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964" r:id="rId2"/>
    <p:sldId id="965" r:id="rId3"/>
    <p:sldId id="961" r:id="rId4"/>
    <p:sldId id="962" r:id="rId5"/>
    <p:sldId id="963" r:id="rId6"/>
    <p:sldId id="958" r:id="rId7"/>
    <p:sldId id="966" r:id="rId8"/>
    <p:sldId id="967" r:id="rId9"/>
    <p:sldId id="968" r:id="rId10"/>
    <p:sldId id="956" r:id="rId11"/>
    <p:sldId id="957" r:id="rId12"/>
    <p:sldId id="953" r:id="rId13"/>
    <p:sldId id="954" r:id="rId14"/>
    <p:sldId id="955" r:id="rId15"/>
    <p:sldId id="969" r:id="rId16"/>
    <p:sldId id="970" r:id="rId17"/>
    <p:sldId id="959" r:id="rId18"/>
    <p:sldId id="960" r:id="rId19"/>
    <p:sldId id="97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rt" id="{F704B817-9CED-4766-A74F-EDCD4C7AB9D9}">
          <p14:sldIdLst>
            <p14:sldId id="964"/>
            <p14:sldId id="965"/>
          </p14:sldIdLst>
        </p14:section>
        <p14:section name="Arrow" id="{680FA951-1B0B-4F9E-9941-245A1B0E497C}">
          <p14:sldIdLst>
            <p14:sldId id="961"/>
            <p14:sldId id="962"/>
          </p14:sldIdLst>
        </p14:section>
        <p14:section name="Buildings" id="{0E21DB3D-EB45-48EE-93CA-546D975AE375}">
          <p14:sldIdLst>
            <p14:sldId id="963"/>
          </p14:sldIdLst>
        </p14:section>
        <p14:section name="Charts" id="{3C6AD4DA-262D-4C96-A0C1-120F452B902A}">
          <p14:sldIdLst>
            <p14:sldId id="958"/>
          </p14:sldIdLst>
        </p14:section>
        <p14:section name="Communication" id="{592F9D42-F4F4-45A3-9CD2-FF57A9BB9731}">
          <p14:sldIdLst>
            <p14:sldId id="966"/>
          </p14:sldIdLst>
        </p14:section>
        <p14:section name="Documents &amp; Folders" id="{60DB9F8D-62A1-4CBD-AD85-0A005A00078F}">
          <p14:sldIdLst>
            <p14:sldId id="967"/>
            <p14:sldId id="968"/>
          </p14:sldIdLst>
        </p14:section>
        <p14:section name="Electronic Devices" id="{87F79B95-F9E9-4CB1-AA97-E051B7F26B93}">
          <p14:sldIdLst>
            <p14:sldId id="956"/>
            <p14:sldId id="957"/>
          </p14:sldIdLst>
        </p14:section>
        <p14:section name="Education" id="{77B2C625-3D19-4602-8672-E7BB1993DC11}">
          <p14:sldIdLst>
            <p14:sldId id="953"/>
            <p14:sldId id="954"/>
          </p14:sldIdLst>
        </p14:section>
        <p14:section name="Emotions" id="{DF496AA4-6FC0-4743-94E8-5AC36CAAB7D0}">
          <p14:sldIdLst>
            <p14:sldId id="955"/>
          </p14:sldIdLst>
        </p14:section>
        <p14:section name="Finance &amp; Business" id="{655CEE4E-B5B1-4721-94B4-FBEA7F8F4CBF}">
          <p14:sldIdLst>
            <p14:sldId id="969"/>
          </p14:sldIdLst>
        </p14:section>
        <p14:section name="Map &amp; Location" id="{8B9B3936-9ECF-4115-9CCF-06A9B68DA15C}">
          <p14:sldIdLst>
            <p14:sldId id="970"/>
          </p14:sldIdLst>
        </p14:section>
        <p14:section name="Users" id="{38A25B2E-1795-4639-B9ED-27CD851E6713}">
          <p14:sldIdLst>
            <p14:sldId id="959"/>
            <p14:sldId id="960"/>
          </p14:sldIdLst>
        </p14:section>
        <p14:section name="Social" id="{3682B2CD-3923-424D-A016-A498FAF40E64}">
          <p14:sldIdLst>
            <p14:sldId id="9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178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63" autoAdjust="0"/>
    <p:restoredTop sz="94660"/>
  </p:normalViewPr>
  <p:slideViewPr>
    <p:cSldViewPr snapToGrid="0">
      <p:cViewPr>
        <p:scale>
          <a:sx n="100" d="100"/>
          <a:sy n="100" d="100"/>
        </p:scale>
        <p:origin x="104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7682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09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958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3539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18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121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409" y="160732"/>
            <a:ext cx="10515600" cy="452455"/>
          </a:xfrm>
          <a:prstGeom prst="rect">
            <a:avLst/>
          </a:prstGeo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5"/>
          <p:cNvSpPr txBox="1">
            <a:spLocks/>
          </p:cNvSpPr>
          <p:nvPr/>
        </p:nvSpPr>
        <p:spPr>
          <a:xfrm>
            <a:off x="11449858" y="182248"/>
            <a:ext cx="374307" cy="328295"/>
          </a:xfrm>
          <a:prstGeom prst="rect">
            <a:avLst/>
          </a:prstGeom>
        </p:spPr>
        <p:txBody>
          <a:bodyPr vert="horz" wrap="none" lIns="121920" tIns="60960" rIns="121920" bIns="6096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1A290D8D-6BA0-418D-AFED-C65293F70DA0}" type="slidenum">
              <a:rPr lang="en-US" sz="1200" smtClean="0">
                <a:solidFill>
                  <a:schemeClr val="tx1"/>
                </a:solidFill>
                <a:latin typeface="Roboto Thin" charset="0"/>
                <a:ea typeface="Roboto Thin" charset="0"/>
                <a:cs typeface="Roboto Thin" charset="0"/>
              </a:rPr>
              <a:pPr algn="l"/>
              <a:t>‹#›</a:t>
            </a:fld>
            <a:endParaRPr lang="en-US" sz="1200" dirty="0">
              <a:solidFill>
                <a:schemeClr val="tx1"/>
              </a:solidFill>
              <a:latin typeface="Roboto Thin" charset="0"/>
              <a:ea typeface="Roboto Thin" charset="0"/>
              <a:cs typeface="Roboto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632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19CCE319-ADCF-4ACC-9C8C-10203674DA85}"/>
              </a:ext>
            </a:extLst>
          </p:cNvPr>
          <p:cNvSpPr/>
          <p:nvPr userDrawn="1"/>
        </p:nvSpPr>
        <p:spPr>
          <a:xfrm>
            <a:off x="554182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516365C-9206-423C-AB1E-49C775428CBF}"/>
              </a:ext>
            </a:extLst>
          </p:cNvPr>
          <p:cNvSpPr/>
          <p:nvPr userDrawn="1"/>
        </p:nvSpPr>
        <p:spPr>
          <a:xfrm>
            <a:off x="1714316" y="143694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7F5AC32-8F26-49AB-9452-929F9521FBD1}"/>
              </a:ext>
            </a:extLst>
          </p:cNvPr>
          <p:cNvSpPr/>
          <p:nvPr userDrawn="1"/>
        </p:nvSpPr>
        <p:spPr>
          <a:xfrm>
            <a:off x="2874450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3DFC44F-6048-47AE-84D5-09E6D5919693}"/>
              </a:ext>
            </a:extLst>
          </p:cNvPr>
          <p:cNvSpPr/>
          <p:nvPr userDrawn="1"/>
        </p:nvSpPr>
        <p:spPr>
          <a:xfrm>
            <a:off x="4034648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0FF81FE-57BA-4BD1-90A8-860D30C208CF}"/>
              </a:ext>
            </a:extLst>
          </p:cNvPr>
          <p:cNvSpPr/>
          <p:nvPr userDrawn="1"/>
        </p:nvSpPr>
        <p:spPr>
          <a:xfrm>
            <a:off x="5194783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F5CFD7BC-5933-41E3-8D15-4167729F4CA8}"/>
              </a:ext>
            </a:extLst>
          </p:cNvPr>
          <p:cNvSpPr/>
          <p:nvPr userDrawn="1"/>
        </p:nvSpPr>
        <p:spPr>
          <a:xfrm>
            <a:off x="63549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E6AFAAB-06B6-4E50-B8B0-06D1648DF9E1}"/>
              </a:ext>
            </a:extLst>
          </p:cNvPr>
          <p:cNvSpPr/>
          <p:nvPr userDrawn="1"/>
        </p:nvSpPr>
        <p:spPr>
          <a:xfrm>
            <a:off x="7515051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A99318C-C021-43C3-82BA-9779C4B15E22}"/>
              </a:ext>
            </a:extLst>
          </p:cNvPr>
          <p:cNvSpPr/>
          <p:nvPr userDrawn="1"/>
        </p:nvSpPr>
        <p:spPr>
          <a:xfrm>
            <a:off x="8675185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0B3259C-65AE-4C48-86C2-D44BF0A30C74}"/>
              </a:ext>
            </a:extLst>
          </p:cNvPr>
          <p:cNvSpPr/>
          <p:nvPr userDrawn="1"/>
        </p:nvSpPr>
        <p:spPr>
          <a:xfrm>
            <a:off x="9835319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8062739-5210-4E50-8394-4D5B96318843}"/>
              </a:ext>
            </a:extLst>
          </p:cNvPr>
          <p:cNvSpPr/>
          <p:nvPr userDrawn="1"/>
        </p:nvSpPr>
        <p:spPr>
          <a:xfrm>
            <a:off x="109955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860DF70-6712-479C-B434-353F408E71FD}"/>
              </a:ext>
            </a:extLst>
          </p:cNvPr>
          <p:cNvSpPr/>
          <p:nvPr userDrawn="1"/>
        </p:nvSpPr>
        <p:spPr>
          <a:xfrm>
            <a:off x="554182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77D32CC-93B6-4C15-A9BA-BDA755A818BC}"/>
              </a:ext>
            </a:extLst>
          </p:cNvPr>
          <p:cNvSpPr/>
          <p:nvPr userDrawn="1"/>
        </p:nvSpPr>
        <p:spPr>
          <a:xfrm>
            <a:off x="1714316" y="2516190"/>
            <a:ext cx="633533" cy="633533"/>
          </a:xfrm>
          <a:custGeom>
            <a:avLst/>
            <a:gdLst>
              <a:gd name="connsiteX0" fmla="*/ 639933 w 633533"/>
              <a:gd name="connsiteY0" fmla="*/ 319966 h 633533"/>
              <a:gd name="connsiteX1" fmla="*/ 319966 w 633533"/>
              <a:gd name="connsiteY1" fmla="*/ 639933 h 633533"/>
              <a:gd name="connsiteX2" fmla="*/ 0 w 633533"/>
              <a:gd name="connsiteY2" fmla="*/ 319966 h 633533"/>
              <a:gd name="connsiteX3" fmla="*/ 319966 w 633533"/>
              <a:gd name="connsiteY3" fmla="*/ 0 h 633533"/>
              <a:gd name="connsiteX4" fmla="*/ 639933 w 633533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C1C050-DB51-4499-B5C2-D7C1507AF280}"/>
              </a:ext>
            </a:extLst>
          </p:cNvPr>
          <p:cNvSpPr/>
          <p:nvPr userDrawn="1"/>
        </p:nvSpPr>
        <p:spPr>
          <a:xfrm>
            <a:off x="2874450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CF46B35-1386-4796-8DD4-870ECE77CB52}"/>
              </a:ext>
            </a:extLst>
          </p:cNvPr>
          <p:cNvSpPr/>
          <p:nvPr userDrawn="1"/>
        </p:nvSpPr>
        <p:spPr>
          <a:xfrm>
            <a:off x="4034648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0AA1AAF-4A22-4265-96A3-1F7E99490F64}"/>
              </a:ext>
            </a:extLst>
          </p:cNvPr>
          <p:cNvSpPr/>
          <p:nvPr userDrawn="1"/>
        </p:nvSpPr>
        <p:spPr>
          <a:xfrm>
            <a:off x="5194783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9A09734-37A8-4CBF-97DC-18E4D10005CB}"/>
              </a:ext>
            </a:extLst>
          </p:cNvPr>
          <p:cNvSpPr/>
          <p:nvPr userDrawn="1"/>
        </p:nvSpPr>
        <p:spPr>
          <a:xfrm>
            <a:off x="63549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F9608BE-AB9F-40B6-9D53-56E9846B1C9C}"/>
              </a:ext>
            </a:extLst>
          </p:cNvPr>
          <p:cNvSpPr/>
          <p:nvPr userDrawn="1"/>
        </p:nvSpPr>
        <p:spPr>
          <a:xfrm>
            <a:off x="7515051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2E6F5B4-17B5-4561-B69C-6B6FB270CE79}"/>
              </a:ext>
            </a:extLst>
          </p:cNvPr>
          <p:cNvSpPr/>
          <p:nvPr userDrawn="1"/>
        </p:nvSpPr>
        <p:spPr>
          <a:xfrm>
            <a:off x="8675185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3314D3B-278A-43E8-A99A-B564DD67409A}"/>
              </a:ext>
            </a:extLst>
          </p:cNvPr>
          <p:cNvSpPr/>
          <p:nvPr userDrawn="1"/>
        </p:nvSpPr>
        <p:spPr>
          <a:xfrm>
            <a:off x="9835319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CFE397A-D785-47E8-9055-9D69A41C799C}"/>
              </a:ext>
            </a:extLst>
          </p:cNvPr>
          <p:cNvSpPr/>
          <p:nvPr userDrawn="1"/>
        </p:nvSpPr>
        <p:spPr>
          <a:xfrm>
            <a:off x="109955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1FB3637-47D2-4DFD-9AB0-F4C5BAC06480}"/>
              </a:ext>
            </a:extLst>
          </p:cNvPr>
          <p:cNvSpPr/>
          <p:nvPr userDrawn="1"/>
        </p:nvSpPr>
        <p:spPr>
          <a:xfrm>
            <a:off x="554182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AFDB0845-AC2B-45FA-A584-E10922A5A03F}"/>
              </a:ext>
            </a:extLst>
          </p:cNvPr>
          <p:cNvSpPr/>
          <p:nvPr userDrawn="1"/>
        </p:nvSpPr>
        <p:spPr>
          <a:xfrm>
            <a:off x="1714316" y="3595436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10D4968-9E26-48C3-A38F-D05EB911FE95}"/>
              </a:ext>
            </a:extLst>
          </p:cNvPr>
          <p:cNvSpPr/>
          <p:nvPr userDrawn="1"/>
        </p:nvSpPr>
        <p:spPr>
          <a:xfrm>
            <a:off x="2874450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B296A5C-6BBB-4DC0-A2B1-629700F49BB1}"/>
              </a:ext>
            </a:extLst>
          </p:cNvPr>
          <p:cNvSpPr/>
          <p:nvPr userDrawn="1"/>
        </p:nvSpPr>
        <p:spPr>
          <a:xfrm>
            <a:off x="4034648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E8FCDC2-1364-4BDD-9B3E-B7BAA55B787A}"/>
              </a:ext>
            </a:extLst>
          </p:cNvPr>
          <p:cNvSpPr/>
          <p:nvPr userDrawn="1"/>
        </p:nvSpPr>
        <p:spPr>
          <a:xfrm>
            <a:off x="5194783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1E7E3AA8-CEE7-457F-94CC-2F67F3DCF516}"/>
              </a:ext>
            </a:extLst>
          </p:cNvPr>
          <p:cNvSpPr/>
          <p:nvPr userDrawn="1"/>
        </p:nvSpPr>
        <p:spPr>
          <a:xfrm>
            <a:off x="63549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D05E595-6461-4DAE-8782-8D8E71257A99}"/>
              </a:ext>
            </a:extLst>
          </p:cNvPr>
          <p:cNvSpPr/>
          <p:nvPr userDrawn="1"/>
        </p:nvSpPr>
        <p:spPr>
          <a:xfrm>
            <a:off x="7515051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1584621C-906E-4321-B18D-24762FEBC2C6}"/>
              </a:ext>
            </a:extLst>
          </p:cNvPr>
          <p:cNvSpPr/>
          <p:nvPr userDrawn="1"/>
        </p:nvSpPr>
        <p:spPr>
          <a:xfrm>
            <a:off x="8675185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C8BAF195-5959-4FCB-9AF4-1870170202A4}"/>
              </a:ext>
            </a:extLst>
          </p:cNvPr>
          <p:cNvSpPr/>
          <p:nvPr userDrawn="1"/>
        </p:nvSpPr>
        <p:spPr>
          <a:xfrm>
            <a:off x="9835319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DFF897A-F9BF-4324-A240-E6F2D1CCFA09}"/>
              </a:ext>
            </a:extLst>
          </p:cNvPr>
          <p:cNvSpPr/>
          <p:nvPr userDrawn="1"/>
        </p:nvSpPr>
        <p:spPr>
          <a:xfrm>
            <a:off x="109955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93E144F8-150C-46DA-88DF-370AE03FED19}"/>
              </a:ext>
            </a:extLst>
          </p:cNvPr>
          <p:cNvSpPr/>
          <p:nvPr userDrawn="1"/>
        </p:nvSpPr>
        <p:spPr>
          <a:xfrm>
            <a:off x="554182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983D931-105E-40B0-9586-61FED24A1569}"/>
              </a:ext>
            </a:extLst>
          </p:cNvPr>
          <p:cNvSpPr/>
          <p:nvPr userDrawn="1"/>
        </p:nvSpPr>
        <p:spPr>
          <a:xfrm>
            <a:off x="1714316" y="467468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4D9E630-8DB4-4C8C-A45B-1387267131A3}"/>
              </a:ext>
            </a:extLst>
          </p:cNvPr>
          <p:cNvSpPr/>
          <p:nvPr userDrawn="1"/>
        </p:nvSpPr>
        <p:spPr>
          <a:xfrm>
            <a:off x="2874450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ACAA7A41-564B-44A8-B9DB-85389D9C5640}"/>
              </a:ext>
            </a:extLst>
          </p:cNvPr>
          <p:cNvSpPr/>
          <p:nvPr userDrawn="1"/>
        </p:nvSpPr>
        <p:spPr>
          <a:xfrm>
            <a:off x="4034648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399BDC22-3531-4CB3-811F-CC7891548734}"/>
              </a:ext>
            </a:extLst>
          </p:cNvPr>
          <p:cNvSpPr/>
          <p:nvPr userDrawn="1"/>
        </p:nvSpPr>
        <p:spPr>
          <a:xfrm>
            <a:off x="5194783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871DE71A-1A61-4730-A59E-E13841AE5B6C}"/>
              </a:ext>
            </a:extLst>
          </p:cNvPr>
          <p:cNvSpPr/>
          <p:nvPr userDrawn="1"/>
        </p:nvSpPr>
        <p:spPr>
          <a:xfrm>
            <a:off x="63549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C755CC35-14A9-4DC4-A381-8585ECF86C83}"/>
              </a:ext>
            </a:extLst>
          </p:cNvPr>
          <p:cNvSpPr/>
          <p:nvPr userDrawn="1"/>
        </p:nvSpPr>
        <p:spPr>
          <a:xfrm>
            <a:off x="7515051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41336267-3F10-4C14-A470-EC140090997E}"/>
              </a:ext>
            </a:extLst>
          </p:cNvPr>
          <p:cNvSpPr/>
          <p:nvPr userDrawn="1"/>
        </p:nvSpPr>
        <p:spPr>
          <a:xfrm>
            <a:off x="8675185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C27953B5-150B-47B2-88DB-8DE9875311D6}"/>
              </a:ext>
            </a:extLst>
          </p:cNvPr>
          <p:cNvSpPr/>
          <p:nvPr userDrawn="1"/>
        </p:nvSpPr>
        <p:spPr>
          <a:xfrm>
            <a:off x="9835319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6BA6B1F4-5CB4-41A8-8C1E-0F99F4EF62EC}"/>
              </a:ext>
            </a:extLst>
          </p:cNvPr>
          <p:cNvSpPr/>
          <p:nvPr userDrawn="1"/>
        </p:nvSpPr>
        <p:spPr>
          <a:xfrm>
            <a:off x="109955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F6AB340B-24F9-4C06-8793-B56B1EB1549D}"/>
              </a:ext>
            </a:extLst>
          </p:cNvPr>
          <p:cNvSpPr/>
          <p:nvPr userDrawn="1"/>
        </p:nvSpPr>
        <p:spPr>
          <a:xfrm>
            <a:off x="554182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30FB1103-A193-41C9-B2AB-7861B8DCE0B3}"/>
              </a:ext>
            </a:extLst>
          </p:cNvPr>
          <p:cNvSpPr/>
          <p:nvPr userDrawn="1"/>
        </p:nvSpPr>
        <p:spPr>
          <a:xfrm>
            <a:off x="1714316" y="5753929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2F56D24-6141-4C6E-8BDA-81CF1F8C1244}"/>
              </a:ext>
            </a:extLst>
          </p:cNvPr>
          <p:cNvSpPr/>
          <p:nvPr userDrawn="1"/>
        </p:nvSpPr>
        <p:spPr>
          <a:xfrm>
            <a:off x="2874450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2D02416-5849-4824-A24A-9D901FCF429C}"/>
              </a:ext>
            </a:extLst>
          </p:cNvPr>
          <p:cNvSpPr/>
          <p:nvPr userDrawn="1"/>
        </p:nvSpPr>
        <p:spPr>
          <a:xfrm>
            <a:off x="4034648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D0AD1CEE-2DC5-4614-9645-A1309DF90528}"/>
              </a:ext>
            </a:extLst>
          </p:cNvPr>
          <p:cNvSpPr/>
          <p:nvPr userDrawn="1"/>
        </p:nvSpPr>
        <p:spPr>
          <a:xfrm>
            <a:off x="5194783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818B21C5-3022-4AEE-9DAA-9795971938EB}"/>
              </a:ext>
            </a:extLst>
          </p:cNvPr>
          <p:cNvSpPr/>
          <p:nvPr userDrawn="1"/>
        </p:nvSpPr>
        <p:spPr>
          <a:xfrm>
            <a:off x="63549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F4F5E70F-D8CE-4E30-9CDF-24123B6F4125}"/>
              </a:ext>
            </a:extLst>
          </p:cNvPr>
          <p:cNvSpPr/>
          <p:nvPr userDrawn="1"/>
        </p:nvSpPr>
        <p:spPr>
          <a:xfrm>
            <a:off x="7515051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325D476-B543-4138-9730-88951CEA403A}"/>
              </a:ext>
            </a:extLst>
          </p:cNvPr>
          <p:cNvSpPr/>
          <p:nvPr userDrawn="1"/>
        </p:nvSpPr>
        <p:spPr>
          <a:xfrm>
            <a:off x="8675185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F646428A-BCB2-4463-92F6-0733827BFA52}"/>
              </a:ext>
            </a:extLst>
          </p:cNvPr>
          <p:cNvSpPr/>
          <p:nvPr userDrawn="1"/>
        </p:nvSpPr>
        <p:spPr>
          <a:xfrm>
            <a:off x="9835319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41B2320F-9F01-4C5C-8DAF-DA04AB2DB10D}"/>
              </a:ext>
            </a:extLst>
          </p:cNvPr>
          <p:cNvSpPr/>
          <p:nvPr userDrawn="1"/>
        </p:nvSpPr>
        <p:spPr>
          <a:xfrm>
            <a:off x="109955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4181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7322F2F-2F0D-4963-AA83-7FEB80EE6350}"/>
              </a:ext>
            </a:extLst>
          </p:cNvPr>
          <p:cNvSpPr/>
          <p:nvPr userDrawn="1"/>
        </p:nvSpPr>
        <p:spPr>
          <a:xfrm>
            <a:off x="1057984" y="144877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8E7C39D7-5263-4608-9165-195EC7E59095}"/>
              </a:ext>
            </a:extLst>
          </p:cNvPr>
          <p:cNvSpPr/>
          <p:nvPr userDrawn="1"/>
        </p:nvSpPr>
        <p:spPr>
          <a:xfrm>
            <a:off x="2118856" y="1448775"/>
            <a:ext cx="524738" cy="530039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4E11CA61-E3A7-4EBC-B253-641FA6E634FB}"/>
              </a:ext>
            </a:extLst>
          </p:cNvPr>
          <p:cNvSpPr/>
          <p:nvPr userDrawn="1"/>
        </p:nvSpPr>
        <p:spPr>
          <a:xfrm>
            <a:off x="3179781" y="144877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ACF0C0FD-69A7-403C-A89D-41881A09932A}"/>
              </a:ext>
            </a:extLst>
          </p:cNvPr>
          <p:cNvSpPr/>
          <p:nvPr userDrawn="1"/>
        </p:nvSpPr>
        <p:spPr>
          <a:xfrm>
            <a:off x="4240654" y="144877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C69D11EA-6836-4228-8B23-B7FE0185D57C}"/>
              </a:ext>
            </a:extLst>
          </p:cNvPr>
          <p:cNvSpPr/>
          <p:nvPr userDrawn="1"/>
        </p:nvSpPr>
        <p:spPr>
          <a:xfrm>
            <a:off x="5301526" y="144877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44B2F6C-25CE-4BBF-B108-4CEAE4D6E7CB}"/>
              </a:ext>
            </a:extLst>
          </p:cNvPr>
          <p:cNvSpPr/>
          <p:nvPr userDrawn="1"/>
        </p:nvSpPr>
        <p:spPr>
          <a:xfrm>
            <a:off x="6362451" y="144877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0F674918-87CF-4C80-A4BF-A0ADEC65BA95}"/>
              </a:ext>
            </a:extLst>
          </p:cNvPr>
          <p:cNvSpPr/>
          <p:nvPr userDrawn="1"/>
        </p:nvSpPr>
        <p:spPr>
          <a:xfrm>
            <a:off x="8484248" y="1448775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940701D5-583E-45F0-83BB-366FBA06F208}"/>
              </a:ext>
            </a:extLst>
          </p:cNvPr>
          <p:cNvSpPr/>
          <p:nvPr userDrawn="1"/>
        </p:nvSpPr>
        <p:spPr>
          <a:xfrm>
            <a:off x="9545120" y="1448775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D3DEC29E-427C-4864-A7E5-931C1F6013B5}"/>
              </a:ext>
            </a:extLst>
          </p:cNvPr>
          <p:cNvSpPr/>
          <p:nvPr userDrawn="1"/>
        </p:nvSpPr>
        <p:spPr>
          <a:xfrm>
            <a:off x="10605993" y="144877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52B6B200-FD4C-4B70-9529-2325BCC1279E}"/>
              </a:ext>
            </a:extLst>
          </p:cNvPr>
          <p:cNvSpPr/>
          <p:nvPr userDrawn="1"/>
        </p:nvSpPr>
        <p:spPr>
          <a:xfrm>
            <a:off x="1057984" y="2508216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53F1E3AC-9083-479B-A4F3-3C6BE3DAC405}"/>
              </a:ext>
            </a:extLst>
          </p:cNvPr>
          <p:cNvSpPr/>
          <p:nvPr userDrawn="1"/>
        </p:nvSpPr>
        <p:spPr>
          <a:xfrm>
            <a:off x="2118856" y="2508216"/>
            <a:ext cx="524738" cy="530039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4E24C5BD-ABB2-462F-A90E-94C0F855149F}"/>
              </a:ext>
            </a:extLst>
          </p:cNvPr>
          <p:cNvSpPr/>
          <p:nvPr userDrawn="1"/>
        </p:nvSpPr>
        <p:spPr>
          <a:xfrm>
            <a:off x="3179781" y="2508216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CEDF3143-C8FB-43E3-B6D0-26F40150CEDA}"/>
              </a:ext>
            </a:extLst>
          </p:cNvPr>
          <p:cNvSpPr/>
          <p:nvPr userDrawn="1"/>
        </p:nvSpPr>
        <p:spPr>
          <a:xfrm>
            <a:off x="4240654" y="2508216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A4173019-F127-4208-959F-DB727D047787}"/>
              </a:ext>
            </a:extLst>
          </p:cNvPr>
          <p:cNvSpPr/>
          <p:nvPr userDrawn="1"/>
        </p:nvSpPr>
        <p:spPr>
          <a:xfrm>
            <a:off x="5301526" y="2508216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E100825D-D5D5-43EF-AD33-82AF005CBB38}"/>
              </a:ext>
            </a:extLst>
          </p:cNvPr>
          <p:cNvSpPr/>
          <p:nvPr userDrawn="1"/>
        </p:nvSpPr>
        <p:spPr>
          <a:xfrm>
            <a:off x="6362451" y="2508216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BBC3531D-CF2F-491B-905E-BF932C287398}"/>
              </a:ext>
            </a:extLst>
          </p:cNvPr>
          <p:cNvSpPr/>
          <p:nvPr userDrawn="1"/>
        </p:nvSpPr>
        <p:spPr>
          <a:xfrm>
            <a:off x="7423323" y="2508216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7DE9D803-7290-45F1-91DB-0A56103CB3F5}"/>
              </a:ext>
            </a:extLst>
          </p:cNvPr>
          <p:cNvSpPr/>
          <p:nvPr userDrawn="1"/>
        </p:nvSpPr>
        <p:spPr>
          <a:xfrm>
            <a:off x="8484248" y="2508216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C1332553-8D7C-4711-8D9F-62DC5894CE0A}"/>
              </a:ext>
            </a:extLst>
          </p:cNvPr>
          <p:cNvSpPr/>
          <p:nvPr userDrawn="1"/>
        </p:nvSpPr>
        <p:spPr>
          <a:xfrm>
            <a:off x="9545120" y="2508216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77DADFDA-62D2-4815-A46E-FDD0AF2A34D5}"/>
              </a:ext>
            </a:extLst>
          </p:cNvPr>
          <p:cNvSpPr/>
          <p:nvPr userDrawn="1"/>
        </p:nvSpPr>
        <p:spPr>
          <a:xfrm>
            <a:off x="10605993" y="2508216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48A5C829-E8FC-47B4-BF23-7EDE6FAAE29C}"/>
              </a:ext>
            </a:extLst>
          </p:cNvPr>
          <p:cNvSpPr/>
          <p:nvPr userDrawn="1"/>
        </p:nvSpPr>
        <p:spPr>
          <a:xfrm>
            <a:off x="1057984" y="3567710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DFCBA668-BA0E-47A7-A6BA-1D3805AC7E1A}"/>
              </a:ext>
            </a:extLst>
          </p:cNvPr>
          <p:cNvSpPr/>
          <p:nvPr userDrawn="1"/>
        </p:nvSpPr>
        <p:spPr>
          <a:xfrm>
            <a:off x="2118856" y="3567710"/>
            <a:ext cx="524738" cy="530039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B2E5CFE6-BC8D-4C6E-B531-E7278F9490C6}"/>
              </a:ext>
            </a:extLst>
          </p:cNvPr>
          <p:cNvSpPr/>
          <p:nvPr userDrawn="1"/>
        </p:nvSpPr>
        <p:spPr>
          <a:xfrm>
            <a:off x="3179781" y="3567710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BEB0D91-4020-4213-8D6F-5897A3834E25}"/>
              </a:ext>
            </a:extLst>
          </p:cNvPr>
          <p:cNvSpPr/>
          <p:nvPr userDrawn="1"/>
        </p:nvSpPr>
        <p:spPr>
          <a:xfrm>
            <a:off x="4240654" y="3567710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CBDE4526-4B91-49C0-AE4C-B46B27968388}"/>
              </a:ext>
            </a:extLst>
          </p:cNvPr>
          <p:cNvSpPr/>
          <p:nvPr userDrawn="1"/>
        </p:nvSpPr>
        <p:spPr>
          <a:xfrm>
            <a:off x="5301526" y="3567710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E742673-CD97-4DB5-AAC0-29EE651FF818}"/>
              </a:ext>
            </a:extLst>
          </p:cNvPr>
          <p:cNvSpPr/>
          <p:nvPr userDrawn="1"/>
        </p:nvSpPr>
        <p:spPr>
          <a:xfrm>
            <a:off x="6362451" y="3567710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E0F4C74C-7B84-4D30-8E3D-A37EDADC4523}"/>
              </a:ext>
            </a:extLst>
          </p:cNvPr>
          <p:cNvSpPr/>
          <p:nvPr userDrawn="1"/>
        </p:nvSpPr>
        <p:spPr>
          <a:xfrm>
            <a:off x="7423323" y="3567710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CDD12082-A861-4642-8307-B1D79590E9F1}"/>
              </a:ext>
            </a:extLst>
          </p:cNvPr>
          <p:cNvSpPr/>
          <p:nvPr userDrawn="1"/>
        </p:nvSpPr>
        <p:spPr>
          <a:xfrm>
            <a:off x="8484248" y="3567710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93CBF2AF-E616-4C23-AD89-E562098727EB}"/>
              </a:ext>
            </a:extLst>
          </p:cNvPr>
          <p:cNvSpPr/>
          <p:nvPr userDrawn="1"/>
        </p:nvSpPr>
        <p:spPr>
          <a:xfrm>
            <a:off x="9545120" y="3567710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B8E0386E-0B77-4816-991E-DC2232504D5B}"/>
              </a:ext>
            </a:extLst>
          </p:cNvPr>
          <p:cNvSpPr/>
          <p:nvPr userDrawn="1"/>
        </p:nvSpPr>
        <p:spPr>
          <a:xfrm>
            <a:off x="10605993" y="3567710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05A40D77-F1C9-4418-9ED7-8BA50170541E}"/>
              </a:ext>
            </a:extLst>
          </p:cNvPr>
          <p:cNvSpPr/>
          <p:nvPr userDrawn="1"/>
        </p:nvSpPr>
        <p:spPr>
          <a:xfrm>
            <a:off x="1057984" y="4627151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ADCC5AA6-4A20-4AD2-AB34-861CE15C0D66}"/>
              </a:ext>
            </a:extLst>
          </p:cNvPr>
          <p:cNvSpPr/>
          <p:nvPr userDrawn="1"/>
        </p:nvSpPr>
        <p:spPr>
          <a:xfrm>
            <a:off x="2118856" y="4627151"/>
            <a:ext cx="524738" cy="530039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0456447E-5914-4072-AB08-141742B17A0F}"/>
              </a:ext>
            </a:extLst>
          </p:cNvPr>
          <p:cNvSpPr/>
          <p:nvPr userDrawn="1"/>
        </p:nvSpPr>
        <p:spPr>
          <a:xfrm>
            <a:off x="3179781" y="4627151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E256A2A3-FB9A-4907-92D3-1AE1A1C7E806}"/>
              </a:ext>
            </a:extLst>
          </p:cNvPr>
          <p:cNvSpPr/>
          <p:nvPr userDrawn="1"/>
        </p:nvSpPr>
        <p:spPr>
          <a:xfrm>
            <a:off x="4240654" y="4627151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1A4759CF-EC56-4125-9EEF-D431FFFD791A}"/>
              </a:ext>
            </a:extLst>
          </p:cNvPr>
          <p:cNvSpPr/>
          <p:nvPr userDrawn="1"/>
        </p:nvSpPr>
        <p:spPr>
          <a:xfrm>
            <a:off x="5301526" y="4627151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5D48C393-C4A6-4634-9FE5-F57AA8AC327C}"/>
              </a:ext>
            </a:extLst>
          </p:cNvPr>
          <p:cNvSpPr/>
          <p:nvPr userDrawn="1"/>
        </p:nvSpPr>
        <p:spPr>
          <a:xfrm>
            <a:off x="6362451" y="4627151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158A0813-80BA-450D-A544-1D6D0FA1C88A}"/>
              </a:ext>
            </a:extLst>
          </p:cNvPr>
          <p:cNvSpPr/>
          <p:nvPr userDrawn="1"/>
        </p:nvSpPr>
        <p:spPr>
          <a:xfrm>
            <a:off x="7423323" y="4627151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090426A6-E519-4A90-8A73-8734FD058713}"/>
              </a:ext>
            </a:extLst>
          </p:cNvPr>
          <p:cNvSpPr/>
          <p:nvPr userDrawn="1"/>
        </p:nvSpPr>
        <p:spPr>
          <a:xfrm>
            <a:off x="8484248" y="4627151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F751EBC7-4B9F-405C-B9DC-1CBF28665F8F}"/>
              </a:ext>
            </a:extLst>
          </p:cNvPr>
          <p:cNvSpPr/>
          <p:nvPr userDrawn="1"/>
        </p:nvSpPr>
        <p:spPr>
          <a:xfrm>
            <a:off x="9545120" y="4627151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04B59C7C-73F7-4DAA-A94E-AA9B7BEEF0D8}"/>
              </a:ext>
            </a:extLst>
          </p:cNvPr>
          <p:cNvSpPr/>
          <p:nvPr userDrawn="1"/>
        </p:nvSpPr>
        <p:spPr>
          <a:xfrm>
            <a:off x="10605993" y="4627151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EBCB540B-6555-49BA-8B04-6676ECC25521}"/>
              </a:ext>
            </a:extLst>
          </p:cNvPr>
          <p:cNvSpPr/>
          <p:nvPr userDrawn="1"/>
        </p:nvSpPr>
        <p:spPr>
          <a:xfrm>
            <a:off x="1057984" y="568664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FC990BCC-430F-42B1-8E2F-0AD9B47493AA}"/>
              </a:ext>
            </a:extLst>
          </p:cNvPr>
          <p:cNvSpPr/>
          <p:nvPr userDrawn="1"/>
        </p:nvSpPr>
        <p:spPr>
          <a:xfrm>
            <a:off x="2118856" y="5686645"/>
            <a:ext cx="524738" cy="530039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5A7AE339-17D4-4831-94E8-C5D66904B03F}"/>
              </a:ext>
            </a:extLst>
          </p:cNvPr>
          <p:cNvSpPr/>
          <p:nvPr userDrawn="1"/>
        </p:nvSpPr>
        <p:spPr>
          <a:xfrm>
            <a:off x="3179781" y="568664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1C174406-4E9C-406E-872E-EABA5C9708DA}"/>
              </a:ext>
            </a:extLst>
          </p:cNvPr>
          <p:cNvSpPr/>
          <p:nvPr userDrawn="1"/>
        </p:nvSpPr>
        <p:spPr>
          <a:xfrm>
            <a:off x="4240654" y="568664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E9A09375-2116-4A2E-94AB-360B71AC26AB}"/>
              </a:ext>
            </a:extLst>
          </p:cNvPr>
          <p:cNvSpPr/>
          <p:nvPr userDrawn="1"/>
        </p:nvSpPr>
        <p:spPr>
          <a:xfrm>
            <a:off x="5301526" y="568664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FE9F5D8E-07F0-4F6E-A1A0-7BE6BD2C4682}"/>
              </a:ext>
            </a:extLst>
          </p:cNvPr>
          <p:cNvSpPr/>
          <p:nvPr userDrawn="1"/>
        </p:nvSpPr>
        <p:spPr>
          <a:xfrm>
            <a:off x="6362451" y="568664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9219D416-33F4-4342-84B0-10ACDFC3847F}"/>
              </a:ext>
            </a:extLst>
          </p:cNvPr>
          <p:cNvSpPr/>
          <p:nvPr userDrawn="1"/>
        </p:nvSpPr>
        <p:spPr>
          <a:xfrm>
            <a:off x="7423323" y="568664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162C0DBC-1F25-4E9E-8DD8-BB8D3EEE61BE}"/>
              </a:ext>
            </a:extLst>
          </p:cNvPr>
          <p:cNvSpPr/>
          <p:nvPr userDrawn="1"/>
        </p:nvSpPr>
        <p:spPr>
          <a:xfrm>
            <a:off x="8484248" y="5686645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6326D79C-192E-400F-9E45-92A442AA5098}"/>
              </a:ext>
            </a:extLst>
          </p:cNvPr>
          <p:cNvSpPr/>
          <p:nvPr userDrawn="1"/>
        </p:nvSpPr>
        <p:spPr>
          <a:xfrm>
            <a:off x="9545120" y="5686645"/>
            <a:ext cx="530039" cy="530039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31217322-EDD4-44AA-A824-EBADD14EEC09}"/>
              </a:ext>
            </a:extLst>
          </p:cNvPr>
          <p:cNvSpPr/>
          <p:nvPr userDrawn="1"/>
        </p:nvSpPr>
        <p:spPr>
          <a:xfrm>
            <a:off x="10605993" y="568664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86533D7D-B672-44AC-B2FE-9DF140D17330}"/>
              </a:ext>
            </a:extLst>
          </p:cNvPr>
          <p:cNvSpPr/>
          <p:nvPr userDrawn="1"/>
        </p:nvSpPr>
        <p:spPr>
          <a:xfrm>
            <a:off x="7423323" y="1448775"/>
            <a:ext cx="530039" cy="530039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1695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74517C3-9E74-4E13-AD89-846791C414C2}"/>
              </a:ext>
            </a:extLst>
          </p:cNvPr>
          <p:cNvSpPr/>
          <p:nvPr userDrawn="1"/>
        </p:nvSpPr>
        <p:spPr>
          <a:xfrm>
            <a:off x="554182" y="116377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52AD1FF-BF11-47CA-A014-322EDBE59FBA}"/>
              </a:ext>
            </a:extLst>
          </p:cNvPr>
          <p:cNvSpPr/>
          <p:nvPr userDrawn="1"/>
        </p:nvSpPr>
        <p:spPr>
          <a:xfrm>
            <a:off x="1720706" y="116377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A092FA3-B6B8-43F4-A4D5-144125C60C02}"/>
              </a:ext>
            </a:extLst>
          </p:cNvPr>
          <p:cNvSpPr/>
          <p:nvPr userDrawn="1"/>
        </p:nvSpPr>
        <p:spPr>
          <a:xfrm>
            <a:off x="2887229" y="116377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795FCDBC-DC06-4B3B-B55D-70BAFD44566A}"/>
              </a:ext>
            </a:extLst>
          </p:cNvPr>
          <p:cNvSpPr/>
          <p:nvPr userDrawn="1"/>
        </p:nvSpPr>
        <p:spPr>
          <a:xfrm>
            <a:off x="4053753" y="116377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28A31854-406E-4BBB-B2C5-51FECDE5919C}"/>
              </a:ext>
            </a:extLst>
          </p:cNvPr>
          <p:cNvSpPr/>
          <p:nvPr userDrawn="1"/>
        </p:nvSpPr>
        <p:spPr>
          <a:xfrm>
            <a:off x="5220276" y="116377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CB001B6F-3507-4AB6-8A83-F7941339F6C6}"/>
              </a:ext>
            </a:extLst>
          </p:cNvPr>
          <p:cNvSpPr/>
          <p:nvPr userDrawn="1"/>
        </p:nvSpPr>
        <p:spPr>
          <a:xfrm>
            <a:off x="6386800" y="116377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685957AA-8F9F-40E9-ACF0-BC88A2734ABD}"/>
              </a:ext>
            </a:extLst>
          </p:cNvPr>
          <p:cNvSpPr/>
          <p:nvPr userDrawn="1"/>
        </p:nvSpPr>
        <p:spPr>
          <a:xfrm>
            <a:off x="7553323" y="116377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B7D55C97-6843-4C0D-BA69-E796C058554C}"/>
              </a:ext>
            </a:extLst>
          </p:cNvPr>
          <p:cNvSpPr/>
          <p:nvPr userDrawn="1"/>
        </p:nvSpPr>
        <p:spPr>
          <a:xfrm>
            <a:off x="8719847" y="1163774"/>
            <a:ext cx="583349" cy="583349"/>
          </a:xfrm>
          <a:custGeom>
            <a:avLst/>
            <a:gdLst>
              <a:gd name="connsiteX0" fmla="*/ 583350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50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50" y="291675"/>
                </a:moveTo>
                <a:cubicBezTo>
                  <a:pt x="583350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A8F4EA9C-51E5-45A5-A631-94901BB6419E}"/>
              </a:ext>
            </a:extLst>
          </p:cNvPr>
          <p:cNvSpPr/>
          <p:nvPr userDrawn="1"/>
        </p:nvSpPr>
        <p:spPr>
          <a:xfrm>
            <a:off x="9886429" y="116377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E2A4FF5C-91D8-485F-B42B-006433EBFD33}"/>
              </a:ext>
            </a:extLst>
          </p:cNvPr>
          <p:cNvSpPr/>
          <p:nvPr userDrawn="1"/>
        </p:nvSpPr>
        <p:spPr>
          <a:xfrm>
            <a:off x="11052952" y="116377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1CC2B44A-A74C-4AE0-8576-54EC97F2899E}"/>
              </a:ext>
            </a:extLst>
          </p:cNvPr>
          <p:cNvSpPr/>
          <p:nvPr userDrawn="1"/>
        </p:nvSpPr>
        <p:spPr>
          <a:xfrm>
            <a:off x="554182" y="2330589"/>
            <a:ext cx="583349" cy="577516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8CD036BE-7694-4ADE-8097-DCA6F1832948}"/>
              </a:ext>
            </a:extLst>
          </p:cNvPr>
          <p:cNvSpPr/>
          <p:nvPr userDrawn="1"/>
        </p:nvSpPr>
        <p:spPr>
          <a:xfrm>
            <a:off x="1720706" y="2330589"/>
            <a:ext cx="583349" cy="577516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4" name="Freeform: Shape 63">
            <a:extLst>
              <a:ext uri="{FF2B5EF4-FFF2-40B4-BE49-F238E27FC236}">
                <a16:creationId xmlns:a16="http://schemas.microsoft.com/office/drawing/2014/main" id="{BBB98CB6-67D1-47D4-8DB1-9BFA7A8250C7}"/>
              </a:ext>
            </a:extLst>
          </p:cNvPr>
          <p:cNvSpPr/>
          <p:nvPr userDrawn="1"/>
        </p:nvSpPr>
        <p:spPr>
          <a:xfrm>
            <a:off x="2887229" y="2330589"/>
            <a:ext cx="583349" cy="577516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41E53701-4E90-4469-B91B-F5BF84096517}"/>
              </a:ext>
            </a:extLst>
          </p:cNvPr>
          <p:cNvSpPr/>
          <p:nvPr userDrawn="1"/>
        </p:nvSpPr>
        <p:spPr>
          <a:xfrm>
            <a:off x="4053753" y="2330589"/>
            <a:ext cx="583349" cy="577516"/>
          </a:xfrm>
          <a:custGeom>
            <a:avLst/>
            <a:gdLst>
              <a:gd name="connsiteX0" fmla="*/ 583349 w 583349"/>
              <a:gd name="connsiteY0" fmla="*/ 291675 h 577515"/>
              <a:gd name="connsiteX1" fmla="*/ 291674 w 583349"/>
              <a:gd name="connsiteY1" fmla="*/ 583349 h 577515"/>
              <a:gd name="connsiteX2" fmla="*/ 0 w 583349"/>
              <a:gd name="connsiteY2" fmla="*/ 291675 h 577515"/>
              <a:gd name="connsiteX3" fmla="*/ 291674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6" name="Freeform: Shape 65">
            <a:extLst>
              <a:ext uri="{FF2B5EF4-FFF2-40B4-BE49-F238E27FC236}">
                <a16:creationId xmlns:a16="http://schemas.microsoft.com/office/drawing/2014/main" id="{01D088FA-1A14-4A45-9708-C8EBD802D8AC}"/>
              </a:ext>
            </a:extLst>
          </p:cNvPr>
          <p:cNvSpPr/>
          <p:nvPr userDrawn="1"/>
        </p:nvSpPr>
        <p:spPr>
          <a:xfrm>
            <a:off x="5220276" y="2330589"/>
            <a:ext cx="583349" cy="577516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7B8A05F6-3AE4-41A8-A395-90DB1990DC16}"/>
              </a:ext>
            </a:extLst>
          </p:cNvPr>
          <p:cNvSpPr/>
          <p:nvPr userDrawn="1"/>
        </p:nvSpPr>
        <p:spPr>
          <a:xfrm>
            <a:off x="6386800" y="2330589"/>
            <a:ext cx="583349" cy="577516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AC62E4DC-9E3C-4AF2-9D7C-7FC9CB2516E0}"/>
              </a:ext>
            </a:extLst>
          </p:cNvPr>
          <p:cNvSpPr/>
          <p:nvPr userDrawn="1"/>
        </p:nvSpPr>
        <p:spPr>
          <a:xfrm>
            <a:off x="7553323" y="2330589"/>
            <a:ext cx="583349" cy="577516"/>
          </a:xfrm>
          <a:custGeom>
            <a:avLst/>
            <a:gdLst>
              <a:gd name="connsiteX0" fmla="*/ 583349 w 583349"/>
              <a:gd name="connsiteY0" fmla="*/ 291675 h 577515"/>
              <a:gd name="connsiteX1" fmla="*/ 291674 w 583349"/>
              <a:gd name="connsiteY1" fmla="*/ 583349 h 577515"/>
              <a:gd name="connsiteX2" fmla="*/ 0 w 583349"/>
              <a:gd name="connsiteY2" fmla="*/ 291675 h 577515"/>
              <a:gd name="connsiteX3" fmla="*/ 291674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699665D5-D47B-4099-A35E-814C78B7F7C8}"/>
              </a:ext>
            </a:extLst>
          </p:cNvPr>
          <p:cNvSpPr/>
          <p:nvPr userDrawn="1"/>
        </p:nvSpPr>
        <p:spPr>
          <a:xfrm>
            <a:off x="8719847" y="2330589"/>
            <a:ext cx="583349" cy="577516"/>
          </a:xfrm>
          <a:custGeom>
            <a:avLst/>
            <a:gdLst>
              <a:gd name="connsiteX0" fmla="*/ 583350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50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50" y="291675"/>
                </a:moveTo>
                <a:cubicBezTo>
                  <a:pt x="583350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72CE39F8-415A-4179-8613-AA8BD668CC03}"/>
              </a:ext>
            </a:extLst>
          </p:cNvPr>
          <p:cNvSpPr/>
          <p:nvPr userDrawn="1"/>
        </p:nvSpPr>
        <p:spPr>
          <a:xfrm>
            <a:off x="9886429" y="2330589"/>
            <a:ext cx="583349" cy="577516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7C73001A-5FAA-4329-8531-998DEF9C833E}"/>
              </a:ext>
            </a:extLst>
          </p:cNvPr>
          <p:cNvSpPr/>
          <p:nvPr userDrawn="1"/>
        </p:nvSpPr>
        <p:spPr>
          <a:xfrm>
            <a:off x="11052952" y="2330589"/>
            <a:ext cx="583349" cy="577516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9EAC43AD-B3E6-4AC3-9039-9D1A5556B413}"/>
              </a:ext>
            </a:extLst>
          </p:cNvPr>
          <p:cNvSpPr/>
          <p:nvPr userDrawn="1"/>
        </p:nvSpPr>
        <p:spPr>
          <a:xfrm>
            <a:off x="554182" y="3497405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36A84A79-3E3D-409D-8A06-10B573A12F1C}"/>
              </a:ext>
            </a:extLst>
          </p:cNvPr>
          <p:cNvSpPr/>
          <p:nvPr userDrawn="1"/>
        </p:nvSpPr>
        <p:spPr>
          <a:xfrm>
            <a:off x="1720706" y="3497405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CB060D8E-24CD-4FB2-9D7B-4618EF2E3275}"/>
              </a:ext>
            </a:extLst>
          </p:cNvPr>
          <p:cNvSpPr/>
          <p:nvPr userDrawn="1"/>
        </p:nvSpPr>
        <p:spPr>
          <a:xfrm>
            <a:off x="2887229" y="3497405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57421BB4-41F5-46B0-A087-A201D463F55F}"/>
              </a:ext>
            </a:extLst>
          </p:cNvPr>
          <p:cNvSpPr/>
          <p:nvPr userDrawn="1"/>
        </p:nvSpPr>
        <p:spPr>
          <a:xfrm>
            <a:off x="4053753" y="3497405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A2BE0F7B-BA30-4601-9BBA-71EB750B83B1}"/>
              </a:ext>
            </a:extLst>
          </p:cNvPr>
          <p:cNvSpPr/>
          <p:nvPr userDrawn="1"/>
        </p:nvSpPr>
        <p:spPr>
          <a:xfrm>
            <a:off x="5220276" y="3497405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3F618D1D-84EE-49E0-8D59-20AA5EF21C81}"/>
              </a:ext>
            </a:extLst>
          </p:cNvPr>
          <p:cNvSpPr/>
          <p:nvPr userDrawn="1"/>
        </p:nvSpPr>
        <p:spPr>
          <a:xfrm>
            <a:off x="6386800" y="3497405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709BBC78-2098-47A8-AD02-DBF01DAB2348}"/>
              </a:ext>
            </a:extLst>
          </p:cNvPr>
          <p:cNvSpPr/>
          <p:nvPr userDrawn="1"/>
        </p:nvSpPr>
        <p:spPr>
          <a:xfrm>
            <a:off x="7553323" y="3497405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D5EC5CF3-8CFE-407C-BE9E-1D48B8F643DF}"/>
              </a:ext>
            </a:extLst>
          </p:cNvPr>
          <p:cNvSpPr/>
          <p:nvPr userDrawn="1"/>
        </p:nvSpPr>
        <p:spPr>
          <a:xfrm>
            <a:off x="8719847" y="3497405"/>
            <a:ext cx="583349" cy="583349"/>
          </a:xfrm>
          <a:custGeom>
            <a:avLst/>
            <a:gdLst>
              <a:gd name="connsiteX0" fmla="*/ 583350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50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50" y="291675"/>
                </a:moveTo>
                <a:cubicBezTo>
                  <a:pt x="583350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A061139B-856E-4C9B-A17A-BF18C11E8FC4}"/>
              </a:ext>
            </a:extLst>
          </p:cNvPr>
          <p:cNvSpPr/>
          <p:nvPr userDrawn="1"/>
        </p:nvSpPr>
        <p:spPr>
          <a:xfrm>
            <a:off x="9886429" y="3497405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CDE477A9-A2FC-444E-88E0-3DC7F6C974B8}"/>
              </a:ext>
            </a:extLst>
          </p:cNvPr>
          <p:cNvSpPr/>
          <p:nvPr userDrawn="1"/>
        </p:nvSpPr>
        <p:spPr>
          <a:xfrm>
            <a:off x="11052952" y="3497405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CA7F2AFA-00EE-4692-AED6-53CDE8F89441}"/>
              </a:ext>
            </a:extLst>
          </p:cNvPr>
          <p:cNvSpPr/>
          <p:nvPr userDrawn="1"/>
        </p:nvSpPr>
        <p:spPr>
          <a:xfrm>
            <a:off x="554182" y="4664278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E59F055C-47ED-4270-AF8A-6417BBEEDD2E}"/>
              </a:ext>
            </a:extLst>
          </p:cNvPr>
          <p:cNvSpPr/>
          <p:nvPr userDrawn="1"/>
        </p:nvSpPr>
        <p:spPr>
          <a:xfrm>
            <a:off x="1720706" y="4664278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EF704FE3-7439-4375-91E3-B30047787E5D}"/>
              </a:ext>
            </a:extLst>
          </p:cNvPr>
          <p:cNvSpPr/>
          <p:nvPr userDrawn="1"/>
        </p:nvSpPr>
        <p:spPr>
          <a:xfrm>
            <a:off x="2887229" y="4664278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F82B5E47-77A0-4AF7-BA3D-3B3258D0BCB2}"/>
              </a:ext>
            </a:extLst>
          </p:cNvPr>
          <p:cNvSpPr/>
          <p:nvPr userDrawn="1"/>
        </p:nvSpPr>
        <p:spPr>
          <a:xfrm>
            <a:off x="4053753" y="4664278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F406882-CB62-4A4D-A5EC-EBB0F22F2542}"/>
              </a:ext>
            </a:extLst>
          </p:cNvPr>
          <p:cNvSpPr/>
          <p:nvPr userDrawn="1"/>
        </p:nvSpPr>
        <p:spPr>
          <a:xfrm>
            <a:off x="5220276" y="4664278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EE657486-43D8-41AC-9B59-B46DE5BB6DA3}"/>
              </a:ext>
            </a:extLst>
          </p:cNvPr>
          <p:cNvSpPr/>
          <p:nvPr userDrawn="1"/>
        </p:nvSpPr>
        <p:spPr>
          <a:xfrm>
            <a:off x="6386800" y="4664278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888852A1-2D31-4567-8612-04C6E3486613}"/>
              </a:ext>
            </a:extLst>
          </p:cNvPr>
          <p:cNvSpPr/>
          <p:nvPr userDrawn="1"/>
        </p:nvSpPr>
        <p:spPr>
          <a:xfrm>
            <a:off x="7553323" y="4664278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5037B6EB-7C39-4FA6-B7F8-12E06D74A710}"/>
              </a:ext>
            </a:extLst>
          </p:cNvPr>
          <p:cNvSpPr/>
          <p:nvPr userDrawn="1"/>
        </p:nvSpPr>
        <p:spPr>
          <a:xfrm>
            <a:off x="8719847" y="4664278"/>
            <a:ext cx="583349" cy="583349"/>
          </a:xfrm>
          <a:custGeom>
            <a:avLst/>
            <a:gdLst>
              <a:gd name="connsiteX0" fmla="*/ 583350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50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50" y="291675"/>
                </a:moveTo>
                <a:cubicBezTo>
                  <a:pt x="583350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2D9B5FE0-50CD-4C2A-886D-5EDA5888F13A}"/>
              </a:ext>
            </a:extLst>
          </p:cNvPr>
          <p:cNvSpPr/>
          <p:nvPr userDrawn="1"/>
        </p:nvSpPr>
        <p:spPr>
          <a:xfrm>
            <a:off x="9886429" y="4664278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68F902C0-7432-4EBF-94CA-4DADE068F660}"/>
              </a:ext>
            </a:extLst>
          </p:cNvPr>
          <p:cNvSpPr/>
          <p:nvPr userDrawn="1"/>
        </p:nvSpPr>
        <p:spPr>
          <a:xfrm>
            <a:off x="11052952" y="4664278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0C0527FC-245E-4230-BDCA-FB3615A32891}"/>
              </a:ext>
            </a:extLst>
          </p:cNvPr>
          <p:cNvSpPr/>
          <p:nvPr userDrawn="1"/>
        </p:nvSpPr>
        <p:spPr>
          <a:xfrm>
            <a:off x="554182" y="583109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9F8FBE0C-C46C-4F63-B729-BA176B24ADEA}"/>
              </a:ext>
            </a:extLst>
          </p:cNvPr>
          <p:cNvSpPr/>
          <p:nvPr userDrawn="1"/>
        </p:nvSpPr>
        <p:spPr>
          <a:xfrm>
            <a:off x="1720706" y="583109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18D68802-78D4-422C-8339-7859E1C559EA}"/>
              </a:ext>
            </a:extLst>
          </p:cNvPr>
          <p:cNvSpPr/>
          <p:nvPr userDrawn="1"/>
        </p:nvSpPr>
        <p:spPr>
          <a:xfrm>
            <a:off x="2887229" y="583109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2D69CEE1-C4A0-4452-BE60-07C20B31E175}"/>
              </a:ext>
            </a:extLst>
          </p:cNvPr>
          <p:cNvSpPr/>
          <p:nvPr userDrawn="1"/>
        </p:nvSpPr>
        <p:spPr>
          <a:xfrm>
            <a:off x="4053753" y="583109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50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4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EBA22E04-5E58-4297-BD20-29E0308BA30C}"/>
              </a:ext>
            </a:extLst>
          </p:cNvPr>
          <p:cNvSpPr/>
          <p:nvPr userDrawn="1"/>
        </p:nvSpPr>
        <p:spPr>
          <a:xfrm>
            <a:off x="5220276" y="583109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73874C8B-1895-407D-8997-F5494F05F072}"/>
              </a:ext>
            </a:extLst>
          </p:cNvPr>
          <p:cNvSpPr/>
          <p:nvPr userDrawn="1"/>
        </p:nvSpPr>
        <p:spPr>
          <a:xfrm>
            <a:off x="6386800" y="583109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289CEB93-EBC2-4056-87F4-54A3F18D5D4C}"/>
              </a:ext>
            </a:extLst>
          </p:cNvPr>
          <p:cNvSpPr/>
          <p:nvPr userDrawn="1"/>
        </p:nvSpPr>
        <p:spPr>
          <a:xfrm>
            <a:off x="7553323" y="583109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50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4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148685A1-5975-4AC9-BBF0-299D1DEE26E5}"/>
              </a:ext>
            </a:extLst>
          </p:cNvPr>
          <p:cNvSpPr/>
          <p:nvPr userDrawn="1"/>
        </p:nvSpPr>
        <p:spPr>
          <a:xfrm>
            <a:off x="8719847" y="5831094"/>
            <a:ext cx="583349" cy="583349"/>
          </a:xfrm>
          <a:custGeom>
            <a:avLst/>
            <a:gdLst>
              <a:gd name="connsiteX0" fmla="*/ 583350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50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50" y="291675"/>
                </a:moveTo>
                <a:cubicBezTo>
                  <a:pt x="583350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4E833C05-3697-4372-9B98-26C2708EBAF5}"/>
              </a:ext>
            </a:extLst>
          </p:cNvPr>
          <p:cNvSpPr/>
          <p:nvPr userDrawn="1"/>
        </p:nvSpPr>
        <p:spPr>
          <a:xfrm>
            <a:off x="9886429" y="583109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8171AAB7-B5CB-4F43-BA20-6E51D1A7401C}"/>
              </a:ext>
            </a:extLst>
          </p:cNvPr>
          <p:cNvSpPr/>
          <p:nvPr userDrawn="1"/>
        </p:nvSpPr>
        <p:spPr>
          <a:xfrm>
            <a:off x="11052952" y="5831094"/>
            <a:ext cx="583349" cy="583349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bg1">
              <a:lumMod val="90000"/>
              <a:lumOff val="10000"/>
            </a:schemeClr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7355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313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62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16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895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24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08FD9F-EDAB-440B-B3F9-4EBA6FF59D55}" type="datetimeFigureOut">
              <a:rPr lang="en-US" smtClean="0"/>
              <a:t>10/7/2019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652A47-7B18-462D-B4E6-0601D85CC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34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4" r:id="rId3"/>
    <p:sldLayoutId id="2147483663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4932868" y="496333"/>
            <a:ext cx="2326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Art &amp; Design</a:t>
            </a: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925F9361-6963-4BC1-A6CA-780070BCFCEA}"/>
              </a:ext>
            </a:extLst>
          </p:cNvPr>
          <p:cNvSpPr/>
          <p:nvPr/>
        </p:nvSpPr>
        <p:spPr>
          <a:xfrm>
            <a:off x="997942" y="132103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73442942-8786-4927-9EF7-6438B110C30B}"/>
              </a:ext>
            </a:extLst>
          </p:cNvPr>
          <p:cNvSpPr/>
          <p:nvPr/>
        </p:nvSpPr>
        <p:spPr>
          <a:xfrm>
            <a:off x="997942" y="2400282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0893D5AB-70C1-4B6B-82AD-2D9360377761}"/>
              </a:ext>
            </a:extLst>
          </p:cNvPr>
          <p:cNvSpPr/>
          <p:nvPr/>
        </p:nvSpPr>
        <p:spPr>
          <a:xfrm>
            <a:off x="997942" y="3479528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AAB61567-A1D7-4516-A08C-257C0FC4C5B8}"/>
              </a:ext>
            </a:extLst>
          </p:cNvPr>
          <p:cNvSpPr/>
          <p:nvPr/>
        </p:nvSpPr>
        <p:spPr>
          <a:xfrm>
            <a:off x="997942" y="455877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815B5A7F-44CC-4BD2-8657-A2E5188AE891}"/>
              </a:ext>
            </a:extLst>
          </p:cNvPr>
          <p:cNvSpPr/>
          <p:nvPr/>
        </p:nvSpPr>
        <p:spPr>
          <a:xfrm>
            <a:off x="997942" y="5638021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88" name="Group 687">
            <a:extLst>
              <a:ext uri="{FF2B5EF4-FFF2-40B4-BE49-F238E27FC236}">
                <a16:creationId xmlns:a16="http://schemas.microsoft.com/office/drawing/2014/main" id="{6ECDF22B-5B11-467B-B320-3A81151BA576}"/>
              </a:ext>
            </a:extLst>
          </p:cNvPr>
          <p:cNvGrpSpPr/>
          <p:nvPr/>
        </p:nvGrpSpPr>
        <p:grpSpPr>
          <a:xfrm>
            <a:off x="1045745" y="1345608"/>
            <a:ext cx="522169" cy="523530"/>
            <a:chOff x="601985" y="1461516"/>
            <a:chExt cx="522169" cy="523530"/>
          </a:xfrm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0FEEA81-159B-4D0C-B45B-5D5EA6130786}"/>
                </a:ext>
              </a:extLst>
            </p:cNvPr>
            <p:cNvSpPr/>
            <p:nvPr/>
          </p:nvSpPr>
          <p:spPr>
            <a:xfrm>
              <a:off x="707766" y="1524294"/>
              <a:ext cx="332765" cy="460752"/>
            </a:xfrm>
            <a:custGeom>
              <a:avLst/>
              <a:gdLst>
                <a:gd name="connsiteX0" fmla="*/ 166255 w 332765"/>
                <a:gd name="connsiteY0" fmla="*/ 465295 h 460751"/>
                <a:gd name="connsiteX1" fmla="*/ 166255 w 332765"/>
                <a:gd name="connsiteY1" fmla="*/ 465295 h 460751"/>
                <a:gd name="connsiteX2" fmla="*/ 163631 w 332765"/>
                <a:gd name="connsiteY2" fmla="*/ 465295 h 460751"/>
                <a:gd name="connsiteX3" fmla="*/ 163183 w 332765"/>
                <a:gd name="connsiteY3" fmla="*/ 465295 h 460751"/>
                <a:gd name="connsiteX4" fmla="*/ 82359 w 332765"/>
                <a:gd name="connsiteY4" fmla="*/ 441874 h 460751"/>
                <a:gd name="connsiteX5" fmla="*/ 24253 w 332765"/>
                <a:gd name="connsiteY5" fmla="*/ 383064 h 460751"/>
                <a:gd name="connsiteX6" fmla="*/ 23550 w 332765"/>
                <a:gd name="connsiteY6" fmla="*/ 378200 h 460751"/>
                <a:gd name="connsiteX7" fmla="*/ 26493 w 332765"/>
                <a:gd name="connsiteY7" fmla="*/ 374297 h 460751"/>
                <a:gd name="connsiteX8" fmla="*/ 35260 w 332765"/>
                <a:gd name="connsiteY8" fmla="*/ 376536 h 460751"/>
                <a:gd name="connsiteX9" fmla="*/ 163375 w 332765"/>
                <a:gd name="connsiteY9" fmla="*/ 452496 h 460751"/>
                <a:gd name="connsiteX10" fmla="*/ 163375 w 332765"/>
                <a:gd name="connsiteY10" fmla="*/ 452496 h 460751"/>
                <a:gd name="connsiteX11" fmla="*/ 163887 w 332765"/>
                <a:gd name="connsiteY11" fmla="*/ 452496 h 460751"/>
                <a:gd name="connsiteX12" fmla="*/ 166255 w 332765"/>
                <a:gd name="connsiteY12" fmla="*/ 452496 h 460751"/>
                <a:gd name="connsiteX13" fmla="*/ 274787 w 332765"/>
                <a:gd name="connsiteY13" fmla="*/ 404438 h 460751"/>
                <a:gd name="connsiteX14" fmla="*/ 319966 w 332765"/>
                <a:gd name="connsiteY14" fmla="*/ 290146 h 460751"/>
                <a:gd name="connsiteX15" fmla="*/ 319966 w 332765"/>
                <a:gd name="connsiteY15" fmla="*/ 265380 h 460751"/>
                <a:gd name="connsiteX16" fmla="*/ 326366 w 332765"/>
                <a:gd name="connsiteY16" fmla="*/ 258981 h 460751"/>
                <a:gd name="connsiteX17" fmla="*/ 332765 w 332765"/>
                <a:gd name="connsiteY17" fmla="*/ 265380 h 460751"/>
                <a:gd name="connsiteX18" fmla="*/ 332765 w 332765"/>
                <a:gd name="connsiteY18" fmla="*/ 290146 h 460751"/>
                <a:gd name="connsiteX19" fmla="*/ 284066 w 332765"/>
                <a:gd name="connsiteY19" fmla="*/ 413269 h 460751"/>
                <a:gd name="connsiteX20" fmla="*/ 166255 w 332765"/>
                <a:gd name="connsiteY20" fmla="*/ 465295 h 460751"/>
                <a:gd name="connsiteX21" fmla="*/ 20926 w 332765"/>
                <a:gd name="connsiteY21" fmla="*/ 369113 h 460751"/>
                <a:gd name="connsiteX22" fmla="*/ 15102 w 332765"/>
                <a:gd name="connsiteY22" fmla="*/ 365338 h 460751"/>
                <a:gd name="connsiteX23" fmla="*/ 14974 w 332765"/>
                <a:gd name="connsiteY23" fmla="*/ 360474 h 460751"/>
                <a:gd name="connsiteX24" fmla="*/ 18366 w 332765"/>
                <a:gd name="connsiteY24" fmla="*/ 356891 h 460751"/>
                <a:gd name="connsiteX25" fmla="*/ 26813 w 332765"/>
                <a:gd name="connsiteY25" fmla="*/ 360154 h 460751"/>
                <a:gd name="connsiteX26" fmla="*/ 23550 w 332765"/>
                <a:gd name="connsiteY26" fmla="*/ 368601 h 460751"/>
                <a:gd name="connsiteX27" fmla="*/ 20926 w 332765"/>
                <a:gd name="connsiteY27" fmla="*/ 369113 h 460751"/>
                <a:gd name="connsiteX28" fmla="*/ 14143 w 332765"/>
                <a:gd name="connsiteY28" fmla="*/ 351195 h 460751"/>
                <a:gd name="connsiteX29" fmla="*/ 8063 w 332765"/>
                <a:gd name="connsiteY29" fmla="*/ 346716 h 460751"/>
                <a:gd name="connsiteX30" fmla="*/ 0 w 332765"/>
                <a:gd name="connsiteY30" fmla="*/ 293857 h 460751"/>
                <a:gd name="connsiteX31" fmla="*/ 0 w 332765"/>
                <a:gd name="connsiteY31" fmla="*/ 153648 h 460751"/>
                <a:gd name="connsiteX32" fmla="*/ 6399 w 332765"/>
                <a:gd name="connsiteY32" fmla="*/ 147249 h 460751"/>
                <a:gd name="connsiteX33" fmla="*/ 12799 w 332765"/>
                <a:gd name="connsiteY33" fmla="*/ 153648 h 460751"/>
                <a:gd name="connsiteX34" fmla="*/ 12799 w 332765"/>
                <a:gd name="connsiteY34" fmla="*/ 293857 h 460751"/>
                <a:gd name="connsiteX35" fmla="*/ 20286 w 332765"/>
                <a:gd name="connsiteY35" fmla="*/ 342876 h 460751"/>
                <a:gd name="connsiteX36" fmla="*/ 19838 w 332765"/>
                <a:gd name="connsiteY36" fmla="*/ 347739 h 460751"/>
                <a:gd name="connsiteX37" fmla="*/ 16062 w 332765"/>
                <a:gd name="connsiteY37" fmla="*/ 350875 h 460751"/>
                <a:gd name="connsiteX38" fmla="*/ 14143 w 332765"/>
                <a:gd name="connsiteY38" fmla="*/ 351195 h 460751"/>
                <a:gd name="connsiteX39" fmla="*/ 326366 w 332765"/>
                <a:gd name="connsiteY39" fmla="*/ 252581 h 460751"/>
                <a:gd name="connsiteX40" fmla="*/ 319966 w 332765"/>
                <a:gd name="connsiteY40" fmla="*/ 246182 h 460751"/>
                <a:gd name="connsiteX41" fmla="*/ 319966 w 332765"/>
                <a:gd name="connsiteY41" fmla="*/ 54202 h 460751"/>
                <a:gd name="connsiteX42" fmla="*/ 320222 w 332765"/>
                <a:gd name="connsiteY42" fmla="*/ 52474 h 460751"/>
                <a:gd name="connsiteX43" fmla="*/ 319838 w 332765"/>
                <a:gd name="connsiteY43" fmla="*/ 50811 h 460751"/>
                <a:gd name="connsiteX44" fmla="*/ 325918 w 332765"/>
                <a:gd name="connsiteY44" fmla="*/ 44027 h 460751"/>
                <a:gd name="connsiteX45" fmla="*/ 332637 w 332765"/>
                <a:gd name="connsiteY45" fmla="*/ 50043 h 460751"/>
                <a:gd name="connsiteX46" fmla="*/ 332445 w 332765"/>
                <a:gd name="connsiteY46" fmla="*/ 52155 h 460751"/>
                <a:gd name="connsiteX47" fmla="*/ 332765 w 332765"/>
                <a:gd name="connsiteY47" fmla="*/ 54202 h 460751"/>
                <a:gd name="connsiteX48" fmla="*/ 332765 w 332765"/>
                <a:gd name="connsiteY48" fmla="*/ 246182 h 460751"/>
                <a:gd name="connsiteX49" fmla="*/ 326366 w 332765"/>
                <a:gd name="connsiteY49" fmla="*/ 252581 h 460751"/>
                <a:gd name="connsiteX50" fmla="*/ 6399 w 332765"/>
                <a:gd name="connsiteY50" fmla="*/ 140849 h 460751"/>
                <a:gd name="connsiteX51" fmla="*/ 0 w 332765"/>
                <a:gd name="connsiteY51" fmla="*/ 134450 h 460751"/>
                <a:gd name="connsiteX52" fmla="*/ 0 w 332765"/>
                <a:gd name="connsiteY52" fmla="*/ 54202 h 460751"/>
                <a:gd name="connsiteX53" fmla="*/ 320 w 332765"/>
                <a:gd name="connsiteY53" fmla="*/ 47611 h 460751"/>
                <a:gd name="connsiteX54" fmla="*/ 17598 w 332765"/>
                <a:gd name="connsiteY54" fmla="*/ 13247 h 460751"/>
                <a:gd name="connsiteX55" fmla="*/ 51771 w 332765"/>
                <a:gd name="connsiteY55" fmla="*/ 128 h 460751"/>
                <a:gd name="connsiteX56" fmla="*/ 51835 w 332765"/>
                <a:gd name="connsiteY56" fmla="*/ 128 h 460751"/>
                <a:gd name="connsiteX57" fmla="*/ 80504 w 332765"/>
                <a:gd name="connsiteY57" fmla="*/ 9279 h 460751"/>
                <a:gd name="connsiteX58" fmla="*/ 166383 w 332765"/>
                <a:gd name="connsiteY58" fmla="*/ 35324 h 460751"/>
                <a:gd name="connsiteX59" fmla="*/ 252389 w 332765"/>
                <a:gd name="connsiteY59" fmla="*/ 9151 h 460751"/>
                <a:gd name="connsiteX60" fmla="*/ 281187 w 332765"/>
                <a:gd name="connsiteY60" fmla="*/ 0 h 460751"/>
                <a:gd name="connsiteX61" fmla="*/ 327582 w 332765"/>
                <a:gd name="connsiteY61" fmla="*/ 29117 h 460751"/>
                <a:gd name="connsiteX62" fmla="*/ 324574 w 332765"/>
                <a:gd name="connsiteY62" fmla="*/ 37692 h 460751"/>
                <a:gd name="connsiteX63" fmla="*/ 315999 w 332765"/>
                <a:gd name="connsiteY63" fmla="*/ 34620 h 460751"/>
                <a:gd name="connsiteX64" fmla="*/ 281250 w 332765"/>
                <a:gd name="connsiteY64" fmla="*/ 12799 h 460751"/>
                <a:gd name="connsiteX65" fmla="*/ 259685 w 332765"/>
                <a:gd name="connsiteY65" fmla="*/ 19646 h 460751"/>
                <a:gd name="connsiteX66" fmla="*/ 166383 w 332765"/>
                <a:gd name="connsiteY66" fmla="*/ 48123 h 460751"/>
                <a:gd name="connsiteX67" fmla="*/ 73208 w 332765"/>
                <a:gd name="connsiteY67" fmla="*/ 19774 h 460751"/>
                <a:gd name="connsiteX68" fmla="*/ 51835 w 332765"/>
                <a:gd name="connsiteY68" fmla="*/ 12927 h 460751"/>
                <a:gd name="connsiteX69" fmla="*/ 13055 w 332765"/>
                <a:gd name="connsiteY69" fmla="*/ 48827 h 460751"/>
                <a:gd name="connsiteX70" fmla="*/ 12799 w 332765"/>
                <a:gd name="connsiteY70" fmla="*/ 54202 h 460751"/>
                <a:gd name="connsiteX71" fmla="*/ 12799 w 332765"/>
                <a:gd name="connsiteY71" fmla="*/ 134450 h 460751"/>
                <a:gd name="connsiteX72" fmla="*/ 6399 w 332765"/>
                <a:gd name="connsiteY72" fmla="*/ 14084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32765" h="460751">
                  <a:moveTo>
                    <a:pt x="166255" y="465295"/>
                  </a:moveTo>
                  <a:lnTo>
                    <a:pt x="166255" y="465295"/>
                  </a:lnTo>
                  <a:cubicBezTo>
                    <a:pt x="165359" y="465295"/>
                    <a:pt x="164463" y="465295"/>
                    <a:pt x="163631" y="465295"/>
                  </a:cubicBezTo>
                  <a:lnTo>
                    <a:pt x="163183" y="465295"/>
                  </a:lnTo>
                  <a:cubicBezTo>
                    <a:pt x="134706" y="464719"/>
                    <a:pt x="106741" y="456592"/>
                    <a:pt x="82359" y="441874"/>
                  </a:cubicBezTo>
                  <a:cubicBezTo>
                    <a:pt x="58618" y="427539"/>
                    <a:pt x="38524" y="407189"/>
                    <a:pt x="24253" y="383064"/>
                  </a:cubicBezTo>
                  <a:cubicBezTo>
                    <a:pt x="23358" y="381592"/>
                    <a:pt x="23166" y="379864"/>
                    <a:pt x="23550" y="378200"/>
                  </a:cubicBezTo>
                  <a:cubicBezTo>
                    <a:pt x="23997" y="376536"/>
                    <a:pt x="25021" y="375129"/>
                    <a:pt x="26493" y="374297"/>
                  </a:cubicBezTo>
                  <a:cubicBezTo>
                    <a:pt x="29437" y="372505"/>
                    <a:pt x="33532" y="373593"/>
                    <a:pt x="35260" y="376536"/>
                  </a:cubicBezTo>
                  <a:cubicBezTo>
                    <a:pt x="62841" y="423060"/>
                    <a:pt x="110708" y="451409"/>
                    <a:pt x="163375" y="452496"/>
                  </a:cubicBezTo>
                  <a:lnTo>
                    <a:pt x="163375" y="452496"/>
                  </a:lnTo>
                  <a:lnTo>
                    <a:pt x="163887" y="452496"/>
                  </a:lnTo>
                  <a:cubicBezTo>
                    <a:pt x="164655" y="452496"/>
                    <a:pt x="165487" y="452496"/>
                    <a:pt x="166255" y="452496"/>
                  </a:cubicBezTo>
                  <a:cubicBezTo>
                    <a:pt x="207018" y="452496"/>
                    <a:pt x="245542" y="435410"/>
                    <a:pt x="274787" y="404438"/>
                  </a:cubicBezTo>
                  <a:cubicBezTo>
                    <a:pt x="303904" y="373529"/>
                    <a:pt x="319966" y="332957"/>
                    <a:pt x="319966" y="290146"/>
                  </a:cubicBezTo>
                  <a:lnTo>
                    <a:pt x="319966" y="265380"/>
                  </a:lnTo>
                  <a:cubicBezTo>
                    <a:pt x="319966" y="261860"/>
                    <a:pt x="322846" y="258981"/>
                    <a:pt x="326366" y="258981"/>
                  </a:cubicBezTo>
                  <a:cubicBezTo>
                    <a:pt x="329885" y="258981"/>
                    <a:pt x="332765" y="261860"/>
                    <a:pt x="332765" y="265380"/>
                  </a:cubicBezTo>
                  <a:lnTo>
                    <a:pt x="332765" y="290146"/>
                  </a:lnTo>
                  <a:cubicBezTo>
                    <a:pt x="332765" y="336221"/>
                    <a:pt x="315487" y="379928"/>
                    <a:pt x="284066" y="413269"/>
                  </a:cubicBezTo>
                  <a:cubicBezTo>
                    <a:pt x="252454" y="446737"/>
                    <a:pt x="210602" y="465231"/>
                    <a:pt x="166255" y="465295"/>
                  </a:cubicBezTo>
                  <a:close/>
                  <a:moveTo>
                    <a:pt x="20926" y="369113"/>
                  </a:moveTo>
                  <a:cubicBezTo>
                    <a:pt x="18430" y="369113"/>
                    <a:pt x="16126" y="367641"/>
                    <a:pt x="15102" y="365338"/>
                  </a:cubicBezTo>
                  <a:cubicBezTo>
                    <a:pt x="14398" y="363802"/>
                    <a:pt x="14334" y="362010"/>
                    <a:pt x="14974" y="360474"/>
                  </a:cubicBezTo>
                  <a:cubicBezTo>
                    <a:pt x="15614" y="358874"/>
                    <a:pt x="16766" y="357594"/>
                    <a:pt x="18366" y="356891"/>
                  </a:cubicBezTo>
                  <a:cubicBezTo>
                    <a:pt x="21502" y="355483"/>
                    <a:pt x="25405" y="357019"/>
                    <a:pt x="26813" y="360154"/>
                  </a:cubicBezTo>
                  <a:cubicBezTo>
                    <a:pt x="28221" y="363354"/>
                    <a:pt x="26749" y="367129"/>
                    <a:pt x="23550" y="368601"/>
                  </a:cubicBezTo>
                  <a:cubicBezTo>
                    <a:pt x="22718" y="368921"/>
                    <a:pt x="21822" y="369113"/>
                    <a:pt x="20926" y="369113"/>
                  </a:cubicBezTo>
                  <a:close/>
                  <a:moveTo>
                    <a:pt x="14143" y="351195"/>
                  </a:moveTo>
                  <a:cubicBezTo>
                    <a:pt x="11327" y="351195"/>
                    <a:pt x="8895" y="349403"/>
                    <a:pt x="8063" y="346716"/>
                  </a:cubicBezTo>
                  <a:cubicBezTo>
                    <a:pt x="2688" y="329693"/>
                    <a:pt x="0" y="311903"/>
                    <a:pt x="0" y="293857"/>
                  </a:cubicBezTo>
                  <a:lnTo>
                    <a:pt x="0" y="153648"/>
                  </a:lnTo>
                  <a:cubicBezTo>
                    <a:pt x="0" y="150064"/>
                    <a:pt x="2880" y="147249"/>
                    <a:pt x="6399" y="147249"/>
                  </a:cubicBezTo>
                  <a:cubicBezTo>
                    <a:pt x="9919" y="147249"/>
                    <a:pt x="12799" y="150064"/>
                    <a:pt x="12799" y="153648"/>
                  </a:cubicBezTo>
                  <a:lnTo>
                    <a:pt x="12799" y="293857"/>
                  </a:lnTo>
                  <a:cubicBezTo>
                    <a:pt x="12799" y="310623"/>
                    <a:pt x="15294" y="327134"/>
                    <a:pt x="20286" y="342876"/>
                  </a:cubicBezTo>
                  <a:cubicBezTo>
                    <a:pt x="20798" y="344540"/>
                    <a:pt x="20606" y="346268"/>
                    <a:pt x="19838" y="347739"/>
                  </a:cubicBezTo>
                  <a:cubicBezTo>
                    <a:pt x="19070" y="349275"/>
                    <a:pt x="17726" y="350363"/>
                    <a:pt x="16062" y="350875"/>
                  </a:cubicBezTo>
                  <a:cubicBezTo>
                    <a:pt x="15486" y="351003"/>
                    <a:pt x="14782" y="351195"/>
                    <a:pt x="14143" y="351195"/>
                  </a:cubicBezTo>
                  <a:close/>
                  <a:moveTo>
                    <a:pt x="326366" y="252581"/>
                  </a:moveTo>
                  <a:cubicBezTo>
                    <a:pt x="322846" y="252581"/>
                    <a:pt x="319966" y="249702"/>
                    <a:pt x="319966" y="246182"/>
                  </a:cubicBezTo>
                  <a:lnTo>
                    <a:pt x="319966" y="54202"/>
                  </a:lnTo>
                  <a:cubicBezTo>
                    <a:pt x="319966" y="53626"/>
                    <a:pt x="320030" y="53050"/>
                    <a:pt x="320222" y="52474"/>
                  </a:cubicBezTo>
                  <a:cubicBezTo>
                    <a:pt x="320030" y="51963"/>
                    <a:pt x="319902" y="51387"/>
                    <a:pt x="319838" y="50811"/>
                  </a:cubicBezTo>
                  <a:cubicBezTo>
                    <a:pt x="319646" y="47291"/>
                    <a:pt x="322334" y="44219"/>
                    <a:pt x="325918" y="44027"/>
                  </a:cubicBezTo>
                  <a:cubicBezTo>
                    <a:pt x="329437" y="43835"/>
                    <a:pt x="332445" y="46523"/>
                    <a:pt x="332637" y="50043"/>
                  </a:cubicBezTo>
                  <a:cubicBezTo>
                    <a:pt x="332701" y="50747"/>
                    <a:pt x="332637" y="51451"/>
                    <a:pt x="332445" y="52155"/>
                  </a:cubicBezTo>
                  <a:cubicBezTo>
                    <a:pt x="332637" y="52794"/>
                    <a:pt x="332765" y="53498"/>
                    <a:pt x="332765" y="54202"/>
                  </a:cubicBezTo>
                  <a:lnTo>
                    <a:pt x="332765" y="246182"/>
                  </a:lnTo>
                  <a:cubicBezTo>
                    <a:pt x="332765" y="249702"/>
                    <a:pt x="329885" y="252581"/>
                    <a:pt x="326366" y="252581"/>
                  </a:cubicBezTo>
                  <a:close/>
                  <a:moveTo>
                    <a:pt x="6399" y="140849"/>
                  </a:moveTo>
                  <a:cubicBezTo>
                    <a:pt x="2880" y="140849"/>
                    <a:pt x="0" y="137970"/>
                    <a:pt x="0" y="134450"/>
                  </a:cubicBezTo>
                  <a:lnTo>
                    <a:pt x="0" y="54202"/>
                  </a:lnTo>
                  <a:cubicBezTo>
                    <a:pt x="0" y="52027"/>
                    <a:pt x="128" y="49787"/>
                    <a:pt x="320" y="47611"/>
                  </a:cubicBezTo>
                  <a:cubicBezTo>
                    <a:pt x="1536" y="34236"/>
                    <a:pt x="7679" y="22014"/>
                    <a:pt x="17598" y="13247"/>
                  </a:cubicBezTo>
                  <a:cubicBezTo>
                    <a:pt x="27133" y="4799"/>
                    <a:pt x="39292" y="128"/>
                    <a:pt x="51771" y="128"/>
                  </a:cubicBezTo>
                  <a:lnTo>
                    <a:pt x="51835" y="128"/>
                  </a:lnTo>
                  <a:cubicBezTo>
                    <a:pt x="62073" y="128"/>
                    <a:pt x="71992" y="3328"/>
                    <a:pt x="80504" y="9279"/>
                  </a:cubicBezTo>
                  <a:cubicBezTo>
                    <a:pt x="104565" y="26045"/>
                    <a:pt x="135026" y="35324"/>
                    <a:pt x="166383" y="35324"/>
                  </a:cubicBezTo>
                  <a:cubicBezTo>
                    <a:pt x="197739" y="35324"/>
                    <a:pt x="228328" y="26045"/>
                    <a:pt x="252389" y="9151"/>
                  </a:cubicBezTo>
                  <a:cubicBezTo>
                    <a:pt x="260901" y="3136"/>
                    <a:pt x="270884" y="0"/>
                    <a:pt x="281187" y="0"/>
                  </a:cubicBezTo>
                  <a:cubicBezTo>
                    <a:pt x="300960" y="0"/>
                    <a:pt x="319135" y="11455"/>
                    <a:pt x="327582" y="29117"/>
                  </a:cubicBezTo>
                  <a:cubicBezTo>
                    <a:pt x="329117" y="32317"/>
                    <a:pt x="327710" y="36156"/>
                    <a:pt x="324574" y="37692"/>
                  </a:cubicBezTo>
                  <a:cubicBezTo>
                    <a:pt x="321438" y="39164"/>
                    <a:pt x="317471" y="37692"/>
                    <a:pt x="315999" y="34620"/>
                  </a:cubicBezTo>
                  <a:cubicBezTo>
                    <a:pt x="309727" y="21374"/>
                    <a:pt x="296097" y="12799"/>
                    <a:pt x="281250" y="12799"/>
                  </a:cubicBezTo>
                  <a:cubicBezTo>
                    <a:pt x="273507" y="12799"/>
                    <a:pt x="266084" y="15166"/>
                    <a:pt x="259685" y="19646"/>
                  </a:cubicBezTo>
                  <a:cubicBezTo>
                    <a:pt x="233511" y="38012"/>
                    <a:pt x="200363" y="48123"/>
                    <a:pt x="166383" y="48123"/>
                  </a:cubicBezTo>
                  <a:cubicBezTo>
                    <a:pt x="132466" y="48123"/>
                    <a:pt x="99382" y="38012"/>
                    <a:pt x="73208" y="19774"/>
                  </a:cubicBezTo>
                  <a:cubicBezTo>
                    <a:pt x="66681" y="15230"/>
                    <a:pt x="59514" y="12927"/>
                    <a:pt x="51835" y="12927"/>
                  </a:cubicBezTo>
                  <a:cubicBezTo>
                    <a:pt x="31549" y="12991"/>
                    <a:pt x="14910" y="28413"/>
                    <a:pt x="13055" y="48827"/>
                  </a:cubicBezTo>
                  <a:cubicBezTo>
                    <a:pt x="12863" y="50619"/>
                    <a:pt x="12799" y="52410"/>
                    <a:pt x="12799" y="54202"/>
                  </a:cubicBezTo>
                  <a:lnTo>
                    <a:pt x="12799" y="134450"/>
                  </a:lnTo>
                  <a:cubicBezTo>
                    <a:pt x="12799" y="137970"/>
                    <a:pt x="9919" y="140849"/>
                    <a:pt x="6399" y="14084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4A9AD38-50A9-43EC-BFAB-FA3435797AF2}"/>
                </a:ext>
              </a:extLst>
            </p:cNvPr>
            <p:cNvSpPr/>
            <p:nvPr/>
          </p:nvSpPr>
          <p:spPr>
            <a:xfrm>
              <a:off x="753009" y="1667319"/>
              <a:ext cx="83191" cy="70393"/>
            </a:xfrm>
            <a:custGeom>
              <a:avLst/>
              <a:gdLst>
                <a:gd name="connsiteX0" fmla="*/ 44219 w 83191"/>
                <a:gd name="connsiteY0" fmla="*/ 76152 h 70392"/>
                <a:gd name="connsiteX1" fmla="*/ 0 w 83191"/>
                <a:gd name="connsiteY1" fmla="*/ 31933 h 70392"/>
                <a:gd name="connsiteX2" fmla="*/ 44219 w 83191"/>
                <a:gd name="connsiteY2" fmla="*/ 0 h 70392"/>
                <a:gd name="connsiteX3" fmla="*/ 88439 w 83191"/>
                <a:gd name="connsiteY3" fmla="*/ 31933 h 70392"/>
                <a:gd name="connsiteX4" fmla="*/ 44219 w 83191"/>
                <a:gd name="connsiteY4" fmla="*/ 76152 h 70392"/>
                <a:gd name="connsiteX5" fmla="*/ 44219 w 83191"/>
                <a:gd name="connsiteY5" fmla="*/ 12799 h 70392"/>
                <a:gd name="connsiteX6" fmla="*/ 12799 w 83191"/>
                <a:gd name="connsiteY6" fmla="*/ 31933 h 70392"/>
                <a:gd name="connsiteX7" fmla="*/ 44219 w 83191"/>
                <a:gd name="connsiteY7" fmla="*/ 63353 h 70392"/>
                <a:gd name="connsiteX8" fmla="*/ 75640 w 83191"/>
                <a:gd name="connsiteY8" fmla="*/ 31933 h 70392"/>
                <a:gd name="connsiteX9" fmla="*/ 44219 w 83191"/>
                <a:gd name="connsiteY9" fmla="*/ 12799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191" h="70392">
                  <a:moveTo>
                    <a:pt x="44219" y="76152"/>
                  </a:moveTo>
                  <a:cubicBezTo>
                    <a:pt x="19838" y="76152"/>
                    <a:pt x="0" y="56314"/>
                    <a:pt x="0" y="31933"/>
                  </a:cubicBezTo>
                  <a:cubicBezTo>
                    <a:pt x="0" y="0"/>
                    <a:pt x="33277" y="0"/>
                    <a:pt x="44219" y="0"/>
                  </a:cubicBezTo>
                  <a:cubicBezTo>
                    <a:pt x="55162" y="0"/>
                    <a:pt x="88439" y="0"/>
                    <a:pt x="88439" y="31933"/>
                  </a:cubicBezTo>
                  <a:cubicBezTo>
                    <a:pt x="88375" y="56314"/>
                    <a:pt x="68537" y="76152"/>
                    <a:pt x="44219" y="76152"/>
                  </a:cubicBezTo>
                  <a:close/>
                  <a:moveTo>
                    <a:pt x="44219" y="12799"/>
                  </a:moveTo>
                  <a:cubicBezTo>
                    <a:pt x="18174" y="12799"/>
                    <a:pt x="12799" y="20414"/>
                    <a:pt x="12799" y="31933"/>
                  </a:cubicBezTo>
                  <a:cubicBezTo>
                    <a:pt x="12799" y="49275"/>
                    <a:pt x="26877" y="63353"/>
                    <a:pt x="44219" y="63353"/>
                  </a:cubicBezTo>
                  <a:cubicBezTo>
                    <a:pt x="61562" y="63353"/>
                    <a:pt x="75640" y="49275"/>
                    <a:pt x="75640" y="31933"/>
                  </a:cubicBezTo>
                  <a:cubicBezTo>
                    <a:pt x="75576" y="20478"/>
                    <a:pt x="70265" y="12799"/>
                    <a:pt x="44219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66A031E7-27EA-4611-B393-09641292B728}"/>
                </a:ext>
              </a:extLst>
            </p:cNvPr>
            <p:cNvSpPr/>
            <p:nvPr/>
          </p:nvSpPr>
          <p:spPr>
            <a:xfrm>
              <a:off x="906913" y="1667319"/>
              <a:ext cx="83191" cy="70393"/>
            </a:xfrm>
            <a:custGeom>
              <a:avLst/>
              <a:gdLst>
                <a:gd name="connsiteX0" fmla="*/ 44219 w 83191"/>
                <a:gd name="connsiteY0" fmla="*/ 76152 h 70392"/>
                <a:gd name="connsiteX1" fmla="*/ 0 w 83191"/>
                <a:gd name="connsiteY1" fmla="*/ 31933 h 70392"/>
                <a:gd name="connsiteX2" fmla="*/ 44219 w 83191"/>
                <a:gd name="connsiteY2" fmla="*/ 0 h 70392"/>
                <a:gd name="connsiteX3" fmla="*/ 88439 w 83191"/>
                <a:gd name="connsiteY3" fmla="*/ 31933 h 70392"/>
                <a:gd name="connsiteX4" fmla="*/ 44219 w 83191"/>
                <a:gd name="connsiteY4" fmla="*/ 76152 h 70392"/>
                <a:gd name="connsiteX5" fmla="*/ 44219 w 83191"/>
                <a:gd name="connsiteY5" fmla="*/ 12799 h 70392"/>
                <a:gd name="connsiteX6" fmla="*/ 12799 w 83191"/>
                <a:gd name="connsiteY6" fmla="*/ 31933 h 70392"/>
                <a:gd name="connsiteX7" fmla="*/ 44219 w 83191"/>
                <a:gd name="connsiteY7" fmla="*/ 63353 h 70392"/>
                <a:gd name="connsiteX8" fmla="*/ 75640 w 83191"/>
                <a:gd name="connsiteY8" fmla="*/ 31933 h 70392"/>
                <a:gd name="connsiteX9" fmla="*/ 44219 w 83191"/>
                <a:gd name="connsiteY9" fmla="*/ 12799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191" h="70392">
                  <a:moveTo>
                    <a:pt x="44219" y="76152"/>
                  </a:moveTo>
                  <a:cubicBezTo>
                    <a:pt x="19838" y="76152"/>
                    <a:pt x="0" y="56314"/>
                    <a:pt x="0" y="31933"/>
                  </a:cubicBezTo>
                  <a:cubicBezTo>
                    <a:pt x="0" y="0"/>
                    <a:pt x="33277" y="0"/>
                    <a:pt x="44219" y="0"/>
                  </a:cubicBezTo>
                  <a:cubicBezTo>
                    <a:pt x="55162" y="0"/>
                    <a:pt x="88439" y="0"/>
                    <a:pt x="88439" y="31933"/>
                  </a:cubicBezTo>
                  <a:cubicBezTo>
                    <a:pt x="88439" y="56314"/>
                    <a:pt x="68601" y="76152"/>
                    <a:pt x="44219" y="76152"/>
                  </a:cubicBezTo>
                  <a:close/>
                  <a:moveTo>
                    <a:pt x="44219" y="12799"/>
                  </a:moveTo>
                  <a:cubicBezTo>
                    <a:pt x="18174" y="12799"/>
                    <a:pt x="12799" y="20414"/>
                    <a:pt x="12799" y="31933"/>
                  </a:cubicBezTo>
                  <a:cubicBezTo>
                    <a:pt x="12799" y="49275"/>
                    <a:pt x="26877" y="63353"/>
                    <a:pt x="44219" y="63353"/>
                  </a:cubicBezTo>
                  <a:cubicBezTo>
                    <a:pt x="61562" y="63353"/>
                    <a:pt x="75640" y="49275"/>
                    <a:pt x="75640" y="31933"/>
                  </a:cubicBezTo>
                  <a:cubicBezTo>
                    <a:pt x="75640" y="20478"/>
                    <a:pt x="70265" y="12799"/>
                    <a:pt x="44219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103682BE-1CDC-45A9-B991-C0AE2BC46E76}"/>
                </a:ext>
              </a:extLst>
            </p:cNvPr>
            <p:cNvSpPr/>
            <p:nvPr/>
          </p:nvSpPr>
          <p:spPr>
            <a:xfrm>
              <a:off x="629137" y="1530527"/>
              <a:ext cx="57594" cy="57594"/>
            </a:xfrm>
            <a:custGeom>
              <a:avLst/>
              <a:gdLst>
                <a:gd name="connsiteX0" fmla="*/ 31018 w 57593"/>
                <a:gd name="connsiteY0" fmla="*/ 61984 h 57593"/>
                <a:gd name="connsiteX1" fmla="*/ 493 w 57593"/>
                <a:gd name="connsiteY1" fmla="*/ 36386 h 57593"/>
                <a:gd name="connsiteX2" fmla="*/ 5613 w 57593"/>
                <a:gd name="connsiteY2" fmla="*/ 13221 h 57593"/>
                <a:gd name="connsiteX3" fmla="*/ 25579 w 57593"/>
                <a:gd name="connsiteY3" fmla="*/ 486 h 57593"/>
                <a:gd name="connsiteX4" fmla="*/ 61543 w 57593"/>
                <a:gd name="connsiteY4" fmla="*/ 25572 h 57593"/>
                <a:gd name="connsiteX5" fmla="*/ 36457 w 57593"/>
                <a:gd name="connsiteY5" fmla="*/ 61536 h 57593"/>
                <a:gd name="connsiteX6" fmla="*/ 31018 w 57593"/>
                <a:gd name="connsiteY6" fmla="*/ 61984 h 57593"/>
                <a:gd name="connsiteX7" fmla="*/ 31018 w 57593"/>
                <a:gd name="connsiteY7" fmla="*/ 12837 h 57593"/>
                <a:gd name="connsiteX8" fmla="*/ 27818 w 57593"/>
                <a:gd name="connsiteY8" fmla="*/ 13093 h 57593"/>
                <a:gd name="connsiteX9" fmla="*/ 16108 w 57593"/>
                <a:gd name="connsiteY9" fmla="*/ 20580 h 57593"/>
                <a:gd name="connsiteX10" fmla="*/ 13100 w 57593"/>
                <a:gd name="connsiteY10" fmla="*/ 34211 h 57593"/>
                <a:gd name="connsiteX11" fmla="*/ 34218 w 57593"/>
                <a:gd name="connsiteY11" fmla="*/ 48929 h 57593"/>
                <a:gd name="connsiteX12" fmla="*/ 48936 w 57593"/>
                <a:gd name="connsiteY12" fmla="*/ 27811 h 57593"/>
                <a:gd name="connsiteX13" fmla="*/ 31018 w 57593"/>
                <a:gd name="connsiteY13" fmla="*/ 12837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593" h="57593">
                  <a:moveTo>
                    <a:pt x="31018" y="61984"/>
                  </a:moveTo>
                  <a:cubicBezTo>
                    <a:pt x="16300" y="61984"/>
                    <a:pt x="3181" y="51425"/>
                    <a:pt x="493" y="36386"/>
                  </a:cubicBezTo>
                  <a:cubicBezTo>
                    <a:pt x="-979" y="28259"/>
                    <a:pt x="877" y="20004"/>
                    <a:pt x="5613" y="13221"/>
                  </a:cubicBezTo>
                  <a:cubicBezTo>
                    <a:pt x="10348" y="6438"/>
                    <a:pt x="17451" y="1894"/>
                    <a:pt x="25579" y="486"/>
                  </a:cubicBezTo>
                  <a:cubicBezTo>
                    <a:pt x="42409" y="-2522"/>
                    <a:pt x="58535" y="8741"/>
                    <a:pt x="61543" y="25572"/>
                  </a:cubicBezTo>
                  <a:cubicBezTo>
                    <a:pt x="64550" y="42402"/>
                    <a:pt x="53288" y="58528"/>
                    <a:pt x="36457" y="61536"/>
                  </a:cubicBezTo>
                  <a:cubicBezTo>
                    <a:pt x="34602" y="61856"/>
                    <a:pt x="32810" y="61984"/>
                    <a:pt x="31018" y="61984"/>
                  </a:cubicBezTo>
                  <a:close/>
                  <a:moveTo>
                    <a:pt x="31018" y="12837"/>
                  </a:moveTo>
                  <a:cubicBezTo>
                    <a:pt x="29994" y="12837"/>
                    <a:pt x="28906" y="12901"/>
                    <a:pt x="27818" y="13093"/>
                  </a:cubicBezTo>
                  <a:cubicBezTo>
                    <a:pt x="23019" y="13925"/>
                    <a:pt x="18859" y="16612"/>
                    <a:pt x="16108" y="20580"/>
                  </a:cubicBezTo>
                  <a:cubicBezTo>
                    <a:pt x="13292" y="24548"/>
                    <a:pt x="12268" y="29411"/>
                    <a:pt x="13100" y="34211"/>
                  </a:cubicBezTo>
                  <a:cubicBezTo>
                    <a:pt x="14828" y="44066"/>
                    <a:pt x="24299" y="50721"/>
                    <a:pt x="34218" y="48929"/>
                  </a:cubicBezTo>
                  <a:cubicBezTo>
                    <a:pt x="44073" y="47201"/>
                    <a:pt x="50728" y="37730"/>
                    <a:pt x="48936" y="27811"/>
                  </a:cubicBezTo>
                  <a:cubicBezTo>
                    <a:pt x="47400" y="19044"/>
                    <a:pt x="39721" y="12837"/>
                    <a:pt x="31018" y="1283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7B03D0E-F5A4-432A-8976-45E3A756C3C4}"/>
                </a:ext>
              </a:extLst>
            </p:cNvPr>
            <p:cNvSpPr/>
            <p:nvPr/>
          </p:nvSpPr>
          <p:spPr>
            <a:xfrm>
              <a:off x="877668" y="1472779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AC5937B0-FF50-4AB0-9401-A6065911842C}"/>
                </a:ext>
              </a:extLst>
            </p:cNvPr>
            <p:cNvSpPr/>
            <p:nvPr/>
          </p:nvSpPr>
          <p:spPr>
            <a:xfrm>
              <a:off x="888931" y="1461516"/>
              <a:ext cx="12799" cy="31997"/>
            </a:xfrm>
            <a:custGeom>
              <a:avLst/>
              <a:gdLst>
                <a:gd name="connsiteX0" fmla="*/ 6399 w 12798"/>
                <a:gd name="connsiteY0" fmla="*/ 35260 h 31996"/>
                <a:gd name="connsiteX1" fmla="*/ 0 w 12798"/>
                <a:gd name="connsiteY1" fmla="*/ 28861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260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260"/>
                  </a:moveTo>
                  <a:cubicBezTo>
                    <a:pt x="2880" y="35260"/>
                    <a:pt x="0" y="32381"/>
                    <a:pt x="0" y="2886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445"/>
                    <a:pt x="9983" y="35260"/>
                    <a:pt x="6399" y="3526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911E4E7-43BB-40D0-B922-78E4949F3C46}"/>
                </a:ext>
              </a:extLst>
            </p:cNvPr>
            <p:cNvSpPr/>
            <p:nvPr/>
          </p:nvSpPr>
          <p:spPr>
            <a:xfrm>
              <a:off x="1071888" y="1591743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2"/>
                    <a:pt x="33916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3" y="30781"/>
                    <a:pt x="30845" y="26749"/>
                    <a:pt x="30845" y="21758"/>
                  </a:cubicBezTo>
                  <a:cubicBezTo>
                    <a:pt x="30845" y="16766"/>
                    <a:pt x="26813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11D17EE2-C2D4-4CFB-B0DB-5011B2142EA6}"/>
                </a:ext>
              </a:extLst>
            </p:cNvPr>
            <p:cNvSpPr/>
            <p:nvPr/>
          </p:nvSpPr>
          <p:spPr>
            <a:xfrm>
              <a:off x="601985" y="1676022"/>
              <a:ext cx="44795" cy="12799"/>
            </a:xfrm>
            <a:custGeom>
              <a:avLst/>
              <a:gdLst>
                <a:gd name="connsiteX0" fmla="*/ 39484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39548 w 44795"/>
                <a:gd name="connsiteY4" fmla="*/ 0 h 12798"/>
                <a:gd name="connsiteX5" fmla="*/ 45947 w 44795"/>
                <a:gd name="connsiteY5" fmla="*/ 6399 h 12798"/>
                <a:gd name="connsiteX6" fmla="*/ 39484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39484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9548" y="0"/>
                  </a:lnTo>
                  <a:cubicBezTo>
                    <a:pt x="43067" y="0"/>
                    <a:pt x="45947" y="2880"/>
                    <a:pt x="45947" y="6399"/>
                  </a:cubicBezTo>
                  <a:cubicBezTo>
                    <a:pt x="45947" y="9919"/>
                    <a:pt x="43067" y="12799"/>
                    <a:pt x="39484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53C89B4-1401-4CAD-995D-96C619577E07}"/>
                </a:ext>
              </a:extLst>
            </p:cNvPr>
            <p:cNvSpPr/>
            <p:nvPr/>
          </p:nvSpPr>
          <p:spPr>
            <a:xfrm>
              <a:off x="618559" y="1659448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80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067"/>
                    <a:pt x="9919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B07978C-13DA-411D-8FED-C743801AF711}"/>
                </a:ext>
              </a:extLst>
            </p:cNvPr>
            <p:cNvSpPr/>
            <p:nvPr/>
          </p:nvSpPr>
          <p:spPr>
            <a:xfrm>
              <a:off x="1098557" y="1735200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045"/>
                    <a:pt x="23949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7E2DFC3-CF1B-477F-B42F-62E1B91E88F8}"/>
                </a:ext>
              </a:extLst>
            </p:cNvPr>
            <p:cNvSpPr/>
            <p:nvPr/>
          </p:nvSpPr>
          <p:spPr>
            <a:xfrm>
              <a:off x="1098557" y="1735200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79" y="28045"/>
                    <a:pt x="8079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B480661-D108-462B-8720-3022CC852E67}"/>
                </a:ext>
              </a:extLst>
            </p:cNvPr>
            <p:cNvSpPr/>
            <p:nvPr/>
          </p:nvSpPr>
          <p:spPr>
            <a:xfrm>
              <a:off x="780273" y="1838053"/>
              <a:ext cx="185581" cy="83191"/>
            </a:xfrm>
            <a:custGeom>
              <a:avLst/>
              <a:gdLst>
                <a:gd name="connsiteX0" fmla="*/ 93876 w 185580"/>
                <a:gd name="connsiteY0" fmla="*/ 85495 h 83191"/>
                <a:gd name="connsiteX1" fmla="*/ 93876 w 185580"/>
                <a:gd name="connsiteY1" fmla="*/ 85495 h 83191"/>
                <a:gd name="connsiteX2" fmla="*/ 27451 w 185580"/>
                <a:gd name="connsiteY2" fmla="*/ 58554 h 83191"/>
                <a:gd name="connsiteX3" fmla="*/ 27323 w 185580"/>
                <a:gd name="connsiteY3" fmla="*/ 49531 h 83191"/>
                <a:gd name="connsiteX4" fmla="*/ 36346 w 185580"/>
                <a:gd name="connsiteY4" fmla="*/ 49403 h 83191"/>
                <a:gd name="connsiteX5" fmla="*/ 93876 w 185580"/>
                <a:gd name="connsiteY5" fmla="*/ 72696 h 83191"/>
                <a:gd name="connsiteX6" fmla="*/ 173291 w 185580"/>
                <a:gd name="connsiteY6" fmla="*/ 12799 h 83191"/>
                <a:gd name="connsiteX7" fmla="*/ 14460 w 185580"/>
                <a:gd name="connsiteY7" fmla="*/ 12799 h 83191"/>
                <a:gd name="connsiteX8" fmla="*/ 25019 w 185580"/>
                <a:gd name="connsiteY8" fmla="*/ 35708 h 83191"/>
                <a:gd name="connsiteX9" fmla="*/ 25979 w 185580"/>
                <a:gd name="connsiteY9" fmla="*/ 40508 h 83191"/>
                <a:gd name="connsiteX10" fmla="*/ 23227 w 185580"/>
                <a:gd name="connsiteY10" fmla="*/ 44539 h 83191"/>
                <a:gd name="connsiteX11" fmla="*/ 14332 w 185580"/>
                <a:gd name="connsiteY11" fmla="*/ 42748 h 83191"/>
                <a:gd name="connsiteX12" fmla="*/ 125 w 185580"/>
                <a:gd name="connsiteY12" fmla="*/ 7551 h 83191"/>
                <a:gd name="connsiteX13" fmla="*/ 1469 w 185580"/>
                <a:gd name="connsiteY13" fmla="*/ 2304 h 83191"/>
                <a:gd name="connsiteX14" fmla="*/ 6397 w 185580"/>
                <a:gd name="connsiteY14" fmla="*/ 0 h 83191"/>
                <a:gd name="connsiteX15" fmla="*/ 181354 w 185580"/>
                <a:gd name="connsiteY15" fmla="*/ 0 h 83191"/>
                <a:gd name="connsiteX16" fmla="*/ 186282 w 185580"/>
                <a:gd name="connsiteY16" fmla="*/ 2304 h 83191"/>
                <a:gd name="connsiteX17" fmla="*/ 187626 w 185580"/>
                <a:gd name="connsiteY17" fmla="*/ 7551 h 83191"/>
                <a:gd name="connsiteX18" fmla="*/ 93876 w 185580"/>
                <a:gd name="connsiteY18" fmla="*/ 85495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5580" h="83191">
                  <a:moveTo>
                    <a:pt x="93876" y="85495"/>
                  </a:moveTo>
                  <a:lnTo>
                    <a:pt x="93876" y="85495"/>
                  </a:lnTo>
                  <a:cubicBezTo>
                    <a:pt x="68918" y="85495"/>
                    <a:pt x="45369" y="75896"/>
                    <a:pt x="27451" y="58554"/>
                  </a:cubicBezTo>
                  <a:cubicBezTo>
                    <a:pt x="24955" y="56122"/>
                    <a:pt x="24891" y="52027"/>
                    <a:pt x="27323" y="49531"/>
                  </a:cubicBezTo>
                  <a:cubicBezTo>
                    <a:pt x="29690" y="47035"/>
                    <a:pt x="33914" y="46971"/>
                    <a:pt x="36346" y="49403"/>
                  </a:cubicBezTo>
                  <a:cubicBezTo>
                    <a:pt x="51896" y="64441"/>
                    <a:pt x="72310" y="72696"/>
                    <a:pt x="93876" y="72696"/>
                  </a:cubicBezTo>
                  <a:cubicBezTo>
                    <a:pt x="130608" y="72696"/>
                    <a:pt x="163180" y="48059"/>
                    <a:pt x="173291" y="12799"/>
                  </a:cubicBezTo>
                  <a:lnTo>
                    <a:pt x="14460" y="12799"/>
                  </a:lnTo>
                  <a:cubicBezTo>
                    <a:pt x="16764" y="20926"/>
                    <a:pt x="20283" y="28605"/>
                    <a:pt x="25019" y="35708"/>
                  </a:cubicBezTo>
                  <a:cubicBezTo>
                    <a:pt x="25979" y="37116"/>
                    <a:pt x="26299" y="38844"/>
                    <a:pt x="25979" y="40508"/>
                  </a:cubicBezTo>
                  <a:cubicBezTo>
                    <a:pt x="25595" y="42172"/>
                    <a:pt x="24635" y="43643"/>
                    <a:pt x="23227" y="44539"/>
                  </a:cubicBezTo>
                  <a:cubicBezTo>
                    <a:pt x="20347" y="46459"/>
                    <a:pt x="16252" y="45627"/>
                    <a:pt x="14332" y="42748"/>
                  </a:cubicBezTo>
                  <a:cubicBezTo>
                    <a:pt x="7229" y="32061"/>
                    <a:pt x="2429" y="20158"/>
                    <a:pt x="125" y="7551"/>
                  </a:cubicBezTo>
                  <a:cubicBezTo>
                    <a:pt x="-259" y="5695"/>
                    <a:pt x="253" y="3776"/>
                    <a:pt x="1469" y="2304"/>
                  </a:cubicBezTo>
                  <a:cubicBezTo>
                    <a:pt x="2685" y="832"/>
                    <a:pt x="4477" y="0"/>
                    <a:pt x="6397" y="0"/>
                  </a:cubicBezTo>
                  <a:lnTo>
                    <a:pt x="181354" y="0"/>
                  </a:lnTo>
                  <a:cubicBezTo>
                    <a:pt x="183274" y="0"/>
                    <a:pt x="185066" y="832"/>
                    <a:pt x="186282" y="2304"/>
                  </a:cubicBezTo>
                  <a:cubicBezTo>
                    <a:pt x="187498" y="3776"/>
                    <a:pt x="188010" y="5695"/>
                    <a:pt x="187626" y="7551"/>
                  </a:cubicBezTo>
                  <a:cubicBezTo>
                    <a:pt x="179243" y="52730"/>
                    <a:pt x="139823" y="85495"/>
                    <a:pt x="93876" y="854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6" name="Group 725">
            <a:extLst>
              <a:ext uri="{FF2B5EF4-FFF2-40B4-BE49-F238E27FC236}">
                <a16:creationId xmlns:a16="http://schemas.microsoft.com/office/drawing/2014/main" id="{AAB27868-F186-4337-992F-9A637960DAB6}"/>
              </a:ext>
            </a:extLst>
          </p:cNvPr>
          <p:cNvGrpSpPr/>
          <p:nvPr/>
        </p:nvGrpSpPr>
        <p:grpSpPr>
          <a:xfrm>
            <a:off x="1126377" y="4633583"/>
            <a:ext cx="364314" cy="483406"/>
            <a:chOff x="682617" y="4749491"/>
            <a:chExt cx="364314" cy="483406"/>
          </a:xfrm>
        </p:grpSpPr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244C8DE-B9F6-4C9B-9A03-E4EB59DF064B}"/>
                </a:ext>
              </a:extLst>
            </p:cNvPr>
            <p:cNvSpPr/>
            <p:nvPr/>
          </p:nvSpPr>
          <p:spPr>
            <a:xfrm>
              <a:off x="851175" y="5066514"/>
              <a:ext cx="70393" cy="166383"/>
            </a:xfrm>
            <a:custGeom>
              <a:avLst/>
              <a:gdLst>
                <a:gd name="connsiteX0" fmla="*/ 35772 w 70392"/>
                <a:gd name="connsiteY0" fmla="*/ 172270 h 166382"/>
                <a:gd name="connsiteX1" fmla="*/ 0 w 70392"/>
                <a:gd name="connsiteY1" fmla="*/ 86135 h 166382"/>
                <a:gd name="connsiteX2" fmla="*/ 35772 w 70392"/>
                <a:gd name="connsiteY2" fmla="*/ 0 h 166382"/>
                <a:gd name="connsiteX3" fmla="*/ 71544 w 70392"/>
                <a:gd name="connsiteY3" fmla="*/ 86135 h 166382"/>
                <a:gd name="connsiteX4" fmla="*/ 35772 w 70392"/>
                <a:gd name="connsiteY4" fmla="*/ 172270 h 166382"/>
                <a:gd name="connsiteX5" fmla="*/ 35772 w 70392"/>
                <a:gd name="connsiteY5" fmla="*/ 12863 h 166382"/>
                <a:gd name="connsiteX6" fmla="*/ 12799 w 70392"/>
                <a:gd name="connsiteY6" fmla="*/ 86199 h 166382"/>
                <a:gd name="connsiteX7" fmla="*/ 35772 w 70392"/>
                <a:gd name="connsiteY7" fmla="*/ 159471 h 166382"/>
                <a:gd name="connsiteX8" fmla="*/ 58746 w 70392"/>
                <a:gd name="connsiteY8" fmla="*/ 86135 h 166382"/>
                <a:gd name="connsiteX9" fmla="*/ 35772 w 70392"/>
                <a:gd name="connsiteY9" fmla="*/ 12863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392" h="166382">
                  <a:moveTo>
                    <a:pt x="35772" y="172270"/>
                  </a:moveTo>
                  <a:cubicBezTo>
                    <a:pt x="12287" y="172270"/>
                    <a:pt x="0" y="128947"/>
                    <a:pt x="0" y="86135"/>
                  </a:cubicBezTo>
                  <a:cubicBezTo>
                    <a:pt x="0" y="43324"/>
                    <a:pt x="12287" y="0"/>
                    <a:pt x="35772" y="0"/>
                  </a:cubicBezTo>
                  <a:cubicBezTo>
                    <a:pt x="59258" y="0"/>
                    <a:pt x="71544" y="43324"/>
                    <a:pt x="71544" y="86135"/>
                  </a:cubicBezTo>
                  <a:cubicBezTo>
                    <a:pt x="71544" y="128947"/>
                    <a:pt x="59258" y="172270"/>
                    <a:pt x="35772" y="172270"/>
                  </a:cubicBezTo>
                  <a:close/>
                  <a:moveTo>
                    <a:pt x="35772" y="12863"/>
                  </a:moveTo>
                  <a:cubicBezTo>
                    <a:pt x="26429" y="12863"/>
                    <a:pt x="12799" y="41404"/>
                    <a:pt x="12799" y="86199"/>
                  </a:cubicBezTo>
                  <a:cubicBezTo>
                    <a:pt x="12799" y="130994"/>
                    <a:pt x="26429" y="159471"/>
                    <a:pt x="35772" y="159471"/>
                  </a:cubicBezTo>
                  <a:cubicBezTo>
                    <a:pt x="45115" y="159471"/>
                    <a:pt x="58746" y="130930"/>
                    <a:pt x="58746" y="86135"/>
                  </a:cubicBezTo>
                  <a:cubicBezTo>
                    <a:pt x="58746" y="41340"/>
                    <a:pt x="45115" y="12863"/>
                    <a:pt x="35772" y="128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57A737E2-22E1-4CB3-9CC7-D3AFE876E82C}"/>
                </a:ext>
              </a:extLst>
            </p:cNvPr>
            <p:cNvSpPr/>
            <p:nvPr/>
          </p:nvSpPr>
          <p:spPr>
            <a:xfrm>
              <a:off x="720565" y="4857320"/>
              <a:ext cx="326366" cy="70393"/>
            </a:xfrm>
            <a:custGeom>
              <a:avLst/>
              <a:gdLst>
                <a:gd name="connsiteX0" fmla="*/ 296097 w 326365"/>
                <a:gd name="connsiteY0" fmla="*/ 73336 h 70392"/>
                <a:gd name="connsiteX1" fmla="*/ 36668 w 326365"/>
                <a:gd name="connsiteY1" fmla="*/ 73336 h 70392"/>
                <a:gd name="connsiteX2" fmla="*/ 0 w 326365"/>
                <a:gd name="connsiteY2" fmla="*/ 36668 h 70392"/>
                <a:gd name="connsiteX3" fmla="*/ 36668 w 326365"/>
                <a:gd name="connsiteY3" fmla="*/ 0 h 70392"/>
                <a:gd name="connsiteX4" fmla="*/ 296033 w 326365"/>
                <a:gd name="connsiteY4" fmla="*/ 0 h 70392"/>
                <a:gd name="connsiteX5" fmla="*/ 332701 w 326365"/>
                <a:gd name="connsiteY5" fmla="*/ 36668 h 70392"/>
                <a:gd name="connsiteX6" fmla="*/ 296097 w 326365"/>
                <a:gd name="connsiteY6" fmla="*/ 73336 h 70392"/>
                <a:gd name="connsiteX7" fmla="*/ 36668 w 326365"/>
                <a:gd name="connsiteY7" fmla="*/ 12735 h 70392"/>
                <a:gd name="connsiteX8" fmla="*/ 12799 w 326365"/>
                <a:gd name="connsiteY8" fmla="*/ 36604 h 70392"/>
                <a:gd name="connsiteX9" fmla="*/ 36668 w 326365"/>
                <a:gd name="connsiteY9" fmla="*/ 60474 h 70392"/>
                <a:gd name="connsiteX10" fmla="*/ 296033 w 326365"/>
                <a:gd name="connsiteY10" fmla="*/ 60474 h 70392"/>
                <a:gd name="connsiteX11" fmla="*/ 319902 w 326365"/>
                <a:gd name="connsiteY11" fmla="*/ 36604 h 70392"/>
                <a:gd name="connsiteX12" fmla="*/ 296033 w 326365"/>
                <a:gd name="connsiteY12" fmla="*/ 12735 h 70392"/>
                <a:gd name="connsiteX13" fmla="*/ 36668 w 326365"/>
                <a:gd name="connsiteY13" fmla="*/ 12735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70392">
                  <a:moveTo>
                    <a:pt x="296097" y="73336"/>
                  </a:moveTo>
                  <a:lnTo>
                    <a:pt x="36668" y="73336"/>
                  </a:lnTo>
                  <a:cubicBezTo>
                    <a:pt x="16446" y="73336"/>
                    <a:pt x="0" y="56890"/>
                    <a:pt x="0" y="36668"/>
                  </a:cubicBezTo>
                  <a:cubicBezTo>
                    <a:pt x="0" y="16446"/>
                    <a:pt x="16446" y="0"/>
                    <a:pt x="36668" y="0"/>
                  </a:cubicBezTo>
                  <a:lnTo>
                    <a:pt x="296033" y="0"/>
                  </a:lnTo>
                  <a:cubicBezTo>
                    <a:pt x="316255" y="0"/>
                    <a:pt x="332701" y="16446"/>
                    <a:pt x="332701" y="36668"/>
                  </a:cubicBezTo>
                  <a:cubicBezTo>
                    <a:pt x="332765" y="56826"/>
                    <a:pt x="316319" y="73336"/>
                    <a:pt x="296097" y="73336"/>
                  </a:cubicBezTo>
                  <a:close/>
                  <a:moveTo>
                    <a:pt x="36668" y="12735"/>
                  </a:moveTo>
                  <a:cubicBezTo>
                    <a:pt x="23486" y="12735"/>
                    <a:pt x="12799" y="23485"/>
                    <a:pt x="12799" y="36604"/>
                  </a:cubicBezTo>
                  <a:cubicBezTo>
                    <a:pt x="12799" y="49723"/>
                    <a:pt x="23550" y="60474"/>
                    <a:pt x="36668" y="60474"/>
                  </a:cubicBezTo>
                  <a:lnTo>
                    <a:pt x="296033" y="60474"/>
                  </a:lnTo>
                  <a:cubicBezTo>
                    <a:pt x="309216" y="60474"/>
                    <a:pt x="319902" y="49787"/>
                    <a:pt x="319902" y="36604"/>
                  </a:cubicBezTo>
                  <a:cubicBezTo>
                    <a:pt x="319902" y="23422"/>
                    <a:pt x="309152" y="12735"/>
                    <a:pt x="296033" y="12735"/>
                  </a:cubicBezTo>
                  <a:lnTo>
                    <a:pt x="36668" y="1273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90E7221B-95E6-4577-A03A-C92FD862D3C9}"/>
                </a:ext>
              </a:extLst>
            </p:cNvPr>
            <p:cNvSpPr/>
            <p:nvPr/>
          </p:nvSpPr>
          <p:spPr>
            <a:xfrm>
              <a:off x="682617" y="4887525"/>
              <a:ext cx="204778" cy="185581"/>
            </a:xfrm>
            <a:custGeom>
              <a:avLst/>
              <a:gdLst>
                <a:gd name="connsiteX0" fmla="*/ 204331 w 204778"/>
                <a:gd name="connsiteY0" fmla="*/ 191852 h 185580"/>
                <a:gd name="connsiteX1" fmla="*/ 197931 w 204778"/>
                <a:gd name="connsiteY1" fmla="*/ 185452 h 185580"/>
                <a:gd name="connsiteX2" fmla="*/ 197931 w 204778"/>
                <a:gd name="connsiteY2" fmla="*/ 87670 h 185580"/>
                <a:gd name="connsiteX3" fmla="*/ 6399 w 204778"/>
                <a:gd name="connsiteY3" fmla="*/ 87670 h 185580"/>
                <a:gd name="connsiteX4" fmla="*/ 0 w 204778"/>
                <a:gd name="connsiteY4" fmla="*/ 81271 h 185580"/>
                <a:gd name="connsiteX5" fmla="*/ 0 w 204778"/>
                <a:gd name="connsiteY5" fmla="*/ 6399 h 185580"/>
                <a:gd name="connsiteX6" fmla="*/ 6399 w 204778"/>
                <a:gd name="connsiteY6" fmla="*/ 0 h 185580"/>
                <a:gd name="connsiteX7" fmla="*/ 44347 w 204778"/>
                <a:gd name="connsiteY7" fmla="*/ 0 h 185580"/>
                <a:gd name="connsiteX8" fmla="*/ 50747 w 204778"/>
                <a:gd name="connsiteY8" fmla="*/ 6399 h 185580"/>
                <a:gd name="connsiteX9" fmla="*/ 44347 w 204778"/>
                <a:gd name="connsiteY9" fmla="*/ 12799 h 185580"/>
                <a:gd name="connsiteX10" fmla="*/ 12799 w 204778"/>
                <a:gd name="connsiteY10" fmla="*/ 12799 h 185580"/>
                <a:gd name="connsiteX11" fmla="*/ 12799 w 204778"/>
                <a:gd name="connsiteY11" fmla="*/ 74872 h 185580"/>
                <a:gd name="connsiteX12" fmla="*/ 204331 w 204778"/>
                <a:gd name="connsiteY12" fmla="*/ 74872 h 185580"/>
                <a:gd name="connsiteX13" fmla="*/ 210730 w 204778"/>
                <a:gd name="connsiteY13" fmla="*/ 81271 h 185580"/>
                <a:gd name="connsiteX14" fmla="*/ 210730 w 204778"/>
                <a:gd name="connsiteY14" fmla="*/ 185452 h 185580"/>
                <a:gd name="connsiteX15" fmla="*/ 204331 w 204778"/>
                <a:gd name="connsiteY15" fmla="*/ 191852 h 18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4778" h="185580">
                  <a:moveTo>
                    <a:pt x="204331" y="191852"/>
                  </a:moveTo>
                  <a:cubicBezTo>
                    <a:pt x="200811" y="191852"/>
                    <a:pt x="197931" y="188972"/>
                    <a:pt x="197931" y="185452"/>
                  </a:cubicBezTo>
                  <a:lnTo>
                    <a:pt x="197931" y="87670"/>
                  </a:lnTo>
                  <a:lnTo>
                    <a:pt x="6399" y="87670"/>
                  </a:lnTo>
                  <a:cubicBezTo>
                    <a:pt x="2880" y="87670"/>
                    <a:pt x="0" y="84791"/>
                    <a:pt x="0" y="81271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lnTo>
                    <a:pt x="44347" y="0"/>
                  </a:lnTo>
                  <a:cubicBezTo>
                    <a:pt x="47867" y="0"/>
                    <a:pt x="50747" y="2879"/>
                    <a:pt x="50747" y="6399"/>
                  </a:cubicBezTo>
                  <a:cubicBezTo>
                    <a:pt x="50747" y="9919"/>
                    <a:pt x="47867" y="12799"/>
                    <a:pt x="44347" y="12799"/>
                  </a:cubicBezTo>
                  <a:lnTo>
                    <a:pt x="12799" y="12799"/>
                  </a:lnTo>
                  <a:lnTo>
                    <a:pt x="12799" y="74872"/>
                  </a:lnTo>
                  <a:lnTo>
                    <a:pt x="204331" y="74872"/>
                  </a:lnTo>
                  <a:cubicBezTo>
                    <a:pt x="207850" y="74872"/>
                    <a:pt x="210730" y="77752"/>
                    <a:pt x="210730" y="81271"/>
                  </a:cubicBezTo>
                  <a:lnTo>
                    <a:pt x="210730" y="185452"/>
                  </a:lnTo>
                  <a:cubicBezTo>
                    <a:pt x="210730" y="188972"/>
                    <a:pt x="207850" y="191852"/>
                    <a:pt x="204331" y="19185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25C4481-8693-42A1-B58C-4D3545C0040A}"/>
                </a:ext>
              </a:extLst>
            </p:cNvPr>
            <p:cNvSpPr/>
            <p:nvPr/>
          </p:nvSpPr>
          <p:spPr>
            <a:xfrm>
              <a:off x="1008732" y="4878588"/>
              <a:ext cx="12799" cy="25597"/>
            </a:xfrm>
            <a:custGeom>
              <a:avLst/>
              <a:gdLst>
                <a:gd name="connsiteX0" fmla="*/ 6394 w 12798"/>
                <a:gd name="connsiteY0" fmla="*/ 30758 h 25597"/>
                <a:gd name="connsiteX1" fmla="*/ 2362 w 12798"/>
                <a:gd name="connsiteY1" fmla="*/ 29350 h 25597"/>
                <a:gd name="connsiteX2" fmla="*/ 1402 w 12798"/>
                <a:gd name="connsiteY2" fmla="*/ 20327 h 25597"/>
                <a:gd name="connsiteX3" fmla="*/ 4090 w 12798"/>
                <a:gd name="connsiteY3" fmla="*/ 14184 h 25597"/>
                <a:gd name="connsiteX4" fmla="*/ 2554 w 12798"/>
                <a:gd name="connsiteY4" fmla="*/ 11560 h 25597"/>
                <a:gd name="connsiteX5" fmla="*/ 1274 w 12798"/>
                <a:gd name="connsiteY5" fmla="*/ 2665 h 25597"/>
                <a:gd name="connsiteX6" fmla="*/ 9977 w 12798"/>
                <a:gd name="connsiteY6" fmla="*/ 1129 h 25597"/>
                <a:gd name="connsiteX7" fmla="*/ 16761 w 12798"/>
                <a:gd name="connsiteY7" fmla="*/ 12328 h 25597"/>
                <a:gd name="connsiteX8" fmla="*/ 11321 w 12798"/>
                <a:gd name="connsiteY8" fmla="*/ 28454 h 25597"/>
                <a:gd name="connsiteX9" fmla="*/ 6394 w 12798"/>
                <a:gd name="connsiteY9" fmla="*/ 30758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98" h="25597">
                  <a:moveTo>
                    <a:pt x="6394" y="30758"/>
                  </a:moveTo>
                  <a:cubicBezTo>
                    <a:pt x="4986" y="30758"/>
                    <a:pt x="3578" y="30310"/>
                    <a:pt x="2362" y="29350"/>
                  </a:cubicBezTo>
                  <a:cubicBezTo>
                    <a:pt x="-390" y="27110"/>
                    <a:pt x="-774" y="23079"/>
                    <a:pt x="1402" y="20327"/>
                  </a:cubicBezTo>
                  <a:cubicBezTo>
                    <a:pt x="3322" y="17959"/>
                    <a:pt x="4282" y="15784"/>
                    <a:pt x="4090" y="14184"/>
                  </a:cubicBezTo>
                  <a:cubicBezTo>
                    <a:pt x="3898" y="12584"/>
                    <a:pt x="2618" y="11560"/>
                    <a:pt x="2554" y="11560"/>
                  </a:cubicBezTo>
                  <a:cubicBezTo>
                    <a:pt x="-198" y="9448"/>
                    <a:pt x="-838" y="5480"/>
                    <a:pt x="1274" y="2665"/>
                  </a:cubicBezTo>
                  <a:cubicBezTo>
                    <a:pt x="3322" y="-151"/>
                    <a:pt x="7162" y="-855"/>
                    <a:pt x="9977" y="1129"/>
                  </a:cubicBezTo>
                  <a:cubicBezTo>
                    <a:pt x="10553" y="1513"/>
                    <a:pt x="15737" y="5289"/>
                    <a:pt x="16761" y="12328"/>
                  </a:cubicBezTo>
                  <a:cubicBezTo>
                    <a:pt x="17528" y="17639"/>
                    <a:pt x="15673" y="23079"/>
                    <a:pt x="11321" y="28454"/>
                  </a:cubicBezTo>
                  <a:cubicBezTo>
                    <a:pt x="10105" y="29926"/>
                    <a:pt x="8249" y="30758"/>
                    <a:pt x="6394" y="3075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A05CC85E-2103-45F8-9C0C-9ECF860816E0}"/>
                </a:ext>
              </a:extLst>
            </p:cNvPr>
            <p:cNvSpPr/>
            <p:nvPr/>
          </p:nvSpPr>
          <p:spPr>
            <a:xfrm>
              <a:off x="949615" y="4772938"/>
              <a:ext cx="57594" cy="57594"/>
            </a:xfrm>
            <a:custGeom>
              <a:avLst/>
              <a:gdLst>
                <a:gd name="connsiteX0" fmla="*/ 31018 w 57593"/>
                <a:gd name="connsiteY0" fmla="*/ 62048 h 57593"/>
                <a:gd name="connsiteX1" fmla="*/ 493 w 57593"/>
                <a:gd name="connsiteY1" fmla="*/ 36450 h 57593"/>
                <a:gd name="connsiteX2" fmla="*/ 5613 w 57593"/>
                <a:gd name="connsiteY2" fmla="*/ 13285 h 57593"/>
                <a:gd name="connsiteX3" fmla="*/ 25579 w 57593"/>
                <a:gd name="connsiteY3" fmla="*/ 486 h 57593"/>
                <a:gd name="connsiteX4" fmla="*/ 61543 w 57593"/>
                <a:gd name="connsiteY4" fmla="*/ 25571 h 57593"/>
                <a:gd name="connsiteX5" fmla="*/ 56423 w 57593"/>
                <a:gd name="connsiteY5" fmla="*/ 48737 h 57593"/>
                <a:gd name="connsiteX6" fmla="*/ 36457 w 57593"/>
                <a:gd name="connsiteY6" fmla="*/ 61536 h 57593"/>
                <a:gd name="connsiteX7" fmla="*/ 31018 w 57593"/>
                <a:gd name="connsiteY7" fmla="*/ 62048 h 57593"/>
                <a:gd name="connsiteX8" fmla="*/ 31082 w 57593"/>
                <a:gd name="connsiteY8" fmla="*/ 12837 h 57593"/>
                <a:gd name="connsiteX9" fmla="*/ 27882 w 57593"/>
                <a:gd name="connsiteY9" fmla="*/ 13093 h 57593"/>
                <a:gd name="connsiteX10" fmla="*/ 16172 w 57593"/>
                <a:gd name="connsiteY10" fmla="*/ 20580 h 57593"/>
                <a:gd name="connsiteX11" fmla="*/ 13164 w 57593"/>
                <a:gd name="connsiteY11" fmla="*/ 34211 h 57593"/>
                <a:gd name="connsiteX12" fmla="*/ 34282 w 57593"/>
                <a:gd name="connsiteY12" fmla="*/ 48929 h 57593"/>
                <a:gd name="connsiteX13" fmla="*/ 45992 w 57593"/>
                <a:gd name="connsiteY13" fmla="*/ 41442 h 57593"/>
                <a:gd name="connsiteX14" fmla="*/ 49000 w 57593"/>
                <a:gd name="connsiteY14" fmla="*/ 27811 h 57593"/>
                <a:gd name="connsiteX15" fmla="*/ 31082 w 57593"/>
                <a:gd name="connsiteY15" fmla="*/ 12837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593" h="57593">
                  <a:moveTo>
                    <a:pt x="31018" y="62048"/>
                  </a:moveTo>
                  <a:cubicBezTo>
                    <a:pt x="16300" y="62048"/>
                    <a:pt x="3181" y="51489"/>
                    <a:pt x="493" y="36450"/>
                  </a:cubicBezTo>
                  <a:cubicBezTo>
                    <a:pt x="-979" y="28323"/>
                    <a:pt x="877" y="20068"/>
                    <a:pt x="5613" y="13285"/>
                  </a:cubicBezTo>
                  <a:cubicBezTo>
                    <a:pt x="10348" y="6502"/>
                    <a:pt x="17451" y="1958"/>
                    <a:pt x="25579" y="486"/>
                  </a:cubicBezTo>
                  <a:cubicBezTo>
                    <a:pt x="42409" y="-2522"/>
                    <a:pt x="58535" y="8741"/>
                    <a:pt x="61543" y="25571"/>
                  </a:cubicBezTo>
                  <a:cubicBezTo>
                    <a:pt x="63015" y="33699"/>
                    <a:pt x="61159" y="41954"/>
                    <a:pt x="56423" y="48737"/>
                  </a:cubicBezTo>
                  <a:cubicBezTo>
                    <a:pt x="51688" y="55520"/>
                    <a:pt x="44585" y="60064"/>
                    <a:pt x="36457" y="61536"/>
                  </a:cubicBezTo>
                  <a:cubicBezTo>
                    <a:pt x="34602" y="61856"/>
                    <a:pt x="32810" y="62048"/>
                    <a:pt x="31018" y="62048"/>
                  </a:cubicBezTo>
                  <a:close/>
                  <a:moveTo>
                    <a:pt x="31082" y="12837"/>
                  </a:moveTo>
                  <a:cubicBezTo>
                    <a:pt x="30058" y="12837"/>
                    <a:pt x="28970" y="12901"/>
                    <a:pt x="27882" y="13093"/>
                  </a:cubicBezTo>
                  <a:cubicBezTo>
                    <a:pt x="23083" y="13925"/>
                    <a:pt x="18923" y="16613"/>
                    <a:pt x="16172" y="20580"/>
                  </a:cubicBezTo>
                  <a:cubicBezTo>
                    <a:pt x="13356" y="24548"/>
                    <a:pt x="12332" y="29411"/>
                    <a:pt x="13164" y="34211"/>
                  </a:cubicBezTo>
                  <a:cubicBezTo>
                    <a:pt x="14892" y="44066"/>
                    <a:pt x="24363" y="50721"/>
                    <a:pt x="34282" y="48929"/>
                  </a:cubicBezTo>
                  <a:cubicBezTo>
                    <a:pt x="39081" y="48097"/>
                    <a:pt x="43241" y="45410"/>
                    <a:pt x="45992" y="41442"/>
                  </a:cubicBezTo>
                  <a:cubicBezTo>
                    <a:pt x="48808" y="37474"/>
                    <a:pt x="49832" y="32611"/>
                    <a:pt x="49000" y="27811"/>
                  </a:cubicBezTo>
                  <a:cubicBezTo>
                    <a:pt x="47400" y="19044"/>
                    <a:pt x="39721" y="12837"/>
                    <a:pt x="31082" y="1283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78094968-A68A-4927-B979-89D0468C902B}"/>
                </a:ext>
              </a:extLst>
            </p:cNvPr>
            <p:cNvSpPr/>
            <p:nvPr/>
          </p:nvSpPr>
          <p:spPr>
            <a:xfrm>
              <a:off x="863845" y="4749491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445"/>
                    <a:pt x="9983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2A18CACB-2A06-4111-95B0-4C31F4E330C0}"/>
                </a:ext>
              </a:extLst>
            </p:cNvPr>
            <p:cNvSpPr/>
            <p:nvPr/>
          </p:nvSpPr>
          <p:spPr>
            <a:xfrm>
              <a:off x="852583" y="4760754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79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0077CE80-6C91-441F-8CDD-E4EB14852157}"/>
                </a:ext>
              </a:extLst>
            </p:cNvPr>
            <p:cNvSpPr/>
            <p:nvPr/>
          </p:nvSpPr>
          <p:spPr>
            <a:xfrm>
              <a:off x="763632" y="4794926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99 h 38395"/>
                <a:gd name="connsiteX6" fmla="*/ 12799 w 38395"/>
                <a:gd name="connsiteY6" fmla="*/ 21822 h 38395"/>
                <a:gd name="connsiteX7" fmla="*/ 21822 w 38395"/>
                <a:gd name="connsiteY7" fmla="*/ 30845 h 38395"/>
                <a:gd name="connsiteX8" fmla="*/ 30845 w 38395"/>
                <a:gd name="connsiteY8" fmla="*/ 21822 h 38395"/>
                <a:gd name="connsiteX9" fmla="*/ 21822 w 38395"/>
                <a:gd name="connsiteY9" fmla="*/ 12799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3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707" y="33853"/>
                    <a:pt x="33916" y="43643"/>
                    <a:pt x="21822" y="43643"/>
                  </a:cubicBezTo>
                  <a:close/>
                  <a:moveTo>
                    <a:pt x="21822" y="12799"/>
                  </a:moveTo>
                  <a:cubicBezTo>
                    <a:pt x="16830" y="12799"/>
                    <a:pt x="12799" y="16830"/>
                    <a:pt x="12799" y="21822"/>
                  </a:cubicBezTo>
                  <a:cubicBezTo>
                    <a:pt x="12799" y="26813"/>
                    <a:pt x="16830" y="30845"/>
                    <a:pt x="21822" y="30845"/>
                  </a:cubicBezTo>
                  <a:cubicBezTo>
                    <a:pt x="26813" y="30845"/>
                    <a:pt x="30845" y="26813"/>
                    <a:pt x="30845" y="21822"/>
                  </a:cubicBezTo>
                  <a:cubicBezTo>
                    <a:pt x="30845" y="16830"/>
                    <a:pt x="26813" y="12799"/>
                    <a:pt x="2182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D0C5D75-A2DF-4497-BA00-17B04D665EE6}"/>
                </a:ext>
              </a:extLst>
            </p:cNvPr>
            <p:cNvSpPr/>
            <p:nvPr/>
          </p:nvSpPr>
          <p:spPr>
            <a:xfrm>
              <a:off x="972378" y="5015127"/>
              <a:ext cx="44795" cy="12799"/>
            </a:xfrm>
            <a:custGeom>
              <a:avLst/>
              <a:gdLst>
                <a:gd name="connsiteX0" fmla="*/ 6399 w 44795"/>
                <a:gd name="connsiteY0" fmla="*/ 12926 h 12798"/>
                <a:gd name="connsiteX1" fmla="*/ 0 w 44795"/>
                <a:gd name="connsiteY1" fmla="*/ 6527 h 12798"/>
                <a:gd name="connsiteX2" fmla="*/ 6399 w 44795"/>
                <a:gd name="connsiteY2" fmla="*/ 128 h 12798"/>
                <a:gd name="connsiteX3" fmla="*/ 39548 w 44795"/>
                <a:gd name="connsiteY3" fmla="*/ 0 h 12798"/>
                <a:gd name="connsiteX4" fmla="*/ 45947 w 44795"/>
                <a:gd name="connsiteY4" fmla="*/ 6399 h 12798"/>
                <a:gd name="connsiteX5" fmla="*/ 39548 w 44795"/>
                <a:gd name="connsiteY5" fmla="*/ 12799 h 12798"/>
                <a:gd name="connsiteX6" fmla="*/ 6399 w 44795"/>
                <a:gd name="connsiteY6" fmla="*/ 12926 h 12798"/>
                <a:gd name="connsiteX7" fmla="*/ 6399 w 44795"/>
                <a:gd name="connsiteY7" fmla="*/ 12926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12798">
                  <a:moveTo>
                    <a:pt x="6399" y="12926"/>
                  </a:moveTo>
                  <a:cubicBezTo>
                    <a:pt x="2880" y="12926"/>
                    <a:pt x="0" y="10111"/>
                    <a:pt x="0" y="6527"/>
                  </a:cubicBezTo>
                  <a:cubicBezTo>
                    <a:pt x="0" y="3007"/>
                    <a:pt x="2816" y="128"/>
                    <a:pt x="6399" y="128"/>
                  </a:cubicBezTo>
                  <a:lnTo>
                    <a:pt x="39548" y="0"/>
                  </a:lnTo>
                  <a:cubicBezTo>
                    <a:pt x="43068" y="64"/>
                    <a:pt x="45947" y="2816"/>
                    <a:pt x="45947" y="6399"/>
                  </a:cubicBezTo>
                  <a:cubicBezTo>
                    <a:pt x="45947" y="9919"/>
                    <a:pt x="43131" y="12799"/>
                    <a:pt x="39548" y="12799"/>
                  </a:cubicBezTo>
                  <a:lnTo>
                    <a:pt x="6399" y="12926"/>
                  </a:lnTo>
                  <a:cubicBezTo>
                    <a:pt x="6399" y="12926"/>
                    <a:pt x="6399" y="12926"/>
                    <a:pt x="6399" y="1292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31DF7664-F0E2-467E-9542-5E45DBBEB7FF}"/>
                </a:ext>
              </a:extLst>
            </p:cNvPr>
            <p:cNvSpPr/>
            <p:nvPr/>
          </p:nvSpPr>
          <p:spPr>
            <a:xfrm>
              <a:off x="988888" y="4998613"/>
              <a:ext cx="12799" cy="44795"/>
            </a:xfrm>
            <a:custGeom>
              <a:avLst/>
              <a:gdLst>
                <a:gd name="connsiteX0" fmla="*/ 6527 w 12798"/>
                <a:gd name="connsiteY0" fmla="*/ 45951 h 44795"/>
                <a:gd name="connsiteX1" fmla="*/ 128 w 12798"/>
                <a:gd name="connsiteY1" fmla="*/ 39552 h 44795"/>
                <a:gd name="connsiteX2" fmla="*/ 0 w 12798"/>
                <a:gd name="connsiteY2" fmla="*/ 6403 h 44795"/>
                <a:gd name="connsiteX3" fmla="*/ 6399 w 12798"/>
                <a:gd name="connsiteY3" fmla="*/ 4 h 44795"/>
                <a:gd name="connsiteX4" fmla="*/ 12799 w 12798"/>
                <a:gd name="connsiteY4" fmla="*/ 6403 h 44795"/>
                <a:gd name="connsiteX5" fmla="*/ 12927 w 12798"/>
                <a:gd name="connsiteY5" fmla="*/ 39552 h 44795"/>
                <a:gd name="connsiteX6" fmla="*/ 6527 w 12798"/>
                <a:gd name="connsiteY6" fmla="*/ 45951 h 44795"/>
                <a:gd name="connsiteX7" fmla="*/ 6527 w 12798"/>
                <a:gd name="connsiteY7" fmla="*/ 459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" h="44795">
                  <a:moveTo>
                    <a:pt x="6527" y="45951"/>
                  </a:moveTo>
                  <a:cubicBezTo>
                    <a:pt x="3008" y="45951"/>
                    <a:pt x="128" y="43135"/>
                    <a:pt x="128" y="39552"/>
                  </a:cubicBezTo>
                  <a:lnTo>
                    <a:pt x="0" y="6403"/>
                  </a:lnTo>
                  <a:cubicBezTo>
                    <a:pt x="0" y="2884"/>
                    <a:pt x="2816" y="4"/>
                    <a:pt x="6399" y="4"/>
                  </a:cubicBezTo>
                  <a:cubicBezTo>
                    <a:pt x="9855" y="-124"/>
                    <a:pt x="12799" y="2820"/>
                    <a:pt x="12799" y="6403"/>
                  </a:cubicBezTo>
                  <a:lnTo>
                    <a:pt x="12927" y="39552"/>
                  </a:lnTo>
                  <a:cubicBezTo>
                    <a:pt x="12927" y="43071"/>
                    <a:pt x="10111" y="45951"/>
                    <a:pt x="6527" y="45951"/>
                  </a:cubicBezTo>
                  <a:cubicBezTo>
                    <a:pt x="6527" y="45951"/>
                    <a:pt x="6527" y="45951"/>
                    <a:pt x="6527" y="459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41A4F1FC-6ABD-4395-AA85-8C6700256BB0}"/>
                </a:ext>
              </a:extLst>
            </p:cNvPr>
            <p:cNvSpPr/>
            <p:nvPr/>
          </p:nvSpPr>
          <p:spPr>
            <a:xfrm>
              <a:off x="1001047" y="5086031"/>
              <a:ext cx="38396" cy="38396"/>
            </a:xfrm>
            <a:custGeom>
              <a:avLst/>
              <a:gdLst>
                <a:gd name="connsiteX0" fmla="*/ 21822 w 38395"/>
                <a:gd name="connsiteY0" fmla="*/ 43708 h 38395"/>
                <a:gd name="connsiteX1" fmla="*/ 6463 w 38395"/>
                <a:gd name="connsiteY1" fmla="*/ 37373 h 38395"/>
                <a:gd name="connsiteX2" fmla="*/ 0 w 38395"/>
                <a:gd name="connsiteY2" fmla="*/ 21950 h 38395"/>
                <a:gd name="connsiteX3" fmla="*/ 6335 w 38395"/>
                <a:gd name="connsiteY3" fmla="*/ 6464 h 38395"/>
                <a:gd name="connsiteX4" fmla="*/ 21758 w 38395"/>
                <a:gd name="connsiteY4" fmla="*/ 0 h 38395"/>
                <a:gd name="connsiteX5" fmla="*/ 43707 w 38395"/>
                <a:gd name="connsiteY5" fmla="*/ 21758 h 38395"/>
                <a:gd name="connsiteX6" fmla="*/ 43707 w 38395"/>
                <a:gd name="connsiteY6" fmla="*/ 21758 h 38395"/>
                <a:gd name="connsiteX7" fmla="*/ 37372 w 38395"/>
                <a:gd name="connsiteY7" fmla="*/ 37244 h 38395"/>
                <a:gd name="connsiteX8" fmla="*/ 21950 w 38395"/>
                <a:gd name="connsiteY8" fmla="*/ 43708 h 38395"/>
                <a:gd name="connsiteX9" fmla="*/ 21822 w 38395"/>
                <a:gd name="connsiteY9" fmla="*/ 43708 h 38395"/>
                <a:gd name="connsiteX10" fmla="*/ 21822 w 38395"/>
                <a:gd name="connsiteY10" fmla="*/ 12799 h 38395"/>
                <a:gd name="connsiteX11" fmla="*/ 21822 w 38395"/>
                <a:gd name="connsiteY11" fmla="*/ 12799 h 38395"/>
                <a:gd name="connsiteX12" fmla="*/ 15422 w 38395"/>
                <a:gd name="connsiteY12" fmla="*/ 15487 h 38395"/>
                <a:gd name="connsiteX13" fmla="*/ 12799 w 38395"/>
                <a:gd name="connsiteY13" fmla="*/ 21886 h 38395"/>
                <a:gd name="connsiteX14" fmla="*/ 15486 w 38395"/>
                <a:gd name="connsiteY14" fmla="*/ 28286 h 38395"/>
                <a:gd name="connsiteX15" fmla="*/ 21822 w 38395"/>
                <a:gd name="connsiteY15" fmla="*/ 30909 h 38395"/>
                <a:gd name="connsiteX16" fmla="*/ 21886 w 38395"/>
                <a:gd name="connsiteY16" fmla="*/ 30909 h 38395"/>
                <a:gd name="connsiteX17" fmla="*/ 28285 w 38395"/>
                <a:gd name="connsiteY17" fmla="*/ 28222 h 38395"/>
                <a:gd name="connsiteX18" fmla="*/ 30909 w 38395"/>
                <a:gd name="connsiteY18" fmla="*/ 21822 h 38395"/>
                <a:gd name="connsiteX19" fmla="*/ 30909 w 38395"/>
                <a:gd name="connsiteY19" fmla="*/ 21822 h 38395"/>
                <a:gd name="connsiteX20" fmla="*/ 21822 w 38395"/>
                <a:gd name="connsiteY20" fmla="*/ 12799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395" h="38395">
                  <a:moveTo>
                    <a:pt x="21822" y="43708"/>
                  </a:moveTo>
                  <a:cubicBezTo>
                    <a:pt x="15998" y="43708"/>
                    <a:pt x="10559" y="41468"/>
                    <a:pt x="6463" y="37373"/>
                  </a:cubicBezTo>
                  <a:cubicBezTo>
                    <a:pt x="2304" y="33277"/>
                    <a:pt x="0" y="27774"/>
                    <a:pt x="0" y="21950"/>
                  </a:cubicBezTo>
                  <a:cubicBezTo>
                    <a:pt x="0" y="16127"/>
                    <a:pt x="2240" y="10623"/>
                    <a:pt x="6335" y="6464"/>
                  </a:cubicBezTo>
                  <a:cubicBezTo>
                    <a:pt x="10431" y="2304"/>
                    <a:pt x="15934" y="0"/>
                    <a:pt x="21758" y="0"/>
                  </a:cubicBezTo>
                  <a:cubicBezTo>
                    <a:pt x="33724" y="-64"/>
                    <a:pt x="43643" y="9727"/>
                    <a:pt x="43707" y="21758"/>
                  </a:cubicBezTo>
                  <a:lnTo>
                    <a:pt x="43707" y="21758"/>
                  </a:lnTo>
                  <a:cubicBezTo>
                    <a:pt x="43707" y="27581"/>
                    <a:pt x="41468" y="33085"/>
                    <a:pt x="37372" y="37244"/>
                  </a:cubicBezTo>
                  <a:cubicBezTo>
                    <a:pt x="33276" y="41404"/>
                    <a:pt x="27773" y="43644"/>
                    <a:pt x="21950" y="43708"/>
                  </a:cubicBezTo>
                  <a:cubicBezTo>
                    <a:pt x="21886" y="43708"/>
                    <a:pt x="21886" y="43708"/>
                    <a:pt x="21822" y="43708"/>
                  </a:cubicBezTo>
                  <a:close/>
                  <a:moveTo>
                    <a:pt x="21822" y="12799"/>
                  </a:moveTo>
                  <a:cubicBezTo>
                    <a:pt x="21822" y="12799"/>
                    <a:pt x="21822" y="12799"/>
                    <a:pt x="21822" y="12799"/>
                  </a:cubicBezTo>
                  <a:cubicBezTo>
                    <a:pt x="19390" y="12799"/>
                    <a:pt x="17086" y="13759"/>
                    <a:pt x="15422" y="15487"/>
                  </a:cubicBezTo>
                  <a:cubicBezTo>
                    <a:pt x="13695" y="17215"/>
                    <a:pt x="12799" y="19455"/>
                    <a:pt x="12799" y="21886"/>
                  </a:cubicBezTo>
                  <a:cubicBezTo>
                    <a:pt x="12799" y="24318"/>
                    <a:pt x="13759" y="26558"/>
                    <a:pt x="15486" y="28286"/>
                  </a:cubicBezTo>
                  <a:cubicBezTo>
                    <a:pt x="17214" y="29949"/>
                    <a:pt x="19454" y="30909"/>
                    <a:pt x="21822" y="30909"/>
                  </a:cubicBezTo>
                  <a:cubicBezTo>
                    <a:pt x="21822" y="30909"/>
                    <a:pt x="21822" y="30909"/>
                    <a:pt x="21886" y="30909"/>
                  </a:cubicBezTo>
                  <a:cubicBezTo>
                    <a:pt x="24317" y="30909"/>
                    <a:pt x="26557" y="29949"/>
                    <a:pt x="28285" y="28222"/>
                  </a:cubicBezTo>
                  <a:cubicBezTo>
                    <a:pt x="30013" y="26494"/>
                    <a:pt x="30909" y="24254"/>
                    <a:pt x="30909" y="21822"/>
                  </a:cubicBezTo>
                  <a:lnTo>
                    <a:pt x="30909" y="21822"/>
                  </a:lnTo>
                  <a:cubicBezTo>
                    <a:pt x="30845" y="16831"/>
                    <a:pt x="26813" y="12799"/>
                    <a:pt x="2182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92F629A2-8E60-4ABD-8892-6BB20A0D5806}"/>
                </a:ext>
              </a:extLst>
            </p:cNvPr>
            <p:cNvSpPr/>
            <p:nvPr/>
          </p:nvSpPr>
          <p:spPr>
            <a:xfrm>
              <a:off x="968962" y="5194516"/>
              <a:ext cx="25597" cy="25597"/>
            </a:xfrm>
            <a:custGeom>
              <a:avLst/>
              <a:gdLst>
                <a:gd name="connsiteX0" fmla="*/ 22358 w 25597"/>
                <a:gd name="connsiteY0" fmla="*/ 28653 h 25597"/>
                <a:gd name="connsiteX1" fmla="*/ 17878 w 25597"/>
                <a:gd name="connsiteY1" fmla="*/ 26797 h 25597"/>
                <a:gd name="connsiteX2" fmla="*/ 1880 w 25597"/>
                <a:gd name="connsiteY2" fmla="*/ 10927 h 25597"/>
                <a:gd name="connsiteX3" fmla="*/ 1816 w 25597"/>
                <a:gd name="connsiteY3" fmla="*/ 1904 h 25597"/>
                <a:gd name="connsiteX4" fmla="*/ 10839 w 25597"/>
                <a:gd name="connsiteY4" fmla="*/ 1840 h 25597"/>
                <a:gd name="connsiteX5" fmla="*/ 26837 w 25597"/>
                <a:gd name="connsiteY5" fmla="*/ 17710 h 25597"/>
                <a:gd name="connsiteX6" fmla="*/ 26901 w 25597"/>
                <a:gd name="connsiteY6" fmla="*/ 26733 h 25597"/>
                <a:gd name="connsiteX7" fmla="*/ 22358 w 25597"/>
                <a:gd name="connsiteY7" fmla="*/ 28653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8" y="28653"/>
                  </a:moveTo>
                  <a:cubicBezTo>
                    <a:pt x="20758" y="28653"/>
                    <a:pt x="19094" y="28013"/>
                    <a:pt x="17878" y="26797"/>
                  </a:cubicBezTo>
                  <a:lnTo>
                    <a:pt x="1880" y="10927"/>
                  </a:lnTo>
                  <a:cubicBezTo>
                    <a:pt x="-616" y="8431"/>
                    <a:pt x="-616" y="4400"/>
                    <a:pt x="1816" y="1904"/>
                  </a:cubicBezTo>
                  <a:cubicBezTo>
                    <a:pt x="4312" y="-592"/>
                    <a:pt x="8343" y="-656"/>
                    <a:pt x="10839" y="1840"/>
                  </a:cubicBezTo>
                  <a:lnTo>
                    <a:pt x="26837" y="17710"/>
                  </a:lnTo>
                  <a:cubicBezTo>
                    <a:pt x="29333" y="20206"/>
                    <a:pt x="29333" y="24238"/>
                    <a:pt x="26901" y="26733"/>
                  </a:cubicBezTo>
                  <a:cubicBezTo>
                    <a:pt x="25621" y="28013"/>
                    <a:pt x="23958" y="28653"/>
                    <a:pt x="22358" y="2865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6DD79E4E-0B63-47CC-801D-FB46B0024094}"/>
                </a:ext>
              </a:extLst>
            </p:cNvPr>
            <p:cNvSpPr/>
            <p:nvPr/>
          </p:nvSpPr>
          <p:spPr>
            <a:xfrm>
              <a:off x="969026" y="5194452"/>
              <a:ext cx="25597" cy="25597"/>
            </a:xfrm>
            <a:custGeom>
              <a:avLst/>
              <a:gdLst>
                <a:gd name="connsiteX0" fmla="*/ 6359 w 25597"/>
                <a:gd name="connsiteY0" fmla="*/ 28781 h 25597"/>
                <a:gd name="connsiteX1" fmla="*/ 1880 w 25597"/>
                <a:gd name="connsiteY1" fmla="*/ 26925 h 25597"/>
                <a:gd name="connsiteX2" fmla="*/ 1816 w 25597"/>
                <a:gd name="connsiteY2" fmla="*/ 17902 h 25597"/>
                <a:gd name="connsiteX3" fmla="*/ 17686 w 25597"/>
                <a:gd name="connsiteY3" fmla="*/ 1904 h 25597"/>
                <a:gd name="connsiteX4" fmla="*/ 26709 w 25597"/>
                <a:gd name="connsiteY4" fmla="*/ 1840 h 25597"/>
                <a:gd name="connsiteX5" fmla="*/ 26773 w 25597"/>
                <a:gd name="connsiteY5" fmla="*/ 10863 h 25597"/>
                <a:gd name="connsiteX6" fmla="*/ 10903 w 25597"/>
                <a:gd name="connsiteY6" fmla="*/ 26861 h 25597"/>
                <a:gd name="connsiteX7" fmla="*/ 6359 w 25597"/>
                <a:gd name="connsiteY7" fmla="*/ 28781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359" y="28781"/>
                  </a:moveTo>
                  <a:cubicBezTo>
                    <a:pt x="4760" y="28781"/>
                    <a:pt x="3096" y="28141"/>
                    <a:pt x="1880" y="26925"/>
                  </a:cubicBezTo>
                  <a:cubicBezTo>
                    <a:pt x="-616" y="24430"/>
                    <a:pt x="-616" y="20398"/>
                    <a:pt x="1816" y="17902"/>
                  </a:cubicBezTo>
                  <a:lnTo>
                    <a:pt x="17686" y="1904"/>
                  </a:lnTo>
                  <a:cubicBezTo>
                    <a:pt x="20182" y="-592"/>
                    <a:pt x="24214" y="-656"/>
                    <a:pt x="26709" y="1840"/>
                  </a:cubicBezTo>
                  <a:cubicBezTo>
                    <a:pt x="29205" y="4336"/>
                    <a:pt x="29205" y="8367"/>
                    <a:pt x="26773" y="10863"/>
                  </a:cubicBezTo>
                  <a:lnTo>
                    <a:pt x="10903" y="26861"/>
                  </a:lnTo>
                  <a:cubicBezTo>
                    <a:pt x="9623" y="28141"/>
                    <a:pt x="8023" y="28781"/>
                    <a:pt x="6359" y="2878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7" name="Group 726">
            <a:extLst>
              <a:ext uri="{FF2B5EF4-FFF2-40B4-BE49-F238E27FC236}">
                <a16:creationId xmlns:a16="http://schemas.microsoft.com/office/drawing/2014/main" id="{C5B640C4-0AD9-4E7C-B39C-1B4E7D29936F}"/>
              </a:ext>
            </a:extLst>
          </p:cNvPr>
          <p:cNvGrpSpPr/>
          <p:nvPr/>
        </p:nvGrpSpPr>
        <p:grpSpPr>
          <a:xfrm>
            <a:off x="1064927" y="5711934"/>
            <a:ext cx="492061" cy="486349"/>
            <a:chOff x="621167" y="5827842"/>
            <a:chExt cx="492061" cy="486349"/>
          </a:xfrm>
        </p:grpSpPr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4EE0424F-247D-4DC7-8D15-753ACE44EC00}"/>
                </a:ext>
              </a:extLst>
            </p:cNvPr>
            <p:cNvSpPr/>
            <p:nvPr/>
          </p:nvSpPr>
          <p:spPr>
            <a:xfrm>
              <a:off x="621183" y="5987825"/>
              <a:ext cx="326366" cy="326366"/>
            </a:xfrm>
            <a:custGeom>
              <a:avLst/>
              <a:gdLst>
                <a:gd name="connsiteX0" fmla="*/ 325662 w 326365"/>
                <a:gd name="connsiteY0" fmla="*/ 332061 h 326365"/>
                <a:gd name="connsiteX1" fmla="*/ 6399 w 326365"/>
                <a:gd name="connsiteY1" fmla="*/ 332061 h 326365"/>
                <a:gd name="connsiteX2" fmla="*/ 0 w 326365"/>
                <a:gd name="connsiteY2" fmla="*/ 325662 h 326365"/>
                <a:gd name="connsiteX3" fmla="*/ 0 w 326365"/>
                <a:gd name="connsiteY3" fmla="*/ 6399 h 326365"/>
                <a:gd name="connsiteX4" fmla="*/ 6399 w 326365"/>
                <a:gd name="connsiteY4" fmla="*/ 0 h 326365"/>
                <a:gd name="connsiteX5" fmla="*/ 325662 w 326365"/>
                <a:gd name="connsiteY5" fmla="*/ 0 h 326365"/>
                <a:gd name="connsiteX6" fmla="*/ 332061 w 326365"/>
                <a:gd name="connsiteY6" fmla="*/ 6399 h 326365"/>
                <a:gd name="connsiteX7" fmla="*/ 332061 w 326365"/>
                <a:gd name="connsiteY7" fmla="*/ 325662 h 326365"/>
                <a:gd name="connsiteX8" fmla="*/ 325662 w 326365"/>
                <a:gd name="connsiteY8" fmla="*/ 332061 h 326365"/>
                <a:gd name="connsiteX9" fmla="*/ 12799 w 326365"/>
                <a:gd name="connsiteY9" fmla="*/ 319262 h 326365"/>
                <a:gd name="connsiteX10" fmla="*/ 319262 w 326365"/>
                <a:gd name="connsiteY10" fmla="*/ 319262 h 326365"/>
                <a:gd name="connsiteX11" fmla="*/ 319262 w 326365"/>
                <a:gd name="connsiteY11" fmla="*/ 12799 h 326365"/>
                <a:gd name="connsiteX12" fmla="*/ 12799 w 326365"/>
                <a:gd name="connsiteY12" fmla="*/ 12799 h 326365"/>
                <a:gd name="connsiteX13" fmla="*/ 12799 w 326365"/>
                <a:gd name="connsiteY13" fmla="*/ 319262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326365">
                  <a:moveTo>
                    <a:pt x="325662" y="332061"/>
                  </a:moveTo>
                  <a:lnTo>
                    <a:pt x="6399" y="332061"/>
                  </a:lnTo>
                  <a:cubicBezTo>
                    <a:pt x="2880" y="332061"/>
                    <a:pt x="0" y="329181"/>
                    <a:pt x="0" y="325662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lnTo>
                    <a:pt x="325662" y="0"/>
                  </a:lnTo>
                  <a:cubicBezTo>
                    <a:pt x="329181" y="0"/>
                    <a:pt x="332061" y="2879"/>
                    <a:pt x="332061" y="6399"/>
                  </a:cubicBezTo>
                  <a:lnTo>
                    <a:pt x="332061" y="325662"/>
                  </a:lnTo>
                  <a:cubicBezTo>
                    <a:pt x="332061" y="329181"/>
                    <a:pt x="329181" y="332061"/>
                    <a:pt x="325662" y="332061"/>
                  </a:cubicBezTo>
                  <a:close/>
                  <a:moveTo>
                    <a:pt x="12799" y="319262"/>
                  </a:moveTo>
                  <a:lnTo>
                    <a:pt x="319262" y="319262"/>
                  </a:lnTo>
                  <a:lnTo>
                    <a:pt x="319262" y="12799"/>
                  </a:lnTo>
                  <a:lnTo>
                    <a:pt x="12799" y="12799"/>
                  </a:lnTo>
                  <a:lnTo>
                    <a:pt x="12799" y="31926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362FF06B-40A6-47B0-955B-6140E6CFFAA3}"/>
                </a:ext>
              </a:extLst>
            </p:cNvPr>
            <p:cNvSpPr/>
            <p:nvPr/>
          </p:nvSpPr>
          <p:spPr>
            <a:xfrm>
              <a:off x="1100429" y="5827842"/>
              <a:ext cx="12799" cy="326366"/>
            </a:xfrm>
            <a:custGeom>
              <a:avLst/>
              <a:gdLst>
                <a:gd name="connsiteX0" fmla="*/ 6399 w 12798"/>
                <a:gd name="connsiteY0" fmla="*/ 332061 h 326365"/>
                <a:gd name="connsiteX1" fmla="*/ 0 w 12798"/>
                <a:gd name="connsiteY1" fmla="*/ 325662 h 326365"/>
                <a:gd name="connsiteX2" fmla="*/ 0 w 12798"/>
                <a:gd name="connsiteY2" fmla="*/ 6399 h 326365"/>
                <a:gd name="connsiteX3" fmla="*/ 6399 w 12798"/>
                <a:gd name="connsiteY3" fmla="*/ 0 h 326365"/>
                <a:gd name="connsiteX4" fmla="*/ 12799 w 12798"/>
                <a:gd name="connsiteY4" fmla="*/ 6399 h 326365"/>
                <a:gd name="connsiteX5" fmla="*/ 12799 w 12798"/>
                <a:gd name="connsiteY5" fmla="*/ 325662 h 326365"/>
                <a:gd name="connsiteX6" fmla="*/ 6399 w 12798"/>
                <a:gd name="connsiteY6" fmla="*/ 332061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26365">
                  <a:moveTo>
                    <a:pt x="6399" y="332061"/>
                  </a:moveTo>
                  <a:cubicBezTo>
                    <a:pt x="2880" y="332061"/>
                    <a:pt x="0" y="329181"/>
                    <a:pt x="0" y="325662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325662"/>
                  </a:lnTo>
                  <a:cubicBezTo>
                    <a:pt x="12799" y="329181"/>
                    <a:pt x="9919" y="332061"/>
                    <a:pt x="6399" y="33206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7892A624-C6A5-440B-99C5-19E817555742}"/>
                </a:ext>
              </a:extLst>
            </p:cNvPr>
            <p:cNvSpPr/>
            <p:nvPr/>
          </p:nvSpPr>
          <p:spPr>
            <a:xfrm>
              <a:off x="781102" y="6147104"/>
              <a:ext cx="319966" cy="12799"/>
            </a:xfrm>
            <a:custGeom>
              <a:avLst/>
              <a:gdLst>
                <a:gd name="connsiteX0" fmla="*/ 307168 w 319966"/>
                <a:gd name="connsiteY0" fmla="*/ 6399 h 12798"/>
                <a:gd name="connsiteX1" fmla="*/ 313567 w 319966"/>
                <a:gd name="connsiteY1" fmla="*/ 0 h 12798"/>
                <a:gd name="connsiteX2" fmla="*/ 313567 w 319966"/>
                <a:gd name="connsiteY2" fmla="*/ 0 h 12798"/>
                <a:gd name="connsiteX3" fmla="*/ 319966 w 319966"/>
                <a:gd name="connsiteY3" fmla="*/ 6399 h 12798"/>
                <a:gd name="connsiteX4" fmla="*/ 319966 w 319966"/>
                <a:gd name="connsiteY4" fmla="*/ 6399 h 12798"/>
                <a:gd name="connsiteX5" fmla="*/ 313567 w 319966"/>
                <a:gd name="connsiteY5" fmla="*/ 12799 h 12798"/>
                <a:gd name="connsiteX6" fmla="*/ 313567 w 319966"/>
                <a:gd name="connsiteY6" fmla="*/ 12799 h 12798"/>
                <a:gd name="connsiteX7" fmla="*/ 307168 w 319966"/>
                <a:gd name="connsiteY7" fmla="*/ 6399 h 12798"/>
                <a:gd name="connsiteX8" fmla="*/ 287970 w 319966"/>
                <a:gd name="connsiteY8" fmla="*/ 6399 h 12798"/>
                <a:gd name="connsiteX9" fmla="*/ 294369 w 319966"/>
                <a:gd name="connsiteY9" fmla="*/ 0 h 12798"/>
                <a:gd name="connsiteX10" fmla="*/ 294369 w 319966"/>
                <a:gd name="connsiteY10" fmla="*/ 0 h 12798"/>
                <a:gd name="connsiteX11" fmla="*/ 300768 w 319966"/>
                <a:gd name="connsiteY11" fmla="*/ 6399 h 12798"/>
                <a:gd name="connsiteX12" fmla="*/ 300768 w 319966"/>
                <a:gd name="connsiteY12" fmla="*/ 6399 h 12798"/>
                <a:gd name="connsiteX13" fmla="*/ 294369 w 319966"/>
                <a:gd name="connsiteY13" fmla="*/ 12799 h 12798"/>
                <a:gd name="connsiteX14" fmla="*/ 294369 w 319966"/>
                <a:gd name="connsiteY14" fmla="*/ 12799 h 12798"/>
                <a:gd name="connsiteX15" fmla="*/ 287970 w 319966"/>
                <a:gd name="connsiteY15" fmla="*/ 6399 h 12798"/>
                <a:gd name="connsiteX16" fmla="*/ 268772 w 319966"/>
                <a:gd name="connsiteY16" fmla="*/ 6399 h 12798"/>
                <a:gd name="connsiteX17" fmla="*/ 275171 w 319966"/>
                <a:gd name="connsiteY17" fmla="*/ 0 h 12798"/>
                <a:gd name="connsiteX18" fmla="*/ 275171 w 319966"/>
                <a:gd name="connsiteY18" fmla="*/ 0 h 12798"/>
                <a:gd name="connsiteX19" fmla="*/ 281570 w 319966"/>
                <a:gd name="connsiteY19" fmla="*/ 6399 h 12798"/>
                <a:gd name="connsiteX20" fmla="*/ 281570 w 319966"/>
                <a:gd name="connsiteY20" fmla="*/ 6399 h 12798"/>
                <a:gd name="connsiteX21" fmla="*/ 275171 w 319966"/>
                <a:gd name="connsiteY21" fmla="*/ 12799 h 12798"/>
                <a:gd name="connsiteX22" fmla="*/ 275171 w 319966"/>
                <a:gd name="connsiteY22" fmla="*/ 12799 h 12798"/>
                <a:gd name="connsiteX23" fmla="*/ 268772 w 319966"/>
                <a:gd name="connsiteY23" fmla="*/ 6399 h 12798"/>
                <a:gd name="connsiteX24" fmla="*/ 249574 w 319966"/>
                <a:gd name="connsiteY24" fmla="*/ 6399 h 12798"/>
                <a:gd name="connsiteX25" fmla="*/ 256037 w 319966"/>
                <a:gd name="connsiteY25" fmla="*/ 0 h 12798"/>
                <a:gd name="connsiteX26" fmla="*/ 256037 w 319966"/>
                <a:gd name="connsiteY26" fmla="*/ 0 h 12798"/>
                <a:gd name="connsiteX27" fmla="*/ 262372 w 319966"/>
                <a:gd name="connsiteY27" fmla="*/ 6399 h 12798"/>
                <a:gd name="connsiteX28" fmla="*/ 262372 w 319966"/>
                <a:gd name="connsiteY28" fmla="*/ 6399 h 12798"/>
                <a:gd name="connsiteX29" fmla="*/ 256037 w 319966"/>
                <a:gd name="connsiteY29" fmla="*/ 12799 h 12798"/>
                <a:gd name="connsiteX30" fmla="*/ 256037 w 319966"/>
                <a:gd name="connsiteY30" fmla="*/ 12799 h 12798"/>
                <a:gd name="connsiteX31" fmla="*/ 249574 w 319966"/>
                <a:gd name="connsiteY31" fmla="*/ 6399 h 12798"/>
                <a:gd name="connsiteX32" fmla="*/ 230376 w 319966"/>
                <a:gd name="connsiteY32" fmla="*/ 6399 h 12798"/>
                <a:gd name="connsiteX33" fmla="*/ 236775 w 319966"/>
                <a:gd name="connsiteY33" fmla="*/ 0 h 12798"/>
                <a:gd name="connsiteX34" fmla="*/ 236775 w 319966"/>
                <a:gd name="connsiteY34" fmla="*/ 0 h 12798"/>
                <a:gd name="connsiteX35" fmla="*/ 243174 w 319966"/>
                <a:gd name="connsiteY35" fmla="*/ 6399 h 12798"/>
                <a:gd name="connsiteX36" fmla="*/ 243174 w 319966"/>
                <a:gd name="connsiteY36" fmla="*/ 6399 h 12798"/>
                <a:gd name="connsiteX37" fmla="*/ 236775 w 319966"/>
                <a:gd name="connsiteY37" fmla="*/ 12799 h 12798"/>
                <a:gd name="connsiteX38" fmla="*/ 236775 w 319966"/>
                <a:gd name="connsiteY38" fmla="*/ 12799 h 12798"/>
                <a:gd name="connsiteX39" fmla="*/ 230376 w 319966"/>
                <a:gd name="connsiteY39" fmla="*/ 6399 h 12798"/>
                <a:gd name="connsiteX40" fmla="*/ 211178 w 319966"/>
                <a:gd name="connsiteY40" fmla="*/ 6399 h 12798"/>
                <a:gd name="connsiteX41" fmla="*/ 217577 w 319966"/>
                <a:gd name="connsiteY41" fmla="*/ 0 h 12798"/>
                <a:gd name="connsiteX42" fmla="*/ 217577 w 319966"/>
                <a:gd name="connsiteY42" fmla="*/ 0 h 12798"/>
                <a:gd name="connsiteX43" fmla="*/ 223976 w 319966"/>
                <a:gd name="connsiteY43" fmla="*/ 6399 h 12798"/>
                <a:gd name="connsiteX44" fmla="*/ 223976 w 319966"/>
                <a:gd name="connsiteY44" fmla="*/ 6399 h 12798"/>
                <a:gd name="connsiteX45" fmla="*/ 217577 w 319966"/>
                <a:gd name="connsiteY45" fmla="*/ 12799 h 12798"/>
                <a:gd name="connsiteX46" fmla="*/ 217577 w 319966"/>
                <a:gd name="connsiteY46" fmla="*/ 12799 h 12798"/>
                <a:gd name="connsiteX47" fmla="*/ 211178 w 319966"/>
                <a:gd name="connsiteY47" fmla="*/ 6399 h 12798"/>
                <a:gd name="connsiteX48" fmla="*/ 191980 w 319966"/>
                <a:gd name="connsiteY48" fmla="*/ 6399 h 12798"/>
                <a:gd name="connsiteX49" fmla="*/ 198379 w 319966"/>
                <a:gd name="connsiteY49" fmla="*/ 0 h 12798"/>
                <a:gd name="connsiteX50" fmla="*/ 198379 w 319966"/>
                <a:gd name="connsiteY50" fmla="*/ 0 h 12798"/>
                <a:gd name="connsiteX51" fmla="*/ 204779 w 319966"/>
                <a:gd name="connsiteY51" fmla="*/ 6399 h 12798"/>
                <a:gd name="connsiteX52" fmla="*/ 204779 w 319966"/>
                <a:gd name="connsiteY52" fmla="*/ 6399 h 12798"/>
                <a:gd name="connsiteX53" fmla="*/ 198379 w 319966"/>
                <a:gd name="connsiteY53" fmla="*/ 12799 h 12798"/>
                <a:gd name="connsiteX54" fmla="*/ 198379 w 319966"/>
                <a:gd name="connsiteY54" fmla="*/ 12799 h 12798"/>
                <a:gd name="connsiteX55" fmla="*/ 191980 w 319966"/>
                <a:gd name="connsiteY55" fmla="*/ 6399 h 12798"/>
                <a:gd name="connsiteX56" fmla="*/ 172846 w 319966"/>
                <a:gd name="connsiteY56" fmla="*/ 6399 h 12798"/>
                <a:gd name="connsiteX57" fmla="*/ 179181 w 319966"/>
                <a:gd name="connsiteY57" fmla="*/ 0 h 12798"/>
                <a:gd name="connsiteX58" fmla="*/ 179181 w 319966"/>
                <a:gd name="connsiteY58" fmla="*/ 0 h 12798"/>
                <a:gd name="connsiteX59" fmla="*/ 185581 w 319966"/>
                <a:gd name="connsiteY59" fmla="*/ 6399 h 12798"/>
                <a:gd name="connsiteX60" fmla="*/ 185581 w 319966"/>
                <a:gd name="connsiteY60" fmla="*/ 6399 h 12798"/>
                <a:gd name="connsiteX61" fmla="*/ 179181 w 319966"/>
                <a:gd name="connsiteY61" fmla="*/ 12799 h 12798"/>
                <a:gd name="connsiteX62" fmla="*/ 179181 w 319966"/>
                <a:gd name="connsiteY62" fmla="*/ 12799 h 12798"/>
                <a:gd name="connsiteX63" fmla="*/ 172846 w 319966"/>
                <a:gd name="connsiteY63" fmla="*/ 6399 h 12798"/>
                <a:gd name="connsiteX64" fmla="*/ 153584 w 319966"/>
                <a:gd name="connsiteY64" fmla="*/ 6399 h 12798"/>
                <a:gd name="connsiteX65" fmla="*/ 159983 w 319966"/>
                <a:gd name="connsiteY65" fmla="*/ 0 h 12798"/>
                <a:gd name="connsiteX66" fmla="*/ 159983 w 319966"/>
                <a:gd name="connsiteY66" fmla="*/ 0 h 12798"/>
                <a:gd name="connsiteX67" fmla="*/ 166383 w 319966"/>
                <a:gd name="connsiteY67" fmla="*/ 6399 h 12798"/>
                <a:gd name="connsiteX68" fmla="*/ 166383 w 319966"/>
                <a:gd name="connsiteY68" fmla="*/ 6399 h 12798"/>
                <a:gd name="connsiteX69" fmla="*/ 159983 w 319966"/>
                <a:gd name="connsiteY69" fmla="*/ 12799 h 12798"/>
                <a:gd name="connsiteX70" fmla="*/ 159983 w 319966"/>
                <a:gd name="connsiteY70" fmla="*/ 12799 h 12798"/>
                <a:gd name="connsiteX71" fmla="*/ 153584 w 319966"/>
                <a:gd name="connsiteY71" fmla="*/ 6399 h 12798"/>
                <a:gd name="connsiteX72" fmla="*/ 134386 w 319966"/>
                <a:gd name="connsiteY72" fmla="*/ 6399 h 12798"/>
                <a:gd name="connsiteX73" fmla="*/ 140785 w 319966"/>
                <a:gd name="connsiteY73" fmla="*/ 0 h 12798"/>
                <a:gd name="connsiteX74" fmla="*/ 140785 w 319966"/>
                <a:gd name="connsiteY74" fmla="*/ 0 h 12798"/>
                <a:gd name="connsiteX75" fmla="*/ 147185 w 319966"/>
                <a:gd name="connsiteY75" fmla="*/ 6399 h 12798"/>
                <a:gd name="connsiteX76" fmla="*/ 147185 w 319966"/>
                <a:gd name="connsiteY76" fmla="*/ 6399 h 12798"/>
                <a:gd name="connsiteX77" fmla="*/ 140785 w 319966"/>
                <a:gd name="connsiteY77" fmla="*/ 12799 h 12798"/>
                <a:gd name="connsiteX78" fmla="*/ 140785 w 319966"/>
                <a:gd name="connsiteY78" fmla="*/ 12799 h 12798"/>
                <a:gd name="connsiteX79" fmla="*/ 134386 w 319966"/>
                <a:gd name="connsiteY79" fmla="*/ 6399 h 12798"/>
                <a:gd name="connsiteX80" fmla="*/ 115188 w 319966"/>
                <a:gd name="connsiteY80" fmla="*/ 6399 h 12798"/>
                <a:gd name="connsiteX81" fmla="*/ 121587 w 319966"/>
                <a:gd name="connsiteY81" fmla="*/ 0 h 12798"/>
                <a:gd name="connsiteX82" fmla="*/ 121587 w 319966"/>
                <a:gd name="connsiteY82" fmla="*/ 0 h 12798"/>
                <a:gd name="connsiteX83" fmla="*/ 127987 w 319966"/>
                <a:gd name="connsiteY83" fmla="*/ 6399 h 12798"/>
                <a:gd name="connsiteX84" fmla="*/ 127987 w 319966"/>
                <a:gd name="connsiteY84" fmla="*/ 6399 h 12798"/>
                <a:gd name="connsiteX85" fmla="*/ 121587 w 319966"/>
                <a:gd name="connsiteY85" fmla="*/ 12799 h 12798"/>
                <a:gd name="connsiteX86" fmla="*/ 121587 w 319966"/>
                <a:gd name="connsiteY86" fmla="*/ 12799 h 12798"/>
                <a:gd name="connsiteX87" fmla="*/ 115188 w 319966"/>
                <a:gd name="connsiteY87" fmla="*/ 6399 h 12798"/>
                <a:gd name="connsiteX88" fmla="*/ 95990 w 319966"/>
                <a:gd name="connsiteY88" fmla="*/ 6399 h 12798"/>
                <a:gd name="connsiteX89" fmla="*/ 102389 w 319966"/>
                <a:gd name="connsiteY89" fmla="*/ 0 h 12798"/>
                <a:gd name="connsiteX90" fmla="*/ 102389 w 319966"/>
                <a:gd name="connsiteY90" fmla="*/ 0 h 12798"/>
                <a:gd name="connsiteX91" fmla="*/ 108789 w 319966"/>
                <a:gd name="connsiteY91" fmla="*/ 6399 h 12798"/>
                <a:gd name="connsiteX92" fmla="*/ 108789 w 319966"/>
                <a:gd name="connsiteY92" fmla="*/ 6399 h 12798"/>
                <a:gd name="connsiteX93" fmla="*/ 102389 w 319966"/>
                <a:gd name="connsiteY93" fmla="*/ 12799 h 12798"/>
                <a:gd name="connsiteX94" fmla="*/ 102389 w 319966"/>
                <a:gd name="connsiteY94" fmla="*/ 12799 h 12798"/>
                <a:gd name="connsiteX95" fmla="*/ 95990 w 319966"/>
                <a:gd name="connsiteY95" fmla="*/ 6399 h 12798"/>
                <a:gd name="connsiteX96" fmla="*/ 76792 w 319966"/>
                <a:gd name="connsiteY96" fmla="*/ 6399 h 12798"/>
                <a:gd name="connsiteX97" fmla="*/ 83191 w 319966"/>
                <a:gd name="connsiteY97" fmla="*/ 0 h 12798"/>
                <a:gd name="connsiteX98" fmla="*/ 83191 w 319966"/>
                <a:gd name="connsiteY98" fmla="*/ 0 h 12798"/>
                <a:gd name="connsiteX99" fmla="*/ 89655 w 319966"/>
                <a:gd name="connsiteY99" fmla="*/ 6399 h 12798"/>
                <a:gd name="connsiteX100" fmla="*/ 89655 w 319966"/>
                <a:gd name="connsiteY100" fmla="*/ 6399 h 12798"/>
                <a:gd name="connsiteX101" fmla="*/ 83191 w 319966"/>
                <a:gd name="connsiteY101" fmla="*/ 12799 h 12798"/>
                <a:gd name="connsiteX102" fmla="*/ 83191 w 319966"/>
                <a:gd name="connsiteY102" fmla="*/ 12799 h 12798"/>
                <a:gd name="connsiteX103" fmla="*/ 76792 w 319966"/>
                <a:gd name="connsiteY103" fmla="*/ 6399 h 12798"/>
                <a:gd name="connsiteX104" fmla="*/ 57594 w 319966"/>
                <a:gd name="connsiteY104" fmla="*/ 6399 h 12798"/>
                <a:gd name="connsiteX105" fmla="*/ 63993 w 319966"/>
                <a:gd name="connsiteY105" fmla="*/ 0 h 12798"/>
                <a:gd name="connsiteX106" fmla="*/ 63993 w 319966"/>
                <a:gd name="connsiteY106" fmla="*/ 0 h 12798"/>
                <a:gd name="connsiteX107" fmla="*/ 70393 w 319966"/>
                <a:gd name="connsiteY107" fmla="*/ 6399 h 12798"/>
                <a:gd name="connsiteX108" fmla="*/ 70393 w 319966"/>
                <a:gd name="connsiteY108" fmla="*/ 6399 h 12798"/>
                <a:gd name="connsiteX109" fmla="*/ 63993 w 319966"/>
                <a:gd name="connsiteY109" fmla="*/ 12799 h 12798"/>
                <a:gd name="connsiteX110" fmla="*/ 63993 w 319966"/>
                <a:gd name="connsiteY110" fmla="*/ 12799 h 12798"/>
                <a:gd name="connsiteX111" fmla="*/ 57594 w 319966"/>
                <a:gd name="connsiteY111" fmla="*/ 6399 h 12798"/>
                <a:gd name="connsiteX112" fmla="*/ 38396 w 319966"/>
                <a:gd name="connsiteY112" fmla="*/ 6399 h 12798"/>
                <a:gd name="connsiteX113" fmla="*/ 44795 w 319966"/>
                <a:gd name="connsiteY113" fmla="*/ 0 h 12798"/>
                <a:gd name="connsiteX114" fmla="*/ 44795 w 319966"/>
                <a:gd name="connsiteY114" fmla="*/ 0 h 12798"/>
                <a:gd name="connsiteX115" fmla="*/ 51195 w 319966"/>
                <a:gd name="connsiteY115" fmla="*/ 6399 h 12798"/>
                <a:gd name="connsiteX116" fmla="*/ 51195 w 319966"/>
                <a:gd name="connsiteY116" fmla="*/ 6399 h 12798"/>
                <a:gd name="connsiteX117" fmla="*/ 44795 w 319966"/>
                <a:gd name="connsiteY117" fmla="*/ 12799 h 12798"/>
                <a:gd name="connsiteX118" fmla="*/ 44795 w 319966"/>
                <a:gd name="connsiteY118" fmla="*/ 12799 h 12798"/>
                <a:gd name="connsiteX119" fmla="*/ 38396 w 319966"/>
                <a:gd name="connsiteY119" fmla="*/ 6399 h 12798"/>
                <a:gd name="connsiteX120" fmla="*/ 19198 w 319966"/>
                <a:gd name="connsiteY120" fmla="*/ 6399 h 12798"/>
                <a:gd name="connsiteX121" fmla="*/ 25597 w 319966"/>
                <a:gd name="connsiteY121" fmla="*/ 0 h 12798"/>
                <a:gd name="connsiteX122" fmla="*/ 25597 w 319966"/>
                <a:gd name="connsiteY122" fmla="*/ 0 h 12798"/>
                <a:gd name="connsiteX123" fmla="*/ 31997 w 319966"/>
                <a:gd name="connsiteY123" fmla="*/ 6399 h 12798"/>
                <a:gd name="connsiteX124" fmla="*/ 31997 w 319966"/>
                <a:gd name="connsiteY124" fmla="*/ 6399 h 12798"/>
                <a:gd name="connsiteX125" fmla="*/ 25597 w 319966"/>
                <a:gd name="connsiteY125" fmla="*/ 12799 h 12798"/>
                <a:gd name="connsiteX126" fmla="*/ 25597 w 319966"/>
                <a:gd name="connsiteY126" fmla="*/ 12799 h 12798"/>
                <a:gd name="connsiteX127" fmla="*/ 19198 w 319966"/>
                <a:gd name="connsiteY127" fmla="*/ 6399 h 12798"/>
                <a:gd name="connsiteX128" fmla="*/ 0 w 319966"/>
                <a:gd name="connsiteY128" fmla="*/ 6399 h 12798"/>
                <a:gd name="connsiteX129" fmla="*/ 6463 w 319966"/>
                <a:gd name="connsiteY129" fmla="*/ 0 h 12798"/>
                <a:gd name="connsiteX130" fmla="*/ 6463 w 319966"/>
                <a:gd name="connsiteY130" fmla="*/ 0 h 12798"/>
                <a:gd name="connsiteX131" fmla="*/ 12799 w 319966"/>
                <a:gd name="connsiteY131" fmla="*/ 6399 h 12798"/>
                <a:gd name="connsiteX132" fmla="*/ 12799 w 319966"/>
                <a:gd name="connsiteY132" fmla="*/ 6399 h 12798"/>
                <a:gd name="connsiteX133" fmla="*/ 6463 w 319966"/>
                <a:gd name="connsiteY133" fmla="*/ 12799 h 12798"/>
                <a:gd name="connsiteX134" fmla="*/ 6463 w 319966"/>
                <a:gd name="connsiteY134" fmla="*/ 12799 h 12798"/>
                <a:gd name="connsiteX135" fmla="*/ 0 w 319966"/>
                <a:gd name="connsiteY135" fmla="*/ 63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319966" h="12798">
                  <a:moveTo>
                    <a:pt x="307168" y="6399"/>
                  </a:moveTo>
                  <a:cubicBezTo>
                    <a:pt x="307168" y="2880"/>
                    <a:pt x="310047" y="0"/>
                    <a:pt x="313567" y="0"/>
                  </a:cubicBezTo>
                  <a:lnTo>
                    <a:pt x="313567" y="0"/>
                  </a:lnTo>
                  <a:cubicBezTo>
                    <a:pt x="317151" y="0"/>
                    <a:pt x="319966" y="2880"/>
                    <a:pt x="319966" y="6399"/>
                  </a:cubicBezTo>
                  <a:lnTo>
                    <a:pt x="319966" y="6399"/>
                  </a:lnTo>
                  <a:cubicBezTo>
                    <a:pt x="319966" y="9983"/>
                    <a:pt x="317151" y="12799"/>
                    <a:pt x="313567" y="12799"/>
                  </a:cubicBezTo>
                  <a:lnTo>
                    <a:pt x="313567" y="12799"/>
                  </a:lnTo>
                  <a:cubicBezTo>
                    <a:pt x="310047" y="12799"/>
                    <a:pt x="307168" y="9983"/>
                    <a:pt x="307168" y="6399"/>
                  </a:cubicBezTo>
                  <a:close/>
                  <a:moveTo>
                    <a:pt x="287970" y="6399"/>
                  </a:moveTo>
                  <a:cubicBezTo>
                    <a:pt x="287970" y="2880"/>
                    <a:pt x="290849" y="0"/>
                    <a:pt x="294369" y="0"/>
                  </a:cubicBezTo>
                  <a:lnTo>
                    <a:pt x="294369" y="0"/>
                  </a:lnTo>
                  <a:cubicBezTo>
                    <a:pt x="297953" y="0"/>
                    <a:pt x="300768" y="2880"/>
                    <a:pt x="300768" y="6399"/>
                  </a:cubicBezTo>
                  <a:lnTo>
                    <a:pt x="300768" y="6399"/>
                  </a:lnTo>
                  <a:cubicBezTo>
                    <a:pt x="300768" y="9983"/>
                    <a:pt x="297953" y="12799"/>
                    <a:pt x="294369" y="12799"/>
                  </a:cubicBezTo>
                  <a:lnTo>
                    <a:pt x="294369" y="12799"/>
                  </a:lnTo>
                  <a:cubicBezTo>
                    <a:pt x="290849" y="12799"/>
                    <a:pt x="287970" y="9983"/>
                    <a:pt x="287970" y="6399"/>
                  </a:cubicBezTo>
                  <a:close/>
                  <a:moveTo>
                    <a:pt x="268772" y="6399"/>
                  </a:moveTo>
                  <a:cubicBezTo>
                    <a:pt x="268772" y="2880"/>
                    <a:pt x="271652" y="0"/>
                    <a:pt x="275171" y="0"/>
                  </a:cubicBezTo>
                  <a:lnTo>
                    <a:pt x="275171" y="0"/>
                  </a:lnTo>
                  <a:cubicBezTo>
                    <a:pt x="278755" y="0"/>
                    <a:pt x="281570" y="2880"/>
                    <a:pt x="281570" y="6399"/>
                  </a:cubicBezTo>
                  <a:lnTo>
                    <a:pt x="281570" y="6399"/>
                  </a:lnTo>
                  <a:cubicBezTo>
                    <a:pt x="281570" y="9983"/>
                    <a:pt x="278755" y="12799"/>
                    <a:pt x="275171" y="12799"/>
                  </a:cubicBezTo>
                  <a:lnTo>
                    <a:pt x="275171" y="12799"/>
                  </a:lnTo>
                  <a:cubicBezTo>
                    <a:pt x="271652" y="12799"/>
                    <a:pt x="268772" y="9983"/>
                    <a:pt x="268772" y="6399"/>
                  </a:cubicBezTo>
                  <a:close/>
                  <a:moveTo>
                    <a:pt x="249574" y="6399"/>
                  </a:moveTo>
                  <a:cubicBezTo>
                    <a:pt x="249574" y="2880"/>
                    <a:pt x="252454" y="0"/>
                    <a:pt x="256037" y="0"/>
                  </a:cubicBezTo>
                  <a:lnTo>
                    <a:pt x="256037" y="0"/>
                  </a:lnTo>
                  <a:cubicBezTo>
                    <a:pt x="259557" y="0"/>
                    <a:pt x="262372" y="2880"/>
                    <a:pt x="262372" y="6399"/>
                  </a:cubicBezTo>
                  <a:lnTo>
                    <a:pt x="262372" y="6399"/>
                  </a:lnTo>
                  <a:cubicBezTo>
                    <a:pt x="262372" y="9983"/>
                    <a:pt x="259557" y="12799"/>
                    <a:pt x="256037" y="12799"/>
                  </a:cubicBezTo>
                  <a:lnTo>
                    <a:pt x="256037" y="12799"/>
                  </a:lnTo>
                  <a:cubicBezTo>
                    <a:pt x="252454" y="12799"/>
                    <a:pt x="249574" y="9983"/>
                    <a:pt x="249574" y="6399"/>
                  </a:cubicBezTo>
                  <a:close/>
                  <a:moveTo>
                    <a:pt x="230376" y="6399"/>
                  </a:moveTo>
                  <a:cubicBezTo>
                    <a:pt x="230376" y="2880"/>
                    <a:pt x="233256" y="0"/>
                    <a:pt x="236775" y="0"/>
                  </a:cubicBezTo>
                  <a:lnTo>
                    <a:pt x="236775" y="0"/>
                  </a:lnTo>
                  <a:cubicBezTo>
                    <a:pt x="240359" y="0"/>
                    <a:pt x="243174" y="2880"/>
                    <a:pt x="243174" y="6399"/>
                  </a:cubicBezTo>
                  <a:lnTo>
                    <a:pt x="243174" y="6399"/>
                  </a:lnTo>
                  <a:cubicBezTo>
                    <a:pt x="243174" y="9983"/>
                    <a:pt x="240359" y="12799"/>
                    <a:pt x="236775" y="12799"/>
                  </a:cubicBezTo>
                  <a:lnTo>
                    <a:pt x="236775" y="12799"/>
                  </a:lnTo>
                  <a:cubicBezTo>
                    <a:pt x="233256" y="12799"/>
                    <a:pt x="230376" y="9983"/>
                    <a:pt x="230376" y="6399"/>
                  </a:cubicBezTo>
                  <a:close/>
                  <a:moveTo>
                    <a:pt x="211178" y="6399"/>
                  </a:moveTo>
                  <a:cubicBezTo>
                    <a:pt x="211178" y="2880"/>
                    <a:pt x="214058" y="0"/>
                    <a:pt x="217577" y="0"/>
                  </a:cubicBezTo>
                  <a:lnTo>
                    <a:pt x="217577" y="0"/>
                  </a:lnTo>
                  <a:cubicBezTo>
                    <a:pt x="221161" y="0"/>
                    <a:pt x="223976" y="2880"/>
                    <a:pt x="223976" y="6399"/>
                  </a:cubicBezTo>
                  <a:lnTo>
                    <a:pt x="223976" y="6399"/>
                  </a:lnTo>
                  <a:cubicBezTo>
                    <a:pt x="223976" y="9983"/>
                    <a:pt x="221161" y="12799"/>
                    <a:pt x="217577" y="12799"/>
                  </a:cubicBezTo>
                  <a:lnTo>
                    <a:pt x="217577" y="12799"/>
                  </a:lnTo>
                  <a:cubicBezTo>
                    <a:pt x="214058" y="12799"/>
                    <a:pt x="211178" y="9983"/>
                    <a:pt x="211178" y="6399"/>
                  </a:cubicBezTo>
                  <a:close/>
                  <a:moveTo>
                    <a:pt x="191980" y="6399"/>
                  </a:moveTo>
                  <a:cubicBezTo>
                    <a:pt x="191980" y="2880"/>
                    <a:pt x="194860" y="0"/>
                    <a:pt x="198379" y="0"/>
                  </a:cubicBezTo>
                  <a:lnTo>
                    <a:pt x="198379" y="0"/>
                  </a:lnTo>
                  <a:cubicBezTo>
                    <a:pt x="201963" y="0"/>
                    <a:pt x="204779" y="2880"/>
                    <a:pt x="204779" y="6399"/>
                  </a:cubicBezTo>
                  <a:lnTo>
                    <a:pt x="204779" y="6399"/>
                  </a:lnTo>
                  <a:cubicBezTo>
                    <a:pt x="204779" y="9983"/>
                    <a:pt x="201963" y="12799"/>
                    <a:pt x="198379" y="12799"/>
                  </a:cubicBezTo>
                  <a:lnTo>
                    <a:pt x="198379" y="12799"/>
                  </a:lnTo>
                  <a:cubicBezTo>
                    <a:pt x="194860" y="12799"/>
                    <a:pt x="191980" y="9983"/>
                    <a:pt x="191980" y="6399"/>
                  </a:cubicBezTo>
                  <a:close/>
                  <a:moveTo>
                    <a:pt x="172846" y="6399"/>
                  </a:moveTo>
                  <a:cubicBezTo>
                    <a:pt x="172846" y="2880"/>
                    <a:pt x="175662" y="0"/>
                    <a:pt x="179181" y="0"/>
                  </a:cubicBezTo>
                  <a:lnTo>
                    <a:pt x="179181" y="0"/>
                  </a:lnTo>
                  <a:cubicBezTo>
                    <a:pt x="182765" y="0"/>
                    <a:pt x="185581" y="2880"/>
                    <a:pt x="185581" y="6399"/>
                  </a:cubicBezTo>
                  <a:lnTo>
                    <a:pt x="185581" y="6399"/>
                  </a:lnTo>
                  <a:cubicBezTo>
                    <a:pt x="185581" y="9983"/>
                    <a:pt x="182765" y="12799"/>
                    <a:pt x="179181" y="12799"/>
                  </a:cubicBezTo>
                  <a:lnTo>
                    <a:pt x="179181" y="12799"/>
                  </a:lnTo>
                  <a:cubicBezTo>
                    <a:pt x="175662" y="12799"/>
                    <a:pt x="172846" y="9983"/>
                    <a:pt x="172846" y="6399"/>
                  </a:cubicBezTo>
                  <a:close/>
                  <a:moveTo>
                    <a:pt x="153584" y="6399"/>
                  </a:moveTo>
                  <a:cubicBezTo>
                    <a:pt x="153584" y="2880"/>
                    <a:pt x="156464" y="0"/>
                    <a:pt x="159983" y="0"/>
                  </a:cubicBezTo>
                  <a:lnTo>
                    <a:pt x="159983" y="0"/>
                  </a:lnTo>
                  <a:cubicBezTo>
                    <a:pt x="163567" y="0"/>
                    <a:pt x="166383" y="2880"/>
                    <a:pt x="166383" y="6399"/>
                  </a:cubicBezTo>
                  <a:lnTo>
                    <a:pt x="166383" y="6399"/>
                  </a:lnTo>
                  <a:cubicBezTo>
                    <a:pt x="166383" y="9983"/>
                    <a:pt x="163567" y="12799"/>
                    <a:pt x="159983" y="12799"/>
                  </a:cubicBezTo>
                  <a:lnTo>
                    <a:pt x="159983" y="12799"/>
                  </a:lnTo>
                  <a:cubicBezTo>
                    <a:pt x="156464" y="12799"/>
                    <a:pt x="153584" y="9983"/>
                    <a:pt x="153584" y="6399"/>
                  </a:cubicBezTo>
                  <a:close/>
                  <a:moveTo>
                    <a:pt x="134386" y="6399"/>
                  </a:moveTo>
                  <a:cubicBezTo>
                    <a:pt x="134386" y="2880"/>
                    <a:pt x="137266" y="0"/>
                    <a:pt x="140785" y="0"/>
                  </a:cubicBezTo>
                  <a:lnTo>
                    <a:pt x="140785" y="0"/>
                  </a:lnTo>
                  <a:cubicBezTo>
                    <a:pt x="144369" y="0"/>
                    <a:pt x="147185" y="2880"/>
                    <a:pt x="147185" y="6399"/>
                  </a:cubicBezTo>
                  <a:lnTo>
                    <a:pt x="147185" y="6399"/>
                  </a:lnTo>
                  <a:cubicBezTo>
                    <a:pt x="147185" y="9983"/>
                    <a:pt x="144369" y="12799"/>
                    <a:pt x="140785" y="12799"/>
                  </a:cubicBezTo>
                  <a:lnTo>
                    <a:pt x="140785" y="12799"/>
                  </a:lnTo>
                  <a:cubicBezTo>
                    <a:pt x="137266" y="12799"/>
                    <a:pt x="134386" y="9983"/>
                    <a:pt x="134386" y="6399"/>
                  </a:cubicBezTo>
                  <a:close/>
                  <a:moveTo>
                    <a:pt x="115188" y="6399"/>
                  </a:moveTo>
                  <a:cubicBezTo>
                    <a:pt x="115188" y="2880"/>
                    <a:pt x="118068" y="0"/>
                    <a:pt x="121587" y="0"/>
                  </a:cubicBezTo>
                  <a:lnTo>
                    <a:pt x="121587" y="0"/>
                  </a:lnTo>
                  <a:cubicBezTo>
                    <a:pt x="125171" y="0"/>
                    <a:pt x="127987" y="2880"/>
                    <a:pt x="127987" y="6399"/>
                  </a:cubicBezTo>
                  <a:lnTo>
                    <a:pt x="127987" y="6399"/>
                  </a:lnTo>
                  <a:cubicBezTo>
                    <a:pt x="127987" y="9983"/>
                    <a:pt x="125171" y="12799"/>
                    <a:pt x="121587" y="12799"/>
                  </a:cubicBezTo>
                  <a:lnTo>
                    <a:pt x="121587" y="12799"/>
                  </a:lnTo>
                  <a:cubicBezTo>
                    <a:pt x="118068" y="12799"/>
                    <a:pt x="115188" y="9983"/>
                    <a:pt x="115188" y="6399"/>
                  </a:cubicBezTo>
                  <a:close/>
                  <a:moveTo>
                    <a:pt x="95990" y="6399"/>
                  </a:moveTo>
                  <a:cubicBezTo>
                    <a:pt x="95990" y="2880"/>
                    <a:pt x="98870" y="0"/>
                    <a:pt x="102389" y="0"/>
                  </a:cubicBezTo>
                  <a:lnTo>
                    <a:pt x="102389" y="0"/>
                  </a:lnTo>
                  <a:cubicBezTo>
                    <a:pt x="105973" y="0"/>
                    <a:pt x="108789" y="2880"/>
                    <a:pt x="108789" y="6399"/>
                  </a:cubicBezTo>
                  <a:lnTo>
                    <a:pt x="108789" y="6399"/>
                  </a:lnTo>
                  <a:cubicBezTo>
                    <a:pt x="108789" y="9983"/>
                    <a:pt x="105973" y="12799"/>
                    <a:pt x="102389" y="12799"/>
                  </a:cubicBezTo>
                  <a:lnTo>
                    <a:pt x="102389" y="12799"/>
                  </a:lnTo>
                  <a:cubicBezTo>
                    <a:pt x="98870" y="12799"/>
                    <a:pt x="95990" y="9983"/>
                    <a:pt x="95990" y="6399"/>
                  </a:cubicBezTo>
                  <a:close/>
                  <a:moveTo>
                    <a:pt x="76792" y="6399"/>
                  </a:moveTo>
                  <a:cubicBezTo>
                    <a:pt x="76792" y="2880"/>
                    <a:pt x="79672" y="0"/>
                    <a:pt x="83191" y="0"/>
                  </a:cubicBezTo>
                  <a:lnTo>
                    <a:pt x="83191" y="0"/>
                  </a:lnTo>
                  <a:cubicBezTo>
                    <a:pt x="86775" y="0"/>
                    <a:pt x="89655" y="2880"/>
                    <a:pt x="89655" y="6399"/>
                  </a:cubicBezTo>
                  <a:lnTo>
                    <a:pt x="89655" y="6399"/>
                  </a:lnTo>
                  <a:cubicBezTo>
                    <a:pt x="89655" y="9983"/>
                    <a:pt x="86775" y="12799"/>
                    <a:pt x="83191" y="12799"/>
                  </a:cubicBezTo>
                  <a:lnTo>
                    <a:pt x="83191" y="12799"/>
                  </a:lnTo>
                  <a:cubicBezTo>
                    <a:pt x="79672" y="12799"/>
                    <a:pt x="76792" y="9983"/>
                    <a:pt x="76792" y="6399"/>
                  </a:cubicBezTo>
                  <a:close/>
                  <a:moveTo>
                    <a:pt x="57594" y="6399"/>
                  </a:moveTo>
                  <a:cubicBezTo>
                    <a:pt x="57594" y="2880"/>
                    <a:pt x="60474" y="0"/>
                    <a:pt x="63993" y="0"/>
                  </a:cubicBezTo>
                  <a:lnTo>
                    <a:pt x="63993" y="0"/>
                  </a:lnTo>
                  <a:cubicBezTo>
                    <a:pt x="67577" y="0"/>
                    <a:pt x="70393" y="2880"/>
                    <a:pt x="70393" y="6399"/>
                  </a:cubicBezTo>
                  <a:lnTo>
                    <a:pt x="70393" y="6399"/>
                  </a:lnTo>
                  <a:cubicBezTo>
                    <a:pt x="70393" y="9983"/>
                    <a:pt x="67577" y="12799"/>
                    <a:pt x="63993" y="12799"/>
                  </a:cubicBezTo>
                  <a:lnTo>
                    <a:pt x="63993" y="12799"/>
                  </a:lnTo>
                  <a:cubicBezTo>
                    <a:pt x="60474" y="12799"/>
                    <a:pt x="57594" y="9983"/>
                    <a:pt x="57594" y="6399"/>
                  </a:cubicBezTo>
                  <a:close/>
                  <a:moveTo>
                    <a:pt x="38396" y="6399"/>
                  </a:moveTo>
                  <a:cubicBezTo>
                    <a:pt x="38396" y="2880"/>
                    <a:pt x="41276" y="0"/>
                    <a:pt x="44795" y="0"/>
                  </a:cubicBezTo>
                  <a:lnTo>
                    <a:pt x="44795" y="0"/>
                  </a:lnTo>
                  <a:cubicBezTo>
                    <a:pt x="48379" y="0"/>
                    <a:pt x="51195" y="2880"/>
                    <a:pt x="51195" y="6399"/>
                  </a:cubicBezTo>
                  <a:lnTo>
                    <a:pt x="51195" y="6399"/>
                  </a:lnTo>
                  <a:cubicBezTo>
                    <a:pt x="51195" y="9983"/>
                    <a:pt x="48379" y="12799"/>
                    <a:pt x="44795" y="12799"/>
                  </a:cubicBezTo>
                  <a:lnTo>
                    <a:pt x="44795" y="12799"/>
                  </a:lnTo>
                  <a:cubicBezTo>
                    <a:pt x="41276" y="12799"/>
                    <a:pt x="38396" y="9983"/>
                    <a:pt x="38396" y="6399"/>
                  </a:cubicBezTo>
                  <a:close/>
                  <a:moveTo>
                    <a:pt x="19198" y="6399"/>
                  </a:moveTo>
                  <a:cubicBezTo>
                    <a:pt x="19198" y="2880"/>
                    <a:pt x="22078" y="0"/>
                    <a:pt x="25597" y="0"/>
                  </a:cubicBezTo>
                  <a:lnTo>
                    <a:pt x="25597" y="0"/>
                  </a:lnTo>
                  <a:cubicBezTo>
                    <a:pt x="29181" y="0"/>
                    <a:pt x="31997" y="2880"/>
                    <a:pt x="31997" y="6399"/>
                  </a:cubicBezTo>
                  <a:lnTo>
                    <a:pt x="31997" y="6399"/>
                  </a:lnTo>
                  <a:cubicBezTo>
                    <a:pt x="31997" y="9983"/>
                    <a:pt x="29181" y="12799"/>
                    <a:pt x="25597" y="12799"/>
                  </a:cubicBezTo>
                  <a:lnTo>
                    <a:pt x="25597" y="12799"/>
                  </a:lnTo>
                  <a:cubicBezTo>
                    <a:pt x="22078" y="12799"/>
                    <a:pt x="19198" y="9983"/>
                    <a:pt x="19198" y="6399"/>
                  </a:cubicBezTo>
                  <a:close/>
                  <a:moveTo>
                    <a:pt x="0" y="6399"/>
                  </a:moveTo>
                  <a:cubicBezTo>
                    <a:pt x="0" y="2880"/>
                    <a:pt x="2880" y="0"/>
                    <a:pt x="6463" y="0"/>
                  </a:cubicBezTo>
                  <a:lnTo>
                    <a:pt x="6463" y="0"/>
                  </a:lnTo>
                  <a:cubicBezTo>
                    <a:pt x="9983" y="0"/>
                    <a:pt x="12799" y="2880"/>
                    <a:pt x="12799" y="6399"/>
                  </a:cubicBezTo>
                  <a:lnTo>
                    <a:pt x="12799" y="6399"/>
                  </a:lnTo>
                  <a:cubicBezTo>
                    <a:pt x="12799" y="9983"/>
                    <a:pt x="9983" y="12799"/>
                    <a:pt x="6463" y="12799"/>
                  </a:cubicBezTo>
                  <a:lnTo>
                    <a:pt x="6463" y="12799"/>
                  </a:lnTo>
                  <a:cubicBezTo>
                    <a:pt x="2880" y="12799"/>
                    <a:pt x="0" y="9983"/>
                    <a:pt x="0" y="63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4DA7EC08-50CB-43E8-98F2-E735ECAB9A04}"/>
                </a:ext>
              </a:extLst>
            </p:cNvPr>
            <p:cNvSpPr/>
            <p:nvPr/>
          </p:nvSpPr>
          <p:spPr>
            <a:xfrm>
              <a:off x="781102" y="5827906"/>
              <a:ext cx="12799" cy="319966"/>
            </a:xfrm>
            <a:custGeom>
              <a:avLst/>
              <a:gdLst>
                <a:gd name="connsiteX0" fmla="*/ 0 w 12798"/>
                <a:gd name="connsiteY0" fmla="*/ 313567 h 319966"/>
                <a:gd name="connsiteX1" fmla="*/ 6399 w 12798"/>
                <a:gd name="connsiteY1" fmla="*/ 307168 h 319966"/>
                <a:gd name="connsiteX2" fmla="*/ 6399 w 12798"/>
                <a:gd name="connsiteY2" fmla="*/ 307168 h 319966"/>
                <a:gd name="connsiteX3" fmla="*/ 12799 w 12798"/>
                <a:gd name="connsiteY3" fmla="*/ 313567 h 319966"/>
                <a:gd name="connsiteX4" fmla="*/ 12799 w 12798"/>
                <a:gd name="connsiteY4" fmla="*/ 313567 h 319966"/>
                <a:gd name="connsiteX5" fmla="*/ 6399 w 12798"/>
                <a:gd name="connsiteY5" fmla="*/ 319966 h 319966"/>
                <a:gd name="connsiteX6" fmla="*/ 6399 w 12798"/>
                <a:gd name="connsiteY6" fmla="*/ 319966 h 319966"/>
                <a:gd name="connsiteX7" fmla="*/ 0 w 12798"/>
                <a:gd name="connsiteY7" fmla="*/ 313567 h 319966"/>
                <a:gd name="connsiteX8" fmla="*/ 0 w 12798"/>
                <a:gd name="connsiteY8" fmla="*/ 294305 h 319966"/>
                <a:gd name="connsiteX9" fmla="*/ 6399 w 12798"/>
                <a:gd name="connsiteY9" fmla="*/ 287906 h 319966"/>
                <a:gd name="connsiteX10" fmla="*/ 6399 w 12798"/>
                <a:gd name="connsiteY10" fmla="*/ 287906 h 319966"/>
                <a:gd name="connsiteX11" fmla="*/ 12799 w 12798"/>
                <a:gd name="connsiteY11" fmla="*/ 294305 h 319966"/>
                <a:gd name="connsiteX12" fmla="*/ 12799 w 12798"/>
                <a:gd name="connsiteY12" fmla="*/ 294305 h 319966"/>
                <a:gd name="connsiteX13" fmla="*/ 6399 w 12798"/>
                <a:gd name="connsiteY13" fmla="*/ 300705 h 319966"/>
                <a:gd name="connsiteX14" fmla="*/ 6399 w 12798"/>
                <a:gd name="connsiteY14" fmla="*/ 300705 h 319966"/>
                <a:gd name="connsiteX15" fmla="*/ 0 w 12798"/>
                <a:gd name="connsiteY15" fmla="*/ 294305 h 319966"/>
                <a:gd name="connsiteX16" fmla="*/ 0 w 12798"/>
                <a:gd name="connsiteY16" fmla="*/ 275107 h 319966"/>
                <a:gd name="connsiteX17" fmla="*/ 6399 w 12798"/>
                <a:gd name="connsiteY17" fmla="*/ 268772 h 319966"/>
                <a:gd name="connsiteX18" fmla="*/ 6399 w 12798"/>
                <a:gd name="connsiteY18" fmla="*/ 268772 h 319966"/>
                <a:gd name="connsiteX19" fmla="*/ 12799 w 12798"/>
                <a:gd name="connsiteY19" fmla="*/ 275107 h 319966"/>
                <a:gd name="connsiteX20" fmla="*/ 12799 w 12798"/>
                <a:gd name="connsiteY20" fmla="*/ 275107 h 319966"/>
                <a:gd name="connsiteX21" fmla="*/ 6399 w 12798"/>
                <a:gd name="connsiteY21" fmla="*/ 281507 h 319966"/>
                <a:gd name="connsiteX22" fmla="*/ 6399 w 12798"/>
                <a:gd name="connsiteY22" fmla="*/ 281507 h 319966"/>
                <a:gd name="connsiteX23" fmla="*/ 0 w 12798"/>
                <a:gd name="connsiteY23" fmla="*/ 275107 h 319966"/>
                <a:gd name="connsiteX24" fmla="*/ 0 w 12798"/>
                <a:gd name="connsiteY24" fmla="*/ 255973 h 319966"/>
                <a:gd name="connsiteX25" fmla="*/ 6399 w 12798"/>
                <a:gd name="connsiteY25" fmla="*/ 249574 h 319966"/>
                <a:gd name="connsiteX26" fmla="*/ 6399 w 12798"/>
                <a:gd name="connsiteY26" fmla="*/ 249574 h 319966"/>
                <a:gd name="connsiteX27" fmla="*/ 12799 w 12798"/>
                <a:gd name="connsiteY27" fmla="*/ 255973 h 319966"/>
                <a:gd name="connsiteX28" fmla="*/ 12799 w 12798"/>
                <a:gd name="connsiteY28" fmla="*/ 255973 h 319966"/>
                <a:gd name="connsiteX29" fmla="*/ 6399 w 12798"/>
                <a:gd name="connsiteY29" fmla="*/ 262372 h 319966"/>
                <a:gd name="connsiteX30" fmla="*/ 6399 w 12798"/>
                <a:gd name="connsiteY30" fmla="*/ 262372 h 319966"/>
                <a:gd name="connsiteX31" fmla="*/ 0 w 12798"/>
                <a:gd name="connsiteY31" fmla="*/ 255973 h 319966"/>
                <a:gd name="connsiteX32" fmla="*/ 0 w 12798"/>
                <a:gd name="connsiteY32" fmla="*/ 236775 h 319966"/>
                <a:gd name="connsiteX33" fmla="*/ 6399 w 12798"/>
                <a:gd name="connsiteY33" fmla="*/ 230376 h 319966"/>
                <a:gd name="connsiteX34" fmla="*/ 6399 w 12798"/>
                <a:gd name="connsiteY34" fmla="*/ 230376 h 319966"/>
                <a:gd name="connsiteX35" fmla="*/ 12799 w 12798"/>
                <a:gd name="connsiteY35" fmla="*/ 236775 h 319966"/>
                <a:gd name="connsiteX36" fmla="*/ 12799 w 12798"/>
                <a:gd name="connsiteY36" fmla="*/ 236775 h 319966"/>
                <a:gd name="connsiteX37" fmla="*/ 6399 w 12798"/>
                <a:gd name="connsiteY37" fmla="*/ 243174 h 319966"/>
                <a:gd name="connsiteX38" fmla="*/ 6399 w 12798"/>
                <a:gd name="connsiteY38" fmla="*/ 243174 h 319966"/>
                <a:gd name="connsiteX39" fmla="*/ 0 w 12798"/>
                <a:gd name="connsiteY39" fmla="*/ 236775 h 319966"/>
                <a:gd name="connsiteX40" fmla="*/ 0 w 12798"/>
                <a:gd name="connsiteY40" fmla="*/ 217577 h 319966"/>
                <a:gd name="connsiteX41" fmla="*/ 6399 w 12798"/>
                <a:gd name="connsiteY41" fmla="*/ 211178 h 319966"/>
                <a:gd name="connsiteX42" fmla="*/ 6399 w 12798"/>
                <a:gd name="connsiteY42" fmla="*/ 211178 h 319966"/>
                <a:gd name="connsiteX43" fmla="*/ 12799 w 12798"/>
                <a:gd name="connsiteY43" fmla="*/ 217577 h 319966"/>
                <a:gd name="connsiteX44" fmla="*/ 12799 w 12798"/>
                <a:gd name="connsiteY44" fmla="*/ 217577 h 319966"/>
                <a:gd name="connsiteX45" fmla="*/ 6399 w 12798"/>
                <a:gd name="connsiteY45" fmla="*/ 223976 h 319966"/>
                <a:gd name="connsiteX46" fmla="*/ 6399 w 12798"/>
                <a:gd name="connsiteY46" fmla="*/ 223976 h 319966"/>
                <a:gd name="connsiteX47" fmla="*/ 0 w 12798"/>
                <a:gd name="connsiteY47" fmla="*/ 217577 h 319966"/>
                <a:gd name="connsiteX48" fmla="*/ 0 w 12798"/>
                <a:gd name="connsiteY48" fmla="*/ 198379 h 319966"/>
                <a:gd name="connsiteX49" fmla="*/ 6399 w 12798"/>
                <a:gd name="connsiteY49" fmla="*/ 191980 h 319966"/>
                <a:gd name="connsiteX50" fmla="*/ 6399 w 12798"/>
                <a:gd name="connsiteY50" fmla="*/ 191980 h 319966"/>
                <a:gd name="connsiteX51" fmla="*/ 12799 w 12798"/>
                <a:gd name="connsiteY51" fmla="*/ 198379 h 319966"/>
                <a:gd name="connsiteX52" fmla="*/ 12799 w 12798"/>
                <a:gd name="connsiteY52" fmla="*/ 198379 h 319966"/>
                <a:gd name="connsiteX53" fmla="*/ 6399 w 12798"/>
                <a:gd name="connsiteY53" fmla="*/ 204778 h 319966"/>
                <a:gd name="connsiteX54" fmla="*/ 6399 w 12798"/>
                <a:gd name="connsiteY54" fmla="*/ 204778 h 319966"/>
                <a:gd name="connsiteX55" fmla="*/ 0 w 12798"/>
                <a:gd name="connsiteY55" fmla="*/ 198379 h 319966"/>
                <a:gd name="connsiteX56" fmla="*/ 0 w 12798"/>
                <a:gd name="connsiteY56" fmla="*/ 179181 h 319966"/>
                <a:gd name="connsiteX57" fmla="*/ 6399 w 12798"/>
                <a:gd name="connsiteY57" fmla="*/ 172782 h 319966"/>
                <a:gd name="connsiteX58" fmla="*/ 6399 w 12798"/>
                <a:gd name="connsiteY58" fmla="*/ 172782 h 319966"/>
                <a:gd name="connsiteX59" fmla="*/ 12799 w 12798"/>
                <a:gd name="connsiteY59" fmla="*/ 179181 h 319966"/>
                <a:gd name="connsiteX60" fmla="*/ 12799 w 12798"/>
                <a:gd name="connsiteY60" fmla="*/ 179181 h 319966"/>
                <a:gd name="connsiteX61" fmla="*/ 6399 w 12798"/>
                <a:gd name="connsiteY61" fmla="*/ 185581 h 319966"/>
                <a:gd name="connsiteX62" fmla="*/ 6399 w 12798"/>
                <a:gd name="connsiteY62" fmla="*/ 185581 h 319966"/>
                <a:gd name="connsiteX63" fmla="*/ 0 w 12798"/>
                <a:gd name="connsiteY63" fmla="*/ 179181 h 319966"/>
                <a:gd name="connsiteX64" fmla="*/ 0 w 12798"/>
                <a:gd name="connsiteY64" fmla="*/ 159983 h 319966"/>
                <a:gd name="connsiteX65" fmla="*/ 6399 w 12798"/>
                <a:gd name="connsiteY65" fmla="*/ 153584 h 319966"/>
                <a:gd name="connsiteX66" fmla="*/ 6399 w 12798"/>
                <a:gd name="connsiteY66" fmla="*/ 153584 h 319966"/>
                <a:gd name="connsiteX67" fmla="*/ 12799 w 12798"/>
                <a:gd name="connsiteY67" fmla="*/ 159983 h 319966"/>
                <a:gd name="connsiteX68" fmla="*/ 12799 w 12798"/>
                <a:gd name="connsiteY68" fmla="*/ 159983 h 319966"/>
                <a:gd name="connsiteX69" fmla="*/ 6399 w 12798"/>
                <a:gd name="connsiteY69" fmla="*/ 166383 h 319966"/>
                <a:gd name="connsiteX70" fmla="*/ 6399 w 12798"/>
                <a:gd name="connsiteY70" fmla="*/ 166383 h 319966"/>
                <a:gd name="connsiteX71" fmla="*/ 0 w 12798"/>
                <a:gd name="connsiteY71" fmla="*/ 159983 h 319966"/>
                <a:gd name="connsiteX72" fmla="*/ 0 w 12798"/>
                <a:gd name="connsiteY72" fmla="*/ 140785 h 319966"/>
                <a:gd name="connsiteX73" fmla="*/ 6399 w 12798"/>
                <a:gd name="connsiteY73" fmla="*/ 134386 h 319966"/>
                <a:gd name="connsiteX74" fmla="*/ 6399 w 12798"/>
                <a:gd name="connsiteY74" fmla="*/ 134386 h 319966"/>
                <a:gd name="connsiteX75" fmla="*/ 12799 w 12798"/>
                <a:gd name="connsiteY75" fmla="*/ 140785 h 319966"/>
                <a:gd name="connsiteX76" fmla="*/ 12799 w 12798"/>
                <a:gd name="connsiteY76" fmla="*/ 140785 h 319966"/>
                <a:gd name="connsiteX77" fmla="*/ 6399 w 12798"/>
                <a:gd name="connsiteY77" fmla="*/ 147185 h 319966"/>
                <a:gd name="connsiteX78" fmla="*/ 6399 w 12798"/>
                <a:gd name="connsiteY78" fmla="*/ 147185 h 319966"/>
                <a:gd name="connsiteX79" fmla="*/ 0 w 12798"/>
                <a:gd name="connsiteY79" fmla="*/ 140785 h 319966"/>
                <a:gd name="connsiteX80" fmla="*/ 0 w 12798"/>
                <a:gd name="connsiteY80" fmla="*/ 121587 h 319966"/>
                <a:gd name="connsiteX81" fmla="*/ 6399 w 12798"/>
                <a:gd name="connsiteY81" fmla="*/ 115188 h 319966"/>
                <a:gd name="connsiteX82" fmla="*/ 6399 w 12798"/>
                <a:gd name="connsiteY82" fmla="*/ 115188 h 319966"/>
                <a:gd name="connsiteX83" fmla="*/ 12799 w 12798"/>
                <a:gd name="connsiteY83" fmla="*/ 121587 h 319966"/>
                <a:gd name="connsiteX84" fmla="*/ 12799 w 12798"/>
                <a:gd name="connsiteY84" fmla="*/ 121587 h 319966"/>
                <a:gd name="connsiteX85" fmla="*/ 6399 w 12798"/>
                <a:gd name="connsiteY85" fmla="*/ 127987 h 319966"/>
                <a:gd name="connsiteX86" fmla="*/ 6399 w 12798"/>
                <a:gd name="connsiteY86" fmla="*/ 127987 h 319966"/>
                <a:gd name="connsiteX87" fmla="*/ 0 w 12798"/>
                <a:gd name="connsiteY87" fmla="*/ 121587 h 319966"/>
                <a:gd name="connsiteX88" fmla="*/ 0 w 12798"/>
                <a:gd name="connsiteY88" fmla="*/ 102389 h 319966"/>
                <a:gd name="connsiteX89" fmla="*/ 6399 w 12798"/>
                <a:gd name="connsiteY89" fmla="*/ 95990 h 319966"/>
                <a:gd name="connsiteX90" fmla="*/ 6399 w 12798"/>
                <a:gd name="connsiteY90" fmla="*/ 95990 h 319966"/>
                <a:gd name="connsiteX91" fmla="*/ 12799 w 12798"/>
                <a:gd name="connsiteY91" fmla="*/ 102389 h 319966"/>
                <a:gd name="connsiteX92" fmla="*/ 12799 w 12798"/>
                <a:gd name="connsiteY92" fmla="*/ 102389 h 319966"/>
                <a:gd name="connsiteX93" fmla="*/ 6399 w 12798"/>
                <a:gd name="connsiteY93" fmla="*/ 108789 h 319966"/>
                <a:gd name="connsiteX94" fmla="*/ 6399 w 12798"/>
                <a:gd name="connsiteY94" fmla="*/ 108789 h 319966"/>
                <a:gd name="connsiteX95" fmla="*/ 0 w 12798"/>
                <a:gd name="connsiteY95" fmla="*/ 102389 h 319966"/>
                <a:gd name="connsiteX96" fmla="*/ 0 w 12798"/>
                <a:gd name="connsiteY96" fmla="*/ 83191 h 319966"/>
                <a:gd name="connsiteX97" fmla="*/ 6399 w 12798"/>
                <a:gd name="connsiteY97" fmla="*/ 76792 h 319966"/>
                <a:gd name="connsiteX98" fmla="*/ 6399 w 12798"/>
                <a:gd name="connsiteY98" fmla="*/ 76792 h 319966"/>
                <a:gd name="connsiteX99" fmla="*/ 12799 w 12798"/>
                <a:gd name="connsiteY99" fmla="*/ 83191 h 319966"/>
                <a:gd name="connsiteX100" fmla="*/ 12799 w 12798"/>
                <a:gd name="connsiteY100" fmla="*/ 83191 h 319966"/>
                <a:gd name="connsiteX101" fmla="*/ 6399 w 12798"/>
                <a:gd name="connsiteY101" fmla="*/ 89591 h 319966"/>
                <a:gd name="connsiteX102" fmla="*/ 6399 w 12798"/>
                <a:gd name="connsiteY102" fmla="*/ 89591 h 319966"/>
                <a:gd name="connsiteX103" fmla="*/ 0 w 12798"/>
                <a:gd name="connsiteY103" fmla="*/ 83191 h 319966"/>
                <a:gd name="connsiteX104" fmla="*/ 0 w 12798"/>
                <a:gd name="connsiteY104" fmla="*/ 63993 h 319966"/>
                <a:gd name="connsiteX105" fmla="*/ 6399 w 12798"/>
                <a:gd name="connsiteY105" fmla="*/ 57594 h 319966"/>
                <a:gd name="connsiteX106" fmla="*/ 6399 w 12798"/>
                <a:gd name="connsiteY106" fmla="*/ 57594 h 319966"/>
                <a:gd name="connsiteX107" fmla="*/ 12799 w 12798"/>
                <a:gd name="connsiteY107" fmla="*/ 63993 h 319966"/>
                <a:gd name="connsiteX108" fmla="*/ 12799 w 12798"/>
                <a:gd name="connsiteY108" fmla="*/ 63993 h 319966"/>
                <a:gd name="connsiteX109" fmla="*/ 6399 w 12798"/>
                <a:gd name="connsiteY109" fmla="*/ 70393 h 319966"/>
                <a:gd name="connsiteX110" fmla="*/ 6399 w 12798"/>
                <a:gd name="connsiteY110" fmla="*/ 70393 h 319966"/>
                <a:gd name="connsiteX111" fmla="*/ 0 w 12798"/>
                <a:gd name="connsiteY111" fmla="*/ 63993 h 319966"/>
                <a:gd name="connsiteX112" fmla="*/ 0 w 12798"/>
                <a:gd name="connsiteY112" fmla="*/ 44795 h 319966"/>
                <a:gd name="connsiteX113" fmla="*/ 6399 w 12798"/>
                <a:gd name="connsiteY113" fmla="*/ 38396 h 319966"/>
                <a:gd name="connsiteX114" fmla="*/ 6399 w 12798"/>
                <a:gd name="connsiteY114" fmla="*/ 38396 h 319966"/>
                <a:gd name="connsiteX115" fmla="*/ 12799 w 12798"/>
                <a:gd name="connsiteY115" fmla="*/ 44795 h 319966"/>
                <a:gd name="connsiteX116" fmla="*/ 12799 w 12798"/>
                <a:gd name="connsiteY116" fmla="*/ 44795 h 319966"/>
                <a:gd name="connsiteX117" fmla="*/ 6399 w 12798"/>
                <a:gd name="connsiteY117" fmla="*/ 51195 h 319966"/>
                <a:gd name="connsiteX118" fmla="*/ 6399 w 12798"/>
                <a:gd name="connsiteY118" fmla="*/ 51195 h 319966"/>
                <a:gd name="connsiteX119" fmla="*/ 0 w 12798"/>
                <a:gd name="connsiteY119" fmla="*/ 44795 h 319966"/>
                <a:gd name="connsiteX120" fmla="*/ 0 w 12798"/>
                <a:gd name="connsiteY120" fmla="*/ 25597 h 319966"/>
                <a:gd name="connsiteX121" fmla="*/ 6399 w 12798"/>
                <a:gd name="connsiteY121" fmla="*/ 19198 h 319966"/>
                <a:gd name="connsiteX122" fmla="*/ 6399 w 12798"/>
                <a:gd name="connsiteY122" fmla="*/ 19198 h 319966"/>
                <a:gd name="connsiteX123" fmla="*/ 12799 w 12798"/>
                <a:gd name="connsiteY123" fmla="*/ 25597 h 319966"/>
                <a:gd name="connsiteX124" fmla="*/ 12799 w 12798"/>
                <a:gd name="connsiteY124" fmla="*/ 25597 h 319966"/>
                <a:gd name="connsiteX125" fmla="*/ 6399 w 12798"/>
                <a:gd name="connsiteY125" fmla="*/ 31997 h 319966"/>
                <a:gd name="connsiteX126" fmla="*/ 6399 w 12798"/>
                <a:gd name="connsiteY126" fmla="*/ 31997 h 319966"/>
                <a:gd name="connsiteX127" fmla="*/ 0 w 12798"/>
                <a:gd name="connsiteY127" fmla="*/ 25597 h 319966"/>
                <a:gd name="connsiteX128" fmla="*/ 0 w 12798"/>
                <a:gd name="connsiteY128" fmla="*/ 6399 h 319966"/>
                <a:gd name="connsiteX129" fmla="*/ 6399 w 12798"/>
                <a:gd name="connsiteY129" fmla="*/ 0 h 319966"/>
                <a:gd name="connsiteX130" fmla="*/ 6399 w 12798"/>
                <a:gd name="connsiteY130" fmla="*/ 0 h 319966"/>
                <a:gd name="connsiteX131" fmla="*/ 12799 w 12798"/>
                <a:gd name="connsiteY131" fmla="*/ 6399 h 319966"/>
                <a:gd name="connsiteX132" fmla="*/ 12799 w 12798"/>
                <a:gd name="connsiteY132" fmla="*/ 6399 h 319966"/>
                <a:gd name="connsiteX133" fmla="*/ 6399 w 12798"/>
                <a:gd name="connsiteY133" fmla="*/ 12799 h 319966"/>
                <a:gd name="connsiteX134" fmla="*/ 6399 w 12798"/>
                <a:gd name="connsiteY134" fmla="*/ 12799 h 319966"/>
                <a:gd name="connsiteX135" fmla="*/ 0 w 12798"/>
                <a:gd name="connsiteY135" fmla="*/ 6399 h 319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</a:cxnLst>
              <a:rect l="l" t="t" r="r" b="b"/>
              <a:pathLst>
                <a:path w="12798" h="319966">
                  <a:moveTo>
                    <a:pt x="0" y="313567"/>
                  </a:moveTo>
                  <a:cubicBezTo>
                    <a:pt x="0" y="309983"/>
                    <a:pt x="2880" y="307168"/>
                    <a:pt x="6399" y="307168"/>
                  </a:cubicBezTo>
                  <a:lnTo>
                    <a:pt x="6399" y="307168"/>
                  </a:lnTo>
                  <a:cubicBezTo>
                    <a:pt x="9983" y="307168"/>
                    <a:pt x="12799" y="309983"/>
                    <a:pt x="12799" y="313567"/>
                  </a:cubicBezTo>
                  <a:lnTo>
                    <a:pt x="12799" y="313567"/>
                  </a:lnTo>
                  <a:cubicBezTo>
                    <a:pt x="12799" y="317087"/>
                    <a:pt x="9983" y="319966"/>
                    <a:pt x="6399" y="319966"/>
                  </a:cubicBezTo>
                  <a:lnTo>
                    <a:pt x="6399" y="319966"/>
                  </a:lnTo>
                  <a:cubicBezTo>
                    <a:pt x="2880" y="319966"/>
                    <a:pt x="0" y="317087"/>
                    <a:pt x="0" y="313567"/>
                  </a:cubicBezTo>
                  <a:close/>
                  <a:moveTo>
                    <a:pt x="0" y="294305"/>
                  </a:moveTo>
                  <a:cubicBezTo>
                    <a:pt x="0" y="290785"/>
                    <a:pt x="2880" y="287906"/>
                    <a:pt x="6399" y="287906"/>
                  </a:cubicBezTo>
                  <a:lnTo>
                    <a:pt x="6399" y="287906"/>
                  </a:lnTo>
                  <a:cubicBezTo>
                    <a:pt x="9983" y="287906"/>
                    <a:pt x="12799" y="290785"/>
                    <a:pt x="12799" y="294305"/>
                  </a:cubicBezTo>
                  <a:lnTo>
                    <a:pt x="12799" y="294305"/>
                  </a:lnTo>
                  <a:cubicBezTo>
                    <a:pt x="12799" y="297889"/>
                    <a:pt x="9983" y="300705"/>
                    <a:pt x="6399" y="300705"/>
                  </a:cubicBezTo>
                  <a:lnTo>
                    <a:pt x="6399" y="300705"/>
                  </a:lnTo>
                  <a:cubicBezTo>
                    <a:pt x="2880" y="300705"/>
                    <a:pt x="0" y="297889"/>
                    <a:pt x="0" y="294305"/>
                  </a:cubicBezTo>
                  <a:close/>
                  <a:moveTo>
                    <a:pt x="0" y="275107"/>
                  </a:moveTo>
                  <a:cubicBezTo>
                    <a:pt x="0" y="271588"/>
                    <a:pt x="2880" y="268772"/>
                    <a:pt x="6399" y="268772"/>
                  </a:cubicBezTo>
                  <a:lnTo>
                    <a:pt x="6399" y="268772"/>
                  </a:lnTo>
                  <a:cubicBezTo>
                    <a:pt x="9983" y="268772"/>
                    <a:pt x="12799" y="271588"/>
                    <a:pt x="12799" y="275107"/>
                  </a:cubicBezTo>
                  <a:lnTo>
                    <a:pt x="12799" y="275107"/>
                  </a:lnTo>
                  <a:cubicBezTo>
                    <a:pt x="12799" y="278691"/>
                    <a:pt x="9983" y="281507"/>
                    <a:pt x="6399" y="281507"/>
                  </a:cubicBezTo>
                  <a:lnTo>
                    <a:pt x="6399" y="281507"/>
                  </a:lnTo>
                  <a:cubicBezTo>
                    <a:pt x="2880" y="281507"/>
                    <a:pt x="0" y="278691"/>
                    <a:pt x="0" y="275107"/>
                  </a:cubicBezTo>
                  <a:close/>
                  <a:moveTo>
                    <a:pt x="0" y="255973"/>
                  </a:moveTo>
                  <a:cubicBezTo>
                    <a:pt x="0" y="252390"/>
                    <a:pt x="2880" y="249574"/>
                    <a:pt x="6399" y="249574"/>
                  </a:cubicBezTo>
                  <a:lnTo>
                    <a:pt x="6399" y="249574"/>
                  </a:lnTo>
                  <a:cubicBezTo>
                    <a:pt x="9983" y="249574"/>
                    <a:pt x="12799" y="252390"/>
                    <a:pt x="12799" y="255973"/>
                  </a:cubicBezTo>
                  <a:lnTo>
                    <a:pt x="12799" y="255973"/>
                  </a:lnTo>
                  <a:cubicBezTo>
                    <a:pt x="12799" y="259493"/>
                    <a:pt x="9983" y="262372"/>
                    <a:pt x="6399" y="262372"/>
                  </a:cubicBezTo>
                  <a:lnTo>
                    <a:pt x="6399" y="262372"/>
                  </a:lnTo>
                  <a:cubicBezTo>
                    <a:pt x="2880" y="262372"/>
                    <a:pt x="0" y="259493"/>
                    <a:pt x="0" y="255973"/>
                  </a:cubicBezTo>
                  <a:close/>
                  <a:moveTo>
                    <a:pt x="0" y="236775"/>
                  </a:moveTo>
                  <a:cubicBezTo>
                    <a:pt x="0" y="233192"/>
                    <a:pt x="2880" y="230376"/>
                    <a:pt x="6399" y="230376"/>
                  </a:cubicBezTo>
                  <a:lnTo>
                    <a:pt x="6399" y="230376"/>
                  </a:lnTo>
                  <a:cubicBezTo>
                    <a:pt x="9983" y="230376"/>
                    <a:pt x="12799" y="233192"/>
                    <a:pt x="12799" y="236775"/>
                  </a:cubicBezTo>
                  <a:lnTo>
                    <a:pt x="12799" y="236775"/>
                  </a:lnTo>
                  <a:cubicBezTo>
                    <a:pt x="12799" y="240295"/>
                    <a:pt x="9983" y="243174"/>
                    <a:pt x="6399" y="243174"/>
                  </a:cubicBezTo>
                  <a:lnTo>
                    <a:pt x="6399" y="243174"/>
                  </a:lnTo>
                  <a:cubicBezTo>
                    <a:pt x="2880" y="243174"/>
                    <a:pt x="0" y="240295"/>
                    <a:pt x="0" y="236775"/>
                  </a:cubicBezTo>
                  <a:close/>
                  <a:moveTo>
                    <a:pt x="0" y="217577"/>
                  </a:moveTo>
                  <a:cubicBezTo>
                    <a:pt x="0" y="213994"/>
                    <a:pt x="2880" y="211178"/>
                    <a:pt x="6399" y="211178"/>
                  </a:cubicBezTo>
                  <a:lnTo>
                    <a:pt x="6399" y="211178"/>
                  </a:lnTo>
                  <a:cubicBezTo>
                    <a:pt x="9983" y="211178"/>
                    <a:pt x="12799" y="213994"/>
                    <a:pt x="12799" y="217577"/>
                  </a:cubicBezTo>
                  <a:lnTo>
                    <a:pt x="12799" y="217577"/>
                  </a:lnTo>
                  <a:cubicBezTo>
                    <a:pt x="12799" y="221097"/>
                    <a:pt x="9983" y="223976"/>
                    <a:pt x="6399" y="223976"/>
                  </a:cubicBezTo>
                  <a:lnTo>
                    <a:pt x="6399" y="223976"/>
                  </a:lnTo>
                  <a:cubicBezTo>
                    <a:pt x="2880" y="223976"/>
                    <a:pt x="0" y="221097"/>
                    <a:pt x="0" y="217577"/>
                  </a:cubicBezTo>
                  <a:close/>
                  <a:moveTo>
                    <a:pt x="0" y="198379"/>
                  </a:moveTo>
                  <a:cubicBezTo>
                    <a:pt x="0" y="194796"/>
                    <a:pt x="2880" y="191980"/>
                    <a:pt x="6399" y="191980"/>
                  </a:cubicBezTo>
                  <a:lnTo>
                    <a:pt x="6399" y="191980"/>
                  </a:lnTo>
                  <a:cubicBezTo>
                    <a:pt x="9983" y="191980"/>
                    <a:pt x="12799" y="194796"/>
                    <a:pt x="12799" y="198379"/>
                  </a:cubicBezTo>
                  <a:lnTo>
                    <a:pt x="12799" y="198379"/>
                  </a:lnTo>
                  <a:cubicBezTo>
                    <a:pt x="12799" y="201899"/>
                    <a:pt x="9983" y="204778"/>
                    <a:pt x="6399" y="204778"/>
                  </a:cubicBezTo>
                  <a:lnTo>
                    <a:pt x="6399" y="204778"/>
                  </a:lnTo>
                  <a:cubicBezTo>
                    <a:pt x="2880" y="204778"/>
                    <a:pt x="0" y="201899"/>
                    <a:pt x="0" y="198379"/>
                  </a:cubicBezTo>
                  <a:close/>
                  <a:moveTo>
                    <a:pt x="0" y="179181"/>
                  </a:moveTo>
                  <a:cubicBezTo>
                    <a:pt x="0" y="175598"/>
                    <a:pt x="2880" y="172782"/>
                    <a:pt x="6399" y="172782"/>
                  </a:cubicBezTo>
                  <a:lnTo>
                    <a:pt x="6399" y="172782"/>
                  </a:lnTo>
                  <a:cubicBezTo>
                    <a:pt x="9983" y="172782"/>
                    <a:pt x="12799" y="175598"/>
                    <a:pt x="12799" y="179181"/>
                  </a:cubicBezTo>
                  <a:lnTo>
                    <a:pt x="12799" y="179181"/>
                  </a:lnTo>
                  <a:cubicBezTo>
                    <a:pt x="12799" y="182701"/>
                    <a:pt x="9983" y="185581"/>
                    <a:pt x="6399" y="185581"/>
                  </a:cubicBezTo>
                  <a:lnTo>
                    <a:pt x="6399" y="185581"/>
                  </a:lnTo>
                  <a:cubicBezTo>
                    <a:pt x="2880" y="185581"/>
                    <a:pt x="0" y="182701"/>
                    <a:pt x="0" y="179181"/>
                  </a:cubicBezTo>
                  <a:close/>
                  <a:moveTo>
                    <a:pt x="0" y="159983"/>
                  </a:moveTo>
                  <a:cubicBezTo>
                    <a:pt x="0" y="156400"/>
                    <a:pt x="2880" y="153584"/>
                    <a:pt x="6399" y="153584"/>
                  </a:cubicBezTo>
                  <a:lnTo>
                    <a:pt x="6399" y="153584"/>
                  </a:lnTo>
                  <a:cubicBezTo>
                    <a:pt x="9983" y="153584"/>
                    <a:pt x="12799" y="156400"/>
                    <a:pt x="12799" y="159983"/>
                  </a:cubicBezTo>
                  <a:lnTo>
                    <a:pt x="12799" y="159983"/>
                  </a:lnTo>
                  <a:cubicBezTo>
                    <a:pt x="12799" y="163503"/>
                    <a:pt x="9983" y="166383"/>
                    <a:pt x="6399" y="166383"/>
                  </a:cubicBezTo>
                  <a:lnTo>
                    <a:pt x="6399" y="166383"/>
                  </a:lnTo>
                  <a:cubicBezTo>
                    <a:pt x="2880" y="166383"/>
                    <a:pt x="0" y="163503"/>
                    <a:pt x="0" y="159983"/>
                  </a:cubicBezTo>
                  <a:close/>
                  <a:moveTo>
                    <a:pt x="0" y="140785"/>
                  </a:moveTo>
                  <a:cubicBezTo>
                    <a:pt x="0" y="137202"/>
                    <a:pt x="2880" y="134386"/>
                    <a:pt x="6399" y="134386"/>
                  </a:cubicBezTo>
                  <a:lnTo>
                    <a:pt x="6399" y="134386"/>
                  </a:lnTo>
                  <a:cubicBezTo>
                    <a:pt x="9983" y="134386"/>
                    <a:pt x="12799" y="137202"/>
                    <a:pt x="12799" y="140785"/>
                  </a:cubicBezTo>
                  <a:lnTo>
                    <a:pt x="12799" y="140785"/>
                  </a:lnTo>
                  <a:cubicBezTo>
                    <a:pt x="12799" y="144305"/>
                    <a:pt x="9983" y="147185"/>
                    <a:pt x="6399" y="147185"/>
                  </a:cubicBezTo>
                  <a:lnTo>
                    <a:pt x="6399" y="147185"/>
                  </a:lnTo>
                  <a:cubicBezTo>
                    <a:pt x="2880" y="147185"/>
                    <a:pt x="0" y="144305"/>
                    <a:pt x="0" y="140785"/>
                  </a:cubicBezTo>
                  <a:close/>
                  <a:moveTo>
                    <a:pt x="0" y="121587"/>
                  </a:moveTo>
                  <a:cubicBezTo>
                    <a:pt x="0" y="118004"/>
                    <a:pt x="2880" y="115188"/>
                    <a:pt x="6399" y="115188"/>
                  </a:cubicBezTo>
                  <a:lnTo>
                    <a:pt x="6399" y="115188"/>
                  </a:lnTo>
                  <a:cubicBezTo>
                    <a:pt x="9983" y="115188"/>
                    <a:pt x="12799" y="118004"/>
                    <a:pt x="12799" y="121587"/>
                  </a:cubicBezTo>
                  <a:lnTo>
                    <a:pt x="12799" y="121587"/>
                  </a:lnTo>
                  <a:cubicBezTo>
                    <a:pt x="12799" y="125107"/>
                    <a:pt x="9983" y="127987"/>
                    <a:pt x="6399" y="127987"/>
                  </a:cubicBezTo>
                  <a:lnTo>
                    <a:pt x="6399" y="127987"/>
                  </a:lnTo>
                  <a:cubicBezTo>
                    <a:pt x="2880" y="127987"/>
                    <a:pt x="0" y="125107"/>
                    <a:pt x="0" y="121587"/>
                  </a:cubicBezTo>
                  <a:close/>
                  <a:moveTo>
                    <a:pt x="0" y="102389"/>
                  </a:moveTo>
                  <a:cubicBezTo>
                    <a:pt x="0" y="98806"/>
                    <a:pt x="2880" y="95990"/>
                    <a:pt x="6399" y="95990"/>
                  </a:cubicBezTo>
                  <a:lnTo>
                    <a:pt x="6399" y="95990"/>
                  </a:lnTo>
                  <a:cubicBezTo>
                    <a:pt x="9983" y="95990"/>
                    <a:pt x="12799" y="98806"/>
                    <a:pt x="12799" y="102389"/>
                  </a:cubicBezTo>
                  <a:lnTo>
                    <a:pt x="12799" y="102389"/>
                  </a:lnTo>
                  <a:cubicBezTo>
                    <a:pt x="12799" y="105909"/>
                    <a:pt x="9983" y="108789"/>
                    <a:pt x="6399" y="108789"/>
                  </a:cubicBezTo>
                  <a:lnTo>
                    <a:pt x="6399" y="108789"/>
                  </a:lnTo>
                  <a:cubicBezTo>
                    <a:pt x="2880" y="108789"/>
                    <a:pt x="0" y="105909"/>
                    <a:pt x="0" y="102389"/>
                  </a:cubicBezTo>
                  <a:close/>
                  <a:moveTo>
                    <a:pt x="0" y="83191"/>
                  </a:moveTo>
                  <a:cubicBezTo>
                    <a:pt x="0" y="79608"/>
                    <a:pt x="2880" y="76792"/>
                    <a:pt x="6399" y="76792"/>
                  </a:cubicBezTo>
                  <a:lnTo>
                    <a:pt x="6399" y="76792"/>
                  </a:lnTo>
                  <a:cubicBezTo>
                    <a:pt x="9983" y="76792"/>
                    <a:pt x="12799" y="79608"/>
                    <a:pt x="12799" y="83191"/>
                  </a:cubicBezTo>
                  <a:lnTo>
                    <a:pt x="12799" y="83191"/>
                  </a:lnTo>
                  <a:cubicBezTo>
                    <a:pt x="12799" y="86711"/>
                    <a:pt x="9983" y="89591"/>
                    <a:pt x="6399" y="89591"/>
                  </a:cubicBezTo>
                  <a:lnTo>
                    <a:pt x="6399" y="89591"/>
                  </a:lnTo>
                  <a:cubicBezTo>
                    <a:pt x="2880" y="89591"/>
                    <a:pt x="0" y="86711"/>
                    <a:pt x="0" y="83191"/>
                  </a:cubicBezTo>
                  <a:close/>
                  <a:moveTo>
                    <a:pt x="0" y="63993"/>
                  </a:moveTo>
                  <a:cubicBezTo>
                    <a:pt x="0" y="60410"/>
                    <a:pt x="2880" y="57594"/>
                    <a:pt x="6399" y="57594"/>
                  </a:cubicBezTo>
                  <a:lnTo>
                    <a:pt x="6399" y="57594"/>
                  </a:lnTo>
                  <a:cubicBezTo>
                    <a:pt x="9983" y="57594"/>
                    <a:pt x="12799" y="60410"/>
                    <a:pt x="12799" y="63993"/>
                  </a:cubicBezTo>
                  <a:lnTo>
                    <a:pt x="12799" y="63993"/>
                  </a:lnTo>
                  <a:cubicBezTo>
                    <a:pt x="12799" y="67513"/>
                    <a:pt x="9983" y="70393"/>
                    <a:pt x="6399" y="70393"/>
                  </a:cubicBezTo>
                  <a:lnTo>
                    <a:pt x="6399" y="70393"/>
                  </a:lnTo>
                  <a:cubicBezTo>
                    <a:pt x="2880" y="70393"/>
                    <a:pt x="0" y="67513"/>
                    <a:pt x="0" y="63993"/>
                  </a:cubicBezTo>
                  <a:close/>
                  <a:moveTo>
                    <a:pt x="0" y="44795"/>
                  </a:moveTo>
                  <a:cubicBezTo>
                    <a:pt x="0" y="41212"/>
                    <a:pt x="2880" y="38396"/>
                    <a:pt x="6399" y="38396"/>
                  </a:cubicBezTo>
                  <a:lnTo>
                    <a:pt x="6399" y="38396"/>
                  </a:lnTo>
                  <a:cubicBezTo>
                    <a:pt x="9983" y="38396"/>
                    <a:pt x="12799" y="41212"/>
                    <a:pt x="12799" y="44795"/>
                  </a:cubicBezTo>
                  <a:lnTo>
                    <a:pt x="12799" y="44795"/>
                  </a:lnTo>
                  <a:cubicBezTo>
                    <a:pt x="12799" y="48315"/>
                    <a:pt x="9983" y="51195"/>
                    <a:pt x="6399" y="51195"/>
                  </a:cubicBezTo>
                  <a:lnTo>
                    <a:pt x="6399" y="51195"/>
                  </a:lnTo>
                  <a:cubicBezTo>
                    <a:pt x="2880" y="51195"/>
                    <a:pt x="0" y="48315"/>
                    <a:pt x="0" y="44795"/>
                  </a:cubicBezTo>
                  <a:close/>
                  <a:moveTo>
                    <a:pt x="0" y="25597"/>
                  </a:moveTo>
                  <a:cubicBezTo>
                    <a:pt x="0" y="22014"/>
                    <a:pt x="2880" y="19198"/>
                    <a:pt x="6399" y="19198"/>
                  </a:cubicBezTo>
                  <a:lnTo>
                    <a:pt x="6399" y="19198"/>
                  </a:lnTo>
                  <a:cubicBezTo>
                    <a:pt x="9983" y="19198"/>
                    <a:pt x="12799" y="22014"/>
                    <a:pt x="12799" y="25597"/>
                  </a:cubicBezTo>
                  <a:lnTo>
                    <a:pt x="12799" y="25597"/>
                  </a:lnTo>
                  <a:cubicBezTo>
                    <a:pt x="12799" y="29117"/>
                    <a:pt x="9983" y="31997"/>
                    <a:pt x="6399" y="31997"/>
                  </a:cubicBezTo>
                  <a:lnTo>
                    <a:pt x="6399" y="31997"/>
                  </a:lnTo>
                  <a:cubicBezTo>
                    <a:pt x="2880" y="31997"/>
                    <a:pt x="0" y="29117"/>
                    <a:pt x="0" y="25597"/>
                  </a:cubicBezTo>
                  <a:close/>
                  <a:moveTo>
                    <a:pt x="0" y="6399"/>
                  </a:moveTo>
                  <a:cubicBezTo>
                    <a:pt x="0" y="2816"/>
                    <a:pt x="2880" y="0"/>
                    <a:pt x="6399" y="0"/>
                  </a:cubicBezTo>
                  <a:lnTo>
                    <a:pt x="6399" y="0"/>
                  </a:lnTo>
                  <a:cubicBezTo>
                    <a:pt x="9983" y="0"/>
                    <a:pt x="12799" y="2816"/>
                    <a:pt x="12799" y="6399"/>
                  </a:cubicBezTo>
                  <a:lnTo>
                    <a:pt x="12799" y="6399"/>
                  </a:lnTo>
                  <a:cubicBezTo>
                    <a:pt x="12799" y="9919"/>
                    <a:pt x="9983" y="12799"/>
                    <a:pt x="6399" y="12799"/>
                  </a:cubicBez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9CDE638-4B94-4CBB-8540-D4A6482BD9D3}"/>
                </a:ext>
              </a:extLst>
            </p:cNvPr>
            <p:cNvSpPr/>
            <p:nvPr/>
          </p:nvSpPr>
          <p:spPr>
            <a:xfrm>
              <a:off x="781166" y="5827842"/>
              <a:ext cx="326366" cy="12799"/>
            </a:xfrm>
            <a:custGeom>
              <a:avLst/>
              <a:gdLst>
                <a:gd name="connsiteX0" fmla="*/ 325662 w 326365"/>
                <a:gd name="connsiteY0" fmla="*/ 12799 h 12798"/>
                <a:gd name="connsiteX1" fmla="*/ 6399 w 326365"/>
                <a:gd name="connsiteY1" fmla="*/ 12799 h 12798"/>
                <a:gd name="connsiteX2" fmla="*/ 0 w 326365"/>
                <a:gd name="connsiteY2" fmla="*/ 6399 h 12798"/>
                <a:gd name="connsiteX3" fmla="*/ 6399 w 326365"/>
                <a:gd name="connsiteY3" fmla="*/ 0 h 12798"/>
                <a:gd name="connsiteX4" fmla="*/ 325662 w 326365"/>
                <a:gd name="connsiteY4" fmla="*/ 0 h 12798"/>
                <a:gd name="connsiteX5" fmla="*/ 332061 w 326365"/>
                <a:gd name="connsiteY5" fmla="*/ 6399 h 12798"/>
                <a:gd name="connsiteX6" fmla="*/ 325662 w 32636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365" h="12798">
                  <a:moveTo>
                    <a:pt x="325662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325662" y="0"/>
                  </a:lnTo>
                  <a:cubicBezTo>
                    <a:pt x="329181" y="0"/>
                    <a:pt x="332061" y="2879"/>
                    <a:pt x="332061" y="6399"/>
                  </a:cubicBezTo>
                  <a:cubicBezTo>
                    <a:pt x="332061" y="9919"/>
                    <a:pt x="329181" y="12799"/>
                    <a:pt x="32566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C77648D-267D-4FD3-8E76-DEC0372A2C93}"/>
                </a:ext>
              </a:extLst>
            </p:cNvPr>
            <p:cNvSpPr/>
            <p:nvPr/>
          </p:nvSpPr>
          <p:spPr>
            <a:xfrm>
              <a:off x="940429" y="5827890"/>
              <a:ext cx="166383" cy="166383"/>
            </a:xfrm>
            <a:custGeom>
              <a:avLst/>
              <a:gdLst>
                <a:gd name="connsiteX0" fmla="*/ 6415 w 166382"/>
                <a:gd name="connsiteY0" fmla="*/ 172734 h 166382"/>
                <a:gd name="connsiteX1" fmla="*/ 1872 w 166382"/>
                <a:gd name="connsiteY1" fmla="*/ 170878 h 166382"/>
                <a:gd name="connsiteX2" fmla="*/ 1872 w 166382"/>
                <a:gd name="connsiteY2" fmla="*/ 161855 h 166382"/>
                <a:gd name="connsiteX3" fmla="*/ 161855 w 166382"/>
                <a:gd name="connsiteY3" fmla="*/ 1872 h 166382"/>
                <a:gd name="connsiteX4" fmla="*/ 170878 w 166382"/>
                <a:gd name="connsiteY4" fmla="*/ 1872 h 166382"/>
                <a:gd name="connsiteX5" fmla="*/ 170878 w 166382"/>
                <a:gd name="connsiteY5" fmla="*/ 10895 h 166382"/>
                <a:gd name="connsiteX6" fmla="*/ 10895 w 166382"/>
                <a:gd name="connsiteY6" fmla="*/ 170878 h 166382"/>
                <a:gd name="connsiteX7" fmla="*/ 6415 w 166382"/>
                <a:gd name="connsiteY7" fmla="*/ 172734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382" h="166382">
                  <a:moveTo>
                    <a:pt x="6415" y="172734"/>
                  </a:moveTo>
                  <a:cubicBezTo>
                    <a:pt x="4751" y="172734"/>
                    <a:pt x="3152" y="172094"/>
                    <a:pt x="1872" y="170878"/>
                  </a:cubicBezTo>
                  <a:cubicBezTo>
                    <a:pt x="-624" y="168382"/>
                    <a:pt x="-624" y="164351"/>
                    <a:pt x="1872" y="161855"/>
                  </a:cubicBezTo>
                  <a:lnTo>
                    <a:pt x="161855" y="1872"/>
                  </a:lnTo>
                  <a:cubicBezTo>
                    <a:pt x="164351" y="-624"/>
                    <a:pt x="168382" y="-624"/>
                    <a:pt x="170878" y="1872"/>
                  </a:cubicBezTo>
                  <a:cubicBezTo>
                    <a:pt x="173374" y="4368"/>
                    <a:pt x="173374" y="8399"/>
                    <a:pt x="170878" y="10895"/>
                  </a:cubicBezTo>
                  <a:lnTo>
                    <a:pt x="10895" y="170878"/>
                  </a:lnTo>
                  <a:cubicBezTo>
                    <a:pt x="9679" y="172094"/>
                    <a:pt x="8015" y="172734"/>
                    <a:pt x="6415" y="1727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05A36C7-04C7-4C7C-BDEC-1683804F07E9}"/>
                </a:ext>
              </a:extLst>
            </p:cNvPr>
            <p:cNvSpPr/>
            <p:nvPr/>
          </p:nvSpPr>
          <p:spPr>
            <a:xfrm>
              <a:off x="940429" y="6147152"/>
              <a:ext cx="166383" cy="166383"/>
            </a:xfrm>
            <a:custGeom>
              <a:avLst/>
              <a:gdLst>
                <a:gd name="connsiteX0" fmla="*/ 6415 w 166382"/>
                <a:gd name="connsiteY0" fmla="*/ 172734 h 166382"/>
                <a:gd name="connsiteX1" fmla="*/ 1872 w 166382"/>
                <a:gd name="connsiteY1" fmla="*/ 170878 h 166382"/>
                <a:gd name="connsiteX2" fmla="*/ 1872 w 166382"/>
                <a:gd name="connsiteY2" fmla="*/ 161855 h 166382"/>
                <a:gd name="connsiteX3" fmla="*/ 161855 w 166382"/>
                <a:gd name="connsiteY3" fmla="*/ 1872 h 166382"/>
                <a:gd name="connsiteX4" fmla="*/ 170878 w 166382"/>
                <a:gd name="connsiteY4" fmla="*/ 1872 h 166382"/>
                <a:gd name="connsiteX5" fmla="*/ 170878 w 166382"/>
                <a:gd name="connsiteY5" fmla="*/ 10895 h 166382"/>
                <a:gd name="connsiteX6" fmla="*/ 10895 w 166382"/>
                <a:gd name="connsiteY6" fmla="*/ 170878 h 166382"/>
                <a:gd name="connsiteX7" fmla="*/ 6415 w 166382"/>
                <a:gd name="connsiteY7" fmla="*/ 172734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382" h="166382">
                  <a:moveTo>
                    <a:pt x="6415" y="172734"/>
                  </a:moveTo>
                  <a:cubicBezTo>
                    <a:pt x="4751" y="172734"/>
                    <a:pt x="3152" y="172094"/>
                    <a:pt x="1872" y="170878"/>
                  </a:cubicBezTo>
                  <a:cubicBezTo>
                    <a:pt x="-624" y="168382"/>
                    <a:pt x="-624" y="164351"/>
                    <a:pt x="1872" y="161855"/>
                  </a:cubicBezTo>
                  <a:lnTo>
                    <a:pt x="161855" y="1872"/>
                  </a:lnTo>
                  <a:cubicBezTo>
                    <a:pt x="164351" y="-624"/>
                    <a:pt x="168382" y="-624"/>
                    <a:pt x="170878" y="1872"/>
                  </a:cubicBezTo>
                  <a:cubicBezTo>
                    <a:pt x="173374" y="4367"/>
                    <a:pt x="173374" y="8399"/>
                    <a:pt x="170878" y="10895"/>
                  </a:cubicBezTo>
                  <a:lnTo>
                    <a:pt x="10895" y="170878"/>
                  </a:lnTo>
                  <a:cubicBezTo>
                    <a:pt x="9679" y="172094"/>
                    <a:pt x="8015" y="172734"/>
                    <a:pt x="6415" y="1727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D8A7784D-3F73-41C2-8DB7-88BE9F6DBCB3}"/>
                </a:ext>
              </a:extLst>
            </p:cNvPr>
            <p:cNvSpPr/>
            <p:nvPr/>
          </p:nvSpPr>
          <p:spPr>
            <a:xfrm>
              <a:off x="621167" y="5827890"/>
              <a:ext cx="166383" cy="166383"/>
            </a:xfrm>
            <a:custGeom>
              <a:avLst/>
              <a:gdLst>
                <a:gd name="connsiteX0" fmla="*/ 6415 w 166382"/>
                <a:gd name="connsiteY0" fmla="*/ 172734 h 166382"/>
                <a:gd name="connsiteX1" fmla="*/ 1872 w 166382"/>
                <a:gd name="connsiteY1" fmla="*/ 170878 h 166382"/>
                <a:gd name="connsiteX2" fmla="*/ 1872 w 166382"/>
                <a:gd name="connsiteY2" fmla="*/ 161855 h 166382"/>
                <a:gd name="connsiteX3" fmla="*/ 161855 w 166382"/>
                <a:gd name="connsiteY3" fmla="*/ 1872 h 166382"/>
                <a:gd name="connsiteX4" fmla="*/ 170878 w 166382"/>
                <a:gd name="connsiteY4" fmla="*/ 1872 h 166382"/>
                <a:gd name="connsiteX5" fmla="*/ 170878 w 166382"/>
                <a:gd name="connsiteY5" fmla="*/ 10895 h 166382"/>
                <a:gd name="connsiteX6" fmla="*/ 10895 w 166382"/>
                <a:gd name="connsiteY6" fmla="*/ 170878 h 166382"/>
                <a:gd name="connsiteX7" fmla="*/ 6415 w 166382"/>
                <a:gd name="connsiteY7" fmla="*/ 172734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382" h="166382">
                  <a:moveTo>
                    <a:pt x="6415" y="172734"/>
                  </a:moveTo>
                  <a:cubicBezTo>
                    <a:pt x="4752" y="172734"/>
                    <a:pt x="3152" y="172094"/>
                    <a:pt x="1872" y="170878"/>
                  </a:cubicBezTo>
                  <a:cubicBezTo>
                    <a:pt x="-624" y="168382"/>
                    <a:pt x="-624" y="164351"/>
                    <a:pt x="1872" y="161855"/>
                  </a:cubicBezTo>
                  <a:lnTo>
                    <a:pt x="161855" y="1872"/>
                  </a:lnTo>
                  <a:cubicBezTo>
                    <a:pt x="164351" y="-624"/>
                    <a:pt x="168382" y="-624"/>
                    <a:pt x="170878" y="1872"/>
                  </a:cubicBezTo>
                  <a:cubicBezTo>
                    <a:pt x="173374" y="4368"/>
                    <a:pt x="173374" y="8399"/>
                    <a:pt x="170878" y="10895"/>
                  </a:cubicBezTo>
                  <a:lnTo>
                    <a:pt x="10895" y="170878"/>
                  </a:lnTo>
                  <a:cubicBezTo>
                    <a:pt x="9679" y="172094"/>
                    <a:pt x="8015" y="172734"/>
                    <a:pt x="6415" y="1727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DC98DCD9-565D-4B28-BABF-EB32C13E8F15}"/>
                </a:ext>
              </a:extLst>
            </p:cNvPr>
            <p:cNvSpPr/>
            <p:nvPr/>
          </p:nvSpPr>
          <p:spPr>
            <a:xfrm>
              <a:off x="631790" y="6147152"/>
              <a:ext cx="159983" cy="159983"/>
            </a:xfrm>
            <a:custGeom>
              <a:avLst/>
              <a:gdLst>
                <a:gd name="connsiteX0" fmla="*/ 1872 w 159983"/>
                <a:gd name="connsiteY0" fmla="*/ 160255 h 159983"/>
                <a:gd name="connsiteX1" fmla="*/ 1872 w 159983"/>
                <a:gd name="connsiteY1" fmla="*/ 151168 h 159983"/>
                <a:gd name="connsiteX2" fmla="*/ 1872 w 159983"/>
                <a:gd name="connsiteY2" fmla="*/ 151168 h 159983"/>
                <a:gd name="connsiteX3" fmla="*/ 10959 w 159983"/>
                <a:gd name="connsiteY3" fmla="*/ 151168 h 159983"/>
                <a:gd name="connsiteX4" fmla="*/ 10959 w 159983"/>
                <a:gd name="connsiteY4" fmla="*/ 151168 h 159983"/>
                <a:gd name="connsiteX5" fmla="*/ 10959 w 159983"/>
                <a:gd name="connsiteY5" fmla="*/ 160255 h 159983"/>
                <a:gd name="connsiteX6" fmla="*/ 10959 w 159983"/>
                <a:gd name="connsiteY6" fmla="*/ 160255 h 159983"/>
                <a:gd name="connsiteX7" fmla="*/ 6415 w 159983"/>
                <a:gd name="connsiteY7" fmla="*/ 162111 h 159983"/>
                <a:gd name="connsiteX8" fmla="*/ 6415 w 159983"/>
                <a:gd name="connsiteY8" fmla="*/ 162111 h 159983"/>
                <a:gd name="connsiteX9" fmla="*/ 1872 w 159983"/>
                <a:gd name="connsiteY9" fmla="*/ 160255 h 159983"/>
                <a:gd name="connsiteX10" fmla="*/ 15438 w 159983"/>
                <a:gd name="connsiteY10" fmla="*/ 146625 h 159983"/>
                <a:gd name="connsiteX11" fmla="*/ 15438 w 159983"/>
                <a:gd name="connsiteY11" fmla="*/ 137601 h 159983"/>
                <a:gd name="connsiteX12" fmla="*/ 15438 w 159983"/>
                <a:gd name="connsiteY12" fmla="*/ 137601 h 159983"/>
                <a:gd name="connsiteX13" fmla="*/ 24525 w 159983"/>
                <a:gd name="connsiteY13" fmla="*/ 137601 h 159983"/>
                <a:gd name="connsiteX14" fmla="*/ 24525 w 159983"/>
                <a:gd name="connsiteY14" fmla="*/ 137601 h 159983"/>
                <a:gd name="connsiteX15" fmla="*/ 24525 w 159983"/>
                <a:gd name="connsiteY15" fmla="*/ 146625 h 159983"/>
                <a:gd name="connsiteX16" fmla="*/ 24525 w 159983"/>
                <a:gd name="connsiteY16" fmla="*/ 146625 h 159983"/>
                <a:gd name="connsiteX17" fmla="*/ 19982 w 159983"/>
                <a:gd name="connsiteY17" fmla="*/ 148544 h 159983"/>
                <a:gd name="connsiteX18" fmla="*/ 19982 w 159983"/>
                <a:gd name="connsiteY18" fmla="*/ 148544 h 159983"/>
                <a:gd name="connsiteX19" fmla="*/ 15438 w 159983"/>
                <a:gd name="connsiteY19" fmla="*/ 146625 h 159983"/>
                <a:gd name="connsiteX20" fmla="*/ 29005 w 159983"/>
                <a:gd name="connsiteY20" fmla="*/ 133058 h 159983"/>
                <a:gd name="connsiteX21" fmla="*/ 29005 w 159983"/>
                <a:gd name="connsiteY21" fmla="*/ 124035 h 159983"/>
                <a:gd name="connsiteX22" fmla="*/ 29005 w 159983"/>
                <a:gd name="connsiteY22" fmla="*/ 124035 h 159983"/>
                <a:gd name="connsiteX23" fmla="*/ 38092 w 159983"/>
                <a:gd name="connsiteY23" fmla="*/ 124035 h 159983"/>
                <a:gd name="connsiteX24" fmla="*/ 38092 w 159983"/>
                <a:gd name="connsiteY24" fmla="*/ 124035 h 159983"/>
                <a:gd name="connsiteX25" fmla="*/ 38092 w 159983"/>
                <a:gd name="connsiteY25" fmla="*/ 133058 h 159983"/>
                <a:gd name="connsiteX26" fmla="*/ 38092 w 159983"/>
                <a:gd name="connsiteY26" fmla="*/ 133058 h 159983"/>
                <a:gd name="connsiteX27" fmla="*/ 33548 w 159983"/>
                <a:gd name="connsiteY27" fmla="*/ 134914 h 159983"/>
                <a:gd name="connsiteX28" fmla="*/ 33548 w 159983"/>
                <a:gd name="connsiteY28" fmla="*/ 134914 h 159983"/>
                <a:gd name="connsiteX29" fmla="*/ 29005 w 159983"/>
                <a:gd name="connsiteY29" fmla="*/ 133058 h 159983"/>
                <a:gd name="connsiteX30" fmla="*/ 42636 w 159983"/>
                <a:gd name="connsiteY30" fmla="*/ 119491 h 159983"/>
                <a:gd name="connsiteX31" fmla="*/ 42636 w 159983"/>
                <a:gd name="connsiteY31" fmla="*/ 110468 h 159983"/>
                <a:gd name="connsiteX32" fmla="*/ 42636 w 159983"/>
                <a:gd name="connsiteY32" fmla="*/ 110468 h 159983"/>
                <a:gd name="connsiteX33" fmla="*/ 51659 w 159983"/>
                <a:gd name="connsiteY33" fmla="*/ 110468 h 159983"/>
                <a:gd name="connsiteX34" fmla="*/ 51659 w 159983"/>
                <a:gd name="connsiteY34" fmla="*/ 110468 h 159983"/>
                <a:gd name="connsiteX35" fmla="*/ 51659 w 159983"/>
                <a:gd name="connsiteY35" fmla="*/ 119491 h 159983"/>
                <a:gd name="connsiteX36" fmla="*/ 51659 w 159983"/>
                <a:gd name="connsiteY36" fmla="*/ 119491 h 159983"/>
                <a:gd name="connsiteX37" fmla="*/ 47115 w 159983"/>
                <a:gd name="connsiteY37" fmla="*/ 121347 h 159983"/>
                <a:gd name="connsiteX38" fmla="*/ 47115 w 159983"/>
                <a:gd name="connsiteY38" fmla="*/ 121347 h 159983"/>
                <a:gd name="connsiteX39" fmla="*/ 42636 w 159983"/>
                <a:gd name="connsiteY39" fmla="*/ 119491 h 159983"/>
                <a:gd name="connsiteX40" fmla="*/ 56202 w 159983"/>
                <a:gd name="connsiteY40" fmla="*/ 105925 h 159983"/>
                <a:gd name="connsiteX41" fmla="*/ 56202 w 159983"/>
                <a:gd name="connsiteY41" fmla="*/ 96902 h 159983"/>
                <a:gd name="connsiteX42" fmla="*/ 56202 w 159983"/>
                <a:gd name="connsiteY42" fmla="*/ 96902 h 159983"/>
                <a:gd name="connsiteX43" fmla="*/ 65225 w 159983"/>
                <a:gd name="connsiteY43" fmla="*/ 96902 h 159983"/>
                <a:gd name="connsiteX44" fmla="*/ 65225 w 159983"/>
                <a:gd name="connsiteY44" fmla="*/ 96902 h 159983"/>
                <a:gd name="connsiteX45" fmla="*/ 65225 w 159983"/>
                <a:gd name="connsiteY45" fmla="*/ 105925 h 159983"/>
                <a:gd name="connsiteX46" fmla="*/ 65225 w 159983"/>
                <a:gd name="connsiteY46" fmla="*/ 105925 h 159983"/>
                <a:gd name="connsiteX47" fmla="*/ 60682 w 159983"/>
                <a:gd name="connsiteY47" fmla="*/ 107781 h 159983"/>
                <a:gd name="connsiteX48" fmla="*/ 60682 w 159983"/>
                <a:gd name="connsiteY48" fmla="*/ 107781 h 159983"/>
                <a:gd name="connsiteX49" fmla="*/ 56202 w 159983"/>
                <a:gd name="connsiteY49" fmla="*/ 105925 h 159983"/>
                <a:gd name="connsiteX50" fmla="*/ 69769 w 159983"/>
                <a:gd name="connsiteY50" fmla="*/ 92358 h 159983"/>
                <a:gd name="connsiteX51" fmla="*/ 69769 w 159983"/>
                <a:gd name="connsiteY51" fmla="*/ 83271 h 159983"/>
                <a:gd name="connsiteX52" fmla="*/ 69769 w 159983"/>
                <a:gd name="connsiteY52" fmla="*/ 83271 h 159983"/>
                <a:gd name="connsiteX53" fmla="*/ 78792 w 159983"/>
                <a:gd name="connsiteY53" fmla="*/ 83271 h 159983"/>
                <a:gd name="connsiteX54" fmla="*/ 78792 w 159983"/>
                <a:gd name="connsiteY54" fmla="*/ 83271 h 159983"/>
                <a:gd name="connsiteX55" fmla="*/ 78792 w 159983"/>
                <a:gd name="connsiteY55" fmla="*/ 92358 h 159983"/>
                <a:gd name="connsiteX56" fmla="*/ 78792 w 159983"/>
                <a:gd name="connsiteY56" fmla="*/ 92358 h 159983"/>
                <a:gd name="connsiteX57" fmla="*/ 74312 w 159983"/>
                <a:gd name="connsiteY57" fmla="*/ 94214 h 159983"/>
                <a:gd name="connsiteX58" fmla="*/ 74312 w 159983"/>
                <a:gd name="connsiteY58" fmla="*/ 94214 h 159983"/>
                <a:gd name="connsiteX59" fmla="*/ 69769 w 159983"/>
                <a:gd name="connsiteY59" fmla="*/ 92358 h 159983"/>
                <a:gd name="connsiteX60" fmla="*/ 83335 w 159983"/>
                <a:gd name="connsiteY60" fmla="*/ 78792 h 159983"/>
                <a:gd name="connsiteX61" fmla="*/ 83335 w 159983"/>
                <a:gd name="connsiteY61" fmla="*/ 69705 h 159983"/>
                <a:gd name="connsiteX62" fmla="*/ 83335 w 159983"/>
                <a:gd name="connsiteY62" fmla="*/ 69705 h 159983"/>
                <a:gd name="connsiteX63" fmla="*/ 92358 w 159983"/>
                <a:gd name="connsiteY63" fmla="*/ 69705 h 159983"/>
                <a:gd name="connsiteX64" fmla="*/ 92358 w 159983"/>
                <a:gd name="connsiteY64" fmla="*/ 69705 h 159983"/>
                <a:gd name="connsiteX65" fmla="*/ 92358 w 159983"/>
                <a:gd name="connsiteY65" fmla="*/ 78792 h 159983"/>
                <a:gd name="connsiteX66" fmla="*/ 92358 w 159983"/>
                <a:gd name="connsiteY66" fmla="*/ 78792 h 159983"/>
                <a:gd name="connsiteX67" fmla="*/ 87879 w 159983"/>
                <a:gd name="connsiteY67" fmla="*/ 80648 h 159983"/>
                <a:gd name="connsiteX68" fmla="*/ 87879 w 159983"/>
                <a:gd name="connsiteY68" fmla="*/ 80648 h 159983"/>
                <a:gd name="connsiteX69" fmla="*/ 83335 w 159983"/>
                <a:gd name="connsiteY69" fmla="*/ 78792 h 159983"/>
                <a:gd name="connsiteX70" fmla="*/ 96902 w 159983"/>
                <a:gd name="connsiteY70" fmla="*/ 65225 h 159983"/>
                <a:gd name="connsiteX71" fmla="*/ 96902 w 159983"/>
                <a:gd name="connsiteY71" fmla="*/ 56138 h 159983"/>
                <a:gd name="connsiteX72" fmla="*/ 96902 w 159983"/>
                <a:gd name="connsiteY72" fmla="*/ 56138 h 159983"/>
                <a:gd name="connsiteX73" fmla="*/ 105989 w 159983"/>
                <a:gd name="connsiteY73" fmla="*/ 56138 h 159983"/>
                <a:gd name="connsiteX74" fmla="*/ 105989 w 159983"/>
                <a:gd name="connsiteY74" fmla="*/ 56138 h 159983"/>
                <a:gd name="connsiteX75" fmla="*/ 105989 w 159983"/>
                <a:gd name="connsiteY75" fmla="*/ 65225 h 159983"/>
                <a:gd name="connsiteX76" fmla="*/ 105989 w 159983"/>
                <a:gd name="connsiteY76" fmla="*/ 65225 h 159983"/>
                <a:gd name="connsiteX77" fmla="*/ 101445 w 159983"/>
                <a:gd name="connsiteY77" fmla="*/ 67081 h 159983"/>
                <a:gd name="connsiteX78" fmla="*/ 101445 w 159983"/>
                <a:gd name="connsiteY78" fmla="*/ 67081 h 159983"/>
                <a:gd name="connsiteX79" fmla="*/ 96902 w 159983"/>
                <a:gd name="connsiteY79" fmla="*/ 65225 h 159983"/>
                <a:gd name="connsiteX80" fmla="*/ 110468 w 159983"/>
                <a:gd name="connsiteY80" fmla="*/ 51594 h 159983"/>
                <a:gd name="connsiteX81" fmla="*/ 110468 w 159983"/>
                <a:gd name="connsiteY81" fmla="*/ 42572 h 159983"/>
                <a:gd name="connsiteX82" fmla="*/ 110468 w 159983"/>
                <a:gd name="connsiteY82" fmla="*/ 42572 h 159983"/>
                <a:gd name="connsiteX83" fmla="*/ 119555 w 159983"/>
                <a:gd name="connsiteY83" fmla="*/ 42572 h 159983"/>
                <a:gd name="connsiteX84" fmla="*/ 119555 w 159983"/>
                <a:gd name="connsiteY84" fmla="*/ 42572 h 159983"/>
                <a:gd name="connsiteX85" fmla="*/ 119555 w 159983"/>
                <a:gd name="connsiteY85" fmla="*/ 51594 h 159983"/>
                <a:gd name="connsiteX86" fmla="*/ 119555 w 159983"/>
                <a:gd name="connsiteY86" fmla="*/ 51594 h 159983"/>
                <a:gd name="connsiteX87" fmla="*/ 115012 w 159983"/>
                <a:gd name="connsiteY87" fmla="*/ 53514 h 159983"/>
                <a:gd name="connsiteX88" fmla="*/ 115012 w 159983"/>
                <a:gd name="connsiteY88" fmla="*/ 53514 h 159983"/>
                <a:gd name="connsiteX89" fmla="*/ 110468 w 159983"/>
                <a:gd name="connsiteY89" fmla="*/ 51594 h 159983"/>
                <a:gd name="connsiteX90" fmla="*/ 124035 w 159983"/>
                <a:gd name="connsiteY90" fmla="*/ 38028 h 159983"/>
                <a:gd name="connsiteX91" fmla="*/ 124035 w 159983"/>
                <a:gd name="connsiteY91" fmla="*/ 29005 h 159983"/>
                <a:gd name="connsiteX92" fmla="*/ 124035 w 159983"/>
                <a:gd name="connsiteY92" fmla="*/ 29005 h 159983"/>
                <a:gd name="connsiteX93" fmla="*/ 133122 w 159983"/>
                <a:gd name="connsiteY93" fmla="*/ 29005 h 159983"/>
                <a:gd name="connsiteX94" fmla="*/ 133122 w 159983"/>
                <a:gd name="connsiteY94" fmla="*/ 29005 h 159983"/>
                <a:gd name="connsiteX95" fmla="*/ 133122 w 159983"/>
                <a:gd name="connsiteY95" fmla="*/ 38028 h 159983"/>
                <a:gd name="connsiteX96" fmla="*/ 133122 w 159983"/>
                <a:gd name="connsiteY96" fmla="*/ 38028 h 159983"/>
                <a:gd name="connsiteX97" fmla="*/ 128579 w 159983"/>
                <a:gd name="connsiteY97" fmla="*/ 39948 h 159983"/>
                <a:gd name="connsiteX98" fmla="*/ 128579 w 159983"/>
                <a:gd name="connsiteY98" fmla="*/ 39948 h 159983"/>
                <a:gd name="connsiteX99" fmla="*/ 124035 w 159983"/>
                <a:gd name="connsiteY99" fmla="*/ 38028 h 159983"/>
                <a:gd name="connsiteX100" fmla="*/ 137666 w 159983"/>
                <a:gd name="connsiteY100" fmla="*/ 24461 h 159983"/>
                <a:gd name="connsiteX101" fmla="*/ 137666 w 159983"/>
                <a:gd name="connsiteY101" fmla="*/ 15438 h 159983"/>
                <a:gd name="connsiteX102" fmla="*/ 137666 w 159983"/>
                <a:gd name="connsiteY102" fmla="*/ 15438 h 159983"/>
                <a:gd name="connsiteX103" fmla="*/ 146689 w 159983"/>
                <a:gd name="connsiteY103" fmla="*/ 15438 h 159983"/>
                <a:gd name="connsiteX104" fmla="*/ 146689 w 159983"/>
                <a:gd name="connsiteY104" fmla="*/ 15438 h 159983"/>
                <a:gd name="connsiteX105" fmla="*/ 146689 w 159983"/>
                <a:gd name="connsiteY105" fmla="*/ 24461 h 159983"/>
                <a:gd name="connsiteX106" fmla="*/ 146689 w 159983"/>
                <a:gd name="connsiteY106" fmla="*/ 24461 h 159983"/>
                <a:gd name="connsiteX107" fmla="*/ 142145 w 159983"/>
                <a:gd name="connsiteY107" fmla="*/ 26317 h 159983"/>
                <a:gd name="connsiteX108" fmla="*/ 142145 w 159983"/>
                <a:gd name="connsiteY108" fmla="*/ 26317 h 159983"/>
                <a:gd name="connsiteX109" fmla="*/ 137666 w 159983"/>
                <a:gd name="connsiteY109" fmla="*/ 24461 h 159983"/>
                <a:gd name="connsiteX110" fmla="*/ 151232 w 159983"/>
                <a:gd name="connsiteY110" fmla="*/ 10895 h 159983"/>
                <a:gd name="connsiteX111" fmla="*/ 151232 w 159983"/>
                <a:gd name="connsiteY111" fmla="*/ 1872 h 159983"/>
                <a:gd name="connsiteX112" fmla="*/ 151232 w 159983"/>
                <a:gd name="connsiteY112" fmla="*/ 1872 h 159983"/>
                <a:gd name="connsiteX113" fmla="*/ 160255 w 159983"/>
                <a:gd name="connsiteY113" fmla="*/ 1872 h 159983"/>
                <a:gd name="connsiteX114" fmla="*/ 160255 w 159983"/>
                <a:gd name="connsiteY114" fmla="*/ 1872 h 159983"/>
                <a:gd name="connsiteX115" fmla="*/ 160255 w 159983"/>
                <a:gd name="connsiteY115" fmla="*/ 10895 h 159983"/>
                <a:gd name="connsiteX116" fmla="*/ 160255 w 159983"/>
                <a:gd name="connsiteY116" fmla="*/ 10895 h 159983"/>
                <a:gd name="connsiteX117" fmla="*/ 155712 w 159983"/>
                <a:gd name="connsiteY117" fmla="*/ 12750 h 159983"/>
                <a:gd name="connsiteX118" fmla="*/ 155712 w 159983"/>
                <a:gd name="connsiteY118" fmla="*/ 12750 h 159983"/>
                <a:gd name="connsiteX119" fmla="*/ 151232 w 159983"/>
                <a:gd name="connsiteY119" fmla="*/ 10895 h 159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159983" h="159983">
                  <a:moveTo>
                    <a:pt x="1872" y="160255"/>
                  </a:moveTo>
                  <a:cubicBezTo>
                    <a:pt x="-624" y="157695"/>
                    <a:pt x="-624" y="153664"/>
                    <a:pt x="1872" y="151168"/>
                  </a:cubicBezTo>
                  <a:lnTo>
                    <a:pt x="1872" y="151168"/>
                  </a:lnTo>
                  <a:cubicBezTo>
                    <a:pt x="4368" y="148672"/>
                    <a:pt x="8463" y="148672"/>
                    <a:pt x="10959" y="151168"/>
                  </a:cubicBezTo>
                  <a:lnTo>
                    <a:pt x="10959" y="151168"/>
                  </a:lnTo>
                  <a:cubicBezTo>
                    <a:pt x="13455" y="153664"/>
                    <a:pt x="13455" y="157695"/>
                    <a:pt x="10959" y="160255"/>
                  </a:cubicBezTo>
                  <a:lnTo>
                    <a:pt x="10959" y="160255"/>
                  </a:lnTo>
                  <a:cubicBezTo>
                    <a:pt x="9679" y="161471"/>
                    <a:pt x="8079" y="162111"/>
                    <a:pt x="6415" y="162111"/>
                  </a:cubicBezTo>
                  <a:lnTo>
                    <a:pt x="6415" y="162111"/>
                  </a:lnTo>
                  <a:cubicBezTo>
                    <a:pt x="4752" y="162111"/>
                    <a:pt x="3152" y="161471"/>
                    <a:pt x="1872" y="160255"/>
                  </a:cubicBezTo>
                  <a:close/>
                  <a:moveTo>
                    <a:pt x="15438" y="146625"/>
                  </a:moveTo>
                  <a:cubicBezTo>
                    <a:pt x="12943" y="144129"/>
                    <a:pt x="12943" y="140097"/>
                    <a:pt x="15438" y="137601"/>
                  </a:cubicBezTo>
                  <a:lnTo>
                    <a:pt x="15438" y="137601"/>
                  </a:lnTo>
                  <a:cubicBezTo>
                    <a:pt x="17934" y="135106"/>
                    <a:pt x="22030" y="135106"/>
                    <a:pt x="24525" y="137601"/>
                  </a:cubicBezTo>
                  <a:lnTo>
                    <a:pt x="24525" y="137601"/>
                  </a:lnTo>
                  <a:cubicBezTo>
                    <a:pt x="27021" y="140097"/>
                    <a:pt x="27021" y="144129"/>
                    <a:pt x="24525" y="146625"/>
                  </a:cubicBezTo>
                  <a:lnTo>
                    <a:pt x="24525" y="146625"/>
                  </a:lnTo>
                  <a:cubicBezTo>
                    <a:pt x="23246" y="147904"/>
                    <a:pt x="21646" y="148544"/>
                    <a:pt x="19982" y="148544"/>
                  </a:cubicBezTo>
                  <a:lnTo>
                    <a:pt x="19982" y="148544"/>
                  </a:lnTo>
                  <a:cubicBezTo>
                    <a:pt x="18318" y="148544"/>
                    <a:pt x="16718" y="147904"/>
                    <a:pt x="15438" y="146625"/>
                  </a:cubicBezTo>
                  <a:close/>
                  <a:moveTo>
                    <a:pt x="29005" y="133058"/>
                  </a:moveTo>
                  <a:cubicBezTo>
                    <a:pt x="26509" y="130562"/>
                    <a:pt x="26509" y="126531"/>
                    <a:pt x="29005" y="124035"/>
                  </a:cubicBezTo>
                  <a:lnTo>
                    <a:pt x="29005" y="124035"/>
                  </a:lnTo>
                  <a:cubicBezTo>
                    <a:pt x="31565" y="121539"/>
                    <a:pt x="35596" y="121539"/>
                    <a:pt x="38092" y="124035"/>
                  </a:cubicBezTo>
                  <a:lnTo>
                    <a:pt x="38092" y="124035"/>
                  </a:lnTo>
                  <a:cubicBezTo>
                    <a:pt x="40588" y="126531"/>
                    <a:pt x="40588" y="130562"/>
                    <a:pt x="38092" y="133058"/>
                  </a:cubicBezTo>
                  <a:lnTo>
                    <a:pt x="38092" y="133058"/>
                  </a:lnTo>
                  <a:cubicBezTo>
                    <a:pt x="36812" y="134338"/>
                    <a:pt x="35212" y="134914"/>
                    <a:pt x="33548" y="134914"/>
                  </a:cubicBezTo>
                  <a:lnTo>
                    <a:pt x="33548" y="134914"/>
                  </a:lnTo>
                  <a:cubicBezTo>
                    <a:pt x="31949" y="134914"/>
                    <a:pt x="30285" y="134338"/>
                    <a:pt x="29005" y="133058"/>
                  </a:cubicBezTo>
                  <a:close/>
                  <a:moveTo>
                    <a:pt x="42636" y="119491"/>
                  </a:moveTo>
                  <a:cubicBezTo>
                    <a:pt x="40140" y="116996"/>
                    <a:pt x="40140" y="112964"/>
                    <a:pt x="42636" y="110468"/>
                  </a:cubicBezTo>
                  <a:lnTo>
                    <a:pt x="42636" y="110468"/>
                  </a:lnTo>
                  <a:cubicBezTo>
                    <a:pt x="45131" y="107972"/>
                    <a:pt x="49163" y="107972"/>
                    <a:pt x="51659" y="110468"/>
                  </a:cubicBezTo>
                  <a:lnTo>
                    <a:pt x="51659" y="110468"/>
                  </a:lnTo>
                  <a:cubicBezTo>
                    <a:pt x="54154" y="112964"/>
                    <a:pt x="54154" y="116996"/>
                    <a:pt x="51659" y="119491"/>
                  </a:cubicBezTo>
                  <a:lnTo>
                    <a:pt x="51659" y="119491"/>
                  </a:lnTo>
                  <a:cubicBezTo>
                    <a:pt x="50379" y="120771"/>
                    <a:pt x="48779" y="121347"/>
                    <a:pt x="47115" y="121347"/>
                  </a:cubicBezTo>
                  <a:lnTo>
                    <a:pt x="47115" y="121347"/>
                  </a:lnTo>
                  <a:cubicBezTo>
                    <a:pt x="45515" y="121347"/>
                    <a:pt x="43851" y="120771"/>
                    <a:pt x="42636" y="119491"/>
                  </a:cubicBezTo>
                  <a:close/>
                  <a:moveTo>
                    <a:pt x="56202" y="105925"/>
                  </a:moveTo>
                  <a:cubicBezTo>
                    <a:pt x="53706" y="103429"/>
                    <a:pt x="53706" y="99398"/>
                    <a:pt x="56202" y="96902"/>
                  </a:cubicBezTo>
                  <a:lnTo>
                    <a:pt x="56202" y="96902"/>
                  </a:lnTo>
                  <a:cubicBezTo>
                    <a:pt x="58698" y="94406"/>
                    <a:pt x="62729" y="94406"/>
                    <a:pt x="65225" y="96902"/>
                  </a:cubicBezTo>
                  <a:lnTo>
                    <a:pt x="65225" y="96902"/>
                  </a:lnTo>
                  <a:cubicBezTo>
                    <a:pt x="67721" y="99398"/>
                    <a:pt x="67721" y="103429"/>
                    <a:pt x="65225" y="105925"/>
                  </a:cubicBezTo>
                  <a:lnTo>
                    <a:pt x="65225" y="105925"/>
                  </a:lnTo>
                  <a:cubicBezTo>
                    <a:pt x="64009" y="107141"/>
                    <a:pt x="62345" y="107781"/>
                    <a:pt x="60682" y="107781"/>
                  </a:cubicBezTo>
                  <a:lnTo>
                    <a:pt x="60682" y="107781"/>
                  </a:lnTo>
                  <a:cubicBezTo>
                    <a:pt x="59082" y="107781"/>
                    <a:pt x="57418" y="107141"/>
                    <a:pt x="56202" y="105925"/>
                  </a:cubicBezTo>
                  <a:close/>
                  <a:moveTo>
                    <a:pt x="69769" y="92358"/>
                  </a:moveTo>
                  <a:cubicBezTo>
                    <a:pt x="67273" y="89863"/>
                    <a:pt x="67273" y="85767"/>
                    <a:pt x="69769" y="83271"/>
                  </a:cubicBezTo>
                  <a:lnTo>
                    <a:pt x="69769" y="83271"/>
                  </a:lnTo>
                  <a:cubicBezTo>
                    <a:pt x="72264" y="80775"/>
                    <a:pt x="76296" y="80775"/>
                    <a:pt x="78792" y="83271"/>
                  </a:cubicBezTo>
                  <a:lnTo>
                    <a:pt x="78792" y="83271"/>
                  </a:lnTo>
                  <a:cubicBezTo>
                    <a:pt x="81287" y="85767"/>
                    <a:pt x="81287" y="89863"/>
                    <a:pt x="78792" y="92358"/>
                  </a:cubicBezTo>
                  <a:lnTo>
                    <a:pt x="78792" y="92358"/>
                  </a:lnTo>
                  <a:cubicBezTo>
                    <a:pt x="77576" y="93574"/>
                    <a:pt x="75912" y="94214"/>
                    <a:pt x="74312" y="94214"/>
                  </a:cubicBezTo>
                  <a:lnTo>
                    <a:pt x="74312" y="94214"/>
                  </a:lnTo>
                  <a:cubicBezTo>
                    <a:pt x="72648" y="94214"/>
                    <a:pt x="70985" y="93574"/>
                    <a:pt x="69769" y="92358"/>
                  </a:cubicBezTo>
                  <a:close/>
                  <a:moveTo>
                    <a:pt x="83335" y="78792"/>
                  </a:moveTo>
                  <a:cubicBezTo>
                    <a:pt x="80840" y="76296"/>
                    <a:pt x="80840" y="72200"/>
                    <a:pt x="83335" y="69705"/>
                  </a:cubicBezTo>
                  <a:lnTo>
                    <a:pt x="83335" y="69705"/>
                  </a:lnTo>
                  <a:cubicBezTo>
                    <a:pt x="85831" y="67209"/>
                    <a:pt x="89863" y="67209"/>
                    <a:pt x="92358" y="69705"/>
                  </a:cubicBezTo>
                  <a:lnTo>
                    <a:pt x="92358" y="69705"/>
                  </a:lnTo>
                  <a:cubicBezTo>
                    <a:pt x="94918" y="72200"/>
                    <a:pt x="94918" y="76296"/>
                    <a:pt x="92358" y="78792"/>
                  </a:cubicBezTo>
                  <a:lnTo>
                    <a:pt x="92358" y="78792"/>
                  </a:lnTo>
                  <a:cubicBezTo>
                    <a:pt x="91142" y="80007"/>
                    <a:pt x="89479" y="80648"/>
                    <a:pt x="87879" y="80648"/>
                  </a:cubicBezTo>
                  <a:lnTo>
                    <a:pt x="87879" y="80648"/>
                  </a:lnTo>
                  <a:cubicBezTo>
                    <a:pt x="86215" y="80648"/>
                    <a:pt x="84615" y="80007"/>
                    <a:pt x="83335" y="78792"/>
                  </a:cubicBezTo>
                  <a:close/>
                  <a:moveTo>
                    <a:pt x="96902" y="65225"/>
                  </a:moveTo>
                  <a:cubicBezTo>
                    <a:pt x="94406" y="62729"/>
                    <a:pt x="94406" y="58634"/>
                    <a:pt x="96902" y="56138"/>
                  </a:cubicBezTo>
                  <a:lnTo>
                    <a:pt x="96902" y="56138"/>
                  </a:lnTo>
                  <a:cubicBezTo>
                    <a:pt x="99398" y="53642"/>
                    <a:pt x="103493" y="53642"/>
                    <a:pt x="105989" y="56138"/>
                  </a:cubicBezTo>
                  <a:lnTo>
                    <a:pt x="105989" y="56138"/>
                  </a:lnTo>
                  <a:cubicBezTo>
                    <a:pt x="108485" y="58634"/>
                    <a:pt x="108485" y="62729"/>
                    <a:pt x="105989" y="65225"/>
                  </a:cubicBezTo>
                  <a:lnTo>
                    <a:pt x="105989" y="65225"/>
                  </a:lnTo>
                  <a:cubicBezTo>
                    <a:pt x="104709" y="66441"/>
                    <a:pt x="103045" y="67081"/>
                    <a:pt x="101445" y="67081"/>
                  </a:cubicBezTo>
                  <a:lnTo>
                    <a:pt x="101445" y="67081"/>
                  </a:lnTo>
                  <a:cubicBezTo>
                    <a:pt x="99782" y="67081"/>
                    <a:pt x="98182" y="66441"/>
                    <a:pt x="96902" y="65225"/>
                  </a:cubicBezTo>
                  <a:close/>
                  <a:moveTo>
                    <a:pt x="110468" y="51594"/>
                  </a:moveTo>
                  <a:cubicBezTo>
                    <a:pt x="107973" y="49099"/>
                    <a:pt x="107973" y="45067"/>
                    <a:pt x="110468" y="42572"/>
                  </a:cubicBezTo>
                  <a:lnTo>
                    <a:pt x="110468" y="42572"/>
                  </a:lnTo>
                  <a:cubicBezTo>
                    <a:pt x="112964" y="40076"/>
                    <a:pt x="117060" y="40076"/>
                    <a:pt x="119555" y="42572"/>
                  </a:cubicBezTo>
                  <a:lnTo>
                    <a:pt x="119555" y="42572"/>
                  </a:lnTo>
                  <a:cubicBezTo>
                    <a:pt x="122051" y="45067"/>
                    <a:pt x="122051" y="49099"/>
                    <a:pt x="119555" y="51594"/>
                  </a:cubicBezTo>
                  <a:lnTo>
                    <a:pt x="119555" y="51594"/>
                  </a:lnTo>
                  <a:cubicBezTo>
                    <a:pt x="118276" y="52874"/>
                    <a:pt x="116676" y="53514"/>
                    <a:pt x="115012" y="53514"/>
                  </a:cubicBezTo>
                  <a:lnTo>
                    <a:pt x="115012" y="53514"/>
                  </a:lnTo>
                  <a:cubicBezTo>
                    <a:pt x="113348" y="53514"/>
                    <a:pt x="111748" y="52874"/>
                    <a:pt x="110468" y="51594"/>
                  </a:cubicBezTo>
                  <a:close/>
                  <a:moveTo>
                    <a:pt x="124035" y="38028"/>
                  </a:moveTo>
                  <a:cubicBezTo>
                    <a:pt x="121539" y="35532"/>
                    <a:pt x="121539" y="31500"/>
                    <a:pt x="124035" y="29005"/>
                  </a:cubicBezTo>
                  <a:lnTo>
                    <a:pt x="124035" y="29005"/>
                  </a:lnTo>
                  <a:cubicBezTo>
                    <a:pt x="126595" y="26509"/>
                    <a:pt x="130626" y="26509"/>
                    <a:pt x="133122" y="29005"/>
                  </a:cubicBezTo>
                  <a:lnTo>
                    <a:pt x="133122" y="29005"/>
                  </a:lnTo>
                  <a:cubicBezTo>
                    <a:pt x="135618" y="31500"/>
                    <a:pt x="135618" y="35532"/>
                    <a:pt x="133122" y="38028"/>
                  </a:cubicBezTo>
                  <a:lnTo>
                    <a:pt x="133122" y="38028"/>
                  </a:lnTo>
                  <a:cubicBezTo>
                    <a:pt x="131842" y="39308"/>
                    <a:pt x="130242" y="39948"/>
                    <a:pt x="128579" y="39948"/>
                  </a:cubicBezTo>
                  <a:lnTo>
                    <a:pt x="128579" y="39948"/>
                  </a:lnTo>
                  <a:cubicBezTo>
                    <a:pt x="126979" y="39948"/>
                    <a:pt x="125315" y="39308"/>
                    <a:pt x="124035" y="38028"/>
                  </a:cubicBezTo>
                  <a:close/>
                  <a:moveTo>
                    <a:pt x="137666" y="24461"/>
                  </a:moveTo>
                  <a:cubicBezTo>
                    <a:pt x="135170" y="21965"/>
                    <a:pt x="135170" y="17934"/>
                    <a:pt x="137666" y="15438"/>
                  </a:cubicBezTo>
                  <a:lnTo>
                    <a:pt x="137666" y="15438"/>
                  </a:lnTo>
                  <a:cubicBezTo>
                    <a:pt x="140161" y="12943"/>
                    <a:pt x="144193" y="12943"/>
                    <a:pt x="146689" y="15438"/>
                  </a:cubicBezTo>
                  <a:lnTo>
                    <a:pt x="146689" y="15438"/>
                  </a:lnTo>
                  <a:cubicBezTo>
                    <a:pt x="149184" y="17934"/>
                    <a:pt x="149184" y="21965"/>
                    <a:pt x="146689" y="24461"/>
                  </a:cubicBezTo>
                  <a:lnTo>
                    <a:pt x="146689" y="24461"/>
                  </a:lnTo>
                  <a:cubicBezTo>
                    <a:pt x="145473" y="25741"/>
                    <a:pt x="143809" y="26317"/>
                    <a:pt x="142145" y="26317"/>
                  </a:cubicBezTo>
                  <a:lnTo>
                    <a:pt x="142145" y="26317"/>
                  </a:lnTo>
                  <a:cubicBezTo>
                    <a:pt x="140545" y="26317"/>
                    <a:pt x="138881" y="25741"/>
                    <a:pt x="137666" y="24461"/>
                  </a:cubicBezTo>
                  <a:close/>
                  <a:moveTo>
                    <a:pt x="151232" y="10895"/>
                  </a:moveTo>
                  <a:cubicBezTo>
                    <a:pt x="148736" y="8399"/>
                    <a:pt x="148736" y="4367"/>
                    <a:pt x="151232" y="1872"/>
                  </a:cubicBezTo>
                  <a:lnTo>
                    <a:pt x="151232" y="1872"/>
                  </a:lnTo>
                  <a:cubicBezTo>
                    <a:pt x="153728" y="-624"/>
                    <a:pt x="157759" y="-624"/>
                    <a:pt x="160255" y="1872"/>
                  </a:cubicBezTo>
                  <a:lnTo>
                    <a:pt x="160255" y="1872"/>
                  </a:lnTo>
                  <a:cubicBezTo>
                    <a:pt x="162751" y="4367"/>
                    <a:pt x="162751" y="8399"/>
                    <a:pt x="160255" y="10895"/>
                  </a:cubicBezTo>
                  <a:lnTo>
                    <a:pt x="160255" y="10895"/>
                  </a:lnTo>
                  <a:cubicBezTo>
                    <a:pt x="159039" y="12175"/>
                    <a:pt x="157375" y="12750"/>
                    <a:pt x="155712" y="12750"/>
                  </a:cubicBezTo>
                  <a:lnTo>
                    <a:pt x="155712" y="12750"/>
                  </a:lnTo>
                  <a:cubicBezTo>
                    <a:pt x="154112" y="12750"/>
                    <a:pt x="152448" y="12175"/>
                    <a:pt x="151232" y="108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6" name="Group 705">
            <a:extLst>
              <a:ext uri="{FF2B5EF4-FFF2-40B4-BE49-F238E27FC236}">
                <a16:creationId xmlns:a16="http://schemas.microsoft.com/office/drawing/2014/main" id="{69D13562-FA5D-4277-8DDA-388D09517ECC}"/>
              </a:ext>
            </a:extLst>
          </p:cNvPr>
          <p:cNvGrpSpPr/>
          <p:nvPr/>
        </p:nvGrpSpPr>
        <p:grpSpPr>
          <a:xfrm>
            <a:off x="1085499" y="2488239"/>
            <a:ext cx="461851" cy="458398"/>
            <a:chOff x="641739" y="2604147"/>
            <a:chExt cx="461851" cy="458398"/>
          </a:xfrm>
        </p:grpSpPr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C28F5DFC-3410-45C7-B9B3-D590C13EA91E}"/>
                </a:ext>
              </a:extLst>
            </p:cNvPr>
            <p:cNvSpPr/>
            <p:nvPr/>
          </p:nvSpPr>
          <p:spPr>
            <a:xfrm>
              <a:off x="665211" y="2812971"/>
              <a:ext cx="364762" cy="249574"/>
            </a:xfrm>
            <a:custGeom>
              <a:avLst/>
              <a:gdLst>
                <a:gd name="connsiteX0" fmla="*/ 6399 w 364761"/>
                <a:gd name="connsiteY0" fmla="*/ 255801 h 249573"/>
                <a:gd name="connsiteX1" fmla="*/ 1983 w 364761"/>
                <a:gd name="connsiteY1" fmla="*/ 254073 h 249573"/>
                <a:gd name="connsiteX2" fmla="*/ 320 w 364761"/>
                <a:gd name="connsiteY2" fmla="*/ 247418 h 249573"/>
                <a:gd name="connsiteX3" fmla="*/ 11710 w 364761"/>
                <a:gd name="connsiteY3" fmla="*/ 212605 h 249573"/>
                <a:gd name="connsiteX4" fmla="*/ 19774 w 364761"/>
                <a:gd name="connsiteY4" fmla="*/ 208510 h 249573"/>
                <a:gd name="connsiteX5" fmla="*/ 23869 w 364761"/>
                <a:gd name="connsiteY5" fmla="*/ 216573 h 249573"/>
                <a:gd name="connsiteX6" fmla="*/ 16702 w 364761"/>
                <a:gd name="connsiteY6" fmla="*/ 238522 h 249573"/>
                <a:gd name="connsiteX7" fmla="*/ 293665 w 364761"/>
                <a:gd name="connsiteY7" fmla="*/ 131142 h 249573"/>
                <a:gd name="connsiteX8" fmla="*/ 354010 w 364761"/>
                <a:gd name="connsiteY8" fmla="*/ 3667 h 249573"/>
                <a:gd name="connsiteX9" fmla="*/ 362522 w 364761"/>
                <a:gd name="connsiteY9" fmla="*/ 595 h 249573"/>
                <a:gd name="connsiteX10" fmla="*/ 365593 w 364761"/>
                <a:gd name="connsiteY10" fmla="*/ 9107 h 249573"/>
                <a:gd name="connsiteX11" fmla="*/ 304160 w 364761"/>
                <a:gd name="connsiteY11" fmla="*/ 138885 h 249573"/>
                <a:gd name="connsiteX12" fmla="*/ 300704 w 364761"/>
                <a:gd name="connsiteY12" fmla="*/ 142085 h 249573"/>
                <a:gd name="connsiteX13" fmla="*/ 8767 w 364761"/>
                <a:gd name="connsiteY13" fmla="*/ 255289 h 249573"/>
                <a:gd name="connsiteX14" fmla="*/ 6399 w 364761"/>
                <a:gd name="connsiteY14" fmla="*/ 255801 h 24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4761" h="249573">
                  <a:moveTo>
                    <a:pt x="6399" y="255801"/>
                  </a:moveTo>
                  <a:cubicBezTo>
                    <a:pt x="4799" y="255801"/>
                    <a:pt x="3199" y="255225"/>
                    <a:pt x="1983" y="254073"/>
                  </a:cubicBezTo>
                  <a:cubicBezTo>
                    <a:pt x="192" y="252345"/>
                    <a:pt x="-448" y="249785"/>
                    <a:pt x="320" y="247418"/>
                  </a:cubicBezTo>
                  <a:lnTo>
                    <a:pt x="11710" y="212605"/>
                  </a:lnTo>
                  <a:cubicBezTo>
                    <a:pt x="12798" y="209277"/>
                    <a:pt x="16446" y="207422"/>
                    <a:pt x="19774" y="208510"/>
                  </a:cubicBezTo>
                  <a:cubicBezTo>
                    <a:pt x="23101" y="209597"/>
                    <a:pt x="24957" y="213245"/>
                    <a:pt x="23869" y="216573"/>
                  </a:cubicBezTo>
                  <a:lnTo>
                    <a:pt x="16702" y="238522"/>
                  </a:lnTo>
                  <a:lnTo>
                    <a:pt x="293665" y="131142"/>
                  </a:lnTo>
                  <a:lnTo>
                    <a:pt x="354010" y="3667"/>
                  </a:lnTo>
                  <a:cubicBezTo>
                    <a:pt x="355546" y="467"/>
                    <a:pt x="359322" y="-876"/>
                    <a:pt x="362522" y="595"/>
                  </a:cubicBezTo>
                  <a:cubicBezTo>
                    <a:pt x="365721" y="2131"/>
                    <a:pt x="367065" y="5907"/>
                    <a:pt x="365593" y="9107"/>
                  </a:cubicBezTo>
                  <a:lnTo>
                    <a:pt x="304160" y="138885"/>
                  </a:lnTo>
                  <a:cubicBezTo>
                    <a:pt x="303456" y="140357"/>
                    <a:pt x="302240" y="141509"/>
                    <a:pt x="300704" y="142085"/>
                  </a:cubicBezTo>
                  <a:lnTo>
                    <a:pt x="8767" y="255289"/>
                  </a:lnTo>
                  <a:cubicBezTo>
                    <a:pt x="7935" y="255673"/>
                    <a:pt x="7167" y="255801"/>
                    <a:pt x="6399" y="25580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C89229E-CE80-438B-A996-479F0B962137}"/>
                </a:ext>
              </a:extLst>
            </p:cNvPr>
            <p:cNvSpPr/>
            <p:nvPr/>
          </p:nvSpPr>
          <p:spPr>
            <a:xfrm>
              <a:off x="641739" y="2679261"/>
              <a:ext cx="249574" cy="364762"/>
            </a:xfrm>
            <a:custGeom>
              <a:avLst/>
              <a:gdLst>
                <a:gd name="connsiteX0" fmla="*/ 6449 w 249573"/>
                <a:gd name="connsiteY0" fmla="*/ 366153 h 364761"/>
                <a:gd name="connsiteX1" fmla="*/ 1778 w 249573"/>
                <a:gd name="connsiteY1" fmla="*/ 364169 h 364761"/>
                <a:gd name="connsiteX2" fmla="*/ 434 w 249573"/>
                <a:gd name="connsiteY2" fmla="*/ 357450 h 364761"/>
                <a:gd name="connsiteX3" fmla="*/ 113638 w 249573"/>
                <a:gd name="connsiteY3" fmla="*/ 65512 h 364761"/>
                <a:gd name="connsiteX4" fmla="*/ 116838 w 249573"/>
                <a:gd name="connsiteY4" fmla="*/ 62057 h 364761"/>
                <a:gd name="connsiteX5" fmla="*/ 246616 w 249573"/>
                <a:gd name="connsiteY5" fmla="*/ 623 h 364761"/>
                <a:gd name="connsiteX6" fmla="*/ 255127 w 249573"/>
                <a:gd name="connsiteY6" fmla="*/ 3695 h 364761"/>
                <a:gd name="connsiteX7" fmla="*/ 252056 w 249573"/>
                <a:gd name="connsiteY7" fmla="*/ 12206 h 364761"/>
                <a:gd name="connsiteX8" fmla="*/ 124581 w 249573"/>
                <a:gd name="connsiteY8" fmla="*/ 72552 h 364761"/>
                <a:gd name="connsiteX9" fmla="*/ 17200 w 249573"/>
                <a:gd name="connsiteY9" fmla="*/ 349515 h 364761"/>
                <a:gd name="connsiteX10" fmla="*/ 39150 w 249573"/>
                <a:gd name="connsiteY10" fmla="*/ 342347 h 364761"/>
                <a:gd name="connsiteX11" fmla="*/ 47213 w 249573"/>
                <a:gd name="connsiteY11" fmla="*/ 346443 h 364761"/>
                <a:gd name="connsiteX12" fmla="*/ 43118 w 249573"/>
                <a:gd name="connsiteY12" fmla="*/ 354506 h 364761"/>
                <a:gd name="connsiteX13" fmla="*/ 8433 w 249573"/>
                <a:gd name="connsiteY13" fmla="*/ 365833 h 364761"/>
                <a:gd name="connsiteX14" fmla="*/ 6449 w 249573"/>
                <a:gd name="connsiteY14" fmla="*/ 366153 h 36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9573" h="364761">
                  <a:moveTo>
                    <a:pt x="6449" y="366153"/>
                  </a:moveTo>
                  <a:cubicBezTo>
                    <a:pt x="4722" y="366153"/>
                    <a:pt x="3058" y="365449"/>
                    <a:pt x="1778" y="364169"/>
                  </a:cubicBezTo>
                  <a:cubicBezTo>
                    <a:pt x="50" y="362377"/>
                    <a:pt x="-462" y="359753"/>
                    <a:pt x="434" y="357450"/>
                  </a:cubicBezTo>
                  <a:lnTo>
                    <a:pt x="113638" y="65512"/>
                  </a:lnTo>
                  <a:cubicBezTo>
                    <a:pt x="114214" y="63977"/>
                    <a:pt x="115366" y="62761"/>
                    <a:pt x="116838" y="62057"/>
                  </a:cubicBezTo>
                  <a:lnTo>
                    <a:pt x="246616" y="623"/>
                  </a:lnTo>
                  <a:cubicBezTo>
                    <a:pt x="249816" y="-913"/>
                    <a:pt x="253655" y="495"/>
                    <a:pt x="255127" y="3695"/>
                  </a:cubicBezTo>
                  <a:cubicBezTo>
                    <a:pt x="256663" y="6895"/>
                    <a:pt x="255255" y="10734"/>
                    <a:pt x="252056" y="12206"/>
                  </a:cubicBezTo>
                  <a:lnTo>
                    <a:pt x="124581" y="72552"/>
                  </a:lnTo>
                  <a:lnTo>
                    <a:pt x="17200" y="349515"/>
                  </a:lnTo>
                  <a:lnTo>
                    <a:pt x="39150" y="342347"/>
                  </a:lnTo>
                  <a:cubicBezTo>
                    <a:pt x="42478" y="341259"/>
                    <a:pt x="46125" y="343051"/>
                    <a:pt x="47213" y="346443"/>
                  </a:cubicBezTo>
                  <a:cubicBezTo>
                    <a:pt x="48301" y="349770"/>
                    <a:pt x="46509" y="353418"/>
                    <a:pt x="43118" y="354506"/>
                  </a:cubicBezTo>
                  <a:lnTo>
                    <a:pt x="8433" y="365833"/>
                  </a:lnTo>
                  <a:cubicBezTo>
                    <a:pt x="7793" y="366025"/>
                    <a:pt x="7089" y="366153"/>
                    <a:pt x="6449" y="36615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6F9D4737-95FE-407A-BCB9-15BB25A87A2B}"/>
                </a:ext>
              </a:extLst>
            </p:cNvPr>
            <p:cNvSpPr/>
            <p:nvPr/>
          </p:nvSpPr>
          <p:spPr>
            <a:xfrm>
              <a:off x="791149" y="2801344"/>
              <a:ext cx="115188" cy="115188"/>
            </a:xfrm>
            <a:custGeom>
              <a:avLst/>
              <a:gdLst>
                <a:gd name="connsiteX0" fmla="*/ 59066 w 115187"/>
                <a:gd name="connsiteY0" fmla="*/ 118195 h 115187"/>
                <a:gd name="connsiteX1" fmla="*/ 17278 w 115187"/>
                <a:gd name="connsiteY1" fmla="*/ 100917 h 115187"/>
                <a:gd name="connsiteX2" fmla="*/ 0 w 115187"/>
                <a:gd name="connsiteY2" fmla="*/ 59130 h 115187"/>
                <a:gd name="connsiteX3" fmla="*/ 17278 w 115187"/>
                <a:gd name="connsiteY3" fmla="*/ 17342 h 115187"/>
                <a:gd name="connsiteX4" fmla="*/ 17278 w 115187"/>
                <a:gd name="connsiteY4" fmla="*/ 17342 h 115187"/>
                <a:gd name="connsiteX5" fmla="*/ 59066 w 115187"/>
                <a:gd name="connsiteY5" fmla="*/ 0 h 115187"/>
                <a:gd name="connsiteX6" fmla="*/ 100853 w 115187"/>
                <a:gd name="connsiteY6" fmla="*/ 17342 h 115187"/>
                <a:gd name="connsiteX7" fmla="*/ 118132 w 115187"/>
                <a:gd name="connsiteY7" fmla="*/ 59130 h 115187"/>
                <a:gd name="connsiteX8" fmla="*/ 100853 w 115187"/>
                <a:gd name="connsiteY8" fmla="*/ 100917 h 115187"/>
                <a:gd name="connsiteX9" fmla="*/ 59066 w 115187"/>
                <a:gd name="connsiteY9" fmla="*/ 118195 h 115187"/>
                <a:gd name="connsiteX10" fmla="*/ 59066 w 115187"/>
                <a:gd name="connsiteY10" fmla="*/ 12799 h 115187"/>
                <a:gd name="connsiteX11" fmla="*/ 26301 w 115187"/>
                <a:gd name="connsiteY11" fmla="*/ 26365 h 115187"/>
                <a:gd name="connsiteX12" fmla="*/ 26301 w 115187"/>
                <a:gd name="connsiteY12" fmla="*/ 26365 h 115187"/>
                <a:gd name="connsiteX13" fmla="*/ 12735 w 115187"/>
                <a:gd name="connsiteY13" fmla="*/ 59130 h 115187"/>
                <a:gd name="connsiteX14" fmla="*/ 26301 w 115187"/>
                <a:gd name="connsiteY14" fmla="*/ 91894 h 115187"/>
                <a:gd name="connsiteX15" fmla="*/ 59066 w 115187"/>
                <a:gd name="connsiteY15" fmla="*/ 105461 h 115187"/>
                <a:gd name="connsiteX16" fmla="*/ 91830 w 115187"/>
                <a:gd name="connsiteY16" fmla="*/ 91894 h 115187"/>
                <a:gd name="connsiteX17" fmla="*/ 105397 w 115187"/>
                <a:gd name="connsiteY17" fmla="*/ 59130 h 115187"/>
                <a:gd name="connsiteX18" fmla="*/ 91830 w 115187"/>
                <a:gd name="connsiteY18" fmla="*/ 26365 h 115187"/>
                <a:gd name="connsiteX19" fmla="*/ 59066 w 115187"/>
                <a:gd name="connsiteY19" fmla="*/ 12799 h 115187"/>
                <a:gd name="connsiteX20" fmla="*/ 21822 w 115187"/>
                <a:gd name="connsiteY20" fmla="*/ 21822 h 115187"/>
                <a:gd name="connsiteX21" fmla="*/ 21886 w 115187"/>
                <a:gd name="connsiteY21" fmla="*/ 21822 h 115187"/>
                <a:gd name="connsiteX22" fmla="*/ 21822 w 115187"/>
                <a:gd name="connsiteY22" fmla="*/ 21822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5187" h="115187">
                  <a:moveTo>
                    <a:pt x="59066" y="118195"/>
                  </a:moveTo>
                  <a:cubicBezTo>
                    <a:pt x="43259" y="118195"/>
                    <a:pt x="28413" y="112052"/>
                    <a:pt x="17278" y="100917"/>
                  </a:cubicBezTo>
                  <a:cubicBezTo>
                    <a:pt x="6143" y="89783"/>
                    <a:pt x="0" y="74936"/>
                    <a:pt x="0" y="59130"/>
                  </a:cubicBezTo>
                  <a:cubicBezTo>
                    <a:pt x="0" y="43323"/>
                    <a:pt x="6143" y="28477"/>
                    <a:pt x="17278" y="17342"/>
                  </a:cubicBezTo>
                  <a:lnTo>
                    <a:pt x="17278" y="17342"/>
                  </a:lnTo>
                  <a:cubicBezTo>
                    <a:pt x="28413" y="6207"/>
                    <a:pt x="43259" y="0"/>
                    <a:pt x="59066" y="0"/>
                  </a:cubicBezTo>
                  <a:cubicBezTo>
                    <a:pt x="74872" y="0"/>
                    <a:pt x="89719" y="6143"/>
                    <a:pt x="100853" y="17342"/>
                  </a:cubicBezTo>
                  <a:cubicBezTo>
                    <a:pt x="111988" y="28477"/>
                    <a:pt x="118132" y="43323"/>
                    <a:pt x="118132" y="59130"/>
                  </a:cubicBezTo>
                  <a:cubicBezTo>
                    <a:pt x="118132" y="74936"/>
                    <a:pt x="111988" y="89783"/>
                    <a:pt x="100853" y="100917"/>
                  </a:cubicBezTo>
                  <a:cubicBezTo>
                    <a:pt x="89655" y="112052"/>
                    <a:pt x="74808" y="118195"/>
                    <a:pt x="59066" y="118195"/>
                  </a:cubicBezTo>
                  <a:close/>
                  <a:moveTo>
                    <a:pt x="59066" y="12799"/>
                  </a:moveTo>
                  <a:cubicBezTo>
                    <a:pt x="46715" y="12799"/>
                    <a:pt x="35068" y="17598"/>
                    <a:pt x="26301" y="26365"/>
                  </a:cubicBezTo>
                  <a:lnTo>
                    <a:pt x="26301" y="26365"/>
                  </a:lnTo>
                  <a:cubicBezTo>
                    <a:pt x="17534" y="35132"/>
                    <a:pt x="12735" y="46715"/>
                    <a:pt x="12735" y="59130"/>
                  </a:cubicBezTo>
                  <a:cubicBezTo>
                    <a:pt x="12735" y="71480"/>
                    <a:pt x="17534" y="83127"/>
                    <a:pt x="26301" y="91894"/>
                  </a:cubicBezTo>
                  <a:cubicBezTo>
                    <a:pt x="35068" y="100661"/>
                    <a:pt x="46651" y="105461"/>
                    <a:pt x="59066" y="105461"/>
                  </a:cubicBezTo>
                  <a:cubicBezTo>
                    <a:pt x="71481" y="105461"/>
                    <a:pt x="83063" y="100661"/>
                    <a:pt x="91830" y="91894"/>
                  </a:cubicBezTo>
                  <a:cubicBezTo>
                    <a:pt x="100597" y="83127"/>
                    <a:pt x="105397" y="71544"/>
                    <a:pt x="105397" y="59130"/>
                  </a:cubicBezTo>
                  <a:cubicBezTo>
                    <a:pt x="105397" y="46779"/>
                    <a:pt x="100597" y="35132"/>
                    <a:pt x="91830" y="26365"/>
                  </a:cubicBezTo>
                  <a:cubicBezTo>
                    <a:pt x="83063" y="17598"/>
                    <a:pt x="71417" y="12799"/>
                    <a:pt x="59066" y="12799"/>
                  </a:cubicBezTo>
                  <a:close/>
                  <a:moveTo>
                    <a:pt x="21822" y="21822"/>
                  </a:moveTo>
                  <a:lnTo>
                    <a:pt x="21886" y="21822"/>
                  </a:lnTo>
                  <a:lnTo>
                    <a:pt x="21822" y="2182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D1200A41-95A8-4847-BDB8-27DCBCC22ED6}"/>
                </a:ext>
              </a:extLst>
            </p:cNvPr>
            <p:cNvSpPr/>
            <p:nvPr/>
          </p:nvSpPr>
          <p:spPr>
            <a:xfrm>
              <a:off x="679081" y="2891302"/>
              <a:ext cx="134386" cy="134386"/>
            </a:xfrm>
            <a:custGeom>
              <a:avLst/>
              <a:gdLst>
                <a:gd name="connsiteX0" fmla="*/ 6415 w 134385"/>
                <a:gd name="connsiteY0" fmla="*/ 140225 h 134385"/>
                <a:gd name="connsiteX1" fmla="*/ 1872 w 134385"/>
                <a:gd name="connsiteY1" fmla="*/ 138369 h 134385"/>
                <a:gd name="connsiteX2" fmla="*/ 1872 w 134385"/>
                <a:gd name="connsiteY2" fmla="*/ 129346 h 134385"/>
                <a:gd name="connsiteX3" fmla="*/ 129346 w 134385"/>
                <a:gd name="connsiteY3" fmla="*/ 1872 h 134385"/>
                <a:gd name="connsiteX4" fmla="*/ 138369 w 134385"/>
                <a:gd name="connsiteY4" fmla="*/ 1872 h 134385"/>
                <a:gd name="connsiteX5" fmla="*/ 138369 w 134385"/>
                <a:gd name="connsiteY5" fmla="*/ 10895 h 134385"/>
                <a:gd name="connsiteX6" fmla="*/ 10895 w 134385"/>
                <a:gd name="connsiteY6" fmla="*/ 138369 h 134385"/>
                <a:gd name="connsiteX7" fmla="*/ 6415 w 134385"/>
                <a:gd name="connsiteY7" fmla="*/ 140225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40225"/>
                  </a:moveTo>
                  <a:cubicBezTo>
                    <a:pt x="4752" y="140225"/>
                    <a:pt x="3152" y="139585"/>
                    <a:pt x="1872" y="138369"/>
                  </a:cubicBezTo>
                  <a:cubicBezTo>
                    <a:pt x="-624" y="135874"/>
                    <a:pt x="-624" y="131842"/>
                    <a:pt x="1872" y="129346"/>
                  </a:cubicBezTo>
                  <a:lnTo>
                    <a:pt x="129346" y="1872"/>
                  </a:lnTo>
                  <a:cubicBezTo>
                    <a:pt x="131842" y="-624"/>
                    <a:pt x="135874" y="-624"/>
                    <a:pt x="138369" y="1872"/>
                  </a:cubicBezTo>
                  <a:cubicBezTo>
                    <a:pt x="140865" y="4368"/>
                    <a:pt x="140865" y="8399"/>
                    <a:pt x="138369" y="10895"/>
                  </a:cubicBezTo>
                  <a:lnTo>
                    <a:pt x="10895" y="138369"/>
                  </a:lnTo>
                  <a:cubicBezTo>
                    <a:pt x="9679" y="139585"/>
                    <a:pt x="8079" y="140225"/>
                    <a:pt x="6415" y="14022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F510AD7-E161-49A6-8538-A8200413992C}"/>
                </a:ext>
              </a:extLst>
            </p:cNvPr>
            <p:cNvSpPr/>
            <p:nvPr/>
          </p:nvSpPr>
          <p:spPr>
            <a:xfrm>
              <a:off x="860416" y="2604147"/>
              <a:ext cx="243174" cy="243174"/>
            </a:xfrm>
            <a:custGeom>
              <a:avLst/>
              <a:gdLst>
                <a:gd name="connsiteX0" fmla="*/ 188946 w 243174"/>
                <a:gd name="connsiteY0" fmla="*/ 246024 h 243174"/>
                <a:gd name="connsiteX1" fmla="*/ 184403 w 243174"/>
                <a:gd name="connsiteY1" fmla="*/ 244168 h 243174"/>
                <a:gd name="connsiteX2" fmla="*/ 1894 w 243174"/>
                <a:gd name="connsiteY2" fmla="*/ 61659 h 243174"/>
                <a:gd name="connsiteX3" fmla="*/ 934 w 243174"/>
                <a:gd name="connsiteY3" fmla="*/ 53788 h 243174"/>
                <a:gd name="connsiteX4" fmla="*/ 32035 w 243174"/>
                <a:gd name="connsiteY4" fmla="*/ 3041 h 243174"/>
                <a:gd name="connsiteX5" fmla="*/ 36770 w 243174"/>
                <a:gd name="connsiteY5" fmla="*/ 33 h 243174"/>
                <a:gd name="connsiteX6" fmla="*/ 42018 w 243174"/>
                <a:gd name="connsiteY6" fmla="*/ 1889 h 243174"/>
                <a:gd name="connsiteX7" fmla="*/ 244173 w 243174"/>
                <a:gd name="connsiteY7" fmla="*/ 204044 h 243174"/>
                <a:gd name="connsiteX8" fmla="*/ 246028 w 243174"/>
                <a:gd name="connsiteY8" fmla="*/ 209291 h 243174"/>
                <a:gd name="connsiteX9" fmla="*/ 243021 w 243174"/>
                <a:gd name="connsiteY9" fmla="*/ 213963 h 243174"/>
                <a:gd name="connsiteX10" fmla="*/ 192274 w 243174"/>
                <a:gd name="connsiteY10" fmla="*/ 245064 h 243174"/>
                <a:gd name="connsiteX11" fmla="*/ 188946 w 243174"/>
                <a:gd name="connsiteY11" fmla="*/ 246024 h 243174"/>
                <a:gd name="connsiteX12" fmla="*/ 14501 w 243174"/>
                <a:gd name="connsiteY12" fmla="*/ 56155 h 243174"/>
                <a:gd name="connsiteX13" fmla="*/ 189906 w 243174"/>
                <a:gd name="connsiteY13" fmla="*/ 231561 h 243174"/>
                <a:gd name="connsiteX14" fmla="*/ 229454 w 243174"/>
                <a:gd name="connsiteY14" fmla="*/ 207308 h 243174"/>
                <a:gd name="connsiteX15" fmla="*/ 38754 w 243174"/>
                <a:gd name="connsiteY15" fmla="*/ 16608 h 243174"/>
                <a:gd name="connsiteX16" fmla="*/ 14501 w 243174"/>
                <a:gd name="connsiteY16" fmla="*/ 56155 h 24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3174" h="243174">
                  <a:moveTo>
                    <a:pt x="188946" y="246024"/>
                  </a:moveTo>
                  <a:cubicBezTo>
                    <a:pt x="187283" y="246024"/>
                    <a:pt x="185683" y="245384"/>
                    <a:pt x="184403" y="244168"/>
                  </a:cubicBezTo>
                  <a:lnTo>
                    <a:pt x="1894" y="61659"/>
                  </a:lnTo>
                  <a:cubicBezTo>
                    <a:pt x="-218" y="59547"/>
                    <a:pt x="-602" y="56283"/>
                    <a:pt x="934" y="53788"/>
                  </a:cubicBezTo>
                  <a:lnTo>
                    <a:pt x="32035" y="3041"/>
                  </a:lnTo>
                  <a:cubicBezTo>
                    <a:pt x="33059" y="1377"/>
                    <a:pt x="34787" y="289"/>
                    <a:pt x="36770" y="33"/>
                  </a:cubicBezTo>
                  <a:cubicBezTo>
                    <a:pt x="38690" y="-159"/>
                    <a:pt x="40674" y="481"/>
                    <a:pt x="42018" y="1889"/>
                  </a:cubicBezTo>
                  <a:lnTo>
                    <a:pt x="244173" y="204044"/>
                  </a:lnTo>
                  <a:cubicBezTo>
                    <a:pt x="245581" y="205452"/>
                    <a:pt x="246220" y="207372"/>
                    <a:pt x="246028" y="209291"/>
                  </a:cubicBezTo>
                  <a:cubicBezTo>
                    <a:pt x="245772" y="211211"/>
                    <a:pt x="244685" y="212939"/>
                    <a:pt x="243021" y="213963"/>
                  </a:cubicBezTo>
                  <a:lnTo>
                    <a:pt x="192274" y="245064"/>
                  </a:lnTo>
                  <a:cubicBezTo>
                    <a:pt x="191250" y="245704"/>
                    <a:pt x="190098" y="246024"/>
                    <a:pt x="188946" y="246024"/>
                  </a:cubicBezTo>
                  <a:close/>
                  <a:moveTo>
                    <a:pt x="14501" y="56155"/>
                  </a:moveTo>
                  <a:lnTo>
                    <a:pt x="189906" y="231561"/>
                  </a:lnTo>
                  <a:lnTo>
                    <a:pt x="229454" y="207308"/>
                  </a:lnTo>
                  <a:lnTo>
                    <a:pt x="38754" y="16608"/>
                  </a:lnTo>
                  <a:lnTo>
                    <a:pt x="14501" y="5615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7" name="Group 706">
            <a:extLst>
              <a:ext uri="{FF2B5EF4-FFF2-40B4-BE49-F238E27FC236}">
                <a16:creationId xmlns:a16="http://schemas.microsoft.com/office/drawing/2014/main" id="{92B80147-2A38-4BF6-BED9-A19396786A7A}"/>
              </a:ext>
            </a:extLst>
          </p:cNvPr>
          <p:cNvGrpSpPr/>
          <p:nvPr/>
        </p:nvGrpSpPr>
        <p:grpSpPr>
          <a:xfrm>
            <a:off x="1038130" y="3506725"/>
            <a:ext cx="573363" cy="523081"/>
            <a:chOff x="594370" y="3622633"/>
            <a:chExt cx="573363" cy="523081"/>
          </a:xfrm>
        </p:grpSpPr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EE527BEB-9AC0-4E53-979D-897FF53E6CC1}"/>
                </a:ext>
              </a:extLst>
            </p:cNvPr>
            <p:cNvSpPr/>
            <p:nvPr/>
          </p:nvSpPr>
          <p:spPr>
            <a:xfrm>
              <a:off x="738995" y="3748956"/>
              <a:ext cx="268772" cy="396758"/>
            </a:xfrm>
            <a:custGeom>
              <a:avLst/>
              <a:gdLst>
                <a:gd name="connsiteX0" fmla="*/ 135154 w 268771"/>
                <a:gd name="connsiteY0" fmla="*/ 399062 h 396758"/>
                <a:gd name="connsiteX1" fmla="*/ 0 w 268771"/>
                <a:gd name="connsiteY1" fmla="*/ 263908 h 396758"/>
                <a:gd name="connsiteX2" fmla="*/ 32765 w 268771"/>
                <a:gd name="connsiteY2" fmla="*/ 175725 h 396758"/>
                <a:gd name="connsiteX3" fmla="*/ 68857 w 268771"/>
                <a:gd name="connsiteY3" fmla="*/ 122291 h 396758"/>
                <a:gd name="connsiteX4" fmla="*/ 129074 w 268771"/>
                <a:gd name="connsiteY4" fmla="*/ 4287 h 396758"/>
                <a:gd name="connsiteX5" fmla="*/ 135090 w 268771"/>
                <a:gd name="connsiteY5" fmla="*/ 0 h 396758"/>
                <a:gd name="connsiteX6" fmla="*/ 135090 w 268771"/>
                <a:gd name="connsiteY6" fmla="*/ 0 h 396758"/>
                <a:gd name="connsiteX7" fmla="*/ 141105 w 268771"/>
                <a:gd name="connsiteY7" fmla="*/ 4287 h 396758"/>
                <a:gd name="connsiteX8" fmla="*/ 201323 w 268771"/>
                <a:gd name="connsiteY8" fmla="*/ 122291 h 396758"/>
                <a:gd name="connsiteX9" fmla="*/ 237479 w 268771"/>
                <a:gd name="connsiteY9" fmla="*/ 175790 h 396758"/>
                <a:gd name="connsiteX10" fmla="*/ 270244 w 268771"/>
                <a:gd name="connsiteY10" fmla="*/ 263844 h 396758"/>
                <a:gd name="connsiteX11" fmla="*/ 135154 w 268771"/>
                <a:gd name="connsiteY11" fmla="*/ 399062 h 396758"/>
                <a:gd name="connsiteX12" fmla="*/ 135154 w 268771"/>
                <a:gd name="connsiteY12" fmla="*/ 25469 h 396758"/>
                <a:gd name="connsiteX13" fmla="*/ 79352 w 268771"/>
                <a:gd name="connsiteY13" fmla="*/ 129650 h 396758"/>
                <a:gd name="connsiteX14" fmla="*/ 43259 w 268771"/>
                <a:gd name="connsiteY14" fmla="*/ 183021 h 396758"/>
                <a:gd name="connsiteX15" fmla="*/ 42748 w 268771"/>
                <a:gd name="connsiteY15" fmla="*/ 183725 h 396758"/>
                <a:gd name="connsiteX16" fmla="*/ 12799 w 268771"/>
                <a:gd name="connsiteY16" fmla="*/ 263908 h 396758"/>
                <a:gd name="connsiteX17" fmla="*/ 135154 w 268771"/>
                <a:gd name="connsiteY17" fmla="*/ 386263 h 396758"/>
                <a:gd name="connsiteX18" fmla="*/ 257509 w 268771"/>
                <a:gd name="connsiteY18" fmla="*/ 263908 h 396758"/>
                <a:gd name="connsiteX19" fmla="*/ 227496 w 268771"/>
                <a:gd name="connsiteY19" fmla="*/ 183725 h 396758"/>
                <a:gd name="connsiteX20" fmla="*/ 226664 w 268771"/>
                <a:gd name="connsiteY20" fmla="*/ 182573 h 396758"/>
                <a:gd name="connsiteX21" fmla="*/ 190892 w 268771"/>
                <a:gd name="connsiteY21" fmla="*/ 129650 h 396758"/>
                <a:gd name="connsiteX22" fmla="*/ 135154 w 268771"/>
                <a:gd name="connsiteY22" fmla="*/ 25469 h 39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68771" h="396758">
                  <a:moveTo>
                    <a:pt x="135154" y="399062"/>
                  </a:moveTo>
                  <a:cubicBezTo>
                    <a:pt x="60602" y="399062"/>
                    <a:pt x="0" y="338460"/>
                    <a:pt x="0" y="263908"/>
                  </a:cubicBezTo>
                  <a:cubicBezTo>
                    <a:pt x="0" y="231528"/>
                    <a:pt x="11647" y="200235"/>
                    <a:pt x="32765" y="175725"/>
                  </a:cubicBezTo>
                  <a:cubicBezTo>
                    <a:pt x="47483" y="153008"/>
                    <a:pt x="59322" y="135986"/>
                    <a:pt x="68857" y="122291"/>
                  </a:cubicBezTo>
                  <a:cubicBezTo>
                    <a:pt x="95222" y="84471"/>
                    <a:pt x="107317" y="67193"/>
                    <a:pt x="129074" y="4287"/>
                  </a:cubicBezTo>
                  <a:cubicBezTo>
                    <a:pt x="129970" y="1728"/>
                    <a:pt x="132402" y="0"/>
                    <a:pt x="135090" y="0"/>
                  </a:cubicBezTo>
                  <a:lnTo>
                    <a:pt x="135090" y="0"/>
                  </a:lnTo>
                  <a:cubicBezTo>
                    <a:pt x="137842" y="0"/>
                    <a:pt x="140273" y="1728"/>
                    <a:pt x="141105" y="4287"/>
                  </a:cubicBezTo>
                  <a:cubicBezTo>
                    <a:pt x="162863" y="67193"/>
                    <a:pt x="174958" y="84407"/>
                    <a:pt x="201323" y="122291"/>
                  </a:cubicBezTo>
                  <a:cubicBezTo>
                    <a:pt x="210858" y="135986"/>
                    <a:pt x="222761" y="153008"/>
                    <a:pt x="237479" y="175790"/>
                  </a:cubicBezTo>
                  <a:cubicBezTo>
                    <a:pt x="258597" y="200299"/>
                    <a:pt x="270244" y="231528"/>
                    <a:pt x="270244" y="263844"/>
                  </a:cubicBezTo>
                  <a:cubicBezTo>
                    <a:pt x="270308" y="338460"/>
                    <a:pt x="209706" y="399062"/>
                    <a:pt x="135154" y="399062"/>
                  </a:cubicBezTo>
                  <a:close/>
                  <a:moveTo>
                    <a:pt x="135154" y="25469"/>
                  </a:moveTo>
                  <a:cubicBezTo>
                    <a:pt x="116276" y="76792"/>
                    <a:pt x="103221" y="95478"/>
                    <a:pt x="79352" y="129650"/>
                  </a:cubicBezTo>
                  <a:cubicBezTo>
                    <a:pt x="69817" y="143345"/>
                    <a:pt x="57978" y="160303"/>
                    <a:pt x="43259" y="183021"/>
                  </a:cubicBezTo>
                  <a:cubicBezTo>
                    <a:pt x="43067" y="183277"/>
                    <a:pt x="42939" y="183533"/>
                    <a:pt x="42748" y="183725"/>
                  </a:cubicBezTo>
                  <a:cubicBezTo>
                    <a:pt x="23422" y="205994"/>
                    <a:pt x="12799" y="234471"/>
                    <a:pt x="12799" y="263908"/>
                  </a:cubicBezTo>
                  <a:cubicBezTo>
                    <a:pt x="12799" y="331357"/>
                    <a:pt x="67705" y="386263"/>
                    <a:pt x="135154" y="386263"/>
                  </a:cubicBezTo>
                  <a:cubicBezTo>
                    <a:pt x="202603" y="386263"/>
                    <a:pt x="257509" y="331357"/>
                    <a:pt x="257509" y="263908"/>
                  </a:cubicBezTo>
                  <a:cubicBezTo>
                    <a:pt x="257509" y="234471"/>
                    <a:pt x="246886" y="205994"/>
                    <a:pt x="227496" y="183725"/>
                  </a:cubicBezTo>
                  <a:cubicBezTo>
                    <a:pt x="227176" y="183341"/>
                    <a:pt x="226920" y="182957"/>
                    <a:pt x="226664" y="182573"/>
                  </a:cubicBezTo>
                  <a:cubicBezTo>
                    <a:pt x="212138" y="160111"/>
                    <a:pt x="200363" y="143217"/>
                    <a:pt x="190892" y="129650"/>
                  </a:cubicBezTo>
                  <a:cubicBezTo>
                    <a:pt x="167150" y="95542"/>
                    <a:pt x="154032" y="76792"/>
                    <a:pt x="135154" y="2546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3F28B7E0-1ED1-4FC3-AC1C-8F81CB74DAB8}"/>
                </a:ext>
              </a:extLst>
            </p:cNvPr>
            <p:cNvSpPr/>
            <p:nvPr/>
          </p:nvSpPr>
          <p:spPr>
            <a:xfrm>
              <a:off x="896667" y="4018970"/>
              <a:ext cx="57594" cy="76792"/>
            </a:xfrm>
            <a:custGeom>
              <a:avLst/>
              <a:gdLst>
                <a:gd name="connsiteX0" fmla="*/ 6406 w 57593"/>
                <a:gd name="connsiteY0" fmla="*/ 82782 h 76791"/>
                <a:gd name="connsiteX1" fmla="*/ 1030 w 57593"/>
                <a:gd name="connsiteY1" fmla="*/ 79838 h 76791"/>
                <a:gd name="connsiteX2" fmla="*/ 2950 w 57593"/>
                <a:gd name="connsiteY2" fmla="*/ 71007 h 76791"/>
                <a:gd name="connsiteX3" fmla="*/ 46466 w 57593"/>
                <a:gd name="connsiteY3" fmla="*/ 5734 h 76791"/>
                <a:gd name="connsiteX4" fmla="*/ 53505 w 57593"/>
                <a:gd name="connsiteY4" fmla="*/ 38 h 76791"/>
                <a:gd name="connsiteX5" fmla="*/ 59200 w 57593"/>
                <a:gd name="connsiteY5" fmla="*/ 7013 h 76791"/>
                <a:gd name="connsiteX6" fmla="*/ 9926 w 57593"/>
                <a:gd name="connsiteY6" fmla="*/ 81758 h 76791"/>
                <a:gd name="connsiteX7" fmla="*/ 6406 w 57593"/>
                <a:gd name="connsiteY7" fmla="*/ 8278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593" h="76791">
                  <a:moveTo>
                    <a:pt x="6406" y="82782"/>
                  </a:moveTo>
                  <a:cubicBezTo>
                    <a:pt x="4294" y="82782"/>
                    <a:pt x="2246" y="81758"/>
                    <a:pt x="1030" y="79838"/>
                  </a:cubicBezTo>
                  <a:cubicBezTo>
                    <a:pt x="-889" y="76894"/>
                    <a:pt x="-57" y="72927"/>
                    <a:pt x="2950" y="71007"/>
                  </a:cubicBezTo>
                  <a:cubicBezTo>
                    <a:pt x="41858" y="45921"/>
                    <a:pt x="46402" y="6118"/>
                    <a:pt x="46466" y="5734"/>
                  </a:cubicBezTo>
                  <a:cubicBezTo>
                    <a:pt x="46850" y="2214"/>
                    <a:pt x="49985" y="-346"/>
                    <a:pt x="53505" y="38"/>
                  </a:cubicBezTo>
                  <a:cubicBezTo>
                    <a:pt x="57025" y="422"/>
                    <a:pt x="59584" y="3494"/>
                    <a:pt x="59200" y="7013"/>
                  </a:cubicBezTo>
                  <a:cubicBezTo>
                    <a:pt x="59008" y="8869"/>
                    <a:pt x="54145" y="53217"/>
                    <a:pt x="9926" y="81758"/>
                  </a:cubicBezTo>
                  <a:cubicBezTo>
                    <a:pt x="8774" y="82462"/>
                    <a:pt x="7622" y="82782"/>
                    <a:pt x="6406" y="827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CEFD0C5-B3A4-498A-9B0F-0B37BF8031DE}"/>
                </a:ext>
              </a:extLst>
            </p:cNvPr>
            <p:cNvSpPr/>
            <p:nvPr/>
          </p:nvSpPr>
          <p:spPr>
            <a:xfrm>
              <a:off x="623423" y="3736221"/>
              <a:ext cx="172782" cy="287970"/>
            </a:xfrm>
            <a:custGeom>
              <a:avLst/>
              <a:gdLst>
                <a:gd name="connsiteX0" fmla="*/ 99894 w 172781"/>
                <a:gd name="connsiteY0" fmla="*/ 293281 h 287969"/>
                <a:gd name="connsiteX1" fmla="*/ 0 w 172781"/>
                <a:gd name="connsiteY1" fmla="*/ 193388 h 287969"/>
                <a:gd name="connsiteX2" fmla="*/ 24189 w 172781"/>
                <a:gd name="connsiteY2" fmla="*/ 128307 h 287969"/>
                <a:gd name="connsiteX3" fmla="*/ 50299 w 172781"/>
                <a:gd name="connsiteY3" fmla="*/ 89719 h 287969"/>
                <a:gd name="connsiteX4" fmla="*/ 93878 w 172781"/>
                <a:gd name="connsiteY4" fmla="*/ 4288 h 287969"/>
                <a:gd name="connsiteX5" fmla="*/ 99894 w 172781"/>
                <a:gd name="connsiteY5" fmla="*/ 0 h 287969"/>
                <a:gd name="connsiteX6" fmla="*/ 105909 w 172781"/>
                <a:gd name="connsiteY6" fmla="*/ 4288 h 287969"/>
                <a:gd name="connsiteX7" fmla="*/ 149488 w 172781"/>
                <a:gd name="connsiteY7" fmla="*/ 89719 h 287969"/>
                <a:gd name="connsiteX8" fmla="*/ 175598 w 172781"/>
                <a:gd name="connsiteY8" fmla="*/ 128307 h 287969"/>
                <a:gd name="connsiteX9" fmla="*/ 176493 w 172781"/>
                <a:gd name="connsiteY9" fmla="*/ 129331 h 287969"/>
                <a:gd name="connsiteX10" fmla="*/ 175790 w 172781"/>
                <a:gd name="connsiteY10" fmla="*/ 138354 h 287969"/>
                <a:gd name="connsiteX11" fmla="*/ 166767 w 172781"/>
                <a:gd name="connsiteY11" fmla="*/ 137650 h 287969"/>
                <a:gd name="connsiteX12" fmla="*/ 165615 w 172781"/>
                <a:gd name="connsiteY12" fmla="*/ 136306 h 287969"/>
                <a:gd name="connsiteX13" fmla="*/ 165103 w 172781"/>
                <a:gd name="connsiteY13" fmla="*/ 135602 h 287969"/>
                <a:gd name="connsiteX14" fmla="*/ 139057 w 172781"/>
                <a:gd name="connsiteY14" fmla="*/ 97014 h 287969"/>
                <a:gd name="connsiteX15" fmla="*/ 99894 w 172781"/>
                <a:gd name="connsiteY15" fmla="*/ 25213 h 287969"/>
                <a:gd name="connsiteX16" fmla="*/ 60730 w 172781"/>
                <a:gd name="connsiteY16" fmla="*/ 97014 h 287969"/>
                <a:gd name="connsiteX17" fmla="*/ 34684 w 172781"/>
                <a:gd name="connsiteY17" fmla="*/ 135602 h 287969"/>
                <a:gd name="connsiteX18" fmla="*/ 34172 w 172781"/>
                <a:gd name="connsiteY18" fmla="*/ 136306 h 287969"/>
                <a:gd name="connsiteX19" fmla="*/ 12799 w 172781"/>
                <a:gd name="connsiteY19" fmla="*/ 193324 h 287969"/>
                <a:gd name="connsiteX20" fmla="*/ 99894 w 172781"/>
                <a:gd name="connsiteY20" fmla="*/ 280419 h 287969"/>
                <a:gd name="connsiteX21" fmla="*/ 110196 w 172781"/>
                <a:gd name="connsiteY21" fmla="*/ 279779 h 287969"/>
                <a:gd name="connsiteX22" fmla="*/ 117428 w 172781"/>
                <a:gd name="connsiteY22" fmla="*/ 285218 h 287969"/>
                <a:gd name="connsiteX23" fmla="*/ 111988 w 172781"/>
                <a:gd name="connsiteY23" fmla="*/ 292449 h 287969"/>
                <a:gd name="connsiteX24" fmla="*/ 99894 w 172781"/>
                <a:gd name="connsiteY24" fmla="*/ 293281 h 28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2781" h="287969">
                  <a:moveTo>
                    <a:pt x="99894" y="293281"/>
                  </a:moveTo>
                  <a:cubicBezTo>
                    <a:pt x="44795" y="293281"/>
                    <a:pt x="0" y="248486"/>
                    <a:pt x="0" y="193388"/>
                  </a:cubicBezTo>
                  <a:cubicBezTo>
                    <a:pt x="0" y="169518"/>
                    <a:pt x="8575" y="146417"/>
                    <a:pt x="24189" y="128307"/>
                  </a:cubicBezTo>
                  <a:cubicBezTo>
                    <a:pt x="34812" y="111924"/>
                    <a:pt x="43387" y="99638"/>
                    <a:pt x="50299" y="89719"/>
                  </a:cubicBezTo>
                  <a:cubicBezTo>
                    <a:pt x="69433" y="62330"/>
                    <a:pt x="78136" y="49787"/>
                    <a:pt x="93878" y="4288"/>
                  </a:cubicBezTo>
                  <a:cubicBezTo>
                    <a:pt x="94774" y="1728"/>
                    <a:pt x="97206" y="0"/>
                    <a:pt x="99894" y="0"/>
                  </a:cubicBezTo>
                  <a:cubicBezTo>
                    <a:pt x="102581" y="0"/>
                    <a:pt x="105077" y="1728"/>
                    <a:pt x="105909" y="4288"/>
                  </a:cubicBezTo>
                  <a:cubicBezTo>
                    <a:pt x="121651" y="49787"/>
                    <a:pt x="130418" y="62266"/>
                    <a:pt x="149488" y="89719"/>
                  </a:cubicBezTo>
                  <a:cubicBezTo>
                    <a:pt x="156400" y="99638"/>
                    <a:pt x="164975" y="111924"/>
                    <a:pt x="175598" y="128307"/>
                  </a:cubicBezTo>
                  <a:lnTo>
                    <a:pt x="176493" y="129331"/>
                  </a:lnTo>
                  <a:cubicBezTo>
                    <a:pt x="178797" y="132018"/>
                    <a:pt x="178477" y="136050"/>
                    <a:pt x="175790" y="138354"/>
                  </a:cubicBezTo>
                  <a:cubicBezTo>
                    <a:pt x="173102" y="140657"/>
                    <a:pt x="169070" y="140337"/>
                    <a:pt x="166767" y="137650"/>
                  </a:cubicBezTo>
                  <a:lnTo>
                    <a:pt x="165615" y="136306"/>
                  </a:lnTo>
                  <a:cubicBezTo>
                    <a:pt x="165423" y="136114"/>
                    <a:pt x="165231" y="135858"/>
                    <a:pt x="165103" y="135602"/>
                  </a:cubicBezTo>
                  <a:cubicBezTo>
                    <a:pt x="154480" y="119220"/>
                    <a:pt x="146289" y="107445"/>
                    <a:pt x="139057" y="97014"/>
                  </a:cubicBezTo>
                  <a:cubicBezTo>
                    <a:pt x="122355" y="73016"/>
                    <a:pt x="112884" y="59450"/>
                    <a:pt x="99894" y="25213"/>
                  </a:cubicBezTo>
                  <a:cubicBezTo>
                    <a:pt x="86967" y="59450"/>
                    <a:pt x="77496" y="73016"/>
                    <a:pt x="60730" y="97014"/>
                  </a:cubicBezTo>
                  <a:cubicBezTo>
                    <a:pt x="53498" y="107445"/>
                    <a:pt x="45243" y="119220"/>
                    <a:pt x="34684" y="135602"/>
                  </a:cubicBezTo>
                  <a:cubicBezTo>
                    <a:pt x="34492" y="135858"/>
                    <a:pt x="34364" y="136114"/>
                    <a:pt x="34172" y="136306"/>
                  </a:cubicBezTo>
                  <a:cubicBezTo>
                    <a:pt x="20414" y="152176"/>
                    <a:pt x="12799" y="172398"/>
                    <a:pt x="12799" y="193324"/>
                  </a:cubicBezTo>
                  <a:cubicBezTo>
                    <a:pt x="12799" y="241319"/>
                    <a:pt x="51899" y="280419"/>
                    <a:pt x="99894" y="280419"/>
                  </a:cubicBezTo>
                  <a:cubicBezTo>
                    <a:pt x="103733" y="280419"/>
                    <a:pt x="107061" y="280227"/>
                    <a:pt x="110196" y="279779"/>
                  </a:cubicBezTo>
                  <a:cubicBezTo>
                    <a:pt x="113716" y="279267"/>
                    <a:pt x="116916" y="281762"/>
                    <a:pt x="117428" y="285218"/>
                  </a:cubicBezTo>
                  <a:cubicBezTo>
                    <a:pt x="117940" y="288738"/>
                    <a:pt x="115444" y="291938"/>
                    <a:pt x="111988" y="292449"/>
                  </a:cubicBezTo>
                  <a:cubicBezTo>
                    <a:pt x="108277" y="293025"/>
                    <a:pt x="104309" y="293281"/>
                    <a:pt x="99894" y="29328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89FCB281-F43A-4045-B6F5-A8609B7EA7A6}"/>
                </a:ext>
              </a:extLst>
            </p:cNvPr>
            <p:cNvSpPr/>
            <p:nvPr/>
          </p:nvSpPr>
          <p:spPr>
            <a:xfrm>
              <a:off x="947374" y="3736349"/>
              <a:ext cx="172782" cy="287970"/>
            </a:xfrm>
            <a:custGeom>
              <a:avLst/>
              <a:gdLst>
                <a:gd name="connsiteX0" fmla="*/ 78758 w 172781"/>
                <a:gd name="connsiteY0" fmla="*/ 293153 h 287969"/>
                <a:gd name="connsiteX1" fmla="*/ 65512 w 172781"/>
                <a:gd name="connsiteY1" fmla="*/ 292257 h 287969"/>
                <a:gd name="connsiteX2" fmla="*/ 60072 w 172781"/>
                <a:gd name="connsiteY2" fmla="*/ 285026 h 287969"/>
                <a:gd name="connsiteX3" fmla="*/ 67304 w 172781"/>
                <a:gd name="connsiteY3" fmla="*/ 279587 h 287969"/>
                <a:gd name="connsiteX4" fmla="*/ 78758 w 172781"/>
                <a:gd name="connsiteY4" fmla="*/ 280355 h 287969"/>
                <a:gd name="connsiteX5" fmla="*/ 165853 w 172781"/>
                <a:gd name="connsiteY5" fmla="*/ 193260 h 287969"/>
                <a:gd name="connsiteX6" fmla="*/ 144480 w 172781"/>
                <a:gd name="connsiteY6" fmla="*/ 136242 h 287969"/>
                <a:gd name="connsiteX7" fmla="*/ 143968 w 172781"/>
                <a:gd name="connsiteY7" fmla="*/ 135538 h 287969"/>
                <a:gd name="connsiteX8" fmla="*/ 117922 w 172781"/>
                <a:gd name="connsiteY8" fmla="*/ 96950 h 287969"/>
                <a:gd name="connsiteX9" fmla="*/ 78758 w 172781"/>
                <a:gd name="connsiteY9" fmla="*/ 25149 h 287969"/>
                <a:gd name="connsiteX10" fmla="*/ 39595 w 172781"/>
                <a:gd name="connsiteY10" fmla="*/ 96950 h 287969"/>
                <a:gd name="connsiteX11" fmla="*/ 13549 w 172781"/>
                <a:gd name="connsiteY11" fmla="*/ 135538 h 287969"/>
                <a:gd name="connsiteX12" fmla="*/ 12909 w 172781"/>
                <a:gd name="connsiteY12" fmla="*/ 136370 h 287969"/>
                <a:gd name="connsiteX13" fmla="*/ 11949 w 172781"/>
                <a:gd name="connsiteY13" fmla="*/ 137586 h 287969"/>
                <a:gd name="connsiteX14" fmla="*/ 11374 w 172781"/>
                <a:gd name="connsiteY14" fmla="*/ 138353 h 287969"/>
                <a:gd name="connsiteX15" fmla="*/ 2350 w 172781"/>
                <a:gd name="connsiteY15" fmla="*/ 139249 h 287969"/>
                <a:gd name="connsiteX16" fmla="*/ 1455 w 172781"/>
                <a:gd name="connsiteY16" fmla="*/ 130226 h 287969"/>
                <a:gd name="connsiteX17" fmla="*/ 1966 w 172781"/>
                <a:gd name="connsiteY17" fmla="*/ 129650 h 287969"/>
                <a:gd name="connsiteX18" fmla="*/ 3118 w 172781"/>
                <a:gd name="connsiteY18" fmla="*/ 128242 h 287969"/>
                <a:gd name="connsiteX19" fmla="*/ 29164 w 172781"/>
                <a:gd name="connsiteY19" fmla="*/ 89719 h 287969"/>
                <a:gd name="connsiteX20" fmla="*/ 72743 w 172781"/>
                <a:gd name="connsiteY20" fmla="*/ 4287 h 287969"/>
                <a:gd name="connsiteX21" fmla="*/ 78758 w 172781"/>
                <a:gd name="connsiteY21" fmla="*/ 0 h 287969"/>
                <a:gd name="connsiteX22" fmla="*/ 84774 w 172781"/>
                <a:gd name="connsiteY22" fmla="*/ 4287 h 287969"/>
                <a:gd name="connsiteX23" fmla="*/ 128353 w 172781"/>
                <a:gd name="connsiteY23" fmla="*/ 89719 h 287969"/>
                <a:gd name="connsiteX24" fmla="*/ 154463 w 172781"/>
                <a:gd name="connsiteY24" fmla="*/ 128306 h 287969"/>
                <a:gd name="connsiteX25" fmla="*/ 178652 w 172781"/>
                <a:gd name="connsiteY25" fmla="*/ 193388 h 287969"/>
                <a:gd name="connsiteX26" fmla="*/ 78758 w 172781"/>
                <a:gd name="connsiteY26" fmla="*/ 293153 h 28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2781" h="287969">
                  <a:moveTo>
                    <a:pt x="78758" y="293153"/>
                  </a:moveTo>
                  <a:cubicBezTo>
                    <a:pt x="74087" y="293153"/>
                    <a:pt x="69671" y="292833"/>
                    <a:pt x="65512" y="292257"/>
                  </a:cubicBezTo>
                  <a:cubicBezTo>
                    <a:pt x="61992" y="291745"/>
                    <a:pt x="59560" y="288546"/>
                    <a:pt x="60072" y="285026"/>
                  </a:cubicBezTo>
                  <a:cubicBezTo>
                    <a:pt x="60584" y="281506"/>
                    <a:pt x="63848" y="279075"/>
                    <a:pt x="67304" y="279587"/>
                  </a:cubicBezTo>
                  <a:cubicBezTo>
                    <a:pt x="70823" y="280099"/>
                    <a:pt x="74727" y="280355"/>
                    <a:pt x="78758" y="280355"/>
                  </a:cubicBezTo>
                  <a:cubicBezTo>
                    <a:pt x="126753" y="280355"/>
                    <a:pt x="165853" y="241255"/>
                    <a:pt x="165853" y="193260"/>
                  </a:cubicBezTo>
                  <a:cubicBezTo>
                    <a:pt x="165853" y="172334"/>
                    <a:pt x="158302" y="152048"/>
                    <a:pt x="144480" y="136242"/>
                  </a:cubicBezTo>
                  <a:cubicBezTo>
                    <a:pt x="144288" y="135986"/>
                    <a:pt x="144096" y="135794"/>
                    <a:pt x="143968" y="135538"/>
                  </a:cubicBezTo>
                  <a:cubicBezTo>
                    <a:pt x="133345" y="119155"/>
                    <a:pt x="125154" y="107381"/>
                    <a:pt x="117922" y="96950"/>
                  </a:cubicBezTo>
                  <a:cubicBezTo>
                    <a:pt x="101220" y="72952"/>
                    <a:pt x="91749" y="59386"/>
                    <a:pt x="78758" y="25149"/>
                  </a:cubicBezTo>
                  <a:cubicBezTo>
                    <a:pt x="65832" y="59386"/>
                    <a:pt x="56361" y="72952"/>
                    <a:pt x="39595" y="96950"/>
                  </a:cubicBezTo>
                  <a:cubicBezTo>
                    <a:pt x="32363" y="107381"/>
                    <a:pt x="24108" y="119155"/>
                    <a:pt x="13549" y="135538"/>
                  </a:cubicBezTo>
                  <a:cubicBezTo>
                    <a:pt x="13357" y="135858"/>
                    <a:pt x="13165" y="136114"/>
                    <a:pt x="12909" y="136370"/>
                  </a:cubicBezTo>
                  <a:cubicBezTo>
                    <a:pt x="12589" y="136754"/>
                    <a:pt x="12269" y="137138"/>
                    <a:pt x="11949" y="137586"/>
                  </a:cubicBezTo>
                  <a:lnTo>
                    <a:pt x="11374" y="138353"/>
                  </a:lnTo>
                  <a:cubicBezTo>
                    <a:pt x="9134" y="141105"/>
                    <a:pt x="5102" y="141489"/>
                    <a:pt x="2350" y="139249"/>
                  </a:cubicBezTo>
                  <a:cubicBezTo>
                    <a:pt x="-401" y="137010"/>
                    <a:pt x="-785" y="132978"/>
                    <a:pt x="1455" y="130226"/>
                  </a:cubicBezTo>
                  <a:lnTo>
                    <a:pt x="1966" y="129650"/>
                  </a:lnTo>
                  <a:cubicBezTo>
                    <a:pt x="2350" y="129202"/>
                    <a:pt x="2734" y="128690"/>
                    <a:pt x="3118" y="128242"/>
                  </a:cubicBezTo>
                  <a:cubicBezTo>
                    <a:pt x="13741" y="111860"/>
                    <a:pt x="22252" y="99574"/>
                    <a:pt x="29164" y="89719"/>
                  </a:cubicBezTo>
                  <a:cubicBezTo>
                    <a:pt x="48298" y="62329"/>
                    <a:pt x="57001" y="49787"/>
                    <a:pt x="72743" y="4287"/>
                  </a:cubicBezTo>
                  <a:cubicBezTo>
                    <a:pt x="73639" y="1728"/>
                    <a:pt x="76071" y="0"/>
                    <a:pt x="78758" y="0"/>
                  </a:cubicBezTo>
                  <a:cubicBezTo>
                    <a:pt x="81446" y="0"/>
                    <a:pt x="83942" y="1728"/>
                    <a:pt x="84774" y="4287"/>
                  </a:cubicBezTo>
                  <a:cubicBezTo>
                    <a:pt x="100516" y="49787"/>
                    <a:pt x="109283" y="62265"/>
                    <a:pt x="128353" y="89719"/>
                  </a:cubicBezTo>
                  <a:cubicBezTo>
                    <a:pt x="135265" y="99638"/>
                    <a:pt x="143840" y="111924"/>
                    <a:pt x="154463" y="128306"/>
                  </a:cubicBezTo>
                  <a:cubicBezTo>
                    <a:pt x="170077" y="146417"/>
                    <a:pt x="178652" y="169518"/>
                    <a:pt x="178652" y="193388"/>
                  </a:cubicBezTo>
                  <a:cubicBezTo>
                    <a:pt x="178652" y="248294"/>
                    <a:pt x="133857" y="293153"/>
                    <a:pt x="78758" y="29315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DFDBDA72-D400-44E3-B7C5-6115CB5B483E}"/>
                </a:ext>
              </a:extLst>
            </p:cNvPr>
            <p:cNvSpPr/>
            <p:nvPr/>
          </p:nvSpPr>
          <p:spPr>
            <a:xfrm>
              <a:off x="1040716" y="3932260"/>
              <a:ext cx="44795" cy="57594"/>
            </a:xfrm>
            <a:custGeom>
              <a:avLst/>
              <a:gdLst>
                <a:gd name="connsiteX0" fmla="*/ 6406 w 44795"/>
                <a:gd name="connsiteY0" fmla="*/ 63647 h 57593"/>
                <a:gd name="connsiteX1" fmla="*/ 1030 w 44795"/>
                <a:gd name="connsiteY1" fmla="*/ 60703 h 57593"/>
                <a:gd name="connsiteX2" fmla="*/ 2950 w 44795"/>
                <a:gd name="connsiteY2" fmla="*/ 51872 h 57593"/>
                <a:gd name="connsiteX3" fmla="*/ 33731 w 44795"/>
                <a:gd name="connsiteY3" fmla="*/ 5797 h 57593"/>
                <a:gd name="connsiteX4" fmla="*/ 40706 w 44795"/>
                <a:gd name="connsiteY4" fmla="*/ 37 h 57593"/>
                <a:gd name="connsiteX5" fmla="*/ 46466 w 44795"/>
                <a:gd name="connsiteY5" fmla="*/ 7013 h 57593"/>
                <a:gd name="connsiteX6" fmla="*/ 9862 w 44795"/>
                <a:gd name="connsiteY6" fmla="*/ 62623 h 57593"/>
                <a:gd name="connsiteX7" fmla="*/ 6406 w 44795"/>
                <a:gd name="connsiteY7" fmla="*/ 63647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57593">
                  <a:moveTo>
                    <a:pt x="6406" y="63647"/>
                  </a:moveTo>
                  <a:cubicBezTo>
                    <a:pt x="4294" y="63647"/>
                    <a:pt x="2246" y="62623"/>
                    <a:pt x="1030" y="60703"/>
                  </a:cubicBezTo>
                  <a:cubicBezTo>
                    <a:pt x="-889" y="57759"/>
                    <a:pt x="-57" y="53792"/>
                    <a:pt x="2950" y="51872"/>
                  </a:cubicBezTo>
                  <a:cubicBezTo>
                    <a:pt x="30659" y="33954"/>
                    <a:pt x="33731" y="6053"/>
                    <a:pt x="33731" y="5797"/>
                  </a:cubicBezTo>
                  <a:cubicBezTo>
                    <a:pt x="34051" y="2277"/>
                    <a:pt x="37187" y="-347"/>
                    <a:pt x="40706" y="37"/>
                  </a:cubicBezTo>
                  <a:cubicBezTo>
                    <a:pt x="44226" y="357"/>
                    <a:pt x="46786" y="3493"/>
                    <a:pt x="46466" y="7013"/>
                  </a:cubicBezTo>
                  <a:cubicBezTo>
                    <a:pt x="46338" y="8420"/>
                    <a:pt x="42690" y="41377"/>
                    <a:pt x="9862" y="62623"/>
                  </a:cubicBezTo>
                  <a:cubicBezTo>
                    <a:pt x="8838" y="63263"/>
                    <a:pt x="7622" y="63647"/>
                    <a:pt x="6406" y="636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5A07B3E6-0504-45D5-9878-EC57E0E05DF6}"/>
                </a:ext>
              </a:extLst>
            </p:cNvPr>
            <p:cNvSpPr/>
            <p:nvPr/>
          </p:nvSpPr>
          <p:spPr>
            <a:xfrm>
              <a:off x="621586" y="3691725"/>
              <a:ext cx="57594" cy="57594"/>
            </a:xfrm>
            <a:custGeom>
              <a:avLst/>
              <a:gdLst>
                <a:gd name="connsiteX0" fmla="*/ 30890 w 57593"/>
                <a:gd name="connsiteY0" fmla="*/ 62031 h 57593"/>
                <a:gd name="connsiteX1" fmla="*/ 13228 w 57593"/>
                <a:gd name="connsiteY1" fmla="*/ 56464 h 57593"/>
                <a:gd name="connsiteX2" fmla="*/ 493 w 57593"/>
                <a:gd name="connsiteY2" fmla="*/ 36434 h 57593"/>
                <a:gd name="connsiteX3" fmla="*/ 5613 w 57593"/>
                <a:gd name="connsiteY3" fmla="*/ 13268 h 57593"/>
                <a:gd name="connsiteX4" fmla="*/ 25579 w 57593"/>
                <a:gd name="connsiteY4" fmla="*/ 470 h 57593"/>
                <a:gd name="connsiteX5" fmla="*/ 61543 w 57593"/>
                <a:gd name="connsiteY5" fmla="*/ 25555 h 57593"/>
                <a:gd name="connsiteX6" fmla="*/ 61543 w 57593"/>
                <a:gd name="connsiteY6" fmla="*/ 25555 h 57593"/>
                <a:gd name="connsiteX7" fmla="*/ 56423 w 57593"/>
                <a:gd name="connsiteY7" fmla="*/ 48720 h 57593"/>
                <a:gd name="connsiteX8" fmla="*/ 36457 w 57593"/>
                <a:gd name="connsiteY8" fmla="*/ 61519 h 57593"/>
                <a:gd name="connsiteX9" fmla="*/ 30890 w 57593"/>
                <a:gd name="connsiteY9" fmla="*/ 62031 h 57593"/>
                <a:gd name="connsiteX10" fmla="*/ 30954 w 57593"/>
                <a:gd name="connsiteY10" fmla="*/ 12820 h 57593"/>
                <a:gd name="connsiteX11" fmla="*/ 27754 w 57593"/>
                <a:gd name="connsiteY11" fmla="*/ 13076 h 57593"/>
                <a:gd name="connsiteX12" fmla="*/ 16044 w 57593"/>
                <a:gd name="connsiteY12" fmla="*/ 20563 h 57593"/>
                <a:gd name="connsiteX13" fmla="*/ 13036 w 57593"/>
                <a:gd name="connsiteY13" fmla="*/ 34194 h 57593"/>
                <a:gd name="connsiteX14" fmla="*/ 20523 w 57593"/>
                <a:gd name="connsiteY14" fmla="*/ 45905 h 57593"/>
                <a:gd name="connsiteX15" fmla="*/ 34154 w 57593"/>
                <a:gd name="connsiteY15" fmla="*/ 48912 h 57593"/>
                <a:gd name="connsiteX16" fmla="*/ 45864 w 57593"/>
                <a:gd name="connsiteY16" fmla="*/ 41425 h 57593"/>
                <a:gd name="connsiteX17" fmla="*/ 48872 w 57593"/>
                <a:gd name="connsiteY17" fmla="*/ 27795 h 57593"/>
                <a:gd name="connsiteX18" fmla="*/ 48872 w 57593"/>
                <a:gd name="connsiteY18" fmla="*/ 27795 h 57593"/>
                <a:gd name="connsiteX19" fmla="*/ 30954 w 57593"/>
                <a:gd name="connsiteY19" fmla="*/ 12820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593" h="57593">
                  <a:moveTo>
                    <a:pt x="30890" y="62031"/>
                  </a:moveTo>
                  <a:cubicBezTo>
                    <a:pt x="24619" y="62031"/>
                    <a:pt x="18475" y="60111"/>
                    <a:pt x="13228" y="56464"/>
                  </a:cubicBezTo>
                  <a:cubicBezTo>
                    <a:pt x="6445" y="51728"/>
                    <a:pt x="1901" y="44625"/>
                    <a:pt x="493" y="36434"/>
                  </a:cubicBezTo>
                  <a:cubicBezTo>
                    <a:pt x="-979" y="28307"/>
                    <a:pt x="877" y="20052"/>
                    <a:pt x="5613" y="13268"/>
                  </a:cubicBezTo>
                  <a:cubicBezTo>
                    <a:pt x="10348" y="6485"/>
                    <a:pt x="17451" y="1941"/>
                    <a:pt x="25579" y="470"/>
                  </a:cubicBezTo>
                  <a:cubicBezTo>
                    <a:pt x="42409" y="-2474"/>
                    <a:pt x="58535" y="8725"/>
                    <a:pt x="61543" y="25555"/>
                  </a:cubicBezTo>
                  <a:lnTo>
                    <a:pt x="61543" y="25555"/>
                  </a:lnTo>
                  <a:cubicBezTo>
                    <a:pt x="63015" y="33682"/>
                    <a:pt x="61159" y="41937"/>
                    <a:pt x="56423" y="48720"/>
                  </a:cubicBezTo>
                  <a:cubicBezTo>
                    <a:pt x="51688" y="55504"/>
                    <a:pt x="44585" y="60047"/>
                    <a:pt x="36457" y="61519"/>
                  </a:cubicBezTo>
                  <a:cubicBezTo>
                    <a:pt x="34538" y="61839"/>
                    <a:pt x="32682" y="62031"/>
                    <a:pt x="30890" y="62031"/>
                  </a:cubicBezTo>
                  <a:close/>
                  <a:moveTo>
                    <a:pt x="30954" y="12820"/>
                  </a:moveTo>
                  <a:cubicBezTo>
                    <a:pt x="29930" y="12820"/>
                    <a:pt x="28842" y="12884"/>
                    <a:pt x="27754" y="13076"/>
                  </a:cubicBezTo>
                  <a:cubicBezTo>
                    <a:pt x="22955" y="13908"/>
                    <a:pt x="18795" y="16596"/>
                    <a:pt x="16044" y="20563"/>
                  </a:cubicBezTo>
                  <a:cubicBezTo>
                    <a:pt x="13228" y="24531"/>
                    <a:pt x="12204" y="29395"/>
                    <a:pt x="13036" y="34194"/>
                  </a:cubicBezTo>
                  <a:cubicBezTo>
                    <a:pt x="13868" y="38994"/>
                    <a:pt x="16556" y="43153"/>
                    <a:pt x="20523" y="45905"/>
                  </a:cubicBezTo>
                  <a:cubicBezTo>
                    <a:pt x="24491" y="48720"/>
                    <a:pt x="29354" y="49744"/>
                    <a:pt x="34154" y="48912"/>
                  </a:cubicBezTo>
                  <a:cubicBezTo>
                    <a:pt x="38953" y="48080"/>
                    <a:pt x="43113" y="45393"/>
                    <a:pt x="45864" y="41425"/>
                  </a:cubicBezTo>
                  <a:cubicBezTo>
                    <a:pt x="48680" y="37458"/>
                    <a:pt x="49704" y="32594"/>
                    <a:pt x="48872" y="27795"/>
                  </a:cubicBezTo>
                  <a:lnTo>
                    <a:pt x="48872" y="27795"/>
                  </a:lnTo>
                  <a:cubicBezTo>
                    <a:pt x="47336" y="19028"/>
                    <a:pt x="39593" y="12820"/>
                    <a:pt x="30954" y="1282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1A1AD1-6C6F-408A-BFE8-1BE699B7F35E}"/>
                </a:ext>
              </a:extLst>
            </p:cNvPr>
            <p:cNvSpPr/>
            <p:nvPr/>
          </p:nvSpPr>
          <p:spPr>
            <a:xfrm>
              <a:off x="870053" y="3633960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B59BB0A3-116A-4DCC-BFF2-93D7D2059400}"/>
                </a:ext>
              </a:extLst>
            </p:cNvPr>
            <p:cNvSpPr/>
            <p:nvPr/>
          </p:nvSpPr>
          <p:spPr>
            <a:xfrm>
              <a:off x="881316" y="3622633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14F8C05F-0C05-4397-9C6E-8566D771C46D}"/>
                </a:ext>
              </a:extLst>
            </p:cNvPr>
            <p:cNvSpPr/>
            <p:nvPr/>
          </p:nvSpPr>
          <p:spPr>
            <a:xfrm>
              <a:off x="1070672" y="3695330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3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3"/>
                    <a:pt x="33852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3" y="30781"/>
                    <a:pt x="30845" y="26749"/>
                    <a:pt x="30845" y="21758"/>
                  </a:cubicBezTo>
                  <a:cubicBezTo>
                    <a:pt x="30845" y="16766"/>
                    <a:pt x="26813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C6AC6EF0-3C0D-4201-A34F-9FBDF83DEDCD}"/>
                </a:ext>
              </a:extLst>
            </p:cNvPr>
            <p:cNvSpPr/>
            <p:nvPr/>
          </p:nvSpPr>
          <p:spPr>
            <a:xfrm>
              <a:off x="594370" y="3837203"/>
              <a:ext cx="44795" cy="12799"/>
            </a:xfrm>
            <a:custGeom>
              <a:avLst/>
              <a:gdLst>
                <a:gd name="connsiteX0" fmla="*/ 39484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39548 w 44795"/>
                <a:gd name="connsiteY4" fmla="*/ 0 h 12798"/>
                <a:gd name="connsiteX5" fmla="*/ 45947 w 44795"/>
                <a:gd name="connsiteY5" fmla="*/ 6399 h 12798"/>
                <a:gd name="connsiteX6" fmla="*/ 39484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39484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9548" y="0"/>
                  </a:lnTo>
                  <a:cubicBezTo>
                    <a:pt x="43067" y="0"/>
                    <a:pt x="45947" y="2880"/>
                    <a:pt x="45947" y="6399"/>
                  </a:cubicBezTo>
                  <a:cubicBezTo>
                    <a:pt x="45947" y="9919"/>
                    <a:pt x="43003" y="12799"/>
                    <a:pt x="39484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0AB8CF1D-BA25-4188-8FCD-8AE6701E9906}"/>
                </a:ext>
              </a:extLst>
            </p:cNvPr>
            <p:cNvSpPr/>
            <p:nvPr/>
          </p:nvSpPr>
          <p:spPr>
            <a:xfrm>
              <a:off x="610880" y="3820629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80" y="45947"/>
                    <a:pt x="0" y="43068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068"/>
                    <a:pt x="9983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A0F5A7A-50E7-4E54-9806-A1CD3B45E6DF}"/>
                </a:ext>
              </a:extLst>
            </p:cNvPr>
            <p:cNvSpPr/>
            <p:nvPr/>
          </p:nvSpPr>
          <p:spPr>
            <a:xfrm>
              <a:off x="1142072" y="3832387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77" y="28045"/>
                    <a:pt x="24014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9F431F58-495E-413F-8D31-ED75A9469E65}"/>
                </a:ext>
              </a:extLst>
            </p:cNvPr>
            <p:cNvSpPr/>
            <p:nvPr/>
          </p:nvSpPr>
          <p:spPr>
            <a:xfrm>
              <a:off x="1142136" y="3832387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2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79" y="28045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8B125BAB-4C87-46F6-A961-98E697AB5F37}"/>
              </a:ext>
            </a:extLst>
          </p:cNvPr>
          <p:cNvSpPr/>
          <p:nvPr/>
        </p:nvSpPr>
        <p:spPr>
          <a:xfrm>
            <a:off x="2060031" y="1321035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1A912758-C57A-4F6C-AA7C-F0A1A4A41DE7}"/>
              </a:ext>
            </a:extLst>
          </p:cNvPr>
          <p:cNvSpPr/>
          <p:nvPr/>
        </p:nvSpPr>
        <p:spPr>
          <a:xfrm>
            <a:off x="2060031" y="2400282"/>
            <a:ext cx="633533" cy="633533"/>
          </a:xfrm>
          <a:custGeom>
            <a:avLst/>
            <a:gdLst>
              <a:gd name="connsiteX0" fmla="*/ 639933 w 633533"/>
              <a:gd name="connsiteY0" fmla="*/ 319966 h 633533"/>
              <a:gd name="connsiteX1" fmla="*/ 319966 w 633533"/>
              <a:gd name="connsiteY1" fmla="*/ 639933 h 633533"/>
              <a:gd name="connsiteX2" fmla="*/ 0 w 633533"/>
              <a:gd name="connsiteY2" fmla="*/ 319966 h 633533"/>
              <a:gd name="connsiteX3" fmla="*/ 319966 w 633533"/>
              <a:gd name="connsiteY3" fmla="*/ 0 h 633533"/>
              <a:gd name="connsiteX4" fmla="*/ 639933 w 633533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AA755999-8D34-4945-9709-26846A1B132E}"/>
              </a:ext>
            </a:extLst>
          </p:cNvPr>
          <p:cNvSpPr/>
          <p:nvPr/>
        </p:nvSpPr>
        <p:spPr>
          <a:xfrm>
            <a:off x="2060031" y="3479528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3012EEB5-6C58-43AC-99C7-1ABB7C56430A}"/>
              </a:ext>
            </a:extLst>
          </p:cNvPr>
          <p:cNvSpPr/>
          <p:nvPr/>
        </p:nvSpPr>
        <p:spPr>
          <a:xfrm>
            <a:off x="2060031" y="4558775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3D06F6A0-A5AE-4071-94C3-B9DE5410DC87}"/>
              </a:ext>
            </a:extLst>
          </p:cNvPr>
          <p:cNvSpPr/>
          <p:nvPr/>
        </p:nvSpPr>
        <p:spPr>
          <a:xfrm>
            <a:off x="2060031" y="5638021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89" name="Group 688">
            <a:extLst>
              <a:ext uri="{FF2B5EF4-FFF2-40B4-BE49-F238E27FC236}">
                <a16:creationId xmlns:a16="http://schemas.microsoft.com/office/drawing/2014/main" id="{7ED57163-97ED-4140-8F0C-9D852133A0FE}"/>
              </a:ext>
            </a:extLst>
          </p:cNvPr>
          <p:cNvGrpSpPr/>
          <p:nvPr/>
        </p:nvGrpSpPr>
        <p:grpSpPr>
          <a:xfrm>
            <a:off x="2107770" y="1345608"/>
            <a:ext cx="522233" cy="523530"/>
            <a:chOff x="1762055" y="1461516"/>
            <a:chExt cx="522233" cy="523530"/>
          </a:xfrm>
        </p:grpSpPr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3038FA8-19C3-4316-9D8A-982ED2C50B25}"/>
                </a:ext>
              </a:extLst>
            </p:cNvPr>
            <p:cNvSpPr/>
            <p:nvPr/>
          </p:nvSpPr>
          <p:spPr>
            <a:xfrm>
              <a:off x="1867900" y="1524294"/>
              <a:ext cx="332765" cy="460752"/>
            </a:xfrm>
            <a:custGeom>
              <a:avLst/>
              <a:gdLst>
                <a:gd name="connsiteX0" fmla="*/ 166255 w 332765"/>
                <a:gd name="connsiteY0" fmla="*/ 465295 h 460751"/>
                <a:gd name="connsiteX1" fmla="*/ 166255 w 332765"/>
                <a:gd name="connsiteY1" fmla="*/ 465295 h 460751"/>
                <a:gd name="connsiteX2" fmla="*/ 163567 w 332765"/>
                <a:gd name="connsiteY2" fmla="*/ 465295 h 460751"/>
                <a:gd name="connsiteX3" fmla="*/ 163183 w 332765"/>
                <a:gd name="connsiteY3" fmla="*/ 465295 h 460751"/>
                <a:gd name="connsiteX4" fmla="*/ 82295 w 332765"/>
                <a:gd name="connsiteY4" fmla="*/ 441874 h 460751"/>
                <a:gd name="connsiteX5" fmla="*/ 24254 w 332765"/>
                <a:gd name="connsiteY5" fmla="*/ 383064 h 460751"/>
                <a:gd name="connsiteX6" fmla="*/ 26493 w 332765"/>
                <a:gd name="connsiteY6" fmla="*/ 374297 h 460751"/>
                <a:gd name="connsiteX7" fmla="*/ 35260 w 332765"/>
                <a:gd name="connsiteY7" fmla="*/ 376536 h 460751"/>
                <a:gd name="connsiteX8" fmla="*/ 163375 w 332765"/>
                <a:gd name="connsiteY8" fmla="*/ 452496 h 460751"/>
                <a:gd name="connsiteX9" fmla="*/ 163375 w 332765"/>
                <a:gd name="connsiteY9" fmla="*/ 452496 h 460751"/>
                <a:gd name="connsiteX10" fmla="*/ 163887 w 332765"/>
                <a:gd name="connsiteY10" fmla="*/ 452496 h 460751"/>
                <a:gd name="connsiteX11" fmla="*/ 166255 w 332765"/>
                <a:gd name="connsiteY11" fmla="*/ 452496 h 460751"/>
                <a:gd name="connsiteX12" fmla="*/ 274787 w 332765"/>
                <a:gd name="connsiteY12" fmla="*/ 404438 h 460751"/>
                <a:gd name="connsiteX13" fmla="*/ 319966 w 332765"/>
                <a:gd name="connsiteY13" fmla="*/ 290146 h 460751"/>
                <a:gd name="connsiteX14" fmla="*/ 319966 w 332765"/>
                <a:gd name="connsiteY14" fmla="*/ 265380 h 460751"/>
                <a:gd name="connsiteX15" fmla="*/ 326366 w 332765"/>
                <a:gd name="connsiteY15" fmla="*/ 258981 h 460751"/>
                <a:gd name="connsiteX16" fmla="*/ 332765 w 332765"/>
                <a:gd name="connsiteY16" fmla="*/ 265380 h 460751"/>
                <a:gd name="connsiteX17" fmla="*/ 332765 w 332765"/>
                <a:gd name="connsiteY17" fmla="*/ 290146 h 460751"/>
                <a:gd name="connsiteX18" fmla="*/ 284066 w 332765"/>
                <a:gd name="connsiteY18" fmla="*/ 413269 h 460751"/>
                <a:gd name="connsiteX19" fmla="*/ 166255 w 332765"/>
                <a:gd name="connsiteY19" fmla="*/ 465295 h 460751"/>
                <a:gd name="connsiteX20" fmla="*/ 20926 w 332765"/>
                <a:gd name="connsiteY20" fmla="*/ 369113 h 460751"/>
                <a:gd name="connsiteX21" fmla="*/ 15102 w 332765"/>
                <a:gd name="connsiteY21" fmla="*/ 365338 h 460751"/>
                <a:gd name="connsiteX22" fmla="*/ 18302 w 332765"/>
                <a:gd name="connsiteY22" fmla="*/ 356891 h 460751"/>
                <a:gd name="connsiteX23" fmla="*/ 26813 w 332765"/>
                <a:gd name="connsiteY23" fmla="*/ 360154 h 460751"/>
                <a:gd name="connsiteX24" fmla="*/ 23550 w 332765"/>
                <a:gd name="connsiteY24" fmla="*/ 368601 h 460751"/>
                <a:gd name="connsiteX25" fmla="*/ 20926 w 332765"/>
                <a:gd name="connsiteY25" fmla="*/ 369113 h 460751"/>
                <a:gd name="connsiteX26" fmla="*/ 14143 w 332765"/>
                <a:gd name="connsiteY26" fmla="*/ 351195 h 460751"/>
                <a:gd name="connsiteX27" fmla="*/ 8063 w 332765"/>
                <a:gd name="connsiteY27" fmla="*/ 346716 h 460751"/>
                <a:gd name="connsiteX28" fmla="*/ 0 w 332765"/>
                <a:gd name="connsiteY28" fmla="*/ 293857 h 460751"/>
                <a:gd name="connsiteX29" fmla="*/ 0 w 332765"/>
                <a:gd name="connsiteY29" fmla="*/ 153648 h 460751"/>
                <a:gd name="connsiteX30" fmla="*/ 6399 w 332765"/>
                <a:gd name="connsiteY30" fmla="*/ 147249 h 460751"/>
                <a:gd name="connsiteX31" fmla="*/ 12799 w 332765"/>
                <a:gd name="connsiteY31" fmla="*/ 153648 h 460751"/>
                <a:gd name="connsiteX32" fmla="*/ 12799 w 332765"/>
                <a:gd name="connsiteY32" fmla="*/ 293857 h 460751"/>
                <a:gd name="connsiteX33" fmla="*/ 20222 w 332765"/>
                <a:gd name="connsiteY33" fmla="*/ 342876 h 460751"/>
                <a:gd name="connsiteX34" fmla="*/ 19838 w 332765"/>
                <a:gd name="connsiteY34" fmla="*/ 347739 h 460751"/>
                <a:gd name="connsiteX35" fmla="*/ 16062 w 332765"/>
                <a:gd name="connsiteY35" fmla="*/ 350875 h 460751"/>
                <a:gd name="connsiteX36" fmla="*/ 14143 w 332765"/>
                <a:gd name="connsiteY36" fmla="*/ 351195 h 460751"/>
                <a:gd name="connsiteX37" fmla="*/ 326366 w 332765"/>
                <a:gd name="connsiteY37" fmla="*/ 252581 h 460751"/>
                <a:gd name="connsiteX38" fmla="*/ 319966 w 332765"/>
                <a:gd name="connsiteY38" fmla="*/ 246182 h 460751"/>
                <a:gd name="connsiteX39" fmla="*/ 319966 w 332765"/>
                <a:gd name="connsiteY39" fmla="*/ 54202 h 460751"/>
                <a:gd name="connsiteX40" fmla="*/ 320158 w 332765"/>
                <a:gd name="connsiteY40" fmla="*/ 52474 h 460751"/>
                <a:gd name="connsiteX41" fmla="*/ 319838 w 332765"/>
                <a:gd name="connsiteY41" fmla="*/ 50811 h 460751"/>
                <a:gd name="connsiteX42" fmla="*/ 321438 w 332765"/>
                <a:gd name="connsiteY42" fmla="*/ 46139 h 460751"/>
                <a:gd name="connsiteX43" fmla="*/ 325854 w 332765"/>
                <a:gd name="connsiteY43" fmla="*/ 44027 h 460751"/>
                <a:gd name="connsiteX44" fmla="*/ 332637 w 332765"/>
                <a:gd name="connsiteY44" fmla="*/ 50043 h 460751"/>
                <a:gd name="connsiteX45" fmla="*/ 332445 w 332765"/>
                <a:gd name="connsiteY45" fmla="*/ 52155 h 460751"/>
                <a:gd name="connsiteX46" fmla="*/ 332765 w 332765"/>
                <a:gd name="connsiteY46" fmla="*/ 54202 h 460751"/>
                <a:gd name="connsiteX47" fmla="*/ 332765 w 332765"/>
                <a:gd name="connsiteY47" fmla="*/ 246182 h 460751"/>
                <a:gd name="connsiteX48" fmla="*/ 326366 w 332765"/>
                <a:gd name="connsiteY48" fmla="*/ 252581 h 460751"/>
                <a:gd name="connsiteX49" fmla="*/ 6399 w 332765"/>
                <a:gd name="connsiteY49" fmla="*/ 140849 h 460751"/>
                <a:gd name="connsiteX50" fmla="*/ 0 w 332765"/>
                <a:gd name="connsiteY50" fmla="*/ 134450 h 460751"/>
                <a:gd name="connsiteX51" fmla="*/ 0 w 332765"/>
                <a:gd name="connsiteY51" fmla="*/ 54202 h 460751"/>
                <a:gd name="connsiteX52" fmla="*/ 256 w 332765"/>
                <a:gd name="connsiteY52" fmla="*/ 47675 h 460751"/>
                <a:gd name="connsiteX53" fmla="*/ 17598 w 332765"/>
                <a:gd name="connsiteY53" fmla="*/ 13247 h 460751"/>
                <a:gd name="connsiteX54" fmla="*/ 51771 w 332765"/>
                <a:gd name="connsiteY54" fmla="*/ 128 h 460751"/>
                <a:gd name="connsiteX55" fmla="*/ 51835 w 332765"/>
                <a:gd name="connsiteY55" fmla="*/ 128 h 460751"/>
                <a:gd name="connsiteX56" fmla="*/ 80504 w 332765"/>
                <a:gd name="connsiteY56" fmla="*/ 9279 h 460751"/>
                <a:gd name="connsiteX57" fmla="*/ 166383 w 332765"/>
                <a:gd name="connsiteY57" fmla="*/ 35324 h 460751"/>
                <a:gd name="connsiteX58" fmla="*/ 252326 w 332765"/>
                <a:gd name="connsiteY58" fmla="*/ 9151 h 460751"/>
                <a:gd name="connsiteX59" fmla="*/ 281187 w 332765"/>
                <a:gd name="connsiteY59" fmla="*/ 0 h 460751"/>
                <a:gd name="connsiteX60" fmla="*/ 327582 w 332765"/>
                <a:gd name="connsiteY60" fmla="*/ 29117 h 460751"/>
                <a:gd name="connsiteX61" fmla="*/ 324510 w 332765"/>
                <a:gd name="connsiteY61" fmla="*/ 37692 h 460751"/>
                <a:gd name="connsiteX62" fmla="*/ 315999 w 332765"/>
                <a:gd name="connsiteY62" fmla="*/ 34620 h 460751"/>
                <a:gd name="connsiteX63" fmla="*/ 281251 w 332765"/>
                <a:gd name="connsiteY63" fmla="*/ 12799 h 460751"/>
                <a:gd name="connsiteX64" fmla="*/ 259685 w 332765"/>
                <a:gd name="connsiteY64" fmla="*/ 19646 h 460751"/>
                <a:gd name="connsiteX65" fmla="*/ 166383 w 332765"/>
                <a:gd name="connsiteY65" fmla="*/ 48123 h 460751"/>
                <a:gd name="connsiteX66" fmla="*/ 73144 w 332765"/>
                <a:gd name="connsiteY66" fmla="*/ 19774 h 460751"/>
                <a:gd name="connsiteX67" fmla="*/ 51835 w 332765"/>
                <a:gd name="connsiteY67" fmla="*/ 12927 h 460751"/>
                <a:gd name="connsiteX68" fmla="*/ 13055 w 332765"/>
                <a:gd name="connsiteY68" fmla="*/ 48827 h 460751"/>
                <a:gd name="connsiteX69" fmla="*/ 12799 w 332765"/>
                <a:gd name="connsiteY69" fmla="*/ 54202 h 460751"/>
                <a:gd name="connsiteX70" fmla="*/ 12799 w 332765"/>
                <a:gd name="connsiteY70" fmla="*/ 134450 h 460751"/>
                <a:gd name="connsiteX71" fmla="*/ 6399 w 332765"/>
                <a:gd name="connsiteY71" fmla="*/ 14084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332765" h="460751">
                  <a:moveTo>
                    <a:pt x="166255" y="465295"/>
                  </a:moveTo>
                  <a:lnTo>
                    <a:pt x="166255" y="465295"/>
                  </a:lnTo>
                  <a:cubicBezTo>
                    <a:pt x="165359" y="465295"/>
                    <a:pt x="164463" y="465295"/>
                    <a:pt x="163567" y="465295"/>
                  </a:cubicBezTo>
                  <a:lnTo>
                    <a:pt x="163183" y="465295"/>
                  </a:lnTo>
                  <a:cubicBezTo>
                    <a:pt x="134642" y="464719"/>
                    <a:pt x="106741" y="456592"/>
                    <a:pt x="82295" y="441874"/>
                  </a:cubicBezTo>
                  <a:cubicBezTo>
                    <a:pt x="58618" y="427539"/>
                    <a:pt x="38524" y="407189"/>
                    <a:pt x="24254" y="383064"/>
                  </a:cubicBezTo>
                  <a:cubicBezTo>
                    <a:pt x="22462" y="379992"/>
                    <a:pt x="23422" y="376088"/>
                    <a:pt x="26493" y="374297"/>
                  </a:cubicBezTo>
                  <a:cubicBezTo>
                    <a:pt x="29437" y="372505"/>
                    <a:pt x="33533" y="373593"/>
                    <a:pt x="35260" y="376536"/>
                  </a:cubicBezTo>
                  <a:cubicBezTo>
                    <a:pt x="62777" y="423060"/>
                    <a:pt x="110708" y="451409"/>
                    <a:pt x="163375" y="452496"/>
                  </a:cubicBezTo>
                  <a:lnTo>
                    <a:pt x="163375" y="452496"/>
                  </a:lnTo>
                  <a:lnTo>
                    <a:pt x="163887" y="452496"/>
                  </a:lnTo>
                  <a:cubicBezTo>
                    <a:pt x="164655" y="452496"/>
                    <a:pt x="165487" y="452496"/>
                    <a:pt x="166255" y="452496"/>
                  </a:cubicBezTo>
                  <a:cubicBezTo>
                    <a:pt x="207018" y="452496"/>
                    <a:pt x="245542" y="435410"/>
                    <a:pt x="274787" y="404438"/>
                  </a:cubicBezTo>
                  <a:cubicBezTo>
                    <a:pt x="303904" y="373529"/>
                    <a:pt x="319966" y="332957"/>
                    <a:pt x="319966" y="290146"/>
                  </a:cubicBezTo>
                  <a:lnTo>
                    <a:pt x="319966" y="265380"/>
                  </a:lnTo>
                  <a:cubicBezTo>
                    <a:pt x="319966" y="261860"/>
                    <a:pt x="322846" y="258981"/>
                    <a:pt x="326366" y="258981"/>
                  </a:cubicBezTo>
                  <a:cubicBezTo>
                    <a:pt x="329885" y="258981"/>
                    <a:pt x="332765" y="261860"/>
                    <a:pt x="332765" y="265380"/>
                  </a:cubicBezTo>
                  <a:lnTo>
                    <a:pt x="332765" y="290146"/>
                  </a:lnTo>
                  <a:cubicBezTo>
                    <a:pt x="332765" y="336221"/>
                    <a:pt x="315487" y="379928"/>
                    <a:pt x="284066" y="413269"/>
                  </a:cubicBezTo>
                  <a:cubicBezTo>
                    <a:pt x="252454" y="446737"/>
                    <a:pt x="210602" y="465231"/>
                    <a:pt x="166255" y="465295"/>
                  </a:cubicBezTo>
                  <a:close/>
                  <a:moveTo>
                    <a:pt x="20926" y="369113"/>
                  </a:moveTo>
                  <a:cubicBezTo>
                    <a:pt x="18430" y="369113"/>
                    <a:pt x="16126" y="367641"/>
                    <a:pt x="15102" y="365338"/>
                  </a:cubicBezTo>
                  <a:cubicBezTo>
                    <a:pt x="13631" y="362138"/>
                    <a:pt x="15102" y="358298"/>
                    <a:pt x="18302" y="356891"/>
                  </a:cubicBezTo>
                  <a:cubicBezTo>
                    <a:pt x="21502" y="355483"/>
                    <a:pt x="25405" y="357019"/>
                    <a:pt x="26813" y="360154"/>
                  </a:cubicBezTo>
                  <a:cubicBezTo>
                    <a:pt x="28221" y="363354"/>
                    <a:pt x="26749" y="367129"/>
                    <a:pt x="23550" y="368601"/>
                  </a:cubicBezTo>
                  <a:cubicBezTo>
                    <a:pt x="22718" y="368921"/>
                    <a:pt x="21822" y="369113"/>
                    <a:pt x="20926" y="369113"/>
                  </a:cubicBezTo>
                  <a:close/>
                  <a:moveTo>
                    <a:pt x="14143" y="351195"/>
                  </a:moveTo>
                  <a:cubicBezTo>
                    <a:pt x="11327" y="351195"/>
                    <a:pt x="8895" y="349403"/>
                    <a:pt x="8063" y="346716"/>
                  </a:cubicBezTo>
                  <a:cubicBezTo>
                    <a:pt x="2688" y="329693"/>
                    <a:pt x="0" y="311903"/>
                    <a:pt x="0" y="293857"/>
                  </a:cubicBezTo>
                  <a:lnTo>
                    <a:pt x="0" y="153648"/>
                  </a:lnTo>
                  <a:cubicBezTo>
                    <a:pt x="0" y="150064"/>
                    <a:pt x="2880" y="147249"/>
                    <a:pt x="6399" y="147249"/>
                  </a:cubicBezTo>
                  <a:cubicBezTo>
                    <a:pt x="9919" y="147249"/>
                    <a:pt x="12799" y="150064"/>
                    <a:pt x="12799" y="153648"/>
                  </a:cubicBezTo>
                  <a:lnTo>
                    <a:pt x="12799" y="293857"/>
                  </a:lnTo>
                  <a:cubicBezTo>
                    <a:pt x="12799" y="310559"/>
                    <a:pt x="15294" y="327070"/>
                    <a:pt x="20222" y="342876"/>
                  </a:cubicBezTo>
                  <a:cubicBezTo>
                    <a:pt x="20798" y="344540"/>
                    <a:pt x="20606" y="346268"/>
                    <a:pt x="19838" y="347739"/>
                  </a:cubicBezTo>
                  <a:cubicBezTo>
                    <a:pt x="19006" y="349275"/>
                    <a:pt x="17726" y="350363"/>
                    <a:pt x="16062" y="350875"/>
                  </a:cubicBezTo>
                  <a:cubicBezTo>
                    <a:pt x="15422" y="351003"/>
                    <a:pt x="14783" y="351195"/>
                    <a:pt x="14143" y="351195"/>
                  </a:cubicBezTo>
                  <a:close/>
                  <a:moveTo>
                    <a:pt x="326366" y="252581"/>
                  </a:moveTo>
                  <a:cubicBezTo>
                    <a:pt x="322846" y="252581"/>
                    <a:pt x="319966" y="249702"/>
                    <a:pt x="319966" y="246182"/>
                  </a:cubicBezTo>
                  <a:lnTo>
                    <a:pt x="319966" y="54202"/>
                  </a:lnTo>
                  <a:cubicBezTo>
                    <a:pt x="319966" y="53626"/>
                    <a:pt x="320030" y="53050"/>
                    <a:pt x="320158" y="52474"/>
                  </a:cubicBezTo>
                  <a:cubicBezTo>
                    <a:pt x="320030" y="51963"/>
                    <a:pt x="319902" y="51387"/>
                    <a:pt x="319838" y="50811"/>
                  </a:cubicBezTo>
                  <a:cubicBezTo>
                    <a:pt x="319774" y="49083"/>
                    <a:pt x="320350" y="47419"/>
                    <a:pt x="321438" y="46139"/>
                  </a:cubicBezTo>
                  <a:cubicBezTo>
                    <a:pt x="322590" y="44923"/>
                    <a:pt x="324190" y="44155"/>
                    <a:pt x="325854" y="44027"/>
                  </a:cubicBezTo>
                  <a:cubicBezTo>
                    <a:pt x="329437" y="43835"/>
                    <a:pt x="332445" y="46523"/>
                    <a:pt x="332637" y="50043"/>
                  </a:cubicBezTo>
                  <a:cubicBezTo>
                    <a:pt x="332701" y="50747"/>
                    <a:pt x="332573" y="51451"/>
                    <a:pt x="332445" y="52155"/>
                  </a:cubicBezTo>
                  <a:cubicBezTo>
                    <a:pt x="332637" y="52794"/>
                    <a:pt x="332765" y="53498"/>
                    <a:pt x="332765" y="54202"/>
                  </a:cubicBezTo>
                  <a:lnTo>
                    <a:pt x="332765" y="246182"/>
                  </a:lnTo>
                  <a:cubicBezTo>
                    <a:pt x="332765" y="249702"/>
                    <a:pt x="329885" y="252581"/>
                    <a:pt x="326366" y="252581"/>
                  </a:cubicBezTo>
                  <a:close/>
                  <a:moveTo>
                    <a:pt x="6399" y="140849"/>
                  </a:moveTo>
                  <a:cubicBezTo>
                    <a:pt x="2880" y="140849"/>
                    <a:pt x="0" y="137970"/>
                    <a:pt x="0" y="134450"/>
                  </a:cubicBezTo>
                  <a:lnTo>
                    <a:pt x="0" y="54202"/>
                  </a:lnTo>
                  <a:cubicBezTo>
                    <a:pt x="0" y="52091"/>
                    <a:pt x="64" y="49851"/>
                    <a:pt x="256" y="47675"/>
                  </a:cubicBezTo>
                  <a:cubicBezTo>
                    <a:pt x="1536" y="34236"/>
                    <a:pt x="7679" y="22014"/>
                    <a:pt x="17598" y="13247"/>
                  </a:cubicBezTo>
                  <a:cubicBezTo>
                    <a:pt x="27133" y="4799"/>
                    <a:pt x="39292" y="128"/>
                    <a:pt x="51771" y="128"/>
                  </a:cubicBezTo>
                  <a:lnTo>
                    <a:pt x="51835" y="128"/>
                  </a:lnTo>
                  <a:cubicBezTo>
                    <a:pt x="62074" y="128"/>
                    <a:pt x="71992" y="3328"/>
                    <a:pt x="80504" y="9279"/>
                  </a:cubicBezTo>
                  <a:cubicBezTo>
                    <a:pt x="104565" y="26045"/>
                    <a:pt x="135026" y="35324"/>
                    <a:pt x="166383" y="35324"/>
                  </a:cubicBezTo>
                  <a:cubicBezTo>
                    <a:pt x="197739" y="35324"/>
                    <a:pt x="228264" y="26045"/>
                    <a:pt x="252326" y="9151"/>
                  </a:cubicBezTo>
                  <a:cubicBezTo>
                    <a:pt x="260901" y="3136"/>
                    <a:pt x="270820" y="0"/>
                    <a:pt x="281187" y="0"/>
                  </a:cubicBezTo>
                  <a:cubicBezTo>
                    <a:pt x="300960" y="0"/>
                    <a:pt x="319135" y="11455"/>
                    <a:pt x="327582" y="29117"/>
                  </a:cubicBezTo>
                  <a:cubicBezTo>
                    <a:pt x="329053" y="32317"/>
                    <a:pt x="327710" y="36156"/>
                    <a:pt x="324510" y="37692"/>
                  </a:cubicBezTo>
                  <a:cubicBezTo>
                    <a:pt x="321438" y="39164"/>
                    <a:pt x="317471" y="37692"/>
                    <a:pt x="315999" y="34620"/>
                  </a:cubicBezTo>
                  <a:cubicBezTo>
                    <a:pt x="309728" y="21374"/>
                    <a:pt x="296097" y="12799"/>
                    <a:pt x="281251" y="12799"/>
                  </a:cubicBezTo>
                  <a:cubicBezTo>
                    <a:pt x="273507" y="12799"/>
                    <a:pt x="266084" y="15166"/>
                    <a:pt x="259685" y="19646"/>
                  </a:cubicBezTo>
                  <a:cubicBezTo>
                    <a:pt x="233512" y="38012"/>
                    <a:pt x="200363" y="48123"/>
                    <a:pt x="166383" y="48123"/>
                  </a:cubicBezTo>
                  <a:cubicBezTo>
                    <a:pt x="132466" y="48123"/>
                    <a:pt x="99318" y="38012"/>
                    <a:pt x="73144" y="19774"/>
                  </a:cubicBezTo>
                  <a:cubicBezTo>
                    <a:pt x="66681" y="15230"/>
                    <a:pt x="59514" y="12927"/>
                    <a:pt x="51835" y="12927"/>
                  </a:cubicBezTo>
                  <a:cubicBezTo>
                    <a:pt x="31549" y="12991"/>
                    <a:pt x="14910" y="28413"/>
                    <a:pt x="13055" y="48827"/>
                  </a:cubicBezTo>
                  <a:cubicBezTo>
                    <a:pt x="12863" y="50619"/>
                    <a:pt x="12799" y="52410"/>
                    <a:pt x="12799" y="54202"/>
                  </a:cubicBezTo>
                  <a:lnTo>
                    <a:pt x="12799" y="134450"/>
                  </a:lnTo>
                  <a:cubicBezTo>
                    <a:pt x="12799" y="137970"/>
                    <a:pt x="9919" y="140849"/>
                    <a:pt x="6399" y="14084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30774554-97E8-4B19-A73B-5FA9B586A575}"/>
                </a:ext>
              </a:extLst>
            </p:cNvPr>
            <p:cNvSpPr/>
            <p:nvPr/>
          </p:nvSpPr>
          <p:spPr>
            <a:xfrm>
              <a:off x="1913079" y="1667319"/>
              <a:ext cx="83191" cy="70393"/>
            </a:xfrm>
            <a:custGeom>
              <a:avLst/>
              <a:gdLst>
                <a:gd name="connsiteX0" fmla="*/ 44219 w 83191"/>
                <a:gd name="connsiteY0" fmla="*/ 76152 h 70392"/>
                <a:gd name="connsiteX1" fmla="*/ 0 w 83191"/>
                <a:gd name="connsiteY1" fmla="*/ 31933 h 70392"/>
                <a:gd name="connsiteX2" fmla="*/ 44219 w 83191"/>
                <a:gd name="connsiteY2" fmla="*/ 0 h 70392"/>
                <a:gd name="connsiteX3" fmla="*/ 88439 w 83191"/>
                <a:gd name="connsiteY3" fmla="*/ 31933 h 70392"/>
                <a:gd name="connsiteX4" fmla="*/ 44219 w 83191"/>
                <a:gd name="connsiteY4" fmla="*/ 76152 h 70392"/>
                <a:gd name="connsiteX5" fmla="*/ 44219 w 83191"/>
                <a:gd name="connsiteY5" fmla="*/ 12799 h 70392"/>
                <a:gd name="connsiteX6" fmla="*/ 12799 w 83191"/>
                <a:gd name="connsiteY6" fmla="*/ 31933 h 70392"/>
                <a:gd name="connsiteX7" fmla="*/ 44219 w 83191"/>
                <a:gd name="connsiteY7" fmla="*/ 63353 h 70392"/>
                <a:gd name="connsiteX8" fmla="*/ 75640 w 83191"/>
                <a:gd name="connsiteY8" fmla="*/ 31933 h 70392"/>
                <a:gd name="connsiteX9" fmla="*/ 44219 w 83191"/>
                <a:gd name="connsiteY9" fmla="*/ 12799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191" h="70392">
                  <a:moveTo>
                    <a:pt x="44219" y="76152"/>
                  </a:moveTo>
                  <a:cubicBezTo>
                    <a:pt x="19838" y="76152"/>
                    <a:pt x="0" y="56314"/>
                    <a:pt x="0" y="31933"/>
                  </a:cubicBezTo>
                  <a:cubicBezTo>
                    <a:pt x="0" y="0"/>
                    <a:pt x="33276" y="0"/>
                    <a:pt x="44219" y="0"/>
                  </a:cubicBezTo>
                  <a:cubicBezTo>
                    <a:pt x="55162" y="0"/>
                    <a:pt x="88439" y="0"/>
                    <a:pt x="88439" y="31933"/>
                  </a:cubicBezTo>
                  <a:cubicBezTo>
                    <a:pt x="88439" y="56314"/>
                    <a:pt x="68601" y="76152"/>
                    <a:pt x="44219" y="76152"/>
                  </a:cubicBezTo>
                  <a:close/>
                  <a:moveTo>
                    <a:pt x="44219" y="12799"/>
                  </a:moveTo>
                  <a:cubicBezTo>
                    <a:pt x="18174" y="12799"/>
                    <a:pt x="12799" y="20414"/>
                    <a:pt x="12799" y="31933"/>
                  </a:cubicBezTo>
                  <a:cubicBezTo>
                    <a:pt x="12799" y="49275"/>
                    <a:pt x="26877" y="63353"/>
                    <a:pt x="44219" y="63353"/>
                  </a:cubicBezTo>
                  <a:cubicBezTo>
                    <a:pt x="61562" y="63353"/>
                    <a:pt x="75640" y="49275"/>
                    <a:pt x="75640" y="31933"/>
                  </a:cubicBezTo>
                  <a:cubicBezTo>
                    <a:pt x="75640" y="20478"/>
                    <a:pt x="70329" y="12799"/>
                    <a:pt x="44219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77281022-F508-4856-A115-B37ACA2CFA15}"/>
                </a:ext>
              </a:extLst>
            </p:cNvPr>
            <p:cNvSpPr/>
            <p:nvPr/>
          </p:nvSpPr>
          <p:spPr>
            <a:xfrm>
              <a:off x="2067047" y="1667319"/>
              <a:ext cx="83191" cy="70393"/>
            </a:xfrm>
            <a:custGeom>
              <a:avLst/>
              <a:gdLst>
                <a:gd name="connsiteX0" fmla="*/ 44219 w 83191"/>
                <a:gd name="connsiteY0" fmla="*/ 76152 h 70392"/>
                <a:gd name="connsiteX1" fmla="*/ 0 w 83191"/>
                <a:gd name="connsiteY1" fmla="*/ 31933 h 70392"/>
                <a:gd name="connsiteX2" fmla="*/ 44219 w 83191"/>
                <a:gd name="connsiteY2" fmla="*/ 0 h 70392"/>
                <a:gd name="connsiteX3" fmla="*/ 88439 w 83191"/>
                <a:gd name="connsiteY3" fmla="*/ 31933 h 70392"/>
                <a:gd name="connsiteX4" fmla="*/ 44219 w 83191"/>
                <a:gd name="connsiteY4" fmla="*/ 76152 h 70392"/>
                <a:gd name="connsiteX5" fmla="*/ 44219 w 83191"/>
                <a:gd name="connsiteY5" fmla="*/ 12799 h 70392"/>
                <a:gd name="connsiteX6" fmla="*/ 12799 w 83191"/>
                <a:gd name="connsiteY6" fmla="*/ 31933 h 70392"/>
                <a:gd name="connsiteX7" fmla="*/ 44219 w 83191"/>
                <a:gd name="connsiteY7" fmla="*/ 63353 h 70392"/>
                <a:gd name="connsiteX8" fmla="*/ 75640 w 83191"/>
                <a:gd name="connsiteY8" fmla="*/ 31933 h 70392"/>
                <a:gd name="connsiteX9" fmla="*/ 44219 w 83191"/>
                <a:gd name="connsiteY9" fmla="*/ 12799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191" h="70392">
                  <a:moveTo>
                    <a:pt x="44219" y="76152"/>
                  </a:moveTo>
                  <a:cubicBezTo>
                    <a:pt x="19838" y="76152"/>
                    <a:pt x="0" y="56314"/>
                    <a:pt x="0" y="31933"/>
                  </a:cubicBezTo>
                  <a:cubicBezTo>
                    <a:pt x="0" y="0"/>
                    <a:pt x="33276" y="0"/>
                    <a:pt x="44219" y="0"/>
                  </a:cubicBezTo>
                  <a:cubicBezTo>
                    <a:pt x="55162" y="0"/>
                    <a:pt x="88439" y="0"/>
                    <a:pt x="88439" y="31933"/>
                  </a:cubicBezTo>
                  <a:cubicBezTo>
                    <a:pt x="88439" y="56314"/>
                    <a:pt x="68601" y="76152"/>
                    <a:pt x="44219" y="76152"/>
                  </a:cubicBezTo>
                  <a:close/>
                  <a:moveTo>
                    <a:pt x="44219" y="12799"/>
                  </a:moveTo>
                  <a:cubicBezTo>
                    <a:pt x="18174" y="12799"/>
                    <a:pt x="12799" y="20414"/>
                    <a:pt x="12799" y="31933"/>
                  </a:cubicBezTo>
                  <a:cubicBezTo>
                    <a:pt x="12799" y="49275"/>
                    <a:pt x="26877" y="63353"/>
                    <a:pt x="44219" y="63353"/>
                  </a:cubicBezTo>
                  <a:cubicBezTo>
                    <a:pt x="61562" y="63353"/>
                    <a:pt x="75640" y="49275"/>
                    <a:pt x="75640" y="31933"/>
                  </a:cubicBezTo>
                  <a:cubicBezTo>
                    <a:pt x="75640" y="20478"/>
                    <a:pt x="70265" y="12799"/>
                    <a:pt x="44219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8C7EDAF-F407-48DE-ACD2-9AEDC9FB3BDA}"/>
                </a:ext>
              </a:extLst>
            </p:cNvPr>
            <p:cNvSpPr/>
            <p:nvPr/>
          </p:nvSpPr>
          <p:spPr>
            <a:xfrm>
              <a:off x="1789271" y="1530527"/>
              <a:ext cx="57594" cy="57594"/>
            </a:xfrm>
            <a:custGeom>
              <a:avLst/>
              <a:gdLst>
                <a:gd name="connsiteX0" fmla="*/ 31018 w 57593"/>
                <a:gd name="connsiteY0" fmla="*/ 61984 h 57593"/>
                <a:gd name="connsiteX1" fmla="*/ 493 w 57593"/>
                <a:gd name="connsiteY1" fmla="*/ 36386 h 57593"/>
                <a:gd name="connsiteX2" fmla="*/ 5613 w 57593"/>
                <a:gd name="connsiteY2" fmla="*/ 13221 h 57593"/>
                <a:gd name="connsiteX3" fmla="*/ 25579 w 57593"/>
                <a:gd name="connsiteY3" fmla="*/ 486 h 57593"/>
                <a:gd name="connsiteX4" fmla="*/ 61543 w 57593"/>
                <a:gd name="connsiteY4" fmla="*/ 25572 h 57593"/>
                <a:gd name="connsiteX5" fmla="*/ 61543 w 57593"/>
                <a:gd name="connsiteY5" fmla="*/ 25572 h 57593"/>
                <a:gd name="connsiteX6" fmla="*/ 36457 w 57593"/>
                <a:gd name="connsiteY6" fmla="*/ 61536 h 57593"/>
                <a:gd name="connsiteX7" fmla="*/ 31018 w 57593"/>
                <a:gd name="connsiteY7" fmla="*/ 61984 h 57593"/>
                <a:gd name="connsiteX8" fmla="*/ 31018 w 57593"/>
                <a:gd name="connsiteY8" fmla="*/ 12837 h 57593"/>
                <a:gd name="connsiteX9" fmla="*/ 27818 w 57593"/>
                <a:gd name="connsiteY9" fmla="*/ 13093 h 57593"/>
                <a:gd name="connsiteX10" fmla="*/ 16108 w 57593"/>
                <a:gd name="connsiteY10" fmla="*/ 20580 h 57593"/>
                <a:gd name="connsiteX11" fmla="*/ 13100 w 57593"/>
                <a:gd name="connsiteY11" fmla="*/ 34211 h 57593"/>
                <a:gd name="connsiteX12" fmla="*/ 34218 w 57593"/>
                <a:gd name="connsiteY12" fmla="*/ 48929 h 57593"/>
                <a:gd name="connsiteX13" fmla="*/ 48936 w 57593"/>
                <a:gd name="connsiteY13" fmla="*/ 27811 h 57593"/>
                <a:gd name="connsiteX14" fmla="*/ 31018 w 57593"/>
                <a:gd name="connsiteY14" fmla="*/ 12837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7593" h="57593">
                  <a:moveTo>
                    <a:pt x="31018" y="61984"/>
                  </a:moveTo>
                  <a:cubicBezTo>
                    <a:pt x="16300" y="61984"/>
                    <a:pt x="3181" y="51425"/>
                    <a:pt x="493" y="36386"/>
                  </a:cubicBezTo>
                  <a:cubicBezTo>
                    <a:pt x="-979" y="28259"/>
                    <a:pt x="877" y="20004"/>
                    <a:pt x="5613" y="13221"/>
                  </a:cubicBezTo>
                  <a:cubicBezTo>
                    <a:pt x="10348" y="6438"/>
                    <a:pt x="17451" y="1894"/>
                    <a:pt x="25579" y="486"/>
                  </a:cubicBezTo>
                  <a:cubicBezTo>
                    <a:pt x="42409" y="-2522"/>
                    <a:pt x="58535" y="8741"/>
                    <a:pt x="61543" y="25572"/>
                  </a:cubicBezTo>
                  <a:lnTo>
                    <a:pt x="61543" y="25572"/>
                  </a:lnTo>
                  <a:cubicBezTo>
                    <a:pt x="64550" y="42402"/>
                    <a:pt x="53288" y="58528"/>
                    <a:pt x="36457" y="61536"/>
                  </a:cubicBezTo>
                  <a:cubicBezTo>
                    <a:pt x="34602" y="61856"/>
                    <a:pt x="32810" y="61984"/>
                    <a:pt x="31018" y="61984"/>
                  </a:cubicBezTo>
                  <a:close/>
                  <a:moveTo>
                    <a:pt x="31018" y="12837"/>
                  </a:moveTo>
                  <a:cubicBezTo>
                    <a:pt x="29994" y="12837"/>
                    <a:pt x="28906" y="12901"/>
                    <a:pt x="27818" y="13093"/>
                  </a:cubicBezTo>
                  <a:cubicBezTo>
                    <a:pt x="23019" y="13925"/>
                    <a:pt x="18859" y="16612"/>
                    <a:pt x="16108" y="20580"/>
                  </a:cubicBezTo>
                  <a:cubicBezTo>
                    <a:pt x="13292" y="24548"/>
                    <a:pt x="12268" y="29411"/>
                    <a:pt x="13100" y="34211"/>
                  </a:cubicBezTo>
                  <a:cubicBezTo>
                    <a:pt x="14828" y="44066"/>
                    <a:pt x="24299" y="50721"/>
                    <a:pt x="34218" y="48929"/>
                  </a:cubicBezTo>
                  <a:cubicBezTo>
                    <a:pt x="44073" y="47201"/>
                    <a:pt x="50728" y="37730"/>
                    <a:pt x="48936" y="27811"/>
                  </a:cubicBezTo>
                  <a:cubicBezTo>
                    <a:pt x="47400" y="19044"/>
                    <a:pt x="39721" y="12837"/>
                    <a:pt x="31018" y="1283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BDB54EEE-BEBC-475F-B6A5-34D2E7B406C9}"/>
                </a:ext>
              </a:extLst>
            </p:cNvPr>
            <p:cNvSpPr/>
            <p:nvPr/>
          </p:nvSpPr>
          <p:spPr>
            <a:xfrm>
              <a:off x="2037802" y="1472779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B11E1F7-FF60-46CC-8132-750FFBD0E169}"/>
                </a:ext>
              </a:extLst>
            </p:cNvPr>
            <p:cNvSpPr/>
            <p:nvPr/>
          </p:nvSpPr>
          <p:spPr>
            <a:xfrm>
              <a:off x="2049065" y="1461516"/>
              <a:ext cx="12799" cy="31997"/>
            </a:xfrm>
            <a:custGeom>
              <a:avLst/>
              <a:gdLst>
                <a:gd name="connsiteX0" fmla="*/ 6399 w 12798"/>
                <a:gd name="connsiteY0" fmla="*/ 35260 h 31996"/>
                <a:gd name="connsiteX1" fmla="*/ 0 w 12798"/>
                <a:gd name="connsiteY1" fmla="*/ 28861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260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260"/>
                  </a:moveTo>
                  <a:cubicBezTo>
                    <a:pt x="2880" y="35260"/>
                    <a:pt x="0" y="32381"/>
                    <a:pt x="0" y="2886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445"/>
                    <a:pt x="9919" y="35260"/>
                    <a:pt x="6399" y="3526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80854F2-7B0F-4629-AE41-177C8C690E81}"/>
                </a:ext>
              </a:extLst>
            </p:cNvPr>
            <p:cNvSpPr/>
            <p:nvPr/>
          </p:nvSpPr>
          <p:spPr>
            <a:xfrm>
              <a:off x="2232022" y="1591743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3" y="0"/>
                    <a:pt x="43643" y="9791"/>
                    <a:pt x="43643" y="21822"/>
                  </a:cubicBezTo>
                  <a:cubicBezTo>
                    <a:pt x="43643" y="33852"/>
                    <a:pt x="33853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3" y="30781"/>
                    <a:pt x="30845" y="26749"/>
                    <a:pt x="30845" y="21758"/>
                  </a:cubicBezTo>
                  <a:cubicBezTo>
                    <a:pt x="30845" y="16766"/>
                    <a:pt x="26813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35BECA3-1E7F-4113-95AB-15792ABA30D2}"/>
                </a:ext>
              </a:extLst>
            </p:cNvPr>
            <p:cNvSpPr/>
            <p:nvPr/>
          </p:nvSpPr>
          <p:spPr>
            <a:xfrm>
              <a:off x="1762055" y="1676022"/>
              <a:ext cx="44795" cy="12799"/>
            </a:xfrm>
            <a:custGeom>
              <a:avLst/>
              <a:gdLst>
                <a:gd name="connsiteX0" fmla="*/ 39548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39548 w 44795"/>
                <a:gd name="connsiteY4" fmla="*/ 0 h 12798"/>
                <a:gd name="connsiteX5" fmla="*/ 45947 w 44795"/>
                <a:gd name="connsiteY5" fmla="*/ 6399 h 12798"/>
                <a:gd name="connsiteX6" fmla="*/ 39548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3954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9548" y="0"/>
                  </a:lnTo>
                  <a:cubicBezTo>
                    <a:pt x="43067" y="0"/>
                    <a:pt x="45947" y="2880"/>
                    <a:pt x="45947" y="6399"/>
                  </a:cubicBezTo>
                  <a:cubicBezTo>
                    <a:pt x="45947" y="9919"/>
                    <a:pt x="43132" y="12799"/>
                    <a:pt x="3954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286073C-2589-495E-8D22-9948ED7788C7}"/>
                </a:ext>
              </a:extLst>
            </p:cNvPr>
            <p:cNvSpPr/>
            <p:nvPr/>
          </p:nvSpPr>
          <p:spPr>
            <a:xfrm>
              <a:off x="1778693" y="1659448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80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067"/>
                    <a:pt x="9919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66F8EBFC-9EEB-4268-83C6-31C975C6704F}"/>
                </a:ext>
              </a:extLst>
            </p:cNvPr>
            <p:cNvSpPr/>
            <p:nvPr/>
          </p:nvSpPr>
          <p:spPr>
            <a:xfrm>
              <a:off x="2258691" y="1735200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045"/>
                    <a:pt x="23949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AE58463-7481-445D-9DEB-AF7667667741}"/>
                </a:ext>
              </a:extLst>
            </p:cNvPr>
            <p:cNvSpPr/>
            <p:nvPr/>
          </p:nvSpPr>
          <p:spPr>
            <a:xfrm>
              <a:off x="2258691" y="1735200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2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79" y="28045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7FFD68B-8CCC-4C2A-A81E-A1A36D77F38E}"/>
                </a:ext>
              </a:extLst>
            </p:cNvPr>
            <p:cNvSpPr/>
            <p:nvPr/>
          </p:nvSpPr>
          <p:spPr>
            <a:xfrm>
              <a:off x="1940375" y="1806056"/>
              <a:ext cx="185581" cy="83191"/>
            </a:xfrm>
            <a:custGeom>
              <a:avLst/>
              <a:gdLst>
                <a:gd name="connsiteX0" fmla="*/ 181386 w 185580"/>
                <a:gd name="connsiteY0" fmla="*/ 85495 h 83191"/>
                <a:gd name="connsiteX1" fmla="*/ 6429 w 185580"/>
                <a:gd name="connsiteY1" fmla="*/ 85495 h 83191"/>
                <a:gd name="connsiteX2" fmla="*/ 1501 w 185580"/>
                <a:gd name="connsiteY2" fmla="*/ 83191 h 83191"/>
                <a:gd name="connsiteX3" fmla="*/ 93 w 185580"/>
                <a:gd name="connsiteY3" fmla="*/ 77944 h 83191"/>
                <a:gd name="connsiteX4" fmla="*/ 93907 w 185580"/>
                <a:gd name="connsiteY4" fmla="*/ 0 h 83191"/>
                <a:gd name="connsiteX5" fmla="*/ 160332 w 185580"/>
                <a:gd name="connsiteY5" fmla="*/ 26941 h 83191"/>
                <a:gd name="connsiteX6" fmla="*/ 162252 w 185580"/>
                <a:gd name="connsiteY6" fmla="*/ 31421 h 83191"/>
                <a:gd name="connsiteX7" fmla="*/ 160460 w 185580"/>
                <a:gd name="connsiteY7" fmla="*/ 35964 h 83191"/>
                <a:gd name="connsiteX8" fmla="*/ 151373 w 185580"/>
                <a:gd name="connsiteY8" fmla="*/ 36092 h 83191"/>
                <a:gd name="connsiteX9" fmla="*/ 93907 w 185580"/>
                <a:gd name="connsiteY9" fmla="*/ 12799 h 83191"/>
                <a:gd name="connsiteX10" fmla="*/ 14492 w 185580"/>
                <a:gd name="connsiteY10" fmla="*/ 72696 h 83191"/>
                <a:gd name="connsiteX11" fmla="*/ 173323 w 185580"/>
                <a:gd name="connsiteY11" fmla="*/ 72696 h 83191"/>
                <a:gd name="connsiteX12" fmla="*/ 162764 w 185580"/>
                <a:gd name="connsiteY12" fmla="*/ 49851 h 83191"/>
                <a:gd name="connsiteX13" fmla="*/ 162764 w 185580"/>
                <a:gd name="connsiteY13" fmla="*/ 49787 h 83191"/>
                <a:gd name="connsiteX14" fmla="*/ 164556 w 185580"/>
                <a:gd name="connsiteY14" fmla="*/ 40892 h 83191"/>
                <a:gd name="connsiteX15" fmla="*/ 173451 w 185580"/>
                <a:gd name="connsiteY15" fmla="*/ 42748 h 83191"/>
                <a:gd name="connsiteX16" fmla="*/ 187658 w 185580"/>
                <a:gd name="connsiteY16" fmla="*/ 77944 h 83191"/>
                <a:gd name="connsiteX17" fmla="*/ 186314 w 185580"/>
                <a:gd name="connsiteY17" fmla="*/ 83191 h 83191"/>
                <a:gd name="connsiteX18" fmla="*/ 181386 w 185580"/>
                <a:gd name="connsiteY18" fmla="*/ 85495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5580" h="83191">
                  <a:moveTo>
                    <a:pt x="181386" y="85495"/>
                  </a:moveTo>
                  <a:lnTo>
                    <a:pt x="6429" y="85495"/>
                  </a:lnTo>
                  <a:cubicBezTo>
                    <a:pt x="4509" y="85495"/>
                    <a:pt x="2717" y="84663"/>
                    <a:pt x="1501" y="83191"/>
                  </a:cubicBezTo>
                  <a:cubicBezTo>
                    <a:pt x="285" y="81719"/>
                    <a:pt x="-227" y="79800"/>
                    <a:pt x="93" y="77944"/>
                  </a:cubicBezTo>
                  <a:cubicBezTo>
                    <a:pt x="8476" y="32765"/>
                    <a:pt x="47960" y="0"/>
                    <a:pt x="93907" y="0"/>
                  </a:cubicBezTo>
                  <a:cubicBezTo>
                    <a:pt x="118865" y="0"/>
                    <a:pt x="142414" y="9535"/>
                    <a:pt x="160332" y="26941"/>
                  </a:cubicBezTo>
                  <a:cubicBezTo>
                    <a:pt x="161548" y="28093"/>
                    <a:pt x="162252" y="29693"/>
                    <a:pt x="162252" y="31421"/>
                  </a:cubicBezTo>
                  <a:cubicBezTo>
                    <a:pt x="162252" y="33149"/>
                    <a:pt x="161612" y="34748"/>
                    <a:pt x="160460" y="35964"/>
                  </a:cubicBezTo>
                  <a:cubicBezTo>
                    <a:pt x="158093" y="38460"/>
                    <a:pt x="153869" y="38524"/>
                    <a:pt x="151373" y="36092"/>
                  </a:cubicBezTo>
                  <a:cubicBezTo>
                    <a:pt x="135887" y="21054"/>
                    <a:pt x="115473" y="12799"/>
                    <a:pt x="93907" y="12799"/>
                  </a:cubicBezTo>
                  <a:cubicBezTo>
                    <a:pt x="57175" y="12799"/>
                    <a:pt x="24603" y="37436"/>
                    <a:pt x="14492" y="72696"/>
                  </a:cubicBezTo>
                  <a:lnTo>
                    <a:pt x="173323" y="72696"/>
                  </a:lnTo>
                  <a:cubicBezTo>
                    <a:pt x="171019" y="64569"/>
                    <a:pt x="167500" y="56890"/>
                    <a:pt x="162764" y="49851"/>
                  </a:cubicBezTo>
                  <a:lnTo>
                    <a:pt x="162764" y="49787"/>
                  </a:lnTo>
                  <a:cubicBezTo>
                    <a:pt x="160844" y="46843"/>
                    <a:pt x="161612" y="42875"/>
                    <a:pt x="164556" y="40892"/>
                  </a:cubicBezTo>
                  <a:cubicBezTo>
                    <a:pt x="167436" y="39036"/>
                    <a:pt x="171531" y="39868"/>
                    <a:pt x="173451" y="42748"/>
                  </a:cubicBezTo>
                  <a:cubicBezTo>
                    <a:pt x="180554" y="53434"/>
                    <a:pt x="185354" y="65273"/>
                    <a:pt x="187658" y="77944"/>
                  </a:cubicBezTo>
                  <a:cubicBezTo>
                    <a:pt x="188041" y="79800"/>
                    <a:pt x="187530" y="81719"/>
                    <a:pt x="186314" y="83191"/>
                  </a:cubicBezTo>
                  <a:cubicBezTo>
                    <a:pt x="185098" y="84663"/>
                    <a:pt x="183306" y="85495"/>
                    <a:pt x="181386" y="854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5" name="Group 724">
            <a:extLst>
              <a:ext uri="{FF2B5EF4-FFF2-40B4-BE49-F238E27FC236}">
                <a16:creationId xmlns:a16="http://schemas.microsoft.com/office/drawing/2014/main" id="{01C3C4EE-C312-4A0A-A264-57587999B130}"/>
              </a:ext>
            </a:extLst>
          </p:cNvPr>
          <p:cNvGrpSpPr/>
          <p:nvPr/>
        </p:nvGrpSpPr>
        <p:grpSpPr>
          <a:xfrm>
            <a:off x="2126456" y="4663400"/>
            <a:ext cx="558150" cy="445782"/>
            <a:chOff x="1780741" y="4779308"/>
            <a:chExt cx="558150" cy="445782"/>
          </a:xfrm>
        </p:grpSpPr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194B54E0-74EE-44B4-9043-AF16152FD32F}"/>
                </a:ext>
              </a:extLst>
            </p:cNvPr>
            <p:cNvSpPr/>
            <p:nvPr/>
          </p:nvSpPr>
          <p:spPr>
            <a:xfrm>
              <a:off x="1780741" y="5212291"/>
              <a:ext cx="479950" cy="12799"/>
            </a:xfrm>
            <a:custGeom>
              <a:avLst/>
              <a:gdLst>
                <a:gd name="connsiteX0" fmla="*/ 474318 w 479949"/>
                <a:gd name="connsiteY0" fmla="*/ 12799 h 12798"/>
                <a:gd name="connsiteX1" fmla="*/ 6399 w 479949"/>
                <a:gd name="connsiteY1" fmla="*/ 12799 h 12798"/>
                <a:gd name="connsiteX2" fmla="*/ 0 w 479949"/>
                <a:gd name="connsiteY2" fmla="*/ 6399 h 12798"/>
                <a:gd name="connsiteX3" fmla="*/ 6399 w 479949"/>
                <a:gd name="connsiteY3" fmla="*/ 0 h 12798"/>
                <a:gd name="connsiteX4" fmla="*/ 474318 w 479949"/>
                <a:gd name="connsiteY4" fmla="*/ 0 h 12798"/>
                <a:gd name="connsiteX5" fmla="*/ 480718 w 479949"/>
                <a:gd name="connsiteY5" fmla="*/ 6399 h 12798"/>
                <a:gd name="connsiteX6" fmla="*/ 474318 w 47994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949" h="12798">
                  <a:moveTo>
                    <a:pt x="47431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474318" y="0"/>
                  </a:lnTo>
                  <a:cubicBezTo>
                    <a:pt x="477838" y="0"/>
                    <a:pt x="480718" y="2879"/>
                    <a:pt x="480718" y="6399"/>
                  </a:cubicBezTo>
                  <a:cubicBezTo>
                    <a:pt x="480718" y="9919"/>
                    <a:pt x="477902" y="12799"/>
                    <a:pt x="47431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2A67271F-D094-49AB-9D0B-C57E523124F8}"/>
                </a:ext>
              </a:extLst>
            </p:cNvPr>
            <p:cNvSpPr/>
            <p:nvPr/>
          </p:nvSpPr>
          <p:spPr>
            <a:xfrm>
              <a:off x="1858941" y="4789247"/>
              <a:ext cx="479950" cy="435154"/>
            </a:xfrm>
            <a:custGeom>
              <a:avLst/>
              <a:gdLst>
                <a:gd name="connsiteX0" fmla="*/ 104629 w 479949"/>
                <a:gd name="connsiteY0" fmla="*/ 435906 h 435154"/>
                <a:gd name="connsiteX1" fmla="*/ 100085 w 479949"/>
                <a:gd name="connsiteY1" fmla="*/ 434050 h 435154"/>
                <a:gd name="connsiteX2" fmla="*/ 9471 w 479949"/>
                <a:gd name="connsiteY2" fmla="*/ 343500 h 435154"/>
                <a:gd name="connsiteX3" fmla="*/ 0 w 479949"/>
                <a:gd name="connsiteY3" fmla="*/ 320590 h 435154"/>
                <a:gd name="connsiteX4" fmla="*/ 9471 w 479949"/>
                <a:gd name="connsiteY4" fmla="*/ 297681 h 435154"/>
                <a:gd name="connsiteX5" fmla="*/ 297697 w 479949"/>
                <a:gd name="connsiteY5" fmla="*/ 9455 h 435154"/>
                <a:gd name="connsiteX6" fmla="*/ 343516 w 479949"/>
                <a:gd name="connsiteY6" fmla="*/ 9455 h 435154"/>
                <a:gd name="connsiteX7" fmla="*/ 473102 w 479949"/>
                <a:gd name="connsiteY7" fmla="*/ 139169 h 435154"/>
                <a:gd name="connsiteX8" fmla="*/ 473102 w 479949"/>
                <a:gd name="connsiteY8" fmla="*/ 184925 h 435154"/>
                <a:gd name="connsiteX9" fmla="*/ 223976 w 479949"/>
                <a:gd name="connsiteY9" fmla="*/ 434050 h 435154"/>
                <a:gd name="connsiteX10" fmla="*/ 214953 w 479949"/>
                <a:gd name="connsiteY10" fmla="*/ 434050 h 435154"/>
                <a:gd name="connsiteX11" fmla="*/ 214953 w 479949"/>
                <a:gd name="connsiteY11" fmla="*/ 425028 h 435154"/>
                <a:gd name="connsiteX12" fmla="*/ 464015 w 479949"/>
                <a:gd name="connsiteY12" fmla="*/ 175965 h 435154"/>
                <a:gd name="connsiteX13" fmla="*/ 464015 w 479949"/>
                <a:gd name="connsiteY13" fmla="*/ 148257 h 435154"/>
                <a:gd name="connsiteX14" fmla="*/ 334429 w 479949"/>
                <a:gd name="connsiteY14" fmla="*/ 18542 h 435154"/>
                <a:gd name="connsiteX15" fmla="*/ 306720 w 479949"/>
                <a:gd name="connsiteY15" fmla="*/ 18542 h 435154"/>
                <a:gd name="connsiteX16" fmla="*/ 18494 w 479949"/>
                <a:gd name="connsiteY16" fmla="*/ 306768 h 435154"/>
                <a:gd name="connsiteX17" fmla="*/ 12735 w 479949"/>
                <a:gd name="connsiteY17" fmla="*/ 320590 h 435154"/>
                <a:gd name="connsiteX18" fmla="*/ 18494 w 479949"/>
                <a:gd name="connsiteY18" fmla="*/ 334413 h 435154"/>
                <a:gd name="connsiteX19" fmla="*/ 109109 w 479949"/>
                <a:gd name="connsiteY19" fmla="*/ 424963 h 435154"/>
                <a:gd name="connsiteX20" fmla="*/ 109109 w 479949"/>
                <a:gd name="connsiteY20" fmla="*/ 433986 h 435154"/>
                <a:gd name="connsiteX21" fmla="*/ 104629 w 479949"/>
                <a:gd name="connsiteY21" fmla="*/ 435906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9949" h="435154">
                  <a:moveTo>
                    <a:pt x="104629" y="435906"/>
                  </a:moveTo>
                  <a:cubicBezTo>
                    <a:pt x="102965" y="435906"/>
                    <a:pt x="101365" y="435266"/>
                    <a:pt x="100085" y="434050"/>
                  </a:cubicBezTo>
                  <a:lnTo>
                    <a:pt x="9471" y="343500"/>
                  </a:lnTo>
                  <a:cubicBezTo>
                    <a:pt x="3328" y="337357"/>
                    <a:pt x="0" y="329229"/>
                    <a:pt x="0" y="320590"/>
                  </a:cubicBezTo>
                  <a:cubicBezTo>
                    <a:pt x="0" y="311951"/>
                    <a:pt x="3392" y="303824"/>
                    <a:pt x="9471" y="297681"/>
                  </a:cubicBezTo>
                  <a:lnTo>
                    <a:pt x="297697" y="9455"/>
                  </a:lnTo>
                  <a:cubicBezTo>
                    <a:pt x="310303" y="-3152"/>
                    <a:pt x="330845" y="-3152"/>
                    <a:pt x="343516" y="9455"/>
                  </a:cubicBezTo>
                  <a:lnTo>
                    <a:pt x="473102" y="139169"/>
                  </a:lnTo>
                  <a:cubicBezTo>
                    <a:pt x="485645" y="151712"/>
                    <a:pt x="485709" y="172254"/>
                    <a:pt x="473102" y="184925"/>
                  </a:cubicBezTo>
                  <a:lnTo>
                    <a:pt x="223976" y="434050"/>
                  </a:lnTo>
                  <a:cubicBezTo>
                    <a:pt x="221481" y="436546"/>
                    <a:pt x="217449" y="436546"/>
                    <a:pt x="214953" y="434050"/>
                  </a:cubicBezTo>
                  <a:cubicBezTo>
                    <a:pt x="212458" y="431555"/>
                    <a:pt x="212458" y="427523"/>
                    <a:pt x="214953" y="425028"/>
                  </a:cubicBezTo>
                  <a:lnTo>
                    <a:pt x="464015" y="175965"/>
                  </a:lnTo>
                  <a:cubicBezTo>
                    <a:pt x="471630" y="168287"/>
                    <a:pt x="471630" y="155872"/>
                    <a:pt x="464015" y="148257"/>
                  </a:cubicBezTo>
                  <a:lnTo>
                    <a:pt x="334429" y="18542"/>
                  </a:lnTo>
                  <a:cubicBezTo>
                    <a:pt x="326814" y="10927"/>
                    <a:pt x="314335" y="10927"/>
                    <a:pt x="306720" y="18542"/>
                  </a:cubicBezTo>
                  <a:lnTo>
                    <a:pt x="18494" y="306768"/>
                  </a:lnTo>
                  <a:cubicBezTo>
                    <a:pt x="14782" y="310479"/>
                    <a:pt x="12735" y="315407"/>
                    <a:pt x="12735" y="320590"/>
                  </a:cubicBezTo>
                  <a:cubicBezTo>
                    <a:pt x="12735" y="325838"/>
                    <a:pt x="14782" y="330765"/>
                    <a:pt x="18494" y="334413"/>
                  </a:cubicBezTo>
                  <a:lnTo>
                    <a:pt x="109109" y="424963"/>
                  </a:lnTo>
                  <a:cubicBezTo>
                    <a:pt x="111604" y="427459"/>
                    <a:pt x="111604" y="431491"/>
                    <a:pt x="109109" y="433986"/>
                  </a:cubicBezTo>
                  <a:cubicBezTo>
                    <a:pt x="107893" y="435266"/>
                    <a:pt x="106293" y="435906"/>
                    <a:pt x="104629" y="43590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EE6799CA-377D-4F38-AD14-AF5D10D1EC0D}"/>
                </a:ext>
              </a:extLst>
            </p:cNvPr>
            <p:cNvSpPr/>
            <p:nvPr/>
          </p:nvSpPr>
          <p:spPr>
            <a:xfrm>
              <a:off x="1914567" y="5085888"/>
              <a:ext cx="19198" cy="44795"/>
            </a:xfrm>
            <a:custGeom>
              <a:avLst/>
              <a:gdLst>
                <a:gd name="connsiteX0" fmla="*/ 13999 w 19197"/>
                <a:gd name="connsiteY0" fmla="*/ 49547 h 44795"/>
                <a:gd name="connsiteX1" fmla="*/ 9455 w 19197"/>
                <a:gd name="connsiteY1" fmla="*/ 47691 h 44795"/>
                <a:gd name="connsiteX2" fmla="*/ 9455 w 19197"/>
                <a:gd name="connsiteY2" fmla="*/ 1872 h 44795"/>
                <a:gd name="connsiteX3" fmla="*/ 18478 w 19197"/>
                <a:gd name="connsiteY3" fmla="*/ 1872 h 44795"/>
                <a:gd name="connsiteX4" fmla="*/ 18478 w 19197"/>
                <a:gd name="connsiteY4" fmla="*/ 10895 h 44795"/>
                <a:gd name="connsiteX5" fmla="*/ 18478 w 19197"/>
                <a:gd name="connsiteY5" fmla="*/ 38604 h 44795"/>
                <a:gd name="connsiteX6" fmla="*/ 18478 w 19197"/>
                <a:gd name="connsiteY6" fmla="*/ 47627 h 44795"/>
                <a:gd name="connsiteX7" fmla="*/ 13999 w 19197"/>
                <a:gd name="connsiteY7" fmla="*/ 495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97" h="44795">
                  <a:moveTo>
                    <a:pt x="13999" y="49547"/>
                  </a:moveTo>
                  <a:cubicBezTo>
                    <a:pt x="12335" y="49547"/>
                    <a:pt x="10735" y="48907"/>
                    <a:pt x="9455" y="47691"/>
                  </a:cubicBezTo>
                  <a:cubicBezTo>
                    <a:pt x="-3152" y="35084"/>
                    <a:pt x="-3152" y="14542"/>
                    <a:pt x="9455" y="1872"/>
                  </a:cubicBezTo>
                  <a:cubicBezTo>
                    <a:pt x="11951" y="-624"/>
                    <a:pt x="15982" y="-624"/>
                    <a:pt x="18478" y="1872"/>
                  </a:cubicBezTo>
                  <a:cubicBezTo>
                    <a:pt x="20974" y="4368"/>
                    <a:pt x="20974" y="8399"/>
                    <a:pt x="18478" y="10895"/>
                  </a:cubicBezTo>
                  <a:cubicBezTo>
                    <a:pt x="10863" y="18510"/>
                    <a:pt x="10863" y="30989"/>
                    <a:pt x="18478" y="38604"/>
                  </a:cubicBezTo>
                  <a:cubicBezTo>
                    <a:pt x="20974" y="41100"/>
                    <a:pt x="20974" y="45131"/>
                    <a:pt x="18478" y="47627"/>
                  </a:cubicBezTo>
                  <a:cubicBezTo>
                    <a:pt x="17262" y="48907"/>
                    <a:pt x="15662" y="49547"/>
                    <a:pt x="13999" y="495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71075CCD-85CA-441E-92DB-95262DE932C3}"/>
                </a:ext>
              </a:extLst>
            </p:cNvPr>
            <p:cNvSpPr/>
            <p:nvPr/>
          </p:nvSpPr>
          <p:spPr>
            <a:xfrm>
              <a:off x="2010717" y="4941007"/>
              <a:ext cx="172782" cy="172782"/>
            </a:xfrm>
            <a:custGeom>
              <a:avLst/>
              <a:gdLst>
                <a:gd name="connsiteX0" fmla="*/ 171838 w 172781"/>
                <a:gd name="connsiteY0" fmla="*/ 178173 h 172781"/>
                <a:gd name="connsiteX1" fmla="*/ 167294 w 172781"/>
                <a:gd name="connsiteY1" fmla="*/ 176318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318 w 172781"/>
                <a:gd name="connsiteY5" fmla="*/ 167295 h 172781"/>
                <a:gd name="connsiteX6" fmla="*/ 176318 w 172781"/>
                <a:gd name="connsiteY6" fmla="*/ 176318 h 172781"/>
                <a:gd name="connsiteX7" fmla="*/ 171838 w 172781"/>
                <a:gd name="connsiteY7" fmla="*/ 178173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1838" y="178173"/>
                  </a:moveTo>
                  <a:cubicBezTo>
                    <a:pt x="170174" y="178173"/>
                    <a:pt x="168574" y="177534"/>
                    <a:pt x="167294" y="17631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318" y="167295"/>
                  </a:lnTo>
                  <a:cubicBezTo>
                    <a:pt x="178813" y="169790"/>
                    <a:pt x="178813" y="173822"/>
                    <a:pt x="176318" y="176318"/>
                  </a:cubicBezTo>
                  <a:cubicBezTo>
                    <a:pt x="175102" y="177534"/>
                    <a:pt x="173438" y="178173"/>
                    <a:pt x="171838" y="17817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97584ABF-6F77-49AA-8528-31F90765B884}"/>
                </a:ext>
              </a:extLst>
            </p:cNvPr>
            <p:cNvSpPr/>
            <p:nvPr/>
          </p:nvSpPr>
          <p:spPr>
            <a:xfrm>
              <a:off x="2057000" y="4894628"/>
              <a:ext cx="12799" cy="102389"/>
            </a:xfrm>
            <a:custGeom>
              <a:avLst/>
              <a:gdLst>
                <a:gd name="connsiteX0" fmla="*/ 6399 w 12798"/>
                <a:gd name="connsiteY0" fmla="*/ 105461 h 102389"/>
                <a:gd name="connsiteX1" fmla="*/ 0 w 12798"/>
                <a:gd name="connsiteY1" fmla="*/ 99061 h 102389"/>
                <a:gd name="connsiteX2" fmla="*/ 0 w 12798"/>
                <a:gd name="connsiteY2" fmla="*/ 6399 h 102389"/>
                <a:gd name="connsiteX3" fmla="*/ 6399 w 12798"/>
                <a:gd name="connsiteY3" fmla="*/ 0 h 102389"/>
                <a:gd name="connsiteX4" fmla="*/ 12799 w 12798"/>
                <a:gd name="connsiteY4" fmla="*/ 6399 h 102389"/>
                <a:gd name="connsiteX5" fmla="*/ 12799 w 12798"/>
                <a:gd name="connsiteY5" fmla="*/ 99061 h 102389"/>
                <a:gd name="connsiteX6" fmla="*/ 6399 w 12798"/>
                <a:gd name="connsiteY6" fmla="*/ 105461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02389">
                  <a:moveTo>
                    <a:pt x="6399" y="105461"/>
                  </a:moveTo>
                  <a:cubicBezTo>
                    <a:pt x="2880" y="105461"/>
                    <a:pt x="0" y="102581"/>
                    <a:pt x="0" y="9906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99061"/>
                  </a:lnTo>
                  <a:cubicBezTo>
                    <a:pt x="12799" y="102581"/>
                    <a:pt x="9983" y="105461"/>
                    <a:pt x="6399" y="10546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4DF764E5-622F-4C0A-A5FF-718C5B0963BD}"/>
                </a:ext>
              </a:extLst>
            </p:cNvPr>
            <p:cNvSpPr/>
            <p:nvPr/>
          </p:nvSpPr>
          <p:spPr>
            <a:xfrm>
              <a:off x="2089893" y="4861735"/>
              <a:ext cx="12799" cy="166383"/>
            </a:xfrm>
            <a:custGeom>
              <a:avLst/>
              <a:gdLst>
                <a:gd name="connsiteX0" fmla="*/ 6399 w 12798"/>
                <a:gd name="connsiteY0" fmla="*/ 171182 h 166382"/>
                <a:gd name="connsiteX1" fmla="*/ 0 w 12798"/>
                <a:gd name="connsiteY1" fmla="*/ 164783 h 166382"/>
                <a:gd name="connsiteX2" fmla="*/ 0 w 12798"/>
                <a:gd name="connsiteY2" fmla="*/ 6399 h 166382"/>
                <a:gd name="connsiteX3" fmla="*/ 6399 w 12798"/>
                <a:gd name="connsiteY3" fmla="*/ 0 h 166382"/>
                <a:gd name="connsiteX4" fmla="*/ 12799 w 12798"/>
                <a:gd name="connsiteY4" fmla="*/ 6399 h 166382"/>
                <a:gd name="connsiteX5" fmla="*/ 12799 w 12798"/>
                <a:gd name="connsiteY5" fmla="*/ 164783 h 166382"/>
                <a:gd name="connsiteX6" fmla="*/ 6399 w 12798"/>
                <a:gd name="connsiteY6" fmla="*/ 171182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66382">
                  <a:moveTo>
                    <a:pt x="6399" y="171182"/>
                  </a:moveTo>
                  <a:cubicBezTo>
                    <a:pt x="2880" y="171182"/>
                    <a:pt x="0" y="168302"/>
                    <a:pt x="0" y="16478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64783"/>
                  </a:lnTo>
                  <a:cubicBezTo>
                    <a:pt x="12799" y="168302"/>
                    <a:pt x="9919" y="171182"/>
                    <a:pt x="6399" y="1711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A5058684-E0F2-4808-A6B4-16EF796A8767}"/>
                </a:ext>
              </a:extLst>
            </p:cNvPr>
            <p:cNvSpPr/>
            <p:nvPr/>
          </p:nvSpPr>
          <p:spPr>
            <a:xfrm>
              <a:off x="2122721" y="4828907"/>
              <a:ext cx="12799" cy="236775"/>
            </a:xfrm>
            <a:custGeom>
              <a:avLst/>
              <a:gdLst>
                <a:gd name="connsiteX0" fmla="*/ 6399 w 12798"/>
                <a:gd name="connsiteY0" fmla="*/ 236839 h 236775"/>
                <a:gd name="connsiteX1" fmla="*/ 0 w 12798"/>
                <a:gd name="connsiteY1" fmla="*/ 230440 h 236775"/>
                <a:gd name="connsiteX2" fmla="*/ 0 w 12798"/>
                <a:gd name="connsiteY2" fmla="*/ 6399 h 236775"/>
                <a:gd name="connsiteX3" fmla="*/ 6399 w 12798"/>
                <a:gd name="connsiteY3" fmla="*/ 0 h 236775"/>
                <a:gd name="connsiteX4" fmla="*/ 12799 w 12798"/>
                <a:gd name="connsiteY4" fmla="*/ 6399 h 236775"/>
                <a:gd name="connsiteX5" fmla="*/ 12799 w 12798"/>
                <a:gd name="connsiteY5" fmla="*/ 230440 h 236775"/>
                <a:gd name="connsiteX6" fmla="*/ 6399 w 12798"/>
                <a:gd name="connsiteY6" fmla="*/ 236839 h 23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236775">
                  <a:moveTo>
                    <a:pt x="6399" y="236839"/>
                  </a:moveTo>
                  <a:cubicBezTo>
                    <a:pt x="2880" y="236839"/>
                    <a:pt x="0" y="233959"/>
                    <a:pt x="0" y="230440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30440"/>
                  </a:lnTo>
                  <a:cubicBezTo>
                    <a:pt x="12799" y="233959"/>
                    <a:pt x="9919" y="236839"/>
                    <a:pt x="6399" y="23683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B8C8351E-E435-4562-AD56-0EB9A9730EB5}"/>
                </a:ext>
              </a:extLst>
            </p:cNvPr>
            <p:cNvSpPr/>
            <p:nvPr/>
          </p:nvSpPr>
          <p:spPr>
            <a:xfrm>
              <a:off x="2155678" y="4796078"/>
              <a:ext cx="12799" cy="300768"/>
            </a:xfrm>
            <a:custGeom>
              <a:avLst/>
              <a:gdLst>
                <a:gd name="connsiteX0" fmla="*/ 6399 w 12798"/>
                <a:gd name="connsiteY0" fmla="*/ 302624 h 300768"/>
                <a:gd name="connsiteX1" fmla="*/ 0 w 12798"/>
                <a:gd name="connsiteY1" fmla="*/ 296225 h 300768"/>
                <a:gd name="connsiteX2" fmla="*/ 0 w 12798"/>
                <a:gd name="connsiteY2" fmla="*/ 6399 h 300768"/>
                <a:gd name="connsiteX3" fmla="*/ 6399 w 12798"/>
                <a:gd name="connsiteY3" fmla="*/ 0 h 300768"/>
                <a:gd name="connsiteX4" fmla="*/ 12799 w 12798"/>
                <a:gd name="connsiteY4" fmla="*/ 6399 h 300768"/>
                <a:gd name="connsiteX5" fmla="*/ 12799 w 12798"/>
                <a:gd name="connsiteY5" fmla="*/ 296225 h 300768"/>
                <a:gd name="connsiteX6" fmla="*/ 6399 w 12798"/>
                <a:gd name="connsiteY6" fmla="*/ 302624 h 30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00768">
                  <a:moveTo>
                    <a:pt x="6399" y="302624"/>
                  </a:moveTo>
                  <a:cubicBezTo>
                    <a:pt x="2880" y="302624"/>
                    <a:pt x="0" y="299745"/>
                    <a:pt x="0" y="2962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96225"/>
                  </a:lnTo>
                  <a:cubicBezTo>
                    <a:pt x="12799" y="299745"/>
                    <a:pt x="9919" y="302624"/>
                    <a:pt x="6399" y="3026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79821EB9-F4E0-470E-BCDF-D0C77476A48A}"/>
                </a:ext>
              </a:extLst>
            </p:cNvPr>
            <p:cNvSpPr/>
            <p:nvPr/>
          </p:nvSpPr>
          <p:spPr>
            <a:xfrm>
              <a:off x="2188506" y="4794222"/>
              <a:ext cx="12799" cy="313567"/>
            </a:xfrm>
            <a:custGeom>
              <a:avLst/>
              <a:gdLst>
                <a:gd name="connsiteX0" fmla="*/ 6399 w 12798"/>
                <a:gd name="connsiteY0" fmla="*/ 314527 h 313567"/>
                <a:gd name="connsiteX1" fmla="*/ 0 w 12798"/>
                <a:gd name="connsiteY1" fmla="*/ 308128 h 313567"/>
                <a:gd name="connsiteX2" fmla="*/ 0 w 12798"/>
                <a:gd name="connsiteY2" fmla="*/ 6399 h 313567"/>
                <a:gd name="connsiteX3" fmla="*/ 6399 w 12798"/>
                <a:gd name="connsiteY3" fmla="*/ 0 h 313567"/>
                <a:gd name="connsiteX4" fmla="*/ 12799 w 12798"/>
                <a:gd name="connsiteY4" fmla="*/ 6399 h 313567"/>
                <a:gd name="connsiteX5" fmla="*/ 12799 w 12798"/>
                <a:gd name="connsiteY5" fmla="*/ 308128 h 313567"/>
                <a:gd name="connsiteX6" fmla="*/ 6399 w 12798"/>
                <a:gd name="connsiteY6" fmla="*/ 314527 h 31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3567">
                  <a:moveTo>
                    <a:pt x="6399" y="314527"/>
                  </a:moveTo>
                  <a:cubicBezTo>
                    <a:pt x="2880" y="314527"/>
                    <a:pt x="0" y="311647"/>
                    <a:pt x="0" y="30812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08128"/>
                  </a:lnTo>
                  <a:cubicBezTo>
                    <a:pt x="12799" y="311647"/>
                    <a:pt x="9919" y="314527"/>
                    <a:pt x="6399" y="31452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8B75B5E2-8289-46C8-967E-AD3B987DA1D9}"/>
                </a:ext>
              </a:extLst>
            </p:cNvPr>
            <p:cNvSpPr/>
            <p:nvPr/>
          </p:nvSpPr>
          <p:spPr>
            <a:xfrm>
              <a:off x="2221335" y="4826603"/>
              <a:ext cx="12799" cy="243174"/>
            </a:xfrm>
            <a:custGeom>
              <a:avLst/>
              <a:gdLst>
                <a:gd name="connsiteX0" fmla="*/ 6399 w 12798"/>
                <a:gd name="connsiteY0" fmla="*/ 249318 h 243174"/>
                <a:gd name="connsiteX1" fmla="*/ 0 w 12798"/>
                <a:gd name="connsiteY1" fmla="*/ 242919 h 243174"/>
                <a:gd name="connsiteX2" fmla="*/ 0 w 12798"/>
                <a:gd name="connsiteY2" fmla="*/ 6399 h 243174"/>
                <a:gd name="connsiteX3" fmla="*/ 6399 w 12798"/>
                <a:gd name="connsiteY3" fmla="*/ 0 h 243174"/>
                <a:gd name="connsiteX4" fmla="*/ 12799 w 12798"/>
                <a:gd name="connsiteY4" fmla="*/ 6399 h 243174"/>
                <a:gd name="connsiteX5" fmla="*/ 12799 w 12798"/>
                <a:gd name="connsiteY5" fmla="*/ 242919 h 243174"/>
                <a:gd name="connsiteX6" fmla="*/ 6399 w 12798"/>
                <a:gd name="connsiteY6" fmla="*/ 249318 h 24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243174">
                  <a:moveTo>
                    <a:pt x="6399" y="249318"/>
                  </a:moveTo>
                  <a:cubicBezTo>
                    <a:pt x="2880" y="249318"/>
                    <a:pt x="0" y="246438"/>
                    <a:pt x="0" y="242919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42919"/>
                  </a:lnTo>
                  <a:cubicBezTo>
                    <a:pt x="12799" y="246438"/>
                    <a:pt x="9919" y="249318"/>
                    <a:pt x="6399" y="24931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06A83E1-9F34-4AE9-A156-596276D5E414}"/>
                </a:ext>
              </a:extLst>
            </p:cNvPr>
            <p:cNvSpPr/>
            <p:nvPr/>
          </p:nvSpPr>
          <p:spPr>
            <a:xfrm>
              <a:off x="2254163" y="4859432"/>
              <a:ext cx="12799" cy="179181"/>
            </a:xfrm>
            <a:custGeom>
              <a:avLst/>
              <a:gdLst>
                <a:gd name="connsiteX0" fmla="*/ 6399 w 12798"/>
                <a:gd name="connsiteY0" fmla="*/ 183597 h 179181"/>
                <a:gd name="connsiteX1" fmla="*/ 0 w 12798"/>
                <a:gd name="connsiteY1" fmla="*/ 177197 h 179181"/>
                <a:gd name="connsiteX2" fmla="*/ 0 w 12798"/>
                <a:gd name="connsiteY2" fmla="*/ 6399 h 179181"/>
                <a:gd name="connsiteX3" fmla="*/ 6399 w 12798"/>
                <a:gd name="connsiteY3" fmla="*/ 0 h 179181"/>
                <a:gd name="connsiteX4" fmla="*/ 12799 w 12798"/>
                <a:gd name="connsiteY4" fmla="*/ 6399 h 179181"/>
                <a:gd name="connsiteX5" fmla="*/ 12799 w 12798"/>
                <a:gd name="connsiteY5" fmla="*/ 177197 h 179181"/>
                <a:gd name="connsiteX6" fmla="*/ 6399 w 12798"/>
                <a:gd name="connsiteY6" fmla="*/ 183597 h 179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79181">
                  <a:moveTo>
                    <a:pt x="6399" y="183597"/>
                  </a:moveTo>
                  <a:cubicBezTo>
                    <a:pt x="2880" y="183597"/>
                    <a:pt x="0" y="180717"/>
                    <a:pt x="0" y="177197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77197"/>
                  </a:lnTo>
                  <a:cubicBezTo>
                    <a:pt x="12799" y="180781"/>
                    <a:pt x="9983" y="183597"/>
                    <a:pt x="6399" y="18359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07043C66-E8CA-4689-9E4C-B5025ED8CAFD}"/>
                </a:ext>
              </a:extLst>
            </p:cNvPr>
            <p:cNvSpPr/>
            <p:nvPr/>
          </p:nvSpPr>
          <p:spPr>
            <a:xfrm>
              <a:off x="2287120" y="4892452"/>
              <a:ext cx="12799" cy="115188"/>
            </a:xfrm>
            <a:custGeom>
              <a:avLst/>
              <a:gdLst>
                <a:gd name="connsiteX0" fmla="*/ 6399 w 12798"/>
                <a:gd name="connsiteY0" fmla="*/ 117684 h 115187"/>
                <a:gd name="connsiteX1" fmla="*/ 0 w 12798"/>
                <a:gd name="connsiteY1" fmla="*/ 111284 h 115187"/>
                <a:gd name="connsiteX2" fmla="*/ 0 w 12798"/>
                <a:gd name="connsiteY2" fmla="*/ 6399 h 115187"/>
                <a:gd name="connsiteX3" fmla="*/ 6399 w 12798"/>
                <a:gd name="connsiteY3" fmla="*/ 0 h 115187"/>
                <a:gd name="connsiteX4" fmla="*/ 12799 w 12798"/>
                <a:gd name="connsiteY4" fmla="*/ 6399 h 115187"/>
                <a:gd name="connsiteX5" fmla="*/ 12799 w 12798"/>
                <a:gd name="connsiteY5" fmla="*/ 111284 h 115187"/>
                <a:gd name="connsiteX6" fmla="*/ 6399 w 12798"/>
                <a:gd name="connsiteY6" fmla="*/ 117684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15187">
                  <a:moveTo>
                    <a:pt x="6399" y="117684"/>
                  </a:moveTo>
                  <a:cubicBezTo>
                    <a:pt x="2880" y="117684"/>
                    <a:pt x="0" y="114804"/>
                    <a:pt x="0" y="11128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11284"/>
                  </a:lnTo>
                  <a:cubicBezTo>
                    <a:pt x="12799" y="114804"/>
                    <a:pt x="9919" y="117684"/>
                    <a:pt x="6399" y="11768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8F5C1AD6-B71B-4911-AEF4-40516D23DE67}"/>
                </a:ext>
              </a:extLst>
            </p:cNvPr>
            <p:cNvSpPr/>
            <p:nvPr/>
          </p:nvSpPr>
          <p:spPr>
            <a:xfrm>
              <a:off x="1949487" y="4779308"/>
              <a:ext cx="57594" cy="57594"/>
            </a:xfrm>
            <a:custGeom>
              <a:avLst/>
              <a:gdLst>
                <a:gd name="connsiteX0" fmla="*/ 30977 w 57593"/>
                <a:gd name="connsiteY0" fmla="*/ 62014 h 57593"/>
                <a:gd name="connsiteX1" fmla="*/ 13251 w 57593"/>
                <a:gd name="connsiteY1" fmla="*/ 56446 h 57593"/>
                <a:gd name="connsiteX2" fmla="*/ 5572 w 57593"/>
                <a:gd name="connsiteY2" fmla="*/ 13251 h 57593"/>
                <a:gd name="connsiteX3" fmla="*/ 48767 w 57593"/>
                <a:gd name="connsiteY3" fmla="*/ 5571 h 57593"/>
                <a:gd name="connsiteX4" fmla="*/ 56446 w 57593"/>
                <a:gd name="connsiteY4" fmla="*/ 48767 h 57593"/>
                <a:gd name="connsiteX5" fmla="*/ 30977 w 57593"/>
                <a:gd name="connsiteY5" fmla="*/ 62014 h 57593"/>
                <a:gd name="connsiteX6" fmla="*/ 31041 w 57593"/>
                <a:gd name="connsiteY6" fmla="*/ 12803 h 57593"/>
                <a:gd name="connsiteX7" fmla="*/ 16066 w 57593"/>
                <a:gd name="connsiteY7" fmla="*/ 20546 h 57593"/>
                <a:gd name="connsiteX8" fmla="*/ 20546 w 57593"/>
                <a:gd name="connsiteY8" fmla="*/ 45887 h 57593"/>
                <a:gd name="connsiteX9" fmla="*/ 45887 w 57593"/>
                <a:gd name="connsiteY9" fmla="*/ 41408 h 57593"/>
                <a:gd name="connsiteX10" fmla="*/ 41408 w 57593"/>
                <a:gd name="connsiteY10" fmla="*/ 16066 h 57593"/>
                <a:gd name="connsiteX11" fmla="*/ 31041 w 57593"/>
                <a:gd name="connsiteY11" fmla="*/ 1280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593" h="57593">
                  <a:moveTo>
                    <a:pt x="30977" y="62014"/>
                  </a:moveTo>
                  <a:cubicBezTo>
                    <a:pt x="24833" y="62014"/>
                    <a:pt x="18690" y="60222"/>
                    <a:pt x="13251" y="56446"/>
                  </a:cubicBezTo>
                  <a:cubicBezTo>
                    <a:pt x="-764" y="46655"/>
                    <a:pt x="-4219" y="27265"/>
                    <a:pt x="5572" y="13251"/>
                  </a:cubicBezTo>
                  <a:cubicBezTo>
                    <a:pt x="15362" y="-764"/>
                    <a:pt x="34752" y="-4219"/>
                    <a:pt x="48767" y="5571"/>
                  </a:cubicBezTo>
                  <a:cubicBezTo>
                    <a:pt x="62782" y="15363"/>
                    <a:pt x="66237" y="34752"/>
                    <a:pt x="56446" y="48767"/>
                  </a:cubicBezTo>
                  <a:cubicBezTo>
                    <a:pt x="50431" y="57406"/>
                    <a:pt x="40768" y="62014"/>
                    <a:pt x="30977" y="62014"/>
                  </a:cubicBezTo>
                  <a:close/>
                  <a:moveTo>
                    <a:pt x="31041" y="12803"/>
                  </a:moveTo>
                  <a:cubicBezTo>
                    <a:pt x="25281" y="12803"/>
                    <a:pt x="19650" y="15490"/>
                    <a:pt x="16066" y="20546"/>
                  </a:cubicBezTo>
                  <a:cubicBezTo>
                    <a:pt x="10307" y="28801"/>
                    <a:pt x="12355" y="40128"/>
                    <a:pt x="20546" y="45887"/>
                  </a:cubicBezTo>
                  <a:cubicBezTo>
                    <a:pt x="28801" y="51647"/>
                    <a:pt x="40128" y="49599"/>
                    <a:pt x="45887" y="41408"/>
                  </a:cubicBezTo>
                  <a:cubicBezTo>
                    <a:pt x="51647" y="33153"/>
                    <a:pt x="49599" y="21826"/>
                    <a:pt x="41408" y="16066"/>
                  </a:cubicBezTo>
                  <a:cubicBezTo>
                    <a:pt x="38272" y="13890"/>
                    <a:pt x="34624" y="12803"/>
                    <a:pt x="31041" y="128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DE3D8A46-FDE6-41BA-9579-841DE422A3A3}"/>
                </a:ext>
              </a:extLst>
            </p:cNvPr>
            <p:cNvSpPr/>
            <p:nvPr/>
          </p:nvSpPr>
          <p:spPr>
            <a:xfrm>
              <a:off x="1862061" y="4848025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4"/>
                    <a:pt x="26829" y="26829"/>
                  </a:cubicBezTo>
                  <a:cubicBezTo>
                    <a:pt x="25613" y="28045"/>
                    <a:pt x="23949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D1CD19C0-28CE-4C02-8285-C5F5423FE497}"/>
                </a:ext>
              </a:extLst>
            </p:cNvPr>
            <p:cNvSpPr/>
            <p:nvPr/>
          </p:nvSpPr>
          <p:spPr>
            <a:xfrm>
              <a:off x="1862061" y="4848025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2" y="28045"/>
                    <a:pt x="1872" y="26829"/>
                  </a:cubicBezTo>
                  <a:cubicBezTo>
                    <a:pt x="-624" y="24334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5" y="4367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79" y="28045"/>
                    <a:pt x="8079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0BCBF2A-6F51-4E59-8BAC-92660FF3E57D}"/>
                </a:ext>
              </a:extLst>
            </p:cNvPr>
            <p:cNvSpPr/>
            <p:nvPr/>
          </p:nvSpPr>
          <p:spPr>
            <a:xfrm>
              <a:off x="1829776" y="4935536"/>
              <a:ext cx="38396" cy="38396"/>
            </a:xfrm>
            <a:custGeom>
              <a:avLst/>
              <a:gdLst>
                <a:gd name="connsiteX0" fmla="*/ 21806 w 38395"/>
                <a:gd name="connsiteY0" fmla="*/ 43691 h 38395"/>
                <a:gd name="connsiteX1" fmla="*/ 6383 w 38395"/>
                <a:gd name="connsiteY1" fmla="*/ 37292 h 38395"/>
                <a:gd name="connsiteX2" fmla="*/ 6383 w 38395"/>
                <a:gd name="connsiteY2" fmla="*/ 6383 h 38395"/>
                <a:gd name="connsiteX3" fmla="*/ 37292 w 38395"/>
                <a:gd name="connsiteY3" fmla="*/ 6383 h 38395"/>
                <a:gd name="connsiteX4" fmla="*/ 37292 w 38395"/>
                <a:gd name="connsiteY4" fmla="*/ 37292 h 38395"/>
                <a:gd name="connsiteX5" fmla="*/ 37292 w 38395"/>
                <a:gd name="connsiteY5" fmla="*/ 37292 h 38395"/>
                <a:gd name="connsiteX6" fmla="*/ 21806 w 38395"/>
                <a:gd name="connsiteY6" fmla="*/ 43691 h 38395"/>
                <a:gd name="connsiteX7" fmla="*/ 21806 w 38395"/>
                <a:gd name="connsiteY7" fmla="*/ 12846 h 38395"/>
                <a:gd name="connsiteX8" fmla="*/ 15406 w 38395"/>
                <a:gd name="connsiteY8" fmla="*/ 15470 h 38395"/>
                <a:gd name="connsiteX9" fmla="*/ 15406 w 38395"/>
                <a:gd name="connsiteY9" fmla="*/ 28269 h 38395"/>
                <a:gd name="connsiteX10" fmla="*/ 28205 w 38395"/>
                <a:gd name="connsiteY10" fmla="*/ 28269 h 38395"/>
                <a:gd name="connsiteX11" fmla="*/ 28205 w 38395"/>
                <a:gd name="connsiteY11" fmla="*/ 15470 h 38395"/>
                <a:gd name="connsiteX12" fmla="*/ 21806 w 38395"/>
                <a:gd name="connsiteY12" fmla="*/ 12846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395" h="38395">
                  <a:moveTo>
                    <a:pt x="21806" y="43691"/>
                  </a:moveTo>
                  <a:cubicBezTo>
                    <a:pt x="16238" y="43691"/>
                    <a:pt x="10607" y="41580"/>
                    <a:pt x="6383" y="37292"/>
                  </a:cubicBezTo>
                  <a:cubicBezTo>
                    <a:pt x="-2128" y="28781"/>
                    <a:pt x="-2128" y="14894"/>
                    <a:pt x="6383" y="6383"/>
                  </a:cubicBezTo>
                  <a:cubicBezTo>
                    <a:pt x="14894" y="-2128"/>
                    <a:pt x="28781" y="-2128"/>
                    <a:pt x="37292" y="6383"/>
                  </a:cubicBezTo>
                  <a:cubicBezTo>
                    <a:pt x="45803" y="14894"/>
                    <a:pt x="45803" y="28717"/>
                    <a:pt x="37292" y="37292"/>
                  </a:cubicBezTo>
                  <a:lnTo>
                    <a:pt x="37292" y="37292"/>
                  </a:lnTo>
                  <a:cubicBezTo>
                    <a:pt x="32941" y="41580"/>
                    <a:pt x="27373" y="43691"/>
                    <a:pt x="21806" y="43691"/>
                  </a:cubicBezTo>
                  <a:close/>
                  <a:moveTo>
                    <a:pt x="21806" y="12846"/>
                  </a:moveTo>
                  <a:cubicBezTo>
                    <a:pt x="19502" y="12846"/>
                    <a:pt x="17198" y="13742"/>
                    <a:pt x="15406" y="15470"/>
                  </a:cubicBezTo>
                  <a:cubicBezTo>
                    <a:pt x="11887" y="18990"/>
                    <a:pt x="11887" y="24749"/>
                    <a:pt x="15406" y="28269"/>
                  </a:cubicBezTo>
                  <a:cubicBezTo>
                    <a:pt x="18926" y="31789"/>
                    <a:pt x="24685" y="31789"/>
                    <a:pt x="28205" y="28269"/>
                  </a:cubicBezTo>
                  <a:cubicBezTo>
                    <a:pt x="31725" y="24749"/>
                    <a:pt x="31725" y="18990"/>
                    <a:pt x="28205" y="15470"/>
                  </a:cubicBezTo>
                  <a:cubicBezTo>
                    <a:pt x="26413" y="13678"/>
                    <a:pt x="24110" y="12846"/>
                    <a:pt x="21806" y="1284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8" name="Group 727">
            <a:extLst>
              <a:ext uri="{FF2B5EF4-FFF2-40B4-BE49-F238E27FC236}">
                <a16:creationId xmlns:a16="http://schemas.microsoft.com/office/drawing/2014/main" id="{C766F99C-F234-45DB-9165-47C4B2FE8319}"/>
              </a:ext>
            </a:extLst>
          </p:cNvPr>
          <p:cNvGrpSpPr/>
          <p:nvPr/>
        </p:nvGrpSpPr>
        <p:grpSpPr>
          <a:xfrm>
            <a:off x="2153333" y="5740635"/>
            <a:ext cx="450897" cy="430770"/>
            <a:chOff x="1807618" y="5856543"/>
            <a:chExt cx="450897" cy="430770"/>
          </a:xfrm>
        </p:grpSpPr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7FBBABFA-A1C3-44BC-9EF9-F4F49926A77B}"/>
                </a:ext>
              </a:extLst>
            </p:cNvPr>
            <p:cNvSpPr/>
            <p:nvPr/>
          </p:nvSpPr>
          <p:spPr>
            <a:xfrm>
              <a:off x="2028139" y="6206810"/>
              <a:ext cx="217577" cy="31997"/>
            </a:xfrm>
            <a:custGeom>
              <a:avLst/>
              <a:gdLst>
                <a:gd name="connsiteX0" fmla="*/ 212458 w 217577"/>
                <a:gd name="connsiteY0" fmla="*/ 36412 h 31996"/>
                <a:gd name="connsiteX1" fmla="*/ 209450 w 217577"/>
                <a:gd name="connsiteY1" fmla="*/ 27837 h 31996"/>
                <a:gd name="connsiteX2" fmla="*/ 209450 w 217577"/>
                <a:gd name="connsiteY2" fmla="*/ 27837 h 31996"/>
                <a:gd name="connsiteX3" fmla="*/ 218025 w 217577"/>
                <a:gd name="connsiteY3" fmla="*/ 24829 h 31996"/>
                <a:gd name="connsiteX4" fmla="*/ 218025 w 217577"/>
                <a:gd name="connsiteY4" fmla="*/ 24829 h 31996"/>
                <a:gd name="connsiteX5" fmla="*/ 221033 w 217577"/>
                <a:gd name="connsiteY5" fmla="*/ 33405 h 31996"/>
                <a:gd name="connsiteX6" fmla="*/ 221033 w 217577"/>
                <a:gd name="connsiteY6" fmla="*/ 33405 h 31996"/>
                <a:gd name="connsiteX7" fmla="*/ 215209 w 217577"/>
                <a:gd name="connsiteY7" fmla="*/ 37052 h 31996"/>
                <a:gd name="connsiteX8" fmla="*/ 215209 w 217577"/>
                <a:gd name="connsiteY8" fmla="*/ 37052 h 31996"/>
                <a:gd name="connsiteX9" fmla="*/ 212458 w 217577"/>
                <a:gd name="connsiteY9" fmla="*/ 36412 h 31996"/>
                <a:gd name="connsiteX10" fmla="*/ 195435 w 217577"/>
                <a:gd name="connsiteY10" fmla="*/ 30333 h 31996"/>
                <a:gd name="connsiteX11" fmla="*/ 191020 w 217577"/>
                <a:gd name="connsiteY11" fmla="*/ 22462 h 31996"/>
                <a:gd name="connsiteX12" fmla="*/ 191020 w 217577"/>
                <a:gd name="connsiteY12" fmla="*/ 22462 h 31996"/>
                <a:gd name="connsiteX13" fmla="*/ 198891 w 217577"/>
                <a:gd name="connsiteY13" fmla="*/ 18046 h 31996"/>
                <a:gd name="connsiteX14" fmla="*/ 198891 w 217577"/>
                <a:gd name="connsiteY14" fmla="*/ 18046 h 31996"/>
                <a:gd name="connsiteX15" fmla="*/ 198891 w 217577"/>
                <a:gd name="connsiteY15" fmla="*/ 18046 h 31996"/>
                <a:gd name="connsiteX16" fmla="*/ 198891 w 217577"/>
                <a:gd name="connsiteY16" fmla="*/ 18046 h 31996"/>
                <a:gd name="connsiteX17" fmla="*/ 203307 w 217577"/>
                <a:gd name="connsiteY17" fmla="*/ 25917 h 31996"/>
                <a:gd name="connsiteX18" fmla="*/ 203307 w 217577"/>
                <a:gd name="connsiteY18" fmla="*/ 25917 h 31996"/>
                <a:gd name="connsiteX19" fmla="*/ 197163 w 217577"/>
                <a:gd name="connsiteY19" fmla="*/ 30589 h 31996"/>
                <a:gd name="connsiteX20" fmla="*/ 197163 w 217577"/>
                <a:gd name="connsiteY20" fmla="*/ 30589 h 31996"/>
                <a:gd name="connsiteX21" fmla="*/ 195435 w 217577"/>
                <a:gd name="connsiteY21" fmla="*/ 30333 h 31996"/>
                <a:gd name="connsiteX22" fmla="*/ 177197 w 217577"/>
                <a:gd name="connsiteY22" fmla="*/ 26045 h 31996"/>
                <a:gd name="connsiteX23" fmla="*/ 172206 w 217577"/>
                <a:gd name="connsiteY23" fmla="*/ 18494 h 31996"/>
                <a:gd name="connsiteX24" fmla="*/ 172206 w 217577"/>
                <a:gd name="connsiteY24" fmla="*/ 18494 h 31996"/>
                <a:gd name="connsiteX25" fmla="*/ 179757 w 217577"/>
                <a:gd name="connsiteY25" fmla="*/ 13502 h 31996"/>
                <a:gd name="connsiteX26" fmla="*/ 179757 w 217577"/>
                <a:gd name="connsiteY26" fmla="*/ 13502 h 31996"/>
                <a:gd name="connsiteX27" fmla="*/ 184749 w 217577"/>
                <a:gd name="connsiteY27" fmla="*/ 21054 h 31996"/>
                <a:gd name="connsiteX28" fmla="*/ 184749 w 217577"/>
                <a:gd name="connsiteY28" fmla="*/ 21054 h 31996"/>
                <a:gd name="connsiteX29" fmla="*/ 178477 w 217577"/>
                <a:gd name="connsiteY29" fmla="*/ 26173 h 31996"/>
                <a:gd name="connsiteX30" fmla="*/ 178477 w 217577"/>
                <a:gd name="connsiteY30" fmla="*/ 26173 h 31996"/>
                <a:gd name="connsiteX31" fmla="*/ 177197 w 217577"/>
                <a:gd name="connsiteY31" fmla="*/ 26045 h 31996"/>
                <a:gd name="connsiteX32" fmla="*/ 158575 w 217577"/>
                <a:gd name="connsiteY32" fmla="*/ 22718 h 31996"/>
                <a:gd name="connsiteX33" fmla="*/ 153264 w 217577"/>
                <a:gd name="connsiteY33" fmla="*/ 15423 h 31996"/>
                <a:gd name="connsiteX34" fmla="*/ 153264 w 217577"/>
                <a:gd name="connsiteY34" fmla="*/ 15423 h 31996"/>
                <a:gd name="connsiteX35" fmla="*/ 160559 w 217577"/>
                <a:gd name="connsiteY35" fmla="*/ 10111 h 31996"/>
                <a:gd name="connsiteX36" fmla="*/ 160559 w 217577"/>
                <a:gd name="connsiteY36" fmla="*/ 10111 h 31996"/>
                <a:gd name="connsiteX37" fmla="*/ 165871 w 217577"/>
                <a:gd name="connsiteY37" fmla="*/ 17406 h 31996"/>
                <a:gd name="connsiteX38" fmla="*/ 165871 w 217577"/>
                <a:gd name="connsiteY38" fmla="*/ 17406 h 31996"/>
                <a:gd name="connsiteX39" fmla="*/ 159599 w 217577"/>
                <a:gd name="connsiteY39" fmla="*/ 22782 h 31996"/>
                <a:gd name="connsiteX40" fmla="*/ 159599 w 217577"/>
                <a:gd name="connsiteY40" fmla="*/ 22782 h 31996"/>
                <a:gd name="connsiteX41" fmla="*/ 158575 w 217577"/>
                <a:gd name="connsiteY41" fmla="*/ 22718 h 31996"/>
                <a:gd name="connsiteX42" fmla="*/ 139761 w 217577"/>
                <a:gd name="connsiteY42" fmla="*/ 20094 h 31996"/>
                <a:gd name="connsiteX43" fmla="*/ 134194 w 217577"/>
                <a:gd name="connsiteY43" fmla="*/ 12927 h 31996"/>
                <a:gd name="connsiteX44" fmla="*/ 134194 w 217577"/>
                <a:gd name="connsiteY44" fmla="*/ 12927 h 31996"/>
                <a:gd name="connsiteX45" fmla="*/ 141361 w 217577"/>
                <a:gd name="connsiteY45" fmla="*/ 7423 h 31996"/>
                <a:gd name="connsiteX46" fmla="*/ 141361 w 217577"/>
                <a:gd name="connsiteY46" fmla="*/ 7423 h 31996"/>
                <a:gd name="connsiteX47" fmla="*/ 146929 w 217577"/>
                <a:gd name="connsiteY47" fmla="*/ 14527 h 31996"/>
                <a:gd name="connsiteX48" fmla="*/ 146929 w 217577"/>
                <a:gd name="connsiteY48" fmla="*/ 14527 h 31996"/>
                <a:gd name="connsiteX49" fmla="*/ 140529 w 217577"/>
                <a:gd name="connsiteY49" fmla="*/ 20158 h 31996"/>
                <a:gd name="connsiteX50" fmla="*/ 140529 w 217577"/>
                <a:gd name="connsiteY50" fmla="*/ 20158 h 31996"/>
                <a:gd name="connsiteX51" fmla="*/ 139761 w 217577"/>
                <a:gd name="connsiteY51" fmla="*/ 20094 h 31996"/>
                <a:gd name="connsiteX52" fmla="*/ 120819 w 217577"/>
                <a:gd name="connsiteY52" fmla="*/ 17982 h 31996"/>
                <a:gd name="connsiteX53" fmla="*/ 115124 w 217577"/>
                <a:gd name="connsiteY53" fmla="*/ 11007 h 31996"/>
                <a:gd name="connsiteX54" fmla="*/ 115124 w 217577"/>
                <a:gd name="connsiteY54" fmla="*/ 11007 h 31996"/>
                <a:gd name="connsiteX55" fmla="*/ 122099 w 217577"/>
                <a:gd name="connsiteY55" fmla="*/ 5247 h 31996"/>
                <a:gd name="connsiteX56" fmla="*/ 122099 w 217577"/>
                <a:gd name="connsiteY56" fmla="*/ 5247 h 31996"/>
                <a:gd name="connsiteX57" fmla="*/ 127859 w 217577"/>
                <a:gd name="connsiteY57" fmla="*/ 12287 h 31996"/>
                <a:gd name="connsiteX58" fmla="*/ 127859 w 217577"/>
                <a:gd name="connsiteY58" fmla="*/ 12287 h 31996"/>
                <a:gd name="connsiteX59" fmla="*/ 121459 w 217577"/>
                <a:gd name="connsiteY59" fmla="*/ 18046 h 31996"/>
                <a:gd name="connsiteX60" fmla="*/ 121459 w 217577"/>
                <a:gd name="connsiteY60" fmla="*/ 18046 h 31996"/>
                <a:gd name="connsiteX61" fmla="*/ 120819 w 217577"/>
                <a:gd name="connsiteY61" fmla="*/ 17982 h 31996"/>
                <a:gd name="connsiteX62" fmla="*/ 101813 w 217577"/>
                <a:gd name="connsiteY62" fmla="*/ 16318 h 31996"/>
                <a:gd name="connsiteX63" fmla="*/ 95926 w 217577"/>
                <a:gd name="connsiteY63" fmla="*/ 9407 h 31996"/>
                <a:gd name="connsiteX64" fmla="*/ 95926 w 217577"/>
                <a:gd name="connsiteY64" fmla="*/ 9407 h 31996"/>
                <a:gd name="connsiteX65" fmla="*/ 102837 w 217577"/>
                <a:gd name="connsiteY65" fmla="*/ 3520 h 31996"/>
                <a:gd name="connsiteX66" fmla="*/ 102837 w 217577"/>
                <a:gd name="connsiteY66" fmla="*/ 3520 h 31996"/>
                <a:gd name="connsiteX67" fmla="*/ 102837 w 217577"/>
                <a:gd name="connsiteY67" fmla="*/ 3520 h 31996"/>
                <a:gd name="connsiteX68" fmla="*/ 102837 w 217577"/>
                <a:gd name="connsiteY68" fmla="*/ 3520 h 31996"/>
                <a:gd name="connsiteX69" fmla="*/ 108725 w 217577"/>
                <a:gd name="connsiteY69" fmla="*/ 10431 h 31996"/>
                <a:gd name="connsiteX70" fmla="*/ 108725 w 217577"/>
                <a:gd name="connsiteY70" fmla="*/ 10431 h 31996"/>
                <a:gd name="connsiteX71" fmla="*/ 102325 w 217577"/>
                <a:gd name="connsiteY71" fmla="*/ 16318 h 31996"/>
                <a:gd name="connsiteX72" fmla="*/ 102325 w 217577"/>
                <a:gd name="connsiteY72" fmla="*/ 16318 h 31996"/>
                <a:gd name="connsiteX73" fmla="*/ 101813 w 217577"/>
                <a:gd name="connsiteY73" fmla="*/ 16318 h 31996"/>
                <a:gd name="connsiteX74" fmla="*/ 82807 w 217577"/>
                <a:gd name="connsiteY74" fmla="*/ 14975 h 31996"/>
                <a:gd name="connsiteX75" fmla="*/ 82807 w 217577"/>
                <a:gd name="connsiteY75" fmla="*/ 14975 h 31996"/>
                <a:gd name="connsiteX76" fmla="*/ 76792 w 217577"/>
                <a:gd name="connsiteY76" fmla="*/ 8191 h 31996"/>
                <a:gd name="connsiteX77" fmla="*/ 76792 w 217577"/>
                <a:gd name="connsiteY77" fmla="*/ 8191 h 31996"/>
                <a:gd name="connsiteX78" fmla="*/ 83575 w 217577"/>
                <a:gd name="connsiteY78" fmla="*/ 2240 h 31996"/>
                <a:gd name="connsiteX79" fmla="*/ 83575 w 217577"/>
                <a:gd name="connsiteY79" fmla="*/ 2240 h 31996"/>
                <a:gd name="connsiteX80" fmla="*/ 89591 w 217577"/>
                <a:gd name="connsiteY80" fmla="*/ 8959 h 31996"/>
                <a:gd name="connsiteX81" fmla="*/ 89591 w 217577"/>
                <a:gd name="connsiteY81" fmla="*/ 8959 h 31996"/>
                <a:gd name="connsiteX82" fmla="*/ 83191 w 217577"/>
                <a:gd name="connsiteY82" fmla="*/ 14975 h 31996"/>
                <a:gd name="connsiteX83" fmla="*/ 83191 w 217577"/>
                <a:gd name="connsiteY83" fmla="*/ 14975 h 31996"/>
                <a:gd name="connsiteX84" fmla="*/ 82807 w 217577"/>
                <a:gd name="connsiteY84" fmla="*/ 14975 h 31996"/>
                <a:gd name="connsiteX85" fmla="*/ 63737 w 217577"/>
                <a:gd name="connsiteY85" fmla="*/ 14015 h 31996"/>
                <a:gd name="connsiteX86" fmla="*/ 57594 w 217577"/>
                <a:gd name="connsiteY86" fmla="*/ 7295 h 31996"/>
                <a:gd name="connsiteX87" fmla="*/ 57594 w 217577"/>
                <a:gd name="connsiteY87" fmla="*/ 7295 h 31996"/>
                <a:gd name="connsiteX88" fmla="*/ 64249 w 217577"/>
                <a:gd name="connsiteY88" fmla="*/ 1216 h 31996"/>
                <a:gd name="connsiteX89" fmla="*/ 64249 w 217577"/>
                <a:gd name="connsiteY89" fmla="*/ 1216 h 31996"/>
                <a:gd name="connsiteX90" fmla="*/ 70393 w 217577"/>
                <a:gd name="connsiteY90" fmla="*/ 7871 h 31996"/>
                <a:gd name="connsiteX91" fmla="*/ 70393 w 217577"/>
                <a:gd name="connsiteY91" fmla="*/ 7871 h 31996"/>
                <a:gd name="connsiteX92" fmla="*/ 63993 w 217577"/>
                <a:gd name="connsiteY92" fmla="*/ 14015 h 31996"/>
                <a:gd name="connsiteX93" fmla="*/ 63993 w 217577"/>
                <a:gd name="connsiteY93" fmla="*/ 14015 h 31996"/>
                <a:gd name="connsiteX94" fmla="*/ 63737 w 217577"/>
                <a:gd name="connsiteY94" fmla="*/ 14015 h 31996"/>
                <a:gd name="connsiteX95" fmla="*/ 44603 w 217577"/>
                <a:gd name="connsiteY95" fmla="*/ 13311 h 31996"/>
                <a:gd name="connsiteX96" fmla="*/ 38396 w 217577"/>
                <a:gd name="connsiteY96" fmla="*/ 6719 h 31996"/>
                <a:gd name="connsiteX97" fmla="*/ 38396 w 217577"/>
                <a:gd name="connsiteY97" fmla="*/ 6719 h 31996"/>
                <a:gd name="connsiteX98" fmla="*/ 44987 w 217577"/>
                <a:gd name="connsiteY98" fmla="*/ 512 h 31996"/>
                <a:gd name="connsiteX99" fmla="*/ 44987 w 217577"/>
                <a:gd name="connsiteY99" fmla="*/ 512 h 31996"/>
                <a:gd name="connsiteX100" fmla="*/ 51195 w 217577"/>
                <a:gd name="connsiteY100" fmla="*/ 7103 h 31996"/>
                <a:gd name="connsiteX101" fmla="*/ 51195 w 217577"/>
                <a:gd name="connsiteY101" fmla="*/ 7103 h 31996"/>
                <a:gd name="connsiteX102" fmla="*/ 44795 w 217577"/>
                <a:gd name="connsiteY102" fmla="*/ 13311 h 31996"/>
                <a:gd name="connsiteX103" fmla="*/ 44795 w 217577"/>
                <a:gd name="connsiteY103" fmla="*/ 13311 h 31996"/>
                <a:gd name="connsiteX104" fmla="*/ 44603 w 217577"/>
                <a:gd name="connsiteY104" fmla="*/ 13311 h 31996"/>
                <a:gd name="connsiteX105" fmla="*/ 25533 w 217577"/>
                <a:gd name="connsiteY105" fmla="*/ 12927 h 31996"/>
                <a:gd name="connsiteX106" fmla="*/ 19198 w 217577"/>
                <a:gd name="connsiteY106" fmla="*/ 6399 h 31996"/>
                <a:gd name="connsiteX107" fmla="*/ 19198 w 217577"/>
                <a:gd name="connsiteY107" fmla="*/ 6399 h 31996"/>
                <a:gd name="connsiteX108" fmla="*/ 25661 w 217577"/>
                <a:gd name="connsiteY108" fmla="*/ 128 h 31996"/>
                <a:gd name="connsiteX109" fmla="*/ 25661 w 217577"/>
                <a:gd name="connsiteY109" fmla="*/ 128 h 31996"/>
                <a:gd name="connsiteX110" fmla="*/ 25661 w 217577"/>
                <a:gd name="connsiteY110" fmla="*/ 128 h 31996"/>
                <a:gd name="connsiteX111" fmla="*/ 25661 w 217577"/>
                <a:gd name="connsiteY111" fmla="*/ 128 h 31996"/>
                <a:gd name="connsiteX112" fmla="*/ 31997 w 217577"/>
                <a:gd name="connsiteY112" fmla="*/ 6591 h 31996"/>
                <a:gd name="connsiteX113" fmla="*/ 31997 w 217577"/>
                <a:gd name="connsiteY113" fmla="*/ 6591 h 31996"/>
                <a:gd name="connsiteX114" fmla="*/ 25597 w 217577"/>
                <a:gd name="connsiteY114" fmla="*/ 12927 h 31996"/>
                <a:gd name="connsiteX115" fmla="*/ 25597 w 217577"/>
                <a:gd name="connsiteY115" fmla="*/ 12927 h 31996"/>
                <a:gd name="connsiteX116" fmla="*/ 25533 w 217577"/>
                <a:gd name="connsiteY116" fmla="*/ 12927 h 31996"/>
                <a:gd name="connsiteX117" fmla="*/ 0 w 217577"/>
                <a:gd name="connsiteY117" fmla="*/ 6399 h 31996"/>
                <a:gd name="connsiteX118" fmla="*/ 6399 w 217577"/>
                <a:gd name="connsiteY118" fmla="*/ 0 h 31996"/>
                <a:gd name="connsiteX119" fmla="*/ 6399 w 217577"/>
                <a:gd name="connsiteY119" fmla="*/ 0 h 31996"/>
                <a:gd name="connsiteX120" fmla="*/ 6399 w 217577"/>
                <a:gd name="connsiteY120" fmla="*/ 0 h 31996"/>
                <a:gd name="connsiteX121" fmla="*/ 6399 w 217577"/>
                <a:gd name="connsiteY121" fmla="*/ 0 h 31996"/>
                <a:gd name="connsiteX122" fmla="*/ 12799 w 217577"/>
                <a:gd name="connsiteY122" fmla="*/ 6399 h 31996"/>
                <a:gd name="connsiteX123" fmla="*/ 12799 w 217577"/>
                <a:gd name="connsiteY123" fmla="*/ 6399 h 31996"/>
                <a:gd name="connsiteX124" fmla="*/ 6399 w 217577"/>
                <a:gd name="connsiteY124" fmla="*/ 12799 h 31996"/>
                <a:gd name="connsiteX125" fmla="*/ 6399 w 217577"/>
                <a:gd name="connsiteY125" fmla="*/ 12799 h 31996"/>
                <a:gd name="connsiteX126" fmla="*/ 0 w 217577"/>
                <a:gd name="connsiteY126" fmla="*/ 6399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217577" h="31996">
                  <a:moveTo>
                    <a:pt x="212458" y="36412"/>
                  </a:moveTo>
                  <a:cubicBezTo>
                    <a:pt x="209322" y="34876"/>
                    <a:pt x="207914" y="31037"/>
                    <a:pt x="209450" y="27837"/>
                  </a:cubicBezTo>
                  <a:lnTo>
                    <a:pt x="209450" y="27837"/>
                  </a:lnTo>
                  <a:cubicBezTo>
                    <a:pt x="210986" y="24701"/>
                    <a:pt x="214825" y="23358"/>
                    <a:pt x="218025" y="24829"/>
                  </a:cubicBezTo>
                  <a:lnTo>
                    <a:pt x="218025" y="24829"/>
                  </a:lnTo>
                  <a:cubicBezTo>
                    <a:pt x="221161" y="26365"/>
                    <a:pt x="222569" y="30205"/>
                    <a:pt x="221033" y="33405"/>
                  </a:cubicBezTo>
                  <a:lnTo>
                    <a:pt x="221033" y="33405"/>
                  </a:lnTo>
                  <a:cubicBezTo>
                    <a:pt x="219945" y="35708"/>
                    <a:pt x="217641" y="37052"/>
                    <a:pt x="215209" y="37052"/>
                  </a:cubicBezTo>
                  <a:lnTo>
                    <a:pt x="215209" y="37052"/>
                  </a:lnTo>
                  <a:cubicBezTo>
                    <a:pt x="214314" y="37052"/>
                    <a:pt x="213354" y="36860"/>
                    <a:pt x="212458" y="36412"/>
                  </a:cubicBezTo>
                  <a:close/>
                  <a:moveTo>
                    <a:pt x="195435" y="30333"/>
                  </a:moveTo>
                  <a:cubicBezTo>
                    <a:pt x="192044" y="29437"/>
                    <a:pt x="190060" y="25853"/>
                    <a:pt x="191020" y="22462"/>
                  </a:cubicBezTo>
                  <a:lnTo>
                    <a:pt x="191020" y="22462"/>
                  </a:lnTo>
                  <a:cubicBezTo>
                    <a:pt x="191980" y="19070"/>
                    <a:pt x="195499" y="17086"/>
                    <a:pt x="198891" y="18046"/>
                  </a:cubicBezTo>
                  <a:lnTo>
                    <a:pt x="198891" y="18046"/>
                  </a:lnTo>
                  <a:lnTo>
                    <a:pt x="198891" y="18046"/>
                  </a:lnTo>
                  <a:lnTo>
                    <a:pt x="198891" y="18046"/>
                  </a:lnTo>
                  <a:cubicBezTo>
                    <a:pt x="202283" y="19006"/>
                    <a:pt x="204267" y="22526"/>
                    <a:pt x="203307" y="25917"/>
                  </a:cubicBezTo>
                  <a:lnTo>
                    <a:pt x="203307" y="25917"/>
                  </a:lnTo>
                  <a:cubicBezTo>
                    <a:pt x="202539" y="28733"/>
                    <a:pt x="199979" y="30589"/>
                    <a:pt x="197163" y="30589"/>
                  </a:cubicBezTo>
                  <a:lnTo>
                    <a:pt x="197163" y="30589"/>
                  </a:lnTo>
                  <a:cubicBezTo>
                    <a:pt x="196587" y="30589"/>
                    <a:pt x="196011" y="30525"/>
                    <a:pt x="195435" y="30333"/>
                  </a:cubicBezTo>
                  <a:close/>
                  <a:moveTo>
                    <a:pt x="177197" y="26045"/>
                  </a:moveTo>
                  <a:cubicBezTo>
                    <a:pt x="173742" y="25341"/>
                    <a:pt x="171502" y="21950"/>
                    <a:pt x="172206" y="18494"/>
                  </a:cubicBezTo>
                  <a:lnTo>
                    <a:pt x="172206" y="18494"/>
                  </a:lnTo>
                  <a:cubicBezTo>
                    <a:pt x="172910" y="15038"/>
                    <a:pt x="176302" y="12799"/>
                    <a:pt x="179757" y="13502"/>
                  </a:cubicBezTo>
                  <a:lnTo>
                    <a:pt x="179757" y="13502"/>
                  </a:lnTo>
                  <a:cubicBezTo>
                    <a:pt x="183213" y="14207"/>
                    <a:pt x="185453" y="17598"/>
                    <a:pt x="184749" y="21054"/>
                  </a:cubicBezTo>
                  <a:lnTo>
                    <a:pt x="184749" y="21054"/>
                  </a:lnTo>
                  <a:cubicBezTo>
                    <a:pt x="184109" y="24062"/>
                    <a:pt x="181485" y="26173"/>
                    <a:pt x="178477" y="26173"/>
                  </a:cubicBezTo>
                  <a:lnTo>
                    <a:pt x="178477" y="26173"/>
                  </a:lnTo>
                  <a:cubicBezTo>
                    <a:pt x="178093" y="26173"/>
                    <a:pt x="177645" y="26109"/>
                    <a:pt x="177197" y="26045"/>
                  </a:cubicBezTo>
                  <a:close/>
                  <a:moveTo>
                    <a:pt x="158575" y="22718"/>
                  </a:moveTo>
                  <a:cubicBezTo>
                    <a:pt x="155120" y="22206"/>
                    <a:pt x="152688" y="18878"/>
                    <a:pt x="153264" y="15423"/>
                  </a:cubicBezTo>
                  <a:lnTo>
                    <a:pt x="153264" y="15423"/>
                  </a:lnTo>
                  <a:cubicBezTo>
                    <a:pt x="153776" y="11903"/>
                    <a:pt x="157104" y="9535"/>
                    <a:pt x="160559" y="10111"/>
                  </a:cubicBezTo>
                  <a:lnTo>
                    <a:pt x="160559" y="10111"/>
                  </a:lnTo>
                  <a:cubicBezTo>
                    <a:pt x="164079" y="10623"/>
                    <a:pt x="166446" y="13886"/>
                    <a:pt x="165871" y="17406"/>
                  </a:cubicBezTo>
                  <a:lnTo>
                    <a:pt x="165871" y="17406"/>
                  </a:lnTo>
                  <a:cubicBezTo>
                    <a:pt x="165423" y="20542"/>
                    <a:pt x="162671" y="22782"/>
                    <a:pt x="159599" y="22782"/>
                  </a:cubicBezTo>
                  <a:lnTo>
                    <a:pt x="159599" y="22782"/>
                  </a:lnTo>
                  <a:cubicBezTo>
                    <a:pt x="159279" y="22782"/>
                    <a:pt x="158895" y="22782"/>
                    <a:pt x="158575" y="22718"/>
                  </a:cubicBezTo>
                  <a:close/>
                  <a:moveTo>
                    <a:pt x="139761" y="20094"/>
                  </a:moveTo>
                  <a:cubicBezTo>
                    <a:pt x="136242" y="19646"/>
                    <a:pt x="133746" y="16446"/>
                    <a:pt x="134194" y="12927"/>
                  </a:cubicBezTo>
                  <a:lnTo>
                    <a:pt x="134194" y="12927"/>
                  </a:lnTo>
                  <a:cubicBezTo>
                    <a:pt x="134642" y="9471"/>
                    <a:pt x="137841" y="6975"/>
                    <a:pt x="141361" y="7423"/>
                  </a:cubicBezTo>
                  <a:lnTo>
                    <a:pt x="141361" y="7423"/>
                  </a:lnTo>
                  <a:cubicBezTo>
                    <a:pt x="144881" y="7807"/>
                    <a:pt x="147313" y="11007"/>
                    <a:pt x="146929" y="14527"/>
                  </a:cubicBezTo>
                  <a:lnTo>
                    <a:pt x="146929" y="14527"/>
                  </a:lnTo>
                  <a:cubicBezTo>
                    <a:pt x="146481" y="17790"/>
                    <a:pt x="143729" y="20158"/>
                    <a:pt x="140529" y="20158"/>
                  </a:cubicBezTo>
                  <a:lnTo>
                    <a:pt x="140529" y="20158"/>
                  </a:lnTo>
                  <a:cubicBezTo>
                    <a:pt x="140273" y="20158"/>
                    <a:pt x="140017" y="20158"/>
                    <a:pt x="139761" y="20094"/>
                  </a:cubicBezTo>
                  <a:close/>
                  <a:moveTo>
                    <a:pt x="120819" y="17982"/>
                  </a:moveTo>
                  <a:cubicBezTo>
                    <a:pt x="117300" y="17662"/>
                    <a:pt x="114740" y="14527"/>
                    <a:pt x="115124" y="11007"/>
                  </a:cubicBezTo>
                  <a:lnTo>
                    <a:pt x="115124" y="11007"/>
                  </a:lnTo>
                  <a:cubicBezTo>
                    <a:pt x="115444" y="7487"/>
                    <a:pt x="118580" y="4928"/>
                    <a:pt x="122099" y="5247"/>
                  </a:cubicBezTo>
                  <a:lnTo>
                    <a:pt x="122099" y="5247"/>
                  </a:lnTo>
                  <a:cubicBezTo>
                    <a:pt x="125619" y="5631"/>
                    <a:pt x="128179" y="8767"/>
                    <a:pt x="127859" y="12287"/>
                  </a:cubicBezTo>
                  <a:lnTo>
                    <a:pt x="127859" y="12287"/>
                  </a:lnTo>
                  <a:cubicBezTo>
                    <a:pt x="127475" y="15550"/>
                    <a:pt x="124723" y="18046"/>
                    <a:pt x="121459" y="18046"/>
                  </a:cubicBezTo>
                  <a:lnTo>
                    <a:pt x="121459" y="18046"/>
                  </a:lnTo>
                  <a:cubicBezTo>
                    <a:pt x="121267" y="18046"/>
                    <a:pt x="121011" y="17982"/>
                    <a:pt x="120819" y="17982"/>
                  </a:cubicBezTo>
                  <a:close/>
                  <a:moveTo>
                    <a:pt x="101813" y="16318"/>
                  </a:moveTo>
                  <a:cubicBezTo>
                    <a:pt x="98294" y="15998"/>
                    <a:pt x="95670" y="12927"/>
                    <a:pt x="95926" y="9407"/>
                  </a:cubicBezTo>
                  <a:lnTo>
                    <a:pt x="95926" y="9407"/>
                  </a:lnTo>
                  <a:cubicBezTo>
                    <a:pt x="96246" y="5887"/>
                    <a:pt x="99318" y="3264"/>
                    <a:pt x="102837" y="3520"/>
                  </a:cubicBezTo>
                  <a:lnTo>
                    <a:pt x="102837" y="3520"/>
                  </a:lnTo>
                  <a:lnTo>
                    <a:pt x="102837" y="3520"/>
                  </a:lnTo>
                  <a:lnTo>
                    <a:pt x="102837" y="3520"/>
                  </a:lnTo>
                  <a:cubicBezTo>
                    <a:pt x="106357" y="3839"/>
                    <a:pt x="108981" y="6911"/>
                    <a:pt x="108725" y="10431"/>
                  </a:cubicBezTo>
                  <a:lnTo>
                    <a:pt x="108725" y="10431"/>
                  </a:lnTo>
                  <a:cubicBezTo>
                    <a:pt x="108469" y="13759"/>
                    <a:pt x="105653" y="16318"/>
                    <a:pt x="102325" y="16318"/>
                  </a:cubicBezTo>
                  <a:lnTo>
                    <a:pt x="102325" y="16318"/>
                  </a:lnTo>
                  <a:cubicBezTo>
                    <a:pt x="102197" y="16318"/>
                    <a:pt x="102005" y="16318"/>
                    <a:pt x="101813" y="16318"/>
                  </a:cubicBezTo>
                  <a:close/>
                  <a:moveTo>
                    <a:pt x="82807" y="14975"/>
                  </a:moveTo>
                  <a:lnTo>
                    <a:pt x="82807" y="14975"/>
                  </a:lnTo>
                  <a:cubicBezTo>
                    <a:pt x="79288" y="14782"/>
                    <a:pt x="76600" y="11711"/>
                    <a:pt x="76792" y="8191"/>
                  </a:cubicBezTo>
                  <a:lnTo>
                    <a:pt x="76792" y="8191"/>
                  </a:lnTo>
                  <a:cubicBezTo>
                    <a:pt x="76984" y="4671"/>
                    <a:pt x="80056" y="1984"/>
                    <a:pt x="83575" y="2240"/>
                  </a:cubicBezTo>
                  <a:lnTo>
                    <a:pt x="83575" y="2240"/>
                  </a:lnTo>
                  <a:cubicBezTo>
                    <a:pt x="87095" y="2432"/>
                    <a:pt x="89783" y="5439"/>
                    <a:pt x="89591" y="8959"/>
                  </a:cubicBezTo>
                  <a:lnTo>
                    <a:pt x="89591" y="8959"/>
                  </a:lnTo>
                  <a:cubicBezTo>
                    <a:pt x="89335" y="12415"/>
                    <a:pt x="86519" y="14975"/>
                    <a:pt x="83191" y="14975"/>
                  </a:cubicBezTo>
                  <a:lnTo>
                    <a:pt x="83191" y="14975"/>
                  </a:lnTo>
                  <a:cubicBezTo>
                    <a:pt x="83063" y="14975"/>
                    <a:pt x="82935" y="14975"/>
                    <a:pt x="82807" y="14975"/>
                  </a:cubicBezTo>
                  <a:close/>
                  <a:moveTo>
                    <a:pt x="63737" y="14015"/>
                  </a:moveTo>
                  <a:cubicBezTo>
                    <a:pt x="60154" y="13823"/>
                    <a:pt x="57466" y="10879"/>
                    <a:pt x="57594" y="7295"/>
                  </a:cubicBezTo>
                  <a:lnTo>
                    <a:pt x="57594" y="7295"/>
                  </a:lnTo>
                  <a:cubicBezTo>
                    <a:pt x="57722" y="3776"/>
                    <a:pt x="60730" y="1088"/>
                    <a:pt x="64249" y="1216"/>
                  </a:cubicBezTo>
                  <a:lnTo>
                    <a:pt x="64249" y="1216"/>
                  </a:lnTo>
                  <a:cubicBezTo>
                    <a:pt x="67833" y="1344"/>
                    <a:pt x="70521" y="4351"/>
                    <a:pt x="70393" y="7871"/>
                  </a:cubicBezTo>
                  <a:lnTo>
                    <a:pt x="70393" y="7871"/>
                  </a:lnTo>
                  <a:cubicBezTo>
                    <a:pt x="70201" y="11327"/>
                    <a:pt x="67385" y="14015"/>
                    <a:pt x="63993" y="14015"/>
                  </a:cubicBezTo>
                  <a:lnTo>
                    <a:pt x="63993" y="14015"/>
                  </a:lnTo>
                  <a:cubicBezTo>
                    <a:pt x="63929" y="14015"/>
                    <a:pt x="63801" y="14015"/>
                    <a:pt x="63737" y="14015"/>
                  </a:cubicBezTo>
                  <a:close/>
                  <a:moveTo>
                    <a:pt x="44603" y="13311"/>
                  </a:moveTo>
                  <a:cubicBezTo>
                    <a:pt x="41084" y="13183"/>
                    <a:pt x="38268" y="10239"/>
                    <a:pt x="38396" y="6719"/>
                  </a:cubicBezTo>
                  <a:lnTo>
                    <a:pt x="38396" y="6719"/>
                  </a:lnTo>
                  <a:cubicBezTo>
                    <a:pt x="38524" y="3200"/>
                    <a:pt x="41468" y="384"/>
                    <a:pt x="44987" y="512"/>
                  </a:cubicBezTo>
                  <a:lnTo>
                    <a:pt x="44987" y="512"/>
                  </a:lnTo>
                  <a:cubicBezTo>
                    <a:pt x="48507" y="640"/>
                    <a:pt x="51323" y="3584"/>
                    <a:pt x="51195" y="7103"/>
                  </a:cubicBezTo>
                  <a:lnTo>
                    <a:pt x="51195" y="7103"/>
                  </a:lnTo>
                  <a:cubicBezTo>
                    <a:pt x="51067" y="10559"/>
                    <a:pt x="48251" y="13311"/>
                    <a:pt x="44795" y="13311"/>
                  </a:cubicBezTo>
                  <a:lnTo>
                    <a:pt x="44795" y="13311"/>
                  </a:lnTo>
                  <a:cubicBezTo>
                    <a:pt x="44731" y="13311"/>
                    <a:pt x="44667" y="13311"/>
                    <a:pt x="44603" y="13311"/>
                  </a:cubicBezTo>
                  <a:close/>
                  <a:moveTo>
                    <a:pt x="25533" y="12927"/>
                  </a:moveTo>
                  <a:cubicBezTo>
                    <a:pt x="21950" y="12863"/>
                    <a:pt x="19134" y="9919"/>
                    <a:pt x="19198" y="6399"/>
                  </a:cubicBezTo>
                  <a:lnTo>
                    <a:pt x="19198" y="6399"/>
                  </a:lnTo>
                  <a:cubicBezTo>
                    <a:pt x="19262" y="2880"/>
                    <a:pt x="22142" y="64"/>
                    <a:pt x="25661" y="128"/>
                  </a:cubicBezTo>
                  <a:lnTo>
                    <a:pt x="25661" y="128"/>
                  </a:lnTo>
                  <a:lnTo>
                    <a:pt x="25661" y="128"/>
                  </a:lnTo>
                  <a:lnTo>
                    <a:pt x="25661" y="128"/>
                  </a:lnTo>
                  <a:cubicBezTo>
                    <a:pt x="29245" y="128"/>
                    <a:pt x="32061" y="3072"/>
                    <a:pt x="31997" y="6591"/>
                  </a:cubicBezTo>
                  <a:lnTo>
                    <a:pt x="31997" y="6591"/>
                  </a:lnTo>
                  <a:cubicBezTo>
                    <a:pt x="31933" y="10111"/>
                    <a:pt x="29117" y="12927"/>
                    <a:pt x="25597" y="12927"/>
                  </a:cubicBezTo>
                  <a:lnTo>
                    <a:pt x="25597" y="12927"/>
                  </a:lnTo>
                  <a:cubicBezTo>
                    <a:pt x="25533" y="12927"/>
                    <a:pt x="25533" y="12927"/>
                    <a:pt x="25533" y="12927"/>
                  </a:cubicBezTo>
                  <a:close/>
                  <a:moveTo>
                    <a:pt x="0" y="6399"/>
                  </a:moveTo>
                  <a:cubicBezTo>
                    <a:pt x="0" y="2816"/>
                    <a:pt x="2880" y="0"/>
                    <a:pt x="6399" y="0"/>
                  </a:cubicBezTo>
                  <a:lnTo>
                    <a:pt x="6399" y="0"/>
                  </a:lnTo>
                  <a:lnTo>
                    <a:pt x="6399" y="0"/>
                  </a:lnTo>
                  <a:lnTo>
                    <a:pt x="6399" y="0"/>
                  </a:lnTo>
                  <a:cubicBezTo>
                    <a:pt x="9919" y="0"/>
                    <a:pt x="12799" y="2816"/>
                    <a:pt x="12799" y="6399"/>
                  </a:cubicBezTo>
                  <a:lnTo>
                    <a:pt x="12799" y="6399"/>
                  </a:lnTo>
                  <a:cubicBezTo>
                    <a:pt x="12799" y="9919"/>
                    <a:pt x="9919" y="12799"/>
                    <a:pt x="6399" y="12799"/>
                  </a:cubicBez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372787B-6C80-4041-8A7F-7D2F8763E6F3}"/>
                </a:ext>
              </a:extLst>
            </p:cNvPr>
            <p:cNvSpPr/>
            <p:nvPr/>
          </p:nvSpPr>
          <p:spPr>
            <a:xfrm>
              <a:off x="1807618" y="6206874"/>
              <a:ext cx="211178" cy="44795"/>
            </a:xfrm>
            <a:custGeom>
              <a:avLst/>
              <a:gdLst>
                <a:gd name="connsiteX0" fmla="*/ 0 w 211177"/>
                <a:gd name="connsiteY0" fmla="*/ 42044 h 44795"/>
                <a:gd name="connsiteX1" fmla="*/ 6399 w 211177"/>
                <a:gd name="connsiteY1" fmla="*/ 35708 h 44795"/>
                <a:gd name="connsiteX2" fmla="*/ 6399 w 211177"/>
                <a:gd name="connsiteY2" fmla="*/ 35708 h 44795"/>
                <a:gd name="connsiteX3" fmla="*/ 12799 w 211177"/>
                <a:gd name="connsiteY3" fmla="*/ 42044 h 44795"/>
                <a:gd name="connsiteX4" fmla="*/ 12799 w 211177"/>
                <a:gd name="connsiteY4" fmla="*/ 42044 h 44795"/>
                <a:gd name="connsiteX5" fmla="*/ 6399 w 211177"/>
                <a:gd name="connsiteY5" fmla="*/ 48507 h 44795"/>
                <a:gd name="connsiteX6" fmla="*/ 6399 w 211177"/>
                <a:gd name="connsiteY6" fmla="*/ 48507 h 44795"/>
                <a:gd name="connsiteX7" fmla="*/ 0 w 211177"/>
                <a:gd name="connsiteY7" fmla="*/ 42044 h 44795"/>
                <a:gd name="connsiteX8" fmla="*/ 13887 w 211177"/>
                <a:gd name="connsiteY8" fmla="*/ 32381 h 44795"/>
                <a:gd name="connsiteX9" fmla="*/ 17150 w 211177"/>
                <a:gd name="connsiteY9" fmla="*/ 23933 h 44795"/>
                <a:gd name="connsiteX10" fmla="*/ 17150 w 211177"/>
                <a:gd name="connsiteY10" fmla="*/ 23933 h 44795"/>
                <a:gd name="connsiteX11" fmla="*/ 17150 w 211177"/>
                <a:gd name="connsiteY11" fmla="*/ 23933 h 44795"/>
                <a:gd name="connsiteX12" fmla="*/ 17150 w 211177"/>
                <a:gd name="connsiteY12" fmla="*/ 23933 h 44795"/>
                <a:gd name="connsiteX13" fmla="*/ 25597 w 211177"/>
                <a:gd name="connsiteY13" fmla="*/ 27197 h 44795"/>
                <a:gd name="connsiteX14" fmla="*/ 25597 w 211177"/>
                <a:gd name="connsiteY14" fmla="*/ 27197 h 44795"/>
                <a:gd name="connsiteX15" fmla="*/ 22334 w 211177"/>
                <a:gd name="connsiteY15" fmla="*/ 35644 h 44795"/>
                <a:gd name="connsiteX16" fmla="*/ 22334 w 211177"/>
                <a:gd name="connsiteY16" fmla="*/ 35644 h 44795"/>
                <a:gd name="connsiteX17" fmla="*/ 19774 w 211177"/>
                <a:gd name="connsiteY17" fmla="*/ 36156 h 44795"/>
                <a:gd name="connsiteX18" fmla="*/ 19774 w 211177"/>
                <a:gd name="connsiteY18" fmla="*/ 36156 h 44795"/>
                <a:gd name="connsiteX19" fmla="*/ 13887 w 211177"/>
                <a:gd name="connsiteY19" fmla="*/ 32381 h 44795"/>
                <a:gd name="connsiteX20" fmla="*/ 31741 w 211177"/>
                <a:gd name="connsiteY20" fmla="*/ 25277 h 44795"/>
                <a:gd name="connsiteX21" fmla="*/ 36284 w 211177"/>
                <a:gd name="connsiteY21" fmla="*/ 17470 h 44795"/>
                <a:gd name="connsiteX22" fmla="*/ 36284 w 211177"/>
                <a:gd name="connsiteY22" fmla="*/ 17470 h 44795"/>
                <a:gd name="connsiteX23" fmla="*/ 44091 w 211177"/>
                <a:gd name="connsiteY23" fmla="*/ 21950 h 44795"/>
                <a:gd name="connsiteX24" fmla="*/ 44091 w 211177"/>
                <a:gd name="connsiteY24" fmla="*/ 21950 h 44795"/>
                <a:gd name="connsiteX25" fmla="*/ 39612 w 211177"/>
                <a:gd name="connsiteY25" fmla="*/ 29821 h 44795"/>
                <a:gd name="connsiteX26" fmla="*/ 39612 w 211177"/>
                <a:gd name="connsiteY26" fmla="*/ 29821 h 44795"/>
                <a:gd name="connsiteX27" fmla="*/ 37948 w 211177"/>
                <a:gd name="connsiteY27" fmla="*/ 30013 h 44795"/>
                <a:gd name="connsiteX28" fmla="*/ 37948 w 211177"/>
                <a:gd name="connsiteY28" fmla="*/ 30013 h 44795"/>
                <a:gd name="connsiteX29" fmla="*/ 31741 w 211177"/>
                <a:gd name="connsiteY29" fmla="*/ 25277 h 44795"/>
                <a:gd name="connsiteX30" fmla="*/ 50363 w 211177"/>
                <a:gd name="connsiteY30" fmla="*/ 20606 h 44795"/>
                <a:gd name="connsiteX31" fmla="*/ 55418 w 211177"/>
                <a:gd name="connsiteY31" fmla="*/ 13054 h 44795"/>
                <a:gd name="connsiteX32" fmla="*/ 55418 w 211177"/>
                <a:gd name="connsiteY32" fmla="*/ 13054 h 44795"/>
                <a:gd name="connsiteX33" fmla="*/ 62905 w 211177"/>
                <a:gd name="connsiteY33" fmla="*/ 18110 h 44795"/>
                <a:gd name="connsiteX34" fmla="*/ 62905 w 211177"/>
                <a:gd name="connsiteY34" fmla="*/ 18110 h 44795"/>
                <a:gd name="connsiteX35" fmla="*/ 57914 w 211177"/>
                <a:gd name="connsiteY35" fmla="*/ 25597 h 44795"/>
                <a:gd name="connsiteX36" fmla="*/ 57914 w 211177"/>
                <a:gd name="connsiteY36" fmla="*/ 25597 h 44795"/>
                <a:gd name="connsiteX37" fmla="*/ 56634 w 211177"/>
                <a:gd name="connsiteY37" fmla="*/ 25725 h 44795"/>
                <a:gd name="connsiteX38" fmla="*/ 56634 w 211177"/>
                <a:gd name="connsiteY38" fmla="*/ 25725 h 44795"/>
                <a:gd name="connsiteX39" fmla="*/ 50363 w 211177"/>
                <a:gd name="connsiteY39" fmla="*/ 20606 h 44795"/>
                <a:gd name="connsiteX40" fmla="*/ 69241 w 211177"/>
                <a:gd name="connsiteY40" fmla="*/ 17022 h 44795"/>
                <a:gd name="connsiteX41" fmla="*/ 74616 w 211177"/>
                <a:gd name="connsiteY41" fmla="*/ 9727 h 44795"/>
                <a:gd name="connsiteX42" fmla="*/ 74616 w 211177"/>
                <a:gd name="connsiteY42" fmla="*/ 9727 h 44795"/>
                <a:gd name="connsiteX43" fmla="*/ 74616 w 211177"/>
                <a:gd name="connsiteY43" fmla="*/ 9727 h 44795"/>
                <a:gd name="connsiteX44" fmla="*/ 74616 w 211177"/>
                <a:gd name="connsiteY44" fmla="*/ 9727 h 44795"/>
                <a:gd name="connsiteX45" fmla="*/ 81911 w 211177"/>
                <a:gd name="connsiteY45" fmla="*/ 15102 h 44795"/>
                <a:gd name="connsiteX46" fmla="*/ 81911 w 211177"/>
                <a:gd name="connsiteY46" fmla="*/ 15102 h 44795"/>
                <a:gd name="connsiteX47" fmla="*/ 76536 w 211177"/>
                <a:gd name="connsiteY47" fmla="*/ 22398 h 44795"/>
                <a:gd name="connsiteX48" fmla="*/ 76536 w 211177"/>
                <a:gd name="connsiteY48" fmla="*/ 22398 h 44795"/>
                <a:gd name="connsiteX49" fmla="*/ 75576 w 211177"/>
                <a:gd name="connsiteY49" fmla="*/ 22462 h 44795"/>
                <a:gd name="connsiteX50" fmla="*/ 75576 w 211177"/>
                <a:gd name="connsiteY50" fmla="*/ 22462 h 44795"/>
                <a:gd name="connsiteX51" fmla="*/ 69241 w 211177"/>
                <a:gd name="connsiteY51" fmla="*/ 17022 h 44795"/>
                <a:gd name="connsiteX52" fmla="*/ 88247 w 211177"/>
                <a:gd name="connsiteY52" fmla="*/ 14206 h 44795"/>
                <a:gd name="connsiteX53" fmla="*/ 93814 w 211177"/>
                <a:gd name="connsiteY53" fmla="*/ 7103 h 44795"/>
                <a:gd name="connsiteX54" fmla="*/ 93814 w 211177"/>
                <a:gd name="connsiteY54" fmla="*/ 7103 h 44795"/>
                <a:gd name="connsiteX55" fmla="*/ 100981 w 211177"/>
                <a:gd name="connsiteY55" fmla="*/ 12671 h 44795"/>
                <a:gd name="connsiteX56" fmla="*/ 100981 w 211177"/>
                <a:gd name="connsiteY56" fmla="*/ 12671 h 44795"/>
                <a:gd name="connsiteX57" fmla="*/ 95350 w 211177"/>
                <a:gd name="connsiteY57" fmla="*/ 19838 h 44795"/>
                <a:gd name="connsiteX58" fmla="*/ 95350 w 211177"/>
                <a:gd name="connsiteY58" fmla="*/ 19838 h 44795"/>
                <a:gd name="connsiteX59" fmla="*/ 94582 w 211177"/>
                <a:gd name="connsiteY59" fmla="*/ 19838 h 44795"/>
                <a:gd name="connsiteX60" fmla="*/ 94582 w 211177"/>
                <a:gd name="connsiteY60" fmla="*/ 19838 h 44795"/>
                <a:gd name="connsiteX61" fmla="*/ 88247 w 211177"/>
                <a:gd name="connsiteY61" fmla="*/ 14206 h 44795"/>
                <a:gd name="connsiteX62" fmla="*/ 107317 w 211177"/>
                <a:gd name="connsiteY62" fmla="*/ 11967 h 44795"/>
                <a:gd name="connsiteX63" fmla="*/ 113076 w 211177"/>
                <a:gd name="connsiteY63" fmla="*/ 4991 h 44795"/>
                <a:gd name="connsiteX64" fmla="*/ 113076 w 211177"/>
                <a:gd name="connsiteY64" fmla="*/ 4991 h 44795"/>
                <a:gd name="connsiteX65" fmla="*/ 120051 w 211177"/>
                <a:gd name="connsiteY65" fmla="*/ 10751 h 44795"/>
                <a:gd name="connsiteX66" fmla="*/ 120051 w 211177"/>
                <a:gd name="connsiteY66" fmla="*/ 10751 h 44795"/>
                <a:gd name="connsiteX67" fmla="*/ 114292 w 211177"/>
                <a:gd name="connsiteY67" fmla="*/ 17726 h 44795"/>
                <a:gd name="connsiteX68" fmla="*/ 114292 w 211177"/>
                <a:gd name="connsiteY68" fmla="*/ 17726 h 44795"/>
                <a:gd name="connsiteX69" fmla="*/ 113716 w 211177"/>
                <a:gd name="connsiteY69" fmla="*/ 17790 h 44795"/>
                <a:gd name="connsiteX70" fmla="*/ 113716 w 211177"/>
                <a:gd name="connsiteY70" fmla="*/ 17790 h 44795"/>
                <a:gd name="connsiteX71" fmla="*/ 107317 w 211177"/>
                <a:gd name="connsiteY71" fmla="*/ 11967 h 44795"/>
                <a:gd name="connsiteX72" fmla="*/ 126451 w 211177"/>
                <a:gd name="connsiteY72" fmla="*/ 10175 h 44795"/>
                <a:gd name="connsiteX73" fmla="*/ 132338 w 211177"/>
                <a:gd name="connsiteY73" fmla="*/ 3328 h 44795"/>
                <a:gd name="connsiteX74" fmla="*/ 132338 w 211177"/>
                <a:gd name="connsiteY74" fmla="*/ 3328 h 44795"/>
                <a:gd name="connsiteX75" fmla="*/ 139185 w 211177"/>
                <a:gd name="connsiteY75" fmla="*/ 9215 h 44795"/>
                <a:gd name="connsiteX76" fmla="*/ 139185 w 211177"/>
                <a:gd name="connsiteY76" fmla="*/ 9215 h 44795"/>
                <a:gd name="connsiteX77" fmla="*/ 133298 w 211177"/>
                <a:gd name="connsiteY77" fmla="*/ 16126 h 44795"/>
                <a:gd name="connsiteX78" fmla="*/ 133298 w 211177"/>
                <a:gd name="connsiteY78" fmla="*/ 16126 h 44795"/>
                <a:gd name="connsiteX79" fmla="*/ 132850 w 211177"/>
                <a:gd name="connsiteY79" fmla="*/ 16126 h 44795"/>
                <a:gd name="connsiteX80" fmla="*/ 132850 w 211177"/>
                <a:gd name="connsiteY80" fmla="*/ 16126 h 44795"/>
                <a:gd name="connsiteX81" fmla="*/ 126451 w 211177"/>
                <a:gd name="connsiteY81" fmla="*/ 10175 h 44795"/>
                <a:gd name="connsiteX82" fmla="*/ 145585 w 211177"/>
                <a:gd name="connsiteY82" fmla="*/ 8767 h 44795"/>
                <a:gd name="connsiteX83" fmla="*/ 151600 w 211177"/>
                <a:gd name="connsiteY83" fmla="*/ 2048 h 44795"/>
                <a:gd name="connsiteX84" fmla="*/ 151600 w 211177"/>
                <a:gd name="connsiteY84" fmla="*/ 2048 h 44795"/>
                <a:gd name="connsiteX85" fmla="*/ 158383 w 211177"/>
                <a:gd name="connsiteY85" fmla="*/ 8063 h 44795"/>
                <a:gd name="connsiteX86" fmla="*/ 158383 w 211177"/>
                <a:gd name="connsiteY86" fmla="*/ 8063 h 44795"/>
                <a:gd name="connsiteX87" fmla="*/ 152368 w 211177"/>
                <a:gd name="connsiteY87" fmla="*/ 14782 h 44795"/>
                <a:gd name="connsiteX88" fmla="*/ 152368 w 211177"/>
                <a:gd name="connsiteY88" fmla="*/ 14846 h 44795"/>
                <a:gd name="connsiteX89" fmla="*/ 151984 w 211177"/>
                <a:gd name="connsiteY89" fmla="*/ 14846 h 44795"/>
                <a:gd name="connsiteX90" fmla="*/ 151984 w 211177"/>
                <a:gd name="connsiteY90" fmla="*/ 14846 h 44795"/>
                <a:gd name="connsiteX91" fmla="*/ 145585 w 211177"/>
                <a:gd name="connsiteY91" fmla="*/ 8767 h 44795"/>
                <a:gd name="connsiteX92" fmla="*/ 164783 w 211177"/>
                <a:gd name="connsiteY92" fmla="*/ 7743 h 44795"/>
                <a:gd name="connsiteX93" fmla="*/ 170926 w 211177"/>
                <a:gd name="connsiteY93" fmla="*/ 1088 h 44795"/>
                <a:gd name="connsiteX94" fmla="*/ 170926 w 211177"/>
                <a:gd name="connsiteY94" fmla="*/ 1088 h 44795"/>
                <a:gd name="connsiteX95" fmla="*/ 177581 w 211177"/>
                <a:gd name="connsiteY95" fmla="*/ 7167 h 44795"/>
                <a:gd name="connsiteX96" fmla="*/ 177581 w 211177"/>
                <a:gd name="connsiteY96" fmla="*/ 7167 h 44795"/>
                <a:gd name="connsiteX97" fmla="*/ 171438 w 211177"/>
                <a:gd name="connsiteY97" fmla="*/ 13886 h 44795"/>
                <a:gd name="connsiteX98" fmla="*/ 171438 w 211177"/>
                <a:gd name="connsiteY98" fmla="*/ 13886 h 44795"/>
                <a:gd name="connsiteX99" fmla="*/ 171182 w 211177"/>
                <a:gd name="connsiteY99" fmla="*/ 13886 h 44795"/>
                <a:gd name="connsiteX100" fmla="*/ 171182 w 211177"/>
                <a:gd name="connsiteY100" fmla="*/ 13886 h 44795"/>
                <a:gd name="connsiteX101" fmla="*/ 164783 w 211177"/>
                <a:gd name="connsiteY101" fmla="*/ 7743 h 44795"/>
                <a:gd name="connsiteX102" fmla="*/ 183981 w 211177"/>
                <a:gd name="connsiteY102" fmla="*/ 6975 h 44795"/>
                <a:gd name="connsiteX103" fmla="*/ 190188 w 211177"/>
                <a:gd name="connsiteY103" fmla="*/ 384 h 44795"/>
                <a:gd name="connsiteX104" fmla="*/ 190188 w 211177"/>
                <a:gd name="connsiteY104" fmla="*/ 384 h 44795"/>
                <a:gd name="connsiteX105" fmla="*/ 196779 w 211177"/>
                <a:gd name="connsiteY105" fmla="*/ 6655 h 44795"/>
                <a:gd name="connsiteX106" fmla="*/ 196779 w 211177"/>
                <a:gd name="connsiteY106" fmla="*/ 6655 h 44795"/>
                <a:gd name="connsiteX107" fmla="*/ 190572 w 211177"/>
                <a:gd name="connsiteY107" fmla="*/ 13183 h 44795"/>
                <a:gd name="connsiteX108" fmla="*/ 190572 w 211177"/>
                <a:gd name="connsiteY108" fmla="*/ 13183 h 44795"/>
                <a:gd name="connsiteX109" fmla="*/ 190380 w 211177"/>
                <a:gd name="connsiteY109" fmla="*/ 13183 h 44795"/>
                <a:gd name="connsiteX110" fmla="*/ 190380 w 211177"/>
                <a:gd name="connsiteY110" fmla="*/ 13183 h 44795"/>
                <a:gd name="connsiteX111" fmla="*/ 183981 w 211177"/>
                <a:gd name="connsiteY111" fmla="*/ 6975 h 44795"/>
                <a:gd name="connsiteX112" fmla="*/ 203179 w 211177"/>
                <a:gd name="connsiteY112" fmla="*/ 6463 h 44795"/>
                <a:gd name="connsiteX113" fmla="*/ 209514 w 211177"/>
                <a:gd name="connsiteY113" fmla="*/ 0 h 44795"/>
                <a:gd name="connsiteX114" fmla="*/ 209514 w 211177"/>
                <a:gd name="connsiteY114" fmla="*/ 0 h 44795"/>
                <a:gd name="connsiteX115" fmla="*/ 215977 w 211177"/>
                <a:gd name="connsiteY115" fmla="*/ 6335 h 44795"/>
                <a:gd name="connsiteX116" fmla="*/ 215977 w 211177"/>
                <a:gd name="connsiteY116" fmla="*/ 6335 h 44795"/>
                <a:gd name="connsiteX117" fmla="*/ 209642 w 211177"/>
                <a:gd name="connsiteY117" fmla="*/ 12799 h 44795"/>
                <a:gd name="connsiteX118" fmla="*/ 209642 w 211177"/>
                <a:gd name="connsiteY118" fmla="*/ 12799 h 44795"/>
                <a:gd name="connsiteX119" fmla="*/ 209578 w 211177"/>
                <a:gd name="connsiteY119" fmla="*/ 12799 h 44795"/>
                <a:gd name="connsiteX120" fmla="*/ 209578 w 211177"/>
                <a:gd name="connsiteY120" fmla="*/ 12799 h 44795"/>
                <a:gd name="connsiteX121" fmla="*/ 203179 w 211177"/>
                <a:gd name="connsiteY121" fmla="*/ 6463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211177" h="44795">
                  <a:moveTo>
                    <a:pt x="0" y="42044"/>
                  </a:moveTo>
                  <a:cubicBezTo>
                    <a:pt x="0" y="38524"/>
                    <a:pt x="2880" y="35708"/>
                    <a:pt x="6399" y="35708"/>
                  </a:cubicBezTo>
                  <a:lnTo>
                    <a:pt x="6399" y="35708"/>
                  </a:lnTo>
                  <a:cubicBezTo>
                    <a:pt x="9919" y="35708"/>
                    <a:pt x="12799" y="38524"/>
                    <a:pt x="12799" y="42044"/>
                  </a:cubicBezTo>
                  <a:lnTo>
                    <a:pt x="12799" y="42044"/>
                  </a:lnTo>
                  <a:cubicBezTo>
                    <a:pt x="12799" y="45627"/>
                    <a:pt x="9919" y="48507"/>
                    <a:pt x="6399" y="48507"/>
                  </a:cubicBezTo>
                  <a:lnTo>
                    <a:pt x="6399" y="48507"/>
                  </a:lnTo>
                  <a:cubicBezTo>
                    <a:pt x="2880" y="48507"/>
                    <a:pt x="0" y="45627"/>
                    <a:pt x="0" y="42044"/>
                  </a:cubicBezTo>
                  <a:close/>
                  <a:moveTo>
                    <a:pt x="13887" y="32381"/>
                  </a:moveTo>
                  <a:cubicBezTo>
                    <a:pt x="12479" y="29117"/>
                    <a:pt x="13951" y="25341"/>
                    <a:pt x="17150" y="23933"/>
                  </a:cubicBezTo>
                  <a:lnTo>
                    <a:pt x="17150" y="23933"/>
                  </a:lnTo>
                  <a:lnTo>
                    <a:pt x="17150" y="23933"/>
                  </a:lnTo>
                  <a:lnTo>
                    <a:pt x="17150" y="23933"/>
                  </a:lnTo>
                  <a:cubicBezTo>
                    <a:pt x="20414" y="22526"/>
                    <a:pt x="24189" y="23933"/>
                    <a:pt x="25597" y="27197"/>
                  </a:cubicBezTo>
                  <a:lnTo>
                    <a:pt x="25597" y="27197"/>
                  </a:lnTo>
                  <a:cubicBezTo>
                    <a:pt x="27069" y="30397"/>
                    <a:pt x="25597" y="34172"/>
                    <a:pt x="22334" y="35644"/>
                  </a:cubicBezTo>
                  <a:lnTo>
                    <a:pt x="22334" y="35644"/>
                  </a:lnTo>
                  <a:cubicBezTo>
                    <a:pt x="21502" y="36028"/>
                    <a:pt x="20606" y="36156"/>
                    <a:pt x="19774" y="36156"/>
                  </a:cubicBezTo>
                  <a:lnTo>
                    <a:pt x="19774" y="36156"/>
                  </a:lnTo>
                  <a:cubicBezTo>
                    <a:pt x="17278" y="36156"/>
                    <a:pt x="14975" y="34748"/>
                    <a:pt x="13887" y="32381"/>
                  </a:cubicBezTo>
                  <a:close/>
                  <a:moveTo>
                    <a:pt x="31741" y="25277"/>
                  </a:moveTo>
                  <a:cubicBezTo>
                    <a:pt x="30845" y="21886"/>
                    <a:pt x="32829" y="18366"/>
                    <a:pt x="36284" y="17470"/>
                  </a:cubicBezTo>
                  <a:lnTo>
                    <a:pt x="36284" y="17470"/>
                  </a:lnTo>
                  <a:cubicBezTo>
                    <a:pt x="39676" y="16510"/>
                    <a:pt x="43195" y="18558"/>
                    <a:pt x="44091" y="21950"/>
                  </a:cubicBezTo>
                  <a:lnTo>
                    <a:pt x="44091" y="21950"/>
                  </a:lnTo>
                  <a:cubicBezTo>
                    <a:pt x="45051" y="25405"/>
                    <a:pt x="43003" y="28925"/>
                    <a:pt x="39612" y="29821"/>
                  </a:cubicBezTo>
                  <a:lnTo>
                    <a:pt x="39612" y="29821"/>
                  </a:lnTo>
                  <a:cubicBezTo>
                    <a:pt x="39036" y="29949"/>
                    <a:pt x="38460" y="30013"/>
                    <a:pt x="37948" y="30013"/>
                  </a:cubicBezTo>
                  <a:lnTo>
                    <a:pt x="37948" y="30013"/>
                  </a:lnTo>
                  <a:cubicBezTo>
                    <a:pt x="35132" y="30013"/>
                    <a:pt x="32509" y="28157"/>
                    <a:pt x="31741" y="25277"/>
                  </a:cubicBezTo>
                  <a:close/>
                  <a:moveTo>
                    <a:pt x="50363" y="20606"/>
                  </a:moveTo>
                  <a:cubicBezTo>
                    <a:pt x="49659" y="17086"/>
                    <a:pt x="51963" y="13759"/>
                    <a:pt x="55418" y="13054"/>
                  </a:cubicBezTo>
                  <a:lnTo>
                    <a:pt x="55418" y="13054"/>
                  </a:lnTo>
                  <a:cubicBezTo>
                    <a:pt x="58874" y="12415"/>
                    <a:pt x="62266" y="14654"/>
                    <a:pt x="62905" y="18110"/>
                  </a:cubicBezTo>
                  <a:lnTo>
                    <a:pt x="62905" y="18110"/>
                  </a:lnTo>
                  <a:cubicBezTo>
                    <a:pt x="63609" y="21566"/>
                    <a:pt x="61370" y="24958"/>
                    <a:pt x="57914" y="25597"/>
                  </a:cubicBezTo>
                  <a:lnTo>
                    <a:pt x="57914" y="25597"/>
                  </a:lnTo>
                  <a:cubicBezTo>
                    <a:pt x="57466" y="25725"/>
                    <a:pt x="57082" y="25725"/>
                    <a:pt x="56634" y="25725"/>
                  </a:cubicBezTo>
                  <a:lnTo>
                    <a:pt x="56634" y="25725"/>
                  </a:lnTo>
                  <a:cubicBezTo>
                    <a:pt x="53626" y="25725"/>
                    <a:pt x="51003" y="23614"/>
                    <a:pt x="50363" y="20606"/>
                  </a:cubicBezTo>
                  <a:close/>
                  <a:moveTo>
                    <a:pt x="69241" y="17022"/>
                  </a:moveTo>
                  <a:cubicBezTo>
                    <a:pt x="68729" y="13502"/>
                    <a:pt x="71097" y="10239"/>
                    <a:pt x="74616" y="9727"/>
                  </a:cubicBezTo>
                  <a:lnTo>
                    <a:pt x="74616" y="9727"/>
                  </a:lnTo>
                  <a:lnTo>
                    <a:pt x="74616" y="9727"/>
                  </a:lnTo>
                  <a:lnTo>
                    <a:pt x="74616" y="9727"/>
                  </a:lnTo>
                  <a:cubicBezTo>
                    <a:pt x="78072" y="9215"/>
                    <a:pt x="81399" y="11583"/>
                    <a:pt x="81911" y="15102"/>
                  </a:cubicBezTo>
                  <a:lnTo>
                    <a:pt x="81911" y="15102"/>
                  </a:lnTo>
                  <a:cubicBezTo>
                    <a:pt x="82423" y="18558"/>
                    <a:pt x="80056" y="21822"/>
                    <a:pt x="76536" y="22398"/>
                  </a:cubicBezTo>
                  <a:lnTo>
                    <a:pt x="76536" y="22398"/>
                  </a:lnTo>
                  <a:cubicBezTo>
                    <a:pt x="76216" y="22462"/>
                    <a:pt x="75896" y="22462"/>
                    <a:pt x="75576" y="22462"/>
                  </a:cubicBezTo>
                  <a:lnTo>
                    <a:pt x="75576" y="22462"/>
                  </a:lnTo>
                  <a:cubicBezTo>
                    <a:pt x="72440" y="22462"/>
                    <a:pt x="69753" y="20158"/>
                    <a:pt x="69241" y="17022"/>
                  </a:cubicBezTo>
                  <a:close/>
                  <a:moveTo>
                    <a:pt x="88247" y="14206"/>
                  </a:moveTo>
                  <a:cubicBezTo>
                    <a:pt x="87799" y="10751"/>
                    <a:pt x="90295" y="7551"/>
                    <a:pt x="93814" y="7103"/>
                  </a:cubicBezTo>
                  <a:lnTo>
                    <a:pt x="93814" y="7103"/>
                  </a:lnTo>
                  <a:cubicBezTo>
                    <a:pt x="97334" y="6655"/>
                    <a:pt x="100533" y="9151"/>
                    <a:pt x="100981" y="12671"/>
                  </a:cubicBezTo>
                  <a:lnTo>
                    <a:pt x="100981" y="12671"/>
                  </a:lnTo>
                  <a:cubicBezTo>
                    <a:pt x="101365" y="16190"/>
                    <a:pt x="98870" y="19390"/>
                    <a:pt x="95350" y="19838"/>
                  </a:cubicBezTo>
                  <a:lnTo>
                    <a:pt x="95350" y="19838"/>
                  </a:lnTo>
                  <a:cubicBezTo>
                    <a:pt x="95094" y="19838"/>
                    <a:pt x="94838" y="19838"/>
                    <a:pt x="94582" y="19838"/>
                  </a:cubicBezTo>
                  <a:lnTo>
                    <a:pt x="94582" y="19838"/>
                  </a:lnTo>
                  <a:cubicBezTo>
                    <a:pt x="91382" y="19838"/>
                    <a:pt x="88631" y="17470"/>
                    <a:pt x="88247" y="14206"/>
                  </a:cubicBezTo>
                  <a:close/>
                  <a:moveTo>
                    <a:pt x="107317" y="11967"/>
                  </a:moveTo>
                  <a:cubicBezTo>
                    <a:pt x="106997" y="8447"/>
                    <a:pt x="109557" y="5375"/>
                    <a:pt x="113076" y="4991"/>
                  </a:cubicBezTo>
                  <a:lnTo>
                    <a:pt x="113076" y="4991"/>
                  </a:lnTo>
                  <a:cubicBezTo>
                    <a:pt x="116596" y="4671"/>
                    <a:pt x="119731" y="7231"/>
                    <a:pt x="120051" y="10751"/>
                  </a:cubicBezTo>
                  <a:lnTo>
                    <a:pt x="120051" y="10751"/>
                  </a:lnTo>
                  <a:cubicBezTo>
                    <a:pt x="120435" y="14270"/>
                    <a:pt x="117812" y="17406"/>
                    <a:pt x="114292" y="17726"/>
                  </a:cubicBezTo>
                  <a:lnTo>
                    <a:pt x="114292" y="17726"/>
                  </a:lnTo>
                  <a:cubicBezTo>
                    <a:pt x="114100" y="17790"/>
                    <a:pt x="113908" y="17790"/>
                    <a:pt x="113716" y="17790"/>
                  </a:cubicBezTo>
                  <a:lnTo>
                    <a:pt x="113716" y="17790"/>
                  </a:lnTo>
                  <a:cubicBezTo>
                    <a:pt x="110452" y="17790"/>
                    <a:pt x="107637" y="15294"/>
                    <a:pt x="107317" y="11967"/>
                  </a:cubicBezTo>
                  <a:close/>
                  <a:moveTo>
                    <a:pt x="126451" y="10175"/>
                  </a:moveTo>
                  <a:cubicBezTo>
                    <a:pt x="126195" y="6655"/>
                    <a:pt x="128819" y="3584"/>
                    <a:pt x="132338" y="3328"/>
                  </a:cubicBezTo>
                  <a:lnTo>
                    <a:pt x="132338" y="3328"/>
                  </a:lnTo>
                  <a:cubicBezTo>
                    <a:pt x="135858" y="3072"/>
                    <a:pt x="138929" y="5695"/>
                    <a:pt x="139185" y="9215"/>
                  </a:cubicBezTo>
                  <a:lnTo>
                    <a:pt x="139185" y="9215"/>
                  </a:lnTo>
                  <a:cubicBezTo>
                    <a:pt x="139505" y="12735"/>
                    <a:pt x="136818" y="15806"/>
                    <a:pt x="133298" y="16126"/>
                  </a:cubicBezTo>
                  <a:lnTo>
                    <a:pt x="133298" y="16126"/>
                  </a:lnTo>
                  <a:cubicBezTo>
                    <a:pt x="133170" y="16126"/>
                    <a:pt x="132978" y="16126"/>
                    <a:pt x="132850" y="16126"/>
                  </a:cubicBezTo>
                  <a:lnTo>
                    <a:pt x="132850" y="16126"/>
                  </a:lnTo>
                  <a:cubicBezTo>
                    <a:pt x="129522" y="16126"/>
                    <a:pt x="126707" y="13567"/>
                    <a:pt x="126451" y="10175"/>
                  </a:cubicBezTo>
                  <a:close/>
                  <a:moveTo>
                    <a:pt x="145585" y="8767"/>
                  </a:moveTo>
                  <a:cubicBezTo>
                    <a:pt x="145393" y="5247"/>
                    <a:pt x="148080" y="2240"/>
                    <a:pt x="151600" y="2048"/>
                  </a:cubicBezTo>
                  <a:lnTo>
                    <a:pt x="151600" y="2048"/>
                  </a:lnTo>
                  <a:cubicBezTo>
                    <a:pt x="155120" y="1856"/>
                    <a:pt x="158191" y="4544"/>
                    <a:pt x="158383" y="8063"/>
                  </a:cubicBezTo>
                  <a:lnTo>
                    <a:pt x="158383" y="8063"/>
                  </a:lnTo>
                  <a:cubicBezTo>
                    <a:pt x="158575" y="11583"/>
                    <a:pt x="155888" y="14590"/>
                    <a:pt x="152368" y="14782"/>
                  </a:cubicBezTo>
                  <a:lnTo>
                    <a:pt x="152368" y="14846"/>
                  </a:lnTo>
                  <a:cubicBezTo>
                    <a:pt x="152240" y="14846"/>
                    <a:pt x="152112" y="14846"/>
                    <a:pt x="151984" y="14846"/>
                  </a:cubicBezTo>
                  <a:lnTo>
                    <a:pt x="151984" y="14846"/>
                  </a:lnTo>
                  <a:cubicBezTo>
                    <a:pt x="148592" y="14846"/>
                    <a:pt x="145777" y="12223"/>
                    <a:pt x="145585" y="8767"/>
                  </a:cubicBezTo>
                  <a:close/>
                  <a:moveTo>
                    <a:pt x="164783" y="7743"/>
                  </a:moveTo>
                  <a:cubicBezTo>
                    <a:pt x="164655" y="4223"/>
                    <a:pt x="167406" y="1216"/>
                    <a:pt x="170926" y="1088"/>
                  </a:cubicBezTo>
                  <a:lnTo>
                    <a:pt x="170926" y="1088"/>
                  </a:lnTo>
                  <a:cubicBezTo>
                    <a:pt x="174446" y="896"/>
                    <a:pt x="177389" y="3648"/>
                    <a:pt x="177581" y="7167"/>
                  </a:cubicBezTo>
                  <a:lnTo>
                    <a:pt x="177581" y="7167"/>
                  </a:lnTo>
                  <a:cubicBezTo>
                    <a:pt x="177709" y="10751"/>
                    <a:pt x="174958" y="13695"/>
                    <a:pt x="171438" y="13886"/>
                  </a:cubicBezTo>
                  <a:lnTo>
                    <a:pt x="171438" y="13886"/>
                  </a:lnTo>
                  <a:cubicBezTo>
                    <a:pt x="171374" y="13886"/>
                    <a:pt x="171246" y="13886"/>
                    <a:pt x="171182" y="13886"/>
                  </a:cubicBezTo>
                  <a:lnTo>
                    <a:pt x="171182" y="13886"/>
                  </a:lnTo>
                  <a:cubicBezTo>
                    <a:pt x="167790" y="13886"/>
                    <a:pt x="164911" y="11199"/>
                    <a:pt x="164783" y="7743"/>
                  </a:cubicBezTo>
                  <a:close/>
                  <a:moveTo>
                    <a:pt x="183981" y="6975"/>
                  </a:moveTo>
                  <a:cubicBezTo>
                    <a:pt x="183853" y="3455"/>
                    <a:pt x="186668" y="512"/>
                    <a:pt x="190188" y="384"/>
                  </a:cubicBezTo>
                  <a:lnTo>
                    <a:pt x="190188" y="384"/>
                  </a:lnTo>
                  <a:cubicBezTo>
                    <a:pt x="193708" y="320"/>
                    <a:pt x="196651" y="3072"/>
                    <a:pt x="196779" y="6655"/>
                  </a:cubicBezTo>
                  <a:lnTo>
                    <a:pt x="196779" y="6655"/>
                  </a:lnTo>
                  <a:cubicBezTo>
                    <a:pt x="196843" y="10175"/>
                    <a:pt x="194092" y="13119"/>
                    <a:pt x="190572" y="13183"/>
                  </a:cubicBezTo>
                  <a:lnTo>
                    <a:pt x="190572" y="13183"/>
                  </a:lnTo>
                  <a:cubicBezTo>
                    <a:pt x="190508" y="13183"/>
                    <a:pt x="190444" y="13183"/>
                    <a:pt x="190380" y="13183"/>
                  </a:cubicBezTo>
                  <a:lnTo>
                    <a:pt x="190380" y="13183"/>
                  </a:lnTo>
                  <a:cubicBezTo>
                    <a:pt x="186924" y="13183"/>
                    <a:pt x="184045" y="10431"/>
                    <a:pt x="183981" y="6975"/>
                  </a:cubicBezTo>
                  <a:close/>
                  <a:moveTo>
                    <a:pt x="203179" y="6463"/>
                  </a:moveTo>
                  <a:cubicBezTo>
                    <a:pt x="203115" y="2944"/>
                    <a:pt x="205930" y="64"/>
                    <a:pt x="209514" y="0"/>
                  </a:cubicBezTo>
                  <a:lnTo>
                    <a:pt x="209514" y="0"/>
                  </a:lnTo>
                  <a:cubicBezTo>
                    <a:pt x="213034" y="0"/>
                    <a:pt x="215913" y="2816"/>
                    <a:pt x="215977" y="6335"/>
                  </a:cubicBezTo>
                  <a:lnTo>
                    <a:pt x="215977" y="6335"/>
                  </a:lnTo>
                  <a:cubicBezTo>
                    <a:pt x="216041" y="9855"/>
                    <a:pt x="213162" y="12799"/>
                    <a:pt x="209642" y="12799"/>
                  </a:cubicBezTo>
                  <a:lnTo>
                    <a:pt x="209642" y="12799"/>
                  </a:lnTo>
                  <a:cubicBezTo>
                    <a:pt x="209642" y="12799"/>
                    <a:pt x="209642" y="12799"/>
                    <a:pt x="209578" y="12799"/>
                  </a:cubicBezTo>
                  <a:lnTo>
                    <a:pt x="209578" y="12799"/>
                  </a:lnTo>
                  <a:cubicBezTo>
                    <a:pt x="206058" y="12799"/>
                    <a:pt x="203243" y="9983"/>
                    <a:pt x="203179" y="64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E15C23B-66C7-4374-A6E9-D6B8D0C80C2B}"/>
                </a:ext>
              </a:extLst>
            </p:cNvPr>
            <p:cNvSpPr/>
            <p:nvPr/>
          </p:nvSpPr>
          <p:spPr>
            <a:xfrm>
              <a:off x="1807618" y="6242518"/>
              <a:ext cx="230376" cy="44795"/>
            </a:xfrm>
            <a:custGeom>
              <a:avLst/>
              <a:gdLst>
                <a:gd name="connsiteX0" fmla="*/ 226920 w 230375"/>
                <a:gd name="connsiteY0" fmla="*/ 48571 h 44795"/>
                <a:gd name="connsiteX1" fmla="*/ 0 w 230375"/>
                <a:gd name="connsiteY1" fmla="*/ 6399 h 44795"/>
                <a:gd name="connsiteX2" fmla="*/ 6399 w 230375"/>
                <a:gd name="connsiteY2" fmla="*/ 0 h 44795"/>
                <a:gd name="connsiteX3" fmla="*/ 12799 w 230375"/>
                <a:gd name="connsiteY3" fmla="*/ 6399 h 44795"/>
                <a:gd name="connsiteX4" fmla="*/ 226920 w 230375"/>
                <a:gd name="connsiteY4" fmla="*/ 35772 h 44795"/>
                <a:gd name="connsiteX5" fmla="*/ 233320 w 230375"/>
                <a:gd name="connsiteY5" fmla="*/ 42171 h 44795"/>
                <a:gd name="connsiteX6" fmla="*/ 226920 w 230375"/>
                <a:gd name="connsiteY6" fmla="*/ 4857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75" h="44795">
                  <a:moveTo>
                    <a:pt x="226920" y="48571"/>
                  </a:moveTo>
                  <a:cubicBezTo>
                    <a:pt x="148400" y="48571"/>
                    <a:pt x="0" y="39740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cubicBezTo>
                    <a:pt x="15294" y="16574"/>
                    <a:pt x="91063" y="35772"/>
                    <a:pt x="226920" y="35772"/>
                  </a:cubicBezTo>
                  <a:cubicBezTo>
                    <a:pt x="230440" y="35772"/>
                    <a:pt x="233320" y="38652"/>
                    <a:pt x="233320" y="42171"/>
                  </a:cubicBezTo>
                  <a:cubicBezTo>
                    <a:pt x="233320" y="45691"/>
                    <a:pt x="230440" y="48571"/>
                    <a:pt x="226920" y="4857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03934628-DB10-4CF5-9F16-7225FB34CB23}"/>
                </a:ext>
              </a:extLst>
            </p:cNvPr>
            <p:cNvSpPr/>
            <p:nvPr/>
          </p:nvSpPr>
          <p:spPr>
            <a:xfrm>
              <a:off x="2028139" y="6242518"/>
              <a:ext cx="230376" cy="44795"/>
            </a:xfrm>
            <a:custGeom>
              <a:avLst/>
              <a:gdLst>
                <a:gd name="connsiteX0" fmla="*/ 6399 w 230375"/>
                <a:gd name="connsiteY0" fmla="*/ 48571 h 44795"/>
                <a:gd name="connsiteX1" fmla="*/ 0 w 230375"/>
                <a:gd name="connsiteY1" fmla="*/ 42171 h 44795"/>
                <a:gd name="connsiteX2" fmla="*/ 6399 w 230375"/>
                <a:gd name="connsiteY2" fmla="*/ 35772 h 44795"/>
                <a:gd name="connsiteX3" fmla="*/ 220521 w 230375"/>
                <a:gd name="connsiteY3" fmla="*/ 6335 h 44795"/>
                <a:gd name="connsiteX4" fmla="*/ 226920 w 230375"/>
                <a:gd name="connsiteY4" fmla="*/ 0 h 44795"/>
                <a:gd name="connsiteX5" fmla="*/ 233320 w 230375"/>
                <a:gd name="connsiteY5" fmla="*/ 6463 h 44795"/>
                <a:gd name="connsiteX6" fmla="*/ 6399 w 230375"/>
                <a:gd name="connsiteY6" fmla="*/ 4857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75" h="44795">
                  <a:moveTo>
                    <a:pt x="6399" y="48571"/>
                  </a:moveTo>
                  <a:cubicBezTo>
                    <a:pt x="2880" y="48571"/>
                    <a:pt x="0" y="45691"/>
                    <a:pt x="0" y="42171"/>
                  </a:cubicBezTo>
                  <a:cubicBezTo>
                    <a:pt x="0" y="38652"/>
                    <a:pt x="2880" y="35772"/>
                    <a:pt x="6399" y="35772"/>
                  </a:cubicBezTo>
                  <a:cubicBezTo>
                    <a:pt x="142257" y="35772"/>
                    <a:pt x="218025" y="16574"/>
                    <a:pt x="220521" y="6335"/>
                  </a:cubicBezTo>
                  <a:cubicBezTo>
                    <a:pt x="220521" y="2816"/>
                    <a:pt x="223400" y="0"/>
                    <a:pt x="226920" y="0"/>
                  </a:cubicBezTo>
                  <a:cubicBezTo>
                    <a:pt x="230440" y="0"/>
                    <a:pt x="233320" y="2880"/>
                    <a:pt x="233320" y="6463"/>
                  </a:cubicBezTo>
                  <a:cubicBezTo>
                    <a:pt x="233320" y="39740"/>
                    <a:pt x="84919" y="48571"/>
                    <a:pt x="6399" y="4857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1EBF448-17BA-43F0-9F01-82EC8A1C48BC}"/>
                </a:ext>
              </a:extLst>
            </p:cNvPr>
            <p:cNvSpPr/>
            <p:nvPr/>
          </p:nvSpPr>
          <p:spPr>
            <a:xfrm>
              <a:off x="1807649" y="5856543"/>
              <a:ext cx="447953" cy="396758"/>
            </a:xfrm>
            <a:custGeom>
              <a:avLst/>
              <a:gdLst>
                <a:gd name="connsiteX0" fmla="*/ 6369 w 447952"/>
                <a:gd name="connsiteY0" fmla="*/ 398774 h 396758"/>
                <a:gd name="connsiteX1" fmla="*/ 3233 w 447952"/>
                <a:gd name="connsiteY1" fmla="*/ 397942 h 396758"/>
                <a:gd name="connsiteX2" fmla="*/ 865 w 447952"/>
                <a:gd name="connsiteY2" fmla="*/ 389239 h 396758"/>
                <a:gd name="connsiteX3" fmla="*/ 221386 w 447952"/>
                <a:gd name="connsiteY3" fmla="*/ 2976 h 396758"/>
                <a:gd name="connsiteX4" fmla="*/ 232521 w 447952"/>
                <a:gd name="connsiteY4" fmla="*/ 2976 h 396758"/>
                <a:gd name="connsiteX5" fmla="*/ 453042 w 447952"/>
                <a:gd name="connsiteY5" fmla="*/ 389239 h 396758"/>
                <a:gd name="connsiteX6" fmla="*/ 450674 w 447952"/>
                <a:gd name="connsiteY6" fmla="*/ 397942 h 396758"/>
                <a:gd name="connsiteX7" fmla="*/ 441971 w 447952"/>
                <a:gd name="connsiteY7" fmla="*/ 395575 h 396758"/>
                <a:gd name="connsiteX8" fmla="*/ 227018 w 447952"/>
                <a:gd name="connsiteY8" fmla="*/ 19102 h 396758"/>
                <a:gd name="connsiteX9" fmla="*/ 12064 w 447952"/>
                <a:gd name="connsiteY9" fmla="*/ 395575 h 396758"/>
                <a:gd name="connsiteX10" fmla="*/ 6369 w 447952"/>
                <a:gd name="connsiteY10" fmla="*/ 398774 h 39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952" h="396758">
                  <a:moveTo>
                    <a:pt x="6369" y="398774"/>
                  </a:moveTo>
                  <a:cubicBezTo>
                    <a:pt x="5281" y="398774"/>
                    <a:pt x="4193" y="398518"/>
                    <a:pt x="3233" y="397942"/>
                  </a:cubicBezTo>
                  <a:cubicBezTo>
                    <a:pt x="161" y="396214"/>
                    <a:pt x="-926" y="392311"/>
                    <a:pt x="865" y="389239"/>
                  </a:cubicBezTo>
                  <a:lnTo>
                    <a:pt x="221386" y="2976"/>
                  </a:lnTo>
                  <a:cubicBezTo>
                    <a:pt x="223690" y="-992"/>
                    <a:pt x="230217" y="-992"/>
                    <a:pt x="232521" y="2976"/>
                  </a:cubicBezTo>
                  <a:lnTo>
                    <a:pt x="453042" y="389239"/>
                  </a:lnTo>
                  <a:cubicBezTo>
                    <a:pt x="454770" y="392311"/>
                    <a:pt x="453746" y="396214"/>
                    <a:pt x="450674" y="397942"/>
                  </a:cubicBezTo>
                  <a:cubicBezTo>
                    <a:pt x="447603" y="399670"/>
                    <a:pt x="443699" y="398646"/>
                    <a:pt x="441971" y="395575"/>
                  </a:cubicBezTo>
                  <a:lnTo>
                    <a:pt x="227018" y="19102"/>
                  </a:lnTo>
                  <a:lnTo>
                    <a:pt x="12064" y="395575"/>
                  </a:lnTo>
                  <a:cubicBezTo>
                    <a:pt x="10784" y="397623"/>
                    <a:pt x="8609" y="398774"/>
                    <a:pt x="6369" y="39877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5" name="Group 704">
            <a:extLst>
              <a:ext uri="{FF2B5EF4-FFF2-40B4-BE49-F238E27FC236}">
                <a16:creationId xmlns:a16="http://schemas.microsoft.com/office/drawing/2014/main" id="{1EAD00C4-26E6-4E08-9A9F-CD5B908B38CF}"/>
              </a:ext>
            </a:extLst>
          </p:cNvPr>
          <p:cNvGrpSpPr/>
          <p:nvPr/>
        </p:nvGrpSpPr>
        <p:grpSpPr>
          <a:xfrm>
            <a:off x="2077646" y="2488157"/>
            <a:ext cx="591370" cy="431976"/>
            <a:chOff x="1731931" y="2604065"/>
            <a:chExt cx="591370" cy="431976"/>
          </a:xfrm>
        </p:grpSpPr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CB88CB77-AD3A-4AF4-B7CC-149E043C3A1F}"/>
                </a:ext>
              </a:extLst>
            </p:cNvPr>
            <p:cNvSpPr/>
            <p:nvPr/>
          </p:nvSpPr>
          <p:spPr>
            <a:xfrm>
              <a:off x="1921783" y="2794157"/>
              <a:ext cx="332765" cy="230376"/>
            </a:xfrm>
            <a:custGeom>
              <a:avLst/>
              <a:gdLst>
                <a:gd name="connsiteX0" fmla="*/ 6399 w 332765"/>
                <a:gd name="connsiteY0" fmla="*/ 233787 h 230375"/>
                <a:gd name="connsiteX1" fmla="*/ 1983 w 332765"/>
                <a:gd name="connsiteY1" fmla="*/ 232059 h 230375"/>
                <a:gd name="connsiteX2" fmla="*/ 320 w 332765"/>
                <a:gd name="connsiteY2" fmla="*/ 225404 h 230375"/>
                <a:gd name="connsiteX3" fmla="*/ 10686 w 332765"/>
                <a:gd name="connsiteY3" fmla="*/ 193727 h 230375"/>
                <a:gd name="connsiteX4" fmla="*/ 18750 w 332765"/>
                <a:gd name="connsiteY4" fmla="*/ 189632 h 230375"/>
                <a:gd name="connsiteX5" fmla="*/ 22845 w 332765"/>
                <a:gd name="connsiteY5" fmla="*/ 197695 h 230375"/>
                <a:gd name="connsiteX6" fmla="*/ 16702 w 332765"/>
                <a:gd name="connsiteY6" fmla="*/ 216509 h 230375"/>
                <a:gd name="connsiteX7" fmla="*/ 267300 w 332765"/>
                <a:gd name="connsiteY7" fmla="*/ 119367 h 230375"/>
                <a:gd name="connsiteX8" fmla="*/ 322078 w 332765"/>
                <a:gd name="connsiteY8" fmla="*/ 3667 h 230375"/>
                <a:gd name="connsiteX9" fmla="*/ 330589 w 332765"/>
                <a:gd name="connsiteY9" fmla="*/ 595 h 230375"/>
                <a:gd name="connsiteX10" fmla="*/ 333661 w 332765"/>
                <a:gd name="connsiteY10" fmla="*/ 9107 h 230375"/>
                <a:gd name="connsiteX11" fmla="*/ 277794 w 332765"/>
                <a:gd name="connsiteY11" fmla="*/ 127110 h 230375"/>
                <a:gd name="connsiteX12" fmla="*/ 274339 w 332765"/>
                <a:gd name="connsiteY12" fmla="*/ 130310 h 230375"/>
                <a:gd name="connsiteX13" fmla="*/ 8767 w 332765"/>
                <a:gd name="connsiteY13" fmla="*/ 233275 h 230375"/>
                <a:gd name="connsiteX14" fmla="*/ 6399 w 332765"/>
                <a:gd name="connsiteY14" fmla="*/ 233787 h 23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2765" h="230375">
                  <a:moveTo>
                    <a:pt x="6399" y="233787"/>
                  </a:moveTo>
                  <a:cubicBezTo>
                    <a:pt x="4799" y="233787"/>
                    <a:pt x="3199" y="233211"/>
                    <a:pt x="1983" y="232059"/>
                  </a:cubicBezTo>
                  <a:cubicBezTo>
                    <a:pt x="192" y="230331"/>
                    <a:pt x="-448" y="227772"/>
                    <a:pt x="320" y="225404"/>
                  </a:cubicBezTo>
                  <a:lnTo>
                    <a:pt x="10686" y="193727"/>
                  </a:lnTo>
                  <a:cubicBezTo>
                    <a:pt x="11774" y="190399"/>
                    <a:pt x="15422" y="188544"/>
                    <a:pt x="18750" y="189632"/>
                  </a:cubicBezTo>
                  <a:cubicBezTo>
                    <a:pt x="22077" y="190719"/>
                    <a:pt x="23933" y="194367"/>
                    <a:pt x="22845" y="197695"/>
                  </a:cubicBezTo>
                  <a:lnTo>
                    <a:pt x="16702" y="216509"/>
                  </a:lnTo>
                  <a:lnTo>
                    <a:pt x="267300" y="119367"/>
                  </a:lnTo>
                  <a:lnTo>
                    <a:pt x="322078" y="3667"/>
                  </a:lnTo>
                  <a:cubicBezTo>
                    <a:pt x="323614" y="467"/>
                    <a:pt x="327389" y="-876"/>
                    <a:pt x="330589" y="595"/>
                  </a:cubicBezTo>
                  <a:cubicBezTo>
                    <a:pt x="333789" y="2131"/>
                    <a:pt x="335132" y="5907"/>
                    <a:pt x="333661" y="9107"/>
                  </a:cubicBezTo>
                  <a:lnTo>
                    <a:pt x="277794" y="127110"/>
                  </a:lnTo>
                  <a:cubicBezTo>
                    <a:pt x="277091" y="128582"/>
                    <a:pt x="275875" y="129734"/>
                    <a:pt x="274339" y="130310"/>
                  </a:cubicBezTo>
                  <a:lnTo>
                    <a:pt x="8767" y="233275"/>
                  </a:lnTo>
                  <a:cubicBezTo>
                    <a:pt x="7935" y="233595"/>
                    <a:pt x="7167" y="233787"/>
                    <a:pt x="6399" y="23378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0E32E0E8-FF44-4D0F-B423-A2383DD22AB3}"/>
                </a:ext>
              </a:extLst>
            </p:cNvPr>
            <p:cNvSpPr/>
            <p:nvPr/>
          </p:nvSpPr>
          <p:spPr>
            <a:xfrm>
              <a:off x="1900423" y="2672414"/>
              <a:ext cx="230376" cy="332765"/>
            </a:xfrm>
            <a:custGeom>
              <a:avLst/>
              <a:gdLst>
                <a:gd name="connsiteX0" fmla="*/ 6449 w 230375"/>
                <a:gd name="connsiteY0" fmla="*/ 334220 h 332765"/>
                <a:gd name="connsiteX1" fmla="*/ 1778 w 230375"/>
                <a:gd name="connsiteY1" fmla="*/ 332236 h 332765"/>
                <a:gd name="connsiteX2" fmla="*/ 434 w 230375"/>
                <a:gd name="connsiteY2" fmla="*/ 325517 h 332765"/>
                <a:gd name="connsiteX3" fmla="*/ 103399 w 230375"/>
                <a:gd name="connsiteY3" fmla="*/ 59945 h 332765"/>
                <a:gd name="connsiteX4" fmla="*/ 106599 w 230375"/>
                <a:gd name="connsiteY4" fmla="*/ 56489 h 332765"/>
                <a:gd name="connsiteX5" fmla="*/ 224602 w 230375"/>
                <a:gd name="connsiteY5" fmla="*/ 623 h 332765"/>
                <a:gd name="connsiteX6" fmla="*/ 233114 w 230375"/>
                <a:gd name="connsiteY6" fmla="*/ 3695 h 332765"/>
                <a:gd name="connsiteX7" fmla="*/ 230042 w 230375"/>
                <a:gd name="connsiteY7" fmla="*/ 12206 h 332765"/>
                <a:gd name="connsiteX8" fmla="*/ 114342 w 230375"/>
                <a:gd name="connsiteY8" fmla="*/ 66984 h 332765"/>
                <a:gd name="connsiteX9" fmla="*/ 17200 w 230375"/>
                <a:gd name="connsiteY9" fmla="*/ 317582 h 332765"/>
                <a:gd name="connsiteX10" fmla="*/ 36014 w 230375"/>
                <a:gd name="connsiteY10" fmla="*/ 311439 h 332765"/>
                <a:gd name="connsiteX11" fmla="*/ 44077 w 230375"/>
                <a:gd name="connsiteY11" fmla="*/ 315534 h 332765"/>
                <a:gd name="connsiteX12" fmla="*/ 39982 w 230375"/>
                <a:gd name="connsiteY12" fmla="*/ 323597 h 332765"/>
                <a:gd name="connsiteX13" fmla="*/ 8305 w 230375"/>
                <a:gd name="connsiteY13" fmla="*/ 333964 h 332765"/>
                <a:gd name="connsiteX14" fmla="*/ 6449 w 230375"/>
                <a:gd name="connsiteY14" fmla="*/ 334220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0375" h="332765">
                  <a:moveTo>
                    <a:pt x="6449" y="334220"/>
                  </a:moveTo>
                  <a:cubicBezTo>
                    <a:pt x="4722" y="334220"/>
                    <a:pt x="3058" y="333516"/>
                    <a:pt x="1778" y="332236"/>
                  </a:cubicBezTo>
                  <a:cubicBezTo>
                    <a:pt x="50" y="330445"/>
                    <a:pt x="-462" y="327821"/>
                    <a:pt x="434" y="325517"/>
                  </a:cubicBezTo>
                  <a:lnTo>
                    <a:pt x="103399" y="59945"/>
                  </a:lnTo>
                  <a:cubicBezTo>
                    <a:pt x="103975" y="58409"/>
                    <a:pt x="105127" y="57193"/>
                    <a:pt x="106599" y="56489"/>
                  </a:cubicBezTo>
                  <a:lnTo>
                    <a:pt x="224602" y="623"/>
                  </a:lnTo>
                  <a:cubicBezTo>
                    <a:pt x="227802" y="-913"/>
                    <a:pt x="231642" y="495"/>
                    <a:pt x="233114" y="3695"/>
                  </a:cubicBezTo>
                  <a:cubicBezTo>
                    <a:pt x="234649" y="6895"/>
                    <a:pt x="233242" y="10734"/>
                    <a:pt x="230042" y="12206"/>
                  </a:cubicBezTo>
                  <a:lnTo>
                    <a:pt x="114342" y="66984"/>
                  </a:lnTo>
                  <a:lnTo>
                    <a:pt x="17200" y="317582"/>
                  </a:lnTo>
                  <a:lnTo>
                    <a:pt x="36014" y="311439"/>
                  </a:lnTo>
                  <a:cubicBezTo>
                    <a:pt x="39406" y="310351"/>
                    <a:pt x="42989" y="312142"/>
                    <a:pt x="44077" y="315534"/>
                  </a:cubicBezTo>
                  <a:cubicBezTo>
                    <a:pt x="45165" y="318862"/>
                    <a:pt x="43373" y="322509"/>
                    <a:pt x="39982" y="323597"/>
                  </a:cubicBezTo>
                  <a:lnTo>
                    <a:pt x="8305" y="333964"/>
                  </a:lnTo>
                  <a:cubicBezTo>
                    <a:pt x="7793" y="334092"/>
                    <a:pt x="7153" y="334220"/>
                    <a:pt x="6449" y="33422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73F74EB5-6D5C-4DDC-BB44-B014AFE8C829}"/>
                </a:ext>
              </a:extLst>
            </p:cNvPr>
            <p:cNvSpPr/>
            <p:nvPr/>
          </p:nvSpPr>
          <p:spPr>
            <a:xfrm>
              <a:off x="2036314" y="2783474"/>
              <a:ext cx="102389" cy="102389"/>
            </a:xfrm>
            <a:custGeom>
              <a:avLst/>
              <a:gdLst>
                <a:gd name="connsiteX0" fmla="*/ 54282 w 102389"/>
                <a:gd name="connsiteY0" fmla="*/ 108613 h 102389"/>
                <a:gd name="connsiteX1" fmla="*/ 15886 w 102389"/>
                <a:gd name="connsiteY1" fmla="*/ 92742 h 102389"/>
                <a:gd name="connsiteX2" fmla="*/ 15886 w 102389"/>
                <a:gd name="connsiteY2" fmla="*/ 15886 h 102389"/>
                <a:gd name="connsiteX3" fmla="*/ 92742 w 102389"/>
                <a:gd name="connsiteY3" fmla="*/ 15886 h 102389"/>
                <a:gd name="connsiteX4" fmla="*/ 92742 w 102389"/>
                <a:gd name="connsiteY4" fmla="*/ 92742 h 102389"/>
                <a:gd name="connsiteX5" fmla="*/ 54282 w 102389"/>
                <a:gd name="connsiteY5" fmla="*/ 108613 h 102389"/>
                <a:gd name="connsiteX6" fmla="*/ 54282 w 102389"/>
                <a:gd name="connsiteY6" fmla="*/ 12815 h 102389"/>
                <a:gd name="connsiteX7" fmla="*/ 24909 w 102389"/>
                <a:gd name="connsiteY7" fmla="*/ 24973 h 102389"/>
                <a:gd name="connsiteX8" fmla="*/ 24909 w 102389"/>
                <a:gd name="connsiteY8" fmla="*/ 83719 h 102389"/>
                <a:gd name="connsiteX9" fmla="*/ 83655 w 102389"/>
                <a:gd name="connsiteY9" fmla="*/ 83719 h 102389"/>
                <a:gd name="connsiteX10" fmla="*/ 83655 w 102389"/>
                <a:gd name="connsiteY10" fmla="*/ 24973 h 102389"/>
                <a:gd name="connsiteX11" fmla="*/ 54282 w 102389"/>
                <a:gd name="connsiteY11" fmla="*/ 12815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2389" h="102389">
                  <a:moveTo>
                    <a:pt x="54282" y="108613"/>
                  </a:moveTo>
                  <a:cubicBezTo>
                    <a:pt x="40396" y="108613"/>
                    <a:pt x="26445" y="103301"/>
                    <a:pt x="15886" y="92742"/>
                  </a:cubicBezTo>
                  <a:cubicBezTo>
                    <a:pt x="-5295" y="71561"/>
                    <a:pt x="-5295" y="37068"/>
                    <a:pt x="15886" y="15886"/>
                  </a:cubicBezTo>
                  <a:cubicBezTo>
                    <a:pt x="37068" y="-5295"/>
                    <a:pt x="71560" y="-5295"/>
                    <a:pt x="92742" y="15886"/>
                  </a:cubicBezTo>
                  <a:cubicBezTo>
                    <a:pt x="113924" y="37068"/>
                    <a:pt x="113924" y="71561"/>
                    <a:pt x="92742" y="92742"/>
                  </a:cubicBezTo>
                  <a:cubicBezTo>
                    <a:pt x="82119" y="103365"/>
                    <a:pt x="68233" y="108613"/>
                    <a:pt x="54282" y="108613"/>
                  </a:cubicBezTo>
                  <a:close/>
                  <a:moveTo>
                    <a:pt x="54282" y="12815"/>
                  </a:moveTo>
                  <a:cubicBezTo>
                    <a:pt x="43659" y="12815"/>
                    <a:pt x="33037" y="16846"/>
                    <a:pt x="24909" y="24973"/>
                  </a:cubicBezTo>
                  <a:cubicBezTo>
                    <a:pt x="8719" y="41164"/>
                    <a:pt x="8719" y="67529"/>
                    <a:pt x="24909" y="83719"/>
                  </a:cubicBezTo>
                  <a:cubicBezTo>
                    <a:pt x="41100" y="99910"/>
                    <a:pt x="67465" y="99910"/>
                    <a:pt x="83655" y="83719"/>
                  </a:cubicBezTo>
                  <a:cubicBezTo>
                    <a:pt x="99846" y="67529"/>
                    <a:pt x="99846" y="41164"/>
                    <a:pt x="83655" y="24973"/>
                  </a:cubicBezTo>
                  <a:cubicBezTo>
                    <a:pt x="75592" y="16846"/>
                    <a:pt x="64969" y="12815"/>
                    <a:pt x="54282" y="1281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AA6E5C78-EA44-4C9E-A72F-AB030AB3D97E}"/>
                </a:ext>
              </a:extLst>
            </p:cNvPr>
            <p:cNvSpPr/>
            <p:nvPr/>
          </p:nvSpPr>
          <p:spPr>
            <a:xfrm>
              <a:off x="1934373" y="2865385"/>
              <a:ext cx="127987" cy="127987"/>
            </a:xfrm>
            <a:custGeom>
              <a:avLst/>
              <a:gdLst>
                <a:gd name="connsiteX0" fmla="*/ 6415 w 127986"/>
                <a:gd name="connsiteY0" fmla="*/ 128643 h 127986"/>
                <a:gd name="connsiteX1" fmla="*/ 1872 w 127986"/>
                <a:gd name="connsiteY1" fmla="*/ 126787 h 127986"/>
                <a:gd name="connsiteX2" fmla="*/ 1872 w 127986"/>
                <a:gd name="connsiteY2" fmla="*/ 117764 h 127986"/>
                <a:gd name="connsiteX3" fmla="*/ 117764 w 127986"/>
                <a:gd name="connsiteY3" fmla="*/ 1872 h 127986"/>
                <a:gd name="connsiteX4" fmla="*/ 126787 w 127986"/>
                <a:gd name="connsiteY4" fmla="*/ 1872 h 127986"/>
                <a:gd name="connsiteX5" fmla="*/ 126787 w 127986"/>
                <a:gd name="connsiteY5" fmla="*/ 10895 h 127986"/>
                <a:gd name="connsiteX6" fmla="*/ 10895 w 127986"/>
                <a:gd name="connsiteY6" fmla="*/ 126787 h 127986"/>
                <a:gd name="connsiteX7" fmla="*/ 6415 w 127986"/>
                <a:gd name="connsiteY7" fmla="*/ 128643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6415" y="128643"/>
                  </a:moveTo>
                  <a:cubicBezTo>
                    <a:pt x="4751" y="128643"/>
                    <a:pt x="3152" y="128003"/>
                    <a:pt x="1872" y="126787"/>
                  </a:cubicBezTo>
                  <a:cubicBezTo>
                    <a:pt x="-624" y="124291"/>
                    <a:pt x="-624" y="120259"/>
                    <a:pt x="1872" y="117764"/>
                  </a:cubicBezTo>
                  <a:lnTo>
                    <a:pt x="117764" y="1872"/>
                  </a:lnTo>
                  <a:cubicBezTo>
                    <a:pt x="120259" y="-624"/>
                    <a:pt x="124291" y="-624"/>
                    <a:pt x="126787" y="1872"/>
                  </a:cubicBezTo>
                  <a:cubicBezTo>
                    <a:pt x="129282" y="4368"/>
                    <a:pt x="129282" y="8399"/>
                    <a:pt x="126787" y="10895"/>
                  </a:cubicBezTo>
                  <a:lnTo>
                    <a:pt x="10895" y="126787"/>
                  </a:lnTo>
                  <a:cubicBezTo>
                    <a:pt x="9743" y="128003"/>
                    <a:pt x="8079" y="128643"/>
                    <a:pt x="6415" y="12864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080C0C59-2559-4272-A44C-261E59396289}"/>
                </a:ext>
              </a:extLst>
            </p:cNvPr>
            <p:cNvSpPr/>
            <p:nvPr/>
          </p:nvSpPr>
          <p:spPr>
            <a:xfrm>
              <a:off x="2099325" y="2604065"/>
              <a:ext cx="223976" cy="223976"/>
            </a:xfrm>
            <a:custGeom>
              <a:avLst/>
              <a:gdLst>
                <a:gd name="connsiteX0" fmla="*/ 172436 w 223976"/>
                <a:gd name="connsiteY0" fmla="*/ 224988 h 223976"/>
                <a:gd name="connsiteX1" fmla="*/ 167893 w 223976"/>
                <a:gd name="connsiteY1" fmla="*/ 223132 h 223976"/>
                <a:gd name="connsiteX2" fmla="*/ 1894 w 223976"/>
                <a:gd name="connsiteY2" fmla="*/ 57134 h 223976"/>
                <a:gd name="connsiteX3" fmla="*/ 934 w 223976"/>
                <a:gd name="connsiteY3" fmla="*/ 49263 h 223976"/>
                <a:gd name="connsiteX4" fmla="*/ 29219 w 223976"/>
                <a:gd name="connsiteY4" fmla="*/ 3059 h 223976"/>
                <a:gd name="connsiteX5" fmla="*/ 33955 w 223976"/>
                <a:gd name="connsiteY5" fmla="*/ 52 h 223976"/>
                <a:gd name="connsiteX6" fmla="*/ 39202 w 223976"/>
                <a:gd name="connsiteY6" fmla="*/ 1908 h 223976"/>
                <a:gd name="connsiteX7" fmla="*/ 223119 w 223976"/>
                <a:gd name="connsiteY7" fmla="*/ 185824 h 223976"/>
                <a:gd name="connsiteX8" fmla="*/ 224975 w 223976"/>
                <a:gd name="connsiteY8" fmla="*/ 191072 h 223976"/>
                <a:gd name="connsiteX9" fmla="*/ 221967 w 223976"/>
                <a:gd name="connsiteY9" fmla="*/ 195743 h 223976"/>
                <a:gd name="connsiteX10" fmla="*/ 175764 w 223976"/>
                <a:gd name="connsiteY10" fmla="*/ 224028 h 223976"/>
                <a:gd name="connsiteX11" fmla="*/ 172436 w 223976"/>
                <a:gd name="connsiteY11" fmla="*/ 224988 h 223976"/>
                <a:gd name="connsiteX12" fmla="*/ 14501 w 223976"/>
                <a:gd name="connsiteY12" fmla="*/ 51630 h 223976"/>
                <a:gd name="connsiteX13" fmla="*/ 173396 w 223976"/>
                <a:gd name="connsiteY13" fmla="*/ 210526 h 223976"/>
                <a:gd name="connsiteX14" fmla="*/ 208336 w 223976"/>
                <a:gd name="connsiteY14" fmla="*/ 189088 h 223976"/>
                <a:gd name="connsiteX15" fmla="*/ 35939 w 223976"/>
                <a:gd name="connsiteY15" fmla="*/ 16690 h 223976"/>
                <a:gd name="connsiteX16" fmla="*/ 14501 w 223976"/>
                <a:gd name="connsiteY16" fmla="*/ 51630 h 223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976" h="223976">
                  <a:moveTo>
                    <a:pt x="172436" y="224988"/>
                  </a:moveTo>
                  <a:cubicBezTo>
                    <a:pt x="170772" y="224988"/>
                    <a:pt x="169173" y="224348"/>
                    <a:pt x="167893" y="223132"/>
                  </a:cubicBezTo>
                  <a:lnTo>
                    <a:pt x="1894" y="57134"/>
                  </a:lnTo>
                  <a:cubicBezTo>
                    <a:pt x="-218" y="55022"/>
                    <a:pt x="-602" y="51758"/>
                    <a:pt x="934" y="49263"/>
                  </a:cubicBezTo>
                  <a:lnTo>
                    <a:pt x="29219" y="3059"/>
                  </a:lnTo>
                  <a:cubicBezTo>
                    <a:pt x="30243" y="1396"/>
                    <a:pt x="31971" y="308"/>
                    <a:pt x="33955" y="52"/>
                  </a:cubicBezTo>
                  <a:cubicBezTo>
                    <a:pt x="35874" y="-204"/>
                    <a:pt x="37858" y="500"/>
                    <a:pt x="39202" y="1908"/>
                  </a:cubicBezTo>
                  <a:lnTo>
                    <a:pt x="223119" y="185824"/>
                  </a:lnTo>
                  <a:cubicBezTo>
                    <a:pt x="224527" y="187232"/>
                    <a:pt x="225167" y="189152"/>
                    <a:pt x="224975" y="191072"/>
                  </a:cubicBezTo>
                  <a:cubicBezTo>
                    <a:pt x="224783" y="192992"/>
                    <a:pt x="223631" y="194719"/>
                    <a:pt x="221967" y="195743"/>
                  </a:cubicBezTo>
                  <a:lnTo>
                    <a:pt x="175764" y="224028"/>
                  </a:lnTo>
                  <a:cubicBezTo>
                    <a:pt x="174740" y="224732"/>
                    <a:pt x="173588" y="224988"/>
                    <a:pt x="172436" y="224988"/>
                  </a:cubicBezTo>
                  <a:close/>
                  <a:moveTo>
                    <a:pt x="14501" y="51630"/>
                  </a:moveTo>
                  <a:lnTo>
                    <a:pt x="173396" y="210526"/>
                  </a:lnTo>
                  <a:lnTo>
                    <a:pt x="208336" y="189088"/>
                  </a:lnTo>
                  <a:lnTo>
                    <a:pt x="35939" y="16690"/>
                  </a:lnTo>
                  <a:lnTo>
                    <a:pt x="14501" y="5163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813B7808-47CC-43B3-B0BA-5D5A5BDEDF51}"/>
                </a:ext>
              </a:extLst>
            </p:cNvPr>
            <p:cNvSpPr/>
            <p:nvPr/>
          </p:nvSpPr>
          <p:spPr>
            <a:xfrm>
              <a:off x="1731931" y="2741672"/>
              <a:ext cx="179181" cy="294369"/>
            </a:xfrm>
            <a:custGeom>
              <a:avLst/>
              <a:gdLst>
                <a:gd name="connsiteX0" fmla="*/ 136033 w 179181"/>
                <a:gd name="connsiteY0" fmla="*/ 295167 h 294369"/>
                <a:gd name="connsiteX1" fmla="*/ 101989 w 179181"/>
                <a:gd name="connsiteY1" fmla="*/ 283008 h 294369"/>
                <a:gd name="connsiteX2" fmla="*/ 98853 w 179181"/>
                <a:gd name="connsiteY2" fmla="*/ 154318 h 294369"/>
                <a:gd name="connsiteX3" fmla="*/ 81255 w 179181"/>
                <a:gd name="connsiteY3" fmla="*/ 31386 h 294369"/>
                <a:gd name="connsiteX4" fmla="*/ 8687 w 179181"/>
                <a:gd name="connsiteY4" fmla="*/ 17500 h 294369"/>
                <a:gd name="connsiteX5" fmla="*/ 432 w 179181"/>
                <a:gd name="connsiteY5" fmla="*/ 13788 h 294369"/>
                <a:gd name="connsiteX6" fmla="*/ 4143 w 179181"/>
                <a:gd name="connsiteY6" fmla="*/ 5533 h 294369"/>
                <a:gd name="connsiteX7" fmla="*/ 90022 w 179181"/>
                <a:gd name="connsiteY7" fmla="*/ 22043 h 294369"/>
                <a:gd name="connsiteX8" fmla="*/ 111140 w 179181"/>
                <a:gd name="connsiteY8" fmla="*/ 158029 h 294369"/>
                <a:gd name="connsiteX9" fmla="*/ 110756 w 179181"/>
                <a:gd name="connsiteY9" fmla="*/ 273665 h 294369"/>
                <a:gd name="connsiteX10" fmla="*/ 172765 w 179181"/>
                <a:gd name="connsiteY10" fmla="*/ 274433 h 294369"/>
                <a:gd name="connsiteX11" fmla="*/ 181021 w 179181"/>
                <a:gd name="connsiteY11" fmla="*/ 278209 h 294369"/>
                <a:gd name="connsiteX12" fmla="*/ 177245 w 179181"/>
                <a:gd name="connsiteY12" fmla="*/ 286464 h 294369"/>
                <a:gd name="connsiteX13" fmla="*/ 136033 w 179181"/>
                <a:gd name="connsiteY13" fmla="*/ 295167 h 29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181" h="294369">
                  <a:moveTo>
                    <a:pt x="136033" y="295167"/>
                  </a:moveTo>
                  <a:cubicBezTo>
                    <a:pt x="122019" y="295167"/>
                    <a:pt x="110628" y="291135"/>
                    <a:pt x="101989" y="283008"/>
                  </a:cubicBezTo>
                  <a:cubicBezTo>
                    <a:pt x="80295" y="262722"/>
                    <a:pt x="79271" y="219399"/>
                    <a:pt x="98853" y="154318"/>
                  </a:cubicBezTo>
                  <a:cubicBezTo>
                    <a:pt x="114787" y="101459"/>
                    <a:pt x="108324" y="56664"/>
                    <a:pt x="81255" y="31386"/>
                  </a:cubicBezTo>
                  <a:cubicBezTo>
                    <a:pt x="61801" y="13212"/>
                    <a:pt x="33964" y="7901"/>
                    <a:pt x="8687" y="17500"/>
                  </a:cubicBezTo>
                  <a:cubicBezTo>
                    <a:pt x="5359" y="18780"/>
                    <a:pt x="1711" y="17116"/>
                    <a:pt x="432" y="13788"/>
                  </a:cubicBezTo>
                  <a:cubicBezTo>
                    <a:pt x="-848" y="10461"/>
                    <a:pt x="815" y="6813"/>
                    <a:pt x="4143" y="5533"/>
                  </a:cubicBezTo>
                  <a:cubicBezTo>
                    <a:pt x="34028" y="-5794"/>
                    <a:pt x="66921" y="542"/>
                    <a:pt x="90022" y="22043"/>
                  </a:cubicBezTo>
                  <a:cubicBezTo>
                    <a:pt x="120803" y="50776"/>
                    <a:pt x="128546" y="100307"/>
                    <a:pt x="111140" y="158029"/>
                  </a:cubicBezTo>
                  <a:cubicBezTo>
                    <a:pt x="88614" y="232837"/>
                    <a:pt x="98469" y="262210"/>
                    <a:pt x="110756" y="273665"/>
                  </a:cubicBezTo>
                  <a:cubicBezTo>
                    <a:pt x="125922" y="287808"/>
                    <a:pt x="152800" y="281920"/>
                    <a:pt x="172765" y="274433"/>
                  </a:cubicBezTo>
                  <a:cubicBezTo>
                    <a:pt x="176093" y="273217"/>
                    <a:pt x="179741" y="274881"/>
                    <a:pt x="181021" y="278209"/>
                  </a:cubicBezTo>
                  <a:cubicBezTo>
                    <a:pt x="182300" y="281536"/>
                    <a:pt x="180573" y="285184"/>
                    <a:pt x="177245" y="286464"/>
                  </a:cubicBezTo>
                  <a:cubicBezTo>
                    <a:pt x="161631" y="292223"/>
                    <a:pt x="147872" y="295167"/>
                    <a:pt x="136033" y="29516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1E33B345-EBB6-4149-AE75-0D0AFAEA30BD}"/>
              </a:ext>
            </a:extLst>
          </p:cNvPr>
          <p:cNvGrpSpPr/>
          <p:nvPr/>
        </p:nvGrpSpPr>
        <p:grpSpPr>
          <a:xfrm>
            <a:off x="2193729" y="3594712"/>
            <a:ext cx="381576" cy="449173"/>
            <a:chOff x="1848014" y="3710620"/>
            <a:chExt cx="381576" cy="449173"/>
          </a:xfrm>
        </p:grpSpPr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4E6F9B8-75F3-4660-8332-97435D73695E}"/>
                </a:ext>
              </a:extLst>
            </p:cNvPr>
            <p:cNvSpPr/>
            <p:nvPr/>
          </p:nvSpPr>
          <p:spPr>
            <a:xfrm>
              <a:off x="1967789" y="3710620"/>
              <a:ext cx="57594" cy="57594"/>
            </a:xfrm>
            <a:custGeom>
              <a:avLst/>
              <a:gdLst>
                <a:gd name="connsiteX0" fmla="*/ 30977 w 57593"/>
                <a:gd name="connsiteY0" fmla="*/ 62013 h 57593"/>
                <a:gd name="connsiteX1" fmla="*/ 13251 w 57593"/>
                <a:gd name="connsiteY1" fmla="*/ 56446 h 57593"/>
                <a:gd name="connsiteX2" fmla="*/ 5572 w 57593"/>
                <a:gd name="connsiteY2" fmla="*/ 13251 h 57593"/>
                <a:gd name="connsiteX3" fmla="*/ 48767 w 57593"/>
                <a:gd name="connsiteY3" fmla="*/ 5572 h 57593"/>
                <a:gd name="connsiteX4" fmla="*/ 56446 w 57593"/>
                <a:gd name="connsiteY4" fmla="*/ 48767 h 57593"/>
                <a:gd name="connsiteX5" fmla="*/ 30977 w 57593"/>
                <a:gd name="connsiteY5" fmla="*/ 62013 h 57593"/>
                <a:gd name="connsiteX6" fmla="*/ 31041 w 57593"/>
                <a:gd name="connsiteY6" fmla="*/ 12803 h 57593"/>
                <a:gd name="connsiteX7" fmla="*/ 16066 w 57593"/>
                <a:gd name="connsiteY7" fmla="*/ 20546 h 57593"/>
                <a:gd name="connsiteX8" fmla="*/ 20546 w 57593"/>
                <a:gd name="connsiteY8" fmla="*/ 45887 h 57593"/>
                <a:gd name="connsiteX9" fmla="*/ 45887 w 57593"/>
                <a:gd name="connsiteY9" fmla="*/ 41408 h 57593"/>
                <a:gd name="connsiteX10" fmla="*/ 41408 w 57593"/>
                <a:gd name="connsiteY10" fmla="*/ 16066 h 57593"/>
                <a:gd name="connsiteX11" fmla="*/ 31041 w 57593"/>
                <a:gd name="connsiteY11" fmla="*/ 1280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593" h="57593">
                  <a:moveTo>
                    <a:pt x="30977" y="62013"/>
                  </a:moveTo>
                  <a:cubicBezTo>
                    <a:pt x="24833" y="62013"/>
                    <a:pt x="18690" y="60222"/>
                    <a:pt x="13251" y="56446"/>
                  </a:cubicBezTo>
                  <a:cubicBezTo>
                    <a:pt x="-764" y="46655"/>
                    <a:pt x="-4219" y="27265"/>
                    <a:pt x="5572" y="13251"/>
                  </a:cubicBezTo>
                  <a:cubicBezTo>
                    <a:pt x="15362" y="-764"/>
                    <a:pt x="34752" y="-4219"/>
                    <a:pt x="48767" y="5572"/>
                  </a:cubicBezTo>
                  <a:cubicBezTo>
                    <a:pt x="62782" y="15363"/>
                    <a:pt x="66237" y="34752"/>
                    <a:pt x="56446" y="48767"/>
                  </a:cubicBezTo>
                  <a:cubicBezTo>
                    <a:pt x="50367" y="57406"/>
                    <a:pt x="40768" y="62013"/>
                    <a:pt x="30977" y="62013"/>
                  </a:cubicBezTo>
                  <a:close/>
                  <a:moveTo>
                    <a:pt x="31041" y="12803"/>
                  </a:moveTo>
                  <a:cubicBezTo>
                    <a:pt x="25281" y="12803"/>
                    <a:pt x="19650" y="15490"/>
                    <a:pt x="16066" y="20546"/>
                  </a:cubicBezTo>
                  <a:cubicBezTo>
                    <a:pt x="10307" y="28801"/>
                    <a:pt x="12355" y="40128"/>
                    <a:pt x="20546" y="45887"/>
                  </a:cubicBezTo>
                  <a:cubicBezTo>
                    <a:pt x="28801" y="51647"/>
                    <a:pt x="40128" y="49599"/>
                    <a:pt x="45887" y="41408"/>
                  </a:cubicBezTo>
                  <a:cubicBezTo>
                    <a:pt x="51647" y="33153"/>
                    <a:pt x="49599" y="21826"/>
                    <a:pt x="41408" y="16066"/>
                  </a:cubicBezTo>
                  <a:cubicBezTo>
                    <a:pt x="38272" y="13891"/>
                    <a:pt x="34624" y="12803"/>
                    <a:pt x="31041" y="128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9834CC1-5E9C-444F-AFF3-928852D387DA}"/>
                </a:ext>
              </a:extLst>
            </p:cNvPr>
            <p:cNvSpPr/>
            <p:nvPr/>
          </p:nvSpPr>
          <p:spPr>
            <a:xfrm>
              <a:off x="1880299" y="3779337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77" y="28045"/>
                    <a:pt x="24013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CF1F5891-17C7-4D9A-856E-22C95356C7EF}"/>
                </a:ext>
              </a:extLst>
            </p:cNvPr>
            <p:cNvSpPr/>
            <p:nvPr/>
          </p:nvSpPr>
          <p:spPr>
            <a:xfrm>
              <a:off x="1880363" y="3779337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79" y="28045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B6D09765-1D20-4409-9FAE-DE50B14501E8}"/>
                </a:ext>
              </a:extLst>
            </p:cNvPr>
            <p:cNvSpPr/>
            <p:nvPr/>
          </p:nvSpPr>
          <p:spPr>
            <a:xfrm>
              <a:off x="1848014" y="3866848"/>
              <a:ext cx="38396" cy="38396"/>
            </a:xfrm>
            <a:custGeom>
              <a:avLst/>
              <a:gdLst>
                <a:gd name="connsiteX0" fmla="*/ 21806 w 38395"/>
                <a:gd name="connsiteY0" fmla="*/ 43691 h 38395"/>
                <a:gd name="connsiteX1" fmla="*/ 6383 w 38395"/>
                <a:gd name="connsiteY1" fmla="*/ 37292 h 38395"/>
                <a:gd name="connsiteX2" fmla="*/ 6383 w 38395"/>
                <a:gd name="connsiteY2" fmla="*/ 6383 h 38395"/>
                <a:gd name="connsiteX3" fmla="*/ 37292 w 38395"/>
                <a:gd name="connsiteY3" fmla="*/ 6383 h 38395"/>
                <a:gd name="connsiteX4" fmla="*/ 37292 w 38395"/>
                <a:gd name="connsiteY4" fmla="*/ 37292 h 38395"/>
                <a:gd name="connsiteX5" fmla="*/ 37292 w 38395"/>
                <a:gd name="connsiteY5" fmla="*/ 37292 h 38395"/>
                <a:gd name="connsiteX6" fmla="*/ 21806 w 38395"/>
                <a:gd name="connsiteY6" fmla="*/ 43691 h 38395"/>
                <a:gd name="connsiteX7" fmla="*/ 21806 w 38395"/>
                <a:gd name="connsiteY7" fmla="*/ 12847 h 38395"/>
                <a:gd name="connsiteX8" fmla="*/ 15406 w 38395"/>
                <a:gd name="connsiteY8" fmla="*/ 15470 h 38395"/>
                <a:gd name="connsiteX9" fmla="*/ 15406 w 38395"/>
                <a:gd name="connsiteY9" fmla="*/ 28269 h 38395"/>
                <a:gd name="connsiteX10" fmla="*/ 28205 w 38395"/>
                <a:gd name="connsiteY10" fmla="*/ 28269 h 38395"/>
                <a:gd name="connsiteX11" fmla="*/ 28205 w 38395"/>
                <a:gd name="connsiteY11" fmla="*/ 15470 h 38395"/>
                <a:gd name="connsiteX12" fmla="*/ 21806 w 38395"/>
                <a:gd name="connsiteY12" fmla="*/ 12847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395" h="38395">
                  <a:moveTo>
                    <a:pt x="21806" y="43691"/>
                  </a:moveTo>
                  <a:cubicBezTo>
                    <a:pt x="16238" y="43691"/>
                    <a:pt x="10607" y="41580"/>
                    <a:pt x="6383" y="37292"/>
                  </a:cubicBezTo>
                  <a:cubicBezTo>
                    <a:pt x="-2128" y="28781"/>
                    <a:pt x="-2128" y="14894"/>
                    <a:pt x="6383" y="6383"/>
                  </a:cubicBezTo>
                  <a:cubicBezTo>
                    <a:pt x="14894" y="-2128"/>
                    <a:pt x="28717" y="-2128"/>
                    <a:pt x="37292" y="6383"/>
                  </a:cubicBezTo>
                  <a:cubicBezTo>
                    <a:pt x="45803" y="14894"/>
                    <a:pt x="45803" y="28717"/>
                    <a:pt x="37292" y="37292"/>
                  </a:cubicBezTo>
                  <a:lnTo>
                    <a:pt x="37292" y="37292"/>
                  </a:lnTo>
                  <a:cubicBezTo>
                    <a:pt x="33004" y="41580"/>
                    <a:pt x="27373" y="43691"/>
                    <a:pt x="21806" y="43691"/>
                  </a:cubicBezTo>
                  <a:close/>
                  <a:moveTo>
                    <a:pt x="21806" y="12847"/>
                  </a:moveTo>
                  <a:cubicBezTo>
                    <a:pt x="19502" y="12847"/>
                    <a:pt x="17198" y="13742"/>
                    <a:pt x="15406" y="15470"/>
                  </a:cubicBezTo>
                  <a:cubicBezTo>
                    <a:pt x="11887" y="18990"/>
                    <a:pt x="11887" y="24749"/>
                    <a:pt x="15406" y="28269"/>
                  </a:cubicBezTo>
                  <a:cubicBezTo>
                    <a:pt x="18926" y="31789"/>
                    <a:pt x="24685" y="31789"/>
                    <a:pt x="28205" y="28269"/>
                  </a:cubicBezTo>
                  <a:cubicBezTo>
                    <a:pt x="31725" y="24749"/>
                    <a:pt x="31725" y="18990"/>
                    <a:pt x="28205" y="15470"/>
                  </a:cubicBezTo>
                  <a:cubicBezTo>
                    <a:pt x="26413" y="13679"/>
                    <a:pt x="24109" y="12847"/>
                    <a:pt x="21806" y="128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6A5480F-000A-4B24-86F4-7B7727F5213A}"/>
                </a:ext>
              </a:extLst>
            </p:cNvPr>
            <p:cNvSpPr/>
            <p:nvPr/>
          </p:nvSpPr>
          <p:spPr>
            <a:xfrm>
              <a:off x="2084757" y="4004145"/>
              <a:ext cx="31997" cy="31997"/>
            </a:xfrm>
            <a:custGeom>
              <a:avLst/>
              <a:gdLst>
                <a:gd name="connsiteX0" fmla="*/ 29837 w 31996"/>
                <a:gd name="connsiteY0" fmla="*/ 36172 h 31996"/>
                <a:gd name="connsiteX1" fmla="*/ 25293 w 31996"/>
                <a:gd name="connsiteY1" fmla="*/ 34316 h 31996"/>
                <a:gd name="connsiteX2" fmla="*/ 1872 w 31996"/>
                <a:gd name="connsiteY2" fmla="*/ 10895 h 31996"/>
                <a:gd name="connsiteX3" fmla="*/ 1872 w 31996"/>
                <a:gd name="connsiteY3" fmla="*/ 1872 h 31996"/>
                <a:gd name="connsiteX4" fmla="*/ 10895 w 31996"/>
                <a:gd name="connsiteY4" fmla="*/ 1872 h 31996"/>
                <a:gd name="connsiteX5" fmla="*/ 34316 w 31996"/>
                <a:gd name="connsiteY5" fmla="*/ 25293 h 31996"/>
                <a:gd name="connsiteX6" fmla="*/ 34316 w 31996"/>
                <a:gd name="connsiteY6" fmla="*/ 34316 h 31996"/>
                <a:gd name="connsiteX7" fmla="*/ 29837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29837" y="36172"/>
                  </a:moveTo>
                  <a:cubicBezTo>
                    <a:pt x="28173" y="36172"/>
                    <a:pt x="26573" y="35532"/>
                    <a:pt x="25293" y="343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34316" y="25293"/>
                  </a:lnTo>
                  <a:cubicBezTo>
                    <a:pt x="36812" y="27789"/>
                    <a:pt x="36812" y="31821"/>
                    <a:pt x="34316" y="34316"/>
                  </a:cubicBezTo>
                  <a:cubicBezTo>
                    <a:pt x="33101" y="35532"/>
                    <a:pt x="31437" y="36172"/>
                    <a:pt x="29837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4B785A11-2805-4606-BF40-9C1EACA0F1C1}"/>
                </a:ext>
              </a:extLst>
            </p:cNvPr>
            <p:cNvSpPr/>
            <p:nvPr/>
          </p:nvSpPr>
          <p:spPr>
            <a:xfrm>
              <a:off x="2084757" y="4004145"/>
              <a:ext cx="31997" cy="31997"/>
            </a:xfrm>
            <a:custGeom>
              <a:avLst/>
              <a:gdLst>
                <a:gd name="connsiteX0" fmla="*/ 6415 w 31996"/>
                <a:gd name="connsiteY0" fmla="*/ 36172 h 31996"/>
                <a:gd name="connsiteX1" fmla="*/ 1872 w 31996"/>
                <a:gd name="connsiteY1" fmla="*/ 34316 h 31996"/>
                <a:gd name="connsiteX2" fmla="*/ 1872 w 31996"/>
                <a:gd name="connsiteY2" fmla="*/ 25293 h 31996"/>
                <a:gd name="connsiteX3" fmla="*/ 25293 w 31996"/>
                <a:gd name="connsiteY3" fmla="*/ 1872 h 31996"/>
                <a:gd name="connsiteX4" fmla="*/ 34316 w 31996"/>
                <a:gd name="connsiteY4" fmla="*/ 1872 h 31996"/>
                <a:gd name="connsiteX5" fmla="*/ 34316 w 31996"/>
                <a:gd name="connsiteY5" fmla="*/ 10895 h 31996"/>
                <a:gd name="connsiteX6" fmla="*/ 10895 w 31996"/>
                <a:gd name="connsiteY6" fmla="*/ 34316 h 31996"/>
                <a:gd name="connsiteX7" fmla="*/ 6415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6415" y="36172"/>
                  </a:moveTo>
                  <a:cubicBezTo>
                    <a:pt x="4751" y="36172"/>
                    <a:pt x="3152" y="35532"/>
                    <a:pt x="1872" y="34316"/>
                  </a:cubicBezTo>
                  <a:cubicBezTo>
                    <a:pt x="-624" y="31821"/>
                    <a:pt x="-624" y="27789"/>
                    <a:pt x="1872" y="25293"/>
                  </a:cubicBezTo>
                  <a:lnTo>
                    <a:pt x="25293" y="1872"/>
                  </a:lnTo>
                  <a:cubicBezTo>
                    <a:pt x="27789" y="-624"/>
                    <a:pt x="31821" y="-624"/>
                    <a:pt x="34316" y="1872"/>
                  </a:cubicBezTo>
                  <a:cubicBezTo>
                    <a:pt x="36812" y="4368"/>
                    <a:pt x="36812" y="8399"/>
                    <a:pt x="34316" y="10895"/>
                  </a:cubicBezTo>
                  <a:lnTo>
                    <a:pt x="10895" y="34316"/>
                  </a:lnTo>
                  <a:cubicBezTo>
                    <a:pt x="9679" y="35532"/>
                    <a:pt x="8015" y="36172"/>
                    <a:pt x="6415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EA07AD44-3D88-4D31-BAA2-7DD487CEB743}"/>
                </a:ext>
              </a:extLst>
            </p:cNvPr>
            <p:cNvSpPr/>
            <p:nvPr/>
          </p:nvSpPr>
          <p:spPr>
            <a:xfrm>
              <a:off x="2039226" y="4080649"/>
              <a:ext cx="38396" cy="38396"/>
            </a:xfrm>
            <a:custGeom>
              <a:avLst/>
              <a:gdLst>
                <a:gd name="connsiteX0" fmla="*/ 21806 w 38395"/>
                <a:gd name="connsiteY0" fmla="*/ 43691 h 38395"/>
                <a:gd name="connsiteX1" fmla="*/ 6383 w 38395"/>
                <a:gd name="connsiteY1" fmla="*/ 37292 h 38395"/>
                <a:gd name="connsiteX2" fmla="*/ 6383 w 38395"/>
                <a:gd name="connsiteY2" fmla="*/ 6383 h 38395"/>
                <a:gd name="connsiteX3" fmla="*/ 37292 w 38395"/>
                <a:gd name="connsiteY3" fmla="*/ 6383 h 38395"/>
                <a:gd name="connsiteX4" fmla="*/ 37292 w 38395"/>
                <a:gd name="connsiteY4" fmla="*/ 37292 h 38395"/>
                <a:gd name="connsiteX5" fmla="*/ 21806 w 38395"/>
                <a:gd name="connsiteY5" fmla="*/ 43691 h 38395"/>
                <a:gd name="connsiteX6" fmla="*/ 21806 w 38395"/>
                <a:gd name="connsiteY6" fmla="*/ 12847 h 38395"/>
                <a:gd name="connsiteX7" fmla="*/ 15406 w 38395"/>
                <a:gd name="connsiteY7" fmla="*/ 15470 h 38395"/>
                <a:gd name="connsiteX8" fmla="*/ 15406 w 38395"/>
                <a:gd name="connsiteY8" fmla="*/ 28269 h 38395"/>
                <a:gd name="connsiteX9" fmla="*/ 28205 w 38395"/>
                <a:gd name="connsiteY9" fmla="*/ 28269 h 38395"/>
                <a:gd name="connsiteX10" fmla="*/ 28205 w 38395"/>
                <a:gd name="connsiteY10" fmla="*/ 15470 h 38395"/>
                <a:gd name="connsiteX11" fmla="*/ 21806 w 38395"/>
                <a:gd name="connsiteY11" fmla="*/ 12847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395" h="38395">
                  <a:moveTo>
                    <a:pt x="21806" y="43691"/>
                  </a:moveTo>
                  <a:cubicBezTo>
                    <a:pt x="16238" y="43691"/>
                    <a:pt x="10607" y="41580"/>
                    <a:pt x="6383" y="37292"/>
                  </a:cubicBezTo>
                  <a:cubicBezTo>
                    <a:pt x="-2128" y="28781"/>
                    <a:pt x="-2128" y="14958"/>
                    <a:pt x="6383" y="6383"/>
                  </a:cubicBezTo>
                  <a:cubicBezTo>
                    <a:pt x="14894" y="-2128"/>
                    <a:pt x="28781" y="-2128"/>
                    <a:pt x="37292" y="6383"/>
                  </a:cubicBezTo>
                  <a:cubicBezTo>
                    <a:pt x="45803" y="14894"/>
                    <a:pt x="45803" y="28781"/>
                    <a:pt x="37292" y="37292"/>
                  </a:cubicBezTo>
                  <a:cubicBezTo>
                    <a:pt x="32941" y="41580"/>
                    <a:pt x="27373" y="43691"/>
                    <a:pt x="21806" y="43691"/>
                  </a:cubicBezTo>
                  <a:close/>
                  <a:moveTo>
                    <a:pt x="21806" y="12847"/>
                  </a:moveTo>
                  <a:cubicBezTo>
                    <a:pt x="19502" y="12847"/>
                    <a:pt x="17198" y="13742"/>
                    <a:pt x="15406" y="15470"/>
                  </a:cubicBezTo>
                  <a:cubicBezTo>
                    <a:pt x="11887" y="18990"/>
                    <a:pt x="11887" y="24749"/>
                    <a:pt x="15406" y="28269"/>
                  </a:cubicBezTo>
                  <a:cubicBezTo>
                    <a:pt x="18926" y="31789"/>
                    <a:pt x="24685" y="31789"/>
                    <a:pt x="28205" y="28269"/>
                  </a:cubicBezTo>
                  <a:cubicBezTo>
                    <a:pt x="31725" y="24749"/>
                    <a:pt x="31725" y="18990"/>
                    <a:pt x="28205" y="15470"/>
                  </a:cubicBezTo>
                  <a:cubicBezTo>
                    <a:pt x="26413" y="13679"/>
                    <a:pt x="24110" y="12847"/>
                    <a:pt x="21806" y="128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F6CD2AD-8DC8-47CA-B276-47166B79BAC0}"/>
                </a:ext>
              </a:extLst>
            </p:cNvPr>
            <p:cNvSpPr/>
            <p:nvPr/>
          </p:nvSpPr>
          <p:spPr>
            <a:xfrm>
              <a:off x="1955059" y="4127796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AC3E3DF-6CE0-45A0-A51B-85DEEE6C7163}"/>
                </a:ext>
              </a:extLst>
            </p:cNvPr>
            <p:cNvSpPr/>
            <p:nvPr/>
          </p:nvSpPr>
          <p:spPr>
            <a:xfrm>
              <a:off x="1943796" y="4139123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A197F2-D96A-40BF-AA7F-37047FA4A5C0}"/>
                </a:ext>
              </a:extLst>
            </p:cNvPr>
            <p:cNvSpPr/>
            <p:nvPr/>
          </p:nvSpPr>
          <p:spPr>
            <a:xfrm>
              <a:off x="1893113" y="3836291"/>
              <a:ext cx="217577" cy="217577"/>
            </a:xfrm>
            <a:custGeom>
              <a:avLst/>
              <a:gdLst>
                <a:gd name="connsiteX0" fmla="*/ 48635 w 217577"/>
                <a:gd name="connsiteY0" fmla="*/ 219641 h 217577"/>
                <a:gd name="connsiteX1" fmla="*/ 44091 w 217577"/>
                <a:gd name="connsiteY1" fmla="*/ 217785 h 217577"/>
                <a:gd name="connsiteX2" fmla="*/ 1856 w 217577"/>
                <a:gd name="connsiteY2" fmla="*/ 175550 h 217577"/>
                <a:gd name="connsiteX3" fmla="*/ 0 w 217577"/>
                <a:gd name="connsiteY3" fmla="*/ 171006 h 217577"/>
                <a:gd name="connsiteX4" fmla="*/ 1856 w 217577"/>
                <a:gd name="connsiteY4" fmla="*/ 166463 h 217577"/>
                <a:gd name="connsiteX5" fmla="*/ 166447 w 217577"/>
                <a:gd name="connsiteY5" fmla="*/ 1872 h 217577"/>
                <a:gd name="connsiteX6" fmla="*/ 175470 w 217577"/>
                <a:gd name="connsiteY6" fmla="*/ 1872 h 217577"/>
                <a:gd name="connsiteX7" fmla="*/ 175470 w 217577"/>
                <a:gd name="connsiteY7" fmla="*/ 10895 h 217577"/>
                <a:gd name="connsiteX8" fmla="*/ 15422 w 217577"/>
                <a:gd name="connsiteY8" fmla="*/ 170942 h 217577"/>
                <a:gd name="connsiteX9" fmla="*/ 48635 w 217577"/>
                <a:gd name="connsiteY9" fmla="*/ 204155 h 217577"/>
                <a:gd name="connsiteX10" fmla="*/ 208682 w 217577"/>
                <a:gd name="connsiteY10" fmla="*/ 44107 h 217577"/>
                <a:gd name="connsiteX11" fmla="*/ 217705 w 217577"/>
                <a:gd name="connsiteY11" fmla="*/ 44107 h 217577"/>
                <a:gd name="connsiteX12" fmla="*/ 217705 w 217577"/>
                <a:gd name="connsiteY12" fmla="*/ 53130 h 217577"/>
                <a:gd name="connsiteX13" fmla="*/ 53114 w 217577"/>
                <a:gd name="connsiteY13" fmla="*/ 217721 h 217577"/>
                <a:gd name="connsiteX14" fmla="*/ 48635 w 217577"/>
                <a:gd name="connsiteY14" fmla="*/ 219641 h 217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7577" h="217577">
                  <a:moveTo>
                    <a:pt x="48635" y="219641"/>
                  </a:moveTo>
                  <a:cubicBezTo>
                    <a:pt x="46971" y="219641"/>
                    <a:pt x="45371" y="219001"/>
                    <a:pt x="44091" y="217785"/>
                  </a:cubicBezTo>
                  <a:lnTo>
                    <a:pt x="1856" y="175550"/>
                  </a:lnTo>
                  <a:cubicBezTo>
                    <a:pt x="640" y="174334"/>
                    <a:pt x="0" y="172734"/>
                    <a:pt x="0" y="171006"/>
                  </a:cubicBezTo>
                  <a:cubicBezTo>
                    <a:pt x="0" y="169278"/>
                    <a:pt x="704" y="167678"/>
                    <a:pt x="1856" y="166463"/>
                  </a:cubicBezTo>
                  <a:lnTo>
                    <a:pt x="166447" y="1872"/>
                  </a:lnTo>
                  <a:cubicBezTo>
                    <a:pt x="168942" y="-624"/>
                    <a:pt x="172974" y="-624"/>
                    <a:pt x="175470" y="1872"/>
                  </a:cubicBezTo>
                  <a:cubicBezTo>
                    <a:pt x="177965" y="4368"/>
                    <a:pt x="177965" y="8399"/>
                    <a:pt x="175470" y="10895"/>
                  </a:cubicBezTo>
                  <a:lnTo>
                    <a:pt x="15422" y="170942"/>
                  </a:lnTo>
                  <a:lnTo>
                    <a:pt x="48635" y="204155"/>
                  </a:lnTo>
                  <a:lnTo>
                    <a:pt x="208682" y="44107"/>
                  </a:lnTo>
                  <a:cubicBezTo>
                    <a:pt x="211178" y="41612"/>
                    <a:pt x="215209" y="41612"/>
                    <a:pt x="217705" y="44107"/>
                  </a:cubicBezTo>
                  <a:cubicBezTo>
                    <a:pt x="220201" y="46603"/>
                    <a:pt x="220201" y="50635"/>
                    <a:pt x="217705" y="53130"/>
                  </a:cubicBezTo>
                  <a:lnTo>
                    <a:pt x="53114" y="217721"/>
                  </a:lnTo>
                  <a:cubicBezTo>
                    <a:pt x="51963" y="219001"/>
                    <a:pt x="50299" y="219641"/>
                    <a:pt x="48635" y="21964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14C97E4C-B762-4372-8747-EB25D52B8B52}"/>
                </a:ext>
              </a:extLst>
            </p:cNvPr>
            <p:cNvSpPr/>
            <p:nvPr/>
          </p:nvSpPr>
          <p:spPr>
            <a:xfrm>
              <a:off x="1867020" y="4000905"/>
              <a:ext cx="76792" cy="76792"/>
            </a:xfrm>
            <a:custGeom>
              <a:avLst/>
              <a:gdLst>
                <a:gd name="connsiteX0" fmla="*/ 6383 w 76791"/>
                <a:gd name="connsiteY0" fmla="*/ 80368 h 76791"/>
                <a:gd name="connsiteX1" fmla="*/ 1840 w 76791"/>
                <a:gd name="connsiteY1" fmla="*/ 78448 h 76791"/>
                <a:gd name="connsiteX2" fmla="*/ 432 w 76791"/>
                <a:gd name="connsiteY2" fmla="*/ 71665 h 76791"/>
                <a:gd name="connsiteX3" fmla="*/ 26541 w 76791"/>
                <a:gd name="connsiteY3" fmla="*/ 4088 h 76791"/>
                <a:gd name="connsiteX4" fmla="*/ 34796 w 76791"/>
                <a:gd name="connsiteY4" fmla="*/ 440 h 76791"/>
                <a:gd name="connsiteX5" fmla="*/ 38444 w 76791"/>
                <a:gd name="connsiteY5" fmla="*/ 8695 h 76791"/>
                <a:gd name="connsiteX6" fmla="*/ 17454 w 76791"/>
                <a:gd name="connsiteY6" fmla="*/ 63090 h 76791"/>
                <a:gd name="connsiteX7" fmla="*/ 72552 w 76791"/>
                <a:gd name="connsiteY7" fmla="*/ 42676 h 76791"/>
                <a:gd name="connsiteX8" fmla="*/ 80807 w 76791"/>
                <a:gd name="connsiteY8" fmla="*/ 46451 h 76791"/>
                <a:gd name="connsiteX9" fmla="*/ 77032 w 76791"/>
                <a:gd name="connsiteY9" fmla="*/ 54706 h 76791"/>
                <a:gd name="connsiteX10" fmla="*/ 8623 w 76791"/>
                <a:gd name="connsiteY10" fmla="*/ 80048 h 76791"/>
                <a:gd name="connsiteX11" fmla="*/ 6383 w 76791"/>
                <a:gd name="connsiteY11" fmla="*/ 80368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791" h="76791">
                  <a:moveTo>
                    <a:pt x="6383" y="80368"/>
                  </a:moveTo>
                  <a:cubicBezTo>
                    <a:pt x="4719" y="80368"/>
                    <a:pt x="3056" y="79728"/>
                    <a:pt x="1840" y="78448"/>
                  </a:cubicBezTo>
                  <a:cubicBezTo>
                    <a:pt x="48" y="76656"/>
                    <a:pt x="-464" y="73968"/>
                    <a:pt x="432" y="71665"/>
                  </a:cubicBezTo>
                  <a:lnTo>
                    <a:pt x="26541" y="4088"/>
                  </a:lnTo>
                  <a:cubicBezTo>
                    <a:pt x="27821" y="760"/>
                    <a:pt x="31533" y="-840"/>
                    <a:pt x="34796" y="440"/>
                  </a:cubicBezTo>
                  <a:cubicBezTo>
                    <a:pt x="38124" y="1720"/>
                    <a:pt x="39724" y="5432"/>
                    <a:pt x="38444" y="8695"/>
                  </a:cubicBezTo>
                  <a:lnTo>
                    <a:pt x="17454" y="63090"/>
                  </a:lnTo>
                  <a:lnTo>
                    <a:pt x="72552" y="42676"/>
                  </a:lnTo>
                  <a:cubicBezTo>
                    <a:pt x="75880" y="41460"/>
                    <a:pt x="79528" y="43124"/>
                    <a:pt x="80807" y="46451"/>
                  </a:cubicBezTo>
                  <a:cubicBezTo>
                    <a:pt x="82023" y="49779"/>
                    <a:pt x="80359" y="53427"/>
                    <a:pt x="77032" y="54706"/>
                  </a:cubicBezTo>
                  <a:lnTo>
                    <a:pt x="8623" y="80048"/>
                  </a:lnTo>
                  <a:cubicBezTo>
                    <a:pt x="7855" y="80240"/>
                    <a:pt x="7151" y="80368"/>
                    <a:pt x="6383" y="8036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A426C1BB-7A59-46E8-A57C-AFB7EE43E240}"/>
                </a:ext>
              </a:extLst>
            </p:cNvPr>
            <p:cNvSpPr/>
            <p:nvPr/>
          </p:nvSpPr>
          <p:spPr>
            <a:xfrm>
              <a:off x="2050409" y="3718159"/>
              <a:ext cx="179181" cy="179181"/>
            </a:xfrm>
            <a:custGeom>
              <a:avLst/>
              <a:gdLst>
                <a:gd name="connsiteX0" fmla="*/ 62458 w 179181"/>
                <a:gd name="connsiteY0" fmla="*/ 179709 h 179181"/>
                <a:gd name="connsiteX1" fmla="*/ 57914 w 179181"/>
                <a:gd name="connsiteY1" fmla="*/ 177853 h 179181"/>
                <a:gd name="connsiteX2" fmla="*/ 1856 w 179181"/>
                <a:gd name="connsiteY2" fmla="*/ 121795 h 179181"/>
                <a:gd name="connsiteX3" fmla="*/ 0 w 179181"/>
                <a:gd name="connsiteY3" fmla="*/ 117252 h 179181"/>
                <a:gd name="connsiteX4" fmla="*/ 1856 w 179181"/>
                <a:gd name="connsiteY4" fmla="*/ 112708 h 179181"/>
                <a:gd name="connsiteX5" fmla="*/ 112692 w 179181"/>
                <a:gd name="connsiteY5" fmla="*/ 1872 h 179181"/>
                <a:gd name="connsiteX6" fmla="*/ 121715 w 179181"/>
                <a:gd name="connsiteY6" fmla="*/ 1872 h 179181"/>
                <a:gd name="connsiteX7" fmla="*/ 177773 w 179181"/>
                <a:gd name="connsiteY7" fmla="*/ 57930 h 179181"/>
                <a:gd name="connsiteX8" fmla="*/ 179629 w 179181"/>
                <a:gd name="connsiteY8" fmla="*/ 62473 h 179181"/>
                <a:gd name="connsiteX9" fmla="*/ 177773 w 179181"/>
                <a:gd name="connsiteY9" fmla="*/ 67017 h 179181"/>
                <a:gd name="connsiteX10" fmla="*/ 66937 w 179181"/>
                <a:gd name="connsiteY10" fmla="*/ 177853 h 179181"/>
                <a:gd name="connsiteX11" fmla="*/ 62458 w 179181"/>
                <a:gd name="connsiteY11" fmla="*/ 179709 h 179181"/>
                <a:gd name="connsiteX12" fmla="*/ 15422 w 179181"/>
                <a:gd name="connsiteY12" fmla="*/ 117252 h 179181"/>
                <a:gd name="connsiteX13" fmla="*/ 62458 w 179181"/>
                <a:gd name="connsiteY13" fmla="*/ 164287 h 179181"/>
                <a:gd name="connsiteX14" fmla="*/ 164271 w 179181"/>
                <a:gd name="connsiteY14" fmla="*/ 62473 h 179181"/>
                <a:gd name="connsiteX15" fmla="*/ 117236 w 179181"/>
                <a:gd name="connsiteY15" fmla="*/ 15438 h 179181"/>
                <a:gd name="connsiteX16" fmla="*/ 15422 w 179181"/>
                <a:gd name="connsiteY16" fmla="*/ 117252 h 179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9181" h="179181">
                  <a:moveTo>
                    <a:pt x="62458" y="179709"/>
                  </a:moveTo>
                  <a:cubicBezTo>
                    <a:pt x="60794" y="179709"/>
                    <a:pt x="59194" y="179069"/>
                    <a:pt x="57914" y="177853"/>
                  </a:cubicBezTo>
                  <a:lnTo>
                    <a:pt x="1856" y="121795"/>
                  </a:lnTo>
                  <a:cubicBezTo>
                    <a:pt x="640" y="120579"/>
                    <a:pt x="0" y="118980"/>
                    <a:pt x="0" y="117252"/>
                  </a:cubicBezTo>
                  <a:cubicBezTo>
                    <a:pt x="0" y="115524"/>
                    <a:pt x="704" y="113924"/>
                    <a:pt x="1856" y="112708"/>
                  </a:cubicBezTo>
                  <a:lnTo>
                    <a:pt x="112692" y="1872"/>
                  </a:lnTo>
                  <a:cubicBezTo>
                    <a:pt x="115188" y="-624"/>
                    <a:pt x="119220" y="-624"/>
                    <a:pt x="121715" y="1872"/>
                  </a:cubicBezTo>
                  <a:lnTo>
                    <a:pt x="177773" y="57930"/>
                  </a:lnTo>
                  <a:cubicBezTo>
                    <a:pt x="178989" y="59146"/>
                    <a:pt x="179629" y="60746"/>
                    <a:pt x="179629" y="62473"/>
                  </a:cubicBezTo>
                  <a:cubicBezTo>
                    <a:pt x="179629" y="64201"/>
                    <a:pt x="178925" y="65801"/>
                    <a:pt x="177773" y="67017"/>
                  </a:cubicBezTo>
                  <a:lnTo>
                    <a:pt x="66937" y="177853"/>
                  </a:lnTo>
                  <a:cubicBezTo>
                    <a:pt x="65721" y="179133"/>
                    <a:pt x="64121" y="179709"/>
                    <a:pt x="62458" y="179709"/>
                  </a:cubicBezTo>
                  <a:close/>
                  <a:moveTo>
                    <a:pt x="15422" y="117252"/>
                  </a:moveTo>
                  <a:lnTo>
                    <a:pt x="62458" y="164287"/>
                  </a:lnTo>
                  <a:lnTo>
                    <a:pt x="164271" y="62473"/>
                  </a:lnTo>
                  <a:lnTo>
                    <a:pt x="117236" y="15438"/>
                  </a:lnTo>
                  <a:lnTo>
                    <a:pt x="15422" y="11725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714DC051-1CF1-43F7-BE6F-894C7FDB2F9F}"/>
                </a:ext>
              </a:extLst>
            </p:cNvPr>
            <p:cNvSpPr/>
            <p:nvPr/>
          </p:nvSpPr>
          <p:spPr>
            <a:xfrm>
              <a:off x="2113618" y="3780425"/>
              <a:ext cx="70393" cy="70393"/>
            </a:xfrm>
            <a:custGeom>
              <a:avLst/>
              <a:gdLst>
                <a:gd name="connsiteX0" fmla="*/ 6415 w 70392"/>
                <a:gd name="connsiteY0" fmla="*/ 75592 h 70392"/>
                <a:gd name="connsiteX1" fmla="*/ 1872 w 70392"/>
                <a:gd name="connsiteY1" fmla="*/ 73736 h 70392"/>
                <a:gd name="connsiteX2" fmla="*/ 1872 w 70392"/>
                <a:gd name="connsiteY2" fmla="*/ 64713 h 70392"/>
                <a:gd name="connsiteX3" fmla="*/ 64713 w 70392"/>
                <a:gd name="connsiteY3" fmla="*/ 1872 h 70392"/>
                <a:gd name="connsiteX4" fmla="*/ 73736 w 70392"/>
                <a:gd name="connsiteY4" fmla="*/ 1872 h 70392"/>
                <a:gd name="connsiteX5" fmla="*/ 73736 w 70392"/>
                <a:gd name="connsiteY5" fmla="*/ 10895 h 70392"/>
                <a:gd name="connsiteX6" fmla="*/ 10895 w 70392"/>
                <a:gd name="connsiteY6" fmla="*/ 73736 h 70392"/>
                <a:gd name="connsiteX7" fmla="*/ 6415 w 70392"/>
                <a:gd name="connsiteY7" fmla="*/ 75592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5592"/>
                  </a:moveTo>
                  <a:cubicBezTo>
                    <a:pt x="4751" y="75592"/>
                    <a:pt x="3152" y="74952"/>
                    <a:pt x="1872" y="73736"/>
                  </a:cubicBezTo>
                  <a:cubicBezTo>
                    <a:pt x="-624" y="71241"/>
                    <a:pt x="-624" y="67209"/>
                    <a:pt x="1872" y="64713"/>
                  </a:cubicBezTo>
                  <a:lnTo>
                    <a:pt x="64713" y="1872"/>
                  </a:lnTo>
                  <a:cubicBezTo>
                    <a:pt x="67209" y="-624"/>
                    <a:pt x="71241" y="-624"/>
                    <a:pt x="73736" y="1872"/>
                  </a:cubicBezTo>
                  <a:cubicBezTo>
                    <a:pt x="76232" y="4368"/>
                    <a:pt x="76232" y="8399"/>
                    <a:pt x="73736" y="10895"/>
                  </a:cubicBezTo>
                  <a:lnTo>
                    <a:pt x="10895" y="73736"/>
                  </a:lnTo>
                  <a:cubicBezTo>
                    <a:pt x="9679" y="74952"/>
                    <a:pt x="8015" y="75592"/>
                    <a:pt x="6415" y="7559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EE195C36-5F49-4CD5-A5CA-334B3B6EF6BF}"/>
                </a:ext>
              </a:extLst>
            </p:cNvPr>
            <p:cNvSpPr/>
            <p:nvPr/>
          </p:nvSpPr>
          <p:spPr>
            <a:xfrm>
              <a:off x="1948004" y="3902140"/>
              <a:ext cx="102389" cy="102389"/>
            </a:xfrm>
            <a:custGeom>
              <a:avLst/>
              <a:gdLst>
                <a:gd name="connsiteX0" fmla="*/ 6415 w 102389"/>
                <a:gd name="connsiteY0" fmla="*/ 106117 h 102389"/>
                <a:gd name="connsiteX1" fmla="*/ 1872 w 102389"/>
                <a:gd name="connsiteY1" fmla="*/ 104261 h 102389"/>
                <a:gd name="connsiteX2" fmla="*/ 1872 w 102389"/>
                <a:gd name="connsiteY2" fmla="*/ 95238 h 102389"/>
                <a:gd name="connsiteX3" fmla="*/ 95238 w 102389"/>
                <a:gd name="connsiteY3" fmla="*/ 1872 h 102389"/>
                <a:gd name="connsiteX4" fmla="*/ 104261 w 102389"/>
                <a:gd name="connsiteY4" fmla="*/ 1872 h 102389"/>
                <a:gd name="connsiteX5" fmla="*/ 104261 w 102389"/>
                <a:gd name="connsiteY5" fmla="*/ 10895 h 102389"/>
                <a:gd name="connsiteX6" fmla="*/ 10895 w 102389"/>
                <a:gd name="connsiteY6" fmla="*/ 104261 h 102389"/>
                <a:gd name="connsiteX7" fmla="*/ 6415 w 102389"/>
                <a:gd name="connsiteY7" fmla="*/ 106117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389" h="102389">
                  <a:moveTo>
                    <a:pt x="6415" y="106117"/>
                  </a:moveTo>
                  <a:cubicBezTo>
                    <a:pt x="4751" y="106117"/>
                    <a:pt x="3152" y="105477"/>
                    <a:pt x="1872" y="104261"/>
                  </a:cubicBezTo>
                  <a:cubicBezTo>
                    <a:pt x="-624" y="101765"/>
                    <a:pt x="-624" y="97734"/>
                    <a:pt x="1872" y="95238"/>
                  </a:cubicBezTo>
                  <a:lnTo>
                    <a:pt x="95238" y="1872"/>
                  </a:lnTo>
                  <a:cubicBezTo>
                    <a:pt x="97734" y="-624"/>
                    <a:pt x="101765" y="-624"/>
                    <a:pt x="104261" y="1872"/>
                  </a:cubicBezTo>
                  <a:cubicBezTo>
                    <a:pt x="106757" y="4368"/>
                    <a:pt x="106757" y="8399"/>
                    <a:pt x="104261" y="10895"/>
                  </a:cubicBezTo>
                  <a:lnTo>
                    <a:pt x="10895" y="104261"/>
                  </a:lnTo>
                  <a:cubicBezTo>
                    <a:pt x="9679" y="105477"/>
                    <a:pt x="8079" y="106117"/>
                    <a:pt x="6415" y="10611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D32393C0-549D-4E3D-A9D9-C139D63A1AC1}"/>
              </a:ext>
            </a:extLst>
          </p:cNvPr>
          <p:cNvSpPr/>
          <p:nvPr/>
        </p:nvSpPr>
        <p:spPr>
          <a:xfrm>
            <a:off x="3115720" y="132103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2118CB31-AC8C-44F3-A077-D57F083E3BFE}"/>
              </a:ext>
            </a:extLst>
          </p:cNvPr>
          <p:cNvSpPr/>
          <p:nvPr/>
        </p:nvSpPr>
        <p:spPr>
          <a:xfrm>
            <a:off x="3115720" y="2400282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B7192112-492C-4238-A721-836170097FB0}"/>
              </a:ext>
            </a:extLst>
          </p:cNvPr>
          <p:cNvSpPr/>
          <p:nvPr/>
        </p:nvSpPr>
        <p:spPr>
          <a:xfrm>
            <a:off x="3115720" y="3479528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20991F2C-5FD5-4113-B602-4942FA4A40BD}"/>
              </a:ext>
            </a:extLst>
          </p:cNvPr>
          <p:cNvSpPr/>
          <p:nvPr/>
        </p:nvSpPr>
        <p:spPr>
          <a:xfrm>
            <a:off x="3115720" y="455877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7888E289-5284-4847-9392-C1FFB7A9488E}"/>
              </a:ext>
            </a:extLst>
          </p:cNvPr>
          <p:cNvSpPr/>
          <p:nvPr/>
        </p:nvSpPr>
        <p:spPr>
          <a:xfrm>
            <a:off x="3115720" y="5638021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90" name="Group 689">
            <a:extLst>
              <a:ext uri="{FF2B5EF4-FFF2-40B4-BE49-F238E27FC236}">
                <a16:creationId xmlns:a16="http://schemas.microsoft.com/office/drawing/2014/main" id="{3494BA62-CA60-44C2-A652-CACD9FBA6CE6}"/>
              </a:ext>
            </a:extLst>
          </p:cNvPr>
          <p:cNvGrpSpPr/>
          <p:nvPr/>
        </p:nvGrpSpPr>
        <p:grpSpPr>
          <a:xfrm>
            <a:off x="3161878" y="1330103"/>
            <a:ext cx="523319" cy="569047"/>
            <a:chOff x="2920608" y="1446011"/>
            <a:chExt cx="523319" cy="569047"/>
          </a:xfrm>
        </p:grpSpPr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13D3879-B6D4-4E99-89E0-39C89974D374}"/>
                </a:ext>
              </a:extLst>
            </p:cNvPr>
            <p:cNvSpPr/>
            <p:nvPr/>
          </p:nvSpPr>
          <p:spPr>
            <a:xfrm>
              <a:off x="2988934" y="1556610"/>
              <a:ext cx="435154" cy="396758"/>
            </a:xfrm>
            <a:custGeom>
              <a:avLst/>
              <a:gdLst>
                <a:gd name="connsiteX0" fmla="*/ 206058 w 435154"/>
                <a:gd name="connsiteY0" fmla="*/ 400534 h 396758"/>
                <a:gd name="connsiteX1" fmla="*/ 206058 w 435154"/>
                <a:gd name="connsiteY1" fmla="*/ 400534 h 396758"/>
                <a:gd name="connsiteX2" fmla="*/ 88951 w 435154"/>
                <a:gd name="connsiteY2" fmla="*/ 373337 h 396758"/>
                <a:gd name="connsiteX3" fmla="*/ 60346 w 435154"/>
                <a:gd name="connsiteY3" fmla="*/ 326686 h 396758"/>
                <a:gd name="connsiteX4" fmla="*/ 92918 w 435154"/>
                <a:gd name="connsiteY4" fmla="*/ 277283 h 396758"/>
                <a:gd name="connsiteX5" fmla="*/ 117556 w 435154"/>
                <a:gd name="connsiteY5" fmla="*/ 239975 h 396758"/>
                <a:gd name="connsiteX6" fmla="*/ 101621 w 435154"/>
                <a:gd name="connsiteY6" fmla="*/ 207914 h 396758"/>
                <a:gd name="connsiteX7" fmla="*/ 96438 w 435154"/>
                <a:gd name="connsiteY7" fmla="*/ 203947 h 396758"/>
                <a:gd name="connsiteX8" fmla="*/ 95222 w 435154"/>
                <a:gd name="connsiteY8" fmla="*/ 194988 h 396758"/>
                <a:gd name="connsiteX9" fmla="*/ 104181 w 435154"/>
                <a:gd name="connsiteY9" fmla="*/ 193772 h 396758"/>
                <a:gd name="connsiteX10" fmla="*/ 109429 w 435154"/>
                <a:gd name="connsiteY10" fmla="*/ 197739 h 396758"/>
                <a:gd name="connsiteX11" fmla="*/ 130418 w 435154"/>
                <a:gd name="connsiteY11" fmla="*/ 239975 h 396758"/>
                <a:gd name="connsiteX12" fmla="*/ 97974 w 435154"/>
                <a:gd name="connsiteY12" fmla="*/ 289058 h 396758"/>
                <a:gd name="connsiteX13" fmla="*/ 73208 w 435154"/>
                <a:gd name="connsiteY13" fmla="*/ 326686 h 396758"/>
                <a:gd name="connsiteX14" fmla="*/ 94774 w 435154"/>
                <a:gd name="connsiteY14" fmla="*/ 361946 h 396758"/>
                <a:gd name="connsiteX15" fmla="*/ 206058 w 435154"/>
                <a:gd name="connsiteY15" fmla="*/ 387799 h 396758"/>
                <a:gd name="connsiteX16" fmla="*/ 206058 w 435154"/>
                <a:gd name="connsiteY16" fmla="*/ 387799 h 396758"/>
                <a:gd name="connsiteX17" fmla="*/ 318175 w 435154"/>
                <a:gd name="connsiteY17" fmla="*/ 361562 h 396758"/>
                <a:gd name="connsiteX18" fmla="*/ 326750 w 435154"/>
                <a:gd name="connsiteY18" fmla="*/ 364378 h 396758"/>
                <a:gd name="connsiteX19" fmla="*/ 323934 w 435154"/>
                <a:gd name="connsiteY19" fmla="*/ 372953 h 396758"/>
                <a:gd name="connsiteX20" fmla="*/ 206058 w 435154"/>
                <a:gd name="connsiteY20" fmla="*/ 400534 h 396758"/>
                <a:gd name="connsiteX21" fmla="*/ 337821 w 435154"/>
                <a:gd name="connsiteY21" fmla="*/ 364186 h 396758"/>
                <a:gd name="connsiteX22" fmla="*/ 332381 w 435154"/>
                <a:gd name="connsiteY22" fmla="*/ 361114 h 396758"/>
                <a:gd name="connsiteX23" fmla="*/ 334493 w 435154"/>
                <a:gd name="connsiteY23" fmla="*/ 352283 h 396758"/>
                <a:gd name="connsiteX24" fmla="*/ 425747 w 435154"/>
                <a:gd name="connsiteY24" fmla="*/ 200235 h 396758"/>
                <a:gd name="connsiteX25" fmla="*/ 206058 w 435154"/>
                <a:gd name="connsiteY25" fmla="*/ 12863 h 396758"/>
                <a:gd name="connsiteX26" fmla="*/ 152624 w 435154"/>
                <a:gd name="connsiteY26" fmla="*/ 18430 h 396758"/>
                <a:gd name="connsiteX27" fmla="*/ 145009 w 435154"/>
                <a:gd name="connsiteY27" fmla="*/ 13503 h 396758"/>
                <a:gd name="connsiteX28" fmla="*/ 149936 w 435154"/>
                <a:gd name="connsiteY28" fmla="*/ 5887 h 396758"/>
                <a:gd name="connsiteX29" fmla="*/ 206058 w 435154"/>
                <a:gd name="connsiteY29" fmla="*/ 0 h 396758"/>
                <a:gd name="connsiteX30" fmla="*/ 438546 w 435154"/>
                <a:gd name="connsiteY30" fmla="*/ 200171 h 396758"/>
                <a:gd name="connsiteX31" fmla="*/ 341212 w 435154"/>
                <a:gd name="connsiteY31" fmla="*/ 363162 h 396758"/>
                <a:gd name="connsiteX32" fmla="*/ 337821 w 435154"/>
                <a:gd name="connsiteY32" fmla="*/ 364186 h 396758"/>
                <a:gd name="connsiteX33" fmla="*/ 84919 w 435154"/>
                <a:gd name="connsiteY33" fmla="*/ 193708 h 396758"/>
                <a:gd name="connsiteX34" fmla="*/ 81143 w 435154"/>
                <a:gd name="connsiteY34" fmla="*/ 192428 h 396758"/>
                <a:gd name="connsiteX35" fmla="*/ 50939 w 435154"/>
                <a:gd name="connsiteY35" fmla="*/ 170862 h 396758"/>
                <a:gd name="connsiteX36" fmla="*/ 29309 w 435154"/>
                <a:gd name="connsiteY36" fmla="*/ 154672 h 396758"/>
                <a:gd name="connsiteX37" fmla="*/ 28477 w 435154"/>
                <a:gd name="connsiteY37" fmla="*/ 145649 h 396758"/>
                <a:gd name="connsiteX38" fmla="*/ 37500 w 435154"/>
                <a:gd name="connsiteY38" fmla="*/ 144817 h 396758"/>
                <a:gd name="connsiteX39" fmla="*/ 58170 w 435154"/>
                <a:gd name="connsiteY39" fmla="*/ 160239 h 396758"/>
                <a:gd name="connsiteX40" fmla="*/ 88759 w 435154"/>
                <a:gd name="connsiteY40" fmla="*/ 182061 h 396758"/>
                <a:gd name="connsiteX41" fmla="*/ 90102 w 435154"/>
                <a:gd name="connsiteY41" fmla="*/ 191020 h 396758"/>
                <a:gd name="connsiteX42" fmla="*/ 84919 w 435154"/>
                <a:gd name="connsiteY42" fmla="*/ 193708 h 396758"/>
                <a:gd name="connsiteX43" fmla="*/ 18878 w 435154"/>
                <a:gd name="connsiteY43" fmla="*/ 143665 h 396758"/>
                <a:gd name="connsiteX44" fmla="*/ 14655 w 435154"/>
                <a:gd name="connsiteY44" fmla="*/ 142065 h 396758"/>
                <a:gd name="connsiteX45" fmla="*/ 9599 w 435154"/>
                <a:gd name="connsiteY45" fmla="*/ 137522 h 396758"/>
                <a:gd name="connsiteX46" fmla="*/ 0 w 435154"/>
                <a:gd name="connsiteY46" fmla="*/ 115892 h 396758"/>
                <a:gd name="connsiteX47" fmla="*/ 4991 w 435154"/>
                <a:gd name="connsiteY47" fmla="*/ 99702 h 396758"/>
                <a:gd name="connsiteX48" fmla="*/ 130866 w 435154"/>
                <a:gd name="connsiteY48" fmla="*/ 10751 h 396758"/>
                <a:gd name="connsiteX49" fmla="*/ 138801 w 435154"/>
                <a:gd name="connsiteY49" fmla="*/ 15102 h 396758"/>
                <a:gd name="connsiteX50" fmla="*/ 134450 w 435154"/>
                <a:gd name="connsiteY50" fmla="*/ 23038 h 396758"/>
                <a:gd name="connsiteX51" fmla="*/ 15550 w 435154"/>
                <a:gd name="connsiteY51" fmla="*/ 106869 h 396758"/>
                <a:gd name="connsiteX52" fmla="*/ 12799 w 435154"/>
                <a:gd name="connsiteY52" fmla="*/ 115892 h 396758"/>
                <a:gd name="connsiteX53" fmla="*/ 18174 w 435154"/>
                <a:gd name="connsiteY53" fmla="*/ 127987 h 396758"/>
                <a:gd name="connsiteX54" fmla="*/ 23166 w 435154"/>
                <a:gd name="connsiteY54" fmla="*/ 132466 h 396758"/>
                <a:gd name="connsiteX55" fmla="*/ 23678 w 435154"/>
                <a:gd name="connsiteY55" fmla="*/ 141489 h 396758"/>
                <a:gd name="connsiteX56" fmla="*/ 18878 w 435154"/>
                <a:gd name="connsiteY56" fmla="*/ 143665 h 39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35154" h="396758">
                  <a:moveTo>
                    <a:pt x="206058" y="400534"/>
                  </a:moveTo>
                  <a:cubicBezTo>
                    <a:pt x="206058" y="400534"/>
                    <a:pt x="205994" y="400534"/>
                    <a:pt x="206058" y="400534"/>
                  </a:cubicBezTo>
                  <a:cubicBezTo>
                    <a:pt x="164847" y="400534"/>
                    <a:pt x="124339" y="391127"/>
                    <a:pt x="88951" y="373337"/>
                  </a:cubicBezTo>
                  <a:cubicBezTo>
                    <a:pt x="71033" y="364314"/>
                    <a:pt x="60346" y="346844"/>
                    <a:pt x="60346" y="326686"/>
                  </a:cubicBezTo>
                  <a:cubicBezTo>
                    <a:pt x="60346" y="304736"/>
                    <a:pt x="72824" y="285794"/>
                    <a:pt x="92918" y="277283"/>
                  </a:cubicBezTo>
                  <a:cubicBezTo>
                    <a:pt x="108085" y="270820"/>
                    <a:pt x="117556" y="256549"/>
                    <a:pt x="117556" y="239975"/>
                  </a:cubicBezTo>
                  <a:cubicBezTo>
                    <a:pt x="117556" y="227304"/>
                    <a:pt x="111732" y="215593"/>
                    <a:pt x="101621" y="207914"/>
                  </a:cubicBezTo>
                  <a:lnTo>
                    <a:pt x="96438" y="203947"/>
                  </a:lnTo>
                  <a:cubicBezTo>
                    <a:pt x="93622" y="201835"/>
                    <a:pt x="93046" y="197803"/>
                    <a:pt x="95222" y="194988"/>
                  </a:cubicBezTo>
                  <a:cubicBezTo>
                    <a:pt x="97398" y="192172"/>
                    <a:pt x="101365" y="191596"/>
                    <a:pt x="104181" y="193772"/>
                  </a:cubicBezTo>
                  <a:lnTo>
                    <a:pt x="109429" y="197739"/>
                  </a:lnTo>
                  <a:cubicBezTo>
                    <a:pt x="122803" y="207914"/>
                    <a:pt x="130418" y="223337"/>
                    <a:pt x="130418" y="239975"/>
                  </a:cubicBezTo>
                  <a:cubicBezTo>
                    <a:pt x="130418" y="261413"/>
                    <a:pt x="117684" y="280675"/>
                    <a:pt x="97974" y="289058"/>
                  </a:cubicBezTo>
                  <a:cubicBezTo>
                    <a:pt x="82679" y="295521"/>
                    <a:pt x="73208" y="309983"/>
                    <a:pt x="73208" y="326686"/>
                  </a:cubicBezTo>
                  <a:cubicBezTo>
                    <a:pt x="73208" y="341980"/>
                    <a:pt x="81272" y="355163"/>
                    <a:pt x="94774" y="361946"/>
                  </a:cubicBezTo>
                  <a:cubicBezTo>
                    <a:pt x="128371" y="378840"/>
                    <a:pt x="166831" y="387799"/>
                    <a:pt x="206058" y="387799"/>
                  </a:cubicBezTo>
                  <a:cubicBezTo>
                    <a:pt x="206058" y="387799"/>
                    <a:pt x="206058" y="387799"/>
                    <a:pt x="206058" y="387799"/>
                  </a:cubicBezTo>
                  <a:cubicBezTo>
                    <a:pt x="245606" y="387799"/>
                    <a:pt x="284386" y="378712"/>
                    <a:pt x="318175" y="361562"/>
                  </a:cubicBezTo>
                  <a:cubicBezTo>
                    <a:pt x="321310" y="359962"/>
                    <a:pt x="325150" y="361242"/>
                    <a:pt x="326750" y="364378"/>
                  </a:cubicBezTo>
                  <a:cubicBezTo>
                    <a:pt x="328350" y="367513"/>
                    <a:pt x="327070" y="371353"/>
                    <a:pt x="323934" y="372953"/>
                  </a:cubicBezTo>
                  <a:cubicBezTo>
                    <a:pt x="288354" y="390935"/>
                    <a:pt x="247590" y="400534"/>
                    <a:pt x="206058" y="400534"/>
                  </a:cubicBezTo>
                  <a:close/>
                  <a:moveTo>
                    <a:pt x="337821" y="364186"/>
                  </a:moveTo>
                  <a:cubicBezTo>
                    <a:pt x="335645" y="364186"/>
                    <a:pt x="333597" y="363098"/>
                    <a:pt x="332381" y="361114"/>
                  </a:cubicBezTo>
                  <a:cubicBezTo>
                    <a:pt x="330525" y="358106"/>
                    <a:pt x="331485" y="354139"/>
                    <a:pt x="334493" y="352283"/>
                  </a:cubicBezTo>
                  <a:cubicBezTo>
                    <a:pt x="391639" y="317087"/>
                    <a:pt x="425747" y="260197"/>
                    <a:pt x="425747" y="200235"/>
                  </a:cubicBezTo>
                  <a:cubicBezTo>
                    <a:pt x="425747" y="96886"/>
                    <a:pt x="327198" y="12863"/>
                    <a:pt x="206058" y="12863"/>
                  </a:cubicBezTo>
                  <a:cubicBezTo>
                    <a:pt x="187948" y="12863"/>
                    <a:pt x="169966" y="14718"/>
                    <a:pt x="152624" y="18430"/>
                  </a:cubicBezTo>
                  <a:cubicBezTo>
                    <a:pt x="149168" y="19198"/>
                    <a:pt x="145777" y="16958"/>
                    <a:pt x="145009" y="13503"/>
                  </a:cubicBezTo>
                  <a:cubicBezTo>
                    <a:pt x="144241" y="10047"/>
                    <a:pt x="146481" y="6655"/>
                    <a:pt x="149936" y="5887"/>
                  </a:cubicBezTo>
                  <a:cubicBezTo>
                    <a:pt x="168174" y="1984"/>
                    <a:pt x="187052" y="0"/>
                    <a:pt x="206058" y="0"/>
                  </a:cubicBezTo>
                  <a:cubicBezTo>
                    <a:pt x="334237" y="0"/>
                    <a:pt x="438546" y="89783"/>
                    <a:pt x="438546" y="200171"/>
                  </a:cubicBezTo>
                  <a:cubicBezTo>
                    <a:pt x="438546" y="264676"/>
                    <a:pt x="402134" y="325598"/>
                    <a:pt x="341212" y="363162"/>
                  </a:cubicBezTo>
                  <a:cubicBezTo>
                    <a:pt x="340124" y="363866"/>
                    <a:pt x="338972" y="364186"/>
                    <a:pt x="337821" y="364186"/>
                  </a:cubicBezTo>
                  <a:close/>
                  <a:moveTo>
                    <a:pt x="84919" y="193708"/>
                  </a:moveTo>
                  <a:cubicBezTo>
                    <a:pt x="83575" y="193708"/>
                    <a:pt x="82231" y="193324"/>
                    <a:pt x="81143" y="192428"/>
                  </a:cubicBezTo>
                  <a:cubicBezTo>
                    <a:pt x="66297" y="181421"/>
                    <a:pt x="57402" y="175342"/>
                    <a:pt x="50939" y="170862"/>
                  </a:cubicBezTo>
                  <a:cubicBezTo>
                    <a:pt x="43131" y="165487"/>
                    <a:pt x="38012" y="161967"/>
                    <a:pt x="29309" y="154672"/>
                  </a:cubicBezTo>
                  <a:cubicBezTo>
                    <a:pt x="26621" y="152432"/>
                    <a:pt x="26237" y="148400"/>
                    <a:pt x="28477" y="145649"/>
                  </a:cubicBezTo>
                  <a:cubicBezTo>
                    <a:pt x="30717" y="142961"/>
                    <a:pt x="34748" y="142577"/>
                    <a:pt x="37500" y="144817"/>
                  </a:cubicBezTo>
                  <a:cubicBezTo>
                    <a:pt x="45755" y="151728"/>
                    <a:pt x="50427" y="154928"/>
                    <a:pt x="58170" y="160239"/>
                  </a:cubicBezTo>
                  <a:cubicBezTo>
                    <a:pt x="64697" y="164719"/>
                    <a:pt x="73720" y="170926"/>
                    <a:pt x="88759" y="182061"/>
                  </a:cubicBezTo>
                  <a:cubicBezTo>
                    <a:pt x="91574" y="184173"/>
                    <a:pt x="92214" y="188140"/>
                    <a:pt x="90102" y="191020"/>
                  </a:cubicBezTo>
                  <a:cubicBezTo>
                    <a:pt x="88759" y="192812"/>
                    <a:pt x="86839" y="193708"/>
                    <a:pt x="84919" y="193708"/>
                  </a:cubicBezTo>
                  <a:close/>
                  <a:moveTo>
                    <a:pt x="18878" y="143665"/>
                  </a:moveTo>
                  <a:cubicBezTo>
                    <a:pt x="17342" y="143665"/>
                    <a:pt x="15870" y="143153"/>
                    <a:pt x="14655" y="142065"/>
                  </a:cubicBezTo>
                  <a:lnTo>
                    <a:pt x="9599" y="137522"/>
                  </a:lnTo>
                  <a:cubicBezTo>
                    <a:pt x="3456" y="132018"/>
                    <a:pt x="0" y="124147"/>
                    <a:pt x="0" y="115892"/>
                  </a:cubicBezTo>
                  <a:cubicBezTo>
                    <a:pt x="0" y="110068"/>
                    <a:pt x="1728" y="104501"/>
                    <a:pt x="4991" y="99702"/>
                  </a:cubicBezTo>
                  <a:cubicBezTo>
                    <a:pt x="33213" y="57914"/>
                    <a:pt x="77944" y="26301"/>
                    <a:pt x="130866" y="10751"/>
                  </a:cubicBezTo>
                  <a:cubicBezTo>
                    <a:pt x="134258" y="9791"/>
                    <a:pt x="137842" y="11711"/>
                    <a:pt x="138801" y="15102"/>
                  </a:cubicBezTo>
                  <a:cubicBezTo>
                    <a:pt x="139825" y="18494"/>
                    <a:pt x="137842" y="22078"/>
                    <a:pt x="134450" y="23038"/>
                  </a:cubicBezTo>
                  <a:cubicBezTo>
                    <a:pt x="84343" y="37756"/>
                    <a:pt x="42107" y="67513"/>
                    <a:pt x="15550" y="106869"/>
                  </a:cubicBezTo>
                  <a:cubicBezTo>
                    <a:pt x="13759" y="109556"/>
                    <a:pt x="12799" y="112692"/>
                    <a:pt x="12799" y="115892"/>
                  </a:cubicBezTo>
                  <a:cubicBezTo>
                    <a:pt x="12799" y="120499"/>
                    <a:pt x="14782" y="124915"/>
                    <a:pt x="18174" y="127987"/>
                  </a:cubicBezTo>
                  <a:lnTo>
                    <a:pt x="23166" y="132466"/>
                  </a:lnTo>
                  <a:cubicBezTo>
                    <a:pt x="25789" y="134834"/>
                    <a:pt x="26045" y="138865"/>
                    <a:pt x="23678" y="141489"/>
                  </a:cubicBezTo>
                  <a:cubicBezTo>
                    <a:pt x="22398" y="142961"/>
                    <a:pt x="20670" y="143665"/>
                    <a:pt x="18878" y="1436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8D222FE-3D8F-4498-A9B4-12468E1A9F15}"/>
                </a:ext>
              </a:extLst>
            </p:cNvPr>
            <p:cNvSpPr/>
            <p:nvPr/>
          </p:nvSpPr>
          <p:spPr>
            <a:xfrm>
              <a:off x="3313188" y="1705203"/>
              <a:ext cx="70393" cy="57594"/>
            </a:xfrm>
            <a:custGeom>
              <a:avLst/>
              <a:gdLst>
                <a:gd name="connsiteX0" fmla="*/ 36284 w 70392"/>
                <a:gd name="connsiteY0" fmla="*/ 59770 h 57593"/>
                <a:gd name="connsiteX1" fmla="*/ 0 w 70392"/>
                <a:gd name="connsiteY1" fmla="*/ 29885 h 57593"/>
                <a:gd name="connsiteX2" fmla="*/ 36284 w 70392"/>
                <a:gd name="connsiteY2" fmla="*/ 0 h 57593"/>
                <a:gd name="connsiteX3" fmla="*/ 72568 w 70392"/>
                <a:gd name="connsiteY3" fmla="*/ 29885 h 57593"/>
                <a:gd name="connsiteX4" fmla="*/ 36284 w 70392"/>
                <a:gd name="connsiteY4" fmla="*/ 59770 h 57593"/>
                <a:gd name="connsiteX5" fmla="*/ 36284 w 70392"/>
                <a:gd name="connsiteY5" fmla="*/ 12863 h 57593"/>
                <a:gd name="connsiteX6" fmla="*/ 12799 w 70392"/>
                <a:gd name="connsiteY6" fmla="*/ 29949 h 57593"/>
                <a:gd name="connsiteX7" fmla="*/ 36284 w 70392"/>
                <a:gd name="connsiteY7" fmla="*/ 47035 h 57593"/>
                <a:gd name="connsiteX8" fmla="*/ 59770 w 70392"/>
                <a:gd name="connsiteY8" fmla="*/ 29949 h 57593"/>
                <a:gd name="connsiteX9" fmla="*/ 36284 w 70392"/>
                <a:gd name="connsiteY9" fmla="*/ 1286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392" h="57593">
                  <a:moveTo>
                    <a:pt x="36284" y="59770"/>
                  </a:moveTo>
                  <a:cubicBezTo>
                    <a:pt x="16318" y="59770"/>
                    <a:pt x="0" y="46395"/>
                    <a:pt x="0" y="29885"/>
                  </a:cubicBezTo>
                  <a:cubicBezTo>
                    <a:pt x="0" y="13375"/>
                    <a:pt x="16254" y="0"/>
                    <a:pt x="36284" y="0"/>
                  </a:cubicBezTo>
                  <a:cubicBezTo>
                    <a:pt x="56314" y="0"/>
                    <a:pt x="72568" y="13375"/>
                    <a:pt x="72568" y="29885"/>
                  </a:cubicBezTo>
                  <a:cubicBezTo>
                    <a:pt x="72568" y="46395"/>
                    <a:pt x="56314" y="59770"/>
                    <a:pt x="36284" y="59770"/>
                  </a:cubicBezTo>
                  <a:close/>
                  <a:moveTo>
                    <a:pt x="36284" y="12863"/>
                  </a:moveTo>
                  <a:cubicBezTo>
                    <a:pt x="23549" y="12863"/>
                    <a:pt x="12799" y="20670"/>
                    <a:pt x="12799" y="29949"/>
                  </a:cubicBezTo>
                  <a:cubicBezTo>
                    <a:pt x="12799" y="39228"/>
                    <a:pt x="23549" y="47035"/>
                    <a:pt x="36284" y="47035"/>
                  </a:cubicBezTo>
                  <a:cubicBezTo>
                    <a:pt x="49019" y="47035"/>
                    <a:pt x="59770" y="39228"/>
                    <a:pt x="59770" y="29949"/>
                  </a:cubicBezTo>
                  <a:cubicBezTo>
                    <a:pt x="59770" y="20670"/>
                    <a:pt x="49019" y="12863"/>
                    <a:pt x="36284" y="128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5BCC9F9-7E0E-48BC-9AAB-CFFF1BDF3868}"/>
                </a:ext>
              </a:extLst>
            </p:cNvPr>
            <p:cNvSpPr/>
            <p:nvPr/>
          </p:nvSpPr>
          <p:spPr>
            <a:xfrm>
              <a:off x="3130039" y="1693812"/>
              <a:ext cx="127987" cy="127987"/>
            </a:xfrm>
            <a:custGeom>
              <a:avLst/>
              <a:gdLst>
                <a:gd name="connsiteX0" fmla="*/ 66617 w 127986"/>
                <a:gd name="connsiteY0" fmla="*/ 129650 h 127986"/>
                <a:gd name="connsiteX1" fmla="*/ 0 w 127986"/>
                <a:gd name="connsiteY1" fmla="*/ 64825 h 127986"/>
                <a:gd name="connsiteX2" fmla="*/ 256 w 127986"/>
                <a:gd name="connsiteY2" fmla="*/ 58810 h 127986"/>
                <a:gd name="connsiteX3" fmla="*/ 7231 w 127986"/>
                <a:gd name="connsiteY3" fmla="*/ 53050 h 127986"/>
                <a:gd name="connsiteX4" fmla="*/ 12991 w 127986"/>
                <a:gd name="connsiteY4" fmla="*/ 60026 h 127986"/>
                <a:gd name="connsiteX5" fmla="*/ 12735 w 127986"/>
                <a:gd name="connsiteY5" fmla="*/ 64825 h 127986"/>
                <a:gd name="connsiteX6" fmla="*/ 66553 w 127986"/>
                <a:gd name="connsiteY6" fmla="*/ 116852 h 127986"/>
                <a:gd name="connsiteX7" fmla="*/ 120371 w 127986"/>
                <a:gd name="connsiteY7" fmla="*/ 64825 h 127986"/>
                <a:gd name="connsiteX8" fmla="*/ 66553 w 127986"/>
                <a:gd name="connsiteY8" fmla="*/ 12799 h 127986"/>
                <a:gd name="connsiteX9" fmla="*/ 17342 w 127986"/>
                <a:gd name="connsiteY9" fmla="*/ 43643 h 127986"/>
                <a:gd name="connsiteX10" fmla="*/ 8831 w 127986"/>
                <a:gd name="connsiteY10" fmla="*/ 46779 h 127986"/>
                <a:gd name="connsiteX11" fmla="*/ 5695 w 127986"/>
                <a:gd name="connsiteY11" fmla="*/ 38268 h 127986"/>
                <a:gd name="connsiteX12" fmla="*/ 66489 w 127986"/>
                <a:gd name="connsiteY12" fmla="*/ 0 h 127986"/>
                <a:gd name="connsiteX13" fmla="*/ 133106 w 127986"/>
                <a:gd name="connsiteY13" fmla="*/ 64825 h 127986"/>
                <a:gd name="connsiteX14" fmla="*/ 66617 w 127986"/>
                <a:gd name="connsiteY14" fmla="*/ 129650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986" h="127986">
                  <a:moveTo>
                    <a:pt x="66617" y="129650"/>
                  </a:moveTo>
                  <a:cubicBezTo>
                    <a:pt x="29885" y="129650"/>
                    <a:pt x="0" y="100533"/>
                    <a:pt x="0" y="64825"/>
                  </a:cubicBezTo>
                  <a:cubicBezTo>
                    <a:pt x="0" y="62777"/>
                    <a:pt x="128" y="60794"/>
                    <a:pt x="256" y="58810"/>
                  </a:cubicBezTo>
                  <a:cubicBezTo>
                    <a:pt x="576" y="55290"/>
                    <a:pt x="3712" y="52730"/>
                    <a:pt x="7231" y="53050"/>
                  </a:cubicBezTo>
                  <a:cubicBezTo>
                    <a:pt x="10751" y="53370"/>
                    <a:pt x="13311" y="56506"/>
                    <a:pt x="12991" y="60026"/>
                  </a:cubicBezTo>
                  <a:cubicBezTo>
                    <a:pt x="12863" y="61626"/>
                    <a:pt x="12735" y="63225"/>
                    <a:pt x="12735" y="64825"/>
                  </a:cubicBezTo>
                  <a:cubicBezTo>
                    <a:pt x="12735" y="93558"/>
                    <a:pt x="36860" y="116852"/>
                    <a:pt x="66553" y="116852"/>
                  </a:cubicBezTo>
                  <a:cubicBezTo>
                    <a:pt x="96246" y="116852"/>
                    <a:pt x="120371" y="93494"/>
                    <a:pt x="120371" y="64825"/>
                  </a:cubicBezTo>
                  <a:cubicBezTo>
                    <a:pt x="120371" y="36092"/>
                    <a:pt x="96246" y="12799"/>
                    <a:pt x="66553" y="12799"/>
                  </a:cubicBezTo>
                  <a:cubicBezTo>
                    <a:pt x="45307" y="12799"/>
                    <a:pt x="25981" y="24893"/>
                    <a:pt x="17342" y="43643"/>
                  </a:cubicBezTo>
                  <a:cubicBezTo>
                    <a:pt x="15870" y="46843"/>
                    <a:pt x="12031" y="48251"/>
                    <a:pt x="8831" y="46779"/>
                  </a:cubicBezTo>
                  <a:cubicBezTo>
                    <a:pt x="5631" y="45307"/>
                    <a:pt x="4224" y="41468"/>
                    <a:pt x="5695" y="38268"/>
                  </a:cubicBezTo>
                  <a:cubicBezTo>
                    <a:pt x="16446" y="14974"/>
                    <a:pt x="40316" y="0"/>
                    <a:pt x="66489" y="0"/>
                  </a:cubicBezTo>
                  <a:cubicBezTo>
                    <a:pt x="103221" y="0"/>
                    <a:pt x="133106" y="29117"/>
                    <a:pt x="133106" y="64825"/>
                  </a:cubicBezTo>
                  <a:cubicBezTo>
                    <a:pt x="133106" y="100533"/>
                    <a:pt x="103349" y="129650"/>
                    <a:pt x="66617" y="12965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A4897190-3798-45D5-8B47-F57BFE8CA2A4}"/>
                </a:ext>
              </a:extLst>
            </p:cNvPr>
            <p:cNvSpPr/>
            <p:nvPr/>
          </p:nvSpPr>
          <p:spPr>
            <a:xfrm>
              <a:off x="3281192" y="1628411"/>
              <a:ext cx="70393" cy="57594"/>
            </a:xfrm>
            <a:custGeom>
              <a:avLst/>
              <a:gdLst>
                <a:gd name="connsiteX0" fmla="*/ 36284 w 70392"/>
                <a:gd name="connsiteY0" fmla="*/ 59770 h 57593"/>
                <a:gd name="connsiteX1" fmla="*/ 0 w 70392"/>
                <a:gd name="connsiteY1" fmla="*/ 29885 h 57593"/>
                <a:gd name="connsiteX2" fmla="*/ 36284 w 70392"/>
                <a:gd name="connsiteY2" fmla="*/ 0 h 57593"/>
                <a:gd name="connsiteX3" fmla="*/ 72568 w 70392"/>
                <a:gd name="connsiteY3" fmla="*/ 29885 h 57593"/>
                <a:gd name="connsiteX4" fmla="*/ 36284 w 70392"/>
                <a:gd name="connsiteY4" fmla="*/ 59770 h 57593"/>
                <a:gd name="connsiteX5" fmla="*/ 36284 w 70392"/>
                <a:gd name="connsiteY5" fmla="*/ 12863 h 57593"/>
                <a:gd name="connsiteX6" fmla="*/ 12799 w 70392"/>
                <a:gd name="connsiteY6" fmla="*/ 29949 h 57593"/>
                <a:gd name="connsiteX7" fmla="*/ 36284 w 70392"/>
                <a:gd name="connsiteY7" fmla="*/ 47035 h 57593"/>
                <a:gd name="connsiteX8" fmla="*/ 59770 w 70392"/>
                <a:gd name="connsiteY8" fmla="*/ 29949 h 57593"/>
                <a:gd name="connsiteX9" fmla="*/ 36284 w 70392"/>
                <a:gd name="connsiteY9" fmla="*/ 1286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392" h="57593">
                  <a:moveTo>
                    <a:pt x="36284" y="59770"/>
                  </a:moveTo>
                  <a:cubicBezTo>
                    <a:pt x="16318" y="59770"/>
                    <a:pt x="0" y="46395"/>
                    <a:pt x="0" y="29885"/>
                  </a:cubicBezTo>
                  <a:cubicBezTo>
                    <a:pt x="0" y="13375"/>
                    <a:pt x="16254" y="0"/>
                    <a:pt x="36284" y="0"/>
                  </a:cubicBezTo>
                  <a:cubicBezTo>
                    <a:pt x="56314" y="0"/>
                    <a:pt x="72568" y="13375"/>
                    <a:pt x="72568" y="29885"/>
                  </a:cubicBezTo>
                  <a:cubicBezTo>
                    <a:pt x="72568" y="46395"/>
                    <a:pt x="56314" y="59770"/>
                    <a:pt x="36284" y="59770"/>
                  </a:cubicBezTo>
                  <a:close/>
                  <a:moveTo>
                    <a:pt x="36284" y="12863"/>
                  </a:moveTo>
                  <a:cubicBezTo>
                    <a:pt x="23549" y="12863"/>
                    <a:pt x="12799" y="20670"/>
                    <a:pt x="12799" y="29949"/>
                  </a:cubicBezTo>
                  <a:cubicBezTo>
                    <a:pt x="12799" y="39228"/>
                    <a:pt x="23549" y="47035"/>
                    <a:pt x="36284" y="47035"/>
                  </a:cubicBezTo>
                  <a:cubicBezTo>
                    <a:pt x="49019" y="47035"/>
                    <a:pt x="59770" y="39228"/>
                    <a:pt x="59770" y="29949"/>
                  </a:cubicBezTo>
                  <a:cubicBezTo>
                    <a:pt x="59770" y="20670"/>
                    <a:pt x="49019" y="12863"/>
                    <a:pt x="36284" y="128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EE76F6B1-579D-43F4-A0CC-8D1E141A5640}"/>
                </a:ext>
              </a:extLst>
            </p:cNvPr>
            <p:cNvSpPr/>
            <p:nvPr/>
          </p:nvSpPr>
          <p:spPr>
            <a:xfrm>
              <a:off x="3293990" y="1794793"/>
              <a:ext cx="70393" cy="57594"/>
            </a:xfrm>
            <a:custGeom>
              <a:avLst/>
              <a:gdLst>
                <a:gd name="connsiteX0" fmla="*/ 36284 w 70392"/>
                <a:gd name="connsiteY0" fmla="*/ 59770 h 57593"/>
                <a:gd name="connsiteX1" fmla="*/ 0 w 70392"/>
                <a:gd name="connsiteY1" fmla="*/ 29885 h 57593"/>
                <a:gd name="connsiteX2" fmla="*/ 36284 w 70392"/>
                <a:gd name="connsiteY2" fmla="*/ 0 h 57593"/>
                <a:gd name="connsiteX3" fmla="*/ 72568 w 70392"/>
                <a:gd name="connsiteY3" fmla="*/ 29885 h 57593"/>
                <a:gd name="connsiteX4" fmla="*/ 36284 w 70392"/>
                <a:gd name="connsiteY4" fmla="*/ 59770 h 57593"/>
                <a:gd name="connsiteX5" fmla="*/ 36284 w 70392"/>
                <a:gd name="connsiteY5" fmla="*/ 12863 h 57593"/>
                <a:gd name="connsiteX6" fmla="*/ 12799 w 70392"/>
                <a:gd name="connsiteY6" fmla="*/ 29949 h 57593"/>
                <a:gd name="connsiteX7" fmla="*/ 36284 w 70392"/>
                <a:gd name="connsiteY7" fmla="*/ 47035 h 57593"/>
                <a:gd name="connsiteX8" fmla="*/ 59770 w 70392"/>
                <a:gd name="connsiteY8" fmla="*/ 29949 h 57593"/>
                <a:gd name="connsiteX9" fmla="*/ 36284 w 70392"/>
                <a:gd name="connsiteY9" fmla="*/ 1286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392" h="57593">
                  <a:moveTo>
                    <a:pt x="36284" y="59770"/>
                  </a:moveTo>
                  <a:cubicBezTo>
                    <a:pt x="16318" y="59770"/>
                    <a:pt x="0" y="46395"/>
                    <a:pt x="0" y="29885"/>
                  </a:cubicBezTo>
                  <a:cubicBezTo>
                    <a:pt x="0" y="13375"/>
                    <a:pt x="16254" y="0"/>
                    <a:pt x="36284" y="0"/>
                  </a:cubicBezTo>
                  <a:cubicBezTo>
                    <a:pt x="56314" y="0"/>
                    <a:pt x="72568" y="13375"/>
                    <a:pt x="72568" y="29885"/>
                  </a:cubicBezTo>
                  <a:cubicBezTo>
                    <a:pt x="72568" y="46395"/>
                    <a:pt x="56314" y="59770"/>
                    <a:pt x="36284" y="59770"/>
                  </a:cubicBezTo>
                  <a:close/>
                  <a:moveTo>
                    <a:pt x="36284" y="12863"/>
                  </a:moveTo>
                  <a:cubicBezTo>
                    <a:pt x="23549" y="12863"/>
                    <a:pt x="12799" y="20670"/>
                    <a:pt x="12799" y="29949"/>
                  </a:cubicBezTo>
                  <a:cubicBezTo>
                    <a:pt x="12799" y="39228"/>
                    <a:pt x="23549" y="47035"/>
                    <a:pt x="36284" y="47035"/>
                  </a:cubicBezTo>
                  <a:cubicBezTo>
                    <a:pt x="49019" y="47035"/>
                    <a:pt x="59770" y="39228"/>
                    <a:pt x="59770" y="29949"/>
                  </a:cubicBezTo>
                  <a:cubicBezTo>
                    <a:pt x="59770" y="20670"/>
                    <a:pt x="49019" y="12863"/>
                    <a:pt x="36284" y="128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72BF88C-EA03-4EEF-B805-CAF14D977A8C}"/>
                </a:ext>
              </a:extLst>
            </p:cNvPr>
            <p:cNvSpPr/>
            <p:nvPr/>
          </p:nvSpPr>
          <p:spPr>
            <a:xfrm>
              <a:off x="3210799" y="1852387"/>
              <a:ext cx="70393" cy="57594"/>
            </a:xfrm>
            <a:custGeom>
              <a:avLst/>
              <a:gdLst>
                <a:gd name="connsiteX0" fmla="*/ 36284 w 70392"/>
                <a:gd name="connsiteY0" fmla="*/ 59770 h 57593"/>
                <a:gd name="connsiteX1" fmla="*/ 0 w 70392"/>
                <a:gd name="connsiteY1" fmla="*/ 29885 h 57593"/>
                <a:gd name="connsiteX2" fmla="*/ 36284 w 70392"/>
                <a:gd name="connsiteY2" fmla="*/ 0 h 57593"/>
                <a:gd name="connsiteX3" fmla="*/ 72568 w 70392"/>
                <a:gd name="connsiteY3" fmla="*/ 29885 h 57593"/>
                <a:gd name="connsiteX4" fmla="*/ 36284 w 70392"/>
                <a:gd name="connsiteY4" fmla="*/ 59770 h 57593"/>
                <a:gd name="connsiteX5" fmla="*/ 36284 w 70392"/>
                <a:gd name="connsiteY5" fmla="*/ 12863 h 57593"/>
                <a:gd name="connsiteX6" fmla="*/ 12799 w 70392"/>
                <a:gd name="connsiteY6" fmla="*/ 29949 h 57593"/>
                <a:gd name="connsiteX7" fmla="*/ 36284 w 70392"/>
                <a:gd name="connsiteY7" fmla="*/ 47035 h 57593"/>
                <a:gd name="connsiteX8" fmla="*/ 59770 w 70392"/>
                <a:gd name="connsiteY8" fmla="*/ 29949 h 57593"/>
                <a:gd name="connsiteX9" fmla="*/ 36284 w 70392"/>
                <a:gd name="connsiteY9" fmla="*/ 1286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392" h="57593">
                  <a:moveTo>
                    <a:pt x="36284" y="59770"/>
                  </a:moveTo>
                  <a:cubicBezTo>
                    <a:pt x="16318" y="59770"/>
                    <a:pt x="0" y="46395"/>
                    <a:pt x="0" y="29885"/>
                  </a:cubicBezTo>
                  <a:cubicBezTo>
                    <a:pt x="0" y="13375"/>
                    <a:pt x="16254" y="0"/>
                    <a:pt x="36284" y="0"/>
                  </a:cubicBezTo>
                  <a:cubicBezTo>
                    <a:pt x="56314" y="0"/>
                    <a:pt x="72568" y="13375"/>
                    <a:pt x="72568" y="29885"/>
                  </a:cubicBezTo>
                  <a:cubicBezTo>
                    <a:pt x="72568" y="46395"/>
                    <a:pt x="56314" y="59770"/>
                    <a:pt x="36284" y="59770"/>
                  </a:cubicBezTo>
                  <a:close/>
                  <a:moveTo>
                    <a:pt x="36284" y="12863"/>
                  </a:moveTo>
                  <a:cubicBezTo>
                    <a:pt x="23549" y="12863"/>
                    <a:pt x="12799" y="20670"/>
                    <a:pt x="12799" y="29949"/>
                  </a:cubicBezTo>
                  <a:cubicBezTo>
                    <a:pt x="12799" y="39228"/>
                    <a:pt x="23549" y="47035"/>
                    <a:pt x="36284" y="47035"/>
                  </a:cubicBezTo>
                  <a:cubicBezTo>
                    <a:pt x="49019" y="47035"/>
                    <a:pt x="59770" y="39228"/>
                    <a:pt x="59770" y="29949"/>
                  </a:cubicBezTo>
                  <a:cubicBezTo>
                    <a:pt x="59770" y="20670"/>
                    <a:pt x="49019" y="12863"/>
                    <a:pt x="36284" y="128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6E8DB03-02B9-4EA7-9AB8-F09B6BD56011}"/>
                </a:ext>
              </a:extLst>
            </p:cNvPr>
            <p:cNvSpPr/>
            <p:nvPr/>
          </p:nvSpPr>
          <p:spPr>
            <a:xfrm>
              <a:off x="3108410" y="1852387"/>
              <a:ext cx="70393" cy="57594"/>
            </a:xfrm>
            <a:custGeom>
              <a:avLst/>
              <a:gdLst>
                <a:gd name="connsiteX0" fmla="*/ 36284 w 70392"/>
                <a:gd name="connsiteY0" fmla="*/ 59770 h 57593"/>
                <a:gd name="connsiteX1" fmla="*/ 0 w 70392"/>
                <a:gd name="connsiteY1" fmla="*/ 29885 h 57593"/>
                <a:gd name="connsiteX2" fmla="*/ 36284 w 70392"/>
                <a:gd name="connsiteY2" fmla="*/ 0 h 57593"/>
                <a:gd name="connsiteX3" fmla="*/ 72568 w 70392"/>
                <a:gd name="connsiteY3" fmla="*/ 29885 h 57593"/>
                <a:gd name="connsiteX4" fmla="*/ 36284 w 70392"/>
                <a:gd name="connsiteY4" fmla="*/ 59770 h 57593"/>
                <a:gd name="connsiteX5" fmla="*/ 36284 w 70392"/>
                <a:gd name="connsiteY5" fmla="*/ 12863 h 57593"/>
                <a:gd name="connsiteX6" fmla="*/ 12799 w 70392"/>
                <a:gd name="connsiteY6" fmla="*/ 29949 h 57593"/>
                <a:gd name="connsiteX7" fmla="*/ 36284 w 70392"/>
                <a:gd name="connsiteY7" fmla="*/ 47035 h 57593"/>
                <a:gd name="connsiteX8" fmla="*/ 59770 w 70392"/>
                <a:gd name="connsiteY8" fmla="*/ 29949 h 57593"/>
                <a:gd name="connsiteX9" fmla="*/ 36284 w 70392"/>
                <a:gd name="connsiteY9" fmla="*/ 1286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392" h="57593">
                  <a:moveTo>
                    <a:pt x="36284" y="59770"/>
                  </a:moveTo>
                  <a:cubicBezTo>
                    <a:pt x="16318" y="59770"/>
                    <a:pt x="0" y="46395"/>
                    <a:pt x="0" y="29885"/>
                  </a:cubicBezTo>
                  <a:cubicBezTo>
                    <a:pt x="0" y="13375"/>
                    <a:pt x="16254" y="0"/>
                    <a:pt x="36284" y="0"/>
                  </a:cubicBezTo>
                  <a:cubicBezTo>
                    <a:pt x="56314" y="0"/>
                    <a:pt x="72568" y="13375"/>
                    <a:pt x="72568" y="29885"/>
                  </a:cubicBezTo>
                  <a:cubicBezTo>
                    <a:pt x="72568" y="46395"/>
                    <a:pt x="56314" y="59770"/>
                    <a:pt x="36284" y="59770"/>
                  </a:cubicBezTo>
                  <a:close/>
                  <a:moveTo>
                    <a:pt x="36284" y="12863"/>
                  </a:moveTo>
                  <a:cubicBezTo>
                    <a:pt x="23549" y="12863"/>
                    <a:pt x="12799" y="20670"/>
                    <a:pt x="12799" y="29949"/>
                  </a:cubicBezTo>
                  <a:cubicBezTo>
                    <a:pt x="12799" y="39228"/>
                    <a:pt x="23549" y="47035"/>
                    <a:pt x="36284" y="47035"/>
                  </a:cubicBezTo>
                  <a:cubicBezTo>
                    <a:pt x="49019" y="47035"/>
                    <a:pt x="59770" y="39228"/>
                    <a:pt x="59770" y="29949"/>
                  </a:cubicBezTo>
                  <a:cubicBezTo>
                    <a:pt x="59770" y="20670"/>
                    <a:pt x="49019" y="12863"/>
                    <a:pt x="36284" y="128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EEDCBBD-1400-4A65-857E-C963CA771B18}"/>
                </a:ext>
              </a:extLst>
            </p:cNvPr>
            <p:cNvSpPr/>
            <p:nvPr/>
          </p:nvSpPr>
          <p:spPr>
            <a:xfrm>
              <a:off x="3185163" y="1446011"/>
              <a:ext cx="57594" cy="57594"/>
            </a:xfrm>
            <a:custGeom>
              <a:avLst/>
              <a:gdLst>
                <a:gd name="connsiteX0" fmla="*/ 31011 w 57593"/>
                <a:gd name="connsiteY0" fmla="*/ 62029 h 57593"/>
                <a:gd name="connsiteX1" fmla="*/ 486 w 57593"/>
                <a:gd name="connsiteY1" fmla="*/ 36432 h 57593"/>
                <a:gd name="connsiteX2" fmla="*/ 25572 w 57593"/>
                <a:gd name="connsiteY2" fmla="*/ 467 h 57593"/>
                <a:gd name="connsiteX3" fmla="*/ 48737 w 57593"/>
                <a:gd name="connsiteY3" fmla="*/ 5587 h 57593"/>
                <a:gd name="connsiteX4" fmla="*/ 61472 w 57593"/>
                <a:gd name="connsiteY4" fmla="*/ 25553 h 57593"/>
                <a:gd name="connsiteX5" fmla="*/ 61472 w 57593"/>
                <a:gd name="connsiteY5" fmla="*/ 25553 h 57593"/>
                <a:gd name="connsiteX6" fmla="*/ 56352 w 57593"/>
                <a:gd name="connsiteY6" fmla="*/ 48718 h 57593"/>
                <a:gd name="connsiteX7" fmla="*/ 36322 w 57593"/>
                <a:gd name="connsiteY7" fmla="*/ 61453 h 57593"/>
                <a:gd name="connsiteX8" fmla="*/ 31011 w 57593"/>
                <a:gd name="connsiteY8" fmla="*/ 62029 h 57593"/>
                <a:gd name="connsiteX9" fmla="*/ 31075 w 57593"/>
                <a:gd name="connsiteY9" fmla="*/ 12818 h 57593"/>
                <a:gd name="connsiteX10" fmla="*/ 27875 w 57593"/>
                <a:gd name="connsiteY10" fmla="*/ 13074 h 57593"/>
                <a:gd name="connsiteX11" fmla="*/ 13157 w 57593"/>
                <a:gd name="connsiteY11" fmla="*/ 34192 h 57593"/>
                <a:gd name="connsiteX12" fmla="*/ 20644 w 57593"/>
                <a:gd name="connsiteY12" fmla="*/ 45903 h 57593"/>
                <a:gd name="connsiteX13" fmla="*/ 34275 w 57593"/>
                <a:gd name="connsiteY13" fmla="*/ 48910 h 57593"/>
                <a:gd name="connsiteX14" fmla="*/ 45985 w 57593"/>
                <a:gd name="connsiteY14" fmla="*/ 41423 h 57593"/>
                <a:gd name="connsiteX15" fmla="*/ 48993 w 57593"/>
                <a:gd name="connsiteY15" fmla="*/ 27792 h 57593"/>
                <a:gd name="connsiteX16" fmla="*/ 48993 w 57593"/>
                <a:gd name="connsiteY16" fmla="*/ 27792 h 57593"/>
                <a:gd name="connsiteX17" fmla="*/ 41506 w 57593"/>
                <a:gd name="connsiteY17" fmla="*/ 16082 h 57593"/>
                <a:gd name="connsiteX18" fmla="*/ 31075 w 57593"/>
                <a:gd name="connsiteY18" fmla="*/ 12818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593" h="57593">
                  <a:moveTo>
                    <a:pt x="31011" y="62029"/>
                  </a:moveTo>
                  <a:cubicBezTo>
                    <a:pt x="16292" y="62029"/>
                    <a:pt x="3174" y="51470"/>
                    <a:pt x="486" y="36432"/>
                  </a:cubicBezTo>
                  <a:cubicBezTo>
                    <a:pt x="-2522" y="19601"/>
                    <a:pt x="8741" y="3475"/>
                    <a:pt x="25572" y="467"/>
                  </a:cubicBezTo>
                  <a:cubicBezTo>
                    <a:pt x="33699" y="-940"/>
                    <a:pt x="41954" y="851"/>
                    <a:pt x="48737" y="5587"/>
                  </a:cubicBezTo>
                  <a:cubicBezTo>
                    <a:pt x="55520" y="10322"/>
                    <a:pt x="60064" y="17426"/>
                    <a:pt x="61472" y="25553"/>
                  </a:cubicBezTo>
                  <a:lnTo>
                    <a:pt x="61472" y="25553"/>
                  </a:lnTo>
                  <a:cubicBezTo>
                    <a:pt x="62944" y="33680"/>
                    <a:pt x="61088" y="41935"/>
                    <a:pt x="56352" y="48718"/>
                  </a:cubicBezTo>
                  <a:cubicBezTo>
                    <a:pt x="51617" y="55502"/>
                    <a:pt x="44514" y="60045"/>
                    <a:pt x="36322" y="61453"/>
                  </a:cubicBezTo>
                  <a:cubicBezTo>
                    <a:pt x="34595" y="61837"/>
                    <a:pt x="32803" y="62029"/>
                    <a:pt x="31011" y="62029"/>
                  </a:cubicBezTo>
                  <a:close/>
                  <a:moveTo>
                    <a:pt x="31075" y="12818"/>
                  </a:moveTo>
                  <a:cubicBezTo>
                    <a:pt x="29987" y="12818"/>
                    <a:pt x="28963" y="12882"/>
                    <a:pt x="27875" y="13074"/>
                  </a:cubicBezTo>
                  <a:cubicBezTo>
                    <a:pt x="18020" y="14802"/>
                    <a:pt x="11365" y="24273"/>
                    <a:pt x="13157" y="34192"/>
                  </a:cubicBezTo>
                  <a:cubicBezTo>
                    <a:pt x="13989" y="38991"/>
                    <a:pt x="16676" y="43151"/>
                    <a:pt x="20644" y="45903"/>
                  </a:cubicBezTo>
                  <a:cubicBezTo>
                    <a:pt x="24612" y="48654"/>
                    <a:pt x="29475" y="49742"/>
                    <a:pt x="34275" y="48910"/>
                  </a:cubicBezTo>
                  <a:cubicBezTo>
                    <a:pt x="39074" y="48078"/>
                    <a:pt x="43234" y="45391"/>
                    <a:pt x="45985" y="41423"/>
                  </a:cubicBezTo>
                  <a:cubicBezTo>
                    <a:pt x="48801" y="37455"/>
                    <a:pt x="49825" y="32592"/>
                    <a:pt x="48993" y="27792"/>
                  </a:cubicBezTo>
                  <a:lnTo>
                    <a:pt x="48993" y="27792"/>
                  </a:lnTo>
                  <a:cubicBezTo>
                    <a:pt x="48161" y="22993"/>
                    <a:pt x="45473" y="18833"/>
                    <a:pt x="41506" y="16082"/>
                  </a:cubicBezTo>
                  <a:cubicBezTo>
                    <a:pt x="38370" y="13906"/>
                    <a:pt x="34723" y="12818"/>
                    <a:pt x="31075" y="1281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57E54F5-DC44-401F-8F30-E3CB6E72D2D1}"/>
                </a:ext>
              </a:extLst>
            </p:cNvPr>
            <p:cNvSpPr/>
            <p:nvPr/>
          </p:nvSpPr>
          <p:spPr>
            <a:xfrm>
              <a:off x="3371294" y="1519686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519DFA6B-5253-489F-A06D-299E14C7AD7F}"/>
                </a:ext>
              </a:extLst>
            </p:cNvPr>
            <p:cNvSpPr/>
            <p:nvPr/>
          </p:nvSpPr>
          <p:spPr>
            <a:xfrm>
              <a:off x="3382557" y="1508423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445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C375BD8-C147-40DE-B074-B4CD21AE04D3}"/>
                </a:ext>
              </a:extLst>
            </p:cNvPr>
            <p:cNvSpPr/>
            <p:nvPr/>
          </p:nvSpPr>
          <p:spPr>
            <a:xfrm>
              <a:off x="3405531" y="1589567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99 h 38395"/>
                <a:gd name="connsiteX6" fmla="*/ 12799 w 38395"/>
                <a:gd name="connsiteY6" fmla="*/ 21822 h 38395"/>
                <a:gd name="connsiteX7" fmla="*/ 21822 w 38395"/>
                <a:gd name="connsiteY7" fmla="*/ 30845 h 38395"/>
                <a:gd name="connsiteX8" fmla="*/ 30845 w 38395"/>
                <a:gd name="connsiteY8" fmla="*/ 21822 h 38395"/>
                <a:gd name="connsiteX9" fmla="*/ 21822 w 38395"/>
                <a:gd name="connsiteY9" fmla="*/ 12799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2"/>
                    <a:pt x="33852" y="43643"/>
                    <a:pt x="21822" y="43643"/>
                  </a:cubicBezTo>
                  <a:close/>
                  <a:moveTo>
                    <a:pt x="21822" y="12799"/>
                  </a:moveTo>
                  <a:cubicBezTo>
                    <a:pt x="16830" y="12799"/>
                    <a:pt x="12799" y="16830"/>
                    <a:pt x="12799" y="21822"/>
                  </a:cubicBezTo>
                  <a:cubicBezTo>
                    <a:pt x="12799" y="26813"/>
                    <a:pt x="16830" y="30845"/>
                    <a:pt x="21822" y="30845"/>
                  </a:cubicBezTo>
                  <a:cubicBezTo>
                    <a:pt x="26813" y="30845"/>
                    <a:pt x="30845" y="26813"/>
                    <a:pt x="30845" y="21822"/>
                  </a:cubicBezTo>
                  <a:cubicBezTo>
                    <a:pt x="30845" y="16830"/>
                    <a:pt x="26813" y="12799"/>
                    <a:pt x="2182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F1CD1DC4-9DE1-408B-A879-F58C8032B740}"/>
                </a:ext>
              </a:extLst>
            </p:cNvPr>
            <p:cNvSpPr/>
            <p:nvPr/>
          </p:nvSpPr>
          <p:spPr>
            <a:xfrm>
              <a:off x="3018243" y="1526086"/>
              <a:ext cx="44795" cy="12799"/>
            </a:xfrm>
            <a:custGeom>
              <a:avLst/>
              <a:gdLst>
                <a:gd name="connsiteX0" fmla="*/ 39548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39548 w 44795"/>
                <a:gd name="connsiteY4" fmla="*/ 0 h 12798"/>
                <a:gd name="connsiteX5" fmla="*/ 45947 w 44795"/>
                <a:gd name="connsiteY5" fmla="*/ 6399 h 12798"/>
                <a:gd name="connsiteX6" fmla="*/ 39548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3954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9548" y="0"/>
                  </a:lnTo>
                  <a:cubicBezTo>
                    <a:pt x="43068" y="0"/>
                    <a:pt x="45947" y="2880"/>
                    <a:pt x="45947" y="6399"/>
                  </a:cubicBezTo>
                  <a:cubicBezTo>
                    <a:pt x="45947" y="9919"/>
                    <a:pt x="43132" y="12799"/>
                    <a:pt x="3954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9BFDEAE-EBC5-4F0D-B376-66F5EAB336F0}"/>
                </a:ext>
              </a:extLst>
            </p:cNvPr>
            <p:cNvSpPr/>
            <p:nvPr/>
          </p:nvSpPr>
          <p:spPr>
            <a:xfrm>
              <a:off x="3034881" y="1509511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80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067"/>
                    <a:pt x="9919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2462DA-B233-4E57-B30A-C8DCC6985948}"/>
                </a:ext>
              </a:extLst>
            </p:cNvPr>
            <p:cNvSpPr/>
            <p:nvPr/>
          </p:nvSpPr>
          <p:spPr>
            <a:xfrm>
              <a:off x="2956474" y="1605613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045"/>
                    <a:pt x="24013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9EE26CF-C889-4894-94E3-1F53CE4CF7AB}"/>
                </a:ext>
              </a:extLst>
            </p:cNvPr>
            <p:cNvSpPr/>
            <p:nvPr/>
          </p:nvSpPr>
          <p:spPr>
            <a:xfrm>
              <a:off x="2956474" y="1605613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2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743" y="28045"/>
                    <a:pt x="8079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DAEA708-393D-4549-A1EA-A0E739808AE1}"/>
                </a:ext>
              </a:extLst>
            </p:cNvPr>
            <p:cNvSpPr/>
            <p:nvPr/>
          </p:nvSpPr>
          <p:spPr>
            <a:xfrm>
              <a:off x="2920608" y="1736156"/>
              <a:ext cx="57594" cy="57594"/>
            </a:xfrm>
            <a:custGeom>
              <a:avLst/>
              <a:gdLst>
                <a:gd name="connsiteX0" fmla="*/ 31018 w 57593"/>
                <a:gd name="connsiteY0" fmla="*/ 61965 h 57593"/>
                <a:gd name="connsiteX1" fmla="*/ 493 w 57593"/>
                <a:gd name="connsiteY1" fmla="*/ 36368 h 57593"/>
                <a:gd name="connsiteX2" fmla="*/ 5613 w 57593"/>
                <a:gd name="connsiteY2" fmla="*/ 13202 h 57593"/>
                <a:gd name="connsiteX3" fmla="*/ 25642 w 57593"/>
                <a:gd name="connsiteY3" fmla="*/ 467 h 57593"/>
                <a:gd name="connsiteX4" fmla="*/ 48808 w 57593"/>
                <a:gd name="connsiteY4" fmla="*/ 5587 h 57593"/>
                <a:gd name="connsiteX5" fmla="*/ 61543 w 57593"/>
                <a:gd name="connsiteY5" fmla="*/ 25617 h 57593"/>
                <a:gd name="connsiteX6" fmla="*/ 56423 w 57593"/>
                <a:gd name="connsiteY6" fmla="*/ 48782 h 57593"/>
                <a:gd name="connsiteX7" fmla="*/ 36393 w 57593"/>
                <a:gd name="connsiteY7" fmla="*/ 61581 h 57593"/>
                <a:gd name="connsiteX8" fmla="*/ 31018 w 57593"/>
                <a:gd name="connsiteY8" fmla="*/ 61965 h 57593"/>
                <a:gd name="connsiteX9" fmla="*/ 31082 w 57593"/>
                <a:gd name="connsiteY9" fmla="*/ 12754 h 57593"/>
                <a:gd name="connsiteX10" fmla="*/ 27882 w 57593"/>
                <a:gd name="connsiteY10" fmla="*/ 13010 h 57593"/>
                <a:gd name="connsiteX11" fmla="*/ 16172 w 57593"/>
                <a:gd name="connsiteY11" fmla="*/ 20497 h 57593"/>
                <a:gd name="connsiteX12" fmla="*/ 13164 w 57593"/>
                <a:gd name="connsiteY12" fmla="*/ 34128 h 57593"/>
                <a:gd name="connsiteX13" fmla="*/ 34282 w 57593"/>
                <a:gd name="connsiteY13" fmla="*/ 48846 h 57593"/>
                <a:gd name="connsiteX14" fmla="*/ 45992 w 57593"/>
                <a:gd name="connsiteY14" fmla="*/ 41359 h 57593"/>
                <a:gd name="connsiteX15" fmla="*/ 49000 w 57593"/>
                <a:gd name="connsiteY15" fmla="*/ 27728 h 57593"/>
                <a:gd name="connsiteX16" fmla="*/ 49000 w 57593"/>
                <a:gd name="connsiteY16" fmla="*/ 27728 h 57593"/>
                <a:gd name="connsiteX17" fmla="*/ 41513 w 57593"/>
                <a:gd name="connsiteY17" fmla="*/ 16018 h 57593"/>
                <a:gd name="connsiteX18" fmla="*/ 31082 w 57593"/>
                <a:gd name="connsiteY18" fmla="*/ 12754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593" h="57593">
                  <a:moveTo>
                    <a:pt x="31018" y="61965"/>
                  </a:moveTo>
                  <a:cubicBezTo>
                    <a:pt x="16300" y="61965"/>
                    <a:pt x="3181" y="51406"/>
                    <a:pt x="493" y="36368"/>
                  </a:cubicBezTo>
                  <a:cubicBezTo>
                    <a:pt x="-979" y="28240"/>
                    <a:pt x="877" y="19985"/>
                    <a:pt x="5613" y="13202"/>
                  </a:cubicBezTo>
                  <a:cubicBezTo>
                    <a:pt x="10348" y="6419"/>
                    <a:pt x="17451" y="1875"/>
                    <a:pt x="25642" y="467"/>
                  </a:cubicBezTo>
                  <a:cubicBezTo>
                    <a:pt x="33834" y="-941"/>
                    <a:pt x="42025" y="851"/>
                    <a:pt x="48808" y="5587"/>
                  </a:cubicBezTo>
                  <a:cubicBezTo>
                    <a:pt x="55591" y="10322"/>
                    <a:pt x="60135" y="17426"/>
                    <a:pt x="61543" y="25617"/>
                  </a:cubicBezTo>
                  <a:cubicBezTo>
                    <a:pt x="63015" y="33744"/>
                    <a:pt x="61159" y="41999"/>
                    <a:pt x="56423" y="48782"/>
                  </a:cubicBezTo>
                  <a:cubicBezTo>
                    <a:pt x="51688" y="55566"/>
                    <a:pt x="44585" y="60109"/>
                    <a:pt x="36393" y="61581"/>
                  </a:cubicBezTo>
                  <a:cubicBezTo>
                    <a:pt x="34666" y="61837"/>
                    <a:pt x="32810" y="61965"/>
                    <a:pt x="31018" y="61965"/>
                  </a:cubicBezTo>
                  <a:close/>
                  <a:moveTo>
                    <a:pt x="31082" y="12754"/>
                  </a:moveTo>
                  <a:cubicBezTo>
                    <a:pt x="29994" y="12754"/>
                    <a:pt x="28970" y="12818"/>
                    <a:pt x="27882" y="13010"/>
                  </a:cubicBezTo>
                  <a:cubicBezTo>
                    <a:pt x="23083" y="13842"/>
                    <a:pt x="18923" y="16530"/>
                    <a:pt x="16172" y="20497"/>
                  </a:cubicBezTo>
                  <a:cubicBezTo>
                    <a:pt x="13356" y="24465"/>
                    <a:pt x="12332" y="29328"/>
                    <a:pt x="13164" y="34128"/>
                  </a:cubicBezTo>
                  <a:cubicBezTo>
                    <a:pt x="14892" y="43983"/>
                    <a:pt x="24363" y="50638"/>
                    <a:pt x="34282" y="48846"/>
                  </a:cubicBezTo>
                  <a:cubicBezTo>
                    <a:pt x="39081" y="48014"/>
                    <a:pt x="43241" y="45327"/>
                    <a:pt x="45992" y="41359"/>
                  </a:cubicBezTo>
                  <a:cubicBezTo>
                    <a:pt x="48808" y="37391"/>
                    <a:pt x="49832" y="32528"/>
                    <a:pt x="49000" y="27728"/>
                  </a:cubicBezTo>
                  <a:lnTo>
                    <a:pt x="49000" y="27728"/>
                  </a:lnTo>
                  <a:cubicBezTo>
                    <a:pt x="48168" y="22929"/>
                    <a:pt x="45480" y="18769"/>
                    <a:pt x="41513" y="16018"/>
                  </a:cubicBezTo>
                  <a:cubicBezTo>
                    <a:pt x="38377" y="13906"/>
                    <a:pt x="34794" y="12754"/>
                    <a:pt x="31082" y="1275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C9859BE-245A-42BB-84E7-E640D9242521}"/>
                </a:ext>
              </a:extLst>
            </p:cNvPr>
            <p:cNvSpPr/>
            <p:nvPr/>
          </p:nvSpPr>
          <p:spPr>
            <a:xfrm>
              <a:off x="3279656" y="1958616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99 h 38395"/>
                <a:gd name="connsiteX6" fmla="*/ 12799 w 38395"/>
                <a:gd name="connsiteY6" fmla="*/ 21822 h 38395"/>
                <a:gd name="connsiteX7" fmla="*/ 21822 w 38395"/>
                <a:gd name="connsiteY7" fmla="*/ 30845 h 38395"/>
                <a:gd name="connsiteX8" fmla="*/ 30845 w 38395"/>
                <a:gd name="connsiteY8" fmla="*/ 21822 h 38395"/>
                <a:gd name="connsiteX9" fmla="*/ 21822 w 38395"/>
                <a:gd name="connsiteY9" fmla="*/ 12799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3" y="0"/>
                    <a:pt x="43643" y="9791"/>
                    <a:pt x="43643" y="21822"/>
                  </a:cubicBezTo>
                  <a:cubicBezTo>
                    <a:pt x="43708" y="33852"/>
                    <a:pt x="33917" y="43643"/>
                    <a:pt x="21822" y="43643"/>
                  </a:cubicBezTo>
                  <a:close/>
                  <a:moveTo>
                    <a:pt x="21822" y="12799"/>
                  </a:moveTo>
                  <a:cubicBezTo>
                    <a:pt x="16830" y="12799"/>
                    <a:pt x="12799" y="16830"/>
                    <a:pt x="12799" y="21822"/>
                  </a:cubicBezTo>
                  <a:cubicBezTo>
                    <a:pt x="12799" y="26813"/>
                    <a:pt x="16830" y="30845"/>
                    <a:pt x="21822" y="30845"/>
                  </a:cubicBezTo>
                  <a:cubicBezTo>
                    <a:pt x="26813" y="30845"/>
                    <a:pt x="30845" y="26813"/>
                    <a:pt x="30845" y="21822"/>
                  </a:cubicBezTo>
                  <a:cubicBezTo>
                    <a:pt x="30845" y="16830"/>
                    <a:pt x="26813" y="12799"/>
                    <a:pt x="2182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95500A1-478A-4A1C-97F1-5EAF680FF55A}"/>
                </a:ext>
              </a:extLst>
            </p:cNvPr>
            <p:cNvSpPr/>
            <p:nvPr/>
          </p:nvSpPr>
          <p:spPr>
            <a:xfrm>
              <a:off x="3022531" y="1986837"/>
              <a:ext cx="44795" cy="12799"/>
            </a:xfrm>
            <a:custGeom>
              <a:avLst/>
              <a:gdLst>
                <a:gd name="connsiteX0" fmla="*/ 39548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39548 w 44795"/>
                <a:gd name="connsiteY4" fmla="*/ 0 h 12798"/>
                <a:gd name="connsiteX5" fmla="*/ 45947 w 44795"/>
                <a:gd name="connsiteY5" fmla="*/ 6399 h 12798"/>
                <a:gd name="connsiteX6" fmla="*/ 39548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3954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9548" y="0"/>
                  </a:lnTo>
                  <a:cubicBezTo>
                    <a:pt x="43068" y="0"/>
                    <a:pt x="45947" y="2880"/>
                    <a:pt x="45947" y="6399"/>
                  </a:cubicBezTo>
                  <a:cubicBezTo>
                    <a:pt x="45947" y="9919"/>
                    <a:pt x="43068" y="12799"/>
                    <a:pt x="3954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69CD250-FA06-4FF2-8732-4EE8FCE15509}"/>
                </a:ext>
              </a:extLst>
            </p:cNvPr>
            <p:cNvSpPr/>
            <p:nvPr/>
          </p:nvSpPr>
          <p:spPr>
            <a:xfrm>
              <a:off x="3039105" y="1970263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80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067"/>
                    <a:pt x="9983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4" name="Group 723">
            <a:extLst>
              <a:ext uri="{FF2B5EF4-FFF2-40B4-BE49-F238E27FC236}">
                <a16:creationId xmlns:a16="http://schemas.microsoft.com/office/drawing/2014/main" id="{B25DAC70-EC4E-43AB-B4E2-67F9BBBCE3C2}"/>
              </a:ext>
            </a:extLst>
          </p:cNvPr>
          <p:cNvGrpSpPr/>
          <p:nvPr/>
        </p:nvGrpSpPr>
        <p:grpSpPr>
          <a:xfrm>
            <a:off x="3203583" y="4646190"/>
            <a:ext cx="447953" cy="447953"/>
            <a:chOff x="2962313" y="4762098"/>
            <a:chExt cx="447953" cy="447953"/>
          </a:xfrm>
        </p:grpSpPr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440F45B-BAEF-4D46-812A-F253028EA9D8}"/>
                </a:ext>
              </a:extLst>
            </p:cNvPr>
            <p:cNvSpPr/>
            <p:nvPr/>
          </p:nvSpPr>
          <p:spPr>
            <a:xfrm>
              <a:off x="2962313" y="4762098"/>
              <a:ext cx="447953" cy="447953"/>
            </a:xfrm>
            <a:custGeom>
              <a:avLst/>
              <a:gdLst>
                <a:gd name="connsiteX0" fmla="*/ 21246 w 447952"/>
                <a:gd name="connsiteY0" fmla="*/ 452945 h 447952"/>
                <a:gd name="connsiteX1" fmla="*/ 16702 w 447952"/>
                <a:gd name="connsiteY1" fmla="*/ 448401 h 447952"/>
                <a:gd name="connsiteX2" fmla="*/ 0 w 447952"/>
                <a:gd name="connsiteY2" fmla="*/ 407957 h 447952"/>
                <a:gd name="connsiteX3" fmla="*/ 0 w 447952"/>
                <a:gd name="connsiteY3" fmla="*/ 57210 h 447952"/>
                <a:gd name="connsiteX4" fmla="*/ 7871 w 447952"/>
                <a:gd name="connsiteY4" fmla="*/ 28221 h 447952"/>
                <a:gd name="connsiteX5" fmla="*/ 30653 w 447952"/>
                <a:gd name="connsiteY5" fmla="*/ 6527 h 447952"/>
                <a:gd name="connsiteX6" fmla="*/ 57210 w 447952"/>
                <a:gd name="connsiteY6" fmla="*/ 0 h 447952"/>
                <a:gd name="connsiteX7" fmla="*/ 408021 w 447952"/>
                <a:gd name="connsiteY7" fmla="*/ 0 h 447952"/>
                <a:gd name="connsiteX8" fmla="*/ 448465 w 447952"/>
                <a:gd name="connsiteY8" fmla="*/ 16702 h 447952"/>
                <a:gd name="connsiteX9" fmla="*/ 453008 w 447952"/>
                <a:gd name="connsiteY9" fmla="*/ 21246 h 447952"/>
                <a:gd name="connsiteX10" fmla="*/ 328478 w 447952"/>
                <a:gd name="connsiteY10" fmla="*/ 145777 h 447952"/>
                <a:gd name="connsiteX11" fmla="*/ 360538 w 447952"/>
                <a:gd name="connsiteY11" fmla="*/ 213546 h 447952"/>
                <a:gd name="connsiteX12" fmla="*/ 361946 w 447952"/>
                <a:gd name="connsiteY12" fmla="*/ 232679 h 447952"/>
                <a:gd name="connsiteX13" fmla="*/ 360026 w 447952"/>
                <a:gd name="connsiteY13" fmla="*/ 254630 h 447952"/>
                <a:gd name="connsiteX14" fmla="*/ 350235 w 447952"/>
                <a:gd name="connsiteY14" fmla="*/ 286434 h 447952"/>
                <a:gd name="connsiteX15" fmla="*/ 334557 w 447952"/>
                <a:gd name="connsiteY15" fmla="*/ 312223 h 447952"/>
                <a:gd name="connsiteX16" fmla="*/ 313951 w 447952"/>
                <a:gd name="connsiteY16" fmla="*/ 333213 h 447952"/>
                <a:gd name="connsiteX17" fmla="*/ 288610 w 447952"/>
                <a:gd name="connsiteY17" fmla="*/ 349339 h 447952"/>
                <a:gd name="connsiteX18" fmla="*/ 257317 w 447952"/>
                <a:gd name="connsiteY18" fmla="*/ 359642 h 447952"/>
                <a:gd name="connsiteX19" fmla="*/ 217321 w 447952"/>
                <a:gd name="connsiteY19" fmla="*/ 361178 h 447952"/>
                <a:gd name="connsiteX20" fmla="*/ 215082 w 447952"/>
                <a:gd name="connsiteY20" fmla="*/ 360858 h 447952"/>
                <a:gd name="connsiteX21" fmla="*/ 145841 w 447952"/>
                <a:gd name="connsiteY21" fmla="*/ 328733 h 447952"/>
                <a:gd name="connsiteX22" fmla="*/ 144689 w 447952"/>
                <a:gd name="connsiteY22" fmla="*/ 329949 h 447952"/>
                <a:gd name="connsiteX23" fmla="*/ 144561 w 447952"/>
                <a:gd name="connsiteY23" fmla="*/ 329822 h 447952"/>
                <a:gd name="connsiteX24" fmla="*/ 21246 w 447952"/>
                <a:gd name="connsiteY24" fmla="*/ 452945 h 447952"/>
                <a:gd name="connsiteX25" fmla="*/ 12799 w 447952"/>
                <a:gd name="connsiteY25" fmla="*/ 197803 h 447952"/>
                <a:gd name="connsiteX26" fmla="*/ 12799 w 447952"/>
                <a:gd name="connsiteY26" fmla="*/ 407957 h 447952"/>
                <a:gd name="connsiteX27" fmla="*/ 21566 w 447952"/>
                <a:gd name="connsiteY27" fmla="*/ 434515 h 447952"/>
                <a:gd name="connsiteX28" fmla="*/ 135538 w 447952"/>
                <a:gd name="connsiteY28" fmla="*/ 320543 h 447952"/>
                <a:gd name="connsiteX29" fmla="*/ 12799 w 447952"/>
                <a:gd name="connsiteY29" fmla="*/ 197803 h 447952"/>
                <a:gd name="connsiteX30" fmla="*/ 221161 w 447952"/>
                <a:gd name="connsiteY30" fmla="*/ 348572 h 447952"/>
                <a:gd name="connsiteX31" fmla="*/ 254949 w 447952"/>
                <a:gd name="connsiteY31" fmla="*/ 346972 h 447952"/>
                <a:gd name="connsiteX32" fmla="*/ 283106 w 447952"/>
                <a:gd name="connsiteY32" fmla="*/ 337693 h 447952"/>
                <a:gd name="connsiteX33" fmla="*/ 305952 w 447952"/>
                <a:gd name="connsiteY33" fmla="*/ 323166 h 447952"/>
                <a:gd name="connsiteX34" fmla="*/ 324510 w 447952"/>
                <a:gd name="connsiteY34" fmla="*/ 304224 h 447952"/>
                <a:gd name="connsiteX35" fmla="*/ 338653 w 447952"/>
                <a:gd name="connsiteY35" fmla="*/ 280995 h 447952"/>
                <a:gd name="connsiteX36" fmla="*/ 347420 w 447952"/>
                <a:gd name="connsiteY36" fmla="*/ 252325 h 447952"/>
                <a:gd name="connsiteX37" fmla="*/ 349147 w 447952"/>
                <a:gd name="connsiteY37" fmla="*/ 232616 h 447952"/>
                <a:gd name="connsiteX38" fmla="*/ 347868 w 447952"/>
                <a:gd name="connsiteY38" fmla="*/ 215402 h 447952"/>
                <a:gd name="connsiteX39" fmla="*/ 319390 w 447952"/>
                <a:gd name="connsiteY39" fmla="*/ 154864 h 447952"/>
                <a:gd name="connsiteX40" fmla="*/ 154736 w 447952"/>
                <a:gd name="connsiteY40" fmla="*/ 319518 h 447952"/>
                <a:gd name="connsiteX41" fmla="*/ 218793 w 447952"/>
                <a:gd name="connsiteY41" fmla="*/ 348443 h 447952"/>
                <a:gd name="connsiteX42" fmla="*/ 221161 w 447952"/>
                <a:gd name="connsiteY42" fmla="*/ 348572 h 447952"/>
                <a:gd name="connsiteX43" fmla="*/ 116916 w 447952"/>
                <a:gd name="connsiteY43" fmla="*/ 246182 h 447952"/>
                <a:gd name="connsiteX44" fmla="*/ 145841 w 447952"/>
                <a:gd name="connsiteY44" fmla="*/ 310303 h 447952"/>
                <a:gd name="connsiteX45" fmla="*/ 310495 w 447952"/>
                <a:gd name="connsiteY45" fmla="*/ 145649 h 447952"/>
                <a:gd name="connsiteX46" fmla="*/ 249894 w 447952"/>
                <a:gd name="connsiteY46" fmla="*/ 117172 h 447952"/>
                <a:gd name="connsiteX47" fmla="*/ 212906 w 447952"/>
                <a:gd name="connsiteY47" fmla="*/ 117556 h 447952"/>
                <a:gd name="connsiteX48" fmla="*/ 184237 w 447952"/>
                <a:gd name="connsiteY48" fmla="*/ 126323 h 447952"/>
                <a:gd name="connsiteX49" fmla="*/ 161007 w 447952"/>
                <a:gd name="connsiteY49" fmla="*/ 140465 h 447952"/>
                <a:gd name="connsiteX50" fmla="*/ 142001 w 447952"/>
                <a:gd name="connsiteY50" fmla="*/ 159024 h 447952"/>
                <a:gd name="connsiteX51" fmla="*/ 127411 w 447952"/>
                <a:gd name="connsiteY51" fmla="*/ 181933 h 447952"/>
                <a:gd name="connsiteX52" fmla="*/ 118132 w 447952"/>
                <a:gd name="connsiteY52" fmla="*/ 210026 h 447952"/>
                <a:gd name="connsiteX53" fmla="*/ 115956 w 447952"/>
                <a:gd name="connsiteY53" fmla="*/ 232424 h 447952"/>
                <a:gd name="connsiteX54" fmla="*/ 116532 w 447952"/>
                <a:gd name="connsiteY54" fmla="*/ 243942 h 447952"/>
                <a:gd name="connsiteX55" fmla="*/ 116916 w 447952"/>
                <a:gd name="connsiteY55" fmla="*/ 246182 h 447952"/>
                <a:gd name="connsiteX56" fmla="*/ 12799 w 447952"/>
                <a:gd name="connsiteY56" fmla="*/ 179693 h 447952"/>
                <a:gd name="connsiteX57" fmla="*/ 111732 w 447952"/>
                <a:gd name="connsiteY57" fmla="*/ 278627 h 447952"/>
                <a:gd name="connsiteX58" fmla="*/ 104437 w 447952"/>
                <a:gd name="connsiteY58" fmla="*/ 249894 h 447952"/>
                <a:gd name="connsiteX59" fmla="*/ 12799 w 447952"/>
                <a:gd name="connsiteY59" fmla="*/ 158319 h 447952"/>
                <a:gd name="connsiteX60" fmla="*/ 12799 w 447952"/>
                <a:gd name="connsiteY60" fmla="*/ 179693 h 447952"/>
                <a:gd name="connsiteX61" fmla="*/ 12799 w 447952"/>
                <a:gd name="connsiteY61" fmla="*/ 140209 h 447952"/>
                <a:gd name="connsiteX62" fmla="*/ 103221 w 447952"/>
                <a:gd name="connsiteY62" fmla="*/ 230568 h 447952"/>
                <a:gd name="connsiteX63" fmla="*/ 105653 w 447952"/>
                <a:gd name="connsiteY63" fmla="*/ 207594 h 447952"/>
                <a:gd name="connsiteX64" fmla="*/ 115956 w 447952"/>
                <a:gd name="connsiteY64" fmla="*/ 176365 h 447952"/>
                <a:gd name="connsiteX65" fmla="*/ 132146 w 447952"/>
                <a:gd name="connsiteY65" fmla="*/ 150960 h 447952"/>
                <a:gd name="connsiteX66" fmla="*/ 153200 w 447952"/>
                <a:gd name="connsiteY66" fmla="*/ 130418 h 447952"/>
                <a:gd name="connsiteX67" fmla="*/ 178925 w 447952"/>
                <a:gd name="connsiteY67" fmla="*/ 114676 h 447952"/>
                <a:gd name="connsiteX68" fmla="*/ 210730 w 447952"/>
                <a:gd name="connsiteY68" fmla="*/ 104885 h 447952"/>
                <a:gd name="connsiteX69" fmla="*/ 251814 w 447952"/>
                <a:gd name="connsiteY69" fmla="*/ 104437 h 447952"/>
                <a:gd name="connsiteX70" fmla="*/ 319518 w 447952"/>
                <a:gd name="connsiteY70" fmla="*/ 136498 h 447952"/>
                <a:gd name="connsiteX71" fmla="*/ 319647 w 447952"/>
                <a:gd name="connsiteY71" fmla="*/ 136370 h 447952"/>
                <a:gd name="connsiteX72" fmla="*/ 319647 w 447952"/>
                <a:gd name="connsiteY72" fmla="*/ 136370 h 447952"/>
                <a:gd name="connsiteX73" fmla="*/ 434642 w 447952"/>
                <a:gd name="connsiteY73" fmla="*/ 21374 h 447952"/>
                <a:gd name="connsiteX74" fmla="*/ 408085 w 447952"/>
                <a:gd name="connsiteY74" fmla="*/ 12607 h 447952"/>
                <a:gd name="connsiteX75" fmla="*/ 57274 w 447952"/>
                <a:gd name="connsiteY75" fmla="*/ 12607 h 447952"/>
                <a:gd name="connsiteX76" fmla="*/ 36668 w 447952"/>
                <a:gd name="connsiteY76" fmla="*/ 17662 h 447952"/>
                <a:gd name="connsiteX77" fmla="*/ 19006 w 447952"/>
                <a:gd name="connsiteY77" fmla="*/ 34492 h 447952"/>
                <a:gd name="connsiteX78" fmla="*/ 12927 w 447952"/>
                <a:gd name="connsiteY78" fmla="*/ 57018 h 447952"/>
                <a:gd name="connsiteX79" fmla="*/ 12927 w 447952"/>
                <a:gd name="connsiteY79" fmla="*/ 140209 h 4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447952" h="447952">
                  <a:moveTo>
                    <a:pt x="21246" y="452945"/>
                  </a:moveTo>
                  <a:lnTo>
                    <a:pt x="16702" y="448401"/>
                  </a:lnTo>
                  <a:cubicBezTo>
                    <a:pt x="5951" y="437522"/>
                    <a:pt x="0" y="423188"/>
                    <a:pt x="0" y="407957"/>
                  </a:cubicBezTo>
                  <a:lnTo>
                    <a:pt x="0" y="57210"/>
                  </a:lnTo>
                  <a:cubicBezTo>
                    <a:pt x="0" y="47035"/>
                    <a:pt x="2688" y="36988"/>
                    <a:pt x="7871" y="28221"/>
                  </a:cubicBezTo>
                  <a:cubicBezTo>
                    <a:pt x="13311" y="18942"/>
                    <a:pt x="21182" y="11455"/>
                    <a:pt x="30653" y="6527"/>
                  </a:cubicBezTo>
                  <a:cubicBezTo>
                    <a:pt x="38780" y="2240"/>
                    <a:pt x="47931" y="0"/>
                    <a:pt x="57210" y="0"/>
                  </a:cubicBezTo>
                  <a:lnTo>
                    <a:pt x="408021" y="0"/>
                  </a:lnTo>
                  <a:cubicBezTo>
                    <a:pt x="423252" y="0"/>
                    <a:pt x="437650" y="5951"/>
                    <a:pt x="448465" y="16702"/>
                  </a:cubicBezTo>
                  <a:lnTo>
                    <a:pt x="453008" y="21246"/>
                  </a:lnTo>
                  <a:lnTo>
                    <a:pt x="328478" y="145777"/>
                  </a:lnTo>
                  <a:cubicBezTo>
                    <a:pt x="345692" y="164783"/>
                    <a:pt x="356763" y="188076"/>
                    <a:pt x="360538" y="213546"/>
                  </a:cubicBezTo>
                  <a:cubicBezTo>
                    <a:pt x="361498" y="219753"/>
                    <a:pt x="361946" y="226216"/>
                    <a:pt x="361946" y="232679"/>
                  </a:cubicBezTo>
                  <a:cubicBezTo>
                    <a:pt x="361946" y="240231"/>
                    <a:pt x="361306" y="247590"/>
                    <a:pt x="360026" y="254630"/>
                  </a:cubicBezTo>
                  <a:cubicBezTo>
                    <a:pt x="358170" y="265700"/>
                    <a:pt x="354843" y="276387"/>
                    <a:pt x="350235" y="286434"/>
                  </a:cubicBezTo>
                  <a:cubicBezTo>
                    <a:pt x="346012" y="295649"/>
                    <a:pt x="340764" y="304352"/>
                    <a:pt x="334557" y="312223"/>
                  </a:cubicBezTo>
                  <a:cubicBezTo>
                    <a:pt x="328541" y="320030"/>
                    <a:pt x="321566" y="327070"/>
                    <a:pt x="313951" y="333213"/>
                  </a:cubicBezTo>
                  <a:cubicBezTo>
                    <a:pt x="306400" y="339357"/>
                    <a:pt x="297889" y="344796"/>
                    <a:pt x="288610" y="349339"/>
                  </a:cubicBezTo>
                  <a:cubicBezTo>
                    <a:pt x="278691" y="354139"/>
                    <a:pt x="268132" y="357594"/>
                    <a:pt x="257317" y="359642"/>
                  </a:cubicBezTo>
                  <a:cubicBezTo>
                    <a:pt x="244454" y="362202"/>
                    <a:pt x="229864" y="362714"/>
                    <a:pt x="217321" y="361178"/>
                  </a:cubicBezTo>
                  <a:lnTo>
                    <a:pt x="215082" y="360858"/>
                  </a:lnTo>
                  <a:cubicBezTo>
                    <a:pt x="189420" y="357403"/>
                    <a:pt x="165103" y="346140"/>
                    <a:pt x="145841" y="328733"/>
                  </a:cubicBezTo>
                  <a:lnTo>
                    <a:pt x="144689" y="329949"/>
                  </a:lnTo>
                  <a:lnTo>
                    <a:pt x="144561" y="329822"/>
                  </a:lnTo>
                  <a:lnTo>
                    <a:pt x="21246" y="452945"/>
                  </a:lnTo>
                  <a:close/>
                  <a:moveTo>
                    <a:pt x="12799" y="197803"/>
                  </a:moveTo>
                  <a:lnTo>
                    <a:pt x="12799" y="407957"/>
                  </a:lnTo>
                  <a:cubicBezTo>
                    <a:pt x="12799" y="417620"/>
                    <a:pt x="15870" y="426899"/>
                    <a:pt x="21566" y="434515"/>
                  </a:cubicBezTo>
                  <a:lnTo>
                    <a:pt x="135538" y="320543"/>
                  </a:lnTo>
                  <a:lnTo>
                    <a:pt x="12799" y="197803"/>
                  </a:lnTo>
                  <a:close/>
                  <a:moveTo>
                    <a:pt x="221161" y="348572"/>
                  </a:moveTo>
                  <a:cubicBezTo>
                    <a:pt x="231848" y="349659"/>
                    <a:pt x="244070" y="349147"/>
                    <a:pt x="254949" y="346972"/>
                  </a:cubicBezTo>
                  <a:cubicBezTo>
                    <a:pt x="264804" y="345116"/>
                    <a:pt x="274211" y="341980"/>
                    <a:pt x="283106" y="337693"/>
                  </a:cubicBezTo>
                  <a:cubicBezTo>
                    <a:pt x="291425" y="333597"/>
                    <a:pt x="299105" y="328733"/>
                    <a:pt x="305952" y="323166"/>
                  </a:cubicBezTo>
                  <a:cubicBezTo>
                    <a:pt x="312799" y="317599"/>
                    <a:pt x="319071" y="311263"/>
                    <a:pt x="324510" y="304224"/>
                  </a:cubicBezTo>
                  <a:cubicBezTo>
                    <a:pt x="330141" y="297121"/>
                    <a:pt x="334877" y="289314"/>
                    <a:pt x="338653" y="280995"/>
                  </a:cubicBezTo>
                  <a:cubicBezTo>
                    <a:pt x="342812" y="271971"/>
                    <a:pt x="345756" y="262308"/>
                    <a:pt x="347420" y="252325"/>
                  </a:cubicBezTo>
                  <a:cubicBezTo>
                    <a:pt x="348571" y="245926"/>
                    <a:pt x="349147" y="239463"/>
                    <a:pt x="349147" y="232616"/>
                  </a:cubicBezTo>
                  <a:cubicBezTo>
                    <a:pt x="349147" y="226792"/>
                    <a:pt x="348699" y="220969"/>
                    <a:pt x="347868" y="215402"/>
                  </a:cubicBezTo>
                  <a:cubicBezTo>
                    <a:pt x="344476" y="192684"/>
                    <a:pt x="334685" y="171886"/>
                    <a:pt x="319390" y="154864"/>
                  </a:cubicBezTo>
                  <a:lnTo>
                    <a:pt x="154736" y="319518"/>
                  </a:lnTo>
                  <a:cubicBezTo>
                    <a:pt x="172590" y="335453"/>
                    <a:pt x="195115" y="345692"/>
                    <a:pt x="218793" y="348443"/>
                  </a:cubicBezTo>
                  <a:lnTo>
                    <a:pt x="221161" y="348572"/>
                  </a:lnTo>
                  <a:close/>
                  <a:moveTo>
                    <a:pt x="116916" y="246182"/>
                  </a:moveTo>
                  <a:cubicBezTo>
                    <a:pt x="119603" y="269860"/>
                    <a:pt x="129778" y="292385"/>
                    <a:pt x="145841" y="310303"/>
                  </a:cubicBezTo>
                  <a:lnTo>
                    <a:pt x="310495" y="145649"/>
                  </a:lnTo>
                  <a:cubicBezTo>
                    <a:pt x="293473" y="130354"/>
                    <a:pt x="272675" y="120564"/>
                    <a:pt x="249894" y="117172"/>
                  </a:cubicBezTo>
                  <a:cubicBezTo>
                    <a:pt x="237671" y="115316"/>
                    <a:pt x="224489" y="115508"/>
                    <a:pt x="212906" y="117556"/>
                  </a:cubicBezTo>
                  <a:cubicBezTo>
                    <a:pt x="202923" y="119220"/>
                    <a:pt x="193260" y="122227"/>
                    <a:pt x="184237" y="126323"/>
                  </a:cubicBezTo>
                  <a:cubicBezTo>
                    <a:pt x="175854" y="130163"/>
                    <a:pt x="168046" y="134898"/>
                    <a:pt x="161007" y="140465"/>
                  </a:cubicBezTo>
                  <a:cubicBezTo>
                    <a:pt x="154096" y="145777"/>
                    <a:pt x="147760" y="151984"/>
                    <a:pt x="142001" y="159024"/>
                  </a:cubicBezTo>
                  <a:cubicBezTo>
                    <a:pt x="136434" y="165871"/>
                    <a:pt x="131506" y="173550"/>
                    <a:pt x="127411" y="181933"/>
                  </a:cubicBezTo>
                  <a:cubicBezTo>
                    <a:pt x="123123" y="190828"/>
                    <a:pt x="119987" y="200235"/>
                    <a:pt x="118132" y="210026"/>
                  </a:cubicBezTo>
                  <a:cubicBezTo>
                    <a:pt x="116660" y="217257"/>
                    <a:pt x="115956" y="224808"/>
                    <a:pt x="115956" y="232424"/>
                  </a:cubicBezTo>
                  <a:cubicBezTo>
                    <a:pt x="115956" y="236455"/>
                    <a:pt x="116148" y="240231"/>
                    <a:pt x="116532" y="243942"/>
                  </a:cubicBezTo>
                  <a:lnTo>
                    <a:pt x="116916" y="246182"/>
                  </a:lnTo>
                  <a:close/>
                  <a:moveTo>
                    <a:pt x="12799" y="179693"/>
                  </a:moveTo>
                  <a:lnTo>
                    <a:pt x="111732" y="278627"/>
                  </a:lnTo>
                  <a:cubicBezTo>
                    <a:pt x="108213" y="269412"/>
                    <a:pt x="105717" y="259749"/>
                    <a:pt x="104437" y="249894"/>
                  </a:cubicBezTo>
                  <a:lnTo>
                    <a:pt x="12799" y="158319"/>
                  </a:lnTo>
                  <a:lnTo>
                    <a:pt x="12799" y="179693"/>
                  </a:lnTo>
                  <a:close/>
                  <a:moveTo>
                    <a:pt x="12799" y="140209"/>
                  </a:moveTo>
                  <a:lnTo>
                    <a:pt x="103221" y="230568"/>
                  </a:lnTo>
                  <a:cubicBezTo>
                    <a:pt x="103349" y="222697"/>
                    <a:pt x="104117" y="215018"/>
                    <a:pt x="105653" y="207594"/>
                  </a:cubicBezTo>
                  <a:cubicBezTo>
                    <a:pt x="107701" y="196779"/>
                    <a:pt x="111156" y="186284"/>
                    <a:pt x="115956" y="176365"/>
                  </a:cubicBezTo>
                  <a:cubicBezTo>
                    <a:pt x="120499" y="167086"/>
                    <a:pt x="125939" y="158576"/>
                    <a:pt x="132146" y="150960"/>
                  </a:cubicBezTo>
                  <a:cubicBezTo>
                    <a:pt x="138482" y="143153"/>
                    <a:pt x="145585" y="136242"/>
                    <a:pt x="153200" y="130418"/>
                  </a:cubicBezTo>
                  <a:cubicBezTo>
                    <a:pt x="160943" y="124275"/>
                    <a:pt x="169646" y="118964"/>
                    <a:pt x="178925" y="114676"/>
                  </a:cubicBezTo>
                  <a:cubicBezTo>
                    <a:pt x="188972" y="110069"/>
                    <a:pt x="199659" y="106805"/>
                    <a:pt x="210730" y="104885"/>
                  </a:cubicBezTo>
                  <a:cubicBezTo>
                    <a:pt x="223593" y="102581"/>
                    <a:pt x="238247" y="102389"/>
                    <a:pt x="251814" y="104437"/>
                  </a:cubicBezTo>
                  <a:cubicBezTo>
                    <a:pt x="277283" y="108213"/>
                    <a:pt x="300576" y="119284"/>
                    <a:pt x="319518" y="136498"/>
                  </a:cubicBezTo>
                  <a:lnTo>
                    <a:pt x="319647" y="136370"/>
                  </a:lnTo>
                  <a:lnTo>
                    <a:pt x="319647" y="136370"/>
                  </a:lnTo>
                  <a:lnTo>
                    <a:pt x="434642" y="21374"/>
                  </a:lnTo>
                  <a:cubicBezTo>
                    <a:pt x="426963" y="15678"/>
                    <a:pt x="417748" y="12607"/>
                    <a:pt x="408085" y="12607"/>
                  </a:cubicBezTo>
                  <a:lnTo>
                    <a:pt x="57274" y="12607"/>
                  </a:lnTo>
                  <a:cubicBezTo>
                    <a:pt x="50107" y="12607"/>
                    <a:pt x="42939" y="14334"/>
                    <a:pt x="36668" y="17662"/>
                  </a:cubicBezTo>
                  <a:cubicBezTo>
                    <a:pt x="29309" y="21502"/>
                    <a:pt x="23230" y="27325"/>
                    <a:pt x="19006" y="34492"/>
                  </a:cubicBezTo>
                  <a:cubicBezTo>
                    <a:pt x="15038" y="41340"/>
                    <a:pt x="12927" y="49083"/>
                    <a:pt x="12927" y="57018"/>
                  </a:cubicBezTo>
                  <a:lnTo>
                    <a:pt x="12927" y="14020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26883DC-AA67-4A3F-AE20-1F354F43495E}"/>
                </a:ext>
              </a:extLst>
            </p:cNvPr>
            <p:cNvSpPr/>
            <p:nvPr/>
          </p:nvSpPr>
          <p:spPr>
            <a:xfrm>
              <a:off x="2979079" y="4778736"/>
              <a:ext cx="428755" cy="428755"/>
            </a:xfrm>
            <a:custGeom>
              <a:avLst/>
              <a:gdLst>
                <a:gd name="connsiteX0" fmla="*/ 9023 w 428754"/>
                <a:gd name="connsiteY0" fmla="*/ 431762 h 428754"/>
                <a:gd name="connsiteX1" fmla="*/ 0 w 428754"/>
                <a:gd name="connsiteY1" fmla="*/ 422740 h 428754"/>
                <a:gd name="connsiteX2" fmla="*/ 422740 w 428754"/>
                <a:gd name="connsiteY2" fmla="*/ 0 h 428754"/>
                <a:gd name="connsiteX3" fmla="*/ 431763 w 428754"/>
                <a:gd name="connsiteY3" fmla="*/ 9023 h 428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8754" h="428754">
                  <a:moveTo>
                    <a:pt x="9023" y="431762"/>
                  </a:moveTo>
                  <a:lnTo>
                    <a:pt x="0" y="422740"/>
                  </a:lnTo>
                  <a:lnTo>
                    <a:pt x="422740" y="0"/>
                  </a:lnTo>
                  <a:lnTo>
                    <a:pt x="431763" y="902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D3737C2F-C352-4C77-8A55-661495FB45E7}"/>
                </a:ext>
              </a:extLst>
            </p:cNvPr>
            <p:cNvSpPr/>
            <p:nvPr/>
          </p:nvSpPr>
          <p:spPr>
            <a:xfrm>
              <a:off x="3098939" y="4898595"/>
              <a:ext cx="223976" cy="223976"/>
            </a:xfrm>
            <a:custGeom>
              <a:avLst/>
              <a:gdLst>
                <a:gd name="connsiteX0" fmla="*/ 95990 w 223976"/>
                <a:gd name="connsiteY0" fmla="*/ 225448 h 223976"/>
                <a:gd name="connsiteX1" fmla="*/ 80824 w 223976"/>
                <a:gd name="connsiteY1" fmla="*/ 224553 h 223976"/>
                <a:gd name="connsiteX2" fmla="*/ 78584 w 223976"/>
                <a:gd name="connsiteY2" fmla="*/ 224232 h 223976"/>
                <a:gd name="connsiteX3" fmla="*/ 4543 w 223976"/>
                <a:gd name="connsiteY3" fmla="*/ 187564 h 223976"/>
                <a:gd name="connsiteX4" fmla="*/ 0 w 223976"/>
                <a:gd name="connsiteY4" fmla="*/ 183021 h 223976"/>
                <a:gd name="connsiteX5" fmla="*/ 182957 w 223976"/>
                <a:gd name="connsiteY5" fmla="*/ 0 h 223976"/>
                <a:gd name="connsiteX6" fmla="*/ 187500 w 223976"/>
                <a:gd name="connsiteY6" fmla="*/ 4544 h 223976"/>
                <a:gd name="connsiteX7" fmla="*/ 223976 w 223976"/>
                <a:gd name="connsiteY7" fmla="*/ 76920 h 223976"/>
                <a:gd name="connsiteX8" fmla="*/ 225384 w 223976"/>
                <a:gd name="connsiteY8" fmla="*/ 96054 h 223976"/>
                <a:gd name="connsiteX9" fmla="*/ 223464 w 223976"/>
                <a:gd name="connsiteY9" fmla="*/ 118004 h 223976"/>
                <a:gd name="connsiteX10" fmla="*/ 213673 w 223976"/>
                <a:gd name="connsiteY10" fmla="*/ 149808 h 223976"/>
                <a:gd name="connsiteX11" fmla="*/ 197995 w 223976"/>
                <a:gd name="connsiteY11" fmla="*/ 175598 h 223976"/>
                <a:gd name="connsiteX12" fmla="*/ 177389 w 223976"/>
                <a:gd name="connsiteY12" fmla="*/ 196587 h 223976"/>
                <a:gd name="connsiteX13" fmla="*/ 152048 w 223976"/>
                <a:gd name="connsiteY13" fmla="*/ 212714 h 223976"/>
                <a:gd name="connsiteX14" fmla="*/ 120755 w 223976"/>
                <a:gd name="connsiteY14" fmla="*/ 223016 h 223976"/>
                <a:gd name="connsiteX15" fmla="*/ 95990 w 223976"/>
                <a:gd name="connsiteY15" fmla="*/ 225448 h 223976"/>
                <a:gd name="connsiteX16" fmla="*/ 84535 w 223976"/>
                <a:gd name="connsiteY16" fmla="*/ 212074 h 223976"/>
                <a:gd name="connsiteX17" fmla="*/ 118324 w 223976"/>
                <a:gd name="connsiteY17" fmla="*/ 210474 h 223976"/>
                <a:gd name="connsiteX18" fmla="*/ 146481 w 223976"/>
                <a:gd name="connsiteY18" fmla="*/ 201195 h 223976"/>
                <a:gd name="connsiteX19" fmla="*/ 169326 w 223976"/>
                <a:gd name="connsiteY19" fmla="*/ 186668 h 223976"/>
                <a:gd name="connsiteX20" fmla="*/ 187884 w 223976"/>
                <a:gd name="connsiteY20" fmla="*/ 167727 h 223976"/>
                <a:gd name="connsiteX21" fmla="*/ 202027 w 223976"/>
                <a:gd name="connsiteY21" fmla="*/ 144497 h 223976"/>
                <a:gd name="connsiteX22" fmla="*/ 210794 w 223976"/>
                <a:gd name="connsiteY22" fmla="*/ 115828 h 223976"/>
                <a:gd name="connsiteX23" fmla="*/ 212522 w 223976"/>
                <a:gd name="connsiteY23" fmla="*/ 96118 h 223976"/>
                <a:gd name="connsiteX24" fmla="*/ 211242 w 223976"/>
                <a:gd name="connsiteY24" fmla="*/ 78904 h 223976"/>
                <a:gd name="connsiteX25" fmla="*/ 182765 w 223976"/>
                <a:gd name="connsiteY25" fmla="*/ 18366 h 223976"/>
                <a:gd name="connsiteX26" fmla="*/ 18110 w 223976"/>
                <a:gd name="connsiteY26" fmla="*/ 183021 h 223976"/>
                <a:gd name="connsiteX27" fmla="*/ 82167 w 223976"/>
                <a:gd name="connsiteY27" fmla="*/ 211946 h 223976"/>
                <a:gd name="connsiteX28" fmla="*/ 84535 w 223976"/>
                <a:gd name="connsiteY28" fmla="*/ 212074 h 223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23976" h="223976">
                  <a:moveTo>
                    <a:pt x="95990" y="225448"/>
                  </a:moveTo>
                  <a:cubicBezTo>
                    <a:pt x="90742" y="225448"/>
                    <a:pt x="85623" y="225128"/>
                    <a:pt x="80824" y="224553"/>
                  </a:cubicBezTo>
                  <a:lnTo>
                    <a:pt x="78584" y="224232"/>
                  </a:lnTo>
                  <a:cubicBezTo>
                    <a:pt x="50747" y="220521"/>
                    <a:pt x="24509" y="207530"/>
                    <a:pt x="4543" y="187564"/>
                  </a:cubicBezTo>
                  <a:lnTo>
                    <a:pt x="0" y="183021"/>
                  </a:lnTo>
                  <a:lnTo>
                    <a:pt x="182957" y="0"/>
                  </a:lnTo>
                  <a:lnTo>
                    <a:pt x="187500" y="4544"/>
                  </a:lnTo>
                  <a:cubicBezTo>
                    <a:pt x="207274" y="24317"/>
                    <a:pt x="219881" y="49339"/>
                    <a:pt x="223976" y="76920"/>
                  </a:cubicBezTo>
                  <a:cubicBezTo>
                    <a:pt x="224936" y="83127"/>
                    <a:pt x="225384" y="89591"/>
                    <a:pt x="225384" y="96054"/>
                  </a:cubicBezTo>
                  <a:cubicBezTo>
                    <a:pt x="225384" y="103605"/>
                    <a:pt x="224744" y="110965"/>
                    <a:pt x="223464" y="118004"/>
                  </a:cubicBezTo>
                  <a:cubicBezTo>
                    <a:pt x="221609" y="129074"/>
                    <a:pt x="218281" y="139761"/>
                    <a:pt x="213673" y="149808"/>
                  </a:cubicBezTo>
                  <a:cubicBezTo>
                    <a:pt x="209450" y="159023"/>
                    <a:pt x="204203" y="167727"/>
                    <a:pt x="197995" y="175598"/>
                  </a:cubicBezTo>
                  <a:cubicBezTo>
                    <a:pt x="191980" y="183405"/>
                    <a:pt x="185005" y="190444"/>
                    <a:pt x="177389" y="196587"/>
                  </a:cubicBezTo>
                  <a:cubicBezTo>
                    <a:pt x="169838" y="202731"/>
                    <a:pt x="161327" y="208170"/>
                    <a:pt x="152048" y="212714"/>
                  </a:cubicBezTo>
                  <a:cubicBezTo>
                    <a:pt x="142129" y="217513"/>
                    <a:pt x="131570" y="220969"/>
                    <a:pt x="120755" y="223016"/>
                  </a:cubicBezTo>
                  <a:cubicBezTo>
                    <a:pt x="112884" y="224616"/>
                    <a:pt x="104501" y="225448"/>
                    <a:pt x="95990" y="225448"/>
                  </a:cubicBezTo>
                  <a:close/>
                  <a:moveTo>
                    <a:pt x="84535" y="212074"/>
                  </a:moveTo>
                  <a:cubicBezTo>
                    <a:pt x="95222" y="213162"/>
                    <a:pt x="107445" y="212650"/>
                    <a:pt x="118324" y="210474"/>
                  </a:cubicBezTo>
                  <a:cubicBezTo>
                    <a:pt x="128179" y="208618"/>
                    <a:pt x="137586" y="205482"/>
                    <a:pt x="146481" y="201195"/>
                  </a:cubicBezTo>
                  <a:cubicBezTo>
                    <a:pt x="154800" y="197099"/>
                    <a:pt x="162479" y="192236"/>
                    <a:pt x="169326" y="186668"/>
                  </a:cubicBezTo>
                  <a:cubicBezTo>
                    <a:pt x="176173" y="181101"/>
                    <a:pt x="182445" y="174766"/>
                    <a:pt x="187884" y="167727"/>
                  </a:cubicBezTo>
                  <a:cubicBezTo>
                    <a:pt x="193516" y="160623"/>
                    <a:pt x="198251" y="152816"/>
                    <a:pt x="202027" y="144497"/>
                  </a:cubicBezTo>
                  <a:cubicBezTo>
                    <a:pt x="206186" y="135474"/>
                    <a:pt x="209130" y="125811"/>
                    <a:pt x="210794" y="115828"/>
                  </a:cubicBezTo>
                  <a:cubicBezTo>
                    <a:pt x="211946" y="109428"/>
                    <a:pt x="212522" y="102965"/>
                    <a:pt x="212522" y="96118"/>
                  </a:cubicBezTo>
                  <a:cubicBezTo>
                    <a:pt x="212522" y="90294"/>
                    <a:pt x="212074" y="84471"/>
                    <a:pt x="211242" y="78904"/>
                  </a:cubicBezTo>
                  <a:cubicBezTo>
                    <a:pt x="207850" y="56186"/>
                    <a:pt x="198059" y="35388"/>
                    <a:pt x="182765" y="18366"/>
                  </a:cubicBezTo>
                  <a:lnTo>
                    <a:pt x="18110" y="183021"/>
                  </a:lnTo>
                  <a:cubicBezTo>
                    <a:pt x="35964" y="198955"/>
                    <a:pt x="58490" y="209194"/>
                    <a:pt x="82167" y="211946"/>
                  </a:cubicBezTo>
                  <a:lnTo>
                    <a:pt x="84535" y="21207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AEBB2FF-1AA5-46E4-BAEE-17F3C542C9D0}"/>
                </a:ext>
              </a:extLst>
            </p:cNvPr>
            <p:cNvSpPr/>
            <p:nvPr/>
          </p:nvSpPr>
          <p:spPr>
            <a:xfrm>
              <a:off x="2964146" y="5137436"/>
              <a:ext cx="44795" cy="44795"/>
            </a:xfrm>
            <a:custGeom>
              <a:avLst/>
              <a:gdLst>
                <a:gd name="connsiteX0" fmla="*/ 0 w 44795"/>
                <a:gd name="connsiteY0" fmla="*/ 9050 h 44795"/>
                <a:gd name="connsiteX1" fmla="*/ 9050 w 44795"/>
                <a:gd name="connsiteY1" fmla="*/ 0 h 44795"/>
                <a:gd name="connsiteX2" fmla="*/ 48598 w 44795"/>
                <a:gd name="connsiteY2" fmla="*/ 39548 h 44795"/>
                <a:gd name="connsiteX3" fmla="*/ 39548 w 44795"/>
                <a:gd name="connsiteY3" fmla="*/ 48598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95" h="44795">
                  <a:moveTo>
                    <a:pt x="0" y="9050"/>
                  </a:moveTo>
                  <a:lnTo>
                    <a:pt x="9050" y="0"/>
                  </a:lnTo>
                  <a:lnTo>
                    <a:pt x="48598" y="39548"/>
                  </a:lnTo>
                  <a:lnTo>
                    <a:pt x="39548" y="48598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8964BD4-25E2-4831-984D-79CF2E32E33A}"/>
                </a:ext>
              </a:extLst>
            </p:cNvPr>
            <p:cNvSpPr/>
            <p:nvPr/>
          </p:nvSpPr>
          <p:spPr>
            <a:xfrm>
              <a:off x="2964176" y="5097821"/>
              <a:ext cx="63993" cy="63993"/>
            </a:xfrm>
            <a:custGeom>
              <a:avLst/>
              <a:gdLst>
                <a:gd name="connsiteX0" fmla="*/ 0 w 63993"/>
                <a:gd name="connsiteY0" fmla="*/ 9050 h 63993"/>
                <a:gd name="connsiteX1" fmla="*/ 9050 w 63993"/>
                <a:gd name="connsiteY1" fmla="*/ 0 h 63993"/>
                <a:gd name="connsiteX2" fmla="*/ 68327 w 63993"/>
                <a:gd name="connsiteY2" fmla="*/ 59277 h 63993"/>
                <a:gd name="connsiteX3" fmla="*/ 59277 w 63993"/>
                <a:gd name="connsiteY3" fmla="*/ 68327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93" h="63993">
                  <a:moveTo>
                    <a:pt x="0" y="9050"/>
                  </a:moveTo>
                  <a:lnTo>
                    <a:pt x="9050" y="0"/>
                  </a:lnTo>
                  <a:lnTo>
                    <a:pt x="68327" y="59277"/>
                  </a:lnTo>
                  <a:lnTo>
                    <a:pt x="59277" y="6832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7EDBFE0-C9AB-42DB-847F-1A015CA61B3F}"/>
                </a:ext>
              </a:extLst>
            </p:cNvPr>
            <p:cNvSpPr/>
            <p:nvPr/>
          </p:nvSpPr>
          <p:spPr>
            <a:xfrm>
              <a:off x="2964151" y="5058407"/>
              <a:ext cx="83191" cy="83191"/>
            </a:xfrm>
            <a:custGeom>
              <a:avLst/>
              <a:gdLst>
                <a:gd name="connsiteX0" fmla="*/ 0 w 83191"/>
                <a:gd name="connsiteY0" fmla="*/ 9050 h 83191"/>
                <a:gd name="connsiteX1" fmla="*/ 9050 w 83191"/>
                <a:gd name="connsiteY1" fmla="*/ 0 h 83191"/>
                <a:gd name="connsiteX2" fmla="*/ 88011 w 83191"/>
                <a:gd name="connsiteY2" fmla="*/ 78961 h 83191"/>
                <a:gd name="connsiteX3" fmla="*/ 78961 w 83191"/>
                <a:gd name="connsiteY3" fmla="*/ 88011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191" h="83191">
                  <a:moveTo>
                    <a:pt x="0" y="9050"/>
                  </a:moveTo>
                  <a:lnTo>
                    <a:pt x="9050" y="0"/>
                  </a:lnTo>
                  <a:lnTo>
                    <a:pt x="88011" y="78961"/>
                  </a:lnTo>
                  <a:lnTo>
                    <a:pt x="78961" y="8801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1FDA4B27-B577-43BB-8F3E-03600BF50076}"/>
                </a:ext>
              </a:extLst>
            </p:cNvPr>
            <p:cNvSpPr/>
            <p:nvPr/>
          </p:nvSpPr>
          <p:spPr>
            <a:xfrm>
              <a:off x="2964168" y="5018930"/>
              <a:ext cx="102389" cy="102389"/>
            </a:xfrm>
            <a:custGeom>
              <a:avLst/>
              <a:gdLst>
                <a:gd name="connsiteX0" fmla="*/ 0 w 102389"/>
                <a:gd name="connsiteY0" fmla="*/ 9050 h 102389"/>
                <a:gd name="connsiteX1" fmla="*/ 9050 w 102389"/>
                <a:gd name="connsiteY1" fmla="*/ 0 h 102389"/>
                <a:gd name="connsiteX2" fmla="*/ 107785 w 102389"/>
                <a:gd name="connsiteY2" fmla="*/ 98735 h 102389"/>
                <a:gd name="connsiteX3" fmla="*/ 98735 w 102389"/>
                <a:gd name="connsiteY3" fmla="*/ 107785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89" h="102389">
                  <a:moveTo>
                    <a:pt x="0" y="9050"/>
                  </a:moveTo>
                  <a:lnTo>
                    <a:pt x="9050" y="0"/>
                  </a:lnTo>
                  <a:lnTo>
                    <a:pt x="107785" y="98735"/>
                  </a:lnTo>
                  <a:lnTo>
                    <a:pt x="98735" y="10778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6437BE25-2021-4468-8C7F-3BAAC22A49FB}"/>
                </a:ext>
              </a:extLst>
            </p:cNvPr>
            <p:cNvSpPr/>
            <p:nvPr/>
          </p:nvSpPr>
          <p:spPr>
            <a:xfrm>
              <a:off x="2964162" y="4979414"/>
              <a:ext cx="121587" cy="121587"/>
            </a:xfrm>
            <a:custGeom>
              <a:avLst/>
              <a:gdLst>
                <a:gd name="connsiteX0" fmla="*/ 0 w 121587"/>
                <a:gd name="connsiteY0" fmla="*/ 9050 h 121587"/>
                <a:gd name="connsiteX1" fmla="*/ 9050 w 121587"/>
                <a:gd name="connsiteY1" fmla="*/ 0 h 121587"/>
                <a:gd name="connsiteX2" fmla="*/ 127514 w 121587"/>
                <a:gd name="connsiteY2" fmla="*/ 118464 h 121587"/>
                <a:gd name="connsiteX3" fmla="*/ 118464 w 121587"/>
                <a:gd name="connsiteY3" fmla="*/ 127513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587" h="121587">
                  <a:moveTo>
                    <a:pt x="0" y="9050"/>
                  </a:moveTo>
                  <a:lnTo>
                    <a:pt x="9050" y="0"/>
                  </a:lnTo>
                  <a:lnTo>
                    <a:pt x="127514" y="118464"/>
                  </a:lnTo>
                  <a:lnTo>
                    <a:pt x="118464" y="12751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49C869A9-4D36-470E-A734-68EE7050612D}"/>
                </a:ext>
              </a:extLst>
            </p:cNvPr>
            <p:cNvSpPr/>
            <p:nvPr/>
          </p:nvSpPr>
          <p:spPr>
            <a:xfrm>
              <a:off x="2964149" y="4939913"/>
              <a:ext cx="147185" cy="147185"/>
            </a:xfrm>
            <a:custGeom>
              <a:avLst/>
              <a:gdLst>
                <a:gd name="connsiteX0" fmla="*/ 0 w 147184"/>
                <a:gd name="connsiteY0" fmla="*/ 9050 h 147184"/>
                <a:gd name="connsiteX1" fmla="*/ 9050 w 147184"/>
                <a:gd name="connsiteY1" fmla="*/ 0 h 147184"/>
                <a:gd name="connsiteX2" fmla="*/ 147288 w 147184"/>
                <a:gd name="connsiteY2" fmla="*/ 138238 h 147184"/>
                <a:gd name="connsiteX3" fmla="*/ 138238 w 147184"/>
                <a:gd name="connsiteY3" fmla="*/ 147288 h 14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184" h="147184">
                  <a:moveTo>
                    <a:pt x="0" y="9050"/>
                  </a:moveTo>
                  <a:lnTo>
                    <a:pt x="9050" y="0"/>
                  </a:lnTo>
                  <a:lnTo>
                    <a:pt x="147288" y="138238"/>
                  </a:lnTo>
                  <a:lnTo>
                    <a:pt x="138238" y="147288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65046F0F-CF6C-427E-A695-4934B3E54B34}"/>
                </a:ext>
              </a:extLst>
            </p:cNvPr>
            <p:cNvSpPr/>
            <p:nvPr/>
          </p:nvSpPr>
          <p:spPr>
            <a:xfrm>
              <a:off x="3122168" y="5058386"/>
              <a:ext cx="57594" cy="57594"/>
            </a:xfrm>
            <a:custGeom>
              <a:avLst/>
              <a:gdLst>
                <a:gd name="connsiteX0" fmla="*/ 53946 w 57593"/>
                <a:gd name="connsiteY0" fmla="*/ 62970 h 57593"/>
                <a:gd name="connsiteX1" fmla="*/ 0 w 57593"/>
                <a:gd name="connsiteY1" fmla="*/ 9023 h 57593"/>
                <a:gd name="connsiteX2" fmla="*/ 9023 w 57593"/>
                <a:gd name="connsiteY2" fmla="*/ 0 h 57593"/>
                <a:gd name="connsiteX3" fmla="*/ 62841 w 57593"/>
                <a:gd name="connsiteY3" fmla="*/ 53819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593" h="57593">
                  <a:moveTo>
                    <a:pt x="53946" y="62970"/>
                  </a:moveTo>
                  <a:lnTo>
                    <a:pt x="0" y="9023"/>
                  </a:lnTo>
                  <a:lnTo>
                    <a:pt x="9023" y="0"/>
                  </a:lnTo>
                  <a:lnTo>
                    <a:pt x="62841" y="5381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16C8CA07-2BE6-497B-A838-C4DE74813231}"/>
                </a:ext>
              </a:extLst>
            </p:cNvPr>
            <p:cNvSpPr/>
            <p:nvPr/>
          </p:nvSpPr>
          <p:spPr>
            <a:xfrm>
              <a:off x="2964233" y="4900451"/>
              <a:ext cx="108789" cy="108789"/>
            </a:xfrm>
            <a:custGeom>
              <a:avLst/>
              <a:gdLst>
                <a:gd name="connsiteX0" fmla="*/ 104053 w 108788"/>
                <a:gd name="connsiteY0" fmla="*/ 113012 h 108788"/>
                <a:gd name="connsiteX1" fmla="*/ 103989 w 108788"/>
                <a:gd name="connsiteY1" fmla="*/ 112948 h 108788"/>
                <a:gd name="connsiteX2" fmla="*/ 0 w 108788"/>
                <a:gd name="connsiteY2" fmla="*/ 9023 h 108788"/>
                <a:gd name="connsiteX3" fmla="*/ 9023 w 108788"/>
                <a:gd name="connsiteY3" fmla="*/ 0 h 108788"/>
                <a:gd name="connsiteX4" fmla="*/ 113076 w 108788"/>
                <a:gd name="connsiteY4" fmla="*/ 103989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788" h="108788">
                  <a:moveTo>
                    <a:pt x="104053" y="113012"/>
                  </a:moveTo>
                  <a:lnTo>
                    <a:pt x="103989" y="112948"/>
                  </a:lnTo>
                  <a:lnTo>
                    <a:pt x="0" y="9023"/>
                  </a:lnTo>
                  <a:lnTo>
                    <a:pt x="9023" y="0"/>
                  </a:lnTo>
                  <a:lnTo>
                    <a:pt x="113076" y="10398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5FB9973-7004-4A27-B35A-6208EBE4F858}"/>
                </a:ext>
              </a:extLst>
            </p:cNvPr>
            <p:cNvSpPr/>
            <p:nvPr/>
          </p:nvSpPr>
          <p:spPr>
            <a:xfrm>
              <a:off x="3141879" y="5038647"/>
              <a:ext cx="76792" cy="76792"/>
            </a:xfrm>
            <a:custGeom>
              <a:avLst/>
              <a:gdLst>
                <a:gd name="connsiteX0" fmla="*/ 0 w 76791"/>
                <a:gd name="connsiteY0" fmla="*/ 9050 h 76791"/>
                <a:gd name="connsiteX1" fmla="*/ 9050 w 76791"/>
                <a:gd name="connsiteY1" fmla="*/ 0 h 76791"/>
                <a:gd name="connsiteX2" fmla="*/ 81178 w 76791"/>
                <a:gd name="connsiteY2" fmla="*/ 72128 h 76791"/>
                <a:gd name="connsiteX3" fmla="*/ 72128 w 76791"/>
                <a:gd name="connsiteY3" fmla="*/ 81178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91" h="76791">
                  <a:moveTo>
                    <a:pt x="0" y="9050"/>
                  </a:moveTo>
                  <a:lnTo>
                    <a:pt x="9050" y="0"/>
                  </a:lnTo>
                  <a:lnTo>
                    <a:pt x="81178" y="72128"/>
                  </a:lnTo>
                  <a:lnTo>
                    <a:pt x="72128" y="81178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DB201AB-B978-4BDB-B9A8-071C21A608B1}"/>
                </a:ext>
              </a:extLst>
            </p:cNvPr>
            <p:cNvSpPr/>
            <p:nvPr/>
          </p:nvSpPr>
          <p:spPr>
            <a:xfrm>
              <a:off x="2964181" y="4860912"/>
              <a:ext cx="108789" cy="108789"/>
            </a:xfrm>
            <a:custGeom>
              <a:avLst/>
              <a:gdLst>
                <a:gd name="connsiteX0" fmla="*/ 0 w 108788"/>
                <a:gd name="connsiteY0" fmla="*/ 9050 h 108788"/>
                <a:gd name="connsiteX1" fmla="*/ 9050 w 108788"/>
                <a:gd name="connsiteY1" fmla="*/ 0 h 108788"/>
                <a:gd name="connsiteX2" fmla="*/ 114572 w 108788"/>
                <a:gd name="connsiteY2" fmla="*/ 105522 h 108788"/>
                <a:gd name="connsiteX3" fmla="*/ 105522 w 108788"/>
                <a:gd name="connsiteY3" fmla="*/ 114572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88" h="108788">
                  <a:moveTo>
                    <a:pt x="0" y="9050"/>
                  </a:moveTo>
                  <a:lnTo>
                    <a:pt x="9050" y="0"/>
                  </a:lnTo>
                  <a:lnTo>
                    <a:pt x="114572" y="105522"/>
                  </a:lnTo>
                  <a:lnTo>
                    <a:pt x="105522" y="11457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1B5E6BC-4C46-4DC0-AAB2-D1D173E35DBF}"/>
                </a:ext>
              </a:extLst>
            </p:cNvPr>
            <p:cNvSpPr/>
            <p:nvPr/>
          </p:nvSpPr>
          <p:spPr>
            <a:xfrm>
              <a:off x="3161602" y="5018887"/>
              <a:ext cx="89591" cy="89591"/>
            </a:xfrm>
            <a:custGeom>
              <a:avLst/>
              <a:gdLst>
                <a:gd name="connsiteX0" fmla="*/ 0 w 89590"/>
                <a:gd name="connsiteY0" fmla="*/ 9050 h 89590"/>
                <a:gd name="connsiteX1" fmla="*/ 9050 w 89590"/>
                <a:gd name="connsiteY1" fmla="*/ 0 h 89590"/>
                <a:gd name="connsiteX2" fmla="*/ 91133 w 89590"/>
                <a:gd name="connsiteY2" fmla="*/ 82083 h 89590"/>
                <a:gd name="connsiteX3" fmla="*/ 82083 w 89590"/>
                <a:gd name="connsiteY3" fmla="*/ 91133 h 8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590" h="89590">
                  <a:moveTo>
                    <a:pt x="0" y="9050"/>
                  </a:moveTo>
                  <a:lnTo>
                    <a:pt x="9050" y="0"/>
                  </a:lnTo>
                  <a:lnTo>
                    <a:pt x="91133" y="82083"/>
                  </a:lnTo>
                  <a:lnTo>
                    <a:pt x="82083" y="9113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EDD9D925-5040-4C7E-A813-93E79454445E}"/>
                </a:ext>
              </a:extLst>
            </p:cNvPr>
            <p:cNvSpPr/>
            <p:nvPr/>
          </p:nvSpPr>
          <p:spPr>
            <a:xfrm>
              <a:off x="2964140" y="4821468"/>
              <a:ext cx="121587" cy="121587"/>
            </a:xfrm>
            <a:custGeom>
              <a:avLst/>
              <a:gdLst>
                <a:gd name="connsiteX0" fmla="*/ 0 w 121587"/>
                <a:gd name="connsiteY0" fmla="*/ 9050 h 121587"/>
                <a:gd name="connsiteX1" fmla="*/ 9050 w 121587"/>
                <a:gd name="connsiteY1" fmla="*/ 0 h 121587"/>
                <a:gd name="connsiteX2" fmla="*/ 124346 w 121587"/>
                <a:gd name="connsiteY2" fmla="*/ 115296 h 121587"/>
                <a:gd name="connsiteX3" fmla="*/ 115296 w 121587"/>
                <a:gd name="connsiteY3" fmla="*/ 124346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587" h="121587">
                  <a:moveTo>
                    <a:pt x="0" y="9050"/>
                  </a:moveTo>
                  <a:lnTo>
                    <a:pt x="9050" y="0"/>
                  </a:lnTo>
                  <a:lnTo>
                    <a:pt x="124346" y="115296"/>
                  </a:lnTo>
                  <a:lnTo>
                    <a:pt x="115296" y="12434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1D3CEACB-7C57-4F2A-B1A5-1569AE2CACAA}"/>
                </a:ext>
              </a:extLst>
            </p:cNvPr>
            <p:cNvSpPr/>
            <p:nvPr/>
          </p:nvSpPr>
          <p:spPr>
            <a:xfrm>
              <a:off x="3181374" y="4999221"/>
              <a:ext cx="89591" cy="89591"/>
            </a:xfrm>
            <a:custGeom>
              <a:avLst/>
              <a:gdLst>
                <a:gd name="connsiteX0" fmla="*/ 0 w 89590"/>
                <a:gd name="connsiteY0" fmla="*/ 9050 h 89590"/>
                <a:gd name="connsiteX1" fmla="*/ 9050 w 89590"/>
                <a:gd name="connsiteY1" fmla="*/ 0 h 89590"/>
                <a:gd name="connsiteX2" fmla="*/ 95522 w 89590"/>
                <a:gd name="connsiteY2" fmla="*/ 86472 h 89590"/>
                <a:gd name="connsiteX3" fmla="*/ 86472 w 89590"/>
                <a:gd name="connsiteY3" fmla="*/ 95522 h 8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590" h="89590">
                  <a:moveTo>
                    <a:pt x="0" y="9050"/>
                  </a:moveTo>
                  <a:lnTo>
                    <a:pt x="9050" y="0"/>
                  </a:lnTo>
                  <a:lnTo>
                    <a:pt x="95522" y="86472"/>
                  </a:lnTo>
                  <a:lnTo>
                    <a:pt x="86472" y="9552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F5A1A8D1-4396-4360-A330-D56890653704}"/>
                </a:ext>
              </a:extLst>
            </p:cNvPr>
            <p:cNvSpPr/>
            <p:nvPr/>
          </p:nvSpPr>
          <p:spPr>
            <a:xfrm>
              <a:off x="2971144" y="4788942"/>
              <a:ext cx="127987" cy="127987"/>
            </a:xfrm>
            <a:custGeom>
              <a:avLst/>
              <a:gdLst>
                <a:gd name="connsiteX0" fmla="*/ 0 w 127986"/>
                <a:gd name="connsiteY0" fmla="*/ 9050 h 127986"/>
                <a:gd name="connsiteX1" fmla="*/ 9050 w 127986"/>
                <a:gd name="connsiteY1" fmla="*/ 0 h 127986"/>
                <a:gd name="connsiteX2" fmla="*/ 132763 w 127986"/>
                <a:gd name="connsiteY2" fmla="*/ 123713 h 127986"/>
                <a:gd name="connsiteX3" fmla="*/ 123713 w 127986"/>
                <a:gd name="connsiteY3" fmla="*/ 132763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86" h="127986">
                  <a:moveTo>
                    <a:pt x="0" y="9050"/>
                  </a:moveTo>
                  <a:lnTo>
                    <a:pt x="9050" y="0"/>
                  </a:lnTo>
                  <a:lnTo>
                    <a:pt x="132763" y="123713"/>
                  </a:lnTo>
                  <a:lnTo>
                    <a:pt x="123713" y="13276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1F336CD-BCF7-4100-A83A-DB53EB4D44CD}"/>
                </a:ext>
              </a:extLst>
            </p:cNvPr>
            <p:cNvSpPr/>
            <p:nvPr/>
          </p:nvSpPr>
          <p:spPr>
            <a:xfrm>
              <a:off x="3201110" y="4979160"/>
              <a:ext cx="89591" cy="89591"/>
            </a:xfrm>
            <a:custGeom>
              <a:avLst/>
              <a:gdLst>
                <a:gd name="connsiteX0" fmla="*/ 0 w 89590"/>
                <a:gd name="connsiteY0" fmla="*/ 9054 h 89590"/>
                <a:gd name="connsiteX1" fmla="*/ 9046 w 89590"/>
                <a:gd name="connsiteY1" fmla="*/ 0 h 89590"/>
                <a:gd name="connsiteX2" fmla="*/ 95374 w 89590"/>
                <a:gd name="connsiteY2" fmla="*/ 86254 h 89590"/>
                <a:gd name="connsiteX3" fmla="*/ 86328 w 89590"/>
                <a:gd name="connsiteY3" fmla="*/ 95308 h 8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590" h="89590">
                  <a:moveTo>
                    <a:pt x="0" y="9054"/>
                  </a:moveTo>
                  <a:lnTo>
                    <a:pt x="9046" y="0"/>
                  </a:lnTo>
                  <a:lnTo>
                    <a:pt x="95374" y="86254"/>
                  </a:lnTo>
                  <a:lnTo>
                    <a:pt x="86328" y="95308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4B8640AF-C306-4869-B267-A64F37786DBE}"/>
                </a:ext>
              </a:extLst>
            </p:cNvPr>
            <p:cNvSpPr/>
            <p:nvPr/>
          </p:nvSpPr>
          <p:spPr>
            <a:xfrm>
              <a:off x="2991373" y="4769689"/>
              <a:ext cx="127987" cy="127987"/>
            </a:xfrm>
            <a:custGeom>
              <a:avLst/>
              <a:gdLst>
                <a:gd name="connsiteX0" fmla="*/ 0 w 127986"/>
                <a:gd name="connsiteY0" fmla="*/ 9050 h 127986"/>
                <a:gd name="connsiteX1" fmla="*/ 9050 w 127986"/>
                <a:gd name="connsiteY1" fmla="*/ 0 h 127986"/>
                <a:gd name="connsiteX2" fmla="*/ 132491 w 127986"/>
                <a:gd name="connsiteY2" fmla="*/ 123441 h 127986"/>
                <a:gd name="connsiteX3" fmla="*/ 123441 w 127986"/>
                <a:gd name="connsiteY3" fmla="*/ 132491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986" h="127986">
                  <a:moveTo>
                    <a:pt x="0" y="9050"/>
                  </a:moveTo>
                  <a:lnTo>
                    <a:pt x="9050" y="0"/>
                  </a:lnTo>
                  <a:lnTo>
                    <a:pt x="132491" y="123441"/>
                  </a:lnTo>
                  <a:lnTo>
                    <a:pt x="123441" y="13249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CC197DF-6940-48CB-95DA-21A62DB1C64C}"/>
                </a:ext>
              </a:extLst>
            </p:cNvPr>
            <p:cNvSpPr/>
            <p:nvPr/>
          </p:nvSpPr>
          <p:spPr>
            <a:xfrm>
              <a:off x="3220857" y="4959691"/>
              <a:ext cx="89591" cy="89591"/>
            </a:xfrm>
            <a:custGeom>
              <a:avLst/>
              <a:gdLst>
                <a:gd name="connsiteX0" fmla="*/ 0 w 89590"/>
                <a:gd name="connsiteY0" fmla="*/ 9050 h 89590"/>
                <a:gd name="connsiteX1" fmla="*/ 9050 w 89590"/>
                <a:gd name="connsiteY1" fmla="*/ 0 h 89590"/>
                <a:gd name="connsiteX2" fmla="*/ 90499 w 89590"/>
                <a:gd name="connsiteY2" fmla="*/ 81449 h 89590"/>
                <a:gd name="connsiteX3" fmla="*/ 81449 w 89590"/>
                <a:gd name="connsiteY3" fmla="*/ 90499 h 8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590" h="89590">
                  <a:moveTo>
                    <a:pt x="0" y="9050"/>
                  </a:moveTo>
                  <a:lnTo>
                    <a:pt x="9050" y="0"/>
                  </a:lnTo>
                  <a:lnTo>
                    <a:pt x="90499" y="81449"/>
                  </a:lnTo>
                  <a:lnTo>
                    <a:pt x="81449" y="904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D71D985-145A-4390-BE97-9C3DF05AB607}"/>
                </a:ext>
              </a:extLst>
            </p:cNvPr>
            <p:cNvSpPr/>
            <p:nvPr/>
          </p:nvSpPr>
          <p:spPr>
            <a:xfrm>
              <a:off x="3025027" y="4763919"/>
              <a:ext cx="121587" cy="121587"/>
            </a:xfrm>
            <a:custGeom>
              <a:avLst/>
              <a:gdLst>
                <a:gd name="connsiteX0" fmla="*/ 0 w 121587"/>
                <a:gd name="connsiteY0" fmla="*/ 9050 h 121587"/>
                <a:gd name="connsiteX1" fmla="*/ 9050 w 121587"/>
                <a:gd name="connsiteY1" fmla="*/ 0 h 121587"/>
                <a:gd name="connsiteX2" fmla="*/ 123351 w 121587"/>
                <a:gd name="connsiteY2" fmla="*/ 114301 h 121587"/>
                <a:gd name="connsiteX3" fmla="*/ 114301 w 121587"/>
                <a:gd name="connsiteY3" fmla="*/ 123351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587" h="121587">
                  <a:moveTo>
                    <a:pt x="0" y="9050"/>
                  </a:moveTo>
                  <a:lnTo>
                    <a:pt x="9050" y="0"/>
                  </a:lnTo>
                  <a:lnTo>
                    <a:pt x="123351" y="114301"/>
                  </a:lnTo>
                  <a:lnTo>
                    <a:pt x="114301" y="12335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548C08BE-51DB-4F87-8168-478480C8EA83}"/>
                </a:ext>
              </a:extLst>
            </p:cNvPr>
            <p:cNvSpPr/>
            <p:nvPr/>
          </p:nvSpPr>
          <p:spPr>
            <a:xfrm>
              <a:off x="3240511" y="4939980"/>
              <a:ext cx="76792" cy="76792"/>
            </a:xfrm>
            <a:custGeom>
              <a:avLst/>
              <a:gdLst>
                <a:gd name="connsiteX0" fmla="*/ 0 w 76791"/>
                <a:gd name="connsiteY0" fmla="*/ 9054 h 76791"/>
                <a:gd name="connsiteX1" fmla="*/ 9046 w 76791"/>
                <a:gd name="connsiteY1" fmla="*/ 0 h 76791"/>
                <a:gd name="connsiteX2" fmla="*/ 80073 w 76791"/>
                <a:gd name="connsiteY2" fmla="*/ 70967 h 76791"/>
                <a:gd name="connsiteX3" fmla="*/ 71027 w 76791"/>
                <a:gd name="connsiteY3" fmla="*/ 80020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791" h="76791">
                  <a:moveTo>
                    <a:pt x="0" y="9054"/>
                  </a:moveTo>
                  <a:lnTo>
                    <a:pt x="9046" y="0"/>
                  </a:lnTo>
                  <a:lnTo>
                    <a:pt x="80073" y="70967"/>
                  </a:lnTo>
                  <a:lnTo>
                    <a:pt x="71027" y="8002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49C74F5-6FA4-49EA-922A-D3A1C09C3F40}"/>
                </a:ext>
              </a:extLst>
            </p:cNvPr>
            <p:cNvSpPr/>
            <p:nvPr/>
          </p:nvSpPr>
          <p:spPr>
            <a:xfrm>
              <a:off x="3064537" y="4763850"/>
              <a:ext cx="108789" cy="108789"/>
            </a:xfrm>
            <a:custGeom>
              <a:avLst/>
              <a:gdLst>
                <a:gd name="connsiteX0" fmla="*/ 0 w 108788"/>
                <a:gd name="connsiteY0" fmla="*/ 9050 h 108788"/>
                <a:gd name="connsiteX1" fmla="*/ 9050 w 108788"/>
                <a:gd name="connsiteY1" fmla="*/ 0 h 108788"/>
                <a:gd name="connsiteX2" fmla="*/ 114075 w 108788"/>
                <a:gd name="connsiteY2" fmla="*/ 105025 h 108788"/>
                <a:gd name="connsiteX3" fmla="*/ 105025 w 108788"/>
                <a:gd name="connsiteY3" fmla="*/ 114074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88" h="108788">
                  <a:moveTo>
                    <a:pt x="0" y="9050"/>
                  </a:moveTo>
                  <a:lnTo>
                    <a:pt x="9050" y="0"/>
                  </a:lnTo>
                  <a:lnTo>
                    <a:pt x="114075" y="105025"/>
                  </a:lnTo>
                  <a:lnTo>
                    <a:pt x="105025" y="11407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BE31B7CA-0A5C-4EEB-AA5C-F74C69777F5A}"/>
                </a:ext>
              </a:extLst>
            </p:cNvPr>
            <p:cNvSpPr/>
            <p:nvPr/>
          </p:nvSpPr>
          <p:spPr>
            <a:xfrm>
              <a:off x="3260292" y="4920317"/>
              <a:ext cx="57594" cy="57594"/>
            </a:xfrm>
            <a:custGeom>
              <a:avLst/>
              <a:gdLst>
                <a:gd name="connsiteX0" fmla="*/ 0 w 57593"/>
                <a:gd name="connsiteY0" fmla="*/ 9050 h 57593"/>
                <a:gd name="connsiteX1" fmla="*/ 9050 w 57593"/>
                <a:gd name="connsiteY1" fmla="*/ 0 h 57593"/>
                <a:gd name="connsiteX2" fmla="*/ 60770 w 57593"/>
                <a:gd name="connsiteY2" fmla="*/ 51720 h 57593"/>
                <a:gd name="connsiteX3" fmla="*/ 51720 w 57593"/>
                <a:gd name="connsiteY3" fmla="*/ 60770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593" h="57593">
                  <a:moveTo>
                    <a:pt x="0" y="9050"/>
                  </a:moveTo>
                  <a:lnTo>
                    <a:pt x="9050" y="0"/>
                  </a:lnTo>
                  <a:lnTo>
                    <a:pt x="60770" y="51720"/>
                  </a:lnTo>
                  <a:lnTo>
                    <a:pt x="51720" y="6077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33918B46-A6CC-4115-8864-4BD39F172EC5}"/>
                </a:ext>
              </a:extLst>
            </p:cNvPr>
            <p:cNvSpPr/>
            <p:nvPr/>
          </p:nvSpPr>
          <p:spPr>
            <a:xfrm>
              <a:off x="3103972" y="4763899"/>
              <a:ext cx="108789" cy="108789"/>
            </a:xfrm>
            <a:custGeom>
              <a:avLst/>
              <a:gdLst>
                <a:gd name="connsiteX0" fmla="*/ 0 w 108788"/>
                <a:gd name="connsiteY0" fmla="*/ 9050 h 108788"/>
                <a:gd name="connsiteX1" fmla="*/ 9050 w 108788"/>
                <a:gd name="connsiteY1" fmla="*/ 0 h 108788"/>
                <a:gd name="connsiteX2" fmla="*/ 113622 w 108788"/>
                <a:gd name="connsiteY2" fmla="*/ 104572 h 108788"/>
                <a:gd name="connsiteX3" fmla="*/ 104572 w 108788"/>
                <a:gd name="connsiteY3" fmla="*/ 113622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8788" h="108788">
                  <a:moveTo>
                    <a:pt x="0" y="9050"/>
                  </a:moveTo>
                  <a:lnTo>
                    <a:pt x="9050" y="0"/>
                  </a:lnTo>
                  <a:lnTo>
                    <a:pt x="113622" y="104572"/>
                  </a:lnTo>
                  <a:lnTo>
                    <a:pt x="104572" y="11362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EAEEA31E-68F7-43DE-946B-BEDDF9621EF2}"/>
                </a:ext>
              </a:extLst>
            </p:cNvPr>
            <p:cNvSpPr/>
            <p:nvPr/>
          </p:nvSpPr>
          <p:spPr>
            <a:xfrm>
              <a:off x="3143482" y="4763922"/>
              <a:ext cx="140785" cy="140785"/>
            </a:xfrm>
            <a:custGeom>
              <a:avLst/>
              <a:gdLst>
                <a:gd name="connsiteX0" fmla="*/ 0 w 140785"/>
                <a:gd name="connsiteY0" fmla="*/ 9050 h 140785"/>
                <a:gd name="connsiteX1" fmla="*/ 9050 w 140785"/>
                <a:gd name="connsiteY1" fmla="*/ 0 h 140785"/>
                <a:gd name="connsiteX2" fmla="*/ 145613 w 140785"/>
                <a:gd name="connsiteY2" fmla="*/ 136563 h 140785"/>
                <a:gd name="connsiteX3" fmla="*/ 136563 w 140785"/>
                <a:gd name="connsiteY3" fmla="*/ 145613 h 14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785" h="140785">
                  <a:moveTo>
                    <a:pt x="0" y="9050"/>
                  </a:moveTo>
                  <a:lnTo>
                    <a:pt x="9050" y="0"/>
                  </a:lnTo>
                  <a:lnTo>
                    <a:pt x="145613" y="136563"/>
                  </a:lnTo>
                  <a:lnTo>
                    <a:pt x="136563" y="14561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2800998-A813-4DF3-9DF6-15580901ACB8}"/>
                </a:ext>
              </a:extLst>
            </p:cNvPr>
            <p:cNvSpPr/>
            <p:nvPr/>
          </p:nvSpPr>
          <p:spPr>
            <a:xfrm>
              <a:off x="3182928" y="4763902"/>
              <a:ext cx="121587" cy="121587"/>
            </a:xfrm>
            <a:custGeom>
              <a:avLst/>
              <a:gdLst>
                <a:gd name="connsiteX0" fmla="*/ 0 w 121587"/>
                <a:gd name="connsiteY0" fmla="*/ 9050 h 121587"/>
                <a:gd name="connsiteX1" fmla="*/ 9050 w 121587"/>
                <a:gd name="connsiteY1" fmla="*/ 0 h 121587"/>
                <a:gd name="connsiteX2" fmla="*/ 125885 w 121587"/>
                <a:gd name="connsiteY2" fmla="*/ 116835 h 121587"/>
                <a:gd name="connsiteX3" fmla="*/ 116835 w 121587"/>
                <a:gd name="connsiteY3" fmla="*/ 125885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587" h="121587">
                  <a:moveTo>
                    <a:pt x="0" y="9050"/>
                  </a:moveTo>
                  <a:lnTo>
                    <a:pt x="9050" y="0"/>
                  </a:lnTo>
                  <a:lnTo>
                    <a:pt x="125885" y="116835"/>
                  </a:lnTo>
                  <a:lnTo>
                    <a:pt x="116835" y="12588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6F8EABFC-8252-476F-B811-A52B0F156E9B}"/>
                </a:ext>
              </a:extLst>
            </p:cNvPr>
            <p:cNvSpPr/>
            <p:nvPr/>
          </p:nvSpPr>
          <p:spPr>
            <a:xfrm>
              <a:off x="3222435" y="4763869"/>
              <a:ext cx="102389" cy="102389"/>
            </a:xfrm>
            <a:custGeom>
              <a:avLst/>
              <a:gdLst>
                <a:gd name="connsiteX0" fmla="*/ 0 w 102389"/>
                <a:gd name="connsiteY0" fmla="*/ 9050 h 102389"/>
                <a:gd name="connsiteX1" fmla="*/ 9050 w 102389"/>
                <a:gd name="connsiteY1" fmla="*/ 0 h 102389"/>
                <a:gd name="connsiteX2" fmla="*/ 106111 w 102389"/>
                <a:gd name="connsiteY2" fmla="*/ 97061 h 102389"/>
                <a:gd name="connsiteX3" fmla="*/ 97061 w 102389"/>
                <a:gd name="connsiteY3" fmla="*/ 106110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89" h="102389">
                  <a:moveTo>
                    <a:pt x="0" y="9050"/>
                  </a:moveTo>
                  <a:lnTo>
                    <a:pt x="9050" y="0"/>
                  </a:lnTo>
                  <a:lnTo>
                    <a:pt x="106111" y="97061"/>
                  </a:lnTo>
                  <a:lnTo>
                    <a:pt x="97061" y="10611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B1F2419F-494C-4F76-8CEF-CB8B49D4D4AA}"/>
                </a:ext>
              </a:extLst>
            </p:cNvPr>
            <p:cNvSpPr/>
            <p:nvPr/>
          </p:nvSpPr>
          <p:spPr>
            <a:xfrm>
              <a:off x="3261928" y="4763883"/>
              <a:ext cx="83191" cy="83191"/>
            </a:xfrm>
            <a:custGeom>
              <a:avLst/>
              <a:gdLst>
                <a:gd name="connsiteX0" fmla="*/ 0 w 83191"/>
                <a:gd name="connsiteY0" fmla="*/ 9050 h 83191"/>
                <a:gd name="connsiteX1" fmla="*/ 9050 w 83191"/>
                <a:gd name="connsiteY1" fmla="*/ 0 h 83191"/>
                <a:gd name="connsiteX2" fmla="*/ 86427 w 83191"/>
                <a:gd name="connsiteY2" fmla="*/ 77377 h 83191"/>
                <a:gd name="connsiteX3" fmla="*/ 77377 w 83191"/>
                <a:gd name="connsiteY3" fmla="*/ 86427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191" h="83191">
                  <a:moveTo>
                    <a:pt x="0" y="9050"/>
                  </a:moveTo>
                  <a:lnTo>
                    <a:pt x="9050" y="0"/>
                  </a:lnTo>
                  <a:lnTo>
                    <a:pt x="86427" y="77377"/>
                  </a:lnTo>
                  <a:lnTo>
                    <a:pt x="77377" y="8642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704DF504-5D66-4667-86A7-E65B2B26C925}"/>
                </a:ext>
              </a:extLst>
            </p:cNvPr>
            <p:cNvSpPr/>
            <p:nvPr/>
          </p:nvSpPr>
          <p:spPr>
            <a:xfrm>
              <a:off x="3301391" y="4763884"/>
              <a:ext cx="63993" cy="63993"/>
            </a:xfrm>
            <a:custGeom>
              <a:avLst/>
              <a:gdLst>
                <a:gd name="connsiteX0" fmla="*/ 0 w 63993"/>
                <a:gd name="connsiteY0" fmla="*/ 9050 h 63993"/>
                <a:gd name="connsiteX1" fmla="*/ 9050 w 63993"/>
                <a:gd name="connsiteY1" fmla="*/ 0 h 63993"/>
                <a:gd name="connsiteX2" fmla="*/ 66653 w 63993"/>
                <a:gd name="connsiteY2" fmla="*/ 57603 h 63993"/>
                <a:gd name="connsiteX3" fmla="*/ 57603 w 63993"/>
                <a:gd name="connsiteY3" fmla="*/ 66653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93" h="63993">
                  <a:moveTo>
                    <a:pt x="0" y="9050"/>
                  </a:moveTo>
                  <a:lnTo>
                    <a:pt x="9050" y="0"/>
                  </a:lnTo>
                  <a:lnTo>
                    <a:pt x="66653" y="57603"/>
                  </a:lnTo>
                  <a:lnTo>
                    <a:pt x="57603" y="6665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3A7A940-1EC1-4708-8C6B-9B7B0B3013CF}"/>
                </a:ext>
              </a:extLst>
            </p:cNvPr>
            <p:cNvSpPr/>
            <p:nvPr/>
          </p:nvSpPr>
          <p:spPr>
            <a:xfrm>
              <a:off x="3340881" y="4763939"/>
              <a:ext cx="44795" cy="44795"/>
            </a:xfrm>
            <a:custGeom>
              <a:avLst/>
              <a:gdLst>
                <a:gd name="connsiteX0" fmla="*/ 0 w 44795"/>
                <a:gd name="connsiteY0" fmla="*/ 9050 h 44795"/>
                <a:gd name="connsiteX1" fmla="*/ 9050 w 44795"/>
                <a:gd name="connsiteY1" fmla="*/ 0 h 44795"/>
                <a:gd name="connsiteX2" fmla="*/ 46924 w 44795"/>
                <a:gd name="connsiteY2" fmla="*/ 37874 h 44795"/>
                <a:gd name="connsiteX3" fmla="*/ 37874 w 44795"/>
                <a:gd name="connsiteY3" fmla="*/ 46924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95" h="44795">
                  <a:moveTo>
                    <a:pt x="0" y="9050"/>
                  </a:moveTo>
                  <a:lnTo>
                    <a:pt x="9050" y="0"/>
                  </a:lnTo>
                  <a:lnTo>
                    <a:pt x="46924" y="37874"/>
                  </a:lnTo>
                  <a:lnTo>
                    <a:pt x="37874" y="4692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C1DDF283-E09D-4D1A-B13F-E2D12F89A99F}"/>
              </a:ext>
            </a:extLst>
          </p:cNvPr>
          <p:cNvGrpSpPr/>
          <p:nvPr/>
        </p:nvGrpSpPr>
        <p:grpSpPr>
          <a:xfrm>
            <a:off x="3199424" y="5702015"/>
            <a:ext cx="492748" cy="492748"/>
            <a:chOff x="2958154" y="5817923"/>
            <a:chExt cx="492748" cy="492748"/>
          </a:xfrm>
        </p:grpSpPr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01E6E6B-6A22-488D-A5E6-AF2AC030792C}"/>
                </a:ext>
              </a:extLst>
            </p:cNvPr>
            <p:cNvSpPr/>
            <p:nvPr/>
          </p:nvSpPr>
          <p:spPr>
            <a:xfrm>
              <a:off x="2958154" y="5977906"/>
              <a:ext cx="332765" cy="332765"/>
            </a:xfrm>
            <a:custGeom>
              <a:avLst/>
              <a:gdLst>
                <a:gd name="connsiteX0" fmla="*/ 166383 w 332765"/>
                <a:gd name="connsiteY0" fmla="*/ 332765 h 332765"/>
                <a:gd name="connsiteX1" fmla="*/ 0 w 332765"/>
                <a:gd name="connsiteY1" fmla="*/ 166383 h 332765"/>
                <a:gd name="connsiteX2" fmla="*/ 49275 w 332765"/>
                <a:gd name="connsiteY2" fmla="*/ 48251 h 332765"/>
                <a:gd name="connsiteX3" fmla="*/ 166383 w 332765"/>
                <a:gd name="connsiteY3" fmla="*/ 0 h 332765"/>
                <a:gd name="connsiteX4" fmla="*/ 332765 w 332765"/>
                <a:gd name="connsiteY4" fmla="*/ 166383 h 332765"/>
                <a:gd name="connsiteX5" fmla="*/ 303712 w 332765"/>
                <a:gd name="connsiteY5" fmla="*/ 260325 h 332765"/>
                <a:gd name="connsiteX6" fmla="*/ 166383 w 332765"/>
                <a:gd name="connsiteY6" fmla="*/ 332765 h 332765"/>
                <a:gd name="connsiteX7" fmla="*/ 166383 w 332765"/>
                <a:gd name="connsiteY7" fmla="*/ 12799 h 332765"/>
                <a:gd name="connsiteX8" fmla="*/ 58234 w 332765"/>
                <a:gd name="connsiteY8" fmla="*/ 57338 h 332765"/>
                <a:gd name="connsiteX9" fmla="*/ 12799 w 332765"/>
                <a:gd name="connsiteY9" fmla="*/ 166383 h 332765"/>
                <a:gd name="connsiteX10" fmla="*/ 166383 w 332765"/>
                <a:gd name="connsiteY10" fmla="*/ 319966 h 332765"/>
                <a:gd name="connsiteX11" fmla="*/ 293153 w 332765"/>
                <a:gd name="connsiteY11" fmla="*/ 253094 h 332765"/>
                <a:gd name="connsiteX12" fmla="*/ 319966 w 332765"/>
                <a:gd name="connsiteY12" fmla="*/ 166383 h 332765"/>
                <a:gd name="connsiteX13" fmla="*/ 166383 w 332765"/>
                <a:gd name="connsiteY13" fmla="*/ 12799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2765" h="332765">
                  <a:moveTo>
                    <a:pt x="166383" y="332765"/>
                  </a:moveTo>
                  <a:cubicBezTo>
                    <a:pt x="74616" y="332765"/>
                    <a:pt x="0" y="258149"/>
                    <a:pt x="0" y="166383"/>
                  </a:cubicBezTo>
                  <a:cubicBezTo>
                    <a:pt x="0" y="121587"/>
                    <a:pt x="17470" y="79672"/>
                    <a:pt x="49275" y="48251"/>
                  </a:cubicBezTo>
                  <a:cubicBezTo>
                    <a:pt x="80632" y="17151"/>
                    <a:pt x="122291" y="0"/>
                    <a:pt x="166383" y="0"/>
                  </a:cubicBezTo>
                  <a:cubicBezTo>
                    <a:pt x="258149" y="0"/>
                    <a:pt x="332765" y="74616"/>
                    <a:pt x="332765" y="166383"/>
                  </a:cubicBezTo>
                  <a:cubicBezTo>
                    <a:pt x="332765" y="200107"/>
                    <a:pt x="322718" y="232616"/>
                    <a:pt x="303712" y="260325"/>
                  </a:cubicBezTo>
                  <a:cubicBezTo>
                    <a:pt x="272739" y="305632"/>
                    <a:pt x="221353" y="332765"/>
                    <a:pt x="166383" y="332765"/>
                  </a:cubicBezTo>
                  <a:close/>
                  <a:moveTo>
                    <a:pt x="166383" y="12799"/>
                  </a:moveTo>
                  <a:cubicBezTo>
                    <a:pt x="125619" y="12799"/>
                    <a:pt x="87223" y="28605"/>
                    <a:pt x="58234" y="57338"/>
                  </a:cubicBezTo>
                  <a:cubicBezTo>
                    <a:pt x="28925" y="86327"/>
                    <a:pt x="12799" y="125043"/>
                    <a:pt x="12799" y="166383"/>
                  </a:cubicBezTo>
                  <a:cubicBezTo>
                    <a:pt x="12799" y="251046"/>
                    <a:pt x="81719" y="319966"/>
                    <a:pt x="166383" y="319966"/>
                  </a:cubicBezTo>
                  <a:cubicBezTo>
                    <a:pt x="217129" y="319966"/>
                    <a:pt x="264548" y="294945"/>
                    <a:pt x="293153" y="253094"/>
                  </a:cubicBezTo>
                  <a:cubicBezTo>
                    <a:pt x="310687" y="227560"/>
                    <a:pt x="319966" y="197547"/>
                    <a:pt x="319966" y="166383"/>
                  </a:cubicBezTo>
                  <a:cubicBezTo>
                    <a:pt x="319966" y="81655"/>
                    <a:pt x="251110" y="12799"/>
                    <a:pt x="166383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BCC2F667-379B-4E1F-ABBB-223E61D097ED}"/>
                </a:ext>
              </a:extLst>
            </p:cNvPr>
            <p:cNvSpPr/>
            <p:nvPr/>
          </p:nvSpPr>
          <p:spPr>
            <a:xfrm>
              <a:off x="3278120" y="5817923"/>
              <a:ext cx="172782" cy="172782"/>
            </a:xfrm>
            <a:custGeom>
              <a:avLst/>
              <a:gdLst>
                <a:gd name="connsiteX0" fmla="*/ 166383 w 172781"/>
                <a:gd name="connsiteY0" fmla="*/ 172782 h 172781"/>
                <a:gd name="connsiteX1" fmla="*/ 159983 w 172781"/>
                <a:gd name="connsiteY1" fmla="*/ 166383 h 172781"/>
                <a:gd name="connsiteX2" fmla="*/ 6399 w 172781"/>
                <a:gd name="connsiteY2" fmla="*/ 12799 h 172781"/>
                <a:gd name="connsiteX3" fmla="*/ 0 w 172781"/>
                <a:gd name="connsiteY3" fmla="*/ 6399 h 172781"/>
                <a:gd name="connsiteX4" fmla="*/ 6399 w 172781"/>
                <a:gd name="connsiteY4" fmla="*/ 0 h 172781"/>
                <a:gd name="connsiteX5" fmla="*/ 172782 w 172781"/>
                <a:gd name="connsiteY5" fmla="*/ 166383 h 172781"/>
                <a:gd name="connsiteX6" fmla="*/ 166383 w 172781"/>
                <a:gd name="connsiteY6" fmla="*/ 172782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781" h="172781">
                  <a:moveTo>
                    <a:pt x="166383" y="172782"/>
                  </a:moveTo>
                  <a:cubicBezTo>
                    <a:pt x="162863" y="172782"/>
                    <a:pt x="159983" y="169902"/>
                    <a:pt x="159983" y="166383"/>
                  </a:cubicBezTo>
                  <a:cubicBezTo>
                    <a:pt x="159983" y="81720"/>
                    <a:pt x="91063" y="12799"/>
                    <a:pt x="6399" y="12799"/>
                  </a:cubicBez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cubicBezTo>
                    <a:pt x="98166" y="0"/>
                    <a:pt x="172782" y="74616"/>
                    <a:pt x="172782" y="166383"/>
                  </a:cubicBezTo>
                  <a:cubicBezTo>
                    <a:pt x="172782" y="169902"/>
                    <a:pt x="169966" y="172782"/>
                    <a:pt x="166383" y="1727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C80DED2D-F062-4D42-AD7D-8EDF9D1FF04E}"/>
                </a:ext>
              </a:extLst>
            </p:cNvPr>
            <p:cNvSpPr/>
            <p:nvPr/>
          </p:nvSpPr>
          <p:spPr>
            <a:xfrm>
              <a:off x="3159101" y="5817987"/>
              <a:ext cx="127987" cy="63993"/>
            </a:xfrm>
            <a:custGeom>
              <a:avLst/>
              <a:gdLst>
                <a:gd name="connsiteX0" fmla="*/ 6391 w 127986"/>
                <a:gd name="connsiteY0" fmla="*/ 65785 h 63993"/>
                <a:gd name="connsiteX1" fmla="*/ 2103 w 127986"/>
                <a:gd name="connsiteY1" fmla="*/ 64121 h 63993"/>
                <a:gd name="connsiteX2" fmla="*/ 1655 w 127986"/>
                <a:gd name="connsiteY2" fmla="*/ 55098 h 63993"/>
                <a:gd name="connsiteX3" fmla="*/ 14390 w 127986"/>
                <a:gd name="connsiteY3" fmla="*/ 42428 h 63993"/>
                <a:gd name="connsiteX4" fmla="*/ 125418 w 127986"/>
                <a:gd name="connsiteY4" fmla="*/ 0 h 63993"/>
                <a:gd name="connsiteX5" fmla="*/ 131818 w 127986"/>
                <a:gd name="connsiteY5" fmla="*/ 6399 h 63993"/>
                <a:gd name="connsiteX6" fmla="*/ 125418 w 127986"/>
                <a:gd name="connsiteY6" fmla="*/ 12799 h 63993"/>
                <a:gd name="connsiteX7" fmla="*/ 22965 w 127986"/>
                <a:gd name="connsiteY7" fmla="*/ 51963 h 63993"/>
                <a:gd name="connsiteX8" fmla="*/ 11126 w 127986"/>
                <a:gd name="connsiteY8" fmla="*/ 63737 h 63993"/>
                <a:gd name="connsiteX9" fmla="*/ 6391 w 127986"/>
                <a:gd name="connsiteY9" fmla="*/ 65785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986" h="63993">
                  <a:moveTo>
                    <a:pt x="6391" y="65785"/>
                  </a:moveTo>
                  <a:cubicBezTo>
                    <a:pt x="4855" y="65785"/>
                    <a:pt x="3319" y="65209"/>
                    <a:pt x="2103" y="64121"/>
                  </a:cubicBezTo>
                  <a:cubicBezTo>
                    <a:pt x="-520" y="61754"/>
                    <a:pt x="-712" y="57722"/>
                    <a:pt x="1655" y="55098"/>
                  </a:cubicBezTo>
                  <a:cubicBezTo>
                    <a:pt x="5815" y="50555"/>
                    <a:pt x="10103" y="46267"/>
                    <a:pt x="14390" y="42428"/>
                  </a:cubicBezTo>
                  <a:cubicBezTo>
                    <a:pt x="44851" y="15039"/>
                    <a:pt x="84271" y="0"/>
                    <a:pt x="125418" y="0"/>
                  </a:cubicBezTo>
                  <a:cubicBezTo>
                    <a:pt x="128938" y="0"/>
                    <a:pt x="131818" y="2880"/>
                    <a:pt x="131818" y="6399"/>
                  </a:cubicBezTo>
                  <a:cubicBezTo>
                    <a:pt x="131818" y="9919"/>
                    <a:pt x="128938" y="12799"/>
                    <a:pt x="125418" y="12799"/>
                  </a:cubicBezTo>
                  <a:cubicBezTo>
                    <a:pt x="87471" y="12799"/>
                    <a:pt x="51122" y="26685"/>
                    <a:pt x="22965" y="51963"/>
                  </a:cubicBezTo>
                  <a:cubicBezTo>
                    <a:pt x="18934" y="55546"/>
                    <a:pt x="14966" y="59514"/>
                    <a:pt x="11126" y="63737"/>
                  </a:cubicBezTo>
                  <a:cubicBezTo>
                    <a:pt x="9910" y="65081"/>
                    <a:pt x="8119" y="65785"/>
                    <a:pt x="6391" y="657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D8C4A82F-7467-408E-9BC3-643B9695CE5D}"/>
                </a:ext>
              </a:extLst>
            </p:cNvPr>
            <p:cNvSpPr/>
            <p:nvPr/>
          </p:nvSpPr>
          <p:spPr>
            <a:xfrm>
              <a:off x="3388042" y="5977970"/>
              <a:ext cx="57594" cy="127987"/>
            </a:xfrm>
            <a:custGeom>
              <a:avLst/>
              <a:gdLst>
                <a:gd name="connsiteX0" fmla="*/ 6418 w 57593"/>
                <a:gd name="connsiteY0" fmla="*/ 128947 h 127986"/>
                <a:gd name="connsiteX1" fmla="*/ 1746 w 57593"/>
                <a:gd name="connsiteY1" fmla="*/ 126963 h 127986"/>
                <a:gd name="connsiteX2" fmla="*/ 2003 w 57593"/>
                <a:gd name="connsiteY2" fmla="*/ 117940 h 127986"/>
                <a:gd name="connsiteX3" fmla="*/ 50062 w 57593"/>
                <a:gd name="connsiteY3" fmla="*/ 6399 h 127986"/>
                <a:gd name="connsiteX4" fmla="*/ 56461 w 57593"/>
                <a:gd name="connsiteY4" fmla="*/ 0 h 127986"/>
                <a:gd name="connsiteX5" fmla="*/ 62860 w 57593"/>
                <a:gd name="connsiteY5" fmla="*/ 6399 h 127986"/>
                <a:gd name="connsiteX6" fmla="*/ 10834 w 57593"/>
                <a:gd name="connsiteY6" fmla="*/ 127283 h 127986"/>
                <a:gd name="connsiteX7" fmla="*/ 6418 w 57593"/>
                <a:gd name="connsiteY7" fmla="*/ 128947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593" h="127986">
                  <a:moveTo>
                    <a:pt x="6418" y="128947"/>
                  </a:moveTo>
                  <a:cubicBezTo>
                    <a:pt x="4690" y="128947"/>
                    <a:pt x="3026" y="128306"/>
                    <a:pt x="1746" y="126963"/>
                  </a:cubicBezTo>
                  <a:cubicBezTo>
                    <a:pt x="-685" y="124403"/>
                    <a:pt x="-557" y="120371"/>
                    <a:pt x="2003" y="117940"/>
                  </a:cubicBezTo>
                  <a:cubicBezTo>
                    <a:pt x="32975" y="88695"/>
                    <a:pt x="50062" y="49083"/>
                    <a:pt x="50062" y="6399"/>
                  </a:cubicBezTo>
                  <a:cubicBezTo>
                    <a:pt x="50062" y="2880"/>
                    <a:pt x="52941" y="0"/>
                    <a:pt x="56461" y="0"/>
                  </a:cubicBezTo>
                  <a:cubicBezTo>
                    <a:pt x="59980" y="0"/>
                    <a:pt x="62860" y="2880"/>
                    <a:pt x="62860" y="6399"/>
                  </a:cubicBezTo>
                  <a:cubicBezTo>
                    <a:pt x="62860" y="52667"/>
                    <a:pt x="44366" y="95606"/>
                    <a:pt x="10834" y="127283"/>
                  </a:cubicBezTo>
                  <a:cubicBezTo>
                    <a:pt x="9618" y="128371"/>
                    <a:pt x="8018" y="128947"/>
                    <a:pt x="6418" y="128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FBEC1EFB-2682-4916-B5D6-41B2DBF29E4A}"/>
                </a:ext>
              </a:extLst>
            </p:cNvPr>
            <p:cNvSpPr/>
            <p:nvPr/>
          </p:nvSpPr>
          <p:spPr>
            <a:xfrm>
              <a:off x="3250178" y="6094077"/>
              <a:ext cx="147185" cy="140785"/>
            </a:xfrm>
            <a:custGeom>
              <a:avLst/>
              <a:gdLst>
                <a:gd name="connsiteX0" fmla="*/ 6440 w 147184"/>
                <a:gd name="connsiteY0" fmla="*/ 146905 h 140785"/>
                <a:gd name="connsiteX1" fmla="*/ 1832 w 147184"/>
                <a:gd name="connsiteY1" fmla="*/ 144985 h 140785"/>
                <a:gd name="connsiteX2" fmla="*/ 1960 w 147184"/>
                <a:gd name="connsiteY2" fmla="*/ 135962 h 140785"/>
                <a:gd name="connsiteX3" fmla="*/ 139866 w 147184"/>
                <a:gd name="connsiteY3" fmla="*/ 1832 h 140785"/>
                <a:gd name="connsiteX4" fmla="*/ 148889 w 147184"/>
                <a:gd name="connsiteY4" fmla="*/ 1960 h 140785"/>
                <a:gd name="connsiteX5" fmla="*/ 148761 w 147184"/>
                <a:gd name="connsiteY5" fmla="*/ 10983 h 140785"/>
                <a:gd name="connsiteX6" fmla="*/ 10920 w 147184"/>
                <a:gd name="connsiteY6" fmla="*/ 145049 h 140785"/>
                <a:gd name="connsiteX7" fmla="*/ 6440 w 147184"/>
                <a:gd name="connsiteY7" fmla="*/ 146905 h 14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184" h="140785">
                  <a:moveTo>
                    <a:pt x="6440" y="146905"/>
                  </a:moveTo>
                  <a:cubicBezTo>
                    <a:pt x="4776" y="146905"/>
                    <a:pt x="3112" y="146265"/>
                    <a:pt x="1832" y="144985"/>
                  </a:cubicBezTo>
                  <a:cubicBezTo>
                    <a:pt x="-663" y="142426"/>
                    <a:pt x="-599" y="138394"/>
                    <a:pt x="1960" y="135962"/>
                  </a:cubicBezTo>
                  <a:lnTo>
                    <a:pt x="139866" y="1832"/>
                  </a:lnTo>
                  <a:cubicBezTo>
                    <a:pt x="142426" y="-663"/>
                    <a:pt x="146457" y="-599"/>
                    <a:pt x="148889" y="1960"/>
                  </a:cubicBezTo>
                  <a:cubicBezTo>
                    <a:pt x="151385" y="4520"/>
                    <a:pt x="151321" y="8552"/>
                    <a:pt x="148761" y="10983"/>
                  </a:cubicBezTo>
                  <a:lnTo>
                    <a:pt x="10920" y="145049"/>
                  </a:lnTo>
                  <a:cubicBezTo>
                    <a:pt x="9640" y="146265"/>
                    <a:pt x="8040" y="146905"/>
                    <a:pt x="6440" y="14690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40843169-DFF2-4523-B26C-B7282078F3AD}"/>
                </a:ext>
              </a:extLst>
            </p:cNvPr>
            <p:cNvSpPr/>
            <p:nvPr/>
          </p:nvSpPr>
          <p:spPr>
            <a:xfrm>
              <a:off x="3005365" y="5858799"/>
              <a:ext cx="172782" cy="172782"/>
            </a:xfrm>
            <a:custGeom>
              <a:avLst/>
              <a:gdLst>
                <a:gd name="connsiteX0" fmla="*/ 6415 w 172781"/>
                <a:gd name="connsiteY0" fmla="*/ 178173 h 172781"/>
                <a:gd name="connsiteX1" fmla="*/ 1872 w 172781"/>
                <a:gd name="connsiteY1" fmla="*/ 176317 h 172781"/>
                <a:gd name="connsiteX2" fmla="*/ 1872 w 172781"/>
                <a:gd name="connsiteY2" fmla="*/ 167294 h 172781"/>
                <a:gd name="connsiteX3" fmla="*/ 167870 w 172781"/>
                <a:gd name="connsiteY3" fmla="*/ 1872 h 172781"/>
                <a:gd name="connsiteX4" fmla="*/ 176893 w 172781"/>
                <a:gd name="connsiteY4" fmla="*/ 1872 h 172781"/>
                <a:gd name="connsiteX5" fmla="*/ 176893 w 172781"/>
                <a:gd name="connsiteY5" fmla="*/ 10895 h 172781"/>
                <a:gd name="connsiteX6" fmla="*/ 10895 w 172781"/>
                <a:gd name="connsiteY6" fmla="*/ 176317 h 172781"/>
                <a:gd name="connsiteX7" fmla="*/ 6415 w 172781"/>
                <a:gd name="connsiteY7" fmla="*/ 178173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173"/>
                  </a:moveTo>
                  <a:cubicBezTo>
                    <a:pt x="4752" y="178173"/>
                    <a:pt x="3152" y="177533"/>
                    <a:pt x="1872" y="176317"/>
                  </a:cubicBezTo>
                  <a:cubicBezTo>
                    <a:pt x="-624" y="173822"/>
                    <a:pt x="-624" y="169790"/>
                    <a:pt x="1872" y="167294"/>
                  </a:cubicBezTo>
                  <a:lnTo>
                    <a:pt x="167870" y="1872"/>
                  </a:lnTo>
                  <a:cubicBezTo>
                    <a:pt x="170366" y="-624"/>
                    <a:pt x="174398" y="-624"/>
                    <a:pt x="176893" y="1872"/>
                  </a:cubicBezTo>
                  <a:cubicBezTo>
                    <a:pt x="179389" y="4367"/>
                    <a:pt x="179389" y="8399"/>
                    <a:pt x="176893" y="10895"/>
                  </a:cubicBezTo>
                  <a:lnTo>
                    <a:pt x="10895" y="176317"/>
                  </a:lnTo>
                  <a:cubicBezTo>
                    <a:pt x="9679" y="177533"/>
                    <a:pt x="8079" y="178173"/>
                    <a:pt x="6415" y="17817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4" name="Group 703">
            <a:extLst>
              <a:ext uri="{FF2B5EF4-FFF2-40B4-BE49-F238E27FC236}">
                <a16:creationId xmlns:a16="http://schemas.microsoft.com/office/drawing/2014/main" id="{D15C0674-920E-4A0C-BC0D-6CC0FEFB1979}"/>
              </a:ext>
            </a:extLst>
          </p:cNvPr>
          <p:cNvGrpSpPr/>
          <p:nvPr/>
        </p:nvGrpSpPr>
        <p:grpSpPr>
          <a:xfrm>
            <a:off x="3258702" y="2436374"/>
            <a:ext cx="351961" cy="567128"/>
            <a:chOff x="3017432" y="2552282"/>
            <a:chExt cx="351961" cy="567128"/>
          </a:xfrm>
        </p:grpSpPr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4B15548B-2931-4CFA-A228-49FF7C3BA430}"/>
                </a:ext>
              </a:extLst>
            </p:cNvPr>
            <p:cNvSpPr/>
            <p:nvPr/>
          </p:nvSpPr>
          <p:spPr>
            <a:xfrm>
              <a:off x="3188543" y="2594384"/>
              <a:ext cx="115188" cy="313567"/>
            </a:xfrm>
            <a:custGeom>
              <a:avLst/>
              <a:gdLst>
                <a:gd name="connsiteX0" fmla="*/ 18417 w 115187"/>
                <a:gd name="connsiteY0" fmla="*/ 319268 h 313567"/>
                <a:gd name="connsiteX1" fmla="*/ 12721 w 115187"/>
                <a:gd name="connsiteY1" fmla="*/ 315748 h 313567"/>
                <a:gd name="connsiteX2" fmla="*/ 690 w 115187"/>
                <a:gd name="connsiteY2" fmla="*/ 292007 h 313567"/>
                <a:gd name="connsiteX3" fmla="*/ 3506 w 115187"/>
                <a:gd name="connsiteY3" fmla="*/ 283432 h 313567"/>
                <a:gd name="connsiteX4" fmla="*/ 12081 w 115187"/>
                <a:gd name="connsiteY4" fmla="*/ 286247 h 313567"/>
                <a:gd name="connsiteX5" fmla="*/ 18033 w 115187"/>
                <a:gd name="connsiteY5" fmla="*/ 297958 h 313567"/>
                <a:gd name="connsiteX6" fmla="*/ 103400 w 115187"/>
                <a:gd name="connsiteY6" fmla="*/ 104443 h 313567"/>
                <a:gd name="connsiteX7" fmla="*/ 69163 w 115187"/>
                <a:gd name="connsiteY7" fmla="*/ 8581 h 313567"/>
                <a:gd name="connsiteX8" fmla="*/ 73003 w 115187"/>
                <a:gd name="connsiteY8" fmla="*/ 389 h 313567"/>
                <a:gd name="connsiteX9" fmla="*/ 81194 w 115187"/>
                <a:gd name="connsiteY9" fmla="*/ 4229 h 313567"/>
                <a:gd name="connsiteX10" fmla="*/ 116326 w 115187"/>
                <a:gd name="connsiteY10" fmla="*/ 102459 h 313567"/>
                <a:gd name="connsiteX11" fmla="*/ 116134 w 115187"/>
                <a:gd name="connsiteY11" fmla="*/ 107194 h 313567"/>
                <a:gd name="connsiteX12" fmla="*/ 24240 w 115187"/>
                <a:gd name="connsiteY12" fmla="*/ 315428 h 313567"/>
                <a:gd name="connsiteX13" fmla="*/ 18545 w 115187"/>
                <a:gd name="connsiteY13" fmla="*/ 319268 h 313567"/>
                <a:gd name="connsiteX14" fmla="*/ 18417 w 115187"/>
                <a:gd name="connsiteY14" fmla="*/ 319268 h 31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5187" h="313567">
                  <a:moveTo>
                    <a:pt x="18417" y="319268"/>
                  </a:moveTo>
                  <a:cubicBezTo>
                    <a:pt x="15985" y="319268"/>
                    <a:pt x="13809" y="317924"/>
                    <a:pt x="12721" y="315748"/>
                  </a:cubicBezTo>
                  <a:lnTo>
                    <a:pt x="690" y="292007"/>
                  </a:lnTo>
                  <a:cubicBezTo>
                    <a:pt x="-909" y="288871"/>
                    <a:pt x="370" y="285032"/>
                    <a:pt x="3506" y="283432"/>
                  </a:cubicBezTo>
                  <a:cubicBezTo>
                    <a:pt x="6642" y="281832"/>
                    <a:pt x="10481" y="283112"/>
                    <a:pt x="12081" y="286247"/>
                  </a:cubicBezTo>
                  <a:lnTo>
                    <a:pt x="18033" y="297958"/>
                  </a:lnTo>
                  <a:lnTo>
                    <a:pt x="103400" y="104443"/>
                  </a:lnTo>
                  <a:lnTo>
                    <a:pt x="69163" y="8581"/>
                  </a:lnTo>
                  <a:cubicBezTo>
                    <a:pt x="67947" y="5253"/>
                    <a:pt x="69675" y="1605"/>
                    <a:pt x="73003" y="389"/>
                  </a:cubicBezTo>
                  <a:cubicBezTo>
                    <a:pt x="76330" y="-826"/>
                    <a:pt x="79978" y="901"/>
                    <a:pt x="81194" y="4229"/>
                  </a:cubicBezTo>
                  <a:lnTo>
                    <a:pt x="116326" y="102459"/>
                  </a:lnTo>
                  <a:cubicBezTo>
                    <a:pt x="116902" y="103995"/>
                    <a:pt x="116838" y="105722"/>
                    <a:pt x="116134" y="107194"/>
                  </a:cubicBezTo>
                  <a:lnTo>
                    <a:pt x="24240" y="315428"/>
                  </a:lnTo>
                  <a:cubicBezTo>
                    <a:pt x="23216" y="317668"/>
                    <a:pt x="21040" y="319204"/>
                    <a:pt x="18545" y="319268"/>
                  </a:cubicBezTo>
                  <a:cubicBezTo>
                    <a:pt x="18545" y="319268"/>
                    <a:pt x="18480" y="319268"/>
                    <a:pt x="18417" y="31926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7D17AD30-B097-4244-8563-A30C084EC955}"/>
                </a:ext>
              </a:extLst>
            </p:cNvPr>
            <p:cNvSpPr/>
            <p:nvPr/>
          </p:nvSpPr>
          <p:spPr>
            <a:xfrm>
              <a:off x="3084583" y="2594384"/>
              <a:ext cx="115188" cy="313567"/>
            </a:xfrm>
            <a:custGeom>
              <a:avLst/>
              <a:gdLst>
                <a:gd name="connsiteX0" fmla="*/ 98315 w 115187"/>
                <a:gd name="connsiteY0" fmla="*/ 319268 h 313567"/>
                <a:gd name="connsiteX1" fmla="*/ 98123 w 115187"/>
                <a:gd name="connsiteY1" fmla="*/ 319268 h 313567"/>
                <a:gd name="connsiteX2" fmla="*/ 92428 w 115187"/>
                <a:gd name="connsiteY2" fmla="*/ 315428 h 313567"/>
                <a:gd name="connsiteX3" fmla="*/ 533 w 115187"/>
                <a:gd name="connsiteY3" fmla="*/ 107194 h 313567"/>
                <a:gd name="connsiteX4" fmla="*/ 341 w 115187"/>
                <a:gd name="connsiteY4" fmla="*/ 102459 h 313567"/>
                <a:gd name="connsiteX5" fmla="*/ 35474 w 115187"/>
                <a:gd name="connsiteY5" fmla="*/ 4229 h 313567"/>
                <a:gd name="connsiteX6" fmla="*/ 43665 w 115187"/>
                <a:gd name="connsiteY6" fmla="*/ 389 h 313567"/>
                <a:gd name="connsiteX7" fmla="*/ 47504 w 115187"/>
                <a:gd name="connsiteY7" fmla="*/ 8581 h 313567"/>
                <a:gd name="connsiteX8" fmla="*/ 13268 w 115187"/>
                <a:gd name="connsiteY8" fmla="*/ 104443 h 313567"/>
                <a:gd name="connsiteX9" fmla="*/ 98635 w 115187"/>
                <a:gd name="connsiteY9" fmla="*/ 297958 h 313567"/>
                <a:gd name="connsiteX10" fmla="*/ 104586 w 115187"/>
                <a:gd name="connsiteY10" fmla="*/ 286247 h 313567"/>
                <a:gd name="connsiteX11" fmla="*/ 113161 w 115187"/>
                <a:gd name="connsiteY11" fmla="*/ 283432 h 313567"/>
                <a:gd name="connsiteX12" fmla="*/ 115977 w 115187"/>
                <a:gd name="connsiteY12" fmla="*/ 292007 h 313567"/>
                <a:gd name="connsiteX13" fmla="*/ 103946 w 115187"/>
                <a:gd name="connsiteY13" fmla="*/ 315748 h 313567"/>
                <a:gd name="connsiteX14" fmla="*/ 98315 w 115187"/>
                <a:gd name="connsiteY14" fmla="*/ 319268 h 31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5187" h="313567">
                  <a:moveTo>
                    <a:pt x="98315" y="319268"/>
                  </a:moveTo>
                  <a:cubicBezTo>
                    <a:pt x="98251" y="319268"/>
                    <a:pt x="98187" y="319268"/>
                    <a:pt x="98123" y="319268"/>
                  </a:cubicBezTo>
                  <a:cubicBezTo>
                    <a:pt x="95627" y="319204"/>
                    <a:pt x="93451" y="317732"/>
                    <a:pt x="92428" y="315428"/>
                  </a:cubicBezTo>
                  <a:lnTo>
                    <a:pt x="533" y="107194"/>
                  </a:lnTo>
                  <a:cubicBezTo>
                    <a:pt x="-107" y="105722"/>
                    <a:pt x="-171" y="103995"/>
                    <a:pt x="341" y="102459"/>
                  </a:cubicBezTo>
                  <a:lnTo>
                    <a:pt x="35474" y="4229"/>
                  </a:lnTo>
                  <a:cubicBezTo>
                    <a:pt x="36689" y="901"/>
                    <a:pt x="40337" y="-826"/>
                    <a:pt x="43665" y="389"/>
                  </a:cubicBezTo>
                  <a:cubicBezTo>
                    <a:pt x="46992" y="1605"/>
                    <a:pt x="48720" y="5253"/>
                    <a:pt x="47504" y="8581"/>
                  </a:cubicBezTo>
                  <a:lnTo>
                    <a:pt x="13268" y="104443"/>
                  </a:lnTo>
                  <a:lnTo>
                    <a:pt x="98635" y="297958"/>
                  </a:lnTo>
                  <a:lnTo>
                    <a:pt x="104586" y="286247"/>
                  </a:lnTo>
                  <a:cubicBezTo>
                    <a:pt x="106186" y="283112"/>
                    <a:pt x="110026" y="281832"/>
                    <a:pt x="113161" y="283432"/>
                  </a:cubicBezTo>
                  <a:cubicBezTo>
                    <a:pt x="116297" y="285032"/>
                    <a:pt x="117577" y="288871"/>
                    <a:pt x="115977" y="292007"/>
                  </a:cubicBezTo>
                  <a:lnTo>
                    <a:pt x="103946" y="315748"/>
                  </a:lnTo>
                  <a:cubicBezTo>
                    <a:pt x="102923" y="317924"/>
                    <a:pt x="100747" y="319268"/>
                    <a:pt x="98315" y="31926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AF7CCCE1-A520-4721-9245-0BC51AAE0D15}"/>
                </a:ext>
              </a:extLst>
            </p:cNvPr>
            <p:cNvSpPr/>
            <p:nvPr/>
          </p:nvSpPr>
          <p:spPr>
            <a:xfrm>
              <a:off x="3150261" y="2667022"/>
              <a:ext cx="83191" cy="83191"/>
            </a:xfrm>
            <a:custGeom>
              <a:avLst/>
              <a:gdLst>
                <a:gd name="connsiteX0" fmla="*/ 44667 w 83191"/>
                <a:gd name="connsiteY0" fmla="*/ 89335 h 83191"/>
                <a:gd name="connsiteX1" fmla="*/ 0 w 83191"/>
                <a:gd name="connsiteY1" fmla="*/ 44667 h 83191"/>
                <a:gd name="connsiteX2" fmla="*/ 44667 w 83191"/>
                <a:gd name="connsiteY2" fmla="*/ 0 h 83191"/>
                <a:gd name="connsiteX3" fmla="*/ 89335 w 83191"/>
                <a:gd name="connsiteY3" fmla="*/ 44667 h 83191"/>
                <a:gd name="connsiteX4" fmla="*/ 44667 w 83191"/>
                <a:gd name="connsiteY4" fmla="*/ 89335 h 83191"/>
                <a:gd name="connsiteX5" fmla="*/ 44667 w 83191"/>
                <a:gd name="connsiteY5" fmla="*/ 12735 h 83191"/>
                <a:gd name="connsiteX6" fmla="*/ 12799 w 83191"/>
                <a:gd name="connsiteY6" fmla="*/ 44603 h 83191"/>
                <a:gd name="connsiteX7" fmla="*/ 44667 w 83191"/>
                <a:gd name="connsiteY7" fmla="*/ 76472 h 83191"/>
                <a:gd name="connsiteX8" fmla="*/ 76536 w 83191"/>
                <a:gd name="connsiteY8" fmla="*/ 44603 h 83191"/>
                <a:gd name="connsiteX9" fmla="*/ 44667 w 83191"/>
                <a:gd name="connsiteY9" fmla="*/ 12735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191" h="83191">
                  <a:moveTo>
                    <a:pt x="44667" y="89335"/>
                  </a:moveTo>
                  <a:cubicBezTo>
                    <a:pt x="20030" y="89335"/>
                    <a:pt x="0" y="69305"/>
                    <a:pt x="0" y="44667"/>
                  </a:cubicBezTo>
                  <a:cubicBezTo>
                    <a:pt x="0" y="20030"/>
                    <a:pt x="20030" y="0"/>
                    <a:pt x="44667" y="0"/>
                  </a:cubicBezTo>
                  <a:cubicBezTo>
                    <a:pt x="69305" y="0"/>
                    <a:pt x="89335" y="20030"/>
                    <a:pt x="89335" y="44667"/>
                  </a:cubicBezTo>
                  <a:cubicBezTo>
                    <a:pt x="89335" y="69305"/>
                    <a:pt x="69305" y="89335"/>
                    <a:pt x="44667" y="89335"/>
                  </a:cubicBezTo>
                  <a:close/>
                  <a:moveTo>
                    <a:pt x="44667" y="12735"/>
                  </a:moveTo>
                  <a:cubicBezTo>
                    <a:pt x="27069" y="12735"/>
                    <a:pt x="12799" y="27069"/>
                    <a:pt x="12799" y="44603"/>
                  </a:cubicBezTo>
                  <a:cubicBezTo>
                    <a:pt x="12799" y="62137"/>
                    <a:pt x="27133" y="76472"/>
                    <a:pt x="44667" y="76472"/>
                  </a:cubicBezTo>
                  <a:cubicBezTo>
                    <a:pt x="62201" y="76472"/>
                    <a:pt x="76536" y="62137"/>
                    <a:pt x="76536" y="44603"/>
                  </a:cubicBezTo>
                  <a:cubicBezTo>
                    <a:pt x="76536" y="27069"/>
                    <a:pt x="62266" y="12735"/>
                    <a:pt x="44667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E073734-A0D4-4A88-A612-EE99D3F9431F}"/>
                </a:ext>
              </a:extLst>
            </p:cNvPr>
            <p:cNvSpPr/>
            <p:nvPr/>
          </p:nvSpPr>
          <p:spPr>
            <a:xfrm>
              <a:off x="3188529" y="2743558"/>
              <a:ext cx="12799" cy="140785"/>
            </a:xfrm>
            <a:custGeom>
              <a:avLst/>
              <a:gdLst>
                <a:gd name="connsiteX0" fmla="*/ 6399 w 12798"/>
                <a:gd name="connsiteY0" fmla="*/ 143793 h 140785"/>
                <a:gd name="connsiteX1" fmla="*/ 0 w 12798"/>
                <a:gd name="connsiteY1" fmla="*/ 137394 h 140785"/>
                <a:gd name="connsiteX2" fmla="*/ 0 w 12798"/>
                <a:gd name="connsiteY2" fmla="*/ 6399 h 140785"/>
                <a:gd name="connsiteX3" fmla="*/ 6399 w 12798"/>
                <a:gd name="connsiteY3" fmla="*/ 0 h 140785"/>
                <a:gd name="connsiteX4" fmla="*/ 12799 w 12798"/>
                <a:gd name="connsiteY4" fmla="*/ 6399 h 140785"/>
                <a:gd name="connsiteX5" fmla="*/ 12799 w 12798"/>
                <a:gd name="connsiteY5" fmla="*/ 137394 h 140785"/>
                <a:gd name="connsiteX6" fmla="*/ 6399 w 12798"/>
                <a:gd name="connsiteY6" fmla="*/ 143793 h 14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40785">
                  <a:moveTo>
                    <a:pt x="6399" y="143793"/>
                  </a:moveTo>
                  <a:cubicBezTo>
                    <a:pt x="2880" y="143793"/>
                    <a:pt x="0" y="140913"/>
                    <a:pt x="0" y="13739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37394"/>
                  </a:lnTo>
                  <a:cubicBezTo>
                    <a:pt x="12799" y="140913"/>
                    <a:pt x="9919" y="143793"/>
                    <a:pt x="6399" y="14379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EA8BA535-97F9-4D0A-BF35-38B89EE544D2}"/>
                </a:ext>
              </a:extLst>
            </p:cNvPr>
            <p:cNvSpPr/>
            <p:nvPr/>
          </p:nvSpPr>
          <p:spPr>
            <a:xfrm>
              <a:off x="3084626" y="2552282"/>
              <a:ext cx="217577" cy="51195"/>
            </a:xfrm>
            <a:custGeom>
              <a:avLst/>
              <a:gdLst>
                <a:gd name="connsiteX0" fmla="*/ 204117 w 217577"/>
                <a:gd name="connsiteY0" fmla="*/ 54906 h 51194"/>
                <a:gd name="connsiteX1" fmla="*/ 16488 w 217577"/>
                <a:gd name="connsiteY1" fmla="*/ 54906 h 51194"/>
                <a:gd name="connsiteX2" fmla="*/ 10281 w 217577"/>
                <a:gd name="connsiteY2" fmla="*/ 49979 h 51194"/>
                <a:gd name="connsiteX3" fmla="*/ 170 w 217577"/>
                <a:gd name="connsiteY3" fmla="*/ 7871 h 51194"/>
                <a:gd name="connsiteX4" fmla="*/ 1386 w 217577"/>
                <a:gd name="connsiteY4" fmla="*/ 2432 h 51194"/>
                <a:gd name="connsiteX5" fmla="*/ 6441 w 217577"/>
                <a:gd name="connsiteY5" fmla="*/ 0 h 51194"/>
                <a:gd name="connsiteX6" fmla="*/ 214227 w 217577"/>
                <a:gd name="connsiteY6" fmla="*/ 0 h 51194"/>
                <a:gd name="connsiteX7" fmla="*/ 219283 w 217577"/>
                <a:gd name="connsiteY7" fmla="*/ 2432 h 51194"/>
                <a:gd name="connsiteX8" fmla="*/ 220499 w 217577"/>
                <a:gd name="connsiteY8" fmla="*/ 7871 h 51194"/>
                <a:gd name="connsiteX9" fmla="*/ 210388 w 217577"/>
                <a:gd name="connsiteY9" fmla="*/ 49979 h 51194"/>
                <a:gd name="connsiteX10" fmla="*/ 204117 w 217577"/>
                <a:gd name="connsiteY10" fmla="*/ 54906 h 51194"/>
                <a:gd name="connsiteX11" fmla="*/ 21544 w 217577"/>
                <a:gd name="connsiteY11" fmla="*/ 42108 h 51194"/>
                <a:gd name="connsiteX12" fmla="*/ 199061 w 217577"/>
                <a:gd name="connsiteY12" fmla="*/ 42108 h 51194"/>
                <a:gd name="connsiteX13" fmla="*/ 206100 w 217577"/>
                <a:gd name="connsiteY13" fmla="*/ 12799 h 51194"/>
                <a:gd name="connsiteX14" fmla="*/ 14504 w 217577"/>
                <a:gd name="connsiteY14" fmla="*/ 12799 h 51194"/>
                <a:gd name="connsiteX15" fmla="*/ 21544 w 217577"/>
                <a:gd name="connsiteY15" fmla="*/ 42108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7577" h="51194">
                  <a:moveTo>
                    <a:pt x="204117" y="54906"/>
                  </a:moveTo>
                  <a:lnTo>
                    <a:pt x="16488" y="54906"/>
                  </a:lnTo>
                  <a:cubicBezTo>
                    <a:pt x="13545" y="54906"/>
                    <a:pt x="10985" y="52859"/>
                    <a:pt x="10281" y="49979"/>
                  </a:cubicBezTo>
                  <a:lnTo>
                    <a:pt x="170" y="7871"/>
                  </a:lnTo>
                  <a:cubicBezTo>
                    <a:pt x="-278" y="5951"/>
                    <a:pt x="170" y="3968"/>
                    <a:pt x="1386" y="2432"/>
                  </a:cubicBezTo>
                  <a:cubicBezTo>
                    <a:pt x="2602" y="896"/>
                    <a:pt x="4457" y="0"/>
                    <a:pt x="6441" y="0"/>
                  </a:cubicBezTo>
                  <a:lnTo>
                    <a:pt x="214227" y="0"/>
                  </a:lnTo>
                  <a:cubicBezTo>
                    <a:pt x="216211" y="0"/>
                    <a:pt x="218067" y="896"/>
                    <a:pt x="219283" y="2432"/>
                  </a:cubicBezTo>
                  <a:cubicBezTo>
                    <a:pt x="220499" y="3968"/>
                    <a:pt x="220947" y="5951"/>
                    <a:pt x="220499" y="7871"/>
                  </a:cubicBezTo>
                  <a:lnTo>
                    <a:pt x="210388" y="49979"/>
                  </a:lnTo>
                  <a:cubicBezTo>
                    <a:pt x="209620" y="52859"/>
                    <a:pt x="207060" y="54906"/>
                    <a:pt x="204117" y="54906"/>
                  </a:cubicBezTo>
                  <a:close/>
                  <a:moveTo>
                    <a:pt x="21544" y="42108"/>
                  </a:moveTo>
                  <a:lnTo>
                    <a:pt x="199061" y="42108"/>
                  </a:lnTo>
                  <a:lnTo>
                    <a:pt x="206100" y="12799"/>
                  </a:lnTo>
                  <a:lnTo>
                    <a:pt x="14504" y="12799"/>
                  </a:lnTo>
                  <a:lnTo>
                    <a:pt x="21544" y="42108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C91DC287-E088-4696-9B01-84FB90F4A110}"/>
                </a:ext>
              </a:extLst>
            </p:cNvPr>
            <p:cNvSpPr/>
            <p:nvPr/>
          </p:nvSpPr>
          <p:spPr>
            <a:xfrm>
              <a:off x="3028546" y="2938545"/>
              <a:ext cx="332765" cy="172782"/>
            </a:xfrm>
            <a:custGeom>
              <a:avLst/>
              <a:gdLst>
                <a:gd name="connsiteX0" fmla="*/ 326366 w 332765"/>
                <a:gd name="connsiteY0" fmla="*/ 172782 h 172781"/>
                <a:gd name="connsiteX1" fmla="*/ 319966 w 332765"/>
                <a:gd name="connsiteY1" fmla="*/ 166383 h 172781"/>
                <a:gd name="connsiteX2" fmla="*/ 166383 w 332765"/>
                <a:gd name="connsiteY2" fmla="*/ 12799 h 172781"/>
                <a:gd name="connsiteX3" fmla="*/ 12799 w 332765"/>
                <a:gd name="connsiteY3" fmla="*/ 166383 h 172781"/>
                <a:gd name="connsiteX4" fmla="*/ 6399 w 332765"/>
                <a:gd name="connsiteY4" fmla="*/ 172782 h 172781"/>
                <a:gd name="connsiteX5" fmla="*/ 0 w 332765"/>
                <a:gd name="connsiteY5" fmla="*/ 166383 h 172781"/>
                <a:gd name="connsiteX6" fmla="*/ 166383 w 332765"/>
                <a:gd name="connsiteY6" fmla="*/ 0 h 172781"/>
                <a:gd name="connsiteX7" fmla="*/ 332765 w 332765"/>
                <a:gd name="connsiteY7" fmla="*/ 166383 h 172781"/>
                <a:gd name="connsiteX8" fmla="*/ 326366 w 332765"/>
                <a:gd name="connsiteY8" fmla="*/ 172782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765" h="172781">
                  <a:moveTo>
                    <a:pt x="326366" y="172782"/>
                  </a:moveTo>
                  <a:cubicBezTo>
                    <a:pt x="322846" y="172782"/>
                    <a:pt x="319966" y="169902"/>
                    <a:pt x="319966" y="166383"/>
                  </a:cubicBezTo>
                  <a:cubicBezTo>
                    <a:pt x="319966" y="81719"/>
                    <a:pt x="251046" y="12799"/>
                    <a:pt x="166383" y="12799"/>
                  </a:cubicBezTo>
                  <a:cubicBezTo>
                    <a:pt x="81719" y="12799"/>
                    <a:pt x="12799" y="81719"/>
                    <a:pt x="12799" y="166383"/>
                  </a:cubicBezTo>
                  <a:cubicBezTo>
                    <a:pt x="12799" y="169902"/>
                    <a:pt x="9919" y="172782"/>
                    <a:pt x="6399" y="172782"/>
                  </a:cubicBezTo>
                  <a:cubicBezTo>
                    <a:pt x="2880" y="172782"/>
                    <a:pt x="0" y="169902"/>
                    <a:pt x="0" y="166383"/>
                  </a:cubicBezTo>
                  <a:cubicBezTo>
                    <a:pt x="0" y="74616"/>
                    <a:pt x="74616" y="0"/>
                    <a:pt x="166383" y="0"/>
                  </a:cubicBezTo>
                  <a:cubicBezTo>
                    <a:pt x="258149" y="0"/>
                    <a:pt x="332765" y="74616"/>
                    <a:pt x="332765" y="166383"/>
                  </a:cubicBezTo>
                  <a:cubicBezTo>
                    <a:pt x="332765" y="169902"/>
                    <a:pt x="329949" y="172782"/>
                    <a:pt x="326366" y="1727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EFE278A-71E1-457F-B61F-47357533B7FD}"/>
                </a:ext>
              </a:extLst>
            </p:cNvPr>
            <p:cNvSpPr/>
            <p:nvPr/>
          </p:nvSpPr>
          <p:spPr>
            <a:xfrm>
              <a:off x="3017432" y="3087413"/>
              <a:ext cx="31997" cy="31997"/>
            </a:xfrm>
            <a:custGeom>
              <a:avLst/>
              <a:gdLst>
                <a:gd name="connsiteX0" fmla="*/ 17512 w 31996"/>
                <a:gd name="connsiteY0" fmla="*/ 0 h 31996"/>
                <a:gd name="connsiteX1" fmla="*/ 35023 w 31996"/>
                <a:gd name="connsiteY1" fmla="*/ 17512 h 31996"/>
                <a:gd name="connsiteX2" fmla="*/ 17512 w 31996"/>
                <a:gd name="connsiteY2" fmla="*/ 35023 h 31996"/>
                <a:gd name="connsiteX3" fmla="*/ 0 w 31996"/>
                <a:gd name="connsiteY3" fmla="*/ 1751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17512" y="0"/>
                  </a:moveTo>
                  <a:lnTo>
                    <a:pt x="35023" y="17512"/>
                  </a:lnTo>
                  <a:lnTo>
                    <a:pt x="17512" y="35023"/>
                  </a:lnTo>
                  <a:lnTo>
                    <a:pt x="0" y="1751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B7BC7D6E-ACD7-468E-8C12-FF8F1F2AA532}"/>
                </a:ext>
              </a:extLst>
            </p:cNvPr>
            <p:cNvSpPr/>
            <p:nvPr/>
          </p:nvSpPr>
          <p:spPr>
            <a:xfrm>
              <a:off x="3337396" y="3087411"/>
              <a:ext cx="31997" cy="31997"/>
            </a:xfrm>
            <a:custGeom>
              <a:avLst/>
              <a:gdLst>
                <a:gd name="connsiteX0" fmla="*/ 17512 w 31996"/>
                <a:gd name="connsiteY0" fmla="*/ 0 h 31996"/>
                <a:gd name="connsiteX1" fmla="*/ 35023 w 31996"/>
                <a:gd name="connsiteY1" fmla="*/ 17512 h 31996"/>
                <a:gd name="connsiteX2" fmla="*/ 17512 w 31996"/>
                <a:gd name="connsiteY2" fmla="*/ 35023 h 31996"/>
                <a:gd name="connsiteX3" fmla="*/ 0 w 31996"/>
                <a:gd name="connsiteY3" fmla="*/ 1751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17512" y="0"/>
                  </a:moveTo>
                  <a:lnTo>
                    <a:pt x="35023" y="17512"/>
                  </a:lnTo>
                  <a:lnTo>
                    <a:pt x="17512" y="35023"/>
                  </a:lnTo>
                  <a:lnTo>
                    <a:pt x="0" y="1751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CFAC7385-662D-430C-8371-3AA0BA887E52}"/>
                </a:ext>
              </a:extLst>
            </p:cNvPr>
            <p:cNvSpPr/>
            <p:nvPr/>
          </p:nvSpPr>
          <p:spPr>
            <a:xfrm>
              <a:off x="3177434" y="2927395"/>
              <a:ext cx="31997" cy="31997"/>
            </a:xfrm>
            <a:custGeom>
              <a:avLst/>
              <a:gdLst>
                <a:gd name="connsiteX0" fmla="*/ 17512 w 31996"/>
                <a:gd name="connsiteY0" fmla="*/ 0 h 31996"/>
                <a:gd name="connsiteX1" fmla="*/ 35023 w 31996"/>
                <a:gd name="connsiteY1" fmla="*/ 17512 h 31996"/>
                <a:gd name="connsiteX2" fmla="*/ 17512 w 31996"/>
                <a:gd name="connsiteY2" fmla="*/ 35023 h 31996"/>
                <a:gd name="connsiteX3" fmla="*/ 0 w 31996"/>
                <a:gd name="connsiteY3" fmla="*/ 1751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17512" y="0"/>
                  </a:moveTo>
                  <a:lnTo>
                    <a:pt x="35023" y="17512"/>
                  </a:lnTo>
                  <a:lnTo>
                    <a:pt x="17512" y="35023"/>
                  </a:lnTo>
                  <a:lnTo>
                    <a:pt x="0" y="1751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18414A7-4F92-4B38-9E37-ED5EAE119FA8}"/>
                </a:ext>
              </a:extLst>
            </p:cNvPr>
            <p:cNvSpPr/>
            <p:nvPr/>
          </p:nvSpPr>
          <p:spPr>
            <a:xfrm>
              <a:off x="3028546" y="2938545"/>
              <a:ext cx="332765" cy="12799"/>
            </a:xfrm>
            <a:custGeom>
              <a:avLst/>
              <a:gdLst>
                <a:gd name="connsiteX0" fmla="*/ 326366 w 332765"/>
                <a:gd name="connsiteY0" fmla="*/ 12799 h 12798"/>
                <a:gd name="connsiteX1" fmla="*/ 6399 w 332765"/>
                <a:gd name="connsiteY1" fmla="*/ 12799 h 12798"/>
                <a:gd name="connsiteX2" fmla="*/ 0 w 332765"/>
                <a:gd name="connsiteY2" fmla="*/ 6399 h 12798"/>
                <a:gd name="connsiteX3" fmla="*/ 6399 w 332765"/>
                <a:gd name="connsiteY3" fmla="*/ 0 h 12798"/>
                <a:gd name="connsiteX4" fmla="*/ 326366 w 332765"/>
                <a:gd name="connsiteY4" fmla="*/ 0 h 12798"/>
                <a:gd name="connsiteX5" fmla="*/ 332765 w 332765"/>
                <a:gd name="connsiteY5" fmla="*/ 6399 h 12798"/>
                <a:gd name="connsiteX6" fmla="*/ 326366 w 33276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765" h="12798">
                  <a:moveTo>
                    <a:pt x="32636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26366" y="0"/>
                  </a:lnTo>
                  <a:cubicBezTo>
                    <a:pt x="329885" y="0"/>
                    <a:pt x="332765" y="2880"/>
                    <a:pt x="332765" y="6399"/>
                  </a:cubicBezTo>
                  <a:cubicBezTo>
                    <a:pt x="332765" y="9919"/>
                    <a:pt x="329949" y="12799"/>
                    <a:pt x="32636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9" name="Group 708">
            <a:extLst>
              <a:ext uri="{FF2B5EF4-FFF2-40B4-BE49-F238E27FC236}">
                <a16:creationId xmlns:a16="http://schemas.microsoft.com/office/drawing/2014/main" id="{C8E2E1E1-4931-4874-9F75-72F91B4A8236}"/>
              </a:ext>
            </a:extLst>
          </p:cNvPr>
          <p:cNvGrpSpPr/>
          <p:nvPr/>
        </p:nvGrpSpPr>
        <p:grpSpPr>
          <a:xfrm>
            <a:off x="3220305" y="3554920"/>
            <a:ext cx="459576" cy="458768"/>
            <a:chOff x="2979035" y="3670828"/>
            <a:chExt cx="459576" cy="458768"/>
          </a:xfrm>
        </p:grpSpPr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3B48CBF9-D29E-4C74-A3EA-1E3D163836F4}"/>
                </a:ext>
              </a:extLst>
            </p:cNvPr>
            <p:cNvSpPr/>
            <p:nvPr/>
          </p:nvSpPr>
          <p:spPr>
            <a:xfrm>
              <a:off x="3166960" y="3677855"/>
              <a:ext cx="57594" cy="57594"/>
            </a:xfrm>
            <a:custGeom>
              <a:avLst/>
              <a:gdLst>
                <a:gd name="connsiteX0" fmla="*/ 30977 w 57593"/>
                <a:gd name="connsiteY0" fmla="*/ 62014 h 57593"/>
                <a:gd name="connsiteX1" fmla="*/ 13251 w 57593"/>
                <a:gd name="connsiteY1" fmla="*/ 56446 h 57593"/>
                <a:gd name="connsiteX2" fmla="*/ 5572 w 57593"/>
                <a:gd name="connsiteY2" fmla="*/ 13251 h 57593"/>
                <a:gd name="connsiteX3" fmla="*/ 48767 w 57593"/>
                <a:gd name="connsiteY3" fmla="*/ 5571 h 57593"/>
                <a:gd name="connsiteX4" fmla="*/ 56446 w 57593"/>
                <a:gd name="connsiteY4" fmla="*/ 48767 h 57593"/>
                <a:gd name="connsiteX5" fmla="*/ 56446 w 57593"/>
                <a:gd name="connsiteY5" fmla="*/ 48767 h 57593"/>
                <a:gd name="connsiteX6" fmla="*/ 30977 w 57593"/>
                <a:gd name="connsiteY6" fmla="*/ 62014 h 57593"/>
                <a:gd name="connsiteX7" fmla="*/ 31105 w 57593"/>
                <a:gd name="connsiteY7" fmla="*/ 12803 h 57593"/>
                <a:gd name="connsiteX8" fmla="*/ 16130 w 57593"/>
                <a:gd name="connsiteY8" fmla="*/ 20546 h 57593"/>
                <a:gd name="connsiteX9" fmla="*/ 20610 w 57593"/>
                <a:gd name="connsiteY9" fmla="*/ 45887 h 57593"/>
                <a:gd name="connsiteX10" fmla="*/ 45951 w 57593"/>
                <a:gd name="connsiteY10" fmla="*/ 41408 h 57593"/>
                <a:gd name="connsiteX11" fmla="*/ 41472 w 57593"/>
                <a:gd name="connsiteY11" fmla="*/ 16066 h 57593"/>
                <a:gd name="connsiteX12" fmla="*/ 31105 w 57593"/>
                <a:gd name="connsiteY12" fmla="*/ 1280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593" h="57593">
                  <a:moveTo>
                    <a:pt x="30977" y="62014"/>
                  </a:moveTo>
                  <a:cubicBezTo>
                    <a:pt x="24834" y="62014"/>
                    <a:pt x="18690" y="60222"/>
                    <a:pt x="13251" y="56446"/>
                  </a:cubicBezTo>
                  <a:cubicBezTo>
                    <a:pt x="-764" y="46655"/>
                    <a:pt x="-4219" y="27265"/>
                    <a:pt x="5572" y="13251"/>
                  </a:cubicBezTo>
                  <a:cubicBezTo>
                    <a:pt x="15362" y="-764"/>
                    <a:pt x="34752" y="-4219"/>
                    <a:pt x="48767" y="5571"/>
                  </a:cubicBezTo>
                  <a:cubicBezTo>
                    <a:pt x="62782" y="15362"/>
                    <a:pt x="66237" y="34752"/>
                    <a:pt x="56446" y="48767"/>
                  </a:cubicBezTo>
                  <a:lnTo>
                    <a:pt x="56446" y="48767"/>
                  </a:lnTo>
                  <a:cubicBezTo>
                    <a:pt x="50431" y="57406"/>
                    <a:pt x="40768" y="62014"/>
                    <a:pt x="30977" y="62014"/>
                  </a:cubicBezTo>
                  <a:close/>
                  <a:moveTo>
                    <a:pt x="31105" y="12803"/>
                  </a:moveTo>
                  <a:cubicBezTo>
                    <a:pt x="25345" y="12803"/>
                    <a:pt x="19714" y="15491"/>
                    <a:pt x="16130" y="20546"/>
                  </a:cubicBezTo>
                  <a:cubicBezTo>
                    <a:pt x="10371" y="28801"/>
                    <a:pt x="12419" y="40128"/>
                    <a:pt x="20610" y="45887"/>
                  </a:cubicBezTo>
                  <a:cubicBezTo>
                    <a:pt x="28865" y="51647"/>
                    <a:pt x="40192" y="49599"/>
                    <a:pt x="45951" y="41408"/>
                  </a:cubicBezTo>
                  <a:cubicBezTo>
                    <a:pt x="51711" y="33153"/>
                    <a:pt x="49663" y="21826"/>
                    <a:pt x="41472" y="16066"/>
                  </a:cubicBezTo>
                  <a:cubicBezTo>
                    <a:pt x="38336" y="13891"/>
                    <a:pt x="34688" y="12803"/>
                    <a:pt x="31105" y="128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FE42D0-9FFE-4487-AD8F-22442BD004C9}"/>
                </a:ext>
              </a:extLst>
            </p:cNvPr>
            <p:cNvSpPr/>
            <p:nvPr/>
          </p:nvSpPr>
          <p:spPr>
            <a:xfrm>
              <a:off x="3079533" y="3746572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109"/>
                    <a:pt x="24013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EDD18023-9950-4D04-9702-11DC9248BD4E}"/>
                </a:ext>
              </a:extLst>
            </p:cNvPr>
            <p:cNvSpPr/>
            <p:nvPr/>
          </p:nvSpPr>
          <p:spPr>
            <a:xfrm>
              <a:off x="3079533" y="3746572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743" y="28109"/>
                    <a:pt x="8079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DCA7E465-2197-495D-BAAC-F23A00A86539}"/>
                </a:ext>
              </a:extLst>
            </p:cNvPr>
            <p:cNvSpPr/>
            <p:nvPr/>
          </p:nvSpPr>
          <p:spPr>
            <a:xfrm>
              <a:off x="3047232" y="3834147"/>
              <a:ext cx="38396" cy="38396"/>
            </a:xfrm>
            <a:custGeom>
              <a:avLst/>
              <a:gdLst>
                <a:gd name="connsiteX0" fmla="*/ 21822 w 38395"/>
                <a:gd name="connsiteY0" fmla="*/ 43628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8 w 38395"/>
                <a:gd name="connsiteY5" fmla="*/ 21806 h 38395"/>
                <a:gd name="connsiteX6" fmla="*/ 37308 w 38395"/>
                <a:gd name="connsiteY6" fmla="*/ 37228 h 38395"/>
                <a:gd name="connsiteX7" fmla="*/ 37308 w 38395"/>
                <a:gd name="connsiteY7" fmla="*/ 37228 h 38395"/>
                <a:gd name="connsiteX8" fmla="*/ 21822 w 38395"/>
                <a:gd name="connsiteY8" fmla="*/ 43628 h 38395"/>
                <a:gd name="connsiteX9" fmla="*/ 21822 w 38395"/>
                <a:gd name="connsiteY9" fmla="*/ 12783 h 38395"/>
                <a:gd name="connsiteX10" fmla="*/ 15422 w 38395"/>
                <a:gd name="connsiteY10" fmla="*/ 15406 h 38395"/>
                <a:gd name="connsiteX11" fmla="*/ 12799 w 38395"/>
                <a:gd name="connsiteY11" fmla="*/ 21806 h 38395"/>
                <a:gd name="connsiteX12" fmla="*/ 15422 w 38395"/>
                <a:gd name="connsiteY12" fmla="*/ 28205 h 38395"/>
                <a:gd name="connsiteX13" fmla="*/ 28221 w 38395"/>
                <a:gd name="connsiteY13" fmla="*/ 28205 h 38395"/>
                <a:gd name="connsiteX14" fmla="*/ 28221 w 38395"/>
                <a:gd name="connsiteY14" fmla="*/ 28205 h 38395"/>
                <a:gd name="connsiteX15" fmla="*/ 30845 w 38395"/>
                <a:gd name="connsiteY15" fmla="*/ 21806 h 38395"/>
                <a:gd name="connsiteX16" fmla="*/ 28221 w 38395"/>
                <a:gd name="connsiteY16" fmla="*/ 15406 h 38395"/>
                <a:gd name="connsiteX17" fmla="*/ 21822 w 38395"/>
                <a:gd name="connsiteY17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395" h="38395">
                  <a:moveTo>
                    <a:pt x="21822" y="43628"/>
                  </a:moveTo>
                  <a:cubicBezTo>
                    <a:pt x="16254" y="43628"/>
                    <a:pt x="10623" y="41516"/>
                    <a:pt x="6399" y="37228"/>
                  </a:cubicBezTo>
                  <a:cubicBezTo>
                    <a:pt x="2304" y="33133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1" y="-2128"/>
                    <a:pt x="28733" y="-2128"/>
                    <a:pt x="37308" y="6383"/>
                  </a:cubicBezTo>
                  <a:cubicBezTo>
                    <a:pt x="41404" y="10479"/>
                    <a:pt x="43708" y="15982"/>
                    <a:pt x="43708" y="21806"/>
                  </a:cubicBezTo>
                  <a:cubicBezTo>
                    <a:pt x="43708" y="27629"/>
                    <a:pt x="41468" y="33133"/>
                    <a:pt x="37308" y="37228"/>
                  </a:cubicBezTo>
                  <a:lnTo>
                    <a:pt x="37308" y="37228"/>
                  </a:lnTo>
                  <a:cubicBezTo>
                    <a:pt x="33021" y="41516"/>
                    <a:pt x="27389" y="43628"/>
                    <a:pt x="21822" y="43628"/>
                  </a:cubicBezTo>
                  <a:close/>
                  <a:moveTo>
                    <a:pt x="21822" y="12783"/>
                  </a:moveTo>
                  <a:cubicBezTo>
                    <a:pt x="19518" y="12783"/>
                    <a:pt x="17214" y="13679"/>
                    <a:pt x="15422" y="15406"/>
                  </a:cubicBezTo>
                  <a:cubicBezTo>
                    <a:pt x="13695" y="17134"/>
                    <a:pt x="12799" y="19374"/>
                    <a:pt x="12799" y="21806"/>
                  </a:cubicBezTo>
                  <a:cubicBezTo>
                    <a:pt x="12799" y="24238"/>
                    <a:pt x="13759" y="26477"/>
                    <a:pt x="15422" y="28205"/>
                  </a:cubicBezTo>
                  <a:cubicBezTo>
                    <a:pt x="18942" y="31725"/>
                    <a:pt x="24702" y="31725"/>
                    <a:pt x="28221" y="28205"/>
                  </a:cubicBezTo>
                  <a:lnTo>
                    <a:pt x="28221" y="28205"/>
                  </a:lnTo>
                  <a:cubicBezTo>
                    <a:pt x="29949" y="26477"/>
                    <a:pt x="30845" y="24238"/>
                    <a:pt x="30845" y="21806"/>
                  </a:cubicBezTo>
                  <a:cubicBezTo>
                    <a:pt x="30845" y="19374"/>
                    <a:pt x="29885" y="17134"/>
                    <a:pt x="28221" y="15406"/>
                  </a:cubicBezTo>
                  <a:cubicBezTo>
                    <a:pt x="26429" y="13615"/>
                    <a:pt x="24126" y="12783"/>
                    <a:pt x="21822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F8BC5545-0EE1-439C-87A5-75581221829D}"/>
                </a:ext>
              </a:extLst>
            </p:cNvPr>
            <p:cNvSpPr/>
            <p:nvPr/>
          </p:nvSpPr>
          <p:spPr>
            <a:xfrm>
              <a:off x="3283927" y="3971381"/>
              <a:ext cx="31997" cy="31997"/>
            </a:xfrm>
            <a:custGeom>
              <a:avLst/>
              <a:gdLst>
                <a:gd name="connsiteX0" fmla="*/ 29837 w 31996"/>
                <a:gd name="connsiteY0" fmla="*/ 36172 h 31996"/>
                <a:gd name="connsiteX1" fmla="*/ 25293 w 31996"/>
                <a:gd name="connsiteY1" fmla="*/ 34316 h 31996"/>
                <a:gd name="connsiteX2" fmla="*/ 1872 w 31996"/>
                <a:gd name="connsiteY2" fmla="*/ 10895 h 31996"/>
                <a:gd name="connsiteX3" fmla="*/ 1872 w 31996"/>
                <a:gd name="connsiteY3" fmla="*/ 1872 h 31996"/>
                <a:gd name="connsiteX4" fmla="*/ 10895 w 31996"/>
                <a:gd name="connsiteY4" fmla="*/ 1872 h 31996"/>
                <a:gd name="connsiteX5" fmla="*/ 34316 w 31996"/>
                <a:gd name="connsiteY5" fmla="*/ 25293 h 31996"/>
                <a:gd name="connsiteX6" fmla="*/ 34316 w 31996"/>
                <a:gd name="connsiteY6" fmla="*/ 34316 h 31996"/>
                <a:gd name="connsiteX7" fmla="*/ 29837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29837" y="36172"/>
                  </a:moveTo>
                  <a:cubicBezTo>
                    <a:pt x="28173" y="36172"/>
                    <a:pt x="26573" y="35532"/>
                    <a:pt x="25293" y="343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34316" y="25293"/>
                  </a:lnTo>
                  <a:cubicBezTo>
                    <a:pt x="36812" y="27789"/>
                    <a:pt x="36812" y="31821"/>
                    <a:pt x="34316" y="34316"/>
                  </a:cubicBezTo>
                  <a:cubicBezTo>
                    <a:pt x="33165" y="35532"/>
                    <a:pt x="31501" y="36172"/>
                    <a:pt x="29837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A32D5C95-8ACC-4BFE-8F47-3093C72B5D54}"/>
                </a:ext>
              </a:extLst>
            </p:cNvPr>
            <p:cNvSpPr/>
            <p:nvPr/>
          </p:nvSpPr>
          <p:spPr>
            <a:xfrm>
              <a:off x="3283991" y="3971381"/>
              <a:ext cx="31997" cy="31997"/>
            </a:xfrm>
            <a:custGeom>
              <a:avLst/>
              <a:gdLst>
                <a:gd name="connsiteX0" fmla="*/ 6415 w 31996"/>
                <a:gd name="connsiteY0" fmla="*/ 36172 h 31996"/>
                <a:gd name="connsiteX1" fmla="*/ 1872 w 31996"/>
                <a:gd name="connsiteY1" fmla="*/ 34316 h 31996"/>
                <a:gd name="connsiteX2" fmla="*/ 1872 w 31996"/>
                <a:gd name="connsiteY2" fmla="*/ 25293 h 31996"/>
                <a:gd name="connsiteX3" fmla="*/ 25293 w 31996"/>
                <a:gd name="connsiteY3" fmla="*/ 1872 h 31996"/>
                <a:gd name="connsiteX4" fmla="*/ 34316 w 31996"/>
                <a:gd name="connsiteY4" fmla="*/ 1872 h 31996"/>
                <a:gd name="connsiteX5" fmla="*/ 34316 w 31996"/>
                <a:gd name="connsiteY5" fmla="*/ 10895 h 31996"/>
                <a:gd name="connsiteX6" fmla="*/ 10895 w 31996"/>
                <a:gd name="connsiteY6" fmla="*/ 34316 h 31996"/>
                <a:gd name="connsiteX7" fmla="*/ 6415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6415" y="36172"/>
                  </a:moveTo>
                  <a:cubicBezTo>
                    <a:pt x="4752" y="36172"/>
                    <a:pt x="3152" y="35532"/>
                    <a:pt x="1872" y="34316"/>
                  </a:cubicBezTo>
                  <a:cubicBezTo>
                    <a:pt x="-624" y="31821"/>
                    <a:pt x="-624" y="27789"/>
                    <a:pt x="1872" y="25293"/>
                  </a:cubicBezTo>
                  <a:lnTo>
                    <a:pt x="25293" y="1872"/>
                  </a:lnTo>
                  <a:cubicBezTo>
                    <a:pt x="27789" y="-624"/>
                    <a:pt x="31821" y="-624"/>
                    <a:pt x="34316" y="1872"/>
                  </a:cubicBezTo>
                  <a:cubicBezTo>
                    <a:pt x="36812" y="4368"/>
                    <a:pt x="36812" y="8399"/>
                    <a:pt x="34316" y="10895"/>
                  </a:cubicBezTo>
                  <a:lnTo>
                    <a:pt x="10895" y="34316"/>
                  </a:lnTo>
                  <a:cubicBezTo>
                    <a:pt x="9679" y="35532"/>
                    <a:pt x="8015" y="36172"/>
                    <a:pt x="6415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66B6AA41-63DE-47AF-8136-F948F5996819}"/>
                </a:ext>
              </a:extLst>
            </p:cNvPr>
            <p:cNvSpPr/>
            <p:nvPr/>
          </p:nvSpPr>
          <p:spPr>
            <a:xfrm>
              <a:off x="3238396" y="4047885"/>
              <a:ext cx="38396" cy="38396"/>
            </a:xfrm>
            <a:custGeom>
              <a:avLst/>
              <a:gdLst>
                <a:gd name="connsiteX0" fmla="*/ 21806 w 38395"/>
                <a:gd name="connsiteY0" fmla="*/ 43691 h 38395"/>
                <a:gd name="connsiteX1" fmla="*/ 6383 w 38395"/>
                <a:gd name="connsiteY1" fmla="*/ 37292 h 38395"/>
                <a:gd name="connsiteX2" fmla="*/ 6383 w 38395"/>
                <a:gd name="connsiteY2" fmla="*/ 6383 h 38395"/>
                <a:gd name="connsiteX3" fmla="*/ 37292 w 38395"/>
                <a:gd name="connsiteY3" fmla="*/ 6383 h 38395"/>
                <a:gd name="connsiteX4" fmla="*/ 37292 w 38395"/>
                <a:gd name="connsiteY4" fmla="*/ 37292 h 38395"/>
                <a:gd name="connsiteX5" fmla="*/ 21806 w 38395"/>
                <a:gd name="connsiteY5" fmla="*/ 43691 h 38395"/>
                <a:gd name="connsiteX6" fmla="*/ 21806 w 38395"/>
                <a:gd name="connsiteY6" fmla="*/ 12847 h 38395"/>
                <a:gd name="connsiteX7" fmla="*/ 15406 w 38395"/>
                <a:gd name="connsiteY7" fmla="*/ 15470 h 38395"/>
                <a:gd name="connsiteX8" fmla="*/ 15406 w 38395"/>
                <a:gd name="connsiteY8" fmla="*/ 28269 h 38395"/>
                <a:gd name="connsiteX9" fmla="*/ 28205 w 38395"/>
                <a:gd name="connsiteY9" fmla="*/ 28269 h 38395"/>
                <a:gd name="connsiteX10" fmla="*/ 28205 w 38395"/>
                <a:gd name="connsiteY10" fmla="*/ 15470 h 38395"/>
                <a:gd name="connsiteX11" fmla="*/ 21806 w 38395"/>
                <a:gd name="connsiteY11" fmla="*/ 12847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395" h="38395">
                  <a:moveTo>
                    <a:pt x="21806" y="43691"/>
                  </a:moveTo>
                  <a:cubicBezTo>
                    <a:pt x="16238" y="43691"/>
                    <a:pt x="10607" y="41580"/>
                    <a:pt x="6383" y="37292"/>
                  </a:cubicBezTo>
                  <a:cubicBezTo>
                    <a:pt x="-2128" y="28781"/>
                    <a:pt x="-2128" y="14958"/>
                    <a:pt x="6383" y="6383"/>
                  </a:cubicBezTo>
                  <a:cubicBezTo>
                    <a:pt x="14894" y="-2128"/>
                    <a:pt x="28781" y="-2128"/>
                    <a:pt x="37292" y="6383"/>
                  </a:cubicBezTo>
                  <a:cubicBezTo>
                    <a:pt x="45803" y="14894"/>
                    <a:pt x="45803" y="28781"/>
                    <a:pt x="37292" y="37292"/>
                  </a:cubicBezTo>
                  <a:cubicBezTo>
                    <a:pt x="33004" y="41580"/>
                    <a:pt x="27437" y="43691"/>
                    <a:pt x="21806" y="43691"/>
                  </a:cubicBezTo>
                  <a:close/>
                  <a:moveTo>
                    <a:pt x="21806" y="12847"/>
                  </a:moveTo>
                  <a:cubicBezTo>
                    <a:pt x="19502" y="12847"/>
                    <a:pt x="17198" y="13742"/>
                    <a:pt x="15406" y="15470"/>
                  </a:cubicBezTo>
                  <a:cubicBezTo>
                    <a:pt x="11887" y="18990"/>
                    <a:pt x="11887" y="24749"/>
                    <a:pt x="15406" y="28269"/>
                  </a:cubicBezTo>
                  <a:cubicBezTo>
                    <a:pt x="18926" y="31789"/>
                    <a:pt x="24685" y="31789"/>
                    <a:pt x="28205" y="28269"/>
                  </a:cubicBezTo>
                  <a:cubicBezTo>
                    <a:pt x="31725" y="24749"/>
                    <a:pt x="31725" y="18990"/>
                    <a:pt x="28205" y="15470"/>
                  </a:cubicBezTo>
                  <a:cubicBezTo>
                    <a:pt x="26477" y="13742"/>
                    <a:pt x="24174" y="12847"/>
                    <a:pt x="21806" y="128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B2558014-AD35-477B-BCD4-0AC4D0AEBAEE}"/>
                </a:ext>
              </a:extLst>
            </p:cNvPr>
            <p:cNvSpPr/>
            <p:nvPr/>
          </p:nvSpPr>
          <p:spPr>
            <a:xfrm>
              <a:off x="3154293" y="4095096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445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62B3813F-D8F6-4396-BE55-B1B0A7DBA6BD}"/>
                </a:ext>
              </a:extLst>
            </p:cNvPr>
            <p:cNvSpPr/>
            <p:nvPr/>
          </p:nvSpPr>
          <p:spPr>
            <a:xfrm>
              <a:off x="3143030" y="4106359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3ED322C-5B56-470B-B73F-7B26976F4D2E}"/>
                </a:ext>
              </a:extLst>
            </p:cNvPr>
            <p:cNvSpPr/>
            <p:nvPr/>
          </p:nvSpPr>
          <p:spPr>
            <a:xfrm>
              <a:off x="3003457" y="3670828"/>
              <a:ext cx="435154" cy="435154"/>
            </a:xfrm>
            <a:custGeom>
              <a:avLst/>
              <a:gdLst>
                <a:gd name="connsiteX0" fmla="*/ 79036 w 435154"/>
                <a:gd name="connsiteY0" fmla="*/ 435403 h 435154"/>
                <a:gd name="connsiteX1" fmla="*/ 74492 w 435154"/>
                <a:gd name="connsiteY1" fmla="*/ 433547 h 435154"/>
                <a:gd name="connsiteX2" fmla="*/ 1860 w 435154"/>
                <a:gd name="connsiteY2" fmla="*/ 360915 h 435154"/>
                <a:gd name="connsiteX3" fmla="*/ 4 w 435154"/>
                <a:gd name="connsiteY3" fmla="*/ 356307 h 435154"/>
                <a:gd name="connsiteX4" fmla="*/ 1988 w 435154"/>
                <a:gd name="connsiteY4" fmla="*/ 351764 h 435154"/>
                <a:gd name="connsiteX5" fmla="*/ 367262 w 435154"/>
                <a:gd name="connsiteY5" fmla="*/ 1784 h 435154"/>
                <a:gd name="connsiteX6" fmla="*/ 376221 w 435154"/>
                <a:gd name="connsiteY6" fmla="*/ 1913 h 435154"/>
                <a:gd name="connsiteX7" fmla="*/ 433558 w 435154"/>
                <a:gd name="connsiteY7" fmla="*/ 59250 h 435154"/>
                <a:gd name="connsiteX8" fmla="*/ 433623 w 435154"/>
                <a:gd name="connsiteY8" fmla="*/ 68209 h 435154"/>
                <a:gd name="connsiteX9" fmla="*/ 83643 w 435154"/>
                <a:gd name="connsiteY9" fmla="*/ 433483 h 435154"/>
                <a:gd name="connsiteX10" fmla="*/ 79100 w 435154"/>
                <a:gd name="connsiteY10" fmla="*/ 435467 h 435154"/>
                <a:gd name="connsiteX11" fmla="*/ 79036 w 435154"/>
                <a:gd name="connsiteY11" fmla="*/ 435403 h 435154"/>
                <a:gd name="connsiteX12" fmla="*/ 15555 w 435154"/>
                <a:gd name="connsiteY12" fmla="*/ 356499 h 435154"/>
                <a:gd name="connsiteX13" fmla="*/ 78972 w 435154"/>
                <a:gd name="connsiteY13" fmla="*/ 419917 h 435154"/>
                <a:gd name="connsiteX14" fmla="*/ 420120 w 435154"/>
                <a:gd name="connsiteY14" fmla="*/ 63922 h 435154"/>
                <a:gd name="connsiteX15" fmla="*/ 371613 w 435154"/>
                <a:gd name="connsiteY15" fmla="*/ 15415 h 435154"/>
                <a:gd name="connsiteX16" fmla="*/ 15555 w 435154"/>
                <a:gd name="connsiteY16" fmla="*/ 356499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35154" h="435154">
                  <a:moveTo>
                    <a:pt x="79036" y="435403"/>
                  </a:moveTo>
                  <a:cubicBezTo>
                    <a:pt x="77308" y="435403"/>
                    <a:pt x="75708" y="434699"/>
                    <a:pt x="74492" y="433547"/>
                  </a:cubicBezTo>
                  <a:lnTo>
                    <a:pt x="1860" y="360915"/>
                  </a:lnTo>
                  <a:cubicBezTo>
                    <a:pt x="644" y="359699"/>
                    <a:pt x="-60" y="358035"/>
                    <a:pt x="4" y="356307"/>
                  </a:cubicBezTo>
                  <a:cubicBezTo>
                    <a:pt x="4" y="354579"/>
                    <a:pt x="708" y="352916"/>
                    <a:pt x="1988" y="351764"/>
                  </a:cubicBezTo>
                  <a:lnTo>
                    <a:pt x="367262" y="1784"/>
                  </a:lnTo>
                  <a:cubicBezTo>
                    <a:pt x="369757" y="-647"/>
                    <a:pt x="373725" y="-583"/>
                    <a:pt x="376221" y="1913"/>
                  </a:cubicBezTo>
                  <a:lnTo>
                    <a:pt x="433558" y="59250"/>
                  </a:lnTo>
                  <a:cubicBezTo>
                    <a:pt x="435990" y="61682"/>
                    <a:pt x="436054" y="65714"/>
                    <a:pt x="433623" y="68209"/>
                  </a:cubicBezTo>
                  <a:lnTo>
                    <a:pt x="83643" y="433483"/>
                  </a:lnTo>
                  <a:cubicBezTo>
                    <a:pt x="82427" y="434699"/>
                    <a:pt x="80828" y="435467"/>
                    <a:pt x="79100" y="435467"/>
                  </a:cubicBezTo>
                  <a:cubicBezTo>
                    <a:pt x="79100" y="435403"/>
                    <a:pt x="79100" y="435403"/>
                    <a:pt x="79036" y="435403"/>
                  </a:cubicBezTo>
                  <a:close/>
                  <a:moveTo>
                    <a:pt x="15555" y="356499"/>
                  </a:moveTo>
                  <a:lnTo>
                    <a:pt x="78972" y="419917"/>
                  </a:lnTo>
                  <a:lnTo>
                    <a:pt x="420120" y="63922"/>
                  </a:lnTo>
                  <a:lnTo>
                    <a:pt x="371613" y="15415"/>
                  </a:lnTo>
                  <a:lnTo>
                    <a:pt x="15555" y="3564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9F12A2C-AE66-4210-B8C9-3FFC6691EA72}"/>
                </a:ext>
              </a:extLst>
            </p:cNvPr>
            <p:cNvSpPr/>
            <p:nvPr/>
          </p:nvSpPr>
          <p:spPr>
            <a:xfrm>
              <a:off x="2979035" y="4020807"/>
              <a:ext cx="108789" cy="108789"/>
            </a:xfrm>
            <a:custGeom>
              <a:avLst/>
              <a:gdLst>
                <a:gd name="connsiteX0" fmla="*/ 6380 w 108788"/>
                <a:gd name="connsiteY0" fmla="*/ 111085 h 108788"/>
                <a:gd name="connsiteX1" fmla="*/ 1901 w 108788"/>
                <a:gd name="connsiteY1" fmla="*/ 109229 h 108788"/>
                <a:gd name="connsiteX2" fmla="*/ 173 w 108788"/>
                <a:gd name="connsiteY2" fmla="*/ 103150 h 108788"/>
                <a:gd name="connsiteX3" fmla="*/ 24618 w 108788"/>
                <a:gd name="connsiteY3" fmla="*/ 4856 h 108788"/>
                <a:gd name="connsiteX4" fmla="*/ 32361 w 108788"/>
                <a:gd name="connsiteY4" fmla="*/ 185 h 108788"/>
                <a:gd name="connsiteX5" fmla="*/ 37033 w 108788"/>
                <a:gd name="connsiteY5" fmla="*/ 7928 h 108788"/>
                <a:gd name="connsiteX6" fmla="*/ 15211 w 108788"/>
                <a:gd name="connsiteY6" fmla="*/ 95727 h 108788"/>
                <a:gd name="connsiteX7" fmla="*/ 101858 w 108788"/>
                <a:gd name="connsiteY7" fmla="*/ 72881 h 108788"/>
                <a:gd name="connsiteX8" fmla="*/ 109665 w 108788"/>
                <a:gd name="connsiteY8" fmla="*/ 77425 h 108788"/>
                <a:gd name="connsiteX9" fmla="*/ 105122 w 108788"/>
                <a:gd name="connsiteY9" fmla="*/ 85232 h 108788"/>
                <a:gd name="connsiteX10" fmla="*/ 8044 w 108788"/>
                <a:gd name="connsiteY10" fmla="*/ 110829 h 108788"/>
                <a:gd name="connsiteX11" fmla="*/ 6380 w 108788"/>
                <a:gd name="connsiteY11" fmla="*/ 111085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788" h="108788">
                  <a:moveTo>
                    <a:pt x="6380" y="111085"/>
                  </a:moveTo>
                  <a:cubicBezTo>
                    <a:pt x="4716" y="111085"/>
                    <a:pt x="3117" y="110445"/>
                    <a:pt x="1901" y="109229"/>
                  </a:cubicBezTo>
                  <a:cubicBezTo>
                    <a:pt x="301" y="107630"/>
                    <a:pt x="-339" y="105326"/>
                    <a:pt x="173" y="103150"/>
                  </a:cubicBezTo>
                  <a:lnTo>
                    <a:pt x="24618" y="4856"/>
                  </a:lnTo>
                  <a:cubicBezTo>
                    <a:pt x="25450" y="1401"/>
                    <a:pt x="28970" y="-647"/>
                    <a:pt x="32361" y="185"/>
                  </a:cubicBezTo>
                  <a:cubicBezTo>
                    <a:pt x="35817" y="1017"/>
                    <a:pt x="37865" y="4537"/>
                    <a:pt x="37033" y="7928"/>
                  </a:cubicBezTo>
                  <a:lnTo>
                    <a:pt x="15211" y="95727"/>
                  </a:lnTo>
                  <a:lnTo>
                    <a:pt x="101858" y="72881"/>
                  </a:lnTo>
                  <a:cubicBezTo>
                    <a:pt x="105250" y="71985"/>
                    <a:pt x="108769" y="74033"/>
                    <a:pt x="109665" y="77425"/>
                  </a:cubicBezTo>
                  <a:cubicBezTo>
                    <a:pt x="110561" y="80816"/>
                    <a:pt x="108513" y="84336"/>
                    <a:pt x="105122" y="85232"/>
                  </a:cubicBezTo>
                  <a:lnTo>
                    <a:pt x="8044" y="110829"/>
                  </a:lnTo>
                  <a:cubicBezTo>
                    <a:pt x="7468" y="111021"/>
                    <a:pt x="6892" y="111085"/>
                    <a:pt x="6380" y="1110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0E74E2FF-5FD6-4CB3-A873-152E83FE5F75}"/>
                </a:ext>
              </a:extLst>
            </p:cNvPr>
            <p:cNvSpPr/>
            <p:nvPr/>
          </p:nvSpPr>
          <p:spPr>
            <a:xfrm>
              <a:off x="3025810" y="3688434"/>
              <a:ext cx="371161" cy="364762"/>
            </a:xfrm>
            <a:custGeom>
              <a:avLst/>
              <a:gdLst>
                <a:gd name="connsiteX0" fmla="*/ 6384 w 371161"/>
                <a:gd name="connsiteY0" fmla="*/ 367498 h 364761"/>
                <a:gd name="connsiteX1" fmla="*/ 1840 w 371161"/>
                <a:gd name="connsiteY1" fmla="*/ 365578 h 364761"/>
                <a:gd name="connsiteX2" fmla="*/ 1904 w 371161"/>
                <a:gd name="connsiteY2" fmla="*/ 356555 h 364761"/>
                <a:gd name="connsiteX3" fmla="*/ 362506 w 371161"/>
                <a:gd name="connsiteY3" fmla="*/ 1840 h 364761"/>
                <a:gd name="connsiteX4" fmla="*/ 371529 w 371161"/>
                <a:gd name="connsiteY4" fmla="*/ 1904 h 364761"/>
                <a:gd name="connsiteX5" fmla="*/ 371465 w 371161"/>
                <a:gd name="connsiteY5" fmla="*/ 10927 h 364761"/>
                <a:gd name="connsiteX6" fmla="*/ 10863 w 371161"/>
                <a:gd name="connsiteY6" fmla="*/ 365642 h 364761"/>
                <a:gd name="connsiteX7" fmla="*/ 6384 w 371161"/>
                <a:gd name="connsiteY7" fmla="*/ 367498 h 36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161" h="364761">
                  <a:moveTo>
                    <a:pt x="6384" y="367498"/>
                  </a:moveTo>
                  <a:cubicBezTo>
                    <a:pt x="4720" y="367498"/>
                    <a:pt x="3056" y="366858"/>
                    <a:pt x="1840" y="365578"/>
                  </a:cubicBezTo>
                  <a:cubicBezTo>
                    <a:pt x="-656" y="363082"/>
                    <a:pt x="-592" y="358987"/>
                    <a:pt x="1904" y="356555"/>
                  </a:cubicBezTo>
                  <a:lnTo>
                    <a:pt x="362506" y="1840"/>
                  </a:lnTo>
                  <a:cubicBezTo>
                    <a:pt x="365002" y="-656"/>
                    <a:pt x="369098" y="-592"/>
                    <a:pt x="371529" y="1904"/>
                  </a:cubicBezTo>
                  <a:cubicBezTo>
                    <a:pt x="374025" y="4400"/>
                    <a:pt x="373961" y="8495"/>
                    <a:pt x="371465" y="10927"/>
                  </a:cubicBezTo>
                  <a:lnTo>
                    <a:pt x="10863" y="365642"/>
                  </a:lnTo>
                  <a:cubicBezTo>
                    <a:pt x="9647" y="366858"/>
                    <a:pt x="7984" y="367498"/>
                    <a:pt x="6384" y="3674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B132A04-2ACB-45B7-A8F3-A15CC4994EE9}"/>
                </a:ext>
              </a:extLst>
            </p:cNvPr>
            <p:cNvSpPr/>
            <p:nvPr/>
          </p:nvSpPr>
          <p:spPr>
            <a:xfrm>
              <a:off x="3054991" y="3711536"/>
              <a:ext cx="364762" cy="371161"/>
            </a:xfrm>
            <a:custGeom>
              <a:avLst/>
              <a:gdLst>
                <a:gd name="connsiteX0" fmla="*/ 6384 w 364761"/>
                <a:gd name="connsiteY0" fmla="*/ 373577 h 371161"/>
                <a:gd name="connsiteX1" fmla="*/ 1904 w 364761"/>
                <a:gd name="connsiteY1" fmla="*/ 371721 h 371161"/>
                <a:gd name="connsiteX2" fmla="*/ 1840 w 364761"/>
                <a:gd name="connsiteY2" fmla="*/ 362698 h 371161"/>
                <a:gd name="connsiteX3" fmla="*/ 356299 w 364761"/>
                <a:gd name="connsiteY3" fmla="*/ 1904 h 371161"/>
                <a:gd name="connsiteX4" fmla="*/ 365322 w 364761"/>
                <a:gd name="connsiteY4" fmla="*/ 1840 h 371161"/>
                <a:gd name="connsiteX5" fmla="*/ 365386 w 364761"/>
                <a:gd name="connsiteY5" fmla="*/ 10863 h 371161"/>
                <a:gd name="connsiteX6" fmla="*/ 10927 w 364761"/>
                <a:gd name="connsiteY6" fmla="*/ 371657 h 371161"/>
                <a:gd name="connsiteX7" fmla="*/ 6384 w 364761"/>
                <a:gd name="connsiteY7" fmla="*/ 373577 h 371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761" h="371161">
                  <a:moveTo>
                    <a:pt x="6384" y="373577"/>
                  </a:moveTo>
                  <a:cubicBezTo>
                    <a:pt x="4784" y="373577"/>
                    <a:pt x="3120" y="372937"/>
                    <a:pt x="1904" y="371721"/>
                  </a:cubicBezTo>
                  <a:cubicBezTo>
                    <a:pt x="-592" y="369226"/>
                    <a:pt x="-656" y="365194"/>
                    <a:pt x="1840" y="362698"/>
                  </a:cubicBezTo>
                  <a:lnTo>
                    <a:pt x="356299" y="1904"/>
                  </a:lnTo>
                  <a:cubicBezTo>
                    <a:pt x="358795" y="-592"/>
                    <a:pt x="362826" y="-656"/>
                    <a:pt x="365322" y="1840"/>
                  </a:cubicBezTo>
                  <a:cubicBezTo>
                    <a:pt x="367818" y="4336"/>
                    <a:pt x="367882" y="8367"/>
                    <a:pt x="365386" y="10863"/>
                  </a:cubicBezTo>
                  <a:lnTo>
                    <a:pt x="10927" y="371657"/>
                  </a:lnTo>
                  <a:cubicBezTo>
                    <a:pt x="9647" y="372937"/>
                    <a:pt x="7984" y="373577"/>
                    <a:pt x="6384" y="37357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09C4ECA2-25B4-4604-8B25-82AA7CC5C3ED}"/>
                </a:ext>
              </a:extLst>
            </p:cNvPr>
            <p:cNvSpPr/>
            <p:nvPr/>
          </p:nvSpPr>
          <p:spPr>
            <a:xfrm>
              <a:off x="2982823" y="4087777"/>
              <a:ext cx="38396" cy="38396"/>
            </a:xfrm>
            <a:custGeom>
              <a:avLst/>
              <a:gdLst>
                <a:gd name="connsiteX0" fmla="*/ 31645 w 38395"/>
                <a:gd name="connsiteY0" fmla="*/ 27860 h 38395"/>
                <a:gd name="connsiteX1" fmla="*/ 4831 w 38395"/>
                <a:gd name="connsiteY1" fmla="*/ 39955 h 38395"/>
                <a:gd name="connsiteX2" fmla="*/ 288 w 38395"/>
                <a:gd name="connsiteY2" fmla="*/ 38227 h 38395"/>
                <a:gd name="connsiteX3" fmla="*/ 288 w 38395"/>
                <a:gd name="connsiteY3" fmla="*/ 35412 h 38395"/>
                <a:gd name="connsiteX4" fmla="*/ 12383 w 38395"/>
                <a:gd name="connsiteY4" fmla="*/ 8598 h 38395"/>
                <a:gd name="connsiteX5" fmla="*/ 31645 w 38395"/>
                <a:gd name="connsiteY5" fmla="*/ 1303 h 38395"/>
                <a:gd name="connsiteX6" fmla="*/ 38940 w 38395"/>
                <a:gd name="connsiteY6" fmla="*/ 20565 h 38395"/>
                <a:gd name="connsiteX7" fmla="*/ 31645 w 38395"/>
                <a:gd name="connsiteY7" fmla="*/ 27860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95" h="38395">
                  <a:moveTo>
                    <a:pt x="31645" y="27860"/>
                  </a:moveTo>
                  <a:lnTo>
                    <a:pt x="4831" y="39955"/>
                  </a:lnTo>
                  <a:cubicBezTo>
                    <a:pt x="3104" y="40723"/>
                    <a:pt x="1056" y="39955"/>
                    <a:pt x="288" y="38227"/>
                  </a:cubicBezTo>
                  <a:cubicBezTo>
                    <a:pt x="-96" y="37332"/>
                    <a:pt x="-96" y="36308"/>
                    <a:pt x="288" y="35412"/>
                  </a:cubicBezTo>
                  <a:lnTo>
                    <a:pt x="12383" y="8598"/>
                  </a:lnTo>
                  <a:cubicBezTo>
                    <a:pt x="15710" y="1239"/>
                    <a:pt x="24285" y="-2024"/>
                    <a:pt x="31645" y="1303"/>
                  </a:cubicBezTo>
                  <a:cubicBezTo>
                    <a:pt x="39004" y="4631"/>
                    <a:pt x="42268" y="13206"/>
                    <a:pt x="38940" y="20565"/>
                  </a:cubicBezTo>
                  <a:cubicBezTo>
                    <a:pt x="37404" y="23957"/>
                    <a:pt x="34780" y="26453"/>
                    <a:pt x="31645" y="2786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5677B565-5960-4296-A9B9-4BF8734CA588}"/>
              </a:ext>
            </a:extLst>
          </p:cNvPr>
          <p:cNvSpPr/>
          <p:nvPr/>
        </p:nvSpPr>
        <p:spPr>
          <a:xfrm>
            <a:off x="9488254" y="132103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" name="Freeform: Shape 59">
            <a:extLst>
              <a:ext uri="{FF2B5EF4-FFF2-40B4-BE49-F238E27FC236}">
                <a16:creationId xmlns:a16="http://schemas.microsoft.com/office/drawing/2014/main" id="{5E1305A0-90F4-4D4F-9F07-21EA51987D34}"/>
              </a:ext>
            </a:extLst>
          </p:cNvPr>
          <p:cNvSpPr/>
          <p:nvPr/>
        </p:nvSpPr>
        <p:spPr>
          <a:xfrm>
            <a:off x="9488254" y="2400282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70A87EEB-6DBC-46F7-AF0A-07186C22F981}"/>
              </a:ext>
            </a:extLst>
          </p:cNvPr>
          <p:cNvSpPr/>
          <p:nvPr/>
        </p:nvSpPr>
        <p:spPr>
          <a:xfrm>
            <a:off x="9488254" y="3479528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5FFDFC28-8CB2-4E47-9A96-D3B1F23F676D}"/>
              </a:ext>
            </a:extLst>
          </p:cNvPr>
          <p:cNvSpPr/>
          <p:nvPr/>
        </p:nvSpPr>
        <p:spPr>
          <a:xfrm>
            <a:off x="9488254" y="455877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8346A888-DB58-46BD-ADDA-1A83F2BA47CD}"/>
              </a:ext>
            </a:extLst>
          </p:cNvPr>
          <p:cNvSpPr/>
          <p:nvPr/>
        </p:nvSpPr>
        <p:spPr>
          <a:xfrm>
            <a:off x="9488254" y="5638021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8" name="Group 717">
            <a:extLst>
              <a:ext uri="{FF2B5EF4-FFF2-40B4-BE49-F238E27FC236}">
                <a16:creationId xmlns:a16="http://schemas.microsoft.com/office/drawing/2014/main" id="{0FE5E269-31A9-44D9-9465-B32622988045}"/>
              </a:ext>
            </a:extLst>
          </p:cNvPr>
          <p:cNvGrpSpPr/>
          <p:nvPr/>
        </p:nvGrpSpPr>
        <p:grpSpPr>
          <a:xfrm>
            <a:off x="9581274" y="4649709"/>
            <a:ext cx="454352" cy="454352"/>
            <a:chOff x="9928339" y="4765617"/>
            <a:chExt cx="454352" cy="454352"/>
          </a:xfrm>
        </p:grpSpPr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7F2583D3-1D2B-43D6-8C48-2B09D544D62F}"/>
                </a:ext>
              </a:extLst>
            </p:cNvPr>
            <p:cNvSpPr/>
            <p:nvPr/>
          </p:nvSpPr>
          <p:spPr>
            <a:xfrm>
              <a:off x="9928365" y="4988186"/>
              <a:ext cx="230376" cy="230376"/>
            </a:xfrm>
            <a:custGeom>
              <a:avLst/>
              <a:gdLst>
                <a:gd name="connsiteX0" fmla="*/ 229032 w 230375"/>
                <a:gd name="connsiteY0" fmla="*/ 235431 h 230375"/>
                <a:gd name="connsiteX1" fmla="*/ 6399 w 230375"/>
                <a:gd name="connsiteY1" fmla="*/ 235431 h 230375"/>
                <a:gd name="connsiteX2" fmla="*/ 0 w 230375"/>
                <a:gd name="connsiteY2" fmla="*/ 229032 h 230375"/>
                <a:gd name="connsiteX3" fmla="*/ 0 w 230375"/>
                <a:gd name="connsiteY3" fmla="*/ 6399 h 230375"/>
                <a:gd name="connsiteX4" fmla="*/ 6399 w 230375"/>
                <a:gd name="connsiteY4" fmla="*/ 0 h 230375"/>
                <a:gd name="connsiteX5" fmla="*/ 229032 w 230375"/>
                <a:gd name="connsiteY5" fmla="*/ 0 h 230375"/>
                <a:gd name="connsiteX6" fmla="*/ 235432 w 230375"/>
                <a:gd name="connsiteY6" fmla="*/ 6399 h 230375"/>
                <a:gd name="connsiteX7" fmla="*/ 235432 w 230375"/>
                <a:gd name="connsiteY7" fmla="*/ 229032 h 230375"/>
                <a:gd name="connsiteX8" fmla="*/ 229032 w 230375"/>
                <a:gd name="connsiteY8" fmla="*/ 235431 h 230375"/>
                <a:gd name="connsiteX9" fmla="*/ 12799 w 230375"/>
                <a:gd name="connsiteY9" fmla="*/ 222632 h 230375"/>
                <a:gd name="connsiteX10" fmla="*/ 222633 w 230375"/>
                <a:gd name="connsiteY10" fmla="*/ 222632 h 230375"/>
                <a:gd name="connsiteX11" fmla="*/ 222633 w 230375"/>
                <a:gd name="connsiteY11" fmla="*/ 12799 h 230375"/>
                <a:gd name="connsiteX12" fmla="*/ 12799 w 230375"/>
                <a:gd name="connsiteY12" fmla="*/ 12799 h 230375"/>
                <a:gd name="connsiteX13" fmla="*/ 12799 w 230375"/>
                <a:gd name="connsiteY13" fmla="*/ 222632 h 23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0375" h="230375">
                  <a:moveTo>
                    <a:pt x="229032" y="235431"/>
                  </a:moveTo>
                  <a:lnTo>
                    <a:pt x="6399" y="235431"/>
                  </a:lnTo>
                  <a:cubicBezTo>
                    <a:pt x="2879" y="235431"/>
                    <a:pt x="0" y="232552"/>
                    <a:pt x="0" y="229032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229032" y="0"/>
                  </a:lnTo>
                  <a:cubicBezTo>
                    <a:pt x="232551" y="0"/>
                    <a:pt x="235432" y="2880"/>
                    <a:pt x="235432" y="6399"/>
                  </a:cubicBezTo>
                  <a:lnTo>
                    <a:pt x="235432" y="229032"/>
                  </a:lnTo>
                  <a:cubicBezTo>
                    <a:pt x="235432" y="232552"/>
                    <a:pt x="232551" y="235431"/>
                    <a:pt x="229032" y="235431"/>
                  </a:cubicBezTo>
                  <a:close/>
                  <a:moveTo>
                    <a:pt x="12799" y="222632"/>
                  </a:moveTo>
                  <a:lnTo>
                    <a:pt x="222633" y="222632"/>
                  </a:lnTo>
                  <a:lnTo>
                    <a:pt x="222633" y="12799"/>
                  </a:lnTo>
                  <a:lnTo>
                    <a:pt x="12799" y="12799"/>
                  </a:lnTo>
                  <a:lnTo>
                    <a:pt x="12799" y="22263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EFB1351F-5B79-4DE4-9575-57B66B07BB2C}"/>
                </a:ext>
              </a:extLst>
            </p:cNvPr>
            <p:cNvSpPr/>
            <p:nvPr/>
          </p:nvSpPr>
          <p:spPr>
            <a:xfrm>
              <a:off x="9928339" y="4765617"/>
              <a:ext cx="454352" cy="454352"/>
            </a:xfrm>
            <a:custGeom>
              <a:avLst/>
              <a:gdLst>
                <a:gd name="connsiteX0" fmla="*/ 229058 w 454352"/>
                <a:gd name="connsiteY0" fmla="*/ 458000 h 454352"/>
                <a:gd name="connsiteX1" fmla="*/ 224514 w 454352"/>
                <a:gd name="connsiteY1" fmla="*/ 456144 h 454352"/>
                <a:gd name="connsiteX2" fmla="*/ 224514 w 454352"/>
                <a:gd name="connsiteY2" fmla="*/ 447121 h 454352"/>
                <a:gd name="connsiteX3" fmla="*/ 445227 w 454352"/>
                <a:gd name="connsiteY3" fmla="*/ 226408 h 454352"/>
                <a:gd name="connsiteX4" fmla="*/ 445227 w 454352"/>
                <a:gd name="connsiteY4" fmla="*/ 21886 h 454352"/>
                <a:gd name="connsiteX5" fmla="*/ 233537 w 454352"/>
                <a:gd name="connsiteY5" fmla="*/ 233575 h 454352"/>
                <a:gd name="connsiteX6" fmla="*/ 228994 w 454352"/>
                <a:gd name="connsiteY6" fmla="*/ 235432 h 454352"/>
                <a:gd name="connsiteX7" fmla="*/ 6361 w 454352"/>
                <a:gd name="connsiteY7" fmla="*/ 235432 h 454352"/>
                <a:gd name="connsiteX8" fmla="*/ 474 w 454352"/>
                <a:gd name="connsiteY8" fmla="*/ 231464 h 454352"/>
                <a:gd name="connsiteX9" fmla="*/ 1882 w 454352"/>
                <a:gd name="connsiteY9" fmla="*/ 224489 h 454352"/>
                <a:gd name="connsiteX10" fmla="*/ 224195 w 454352"/>
                <a:gd name="connsiteY10" fmla="*/ 2176 h 454352"/>
                <a:gd name="connsiteX11" fmla="*/ 228994 w 454352"/>
                <a:gd name="connsiteY11" fmla="*/ 0 h 454352"/>
                <a:gd name="connsiteX12" fmla="*/ 451626 w 454352"/>
                <a:gd name="connsiteY12" fmla="*/ 0 h 454352"/>
                <a:gd name="connsiteX13" fmla="*/ 456426 w 454352"/>
                <a:gd name="connsiteY13" fmla="*/ 2176 h 454352"/>
                <a:gd name="connsiteX14" fmla="*/ 458026 w 454352"/>
                <a:gd name="connsiteY14" fmla="*/ 6783 h 454352"/>
                <a:gd name="connsiteX15" fmla="*/ 458026 w 454352"/>
                <a:gd name="connsiteY15" fmla="*/ 228776 h 454352"/>
                <a:gd name="connsiteX16" fmla="*/ 456170 w 454352"/>
                <a:gd name="connsiteY16" fmla="*/ 233512 h 454352"/>
                <a:gd name="connsiteX17" fmla="*/ 233602 w 454352"/>
                <a:gd name="connsiteY17" fmla="*/ 456080 h 454352"/>
                <a:gd name="connsiteX18" fmla="*/ 229058 w 454352"/>
                <a:gd name="connsiteY18" fmla="*/ 458000 h 454352"/>
                <a:gd name="connsiteX19" fmla="*/ 21848 w 454352"/>
                <a:gd name="connsiteY19" fmla="*/ 222633 h 454352"/>
                <a:gd name="connsiteX20" fmla="*/ 226370 w 454352"/>
                <a:gd name="connsiteY20" fmla="*/ 222633 h 454352"/>
                <a:gd name="connsiteX21" fmla="*/ 436204 w 454352"/>
                <a:gd name="connsiteY21" fmla="*/ 12799 h 454352"/>
                <a:gd name="connsiteX22" fmla="*/ 231681 w 454352"/>
                <a:gd name="connsiteY22" fmla="*/ 12799 h 454352"/>
                <a:gd name="connsiteX23" fmla="*/ 21848 w 454352"/>
                <a:gd name="connsiteY23" fmla="*/ 222633 h 454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54352" h="454352">
                  <a:moveTo>
                    <a:pt x="229058" y="458000"/>
                  </a:moveTo>
                  <a:cubicBezTo>
                    <a:pt x="227394" y="458000"/>
                    <a:pt x="225795" y="457360"/>
                    <a:pt x="224514" y="456144"/>
                  </a:cubicBezTo>
                  <a:cubicBezTo>
                    <a:pt x="222019" y="453648"/>
                    <a:pt x="222019" y="449617"/>
                    <a:pt x="224514" y="447121"/>
                  </a:cubicBezTo>
                  <a:lnTo>
                    <a:pt x="445227" y="226408"/>
                  </a:lnTo>
                  <a:lnTo>
                    <a:pt x="445227" y="21886"/>
                  </a:lnTo>
                  <a:lnTo>
                    <a:pt x="233537" y="233575"/>
                  </a:lnTo>
                  <a:cubicBezTo>
                    <a:pt x="232322" y="234791"/>
                    <a:pt x="230722" y="235432"/>
                    <a:pt x="228994" y="235432"/>
                  </a:cubicBezTo>
                  <a:lnTo>
                    <a:pt x="6361" y="235432"/>
                  </a:lnTo>
                  <a:cubicBezTo>
                    <a:pt x="3801" y="235432"/>
                    <a:pt x="1434" y="233896"/>
                    <a:pt x="474" y="231464"/>
                  </a:cubicBezTo>
                  <a:cubicBezTo>
                    <a:pt x="-486" y="229096"/>
                    <a:pt x="26" y="226345"/>
                    <a:pt x="1882" y="224489"/>
                  </a:cubicBezTo>
                  <a:lnTo>
                    <a:pt x="224195" y="2176"/>
                  </a:lnTo>
                  <a:cubicBezTo>
                    <a:pt x="225410" y="832"/>
                    <a:pt x="227138" y="0"/>
                    <a:pt x="228994" y="0"/>
                  </a:cubicBezTo>
                  <a:lnTo>
                    <a:pt x="451626" y="0"/>
                  </a:lnTo>
                  <a:cubicBezTo>
                    <a:pt x="453546" y="0"/>
                    <a:pt x="455210" y="832"/>
                    <a:pt x="456426" y="2176"/>
                  </a:cubicBezTo>
                  <a:cubicBezTo>
                    <a:pt x="457578" y="3456"/>
                    <a:pt x="458154" y="5183"/>
                    <a:pt x="458026" y="6783"/>
                  </a:cubicBezTo>
                  <a:lnTo>
                    <a:pt x="458026" y="228776"/>
                  </a:lnTo>
                  <a:cubicBezTo>
                    <a:pt x="458090" y="230504"/>
                    <a:pt x="457450" y="232232"/>
                    <a:pt x="456170" y="233512"/>
                  </a:cubicBezTo>
                  <a:lnTo>
                    <a:pt x="233602" y="456080"/>
                  </a:lnTo>
                  <a:cubicBezTo>
                    <a:pt x="232322" y="457360"/>
                    <a:pt x="230658" y="458000"/>
                    <a:pt x="229058" y="458000"/>
                  </a:cubicBezTo>
                  <a:close/>
                  <a:moveTo>
                    <a:pt x="21848" y="222633"/>
                  </a:moveTo>
                  <a:lnTo>
                    <a:pt x="226370" y="222633"/>
                  </a:lnTo>
                  <a:lnTo>
                    <a:pt x="436204" y="12799"/>
                  </a:lnTo>
                  <a:lnTo>
                    <a:pt x="231681" y="12799"/>
                  </a:lnTo>
                  <a:lnTo>
                    <a:pt x="21848" y="22263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5" name="Group 734">
            <a:extLst>
              <a:ext uri="{FF2B5EF4-FFF2-40B4-BE49-F238E27FC236}">
                <a16:creationId xmlns:a16="http://schemas.microsoft.com/office/drawing/2014/main" id="{91EA172C-DAED-473A-86AC-6B6CF7038EF0}"/>
              </a:ext>
            </a:extLst>
          </p:cNvPr>
          <p:cNvGrpSpPr/>
          <p:nvPr/>
        </p:nvGrpSpPr>
        <p:grpSpPr>
          <a:xfrm>
            <a:off x="9568054" y="5672834"/>
            <a:ext cx="506426" cy="531849"/>
            <a:chOff x="9915119" y="5788742"/>
            <a:chExt cx="506426" cy="531849"/>
          </a:xfrm>
        </p:grpSpPr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A70B4AFE-D834-4AD2-9162-D0418F8E8A6E}"/>
                </a:ext>
              </a:extLst>
            </p:cNvPr>
            <p:cNvSpPr/>
            <p:nvPr/>
          </p:nvSpPr>
          <p:spPr>
            <a:xfrm>
              <a:off x="10312197" y="6148320"/>
              <a:ext cx="12799" cy="127987"/>
            </a:xfrm>
            <a:custGeom>
              <a:avLst/>
              <a:gdLst>
                <a:gd name="connsiteX0" fmla="*/ 6399 w 12798"/>
                <a:gd name="connsiteY0" fmla="*/ 131762 h 127986"/>
                <a:gd name="connsiteX1" fmla="*/ 0 w 12798"/>
                <a:gd name="connsiteY1" fmla="*/ 125363 h 127986"/>
                <a:gd name="connsiteX2" fmla="*/ 0 w 12798"/>
                <a:gd name="connsiteY2" fmla="*/ 6399 h 127986"/>
                <a:gd name="connsiteX3" fmla="*/ 6399 w 12798"/>
                <a:gd name="connsiteY3" fmla="*/ 0 h 127986"/>
                <a:gd name="connsiteX4" fmla="*/ 12799 w 12798"/>
                <a:gd name="connsiteY4" fmla="*/ 6399 h 127986"/>
                <a:gd name="connsiteX5" fmla="*/ 12799 w 12798"/>
                <a:gd name="connsiteY5" fmla="*/ 125363 h 127986"/>
                <a:gd name="connsiteX6" fmla="*/ 6399 w 12798"/>
                <a:gd name="connsiteY6" fmla="*/ 131762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27986">
                  <a:moveTo>
                    <a:pt x="6399" y="131762"/>
                  </a:moveTo>
                  <a:cubicBezTo>
                    <a:pt x="2880" y="131762"/>
                    <a:pt x="0" y="128883"/>
                    <a:pt x="0" y="12536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25363"/>
                  </a:lnTo>
                  <a:cubicBezTo>
                    <a:pt x="12799" y="128883"/>
                    <a:pt x="9919" y="131762"/>
                    <a:pt x="6399" y="1317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AB8CF2FB-2636-481A-9C69-95843D534ED7}"/>
                </a:ext>
              </a:extLst>
            </p:cNvPr>
            <p:cNvSpPr/>
            <p:nvPr/>
          </p:nvSpPr>
          <p:spPr>
            <a:xfrm>
              <a:off x="9989863" y="6148320"/>
              <a:ext cx="12799" cy="127987"/>
            </a:xfrm>
            <a:custGeom>
              <a:avLst/>
              <a:gdLst>
                <a:gd name="connsiteX0" fmla="*/ 6399 w 12798"/>
                <a:gd name="connsiteY0" fmla="*/ 131762 h 127986"/>
                <a:gd name="connsiteX1" fmla="*/ 0 w 12798"/>
                <a:gd name="connsiteY1" fmla="*/ 125363 h 127986"/>
                <a:gd name="connsiteX2" fmla="*/ 0 w 12798"/>
                <a:gd name="connsiteY2" fmla="*/ 6399 h 127986"/>
                <a:gd name="connsiteX3" fmla="*/ 6399 w 12798"/>
                <a:gd name="connsiteY3" fmla="*/ 0 h 127986"/>
                <a:gd name="connsiteX4" fmla="*/ 12799 w 12798"/>
                <a:gd name="connsiteY4" fmla="*/ 6399 h 127986"/>
                <a:gd name="connsiteX5" fmla="*/ 12799 w 12798"/>
                <a:gd name="connsiteY5" fmla="*/ 125363 h 127986"/>
                <a:gd name="connsiteX6" fmla="*/ 6399 w 12798"/>
                <a:gd name="connsiteY6" fmla="*/ 131762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27986">
                  <a:moveTo>
                    <a:pt x="6399" y="131762"/>
                  </a:moveTo>
                  <a:cubicBezTo>
                    <a:pt x="2880" y="131762"/>
                    <a:pt x="0" y="128883"/>
                    <a:pt x="0" y="12536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25363"/>
                  </a:lnTo>
                  <a:cubicBezTo>
                    <a:pt x="12799" y="128883"/>
                    <a:pt x="9983" y="131762"/>
                    <a:pt x="6399" y="1317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1540077-6F3A-4CE3-B953-B65463D581DA}"/>
                </a:ext>
              </a:extLst>
            </p:cNvPr>
            <p:cNvSpPr/>
            <p:nvPr/>
          </p:nvSpPr>
          <p:spPr>
            <a:xfrm>
              <a:off x="9989671" y="6267238"/>
              <a:ext cx="332765" cy="51195"/>
            </a:xfrm>
            <a:custGeom>
              <a:avLst/>
              <a:gdLst>
                <a:gd name="connsiteX0" fmla="*/ 167663 w 332765"/>
                <a:gd name="connsiteY0" fmla="*/ 57127 h 51194"/>
                <a:gd name="connsiteX1" fmla="*/ 165999 w 332765"/>
                <a:gd name="connsiteY1" fmla="*/ 56871 h 51194"/>
                <a:gd name="connsiteX2" fmla="*/ 4735 w 332765"/>
                <a:gd name="connsiteY2" fmla="*/ 12588 h 51194"/>
                <a:gd name="connsiteX3" fmla="*/ 0 w 332765"/>
                <a:gd name="connsiteY3" fmla="*/ 6380 h 51194"/>
                <a:gd name="connsiteX4" fmla="*/ 4799 w 332765"/>
                <a:gd name="connsiteY4" fmla="*/ 237 h 51194"/>
                <a:gd name="connsiteX5" fmla="*/ 8576 w 332765"/>
                <a:gd name="connsiteY5" fmla="*/ 365 h 51194"/>
                <a:gd name="connsiteX6" fmla="*/ 167663 w 332765"/>
                <a:gd name="connsiteY6" fmla="*/ 44073 h 51194"/>
                <a:gd name="connsiteX7" fmla="*/ 327198 w 332765"/>
                <a:gd name="connsiteY7" fmla="*/ 237 h 51194"/>
                <a:gd name="connsiteX8" fmla="*/ 335070 w 332765"/>
                <a:gd name="connsiteY8" fmla="*/ 4717 h 51194"/>
                <a:gd name="connsiteX9" fmla="*/ 330590 w 332765"/>
                <a:gd name="connsiteY9" fmla="*/ 12588 h 51194"/>
                <a:gd name="connsiteX10" fmla="*/ 169327 w 332765"/>
                <a:gd name="connsiteY10" fmla="*/ 56871 h 51194"/>
                <a:gd name="connsiteX11" fmla="*/ 167663 w 332765"/>
                <a:gd name="connsiteY11" fmla="*/ 57127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2765" h="51194">
                  <a:moveTo>
                    <a:pt x="167663" y="57127"/>
                  </a:moveTo>
                  <a:cubicBezTo>
                    <a:pt x="167087" y="57127"/>
                    <a:pt x="166511" y="57063"/>
                    <a:pt x="165999" y="56871"/>
                  </a:cubicBezTo>
                  <a:lnTo>
                    <a:pt x="4735" y="12588"/>
                  </a:lnTo>
                  <a:cubicBezTo>
                    <a:pt x="1920" y="11820"/>
                    <a:pt x="0" y="9260"/>
                    <a:pt x="0" y="6380"/>
                  </a:cubicBezTo>
                  <a:cubicBezTo>
                    <a:pt x="0" y="3501"/>
                    <a:pt x="1984" y="941"/>
                    <a:pt x="4799" y="237"/>
                  </a:cubicBezTo>
                  <a:cubicBezTo>
                    <a:pt x="6080" y="-83"/>
                    <a:pt x="7359" y="-19"/>
                    <a:pt x="8576" y="365"/>
                  </a:cubicBezTo>
                  <a:lnTo>
                    <a:pt x="167663" y="44073"/>
                  </a:lnTo>
                  <a:lnTo>
                    <a:pt x="327198" y="237"/>
                  </a:lnTo>
                  <a:cubicBezTo>
                    <a:pt x="330590" y="-723"/>
                    <a:pt x="334109" y="1325"/>
                    <a:pt x="335070" y="4717"/>
                  </a:cubicBezTo>
                  <a:cubicBezTo>
                    <a:pt x="336029" y="8108"/>
                    <a:pt x="333981" y="11628"/>
                    <a:pt x="330590" y="12588"/>
                  </a:cubicBezTo>
                  <a:lnTo>
                    <a:pt x="169327" y="56871"/>
                  </a:lnTo>
                  <a:cubicBezTo>
                    <a:pt x="168814" y="57063"/>
                    <a:pt x="168239" y="57127"/>
                    <a:pt x="167663" y="5712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9D20EEF5-CE01-4EEB-B8BE-FA1F60CD1B94}"/>
                </a:ext>
              </a:extLst>
            </p:cNvPr>
            <p:cNvSpPr/>
            <p:nvPr/>
          </p:nvSpPr>
          <p:spPr>
            <a:xfrm>
              <a:off x="9989735" y="6104053"/>
              <a:ext cx="332765" cy="95990"/>
            </a:xfrm>
            <a:custGeom>
              <a:avLst/>
              <a:gdLst>
                <a:gd name="connsiteX0" fmla="*/ 167663 w 332765"/>
                <a:gd name="connsiteY0" fmla="*/ 101350 h 95989"/>
                <a:gd name="connsiteX1" fmla="*/ 165999 w 332765"/>
                <a:gd name="connsiteY1" fmla="*/ 101093 h 95989"/>
                <a:gd name="connsiteX2" fmla="*/ 4735 w 332765"/>
                <a:gd name="connsiteY2" fmla="*/ 56810 h 95989"/>
                <a:gd name="connsiteX3" fmla="*/ 0 w 332765"/>
                <a:gd name="connsiteY3" fmla="*/ 50667 h 95989"/>
                <a:gd name="connsiteX4" fmla="*/ 4735 w 332765"/>
                <a:gd name="connsiteY4" fmla="*/ 44524 h 95989"/>
                <a:gd name="connsiteX5" fmla="*/ 165999 w 332765"/>
                <a:gd name="connsiteY5" fmla="*/ 240 h 95989"/>
                <a:gd name="connsiteX6" fmla="*/ 169391 w 332765"/>
                <a:gd name="connsiteY6" fmla="*/ 240 h 95989"/>
                <a:gd name="connsiteX7" fmla="*/ 330654 w 332765"/>
                <a:gd name="connsiteY7" fmla="*/ 44524 h 95989"/>
                <a:gd name="connsiteX8" fmla="*/ 335389 w 332765"/>
                <a:gd name="connsiteY8" fmla="*/ 50667 h 95989"/>
                <a:gd name="connsiteX9" fmla="*/ 330654 w 332765"/>
                <a:gd name="connsiteY9" fmla="*/ 56810 h 95989"/>
                <a:gd name="connsiteX10" fmla="*/ 169391 w 332765"/>
                <a:gd name="connsiteY10" fmla="*/ 101093 h 95989"/>
                <a:gd name="connsiteX11" fmla="*/ 167663 w 332765"/>
                <a:gd name="connsiteY11" fmla="*/ 101350 h 95989"/>
                <a:gd name="connsiteX12" fmla="*/ 30525 w 332765"/>
                <a:gd name="connsiteY12" fmla="*/ 50667 h 95989"/>
                <a:gd name="connsiteX13" fmla="*/ 167599 w 332765"/>
                <a:gd name="connsiteY13" fmla="*/ 88295 h 95989"/>
                <a:gd name="connsiteX14" fmla="*/ 304672 w 332765"/>
                <a:gd name="connsiteY14" fmla="*/ 50667 h 95989"/>
                <a:gd name="connsiteX15" fmla="*/ 167599 w 332765"/>
                <a:gd name="connsiteY15" fmla="*/ 13039 h 95989"/>
                <a:gd name="connsiteX16" fmla="*/ 30525 w 332765"/>
                <a:gd name="connsiteY16" fmla="*/ 50667 h 9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2765" h="95989">
                  <a:moveTo>
                    <a:pt x="167663" y="101350"/>
                  </a:moveTo>
                  <a:cubicBezTo>
                    <a:pt x="167086" y="101350"/>
                    <a:pt x="166511" y="101286"/>
                    <a:pt x="165999" y="101093"/>
                  </a:cubicBezTo>
                  <a:lnTo>
                    <a:pt x="4735" y="56810"/>
                  </a:lnTo>
                  <a:cubicBezTo>
                    <a:pt x="1984" y="56042"/>
                    <a:pt x="0" y="53546"/>
                    <a:pt x="0" y="50667"/>
                  </a:cubicBezTo>
                  <a:cubicBezTo>
                    <a:pt x="0" y="47787"/>
                    <a:pt x="1920" y="45227"/>
                    <a:pt x="4735" y="44524"/>
                  </a:cubicBezTo>
                  <a:lnTo>
                    <a:pt x="165999" y="240"/>
                  </a:lnTo>
                  <a:cubicBezTo>
                    <a:pt x="167086" y="-80"/>
                    <a:pt x="168303" y="-80"/>
                    <a:pt x="169391" y="240"/>
                  </a:cubicBezTo>
                  <a:lnTo>
                    <a:pt x="330654" y="44524"/>
                  </a:lnTo>
                  <a:cubicBezTo>
                    <a:pt x="333406" y="45291"/>
                    <a:pt x="335389" y="47787"/>
                    <a:pt x="335389" y="50667"/>
                  </a:cubicBezTo>
                  <a:cubicBezTo>
                    <a:pt x="335389" y="53546"/>
                    <a:pt x="333469" y="56106"/>
                    <a:pt x="330654" y="56810"/>
                  </a:cubicBezTo>
                  <a:lnTo>
                    <a:pt x="169391" y="101093"/>
                  </a:lnTo>
                  <a:cubicBezTo>
                    <a:pt x="168750" y="101221"/>
                    <a:pt x="168175" y="101350"/>
                    <a:pt x="167663" y="101350"/>
                  </a:cubicBezTo>
                  <a:close/>
                  <a:moveTo>
                    <a:pt x="30525" y="50667"/>
                  </a:moveTo>
                  <a:lnTo>
                    <a:pt x="167599" y="88295"/>
                  </a:lnTo>
                  <a:lnTo>
                    <a:pt x="304672" y="50667"/>
                  </a:lnTo>
                  <a:lnTo>
                    <a:pt x="167599" y="13039"/>
                  </a:lnTo>
                  <a:lnTo>
                    <a:pt x="30525" y="5066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ECA0DC04-5B4E-4552-B2E8-11561EF410CB}"/>
                </a:ext>
              </a:extLst>
            </p:cNvPr>
            <p:cNvSpPr/>
            <p:nvPr/>
          </p:nvSpPr>
          <p:spPr>
            <a:xfrm>
              <a:off x="10085853" y="6128002"/>
              <a:ext cx="140785" cy="51195"/>
            </a:xfrm>
            <a:custGeom>
              <a:avLst/>
              <a:gdLst>
                <a:gd name="connsiteX0" fmla="*/ 71545 w 140785"/>
                <a:gd name="connsiteY0" fmla="*/ 53466 h 51194"/>
                <a:gd name="connsiteX1" fmla="*/ 69625 w 140785"/>
                <a:gd name="connsiteY1" fmla="*/ 53146 h 51194"/>
                <a:gd name="connsiteX2" fmla="*/ 4480 w 140785"/>
                <a:gd name="connsiteY2" fmla="*/ 32797 h 51194"/>
                <a:gd name="connsiteX3" fmla="*/ 0 w 140785"/>
                <a:gd name="connsiteY3" fmla="*/ 26717 h 51194"/>
                <a:gd name="connsiteX4" fmla="*/ 4480 w 140785"/>
                <a:gd name="connsiteY4" fmla="*/ 20638 h 51194"/>
                <a:gd name="connsiteX5" fmla="*/ 69561 w 140785"/>
                <a:gd name="connsiteY5" fmla="*/ 288 h 51194"/>
                <a:gd name="connsiteX6" fmla="*/ 73400 w 140785"/>
                <a:gd name="connsiteY6" fmla="*/ 288 h 51194"/>
                <a:gd name="connsiteX7" fmla="*/ 138546 w 140785"/>
                <a:gd name="connsiteY7" fmla="*/ 20638 h 51194"/>
                <a:gd name="connsiteX8" fmla="*/ 143025 w 140785"/>
                <a:gd name="connsiteY8" fmla="*/ 26717 h 51194"/>
                <a:gd name="connsiteX9" fmla="*/ 138546 w 140785"/>
                <a:gd name="connsiteY9" fmla="*/ 32797 h 51194"/>
                <a:gd name="connsiteX10" fmla="*/ 73464 w 140785"/>
                <a:gd name="connsiteY10" fmla="*/ 53146 h 51194"/>
                <a:gd name="connsiteX11" fmla="*/ 71545 w 140785"/>
                <a:gd name="connsiteY11" fmla="*/ 53466 h 51194"/>
                <a:gd name="connsiteX12" fmla="*/ 27837 w 140785"/>
                <a:gd name="connsiteY12" fmla="*/ 26717 h 51194"/>
                <a:gd name="connsiteX13" fmla="*/ 71481 w 140785"/>
                <a:gd name="connsiteY13" fmla="*/ 40348 h 51194"/>
                <a:gd name="connsiteX14" fmla="*/ 115124 w 140785"/>
                <a:gd name="connsiteY14" fmla="*/ 26717 h 51194"/>
                <a:gd name="connsiteX15" fmla="*/ 71481 w 140785"/>
                <a:gd name="connsiteY15" fmla="*/ 13087 h 51194"/>
                <a:gd name="connsiteX16" fmla="*/ 27837 w 140785"/>
                <a:gd name="connsiteY16" fmla="*/ 26717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785" h="51194">
                  <a:moveTo>
                    <a:pt x="71545" y="53466"/>
                  </a:moveTo>
                  <a:cubicBezTo>
                    <a:pt x="70905" y="53466"/>
                    <a:pt x="70264" y="53339"/>
                    <a:pt x="69625" y="53146"/>
                  </a:cubicBezTo>
                  <a:lnTo>
                    <a:pt x="4480" y="32797"/>
                  </a:lnTo>
                  <a:cubicBezTo>
                    <a:pt x="1792" y="31965"/>
                    <a:pt x="0" y="29469"/>
                    <a:pt x="0" y="26717"/>
                  </a:cubicBezTo>
                  <a:cubicBezTo>
                    <a:pt x="0" y="23966"/>
                    <a:pt x="1792" y="21470"/>
                    <a:pt x="4480" y="20638"/>
                  </a:cubicBezTo>
                  <a:lnTo>
                    <a:pt x="69561" y="288"/>
                  </a:lnTo>
                  <a:cubicBezTo>
                    <a:pt x="70777" y="-96"/>
                    <a:pt x="72121" y="-96"/>
                    <a:pt x="73400" y="288"/>
                  </a:cubicBezTo>
                  <a:lnTo>
                    <a:pt x="138546" y="20638"/>
                  </a:lnTo>
                  <a:cubicBezTo>
                    <a:pt x="141234" y="21470"/>
                    <a:pt x="143025" y="23966"/>
                    <a:pt x="143025" y="26717"/>
                  </a:cubicBezTo>
                  <a:cubicBezTo>
                    <a:pt x="143025" y="29469"/>
                    <a:pt x="141234" y="31965"/>
                    <a:pt x="138546" y="32797"/>
                  </a:cubicBezTo>
                  <a:lnTo>
                    <a:pt x="73464" y="53146"/>
                  </a:lnTo>
                  <a:cubicBezTo>
                    <a:pt x="72824" y="53339"/>
                    <a:pt x="72185" y="53466"/>
                    <a:pt x="71545" y="53466"/>
                  </a:cubicBezTo>
                  <a:close/>
                  <a:moveTo>
                    <a:pt x="27837" y="26717"/>
                  </a:moveTo>
                  <a:lnTo>
                    <a:pt x="71481" y="40348"/>
                  </a:lnTo>
                  <a:lnTo>
                    <a:pt x="115124" y="26717"/>
                  </a:lnTo>
                  <a:lnTo>
                    <a:pt x="71481" y="13087"/>
                  </a:lnTo>
                  <a:lnTo>
                    <a:pt x="27837" y="2671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CA94A98E-3B14-4B74-B6DE-4B37C4DF364C}"/>
                </a:ext>
              </a:extLst>
            </p:cNvPr>
            <p:cNvSpPr/>
            <p:nvPr/>
          </p:nvSpPr>
          <p:spPr>
            <a:xfrm>
              <a:off x="10150998" y="6192604"/>
              <a:ext cx="12799" cy="127987"/>
            </a:xfrm>
            <a:custGeom>
              <a:avLst/>
              <a:gdLst>
                <a:gd name="connsiteX0" fmla="*/ 6399 w 12798"/>
                <a:gd name="connsiteY0" fmla="*/ 131762 h 127986"/>
                <a:gd name="connsiteX1" fmla="*/ 0 w 12798"/>
                <a:gd name="connsiteY1" fmla="*/ 125363 h 127986"/>
                <a:gd name="connsiteX2" fmla="*/ 0 w 12798"/>
                <a:gd name="connsiteY2" fmla="*/ 6399 h 127986"/>
                <a:gd name="connsiteX3" fmla="*/ 6399 w 12798"/>
                <a:gd name="connsiteY3" fmla="*/ 0 h 127986"/>
                <a:gd name="connsiteX4" fmla="*/ 12799 w 12798"/>
                <a:gd name="connsiteY4" fmla="*/ 6399 h 127986"/>
                <a:gd name="connsiteX5" fmla="*/ 12799 w 12798"/>
                <a:gd name="connsiteY5" fmla="*/ 125363 h 127986"/>
                <a:gd name="connsiteX6" fmla="*/ 6399 w 12798"/>
                <a:gd name="connsiteY6" fmla="*/ 131762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27986">
                  <a:moveTo>
                    <a:pt x="6399" y="131762"/>
                  </a:moveTo>
                  <a:cubicBezTo>
                    <a:pt x="2879" y="131762"/>
                    <a:pt x="0" y="128882"/>
                    <a:pt x="0" y="125363"/>
                  </a:cubicBezTo>
                  <a:lnTo>
                    <a:pt x="0" y="6399"/>
                  </a:lnTo>
                  <a:cubicBezTo>
                    <a:pt x="0" y="2879"/>
                    <a:pt x="2879" y="0"/>
                    <a:pt x="6399" y="0"/>
                  </a:cubicBezTo>
                  <a:cubicBezTo>
                    <a:pt x="9918" y="0"/>
                    <a:pt x="12799" y="2879"/>
                    <a:pt x="12799" y="6399"/>
                  </a:cubicBezTo>
                  <a:lnTo>
                    <a:pt x="12799" y="125363"/>
                  </a:lnTo>
                  <a:cubicBezTo>
                    <a:pt x="12799" y="128882"/>
                    <a:pt x="9918" y="131762"/>
                    <a:pt x="6399" y="1317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0CA7EC1-ABC4-459B-AE10-A7FE910CC58A}"/>
                </a:ext>
              </a:extLst>
            </p:cNvPr>
            <p:cNvSpPr/>
            <p:nvPr/>
          </p:nvSpPr>
          <p:spPr>
            <a:xfrm>
              <a:off x="10140844" y="5834727"/>
              <a:ext cx="159983" cy="255973"/>
            </a:xfrm>
            <a:custGeom>
              <a:avLst/>
              <a:gdLst>
                <a:gd name="connsiteX0" fmla="*/ 27752 w 159983"/>
                <a:gd name="connsiteY0" fmla="*/ 256127 h 255973"/>
                <a:gd name="connsiteX1" fmla="*/ 16426 w 159983"/>
                <a:gd name="connsiteY1" fmla="*/ 253439 h 255973"/>
                <a:gd name="connsiteX2" fmla="*/ 1387 w 159983"/>
                <a:gd name="connsiteY2" fmla="*/ 196741 h 255973"/>
                <a:gd name="connsiteX3" fmla="*/ 33000 w 159983"/>
                <a:gd name="connsiteY3" fmla="*/ 103823 h 255973"/>
                <a:gd name="connsiteX4" fmla="*/ 89698 w 159983"/>
                <a:gd name="connsiteY4" fmla="*/ 23703 h 255973"/>
                <a:gd name="connsiteX5" fmla="*/ 144476 w 159983"/>
                <a:gd name="connsiteY5" fmla="*/ 2650 h 255973"/>
                <a:gd name="connsiteX6" fmla="*/ 144028 w 159983"/>
                <a:gd name="connsiteY6" fmla="*/ 116238 h 255973"/>
                <a:gd name="connsiteX7" fmla="*/ 141020 w 159983"/>
                <a:gd name="connsiteY7" fmla="*/ 119629 h 255973"/>
                <a:gd name="connsiteX8" fmla="*/ 109152 w 159983"/>
                <a:gd name="connsiteY8" fmla="*/ 136395 h 255973"/>
                <a:gd name="connsiteX9" fmla="*/ 125534 w 159983"/>
                <a:gd name="connsiteY9" fmla="*/ 136204 h 255973"/>
                <a:gd name="connsiteX10" fmla="*/ 131038 w 159983"/>
                <a:gd name="connsiteY10" fmla="*/ 139211 h 255973"/>
                <a:gd name="connsiteX11" fmla="*/ 131357 w 159983"/>
                <a:gd name="connsiteY11" fmla="*/ 145419 h 255973"/>
                <a:gd name="connsiteX12" fmla="*/ 127902 w 159983"/>
                <a:gd name="connsiteY12" fmla="*/ 152330 h 255973"/>
                <a:gd name="connsiteX13" fmla="*/ 71203 w 159983"/>
                <a:gd name="connsiteY13" fmla="*/ 232449 h 255973"/>
                <a:gd name="connsiteX14" fmla="*/ 27752 w 159983"/>
                <a:gd name="connsiteY14" fmla="*/ 256127 h 255973"/>
                <a:gd name="connsiteX15" fmla="*/ 133213 w 159983"/>
                <a:gd name="connsiteY15" fmla="*/ 12889 h 255973"/>
                <a:gd name="connsiteX16" fmla="*/ 98593 w 159983"/>
                <a:gd name="connsiteY16" fmla="*/ 32983 h 255973"/>
                <a:gd name="connsiteX17" fmla="*/ 44455 w 159983"/>
                <a:gd name="connsiteY17" fmla="*/ 109646 h 255973"/>
                <a:gd name="connsiteX18" fmla="*/ 14122 w 159983"/>
                <a:gd name="connsiteY18" fmla="*/ 198469 h 255973"/>
                <a:gd name="connsiteX19" fmla="*/ 22313 w 159983"/>
                <a:gd name="connsiteY19" fmla="*/ 242048 h 255973"/>
                <a:gd name="connsiteX20" fmla="*/ 62436 w 159983"/>
                <a:gd name="connsiteY20" fmla="*/ 223170 h 255973"/>
                <a:gd name="connsiteX21" fmla="*/ 115231 w 159983"/>
                <a:gd name="connsiteY21" fmla="*/ 149130 h 255973"/>
                <a:gd name="connsiteX22" fmla="*/ 82851 w 159983"/>
                <a:gd name="connsiteY22" fmla="*/ 149514 h 255973"/>
                <a:gd name="connsiteX23" fmla="*/ 76579 w 159983"/>
                <a:gd name="connsiteY23" fmla="*/ 144651 h 255973"/>
                <a:gd name="connsiteX24" fmla="*/ 79779 w 159983"/>
                <a:gd name="connsiteY24" fmla="*/ 137420 h 255973"/>
                <a:gd name="connsiteX25" fmla="*/ 133021 w 159983"/>
                <a:gd name="connsiteY25" fmla="*/ 109455 h 255973"/>
                <a:gd name="connsiteX26" fmla="*/ 138717 w 159983"/>
                <a:gd name="connsiteY26" fmla="*/ 14104 h 255973"/>
                <a:gd name="connsiteX27" fmla="*/ 133213 w 159983"/>
                <a:gd name="connsiteY27" fmla="*/ 12889 h 255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59983" h="255973">
                  <a:moveTo>
                    <a:pt x="27752" y="256127"/>
                  </a:moveTo>
                  <a:cubicBezTo>
                    <a:pt x="23657" y="256127"/>
                    <a:pt x="19881" y="255231"/>
                    <a:pt x="16426" y="253439"/>
                  </a:cubicBezTo>
                  <a:cubicBezTo>
                    <a:pt x="2475" y="246336"/>
                    <a:pt x="-2772" y="226690"/>
                    <a:pt x="1387" y="196741"/>
                  </a:cubicBezTo>
                  <a:cubicBezTo>
                    <a:pt x="5163" y="169416"/>
                    <a:pt x="16361" y="136395"/>
                    <a:pt x="33000" y="103823"/>
                  </a:cubicBezTo>
                  <a:cubicBezTo>
                    <a:pt x="49638" y="71250"/>
                    <a:pt x="69796" y="42773"/>
                    <a:pt x="89698" y="23703"/>
                  </a:cubicBezTo>
                  <a:cubicBezTo>
                    <a:pt x="111584" y="2777"/>
                    <a:pt x="130461" y="-4453"/>
                    <a:pt x="144476" y="2650"/>
                  </a:cubicBezTo>
                  <a:cubicBezTo>
                    <a:pt x="166489" y="13849"/>
                    <a:pt x="166298" y="58452"/>
                    <a:pt x="144028" y="116238"/>
                  </a:cubicBezTo>
                  <a:cubicBezTo>
                    <a:pt x="143452" y="117710"/>
                    <a:pt x="142428" y="118861"/>
                    <a:pt x="141020" y="119629"/>
                  </a:cubicBezTo>
                  <a:lnTo>
                    <a:pt x="109152" y="136395"/>
                  </a:lnTo>
                  <a:lnTo>
                    <a:pt x="125534" y="136204"/>
                  </a:lnTo>
                  <a:cubicBezTo>
                    <a:pt x="127646" y="136268"/>
                    <a:pt x="129821" y="137291"/>
                    <a:pt x="131038" y="139211"/>
                  </a:cubicBezTo>
                  <a:cubicBezTo>
                    <a:pt x="132253" y="141067"/>
                    <a:pt x="132381" y="143435"/>
                    <a:pt x="131357" y="145419"/>
                  </a:cubicBezTo>
                  <a:cubicBezTo>
                    <a:pt x="130270" y="147722"/>
                    <a:pt x="129118" y="150026"/>
                    <a:pt x="127902" y="152330"/>
                  </a:cubicBezTo>
                  <a:cubicBezTo>
                    <a:pt x="111263" y="184902"/>
                    <a:pt x="91106" y="213380"/>
                    <a:pt x="71203" y="232449"/>
                  </a:cubicBezTo>
                  <a:cubicBezTo>
                    <a:pt x="54757" y="248128"/>
                    <a:pt x="40039" y="256127"/>
                    <a:pt x="27752" y="256127"/>
                  </a:cubicBezTo>
                  <a:close/>
                  <a:moveTo>
                    <a:pt x="133213" y="12889"/>
                  </a:moveTo>
                  <a:cubicBezTo>
                    <a:pt x="124574" y="12889"/>
                    <a:pt x="112159" y="19992"/>
                    <a:pt x="98593" y="32983"/>
                  </a:cubicBezTo>
                  <a:cubicBezTo>
                    <a:pt x="79651" y="51093"/>
                    <a:pt x="60453" y="78290"/>
                    <a:pt x="44455" y="109646"/>
                  </a:cubicBezTo>
                  <a:cubicBezTo>
                    <a:pt x="28456" y="141003"/>
                    <a:pt x="17641" y="172552"/>
                    <a:pt x="14122" y="198469"/>
                  </a:cubicBezTo>
                  <a:cubicBezTo>
                    <a:pt x="10986" y="221507"/>
                    <a:pt x="13994" y="237825"/>
                    <a:pt x="22313" y="242048"/>
                  </a:cubicBezTo>
                  <a:cubicBezTo>
                    <a:pt x="30632" y="246272"/>
                    <a:pt x="45606" y="239233"/>
                    <a:pt x="62436" y="223170"/>
                  </a:cubicBezTo>
                  <a:cubicBezTo>
                    <a:pt x="80802" y="205572"/>
                    <a:pt x="99489" y="179399"/>
                    <a:pt x="115231" y="149130"/>
                  </a:cubicBezTo>
                  <a:lnTo>
                    <a:pt x="82851" y="149514"/>
                  </a:lnTo>
                  <a:cubicBezTo>
                    <a:pt x="79907" y="149578"/>
                    <a:pt x="77283" y="147531"/>
                    <a:pt x="76579" y="144651"/>
                  </a:cubicBezTo>
                  <a:cubicBezTo>
                    <a:pt x="75876" y="141771"/>
                    <a:pt x="77219" y="138763"/>
                    <a:pt x="79779" y="137420"/>
                  </a:cubicBezTo>
                  <a:lnTo>
                    <a:pt x="133021" y="109455"/>
                  </a:lnTo>
                  <a:cubicBezTo>
                    <a:pt x="153243" y="55892"/>
                    <a:pt x="151131" y="20440"/>
                    <a:pt x="138717" y="14104"/>
                  </a:cubicBezTo>
                  <a:cubicBezTo>
                    <a:pt x="137053" y="13272"/>
                    <a:pt x="135261" y="12889"/>
                    <a:pt x="133213" y="1288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51F63C67-89B8-4FEE-B331-1DCCC823AAF5}"/>
                </a:ext>
              </a:extLst>
            </p:cNvPr>
            <p:cNvSpPr/>
            <p:nvPr/>
          </p:nvSpPr>
          <p:spPr>
            <a:xfrm>
              <a:off x="10150923" y="5808316"/>
              <a:ext cx="185581" cy="351963"/>
            </a:xfrm>
            <a:custGeom>
              <a:avLst/>
              <a:gdLst>
                <a:gd name="connsiteX0" fmla="*/ 6411 w 185580"/>
                <a:gd name="connsiteY0" fmla="*/ 357282 h 351963"/>
                <a:gd name="connsiteX1" fmla="*/ 12 w 185580"/>
                <a:gd name="connsiteY1" fmla="*/ 351011 h 351963"/>
                <a:gd name="connsiteX2" fmla="*/ 176825 w 185580"/>
                <a:gd name="connsiteY2" fmla="*/ 968 h 351963"/>
                <a:gd name="connsiteX3" fmla="*/ 185656 w 185580"/>
                <a:gd name="connsiteY3" fmla="*/ 2951 h 351963"/>
                <a:gd name="connsiteX4" fmla="*/ 183672 w 185580"/>
                <a:gd name="connsiteY4" fmla="*/ 11782 h 351963"/>
                <a:gd name="connsiteX5" fmla="*/ 12874 w 185580"/>
                <a:gd name="connsiteY5" fmla="*/ 350691 h 351963"/>
                <a:gd name="connsiteX6" fmla="*/ 6603 w 185580"/>
                <a:gd name="connsiteY6" fmla="*/ 357218 h 351963"/>
                <a:gd name="connsiteX7" fmla="*/ 6411 w 185580"/>
                <a:gd name="connsiteY7" fmla="*/ 357282 h 35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5580" h="351963">
                  <a:moveTo>
                    <a:pt x="6411" y="357282"/>
                  </a:moveTo>
                  <a:cubicBezTo>
                    <a:pt x="2955" y="357282"/>
                    <a:pt x="76" y="354530"/>
                    <a:pt x="12" y="351011"/>
                  </a:cubicBezTo>
                  <a:cubicBezTo>
                    <a:pt x="-53" y="348643"/>
                    <a:pt x="-3380" y="114620"/>
                    <a:pt x="176825" y="968"/>
                  </a:cubicBezTo>
                  <a:cubicBezTo>
                    <a:pt x="179832" y="-888"/>
                    <a:pt x="183736" y="8"/>
                    <a:pt x="185656" y="2951"/>
                  </a:cubicBezTo>
                  <a:cubicBezTo>
                    <a:pt x="187511" y="5959"/>
                    <a:pt x="186679" y="9863"/>
                    <a:pt x="183672" y="11782"/>
                  </a:cubicBezTo>
                  <a:cubicBezTo>
                    <a:pt x="9739" y="121531"/>
                    <a:pt x="12810" y="348451"/>
                    <a:pt x="12874" y="350691"/>
                  </a:cubicBezTo>
                  <a:cubicBezTo>
                    <a:pt x="12938" y="354211"/>
                    <a:pt x="10186" y="357154"/>
                    <a:pt x="6603" y="357218"/>
                  </a:cubicBezTo>
                  <a:cubicBezTo>
                    <a:pt x="6539" y="357282"/>
                    <a:pt x="6475" y="357282"/>
                    <a:pt x="6411" y="3572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B35265D2-9C77-41AF-9079-E035405FC121}"/>
                </a:ext>
              </a:extLst>
            </p:cNvPr>
            <p:cNvSpPr/>
            <p:nvPr/>
          </p:nvSpPr>
          <p:spPr>
            <a:xfrm>
              <a:off x="9959293" y="5906579"/>
              <a:ext cx="57594" cy="57594"/>
            </a:xfrm>
            <a:custGeom>
              <a:avLst/>
              <a:gdLst>
                <a:gd name="connsiteX0" fmla="*/ 30890 w 57593"/>
                <a:gd name="connsiteY0" fmla="*/ 62048 h 57593"/>
                <a:gd name="connsiteX1" fmla="*/ 13228 w 57593"/>
                <a:gd name="connsiteY1" fmla="*/ 56480 h 57593"/>
                <a:gd name="connsiteX2" fmla="*/ 493 w 57593"/>
                <a:gd name="connsiteY2" fmla="*/ 36450 h 57593"/>
                <a:gd name="connsiteX3" fmla="*/ 5612 w 57593"/>
                <a:gd name="connsiteY3" fmla="*/ 13285 h 57593"/>
                <a:gd name="connsiteX4" fmla="*/ 25642 w 57593"/>
                <a:gd name="connsiteY4" fmla="*/ 486 h 57593"/>
                <a:gd name="connsiteX5" fmla="*/ 61606 w 57593"/>
                <a:gd name="connsiteY5" fmla="*/ 25571 h 57593"/>
                <a:gd name="connsiteX6" fmla="*/ 36521 w 57593"/>
                <a:gd name="connsiteY6" fmla="*/ 61536 h 57593"/>
                <a:gd name="connsiteX7" fmla="*/ 30890 w 57593"/>
                <a:gd name="connsiteY7" fmla="*/ 62048 h 57593"/>
                <a:gd name="connsiteX8" fmla="*/ 31018 w 57593"/>
                <a:gd name="connsiteY8" fmla="*/ 12837 h 57593"/>
                <a:gd name="connsiteX9" fmla="*/ 27818 w 57593"/>
                <a:gd name="connsiteY9" fmla="*/ 13093 h 57593"/>
                <a:gd name="connsiteX10" fmla="*/ 16107 w 57593"/>
                <a:gd name="connsiteY10" fmla="*/ 20580 h 57593"/>
                <a:gd name="connsiteX11" fmla="*/ 13100 w 57593"/>
                <a:gd name="connsiteY11" fmla="*/ 34210 h 57593"/>
                <a:gd name="connsiteX12" fmla="*/ 20587 w 57593"/>
                <a:gd name="connsiteY12" fmla="*/ 45985 h 57593"/>
                <a:gd name="connsiteX13" fmla="*/ 34218 w 57593"/>
                <a:gd name="connsiteY13" fmla="*/ 48993 h 57593"/>
                <a:gd name="connsiteX14" fmla="*/ 48936 w 57593"/>
                <a:gd name="connsiteY14" fmla="*/ 27875 h 57593"/>
                <a:gd name="connsiteX15" fmla="*/ 48936 w 57593"/>
                <a:gd name="connsiteY15" fmla="*/ 27875 h 57593"/>
                <a:gd name="connsiteX16" fmla="*/ 41449 w 57593"/>
                <a:gd name="connsiteY16" fmla="*/ 16164 h 57593"/>
                <a:gd name="connsiteX17" fmla="*/ 31018 w 57593"/>
                <a:gd name="connsiteY17" fmla="*/ 12837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593" h="57593">
                  <a:moveTo>
                    <a:pt x="30890" y="62048"/>
                  </a:moveTo>
                  <a:cubicBezTo>
                    <a:pt x="24619" y="62048"/>
                    <a:pt x="18475" y="60128"/>
                    <a:pt x="13228" y="56480"/>
                  </a:cubicBezTo>
                  <a:cubicBezTo>
                    <a:pt x="6444" y="51744"/>
                    <a:pt x="1901" y="44641"/>
                    <a:pt x="493" y="36450"/>
                  </a:cubicBezTo>
                  <a:cubicBezTo>
                    <a:pt x="-979" y="28323"/>
                    <a:pt x="877" y="20068"/>
                    <a:pt x="5612" y="13285"/>
                  </a:cubicBezTo>
                  <a:cubicBezTo>
                    <a:pt x="10348" y="6501"/>
                    <a:pt x="17452" y="1958"/>
                    <a:pt x="25642" y="486"/>
                  </a:cubicBezTo>
                  <a:cubicBezTo>
                    <a:pt x="42472" y="-2522"/>
                    <a:pt x="58599" y="8741"/>
                    <a:pt x="61606" y="25571"/>
                  </a:cubicBezTo>
                  <a:cubicBezTo>
                    <a:pt x="64615" y="42402"/>
                    <a:pt x="53352" y="58528"/>
                    <a:pt x="36521" y="61536"/>
                  </a:cubicBezTo>
                  <a:cubicBezTo>
                    <a:pt x="34537" y="61856"/>
                    <a:pt x="32745" y="62048"/>
                    <a:pt x="30890" y="62048"/>
                  </a:cubicBezTo>
                  <a:close/>
                  <a:moveTo>
                    <a:pt x="31018" y="12837"/>
                  </a:moveTo>
                  <a:cubicBezTo>
                    <a:pt x="29930" y="12837"/>
                    <a:pt x="28906" y="12901"/>
                    <a:pt x="27818" y="13093"/>
                  </a:cubicBezTo>
                  <a:cubicBezTo>
                    <a:pt x="23019" y="13925"/>
                    <a:pt x="18859" y="16612"/>
                    <a:pt x="16107" y="20580"/>
                  </a:cubicBezTo>
                  <a:cubicBezTo>
                    <a:pt x="13292" y="24547"/>
                    <a:pt x="12268" y="29411"/>
                    <a:pt x="13100" y="34210"/>
                  </a:cubicBezTo>
                  <a:cubicBezTo>
                    <a:pt x="13932" y="39010"/>
                    <a:pt x="16620" y="43170"/>
                    <a:pt x="20587" y="45985"/>
                  </a:cubicBezTo>
                  <a:cubicBezTo>
                    <a:pt x="24555" y="48801"/>
                    <a:pt x="29418" y="49825"/>
                    <a:pt x="34218" y="48993"/>
                  </a:cubicBezTo>
                  <a:cubicBezTo>
                    <a:pt x="44072" y="47265"/>
                    <a:pt x="50728" y="37794"/>
                    <a:pt x="48936" y="27875"/>
                  </a:cubicBezTo>
                  <a:lnTo>
                    <a:pt x="48936" y="27875"/>
                  </a:lnTo>
                  <a:cubicBezTo>
                    <a:pt x="48104" y="23076"/>
                    <a:pt x="45417" y="18916"/>
                    <a:pt x="41449" y="16164"/>
                  </a:cubicBezTo>
                  <a:cubicBezTo>
                    <a:pt x="38313" y="13925"/>
                    <a:pt x="34729" y="12837"/>
                    <a:pt x="31018" y="1283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371C5456-E3AA-4F05-B482-88F6DA87B87A}"/>
                </a:ext>
              </a:extLst>
            </p:cNvPr>
            <p:cNvSpPr/>
            <p:nvPr/>
          </p:nvSpPr>
          <p:spPr>
            <a:xfrm>
              <a:off x="9915119" y="5834433"/>
              <a:ext cx="31997" cy="12799"/>
            </a:xfrm>
            <a:custGeom>
              <a:avLst/>
              <a:gdLst>
                <a:gd name="connsiteX0" fmla="*/ 28924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4 w 31996"/>
                <a:gd name="connsiteY4" fmla="*/ 0 h 12798"/>
                <a:gd name="connsiteX5" fmla="*/ 35324 w 31996"/>
                <a:gd name="connsiteY5" fmla="*/ 6399 h 12798"/>
                <a:gd name="connsiteX6" fmla="*/ 28924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4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8924" y="0"/>
                  </a:lnTo>
                  <a:cubicBezTo>
                    <a:pt x="32444" y="0"/>
                    <a:pt x="35324" y="2880"/>
                    <a:pt x="35324" y="6399"/>
                  </a:cubicBezTo>
                  <a:cubicBezTo>
                    <a:pt x="35324" y="9919"/>
                    <a:pt x="32444" y="12799"/>
                    <a:pt x="28924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822B28C-C0BE-4704-800D-132A9D0D362F}"/>
                </a:ext>
              </a:extLst>
            </p:cNvPr>
            <p:cNvSpPr/>
            <p:nvPr/>
          </p:nvSpPr>
          <p:spPr>
            <a:xfrm>
              <a:off x="9926382" y="5823106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79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8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CFE006A4-3E51-4BA8-9AB7-5AFC831220A1}"/>
                </a:ext>
              </a:extLst>
            </p:cNvPr>
            <p:cNvSpPr/>
            <p:nvPr/>
          </p:nvSpPr>
          <p:spPr>
            <a:xfrm>
              <a:off x="10052192" y="5788742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4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3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3" y="0"/>
                    <a:pt x="43644" y="9791"/>
                    <a:pt x="43644" y="21822"/>
                  </a:cubicBezTo>
                  <a:cubicBezTo>
                    <a:pt x="43708" y="33853"/>
                    <a:pt x="33853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4" y="30781"/>
                    <a:pt x="30845" y="26749"/>
                    <a:pt x="30845" y="21758"/>
                  </a:cubicBezTo>
                  <a:cubicBezTo>
                    <a:pt x="30845" y="16766"/>
                    <a:pt x="26814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AFC8D3F-16BF-46D5-B230-EE6B87EE0F03}"/>
                </a:ext>
              </a:extLst>
            </p:cNvPr>
            <p:cNvSpPr/>
            <p:nvPr/>
          </p:nvSpPr>
          <p:spPr>
            <a:xfrm>
              <a:off x="10336387" y="5903482"/>
              <a:ext cx="44795" cy="12799"/>
            </a:xfrm>
            <a:custGeom>
              <a:avLst/>
              <a:gdLst>
                <a:gd name="connsiteX0" fmla="*/ 39548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39548 w 44795"/>
                <a:gd name="connsiteY4" fmla="*/ 0 h 12798"/>
                <a:gd name="connsiteX5" fmla="*/ 45948 w 44795"/>
                <a:gd name="connsiteY5" fmla="*/ 6399 h 12798"/>
                <a:gd name="connsiteX6" fmla="*/ 39548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39548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39548" y="0"/>
                  </a:lnTo>
                  <a:cubicBezTo>
                    <a:pt x="43067" y="0"/>
                    <a:pt x="45948" y="2880"/>
                    <a:pt x="45948" y="6399"/>
                  </a:cubicBezTo>
                  <a:cubicBezTo>
                    <a:pt x="45948" y="9919"/>
                    <a:pt x="43067" y="12799"/>
                    <a:pt x="3954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F6BFD4B-B89D-4797-899E-DE5B629F98D6}"/>
                </a:ext>
              </a:extLst>
            </p:cNvPr>
            <p:cNvSpPr/>
            <p:nvPr/>
          </p:nvSpPr>
          <p:spPr>
            <a:xfrm>
              <a:off x="10352961" y="5886908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80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067"/>
                    <a:pt x="9919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9AE108DB-8E25-48F9-8883-8E6E9CB409AE}"/>
                </a:ext>
              </a:extLst>
            </p:cNvPr>
            <p:cNvSpPr/>
            <p:nvPr/>
          </p:nvSpPr>
          <p:spPr>
            <a:xfrm>
              <a:off x="10395948" y="5817459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4"/>
                    <a:pt x="26829" y="26829"/>
                  </a:cubicBezTo>
                  <a:cubicBezTo>
                    <a:pt x="25613" y="28045"/>
                    <a:pt x="23950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C6CB9AAF-61DE-4D59-9967-EA6B9CCD9A25}"/>
                </a:ext>
              </a:extLst>
            </p:cNvPr>
            <p:cNvSpPr/>
            <p:nvPr/>
          </p:nvSpPr>
          <p:spPr>
            <a:xfrm>
              <a:off x="10395948" y="5817459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2" y="28685"/>
                    <a:pt x="3152" y="28045"/>
                    <a:pt x="1872" y="26829"/>
                  </a:cubicBezTo>
                  <a:cubicBezTo>
                    <a:pt x="-624" y="24334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79" y="28045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6" name="Group 695">
            <a:extLst>
              <a:ext uri="{FF2B5EF4-FFF2-40B4-BE49-F238E27FC236}">
                <a16:creationId xmlns:a16="http://schemas.microsoft.com/office/drawing/2014/main" id="{BB7C0AA7-4E84-41A6-9A28-BB9CE99DCAD0}"/>
              </a:ext>
            </a:extLst>
          </p:cNvPr>
          <p:cNvGrpSpPr/>
          <p:nvPr/>
        </p:nvGrpSpPr>
        <p:grpSpPr>
          <a:xfrm>
            <a:off x="9577603" y="1408322"/>
            <a:ext cx="461787" cy="459132"/>
            <a:chOff x="9924668" y="1524230"/>
            <a:chExt cx="461787" cy="459132"/>
          </a:xfrm>
        </p:grpSpPr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D42F9DA0-A4B2-47FD-8A7B-C05EA8A437BC}"/>
                </a:ext>
              </a:extLst>
            </p:cNvPr>
            <p:cNvSpPr/>
            <p:nvPr/>
          </p:nvSpPr>
          <p:spPr>
            <a:xfrm>
              <a:off x="9948140" y="1733788"/>
              <a:ext cx="364762" cy="249574"/>
            </a:xfrm>
            <a:custGeom>
              <a:avLst/>
              <a:gdLst>
                <a:gd name="connsiteX0" fmla="*/ 6399 w 364761"/>
                <a:gd name="connsiteY0" fmla="*/ 255801 h 249573"/>
                <a:gd name="connsiteX1" fmla="*/ 1983 w 364761"/>
                <a:gd name="connsiteY1" fmla="*/ 254073 h 249573"/>
                <a:gd name="connsiteX2" fmla="*/ 320 w 364761"/>
                <a:gd name="connsiteY2" fmla="*/ 247418 h 249573"/>
                <a:gd name="connsiteX3" fmla="*/ 11711 w 364761"/>
                <a:gd name="connsiteY3" fmla="*/ 212605 h 249573"/>
                <a:gd name="connsiteX4" fmla="*/ 19774 w 364761"/>
                <a:gd name="connsiteY4" fmla="*/ 208510 h 249573"/>
                <a:gd name="connsiteX5" fmla="*/ 23869 w 364761"/>
                <a:gd name="connsiteY5" fmla="*/ 216573 h 249573"/>
                <a:gd name="connsiteX6" fmla="*/ 16701 w 364761"/>
                <a:gd name="connsiteY6" fmla="*/ 238522 h 249573"/>
                <a:gd name="connsiteX7" fmla="*/ 293665 w 364761"/>
                <a:gd name="connsiteY7" fmla="*/ 131142 h 249573"/>
                <a:gd name="connsiteX8" fmla="*/ 354011 w 364761"/>
                <a:gd name="connsiteY8" fmla="*/ 3667 h 249573"/>
                <a:gd name="connsiteX9" fmla="*/ 362521 w 364761"/>
                <a:gd name="connsiteY9" fmla="*/ 595 h 249573"/>
                <a:gd name="connsiteX10" fmla="*/ 365593 w 364761"/>
                <a:gd name="connsiteY10" fmla="*/ 9107 h 249573"/>
                <a:gd name="connsiteX11" fmla="*/ 304160 w 364761"/>
                <a:gd name="connsiteY11" fmla="*/ 138885 h 249573"/>
                <a:gd name="connsiteX12" fmla="*/ 300704 w 364761"/>
                <a:gd name="connsiteY12" fmla="*/ 142085 h 249573"/>
                <a:gd name="connsiteX13" fmla="*/ 8766 w 364761"/>
                <a:gd name="connsiteY13" fmla="*/ 255289 h 249573"/>
                <a:gd name="connsiteX14" fmla="*/ 6399 w 364761"/>
                <a:gd name="connsiteY14" fmla="*/ 255801 h 24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4761" h="249573">
                  <a:moveTo>
                    <a:pt x="6399" y="255801"/>
                  </a:moveTo>
                  <a:cubicBezTo>
                    <a:pt x="4799" y="255801"/>
                    <a:pt x="3199" y="255225"/>
                    <a:pt x="1983" y="254073"/>
                  </a:cubicBezTo>
                  <a:cubicBezTo>
                    <a:pt x="191" y="252345"/>
                    <a:pt x="-448" y="249785"/>
                    <a:pt x="320" y="247418"/>
                  </a:cubicBezTo>
                  <a:lnTo>
                    <a:pt x="11711" y="212605"/>
                  </a:lnTo>
                  <a:cubicBezTo>
                    <a:pt x="12798" y="209277"/>
                    <a:pt x="16446" y="207422"/>
                    <a:pt x="19774" y="208510"/>
                  </a:cubicBezTo>
                  <a:cubicBezTo>
                    <a:pt x="23101" y="209597"/>
                    <a:pt x="24957" y="213245"/>
                    <a:pt x="23869" y="216573"/>
                  </a:cubicBezTo>
                  <a:lnTo>
                    <a:pt x="16701" y="238522"/>
                  </a:lnTo>
                  <a:lnTo>
                    <a:pt x="293665" y="131142"/>
                  </a:lnTo>
                  <a:lnTo>
                    <a:pt x="354011" y="3667"/>
                  </a:lnTo>
                  <a:cubicBezTo>
                    <a:pt x="355546" y="467"/>
                    <a:pt x="359322" y="-876"/>
                    <a:pt x="362521" y="595"/>
                  </a:cubicBezTo>
                  <a:cubicBezTo>
                    <a:pt x="365721" y="2131"/>
                    <a:pt x="367065" y="5907"/>
                    <a:pt x="365593" y="9107"/>
                  </a:cubicBezTo>
                  <a:lnTo>
                    <a:pt x="304160" y="138885"/>
                  </a:lnTo>
                  <a:cubicBezTo>
                    <a:pt x="303456" y="140357"/>
                    <a:pt x="302239" y="141509"/>
                    <a:pt x="300704" y="142085"/>
                  </a:cubicBezTo>
                  <a:lnTo>
                    <a:pt x="8766" y="255289"/>
                  </a:lnTo>
                  <a:cubicBezTo>
                    <a:pt x="7934" y="255609"/>
                    <a:pt x="7166" y="255801"/>
                    <a:pt x="6399" y="25580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39B19E88-6E40-4E19-83C4-6E3D92D8B7E6}"/>
                </a:ext>
              </a:extLst>
            </p:cNvPr>
            <p:cNvSpPr/>
            <p:nvPr/>
          </p:nvSpPr>
          <p:spPr>
            <a:xfrm>
              <a:off x="9924668" y="1600015"/>
              <a:ext cx="249574" cy="364762"/>
            </a:xfrm>
            <a:custGeom>
              <a:avLst/>
              <a:gdLst>
                <a:gd name="connsiteX0" fmla="*/ 6450 w 249573"/>
                <a:gd name="connsiteY0" fmla="*/ 366153 h 364761"/>
                <a:gd name="connsiteX1" fmla="*/ 1778 w 249573"/>
                <a:gd name="connsiteY1" fmla="*/ 364169 h 364761"/>
                <a:gd name="connsiteX2" fmla="*/ 434 w 249573"/>
                <a:gd name="connsiteY2" fmla="*/ 357450 h 364761"/>
                <a:gd name="connsiteX3" fmla="*/ 113638 w 249573"/>
                <a:gd name="connsiteY3" fmla="*/ 65512 h 364761"/>
                <a:gd name="connsiteX4" fmla="*/ 116838 w 249573"/>
                <a:gd name="connsiteY4" fmla="*/ 62057 h 364761"/>
                <a:gd name="connsiteX5" fmla="*/ 246616 w 249573"/>
                <a:gd name="connsiteY5" fmla="*/ 623 h 364761"/>
                <a:gd name="connsiteX6" fmla="*/ 255128 w 249573"/>
                <a:gd name="connsiteY6" fmla="*/ 3695 h 364761"/>
                <a:gd name="connsiteX7" fmla="*/ 252056 w 249573"/>
                <a:gd name="connsiteY7" fmla="*/ 12206 h 364761"/>
                <a:gd name="connsiteX8" fmla="*/ 124581 w 249573"/>
                <a:gd name="connsiteY8" fmla="*/ 72552 h 364761"/>
                <a:gd name="connsiteX9" fmla="*/ 17328 w 249573"/>
                <a:gd name="connsiteY9" fmla="*/ 349451 h 364761"/>
                <a:gd name="connsiteX10" fmla="*/ 39278 w 249573"/>
                <a:gd name="connsiteY10" fmla="*/ 342283 h 364761"/>
                <a:gd name="connsiteX11" fmla="*/ 47341 w 249573"/>
                <a:gd name="connsiteY11" fmla="*/ 346379 h 364761"/>
                <a:gd name="connsiteX12" fmla="*/ 43246 w 249573"/>
                <a:gd name="connsiteY12" fmla="*/ 354442 h 364761"/>
                <a:gd name="connsiteX13" fmla="*/ 8433 w 249573"/>
                <a:gd name="connsiteY13" fmla="*/ 365833 h 364761"/>
                <a:gd name="connsiteX14" fmla="*/ 6450 w 249573"/>
                <a:gd name="connsiteY14" fmla="*/ 366153 h 36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9573" h="364761">
                  <a:moveTo>
                    <a:pt x="6450" y="366153"/>
                  </a:moveTo>
                  <a:cubicBezTo>
                    <a:pt x="4722" y="366153"/>
                    <a:pt x="3058" y="365449"/>
                    <a:pt x="1778" y="364169"/>
                  </a:cubicBezTo>
                  <a:cubicBezTo>
                    <a:pt x="50" y="362377"/>
                    <a:pt x="-462" y="359753"/>
                    <a:pt x="434" y="357450"/>
                  </a:cubicBezTo>
                  <a:lnTo>
                    <a:pt x="113638" y="65512"/>
                  </a:lnTo>
                  <a:cubicBezTo>
                    <a:pt x="114214" y="63977"/>
                    <a:pt x="115366" y="62761"/>
                    <a:pt x="116838" y="62057"/>
                  </a:cubicBezTo>
                  <a:lnTo>
                    <a:pt x="246616" y="623"/>
                  </a:lnTo>
                  <a:cubicBezTo>
                    <a:pt x="249816" y="-913"/>
                    <a:pt x="253656" y="495"/>
                    <a:pt x="255128" y="3695"/>
                  </a:cubicBezTo>
                  <a:cubicBezTo>
                    <a:pt x="256663" y="6895"/>
                    <a:pt x="255256" y="10734"/>
                    <a:pt x="252056" y="12206"/>
                  </a:cubicBezTo>
                  <a:lnTo>
                    <a:pt x="124581" y="72552"/>
                  </a:lnTo>
                  <a:lnTo>
                    <a:pt x="17328" y="349451"/>
                  </a:lnTo>
                  <a:lnTo>
                    <a:pt x="39278" y="342283"/>
                  </a:lnTo>
                  <a:cubicBezTo>
                    <a:pt x="42605" y="341195"/>
                    <a:pt x="46253" y="342987"/>
                    <a:pt x="47341" y="346379"/>
                  </a:cubicBezTo>
                  <a:cubicBezTo>
                    <a:pt x="48429" y="349707"/>
                    <a:pt x="46637" y="353354"/>
                    <a:pt x="43246" y="354442"/>
                  </a:cubicBezTo>
                  <a:lnTo>
                    <a:pt x="8433" y="365833"/>
                  </a:lnTo>
                  <a:cubicBezTo>
                    <a:pt x="7793" y="366025"/>
                    <a:pt x="7090" y="366153"/>
                    <a:pt x="6450" y="36615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91438444-1D18-430D-9BED-C05EA8B59FF3}"/>
                </a:ext>
              </a:extLst>
            </p:cNvPr>
            <p:cNvSpPr/>
            <p:nvPr/>
          </p:nvSpPr>
          <p:spPr>
            <a:xfrm>
              <a:off x="10074078" y="1722097"/>
              <a:ext cx="115188" cy="115188"/>
            </a:xfrm>
            <a:custGeom>
              <a:avLst/>
              <a:gdLst>
                <a:gd name="connsiteX0" fmla="*/ 59066 w 115187"/>
                <a:gd name="connsiteY0" fmla="*/ 118196 h 115187"/>
                <a:gd name="connsiteX1" fmla="*/ 17278 w 115187"/>
                <a:gd name="connsiteY1" fmla="*/ 100853 h 115187"/>
                <a:gd name="connsiteX2" fmla="*/ 0 w 115187"/>
                <a:gd name="connsiteY2" fmla="*/ 59066 h 115187"/>
                <a:gd name="connsiteX3" fmla="*/ 17278 w 115187"/>
                <a:gd name="connsiteY3" fmla="*/ 17278 h 115187"/>
                <a:gd name="connsiteX4" fmla="*/ 59066 w 115187"/>
                <a:gd name="connsiteY4" fmla="*/ 0 h 115187"/>
                <a:gd name="connsiteX5" fmla="*/ 100853 w 115187"/>
                <a:gd name="connsiteY5" fmla="*/ 17278 h 115187"/>
                <a:gd name="connsiteX6" fmla="*/ 118131 w 115187"/>
                <a:gd name="connsiteY6" fmla="*/ 59066 h 115187"/>
                <a:gd name="connsiteX7" fmla="*/ 100853 w 115187"/>
                <a:gd name="connsiteY7" fmla="*/ 100853 h 115187"/>
                <a:gd name="connsiteX8" fmla="*/ 59066 w 115187"/>
                <a:gd name="connsiteY8" fmla="*/ 118196 h 115187"/>
                <a:gd name="connsiteX9" fmla="*/ 59066 w 115187"/>
                <a:gd name="connsiteY9" fmla="*/ 12799 h 115187"/>
                <a:gd name="connsiteX10" fmla="*/ 26301 w 115187"/>
                <a:gd name="connsiteY10" fmla="*/ 26365 h 115187"/>
                <a:gd name="connsiteX11" fmla="*/ 26301 w 115187"/>
                <a:gd name="connsiteY11" fmla="*/ 26365 h 115187"/>
                <a:gd name="connsiteX12" fmla="*/ 12735 w 115187"/>
                <a:gd name="connsiteY12" fmla="*/ 59130 h 115187"/>
                <a:gd name="connsiteX13" fmla="*/ 26301 w 115187"/>
                <a:gd name="connsiteY13" fmla="*/ 91894 h 115187"/>
                <a:gd name="connsiteX14" fmla="*/ 59066 w 115187"/>
                <a:gd name="connsiteY14" fmla="*/ 105461 h 115187"/>
                <a:gd name="connsiteX15" fmla="*/ 91830 w 115187"/>
                <a:gd name="connsiteY15" fmla="*/ 91894 h 115187"/>
                <a:gd name="connsiteX16" fmla="*/ 105397 w 115187"/>
                <a:gd name="connsiteY16" fmla="*/ 59130 h 115187"/>
                <a:gd name="connsiteX17" fmla="*/ 91830 w 115187"/>
                <a:gd name="connsiteY17" fmla="*/ 26365 h 115187"/>
                <a:gd name="connsiteX18" fmla="*/ 59066 w 115187"/>
                <a:gd name="connsiteY18" fmla="*/ 12799 h 115187"/>
                <a:gd name="connsiteX19" fmla="*/ 21758 w 115187"/>
                <a:gd name="connsiteY19" fmla="*/ 21822 h 115187"/>
                <a:gd name="connsiteX20" fmla="*/ 21822 w 115187"/>
                <a:gd name="connsiteY20" fmla="*/ 21822 h 115187"/>
                <a:gd name="connsiteX21" fmla="*/ 21758 w 115187"/>
                <a:gd name="connsiteY21" fmla="*/ 21822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5187" h="115187">
                  <a:moveTo>
                    <a:pt x="59066" y="118196"/>
                  </a:moveTo>
                  <a:cubicBezTo>
                    <a:pt x="43260" y="118196"/>
                    <a:pt x="28413" y="112052"/>
                    <a:pt x="17278" y="100853"/>
                  </a:cubicBezTo>
                  <a:cubicBezTo>
                    <a:pt x="6143" y="89719"/>
                    <a:pt x="0" y="74872"/>
                    <a:pt x="0" y="59066"/>
                  </a:cubicBezTo>
                  <a:cubicBezTo>
                    <a:pt x="0" y="43259"/>
                    <a:pt x="6143" y="28413"/>
                    <a:pt x="17278" y="17278"/>
                  </a:cubicBezTo>
                  <a:cubicBezTo>
                    <a:pt x="28413" y="6143"/>
                    <a:pt x="43260" y="0"/>
                    <a:pt x="59066" y="0"/>
                  </a:cubicBezTo>
                  <a:cubicBezTo>
                    <a:pt x="74872" y="0"/>
                    <a:pt x="89719" y="6143"/>
                    <a:pt x="100853" y="17278"/>
                  </a:cubicBezTo>
                  <a:cubicBezTo>
                    <a:pt x="111988" y="28413"/>
                    <a:pt x="118131" y="43259"/>
                    <a:pt x="118131" y="59066"/>
                  </a:cubicBezTo>
                  <a:cubicBezTo>
                    <a:pt x="118131" y="74872"/>
                    <a:pt x="111988" y="89719"/>
                    <a:pt x="100853" y="100853"/>
                  </a:cubicBezTo>
                  <a:cubicBezTo>
                    <a:pt x="89655" y="112052"/>
                    <a:pt x="74808" y="118196"/>
                    <a:pt x="59066" y="118196"/>
                  </a:cubicBezTo>
                  <a:close/>
                  <a:moveTo>
                    <a:pt x="59066" y="12799"/>
                  </a:moveTo>
                  <a:cubicBezTo>
                    <a:pt x="46715" y="12799"/>
                    <a:pt x="35068" y="17598"/>
                    <a:pt x="26301" y="26365"/>
                  </a:cubicBezTo>
                  <a:lnTo>
                    <a:pt x="26301" y="26365"/>
                  </a:lnTo>
                  <a:cubicBezTo>
                    <a:pt x="17534" y="35132"/>
                    <a:pt x="12735" y="46715"/>
                    <a:pt x="12735" y="59130"/>
                  </a:cubicBezTo>
                  <a:cubicBezTo>
                    <a:pt x="12735" y="71480"/>
                    <a:pt x="17534" y="83127"/>
                    <a:pt x="26301" y="91894"/>
                  </a:cubicBezTo>
                  <a:cubicBezTo>
                    <a:pt x="35068" y="100661"/>
                    <a:pt x="46651" y="105461"/>
                    <a:pt x="59066" y="105461"/>
                  </a:cubicBezTo>
                  <a:cubicBezTo>
                    <a:pt x="71481" y="105461"/>
                    <a:pt x="83063" y="100661"/>
                    <a:pt x="91830" y="91894"/>
                  </a:cubicBezTo>
                  <a:cubicBezTo>
                    <a:pt x="100597" y="83127"/>
                    <a:pt x="105397" y="71544"/>
                    <a:pt x="105397" y="59130"/>
                  </a:cubicBezTo>
                  <a:cubicBezTo>
                    <a:pt x="105397" y="46779"/>
                    <a:pt x="100597" y="35132"/>
                    <a:pt x="91830" y="26365"/>
                  </a:cubicBezTo>
                  <a:cubicBezTo>
                    <a:pt x="83063" y="17598"/>
                    <a:pt x="71417" y="12799"/>
                    <a:pt x="59066" y="12799"/>
                  </a:cubicBezTo>
                  <a:close/>
                  <a:moveTo>
                    <a:pt x="21758" y="21822"/>
                  </a:moveTo>
                  <a:lnTo>
                    <a:pt x="21822" y="21822"/>
                  </a:lnTo>
                  <a:lnTo>
                    <a:pt x="21758" y="2182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053AFAFC-B143-4615-82B0-6F77187A310F}"/>
                </a:ext>
              </a:extLst>
            </p:cNvPr>
            <p:cNvSpPr/>
            <p:nvPr/>
          </p:nvSpPr>
          <p:spPr>
            <a:xfrm>
              <a:off x="9962010" y="1812056"/>
              <a:ext cx="134386" cy="134386"/>
            </a:xfrm>
            <a:custGeom>
              <a:avLst/>
              <a:gdLst>
                <a:gd name="connsiteX0" fmla="*/ 6415 w 134385"/>
                <a:gd name="connsiteY0" fmla="*/ 140225 h 134385"/>
                <a:gd name="connsiteX1" fmla="*/ 1872 w 134385"/>
                <a:gd name="connsiteY1" fmla="*/ 138369 h 134385"/>
                <a:gd name="connsiteX2" fmla="*/ 1872 w 134385"/>
                <a:gd name="connsiteY2" fmla="*/ 129346 h 134385"/>
                <a:gd name="connsiteX3" fmla="*/ 129346 w 134385"/>
                <a:gd name="connsiteY3" fmla="*/ 1872 h 134385"/>
                <a:gd name="connsiteX4" fmla="*/ 138369 w 134385"/>
                <a:gd name="connsiteY4" fmla="*/ 1872 h 134385"/>
                <a:gd name="connsiteX5" fmla="*/ 138369 w 134385"/>
                <a:gd name="connsiteY5" fmla="*/ 10895 h 134385"/>
                <a:gd name="connsiteX6" fmla="*/ 10894 w 134385"/>
                <a:gd name="connsiteY6" fmla="*/ 138369 h 134385"/>
                <a:gd name="connsiteX7" fmla="*/ 6415 w 134385"/>
                <a:gd name="connsiteY7" fmla="*/ 140225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40225"/>
                  </a:moveTo>
                  <a:cubicBezTo>
                    <a:pt x="4751" y="140225"/>
                    <a:pt x="3151" y="139585"/>
                    <a:pt x="1872" y="138369"/>
                  </a:cubicBezTo>
                  <a:cubicBezTo>
                    <a:pt x="-624" y="135874"/>
                    <a:pt x="-624" y="131842"/>
                    <a:pt x="1872" y="129346"/>
                  </a:cubicBezTo>
                  <a:lnTo>
                    <a:pt x="129346" y="1872"/>
                  </a:lnTo>
                  <a:cubicBezTo>
                    <a:pt x="131842" y="-624"/>
                    <a:pt x="135873" y="-624"/>
                    <a:pt x="138369" y="1872"/>
                  </a:cubicBezTo>
                  <a:cubicBezTo>
                    <a:pt x="140865" y="4368"/>
                    <a:pt x="140865" y="8399"/>
                    <a:pt x="138369" y="10895"/>
                  </a:cubicBezTo>
                  <a:lnTo>
                    <a:pt x="10894" y="138369"/>
                  </a:lnTo>
                  <a:cubicBezTo>
                    <a:pt x="9679" y="139585"/>
                    <a:pt x="8015" y="140225"/>
                    <a:pt x="6415" y="14022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B728FB06-8C92-41CE-AAA8-B25199F1A3BA}"/>
                </a:ext>
              </a:extLst>
            </p:cNvPr>
            <p:cNvSpPr/>
            <p:nvPr/>
          </p:nvSpPr>
          <p:spPr>
            <a:xfrm>
              <a:off x="10143281" y="1524882"/>
              <a:ext cx="243174" cy="243174"/>
            </a:xfrm>
            <a:custGeom>
              <a:avLst/>
              <a:gdLst>
                <a:gd name="connsiteX0" fmla="*/ 188946 w 243174"/>
                <a:gd name="connsiteY0" fmla="*/ 246042 h 243174"/>
                <a:gd name="connsiteX1" fmla="*/ 184403 w 243174"/>
                <a:gd name="connsiteY1" fmla="*/ 244186 h 243174"/>
                <a:gd name="connsiteX2" fmla="*/ 1894 w 243174"/>
                <a:gd name="connsiteY2" fmla="*/ 61677 h 243174"/>
                <a:gd name="connsiteX3" fmla="*/ 934 w 243174"/>
                <a:gd name="connsiteY3" fmla="*/ 53806 h 243174"/>
                <a:gd name="connsiteX4" fmla="*/ 32035 w 243174"/>
                <a:gd name="connsiteY4" fmla="*/ 3060 h 243174"/>
                <a:gd name="connsiteX5" fmla="*/ 36770 w 243174"/>
                <a:gd name="connsiteY5" fmla="*/ 52 h 243174"/>
                <a:gd name="connsiteX6" fmla="*/ 42018 w 243174"/>
                <a:gd name="connsiteY6" fmla="*/ 1908 h 243174"/>
                <a:gd name="connsiteX7" fmla="*/ 244173 w 243174"/>
                <a:gd name="connsiteY7" fmla="*/ 204062 h 243174"/>
                <a:gd name="connsiteX8" fmla="*/ 246029 w 243174"/>
                <a:gd name="connsiteY8" fmla="*/ 209310 h 243174"/>
                <a:gd name="connsiteX9" fmla="*/ 243021 w 243174"/>
                <a:gd name="connsiteY9" fmla="*/ 214045 h 243174"/>
                <a:gd name="connsiteX10" fmla="*/ 192274 w 243174"/>
                <a:gd name="connsiteY10" fmla="*/ 245146 h 243174"/>
                <a:gd name="connsiteX11" fmla="*/ 188946 w 243174"/>
                <a:gd name="connsiteY11" fmla="*/ 246042 h 243174"/>
                <a:gd name="connsiteX12" fmla="*/ 14565 w 243174"/>
                <a:gd name="connsiteY12" fmla="*/ 56174 h 243174"/>
                <a:gd name="connsiteX13" fmla="*/ 189970 w 243174"/>
                <a:gd name="connsiteY13" fmla="*/ 231580 h 243174"/>
                <a:gd name="connsiteX14" fmla="*/ 229518 w 243174"/>
                <a:gd name="connsiteY14" fmla="*/ 207326 h 243174"/>
                <a:gd name="connsiteX15" fmla="*/ 38818 w 243174"/>
                <a:gd name="connsiteY15" fmla="*/ 16626 h 243174"/>
                <a:gd name="connsiteX16" fmla="*/ 14565 w 243174"/>
                <a:gd name="connsiteY16" fmla="*/ 56174 h 24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3174" h="243174">
                  <a:moveTo>
                    <a:pt x="188946" y="246042"/>
                  </a:moveTo>
                  <a:cubicBezTo>
                    <a:pt x="187282" y="246042"/>
                    <a:pt x="185683" y="245402"/>
                    <a:pt x="184403" y="244186"/>
                  </a:cubicBezTo>
                  <a:lnTo>
                    <a:pt x="1894" y="61677"/>
                  </a:lnTo>
                  <a:cubicBezTo>
                    <a:pt x="-217" y="59566"/>
                    <a:pt x="-602" y="56302"/>
                    <a:pt x="934" y="53806"/>
                  </a:cubicBezTo>
                  <a:lnTo>
                    <a:pt x="32035" y="3060"/>
                  </a:lnTo>
                  <a:cubicBezTo>
                    <a:pt x="33059" y="1396"/>
                    <a:pt x="34787" y="308"/>
                    <a:pt x="36770" y="52"/>
                  </a:cubicBezTo>
                  <a:cubicBezTo>
                    <a:pt x="38690" y="-204"/>
                    <a:pt x="40674" y="500"/>
                    <a:pt x="42018" y="1908"/>
                  </a:cubicBezTo>
                  <a:lnTo>
                    <a:pt x="244173" y="204062"/>
                  </a:lnTo>
                  <a:cubicBezTo>
                    <a:pt x="245580" y="205470"/>
                    <a:pt x="246221" y="207390"/>
                    <a:pt x="246029" y="209310"/>
                  </a:cubicBezTo>
                  <a:cubicBezTo>
                    <a:pt x="245772" y="211230"/>
                    <a:pt x="244684" y="213021"/>
                    <a:pt x="243021" y="214045"/>
                  </a:cubicBezTo>
                  <a:lnTo>
                    <a:pt x="192274" y="245146"/>
                  </a:lnTo>
                  <a:cubicBezTo>
                    <a:pt x="191314" y="245786"/>
                    <a:pt x="190099" y="246042"/>
                    <a:pt x="188946" y="246042"/>
                  </a:cubicBezTo>
                  <a:close/>
                  <a:moveTo>
                    <a:pt x="14565" y="56174"/>
                  </a:moveTo>
                  <a:lnTo>
                    <a:pt x="189970" y="231580"/>
                  </a:lnTo>
                  <a:lnTo>
                    <a:pt x="229518" y="207326"/>
                  </a:lnTo>
                  <a:lnTo>
                    <a:pt x="38818" y="16626"/>
                  </a:lnTo>
                  <a:lnTo>
                    <a:pt x="14565" y="5617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555327F2-477B-4C2B-9FFC-738BF5934D10}"/>
                </a:ext>
              </a:extLst>
            </p:cNvPr>
            <p:cNvSpPr/>
            <p:nvPr/>
          </p:nvSpPr>
          <p:spPr>
            <a:xfrm>
              <a:off x="9924718" y="1566849"/>
              <a:ext cx="95990" cy="12799"/>
            </a:xfrm>
            <a:custGeom>
              <a:avLst/>
              <a:gdLst>
                <a:gd name="connsiteX0" fmla="*/ 91638 w 95989"/>
                <a:gd name="connsiteY0" fmla="*/ 12799 h 12798"/>
                <a:gd name="connsiteX1" fmla="*/ 6399 w 95989"/>
                <a:gd name="connsiteY1" fmla="*/ 12799 h 12798"/>
                <a:gd name="connsiteX2" fmla="*/ 0 w 95989"/>
                <a:gd name="connsiteY2" fmla="*/ 6399 h 12798"/>
                <a:gd name="connsiteX3" fmla="*/ 6399 w 95989"/>
                <a:gd name="connsiteY3" fmla="*/ 0 h 12798"/>
                <a:gd name="connsiteX4" fmla="*/ 91638 w 95989"/>
                <a:gd name="connsiteY4" fmla="*/ 0 h 12798"/>
                <a:gd name="connsiteX5" fmla="*/ 98037 w 95989"/>
                <a:gd name="connsiteY5" fmla="*/ 6399 h 12798"/>
                <a:gd name="connsiteX6" fmla="*/ 91638 w 9598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989" h="12798">
                  <a:moveTo>
                    <a:pt x="91638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91638" y="0"/>
                  </a:lnTo>
                  <a:cubicBezTo>
                    <a:pt x="95158" y="0"/>
                    <a:pt x="98037" y="2880"/>
                    <a:pt x="98037" y="6399"/>
                  </a:cubicBezTo>
                  <a:cubicBezTo>
                    <a:pt x="98037" y="9919"/>
                    <a:pt x="95158" y="12799"/>
                    <a:pt x="9163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D7EC28B9-8190-4ADE-81A9-30E8C751D348}"/>
                </a:ext>
              </a:extLst>
            </p:cNvPr>
            <p:cNvSpPr/>
            <p:nvPr/>
          </p:nvSpPr>
          <p:spPr>
            <a:xfrm>
              <a:off x="9967337" y="1524230"/>
              <a:ext cx="12799" cy="95990"/>
            </a:xfrm>
            <a:custGeom>
              <a:avLst/>
              <a:gdLst>
                <a:gd name="connsiteX0" fmla="*/ 6399 w 12798"/>
                <a:gd name="connsiteY0" fmla="*/ 98038 h 95989"/>
                <a:gd name="connsiteX1" fmla="*/ 0 w 12798"/>
                <a:gd name="connsiteY1" fmla="*/ 91638 h 95989"/>
                <a:gd name="connsiteX2" fmla="*/ 0 w 12798"/>
                <a:gd name="connsiteY2" fmla="*/ 6399 h 95989"/>
                <a:gd name="connsiteX3" fmla="*/ 6399 w 12798"/>
                <a:gd name="connsiteY3" fmla="*/ 0 h 95989"/>
                <a:gd name="connsiteX4" fmla="*/ 12799 w 12798"/>
                <a:gd name="connsiteY4" fmla="*/ 6399 h 95989"/>
                <a:gd name="connsiteX5" fmla="*/ 12799 w 12798"/>
                <a:gd name="connsiteY5" fmla="*/ 91638 h 95989"/>
                <a:gd name="connsiteX6" fmla="*/ 6399 w 12798"/>
                <a:gd name="connsiteY6" fmla="*/ 98038 h 9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95989">
                  <a:moveTo>
                    <a:pt x="6399" y="98038"/>
                  </a:moveTo>
                  <a:cubicBezTo>
                    <a:pt x="2880" y="98038"/>
                    <a:pt x="0" y="95158"/>
                    <a:pt x="0" y="9163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91638"/>
                  </a:lnTo>
                  <a:cubicBezTo>
                    <a:pt x="12799" y="95158"/>
                    <a:pt x="9919" y="98038"/>
                    <a:pt x="6399" y="9803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9" name="Group 698">
            <a:extLst>
              <a:ext uri="{FF2B5EF4-FFF2-40B4-BE49-F238E27FC236}">
                <a16:creationId xmlns:a16="http://schemas.microsoft.com/office/drawing/2014/main" id="{47CB9BA9-F2AB-48E9-8B88-0381A03F90AE}"/>
              </a:ext>
            </a:extLst>
          </p:cNvPr>
          <p:cNvGrpSpPr/>
          <p:nvPr/>
        </p:nvGrpSpPr>
        <p:grpSpPr>
          <a:xfrm>
            <a:off x="9590452" y="2502671"/>
            <a:ext cx="437394" cy="437458"/>
            <a:chOff x="9937517" y="2618579"/>
            <a:chExt cx="437394" cy="437458"/>
          </a:xfrm>
        </p:grpSpPr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6245CD97-96F2-4ED4-B9BE-200F13329AAC}"/>
                </a:ext>
              </a:extLst>
            </p:cNvPr>
            <p:cNvSpPr/>
            <p:nvPr/>
          </p:nvSpPr>
          <p:spPr>
            <a:xfrm>
              <a:off x="10042146" y="2618579"/>
              <a:ext cx="332765" cy="332765"/>
            </a:xfrm>
            <a:custGeom>
              <a:avLst/>
              <a:gdLst>
                <a:gd name="connsiteX0" fmla="*/ 285346 w 332765"/>
                <a:gd name="connsiteY0" fmla="*/ 332765 h 332765"/>
                <a:gd name="connsiteX1" fmla="*/ 47419 w 332765"/>
                <a:gd name="connsiteY1" fmla="*/ 332765 h 332765"/>
                <a:gd name="connsiteX2" fmla="*/ 0 w 332765"/>
                <a:gd name="connsiteY2" fmla="*/ 285346 h 332765"/>
                <a:gd name="connsiteX3" fmla="*/ 0 w 332765"/>
                <a:gd name="connsiteY3" fmla="*/ 47419 h 332765"/>
                <a:gd name="connsiteX4" fmla="*/ 47419 w 332765"/>
                <a:gd name="connsiteY4" fmla="*/ 0 h 332765"/>
                <a:gd name="connsiteX5" fmla="*/ 285346 w 332765"/>
                <a:gd name="connsiteY5" fmla="*/ 0 h 332765"/>
                <a:gd name="connsiteX6" fmla="*/ 332765 w 332765"/>
                <a:gd name="connsiteY6" fmla="*/ 47419 h 332765"/>
                <a:gd name="connsiteX7" fmla="*/ 332765 w 332765"/>
                <a:gd name="connsiteY7" fmla="*/ 285346 h 332765"/>
                <a:gd name="connsiteX8" fmla="*/ 285346 w 332765"/>
                <a:gd name="connsiteY8" fmla="*/ 332765 h 332765"/>
                <a:gd name="connsiteX9" fmla="*/ 47483 w 332765"/>
                <a:gd name="connsiteY9" fmla="*/ 12799 h 332765"/>
                <a:gd name="connsiteX10" fmla="*/ 12863 w 332765"/>
                <a:gd name="connsiteY10" fmla="*/ 47419 h 332765"/>
                <a:gd name="connsiteX11" fmla="*/ 12863 w 332765"/>
                <a:gd name="connsiteY11" fmla="*/ 285346 h 332765"/>
                <a:gd name="connsiteX12" fmla="*/ 47483 w 332765"/>
                <a:gd name="connsiteY12" fmla="*/ 319966 h 332765"/>
                <a:gd name="connsiteX13" fmla="*/ 285410 w 332765"/>
                <a:gd name="connsiteY13" fmla="*/ 319966 h 332765"/>
                <a:gd name="connsiteX14" fmla="*/ 320030 w 332765"/>
                <a:gd name="connsiteY14" fmla="*/ 285346 h 332765"/>
                <a:gd name="connsiteX15" fmla="*/ 320030 w 332765"/>
                <a:gd name="connsiteY15" fmla="*/ 47419 h 332765"/>
                <a:gd name="connsiteX16" fmla="*/ 285410 w 332765"/>
                <a:gd name="connsiteY16" fmla="*/ 12799 h 332765"/>
                <a:gd name="connsiteX17" fmla="*/ 47483 w 332765"/>
                <a:gd name="connsiteY17" fmla="*/ 12799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65" h="332765">
                  <a:moveTo>
                    <a:pt x="285346" y="332765"/>
                  </a:moveTo>
                  <a:lnTo>
                    <a:pt x="47419" y="332765"/>
                  </a:lnTo>
                  <a:cubicBezTo>
                    <a:pt x="21245" y="332765"/>
                    <a:pt x="0" y="311455"/>
                    <a:pt x="0" y="285346"/>
                  </a:cubicBezTo>
                  <a:lnTo>
                    <a:pt x="0" y="47419"/>
                  </a:lnTo>
                  <a:cubicBezTo>
                    <a:pt x="0" y="21246"/>
                    <a:pt x="21245" y="0"/>
                    <a:pt x="47419" y="0"/>
                  </a:cubicBezTo>
                  <a:lnTo>
                    <a:pt x="285346" y="0"/>
                  </a:lnTo>
                  <a:cubicBezTo>
                    <a:pt x="311519" y="0"/>
                    <a:pt x="332765" y="21310"/>
                    <a:pt x="332765" y="47419"/>
                  </a:cubicBezTo>
                  <a:lnTo>
                    <a:pt x="332765" y="285346"/>
                  </a:lnTo>
                  <a:cubicBezTo>
                    <a:pt x="332829" y="311455"/>
                    <a:pt x="311519" y="332765"/>
                    <a:pt x="285346" y="332765"/>
                  </a:cubicBezTo>
                  <a:close/>
                  <a:moveTo>
                    <a:pt x="47483" y="12799"/>
                  </a:moveTo>
                  <a:cubicBezTo>
                    <a:pt x="28413" y="12799"/>
                    <a:pt x="12863" y="28349"/>
                    <a:pt x="12863" y="47419"/>
                  </a:cubicBezTo>
                  <a:lnTo>
                    <a:pt x="12863" y="285346"/>
                  </a:lnTo>
                  <a:cubicBezTo>
                    <a:pt x="12863" y="304416"/>
                    <a:pt x="28413" y="319966"/>
                    <a:pt x="47483" y="319966"/>
                  </a:cubicBezTo>
                  <a:lnTo>
                    <a:pt x="285410" y="319966"/>
                  </a:lnTo>
                  <a:cubicBezTo>
                    <a:pt x="304480" y="319966"/>
                    <a:pt x="320030" y="304416"/>
                    <a:pt x="320030" y="285346"/>
                  </a:cubicBezTo>
                  <a:lnTo>
                    <a:pt x="320030" y="47419"/>
                  </a:lnTo>
                  <a:cubicBezTo>
                    <a:pt x="320030" y="28349"/>
                    <a:pt x="304480" y="12799"/>
                    <a:pt x="285410" y="12799"/>
                  </a:cubicBezTo>
                  <a:lnTo>
                    <a:pt x="47483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602CE63-813D-4AE8-BEA4-AC2D81E538EA}"/>
                </a:ext>
              </a:extLst>
            </p:cNvPr>
            <p:cNvSpPr/>
            <p:nvPr/>
          </p:nvSpPr>
          <p:spPr>
            <a:xfrm>
              <a:off x="9937517" y="2723272"/>
              <a:ext cx="332765" cy="332765"/>
            </a:xfrm>
            <a:custGeom>
              <a:avLst/>
              <a:gdLst>
                <a:gd name="connsiteX0" fmla="*/ 285282 w 332765"/>
                <a:gd name="connsiteY0" fmla="*/ 332765 h 332765"/>
                <a:gd name="connsiteX1" fmla="*/ 47418 w 332765"/>
                <a:gd name="connsiteY1" fmla="*/ 332765 h 332765"/>
                <a:gd name="connsiteX2" fmla="*/ 0 w 332765"/>
                <a:gd name="connsiteY2" fmla="*/ 285346 h 332765"/>
                <a:gd name="connsiteX3" fmla="*/ 0 w 332765"/>
                <a:gd name="connsiteY3" fmla="*/ 47419 h 332765"/>
                <a:gd name="connsiteX4" fmla="*/ 47418 w 332765"/>
                <a:gd name="connsiteY4" fmla="*/ 0 h 332765"/>
                <a:gd name="connsiteX5" fmla="*/ 72632 w 332765"/>
                <a:gd name="connsiteY5" fmla="*/ 0 h 332765"/>
                <a:gd name="connsiteX6" fmla="*/ 79032 w 332765"/>
                <a:gd name="connsiteY6" fmla="*/ 6399 h 332765"/>
                <a:gd name="connsiteX7" fmla="*/ 72632 w 332765"/>
                <a:gd name="connsiteY7" fmla="*/ 12799 h 332765"/>
                <a:gd name="connsiteX8" fmla="*/ 47418 w 332765"/>
                <a:gd name="connsiteY8" fmla="*/ 12799 h 332765"/>
                <a:gd name="connsiteX9" fmla="*/ 12799 w 332765"/>
                <a:gd name="connsiteY9" fmla="*/ 47419 h 332765"/>
                <a:gd name="connsiteX10" fmla="*/ 12799 w 332765"/>
                <a:gd name="connsiteY10" fmla="*/ 285346 h 332765"/>
                <a:gd name="connsiteX11" fmla="*/ 47418 w 332765"/>
                <a:gd name="connsiteY11" fmla="*/ 319966 h 332765"/>
                <a:gd name="connsiteX12" fmla="*/ 285282 w 332765"/>
                <a:gd name="connsiteY12" fmla="*/ 319966 h 332765"/>
                <a:gd name="connsiteX13" fmla="*/ 319966 w 332765"/>
                <a:gd name="connsiteY13" fmla="*/ 285346 h 332765"/>
                <a:gd name="connsiteX14" fmla="*/ 319966 w 332765"/>
                <a:gd name="connsiteY14" fmla="*/ 260069 h 332765"/>
                <a:gd name="connsiteX15" fmla="*/ 326366 w 332765"/>
                <a:gd name="connsiteY15" fmla="*/ 253669 h 332765"/>
                <a:gd name="connsiteX16" fmla="*/ 332765 w 332765"/>
                <a:gd name="connsiteY16" fmla="*/ 260069 h 332765"/>
                <a:gd name="connsiteX17" fmla="*/ 332765 w 332765"/>
                <a:gd name="connsiteY17" fmla="*/ 285346 h 332765"/>
                <a:gd name="connsiteX18" fmla="*/ 285282 w 332765"/>
                <a:gd name="connsiteY18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2765" h="332765">
                  <a:moveTo>
                    <a:pt x="285282" y="332765"/>
                  </a:moveTo>
                  <a:lnTo>
                    <a:pt x="47418" y="332765"/>
                  </a:lnTo>
                  <a:cubicBezTo>
                    <a:pt x="21245" y="332765"/>
                    <a:pt x="0" y="311519"/>
                    <a:pt x="0" y="285346"/>
                  </a:cubicBezTo>
                  <a:lnTo>
                    <a:pt x="0" y="47419"/>
                  </a:lnTo>
                  <a:cubicBezTo>
                    <a:pt x="0" y="21246"/>
                    <a:pt x="21245" y="0"/>
                    <a:pt x="47418" y="0"/>
                  </a:cubicBezTo>
                  <a:lnTo>
                    <a:pt x="72632" y="0"/>
                  </a:lnTo>
                  <a:cubicBezTo>
                    <a:pt x="76151" y="0"/>
                    <a:pt x="79032" y="2880"/>
                    <a:pt x="79032" y="6399"/>
                  </a:cubicBezTo>
                  <a:cubicBezTo>
                    <a:pt x="79032" y="9919"/>
                    <a:pt x="76151" y="12799"/>
                    <a:pt x="72632" y="12799"/>
                  </a:cubicBezTo>
                  <a:lnTo>
                    <a:pt x="47418" y="12799"/>
                  </a:lnTo>
                  <a:cubicBezTo>
                    <a:pt x="28349" y="12799"/>
                    <a:pt x="12799" y="28349"/>
                    <a:pt x="12799" y="47419"/>
                  </a:cubicBezTo>
                  <a:lnTo>
                    <a:pt x="12799" y="285346"/>
                  </a:lnTo>
                  <a:cubicBezTo>
                    <a:pt x="12799" y="304416"/>
                    <a:pt x="28349" y="319966"/>
                    <a:pt x="47418" y="319966"/>
                  </a:cubicBezTo>
                  <a:lnTo>
                    <a:pt x="285282" y="319966"/>
                  </a:lnTo>
                  <a:cubicBezTo>
                    <a:pt x="304416" y="319966"/>
                    <a:pt x="319966" y="304416"/>
                    <a:pt x="319966" y="285346"/>
                  </a:cubicBezTo>
                  <a:lnTo>
                    <a:pt x="319966" y="260069"/>
                  </a:lnTo>
                  <a:cubicBezTo>
                    <a:pt x="319966" y="256549"/>
                    <a:pt x="322846" y="253669"/>
                    <a:pt x="326366" y="253669"/>
                  </a:cubicBezTo>
                  <a:cubicBezTo>
                    <a:pt x="329885" y="253669"/>
                    <a:pt x="332765" y="256549"/>
                    <a:pt x="332765" y="260069"/>
                  </a:cubicBezTo>
                  <a:lnTo>
                    <a:pt x="332765" y="285346"/>
                  </a:lnTo>
                  <a:cubicBezTo>
                    <a:pt x="332765" y="311455"/>
                    <a:pt x="311455" y="332765"/>
                    <a:pt x="285282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5" name="Group 714">
            <a:extLst>
              <a:ext uri="{FF2B5EF4-FFF2-40B4-BE49-F238E27FC236}">
                <a16:creationId xmlns:a16="http://schemas.microsoft.com/office/drawing/2014/main" id="{82E33C21-EB54-45F9-B004-D79A6235804D}"/>
              </a:ext>
            </a:extLst>
          </p:cNvPr>
          <p:cNvGrpSpPr/>
          <p:nvPr/>
        </p:nvGrpSpPr>
        <p:grpSpPr>
          <a:xfrm>
            <a:off x="9576740" y="3569250"/>
            <a:ext cx="462380" cy="461660"/>
            <a:chOff x="9923805" y="3685158"/>
            <a:chExt cx="462380" cy="461660"/>
          </a:xfrm>
        </p:grpSpPr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BF659341-D59E-461A-B9DD-DAEEC0753B7A}"/>
                </a:ext>
              </a:extLst>
            </p:cNvPr>
            <p:cNvSpPr/>
            <p:nvPr/>
          </p:nvSpPr>
          <p:spPr>
            <a:xfrm>
              <a:off x="9923805" y="3993234"/>
              <a:ext cx="153584" cy="153584"/>
            </a:xfrm>
            <a:custGeom>
              <a:avLst/>
              <a:gdLst>
                <a:gd name="connsiteX0" fmla="*/ 6416 w 153583"/>
                <a:gd name="connsiteY0" fmla="*/ 154592 h 153583"/>
                <a:gd name="connsiteX1" fmla="*/ 1872 w 153583"/>
                <a:gd name="connsiteY1" fmla="*/ 152736 h 153583"/>
                <a:gd name="connsiteX2" fmla="*/ 657 w 153583"/>
                <a:gd name="connsiteY2" fmla="*/ 145441 h 153583"/>
                <a:gd name="connsiteX3" fmla="*/ 19023 w 153583"/>
                <a:gd name="connsiteY3" fmla="*/ 88871 h 153583"/>
                <a:gd name="connsiteX4" fmla="*/ 24590 w 153583"/>
                <a:gd name="connsiteY4" fmla="*/ 60010 h 153583"/>
                <a:gd name="connsiteX5" fmla="*/ 43468 w 153583"/>
                <a:gd name="connsiteY5" fmla="*/ 19054 h 153583"/>
                <a:gd name="connsiteX6" fmla="*/ 135618 w 153583"/>
                <a:gd name="connsiteY6" fmla="*/ 19054 h 153583"/>
                <a:gd name="connsiteX7" fmla="*/ 135618 w 153583"/>
                <a:gd name="connsiteY7" fmla="*/ 111204 h 153583"/>
                <a:gd name="connsiteX8" fmla="*/ 94598 w 153583"/>
                <a:gd name="connsiteY8" fmla="*/ 130082 h 153583"/>
                <a:gd name="connsiteX9" fmla="*/ 65801 w 153583"/>
                <a:gd name="connsiteY9" fmla="*/ 135650 h 153583"/>
                <a:gd name="connsiteX10" fmla="*/ 9167 w 153583"/>
                <a:gd name="connsiteY10" fmla="*/ 154016 h 153583"/>
                <a:gd name="connsiteX11" fmla="*/ 6416 w 153583"/>
                <a:gd name="connsiteY11" fmla="*/ 154592 h 153583"/>
                <a:gd name="connsiteX12" fmla="*/ 37068 w 153583"/>
                <a:gd name="connsiteY12" fmla="*/ 62633 h 153583"/>
                <a:gd name="connsiteX13" fmla="*/ 31565 w 153583"/>
                <a:gd name="connsiteY13" fmla="*/ 91046 h 153583"/>
                <a:gd name="connsiteX14" fmla="*/ 19343 w 153583"/>
                <a:gd name="connsiteY14" fmla="*/ 135202 h 153583"/>
                <a:gd name="connsiteX15" fmla="*/ 63498 w 153583"/>
                <a:gd name="connsiteY15" fmla="*/ 122979 h 153583"/>
                <a:gd name="connsiteX16" fmla="*/ 92231 w 153583"/>
                <a:gd name="connsiteY16" fmla="*/ 117412 h 153583"/>
                <a:gd name="connsiteX17" fmla="*/ 93127 w 153583"/>
                <a:gd name="connsiteY17" fmla="*/ 117284 h 153583"/>
                <a:gd name="connsiteX18" fmla="*/ 126468 w 153583"/>
                <a:gd name="connsiteY18" fmla="*/ 102117 h 153583"/>
                <a:gd name="connsiteX19" fmla="*/ 126468 w 153583"/>
                <a:gd name="connsiteY19" fmla="*/ 28077 h 153583"/>
                <a:gd name="connsiteX20" fmla="*/ 52427 w 153583"/>
                <a:gd name="connsiteY20" fmla="*/ 28077 h 153583"/>
                <a:gd name="connsiteX21" fmla="*/ 37261 w 153583"/>
                <a:gd name="connsiteY21" fmla="*/ 61418 h 153583"/>
                <a:gd name="connsiteX22" fmla="*/ 37068 w 153583"/>
                <a:gd name="connsiteY22" fmla="*/ 62633 h 15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583" h="153583">
                  <a:moveTo>
                    <a:pt x="6416" y="154592"/>
                  </a:moveTo>
                  <a:cubicBezTo>
                    <a:pt x="4752" y="154592"/>
                    <a:pt x="3088" y="153952"/>
                    <a:pt x="1872" y="152736"/>
                  </a:cubicBezTo>
                  <a:cubicBezTo>
                    <a:pt x="-47" y="150816"/>
                    <a:pt x="-560" y="147873"/>
                    <a:pt x="657" y="145441"/>
                  </a:cubicBezTo>
                  <a:cubicBezTo>
                    <a:pt x="13711" y="118563"/>
                    <a:pt x="15375" y="109221"/>
                    <a:pt x="19023" y="88871"/>
                  </a:cubicBezTo>
                  <a:cubicBezTo>
                    <a:pt x="20366" y="81383"/>
                    <a:pt x="22030" y="72104"/>
                    <a:pt x="24590" y="60010"/>
                  </a:cubicBezTo>
                  <a:cubicBezTo>
                    <a:pt x="25805" y="44523"/>
                    <a:pt x="32461" y="29997"/>
                    <a:pt x="43468" y="19054"/>
                  </a:cubicBezTo>
                  <a:cubicBezTo>
                    <a:pt x="68874" y="-6351"/>
                    <a:pt x="110213" y="-6351"/>
                    <a:pt x="135618" y="19054"/>
                  </a:cubicBezTo>
                  <a:cubicBezTo>
                    <a:pt x="161023" y="44459"/>
                    <a:pt x="161023" y="85799"/>
                    <a:pt x="135618" y="111204"/>
                  </a:cubicBezTo>
                  <a:cubicBezTo>
                    <a:pt x="124612" y="122211"/>
                    <a:pt x="110085" y="128866"/>
                    <a:pt x="94598" y="130082"/>
                  </a:cubicBezTo>
                  <a:cubicBezTo>
                    <a:pt x="82568" y="132642"/>
                    <a:pt x="73289" y="134306"/>
                    <a:pt x="65801" y="135650"/>
                  </a:cubicBezTo>
                  <a:cubicBezTo>
                    <a:pt x="45388" y="139297"/>
                    <a:pt x="36109" y="140961"/>
                    <a:pt x="9167" y="154016"/>
                  </a:cubicBezTo>
                  <a:cubicBezTo>
                    <a:pt x="8271" y="154400"/>
                    <a:pt x="7312" y="154592"/>
                    <a:pt x="6416" y="154592"/>
                  </a:cubicBezTo>
                  <a:close/>
                  <a:moveTo>
                    <a:pt x="37068" y="62633"/>
                  </a:moveTo>
                  <a:cubicBezTo>
                    <a:pt x="34509" y="74472"/>
                    <a:pt x="32973" y="83239"/>
                    <a:pt x="31565" y="91046"/>
                  </a:cubicBezTo>
                  <a:cubicBezTo>
                    <a:pt x="28622" y="107621"/>
                    <a:pt x="26830" y="117668"/>
                    <a:pt x="19343" y="135202"/>
                  </a:cubicBezTo>
                  <a:cubicBezTo>
                    <a:pt x="36877" y="127779"/>
                    <a:pt x="46924" y="125987"/>
                    <a:pt x="63498" y="122979"/>
                  </a:cubicBezTo>
                  <a:cubicBezTo>
                    <a:pt x="71369" y="121571"/>
                    <a:pt x="80264" y="119971"/>
                    <a:pt x="92231" y="117412"/>
                  </a:cubicBezTo>
                  <a:cubicBezTo>
                    <a:pt x="92551" y="117348"/>
                    <a:pt x="92807" y="117284"/>
                    <a:pt x="93127" y="117284"/>
                  </a:cubicBezTo>
                  <a:cubicBezTo>
                    <a:pt x="105734" y="116388"/>
                    <a:pt x="117572" y="111012"/>
                    <a:pt x="126468" y="102117"/>
                  </a:cubicBezTo>
                  <a:cubicBezTo>
                    <a:pt x="146881" y="81703"/>
                    <a:pt x="146881" y="48491"/>
                    <a:pt x="126468" y="28077"/>
                  </a:cubicBezTo>
                  <a:cubicBezTo>
                    <a:pt x="106053" y="7663"/>
                    <a:pt x="72841" y="7663"/>
                    <a:pt x="52427" y="28077"/>
                  </a:cubicBezTo>
                  <a:cubicBezTo>
                    <a:pt x="43532" y="36972"/>
                    <a:pt x="38092" y="48811"/>
                    <a:pt x="37261" y="61418"/>
                  </a:cubicBezTo>
                  <a:cubicBezTo>
                    <a:pt x="37261" y="61866"/>
                    <a:pt x="37196" y="62249"/>
                    <a:pt x="37068" y="6263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C2BC5C4-DADF-46D2-9C4D-9CDA262A19DE}"/>
                </a:ext>
              </a:extLst>
            </p:cNvPr>
            <p:cNvSpPr/>
            <p:nvPr/>
          </p:nvSpPr>
          <p:spPr>
            <a:xfrm>
              <a:off x="9986573" y="4014885"/>
              <a:ext cx="44795" cy="19198"/>
            </a:xfrm>
            <a:custGeom>
              <a:avLst/>
              <a:gdLst>
                <a:gd name="connsiteX0" fmla="*/ 6425 w 44795"/>
                <a:gd name="connsiteY0" fmla="*/ 21529 h 19197"/>
                <a:gd name="connsiteX1" fmla="*/ 1434 w 44795"/>
                <a:gd name="connsiteY1" fmla="*/ 19161 h 19197"/>
                <a:gd name="connsiteX2" fmla="*/ 2330 w 44795"/>
                <a:gd name="connsiteY2" fmla="*/ 10202 h 19197"/>
                <a:gd name="connsiteX3" fmla="*/ 45334 w 44795"/>
                <a:gd name="connsiteY3" fmla="*/ 1243 h 19197"/>
                <a:gd name="connsiteX4" fmla="*/ 50261 w 44795"/>
                <a:gd name="connsiteY4" fmla="*/ 8859 h 19197"/>
                <a:gd name="connsiteX5" fmla="*/ 42646 w 44795"/>
                <a:gd name="connsiteY5" fmla="*/ 13786 h 19197"/>
                <a:gd name="connsiteX6" fmla="*/ 10457 w 44795"/>
                <a:gd name="connsiteY6" fmla="*/ 20121 h 19197"/>
                <a:gd name="connsiteX7" fmla="*/ 6425 w 44795"/>
                <a:gd name="connsiteY7" fmla="*/ 21529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19197">
                  <a:moveTo>
                    <a:pt x="6425" y="21529"/>
                  </a:moveTo>
                  <a:cubicBezTo>
                    <a:pt x="4570" y="21529"/>
                    <a:pt x="2714" y="20697"/>
                    <a:pt x="1434" y="19161"/>
                  </a:cubicBezTo>
                  <a:cubicBezTo>
                    <a:pt x="-806" y="16410"/>
                    <a:pt x="-357" y="12442"/>
                    <a:pt x="2330" y="10202"/>
                  </a:cubicBezTo>
                  <a:cubicBezTo>
                    <a:pt x="3034" y="9627"/>
                    <a:pt x="20184" y="-4132"/>
                    <a:pt x="45334" y="1243"/>
                  </a:cubicBezTo>
                  <a:cubicBezTo>
                    <a:pt x="48789" y="2011"/>
                    <a:pt x="50965" y="5403"/>
                    <a:pt x="50261" y="8859"/>
                  </a:cubicBezTo>
                  <a:cubicBezTo>
                    <a:pt x="49493" y="12314"/>
                    <a:pt x="46102" y="14490"/>
                    <a:pt x="42646" y="13786"/>
                  </a:cubicBezTo>
                  <a:cubicBezTo>
                    <a:pt x="23768" y="9754"/>
                    <a:pt x="10970" y="19674"/>
                    <a:pt x="10457" y="20121"/>
                  </a:cubicBezTo>
                  <a:cubicBezTo>
                    <a:pt x="9242" y="21081"/>
                    <a:pt x="7833" y="21529"/>
                    <a:pt x="6425" y="215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04510355-10E7-48F0-ACDC-D6C03DEB367E}"/>
                </a:ext>
              </a:extLst>
            </p:cNvPr>
            <p:cNvSpPr/>
            <p:nvPr/>
          </p:nvSpPr>
          <p:spPr>
            <a:xfrm>
              <a:off x="10064746" y="3955537"/>
              <a:ext cx="89591" cy="95990"/>
            </a:xfrm>
            <a:custGeom>
              <a:avLst/>
              <a:gdLst>
                <a:gd name="connsiteX0" fmla="*/ 6389 w 89590"/>
                <a:gd name="connsiteY0" fmla="*/ 99115 h 95989"/>
                <a:gd name="connsiteX1" fmla="*/ 2037 w 89590"/>
                <a:gd name="connsiteY1" fmla="*/ 97387 h 95989"/>
                <a:gd name="connsiteX2" fmla="*/ 1717 w 89590"/>
                <a:gd name="connsiteY2" fmla="*/ 88364 h 95989"/>
                <a:gd name="connsiteX3" fmla="*/ 81964 w 89590"/>
                <a:gd name="connsiteY3" fmla="*/ 2037 h 95989"/>
                <a:gd name="connsiteX4" fmla="*/ 90988 w 89590"/>
                <a:gd name="connsiteY4" fmla="*/ 1717 h 95989"/>
                <a:gd name="connsiteX5" fmla="*/ 91307 w 89590"/>
                <a:gd name="connsiteY5" fmla="*/ 10740 h 95989"/>
                <a:gd name="connsiteX6" fmla="*/ 11060 w 89590"/>
                <a:gd name="connsiteY6" fmla="*/ 97067 h 95989"/>
                <a:gd name="connsiteX7" fmla="*/ 6389 w 89590"/>
                <a:gd name="connsiteY7" fmla="*/ 99115 h 9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590" h="95989">
                  <a:moveTo>
                    <a:pt x="6389" y="99115"/>
                  </a:moveTo>
                  <a:cubicBezTo>
                    <a:pt x="4852" y="99115"/>
                    <a:pt x="3252" y="98539"/>
                    <a:pt x="2037" y="97387"/>
                  </a:cubicBezTo>
                  <a:cubicBezTo>
                    <a:pt x="-523" y="94955"/>
                    <a:pt x="-715" y="90923"/>
                    <a:pt x="1717" y="88364"/>
                  </a:cubicBezTo>
                  <a:lnTo>
                    <a:pt x="81964" y="2037"/>
                  </a:lnTo>
                  <a:cubicBezTo>
                    <a:pt x="84396" y="-523"/>
                    <a:pt x="88428" y="-715"/>
                    <a:pt x="90988" y="1717"/>
                  </a:cubicBezTo>
                  <a:cubicBezTo>
                    <a:pt x="93548" y="4149"/>
                    <a:pt x="93739" y="8180"/>
                    <a:pt x="91307" y="10740"/>
                  </a:cubicBezTo>
                  <a:lnTo>
                    <a:pt x="11060" y="97067"/>
                  </a:lnTo>
                  <a:cubicBezTo>
                    <a:pt x="9844" y="98411"/>
                    <a:pt x="8116" y="99115"/>
                    <a:pt x="6389" y="9911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69F38D3B-4A88-4448-B5FE-0A4F229ABB1A}"/>
                </a:ext>
              </a:extLst>
            </p:cNvPr>
            <p:cNvSpPr/>
            <p:nvPr/>
          </p:nvSpPr>
          <p:spPr>
            <a:xfrm>
              <a:off x="10016879" y="3910934"/>
              <a:ext cx="95990" cy="89591"/>
            </a:xfrm>
            <a:custGeom>
              <a:avLst/>
              <a:gdLst>
                <a:gd name="connsiteX0" fmla="*/ 6388 w 95989"/>
                <a:gd name="connsiteY0" fmla="*/ 95979 h 89590"/>
                <a:gd name="connsiteX1" fmla="*/ 1717 w 95989"/>
                <a:gd name="connsiteY1" fmla="*/ 93931 h 89590"/>
                <a:gd name="connsiteX2" fmla="*/ 2037 w 95989"/>
                <a:gd name="connsiteY2" fmla="*/ 84908 h 89590"/>
                <a:gd name="connsiteX3" fmla="*/ 91499 w 95989"/>
                <a:gd name="connsiteY3" fmla="*/ 1717 h 89590"/>
                <a:gd name="connsiteX4" fmla="*/ 100523 w 95989"/>
                <a:gd name="connsiteY4" fmla="*/ 2037 h 89590"/>
                <a:gd name="connsiteX5" fmla="*/ 100202 w 95989"/>
                <a:gd name="connsiteY5" fmla="*/ 11060 h 89590"/>
                <a:gd name="connsiteX6" fmla="*/ 10740 w 95989"/>
                <a:gd name="connsiteY6" fmla="*/ 94251 h 89590"/>
                <a:gd name="connsiteX7" fmla="*/ 6388 w 95989"/>
                <a:gd name="connsiteY7" fmla="*/ 95979 h 8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89" h="89590">
                  <a:moveTo>
                    <a:pt x="6388" y="95979"/>
                  </a:moveTo>
                  <a:cubicBezTo>
                    <a:pt x="4661" y="95979"/>
                    <a:pt x="2933" y="95275"/>
                    <a:pt x="1717" y="93931"/>
                  </a:cubicBezTo>
                  <a:cubicBezTo>
                    <a:pt x="-715" y="91371"/>
                    <a:pt x="-523" y="87276"/>
                    <a:pt x="2037" y="84908"/>
                  </a:cubicBezTo>
                  <a:lnTo>
                    <a:pt x="91499" y="1717"/>
                  </a:lnTo>
                  <a:cubicBezTo>
                    <a:pt x="94059" y="-715"/>
                    <a:pt x="98155" y="-523"/>
                    <a:pt x="100523" y="2037"/>
                  </a:cubicBezTo>
                  <a:cubicBezTo>
                    <a:pt x="102954" y="4597"/>
                    <a:pt x="102762" y="8692"/>
                    <a:pt x="100202" y="11060"/>
                  </a:cubicBezTo>
                  <a:lnTo>
                    <a:pt x="10740" y="94251"/>
                  </a:lnTo>
                  <a:cubicBezTo>
                    <a:pt x="9524" y="95403"/>
                    <a:pt x="7988" y="95979"/>
                    <a:pt x="6388" y="9597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3F2350B-07E5-40F0-8F7C-33CFA93F5998}"/>
                </a:ext>
              </a:extLst>
            </p:cNvPr>
            <p:cNvSpPr/>
            <p:nvPr/>
          </p:nvSpPr>
          <p:spPr>
            <a:xfrm>
              <a:off x="10155809" y="3685158"/>
              <a:ext cx="230376" cy="223976"/>
            </a:xfrm>
            <a:custGeom>
              <a:avLst/>
              <a:gdLst>
                <a:gd name="connsiteX0" fmla="*/ 47024 w 230375"/>
                <a:gd name="connsiteY0" fmla="*/ 227813 h 223976"/>
                <a:gd name="connsiteX1" fmla="*/ 42672 w 230375"/>
                <a:gd name="connsiteY1" fmla="*/ 226085 h 223976"/>
                <a:gd name="connsiteX2" fmla="*/ 42353 w 230375"/>
                <a:gd name="connsiteY2" fmla="*/ 217062 h 223976"/>
                <a:gd name="connsiteX3" fmla="*/ 215006 w 230375"/>
                <a:gd name="connsiteY3" fmla="*/ 31354 h 223976"/>
                <a:gd name="connsiteX4" fmla="*/ 217886 w 230375"/>
                <a:gd name="connsiteY4" fmla="*/ 23610 h 223976"/>
                <a:gd name="connsiteX5" fmla="*/ 214558 w 230375"/>
                <a:gd name="connsiteY5" fmla="*/ 15995 h 223976"/>
                <a:gd name="connsiteX6" fmla="*/ 199200 w 230375"/>
                <a:gd name="connsiteY6" fmla="*/ 15675 h 223976"/>
                <a:gd name="connsiteX7" fmla="*/ 10740 w 230375"/>
                <a:gd name="connsiteY7" fmla="*/ 190953 h 223976"/>
                <a:gd name="connsiteX8" fmla="*/ 1717 w 230375"/>
                <a:gd name="connsiteY8" fmla="*/ 190633 h 223976"/>
                <a:gd name="connsiteX9" fmla="*/ 2037 w 230375"/>
                <a:gd name="connsiteY9" fmla="*/ 181610 h 223976"/>
                <a:gd name="connsiteX10" fmla="*/ 190560 w 230375"/>
                <a:gd name="connsiteY10" fmla="*/ 6332 h 223976"/>
                <a:gd name="connsiteX11" fmla="*/ 223645 w 230375"/>
                <a:gd name="connsiteY11" fmla="*/ 6972 h 223976"/>
                <a:gd name="connsiteX12" fmla="*/ 230684 w 230375"/>
                <a:gd name="connsiteY12" fmla="*/ 23354 h 223976"/>
                <a:gd name="connsiteX13" fmla="*/ 224349 w 230375"/>
                <a:gd name="connsiteY13" fmla="*/ 40121 h 223976"/>
                <a:gd name="connsiteX14" fmla="*/ 51695 w 230375"/>
                <a:gd name="connsiteY14" fmla="*/ 225829 h 223976"/>
                <a:gd name="connsiteX15" fmla="*/ 47024 w 230375"/>
                <a:gd name="connsiteY15" fmla="*/ 227813 h 223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375" h="223976">
                  <a:moveTo>
                    <a:pt x="47024" y="227813"/>
                  </a:moveTo>
                  <a:cubicBezTo>
                    <a:pt x="45488" y="227813"/>
                    <a:pt x="43888" y="227237"/>
                    <a:pt x="42672" y="226085"/>
                  </a:cubicBezTo>
                  <a:cubicBezTo>
                    <a:pt x="40113" y="223653"/>
                    <a:pt x="39921" y="219622"/>
                    <a:pt x="42353" y="217062"/>
                  </a:cubicBezTo>
                  <a:lnTo>
                    <a:pt x="215006" y="31354"/>
                  </a:lnTo>
                  <a:cubicBezTo>
                    <a:pt x="216926" y="29306"/>
                    <a:pt x="217950" y="26554"/>
                    <a:pt x="217886" y="23610"/>
                  </a:cubicBezTo>
                  <a:cubicBezTo>
                    <a:pt x="217822" y="20795"/>
                    <a:pt x="216606" y="18043"/>
                    <a:pt x="214558" y="15995"/>
                  </a:cubicBezTo>
                  <a:cubicBezTo>
                    <a:pt x="210335" y="11772"/>
                    <a:pt x="203615" y="11644"/>
                    <a:pt x="199200" y="15675"/>
                  </a:cubicBezTo>
                  <a:lnTo>
                    <a:pt x="10740" y="190953"/>
                  </a:lnTo>
                  <a:cubicBezTo>
                    <a:pt x="8180" y="193385"/>
                    <a:pt x="4085" y="193193"/>
                    <a:pt x="1717" y="190633"/>
                  </a:cubicBezTo>
                  <a:cubicBezTo>
                    <a:pt x="-715" y="188073"/>
                    <a:pt x="-523" y="183978"/>
                    <a:pt x="2037" y="181610"/>
                  </a:cubicBezTo>
                  <a:lnTo>
                    <a:pt x="190560" y="6332"/>
                  </a:lnTo>
                  <a:cubicBezTo>
                    <a:pt x="200032" y="-2371"/>
                    <a:pt x="214558" y="-2051"/>
                    <a:pt x="223645" y="6972"/>
                  </a:cubicBezTo>
                  <a:cubicBezTo>
                    <a:pt x="227997" y="11324"/>
                    <a:pt x="230493" y="17147"/>
                    <a:pt x="230684" y="23354"/>
                  </a:cubicBezTo>
                  <a:cubicBezTo>
                    <a:pt x="230748" y="29690"/>
                    <a:pt x="228509" y="35641"/>
                    <a:pt x="224349" y="40121"/>
                  </a:cubicBezTo>
                  <a:lnTo>
                    <a:pt x="51695" y="225829"/>
                  </a:lnTo>
                  <a:cubicBezTo>
                    <a:pt x="50480" y="227109"/>
                    <a:pt x="48752" y="227813"/>
                    <a:pt x="47024" y="22781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B92E089A-12C7-4CA5-87BE-E6F023840F1C}"/>
                </a:ext>
              </a:extLst>
            </p:cNvPr>
            <p:cNvSpPr/>
            <p:nvPr/>
          </p:nvSpPr>
          <p:spPr>
            <a:xfrm>
              <a:off x="9936736" y="3693782"/>
              <a:ext cx="415956" cy="415956"/>
            </a:xfrm>
            <a:custGeom>
              <a:avLst/>
              <a:gdLst>
                <a:gd name="connsiteX0" fmla="*/ 338472 w 415956"/>
                <a:gd name="connsiteY0" fmla="*/ 417440 h 415956"/>
                <a:gd name="connsiteX1" fmla="*/ 338217 w 415956"/>
                <a:gd name="connsiteY1" fmla="*/ 417440 h 415956"/>
                <a:gd name="connsiteX2" fmla="*/ 333610 w 415956"/>
                <a:gd name="connsiteY2" fmla="*/ 415265 h 415956"/>
                <a:gd name="connsiteX3" fmla="*/ 1548 w 415956"/>
                <a:gd name="connsiteY3" fmla="*/ 32009 h 415956"/>
                <a:gd name="connsiteX4" fmla="*/ 1868 w 415956"/>
                <a:gd name="connsiteY4" fmla="*/ 23306 h 415956"/>
                <a:gd name="connsiteX5" fmla="*/ 23305 w 415956"/>
                <a:gd name="connsiteY5" fmla="*/ 1868 h 415956"/>
                <a:gd name="connsiteX6" fmla="*/ 32009 w 415956"/>
                <a:gd name="connsiteY6" fmla="*/ 1548 h 415956"/>
                <a:gd name="connsiteX7" fmla="*/ 415264 w 415956"/>
                <a:gd name="connsiteY7" fmla="*/ 333609 h 415956"/>
                <a:gd name="connsiteX8" fmla="*/ 417441 w 415956"/>
                <a:gd name="connsiteY8" fmla="*/ 338217 h 415956"/>
                <a:gd name="connsiteX9" fmla="*/ 415585 w 415956"/>
                <a:gd name="connsiteY9" fmla="*/ 342952 h 415956"/>
                <a:gd name="connsiteX10" fmla="*/ 342952 w 415956"/>
                <a:gd name="connsiteY10" fmla="*/ 415584 h 415956"/>
                <a:gd name="connsiteX11" fmla="*/ 338472 w 415956"/>
                <a:gd name="connsiteY11" fmla="*/ 417440 h 415956"/>
                <a:gd name="connsiteX12" fmla="*/ 15179 w 415956"/>
                <a:gd name="connsiteY12" fmla="*/ 28105 h 415956"/>
                <a:gd name="connsiteX13" fmla="*/ 338793 w 415956"/>
                <a:gd name="connsiteY13" fmla="*/ 401634 h 415956"/>
                <a:gd name="connsiteX14" fmla="*/ 401698 w 415956"/>
                <a:gd name="connsiteY14" fmla="*/ 338729 h 415956"/>
                <a:gd name="connsiteX15" fmla="*/ 28169 w 415956"/>
                <a:gd name="connsiteY15" fmla="*/ 15115 h 415956"/>
                <a:gd name="connsiteX16" fmla="*/ 15179 w 415956"/>
                <a:gd name="connsiteY16" fmla="*/ 28105 h 41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956" h="415956">
                  <a:moveTo>
                    <a:pt x="338472" y="417440"/>
                  </a:moveTo>
                  <a:cubicBezTo>
                    <a:pt x="338409" y="417440"/>
                    <a:pt x="338345" y="417440"/>
                    <a:pt x="338217" y="417440"/>
                  </a:cubicBezTo>
                  <a:cubicBezTo>
                    <a:pt x="336425" y="417376"/>
                    <a:pt x="334761" y="416608"/>
                    <a:pt x="333610" y="415265"/>
                  </a:cubicBezTo>
                  <a:lnTo>
                    <a:pt x="1548" y="32009"/>
                  </a:lnTo>
                  <a:cubicBezTo>
                    <a:pt x="-628" y="29449"/>
                    <a:pt x="-500" y="25673"/>
                    <a:pt x="1868" y="23306"/>
                  </a:cubicBezTo>
                  <a:lnTo>
                    <a:pt x="23305" y="1868"/>
                  </a:lnTo>
                  <a:cubicBezTo>
                    <a:pt x="25673" y="-500"/>
                    <a:pt x="29513" y="-628"/>
                    <a:pt x="32009" y="1548"/>
                  </a:cubicBezTo>
                  <a:lnTo>
                    <a:pt x="415264" y="333609"/>
                  </a:lnTo>
                  <a:cubicBezTo>
                    <a:pt x="416609" y="334761"/>
                    <a:pt x="417377" y="336425"/>
                    <a:pt x="417441" y="338217"/>
                  </a:cubicBezTo>
                  <a:cubicBezTo>
                    <a:pt x="417505" y="340008"/>
                    <a:pt x="416801" y="341736"/>
                    <a:pt x="415585" y="342952"/>
                  </a:cubicBezTo>
                  <a:lnTo>
                    <a:pt x="342952" y="415584"/>
                  </a:lnTo>
                  <a:cubicBezTo>
                    <a:pt x="341800" y="416736"/>
                    <a:pt x="340136" y="417440"/>
                    <a:pt x="338472" y="417440"/>
                  </a:cubicBezTo>
                  <a:close/>
                  <a:moveTo>
                    <a:pt x="15179" y="28105"/>
                  </a:moveTo>
                  <a:lnTo>
                    <a:pt x="338793" y="401634"/>
                  </a:lnTo>
                  <a:lnTo>
                    <a:pt x="401698" y="338729"/>
                  </a:lnTo>
                  <a:lnTo>
                    <a:pt x="28169" y="15115"/>
                  </a:lnTo>
                  <a:lnTo>
                    <a:pt x="15179" y="2810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EF919154-92FB-4A77-9DB5-C8D5CE60405E}"/>
                </a:ext>
              </a:extLst>
            </p:cNvPr>
            <p:cNvSpPr/>
            <p:nvPr/>
          </p:nvSpPr>
          <p:spPr>
            <a:xfrm>
              <a:off x="10268753" y="4025772"/>
              <a:ext cx="108789" cy="108789"/>
            </a:xfrm>
            <a:custGeom>
              <a:avLst/>
              <a:gdLst>
                <a:gd name="connsiteX0" fmla="*/ 104686 w 108788"/>
                <a:gd name="connsiteY0" fmla="*/ 109895 h 108788"/>
                <a:gd name="connsiteX1" fmla="*/ 103151 w 108788"/>
                <a:gd name="connsiteY1" fmla="*/ 109703 h 108788"/>
                <a:gd name="connsiteX2" fmla="*/ 4856 w 108788"/>
                <a:gd name="connsiteY2" fmla="*/ 85258 h 108788"/>
                <a:gd name="connsiteX3" fmla="*/ 185 w 108788"/>
                <a:gd name="connsiteY3" fmla="*/ 77514 h 108788"/>
                <a:gd name="connsiteX4" fmla="*/ 7929 w 108788"/>
                <a:gd name="connsiteY4" fmla="*/ 72843 h 108788"/>
                <a:gd name="connsiteX5" fmla="*/ 95727 w 108788"/>
                <a:gd name="connsiteY5" fmla="*/ 94665 h 108788"/>
                <a:gd name="connsiteX6" fmla="*/ 72881 w 108788"/>
                <a:gd name="connsiteY6" fmla="*/ 8018 h 108788"/>
                <a:gd name="connsiteX7" fmla="*/ 77425 w 108788"/>
                <a:gd name="connsiteY7" fmla="*/ 210 h 108788"/>
                <a:gd name="connsiteX8" fmla="*/ 85232 w 108788"/>
                <a:gd name="connsiteY8" fmla="*/ 4754 h 108788"/>
                <a:gd name="connsiteX9" fmla="*/ 110830 w 108788"/>
                <a:gd name="connsiteY9" fmla="*/ 101832 h 108788"/>
                <a:gd name="connsiteX10" fmla="*/ 109230 w 108788"/>
                <a:gd name="connsiteY10" fmla="*/ 107975 h 108788"/>
                <a:gd name="connsiteX11" fmla="*/ 104686 w 108788"/>
                <a:gd name="connsiteY11" fmla="*/ 109895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788" h="108788">
                  <a:moveTo>
                    <a:pt x="104686" y="109895"/>
                  </a:moveTo>
                  <a:cubicBezTo>
                    <a:pt x="104174" y="109895"/>
                    <a:pt x="103662" y="109831"/>
                    <a:pt x="103151" y="109703"/>
                  </a:cubicBezTo>
                  <a:lnTo>
                    <a:pt x="4856" y="85258"/>
                  </a:lnTo>
                  <a:cubicBezTo>
                    <a:pt x="1401" y="84426"/>
                    <a:pt x="-647" y="80906"/>
                    <a:pt x="185" y="77514"/>
                  </a:cubicBezTo>
                  <a:cubicBezTo>
                    <a:pt x="1017" y="74123"/>
                    <a:pt x="4537" y="72011"/>
                    <a:pt x="7929" y="72843"/>
                  </a:cubicBezTo>
                  <a:lnTo>
                    <a:pt x="95727" y="94665"/>
                  </a:lnTo>
                  <a:lnTo>
                    <a:pt x="72881" y="8018"/>
                  </a:lnTo>
                  <a:cubicBezTo>
                    <a:pt x="71986" y="4626"/>
                    <a:pt x="74033" y="1106"/>
                    <a:pt x="77425" y="210"/>
                  </a:cubicBezTo>
                  <a:cubicBezTo>
                    <a:pt x="80816" y="-685"/>
                    <a:pt x="84336" y="1363"/>
                    <a:pt x="85232" y="4754"/>
                  </a:cubicBezTo>
                  <a:lnTo>
                    <a:pt x="110830" y="101832"/>
                  </a:lnTo>
                  <a:cubicBezTo>
                    <a:pt x="111405" y="104008"/>
                    <a:pt x="110766" y="106375"/>
                    <a:pt x="109230" y="107975"/>
                  </a:cubicBezTo>
                  <a:cubicBezTo>
                    <a:pt x="108013" y="109191"/>
                    <a:pt x="106414" y="109895"/>
                    <a:pt x="104686" y="1098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4C037076-D36B-469E-91BF-EB6497406BF4}"/>
                </a:ext>
              </a:extLst>
            </p:cNvPr>
            <p:cNvSpPr/>
            <p:nvPr/>
          </p:nvSpPr>
          <p:spPr>
            <a:xfrm>
              <a:off x="9943385" y="3708622"/>
              <a:ext cx="358362" cy="377560"/>
            </a:xfrm>
            <a:custGeom>
              <a:avLst/>
              <a:gdLst>
                <a:gd name="connsiteX0" fmla="*/ 354158 w 358362"/>
                <a:gd name="connsiteY0" fmla="*/ 380267 h 377560"/>
                <a:gd name="connsiteX1" fmla="*/ 349486 w 358362"/>
                <a:gd name="connsiteY1" fmla="*/ 378283 h 377560"/>
                <a:gd name="connsiteX2" fmla="*/ 1747 w 358362"/>
                <a:gd name="connsiteY2" fmla="*/ 10770 h 377560"/>
                <a:gd name="connsiteX3" fmla="*/ 2003 w 358362"/>
                <a:gd name="connsiteY3" fmla="*/ 1747 h 377560"/>
                <a:gd name="connsiteX4" fmla="*/ 11025 w 358362"/>
                <a:gd name="connsiteY4" fmla="*/ 2002 h 377560"/>
                <a:gd name="connsiteX5" fmla="*/ 358765 w 358362"/>
                <a:gd name="connsiteY5" fmla="*/ 369516 h 377560"/>
                <a:gd name="connsiteX6" fmla="*/ 358509 w 358362"/>
                <a:gd name="connsiteY6" fmla="*/ 378539 h 377560"/>
                <a:gd name="connsiteX7" fmla="*/ 354158 w 358362"/>
                <a:gd name="connsiteY7" fmla="*/ 380267 h 377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8362" h="377560">
                  <a:moveTo>
                    <a:pt x="354158" y="380267"/>
                  </a:moveTo>
                  <a:cubicBezTo>
                    <a:pt x="352430" y="380267"/>
                    <a:pt x="350766" y="379627"/>
                    <a:pt x="349486" y="378283"/>
                  </a:cubicBezTo>
                  <a:lnTo>
                    <a:pt x="1747" y="10770"/>
                  </a:lnTo>
                  <a:cubicBezTo>
                    <a:pt x="-685" y="8210"/>
                    <a:pt x="-557" y="4178"/>
                    <a:pt x="2003" y="1747"/>
                  </a:cubicBezTo>
                  <a:cubicBezTo>
                    <a:pt x="4563" y="-685"/>
                    <a:pt x="8594" y="-557"/>
                    <a:pt x="11025" y="2002"/>
                  </a:cubicBezTo>
                  <a:lnTo>
                    <a:pt x="358765" y="369516"/>
                  </a:lnTo>
                  <a:cubicBezTo>
                    <a:pt x="361197" y="372076"/>
                    <a:pt x="361069" y="376107"/>
                    <a:pt x="358509" y="378539"/>
                  </a:cubicBezTo>
                  <a:cubicBezTo>
                    <a:pt x="357294" y="379691"/>
                    <a:pt x="355694" y="380267"/>
                    <a:pt x="354158" y="38026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E4FFB100-62DD-408D-A55C-83793E06FDD0}"/>
                </a:ext>
              </a:extLst>
            </p:cNvPr>
            <p:cNvSpPr/>
            <p:nvPr/>
          </p:nvSpPr>
          <p:spPr>
            <a:xfrm>
              <a:off x="9951896" y="3699982"/>
              <a:ext cx="377560" cy="358362"/>
            </a:xfrm>
            <a:custGeom>
              <a:avLst/>
              <a:gdLst>
                <a:gd name="connsiteX0" fmla="*/ 374764 w 377560"/>
                <a:gd name="connsiteY0" fmla="*/ 359725 h 358362"/>
                <a:gd name="connsiteX1" fmla="*/ 370348 w 377560"/>
                <a:gd name="connsiteY1" fmla="*/ 357997 h 358362"/>
                <a:gd name="connsiteX2" fmla="*/ 2003 w 377560"/>
                <a:gd name="connsiteY2" fmla="*/ 11026 h 358362"/>
                <a:gd name="connsiteX3" fmla="*/ 1747 w 377560"/>
                <a:gd name="connsiteY3" fmla="*/ 2003 h 358362"/>
                <a:gd name="connsiteX4" fmla="*/ 10770 w 377560"/>
                <a:gd name="connsiteY4" fmla="*/ 1747 h 358362"/>
                <a:gd name="connsiteX5" fmla="*/ 379116 w 377560"/>
                <a:gd name="connsiteY5" fmla="*/ 348718 h 358362"/>
                <a:gd name="connsiteX6" fmla="*/ 379371 w 377560"/>
                <a:gd name="connsiteY6" fmla="*/ 357741 h 358362"/>
                <a:gd name="connsiteX7" fmla="*/ 374764 w 377560"/>
                <a:gd name="connsiteY7" fmla="*/ 359725 h 358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7560" h="358362">
                  <a:moveTo>
                    <a:pt x="374764" y="359725"/>
                  </a:moveTo>
                  <a:cubicBezTo>
                    <a:pt x="373164" y="359725"/>
                    <a:pt x="371628" y="359149"/>
                    <a:pt x="370348" y="357997"/>
                  </a:cubicBezTo>
                  <a:lnTo>
                    <a:pt x="2003" y="11026"/>
                  </a:lnTo>
                  <a:cubicBezTo>
                    <a:pt x="-557" y="8594"/>
                    <a:pt x="-685" y="4562"/>
                    <a:pt x="1747" y="2003"/>
                  </a:cubicBezTo>
                  <a:cubicBezTo>
                    <a:pt x="4178" y="-557"/>
                    <a:pt x="8210" y="-685"/>
                    <a:pt x="10770" y="1747"/>
                  </a:cubicBezTo>
                  <a:lnTo>
                    <a:pt x="379116" y="348718"/>
                  </a:lnTo>
                  <a:cubicBezTo>
                    <a:pt x="381675" y="351150"/>
                    <a:pt x="381803" y="355182"/>
                    <a:pt x="379371" y="357741"/>
                  </a:cubicBezTo>
                  <a:cubicBezTo>
                    <a:pt x="378155" y="359085"/>
                    <a:pt x="376492" y="359725"/>
                    <a:pt x="374764" y="35972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C5CF9812-74C1-4C82-82E2-97736A1221FF}"/>
                </a:ext>
              </a:extLst>
            </p:cNvPr>
            <p:cNvSpPr/>
            <p:nvPr/>
          </p:nvSpPr>
          <p:spPr>
            <a:xfrm>
              <a:off x="10335787" y="4091617"/>
              <a:ext cx="38396" cy="38396"/>
            </a:xfrm>
            <a:custGeom>
              <a:avLst/>
              <a:gdLst>
                <a:gd name="connsiteX0" fmla="*/ 27861 w 38395"/>
                <a:gd name="connsiteY0" fmla="*/ 8599 h 38395"/>
                <a:gd name="connsiteX1" fmla="*/ 39956 w 38395"/>
                <a:gd name="connsiteY1" fmla="*/ 35412 h 38395"/>
                <a:gd name="connsiteX2" fmla="*/ 38228 w 38395"/>
                <a:gd name="connsiteY2" fmla="*/ 39955 h 38395"/>
                <a:gd name="connsiteX3" fmla="*/ 35412 w 38395"/>
                <a:gd name="connsiteY3" fmla="*/ 39955 h 38395"/>
                <a:gd name="connsiteX4" fmla="*/ 8599 w 38395"/>
                <a:gd name="connsiteY4" fmla="*/ 27861 h 38395"/>
                <a:gd name="connsiteX5" fmla="*/ 1303 w 38395"/>
                <a:gd name="connsiteY5" fmla="*/ 8599 h 38395"/>
                <a:gd name="connsiteX6" fmla="*/ 20565 w 38395"/>
                <a:gd name="connsiteY6" fmla="*/ 1303 h 38395"/>
                <a:gd name="connsiteX7" fmla="*/ 27861 w 38395"/>
                <a:gd name="connsiteY7" fmla="*/ 8599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95" h="38395">
                  <a:moveTo>
                    <a:pt x="27861" y="8599"/>
                  </a:moveTo>
                  <a:lnTo>
                    <a:pt x="39956" y="35412"/>
                  </a:lnTo>
                  <a:cubicBezTo>
                    <a:pt x="40723" y="37140"/>
                    <a:pt x="39956" y="39187"/>
                    <a:pt x="38228" y="39955"/>
                  </a:cubicBezTo>
                  <a:cubicBezTo>
                    <a:pt x="37332" y="40403"/>
                    <a:pt x="36243" y="40339"/>
                    <a:pt x="35412" y="39955"/>
                  </a:cubicBezTo>
                  <a:lnTo>
                    <a:pt x="8599" y="27861"/>
                  </a:lnTo>
                  <a:cubicBezTo>
                    <a:pt x="1239" y="24533"/>
                    <a:pt x="-2024" y="15958"/>
                    <a:pt x="1303" y="8599"/>
                  </a:cubicBezTo>
                  <a:cubicBezTo>
                    <a:pt x="4631" y="1239"/>
                    <a:pt x="13206" y="-2024"/>
                    <a:pt x="20565" y="1303"/>
                  </a:cubicBezTo>
                  <a:cubicBezTo>
                    <a:pt x="23957" y="2839"/>
                    <a:pt x="26453" y="5463"/>
                    <a:pt x="27861" y="85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1E7DFD63-9D5A-4530-9B96-5DE16AA1AEDD}"/>
              </a:ext>
            </a:extLst>
          </p:cNvPr>
          <p:cNvSpPr/>
          <p:nvPr/>
        </p:nvSpPr>
        <p:spPr>
          <a:xfrm>
            <a:off x="4177809" y="132103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7E570982-4A2B-4F6C-8AE4-165D64B85E03}"/>
              </a:ext>
            </a:extLst>
          </p:cNvPr>
          <p:cNvSpPr/>
          <p:nvPr/>
        </p:nvSpPr>
        <p:spPr>
          <a:xfrm>
            <a:off x="4177809" y="2400282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137FC390-3452-4E83-9BB5-C17C672153D5}"/>
              </a:ext>
            </a:extLst>
          </p:cNvPr>
          <p:cNvSpPr/>
          <p:nvPr/>
        </p:nvSpPr>
        <p:spPr>
          <a:xfrm>
            <a:off x="4177809" y="3479528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73A48643-EB02-42C4-8CC9-2544DA055F01}"/>
              </a:ext>
            </a:extLst>
          </p:cNvPr>
          <p:cNvSpPr/>
          <p:nvPr/>
        </p:nvSpPr>
        <p:spPr>
          <a:xfrm>
            <a:off x="4177809" y="455877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C0F00822-7182-4CA6-8133-2D071FA4F15A}"/>
              </a:ext>
            </a:extLst>
          </p:cNvPr>
          <p:cNvSpPr/>
          <p:nvPr/>
        </p:nvSpPr>
        <p:spPr>
          <a:xfrm>
            <a:off x="4177809" y="5638021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91" name="Group 690">
            <a:extLst>
              <a:ext uri="{FF2B5EF4-FFF2-40B4-BE49-F238E27FC236}">
                <a16:creationId xmlns:a16="http://schemas.microsoft.com/office/drawing/2014/main" id="{513A4C48-410A-48B4-A6C7-5283DB51D04B}"/>
              </a:ext>
            </a:extLst>
          </p:cNvPr>
          <p:cNvGrpSpPr/>
          <p:nvPr/>
        </p:nvGrpSpPr>
        <p:grpSpPr>
          <a:xfrm>
            <a:off x="4294085" y="1361022"/>
            <a:ext cx="351004" cy="533072"/>
            <a:chOff x="4150924" y="1476930"/>
            <a:chExt cx="351004" cy="533072"/>
          </a:xfrm>
        </p:grpSpPr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987F4681-4176-4BA9-94E6-AE6E8A551B29}"/>
                </a:ext>
              </a:extLst>
            </p:cNvPr>
            <p:cNvSpPr/>
            <p:nvPr/>
          </p:nvSpPr>
          <p:spPr>
            <a:xfrm>
              <a:off x="4314833" y="1728432"/>
              <a:ext cx="76792" cy="281570"/>
            </a:xfrm>
            <a:custGeom>
              <a:avLst/>
              <a:gdLst>
                <a:gd name="connsiteX0" fmla="*/ 40614 w 76791"/>
                <a:gd name="connsiteY0" fmla="*/ 284130 h 281570"/>
                <a:gd name="connsiteX1" fmla="*/ 37350 w 76791"/>
                <a:gd name="connsiteY1" fmla="*/ 283554 h 281570"/>
                <a:gd name="connsiteX2" fmla="*/ 31974 w 76791"/>
                <a:gd name="connsiteY2" fmla="*/ 278243 h 281570"/>
                <a:gd name="connsiteX3" fmla="*/ 30438 w 76791"/>
                <a:gd name="connsiteY3" fmla="*/ 274147 h 281570"/>
                <a:gd name="connsiteX4" fmla="*/ 29351 w 76791"/>
                <a:gd name="connsiteY4" fmla="*/ 271076 h 281570"/>
                <a:gd name="connsiteX5" fmla="*/ 26407 w 76791"/>
                <a:gd name="connsiteY5" fmla="*/ 262180 h 281570"/>
                <a:gd name="connsiteX6" fmla="*/ 15592 w 76791"/>
                <a:gd name="connsiteY6" fmla="*/ 220777 h 281570"/>
                <a:gd name="connsiteX7" fmla="*/ 2089 w 76791"/>
                <a:gd name="connsiteY7" fmla="*/ 5951 h 281570"/>
                <a:gd name="connsiteX8" fmla="*/ 2537 w 76791"/>
                <a:gd name="connsiteY8" fmla="*/ 0 h 281570"/>
                <a:gd name="connsiteX9" fmla="*/ 78626 w 76791"/>
                <a:gd name="connsiteY9" fmla="*/ 0 h 281570"/>
                <a:gd name="connsiteX10" fmla="*/ 79074 w 76791"/>
                <a:gd name="connsiteY10" fmla="*/ 5951 h 281570"/>
                <a:gd name="connsiteX11" fmla="*/ 65571 w 76791"/>
                <a:gd name="connsiteY11" fmla="*/ 220777 h 281570"/>
                <a:gd name="connsiteX12" fmla="*/ 54692 w 76791"/>
                <a:gd name="connsiteY12" fmla="*/ 262308 h 281570"/>
                <a:gd name="connsiteX13" fmla="*/ 51812 w 76791"/>
                <a:gd name="connsiteY13" fmla="*/ 271012 h 281570"/>
                <a:gd name="connsiteX14" fmla="*/ 50852 w 76791"/>
                <a:gd name="connsiteY14" fmla="*/ 273827 h 281570"/>
                <a:gd name="connsiteX15" fmla="*/ 49188 w 76791"/>
                <a:gd name="connsiteY15" fmla="*/ 278179 h 281570"/>
                <a:gd name="connsiteX16" fmla="*/ 40614 w 76791"/>
                <a:gd name="connsiteY16" fmla="*/ 284130 h 281570"/>
                <a:gd name="connsiteX17" fmla="*/ 14504 w 76791"/>
                <a:gd name="connsiteY17" fmla="*/ 12799 h 281570"/>
                <a:gd name="connsiteX18" fmla="*/ 28199 w 76791"/>
                <a:gd name="connsiteY18" fmla="*/ 218089 h 281570"/>
                <a:gd name="connsiteX19" fmla="*/ 38757 w 76791"/>
                <a:gd name="connsiteY19" fmla="*/ 258469 h 281570"/>
                <a:gd name="connsiteX20" fmla="*/ 40678 w 76791"/>
                <a:gd name="connsiteY20" fmla="*/ 264484 h 281570"/>
                <a:gd name="connsiteX21" fmla="*/ 42533 w 76791"/>
                <a:gd name="connsiteY21" fmla="*/ 258597 h 281570"/>
                <a:gd name="connsiteX22" fmla="*/ 53156 w 76791"/>
                <a:gd name="connsiteY22" fmla="*/ 218089 h 281570"/>
                <a:gd name="connsiteX23" fmla="*/ 66787 w 76791"/>
                <a:gd name="connsiteY23" fmla="*/ 12799 h 281570"/>
                <a:gd name="connsiteX24" fmla="*/ 14504 w 76791"/>
                <a:gd name="connsiteY24" fmla="*/ 12799 h 28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6791" h="281570">
                  <a:moveTo>
                    <a:pt x="40614" y="284130"/>
                  </a:moveTo>
                  <a:cubicBezTo>
                    <a:pt x="39526" y="284130"/>
                    <a:pt x="38438" y="283938"/>
                    <a:pt x="37350" y="283554"/>
                  </a:cubicBezTo>
                  <a:cubicBezTo>
                    <a:pt x="34854" y="282594"/>
                    <a:pt x="32934" y="280675"/>
                    <a:pt x="31974" y="278243"/>
                  </a:cubicBezTo>
                  <a:lnTo>
                    <a:pt x="30438" y="274147"/>
                  </a:lnTo>
                  <a:cubicBezTo>
                    <a:pt x="30054" y="273059"/>
                    <a:pt x="29735" y="272163"/>
                    <a:pt x="29351" y="271076"/>
                  </a:cubicBezTo>
                  <a:cubicBezTo>
                    <a:pt x="28455" y="268644"/>
                    <a:pt x="27431" y="265636"/>
                    <a:pt x="26407" y="262180"/>
                  </a:cubicBezTo>
                  <a:cubicBezTo>
                    <a:pt x="22567" y="250214"/>
                    <a:pt x="18728" y="235495"/>
                    <a:pt x="15592" y="220777"/>
                  </a:cubicBezTo>
                  <a:cubicBezTo>
                    <a:pt x="1705" y="156400"/>
                    <a:pt x="-3222" y="78072"/>
                    <a:pt x="2089" y="5951"/>
                  </a:cubicBezTo>
                  <a:lnTo>
                    <a:pt x="2537" y="0"/>
                  </a:lnTo>
                  <a:lnTo>
                    <a:pt x="78626" y="0"/>
                  </a:lnTo>
                  <a:lnTo>
                    <a:pt x="79074" y="5951"/>
                  </a:lnTo>
                  <a:cubicBezTo>
                    <a:pt x="84385" y="78072"/>
                    <a:pt x="79522" y="156400"/>
                    <a:pt x="65571" y="220777"/>
                  </a:cubicBezTo>
                  <a:cubicBezTo>
                    <a:pt x="61539" y="239591"/>
                    <a:pt x="57444" y="253733"/>
                    <a:pt x="54692" y="262308"/>
                  </a:cubicBezTo>
                  <a:cubicBezTo>
                    <a:pt x="53732" y="265636"/>
                    <a:pt x="52708" y="268644"/>
                    <a:pt x="51812" y="271012"/>
                  </a:cubicBezTo>
                  <a:cubicBezTo>
                    <a:pt x="51428" y="272035"/>
                    <a:pt x="51108" y="272995"/>
                    <a:pt x="50852" y="273827"/>
                  </a:cubicBezTo>
                  <a:lnTo>
                    <a:pt x="49188" y="278179"/>
                  </a:lnTo>
                  <a:cubicBezTo>
                    <a:pt x="47909" y="281890"/>
                    <a:pt x="44389" y="284130"/>
                    <a:pt x="40614" y="284130"/>
                  </a:cubicBezTo>
                  <a:close/>
                  <a:moveTo>
                    <a:pt x="14504" y="12799"/>
                  </a:moveTo>
                  <a:cubicBezTo>
                    <a:pt x="9960" y="82103"/>
                    <a:pt x="14888" y="156528"/>
                    <a:pt x="28199" y="218089"/>
                  </a:cubicBezTo>
                  <a:cubicBezTo>
                    <a:pt x="32358" y="237351"/>
                    <a:pt x="36582" y="251686"/>
                    <a:pt x="38757" y="258469"/>
                  </a:cubicBezTo>
                  <a:cubicBezTo>
                    <a:pt x="39398" y="260773"/>
                    <a:pt x="40101" y="262756"/>
                    <a:pt x="40678" y="264484"/>
                  </a:cubicBezTo>
                  <a:cubicBezTo>
                    <a:pt x="41253" y="262756"/>
                    <a:pt x="41957" y="260773"/>
                    <a:pt x="42533" y="258597"/>
                  </a:cubicBezTo>
                  <a:cubicBezTo>
                    <a:pt x="44773" y="251622"/>
                    <a:pt x="48997" y="237287"/>
                    <a:pt x="53156" y="218089"/>
                  </a:cubicBezTo>
                  <a:cubicBezTo>
                    <a:pt x="66467" y="156592"/>
                    <a:pt x="71394" y="82103"/>
                    <a:pt x="66787" y="12799"/>
                  </a:cubicBezTo>
                  <a:lnTo>
                    <a:pt x="14504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12027D9-FF80-40D3-9A9B-5D9ABB27B97F}"/>
                </a:ext>
              </a:extLst>
            </p:cNvPr>
            <p:cNvSpPr/>
            <p:nvPr/>
          </p:nvSpPr>
          <p:spPr>
            <a:xfrm>
              <a:off x="4354399" y="1815395"/>
              <a:ext cx="12799" cy="76792"/>
            </a:xfrm>
            <a:custGeom>
              <a:avLst/>
              <a:gdLst>
                <a:gd name="connsiteX0" fmla="*/ 6360 w 12798"/>
                <a:gd name="connsiteY0" fmla="*/ 83067 h 76791"/>
                <a:gd name="connsiteX1" fmla="*/ 5336 w 12798"/>
                <a:gd name="connsiteY1" fmla="*/ 83003 h 76791"/>
                <a:gd name="connsiteX2" fmla="*/ 88 w 12798"/>
                <a:gd name="connsiteY2" fmla="*/ 75644 h 76791"/>
                <a:gd name="connsiteX3" fmla="*/ 6168 w 12798"/>
                <a:gd name="connsiteY3" fmla="*/ 6275 h 76791"/>
                <a:gd name="connsiteX4" fmla="*/ 12695 w 12798"/>
                <a:gd name="connsiteY4" fmla="*/ 4 h 76791"/>
                <a:gd name="connsiteX5" fmla="*/ 18966 w 12798"/>
                <a:gd name="connsiteY5" fmla="*/ 6531 h 76791"/>
                <a:gd name="connsiteX6" fmla="*/ 12695 w 12798"/>
                <a:gd name="connsiteY6" fmla="*/ 77756 h 76791"/>
                <a:gd name="connsiteX7" fmla="*/ 6360 w 12798"/>
                <a:gd name="connsiteY7" fmla="*/ 83067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" h="76791">
                  <a:moveTo>
                    <a:pt x="6360" y="83067"/>
                  </a:moveTo>
                  <a:cubicBezTo>
                    <a:pt x="6039" y="83067"/>
                    <a:pt x="5655" y="83067"/>
                    <a:pt x="5336" y="83003"/>
                  </a:cubicBezTo>
                  <a:cubicBezTo>
                    <a:pt x="1816" y="82427"/>
                    <a:pt x="-488" y="79164"/>
                    <a:pt x="88" y="75644"/>
                  </a:cubicBezTo>
                  <a:cubicBezTo>
                    <a:pt x="3672" y="53694"/>
                    <a:pt x="5720" y="30337"/>
                    <a:pt x="6168" y="6275"/>
                  </a:cubicBezTo>
                  <a:cubicBezTo>
                    <a:pt x="6232" y="2756"/>
                    <a:pt x="9175" y="-124"/>
                    <a:pt x="12695" y="4"/>
                  </a:cubicBezTo>
                  <a:cubicBezTo>
                    <a:pt x="16215" y="68"/>
                    <a:pt x="19030" y="3012"/>
                    <a:pt x="18966" y="6531"/>
                  </a:cubicBezTo>
                  <a:cubicBezTo>
                    <a:pt x="18518" y="31233"/>
                    <a:pt x="16406" y="55230"/>
                    <a:pt x="12695" y="77756"/>
                  </a:cubicBezTo>
                  <a:cubicBezTo>
                    <a:pt x="12183" y="80892"/>
                    <a:pt x="9431" y="83067"/>
                    <a:pt x="6360" y="8306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E2F2096-6382-49BA-8F52-8B2BF2192572}"/>
                </a:ext>
              </a:extLst>
            </p:cNvPr>
            <p:cNvSpPr/>
            <p:nvPr/>
          </p:nvSpPr>
          <p:spPr>
            <a:xfrm>
              <a:off x="4317563" y="1623483"/>
              <a:ext cx="70393" cy="83191"/>
            </a:xfrm>
            <a:custGeom>
              <a:avLst/>
              <a:gdLst>
                <a:gd name="connsiteX0" fmla="*/ 75768 w 70392"/>
                <a:gd name="connsiteY0" fmla="*/ 88503 h 83191"/>
                <a:gd name="connsiteX1" fmla="*/ 0 w 70392"/>
                <a:gd name="connsiteY1" fmla="*/ 88503 h 83191"/>
                <a:gd name="connsiteX2" fmla="*/ 704 w 70392"/>
                <a:gd name="connsiteY2" fmla="*/ 81463 h 83191"/>
                <a:gd name="connsiteX3" fmla="*/ 14590 w 70392"/>
                <a:gd name="connsiteY3" fmla="*/ 4480 h 83191"/>
                <a:gd name="connsiteX4" fmla="*/ 15998 w 70392"/>
                <a:gd name="connsiteY4" fmla="*/ 0 h 83191"/>
                <a:gd name="connsiteX5" fmla="*/ 59898 w 70392"/>
                <a:gd name="connsiteY5" fmla="*/ 0 h 83191"/>
                <a:gd name="connsiteX6" fmla="*/ 61305 w 70392"/>
                <a:gd name="connsiteY6" fmla="*/ 4480 h 83191"/>
                <a:gd name="connsiteX7" fmla="*/ 75128 w 70392"/>
                <a:gd name="connsiteY7" fmla="*/ 81463 h 83191"/>
                <a:gd name="connsiteX8" fmla="*/ 75768 w 70392"/>
                <a:gd name="connsiteY8" fmla="*/ 88503 h 83191"/>
                <a:gd name="connsiteX9" fmla="*/ 14142 w 70392"/>
                <a:gd name="connsiteY9" fmla="*/ 75704 h 83191"/>
                <a:gd name="connsiteX10" fmla="*/ 61689 w 70392"/>
                <a:gd name="connsiteY10" fmla="*/ 75704 h 83191"/>
                <a:gd name="connsiteX11" fmla="*/ 50426 w 70392"/>
                <a:gd name="connsiteY11" fmla="*/ 12799 h 83191"/>
                <a:gd name="connsiteX12" fmla="*/ 25469 w 70392"/>
                <a:gd name="connsiteY12" fmla="*/ 12799 h 83191"/>
                <a:gd name="connsiteX13" fmla="*/ 14142 w 70392"/>
                <a:gd name="connsiteY13" fmla="*/ 75704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392" h="83191">
                  <a:moveTo>
                    <a:pt x="75768" y="88503"/>
                  </a:moveTo>
                  <a:lnTo>
                    <a:pt x="0" y="88503"/>
                  </a:lnTo>
                  <a:lnTo>
                    <a:pt x="704" y="81463"/>
                  </a:lnTo>
                  <a:cubicBezTo>
                    <a:pt x="3647" y="50683"/>
                    <a:pt x="8447" y="24061"/>
                    <a:pt x="14590" y="4480"/>
                  </a:cubicBezTo>
                  <a:lnTo>
                    <a:pt x="15998" y="0"/>
                  </a:lnTo>
                  <a:lnTo>
                    <a:pt x="59898" y="0"/>
                  </a:lnTo>
                  <a:lnTo>
                    <a:pt x="61305" y="4480"/>
                  </a:lnTo>
                  <a:cubicBezTo>
                    <a:pt x="67385" y="23997"/>
                    <a:pt x="72184" y="50619"/>
                    <a:pt x="75128" y="81463"/>
                  </a:cubicBezTo>
                  <a:lnTo>
                    <a:pt x="75768" y="88503"/>
                  </a:lnTo>
                  <a:close/>
                  <a:moveTo>
                    <a:pt x="14142" y="75704"/>
                  </a:moveTo>
                  <a:lnTo>
                    <a:pt x="61689" y="75704"/>
                  </a:lnTo>
                  <a:cubicBezTo>
                    <a:pt x="59002" y="51003"/>
                    <a:pt x="55162" y="29501"/>
                    <a:pt x="50426" y="12799"/>
                  </a:cubicBezTo>
                  <a:lnTo>
                    <a:pt x="25469" y="12799"/>
                  </a:lnTo>
                  <a:cubicBezTo>
                    <a:pt x="20670" y="29565"/>
                    <a:pt x="16830" y="51067"/>
                    <a:pt x="14142" y="7570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0F5B1411-7E91-4160-8A6E-61D5572DB378}"/>
                </a:ext>
              </a:extLst>
            </p:cNvPr>
            <p:cNvSpPr/>
            <p:nvPr/>
          </p:nvSpPr>
          <p:spPr>
            <a:xfrm>
              <a:off x="4311446" y="1476930"/>
              <a:ext cx="83191" cy="134386"/>
            </a:xfrm>
            <a:custGeom>
              <a:avLst/>
              <a:gdLst>
                <a:gd name="connsiteX0" fmla="*/ 44129 w 83191"/>
                <a:gd name="connsiteY0" fmla="*/ 136891 h 134385"/>
                <a:gd name="connsiteX1" fmla="*/ 43744 w 83191"/>
                <a:gd name="connsiteY1" fmla="*/ 136891 h 134385"/>
                <a:gd name="connsiteX2" fmla="*/ 20899 w 83191"/>
                <a:gd name="connsiteY2" fmla="*/ 129979 h 134385"/>
                <a:gd name="connsiteX3" fmla="*/ 5924 w 83191"/>
                <a:gd name="connsiteY3" fmla="*/ 110205 h 134385"/>
                <a:gd name="connsiteX4" fmla="*/ 3748 w 83191"/>
                <a:gd name="connsiteY4" fmla="*/ 58691 h 134385"/>
                <a:gd name="connsiteX5" fmla="*/ 25570 w 83191"/>
                <a:gd name="connsiteY5" fmla="*/ 15815 h 134385"/>
                <a:gd name="connsiteX6" fmla="*/ 39969 w 83191"/>
                <a:gd name="connsiteY6" fmla="*/ 1289 h 134385"/>
                <a:gd name="connsiteX7" fmla="*/ 46240 w 83191"/>
                <a:gd name="connsiteY7" fmla="*/ 457 h 134385"/>
                <a:gd name="connsiteX8" fmla="*/ 50144 w 83191"/>
                <a:gd name="connsiteY8" fmla="*/ 5448 h 134385"/>
                <a:gd name="connsiteX9" fmla="*/ 55775 w 83191"/>
                <a:gd name="connsiteY9" fmla="*/ 33221 h 134385"/>
                <a:gd name="connsiteX10" fmla="*/ 74589 w 83191"/>
                <a:gd name="connsiteY10" fmla="*/ 75969 h 134385"/>
                <a:gd name="connsiteX11" fmla="*/ 76253 w 83191"/>
                <a:gd name="connsiteY11" fmla="*/ 77825 h 134385"/>
                <a:gd name="connsiteX12" fmla="*/ 81693 w 83191"/>
                <a:gd name="connsiteY12" fmla="*/ 84416 h 134385"/>
                <a:gd name="connsiteX13" fmla="*/ 84956 w 83191"/>
                <a:gd name="connsiteY13" fmla="*/ 106174 h 134385"/>
                <a:gd name="connsiteX14" fmla="*/ 64158 w 83191"/>
                <a:gd name="connsiteY14" fmla="*/ 131963 h 134385"/>
                <a:gd name="connsiteX15" fmla="*/ 44129 w 83191"/>
                <a:gd name="connsiteY15" fmla="*/ 136891 h 134385"/>
                <a:gd name="connsiteX16" fmla="*/ 39457 w 83191"/>
                <a:gd name="connsiteY16" fmla="*/ 19207 h 134385"/>
                <a:gd name="connsiteX17" fmla="*/ 35617 w 83191"/>
                <a:gd name="connsiteY17" fmla="*/ 23814 h 134385"/>
                <a:gd name="connsiteX18" fmla="*/ 15971 w 83191"/>
                <a:gd name="connsiteY18" fmla="*/ 62530 h 134385"/>
                <a:gd name="connsiteX19" fmla="*/ 17635 w 83191"/>
                <a:gd name="connsiteY19" fmla="*/ 105150 h 134385"/>
                <a:gd name="connsiteX20" fmla="*/ 28194 w 83191"/>
                <a:gd name="connsiteY20" fmla="*/ 119548 h 134385"/>
                <a:gd name="connsiteX21" fmla="*/ 43808 w 83191"/>
                <a:gd name="connsiteY21" fmla="*/ 124156 h 134385"/>
                <a:gd name="connsiteX22" fmla="*/ 44065 w 83191"/>
                <a:gd name="connsiteY22" fmla="*/ 124156 h 134385"/>
                <a:gd name="connsiteX23" fmla="*/ 58207 w 83191"/>
                <a:gd name="connsiteY23" fmla="*/ 120828 h 134385"/>
                <a:gd name="connsiteX24" fmla="*/ 72541 w 83191"/>
                <a:gd name="connsiteY24" fmla="*/ 103166 h 134385"/>
                <a:gd name="connsiteX25" fmla="*/ 70941 w 83191"/>
                <a:gd name="connsiteY25" fmla="*/ 91647 h 134385"/>
                <a:gd name="connsiteX26" fmla="*/ 66782 w 83191"/>
                <a:gd name="connsiteY26" fmla="*/ 86720 h 134385"/>
                <a:gd name="connsiteX27" fmla="*/ 64926 w 83191"/>
                <a:gd name="connsiteY27" fmla="*/ 84672 h 134385"/>
                <a:gd name="connsiteX28" fmla="*/ 43233 w 83191"/>
                <a:gd name="connsiteY28" fmla="*/ 36485 h 134385"/>
                <a:gd name="connsiteX29" fmla="*/ 39457 w 83191"/>
                <a:gd name="connsiteY29" fmla="*/ 19207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3191" h="134385">
                  <a:moveTo>
                    <a:pt x="44129" y="136891"/>
                  </a:moveTo>
                  <a:cubicBezTo>
                    <a:pt x="44000" y="136891"/>
                    <a:pt x="43872" y="136891"/>
                    <a:pt x="43744" y="136891"/>
                  </a:cubicBezTo>
                  <a:cubicBezTo>
                    <a:pt x="35297" y="136827"/>
                    <a:pt x="27170" y="134395"/>
                    <a:pt x="20899" y="129979"/>
                  </a:cubicBezTo>
                  <a:cubicBezTo>
                    <a:pt x="14820" y="125756"/>
                    <a:pt x="9892" y="119292"/>
                    <a:pt x="5924" y="110205"/>
                  </a:cubicBezTo>
                  <a:cubicBezTo>
                    <a:pt x="-1179" y="94015"/>
                    <a:pt x="-1883" y="77121"/>
                    <a:pt x="3748" y="58691"/>
                  </a:cubicBezTo>
                  <a:cubicBezTo>
                    <a:pt x="8612" y="42692"/>
                    <a:pt x="16163" y="27846"/>
                    <a:pt x="25570" y="15815"/>
                  </a:cubicBezTo>
                  <a:cubicBezTo>
                    <a:pt x="30242" y="9864"/>
                    <a:pt x="34914" y="5064"/>
                    <a:pt x="39969" y="1289"/>
                  </a:cubicBezTo>
                  <a:cubicBezTo>
                    <a:pt x="41760" y="-55"/>
                    <a:pt x="44129" y="-375"/>
                    <a:pt x="46240" y="457"/>
                  </a:cubicBezTo>
                  <a:cubicBezTo>
                    <a:pt x="48352" y="1289"/>
                    <a:pt x="49824" y="3209"/>
                    <a:pt x="50144" y="5448"/>
                  </a:cubicBezTo>
                  <a:cubicBezTo>
                    <a:pt x="51423" y="14087"/>
                    <a:pt x="53280" y="23174"/>
                    <a:pt x="55775" y="33221"/>
                  </a:cubicBezTo>
                  <a:cubicBezTo>
                    <a:pt x="59679" y="48964"/>
                    <a:pt x="64094" y="64130"/>
                    <a:pt x="74589" y="75969"/>
                  </a:cubicBezTo>
                  <a:lnTo>
                    <a:pt x="76253" y="77825"/>
                  </a:lnTo>
                  <a:cubicBezTo>
                    <a:pt x="78109" y="79808"/>
                    <a:pt x="80029" y="81920"/>
                    <a:pt x="81693" y="84416"/>
                  </a:cubicBezTo>
                  <a:cubicBezTo>
                    <a:pt x="85852" y="90751"/>
                    <a:pt x="87004" y="98303"/>
                    <a:pt x="84956" y="106174"/>
                  </a:cubicBezTo>
                  <a:cubicBezTo>
                    <a:pt x="82268" y="116605"/>
                    <a:pt x="74077" y="126780"/>
                    <a:pt x="64158" y="131963"/>
                  </a:cubicBezTo>
                  <a:cubicBezTo>
                    <a:pt x="58207" y="135227"/>
                    <a:pt x="51296" y="136891"/>
                    <a:pt x="44129" y="136891"/>
                  </a:cubicBezTo>
                  <a:close/>
                  <a:moveTo>
                    <a:pt x="39457" y="19207"/>
                  </a:moveTo>
                  <a:cubicBezTo>
                    <a:pt x="38177" y="20615"/>
                    <a:pt x="36897" y="22151"/>
                    <a:pt x="35617" y="23814"/>
                  </a:cubicBezTo>
                  <a:cubicBezTo>
                    <a:pt x="27170" y="34629"/>
                    <a:pt x="20387" y="48004"/>
                    <a:pt x="15971" y="62530"/>
                  </a:cubicBezTo>
                  <a:cubicBezTo>
                    <a:pt x="11300" y="77889"/>
                    <a:pt x="11812" y="91839"/>
                    <a:pt x="17635" y="105150"/>
                  </a:cubicBezTo>
                  <a:cubicBezTo>
                    <a:pt x="20643" y="111997"/>
                    <a:pt x="24099" y="116669"/>
                    <a:pt x="28194" y="119548"/>
                  </a:cubicBezTo>
                  <a:cubicBezTo>
                    <a:pt x="32354" y="122492"/>
                    <a:pt x="37921" y="124092"/>
                    <a:pt x="43808" y="124156"/>
                  </a:cubicBezTo>
                  <a:cubicBezTo>
                    <a:pt x="43872" y="124220"/>
                    <a:pt x="44000" y="124156"/>
                    <a:pt x="44065" y="124156"/>
                  </a:cubicBezTo>
                  <a:cubicBezTo>
                    <a:pt x="49120" y="124156"/>
                    <a:pt x="54111" y="123004"/>
                    <a:pt x="58207" y="120828"/>
                  </a:cubicBezTo>
                  <a:cubicBezTo>
                    <a:pt x="64862" y="117309"/>
                    <a:pt x="70750" y="110077"/>
                    <a:pt x="72541" y="103166"/>
                  </a:cubicBezTo>
                  <a:cubicBezTo>
                    <a:pt x="73693" y="98815"/>
                    <a:pt x="73117" y="94975"/>
                    <a:pt x="70941" y="91647"/>
                  </a:cubicBezTo>
                  <a:cubicBezTo>
                    <a:pt x="69854" y="89983"/>
                    <a:pt x="68382" y="88384"/>
                    <a:pt x="66782" y="86720"/>
                  </a:cubicBezTo>
                  <a:lnTo>
                    <a:pt x="64926" y="84672"/>
                  </a:lnTo>
                  <a:cubicBezTo>
                    <a:pt x="52512" y="70657"/>
                    <a:pt x="47392" y="53187"/>
                    <a:pt x="43233" y="36485"/>
                  </a:cubicBezTo>
                  <a:cubicBezTo>
                    <a:pt x="41825" y="30406"/>
                    <a:pt x="40545" y="24646"/>
                    <a:pt x="39457" y="1920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225F0238-428F-4DF1-96CA-31894994779C}"/>
                </a:ext>
              </a:extLst>
            </p:cNvPr>
            <p:cNvSpPr/>
            <p:nvPr/>
          </p:nvSpPr>
          <p:spPr>
            <a:xfrm>
              <a:off x="4331684" y="1554191"/>
              <a:ext cx="25597" cy="38396"/>
            </a:xfrm>
            <a:custGeom>
              <a:avLst/>
              <a:gdLst>
                <a:gd name="connsiteX0" fmla="*/ 23763 w 25597"/>
                <a:gd name="connsiteY0" fmla="*/ 40816 h 38395"/>
                <a:gd name="connsiteX1" fmla="*/ 21715 w 25597"/>
                <a:gd name="connsiteY1" fmla="*/ 40496 h 38395"/>
                <a:gd name="connsiteX2" fmla="*/ 214 w 25597"/>
                <a:gd name="connsiteY2" fmla="*/ 5619 h 38395"/>
                <a:gd name="connsiteX3" fmla="*/ 7381 w 25597"/>
                <a:gd name="connsiteY3" fmla="*/ 52 h 38395"/>
                <a:gd name="connsiteX4" fmla="*/ 12948 w 25597"/>
                <a:gd name="connsiteY4" fmla="*/ 7155 h 38395"/>
                <a:gd name="connsiteX5" fmla="*/ 25747 w 25597"/>
                <a:gd name="connsiteY5" fmla="*/ 28273 h 38395"/>
                <a:gd name="connsiteX6" fmla="*/ 29778 w 25597"/>
                <a:gd name="connsiteY6" fmla="*/ 36336 h 38395"/>
                <a:gd name="connsiteX7" fmla="*/ 23763 w 25597"/>
                <a:gd name="connsiteY7" fmla="*/ 40816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38395">
                  <a:moveTo>
                    <a:pt x="23763" y="40816"/>
                  </a:moveTo>
                  <a:cubicBezTo>
                    <a:pt x="23123" y="40816"/>
                    <a:pt x="22419" y="40688"/>
                    <a:pt x="21715" y="40496"/>
                  </a:cubicBezTo>
                  <a:cubicBezTo>
                    <a:pt x="2069" y="33968"/>
                    <a:pt x="-938" y="14834"/>
                    <a:pt x="214" y="5619"/>
                  </a:cubicBezTo>
                  <a:cubicBezTo>
                    <a:pt x="662" y="2100"/>
                    <a:pt x="3861" y="-396"/>
                    <a:pt x="7381" y="52"/>
                  </a:cubicBezTo>
                  <a:cubicBezTo>
                    <a:pt x="10900" y="500"/>
                    <a:pt x="13332" y="3700"/>
                    <a:pt x="12948" y="7155"/>
                  </a:cubicBezTo>
                  <a:cubicBezTo>
                    <a:pt x="12756" y="8819"/>
                    <a:pt x="11540" y="23538"/>
                    <a:pt x="25747" y="28273"/>
                  </a:cubicBezTo>
                  <a:cubicBezTo>
                    <a:pt x="29075" y="29361"/>
                    <a:pt x="30930" y="33009"/>
                    <a:pt x="29778" y="36336"/>
                  </a:cubicBezTo>
                  <a:cubicBezTo>
                    <a:pt x="28946" y="39152"/>
                    <a:pt x="26451" y="40816"/>
                    <a:pt x="23763" y="4081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F34495CB-6FD6-4B2D-AA2D-26FAD98A9C6F}"/>
                </a:ext>
              </a:extLst>
            </p:cNvPr>
            <p:cNvSpPr/>
            <p:nvPr/>
          </p:nvSpPr>
          <p:spPr>
            <a:xfrm>
              <a:off x="4206425" y="1499355"/>
              <a:ext cx="57594" cy="57594"/>
            </a:xfrm>
            <a:custGeom>
              <a:avLst/>
              <a:gdLst>
                <a:gd name="connsiteX0" fmla="*/ 30890 w 57593"/>
                <a:gd name="connsiteY0" fmla="*/ 61991 h 57593"/>
                <a:gd name="connsiteX1" fmla="*/ 13228 w 57593"/>
                <a:gd name="connsiteY1" fmla="*/ 56423 h 57593"/>
                <a:gd name="connsiteX2" fmla="*/ 493 w 57593"/>
                <a:gd name="connsiteY2" fmla="*/ 36393 h 57593"/>
                <a:gd name="connsiteX3" fmla="*/ 5613 w 57593"/>
                <a:gd name="connsiteY3" fmla="*/ 13228 h 57593"/>
                <a:gd name="connsiteX4" fmla="*/ 25642 w 57593"/>
                <a:gd name="connsiteY4" fmla="*/ 493 h 57593"/>
                <a:gd name="connsiteX5" fmla="*/ 48808 w 57593"/>
                <a:gd name="connsiteY5" fmla="*/ 5613 h 57593"/>
                <a:gd name="connsiteX6" fmla="*/ 61543 w 57593"/>
                <a:gd name="connsiteY6" fmla="*/ 25643 h 57593"/>
                <a:gd name="connsiteX7" fmla="*/ 61543 w 57593"/>
                <a:gd name="connsiteY7" fmla="*/ 25643 h 57593"/>
                <a:gd name="connsiteX8" fmla="*/ 56423 w 57593"/>
                <a:gd name="connsiteY8" fmla="*/ 48808 h 57593"/>
                <a:gd name="connsiteX9" fmla="*/ 36393 w 57593"/>
                <a:gd name="connsiteY9" fmla="*/ 61543 h 57593"/>
                <a:gd name="connsiteX10" fmla="*/ 30890 w 57593"/>
                <a:gd name="connsiteY10" fmla="*/ 61991 h 57593"/>
                <a:gd name="connsiteX11" fmla="*/ 31018 w 57593"/>
                <a:gd name="connsiteY11" fmla="*/ 12780 h 57593"/>
                <a:gd name="connsiteX12" fmla="*/ 27818 w 57593"/>
                <a:gd name="connsiteY12" fmla="*/ 13036 h 57593"/>
                <a:gd name="connsiteX13" fmla="*/ 16108 w 57593"/>
                <a:gd name="connsiteY13" fmla="*/ 20523 h 57593"/>
                <a:gd name="connsiteX14" fmla="*/ 13100 w 57593"/>
                <a:gd name="connsiteY14" fmla="*/ 34154 h 57593"/>
                <a:gd name="connsiteX15" fmla="*/ 20587 w 57593"/>
                <a:gd name="connsiteY15" fmla="*/ 45864 h 57593"/>
                <a:gd name="connsiteX16" fmla="*/ 34218 w 57593"/>
                <a:gd name="connsiteY16" fmla="*/ 48872 h 57593"/>
                <a:gd name="connsiteX17" fmla="*/ 45929 w 57593"/>
                <a:gd name="connsiteY17" fmla="*/ 41385 h 57593"/>
                <a:gd name="connsiteX18" fmla="*/ 48936 w 57593"/>
                <a:gd name="connsiteY18" fmla="*/ 27754 h 57593"/>
                <a:gd name="connsiteX19" fmla="*/ 48936 w 57593"/>
                <a:gd name="connsiteY19" fmla="*/ 27754 h 57593"/>
                <a:gd name="connsiteX20" fmla="*/ 41449 w 57593"/>
                <a:gd name="connsiteY20" fmla="*/ 16044 h 57593"/>
                <a:gd name="connsiteX21" fmla="*/ 31018 w 57593"/>
                <a:gd name="connsiteY21" fmla="*/ 12780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593" h="57593">
                  <a:moveTo>
                    <a:pt x="30890" y="61991"/>
                  </a:moveTo>
                  <a:cubicBezTo>
                    <a:pt x="24619" y="61991"/>
                    <a:pt x="18475" y="60071"/>
                    <a:pt x="13228" y="56423"/>
                  </a:cubicBezTo>
                  <a:cubicBezTo>
                    <a:pt x="6444" y="51688"/>
                    <a:pt x="1901" y="44585"/>
                    <a:pt x="493" y="36393"/>
                  </a:cubicBezTo>
                  <a:cubicBezTo>
                    <a:pt x="-979" y="28266"/>
                    <a:pt x="877" y="20011"/>
                    <a:pt x="5613" y="13228"/>
                  </a:cubicBezTo>
                  <a:cubicBezTo>
                    <a:pt x="10348" y="6445"/>
                    <a:pt x="17452" y="1901"/>
                    <a:pt x="25642" y="493"/>
                  </a:cubicBezTo>
                  <a:cubicBezTo>
                    <a:pt x="33770" y="-979"/>
                    <a:pt x="42025" y="877"/>
                    <a:pt x="48808" y="5613"/>
                  </a:cubicBezTo>
                  <a:cubicBezTo>
                    <a:pt x="55591" y="10348"/>
                    <a:pt x="60135" y="17451"/>
                    <a:pt x="61543" y="25643"/>
                  </a:cubicBezTo>
                  <a:lnTo>
                    <a:pt x="61543" y="25643"/>
                  </a:lnTo>
                  <a:cubicBezTo>
                    <a:pt x="63015" y="33770"/>
                    <a:pt x="61159" y="42025"/>
                    <a:pt x="56423" y="48808"/>
                  </a:cubicBezTo>
                  <a:cubicBezTo>
                    <a:pt x="51688" y="55591"/>
                    <a:pt x="44585" y="60135"/>
                    <a:pt x="36393" y="61543"/>
                  </a:cubicBezTo>
                  <a:cubicBezTo>
                    <a:pt x="34538" y="61863"/>
                    <a:pt x="32746" y="61991"/>
                    <a:pt x="30890" y="61991"/>
                  </a:cubicBezTo>
                  <a:close/>
                  <a:moveTo>
                    <a:pt x="31018" y="12780"/>
                  </a:moveTo>
                  <a:cubicBezTo>
                    <a:pt x="29930" y="12780"/>
                    <a:pt x="28906" y="12844"/>
                    <a:pt x="27818" y="13036"/>
                  </a:cubicBezTo>
                  <a:cubicBezTo>
                    <a:pt x="23019" y="13868"/>
                    <a:pt x="18859" y="16556"/>
                    <a:pt x="16108" y="20523"/>
                  </a:cubicBezTo>
                  <a:cubicBezTo>
                    <a:pt x="13292" y="24491"/>
                    <a:pt x="12268" y="29354"/>
                    <a:pt x="13100" y="34154"/>
                  </a:cubicBezTo>
                  <a:cubicBezTo>
                    <a:pt x="13932" y="38953"/>
                    <a:pt x="16620" y="43113"/>
                    <a:pt x="20587" y="45864"/>
                  </a:cubicBezTo>
                  <a:cubicBezTo>
                    <a:pt x="24555" y="48616"/>
                    <a:pt x="29418" y="49704"/>
                    <a:pt x="34218" y="48872"/>
                  </a:cubicBezTo>
                  <a:cubicBezTo>
                    <a:pt x="39017" y="48040"/>
                    <a:pt x="43177" y="45353"/>
                    <a:pt x="45929" y="41385"/>
                  </a:cubicBezTo>
                  <a:cubicBezTo>
                    <a:pt x="48744" y="37417"/>
                    <a:pt x="49768" y="32554"/>
                    <a:pt x="48936" y="27754"/>
                  </a:cubicBezTo>
                  <a:lnTo>
                    <a:pt x="48936" y="27754"/>
                  </a:lnTo>
                  <a:cubicBezTo>
                    <a:pt x="48104" y="22955"/>
                    <a:pt x="45417" y="18795"/>
                    <a:pt x="41449" y="16044"/>
                  </a:cubicBezTo>
                  <a:cubicBezTo>
                    <a:pt x="38313" y="13932"/>
                    <a:pt x="34730" y="12780"/>
                    <a:pt x="31018" y="1278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F4263576-3A65-44DE-8748-F7A8038FDC20}"/>
                </a:ext>
              </a:extLst>
            </p:cNvPr>
            <p:cNvSpPr/>
            <p:nvPr/>
          </p:nvSpPr>
          <p:spPr>
            <a:xfrm>
              <a:off x="4150924" y="1634362"/>
              <a:ext cx="31997" cy="6399"/>
            </a:xfrm>
            <a:custGeom>
              <a:avLst/>
              <a:gdLst>
                <a:gd name="connsiteX0" fmla="*/ 28925 w 31996"/>
                <a:gd name="connsiteY0" fmla="*/ 12799 h 6399"/>
                <a:gd name="connsiteX1" fmla="*/ 6399 w 31996"/>
                <a:gd name="connsiteY1" fmla="*/ 12799 h 6399"/>
                <a:gd name="connsiteX2" fmla="*/ 0 w 31996"/>
                <a:gd name="connsiteY2" fmla="*/ 6399 h 6399"/>
                <a:gd name="connsiteX3" fmla="*/ 6399 w 31996"/>
                <a:gd name="connsiteY3" fmla="*/ 0 h 6399"/>
                <a:gd name="connsiteX4" fmla="*/ 28925 w 31996"/>
                <a:gd name="connsiteY4" fmla="*/ 0 h 6399"/>
                <a:gd name="connsiteX5" fmla="*/ 35324 w 31996"/>
                <a:gd name="connsiteY5" fmla="*/ 6399 h 6399"/>
                <a:gd name="connsiteX6" fmla="*/ 28925 w 31996"/>
                <a:gd name="connsiteY6" fmla="*/ 12799 h 6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6399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07ED0F51-35D3-4543-9401-EEB604A4B31A}"/>
                </a:ext>
              </a:extLst>
            </p:cNvPr>
            <p:cNvSpPr/>
            <p:nvPr/>
          </p:nvSpPr>
          <p:spPr>
            <a:xfrm>
              <a:off x="4162187" y="1623035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83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16A5E6F-09DB-41C8-9DEC-77E31DD4C631}"/>
                </a:ext>
              </a:extLst>
            </p:cNvPr>
            <p:cNvSpPr/>
            <p:nvPr/>
          </p:nvSpPr>
          <p:spPr>
            <a:xfrm>
              <a:off x="4196360" y="1703731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4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2"/>
                    <a:pt x="33916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3" y="30781"/>
                    <a:pt x="30844" y="26749"/>
                    <a:pt x="30844" y="21758"/>
                  </a:cubicBezTo>
                  <a:cubicBezTo>
                    <a:pt x="30844" y="16766"/>
                    <a:pt x="26813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2BFA86E-BC9D-4521-A05F-F304BAB906EF}"/>
                </a:ext>
              </a:extLst>
            </p:cNvPr>
            <p:cNvSpPr/>
            <p:nvPr/>
          </p:nvSpPr>
          <p:spPr>
            <a:xfrm>
              <a:off x="4435182" y="1629563"/>
              <a:ext cx="44795" cy="6399"/>
            </a:xfrm>
            <a:custGeom>
              <a:avLst/>
              <a:gdLst>
                <a:gd name="connsiteX0" fmla="*/ 39548 w 44795"/>
                <a:gd name="connsiteY0" fmla="*/ 12799 h 6399"/>
                <a:gd name="connsiteX1" fmla="*/ 6399 w 44795"/>
                <a:gd name="connsiteY1" fmla="*/ 12799 h 6399"/>
                <a:gd name="connsiteX2" fmla="*/ 0 w 44795"/>
                <a:gd name="connsiteY2" fmla="*/ 6399 h 6399"/>
                <a:gd name="connsiteX3" fmla="*/ 6399 w 44795"/>
                <a:gd name="connsiteY3" fmla="*/ 0 h 6399"/>
                <a:gd name="connsiteX4" fmla="*/ 39548 w 44795"/>
                <a:gd name="connsiteY4" fmla="*/ 0 h 6399"/>
                <a:gd name="connsiteX5" fmla="*/ 45948 w 44795"/>
                <a:gd name="connsiteY5" fmla="*/ 6399 h 6399"/>
                <a:gd name="connsiteX6" fmla="*/ 39548 w 44795"/>
                <a:gd name="connsiteY6" fmla="*/ 12799 h 6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6399">
                  <a:moveTo>
                    <a:pt x="3954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9548" y="0"/>
                  </a:lnTo>
                  <a:cubicBezTo>
                    <a:pt x="43068" y="0"/>
                    <a:pt x="45948" y="2880"/>
                    <a:pt x="45948" y="6399"/>
                  </a:cubicBezTo>
                  <a:cubicBezTo>
                    <a:pt x="45948" y="9919"/>
                    <a:pt x="43068" y="12799"/>
                    <a:pt x="3954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780230BB-D505-499F-B70B-7C843DDDD321}"/>
                </a:ext>
              </a:extLst>
            </p:cNvPr>
            <p:cNvSpPr/>
            <p:nvPr/>
          </p:nvSpPr>
          <p:spPr>
            <a:xfrm>
              <a:off x="4451757" y="1612925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80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131"/>
                    <a:pt x="9983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BF55171-D945-4D9F-92E8-1F68DCB3CED2}"/>
                </a:ext>
              </a:extLst>
            </p:cNvPr>
            <p:cNvSpPr/>
            <p:nvPr/>
          </p:nvSpPr>
          <p:spPr>
            <a:xfrm>
              <a:off x="4463532" y="1700531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4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2"/>
                    <a:pt x="33916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3" y="30781"/>
                    <a:pt x="30844" y="26749"/>
                    <a:pt x="30844" y="21758"/>
                  </a:cubicBezTo>
                  <a:cubicBezTo>
                    <a:pt x="30844" y="16766"/>
                    <a:pt x="26813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E9A81DA2-E8CC-4E32-9041-8B676BDA62A7}"/>
                </a:ext>
              </a:extLst>
            </p:cNvPr>
            <p:cNvSpPr/>
            <p:nvPr/>
          </p:nvSpPr>
          <p:spPr>
            <a:xfrm>
              <a:off x="4431007" y="1808792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4" y="28045"/>
                    <a:pt x="23950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8E49A38-556C-47B7-B23E-5A1929C63D9E}"/>
                </a:ext>
              </a:extLst>
            </p:cNvPr>
            <p:cNvSpPr/>
            <p:nvPr/>
          </p:nvSpPr>
          <p:spPr>
            <a:xfrm>
              <a:off x="4431007" y="1808792"/>
              <a:ext cx="25597" cy="25597"/>
            </a:xfrm>
            <a:custGeom>
              <a:avLst/>
              <a:gdLst>
                <a:gd name="connsiteX0" fmla="*/ 6416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6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6" y="28685"/>
                  </a:moveTo>
                  <a:cubicBezTo>
                    <a:pt x="4752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79" y="28045"/>
                    <a:pt x="8079" y="28685"/>
                    <a:pt x="6416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3" name="Group 722">
            <a:extLst>
              <a:ext uri="{FF2B5EF4-FFF2-40B4-BE49-F238E27FC236}">
                <a16:creationId xmlns:a16="http://schemas.microsoft.com/office/drawing/2014/main" id="{96E36085-B69B-4F88-A73B-797CEE668604}"/>
              </a:ext>
            </a:extLst>
          </p:cNvPr>
          <p:cNvGrpSpPr/>
          <p:nvPr/>
        </p:nvGrpSpPr>
        <p:grpSpPr>
          <a:xfrm>
            <a:off x="4265864" y="4646062"/>
            <a:ext cx="460752" cy="460752"/>
            <a:chOff x="4122703" y="4761970"/>
            <a:chExt cx="460752" cy="460752"/>
          </a:xfrm>
        </p:grpSpPr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D0C1168D-95EF-490D-9950-8DF0C37EAB50}"/>
                </a:ext>
              </a:extLst>
            </p:cNvPr>
            <p:cNvSpPr/>
            <p:nvPr/>
          </p:nvSpPr>
          <p:spPr>
            <a:xfrm>
              <a:off x="4282046" y="4908258"/>
              <a:ext cx="140785" cy="44795"/>
            </a:xfrm>
            <a:custGeom>
              <a:avLst/>
              <a:gdLst>
                <a:gd name="connsiteX0" fmla="*/ 135794 w 140785"/>
                <a:gd name="connsiteY0" fmla="*/ 47483 h 44795"/>
                <a:gd name="connsiteX1" fmla="*/ 73336 w 140785"/>
                <a:gd name="connsiteY1" fmla="*/ 12799 h 44795"/>
                <a:gd name="connsiteX2" fmla="*/ 10879 w 140785"/>
                <a:gd name="connsiteY2" fmla="*/ 47483 h 44795"/>
                <a:gd name="connsiteX3" fmla="*/ 0 w 140785"/>
                <a:gd name="connsiteY3" fmla="*/ 40700 h 44795"/>
                <a:gd name="connsiteX4" fmla="*/ 73336 w 140785"/>
                <a:gd name="connsiteY4" fmla="*/ 0 h 44795"/>
                <a:gd name="connsiteX5" fmla="*/ 146673 w 140785"/>
                <a:gd name="connsiteY5" fmla="*/ 40700 h 44795"/>
                <a:gd name="connsiteX6" fmla="*/ 135794 w 140785"/>
                <a:gd name="connsiteY6" fmla="*/ 47483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785" h="44795">
                  <a:moveTo>
                    <a:pt x="135794" y="47483"/>
                  </a:moveTo>
                  <a:cubicBezTo>
                    <a:pt x="122227" y="25789"/>
                    <a:pt x="98870" y="12799"/>
                    <a:pt x="73336" y="12799"/>
                  </a:cubicBezTo>
                  <a:cubicBezTo>
                    <a:pt x="47803" y="12799"/>
                    <a:pt x="24445" y="25789"/>
                    <a:pt x="10879" y="47483"/>
                  </a:cubicBezTo>
                  <a:lnTo>
                    <a:pt x="0" y="40700"/>
                  </a:lnTo>
                  <a:cubicBezTo>
                    <a:pt x="15935" y="15230"/>
                    <a:pt x="43324" y="0"/>
                    <a:pt x="73336" y="0"/>
                  </a:cubicBezTo>
                  <a:cubicBezTo>
                    <a:pt x="103349" y="0"/>
                    <a:pt x="130738" y="15230"/>
                    <a:pt x="146673" y="40700"/>
                  </a:cubicBezTo>
                  <a:lnTo>
                    <a:pt x="135794" y="4748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3919C314-4D45-40B5-96D5-0FFC4C503ECA}"/>
                </a:ext>
              </a:extLst>
            </p:cNvPr>
            <p:cNvSpPr/>
            <p:nvPr/>
          </p:nvSpPr>
          <p:spPr>
            <a:xfrm>
              <a:off x="4122703" y="4761970"/>
              <a:ext cx="460752" cy="460752"/>
            </a:xfrm>
            <a:custGeom>
              <a:avLst/>
              <a:gdLst>
                <a:gd name="connsiteX0" fmla="*/ 416148 w 460751"/>
                <a:gd name="connsiteY0" fmla="*/ 465295 h 460751"/>
                <a:gd name="connsiteX1" fmla="*/ 49147 w 460751"/>
                <a:gd name="connsiteY1" fmla="*/ 465295 h 460751"/>
                <a:gd name="connsiteX2" fmla="*/ 0 w 460751"/>
                <a:gd name="connsiteY2" fmla="*/ 416148 h 460751"/>
                <a:gd name="connsiteX3" fmla="*/ 0 w 460751"/>
                <a:gd name="connsiteY3" fmla="*/ 49147 h 460751"/>
                <a:gd name="connsiteX4" fmla="*/ 49147 w 460751"/>
                <a:gd name="connsiteY4" fmla="*/ 0 h 460751"/>
                <a:gd name="connsiteX5" fmla="*/ 416148 w 460751"/>
                <a:gd name="connsiteY5" fmla="*/ 0 h 460751"/>
                <a:gd name="connsiteX6" fmla="*/ 465295 w 460751"/>
                <a:gd name="connsiteY6" fmla="*/ 49147 h 460751"/>
                <a:gd name="connsiteX7" fmla="*/ 465295 w 460751"/>
                <a:gd name="connsiteY7" fmla="*/ 416148 h 460751"/>
                <a:gd name="connsiteX8" fmla="*/ 416148 w 460751"/>
                <a:gd name="connsiteY8" fmla="*/ 465295 h 460751"/>
                <a:gd name="connsiteX9" fmla="*/ 49147 w 460751"/>
                <a:gd name="connsiteY9" fmla="*/ 12799 h 460751"/>
                <a:gd name="connsiteX10" fmla="*/ 12799 w 460751"/>
                <a:gd name="connsiteY10" fmla="*/ 49147 h 460751"/>
                <a:gd name="connsiteX11" fmla="*/ 12799 w 460751"/>
                <a:gd name="connsiteY11" fmla="*/ 416148 h 460751"/>
                <a:gd name="connsiteX12" fmla="*/ 49147 w 460751"/>
                <a:gd name="connsiteY12" fmla="*/ 452496 h 460751"/>
                <a:gd name="connsiteX13" fmla="*/ 416148 w 460751"/>
                <a:gd name="connsiteY13" fmla="*/ 452496 h 460751"/>
                <a:gd name="connsiteX14" fmla="*/ 452496 w 460751"/>
                <a:gd name="connsiteY14" fmla="*/ 416148 h 460751"/>
                <a:gd name="connsiteX15" fmla="*/ 452496 w 460751"/>
                <a:gd name="connsiteY15" fmla="*/ 49147 h 460751"/>
                <a:gd name="connsiteX16" fmla="*/ 416148 w 460751"/>
                <a:gd name="connsiteY16" fmla="*/ 12799 h 460751"/>
                <a:gd name="connsiteX17" fmla="*/ 49147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416148" y="465295"/>
                  </a:moveTo>
                  <a:lnTo>
                    <a:pt x="49147" y="465295"/>
                  </a:lnTo>
                  <a:cubicBezTo>
                    <a:pt x="22014" y="465295"/>
                    <a:pt x="0" y="443217"/>
                    <a:pt x="0" y="416148"/>
                  </a:cubicBezTo>
                  <a:lnTo>
                    <a:pt x="0" y="49147"/>
                  </a:lnTo>
                  <a:cubicBezTo>
                    <a:pt x="0" y="22014"/>
                    <a:pt x="22078" y="0"/>
                    <a:pt x="49147" y="0"/>
                  </a:cubicBezTo>
                  <a:lnTo>
                    <a:pt x="416148" y="0"/>
                  </a:lnTo>
                  <a:cubicBezTo>
                    <a:pt x="443281" y="0"/>
                    <a:pt x="465295" y="22077"/>
                    <a:pt x="465295" y="49147"/>
                  </a:cubicBezTo>
                  <a:lnTo>
                    <a:pt x="465295" y="416148"/>
                  </a:lnTo>
                  <a:cubicBezTo>
                    <a:pt x="465295" y="443281"/>
                    <a:pt x="443218" y="465295"/>
                    <a:pt x="416148" y="465295"/>
                  </a:cubicBezTo>
                  <a:close/>
                  <a:moveTo>
                    <a:pt x="49147" y="12799"/>
                  </a:moveTo>
                  <a:cubicBezTo>
                    <a:pt x="29117" y="12799"/>
                    <a:pt x="12799" y="29117"/>
                    <a:pt x="12799" y="49147"/>
                  </a:cubicBezTo>
                  <a:lnTo>
                    <a:pt x="12799" y="416148"/>
                  </a:lnTo>
                  <a:cubicBezTo>
                    <a:pt x="12799" y="436178"/>
                    <a:pt x="29117" y="452496"/>
                    <a:pt x="49147" y="452496"/>
                  </a:cubicBezTo>
                  <a:lnTo>
                    <a:pt x="416148" y="452496"/>
                  </a:lnTo>
                  <a:cubicBezTo>
                    <a:pt x="436178" y="452496"/>
                    <a:pt x="452496" y="436178"/>
                    <a:pt x="452496" y="416148"/>
                  </a:cubicBezTo>
                  <a:lnTo>
                    <a:pt x="452496" y="49147"/>
                  </a:lnTo>
                  <a:cubicBezTo>
                    <a:pt x="452496" y="29117"/>
                    <a:pt x="436178" y="12799"/>
                    <a:pt x="416148" y="12799"/>
                  </a:cubicBezTo>
                  <a:lnTo>
                    <a:pt x="49147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5DDBA801-FCB3-45F3-A8BE-B25811B1E6A0}"/>
                </a:ext>
              </a:extLst>
            </p:cNvPr>
            <p:cNvSpPr/>
            <p:nvPr/>
          </p:nvSpPr>
          <p:spPr>
            <a:xfrm>
              <a:off x="4142797" y="4782063"/>
              <a:ext cx="422356" cy="422356"/>
            </a:xfrm>
            <a:custGeom>
              <a:avLst/>
              <a:gdLst>
                <a:gd name="connsiteX0" fmla="*/ 395159 w 422355"/>
                <a:gd name="connsiteY0" fmla="*/ 425107 h 422355"/>
                <a:gd name="connsiteX1" fmla="*/ 29949 w 422355"/>
                <a:gd name="connsiteY1" fmla="*/ 425107 h 422355"/>
                <a:gd name="connsiteX2" fmla="*/ 0 w 422355"/>
                <a:gd name="connsiteY2" fmla="*/ 395159 h 422355"/>
                <a:gd name="connsiteX3" fmla="*/ 0 w 422355"/>
                <a:gd name="connsiteY3" fmla="*/ 29949 h 422355"/>
                <a:gd name="connsiteX4" fmla="*/ 29949 w 422355"/>
                <a:gd name="connsiteY4" fmla="*/ 0 h 422355"/>
                <a:gd name="connsiteX5" fmla="*/ 395159 w 422355"/>
                <a:gd name="connsiteY5" fmla="*/ 0 h 422355"/>
                <a:gd name="connsiteX6" fmla="*/ 425107 w 422355"/>
                <a:gd name="connsiteY6" fmla="*/ 29949 h 422355"/>
                <a:gd name="connsiteX7" fmla="*/ 425107 w 422355"/>
                <a:gd name="connsiteY7" fmla="*/ 395159 h 422355"/>
                <a:gd name="connsiteX8" fmla="*/ 395159 w 422355"/>
                <a:gd name="connsiteY8" fmla="*/ 425107 h 422355"/>
                <a:gd name="connsiteX9" fmla="*/ 29949 w 422355"/>
                <a:gd name="connsiteY9" fmla="*/ 12799 h 422355"/>
                <a:gd name="connsiteX10" fmla="*/ 12799 w 422355"/>
                <a:gd name="connsiteY10" fmla="*/ 29949 h 422355"/>
                <a:gd name="connsiteX11" fmla="*/ 12799 w 422355"/>
                <a:gd name="connsiteY11" fmla="*/ 395159 h 422355"/>
                <a:gd name="connsiteX12" fmla="*/ 29949 w 422355"/>
                <a:gd name="connsiteY12" fmla="*/ 412309 h 422355"/>
                <a:gd name="connsiteX13" fmla="*/ 395159 w 422355"/>
                <a:gd name="connsiteY13" fmla="*/ 412309 h 422355"/>
                <a:gd name="connsiteX14" fmla="*/ 412309 w 422355"/>
                <a:gd name="connsiteY14" fmla="*/ 395159 h 422355"/>
                <a:gd name="connsiteX15" fmla="*/ 412309 w 422355"/>
                <a:gd name="connsiteY15" fmla="*/ 29949 h 422355"/>
                <a:gd name="connsiteX16" fmla="*/ 395159 w 422355"/>
                <a:gd name="connsiteY16" fmla="*/ 12799 h 422355"/>
                <a:gd name="connsiteX17" fmla="*/ 29949 w 422355"/>
                <a:gd name="connsiteY17" fmla="*/ 12799 h 422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2355" h="422355">
                  <a:moveTo>
                    <a:pt x="395159" y="425107"/>
                  </a:moveTo>
                  <a:lnTo>
                    <a:pt x="29949" y="425107"/>
                  </a:lnTo>
                  <a:cubicBezTo>
                    <a:pt x="13438" y="425107"/>
                    <a:pt x="0" y="411669"/>
                    <a:pt x="0" y="395159"/>
                  </a:cubicBezTo>
                  <a:lnTo>
                    <a:pt x="0" y="29949"/>
                  </a:lnTo>
                  <a:cubicBezTo>
                    <a:pt x="0" y="13439"/>
                    <a:pt x="13438" y="0"/>
                    <a:pt x="29949" y="0"/>
                  </a:cubicBezTo>
                  <a:lnTo>
                    <a:pt x="395159" y="0"/>
                  </a:lnTo>
                  <a:cubicBezTo>
                    <a:pt x="411669" y="0"/>
                    <a:pt x="425107" y="13439"/>
                    <a:pt x="425107" y="29949"/>
                  </a:cubicBezTo>
                  <a:lnTo>
                    <a:pt x="425107" y="395159"/>
                  </a:lnTo>
                  <a:cubicBezTo>
                    <a:pt x="425107" y="411669"/>
                    <a:pt x="411669" y="425107"/>
                    <a:pt x="395159" y="425107"/>
                  </a:cubicBezTo>
                  <a:close/>
                  <a:moveTo>
                    <a:pt x="29949" y="12799"/>
                  </a:moveTo>
                  <a:cubicBezTo>
                    <a:pt x="20478" y="12799"/>
                    <a:pt x="12799" y="20478"/>
                    <a:pt x="12799" y="29949"/>
                  </a:cubicBezTo>
                  <a:lnTo>
                    <a:pt x="12799" y="395159"/>
                  </a:lnTo>
                  <a:cubicBezTo>
                    <a:pt x="12799" y="404630"/>
                    <a:pt x="20478" y="412309"/>
                    <a:pt x="29949" y="412309"/>
                  </a:cubicBezTo>
                  <a:lnTo>
                    <a:pt x="395159" y="412309"/>
                  </a:lnTo>
                  <a:cubicBezTo>
                    <a:pt x="404629" y="412309"/>
                    <a:pt x="412309" y="404630"/>
                    <a:pt x="412309" y="395159"/>
                  </a:cubicBezTo>
                  <a:lnTo>
                    <a:pt x="412309" y="29949"/>
                  </a:lnTo>
                  <a:cubicBezTo>
                    <a:pt x="412309" y="20478"/>
                    <a:pt x="404629" y="12799"/>
                    <a:pt x="395159" y="12799"/>
                  </a:cubicBezTo>
                  <a:lnTo>
                    <a:pt x="29949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86E9DFC6-BCEB-4A52-B311-C3B601FA3190}"/>
                </a:ext>
              </a:extLst>
            </p:cNvPr>
            <p:cNvSpPr/>
            <p:nvPr/>
          </p:nvSpPr>
          <p:spPr>
            <a:xfrm>
              <a:off x="4144653" y="4852008"/>
              <a:ext cx="415956" cy="172782"/>
            </a:xfrm>
            <a:custGeom>
              <a:avLst/>
              <a:gdLst>
                <a:gd name="connsiteX0" fmla="*/ 210730 w 415956"/>
                <a:gd name="connsiteY0" fmla="*/ 177261 h 172781"/>
                <a:gd name="connsiteX1" fmla="*/ 107061 w 415956"/>
                <a:gd name="connsiteY1" fmla="*/ 73592 h 172781"/>
                <a:gd name="connsiteX2" fmla="*/ 9087 w 415956"/>
                <a:gd name="connsiteY2" fmla="*/ 172718 h 172781"/>
                <a:gd name="connsiteX3" fmla="*/ 0 w 415956"/>
                <a:gd name="connsiteY3" fmla="*/ 163695 h 172781"/>
                <a:gd name="connsiteX4" fmla="*/ 106997 w 415956"/>
                <a:gd name="connsiteY4" fmla="*/ 55482 h 172781"/>
                <a:gd name="connsiteX5" fmla="*/ 210730 w 415956"/>
                <a:gd name="connsiteY5" fmla="*/ 159152 h 172781"/>
                <a:gd name="connsiteX6" fmla="*/ 369881 w 415956"/>
                <a:gd name="connsiteY6" fmla="*/ 0 h 172781"/>
                <a:gd name="connsiteX7" fmla="*/ 420372 w 415956"/>
                <a:gd name="connsiteY7" fmla="*/ 33469 h 172781"/>
                <a:gd name="connsiteX8" fmla="*/ 413332 w 415956"/>
                <a:gd name="connsiteY8" fmla="*/ 44156 h 172781"/>
                <a:gd name="connsiteX9" fmla="*/ 371545 w 415956"/>
                <a:gd name="connsiteY9" fmla="*/ 16446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5956" h="172781">
                  <a:moveTo>
                    <a:pt x="210730" y="177261"/>
                  </a:moveTo>
                  <a:lnTo>
                    <a:pt x="107061" y="73592"/>
                  </a:lnTo>
                  <a:lnTo>
                    <a:pt x="9087" y="172718"/>
                  </a:lnTo>
                  <a:lnTo>
                    <a:pt x="0" y="163695"/>
                  </a:lnTo>
                  <a:lnTo>
                    <a:pt x="106997" y="55482"/>
                  </a:lnTo>
                  <a:lnTo>
                    <a:pt x="210730" y="159152"/>
                  </a:lnTo>
                  <a:lnTo>
                    <a:pt x="369881" y="0"/>
                  </a:lnTo>
                  <a:lnTo>
                    <a:pt x="420372" y="33469"/>
                  </a:lnTo>
                  <a:lnTo>
                    <a:pt x="413332" y="44156"/>
                  </a:lnTo>
                  <a:lnTo>
                    <a:pt x="371545" y="1644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3" name="Group 702">
            <a:extLst>
              <a:ext uri="{FF2B5EF4-FFF2-40B4-BE49-F238E27FC236}">
                <a16:creationId xmlns:a16="http://schemas.microsoft.com/office/drawing/2014/main" id="{4441A2E7-9E8A-4256-9764-78223B800E26}"/>
              </a:ext>
            </a:extLst>
          </p:cNvPr>
          <p:cNvGrpSpPr/>
          <p:nvPr/>
        </p:nvGrpSpPr>
        <p:grpSpPr>
          <a:xfrm>
            <a:off x="4266859" y="2487616"/>
            <a:ext cx="461212" cy="459944"/>
            <a:chOff x="4123698" y="2603524"/>
            <a:chExt cx="461212" cy="459944"/>
          </a:xfrm>
        </p:grpSpPr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66AD385A-0D03-46F5-A56A-6A895A39327D}"/>
                </a:ext>
              </a:extLst>
            </p:cNvPr>
            <p:cNvSpPr/>
            <p:nvPr/>
          </p:nvSpPr>
          <p:spPr>
            <a:xfrm>
              <a:off x="4429663" y="2749045"/>
              <a:ext cx="70393" cy="287970"/>
            </a:xfrm>
            <a:custGeom>
              <a:avLst/>
              <a:gdLst>
                <a:gd name="connsiteX0" fmla="*/ 13198 w 70392"/>
                <a:gd name="connsiteY0" fmla="*/ 290481 h 287969"/>
                <a:gd name="connsiteX1" fmla="*/ 12495 w 70392"/>
                <a:gd name="connsiteY1" fmla="*/ 281458 h 287969"/>
                <a:gd name="connsiteX2" fmla="*/ 12495 w 70392"/>
                <a:gd name="connsiteY2" fmla="*/ 281458 h 287969"/>
                <a:gd name="connsiteX3" fmla="*/ 21517 w 70392"/>
                <a:gd name="connsiteY3" fmla="*/ 280755 h 287969"/>
                <a:gd name="connsiteX4" fmla="*/ 21517 w 70392"/>
                <a:gd name="connsiteY4" fmla="*/ 280755 h 287969"/>
                <a:gd name="connsiteX5" fmla="*/ 22222 w 70392"/>
                <a:gd name="connsiteY5" fmla="*/ 289778 h 287969"/>
                <a:gd name="connsiteX6" fmla="*/ 22222 w 70392"/>
                <a:gd name="connsiteY6" fmla="*/ 289778 h 287969"/>
                <a:gd name="connsiteX7" fmla="*/ 22222 w 70392"/>
                <a:gd name="connsiteY7" fmla="*/ 289778 h 287969"/>
                <a:gd name="connsiteX8" fmla="*/ 22222 w 70392"/>
                <a:gd name="connsiteY8" fmla="*/ 289778 h 287969"/>
                <a:gd name="connsiteX9" fmla="*/ 17358 w 70392"/>
                <a:gd name="connsiteY9" fmla="*/ 292017 h 287969"/>
                <a:gd name="connsiteX10" fmla="*/ 17358 w 70392"/>
                <a:gd name="connsiteY10" fmla="*/ 292017 h 287969"/>
                <a:gd name="connsiteX11" fmla="*/ 13198 w 70392"/>
                <a:gd name="connsiteY11" fmla="*/ 290481 h 287969"/>
                <a:gd name="connsiteX12" fmla="*/ 25421 w 70392"/>
                <a:gd name="connsiteY12" fmla="*/ 275699 h 287969"/>
                <a:gd name="connsiteX13" fmla="*/ 23886 w 70392"/>
                <a:gd name="connsiteY13" fmla="*/ 266740 h 287969"/>
                <a:gd name="connsiteX14" fmla="*/ 23886 w 70392"/>
                <a:gd name="connsiteY14" fmla="*/ 266740 h 287969"/>
                <a:gd name="connsiteX15" fmla="*/ 32844 w 70392"/>
                <a:gd name="connsiteY15" fmla="*/ 265204 h 287969"/>
                <a:gd name="connsiteX16" fmla="*/ 32844 w 70392"/>
                <a:gd name="connsiteY16" fmla="*/ 265204 h 287969"/>
                <a:gd name="connsiteX17" fmla="*/ 34380 w 70392"/>
                <a:gd name="connsiteY17" fmla="*/ 274163 h 287969"/>
                <a:gd name="connsiteX18" fmla="*/ 34380 w 70392"/>
                <a:gd name="connsiteY18" fmla="*/ 274163 h 287969"/>
                <a:gd name="connsiteX19" fmla="*/ 29133 w 70392"/>
                <a:gd name="connsiteY19" fmla="*/ 276851 h 287969"/>
                <a:gd name="connsiteX20" fmla="*/ 29133 w 70392"/>
                <a:gd name="connsiteY20" fmla="*/ 276851 h 287969"/>
                <a:gd name="connsiteX21" fmla="*/ 25421 w 70392"/>
                <a:gd name="connsiteY21" fmla="*/ 275699 h 287969"/>
                <a:gd name="connsiteX22" fmla="*/ 36300 w 70392"/>
                <a:gd name="connsiteY22" fmla="*/ 259829 h 287969"/>
                <a:gd name="connsiteX23" fmla="*/ 33932 w 70392"/>
                <a:gd name="connsiteY23" fmla="*/ 251126 h 287969"/>
                <a:gd name="connsiteX24" fmla="*/ 33932 w 70392"/>
                <a:gd name="connsiteY24" fmla="*/ 251126 h 287969"/>
                <a:gd name="connsiteX25" fmla="*/ 42636 w 70392"/>
                <a:gd name="connsiteY25" fmla="*/ 248694 h 287969"/>
                <a:gd name="connsiteX26" fmla="*/ 42636 w 70392"/>
                <a:gd name="connsiteY26" fmla="*/ 248694 h 287969"/>
                <a:gd name="connsiteX27" fmla="*/ 45003 w 70392"/>
                <a:gd name="connsiteY27" fmla="*/ 257461 h 287969"/>
                <a:gd name="connsiteX28" fmla="*/ 45003 w 70392"/>
                <a:gd name="connsiteY28" fmla="*/ 257461 h 287969"/>
                <a:gd name="connsiteX29" fmla="*/ 39436 w 70392"/>
                <a:gd name="connsiteY29" fmla="*/ 260661 h 287969"/>
                <a:gd name="connsiteX30" fmla="*/ 39436 w 70392"/>
                <a:gd name="connsiteY30" fmla="*/ 260661 h 287969"/>
                <a:gd name="connsiteX31" fmla="*/ 36300 w 70392"/>
                <a:gd name="connsiteY31" fmla="*/ 259829 h 287969"/>
                <a:gd name="connsiteX32" fmla="*/ 45579 w 70392"/>
                <a:gd name="connsiteY32" fmla="*/ 243062 h 287969"/>
                <a:gd name="connsiteX33" fmla="*/ 42379 w 70392"/>
                <a:gd name="connsiteY33" fmla="*/ 234551 h 287969"/>
                <a:gd name="connsiteX34" fmla="*/ 42379 w 70392"/>
                <a:gd name="connsiteY34" fmla="*/ 234551 h 287969"/>
                <a:gd name="connsiteX35" fmla="*/ 50891 w 70392"/>
                <a:gd name="connsiteY35" fmla="*/ 231352 h 287969"/>
                <a:gd name="connsiteX36" fmla="*/ 50891 w 70392"/>
                <a:gd name="connsiteY36" fmla="*/ 231352 h 287969"/>
                <a:gd name="connsiteX37" fmla="*/ 54026 w 70392"/>
                <a:gd name="connsiteY37" fmla="*/ 239863 h 287969"/>
                <a:gd name="connsiteX38" fmla="*/ 54026 w 70392"/>
                <a:gd name="connsiteY38" fmla="*/ 239863 h 287969"/>
                <a:gd name="connsiteX39" fmla="*/ 48203 w 70392"/>
                <a:gd name="connsiteY39" fmla="*/ 243638 h 287969"/>
                <a:gd name="connsiteX40" fmla="*/ 48203 w 70392"/>
                <a:gd name="connsiteY40" fmla="*/ 243638 h 287969"/>
                <a:gd name="connsiteX41" fmla="*/ 45579 w 70392"/>
                <a:gd name="connsiteY41" fmla="*/ 243062 h 287969"/>
                <a:gd name="connsiteX42" fmla="*/ 53258 w 70392"/>
                <a:gd name="connsiteY42" fmla="*/ 225464 h 287969"/>
                <a:gd name="connsiteX43" fmla="*/ 49291 w 70392"/>
                <a:gd name="connsiteY43" fmla="*/ 217273 h 287969"/>
                <a:gd name="connsiteX44" fmla="*/ 49291 w 70392"/>
                <a:gd name="connsiteY44" fmla="*/ 217273 h 287969"/>
                <a:gd name="connsiteX45" fmla="*/ 57418 w 70392"/>
                <a:gd name="connsiteY45" fmla="*/ 213370 h 287969"/>
                <a:gd name="connsiteX46" fmla="*/ 57418 w 70392"/>
                <a:gd name="connsiteY46" fmla="*/ 213370 h 287969"/>
                <a:gd name="connsiteX47" fmla="*/ 61386 w 70392"/>
                <a:gd name="connsiteY47" fmla="*/ 221497 h 287969"/>
                <a:gd name="connsiteX48" fmla="*/ 61386 w 70392"/>
                <a:gd name="connsiteY48" fmla="*/ 221497 h 287969"/>
                <a:gd name="connsiteX49" fmla="*/ 55306 w 70392"/>
                <a:gd name="connsiteY49" fmla="*/ 225784 h 287969"/>
                <a:gd name="connsiteX50" fmla="*/ 55306 w 70392"/>
                <a:gd name="connsiteY50" fmla="*/ 225784 h 287969"/>
                <a:gd name="connsiteX51" fmla="*/ 53258 w 70392"/>
                <a:gd name="connsiteY51" fmla="*/ 225464 h 287969"/>
                <a:gd name="connsiteX52" fmla="*/ 59210 w 70392"/>
                <a:gd name="connsiteY52" fmla="*/ 207226 h 287969"/>
                <a:gd name="connsiteX53" fmla="*/ 54538 w 70392"/>
                <a:gd name="connsiteY53" fmla="*/ 199483 h 287969"/>
                <a:gd name="connsiteX54" fmla="*/ 54538 w 70392"/>
                <a:gd name="connsiteY54" fmla="*/ 199483 h 287969"/>
                <a:gd name="connsiteX55" fmla="*/ 62282 w 70392"/>
                <a:gd name="connsiteY55" fmla="*/ 194748 h 287969"/>
                <a:gd name="connsiteX56" fmla="*/ 62282 w 70392"/>
                <a:gd name="connsiteY56" fmla="*/ 194748 h 287969"/>
                <a:gd name="connsiteX57" fmla="*/ 66953 w 70392"/>
                <a:gd name="connsiteY57" fmla="*/ 202491 h 287969"/>
                <a:gd name="connsiteX58" fmla="*/ 66953 w 70392"/>
                <a:gd name="connsiteY58" fmla="*/ 202491 h 287969"/>
                <a:gd name="connsiteX59" fmla="*/ 66953 w 70392"/>
                <a:gd name="connsiteY59" fmla="*/ 202491 h 287969"/>
                <a:gd name="connsiteX60" fmla="*/ 66953 w 70392"/>
                <a:gd name="connsiteY60" fmla="*/ 202491 h 287969"/>
                <a:gd name="connsiteX61" fmla="*/ 60745 w 70392"/>
                <a:gd name="connsiteY61" fmla="*/ 207354 h 287969"/>
                <a:gd name="connsiteX62" fmla="*/ 60745 w 70392"/>
                <a:gd name="connsiteY62" fmla="*/ 207354 h 287969"/>
                <a:gd name="connsiteX63" fmla="*/ 59210 w 70392"/>
                <a:gd name="connsiteY63" fmla="*/ 207226 h 287969"/>
                <a:gd name="connsiteX64" fmla="*/ 63497 w 70392"/>
                <a:gd name="connsiteY64" fmla="*/ 188476 h 287969"/>
                <a:gd name="connsiteX65" fmla="*/ 58122 w 70392"/>
                <a:gd name="connsiteY65" fmla="*/ 181181 h 287969"/>
                <a:gd name="connsiteX66" fmla="*/ 58122 w 70392"/>
                <a:gd name="connsiteY66" fmla="*/ 181181 h 287969"/>
                <a:gd name="connsiteX67" fmla="*/ 65353 w 70392"/>
                <a:gd name="connsiteY67" fmla="*/ 175805 h 287969"/>
                <a:gd name="connsiteX68" fmla="*/ 65353 w 70392"/>
                <a:gd name="connsiteY68" fmla="*/ 175805 h 287969"/>
                <a:gd name="connsiteX69" fmla="*/ 70792 w 70392"/>
                <a:gd name="connsiteY69" fmla="*/ 183101 h 287969"/>
                <a:gd name="connsiteX70" fmla="*/ 70792 w 70392"/>
                <a:gd name="connsiteY70" fmla="*/ 183101 h 287969"/>
                <a:gd name="connsiteX71" fmla="*/ 64457 w 70392"/>
                <a:gd name="connsiteY71" fmla="*/ 188540 h 287969"/>
                <a:gd name="connsiteX72" fmla="*/ 64457 w 70392"/>
                <a:gd name="connsiteY72" fmla="*/ 188540 h 287969"/>
                <a:gd name="connsiteX73" fmla="*/ 63497 w 70392"/>
                <a:gd name="connsiteY73" fmla="*/ 188476 h 287969"/>
                <a:gd name="connsiteX74" fmla="*/ 65993 w 70392"/>
                <a:gd name="connsiteY74" fmla="*/ 169470 h 287969"/>
                <a:gd name="connsiteX75" fmla="*/ 59977 w 70392"/>
                <a:gd name="connsiteY75" fmla="*/ 162687 h 287969"/>
                <a:gd name="connsiteX76" fmla="*/ 59977 w 70392"/>
                <a:gd name="connsiteY76" fmla="*/ 162687 h 287969"/>
                <a:gd name="connsiteX77" fmla="*/ 66697 w 70392"/>
                <a:gd name="connsiteY77" fmla="*/ 156672 h 287969"/>
                <a:gd name="connsiteX78" fmla="*/ 66697 w 70392"/>
                <a:gd name="connsiteY78" fmla="*/ 156672 h 287969"/>
                <a:gd name="connsiteX79" fmla="*/ 72776 w 70392"/>
                <a:gd name="connsiteY79" fmla="*/ 163391 h 287969"/>
                <a:gd name="connsiteX80" fmla="*/ 72776 w 70392"/>
                <a:gd name="connsiteY80" fmla="*/ 163391 h 287969"/>
                <a:gd name="connsiteX81" fmla="*/ 66377 w 70392"/>
                <a:gd name="connsiteY81" fmla="*/ 169470 h 287969"/>
                <a:gd name="connsiteX82" fmla="*/ 66377 w 70392"/>
                <a:gd name="connsiteY82" fmla="*/ 169470 h 287969"/>
                <a:gd name="connsiteX83" fmla="*/ 65993 w 70392"/>
                <a:gd name="connsiteY83" fmla="*/ 169470 h 287969"/>
                <a:gd name="connsiteX84" fmla="*/ 60106 w 70392"/>
                <a:gd name="connsiteY84" fmla="*/ 144129 h 287969"/>
                <a:gd name="connsiteX85" fmla="*/ 60106 w 70392"/>
                <a:gd name="connsiteY85" fmla="*/ 144129 h 287969"/>
                <a:gd name="connsiteX86" fmla="*/ 66249 w 70392"/>
                <a:gd name="connsiteY86" fmla="*/ 137474 h 287969"/>
                <a:gd name="connsiteX87" fmla="*/ 66249 w 70392"/>
                <a:gd name="connsiteY87" fmla="*/ 137474 h 287969"/>
                <a:gd name="connsiteX88" fmla="*/ 72904 w 70392"/>
                <a:gd name="connsiteY88" fmla="*/ 143617 h 287969"/>
                <a:gd name="connsiteX89" fmla="*/ 72904 w 70392"/>
                <a:gd name="connsiteY89" fmla="*/ 143617 h 287969"/>
                <a:gd name="connsiteX90" fmla="*/ 66761 w 70392"/>
                <a:gd name="connsiteY90" fmla="*/ 150272 h 287969"/>
                <a:gd name="connsiteX91" fmla="*/ 66761 w 70392"/>
                <a:gd name="connsiteY91" fmla="*/ 150272 h 287969"/>
                <a:gd name="connsiteX92" fmla="*/ 66505 w 70392"/>
                <a:gd name="connsiteY92" fmla="*/ 150272 h 287969"/>
                <a:gd name="connsiteX93" fmla="*/ 66505 w 70392"/>
                <a:gd name="connsiteY93" fmla="*/ 150272 h 287969"/>
                <a:gd name="connsiteX94" fmla="*/ 60106 w 70392"/>
                <a:gd name="connsiteY94" fmla="*/ 144129 h 287969"/>
                <a:gd name="connsiteX95" fmla="*/ 58506 w 70392"/>
                <a:gd name="connsiteY95" fmla="*/ 125571 h 287969"/>
                <a:gd name="connsiteX96" fmla="*/ 64009 w 70392"/>
                <a:gd name="connsiteY96" fmla="*/ 118404 h 287969"/>
                <a:gd name="connsiteX97" fmla="*/ 64009 w 70392"/>
                <a:gd name="connsiteY97" fmla="*/ 118404 h 287969"/>
                <a:gd name="connsiteX98" fmla="*/ 71176 w 70392"/>
                <a:gd name="connsiteY98" fmla="*/ 123907 h 287969"/>
                <a:gd name="connsiteX99" fmla="*/ 71176 w 70392"/>
                <a:gd name="connsiteY99" fmla="*/ 123907 h 287969"/>
                <a:gd name="connsiteX100" fmla="*/ 65673 w 70392"/>
                <a:gd name="connsiteY100" fmla="*/ 131074 h 287969"/>
                <a:gd name="connsiteX101" fmla="*/ 65673 w 70392"/>
                <a:gd name="connsiteY101" fmla="*/ 131074 h 287969"/>
                <a:gd name="connsiteX102" fmla="*/ 64841 w 70392"/>
                <a:gd name="connsiteY102" fmla="*/ 131138 h 287969"/>
                <a:gd name="connsiteX103" fmla="*/ 64841 w 70392"/>
                <a:gd name="connsiteY103" fmla="*/ 131138 h 287969"/>
                <a:gd name="connsiteX104" fmla="*/ 58506 w 70392"/>
                <a:gd name="connsiteY104" fmla="*/ 125571 h 287969"/>
                <a:gd name="connsiteX105" fmla="*/ 55242 w 70392"/>
                <a:gd name="connsiteY105" fmla="*/ 107269 h 287969"/>
                <a:gd name="connsiteX106" fmla="*/ 55242 w 70392"/>
                <a:gd name="connsiteY106" fmla="*/ 107269 h 287969"/>
                <a:gd name="connsiteX107" fmla="*/ 60042 w 70392"/>
                <a:gd name="connsiteY107" fmla="*/ 99590 h 287969"/>
                <a:gd name="connsiteX108" fmla="*/ 60042 w 70392"/>
                <a:gd name="connsiteY108" fmla="*/ 99590 h 287969"/>
                <a:gd name="connsiteX109" fmla="*/ 67721 w 70392"/>
                <a:gd name="connsiteY109" fmla="*/ 104453 h 287969"/>
                <a:gd name="connsiteX110" fmla="*/ 67721 w 70392"/>
                <a:gd name="connsiteY110" fmla="*/ 104453 h 287969"/>
                <a:gd name="connsiteX111" fmla="*/ 67721 w 70392"/>
                <a:gd name="connsiteY111" fmla="*/ 104453 h 287969"/>
                <a:gd name="connsiteX112" fmla="*/ 67721 w 70392"/>
                <a:gd name="connsiteY112" fmla="*/ 104453 h 287969"/>
                <a:gd name="connsiteX113" fmla="*/ 62857 w 70392"/>
                <a:gd name="connsiteY113" fmla="*/ 112068 h 287969"/>
                <a:gd name="connsiteX114" fmla="*/ 62857 w 70392"/>
                <a:gd name="connsiteY114" fmla="*/ 112068 h 287969"/>
                <a:gd name="connsiteX115" fmla="*/ 61450 w 70392"/>
                <a:gd name="connsiteY115" fmla="*/ 112260 h 287969"/>
                <a:gd name="connsiteX116" fmla="*/ 61450 w 70392"/>
                <a:gd name="connsiteY116" fmla="*/ 112260 h 287969"/>
                <a:gd name="connsiteX117" fmla="*/ 55242 w 70392"/>
                <a:gd name="connsiteY117" fmla="*/ 107269 h 287969"/>
                <a:gd name="connsiteX118" fmla="*/ 50251 w 70392"/>
                <a:gd name="connsiteY118" fmla="*/ 89351 h 287969"/>
                <a:gd name="connsiteX119" fmla="*/ 50251 w 70392"/>
                <a:gd name="connsiteY119" fmla="*/ 89351 h 287969"/>
                <a:gd name="connsiteX120" fmla="*/ 54346 w 70392"/>
                <a:gd name="connsiteY120" fmla="*/ 81287 h 287969"/>
                <a:gd name="connsiteX121" fmla="*/ 54346 w 70392"/>
                <a:gd name="connsiteY121" fmla="*/ 81287 h 287969"/>
                <a:gd name="connsiteX122" fmla="*/ 62409 w 70392"/>
                <a:gd name="connsiteY122" fmla="*/ 85383 h 287969"/>
                <a:gd name="connsiteX123" fmla="*/ 62409 w 70392"/>
                <a:gd name="connsiteY123" fmla="*/ 85383 h 287969"/>
                <a:gd name="connsiteX124" fmla="*/ 58314 w 70392"/>
                <a:gd name="connsiteY124" fmla="*/ 93446 h 287969"/>
                <a:gd name="connsiteX125" fmla="*/ 58314 w 70392"/>
                <a:gd name="connsiteY125" fmla="*/ 93446 h 287969"/>
                <a:gd name="connsiteX126" fmla="*/ 56330 w 70392"/>
                <a:gd name="connsiteY126" fmla="*/ 93766 h 287969"/>
                <a:gd name="connsiteX127" fmla="*/ 56330 w 70392"/>
                <a:gd name="connsiteY127" fmla="*/ 93766 h 287969"/>
                <a:gd name="connsiteX128" fmla="*/ 50251 w 70392"/>
                <a:gd name="connsiteY128" fmla="*/ 89351 h 287969"/>
                <a:gd name="connsiteX129" fmla="*/ 43595 w 70392"/>
                <a:gd name="connsiteY129" fmla="*/ 72008 h 287969"/>
                <a:gd name="connsiteX130" fmla="*/ 46923 w 70392"/>
                <a:gd name="connsiteY130" fmla="*/ 63561 h 287969"/>
                <a:gd name="connsiteX131" fmla="*/ 46923 w 70392"/>
                <a:gd name="connsiteY131" fmla="*/ 63561 h 287969"/>
                <a:gd name="connsiteX132" fmla="*/ 55306 w 70392"/>
                <a:gd name="connsiteY132" fmla="*/ 66889 h 287969"/>
                <a:gd name="connsiteX133" fmla="*/ 55306 w 70392"/>
                <a:gd name="connsiteY133" fmla="*/ 66889 h 287969"/>
                <a:gd name="connsiteX134" fmla="*/ 52042 w 70392"/>
                <a:gd name="connsiteY134" fmla="*/ 75272 h 287969"/>
                <a:gd name="connsiteX135" fmla="*/ 52042 w 70392"/>
                <a:gd name="connsiteY135" fmla="*/ 75272 h 287969"/>
                <a:gd name="connsiteX136" fmla="*/ 49483 w 70392"/>
                <a:gd name="connsiteY136" fmla="*/ 75848 h 287969"/>
                <a:gd name="connsiteX137" fmla="*/ 49483 w 70392"/>
                <a:gd name="connsiteY137" fmla="*/ 75848 h 287969"/>
                <a:gd name="connsiteX138" fmla="*/ 43595 w 70392"/>
                <a:gd name="connsiteY138" fmla="*/ 72008 h 287969"/>
                <a:gd name="connsiteX139" fmla="*/ 35340 w 70392"/>
                <a:gd name="connsiteY139" fmla="*/ 55370 h 287969"/>
                <a:gd name="connsiteX140" fmla="*/ 35340 w 70392"/>
                <a:gd name="connsiteY140" fmla="*/ 55370 h 287969"/>
                <a:gd name="connsiteX141" fmla="*/ 37900 w 70392"/>
                <a:gd name="connsiteY141" fmla="*/ 46603 h 287969"/>
                <a:gd name="connsiteX142" fmla="*/ 37900 w 70392"/>
                <a:gd name="connsiteY142" fmla="*/ 46603 h 287969"/>
                <a:gd name="connsiteX143" fmla="*/ 46539 w 70392"/>
                <a:gd name="connsiteY143" fmla="*/ 49163 h 287969"/>
                <a:gd name="connsiteX144" fmla="*/ 46539 w 70392"/>
                <a:gd name="connsiteY144" fmla="*/ 49163 h 287969"/>
                <a:gd name="connsiteX145" fmla="*/ 46539 w 70392"/>
                <a:gd name="connsiteY145" fmla="*/ 49099 h 287969"/>
                <a:gd name="connsiteX146" fmla="*/ 46539 w 70392"/>
                <a:gd name="connsiteY146" fmla="*/ 49099 h 287969"/>
                <a:gd name="connsiteX147" fmla="*/ 44043 w 70392"/>
                <a:gd name="connsiteY147" fmla="*/ 57802 h 287969"/>
                <a:gd name="connsiteX148" fmla="*/ 44043 w 70392"/>
                <a:gd name="connsiteY148" fmla="*/ 57802 h 287969"/>
                <a:gd name="connsiteX149" fmla="*/ 40972 w 70392"/>
                <a:gd name="connsiteY149" fmla="*/ 58634 h 287969"/>
                <a:gd name="connsiteX150" fmla="*/ 40972 w 70392"/>
                <a:gd name="connsiteY150" fmla="*/ 58634 h 287969"/>
                <a:gd name="connsiteX151" fmla="*/ 35340 w 70392"/>
                <a:gd name="connsiteY151" fmla="*/ 55370 h 287969"/>
                <a:gd name="connsiteX152" fmla="*/ 25613 w 70392"/>
                <a:gd name="connsiteY152" fmla="*/ 39500 h 287969"/>
                <a:gd name="connsiteX153" fmla="*/ 25613 w 70392"/>
                <a:gd name="connsiteY153" fmla="*/ 39500 h 287969"/>
                <a:gd name="connsiteX154" fmla="*/ 27277 w 70392"/>
                <a:gd name="connsiteY154" fmla="*/ 30605 h 287969"/>
                <a:gd name="connsiteX155" fmla="*/ 27277 w 70392"/>
                <a:gd name="connsiteY155" fmla="*/ 30605 h 287969"/>
                <a:gd name="connsiteX156" fmla="*/ 36172 w 70392"/>
                <a:gd name="connsiteY156" fmla="*/ 32269 h 287969"/>
                <a:gd name="connsiteX157" fmla="*/ 36172 w 70392"/>
                <a:gd name="connsiteY157" fmla="*/ 32269 h 287969"/>
                <a:gd name="connsiteX158" fmla="*/ 34508 w 70392"/>
                <a:gd name="connsiteY158" fmla="*/ 41164 h 287969"/>
                <a:gd name="connsiteX159" fmla="*/ 34508 w 70392"/>
                <a:gd name="connsiteY159" fmla="*/ 41164 h 287969"/>
                <a:gd name="connsiteX160" fmla="*/ 30861 w 70392"/>
                <a:gd name="connsiteY160" fmla="*/ 42316 h 287969"/>
                <a:gd name="connsiteX161" fmla="*/ 30861 w 70392"/>
                <a:gd name="connsiteY161" fmla="*/ 42316 h 287969"/>
                <a:gd name="connsiteX162" fmla="*/ 25613 w 70392"/>
                <a:gd name="connsiteY162" fmla="*/ 39500 h 287969"/>
                <a:gd name="connsiteX163" fmla="*/ 14414 w 70392"/>
                <a:gd name="connsiteY163" fmla="*/ 24653 h 287969"/>
                <a:gd name="connsiteX164" fmla="*/ 15246 w 70392"/>
                <a:gd name="connsiteY164" fmla="*/ 15694 h 287969"/>
                <a:gd name="connsiteX165" fmla="*/ 15246 w 70392"/>
                <a:gd name="connsiteY165" fmla="*/ 15694 h 287969"/>
                <a:gd name="connsiteX166" fmla="*/ 24270 w 70392"/>
                <a:gd name="connsiteY166" fmla="*/ 16526 h 287969"/>
                <a:gd name="connsiteX167" fmla="*/ 24270 w 70392"/>
                <a:gd name="connsiteY167" fmla="*/ 16526 h 287969"/>
                <a:gd name="connsiteX168" fmla="*/ 23438 w 70392"/>
                <a:gd name="connsiteY168" fmla="*/ 25485 h 287969"/>
                <a:gd name="connsiteX169" fmla="*/ 23438 w 70392"/>
                <a:gd name="connsiteY169" fmla="*/ 25485 h 287969"/>
                <a:gd name="connsiteX170" fmla="*/ 19342 w 70392"/>
                <a:gd name="connsiteY170" fmla="*/ 26957 h 287969"/>
                <a:gd name="connsiteX171" fmla="*/ 19342 w 70392"/>
                <a:gd name="connsiteY171" fmla="*/ 26957 h 287969"/>
                <a:gd name="connsiteX172" fmla="*/ 14414 w 70392"/>
                <a:gd name="connsiteY172" fmla="*/ 24653 h 287969"/>
                <a:gd name="connsiteX173" fmla="*/ 1872 w 70392"/>
                <a:gd name="connsiteY173" fmla="*/ 10959 h 287969"/>
                <a:gd name="connsiteX174" fmla="*/ 1872 w 70392"/>
                <a:gd name="connsiteY174" fmla="*/ 1872 h 287969"/>
                <a:gd name="connsiteX175" fmla="*/ 1872 w 70392"/>
                <a:gd name="connsiteY175" fmla="*/ 1872 h 287969"/>
                <a:gd name="connsiteX176" fmla="*/ 10895 w 70392"/>
                <a:gd name="connsiteY176" fmla="*/ 1872 h 287969"/>
                <a:gd name="connsiteX177" fmla="*/ 10895 w 70392"/>
                <a:gd name="connsiteY177" fmla="*/ 1872 h 287969"/>
                <a:gd name="connsiteX178" fmla="*/ 10895 w 70392"/>
                <a:gd name="connsiteY178" fmla="*/ 10959 h 287969"/>
                <a:gd name="connsiteX179" fmla="*/ 10895 w 70392"/>
                <a:gd name="connsiteY179" fmla="*/ 10959 h 287969"/>
                <a:gd name="connsiteX180" fmla="*/ 6415 w 70392"/>
                <a:gd name="connsiteY180" fmla="*/ 12815 h 287969"/>
                <a:gd name="connsiteX181" fmla="*/ 6415 w 70392"/>
                <a:gd name="connsiteY181" fmla="*/ 12815 h 287969"/>
                <a:gd name="connsiteX182" fmla="*/ 1872 w 70392"/>
                <a:gd name="connsiteY182" fmla="*/ 10959 h 28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</a:cxnLst>
              <a:rect l="l" t="t" r="r" b="b"/>
              <a:pathLst>
                <a:path w="70392" h="287969">
                  <a:moveTo>
                    <a:pt x="13198" y="290481"/>
                  </a:moveTo>
                  <a:cubicBezTo>
                    <a:pt x="10511" y="288178"/>
                    <a:pt x="10191" y="284146"/>
                    <a:pt x="12495" y="281458"/>
                  </a:cubicBezTo>
                  <a:lnTo>
                    <a:pt x="12495" y="281458"/>
                  </a:lnTo>
                  <a:cubicBezTo>
                    <a:pt x="14798" y="278771"/>
                    <a:pt x="18830" y="278451"/>
                    <a:pt x="21517" y="280755"/>
                  </a:cubicBezTo>
                  <a:lnTo>
                    <a:pt x="21517" y="280755"/>
                  </a:lnTo>
                  <a:cubicBezTo>
                    <a:pt x="24205" y="283058"/>
                    <a:pt x="24525" y="287090"/>
                    <a:pt x="22222" y="289778"/>
                  </a:cubicBezTo>
                  <a:lnTo>
                    <a:pt x="22222" y="289778"/>
                  </a:lnTo>
                  <a:lnTo>
                    <a:pt x="22222" y="289778"/>
                  </a:lnTo>
                  <a:lnTo>
                    <a:pt x="22222" y="289778"/>
                  </a:lnTo>
                  <a:cubicBezTo>
                    <a:pt x="20942" y="291249"/>
                    <a:pt x="19150" y="292017"/>
                    <a:pt x="17358" y="292017"/>
                  </a:cubicBezTo>
                  <a:lnTo>
                    <a:pt x="17358" y="292017"/>
                  </a:lnTo>
                  <a:cubicBezTo>
                    <a:pt x="15886" y="292017"/>
                    <a:pt x="14414" y="291505"/>
                    <a:pt x="13198" y="290481"/>
                  </a:cubicBezTo>
                  <a:close/>
                  <a:moveTo>
                    <a:pt x="25421" y="275699"/>
                  </a:moveTo>
                  <a:cubicBezTo>
                    <a:pt x="22542" y="273651"/>
                    <a:pt x="21902" y="269620"/>
                    <a:pt x="23886" y="266740"/>
                  </a:cubicBezTo>
                  <a:lnTo>
                    <a:pt x="23886" y="266740"/>
                  </a:lnTo>
                  <a:cubicBezTo>
                    <a:pt x="25933" y="263860"/>
                    <a:pt x="29965" y="263156"/>
                    <a:pt x="32844" y="265204"/>
                  </a:cubicBezTo>
                  <a:lnTo>
                    <a:pt x="32844" y="265204"/>
                  </a:lnTo>
                  <a:cubicBezTo>
                    <a:pt x="35724" y="267252"/>
                    <a:pt x="36428" y="271283"/>
                    <a:pt x="34380" y="274163"/>
                  </a:cubicBezTo>
                  <a:lnTo>
                    <a:pt x="34380" y="274163"/>
                  </a:lnTo>
                  <a:cubicBezTo>
                    <a:pt x="33101" y="275891"/>
                    <a:pt x="31116" y="276851"/>
                    <a:pt x="29133" y="276851"/>
                  </a:cubicBezTo>
                  <a:lnTo>
                    <a:pt x="29133" y="276851"/>
                  </a:lnTo>
                  <a:cubicBezTo>
                    <a:pt x="27853" y="276851"/>
                    <a:pt x="26573" y="276467"/>
                    <a:pt x="25421" y="275699"/>
                  </a:cubicBezTo>
                  <a:close/>
                  <a:moveTo>
                    <a:pt x="36300" y="259829"/>
                  </a:moveTo>
                  <a:cubicBezTo>
                    <a:pt x="33228" y="258101"/>
                    <a:pt x="32141" y="254133"/>
                    <a:pt x="33932" y="251126"/>
                  </a:cubicBezTo>
                  <a:lnTo>
                    <a:pt x="33932" y="251126"/>
                  </a:lnTo>
                  <a:cubicBezTo>
                    <a:pt x="35660" y="248054"/>
                    <a:pt x="39564" y="246966"/>
                    <a:pt x="42636" y="248694"/>
                  </a:cubicBezTo>
                  <a:lnTo>
                    <a:pt x="42636" y="248694"/>
                  </a:lnTo>
                  <a:cubicBezTo>
                    <a:pt x="45707" y="250486"/>
                    <a:pt x="46795" y="254389"/>
                    <a:pt x="45003" y="257461"/>
                  </a:cubicBezTo>
                  <a:lnTo>
                    <a:pt x="45003" y="257461"/>
                  </a:lnTo>
                  <a:cubicBezTo>
                    <a:pt x="43851" y="259509"/>
                    <a:pt x="41676" y="260661"/>
                    <a:pt x="39436" y="260661"/>
                  </a:cubicBezTo>
                  <a:lnTo>
                    <a:pt x="39436" y="260661"/>
                  </a:lnTo>
                  <a:cubicBezTo>
                    <a:pt x="38348" y="260661"/>
                    <a:pt x="37260" y="260405"/>
                    <a:pt x="36300" y="259829"/>
                  </a:cubicBezTo>
                  <a:close/>
                  <a:moveTo>
                    <a:pt x="45579" y="243062"/>
                  </a:moveTo>
                  <a:cubicBezTo>
                    <a:pt x="42379" y="241591"/>
                    <a:pt x="40908" y="237751"/>
                    <a:pt x="42379" y="234551"/>
                  </a:cubicBezTo>
                  <a:lnTo>
                    <a:pt x="42379" y="234551"/>
                  </a:lnTo>
                  <a:cubicBezTo>
                    <a:pt x="43851" y="231352"/>
                    <a:pt x="47627" y="229944"/>
                    <a:pt x="50891" y="231352"/>
                  </a:cubicBezTo>
                  <a:lnTo>
                    <a:pt x="50891" y="231352"/>
                  </a:lnTo>
                  <a:cubicBezTo>
                    <a:pt x="54090" y="232824"/>
                    <a:pt x="55498" y="236663"/>
                    <a:pt x="54026" y="239863"/>
                  </a:cubicBezTo>
                  <a:lnTo>
                    <a:pt x="54026" y="239863"/>
                  </a:lnTo>
                  <a:cubicBezTo>
                    <a:pt x="52938" y="242231"/>
                    <a:pt x="50635" y="243638"/>
                    <a:pt x="48203" y="243638"/>
                  </a:cubicBezTo>
                  <a:lnTo>
                    <a:pt x="48203" y="243638"/>
                  </a:lnTo>
                  <a:cubicBezTo>
                    <a:pt x="47307" y="243638"/>
                    <a:pt x="46411" y="243446"/>
                    <a:pt x="45579" y="243062"/>
                  </a:cubicBezTo>
                  <a:close/>
                  <a:moveTo>
                    <a:pt x="53258" y="225464"/>
                  </a:moveTo>
                  <a:cubicBezTo>
                    <a:pt x="49867" y="224312"/>
                    <a:pt x="48139" y="220665"/>
                    <a:pt x="49291" y="217273"/>
                  </a:cubicBezTo>
                  <a:lnTo>
                    <a:pt x="49291" y="217273"/>
                  </a:lnTo>
                  <a:cubicBezTo>
                    <a:pt x="50443" y="213946"/>
                    <a:pt x="54090" y="212154"/>
                    <a:pt x="57418" y="213370"/>
                  </a:cubicBezTo>
                  <a:lnTo>
                    <a:pt x="57418" y="213370"/>
                  </a:lnTo>
                  <a:cubicBezTo>
                    <a:pt x="60745" y="214521"/>
                    <a:pt x="62537" y="218169"/>
                    <a:pt x="61386" y="221497"/>
                  </a:cubicBezTo>
                  <a:lnTo>
                    <a:pt x="61386" y="221497"/>
                  </a:lnTo>
                  <a:cubicBezTo>
                    <a:pt x="60490" y="224120"/>
                    <a:pt x="57994" y="225784"/>
                    <a:pt x="55306" y="225784"/>
                  </a:cubicBezTo>
                  <a:lnTo>
                    <a:pt x="55306" y="225784"/>
                  </a:lnTo>
                  <a:cubicBezTo>
                    <a:pt x="54666" y="225784"/>
                    <a:pt x="53962" y="225656"/>
                    <a:pt x="53258" y="225464"/>
                  </a:cubicBezTo>
                  <a:close/>
                  <a:moveTo>
                    <a:pt x="59210" y="207226"/>
                  </a:moveTo>
                  <a:cubicBezTo>
                    <a:pt x="55818" y="206330"/>
                    <a:pt x="53706" y="202875"/>
                    <a:pt x="54538" y="199483"/>
                  </a:cubicBezTo>
                  <a:lnTo>
                    <a:pt x="54538" y="199483"/>
                  </a:lnTo>
                  <a:cubicBezTo>
                    <a:pt x="55370" y="196027"/>
                    <a:pt x="58826" y="193916"/>
                    <a:pt x="62282" y="194748"/>
                  </a:cubicBezTo>
                  <a:lnTo>
                    <a:pt x="62282" y="194748"/>
                  </a:lnTo>
                  <a:cubicBezTo>
                    <a:pt x="65673" y="195579"/>
                    <a:pt x="67785" y="199035"/>
                    <a:pt x="66953" y="202491"/>
                  </a:cubicBezTo>
                  <a:lnTo>
                    <a:pt x="66953" y="202491"/>
                  </a:lnTo>
                  <a:lnTo>
                    <a:pt x="66953" y="202491"/>
                  </a:lnTo>
                  <a:lnTo>
                    <a:pt x="66953" y="202491"/>
                  </a:lnTo>
                  <a:cubicBezTo>
                    <a:pt x="66249" y="205434"/>
                    <a:pt x="63625" y="207354"/>
                    <a:pt x="60745" y="207354"/>
                  </a:cubicBezTo>
                  <a:lnTo>
                    <a:pt x="60745" y="207354"/>
                  </a:lnTo>
                  <a:cubicBezTo>
                    <a:pt x="60234" y="207354"/>
                    <a:pt x="59722" y="207354"/>
                    <a:pt x="59210" y="207226"/>
                  </a:cubicBezTo>
                  <a:close/>
                  <a:moveTo>
                    <a:pt x="63497" y="188476"/>
                  </a:moveTo>
                  <a:cubicBezTo>
                    <a:pt x="59977" y="187964"/>
                    <a:pt x="57610" y="184701"/>
                    <a:pt x="58122" y="181181"/>
                  </a:cubicBezTo>
                  <a:lnTo>
                    <a:pt x="58122" y="181181"/>
                  </a:lnTo>
                  <a:cubicBezTo>
                    <a:pt x="58634" y="177725"/>
                    <a:pt x="61898" y="175294"/>
                    <a:pt x="65353" y="175805"/>
                  </a:cubicBezTo>
                  <a:lnTo>
                    <a:pt x="65353" y="175805"/>
                  </a:lnTo>
                  <a:cubicBezTo>
                    <a:pt x="68873" y="176317"/>
                    <a:pt x="71304" y="179581"/>
                    <a:pt x="70792" y="183101"/>
                  </a:cubicBezTo>
                  <a:lnTo>
                    <a:pt x="70792" y="183101"/>
                  </a:lnTo>
                  <a:cubicBezTo>
                    <a:pt x="70281" y="186236"/>
                    <a:pt x="67593" y="188540"/>
                    <a:pt x="64457" y="188540"/>
                  </a:cubicBezTo>
                  <a:lnTo>
                    <a:pt x="64457" y="188540"/>
                  </a:lnTo>
                  <a:cubicBezTo>
                    <a:pt x="64137" y="188540"/>
                    <a:pt x="63817" y="188540"/>
                    <a:pt x="63497" y="188476"/>
                  </a:cubicBezTo>
                  <a:close/>
                  <a:moveTo>
                    <a:pt x="65993" y="169470"/>
                  </a:moveTo>
                  <a:cubicBezTo>
                    <a:pt x="62473" y="169278"/>
                    <a:pt x="59786" y="166271"/>
                    <a:pt x="59977" y="162687"/>
                  </a:cubicBezTo>
                  <a:lnTo>
                    <a:pt x="59977" y="162687"/>
                  </a:lnTo>
                  <a:cubicBezTo>
                    <a:pt x="60170" y="159167"/>
                    <a:pt x="63177" y="156480"/>
                    <a:pt x="66697" y="156672"/>
                  </a:cubicBezTo>
                  <a:lnTo>
                    <a:pt x="66697" y="156672"/>
                  </a:lnTo>
                  <a:cubicBezTo>
                    <a:pt x="70217" y="156864"/>
                    <a:pt x="72904" y="159871"/>
                    <a:pt x="72776" y="163391"/>
                  </a:cubicBezTo>
                  <a:lnTo>
                    <a:pt x="72776" y="163391"/>
                  </a:lnTo>
                  <a:cubicBezTo>
                    <a:pt x="72584" y="166783"/>
                    <a:pt x="69769" y="169470"/>
                    <a:pt x="66377" y="169470"/>
                  </a:cubicBezTo>
                  <a:lnTo>
                    <a:pt x="66377" y="169470"/>
                  </a:lnTo>
                  <a:cubicBezTo>
                    <a:pt x="66249" y="169470"/>
                    <a:pt x="66121" y="169470"/>
                    <a:pt x="65993" y="169470"/>
                  </a:cubicBezTo>
                  <a:close/>
                  <a:moveTo>
                    <a:pt x="60106" y="144129"/>
                  </a:moveTo>
                  <a:lnTo>
                    <a:pt x="60106" y="144129"/>
                  </a:lnTo>
                  <a:cubicBezTo>
                    <a:pt x="59977" y="140609"/>
                    <a:pt x="62729" y="137601"/>
                    <a:pt x="66249" y="137474"/>
                  </a:cubicBezTo>
                  <a:lnTo>
                    <a:pt x="66249" y="137474"/>
                  </a:lnTo>
                  <a:cubicBezTo>
                    <a:pt x="69769" y="137346"/>
                    <a:pt x="72776" y="140097"/>
                    <a:pt x="72904" y="143617"/>
                  </a:cubicBezTo>
                  <a:lnTo>
                    <a:pt x="72904" y="143617"/>
                  </a:lnTo>
                  <a:cubicBezTo>
                    <a:pt x="73032" y="147137"/>
                    <a:pt x="70281" y="150144"/>
                    <a:pt x="66761" y="150272"/>
                  </a:cubicBezTo>
                  <a:lnTo>
                    <a:pt x="66761" y="150272"/>
                  </a:lnTo>
                  <a:cubicBezTo>
                    <a:pt x="66633" y="150272"/>
                    <a:pt x="66569" y="150272"/>
                    <a:pt x="66505" y="150272"/>
                  </a:cubicBezTo>
                  <a:lnTo>
                    <a:pt x="66505" y="150272"/>
                  </a:lnTo>
                  <a:cubicBezTo>
                    <a:pt x="63049" y="150272"/>
                    <a:pt x="60234" y="147585"/>
                    <a:pt x="60106" y="144129"/>
                  </a:cubicBezTo>
                  <a:close/>
                  <a:moveTo>
                    <a:pt x="58506" y="125571"/>
                  </a:moveTo>
                  <a:cubicBezTo>
                    <a:pt x="58058" y="122051"/>
                    <a:pt x="60490" y="118852"/>
                    <a:pt x="64009" y="118404"/>
                  </a:cubicBezTo>
                  <a:lnTo>
                    <a:pt x="64009" y="118404"/>
                  </a:lnTo>
                  <a:cubicBezTo>
                    <a:pt x="67529" y="117956"/>
                    <a:pt x="70728" y="120387"/>
                    <a:pt x="71176" y="123907"/>
                  </a:cubicBezTo>
                  <a:lnTo>
                    <a:pt x="71176" y="123907"/>
                  </a:lnTo>
                  <a:cubicBezTo>
                    <a:pt x="71688" y="127427"/>
                    <a:pt x="69193" y="130626"/>
                    <a:pt x="65673" y="131074"/>
                  </a:cubicBezTo>
                  <a:lnTo>
                    <a:pt x="65673" y="131074"/>
                  </a:lnTo>
                  <a:cubicBezTo>
                    <a:pt x="65417" y="131138"/>
                    <a:pt x="65161" y="131138"/>
                    <a:pt x="64841" y="131138"/>
                  </a:cubicBezTo>
                  <a:lnTo>
                    <a:pt x="64841" y="131138"/>
                  </a:lnTo>
                  <a:cubicBezTo>
                    <a:pt x="61705" y="131138"/>
                    <a:pt x="58954" y="128770"/>
                    <a:pt x="58506" y="125571"/>
                  </a:cubicBezTo>
                  <a:close/>
                  <a:moveTo>
                    <a:pt x="55242" y="107269"/>
                  </a:moveTo>
                  <a:lnTo>
                    <a:pt x="55242" y="107269"/>
                  </a:lnTo>
                  <a:cubicBezTo>
                    <a:pt x="54410" y="103813"/>
                    <a:pt x="56586" y="100421"/>
                    <a:pt x="60042" y="99590"/>
                  </a:cubicBezTo>
                  <a:lnTo>
                    <a:pt x="60042" y="99590"/>
                  </a:lnTo>
                  <a:cubicBezTo>
                    <a:pt x="63497" y="98822"/>
                    <a:pt x="66889" y="100997"/>
                    <a:pt x="67721" y="104453"/>
                  </a:cubicBezTo>
                  <a:lnTo>
                    <a:pt x="67721" y="104453"/>
                  </a:lnTo>
                  <a:lnTo>
                    <a:pt x="67721" y="104453"/>
                  </a:lnTo>
                  <a:lnTo>
                    <a:pt x="67721" y="104453"/>
                  </a:lnTo>
                  <a:cubicBezTo>
                    <a:pt x="68489" y="107845"/>
                    <a:pt x="66313" y="111300"/>
                    <a:pt x="62857" y="112068"/>
                  </a:cubicBezTo>
                  <a:lnTo>
                    <a:pt x="62857" y="112068"/>
                  </a:lnTo>
                  <a:cubicBezTo>
                    <a:pt x="62409" y="112196"/>
                    <a:pt x="61898" y="112260"/>
                    <a:pt x="61450" y="112260"/>
                  </a:cubicBezTo>
                  <a:lnTo>
                    <a:pt x="61450" y="112260"/>
                  </a:lnTo>
                  <a:cubicBezTo>
                    <a:pt x="58570" y="112260"/>
                    <a:pt x="55882" y="110276"/>
                    <a:pt x="55242" y="107269"/>
                  </a:cubicBezTo>
                  <a:close/>
                  <a:moveTo>
                    <a:pt x="50251" y="89351"/>
                  </a:moveTo>
                  <a:lnTo>
                    <a:pt x="50251" y="89351"/>
                  </a:lnTo>
                  <a:cubicBezTo>
                    <a:pt x="49163" y="86023"/>
                    <a:pt x="50955" y="82375"/>
                    <a:pt x="54346" y="81287"/>
                  </a:cubicBezTo>
                  <a:lnTo>
                    <a:pt x="54346" y="81287"/>
                  </a:lnTo>
                  <a:cubicBezTo>
                    <a:pt x="57674" y="80200"/>
                    <a:pt x="61321" y="81991"/>
                    <a:pt x="62409" y="85383"/>
                  </a:cubicBezTo>
                  <a:lnTo>
                    <a:pt x="62409" y="85383"/>
                  </a:lnTo>
                  <a:cubicBezTo>
                    <a:pt x="63497" y="88711"/>
                    <a:pt x="61641" y="92358"/>
                    <a:pt x="58314" y="93446"/>
                  </a:cubicBezTo>
                  <a:lnTo>
                    <a:pt x="58314" y="93446"/>
                  </a:lnTo>
                  <a:cubicBezTo>
                    <a:pt x="57674" y="93638"/>
                    <a:pt x="56970" y="93766"/>
                    <a:pt x="56330" y="93766"/>
                  </a:cubicBezTo>
                  <a:lnTo>
                    <a:pt x="56330" y="93766"/>
                  </a:lnTo>
                  <a:cubicBezTo>
                    <a:pt x="53642" y="93766"/>
                    <a:pt x="51146" y="92038"/>
                    <a:pt x="50251" y="89351"/>
                  </a:cubicBezTo>
                  <a:close/>
                  <a:moveTo>
                    <a:pt x="43595" y="72008"/>
                  </a:moveTo>
                  <a:cubicBezTo>
                    <a:pt x="42188" y="68745"/>
                    <a:pt x="43659" y="64969"/>
                    <a:pt x="46923" y="63561"/>
                  </a:cubicBezTo>
                  <a:lnTo>
                    <a:pt x="46923" y="63561"/>
                  </a:lnTo>
                  <a:cubicBezTo>
                    <a:pt x="50123" y="62153"/>
                    <a:pt x="53898" y="63625"/>
                    <a:pt x="55306" y="66889"/>
                  </a:cubicBezTo>
                  <a:lnTo>
                    <a:pt x="55306" y="66889"/>
                  </a:lnTo>
                  <a:cubicBezTo>
                    <a:pt x="56714" y="70089"/>
                    <a:pt x="55242" y="73864"/>
                    <a:pt x="52042" y="75272"/>
                  </a:cubicBezTo>
                  <a:lnTo>
                    <a:pt x="52042" y="75272"/>
                  </a:lnTo>
                  <a:cubicBezTo>
                    <a:pt x="51210" y="75656"/>
                    <a:pt x="50314" y="75848"/>
                    <a:pt x="49483" y="75848"/>
                  </a:cubicBezTo>
                  <a:lnTo>
                    <a:pt x="49483" y="75848"/>
                  </a:lnTo>
                  <a:cubicBezTo>
                    <a:pt x="46987" y="75848"/>
                    <a:pt x="44683" y="74376"/>
                    <a:pt x="43595" y="72008"/>
                  </a:cubicBezTo>
                  <a:close/>
                  <a:moveTo>
                    <a:pt x="35340" y="55370"/>
                  </a:moveTo>
                  <a:lnTo>
                    <a:pt x="35340" y="55370"/>
                  </a:lnTo>
                  <a:cubicBezTo>
                    <a:pt x="33676" y="52234"/>
                    <a:pt x="34764" y="48331"/>
                    <a:pt x="37900" y="46603"/>
                  </a:cubicBezTo>
                  <a:lnTo>
                    <a:pt x="37900" y="46603"/>
                  </a:lnTo>
                  <a:cubicBezTo>
                    <a:pt x="40972" y="44939"/>
                    <a:pt x="44875" y="46027"/>
                    <a:pt x="46539" y="49163"/>
                  </a:cubicBezTo>
                  <a:lnTo>
                    <a:pt x="46539" y="49163"/>
                  </a:lnTo>
                  <a:cubicBezTo>
                    <a:pt x="46539" y="49163"/>
                    <a:pt x="46539" y="49163"/>
                    <a:pt x="46539" y="49099"/>
                  </a:cubicBezTo>
                  <a:lnTo>
                    <a:pt x="46539" y="49099"/>
                  </a:lnTo>
                  <a:cubicBezTo>
                    <a:pt x="48267" y="52234"/>
                    <a:pt x="47179" y="56138"/>
                    <a:pt x="44043" y="57802"/>
                  </a:cubicBezTo>
                  <a:lnTo>
                    <a:pt x="44043" y="57802"/>
                  </a:lnTo>
                  <a:cubicBezTo>
                    <a:pt x="43084" y="58378"/>
                    <a:pt x="41995" y="58634"/>
                    <a:pt x="40972" y="58634"/>
                  </a:cubicBezTo>
                  <a:lnTo>
                    <a:pt x="40972" y="58634"/>
                  </a:lnTo>
                  <a:cubicBezTo>
                    <a:pt x="38732" y="58634"/>
                    <a:pt x="36556" y="57354"/>
                    <a:pt x="35340" y="55370"/>
                  </a:cubicBezTo>
                  <a:close/>
                  <a:moveTo>
                    <a:pt x="25613" y="39500"/>
                  </a:moveTo>
                  <a:lnTo>
                    <a:pt x="25613" y="39500"/>
                  </a:lnTo>
                  <a:cubicBezTo>
                    <a:pt x="23629" y="36620"/>
                    <a:pt x="24333" y="32589"/>
                    <a:pt x="27277" y="30605"/>
                  </a:cubicBezTo>
                  <a:lnTo>
                    <a:pt x="27277" y="30605"/>
                  </a:lnTo>
                  <a:cubicBezTo>
                    <a:pt x="30221" y="28621"/>
                    <a:pt x="34188" y="29389"/>
                    <a:pt x="36172" y="32269"/>
                  </a:cubicBezTo>
                  <a:lnTo>
                    <a:pt x="36172" y="32269"/>
                  </a:lnTo>
                  <a:cubicBezTo>
                    <a:pt x="38156" y="35212"/>
                    <a:pt x="37452" y="39180"/>
                    <a:pt x="34508" y="41164"/>
                  </a:cubicBezTo>
                  <a:lnTo>
                    <a:pt x="34508" y="41164"/>
                  </a:lnTo>
                  <a:cubicBezTo>
                    <a:pt x="33421" y="41932"/>
                    <a:pt x="32141" y="42316"/>
                    <a:pt x="30861" y="42316"/>
                  </a:cubicBezTo>
                  <a:lnTo>
                    <a:pt x="30861" y="42316"/>
                  </a:lnTo>
                  <a:cubicBezTo>
                    <a:pt x="28877" y="42316"/>
                    <a:pt x="26829" y="41356"/>
                    <a:pt x="25613" y="39500"/>
                  </a:cubicBezTo>
                  <a:close/>
                  <a:moveTo>
                    <a:pt x="14414" y="24653"/>
                  </a:moveTo>
                  <a:cubicBezTo>
                    <a:pt x="12111" y="21966"/>
                    <a:pt x="12495" y="17934"/>
                    <a:pt x="15246" y="15694"/>
                  </a:cubicBezTo>
                  <a:lnTo>
                    <a:pt x="15246" y="15694"/>
                  </a:lnTo>
                  <a:cubicBezTo>
                    <a:pt x="17934" y="13391"/>
                    <a:pt x="21965" y="13775"/>
                    <a:pt x="24270" y="16526"/>
                  </a:cubicBezTo>
                  <a:lnTo>
                    <a:pt x="24270" y="16526"/>
                  </a:lnTo>
                  <a:cubicBezTo>
                    <a:pt x="26509" y="19214"/>
                    <a:pt x="26125" y="23246"/>
                    <a:pt x="23438" y="25485"/>
                  </a:cubicBezTo>
                  <a:lnTo>
                    <a:pt x="23438" y="25485"/>
                  </a:lnTo>
                  <a:cubicBezTo>
                    <a:pt x="22222" y="26509"/>
                    <a:pt x="20750" y="26957"/>
                    <a:pt x="19342" y="26957"/>
                  </a:cubicBezTo>
                  <a:lnTo>
                    <a:pt x="19342" y="26957"/>
                  </a:lnTo>
                  <a:cubicBezTo>
                    <a:pt x="17486" y="26957"/>
                    <a:pt x="15630" y="26189"/>
                    <a:pt x="14414" y="24653"/>
                  </a:cubicBezTo>
                  <a:close/>
                  <a:moveTo>
                    <a:pt x="1872" y="10959"/>
                  </a:moveTo>
                  <a:cubicBezTo>
                    <a:pt x="-624" y="8463"/>
                    <a:pt x="-624" y="4368"/>
                    <a:pt x="1872" y="1872"/>
                  </a:cubicBezTo>
                  <a:lnTo>
                    <a:pt x="1872" y="1872"/>
                  </a:lnTo>
                  <a:cubicBezTo>
                    <a:pt x="4367" y="-624"/>
                    <a:pt x="8399" y="-624"/>
                    <a:pt x="10895" y="1872"/>
                  </a:cubicBezTo>
                  <a:lnTo>
                    <a:pt x="10895" y="1872"/>
                  </a:lnTo>
                  <a:cubicBezTo>
                    <a:pt x="13391" y="4368"/>
                    <a:pt x="13391" y="8463"/>
                    <a:pt x="10895" y="10959"/>
                  </a:cubicBezTo>
                  <a:lnTo>
                    <a:pt x="10895" y="10959"/>
                  </a:lnTo>
                  <a:cubicBezTo>
                    <a:pt x="9679" y="12175"/>
                    <a:pt x="8015" y="12815"/>
                    <a:pt x="6415" y="12815"/>
                  </a:cubicBezTo>
                  <a:lnTo>
                    <a:pt x="6415" y="12815"/>
                  </a:lnTo>
                  <a:cubicBezTo>
                    <a:pt x="4751" y="12815"/>
                    <a:pt x="3088" y="12175"/>
                    <a:pt x="1872" y="109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9B655F5B-4D59-4515-9FC2-EFEA56E06AF6}"/>
                </a:ext>
              </a:extLst>
            </p:cNvPr>
            <p:cNvSpPr/>
            <p:nvPr/>
          </p:nvSpPr>
          <p:spPr>
            <a:xfrm>
              <a:off x="4138685" y="2688779"/>
              <a:ext cx="300768" cy="70393"/>
            </a:xfrm>
            <a:custGeom>
              <a:avLst/>
              <a:gdLst>
                <a:gd name="connsiteX0" fmla="*/ 297393 w 300768"/>
                <a:gd name="connsiteY0" fmla="*/ 73016 h 70392"/>
                <a:gd name="connsiteX1" fmla="*/ 292850 w 300768"/>
                <a:gd name="connsiteY1" fmla="*/ 71161 h 70392"/>
                <a:gd name="connsiteX2" fmla="*/ 151872 w 300768"/>
                <a:gd name="connsiteY2" fmla="*/ 12799 h 70392"/>
                <a:gd name="connsiteX3" fmla="*/ 151872 w 300768"/>
                <a:gd name="connsiteY3" fmla="*/ 12799 h 70392"/>
                <a:gd name="connsiteX4" fmla="*/ 10895 w 300768"/>
                <a:gd name="connsiteY4" fmla="*/ 71161 h 70392"/>
                <a:gd name="connsiteX5" fmla="*/ 1872 w 300768"/>
                <a:gd name="connsiteY5" fmla="*/ 71161 h 70392"/>
                <a:gd name="connsiteX6" fmla="*/ 1872 w 300768"/>
                <a:gd name="connsiteY6" fmla="*/ 62138 h 70392"/>
                <a:gd name="connsiteX7" fmla="*/ 151872 w 300768"/>
                <a:gd name="connsiteY7" fmla="*/ 0 h 70392"/>
                <a:gd name="connsiteX8" fmla="*/ 151872 w 300768"/>
                <a:gd name="connsiteY8" fmla="*/ 0 h 70392"/>
                <a:gd name="connsiteX9" fmla="*/ 301936 w 300768"/>
                <a:gd name="connsiteY9" fmla="*/ 62138 h 70392"/>
                <a:gd name="connsiteX10" fmla="*/ 301936 w 300768"/>
                <a:gd name="connsiteY10" fmla="*/ 71161 h 70392"/>
                <a:gd name="connsiteX11" fmla="*/ 297393 w 300768"/>
                <a:gd name="connsiteY11" fmla="*/ 73016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0768" h="70392">
                  <a:moveTo>
                    <a:pt x="297393" y="73016"/>
                  </a:moveTo>
                  <a:cubicBezTo>
                    <a:pt x="295729" y="73016"/>
                    <a:pt x="294129" y="72376"/>
                    <a:pt x="292850" y="71161"/>
                  </a:cubicBezTo>
                  <a:cubicBezTo>
                    <a:pt x="255221" y="33533"/>
                    <a:pt x="205115" y="12799"/>
                    <a:pt x="151872" y="12799"/>
                  </a:cubicBezTo>
                  <a:cubicBezTo>
                    <a:pt x="151872" y="12799"/>
                    <a:pt x="151872" y="12799"/>
                    <a:pt x="151872" y="12799"/>
                  </a:cubicBezTo>
                  <a:cubicBezTo>
                    <a:pt x="98630" y="12799"/>
                    <a:pt x="48523" y="33533"/>
                    <a:pt x="10895" y="71161"/>
                  </a:cubicBezTo>
                  <a:cubicBezTo>
                    <a:pt x="8399" y="73656"/>
                    <a:pt x="4368" y="73656"/>
                    <a:pt x="1872" y="71161"/>
                  </a:cubicBezTo>
                  <a:cubicBezTo>
                    <a:pt x="-624" y="68665"/>
                    <a:pt x="-624" y="64633"/>
                    <a:pt x="1872" y="62138"/>
                  </a:cubicBezTo>
                  <a:cubicBezTo>
                    <a:pt x="41932" y="22078"/>
                    <a:pt x="95238" y="0"/>
                    <a:pt x="151872" y="0"/>
                  </a:cubicBezTo>
                  <a:cubicBezTo>
                    <a:pt x="151872" y="0"/>
                    <a:pt x="151872" y="0"/>
                    <a:pt x="151872" y="0"/>
                  </a:cubicBezTo>
                  <a:cubicBezTo>
                    <a:pt x="208570" y="0"/>
                    <a:pt x="261813" y="22078"/>
                    <a:pt x="301936" y="62138"/>
                  </a:cubicBezTo>
                  <a:cubicBezTo>
                    <a:pt x="304432" y="64633"/>
                    <a:pt x="304432" y="68665"/>
                    <a:pt x="301936" y="71161"/>
                  </a:cubicBezTo>
                  <a:cubicBezTo>
                    <a:pt x="300657" y="72440"/>
                    <a:pt x="299057" y="73016"/>
                    <a:pt x="297393" y="7301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C7585E96-44C2-4546-981B-D7E77358A3B5}"/>
                </a:ext>
              </a:extLst>
            </p:cNvPr>
            <p:cNvSpPr/>
            <p:nvPr/>
          </p:nvSpPr>
          <p:spPr>
            <a:xfrm>
              <a:off x="4123698" y="2734095"/>
              <a:ext cx="38396" cy="38396"/>
            </a:xfrm>
            <a:custGeom>
              <a:avLst/>
              <a:gdLst>
                <a:gd name="connsiteX0" fmla="*/ 42684 w 38395"/>
                <a:gd name="connsiteY0" fmla="*/ 0 h 38395"/>
                <a:gd name="connsiteX1" fmla="*/ 42684 w 38395"/>
                <a:gd name="connsiteY1" fmla="*/ 42683 h 38395"/>
                <a:gd name="connsiteX2" fmla="*/ 0 w 38395"/>
                <a:gd name="connsiteY2" fmla="*/ 42683 h 38395"/>
                <a:gd name="connsiteX3" fmla="*/ 0 w 38395"/>
                <a:gd name="connsiteY3" fmla="*/ 0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95" h="38395">
                  <a:moveTo>
                    <a:pt x="42684" y="0"/>
                  </a:moveTo>
                  <a:lnTo>
                    <a:pt x="42684" y="42683"/>
                  </a:lnTo>
                  <a:lnTo>
                    <a:pt x="0" y="426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2867E627-EE56-4061-9188-80C538F6D983}"/>
                </a:ext>
              </a:extLst>
            </p:cNvPr>
            <p:cNvSpPr/>
            <p:nvPr/>
          </p:nvSpPr>
          <p:spPr>
            <a:xfrm>
              <a:off x="4414668" y="3025072"/>
              <a:ext cx="38396" cy="38396"/>
            </a:xfrm>
            <a:custGeom>
              <a:avLst/>
              <a:gdLst>
                <a:gd name="connsiteX0" fmla="*/ 42812 w 38395"/>
                <a:gd name="connsiteY0" fmla="*/ 0 h 38395"/>
                <a:gd name="connsiteX1" fmla="*/ 42812 w 38395"/>
                <a:gd name="connsiteY1" fmla="*/ 42812 h 38395"/>
                <a:gd name="connsiteX2" fmla="*/ 0 w 38395"/>
                <a:gd name="connsiteY2" fmla="*/ 42812 h 38395"/>
                <a:gd name="connsiteX3" fmla="*/ 0 w 38395"/>
                <a:gd name="connsiteY3" fmla="*/ 0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95" h="38395">
                  <a:moveTo>
                    <a:pt x="42812" y="0"/>
                  </a:moveTo>
                  <a:lnTo>
                    <a:pt x="42812" y="42812"/>
                  </a:lnTo>
                  <a:lnTo>
                    <a:pt x="0" y="428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57B04C92-EEA4-482C-A620-2E20D0D87932}"/>
                </a:ext>
              </a:extLst>
            </p:cNvPr>
            <p:cNvSpPr/>
            <p:nvPr/>
          </p:nvSpPr>
          <p:spPr>
            <a:xfrm>
              <a:off x="4414628" y="2733991"/>
              <a:ext cx="38396" cy="38396"/>
            </a:xfrm>
            <a:custGeom>
              <a:avLst/>
              <a:gdLst>
                <a:gd name="connsiteX0" fmla="*/ 42811 w 38395"/>
                <a:gd name="connsiteY0" fmla="*/ 0 h 38395"/>
                <a:gd name="connsiteX1" fmla="*/ 42811 w 38395"/>
                <a:gd name="connsiteY1" fmla="*/ 42812 h 38395"/>
                <a:gd name="connsiteX2" fmla="*/ 0 w 38395"/>
                <a:gd name="connsiteY2" fmla="*/ 42812 h 38395"/>
                <a:gd name="connsiteX3" fmla="*/ 0 w 38395"/>
                <a:gd name="connsiteY3" fmla="*/ 0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95" h="38395">
                  <a:moveTo>
                    <a:pt x="42811" y="0"/>
                  </a:moveTo>
                  <a:lnTo>
                    <a:pt x="42811" y="42812"/>
                  </a:lnTo>
                  <a:lnTo>
                    <a:pt x="0" y="428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C40E2F85-D010-40B3-8150-4B3A5360C71A}"/>
                </a:ext>
              </a:extLst>
            </p:cNvPr>
            <p:cNvSpPr/>
            <p:nvPr/>
          </p:nvSpPr>
          <p:spPr>
            <a:xfrm>
              <a:off x="4284142" y="2603524"/>
              <a:ext cx="300768" cy="300768"/>
            </a:xfrm>
            <a:custGeom>
              <a:avLst/>
              <a:gdLst>
                <a:gd name="connsiteX0" fmla="*/ 297457 w 300768"/>
                <a:gd name="connsiteY0" fmla="*/ 303792 h 300768"/>
                <a:gd name="connsiteX1" fmla="*/ 292913 w 300768"/>
                <a:gd name="connsiteY1" fmla="*/ 301936 h 300768"/>
                <a:gd name="connsiteX2" fmla="*/ 1872 w 300768"/>
                <a:gd name="connsiteY2" fmla="*/ 10895 h 300768"/>
                <a:gd name="connsiteX3" fmla="*/ 1872 w 300768"/>
                <a:gd name="connsiteY3" fmla="*/ 1872 h 300768"/>
                <a:gd name="connsiteX4" fmla="*/ 10895 w 300768"/>
                <a:gd name="connsiteY4" fmla="*/ 1872 h 300768"/>
                <a:gd name="connsiteX5" fmla="*/ 301936 w 300768"/>
                <a:gd name="connsiteY5" fmla="*/ 292913 h 300768"/>
                <a:gd name="connsiteX6" fmla="*/ 301936 w 300768"/>
                <a:gd name="connsiteY6" fmla="*/ 301936 h 300768"/>
                <a:gd name="connsiteX7" fmla="*/ 297457 w 300768"/>
                <a:gd name="connsiteY7" fmla="*/ 303792 h 30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768" h="300768">
                  <a:moveTo>
                    <a:pt x="297457" y="303792"/>
                  </a:moveTo>
                  <a:cubicBezTo>
                    <a:pt x="295793" y="303792"/>
                    <a:pt x="294193" y="303152"/>
                    <a:pt x="292913" y="30193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301936" y="292913"/>
                  </a:lnTo>
                  <a:cubicBezTo>
                    <a:pt x="304432" y="295409"/>
                    <a:pt x="304432" y="299441"/>
                    <a:pt x="301936" y="301936"/>
                  </a:cubicBezTo>
                  <a:cubicBezTo>
                    <a:pt x="300720" y="303216"/>
                    <a:pt x="299120" y="303792"/>
                    <a:pt x="297457" y="30379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0" name="Group 709">
            <a:extLst>
              <a:ext uri="{FF2B5EF4-FFF2-40B4-BE49-F238E27FC236}">
                <a16:creationId xmlns:a16="http://schemas.microsoft.com/office/drawing/2014/main" id="{1DEDE023-2A18-458B-9002-0511AD3D82FC}"/>
              </a:ext>
            </a:extLst>
          </p:cNvPr>
          <p:cNvGrpSpPr/>
          <p:nvPr/>
        </p:nvGrpSpPr>
        <p:grpSpPr>
          <a:xfrm>
            <a:off x="4291973" y="3587229"/>
            <a:ext cx="414548" cy="409493"/>
            <a:chOff x="4148812" y="3703137"/>
            <a:chExt cx="414548" cy="409493"/>
          </a:xfrm>
        </p:grpSpPr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7CC8D245-DA76-46B7-94FB-7453F1118799}"/>
                </a:ext>
              </a:extLst>
            </p:cNvPr>
            <p:cNvSpPr/>
            <p:nvPr/>
          </p:nvSpPr>
          <p:spPr>
            <a:xfrm>
              <a:off x="4173754" y="3842050"/>
              <a:ext cx="249574" cy="249574"/>
            </a:xfrm>
            <a:custGeom>
              <a:avLst/>
              <a:gdLst>
                <a:gd name="connsiteX0" fmla="*/ 56074 w 249573"/>
                <a:gd name="connsiteY0" fmla="*/ 255861 h 249573"/>
                <a:gd name="connsiteX1" fmla="*/ 51530 w 249573"/>
                <a:gd name="connsiteY1" fmla="*/ 254005 h 249573"/>
                <a:gd name="connsiteX2" fmla="*/ 1872 w 249573"/>
                <a:gd name="connsiteY2" fmla="*/ 204347 h 249573"/>
                <a:gd name="connsiteX3" fmla="*/ 1872 w 249573"/>
                <a:gd name="connsiteY3" fmla="*/ 195323 h 249573"/>
                <a:gd name="connsiteX4" fmla="*/ 195324 w 249573"/>
                <a:gd name="connsiteY4" fmla="*/ 1872 h 249573"/>
                <a:gd name="connsiteX5" fmla="*/ 204346 w 249573"/>
                <a:gd name="connsiteY5" fmla="*/ 1872 h 249573"/>
                <a:gd name="connsiteX6" fmla="*/ 204346 w 249573"/>
                <a:gd name="connsiteY6" fmla="*/ 10895 h 249573"/>
                <a:gd name="connsiteX7" fmla="*/ 15439 w 249573"/>
                <a:gd name="connsiteY7" fmla="*/ 199803 h 249573"/>
                <a:gd name="connsiteX8" fmla="*/ 56074 w 249573"/>
                <a:gd name="connsiteY8" fmla="*/ 240439 h 249573"/>
                <a:gd name="connsiteX9" fmla="*/ 244982 w 249573"/>
                <a:gd name="connsiteY9" fmla="*/ 51531 h 249573"/>
                <a:gd name="connsiteX10" fmla="*/ 254005 w 249573"/>
                <a:gd name="connsiteY10" fmla="*/ 51531 h 249573"/>
                <a:gd name="connsiteX11" fmla="*/ 254005 w 249573"/>
                <a:gd name="connsiteY11" fmla="*/ 60554 h 249573"/>
                <a:gd name="connsiteX12" fmla="*/ 60554 w 249573"/>
                <a:gd name="connsiteY12" fmla="*/ 254005 h 249573"/>
                <a:gd name="connsiteX13" fmla="*/ 56074 w 249573"/>
                <a:gd name="connsiteY13" fmla="*/ 255861 h 24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9573" h="249573">
                  <a:moveTo>
                    <a:pt x="56074" y="255861"/>
                  </a:moveTo>
                  <a:cubicBezTo>
                    <a:pt x="54346" y="255861"/>
                    <a:pt x="52746" y="255157"/>
                    <a:pt x="51530" y="254005"/>
                  </a:cubicBezTo>
                  <a:lnTo>
                    <a:pt x="1872" y="204347"/>
                  </a:lnTo>
                  <a:cubicBezTo>
                    <a:pt x="-624" y="201851"/>
                    <a:pt x="-624" y="197819"/>
                    <a:pt x="1872" y="195323"/>
                  </a:cubicBezTo>
                  <a:lnTo>
                    <a:pt x="195324" y="1872"/>
                  </a:lnTo>
                  <a:cubicBezTo>
                    <a:pt x="197819" y="-624"/>
                    <a:pt x="201851" y="-624"/>
                    <a:pt x="204346" y="1872"/>
                  </a:cubicBezTo>
                  <a:cubicBezTo>
                    <a:pt x="206842" y="4368"/>
                    <a:pt x="206842" y="8399"/>
                    <a:pt x="204346" y="10895"/>
                  </a:cubicBezTo>
                  <a:lnTo>
                    <a:pt x="15439" y="199803"/>
                  </a:lnTo>
                  <a:lnTo>
                    <a:pt x="56074" y="240439"/>
                  </a:lnTo>
                  <a:lnTo>
                    <a:pt x="244982" y="51531"/>
                  </a:lnTo>
                  <a:cubicBezTo>
                    <a:pt x="247478" y="49035"/>
                    <a:pt x="251509" y="49035"/>
                    <a:pt x="254005" y="51531"/>
                  </a:cubicBezTo>
                  <a:cubicBezTo>
                    <a:pt x="256501" y="54026"/>
                    <a:pt x="256501" y="58058"/>
                    <a:pt x="254005" y="60554"/>
                  </a:cubicBezTo>
                  <a:lnTo>
                    <a:pt x="60554" y="254005"/>
                  </a:lnTo>
                  <a:cubicBezTo>
                    <a:pt x="59402" y="255157"/>
                    <a:pt x="57738" y="255861"/>
                    <a:pt x="56074" y="25586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5A649CDF-3762-4175-8FA6-1CD6DC6E4201}"/>
                </a:ext>
              </a:extLst>
            </p:cNvPr>
            <p:cNvSpPr/>
            <p:nvPr/>
          </p:nvSpPr>
          <p:spPr>
            <a:xfrm>
              <a:off x="4183803" y="4085164"/>
              <a:ext cx="51195" cy="25597"/>
            </a:xfrm>
            <a:custGeom>
              <a:avLst/>
              <a:gdLst>
                <a:gd name="connsiteX0" fmla="*/ 6413 w 51194"/>
                <a:gd name="connsiteY0" fmla="*/ 27466 h 25597"/>
                <a:gd name="connsiteX1" fmla="*/ 397 w 51194"/>
                <a:gd name="connsiteY1" fmla="*/ 23307 h 25597"/>
                <a:gd name="connsiteX2" fmla="*/ 4173 w 51194"/>
                <a:gd name="connsiteY2" fmla="*/ 15052 h 25597"/>
                <a:gd name="connsiteX3" fmla="*/ 43785 w 51194"/>
                <a:gd name="connsiteY3" fmla="*/ 397 h 25597"/>
                <a:gd name="connsiteX4" fmla="*/ 51976 w 51194"/>
                <a:gd name="connsiteY4" fmla="*/ 4173 h 25597"/>
                <a:gd name="connsiteX5" fmla="*/ 48200 w 51194"/>
                <a:gd name="connsiteY5" fmla="*/ 12428 h 25597"/>
                <a:gd name="connsiteX6" fmla="*/ 8589 w 51194"/>
                <a:gd name="connsiteY6" fmla="*/ 27082 h 25597"/>
                <a:gd name="connsiteX7" fmla="*/ 6413 w 51194"/>
                <a:gd name="connsiteY7" fmla="*/ 27466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94" h="25597">
                  <a:moveTo>
                    <a:pt x="6413" y="27466"/>
                  </a:moveTo>
                  <a:cubicBezTo>
                    <a:pt x="3789" y="27466"/>
                    <a:pt x="1357" y="25867"/>
                    <a:pt x="397" y="23307"/>
                  </a:cubicBezTo>
                  <a:cubicBezTo>
                    <a:pt x="-819" y="19979"/>
                    <a:pt x="845" y="16332"/>
                    <a:pt x="4173" y="15052"/>
                  </a:cubicBezTo>
                  <a:lnTo>
                    <a:pt x="43785" y="397"/>
                  </a:lnTo>
                  <a:cubicBezTo>
                    <a:pt x="47112" y="-819"/>
                    <a:pt x="50760" y="845"/>
                    <a:pt x="51976" y="4173"/>
                  </a:cubicBezTo>
                  <a:cubicBezTo>
                    <a:pt x="53192" y="7500"/>
                    <a:pt x="51528" y="11148"/>
                    <a:pt x="48200" y="12428"/>
                  </a:cubicBezTo>
                  <a:lnTo>
                    <a:pt x="8589" y="27082"/>
                  </a:lnTo>
                  <a:cubicBezTo>
                    <a:pt x="7948" y="27338"/>
                    <a:pt x="7181" y="27466"/>
                    <a:pt x="6413" y="2746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3AA845E2-27AB-4729-AA25-FA107DE5623A}"/>
                </a:ext>
              </a:extLst>
            </p:cNvPr>
            <p:cNvSpPr/>
            <p:nvPr/>
          </p:nvSpPr>
          <p:spPr>
            <a:xfrm>
              <a:off x="4148820" y="4035462"/>
              <a:ext cx="31997" cy="76792"/>
            </a:xfrm>
            <a:custGeom>
              <a:avLst/>
              <a:gdLst>
                <a:gd name="connsiteX0" fmla="*/ 6391 w 31996"/>
                <a:gd name="connsiteY0" fmla="*/ 77168 h 76791"/>
                <a:gd name="connsiteX1" fmla="*/ 4088 w 31996"/>
                <a:gd name="connsiteY1" fmla="*/ 76720 h 76791"/>
                <a:gd name="connsiteX2" fmla="*/ 440 w 31996"/>
                <a:gd name="connsiteY2" fmla="*/ 68465 h 76791"/>
                <a:gd name="connsiteX3" fmla="*/ 25334 w 31996"/>
                <a:gd name="connsiteY3" fmla="*/ 4088 h 76791"/>
                <a:gd name="connsiteX4" fmla="*/ 33588 w 31996"/>
                <a:gd name="connsiteY4" fmla="*/ 440 h 76791"/>
                <a:gd name="connsiteX5" fmla="*/ 37236 w 31996"/>
                <a:gd name="connsiteY5" fmla="*/ 8695 h 76791"/>
                <a:gd name="connsiteX6" fmla="*/ 12343 w 31996"/>
                <a:gd name="connsiteY6" fmla="*/ 73073 h 76791"/>
                <a:gd name="connsiteX7" fmla="*/ 6391 w 31996"/>
                <a:gd name="connsiteY7" fmla="*/ 77168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76791">
                  <a:moveTo>
                    <a:pt x="6391" y="77168"/>
                  </a:moveTo>
                  <a:cubicBezTo>
                    <a:pt x="5623" y="77168"/>
                    <a:pt x="4856" y="77040"/>
                    <a:pt x="4088" y="76720"/>
                  </a:cubicBezTo>
                  <a:cubicBezTo>
                    <a:pt x="760" y="75440"/>
                    <a:pt x="-840" y="71729"/>
                    <a:pt x="440" y="68465"/>
                  </a:cubicBezTo>
                  <a:lnTo>
                    <a:pt x="25334" y="4088"/>
                  </a:lnTo>
                  <a:cubicBezTo>
                    <a:pt x="26613" y="760"/>
                    <a:pt x="30325" y="-840"/>
                    <a:pt x="33588" y="440"/>
                  </a:cubicBezTo>
                  <a:cubicBezTo>
                    <a:pt x="36916" y="1720"/>
                    <a:pt x="38516" y="5432"/>
                    <a:pt x="37236" y="8695"/>
                  </a:cubicBezTo>
                  <a:lnTo>
                    <a:pt x="12343" y="73073"/>
                  </a:lnTo>
                  <a:cubicBezTo>
                    <a:pt x="11383" y="75568"/>
                    <a:pt x="8951" y="77168"/>
                    <a:pt x="6391" y="7716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1D26456-EF95-49B2-BBF4-CAE28A313CB2}"/>
                </a:ext>
              </a:extLst>
            </p:cNvPr>
            <p:cNvSpPr/>
            <p:nvPr/>
          </p:nvSpPr>
          <p:spPr>
            <a:xfrm>
              <a:off x="4358582" y="3703137"/>
              <a:ext cx="204778" cy="204778"/>
            </a:xfrm>
            <a:custGeom>
              <a:avLst/>
              <a:gdLst>
                <a:gd name="connsiteX0" fmla="*/ 72312 w 204778"/>
                <a:gd name="connsiteY0" fmla="*/ 209002 h 204778"/>
                <a:gd name="connsiteX1" fmla="*/ 67769 w 204778"/>
                <a:gd name="connsiteY1" fmla="*/ 207146 h 204778"/>
                <a:gd name="connsiteX2" fmla="*/ 1856 w 204778"/>
                <a:gd name="connsiteY2" fmla="*/ 141233 h 204778"/>
                <a:gd name="connsiteX3" fmla="*/ 0 w 204778"/>
                <a:gd name="connsiteY3" fmla="*/ 136690 h 204778"/>
                <a:gd name="connsiteX4" fmla="*/ 1856 w 204778"/>
                <a:gd name="connsiteY4" fmla="*/ 132146 h 204778"/>
                <a:gd name="connsiteX5" fmla="*/ 132146 w 204778"/>
                <a:gd name="connsiteY5" fmla="*/ 1856 h 204778"/>
                <a:gd name="connsiteX6" fmla="*/ 136690 w 204778"/>
                <a:gd name="connsiteY6" fmla="*/ 0 h 204778"/>
                <a:gd name="connsiteX7" fmla="*/ 136690 w 204778"/>
                <a:gd name="connsiteY7" fmla="*/ 0 h 204778"/>
                <a:gd name="connsiteX8" fmla="*/ 141233 w 204778"/>
                <a:gd name="connsiteY8" fmla="*/ 1856 h 204778"/>
                <a:gd name="connsiteX9" fmla="*/ 207146 w 204778"/>
                <a:gd name="connsiteY9" fmla="*/ 67769 h 204778"/>
                <a:gd name="connsiteX10" fmla="*/ 207146 w 204778"/>
                <a:gd name="connsiteY10" fmla="*/ 76792 h 204778"/>
                <a:gd name="connsiteX11" fmla="*/ 76856 w 204778"/>
                <a:gd name="connsiteY11" fmla="*/ 207082 h 204778"/>
                <a:gd name="connsiteX12" fmla="*/ 72312 w 204778"/>
                <a:gd name="connsiteY12" fmla="*/ 209002 h 204778"/>
                <a:gd name="connsiteX13" fmla="*/ 15486 w 204778"/>
                <a:gd name="connsiteY13" fmla="*/ 136690 h 204778"/>
                <a:gd name="connsiteX14" fmla="*/ 72312 w 204778"/>
                <a:gd name="connsiteY14" fmla="*/ 193516 h 204778"/>
                <a:gd name="connsiteX15" fmla="*/ 193580 w 204778"/>
                <a:gd name="connsiteY15" fmla="*/ 72248 h 204778"/>
                <a:gd name="connsiteX16" fmla="*/ 136754 w 204778"/>
                <a:gd name="connsiteY16" fmla="*/ 15422 h 204778"/>
                <a:gd name="connsiteX17" fmla="*/ 15486 w 204778"/>
                <a:gd name="connsiteY17" fmla="*/ 136690 h 20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4778" h="204778">
                  <a:moveTo>
                    <a:pt x="72312" y="209002"/>
                  </a:moveTo>
                  <a:cubicBezTo>
                    <a:pt x="70648" y="209002"/>
                    <a:pt x="69049" y="208362"/>
                    <a:pt x="67769" y="207146"/>
                  </a:cubicBezTo>
                  <a:lnTo>
                    <a:pt x="1856" y="141233"/>
                  </a:lnTo>
                  <a:cubicBezTo>
                    <a:pt x="640" y="140017"/>
                    <a:pt x="0" y="138417"/>
                    <a:pt x="0" y="136690"/>
                  </a:cubicBezTo>
                  <a:cubicBezTo>
                    <a:pt x="0" y="134962"/>
                    <a:pt x="704" y="133362"/>
                    <a:pt x="1856" y="132146"/>
                  </a:cubicBezTo>
                  <a:lnTo>
                    <a:pt x="132146" y="1856"/>
                  </a:lnTo>
                  <a:cubicBezTo>
                    <a:pt x="133362" y="640"/>
                    <a:pt x="134962" y="0"/>
                    <a:pt x="136690" y="0"/>
                  </a:cubicBezTo>
                  <a:lnTo>
                    <a:pt x="136690" y="0"/>
                  </a:lnTo>
                  <a:cubicBezTo>
                    <a:pt x="138418" y="0"/>
                    <a:pt x="140017" y="704"/>
                    <a:pt x="141233" y="1856"/>
                  </a:cubicBezTo>
                  <a:lnTo>
                    <a:pt x="207146" y="67769"/>
                  </a:lnTo>
                  <a:cubicBezTo>
                    <a:pt x="209642" y="70264"/>
                    <a:pt x="209642" y="74296"/>
                    <a:pt x="207146" y="76792"/>
                  </a:cubicBezTo>
                  <a:lnTo>
                    <a:pt x="76856" y="207082"/>
                  </a:lnTo>
                  <a:cubicBezTo>
                    <a:pt x="75640" y="208362"/>
                    <a:pt x="73976" y="209002"/>
                    <a:pt x="72312" y="209002"/>
                  </a:cubicBezTo>
                  <a:close/>
                  <a:moveTo>
                    <a:pt x="15486" y="136690"/>
                  </a:moveTo>
                  <a:lnTo>
                    <a:pt x="72312" y="193516"/>
                  </a:lnTo>
                  <a:lnTo>
                    <a:pt x="193580" y="72248"/>
                  </a:lnTo>
                  <a:lnTo>
                    <a:pt x="136754" y="15422"/>
                  </a:lnTo>
                  <a:lnTo>
                    <a:pt x="15486" y="13669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B544313C-A397-4357-A2F7-DF828E039AEF}"/>
                </a:ext>
              </a:extLst>
            </p:cNvPr>
            <p:cNvSpPr/>
            <p:nvPr/>
          </p:nvSpPr>
          <p:spPr>
            <a:xfrm>
              <a:off x="4440414" y="3783817"/>
              <a:ext cx="83191" cy="83191"/>
            </a:xfrm>
            <a:custGeom>
              <a:avLst/>
              <a:gdLst>
                <a:gd name="connsiteX0" fmla="*/ 6415 w 83191"/>
                <a:gd name="connsiteY0" fmla="*/ 86599 h 83191"/>
                <a:gd name="connsiteX1" fmla="*/ 1872 w 83191"/>
                <a:gd name="connsiteY1" fmla="*/ 84743 h 83191"/>
                <a:gd name="connsiteX2" fmla="*/ 1872 w 83191"/>
                <a:gd name="connsiteY2" fmla="*/ 75720 h 83191"/>
                <a:gd name="connsiteX3" fmla="*/ 75720 w 83191"/>
                <a:gd name="connsiteY3" fmla="*/ 1872 h 83191"/>
                <a:gd name="connsiteX4" fmla="*/ 84743 w 83191"/>
                <a:gd name="connsiteY4" fmla="*/ 1872 h 83191"/>
                <a:gd name="connsiteX5" fmla="*/ 84743 w 83191"/>
                <a:gd name="connsiteY5" fmla="*/ 10895 h 83191"/>
                <a:gd name="connsiteX6" fmla="*/ 10959 w 83191"/>
                <a:gd name="connsiteY6" fmla="*/ 84679 h 83191"/>
                <a:gd name="connsiteX7" fmla="*/ 6415 w 83191"/>
                <a:gd name="connsiteY7" fmla="*/ 86599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91" h="83191">
                  <a:moveTo>
                    <a:pt x="6415" y="86599"/>
                  </a:moveTo>
                  <a:cubicBezTo>
                    <a:pt x="4752" y="86599"/>
                    <a:pt x="3152" y="85959"/>
                    <a:pt x="1872" y="84743"/>
                  </a:cubicBezTo>
                  <a:cubicBezTo>
                    <a:pt x="-624" y="82247"/>
                    <a:pt x="-624" y="78216"/>
                    <a:pt x="1872" y="75720"/>
                  </a:cubicBezTo>
                  <a:lnTo>
                    <a:pt x="75720" y="1872"/>
                  </a:lnTo>
                  <a:cubicBezTo>
                    <a:pt x="78216" y="-624"/>
                    <a:pt x="82247" y="-624"/>
                    <a:pt x="84743" y="1872"/>
                  </a:cubicBezTo>
                  <a:cubicBezTo>
                    <a:pt x="87239" y="4368"/>
                    <a:pt x="87239" y="8399"/>
                    <a:pt x="84743" y="10895"/>
                  </a:cubicBezTo>
                  <a:lnTo>
                    <a:pt x="10959" y="84679"/>
                  </a:lnTo>
                  <a:cubicBezTo>
                    <a:pt x="9743" y="85959"/>
                    <a:pt x="8079" y="86599"/>
                    <a:pt x="6415" y="865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CB4A8E08-169D-4DDD-BBD3-73324CDE83AD}"/>
                </a:ext>
              </a:extLst>
            </p:cNvPr>
            <p:cNvSpPr/>
            <p:nvPr/>
          </p:nvSpPr>
          <p:spPr>
            <a:xfrm>
              <a:off x="4245810" y="3926905"/>
              <a:ext cx="121587" cy="121587"/>
            </a:xfrm>
            <a:custGeom>
              <a:avLst/>
              <a:gdLst>
                <a:gd name="connsiteX0" fmla="*/ 6415 w 121587"/>
                <a:gd name="connsiteY0" fmla="*/ 122499 h 121587"/>
                <a:gd name="connsiteX1" fmla="*/ 1872 w 121587"/>
                <a:gd name="connsiteY1" fmla="*/ 120643 h 121587"/>
                <a:gd name="connsiteX2" fmla="*/ 1872 w 121587"/>
                <a:gd name="connsiteY2" fmla="*/ 111620 h 121587"/>
                <a:gd name="connsiteX3" fmla="*/ 111620 w 121587"/>
                <a:gd name="connsiteY3" fmla="*/ 1872 h 121587"/>
                <a:gd name="connsiteX4" fmla="*/ 120643 w 121587"/>
                <a:gd name="connsiteY4" fmla="*/ 1872 h 121587"/>
                <a:gd name="connsiteX5" fmla="*/ 120643 w 121587"/>
                <a:gd name="connsiteY5" fmla="*/ 10895 h 121587"/>
                <a:gd name="connsiteX6" fmla="*/ 10895 w 121587"/>
                <a:gd name="connsiteY6" fmla="*/ 120643 h 121587"/>
                <a:gd name="connsiteX7" fmla="*/ 6415 w 121587"/>
                <a:gd name="connsiteY7" fmla="*/ 122499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587" h="121587">
                  <a:moveTo>
                    <a:pt x="6415" y="122499"/>
                  </a:moveTo>
                  <a:cubicBezTo>
                    <a:pt x="4751" y="122499"/>
                    <a:pt x="3152" y="121859"/>
                    <a:pt x="1872" y="120643"/>
                  </a:cubicBezTo>
                  <a:cubicBezTo>
                    <a:pt x="-624" y="118148"/>
                    <a:pt x="-624" y="114116"/>
                    <a:pt x="1872" y="111620"/>
                  </a:cubicBezTo>
                  <a:lnTo>
                    <a:pt x="111620" y="1872"/>
                  </a:lnTo>
                  <a:cubicBezTo>
                    <a:pt x="114116" y="-624"/>
                    <a:pt x="118148" y="-624"/>
                    <a:pt x="120643" y="1872"/>
                  </a:cubicBezTo>
                  <a:cubicBezTo>
                    <a:pt x="123139" y="4368"/>
                    <a:pt x="123139" y="8399"/>
                    <a:pt x="120643" y="10895"/>
                  </a:cubicBezTo>
                  <a:lnTo>
                    <a:pt x="10895" y="120643"/>
                  </a:lnTo>
                  <a:cubicBezTo>
                    <a:pt x="9679" y="121859"/>
                    <a:pt x="8015" y="122499"/>
                    <a:pt x="6415" y="1224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46D80ED-1F9F-4B09-9A1D-F72E06919EAB}"/>
                </a:ext>
              </a:extLst>
            </p:cNvPr>
            <p:cNvSpPr/>
            <p:nvPr/>
          </p:nvSpPr>
          <p:spPr>
            <a:xfrm>
              <a:off x="4148812" y="4099831"/>
              <a:ext cx="44795" cy="12799"/>
            </a:xfrm>
            <a:custGeom>
              <a:avLst/>
              <a:gdLst>
                <a:gd name="connsiteX0" fmla="*/ 41404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41404 w 44795"/>
                <a:gd name="connsiteY4" fmla="*/ 0 h 12798"/>
                <a:gd name="connsiteX5" fmla="*/ 47803 w 44795"/>
                <a:gd name="connsiteY5" fmla="*/ 6399 h 12798"/>
                <a:gd name="connsiteX6" fmla="*/ 41404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41404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1404" y="0"/>
                  </a:lnTo>
                  <a:cubicBezTo>
                    <a:pt x="44923" y="0"/>
                    <a:pt x="47803" y="2880"/>
                    <a:pt x="47803" y="6399"/>
                  </a:cubicBezTo>
                  <a:cubicBezTo>
                    <a:pt x="47803" y="9919"/>
                    <a:pt x="44987" y="12799"/>
                    <a:pt x="41404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0" name="Group 729">
            <a:extLst>
              <a:ext uri="{FF2B5EF4-FFF2-40B4-BE49-F238E27FC236}">
                <a16:creationId xmlns:a16="http://schemas.microsoft.com/office/drawing/2014/main" id="{6EB18D6D-16E0-44A4-997B-04422ABB612E}"/>
              </a:ext>
            </a:extLst>
          </p:cNvPr>
          <p:cNvGrpSpPr/>
          <p:nvPr/>
        </p:nvGrpSpPr>
        <p:grpSpPr>
          <a:xfrm>
            <a:off x="4255625" y="5715005"/>
            <a:ext cx="484494" cy="484558"/>
            <a:chOff x="4112464" y="5830913"/>
            <a:chExt cx="484494" cy="484558"/>
          </a:xfrm>
        </p:grpSpPr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40052DC0-2772-40F1-BC42-ADA4285C61FB}"/>
                </a:ext>
              </a:extLst>
            </p:cNvPr>
            <p:cNvSpPr/>
            <p:nvPr/>
          </p:nvSpPr>
          <p:spPr>
            <a:xfrm>
              <a:off x="4122703" y="5841216"/>
              <a:ext cx="460752" cy="460752"/>
            </a:xfrm>
            <a:custGeom>
              <a:avLst/>
              <a:gdLst>
                <a:gd name="connsiteX0" fmla="*/ 458896 w 460751"/>
                <a:gd name="connsiteY0" fmla="*/ 465295 h 460751"/>
                <a:gd name="connsiteX1" fmla="*/ 6399 w 460751"/>
                <a:gd name="connsiteY1" fmla="*/ 465295 h 460751"/>
                <a:gd name="connsiteX2" fmla="*/ 0 w 460751"/>
                <a:gd name="connsiteY2" fmla="*/ 458896 h 460751"/>
                <a:gd name="connsiteX3" fmla="*/ 0 w 460751"/>
                <a:gd name="connsiteY3" fmla="*/ 6399 h 460751"/>
                <a:gd name="connsiteX4" fmla="*/ 6399 w 460751"/>
                <a:gd name="connsiteY4" fmla="*/ 0 h 460751"/>
                <a:gd name="connsiteX5" fmla="*/ 458896 w 460751"/>
                <a:gd name="connsiteY5" fmla="*/ 0 h 460751"/>
                <a:gd name="connsiteX6" fmla="*/ 465295 w 460751"/>
                <a:gd name="connsiteY6" fmla="*/ 6399 h 460751"/>
                <a:gd name="connsiteX7" fmla="*/ 465295 w 460751"/>
                <a:gd name="connsiteY7" fmla="*/ 458896 h 460751"/>
                <a:gd name="connsiteX8" fmla="*/ 458896 w 460751"/>
                <a:gd name="connsiteY8" fmla="*/ 465295 h 460751"/>
                <a:gd name="connsiteX9" fmla="*/ 12799 w 460751"/>
                <a:gd name="connsiteY9" fmla="*/ 452497 h 460751"/>
                <a:gd name="connsiteX10" fmla="*/ 452496 w 460751"/>
                <a:gd name="connsiteY10" fmla="*/ 452497 h 460751"/>
                <a:gd name="connsiteX11" fmla="*/ 452496 w 460751"/>
                <a:gd name="connsiteY11" fmla="*/ 12799 h 460751"/>
                <a:gd name="connsiteX12" fmla="*/ 12799 w 460751"/>
                <a:gd name="connsiteY12" fmla="*/ 12799 h 460751"/>
                <a:gd name="connsiteX13" fmla="*/ 12799 w 460751"/>
                <a:gd name="connsiteY13" fmla="*/ 452497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751" h="460751">
                  <a:moveTo>
                    <a:pt x="458896" y="465295"/>
                  </a:moveTo>
                  <a:lnTo>
                    <a:pt x="6399" y="465295"/>
                  </a:lnTo>
                  <a:cubicBezTo>
                    <a:pt x="2880" y="465295"/>
                    <a:pt x="0" y="462416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80"/>
                    <a:pt x="465295" y="6399"/>
                  </a:cubicBezTo>
                  <a:lnTo>
                    <a:pt x="465295" y="458896"/>
                  </a:lnTo>
                  <a:cubicBezTo>
                    <a:pt x="465295" y="462416"/>
                    <a:pt x="462416" y="465295"/>
                    <a:pt x="458896" y="465295"/>
                  </a:cubicBezTo>
                  <a:close/>
                  <a:moveTo>
                    <a:pt x="12799" y="452497"/>
                  </a:moveTo>
                  <a:lnTo>
                    <a:pt x="452496" y="452497"/>
                  </a:lnTo>
                  <a:lnTo>
                    <a:pt x="452496" y="12799"/>
                  </a:lnTo>
                  <a:lnTo>
                    <a:pt x="12799" y="12799"/>
                  </a:lnTo>
                  <a:lnTo>
                    <a:pt x="12799" y="45249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78AC581-AE04-4C41-88D9-C5CA4239D175}"/>
                </a:ext>
              </a:extLst>
            </p:cNvPr>
            <p:cNvSpPr/>
            <p:nvPr/>
          </p:nvSpPr>
          <p:spPr>
            <a:xfrm>
              <a:off x="4112464" y="5830913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1 h 31996"/>
                <a:gd name="connsiteX3" fmla="*/ 0 w 31996"/>
                <a:gd name="connsiteY3" fmla="*/ 33341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1"/>
                  </a:lnTo>
                  <a:lnTo>
                    <a:pt x="0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4A769D6C-33E3-4D4D-BBA0-C9872B4546E5}"/>
                </a:ext>
              </a:extLst>
            </p:cNvPr>
            <p:cNvSpPr/>
            <p:nvPr/>
          </p:nvSpPr>
          <p:spPr>
            <a:xfrm>
              <a:off x="4564961" y="5830913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1 h 31996"/>
                <a:gd name="connsiteX3" fmla="*/ 0 w 31996"/>
                <a:gd name="connsiteY3" fmla="*/ 33341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1"/>
                  </a:lnTo>
                  <a:lnTo>
                    <a:pt x="0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ACF3AF9-D8BF-48EF-98DD-208F5298E048}"/>
                </a:ext>
              </a:extLst>
            </p:cNvPr>
            <p:cNvSpPr/>
            <p:nvPr/>
          </p:nvSpPr>
          <p:spPr>
            <a:xfrm>
              <a:off x="4112464" y="6283474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0 h 31996"/>
                <a:gd name="connsiteX3" fmla="*/ 0 w 31996"/>
                <a:gd name="connsiteY3" fmla="*/ 33340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0"/>
                  </a:lnTo>
                  <a:lnTo>
                    <a:pt x="0" y="3334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1F0C191D-75CC-4EE8-B574-90F4E4F6B73D}"/>
                </a:ext>
              </a:extLst>
            </p:cNvPr>
            <p:cNvSpPr/>
            <p:nvPr/>
          </p:nvSpPr>
          <p:spPr>
            <a:xfrm>
              <a:off x="4564961" y="6283474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0 h 31996"/>
                <a:gd name="connsiteX3" fmla="*/ 0 w 31996"/>
                <a:gd name="connsiteY3" fmla="*/ 33340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0"/>
                  </a:lnTo>
                  <a:lnTo>
                    <a:pt x="0" y="3334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C1D3112-7347-4BCE-B325-FCC26D7068B6}"/>
                </a:ext>
              </a:extLst>
            </p:cNvPr>
            <p:cNvSpPr/>
            <p:nvPr/>
          </p:nvSpPr>
          <p:spPr>
            <a:xfrm>
              <a:off x="4188991" y="5907769"/>
              <a:ext cx="326366" cy="326366"/>
            </a:xfrm>
            <a:custGeom>
              <a:avLst/>
              <a:gdLst>
                <a:gd name="connsiteX0" fmla="*/ 6409 w 326365"/>
                <a:gd name="connsiteY0" fmla="*/ 332509 h 326365"/>
                <a:gd name="connsiteX1" fmla="*/ 3529 w 326365"/>
                <a:gd name="connsiteY1" fmla="*/ 331805 h 326365"/>
                <a:gd name="connsiteX2" fmla="*/ 649 w 326365"/>
                <a:gd name="connsiteY2" fmla="*/ 323230 h 326365"/>
                <a:gd name="connsiteX3" fmla="*/ 160632 w 326365"/>
                <a:gd name="connsiteY3" fmla="*/ 3264 h 326365"/>
                <a:gd name="connsiteX4" fmla="*/ 172087 w 326365"/>
                <a:gd name="connsiteY4" fmla="*/ 3264 h 326365"/>
                <a:gd name="connsiteX5" fmla="*/ 332071 w 326365"/>
                <a:gd name="connsiteY5" fmla="*/ 323230 h 326365"/>
                <a:gd name="connsiteX6" fmla="*/ 329191 w 326365"/>
                <a:gd name="connsiteY6" fmla="*/ 331805 h 326365"/>
                <a:gd name="connsiteX7" fmla="*/ 320616 w 326365"/>
                <a:gd name="connsiteY7" fmla="*/ 328925 h 326365"/>
                <a:gd name="connsiteX8" fmla="*/ 166392 w 326365"/>
                <a:gd name="connsiteY8" fmla="*/ 20414 h 326365"/>
                <a:gd name="connsiteX9" fmla="*/ 12104 w 326365"/>
                <a:gd name="connsiteY9" fmla="*/ 328925 h 326365"/>
                <a:gd name="connsiteX10" fmla="*/ 6409 w 326365"/>
                <a:gd name="connsiteY10" fmla="*/ 332509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65" h="326365">
                  <a:moveTo>
                    <a:pt x="6409" y="332509"/>
                  </a:moveTo>
                  <a:cubicBezTo>
                    <a:pt x="5449" y="332509"/>
                    <a:pt x="4489" y="332317"/>
                    <a:pt x="3529" y="331805"/>
                  </a:cubicBezTo>
                  <a:cubicBezTo>
                    <a:pt x="393" y="330205"/>
                    <a:pt x="-887" y="326366"/>
                    <a:pt x="649" y="323230"/>
                  </a:cubicBezTo>
                  <a:lnTo>
                    <a:pt x="160632" y="3264"/>
                  </a:lnTo>
                  <a:cubicBezTo>
                    <a:pt x="162808" y="-1088"/>
                    <a:pt x="169912" y="-1088"/>
                    <a:pt x="172087" y="3264"/>
                  </a:cubicBezTo>
                  <a:lnTo>
                    <a:pt x="332071" y="323230"/>
                  </a:lnTo>
                  <a:cubicBezTo>
                    <a:pt x="333671" y="326366"/>
                    <a:pt x="332391" y="330205"/>
                    <a:pt x="329191" y="331805"/>
                  </a:cubicBezTo>
                  <a:cubicBezTo>
                    <a:pt x="326055" y="333405"/>
                    <a:pt x="322215" y="332125"/>
                    <a:pt x="320616" y="328925"/>
                  </a:cubicBezTo>
                  <a:lnTo>
                    <a:pt x="166392" y="20414"/>
                  </a:lnTo>
                  <a:lnTo>
                    <a:pt x="12104" y="328925"/>
                  </a:lnTo>
                  <a:cubicBezTo>
                    <a:pt x="11016" y="331165"/>
                    <a:pt x="8712" y="332509"/>
                    <a:pt x="6409" y="33250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000E8436-C823-4A09-A8BC-DDC8952735AD}"/>
                </a:ext>
              </a:extLst>
            </p:cNvPr>
            <p:cNvSpPr/>
            <p:nvPr/>
          </p:nvSpPr>
          <p:spPr>
            <a:xfrm>
              <a:off x="4205895" y="6067496"/>
              <a:ext cx="294369" cy="12799"/>
            </a:xfrm>
            <a:custGeom>
              <a:avLst/>
              <a:gdLst>
                <a:gd name="connsiteX0" fmla="*/ 292577 w 294369"/>
                <a:gd name="connsiteY0" fmla="*/ 12799 h 12798"/>
                <a:gd name="connsiteX1" fmla="*/ 6399 w 294369"/>
                <a:gd name="connsiteY1" fmla="*/ 12799 h 12798"/>
                <a:gd name="connsiteX2" fmla="*/ 0 w 294369"/>
                <a:gd name="connsiteY2" fmla="*/ 6399 h 12798"/>
                <a:gd name="connsiteX3" fmla="*/ 6399 w 294369"/>
                <a:gd name="connsiteY3" fmla="*/ 0 h 12798"/>
                <a:gd name="connsiteX4" fmla="*/ 292577 w 294369"/>
                <a:gd name="connsiteY4" fmla="*/ 0 h 12798"/>
                <a:gd name="connsiteX5" fmla="*/ 298976 w 294369"/>
                <a:gd name="connsiteY5" fmla="*/ 6399 h 12798"/>
                <a:gd name="connsiteX6" fmla="*/ 292577 w 29436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4369" h="12798">
                  <a:moveTo>
                    <a:pt x="29257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92577" y="0"/>
                  </a:lnTo>
                  <a:cubicBezTo>
                    <a:pt x="296097" y="0"/>
                    <a:pt x="298976" y="2880"/>
                    <a:pt x="298976" y="6399"/>
                  </a:cubicBezTo>
                  <a:cubicBezTo>
                    <a:pt x="298976" y="9919"/>
                    <a:pt x="296097" y="12799"/>
                    <a:pt x="29257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557192B2-E792-4545-9C76-7CF89EF087FA}"/>
              </a:ext>
            </a:extLst>
          </p:cNvPr>
          <p:cNvSpPr/>
          <p:nvPr/>
        </p:nvSpPr>
        <p:spPr>
          <a:xfrm>
            <a:off x="6301987" y="132103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E571628-A0A0-4E9E-A31F-15628810A1A9}"/>
              </a:ext>
            </a:extLst>
          </p:cNvPr>
          <p:cNvSpPr/>
          <p:nvPr/>
        </p:nvSpPr>
        <p:spPr>
          <a:xfrm>
            <a:off x="6301987" y="2400282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594747E6-F3E7-4ECF-9D70-7457762B0BC9}"/>
              </a:ext>
            </a:extLst>
          </p:cNvPr>
          <p:cNvSpPr/>
          <p:nvPr/>
        </p:nvSpPr>
        <p:spPr>
          <a:xfrm>
            <a:off x="6301987" y="3479528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0C86A5F0-3F18-4E5D-A534-9C824F1954FC}"/>
              </a:ext>
            </a:extLst>
          </p:cNvPr>
          <p:cNvSpPr/>
          <p:nvPr/>
        </p:nvSpPr>
        <p:spPr>
          <a:xfrm>
            <a:off x="6301987" y="455877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2EC172A4-26DB-4688-929A-4DE300E4FD34}"/>
              </a:ext>
            </a:extLst>
          </p:cNvPr>
          <p:cNvSpPr/>
          <p:nvPr/>
        </p:nvSpPr>
        <p:spPr>
          <a:xfrm>
            <a:off x="6301987" y="5638021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93" name="Group 692">
            <a:extLst>
              <a:ext uri="{FF2B5EF4-FFF2-40B4-BE49-F238E27FC236}">
                <a16:creationId xmlns:a16="http://schemas.microsoft.com/office/drawing/2014/main" id="{38FAB143-3D55-42D4-A3C7-491B1F47FE90}"/>
              </a:ext>
            </a:extLst>
          </p:cNvPr>
          <p:cNvGrpSpPr/>
          <p:nvPr/>
        </p:nvGrpSpPr>
        <p:grpSpPr>
          <a:xfrm>
            <a:off x="6443156" y="1373957"/>
            <a:ext cx="351003" cy="515722"/>
            <a:chOff x="6496086" y="1489865"/>
            <a:chExt cx="351003" cy="515722"/>
          </a:xfrm>
        </p:grpSpPr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D13C953-197F-41FE-8E50-2DAF576BDBA4}"/>
                </a:ext>
              </a:extLst>
            </p:cNvPr>
            <p:cNvSpPr/>
            <p:nvPr/>
          </p:nvSpPr>
          <p:spPr>
            <a:xfrm>
              <a:off x="6551587" y="1499355"/>
              <a:ext cx="57594" cy="57594"/>
            </a:xfrm>
            <a:custGeom>
              <a:avLst/>
              <a:gdLst>
                <a:gd name="connsiteX0" fmla="*/ 30890 w 57593"/>
                <a:gd name="connsiteY0" fmla="*/ 61991 h 57593"/>
                <a:gd name="connsiteX1" fmla="*/ 13228 w 57593"/>
                <a:gd name="connsiteY1" fmla="*/ 56423 h 57593"/>
                <a:gd name="connsiteX2" fmla="*/ 493 w 57593"/>
                <a:gd name="connsiteY2" fmla="*/ 36393 h 57593"/>
                <a:gd name="connsiteX3" fmla="*/ 5613 w 57593"/>
                <a:gd name="connsiteY3" fmla="*/ 13228 h 57593"/>
                <a:gd name="connsiteX4" fmla="*/ 25643 w 57593"/>
                <a:gd name="connsiteY4" fmla="*/ 493 h 57593"/>
                <a:gd name="connsiteX5" fmla="*/ 48808 w 57593"/>
                <a:gd name="connsiteY5" fmla="*/ 5613 h 57593"/>
                <a:gd name="connsiteX6" fmla="*/ 61543 w 57593"/>
                <a:gd name="connsiteY6" fmla="*/ 25643 h 57593"/>
                <a:gd name="connsiteX7" fmla="*/ 56423 w 57593"/>
                <a:gd name="connsiteY7" fmla="*/ 48808 h 57593"/>
                <a:gd name="connsiteX8" fmla="*/ 36458 w 57593"/>
                <a:gd name="connsiteY8" fmla="*/ 61543 h 57593"/>
                <a:gd name="connsiteX9" fmla="*/ 30890 w 57593"/>
                <a:gd name="connsiteY9" fmla="*/ 61991 h 57593"/>
                <a:gd name="connsiteX10" fmla="*/ 31018 w 57593"/>
                <a:gd name="connsiteY10" fmla="*/ 12780 h 57593"/>
                <a:gd name="connsiteX11" fmla="*/ 27818 w 57593"/>
                <a:gd name="connsiteY11" fmla="*/ 13036 h 57593"/>
                <a:gd name="connsiteX12" fmla="*/ 16108 w 57593"/>
                <a:gd name="connsiteY12" fmla="*/ 20523 h 57593"/>
                <a:gd name="connsiteX13" fmla="*/ 13100 w 57593"/>
                <a:gd name="connsiteY13" fmla="*/ 34154 h 57593"/>
                <a:gd name="connsiteX14" fmla="*/ 20587 w 57593"/>
                <a:gd name="connsiteY14" fmla="*/ 45864 h 57593"/>
                <a:gd name="connsiteX15" fmla="*/ 34218 w 57593"/>
                <a:gd name="connsiteY15" fmla="*/ 48872 h 57593"/>
                <a:gd name="connsiteX16" fmla="*/ 45928 w 57593"/>
                <a:gd name="connsiteY16" fmla="*/ 41385 h 57593"/>
                <a:gd name="connsiteX17" fmla="*/ 48936 w 57593"/>
                <a:gd name="connsiteY17" fmla="*/ 27754 h 57593"/>
                <a:gd name="connsiteX18" fmla="*/ 48936 w 57593"/>
                <a:gd name="connsiteY18" fmla="*/ 27754 h 57593"/>
                <a:gd name="connsiteX19" fmla="*/ 41449 w 57593"/>
                <a:gd name="connsiteY19" fmla="*/ 16044 h 57593"/>
                <a:gd name="connsiteX20" fmla="*/ 31018 w 57593"/>
                <a:gd name="connsiteY20" fmla="*/ 12780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593" h="57593">
                  <a:moveTo>
                    <a:pt x="30890" y="61991"/>
                  </a:moveTo>
                  <a:cubicBezTo>
                    <a:pt x="24619" y="61991"/>
                    <a:pt x="18475" y="60071"/>
                    <a:pt x="13228" y="56423"/>
                  </a:cubicBezTo>
                  <a:cubicBezTo>
                    <a:pt x="6445" y="51688"/>
                    <a:pt x="1901" y="44585"/>
                    <a:pt x="493" y="36393"/>
                  </a:cubicBezTo>
                  <a:cubicBezTo>
                    <a:pt x="-979" y="28266"/>
                    <a:pt x="877" y="20011"/>
                    <a:pt x="5613" y="13228"/>
                  </a:cubicBezTo>
                  <a:cubicBezTo>
                    <a:pt x="10348" y="6445"/>
                    <a:pt x="17451" y="1901"/>
                    <a:pt x="25643" y="493"/>
                  </a:cubicBezTo>
                  <a:cubicBezTo>
                    <a:pt x="33770" y="-979"/>
                    <a:pt x="42025" y="877"/>
                    <a:pt x="48808" y="5613"/>
                  </a:cubicBezTo>
                  <a:cubicBezTo>
                    <a:pt x="55591" y="10348"/>
                    <a:pt x="60135" y="17451"/>
                    <a:pt x="61543" y="25643"/>
                  </a:cubicBezTo>
                  <a:cubicBezTo>
                    <a:pt x="63014" y="33770"/>
                    <a:pt x="61159" y="42025"/>
                    <a:pt x="56423" y="48808"/>
                  </a:cubicBezTo>
                  <a:cubicBezTo>
                    <a:pt x="51688" y="55591"/>
                    <a:pt x="44584" y="60135"/>
                    <a:pt x="36458" y="61543"/>
                  </a:cubicBezTo>
                  <a:cubicBezTo>
                    <a:pt x="34538" y="61863"/>
                    <a:pt x="32746" y="61991"/>
                    <a:pt x="30890" y="61991"/>
                  </a:cubicBezTo>
                  <a:close/>
                  <a:moveTo>
                    <a:pt x="31018" y="12780"/>
                  </a:moveTo>
                  <a:cubicBezTo>
                    <a:pt x="29930" y="12780"/>
                    <a:pt x="28906" y="12844"/>
                    <a:pt x="27818" y="13036"/>
                  </a:cubicBezTo>
                  <a:cubicBezTo>
                    <a:pt x="23019" y="13868"/>
                    <a:pt x="18859" y="16556"/>
                    <a:pt x="16108" y="20523"/>
                  </a:cubicBezTo>
                  <a:cubicBezTo>
                    <a:pt x="13292" y="24491"/>
                    <a:pt x="12268" y="29354"/>
                    <a:pt x="13100" y="34154"/>
                  </a:cubicBezTo>
                  <a:cubicBezTo>
                    <a:pt x="13932" y="38953"/>
                    <a:pt x="16619" y="43113"/>
                    <a:pt x="20587" y="45864"/>
                  </a:cubicBezTo>
                  <a:cubicBezTo>
                    <a:pt x="24555" y="48616"/>
                    <a:pt x="29418" y="49704"/>
                    <a:pt x="34218" y="48872"/>
                  </a:cubicBezTo>
                  <a:cubicBezTo>
                    <a:pt x="39017" y="48040"/>
                    <a:pt x="43177" y="45353"/>
                    <a:pt x="45928" y="41385"/>
                  </a:cubicBezTo>
                  <a:cubicBezTo>
                    <a:pt x="48744" y="37417"/>
                    <a:pt x="49768" y="32554"/>
                    <a:pt x="48936" y="27754"/>
                  </a:cubicBezTo>
                  <a:lnTo>
                    <a:pt x="48936" y="27754"/>
                  </a:lnTo>
                  <a:cubicBezTo>
                    <a:pt x="48104" y="22955"/>
                    <a:pt x="45416" y="18795"/>
                    <a:pt x="41449" y="16044"/>
                  </a:cubicBezTo>
                  <a:cubicBezTo>
                    <a:pt x="38313" y="13932"/>
                    <a:pt x="34730" y="12780"/>
                    <a:pt x="31018" y="1278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830D08D-B006-41E2-B8C5-B7BE7FCA8F5E}"/>
                </a:ext>
              </a:extLst>
            </p:cNvPr>
            <p:cNvSpPr/>
            <p:nvPr/>
          </p:nvSpPr>
          <p:spPr>
            <a:xfrm>
              <a:off x="6496086" y="1634362"/>
              <a:ext cx="31997" cy="6399"/>
            </a:xfrm>
            <a:custGeom>
              <a:avLst/>
              <a:gdLst>
                <a:gd name="connsiteX0" fmla="*/ 28925 w 31996"/>
                <a:gd name="connsiteY0" fmla="*/ 12799 h 6399"/>
                <a:gd name="connsiteX1" fmla="*/ 6399 w 31996"/>
                <a:gd name="connsiteY1" fmla="*/ 12799 h 6399"/>
                <a:gd name="connsiteX2" fmla="*/ 0 w 31996"/>
                <a:gd name="connsiteY2" fmla="*/ 6399 h 6399"/>
                <a:gd name="connsiteX3" fmla="*/ 6399 w 31996"/>
                <a:gd name="connsiteY3" fmla="*/ 0 h 6399"/>
                <a:gd name="connsiteX4" fmla="*/ 28925 w 31996"/>
                <a:gd name="connsiteY4" fmla="*/ 0 h 6399"/>
                <a:gd name="connsiteX5" fmla="*/ 35324 w 31996"/>
                <a:gd name="connsiteY5" fmla="*/ 6399 h 6399"/>
                <a:gd name="connsiteX6" fmla="*/ 28925 w 31996"/>
                <a:gd name="connsiteY6" fmla="*/ 12799 h 6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6399">
                  <a:moveTo>
                    <a:pt x="2892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1031858-AB3C-41FF-AAF8-88355C013F2A}"/>
                </a:ext>
              </a:extLst>
            </p:cNvPr>
            <p:cNvSpPr/>
            <p:nvPr/>
          </p:nvSpPr>
          <p:spPr>
            <a:xfrm>
              <a:off x="6507349" y="1623035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79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0E13C67-870D-474E-A0A8-44297DA59029}"/>
                </a:ext>
              </a:extLst>
            </p:cNvPr>
            <p:cNvSpPr/>
            <p:nvPr/>
          </p:nvSpPr>
          <p:spPr>
            <a:xfrm>
              <a:off x="6541521" y="1703731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2"/>
                    <a:pt x="33852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3" y="30781"/>
                    <a:pt x="30845" y="26749"/>
                    <a:pt x="30845" y="21758"/>
                  </a:cubicBezTo>
                  <a:cubicBezTo>
                    <a:pt x="30845" y="16766"/>
                    <a:pt x="26813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7214E2FA-F0CC-4DB6-9FAE-92976347EB6E}"/>
                </a:ext>
              </a:extLst>
            </p:cNvPr>
            <p:cNvSpPr/>
            <p:nvPr/>
          </p:nvSpPr>
          <p:spPr>
            <a:xfrm>
              <a:off x="6780344" y="1629563"/>
              <a:ext cx="44795" cy="6399"/>
            </a:xfrm>
            <a:custGeom>
              <a:avLst/>
              <a:gdLst>
                <a:gd name="connsiteX0" fmla="*/ 39548 w 44795"/>
                <a:gd name="connsiteY0" fmla="*/ 12799 h 6399"/>
                <a:gd name="connsiteX1" fmla="*/ 6399 w 44795"/>
                <a:gd name="connsiteY1" fmla="*/ 12799 h 6399"/>
                <a:gd name="connsiteX2" fmla="*/ 0 w 44795"/>
                <a:gd name="connsiteY2" fmla="*/ 6399 h 6399"/>
                <a:gd name="connsiteX3" fmla="*/ 6399 w 44795"/>
                <a:gd name="connsiteY3" fmla="*/ 0 h 6399"/>
                <a:gd name="connsiteX4" fmla="*/ 39548 w 44795"/>
                <a:gd name="connsiteY4" fmla="*/ 0 h 6399"/>
                <a:gd name="connsiteX5" fmla="*/ 45947 w 44795"/>
                <a:gd name="connsiteY5" fmla="*/ 6399 h 6399"/>
                <a:gd name="connsiteX6" fmla="*/ 39548 w 44795"/>
                <a:gd name="connsiteY6" fmla="*/ 12799 h 6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6399">
                  <a:moveTo>
                    <a:pt x="3954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9548" y="0"/>
                  </a:lnTo>
                  <a:cubicBezTo>
                    <a:pt x="43067" y="0"/>
                    <a:pt x="45947" y="2880"/>
                    <a:pt x="45947" y="6399"/>
                  </a:cubicBezTo>
                  <a:cubicBezTo>
                    <a:pt x="45947" y="9919"/>
                    <a:pt x="43067" y="12799"/>
                    <a:pt x="3954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1431FA1-92EB-4520-9876-6830927E6A4D}"/>
                </a:ext>
              </a:extLst>
            </p:cNvPr>
            <p:cNvSpPr/>
            <p:nvPr/>
          </p:nvSpPr>
          <p:spPr>
            <a:xfrm>
              <a:off x="6796919" y="1612925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79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131"/>
                    <a:pt x="9919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AA37E31-B563-4C8E-A3F9-11596B7AB6A5}"/>
                </a:ext>
              </a:extLst>
            </p:cNvPr>
            <p:cNvSpPr/>
            <p:nvPr/>
          </p:nvSpPr>
          <p:spPr>
            <a:xfrm>
              <a:off x="6808693" y="1700531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2"/>
                    <a:pt x="33852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3" y="30781"/>
                    <a:pt x="30845" y="26749"/>
                    <a:pt x="30845" y="21758"/>
                  </a:cubicBezTo>
                  <a:cubicBezTo>
                    <a:pt x="30845" y="16766"/>
                    <a:pt x="26813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595A550-EA49-46EF-83E7-94290EF1B894}"/>
                </a:ext>
              </a:extLst>
            </p:cNvPr>
            <p:cNvSpPr/>
            <p:nvPr/>
          </p:nvSpPr>
          <p:spPr>
            <a:xfrm>
              <a:off x="6776169" y="1808792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045"/>
                    <a:pt x="23950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05567E67-736E-4C99-B670-2D4FEAD361C8}"/>
                </a:ext>
              </a:extLst>
            </p:cNvPr>
            <p:cNvSpPr/>
            <p:nvPr/>
          </p:nvSpPr>
          <p:spPr>
            <a:xfrm>
              <a:off x="6776169" y="1808792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959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2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959" y="26829"/>
                  </a:lnTo>
                  <a:cubicBezTo>
                    <a:pt x="9679" y="28045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82A6D43-F750-4FB1-8E26-004DDF4D451A}"/>
                </a:ext>
              </a:extLst>
            </p:cNvPr>
            <p:cNvSpPr/>
            <p:nvPr/>
          </p:nvSpPr>
          <p:spPr>
            <a:xfrm>
              <a:off x="6654401" y="1595134"/>
              <a:ext cx="38396" cy="83191"/>
            </a:xfrm>
            <a:custGeom>
              <a:avLst/>
              <a:gdLst>
                <a:gd name="connsiteX0" fmla="*/ 37120 w 38395"/>
                <a:gd name="connsiteY0" fmla="*/ 85879 h 83191"/>
                <a:gd name="connsiteX1" fmla="*/ 6403 w 38395"/>
                <a:gd name="connsiteY1" fmla="*/ 85879 h 83191"/>
                <a:gd name="connsiteX2" fmla="*/ 1796 w 38395"/>
                <a:gd name="connsiteY2" fmla="*/ 83895 h 83191"/>
                <a:gd name="connsiteX3" fmla="*/ 4 w 38395"/>
                <a:gd name="connsiteY3" fmla="*/ 79160 h 83191"/>
                <a:gd name="connsiteX4" fmla="*/ 68 w 38395"/>
                <a:gd name="connsiteY4" fmla="*/ 78328 h 83191"/>
                <a:gd name="connsiteX5" fmla="*/ 4804 w 38395"/>
                <a:gd name="connsiteY5" fmla="*/ 34620 h 83191"/>
                <a:gd name="connsiteX6" fmla="*/ 8195 w 38395"/>
                <a:gd name="connsiteY6" fmla="*/ 5887 h 83191"/>
                <a:gd name="connsiteX7" fmla="*/ 14594 w 38395"/>
                <a:gd name="connsiteY7" fmla="*/ 0 h 83191"/>
                <a:gd name="connsiteX8" fmla="*/ 29057 w 38395"/>
                <a:gd name="connsiteY8" fmla="*/ 0 h 83191"/>
                <a:gd name="connsiteX9" fmla="*/ 35456 w 38395"/>
                <a:gd name="connsiteY9" fmla="*/ 5887 h 83191"/>
                <a:gd name="connsiteX10" fmla="*/ 38848 w 38395"/>
                <a:gd name="connsiteY10" fmla="*/ 34620 h 83191"/>
                <a:gd name="connsiteX11" fmla="*/ 43583 w 38395"/>
                <a:gd name="connsiteY11" fmla="*/ 78392 h 83191"/>
                <a:gd name="connsiteX12" fmla="*/ 43647 w 38395"/>
                <a:gd name="connsiteY12" fmla="*/ 79160 h 83191"/>
                <a:gd name="connsiteX13" fmla="*/ 41920 w 38395"/>
                <a:gd name="connsiteY13" fmla="*/ 83959 h 83191"/>
                <a:gd name="connsiteX14" fmla="*/ 37120 w 38395"/>
                <a:gd name="connsiteY14" fmla="*/ 85879 h 83191"/>
                <a:gd name="connsiteX15" fmla="*/ 13251 w 38395"/>
                <a:gd name="connsiteY15" fmla="*/ 73080 h 83191"/>
                <a:gd name="connsiteX16" fmla="*/ 30337 w 38395"/>
                <a:gd name="connsiteY16" fmla="*/ 73080 h 83191"/>
                <a:gd name="connsiteX17" fmla="*/ 26113 w 38395"/>
                <a:gd name="connsiteY17" fmla="*/ 36284 h 83191"/>
                <a:gd name="connsiteX18" fmla="*/ 23170 w 38395"/>
                <a:gd name="connsiteY18" fmla="*/ 12735 h 83191"/>
                <a:gd name="connsiteX19" fmla="*/ 20418 w 38395"/>
                <a:gd name="connsiteY19" fmla="*/ 12735 h 83191"/>
                <a:gd name="connsiteX20" fmla="*/ 17474 w 38395"/>
                <a:gd name="connsiteY20" fmla="*/ 36284 h 83191"/>
                <a:gd name="connsiteX21" fmla="*/ 13251 w 38395"/>
                <a:gd name="connsiteY21" fmla="*/ 73080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395" h="83191">
                  <a:moveTo>
                    <a:pt x="37120" y="85879"/>
                  </a:moveTo>
                  <a:lnTo>
                    <a:pt x="6403" y="85879"/>
                  </a:lnTo>
                  <a:cubicBezTo>
                    <a:pt x="4675" y="85879"/>
                    <a:pt x="2947" y="85175"/>
                    <a:pt x="1796" y="83895"/>
                  </a:cubicBezTo>
                  <a:cubicBezTo>
                    <a:pt x="644" y="82615"/>
                    <a:pt x="-60" y="80951"/>
                    <a:pt x="4" y="79160"/>
                  </a:cubicBezTo>
                  <a:lnTo>
                    <a:pt x="68" y="78328"/>
                  </a:lnTo>
                  <a:cubicBezTo>
                    <a:pt x="964" y="62969"/>
                    <a:pt x="2884" y="48571"/>
                    <a:pt x="4804" y="34620"/>
                  </a:cubicBezTo>
                  <a:cubicBezTo>
                    <a:pt x="6211" y="24445"/>
                    <a:pt x="7491" y="14782"/>
                    <a:pt x="8195" y="5887"/>
                  </a:cubicBezTo>
                  <a:cubicBezTo>
                    <a:pt x="8451" y="2560"/>
                    <a:pt x="11267" y="0"/>
                    <a:pt x="14594" y="0"/>
                  </a:cubicBezTo>
                  <a:lnTo>
                    <a:pt x="29057" y="0"/>
                  </a:lnTo>
                  <a:cubicBezTo>
                    <a:pt x="32385" y="0"/>
                    <a:pt x="35200" y="2560"/>
                    <a:pt x="35456" y="5887"/>
                  </a:cubicBezTo>
                  <a:cubicBezTo>
                    <a:pt x="36160" y="14782"/>
                    <a:pt x="37440" y="24445"/>
                    <a:pt x="38848" y="34620"/>
                  </a:cubicBezTo>
                  <a:cubicBezTo>
                    <a:pt x="40768" y="48571"/>
                    <a:pt x="42687" y="63033"/>
                    <a:pt x="43583" y="78392"/>
                  </a:cubicBezTo>
                  <a:lnTo>
                    <a:pt x="43647" y="79160"/>
                  </a:lnTo>
                  <a:cubicBezTo>
                    <a:pt x="43712" y="80888"/>
                    <a:pt x="43071" y="82679"/>
                    <a:pt x="41920" y="83959"/>
                  </a:cubicBezTo>
                  <a:cubicBezTo>
                    <a:pt x="40576" y="85111"/>
                    <a:pt x="38848" y="85879"/>
                    <a:pt x="37120" y="85879"/>
                  </a:cubicBezTo>
                  <a:close/>
                  <a:moveTo>
                    <a:pt x="13251" y="73080"/>
                  </a:moveTo>
                  <a:lnTo>
                    <a:pt x="30337" y="73080"/>
                  </a:lnTo>
                  <a:cubicBezTo>
                    <a:pt x="29377" y="60410"/>
                    <a:pt x="27713" y="48187"/>
                    <a:pt x="26113" y="36284"/>
                  </a:cubicBezTo>
                  <a:cubicBezTo>
                    <a:pt x="25025" y="28093"/>
                    <a:pt x="23937" y="20286"/>
                    <a:pt x="23170" y="12735"/>
                  </a:cubicBezTo>
                  <a:lnTo>
                    <a:pt x="20418" y="12735"/>
                  </a:lnTo>
                  <a:cubicBezTo>
                    <a:pt x="19650" y="20222"/>
                    <a:pt x="18626" y="28093"/>
                    <a:pt x="17474" y="36284"/>
                  </a:cubicBezTo>
                  <a:cubicBezTo>
                    <a:pt x="15810" y="48187"/>
                    <a:pt x="14210" y="60410"/>
                    <a:pt x="13251" y="7308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EB668C9F-5BDB-442A-B46E-6B444B5418C5}"/>
                </a:ext>
              </a:extLst>
            </p:cNvPr>
            <p:cNvSpPr/>
            <p:nvPr/>
          </p:nvSpPr>
          <p:spPr>
            <a:xfrm>
              <a:off x="6651111" y="1692020"/>
              <a:ext cx="44795" cy="313567"/>
            </a:xfrm>
            <a:custGeom>
              <a:avLst/>
              <a:gdLst>
                <a:gd name="connsiteX0" fmla="*/ 31451 w 44795"/>
                <a:gd name="connsiteY0" fmla="*/ 316767 h 313567"/>
                <a:gd name="connsiteX1" fmla="*/ 18653 w 44795"/>
                <a:gd name="connsiteY1" fmla="*/ 316767 h 313567"/>
                <a:gd name="connsiteX2" fmla="*/ 12381 w 44795"/>
                <a:gd name="connsiteY2" fmla="*/ 311519 h 313567"/>
                <a:gd name="connsiteX3" fmla="*/ 9502 w 44795"/>
                <a:gd name="connsiteY3" fmla="*/ 291745 h 313567"/>
                <a:gd name="connsiteX4" fmla="*/ 9374 w 44795"/>
                <a:gd name="connsiteY4" fmla="*/ 290593 h 313567"/>
                <a:gd name="connsiteX5" fmla="*/ 6942 w 44795"/>
                <a:gd name="connsiteY5" fmla="*/ 269220 h 313567"/>
                <a:gd name="connsiteX6" fmla="*/ 4382 w 44795"/>
                <a:gd name="connsiteY6" fmla="*/ 240103 h 313567"/>
                <a:gd name="connsiteX7" fmla="*/ 287 w 44795"/>
                <a:gd name="connsiteY7" fmla="*/ 84023 h 313567"/>
                <a:gd name="connsiteX8" fmla="*/ 3038 w 44795"/>
                <a:gd name="connsiteY8" fmla="*/ 6079 h 313567"/>
                <a:gd name="connsiteX9" fmla="*/ 9438 w 44795"/>
                <a:gd name="connsiteY9" fmla="*/ 0 h 313567"/>
                <a:gd name="connsiteX10" fmla="*/ 40666 w 44795"/>
                <a:gd name="connsiteY10" fmla="*/ 0 h 313567"/>
                <a:gd name="connsiteX11" fmla="*/ 47066 w 44795"/>
                <a:gd name="connsiteY11" fmla="*/ 6079 h 313567"/>
                <a:gd name="connsiteX12" fmla="*/ 49818 w 44795"/>
                <a:gd name="connsiteY12" fmla="*/ 84023 h 313567"/>
                <a:gd name="connsiteX13" fmla="*/ 45722 w 44795"/>
                <a:gd name="connsiteY13" fmla="*/ 240167 h 313567"/>
                <a:gd name="connsiteX14" fmla="*/ 43162 w 44795"/>
                <a:gd name="connsiteY14" fmla="*/ 269284 h 313567"/>
                <a:gd name="connsiteX15" fmla="*/ 40730 w 44795"/>
                <a:gd name="connsiteY15" fmla="*/ 290593 h 313567"/>
                <a:gd name="connsiteX16" fmla="*/ 40603 w 44795"/>
                <a:gd name="connsiteY16" fmla="*/ 291745 h 313567"/>
                <a:gd name="connsiteX17" fmla="*/ 37723 w 44795"/>
                <a:gd name="connsiteY17" fmla="*/ 311519 h 313567"/>
                <a:gd name="connsiteX18" fmla="*/ 31451 w 44795"/>
                <a:gd name="connsiteY18" fmla="*/ 316767 h 313567"/>
                <a:gd name="connsiteX19" fmla="*/ 24092 w 44795"/>
                <a:gd name="connsiteY19" fmla="*/ 303968 h 313567"/>
                <a:gd name="connsiteX20" fmla="*/ 26012 w 44795"/>
                <a:gd name="connsiteY20" fmla="*/ 303968 h 313567"/>
                <a:gd name="connsiteX21" fmla="*/ 27932 w 44795"/>
                <a:gd name="connsiteY21" fmla="*/ 290146 h 313567"/>
                <a:gd name="connsiteX22" fmla="*/ 28060 w 44795"/>
                <a:gd name="connsiteY22" fmla="*/ 288994 h 313567"/>
                <a:gd name="connsiteX23" fmla="*/ 30428 w 44795"/>
                <a:gd name="connsiteY23" fmla="*/ 268068 h 313567"/>
                <a:gd name="connsiteX24" fmla="*/ 32987 w 44795"/>
                <a:gd name="connsiteY24" fmla="*/ 239271 h 313567"/>
                <a:gd name="connsiteX25" fmla="*/ 37083 w 44795"/>
                <a:gd name="connsiteY25" fmla="*/ 84279 h 313567"/>
                <a:gd name="connsiteX26" fmla="*/ 34651 w 44795"/>
                <a:gd name="connsiteY26" fmla="*/ 12863 h 313567"/>
                <a:gd name="connsiteX27" fmla="*/ 15581 w 44795"/>
                <a:gd name="connsiteY27" fmla="*/ 12863 h 313567"/>
                <a:gd name="connsiteX28" fmla="*/ 13149 w 44795"/>
                <a:gd name="connsiteY28" fmla="*/ 84279 h 313567"/>
                <a:gd name="connsiteX29" fmla="*/ 17245 w 44795"/>
                <a:gd name="connsiteY29" fmla="*/ 239207 h 313567"/>
                <a:gd name="connsiteX30" fmla="*/ 19741 w 44795"/>
                <a:gd name="connsiteY30" fmla="*/ 268004 h 313567"/>
                <a:gd name="connsiteX31" fmla="*/ 22109 w 44795"/>
                <a:gd name="connsiteY31" fmla="*/ 289058 h 313567"/>
                <a:gd name="connsiteX32" fmla="*/ 22236 w 44795"/>
                <a:gd name="connsiteY32" fmla="*/ 290210 h 313567"/>
                <a:gd name="connsiteX33" fmla="*/ 24092 w 44795"/>
                <a:gd name="connsiteY33" fmla="*/ 303968 h 31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4795" h="313567">
                  <a:moveTo>
                    <a:pt x="31451" y="316767"/>
                  </a:moveTo>
                  <a:lnTo>
                    <a:pt x="18653" y="316767"/>
                  </a:lnTo>
                  <a:cubicBezTo>
                    <a:pt x="15581" y="316767"/>
                    <a:pt x="12893" y="314527"/>
                    <a:pt x="12381" y="311519"/>
                  </a:cubicBezTo>
                  <a:cubicBezTo>
                    <a:pt x="12317" y="311199"/>
                    <a:pt x="11037" y="304160"/>
                    <a:pt x="9502" y="291745"/>
                  </a:cubicBezTo>
                  <a:lnTo>
                    <a:pt x="9374" y="290593"/>
                  </a:lnTo>
                  <a:cubicBezTo>
                    <a:pt x="8606" y="284578"/>
                    <a:pt x="7710" y="277411"/>
                    <a:pt x="6942" y="269220"/>
                  </a:cubicBezTo>
                  <a:cubicBezTo>
                    <a:pt x="5854" y="259045"/>
                    <a:pt x="5022" y="249510"/>
                    <a:pt x="4382" y="240103"/>
                  </a:cubicBezTo>
                  <a:cubicBezTo>
                    <a:pt x="799" y="197163"/>
                    <a:pt x="-673" y="140209"/>
                    <a:pt x="287" y="84023"/>
                  </a:cubicBezTo>
                  <a:cubicBezTo>
                    <a:pt x="607" y="60090"/>
                    <a:pt x="1567" y="33852"/>
                    <a:pt x="3038" y="6079"/>
                  </a:cubicBezTo>
                  <a:cubicBezTo>
                    <a:pt x="3230" y="2688"/>
                    <a:pt x="6046" y="0"/>
                    <a:pt x="9438" y="0"/>
                  </a:cubicBezTo>
                  <a:lnTo>
                    <a:pt x="40666" y="0"/>
                  </a:lnTo>
                  <a:cubicBezTo>
                    <a:pt x="44058" y="0"/>
                    <a:pt x="46874" y="2688"/>
                    <a:pt x="47066" y="6079"/>
                  </a:cubicBezTo>
                  <a:cubicBezTo>
                    <a:pt x="48538" y="33788"/>
                    <a:pt x="49497" y="60026"/>
                    <a:pt x="49818" y="84023"/>
                  </a:cubicBezTo>
                  <a:cubicBezTo>
                    <a:pt x="50777" y="140209"/>
                    <a:pt x="49306" y="197163"/>
                    <a:pt x="45722" y="240167"/>
                  </a:cubicBezTo>
                  <a:cubicBezTo>
                    <a:pt x="45082" y="249446"/>
                    <a:pt x="44250" y="258981"/>
                    <a:pt x="43162" y="269284"/>
                  </a:cubicBezTo>
                  <a:cubicBezTo>
                    <a:pt x="42394" y="277347"/>
                    <a:pt x="41498" y="284578"/>
                    <a:pt x="40730" y="290593"/>
                  </a:cubicBezTo>
                  <a:lnTo>
                    <a:pt x="40603" y="291745"/>
                  </a:lnTo>
                  <a:cubicBezTo>
                    <a:pt x="39067" y="304160"/>
                    <a:pt x="37787" y="311199"/>
                    <a:pt x="37723" y="311519"/>
                  </a:cubicBezTo>
                  <a:cubicBezTo>
                    <a:pt x="37211" y="314527"/>
                    <a:pt x="34523" y="316767"/>
                    <a:pt x="31451" y="316767"/>
                  </a:cubicBezTo>
                  <a:close/>
                  <a:moveTo>
                    <a:pt x="24092" y="303968"/>
                  </a:moveTo>
                  <a:lnTo>
                    <a:pt x="26012" y="303968"/>
                  </a:lnTo>
                  <a:cubicBezTo>
                    <a:pt x="26524" y="300704"/>
                    <a:pt x="27164" y="296033"/>
                    <a:pt x="27932" y="290146"/>
                  </a:cubicBezTo>
                  <a:lnTo>
                    <a:pt x="28060" y="288994"/>
                  </a:lnTo>
                  <a:cubicBezTo>
                    <a:pt x="28828" y="283106"/>
                    <a:pt x="29660" y="276067"/>
                    <a:pt x="30428" y="268068"/>
                  </a:cubicBezTo>
                  <a:cubicBezTo>
                    <a:pt x="31515" y="257893"/>
                    <a:pt x="32347" y="248486"/>
                    <a:pt x="32987" y="239271"/>
                  </a:cubicBezTo>
                  <a:cubicBezTo>
                    <a:pt x="36571" y="196523"/>
                    <a:pt x="38043" y="140081"/>
                    <a:pt x="37083" y="84279"/>
                  </a:cubicBezTo>
                  <a:cubicBezTo>
                    <a:pt x="36763" y="62137"/>
                    <a:pt x="35931" y="38140"/>
                    <a:pt x="34651" y="12863"/>
                  </a:cubicBezTo>
                  <a:lnTo>
                    <a:pt x="15581" y="12863"/>
                  </a:lnTo>
                  <a:cubicBezTo>
                    <a:pt x="14301" y="38268"/>
                    <a:pt x="13469" y="62201"/>
                    <a:pt x="13149" y="84279"/>
                  </a:cubicBezTo>
                  <a:cubicBezTo>
                    <a:pt x="12190" y="140081"/>
                    <a:pt x="13661" y="196587"/>
                    <a:pt x="17245" y="239207"/>
                  </a:cubicBezTo>
                  <a:cubicBezTo>
                    <a:pt x="17885" y="248550"/>
                    <a:pt x="18717" y="257893"/>
                    <a:pt x="19741" y="268004"/>
                  </a:cubicBezTo>
                  <a:cubicBezTo>
                    <a:pt x="20509" y="276131"/>
                    <a:pt x="21341" y="283170"/>
                    <a:pt x="22109" y="289058"/>
                  </a:cubicBezTo>
                  <a:lnTo>
                    <a:pt x="22236" y="290210"/>
                  </a:lnTo>
                  <a:cubicBezTo>
                    <a:pt x="22940" y="295969"/>
                    <a:pt x="23580" y="300704"/>
                    <a:pt x="24092" y="30396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777B12CC-A38D-4D93-8494-D5F4D0762CA0}"/>
                </a:ext>
              </a:extLst>
            </p:cNvPr>
            <p:cNvSpPr/>
            <p:nvPr/>
          </p:nvSpPr>
          <p:spPr>
            <a:xfrm>
              <a:off x="6664133" y="1489865"/>
              <a:ext cx="19198" cy="83191"/>
            </a:xfrm>
            <a:custGeom>
              <a:avLst/>
              <a:gdLst>
                <a:gd name="connsiteX0" fmla="*/ 24061 w 19197"/>
                <a:gd name="connsiteY0" fmla="*/ 89143 h 83191"/>
                <a:gd name="connsiteX1" fmla="*/ 0 w 19197"/>
                <a:gd name="connsiteY1" fmla="*/ 89143 h 83191"/>
                <a:gd name="connsiteX2" fmla="*/ 512 w 19197"/>
                <a:gd name="connsiteY2" fmla="*/ 82231 h 83191"/>
                <a:gd name="connsiteX3" fmla="*/ 1472 w 19197"/>
                <a:gd name="connsiteY3" fmla="*/ 67897 h 83191"/>
                <a:gd name="connsiteX4" fmla="*/ 3263 w 19197"/>
                <a:gd name="connsiteY4" fmla="*/ 46843 h 83191"/>
                <a:gd name="connsiteX5" fmla="*/ 5695 w 19197"/>
                <a:gd name="connsiteY5" fmla="*/ 32061 h 83191"/>
                <a:gd name="connsiteX6" fmla="*/ 11967 w 19197"/>
                <a:gd name="connsiteY6" fmla="*/ 0 h 83191"/>
                <a:gd name="connsiteX7" fmla="*/ 18238 w 19197"/>
                <a:gd name="connsiteY7" fmla="*/ 32061 h 83191"/>
                <a:gd name="connsiteX8" fmla="*/ 20670 w 19197"/>
                <a:gd name="connsiteY8" fmla="*/ 46843 h 83191"/>
                <a:gd name="connsiteX9" fmla="*/ 22461 w 19197"/>
                <a:gd name="connsiteY9" fmla="*/ 67897 h 83191"/>
                <a:gd name="connsiteX10" fmla="*/ 23421 w 19197"/>
                <a:gd name="connsiteY10" fmla="*/ 82231 h 83191"/>
                <a:gd name="connsiteX11" fmla="*/ 24061 w 19197"/>
                <a:gd name="connsiteY11" fmla="*/ 89143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197" h="83191">
                  <a:moveTo>
                    <a:pt x="24061" y="89143"/>
                  </a:moveTo>
                  <a:lnTo>
                    <a:pt x="0" y="89143"/>
                  </a:lnTo>
                  <a:lnTo>
                    <a:pt x="512" y="82231"/>
                  </a:lnTo>
                  <a:cubicBezTo>
                    <a:pt x="896" y="77112"/>
                    <a:pt x="1215" y="72376"/>
                    <a:pt x="1472" y="67897"/>
                  </a:cubicBezTo>
                  <a:cubicBezTo>
                    <a:pt x="1984" y="59706"/>
                    <a:pt x="2431" y="52602"/>
                    <a:pt x="3263" y="46843"/>
                  </a:cubicBezTo>
                  <a:cubicBezTo>
                    <a:pt x="4671" y="37436"/>
                    <a:pt x="5695" y="32061"/>
                    <a:pt x="5695" y="32061"/>
                  </a:cubicBezTo>
                  <a:lnTo>
                    <a:pt x="11967" y="0"/>
                  </a:lnTo>
                  <a:lnTo>
                    <a:pt x="18238" y="32061"/>
                  </a:lnTo>
                  <a:cubicBezTo>
                    <a:pt x="18238" y="32061"/>
                    <a:pt x="19262" y="37436"/>
                    <a:pt x="20670" y="46843"/>
                  </a:cubicBezTo>
                  <a:cubicBezTo>
                    <a:pt x="21502" y="52602"/>
                    <a:pt x="21950" y="59706"/>
                    <a:pt x="22461" y="67897"/>
                  </a:cubicBezTo>
                  <a:cubicBezTo>
                    <a:pt x="22718" y="72376"/>
                    <a:pt x="23037" y="77112"/>
                    <a:pt x="23421" y="82231"/>
                  </a:cubicBezTo>
                  <a:lnTo>
                    <a:pt x="24061" y="8914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1" name="Group 720">
            <a:extLst>
              <a:ext uri="{FF2B5EF4-FFF2-40B4-BE49-F238E27FC236}">
                <a16:creationId xmlns:a16="http://schemas.microsoft.com/office/drawing/2014/main" id="{FB6820A4-FC64-4A93-8ACD-951C58814D58}"/>
              </a:ext>
            </a:extLst>
          </p:cNvPr>
          <p:cNvGrpSpPr/>
          <p:nvPr/>
        </p:nvGrpSpPr>
        <p:grpSpPr>
          <a:xfrm>
            <a:off x="6372747" y="4622576"/>
            <a:ext cx="502453" cy="511946"/>
            <a:chOff x="6425677" y="4738484"/>
            <a:chExt cx="502453" cy="511946"/>
          </a:xfrm>
        </p:grpSpPr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5EE318A6-C676-4AD9-AE3E-4EE690AB1D64}"/>
                </a:ext>
              </a:extLst>
            </p:cNvPr>
            <p:cNvSpPr/>
            <p:nvPr/>
          </p:nvSpPr>
          <p:spPr>
            <a:xfrm>
              <a:off x="6743894" y="5009970"/>
              <a:ext cx="44795" cy="25597"/>
            </a:xfrm>
            <a:custGeom>
              <a:avLst/>
              <a:gdLst>
                <a:gd name="connsiteX0" fmla="*/ 42850 w 44795"/>
                <a:gd name="connsiteY0" fmla="*/ 27939 h 25597"/>
                <a:gd name="connsiteX1" fmla="*/ 40418 w 44795"/>
                <a:gd name="connsiteY1" fmla="*/ 27427 h 25597"/>
                <a:gd name="connsiteX2" fmla="*/ 3942 w 44795"/>
                <a:gd name="connsiteY2" fmla="*/ 12325 h 25597"/>
                <a:gd name="connsiteX3" fmla="*/ 486 w 44795"/>
                <a:gd name="connsiteY3" fmla="*/ 3942 h 25597"/>
                <a:gd name="connsiteX4" fmla="*/ 8869 w 44795"/>
                <a:gd name="connsiteY4" fmla="*/ 486 h 25597"/>
                <a:gd name="connsiteX5" fmla="*/ 45346 w 44795"/>
                <a:gd name="connsiteY5" fmla="*/ 15589 h 25597"/>
                <a:gd name="connsiteX6" fmla="*/ 48801 w 44795"/>
                <a:gd name="connsiteY6" fmla="*/ 23972 h 25597"/>
                <a:gd name="connsiteX7" fmla="*/ 42850 w 44795"/>
                <a:gd name="connsiteY7" fmla="*/ 27939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25597">
                  <a:moveTo>
                    <a:pt x="42850" y="27939"/>
                  </a:moveTo>
                  <a:cubicBezTo>
                    <a:pt x="42018" y="27939"/>
                    <a:pt x="41186" y="27811"/>
                    <a:pt x="40418" y="27427"/>
                  </a:cubicBezTo>
                  <a:lnTo>
                    <a:pt x="3942" y="12325"/>
                  </a:lnTo>
                  <a:cubicBezTo>
                    <a:pt x="678" y="10981"/>
                    <a:pt x="-858" y="7205"/>
                    <a:pt x="486" y="3942"/>
                  </a:cubicBezTo>
                  <a:cubicBezTo>
                    <a:pt x="1830" y="678"/>
                    <a:pt x="5606" y="-858"/>
                    <a:pt x="8869" y="486"/>
                  </a:cubicBezTo>
                  <a:lnTo>
                    <a:pt x="45346" y="15589"/>
                  </a:lnTo>
                  <a:cubicBezTo>
                    <a:pt x="48609" y="16932"/>
                    <a:pt x="50145" y="20708"/>
                    <a:pt x="48801" y="23972"/>
                  </a:cubicBezTo>
                  <a:cubicBezTo>
                    <a:pt x="47713" y="26467"/>
                    <a:pt x="45346" y="27939"/>
                    <a:pt x="42850" y="2793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0C76074-E0A1-41BE-92B3-E1B39442A57C}"/>
                </a:ext>
              </a:extLst>
            </p:cNvPr>
            <p:cNvSpPr/>
            <p:nvPr/>
          </p:nvSpPr>
          <p:spPr>
            <a:xfrm>
              <a:off x="6550570" y="4946205"/>
              <a:ext cx="377560" cy="275171"/>
            </a:xfrm>
            <a:custGeom>
              <a:avLst/>
              <a:gdLst>
                <a:gd name="connsiteX0" fmla="*/ 6374 w 377560"/>
                <a:gd name="connsiteY0" fmla="*/ 276260 h 275171"/>
                <a:gd name="connsiteX1" fmla="*/ 486 w 377560"/>
                <a:gd name="connsiteY1" fmla="*/ 272292 h 275171"/>
                <a:gd name="connsiteX2" fmla="*/ 3942 w 377560"/>
                <a:gd name="connsiteY2" fmla="*/ 263909 h 275171"/>
                <a:gd name="connsiteX3" fmla="*/ 188370 w 377560"/>
                <a:gd name="connsiteY3" fmla="*/ 187565 h 275171"/>
                <a:gd name="connsiteX4" fmla="*/ 188818 w 377560"/>
                <a:gd name="connsiteY4" fmla="*/ 187373 h 275171"/>
                <a:gd name="connsiteX5" fmla="*/ 218959 w 377560"/>
                <a:gd name="connsiteY5" fmla="*/ 174831 h 275171"/>
                <a:gd name="connsiteX6" fmla="*/ 219471 w 377560"/>
                <a:gd name="connsiteY6" fmla="*/ 174638 h 275171"/>
                <a:gd name="connsiteX7" fmla="*/ 356545 w 377560"/>
                <a:gd name="connsiteY7" fmla="*/ 117876 h 275171"/>
                <a:gd name="connsiteX8" fmla="*/ 367296 w 377560"/>
                <a:gd name="connsiteY8" fmla="*/ 107126 h 275171"/>
                <a:gd name="connsiteX9" fmla="*/ 367296 w 377560"/>
                <a:gd name="connsiteY9" fmla="*/ 92023 h 275171"/>
                <a:gd name="connsiteX10" fmla="*/ 339586 w 377560"/>
                <a:gd name="connsiteY10" fmla="*/ 25086 h 275171"/>
                <a:gd name="connsiteX11" fmla="*/ 313669 w 377560"/>
                <a:gd name="connsiteY11" fmla="*/ 14335 h 275171"/>
                <a:gd name="connsiteX12" fmla="*/ 221583 w 377560"/>
                <a:gd name="connsiteY12" fmla="*/ 52475 h 275171"/>
                <a:gd name="connsiteX13" fmla="*/ 213200 w 377560"/>
                <a:gd name="connsiteY13" fmla="*/ 49020 h 275171"/>
                <a:gd name="connsiteX14" fmla="*/ 216655 w 377560"/>
                <a:gd name="connsiteY14" fmla="*/ 40636 h 275171"/>
                <a:gd name="connsiteX15" fmla="*/ 308742 w 377560"/>
                <a:gd name="connsiteY15" fmla="*/ 2497 h 275171"/>
                <a:gd name="connsiteX16" fmla="*/ 351361 w 377560"/>
                <a:gd name="connsiteY16" fmla="*/ 20159 h 275171"/>
                <a:gd name="connsiteX17" fmla="*/ 379070 w 377560"/>
                <a:gd name="connsiteY17" fmla="*/ 87096 h 275171"/>
                <a:gd name="connsiteX18" fmla="*/ 379070 w 377560"/>
                <a:gd name="connsiteY18" fmla="*/ 111989 h 275171"/>
                <a:gd name="connsiteX19" fmla="*/ 361408 w 377560"/>
                <a:gd name="connsiteY19" fmla="*/ 129651 h 275171"/>
                <a:gd name="connsiteX20" fmla="*/ 223951 w 377560"/>
                <a:gd name="connsiteY20" fmla="*/ 186605 h 275171"/>
                <a:gd name="connsiteX21" fmla="*/ 223503 w 377560"/>
                <a:gd name="connsiteY21" fmla="*/ 186797 h 275171"/>
                <a:gd name="connsiteX22" fmla="*/ 193362 w 377560"/>
                <a:gd name="connsiteY22" fmla="*/ 199340 h 275171"/>
                <a:gd name="connsiteX23" fmla="*/ 192914 w 377560"/>
                <a:gd name="connsiteY23" fmla="*/ 199532 h 275171"/>
                <a:gd name="connsiteX24" fmla="*/ 8933 w 377560"/>
                <a:gd name="connsiteY24" fmla="*/ 275684 h 275171"/>
                <a:gd name="connsiteX25" fmla="*/ 6374 w 377560"/>
                <a:gd name="connsiteY25" fmla="*/ 276260 h 275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77560" h="275171">
                  <a:moveTo>
                    <a:pt x="6374" y="276260"/>
                  </a:moveTo>
                  <a:cubicBezTo>
                    <a:pt x="3878" y="276260"/>
                    <a:pt x="1510" y="274788"/>
                    <a:pt x="486" y="272292"/>
                  </a:cubicBezTo>
                  <a:cubicBezTo>
                    <a:pt x="-858" y="269029"/>
                    <a:pt x="678" y="265253"/>
                    <a:pt x="3942" y="263909"/>
                  </a:cubicBezTo>
                  <a:lnTo>
                    <a:pt x="188370" y="187565"/>
                  </a:lnTo>
                  <a:cubicBezTo>
                    <a:pt x="188498" y="187501"/>
                    <a:pt x="188690" y="187437"/>
                    <a:pt x="188818" y="187373"/>
                  </a:cubicBezTo>
                  <a:lnTo>
                    <a:pt x="218959" y="174831"/>
                  </a:lnTo>
                  <a:cubicBezTo>
                    <a:pt x="219087" y="174767"/>
                    <a:pt x="219279" y="174702"/>
                    <a:pt x="219471" y="174638"/>
                  </a:cubicBezTo>
                  <a:lnTo>
                    <a:pt x="356545" y="117876"/>
                  </a:lnTo>
                  <a:cubicBezTo>
                    <a:pt x="361472" y="115829"/>
                    <a:pt x="365248" y="112053"/>
                    <a:pt x="367296" y="107126"/>
                  </a:cubicBezTo>
                  <a:cubicBezTo>
                    <a:pt x="369343" y="102262"/>
                    <a:pt x="369279" y="96887"/>
                    <a:pt x="367296" y="92023"/>
                  </a:cubicBezTo>
                  <a:lnTo>
                    <a:pt x="339586" y="25086"/>
                  </a:lnTo>
                  <a:cubicBezTo>
                    <a:pt x="335427" y="14975"/>
                    <a:pt x="323780" y="10176"/>
                    <a:pt x="313669" y="14335"/>
                  </a:cubicBezTo>
                  <a:lnTo>
                    <a:pt x="221583" y="52475"/>
                  </a:lnTo>
                  <a:cubicBezTo>
                    <a:pt x="218319" y="53819"/>
                    <a:pt x="214544" y="52283"/>
                    <a:pt x="213200" y="49020"/>
                  </a:cubicBezTo>
                  <a:cubicBezTo>
                    <a:pt x="211856" y="45756"/>
                    <a:pt x="213392" y="41980"/>
                    <a:pt x="216655" y="40636"/>
                  </a:cubicBezTo>
                  <a:lnTo>
                    <a:pt x="308742" y="2497"/>
                  </a:lnTo>
                  <a:cubicBezTo>
                    <a:pt x="325380" y="-4415"/>
                    <a:pt x="344450" y="3520"/>
                    <a:pt x="351361" y="20159"/>
                  </a:cubicBezTo>
                  <a:lnTo>
                    <a:pt x="379070" y="87096"/>
                  </a:lnTo>
                  <a:cubicBezTo>
                    <a:pt x="382398" y="95095"/>
                    <a:pt x="382398" y="103990"/>
                    <a:pt x="379070" y="111989"/>
                  </a:cubicBezTo>
                  <a:cubicBezTo>
                    <a:pt x="375743" y="120052"/>
                    <a:pt x="369471" y="126324"/>
                    <a:pt x="361408" y="129651"/>
                  </a:cubicBezTo>
                  <a:lnTo>
                    <a:pt x="223951" y="186605"/>
                  </a:lnTo>
                  <a:cubicBezTo>
                    <a:pt x="223823" y="186669"/>
                    <a:pt x="223631" y="186733"/>
                    <a:pt x="223503" y="186797"/>
                  </a:cubicBezTo>
                  <a:lnTo>
                    <a:pt x="193362" y="199340"/>
                  </a:lnTo>
                  <a:cubicBezTo>
                    <a:pt x="193234" y="199404"/>
                    <a:pt x="193042" y="199468"/>
                    <a:pt x="192914" y="199532"/>
                  </a:cubicBezTo>
                  <a:lnTo>
                    <a:pt x="8933" y="275684"/>
                  </a:lnTo>
                  <a:cubicBezTo>
                    <a:pt x="8037" y="276132"/>
                    <a:pt x="7205" y="276260"/>
                    <a:pt x="6374" y="27626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2C11F47-A65B-4CB8-AADB-419180834225}"/>
                </a:ext>
              </a:extLst>
            </p:cNvPr>
            <p:cNvSpPr/>
            <p:nvPr/>
          </p:nvSpPr>
          <p:spPr>
            <a:xfrm>
              <a:off x="6764180" y="4986100"/>
              <a:ext cx="57594" cy="121587"/>
            </a:xfrm>
            <a:custGeom>
              <a:avLst/>
              <a:gdLst>
                <a:gd name="connsiteX0" fmla="*/ 53664 w 57593"/>
                <a:gd name="connsiteY0" fmla="*/ 126873 h 121587"/>
                <a:gd name="connsiteX1" fmla="*/ 47777 w 57593"/>
                <a:gd name="connsiteY1" fmla="*/ 122905 h 121587"/>
                <a:gd name="connsiteX2" fmla="*/ 486 w 57593"/>
                <a:gd name="connsiteY2" fmla="*/ 8869 h 121587"/>
                <a:gd name="connsiteX3" fmla="*/ 3942 w 57593"/>
                <a:gd name="connsiteY3" fmla="*/ 486 h 121587"/>
                <a:gd name="connsiteX4" fmla="*/ 12325 w 57593"/>
                <a:gd name="connsiteY4" fmla="*/ 3942 h 121587"/>
                <a:gd name="connsiteX5" fmla="*/ 59552 w 57593"/>
                <a:gd name="connsiteY5" fmla="*/ 118042 h 121587"/>
                <a:gd name="connsiteX6" fmla="*/ 56096 w 57593"/>
                <a:gd name="connsiteY6" fmla="*/ 126425 h 121587"/>
                <a:gd name="connsiteX7" fmla="*/ 53664 w 57593"/>
                <a:gd name="connsiteY7" fmla="*/ 126873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593" h="121587">
                  <a:moveTo>
                    <a:pt x="53664" y="126873"/>
                  </a:moveTo>
                  <a:cubicBezTo>
                    <a:pt x="51169" y="126873"/>
                    <a:pt x="48801" y="125401"/>
                    <a:pt x="47777" y="122905"/>
                  </a:cubicBezTo>
                  <a:lnTo>
                    <a:pt x="486" y="8869"/>
                  </a:lnTo>
                  <a:cubicBezTo>
                    <a:pt x="-858" y="5606"/>
                    <a:pt x="678" y="1830"/>
                    <a:pt x="3942" y="486"/>
                  </a:cubicBezTo>
                  <a:cubicBezTo>
                    <a:pt x="7205" y="-858"/>
                    <a:pt x="10981" y="678"/>
                    <a:pt x="12325" y="3942"/>
                  </a:cubicBezTo>
                  <a:lnTo>
                    <a:pt x="59552" y="118042"/>
                  </a:lnTo>
                  <a:cubicBezTo>
                    <a:pt x="60896" y="121306"/>
                    <a:pt x="59360" y="125081"/>
                    <a:pt x="56096" y="126425"/>
                  </a:cubicBezTo>
                  <a:cubicBezTo>
                    <a:pt x="55264" y="126681"/>
                    <a:pt x="54432" y="126873"/>
                    <a:pt x="53664" y="12687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6CC1F495-77DB-4D7E-8F3B-B0DAD718E376}"/>
                </a:ext>
              </a:extLst>
            </p:cNvPr>
            <p:cNvSpPr/>
            <p:nvPr/>
          </p:nvSpPr>
          <p:spPr>
            <a:xfrm>
              <a:off x="6669662" y="5084138"/>
              <a:ext cx="38396" cy="70393"/>
            </a:xfrm>
            <a:custGeom>
              <a:avLst/>
              <a:gdLst>
                <a:gd name="connsiteX0" fmla="*/ 32803 w 38395"/>
                <a:gd name="connsiteY0" fmla="*/ 76638 h 70392"/>
                <a:gd name="connsiteX1" fmla="*/ 26915 w 38395"/>
                <a:gd name="connsiteY1" fmla="*/ 72670 h 70392"/>
                <a:gd name="connsiteX2" fmla="*/ 486 w 38395"/>
                <a:gd name="connsiteY2" fmla="*/ 8869 h 70392"/>
                <a:gd name="connsiteX3" fmla="*/ 3942 w 38395"/>
                <a:gd name="connsiteY3" fmla="*/ 486 h 70392"/>
                <a:gd name="connsiteX4" fmla="*/ 12325 w 38395"/>
                <a:gd name="connsiteY4" fmla="*/ 3942 h 70392"/>
                <a:gd name="connsiteX5" fmla="*/ 38754 w 38395"/>
                <a:gd name="connsiteY5" fmla="*/ 67743 h 70392"/>
                <a:gd name="connsiteX6" fmla="*/ 35298 w 38395"/>
                <a:gd name="connsiteY6" fmla="*/ 76126 h 70392"/>
                <a:gd name="connsiteX7" fmla="*/ 32803 w 38395"/>
                <a:gd name="connsiteY7" fmla="*/ 76638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95" h="70392">
                  <a:moveTo>
                    <a:pt x="32803" y="76638"/>
                  </a:moveTo>
                  <a:cubicBezTo>
                    <a:pt x="30307" y="76638"/>
                    <a:pt x="27939" y="75166"/>
                    <a:pt x="26915" y="72670"/>
                  </a:cubicBezTo>
                  <a:lnTo>
                    <a:pt x="486" y="8869"/>
                  </a:lnTo>
                  <a:cubicBezTo>
                    <a:pt x="-858" y="5606"/>
                    <a:pt x="678" y="1830"/>
                    <a:pt x="3942" y="486"/>
                  </a:cubicBezTo>
                  <a:cubicBezTo>
                    <a:pt x="7206" y="-858"/>
                    <a:pt x="10981" y="678"/>
                    <a:pt x="12325" y="3942"/>
                  </a:cubicBezTo>
                  <a:lnTo>
                    <a:pt x="38754" y="67743"/>
                  </a:lnTo>
                  <a:cubicBezTo>
                    <a:pt x="40098" y="71007"/>
                    <a:pt x="38562" y="74782"/>
                    <a:pt x="35298" y="76126"/>
                  </a:cubicBezTo>
                  <a:cubicBezTo>
                    <a:pt x="34467" y="76446"/>
                    <a:pt x="33635" y="76638"/>
                    <a:pt x="32803" y="7663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0EEFBDA-312A-429A-9F5D-35F86FA99A29}"/>
                </a:ext>
              </a:extLst>
            </p:cNvPr>
            <p:cNvSpPr/>
            <p:nvPr/>
          </p:nvSpPr>
          <p:spPr>
            <a:xfrm>
              <a:off x="6574120" y="5179680"/>
              <a:ext cx="19198" cy="25597"/>
            </a:xfrm>
            <a:custGeom>
              <a:avLst/>
              <a:gdLst>
                <a:gd name="connsiteX0" fmla="*/ 13029 w 19197"/>
                <a:gd name="connsiteY0" fmla="*/ 28835 h 25597"/>
                <a:gd name="connsiteX1" fmla="*/ 7142 w 19197"/>
                <a:gd name="connsiteY1" fmla="*/ 24868 h 25597"/>
                <a:gd name="connsiteX2" fmla="*/ 486 w 19197"/>
                <a:gd name="connsiteY2" fmla="*/ 8869 h 25597"/>
                <a:gd name="connsiteX3" fmla="*/ 3942 w 19197"/>
                <a:gd name="connsiteY3" fmla="*/ 486 h 25597"/>
                <a:gd name="connsiteX4" fmla="*/ 12325 w 19197"/>
                <a:gd name="connsiteY4" fmla="*/ 3942 h 25597"/>
                <a:gd name="connsiteX5" fmla="*/ 18980 w 19197"/>
                <a:gd name="connsiteY5" fmla="*/ 19940 h 25597"/>
                <a:gd name="connsiteX6" fmla="*/ 15525 w 19197"/>
                <a:gd name="connsiteY6" fmla="*/ 28323 h 25597"/>
                <a:gd name="connsiteX7" fmla="*/ 13029 w 19197"/>
                <a:gd name="connsiteY7" fmla="*/ 2883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97" h="25597">
                  <a:moveTo>
                    <a:pt x="13029" y="28835"/>
                  </a:moveTo>
                  <a:cubicBezTo>
                    <a:pt x="10533" y="28835"/>
                    <a:pt x="8165" y="27363"/>
                    <a:pt x="7142" y="24868"/>
                  </a:cubicBezTo>
                  <a:lnTo>
                    <a:pt x="486" y="8869"/>
                  </a:lnTo>
                  <a:cubicBezTo>
                    <a:pt x="-858" y="5606"/>
                    <a:pt x="678" y="1830"/>
                    <a:pt x="3942" y="486"/>
                  </a:cubicBezTo>
                  <a:cubicBezTo>
                    <a:pt x="7206" y="-858"/>
                    <a:pt x="10981" y="678"/>
                    <a:pt x="12325" y="3942"/>
                  </a:cubicBezTo>
                  <a:lnTo>
                    <a:pt x="18980" y="19940"/>
                  </a:lnTo>
                  <a:cubicBezTo>
                    <a:pt x="20324" y="23204"/>
                    <a:pt x="18788" y="26980"/>
                    <a:pt x="15525" y="28323"/>
                  </a:cubicBezTo>
                  <a:cubicBezTo>
                    <a:pt x="14693" y="28643"/>
                    <a:pt x="13861" y="28835"/>
                    <a:pt x="13029" y="288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07F7B974-9545-482B-AB20-7F117D10BB4C}"/>
                </a:ext>
              </a:extLst>
            </p:cNvPr>
            <p:cNvSpPr/>
            <p:nvPr/>
          </p:nvSpPr>
          <p:spPr>
            <a:xfrm>
              <a:off x="6725912" y="5027952"/>
              <a:ext cx="76792" cy="38396"/>
            </a:xfrm>
            <a:custGeom>
              <a:avLst/>
              <a:gdLst>
                <a:gd name="connsiteX0" fmla="*/ 73566 w 76791"/>
                <a:gd name="connsiteY0" fmla="*/ 40674 h 38395"/>
                <a:gd name="connsiteX1" fmla="*/ 71135 w 76791"/>
                <a:gd name="connsiteY1" fmla="*/ 40162 h 38395"/>
                <a:gd name="connsiteX2" fmla="*/ 3942 w 76791"/>
                <a:gd name="connsiteY2" fmla="*/ 12325 h 38395"/>
                <a:gd name="connsiteX3" fmla="*/ 486 w 76791"/>
                <a:gd name="connsiteY3" fmla="*/ 3942 h 38395"/>
                <a:gd name="connsiteX4" fmla="*/ 8869 w 76791"/>
                <a:gd name="connsiteY4" fmla="*/ 486 h 38395"/>
                <a:gd name="connsiteX5" fmla="*/ 76062 w 76791"/>
                <a:gd name="connsiteY5" fmla="*/ 28323 h 38395"/>
                <a:gd name="connsiteX6" fmla="*/ 79518 w 76791"/>
                <a:gd name="connsiteY6" fmla="*/ 36706 h 38395"/>
                <a:gd name="connsiteX7" fmla="*/ 73566 w 76791"/>
                <a:gd name="connsiteY7" fmla="*/ 40674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38395">
                  <a:moveTo>
                    <a:pt x="73566" y="40674"/>
                  </a:moveTo>
                  <a:cubicBezTo>
                    <a:pt x="72734" y="40674"/>
                    <a:pt x="71903" y="40546"/>
                    <a:pt x="71135" y="40162"/>
                  </a:cubicBezTo>
                  <a:lnTo>
                    <a:pt x="3942" y="12325"/>
                  </a:lnTo>
                  <a:cubicBezTo>
                    <a:pt x="678" y="10981"/>
                    <a:pt x="-858" y="7206"/>
                    <a:pt x="486" y="3942"/>
                  </a:cubicBezTo>
                  <a:cubicBezTo>
                    <a:pt x="1830" y="678"/>
                    <a:pt x="5606" y="-858"/>
                    <a:pt x="8869" y="486"/>
                  </a:cubicBezTo>
                  <a:lnTo>
                    <a:pt x="76062" y="28323"/>
                  </a:lnTo>
                  <a:cubicBezTo>
                    <a:pt x="79326" y="29667"/>
                    <a:pt x="80862" y="33443"/>
                    <a:pt x="79518" y="36706"/>
                  </a:cubicBezTo>
                  <a:cubicBezTo>
                    <a:pt x="78430" y="39202"/>
                    <a:pt x="76062" y="40674"/>
                    <a:pt x="73566" y="4067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38CA952-A922-4F1D-BCF4-1781841A9F36}"/>
                </a:ext>
              </a:extLst>
            </p:cNvPr>
            <p:cNvSpPr/>
            <p:nvPr/>
          </p:nvSpPr>
          <p:spPr>
            <a:xfrm>
              <a:off x="6707866" y="5045934"/>
              <a:ext cx="108789" cy="51195"/>
            </a:xfrm>
            <a:custGeom>
              <a:avLst/>
              <a:gdLst>
                <a:gd name="connsiteX0" fmla="*/ 102363 w 108788"/>
                <a:gd name="connsiteY0" fmla="*/ 52577 h 51194"/>
                <a:gd name="connsiteX1" fmla="*/ 99932 w 108788"/>
                <a:gd name="connsiteY1" fmla="*/ 52065 h 51194"/>
                <a:gd name="connsiteX2" fmla="*/ 3942 w 108788"/>
                <a:gd name="connsiteY2" fmla="*/ 12325 h 51194"/>
                <a:gd name="connsiteX3" fmla="*/ 486 w 108788"/>
                <a:gd name="connsiteY3" fmla="*/ 3942 h 51194"/>
                <a:gd name="connsiteX4" fmla="*/ 8869 w 108788"/>
                <a:gd name="connsiteY4" fmla="*/ 486 h 51194"/>
                <a:gd name="connsiteX5" fmla="*/ 104859 w 108788"/>
                <a:gd name="connsiteY5" fmla="*/ 40226 h 51194"/>
                <a:gd name="connsiteX6" fmla="*/ 108315 w 108788"/>
                <a:gd name="connsiteY6" fmla="*/ 48609 h 51194"/>
                <a:gd name="connsiteX7" fmla="*/ 102363 w 108788"/>
                <a:gd name="connsiteY7" fmla="*/ 52577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51194">
                  <a:moveTo>
                    <a:pt x="102363" y="52577"/>
                  </a:moveTo>
                  <a:cubicBezTo>
                    <a:pt x="101531" y="52577"/>
                    <a:pt x="100700" y="52448"/>
                    <a:pt x="99932" y="52065"/>
                  </a:cubicBezTo>
                  <a:lnTo>
                    <a:pt x="3942" y="12325"/>
                  </a:lnTo>
                  <a:cubicBezTo>
                    <a:pt x="678" y="10981"/>
                    <a:pt x="-858" y="7206"/>
                    <a:pt x="486" y="3942"/>
                  </a:cubicBezTo>
                  <a:cubicBezTo>
                    <a:pt x="1830" y="678"/>
                    <a:pt x="5606" y="-858"/>
                    <a:pt x="8869" y="486"/>
                  </a:cubicBezTo>
                  <a:lnTo>
                    <a:pt x="104859" y="40226"/>
                  </a:lnTo>
                  <a:cubicBezTo>
                    <a:pt x="108123" y="41570"/>
                    <a:pt x="109659" y="45345"/>
                    <a:pt x="108315" y="48609"/>
                  </a:cubicBezTo>
                  <a:cubicBezTo>
                    <a:pt x="107291" y="51041"/>
                    <a:pt x="104923" y="52577"/>
                    <a:pt x="102363" y="5257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89C4C13E-5CEB-412F-A99B-B90095098A16}"/>
                </a:ext>
              </a:extLst>
            </p:cNvPr>
            <p:cNvSpPr/>
            <p:nvPr/>
          </p:nvSpPr>
          <p:spPr>
            <a:xfrm>
              <a:off x="6689947" y="5063916"/>
              <a:ext cx="115188" cy="51195"/>
            </a:xfrm>
            <a:custGeom>
              <a:avLst/>
              <a:gdLst>
                <a:gd name="connsiteX0" fmla="*/ 111066 w 115187"/>
                <a:gd name="connsiteY0" fmla="*/ 56160 h 51194"/>
                <a:gd name="connsiteX1" fmla="*/ 108635 w 115187"/>
                <a:gd name="connsiteY1" fmla="*/ 55648 h 51194"/>
                <a:gd name="connsiteX2" fmla="*/ 3942 w 115187"/>
                <a:gd name="connsiteY2" fmla="*/ 12325 h 51194"/>
                <a:gd name="connsiteX3" fmla="*/ 486 w 115187"/>
                <a:gd name="connsiteY3" fmla="*/ 3942 h 51194"/>
                <a:gd name="connsiteX4" fmla="*/ 8869 w 115187"/>
                <a:gd name="connsiteY4" fmla="*/ 486 h 51194"/>
                <a:gd name="connsiteX5" fmla="*/ 113562 w 115187"/>
                <a:gd name="connsiteY5" fmla="*/ 43810 h 51194"/>
                <a:gd name="connsiteX6" fmla="*/ 117018 w 115187"/>
                <a:gd name="connsiteY6" fmla="*/ 52193 h 51194"/>
                <a:gd name="connsiteX7" fmla="*/ 111066 w 115187"/>
                <a:gd name="connsiteY7" fmla="*/ 56160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87" h="51194">
                  <a:moveTo>
                    <a:pt x="111066" y="56160"/>
                  </a:moveTo>
                  <a:cubicBezTo>
                    <a:pt x="110234" y="56160"/>
                    <a:pt x="109403" y="56032"/>
                    <a:pt x="108635" y="55648"/>
                  </a:cubicBezTo>
                  <a:lnTo>
                    <a:pt x="3942" y="12325"/>
                  </a:lnTo>
                  <a:cubicBezTo>
                    <a:pt x="678" y="10981"/>
                    <a:pt x="-858" y="7206"/>
                    <a:pt x="486" y="3942"/>
                  </a:cubicBezTo>
                  <a:cubicBezTo>
                    <a:pt x="1830" y="678"/>
                    <a:pt x="5606" y="-858"/>
                    <a:pt x="8869" y="486"/>
                  </a:cubicBezTo>
                  <a:lnTo>
                    <a:pt x="113562" y="43810"/>
                  </a:lnTo>
                  <a:cubicBezTo>
                    <a:pt x="116826" y="45154"/>
                    <a:pt x="118362" y="48929"/>
                    <a:pt x="117018" y="52193"/>
                  </a:cubicBezTo>
                  <a:cubicBezTo>
                    <a:pt x="115930" y="54688"/>
                    <a:pt x="113562" y="56160"/>
                    <a:pt x="111066" y="5616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CFB95A19-736C-4DEF-B39E-3CD291350ACC}"/>
                </a:ext>
              </a:extLst>
            </p:cNvPr>
            <p:cNvSpPr/>
            <p:nvPr/>
          </p:nvSpPr>
          <p:spPr>
            <a:xfrm>
              <a:off x="6672029" y="5081898"/>
              <a:ext cx="102389" cy="51195"/>
            </a:xfrm>
            <a:custGeom>
              <a:avLst/>
              <a:gdLst>
                <a:gd name="connsiteX0" fmla="*/ 99996 w 102389"/>
                <a:gd name="connsiteY0" fmla="*/ 51553 h 51194"/>
                <a:gd name="connsiteX1" fmla="*/ 97308 w 102389"/>
                <a:gd name="connsiteY1" fmla="*/ 50977 h 51194"/>
                <a:gd name="connsiteX2" fmla="*/ 3942 w 102389"/>
                <a:gd name="connsiteY2" fmla="*/ 12325 h 51194"/>
                <a:gd name="connsiteX3" fmla="*/ 486 w 102389"/>
                <a:gd name="connsiteY3" fmla="*/ 3942 h 51194"/>
                <a:gd name="connsiteX4" fmla="*/ 8869 w 102389"/>
                <a:gd name="connsiteY4" fmla="*/ 486 h 51194"/>
                <a:gd name="connsiteX5" fmla="*/ 102171 w 102389"/>
                <a:gd name="connsiteY5" fmla="*/ 39138 h 51194"/>
                <a:gd name="connsiteX6" fmla="*/ 104603 w 102389"/>
                <a:gd name="connsiteY6" fmla="*/ 40610 h 51194"/>
                <a:gd name="connsiteX7" fmla="*/ 104603 w 102389"/>
                <a:gd name="connsiteY7" fmla="*/ 49697 h 51194"/>
                <a:gd name="connsiteX8" fmla="*/ 99996 w 102389"/>
                <a:gd name="connsiteY8" fmla="*/ 51553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2389" h="51194">
                  <a:moveTo>
                    <a:pt x="99996" y="51553"/>
                  </a:moveTo>
                  <a:cubicBezTo>
                    <a:pt x="99100" y="51553"/>
                    <a:pt x="98140" y="51361"/>
                    <a:pt x="97308" y="50977"/>
                  </a:cubicBezTo>
                  <a:lnTo>
                    <a:pt x="3942" y="12325"/>
                  </a:lnTo>
                  <a:cubicBezTo>
                    <a:pt x="678" y="10981"/>
                    <a:pt x="-858" y="7206"/>
                    <a:pt x="486" y="3942"/>
                  </a:cubicBezTo>
                  <a:cubicBezTo>
                    <a:pt x="1830" y="678"/>
                    <a:pt x="5606" y="-858"/>
                    <a:pt x="8869" y="486"/>
                  </a:cubicBezTo>
                  <a:lnTo>
                    <a:pt x="102171" y="39138"/>
                  </a:lnTo>
                  <a:cubicBezTo>
                    <a:pt x="103067" y="39458"/>
                    <a:pt x="103899" y="39970"/>
                    <a:pt x="104603" y="40610"/>
                  </a:cubicBezTo>
                  <a:cubicBezTo>
                    <a:pt x="107099" y="43106"/>
                    <a:pt x="107099" y="47201"/>
                    <a:pt x="104603" y="49697"/>
                  </a:cubicBezTo>
                  <a:cubicBezTo>
                    <a:pt x="103259" y="50913"/>
                    <a:pt x="101596" y="51553"/>
                    <a:pt x="99996" y="5155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C4DABD2-F014-43D0-BDBB-BD3874557313}"/>
                </a:ext>
              </a:extLst>
            </p:cNvPr>
            <p:cNvSpPr/>
            <p:nvPr/>
          </p:nvSpPr>
          <p:spPr>
            <a:xfrm>
              <a:off x="6680732" y="5110823"/>
              <a:ext cx="63993" cy="31997"/>
            </a:xfrm>
            <a:custGeom>
              <a:avLst/>
              <a:gdLst>
                <a:gd name="connsiteX0" fmla="*/ 60640 w 63993"/>
                <a:gd name="connsiteY0" fmla="*/ 35299 h 31996"/>
                <a:gd name="connsiteX1" fmla="*/ 58208 w 63993"/>
                <a:gd name="connsiteY1" fmla="*/ 34786 h 31996"/>
                <a:gd name="connsiteX2" fmla="*/ 3942 w 63993"/>
                <a:gd name="connsiteY2" fmla="*/ 12325 h 31996"/>
                <a:gd name="connsiteX3" fmla="*/ 486 w 63993"/>
                <a:gd name="connsiteY3" fmla="*/ 3942 h 31996"/>
                <a:gd name="connsiteX4" fmla="*/ 8869 w 63993"/>
                <a:gd name="connsiteY4" fmla="*/ 486 h 31996"/>
                <a:gd name="connsiteX5" fmla="*/ 63135 w 63993"/>
                <a:gd name="connsiteY5" fmla="*/ 22948 h 31996"/>
                <a:gd name="connsiteX6" fmla="*/ 66591 w 63993"/>
                <a:gd name="connsiteY6" fmla="*/ 31331 h 31996"/>
                <a:gd name="connsiteX7" fmla="*/ 60640 w 63993"/>
                <a:gd name="connsiteY7" fmla="*/ 35299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993" h="31996">
                  <a:moveTo>
                    <a:pt x="60640" y="35299"/>
                  </a:moveTo>
                  <a:cubicBezTo>
                    <a:pt x="59808" y="35299"/>
                    <a:pt x="58976" y="35170"/>
                    <a:pt x="58208" y="34786"/>
                  </a:cubicBezTo>
                  <a:lnTo>
                    <a:pt x="3942" y="12325"/>
                  </a:lnTo>
                  <a:cubicBezTo>
                    <a:pt x="678" y="10981"/>
                    <a:pt x="-858" y="7205"/>
                    <a:pt x="486" y="3942"/>
                  </a:cubicBezTo>
                  <a:cubicBezTo>
                    <a:pt x="1830" y="678"/>
                    <a:pt x="5606" y="-858"/>
                    <a:pt x="8869" y="486"/>
                  </a:cubicBezTo>
                  <a:lnTo>
                    <a:pt x="63135" y="22948"/>
                  </a:lnTo>
                  <a:cubicBezTo>
                    <a:pt x="66399" y="24292"/>
                    <a:pt x="67935" y="28067"/>
                    <a:pt x="66591" y="31331"/>
                  </a:cubicBezTo>
                  <a:cubicBezTo>
                    <a:pt x="65567" y="33827"/>
                    <a:pt x="63200" y="35299"/>
                    <a:pt x="60640" y="352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483B318-DB4B-4117-BDCB-D8D0156EBF98}"/>
                </a:ext>
              </a:extLst>
            </p:cNvPr>
            <p:cNvSpPr/>
            <p:nvPr/>
          </p:nvSpPr>
          <p:spPr>
            <a:xfrm>
              <a:off x="6550528" y="4822955"/>
              <a:ext cx="300768" cy="390359"/>
            </a:xfrm>
            <a:custGeom>
              <a:avLst/>
              <a:gdLst>
                <a:gd name="connsiteX0" fmla="*/ 6416 w 300768"/>
                <a:gd name="connsiteY0" fmla="*/ 393111 h 390358"/>
                <a:gd name="connsiteX1" fmla="*/ 1872 w 300768"/>
                <a:gd name="connsiteY1" fmla="*/ 391255 h 390358"/>
                <a:gd name="connsiteX2" fmla="*/ 1872 w 300768"/>
                <a:gd name="connsiteY2" fmla="*/ 382232 h 390358"/>
                <a:gd name="connsiteX3" fmla="*/ 69385 w 300768"/>
                <a:gd name="connsiteY3" fmla="*/ 314719 h 390358"/>
                <a:gd name="connsiteX4" fmla="*/ 69897 w 300768"/>
                <a:gd name="connsiteY4" fmla="*/ 314271 h 390358"/>
                <a:gd name="connsiteX5" fmla="*/ 92806 w 300768"/>
                <a:gd name="connsiteY5" fmla="*/ 291298 h 390358"/>
                <a:gd name="connsiteX6" fmla="*/ 93318 w 300768"/>
                <a:gd name="connsiteY6" fmla="*/ 290850 h 390358"/>
                <a:gd name="connsiteX7" fmla="*/ 269364 w 300768"/>
                <a:gd name="connsiteY7" fmla="*/ 114740 h 390358"/>
                <a:gd name="connsiteX8" fmla="*/ 269876 w 300768"/>
                <a:gd name="connsiteY8" fmla="*/ 114292 h 390358"/>
                <a:gd name="connsiteX9" fmla="*/ 286322 w 300768"/>
                <a:gd name="connsiteY9" fmla="*/ 97846 h 390358"/>
                <a:gd name="connsiteX10" fmla="*/ 289970 w 300768"/>
                <a:gd name="connsiteY10" fmla="*/ 92918 h 390358"/>
                <a:gd name="connsiteX11" fmla="*/ 290162 w 300768"/>
                <a:gd name="connsiteY11" fmla="*/ 75192 h 390358"/>
                <a:gd name="connsiteX12" fmla="*/ 286322 w 300768"/>
                <a:gd name="connsiteY12" fmla="*/ 69817 h 390358"/>
                <a:gd name="connsiteX13" fmla="*/ 235127 w 300768"/>
                <a:gd name="connsiteY13" fmla="*/ 18558 h 390358"/>
                <a:gd name="connsiteX14" fmla="*/ 207098 w 300768"/>
                <a:gd name="connsiteY14" fmla="*/ 18558 h 390358"/>
                <a:gd name="connsiteX15" fmla="*/ 132546 w 300768"/>
                <a:gd name="connsiteY15" fmla="*/ 93110 h 390358"/>
                <a:gd name="connsiteX16" fmla="*/ 123523 w 300768"/>
                <a:gd name="connsiteY16" fmla="*/ 93046 h 390358"/>
                <a:gd name="connsiteX17" fmla="*/ 123587 w 300768"/>
                <a:gd name="connsiteY17" fmla="*/ 84023 h 390358"/>
                <a:gd name="connsiteX18" fmla="*/ 198075 w 300768"/>
                <a:gd name="connsiteY18" fmla="*/ 9535 h 390358"/>
                <a:gd name="connsiteX19" fmla="*/ 221177 w 300768"/>
                <a:gd name="connsiteY19" fmla="*/ 0 h 390358"/>
                <a:gd name="connsiteX20" fmla="*/ 244278 w 300768"/>
                <a:gd name="connsiteY20" fmla="*/ 9535 h 390358"/>
                <a:gd name="connsiteX21" fmla="*/ 295473 w 300768"/>
                <a:gd name="connsiteY21" fmla="*/ 60794 h 390358"/>
                <a:gd name="connsiteX22" fmla="*/ 301808 w 300768"/>
                <a:gd name="connsiteY22" fmla="*/ 69689 h 390358"/>
                <a:gd name="connsiteX23" fmla="*/ 301488 w 300768"/>
                <a:gd name="connsiteY23" fmla="*/ 98742 h 390358"/>
                <a:gd name="connsiteX24" fmla="*/ 295537 w 300768"/>
                <a:gd name="connsiteY24" fmla="*/ 106869 h 390358"/>
                <a:gd name="connsiteX25" fmla="*/ 278643 w 300768"/>
                <a:gd name="connsiteY25" fmla="*/ 123763 h 390358"/>
                <a:gd name="connsiteX26" fmla="*/ 278131 w 300768"/>
                <a:gd name="connsiteY26" fmla="*/ 124211 h 390358"/>
                <a:gd name="connsiteX27" fmla="*/ 102085 w 300768"/>
                <a:gd name="connsiteY27" fmla="*/ 300320 h 390358"/>
                <a:gd name="connsiteX28" fmla="*/ 101574 w 300768"/>
                <a:gd name="connsiteY28" fmla="*/ 300768 h 390358"/>
                <a:gd name="connsiteX29" fmla="*/ 78664 w 300768"/>
                <a:gd name="connsiteY29" fmla="*/ 323742 h 390358"/>
                <a:gd name="connsiteX30" fmla="*/ 78152 w 300768"/>
                <a:gd name="connsiteY30" fmla="*/ 324190 h 390358"/>
                <a:gd name="connsiteX31" fmla="*/ 11087 w 300768"/>
                <a:gd name="connsiteY31" fmla="*/ 391255 h 390358"/>
                <a:gd name="connsiteX32" fmla="*/ 6416 w 300768"/>
                <a:gd name="connsiteY32" fmla="*/ 393111 h 39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0768" h="390358">
                  <a:moveTo>
                    <a:pt x="6416" y="393111"/>
                  </a:moveTo>
                  <a:cubicBezTo>
                    <a:pt x="4752" y="393111"/>
                    <a:pt x="3152" y="392471"/>
                    <a:pt x="1872" y="391255"/>
                  </a:cubicBezTo>
                  <a:cubicBezTo>
                    <a:pt x="-624" y="388759"/>
                    <a:pt x="-624" y="384728"/>
                    <a:pt x="1872" y="382232"/>
                  </a:cubicBezTo>
                  <a:lnTo>
                    <a:pt x="69385" y="314719"/>
                  </a:lnTo>
                  <a:cubicBezTo>
                    <a:pt x="69513" y="314591"/>
                    <a:pt x="69705" y="314399"/>
                    <a:pt x="69897" y="314271"/>
                  </a:cubicBezTo>
                  <a:lnTo>
                    <a:pt x="92806" y="291298"/>
                  </a:lnTo>
                  <a:cubicBezTo>
                    <a:pt x="92998" y="291169"/>
                    <a:pt x="93126" y="290978"/>
                    <a:pt x="93318" y="290850"/>
                  </a:cubicBezTo>
                  <a:lnTo>
                    <a:pt x="269364" y="114740"/>
                  </a:lnTo>
                  <a:cubicBezTo>
                    <a:pt x="269492" y="114612"/>
                    <a:pt x="269684" y="114420"/>
                    <a:pt x="269876" y="114292"/>
                  </a:cubicBezTo>
                  <a:lnTo>
                    <a:pt x="286322" y="97846"/>
                  </a:lnTo>
                  <a:cubicBezTo>
                    <a:pt x="287794" y="96374"/>
                    <a:pt x="289010" y="94710"/>
                    <a:pt x="289970" y="92918"/>
                  </a:cubicBezTo>
                  <a:cubicBezTo>
                    <a:pt x="292785" y="87415"/>
                    <a:pt x="292849" y="80759"/>
                    <a:pt x="290162" y="75192"/>
                  </a:cubicBezTo>
                  <a:cubicBezTo>
                    <a:pt x="289201" y="73208"/>
                    <a:pt x="287986" y="71417"/>
                    <a:pt x="286322" y="69817"/>
                  </a:cubicBezTo>
                  <a:lnTo>
                    <a:pt x="235127" y="18558"/>
                  </a:lnTo>
                  <a:cubicBezTo>
                    <a:pt x="227384" y="10815"/>
                    <a:pt x="214841" y="10815"/>
                    <a:pt x="207098" y="18558"/>
                  </a:cubicBezTo>
                  <a:lnTo>
                    <a:pt x="132546" y="93110"/>
                  </a:lnTo>
                  <a:cubicBezTo>
                    <a:pt x="130050" y="95606"/>
                    <a:pt x="125955" y="95542"/>
                    <a:pt x="123523" y="93046"/>
                  </a:cubicBezTo>
                  <a:cubicBezTo>
                    <a:pt x="121027" y="90551"/>
                    <a:pt x="121027" y="86455"/>
                    <a:pt x="123587" y="84023"/>
                  </a:cubicBezTo>
                  <a:lnTo>
                    <a:pt x="198075" y="9535"/>
                  </a:lnTo>
                  <a:cubicBezTo>
                    <a:pt x="204219" y="3392"/>
                    <a:pt x="212410" y="0"/>
                    <a:pt x="221177" y="0"/>
                  </a:cubicBezTo>
                  <a:cubicBezTo>
                    <a:pt x="229944" y="0"/>
                    <a:pt x="238071" y="3392"/>
                    <a:pt x="244278" y="9535"/>
                  </a:cubicBezTo>
                  <a:lnTo>
                    <a:pt x="295473" y="60794"/>
                  </a:lnTo>
                  <a:cubicBezTo>
                    <a:pt x="298161" y="63481"/>
                    <a:pt x="300273" y="66425"/>
                    <a:pt x="301808" y="69689"/>
                  </a:cubicBezTo>
                  <a:cubicBezTo>
                    <a:pt x="306224" y="78776"/>
                    <a:pt x="306096" y="89655"/>
                    <a:pt x="301488" y="98742"/>
                  </a:cubicBezTo>
                  <a:cubicBezTo>
                    <a:pt x="299953" y="101685"/>
                    <a:pt x="297969" y="104437"/>
                    <a:pt x="295537" y="106869"/>
                  </a:cubicBezTo>
                  <a:lnTo>
                    <a:pt x="278643" y="123763"/>
                  </a:lnTo>
                  <a:cubicBezTo>
                    <a:pt x="278451" y="123955"/>
                    <a:pt x="278323" y="124083"/>
                    <a:pt x="278131" y="124211"/>
                  </a:cubicBezTo>
                  <a:lnTo>
                    <a:pt x="102085" y="300320"/>
                  </a:lnTo>
                  <a:cubicBezTo>
                    <a:pt x="101957" y="300449"/>
                    <a:pt x="101765" y="300640"/>
                    <a:pt x="101574" y="300768"/>
                  </a:cubicBezTo>
                  <a:lnTo>
                    <a:pt x="78664" y="323742"/>
                  </a:lnTo>
                  <a:cubicBezTo>
                    <a:pt x="78472" y="323870"/>
                    <a:pt x="78344" y="324062"/>
                    <a:pt x="78152" y="324190"/>
                  </a:cubicBezTo>
                  <a:lnTo>
                    <a:pt x="11087" y="391255"/>
                  </a:lnTo>
                  <a:cubicBezTo>
                    <a:pt x="9679" y="392471"/>
                    <a:pt x="8015" y="393111"/>
                    <a:pt x="6416" y="39311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D8CE5E98-832A-49D4-ABB8-1D4A43F724DB}"/>
                </a:ext>
              </a:extLst>
            </p:cNvPr>
            <p:cNvSpPr/>
            <p:nvPr/>
          </p:nvSpPr>
          <p:spPr>
            <a:xfrm>
              <a:off x="6676979" y="4900371"/>
              <a:ext cx="95990" cy="95990"/>
            </a:xfrm>
            <a:custGeom>
              <a:avLst/>
              <a:gdLst>
                <a:gd name="connsiteX0" fmla="*/ 93702 w 95989"/>
                <a:gd name="connsiteY0" fmla="*/ 100037 h 95989"/>
                <a:gd name="connsiteX1" fmla="*/ 89158 w 95989"/>
                <a:gd name="connsiteY1" fmla="*/ 98182 h 95989"/>
                <a:gd name="connsiteX2" fmla="*/ 1872 w 95989"/>
                <a:gd name="connsiteY2" fmla="*/ 10895 h 95989"/>
                <a:gd name="connsiteX3" fmla="*/ 1872 w 95989"/>
                <a:gd name="connsiteY3" fmla="*/ 1872 h 95989"/>
                <a:gd name="connsiteX4" fmla="*/ 10895 w 95989"/>
                <a:gd name="connsiteY4" fmla="*/ 1872 h 95989"/>
                <a:gd name="connsiteX5" fmla="*/ 98182 w 95989"/>
                <a:gd name="connsiteY5" fmla="*/ 89159 h 95989"/>
                <a:gd name="connsiteX6" fmla="*/ 98182 w 95989"/>
                <a:gd name="connsiteY6" fmla="*/ 98182 h 95989"/>
                <a:gd name="connsiteX7" fmla="*/ 93702 w 95989"/>
                <a:gd name="connsiteY7" fmla="*/ 100037 h 9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89" h="95989">
                  <a:moveTo>
                    <a:pt x="93702" y="100037"/>
                  </a:moveTo>
                  <a:cubicBezTo>
                    <a:pt x="92038" y="100037"/>
                    <a:pt x="90438" y="99398"/>
                    <a:pt x="89158" y="98182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98182" y="89159"/>
                  </a:lnTo>
                  <a:cubicBezTo>
                    <a:pt x="100678" y="91654"/>
                    <a:pt x="100678" y="95686"/>
                    <a:pt x="98182" y="98182"/>
                  </a:cubicBezTo>
                  <a:cubicBezTo>
                    <a:pt x="96966" y="99398"/>
                    <a:pt x="95302" y="100037"/>
                    <a:pt x="93702" y="10003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604D1584-C609-4B35-BBE5-80A67BFE1DFB}"/>
                </a:ext>
              </a:extLst>
            </p:cNvPr>
            <p:cNvSpPr/>
            <p:nvPr/>
          </p:nvSpPr>
          <p:spPr>
            <a:xfrm>
              <a:off x="6623225" y="5023174"/>
              <a:ext cx="63993" cy="63993"/>
            </a:xfrm>
            <a:custGeom>
              <a:avLst/>
              <a:gdLst>
                <a:gd name="connsiteX0" fmla="*/ 59146 w 63993"/>
                <a:gd name="connsiteY0" fmla="*/ 65481 h 63993"/>
                <a:gd name="connsiteX1" fmla="*/ 54602 w 63993"/>
                <a:gd name="connsiteY1" fmla="*/ 63625 h 63993"/>
                <a:gd name="connsiteX2" fmla="*/ 1872 w 63993"/>
                <a:gd name="connsiteY2" fmla="*/ 10895 h 63993"/>
                <a:gd name="connsiteX3" fmla="*/ 1872 w 63993"/>
                <a:gd name="connsiteY3" fmla="*/ 1872 h 63993"/>
                <a:gd name="connsiteX4" fmla="*/ 10895 w 63993"/>
                <a:gd name="connsiteY4" fmla="*/ 1872 h 63993"/>
                <a:gd name="connsiteX5" fmla="*/ 63626 w 63993"/>
                <a:gd name="connsiteY5" fmla="*/ 54602 h 63993"/>
                <a:gd name="connsiteX6" fmla="*/ 63626 w 63993"/>
                <a:gd name="connsiteY6" fmla="*/ 63625 h 63993"/>
                <a:gd name="connsiteX7" fmla="*/ 59146 w 63993"/>
                <a:gd name="connsiteY7" fmla="*/ 65481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993" h="63993">
                  <a:moveTo>
                    <a:pt x="59146" y="65481"/>
                  </a:moveTo>
                  <a:cubicBezTo>
                    <a:pt x="57482" y="65481"/>
                    <a:pt x="55882" y="64841"/>
                    <a:pt x="54602" y="63625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63626" y="54602"/>
                  </a:lnTo>
                  <a:cubicBezTo>
                    <a:pt x="66121" y="57098"/>
                    <a:pt x="66121" y="61130"/>
                    <a:pt x="63626" y="63625"/>
                  </a:cubicBezTo>
                  <a:cubicBezTo>
                    <a:pt x="62410" y="64841"/>
                    <a:pt x="60810" y="65481"/>
                    <a:pt x="59146" y="6548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FBF4EB53-1D78-41E2-B927-081A35941710}"/>
                </a:ext>
              </a:extLst>
            </p:cNvPr>
            <p:cNvSpPr/>
            <p:nvPr/>
          </p:nvSpPr>
          <p:spPr>
            <a:xfrm>
              <a:off x="6566911" y="5143417"/>
              <a:ext cx="31997" cy="31997"/>
            </a:xfrm>
            <a:custGeom>
              <a:avLst/>
              <a:gdLst>
                <a:gd name="connsiteX0" fmla="*/ 27213 w 31996"/>
                <a:gd name="connsiteY0" fmla="*/ 33549 h 31996"/>
                <a:gd name="connsiteX1" fmla="*/ 22670 w 31996"/>
                <a:gd name="connsiteY1" fmla="*/ 31693 h 31996"/>
                <a:gd name="connsiteX2" fmla="*/ 1872 w 31996"/>
                <a:gd name="connsiteY2" fmla="*/ 10895 h 31996"/>
                <a:gd name="connsiteX3" fmla="*/ 1872 w 31996"/>
                <a:gd name="connsiteY3" fmla="*/ 1872 h 31996"/>
                <a:gd name="connsiteX4" fmla="*/ 10895 w 31996"/>
                <a:gd name="connsiteY4" fmla="*/ 1872 h 31996"/>
                <a:gd name="connsiteX5" fmla="*/ 31693 w 31996"/>
                <a:gd name="connsiteY5" fmla="*/ 22670 h 31996"/>
                <a:gd name="connsiteX6" fmla="*/ 31693 w 31996"/>
                <a:gd name="connsiteY6" fmla="*/ 31693 h 31996"/>
                <a:gd name="connsiteX7" fmla="*/ 27213 w 31996"/>
                <a:gd name="connsiteY7" fmla="*/ 33549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27213" y="33549"/>
                  </a:moveTo>
                  <a:cubicBezTo>
                    <a:pt x="25549" y="33549"/>
                    <a:pt x="23950" y="32909"/>
                    <a:pt x="22670" y="3169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31693" y="22670"/>
                  </a:lnTo>
                  <a:cubicBezTo>
                    <a:pt x="34188" y="25166"/>
                    <a:pt x="34188" y="29197"/>
                    <a:pt x="31693" y="31693"/>
                  </a:cubicBezTo>
                  <a:cubicBezTo>
                    <a:pt x="30477" y="32909"/>
                    <a:pt x="28877" y="33549"/>
                    <a:pt x="27213" y="3354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58D4AFA9-1FE6-4D6B-B571-BC6A8CA600F8}"/>
                </a:ext>
              </a:extLst>
            </p:cNvPr>
            <p:cNvSpPr/>
            <p:nvPr/>
          </p:nvSpPr>
          <p:spPr>
            <a:xfrm>
              <a:off x="6711935" y="4865383"/>
              <a:ext cx="115188" cy="12799"/>
            </a:xfrm>
            <a:custGeom>
              <a:avLst/>
              <a:gdLst>
                <a:gd name="connsiteX0" fmla="*/ 113076 w 115187"/>
                <a:gd name="connsiteY0" fmla="*/ 12799 h 12798"/>
                <a:gd name="connsiteX1" fmla="*/ 6399 w 115187"/>
                <a:gd name="connsiteY1" fmla="*/ 12799 h 12798"/>
                <a:gd name="connsiteX2" fmla="*/ 0 w 115187"/>
                <a:gd name="connsiteY2" fmla="*/ 6399 h 12798"/>
                <a:gd name="connsiteX3" fmla="*/ 6399 w 115187"/>
                <a:gd name="connsiteY3" fmla="*/ 0 h 12798"/>
                <a:gd name="connsiteX4" fmla="*/ 113076 w 115187"/>
                <a:gd name="connsiteY4" fmla="*/ 0 h 12798"/>
                <a:gd name="connsiteX5" fmla="*/ 119475 w 115187"/>
                <a:gd name="connsiteY5" fmla="*/ 6399 h 12798"/>
                <a:gd name="connsiteX6" fmla="*/ 113076 w 115187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187" h="12798">
                  <a:moveTo>
                    <a:pt x="11307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13076" y="0"/>
                  </a:lnTo>
                  <a:cubicBezTo>
                    <a:pt x="116596" y="0"/>
                    <a:pt x="119475" y="2880"/>
                    <a:pt x="119475" y="6399"/>
                  </a:cubicBezTo>
                  <a:cubicBezTo>
                    <a:pt x="119475" y="9919"/>
                    <a:pt x="116596" y="12799"/>
                    <a:pt x="11307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FD8844CF-9B78-40BF-8A77-3F5056B18BFA}"/>
                </a:ext>
              </a:extLst>
            </p:cNvPr>
            <p:cNvSpPr/>
            <p:nvPr/>
          </p:nvSpPr>
          <p:spPr>
            <a:xfrm>
              <a:off x="6688450" y="4888868"/>
              <a:ext cx="159983" cy="12799"/>
            </a:xfrm>
            <a:custGeom>
              <a:avLst/>
              <a:gdLst>
                <a:gd name="connsiteX0" fmla="*/ 157999 w 159983"/>
                <a:gd name="connsiteY0" fmla="*/ 12799 h 12798"/>
                <a:gd name="connsiteX1" fmla="*/ 6399 w 159983"/>
                <a:gd name="connsiteY1" fmla="*/ 12799 h 12798"/>
                <a:gd name="connsiteX2" fmla="*/ 0 w 159983"/>
                <a:gd name="connsiteY2" fmla="*/ 6399 h 12798"/>
                <a:gd name="connsiteX3" fmla="*/ 6399 w 159983"/>
                <a:gd name="connsiteY3" fmla="*/ 0 h 12798"/>
                <a:gd name="connsiteX4" fmla="*/ 157999 w 159983"/>
                <a:gd name="connsiteY4" fmla="*/ 0 h 12798"/>
                <a:gd name="connsiteX5" fmla="*/ 164399 w 159983"/>
                <a:gd name="connsiteY5" fmla="*/ 6399 h 12798"/>
                <a:gd name="connsiteX6" fmla="*/ 157999 w 159983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983" h="12798">
                  <a:moveTo>
                    <a:pt x="157999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57999" y="0"/>
                  </a:lnTo>
                  <a:cubicBezTo>
                    <a:pt x="161519" y="0"/>
                    <a:pt x="164399" y="2880"/>
                    <a:pt x="164399" y="6399"/>
                  </a:cubicBezTo>
                  <a:cubicBezTo>
                    <a:pt x="164399" y="9919"/>
                    <a:pt x="161519" y="12799"/>
                    <a:pt x="157999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A8E236B-9976-4248-9D95-856691F12F9F}"/>
                </a:ext>
              </a:extLst>
            </p:cNvPr>
            <p:cNvSpPr/>
            <p:nvPr/>
          </p:nvSpPr>
          <p:spPr>
            <a:xfrm>
              <a:off x="6688962" y="4912290"/>
              <a:ext cx="159983" cy="12799"/>
            </a:xfrm>
            <a:custGeom>
              <a:avLst/>
              <a:gdLst>
                <a:gd name="connsiteX0" fmla="*/ 157167 w 159983"/>
                <a:gd name="connsiteY0" fmla="*/ 12799 h 12798"/>
                <a:gd name="connsiteX1" fmla="*/ 6399 w 159983"/>
                <a:gd name="connsiteY1" fmla="*/ 12799 h 12798"/>
                <a:gd name="connsiteX2" fmla="*/ 0 w 159983"/>
                <a:gd name="connsiteY2" fmla="*/ 6399 h 12798"/>
                <a:gd name="connsiteX3" fmla="*/ 6399 w 159983"/>
                <a:gd name="connsiteY3" fmla="*/ 0 h 12798"/>
                <a:gd name="connsiteX4" fmla="*/ 157167 w 159983"/>
                <a:gd name="connsiteY4" fmla="*/ 0 h 12798"/>
                <a:gd name="connsiteX5" fmla="*/ 163567 w 159983"/>
                <a:gd name="connsiteY5" fmla="*/ 6399 h 12798"/>
                <a:gd name="connsiteX6" fmla="*/ 157167 w 159983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983" h="12798">
                  <a:moveTo>
                    <a:pt x="15716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57167" y="0"/>
                  </a:lnTo>
                  <a:cubicBezTo>
                    <a:pt x="160687" y="0"/>
                    <a:pt x="163567" y="2880"/>
                    <a:pt x="163567" y="6399"/>
                  </a:cubicBezTo>
                  <a:cubicBezTo>
                    <a:pt x="163567" y="9919"/>
                    <a:pt x="160687" y="12799"/>
                    <a:pt x="15716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6F3025F0-0101-48F9-A855-F8F6D2AAC5CA}"/>
                </a:ext>
              </a:extLst>
            </p:cNvPr>
            <p:cNvSpPr/>
            <p:nvPr/>
          </p:nvSpPr>
          <p:spPr>
            <a:xfrm>
              <a:off x="6712383" y="4935711"/>
              <a:ext cx="115188" cy="12799"/>
            </a:xfrm>
            <a:custGeom>
              <a:avLst/>
              <a:gdLst>
                <a:gd name="connsiteX0" fmla="*/ 112052 w 115187"/>
                <a:gd name="connsiteY0" fmla="*/ 12799 h 12798"/>
                <a:gd name="connsiteX1" fmla="*/ 6399 w 115187"/>
                <a:gd name="connsiteY1" fmla="*/ 12799 h 12798"/>
                <a:gd name="connsiteX2" fmla="*/ 0 w 115187"/>
                <a:gd name="connsiteY2" fmla="*/ 6399 h 12798"/>
                <a:gd name="connsiteX3" fmla="*/ 6399 w 115187"/>
                <a:gd name="connsiteY3" fmla="*/ 0 h 12798"/>
                <a:gd name="connsiteX4" fmla="*/ 112052 w 115187"/>
                <a:gd name="connsiteY4" fmla="*/ 0 h 12798"/>
                <a:gd name="connsiteX5" fmla="*/ 118452 w 115187"/>
                <a:gd name="connsiteY5" fmla="*/ 6399 h 12798"/>
                <a:gd name="connsiteX6" fmla="*/ 112052 w 115187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187" h="12798">
                  <a:moveTo>
                    <a:pt x="112052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12052" y="0"/>
                  </a:lnTo>
                  <a:cubicBezTo>
                    <a:pt x="115572" y="0"/>
                    <a:pt x="118452" y="2880"/>
                    <a:pt x="118452" y="6399"/>
                  </a:cubicBezTo>
                  <a:cubicBezTo>
                    <a:pt x="118452" y="9919"/>
                    <a:pt x="115636" y="12799"/>
                    <a:pt x="11205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0EEB9069-D514-4441-9F36-C4740042D015}"/>
                </a:ext>
              </a:extLst>
            </p:cNvPr>
            <p:cNvSpPr/>
            <p:nvPr/>
          </p:nvSpPr>
          <p:spPr>
            <a:xfrm>
              <a:off x="6735869" y="4959197"/>
              <a:ext cx="70393" cy="12799"/>
            </a:xfrm>
            <a:custGeom>
              <a:avLst/>
              <a:gdLst>
                <a:gd name="connsiteX0" fmla="*/ 65145 w 70392"/>
                <a:gd name="connsiteY0" fmla="*/ 12799 h 12798"/>
                <a:gd name="connsiteX1" fmla="*/ 6399 w 70392"/>
                <a:gd name="connsiteY1" fmla="*/ 12799 h 12798"/>
                <a:gd name="connsiteX2" fmla="*/ 0 w 70392"/>
                <a:gd name="connsiteY2" fmla="*/ 6399 h 12798"/>
                <a:gd name="connsiteX3" fmla="*/ 6399 w 70392"/>
                <a:gd name="connsiteY3" fmla="*/ 0 h 12798"/>
                <a:gd name="connsiteX4" fmla="*/ 65145 w 70392"/>
                <a:gd name="connsiteY4" fmla="*/ 0 h 12798"/>
                <a:gd name="connsiteX5" fmla="*/ 71544 w 70392"/>
                <a:gd name="connsiteY5" fmla="*/ 6399 h 12798"/>
                <a:gd name="connsiteX6" fmla="*/ 65145 w 70392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392" h="12798">
                  <a:moveTo>
                    <a:pt x="6514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65145" y="0"/>
                  </a:lnTo>
                  <a:cubicBezTo>
                    <a:pt x="68665" y="0"/>
                    <a:pt x="71544" y="2880"/>
                    <a:pt x="71544" y="6399"/>
                  </a:cubicBezTo>
                  <a:cubicBezTo>
                    <a:pt x="71544" y="9919"/>
                    <a:pt x="68665" y="12799"/>
                    <a:pt x="6514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E2D8BF1F-9ACD-41EF-8002-63F659DF094A}"/>
                </a:ext>
              </a:extLst>
            </p:cNvPr>
            <p:cNvSpPr/>
            <p:nvPr/>
          </p:nvSpPr>
          <p:spPr>
            <a:xfrm>
              <a:off x="6615497" y="5041876"/>
              <a:ext cx="38396" cy="12799"/>
            </a:xfrm>
            <a:custGeom>
              <a:avLst/>
              <a:gdLst>
                <a:gd name="connsiteX0" fmla="*/ 32957 w 38395"/>
                <a:gd name="connsiteY0" fmla="*/ 12799 h 12798"/>
                <a:gd name="connsiteX1" fmla="*/ 6399 w 38395"/>
                <a:gd name="connsiteY1" fmla="*/ 12799 h 12798"/>
                <a:gd name="connsiteX2" fmla="*/ 0 w 38395"/>
                <a:gd name="connsiteY2" fmla="*/ 6399 h 12798"/>
                <a:gd name="connsiteX3" fmla="*/ 6399 w 38395"/>
                <a:gd name="connsiteY3" fmla="*/ 0 h 12798"/>
                <a:gd name="connsiteX4" fmla="*/ 32893 w 38395"/>
                <a:gd name="connsiteY4" fmla="*/ 0 h 12798"/>
                <a:gd name="connsiteX5" fmla="*/ 39292 w 38395"/>
                <a:gd name="connsiteY5" fmla="*/ 6399 h 12798"/>
                <a:gd name="connsiteX6" fmla="*/ 32957 w 383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395" h="12798">
                  <a:moveTo>
                    <a:pt x="3295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2893" y="0"/>
                  </a:lnTo>
                  <a:cubicBezTo>
                    <a:pt x="36412" y="0"/>
                    <a:pt x="39292" y="2880"/>
                    <a:pt x="39292" y="6399"/>
                  </a:cubicBezTo>
                  <a:cubicBezTo>
                    <a:pt x="39292" y="9919"/>
                    <a:pt x="36476" y="12799"/>
                    <a:pt x="3295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F6858174-A7B6-49CE-BF32-47177BF0945E}"/>
                </a:ext>
              </a:extLst>
            </p:cNvPr>
            <p:cNvSpPr/>
            <p:nvPr/>
          </p:nvSpPr>
          <p:spPr>
            <a:xfrm>
              <a:off x="6605770" y="5065426"/>
              <a:ext cx="70393" cy="12799"/>
            </a:xfrm>
            <a:custGeom>
              <a:avLst/>
              <a:gdLst>
                <a:gd name="connsiteX0" fmla="*/ 64121 w 70392"/>
                <a:gd name="connsiteY0" fmla="*/ 12799 h 12798"/>
                <a:gd name="connsiteX1" fmla="*/ 6399 w 70392"/>
                <a:gd name="connsiteY1" fmla="*/ 12799 h 12798"/>
                <a:gd name="connsiteX2" fmla="*/ 0 w 70392"/>
                <a:gd name="connsiteY2" fmla="*/ 6399 h 12798"/>
                <a:gd name="connsiteX3" fmla="*/ 6399 w 70392"/>
                <a:gd name="connsiteY3" fmla="*/ 0 h 12798"/>
                <a:gd name="connsiteX4" fmla="*/ 64121 w 70392"/>
                <a:gd name="connsiteY4" fmla="*/ 0 h 12798"/>
                <a:gd name="connsiteX5" fmla="*/ 70521 w 70392"/>
                <a:gd name="connsiteY5" fmla="*/ 6399 h 12798"/>
                <a:gd name="connsiteX6" fmla="*/ 64121 w 70392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392" h="12798">
                  <a:moveTo>
                    <a:pt x="64121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64121" y="0"/>
                  </a:lnTo>
                  <a:cubicBezTo>
                    <a:pt x="67641" y="0"/>
                    <a:pt x="70521" y="2880"/>
                    <a:pt x="70521" y="6399"/>
                  </a:cubicBezTo>
                  <a:cubicBezTo>
                    <a:pt x="70521" y="9919"/>
                    <a:pt x="67641" y="12799"/>
                    <a:pt x="6412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7A08BED5-D703-490A-8367-882EB7C07986}"/>
                </a:ext>
              </a:extLst>
            </p:cNvPr>
            <p:cNvSpPr/>
            <p:nvPr/>
          </p:nvSpPr>
          <p:spPr>
            <a:xfrm>
              <a:off x="6596044" y="5088847"/>
              <a:ext cx="76792" cy="12799"/>
            </a:xfrm>
            <a:custGeom>
              <a:avLst/>
              <a:gdLst>
                <a:gd name="connsiteX0" fmla="*/ 73528 w 76791"/>
                <a:gd name="connsiteY0" fmla="*/ 12799 h 12798"/>
                <a:gd name="connsiteX1" fmla="*/ 6399 w 76791"/>
                <a:gd name="connsiteY1" fmla="*/ 12799 h 12798"/>
                <a:gd name="connsiteX2" fmla="*/ 0 w 76791"/>
                <a:gd name="connsiteY2" fmla="*/ 6399 h 12798"/>
                <a:gd name="connsiteX3" fmla="*/ 6399 w 76791"/>
                <a:gd name="connsiteY3" fmla="*/ 0 h 12798"/>
                <a:gd name="connsiteX4" fmla="*/ 73528 w 76791"/>
                <a:gd name="connsiteY4" fmla="*/ 0 h 12798"/>
                <a:gd name="connsiteX5" fmla="*/ 79928 w 76791"/>
                <a:gd name="connsiteY5" fmla="*/ 6399 h 12798"/>
                <a:gd name="connsiteX6" fmla="*/ 73528 w 7679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791" h="12798">
                  <a:moveTo>
                    <a:pt x="7352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73528" y="0"/>
                  </a:lnTo>
                  <a:cubicBezTo>
                    <a:pt x="77048" y="0"/>
                    <a:pt x="79928" y="2880"/>
                    <a:pt x="79928" y="6399"/>
                  </a:cubicBezTo>
                  <a:cubicBezTo>
                    <a:pt x="79928" y="9919"/>
                    <a:pt x="77048" y="12799"/>
                    <a:pt x="7352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30BAE02F-4036-41E0-BAF0-994658021E79}"/>
                </a:ext>
              </a:extLst>
            </p:cNvPr>
            <p:cNvSpPr/>
            <p:nvPr/>
          </p:nvSpPr>
          <p:spPr>
            <a:xfrm>
              <a:off x="6586445" y="5112333"/>
              <a:ext cx="63993" cy="12799"/>
            </a:xfrm>
            <a:custGeom>
              <a:avLst/>
              <a:gdLst>
                <a:gd name="connsiteX0" fmla="*/ 61497 w 63993"/>
                <a:gd name="connsiteY0" fmla="*/ 12799 h 12798"/>
                <a:gd name="connsiteX1" fmla="*/ 6399 w 63993"/>
                <a:gd name="connsiteY1" fmla="*/ 12799 h 12798"/>
                <a:gd name="connsiteX2" fmla="*/ 0 w 63993"/>
                <a:gd name="connsiteY2" fmla="*/ 6399 h 12798"/>
                <a:gd name="connsiteX3" fmla="*/ 6399 w 63993"/>
                <a:gd name="connsiteY3" fmla="*/ 0 h 12798"/>
                <a:gd name="connsiteX4" fmla="*/ 61497 w 63993"/>
                <a:gd name="connsiteY4" fmla="*/ 0 h 12798"/>
                <a:gd name="connsiteX5" fmla="*/ 67897 w 63993"/>
                <a:gd name="connsiteY5" fmla="*/ 6399 h 12798"/>
                <a:gd name="connsiteX6" fmla="*/ 61497 w 63993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93" h="12798">
                  <a:moveTo>
                    <a:pt x="6149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61497" y="0"/>
                  </a:lnTo>
                  <a:cubicBezTo>
                    <a:pt x="65017" y="0"/>
                    <a:pt x="67897" y="2879"/>
                    <a:pt x="67897" y="6399"/>
                  </a:cubicBezTo>
                  <a:cubicBezTo>
                    <a:pt x="67897" y="9919"/>
                    <a:pt x="65017" y="12799"/>
                    <a:pt x="6149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4110C290-48F6-4B2C-A878-3845F69644B6}"/>
                </a:ext>
              </a:extLst>
            </p:cNvPr>
            <p:cNvSpPr/>
            <p:nvPr/>
          </p:nvSpPr>
          <p:spPr>
            <a:xfrm>
              <a:off x="6576653" y="5135754"/>
              <a:ext cx="51195" cy="12799"/>
            </a:xfrm>
            <a:custGeom>
              <a:avLst/>
              <a:gdLst>
                <a:gd name="connsiteX0" fmla="*/ 47867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7803 w 51194"/>
                <a:gd name="connsiteY4" fmla="*/ 0 h 12798"/>
                <a:gd name="connsiteX5" fmla="*/ 54203 w 51194"/>
                <a:gd name="connsiteY5" fmla="*/ 6399 h 12798"/>
                <a:gd name="connsiteX6" fmla="*/ 47867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786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7803" y="0"/>
                  </a:lnTo>
                  <a:cubicBezTo>
                    <a:pt x="51323" y="0"/>
                    <a:pt x="54203" y="2880"/>
                    <a:pt x="54203" y="6399"/>
                  </a:cubicBezTo>
                  <a:cubicBezTo>
                    <a:pt x="54203" y="9919"/>
                    <a:pt x="51387" y="12799"/>
                    <a:pt x="4786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EB35704E-CFCD-49A1-AB8A-98CD75AF9391}"/>
                </a:ext>
              </a:extLst>
            </p:cNvPr>
            <p:cNvSpPr/>
            <p:nvPr/>
          </p:nvSpPr>
          <p:spPr>
            <a:xfrm>
              <a:off x="6550570" y="4740566"/>
              <a:ext cx="172782" cy="467151"/>
            </a:xfrm>
            <a:custGeom>
              <a:avLst/>
              <a:gdLst>
                <a:gd name="connsiteX0" fmla="*/ 6374 w 172781"/>
                <a:gd name="connsiteY0" fmla="*/ 470956 h 467150"/>
                <a:gd name="connsiteX1" fmla="*/ 3942 w 172781"/>
                <a:gd name="connsiteY1" fmla="*/ 470444 h 467150"/>
                <a:gd name="connsiteX2" fmla="*/ 486 w 172781"/>
                <a:gd name="connsiteY2" fmla="*/ 462061 h 467150"/>
                <a:gd name="connsiteX3" fmla="*/ 78046 w 172781"/>
                <a:gd name="connsiteY3" fmla="*/ 274817 h 467150"/>
                <a:gd name="connsiteX4" fmla="*/ 78238 w 172781"/>
                <a:gd name="connsiteY4" fmla="*/ 274369 h 467150"/>
                <a:gd name="connsiteX5" fmla="*/ 163797 w 172781"/>
                <a:gd name="connsiteY5" fmla="*/ 67926 h 467150"/>
                <a:gd name="connsiteX6" fmla="*/ 163797 w 172781"/>
                <a:gd name="connsiteY6" fmla="*/ 52760 h 467150"/>
                <a:gd name="connsiteX7" fmla="*/ 153046 w 172781"/>
                <a:gd name="connsiteY7" fmla="*/ 42009 h 467150"/>
                <a:gd name="connsiteX8" fmla="*/ 86109 w 172781"/>
                <a:gd name="connsiteY8" fmla="*/ 14300 h 467150"/>
                <a:gd name="connsiteX9" fmla="*/ 60192 w 172781"/>
                <a:gd name="connsiteY9" fmla="*/ 25051 h 467150"/>
                <a:gd name="connsiteX10" fmla="*/ 12325 w 172781"/>
                <a:gd name="connsiteY10" fmla="*/ 140622 h 467150"/>
                <a:gd name="connsiteX11" fmla="*/ 3942 w 172781"/>
                <a:gd name="connsiteY11" fmla="*/ 144078 h 467150"/>
                <a:gd name="connsiteX12" fmla="*/ 486 w 172781"/>
                <a:gd name="connsiteY12" fmla="*/ 135695 h 467150"/>
                <a:gd name="connsiteX13" fmla="*/ 48353 w 172781"/>
                <a:gd name="connsiteY13" fmla="*/ 20123 h 467150"/>
                <a:gd name="connsiteX14" fmla="*/ 90973 w 172781"/>
                <a:gd name="connsiteY14" fmla="*/ 2461 h 467150"/>
                <a:gd name="connsiteX15" fmla="*/ 157910 w 172781"/>
                <a:gd name="connsiteY15" fmla="*/ 30170 h 467150"/>
                <a:gd name="connsiteX16" fmla="*/ 175572 w 172781"/>
                <a:gd name="connsiteY16" fmla="*/ 47832 h 467150"/>
                <a:gd name="connsiteX17" fmla="*/ 175572 w 172781"/>
                <a:gd name="connsiteY17" fmla="*/ 72790 h 467150"/>
                <a:gd name="connsiteX18" fmla="*/ 90205 w 172781"/>
                <a:gd name="connsiteY18" fmla="*/ 278848 h 467150"/>
                <a:gd name="connsiteX19" fmla="*/ 90013 w 172781"/>
                <a:gd name="connsiteY19" fmla="*/ 279296 h 467150"/>
                <a:gd name="connsiteX20" fmla="*/ 12325 w 172781"/>
                <a:gd name="connsiteY20" fmla="*/ 466860 h 467150"/>
                <a:gd name="connsiteX21" fmla="*/ 6374 w 172781"/>
                <a:gd name="connsiteY21" fmla="*/ 470956 h 46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2781" h="467150">
                  <a:moveTo>
                    <a:pt x="6374" y="470956"/>
                  </a:moveTo>
                  <a:cubicBezTo>
                    <a:pt x="5542" y="470956"/>
                    <a:pt x="4710" y="470828"/>
                    <a:pt x="3942" y="470444"/>
                  </a:cubicBezTo>
                  <a:cubicBezTo>
                    <a:pt x="678" y="469100"/>
                    <a:pt x="-858" y="465325"/>
                    <a:pt x="486" y="462061"/>
                  </a:cubicBezTo>
                  <a:lnTo>
                    <a:pt x="78046" y="274817"/>
                  </a:lnTo>
                  <a:cubicBezTo>
                    <a:pt x="78110" y="274688"/>
                    <a:pt x="78174" y="274497"/>
                    <a:pt x="78238" y="274369"/>
                  </a:cubicBezTo>
                  <a:lnTo>
                    <a:pt x="163797" y="67926"/>
                  </a:lnTo>
                  <a:cubicBezTo>
                    <a:pt x="165845" y="63063"/>
                    <a:pt x="165845" y="57623"/>
                    <a:pt x="163797" y="52760"/>
                  </a:cubicBezTo>
                  <a:cubicBezTo>
                    <a:pt x="161749" y="47896"/>
                    <a:pt x="157973" y="44057"/>
                    <a:pt x="153046" y="42009"/>
                  </a:cubicBezTo>
                  <a:lnTo>
                    <a:pt x="86109" y="14300"/>
                  </a:lnTo>
                  <a:cubicBezTo>
                    <a:pt x="75998" y="10140"/>
                    <a:pt x="64415" y="14940"/>
                    <a:pt x="60192" y="25051"/>
                  </a:cubicBezTo>
                  <a:lnTo>
                    <a:pt x="12325" y="140622"/>
                  </a:lnTo>
                  <a:cubicBezTo>
                    <a:pt x="10981" y="143886"/>
                    <a:pt x="7205" y="145422"/>
                    <a:pt x="3942" y="144078"/>
                  </a:cubicBezTo>
                  <a:cubicBezTo>
                    <a:pt x="678" y="142734"/>
                    <a:pt x="-858" y="138959"/>
                    <a:pt x="486" y="135695"/>
                  </a:cubicBezTo>
                  <a:lnTo>
                    <a:pt x="48353" y="20123"/>
                  </a:lnTo>
                  <a:cubicBezTo>
                    <a:pt x="55264" y="3549"/>
                    <a:pt x="74398" y="-4386"/>
                    <a:pt x="90973" y="2461"/>
                  </a:cubicBezTo>
                  <a:lnTo>
                    <a:pt x="157910" y="30170"/>
                  </a:lnTo>
                  <a:cubicBezTo>
                    <a:pt x="165973" y="33498"/>
                    <a:pt x="172244" y="39769"/>
                    <a:pt x="175572" y="47832"/>
                  </a:cubicBezTo>
                  <a:cubicBezTo>
                    <a:pt x="178899" y="55895"/>
                    <a:pt x="178899" y="64727"/>
                    <a:pt x="175572" y="72790"/>
                  </a:cubicBezTo>
                  <a:lnTo>
                    <a:pt x="90205" y="278848"/>
                  </a:lnTo>
                  <a:cubicBezTo>
                    <a:pt x="90141" y="278976"/>
                    <a:pt x="90077" y="279168"/>
                    <a:pt x="90013" y="279296"/>
                  </a:cubicBezTo>
                  <a:lnTo>
                    <a:pt x="12325" y="466860"/>
                  </a:lnTo>
                  <a:cubicBezTo>
                    <a:pt x="11237" y="469484"/>
                    <a:pt x="8869" y="470956"/>
                    <a:pt x="6374" y="47095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8ADC661A-7F3A-4768-852A-19A358224287}"/>
                </a:ext>
              </a:extLst>
            </p:cNvPr>
            <p:cNvSpPr/>
            <p:nvPr/>
          </p:nvSpPr>
          <p:spPr>
            <a:xfrm>
              <a:off x="6560681" y="4848003"/>
              <a:ext cx="121587" cy="57594"/>
            </a:xfrm>
            <a:custGeom>
              <a:avLst/>
              <a:gdLst>
                <a:gd name="connsiteX0" fmla="*/ 120474 w 121587"/>
                <a:gd name="connsiteY0" fmla="*/ 60064 h 57593"/>
                <a:gd name="connsiteX1" fmla="*/ 118042 w 121587"/>
                <a:gd name="connsiteY1" fmla="*/ 59552 h 57593"/>
                <a:gd name="connsiteX2" fmla="*/ 3942 w 121587"/>
                <a:gd name="connsiteY2" fmla="*/ 12325 h 57593"/>
                <a:gd name="connsiteX3" fmla="*/ 486 w 121587"/>
                <a:gd name="connsiteY3" fmla="*/ 3942 h 57593"/>
                <a:gd name="connsiteX4" fmla="*/ 8869 w 121587"/>
                <a:gd name="connsiteY4" fmla="*/ 486 h 57593"/>
                <a:gd name="connsiteX5" fmla="*/ 122969 w 121587"/>
                <a:gd name="connsiteY5" fmla="*/ 47713 h 57593"/>
                <a:gd name="connsiteX6" fmla="*/ 126425 w 121587"/>
                <a:gd name="connsiteY6" fmla="*/ 56096 h 57593"/>
                <a:gd name="connsiteX7" fmla="*/ 120474 w 121587"/>
                <a:gd name="connsiteY7" fmla="*/ 60064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587" h="57593">
                  <a:moveTo>
                    <a:pt x="120474" y="60064"/>
                  </a:moveTo>
                  <a:cubicBezTo>
                    <a:pt x="119642" y="60064"/>
                    <a:pt x="118810" y="59936"/>
                    <a:pt x="118042" y="59552"/>
                  </a:cubicBezTo>
                  <a:lnTo>
                    <a:pt x="3942" y="12325"/>
                  </a:lnTo>
                  <a:cubicBezTo>
                    <a:pt x="678" y="10981"/>
                    <a:pt x="-858" y="7205"/>
                    <a:pt x="486" y="3942"/>
                  </a:cubicBezTo>
                  <a:cubicBezTo>
                    <a:pt x="1830" y="678"/>
                    <a:pt x="5606" y="-858"/>
                    <a:pt x="8869" y="486"/>
                  </a:cubicBezTo>
                  <a:lnTo>
                    <a:pt x="122969" y="47713"/>
                  </a:lnTo>
                  <a:cubicBezTo>
                    <a:pt x="126233" y="49057"/>
                    <a:pt x="127769" y="52832"/>
                    <a:pt x="126425" y="56096"/>
                  </a:cubicBezTo>
                  <a:cubicBezTo>
                    <a:pt x="125337" y="58592"/>
                    <a:pt x="122969" y="60064"/>
                    <a:pt x="120474" y="6006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DBD46293-8509-48E6-837A-7159D027099C}"/>
                </a:ext>
              </a:extLst>
            </p:cNvPr>
            <p:cNvSpPr/>
            <p:nvPr/>
          </p:nvSpPr>
          <p:spPr>
            <a:xfrm>
              <a:off x="6550570" y="4978869"/>
              <a:ext cx="83191" cy="38396"/>
            </a:xfrm>
            <a:custGeom>
              <a:avLst/>
              <a:gdLst>
                <a:gd name="connsiteX0" fmla="*/ 82781 w 83191"/>
                <a:gd name="connsiteY0" fmla="*/ 44514 h 38395"/>
                <a:gd name="connsiteX1" fmla="*/ 80350 w 83191"/>
                <a:gd name="connsiteY1" fmla="*/ 44002 h 38395"/>
                <a:gd name="connsiteX2" fmla="*/ 3942 w 83191"/>
                <a:gd name="connsiteY2" fmla="*/ 12325 h 38395"/>
                <a:gd name="connsiteX3" fmla="*/ 486 w 83191"/>
                <a:gd name="connsiteY3" fmla="*/ 3942 h 38395"/>
                <a:gd name="connsiteX4" fmla="*/ 8869 w 83191"/>
                <a:gd name="connsiteY4" fmla="*/ 486 h 38395"/>
                <a:gd name="connsiteX5" fmla="*/ 85341 w 83191"/>
                <a:gd name="connsiteY5" fmla="*/ 32163 h 38395"/>
                <a:gd name="connsiteX6" fmla="*/ 88797 w 83191"/>
                <a:gd name="connsiteY6" fmla="*/ 40546 h 38395"/>
                <a:gd name="connsiteX7" fmla="*/ 82781 w 83191"/>
                <a:gd name="connsiteY7" fmla="*/ 44514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91" h="38395">
                  <a:moveTo>
                    <a:pt x="82781" y="44514"/>
                  </a:moveTo>
                  <a:cubicBezTo>
                    <a:pt x="81950" y="44514"/>
                    <a:pt x="81118" y="44385"/>
                    <a:pt x="80350" y="44002"/>
                  </a:cubicBezTo>
                  <a:lnTo>
                    <a:pt x="3942" y="12325"/>
                  </a:lnTo>
                  <a:cubicBezTo>
                    <a:pt x="678" y="10981"/>
                    <a:pt x="-858" y="7269"/>
                    <a:pt x="486" y="3942"/>
                  </a:cubicBezTo>
                  <a:cubicBezTo>
                    <a:pt x="1830" y="678"/>
                    <a:pt x="5542" y="-858"/>
                    <a:pt x="8869" y="486"/>
                  </a:cubicBezTo>
                  <a:lnTo>
                    <a:pt x="85341" y="32163"/>
                  </a:lnTo>
                  <a:cubicBezTo>
                    <a:pt x="88605" y="33507"/>
                    <a:pt x="90141" y="37282"/>
                    <a:pt x="88797" y="40546"/>
                  </a:cubicBezTo>
                  <a:cubicBezTo>
                    <a:pt x="87709" y="43042"/>
                    <a:pt x="85341" y="44514"/>
                    <a:pt x="82781" y="4451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8A37AE91-A8F3-44C3-8A04-A73501327329}"/>
                </a:ext>
              </a:extLst>
            </p:cNvPr>
            <p:cNvSpPr/>
            <p:nvPr/>
          </p:nvSpPr>
          <p:spPr>
            <a:xfrm>
              <a:off x="6550570" y="5114022"/>
              <a:ext cx="38396" cy="19198"/>
            </a:xfrm>
            <a:custGeom>
              <a:avLst/>
              <a:gdLst>
                <a:gd name="connsiteX0" fmla="*/ 35043 w 38395"/>
                <a:gd name="connsiteY0" fmla="*/ 24739 h 19197"/>
                <a:gd name="connsiteX1" fmla="*/ 32611 w 38395"/>
                <a:gd name="connsiteY1" fmla="*/ 24228 h 19197"/>
                <a:gd name="connsiteX2" fmla="*/ 3942 w 38395"/>
                <a:gd name="connsiteY2" fmla="*/ 12325 h 19197"/>
                <a:gd name="connsiteX3" fmla="*/ 486 w 38395"/>
                <a:gd name="connsiteY3" fmla="*/ 3942 h 19197"/>
                <a:gd name="connsiteX4" fmla="*/ 8869 w 38395"/>
                <a:gd name="connsiteY4" fmla="*/ 486 h 19197"/>
                <a:gd name="connsiteX5" fmla="*/ 37538 w 38395"/>
                <a:gd name="connsiteY5" fmla="*/ 12389 h 19197"/>
                <a:gd name="connsiteX6" fmla="*/ 40994 w 38395"/>
                <a:gd name="connsiteY6" fmla="*/ 20772 h 19197"/>
                <a:gd name="connsiteX7" fmla="*/ 35043 w 38395"/>
                <a:gd name="connsiteY7" fmla="*/ 24739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95" h="19197">
                  <a:moveTo>
                    <a:pt x="35043" y="24739"/>
                  </a:moveTo>
                  <a:cubicBezTo>
                    <a:pt x="34211" y="24739"/>
                    <a:pt x="33379" y="24612"/>
                    <a:pt x="32611" y="24228"/>
                  </a:cubicBezTo>
                  <a:lnTo>
                    <a:pt x="3942" y="12325"/>
                  </a:lnTo>
                  <a:cubicBezTo>
                    <a:pt x="678" y="10981"/>
                    <a:pt x="-858" y="7205"/>
                    <a:pt x="486" y="3942"/>
                  </a:cubicBezTo>
                  <a:cubicBezTo>
                    <a:pt x="1830" y="678"/>
                    <a:pt x="5605" y="-858"/>
                    <a:pt x="8869" y="486"/>
                  </a:cubicBezTo>
                  <a:lnTo>
                    <a:pt x="37538" y="12389"/>
                  </a:lnTo>
                  <a:cubicBezTo>
                    <a:pt x="40802" y="13733"/>
                    <a:pt x="42338" y="17509"/>
                    <a:pt x="40994" y="20772"/>
                  </a:cubicBezTo>
                  <a:cubicBezTo>
                    <a:pt x="39906" y="23204"/>
                    <a:pt x="37538" y="24739"/>
                    <a:pt x="35043" y="2473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D7638ECA-13F5-4B49-8C4B-42CF4B3DE730}"/>
                </a:ext>
              </a:extLst>
            </p:cNvPr>
            <p:cNvSpPr/>
            <p:nvPr/>
          </p:nvSpPr>
          <p:spPr>
            <a:xfrm>
              <a:off x="6550570" y="4864193"/>
              <a:ext cx="57594" cy="31997"/>
            </a:xfrm>
            <a:custGeom>
              <a:avLst/>
              <a:gdLst>
                <a:gd name="connsiteX0" fmla="*/ 6374 w 57593"/>
                <a:gd name="connsiteY0" fmla="*/ 33187 h 31996"/>
                <a:gd name="connsiteX1" fmla="*/ 486 w 57593"/>
                <a:gd name="connsiteY1" fmla="*/ 29219 h 31996"/>
                <a:gd name="connsiteX2" fmla="*/ 3942 w 57593"/>
                <a:gd name="connsiteY2" fmla="*/ 20836 h 31996"/>
                <a:gd name="connsiteX3" fmla="*/ 53153 w 57593"/>
                <a:gd name="connsiteY3" fmla="*/ 486 h 31996"/>
                <a:gd name="connsiteX4" fmla="*/ 61536 w 57593"/>
                <a:gd name="connsiteY4" fmla="*/ 3942 h 31996"/>
                <a:gd name="connsiteX5" fmla="*/ 58080 w 57593"/>
                <a:gd name="connsiteY5" fmla="*/ 12325 h 31996"/>
                <a:gd name="connsiteX6" fmla="*/ 8869 w 57593"/>
                <a:gd name="connsiteY6" fmla="*/ 32675 h 31996"/>
                <a:gd name="connsiteX7" fmla="*/ 6374 w 57593"/>
                <a:gd name="connsiteY7" fmla="*/ 33187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593" h="31996">
                  <a:moveTo>
                    <a:pt x="6374" y="33187"/>
                  </a:moveTo>
                  <a:cubicBezTo>
                    <a:pt x="3878" y="33187"/>
                    <a:pt x="1510" y="31715"/>
                    <a:pt x="486" y="29219"/>
                  </a:cubicBezTo>
                  <a:cubicBezTo>
                    <a:pt x="-858" y="25955"/>
                    <a:pt x="678" y="22180"/>
                    <a:pt x="3942" y="20836"/>
                  </a:cubicBezTo>
                  <a:lnTo>
                    <a:pt x="53153" y="486"/>
                  </a:lnTo>
                  <a:cubicBezTo>
                    <a:pt x="56416" y="-858"/>
                    <a:pt x="60192" y="678"/>
                    <a:pt x="61536" y="3942"/>
                  </a:cubicBezTo>
                  <a:cubicBezTo>
                    <a:pt x="62879" y="7205"/>
                    <a:pt x="61344" y="10981"/>
                    <a:pt x="58080" y="12325"/>
                  </a:cubicBezTo>
                  <a:lnTo>
                    <a:pt x="8869" y="32675"/>
                  </a:lnTo>
                  <a:cubicBezTo>
                    <a:pt x="8037" y="32995"/>
                    <a:pt x="7205" y="33187"/>
                    <a:pt x="6374" y="3318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39917D57-9DD5-47AC-BBDA-F600ED0DF4AC}"/>
                </a:ext>
              </a:extLst>
            </p:cNvPr>
            <p:cNvSpPr/>
            <p:nvPr/>
          </p:nvSpPr>
          <p:spPr>
            <a:xfrm>
              <a:off x="6550570" y="4876863"/>
              <a:ext cx="89591" cy="44795"/>
            </a:xfrm>
            <a:custGeom>
              <a:avLst/>
              <a:gdLst>
                <a:gd name="connsiteX0" fmla="*/ 6374 w 89590"/>
                <a:gd name="connsiteY0" fmla="*/ 45921 h 44795"/>
                <a:gd name="connsiteX1" fmla="*/ 486 w 89590"/>
                <a:gd name="connsiteY1" fmla="*/ 41954 h 44795"/>
                <a:gd name="connsiteX2" fmla="*/ 3942 w 89590"/>
                <a:gd name="connsiteY2" fmla="*/ 33571 h 44795"/>
                <a:gd name="connsiteX3" fmla="*/ 83805 w 89590"/>
                <a:gd name="connsiteY3" fmla="*/ 486 h 44795"/>
                <a:gd name="connsiteX4" fmla="*/ 92188 w 89590"/>
                <a:gd name="connsiteY4" fmla="*/ 3942 h 44795"/>
                <a:gd name="connsiteX5" fmla="*/ 88733 w 89590"/>
                <a:gd name="connsiteY5" fmla="*/ 12325 h 44795"/>
                <a:gd name="connsiteX6" fmla="*/ 8869 w 89590"/>
                <a:gd name="connsiteY6" fmla="*/ 45410 h 44795"/>
                <a:gd name="connsiteX7" fmla="*/ 6374 w 89590"/>
                <a:gd name="connsiteY7" fmla="*/ 4592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590" h="44795">
                  <a:moveTo>
                    <a:pt x="6374" y="45921"/>
                  </a:moveTo>
                  <a:cubicBezTo>
                    <a:pt x="3878" y="45921"/>
                    <a:pt x="1510" y="44450"/>
                    <a:pt x="486" y="41954"/>
                  </a:cubicBezTo>
                  <a:cubicBezTo>
                    <a:pt x="-858" y="38690"/>
                    <a:pt x="678" y="34915"/>
                    <a:pt x="3942" y="33571"/>
                  </a:cubicBezTo>
                  <a:lnTo>
                    <a:pt x="83805" y="486"/>
                  </a:lnTo>
                  <a:cubicBezTo>
                    <a:pt x="87069" y="-858"/>
                    <a:pt x="90844" y="678"/>
                    <a:pt x="92188" y="3942"/>
                  </a:cubicBezTo>
                  <a:cubicBezTo>
                    <a:pt x="93532" y="7205"/>
                    <a:pt x="91996" y="10981"/>
                    <a:pt x="88733" y="12325"/>
                  </a:cubicBezTo>
                  <a:lnTo>
                    <a:pt x="8869" y="45410"/>
                  </a:lnTo>
                  <a:cubicBezTo>
                    <a:pt x="8037" y="45729"/>
                    <a:pt x="7205" y="45921"/>
                    <a:pt x="6374" y="459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92EF4CB-3A07-4058-80E2-8DC0A8633CC8}"/>
                </a:ext>
              </a:extLst>
            </p:cNvPr>
            <p:cNvSpPr/>
            <p:nvPr/>
          </p:nvSpPr>
          <p:spPr>
            <a:xfrm>
              <a:off x="6550570" y="4890366"/>
              <a:ext cx="115188" cy="57594"/>
            </a:xfrm>
            <a:custGeom>
              <a:avLst/>
              <a:gdLst>
                <a:gd name="connsiteX0" fmla="*/ 6374 w 115187"/>
                <a:gd name="connsiteY0" fmla="*/ 57824 h 57593"/>
                <a:gd name="connsiteX1" fmla="*/ 486 w 115187"/>
                <a:gd name="connsiteY1" fmla="*/ 53857 h 57593"/>
                <a:gd name="connsiteX2" fmla="*/ 3942 w 115187"/>
                <a:gd name="connsiteY2" fmla="*/ 45473 h 57593"/>
                <a:gd name="connsiteX3" fmla="*/ 112602 w 115187"/>
                <a:gd name="connsiteY3" fmla="*/ 486 h 57593"/>
                <a:gd name="connsiteX4" fmla="*/ 120985 w 115187"/>
                <a:gd name="connsiteY4" fmla="*/ 3942 h 57593"/>
                <a:gd name="connsiteX5" fmla="*/ 117530 w 115187"/>
                <a:gd name="connsiteY5" fmla="*/ 12325 h 57593"/>
                <a:gd name="connsiteX6" fmla="*/ 8869 w 115187"/>
                <a:gd name="connsiteY6" fmla="*/ 57312 h 57593"/>
                <a:gd name="connsiteX7" fmla="*/ 6374 w 115187"/>
                <a:gd name="connsiteY7" fmla="*/ 57824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87" h="57593">
                  <a:moveTo>
                    <a:pt x="6374" y="57824"/>
                  </a:moveTo>
                  <a:cubicBezTo>
                    <a:pt x="3878" y="57824"/>
                    <a:pt x="1510" y="56352"/>
                    <a:pt x="486" y="53857"/>
                  </a:cubicBezTo>
                  <a:cubicBezTo>
                    <a:pt x="-858" y="50593"/>
                    <a:pt x="678" y="46817"/>
                    <a:pt x="3942" y="45473"/>
                  </a:cubicBezTo>
                  <a:lnTo>
                    <a:pt x="112602" y="486"/>
                  </a:lnTo>
                  <a:cubicBezTo>
                    <a:pt x="115866" y="-858"/>
                    <a:pt x="119641" y="678"/>
                    <a:pt x="120985" y="3942"/>
                  </a:cubicBezTo>
                  <a:cubicBezTo>
                    <a:pt x="122329" y="7206"/>
                    <a:pt x="120793" y="10981"/>
                    <a:pt x="117530" y="12325"/>
                  </a:cubicBezTo>
                  <a:lnTo>
                    <a:pt x="8869" y="57312"/>
                  </a:lnTo>
                  <a:cubicBezTo>
                    <a:pt x="8037" y="57696"/>
                    <a:pt x="7205" y="57824"/>
                    <a:pt x="6374" y="578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6F0F8D22-2275-42AD-BE0D-8C70575F4C21}"/>
                </a:ext>
              </a:extLst>
            </p:cNvPr>
            <p:cNvSpPr/>
            <p:nvPr/>
          </p:nvSpPr>
          <p:spPr>
            <a:xfrm>
              <a:off x="6550570" y="4912124"/>
              <a:ext cx="127987" cy="57594"/>
            </a:xfrm>
            <a:custGeom>
              <a:avLst/>
              <a:gdLst>
                <a:gd name="connsiteX0" fmla="*/ 6374 w 127986"/>
                <a:gd name="connsiteY0" fmla="*/ 61408 h 57593"/>
                <a:gd name="connsiteX1" fmla="*/ 486 w 127986"/>
                <a:gd name="connsiteY1" fmla="*/ 57440 h 57593"/>
                <a:gd name="connsiteX2" fmla="*/ 3942 w 127986"/>
                <a:gd name="connsiteY2" fmla="*/ 49057 h 57593"/>
                <a:gd name="connsiteX3" fmla="*/ 121305 w 127986"/>
                <a:gd name="connsiteY3" fmla="*/ 486 h 57593"/>
                <a:gd name="connsiteX4" fmla="*/ 129688 w 127986"/>
                <a:gd name="connsiteY4" fmla="*/ 3942 h 57593"/>
                <a:gd name="connsiteX5" fmla="*/ 126233 w 127986"/>
                <a:gd name="connsiteY5" fmla="*/ 12325 h 57593"/>
                <a:gd name="connsiteX6" fmla="*/ 8869 w 127986"/>
                <a:gd name="connsiteY6" fmla="*/ 60896 h 57593"/>
                <a:gd name="connsiteX7" fmla="*/ 6374 w 127986"/>
                <a:gd name="connsiteY7" fmla="*/ 61408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57593">
                  <a:moveTo>
                    <a:pt x="6374" y="61408"/>
                  </a:moveTo>
                  <a:cubicBezTo>
                    <a:pt x="3878" y="61408"/>
                    <a:pt x="1510" y="59936"/>
                    <a:pt x="486" y="57440"/>
                  </a:cubicBezTo>
                  <a:cubicBezTo>
                    <a:pt x="-858" y="54177"/>
                    <a:pt x="678" y="50401"/>
                    <a:pt x="3942" y="49057"/>
                  </a:cubicBezTo>
                  <a:lnTo>
                    <a:pt x="121305" y="486"/>
                  </a:lnTo>
                  <a:cubicBezTo>
                    <a:pt x="124569" y="-858"/>
                    <a:pt x="128345" y="678"/>
                    <a:pt x="129688" y="3942"/>
                  </a:cubicBezTo>
                  <a:cubicBezTo>
                    <a:pt x="131032" y="7205"/>
                    <a:pt x="129497" y="10981"/>
                    <a:pt x="126233" y="12325"/>
                  </a:cubicBezTo>
                  <a:lnTo>
                    <a:pt x="8869" y="60896"/>
                  </a:lnTo>
                  <a:cubicBezTo>
                    <a:pt x="8037" y="61280"/>
                    <a:pt x="7205" y="61408"/>
                    <a:pt x="6374" y="6140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6D4DF60-A657-499E-82EF-182638BA96BD}"/>
                </a:ext>
              </a:extLst>
            </p:cNvPr>
            <p:cNvSpPr/>
            <p:nvPr/>
          </p:nvSpPr>
          <p:spPr>
            <a:xfrm>
              <a:off x="6559273" y="4942073"/>
              <a:ext cx="108789" cy="51195"/>
            </a:xfrm>
            <a:custGeom>
              <a:avLst/>
              <a:gdLst>
                <a:gd name="connsiteX0" fmla="*/ 6374 w 108788"/>
                <a:gd name="connsiteY0" fmla="*/ 53281 h 51194"/>
                <a:gd name="connsiteX1" fmla="*/ 486 w 108788"/>
                <a:gd name="connsiteY1" fmla="*/ 49313 h 51194"/>
                <a:gd name="connsiteX2" fmla="*/ 3942 w 108788"/>
                <a:gd name="connsiteY2" fmla="*/ 40930 h 51194"/>
                <a:gd name="connsiteX3" fmla="*/ 101532 w 108788"/>
                <a:gd name="connsiteY3" fmla="*/ 486 h 51194"/>
                <a:gd name="connsiteX4" fmla="*/ 109915 w 108788"/>
                <a:gd name="connsiteY4" fmla="*/ 3942 h 51194"/>
                <a:gd name="connsiteX5" fmla="*/ 106459 w 108788"/>
                <a:gd name="connsiteY5" fmla="*/ 12325 h 51194"/>
                <a:gd name="connsiteX6" fmla="*/ 8869 w 108788"/>
                <a:gd name="connsiteY6" fmla="*/ 52769 h 51194"/>
                <a:gd name="connsiteX7" fmla="*/ 6374 w 108788"/>
                <a:gd name="connsiteY7" fmla="*/ 53281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51194">
                  <a:moveTo>
                    <a:pt x="6374" y="53281"/>
                  </a:moveTo>
                  <a:cubicBezTo>
                    <a:pt x="3878" y="53281"/>
                    <a:pt x="1510" y="51809"/>
                    <a:pt x="486" y="49313"/>
                  </a:cubicBezTo>
                  <a:cubicBezTo>
                    <a:pt x="-858" y="46049"/>
                    <a:pt x="678" y="42274"/>
                    <a:pt x="3942" y="40930"/>
                  </a:cubicBezTo>
                  <a:lnTo>
                    <a:pt x="101532" y="486"/>
                  </a:lnTo>
                  <a:cubicBezTo>
                    <a:pt x="104795" y="-858"/>
                    <a:pt x="108571" y="678"/>
                    <a:pt x="109915" y="3942"/>
                  </a:cubicBezTo>
                  <a:cubicBezTo>
                    <a:pt x="111259" y="7205"/>
                    <a:pt x="109723" y="10981"/>
                    <a:pt x="106459" y="12325"/>
                  </a:cubicBezTo>
                  <a:lnTo>
                    <a:pt x="8869" y="52769"/>
                  </a:lnTo>
                  <a:cubicBezTo>
                    <a:pt x="8038" y="53089"/>
                    <a:pt x="7206" y="53281"/>
                    <a:pt x="6374" y="5328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00EFA99D-689F-4EA8-86AB-76F83B661F26}"/>
                </a:ext>
              </a:extLst>
            </p:cNvPr>
            <p:cNvSpPr/>
            <p:nvPr/>
          </p:nvSpPr>
          <p:spPr>
            <a:xfrm>
              <a:off x="6589926" y="4972725"/>
              <a:ext cx="63993" cy="31997"/>
            </a:xfrm>
            <a:custGeom>
              <a:avLst/>
              <a:gdLst>
                <a:gd name="connsiteX0" fmla="*/ 6373 w 63993"/>
                <a:gd name="connsiteY0" fmla="*/ 35298 h 31996"/>
                <a:gd name="connsiteX1" fmla="*/ 486 w 63993"/>
                <a:gd name="connsiteY1" fmla="*/ 31331 h 31996"/>
                <a:gd name="connsiteX2" fmla="*/ 3942 w 63993"/>
                <a:gd name="connsiteY2" fmla="*/ 22948 h 31996"/>
                <a:gd name="connsiteX3" fmla="*/ 58208 w 63993"/>
                <a:gd name="connsiteY3" fmla="*/ 486 h 31996"/>
                <a:gd name="connsiteX4" fmla="*/ 66591 w 63993"/>
                <a:gd name="connsiteY4" fmla="*/ 3942 h 31996"/>
                <a:gd name="connsiteX5" fmla="*/ 63135 w 63993"/>
                <a:gd name="connsiteY5" fmla="*/ 12325 h 31996"/>
                <a:gd name="connsiteX6" fmla="*/ 8869 w 63993"/>
                <a:gd name="connsiteY6" fmla="*/ 34787 h 31996"/>
                <a:gd name="connsiteX7" fmla="*/ 6373 w 63993"/>
                <a:gd name="connsiteY7" fmla="*/ 35298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993" h="31996">
                  <a:moveTo>
                    <a:pt x="6373" y="35298"/>
                  </a:moveTo>
                  <a:cubicBezTo>
                    <a:pt x="3878" y="35298"/>
                    <a:pt x="1510" y="33827"/>
                    <a:pt x="486" y="31331"/>
                  </a:cubicBezTo>
                  <a:cubicBezTo>
                    <a:pt x="-858" y="28067"/>
                    <a:pt x="678" y="24292"/>
                    <a:pt x="3942" y="22948"/>
                  </a:cubicBezTo>
                  <a:lnTo>
                    <a:pt x="58208" y="486"/>
                  </a:lnTo>
                  <a:cubicBezTo>
                    <a:pt x="61472" y="-858"/>
                    <a:pt x="65247" y="678"/>
                    <a:pt x="66591" y="3942"/>
                  </a:cubicBezTo>
                  <a:cubicBezTo>
                    <a:pt x="67935" y="7206"/>
                    <a:pt x="66399" y="10981"/>
                    <a:pt x="63135" y="12325"/>
                  </a:cubicBezTo>
                  <a:lnTo>
                    <a:pt x="8869" y="34787"/>
                  </a:lnTo>
                  <a:cubicBezTo>
                    <a:pt x="7973" y="35171"/>
                    <a:pt x="7141" y="35298"/>
                    <a:pt x="6373" y="352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37C87F78-444C-4CA0-BB68-28AE292B4EEB}"/>
                </a:ext>
              </a:extLst>
            </p:cNvPr>
            <p:cNvSpPr/>
            <p:nvPr/>
          </p:nvSpPr>
          <p:spPr>
            <a:xfrm>
              <a:off x="6550570" y="5142800"/>
              <a:ext cx="25597" cy="19198"/>
            </a:xfrm>
            <a:custGeom>
              <a:avLst/>
              <a:gdLst>
                <a:gd name="connsiteX0" fmla="*/ 6374 w 25597"/>
                <a:gd name="connsiteY0" fmla="*/ 20087 h 19197"/>
                <a:gd name="connsiteX1" fmla="*/ 486 w 25597"/>
                <a:gd name="connsiteY1" fmla="*/ 16119 h 19197"/>
                <a:gd name="connsiteX2" fmla="*/ 3942 w 25597"/>
                <a:gd name="connsiteY2" fmla="*/ 7736 h 19197"/>
                <a:gd name="connsiteX3" fmla="*/ 21668 w 25597"/>
                <a:gd name="connsiteY3" fmla="*/ 441 h 19197"/>
                <a:gd name="connsiteX4" fmla="*/ 29987 w 25597"/>
                <a:gd name="connsiteY4" fmla="*/ 4025 h 19197"/>
                <a:gd name="connsiteX5" fmla="*/ 26403 w 25597"/>
                <a:gd name="connsiteY5" fmla="*/ 12344 h 19197"/>
                <a:gd name="connsiteX6" fmla="*/ 8869 w 25597"/>
                <a:gd name="connsiteY6" fmla="*/ 19575 h 19197"/>
                <a:gd name="connsiteX7" fmla="*/ 6374 w 25597"/>
                <a:gd name="connsiteY7" fmla="*/ 20087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19197">
                  <a:moveTo>
                    <a:pt x="6374" y="20087"/>
                  </a:moveTo>
                  <a:cubicBezTo>
                    <a:pt x="3878" y="20087"/>
                    <a:pt x="1446" y="18615"/>
                    <a:pt x="486" y="16119"/>
                  </a:cubicBezTo>
                  <a:cubicBezTo>
                    <a:pt x="-858" y="12856"/>
                    <a:pt x="678" y="9080"/>
                    <a:pt x="3942" y="7736"/>
                  </a:cubicBezTo>
                  <a:lnTo>
                    <a:pt x="21668" y="441"/>
                  </a:lnTo>
                  <a:cubicBezTo>
                    <a:pt x="24931" y="-839"/>
                    <a:pt x="28643" y="761"/>
                    <a:pt x="29987" y="4025"/>
                  </a:cubicBezTo>
                  <a:cubicBezTo>
                    <a:pt x="31267" y="7288"/>
                    <a:pt x="29667" y="11000"/>
                    <a:pt x="26403" y="12344"/>
                  </a:cubicBezTo>
                  <a:lnTo>
                    <a:pt x="8869" y="19575"/>
                  </a:lnTo>
                  <a:cubicBezTo>
                    <a:pt x="7973" y="19959"/>
                    <a:pt x="7205" y="20087"/>
                    <a:pt x="6374" y="2008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9F3D3FCC-7FF5-45A0-A2ED-B172A94600EB}"/>
                </a:ext>
              </a:extLst>
            </p:cNvPr>
            <p:cNvSpPr/>
            <p:nvPr/>
          </p:nvSpPr>
          <p:spPr>
            <a:xfrm>
              <a:off x="6550570" y="5170785"/>
              <a:ext cx="19198" cy="12799"/>
            </a:xfrm>
            <a:custGeom>
              <a:avLst/>
              <a:gdLst>
                <a:gd name="connsiteX0" fmla="*/ 6374 w 19197"/>
                <a:gd name="connsiteY0" fmla="*/ 15909 h 12798"/>
                <a:gd name="connsiteX1" fmla="*/ 486 w 19197"/>
                <a:gd name="connsiteY1" fmla="*/ 11941 h 12798"/>
                <a:gd name="connsiteX2" fmla="*/ 3942 w 19197"/>
                <a:gd name="connsiteY2" fmla="*/ 3558 h 12798"/>
                <a:gd name="connsiteX3" fmla="*/ 11237 w 19197"/>
                <a:gd name="connsiteY3" fmla="*/ 486 h 12798"/>
                <a:gd name="connsiteX4" fmla="*/ 19620 w 19197"/>
                <a:gd name="connsiteY4" fmla="*/ 3942 h 12798"/>
                <a:gd name="connsiteX5" fmla="*/ 16164 w 19197"/>
                <a:gd name="connsiteY5" fmla="*/ 12325 h 12798"/>
                <a:gd name="connsiteX6" fmla="*/ 8869 w 19197"/>
                <a:gd name="connsiteY6" fmla="*/ 15397 h 12798"/>
                <a:gd name="connsiteX7" fmla="*/ 6374 w 19197"/>
                <a:gd name="connsiteY7" fmla="*/ 1590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97" h="12798">
                  <a:moveTo>
                    <a:pt x="6374" y="15909"/>
                  </a:moveTo>
                  <a:cubicBezTo>
                    <a:pt x="3878" y="15909"/>
                    <a:pt x="1510" y="14436"/>
                    <a:pt x="486" y="11941"/>
                  </a:cubicBezTo>
                  <a:cubicBezTo>
                    <a:pt x="-858" y="8677"/>
                    <a:pt x="678" y="4902"/>
                    <a:pt x="3942" y="3558"/>
                  </a:cubicBezTo>
                  <a:lnTo>
                    <a:pt x="11237" y="486"/>
                  </a:lnTo>
                  <a:cubicBezTo>
                    <a:pt x="14501" y="-858"/>
                    <a:pt x="18276" y="678"/>
                    <a:pt x="19620" y="3942"/>
                  </a:cubicBezTo>
                  <a:cubicBezTo>
                    <a:pt x="20964" y="7205"/>
                    <a:pt x="19428" y="10981"/>
                    <a:pt x="16164" y="12325"/>
                  </a:cubicBezTo>
                  <a:lnTo>
                    <a:pt x="8869" y="15397"/>
                  </a:lnTo>
                  <a:cubicBezTo>
                    <a:pt x="8037" y="15716"/>
                    <a:pt x="7205" y="15909"/>
                    <a:pt x="6374" y="1590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D59D3139-6741-43B0-B0C6-60AFDFFF9EB2}"/>
                </a:ext>
              </a:extLst>
            </p:cNvPr>
            <p:cNvSpPr/>
            <p:nvPr/>
          </p:nvSpPr>
          <p:spPr>
            <a:xfrm>
              <a:off x="6425694" y="4738484"/>
              <a:ext cx="134386" cy="511946"/>
            </a:xfrm>
            <a:custGeom>
              <a:avLst/>
              <a:gdLst>
                <a:gd name="connsiteX0" fmla="*/ 105013 w 134385"/>
                <a:gd name="connsiteY0" fmla="*/ 512202 h 511946"/>
                <a:gd name="connsiteX1" fmla="*/ 32572 w 134385"/>
                <a:gd name="connsiteY1" fmla="*/ 512202 h 511946"/>
                <a:gd name="connsiteX2" fmla="*/ 0 w 134385"/>
                <a:gd name="connsiteY2" fmla="*/ 479566 h 511946"/>
                <a:gd name="connsiteX3" fmla="*/ 0 w 134385"/>
                <a:gd name="connsiteY3" fmla="*/ 32637 h 511946"/>
                <a:gd name="connsiteX4" fmla="*/ 32572 w 134385"/>
                <a:gd name="connsiteY4" fmla="*/ 0 h 511946"/>
                <a:gd name="connsiteX5" fmla="*/ 105013 w 134385"/>
                <a:gd name="connsiteY5" fmla="*/ 0 h 511946"/>
                <a:gd name="connsiteX6" fmla="*/ 137650 w 134385"/>
                <a:gd name="connsiteY6" fmla="*/ 32637 h 511946"/>
                <a:gd name="connsiteX7" fmla="*/ 137650 w 134385"/>
                <a:gd name="connsiteY7" fmla="*/ 479566 h 511946"/>
                <a:gd name="connsiteX8" fmla="*/ 105013 w 134385"/>
                <a:gd name="connsiteY8" fmla="*/ 512202 h 511946"/>
                <a:gd name="connsiteX9" fmla="*/ 32572 w 134385"/>
                <a:gd name="connsiteY9" fmla="*/ 12863 h 511946"/>
                <a:gd name="connsiteX10" fmla="*/ 12799 w 134385"/>
                <a:gd name="connsiteY10" fmla="*/ 32701 h 511946"/>
                <a:gd name="connsiteX11" fmla="*/ 12799 w 134385"/>
                <a:gd name="connsiteY11" fmla="*/ 479630 h 511946"/>
                <a:gd name="connsiteX12" fmla="*/ 32572 w 134385"/>
                <a:gd name="connsiteY12" fmla="*/ 499467 h 511946"/>
                <a:gd name="connsiteX13" fmla="*/ 105013 w 134385"/>
                <a:gd name="connsiteY13" fmla="*/ 499467 h 511946"/>
                <a:gd name="connsiteX14" fmla="*/ 124851 w 134385"/>
                <a:gd name="connsiteY14" fmla="*/ 479630 h 511946"/>
                <a:gd name="connsiteX15" fmla="*/ 124851 w 134385"/>
                <a:gd name="connsiteY15" fmla="*/ 32701 h 511946"/>
                <a:gd name="connsiteX16" fmla="*/ 105013 w 134385"/>
                <a:gd name="connsiteY16" fmla="*/ 12863 h 511946"/>
                <a:gd name="connsiteX17" fmla="*/ 32572 w 134385"/>
                <a:gd name="connsiteY17" fmla="*/ 12863 h 51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4385" h="511946">
                  <a:moveTo>
                    <a:pt x="105013" y="512202"/>
                  </a:moveTo>
                  <a:lnTo>
                    <a:pt x="32572" y="512202"/>
                  </a:lnTo>
                  <a:cubicBezTo>
                    <a:pt x="14590" y="512202"/>
                    <a:pt x="0" y="497548"/>
                    <a:pt x="0" y="479566"/>
                  </a:cubicBezTo>
                  <a:lnTo>
                    <a:pt x="0" y="32637"/>
                  </a:lnTo>
                  <a:cubicBezTo>
                    <a:pt x="0" y="14655"/>
                    <a:pt x="14590" y="0"/>
                    <a:pt x="32572" y="0"/>
                  </a:cubicBezTo>
                  <a:lnTo>
                    <a:pt x="105013" y="0"/>
                  </a:lnTo>
                  <a:cubicBezTo>
                    <a:pt x="122995" y="0"/>
                    <a:pt x="137650" y="14655"/>
                    <a:pt x="137650" y="32637"/>
                  </a:cubicBezTo>
                  <a:lnTo>
                    <a:pt x="137650" y="479566"/>
                  </a:lnTo>
                  <a:cubicBezTo>
                    <a:pt x="137650" y="497548"/>
                    <a:pt x="122995" y="512202"/>
                    <a:pt x="105013" y="512202"/>
                  </a:cubicBezTo>
                  <a:close/>
                  <a:moveTo>
                    <a:pt x="32572" y="12863"/>
                  </a:moveTo>
                  <a:cubicBezTo>
                    <a:pt x="21693" y="12863"/>
                    <a:pt x="12799" y="21758"/>
                    <a:pt x="12799" y="32701"/>
                  </a:cubicBezTo>
                  <a:lnTo>
                    <a:pt x="12799" y="479630"/>
                  </a:lnTo>
                  <a:cubicBezTo>
                    <a:pt x="12799" y="490573"/>
                    <a:pt x="21693" y="499467"/>
                    <a:pt x="32572" y="499467"/>
                  </a:cubicBezTo>
                  <a:lnTo>
                    <a:pt x="105013" y="499467"/>
                  </a:lnTo>
                  <a:cubicBezTo>
                    <a:pt x="115956" y="499467"/>
                    <a:pt x="124851" y="490573"/>
                    <a:pt x="124851" y="479630"/>
                  </a:cubicBezTo>
                  <a:lnTo>
                    <a:pt x="124851" y="32701"/>
                  </a:lnTo>
                  <a:cubicBezTo>
                    <a:pt x="124851" y="21758"/>
                    <a:pt x="115956" y="12863"/>
                    <a:pt x="105013" y="12863"/>
                  </a:cubicBezTo>
                  <a:lnTo>
                    <a:pt x="32572" y="1286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DBD1FC7C-1598-49B6-9F1B-0E95E3C32C9B}"/>
                </a:ext>
              </a:extLst>
            </p:cNvPr>
            <p:cNvSpPr/>
            <p:nvPr/>
          </p:nvSpPr>
          <p:spPr>
            <a:xfrm>
              <a:off x="6425694" y="4863399"/>
              <a:ext cx="134386" cy="12799"/>
            </a:xfrm>
            <a:custGeom>
              <a:avLst/>
              <a:gdLst>
                <a:gd name="connsiteX0" fmla="*/ 129842 w 134385"/>
                <a:gd name="connsiteY0" fmla="*/ 12799 h 12798"/>
                <a:gd name="connsiteX1" fmla="*/ 6399 w 134385"/>
                <a:gd name="connsiteY1" fmla="*/ 12799 h 12798"/>
                <a:gd name="connsiteX2" fmla="*/ 0 w 134385"/>
                <a:gd name="connsiteY2" fmla="*/ 6399 h 12798"/>
                <a:gd name="connsiteX3" fmla="*/ 6399 w 134385"/>
                <a:gd name="connsiteY3" fmla="*/ 0 h 12798"/>
                <a:gd name="connsiteX4" fmla="*/ 129842 w 134385"/>
                <a:gd name="connsiteY4" fmla="*/ 0 h 12798"/>
                <a:gd name="connsiteX5" fmla="*/ 136242 w 134385"/>
                <a:gd name="connsiteY5" fmla="*/ 6399 h 12798"/>
                <a:gd name="connsiteX6" fmla="*/ 129842 w 13438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85" h="12798">
                  <a:moveTo>
                    <a:pt x="129842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129842" y="0"/>
                  </a:lnTo>
                  <a:cubicBezTo>
                    <a:pt x="133362" y="0"/>
                    <a:pt x="136242" y="2880"/>
                    <a:pt x="136242" y="6399"/>
                  </a:cubicBezTo>
                  <a:cubicBezTo>
                    <a:pt x="136242" y="9919"/>
                    <a:pt x="133362" y="12799"/>
                    <a:pt x="12984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7425B825-730E-46B0-8DE0-C367EFF4FBD4}"/>
                </a:ext>
              </a:extLst>
            </p:cNvPr>
            <p:cNvSpPr/>
            <p:nvPr/>
          </p:nvSpPr>
          <p:spPr>
            <a:xfrm>
              <a:off x="6425694" y="4988250"/>
              <a:ext cx="134386" cy="12799"/>
            </a:xfrm>
            <a:custGeom>
              <a:avLst/>
              <a:gdLst>
                <a:gd name="connsiteX0" fmla="*/ 129842 w 134385"/>
                <a:gd name="connsiteY0" fmla="*/ 12799 h 12798"/>
                <a:gd name="connsiteX1" fmla="*/ 6399 w 134385"/>
                <a:gd name="connsiteY1" fmla="*/ 12799 h 12798"/>
                <a:gd name="connsiteX2" fmla="*/ 0 w 134385"/>
                <a:gd name="connsiteY2" fmla="*/ 6399 h 12798"/>
                <a:gd name="connsiteX3" fmla="*/ 6399 w 134385"/>
                <a:gd name="connsiteY3" fmla="*/ 0 h 12798"/>
                <a:gd name="connsiteX4" fmla="*/ 129842 w 134385"/>
                <a:gd name="connsiteY4" fmla="*/ 0 h 12798"/>
                <a:gd name="connsiteX5" fmla="*/ 136242 w 134385"/>
                <a:gd name="connsiteY5" fmla="*/ 6399 h 12798"/>
                <a:gd name="connsiteX6" fmla="*/ 129842 w 13438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85" h="12798">
                  <a:moveTo>
                    <a:pt x="129842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129842" y="0"/>
                  </a:lnTo>
                  <a:cubicBezTo>
                    <a:pt x="133362" y="0"/>
                    <a:pt x="136242" y="2880"/>
                    <a:pt x="136242" y="6399"/>
                  </a:cubicBezTo>
                  <a:cubicBezTo>
                    <a:pt x="136242" y="9919"/>
                    <a:pt x="133362" y="12799"/>
                    <a:pt x="12984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902B4D3-BBDC-41B3-9707-F72FCCAD618D}"/>
                </a:ext>
              </a:extLst>
            </p:cNvPr>
            <p:cNvSpPr/>
            <p:nvPr/>
          </p:nvSpPr>
          <p:spPr>
            <a:xfrm>
              <a:off x="6425694" y="5113037"/>
              <a:ext cx="134386" cy="12799"/>
            </a:xfrm>
            <a:custGeom>
              <a:avLst/>
              <a:gdLst>
                <a:gd name="connsiteX0" fmla="*/ 129842 w 134385"/>
                <a:gd name="connsiteY0" fmla="*/ 12799 h 12798"/>
                <a:gd name="connsiteX1" fmla="*/ 6399 w 134385"/>
                <a:gd name="connsiteY1" fmla="*/ 12799 h 12798"/>
                <a:gd name="connsiteX2" fmla="*/ 0 w 134385"/>
                <a:gd name="connsiteY2" fmla="*/ 6399 h 12798"/>
                <a:gd name="connsiteX3" fmla="*/ 6399 w 134385"/>
                <a:gd name="connsiteY3" fmla="*/ 0 h 12798"/>
                <a:gd name="connsiteX4" fmla="*/ 129842 w 134385"/>
                <a:gd name="connsiteY4" fmla="*/ 0 h 12798"/>
                <a:gd name="connsiteX5" fmla="*/ 136242 w 134385"/>
                <a:gd name="connsiteY5" fmla="*/ 6399 h 12798"/>
                <a:gd name="connsiteX6" fmla="*/ 129842 w 13438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85" h="12798">
                  <a:moveTo>
                    <a:pt x="129842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129842" y="0"/>
                  </a:lnTo>
                  <a:cubicBezTo>
                    <a:pt x="133362" y="0"/>
                    <a:pt x="136242" y="2880"/>
                    <a:pt x="136242" y="6399"/>
                  </a:cubicBezTo>
                  <a:cubicBezTo>
                    <a:pt x="136242" y="9919"/>
                    <a:pt x="133362" y="12799"/>
                    <a:pt x="12984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040F14C-CBFB-4633-AE42-2DFD7F24C4ED}"/>
                </a:ext>
              </a:extLst>
            </p:cNvPr>
            <p:cNvSpPr/>
            <p:nvPr/>
          </p:nvSpPr>
          <p:spPr>
            <a:xfrm>
              <a:off x="6463449" y="5152265"/>
              <a:ext cx="57594" cy="57594"/>
            </a:xfrm>
            <a:custGeom>
              <a:avLst/>
              <a:gdLst>
                <a:gd name="connsiteX0" fmla="*/ 30333 w 57593"/>
                <a:gd name="connsiteY0" fmla="*/ 60666 h 57593"/>
                <a:gd name="connsiteX1" fmla="*/ 0 w 57593"/>
                <a:gd name="connsiteY1" fmla="*/ 30333 h 57593"/>
                <a:gd name="connsiteX2" fmla="*/ 30333 w 57593"/>
                <a:gd name="connsiteY2" fmla="*/ 0 h 57593"/>
                <a:gd name="connsiteX3" fmla="*/ 60666 w 57593"/>
                <a:gd name="connsiteY3" fmla="*/ 30333 h 57593"/>
                <a:gd name="connsiteX4" fmla="*/ 30333 w 57593"/>
                <a:gd name="connsiteY4" fmla="*/ 60666 h 57593"/>
                <a:gd name="connsiteX5" fmla="*/ 30333 w 57593"/>
                <a:gd name="connsiteY5" fmla="*/ 12863 h 57593"/>
                <a:gd name="connsiteX6" fmla="*/ 12799 w 57593"/>
                <a:gd name="connsiteY6" fmla="*/ 30397 h 57593"/>
                <a:gd name="connsiteX7" fmla="*/ 30333 w 57593"/>
                <a:gd name="connsiteY7" fmla="*/ 47931 h 57593"/>
                <a:gd name="connsiteX8" fmla="*/ 47867 w 57593"/>
                <a:gd name="connsiteY8" fmla="*/ 30397 h 57593"/>
                <a:gd name="connsiteX9" fmla="*/ 30333 w 57593"/>
                <a:gd name="connsiteY9" fmla="*/ 1286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593" h="57593">
                  <a:moveTo>
                    <a:pt x="30333" y="60666"/>
                  </a:moveTo>
                  <a:cubicBezTo>
                    <a:pt x="13631" y="60666"/>
                    <a:pt x="0" y="47035"/>
                    <a:pt x="0" y="30333"/>
                  </a:cubicBezTo>
                  <a:cubicBezTo>
                    <a:pt x="0" y="13631"/>
                    <a:pt x="13631" y="0"/>
                    <a:pt x="30333" y="0"/>
                  </a:cubicBezTo>
                  <a:cubicBezTo>
                    <a:pt x="47035" y="0"/>
                    <a:pt x="60666" y="13631"/>
                    <a:pt x="60666" y="30333"/>
                  </a:cubicBezTo>
                  <a:cubicBezTo>
                    <a:pt x="60666" y="47099"/>
                    <a:pt x="47099" y="60666"/>
                    <a:pt x="30333" y="60666"/>
                  </a:cubicBezTo>
                  <a:close/>
                  <a:moveTo>
                    <a:pt x="30333" y="12863"/>
                  </a:moveTo>
                  <a:cubicBezTo>
                    <a:pt x="20670" y="12863"/>
                    <a:pt x="12799" y="20734"/>
                    <a:pt x="12799" y="30397"/>
                  </a:cubicBezTo>
                  <a:cubicBezTo>
                    <a:pt x="12799" y="40060"/>
                    <a:pt x="20670" y="47931"/>
                    <a:pt x="30333" y="47931"/>
                  </a:cubicBezTo>
                  <a:cubicBezTo>
                    <a:pt x="39996" y="47931"/>
                    <a:pt x="47867" y="40060"/>
                    <a:pt x="47867" y="30397"/>
                  </a:cubicBezTo>
                  <a:cubicBezTo>
                    <a:pt x="47867" y="20734"/>
                    <a:pt x="39996" y="12863"/>
                    <a:pt x="30333" y="128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7115958-D625-4D89-8E25-519AA33D3823}"/>
                </a:ext>
              </a:extLst>
            </p:cNvPr>
            <p:cNvSpPr/>
            <p:nvPr/>
          </p:nvSpPr>
          <p:spPr>
            <a:xfrm>
              <a:off x="6425677" y="4738596"/>
              <a:ext cx="51195" cy="51195"/>
            </a:xfrm>
            <a:custGeom>
              <a:avLst/>
              <a:gdLst>
                <a:gd name="connsiteX0" fmla="*/ 6416 w 51194"/>
                <a:gd name="connsiteY0" fmla="*/ 54986 h 51194"/>
                <a:gd name="connsiteX1" fmla="*/ 1872 w 51194"/>
                <a:gd name="connsiteY1" fmla="*/ 53130 h 51194"/>
                <a:gd name="connsiteX2" fmla="*/ 1872 w 51194"/>
                <a:gd name="connsiteY2" fmla="*/ 44107 h 51194"/>
                <a:gd name="connsiteX3" fmla="*/ 44107 w 51194"/>
                <a:gd name="connsiteY3" fmla="*/ 1872 h 51194"/>
                <a:gd name="connsiteX4" fmla="*/ 53131 w 51194"/>
                <a:gd name="connsiteY4" fmla="*/ 1872 h 51194"/>
                <a:gd name="connsiteX5" fmla="*/ 53131 w 51194"/>
                <a:gd name="connsiteY5" fmla="*/ 10895 h 51194"/>
                <a:gd name="connsiteX6" fmla="*/ 10895 w 51194"/>
                <a:gd name="connsiteY6" fmla="*/ 53130 h 51194"/>
                <a:gd name="connsiteX7" fmla="*/ 6416 w 51194"/>
                <a:gd name="connsiteY7" fmla="*/ 54986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94" h="51194">
                  <a:moveTo>
                    <a:pt x="6416" y="54986"/>
                  </a:moveTo>
                  <a:cubicBezTo>
                    <a:pt x="4752" y="54986"/>
                    <a:pt x="3152" y="54346"/>
                    <a:pt x="1872" y="53130"/>
                  </a:cubicBezTo>
                  <a:cubicBezTo>
                    <a:pt x="-624" y="50634"/>
                    <a:pt x="-624" y="46603"/>
                    <a:pt x="1872" y="44107"/>
                  </a:cubicBezTo>
                  <a:lnTo>
                    <a:pt x="44107" y="1872"/>
                  </a:lnTo>
                  <a:cubicBezTo>
                    <a:pt x="46603" y="-624"/>
                    <a:pt x="50635" y="-624"/>
                    <a:pt x="53131" y="1872"/>
                  </a:cubicBezTo>
                  <a:cubicBezTo>
                    <a:pt x="55626" y="4367"/>
                    <a:pt x="55626" y="8399"/>
                    <a:pt x="53131" y="10895"/>
                  </a:cubicBezTo>
                  <a:lnTo>
                    <a:pt x="10895" y="53130"/>
                  </a:lnTo>
                  <a:cubicBezTo>
                    <a:pt x="9679" y="54346"/>
                    <a:pt x="8079" y="54986"/>
                    <a:pt x="6416" y="5498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84F4EE4-C3C8-4353-982B-38CEED7515F2}"/>
                </a:ext>
              </a:extLst>
            </p:cNvPr>
            <p:cNvSpPr/>
            <p:nvPr/>
          </p:nvSpPr>
          <p:spPr>
            <a:xfrm>
              <a:off x="6425677" y="4738596"/>
              <a:ext cx="83191" cy="83191"/>
            </a:xfrm>
            <a:custGeom>
              <a:avLst/>
              <a:gdLst>
                <a:gd name="connsiteX0" fmla="*/ 6416 w 83191"/>
                <a:gd name="connsiteY0" fmla="*/ 88198 h 83191"/>
                <a:gd name="connsiteX1" fmla="*/ 1872 w 83191"/>
                <a:gd name="connsiteY1" fmla="*/ 86343 h 83191"/>
                <a:gd name="connsiteX2" fmla="*/ 1872 w 83191"/>
                <a:gd name="connsiteY2" fmla="*/ 77320 h 83191"/>
                <a:gd name="connsiteX3" fmla="*/ 77320 w 83191"/>
                <a:gd name="connsiteY3" fmla="*/ 1872 h 83191"/>
                <a:gd name="connsiteX4" fmla="*/ 86343 w 83191"/>
                <a:gd name="connsiteY4" fmla="*/ 1872 h 83191"/>
                <a:gd name="connsiteX5" fmla="*/ 86343 w 83191"/>
                <a:gd name="connsiteY5" fmla="*/ 10895 h 83191"/>
                <a:gd name="connsiteX6" fmla="*/ 10895 w 83191"/>
                <a:gd name="connsiteY6" fmla="*/ 86343 h 83191"/>
                <a:gd name="connsiteX7" fmla="*/ 6416 w 83191"/>
                <a:gd name="connsiteY7" fmla="*/ 88198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91" h="83191">
                  <a:moveTo>
                    <a:pt x="6416" y="88198"/>
                  </a:moveTo>
                  <a:cubicBezTo>
                    <a:pt x="4752" y="88198"/>
                    <a:pt x="3152" y="87559"/>
                    <a:pt x="1872" y="86343"/>
                  </a:cubicBezTo>
                  <a:cubicBezTo>
                    <a:pt x="-624" y="83847"/>
                    <a:pt x="-624" y="79815"/>
                    <a:pt x="1872" y="77320"/>
                  </a:cubicBezTo>
                  <a:lnTo>
                    <a:pt x="77320" y="1872"/>
                  </a:lnTo>
                  <a:cubicBezTo>
                    <a:pt x="79816" y="-624"/>
                    <a:pt x="83847" y="-624"/>
                    <a:pt x="86343" y="1872"/>
                  </a:cubicBezTo>
                  <a:cubicBezTo>
                    <a:pt x="88839" y="4367"/>
                    <a:pt x="88839" y="8399"/>
                    <a:pt x="86343" y="10895"/>
                  </a:cubicBezTo>
                  <a:lnTo>
                    <a:pt x="10895" y="86343"/>
                  </a:lnTo>
                  <a:cubicBezTo>
                    <a:pt x="9679" y="87559"/>
                    <a:pt x="8079" y="88198"/>
                    <a:pt x="6416" y="881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D5DDC755-3B01-4E40-B1E3-9F396676A565}"/>
                </a:ext>
              </a:extLst>
            </p:cNvPr>
            <p:cNvSpPr/>
            <p:nvPr/>
          </p:nvSpPr>
          <p:spPr>
            <a:xfrm>
              <a:off x="6425677" y="4740068"/>
              <a:ext cx="115188" cy="115188"/>
            </a:xfrm>
            <a:custGeom>
              <a:avLst/>
              <a:gdLst>
                <a:gd name="connsiteX0" fmla="*/ 6416 w 115187"/>
                <a:gd name="connsiteY0" fmla="*/ 119939 h 115187"/>
                <a:gd name="connsiteX1" fmla="*/ 1872 w 115187"/>
                <a:gd name="connsiteY1" fmla="*/ 118083 h 115187"/>
                <a:gd name="connsiteX2" fmla="*/ 1872 w 115187"/>
                <a:gd name="connsiteY2" fmla="*/ 109061 h 115187"/>
                <a:gd name="connsiteX3" fmla="*/ 109061 w 115187"/>
                <a:gd name="connsiteY3" fmla="*/ 1872 h 115187"/>
                <a:gd name="connsiteX4" fmla="*/ 118084 w 115187"/>
                <a:gd name="connsiteY4" fmla="*/ 1872 h 115187"/>
                <a:gd name="connsiteX5" fmla="*/ 118084 w 115187"/>
                <a:gd name="connsiteY5" fmla="*/ 10895 h 115187"/>
                <a:gd name="connsiteX6" fmla="*/ 10895 w 115187"/>
                <a:gd name="connsiteY6" fmla="*/ 118083 h 115187"/>
                <a:gd name="connsiteX7" fmla="*/ 6416 w 115187"/>
                <a:gd name="connsiteY7" fmla="*/ 119939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87" h="115187">
                  <a:moveTo>
                    <a:pt x="6416" y="119939"/>
                  </a:moveTo>
                  <a:cubicBezTo>
                    <a:pt x="4752" y="119939"/>
                    <a:pt x="3152" y="119299"/>
                    <a:pt x="1872" y="118083"/>
                  </a:cubicBezTo>
                  <a:cubicBezTo>
                    <a:pt x="-624" y="115588"/>
                    <a:pt x="-624" y="111556"/>
                    <a:pt x="1872" y="109061"/>
                  </a:cubicBezTo>
                  <a:lnTo>
                    <a:pt x="109061" y="1872"/>
                  </a:lnTo>
                  <a:cubicBezTo>
                    <a:pt x="111556" y="-624"/>
                    <a:pt x="115588" y="-624"/>
                    <a:pt x="118084" y="1872"/>
                  </a:cubicBezTo>
                  <a:cubicBezTo>
                    <a:pt x="120579" y="4367"/>
                    <a:pt x="120579" y="8399"/>
                    <a:pt x="118084" y="10895"/>
                  </a:cubicBezTo>
                  <a:lnTo>
                    <a:pt x="10895" y="118083"/>
                  </a:lnTo>
                  <a:cubicBezTo>
                    <a:pt x="9679" y="119299"/>
                    <a:pt x="8079" y="119939"/>
                    <a:pt x="6416" y="11993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98DC4D24-A69A-4DDA-A6AB-CE28F6D48334}"/>
                </a:ext>
              </a:extLst>
            </p:cNvPr>
            <p:cNvSpPr/>
            <p:nvPr/>
          </p:nvSpPr>
          <p:spPr>
            <a:xfrm>
              <a:off x="6442636" y="4756834"/>
              <a:ext cx="115188" cy="115188"/>
            </a:xfrm>
            <a:custGeom>
              <a:avLst/>
              <a:gdLst>
                <a:gd name="connsiteX0" fmla="*/ 6415 w 115187"/>
                <a:gd name="connsiteY0" fmla="*/ 119363 h 115187"/>
                <a:gd name="connsiteX1" fmla="*/ 1872 w 115187"/>
                <a:gd name="connsiteY1" fmla="*/ 117508 h 115187"/>
                <a:gd name="connsiteX2" fmla="*/ 1872 w 115187"/>
                <a:gd name="connsiteY2" fmla="*/ 108485 h 115187"/>
                <a:gd name="connsiteX3" fmla="*/ 108485 w 115187"/>
                <a:gd name="connsiteY3" fmla="*/ 1872 h 115187"/>
                <a:gd name="connsiteX4" fmla="*/ 117508 w 115187"/>
                <a:gd name="connsiteY4" fmla="*/ 1872 h 115187"/>
                <a:gd name="connsiteX5" fmla="*/ 117508 w 115187"/>
                <a:gd name="connsiteY5" fmla="*/ 10895 h 115187"/>
                <a:gd name="connsiteX6" fmla="*/ 10895 w 115187"/>
                <a:gd name="connsiteY6" fmla="*/ 117508 h 115187"/>
                <a:gd name="connsiteX7" fmla="*/ 6415 w 115187"/>
                <a:gd name="connsiteY7" fmla="*/ 119363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87" h="115187">
                  <a:moveTo>
                    <a:pt x="6415" y="119363"/>
                  </a:moveTo>
                  <a:cubicBezTo>
                    <a:pt x="4751" y="119363"/>
                    <a:pt x="3151" y="118724"/>
                    <a:pt x="1872" y="117508"/>
                  </a:cubicBezTo>
                  <a:cubicBezTo>
                    <a:pt x="-624" y="115012"/>
                    <a:pt x="-624" y="110980"/>
                    <a:pt x="1872" y="108485"/>
                  </a:cubicBezTo>
                  <a:lnTo>
                    <a:pt x="108485" y="1872"/>
                  </a:lnTo>
                  <a:cubicBezTo>
                    <a:pt x="110980" y="-624"/>
                    <a:pt x="115012" y="-624"/>
                    <a:pt x="117508" y="1872"/>
                  </a:cubicBezTo>
                  <a:cubicBezTo>
                    <a:pt x="120003" y="4367"/>
                    <a:pt x="120003" y="8399"/>
                    <a:pt x="117508" y="10895"/>
                  </a:cubicBezTo>
                  <a:lnTo>
                    <a:pt x="10895" y="117508"/>
                  </a:lnTo>
                  <a:cubicBezTo>
                    <a:pt x="9743" y="118724"/>
                    <a:pt x="8079" y="119363"/>
                    <a:pt x="6415" y="1193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1698CA7-3417-497C-93DF-50362EB14CB6}"/>
                </a:ext>
              </a:extLst>
            </p:cNvPr>
            <p:cNvSpPr/>
            <p:nvPr/>
          </p:nvSpPr>
          <p:spPr>
            <a:xfrm>
              <a:off x="6475848" y="4788767"/>
              <a:ext cx="83191" cy="83191"/>
            </a:xfrm>
            <a:custGeom>
              <a:avLst/>
              <a:gdLst>
                <a:gd name="connsiteX0" fmla="*/ 6415 w 83191"/>
                <a:gd name="connsiteY0" fmla="*/ 87431 h 83191"/>
                <a:gd name="connsiteX1" fmla="*/ 1872 w 83191"/>
                <a:gd name="connsiteY1" fmla="*/ 85575 h 83191"/>
                <a:gd name="connsiteX2" fmla="*/ 1872 w 83191"/>
                <a:gd name="connsiteY2" fmla="*/ 76552 h 83191"/>
                <a:gd name="connsiteX3" fmla="*/ 76552 w 83191"/>
                <a:gd name="connsiteY3" fmla="*/ 1872 h 83191"/>
                <a:gd name="connsiteX4" fmla="*/ 85575 w 83191"/>
                <a:gd name="connsiteY4" fmla="*/ 1872 h 83191"/>
                <a:gd name="connsiteX5" fmla="*/ 85575 w 83191"/>
                <a:gd name="connsiteY5" fmla="*/ 10895 h 83191"/>
                <a:gd name="connsiteX6" fmla="*/ 10895 w 83191"/>
                <a:gd name="connsiteY6" fmla="*/ 85575 h 83191"/>
                <a:gd name="connsiteX7" fmla="*/ 6415 w 83191"/>
                <a:gd name="connsiteY7" fmla="*/ 87431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91" h="83191">
                  <a:moveTo>
                    <a:pt x="6415" y="87431"/>
                  </a:moveTo>
                  <a:cubicBezTo>
                    <a:pt x="4751" y="87431"/>
                    <a:pt x="3151" y="86791"/>
                    <a:pt x="1872" y="85575"/>
                  </a:cubicBezTo>
                  <a:cubicBezTo>
                    <a:pt x="-624" y="83079"/>
                    <a:pt x="-624" y="79048"/>
                    <a:pt x="1872" y="76552"/>
                  </a:cubicBezTo>
                  <a:lnTo>
                    <a:pt x="76552" y="1872"/>
                  </a:lnTo>
                  <a:cubicBezTo>
                    <a:pt x="79048" y="-624"/>
                    <a:pt x="83079" y="-624"/>
                    <a:pt x="85575" y="1872"/>
                  </a:cubicBezTo>
                  <a:cubicBezTo>
                    <a:pt x="88071" y="4368"/>
                    <a:pt x="88071" y="8399"/>
                    <a:pt x="85575" y="10895"/>
                  </a:cubicBezTo>
                  <a:lnTo>
                    <a:pt x="10895" y="85575"/>
                  </a:lnTo>
                  <a:cubicBezTo>
                    <a:pt x="9679" y="86791"/>
                    <a:pt x="8015" y="87431"/>
                    <a:pt x="6415" y="8743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5ABCA894-7272-48F7-AE97-53BA098F6117}"/>
                </a:ext>
              </a:extLst>
            </p:cNvPr>
            <p:cNvSpPr/>
            <p:nvPr/>
          </p:nvSpPr>
          <p:spPr>
            <a:xfrm>
              <a:off x="6508997" y="4821915"/>
              <a:ext cx="51195" cy="51195"/>
            </a:xfrm>
            <a:custGeom>
              <a:avLst/>
              <a:gdLst>
                <a:gd name="connsiteX0" fmla="*/ 6415 w 51194"/>
                <a:gd name="connsiteY0" fmla="*/ 54282 h 51194"/>
                <a:gd name="connsiteX1" fmla="*/ 1872 w 51194"/>
                <a:gd name="connsiteY1" fmla="*/ 52427 h 51194"/>
                <a:gd name="connsiteX2" fmla="*/ 1872 w 51194"/>
                <a:gd name="connsiteY2" fmla="*/ 43403 h 51194"/>
                <a:gd name="connsiteX3" fmla="*/ 43403 w 51194"/>
                <a:gd name="connsiteY3" fmla="*/ 1872 h 51194"/>
                <a:gd name="connsiteX4" fmla="*/ 52426 w 51194"/>
                <a:gd name="connsiteY4" fmla="*/ 1872 h 51194"/>
                <a:gd name="connsiteX5" fmla="*/ 52426 w 51194"/>
                <a:gd name="connsiteY5" fmla="*/ 10895 h 51194"/>
                <a:gd name="connsiteX6" fmla="*/ 10895 w 51194"/>
                <a:gd name="connsiteY6" fmla="*/ 52427 h 51194"/>
                <a:gd name="connsiteX7" fmla="*/ 6415 w 51194"/>
                <a:gd name="connsiteY7" fmla="*/ 54282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94" h="51194">
                  <a:moveTo>
                    <a:pt x="6415" y="54282"/>
                  </a:moveTo>
                  <a:cubicBezTo>
                    <a:pt x="4752" y="54282"/>
                    <a:pt x="3152" y="53643"/>
                    <a:pt x="1872" y="52427"/>
                  </a:cubicBezTo>
                  <a:cubicBezTo>
                    <a:pt x="-624" y="49931"/>
                    <a:pt x="-624" y="45899"/>
                    <a:pt x="1872" y="43403"/>
                  </a:cubicBezTo>
                  <a:lnTo>
                    <a:pt x="43403" y="1872"/>
                  </a:lnTo>
                  <a:cubicBezTo>
                    <a:pt x="45899" y="-624"/>
                    <a:pt x="49931" y="-624"/>
                    <a:pt x="52426" y="1872"/>
                  </a:cubicBezTo>
                  <a:cubicBezTo>
                    <a:pt x="54922" y="4368"/>
                    <a:pt x="54922" y="8399"/>
                    <a:pt x="52426" y="10895"/>
                  </a:cubicBezTo>
                  <a:lnTo>
                    <a:pt x="10895" y="52427"/>
                  </a:lnTo>
                  <a:cubicBezTo>
                    <a:pt x="9679" y="53643"/>
                    <a:pt x="8015" y="54282"/>
                    <a:pt x="6415" y="542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FB367D5F-AC0D-4A3C-B306-351BD3724F8D}"/>
                </a:ext>
              </a:extLst>
            </p:cNvPr>
            <p:cNvSpPr/>
            <p:nvPr/>
          </p:nvSpPr>
          <p:spPr>
            <a:xfrm>
              <a:off x="6425677" y="4988298"/>
              <a:ext cx="51195" cy="51195"/>
            </a:xfrm>
            <a:custGeom>
              <a:avLst/>
              <a:gdLst>
                <a:gd name="connsiteX0" fmla="*/ 6416 w 51194"/>
                <a:gd name="connsiteY0" fmla="*/ 54986 h 51194"/>
                <a:gd name="connsiteX1" fmla="*/ 1872 w 51194"/>
                <a:gd name="connsiteY1" fmla="*/ 53131 h 51194"/>
                <a:gd name="connsiteX2" fmla="*/ 1872 w 51194"/>
                <a:gd name="connsiteY2" fmla="*/ 44107 h 51194"/>
                <a:gd name="connsiteX3" fmla="*/ 44107 w 51194"/>
                <a:gd name="connsiteY3" fmla="*/ 1872 h 51194"/>
                <a:gd name="connsiteX4" fmla="*/ 53131 w 51194"/>
                <a:gd name="connsiteY4" fmla="*/ 1872 h 51194"/>
                <a:gd name="connsiteX5" fmla="*/ 53131 w 51194"/>
                <a:gd name="connsiteY5" fmla="*/ 10895 h 51194"/>
                <a:gd name="connsiteX6" fmla="*/ 10895 w 51194"/>
                <a:gd name="connsiteY6" fmla="*/ 53131 h 51194"/>
                <a:gd name="connsiteX7" fmla="*/ 6416 w 51194"/>
                <a:gd name="connsiteY7" fmla="*/ 54986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94" h="51194">
                  <a:moveTo>
                    <a:pt x="6416" y="54986"/>
                  </a:moveTo>
                  <a:cubicBezTo>
                    <a:pt x="4752" y="54986"/>
                    <a:pt x="3152" y="54346"/>
                    <a:pt x="1872" y="53131"/>
                  </a:cubicBezTo>
                  <a:cubicBezTo>
                    <a:pt x="-624" y="50635"/>
                    <a:pt x="-624" y="46603"/>
                    <a:pt x="1872" y="44107"/>
                  </a:cubicBezTo>
                  <a:lnTo>
                    <a:pt x="44107" y="1872"/>
                  </a:lnTo>
                  <a:cubicBezTo>
                    <a:pt x="46603" y="-624"/>
                    <a:pt x="50635" y="-624"/>
                    <a:pt x="53131" y="1872"/>
                  </a:cubicBezTo>
                  <a:cubicBezTo>
                    <a:pt x="55626" y="4368"/>
                    <a:pt x="55626" y="8399"/>
                    <a:pt x="53131" y="10895"/>
                  </a:cubicBezTo>
                  <a:lnTo>
                    <a:pt x="10895" y="53131"/>
                  </a:lnTo>
                  <a:cubicBezTo>
                    <a:pt x="9679" y="54346"/>
                    <a:pt x="8079" y="54986"/>
                    <a:pt x="6416" y="5498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3C7BE853-6746-4ACD-B501-E959D87E04A5}"/>
                </a:ext>
              </a:extLst>
            </p:cNvPr>
            <p:cNvSpPr/>
            <p:nvPr/>
          </p:nvSpPr>
          <p:spPr>
            <a:xfrm>
              <a:off x="6425677" y="4988298"/>
              <a:ext cx="83191" cy="83191"/>
            </a:xfrm>
            <a:custGeom>
              <a:avLst/>
              <a:gdLst>
                <a:gd name="connsiteX0" fmla="*/ 6416 w 83191"/>
                <a:gd name="connsiteY0" fmla="*/ 88199 h 83191"/>
                <a:gd name="connsiteX1" fmla="*/ 1872 w 83191"/>
                <a:gd name="connsiteY1" fmla="*/ 86343 h 83191"/>
                <a:gd name="connsiteX2" fmla="*/ 1872 w 83191"/>
                <a:gd name="connsiteY2" fmla="*/ 77320 h 83191"/>
                <a:gd name="connsiteX3" fmla="*/ 77320 w 83191"/>
                <a:gd name="connsiteY3" fmla="*/ 1872 h 83191"/>
                <a:gd name="connsiteX4" fmla="*/ 86343 w 83191"/>
                <a:gd name="connsiteY4" fmla="*/ 1872 h 83191"/>
                <a:gd name="connsiteX5" fmla="*/ 86343 w 83191"/>
                <a:gd name="connsiteY5" fmla="*/ 10895 h 83191"/>
                <a:gd name="connsiteX6" fmla="*/ 10895 w 83191"/>
                <a:gd name="connsiteY6" fmla="*/ 86343 h 83191"/>
                <a:gd name="connsiteX7" fmla="*/ 6416 w 83191"/>
                <a:gd name="connsiteY7" fmla="*/ 88199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91" h="83191">
                  <a:moveTo>
                    <a:pt x="6416" y="88199"/>
                  </a:moveTo>
                  <a:cubicBezTo>
                    <a:pt x="4752" y="88199"/>
                    <a:pt x="3152" y="87559"/>
                    <a:pt x="1872" y="86343"/>
                  </a:cubicBezTo>
                  <a:cubicBezTo>
                    <a:pt x="-624" y="83847"/>
                    <a:pt x="-624" y="79816"/>
                    <a:pt x="1872" y="77320"/>
                  </a:cubicBezTo>
                  <a:lnTo>
                    <a:pt x="77320" y="1872"/>
                  </a:lnTo>
                  <a:cubicBezTo>
                    <a:pt x="79816" y="-624"/>
                    <a:pt x="83847" y="-624"/>
                    <a:pt x="86343" y="1872"/>
                  </a:cubicBezTo>
                  <a:cubicBezTo>
                    <a:pt x="88839" y="4368"/>
                    <a:pt x="88839" y="8399"/>
                    <a:pt x="86343" y="10895"/>
                  </a:cubicBezTo>
                  <a:lnTo>
                    <a:pt x="10895" y="86343"/>
                  </a:lnTo>
                  <a:cubicBezTo>
                    <a:pt x="9679" y="87559"/>
                    <a:pt x="8079" y="88199"/>
                    <a:pt x="6416" y="881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865263B9-DB61-4AA3-9B43-E750BC55E538}"/>
                </a:ext>
              </a:extLst>
            </p:cNvPr>
            <p:cNvSpPr/>
            <p:nvPr/>
          </p:nvSpPr>
          <p:spPr>
            <a:xfrm>
              <a:off x="6425677" y="4989770"/>
              <a:ext cx="115188" cy="115188"/>
            </a:xfrm>
            <a:custGeom>
              <a:avLst/>
              <a:gdLst>
                <a:gd name="connsiteX0" fmla="*/ 6416 w 115187"/>
                <a:gd name="connsiteY0" fmla="*/ 119939 h 115187"/>
                <a:gd name="connsiteX1" fmla="*/ 1872 w 115187"/>
                <a:gd name="connsiteY1" fmla="*/ 118084 h 115187"/>
                <a:gd name="connsiteX2" fmla="*/ 1872 w 115187"/>
                <a:gd name="connsiteY2" fmla="*/ 109060 h 115187"/>
                <a:gd name="connsiteX3" fmla="*/ 109061 w 115187"/>
                <a:gd name="connsiteY3" fmla="*/ 1872 h 115187"/>
                <a:gd name="connsiteX4" fmla="*/ 118084 w 115187"/>
                <a:gd name="connsiteY4" fmla="*/ 1872 h 115187"/>
                <a:gd name="connsiteX5" fmla="*/ 118084 w 115187"/>
                <a:gd name="connsiteY5" fmla="*/ 10895 h 115187"/>
                <a:gd name="connsiteX6" fmla="*/ 10895 w 115187"/>
                <a:gd name="connsiteY6" fmla="*/ 118084 h 115187"/>
                <a:gd name="connsiteX7" fmla="*/ 6416 w 115187"/>
                <a:gd name="connsiteY7" fmla="*/ 119939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87" h="115187">
                  <a:moveTo>
                    <a:pt x="6416" y="119939"/>
                  </a:moveTo>
                  <a:cubicBezTo>
                    <a:pt x="4752" y="119939"/>
                    <a:pt x="3152" y="119299"/>
                    <a:pt x="1872" y="118084"/>
                  </a:cubicBezTo>
                  <a:cubicBezTo>
                    <a:pt x="-624" y="115588"/>
                    <a:pt x="-624" y="111556"/>
                    <a:pt x="1872" y="109060"/>
                  </a:cubicBezTo>
                  <a:lnTo>
                    <a:pt x="109061" y="1872"/>
                  </a:lnTo>
                  <a:cubicBezTo>
                    <a:pt x="111556" y="-624"/>
                    <a:pt x="115588" y="-624"/>
                    <a:pt x="118084" y="1872"/>
                  </a:cubicBezTo>
                  <a:cubicBezTo>
                    <a:pt x="120579" y="4367"/>
                    <a:pt x="120579" y="8399"/>
                    <a:pt x="118084" y="10895"/>
                  </a:cubicBezTo>
                  <a:lnTo>
                    <a:pt x="10895" y="118084"/>
                  </a:lnTo>
                  <a:cubicBezTo>
                    <a:pt x="9679" y="119299"/>
                    <a:pt x="8079" y="119939"/>
                    <a:pt x="6416" y="11993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1AA55A6-F50E-4BA5-BEB6-F5E471A6FB29}"/>
                </a:ext>
              </a:extLst>
            </p:cNvPr>
            <p:cNvSpPr/>
            <p:nvPr/>
          </p:nvSpPr>
          <p:spPr>
            <a:xfrm>
              <a:off x="6442636" y="5006472"/>
              <a:ext cx="115188" cy="115188"/>
            </a:xfrm>
            <a:custGeom>
              <a:avLst/>
              <a:gdLst>
                <a:gd name="connsiteX0" fmla="*/ 6415 w 115187"/>
                <a:gd name="connsiteY0" fmla="*/ 119363 h 115187"/>
                <a:gd name="connsiteX1" fmla="*/ 1872 w 115187"/>
                <a:gd name="connsiteY1" fmla="*/ 117507 h 115187"/>
                <a:gd name="connsiteX2" fmla="*/ 1872 w 115187"/>
                <a:gd name="connsiteY2" fmla="*/ 108485 h 115187"/>
                <a:gd name="connsiteX3" fmla="*/ 108485 w 115187"/>
                <a:gd name="connsiteY3" fmla="*/ 1872 h 115187"/>
                <a:gd name="connsiteX4" fmla="*/ 117508 w 115187"/>
                <a:gd name="connsiteY4" fmla="*/ 1872 h 115187"/>
                <a:gd name="connsiteX5" fmla="*/ 117508 w 115187"/>
                <a:gd name="connsiteY5" fmla="*/ 10895 h 115187"/>
                <a:gd name="connsiteX6" fmla="*/ 10895 w 115187"/>
                <a:gd name="connsiteY6" fmla="*/ 117507 h 115187"/>
                <a:gd name="connsiteX7" fmla="*/ 6415 w 115187"/>
                <a:gd name="connsiteY7" fmla="*/ 119363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87" h="115187">
                  <a:moveTo>
                    <a:pt x="6415" y="119363"/>
                  </a:moveTo>
                  <a:cubicBezTo>
                    <a:pt x="4751" y="119363"/>
                    <a:pt x="3151" y="118723"/>
                    <a:pt x="1872" y="117507"/>
                  </a:cubicBezTo>
                  <a:cubicBezTo>
                    <a:pt x="-624" y="115012"/>
                    <a:pt x="-624" y="110980"/>
                    <a:pt x="1872" y="108485"/>
                  </a:cubicBezTo>
                  <a:lnTo>
                    <a:pt x="108485" y="1872"/>
                  </a:lnTo>
                  <a:cubicBezTo>
                    <a:pt x="110980" y="-624"/>
                    <a:pt x="115012" y="-624"/>
                    <a:pt x="117508" y="1872"/>
                  </a:cubicBezTo>
                  <a:cubicBezTo>
                    <a:pt x="120003" y="4367"/>
                    <a:pt x="120003" y="8399"/>
                    <a:pt x="117508" y="10895"/>
                  </a:cubicBezTo>
                  <a:lnTo>
                    <a:pt x="10895" y="117507"/>
                  </a:lnTo>
                  <a:cubicBezTo>
                    <a:pt x="9743" y="118787"/>
                    <a:pt x="8079" y="119363"/>
                    <a:pt x="6415" y="1193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E980FE-8454-4974-B897-FA529BB0BD75}"/>
                </a:ext>
              </a:extLst>
            </p:cNvPr>
            <p:cNvSpPr/>
            <p:nvPr/>
          </p:nvSpPr>
          <p:spPr>
            <a:xfrm>
              <a:off x="6475848" y="5038405"/>
              <a:ext cx="83191" cy="83191"/>
            </a:xfrm>
            <a:custGeom>
              <a:avLst/>
              <a:gdLst>
                <a:gd name="connsiteX0" fmla="*/ 6415 w 83191"/>
                <a:gd name="connsiteY0" fmla="*/ 87431 h 83191"/>
                <a:gd name="connsiteX1" fmla="*/ 1872 w 83191"/>
                <a:gd name="connsiteY1" fmla="*/ 85575 h 83191"/>
                <a:gd name="connsiteX2" fmla="*/ 1872 w 83191"/>
                <a:gd name="connsiteY2" fmla="*/ 76552 h 83191"/>
                <a:gd name="connsiteX3" fmla="*/ 76552 w 83191"/>
                <a:gd name="connsiteY3" fmla="*/ 1872 h 83191"/>
                <a:gd name="connsiteX4" fmla="*/ 85575 w 83191"/>
                <a:gd name="connsiteY4" fmla="*/ 1872 h 83191"/>
                <a:gd name="connsiteX5" fmla="*/ 85575 w 83191"/>
                <a:gd name="connsiteY5" fmla="*/ 10895 h 83191"/>
                <a:gd name="connsiteX6" fmla="*/ 10895 w 83191"/>
                <a:gd name="connsiteY6" fmla="*/ 85575 h 83191"/>
                <a:gd name="connsiteX7" fmla="*/ 6415 w 83191"/>
                <a:gd name="connsiteY7" fmla="*/ 87431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91" h="83191">
                  <a:moveTo>
                    <a:pt x="6415" y="87431"/>
                  </a:moveTo>
                  <a:cubicBezTo>
                    <a:pt x="4751" y="87431"/>
                    <a:pt x="3151" y="86791"/>
                    <a:pt x="1872" y="85575"/>
                  </a:cubicBezTo>
                  <a:cubicBezTo>
                    <a:pt x="-624" y="83079"/>
                    <a:pt x="-624" y="79048"/>
                    <a:pt x="1872" y="76552"/>
                  </a:cubicBezTo>
                  <a:lnTo>
                    <a:pt x="76552" y="1872"/>
                  </a:lnTo>
                  <a:cubicBezTo>
                    <a:pt x="79048" y="-624"/>
                    <a:pt x="83079" y="-624"/>
                    <a:pt x="85575" y="1872"/>
                  </a:cubicBezTo>
                  <a:cubicBezTo>
                    <a:pt x="88071" y="4367"/>
                    <a:pt x="88071" y="8399"/>
                    <a:pt x="85575" y="10895"/>
                  </a:cubicBezTo>
                  <a:lnTo>
                    <a:pt x="10895" y="85575"/>
                  </a:lnTo>
                  <a:cubicBezTo>
                    <a:pt x="9679" y="86855"/>
                    <a:pt x="8015" y="87431"/>
                    <a:pt x="6415" y="8743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92354D0E-95C7-490D-9D5D-BFE393958C47}"/>
                </a:ext>
              </a:extLst>
            </p:cNvPr>
            <p:cNvSpPr/>
            <p:nvPr/>
          </p:nvSpPr>
          <p:spPr>
            <a:xfrm>
              <a:off x="6508997" y="5071553"/>
              <a:ext cx="51195" cy="51195"/>
            </a:xfrm>
            <a:custGeom>
              <a:avLst/>
              <a:gdLst>
                <a:gd name="connsiteX0" fmla="*/ 6415 w 51194"/>
                <a:gd name="connsiteY0" fmla="*/ 54282 h 51194"/>
                <a:gd name="connsiteX1" fmla="*/ 1872 w 51194"/>
                <a:gd name="connsiteY1" fmla="*/ 52426 h 51194"/>
                <a:gd name="connsiteX2" fmla="*/ 1872 w 51194"/>
                <a:gd name="connsiteY2" fmla="*/ 43403 h 51194"/>
                <a:gd name="connsiteX3" fmla="*/ 43403 w 51194"/>
                <a:gd name="connsiteY3" fmla="*/ 1872 h 51194"/>
                <a:gd name="connsiteX4" fmla="*/ 52426 w 51194"/>
                <a:gd name="connsiteY4" fmla="*/ 1872 h 51194"/>
                <a:gd name="connsiteX5" fmla="*/ 52426 w 51194"/>
                <a:gd name="connsiteY5" fmla="*/ 10895 h 51194"/>
                <a:gd name="connsiteX6" fmla="*/ 10895 w 51194"/>
                <a:gd name="connsiteY6" fmla="*/ 52426 h 51194"/>
                <a:gd name="connsiteX7" fmla="*/ 6415 w 51194"/>
                <a:gd name="connsiteY7" fmla="*/ 54282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94" h="51194">
                  <a:moveTo>
                    <a:pt x="6415" y="54282"/>
                  </a:moveTo>
                  <a:cubicBezTo>
                    <a:pt x="4752" y="54282"/>
                    <a:pt x="3152" y="53642"/>
                    <a:pt x="1872" y="52426"/>
                  </a:cubicBezTo>
                  <a:cubicBezTo>
                    <a:pt x="-624" y="49931"/>
                    <a:pt x="-624" y="45899"/>
                    <a:pt x="1872" y="43403"/>
                  </a:cubicBezTo>
                  <a:lnTo>
                    <a:pt x="43403" y="1872"/>
                  </a:lnTo>
                  <a:cubicBezTo>
                    <a:pt x="45899" y="-624"/>
                    <a:pt x="49931" y="-624"/>
                    <a:pt x="52426" y="1872"/>
                  </a:cubicBezTo>
                  <a:cubicBezTo>
                    <a:pt x="54922" y="4368"/>
                    <a:pt x="54922" y="8399"/>
                    <a:pt x="52426" y="10895"/>
                  </a:cubicBezTo>
                  <a:lnTo>
                    <a:pt x="10895" y="52426"/>
                  </a:lnTo>
                  <a:cubicBezTo>
                    <a:pt x="9679" y="53706"/>
                    <a:pt x="8015" y="54282"/>
                    <a:pt x="6415" y="542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1" name="Group 700">
            <a:extLst>
              <a:ext uri="{FF2B5EF4-FFF2-40B4-BE49-F238E27FC236}">
                <a16:creationId xmlns:a16="http://schemas.microsoft.com/office/drawing/2014/main" id="{DB563260-2D6F-4FF4-AF3A-3700D07127C8}"/>
              </a:ext>
            </a:extLst>
          </p:cNvPr>
          <p:cNvGrpSpPr/>
          <p:nvPr/>
        </p:nvGrpSpPr>
        <p:grpSpPr>
          <a:xfrm>
            <a:off x="6390604" y="2487683"/>
            <a:ext cx="463261" cy="460752"/>
            <a:chOff x="6443534" y="2603591"/>
            <a:chExt cx="463261" cy="460752"/>
          </a:xfrm>
        </p:grpSpPr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DE39CF79-0D84-4393-BFB3-B7542D2FBD9E}"/>
                </a:ext>
              </a:extLst>
            </p:cNvPr>
            <p:cNvSpPr/>
            <p:nvPr/>
          </p:nvSpPr>
          <p:spPr>
            <a:xfrm>
              <a:off x="6443534" y="2603591"/>
              <a:ext cx="460752" cy="460752"/>
            </a:xfrm>
            <a:custGeom>
              <a:avLst/>
              <a:gdLst>
                <a:gd name="connsiteX0" fmla="*/ 397668 w 460751"/>
                <a:gd name="connsiteY0" fmla="*/ 464157 h 460751"/>
                <a:gd name="connsiteX1" fmla="*/ 393124 w 460751"/>
                <a:gd name="connsiteY1" fmla="*/ 462301 h 460751"/>
                <a:gd name="connsiteX2" fmla="*/ 229942 w 460751"/>
                <a:gd name="connsiteY2" fmla="*/ 299118 h 460751"/>
                <a:gd name="connsiteX3" fmla="*/ 145599 w 460751"/>
                <a:gd name="connsiteY3" fmla="*/ 412322 h 460751"/>
                <a:gd name="connsiteX4" fmla="*/ 139455 w 460751"/>
                <a:gd name="connsiteY4" fmla="*/ 414818 h 460751"/>
                <a:gd name="connsiteX5" fmla="*/ 134400 w 460751"/>
                <a:gd name="connsiteY5" fmla="*/ 410531 h 460751"/>
                <a:gd name="connsiteX6" fmla="*/ 334 w 460751"/>
                <a:gd name="connsiteY6" fmla="*/ 8397 h 460751"/>
                <a:gd name="connsiteX7" fmla="*/ 1869 w 460751"/>
                <a:gd name="connsiteY7" fmla="*/ 1870 h 460751"/>
                <a:gd name="connsiteX8" fmla="*/ 8397 w 460751"/>
                <a:gd name="connsiteY8" fmla="*/ 334 h 460751"/>
                <a:gd name="connsiteX9" fmla="*/ 410531 w 460751"/>
                <a:gd name="connsiteY9" fmla="*/ 134400 h 460751"/>
                <a:gd name="connsiteX10" fmla="*/ 414818 w 460751"/>
                <a:gd name="connsiteY10" fmla="*/ 139455 h 460751"/>
                <a:gd name="connsiteX11" fmla="*/ 412322 w 460751"/>
                <a:gd name="connsiteY11" fmla="*/ 145598 h 460751"/>
                <a:gd name="connsiteX12" fmla="*/ 299118 w 460751"/>
                <a:gd name="connsiteY12" fmla="*/ 230006 h 460751"/>
                <a:gd name="connsiteX13" fmla="*/ 462301 w 460751"/>
                <a:gd name="connsiteY13" fmla="*/ 393188 h 460751"/>
                <a:gd name="connsiteX14" fmla="*/ 464157 w 460751"/>
                <a:gd name="connsiteY14" fmla="*/ 397732 h 460751"/>
                <a:gd name="connsiteX15" fmla="*/ 462301 w 460751"/>
                <a:gd name="connsiteY15" fmla="*/ 402275 h 460751"/>
                <a:gd name="connsiteX16" fmla="*/ 402148 w 460751"/>
                <a:gd name="connsiteY16" fmla="*/ 462429 h 460751"/>
                <a:gd name="connsiteX17" fmla="*/ 397668 w 460751"/>
                <a:gd name="connsiteY17" fmla="*/ 464157 h 460751"/>
                <a:gd name="connsiteX18" fmla="*/ 229238 w 460751"/>
                <a:gd name="connsiteY18" fmla="*/ 282928 h 460751"/>
                <a:gd name="connsiteX19" fmla="*/ 233781 w 460751"/>
                <a:gd name="connsiteY19" fmla="*/ 284784 h 460751"/>
                <a:gd name="connsiteX20" fmla="*/ 397668 w 460751"/>
                <a:gd name="connsiteY20" fmla="*/ 448671 h 460751"/>
                <a:gd name="connsiteX21" fmla="*/ 448735 w 460751"/>
                <a:gd name="connsiteY21" fmla="*/ 397604 h 460751"/>
                <a:gd name="connsiteX22" fmla="*/ 284848 w 460751"/>
                <a:gd name="connsiteY22" fmla="*/ 233717 h 460751"/>
                <a:gd name="connsiteX23" fmla="*/ 282992 w 460751"/>
                <a:gd name="connsiteY23" fmla="*/ 228726 h 460751"/>
                <a:gd name="connsiteX24" fmla="*/ 285552 w 460751"/>
                <a:gd name="connsiteY24" fmla="*/ 224054 h 460751"/>
                <a:gd name="connsiteX25" fmla="*/ 394852 w 460751"/>
                <a:gd name="connsiteY25" fmla="*/ 142591 h 460751"/>
                <a:gd name="connsiteX26" fmla="*/ 16460 w 460751"/>
                <a:gd name="connsiteY26" fmla="*/ 16460 h 460751"/>
                <a:gd name="connsiteX27" fmla="*/ 142655 w 460751"/>
                <a:gd name="connsiteY27" fmla="*/ 394788 h 460751"/>
                <a:gd name="connsiteX28" fmla="*/ 224118 w 460751"/>
                <a:gd name="connsiteY28" fmla="*/ 285488 h 460751"/>
                <a:gd name="connsiteX29" fmla="*/ 228790 w 460751"/>
                <a:gd name="connsiteY29" fmla="*/ 282928 h 460751"/>
                <a:gd name="connsiteX30" fmla="*/ 229238 w 460751"/>
                <a:gd name="connsiteY30" fmla="*/ 28292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60751" h="460751">
                  <a:moveTo>
                    <a:pt x="397668" y="464157"/>
                  </a:moveTo>
                  <a:cubicBezTo>
                    <a:pt x="396004" y="464157"/>
                    <a:pt x="394404" y="463517"/>
                    <a:pt x="393124" y="462301"/>
                  </a:cubicBezTo>
                  <a:lnTo>
                    <a:pt x="229942" y="299118"/>
                  </a:lnTo>
                  <a:lnTo>
                    <a:pt x="145599" y="412322"/>
                  </a:lnTo>
                  <a:cubicBezTo>
                    <a:pt x="144191" y="414242"/>
                    <a:pt x="141823" y="415202"/>
                    <a:pt x="139455" y="414818"/>
                  </a:cubicBezTo>
                  <a:cubicBezTo>
                    <a:pt x="137087" y="414434"/>
                    <a:pt x="135168" y="412770"/>
                    <a:pt x="134400" y="410531"/>
                  </a:cubicBezTo>
                  <a:lnTo>
                    <a:pt x="334" y="8397"/>
                  </a:lnTo>
                  <a:cubicBezTo>
                    <a:pt x="-434" y="6093"/>
                    <a:pt x="142" y="3533"/>
                    <a:pt x="1869" y="1870"/>
                  </a:cubicBezTo>
                  <a:cubicBezTo>
                    <a:pt x="3597" y="142"/>
                    <a:pt x="6093" y="-434"/>
                    <a:pt x="8397" y="334"/>
                  </a:cubicBezTo>
                  <a:lnTo>
                    <a:pt x="410531" y="134400"/>
                  </a:lnTo>
                  <a:cubicBezTo>
                    <a:pt x="412770" y="135168"/>
                    <a:pt x="414434" y="137087"/>
                    <a:pt x="414818" y="139455"/>
                  </a:cubicBezTo>
                  <a:cubicBezTo>
                    <a:pt x="415202" y="141823"/>
                    <a:pt x="414242" y="144191"/>
                    <a:pt x="412322" y="145598"/>
                  </a:cubicBezTo>
                  <a:lnTo>
                    <a:pt x="299118" y="230006"/>
                  </a:lnTo>
                  <a:lnTo>
                    <a:pt x="462301" y="393188"/>
                  </a:lnTo>
                  <a:cubicBezTo>
                    <a:pt x="463517" y="394404"/>
                    <a:pt x="464157" y="396004"/>
                    <a:pt x="464157" y="397732"/>
                  </a:cubicBezTo>
                  <a:cubicBezTo>
                    <a:pt x="464157" y="399460"/>
                    <a:pt x="463453" y="401060"/>
                    <a:pt x="462301" y="402275"/>
                  </a:cubicBezTo>
                  <a:lnTo>
                    <a:pt x="402148" y="462429"/>
                  </a:lnTo>
                  <a:cubicBezTo>
                    <a:pt x="400932" y="463517"/>
                    <a:pt x="399268" y="464157"/>
                    <a:pt x="397668" y="464157"/>
                  </a:cubicBezTo>
                  <a:close/>
                  <a:moveTo>
                    <a:pt x="229238" y="282928"/>
                  </a:moveTo>
                  <a:cubicBezTo>
                    <a:pt x="230902" y="282928"/>
                    <a:pt x="232566" y="283568"/>
                    <a:pt x="233781" y="284784"/>
                  </a:cubicBezTo>
                  <a:lnTo>
                    <a:pt x="397668" y="448671"/>
                  </a:lnTo>
                  <a:lnTo>
                    <a:pt x="448735" y="397604"/>
                  </a:lnTo>
                  <a:lnTo>
                    <a:pt x="284848" y="233717"/>
                  </a:lnTo>
                  <a:cubicBezTo>
                    <a:pt x="283504" y="232373"/>
                    <a:pt x="282864" y="230582"/>
                    <a:pt x="282992" y="228726"/>
                  </a:cubicBezTo>
                  <a:cubicBezTo>
                    <a:pt x="283120" y="226870"/>
                    <a:pt x="284080" y="225142"/>
                    <a:pt x="285552" y="224054"/>
                  </a:cubicBezTo>
                  <a:lnTo>
                    <a:pt x="394852" y="142591"/>
                  </a:lnTo>
                  <a:lnTo>
                    <a:pt x="16460" y="16460"/>
                  </a:lnTo>
                  <a:lnTo>
                    <a:pt x="142655" y="394788"/>
                  </a:lnTo>
                  <a:lnTo>
                    <a:pt x="224118" y="285488"/>
                  </a:lnTo>
                  <a:cubicBezTo>
                    <a:pt x="225206" y="284016"/>
                    <a:pt x="226934" y="283056"/>
                    <a:pt x="228790" y="282928"/>
                  </a:cubicBezTo>
                  <a:cubicBezTo>
                    <a:pt x="228918" y="282928"/>
                    <a:pt x="229110" y="282928"/>
                    <a:pt x="229238" y="28292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56961074-0956-4710-9202-006213B35497}"/>
                </a:ext>
              </a:extLst>
            </p:cNvPr>
            <p:cNvSpPr/>
            <p:nvPr/>
          </p:nvSpPr>
          <p:spPr>
            <a:xfrm>
              <a:off x="6810805" y="2646352"/>
              <a:ext cx="95990" cy="12799"/>
            </a:xfrm>
            <a:custGeom>
              <a:avLst/>
              <a:gdLst>
                <a:gd name="connsiteX0" fmla="*/ 91574 w 95989"/>
                <a:gd name="connsiteY0" fmla="*/ 12799 h 12798"/>
                <a:gd name="connsiteX1" fmla="*/ 6399 w 95989"/>
                <a:gd name="connsiteY1" fmla="*/ 12799 h 12798"/>
                <a:gd name="connsiteX2" fmla="*/ 0 w 95989"/>
                <a:gd name="connsiteY2" fmla="*/ 6399 h 12798"/>
                <a:gd name="connsiteX3" fmla="*/ 6399 w 95989"/>
                <a:gd name="connsiteY3" fmla="*/ 0 h 12798"/>
                <a:gd name="connsiteX4" fmla="*/ 91638 w 95989"/>
                <a:gd name="connsiteY4" fmla="*/ 0 h 12798"/>
                <a:gd name="connsiteX5" fmla="*/ 98038 w 95989"/>
                <a:gd name="connsiteY5" fmla="*/ 6399 h 12798"/>
                <a:gd name="connsiteX6" fmla="*/ 91574 w 9598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989" h="12798">
                  <a:moveTo>
                    <a:pt x="91574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91638" y="0"/>
                  </a:lnTo>
                  <a:cubicBezTo>
                    <a:pt x="95158" y="0"/>
                    <a:pt x="98038" y="2880"/>
                    <a:pt x="98038" y="6399"/>
                  </a:cubicBezTo>
                  <a:cubicBezTo>
                    <a:pt x="98038" y="9919"/>
                    <a:pt x="95158" y="12799"/>
                    <a:pt x="91574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042B0111-A674-4162-A628-6BA4B3BBF1A7}"/>
                </a:ext>
              </a:extLst>
            </p:cNvPr>
            <p:cNvSpPr/>
            <p:nvPr/>
          </p:nvSpPr>
          <p:spPr>
            <a:xfrm>
              <a:off x="6853424" y="2603732"/>
              <a:ext cx="12799" cy="95990"/>
            </a:xfrm>
            <a:custGeom>
              <a:avLst/>
              <a:gdLst>
                <a:gd name="connsiteX0" fmla="*/ 6399 w 12798"/>
                <a:gd name="connsiteY0" fmla="*/ 98038 h 95989"/>
                <a:gd name="connsiteX1" fmla="*/ 0 w 12798"/>
                <a:gd name="connsiteY1" fmla="*/ 91638 h 95989"/>
                <a:gd name="connsiteX2" fmla="*/ 0 w 12798"/>
                <a:gd name="connsiteY2" fmla="*/ 6399 h 95989"/>
                <a:gd name="connsiteX3" fmla="*/ 6399 w 12798"/>
                <a:gd name="connsiteY3" fmla="*/ 0 h 95989"/>
                <a:gd name="connsiteX4" fmla="*/ 12799 w 12798"/>
                <a:gd name="connsiteY4" fmla="*/ 6399 h 95989"/>
                <a:gd name="connsiteX5" fmla="*/ 12799 w 12798"/>
                <a:gd name="connsiteY5" fmla="*/ 91638 h 95989"/>
                <a:gd name="connsiteX6" fmla="*/ 6399 w 12798"/>
                <a:gd name="connsiteY6" fmla="*/ 98038 h 9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95989">
                  <a:moveTo>
                    <a:pt x="6399" y="98038"/>
                  </a:moveTo>
                  <a:cubicBezTo>
                    <a:pt x="2880" y="98038"/>
                    <a:pt x="0" y="95158"/>
                    <a:pt x="0" y="9163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91638"/>
                  </a:lnTo>
                  <a:cubicBezTo>
                    <a:pt x="12799" y="95158"/>
                    <a:pt x="9919" y="98038"/>
                    <a:pt x="6399" y="9803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2" name="Group 711">
            <a:extLst>
              <a:ext uri="{FF2B5EF4-FFF2-40B4-BE49-F238E27FC236}">
                <a16:creationId xmlns:a16="http://schemas.microsoft.com/office/drawing/2014/main" id="{872BEC17-7D11-4A48-996F-18A8C5C49BA6}"/>
              </a:ext>
            </a:extLst>
          </p:cNvPr>
          <p:cNvGrpSpPr/>
          <p:nvPr/>
        </p:nvGrpSpPr>
        <p:grpSpPr>
          <a:xfrm>
            <a:off x="6379547" y="3563343"/>
            <a:ext cx="474672" cy="537432"/>
            <a:chOff x="6432477" y="3679251"/>
            <a:chExt cx="474672" cy="537432"/>
          </a:xfrm>
        </p:grpSpPr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FCD3373-B340-48C6-8E51-197DB95CF668}"/>
                </a:ext>
              </a:extLst>
            </p:cNvPr>
            <p:cNvSpPr/>
            <p:nvPr/>
          </p:nvSpPr>
          <p:spPr>
            <a:xfrm>
              <a:off x="6552204" y="3767446"/>
              <a:ext cx="57594" cy="57594"/>
            </a:xfrm>
            <a:custGeom>
              <a:avLst/>
              <a:gdLst>
                <a:gd name="connsiteX0" fmla="*/ 30977 w 57593"/>
                <a:gd name="connsiteY0" fmla="*/ 62014 h 57593"/>
                <a:gd name="connsiteX1" fmla="*/ 13251 w 57593"/>
                <a:gd name="connsiteY1" fmla="*/ 56446 h 57593"/>
                <a:gd name="connsiteX2" fmla="*/ 5571 w 57593"/>
                <a:gd name="connsiteY2" fmla="*/ 13251 h 57593"/>
                <a:gd name="connsiteX3" fmla="*/ 48767 w 57593"/>
                <a:gd name="connsiteY3" fmla="*/ 5571 h 57593"/>
                <a:gd name="connsiteX4" fmla="*/ 56446 w 57593"/>
                <a:gd name="connsiteY4" fmla="*/ 48767 h 57593"/>
                <a:gd name="connsiteX5" fmla="*/ 56446 w 57593"/>
                <a:gd name="connsiteY5" fmla="*/ 48767 h 57593"/>
                <a:gd name="connsiteX6" fmla="*/ 30977 w 57593"/>
                <a:gd name="connsiteY6" fmla="*/ 62014 h 57593"/>
                <a:gd name="connsiteX7" fmla="*/ 31105 w 57593"/>
                <a:gd name="connsiteY7" fmla="*/ 12803 h 57593"/>
                <a:gd name="connsiteX8" fmla="*/ 16130 w 57593"/>
                <a:gd name="connsiteY8" fmla="*/ 20546 h 57593"/>
                <a:gd name="connsiteX9" fmla="*/ 20610 w 57593"/>
                <a:gd name="connsiteY9" fmla="*/ 45887 h 57593"/>
                <a:gd name="connsiteX10" fmla="*/ 45951 w 57593"/>
                <a:gd name="connsiteY10" fmla="*/ 41408 h 57593"/>
                <a:gd name="connsiteX11" fmla="*/ 41472 w 57593"/>
                <a:gd name="connsiteY11" fmla="*/ 16066 h 57593"/>
                <a:gd name="connsiteX12" fmla="*/ 31105 w 57593"/>
                <a:gd name="connsiteY12" fmla="*/ 1280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593" h="57593">
                  <a:moveTo>
                    <a:pt x="30977" y="62014"/>
                  </a:moveTo>
                  <a:cubicBezTo>
                    <a:pt x="24833" y="62014"/>
                    <a:pt x="18690" y="60222"/>
                    <a:pt x="13251" y="56446"/>
                  </a:cubicBezTo>
                  <a:cubicBezTo>
                    <a:pt x="-764" y="46655"/>
                    <a:pt x="-4219" y="27265"/>
                    <a:pt x="5571" y="13251"/>
                  </a:cubicBezTo>
                  <a:cubicBezTo>
                    <a:pt x="15363" y="-764"/>
                    <a:pt x="34752" y="-4219"/>
                    <a:pt x="48767" y="5571"/>
                  </a:cubicBezTo>
                  <a:cubicBezTo>
                    <a:pt x="62781" y="15362"/>
                    <a:pt x="66237" y="34752"/>
                    <a:pt x="56446" y="48767"/>
                  </a:cubicBezTo>
                  <a:lnTo>
                    <a:pt x="56446" y="48767"/>
                  </a:lnTo>
                  <a:cubicBezTo>
                    <a:pt x="50431" y="57406"/>
                    <a:pt x="40768" y="62014"/>
                    <a:pt x="30977" y="62014"/>
                  </a:cubicBezTo>
                  <a:close/>
                  <a:moveTo>
                    <a:pt x="31105" y="12803"/>
                  </a:moveTo>
                  <a:cubicBezTo>
                    <a:pt x="25346" y="12803"/>
                    <a:pt x="19714" y="15491"/>
                    <a:pt x="16130" y="20546"/>
                  </a:cubicBezTo>
                  <a:cubicBezTo>
                    <a:pt x="10371" y="28801"/>
                    <a:pt x="12419" y="40128"/>
                    <a:pt x="20610" y="45887"/>
                  </a:cubicBezTo>
                  <a:cubicBezTo>
                    <a:pt x="28865" y="51647"/>
                    <a:pt x="40192" y="49599"/>
                    <a:pt x="45951" y="41408"/>
                  </a:cubicBezTo>
                  <a:cubicBezTo>
                    <a:pt x="51711" y="33153"/>
                    <a:pt x="49663" y="21826"/>
                    <a:pt x="41472" y="16066"/>
                  </a:cubicBezTo>
                  <a:cubicBezTo>
                    <a:pt x="38336" y="13891"/>
                    <a:pt x="34689" y="12803"/>
                    <a:pt x="31105" y="128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D116BE5C-1FCA-41F4-A7DB-729D504A0E49}"/>
                </a:ext>
              </a:extLst>
            </p:cNvPr>
            <p:cNvSpPr/>
            <p:nvPr/>
          </p:nvSpPr>
          <p:spPr>
            <a:xfrm>
              <a:off x="6464777" y="3836163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109"/>
                    <a:pt x="24013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09CECA69-7DE7-4A15-A942-0FF8AD5A8764}"/>
                </a:ext>
              </a:extLst>
            </p:cNvPr>
            <p:cNvSpPr/>
            <p:nvPr/>
          </p:nvSpPr>
          <p:spPr>
            <a:xfrm>
              <a:off x="6464777" y="3836163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743" y="28109"/>
                    <a:pt x="8079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BE98FF28-4BD9-41A1-87C9-2544F3478209}"/>
                </a:ext>
              </a:extLst>
            </p:cNvPr>
            <p:cNvSpPr/>
            <p:nvPr/>
          </p:nvSpPr>
          <p:spPr>
            <a:xfrm>
              <a:off x="6432477" y="3923738"/>
              <a:ext cx="38396" cy="38396"/>
            </a:xfrm>
            <a:custGeom>
              <a:avLst/>
              <a:gdLst>
                <a:gd name="connsiteX0" fmla="*/ 21822 w 38395"/>
                <a:gd name="connsiteY0" fmla="*/ 43628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7 w 38395"/>
                <a:gd name="connsiteY5" fmla="*/ 21806 h 38395"/>
                <a:gd name="connsiteX6" fmla="*/ 37308 w 38395"/>
                <a:gd name="connsiteY6" fmla="*/ 37228 h 38395"/>
                <a:gd name="connsiteX7" fmla="*/ 37308 w 38395"/>
                <a:gd name="connsiteY7" fmla="*/ 37228 h 38395"/>
                <a:gd name="connsiteX8" fmla="*/ 21822 w 38395"/>
                <a:gd name="connsiteY8" fmla="*/ 43628 h 38395"/>
                <a:gd name="connsiteX9" fmla="*/ 21822 w 38395"/>
                <a:gd name="connsiteY9" fmla="*/ 12783 h 38395"/>
                <a:gd name="connsiteX10" fmla="*/ 15422 w 38395"/>
                <a:gd name="connsiteY10" fmla="*/ 15406 h 38395"/>
                <a:gd name="connsiteX11" fmla="*/ 12799 w 38395"/>
                <a:gd name="connsiteY11" fmla="*/ 21806 h 38395"/>
                <a:gd name="connsiteX12" fmla="*/ 15422 w 38395"/>
                <a:gd name="connsiteY12" fmla="*/ 28205 h 38395"/>
                <a:gd name="connsiteX13" fmla="*/ 28221 w 38395"/>
                <a:gd name="connsiteY13" fmla="*/ 28205 h 38395"/>
                <a:gd name="connsiteX14" fmla="*/ 28221 w 38395"/>
                <a:gd name="connsiteY14" fmla="*/ 28205 h 38395"/>
                <a:gd name="connsiteX15" fmla="*/ 30845 w 38395"/>
                <a:gd name="connsiteY15" fmla="*/ 21806 h 38395"/>
                <a:gd name="connsiteX16" fmla="*/ 28221 w 38395"/>
                <a:gd name="connsiteY16" fmla="*/ 15406 h 38395"/>
                <a:gd name="connsiteX17" fmla="*/ 21822 w 38395"/>
                <a:gd name="connsiteY17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395" h="38395">
                  <a:moveTo>
                    <a:pt x="21822" y="43628"/>
                  </a:moveTo>
                  <a:cubicBezTo>
                    <a:pt x="16254" y="43628"/>
                    <a:pt x="10623" y="41516"/>
                    <a:pt x="6399" y="37228"/>
                  </a:cubicBezTo>
                  <a:cubicBezTo>
                    <a:pt x="2304" y="33133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0" y="-2128"/>
                    <a:pt x="28733" y="-2128"/>
                    <a:pt x="37308" y="6383"/>
                  </a:cubicBezTo>
                  <a:cubicBezTo>
                    <a:pt x="41403" y="10479"/>
                    <a:pt x="43707" y="15982"/>
                    <a:pt x="43707" y="21806"/>
                  </a:cubicBezTo>
                  <a:cubicBezTo>
                    <a:pt x="43707" y="27629"/>
                    <a:pt x="41468" y="33133"/>
                    <a:pt x="37308" y="37228"/>
                  </a:cubicBezTo>
                  <a:lnTo>
                    <a:pt x="37308" y="37228"/>
                  </a:lnTo>
                  <a:cubicBezTo>
                    <a:pt x="33020" y="41516"/>
                    <a:pt x="27389" y="43628"/>
                    <a:pt x="21822" y="43628"/>
                  </a:cubicBezTo>
                  <a:close/>
                  <a:moveTo>
                    <a:pt x="21822" y="12783"/>
                  </a:moveTo>
                  <a:cubicBezTo>
                    <a:pt x="19518" y="12783"/>
                    <a:pt x="17214" y="13679"/>
                    <a:pt x="15422" y="15406"/>
                  </a:cubicBezTo>
                  <a:cubicBezTo>
                    <a:pt x="13694" y="17134"/>
                    <a:pt x="12799" y="19374"/>
                    <a:pt x="12799" y="21806"/>
                  </a:cubicBezTo>
                  <a:cubicBezTo>
                    <a:pt x="12799" y="24238"/>
                    <a:pt x="13758" y="26477"/>
                    <a:pt x="15422" y="28205"/>
                  </a:cubicBezTo>
                  <a:cubicBezTo>
                    <a:pt x="18942" y="31725"/>
                    <a:pt x="24701" y="31725"/>
                    <a:pt x="28221" y="28205"/>
                  </a:cubicBezTo>
                  <a:lnTo>
                    <a:pt x="28221" y="28205"/>
                  </a:lnTo>
                  <a:cubicBezTo>
                    <a:pt x="29949" y="26477"/>
                    <a:pt x="30845" y="24238"/>
                    <a:pt x="30845" y="21806"/>
                  </a:cubicBezTo>
                  <a:cubicBezTo>
                    <a:pt x="30845" y="19374"/>
                    <a:pt x="29885" y="17134"/>
                    <a:pt x="28221" y="15406"/>
                  </a:cubicBezTo>
                  <a:cubicBezTo>
                    <a:pt x="26429" y="13615"/>
                    <a:pt x="24125" y="12783"/>
                    <a:pt x="21822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1B0AFEB9-3781-44DC-ACA5-9204C72E0096}"/>
                </a:ext>
              </a:extLst>
            </p:cNvPr>
            <p:cNvSpPr/>
            <p:nvPr/>
          </p:nvSpPr>
          <p:spPr>
            <a:xfrm>
              <a:off x="6669172" y="4060971"/>
              <a:ext cx="31997" cy="31997"/>
            </a:xfrm>
            <a:custGeom>
              <a:avLst/>
              <a:gdLst>
                <a:gd name="connsiteX0" fmla="*/ 29837 w 31996"/>
                <a:gd name="connsiteY0" fmla="*/ 36172 h 31996"/>
                <a:gd name="connsiteX1" fmla="*/ 25294 w 31996"/>
                <a:gd name="connsiteY1" fmla="*/ 34316 h 31996"/>
                <a:gd name="connsiteX2" fmla="*/ 1872 w 31996"/>
                <a:gd name="connsiteY2" fmla="*/ 10895 h 31996"/>
                <a:gd name="connsiteX3" fmla="*/ 1872 w 31996"/>
                <a:gd name="connsiteY3" fmla="*/ 1872 h 31996"/>
                <a:gd name="connsiteX4" fmla="*/ 10895 w 31996"/>
                <a:gd name="connsiteY4" fmla="*/ 1872 h 31996"/>
                <a:gd name="connsiteX5" fmla="*/ 34317 w 31996"/>
                <a:gd name="connsiteY5" fmla="*/ 25293 h 31996"/>
                <a:gd name="connsiteX6" fmla="*/ 34317 w 31996"/>
                <a:gd name="connsiteY6" fmla="*/ 34316 h 31996"/>
                <a:gd name="connsiteX7" fmla="*/ 29837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29837" y="36172"/>
                  </a:moveTo>
                  <a:cubicBezTo>
                    <a:pt x="28173" y="36172"/>
                    <a:pt x="26573" y="35532"/>
                    <a:pt x="25294" y="343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34317" y="25293"/>
                  </a:lnTo>
                  <a:cubicBezTo>
                    <a:pt x="36812" y="27789"/>
                    <a:pt x="36812" y="31821"/>
                    <a:pt x="34317" y="34316"/>
                  </a:cubicBezTo>
                  <a:cubicBezTo>
                    <a:pt x="33165" y="35532"/>
                    <a:pt x="31501" y="36172"/>
                    <a:pt x="29837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D7F784DE-5E21-45E1-9BA6-EB9278E58220}"/>
                </a:ext>
              </a:extLst>
            </p:cNvPr>
            <p:cNvSpPr/>
            <p:nvPr/>
          </p:nvSpPr>
          <p:spPr>
            <a:xfrm>
              <a:off x="6669236" y="4060971"/>
              <a:ext cx="31997" cy="31997"/>
            </a:xfrm>
            <a:custGeom>
              <a:avLst/>
              <a:gdLst>
                <a:gd name="connsiteX0" fmla="*/ 6416 w 31996"/>
                <a:gd name="connsiteY0" fmla="*/ 36172 h 31996"/>
                <a:gd name="connsiteX1" fmla="*/ 1872 w 31996"/>
                <a:gd name="connsiteY1" fmla="*/ 34316 h 31996"/>
                <a:gd name="connsiteX2" fmla="*/ 1872 w 31996"/>
                <a:gd name="connsiteY2" fmla="*/ 25293 h 31996"/>
                <a:gd name="connsiteX3" fmla="*/ 25294 w 31996"/>
                <a:gd name="connsiteY3" fmla="*/ 1872 h 31996"/>
                <a:gd name="connsiteX4" fmla="*/ 34317 w 31996"/>
                <a:gd name="connsiteY4" fmla="*/ 1872 h 31996"/>
                <a:gd name="connsiteX5" fmla="*/ 34317 w 31996"/>
                <a:gd name="connsiteY5" fmla="*/ 10895 h 31996"/>
                <a:gd name="connsiteX6" fmla="*/ 10895 w 31996"/>
                <a:gd name="connsiteY6" fmla="*/ 34316 h 31996"/>
                <a:gd name="connsiteX7" fmla="*/ 6416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6416" y="36172"/>
                  </a:moveTo>
                  <a:cubicBezTo>
                    <a:pt x="4752" y="36172"/>
                    <a:pt x="3152" y="35532"/>
                    <a:pt x="1872" y="34316"/>
                  </a:cubicBezTo>
                  <a:cubicBezTo>
                    <a:pt x="-624" y="31821"/>
                    <a:pt x="-624" y="27789"/>
                    <a:pt x="1872" y="25293"/>
                  </a:cubicBezTo>
                  <a:lnTo>
                    <a:pt x="25294" y="1872"/>
                  </a:lnTo>
                  <a:cubicBezTo>
                    <a:pt x="27789" y="-624"/>
                    <a:pt x="31821" y="-624"/>
                    <a:pt x="34317" y="1872"/>
                  </a:cubicBezTo>
                  <a:cubicBezTo>
                    <a:pt x="36812" y="4368"/>
                    <a:pt x="36812" y="8399"/>
                    <a:pt x="34317" y="10895"/>
                  </a:cubicBezTo>
                  <a:lnTo>
                    <a:pt x="10895" y="34316"/>
                  </a:lnTo>
                  <a:cubicBezTo>
                    <a:pt x="9679" y="35532"/>
                    <a:pt x="8015" y="36172"/>
                    <a:pt x="6416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A561677B-D1A0-4850-A0C8-D5218E3742B5}"/>
                </a:ext>
              </a:extLst>
            </p:cNvPr>
            <p:cNvSpPr/>
            <p:nvPr/>
          </p:nvSpPr>
          <p:spPr>
            <a:xfrm>
              <a:off x="6623641" y="4137475"/>
              <a:ext cx="38396" cy="38396"/>
            </a:xfrm>
            <a:custGeom>
              <a:avLst/>
              <a:gdLst>
                <a:gd name="connsiteX0" fmla="*/ 21806 w 38395"/>
                <a:gd name="connsiteY0" fmla="*/ 43691 h 38395"/>
                <a:gd name="connsiteX1" fmla="*/ 6383 w 38395"/>
                <a:gd name="connsiteY1" fmla="*/ 37292 h 38395"/>
                <a:gd name="connsiteX2" fmla="*/ 6383 w 38395"/>
                <a:gd name="connsiteY2" fmla="*/ 6383 h 38395"/>
                <a:gd name="connsiteX3" fmla="*/ 37292 w 38395"/>
                <a:gd name="connsiteY3" fmla="*/ 6383 h 38395"/>
                <a:gd name="connsiteX4" fmla="*/ 37292 w 38395"/>
                <a:gd name="connsiteY4" fmla="*/ 37292 h 38395"/>
                <a:gd name="connsiteX5" fmla="*/ 21806 w 38395"/>
                <a:gd name="connsiteY5" fmla="*/ 43691 h 38395"/>
                <a:gd name="connsiteX6" fmla="*/ 21806 w 38395"/>
                <a:gd name="connsiteY6" fmla="*/ 12847 h 38395"/>
                <a:gd name="connsiteX7" fmla="*/ 15406 w 38395"/>
                <a:gd name="connsiteY7" fmla="*/ 15470 h 38395"/>
                <a:gd name="connsiteX8" fmla="*/ 15406 w 38395"/>
                <a:gd name="connsiteY8" fmla="*/ 28269 h 38395"/>
                <a:gd name="connsiteX9" fmla="*/ 28205 w 38395"/>
                <a:gd name="connsiteY9" fmla="*/ 28269 h 38395"/>
                <a:gd name="connsiteX10" fmla="*/ 28205 w 38395"/>
                <a:gd name="connsiteY10" fmla="*/ 15470 h 38395"/>
                <a:gd name="connsiteX11" fmla="*/ 21806 w 38395"/>
                <a:gd name="connsiteY11" fmla="*/ 12847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395" h="38395">
                  <a:moveTo>
                    <a:pt x="21806" y="43691"/>
                  </a:moveTo>
                  <a:cubicBezTo>
                    <a:pt x="16238" y="43691"/>
                    <a:pt x="10607" y="41580"/>
                    <a:pt x="6383" y="37292"/>
                  </a:cubicBezTo>
                  <a:cubicBezTo>
                    <a:pt x="-2128" y="28781"/>
                    <a:pt x="-2128" y="14958"/>
                    <a:pt x="6383" y="6383"/>
                  </a:cubicBezTo>
                  <a:cubicBezTo>
                    <a:pt x="14895" y="-2128"/>
                    <a:pt x="28781" y="-2128"/>
                    <a:pt x="37292" y="6383"/>
                  </a:cubicBezTo>
                  <a:cubicBezTo>
                    <a:pt x="45803" y="14894"/>
                    <a:pt x="45803" y="28781"/>
                    <a:pt x="37292" y="37292"/>
                  </a:cubicBezTo>
                  <a:cubicBezTo>
                    <a:pt x="33004" y="41580"/>
                    <a:pt x="27437" y="43691"/>
                    <a:pt x="21806" y="43691"/>
                  </a:cubicBezTo>
                  <a:close/>
                  <a:moveTo>
                    <a:pt x="21806" y="12847"/>
                  </a:moveTo>
                  <a:cubicBezTo>
                    <a:pt x="19502" y="12847"/>
                    <a:pt x="17198" y="13742"/>
                    <a:pt x="15406" y="15470"/>
                  </a:cubicBezTo>
                  <a:cubicBezTo>
                    <a:pt x="11887" y="18990"/>
                    <a:pt x="11887" y="24749"/>
                    <a:pt x="15406" y="28269"/>
                  </a:cubicBezTo>
                  <a:cubicBezTo>
                    <a:pt x="18926" y="31789"/>
                    <a:pt x="24685" y="31789"/>
                    <a:pt x="28205" y="28269"/>
                  </a:cubicBezTo>
                  <a:cubicBezTo>
                    <a:pt x="31725" y="24749"/>
                    <a:pt x="31725" y="18990"/>
                    <a:pt x="28205" y="15470"/>
                  </a:cubicBezTo>
                  <a:cubicBezTo>
                    <a:pt x="26477" y="13742"/>
                    <a:pt x="24173" y="12847"/>
                    <a:pt x="21806" y="128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764B41F-E3E3-4B87-A9D0-EC09B117365F}"/>
                </a:ext>
              </a:extLst>
            </p:cNvPr>
            <p:cNvSpPr/>
            <p:nvPr/>
          </p:nvSpPr>
          <p:spPr>
            <a:xfrm>
              <a:off x="6539537" y="4184686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445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B519E7EF-85B6-49A0-B756-18260A7942E2}"/>
                </a:ext>
              </a:extLst>
            </p:cNvPr>
            <p:cNvSpPr/>
            <p:nvPr/>
          </p:nvSpPr>
          <p:spPr>
            <a:xfrm>
              <a:off x="6528275" y="4195949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D5B214C-DFD2-4640-A585-CF310F5FA3C1}"/>
                </a:ext>
              </a:extLst>
            </p:cNvPr>
            <p:cNvSpPr/>
            <p:nvPr/>
          </p:nvSpPr>
          <p:spPr>
            <a:xfrm>
              <a:off x="6562654" y="3968020"/>
              <a:ext cx="44795" cy="44795"/>
            </a:xfrm>
            <a:custGeom>
              <a:avLst/>
              <a:gdLst>
                <a:gd name="connsiteX0" fmla="*/ 6384 w 44795"/>
                <a:gd name="connsiteY0" fmla="*/ 45996 h 44795"/>
                <a:gd name="connsiteX1" fmla="*/ 1777 w 44795"/>
                <a:gd name="connsiteY1" fmla="*/ 44013 h 44795"/>
                <a:gd name="connsiteX2" fmla="*/ 1969 w 44795"/>
                <a:gd name="connsiteY2" fmla="*/ 34989 h 44795"/>
                <a:gd name="connsiteX3" fmla="*/ 36461 w 44795"/>
                <a:gd name="connsiteY3" fmla="*/ 1777 h 44795"/>
                <a:gd name="connsiteX4" fmla="*/ 45485 w 44795"/>
                <a:gd name="connsiteY4" fmla="*/ 1969 h 44795"/>
                <a:gd name="connsiteX5" fmla="*/ 45292 w 44795"/>
                <a:gd name="connsiteY5" fmla="*/ 10992 h 44795"/>
                <a:gd name="connsiteX6" fmla="*/ 10800 w 44795"/>
                <a:gd name="connsiteY6" fmla="*/ 44205 h 44795"/>
                <a:gd name="connsiteX7" fmla="*/ 6384 w 44795"/>
                <a:gd name="connsiteY7" fmla="*/ 45996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6384" y="45996"/>
                  </a:moveTo>
                  <a:cubicBezTo>
                    <a:pt x="4721" y="45996"/>
                    <a:pt x="3057" y="45356"/>
                    <a:pt x="1777" y="44013"/>
                  </a:cubicBezTo>
                  <a:cubicBezTo>
                    <a:pt x="-655" y="41453"/>
                    <a:pt x="-591" y="37421"/>
                    <a:pt x="1969" y="34989"/>
                  </a:cubicBezTo>
                  <a:lnTo>
                    <a:pt x="36461" y="1777"/>
                  </a:lnTo>
                  <a:cubicBezTo>
                    <a:pt x="39021" y="-655"/>
                    <a:pt x="43053" y="-591"/>
                    <a:pt x="45485" y="1969"/>
                  </a:cubicBezTo>
                  <a:cubicBezTo>
                    <a:pt x="47916" y="4529"/>
                    <a:pt x="47852" y="8560"/>
                    <a:pt x="45292" y="10992"/>
                  </a:cubicBezTo>
                  <a:lnTo>
                    <a:pt x="10800" y="44205"/>
                  </a:lnTo>
                  <a:cubicBezTo>
                    <a:pt x="9584" y="45356"/>
                    <a:pt x="7984" y="45996"/>
                    <a:pt x="6384" y="4599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0B83542F-0C7F-4A03-B520-3881E7DB69B3}"/>
                </a:ext>
              </a:extLst>
            </p:cNvPr>
            <p:cNvSpPr/>
            <p:nvPr/>
          </p:nvSpPr>
          <p:spPr>
            <a:xfrm>
              <a:off x="6439998" y="3679251"/>
              <a:ext cx="467151" cy="415956"/>
            </a:xfrm>
            <a:custGeom>
              <a:avLst/>
              <a:gdLst>
                <a:gd name="connsiteX0" fmla="*/ 6365 w 467150"/>
                <a:gd name="connsiteY0" fmla="*/ 421156 h 415956"/>
                <a:gd name="connsiteX1" fmla="*/ 1181 w 467150"/>
                <a:gd name="connsiteY1" fmla="*/ 418468 h 415956"/>
                <a:gd name="connsiteX2" fmla="*/ 1885 w 467150"/>
                <a:gd name="connsiteY2" fmla="*/ 410213 h 415956"/>
                <a:gd name="connsiteX3" fmla="*/ 410226 w 467150"/>
                <a:gd name="connsiteY3" fmla="*/ 1872 h 415956"/>
                <a:gd name="connsiteX4" fmla="*/ 419250 w 467150"/>
                <a:gd name="connsiteY4" fmla="*/ 1872 h 415956"/>
                <a:gd name="connsiteX5" fmla="*/ 470508 w 467150"/>
                <a:gd name="connsiteY5" fmla="*/ 53131 h 415956"/>
                <a:gd name="connsiteX6" fmla="*/ 472364 w 467150"/>
                <a:gd name="connsiteY6" fmla="*/ 57674 h 415956"/>
                <a:gd name="connsiteX7" fmla="*/ 470508 w 467150"/>
                <a:gd name="connsiteY7" fmla="*/ 62217 h 415956"/>
                <a:gd name="connsiteX8" fmla="*/ 212295 w 467150"/>
                <a:gd name="connsiteY8" fmla="*/ 320430 h 415956"/>
                <a:gd name="connsiteX9" fmla="*/ 210567 w 467150"/>
                <a:gd name="connsiteY9" fmla="*/ 321646 h 415956"/>
                <a:gd name="connsiteX10" fmla="*/ 9181 w 467150"/>
                <a:gd name="connsiteY10" fmla="*/ 420452 h 415956"/>
                <a:gd name="connsiteX11" fmla="*/ 6365 w 467150"/>
                <a:gd name="connsiteY11" fmla="*/ 421156 h 415956"/>
                <a:gd name="connsiteX12" fmla="*/ 414642 w 467150"/>
                <a:gd name="connsiteY12" fmla="*/ 15502 h 415956"/>
                <a:gd name="connsiteX13" fmla="*/ 38106 w 467150"/>
                <a:gd name="connsiteY13" fmla="*/ 392039 h 415956"/>
                <a:gd name="connsiteX14" fmla="*/ 203912 w 467150"/>
                <a:gd name="connsiteY14" fmla="*/ 310704 h 415956"/>
                <a:gd name="connsiteX15" fmla="*/ 456878 w 467150"/>
                <a:gd name="connsiteY15" fmla="*/ 57738 h 415956"/>
                <a:gd name="connsiteX16" fmla="*/ 414642 w 467150"/>
                <a:gd name="connsiteY16" fmla="*/ 15502 h 41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67150" h="415956">
                  <a:moveTo>
                    <a:pt x="6365" y="421156"/>
                  </a:moveTo>
                  <a:cubicBezTo>
                    <a:pt x="4381" y="421156"/>
                    <a:pt x="2397" y="420196"/>
                    <a:pt x="1181" y="418468"/>
                  </a:cubicBezTo>
                  <a:cubicBezTo>
                    <a:pt x="-611" y="415908"/>
                    <a:pt x="-354" y="412453"/>
                    <a:pt x="1885" y="410213"/>
                  </a:cubicBezTo>
                  <a:lnTo>
                    <a:pt x="410226" y="1872"/>
                  </a:lnTo>
                  <a:cubicBezTo>
                    <a:pt x="412722" y="-624"/>
                    <a:pt x="416754" y="-624"/>
                    <a:pt x="419250" y="1872"/>
                  </a:cubicBezTo>
                  <a:lnTo>
                    <a:pt x="470508" y="53131"/>
                  </a:lnTo>
                  <a:cubicBezTo>
                    <a:pt x="471724" y="54346"/>
                    <a:pt x="472364" y="55946"/>
                    <a:pt x="472364" y="57674"/>
                  </a:cubicBezTo>
                  <a:cubicBezTo>
                    <a:pt x="472364" y="59402"/>
                    <a:pt x="471660" y="61002"/>
                    <a:pt x="470508" y="62217"/>
                  </a:cubicBezTo>
                  <a:lnTo>
                    <a:pt x="212295" y="320430"/>
                  </a:lnTo>
                  <a:cubicBezTo>
                    <a:pt x="211783" y="320942"/>
                    <a:pt x="211207" y="321326"/>
                    <a:pt x="210567" y="321646"/>
                  </a:cubicBezTo>
                  <a:lnTo>
                    <a:pt x="9181" y="420452"/>
                  </a:lnTo>
                  <a:cubicBezTo>
                    <a:pt x="8285" y="420900"/>
                    <a:pt x="7261" y="421156"/>
                    <a:pt x="6365" y="421156"/>
                  </a:cubicBezTo>
                  <a:close/>
                  <a:moveTo>
                    <a:pt x="414642" y="15502"/>
                  </a:moveTo>
                  <a:lnTo>
                    <a:pt x="38106" y="392039"/>
                  </a:lnTo>
                  <a:lnTo>
                    <a:pt x="203912" y="310704"/>
                  </a:lnTo>
                  <a:lnTo>
                    <a:pt x="456878" y="57738"/>
                  </a:lnTo>
                  <a:lnTo>
                    <a:pt x="414642" y="1550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E3EEF6C1-0E35-42DB-A2D9-BF10F0BDF01A}"/>
                </a:ext>
              </a:extLst>
            </p:cNvPr>
            <p:cNvSpPr/>
            <p:nvPr/>
          </p:nvSpPr>
          <p:spPr>
            <a:xfrm>
              <a:off x="6606330" y="3921274"/>
              <a:ext cx="63993" cy="63993"/>
            </a:xfrm>
            <a:custGeom>
              <a:avLst/>
              <a:gdLst>
                <a:gd name="connsiteX0" fmla="*/ 57674 w 63993"/>
                <a:gd name="connsiteY0" fmla="*/ 64009 h 63993"/>
                <a:gd name="connsiteX1" fmla="*/ 53130 w 63993"/>
                <a:gd name="connsiteY1" fmla="*/ 62153 h 63993"/>
                <a:gd name="connsiteX2" fmla="*/ 1872 w 63993"/>
                <a:gd name="connsiteY2" fmla="*/ 10895 h 63993"/>
                <a:gd name="connsiteX3" fmla="*/ 1872 w 63993"/>
                <a:gd name="connsiteY3" fmla="*/ 1872 h 63993"/>
                <a:gd name="connsiteX4" fmla="*/ 10895 w 63993"/>
                <a:gd name="connsiteY4" fmla="*/ 1872 h 63993"/>
                <a:gd name="connsiteX5" fmla="*/ 62154 w 63993"/>
                <a:gd name="connsiteY5" fmla="*/ 53130 h 63993"/>
                <a:gd name="connsiteX6" fmla="*/ 62154 w 63993"/>
                <a:gd name="connsiteY6" fmla="*/ 62153 h 63993"/>
                <a:gd name="connsiteX7" fmla="*/ 57674 w 63993"/>
                <a:gd name="connsiteY7" fmla="*/ 64009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993" h="63993">
                  <a:moveTo>
                    <a:pt x="57674" y="64009"/>
                  </a:moveTo>
                  <a:cubicBezTo>
                    <a:pt x="56010" y="64009"/>
                    <a:pt x="54410" y="63369"/>
                    <a:pt x="53130" y="6215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62154" y="53130"/>
                  </a:lnTo>
                  <a:cubicBezTo>
                    <a:pt x="64649" y="55626"/>
                    <a:pt x="64649" y="59658"/>
                    <a:pt x="62154" y="62153"/>
                  </a:cubicBezTo>
                  <a:cubicBezTo>
                    <a:pt x="60938" y="63369"/>
                    <a:pt x="59338" y="64009"/>
                    <a:pt x="57674" y="6400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39D0A49-8E2F-4971-8308-6394A753EFF4}"/>
                </a:ext>
              </a:extLst>
            </p:cNvPr>
            <p:cNvSpPr/>
            <p:nvPr/>
          </p:nvSpPr>
          <p:spPr>
            <a:xfrm>
              <a:off x="6644726" y="3882878"/>
              <a:ext cx="63993" cy="63993"/>
            </a:xfrm>
            <a:custGeom>
              <a:avLst/>
              <a:gdLst>
                <a:gd name="connsiteX0" fmla="*/ 57674 w 63993"/>
                <a:gd name="connsiteY0" fmla="*/ 64009 h 63993"/>
                <a:gd name="connsiteX1" fmla="*/ 53130 w 63993"/>
                <a:gd name="connsiteY1" fmla="*/ 62153 h 63993"/>
                <a:gd name="connsiteX2" fmla="*/ 1872 w 63993"/>
                <a:gd name="connsiteY2" fmla="*/ 10895 h 63993"/>
                <a:gd name="connsiteX3" fmla="*/ 1872 w 63993"/>
                <a:gd name="connsiteY3" fmla="*/ 1872 h 63993"/>
                <a:gd name="connsiteX4" fmla="*/ 10895 w 63993"/>
                <a:gd name="connsiteY4" fmla="*/ 1872 h 63993"/>
                <a:gd name="connsiteX5" fmla="*/ 62154 w 63993"/>
                <a:gd name="connsiteY5" fmla="*/ 53130 h 63993"/>
                <a:gd name="connsiteX6" fmla="*/ 62154 w 63993"/>
                <a:gd name="connsiteY6" fmla="*/ 62153 h 63993"/>
                <a:gd name="connsiteX7" fmla="*/ 57674 w 63993"/>
                <a:gd name="connsiteY7" fmla="*/ 64009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993" h="63993">
                  <a:moveTo>
                    <a:pt x="57674" y="64009"/>
                  </a:moveTo>
                  <a:cubicBezTo>
                    <a:pt x="56010" y="64009"/>
                    <a:pt x="54410" y="63369"/>
                    <a:pt x="53130" y="6215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62154" y="53130"/>
                  </a:lnTo>
                  <a:cubicBezTo>
                    <a:pt x="64649" y="55626"/>
                    <a:pt x="64649" y="59658"/>
                    <a:pt x="62154" y="62153"/>
                  </a:cubicBezTo>
                  <a:cubicBezTo>
                    <a:pt x="60938" y="63433"/>
                    <a:pt x="59274" y="64009"/>
                    <a:pt x="57674" y="6400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2" name="Group 731">
            <a:extLst>
              <a:ext uri="{FF2B5EF4-FFF2-40B4-BE49-F238E27FC236}">
                <a16:creationId xmlns:a16="http://schemas.microsoft.com/office/drawing/2014/main" id="{ED13C394-55BE-4D3F-9928-0FD44783BF2C}"/>
              </a:ext>
            </a:extLst>
          </p:cNvPr>
          <p:cNvGrpSpPr/>
          <p:nvPr/>
        </p:nvGrpSpPr>
        <p:grpSpPr>
          <a:xfrm>
            <a:off x="6377115" y="5711806"/>
            <a:ext cx="490892" cy="490956"/>
            <a:chOff x="6430045" y="5827714"/>
            <a:chExt cx="490892" cy="490956"/>
          </a:xfrm>
        </p:grpSpPr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1A0CAFC3-86B2-4201-A286-EE3892F4874C}"/>
                </a:ext>
              </a:extLst>
            </p:cNvPr>
            <p:cNvSpPr/>
            <p:nvPr/>
          </p:nvSpPr>
          <p:spPr>
            <a:xfrm>
              <a:off x="6476184" y="6293777"/>
              <a:ext cx="415956" cy="12799"/>
            </a:xfrm>
            <a:custGeom>
              <a:avLst/>
              <a:gdLst>
                <a:gd name="connsiteX0" fmla="*/ 409557 w 415956"/>
                <a:gd name="connsiteY0" fmla="*/ 12799 h 12798"/>
                <a:gd name="connsiteX1" fmla="*/ 390359 w 415956"/>
                <a:gd name="connsiteY1" fmla="*/ 12799 h 12798"/>
                <a:gd name="connsiteX2" fmla="*/ 383960 w 415956"/>
                <a:gd name="connsiteY2" fmla="*/ 6399 h 12798"/>
                <a:gd name="connsiteX3" fmla="*/ 390359 w 415956"/>
                <a:gd name="connsiteY3" fmla="*/ 0 h 12798"/>
                <a:gd name="connsiteX4" fmla="*/ 409557 w 415956"/>
                <a:gd name="connsiteY4" fmla="*/ 0 h 12798"/>
                <a:gd name="connsiteX5" fmla="*/ 415956 w 415956"/>
                <a:gd name="connsiteY5" fmla="*/ 6399 h 12798"/>
                <a:gd name="connsiteX6" fmla="*/ 409557 w 415956"/>
                <a:gd name="connsiteY6" fmla="*/ 12799 h 12798"/>
                <a:gd name="connsiteX7" fmla="*/ 345564 w 415956"/>
                <a:gd name="connsiteY7" fmla="*/ 12799 h 12798"/>
                <a:gd name="connsiteX8" fmla="*/ 326366 w 415956"/>
                <a:gd name="connsiteY8" fmla="*/ 12799 h 12798"/>
                <a:gd name="connsiteX9" fmla="*/ 319966 w 415956"/>
                <a:gd name="connsiteY9" fmla="*/ 6399 h 12798"/>
                <a:gd name="connsiteX10" fmla="*/ 326366 w 415956"/>
                <a:gd name="connsiteY10" fmla="*/ 0 h 12798"/>
                <a:gd name="connsiteX11" fmla="*/ 345564 w 415956"/>
                <a:gd name="connsiteY11" fmla="*/ 0 h 12798"/>
                <a:gd name="connsiteX12" fmla="*/ 351963 w 415956"/>
                <a:gd name="connsiteY12" fmla="*/ 6399 h 12798"/>
                <a:gd name="connsiteX13" fmla="*/ 345564 w 415956"/>
                <a:gd name="connsiteY13" fmla="*/ 12799 h 12798"/>
                <a:gd name="connsiteX14" fmla="*/ 281570 w 415956"/>
                <a:gd name="connsiteY14" fmla="*/ 12799 h 12798"/>
                <a:gd name="connsiteX15" fmla="*/ 262372 w 415956"/>
                <a:gd name="connsiteY15" fmla="*/ 12799 h 12798"/>
                <a:gd name="connsiteX16" fmla="*/ 255973 w 415956"/>
                <a:gd name="connsiteY16" fmla="*/ 6399 h 12798"/>
                <a:gd name="connsiteX17" fmla="*/ 262372 w 415956"/>
                <a:gd name="connsiteY17" fmla="*/ 0 h 12798"/>
                <a:gd name="connsiteX18" fmla="*/ 281570 w 415956"/>
                <a:gd name="connsiteY18" fmla="*/ 0 h 12798"/>
                <a:gd name="connsiteX19" fmla="*/ 287970 w 415956"/>
                <a:gd name="connsiteY19" fmla="*/ 6399 h 12798"/>
                <a:gd name="connsiteX20" fmla="*/ 281570 w 415956"/>
                <a:gd name="connsiteY20" fmla="*/ 12799 h 12798"/>
                <a:gd name="connsiteX21" fmla="*/ 217577 w 415956"/>
                <a:gd name="connsiteY21" fmla="*/ 12799 h 12798"/>
                <a:gd name="connsiteX22" fmla="*/ 198379 w 415956"/>
                <a:gd name="connsiteY22" fmla="*/ 12799 h 12798"/>
                <a:gd name="connsiteX23" fmla="*/ 191980 w 415956"/>
                <a:gd name="connsiteY23" fmla="*/ 6399 h 12798"/>
                <a:gd name="connsiteX24" fmla="*/ 198379 w 415956"/>
                <a:gd name="connsiteY24" fmla="*/ 0 h 12798"/>
                <a:gd name="connsiteX25" fmla="*/ 217577 w 415956"/>
                <a:gd name="connsiteY25" fmla="*/ 0 h 12798"/>
                <a:gd name="connsiteX26" fmla="*/ 223976 w 415956"/>
                <a:gd name="connsiteY26" fmla="*/ 6399 h 12798"/>
                <a:gd name="connsiteX27" fmla="*/ 217577 w 415956"/>
                <a:gd name="connsiteY27" fmla="*/ 12799 h 12798"/>
                <a:gd name="connsiteX28" fmla="*/ 153584 w 415956"/>
                <a:gd name="connsiteY28" fmla="*/ 12799 h 12798"/>
                <a:gd name="connsiteX29" fmla="*/ 134386 w 415956"/>
                <a:gd name="connsiteY29" fmla="*/ 12799 h 12798"/>
                <a:gd name="connsiteX30" fmla="*/ 127987 w 415956"/>
                <a:gd name="connsiteY30" fmla="*/ 6399 h 12798"/>
                <a:gd name="connsiteX31" fmla="*/ 134386 w 415956"/>
                <a:gd name="connsiteY31" fmla="*/ 0 h 12798"/>
                <a:gd name="connsiteX32" fmla="*/ 153584 w 415956"/>
                <a:gd name="connsiteY32" fmla="*/ 0 h 12798"/>
                <a:gd name="connsiteX33" fmla="*/ 159983 w 415956"/>
                <a:gd name="connsiteY33" fmla="*/ 6399 h 12798"/>
                <a:gd name="connsiteX34" fmla="*/ 153584 w 415956"/>
                <a:gd name="connsiteY34" fmla="*/ 12799 h 12798"/>
                <a:gd name="connsiteX35" fmla="*/ 89591 w 415956"/>
                <a:gd name="connsiteY35" fmla="*/ 12799 h 12798"/>
                <a:gd name="connsiteX36" fmla="*/ 70393 w 415956"/>
                <a:gd name="connsiteY36" fmla="*/ 12799 h 12798"/>
                <a:gd name="connsiteX37" fmla="*/ 63993 w 415956"/>
                <a:gd name="connsiteY37" fmla="*/ 6399 h 12798"/>
                <a:gd name="connsiteX38" fmla="*/ 70393 w 415956"/>
                <a:gd name="connsiteY38" fmla="*/ 0 h 12798"/>
                <a:gd name="connsiteX39" fmla="*/ 89591 w 415956"/>
                <a:gd name="connsiteY39" fmla="*/ 0 h 12798"/>
                <a:gd name="connsiteX40" fmla="*/ 95990 w 415956"/>
                <a:gd name="connsiteY40" fmla="*/ 6399 h 12798"/>
                <a:gd name="connsiteX41" fmla="*/ 89591 w 415956"/>
                <a:gd name="connsiteY41" fmla="*/ 12799 h 12798"/>
                <a:gd name="connsiteX42" fmla="*/ 25597 w 415956"/>
                <a:gd name="connsiteY42" fmla="*/ 12799 h 12798"/>
                <a:gd name="connsiteX43" fmla="*/ 6399 w 415956"/>
                <a:gd name="connsiteY43" fmla="*/ 12799 h 12798"/>
                <a:gd name="connsiteX44" fmla="*/ 0 w 415956"/>
                <a:gd name="connsiteY44" fmla="*/ 6399 h 12798"/>
                <a:gd name="connsiteX45" fmla="*/ 6399 w 415956"/>
                <a:gd name="connsiteY45" fmla="*/ 0 h 12798"/>
                <a:gd name="connsiteX46" fmla="*/ 25597 w 415956"/>
                <a:gd name="connsiteY46" fmla="*/ 0 h 12798"/>
                <a:gd name="connsiteX47" fmla="*/ 31997 w 415956"/>
                <a:gd name="connsiteY47" fmla="*/ 6399 h 12798"/>
                <a:gd name="connsiteX48" fmla="*/ 25597 w 415956"/>
                <a:gd name="connsiteY48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415956" h="12798">
                  <a:moveTo>
                    <a:pt x="409557" y="12799"/>
                  </a:moveTo>
                  <a:lnTo>
                    <a:pt x="390359" y="12799"/>
                  </a:lnTo>
                  <a:cubicBezTo>
                    <a:pt x="386839" y="12799"/>
                    <a:pt x="383960" y="9919"/>
                    <a:pt x="383960" y="6399"/>
                  </a:cubicBezTo>
                  <a:cubicBezTo>
                    <a:pt x="383960" y="2879"/>
                    <a:pt x="386839" y="0"/>
                    <a:pt x="390359" y="0"/>
                  </a:cubicBezTo>
                  <a:lnTo>
                    <a:pt x="409557" y="0"/>
                  </a:lnTo>
                  <a:cubicBezTo>
                    <a:pt x="413077" y="0"/>
                    <a:pt x="415956" y="2879"/>
                    <a:pt x="415956" y="6399"/>
                  </a:cubicBezTo>
                  <a:cubicBezTo>
                    <a:pt x="415956" y="9919"/>
                    <a:pt x="413141" y="12799"/>
                    <a:pt x="409557" y="12799"/>
                  </a:cubicBezTo>
                  <a:close/>
                  <a:moveTo>
                    <a:pt x="345564" y="12799"/>
                  </a:moveTo>
                  <a:lnTo>
                    <a:pt x="326366" y="12799"/>
                  </a:lnTo>
                  <a:cubicBezTo>
                    <a:pt x="322846" y="12799"/>
                    <a:pt x="319966" y="9919"/>
                    <a:pt x="319966" y="6399"/>
                  </a:cubicBezTo>
                  <a:cubicBezTo>
                    <a:pt x="319966" y="2879"/>
                    <a:pt x="322846" y="0"/>
                    <a:pt x="326366" y="0"/>
                  </a:cubicBezTo>
                  <a:lnTo>
                    <a:pt x="345564" y="0"/>
                  </a:lnTo>
                  <a:cubicBezTo>
                    <a:pt x="349084" y="0"/>
                    <a:pt x="351963" y="2879"/>
                    <a:pt x="351963" y="6399"/>
                  </a:cubicBezTo>
                  <a:cubicBezTo>
                    <a:pt x="351963" y="9919"/>
                    <a:pt x="349147" y="12799"/>
                    <a:pt x="345564" y="12799"/>
                  </a:cubicBezTo>
                  <a:close/>
                  <a:moveTo>
                    <a:pt x="281570" y="12799"/>
                  </a:moveTo>
                  <a:lnTo>
                    <a:pt x="262372" y="12799"/>
                  </a:lnTo>
                  <a:cubicBezTo>
                    <a:pt x="258853" y="12799"/>
                    <a:pt x="255973" y="9919"/>
                    <a:pt x="255973" y="6399"/>
                  </a:cubicBezTo>
                  <a:cubicBezTo>
                    <a:pt x="255973" y="2879"/>
                    <a:pt x="258853" y="0"/>
                    <a:pt x="262372" y="0"/>
                  </a:cubicBezTo>
                  <a:lnTo>
                    <a:pt x="281570" y="0"/>
                  </a:lnTo>
                  <a:cubicBezTo>
                    <a:pt x="285090" y="0"/>
                    <a:pt x="287970" y="2879"/>
                    <a:pt x="287970" y="6399"/>
                  </a:cubicBezTo>
                  <a:cubicBezTo>
                    <a:pt x="287970" y="9919"/>
                    <a:pt x="285154" y="12799"/>
                    <a:pt x="281570" y="12799"/>
                  </a:cubicBezTo>
                  <a:close/>
                  <a:moveTo>
                    <a:pt x="217577" y="12799"/>
                  </a:moveTo>
                  <a:lnTo>
                    <a:pt x="198379" y="12799"/>
                  </a:lnTo>
                  <a:cubicBezTo>
                    <a:pt x="194860" y="12799"/>
                    <a:pt x="191980" y="9919"/>
                    <a:pt x="191980" y="6399"/>
                  </a:cubicBezTo>
                  <a:cubicBezTo>
                    <a:pt x="191980" y="2879"/>
                    <a:pt x="194860" y="0"/>
                    <a:pt x="198379" y="0"/>
                  </a:cubicBezTo>
                  <a:lnTo>
                    <a:pt x="217577" y="0"/>
                  </a:lnTo>
                  <a:cubicBezTo>
                    <a:pt x="221097" y="0"/>
                    <a:pt x="223976" y="2879"/>
                    <a:pt x="223976" y="6399"/>
                  </a:cubicBezTo>
                  <a:cubicBezTo>
                    <a:pt x="223976" y="9919"/>
                    <a:pt x="221161" y="12799"/>
                    <a:pt x="217577" y="12799"/>
                  </a:cubicBezTo>
                  <a:close/>
                  <a:moveTo>
                    <a:pt x="153584" y="12799"/>
                  </a:moveTo>
                  <a:lnTo>
                    <a:pt x="134386" y="12799"/>
                  </a:lnTo>
                  <a:cubicBezTo>
                    <a:pt x="130866" y="12799"/>
                    <a:pt x="127987" y="9919"/>
                    <a:pt x="127987" y="6399"/>
                  </a:cubicBezTo>
                  <a:cubicBezTo>
                    <a:pt x="127987" y="2879"/>
                    <a:pt x="130866" y="0"/>
                    <a:pt x="134386" y="0"/>
                  </a:cubicBezTo>
                  <a:lnTo>
                    <a:pt x="153584" y="0"/>
                  </a:lnTo>
                  <a:cubicBezTo>
                    <a:pt x="157104" y="0"/>
                    <a:pt x="159983" y="2879"/>
                    <a:pt x="159983" y="6399"/>
                  </a:cubicBezTo>
                  <a:cubicBezTo>
                    <a:pt x="159983" y="9919"/>
                    <a:pt x="157167" y="12799"/>
                    <a:pt x="153584" y="12799"/>
                  </a:cubicBezTo>
                  <a:close/>
                  <a:moveTo>
                    <a:pt x="89591" y="12799"/>
                  </a:moveTo>
                  <a:lnTo>
                    <a:pt x="70393" y="12799"/>
                  </a:lnTo>
                  <a:cubicBezTo>
                    <a:pt x="66873" y="12799"/>
                    <a:pt x="63993" y="9919"/>
                    <a:pt x="63993" y="6399"/>
                  </a:cubicBezTo>
                  <a:cubicBezTo>
                    <a:pt x="63993" y="2879"/>
                    <a:pt x="66873" y="0"/>
                    <a:pt x="70393" y="0"/>
                  </a:cubicBezTo>
                  <a:lnTo>
                    <a:pt x="89591" y="0"/>
                  </a:lnTo>
                  <a:cubicBezTo>
                    <a:pt x="93111" y="0"/>
                    <a:pt x="95990" y="2879"/>
                    <a:pt x="95990" y="6399"/>
                  </a:cubicBezTo>
                  <a:cubicBezTo>
                    <a:pt x="95990" y="9919"/>
                    <a:pt x="93174" y="12799"/>
                    <a:pt x="89591" y="12799"/>
                  </a:cubicBezTo>
                  <a:close/>
                  <a:moveTo>
                    <a:pt x="2559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25597" y="0"/>
                  </a:lnTo>
                  <a:cubicBezTo>
                    <a:pt x="29117" y="0"/>
                    <a:pt x="31997" y="2879"/>
                    <a:pt x="31997" y="6399"/>
                  </a:cubicBezTo>
                  <a:cubicBezTo>
                    <a:pt x="31997" y="9919"/>
                    <a:pt x="29181" y="12799"/>
                    <a:pt x="2559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F140934-83D8-4694-A3CA-26F83E19EB81}"/>
                </a:ext>
              </a:extLst>
            </p:cNvPr>
            <p:cNvSpPr/>
            <p:nvPr/>
          </p:nvSpPr>
          <p:spPr>
            <a:xfrm>
              <a:off x="6476184" y="5841216"/>
              <a:ext cx="415956" cy="12799"/>
            </a:xfrm>
            <a:custGeom>
              <a:avLst/>
              <a:gdLst>
                <a:gd name="connsiteX0" fmla="*/ 409557 w 415956"/>
                <a:gd name="connsiteY0" fmla="*/ 12799 h 12798"/>
                <a:gd name="connsiteX1" fmla="*/ 390359 w 415956"/>
                <a:gd name="connsiteY1" fmla="*/ 12799 h 12798"/>
                <a:gd name="connsiteX2" fmla="*/ 383960 w 415956"/>
                <a:gd name="connsiteY2" fmla="*/ 6399 h 12798"/>
                <a:gd name="connsiteX3" fmla="*/ 390359 w 415956"/>
                <a:gd name="connsiteY3" fmla="*/ 0 h 12798"/>
                <a:gd name="connsiteX4" fmla="*/ 409557 w 415956"/>
                <a:gd name="connsiteY4" fmla="*/ 0 h 12798"/>
                <a:gd name="connsiteX5" fmla="*/ 415956 w 415956"/>
                <a:gd name="connsiteY5" fmla="*/ 6399 h 12798"/>
                <a:gd name="connsiteX6" fmla="*/ 409557 w 415956"/>
                <a:gd name="connsiteY6" fmla="*/ 12799 h 12798"/>
                <a:gd name="connsiteX7" fmla="*/ 345564 w 415956"/>
                <a:gd name="connsiteY7" fmla="*/ 12799 h 12798"/>
                <a:gd name="connsiteX8" fmla="*/ 326366 w 415956"/>
                <a:gd name="connsiteY8" fmla="*/ 12799 h 12798"/>
                <a:gd name="connsiteX9" fmla="*/ 319966 w 415956"/>
                <a:gd name="connsiteY9" fmla="*/ 6399 h 12798"/>
                <a:gd name="connsiteX10" fmla="*/ 326366 w 415956"/>
                <a:gd name="connsiteY10" fmla="*/ 0 h 12798"/>
                <a:gd name="connsiteX11" fmla="*/ 345564 w 415956"/>
                <a:gd name="connsiteY11" fmla="*/ 0 h 12798"/>
                <a:gd name="connsiteX12" fmla="*/ 351963 w 415956"/>
                <a:gd name="connsiteY12" fmla="*/ 6399 h 12798"/>
                <a:gd name="connsiteX13" fmla="*/ 345564 w 415956"/>
                <a:gd name="connsiteY13" fmla="*/ 12799 h 12798"/>
                <a:gd name="connsiteX14" fmla="*/ 281570 w 415956"/>
                <a:gd name="connsiteY14" fmla="*/ 12799 h 12798"/>
                <a:gd name="connsiteX15" fmla="*/ 262372 w 415956"/>
                <a:gd name="connsiteY15" fmla="*/ 12799 h 12798"/>
                <a:gd name="connsiteX16" fmla="*/ 255973 w 415956"/>
                <a:gd name="connsiteY16" fmla="*/ 6399 h 12798"/>
                <a:gd name="connsiteX17" fmla="*/ 262372 w 415956"/>
                <a:gd name="connsiteY17" fmla="*/ 0 h 12798"/>
                <a:gd name="connsiteX18" fmla="*/ 281570 w 415956"/>
                <a:gd name="connsiteY18" fmla="*/ 0 h 12798"/>
                <a:gd name="connsiteX19" fmla="*/ 287970 w 415956"/>
                <a:gd name="connsiteY19" fmla="*/ 6399 h 12798"/>
                <a:gd name="connsiteX20" fmla="*/ 281570 w 415956"/>
                <a:gd name="connsiteY20" fmla="*/ 12799 h 12798"/>
                <a:gd name="connsiteX21" fmla="*/ 217577 w 415956"/>
                <a:gd name="connsiteY21" fmla="*/ 12799 h 12798"/>
                <a:gd name="connsiteX22" fmla="*/ 198379 w 415956"/>
                <a:gd name="connsiteY22" fmla="*/ 12799 h 12798"/>
                <a:gd name="connsiteX23" fmla="*/ 191980 w 415956"/>
                <a:gd name="connsiteY23" fmla="*/ 6399 h 12798"/>
                <a:gd name="connsiteX24" fmla="*/ 198379 w 415956"/>
                <a:gd name="connsiteY24" fmla="*/ 0 h 12798"/>
                <a:gd name="connsiteX25" fmla="*/ 217577 w 415956"/>
                <a:gd name="connsiteY25" fmla="*/ 0 h 12798"/>
                <a:gd name="connsiteX26" fmla="*/ 223976 w 415956"/>
                <a:gd name="connsiteY26" fmla="*/ 6399 h 12798"/>
                <a:gd name="connsiteX27" fmla="*/ 217577 w 415956"/>
                <a:gd name="connsiteY27" fmla="*/ 12799 h 12798"/>
                <a:gd name="connsiteX28" fmla="*/ 153584 w 415956"/>
                <a:gd name="connsiteY28" fmla="*/ 12799 h 12798"/>
                <a:gd name="connsiteX29" fmla="*/ 134386 w 415956"/>
                <a:gd name="connsiteY29" fmla="*/ 12799 h 12798"/>
                <a:gd name="connsiteX30" fmla="*/ 127987 w 415956"/>
                <a:gd name="connsiteY30" fmla="*/ 6399 h 12798"/>
                <a:gd name="connsiteX31" fmla="*/ 134386 w 415956"/>
                <a:gd name="connsiteY31" fmla="*/ 0 h 12798"/>
                <a:gd name="connsiteX32" fmla="*/ 153584 w 415956"/>
                <a:gd name="connsiteY32" fmla="*/ 0 h 12798"/>
                <a:gd name="connsiteX33" fmla="*/ 159983 w 415956"/>
                <a:gd name="connsiteY33" fmla="*/ 6399 h 12798"/>
                <a:gd name="connsiteX34" fmla="*/ 153584 w 415956"/>
                <a:gd name="connsiteY34" fmla="*/ 12799 h 12798"/>
                <a:gd name="connsiteX35" fmla="*/ 89591 w 415956"/>
                <a:gd name="connsiteY35" fmla="*/ 12799 h 12798"/>
                <a:gd name="connsiteX36" fmla="*/ 70393 w 415956"/>
                <a:gd name="connsiteY36" fmla="*/ 12799 h 12798"/>
                <a:gd name="connsiteX37" fmla="*/ 63993 w 415956"/>
                <a:gd name="connsiteY37" fmla="*/ 6399 h 12798"/>
                <a:gd name="connsiteX38" fmla="*/ 70393 w 415956"/>
                <a:gd name="connsiteY38" fmla="*/ 0 h 12798"/>
                <a:gd name="connsiteX39" fmla="*/ 89591 w 415956"/>
                <a:gd name="connsiteY39" fmla="*/ 0 h 12798"/>
                <a:gd name="connsiteX40" fmla="*/ 95990 w 415956"/>
                <a:gd name="connsiteY40" fmla="*/ 6399 h 12798"/>
                <a:gd name="connsiteX41" fmla="*/ 89591 w 415956"/>
                <a:gd name="connsiteY41" fmla="*/ 12799 h 12798"/>
                <a:gd name="connsiteX42" fmla="*/ 25597 w 415956"/>
                <a:gd name="connsiteY42" fmla="*/ 12799 h 12798"/>
                <a:gd name="connsiteX43" fmla="*/ 6399 w 415956"/>
                <a:gd name="connsiteY43" fmla="*/ 12799 h 12798"/>
                <a:gd name="connsiteX44" fmla="*/ 0 w 415956"/>
                <a:gd name="connsiteY44" fmla="*/ 6399 h 12798"/>
                <a:gd name="connsiteX45" fmla="*/ 6399 w 415956"/>
                <a:gd name="connsiteY45" fmla="*/ 0 h 12798"/>
                <a:gd name="connsiteX46" fmla="*/ 25597 w 415956"/>
                <a:gd name="connsiteY46" fmla="*/ 0 h 12798"/>
                <a:gd name="connsiteX47" fmla="*/ 31997 w 415956"/>
                <a:gd name="connsiteY47" fmla="*/ 6399 h 12798"/>
                <a:gd name="connsiteX48" fmla="*/ 25597 w 415956"/>
                <a:gd name="connsiteY48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415956" h="12798">
                  <a:moveTo>
                    <a:pt x="409557" y="12799"/>
                  </a:moveTo>
                  <a:lnTo>
                    <a:pt x="390359" y="12799"/>
                  </a:lnTo>
                  <a:cubicBezTo>
                    <a:pt x="386839" y="12799"/>
                    <a:pt x="383960" y="9919"/>
                    <a:pt x="383960" y="6399"/>
                  </a:cubicBezTo>
                  <a:cubicBezTo>
                    <a:pt x="383960" y="2880"/>
                    <a:pt x="386839" y="0"/>
                    <a:pt x="390359" y="0"/>
                  </a:cubicBezTo>
                  <a:lnTo>
                    <a:pt x="409557" y="0"/>
                  </a:lnTo>
                  <a:cubicBezTo>
                    <a:pt x="413077" y="0"/>
                    <a:pt x="415956" y="2880"/>
                    <a:pt x="415956" y="6399"/>
                  </a:cubicBezTo>
                  <a:cubicBezTo>
                    <a:pt x="415956" y="9919"/>
                    <a:pt x="413141" y="12799"/>
                    <a:pt x="409557" y="12799"/>
                  </a:cubicBezTo>
                  <a:close/>
                  <a:moveTo>
                    <a:pt x="345564" y="12799"/>
                  </a:moveTo>
                  <a:lnTo>
                    <a:pt x="326366" y="12799"/>
                  </a:lnTo>
                  <a:cubicBezTo>
                    <a:pt x="322846" y="12799"/>
                    <a:pt x="319966" y="9919"/>
                    <a:pt x="319966" y="6399"/>
                  </a:cubicBezTo>
                  <a:cubicBezTo>
                    <a:pt x="319966" y="2880"/>
                    <a:pt x="322846" y="0"/>
                    <a:pt x="326366" y="0"/>
                  </a:cubicBezTo>
                  <a:lnTo>
                    <a:pt x="345564" y="0"/>
                  </a:lnTo>
                  <a:cubicBezTo>
                    <a:pt x="349084" y="0"/>
                    <a:pt x="351963" y="2880"/>
                    <a:pt x="351963" y="6399"/>
                  </a:cubicBezTo>
                  <a:cubicBezTo>
                    <a:pt x="351963" y="9919"/>
                    <a:pt x="349147" y="12799"/>
                    <a:pt x="345564" y="12799"/>
                  </a:cubicBezTo>
                  <a:close/>
                  <a:moveTo>
                    <a:pt x="281570" y="12799"/>
                  </a:moveTo>
                  <a:lnTo>
                    <a:pt x="262372" y="12799"/>
                  </a:lnTo>
                  <a:cubicBezTo>
                    <a:pt x="258853" y="12799"/>
                    <a:pt x="255973" y="9919"/>
                    <a:pt x="255973" y="6399"/>
                  </a:cubicBezTo>
                  <a:cubicBezTo>
                    <a:pt x="255973" y="2880"/>
                    <a:pt x="258853" y="0"/>
                    <a:pt x="262372" y="0"/>
                  </a:cubicBezTo>
                  <a:lnTo>
                    <a:pt x="281570" y="0"/>
                  </a:lnTo>
                  <a:cubicBezTo>
                    <a:pt x="285090" y="0"/>
                    <a:pt x="287970" y="2880"/>
                    <a:pt x="287970" y="6399"/>
                  </a:cubicBezTo>
                  <a:cubicBezTo>
                    <a:pt x="287970" y="9919"/>
                    <a:pt x="285154" y="12799"/>
                    <a:pt x="281570" y="12799"/>
                  </a:cubicBezTo>
                  <a:close/>
                  <a:moveTo>
                    <a:pt x="217577" y="12799"/>
                  </a:moveTo>
                  <a:lnTo>
                    <a:pt x="198379" y="12799"/>
                  </a:lnTo>
                  <a:cubicBezTo>
                    <a:pt x="194860" y="12799"/>
                    <a:pt x="191980" y="9919"/>
                    <a:pt x="191980" y="6399"/>
                  </a:cubicBezTo>
                  <a:cubicBezTo>
                    <a:pt x="191980" y="2880"/>
                    <a:pt x="194860" y="0"/>
                    <a:pt x="198379" y="0"/>
                  </a:cubicBezTo>
                  <a:lnTo>
                    <a:pt x="217577" y="0"/>
                  </a:lnTo>
                  <a:cubicBezTo>
                    <a:pt x="221097" y="0"/>
                    <a:pt x="223976" y="2880"/>
                    <a:pt x="223976" y="6399"/>
                  </a:cubicBezTo>
                  <a:cubicBezTo>
                    <a:pt x="223976" y="9919"/>
                    <a:pt x="221161" y="12799"/>
                    <a:pt x="217577" y="12799"/>
                  </a:cubicBezTo>
                  <a:close/>
                  <a:moveTo>
                    <a:pt x="153584" y="12799"/>
                  </a:moveTo>
                  <a:lnTo>
                    <a:pt x="134386" y="12799"/>
                  </a:lnTo>
                  <a:cubicBezTo>
                    <a:pt x="130866" y="12799"/>
                    <a:pt x="127987" y="9919"/>
                    <a:pt x="127987" y="6399"/>
                  </a:cubicBezTo>
                  <a:cubicBezTo>
                    <a:pt x="127987" y="2880"/>
                    <a:pt x="130866" y="0"/>
                    <a:pt x="134386" y="0"/>
                  </a:cubicBezTo>
                  <a:lnTo>
                    <a:pt x="153584" y="0"/>
                  </a:lnTo>
                  <a:cubicBezTo>
                    <a:pt x="157104" y="0"/>
                    <a:pt x="159983" y="2880"/>
                    <a:pt x="159983" y="6399"/>
                  </a:cubicBezTo>
                  <a:cubicBezTo>
                    <a:pt x="159983" y="9919"/>
                    <a:pt x="157167" y="12799"/>
                    <a:pt x="153584" y="12799"/>
                  </a:cubicBezTo>
                  <a:close/>
                  <a:moveTo>
                    <a:pt x="89591" y="12799"/>
                  </a:moveTo>
                  <a:lnTo>
                    <a:pt x="70393" y="12799"/>
                  </a:lnTo>
                  <a:cubicBezTo>
                    <a:pt x="66873" y="12799"/>
                    <a:pt x="63993" y="9919"/>
                    <a:pt x="63993" y="6399"/>
                  </a:cubicBezTo>
                  <a:cubicBezTo>
                    <a:pt x="63993" y="2880"/>
                    <a:pt x="66873" y="0"/>
                    <a:pt x="70393" y="0"/>
                  </a:cubicBezTo>
                  <a:lnTo>
                    <a:pt x="89591" y="0"/>
                  </a:lnTo>
                  <a:cubicBezTo>
                    <a:pt x="93111" y="0"/>
                    <a:pt x="95990" y="2880"/>
                    <a:pt x="95990" y="6399"/>
                  </a:cubicBezTo>
                  <a:cubicBezTo>
                    <a:pt x="95990" y="9919"/>
                    <a:pt x="93174" y="12799"/>
                    <a:pt x="89591" y="12799"/>
                  </a:cubicBezTo>
                  <a:close/>
                  <a:moveTo>
                    <a:pt x="2559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5597" y="0"/>
                  </a:lnTo>
                  <a:cubicBezTo>
                    <a:pt x="29117" y="0"/>
                    <a:pt x="31997" y="2880"/>
                    <a:pt x="31997" y="6399"/>
                  </a:cubicBezTo>
                  <a:cubicBezTo>
                    <a:pt x="31997" y="9919"/>
                    <a:pt x="29181" y="12799"/>
                    <a:pt x="2559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DCB04585-BB74-47DB-942E-2FB985ECC09F}"/>
                </a:ext>
              </a:extLst>
            </p:cNvPr>
            <p:cNvSpPr/>
            <p:nvPr/>
          </p:nvSpPr>
          <p:spPr>
            <a:xfrm>
              <a:off x="6895980" y="5873917"/>
              <a:ext cx="12799" cy="415956"/>
            </a:xfrm>
            <a:custGeom>
              <a:avLst/>
              <a:gdLst>
                <a:gd name="connsiteX0" fmla="*/ 6399 w 12798"/>
                <a:gd name="connsiteY0" fmla="*/ 415956 h 415956"/>
                <a:gd name="connsiteX1" fmla="*/ 0 w 12798"/>
                <a:gd name="connsiteY1" fmla="*/ 409557 h 415956"/>
                <a:gd name="connsiteX2" fmla="*/ 0 w 12798"/>
                <a:gd name="connsiteY2" fmla="*/ 390359 h 415956"/>
                <a:gd name="connsiteX3" fmla="*/ 6399 w 12798"/>
                <a:gd name="connsiteY3" fmla="*/ 383960 h 415956"/>
                <a:gd name="connsiteX4" fmla="*/ 12799 w 12798"/>
                <a:gd name="connsiteY4" fmla="*/ 390359 h 415956"/>
                <a:gd name="connsiteX5" fmla="*/ 12799 w 12798"/>
                <a:gd name="connsiteY5" fmla="*/ 409557 h 415956"/>
                <a:gd name="connsiteX6" fmla="*/ 6399 w 12798"/>
                <a:gd name="connsiteY6" fmla="*/ 415956 h 415956"/>
                <a:gd name="connsiteX7" fmla="*/ 6399 w 12798"/>
                <a:gd name="connsiteY7" fmla="*/ 351963 h 415956"/>
                <a:gd name="connsiteX8" fmla="*/ 0 w 12798"/>
                <a:gd name="connsiteY8" fmla="*/ 345564 h 415956"/>
                <a:gd name="connsiteX9" fmla="*/ 0 w 12798"/>
                <a:gd name="connsiteY9" fmla="*/ 326366 h 415956"/>
                <a:gd name="connsiteX10" fmla="*/ 6399 w 12798"/>
                <a:gd name="connsiteY10" fmla="*/ 319966 h 415956"/>
                <a:gd name="connsiteX11" fmla="*/ 12799 w 12798"/>
                <a:gd name="connsiteY11" fmla="*/ 326366 h 415956"/>
                <a:gd name="connsiteX12" fmla="*/ 12799 w 12798"/>
                <a:gd name="connsiteY12" fmla="*/ 345564 h 415956"/>
                <a:gd name="connsiteX13" fmla="*/ 6399 w 12798"/>
                <a:gd name="connsiteY13" fmla="*/ 351963 h 415956"/>
                <a:gd name="connsiteX14" fmla="*/ 6399 w 12798"/>
                <a:gd name="connsiteY14" fmla="*/ 287970 h 415956"/>
                <a:gd name="connsiteX15" fmla="*/ 0 w 12798"/>
                <a:gd name="connsiteY15" fmla="*/ 281570 h 415956"/>
                <a:gd name="connsiteX16" fmla="*/ 0 w 12798"/>
                <a:gd name="connsiteY16" fmla="*/ 262372 h 415956"/>
                <a:gd name="connsiteX17" fmla="*/ 6399 w 12798"/>
                <a:gd name="connsiteY17" fmla="*/ 255973 h 415956"/>
                <a:gd name="connsiteX18" fmla="*/ 12799 w 12798"/>
                <a:gd name="connsiteY18" fmla="*/ 262372 h 415956"/>
                <a:gd name="connsiteX19" fmla="*/ 12799 w 12798"/>
                <a:gd name="connsiteY19" fmla="*/ 281570 h 415956"/>
                <a:gd name="connsiteX20" fmla="*/ 6399 w 12798"/>
                <a:gd name="connsiteY20" fmla="*/ 287970 h 415956"/>
                <a:gd name="connsiteX21" fmla="*/ 6399 w 12798"/>
                <a:gd name="connsiteY21" fmla="*/ 223976 h 415956"/>
                <a:gd name="connsiteX22" fmla="*/ 0 w 12798"/>
                <a:gd name="connsiteY22" fmla="*/ 217577 h 415956"/>
                <a:gd name="connsiteX23" fmla="*/ 0 w 12798"/>
                <a:gd name="connsiteY23" fmla="*/ 198379 h 415956"/>
                <a:gd name="connsiteX24" fmla="*/ 6399 w 12798"/>
                <a:gd name="connsiteY24" fmla="*/ 191980 h 415956"/>
                <a:gd name="connsiteX25" fmla="*/ 12799 w 12798"/>
                <a:gd name="connsiteY25" fmla="*/ 198379 h 415956"/>
                <a:gd name="connsiteX26" fmla="*/ 12799 w 12798"/>
                <a:gd name="connsiteY26" fmla="*/ 217577 h 415956"/>
                <a:gd name="connsiteX27" fmla="*/ 6399 w 12798"/>
                <a:gd name="connsiteY27" fmla="*/ 223976 h 415956"/>
                <a:gd name="connsiteX28" fmla="*/ 6399 w 12798"/>
                <a:gd name="connsiteY28" fmla="*/ 159983 h 415956"/>
                <a:gd name="connsiteX29" fmla="*/ 0 w 12798"/>
                <a:gd name="connsiteY29" fmla="*/ 153584 h 415956"/>
                <a:gd name="connsiteX30" fmla="*/ 0 w 12798"/>
                <a:gd name="connsiteY30" fmla="*/ 134386 h 415956"/>
                <a:gd name="connsiteX31" fmla="*/ 6399 w 12798"/>
                <a:gd name="connsiteY31" fmla="*/ 127987 h 415956"/>
                <a:gd name="connsiteX32" fmla="*/ 12799 w 12798"/>
                <a:gd name="connsiteY32" fmla="*/ 134386 h 415956"/>
                <a:gd name="connsiteX33" fmla="*/ 12799 w 12798"/>
                <a:gd name="connsiteY33" fmla="*/ 153584 h 415956"/>
                <a:gd name="connsiteX34" fmla="*/ 6399 w 12798"/>
                <a:gd name="connsiteY34" fmla="*/ 159983 h 415956"/>
                <a:gd name="connsiteX35" fmla="*/ 6399 w 12798"/>
                <a:gd name="connsiteY35" fmla="*/ 95990 h 415956"/>
                <a:gd name="connsiteX36" fmla="*/ 0 w 12798"/>
                <a:gd name="connsiteY36" fmla="*/ 89591 h 415956"/>
                <a:gd name="connsiteX37" fmla="*/ 0 w 12798"/>
                <a:gd name="connsiteY37" fmla="*/ 70393 h 415956"/>
                <a:gd name="connsiteX38" fmla="*/ 6399 w 12798"/>
                <a:gd name="connsiteY38" fmla="*/ 63993 h 415956"/>
                <a:gd name="connsiteX39" fmla="*/ 12799 w 12798"/>
                <a:gd name="connsiteY39" fmla="*/ 70393 h 415956"/>
                <a:gd name="connsiteX40" fmla="*/ 12799 w 12798"/>
                <a:gd name="connsiteY40" fmla="*/ 89591 h 415956"/>
                <a:gd name="connsiteX41" fmla="*/ 6399 w 12798"/>
                <a:gd name="connsiteY41" fmla="*/ 95990 h 415956"/>
                <a:gd name="connsiteX42" fmla="*/ 6399 w 12798"/>
                <a:gd name="connsiteY42" fmla="*/ 31997 h 415956"/>
                <a:gd name="connsiteX43" fmla="*/ 0 w 12798"/>
                <a:gd name="connsiteY43" fmla="*/ 25597 h 415956"/>
                <a:gd name="connsiteX44" fmla="*/ 0 w 12798"/>
                <a:gd name="connsiteY44" fmla="*/ 6399 h 415956"/>
                <a:gd name="connsiteX45" fmla="*/ 6399 w 12798"/>
                <a:gd name="connsiteY45" fmla="*/ 0 h 415956"/>
                <a:gd name="connsiteX46" fmla="*/ 12799 w 12798"/>
                <a:gd name="connsiteY46" fmla="*/ 6399 h 415956"/>
                <a:gd name="connsiteX47" fmla="*/ 12799 w 12798"/>
                <a:gd name="connsiteY47" fmla="*/ 25597 h 415956"/>
                <a:gd name="connsiteX48" fmla="*/ 6399 w 12798"/>
                <a:gd name="connsiteY48" fmla="*/ 31997 h 41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798" h="415956">
                  <a:moveTo>
                    <a:pt x="6399" y="415956"/>
                  </a:moveTo>
                  <a:cubicBezTo>
                    <a:pt x="2880" y="415956"/>
                    <a:pt x="0" y="413077"/>
                    <a:pt x="0" y="409557"/>
                  </a:cubicBezTo>
                  <a:lnTo>
                    <a:pt x="0" y="390359"/>
                  </a:lnTo>
                  <a:cubicBezTo>
                    <a:pt x="0" y="386839"/>
                    <a:pt x="2880" y="383960"/>
                    <a:pt x="6399" y="383960"/>
                  </a:cubicBezTo>
                  <a:cubicBezTo>
                    <a:pt x="9919" y="383960"/>
                    <a:pt x="12799" y="386839"/>
                    <a:pt x="12799" y="390359"/>
                  </a:cubicBezTo>
                  <a:lnTo>
                    <a:pt x="12799" y="409557"/>
                  </a:lnTo>
                  <a:cubicBezTo>
                    <a:pt x="12799" y="413077"/>
                    <a:pt x="9983" y="415956"/>
                    <a:pt x="6399" y="415956"/>
                  </a:cubicBezTo>
                  <a:close/>
                  <a:moveTo>
                    <a:pt x="6399" y="351963"/>
                  </a:moveTo>
                  <a:cubicBezTo>
                    <a:pt x="2880" y="351963"/>
                    <a:pt x="0" y="349084"/>
                    <a:pt x="0" y="345564"/>
                  </a:cubicBezTo>
                  <a:lnTo>
                    <a:pt x="0" y="326366"/>
                  </a:lnTo>
                  <a:cubicBezTo>
                    <a:pt x="0" y="322846"/>
                    <a:pt x="2880" y="319966"/>
                    <a:pt x="6399" y="319966"/>
                  </a:cubicBezTo>
                  <a:cubicBezTo>
                    <a:pt x="9919" y="319966"/>
                    <a:pt x="12799" y="322846"/>
                    <a:pt x="12799" y="326366"/>
                  </a:cubicBezTo>
                  <a:lnTo>
                    <a:pt x="12799" y="345564"/>
                  </a:lnTo>
                  <a:cubicBezTo>
                    <a:pt x="12799" y="349084"/>
                    <a:pt x="9983" y="351963"/>
                    <a:pt x="6399" y="351963"/>
                  </a:cubicBezTo>
                  <a:close/>
                  <a:moveTo>
                    <a:pt x="6399" y="287970"/>
                  </a:moveTo>
                  <a:cubicBezTo>
                    <a:pt x="2880" y="287970"/>
                    <a:pt x="0" y="285090"/>
                    <a:pt x="0" y="281570"/>
                  </a:cubicBezTo>
                  <a:lnTo>
                    <a:pt x="0" y="262372"/>
                  </a:lnTo>
                  <a:cubicBezTo>
                    <a:pt x="0" y="258853"/>
                    <a:pt x="2880" y="255973"/>
                    <a:pt x="6399" y="255973"/>
                  </a:cubicBezTo>
                  <a:cubicBezTo>
                    <a:pt x="9919" y="255973"/>
                    <a:pt x="12799" y="258853"/>
                    <a:pt x="12799" y="262372"/>
                  </a:cubicBezTo>
                  <a:lnTo>
                    <a:pt x="12799" y="281570"/>
                  </a:lnTo>
                  <a:cubicBezTo>
                    <a:pt x="12799" y="285090"/>
                    <a:pt x="9983" y="287970"/>
                    <a:pt x="6399" y="287970"/>
                  </a:cubicBezTo>
                  <a:close/>
                  <a:moveTo>
                    <a:pt x="6399" y="223976"/>
                  </a:moveTo>
                  <a:cubicBezTo>
                    <a:pt x="2880" y="223976"/>
                    <a:pt x="0" y="221097"/>
                    <a:pt x="0" y="217577"/>
                  </a:cubicBezTo>
                  <a:lnTo>
                    <a:pt x="0" y="198379"/>
                  </a:lnTo>
                  <a:cubicBezTo>
                    <a:pt x="0" y="194860"/>
                    <a:pt x="2880" y="191980"/>
                    <a:pt x="6399" y="191980"/>
                  </a:cubicBezTo>
                  <a:cubicBezTo>
                    <a:pt x="9919" y="191980"/>
                    <a:pt x="12799" y="194860"/>
                    <a:pt x="12799" y="198379"/>
                  </a:cubicBezTo>
                  <a:lnTo>
                    <a:pt x="12799" y="217577"/>
                  </a:lnTo>
                  <a:cubicBezTo>
                    <a:pt x="12799" y="221097"/>
                    <a:pt x="9983" y="223976"/>
                    <a:pt x="6399" y="223976"/>
                  </a:cubicBezTo>
                  <a:close/>
                  <a:moveTo>
                    <a:pt x="6399" y="159983"/>
                  </a:moveTo>
                  <a:cubicBezTo>
                    <a:pt x="2880" y="159983"/>
                    <a:pt x="0" y="157104"/>
                    <a:pt x="0" y="153584"/>
                  </a:cubicBezTo>
                  <a:lnTo>
                    <a:pt x="0" y="134386"/>
                  </a:lnTo>
                  <a:cubicBezTo>
                    <a:pt x="0" y="130866"/>
                    <a:pt x="2880" y="127987"/>
                    <a:pt x="6399" y="127987"/>
                  </a:cubicBezTo>
                  <a:cubicBezTo>
                    <a:pt x="9919" y="127987"/>
                    <a:pt x="12799" y="130866"/>
                    <a:pt x="12799" y="134386"/>
                  </a:cubicBezTo>
                  <a:lnTo>
                    <a:pt x="12799" y="153584"/>
                  </a:lnTo>
                  <a:cubicBezTo>
                    <a:pt x="12799" y="157104"/>
                    <a:pt x="9983" y="159983"/>
                    <a:pt x="6399" y="159983"/>
                  </a:cubicBezTo>
                  <a:close/>
                  <a:moveTo>
                    <a:pt x="6399" y="95990"/>
                  </a:moveTo>
                  <a:cubicBezTo>
                    <a:pt x="2880" y="95990"/>
                    <a:pt x="0" y="93111"/>
                    <a:pt x="0" y="89591"/>
                  </a:cubicBezTo>
                  <a:lnTo>
                    <a:pt x="0" y="70393"/>
                  </a:lnTo>
                  <a:cubicBezTo>
                    <a:pt x="0" y="66873"/>
                    <a:pt x="2880" y="63993"/>
                    <a:pt x="6399" y="63993"/>
                  </a:cubicBezTo>
                  <a:cubicBezTo>
                    <a:pt x="9919" y="63993"/>
                    <a:pt x="12799" y="66873"/>
                    <a:pt x="12799" y="70393"/>
                  </a:cubicBezTo>
                  <a:lnTo>
                    <a:pt x="12799" y="89591"/>
                  </a:lnTo>
                  <a:cubicBezTo>
                    <a:pt x="12799" y="93111"/>
                    <a:pt x="9983" y="95990"/>
                    <a:pt x="6399" y="95990"/>
                  </a:cubicBezTo>
                  <a:close/>
                  <a:moveTo>
                    <a:pt x="6399" y="31997"/>
                  </a:moveTo>
                  <a:cubicBezTo>
                    <a:pt x="2880" y="31997"/>
                    <a:pt x="0" y="29117"/>
                    <a:pt x="0" y="25597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5597"/>
                  </a:lnTo>
                  <a:cubicBezTo>
                    <a:pt x="12799" y="29117"/>
                    <a:pt x="9983" y="31997"/>
                    <a:pt x="6399" y="3199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7EC98276-74B7-46F7-BAD9-E3A32F13F6B6}"/>
                </a:ext>
              </a:extLst>
            </p:cNvPr>
            <p:cNvSpPr/>
            <p:nvPr/>
          </p:nvSpPr>
          <p:spPr>
            <a:xfrm>
              <a:off x="6443483" y="5873917"/>
              <a:ext cx="12799" cy="415956"/>
            </a:xfrm>
            <a:custGeom>
              <a:avLst/>
              <a:gdLst>
                <a:gd name="connsiteX0" fmla="*/ 6399 w 12798"/>
                <a:gd name="connsiteY0" fmla="*/ 415956 h 415956"/>
                <a:gd name="connsiteX1" fmla="*/ 0 w 12798"/>
                <a:gd name="connsiteY1" fmla="*/ 409557 h 415956"/>
                <a:gd name="connsiteX2" fmla="*/ 0 w 12798"/>
                <a:gd name="connsiteY2" fmla="*/ 390359 h 415956"/>
                <a:gd name="connsiteX3" fmla="*/ 6399 w 12798"/>
                <a:gd name="connsiteY3" fmla="*/ 383960 h 415956"/>
                <a:gd name="connsiteX4" fmla="*/ 12799 w 12798"/>
                <a:gd name="connsiteY4" fmla="*/ 390359 h 415956"/>
                <a:gd name="connsiteX5" fmla="*/ 12799 w 12798"/>
                <a:gd name="connsiteY5" fmla="*/ 409557 h 415956"/>
                <a:gd name="connsiteX6" fmla="*/ 6399 w 12798"/>
                <a:gd name="connsiteY6" fmla="*/ 415956 h 415956"/>
                <a:gd name="connsiteX7" fmla="*/ 6399 w 12798"/>
                <a:gd name="connsiteY7" fmla="*/ 351963 h 415956"/>
                <a:gd name="connsiteX8" fmla="*/ 0 w 12798"/>
                <a:gd name="connsiteY8" fmla="*/ 345564 h 415956"/>
                <a:gd name="connsiteX9" fmla="*/ 0 w 12798"/>
                <a:gd name="connsiteY9" fmla="*/ 326366 h 415956"/>
                <a:gd name="connsiteX10" fmla="*/ 6399 w 12798"/>
                <a:gd name="connsiteY10" fmla="*/ 319966 h 415956"/>
                <a:gd name="connsiteX11" fmla="*/ 12799 w 12798"/>
                <a:gd name="connsiteY11" fmla="*/ 326366 h 415956"/>
                <a:gd name="connsiteX12" fmla="*/ 12799 w 12798"/>
                <a:gd name="connsiteY12" fmla="*/ 345564 h 415956"/>
                <a:gd name="connsiteX13" fmla="*/ 6399 w 12798"/>
                <a:gd name="connsiteY13" fmla="*/ 351963 h 415956"/>
                <a:gd name="connsiteX14" fmla="*/ 6399 w 12798"/>
                <a:gd name="connsiteY14" fmla="*/ 287970 h 415956"/>
                <a:gd name="connsiteX15" fmla="*/ 0 w 12798"/>
                <a:gd name="connsiteY15" fmla="*/ 281570 h 415956"/>
                <a:gd name="connsiteX16" fmla="*/ 0 w 12798"/>
                <a:gd name="connsiteY16" fmla="*/ 262372 h 415956"/>
                <a:gd name="connsiteX17" fmla="*/ 6399 w 12798"/>
                <a:gd name="connsiteY17" fmla="*/ 255973 h 415956"/>
                <a:gd name="connsiteX18" fmla="*/ 12799 w 12798"/>
                <a:gd name="connsiteY18" fmla="*/ 262372 h 415956"/>
                <a:gd name="connsiteX19" fmla="*/ 12799 w 12798"/>
                <a:gd name="connsiteY19" fmla="*/ 281570 h 415956"/>
                <a:gd name="connsiteX20" fmla="*/ 6399 w 12798"/>
                <a:gd name="connsiteY20" fmla="*/ 287970 h 415956"/>
                <a:gd name="connsiteX21" fmla="*/ 6399 w 12798"/>
                <a:gd name="connsiteY21" fmla="*/ 223976 h 415956"/>
                <a:gd name="connsiteX22" fmla="*/ 0 w 12798"/>
                <a:gd name="connsiteY22" fmla="*/ 217577 h 415956"/>
                <a:gd name="connsiteX23" fmla="*/ 0 w 12798"/>
                <a:gd name="connsiteY23" fmla="*/ 198379 h 415956"/>
                <a:gd name="connsiteX24" fmla="*/ 6399 w 12798"/>
                <a:gd name="connsiteY24" fmla="*/ 191980 h 415956"/>
                <a:gd name="connsiteX25" fmla="*/ 12799 w 12798"/>
                <a:gd name="connsiteY25" fmla="*/ 198379 h 415956"/>
                <a:gd name="connsiteX26" fmla="*/ 12799 w 12798"/>
                <a:gd name="connsiteY26" fmla="*/ 217577 h 415956"/>
                <a:gd name="connsiteX27" fmla="*/ 6399 w 12798"/>
                <a:gd name="connsiteY27" fmla="*/ 223976 h 415956"/>
                <a:gd name="connsiteX28" fmla="*/ 6399 w 12798"/>
                <a:gd name="connsiteY28" fmla="*/ 159983 h 415956"/>
                <a:gd name="connsiteX29" fmla="*/ 0 w 12798"/>
                <a:gd name="connsiteY29" fmla="*/ 153584 h 415956"/>
                <a:gd name="connsiteX30" fmla="*/ 0 w 12798"/>
                <a:gd name="connsiteY30" fmla="*/ 134386 h 415956"/>
                <a:gd name="connsiteX31" fmla="*/ 6399 w 12798"/>
                <a:gd name="connsiteY31" fmla="*/ 127987 h 415956"/>
                <a:gd name="connsiteX32" fmla="*/ 12799 w 12798"/>
                <a:gd name="connsiteY32" fmla="*/ 134386 h 415956"/>
                <a:gd name="connsiteX33" fmla="*/ 12799 w 12798"/>
                <a:gd name="connsiteY33" fmla="*/ 153584 h 415956"/>
                <a:gd name="connsiteX34" fmla="*/ 6399 w 12798"/>
                <a:gd name="connsiteY34" fmla="*/ 159983 h 415956"/>
                <a:gd name="connsiteX35" fmla="*/ 6399 w 12798"/>
                <a:gd name="connsiteY35" fmla="*/ 95990 h 415956"/>
                <a:gd name="connsiteX36" fmla="*/ 0 w 12798"/>
                <a:gd name="connsiteY36" fmla="*/ 89591 h 415956"/>
                <a:gd name="connsiteX37" fmla="*/ 0 w 12798"/>
                <a:gd name="connsiteY37" fmla="*/ 70393 h 415956"/>
                <a:gd name="connsiteX38" fmla="*/ 6399 w 12798"/>
                <a:gd name="connsiteY38" fmla="*/ 63993 h 415956"/>
                <a:gd name="connsiteX39" fmla="*/ 12799 w 12798"/>
                <a:gd name="connsiteY39" fmla="*/ 70393 h 415956"/>
                <a:gd name="connsiteX40" fmla="*/ 12799 w 12798"/>
                <a:gd name="connsiteY40" fmla="*/ 89591 h 415956"/>
                <a:gd name="connsiteX41" fmla="*/ 6399 w 12798"/>
                <a:gd name="connsiteY41" fmla="*/ 95990 h 415956"/>
                <a:gd name="connsiteX42" fmla="*/ 6399 w 12798"/>
                <a:gd name="connsiteY42" fmla="*/ 31997 h 415956"/>
                <a:gd name="connsiteX43" fmla="*/ 0 w 12798"/>
                <a:gd name="connsiteY43" fmla="*/ 25597 h 415956"/>
                <a:gd name="connsiteX44" fmla="*/ 0 w 12798"/>
                <a:gd name="connsiteY44" fmla="*/ 6399 h 415956"/>
                <a:gd name="connsiteX45" fmla="*/ 6399 w 12798"/>
                <a:gd name="connsiteY45" fmla="*/ 0 h 415956"/>
                <a:gd name="connsiteX46" fmla="*/ 12799 w 12798"/>
                <a:gd name="connsiteY46" fmla="*/ 6399 h 415956"/>
                <a:gd name="connsiteX47" fmla="*/ 12799 w 12798"/>
                <a:gd name="connsiteY47" fmla="*/ 25597 h 415956"/>
                <a:gd name="connsiteX48" fmla="*/ 6399 w 12798"/>
                <a:gd name="connsiteY48" fmla="*/ 31997 h 415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2798" h="415956">
                  <a:moveTo>
                    <a:pt x="6399" y="415956"/>
                  </a:moveTo>
                  <a:cubicBezTo>
                    <a:pt x="2880" y="415956"/>
                    <a:pt x="0" y="413077"/>
                    <a:pt x="0" y="409557"/>
                  </a:cubicBezTo>
                  <a:lnTo>
                    <a:pt x="0" y="390359"/>
                  </a:lnTo>
                  <a:cubicBezTo>
                    <a:pt x="0" y="386839"/>
                    <a:pt x="2880" y="383960"/>
                    <a:pt x="6399" y="383960"/>
                  </a:cubicBezTo>
                  <a:cubicBezTo>
                    <a:pt x="9919" y="383960"/>
                    <a:pt x="12799" y="386839"/>
                    <a:pt x="12799" y="390359"/>
                  </a:cubicBezTo>
                  <a:lnTo>
                    <a:pt x="12799" y="409557"/>
                  </a:lnTo>
                  <a:cubicBezTo>
                    <a:pt x="12799" y="413077"/>
                    <a:pt x="9983" y="415956"/>
                    <a:pt x="6399" y="415956"/>
                  </a:cubicBezTo>
                  <a:close/>
                  <a:moveTo>
                    <a:pt x="6399" y="351963"/>
                  </a:moveTo>
                  <a:cubicBezTo>
                    <a:pt x="2880" y="351963"/>
                    <a:pt x="0" y="349084"/>
                    <a:pt x="0" y="345564"/>
                  </a:cubicBezTo>
                  <a:lnTo>
                    <a:pt x="0" y="326366"/>
                  </a:lnTo>
                  <a:cubicBezTo>
                    <a:pt x="0" y="322846"/>
                    <a:pt x="2880" y="319966"/>
                    <a:pt x="6399" y="319966"/>
                  </a:cubicBezTo>
                  <a:cubicBezTo>
                    <a:pt x="9919" y="319966"/>
                    <a:pt x="12799" y="322846"/>
                    <a:pt x="12799" y="326366"/>
                  </a:cubicBezTo>
                  <a:lnTo>
                    <a:pt x="12799" y="345564"/>
                  </a:lnTo>
                  <a:cubicBezTo>
                    <a:pt x="12799" y="349084"/>
                    <a:pt x="9983" y="351963"/>
                    <a:pt x="6399" y="351963"/>
                  </a:cubicBezTo>
                  <a:close/>
                  <a:moveTo>
                    <a:pt x="6399" y="287970"/>
                  </a:moveTo>
                  <a:cubicBezTo>
                    <a:pt x="2880" y="287970"/>
                    <a:pt x="0" y="285090"/>
                    <a:pt x="0" y="281570"/>
                  </a:cubicBezTo>
                  <a:lnTo>
                    <a:pt x="0" y="262372"/>
                  </a:lnTo>
                  <a:cubicBezTo>
                    <a:pt x="0" y="258853"/>
                    <a:pt x="2880" y="255973"/>
                    <a:pt x="6399" y="255973"/>
                  </a:cubicBezTo>
                  <a:cubicBezTo>
                    <a:pt x="9919" y="255973"/>
                    <a:pt x="12799" y="258853"/>
                    <a:pt x="12799" y="262372"/>
                  </a:cubicBezTo>
                  <a:lnTo>
                    <a:pt x="12799" y="281570"/>
                  </a:lnTo>
                  <a:cubicBezTo>
                    <a:pt x="12799" y="285090"/>
                    <a:pt x="9983" y="287970"/>
                    <a:pt x="6399" y="287970"/>
                  </a:cubicBezTo>
                  <a:close/>
                  <a:moveTo>
                    <a:pt x="6399" y="223976"/>
                  </a:moveTo>
                  <a:cubicBezTo>
                    <a:pt x="2880" y="223976"/>
                    <a:pt x="0" y="221097"/>
                    <a:pt x="0" y="217577"/>
                  </a:cubicBezTo>
                  <a:lnTo>
                    <a:pt x="0" y="198379"/>
                  </a:lnTo>
                  <a:cubicBezTo>
                    <a:pt x="0" y="194860"/>
                    <a:pt x="2880" y="191980"/>
                    <a:pt x="6399" y="191980"/>
                  </a:cubicBezTo>
                  <a:cubicBezTo>
                    <a:pt x="9919" y="191980"/>
                    <a:pt x="12799" y="194860"/>
                    <a:pt x="12799" y="198379"/>
                  </a:cubicBezTo>
                  <a:lnTo>
                    <a:pt x="12799" y="217577"/>
                  </a:lnTo>
                  <a:cubicBezTo>
                    <a:pt x="12799" y="221097"/>
                    <a:pt x="9983" y="223976"/>
                    <a:pt x="6399" y="223976"/>
                  </a:cubicBezTo>
                  <a:close/>
                  <a:moveTo>
                    <a:pt x="6399" y="159983"/>
                  </a:moveTo>
                  <a:cubicBezTo>
                    <a:pt x="2880" y="159983"/>
                    <a:pt x="0" y="157104"/>
                    <a:pt x="0" y="153584"/>
                  </a:cubicBezTo>
                  <a:lnTo>
                    <a:pt x="0" y="134386"/>
                  </a:lnTo>
                  <a:cubicBezTo>
                    <a:pt x="0" y="130866"/>
                    <a:pt x="2880" y="127987"/>
                    <a:pt x="6399" y="127987"/>
                  </a:cubicBezTo>
                  <a:cubicBezTo>
                    <a:pt x="9919" y="127987"/>
                    <a:pt x="12799" y="130866"/>
                    <a:pt x="12799" y="134386"/>
                  </a:cubicBezTo>
                  <a:lnTo>
                    <a:pt x="12799" y="153584"/>
                  </a:lnTo>
                  <a:cubicBezTo>
                    <a:pt x="12799" y="157104"/>
                    <a:pt x="9983" y="159983"/>
                    <a:pt x="6399" y="159983"/>
                  </a:cubicBezTo>
                  <a:close/>
                  <a:moveTo>
                    <a:pt x="6399" y="95990"/>
                  </a:moveTo>
                  <a:cubicBezTo>
                    <a:pt x="2880" y="95990"/>
                    <a:pt x="0" y="93111"/>
                    <a:pt x="0" y="89591"/>
                  </a:cubicBezTo>
                  <a:lnTo>
                    <a:pt x="0" y="70393"/>
                  </a:lnTo>
                  <a:cubicBezTo>
                    <a:pt x="0" y="66873"/>
                    <a:pt x="2880" y="63993"/>
                    <a:pt x="6399" y="63993"/>
                  </a:cubicBezTo>
                  <a:cubicBezTo>
                    <a:pt x="9919" y="63993"/>
                    <a:pt x="12799" y="66873"/>
                    <a:pt x="12799" y="70393"/>
                  </a:cubicBezTo>
                  <a:lnTo>
                    <a:pt x="12799" y="89591"/>
                  </a:lnTo>
                  <a:cubicBezTo>
                    <a:pt x="12799" y="93111"/>
                    <a:pt x="9983" y="95990"/>
                    <a:pt x="6399" y="95990"/>
                  </a:cubicBezTo>
                  <a:close/>
                  <a:moveTo>
                    <a:pt x="6399" y="31997"/>
                  </a:moveTo>
                  <a:cubicBezTo>
                    <a:pt x="2880" y="31997"/>
                    <a:pt x="0" y="29117"/>
                    <a:pt x="0" y="25597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5597"/>
                  </a:lnTo>
                  <a:cubicBezTo>
                    <a:pt x="12799" y="29117"/>
                    <a:pt x="9983" y="31997"/>
                    <a:pt x="6399" y="3199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A7297C1-C7CB-4EC7-8322-8E23157AD5A3}"/>
                </a:ext>
              </a:extLst>
            </p:cNvPr>
            <p:cNvSpPr/>
            <p:nvPr/>
          </p:nvSpPr>
          <p:spPr>
            <a:xfrm>
              <a:off x="6430045" y="5827714"/>
              <a:ext cx="38396" cy="38396"/>
            </a:xfrm>
            <a:custGeom>
              <a:avLst/>
              <a:gdLst>
                <a:gd name="connsiteX0" fmla="*/ 39740 w 38395"/>
                <a:gd name="connsiteY0" fmla="*/ 39740 h 38395"/>
                <a:gd name="connsiteX1" fmla="*/ 0 w 38395"/>
                <a:gd name="connsiteY1" fmla="*/ 39740 h 38395"/>
                <a:gd name="connsiteX2" fmla="*/ 0 w 38395"/>
                <a:gd name="connsiteY2" fmla="*/ 0 h 38395"/>
                <a:gd name="connsiteX3" fmla="*/ 39740 w 38395"/>
                <a:gd name="connsiteY3" fmla="*/ 0 h 38395"/>
                <a:gd name="connsiteX4" fmla="*/ 39740 w 38395"/>
                <a:gd name="connsiteY4" fmla="*/ 39740 h 38395"/>
                <a:gd name="connsiteX5" fmla="*/ 6399 w 38395"/>
                <a:gd name="connsiteY5" fmla="*/ 33341 h 38395"/>
                <a:gd name="connsiteX6" fmla="*/ 33340 w 38395"/>
                <a:gd name="connsiteY6" fmla="*/ 33341 h 38395"/>
                <a:gd name="connsiteX7" fmla="*/ 33340 w 38395"/>
                <a:gd name="connsiteY7" fmla="*/ 6399 h 38395"/>
                <a:gd name="connsiteX8" fmla="*/ 6399 w 38395"/>
                <a:gd name="connsiteY8" fmla="*/ 6399 h 38395"/>
                <a:gd name="connsiteX9" fmla="*/ 6399 w 38395"/>
                <a:gd name="connsiteY9" fmla="*/ 33341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39740" y="39740"/>
                  </a:moveTo>
                  <a:lnTo>
                    <a:pt x="0" y="39740"/>
                  </a:lnTo>
                  <a:lnTo>
                    <a:pt x="0" y="0"/>
                  </a:lnTo>
                  <a:lnTo>
                    <a:pt x="39740" y="0"/>
                  </a:lnTo>
                  <a:lnTo>
                    <a:pt x="39740" y="39740"/>
                  </a:lnTo>
                  <a:close/>
                  <a:moveTo>
                    <a:pt x="6399" y="33341"/>
                  </a:moveTo>
                  <a:lnTo>
                    <a:pt x="33340" y="33341"/>
                  </a:lnTo>
                  <a:lnTo>
                    <a:pt x="33340" y="6399"/>
                  </a:lnTo>
                  <a:lnTo>
                    <a:pt x="6399" y="6399"/>
                  </a:lnTo>
                  <a:lnTo>
                    <a:pt x="6399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E4A220-3278-4B3E-B16E-FF897DA16FB1}"/>
                </a:ext>
              </a:extLst>
            </p:cNvPr>
            <p:cNvSpPr/>
            <p:nvPr/>
          </p:nvSpPr>
          <p:spPr>
            <a:xfrm>
              <a:off x="6882541" y="5827714"/>
              <a:ext cx="38396" cy="38396"/>
            </a:xfrm>
            <a:custGeom>
              <a:avLst/>
              <a:gdLst>
                <a:gd name="connsiteX0" fmla="*/ 39740 w 38395"/>
                <a:gd name="connsiteY0" fmla="*/ 39740 h 38395"/>
                <a:gd name="connsiteX1" fmla="*/ 0 w 38395"/>
                <a:gd name="connsiteY1" fmla="*/ 39740 h 38395"/>
                <a:gd name="connsiteX2" fmla="*/ 0 w 38395"/>
                <a:gd name="connsiteY2" fmla="*/ 0 h 38395"/>
                <a:gd name="connsiteX3" fmla="*/ 39740 w 38395"/>
                <a:gd name="connsiteY3" fmla="*/ 0 h 38395"/>
                <a:gd name="connsiteX4" fmla="*/ 39740 w 38395"/>
                <a:gd name="connsiteY4" fmla="*/ 39740 h 38395"/>
                <a:gd name="connsiteX5" fmla="*/ 6399 w 38395"/>
                <a:gd name="connsiteY5" fmla="*/ 33341 h 38395"/>
                <a:gd name="connsiteX6" fmla="*/ 33341 w 38395"/>
                <a:gd name="connsiteY6" fmla="*/ 33341 h 38395"/>
                <a:gd name="connsiteX7" fmla="*/ 33341 w 38395"/>
                <a:gd name="connsiteY7" fmla="*/ 6399 h 38395"/>
                <a:gd name="connsiteX8" fmla="*/ 6399 w 38395"/>
                <a:gd name="connsiteY8" fmla="*/ 6399 h 38395"/>
                <a:gd name="connsiteX9" fmla="*/ 6399 w 38395"/>
                <a:gd name="connsiteY9" fmla="*/ 33341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39740" y="39740"/>
                  </a:moveTo>
                  <a:lnTo>
                    <a:pt x="0" y="39740"/>
                  </a:lnTo>
                  <a:lnTo>
                    <a:pt x="0" y="0"/>
                  </a:lnTo>
                  <a:lnTo>
                    <a:pt x="39740" y="0"/>
                  </a:lnTo>
                  <a:lnTo>
                    <a:pt x="39740" y="39740"/>
                  </a:lnTo>
                  <a:close/>
                  <a:moveTo>
                    <a:pt x="6399" y="33341"/>
                  </a:moveTo>
                  <a:lnTo>
                    <a:pt x="33341" y="33341"/>
                  </a:lnTo>
                  <a:lnTo>
                    <a:pt x="33341" y="6399"/>
                  </a:lnTo>
                  <a:lnTo>
                    <a:pt x="6399" y="6399"/>
                  </a:lnTo>
                  <a:lnTo>
                    <a:pt x="6399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C9816A61-3189-4710-9A7A-E431769F7962}"/>
                </a:ext>
              </a:extLst>
            </p:cNvPr>
            <p:cNvSpPr/>
            <p:nvPr/>
          </p:nvSpPr>
          <p:spPr>
            <a:xfrm>
              <a:off x="6430045" y="6280274"/>
              <a:ext cx="38396" cy="38396"/>
            </a:xfrm>
            <a:custGeom>
              <a:avLst/>
              <a:gdLst>
                <a:gd name="connsiteX0" fmla="*/ 39740 w 38395"/>
                <a:gd name="connsiteY0" fmla="*/ 39740 h 38395"/>
                <a:gd name="connsiteX1" fmla="*/ 0 w 38395"/>
                <a:gd name="connsiteY1" fmla="*/ 39740 h 38395"/>
                <a:gd name="connsiteX2" fmla="*/ 0 w 38395"/>
                <a:gd name="connsiteY2" fmla="*/ 0 h 38395"/>
                <a:gd name="connsiteX3" fmla="*/ 39740 w 38395"/>
                <a:gd name="connsiteY3" fmla="*/ 0 h 38395"/>
                <a:gd name="connsiteX4" fmla="*/ 39740 w 38395"/>
                <a:gd name="connsiteY4" fmla="*/ 39740 h 38395"/>
                <a:gd name="connsiteX5" fmla="*/ 6399 w 38395"/>
                <a:gd name="connsiteY5" fmla="*/ 33341 h 38395"/>
                <a:gd name="connsiteX6" fmla="*/ 33340 w 38395"/>
                <a:gd name="connsiteY6" fmla="*/ 33341 h 38395"/>
                <a:gd name="connsiteX7" fmla="*/ 33340 w 38395"/>
                <a:gd name="connsiteY7" fmla="*/ 6399 h 38395"/>
                <a:gd name="connsiteX8" fmla="*/ 6399 w 38395"/>
                <a:gd name="connsiteY8" fmla="*/ 6399 h 38395"/>
                <a:gd name="connsiteX9" fmla="*/ 6399 w 38395"/>
                <a:gd name="connsiteY9" fmla="*/ 33341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39740" y="39740"/>
                  </a:moveTo>
                  <a:lnTo>
                    <a:pt x="0" y="39740"/>
                  </a:lnTo>
                  <a:lnTo>
                    <a:pt x="0" y="0"/>
                  </a:lnTo>
                  <a:lnTo>
                    <a:pt x="39740" y="0"/>
                  </a:lnTo>
                  <a:lnTo>
                    <a:pt x="39740" y="39740"/>
                  </a:lnTo>
                  <a:close/>
                  <a:moveTo>
                    <a:pt x="6399" y="33341"/>
                  </a:moveTo>
                  <a:lnTo>
                    <a:pt x="33340" y="33341"/>
                  </a:lnTo>
                  <a:lnTo>
                    <a:pt x="33340" y="6399"/>
                  </a:lnTo>
                  <a:lnTo>
                    <a:pt x="6399" y="6399"/>
                  </a:lnTo>
                  <a:lnTo>
                    <a:pt x="6399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9D7AB48A-533D-4F17-9443-9050761260B2}"/>
                </a:ext>
              </a:extLst>
            </p:cNvPr>
            <p:cNvSpPr/>
            <p:nvPr/>
          </p:nvSpPr>
          <p:spPr>
            <a:xfrm>
              <a:off x="6882541" y="6280274"/>
              <a:ext cx="38396" cy="38396"/>
            </a:xfrm>
            <a:custGeom>
              <a:avLst/>
              <a:gdLst>
                <a:gd name="connsiteX0" fmla="*/ 39740 w 38395"/>
                <a:gd name="connsiteY0" fmla="*/ 39740 h 38395"/>
                <a:gd name="connsiteX1" fmla="*/ 0 w 38395"/>
                <a:gd name="connsiteY1" fmla="*/ 39740 h 38395"/>
                <a:gd name="connsiteX2" fmla="*/ 0 w 38395"/>
                <a:gd name="connsiteY2" fmla="*/ 0 h 38395"/>
                <a:gd name="connsiteX3" fmla="*/ 39740 w 38395"/>
                <a:gd name="connsiteY3" fmla="*/ 0 h 38395"/>
                <a:gd name="connsiteX4" fmla="*/ 39740 w 38395"/>
                <a:gd name="connsiteY4" fmla="*/ 39740 h 38395"/>
                <a:gd name="connsiteX5" fmla="*/ 6399 w 38395"/>
                <a:gd name="connsiteY5" fmla="*/ 33341 h 38395"/>
                <a:gd name="connsiteX6" fmla="*/ 33341 w 38395"/>
                <a:gd name="connsiteY6" fmla="*/ 33341 h 38395"/>
                <a:gd name="connsiteX7" fmla="*/ 33341 w 38395"/>
                <a:gd name="connsiteY7" fmla="*/ 6399 h 38395"/>
                <a:gd name="connsiteX8" fmla="*/ 6399 w 38395"/>
                <a:gd name="connsiteY8" fmla="*/ 6399 h 38395"/>
                <a:gd name="connsiteX9" fmla="*/ 6399 w 38395"/>
                <a:gd name="connsiteY9" fmla="*/ 33341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39740" y="39740"/>
                  </a:moveTo>
                  <a:lnTo>
                    <a:pt x="0" y="39740"/>
                  </a:lnTo>
                  <a:lnTo>
                    <a:pt x="0" y="0"/>
                  </a:lnTo>
                  <a:lnTo>
                    <a:pt x="39740" y="0"/>
                  </a:lnTo>
                  <a:lnTo>
                    <a:pt x="39740" y="39740"/>
                  </a:lnTo>
                  <a:close/>
                  <a:moveTo>
                    <a:pt x="6399" y="33341"/>
                  </a:moveTo>
                  <a:lnTo>
                    <a:pt x="33341" y="33341"/>
                  </a:lnTo>
                  <a:lnTo>
                    <a:pt x="33341" y="6399"/>
                  </a:lnTo>
                  <a:lnTo>
                    <a:pt x="6399" y="6399"/>
                  </a:lnTo>
                  <a:lnTo>
                    <a:pt x="6399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A055C6D5-AD8E-4FF5-8A3B-864885069338}"/>
                </a:ext>
              </a:extLst>
            </p:cNvPr>
            <p:cNvSpPr/>
            <p:nvPr/>
          </p:nvSpPr>
          <p:spPr>
            <a:xfrm>
              <a:off x="6509771" y="5907769"/>
              <a:ext cx="326366" cy="326366"/>
            </a:xfrm>
            <a:custGeom>
              <a:avLst/>
              <a:gdLst>
                <a:gd name="connsiteX0" fmla="*/ 6408 w 326365"/>
                <a:gd name="connsiteY0" fmla="*/ 332509 h 326365"/>
                <a:gd name="connsiteX1" fmla="*/ 3529 w 326365"/>
                <a:gd name="connsiteY1" fmla="*/ 331805 h 326365"/>
                <a:gd name="connsiteX2" fmla="*/ 649 w 326365"/>
                <a:gd name="connsiteY2" fmla="*/ 323230 h 326365"/>
                <a:gd name="connsiteX3" fmla="*/ 160632 w 326365"/>
                <a:gd name="connsiteY3" fmla="*/ 3264 h 326365"/>
                <a:gd name="connsiteX4" fmla="*/ 172087 w 326365"/>
                <a:gd name="connsiteY4" fmla="*/ 3264 h 326365"/>
                <a:gd name="connsiteX5" fmla="*/ 332070 w 326365"/>
                <a:gd name="connsiteY5" fmla="*/ 323230 h 326365"/>
                <a:gd name="connsiteX6" fmla="*/ 329191 w 326365"/>
                <a:gd name="connsiteY6" fmla="*/ 331805 h 326365"/>
                <a:gd name="connsiteX7" fmla="*/ 320616 w 326365"/>
                <a:gd name="connsiteY7" fmla="*/ 328925 h 326365"/>
                <a:gd name="connsiteX8" fmla="*/ 166392 w 326365"/>
                <a:gd name="connsiteY8" fmla="*/ 20414 h 326365"/>
                <a:gd name="connsiteX9" fmla="*/ 12104 w 326365"/>
                <a:gd name="connsiteY9" fmla="*/ 328925 h 326365"/>
                <a:gd name="connsiteX10" fmla="*/ 6408 w 326365"/>
                <a:gd name="connsiteY10" fmla="*/ 332509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65" h="326365">
                  <a:moveTo>
                    <a:pt x="6408" y="332509"/>
                  </a:moveTo>
                  <a:cubicBezTo>
                    <a:pt x="5449" y="332509"/>
                    <a:pt x="4489" y="332317"/>
                    <a:pt x="3529" y="331805"/>
                  </a:cubicBezTo>
                  <a:cubicBezTo>
                    <a:pt x="393" y="330205"/>
                    <a:pt x="-886" y="326366"/>
                    <a:pt x="649" y="323230"/>
                  </a:cubicBezTo>
                  <a:lnTo>
                    <a:pt x="160632" y="3264"/>
                  </a:lnTo>
                  <a:cubicBezTo>
                    <a:pt x="162808" y="-1088"/>
                    <a:pt x="169912" y="-1088"/>
                    <a:pt x="172087" y="3264"/>
                  </a:cubicBezTo>
                  <a:lnTo>
                    <a:pt x="332070" y="323230"/>
                  </a:lnTo>
                  <a:cubicBezTo>
                    <a:pt x="333670" y="326366"/>
                    <a:pt x="332390" y="330205"/>
                    <a:pt x="329191" y="331805"/>
                  </a:cubicBezTo>
                  <a:cubicBezTo>
                    <a:pt x="326055" y="333405"/>
                    <a:pt x="322216" y="332125"/>
                    <a:pt x="320616" y="328925"/>
                  </a:cubicBezTo>
                  <a:lnTo>
                    <a:pt x="166392" y="20414"/>
                  </a:lnTo>
                  <a:lnTo>
                    <a:pt x="12104" y="328925"/>
                  </a:lnTo>
                  <a:cubicBezTo>
                    <a:pt x="11016" y="331165"/>
                    <a:pt x="8777" y="332509"/>
                    <a:pt x="6408" y="33250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28AE9342-2EC4-489F-8930-9A38507CF707}"/>
                </a:ext>
              </a:extLst>
            </p:cNvPr>
            <p:cNvSpPr/>
            <p:nvPr/>
          </p:nvSpPr>
          <p:spPr>
            <a:xfrm>
              <a:off x="6526675" y="6067496"/>
              <a:ext cx="294369" cy="12799"/>
            </a:xfrm>
            <a:custGeom>
              <a:avLst/>
              <a:gdLst>
                <a:gd name="connsiteX0" fmla="*/ 292577 w 294369"/>
                <a:gd name="connsiteY0" fmla="*/ 12799 h 12798"/>
                <a:gd name="connsiteX1" fmla="*/ 6399 w 294369"/>
                <a:gd name="connsiteY1" fmla="*/ 12799 h 12798"/>
                <a:gd name="connsiteX2" fmla="*/ 0 w 294369"/>
                <a:gd name="connsiteY2" fmla="*/ 6399 h 12798"/>
                <a:gd name="connsiteX3" fmla="*/ 6399 w 294369"/>
                <a:gd name="connsiteY3" fmla="*/ 0 h 12798"/>
                <a:gd name="connsiteX4" fmla="*/ 292577 w 294369"/>
                <a:gd name="connsiteY4" fmla="*/ 0 h 12798"/>
                <a:gd name="connsiteX5" fmla="*/ 298977 w 294369"/>
                <a:gd name="connsiteY5" fmla="*/ 6399 h 12798"/>
                <a:gd name="connsiteX6" fmla="*/ 292577 w 29436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4369" h="12798">
                  <a:moveTo>
                    <a:pt x="29257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92577" y="0"/>
                  </a:lnTo>
                  <a:cubicBezTo>
                    <a:pt x="296097" y="0"/>
                    <a:pt x="298977" y="2880"/>
                    <a:pt x="298977" y="6399"/>
                  </a:cubicBezTo>
                  <a:cubicBezTo>
                    <a:pt x="298977" y="9919"/>
                    <a:pt x="296097" y="12799"/>
                    <a:pt x="29257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CB69F337-9B39-4322-9D4A-A284BC059A0A}"/>
              </a:ext>
            </a:extLst>
          </p:cNvPr>
          <p:cNvSpPr/>
          <p:nvPr/>
        </p:nvSpPr>
        <p:spPr>
          <a:xfrm>
            <a:off x="5239898" y="132103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69F29B85-9450-4FB7-9955-7D91BFFE26AF}"/>
              </a:ext>
            </a:extLst>
          </p:cNvPr>
          <p:cNvSpPr/>
          <p:nvPr/>
        </p:nvSpPr>
        <p:spPr>
          <a:xfrm>
            <a:off x="5239898" y="2400282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575C788F-117D-41C2-BC30-79C6167CE366}"/>
              </a:ext>
            </a:extLst>
          </p:cNvPr>
          <p:cNvSpPr/>
          <p:nvPr/>
        </p:nvSpPr>
        <p:spPr>
          <a:xfrm>
            <a:off x="5239898" y="3479528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A6A21307-C5AD-4687-B2ED-188AEBBE441D}"/>
              </a:ext>
            </a:extLst>
          </p:cNvPr>
          <p:cNvSpPr/>
          <p:nvPr/>
        </p:nvSpPr>
        <p:spPr>
          <a:xfrm>
            <a:off x="5239898" y="455877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B338DDE7-B337-4059-B73D-CB2DDEA4ECFD}"/>
              </a:ext>
            </a:extLst>
          </p:cNvPr>
          <p:cNvSpPr/>
          <p:nvPr/>
        </p:nvSpPr>
        <p:spPr>
          <a:xfrm>
            <a:off x="5239898" y="5638021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22" name="Group 721">
            <a:extLst>
              <a:ext uri="{FF2B5EF4-FFF2-40B4-BE49-F238E27FC236}">
                <a16:creationId xmlns:a16="http://schemas.microsoft.com/office/drawing/2014/main" id="{C991B14C-FFCB-46BC-978C-EF9AEC5EA092}"/>
              </a:ext>
            </a:extLst>
          </p:cNvPr>
          <p:cNvGrpSpPr/>
          <p:nvPr/>
        </p:nvGrpSpPr>
        <p:grpSpPr>
          <a:xfrm>
            <a:off x="5328208" y="4614065"/>
            <a:ext cx="463707" cy="535763"/>
            <a:chOff x="5283093" y="4729973"/>
            <a:chExt cx="463707" cy="535763"/>
          </a:xfrm>
        </p:grpSpPr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D515DE4E-DE2C-4DD6-AA4B-EE640285EEB2}"/>
                </a:ext>
              </a:extLst>
            </p:cNvPr>
            <p:cNvSpPr/>
            <p:nvPr/>
          </p:nvSpPr>
          <p:spPr>
            <a:xfrm>
              <a:off x="5283104" y="5099353"/>
              <a:ext cx="31997" cy="166383"/>
            </a:xfrm>
            <a:custGeom>
              <a:avLst/>
              <a:gdLst>
                <a:gd name="connsiteX0" fmla="*/ 6388 w 31996"/>
                <a:gd name="connsiteY0" fmla="*/ 171363 h 166382"/>
                <a:gd name="connsiteX1" fmla="*/ 5557 w 31996"/>
                <a:gd name="connsiteY1" fmla="*/ 171299 h 166382"/>
                <a:gd name="connsiteX2" fmla="*/ 53 w 31996"/>
                <a:gd name="connsiteY2" fmla="*/ 164132 h 166382"/>
                <a:gd name="connsiteX3" fmla="*/ 20851 w 31996"/>
                <a:gd name="connsiteY3" fmla="*/ 5556 h 166382"/>
                <a:gd name="connsiteX4" fmla="*/ 28018 w 31996"/>
                <a:gd name="connsiteY4" fmla="*/ 53 h 166382"/>
                <a:gd name="connsiteX5" fmla="*/ 33522 w 31996"/>
                <a:gd name="connsiteY5" fmla="*/ 7220 h 166382"/>
                <a:gd name="connsiteX6" fmla="*/ 12724 w 31996"/>
                <a:gd name="connsiteY6" fmla="*/ 165796 h 166382"/>
                <a:gd name="connsiteX7" fmla="*/ 6388 w 31996"/>
                <a:gd name="connsiteY7" fmla="*/ 171363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166382">
                  <a:moveTo>
                    <a:pt x="6388" y="171363"/>
                  </a:moveTo>
                  <a:cubicBezTo>
                    <a:pt x="6133" y="171363"/>
                    <a:pt x="5813" y="171363"/>
                    <a:pt x="5557" y="171299"/>
                  </a:cubicBezTo>
                  <a:cubicBezTo>
                    <a:pt x="2037" y="170851"/>
                    <a:pt x="-395" y="167652"/>
                    <a:pt x="53" y="164132"/>
                  </a:cubicBezTo>
                  <a:lnTo>
                    <a:pt x="20851" y="5556"/>
                  </a:lnTo>
                  <a:cubicBezTo>
                    <a:pt x="21299" y="2037"/>
                    <a:pt x="24499" y="-395"/>
                    <a:pt x="28018" y="53"/>
                  </a:cubicBezTo>
                  <a:cubicBezTo>
                    <a:pt x="31538" y="501"/>
                    <a:pt x="33970" y="3701"/>
                    <a:pt x="33522" y="7220"/>
                  </a:cubicBezTo>
                  <a:lnTo>
                    <a:pt x="12724" y="165796"/>
                  </a:lnTo>
                  <a:cubicBezTo>
                    <a:pt x="12276" y="168995"/>
                    <a:pt x="9524" y="171363"/>
                    <a:pt x="6388" y="1713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19BB1A7E-3210-443D-98BD-693A62A248DF}"/>
                </a:ext>
              </a:extLst>
            </p:cNvPr>
            <p:cNvSpPr/>
            <p:nvPr/>
          </p:nvSpPr>
          <p:spPr>
            <a:xfrm>
              <a:off x="5311385" y="5048859"/>
              <a:ext cx="12799" cy="31997"/>
            </a:xfrm>
            <a:custGeom>
              <a:avLst/>
              <a:gdLst>
                <a:gd name="connsiteX0" fmla="*/ 6393 w 12798"/>
                <a:gd name="connsiteY0" fmla="*/ 33269 h 31996"/>
                <a:gd name="connsiteX1" fmla="*/ 4857 w 12798"/>
                <a:gd name="connsiteY1" fmla="*/ 33078 h 31996"/>
                <a:gd name="connsiteX2" fmla="*/ 185 w 12798"/>
                <a:gd name="connsiteY2" fmla="*/ 25334 h 31996"/>
                <a:gd name="connsiteX3" fmla="*/ 5304 w 12798"/>
                <a:gd name="connsiteY3" fmla="*/ 4856 h 31996"/>
                <a:gd name="connsiteX4" fmla="*/ 13048 w 12798"/>
                <a:gd name="connsiteY4" fmla="*/ 185 h 31996"/>
                <a:gd name="connsiteX5" fmla="*/ 17719 w 12798"/>
                <a:gd name="connsiteY5" fmla="*/ 7928 h 31996"/>
                <a:gd name="connsiteX6" fmla="*/ 12600 w 12798"/>
                <a:gd name="connsiteY6" fmla="*/ 28406 h 31996"/>
                <a:gd name="connsiteX7" fmla="*/ 6393 w 12798"/>
                <a:gd name="connsiteY7" fmla="*/ 33269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" h="31996">
                  <a:moveTo>
                    <a:pt x="6393" y="33269"/>
                  </a:moveTo>
                  <a:cubicBezTo>
                    <a:pt x="5880" y="33269"/>
                    <a:pt x="5368" y="33205"/>
                    <a:pt x="4857" y="33078"/>
                  </a:cubicBezTo>
                  <a:cubicBezTo>
                    <a:pt x="1401" y="32246"/>
                    <a:pt x="-647" y="28726"/>
                    <a:pt x="185" y="25334"/>
                  </a:cubicBezTo>
                  <a:lnTo>
                    <a:pt x="5304" y="4856"/>
                  </a:lnTo>
                  <a:cubicBezTo>
                    <a:pt x="6136" y="1401"/>
                    <a:pt x="9656" y="-647"/>
                    <a:pt x="13048" y="185"/>
                  </a:cubicBezTo>
                  <a:cubicBezTo>
                    <a:pt x="16503" y="1017"/>
                    <a:pt x="18551" y="4536"/>
                    <a:pt x="17719" y="7928"/>
                  </a:cubicBezTo>
                  <a:lnTo>
                    <a:pt x="12600" y="28406"/>
                  </a:lnTo>
                  <a:cubicBezTo>
                    <a:pt x="11832" y="31350"/>
                    <a:pt x="9272" y="33269"/>
                    <a:pt x="6393" y="3326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AF13BEBF-8BBE-4958-85B7-7AD7CDD14EDF}"/>
                </a:ext>
              </a:extLst>
            </p:cNvPr>
            <p:cNvSpPr/>
            <p:nvPr/>
          </p:nvSpPr>
          <p:spPr>
            <a:xfrm>
              <a:off x="5379602" y="4729980"/>
              <a:ext cx="25597" cy="76792"/>
            </a:xfrm>
            <a:custGeom>
              <a:avLst/>
              <a:gdLst>
                <a:gd name="connsiteX0" fmla="*/ 6392 w 25597"/>
                <a:gd name="connsiteY0" fmla="*/ 79153 h 76791"/>
                <a:gd name="connsiteX1" fmla="*/ 4856 w 25597"/>
                <a:gd name="connsiteY1" fmla="*/ 78961 h 76791"/>
                <a:gd name="connsiteX2" fmla="*/ 185 w 25597"/>
                <a:gd name="connsiteY2" fmla="*/ 71217 h 76791"/>
                <a:gd name="connsiteX3" fmla="*/ 16823 w 25597"/>
                <a:gd name="connsiteY3" fmla="*/ 4856 h 76791"/>
                <a:gd name="connsiteX4" fmla="*/ 24566 w 25597"/>
                <a:gd name="connsiteY4" fmla="*/ 185 h 76791"/>
                <a:gd name="connsiteX5" fmla="*/ 29238 w 25597"/>
                <a:gd name="connsiteY5" fmla="*/ 7928 h 76791"/>
                <a:gd name="connsiteX6" fmla="*/ 12600 w 25597"/>
                <a:gd name="connsiteY6" fmla="*/ 74289 h 76791"/>
                <a:gd name="connsiteX7" fmla="*/ 6392 w 25597"/>
                <a:gd name="connsiteY7" fmla="*/ 79153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76791">
                  <a:moveTo>
                    <a:pt x="6392" y="79153"/>
                  </a:moveTo>
                  <a:cubicBezTo>
                    <a:pt x="5880" y="79153"/>
                    <a:pt x="5368" y="79089"/>
                    <a:pt x="4856" y="78961"/>
                  </a:cubicBezTo>
                  <a:cubicBezTo>
                    <a:pt x="1401" y="78129"/>
                    <a:pt x="-647" y="74609"/>
                    <a:pt x="185" y="71217"/>
                  </a:cubicBezTo>
                  <a:lnTo>
                    <a:pt x="16823" y="4856"/>
                  </a:lnTo>
                  <a:cubicBezTo>
                    <a:pt x="17655" y="1401"/>
                    <a:pt x="21175" y="-647"/>
                    <a:pt x="24566" y="185"/>
                  </a:cubicBezTo>
                  <a:cubicBezTo>
                    <a:pt x="28022" y="1017"/>
                    <a:pt x="30070" y="4536"/>
                    <a:pt x="29238" y="7928"/>
                  </a:cubicBezTo>
                  <a:lnTo>
                    <a:pt x="12600" y="74289"/>
                  </a:lnTo>
                  <a:cubicBezTo>
                    <a:pt x="11895" y="77233"/>
                    <a:pt x="9272" y="79153"/>
                    <a:pt x="6392" y="7915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1B980F0E-4185-4BC7-825A-84E8C167EA82}"/>
                </a:ext>
              </a:extLst>
            </p:cNvPr>
            <p:cNvSpPr/>
            <p:nvPr/>
          </p:nvSpPr>
          <p:spPr>
            <a:xfrm>
              <a:off x="5509310" y="5099278"/>
              <a:ext cx="12799" cy="166383"/>
            </a:xfrm>
            <a:custGeom>
              <a:avLst/>
              <a:gdLst>
                <a:gd name="connsiteX0" fmla="*/ 6399 w 12798"/>
                <a:gd name="connsiteY0" fmla="*/ 171438 h 166382"/>
                <a:gd name="connsiteX1" fmla="*/ 0 w 12798"/>
                <a:gd name="connsiteY1" fmla="*/ 165039 h 166382"/>
                <a:gd name="connsiteX2" fmla="*/ 0 w 12798"/>
                <a:gd name="connsiteY2" fmla="*/ 6399 h 166382"/>
                <a:gd name="connsiteX3" fmla="*/ 6399 w 12798"/>
                <a:gd name="connsiteY3" fmla="*/ 0 h 166382"/>
                <a:gd name="connsiteX4" fmla="*/ 12799 w 12798"/>
                <a:gd name="connsiteY4" fmla="*/ 6399 h 166382"/>
                <a:gd name="connsiteX5" fmla="*/ 12799 w 12798"/>
                <a:gd name="connsiteY5" fmla="*/ 164975 h 166382"/>
                <a:gd name="connsiteX6" fmla="*/ 6399 w 12798"/>
                <a:gd name="connsiteY6" fmla="*/ 171438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66382">
                  <a:moveTo>
                    <a:pt x="6399" y="171438"/>
                  </a:moveTo>
                  <a:cubicBezTo>
                    <a:pt x="2880" y="171438"/>
                    <a:pt x="0" y="168558"/>
                    <a:pt x="0" y="165039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64975"/>
                  </a:lnTo>
                  <a:cubicBezTo>
                    <a:pt x="12799" y="168558"/>
                    <a:pt x="9983" y="171438"/>
                    <a:pt x="6399" y="17143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CFAEBFDB-BA2C-4776-8F0F-2CC52B53FCE7}"/>
                </a:ext>
              </a:extLst>
            </p:cNvPr>
            <p:cNvSpPr/>
            <p:nvPr/>
          </p:nvSpPr>
          <p:spPr>
            <a:xfrm>
              <a:off x="5509310" y="5048851"/>
              <a:ext cx="12799" cy="31997"/>
            </a:xfrm>
            <a:custGeom>
              <a:avLst/>
              <a:gdLst>
                <a:gd name="connsiteX0" fmla="*/ 6399 w 12798"/>
                <a:gd name="connsiteY0" fmla="*/ 33277 h 31996"/>
                <a:gd name="connsiteX1" fmla="*/ 0 w 12798"/>
                <a:gd name="connsiteY1" fmla="*/ 26877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6877 h 31996"/>
                <a:gd name="connsiteX6" fmla="*/ 6399 w 12798"/>
                <a:gd name="connsiteY6" fmla="*/ 33277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3277"/>
                  </a:moveTo>
                  <a:cubicBezTo>
                    <a:pt x="2880" y="33277"/>
                    <a:pt x="0" y="30397"/>
                    <a:pt x="0" y="26877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6877"/>
                  </a:lnTo>
                  <a:cubicBezTo>
                    <a:pt x="12799" y="30461"/>
                    <a:pt x="9983" y="33277"/>
                    <a:pt x="6399" y="3327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4220B3AC-0F51-4651-A2E1-736CCA9433A6}"/>
                </a:ext>
              </a:extLst>
            </p:cNvPr>
            <p:cNvSpPr/>
            <p:nvPr/>
          </p:nvSpPr>
          <p:spPr>
            <a:xfrm>
              <a:off x="5509310" y="4729973"/>
              <a:ext cx="12799" cy="76792"/>
            </a:xfrm>
            <a:custGeom>
              <a:avLst/>
              <a:gdLst>
                <a:gd name="connsiteX0" fmla="*/ 6399 w 12798"/>
                <a:gd name="connsiteY0" fmla="*/ 79160 h 76791"/>
                <a:gd name="connsiteX1" fmla="*/ 0 w 12798"/>
                <a:gd name="connsiteY1" fmla="*/ 72760 h 76791"/>
                <a:gd name="connsiteX2" fmla="*/ 0 w 12798"/>
                <a:gd name="connsiteY2" fmla="*/ 6399 h 76791"/>
                <a:gd name="connsiteX3" fmla="*/ 6399 w 12798"/>
                <a:gd name="connsiteY3" fmla="*/ 0 h 76791"/>
                <a:gd name="connsiteX4" fmla="*/ 12799 w 12798"/>
                <a:gd name="connsiteY4" fmla="*/ 6399 h 76791"/>
                <a:gd name="connsiteX5" fmla="*/ 12799 w 12798"/>
                <a:gd name="connsiteY5" fmla="*/ 72760 h 76791"/>
                <a:gd name="connsiteX6" fmla="*/ 6399 w 12798"/>
                <a:gd name="connsiteY6" fmla="*/ 79160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76791">
                  <a:moveTo>
                    <a:pt x="6399" y="79160"/>
                  </a:moveTo>
                  <a:cubicBezTo>
                    <a:pt x="2880" y="79160"/>
                    <a:pt x="0" y="76280"/>
                    <a:pt x="0" y="72760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72760"/>
                  </a:lnTo>
                  <a:cubicBezTo>
                    <a:pt x="12799" y="76280"/>
                    <a:pt x="9983" y="79160"/>
                    <a:pt x="6399" y="7916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96C8BD59-32AB-474C-9EF8-E2C66C909EE2}"/>
                </a:ext>
              </a:extLst>
            </p:cNvPr>
            <p:cNvSpPr/>
            <p:nvPr/>
          </p:nvSpPr>
          <p:spPr>
            <a:xfrm>
              <a:off x="5714803" y="5099353"/>
              <a:ext cx="31997" cy="166383"/>
            </a:xfrm>
            <a:custGeom>
              <a:avLst/>
              <a:gdLst>
                <a:gd name="connsiteX0" fmla="*/ 27186 w 31996"/>
                <a:gd name="connsiteY0" fmla="*/ 171363 h 166382"/>
                <a:gd name="connsiteX1" fmla="*/ 20851 w 31996"/>
                <a:gd name="connsiteY1" fmla="*/ 165796 h 166382"/>
                <a:gd name="connsiteX2" fmla="*/ 53 w 31996"/>
                <a:gd name="connsiteY2" fmla="*/ 7220 h 166382"/>
                <a:gd name="connsiteX3" fmla="*/ 5556 w 31996"/>
                <a:gd name="connsiteY3" fmla="*/ 53 h 166382"/>
                <a:gd name="connsiteX4" fmla="*/ 12724 w 31996"/>
                <a:gd name="connsiteY4" fmla="*/ 5556 h 166382"/>
                <a:gd name="connsiteX5" fmla="*/ 33522 w 31996"/>
                <a:gd name="connsiteY5" fmla="*/ 164132 h 166382"/>
                <a:gd name="connsiteX6" fmla="*/ 28018 w 31996"/>
                <a:gd name="connsiteY6" fmla="*/ 171299 h 166382"/>
                <a:gd name="connsiteX7" fmla="*/ 27186 w 31996"/>
                <a:gd name="connsiteY7" fmla="*/ 171363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166382">
                  <a:moveTo>
                    <a:pt x="27186" y="171363"/>
                  </a:moveTo>
                  <a:cubicBezTo>
                    <a:pt x="24051" y="171363"/>
                    <a:pt x="21299" y="168995"/>
                    <a:pt x="20851" y="165796"/>
                  </a:cubicBezTo>
                  <a:lnTo>
                    <a:pt x="53" y="7220"/>
                  </a:lnTo>
                  <a:cubicBezTo>
                    <a:pt x="-395" y="3701"/>
                    <a:pt x="2037" y="501"/>
                    <a:pt x="5556" y="53"/>
                  </a:cubicBezTo>
                  <a:cubicBezTo>
                    <a:pt x="9076" y="-395"/>
                    <a:pt x="12276" y="2037"/>
                    <a:pt x="12724" y="5556"/>
                  </a:cubicBezTo>
                  <a:lnTo>
                    <a:pt x="33522" y="164132"/>
                  </a:lnTo>
                  <a:cubicBezTo>
                    <a:pt x="33970" y="167652"/>
                    <a:pt x="31538" y="170851"/>
                    <a:pt x="28018" y="171299"/>
                  </a:cubicBezTo>
                  <a:cubicBezTo>
                    <a:pt x="27762" y="171363"/>
                    <a:pt x="27442" y="171363"/>
                    <a:pt x="27186" y="1713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0B88FF90-0673-415D-9C99-3170DE5154AD}"/>
                </a:ext>
              </a:extLst>
            </p:cNvPr>
            <p:cNvSpPr/>
            <p:nvPr/>
          </p:nvSpPr>
          <p:spPr>
            <a:xfrm>
              <a:off x="5702192" y="5048859"/>
              <a:ext cx="12799" cy="31997"/>
            </a:xfrm>
            <a:custGeom>
              <a:avLst/>
              <a:gdLst>
                <a:gd name="connsiteX0" fmla="*/ 11512 w 12798"/>
                <a:gd name="connsiteY0" fmla="*/ 33269 h 31996"/>
                <a:gd name="connsiteX1" fmla="*/ 5304 w 12798"/>
                <a:gd name="connsiteY1" fmla="*/ 28406 h 31996"/>
                <a:gd name="connsiteX2" fmla="*/ 185 w 12798"/>
                <a:gd name="connsiteY2" fmla="*/ 7928 h 31996"/>
                <a:gd name="connsiteX3" fmla="*/ 4856 w 12798"/>
                <a:gd name="connsiteY3" fmla="*/ 185 h 31996"/>
                <a:gd name="connsiteX4" fmla="*/ 12600 w 12798"/>
                <a:gd name="connsiteY4" fmla="*/ 4856 h 31996"/>
                <a:gd name="connsiteX5" fmla="*/ 17719 w 12798"/>
                <a:gd name="connsiteY5" fmla="*/ 25334 h 31996"/>
                <a:gd name="connsiteX6" fmla="*/ 13048 w 12798"/>
                <a:gd name="connsiteY6" fmla="*/ 33078 h 31996"/>
                <a:gd name="connsiteX7" fmla="*/ 11512 w 12798"/>
                <a:gd name="connsiteY7" fmla="*/ 33269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" h="31996">
                  <a:moveTo>
                    <a:pt x="11512" y="33269"/>
                  </a:moveTo>
                  <a:cubicBezTo>
                    <a:pt x="8632" y="33269"/>
                    <a:pt x="6009" y="31350"/>
                    <a:pt x="5304" y="28406"/>
                  </a:cubicBezTo>
                  <a:lnTo>
                    <a:pt x="185" y="7928"/>
                  </a:lnTo>
                  <a:cubicBezTo>
                    <a:pt x="-647" y="4472"/>
                    <a:pt x="1401" y="1017"/>
                    <a:pt x="4856" y="185"/>
                  </a:cubicBezTo>
                  <a:cubicBezTo>
                    <a:pt x="8312" y="-647"/>
                    <a:pt x="11768" y="1401"/>
                    <a:pt x="12600" y="4856"/>
                  </a:cubicBezTo>
                  <a:lnTo>
                    <a:pt x="17719" y="25334"/>
                  </a:lnTo>
                  <a:cubicBezTo>
                    <a:pt x="18551" y="28790"/>
                    <a:pt x="16503" y="32246"/>
                    <a:pt x="13048" y="33078"/>
                  </a:cubicBezTo>
                  <a:cubicBezTo>
                    <a:pt x="12536" y="33205"/>
                    <a:pt x="12024" y="33269"/>
                    <a:pt x="11512" y="3326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DDD9764-6C19-4842-B0D8-C60320A6878B}"/>
                </a:ext>
              </a:extLst>
            </p:cNvPr>
            <p:cNvSpPr/>
            <p:nvPr/>
          </p:nvSpPr>
          <p:spPr>
            <a:xfrm>
              <a:off x="5622457" y="4729980"/>
              <a:ext cx="25597" cy="76792"/>
            </a:xfrm>
            <a:custGeom>
              <a:avLst/>
              <a:gdLst>
                <a:gd name="connsiteX0" fmla="*/ 23030 w 25597"/>
                <a:gd name="connsiteY0" fmla="*/ 79153 h 76791"/>
                <a:gd name="connsiteX1" fmla="*/ 16823 w 25597"/>
                <a:gd name="connsiteY1" fmla="*/ 74289 h 76791"/>
                <a:gd name="connsiteX2" fmla="*/ 185 w 25597"/>
                <a:gd name="connsiteY2" fmla="*/ 7928 h 76791"/>
                <a:gd name="connsiteX3" fmla="*/ 4856 w 25597"/>
                <a:gd name="connsiteY3" fmla="*/ 185 h 76791"/>
                <a:gd name="connsiteX4" fmla="*/ 12599 w 25597"/>
                <a:gd name="connsiteY4" fmla="*/ 4856 h 76791"/>
                <a:gd name="connsiteX5" fmla="*/ 29238 w 25597"/>
                <a:gd name="connsiteY5" fmla="*/ 71217 h 76791"/>
                <a:gd name="connsiteX6" fmla="*/ 24566 w 25597"/>
                <a:gd name="connsiteY6" fmla="*/ 78961 h 76791"/>
                <a:gd name="connsiteX7" fmla="*/ 23030 w 25597"/>
                <a:gd name="connsiteY7" fmla="*/ 79153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76791">
                  <a:moveTo>
                    <a:pt x="23030" y="79153"/>
                  </a:moveTo>
                  <a:cubicBezTo>
                    <a:pt x="20151" y="79153"/>
                    <a:pt x="17527" y="77233"/>
                    <a:pt x="16823" y="74289"/>
                  </a:cubicBezTo>
                  <a:lnTo>
                    <a:pt x="185" y="7928"/>
                  </a:lnTo>
                  <a:cubicBezTo>
                    <a:pt x="-647" y="4472"/>
                    <a:pt x="1400" y="1017"/>
                    <a:pt x="4856" y="185"/>
                  </a:cubicBezTo>
                  <a:cubicBezTo>
                    <a:pt x="8312" y="-647"/>
                    <a:pt x="11768" y="1401"/>
                    <a:pt x="12599" y="4856"/>
                  </a:cubicBezTo>
                  <a:lnTo>
                    <a:pt x="29238" y="71217"/>
                  </a:lnTo>
                  <a:cubicBezTo>
                    <a:pt x="30070" y="74673"/>
                    <a:pt x="28022" y="78129"/>
                    <a:pt x="24566" y="78961"/>
                  </a:cubicBezTo>
                  <a:cubicBezTo>
                    <a:pt x="24054" y="79089"/>
                    <a:pt x="23542" y="79153"/>
                    <a:pt x="23030" y="7915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41E9512-126E-4C84-8C70-363C6615B885}"/>
                </a:ext>
              </a:extLst>
            </p:cNvPr>
            <p:cNvSpPr/>
            <p:nvPr/>
          </p:nvSpPr>
          <p:spPr>
            <a:xfrm>
              <a:off x="5283093" y="5069329"/>
              <a:ext cx="460752" cy="38396"/>
            </a:xfrm>
            <a:custGeom>
              <a:avLst/>
              <a:gdLst>
                <a:gd name="connsiteX0" fmla="*/ 443922 w 460751"/>
                <a:gd name="connsiteY0" fmla="*/ 42747 h 38395"/>
                <a:gd name="connsiteX1" fmla="*/ 21374 w 460751"/>
                <a:gd name="connsiteY1" fmla="*/ 42747 h 38395"/>
                <a:gd name="connsiteX2" fmla="*/ 0 w 460751"/>
                <a:gd name="connsiteY2" fmla="*/ 21374 h 38395"/>
                <a:gd name="connsiteX3" fmla="*/ 21374 w 460751"/>
                <a:gd name="connsiteY3" fmla="*/ 0 h 38395"/>
                <a:gd name="connsiteX4" fmla="*/ 443922 w 460751"/>
                <a:gd name="connsiteY4" fmla="*/ 0 h 38395"/>
                <a:gd name="connsiteX5" fmla="*/ 465295 w 460751"/>
                <a:gd name="connsiteY5" fmla="*/ 21374 h 38395"/>
                <a:gd name="connsiteX6" fmla="*/ 443922 w 460751"/>
                <a:gd name="connsiteY6" fmla="*/ 42747 h 38395"/>
                <a:gd name="connsiteX7" fmla="*/ 21374 w 460751"/>
                <a:gd name="connsiteY7" fmla="*/ 12799 h 38395"/>
                <a:gd name="connsiteX8" fmla="*/ 12799 w 460751"/>
                <a:gd name="connsiteY8" fmla="*/ 21374 h 38395"/>
                <a:gd name="connsiteX9" fmla="*/ 21374 w 460751"/>
                <a:gd name="connsiteY9" fmla="*/ 29949 h 38395"/>
                <a:gd name="connsiteX10" fmla="*/ 443922 w 460751"/>
                <a:gd name="connsiteY10" fmla="*/ 29949 h 38395"/>
                <a:gd name="connsiteX11" fmla="*/ 452497 w 460751"/>
                <a:gd name="connsiteY11" fmla="*/ 21374 h 38395"/>
                <a:gd name="connsiteX12" fmla="*/ 443922 w 460751"/>
                <a:gd name="connsiteY12" fmla="*/ 12799 h 38395"/>
                <a:gd name="connsiteX13" fmla="*/ 21374 w 460751"/>
                <a:gd name="connsiteY13" fmla="*/ 12799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751" h="38395">
                  <a:moveTo>
                    <a:pt x="443922" y="42747"/>
                  </a:moveTo>
                  <a:lnTo>
                    <a:pt x="21374" y="42747"/>
                  </a:lnTo>
                  <a:cubicBezTo>
                    <a:pt x="9599" y="42747"/>
                    <a:pt x="0" y="33148"/>
                    <a:pt x="0" y="21374"/>
                  </a:cubicBezTo>
                  <a:cubicBezTo>
                    <a:pt x="0" y="9599"/>
                    <a:pt x="9599" y="0"/>
                    <a:pt x="21374" y="0"/>
                  </a:cubicBezTo>
                  <a:lnTo>
                    <a:pt x="443922" y="0"/>
                  </a:lnTo>
                  <a:cubicBezTo>
                    <a:pt x="455696" y="0"/>
                    <a:pt x="465295" y="9599"/>
                    <a:pt x="465295" y="21374"/>
                  </a:cubicBezTo>
                  <a:cubicBezTo>
                    <a:pt x="465295" y="33148"/>
                    <a:pt x="455760" y="42747"/>
                    <a:pt x="443922" y="42747"/>
                  </a:cubicBezTo>
                  <a:close/>
                  <a:moveTo>
                    <a:pt x="21374" y="12799"/>
                  </a:moveTo>
                  <a:cubicBezTo>
                    <a:pt x="16638" y="12799"/>
                    <a:pt x="12799" y="16638"/>
                    <a:pt x="12799" y="21374"/>
                  </a:cubicBezTo>
                  <a:cubicBezTo>
                    <a:pt x="12799" y="26109"/>
                    <a:pt x="16638" y="29949"/>
                    <a:pt x="21374" y="29949"/>
                  </a:cubicBezTo>
                  <a:lnTo>
                    <a:pt x="443922" y="29949"/>
                  </a:lnTo>
                  <a:cubicBezTo>
                    <a:pt x="448657" y="29949"/>
                    <a:pt x="452497" y="26109"/>
                    <a:pt x="452497" y="21374"/>
                  </a:cubicBezTo>
                  <a:cubicBezTo>
                    <a:pt x="452497" y="16638"/>
                    <a:pt x="448657" y="12799"/>
                    <a:pt x="443922" y="12799"/>
                  </a:cubicBezTo>
                  <a:lnTo>
                    <a:pt x="21374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F6715416-DAEF-4971-88B0-AAB1C5B10443}"/>
                </a:ext>
              </a:extLst>
            </p:cNvPr>
            <p:cNvSpPr/>
            <p:nvPr/>
          </p:nvSpPr>
          <p:spPr>
            <a:xfrm>
              <a:off x="5292692" y="4796398"/>
              <a:ext cx="441554" cy="262372"/>
            </a:xfrm>
            <a:custGeom>
              <a:avLst/>
              <a:gdLst>
                <a:gd name="connsiteX0" fmla="*/ 421908 w 441553"/>
                <a:gd name="connsiteY0" fmla="*/ 265252 h 262372"/>
                <a:gd name="connsiteX1" fmla="*/ 24254 w 441553"/>
                <a:gd name="connsiteY1" fmla="*/ 265252 h 262372"/>
                <a:gd name="connsiteX2" fmla="*/ 0 w 441553"/>
                <a:gd name="connsiteY2" fmla="*/ 240999 h 262372"/>
                <a:gd name="connsiteX3" fmla="*/ 0 w 441553"/>
                <a:gd name="connsiteY3" fmla="*/ 24254 h 262372"/>
                <a:gd name="connsiteX4" fmla="*/ 24254 w 441553"/>
                <a:gd name="connsiteY4" fmla="*/ 0 h 262372"/>
                <a:gd name="connsiteX5" fmla="*/ 421908 w 441553"/>
                <a:gd name="connsiteY5" fmla="*/ 0 h 262372"/>
                <a:gd name="connsiteX6" fmla="*/ 446161 w 441553"/>
                <a:gd name="connsiteY6" fmla="*/ 24254 h 262372"/>
                <a:gd name="connsiteX7" fmla="*/ 446161 w 441553"/>
                <a:gd name="connsiteY7" fmla="*/ 240999 h 262372"/>
                <a:gd name="connsiteX8" fmla="*/ 421908 w 441553"/>
                <a:gd name="connsiteY8" fmla="*/ 265252 h 262372"/>
                <a:gd name="connsiteX9" fmla="*/ 24254 w 441553"/>
                <a:gd name="connsiteY9" fmla="*/ 12735 h 262372"/>
                <a:gd name="connsiteX10" fmla="*/ 12799 w 441553"/>
                <a:gd name="connsiteY10" fmla="*/ 24190 h 262372"/>
                <a:gd name="connsiteX11" fmla="*/ 12799 w 441553"/>
                <a:gd name="connsiteY11" fmla="*/ 240935 h 262372"/>
                <a:gd name="connsiteX12" fmla="*/ 24254 w 441553"/>
                <a:gd name="connsiteY12" fmla="*/ 252390 h 262372"/>
                <a:gd name="connsiteX13" fmla="*/ 421908 w 441553"/>
                <a:gd name="connsiteY13" fmla="*/ 252390 h 262372"/>
                <a:gd name="connsiteX14" fmla="*/ 433363 w 441553"/>
                <a:gd name="connsiteY14" fmla="*/ 240935 h 262372"/>
                <a:gd name="connsiteX15" fmla="*/ 433363 w 441553"/>
                <a:gd name="connsiteY15" fmla="*/ 24190 h 262372"/>
                <a:gd name="connsiteX16" fmla="*/ 421908 w 441553"/>
                <a:gd name="connsiteY16" fmla="*/ 12735 h 262372"/>
                <a:gd name="connsiteX17" fmla="*/ 24254 w 441553"/>
                <a:gd name="connsiteY17" fmla="*/ 12735 h 262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1553" h="262372">
                  <a:moveTo>
                    <a:pt x="421908" y="265252"/>
                  </a:moveTo>
                  <a:lnTo>
                    <a:pt x="24254" y="265252"/>
                  </a:lnTo>
                  <a:cubicBezTo>
                    <a:pt x="10879" y="265252"/>
                    <a:pt x="0" y="254373"/>
                    <a:pt x="0" y="240999"/>
                  </a:cubicBezTo>
                  <a:lnTo>
                    <a:pt x="0" y="24254"/>
                  </a:lnTo>
                  <a:cubicBezTo>
                    <a:pt x="0" y="10879"/>
                    <a:pt x="10879" y="0"/>
                    <a:pt x="24254" y="0"/>
                  </a:cubicBezTo>
                  <a:lnTo>
                    <a:pt x="421908" y="0"/>
                  </a:lnTo>
                  <a:cubicBezTo>
                    <a:pt x="435282" y="0"/>
                    <a:pt x="446161" y="10879"/>
                    <a:pt x="446161" y="24254"/>
                  </a:cubicBezTo>
                  <a:lnTo>
                    <a:pt x="446161" y="240999"/>
                  </a:lnTo>
                  <a:cubicBezTo>
                    <a:pt x="446161" y="254373"/>
                    <a:pt x="435282" y="265252"/>
                    <a:pt x="421908" y="265252"/>
                  </a:cubicBezTo>
                  <a:close/>
                  <a:moveTo>
                    <a:pt x="24254" y="12735"/>
                  </a:moveTo>
                  <a:cubicBezTo>
                    <a:pt x="17918" y="12735"/>
                    <a:pt x="12799" y="17918"/>
                    <a:pt x="12799" y="24190"/>
                  </a:cubicBezTo>
                  <a:lnTo>
                    <a:pt x="12799" y="240935"/>
                  </a:lnTo>
                  <a:cubicBezTo>
                    <a:pt x="12799" y="247270"/>
                    <a:pt x="17918" y="252390"/>
                    <a:pt x="24254" y="252390"/>
                  </a:cubicBezTo>
                  <a:lnTo>
                    <a:pt x="421908" y="252390"/>
                  </a:lnTo>
                  <a:cubicBezTo>
                    <a:pt x="428243" y="252390"/>
                    <a:pt x="433363" y="247206"/>
                    <a:pt x="433363" y="240935"/>
                  </a:cubicBezTo>
                  <a:lnTo>
                    <a:pt x="433363" y="24190"/>
                  </a:lnTo>
                  <a:cubicBezTo>
                    <a:pt x="433363" y="17854"/>
                    <a:pt x="428243" y="12735"/>
                    <a:pt x="421908" y="12735"/>
                  </a:cubicBezTo>
                  <a:lnTo>
                    <a:pt x="24254" y="1273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0E1A731-2783-4338-B12F-EAA699E6156F}"/>
                </a:ext>
              </a:extLst>
            </p:cNvPr>
            <p:cNvSpPr/>
            <p:nvPr/>
          </p:nvSpPr>
          <p:spPr>
            <a:xfrm>
              <a:off x="5319314" y="4821164"/>
              <a:ext cx="390359" cy="211178"/>
            </a:xfrm>
            <a:custGeom>
              <a:avLst/>
              <a:gdLst>
                <a:gd name="connsiteX0" fmla="*/ 368665 w 390359"/>
                <a:gd name="connsiteY0" fmla="*/ 215785 h 211177"/>
                <a:gd name="connsiteX1" fmla="*/ 24253 w 390359"/>
                <a:gd name="connsiteY1" fmla="*/ 215785 h 211177"/>
                <a:gd name="connsiteX2" fmla="*/ 0 w 390359"/>
                <a:gd name="connsiteY2" fmla="*/ 191532 h 211177"/>
                <a:gd name="connsiteX3" fmla="*/ 0 w 390359"/>
                <a:gd name="connsiteY3" fmla="*/ 24253 h 211177"/>
                <a:gd name="connsiteX4" fmla="*/ 24253 w 390359"/>
                <a:gd name="connsiteY4" fmla="*/ 0 h 211177"/>
                <a:gd name="connsiteX5" fmla="*/ 368665 w 390359"/>
                <a:gd name="connsiteY5" fmla="*/ 0 h 211177"/>
                <a:gd name="connsiteX6" fmla="*/ 392919 w 390359"/>
                <a:gd name="connsiteY6" fmla="*/ 24253 h 211177"/>
                <a:gd name="connsiteX7" fmla="*/ 392919 w 390359"/>
                <a:gd name="connsiteY7" fmla="*/ 191532 h 211177"/>
                <a:gd name="connsiteX8" fmla="*/ 368665 w 390359"/>
                <a:gd name="connsiteY8" fmla="*/ 215785 h 211177"/>
                <a:gd name="connsiteX9" fmla="*/ 24253 w 390359"/>
                <a:gd name="connsiteY9" fmla="*/ 12735 h 211177"/>
                <a:gd name="connsiteX10" fmla="*/ 12799 w 390359"/>
                <a:gd name="connsiteY10" fmla="*/ 24189 h 211177"/>
                <a:gd name="connsiteX11" fmla="*/ 12799 w 390359"/>
                <a:gd name="connsiteY11" fmla="*/ 191468 h 211177"/>
                <a:gd name="connsiteX12" fmla="*/ 24253 w 390359"/>
                <a:gd name="connsiteY12" fmla="*/ 202922 h 211177"/>
                <a:gd name="connsiteX13" fmla="*/ 368665 w 390359"/>
                <a:gd name="connsiteY13" fmla="*/ 202922 h 211177"/>
                <a:gd name="connsiteX14" fmla="*/ 380120 w 390359"/>
                <a:gd name="connsiteY14" fmla="*/ 191468 h 211177"/>
                <a:gd name="connsiteX15" fmla="*/ 380120 w 390359"/>
                <a:gd name="connsiteY15" fmla="*/ 24189 h 211177"/>
                <a:gd name="connsiteX16" fmla="*/ 368665 w 390359"/>
                <a:gd name="connsiteY16" fmla="*/ 12735 h 211177"/>
                <a:gd name="connsiteX17" fmla="*/ 24253 w 390359"/>
                <a:gd name="connsiteY17" fmla="*/ 12735 h 21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0359" h="211177">
                  <a:moveTo>
                    <a:pt x="368665" y="215785"/>
                  </a:moveTo>
                  <a:lnTo>
                    <a:pt x="24253" y="215785"/>
                  </a:lnTo>
                  <a:cubicBezTo>
                    <a:pt x="10879" y="215785"/>
                    <a:pt x="0" y="204906"/>
                    <a:pt x="0" y="191532"/>
                  </a:cubicBezTo>
                  <a:lnTo>
                    <a:pt x="0" y="24253"/>
                  </a:lnTo>
                  <a:cubicBezTo>
                    <a:pt x="0" y="10879"/>
                    <a:pt x="10879" y="0"/>
                    <a:pt x="24253" y="0"/>
                  </a:cubicBezTo>
                  <a:lnTo>
                    <a:pt x="368665" y="0"/>
                  </a:lnTo>
                  <a:cubicBezTo>
                    <a:pt x="382040" y="0"/>
                    <a:pt x="392919" y="10879"/>
                    <a:pt x="392919" y="24253"/>
                  </a:cubicBezTo>
                  <a:lnTo>
                    <a:pt x="392919" y="191532"/>
                  </a:lnTo>
                  <a:cubicBezTo>
                    <a:pt x="392919" y="204906"/>
                    <a:pt x="382040" y="215785"/>
                    <a:pt x="368665" y="215785"/>
                  </a:cubicBezTo>
                  <a:close/>
                  <a:moveTo>
                    <a:pt x="24253" y="12735"/>
                  </a:moveTo>
                  <a:cubicBezTo>
                    <a:pt x="17918" y="12735"/>
                    <a:pt x="12799" y="17854"/>
                    <a:pt x="12799" y="24189"/>
                  </a:cubicBezTo>
                  <a:lnTo>
                    <a:pt x="12799" y="191468"/>
                  </a:lnTo>
                  <a:cubicBezTo>
                    <a:pt x="12799" y="197803"/>
                    <a:pt x="17918" y="202922"/>
                    <a:pt x="24253" y="202922"/>
                  </a:cubicBezTo>
                  <a:lnTo>
                    <a:pt x="368665" y="202922"/>
                  </a:lnTo>
                  <a:cubicBezTo>
                    <a:pt x="375000" y="202922"/>
                    <a:pt x="380120" y="197739"/>
                    <a:pt x="380120" y="191468"/>
                  </a:cubicBezTo>
                  <a:lnTo>
                    <a:pt x="380120" y="24189"/>
                  </a:lnTo>
                  <a:cubicBezTo>
                    <a:pt x="380120" y="17854"/>
                    <a:pt x="375000" y="12735"/>
                    <a:pt x="368665" y="12735"/>
                  </a:cubicBezTo>
                  <a:lnTo>
                    <a:pt x="24253" y="1273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4A4EE5C0-8CAD-44D5-AB7E-598DF4351F67}"/>
                </a:ext>
              </a:extLst>
            </p:cNvPr>
            <p:cNvSpPr/>
            <p:nvPr/>
          </p:nvSpPr>
          <p:spPr>
            <a:xfrm>
              <a:off x="5362021" y="4860448"/>
              <a:ext cx="281570" cy="134386"/>
            </a:xfrm>
            <a:custGeom>
              <a:avLst/>
              <a:gdLst>
                <a:gd name="connsiteX0" fmla="*/ 278795 w 281570"/>
                <a:gd name="connsiteY0" fmla="*/ 114172 h 134385"/>
                <a:gd name="connsiteX1" fmla="*/ 257422 w 281570"/>
                <a:gd name="connsiteY1" fmla="*/ 97022 h 134385"/>
                <a:gd name="connsiteX2" fmla="*/ 255885 w 281570"/>
                <a:gd name="connsiteY2" fmla="*/ 72192 h 134385"/>
                <a:gd name="connsiteX3" fmla="*/ 260941 w 281570"/>
                <a:gd name="connsiteY3" fmla="*/ 32388 h 134385"/>
                <a:gd name="connsiteX4" fmla="*/ 250254 w 281570"/>
                <a:gd name="connsiteY4" fmla="*/ 26181 h 134385"/>
                <a:gd name="connsiteX5" fmla="*/ 204563 w 281570"/>
                <a:gd name="connsiteY5" fmla="*/ 77440 h 134385"/>
                <a:gd name="connsiteX6" fmla="*/ 157720 w 281570"/>
                <a:gd name="connsiteY6" fmla="*/ 107324 h 134385"/>
                <a:gd name="connsiteX7" fmla="*/ 163159 w 281570"/>
                <a:gd name="connsiteY7" fmla="*/ 1864 h 134385"/>
                <a:gd name="connsiteX8" fmla="*/ 153112 w 281570"/>
                <a:gd name="connsiteY8" fmla="*/ 3143 h 134385"/>
                <a:gd name="connsiteX9" fmla="*/ 128155 w 281570"/>
                <a:gd name="connsiteY9" fmla="*/ 39748 h 134385"/>
                <a:gd name="connsiteX10" fmla="*/ 108637 w 281570"/>
                <a:gd name="connsiteY10" fmla="*/ 66625 h 134385"/>
                <a:gd name="connsiteX11" fmla="*/ 48355 w 281570"/>
                <a:gd name="connsiteY11" fmla="*/ 21062 h 134385"/>
                <a:gd name="connsiteX12" fmla="*/ 617 w 281570"/>
                <a:gd name="connsiteY12" fmla="*/ 59778 h 134385"/>
                <a:gd name="connsiteX13" fmla="*/ 11687 w 281570"/>
                <a:gd name="connsiteY13" fmla="*/ 66241 h 134385"/>
                <a:gd name="connsiteX14" fmla="*/ 94239 w 281570"/>
                <a:gd name="connsiteY14" fmla="*/ 94910 h 134385"/>
                <a:gd name="connsiteX15" fmla="*/ 119772 w 281570"/>
                <a:gd name="connsiteY15" fmla="*/ 73152 h 134385"/>
                <a:gd name="connsiteX16" fmla="*/ 157016 w 281570"/>
                <a:gd name="connsiteY16" fmla="*/ 20421 h 134385"/>
                <a:gd name="connsiteX17" fmla="*/ 155480 w 281570"/>
                <a:gd name="connsiteY17" fmla="*/ 136377 h 134385"/>
                <a:gd name="connsiteX18" fmla="*/ 197524 w 281570"/>
                <a:gd name="connsiteY18" fmla="*/ 104765 h 134385"/>
                <a:gd name="connsiteX19" fmla="*/ 245135 w 281570"/>
                <a:gd name="connsiteY19" fmla="*/ 49986 h 134385"/>
                <a:gd name="connsiteX20" fmla="*/ 282315 w 281570"/>
                <a:gd name="connsiteY20" fmla="*/ 126458 h 134385"/>
                <a:gd name="connsiteX21" fmla="*/ 278795 w 281570"/>
                <a:gd name="connsiteY21" fmla="*/ 114172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1570" h="134385">
                  <a:moveTo>
                    <a:pt x="278795" y="114172"/>
                  </a:moveTo>
                  <a:lnTo>
                    <a:pt x="257422" y="97022"/>
                  </a:lnTo>
                  <a:cubicBezTo>
                    <a:pt x="256078" y="88766"/>
                    <a:pt x="255566" y="80511"/>
                    <a:pt x="255885" y="72192"/>
                  </a:cubicBezTo>
                  <a:cubicBezTo>
                    <a:pt x="256142" y="58753"/>
                    <a:pt x="258125" y="45507"/>
                    <a:pt x="260941" y="32388"/>
                  </a:cubicBezTo>
                  <a:cubicBezTo>
                    <a:pt x="262285" y="26245"/>
                    <a:pt x="254990" y="21637"/>
                    <a:pt x="250254" y="26181"/>
                  </a:cubicBezTo>
                  <a:cubicBezTo>
                    <a:pt x="233616" y="42115"/>
                    <a:pt x="219410" y="59906"/>
                    <a:pt x="204563" y="77440"/>
                  </a:cubicBezTo>
                  <a:cubicBezTo>
                    <a:pt x="195156" y="88510"/>
                    <a:pt x="166423" y="127290"/>
                    <a:pt x="157720" y="107324"/>
                  </a:cubicBezTo>
                  <a:cubicBezTo>
                    <a:pt x="145625" y="79551"/>
                    <a:pt x="187157" y="27269"/>
                    <a:pt x="163159" y="1864"/>
                  </a:cubicBezTo>
                  <a:cubicBezTo>
                    <a:pt x="160216" y="-1272"/>
                    <a:pt x="155288" y="-184"/>
                    <a:pt x="153112" y="3143"/>
                  </a:cubicBezTo>
                  <a:cubicBezTo>
                    <a:pt x="144985" y="15430"/>
                    <a:pt x="136730" y="27717"/>
                    <a:pt x="128155" y="39748"/>
                  </a:cubicBezTo>
                  <a:cubicBezTo>
                    <a:pt x="122972" y="47107"/>
                    <a:pt x="115996" y="62593"/>
                    <a:pt x="108637" y="66625"/>
                  </a:cubicBezTo>
                  <a:cubicBezTo>
                    <a:pt x="71265" y="87295"/>
                    <a:pt x="68257" y="32772"/>
                    <a:pt x="48355" y="21062"/>
                  </a:cubicBezTo>
                  <a:cubicBezTo>
                    <a:pt x="27686" y="8903"/>
                    <a:pt x="7528" y="44099"/>
                    <a:pt x="617" y="59778"/>
                  </a:cubicBezTo>
                  <a:cubicBezTo>
                    <a:pt x="-2711" y="67265"/>
                    <a:pt x="8360" y="73728"/>
                    <a:pt x="11687" y="66241"/>
                  </a:cubicBezTo>
                  <a:cubicBezTo>
                    <a:pt x="45988" y="-11063"/>
                    <a:pt x="58722" y="95486"/>
                    <a:pt x="94239" y="94910"/>
                  </a:cubicBezTo>
                  <a:cubicBezTo>
                    <a:pt x="106141" y="94718"/>
                    <a:pt x="113693" y="81087"/>
                    <a:pt x="119772" y="73152"/>
                  </a:cubicBezTo>
                  <a:cubicBezTo>
                    <a:pt x="132827" y="56130"/>
                    <a:pt x="145049" y="38340"/>
                    <a:pt x="157016" y="20421"/>
                  </a:cubicBezTo>
                  <a:cubicBezTo>
                    <a:pt x="158232" y="50882"/>
                    <a:pt x="124891" y="132026"/>
                    <a:pt x="155480" y="136377"/>
                  </a:cubicBezTo>
                  <a:cubicBezTo>
                    <a:pt x="169111" y="138297"/>
                    <a:pt x="189717" y="113020"/>
                    <a:pt x="197524" y="104765"/>
                  </a:cubicBezTo>
                  <a:cubicBezTo>
                    <a:pt x="214226" y="87166"/>
                    <a:pt x="228816" y="67905"/>
                    <a:pt x="245135" y="49986"/>
                  </a:cubicBezTo>
                  <a:cubicBezTo>
                    <a:pt x="240591" y="84735"/>
                    <a:pt x="241039" y="136057"/>
                    <a:pt x="282315" y="126458"/>
                  </a:cubicBezTo>
                  <a:cubicBezTo>
                    <a:pt x="290186" y="124603"/>
                    <a:pt x="286794" y="112252"/>
                    <a:pt x="278795" y="114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2" name="Group 691">
            <a:extLst>
              <a:ext uri="{FF2B5EF4-FFF2-40B4-BE49-F238E27FC236}">
                <a16:creationId xmlns:a16="http://schemas.microsoft.com/office/drawing/2014/main" id="{8E034E3D-9366-46A9-B5ED-DA6B04CBC038}"/>
              </a:ext>
            </a:extLst>
          </p:cNvPr>
          <p:cNvGrpSpPr/>
          <p:nvPr/>
        </p:nvGrpSpPr>
        <p:grpSpPr>
          <a:xfrm>
            <a:off x="5351886" y="1383447"/>
            <a:ext cx="351003" cy="510711"/>
            <a:chOff x="5306771" y="1499355"/>
            <a:chExt cx="351003" cy="510711"/>
          </a:xfrm>
        </p:grpSpPr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560BFF6-BEF9-4DB3-B17D-DCEBD604B39A}"/>
                </a:ext>
              </a:extLst>
            </p:cNvPr>
            <p:cNvSpPr/>
            <p:nvPr/>
          </p:nvSpPr>
          <p:spPr>
            <a:xfrm>
              <a:off x="5474881" y="1728496"/>
              <a:ext cx="76792" cy="281570"/>
            </a:xfrm>
            <a:custGeom>
              <a:avLst/>
              <a:gdLst>
                <a:gd name="connsiteX0" fmla="*/ 40892 w 76791"/>
                <a:gd name="connsiteY0" fmla="*/ 284066 h 281570"/>
                <a:gd name="connsiteX1" fmla="*/ 37756 w 76791"/>
                <a:gd name="connsiteY1" fmla="*/ 283746 h 281570"/>
                <a:gd name="connsiteX2" fmla="*/ 30845 w 76791"/>
                <a:gd name="connsiteY2" fmla="*/ 279459 h 281570"/>
                <a:gd name="connsiteX3" fmla="*/ 28029 w 76791"/>
                <a:gd name="connsiteY3" fmla="*/ 275363 h 281570"/>
                <a:gd name="connsiteX4" fmla="*/ 26109 w 76791"/>
                <a:gd name="connsiteY4" fmla="*/ 272291 h 281570"/>
                <a:gd name="connsiteX5" fmla="*/ 20734 w 76791"/>
                <a:gd name="connsiteY5" fmla="*/ 263268 h 281570"/>
                <a:gd name="connsiteX6" fmla="*/ 17086 w 76791"/>
                <a:gd name="connsiteY6" fmla="*/ 244838 h 281570"/>
                <a:gd name="connsiteX7" fmla="*/ 17150 w 76791"/>
                <a:gd name="connsiteY7" fmla="*/ 240359 h 281570"/>
                <a:gd name="connsiteX8" fmla="*/ 17214 w 76791"/>
                <a:gd name="connsiteY8" fmla="*/ 235559 h 281570"/>
                <a:gd name="connsiteX9" fmla="*/ 15870 w 76791"/>
                <a:gd name="connsiteY9" fmla="*/ 220777 h 281570"/>
                <a:gd name="connsiteX10" fmla="*/ 15230 w 76791"/>
                <a:gd name="connsiteY10" fmla="*/ 217897 h 281570"/>
                <a:gd name="connsiteX11" fmla="*/ 20158 w 76791"/>
                <a:gd name="connsiteY11" fmla="*/ 210346 h 281570"/>
                <a:gd name="connsiteX12" fmla="*/ 27709 w 76791"/>
                <a:gd name="connsiteY12" fmla="*/ 215273 h 281570"/>
                <a:gd name="connsiteX13" fmla="*/ 28285 w 76791"/>
                <a:gd name="connsiteY13" fmla="*/ 218089 h 281570"/>
                <a:gd name="connsiteX14" fmla="*/ 29885 w 76791"/>
                <a:gd name="connsiteY14" fmla="*/ 235559 h 281570"/>
                <a:gd name="connsiteX15" fmla="*/ 29821 w 76791"/>
                <a:gd name="connsiteY15" fmla="*/ 240551 h 281570"/>
                <a:gd name="connsiteX16" fmla="*/ 29757 w 76791"/>
                <a:gd name="connsiteY16" fmla="*/ 244838 h 281570"/>
                <a:gd name="connsiteX17" fmla="*/ 31869 w 76791"/>
                <a:gd name="connsiteY17" fmla="*/ 257189 h 281570"/>
                <a:gd name="connsiteX18" fmla="*/ 36732 w 76791"/>
                <a:gd name="connsiteY18" fmla="*/ 265444 h 281570"/>
                <a:gd name="connsiteX19" fmla="*/ 38716 w 76791"/>
                <a:gd name="connsiteY19" fmla="*/ 268644 h 281570"/>
                <a:gd name="connsiteX20" fmla="*/ 40508 w 76791"/>
                <a:gd name="connsiteY20" fmla="*/ 271331 h 281570"/>
                <a:gd name="connsiteX21" fmla="*/ 40892 w 76791"/>
                <a:gd name="connsiteY21" fmla="*/ 271331 h 281570"/>
                <a:gd name="connsiteX22" fmla="*/ 42940 w 76791"/>
                <a:gd name="connsiteY22" fmla="*/ 268324 h 281570"/>
                <a:gd name="connsiteX23" fmla="*/ 44667 w 76791"/>
                <a:gd name="connsiteY23" fmla="*/ 265508 h 281570"/>
                <a:gd name="connsiteX24" fmla="*/ 49403 w 76791"/>
                <a:gd name="connsiteY24" fmla="*/ 257509 h 281570"/>
                <a:gd name="connsiteX25" fmla="*/ 51643 w 76791"/>
                <a:gd name="connsiteY25" fmla="*/ 244966 h 281570"/>
                <a:gd name="connsiteX26" fmla="*/ 51579 w 76791"/>
                <a:gd name="connsiteY26" fmla="*/ 240679 h 281570"/>
                <a:gd name="connsiteX27" fmla="*/ 51515 w 76791"/>
                <a:gd name="connsiteY27" fmla="*/ 235623 h 281570"/>
                <a:gd name="connsiteX28" fmla="*/ 53114 w 76791"/>
                <a:gd name="connsiteY28" fmla="*/ 218153 h 281570"/>
                <a:gd name="connsiteX29" fmla="*/ 68409 w 76791"/>
                <a:gd name="connsiteY29" fmla="*/ 64185 h 281570"/>
                <a:gd name="connsiteX30" fmla="*/ 66745 w 76791"/>
                <a:gd name="connsiteY30" fmla="*/ 12863 h 281570"/>
                <a:gd name="connsiteX31" fmla="*/ 14463 w 76791"/>
                <a:gd name="connsiteY31" fmla="*/ 12863 h 281570"/>
                <a:gd name="connsiteX32" fmla="*/ 12799 w 76791"/>
                <a:gd name="connsiteY32" fmla="*/ 63993 h 281570"/>
                <a:gd name="connsiteX33" fmla="*/ 23869 w 76791"/>
                <a:gd name="connsiteY33" fmla="*/ 196651 h 281570"/>
                <a:gd name="connsiteX34" fmla="*/ 18686 w 76791"/>
                <a:gd name="connsiteY34" fmla="*/ 204075 h 281570"/>
                <a:gd name="connsiteX35" fmla="*/ 11263 w 76791"/>
                <a:gd name="connsiteY35" fmla="*/ 198891 h 281570"/>
                <a:gd name="connsiteX36" fmla="*/ 0 w 76791"/>
                <a:gd name="connsiteY36" fmla="*/ 63993 h 281570"/>
                <a:gd name="connsiteX37" fmla="*/ 2112 w 76791"/>
                <a:gd name="connsiteY37" fmla="*/ 5951 h 281570"/>
                <a:gd name="connsiteX38" fmla="*/ 8511 w 76791"/>
                <a:gd name="connsiteY38" fmla="*/ 0 h 281570"/>
                <a:gd name="connsiteX39" fmla="*/ 72696 w 76791"/>
                <a:gd name="connsiteY39" fmla="*/ 0 h 281570"/>
                <a:gd name="connsiteX40" fmla="*/ 79096 w 76791"/>
                <a:gd name="connsiteY40" fmla="*/ 5951 h 281570"/>
                <a:gd name="connsiteX41" fmla="*/ 81207 w 76791"/>
                <a:gd name="connsiteY41" fmla="*/ 64121 h 281570"/>
                <a:gd name="connsiteX42" fmla="*/ 65657 w 76791"/>
                <a:gd name="connsiteY42" fmla="*/ 220777 h 281570"/>
                <a:gd name="connsiteX43" fmla="*/ 64313 w 76791"/>
                <a:gd name="connsiteY43" fmla="*/ 235559 h 281570"/>
                <a:gd name="connsiteX44" fmla="*/ 64377 w 76791"/>
                <a:gd name="connsiteY44" fmla="*/ 240359 h 281570"/>
                <a:gd name="connsiteX45" fmla="*/ 64441 w 76791"/>
                <a:gd name="connsiteY45" fmla="*/ 244902 h 281570"/>
                <a:gd name="connsiteX46" fmla="*/ 60666 w 76791"/>
                <a:gd name="connsiteY46" fmla="*/ 263588 h 281570"/>
                <a:gd name="connsiteX47" fmla="*/ 55418 w 76791"/>
                <a:gd name="connsiteY47" fmla="*/ 272419 h 281570"/>
                <a:gd name="connsiteX48" fmla="*/ 53690 w 76791"/>
                <a:gd name="connsiteY48" fmla="*/ 275171 h 281570"/>
                <a:gd name="connsiteX49" fmla="*/ 50683 w 76791"/>
                <a:gd name="connsiteY49" fmla="*/ 279587 h 281570"/>
                <a:gd name="connsiteX50" fmla="*/ 40892 w 76791"/>
                <a:gd name="connsiteY50" fmla="*/ 284066 h 28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76791" h="281570">
                  <a:moveTo>
                    <a:pt x="40892" y="284066"/>
                  </a:moveTo>
                  <a:cubicBezTo>
                    <a:pt x="39804" y="284066"/>
                    <a:pt x="38780" y="283938"/>
                    <a:pt x="37756" y="283746"/>
                  </a:cubicBezTo>
                  <a:cubicBezTo>
                    <a:pt x="34748" y="283106"/>
                    <a:pt x="32317" y="281634"/>
                    <a:pt x="30845" y="279459"/>
                  </a:cubicBezTo>
                  <a:lnTo>
                    <a:pt x="28029" y="275363"/>
                  </a:lnTo>
                  <a:cubicBezTo>
                    <a:pt x="27325" y="274211"/>
                    <a:pt x="26749" y="273315"/>
                    <a:pt x="26109" y="272291"/>
                  </a:cubicBezTo>
                  <a:cubicBezTo>
                    <a:pt x="24574" y="269860"/>
                    <a:pt x="22589" y="266852"/>
                    <a:pt x="20734" y="263268"/>
                  </a:cubicBezTo>
                  <a:cubicBezTo>
                    <a:pt x="17726" y="258085"/>
                    <a:pt x="17086" y="252069"/>
                    <a:pt x="17086" y="244838"/>
                  </a:cubicBezTo>
                  <a:cubicBezTo>
                    <a:pt x="17086" y="243366"/>
                    <a:pt x="17086" y="241895"/>
                    <a:pt x="17150" y="240359"/>
                  </a:cubicBezTo>
                  <a:cubicBezTo>
                    <a:pt x="17150" y="238823"/>
                    <a:pt x="17214" y="237223"/>
                    <a:pt x="17214" y="235559"/>
                  </a:cubicBezTo>
                  <a:cubicBezTo>
                    <a:pt x="17214" y="231272"/>
                    <a:pt x="17086" y="226216"/>
                    <a:pt x="15870" y="220777"/>
                  </a:cubicBezTo>
                  <a:lnTo>
                    <a:pt x="15230" y="217897"/>
                  </a:lnTo>
                  <a:cubicBezTo>
                    <a:pt x="14527" y="214441"/>
                    <a:pt x="16702" y="211050"/>
                    <a:pt x="20158" y="210346"/>
                  </a:cubicBezTo>
                  <a:cubicBezTo>
                    <a:pt x="23614" y="209578"/>
                    <a:pt x="27005" y="211818"/>
                    <a:pt x="27709" y="215273"/>
                  </a:cubicBezTo>
                  <a:lnTo>
                    <a:pt x="28285" y="218089"/>
                  </a:lnTo>
                  <a:cubicBezTo>
                    <a:pt x="29693" y="224744"/>
                    <a:pt x="29885" y="230952"/>
                    <a:pt x="29885" y="235559"/>
                  </a:cubicBezTo>
                  <a:cubicBezTo>
                    <a:pt x="29885" y="237287"/>
                    <a:pt x="29885" y="238951"/>
                    <a:pt x="29821" y="240551"/>
                  </a:cubicBezTo>
                  <a:cubicBezTo>
                    <a:pt x="29821" y="242023"/>
                    <a:pt x="29757" y="243430"/>
                    <a:pt x="29757" y="244838"/>
                  </a:cubicBezTo>
                  <a:cubicBezTo>
                    <a:pt x="29757" y="250086"/>
                    <a:pt x="30141" y="254181"/>
                    <a:pt x="31869" y="257189"/>
                  </a:cubicBezTo>
                  <a:cubicBezTo>
                    <a:pt x="33596" y="260517"/>
                    <a:pt x="35324" y="263268"/>
                    <a:pt x="36732" y="265444"/>
                  </a:cubicBezTo>
                  <a:cubicBezTo>
                    <a:pt x="37500" y="266660"/>
                    <a:pt x="38204" y="267684"/>
                    <a:pt x="38716" y="268644"/>
                  </a:cubicBezTo>
                  <a:lnTo>
                    <a:pt x="40508" y="271331"/>
                  </a:lnTo>
                  <a:cubicBezTo>
                    <a:pt x="40636" y="271331"/>
                    <a:pt x="40764" y="271331"/>
                    <a:pt x="40892" y="271331"/>
                  </a:cubicBezTo>
                  <a:lnTo>
                    <a:pt x="42940" y="268324"/>
                  </a:lnTo>
                  <a:cubicBezTo>
                    <a:pt x="43260" y="267748"/>
                    <a:pt x="43899" y="266724"/>
                    <a:pt x="44667" y="265508"/>
                  </a:cubicBezTo>
                  <a:cubicBezTo>
                    <a:pt x="46075" y="263332"/>
                    <a:pt x="47803" y="260581"/>
                    <a:pt x="49403" y="257509"/>
                  </a:cubicBezTo>
                  <a:cubicBezTo>
                    <a:pt x="51259" y="254245"/>
                    <a:pt x="51643" y="250150"/>
                    <a:pt x="51643" y="244966"/>
                  </a:cubicBezTo>
                  <a:cubicBezTo>
                    <a:pt x="51643" y="243558"/>
                    <a:pt x="51643" y="242151"/>
                    <a:pt x="51579" y="240679"/>
                  </a:cubicBezTo>
                  <a:cubicBezTo>
                    <a:pt x="51579" y="239079"/>
                    <a:pt x="51515" y="237351"/>
                    <a:pt x="51515" y="235623"/>
                  </a:cubicBezTo>
                  <a:cubicBezTo>
                    <a:pt x="51515" y="231016"/>
                    <a:pt x="51707" y="224808"/>
                    <a:pt x="53114" y="218153"/>
                  </a:cubicBezTo>
                  <a:cubicBezTo>
                    <a:pt x="63097" y="171886"/>
                    <a:pt x="68409" y="118644"/>
                    <a:pt x="68409" y="64185"/>
                  </a:cubicBezTo>
                  <a:cubicBezTo>
                    <a:pt x="68409" y="46715"/>
                    <a:pt x="67833" y="29501"/>
                    <a:pt x="66745" y="12863"/>
                  </a:cubicBezTo>
                  <a:lnTo>
                    <a:pt x="14463" y="12863"/>
                  </a:lnTo>
                  <a:cubicBezTo>
                    <a:pt x="13375" y="29437"/>
                    <a:pt x="12799" y="46587"/>
                    <a:pt x="12799" y="63993"/>
                  </a:cubicBezTo>
                  <a:cubicBezTo>
                    <a:pt x="12799" y="109876"/>
                    <a:pt x="16638" y="155760"/>
                    <a:pt x="23869" y="196651"/>
                  </a:cubicBezTo>
                  <a:cubicBezTo>
                    <a:pt x="24510" y="200107"/>
                    <a:pt x="22142" y="203435"/>
                    <a:pt x="18686" y="204075"/>
                  </a:cubicBezTo>
                  <a:cubicBezTo>
                    <a:pt x="15230" y="204651"/>
                    <a:pt x="11903" y="202347"/>
                    <a:pt x="11263" y="198891"/>
                  </a:cubicBezTo>
                  <a:cubicBezTo>
                    <a:pt x="3903" y="157231"/>
                    <a:pt x="0" y="110644"/>
                    <a:pt x="0" y="63993"/>
                  </a:cubicBezTo>
                  <a:cubicBezTo>
                    <a:pt x="0" y="44155"/>
                    <a:pt x="704" y="24637"/>
                    <a:pt x="2112" y="5951"/>
                  </a:cubicBezTo>
                  <a:cubicBezTo>
                    <a:pt x="2368" y="2624"/>
                    <a:pt x="5119" y="0"/>
                    <a:pt x="8511" y="0"/>
                  </a:cubicBezTo>
                  <a:lnTo>
                    <a:pt x="72696" y="0"/>
                  </a:lnTo>
                  <a:cubicBezTo>
                    <a:pt x="76024" y="0"/>
                    <a:pt x="78840" y="2560"/>
                    <a:pt x="79096" y="5951"/>
                  </a:cubicBezTo>
                  <a:cubicBezTo>
                    <a:pt x="80504" y="24701"/>
                    <a:pt x="81207" y="44283"/>
                    <a:pt x="81207" y="64121"/>
                  </a:cubicBezTo>
                  <a:cubicBezTo>
                    <a:pt x="81207" y="119475"/>
                    <a:pt x="75832" y="173614"/>
                    <a:pt x="65657" y="220777"/>
                  </a:cubicBezTo>
                  <a:cubicBezTo>
                    <a:pt x="64505" y="226216"/>
                    <a:pt x="64313" y="231272"/>
                    <a:pt x="64313" y="235559"/>
                  </a:cubicBezTo>
                  <a:cubicBezTo>
                    <a:pt x="64313" y="237223"/>
                    <a:pt x="64313" y="238823"/>
                    <a:pt x="64377" y="240359"/>
                  </a:cubicBezTo>
                  <a:cubicBezTo>
                    <a:pt x="64377" y="241895"/>
                    <a:pt x="64441" y="243430"/>
                    <a:pt x="64441" y="244902"/>
                  </a:cubicBezTo>
                  <a:cubicBezTo>
                    <a:pt x="64441" y="252134"/>
                    <a:pt x="63801" y="258149"/>
                    <a:pt x="60666" y="263588"/>
                  </a:cubicBezTo>
                  <a:cubicBezTo>
                    <a:pt x="58938" y="266980"/>
                    <a:pt x="57018" y="269988"/>
                    <a:pt x="55418" y="272419"/>
                  </a:cubicBezTo>
                  <a:cubicBezTo>
                    <a:pt x="54778" y="273443"/>
                    <a:pt x="54202" y="274339"/>
                    <a:pt x="53690" y="275171"/>
                  </a:cubicBezTo>
                  <a:lnTo>
                    <a:pt x="50683" y="279587"/>
                  </a:lnTo>
                  <a:cubicBezTo>
                    <a:pt x="49019" y="282338"/>
                    <a:pt x="45243" y="284066"/>
                    <a:pt x="40892" y="28406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36432253-6025-4BD7-818A-425D767E9B29}"/>
                </a:ext>
              </a:extLst>
            </p:cNvPr>
            <p:cNvSpPr/>
            <p:nvPr/>
          </p:nvSpPr>
          <p:spPr>
            <a:xfrm>
              <a:off x="5522966" y="1789606"/>
              <a:ext cx="12799" cy="83191"/>
            </a:xfrm>
            <a:custGeom>
              <a:avLst/>
              <a:gdLst>
                <a:gd name="connsiteX0" fmla="*/ 6437 w 12798"/>
                <a:gd name="connsiteY0" fmla="*/ 83388 h 83191"/>
                <a:gd name="connsiteX1" fmla="*/ 5733 w 12798"/>
                <a:gd name="connsiteY1" fmla="*/ 83324 h 83191"/>
                <a:gd name="connsiteX2" fmla="*/ 38 w 12798"/>
                <a:gd name="connsiteY2" fmla="*/ 76284 h 83191"/>
                <a:gd name="connsiteX3" fmla="*/ 2598 w 12798"/>
                <a:gd name="connsiteY3" fmla="*/ 26434 h 83191"/>
                <a:gd name="connsiteX4" fmla="*/ 2214 w 12798"/>
                <a:gd name="connsiteY4" fmla="*/ 6660 h 83191"/>
                <a:gd name="connsiteX5" fmla="*/ 8357 w 12798"/>
                <a:gd name="connsiteY5" fmla="*/ 4 h 83191"/>
                <a:gd name="connsiteX6" fmla="*/ 15012 w 12798"/>
                <a:gd name="connsiteY6" fmla="*/ 6148 h 83191"/>
                <a:gd name="connsiteX7" fmla="*/ 15396 w 12798"/>
                <a:gd name="connsiteY7" fmla="*/ 26434 h 83191"/>
                <a:gd name="connsiteX8" fmla="*/ 12773 w 12798"/>
                <a:gd name="connsiteY8" fmla="*/ 77628 h 83191"/>
                <a:gd name="connsiteX9" fmla="*/ 6437 w 12798"/>
                <a:gd name="connsiteY9" fmla="*/ 83388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98" h="83191">
                  <a:moveTo>
                    <a:pt x="6437" y="83388"/>
                  </a:moveTo>
                  <a:cubicBezTo>
                    <a:pt x="6181" y="83388"/>
                    <a:pt x="5989" y="83388"/>
                    <a:pt x="5733" y="83324"/>
                  </a:cubicBezTo>
                  <a:cubicBezTo>
                    <a:pt x="2214" y="82940"/>
                    <a:pt x="-346" y="79804"/>
                    <a:pt x="38" y="76284"/>
                  </a:cubicBezTo>
                  <a:cubicBezTo>
                    <a:pt x="1766" y="60350"/>
                    <a:pt x="2598" y="43584"/>
                    <a:pt x="2598" y="26434"/>
                  </a:cubicBezTo>
                  <a:cubicBezTo>
                    <a:pt x="2598" y="19778"/>
                    <a:pt x="2470" y="13187"/>
                    <a:pt x="2214" y="6660"/>
                  </a:cubicBezTo>
                  <a:cubicBezTo>
                    <a:pt x="2086" y="3140"/>
                    <a:pt x="4838" y="132"/>
                    <a:pt x="8357" y="4"/>
                  </a:cubicBezTo>
                  <a:cubicBezTo>
                    <a:pt x="11877" y="-124"/>
                    <a:pt x="14885" y="2628"/>
                    <a:pt x="15012" y="6148"/>
                  </a:cubicBezTo>
                  <a:cubicBezTo>
                    <a:pt x="15269" y="12867"/>
                    <a:pt x="15396" y="19650"/>
                    <a:pt x="15396" y="26434"/>
                  </a:cubicBezTo>
                  <a:cubicBezTo>
                    <a:pt x="15396" y="44032"/>
                    <a:pt x="14500" y="61246"/>
                    <a:pt x="12773" y="77628"/>
                  </a:cubicBezTo>
                  <a:cubicBezTo>
                    <a:pt x="12453" y="80956"/>
                    <a:pt x="9701" y="83388"/>
                    <a:pt x="6437" y="8338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F45C42C-C729-49AE-B326-21EEB6D4AB70}"/>
                </a:ext>
              </a:extLst>
            </p:cNvPr>
            <p:cNvSpPr/>
            <p:nvPr/>
          </p:nvSpPr>
          <p:spPr>
            <a:xfrm>
              <a:off x="5478511" y="1629947"/>
              <a:ext cx="70393" cy="83191"/>
            </a:xfrm>
            <a:custGeom>
              <a:avLst/>
              <a:gdLst>
                <a:gd name="connsiteX0" fmla="*/ 68106 w 70392"/>
                <a:gd name="connsiteY0" fmla="*/ 88439 h 83191"/>
                <a:gd name="connsiteX1" fmla="*/ 6417 w 70392"/>
                <a:gd name="connsiteY1" fmla="*/ 88439 h 83191"/>
                <a:gd name="connsiteX2" fmla="*/ 1681 w 70392"/>
                <a:gd name="connsiteY2" fmla="*/ 86327 h 83191"/>
                <a:gd name="connsiteX3" fmla="*/ 18 w 70392"/>
                <a:gd name="connsiteY3" fmla="*/ 81399 h 83191"/>
                <a:gd name="connsiteX4" fmla="*/ 849 w 70392"/>
                <a:gd name="connsiteY4" fmla="*/ 62329 h 83191"/>
                <a:gd name="connsiteX5" fmla="*/ 657 w 70392"/>
                <a:gd name="connsiteY5" fmla="*/ 49147 h 83191"/>
                <a:gd name="connsiteX6" fmla="*/ 466 w 70392"/>
                <a:gd name="connsiteY6" fmla="*/ 37244 h 83191"/>
                <a:gd name="connsiteX7" fmla="*/ 5649 w 70392"/>
                <a:gd name="connsiteY7" fmla="*/ 4416 h 83191"/>
                <a:gd name="connsiteX8" fmla="*/ 12496 w 70392"/>
                <a:gd name="connsiteY8" fmla="*/ 0 h 83191"/>
                <a:gd name="connsiteX9" fmla="*/ 62091 w 70392"/>
                <a:gd name="connsiteY9" fmla="*/ 0 h 83191"/>
                <a:gd name="connsiteX10" fmla="*/ 68938 w 70392"/>
                <a:gd name="connsiteY10" fmla="*/ 4416 h 83191"/>
                <a:gd name="connsiteX11" fmla="*/ 74058 w 70392"/>
                <a:gd name="connsiteY11" fmla="*/ 37052 h 83191"/>
                <a:gd name="connsiteX12" fmla="*/ 73866 w 70392"/>
                <a:gd name="connsiteY12" fmla="*/ 48955 h 83191"/>
                <a:gd name="connsiteX13" fmla="*/ 73674 w 70392"/>
                <a:gd name="connsiteY13" fmla="*/ 59066 h 83191"/>
                <a:gd name="connsiteX14" fmla="*/ 67210 w 70392"/>
                <a:gd name="connsiteY14" fmla="*/ 65401 h 83191"/>
                <a:gd name="connsiteX15" fmla="*/ 60875 w 70392"/>
                <a:gd name="connsiteY15" fmla="*/ 58938 h 83191"/>
                <a:gd name="connsiteX16" fmla="*/ 61067 w 70392"/>
                <a:gd name="connsiteY16" fmla="*/ 48635 h 83191"/>
                <a:gd name="connsiteX17" fmla="*/ 61259 w 70392"/>
                <a:gd name="connsiteY17" fmla="*/ 36988 h 83191"/>
                <a:gd name="connsiteX18" fmla="*/ 58443 w 70392"/>
                <a:gd name="connsiteY18" fmla="*/ 12671 h 83191"/>
                <a:gd name="connsiteX19" fmla="*/ 16144 w 70392"/>
                <a:gd name="connsiteY19" fmla="*/ 12671 h 83191"/>
                <a:gd name="connsiteX20" fmla="*/ 13264 w 70392"/>
                <a:gd name="connsiteY20" fmla="*/ 37116 h 83191"/>
                <a:gd name="connsiteX21" fmla="*/ 13456 w 70392"/>
                <a:gd name="connsiteY21" fmla="*/ 48763 h 83191"/>
                <a:gd name="connsiteX22" fmla="*/ 13648 w 70392"/>
                <a:gd name="connsiteY22" fmla="*/ 62265 h 83191"/>
                <a:gd name="connsiteX23" fmla="*/ 13328 w 70392"/>
                <a:gd name="connsiteY23" fmla="*/ 75576 h 83191"/>
                <a:gd name="connsiteX24" fmla="*/ 61963 w 70392"/>
                <a:gd name="connsiteY24" fmla="*/ 75576 h 83191"/>
                <a:gd name="connsiteX25" fmla="*/ 67339 w 70392"/>
                <a:gd name="connsiteY25" fmla="*/ 71800 h 83191"/>
                <a:gd name="connsiteX26" fmla="*/ 74186 w 70392"/>
                <a:gd name="connsiteY26" fmla="*/ 77688 h 83191"/>
                <a:gd name="connsiteX27" fmla="*/ 74506 w 70392"/>
                <a:gd name="connsiteY27" fmla="*/ 81335 h 83191"/>
                <a:gd name="connsiteX28" fmla="*/ 72842 w 70392"/>
                <a:gd name="connsiteY28" fmla="*/ 86263 h 83191"/>
                <a:gd name="connsiteX29" fmla="*/ 68106 w 70392"/>
                <a:gd name="connsiteY29" fmla="*/ 88439 h 83191"/>
                <a:gd name="connsiteX30" fmla="*/ 17359 w 70392"/>
                <a:gd name="connsiteY30" fmla="*/ 9599 h 83191"/>
                <a:gd name="connsiteX31" fmla="*/ 17359 w 70392"/>
                <a:gd name="connsiteY31" fmla="*/ 9599 h 83191"/>
                <a:gd name="connsiteX32" fmla="*/ 17359 w 70392"/>
                <a:gd name="connsiteY32" fmla="*/ 9599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70392" h="83191">
                  <a:moveTo>
                    <a:pt x="68106" y="88439"/>
                  </a:moveTo>
                  <a:lnTo>
                    <a:pt x="6417" y="88439"/>
                  </a:lnTo>
                  <a:cubicBezTo>
                    <a:pt x="4625" y="88439"/>
                    <a:pt x="2897" y="87671"/>
                    <a:pt x="1681" y="86327"/>
                  </a:cubicBezTo>
                  <a:cubicBezTo>
                    <a:pt x="466" y="84983"/>
                    <a:pt x="-111" y="83191"/>
                    <a:pt x="18" y="81399"/>
                  </a:cubicBezTo>
                  <a:cubicBezTo>
                    <a:pt x="593" y="75640"/>
                    <a:pt x="849" y="69561"/>
                    <a:pt x="849" y="62329"/>
                  </a:cubicBezTo>
                  <a:cubicBezTo>
                    <a:pt x="849" y="57786"/>
                    <a:pt x="721" y="53370"/>
                    <a:pt x="657" y="49147"/>
                  </a:cubicBezTo>
                  <a:cubicBezTo>
                    <a:pt x="593" y="45051"/>
                    <a:pt x="466" y="41084"/>
                    <a:pt x="466" y="37244"/>
                  </a:cubicBezTo>
                  <a:cubicBezTo>
                    <a:pt x="466" y="26301"/>
                    <a:pt x="1105" y="14718"/>
                    <a:pt x="5649" y="4416"/>
                  </a:cubicBezTo>
                  <a:cubicBezTo>
                    <a:pt x="6801" y="1728"/>
                    <a:pt x="9488" y="0"/>
                    <a:pt x="12496" y="0"/>
                  </a:cubicBezTo>
                  <a:lnTo>
                    <a:pt x="62091" y="0"/>
                  </a:lnTo>
                  <a:cubicBezTo>
                    <a:pt x="65035" y="0"/>
                    <a:pt x="67723" y="1728"/>
                    <a:pt x="68938" y="4416"/>
                  </a:cubicBezTo>
                  <a:cubicBezTo>
                    <a:pt x="73482" y="14654"/>
                    <a:pt x="74058" y="26173"/>
                    <a:pt x="74058" y="37052"/>
                  </a:cubicBezTo>
                  <a:cubicBezTo>
                    <a:pt x="74058" y="40892"/>
                    <a:pt x="73994" y="44859"/>
                    <a:pt x="73866" y="48955"/>
                  </a:cubicBezTo>
                  <a:cubicBezTo>
                    <a:pt x="73802" y="52219"/>
                    <a:pt x="73738" y="55610"/>
                    <a:pt x="73674" y="59066"/>
                  </a:cubicBezTo>
                  <a:cubicBezTo>
                    <a:pt x="73610" y="62585"/>
                    <a:pt x="70602" y="65337"/>
                    <a:pt x="67210" y="65401"/>
                  </a:cubicBezTo>
                  <a:cubicBezTo>
                    <a:pt x="63691" y="65337"/>
                    <a:pt x="60811" y="62457"/>
                    <a:pt x="60875" y="58938"/>
                  </a:cubicBezTo>
                  <a:cubicBezTo>
                    <a:pt x="60939" y="55418"/>
                    <a:pt x="61003" y="51963"/>
                    <a:pt x="61067" y="48635"/>
                  </a:cubicBezTo>
                  <a:cubicBezTo>
                    <a:pt x="61131" y="44603"/>
                    <a:pt x="61259" y="40764"/>
                    <a:pt x="61259" y="36988"/>
                  </a:cubicBezTo>
                  <a:cubicBezTo>
                    <a:pt x="61259" y="28733"/>
                    <a:pt x="60875" y="20094"/>
                    <a:pt x="58443" y="12671"/>
                  </a:cubicBezTo>
                  <a:lnTo>
                    <a:pt x="16144" y="12671"/>
                  </a:lnTo>
                  <a:cubicBezTo>
                    <a:pt x="13648" y="20158"/>
                    <a:pt x="13264" y="28797"/>
                    <a:pt x="13264" y="37116"/>
                  </a:cubicBezTo>
                  <a:cubicBezTo>
                    <a:pt x="13264" y="40892"/>
                    <a:pt x="13328" y="44731"/>
                    <a:pt x="13456" y="48763"/>
                  </a:cubicBezTo>
                  <a:cubicBezTo>
                    <a:pt x="13584" y="53114"/>
                    <a:pt x="13648" y="57658"/>
                    <a:pt x="13648" y="62265"/>
                  </a:cubicBezTo>
                  <a:cubicBezTo>
                    <a:pt x="13648" y="67129"/>
                    <a:pt x="13520" y="71481"/>
                    <a:pt x="13328" y="75576"/>
                  </a:cubicBezTo>
                  <a:lnTo>
                    <a:pt x="61963" y="75576"/>
                  </a:lnTo>
                  <a:cubicBezTo>
                    <a:pt x="62923" y="73464"/>
                    <a:pt x="64907" y="71992"/>
                    <a:pt x="67339" y="71800"/>
                  </a:cubicBezTo>
                  <a:cubicBezTo>
                    <a:pt x="70858" y="71544"/>
                    <a:pt x="73930" y="74168"/>
                    <a:pt x="74186" y="77688"/>
                  </a:cubicBezTo>
                  <a:cubicBezTo>
                    <a:pt x="74250" y="78904"/>
                    <a:pt x="74378" y="80120"/>
                    <a:pt x="74506" y="81335"/>
                  </a:cubicBezTo>
                  <a:cubicBezTo>
                    <a:pt x="74698" y="83127"/>
                    <a:pt x="74058" y="84919"/>
                    <a:pt x="72842" y="86263"/>
                  </a:cubicBezTo>
                  <a:cubicBezTo>
                    <a:pt x="71626" y="87735"/>
                    <a:pt x="69898" y="88439"/>
                    <a:pt x="68106" y="88439"/>
                  </a:cubicBezTo>
                  <a:close/>
                  <a:moveTo>
                    <a:pt x="17359" y="9599"/>
                  </a:moveTo>
                  <a:cubicBezTo>
                    <a:pt x="17359" y="9599"/>
                    <a:pt x="17359" y="9599"/>
                    <a:pt x="17359" y="9599"/>
                  </a:cubicBezTo>
                  <a:cubicBezTo>
                    <a:pt x="17359" y="9599"/>
                    <a:pt x="17359" y="9599"/>
                    <a:pt x="17359" y="95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7BBC4E1-C5DD-41EB-A327-9A98D3D7AE3E}"/>
                </a:ext>
              </a:extLst>
            </p:cNvPr>
            <p:cNvSpPr/>
            <p:nvPr/>
          </p:nvSpPr>
          <p:spPr>
            <a:xfrm>
              <a:off x="5362272" y="1499355"/>
              <a:ext cx="57594" cy="57594"/>
            </a:xfrm>
            <a:custGeom>
              <a:avLst/>
              <a:gdLst>
                <a:gd name="connsiteX0" fmla="*/ 30890 w 57593"/>
                <a:gd name="connsiteY0" fmla="*/ 61991 h 57593"/>
                <a:gd name="connsiteX1" fmla="*/ 13228 w 57593"/>
                <a:gd name="connsiteY1" fmla="*/ 56423 h 57593"/>
                <a:gd name="connsiteX2" fmla="*/ 493 w 57593"/>
                <a:gd name="connsiteY2" fmla="*/ 36393 h 57593"/>
                <a:gd name="connsiteX3" fmla="*/ 5613 w 57593"/>
                <a:gd name="connsiteY3" fmla="*/ 13228 h 57593"/>
                <a:gd name="connsiteX4" fmla="*/ 25642 w 57593"/>
                <a:gd name="connsiteY4" fmla="*/ 493 h 57593"/>
                <a:gd name="connsiteX5" fmla="*/ 48808 w 57593"/>
                <a:gd name="connsiteY5" fmla="*/ 5613 h 57593"/>
                <a:gd name="connsiteX6" fmla="*/ 61543 w 57593"/>
                <a:gd name="connsiteY6" fmla="*/ 25643 h 57593"/>
                <a:gd name="connsiteX7" fmla="*/ 56423 w 57593"/>
                <a:gd name="connsiteY7" fmla="*/ 48808 h 57593"/>
                <a:gd name="connsiteX8" fmla="*/ 36457 w 57593"/>
                <a:gd name="connsiteY8" fmla="*/ 61543 h 57593"/>
                <a:gd name="connsiteX9" fmla="*/ 30890 w 57593"/>
                <a:gd name="connsiteY9" fmla="*/ 61991 h 57593"/>
                <a:gd name="connsiteX10" fmla="*/ 31018 w 57593"/>
                <a:gd name="connsiteY10" fmla="*/ 12780 h 57593"/>
                <a:gd name="connsiteX11" fmla="*/ 27818 w 57593"/>
                <a:gd name="connsiteY11" fmla="*/ 13036 h 57593"/>
                <a:gd name="connsiteX12" fmla="*/ 16108 w 57593"/>
                <a:gd name="connsiteY12" fmla="*/ 20523 h 57593"/>
                <a:gd name="connsiteX13" fmla="*/ 13100 w 57593"/>
                <a:gd name="connsiteY13" fmla="*/ 34154 h 57593"/>
                <a:gd name="connsiteX14" fmla="*/ 20587 w 57593"/>
                <a:gd name="connsiteY14" fmla="*/ 45864 h 57593"/>
                <a:gd name="connsiteX15" fmla="*/ 34218 w 57593"/>
                <a:gd name="connsiteY15" fmla="*/ 48872 h 57593"/>
                <a:gd name="connsiteX16" fmla="*/ 45929 w 57593"/>
                <a:gd name="connsiteY16" fmla="*/ 41385 h 57593"/>
                <a:gd name="connsiteX17" fmla="*/ 48936 w 57593"/>
                <a:gd name="connsiteY17" fmla="*/ 27754 h 57593"/>
                <a:gd name="connsiteX18" fmla="*/ 48936 w 57593"/>
                <a:gd name="connsiteY18" fmla="*/ 27754 h 57593"/>
                <a:gd name="connsiteX19" fmla="*/ 41449 w 57593"/>
                <a:gd name="connsiteY19" fmla="*/ 16044 h 57593"/>
                <a:gd name="connsiteX20" fmla="*/ 31018 w 57593"/>
                <a:gd name="connsiteY20" fmla="*/ 12780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593" h="57593">
                  <a:moveTo>
                    <a:pt x="30890" y="61991"/>
                  </a:moveTo>
                  <a:cubicBezTo>
                    <a:pt x="24619" y="61991"/>
                    <a:pt x="18475" y="60071"/>
                    <a:pt x="13228" y="56423"/>
                  </a:cubicBezTo>
                  <a:cubicBezTo>
                    <a:pt x="6444" y="51688"/>
                    <a:pt x="1901" y="44585"/>
                    <a:pt x="493" y="36393"/>
                  </a:cubicBezTo>
                  <a:cubicBezTo>
                    <a:pt x="-979" y="28266"/>
                    <a:pt x="877" y="20011"/>
                    <a:pt x="5613" y="13228"/>
                  </a:cubicBezTo>
                  <a:cubicBezTo>
                    <a:pt x="10348" y="6445"/>
                    <a:pt x="17452" y="1901"/>
                    <a:pt x="25642" y="493"/>
                  </a:cubicBezTo>
                  <a:cubicBezTo>
                    <a:pt x="33770" y="-979"/>
                    <a:pt x="42025" y="877"/>
                    <a:pt x="48808" y="5613"/>
                  </a:cubicBezTo>
                  <a:cubicBezTo>
                    <a:pt x="55592" y="10348"/>
                    <a:pt x="60135" y="17451"/>
                    <a:pt x="61543" y="25643"/>
                  </a:cubicBezTo>
                  <a:cubicBezTo>
                    <a:pt x="63015" y="33770"/>
                    <a:pt x="61159" y="42025"/>
                    <a:pt x="56423" y="48808"/>
                  </a:cubicBezTo>
                  <a:cubicBezTo>
                    <a:pt x="51688" y="55591"/>
                    <a:pt x="44585" y="60135"/>
                    <a:pt x="36457" y="61543"/>
                  </a:cubicBezTo>
                  <a:cubicBezTo>
                    <a:pt x="34538" y="61863"/>
                    <a:pt x="32682" y="61991"/>
                    <a:pt x="30890" y="61991"/>
                  </a:cubicBezTo>
                  <a:close/>
                  <a:moveTo>
                    <a:pt x="31018" y="12780"/>
                  </a:moveTo>
                  <a:cubicBezTo>
                    <a:pt x="29930" y="12780"/>
                    <a:pt x="28906" y="12844"/>
                    <a:pt x="27818" y="13036"/>
                  </a:cubicBezTo>
                  <a:cubicBezTo>
                    <a:pt x="23019" y="13868"/>
                    <a:pt x="18859" y="16556"/>
                    <a:pt x="16108" y="20523"/>
                  </a:cubicBezTo>
                  <a:cubicBezTo>
                    <a:pt x="13292" y="24491"/>
                    <a:pt x="12268" y="29354"/>
                    <a:pt x="13100" y="34154"/>
                  </a:cubicBezTo>
                  <a:cubicBezTo>
                    <a:pt x="13932" y="38953"/>
                    <a:pt x="16620" y="43113"/>
                    <a:pt x="20587" y="45864"/>
                  </a:cubicBezTo>
                  <a:cubicBezTo>
                    <a:pt x="24555" y="48616"/>
                    <a:pt x="29418" y="49704"/>
                    <a:pt x="34218" y="48872"/>
                  </a:cubicBezTo>
                  <a:cubicBezTo>
                    <a:pt x="39017" y="48040"/>
                    <a:pt x="43177" y="45353"/>
                    <a:pt x="45929" y="41385"/>
                  </a:cubicBezTo>
                  <a:cubicBezTo>
                    <a:pt x="48744" y="37417"/>
                    <a:pt x="49768" y="32554"/>
                    <a:pt x="48936" y="27754"/>
                  </a:cubicBezTo>
                  <a:lnTo>
                    <a:pt x="48936" y="27754"/>
                  </a:lnTo>
                  <a:cubicBezTo>
                    <a:pt x="48104" y="22955"/>
                    <a:pt x="45417" y="18795"/>
                    <a:pt x="41449" y="16044"/>
                  </a:cubicBezTo>
                  <a:cubicBezTo>
                    <a:pt x="38313" y="13932"/>
                    <a:pt x="34666" y="12780"/>
                    <a:pt x="31018" y="1278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817AABD9-C96B-496B-A543-D8CEB1EDAAFF}"/>
                </a:ext>
              </a:extLst>
            </p:cNvPr>
            <p:cNvSpPr/>
            <p:nvPr/>
          </p:nvSpPr>
          <p:spPr>
            <a:xfrm>
              <a:off x="5306771" y="1634362"/>
              <a:ext cx="31997" cy="6399"/>
            </a:xfrm>
            <a:custGeom>
              <a:avLst/>
              <a:gdLst>
                <a:gd name="connsiteX0" fmla="*/ 28925 w 31996"/>
                <a:gd name="connsiteY0" fmla="*/ 12799 h 6399"/>
                <a:gd name="connsiteX1" fmla="*/ 6399 w 31996"/>
                <a:gd name="connsiteY1" fmla="*/ 12799 h 6399"/>
                <a:gd name="connsiteX2" fmla="*/ 0 w 31996"/>
                <a:gd name="connsiteY2" fmla="*/ 6399 h 6399"/>
                <a:gd name="connsiteX3" fmla="*/ 6399 w 31996"/>
                <a:gd name="connsiteY3" fmla="*/ 0 h 6399"/>
                <a:gd name="connsiteX4" fmla="*/ 28925 w 31996"/>
                <a:gd name="connsiteY4" fmla="*/ 0 h 6399"/>
                <a:gd name="connsiteX5" fmla="*/ 35324 w 31996"/>
                <a:gd name="connsiteY5" fmla="*/ 6399 h 6399"/>
                <a:gd name="connsiteX6" fmla="*/ 28925 w 31996"/>
                <a:gd name="connsiteY6" fmla="*/ 12799 h 6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6399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054BDBA-A976-49AC-93BA-D3F343AE2364}"/>
                </a:ext>
              </a:extLst>
            </p:cNvPr>
            <p:cNvSpPr/>
            <p:nvPr/>
          </p:nvSpPr>
          <p:spPr>
            <a:xfrm>
              <a:off x="5318034" y="1623035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D52CF1F-AE0B-480C-BCA9-0A1ECF1FC920}"/>
                </a:ext>
              </a:extLst>
            </p:cNvPr>
            <p:cNvSpPr/>
            <p:nvPr/>
          </p:nvSpPr>
          <p:spPr>
            <a:xfrm>
              <a:off x="5352206" y="1703731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2"/>
                    <a:pt x="33852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3" y="30781"/>
                    <a:pt x="30845" y="26749"/>
                    <a:pt x="30845" y="21758"/>
                  </a:cubicBezTo>
                  <a:cubicBezTo>
                    <a:pt x="30845" y="16766"/>
                    <a:pt x="26813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96236557-C289-492B-AE40-F508D430EED2}"/>
                </a:ext>
              </a:extLst>
            </p:cNvPr>
            <p:cNvSpPr/>
            <p:nvPr/>
          </p:nvSpPr>
          <p:spPr>
            <a:xfrm>
              <a:off x="5591029" y="1629563"/>
              <a:ext cx="44795" cy="6399"/>
            </a:xfrm>
            <a:custGeom>
              <a:avLst/>
              <a:gdLst>
                <a:gd name="connsiteX0" fmla="*/ 39548 w 44795"/>
                <a:gd name="connsiteY0" fmla="*/ 12799 h 6399"/>
                <a:gd name="connsiteX1" fmla="*/ 6399 w 44795"/>
                <a:gd name="connsiteY1" fmla="*/ 12799 h 6399"/>
                <a:gd name="connsiteX2" fmla="*/ 0 w 44795"/>
                <a:gd name="connsiteY2" fmla="*/ 6399 h 6399"/>
                <a:gd name="connsiteX3" fmla="*/ 6399 w 44795"/>
                <a:gd name="connsiteY3" fmla="*/ 0 h 6399"/>
                <a:gd name="connsiteX4" fmla="*/ 39548 w 44795"/>
                <a:gd name="connsiteY4" fmla="*/ 0 h 6399"/>
                <a:gd name="connsiteX5" fmla="*/ 45947 w 44795"/>
                <a:gd name="connsiteY5" fmla="*/ 6399 h 6399"/>
                <a:gd name="connsiteX6" fmla="*/ 39548 w 44795"/>
                <a:gd name="connsiteY6" fmla="*/ 12799 h 6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6399">
                  <a:moveTo>
                    <a:pt x="39548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39548" y="0"/>
                  </a:lnTo>
                  <a:cubicBezTo>
                    <a:pt x="43067" y="0"/>
                    <a:pt x="45947" y="2880"/>
                    <a:pt x="45947" y="6399"/>
                  </a:cubicBezTo>
                  <a:cubicBezTo>
                    <a:pt x="45947" y="9919"/>
                    <a:pt x="43067" y="12799"/>
                    <a:pt x="3954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D95C61F-46A2-4BAB-BFCF-90C30E67CC48}"/>
                </a:ext>
              </a:extLst>
            </p:cNvPr>
            <p:cNvSpPr/>
            <p:nvPr/>
          </p:nvSpPr>
          <p:spPr>
            <a:xfrm>
              <a:off x="5607603" y="1612925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80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131"/>
                    <a:pt x="9919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6E5D18C-D417-4EF5-9788-C7BF879050F1}"/>
                </a:ext>
              </a:extLst>
            </p:cNvPr>
            <p:cNvSpPr/>
            <p:nvPr/>
          </p:nvSpPr>
          <p:spPr>
            <a:xfrm>
              <a:off x="5619378" y="1700531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3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2"/>
                    <a:pt x="33852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3" y="30781"/>
                    <a:pt x="30845" y="26749"/>
                    <a:pt x="30845" y="21758"/>
                  </a:cubicBezTo>
                  <a:cubicBezTo>
                    <a:pt x="30845" y="16766"/>
                    <a:pt x="26813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26968E6B-020D-47C7-8D6F-AA500AC5E13E}"/>
                </a:ext>
              </a:extLst>
            </p:cNvPr>
            <p:cNvSpPr/>
            <p:nvPr/>
          </p:nvSpPr>
          <p:spPr>
            <a:xfrm>
              <a:off x="5586790" y="1808792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77" y="28045"/>
                    <a:pt x="24013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3718A05-2ED6-497D-8114-18B13A07DE14}"/>
                </a:ext>
              </a:extLst>
            </p:cNvPr>
            <p:cNvSpPr/>
            <p:nvPr/>
          </p:nvSpPr>
          <p:spPr>
            <a:xfrm>
              <a:off x="5586854" y="1808792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79" y="28045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00AD402-BE25-4C44-9612-673BC8959462}"/>
                </a:ext>
              </a:extLst>
            </p:cNvPr>
            <p:cNvSpPr/>
            <p:nvPr/>
          </p:nvSpPr>
          <p:spPr>
            <a:xfrm>
              <a:off x="5455927" y="1500424"/>
              <a:ext cx="115188" cy="115188"/>
            </a:xfrm>
            <a:custGeom>
              <a:avLst/>
              <a:gdLst>
                <a:gd name="connsiteX0" fmla="*/ 87235 w 115187"/>
                <a:gd name="connsiteY0" fmla="*/ 120563 h 115187"/>
                <a:gd name="connsiteX1" fmla="*/ 29065 w 115187"/>
                <a:gd name="connsiteY1" fmla="*/ 120563 h 115187"/>
                <a:gd name="connsiteX2" fmla="*/ 24393 w 115187"/>
                <a:gd name="connsiteY2" fmla="*/ 118516 h 115187"/>
                <a:gd name="connsiteX3" fmla="*/ 22666 w 115187"/>
                <a:gd name="connsiteY3" fmla="*/ 113716 h 115187"/>
                <a:gd name="connsiteX4" fmla="*/ 22986 w 115187"/>
                <a:gd name="connsiteY4" fmla="*/ 102389 h 115187"/>
                <a:gd name="connsiteX5" fmla="*/ 588 w 115187"/>
                <a:gd name="connsiteY5" fmla="*/ 9087 h 115187"/>
                <a:gd name="connsiteX6" fmla="*/ 972 w 115187"/>
                <a:gd name="connsiteY6" fmla="*/ 2944 h 115187"/>
                <a:gd name="connsiteX7" fmla="*/ 6347 w 115187"/>
                <a:gd name="connsiteY7" fmla="*/ 0 h 115187"/>
                <a:gd name="connsiteX8" fmla="*/ 28873 w 115187"/>
                <a:gd name="connsiteY8" fmla="*/ 0 h 115187"/>
                <a:gd name="connsiteX9" fmla="*/ 35272 w 115187"/>
                <a:gd name="connsiteY9" fmla="*/ 6399 h 115187"/>
                <a:gd name="connsiteX10" fmla="*/ 28873 w 115187"/>
                <a:gd name="connsiteY10" fmla="*/ 12799 h 115187"/>
                <a:gd name="connsiteX11" fmla="*/ 16138 w 115187"/>
                <a:gd name="connsiteY11" fmla="*/ 12799 h 115187"/>
                <a:gd name="connsiteX12" fmla="*/ 35656 w 115187"/>
                <a:gd name="connsiteY12" fmla="*/ 102389 h 115187"/>
                <a:gd name="connsiteX13" fmla="*/ 35592 w 115187"/>
                <a:gd name="connsiteY13" fmla="*/ 107701 h 115187"/>
                <a:gd name="connsiteX14" fmla="*/ 80516 w 115187"/>
                <a:gd name="connsiteY14" fmla="*/ 107701 h 115187"/>
                <a:gd name="connsiteX15" fmla="*/ 80516 w 115187"/>
                <a:gd name="connsiteY15" fmla="*/ 104437 h 115187"/>
                <a:gd name="connsiteX16" fmla="*/ 99969 w 115187"/>
                <a:gd name="connsiteY16" fmla="*/ 12799 h 115187"/>
                <a:gd name="connsiteX17" fmla="*/ 48135 w 115187"/>
                <a:gd name="connsiteY17" fmla="*/ 12799 h 115187"/>
                <a:gd name="connsiteX18" fmla="*/ 41736 w 115187"/>
                <a:gd name="connsiteY18" fmla="*/ 6399 h 115187"/>
                <a:gd name="connsiteX19" fmla="*/ 48135 w 115187"/>
                <a:gd name="connsiteY19" fmla="*/ 0 h 115187"/>
                <a:gd name="connsiteX20" fmla="*/ 109825 w 115187"/>
                <a:gd name="connsiteY20" fmla="*/ 0 h 115187"/>
                <a:gd name="connsiteX21" fmla="*/ 115200 w 115187"/>
                <a:gd name="connsiteY21" fmla="*/ 2944 h 115187"/>
                <a:gd name="connsiteX22" fmla="*/ 115648 w 115187"/>
                <a:gd name="connsiteY22" fmla="*/ 9087 h 115187"/>
                <a:gd name="connsiteX23" fmla="*/ 93378 w 115187"/>
                <a:gd name="connsiteY23" fmla="*/ 104437 h 115187"/>
                <a:gd name="connsiteX24" fmla="*/ 93570 w 115187"/>
                <a:gd name="connsiteY24" fmla="*/ 113780 h 115187"/>
                <a:gd name="connsiteX25" fmla="*/ 91778 w 115187"/>
                <a:gd name="connsiteY25" fmla="*/ 118516 h 115187"/>
                <a:gd name="connsiteX26" fmla="*/ 87235 w 115187"/>
                <a:gd name="connsiteY26" fmla="*/ 120563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5187" h="115187">
                  <a:moveTo>
                    <a:pt x="87235" y="120563"/>
                  </a:moveTo>
                  <a:lnTo>
                    <a:pt x="29065" y="120563"/>
                  </a:lnTo>
                  <a:cubicBezTo>
                    <a:pt x="27273" y="120563"/>
                    <a:pt x="25609" y="119859"/>
                    <a:pt x="24393" y="118516"/>
                  </a:cubicBezTo>
                  <a:cubicBezTo>
                    <a:pt x="23177" y="117236"/>
                    <a:pt x="22538" y="115508"/>
                    <a:pt x="22666" y="113716"/>
                  </a:cubicBezTo>
                  <a:cubicBezTo>
                    <a:pt x="22922" y="109940"/>
                    <a:pt x="22986" y="106165"/>
                    <a:pt x="22986" y="102389"/>
                  </a:cubicBezTo>
                  <a:cubicBezTo>
                    <a:pt x="22986" y="72056"/>
                    <a:pt x="15690" y="41532"/>
                    <a:pt x="588" y="9087"/>
                  </a:cubicBezTo>
                  <a:cubicBezTo>
                    <a:pt x="-308" y="7103"/>
                    <a:pt x="-180" y="4799"/>
                    <a:pt x="972" y="2944"/>
                  </a:cubicBezTo>
                  <a:cubicBezTo>
                    <a:pt x="2124" y="1088"/>
                    <a:pt x="4172" y="0"/>
                    <a:pt x="6347" y="0"/>
                  </a:cubicBezTo>
                  <a:lnTo>
                    <a:pt x="28873" y="0"/>
                  </a:lnTo>
                  <a:cubicBezTo>
                    <a:pt x="32392" y="0"/>
                    <a:pt x="35272" y="2880"/>
                    <a:pt x="35272" y="6399"/>
                  </a:cubicBezTo>
                  <a:cubicBezTo>
                    <a:pt x="35272" y="9919"/>
                    <a:pt x="32392" y="12799"/>
                    <a:pt x="28873" y="12799"/>
                  </a:cubicBezTo>
                  <a:lnTo>
                    <a:pt x="16138" y="12799"/>
                  </a:lnTo>
                  <a:cubicBezTo>
                    <a:pt x="29129" y="43387"/>
                    <a:pt x="35656" y="73528"/>
                    <a:pt x="35656" y="102389"/>
                  </a:cubicBezTo>
                  <a:cubicBezTo>
                    <a:pt x="35656" y="104181"/>
                    <a:pt x="35656" y="105909"/>
                    <a:pt x="35592" y="107701"/>
                  </a:cubicBezTo>
                  <a:lnTo>
                    <a:pt x="80516" y="107701"/>
                  </a:lnTo>
                  <a:cubicBezTo>
                    <a:pt x="80516" y="106613"/>
                    <a:pt x="80516" y="105525"/>
                    <a:pt x="80516" y="104437"/>
                  </a:cubicBezTo>
                  <a:cubicBezTo>
                    <a:pt x="80516" y="74296"/>
                    <a:pt x="87043" y="43515"/>
                    <a:pt x="99969" y="12799"/>
                  </a:cubicBezTo>
                  <a:lnTo>
                    <a:pt x="48135" y="12799"/>
                  </a:lnTo>
                  <a:cubicBezTo>
                    <a:pt x="44615" y="12799"/>
                    <a:pt x="41736" y="9919"/>
                    <a:pt x="41736" y="6399"/>
                  </a:cubicBezTo>
                  <a:cubicBezTo>
                    <a:pt x="41736" y="2880"/>
                    <a:pt x="44615" y="0"/>
                    <a:pt x="48135" y="0"/>
                  </a:cubicBezTo>
                  <a:lnTo>
                    <a:pt x="109825" y="0"/>
                  </a:lnTo>
                  <a:cubicBezTo>
                    <a:pt x="112000" y="0"/>
                    <a:pt x="114048" y="1088"/>
                    <a:pt x="115200" y="2944"/>
                  </a:cubicBezTo>
                  <a:cubicBezTo>
                    <a:pt x="116352" y="4799"/>
                    <a:pt x="116544" y="7103"/>
                    <a:pt x="115648" y="9087"/>
                  </a:cubicBezTo>
                  <a:cubicBezTo>
                    <a:pt x="100865" y="41148"/>
                    <a:pt x="93378" y="73208"/>
                    <a:pt x="93378" y="104437"/>
                  </a:cubicBezTo>
                  <a:cubicBezTo>
                    <a:pt x="93378" y="107573"/>
                    <a:pt x="93442" y="110644"/>
                    <a:pt x="93570" y="113780"/>
                  </a:cubicBezTo>
                  <a:cubicBezTo>
                    <a:pt x="93634" y="115508"/>
                    <a:pt x="92994" y="117236"/>
                    <a:pt x="91778" y="118516"/>
                  </a:cubicBezTo>
                  <a:cubicBezTo>
                    <a:pt x="90563" y="119795"/>
                    <a:pt x="89027" y="120563"/>
                    <a:pt x="87235" y="1205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50FFA169-A3E3-4BDB-971C-A7430EC908FB}"/>
                </a:ext>
              </a:extLst>
            </p:cNvPr>
            <p:cNvSpPr/>
            <p:nvPr/>
          </p:nvSpPr>
          <p:spPr>
            <a:xfrm>
              <a:off x="5487898" y="1500525"/>
              <a:ext cx="19198" cy="115188"/>
            </a:xfrm>
            <a:custGeom>
              <a:avLst/>
              <a:gdLst>
                <a:gd name="connsiteX0" fmla="*/ 17187 w 19197"/>
                <a:gd name="connsiteY0" fmla="*/ 120462 h 115187"/>
                <a:gd name="connsiteX1" fmla="*/ 10852 w 19197"/>
                <a:gd name="connsiteY1" fmla="*/ 114703 h 115187"/>
                <a:gd name="connsiteX2" fmla="*/ 37 w 19197"/>
                <a:gd name="connsiteY2" fmla="*/ 7002 h 115187"/>
                <a:gd name="connsiteX3" fmla="*/ 5797 w 19197"/>
                <a:gd name="connsiteY3" fmla="*/ 27 h 115187"/>
                <a:gd name="connsiteX4" fmla="*/ 12772 w 19197"/>
                <a:gd name="connsiteY4" fmla="*/ 5786 h 115187"/>
                <a:gd name="connsiteX5" fmla="*/ 23587 w 19197"/>
                <a:gd name="connsiteY5" fmla="*/ 113487 h 115187"/>
                <a:gd name="connsiteX6" fmla="*/ 17828 w 19197"/>
                <a:gd name="connsiteY6" fmla="*/ 120462 h 115187"/>
                <a:gd name="connsiteX7" fmla="*/ 17187 w 19197"/>
                <a:gd name="connsiteY7" fmla="*/ 120462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97" h="115187">
                  <a:moveTo>
                    <a:pt x="17187" y="120462"/>
                  </a:moveTo>
                  <a:cubicBezTo>
                    <a:pt x="13924" y="120462"/>
                    <a:pt x="11172" y="118031"/>
                    <a:pt x="10852" y="114703"/>
                  </a:cubicBezTo>
                  <a:lnTo>
                    <a:pt x="37" y="7002"/>
                  </a:lnTo>
                  <a:cubicBezTo>
                    <a:pt x="-347" y="3483"/>
                    <a:pt x="2277" y="347"/>
                    <a:pt x="5797" y="27"/>
                  </a:cubicBezTo>
                  <a:cubicBezTo>
                    <a:pt x="9316" y="-293"/>
                    <a:pt x="12452" y="2267"/>
                    <a:pt x="12772" y="5786"/>
                  </a:cubicBezTo>
                  <a:lnTo>
                    <a:pt x="23587" y="113487"/>
                  </a:lnTo>
                  <a:cubicBezTo>
                    <a:pt x="23971" y="117007"/>
                    <a:pt x="21347" y="120142"/>
                    <a:pt x="17828" y="120462"/>
                  </a:cubicBezTo>
                  <a:cubicBezTo>
                    <a:pt x="17571" y="120462"/>
                    <a:pt x="17380" y="120462"/>
                    <a:pt x="17187" y="1204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D5CD4AED-4C22-4157-98BC-FD2FB0EDCEF9}"/>
                </a:ext>
              </a:extLst>
            </p:cNvPr>
            <p:cNvSpPr/>
            <p:nvPr/>
          </p:nvSpPr>
          <p:spPr>
            <a:xfrm>
              <a:off x="5519394" y="1500525"/>
              <a:ext cx="19198" cy="115188"/>
            </a:xfrm>
            <a:custGeom>
              <a:avLst/>
              <a:gdLst>
                <a:gd name="connsiteX0" fmla="*/ 6426 w 19197"/>
                <a:gd name="connsiteY0" fmla="*/ 120462 h 115187"/>
                <a:gd name="connsiteX1" fmla="*/ 5786 w 19197"/>
                <a:gd name="connsiteY1" fmla="*/ 120462 h 115187"/>
                <a:gd name="connsiteX2" fmla="*/ 27 w 19197"/>
                <a:gd name="connsiteY2" fmla="*/ 113487 h 115187"/>
                <a:gd name="connsiteX3" fmla="*/ 10842 w 19197"/>
                <a:gd name="connsiteY3" fmla="*/ 5786 h 115187"/>
                <a:gd name="connsiteX4" fmla="*/ 17817 w 19197"/>
                <a:gd name="connsiteY4" fmla="*/ 27 h 115187"/>
                <a:gd name="connsiteX5" fmla="*/ 23577 w 19197"/>
                <a:gd name="connsiteY5" fmla="*/ 7002 h 115187"/>
                <a:gd name="connsiteX6" fmla="*/ 12762 w 19197"/>
                <a:gd name="connsiteY6" fmla="*/ 114703 h 115187"/>
                <a:gd name="connsiteX7" fmla="*/ 6426 w 19197"/>
                <a:gd name="connsiteY7" fmla="*/ 120462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97" h="115187">
                  <a:moveTo>
                    <a:pt x="6426" y="120462"/>
                  </a:moveTo>
                  <a:cubicBezTo>
                    <a:pt x="6234" y="120462"/>
                    <a:pt x="5978" y="120462"/>
                    <a:pt x="5786" y="120462"/>
                  </a:cubicBezTo>
                  <a:cubicBezTo>
                    <a:pt x="2267" y="120078"/>
                    <a:pt x="-293" y="116943"/>
                    <a:pt x="27" y="113487"/>
                  </a:cubicBezTo>
                  <a:lnTo>
                    <a:pt x="10842" y="5786"/>
                  </a:lnTo>
                  <a:cubicBezTo>
                    <a:pt x="11226" y="2267"/>
                    <a:pt x="14361" y="-293"/>
                    <a:pt x="17817" y="27"/>
                  </a:cubicBezTo>
                  <a:cubicBezTo>
                    <a:pt x="21337" y="411"/>
                    <a:pt x="23896" y="3547"/>
                    <a:pt x="23577" y="7002"/>
                  </a:cubicBezTo>
                  <a:lnTo>
                    <a:pt x="12762" y="114703"/>
                  </a:lnTo>
                  <a:cubicBezTo>
                    <a:pt x="12442" y="118031"/>
                    <a:pt x="9626" y="120462"/>
                    <a:pt x="6426" y="1204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A9E9AEBC-4342-41ED-ADCB-D49AF84D614D}"/>
                </a:ext>
              </a:extLst>
            </p:cNvPr>
            <p:cNvSpPr/>
            <p:nvPr/>
          </p:nvSpPr>
          <p:spPr>
            <a:xfrm>
              <a:off x="5509374" y="1500488"/>
              <a:ext cx="12799" cy="115188"/>
            </a:xfrm>
            <a:custGeom>
              <a:avLst/>
              <a:gdLst>
                <a:gd name="connsiteX0" fmla="*/ 6399 w 12798"/>
                <a:gd name="connsiteY0" fmla="*/ 120499 h 115187"/>
                <a:gd name="connsiteX1" fmla="*/ 0 w 12798"/>
                <a:gd name="connsiteY1" fmla="*/ 114100 h 115187"/>
                <a:gd name="connsiteX2" fmla="*/ 0 w 12798"/>
                <a:gd name="connsiteY2" fmla="*/ 6399 h 115187"/>
                <a:gd name="connsiteX3" fmla="*/ 6399 w 12798"/>
                <a:gd name="connsiteY3" fmla="*/ 0 h 115187"/>
                <a:gd name="connsiteX4" fmla="*/ 12799 w 12798"/>
                <a:gd name="connsiteY4" fmla="*/ 6399 h 115187"/>
                <a:gd name="connsiteX5" fmla="*/ 12799 w 12798"/>
                <a:gd name="connsiteY5" fmla="*/ 114100 h 115187"/>
                <a:gd name="connsiteX6" fmla="*/ 6399 w 12798"/>
                <a:gd name="connsiteY6" fmla="*/ 120499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15187">
                  <a:moveTo>
                    <a:pt x="6399" y="120499"/>
                  </a:moveTo>
                  <a:cubicBezTo>
                    <a:pt x="2880" y="120499"/>
                    <a:pt x="0" y="117620"/>
                    <a:pt x="0" y="114100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14100"/>
                  </a:lnTo>
                  <a:cubicBezTo>
                    <a:pt x="12799" y="117620"/>
                    <a:pt x="9919" y="120499"/>
                    <a:pt x="6399" y="1204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2" name="Group 701">
            <a:extLst>
              <a:ext uri="{FF2B5EF4-FFF2-40B4-BE49-F238E27FC236}">
                <a16:creationId xmlns:a16="http://schemas.microsoft.com/office/drawing/2014/main" id="{8947AB82-B59D-43E6-932B-A7E9C1922E38}"/>
              </a:ext>
            </a:extLst>
          </p:cNvPr>
          <p:cNvGrpSpPr/>
          <p:nvPr/>
        </p:nvGrpSpPr>
        <p:grpSpPr>
          <a:xfrm>
            <a:off x="5324838" y="2484654"/>
            <a:ext cx="469107" cy="469080"/>
            <a:chOff x="5279723" y="2600562"/>
            <a:chExt cx="469107" cy="469080"/>
          </a:xfrm>
        </p:grpSpPr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B0FB070F-3C0A-4D8F-9975-FB2DC38D2B41}"/>
                </a:ext>
              </a:extLst>
            </p:cNvPr>
            <p:cNvSpPr/>
            <p:nvPr/>
          </p:nvSpPr>
          <p:spPr>
            <a:xfrm>
              <a:off x="5509310" y="2830141"/>
              <a:ext cx="217577" cy="198379"/>
            </a:xfrm>
            <a:custGeom>
              <a:avLst/>
              <a:gdLst>
                <a:gd name="connsiteX0" fmla="*/ 205227 w 217577"/>
                <a:gd name="connsiteY0" fmla="*/ 196523 h 198379"/>
                <a:gd name="connsiteX1" fmla="*/ 211114 w 217577"/>
                <a:gd name="connsiteY1" fmla="*/ 189612 h 198379"/>
                <a:gd name="connsiteX2" fmla="*/ 211114 w 217577"/>
                <a:gd name="connsiteY2" fmla="*/ 189612 h 198379"/>
                <a:gd name="connsiteX3" fmla="*/ 217961 w 217577"/>
                <a:gd name="connsiteY3" fmla="*/ 195499 h 198379"/>
                <a:gd name="connsiteX4" fmla="*/ 217961 w 217577"/>
                <a:gd name="connsiteY4" fmla="*/ 195499 h 198379"/>
                <a:gd name="connsiteX5" fmla="*/ 212074 w 217577"/>
                <a:gd name="connsiteY5" fmla="*/ 202411 h 198379"/>
                <a:gd name="connsiteX6" fmla="*/ 212074 w 217577"/>
                <a:gd name="connsiteY6" fmla="*/ 202411 h 198379"/>
                <a:gd name="connsiteX7" fmla="*/ 211562 w 217577"/>
                <a:gd name="connsiteY7" fmla="*/ 202411 h 198379"/>
                <a:gd name="connsiteX8" fmla="*/ 211562 w 217577"/>
                <a:gd name="connsiteY8" fmla="*/ 202411 h 198379"/>
                <a:gd name="connsiteX9" fmla="*/ 205227 w 217577"/>
                <a:gd name="connsiteY9" fmla="*/ 196523 h 198379"/>
                <a:gd name="connsiteX10" fmla="*/ 202923 w 217577"/>
                <a:gd name="connsiteY10" fmla="*/ 178093 h 198379"/>
                <a:gd name="connsiteX11" fmla="*/ 208106 w 217577"/>
                <a:gd name="connsiteY11" fmla="*/ 170670 h 198379"/>
                <a:gd name="connsiteX12" fmla="*/ 208106 w 217577"/>
                <a:gd name="connsiteY12" fmla="*/ 170670 h 198379"/>
                <a:gd name="connsiteX13" fmla="*/ 215529 w 217577"/>
                <a:gd name="connsiteY13" fmla="*/ 175917 h 198379"/>
                <a:gd name="connsiteX14" fmla="*/ 215529 w 217577"/>
                <a:gd name="connsiteY14" fmla="*/ 175917 h 198379"/>
                <a:gd name="connsiteX15" fmla="*/ 215529 w 217577"/>
                <a:gd name="connsiteY15" fmla="*/ 175917 h 198379"/>
                <a:gd name="connsiteX16" fmla="*/ 215529 w 217577"/>
                <a:gd name="connsiteY16" fmla="*/ 175917 h 198379"/>
                <a:gd name="connsiteX17" fmla="*/ 210282 w 217577"/>
                <a:gd name="connsiteY17" fmla="*/ 183277 h 198379"/>
                <a:gd name="connsiteX18" fmla="*/ 210282 w 217577"/>
                <a:gd name="connsiteY18" fmla="*/ 183277 h 198379"/>
                <a:gd name="connsiteX19" fmla="*/ 209194 w 217577"/>
                <a:gd name="connsiteY19" fmla="*/ 183405 h 198379"/>
                <a:gd name="connsiteX20" fmla="*/ 209194 w 217577"/>
                <a:gd name="connsiteY20" fmla="*/ 183405 h 198379"/>
                <a:gd name="connsiteX21" fmla="*/ 202923 w 217577"/>
                <a:gd name="connsiteY21" fmla="*/ 178093 h 198379"/>
                <a:gd name="connsiteX22" fmla="*/ 198891 w 217577"/>
                <a:gd name="connsiteY22" fmla="*/ 159919 h 198379"/>
                <a:gd name="connsiteX23" fmla="*/ 198891 w 217577"/>
                <a:gd name="connsiteY23" fmla="*/ 159919 h 198379"/>
                <a:gd name="connsiteX24" fmla="*/ 203370 w 217577"/>
                <a:gd name="connsiteY24" fmla="*/ 152048 h 198379"/>
                <a:gd name="connsiteX25" fmla="*/ 203370 w 217577"/>
                <a:gd name="connsiteY25" fmla="*/ 152048 h 198379"/>
                <a:gd name="connsiteX26" fmla="*/ 211242 w 217577"/>
                <a:gd name="connsiteY26" fmla="*/ 156591 h 198379"/>
                <a:gd name="connsiteX27" fmla="*/ 211242 w 217577"/>
                <a:gd name="connsiteY27" fmla="*/ 156591 h 198379"/>
                <a:gd name="connsiteX28" fmla="*/ 206762 w 217577"/>
                <a:gd name="connsiteY28" fmla="*/ 164399 h 198379"/>
                <a:gd name="connsiteX29" fmla="*/ 206762 w 217577"/>
                <a:gd name="connsiteY29" fmla="*/ 164399 h 198379"/>
                <a:gd name="connsiteX30" fmla="*/ 205034 w 217577"/>
                <a:gd name="connsiteY30" fmla="*/ 164655 h 198379"/>
                <a:gd name="connsiteX31" fmla="*/ 205034 w 217577"/>
                <a:gd name="connsiteY31" fmla="*/ 164655 h 198379"/>
                <a:gd name="connsiteX32" fmla="*/ 198891 w 217577"/>
                <a:gd name="connsiteY32" fmla="*/ 159919 h 198379"/>
                <a:gd name="connsiteX33" fmla="*/ 193196 w 217577"/>
                <a:gd name="connsiteY33" fmla="*/ 142257 h 198379"/>
                <a:gd name="connsiteX34" fmla="*/ 196907 w 217577"/>
                <a:gd name="connsiteY34" fmla="*/ 134002 h 198379"/>
                <a:gd name="connsiteX35" fmla="*/ 196907 w 217577"/>
                <a:gd name="connsiteY35" fmla="*/ 134002 h 198379"/>
                <a:gd name="connsiteX36" fmla="*/ 205162 w 217577"/>
                <a:gd name="connsiteY36" fmla="*/ 137713 h 198379"/>
                <a:gd name="connsiteX37" fmla="*/ 205162 w 217577"/>
                <a:gd name="connsiteY37" fmla="*/ 137713 h 198379"/>
                <a:gd name="connsiteX38" fmla="*/ 201451 w 217577"/>
                <a:gd name="connsiteY38" fmla="*/ 145969 h 198379"/>
                <a:gd name="connsiteX39" fmla="*/ 201451 w 217577"/>
                <a:gd name="connsiteY39" fmla="*/ 145969 h 198379"/>
                <a:gd name="connsiteX40" fmla="*/ 199147 w 217577"/>
                <a:gd name="connsiteY40" fmla="*/ 146417 h 198379"/>
                <a:gd name="connsiteX41" fmla="*/ 199147 w 217577"/>
                <a:gd name="connsiteY41" fmla="*/ 146417 h 198379"/>
                <a:gd name="connsiteX42" fmla="*/ 193196 w 217577"/>
                <a:gd name="connsiteY42" fmla="*/ 142257 h 198379"/>
                <a:gd name="connsiteX43" fmla="*/ 185836 w 217577"/>
                <a:gd name="connsiteY43" fmla="*/ 125171 h 198379"/>
                <a:gd name="connsiteX44" fmla="*/ 185836 w 217577"/>
                <a:gd name="connsiteY44" fmla="*/ 125171 h 198379"/>
                <a:gd name="connsiteX45" fmla="*/ 188780 w 217577"/>
                <a:gd name="connsiteY45" fmla="*/ 116596 h 198379"/>
                <a:gd name="connsiteX46" fmla="*/ 188780 w 217577"/>
                <a:gd name="connsiteY46" fmla="*/ 116596 h 198379"/>
                <a:gd name="connsiteX47" fmla="*/ 197355 w 217577"/>
                <a:gd name="connsiteY47" fmla="*/ 119539 h 198379"/>
                <a:gd name="connsiteX48" fmla="*/ 197355 w 217577"/>
                <a:gd name="connsiteY48" fmla="*/ 119539 h 198379"/>
                <a:gd name="connsiteX49" fmla="*/ 194412 w 217577"/>
                <a:gd name="connsiteY49" fmla="*/ 128114 h 198379"/>
                <a:gd name="connsiteX50" fmla="*/ 194412 w 217577"/>
                <a:gd name="connsiteY50" fmla="*/ 128114 h 198379"/>
                <a:gd name="connsiteX51" fmla="*/ 191596 w 217577"/>
                <a:gd name="connsiteY51" fmla="*/ 128754 h 198379"/>
                <a:gd name="connsiteX52" fmla="*/ 191596 w 217577"/>
                <a:gd name="connsiteY52" fmla="*/ 128754 h 198379"/>
                <a:gd name="connsiteX53" fmla="*/ 185836 w 217577"/>
                <a:gd name="connsiteY53" fmla="*/ 125171 h 198379"/>
                <a:gd name="connsiteX54" fmla="*/ 176941 w 217577"/>
                <a:gd name="connsiteY54" fmla="*/ 108853 h 198379"/>
                <a:gd name="connsiteX55" fmla="*/ 176941 w 217577"/>
                <a:gd name="connsiteY55" fmla="*/ 108853 h 198379"/>
                <a:gd name="connsiteX56" fmla="*/ 179117 w 217577"/>
                <a:gd name="connsiteY56" fmla="*/ 100021 h 198379"/>
                <a:gd name="connsiteX57" fmla="*/ 179117 w 217577"/>
                <a:gd name="connsiteY57" fmla="*/ 100021 h 198379"/>
                <a:gd name="connsiteX58" fmla="*/ 187884 w 217577"/>
                <a:gd name="connsiteY58" fmla="*/ 102197 h 198379"/>
                <a:gd name="connsiteX59" fmla="*/ 187884 w 217577"/>
                <a:gd name="connsiteY59" fmla="*/ 102197 h 198379"/>
                <a:gd name="connsiteX60" fmla="*/ 185709 w 217577"/>
                <a:gd name="connsiteY60" fmla="*/ 110964 h 198379"/>
                <a:gd name="connsiteX61" fmla="*/ 185709 w 217577"/>
                <a:gd name="connsiteY61" fmla="*/ 110964 h 198379"/>
                <a:gd name="connsiteX62" fmla="*/ 182445 w 217577"/>
                <a:gd name="connsiteY62" fmla="*/ 111924 h 198379"/>
                <a:gd name="connsiteX63" fmla="*/ 182445 w 217577"/>
                <a:gd name="connsiteY63" fmla="*/ 111924 h 198379"/>
                <a:gd name="connsiteX64" fmla="*/ 176941 w 217577"/>
                <a:gd name="connsiteY64" fmla="*/ 108853 h 198379"/>
                <a:gd name="connsiteX65" fmla="*/ 166574 w 217577"/>
                <a:gd name="connsiteY65" fmla="*/ 93430 h 198379"/>
                <a:gd name="connsiteX66" fmla="*/ 167918 w 217577"/>
                <a:gd name="connsiteY66" fmla="*/ 84471 h 198379"/>
                <a:gd name="connsiteX67" fmla="*/ 167918 w 217577"/>
                <a:gd name="connsiteY67" fmla="*/ 84471 h 198379"/>
                <a:gd name="connsiteX68" fmla="*/ 176813 w 217577"/>
                <a:gd name="connsiteY68" fmla="*/ 85815 h 198379"/>
                <a:gd name="connsiteX69" fmla="*/ 176813 w 217577"/>
                <a:gd name="connsiteY69" fmla="*/ 85815 h 198379"/>
                <a:gd name="connsiteX70" fmla="*/ 175534 w 217577"/>
                <a:gd name="connsiteY70" fmla="*/ 94710 h 198379"/>
                <a:gd name="connsiteX71" fmla="*/ 175534 w 217577"/>
                <a:gd name="connsiteY71" fmla="*/ 94710 h 198379"/>
                <a:gd name="connsiteX72" fmla="*/ 171694 w 217577"/>
                <a:gd name="connsiteY72" fmla="*/ 95990 h 198379"/>
                <a:gd name="connsiteX73" fmla="*/ 171694 w 217577"/>
                <a:gd name="connsiteY73" fmla="*/ 95990 h 198379"/>
                <a:gd name="connsiteX74" fmla="*/ 166574 w 217577"/>
                <a:gd name="connsiteY74" fmla="*/ 93430 h 198379"/>
                <a:gd name="connsiteX75" fmla="*/ 154800 w 217577"/>
                <a:gd name="connsiteY75" fmla="*/ 79032 h 198379"/>
                <a:gd name="connsiteX76" fmla="*/ 154800 w 217577"/>
                <a:gd name="connsiteY76" fmla="*/ 79032 h 198379"/>
                <a:gd name="connsiteX77" fmla="*/ 155312 w 217577"/>
                <a:gd name="connsiteY77" fmla="*/ 70009 h 198379"/>
                <a:gd name="connsiteX78" fmla="*/ 155312 w 217577"/>
                <a:gd name="connsiteY78" fmla="*/ 70009 h 198379"/>
                <a:gd name="connsiteX79" fmla="*/ 164335 w 217577"/>
                <a:gd name="connsiteY79" fmla="*/ 70457 h 198379"/>
                <a:gd name="connsiteX80" fmla="*/ 164335 w 217577"/>
                <a:gd name="connsiteY80" fmla="*/ 70457 h 198379"/>
                <a:gd name="connsiteX81" fmla="*/ 164335 w 217577"/>
                <a:gd name="connsiteY81" fmla="*/ 70457 h 198379"/>
                <a:gd name="connsiteX82" fmla="*/ 164335 w 217577"/>
                <a:gd name="connsiteY82" fmla="*/ 70457 h 198379"/>
                <a:gd name="connsiteX83" fmla="*/ 163823 w 217577"/>
                <a:gd name="connsiteY83" fmla="*/ 79480 h 198379"/>
                <a:gd name="connsiteX84" fmla="*/ 163823 w 217577"/>
                <a:gd name="connsiteY84" fmla="*/ 79480 h 198379"/>
                <a:gd name="connsiteX85" fmla="*/ 159535 w 217577"/>
                <a:gd name="connsiteY85" fmla="*/ 81143 h 198379"/>
                <a:gd name="connsiteX86" fmla="*/ 159535 w 217577"/>
                <a:gd name="connsiteY86" fmla="*/ 81143 h 198379"/>
                <a:gd name="connsiteX87" fmla="*/ 154800 w 217577"/>
                <a:gd name="connsiteY87" fmla="*/ 79032 h 198379"/>
                <a:gd name="connsiteX88" fmla="*/ 141745 w 217577"/>
                <a:gd name="connsiteY88" fmla="*/ 65785 h 198379"/>
                <a:gd name="connsiteX89" fmla="*/ 141745 w 217577"/>
                <a:gd name="connsiteY89" fmla="*/ 65785 h 198379"/>
                <a:gd name="connsiteX90" fmla="*/ 141361 w 217577"/>
                <a:gd name="connsiteY90" fmla="*/ 56762 h 198379"/>
                <a:gd name="connsiteX91" fmla="*/ 141361 w 217577"/>
                <a:gd name="connsiteY91" fmla="*/ 56762 h 198379"/>
                <a:gd name="connsiteX92" fmla="*/ 150448 w 217577"/>
                <a:gd name="connsiteY92" fmla="*/ 56378 h 198379"/>
                <a:gd name="connsiteX93" fmla="*/ 150448 w 217577"/>
                <a:gd name="connsiteY93" fmla="*/ 56378 h 198379"/>
                <a:gd name="connsiteX94" fmla="*/ 150768 w 217577"/>
                <a:gd name="connsiteY94" fmla="*/ 65401 h 198379"/>
                <a:gd name="connsiteX95" fmla="*/ 150768 w 217577"/>
                <a:gd name="connsiteY95" fmla="*/ 65401 h 198379"/>
                <a:gd name="connsiteX96" fmla="*/ 146097 w 217577"/>
                <a:gd name="connsiteY96" fmla="*/ 67513 h 198379"/>
                <a:gd name="connsiteX97" fmla="*/ 146097 w 217577"/>
                <a:gd name="connsiteY97" fmla="*/ 67513 h 198379"/>
                <a:gd name="connsiteX98" fmla="*/ 141745 w 217577"/>
                <a:gd name="connsiteY98" fmla="*/ 65785 h 198379"/>
                <a:gd name="connsiteX99" fmla="*/ 127539 w 217577"/>
                <a:gd name="connsiteY99" fmla="*/ 53818 h 198379"/>
                <a:gd name="connsiteX100" fmla="*/ 126323 w 217577"/>
                <a:gd name="connsiteY100" fmla="*/ 44859 h 198379"/>
                <a:gd name="connsiteX101" fmla="*/ 126323 w 217577"/>
                <a:gd name="connsiteY101" fmla="*/ 44859 h 198379"/>
                <a:gd name="connsiteX102" fmla="*/ 135282 w 217577"/>
                <a:gd name="connsiteY102" fmla="*/ 43643 h 198379"/>
                <a:gd name="connsiteX103" fmla="*/ 135282 w 217577"/>
                <a:gd name="connsiteY103" fmla="*/ 43643 h 198379"/>
                <a:gd name="connsiteX104" fmla="*/ 136498 w 217577"/>
                <a:gd name="connsiteY104" fmla="*/ 52602 h 198379"/>
                <a:gd name="connsiteX105" fmla="*/ 136498 w 217577"/>
                <a:gd name="connsiteY105" fmla="*/ 52602 h 198379"/>
                <a:gd name="connsiteX106" fmla="*/ 131442 w 217577"/>
                <a:gd name="connsiteY106" fmla="*/ 55098 h 198379"/>
                <a:gd name="connsiteX107" fmla="*/ 131442 w 217577"/>
                <a:gd name="connsiteY107" fmla="*/ 55098 h 198379"/>
                <a:gd name="connsiteX108" fmla="*/ 127539 w 217577"/>
                <a:gd name="connsiteY108" fmla="*/ 53818 h 198379"/>
                <a:gd name="connsiteX109" fmla="*/ 112244 w 217577"/>
                <a:gd name="connsiteY109" fmla="*/ 43195 h 198379"/>
                <a:gd name="connsiteX110" fmla="*/ 110260 w 217577"/>
                <a:gd name="connsiteY110" fmla="*/ 34364 h 198379"/>
                <a:gd name="connsiteX111" fmla="*/ 110260 w 217577"/>
                <a:gd name="connsiteY111" fmla="*/ 34364 h 198379"/>
                <a:gd name="connsiteX112" fmla="*/ 119027 w 217577"/>
                <a:gd name="connsiteY112" fmla="*/ 32381 h 198379"/>
                <a:gd name="connsiteX113" fmla="*/ 119027 w 217577"/>
                <a:gd name="connsiteY113" fmla="*/ 32381 h 198379"/>
                <a:gd name="connsiteX114" fmla="*/ 121075 w 217577"/>
                <a:gd name="connsiteY114" fmla="*/ 41148 h 198379"/>
                <a:gd name="connsiteX115" fmla="*/ 121075 w 217577"/>
                <a:gd name="connsiteY115" fmla="*/ 41148 h 198379"/>
                <a:gd name="connsiteX116" fmla="*/ 115636 w 217577"/>
                <a:gd name="connsiteY116" fmla="*/ 44155 h 198379"/>
                <a:gd name="connsiteX117" fmla="*/ 115636 w 217577"/>
                <a:gd name="connsiteY117" fmla="*/ 44155 h 198379"/>
                <a:gd name="connsiteX118" fmla="*/ 112244 w 217577"/>
                <a:gd name="connsiteY118" fmla="*/ 43195 h 198379"/>
                <a:gd name="connsiteX119" fmla="*/ 96054 w 217577"/>
                <a:gd name="connsiteY119" fmla="*/ 34044 h 198379"/>
                <a:gd name="connsiteX120" fmla="*/ 93238 w 217577"/>
                <a:gd name="connsiteY120" fmla="*/ 25469 h 198379"/>
                <a:gd name="connsiteX121" fmla="*/ 93238 w 217577"/>
                <a:gd name="connsiteY121" fmla="*/ 25469 h 198379"/>
                <a:gd name="connsiteX122" fmla="*/ 101813 w 217577"/>
                <a:gd name="connsiteY122" fmla="*/ 22654 h 198379"/>
                <a:gd name="connsiteX123" fmla="*/ 101813 w 217577"/>
                <a:gd name="connsiteY123" fmla="*/ 22654 h 198379"/>
                <a:gd name="connsiteX124" fmla="*/ 104629 w 217577"/>
                <a:gd name="connsiteY124" fmla="*/ 31229 h 198379"/>
                <a:gd name="connsiteX125" fmla="*/ 104629 w 217577"/>
                <a:gd name="connsiteY125" fmla="*/ 31229 h 198379"/>
                <a:gd name="connsiteX126" fmla="*/ 98934 w 217577"/>
                <a:gd name="connsiteY126" fmla="*/ 34748 h 198379"/>
                <a:gd name="connsiteX127" fmla="*/ 98934 w 217577"/>
                <a:gd name="connsiteY127" fmla="*/ 34748 h 198379"/>
                <a:gd name="connsiteX128" fmla="*/ 96054 w 217577"/>
                <a:gd name="connsiteY128" fmla="*/ 34044 h 198379"/>
                <a:gd name="connsiteX129" fmla="*/ 79096 w 217577"/>
                <a:gd name="connsiteY129" fmla="*/ 26493 h 198379"/>
                <a:gd name="connsiteX130" fmla="*/ 75448 w 217577"/>
                <a:gd name="connsiteY130" fmla="*/ 18174 h 198379"/>
                <a:gd name="connsiteX131" fmla="*/ 75448 w 217577"/>
                <a:gd name="connsiteY131" fmla="*/ 18174 h 198379"/>
                <a:gd name="connsiteX132" fmla="*/ 83767 w 217577"/>
                <a:gd name="connsiteY132" fmla="*/ 14590 h 198379"/>
                <a:gd name="connsiteX133" fmla="*/ 83767 w 217577"/>
                <a:gd name="connsiteY133" fmla="*/ 14590 h 198379"/>
                <a:gd name="connsiteX134" fmla="*/ 83767 w 217577"/>
                <a:gd name="connsiteY134" fmla="*/ 14590 h 198379"/>
                <a:gd name="connsiteX135" fmla="*/ 83767 w 217577"/>
                <a:gd name="connsiteY135" fmla="*/ 14590 h 198379"/>
                <a:gd name="connsiteX136" fmla="*/ 87351 w 217577"/>
                <a:gd name="connsiteY136" fmla="*/ 22846 h 198379"/>
                <a:gd name="connsiteX137" fmla="*/ 87351 w 217577"/>
                <a:gd name="connsiteY137" fmla="*/ 22846 h 198379"/>
                <a:gd name="connsiteX138" fmla="*/ 81399 w 217577"/>
                <a:gd name="connsiteY138" fmla="*/ 26941 h 198379"/>
                <a:gd name="connsiteX139" fmla="*/ 81399 w 217577"/>
                <a:gd name="connsiteY139" fmla="*/ 26941 h 198379"/>
                <a:gd name="connsiteX140" fmla="*/ 79096 w 217577"/>
                <a:gd name="connsiteY140" fmla="*/ 26493 h 198379"/>
                <a:gd name="connsiteX141" fmla="*/ 61497 w 217577"/>
                <a:gd name="connsiteY141" fmla="*/ 20542 h 198379"/>
                <a:gd name="connsiteX142" fmla="*/ 61497 w 217577"/>
                <a:gd name="connsiteY142" fmla="*/ 20542 h 198379"/>
                <a:gd name="connsiteX143" fmla="*/ 57082 w 217577"/>
                <a:gd name="connsiteY143" fmla="*/ 12607 h 198379"/>
                <a:gd name="connsiteX144" fmla="*/ 57082 w 217577"/>
                <a:gd name="connsiteY144" fmla="*/ 12607 h 198379"/>
                <a:gd name="connsiteX145" fmla="*/ 65017 w 217577"/>
                <a:gd name="connsiteY145" fmla="*/ 8191 h 198379"/>
                <a:gd name="connsiteX146" fmla="*/ 65017 w 217577"/>
                <a:gd name="connsiteY146" fmla="*/ 8191 h 198379"/>
                <a:gd name="connsiteX147" fmla="*/ 69369 w 217577"/>
                <a:gd name="connsiteY147" fmla="*/ 16126 h 198379"/>
                <a:gd name="connsiteX148" fmla="*/ 69369 w 217577"/>
                <a:gd name="connsiteY148" fmla="*/ 16126 h 198379"/>
                <a:gd name="connsiteX149" fmla="*/ 63225 w 217577"/>
                <a:gd name="connsiteY149" fmla="*/ 20798 h 198379"/>
                <a:gd name="connsiteX150" fmla="*/ 63225 w 217577"/>
                <a:gd name="connsiteY150" fmla="*/ 20798 h 198379"/>
                <a:gd name="connsiteX151" fmla="*/ 61497 w 217577"/>
                <a:gd name="connsiteY151" fmla="*/ 20542 h 198379"/>
                <a:gd name="connsiteX152" fmla="*/ 43387 w 217577"/>
                <a:gd name="connsiteY152" fmla="*/ 16254 h 198379"/>
                <a:gd name="connsiteX153" fmla="*/ 38268 w 217577"/>
                <a:gd name="connsiteY153" fmla="*/ 8767 h 198379"/>
                <a:gd name="connsiteX154" fmla="*/ 38268 w 217577"/>
                <a:gd name="connsiteY154" fmla="*/ 8767 h 198379"/>
                <a:gd name="connsiteX155" fmla="*/ 45755 w 217577"/>
                <a:gd name="connsiteY155" fmla="*/ 3648 h 198379"/>
                <a:gd name="connsiteX156" fmla="*/ 45755 w 217577"/>
                <a:gd name="connsiteY156" fmla="*/ 3648 h 198379"/>
                <a:gd name="connsiteX157" fmla="*/ 50875 w 217577"/>
                <a:gd name="connsiteY157" fmla="*/ 11135 h 198379"/>
                <a:gd name="connsiteX158" fmla="*/ 50875 w 217577"/>
                <a:gd name="connsiteY158" fmla="*/ 11135 h 198379"/>
                <a:gd name="connsiteX159" fmla="*/ 44603 w 217577"/>
                <a:gd name="connsiteY159" fmla="*/ 16382 h 198379"/>
                <a:gd name="connsiteX160" fmla="*/ 44603 w 217577"/>
                <a:gd name="connsiteY160" fmla="*/ 16382 h 198379"/>
                <a:gd name="connsiteX161" fmla="*/ 43387 w 217577"/>
                <a:gd name="connsiteY161" fmla="*/ 16254 h 198379"/>
                <a:gd name="connsiteX162" fmla="*/ 25021 w 217577"/>
                <a:gd name="connsiteY162" fmla="*/ 13695 h 198379"/>
                <a:gd name="connsiteX163" fmla="*/ 19198 w 217577"/>
                <a:gd name="connsiteY163" fmla="*/ 6719 h 198379"/>
                <a:gd name="connsiteX164" fmla="*/ 19198 w 217577"/>
                <a:gd name="connsiteY164" fmla="*/ 6719 h 198379"/>
                <a:gd name="connsiteX165" fmla="*/ 26173 w 217577"/>
                <a:gd name="connsiteY165" fmla="*/ 960 h 198379"/>
                <a:gd name="connsiteX166" fmla="*/ 26173 w 217577"/>
                <a:gd name="connsiteY166" fmla="*/ 960 h 198379"/>
                <a:gd name="connsiteX167" fmla="*/ 26173 w 217577"/>
                <a:gd name="connsiteY167" fmla="*/ 896 h 198379"/>
                <a:gd name="connsiteX168" fmla="*/ 26173 w 217577"/>
                <a:gd name="connsiteY168" fmla="*/ 896 h 198379"/>
                <a:gd name="connsiteX169" fmla="*/ 31933 w 217577"/>
                <a:gd name="connsiteY169" fmla="*/ 7871 h 198379"/>
                <a:gd name="connsiteX170" fmla="*/ 31933 w 217577"/>
                <a:gd name="connsiteY170" fmla="*/ 7871 h 198379"/>
                <a:gd name="connsiteX171" fmla="*/ 25597 w 217577"/>
                <a:gd name="connsiteY171" fmla="*/ 13695 h 198379"/>
                <a:gd name="connsiteX172" fmla="*/ 25597 w 217577"/>
                <a:gd name="connsiteY172" fmla="*/ 13695 h 198379"/>
                <a:gd name="connsiteX173" fmla="*/ 25021 w 217577"/>
                <a:gd name="connsiteY173" fmla="*/ 13695 h 198379"/>
                <a:gd name="connsiteX174" fmla="*/ 0 w 217577"/>
                <a:gd name="connsiteY174" fmla="*/ 6399 h 198379"/>
                <a:gd name="connsiteX175" fmla="*/ 6399 w 217577"/>
                <a:gd name="connsiteY175" fmla="*/ 0 h 198379"/>
                <a:gd name="connsiteX176" fmla="*/ 6399 w 217577"/>
                <a:gd name="connsiteY176" fmla="*/ 0 h 198379"/>
                <a:gd name="connsiteX177" fmla="*/ 6399 w 217577"/>
                <a:gd name="connsiteY177" fmla="*/ 0 h 198379"/>
                <a:gd name="connsiteX178" fmla="*/ 6399 w 217577"/>
                <a:gd name="connsiteY178" fmla="*/ 0 h 198379"/>
                <a:gd name="connsiteX179" fmla="*/ 12799 w 217577"/>
                <a:gd name="connsiteY179" fmla="*/ 6399 h 198379"/>
                <a:gd name="connsiteX180" fmla="*/ 12799 w 217577"/>
                <a:gd name="connsiteY180" fmla="*/ 6399 h 198379"/>
                <a:gd name="connsiteX181" fmla="*/ 6399 w 217577"/>
                <a:gd name="connsiteY181" fmla="*/ 12799 h 198379"/>
                <a:gd name="connsiteX182" fmla="*/ 6399 w 217577"/>
                <a:gd name="connsiteY182" fmla="*/ 12799 h 198379"/>
                <a:gd name="connsiteX183" fmla="*/ 0 w 217577"/>
                <a:gd name="connsiteY183" fmla="*/ 6399 h 19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</a:cxnLst>
              <a:rect l="l" t="t" r="r" b="b"/>
              <a:pathLst>
                <a:path w="217577" h="198379">
                  <a:moveTo>
                    <a:pt x="205227" y="196523"/>
                  </a:moveTo>
                  <a:cubicBezTo>
                    <a:pt x="204907" y="193004"/>
                    <a:pt x="207530" y="189932"/>
                    <a:pt x="211114" y="189612"/>
                  </a:cubicBezTo>
                  <a:lnTo>
                    <a:pt x="211114" y="189612"/>
                  </a:lnTo>
                  <a:cubicBezTo>
                    <a:pt x="214633" y="189356"/>
                    <a:pt x="217705" y="191980"/>
                    <a:pt x="217961" y="195499"/>
                  </a:cubicBezTo>
                  <a:lnTo>
                    <a:pt x="217961" y="195499"/>
                  </a:lnTo>
                  <a:cubicBezTo>
                    <a:pt x="218217" y="199019"/>
                    <a:pt x="215593" y="202091"/>
                    <a:pt x="212074" y="202411"/>
                  </a:cubicBezTo>
                  <a:lnTo>
                    <a:pt x="212074" y="202411"/>
                  </a:lnTo>
                  <a:cubicBezTo>
                    <a:pt x="211882" y="202411"/>
                    <a:pt x="211754" y="202411"/>
                    <a:pt x="211562" y="202411"/>
                  </a:cubicBezTo>
                  <a:lnTo>
                    <a:pt x="211562" y="202411"/>
                  </a:lnTo>
                  <a:cubicBezTo>
                    <a:pt x="208234" y="202411"/>
                    <a:pt x="205482" y="199851"/>
                    <a:pt x="205227" y="196523"/>
                  </a:cubicBezTo>
                  <a:close/>
                  <a:moveTo>
                    <a:pt x="202923" y="178093"/>
                  </a:moveTo>
                  <a:cubicBezTo>
                    <a:pt x="202283" y="174574"/>
                    <a:pt x="204650" y="171246"/>
                    <a:pt x="208106" y="170670"/>
                  </a:cubicBezTo>
                  <a:lnTo>
                    <a:pt x="208106" y="170670"/>
                  </a:lnTo>
                  <a:cubicBezTo>
                    <a:pt x="211626" y="170094"/>
                    <a:pt x="214890" y="172398"/>
                    <a:pt x="215529" y="175917"/>
                  </a:cubicBezTo>
                  <a:lnTo>
                    <a:pt x="215529" y="175917"/>
                  </a:lnTo>
                  <a:lnTo>
                    <a:pt x="215529" y="175917"/>
                  </a:lnTo>
                  <a:lnTo>
                    <a:pt x="215529" y="175917"/>
                  </a:lnTo>
                  <a:cubicBezTo>
                    <a:pt x="216105" y="179373"/>
                    <a:pt x="213801" y="182701"/>
                    <a:pt x="210282" y="183277"/>
                  </a:cubicBezTo>
                  <a:lnTo>
                    <a:pt x="210282" y="183277"/>
                  </a:lnTo>
                  <a:cubicBezTo>
                    <a:pt x="209962" y="183341"/>
                    <a:pt x="209578" y="183405"/>
                    <a:pt x="209194" y="183405"/>
                  </a:cubicBezTo>
                  <a:lnTo>
                    <a:pt x="209194" y="183405"/>
                  </a:lnTo>
                  <a:cubicBezTo>
                    <a:pt x="206123" y="183405"/>
                    <a:pt x="203435" y="181165"/>
                    <a:pt x="202923" y="178093"/>
                  </a:cubicBezTo>
                  <a:close/>
                  <a:moveTo>
                    <a:pt x="198891" y="159919"/>
                  </a:moveTo>
                  <a:lnTo>
                    <a:pt x="198891" y="159919"/>
                  </a:lnTo>
                  <a:cubicBezTo>
                    <a:pt x="197931" y="156528"/>
                    <a:pt x="199979" y="153008"/>
                    <a:pt x="203370" y="152048"/>
                  </a:cubicBezTo>
                  <a:lnTo>
                    <a:pt x="203370" y="152048"/>
                  </a:lnTo>
                  <a:cubicBezTo>
                    <a:pt x="206826" y="151152"/>
                    <a:pt x="210282" y="153136"/>
                    <a:pt x="211242" y="156591"/>
                  </a:cubicBezTo>
                  <a:lnTo>
                    <a:pt x="211242" y="156591"/>
                  </a:lnTo>
                  <a:cubicBezTo>
                    <a:pt x="212137" y="159983"/>
                    <a:pt x="210154" y="163503"/>
                    <a:pt x="206762" y="164399"/>
                  </a:cubicBezTo>
                  <a:lnTo>
                    <a:pt x="206762" y="164399"/>
                  </a:lnTo>
                  <a:cubicBezTo>
                    <a:pt x="206186" y="164591"/>
                    <a:pt x="205610" y="164655"/>
                    <a:pt x="205034" y="164655"/>
                  </a:cubicBezTo>
                  <a:lnTo>
                    <a:pt x="205034" y="164655"/>
                  </a:lnTo>
                  <a:cubicBezTo>
                    <a:pt x="202219" y="164655"/>
                    <a:pt x="199659" y="162799"/>
                    <a:pt x="198891" y="159919"/>
                  </a:cubicBezTo>
                  <a:close/>
                  <a:moveTo>
                    <a:pt x="193196" y="142257"/>
                  </a:moveTo>
                  <a:cubicBezTo>
                    <a:pt x="191916" y="138929"/>
                    <a:pt x="193644" y="135218"/>
                    <a:pt x="196907" y="134002"/>
                  </a:cubicBezTo>
                  <a:lnTo>
                    <a:pt x="196907" y="134002"/>
                  </a:lnTo>
                  <a:cubicBezTo>
                    <a:pt x="200235" y="132786"/>
                    <a:pt x="203947" y="134450"/>
                    <a:pt x="205162" y="137713"/>
                  </a:cubicBezTo>
                  <a:lnTo>
                    <a:pt x="205162" y="137713"/>
                  </a:lnTo>
                  <a:cubicBezTo>
                    <a:pt x="206378" y="141041"/>
                    <a:pt x="204714" y="144753"/>
                    <a:pt x="201451" y="145969"/>
                  </a:cubicBezTo>
                  <a:lnTo>
                    <a:pt x="201451" y="145969"/>
                  </a:lnTo>
                  <a:cubicBezTo>
                    <a:pt x="200683" y="146289"/>
                    <a:pt x="199915" y="146417"/>
                    <a:pt x="199147" y="146417"/>
                  </a:cubicBezTo>
                  <a:lnTo>
                    <a:pt x="199147" y="146417"/>
                  </a:lnTo>
                  <a:cubicBezTo>
                    <a:pt x="196587" y="146417"/>
                    <a:pt x="194155" y="144817"/>
                    <a:pt x="193196" y="142257"/>
                  </a:cubicBezTo>
                  <a:close/>
                  <a:moveTo>
                    <a:pt x="185836" y="125171"/>
                  </a:moveTo>
                  <a:lnTo>
                    <a:pt x="185836" y="125171"/>
                  </a:lnTo>
                  <a:cubicBezTo>
                    <a:pt x="184301" y="121971"/>
                    <a:pt x="185645" y="118132"/>
                    <a:pt x="188780" y="116596"/>
                  </a:cubicBezTo>
                  <a:lnTo>
                    <a:pt x="188780" y="116596"/>
                  </a:lnTo>
                  <a:cubicBezTo>
                    <a:pt x="191980" y="115060"/>
                    <a:pt x="195819" y="116404"/>
                    <a:pt x="197355" y="119539"/>
                  </a:cubicBezTo>
                  <a:lnTo>
                    <a:pt x="197355" y="119539"/>
                  </a:lnTo>
                  <a:cubicBezTo>
                    <a:pt x="198891" y="122739"/>
                    <a:pt x="197611" y="126579"/>
                    <a:pt x="194412" y="128114"/>
                  </a:cubicBezTo>
                  <a:lnTo>
                    <a:pt x="194412" y="128114"/>
                  </a:lnTo>
                  <a:cubicBezTo>
                    <a:pt x="193516" y="128562"/>
                    <a:pt x="192556" y="128754"/>
                    <a:pt x="191596" y="128754"/>
                  </a:cubicBezTo>
                  <a:lnTo>
                    <a:pt x="191596" y="128754"/>
                  </a:lnTo>
                  <a:cubicBezTo>
                    <a:pt x="189228" y="128754"/>
                    <a:pt x="186988" y="127411"/>
                    <a:pt x="185836" y="125171"/>
                  </a:cubicBezTo>
                  <a:close/>
                  <a:moveTo>
                    <a:pt x="176941" y="108853"/>
                  </a:moveTo>
                  <a:lnTo>
                    <a:pt x="176941" y="108853"/>
                  </a:lnTo>
                  <a:cubicBezTo>
                    <a:pt x="175086" y="105845"/>
                    <a:pt x="176046" y="101877"/>
                    <a:pt x="179117" y="100021"/>
                  </a:cubicBezTo>
                  <a:lnTo>
                    <a:pt x="179117" y="100021"/>
                  </a:lnTo>
                  <a:cubicBezTo>
                    <a:pt x="182125" y="98230"/>
                    <a:pt x="186029" y="99190"/>
                    <a:pt x="187884" y="102197"/>
                  </a:cubicBezTo>
                  <a:lnTo>
                    <a:pt x="187884" y="102197"/>
                  </a:lnTo>
                  <a:cubicBezTo>
                    <a:pt x="189740" y="105205"/>
                    <a:pt x="188780" y="109173"/>
                    <a:pt x="185709" y="110964"/>
                  </a:cubicBezTo>
                  <a:lnTo>
                    <a:pt x="185709" y="110964"/>
                  </a:lnTo>
                  <a:cubicBezTo>
                    <a:pt x="184685" y="111604"/>
                    <a:pt x="183533" y="111924"/>
                    <a:pt x="182445" y="111924"/>
                  </a:cubicBezTo>
                  <a:lnTo>
                    <a:pt x="182445" y="111924"/>
                  </a:lnTo>
                  <a:cubicBezTo>
                    <a:pt x="180269" y="111924"/>
                    <a:pt x="178157" y="110836"/>
                    <a:pt x="176941" y="108853"/>
                  </a:cubicBezTo>
                  <a:close/>
                  <a:moveTo>
                    <a:pt x="166574" y="93430"/>
                  </a:moveTo>
                  <a:cubicBezTo>
                    <a:pt x="164463" y="90550"/>
                    <a:pt x="165039" y="86583"/>
                    <a:pt x="167918" y="84471"/>
                  </a:cubicBezTo>
                  <a:lnTo>
                    <a:pt x="167918" y="84471"/>
                  </a:lnTo>
                  <a:cubicBezTo>
                    <a:pt x="170734" y="82359"/>
                    <a:pt x="174702" y="82935"/>
                    <a:pt x="176813" y="85815"/>
                  </a:cubicBezTo>
                  <a:lnTo>
                    <a:pt x="176813" y="85815"/>
                  </a:lnTo>
                  <a:cubicBezTo>
                    <a:pt x="178925" y="88631"/>
                    <a:pt x="178349" y="92662"/>
                    <a:pt x="175534" y="94710"/>
                  </a:cubicBezTo>
                  <a:lnTo>
                    <a:pt x="175534" y="94710"/>
                  </a:lnTo>
                  <a:cubicBezTo>
                    <a:pt x="174382" y="95606"/>
                    <a:pt x="173038" y="95990"/>
                    <a:pt x="171694" y="95990"/>
                  </a:cubicBezTo>
                  <a:lnTo>
                    <a:pt x="171694" y="95990"/>
                  </a:lnTo>
                  <a:cubicBezTo>
                    <a:pt x="169774" y="95990"/>
                    <a:pt x="167854" y="95094"/>
                    <a:pt x="166574" y="93430"/>
                  </a:cubicBezTo>
                  <a:close/>
                  <a:moveTo>
                    <a:pt x="154800" y="79032"/>
                  </a:moveTo>
                  <a:lnTo>
                    <a:pt x="154800" y="79032"/>
                  </a:lnTo>
                  <a:cubicBezTo>
                    <a:pt x="152432" y="76408"/>
                    <a:pt x="152624" y="72376"/>
                    <a:pt x="155312" y="70009"/>
                  </a:cubicBezTo>
                  <a:lnTo>
                    <a:pt x="155312" y="70009"/>
                  </a:lnTo>
                  <a:cubicBezTo>
                    <a:pt x="157935" y="67641"/>
                    <a:pt x="161967" y="67833"/>
                    <a:pt x="164335" y="70457"/>
                  </a:cubicBezTo>
                  <a:lnTo>
                    <a:pt x="164335" y="70457"/>
                  </a:lnTo>
                  <a:lnTo>
                    <a:pt x="164335" y="70457"/>
                  </a:lnTo>
                  <a:lnTo>
                    <a:pt x="164335" y="70457"/>
                  </a:lnTo>
                  <a:cubicBezTo>
                    <a:pt x="166702" y="73080"/>
                    <a:pt x="166447" y="77176"/>
                    <a:pt x="163823" y="79480"/>
                  </a:cubicBezTo>
                  <a:lnTo>
                    <a:pt x="163823" y="79480"/>
                  </a:lnTo>
                  <a:cubicBezTo>
                    <a:pt x="162607" y="80631"/>
                    <a:pt x="161071" y="81143"/>
                    <a:pt x="159535" y="81143"/>
                  </a:cubicBezTo>
                  <a:lnTo>
                    <a:pt x="159535" y="81143"/>
                  </a:lnTo>
                  <a:cubicBezTo>
                    <a:pt x="157807" y="81143"/>
                    <a:pt x="156080" y="80440"/>
                    <a:pt x="154800" y="79032"/>
                  </a:cubicBezTo>
                  <a:close/>
                  <a:moveTo>
                    <a:pt x="141745" y="65785"/>
                  </a:moveTo>
                  <a:lnTo>
                    <a:pt x="141745" y="65785"/>
                  </a:lnTo>
                  <a:cubicBezTo>
                    <a:pt x="139121" y="63417"/>
                    <a:pt x="138993" y="59322"/>
                    <a:pt x="141361" y="56762"/>
                  </a:cubicBezTo>
                  <a:lnTo>
                    <a:pt x="141361" y="56762"/>
                  </a:lnTo>
                  <a:cubicBezTo>
                    <a:pt x="143793" y="54138"/>
                    <a:pt x="147824" y="54010"/>
                    <a:pt x="150448" y="56378"/>
                  </a:cubicBezTo>
                  <a:lnTo>
                    <a:pt x="150448" y="56378"/>
                  </a:lnTo>
                  <a:cubicBezTo>
                    <a:pt x="153008" y="58810"/>
                    <a:pt x="153200" y="62841"/>
                    <a:pt x="150768" y="65401"/>
                  </a:cubicBezTo>
                  <a:lnTo>
                    <a:pt x="150768" y="65401"/>
                  </a:lnTo>
                  <a:cubicBezTo>
                    <a:pt x="149552" y="66809"/>
                    <a:pt x="147824" y="67513"/>
                    <a:pt x="146097" y="67513"/>
                  </a:cubicBezTo>
                  <a:lnTo>
                    <a:pt x="146097" y="67513"/>
                  </a:lnTo>
                  <a:cubicBezTo>
                    <a:pt x="144561" y="67449"/>
                    <a:pt x="142961" y="66937"/>
                    <a:pt x="141745" y="65785"/>
                  </a:cubicBezTo>
                  <a:close/>
                  <a:moveTo>
                    <a:pt x="127539" y="53818"/>
                  </a:moveTo>
                  <a:cubicBezTo>
                    <a:pt x="124723" y="51643"/>
                    <a:pt x="124211" y="47611"/>
                    <a:pt x="126323" y="44859"/>
                  </a:cubicBezTo>
                  <a:lnTo>
                    <a:pt x="126323" y="44859"/>
                  </a:lnTo>
                  <a:cubicBezTo>
                    <a:pt x="128499" y="42044"/>
                    <a:pt x="132466" y="41468"/>
                    <a:pt x="135282" y="43643"/>
                  </a:cubicBezTo>
                  <a:lnTo>
                    <a:pt x="135282" y="43643"/>
                  </a:lnTo>
                  <a:cubicBezTo>
                    <a:pt x="138098" y="45819"/>
                    <a:pt x="138609" y="49787"/>
                    <a:pt x="136498" y="52602"/>
                  </a:cubicBezTo>
                  <a:lnTo>
                    <a:pt x="136498" y="52602"/>
                  </a:lnTo>
                  <a:cubicBezTo>
                    <a:pt x="135218" y="54266"/>
                    <a:pt x="133362" y="55098"/>
                    <a:pt x="131442" y="55098"/>
                  </a:cubicBezTo>
                  <a:lnTo>
                    <a:pt x="131442" y="55098"/>
                  </a:lnTo>
                  <a:cubicBezTo>
                    <a:pt x="130034" y="55098"/>
                    <a:pt x="128690" y="54650"/>
                    <a:pt x="127539" y="53818"/>
                  </a:cubicBezTo>
                  <a:close/>
                  <a:moveTo>
                    <a:pt x="112244" y="43195"/>
                  </a:moveTo>
                  <a:cubicBezTo>
                    <a:pt x="109237" y="41340"/>
                    <a:pt x="108341" y="37372"/>
                    <a:pt x="110260" y="34364"/>
                  </a:cubicBezTo>
                  <a:lnTo>
                    <a:pt x="110260" y="34364"/>
                  </a:lnTo>
                  <a:cubicBezTo>
                    <a:pt x="112116" y="31357"/>
                    <a:pt x="116084" y="30461"/>
                    <a:pt x="119027" y="32381"/>
                  </a:cubicBezTo>
                  <a:lnTo>
                    <a:pt x="119027" y="32381"/>
                  </a:lnTo>
                  <a:cubicBezTo>
                    <a:pt x="122035" y="34236"/>
                    <a:pt x="122931" y="38204"/>
                    <a:pt x="121075" y="41148"/>
                  </a:cubicBezTo>
                  <a:lnTo>
                    <a:pt x="121075" y="41148"/>
                  </a:lnTo>
                  <a:cubicBezTo>
                    <a:pt x="119859" y="43131"/>
                    <a:pt x="117747" y="44155"/>
                    <a:pt x="115636" y="44155"/>
                  </a:cubicBezTo>
                  <a:lnTo>
                    <a:pt x="115636" y="44155"/>
                  </a:lnTo>
                  <a:cubicBezTo>
                    <a:pt x="114484" y="44155"/>
                    <a:pt x="113332" y="43835"/>
                    <a:pt x="112244" y="43195"/>
                  </a:cubicBezTo>
                  <a:close/>
                  <a:moveTo>
                    <a:pt x="96054" y="34044"/>
                  </a:moveTo>
                  <a:cubicBezTo>
                    <a:pt x="92918" y="32445"/>
                    <a:pt x="91638" y="28605"/>
                    <a:pt x="93238" y="25469"/>
                  </a:cubicBezTo>
                  <a:lnTo>
                    <a:pt x="93238" y="25469"/>
                  </a:lnTo>
                  <a:cubicBezTo>
                    <a:pt x="94838" y="22334"/>
                    <a:pt x="98678" y="21054"/>
                    <a:pt x="101813" y="22654"/>
                  </a:cubicBezTo>
                  <a:lnTo>
                    <a:pt x="101813" y="22654"/>
                  </a:lnTo>
                  <a:cubicBezTo>
                    <a:pt x="104949" y="24189"/>
                    <a:pt x="106229" y="28093"/>
                    <a:pt x="104629" y="31229"/>
                  </a:cubicBezTo>
                  <a:lnTo>
                    <a:pt x="104629" y="31229"/>
                  </a:lnTo>
                  <a:cubicBezTo>
                    <a:pt x="103541" y="33468"/>
                    <a:pt x="101301" y="34748"/>
                    <a:pt x="98934" y="34748"/>
                  </a:cubicBezTo>
                  <a:lnTo>
                    <a:pt x="98934" y="34748"/>
                  </a:lnTo>
                  <a:cubicBezTo>
                    <a:pt x="97974" y="34748"/>
                    <a:pt x="97014" y="34556"/>
                    <a:pt x="96054" y="34044"/>
                  </a:cubicBezTo>
                  <a:close/>
                  <a:moveTo>
                    <a:pt x="79096" y="26493"/>
                  </a:moveTo>
                  <a:cubicBezTo>
                    <a:pt x="75768" y="25213"/>
                    <a:pt x="74168" y="21502"/>
                    <a:pt x="75448" y="18174"/>
                  </a:cubicBezTo>
                  <a:lnTo>
                    <a:pt x="75448" y="18174"/>
                  </a:lnTo>
                  <a:cubicBezTo>
                    <a:pt x="76728" y="14910"/>
                    <a:pt x="80440" y="13247"/>
                    <a:pt x="83767" y="14590"/>
                  </a:cubicBezTo>
                  <a:lnTo>
                    <a:pt x="83767" y="14590"/>
                  </a:lnTo>
                  <a:lnTo>
                    <a:pt x="83767" y="14590"/>
                  </a:lnTo>
                  <a:lnTo>
                    <a:pt x="83767" y="14590"/>
                  </a:lnTo>
                  <a:cubicBezTo>
                    <a:pt x="87031" y="15870"/>
                    <a:pt x="88695" y="19582"/>
                    <a:pt x="87351" y="22846"/>
                  </a:cubicBezTo>
                  <a:lnTo>
                    <a:pt x="87351" y="22846"/>
                  </a:lnTo>
                  <a:cubicBezTo>
                    <a:pt x="86391" y="25405"/>
                    <a:pt x="83959" y="26941"/>
                    <a:pt x="81399" y="26941"/>
                  </a:cubicBezTo>
                  <a:lnTo>
                    <a:pt x="81399" y="26941"/>
                  </a:lnTo>
                  <a:cubicBezTo>
                    <a:pt x="80631" y="26941"/>
                    <a:pt x="79863" y="26749"/>
                    <a:pt x="79096" y="26493"/>
                  </a:cubicBezTo>
                  <a:close/>
                  <a:moveTo>
                    <a:pt x="61497" y="20542"/>
                  </a:moveTo>
                  <a:lnTo>
                    <a:pt x="61497" y="20542"/>
                  </a:lnTo>
                  <a:cubicBezTo>
                    <a:pt x="58106" y="19518"/>
                    <a:pt x="56122" y="15998"/>
                    <a:pt x="57082" y="12607"/>
                  </a:cubicBezTo>
                  <a:lnTo>
                    <a:pt x="57082" y="12607"/>
                  </a:lnTo>
                  <a:cubicBezTo>
                    <a:pt x="58042" y="9215"/>
                    <a:pt x="61626" y="7231"/>
                    <a:pt x="65017" y="8191"/>
                  </a:cubicBezTo>
                  <a:lnTo>
                    <a:pt x="65017" y="8191"/>
                  </a:lnTo>
                  <a:cubicBezTo>
                    <a:pt x="68409" y="9215"/>
                    <a:pt x="70393" y="12735"/>
                    <a:pt x="69369" y="16126"/>
                  </a:cubicBezTo>
                  <a:lnTo>
                    <a:pt x="69369" y="16126"/>
                  </a:lnTo>
                  <a:cubicBezTo>
                    <a:pt x="68601" y="18942"/>
                    <a:pt x="66041" y="20798"/>
                    <a:pt x="63225" y="20798"/>
                  </a:cubicBezTo>
                  <a:lnTo>
                    <a:pt x="63225" y="20798"/>
                  </a:lnTo>
                  <a:cubicBezTo>
                    <a:pt x="62649" y="20798"/>
                    <a:pt x="62074" y="20670"/>
                    <a:pt x="61497" y="20542"/>
                  </a:cubicBezTo>
                  <a:close/>
                  <a:moveTo>
                    <a:pt x="43387" y="16254"/>
                  </a:moveTo>
                  <a:cubicBezTo>
                    <a:pt x="39932" y="15614"/>
                    <a:pt x="37628" y="12223"/>
                    <a:pt x="38268" y="8767"/>
                  </a:cubicBezTo>
                  <a:lnTo>
                    <a:pt x="38268" y="8767"/>
                  </a:lnTo>
                  <a:cubicBezTo>
                    <a:pt x="38908" y="5311"/>
                    <a:pt x="42299" y="3008"/>
                    <a:pt x="45755" y="3648"/>
                  </a:cubicBezTo>
                  <a:lnTo>
                    <a:pt x="45755" y="3648"/>
                  </a:lnTo>
                  <a:cubicBezTo>
                    <a:pt x="49211" y="4288"/>
                    <a:pt x="51515" y="7679"/>
                    <a:pt x="50875" y="11135"/>
                  </a:cubicBezTo>
                  <a:lnTo>
                    <a:pt x="50875" y="11135"/>
                  </a:lnTo>
                  <a:cubicBezTo>
                    <a:pt x="50299" y="14206"/>
                    <a:pt x="47611" y="16382"/>
                    <a:pt x="44603" y="16382"/>
                  </a:cubicBezTo>
                  <a:lnTo>
                    <a:pt x="44603" y="16382"/>
                  </a:lnTo>
                  <a:cubicBezTo>
                    <a:pt x="44219" y="16382"/>
                    <a:pt x="43771" y="16254"/>
                    <a:pt x="43387" y="16254"/>
                  </a:cubicBezTo>
                  <a:close/>
                  <a:moveTo>
                    <a:pt x="25021" y="13695"/>
                  </a:moveTo>
                  <a:cubicBezTo>
                    <a:pt x="21438" y="13375"/>
                    <a:pt x="18878" y="10239"/>
                    <a:pt x="19198" y="6719"/>
                  </a:cubicBezTo>
                  <a:lnTo>
                    <a:pt x="19198" y="6719"/>
                  </a:lnTo>
                  <a:cubicBezTo>
                    <a:pt x="19518" y="3200"/>
                    <a:pt x="22653" y="576"/>
                    <a:pt x="26173" y="960"/>
                  </a:cubicBezTo>
                  <a:lnTo>
                    <a:pt x="26173" y="960"/>
                  </a:lnTo>
                  <a:cubicBezTo>
                    <a:pt x="26173" y="960"/>
                    <a:pt x="26173" y="960"/>
                    <a:pt x="26173" y="896"/>
                  </a:cubicBezTo>
                  <a:lnTo>
                    <a:pt x="26173" y="896"/>
                  </a:lnTo>
                  <a:cubicBezTo>
                    <a:pt x="29693" y="1280"/>
                    <a:pt x="32252" y="4351"/>
                    <a:pt x="31933" y="7871"/>
                  </a:cubicBezTo>
                  <a:lnTo>
                    <a:pt x="31933" y="7871"/>
                  </a:lnTo>
                  <a:cubicBezTo>
                    <a:pt x="31613" y="11199"/>
                    <a:pt x="28861" y="13695"/>
                    <a:pt x="25597" y="13695"/>
                  </a:cubicBezTo>
                  <a:lnTo>
                    <a:pt x="25597" y="13695"/>
                  </a:lnTo>
                  <a:cubicBezTo>
                    <a:pt x="25405" y="13695"/>
                    <a:pt x="25213" y="13695"/>
                    <a:pt x="25021" y="13695"/>
                  </a:cubicBezTo>
                  <a:close/>
                  <a:moveTo>
                    <a:pt x="0" y="6399"/>
                  </a:moveTo>
                  <a:cubicBezTo>
                    <a:pt x="0" y="2880"/>
                    <a:pt x="2880" y="0"/>
                    <a:pt x="6399" y="0"/>
                  </a:cubicBezTo>
                  <a:lnTo>
                    <a:pt x="6399" y="0"/>
                  </a:lnTo>
                  <a:lnTo>
                    <a:pt x="6399" y="0"/>
                  </a:lnTo>
                  <a:lnTo>
                    <a:pt x="6399" y="0"/>
                  </a:lnTo>
                  <a:cubicBezTo>
                    <a:pt x="9919" y="0"/>
                    <a:pt x="12799" y="2880"/>
                    <a:pt x="12799" y="6399"/>
                  </a:cubicBezTo>
                  <a:lnTo>
                    <a:pt x="12799" y="6399"/>
                  </a:lnTo>
                  <a:cubicBezTo>
                    <a:pt x="12799" y="9919"/>
                    <a:pt x="9919" y="12799"/>
                    <a:pt x="6399" y="12799"/>
                  </a:cubicBezTo>
                  <a:lnTo>
                    <a:pt x="6399" y="12799"/>
                  </a:lnTo>
                  <a:cubicBezTo>
                    <a:pt x="2880" y="12799"/>
                    <a:pt x="0" y="9983"/>
                    <a:pt x="0" y="63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95CA8C70-DA7F-494B-9BA9-A6C5EEB9DC46}"/>
                </a:ext>
              </a:extLst>
            </p:cNvPr>
            <p:cNvSpPr/>
            <p:nvPr/>
          </p:nvSpPr>
          <p:spPr>
            <a:xfrm>
              <a:off x="5303571" y="2624338"/>
              <a:ext cx="217577" cy="217577"/>
            </a:xfrm>
            <a:custGeom>
              <a:avLst/>
              <a:gdLst>
                <a:gd name="connsiteX0" fmla="*/ 212202 w 217577"/>
                <a:gd name="connsiteY0" fmla="*/ 218601 h 217577"/>
                <a:gd name="connsiteX1" fmla="*/ 0 w 217577"/>
                <a:gd name="connsiteY1" fmla="*/ 6399 h 217577"/>
                <a:gd name="connsiteX2" fmla="*/ 6399 w 217577"/>
                <a:gd name="connsiteY2" fmla="*/ 0 h 217577"/>
                <a:gd name="connsiteX3" fmla="*/ 12799 w 217577"/>
                <a:gd name="connsiteY3" fmla="*/ 6399 h 217577"/>
                <a:gd name="connsiteX4" fmla="*/ 212202 w 217577"/>
                <a:gd name="connsiteY4" fmla="*/ 205802 h 217577"/>
                <a:gd name="connsiteX5" fmla="*/ 218601 w 217577"/>
                <a:gd name="connsiteY5" fmla="*/ 212202 h 217577"/>
                <a:gd name="connsiteX6" fmla="*/ 212202 w 217577"/>
                <a:gd name="connsiteY6" fmla="*/ 218601 h 217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77" h="217577">
                  <a:moveTo>
                    <a:pt x="212202" y="218601"/>
                  </a:moveTo>
                  <a:cubicBezTo>
                    <a:pt x="95222" y="218601"/>
                    <a:pt x="0" y="12337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cubicBezTo>
                    <a:pt x="12799" y="116340"/>
                    <a:pt x="102262" y="205802"/>
                    <a:pt x="212202" y="205802"/>
                  </a:cubicBezTo>
                  <a:cubicBezTo>
                    <a:pt x="215721" y="205802"/>
                    <a:pt x="218601" y="208682"/>
                    <a:pt x="218601" y="212202"/>
                  </a:cubicBezTo>
                  <a:cubicBezTo>
                    <a:pt x="218601" y="215721"/>
                    <a:pt x="215721" y="218601"/>
                    <a:pt x="212202" y="21860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CE8558C5-EE57-4325-B875-251403BBA4B9}"/>
                </a:ext>
              </a:extLst>
            </p:cNvPr>
            <p:cNvSpPr/>
            <p:nvPr/>
          </p:nvSpPr>
          <p:spPr>
            <a:xfrm>
              <a:off x="5279723" y="2600562"/>
              <a:ext cx="57594" cy="57594"/>
            </a:xfrm>
            <a:custGeom>
              <a:avLst/>
              <a:gdLst>
                <a:gd name="connsiteX0" fmla="*/ 0 w 57593"/>
                <a:gd name="connsiteY0" fmla="*/ 30181 h 57593"/>
                <a:gd name="connsiteX1" fmla="*/ 30182 w 57593"/>
                <a:gd name="connsiteY1" fmla="*/ 0 h 57593"/>
                <a:gd name="connsiteX2" fmla="*/ 60363 w 57593"/>
                <a:gd name="connsiteY2" fmla="*/ 30182 h 57593"/>
                <a:gd name="connsiteX3" fmla="*/ 30182 w 57593"/>
                <a:gd name="connsiteY3" fmla="*/ 6036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593" h="57593">
                  <a:moveTo>
                    <a:pt x="0" y="30181"/>
                  </a:moveTo>
                  <a:lnTo>
                    <a:pt x="30182" y="0"/>
                  </a:lnTo>
                  <a:lnTo>
                    <a:pt x="60363" y="30182"/>
                  </a:lnTo>
                  <a:lnTo>
                    <a:pt x="30182" y="6036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03BFE87B-0257-4BD8-8286-A30DC43F3D81}"/>
                </a:ext>
              </a:extLst>
            </p:cNvPr>
            <p:cNvSpPr/>
            <p:nvPr/>
          </p:nvSpPr>
          <p:spPr>
            <a:xfrm>
              <a:off x="5691236" y="3012048"/>
              <a:ext cx="57594" cy="57594"/>
            </a:xfrm>
            <a:custGeom>
              <a:avLst/>
              <a:gdLst>
                <a:gd name="connsiteX0" fmla="*/ 30272 w 57593"/>
                <a:gd name="connsiteY0" fmla="*/ 0 h 57593"/>
                <a:gd name="connsiteX1" fmla="*/ 60544 w 57593"/>
                <a:gd name="connsiteY1" fmla="*/ 30272 h 57593"/>
                <a:gd name="connsiteX2" fmla="*/ 30272 w 57593"/>
                <a:gd name="connsiteY2" fmla="*/ 60544 h 57593"/>
                <a:gd name="connsiteX3" fmla="*/ 0 w 57593"/>
                <a:gd name="connsiteY3" fmla="*/ 30272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593" h="57593">
                  <a:moveTo>
                    <a:pt x="30272" y="0"/>
                  </a:moveTo>
                  <a:lnTo>
                    <a:pt x="60544" y="30272"/>
                  </a:lnTo>
                  <a:lnTo>
                    <a:pt x="30272" y="60544"/>
                  </a:lnTo>
                  <a:lnTo>
                    <a:pt x="0" y="3027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71C8A3F7-E6DE-4EE6-8735-9DE6DBA476EE}"/>
                </a:ext>
              </a:extLst>
            </p:cNvPr>
            <p:cNvSpPr/>
            <p:nvPr/>
          </p:nvSpPr>
          <p:spPr>
            <a:xfrm>
              <a:off x="5485410" y="2806258"/>
              <a:ext cx="57594" cy="57594"/>
            </a:xfrm>
            <a:custGeom>
              <a:avLst/>
              <a:gdLst>
                <a:gd name="connsiteX0" fmla="*/ 30272 w 57593"/>
                <a:gd name="connsiteY0" fmla="*/ 0 h 57593"/>
                <a:gd name="connsiteX1" fmla="*/ 60544 w 57593"/>
                <a:gd name="connsiteY1" fmla="*/ 30272 h 57593"/>
                <a:gd name="connsiteX2" fmla="*/ 30272 w 57593"/>
                <a:gd name="connsiteY2" fmla="*/ 60544 h 57593"/>
                <a:gd name="connsiteX3" fmla="*/ 0 w 57593"/>
                <a:gd name="connsiteY3" fmla="*/ 30272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593" h="57593">
                  <a:moveTo>
                    <a:pt x="30272" y="0"/>
                  </a:moveTo>
                  <a:lnTo>
                    <a:pt x="60544" y="30272"/>
                  </a:lnTo>
                  <a:lnTo>
                    <a:pt x="30272" y="60544"/>
                  </a:lnTo>
                  <a:lnTo>
                    <a:pt x="0" y="3027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DDA9AB0A-E05E-423F-BAD6-489690D942B3}"/>
                </a:ext>
              </a:extLst>
            </p:cNvPr>
            <p:cNvSpPr/>
            <p:nvPr/>
          </p:nvSpPr>
          <p:spPr>
            <a:xfrm>
              <a:off x="5303507" y="2830141"/>
              <a:ext cx="422356" cy="12799"/>
            </a:xfrm>
            <a:custGeom>
              <a:avLst/>
              <a:gdLst>
                <a:gd name="connsiteX0" fmla="*/ 418004 w 422355"/>
                <a:gd name="connsiteY0" fmla="*/ 12799 h 12798"/>
                <a:gd name="connsiteX1" fmla="*/ 6399 w 422355"/>
                <a:gd name="connsiteY1" fmla="*/ 12799 h 12798"/>
                <a:gd name="connsiteX2" fmla="*/ 0 w 422355"/>
                <a:gd name="connsiteY2" fmla="*/ 6399 h 12798"/>
                <a:gd name="connsiteX3" fmla="*/ 6399 w 422355"/>
                <a:gd name="connsiteY3" fmla="*/ 0 h 12798"/>
                <a:gd name="connsiteX4" fmla="*/ 418004 w 422355"/>
                <a:gd name="connsiteY4" fmla="*/ 0 h 12798"/>
                <a:gd name="connsiteX5" fmla="*/ 424403 w 422355"/>
                <a:gd name="connsiteY5" fmla="*/ 6399 h 12798"/>
                <a:gd name="connsiteX6" fmla="*/ 418004 w 42235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355" h="12798">
                  <a:moveTo>
                    <a:pt x="418004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18004" y="0"/>
                  </a:lnTo>
                  <a:cubicBezTo>
                    <a:pt x="421524" y="0"/>
                    <a:pt x="424403" y="2880"/>
                    <a:pt x="424403" y="6399"/>
                  </a:cubicBezTo>
                  <a:cubicBezTo>
                    <a:pt x="424403" y="9919"/>
                    <a:pt x="421588" y="12799"/>
                    <a:pt x="418004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1" name="Group 710">
            <a:extLst>
              <a:ext uri="{FF2B5EF4-FFF2-40B4-BE49-F238E27FC236}">
                <a16:creationId xmlns:a16="http://schemas.microsoft.com/office/drawing/2014/main" id="{FBF8EAE0-F710-4C3F-A63E-F020A32AEBD0}"/>
              </a:ext>
            </a:extLst>
          </p:cNvPr>
          <p:cNvGrpSpPr/>
          <p:nvPr/>
        </p:nvGrpSpPr>
        <p:grpSpPr>
          <a:xfrm>
            <a:off x="5335040" y="3567078"/>
            <a:ext cx="455388" cy="476103"/>
            <a:chOff x="5289925" y="3682986"/>
            <a:chExt cx="455388" cy="476103"/>
          </a:xfrm>
        </p:grpSpPr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A6AA8FFF-ACE2-48E2-A158-733C8D36433D}"/>
                </a:ext>
              </a:extLst>
            </p:cNvPr>
            <p:cNvSpPr/>
            <p:nvPr/>
          </p:nvSpPr>
          <p:spPr>
            <a:xfrm>
              <a:off x="5464318" y="3709852"/>
              <a:ext cx="57594" cy="57594"/>
            </a:xfrm>
            <a:custGeom>
              <a:avLst/>
              <a:gdLst>
                <a:gd name="connsiteX0" fmla="*/ 30977 w 57593"/>
                <a:gd name="connsiteY0" fmla="*/ 62014 h 57593"/>
                <a:gd name="connsiteX1" fmla="*/ 13251 w 57593"/>
                <a:gd name="connsiteY1" fmla="*/ 56446 h 57593"/>
                <a:gd name="connsiteX2" fmla="*/ 5571 w 57593"/>
                <a:gd name="connsiteY2" fmla="*/ 13251 h 57593"/>
                <a:gd name="connsiteX3" fmla="*/ 48767 w 57593"/>
                <a:gd name="connsiteY3" fmla="*/ 5571 h 57593"/>
                <a:gd name="connsiteX4" fmla="*/ 56446 w 57593"/>
                <a:gd name="connsiteY4" fmla="*/ 48767 h 57593"/>
                <a:gd name="connsiteX5" fmla="*/ 56446 w 57593"/>
                <a:gd name="connsiteY5" fmla="*/ 48767 h 57593"/>
                <a:gd name="connsiteX6" fmla="*/ 30977 w 57593"/>
                <a:gd name="connsiteY6" fmla="*/ 62014 h 57593"/>
                <a:gd name="connsiteX7" fmla="*/ 31105 w 57593"/>
                <a:gd name="connsiteY7" fmla="*/ 12803 h 57593"/>
                <a:gd name="connsiteX8" fmla="*/ 16130 w 57593"/>
                <a:gd name="connsiteY8" fmla="*/ 20546 h 57593"/>
                <a:gd name="connsiteX9" fmla="*/ 20610 w 57593"/>
                <a:gd name="connsiteY9" fmla="*/ 45887 h 57593"/>
                <a:gd name="connsiteX10" fmla="*/ 45951 w 57593"/>
                <a:gd name="connsiteY10" fmla="*/ 41408 h 57593"/>
                <a:gd name="connsiteX11" fmla="*/ 41472 w 57593"/>
                <a:gd name="connsiteY11" fmla="*/ 16066 h 57593"/>
                <a:gd name="connsiteX12" fmla="*/ 31105 w 57593"/>
                <a:gd name="connsiteY12" fmla="*/ 1280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593" h="57593">
                  <a:moveTo>
                    <a:pt x="30977" y="62014"/>
                  </a:moveTo>
                  <a:cubicBezTo>
                    <a:pt x="24833" y="62014"/>
                    <a:pt x="18690" y="60222"/>
                    <a:pt x="13251" y="56446"/>
                  </a:cubicBezTo>
                  <a:cubicBezTo>
                    <a:pt x="-764" y="46655"/>
                    <a:pt x="-4219" y="27265"/>
                    <a:pt x="5571" y="13251"/>
                  </a:cubicBezTo>
                  <a:cubicBezTo>
                    <a:pt x="15363" y="-764"/>
                    <a:pt x="34752" y="-4219"/>
                    <a:pt x="48767" y="5571"/>
                  </a:cubicBezTo>
                  <a:cubicBezTo>
                    <a:pt x="62781" y="15362"/>
                    <a:pt x="66237" y="34752"/>
                    <a:pt x="56446" y="48767"/>
                  </a:cubicBezTo>
                  <a:lnTo>
                    <a:pt x="56446" y="48767"/>
                  </a:lnTo>
                  <a:cubicBezTo>
                    <a:pt x="50431" y="57406"/>
                    <a:pt x="40768" y="62014"/>
                    <a:pt x="30977" y="62014"/>
                  </a:cubicBezTo>
                  <a:close/>
                  <a:moveTo>
                    <a:pt x="31105" y="12803"/>
                  </a:moveTo>
                  <a:cubicBezTo>
                    <a:pt x="25346" y="12803"/>
                    <a:pt x="19714" y="15491"/>
                    <a:pt x="16130" y="20546"/>
                  </a:cubicBezTo>
                  <a:cubicBezTo>
                    <a:pt x="10371" y="28801"/>
                    <a:pt x="12419" y="40128"/>
                    <a:pt x="20610" y="45887"/>
                  </a:cubicBezTo>
                  <a:cubicBezTo>
                    <a:pt x="28865" y="51647"/>
                    <a:pt x="40192" y="49599"/>
                    <a:pt x="45951" y="41408"/>
                  </a:cubicBezTo>
                  <a:cubicBezTo>
                    <a:pt x="51711" y="33153"/>
                    <a:pt x="49663" y="21826"/>
                    <a:pt x="41472" y="16066"/>
                  </a:cubicBezTo>
                  <a:cubicBezTo>
                    <a:pt x="38336" y="13891"/>
                    <a:pt x="34689" y="12803"/>
                    <a:pt x="31105" y="128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BD7731FB-4924-4F2A-8150-25EC1A870D27}"/>
                </a:ext>
              </a:extLst>
            </p:cNvPr>
            <p:cNvSpPr/>
            <p:nvPr/>
          </p:nvSpPr>
          <p:spPr>
            <a:xfrm>
              <a:off x="5376892" y="3778569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109"/>
                    <a:pt x="24013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7BC051D6-2BEF-437E-B8A7-C4A64417BEE5}"/>
                </a:ext>
              </a:extLst>
            </p:cNvPr>
            <p:cNvSpPr/>
            <p:nvPr/>
          </p:nvSpPr>
          <p:spPr>
            <a:xfrm>
              <a:off x="5376892" y="3778569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743" y="28109"/>
                    <a:pt x="8079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BB9587C-BD8F-45D6-BE5B-702E6F6D9CA7}"/>
                </a:ext>
              </a:extLst>
            </p:cNvPr>
            <p:cNvSpPr/>
            <p:nvPr/>
          </p:nvSpPr>
          <p:spPr>
            <a:xfrm>
              <a:off x="5344591" y="3866144"/>
              <a:ext cx="38396" cy="38396"/>
            </a:xfrm>
            <a:custGeom>
              <a:avLst/>
              <a:gdLst>
                <a:gd name="connsiteX0" fmla="*/ 21822 w 38395"/>
                <a:gd name="connsiteY0" fmla="*/ 43628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7 w 38395"/>
                <a:gd name="connsiteY5" fmla="*/ 21806 h 38395"/>
                <a:gd name="connsiteX6" fmla="*/ 37308 w 38395"/>
                <a:gd name="connsiteY6" fmla="*/ 37228 h 38395"/>
                <a:gd name="connsiteX7" fmla="*/ 37308 w 38395"/>
                <a:gd name="connsiteY7" fmla="*/ 37228 h 38395"/>
                <a:gd name="connsiteX8" fmla="*/ 21822 w 38395"/>
                <a:gd name="connsiteY8" fmla="*/ 43628 h 38395"/>
                <a:gd name="connsiteX9" fmla="*/ 21822 w 38395"/>
                <a:gd name="connsiteY9" fmla="*/ 12783 h 38395"/>
                <a:gd name="connsiteX10" fmla="*/ 15422 w 38395"/>
                <a:gd name="connsiteY10" fmla="*/ 15406 h 38395"/>
                <a:gd name="connsiteX11" fmla="*/ 12799 w 38395"/>
                <a:gd name="connsiteY11" fmla="*/ 21806 h 38395"/>
                <a:gd name="connsiteX12" fmla="*/ 15422 w 38395"/>
                <a:gd name="connsiteY12" fmla="*/ 28205 h 38395"/>
                <a:gd name="connsiteX13" fmla="*/ 28221 w 38395"/>
                <a:gd name="connsiteY13" fmla="*/ 28205 h 38395"/>
                <a:gd name="connsiteX14" fmla="*/ 28221 w 38395"/>
                <a:gd name="connsiteY14" fmla="*/ 28205 h 38395"/>
                <a:gd name="connsiteX15" fmla="*/ 30845 w 38395"/>
                <a:gd name="connsiteY15" fmla="*/ 21806 h 38395"/>
                <a:gd name="connsiteX16" fmla="*/ 28221 w 38395"/>
                <a:gd name="connsiteY16" fmla="*/ 15406 h 38395"/>
                <a:gd name="connsiteX17" fmla="*/ 21822 w 38395"/>
                <a:gd name="connsiteY17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395" h="38395">
                  <a:moveTo>
                    <a:pt x="21822" y="43628"/>
                  </a:moveTo>
                  <a:cubicBezTo>
                    <a:pt x="16254" y="43628"/>
                    <a:pt x="10623" y="41516"/>
                    <a:pt x="6399" y="37228"/>
                  </a:cubicBezTo>
                  <a:cubicBezTo>
                    <a:pt x="2304" y="33133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0" y="-2128"/>
                    <a:pt x="28733" y="-2128"/>
                    <a:pt x="37308" y="6383"/>
                  </a:cubicBezTo>
                  <a:cubicBezTo>
                    <a:pt x="41403" y="10479"/>
                    <a:pt x="43707" y="15982"/>
                    <a:pt x="43707" y="21806"/>
                  </a:cubicBezTo>
                  <a:cubicBezTo>
                    <a:pt x="43707" y="27629"/>
                    <a:pt x="41468" y="33133"/>
                    <a:pt x="37308" y="37228"/>
                  </a:cubicBezTo>
                  <a:lnTo>
                    <a:pt x="37308" y="37228"/>
                  </a:lnTo>
                  <a:cubicBezTo>
                    <a:pt x="33020" y="41516"/>
                    <a:pt x="27389" y="43628"/>
                    <a:pt x="21822" y="43628"/>
                  </a:cubicBezTo>
                  <a:close/>
                  <a:moveTo>
                    <a:pt x="21822" y="12783"/>
                  </a:moveTo>
                  <a:cubicBezTo>
                    <a:pt x="19518" y="12783"/>
                    <a:pt x="17214" y="13679"/>
                    <a:pt x="15422" y="15406"/>
                  </a:cubicBezTo>
                  <a:cubicBezTo>
                    <a:pt x="13694" y="17134"/>
                    <a:pt x="12799" y="19374"/>
                    <a:pt x="12799" y="21806"/>
                  </a:cubicBezTo>
                  <a:cubicBezTo>
                    <a:pt x="12799" y="24238"/>
                    <a:pt x="13758" y="26477"/>
                    <a:pt x="15422" y="28205"/>
                  </a:cubicBezTo>
                  <a:cubicBezTo>
                    <a:pt x="18942" y="31725"/>
                    <a:pt x="24701" y="31725"/>
                    <a:pt x="28221" y="28205"/>
                  </a:cubicBezTo>
                  <a:lnTo>
                    <a:pt x="28221" y="28205"/>
                  </a:lnTo>
                  <a:cubicBezTo>
                    <a:pt x="29949" y="26477"/>
                    <a:pt x="30845" y="24238"/>
                    <a:pt x="30845" y="21806"/>
                  </a:cubicBezTo>
                  <a:cubicBezTo>
                    <a:pt x="30845" y="19374"/>
                    <a:pt x="29885" y="17134"/>
                    <a:pt x="28221" y="15406"/>
                  </a:cubicBezTo>
                  <a:cubicBezTo>
                    <a:pt x="26429" y="13615"/>
                    <a:pt x="24125" y="12783"/>
                    <a:pt x="21822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5C5B9DE8-D7DA-4FAD-9150-B7F1AB37FD30}"/>
                </a:ext>
              </a:extLst>
            </p:cNvPr>
            <p:cNvSpPr/>
            <p:nvPr/>
          </p:nvSpPr>
          <p:spPr>
            <a:xfrm>
              <a:off x="5581286" y="4003377"/>
              <a:ext cx="31997" cy="31997"/>
            </a:xfrm>
            <a:custGeom>
              <a:avLst/>
              <a:gdLst>
                <a:gd name="connsiteX0" fmla="*/ 29837 w 31996"/>
                <a:gd name="connsiteY0" fmla="*/ 36172 h 31996"/>
                <a:gd name="connsiteX1" fmla="*/ 25294 w 31996"/>
                <a:gd name="connsiteY1" fmla="*/ 34316 h 31996"/>
                <a:gd name="connsiteX2" fmla="*/ 1872 w 31996"/>
                <a:gd name="connsiteY2" fmla="*/ 10895 h 31996"/>
                <a:gd name="connsiteX3" fmla="*/ 1872 w 31996"/>
                <a:gd name="connsiteY3" fmla="*/ 1872 h 31996"/>
                <a:gd name="connsiteX4" fmla="*/ 10895 w 31996"/>
                <a:gd name="connsiteY4" fmla="*/ 1872 h 31996"/>
                <a:gd name="connsiteX5" fmla="*/ 34317 w 31996"/>
                <a:gd name="connsiteY5" fmla="*/ 25293 h 31996"/>
                <a:gd name="connsiteX6" fmla="*/ 34317 w 31996"/>
                <a:gd name="connsiteY6" fmla="*/ 34316 h 31996"/>
                <a:gd name="connsiteX7" fmla="*/ 29837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29837" y="36172"/>
                  </a:moveTo>
                  <a:cubicBezTo>
                    <a:pt x="28173" y="36172"/>
                    <a:pt x="26573" y="35532"/>
                    <a:pt x="25294" y="343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34317" y="25293"/>
                  </a:lnTo>
                  <a:cubicBezTo>
                    <a:pt x="36812" y="27789"/>
                    <a:pt x="36812" y="31821"/>
                    <a:pt x="34317" y="34316"/>
                  </a:cubicBezTo>
                  <a:cubicBezTo>
                    <a:pt x="33165" y="35532"/>
                    <a:pt x="31501" y="36172"/>
                    <a:pt x="29837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FD946609-BD7F-4E55-82A8-05F245AA5E20}"/>
                </a:ext>
              </a:extLst>
            </p:cNvPr>
            <p:cNvSpPr/>
            <p:nvPr/>
          </p:nvSpPr>
          <p:spPr>
            <a:xfrm>
              <a:off x="5581350" y="4003377"/>
              <a:ext cx="31997" cy="31997"/>
            </a:xfrm>
            <a:custGeom>
              <a:avLst/>
              <a:gdLst>
                <a:gd name="connsiteX0" fmla="*/ 6416 w 31996"/>
                <a:gd name="connsiteY0" fmla="*/ 36172 h 31996"/>
                <a:gd name="connsiteX1" fmla="*/ 1872 w 31996"/>
                <a:gd name="connsiteY1" fmla="*/ 34316 h 31996"/>
                <a:gd name="connsiteX2" fmla="*/ 1872 w 31996"/>
                <a:gd name="connsiteY2" fmla="*/ 25293 h 31996"/>
                <a:gd name="connsiteX3" fmla="*/ 25294 w 31996"/>
                <a:gd name="connsiteY3" fmla="*/ 1872 h 31996"/>
                <a:gd name="connsiteX4" fmla="*/ 34317 w 31996"/>
                <a:gd name="connsiteY4" fmla="*/ 1872 h 31996"/>
                <a:gd name="connsiteX5" fmla="*/ 34317 w 31996"/>
                <a:gd name="connsiteY5" fmla="*/ 10895 h 31996"/>
                <a:gd name="connsiteX6" fmla="*/ 10895 w 31996"/>
                <a:gd name="connsiteY6" fmla="*/ 34316 h 31996"/>
                <a:gd name="connsiteX7" fmla="*/ 6416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6416" y="36172"/>
                  </a:moveTo>
                  <a:cubicBezTo>
                    <a:pt x="4752" y="36172"/>
                    <a:pt x="3152" y="35532"/>
                    <a:pt x="1872" y="34316"/>
                  </a:cubicBezTo>
                  <a:cubicBezTo>
                    <a:pt x="-624" y="31821"/>
                    <a:pt x="-624" y="27789"/>
                    <a:pt x="1872" y="25293"/>
                  </a:cubicBezTo>
                  <a:lnTo>
                    <a:pt x="25294" y="1872"/>
                  </a:lnTo>
                  <a:cubicBezTo>
                    <a:pt x="27789" y="-624"/>
                    <a:pt x="31821" y="-624"/>
                    <a:pt x="34317" y="1872"/>
                  </a:cubicBezTo>
                  <a:cubicBezTo>
                    <a:pt x="36812" y="4368"/>
                    <a:pt x="36812" y="8399"/>
                    <a:pt x="34317" y="10895"/>
                  </a:cubicBezTo>
                  <a:lnTo>
                    <a:pt x="10895" y="34316"/>
                  </a:lnTo>
                  <a:cubicBezTo>
                    <a:pt x="9679" y="35532"/>
                    <a:pt x="8015" y="36172"/>
                    <a:pt x="6416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C7B524-74CF-4AE0-B920-06CE04E9E3D9}"/>
                </a:ext>
              </a:extLst>
            </p:cNvPr>
            <p:cNvSpPr/>
            <p:nvPr/>
          </p:nvSpPr>
          <p:spPr>
            <a:xfrm>
              <a:off x="5535755" y="4079881"/>
              <a:ext cx="38396" cy="38396"/>
            </a:xfrm>
            <a:custGeom>
              <a:avLst/>
              <a:gdLst>
                <a:gd name="connsiteX0" fmla="*/ 21806 w 38395"/>
                <a:gd name="connsiteY0" fmla="*/ 43691 h 38395"/>
                <a:gd name="connsiteX1" fmla="*/ 6383 w 38395"/>
                <a:gd name="connsiteY1" fmla="*/ 37292 h 38395"/>
                <a:gd name="connsiteX2" fmla="*/ 6383 w 38395"/>
                <a:gd name="connsiteY2" fmla="*/ 6383 h 38395"/>
                <a:gd name="connsiteX3" fmla="*/ 37292 w 38395"/>
                <a:gd name="connsiteY3" fmla="*/ 6383 h 38395"/>
                <a:gd name="connsiteX4" fmla="*/ 37292 w 38395"/>
                <a:gd name="connsiteY4" fmla="*/ 37292 h 38395"/>
                <a:gd name="connsiteX5" fmla="*/ 21806 w 38395"/>
                <a:gd name="connsiteY5" fmla="*/ 43691 h 38395"/>
                <a:gd name="connsiteX6" fmla="*/ 21806 w 38395"/>
                <a:gd name="connsiteY6" fmla="*/ 12847 h 38395"/>
                <a:gd name="connsiteX7" fmla="*/ 15406 w 38395"/>
                <a:gd name="connsiteY7" fmla="*/ 15470 h 38395"/>
                <a:gd name="connsiteX8" fmla="*/ 15406 w 38395"/>
                <a:gd name="connsiteY8" fmla="*/ 28269 h 38395"/>
                <a:gd name="connsiteX9" fmla="*/ 28205 w 38395"/>
                <a:gd name="connsiteY9" fmla="*/ 28269 h 38395"/>
                <a:gd name="connsiteX10" fmla="*/ 28205 w 38395"/>
                <a:gd name="connsiteY10" fmla="*/ 15470 h 38395"/>
                <a:gd name="connsiteX11" fmla="*/ 21806 w 38395"/>
                <a:gd name="connsiteY11" fmla="*/ 12847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395" h="38395">
                  <a:moveTo>
                    <a:pt x="21806" y="43691"/>
                  </a:moveTo>
                  <a:cubicBezTo>
                    <a:pt x="16238" y="43691"/>
                    <a:pt x="10607" y="41580"/>
                    <a:pt x="6383" y="37292"/>
                  </a:cubicBezTo>
                  <a:cubicBezTo>
                    <a:pt x="-2128" y="28781"/>
                    <a:pt x="-2128" y="14958"/>
                    <a:pt x="6383" y="6383"/>
                  </a:cubicBezTo>
                  <a:cubicBezTo>
                    <a:pt x="14895" y="-2128"/>
                    <a:pt x="28781" y="-2128"/>
                    <a:pt x="37292" y="6383"/>
                  </a:cubicBezTo>
                  <a:cubicBezTo>
                    <a:pt x="45803" y="14894"/>
                    <a:pt x="45803" y="28781"/>
                    <a:pt x="37292" y="37292"/>
                  </a:cubicBezTo>
                  <a:cubicBezTo>
                    <a:pt x="33004" y="41580"/>
                    <a:pt x="27437" y="43691"/>
                    <a:pt x="21806" y="43691"/>
                  </a:cubicBezTo>
                  <a:close/>
                  <a:moveTo>
                    <a:pt x="21806" y="12847"/>
                  </a:moveTo>
                  <a:cubicBezTo>
                    <a:pt x="19502" y="12847"/>
                    <a:pt x="17198" y="13742"/>
                    <a:pt x="15406" y="15470"/>
                  </a:cubicBezTo>
                  <a:cubicBezTo>
                    <a:pt x="11887" y="18990"/>
                    <a:pt x="11887" y="24749"/>
                    <a:pt x="15406" y="28269"/>
                  </a:cubicBezTo>
                  <a:cubicBezTo>
                    <a:pt x="18926" y="31789"/>
                    <a:pt x="24685" y="31789"/>
                    <a:pt x="28205" y="28269"/>
                  </a:cubicBezTo>
                  <a:cubicBezTo>
                    <a:pt x="31725" y="24749"/>
                    <a:pt x="31725" y="18990"/>
                    <a:pt x="28205" y="15470"/>
                  </a:cubicBezTo>
                  <a:cubicBezTo>
                    <a:pt x="26477" y="13742"/>
                    <a:pt x="24173" y="12847"/>
                    <a:pt x="21806" y="128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DB4A9D36-1BA9-488F-B02D-0912003897E9}"/>
                </a:ext>
              </a:extLst>
            </p:cNvPr>
            <p:cNvSpPr/>
            <p:nvPr/>
          </p:nvSpPr>
          <p:spPr>
            <a:xfrm>
              <a:off x="5451652" y="4127092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445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8CC8406-A6D2-4A5E-8CC8-114893857D64}"/>
                </a:ext>
              </a:extLst>
            </p:cNvPr>
            <p:cNvSpPr/>
            <p:nvPr/>
          </p:nvSpPr>
          <p:spPr>
            <a:xfrm>
              <a:off x="5440389" y="4138355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F40A896E-6C84-4307-832E-6BB1FB637214}"/>
                </a:ext>
              </a:extLst>
            </p:cNvPr>
            <p:cNvSpPr/>
            <p:nvPr/>
          </p:nvSpPr>
          <p:spPr>
            <a:xfrm>
              <a:off x="5310159" y="3682986"/>
              <a:ext cx="435154" cy="435154"/>
            </a:xfrm>
            <a:custGeom>
              <a:avLst/>
              <a:gdLst>
                <a:gd name="connsiteX0" fmla="*/ 63677 w 435154"/>
                <a:gd name="connsiteY0" fmla="*/ 437963 h 435154"/>
                <a:gd name="connsiteX1" fmla="*/ 59134 w 435154"/>
                <a:gd name="connsiteY1" fmla="*/ 436108 h 435154"/>
                <a:gd name="connsiteX2" fmla="*/ 1860 w 435154"/>
                <a:gd name="connsiteY2" fmla="*/ 378833 h 435154"/>
                <a:gd name="connsiteX3" fmla="*/ 4 w 435154"/>
                <a:gd name="connsiteY3" fmla="*/ 374226 h 435154"/>
                <a:gd name="connsiteX4" fmla="*/ 1924 w 435154"/>
                <a:gd name="connsiteY4" fmla="*/ 369682 h 435154"/>
                <a:gd name="connsiteX5" fmla="*/ 374940 w 435154"/>
                <a:gd name="connsiteY5" fmla="*/ 8952 h 435154"/>
                <a:gd name="connsiteX6" fmla="*/ 419928 w 435154"/>
                <a:gd name="connsiteY6" fmla="*/ 9336 h 435154"/>
                <a:gd name="connsiteX7" fmla="*/ 428631 w 435154"/>
                <a:gd name="connsiteY7" fmla="*/ 18039 h 435154"/>
                <a:gd name="connsiteX8" fmla="*/ 429015 w 435154"/>
                <a:gd name="connsiteY8" fmla="*/ 63027 h 435154"/>
                <a:gd name="connsiteX9" fmla="*/ 68285 w 435154"/>
                <a:gd name="connsiteY9" fmla="*/ 436043 h 435154"/>
                <a:gd name="connsiteX10" fmla="*/ 63677 w 435154"/>
                <a:gd name="connsiteY10" fmla="*/ 437963 h 435154"/>
                <a:gd name="connsiteX11" fmla="*/ 63677 w 435154"/>
                <a:gd name="connsiteY11" fmla="*/ 437963 h 435154"/>
                <a:gd name="connsiteX12" fmla="*/ 15554 w 435154"/>
                <a:gd name="connsiteY12" fmla="*/ 374354 h 435154"/>
                <a:gd name="connsiteX13" fmla="*/ 63613 w 435154"/>
                <a:gd name="connsiteY13" fmla="*/ 422413 h 435154"/>
                <a:gd name="connsiteX14" fmla="*/ 419864 w 435154"/>
                <a:gd name="connsiteY14" fmla="*/ 54068 h 435154"/>
                <a:gd name="connsiteX15" fmla="*/ 419608 w 435154"/>
                <a:gd name="connsiteY15" fmla="*/ 27062 h 435154"/>
                <a:gd name="connsiteX16" fmla="*/ 410905 w 435154"/>
                <a:gd name="connsiteY16" fmla="*/ 18359 h 435154"/>
                <a:gd name="connsiteX17" fmla="*/ 383900 w 435154"/>
                <a:gd name="connsiteY17" fmla="*/ 18103 h 435154"/>
                <a:gd name="connsiteX18" fmla="*/ 15554 w 435154"/>
                <a:gd name="connsiteY18" fmla="*/ 374354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5154" h="435154">
                  <a:moveTo>
                    <a:pt x="63677" y="437963"/>
                  </a:moveTo>
                  <a:cubicBezTo>
                    <a:pt x="61949" y="437963"/>
                    <a:pt x="60350" y="437259"/>
                    <a:pt x="59134" y="436108"/>
                  </a:cubicBezTo>
                  <a:lnTo>
                    <a:pt x="1860" y="378833"/>
                  </a:lnTo>
                  <a:cubicBezTo>
                    <a:pt x="644" y="377618"/>
                    <a:pt x="-60" y="375954"/>
                    <a:pt x="4" y="374226"/>
                  </a:cubicBezTo>
                  <a:cubicBezTo>
                    <a:pt x="4" y="372498"/>
                    <a:pt x="708" y="370898"/>
                    <a:pt x="1924" y="369682"/>
                  </a:cubicBezTo>
                  <a:lnTo>
                    <a:pt x="374940" y="8952"/>
                  </a:lnTo>
                  <a:cubicBezTo>
                    <a:pt x="387419" y="-3142"/>
                    <a:pt x="407641" y="-2950"/>
                    <a:pt x="419928" y="9336"/>
                  </a:cubicBezTo>
                  <a:lnTo>
                    <a:pt x="428631" y="18039"/>
                  </a:lnTo>
                  <a:cubicBezTo>
                    <a:pt x="440918" y="30326"/>
                    <a:pt x="441110" y="50548"/>
                    <a:pt x="429015" y="63027"/>
                  </a:cubicBezTo>
                  <a:lnTo>
                    <a:pt x="68285" y="436043"/>
                  </a:lnTo>
                  <a:cubicBezTo>
                    <a:pt x="67133" y="437259"/>
                    <a:pt x="65469" y="437963"/>
                    <a:pt x="63677" y="437963"/>
                  </a:cubicBezTo>
                  <a:cubicBezTo>
                    <a:pt x="63741" y="437963"/>
                    <a:pt x="63741" y="437963"/>
                    <a:pt x="63677" y="437963"/>
                  </a:cubicBezTo>
                  <a:close/>
                  <a:moveTo>
                    <a:pt x="15554" y="374354"/>
                  </a:moveTo>
                  <a:lnTo>
                    <a:pt x="63613" y="422413"/>
                  </a:lnTo>
                  <a:lnTo>
                    <a:pt x="419864" y="54068"/>
                  </a:lnTo>
                  <a:cubicBezTo>
                    <a:pt x="427159" y="46580"/>
                    <a:pt x="427031" y="34422"/>
                    <a:pt x="419608" y="27062"/>
                  </a:cubicBezTo>
                  <a:lnTo>
                    <a:pt x="410905" y="18359"/>
                  </a:lnTo>
                  <a:cubicBezTo>
                    <a:pt x="403546" y="10936"/>
                    <a:pt x="391387" y="10872"/>
                    <a:pt x="383900" y="18103"/>
                  </a:cubicBezTo>
                  <a:lnTo>
                    <a:pt x="15554" y="37435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FD0BDE7E-AB0E-4435-AD6D-5E21B608D69A}"/>
                </a:ext>
              </a:extLst>
            </p:cNvPr>
            <p:cNvSpPr/>
            <p:nvPr/>
          </p:nvSpPr>
          <p:spPr>
            <a:xfrm>
              <a:off x="5289925" y="4066843"/>
              <a:ext cx="70393" cy="70393"/>
            </a:xfrm>
            <a:custGeom>
              <a:avLst/>
              <a:gdLst>
                <a:gd name="connsiteX0" fmla="*/ 52362 w 70392"/>
                <a:gd name="connsiteY0" fmla="*/ 74328 h 70392"/>
                <a:gd name="connsiteX1" fmla="*/ 47819 w 70392"/>
                <a:gd name="connsiteY1" fmla="*/ 72472 h 70392"/>
                <a:gd name="connsiteX2" fmla="*/ 1872 w 70392"/>
                <a:gd name="connsiteY2" fmla="*/ 26525 h 70392"/>
                <a:gd name="connsiteX3" fmla="*/ 1872 w 70392"/>
                <a:gd name="connsiteY3" fmla="*/ 17502 h 70392"/>
                <a:gd name="connsiteX4" fmla="*/ 17550 w 70392"/>
                <a:gd name="connsiteY4" fmla="*/ 1824 h 70392"/>
                <a:gd name="connsiteX5" fmla="*/ 26573 w 70392"/>
                <a:gd name="connsiteY5" fmla="*/ 1824 h 70392"/>
                <a:gd name="connsiteX6" fmla="*/ 72520 w 70392"/>
                <a:gd name="connsiteY6" fmla="*/ 47771 h 70392"/>
                <a:gd name="connsiteX7" fmla="*/ 72520 w 70392"/>
                <a:gd name="connsiteY7" fmla="*/ 56794 h 70392"/>
                <a:gd name="connsiteX8" fmla="*/ 56842 w 70392"/>
                <a:gd name="connsiteY8" fmla="*/ 72472 h 70392"/>
                <a:gd name="connsiteX9" fmla="*/ 52362 w 70392"/>
                <a:gd name="connsiteY9" fmla="*/ 74328 h 70392"/>
                <a:gd name="connsiteX10" fmla="*/ 15502 w 70392"/>
                <a:gd name="connsiteY10" fmla="*/ 22046 h 70392"/>
                <a:gd name="connsiteX11" fmla="*/ 52362 w 70392"/>
                <a:gd name="connsiteY11" fmla="*/ 58906 h 70392"/>
                <a:gd name="connsiteX12" fmla="*/ 58954 w 70392"/>
                <a:gd name="connsiteY12" fmla="*/ 52315 h 70392"/>
                <a:gd name="connsiteX13" fmla="*/ 22094 w 70392"/>
                <a:gd name="connsiteY13" fmla="*/ 15454 h 70392"/>
                <a:gd name="connsiteX14" fmla="*/ 15502 w 70392"/>
                <a:gd name="connsiteY14" fmla="*/ 22046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392" h="70392">
                  <a:moveTo>
                    <a:pt x="52362" y="74328"/>
                  </a:moveTo>
                  <a:cubicBezTo>
                    <a:pt x="50635" y="74328"/>
                    <a:pt x="49035" y="73624"/>
                    <a:pt x="47819" y="72472"/>
                  </a:cubicBezTo>
                  <a:lnTo>
                    <a:pt x="1872" y="26525"/>
                  </a:lnTo>
                  <a:cubicBezTo>
                    <a:pt x="-624" y="24030"/>
                    <a:pt x="-624" y="19998"/>
                    <a:pt x="1872" y="17502"/>
                  </a:cubicBezTo>
                  <a:lnTo>
                    <a:pt x="17550" y="1824"/>
                  </a:lnTo>
                  <a:cubicBezTo>
                    <a:pt x="19982" y="-608"/>
                    <a:pt x="24205" y="-608"/>
                    <a:pt x="26573" y="1824"/>
                  </a:cubicBezTo>
                  <a:lnTo>
                    <a:pt x="72520" y="47771"/>
                  </a:lnTo>
                  <a:cubicBezTo>
                    <a:pt x="75016" y="50267"/>
                    <a:pt x="75016" y="54298"/>
                    <a:pt x="72520" y="56794"/>
                  </a:cubicBezTo>
                  <a:lnTo>
                    <a:pt x="56842" y="72472"/>
                  </a:lnTo>
                  <a:cubicBezTo>
                    <a:pt x="55690" y="73688"/>
                    <a:pt x="54026" y="74328"/>
                    <a:pt x="52362" y="74328"/>
                  </a:cubicBezTo>
                  <a:close/>
                  <a:moveTo>
                    <a:pt x="15502" y="22046"/>
                  </a:moveTo>
                  <a:lnTo>
                    <a:pt x="52362" y="58906"/>
                  </a:lnTo>
                  <a:lnTo>
                    <a:pt x="58954" y="52315"/>
                  </a:lnTo>
                  <a:lnTo>
                    <a:pt x="22094" y="15454"/>
                  </a:lnTo>
                  <a:lnTo>
                    <a:pt x="15502" y="2204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65F32E3-3D6C-4AEB-9571-A0DFA7B092F0}"/>
                </a:ext>
              </a:extLst>
            </p:cNvPr>
            <p:cNvSpPr/>
            <p:nvPr/>
          </p:nvSpPr>
          <p:spPr>
            <a:xfrm>
              <a:off x="5292868" y="4105511"/>
              <a:ext cx="31997" cy="31997"/>
            </a:xfrm>
            <a:custGeom>
              <a:avLst/>
              <a:gdLst>
                <a:gd name="connsiteX0" fmla="*/ 6415 w 31996"/>
                <a:gd name="connsiteY0" fmla="*/ 32781 h 31996"/>
                <a:gd name="connsiteX1" fmla="*/ 1872 w 31996"/>
                <a:gd name="connsiteY1" fmla="*/ 30925 h 31996"/>
                <a:gd name="connsiteX2" fmla="*/ 1872 w 31996"/>
                <a:gd name="connsiteY2" fmla="*/ 21902 h 31996"/>
                <a:gd name="connsiteX3" fmla="*/ 21902 w 31996"/>
                <a:gd name="connsiteY3" fmla="*/ 1872 h 31996"/>
                <a:gd name="connsiteX4" fmla="*/ 30925 w 31996"/>
                <a:gd name="connsiteY4" fmla="*/ 1872 h 31996"/>
                <a:gd name="connsiteX5" fmla="*/ 30925 w 31996"/>
                <a:gd name="connsiteY5" fmla="*/ 10895 h 31996"/>
                <a:gd name="connsiteX6" fmla="*/ 10895 w 31996"/>
                <a:gd name="connsiteY6" fmla="*/ 30925 h 31996"/>
                <a:gd name="connsiteX7" fmla="*/ 6415 w 31996"/>
                <a:gd name="connsiteY7" fmla="*/ 32781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6415" y="32781"/>
                  </a:moveTo>
                  <a:cubicBezTo>
                    <a:pt x="4751" y="32781"/>
                    <a:pt x="3152" y="32141"/>
                    <a:pt x="1872" y="30925"/>
                  </a:cubicBezTo>
                  <a:cubicBezTo>
                    <a:pt x="-624" y="28429"/>
                    <a:pt x="-624" y="24397"/>
                    <a:pt x="1872" y="21902"/>
                  </a:cubicBezTo>
                  <a:lnTo>
                    <a:pt x="21902" y="1872"/>
                  </a:lnTo>
                  <a:cubicBezTo>
                    <a:pt x="24397" y="-624"/>
                    <a:pt x="28429" y="-624"/>
                    <a:pt x="30925" y="1872"/>
                  </a:cubicBezTo>
                  <a:cubicBezTo>
                    <a:pt x="33420" y="4368"/>
                    <a:pt x="33420" y="8399"/>
                    <a:pt x="30925" y="10895"/>
                  </a:cubicBezTo>
                  <a:lnTo>
                    <a:pt x="10895" y="30925"/>
                  </a:lnTo>
                  <a:cubicBezTo>
                    <a:pt x="9679" y="32141"/>
                    <a:pt x="8015" y="32781"/>
                    <a:pt x="6415" y="3278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B949C9C-775D-4B93-AAA5-A05972A3AA68}"/>
                </a:ext>
              </a:extLst>
            </p:cNvPr>
            <p:cNvSpPr/>
            <p:nvPr/>
          </p:nvSpPr>
          <p:spPr>
            <a:xfrm>
              <a:off x="5618914" y="3818437"/>
              <a:ext cx="25597" cy="25597"/>
            </a:xfrm>
            <a:custGeom>
              <a:avLst/>
              <a:gdLst>
                <a:gd name="connsiteX0" fmla="*/ 21070 w 25597"/>
                <a:gd name="connsiteY0" fmla="*/ 27405 h 25597"/>
                <a:gd name="connsiteX1" fmla="*/ 16527 w 25597"/>
                <a:gd name="connsiteY1" fmla="*/ 2554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5549 w 25597"/>
                <a:gd name="connsiteY5" fmla="*/ 16526 h 25597"/>
                <a:gd name="connsiteX6" fmla="*/ 25549 w 25597"/>
                <a:gd name="connsiteY6" fmla="*/ 25549 h 25597"/>
                <a:gd name="connsiteX7" fmla="*/ 21070 w 25597"/>
                <a:gd name="connsiteY7" fmla="*/ 2740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1070" y="27405"/>
                  </a:moveTo>
                  <a:cubicBezTo>
                    <a:pt x="19406" y="27405"/>
                    <a:pt x="17806" y="26765"/>
                    <a:pt x="16527" y="2554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5549" y="16526"/>
                  </a:lnTo>
                  <a:cubicBezTo>
                    <a:pt x="28045" y="19022"/>
                    <a:pt x="28045" y="23054"/>
                    <a:pt x="25549" y="25549"/>
                  </a:cubicBezTo>
                  <a:cubicBezTo>
                    <a:pt x="24334" y="26765"/>
                    <a:pt x="22670" y="27405"/>
                    <a:pt x="21070" y="2740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95BB425F-C1E6-4568-8EAD-9903AB421D08}"/>
                </a:ext>
              </a:extLst>
            </p:cNvPr>
            <p:cNvSpPr/>
            <p:nvPr/>
          </p:nvSpPr>
          <p:spPr>
            <a:xfrm>
              <a:off x="5585317" y="3784840"/>
              <a:ext cx="25597" cy="25597"/>
            </a:xfrm>
            <a:custGeom>
              <a:avLst/>
              <a:gdLst>
                <a:gd name="connsiteX0" fmla="*/ 20110 w 25597"/>
                <a:gd name="connsiteY0" fmla="*/ 26445 h 25597"/>
                <a:gd name="connsiteX1" fmla="*/ 15567 w 25597"/>
                <a:gd name="connsiteY1" fmla="*/ 2458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4589 w 25597"/>
                <a:gd name="connsiteY5" fmla="*/ 15566 h 25597"/>
                <a:gd name="connsiteX6" fmla="*/ 24589 w 25597"/>
                <a:gd name="connsiteY6" fmla="*/ 24589 h 25597"/>
                <a:gd name="connsiteX7" fmla="*/ 20110 w 25597"/>
                <a:gd name="connsiteY7" fmla="*/ 2644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0110" y="26445"/>
                  </a:moveTo>
                  <a:cubicBezTo>
                    <a:pt x="18446" y="26445"/>
                    <a:pt x="16846" y="25805"/>
                    <a:pt x="15567" y="2458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4589" y="15566"/>
                  </a:lnTo>
                  <a:cubicBezTo>
                    <a:pt x="27085" y="18062"/>
                    <a:pt x="27085" y="22094"/>
                    <a:pt x="24589" y="24589"/>
                  </a:cubicBezTo>
                  <a:cubicBezTo>
                    <a:pt x="23374" y="25805"/>
                    <a:pt x="21710" y="26445"/>
                    <a:pt x="20110" y="2644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4E14430-871A-41A7-A15B-6954CCFE8A4D}"/>
                </a:ext>
              </a:extLst>
            </p:cNvPr>
            <p:cNvSpPr/>
            <p:nvPr/>
          </p:nvSpPr>
          <p:spPr>
            <a:xfrm>
              <a:off x="5557753" y="3719151"/>
              <a:ext cx="147185" cy="147185"/>
            </a:xfrm>
            <a:custGeom>
              <a:avLst/>
              <a:gdLst>
                <a:gd name="connsiteX0" fmla="*/ 22141 w 147184"/>
                <a:gd name="connsiteY0" fmla="*/ 153312 h 147184"/>
                <a:gd name="connsiteX1" fmla="*/ 10559 w 147184"/>
                <a:gd name="connsiteY1" fmla="*/ 148512 h 147184"/>
                <a:gd name="connsiteX2" fmla="*/ 4799 w 147184"/>
                <a:gd name="connsiteY2" fmla="*/ 142753 h 147184"/>
                <a:gd name="connsiteX3" fmla="*/ 4799 w 147184"/>
                <a:gd name="connsiteY3" fmla="*/ 119587 h 147184"/>
                <a:gd name="connsiteX4" fmla="*/ 119731 w 147184"/>
                <a:gd name="connsiteY4" fmla="*/ 4655 h 147184"/>
                <a:gd name="connsiteX5" fmla="*/ 142897 w 147184"/>
                <a:gd name="connsiteY5" fmla="*/ 4655 h 147184"/>
                <a:gd name="connsiteX6" fmla="*/ 148656 w 147184"/>
                <a:gd name="connsiteY6" fmla="*/ 10415 h 147184"/>
                <a:gd name="connsiteX7" fmla="*/ 153456 w 147184"/>
                <a:gd name="connsiteY7" fmla="*/ 21998 h 147184"/>
                <a:gd name="connsiteX8" fmla="*/ 148656 w 147184"/>
                <a:gd name="connsiteY8" fmla="*/ 33580 h 147184"/>
                <a:gd name="connsiteX9" fmla="*/ 33724 w 147184"/>
                <a:gd name="connsiteY9" fmla="*/ 148512 h 147184"/>
                <a:gd name="connsiteX10" fmla="*/ 22141 w 147184"/>
                <a:gd name="connsiteY10" fmla="*/ 153312 h 147184"/>
                <a:gd name="connsiteX11" fmla="*/ 131314 w 147184"/>
                <a:gd name="connsiteY11" fmla="*/ 12591 h 147184"/>
                <a:gd name="connsiteX12" fmla="*/ 128754 w 147184"/>
                <a:gd name="connsiteY12" fmla="*/ 13615 h 147184"/>
                <a:gd name="connsiteX13" fmla="*/ 13822 w 147184"/>
                <a:gd name="connsiteY13" fmla="*/ 128546 h 147184"/>
                <a:gd name="connsiteX14" fmla="*/ 13822 w 147184"/>
                <a:gd name="connsiteY14" fmla="*/ 133666 h 147184"/>
                <a:gd name="connsiteX15" fmla="*/ 19582 w 147184"/>
                <a:gd name="connsiteY15" fmla="*/ 139425 h 147184"/>
                <a:gd name="connsiteX16" fmla="*/ 19582 w 147184"/>
                <a:gd name="connsiteY16" fmla="*/ 139425 h 147184"/>
                <a:gd name="connsiteX17" fmla="*/ 24701 w 147184"/>
                <a:gd name="connsiteY17" fmla="*/ 139425 h 147184"/>
                <a:gd name="connsiteX18" fmla="*/ 139633 w 147184"/>
                <a:gd name="connsiteY18" fmla="*/ 24493 h 147184"/>
                <a:gd name="connsiteX19" fmla="*/ 140657 w 147184"/>
                <a:gd name="connsiteY19" fmla="*/ 21934 h 147184"/>
                <a:gd name="connsiteX20" fmla="*/ 139633 w 147184"/>
                <a:gd name="connsiteY20" fmla="*/ 19374 h 147184"/>
                <a:gd name="connsiteX21" fmla="*/ 133874 w 147184"/>
                <a:gd name="connsiteY21" fmla="*/ 13615 h 147184"/>
                <a:gd name="connsiteX22" fmla="*/ 131314 w 147184"/>
                <a:gd name="connsiteY22" fmla="*/ 12591 h 14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7184" h="147184">
                  <a:moveTo>
                    <a:pt x="22141" y="153312"/>
                  </a:moveTo>
                  <a:cubicBezTo>
                    <a:pt x="17790" y="153312"/>
                    <a:pt x="13631" y="151584"/>
                    <a:pt x="10559" y="148512"/>
                  </a:cubicBezTo>
                  <a:lnTo>
                    <a:pt x="4799" y="142753"/>
                  </a:lnTo>
                  <a:cubicBezTo>
                    <a:pt x="-1600" y="136354"/>
                    <a:pt x="-1600" y="125923"/>
                    <a:pt x="4799" y="119587"/>
                  </a:cubicBezTo>
                  <a:lnTo>
                    <a:pt x="119731" y="4655"/>
                  </a:lnTo>
                  <a:cubicBezTo>
                    <a:pt x="125939" y="-1552"/>
                    <a:pt x="136754" y="-1552"/>
                    <a:pt x="142897" y="4655"/>
                  </a:cubicBezTo>
                  <a:lnTo>
                    <a:pt x="148656" y="10415"/>
                  </a:lnTo>
                  <a:cubicBezTo>
                    <a:pt x="151728" y="13486"/>
                    <a:pt x="153456" y="17646"/>
                    <a:pt x="153456" y="21998"/>
                  </a:cubicBezTo>
                  <a:cubicBezTo>
                    <a:pt x="153456" y="26349"/>
                    <a:pt x="151728" y="30509"/>
                    <a:pt x="148656" y="33580"/>
                  </a:cubicBezTo>
                  <a:lnTo>
                    <a:pt x="33724" y="148512"/>
                  </a:lnTo>
                  <a:cubicBezTo>
                    <a:pt x="30653" y="151584"/>
                    <a:pt x="26493" y="153312"/>
                    <a:pt x="22141" y="153312"/>
                  </a:cubicBezTo>
                  <a:close/>
                  <a:moveTo>
                    <a:pt x="131314" y="12591"/>
                  </a:moveTo>
                  <a:cubicBezTo>
                    <a:pt x="130354" y="12591"/>
                    <a:pt x="129458" y="12975"/>
                    <a:pt x="128754" y="13615"/>
                  </a:cubicBezTo>
                  <a:lnTo>
                    <a:pt x="13822" y="128546"/>
                  </a:lnTo>
                  <a:cubicBezTo>
                    <a:pt x="12415" y="129954"/>
                    <a:pt x="12415" y="132258"/>
                    <a:pt x="13822" y="133666"/>
                  </a:cubicBezTo>
                  <a:lnTo>
                    <a:pt x="19582" y="139425"/>
                  </a:lnTo>
                  <a:cubicBezTo>
                    <a:pt x="19582" y="139425"/>
                    <a:pt x="19582" y="139425"/>
                    <a:pt x="19582" y="139425"/>
                  </a:cubicBezTo>
                  <a:cubicBezTo>
                    <a:pt x="20926" y="140769"/>
                    <a:pt x="23294" y="140769"/>
                    <a:pt x="24701" y="139425"/>
                  </a:cubicBezTo>
                  <a:lnTo>
                    <a:pt x="139633" y="24493"/>
                  </a:lnTo>
                  <a:cubicBezTo>
                    <a:pt x="140337" y="23789"/>
                    <a:pt x="140657" y="22893"/>
                    <a:pt x="140657" y="21934"/>
                  </a:cubicBezTo>
                  <a:cubicBezTo>
                    <a:pt x="140657" y="20974"/>
                    <a:pt x="140273" y="20078"/>
                    <a:pt x="139633" y="19374"/>
                  </a:cubicBezTo>
                  <a:lnTo>
                    <a:pt x="133874" y="13615"/>
                  </a:lnTo>
                  <a:cubicBezTo>
                    <a:pt x="133170" y="12975"/>
                    <a:pt x="132274" y="12591"/>
                    <a:pt x="131314" y="1259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68FA266-A23A-4C12-95B0-525709C559D4}"/>
                </a:ext>
              </a:extLst>
            </p:cNvPr>
            <p:cNvSpPr/>
            <p:nvPr/>
          </p:nvSpPr>
          <p:spPr>
            <a:xfrm>
              <a:off x="5445300" y="3920186"/>
              <a:ext cx="63993" cy="63993"/>
            </a:xfrm>
            <a:custGeom>
              <a:avLst/>
              <a:gdLst>
                <a:gd name="connsiteX0" fmla="*/ 59274 w 63993"/>
                <a:gd name="connsiteY0" fmla="*/ 65609 h 63993"/>
                <a:gd name="connsiteX1" fmla="*/ 54730 w 63993"/>
                <a:gd name="connsiteY1" fmla="*/ 63753 h 63993"/>
                <a:gd name="connsiteX2" fmla="*/ 1872 w 63993"/>
                <a:gd name="connsiteY2" fmla="*/ 10895 h 63993"/>
                <a:gd name="connsiteX3" fmla="*/ 1872 w 63993"/>
                <a:gd name="connsiteY3" fmla="*/ 1872 h 63993"/>
                <a:gd name="connsiteX4" fmla="*/ 10895 w 63993"/>
                <a:gd name="connsiteY4" fmla="*/ 1872 h 63993"/>
                <a:gd name="connsiteX5" fmla="*/ 63754 w 63993"/>
                <a:gd name="connsiteY5" fmla="*/ 54730 h 63993"/>
                <a:gd name="connsiteX6" fmla="*/ 63754 w 63993"/>
                <a:gd name="connsiteY6" fmla="*/ 63753 h 63993"/>
                <a:gd name="connsiteX7" fmla="*/ 59274 w 63993"/>
                <a:gd name="connsiteY7" fmla="*/ 65609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993" h="63993">
                  <a:moveTo>
                    <a:pt x="59274" y="65609"/>
                  </a:moveTo>
                  <a:cubicBezTo>
                    <a:pt x="57610" y="65609"/>
                    <a:pt x="56010" y="64969"/>
                    <a:pt x="54730" y="6375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63754" y="54730"/>
                  </a:lnTo>
                  <a:cubicBezTo>
                    <a:pt x="66249" y="57226"/>
                    <a:pt x="66249" y="61257"/>
                    <a:pt x="63754" y="63753"/>
                  </a:cubicBezTo>
                  <a:cubicBezTo>
                    <a:pt x="62538" y="64969"/>
                    <a:pt x="60938" y="65609"/>
                    <a:pt x="59274" y="6560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1" name="Group 730">
            <a:extLst>
              <a:ext uri="{FF2B5EF4-FFF2-40B4-BE49-F238E27FC236}">
                <a16:creationId xmlns:a16="http://schemas.microsoft.com/office/drawing/2014/main" id="{9B0055DF-7BE2-43BD-BE48-F7D7CCBEB295}"/>
              </a:ext>
            </a:extLst>
          </p:cNvPr>
          <p:cNvGrpSpPr/>
          <p:nvPr/>
        </p:nvGrpSpPr>
        <p:grpSpPr>
          <a:xfrm>
            <a:off x="5317969" y="5715005"/>
            <a:ext cx="484494" cy="484558"/>
            <a:chOff x="5272854" y="5830913"/>
            <a:chExt cx="484494" cy="484558"/>
          </a:xfrm>
        </p:grpSpPr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08580814-65CE-4954-A2DF-D20B810ECC24}"/>
                </a:ext>
              </a:extLst>
            </p:cNvPr>
            <p:cNvSpPr/>
            <p:nvPr/>
          </p:nvSpPr>
          <p:spPr>
            <a:xfrm>
              <a:off x="5283093" y="5841216"/>
              <a:ext cx="460752" cy="460752"/>
            </a:xfrm>
            <a:custGeom>
              <a:avLst/>
              <a:gdLst>
                <a:gd name="connsiteX0" fmla="*/ 458896 w 460751"/>
                <a:gd name="connsiteY0" fmla="*/ 465295 h 460751"/>
                <a:gd name="connsiteX1" fmla="*/ 6399 w 460751"/>
                <a:gd name="connsiteY1" fmla="*/ 465295 h 460751"/>
                <a:gd name="connsiteX2" fmla="*/ 0 w 460751"/>
                <a:gd name="connsiteY2" fmla="*/ 458896 h 460751"/>
                <a:gd name="connsiteX3" fmla="*/ 0 w 460751"/>
                <a:gd name="connsiteY3" fmla="*/ 6399 h 460751"/>
                <a:gd name="connsiteX4" fmla="*/ 6399 w 460751"/>
                <a:gd name="connsiteY4" fmla="*/ 0 h 460751"/>
                <a:gd name="connsiteX5" fmla="*/ 458896 w 460751"/>
                <a:gd name="connsiteY5" fmla="*/ 0 h 460751"/>
                <a:gd name="connsiteX6" fmla="*/ 465295 w 460751"/>
                <a:gd name="connsiteY6" fmla="*/ 6399 h 460751"/>
                <a:gd name="connsiteX7" fmla="*/ 465295 w 460751"/>
                <a:gd name="connsiteY7" fmla="*/ 458896 h 460751"/>
                <a:gd name="connsiteX8" fmla="*/ 458896 w 460751"/>
                <a:gd name="connsiteY8" fmla="*/ 465295 h 460751"/>
                <a:gd name="connsiteX9" fmla="*/ 12799 w 460751"/>
                <a:gd name="connsiteY9" fmla="*/ 452497 h 460751"/>
                <a:gd name="connsiteX10" fmla="*/ 452497 w 460751"/>
                <a:gd name="connsiteY10" fmla="*/ 452497 h 460751"/>
                <a:gd name="connsiteX11" fmla="*/ 452497 w 460751"/>
                <a:gd name="connsiteY11" fmla="*/ 12799 h 460751"/>
                <a:gd name="connsiteX12" fmla="*/ 12799 w 460751"/>
                <a:gd name="connsiteY12" fmla="*/ 12799 h 460751"/>
                <a:gd name="connsiteX13" fmla="*/ 12799 w 460751"/>
                <a:gd name="connsiteY13" fmla="*/ 452497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751" h="460751">
                  <a:moveTo>
                    <a:pt x="458896" y="465295"/>
                  </a:moveTo>
                  <a:lnTo>
                    <a:pt x="6399" y="465295"/>
                  </a:lnTo>
                  <a:cubicBezTo>
                    <a:pt x="2880" y="465295"/>
                    <a:pt x="0" y="462416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80"/>
                    <a:pt x="465295" y="6399"/>
                  </a:cubicBezTo>
                  <a:lnTo>
                    <a:pt x="465295" y="458896"/>
                  </a:lnTo>
                  <a:cubicBezTo>
                    <a:pt x="465295" y="462416"/>
                    <a:pt x="462480" y="465295"/>
                    <a:pt x="458896" y="465295"/>
                  </a:cubicBezTo>
                  <a:close/>
                  <a:moveTo>
                    <a:pt x="12799" y="452497"/>
                  </a:moveTo>
                  <a:lnTo>
                    <a:pt x="452497" y="452497"/>
                  </a:lnTo>
                  <a:lnTo>
                    <a:pt x="452497" y="12799"/>
                  </a:lnTo>
                  <a:lnTo>
                    <a:pt x="12799" y="12799"/>
                  </a:lnTo>
                  <a:lnTo>
                    <a:pt x="12799" y="45249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4F65CDB3-8C18-4CFB-92B4-A2D3C68FD690}"/>
                </a:ext>
              </a:extLst>
            </p:cNvPr>
            <p:cNvSpPr/>
            <p:nvPr/>
          </p:nvSpPr>
          <p:spPr>
            <a:xfrm>
              <a:off x="5272854" y="5830913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1 h 31996"/>
                <a:gd name="connsiteX3" fmla="*/ 0 w 31996"/>
                <a:gd name="connsiteY3" fmla="*/ 33341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1"/>
                  </a:lnTo>
                  <a:lnTo>
                    <a:pt x="0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56B77EC7-E5A7-491D-9773-3A1DA217968B}"/>
                </a:ext>
              </a:extLst>
            </p:cNvPr>
            <p:cNvSpPr/>
            <p:nvPr/>
          </p:nvSpPr>
          <p:spPr>
            <a:xfrm>
              <a:off x="5725351" y="5830913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1 h 31996"/>
                <a:gd name="connsiteX3" fmla="*/ 0 w 31996"/>
                <a:gd name="connsiteY3" fmla="*/ 33341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1"/>
                  </a:lnTo>
                  <a:lnTo>
                    <a:pt x="0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7F64018D-5B26-46A8-A263-DF2944ACBCCD}"/>
                </a:ext>
              </a:extLst>
            </p:cNvPr>
            <p:cNvSpPr/>
            <p:nvPr/>
          </p:nvSpPr>
          <p:spPr>
            <a:xfrm>
              <a:off x="5272854" y="6057194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1 h 31996"/>
                <a:gd name="connsiteX3" fmla="*/ 0 w 31996"/>
                <a:gd name="connsiteY3" fmla="*/ 33341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1"/>
                  </a:lnTo>
                  <a:lnTo>
                    <a:pt x="0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D90DB7D3-6279-4A34-A562-E4C20866A016}"/>
                </a:ext>
              </a:extLst>
            </p:cNvPr>
            <p:cNvSpPr/>
            <p:nvPr/>
          </p:nvSpPr>
          <p:spPr>
            <a:xfrm>
              <a:off x="5725351" y="6057194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1 h 31996"/>
                <a:gd name="connsiteX3" fmla="*/ 0 w 31996"/>
                <a:gd name="connsiteY3" fmla="*/ 33341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1"/>
                  </a:lnTo>
                  <a:lnTo>
                    <a:pt x="0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CD0EC258-C492-4DF2-9102-94599E26874A}"/>
                </a:ext>
              </a:extLst>
            </p:cNvPr>
            <p:cNvSpPr/>
            <p:nvPr/>
          </p:nvSpPr>
          <p:spPr>
            <a:xfrm>
              <a:off x="5272854" y="6283474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0 h 31996"/>
                <a:gd name="connsiteX3" fmla="*/ 0 w 31996"/>
                <a:gd name="connsiteY3" fmla="*/ 33340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0"/>
                  </a:lnTo>
                  <a:lnTo>
                    <a:pt x="0" y="3334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F84CD03F-8CB8-44C5-8FE9-0098B0D5D792}"/>
                </a:ext>
              </a:extLst>
            </p:cNvPr>
            <p:cNvSpPr/>
            <p:nvPr/>
          </p:nvSpPr>
          <p:spPr>
            <a:xfrm>
              <a:off x="5499071" y="5830913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0 w 31996"/>
                <a:gd name="connsiteY1" fmla="*/ 0 h 31996"/>
                <a:gd name="connsiteX2" fmla="*/ 33340 w 31996"/>
                <a:gd name="connsiteY2" fmla="*/ 33341 h 31996"/>
                <a:gd name="connsiteX3" fmla="*/ 0 w 31996"/>
                <a:gd name="connsiteY3" fmla="*/ 33341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0" y="0"/>
                  </a:lnTo>
                  <a:lnTo>
                    <a:pt x="33340" y="33341"/>
                  </a:lnTo>
                  <a:lnTo>
                    <a:pt x="0" y="3334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6C01EAD4-97C4-4D54-B383-55A7A0F9349E}"/>
                </a:ext>
              </a:extLst>
            </p:cNvPr>
            <p:cNvSpPr/>
            <p:nvPr/>
          </p:nvSpPr>
          <p:spPr>
            <a:xfrm>
              <a:off x="5499071" y="6283474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0 w 31996"/>
                <a:gd name="connsiteY1" fmla="*/ 0 h 31996"/>
                <a:gd name="connsiteX2" fmla="*/ 33340 w 31996"/>
                <a:gd name="connsiteY2" fmla="*/ 33340 h 31996"/>
                <a:gd name="connsiteX3" fmla="*/ 0 w 31996"/>
                <a:gd name="connsiteY3" fmla="*/ 33340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0" y="0"/>
                  </a:lnTo>
                  <a:lnTo>
                    <a:pt x="33340" y="33340"/>
                  </a:lnTo>
                  <a:lnTo>
                    <a:pt x="0" y="3334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31FC4BFD-2501-4BDA-BB22-EDBDE2EA1136}"/>
                </a:ext>
              </a:extLst>
            </p:cNvPr>
            <p:cNvSpPr/>
            <p:nvPr/>
          </p:nvSpPr>
          <p:spPr>
            <a:xfrm>
              <a:off x="5725351" y="6283474"/>
              <a:ext cx="31997" cy="31997"/>
            </a:xfrm>
            <a:custGeom>
              <a:avLst/>
              <a:gdLst>
                <a:gd name="connsiteX0" fmla="*/ 0 w 31996"/>
                <a:gd name="connsiteY0" fmla="*/ 0 h 31996"/>
                <a:gd name="connsiteX1" fmla="*/ 33341 w 31996"/>
                <a:gd name="connsiteY1" fmla="*/ 0 h 31996"/>
                <a:gd name="connsiteX2" fmla="*/ 33341 w 31996"/>
                <a:gd name="connsiteY2" fmla="*/ 33340 h 31996"/>
                <a:gd name="connsiteX3" fmla="*/ 0 w 31996"/>
                <a:gd name="connsiteY3" fmla="*/ 33340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996" h="31996">
                  <a:moveTo>
                    <a:pt x="0" y="0"/>
                  </a:moveTo>
                  <a:lnTo>
                    <a:pt x="33341" y="0"/>
                  </a:lnTo>
                  <a:lnTo>
                    <a:pt x="33341" y="33340"/>
                  </a:lnTo>
                  <a:lnTo>
                    <a:pt x="0" y="3334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C7B96BF-6473-4FAF-BA57-4176250EC8DB}"/>
                </a:ext>
              </a:extLst>
            </p:cNvPr>
            <p:cNvSpPr/>
            <p:nvPr/>
          </p:nvSpPr>
          <p:spPr>
            <a:xfrm>
              <a:off x="5349381" y="5907769"/>
              <a:ext cx="326366" cy="326366"/>
            </a:xfrm>
            <a:custGeom>
              <a:avLst/>
              <a:gdLst>
                <a:gd name="connsiteX0" fmla="*/ 6409 w 326365"/>
                <a:gd name="connsiteY0" fmla="*/ 332509 h 326365"/>
                <a:gd name="connsiteX1" fmla="*/ 3529 w 326365"/>
                <a:gd name="connsiteY1" fmla="*/ 331805 h 326365"/>
                <a:gd name="connsiteX2" fmla="*/ 649 w 326365"/>
                <a:gd name="connsiteY2" fmla="*/ 323230 h 326365"/>
                <a:gd name="connsiteX3" fmla="*/ 160632 w 326365"/>
                <a:gd name="connsiteY3" fmla="*/ 3264 h 326365"/>
                <a:gd name="connsiteX4" fmla="*/ 172087 w 326365"/>
                <a:gd name="connsiteY4" fmla="*/ 3264 h 326365"/>
                <a:gd name="connsiteX5" fmla="*/ 332070 w 326365"/>
                <a:gd name="connsiteY5" fmla="*/ 323230 h 326365"/>
                <a:gd name="connsiteX6" fmla="*/ 329191 w 326365"/>
                <a:gd name="connsiteY6" fmla="*/ 331805 h 326365"/>
                <a:gd name="connsiteX7" fmla="*/ 320616 w 326365"/>
                <a:gd name="connsiteY7" fmla="*/ 328925 h 326365"/>
                <a:gd name="connsiteX8" fmla="*/ 166392 w 326365"/>
                <a:gd name="connsiteY8" fmla="*/ 20414 h 326365"/>
                <a:gd name="connsiteX9" fmla="*/ 12104 w 326365"/>
                <a:gd name="connsiteY9" fmla="*/ 328925 h 326365"/>
                <a:gd name="connsiteX10" fmla="*/ 6409 w 326365"/>
                <a:gd name="connsiteY10" fmla="*/ 332509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65" h="326365">
                  <a:moveTo>
                    <a:pt x="6409" y="332509"/>
                  </a:moveTo>
                  <a:cubicBezTo>
                    <a:pt x="5449" y="332509"/>
                    <a:pt x="4489" y="332317"/>
                    <a:pt x="3529" y="331805"/>
                  </a:cubicBezTo>
                  <a:cubicBezTo>
                    <a:pt x="393" y="330205"/>
                    <a:pt x="-887" y="326366"/>
                    <a:pt x="649" y="323230"/>
                  </a:cubicBezTo>
                  <a:lnTo>
                    <a:pt x="160632" y="3264"/>
                  </a:lnTo>
                  <a:cubicBezTo>
                    <a:pt x="162808" y="-1088"/>
                    <a:pt x="169912" y="-1088"/>
                    <a:pt x="172087" y="3264"/>
                  </a:cubicBezTo>
                  <a:lnTo>
                    <a:pt x="332070" y="323230"/>
                  </a:lnTo>
                  <a:cubicBezTo>
                    <a:pt x="333670" y="326366"/>
                    <a:pt x="332391" y="330205"/>
                    <a:pt x="329191" y="331805"/>
                  </a:cubicBezTo>
                  <a:cubicBezTo>
                    <a:pt x="326055" y="333405"/>
                    <a:pt x="322215" y="332125"/>
                    <a:pt x="320616" y="328925"/>
                  </a:cubicBezTo>
                  <a:lnTo>
                    <a:pt x="166392" y="20414"/>
                  </a:lnTo>
                  <a:lnTo>
                    <a:pt x="12104" y="328925"/>
                  </a:lnTo>
                  <a:cubicBezTo>
                    <a:pt x="11016" y="331165"/>
                    <a:pt x="8712" y="332509"/>
                    <a:pt x="6409" y="33250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2FF8CF15-ACEB-4CB7-923F-2FE9D752953E}"/>
                </a:ext>
              </a:extLst>
            </p:cNvPr>
            <p:cNvSpPr/>
            <p:nvPr/>
          </p:nvSpPr>
          <p:spPr>
            <a:xfrm>
              <a:off x="5366284" y="6067496"/>
              <a:ext cx="294369" cy="12799"/>
            </a:xfrm>
            <a:custGeom>
              <a:avLst/>
              <a:gdLst>
                <a:gd name="connsiteX0" fmla="*/ 292577 w 294369"/>
                <a:gd name="connsiteY0" fmla="*/ 12799 h 12798"/>
                <a:gd name="connsiteX1" fmla="*/ 6399 w 294369"/>
                <a:gd name="connsiteY1" fmla="*/ 12799 h 12798"/>
                <a:gd name="connsiteX2" fmla="*/ 0 w 294369"/>
                <a:gd name="connsiteY2" fmla="*/ 6399 h 12798"/>
                <a:gd name="connsiteX3" fmla="*/ 6399 w 294369"/>
                <a:gd name="connsiteY3" fmla="*/ 0 h 12798"/>
                <a:gd name="connsiteX4" fmla="*/ 292577 w 294369"/>
                <a:gd name="connsiteY4" fmla="*/ 0 h 12798"/>
                <a:gd name="connsiteX5" fmla="*/ 298977 w 294369"/>
                <a:gd name="connsiteY5" fmla="*/ 6399 h 12798"/>
                <a:gd name="connsiteX6" fmla="*/ 292577 w 29436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4369" h="12798">
                  <a:moveTo>
                    <a:pt x="29257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92577" y="0"/>
                  </a:lnTo>
                  <a:cubicBezTo>
                    <a:pt x="296097" y="0"/>
                    <a:pt x="298977" y="2880"/>
                    <a:pt x="298977" y="6399"/>
                  </a:cubicBezTo>
                  <a:cubicBezTo>
                    <a:pt x="298977" y="9919"/>
                    <a:pt x="296097" y="12799"/>
                    <a:pt x="29257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25F7EB47-039E-4218-B29D-FF09A08806BC}"/>
              </a:ext>
            </a:extLst>
          </p:cNvPr>
          <p:cNvSpPr/>
          <p:nvPr/>
        </p:nvSpPr>
        <p:spPr>
          <a:xfrm>
            <a:off x="7364076" y="132103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D9745E67-D682-460A-A671-AFD52C605871}"/>
              </a:ext>
            </a:extLst>
          </p:cNvPr>
          <p:cNvSpPr/>
          <p:nvPr/>
        </p:nvSpPr>
        <p:spPr>
          <a:xfrm>
            <a:off x="7364076" y="2400282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3F33FE67-9794-425B-8D8F-580645170B68}"/>
              </a:ext>
            </a:extLst>
          </p:cNvPr>
          <p:cNvSpPr/>
          <p:nvPr/>
        </p:nvSpPr>
        <p:spPr>
          <a:xfrm>
            <a:off x="7364076" y="3479528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8FAE3482-C75B-49A2-B4E0-77BE965B52FC}"/>
              </a:ext>
            </a:extLst>
          </p:cNvPr>
          <p:cNvSpPr/>
          <p:nvPr/>
        </p:nvSpPr>
        <p:spPr>
          <a:xfrm>
            <a:off x="7364076" y="455877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A07F0661-E40E-4489-B0C0-2D110A4FD34E}"/>
              </a:ext>
            </a:extLst>
          </p:cNvPr>
          <p:cNvSpPr/>
          <p:nvPr/>
        </p:nvSpPr>
        <p:spPr>
          <a:xfrm>
            <a:off x="7364076" y="5638021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94" name="Group 693">
            <a:extLst>
              <a:ext uri="{FF2B5EF4-FFF2-40B4-BE49-F238E27FC236}">
                <a16:creationId xmlns:a16="http://schemas.microsoft.com/office/drawing/2014/main" id="{5E3158B5-B3A2-40E8-811F-4696B8470AFE}"/>
              </a:ext>
            </a:extLst>
          </p:cNvPr>
          <p:cNvGrpSpPr/>
          <p:nvPr/>
        </p:nvGrpSpPr>
        <p:grpSpPr>
          <a:xfrm>
            <a:off x="7484831" y="1330183"/>
            <a:ext cx="370201" cy="614019"/>
            <a:chOff x="7635806" y="1446091"/>
            <a:chExt cx="370201" cy="614019"/>
          </a:xfrm>
        </p:grpSpPr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306FD5C-1E4D-4834-AB17-53AD83F42F48}"/>
                </a:ext>
              </a:extLst>
            </p:cNvPr>
            <p:cNvSpPr/>
            <p:nvPr/>
          </p:nvSpPr>
          <p:spPr>
            <a:xfrm>
              <a:off x="7659311" y="1499355"/>
              <a:ext cx="57594" cy="57594"/>
            </a:xfrm>
            <a:custGeom>
              <a:avLst/>
              <a:gdLst>
                <a:gd name="connsiteX0" fmla="*/ 30890 w 57593"/>
                <a:gd name="connsiteY0" fmla="*/ 61991 h 57593"/>
                <a:gd name="connsiteX1" fmla="*/ 13228 w 57593"/>
                <a:gd name="connsiteY1" fmla="*/ 56423 h 57593"/>
                <a:gd name="connsiteX2" fmla="*/ 493 w 57593"/>
                <a:gd name="connsiteY2" fmla="*/ 36393 h 57593"/>
                <a:gd name="connsiteX3" fmla="*/ 5613 w 57593"/>
                <a:gd name="connsiteY3" fmla="*/ 13228 h 57593"/>
                <a:gd name="connsiteX4" fmla="*/ 25579 w 57593"/>
                <a:gd name="connsiteY4" fmla="*/ 493 h 57593"/>
                <a:gd name="connsiteX5" fmla="*/ 48744 w 57593"/>
                <a:gd name="connsiteY5" fmla="*/ 5613 h 57593"/>
                <a:gd name="connsiteX6" fmla="*/ 61479 w 57593"/>
                <a:gd name="connsiteY6" fmla="*/ 25643 h 57593"/>
                <a:gd name="connsiteX7" fmla="*/ 56359 w 57593"/>
                <a:gd name="connsiteY7" fmla="*/ 48808 h 57593"/>
                <a:gd name="connsiteX8" fmla="*/ 36329 w 57593"/>
                <a:gd name="connsiteY8" fmla="*/ 61543 h 57593"/>
                <a:gd name="connsiteX9" fmla="*/ 30890 w 57593"/>
                <a:gd name="connsiteY9" fmla="*/ 61991 h 57593"/>
                <a:gd name="connsiteX10" fmla="*/ 31018 w 57593"/>
                <a:gd name="connsiteY10" fmla="*/ 12780 h 57593"/>
                <a:gd name="connsiteX11" fmla="*/ 27818 w 57593"/>
                <a:gd name="connsiteY11" fmla="*/ 13036 h 57593"/>
                <a:gd name="connsiteX12" fmla="*/ 16108 w 57593"/>
                <a:gd name="connsiteY12" fmla="*/ 20523 h 57593"/>
                <a:gd name="connsiteX13" fmla="*/ 13100 w 57593"/>
                <a:gd name="connsiteY13" fmla="*/ 34154 h 57593"/>
                <a:gd name="connsiteX14" fmla="*/ 20587 w 57593"/>
                <a:gd name="connsiteY14" fmla="*/ 45864 h 57593"/>
                <a:gd name="connsiteX15" fmla="*/ 34218 w 57593"/>
                <a:gd name="connsiteY15" fmla="*/ 48872 h 57593"/>
                <a:gd name="connsiteX16" fmla="*/ 45928 w 57593"/>
                <a:gd name="connsiteY16" fmla="*/ 41385 h 57593"/>
                <a:gd name="connsiteX17" fmla="*/ 48936 w 57593"/>
                <a:gd name="connsiteY17" fmla="*/ 27754 h 57593"/>
                <a:gd name="connsiteX18" fmla="*/ 48936 w 57593"/>
                <a:gd name="connsiteY18" fmla="*/ 27754 h 57593"/>
                <a:gd name="connsiteX19" fmla="*/ 41449 w 57593"/>
                <a:gd name="connsiteY19" fmla="*/ 16044 h 57593"/>
                <a:gd name="connsiteX20" fmla="*/ 31018 w 57593"/>
                <a:gd name="connsiteY20" fmla="*/ 12780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593" h="57593">
                  <a:moveTo>
                    <a:pt x="30890" y="61991"/>
                  </a:moveTo>
                  <a:cubicBezTo>
                    <a:pt x="24619" y="61991"/>
                    <a:pt x="18476" y="60071"/>
                    <a:pt x="13228" y="56423"/>
                  </a:cubicBezTo>
                  <a:cubicBezTo>
                    <a:pt x="6445" y="51688"/>
                    <a:pt x="1901" y="44585"/>
                    <a:pt x="493" y="36393"/>
                  </a:cubicBezTo>
                  <a:cubicBezTo>
                    <a:pt x="-979" y="28266"/>
                    <a:pt x="877" y="20011"/>
                    <a:pt x="5613" y="13228"/>
                  </a:cubicBezTo>
                  <a:cubicBezTo>
                    <a:pt x="10348" y="6445"/>
                    <a:pt x="17451" y="1901"/>
                    <a:pt x="25579" y="493"/>
                  </a:cubicBezTo>
                  <a:cubicBezTo>
                    <a:pt x="33706" y="-979"/>
                    <a:pt x="41961" y="877"/>
                    <a:pt x="48744" y="5613"/>
                  </a:cubicBezTo>
                  <a:cubicBezTo>
                    <a:pt x="55527" y="10348"/>
                    <a:pt x="60071" y="17451"/>
                    <a:pt x="61479" y="25643"/>
                  </a:cubicBezTo>
                  <a:cubicBezTo>
                    <a:pt x="62951" y="33770"/>
                    <a:pt x="61095" y="42025"/>
                    <a:pt x="56359" y="48808"/>
                  </a:cubicBezTo>
                  <a:cubicBezTo>
                    <a:pt x="51624" y="55591"/>
                    <a:pt x="44521" y="60135"/>
                    <a:pt x="36329" y="61543"/>
                  </a:cubicBezTo>
                  <a:cubicBezTo>
                    <a:pt x="34537" y="61863"/>
                    <a:pt x="32682" y="61991"/>
                    <a:pt x="30890" y="61991"/>
                  </a:cubicBezTo>
                  <a:close/>
                  <a:moveTo>
                    <a:pt x="31018" y="12780"/>
                  </a:moveTo>
                  <a:cubicBezTo>
                    <a:pt x="29930" y="12780"/>
                    <a:pt x="28907" y="12844"/>
                    <a:pt x="27818" y="13036"/>
                  </a:cubicBezTo>
                  <a:cubicBezTo>
                    <a:pt x="23019" y="13868"/>
                    <a:pt x="18859" y="16556"/>
                    <a:pt x="16108" y="20523"/>
                  </a:cubicBezTo>
                  <a:cubicBezTo>
                    <a:pt x="13292" y="24491"/>
                    <a:pt x="12268" y="29354"/>
                    <a:pt x="13100" y="34154"/>
                  </a:cubicBezTo>
                  <a:cubicBezTo>
                    <a:pt x="13932" y="38953"/>
                    <a:pt x="16620" y="43113"/>
                    <a:pt x="20587" y="45864"/>
                  </a:cubicBezTo>
                  <a:cubicBezTo>
                    <a:pt x="24555" y="48616"/>
                    <a:pt x="29418" y="49704"/>
                    <a:pt x="34218" y="48872"/>
                  </a:cubicBezTo>
                  <a:cubicBezTo>
                    <a:pt x="39017" y="48040"/>
                    <a:pt x="43177" y="45353"/>
                    <a:pt x="45928" y="41385"/>
                  </a:cubicBezTo>
                  <a:cubicBezTo>
                    <a:pt x="48744" y="37417"/>
                    <a:pt x="49768" y="32554"/>
                    <a:pt x="48936" y="27754"/>
                  </a:cubicBezTo>
                  <a:lnTo>
                    <a:pt x="48936" y="27754"/>
                  </a:lnTo>
                  <a:cubicBezTo>
                    <a:pt x="48105" y="22955"/>
                    <a:pt x="45417" y="18795"/>
                    <a:pt x="41449" y="16044"/>
                  </a:cubicBezTo>
                  <a:cubicBezTo>
                    <a:pt x="38313" y="13932"/>
                    <a:pt x="34665" y="12780"/>
                    <a:pt x="31018" y="1278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7468B82-12D1-48ED-A2B4-2CC9B23A1297}"/>
                </a:ext>
              </a:extLst>
            </p:cNvPr>
            <p:cNvSpPr/>
            <p:nvPr/>
          </p:nvSpPr>
          <p:spPr>
            <a:xfrm>
              <a:off x="7635806" y="1634362"/>
              <a:ext cx="31997" cy="6399"/>
            </a:xfrm>
            <a:custGeom>
              <a:avLst/>
              <a:gdLst>
                <a:gd name="connsiteX0" fmla="*/ 28925 w 31996"/>
                <a:gd name="connsiteY0" fmla="*/ 12799 h 6399"/>
                <a:gd name="connsiteX1" fmla="*/ 6399 w 31996"/>
                <a:gd name="connsiteY1" fmla="*/ 12799 h 6399"/>
                <a:gd name="connsiteX2" fmla="*/ 0 w 31996"/>
                <a:gd name="connsiteY2" fmla="*/ 6399 h 6399"/>
                <a:gd name="connsiteX3" fmla="*/ 6399 w 31996"/>
                <a:gd name="connsiteY3" fmla="*/ 0 h 6399"/>
                <a:gd name="connsiteX4" fmla="*/ 28925 w 31996"/>
                <a:gd name="connsiteY4" fmla="*/ 0 h 6399"/>
                <a:gd name="connsiteX5" fmla="*/ 35324 w 31996"/>
                <a:gd name="connsiteY5" fmla="*/ 6399 h 6399"/>
                <a:gd name="connsiteX6" fmla="*/ 28925 w 31996"/>
                <a:gd name="connsiteY6" fmla="*/ 12799 h 6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6399">
                  <a:moveTo>
                    <a:pt x="2892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8925" y="0"/>
                  </a:lnTo>
                  <a:cubicBezTo>
                    <a:pt x="32444" y="0"/>
                    <a:pt x="35324" y="2880"/>
                    <a:pt x="35324" y="6399"/>
                  </a:cubicBezTo>
                  <a:cubicBezTo>
                    <a:pt x="35324" y="9919"/>
                    <a:pt x="32444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C0FC251-320B-4AFB-A8FB-BE6DE85DDC0C}"/>
                </a:ext>
              </a:extLst>
            </p:cNvPr>
            <p:cNvSpPr/>
            <p:nvPr/>
          </p:nvSpPr>
          <p:spPr>
            <a:xfrm>
              <a:off x="7647069" y="1623035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79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3B555D02-686D-4E13-9C0C-F443DC6CA6D5}"/>
                </a:ext>
              </a:extLst>
            </p:cNvPr>
            <p:cNvSpPr/>
            <p:nvPr/>
          </p:nvSpPr>
          <p:spPr>
            <a:xfrm>
              <a:off x="7681241" y="1703731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4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3" y="0"/>
                    <a:pt x="43644" y="9791"/>
                    <a:pt x="43644" y="21822"/>
                  </a:cubicBezTo>
                  <a:cubicBezTo>
                    <a:pt x="43644" y="33852"/>
                    <a:pt x="33853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4" y="30781"/>
                    <a:pt x="30845" y="26749"/>
                    <a:pt x="30845" y="21758"/>
                  </a:cubicBezTo>
                  <a:cubicBezTo>
                    <a:pt x="30845" y="16766"/>
                    <a:pt x="26814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D45BD502-FAC8-4B3A-8986-4002302762EE}"/>
                </a:ext>
              </a:extLst>
            </p:cNvPr>
            <p:cNvSpPr/>
            <p:nvPr/>
          </p:nvSpPr>
          <p:spPr>
            <a:xfrm>
              <a:off x="7939263" y="1648761"/>
              <a:ext cx="44795" cy="12799"/>
            </a:xfrm>
            <a:custGeom>
              <a:avLst/>
              <a:gdLst>
                <a:gd name="connsiteX0" fmla="*/ 39547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39547 w 44795"/>
                <a:gd name="connsiteY4" fmla="*/ 0 h 12798"/>
                <a:gd name="connsiteX5" fmla="*/ 45947 w 44795"/>
                <a:gd name="connsiteY5" fmla="*/ 6399 h 12798"/>
                <a:gd name="connsiteX6" fmla="*/ 39547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39547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39547" y="0"/>
                  </a:lnTo>
                  <a:cubicBezTo>
                    <a:pt x="43067" y="0"/>
                    <a:pt x="45947" y="2880"/>
                    <a:pt x="45947" y="6399"/>
                  </a:cubicBezTo>
                  <a:cubicBezTo>
                    <a:pt x="45947" y="9919"/>
                    <a:pt x="43067" y="12799"/>
                    <a:pt x="3954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3AEAB4C-7A91-4D3F-A47C-8FBE4AD8C20D}"/>
                </a:ext>
              </a:extLst>
            </p:cNvPr>
            <p:cNvSpPr/>
            <p:nvPr/>
          </p:nvSpPr>
          <p:spPr>
            <a:xfrm>
              <a:off x="7955837" y="1632122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79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131"/>
                    <a:pt x="9919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180B224-3917-42DD-94AE-3C7221CCA0C2}"/>
                </a:ext>
              </a:extLst>
            </p:cNvPr>
            <p:cNvSpPr/>
            <p:nvPr/>
          </p:nvSpPr>
          <p:spPr>
            <a:xfrm>
              <a:off x="7967611" y="1719729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4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3" y="0"/>
                    <a:pt x="43644" y="9791"/>
                    <a:pt x="43644" y="21822"/>
                  </a:cubicBezTo>
                  <a:cubicBezTo>
                    <a:pt x="43644" y="33852"/>
                    <a:pt x="33853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4" y="30781"/>
                    <a:pt x="30845" y="26749"/>
                    <a:pt x="30845" y="21758"/>
                  </a:cubicBezTo>
                  <a:cubicBezTo>
                    <a:pt x="30845" y="16766"/>
                    <a:pt x="26814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8FFAD89D-1255-42D3-8989-696EE20224D1}"/>
                </a:ext>
              </a:extLst>
            </p:cNvPr>
            <p:cNvSpPr/>
            <p:nvPr/>
          </p:nvSpPr>
          <p:spPr>
            <a:xfrm>
              <a:off x="7935023" y="1827990"/>
              <a:ext cx="25597" cy="25597"/>
            </a:xfrm>
            <a:custGeom>
              <a:avLst/>
              <a:gdLst>
                <a:gd name="connsiteX0" fmla="*/ 22349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4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49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49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4" y="1872"/>
                  </a:cubicBezTo>
                  <a:lnTo>
                    <a:pt x="26829" y="17806"/>
                  </a:lnTo>
                  <a:cubicBezTo>
                    <a:pt x="29324" y="20302"/>
                    <a:pt x="29324" y="24333"/>
                    <a:pt x="26829" y="26829"/>
                  </a:cubicBezTo>
                  <a:cubicBezTo>
                    <a:pt x="25677" y="28045"/>
                    <a:pt x="24013" y="28685"/>
                    <a:pt x="22349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FDC63C0-F30A-46F1-AE8D-43A13F01FDAF}"/>
                </a:ext>
              </a:extLst>
            </p:cNvPr>
            <p:cNvSpPr/>
            <p:nvPr/>
          </p:nvSpPr>
          <p:spPr>
            <a:xfrm>
              <a:off x="7935087" y="1827990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4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1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3" y="-624"/>
                    <a:pt x="26829" y="1872"/>
                  </a:cubicBezTo>
                  <a:cubicBezTo>
                    <a:pt x="29324" y="4368"/>
                    <a:pt x="29324" y="8399"/>
                    <a:pt x="26829" y="10895"/>
                  </a:cubicBezTo>
                  <a:lnTo>
                    <a:pt x="10894" y="26829"/>
                  </a:lnTo>
                  <a:cubicBezTo>
                    <a:pt x="9679" y="28045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C5D373-1911-46F3-9EEC-863CDA36B2AF}"/>
                </a:ext>
              </a:extLst>
            </p:cNvPr>
            <p:cNvSpPr/>
            <p:nvPr/>
          </p:nvSpPr>
          <p:spPr>
            <a:xfrm>
              <a:off x="7781189" y="1772140"/>
              <a:ext cx="102389" cy="287970"/>
            </a:xfrm>
            <a:custGeom>
              <a:avLst/>
              <a:gdLst>
                <a:gd name="connsiteX0" fmla="*/ 53892 w 102389"/>
                <a:gd name="connsiteY0" fmla="*/ 294177 h 287969"/>
                <a:gd name="connsiteX1" fmla="*/ 9 w 102389"/>
                <a:gd name="connsiteY1" fmla="*/ 217513 h 287969"/>
                <a:gd name="connsiteX2" fmla="*/ 6089 w 102389"/>
                <a:gd name="connsiteY2" fmla="*/ 210794 h 287969"/>
                <a:gd name="connsiteX3" fmla="*/ 12808 w 102389"/>
                <a:gd name="connsiteY3" fmla="*/ 216873 h 287969"/>
                <a:gd name="connsiteX4" fmla="*/ 53892 w 102389"/>
                <a:gd name="connsiteY4" fmla="*/ 281378 h 287969"/>
                <a:gd name="connsiteX5" fmla="*/ 95103 w 102389"/>
                <a:gd name="connsiteY5" fmla="*/ 211050 h 287969"/>
                <a:gd name="connsiteX6" fmla="*/ 101503 w 102389"/>
                <a:gd name="connsiteY6" fmla="*/ 204651 h 287969"/>
                <a:gd name="connsiteX7" fmla="*/ 107902 w 102389"/>
                <a:gd name="connsiteY7" fmla="*/ 211050 h 287969"/>
                <a:gd name="connsiteX8" fmla="*/ 53892 w 102389"/>
                <a:gd name="connsiteY8" fmla="*/ 294177 h 287969"/>
                <a:gd name="connsiteX9" fmla="*/ 6985 w 102389"/>
                <a:gd name="connsiteY9" fmla="*/ 204395 h 287969"/>
                <a:gd name="connsiteX10" fmla="*/ 6281 w 102389"/>
                <a:gd name="connsiteY10" fmla="*/ 204331 h 287969"/>
                <a:gd name="connsiteX11" fmla="*/ 586 w 102389"/>
                <a:gd name="connsiteY11" fmla="*/ 197291 h 287969"/>
                <a:gd name="connsiteX12" fmla="*/ 2954 w 102389"/>
                <a:gd name="connsiteY12" fmla="*/ 182957 h 287969"/>
                <a:gd name="connsiteX13" fmla="*/ 15432 w 102389"/>
                <a:gd name="connsiteY13" fmla="*/ 83383 h 287969"/>
                <a:gd name="connsiteX14" fmla="*/ 15432 w 102389"/>
                <a:gd name="connsiteY14" fmla="*/ 6399 h 287969"/>
                <a:gd name="connsiteX15" fmla="*/ 21831 w 102389"/>
                <a:gd name="connsiteY15" fmla="*/ 0 h 287969"/>
                <a:gd name="connsiteX16" fmla="*/ 85953 w 102389"/>
                <a:gd name="connsiteY16" fmla="*/ 0 h 287969"/>
                <a:gd name="connsiteX17" fmla="*/ 92352 w 102389"/>
                <a:gd name="connsiteY17" fmla="*/ 6399 h 287969"/>
                <a:gd name="connsiteX18" fmla="*/ 92352 w 102389"/>
                <a:gd name="connsiteY18" fmla="*/ 83383 h 287969"/>
                <a:gd name="connsiteX19" fmla="*/ 104830 w 102389"/>
                <a:gd name="connsiteY19" fmla="*/ 182893 h 287969"/>
                <a:gd name="connsiteX20" fmla="*/ 107007 w 102389"/>
                <a:gd name="connsiteY20" fmla="*/ 195435 h 287969"/>
                <a:gd name="connsiteX21" fmla="*/ 101439 w 102389"/>
                <a:gd name="connsiteY21" fmla="*/ 202539 h 287969"/>
                <a:gd name="connsiteX22" fmla="*/ 94335 w 102389"/>
                <a:gd name="connsiteY22" fmla="*/ 196971 h 287969"/>
                <a:gd name="connsiteX23" fmla="*/ 92352 w 102389"/>
                <a:gd name="connsiteY23" fmla="*/ 185773 h 287969"/>
                <a:gd name="connsiteX24" fmla="*/ 79553 w 102389"/>
                <a:gd name="connsiteY24" fmla="*/ 83383 h 287969"/>
                <a:gd name="connsiteX25" fmla="*/ 79553 w 102389"/>
                <a:gd name="connsiteY25" fmla="*/ 12799 h 287969"/>
                <a:gd name="connsiteX26" fmla="*/ 28231 w 102389"/>
                <a:gd name="connsiteY26" fmla="*/ 12799 h 287969"/>
                <a:gd name="connsiteX27" fmla="*/ 28231 w 102389"/>
                <a:gd name="connsiteY27" fmla="*/ 83447 h 287969"/>
                <a:gd name="connsiteX28" fmla="*/ 15432 w 102389"/>
                <a:gd name="connsiteY28" fmla="*/ 185836 h 287969"/>
                <a:gd name="connsiteX29" fmla="*/ 13321 w 102389"/>
                <a:gd name="connsiteY29" fmla="*/ 198699 h 287969"/>
                <a:gd name="connsiteX30" fmla="*/ 6985 w 102389"/>
                <a:gd name="connsiteY30" fmla="*/ 204395 h 28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2389" h="287969">
                  <a:moveTo>
                    <a:pt x="53892" y="294177"/>
                  </a:moveTo>
                  <a:cubicBezTo>
                    <a:pt x="25351" y="294177"/>
                    <a:pt x="2186" y="261221"/>
                    <a:pt x="9" y="217513"/>
                  </a:cubicBezTo>
                  <a:cubicBezTo>
                    <a:pt x="-182" y="213994"/>
                    <a:pt x="2569" y="210986"/>
                    <a:pt x="6089" y="210794"/>
                  </a:cubicBezTo>
                  <a:cubicBezTo>
                    <a:pt x="9608" y="210666"/>
                    <a:pt x="12617" y="213354"/>
                    <a:pt x="12808" y="216873"/>
                  </a:cubicBezTo>
                  <a:cubicBezTo>
                    <a:pt x="14600" y="253029"/>
                    <a:pt x="32646" y="281378"/>
                    <a:pt x="53892" y="281378"/>
                  </a:cubicBezTo>
                  <a:cubicBezTo>
                    <a:pt x="76226" y="281378"/>
                    <a:pt x="95103" y="249190"/>
                    <a:pt x="95103" y="211050"/>
                  </a:cubicBezTo>
                  <a:cubicBezTo>
                    <a:pt x="95103" y="207530"/>
                    <a:pt x="97984" y="204651"/>
                    <a:pt x="101503" y="204651"/>
                  </a:cubicBezTo>
                  <a:cubicBezTo>
                    <a:pt x="105023" y="204651"/>
                    <a:pt x="107902" y="207530"/>
                    <a:pt x="107902" y="211050"/>
                  </a:cubicBezTo>
                  <a:cubicBezTo>
                    <a:pt x="107966" y="257637"/>
                    <a:pt x="84225" y="294177"/>
                    <a:pt x="53892" y="294177"/>
                  </a:cubicBezTo>
                  <a:close/>
                  <a:moveTo>
                    <a:pt x="6985" y="204395"/>
                  </a:moveTo>
                  <a:cubicBezTo>
                    <a:pt x="6729" y="204395"/>
                    <a:pt x="6537" y="204395"/>
                    <a:pt x="6281" y="204331"/>
                  </a:cubicBezTo>
                  <a:cubicBezTo>
                    <a:pt x="2761" y="203947"/>
                    <a:pt x="202" y="200811"/>
                    <a:pt x="586" y="197291"/>
                  </a:cubicBezTo>
                  <a:cubicBezTo>
                    <a:pt x="1098" y="192428"/>
                    <a:pt x="1930" y="187564"/>
                    <a:pt x="2954" y="182957"/>
                  </a:cubicBezTo>
                  <a:cubicBezTo>
                    <a:pt x="11336" y="146353"/>
                    <a:pt x="15432" y="113780"/>
                    <a:pt x="15432" y="83383"/>
                  </a:cubicBezTo>
                  <a:lnTo>
                    <a:pt x="15432" y="6399"/>
                  </a:lnTo>
                  <a:cubicBezTo>
                    <a:pt x="15432" y="2880"/>
                    <a:pt x="18311" y="0"/>
                    <a:pt x="21831" y="0"/>
                  </a:cubicBezTo>
                  <a:lnTo>
                    <a:pt x="85953" y="0"/>
                  </a:lnTo>
                  <a:cubicBezTo>
                    <a:pt x="89472" y="0"/>
                    <a:pt x="92352" y="2880"/>
                    <a:pt x="92352" y="6399"/>
                  </a:cubicBezTo>
                  <a:lnTo>
                    <a:pt x="92352" y="83383"/>
                  </a:lnTo>
                  <a:cubicBezTo>
                    <a:pt x="92352" y="113780"/>
                    <a:pt x="96448" y="146353"/>
                    <a:pt x="104830" y="182893"/>
                  </a:cubicBezTo>
                  <a:cubicBezTo>
                    <a:pt x="105790" y="186988"/>
                    <a:pt x="106494" y="191212"/>
                    <a:pt x="107007" y="195435"/>
                  </a:cubicBezTo>
                  <a:cubicBezTo>
                    <a:pt x="107454" y="198955"/>
                    <a:pt x="104959" y="202155"/>
                    <a:pt x="101439" y="202539"/>
                  </a:cubicBezTo>
                  <a:cubicBezTo>
                    <a:pt x="97919" y="202923"/>
                    <a:pt x="94720" y="200491"/>
                    <a:pt x="94335" y="196971"/>
                  </a:cubicBezTo>
                  <a:cubicBezTo>
                    <a:pt x="93888" y="193196"/>
                    <a:pt x="93248" y="189356"/>
                    <a:pt x="92352" y="185773"/>
                  </a:cubicBezTo>
                  <a:cubicBezTo>
                    <a:pt x="83713" y="148272"/>
                    <a:pt x="79553" y="114740"/>
                    <a:pt x="79553" y="83383"/>
                  </a:cubicBezTo>
                  <a:lnTo>
                    <a:pt x="79553" y="12799"/>
                  </a:lnTo>
                  <a:lnTo>
                    <a:pt x="28231" y="12799"/>
                  </a:lnTo>
                  <a:lnTo>
                    <a:pt x="28231" y="83447"/>
                  </a:lnTo>
                  <a:cubicBezTo>
                    <a:pt x="28231" y="114804"/>
                    <a:pt x="24071" y="148336"/>
                    <a:pt x="15432" y="185836"/>
                  </a:cubicBezTo>
                  <a:cubicBezTo>
                    <a:pt x="14472" y="189996"/>
                    <a:pt x="13768" y="194284"/>
                    <a:pt x="13321" y="198699"/>
                  </a:cubicBezTo>
                  <a:cubicBezTo>
                    <a:pt x="12936" y="201963"/>
                    <a:pt x="10185" y="204395"/>
                    <a:pt x="6985" y="2043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27A55C2F-0D5D-4BFB-AC5E-E733607A7FF1}"/>
                </a:ext>
              </a:extLst>
            </p:cNvPr>
            <p:cNvSpPr/>
            <p:nvPr/>
          </p:nvSpPr>
          <p:spPr>
            <a:xfrm>
              <a:off x="7804300" y="1731696"/>
              <a:ext cx="57594" cy="51195"/>
            </a:xfrm>
            <a:custGeom>
              <a:avLst/>
              <a:gdLst>
                <a:gd name="connsiteX0" fmla="*/ 55099 w 57593"/>
                <a:gd name="connsiteY0" fmla="*/ 53882 h 51194"/>
                <a:gd name="connsiteX1" fmla="*/ 6399 w 57593"/>
                <a:gd name="connsiteY1" fmla="*/ 53882 h 51194"/>
                <a:gd name="connsiteX2" fmla="*/ 0 w 57593"/>
                <a:gd name="connsiteY2" fmla="*/ 47483 h 51194"/>
                <a:gd name="connsiteX3" fmla="*/ 0 w 57593"/>
                <a:gd name="connsiteY3" fmla="*/ 6399 h 51194"/>
                <a:gd name="connsiteX4" fmla="*/ 6399 w 57593"/>
                <a:gd name="connsiteY4" fmla="*/ 0 h 51194"/>
                <a:gd name="connsiteX5" fmla="*/ 55099 w 57593"/>
                <a:gd name="connsiteY5" fmla="*/ 0 h 51194"/>
                <a:gd name="connsiteX6" fmla="*/ 61498 w 57593"/>
                <a:gd name="connsiteY6" fmla="*/ 6399 h 51194"/>
                <a:gd name="connsiteX7" fmla="*/ 61498 w 57593"/>
                <a:gd name="connsiteY7" fmla="*/ 47483 h 51194"/>
                <a:gd name="connsiteX8" fmla="*/ 55099 w 57593"/>
                <a:gd name="connsiteY8" fmla="*/ 53882 h 51194"/>
                <a:gd name="connsiteX9" fmla="*/ 12863 w 57593"/>
                <a:gd name="connsiteY9" fmla="*/ 41084 h 51194"/>
                <a:gd name="connsiteX10" fmla="*/ 48763 w 57593"/>
                <a:gd name="connsiteY10" fmla="*/ 41084 h 51194"/>
                <a:gd name="connsiteX11" fmla="*/ 48763 w 57593"/>
                <a:gd name="connsiteY11" fmla="*/ 12799 h 51194"/>
                <a:gd name="connsiteX12" fmla="*/ 12863 w 57593"/>
                <a:gd name="connsiteY12" fmla="*/ 12799 h 51194"/>
                <a:gd name="connsiteX13" fmla="*/ 12863 w 57593"/>
                <a:gd name="connsiteY13" fmla="*/ 41084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593" h="51194">
                  <a:moveTo>
                    <a:pt x="55099" y="53882"/>
                  </a:moveTo>
                  <a:lnTo>
                    <a:pt x="6399" y="53882"/>
                  </a:lnTo>
                  <a:cubicBezTo>
                    <a:pt x="2880" y="53882"/>
                    <a:pt x="0" y="51003"/>
                    <a:pt x="0" y="4748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55099" y="0"/>
                  </a:lnTo>
                  <a:cubicBezTo>
                    <a:pt x="58618" y="0"/>
                    <a:pt x="61498" y="2880"/>
                    <a:pt x="61498" y="6399"/>
                  </a:cubicBezTo>
                  <a:lnTo>
                    <a:pt x="61498" y="47483"/>
                  </a:lnTo>
                  <a:cubicBezTo>
                    <a:pt x="61498" y="51003"/>
                    <a:pt x="58682" y="53882"/>
                    <a:pt x="55099" y="53882"/>
                  </a:cubicBezTo>
                  <a:close/>
                  <a:moveTo>
                    <a:pt x="12863" y="41084"/>
                  </a:moveTo>
                  <a:lnTo>
                    <a:pt x="48763" y="41084"/>
                  </a:lnTo>
                  <a:lnTo>
                    <a:pt x="48763" y="12799"/>
                  </a:lnTo>
                  <a:lnTo>
                    <a:pt x="12863" y="12799"/>
                  </a:lnTo>
                  <a:lnTo>
                    <a:pt x="12863" y="4108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FC5E799A-420B-4797-815F-D528A39429F3}"/>
                </a:ext>
              </a:extLst>
            </p:cNvPr>
            <p:cNvSpPr/>
            <p:nvPr/>
          </p:nvSpPr>
          <p:spPr>
            <a:xfrm>
              <a:off x="7800845" y="1611517"/>
              <a:ext cx="38396" cy="127987"/>
            </a:xfrm>
            <a:custGeom>
              <a:avLst/>
              <a:gdLst>
                <a:gd name="connsiteX0" fmla="*/ 35708 w 38395"/>
                <a:gd name="connsiteY0" fmla="*/ 132914 h 127986"/>
                <a:gd name="connsiteX1" fmla="*/ 29309 w 38395"/>
                <a:gd name="connsiteY1" fmla="*/ 126515 h 127986"/>
                <a:gd name="connsiteX2" fmla="*/ 29309 w 38395"/>
                <a:gd name="connsiteY2" fmla="*/ 85303 h 127986"/>
                <a:gd name="connsiteX3" fmla="*/ 1791 w 38395"/>
                <a:gd name="connsiteY3" fmla="*/ 56698 h 127986"/>
                <a:gd name="connsiteX4" fmla="*/ 0 w 38395"/>
                <a:gd name="connsiteY4" fmla="*/ 52283 h 127986"/>
                <a:gd name="connsiteX5" fmla="*/ 0 w 38395"/>
                <a:gd name="connsiteY5" fmla="*/ 6399 h 127986"/>
                <a:gd name="connsiteX6" fmla="*/ 6399 w 38395"/>
                <a:gd name="connsiteY6" fmla="*/ 0 h 127986"/>
                <a:gd name="connsiteX7" fmla="*/ 12799 w 38395"/>
                <a:gd name="connsiteY7" fmla="*/ 6399 h 127986"/>
                <a:gd name="connsiteX8" fmla="*/ 12799 w 38395"/>
                <a:gd name="connsiteY8" fmla="*/ 49659 h 127986"/>
                <a:gd name="connsiteX9" fmla="*/ 40315 w 38395"/>
                <a:gd name="connsiteY9" fmla="*/ 78264 h 127986"/>
                <a:gd name="connsiteX10" fmla="*/ 42107 w 38395"/>
                <a:gd name="connsiteY10" fmla="*/ 82679 h 127986"/>
                <a:gd name="connsiteX11" fmla="*/ 42107 w 38395"/>
                <a:gd name="connsiteY11" fmla="*/ 126451 h 127986"/>
                <a:gd name="connsiteX12" fmla="*/ 35708 w 38395"/>
                <a:gd name="connsiteY12" fmla="*/ 132914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395" h="127986">
                  <a:moveTo>
                    <a:pt x="35708" y="132914"/>
                  </a:moveTo>
                  <a:cubicBezTo>
                    <a:pt x="32188" y="132914"/>
                    <a:pt x="29309" y="130034"/>
                    <a:pt x="29309" y="126515"/>
                  </a:cubicBezTo>
                  <a:lnTo>
                    <a:pt x="29309" y="85303"/>
                  </a:lnTo>
                  <a:lnTo>
                    <a:pt x="1791" y="56698"/>
                  </a:lnTo>
                  <a:cubicBezTo>
                    <a:pt x="640" y="55482"/>
                    <a:pt x="0" y="53946"/>
                    <a:pt x="0" y="52283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49659"/>
                  </a:lnTo>
                  <a:lnTo>
                    <a:pt x="40315" y="78264"/>
                  </a:lnTo>
                  <a:cubicBezTo>
                    <a:pt x="41468" y="79480"/>
                    <a:pt x="42107" y="81015"/>
                    <a:pt x="42107" y="82679"/>
                  </a:cubicBezTo>
                  <a:lnTo>
                    <a:pt x="42107" y="126451"/>
                  </a:lnTo>
                  <a:cubicBezTo>
                    <a:pt x="42107" y="130098"/>
                    <a:pt x="39228" y="132914"/>
                    <a:pt x="35708" y="13291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19BAFF4-1133-4185-AB6A-7C6A653EFE6A}"/>
                </a:ext>
              </a:extLst>
            </p:cNvPr>
            <p:cNvSpPr/>
            <p:nvPr/>
          </p:nvSpPr>
          <p:spPr>
            <a:xfrm>
              <a:off x="7769168" y="1446091"/>
              <a:ext cx="70393" cy="172782"/>
            </a:xfrm>
            <a:custGeom>
              <a:avLst/>
              <a:gdLst>
                <a:gd name="connsiteX0" fmla="*/ 38076 w 70392"/>
                <a:gd name="connsiteY0" fmla="*/ 175665 h 172781"/>
                <a:gd name="connsiteX1" fmla="*/ 768 w 70392"/>
                <a:gd name="connsiteY1" fmla="*/ 94969 h 172781"/>
                <a:gd name="connsiteX2" fmla="*/ 6656 w 70392"/>
                <a:gd name="connsiteY2" fmla="*/ 88122 h 172781"/>
                <a:gd name="connsiteX3" fmla="*/ 13502 w 70392"/>
                <a:gd name="connsiteY3" fmla="*/ 94009 h 172781"/>
                <a:gd name="connsiteX4" fmla="*/ 38076 w 70392"/>
                <a:gd name="connsiteY4" fmla="*/ 162866 h 172781"/>
                <a:gd name="connsiteX5" fmla="*/ 63354 w 70392"/>
                <a:gd name="connsiteY5" fmla="*/ 73723 h 172781"/>
                <a:gd name="connsiteX6" fmla="*/ 62522 w 70392"/>
                <a:gd name="connsiteY6" fmla="*/ 51902 h 172781"/>
                <a:gd name="connsiteX7" fmla="*/ 19070 w 70392"/>
                <a:gd name="connsiteY7" fmla="*/ 17345 h 172781"/>
                <a:gd name="connsiteX8" fmla="*/ 12799 w 70392"/>
                <a:gd name="connsiteY8" fmla="*/ 73723 h 172781"/>
                <a:gd name="connsiteX9" fmla="*/ 12799 w 70392"/>
                <a:gd name="connsiteY9" fmla="*/ 75259 h 172781"/>
                <a:gd name="connsiteX10" fmla="*/ 6463 w 70392"/>
                <a:gd name="connsiteY10" fmla="*/ 81723 h 172781"/>
                <a:gd name="connsiteX11" fmla="*/ 0 w 70392"/>
                <a:gd name="connsiteY11" fmla="*/ 75387 h 172781"/>
                <a:gd name="connsiteX12" fmla="*/ 0 w 70392"/>
                <a:gd name="connsiteY12" fmla="*/ 73723 h 172781"/>
                <a:gd name="connsiteX13" fmla="*/ 9535 w 70392"/>
                <a:gd name="connsiteY13" fmla="*/ 4355 h 172781"/>
                <a:gd name="connsiteX14" fmla="*/ 13759 w 70392"/>
                <a:gd name="connsiteY14" fmla="*/ 259 h 172781"/>
                <a:gd name="connsiteX15" fmla="*/ 19582 w 70392"/>
                <a:gd name="connsiteY15" fmla="*/ 1411 h 172781"/>
                <a:gd name="connsiteX16" fmla="*/ 72696 w 70392"/>
                <a:gd name="connsiteY16" fmla="*/ 43647 h 172781"/>
                <a:gd name="connsiteX17" fmla="*/ 75064 w 70392"/>
                <a:gd name="connsiteY17" fmla="*/ 48126 h 172781"/>
                <a:gd name="connsiteX18" fmla="*/ 76152 w 70392"/>
                <a:gd name="connsiteY18" fmla="*/ 73787 h 172781"/>
                <a:gd name="connsiteX19" fmla="*/ 38076 w 70392"/>
                <a:gd name="connsiteY19" fmla="*/ 17566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92" h="172781">
                  <a:moveTo>
                    <a:pt x="38076" y="175665"/>
                  </a:moveTo>
                  <a:cubicBezTo>
                    <a:pt x="14911" y="175665"/>
                    <a:pt x="3456" y="132213"/>
                    <a:pt x="768" y="94969"/>
                  </a:cubicBezTo>
                  <a:cubicBezTo>
                    <a:pt x="512" y="91450"/>
                    <a:pt x="3136" y="88378"/>
                    <a:pt x="6656" y="88122"/>
                  </a:cubicBezTo>
                  <a:cubicBezTo>
                    <a:pt x="10175" y="87866"/>
                    <a:pt x="13247" y="90490"/>
                    <a:pt x="13502" y="94009"/>
                  </a:cubicBezTo>
                  <a:cubicBezTo>
                    <a:pt x="16830" y="138933"/>
                    <a:pt x="29885" y="162866"/>
                    <a:pt x="38076" y="162866"/>
                  </a:cubicBezTo>
                  <a:cubicBezTo>
                    <a:pt x="48379" y="162866"/>
                    <a:pt x="63354" y="128118"/>
                    <a:pt x="63354" y="73723"/>
                  </a:cubicBezTo>
                  <a:cubicBezTo>
                    <a:pt x="63354" y="66492"/>
                    <a:pt x="63097" y="59197"/>
                    <a:pt x="62522" y="51902"/>
                  </a:cubicBezTo>
                  <a:lnTo>
                    <a:pt x="19070" y="17345"/>
                  </a:lnTo>
                  <a:cubicBezTo>
                    <a:pt x="14975" y="33344"/>
                    <a:pt x="12799" y="52990"/>
                    <a:pt x="12799" y="73723"/>
                  </a:cubicBezTo>
                  <a:lnTo>
                    <a:pt x="12799" y="75259"/>
                  </a:lnTo>
                  <a:cubicBezTo>
                    <a:pt x="12799" y="78779"/>
                    <a:pt x="9983" y="81659"/>
                    <a:pt x="6463" y="81723"/>
                  </a:cubicBezTo>
                  <a:cubicBezTo>
                    <a:pt x="3200" y="81659"/>
                    <a:pt x="64" y="78907"/>
                    <a:pt x="0" y="75387"/>
                  </a:cubicBezTo>
                  <a:lnTo>
                    <a:pt x="0" y="73723"/>
                  </a:lnTo>
                  <a:cubicBezTo>
                    <a:pt x="0" y="47614"/>
                    <a:pt x="3392" y="22977"/>
                    <a:pt x="9535" y="4355"/>
                  </a:cubicBezTo>
                  <a:cubicBezTo>
                    <a:pt x="10175" y="2371"/>
                    <a:pt x="11775" y="835"/>
                    <a:pt x="13759" y="259"/>
                  </a:cubicBezTo>
                  <a:cubicBezTo>
                    <a:pt x="15743" y="-317"/>
                    <a:pt x="17918" y="67"/>
                    <a:pt x="19582" y="1411"/>
                  </a:cubicBezTo>
                  <a:lnTo>
                    <a:pt x="72696" y="43647"/>
                  </a:lnTo>
                  <a:cubicBezTo>
                    <a:pt x="74105" y="44735"/>
                    <a:pt x="74937" y="46334"/>
                    <a:pt x="75064" y="48126"/>
                  </a:cubicBezTo>
                  <a:cubicBezTo>
                    <a:pt x="75769" y="56701"/>
                    <a:pt x="76152" y="65340"/>
                    <a:pt x="76152" y="73787"/>
                  </a:cubicBezTo>
                  <a:cubicBezTo>
                    <a:pt x="76216" y="124342"/>
                    <a:pt x="63097" y="175665"/>
                    <a:pt x="38076" y="1756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3" name="Group 712">
            <a:extLst>
              <a:ext uri="{FF2B5EF4-FFF2-40B4-BE49-F238E27FC236}">
                <a16:creationId xmlns:a16="http://schemas.microsoft.com/office/drawing/2014/main" id="{7C5516EC-64D5-4482-AFFA-1053586C9D5A}"/>
              </a:ext>
            </a:extLst>
          </p:cNvPr>
          <p:cNvGrpSpPr/>
          <p:nvPr/>
        </p:nvGrpSpPr>
        <p:grpSpPr>
          <a:xfrm>
            <a:off x="7443939" y="3592764"/>
            <a:ext cx="446362" cy="508011"/>
            <a:chOff x="7594914" y="3708672"/>
            <a:chExt cx="446362" cy="508011"/>
          </a:xfrm>
        </p:grpSpPr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3C4CC232-6809-448B-8963-4C09E316EE72}"/>
                </a:ext>
              </a:extLst>
            </p:cNvPr>
            <p:cNvSpPr/>
            <p:nvPr/>
          </p:nvSpPr>
          <p:spPr>
            <a:xfrm>
              <a:off x="7714706" y="3767446"/>
              <a:ext cx="57594" cy="57594"/>
            </a:xfrm>
            <a:custGeom>
              <a:avLst/>
              <a:gdLst>
                <a:gd name="connsiteX0" fmla="*/ 30913 w 57593"/>
                <a:gd name="connsiteY0" fmla="*/ 62014 h 57593"/>
                <a:gd name="connsiteX1" fmla="*/ 13251 w 57593"/>
                <a:gd name="connsiteY1" fmla="*/ 56446 h 57593"/>
                <a:gd name="connsiteX2" fmla="*/ 5571 w 57593"/>
                <a:gd name="connsiteY2" fmla="*/ 13251 h 57593"/>
                <a:gd name="connsiteX3" fmla="*/ 48767 w 57593"/>
                <a:gd name="connsiteY3" fmla="*/ 5571 h 57593"/>
                <a:gd name="connsiteX4" fmla="*/ 56446 w 57593"/>
                <a:gd name="connsiteY4" fmla="*/ 48767 h 57593"/>
                <a:gd name="connsiteX5" fmla="*/ 36480 w 57593"/>
                <a:gd name="connsiteY5" fmla="*/ 61566 h 57593"/>
                <a:gd name="connsiteX6" fmla="*/ 30913 w 57593"/>
                <a:gd name="connsiteY6" fmla="*/ 62014 h 57593"/>
                <a:gd name="connsiteX7" fmla="*/ 31041 w 57593"/>
                <a:gd name="connsiteY7" fmla="*/ 12803 h 57593"/>
                <a:gd name="connsiteX8" fmla="*/ 16066 w 57593"/>
                <a:gd name="connsiteY8" fmla="*/ 20546 h 57593"/>
                <a:gd name="connsiteX9" fmla="*/ 20546 w 57593"/>
                <a:gd name="connsiteY9" fmla="*/ 45887 h 57593"/>
                <a:gd name="connsiteX10" fmla="*/ 34177 w 57593"/>
                <a:gd name="connsiteY10" fmla="*/ 48895 h 57593"/>
                <a:gd name="connsiteX11" fmla="*/ 45887 w 57593"/>
                <a:gd name="connsiteY11" fmla="*/ 41408 h 57593"/>
                <a:gd name="connsiteX12" fmla="*/ 45887 w 57593"/>
                <a:gd name="connsiteY12" fmla="*/ 41408 h 57593"/>
                <a:gd name="connsiteX13" fmla="*/ 41408 w 57593"/>
                <a:gd name="connsiteY13" fmla="*/ 16066 h 57593"/>
                <a:gd name="connsiteX14" fmla="*/ 31041 w 57593"/>
                <a:gd name="connsiteY14" fmla="*/ 1280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7593" h="57593">
                  <a:moveTo>
                    <a:pt x="30913" y="62014"/>
                  </a:moveTo>
                  <a:cubicBezTo>
                    <a:pt x="24642" y="62014"/>
                    <a:pt x="18498" y="60094"/>
                    <a:pt x="13251" y="56446"/>
                  </a:cubicBezTo>
                  <a:cubicBezTo>
                    <a:pt x="-764" y="46655"/>
                    <a:pt x="-4219" y="27265"/>
                    <a:pt x="5571" y="13251"/>
                  </a:cubicBezTo>
                  <a:cubicBezTo>
                    <a:pt x="15362" y="-764"/>
                    <a:pt x="34753" y="-4219"/>
                    <a:pt x="48767" y="5571"/>
                  </a:cubicBezTo>
                  <a:cubicBezTo>
                    <a:pt x="62782" y="15362"/>
                    <a:pt x="66238" y="34752"/>
                    <a:pt x="56446" y="48767"/>
                  </a:cubicBezTo>
                  <a:cubicBezTo>
                    <a:pt x="51711" y="55550"/>
                    <a:pt x="44608" y="60094"/>
                    <a:pt x="36480" y="61566"/>
                  </a:cubicBezTo>
                  <a:cubicBezTo>
                    <a:pt x="34560" y="61886"/>
                    <a:pt x="32768" y="62014"/>
                    <a:pt x="30913" y="62014"/>
                  </a:cubicBezTo>
                  <a:close/>
                  <a:moveTo>
                    <a:pt x="31041" y="12803"/>
                  </a:moveTo>
                  <a:cubicBezTo>
                    <a:pt x="25282" y="12803"/>
                    <a:pt x="19650" y="15491"/>
                    <a:pt x="16066" y="20546"/>
                  </a:cubicBezTo>
                  <a:cubicBezTo>
                    <a:pt x="10307" y="28801"/>
                    <a:pt x="12355" y="40128"/>
                    <a:pt x="20546" y="45887"/>
                  </a:cubicBezTo>
                  <a:cubicBezTo>
                    <a:pt x="24514" y="48639"/>
                    <a:pt x="29377" y="49727"/>
                    <a:pt x="34177" y="48895"/>
                  </a:cubicBezTo>
                  <a:cubicBezTo>
                    <a:pt x="38976" y="48063"/>
                    <a:pt x="43135" y="45375"/>
                    <a:pt x="45887" y="41408"/>
                  </a:cubicBezTo>
                  <a:lnTo>
                    <a:pt x="45887" y="41408"/>
                  </a:lnTo>
                  <a:cubicBezTo>
                    <a:pt x="51647" y="33153"/>
                    <a:pt x="49599" y="21826"/>
                    <a:pt x="41408" y="16066"/>
                  </a:cubicBezTo>
                  <a:cubicBezTo>
                    <a:pt x="38272" y="13891"/>
                    <a:pt x="34624" y="12803"/>
                    <a:pt x="31041" y="128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8810B0C3-473A-4991-8526-4F80660FA533}"/>
                </a:ext>
              </a:extLst>
            </p:cNvPr>
            <p:cNvSpPr/>
            <p:nvPr/>
          </p:nvSpPr>
          <p:spPr>
            <a:xfrm>
              <a:off x="7627215" y="3836163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1 w 25597"/>
                <a:gd name="connsiteY2" fmla="*/ 10895 h 25597"/>
                <a:gd name="connsiteX3" fmla="*/ 1871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1" y="10895"/>
                  </a:lnTo>
                  <a:cubicBezTo>
                    <a:pt x="-624" y="8399"/>
                    <a:pt x="-624" y="4368"/>
                    <a:pt x="1871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109"/>
                    <a:pt x="24013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ED4425E2-3F86-4DDE-A870-82E194DA8C92}"/>
                </a:ext>
              </a:extLst>
            </p:cNvPr>
            <p:cNvSpPr/>
            <p:nvPr/>
          </p:nvSpPr>
          <p:spPr>
            <a:xfrm>
              <a:off x="7627279" y="3836163"/>
              <a:ext cx="25597" cy="25597"/>
            </a:xfrm>
            <a:custGeom>
              <a:avLst/>
              <a:gdLst>
                <a:gd name="connsiteX0" fmla="*/ 6416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6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6" y="28685"/>
                  </a:moveTo>
                  <a:cubicBezTo>
                    <a:pt x="4752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80" y="28109"/>
                    <a:pt x="8016" y="28685"/>
                    <a:pt x="6416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59D306A7-7A42-4244-87CD-E8F25D000D8A}"/>
                </a:ext>
              </a:extLst>
            </p:cNvPr>
            <p:cNvSpPr/>
            <p:nvPr/>
          </p:nvSpPr>
          <p:spPr>
            <a:xfrm>
              <a:off x="7594914" y="3923738"/>
              <a:ext cx="38396" cy="38396"/>
            </a:xfrm>
            <a:custGeom>
              <a:avLst/>
              <a:gdLst>
                <a:gd name="connsiteX0" fmla="*/ 21822 w 38395"/>
                <a:gd name="connsiteY0" fmla="*/ 43628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9 w 38395"/>
                <a:gd name="connsiteY4" fmla="*/ 6383 h 38395"/>
                <a:gd name="connsiteX5" fmla="*/ 43708 w 38395"/>
                <a:gd name="connsiteY5" fmla="*/ 21806 h 38395"/>
                <a:gd name="connsiteX6" fmla="*/ 37309 w 38395"/>
                <a:gd name="connsiteY6" fmla="*/ 37228 h 38395"/>
                <a:gd name="connsiteX7" fmla="*/ 21822 w 38395"/>
                <a:gd name="connsiteY7" fmla="*/ 43628 h 38395"/>
                <a:gd name="connsiteX8" fmla="*/ 21822 w 38395"/>
                <a:gd name="connsiteY8" fmla="*/ 12783 h 38395"/>
                <a:gd name="connsiteX9" fmla="*/ 15423 w 38395"/>
                <a:gd name="connsiteY9" fmla="*/ 15406 h 38395"/>
                <a:gd name="connsiteX10" fmla="*/ 12799 w 38395"/>
                <a:gd name="connsiteY10" fmla="*/ 21806 h 38395"/>
                <a:gd name="connsiteX11" fmla="*/ 15423 w 38395"/>
                <a:gd name="connsiteY11" fmla="*/ 28205 h 38395"/>
                <a:gd name="connsiteX12" fmla="*/ 28221 w 38395"/>
                <a:gd name="connsiteY12" fmla="*/ 28205 h 38395"/>
                <a:gd name="connsiteX13" fmla="*/ 30845 w 38395"/>
                <a:gd name="connsiteY13" fmla="*/ 21806 h 38395"/>
                <a:gd name="connsiteX14" fmla="*/ 28221 w 38395"/>
                <a:gd name="connsiteY14" fmla="*/ 15406 h 38395"/>
                <a:gd name="connsiteX15" fmla="*/ 21822 w 38395"/>
                <a:gd name="connsiteY15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95" h="38395">
                  <a:moveTo>
                    <a:pt x="21822" y="43628"/>
                  </a:moveTo>
                  <a:cubicBezTo>
                    <a:pt x="16255" y="43628"/>
                    <a:pt x="10623" y="41516"/>
                    <a:pt x="6399" y="37228"/>
                  </a:cubicBezTo>
                  <a:cubicBezTo>
                    <a:pt x="2304" y="33133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1" y="-2128"/>
                    <a:pt x="28797" y="-2128"/>
                    <a:pt x="37309" y="6383"/>
                  </a:cubicBezTo>
                  <a:cubicBezTo>
                    <a:pt x="41403" y="10479"/>
                    <a:pt x="43708" y="15982"/>
                    <a:pt x="43708" y="21806"/>
                  </a:cubicBezTo>
                  <a:cubicBezTo>
                    <a:pt x="43708" y="27629"/>
                    <a:pt x="41468" y="33133"/>
                    <a:pt x="37309" y="37228"/>
                  </a:cubicBezTo>
                  <a:cubicBezTo>
                    <a:pt x="33021" y="41516"/>
                    <a:pt x="27389" y="43628"/>
                    <a:pt x="21822" y="43628"/>
                  </a:cubicBezTo>
                  <a:close/>
                  <a:moveTo>
                    <a:pt x="21822" y="12783"/>
                  </a:moveTo>
                  <a:cubicBezTo>
                    <a:pt x="19518" y="12783"/>
                    <a:pt x="17215" y="13679"/>
                    <a:pt x="15423" y="15406"/>
                  </a:cubicBezTo>
                  <a:cubicBezTo>
                    <a:pt x="13695" y="17134"/>
                    <a:pt x="12799" y="19374"/>
                    <a:pt x="12799" y="21806"/>
                  </a:cubicBezTo>
                  <a:cubicBezTo>
                    <a:pt x="12799" y="24238"/>
                    <a:pt x="13759" y="26477"/>
                    <a:pt x="15423" y="28205"/>
                  </a:cubicBezTo>
                  <a:cubicBezTo>
                    <a:pt x="18942" y="31725"/>
                    <a:pt x="24701" y="31725"/>
                    <a:pt x="28221" y="28205"/>
                  </a:cubicBezTo>
                  <a:cubicBezTo>
                    <a:pt x="29949" y="26477"/>
                    <a:pt x="30845" y="24238"/>
                    <a:pt x="30845" y="21806"/>
                  </a:cubicBezTo>
                  <a:cubicBezTo>
                    <a:pt x="30845" y="19374"/>
                    <a:pt x="29885" y="17134"/>
                    <a:pt x="28221" y="15406"/>
                  </a:cubicBezTo>
                  <a:cubicBezTo>
                    <a:pt x="26429" y="13615"/>
                    <a:pt x="24126" y="12783"/>
                    <a:pt x="21822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F51E7204-BEF8-43C8-9666-EF56AF8E5318}"/>
                </a:ext>
              </a:extLst>
            </p:cNvPr>
            <p:cNvSpPr/>
            <p:nvPr/>
          </p:nvSpPr>
          <p:spPr>
            <a:xfrm>
              <a:off x="7831674" y="4060971"/>
              <a:ext cx="31997" cy="31997"/>
            </a:xfrm>
            <a:custGeom>
              <a:avLst/>
              <a:gdLst>
                <a:gd name="connsiteX0" fmla="*/ 29837 w 31996"/>
                <a:gd name="connsiteY0" fmla="*/ 36172 h 31996"/>
                <a:gd name="connsiteX1" fmla="*/ 25294 w 31996"/>
                <a:gd name="connsiteY1" fmla="*/ 34316 h 31996"/>
                <a:gd name="connsiteX2" fmla="*/ 1872 w 31996"/>
                <a:gd name="connsiteY2" fmla="*/ 10895 h 31996"/>
                <a:gd name="connsiteX3" fmla="*/ 1872 w 31996"/>
                <a:gd name="connsiteY3" fmla="*/ 1872 h 31996"/>
                <a:gd name="connsiteX4" fmla="*/ 10895 w 31996"/>
                <a:gd name="connsiteY4" fmla="*/ 1872 h 31996"/>
                <a:gd name="connsiteX5" fmla="*/ 34316 w 31996"/>
                <a:gd name="connsiteY5" fmla="*/ 25293 h 31996"/>
                <a:gd name="connsiteX6" fmla="*/ 34316 w 31996"/>
                <a:gd name="connsiteY6" fmla="*/ 34316 h 31996"/>
                <a:gd name="connsiteX7" fmla="*/ 29837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29837" y="36172"/>
                  </a:moveTo>
                  <a:cubicBezTo>
                    <a:pt x="28173" y="36172"/>
                    <a:pt x="26573" y="35532"/>
                    <a:pt x="25294" y="343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34316" y="25293"/>
                  </a:lnTo>
                  <a:cubicBezTo>
                    <a:pt x="36812" y="27789"/>
                    <a:pt x="36812" y="31821"/>
                    <a:pt x="34316" y="34316"/>
                  </a:cubicBezTo>
                  <a:cubicBezTo>
                    <a:pt x="33101" y="35532"/>
                    <a:pt x="31437" y="36172"/>
                    <a:pt x="29837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91B2FBD-0357-4AB3-AB32-DEAD6DE79805}"/>
                </a:ext>
              </a:extLst>
            </p:cNvPr>
            <p:cNvSpPr/>
            <p:nvPr/>
          </p:nvSpPr>
          <p:spPr>
            <a:xfrm>
              <a:off x="7831674" y="4060971"/>
              <a:ext cx="31997" cy="31997"/>
            </a:xfrm>
            <a:custGeom>
              <a:avLst/>
              <a:gdLst>
                <a:gd name="connsiteX0" fmla="*/ 6415 w 31996"/>
                <a:gd name="connsiteY0" fmla="*/ 36172 h 31996"/>
                <a:gd name="connsiteX1" fmla="*/ 1872 w 31996"/>
                <a:gd name="connsiteY1" fmla="*/ 34316 h 31996"/>
                <a:gd name="connsiteX2" fmla="*/ 1872 w 31996"/>
                <a:gd name="connsiteY2" fmla="*/ 25293 h 31996"/>
                <a:gd name="connsiteX3" fmla="*/ 25294 w 31996"/>
                <a:gd name="connsiteY3" fmla="*/ 1872 h 31996"/>
                <a:gd name="connsiteX4" fmla="*/ 34316 w 31996"/>
                <a:gd name="connsiteY4" fmla="*/ 1872 h 31996"/>
                <a:gd name="connsiteX5" fmla="*/ 34316 w 31996"/>
                <a:gd name="connsiteY5" fmla="*/ 10895 h 31996"/>
                <a:gd name="connsiteX6" fmla="*/ 10895 w 31996"/>
                <a:gd name="connsiteY6" fmla="*/ 34316 h 31996"/>
                <a:gd name="connsiteX7" fmla="*/ 6415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6415" y="36172"/>
                  </a:moveTo>
                  <a:cubicBezTo>
                    <a:pt x="4751" y="36172"/>
                    <a:pt x="3151" y="35532"/>
                    <a:pt x="1872" y="34316"/>
                  </a:cubicBezTo>
                  <a:cubicBezTo>
                    <a:pt x="-624" y="31821"/>
                    <a:pt x="-624" y="27789"/>
                    <a:pt x="1872" y="25293"/>
                  </a:cubicBezTo>
                  <a:lnTo>
                    <a:pt x="25294" y="1872"/>
                  </a:lnTo>
                  <a:cubicBezTo>
                    <a:pt x="27789" y="-624"/>
                    <a:pt x="31820" y="-624"/>
                    <a:pt x="34316" y="1872"/>
                  </a:cubicBezTo>
                  <a:cubicBezTo>
                    <a:pt x="36812" y="4368"/>
                    <a:pt x="36812" y="8399"/>
                    <a:pt x="34316" y="10895"/>
                  </a:cubicBezTo>
                  <a:lnTo>
                    <a:pt x="10895" y="34316"/>
                  </a:lnTo>
                  <a:cubicBezTo>
                    <a:pt x="9679" y="35532"/>
                    <a:pt x="8015" y="36172"/>
                    <a:pt x="6415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08EDC62-0213-47A5-8FD7-590E9AFB4FBD}"/>
                </a:ext>
              </a:extLst>
            </p:cNvPr>
            <p:cNvSpPr/>
            <p:nvPr/>
          </p:nvSpPr>
          <p:spPr>
            <a:xfrm>
              <a:off x="7786126" y="4137539"/>
              <a:ext cx="38396" cy="38396"/>
            </a:xfrm>
            <a:custGeom>
              <a:avLst/>
              <a:gdLst>
                <a:gd name="connsiteX0" fmla="*/ 21822 w 38395"/>
                <a:gd name="connsiteY0" fmla="*/ 43627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7 w 38395"/>
                <a:gd name="connsiteY5" fmla="*/ 21806 h 38395"/>
                <a:gd name="connsiteX6" fmla="*/ 37308 w 38395"/>
                <a:gd name="connsiteY6" fmla="*/ 37228 h 38395"/>
                <a:gd name="connsiteX7" fmla="*/ 21822 w 38395"/>
                <a:gd name="connsiteY7" fmla="*/ 43627 h 38395"/>
                <a:gd name="connsiteX8" fmla="*/ 21822 w 38395"/>
                <a:gd name="connsiteY8" fmla="*/ 12783 h 38395"/>
                <a:gd name="connsiteX9" fmla="*/ 15423 w 38395"/>
                <a:gd name="connsiteY9" fmla="*/ 15406 h 38395"/>
                <a:gd name="connsiteX10" fmla="*/ 12799 w 38395"/>
                <a:gd name="connsiteY10" fmla="*/ 21806 h 38395"/>
                <a:gd name="connsiteX11" fmla="*/ 15423 w 38395"/>
                <a:gd name="connsiteY11" fmla="*/ 28205 h 38395"/>
                <a:gd name="connsiteX12" fmla="*/ 28221 w 38395"/>
                <a:gd name="connsiteY12" fmla="*/ 28205 h 38395"/>
                <a:gd name="connsiteX13" fmla="*/ 30845 w 38395"/>
                <a:gd name="connsiteY13" fmla="*/ 21806 h 38395"/>
                <a:gd name="connsiteX14" fmla="*/ 28221 w 38395"/>
                <a:gd name="connsiteY14" fmla="*/ 15406 h 38395"/>
                <a:gd name="connsiteX15" fmla="*/ 21822 w 38395"/>
                <a:gd name="connsiteY15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95" h="38395">
                  <a:moveTo>
                    <a:pt x="21822" y="43627"/>
                  </a:moveTo>
                  <a:cubicBezTo>
                    <a:pt x="16255" y="43627"/>
                    <a:pt x="10623" y="41516"/>
                    <a:pt x="6399" y="37228"/>
                  </a:cubicBezTo>
                  <a:cubicBezTo>
                    <a:pt x="2304" y="33133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0" y="-2128"/>
                    <a:pt x="28797" y="-2128"/>
                    <a:pt x="37308" y="6383"/>
                  </a:cubicBezTo>
                  <a:cubicBezTo>
                    <a:pt x="41403" y="10479"/>
                    <a:pt x="43707" y="15982"/>
                    <a:pt x="43707" y="21806"/>
                  </a:cubicBezTo>
                  <a:cubicBezTo>
                    <a:pt x="43707" y="27629"/>
                    <a:pt x="41468" y="33133"/>
                    <a:pt x="37308" y="37228"/>
                  </a:cubicBezTo>
                  <a:cubicBezTo>
                    <a:pt x="32957" y="41516"/>
                    <a:pt x="27389" y="43627"/>
                    <a:pt x="21822" y="43627"/>
                  </a:cubicBezTo>
                  <a:close/>
                  <a:moveTo>
                    <a:pt x="21822" y="12783"/>
                  </a:moveTo>
                  <a:cubicBezTo>
                    <a:pt x="19518" y="12783"/>
                    <a:pt x="17215" y="13679"/>
                    <a:pt x="15423" y="15406"/>
                  </a:cubicBezTo>
                  <a:cubicBezTo>
                    <a:pt x="13695" y="17134"/>
                    <a:pt x="12799" y="19374"/>
                    <a:pt x="12799" y="21806"/>
                  </a:cubicBezTo>
                  <a:cubicBezTo>
                    <a:pt x="12799" y="24237"/>
                    <a:pt x="13759" y="26477"/>
                    <a:pt x="15423" y="28205"/>
                  </a:cubicBezTo>
                  <a:cubicBezTo>
                    <a:pt x="18942" y="31725"/>
                    <a:pt x="24701" y="31725"/>
                    <a:pt x="28221" y="28205"/>
                  </a:cubicBezTo>
                  <a:cubicBezTo>
                    <a:pt x="29949" y="26477"/>
                    <a:pt x="30845" y="24237"/>
                    <a:pt x="30845" y="21806"/>
                  </a:cubicBezTo>
                  <a:cubicBezTo>
                    <a:pt x="30845" y="19374"/>
                    <a:pt x="29885" y="17134"/>
                    <a:pt x="28221" y="15406"/>
                  </a:cubicBezTo>
                  <a:cubicBezTo>
                    <a:pt x="26429" y="13679"/>
                    <a:pt x="24126" y="12783"/>
                    <a:pt x="21822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69299925-EF9F-4D70-8A9F-55E0B423CBF6}"/>
                </a:ext>
              </a:extLst>
            </p:cNvPr>
            <p:cNvSpPr/>
            <p:nvPr/>
          </p:nvSpPr>
          <p:spPr>
            <a:xfrm>
              <a:off x="7701975" y="4184686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445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BB050F1-BE47-4284-8D9B-E9CFE039EBDA}"/>
                </a:ext>
              </a:extLst>
            </p:cNvPr>
            <p:cNvSpPr/>
            <p:nvPr/>
          </p:nvSpPr>
          <p:spPr>
            <a:xfrm>
              <a:off x="7690712" y="4195949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A45FF8E-57D2-452B-B968-0DA0B814E835}"/>
                </a:ext>
              </a:extLst>
            </p:cNvPr>
            <p:cNvSpPr/>
            <p:nvPr/>
          </p:nvSpPr>
          <p:spPr>
            <a:xfrm>
              <a:off x="7600226" y="3961862"/>
              <a:ext cx="185581" cy="185581"/>
            </a:xfrm>
            <a:custGeom>
              <a:avLst/>
              <a:gdLst>
                <a:gd name="connsiteX0" fmla="*/ 97526 w 185580"/>
                <a:gd name="connsiteY0" fmla="*/ 191084 h 185580"/>
                <a:gd name="connsiteX1" fmla="*/ 0 w 185580"/>
                <a:gd name="connsiteY1" fmla="*/ 93558 h 185580"/>
                <a:gd name="connsiteX2" fmla="*/ 73400 w 185580"/>
                <a:gd name="connsiteY2" fmla="*/ 20158 h 185580"/>
                <a:gd name="connsiteX3" fmla="*/ 170926 w 185580"/>
                <a:gd name="connsiteY3" fmla="*/ 20158 h 185580"/>
                <a:gd name="connsiteX4" fmla="*/ 191148 w 185580"/>
                <a:gd name="connsiteY4" fmla="*/ 68921 h 185580"/>
                <a:gd name="connsiteX5" fmla="*/ 170926 w 185580"/>
                <a:gd name="connsiteY5" fmla="*/ 117684 h 185580"/>
                <a:gd name="connsiteX6" fmla="*/ 97526 w 185580"/>
                <a:gd name="connsiteY6" fmla="*/ 191084 h 185580"/>
                <a:gd name="connsiteX7" fmla="*/ 18110 w 185580"/>
                <a:gd name="connsiteY7" fmla="*/ 93558 h 185580"/>
                <a:gd name="connsiteX8" fmla="*/ 97526 w 185580"/>
                <a:gd name="connsiteY8" fmla="*/ 172974 h 185580"/>
                <a:gd name="connsiteX9" fmla="*/ 161903 w 185580"/>
                <a:gd name="connsiteY9" fmla="*/ 108597 h 185580"/>
                <a:gd name="connsiteX10" fmla="*/ 178349 w 185580"/>
                <a:gd name="connsiteY10" fmla="*/ 68921 h 185580"/>
                <a:gd name="connsiteX11" fmla="*/ 161903 w 185580"/>
                <a:gd name="connsiteY11" fmla="*/ 29245 h 185580"/>
                <a:gd name="connsiteX12" fmla="*/ 82487 w 185580"/>
                <a:gd name="connsiteY12" fmla="*/ 29245 h 185580"/>
                <a:gd name="connsiteX13" fmla="*/ 18110 w 185580"/>
                <a:gd name="connsiteY13" fmla="*/ 93558 h 18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5580" h="185580">
                  <a:moveTo>
                    <a:pt x="97526" y="191084"/>
                  </a:moveTo>
                  <a:lnTo>
                    <a:pt x="0" y="93558"/>
                  </a:lnTo>
                  <a:lnTo>
                    <a:pt x="73400" y="20158"/>
                  </a:lnTo>
                  <a:cubicBezTo>
                    <a:pt x="100277" y="-6719"/>
                    <a:pt x="144048" y="-6719"/>
                    <a:pt x="170926" y="20158"/>
                  </a:cubicBezTo>
                  <a:cubicBezTo>
                    <a:pt x="183981" y="33148"/>
                    <a:pt x="191148" y="50491"/>
                    <a:pt x="191148" y="68921"/>
                  </a:cubicBezTo>
                  <a:cubicBezTo>
                    <a:pt x="191148" y="87351"/>
                    <a:pt x="183981" y="104629"/>
                    <a:pt x="170926" y="117684"/>
                  </a:cubicBezTo>
                  <a:lnTo>
                    <a:pt x="97526" y="191084"/>
                  </a:lnTo>
                  <a:close/>
                  <a:moveTo>
                    <a:pt x="18110" y="93558"/>
                  </a:moveTo>
                  <a:lnTo>
                    <a:pt x="97526" y="172974"/>
                  </a:lnTo>
                  <a:lnTo>
                    <a:pt x="161903" y="108597"/>
                  </a:lnTo>
                  <a:cubicBezTo>
                    <a:pt x="172526" y="97974"/>
                    <a:pt x="178349" y="83895"/>
                    <a:pt x="178349" y="68921"/>
                  </a:cubicBezTo>
                  <a:cubicBezTo>
                    <a:pt x="178349" y="53946"/>
                    <a:pt x="172526" y="39804"/>
                    <a:pt x="161903" y="29245"/>
                  </a:cubicBezTo>
                  <a:cubicBezTo>
                    <a:pt x="140017" y="7359"/>
                    <a:pt x="104373" y="7359"/>
                    <a:pt x="82487" y="29245"/>
                  </a:cubicBezTo>
                  <a:lnTo>
                    <a:pt x="18110" y="93558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707581B-4F36-420B-810B-2E161F6B7407}"/>
                </a:ext>
              </a:extLst>
            </p:cNvPr>
            <p:cNvSpPr/>
            <p:nvPr/>
          </p:nvSpPr>
          <p:spPr>
            <a:xfrm>
              <a:off x="7620240" y="4005489"/>
              <a:ext cx="70393" cy="70393"/>
            </a:xfrm>
            <a:custGeom>
              <a:avLst/>
              <a:gdLst>
                <a:gd name="connsiteX0" fmla="*/ 6415 w 70392"/>
                <a:gd name="connsiteY0" fmla="*/ 73672 h 70392"/>
                <a:gd name="connsiteX1" fmla="*/ 1872 w 70392"/>
                <a:gd name="connsiteY1" fmla="*/ 71816 h 70392"/>
                <a:gd name="connsiteX2" fmla="*/ 1872 w 70392"/>
                <a:gd name="connsiteY2" fmla="*/ 62793 h 70392"/>
                <a:gd name="connsiteX3" fmla="*/ 62794 w 70392"/>
                <a:gd name="connsiteY3" fmla="*/ 1872 h 70392"/>
                <a:gd name="connsiteX4" fmla="*/ 71817 w 70392"/>
                <a:gd name="connsiteY4" fmla="*/ 1872 h 70392"/>
                <a:gd name="connsiteX5" fmla="*/ 71817 w 70392"/>
                <a:gd name="connsiteY5" fmla="*/ 10895 h 70392"/>
                <a:gd name="connsiteX6" fmla="*/ 10895 w 70392"/>
                <a:gd name="connsiteY6" fmla="*/ 71816 h 70392"/>
                <a:gd name="connsiteX7" fmla="*/ 6415 w 70392"/>
                <a:gd name="connsiteY7" fmla="*/ 73672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3672"/>
                  </a:moveTo>
                  <a:cubicBezTo>
                    <a:pt x="4752" y="73672"/>
                    <a:pt x="3152" y="73032"/>
                    <a:pt x="1872" y="71816"/>
                  </a:cubicBezTo>
                  <a:cubicBezTo>
                    <a:pt x="-624" y="69321"/>
                    <a:pt x="-624" y="65289"/>
                    <a:pt x="1872" y="62793"/>
                  </a:cubicBezTo>
                  <a:lnTo>
                    <a:pt x="62794" y="1872"/>
                  </a:lnTo>
                  <a:cubicBezTo>
                    <a:pt x="65289" y="-624"/>
                    <a:pt x="69321" y="-624"/>
                    <a:pt x="71817" y="1872"/>
                  </a:cubicBezTo>
                  <a:cubicBezTo>
                    <a:pt x="74313" y="4368"/>
                    <a:pt x="74313" y="8399"/>
                    <a:pt x="71817" y="10895"/>
                  </a:cubicBezTo>
                  <a:lnTo>
                    <a:pt x="10895" y="71816"/>
                  </a:lnTo>
                  <a:cubicBezTo>
                    <a:pt x="9679" y="73032"/>
                    <a:pt x="8079" y="73672"/>
                    <a:pt x="6415" y="736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0210C8C2-E73D-4662-AF9F-2B108399A8E9}"/>
                </a:ext>
              </a:extLst>
            </p:cNvPr>
            <p:cNvSpPr/>
            <p:nvPr/>
          </p:nvSpPr>
          <p:spPr>
            <a:xfrm>
              <a:off x="7647693" y="4032942"/>
              <a:ext cx="70393" cy="70393"/>
            </a:xfrm>
            <a:custGeom>
              <a:avLst/>
              <a:gdLst>
                <a:gd name="connsiteX0" fmla="*/ 6415 w 70392"/>
                <a:gd name="connsiteY0" fmla="*/ 73672 h 70392"/>
                <a:gd name="connsiteX1" fmla="*/ 1872 w 70392"/>
                <a:gd name="connsiteY1" fmla="*/ 71817 h 70392"/>
                <a:gd name="connsiteX2" fmla="*/ 1872 w 70392"/>
                <a:gd name="connsiteY2" fmla="*/ 62793 h 70392"/>
                <a:gd name="connsiteX3" fmla="*/ 62794 w 70392"/>
                <a:gd name="connsiteY3" fmla="*/ 1872 h 70392"/>
                <a:gd name="connsiteX4" fmla="*/ 71816 w 70392"/>
                <a:gd name="connsiteY4" fmla="*/ 1872 h 70392"/>
                <a:gd name="connsiteX5" fmla="*/ 71816 w 70392"/>
                <a:gd name="connsiteY5" fmla="*/ 10895 h 70392"/>
                <a:gd name="connsiteX6" fmla="*/ 10895 w 70392"/>
                <a:gd name="connsiteY6" fmla="*/ 71817 h 70392"/>
                <a:gd name="connsiteX7" fmla="*/ 6415 w 70392"/>
                <a:gd name="connsiteY7" fmla="*/ 73672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3672"/>
                  </a:moveTo>
                  <a:cubicBezTo>
                    <a:pt x="4751" y="73672"/>
                    <a:pt x="3151" y="73032"/>
                    <a:pt x="1872" y="71817"/>
                  </a:cubicBezTo>
                  <a:cubicBezTo>
                    <a:pt x="-624" y="69321"/>
                    <a:pt x="-624" y="65289"/>
                    <a:pt x="1872" y="62793"/>
                  </a:cubicBezTo>
                  <a:lnTo>
                    <a:pt x="62794" y="1872"/>
                  </a:lnTo>
                  <a:cubicBezTo>
                    <a:pt x="65289" y="-624"/>
                    <a:pt x="69321" y="-624"/>
                    <a:pt x="71816" y="1872"/>
                  </a:cubicBezTo>
                  <a:cubicBezTo>
                    <a:pt x="74312" y="4368"/>
                    <a:pt x="74312" y="8399"/>
                    <a:pt x="71816" y="10895"/>
                  </a:cubicBezTo>
                  <a:lnTo>
                    <a:pt x="10895" y="71817"/>
                  </a:lnTo>
                  <a:cubicBezTo>
                    <a:pt x="9679" y="73096"/>
                    <a:pt x="8079" y="73672"/>
                    <a:pt x="6415" y="736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135CD8D0-A518-4221-9BC9-A5917527A476}"/>
                </a:ext>
              </a:extLst>
            </p:cNvPr>
            <p:cNvSpPr/>
            <p:nvPr/>
          </p:nvSpPr>
          <p:spPr>
            <a:xfrm>
              <a:off x="7675210" y="4060459"/>
              <a:ext cx="70393" cy="70393"/>
            </a:xfrm>
            <a:custGeom>
              <a:avLst/>
              <a:gdLst>
                <a:gd name="connsiteX0" fmla="*/ 6415 w 70392"/>
                <a:gd name="connsiteY0" fmla="*/ 73672 h 70392"/>
                <a:gd name="connsiteX1" fmla="*/ 1871 w 70392"/>
                <a:gd name="connsiteY1" fmla="*/ 71816 h 70392"/>
                <a:gd name="connsiteX2" fmla="*/ 1871 w 70392"/>
                <a:gd name="connsiteY2" fmla="*/ 62793 h 70392"/>
                <a:gd name="connsiteX3" fmla="*/ 62793 w 70392"/>
                <a:gd name="connsiteY3" fmla="*/ 1872 h 70392"/>
                <a:gd name="connsiteX4" fmla="*/ 71816 w 70392"/>
                <a:gd name="connsiteY4" fmla="*/ 1872 h 70392"/>
                <a:gd name="connsiteX5" fmla="*/ 71816 w 70392"/>
                <a:gd name="connsiteY5" fmla="*/ 10895 h 70392"/>
                <a:gd name="connsiteX6" fmla="*/ 10895 w 70392"/>
                <a:gd name="connsiteY6" fmla="*/ 71816 h 70392"/>
                <a:gd name="connsiteX7" fmla="*/ 6415 w 70392"/>
                <a:gd name="connsiteY7" fmla="*/ 73672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3672"/>
                  </a:moveTo>
                  <a:cubicBezTo>
                    <a:pt x="4751" y="73672"/>
                    <a:pt x="3152" y="73032"/>
                    <a:pt x="1871" y="71816"/>
                  </a:cubicBezTo>
                  <a:cubicBezTo>
                    <a:pt x="-624" y="69321"/>
                    <a:pt x="-624" y="65289"/>
                    <a:pt x="1871" y="62793"/>
                  </a:cubicBezTo>
                  <a:lnTo>
                    <a:pt x="62793" y="1872"/>
                  </a:lnTo>
                  <a:cubicBezTo>
                    <a:pt x="65289" y="-624"/>
                    <a:pt x="69320" y="-624"/>
                    <a:pt x="71816" y="1872"/>
                  </a:cubicBezTo>
                  <a:cubicBezTo>
                    <a:pt x="74312" y="4368"/>
                    <a:pt x="74312" y="8399"/>
                    <a:pt x="71816" y="10895"/>
                  </a:cubicBezTo>
                  <a:lnTo>
                    <a:pt x="10895" y="71816"/>
                  </a:lnTo>
                  <a:cubicBezTo>
                    <a:pt x="9679" y="73032"/>
                    <a:pt x="8015" y="73672"/>
                    <a:pt x="6415" y="736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F174E70-55EC-401B-B657-A37377108D57}"/>
                </a:ext>
              </a:extLst>
            </p:cNvPr>
            <p:cNvSpPr/>
            <p:nvPr/>
          </p:nvSpPr>
          <p:spPr>
            <a:xfrm>
              <a:off x="7714910" y="3708672"/>
              <a:ext cx="326366" cy="326366"/>
            </a:xfrm>
            <a:custGeom>
              <a:avLst/>
              <a:gdLst>
                <a:gd name="connsiteX0" fmla="*/ 71152 w 326365"/>
                <a:gd name="connsiteY0" fmla="*/ 331517 h 326365"/>
                <a:gd name="connsiteX1" fmla="*/ 66865 w 326365"/>
                <a:gd name="connsiteY1" fmla="*/ 329854 h 326365"/>
                <a:gd name="connsiteX2" fmla="*/ 66417 w 326365"/>
                <a:gd name="connsiteY2" fmla="*/ 320831 h 326365"/>
                <a:gd name="connsiteX3" fmla="*/ 311703 w 326365"/>
                <a:gd name="connsiteY3" fmla="*/ 49243 h 326365"/>
                <a:gd name="connsiteX4" fmla="*/ 311959 w 326365"/>
                <a:gd name="connsiteY4" fmla="*/ 18974 h 326365"/>
                <a:gd name="connsiteX5" fmla="*/ 281882 w 326365"/>
                <a:gd name="connsiteY5" fmla="*/ 18974 h 326365"/>
                <a:gd name="connsiteX6" fmla="*/ 10679 w 326365"/>
                <a:gd name="connsiteY6" fmla="*/ 263877 h 326365"/>
                <a:gd name="connsiteX7" fmla="*/ 1655 w 326365"/>
                <a:gd name="connsiteY7" fmla="*/ 263429 h 326365"/>
                <a:gd name="connsiteX8" fmla="*/ 2104 w 326365"/>
                <a:gd name="connsiteY8" fmla="*/ 254405 h 326365"/>
                <a:gd name="connsiteX9" fmla="*/ 273115 w 326365"/>
                <a:gd name="connsiteY9" fmla="*/ 9759 h 326365"/>
                <a:gd name="connsiteX10" fmla="*/ 321046 w 326365"/>
                <a:gd name="connsiteY10" fmla="*/ 10015 h 326365"/>
                <a:gd name="connsiteX11" fmla="*/ 321046 w 326365"/>
                <a:gd name="connsiteY11" fmla="*/ 58138 h 326365"/>
                <a:gd name="connsiteX12" fmla="*/ 76016 w 326365"/>
                <a:gd name="connsiteY12" fmla="*/ 329470 h 326365"/>
                <a:gd name="connsiteX13" fmla="*/ 71152 w 326365"/>
                <a:gd name="connsiteY13" fmla="*/ 331517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326365">
                  <a:moveTo>
                    <a:pt x="71152" y="331517"/>
                  </a:moveTo>
                  <a:cubicBezTo>
                    <a:pt x="69616" y="331517"/>
                    <a:pt x="68080" y="331005"/>
                    <a:pt x="66865" y="329854"/>
                  </a:cubicBezTo>
                  <a:cubicBezTo>
                    <a:pt x="64241" y="327486"/>
                    <a:pt x="64049" y="323454"/>
                    <a:pt x="66417" y="320831"/>
                  </a:cubicBezTo>
                  <a:lnTo>
                    <a:pt x="311703" y="49243"/>
                  </a:lnTo>
                  <a:cubicBezTo>
                    <a:pt x="320214" y="40732"/>
                    <a:pt x="320214" y="27229"/>
                    <a:pt x="311959" y="18974"/>
                  </a:cubicBezTo>
                  <a:cubicBezTo>
                    <a:pt x="303960" y="10975"/>
                    <a:pt x="289945" y="10975"/>
                    <a:pt x="281882" y="18974"/>
                  </a:cubicBezTo>
                  <a:lnTo>
                    <a:pt x="10679" y="263877"/>
                  </a:lnTo>
                  <a:cubicBezTo>
                    <a:pt x="8055" y="266244"/>
                    <a:pt x="4023" y="266052"/>
                    <a:pt x="1655" y="263429"/>
                  </a:cubicBezTo>
                  <a:cubicBezTo>
                    <a:pt x="-712" y="260805"/>
                    <a:pt x="-520" y="256773"/>
                    <a:pt x="2104" y="254405"/>
                  </a:cubicBezTo>
                  <a:lnTo>
                    <a:pt x="273115" y="9759"/>
                  </a:lnTo>
                  <a:cubicBezTo>
                    <a:pt x="286169" y="-3295"/>
                    <a:pt x="307735" y="-3295"/>
                    <a:pt x="321046" y="10015"/>
                  </a:cubicBezTo>
                  <a:cubicBezTo>
                    <a:pt x="334292" y="23262"/>
                    <a:pt x="334292" y="44892"/>
                    <a:pt x="321046" y="58138"/>
                  </a:cubicBezTo>
                  <a:lnTo>
                    <a:pt x="76016" y="329470"/>
                  </a:lnTo>
                  <a:cubicBezTo>
                    <a:pt x="74608" y="330749"/>
                    <a:pt x="72880" y="331517"/>
                    <a:pt x="71152" y="33151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F5DEF9DA-5F11-4D1D-86CA-2E1A04651E11}"/>
                </a:ext>
              </a:extLst>
            </p:cNvPr>
            <p:cNvSpPr/>
            <p:nvPr/>
          </p:nvSpPr>
          <p:spPr>
            <a:xfrm>
              <a:off x="7787326" y="3895933"/>
              <a:ext cx="70393" cy="70393"/>
            </a:xfrm>
            <a:custGeom>
              <a:avLst/>
              <a:gdLst>
                <a:gd name="connsiteX0" fmla="*/ 64778 w 70392"/>
                <a:gd name="connsiteY0" fmla="*/ 71113 h 70392"/>
                <a:gd name="connsiteX1" fmla="*/ 60234 w 70392"/>
                <a:gd name="connsiteY1" fmla="*/ 69257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69257 w 70392"/>
                <a:gd name="connsiteY5" fmla="*/ 60234 h 70392"/>
                <a:gd name="connsiteX6" fmla="*/ 69257 w 70392"/>
                <a:gd name="connsiteY6" fmla="*/ 69257 h 70392"/>
                <a:gd name="connsiteX7" fmla="*/ 64778 w 70392"/>
                <a:gd name="connsiteY7" fmla="*/ 71113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778" y="71113"/>
                  </a:moveTo>
                  <a:cubicBezTo>
                    <a:pt x="63114" y="71113"/>
                    <a:pt x="61514" y="70473"/>
                    <a:pt x="60234" y="69257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69257" y="60234"/>
                  </a:lnTo>
                  <a:cubicBezTo>
                    <a:pt x="71753" y="62729"/>
                    <a:pt x="71753" y="66761"/>
                    <a:pt x="69257" y="69257"/>
                  </a:cubicBezTo>
                  <a:cubicBezTo>
                    <a:pt x="68041" y="70473"/>
                    <a:pt x="66378" y="71113"/>
                    <a:pt x="64778" y="7111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0" name="Group 719">
            <a:extLst>
              <a:ext uri="{FF2B5EF4-FFF2-40B4-BE49-F238E27FC236}">
                <a16:creationId xmlns:a16="http://schemas.microsoft.com/office/drawing/2014/main" id="{B82276F0-0B7A-4FC6-AA87-52840561534D}"/>
              </a:ext>
            </a:extLst>
          </p:cNvPr>
          <p:cNvGrpSpPr/>
          <p:nvPr/>
        </p:nvGrpSpPr>
        <p:grpSpPr>
          <a:xfrm>
            <a:off x="7519196" y="4639663"/>
            <a:ext cx="332765" cy="478093"/>
            <a:chOff x="7670171" y="4755571"/>
            <a:chExt cx="332765" cy="478093"/>
          </a:xfrm>
        </p:grpSpPr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3A162CFA-B0CA-42A3-A04A-0E30B21E49D6}"/>
                </a:ext>
              </a:extLst>
            </p:cNvPr>
            <p:cNvSpPr/>
            <p:nvPr/>
          </p:nvSpPr>
          <p:spPr>
            <a:xfrm>
              <a:off x="7670171" y="5141898"/>
              <a:ext cx="319966" cy="51195"/>
            </a:xfrm>
            <a:custGeom>
              <a:avLst/>
              <a:gdLst>
                <a:gd name="connsiteX0" fmla="*/ 0 w 319966"/>
                <a:gd name="connsiteY0" fmla="*/ 47035 h 51194"/>
                <a:gd name="connsiteX1" fmla="*/ 6399 w 319966"/>
                <a:gd name="connsiteY1" fmla="*/ 40636 h 51194"/>
                <a:gd name="connsiteX2" fmla="*/ 6399 w 319966"/>
                <a:gd name="connsiteY2" fmla="*/ 40636 h 51194"/>
                <a:gd name="connsiteX3" fmla="*/ 12799 w 319966"/>
                <a:gd name="connsiteY3" fmla="*/ 47035 h 51194"/>
                <a:gd name="connsiteX4" fmla="*/ 12799 w 319966"/>
                <a:gd name="connsiteY4" fmla="*/ 47035 h 51194"/>
                <a:gd name="connsiteX5" fmla="*/ 6399 w 319966"/>
                <a:gd name="connsiteY5" fmla="*/ 53434 h 51194"/>
                <a:gd name="connsiteX6" fmla="*/ 6399 w 319966"/>
                <a:gd name="connsiteY6" fmla="*/ 53434 h 51194"/>
                <a:gd name="connsiteX7" fmla="*/ 0 w 319966"/>
                <a:gd name="connsiteY7" fmla="*/ 47035 h 51194"/>
                <a:gd name="connsiteX8" fmla="*/ 313247 w 319966"/>
                <a:gd name="connsiteY8" fmla="*/ 38460 h 51194"/>
                <a:gd name="connsiteX9" fmla="*/ 311711 w 319966"/>
                <a:gd name="connsiteY9" fmla="*/ 29565 h 51194"/>
                <a:gd name="connsiteX10" fmla="*/ 311711 w 319966"/>
                <a:gd name="connsiteY10" fmla="*/ 29565 h 51194"/>
                <a:gd name="connsiteX11" fmla="*/ 320606 w 319966"/>
                <a:gd name="connsiteY11" fmla="*/ 28029 h 51194"/>
                <a:gd name="connsiteX12" fmla="*/ 320606 w 319966"/>
                <a:gd name="connsiteY12" fmla="*/ 28029 h 51194"/>
                <a:gd name="connsiteX13" fmla="*/ 322142 w 319966"/>
                <a:gd name="connsiteY13" fmla="*/ 36924 h 51194"/>
                <a:gd name="connsiteX14" fmla="*/ 322142 w 319966"/>
                <a:gd name="connsiteY14" fmla="*/ 36924 h 51194"/>
                <a:gd name="connsiteX15" fmla="*/ 316895 w 319966"/>
                <a:gd name="connsiteY15" fmla="*/ 39612 h 51194"/>
                <a:gd name="connsiteX16" fmla="*/ 316895 w 319966"/>
                <a:gd name="connsiteY16" fmla="*/ 39612 h 51194"/>
                <a:gd name="connsiteX17" fmla="*/ 313247 w 319966"/>
                <a:gd name="connsiteY17" fmla="*/ 38460 h 51194"/>
                <a:gd name="connsiteX18" fmla="*/ 11903 w 319966"/>
                <a:gd name="connsiteY18" fmla="*/ 35708 h 51194"/>
                <a:gd name="connsiteX19" fmla="*/ 13759 w 319966"/>
                <a:gd name="connsiteY19" fmla="*/ 26877 h 51194"/>
                <a:gd name="connsiteX20" fmla="*/ 13759 w 319966"/>
                <a:gd name="connsiteY20" fmla="*/ 26877 h 51194"/>
                <a:gd name="connsiteX21" fmla="*/ 13759 w 319966"/>
                <a:gd name="connsiteY21" fmla="*/ 26877 h 51194"/>
                <a:gd name="connsiteX22" fmla="*/ 13759 w 319966"/>
                <a:gd name="connsiteY22" fmla="*/ 26877 h 51194"/>
                <a:gd name="connsiteX23" fmla="*/ 22654 w 319966"/>
                <a:gd name="connsiteY23" fmla="*/ 28733 h 51194"/>
                <a:gd name="connsiteX24" fmla="*/ 22654 w 319966"/>
                <a:gd name="connsiteY24" fmla="*/ 28733 h 51194"/>
                <a:gd name="connsiteX25" fmla="*/ 20734 w 319966"/>
                <a:gd name="connsiteY25" fmla="*/ 37628 h 51194"/>
                <a:gd name="connsiteX26" fmla="*/ 20734 w 319966"/>
                <a:gd name="connsiteY26" fmla="*/ 37628 h 51194"/>
                <a:gd name="connsiteX27" fmla="*/ 17278 w 319966"/>
                <a:gd name="connsiteY27" fmla="*/ 38652 h 51194"/>
                <a:gd name="connsiteX28" fmla="*/ 17278 w 319966"/>
                <a:gd name="connsiteY28" fmla="*/ 38652 h 51194"/>
                <a:gd name="connsiteX29" fmla="*/ 11903 w 319966"/>
                <a:gd name="connsiteY29" fmla="*/ 35708 h 51194"/>
                <a:gd name="connsiteX30" fmla="*/ 297505 w 319966"/>
                <a:gd name="connsiteY30" fmla="*/ 30589 h 51194"/>
                <a:gd name="connsiteX31" fmla="*/ 297505 w 319966"/>
                <a:gd name="connsiteY31" fmla="*/ 30589 h 51194"/>
                <a:gd name="connsiteX32" fmla="*/ 293857 w 319966"/>
                <a:gd name="connsiteY32" fmla="*/ 22334 h 51194"/>
                <a:gd name="connsiteX33" fmla="*/ 293857 w 319966"/>
                <a:gd name="connsiteY33" fmla="*/ 22334 h 51194"/>
                <a:gd name="connsiteX34" fmla="*/ 302112 w 319966"/>
                <a:gd name="connsiteY34" fmla="*/ 18622 h 51194"/>
                <a:gd name="connsiteX35" fmla="*/ 302112 w 319966"/>
                <a:gd name="connsiteY35" fmla="*/ 18622 h 51194"/>
                <a:gd name="connsiteX36" fmla="*/ 302112 w 319966"/>
                <a:gd name="connsiteY36" fmla="*/ 18622 h 51194"/>
                <a:gd name="connsiteX37" fmla="*/ 302112 w 319966"/>
                <a:gd name="connsiteY37" fmla="*/ 18622 h 51194"/>
                <a:gd name="connsiteX38" fmla="*/ 305824 w 319966"/>
                <a:gd name="connsiteY38" fmla="*/ 26877 h 51194"/>
                <a:gd name="connsiteX39" fmla="*/ 305824 w 319966"/>
                <a:gd name="connsiteY39" fmla="*/ 26877 h 51194"/>
                <a:gd name="connsiteX40" fmla="*/ 299808 w 319966"/>
                <a:gd name="connsiteY40" fmla="*/ 30973 h 51194"/>
                <a:gd name="connsiteX41" fmla="*/ 299808 w 319966"/>
                <a:gd name="connsiteY41" fmla="*/ 30973 h 51194"/>
                <a:gd name="connsiteX42" fmla="*/ 297505 w 319966"/>
                <a:gd name="connsiteY42" fmla="*/ 30589 h 51194"/>
                <a:gd name="connsiteX43" fmla="*/ 28541 w 319966"/>
                <a:gd name="connsiteY43" fmla="*/ 26173 h 51194"/>
                <a:gd name="connsiteX44" fmla="*/ 32317 w 319966"/>
                <a:gd name="connsiteY44" fmla="*/ 17982 h 51194"/>
                <a:gd name="connsiteX45" fmla="*/ 32317 w 319966"/>
                <a:gd name="connsiteY45" fmla="*/ 17982 h 51194"/>
                <a:gd name="connsiteX46" fmla="*/ 40572 w 319966"/>
                <a:gd name="connsiteY46" fmla="*/ 21757 h 51194"/>
                <a:gd name="connsiteX47" fmla="*/ 40572 w 319966"/>
                <a:gd name="connsiteY47" fmla="*/ 21757 h 51194"/>
                <a:gd name="connsiteX48" fmla="*/ 36796 w 319966"/>
                <a:gd name="connsiteY48" fmla="*/ 30013 h 51194"/>
                <a:gd name="connsiteX49" fmla="*/ 36796 w 319966"/>
                <a:gd name="connsiteY49" fmla="*/ 30013 h 51194"/>
                <a:gd name="connsiteX50" fmla="*/ 34557 w 319966"/>
                <a:gd name="connsiteY50" fmla="*/ 30397 h 51194"/>
                <a:gd name="connsiteX51" fmla="*/ 34557 w 319966"/>
                <a:gd name="connsiteY51" fmla="*/ 30397 h 51194"/>
                <a:gd name="connsiteX52" fmla="*/ 28541 w 319966"/>
                <a:gd name="connsiteY52" fmla="*/ 26173 h 51194"/>
                <a:gd name="connsiteX53" fmla="*/ 279907 w 319966"/>
                <a:gd name="connsiteY53" fmla="*/ 25021 h 51194"/>
                <a:gd name="connsiteX54" fmla="*/ 275363 w 319966"/>
                <a:gd name="connsiteY54" fmla="*/ 17214 h 51194"/>
                <a:gd name="connsiteX55" fmla="*/ 275363 w 319966"/>
                <a:gd name="connsiteY55" fmla="*/ 17214 h 51194"/>
                <a:gd name="connsiteX56" fmla="*/ 283170 w 319966"/>
                <a:gd name="connsiteY56" fmla="*/ 12606 h 51194"/>
                <a:gd name="connsiteX57" fmla="*/ 283170 w 319966"/>
                <a:gd name="connsiteY57" fmla="*/ 12606 h 51194"/>
                <a:gd name="connsiteX58" fmla="*/ 287714 w 319966"/>
                <a:gd name="connsiteY58" fmla="*/ 20414 h 51194"/>
                <a:gd name="connsiteX59" fmla="*/ 287714 w 319966"/>
                <a:gd name="connsiteY59" fmla="*/ 20414 h 51194"/>
                <a:gd name="connsiteX60" fmla="*/ 281506 w 319966"/>
                <a:gd name="connsiteY60" fmla="*/ 25213 h 51194"/>
                <a:gd name="connsiteX61" fmla="*/ 281506 w 319966"/>
                <a:gd name="connsiteY61" fmla="*/ 25213 h 51194"/>
                <a:gd name="connsiteX62" fmla="*/ 279907 w 319966"/>
                <a:gd name="connsiteY62" fmla="*/ 25021 h 51194"/>
                <a:gd name="connsiteX63" fmla="*/ 46715 w 319966"/>
                <a:gd name="connsiteY63" fmla="*/ 19966 h 51194"/>
                <a:gd name="connsiteX64" fmla="*/ 51323 w 319966"/>
                <a:gd name="connsiteY64" fmla="*/ 12158 h 51194"/>
                <a:gd name="connsiteX65" fmla="*/ 51323 w 319966"/>
                <a:gd name="connsiteY65" fmla="*/ 12158 h 51194"/>
                <a:gd name="connsiteX66" fmla="*/ 51323 w 319966"/>
                <a:gd name="connsiteY66" fmla="*/ 12158 h 51194"/>
                <a:gd name="connsiteX67" fmla="*/ 51323 w 319966"/>
                <a:gd name="connsiteY67" fmla="*/ 12158 h 51194"/>
                <a:gd name="connsiteX68" fmla="*/ 59130 w 319966"/>
                <a:gd name="connsiteY68" fmla="*/ 16766 h 51194"/>
                <a:gd name="connsiteX69" fmla="*/ 59130 w 319966"/>
                <a:gd name="connsiteY69" fmla="*/ 16766 h 51194"/>
                <a:gd name="connsiteX70" fmla="*/ 54522 w 319966"/>
                <a:gd name="connsiteY70" fmla="*/ 24573 h 51194"/>
                <a:gd name="connsiteX71" fmla="*/ 54522 w 319966"/>
                <a:gd name="connsiteY71" fmla="*/ 24573 h 51194"/>
                <a:gd name="connsiteX72" fmla="*/ 52923 w 319966"/>
                <a:gd name="connsiteY72" fmla="*/ 24765 h 51194"/>
                <a:gd name="connsiteX73" fmla="*/ 52923 w 319966"/>
                <a:gd name="connsiteY73" fmla="*/ 24765 h 51194"/>
                <a:gd name="connsiteX74" fmla="*/ 46715 w 319966"/>
                <a:gd name="connsiteY74" fmla="*/ 19966 h 51194"/>
                <a:gd name="connsiteX75" fmla="*/ 261605 w 319966"/>
                <a:gd name="connsiteY75" fmla="*/ 20861 h 51194"/>
                <a:gd name="connsiteX76" fmla="*/ 256485 w 319966"/>
                <a:gd name="connsiteY76" fmla="*/ 13374 h 51194"/>
                <a:gd name="connsiteX77" fmla="*/ 256485 w 319966"/>
                <a:gd name="connsiteY77" fmla="*/ 13374 h 51194"/>
                <a:gd name="connsiteX78" fmla="*/ 263972 w 319966"/>
                <a:gd name="connsiteY78" fmla="*/ 8319 h 51194"/>
                <a:gd name="connsiteX79" fmla="*/ 263972 w 319966"/>
                <a:gd name="connsiteY79" fmla="*/ 8319 h 51194"/>
                <a:gd name="connsiteX80" fmla="*/ 269092 w 319966"/>
                <a:gd name="connsiteY80" fmla="*/ 15806 h 51194"/>
                <a:gd name="connsiteX81" fmla="*/ 269092 w 319966"/>
                <a:gd name="connsiteY81" fmla="*/ 15806 h 51194"/>
                <a:gd name="connsiteX82" fmla="*/ 262757 w 319966"/>
                <a:gd name="connsiteY82" fmla="*/ 20990 h 51194"/>
                <a:gd name="connsiteX83" fmla="*/ 262757 w 319966"/>
                <a:gd name="connsiteY83" fmla="*/ 20990 h 51194"/>
                <a:gd name="connsiteX84" fmla="*/ 261605 w 319966"/>
                <a:gd name="connsiteY84" fmla="*/ 20861 h 51194"/>
                <a:gd name="connsiteX85" fmla="*/ 65401 w 319966"/>
                <a:gd name="connsiteY85" fmla="*/ 15422 h 51194"/>
                <a:gd name="connsiteX86" fmla="*/ 70521 w 319966"/>
                <a:gd name="connsiteY86" fmla="*/ 7999 h 51194"/>
                <a:gd name="connsiteX87" fmla="*/ 70521 w 319966"/>
                <a:gd name="connsiteY87" fmla="*/ 7999 h 51194"/>
                <a:gd name="connsiteX88" fmla="*/ 77944 w 319966"/>
                <a:gd name="connsiteY88" fmla="*/ 13119 h 51194"/>
                <a:gd name="connsiteX89" fmla="*/ 77944 w 319966"/>
                <a:gd name="connsiteY89" fmla="*/ 13119 h 51194"/>
                <a:gd name="connsiteX90" fmla="*/ 72824 w 319966"/>
                <a:gd name="connsiteY90" fmla="*/ 20542 h 51194"/>
                <a:gd name="connsiteX91" fmla="*/ 72824 w 319966"/>
                <a:gd name="connsiteY91" fmla="*/ 20542 h 51194"/>
                <a:gd name="connsiteX92" fmla="*/ 71672 w 319966"/>
                <a:gd name="connsiteY92" fmla="*/ 20670 h 51194"/>
                <a:gd name="connsiteX93" fmla="*/ 71672 w 319966"/>
                <a:gd name="connsiteY93" fmla="*/ 20670 h 51194"/>
                <a:gd name="connsiteX94" fmla="*/ 65401 w 319966"/>
                <a:gd name="connsiteY94" fmla="*/ 15422 h 51194"/>
                <a:gd name="connsiteX95" fmla="*/ 242918 w 319966"/>
                <a:gd name="connsiteY95" fmla="*/ 17790 h 51194"/>
                <a:gd name="connsiteX96" fmla="*/ 237479 w 319966"/>
                <a:gd name="connsiteY96" fmla="*/ 10559 h 51194"/>
                <a:gd name="connsiteX97" fmla="*/ 237479 w 319966"/>
                <a:gd name="connsiteY97" fmla="*/ 10559 h 51194"/>
                <a:gd name="connsiteX98" fmla="*/ 244710 w 319966"/>
                <a:gd name="connsiteY98" fmla="*/ 5119 h 51194"/>
                <a:gd name="connsiteX99" fmla="*/ 244710 w 319966"/>
                <a:gd name="connsiteY99" fmla="*/ 5119 h 51194"/>
                <a:gd name="connsiteX100" fmla="*/ 250150 w 319966"/>
                <a:gd name="connsiteY100" fmla="*/ 12351 h 51194"/>
                <a:gd name="connsiteX101" fmla="*/ 250150 w 319966"/>
                <a:gd name="connsiteY101" fmla="*/ 12351 h 51194"/>
                <a:gd name="connsiteX102" fmla="*/ 243814 w 319966"/>
                <a:gd name="connsiteY102" fmla="*/ 17854 h 51194"/>
                <a:gd name="connsiteX103" fmla="*/ 243814 w 319966"/>
                <a:gd name="connsiteY103" fmla="*/ 17854 h 51194"/>
                <a:gd name="connsiteX104" fmla="*/ 242918 w 319966"/>
                <a:gd name="connsiteY104" fmla="*/ 17790 h 51194"/>
                <a:gd name="connsiteX105" fmla="*/ 84279 w 319966"/>
                <a:gd name="connsiteY105" fmla="*/ 12094 h 51194"/>
                <a:gd name="connsiteX106" fmla="*/ 89783 w 319966"/>
                <a:gd name="connsiteY106" fmla="*/ 4863 h 51194"/>
                <a:gd name="connsiteX107" fmla="*/ 89783 w 319966"/>
                <a:gd name="connsiteY107" fmla="*/ 4863 h 51194"/>
                <a:gd name="connsiteX108" fmla="*/ 96950 w 319966"/>
                <a:gd name="connsiteY108" fmla="*/ 10367 h 51194"/>
                <a:gd name="connsiteX109" fmla="*/ 96950 w 319966"/>
                <a:gd name="connsiteY109" fmla="*/ 10367 h 51194"/>
                <a:gd name="connsiteX110" fmla="*/ 91511 w 319966"/>
                <a:gd name="connsiteY110" fmla="*/ 17534 h 51194"/>
                <a:gd name="connsiteX111" fmla="*/ 91511 w 319966"/>
                <a:gd name="connsiteY111" fmla="*/ 17534 h 51194"/>
                <a:gd name="connsiteX112" fmla="*/ 90615 w 319966"/>
                <a:gd name="connsiteY112" fmla="*/ 17598 h 51194"/>
                <a:gd name="connsiteX113" fmla="*/ 90615 w 319966"/>
                <a:gd name="connsiteY113" fmla="*/ 17598 h 51194"/>
                <a:gd name="connsiteX114" fmla="*/ 84279 w 319966"/>
                <a:gd name="connsiteY114" fmla="*/ 12094 h 51194"/>
                <a:gd name="connsiteX115" fmla="*/ 224105 w 319966"/>
                <a:gd name="connsiteY115" fmla="*/ 15550 h 51194"/>
                <a:gd name="connsiteX116" fmla="*/ 218409 w 319966"/>
                <a:gd name="connsiteY116" fmla="*/ 8575 h 51194"/>
                <a:gd name="connsiteX117" fmla="*/ 218409 w 319966"/>
                <a:gd name="connsiteY117" fmla="*/ 8575 h 51194"/>
                <a:gd name="connsiteX118" fmla="*/ 225384 w 319966"/>
                <a:gd name="connsiteY118" fmla="*/ 2816 h 51194"/>
                <a:gd name="connsiteX119" fmla="*/ 225384 w 319966"/>
                <a:gd name="connsiteY119" fmla="*/ 2816 h 51194"/>
                <a:gd name="connsiteX120" fmla="*/ 231144 w 319966"/>
                <a:gd name="connsiteY120" fmla="*/ 9791 h 51194"/>
                <a:gd name="connsiteX121" fmla="*/ 231144 w 319966"/>
                <a:gd name="connsiteY121" fmla="*/ 9791 h 51194"/>
                <a:gd name="connsiteX122" fmla="*/ 224744 w 319966"/>
                <a:gd name="connsiteY122" fmla="*/ 15550 h 51194"/>
                <a:gd name="connsiteX123" fmla="*/ 224744 w 319966"/>
                <a:gd name="connsiteY123" fmla="*/ 15550 h 51194"/>
                <a:gd name="connsiteX124" fmla="*/ 224105 w 319966"/>
                <a:gd name="connsiteY124" fmla="*/ 15550 h 51194"/>
                <a:gd name="connsiteX125" fmla="*/ 103349 w 319966"/>
                <a:gd name="connsiteY125" fmla="*/ 9599 h 51194"/>
                <a:gd name="connsiteX126" fmla="*/ 109109 w 319966"/>
                <a:gd name="connsiteY126" fmla="*/ 2624 h 51194"/>
                <a:gd name="connsiteX127" fmla="*/ 109109 w 319966"/>
                <a:gd name="connsiteY127" fmla="*/ 2624 h 51194"/>
                <a:gd name="connsiteX128" fmla="*/ 109109 w 319966"/>
                <a:gd name="connsiteY128" fmla="*/ 2624 h 51194"/>
                <a:gd name="connsiteX129" fmla="*/ 109109 w 319966"/>
                <a:gd name="connsiteY129" fmla="*/ 2624 h 51194"/>
                <a:gd name="connsiteX130" fmla="*/ 116084 w 319966"/>
                <a:gd name="connsiteY130" fmla="*/ 8383 h 51194"/>
                <a:gd name="connsiteX131" fmla="*/ 116084 w 319966"/>
                <a:gd name="connsiteY131" fmla="*/ 8383 h 51194"/>
                <a:gd name="connsiteX132" fmla="*/ 110324 w 319966"/>
                <a:gd name="connsiteY132" fmla="*/ 15358 h 51194"/>
                <a:gd name="connsiteX133" fmla="*/ 110324 w 319966"/>
                <a:gd name="connsiteY133" fmla="*/ 15358 h 51194"/>
                <a:gd name="connsiteX134" fmla="*/ 109685 w 319966"/>
                <a:gd name="connsiteY134" fmla="*/ 15422 h 51194"/>
                <a:gd name="connsiteX135" fmla="*/ 109685 w 319966"/>
                <a:gd name="connsiteY135" fmla="*/ 15422 h 51194"/>
                <a:gd name="connsiteX136" fmla="*/ 103349 w 319966"/>
                <a:gd name="connsiteY136" fmla="*/ 9599 h 51194"/>
                <a:gd name="connsiteX137" fmla="*/ 205227 w 319966"/>
                <a:gd name="connsiteY137" fmla="*/ 14015 h 51194"/>
                <a:gd name="connsiteX138" fmla="*/ 199211 w 319966"/>
                <a:gd name="connsiteY138" fmla="*/ 7231 h 51194"/>
                <a:gd name="connsiteX139" fmla="*/ 199211 w 319966"/>
                <a:gd name="connsiteY139" fmla="*/ 7231 h 51194"/>
                <a:gd name="connsiteX140" fmla="*/ 206058 w 319966"/>
                <a:gd name="connsiteY140" fmla="*/ 1216 h 51194"/>
                <a:gd name="connsiteX141" fmla="*/ 206058 w 319966"/>
                <a:gd name="connsiteY141" fmla="*/ 1216 h 51194"/>
                <a:gd name="connsiteX142" fmla="*/ 212010 w 319966"/>
                <a:gd name="connsiteY142" fmla="*/ 8063 h 51194"/>
                <a:gd name="connsiteX143" fmla="*/ 212010 w 319966"/>
                <a:gd name="connsiteY143" fmla="*/ 8063 h 51194"/>
                <a:gd name="connsiteX144" fmla="*/ 205610 w 319966"/>
                <a:gd name="connsiteY144" fmla="*/ 14015 h 51194"/>
                <a:gd name="connsiteX145" fmla="*/ 205610 w 319966"/>
                <a:gd name="connsiteY145" fmla="*/ 14015 h 51194"/>
                <a:gd name="connsiteX146" fmla="*/ 205227 w 319966"/>
                <a:gd name="connsiteY146" fmla="*/ 14015 h 51194"/>
                <a:gd name="connsiteX147" fmla="*/ 122483 w 319966"/>
                <a:gd name="connsiteY147" fmla="*/ 7935 h 51194"/>
                <a:gd name="connsiteX148" fmla="*/ 128435 w 319966"/>
                <a:gd name="connsiteY148" fmla="*/ 1152 h 51194"/>
                <a:gd name="connsiteX149" fmla="*/ 128435 w 319966"/>
                <a:gd name="connsiteY149" fmla="*/ 1152 h 51194"/>
                <a:gd name="connsiteX150" fmla="*/ 128498 w 319966"/>
                <a:gd name="connsiteY150" fmla="*/ 1152 h 51194"/>
                <a:gd name="connsiteX151" fmla="*/ 128498 w 319966"/>
                <a:gd name="connsiteY151" fmla="*/ 1152 h 51194"/>
                <a:gd name="connsiteX152" fmla="*/ 135218 w 319966"/>
                <a:gd name="connsiteY152" fmla="*/ 7103 h 51194"/>
                <a:gd name="connsiteX153" fmla="*/ 135218 w 319966"/>
                <a:gd name="connsiteY153" fmla="*/ 7103 h 51194"/>
                <a:gd name="connsiteX154" fmla="*/ 129266 w 319966"/>
                <a:gd name="connsiteY154" fmla="*/ 13886 h 51194"/>
                <a:gd name="connsiteX155" fmla="*/ 129266 w 319966"/>
                <a:gd name="connsiteY155" fmla="*/ 13886 h 51194"/>
                <a:gd name="connsiteX156" fmla="*/ 128883 w 319966"/>
                <a:gd name="connsiteY156" fmla="*/ 13886 h 51194"/>
                <a:gd name="connsiteX157" fmla="*/ 128883 w 319966"/>
                <a:gd name="connsiteY157" fmla="*/ 13886 h 51194"/>
                <a:gd name="connsiteX158" fmla="*/ 122483 w 319966"/>
                <a:gd name="connsiteY158" fmla="*/ 7935 h 51194"/>
                <a:gd name="connsiteX159" fmla="*/ 186220 w 319966"/>
                <a:gd name="connsiteY159" fmla="*/ 13119 h 51194"/>
                <a:gd name="connsiteX160" fmla="*/ 180077 w 319966"/>
                <a:gd name="connsiteY160" fmla="*/ 6527 h 51194"/>
                <a:gd name="connsiteX161" fmla="*/ 180077 w 319966"/>
                <a:gd name="connsiteY161" fmla="*/ 6527 h 51194"/>
                <a:gd name="connsiteX162" fmla="*/ 186669 w 319966"/>
                <a:gd name="connsiteY162" fmla="*/ 320 h 51194"/>
                <a:gd name="connsiteX163" fmla="*/ 186669 w 319966"/>
                <a:gd name="connsiteY163" fmla="*/ 320 h 51194"/>
                <a:gd name="connsiteX164" fmla="*/ 192812 w 319966"/>
                <a:gd name="connsiteY164" fmla="*/ 6911 h 51194"/>
                <a:gd name="connsiteX165" fmla="*/ 192812 w 319966"/>
                <a:gd name="connsiteY165" fmla="*/ 6911 h 51194"/>
                <a:gd name="connsiteX166" fmla="*/ 186477 w 319966"/>
                <a:gd name="connsiteY166" fmla="*/ 13119 h 51194"/>
                <a:gd name="connsiteX167" fmla="*/ 186477 w 319966"/>
                <a:gd name="connsiteY167" fmla="*/ 13119 h 51194"/>
                <a:gd name="connsiteX168" fmla="*/ 186220 w 319966"/>
                <a:gd name="connsiteY168" fmla="*/ 13119 h 51194"/>
                <a:gd name="connsiteX169" fmla="*/ 141617 w 319966"/>
                <a:gd name="connsiteY169" fmla="*/ 6847 h 51194"/>
                <a:gd name="connsiteX170" fmla="*/ 147888 w 319966"/>
                <a:gd name="connsiteY170" fmla="*/ 256 h 51194"/>
                <a:gd name="connsiteX171" fmla="*/ 147888 w 319966"/>
                <a:gd name="connsiteY171" fmla="*/ 256 h 51194"/>
                <a:gd name="connsiteX172" fmla="*/ 154416 w 319966"/>
                <a:gd name="connsiteY172" fmla="*/ 6463 h 51194"/>
                <a:gd name="connsiteX173" fmla="*/ 154416 w 319966"/>
                <a:gd name="connsiteY173" fmla="*/ 6463 h 51194"/>
                <a:gd name="connsiteX174" fmla="*/ 148209 w 319966"/>
                <a:gd name="connsiteY174" fmla="*/ 13054 h 51194"/>
                <a:gd name="connsiteX175" fmla="*/ 148209 w 319966"/>
                <a:gd name="connsiteY175" fmla="*/ 13054 h 51194"/>
                <a:gd name="connsiteX176" fmla="*/ 148081 w 319966"/>
                <a:gd name="connsiteY176" fmla="*/ 13054 h 51194"/>
                <a:gd name="connsiteX177" fmla="*/ 148081 w 319966"/>
                <a:gd name="connsiteY177" fmla="*/ 13054 h 51194"/>
                <a:gd name="connsiteX178" fmla="*/ 141617 w 319966"/>
                <a:gd name="connsiteY178" fmla="*/ 6847 h 51194"/>
                <a:gd name="connsiteX179" fmla="*/ 167214 w 319966"/>
                <a:gd name="connsiteY179" fmla="*/ 12799 h 51194"/>
                <a:gd name="connsiteX180" fmla="*/ 167214 w 319966"/>
                <a:gd name="connsiteY180" fmla="*/ 12799 h 51194"/>
                <a:gd name="connsiteX181" fmla="*/ 160879 w 319966"/>
                <a:gd name="connsiteY181" fmla="*/ 6399 h 51194"/>
                <a:gd name="connsiteX182" fmla="*/ 160879 w 319966"/>
                <a:gd name="connsiteY182" fmla="*/ 6399 h 51194"/>
                <a:gd name="connsiteX183" fmla="*/ 167279 w 319966"/>
                <a:gd name="connsiteY183" fmla="*/ 0 h 51194"/>
                <a:gd name="connsiteX184" fmla="*/ 167279 w 319966"/>
                <a:gd name="connsiteY184" fmla="*/ 0 h 51194"/>
                <a:gd name="connsiteX185" fmla="*/ 173614 w 319966"/>
                <a:gd name="connsiteY185" fmla="*/ 6399 h 51194"/>
                <a:gd name="connsiteX186" fmla="*/ 173614 w 319966"/>
                <a:gd name="connsiteY186" fmla="*/ 6399 h 51194"/>
                <a:gd name="connsiteX187" fmla="*/ 167279 w 319966"/>
                <a:gd name="connsiteY187" fmla="*/ 12799 h 51194"/>
                <a:gd name="connsiteX188" fmla="*/ 167279 w 319966"/>
                <a:gd name="connsiteY188" fmla="*/ 12799 h 51194"/>
                <a:gd name="connsiteX189" fmla="*/ 167214 w 319966"/>
                <a:gd name="connsiteY189" fmla="*/ 12799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</a:cxnLst>
              <a:rect l="l" t="t" r="r" b="b"/>
              <a:pathLst>
                <a:path w="319966" h="51194">
                  <a:moveTo>
                    <a:pt x="0" y="47035"/>
                  </a:moveTo>
                  <a:cubicBezTo>
                    <a:pt x="0" y="43451"/>
                    <a:pt x="2879" y="40636"/>
                    <a:pt x="6399" y="40636"/>
                  </a:cubicBezTo>
                  <a:lnTo>
                    <a:pt x="6399" y="40636"/>
                  </a:lnTo>
                  <a:cubicBezTo>
                    <a:pt x="9919" y="40636"/>
                    <a:pt x="12799" y="43451"/>
                    <a:pt x="12799" y="47035"/>
                  </a:cubicBezTo>
                  <a:lnTo>
                    <a:pt x="12799" y="47035"/>
                  </a:lnTo>
                  <a:cubicBezTo>
                    <a:pt x="12799" y="50554"/>
                    <a:pt x="9919" y="53434"/>
                    <a:pt x="6399" y="53434"/>
                  </a:cubicBezTo>
                  <a:lnTo>
                    <a:pt x="6399" y="53434"/>
                  </a:lnTo>
                  <a:cubicBezTo>
                    <a:pt x="2879" y="53434"/>
                    <a:pt x="0" y="50554"/>
                    <a:pt x="0" y="47035"/>
                  </a:cubicBezTo>
                  <a:close/>
                  <a:moveTo>
                    <a:pt x="313247" y="38460"/>
                  </a:moveTo>
                  <a:cubicBezTo>
                    <a:pt x="310367" y="36412"/>
                    <a:pt x="309664" y="32445"/>
                    <a:pt x="311711" y="29565"/>
                  </a:cubicBezTo>
                  <a:lnTo>
                    <a:pt x="311711" y="29565"/>
                  </a:lnTo>
                  <a:cubicBezTo>
                    <a:pt x="313695" y="26685"/>
                    <a:pt x="317727" y="25981"/>
                    <a:pt x="320606" y="28029"/>
                  </a:cubicBezTo>
                  <a:lnTo>
                    <a:pt x="320606" y="28029"/>
                  </a:lnTo>
                  <a:cubicBezTo>
                    <a:pt x="323486" y="30013"/>
                    <a:pt x="324190" y="34044"/>
                    <a:pt x="322142" y="36924"/>
                  </a:cubicBezTo>
                  <a:lnTo>
                    <a:pt x="322142" y="36924"/>
                  </a:lnTo>
                  <a:cubicBezTo>
                    <a:pt x="320926" y="38716"/>
                    <a:pt x="318942" y="39612"/>
                    <a:pt x="316895" y="39612"/>
                  </a:cubicBezTo>
                  <a:lnTo>
                    <a:pt x="316895" y="39612"/>
                  </a:lnTo>
                  <a:cubicBezTo>
                    <a:pt x="315615" y="39612"/>
                    <a:pt x="314335" y="39228"/>
                    <a:pt x="313247" y="38460"/>
                  </a:cubicBezTo>
                  <a:close/>
                  <a:moveTo>
                    <a:pt x="11903" y="35708"/>
                  </a:moveTo>
                  <a:cubicBezTo>
                    <a:pt x="9983" y="32765"/>
                    <a:pt x="10815" y="28797"/>
                    <a:pt x="13759" y="26877"/>
                  </a:cubicBezTo>
                  <a:lnTo>
                    <a:pt x="13759" y="26877"/>
                  </a:lnTo>
                  <a:lnTo>
                    <a:pt x="13759" y="26877"/>
                  </a:lnTo>
                  <a:lnTo>
                    <a:pt x="13759" y="26877"/>
                  </a:lnTo>
                  <a:cubicBezTo>
                    <a:pt x="16766" y="24957"/>
                    <a:pt x="20734" y="25789"/>
                    <a:pt x="22654" y="28733"/>
                  </a:cubicBezTo>
                  <a:lnTo>
                    <a:pt x="22654" y="28733"/>
                  </a:lnTo>
                  <a:cubicBezTo>
                    <a:pt x="24573" y="31740"/>
                    <a:pt x="23741" y="35708"/>
                    <a:pt x="20734" y="37628"/>
                  </a:cubicBezTo>
                  <a:lnTo>
                    <a:pt x="20734" y="37628"/>
                  </a:lnTo>
                  <a:cubicBezTo>
                    <a:pt x="19710" y="38332"/>
                    <a:pt x="18494" y="38652"/>
                    <a:pt x="17278" y="38652"/>
                  </a:cubicBezTo>
                  <a:lnTo>
                    <a:pt x="17278" y="38652"/>
                  </a:lnTo>
                  <a:cubicBezTo>
                    <a:pt x="15166" y="38652"/>
                    <a:pt x="13119" y="37628"/>
                    <a:pt x="11903" y="35708"/>
                  </a:cubicBezTo>
                  <a:close/>
                  <a:moveTo>
                    <a:pt x="297505" y="30589"/>
                  </a:moveTo>
                  <a:lnTo>
                    <a:pt x="297505" y="30589"/>
                  </a:lnTo>
                  <a:cubicBezTo>
                    <a:pt x="294241" y="29309"/>
                    <a:pt x="292577" y="25597"/>
                    <a:pt x="293857" y="22334"/>
                  </a:cubicBezTo>
                  <a:lnTo>
                    <a:pt x="293857" y="22334"/>
                  </a:lnTo>
                  <a:cubicBezTo>
                    <a:pt x="295137" y="19006"/>
                    <a:pt x="298785" y="17342"/>
                    <a:pt x="302112" y="18622"/>
                  </a:cubicBezTo>
                  <a:lnTo>
                    <a:pt x="302112" y="18622"/>
                  </a:lnTo>
                  <a:lnTo>
                    <a:pt x="302112" y="18622"/>
                  </a:lnTo>
                  <a:lnTo>
                    <a:pt x="302112" y="18622"/>
                  </a:lnTo>
                  <a:cubicBezTo>
                    <a:pt x="305440" y="19902"/>
                    <a:pt x="307040" y="23614"/>
                    <a:pt x="305824" y="26877"/>
                  </a:cubicBezTo>
                  <a:lnTo>
                    <a:pt x="305824" y="26877"/>
                  </a:lnTo>
                  <a:cubicBezTo>
                    <a:pt x="304800" y="29437"/>
                    <a:pt x="302368" y="30973"/>
                    <a:pt x="299808" y="30973"/>
                  </a:cubicBezTo>
                  <a:lnTo>
                    <a:pt x="299808" y="30973"/>
                  </a:lnTo>
                  <a:cubicBezTo>
                    <a:pt x="299040" y="30973"/>
                    <a:pt x="298273" y="30845"/>
                    <a:pt x="297505" y="30589"/>
                  </a:cubicBezTo>
                  <a:close/>
                  <a:moveTo>
                    <a:pt x="28541" y="26173"/>
                  </a:moveTo>
                  <a:cubicBezTo>
                    <a:pt x="27325" y="22909"/>
                    <a:pt x="29053" y="19198"/>
                    <a:pt x="32317" y="17982"/>
                  </a:cubicBezTo>
                  <a:lnTo>
                    <a:pt x="32317" y="17982"/>
                  </a:lnTo>
                  <a:cubicBezTo>
                    <a:pt x="35645" y="16766"/>
                    <a:pt x="39356" y="18430"/>
                    <a:pt x="40572" y="21757"/>
                  </a:cubicBezTo>
                  <a:lnTo>
                    <a:pt x="40572" y="21757"/>
                  </a:lnTo>
                  <a:cubicBezTo>
                    <a:pt x="41788" y="25085"/>
                    <a:pt x="40060" y="28797"/>
                    <a:pt x="36796" y="30013"/>
                  </a:cubicBezTo>
                  <a:lnTo>
                    <a:pt x="36796" y="30013"/>
                  </a:lnTo>
                  <a:cubicBezTo>
                    <a:pt x="36028" y="30269"/>
                    <a:pt x="35324" y="30397"/>
                    <a:pt x="34557" y="30397"/>
                  </a:cubicBezTo>
                  <a:lnTo>
                    <a:pt x="34557" y="30397"/>
                  </a:lnTo>
                  <a:cubicBezTo>
                    <a:pt x="31933" y="30397"/>
                    <a:pt x="29501" y="28797"/>
                    <a:pt x="28541" y="26173"/>
                  </a:cubicBezTo>
                  <a:close/>
                  <a:moveTo>
                    <a:pt x="279907" y="25021"/>
                  </a:moveTo>
                  <a:cubicBezTo>
                    <a:pt x="276451" y="24125"/>
                    <a:pt x="274467" y="20606"/>
                    <a:pt x="275363" y="17214"/>
                  </a:cubicBezTo>
                  <a:lnTo>
                    <a:pt x="275363" y="17214"/>
                  </a:lnTo>
                  <a:cubicBezTo>
                    <a:pt x="276195" y="13758"/>
                    <a:pt x="279714" y="11710"/>
                    <a:pt x="283170" y="12606"/>
                  </a:cubicBezTo>
                  <a:lnTo>
                    <a:pt x="283170" y="12606"/>
                  </a:lnTo>
                  <a:cubicBezTo>
                    <a:pt x="286562" y="13502"/>
                    <a:pt x="288610" y="17022"/>
                    <a:pt x="287714" y="20414"/>
                  </a:cubicBezTo>
                  <a:lnTo>
                    <a:pt x="287714" y="20414"/>
                  </a:lnTo>
                  <a:cubicBezTo>
                    <a:pt x="286946" y="23293"/>
                    <a:pt x="284387" y="25213"/>
                    <a:pt x="281506" y="25213"/>
                  </a:cubicBezTo>
                  <a:lnTo>
                    <a:pt x="281506" y="25213"/>
                  </a:lnTo>
                  <a:cubicBezTo>
                    <a:pt x="280995" y="25213"/>
                    <a:pt x="280419" y="25149"/>
                    <a:pt x="279907" y="25021"/>
                  </a:cubicBezTo>
                  <a:close/>
                  <a:moveTo>
                    <a:pt x="46715" y="19966"/>
                  </a:moveTo>
                  <a:cubicBezTo>
                    <a:pt x="45819" y="16510"/>
                    <a:pt x="47931" y="13054"/>
                    <a:pt x="51323" y="12158"/>
                  </a:cubicBezTo>
                  <a:lnTo>
                    <a:pt x="51323" y="12158"/>
                  </a:lnTo>
                  <a:lnTo>
                    <a:pt x="51323" y="12158"/>
                  </a:lnTo>
                  <a:lnTo>
                    <a:pt x="51323" y="12158"/>
                  </a:lnTo>
                  <a:cubicBezTo>
                    <a:pt x="54779" y="11327"/>
                    <a:pt x="58234" y="13374"/>
                    <a:pt x="59130" y="16766"/>
                  </a:cubicBezTo>
                  <a:lnTo>
                    <a:pt x="59130" y="16766"/>
                  </a:lnTo>
                  <a:cubicBezTo>
                    <a:pt x="59962" y="20222"/>
                    <a:pt x="57914" y="23677"/>
                    <a:pt x="54522" y="24573"/>
                  </a:cubicBezTo>
                  <a:lnTo>
                    <a:pt x="54522" y="24573"/>
                  </a:lnTo>
                  <a:cubicBezTo>
                    <a:pt x="53947" y="24701"/>
                    <a:pt x="53434" y="24765"/>
                    <a:pt x="52923" y="24765"/>
                  </a:cubicBezTo>
                  <a:lnTo>
                    <a:pt x="52923" y="24765"/>
                  </a:lnTo>
                  <a:cubicBezTo>
                    <a:pt x="50043" y="24765"/>
                    <a:pt x="47419" y="22846"/>
                    <a:pt x="46715" y="19966"/>
                  </a:cubicBezTo>
                  <a:close/>
                  <a:moveTo>
                    <a:pt x="261605" y="20861"/>
                  </a:moveTo>
                  <a:cubicBezTo>
                    <a:pt x="258085" y="20222"/>
                    <a:pt x="255845" y="16830"/>
                    <a:pt x="256485" y="13374"/>
                  </a:cubicBezTo>
                  <a:lnTo>
                    <a:pt x="256485" y="13374"/>
                  </a:lnTo>
                  <a:cubicBezTo>
                    <a:pt x="257189" y="9919"/>
                    <a:pt x="260516" y="7615"/>
                    <a:pt x="263972" y="8319"/>
                  </a:cubicBezTo>
                  <a:lnTo>
                    <a:pt x="263972" y="8319"/>
                  </a:lnTo>
                  <a:cubicBezTo>
                    <a:pt x="267492" y="8959"/>
                    <a:pt x="269732" y="12351"/>
                    <a:pt x="269092" y="15806"/>
                  </a:cubicBezTo>
                  <a:lnTo>
                    <a:pt x="269092" y="15806"/>
                  </a:lnTo>
                  <a:cubicBezTo>
                    <a:pt x="268452" y="18878"/>
                    <a:pt x="265764" y="20990"/>
                    <a:pt x="262757" y="20990"/>
                  </a:cubicBezTo>
                  <a:lnTo>
                    <a:pt x="262757" y="20990"/>
                  </a:lnTo>
                  <a:cubicBezTo>
                    <a:pt x="262372" y="20990"/>
                    <a:pt x="261989" y="20926"/>
                    <a:pt x="261605" y="20861"/>
                  </a:cubicBezTo>
                  <a:close/>
                  <a:moveTo>
                    <a:pt x="65401" y="15422"/>
                  </a:moveTo>
                  <a:cubicBezTo>
                    <a:pt x="64761" y="11967"/>
                    <a:pt x="67001" y="8639"/>
                    <a:pt x="70521" y="7999"/>
                  </a:cubicBezTo>
                  <a:lnTo>
                    <a:pt x="70521" y="7999"/>
                  </a:lnTo>
                  <a:cubicBezTo>
                    <a:pt x="73977" y="7359"/>
                    <a:pt x="77304" y="9599"/>
                    <a:pt x="77944" y="13119"/>
                  </a:cubicBezTo>
                  <a:lnTo>
                    <a:pt x="77944" y="13119"/>
                  </a:lnTo>
                  <a:cubicBezTo>
                    <a:pt x="78584" y="16574"/>
                    <a:pt x="76344" y="19902"/>
                    <a:pt x="72824" y="20542"/>
                  </a:cubicBezTo>
                  <a:lnTo>
                    <a:pt x="72824" y="20542"/>
                  </a:lnTo>
                  <a:cubicBezTo>
                    <a:pt x="72441" y="20606"/>
                    <a:pt x="72056" y="20670"/>
                    <a:pt x="71672" y="20670"/>
                  </a:cubicBezTo>
                  <a:lnTo>
                    <a:pt x="71672" y="20670"/>
                  </a:lnTo>
                  <a:cubicBezTo>
                    <a:pt x="68665" y="20670"/>
                    <a:pt x="65977" y="18494"/>
                    <a:pt x="65401" y="15422"/>
                  </a:cubicBezTo>
                  <a:close/>
                  <a:moveTo>
                    <a:pt x="242918" y="17790"/>
                  </a:moveTo>
                  <a:cubicBezTo>
                    <a:pt x="239463" y="17278"/>
                    <a:pt x="237031" y="14078"/>
                    <a:pt x="237479" y="10559"/>
                  </a:cubicBezTo>
                  <a:lnTo>
                    <a:pt x="237479" y="10559"/>
                  </a:lnTo>
                  <a:cubicBezTo>
                    <a:pt x="237991" y="7039"/>
                    <a:pt x="241254" y="4607"/>
                    <a:pt x="244710" y="5119"/>
                  </a:cubicBezTo>
                  <a:lnTo>
                    <a:pt x="244710" y="5119"/>
                  </a:lnTo>
                  <a:cubicBezTo>
                    <a:pt x="248230" y="5631"/>
                    <a:pt x="250662" y="8831"/>
                    <a:pt x="250150" y="12351"/>
                  </a:cubicBezTo>
                  <a:lnTo>
                    <a:pt x="250150" y="12351"/>
                  </a:lnTo>
                  <a:cubicBezTo>
                    <a:pt x="249702" y="15550"/>
                    <a:pt x="247014" y="17854"/>
                    <a:pt x="243814" y="17854"/>
                  </a:cubicBezTo>
                  <a:lnTo>
                    <a:pt x="243814" y="17854"/>
                  </a:lnTo>
                  <a:cubicBezTo>
                    <a:pt x="243559" y="17854"/>
                    <a:pt x="243239" y="17854"/>
                    <a:pt x="242918" y="17790"/>
                  </a:cubicBezTo>
                  <a:close/>
                  <a:moveTo>
                    <a:pt x="84279" y="12094"/>
                  </a:moveTo>
                  <a:cubicBezTo>
                    <a:pt x="83831" y="8575"/>
                    <a:pt x="86263" y="5375"/>
                    <a:pt x="89783" y="4863"/>
                  </a:cubicBezTo>
                  <a:lnTo>
                    <a:pt x="89783" y="4863"/>
                  </a:lnTo>
                  <a:cubicBezTo>
                    <a:pt x="93302" y="4416"/>
                    <a:pt x="96502" y="6847"/>
                    <a:pt x="96950" y="10367"/>
                  </a:cubicBezTo>
                  <a:lnTo>
                    <a:pt x="96950" y="10367"/>
                  </a:lnTo>
                  <a:cubicBezTo>
                    <a:pt x="97462" y="13822"/>
                    <a:pt x="95030" y="17086"/>
                    <a:pt x="91511" y="17534"/>
                  </a:cubicBezTo>
                  <a:lnTo>
                    <a:pt x="91511" y="17534"/>
                  </a:lnTo>
                  <a:cubicBezTo>
                    <a:pt x="91190" y="17598"/>
                    <a:pt x="90934" y="17598"/>
                    <a:pt x="90615" y="17598"/>
                  </a:cubicBezTo>
                  <a:lnTo>
                    <a:pt x="90615" y="17598"/>
                  </a:lnTo>
                  <a:cubicBezTo>
                    <a:pt x="87479" y="17598"/>
                    <a:pt x="84727" y="15294"/>
                    <a:pt x="84279" y="12094"/>
                  </a:cubicBezTo>
                  <a:close/>
                  <a:moveTo>
                    <a:pt x="224105" y="15550"/>
                  </a:moveTo>
                  <a:cubicBezTo>
                    <a:pt x="220585" y="15230"/>
                    <a:pt x="218026" y="12031"/>
                    <a:pt x="218409" y="8575"/>
                  </a:cubicBezTo>
                  <a:lnTo>
                    <a:pt x="218409" y="8575"/>
                  </a:lnTo>
                  <a:cubicBezTo>
                    <a:pt x="218729" y="5055"/>
                    <a:pt x="221865" y="2432"/>
                    <a:pt x="225384" y="2816"/>
                  </a:cubicBezTo>
                  <a:lnTo>
                    <a:pt x="225384" y="2816"/>
                  </a:lnTo>
                  <a:cubicBezTo>
                    <a:pt x="228904" y="3136"/>
                    <a:pt x="231464" y="6271"/>
                    <a:pt x="231144" y="9791"/>
                  </a:cubicBezTo>
                  <a:lnTo>
                    <a:pt x="231144" y="9791"/>
                  </a:lnTo>
                  <a:cubicBezTo>
                    <a:pt x="230824" y="13119"/>
                    <a:pt x="228008" y="15550"/>
                    <a:pt x="224744" y="15550"/>
                  </a:cubicBezTo>
                  <a:lnTo>
                    <a:pt x="224744" y="15550"/>
                  </a:lnTo>
                  <a:cubicBezTo>
                    <a:pt x="224552" y="15550"/>
                    <a:pt x="224361" y="15550"/>
                    <a:pt x="224105" y="15550"/>
                  </a:cubicBezTo>
                  <a:close/>
                  <a:moveTo>
                    <a:pt x="103349" y="9599"/>
                  </a:moveTo>
                  <a:cubicBezTo>
                    <a:pt x="103029" y="6079"/>
                    <a:pt x="105589" y="3007"/>
                    <a:pt x="109109" y="2624"/>
                  </a:cubicBezTo>
                  <a:lnTo>
                    <a:pt x="109109" y="2624"/>
                  </a:lnTo>
                  <a:lnTo>
                    <a:pt x="109109" y="2624"/>
                  </a:lnTo>
                  <a:lnTo>
                    <a:pt x="109109" y="2624"/>
                  </a:lnTo>
                  <a:cubicBezTo>
                    <a:pt x="112628" y="2304"/>
                    <a:pt x="115764" y="4863"/>
                    <a:pt x="116084" y="8383"/>
                  </a:cubicBezTo>
                  <a:lnTo>
                    <a:pt x="116084" y="8383"/>
                  </a:lnTo>
                  <a:cubicBezTo>
                    <a:pt x="116404" y="11903"/>
                    <a:pt x="113844" y="15038"/>
                    <a:pt x="110324" y="15358"/>
                  </a:cubicBezTo>
                  <a:lnTo>
                    <a:pt x="110324" y="15358"/>
                  </a:lnTo>
                  <a:cubicBezTo>
                    <a:pt x="110132" y="15422"/>
                    <a:pt x="109877" y="15422"/>
                    <a:pt x="109685" y="15422"/>
                  </a:cubicBezTo>
                  <a:lnTo>
                    <a:pt x="109685" y="15422"/>
                  </a:lnTo>
                  <a:cubicBezTo>
                    <a:pt x="106421" y="15422"/>
                    <a:pt x="103669" y="12926"/>
                    <a:pt x="103349" y="9599"/>
                  </a:cubicBezTo>
                  <a:close/>
                  <a:moveTo>
                    <a:pt x="205227" y="14015"/>
                  </a:moveTo>
                  <a:cubicBezTo>
                    <a:pt x="201707" y="13758"/>
                    <a:pt x="199019" y="10751"/>
                    <a:pt x="199211" y="7231"/>
                  </a:cubicBezTo>
                  <a:lnTo>
                    <a:pt x="199211" y="7231"/>
                  </a:lnTo>
                  <a:cubicBezTo>
                    <a:pt x="199467" y="3711"/>
                    <a:pt x="202539" y="1024"/>
                    <a:pt x="206058" y="1216"/>
                  </a:cubicBezTo>
                  <a:lnTo>
                    <a:pt x="206058" y="1216"/>
                  </a:lnTo>
                  <a:cubicBezTo>
                    <a:pt x="209578" y="1472"/>
                    <a:pt x="212266" y="4479"/>
                    <a:pt x="212010" y="8063"/>
                  </a:cubicBezTo>
                  <a:lnTo>
                    <a:pt x="212010" y="8063"/>
                  </a:lnTo>
                  <a:cubicBezTo>
                    <a:pt x="211818" y="11391"/>
                    <a:pt x="209002" y="14015"/>
                    <a:pt x="205610" y="14015"/>
                  </a:cubicBezTo>
                  <a:lnTo>
                    <a:pt x="205610" y="14015"/>
                  </a:lnTo>
                  <a:cubicBezTo>
                    <a:pt x="205482" y="14015"/>
                    <a:pt x="205354" y="14015"/>
                    <a:pt x="205227" y="14015"/>
                  </a:cubicBezTo>
                  <a:close/>
                  <a:moveTo>
                    <a:pt x="122483" y="7935"/>
                  </a:moveTo>
                  <a:cubicBezTo>
                    <a:pt x="122227" y="4351"/>
                    <a:pt x="124915" y="1344"/>
                    <a:pt x="128435" y="1152"/>
                  </a:cubicBezTo>
                  <a:lnTo>
                    <a:pt x="128435" y="1152"/>
                  </a:lnTo>
                  <a:cubicBezTo>
                    <a:pt x="128435" y="1152"/>
                    <a:pt x="128435" y="1152"/>
                    <a:pt x="128498" y="1152"/>
                  </a:cubicBezTo>
                  <a:lnTo>
                    <a:pt x="128498" y="1152"/>
                  </a:lnTo>
                  <a:cubicBezTo>
                    <a:pt x="132018" y="896"/>
                    <a:pt x="135026" y="3584"/>
                    <a:pt x="135218" y="7103"/>
                  </a:cubicBezTo>
                  <a:lnTo>
                    <a:pt x="135218" y="7103"/>
                  </a:lnTo>
                  <a:cubicBezTo>
                    <a:pt x="135474" y="10623"/>
                    <a:pt x="132786" y="13694"/>
                    <a:pt x="129266" y="13886"/>
                  </a:cubicBezTo>
                  <a:lnTo>
                    <a:pt x="129266" y="13886"/>
                  </a:lnTo>
                  <a:cubicBezTo>
                    <a:pt x="129139" y="13886"/>
                    <a:pt x="129011" y="13886"/>
                    <a:pt x="128883" y="13886"/>
                  </a:cubicBezTo>
                  <a:lnTo>
                    <a:pt x="128883" y="13886"/>
                  </a:lnTo>
                  <a:cubicBezTo>
                    <a:pt x="125491" y="13886"/>
                    <a:pt x="122675" y="11327"/>
                    <a:pt x="122483" y="7935"/>
                  </a:cubicBezTo>
                  <a:close/>
                  <a:moveTo>
                    <a:pt x="186220" y="13119"/>
                  </a:moveTo>
                  <a:cubicBezTo>
                    <a:pt x="182701" y="12990"/>
                    <a:pt x="179949" y="10047"/>
                    <a:pt x="180077" y="6527"/>
                  </a:cubicBezTo>
                  <a:lnTo>
                    <a:pt x="180077" y="6527"/>
                  </a:lnTo>
                  <a:cubicBezTo>
                    <a:pt x="180141" y="2943"/>
                    <a:pt x="183085" y="192"/>
                    <a:pt x="186669" y="320"/>
                  </a:cubicBezTo>
                  <a:lnTo>
                    <a:pt x="186669" y="320"/>
                  </a:lnTo>
                  <a:cubicBezTo>
                    <a:pt x="190188" y="448"/>
                    <a:pt x="192940" y="3391"/>
                    <a:pt x="192812" y="6911"/>
                  </a:cubicBezTo>
                  <a:lnTo>
                    <a:pt x="192812" y="6911"/>
                  </a:lnTo>
                  <a:cubicBezTo>
                    <a:pt x="192748" y="10367"/>
                    <a:pt x="189868" y="13119"/>
                    <a:pt x="186477" y="13119"/>
                  </a:cubicBezTo>
                  <a:lnTo>
                    <a:pt x="186477" y="13119"/>
                  </a:lnTo>
                  <a:cubicBezTo>
                    <a:pt x="186348" y="13119"/>
                    <a:pt x="186284" y="13119"/>
                    <a:pt x="186220" y="13119"/>
                  </a:cubicBezTo>
                  <a:close/>
                  <a:moveTo>
                    <a:pt x="141617" y="6847"/>
                  </a:moveTo>
                  <a:cubicBezTo>
                    <a:pt x="141553" y="3327"/>
                    <a:pt x="144305" y="384"/>
                    <a:pt x="147888" y="256"/>
                  </a:cubicBezTo>
                  <a:lnTo>
                    <a:pt x="147888" y="256"/>
                  </a:lnTo>
                  <a:cubicBezTo>
                    <a:pt x="151408" y="128"/>
                    <a:pt x="154352" y="2943"/>
                    <a:pt x="154416" y="6463"/>
                  </a:cubicBezTo>
                  <a:lnTo>
                    <a:pt x="154416" y="6463"/>
                  </a:lnTo>
                  <a:cubicBezTo>
                    <a:pt x="154544" y="9983"/>
                    <a:pt x="151792" y="12926"/>
                    <a:pt x="148209" y="13054"/>
                  </a:cubicBezTo>
                  <a:lnTo>
                    <a:pt x="148209" y="13054"/>
                  </a:lnTo>
                  <a:cubicBezTo>
                    <a:pt x="148145" y="13054"/>
                    <a:pt x="148081" y="13054"/>
                    <a:pt x="148081" y="13054"/>
                  </a:cubicBezTo>
                  <a:lnTo>
                    <a:pt x="148081" y="13054"/>
                  </a:lnTo>
                  <a:cubicBezTo>
                    <a:pt x="144625" y="13054"/>
                    <a:pt x="141745" y="10303"/>
                    <a:pt x="141617" y="6847"/>
                  </a:cubicBezTo>
                  <a:close/>
                  <a:moveTo>
                    <a:pt x="167214" y="12799"/>
                  </a:moveTo>
                  <a:lnTo>
                    <a:pt x="167214" y="12799"/>
                  </a:lnTo>
                  <a:cubicBezTo>
                    <a:pt x="163695" y="12799"/>
                    <a:pt x="160815" y="9919"/>
                    <a:pt x="160879" y="6399"/>
                  </a:cubicBezTo>
                  <a:lnTo>
                    <a:pt x="160879" y="6399"/>
                  </a:lnTo>
                  <a:cubicBezTo>
                    <a:pt x="160879" y="2816"/>
                    <a:pt x="163695" y="0"/>
                    <a:pt x="167279" y="0"/>
                  </a:cubicBezTo>
                  <a:lnTo>
                    <a:pt x="167279" y="0"/>
                  </a:lnTo>
                  <a:cubicBezTo>
                    <a:pt x="170798" y="0"/>
                    <a:pt x="173678" y="2879"/>
                    <a:pt x="173614" y="6399"/>
                  </a:cubicBezTo>
                  <a:lnTo>
                    <a:pt x="173614" y="6399"/>
                  </a:lnTo>
                  <a:cubicBezTo>
                    <a:pt x="173614" y="9919"/>
                    <a:pt x="170798" y="12799"/>
                    <a:pt x="167279" y="12799"/>
                  </a:cubicBezTo>
                  <a:lnTo>
                    <a:pt x="167279" y="12799"/>
                  </a:lnTo>
                  <a:lnTo>
                    <a:pt x="167214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10B52392-116C-47BE-9619-E2FF28A02D3D}"/>
                </a:ext>
              </a:extLst>
            </p:cNvPr>
            <p:cNvSpPr/>
            <p:nvPr/>
          </p:nvSpPr>
          <p:spPr>
            <a:xfrm>
              <a:off x="7670171" y="5182469"/>
              <a:ext cx="332765" cy="51195"/>
            </a:xfrm>
            <a:custGeom>
              <a:avLst/>
              <a:gdLst>
                <a:gd name="connsiteX0" fmla="*/ 166383 w 332765"/>
                <a:gd name="connsiteY0" fmla="*/ 53435 h 51194"/>
                <a:gd name="connsiteX1" fmla="*/ 0 w 332765"/>
                <a:gd name="connsiteY1" fmla="*/ 6399 h 51194"/>
                <a:gd name="connsiteX2" fmla="*/ 6399 w 332765"/>
                <a:gd name="connsiteY2" fmla="*/ 0 h 51194"/>
                <a:gd name="connsiteX3" fmla="*/ 12799 w 332765"/>
                <a:gd name="connsiteY3" fmla="*/ 6399 h 51194"/>
                <a:gd name="connsiteX4" fmla="*/ 166383 w 332765"/>
                <a:gd name="connsiteY4" fmla="*/ 40636 h 51194"/>
                <a:gd name="connsiteX5" fmla="*/ 319966 w 332765"/>
                <a:gd name="connsiteY5" fmla="*/ 6399 h 51194"/>
                <a:gd name="connsiteX6" fmla="*/ 326366 w 332765"/>
                <a:gd name="connsiteY6" fmla="*/ 0 h 51194"/>
                <a:gd name="connsiteX7" fmla="*/ 332765 w 332765"/>
                <a:gd name="connsiteY7" fmla="*/ 6399 h 51194"/>
                <a:gd name="connsiteX8" fmla="*/ 166383 w 332765"/>
                <a:gd name="connsiteY8" fmla="*/ 53435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765" h="51194">
                  <a:moveTo>
                    <a:pt x="166383" y="53435"/>
                  </a:moveTo>
                  <a:cubicBezTo>
                    <a:pt x="83703" y="53435"/>
                    <a:pt x="0" y="37308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cubicBezTo>
                    <a:pt x="12799" y="20350"/>
                    <a:pt x="72632" y="40636"/>
                    <a:pt x="166383" y="40636"/>
                  </a:cubicBezTo>
                  <a:cubicBezTo>
                    <a:pt x="260133" y="40636"/>
                    <a:pt x="319966" y="20350"/>
                    <a:pt x="319966" y="6399"/>
                  </a:cubicBezTo>
                  <a:cubicBezTo>
                    <a:pt x="319966" y="2880"/>
                    <a:pt x="322846" y="0"/>
                    <a:pt x="326366" y="0"/>
                  </a:cubicBezTo>
                  <a:cubicBezTo>
                    <a:pt x="329886" y="0"/>
                    <a:pt x="332765" y="2880"/>
                    <a:pt x="332765" y="6399"/>
                  </a:cubicBezTo>
                  <a:cubicBezTo>
                    <a:pt x="332765" y="37308"/>
                    <a:pt x="249062" y="53435"/>
                    <a:pt x="166383" y="534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B48FEA3-ACA7-4E22-88B2-7789E44CA2B3}"/>
                </a:ext>
              </a:extLst>
            </p:cNvPr>
            <p:cNvSpPr/>
            <p:nvPr/>
          </p:nvSpPr>
          <p:spPr>
            <a:xfrm>
              <a:off x="7670171" y="4755571"/>
              <a:ext cx="332765" cy="89591"/>
            </a:xfrm>
            <a:custGeom>
              <a:avLst/>
              <a:gdLst>
                <a:gd name="connsiteX0" fmla="*/ 166383 w 332765"/>
                <a:gd name="connsiteY0" fmla="*/ 94070 h 89590"/>
                <a:gd name="connsiteX1" fmla="*/ 0 w 332765"/>
                <a:gd name="connsiteY1" fmla="*/ 47035 h 89590"/>
                <a:gd name="connsiteX2" fmla="*/ 166383 w 332765"/>
                <a:gd name="connsiteY2" fmla="*/ 0 h 89590"/>
                <a:gd name="connsiteX3" fmla="*/ 332765 w 332765"/>
                <a:gd name="connsiteY3" fmla="*/ 47035 h 89590"/>
                <a:gd name="connsiteX4" fmla="*/ 166383 w 332765"/>
                <a:gd name="connsiteY4" fmla="*/ 94070 h 89590"/>
                <a:gd name="connsiteX5" fmla="*/ 166383 w 332765"/>
                <a:gd name="connsiteY5" fmla="*/ 12862 h 89590"/>
                <a:gd name="connsiteX6" fmla="*/ 12799 w 332765"/>
                <a:gd name="connsiteY6" fmla="*/ 47099 h 89590"/>
                <a:gd name="connsiteX7" fmla="*/ 166383 w 332765"/>
                <a:gd name="connsiteY7" fmla="*/ 81335 h 89590"/>
                <a:gd name="connsiteX8" fmla="*/ 319966 w 332765"/>
                <a:gd name="connsiteY8" fmla="*/ 47099 h 89590"/>
                <a:gd name="connsiteX9" fmla="*/ 166383 w 332765"/>
                <a:gd name="connsiteY9" fmla="*/ 12862 h 8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2765" h="89590">
                  <a:moveTo>
                    <a:pt x="166383" y="94070"/>
                  </a:moveTo>
                  <a:cubicBezTo>
                    <a:pt x="83703" y="94070"/>
                    <a:pt x="0" y="77944"/>
                    <a:pt x="0" y="47035"/>
                  </a:cubicBezTo>
                  <a:cubicBezTo>
                    <a:pt x="0" y="16126"/>
                    <a:pt x="83703" y="0"/>
                    <a:pt x="166383" y="0"/>
                  </a:cubicBezTo>
                  <a:cubicBezTo>
                    <a:pt x="249062" y="0"/>
                    <a:pt x="332765" y="16126"/>
                    <a:pt x="332765" y="47035"/>
                  </a:cubicBezTo>
                  <a:cubicBezTo>
                    <a:pt x="332765" y="77944"/>
                    <a:pt x="249062" y="94070"/>
                    <a:pt x="166383" y="94070"/>
                  </a:cubicBezTo>
                  <a:close/>
                  <a:moveTo>
                    <a:pt x="166383" y="12862"/>
                  </a:moveTo>
                  <a:cubicBezTo>
                    <a:pt x="72632" y="12862"/>
                    <a:pt x="12799" y="33148"/>
                    <a:pt x="12799" y="47099"/>
                  </a:cubicBezTo>
                  <a:cubicBezTo>
                    <a:pt x="12799" y="61049"/>
                    <a:pt x="72632" y="81335"/>
                    <a:pt x="166383" y="81335"/>
                  </a:cubicBezTo>
                  <a:cubicBezTo>
                    <a:pt x="260133" y="81335"/>
                    <a:pt x="319966" y="61049"/>
                    <a:pt x="319966" y="47099"/>
                  </a:cubicBezTo>
                  <a:cubicBezTo>
                    <a:pt x="319966" y="33148"/>
                    <a:pt x="260133" y="12862"/>
                    <a:pt x="166383" y="128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0559C5D1-0E86-4DB6-8F13-81FC71FCA893}"/>
                </a:ext>
              </a:extLst>
            </p:cNvPr>
            <p:cNvSpPr/>
            <p:nvPr/>
          </p:nvSpPr>
          <p:spPr>
            <a:xfrm>
              <a:off x="7990137" y="4796206"/>
              <a:ext cx="12799" cy="396758"/>
            </a:xfrm>
            <a:custGeom>
              <a:avLst/>
              <a:gdLst>
                <a:gd name="connsiteX0" fmla="*/ 6399 w 12798"/>
                <a:gd name="connsiteY0" fmla="*/ 399062 h 396758"/>
                <a:gd name="connsiteX1" fmla="*/ 0 w 12798"/>
                <a:gd name="connsiteY1" fmla="*/ 392663 h 396758"/>
                <a:gd name="connsiteX2" fmla="*/ 0 w 12798"/>
                <a:gd name="connsiteY2" fmla="*/ 6399 h 396758"/>
                <a:gd name="connsiteX3" fmla="*/ 6399 w 12798"/>
                <a:gd name="connsiteY3" fmla="*/ 0 h 396758"/>
                <a:gd name="connsiteX4" fmla="*/ 12799 w 12798"/>
                <a:gd name="connsiteY4" fmla="*/ 6399 h 396758"/>
                <a:gd name="connsiteX5" fmla="*/ 12799 w 12798"/>
                <a:gd name="connsiteY5" fmla="*/ 392663 h 396758"/>
                <a:gd name="connsiteX6" fmla="*/ 6399 w 12798"/>
                <a:gd name="connsiteY6" fmla="*/ 399062 h 39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96758">
                  <a:moveTo>
                    <a:pt x="6399" y="399062"/>
                  </a:moveTo>
                  <a:cubicBezTo>
                    <a:pt x="2879" y="399062"/>
                    <a:pt x="0" y="396182"/>
                    <a:pt x="0" y="392663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2663"/>
                  </a:lnTo>
                  <a:cubicBezTo>
                    <a:pt x="12799" y="396182"/>
                    <a:pt x="9919" y="399062"/>
                    <a:pt x="6399" y="3990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B4FD245B-A6F9-4EA5-9622-68DFF22BB797}"/>
                </a:ext>
              </a:extLst>
            </p:cNvPr>
            <p:cNvSpPr/>
            <p:nvPr/>
          </p:nvSpPr>
          <p:spPr>
            <a:xfrm>
              <a:off x="7670171" y="4796206"/>
              <a:ext cx="12799" cy="396758"/>
            </a:xfrm>
            <a:custGeom>
              <a:avLst/>
              <a:gdLst>
                <a:gd name="connsiteX0" fmla="*/ 6399 w 12798"/>
                <a:gd name="connsiteY0" fmla="*/ 399062 h 396758"/>
                <a:gd name="connsiteX1" fmla="*/ 0 w 12798"/>
                <a:gd name="connsiteY1" fmla="*/ 392663 h 396758"/>
                <a:gd name="connsiteX2" fmla="*/ 0 w 12798"/>
                <a:gd name="connsiteY2" fmla="*/ 6399 h 396758"/>
                <a:gd name="connsiteX3" fmla="*/ 6399 w 12798"/>
                <a:gd name="connsiteY3" fmla="*/ 0 h 396758"/>
                <a:gd name="connsiteX4" fmla="*/ 12799 w 12798"/>
                <a:gd name="connsiteY4" fmla="*/ 6399 h 396758"/>
                <a:gd name="connsiteX5" fmla="*/ 12799 w 12798"/>
                <a:gd name="connsiteY5" fmla="*/ 392663 h 396758"/>
                <a:gd name="connsiteX6" fmla="*/ 6399 w 12798"/>
                <a:gd name="connsiteY6" fmla="*/ 399062 h 39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96758">
                  <a:moveTo>
                    <a:pt x="6399" y="399062"/>
                  </a:moveTo>
                  <a:cubicBezTo>
                    <a:pt x="2879" y="399062"/>
                    <a:pt x="0" y="396182"/>
                    <a:pt x="0" y="392663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2663"/>
                  </a:lnTo>
                  <a:cubicBezTo>
                    <a:pt x="12799" y="396182"/>
                    <a:pt x="9919" y="399062"/>
                    <a:pt x="6399" y="3990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0" name="Group 699">
            <a:extLst>
              <a:ext uri="{FF2B5EF4-FFF2-40B4-BE49-F238E27FC236}">
                <a16:creationId xmlns:a16="http://schemas.microsoft.com/office/drawing/2014/main" id="{A3E72528-927D-4FAA-ABBA-C275C047931C}"/>
              </a:ext>
            </a:extLst>
          </p:cNvPr>
          <p:cNvGrpSpPr/>
          <p:nvPr/>
        </p:nvGrpSpPr>
        <p:grpSpPr>
          <a:xfrm>
            <a:off x="7455317" y="2487683"/>
            <a:ext cx="463261" cy="460752"/>
            <a:chOff x="7606292" y="2603591"/>
            <a:chExt cx="463261" cy="460752"/>
          </a:xfrm>
        </p:grpSpPr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820F6F1E-3ABF-4CB7-AFE4-F54DE9BF164C}"/>
                </a:ext>
              </a:extLst>
            </p:cNvPr>
            <p:cNvSpPr/>
            <p:nvPr/>
          </p:nvSpPr>
          <p:spPr>
            <a:xfrm>
              <a:off x="7606292" y="2603591"/>
              <a:ext cx="460752" cy="460752"/>
            </a:xfrm>
            <a:custGeom>
              <a:avLst/>
              <a:gdLst>
                <a:gd name="connsiteX0" fmla="*/ 397732 w 460751"/>
                <a:gd name="connsiteY0" fmla="*/ 464157 h 460751"/>
                <a:gd name="connsiteX1" fmla="*/ 393188 w 460751"/>
                <a:gd name="connsiteY1" fmla="*/ 462301 h 460751"/>
                <a:gd name="connsiteX2" fmla="*/ 230005 w 460751"/>
                <a:gd name="connsiteY2" fmla="*/ 299118 h 460751"/>
                <a:gd name="connsiteX3" fmla="*/ 145599 w 460751"/>
                <a:gd name="connsiteY3" fmla="*/ 412322 h 460751"/>
                <a:gd name="connsiteX4" fmla="*/ 139455 w 460751"/>
                <a:gd name="connsiteY4" fmla="*/ 414818 h 460751"/>
                <a:gd name="connsiteX5" fmla="*/ 134400 w 460751"/>
                <a:gd name="connsiteY5" fmla="*/ 410531 h 460751"/>
                <a:gd name="connsiteX6" fmla="*/ 334 w 460751"/>
                <a:gd name="connsiteY6" fmla="*/ 8397 h 460751"/>
                <a:gd name="connsiteX7" fmla="*/ 1870 w 460751"/>
                <a:gd name="connsiteY7" fmla="*/ 1870 h 460751"/>
                <a:gd name="connsiteX8" fmla="*/ 8397 w 460751"/>
                <a:gd name="connsiteY8" fmla="*/ 334 h 460751"/>
                <a:gd name="connsiteX9" fmla="*/ 410531 w 460751"/>
                <a:gd name="connsiteY9" fmla="*/ 134400 h 460751"/>
                <a:gd name="connsiteX10" fmla="*/ 414818 w 460751"/>
                <a:gd name="connsiteY10" fmla="*/ 139455 h 460751"/>
                <a:gd name="connsiteX11" fmla="*/ 412322 w 460751"/>
                <a:gd name="connsiteY11" fmla="*/ 145598 h 460751"/>
                <a:gd name="connsiteX12" fmla="*/ 299118 w 460751"/>
                <a:gd name="connsiteY12" fmla="*/ 230006 h 460751"/>
                <a:gd name="connsiteX13" fmla="*/ 462301 w 460751"/>
                <a:gd name="connsiteY13" fmla="*/ 393188 h 460751"/>
                <a:gd name="connsiteX14" fmla="*/ 464157 w 460751"/>
                <a:gd name="connsiteY14" fmla="*/ 397732 h 460751"/>
                <a:gd name="connsiteX15" fmla="*/ 462301 w 460751"/>
                <a:gd name="connsiteY15" fmla="*/ 402275 h 460751"/>
                <a:gd name="connsiteX16" fmla="*/ 402147 w 460751"/>
                <a:gd name="connsiteY16" fmla="*/ 462429 h 460751"/>
                <a:gd name="connsiteX17" fmla="*/ 397732 w 460751"/>
                <a:gd name="connsiteY17" fmla="*/ 464157 h 460751"/>
                <a:gd name="connsiteX18" fmla="*/ 229301 w 460751"/>
                <a:gd name="connsiteY18" fmla="*/ 282928 h 460751"/>
                <a:gd name="connsiteX19" fmla="*/ 233846 w 460751"/>
                <a:gd name="connsiteY19" fmla="*/ 284784 h 460751"/>
                <a:gd name="connsiteX20" fmla="*/ 397732 w 460751"/>
                <a:gd name="connsiteY20" fmla="*/ 448671 h 460751"/>
                <a:gd name="connsiteX21" fmla="*/ 448799 w 460751"/>
                <a:gd name="connsiteY21" fmla="*/ 397604 h 460751"/>
                <a:gd name="connsiteX22" fmla="*/ 284912 w 460751"/>
                <a:gd name="connsiteY22" fmla="*/ 233717 h 460751"/>
                <a:gd name="connsiteX23" fmla="*/ 283056 w 460751"/>
                <a:gd name="connsiteY23" fmla="*/ 228726 h 460751"/>
                <a:gd name="connsiteX24" fmla="*/ 285616 w 460751"/>
                <a:gd name="connsiteY24" fmla="*/ 224054 h 460751"/>
                <a:gd name="connsiteX25" fmla="*/ 394916 w 460751"/>
                <a:gd name="connsiteY25" fmla="*/ 142591 h 460751"/>
                <a:gd name="connsiteX26" fmla="*/ 16524 w 460751"/>
                <a:gd name="connsiteY26" fmla="*/ 16460 h 460751"/>
                <a:gd name="connsiteX27" fmla="*/ 142655 w 460751"/>
                <a:gd name="connsiteY27" fmla="*/ 394788 h 460751"/>
                <a:gd name="connsiteX28" fmla="*/ 224118 w 460751"/>
                <a:gd name="connsiteY28" fmla="*/ 285488 h 460751"/>
                <a:gd name="connsiteX29" fmla="*/ 228790 w 460751"/>
                <a:gd name="connsiteY29" fmla="*/ 282928 h 460751"/>
                <a:gd name="connsiteX30" fmla="*/ 229301 w 460751"/>
                <a:gd name="connsiteY30" fmla="*/ 282928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60751" h="460751">
                  <a:moveTo>
                    <a:pt x="397732" y="464157"/>
                  </a:moveTo>
                  <a:cubicBezTo>
                    <a:pt x="396068" y="464157"/>
                    <a:pt x="394468" y="463517"/>
                    <a:pt x="393188" y="462301"/>
                  </a:cubicBezTo>
                  <a:lnTo>
                    <a:pt x="230005" y="299118"/>
                  </a:lnTo>
                  <a:lnTo>
                    <a:pt x="145599" y="412322"/>
                  </a:lnTo>
                  <a:cubicBezTo>
                    <a:pt x="144191" y="414242"/>
                    <a:pt x="141823" y="415202"/>
                    <a:pt x="139455" y="414818"/>
                  </a:cubicBezTo>
                  <a:cubicBezTo>
                    <a:pt x="137088" y="414434"/>
                    <a:pt x="135168" y="412770"/>
                    <a:pt x="134400" y="410531"/>
                  </a:cubicBezTo>
                  <a:lnTo>
                    <a:pt x="334" y="8397"/>
                  </a:lnTo>
                  <a:cubicBezTo>
                    <a:pt x="-435" y="6093"/>
                    <a:pt x="142" y="3533"/>
                    <a:pt x="1870" y="1870"/>
                  </a:cubicBezTo>
                  <a:cubicBezTo>
                    <a:pt x="3597" y="142"/>
                    <a:pt x="6093" y="-434"/>
                    <a:pt x="8397" y="334"/>
                  </a:cubicBezTo>
                  <a:lnTo>
                    <a:pt x="410531" y="134400"/>
                  </a:lnTo>
                  <a:cubicBezTo>
                    <a:pt x="412770" y="135168"/>
                    <a:pt x="414434" y="137087"/>
                    <a:pt x="414818" y="139455"/>
                  </a:cubicBezTo>
                  <a:cubicBezTo>
                    <a:pt x="415202" y="141823"/>
                    <a:pt x="414242" y="144191"/>
                    <a:pt x="412322" y="145598"/>
                  </a:cubicBezTo>
                  <a:lnTo>
                    <a:pt x="299118" y="230006"/>
                  </a:lnTo>
                  <a:lnTo>
                    <a:pt x="462301" y="393188"/>
                  </a:lnTo>
                  <a:cubicBezTo>
                    <a:pt x="463517" y="394404"/>
                    <a:pt x="464157" y="396004"/>
                    <a:pt x="464157" y="397732"/>
                  </a:cubicBezTo>
                  <a:cubicBezTo>
                    <a:pt x="464157" y="399460"/>
                    <a:pt x="463453" y="401060"/>
                    <a:pt x="462301" y="402275"/>
                  </a:cubicBezTo>
                  <a:lnTo>
                    <a:pt x="402147" y="462429"/>
                  </a:lnTo>
                  <a:cubicBezTo>
                    <a:pt x="400996" y="463517"/>
                    <a:pt x="399332" y="464157"/>
                    <a:pt x="397732" y="464157"/>
                  </a:cubicBezTo>
                  <a:close/>
                  <a:moveTo>
                    <a:pt x="229301" y="282928"/>
                  </a:moveTo>
                  <a:cubicBezTo>
                    <a:pt x="230965" y="282928"/>
                    <a:pt x="232629" y="283568"/>
                    <a:pt x="233846" y="284784"/>
                  </a:cubicBezTo>
                  <a:lnTo>
                    <a:pt x="397732" y="448671"/>
                  </a:lnTo>
                  <a:lnTo>
                    <a:pt x="448799" y="397604"/>
                  </a:lnTo>
                  <a:lnTo>
                    <a:pt x="284912" y="233717"/>
                  </a:lnTo>
                  <a:cubicBezTo>
                    <a:pt x="283568" y="232373"/>
                    <a:pt x="282928" y="230582"/>
                    <a:pt x="283056" y="228726"/>
                  </a:cubicBezTo>
                  <a:cubicBezTo>
                    <a:pt x="283184" y="226870"/>
                    <a:pt x="284144" y="225142"/>
                    <a:pt x="285616" y="224054"/>
                  </a:cubicBezTo>
                  <a:lnTo>
                    <a:pt x="394916" y="142591"/>
                  </a:lnTo>
                  <a:lnTo>
                    <a:pt x="16524" y="16460"/>
                  </a:lnTo>
                  <a:lnTo>
                    <a:pt x="142655" y="394788"/>
                  </a:lnTo>
                  <a:lnTo>
                    <a:pt x="224118" y="285488"/>
                  </a:lnTo>
                  <a:cubicBezTo>
                    <a:pt x="225206" y="284016"/>
                    <a:pt x="226934" y="283056"/>
                    <a:pt x="228790" y="282928"/>
                  </a:cubicBezTo>
                  <a:cubicBezTo>
                    <a:pt x="228982" y="282928"/>
                    <a:pt x="229110" y="282928"/>
                    <a:pt x="229301" y="28292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DEDF0742-709F-43D7-A159-1162828D9A1C}"/>
                </a:ext>
              </a:extLst>
            </p:cNvPr>
            <p:cNvSpPr/>
            <p:nvPr/>
          </p:nvSpPr>
          <p:spPr>
            <a:xfrm>
              <a:off x="7973563" y="2646352"/>
              <a:ext cx="95990" cy="12799"/>
            </a:xfrm>
            <a:custGeom>
              <a:avLst/>
              <a:gdLst>
                <a:gd name="connsiteX0" fmla="*/ 91638 w 95989"/>
                <a:gd name="connsiteY0" fmla="*/ 12799 h 12798"/>
                <a:gd name="connsiteX1" fmla="*/ 6399 w 95989"/>
                <a:gd name="connsiteY1" fmla="*/ 12799 h 12798"/>
                <a:gd name="connsiteX2" fmla="*/ 0 w 95989"/>
                <a:gd name="connsiteY2" fmla="*/ 6399 h 12798"/>
                <a:gd name="connsiteX3" fmla="*/ 6399 w 95989"/>
                <a:gd name="connsiteY3" fmla="*/ 0 h 12798"/>
                <a:gd name="connsiteX4" fmla="*/ 91638 w 95989"/>
                <a:gd name="connsiteY4" fmla="*/ 0 h 12798"/>
                <a:gd name="connsiteX5" fmla="*/ 98037 w 95989"/>
                <a:gd name="connsiteY5" fmla="*/ 6399 h 12798"/>
                <a:gd name="connsiteX6" fmla="*/ 91638 w 9598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989" h="12798">
                  <a:moveTo>
                    <a:pt x="91638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91638" y="0"/>
                  </a:lnTo>
                  <a:cubicBezTo>
                    <a:pt x="95158" y="0"/>
                    <a:pt x="98037" y="2880"/>
                    <a:pt x="98037" y="6399"/>
                  </a:cubicBezTo>
                  <a:cubicBezTo>
                    <a:pt x="98037" y="9919"/>
                    <a:pt x="95158" y="12799"/>
                    <a:pt x="9163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3" name="Group 732">
            <a:extLst>
              <a:ext uri="{FF2B5EF4-FFF2-40B4-BE49-F238E27FC236}">
                <a16:creationId xmlns:a16="http://schemas.microsoft.com/office/drawing/2014/main" id="{6E12BB77-CE1A-4FAF-9911-774105E0C261}"/>
              </a:ext>
            </a:extLst>
          </p:cNvPr>
          <p:cNvGrpSpPr/>
          <p:nvPr/>
        </p:nvGrpSpPr>
        <p:grpSpPr>
          <a:xfrm>
            <a:off x="7416550" y="5663795"/>
            <a:ext cx="550342" cy="460575"/>
            <a:chOff x="7567525" y="5779703"/>
            <a:chExt cx="550342" cy="460575"/>
          </a:xfrm>
        </p:grpSpPr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5B69E8D8-A7AD-4EDC-A99D-49FAC0CD931A}"/>
                </a:ext>
              </a:extLst>
            </p:cNvPr>
            <p:cNvSpPr/>
            <p:nvPr/>
          </p:nvSpPr>
          <p:spPr>
            <a:xfrm>
              <a:off x="7567525" y="5907513"/>
              <a:ext cx="550342" cy="332765"/>
            </a:xfrm>
            <a:custGeom>
              <a:avLst/>
              <a:gdLst>
                <a:gd name="connsiteX0" fmla="*/ 519050 w 550342"/>
                <a:gd name="connsiteY0" fmla="*/ 332765 h 332765"/>
                <a:gd name="connsiteX1" fmla="*/ 33661 w 550342"/>
                <a:gd name="connsiteY1" fmla="*/ 332765 h 332765"/>
                <a:gd name="connsiteX2" fmla="*/ 0 w 550342"/>
                <a:gd name="connsiteY2" fmla="*/ 299105 h 332765"/>
                <a:gd name="connsiteX3" fmla="*/ 0 w 550342"/>
                <a:gd name="connsiteY3" fmla="*/ 33661 h 332765"/>
                <a:gd name="connsiteX4" fmla="*/ 33661 w 550342"/>
                <a:gd name="connsiteY4" fmla="*/ 0 h 332765"/>
                <a:gd name="connsiteX5" fmla="*/ 285090 w 550342"/>
                <a:gd name="connsiteY5" fmla="*/ 0 h 332765"/>
                <a:gd name="connsiteX6" fmla="*/ 291490 w 550342"/>
                <a:gd name="connsiteY6" fmla="*/ 6399 h 332765"/>
                <a:gd name="connsiteX7" fmla="*/ 285090 w 550342"/>
                <a:gd name="connsiteY7" fmla="*/ 12799 h 332765"/>
                <a:gd name="connsiteX8" fmla="*/ 33661 w 550342"/>
                <a:gd name="connsiteY8" fmla="*/ 12799 h 332765"/>
                <a:gd name="connsiteX9" fmla="*/ 12799 w 550342"/>
                <a:gd name="connsiteY9" fmla="*/ 33661 h 332765"/>
                <a:gd name="connsiteX10" fmla="*/ 12799 w 550342"/>
                <a:gd name="connsiteY10" fmla="*/ 299105 h 332765"/>
                <a:gd name="connsiteX11" fmla="*/ 33661 w 550342"/>
                <a:gd name="connsiteY11" fmla="*/ 319966 h 332765"/>
                <a:gd name="connsiteX12" fmla="*/ 519050 w 550342"/>
                <a:gd name="connsiteY12" fmla="*/ 319966 h 332765"/>
                <a:gd name="connsiteX13" fmla="*/ 539911 w 550342"/>
                <a:gd name="connsiteY13" fmla="*/ 299105 h 332765"/>
                <a:gd name="connsiteX14" fmla="*/ 539911 w 550342"/>
                <a:gd name="connsiteY14" fmla="*/ 33661 h 332765"/>
                <a:gd name="connsiteX15" fmla="*/ 519050 w 550342"/>
                <a:gd name="connsiteY15" fmla="*/ 12799 h 332765"/>
                <a:gd name="connsiteX16" fmla="*/ 475278 w 550342"/>
                <a:gd name="connsiteY16" fmla="*/ 12799 h 332765"/>
                <a:gd name="connsiteX17" fmla="*/ 468879 w 550342"/>
                <a:gd name="connsiteY17" fmla="*/ 6399 h 332765"/>
                <a:gd name="connsiteX18" fmla="*/ 475278 w 550342"/>
                <a:gd name="connsiteY18" fmla="*/ 0 h 332765"/>
                <a:gd name="connsiteX19" fmla="*/ 519050 w 550342"/>
                <a:gd name="connsiteY19" fmla="*/ 0 h 332765"/>
                <a:gd name="connsiteX20" fmla="*/ 552710 w 550342"/>
                <a:gd name="connsiteY20" fmla="*/ 33661 h 332765"/>
                <a:gd name="connsiteX21" fmla="*/ 552710 w 550342"/>
                <a:gd name="connsiteY21" fmla="*/ 299105 h 332765"/>
                <a:gd name="connsiteX22" fmla="*/ 519050 w 550342"/>
                <a:gd name="connsiteY22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50342" h="332765">
                  <a:moveTo>
                    <a:pt x="519050" y="332765"/>
                  </a:moveTo>
                  <a:lnTo>
                    <a:pt x="33661" y="332765"/>
                  </a:lnTo>
                  <a:cubicBezTo>
                    <a:pt x="15103" y="332765"/>
                    <a:pt x="0" y="317663"/>
                    <a:pt x="0" y="299105"/>
                  </a:cubicBezTo>
                  <a:lnTo>
                    <a:pt x="0" y="33661"/>
                  </a:lnTo>
                  <a:cubicBezTo>
                    <a:pt x="0" y="15103"/>
                    <a:pt x="15103" y="0"/>
                    <a:pt x="33661" y="0"/>
                  </a:cubicBezTo>
                  <a:lnTo>
                    <a:pt x="285090" y="0"/>
                  </a:lnTo>
                  <a:cubicBezTo>
                    <a:pt x="288610" y="0"/>
                    <a:pt x="291490" y="2880"/>
                    <a:pt x="291490" y="6399"/>
                  </a:cubicBezTo>
                  <a:cubicBezTo>
                    <a:pt x="291490" y="9919"/>
                    <a:pt x="288610" y="12799"/>
                    <a:pt x="285090" y="12799"/>
                  </a:cubicBezTo>
                  <a:lnTo>
                    <a:pt x="33661" y="12799"/>
                  </a:lnTo>
                  <a:cubicBezTo>
                    <a:pt x="22142" y="12799"/>
                    <a:pt x="12799" y="22142"/>
                    <a:pt x="12799" y="33661"/>
                  </a:cubicBezTo>
                  <a:lnTo>
                    <a:pt x="12799" y="299105"/>
                  </a:lnTo>
                  <a:cubicBezTo>
                    <a:pt x="12799" y="310624"/>
                    <a:pt x="22142" y="319966"/>
                    <a:pt x="33661" y="319966"/>
                  </a:cubicBezTo>
                  <a:lnTo>
                    <a:pt x="519050" y="319966"/>
                  </a:lnTo>
                  <a:cubicBezTo>
                    <a:pt x="530569" y="319966"/>
                    <a:pt x="539911" y="310624"/>
                    <a:pt x="539911" y="299105"/>
                  </a:cubicBezTo>
                  <a:lnTo>
                    <a:pt x="539911" y="33661"/>
                  </a:lnTo>
                  <a:cubicBezTo>
                    <a:pt x="539911" y="22142"/>
                    <a:pt x="530569" y="12799"/>
                    <a:pt x="519050" y="12799"/>
                  </a:cubicBezTo>
                  <a:lnTo>
                    <a:pt x="475278" y="12799"/>
                  </a:lnTo>
                  <a:cubicBezTo>
                    <a:pt x="471759" y="12799"/>
                    <a:pt x="468879" y="9919"/>
                    <a:pt x="468879" y="6399"/>
                  </a:cubicBezTo>
                  <a:cubicBezTo>
                    <a:pt x="468879" y="2880"/>
                    <a:pt x="471759" y="0"/>
                    <a:pt x="475278" y="0"/>
                  </a:cubicBezTo>
                  <a:lnTo>
                    <a:pt x="519050" y="0"/>
                  </a:lnTo>
                  <a:cubicBezTo>
                    <a:pt x="537608" y="0"/>
                    <a:pt x="552710" y="15103"/>
                    <a:pt x="552710" y="33661"/>
                  </a:cubicBezTo>
                  <a:lnTo>
                    <a:pt x="552710" y="299105"/>
                  </a:lnTo>
                  <a:cubicBezTo>
                    <a:pt x="552710" y="317663"/>
                    <a:pt x="537608" y="332765"/>
                    <a:pt x="519050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F69F56E4-2BB0-43A4-85AE-302171328D62}"/>
                </a:ext>
              </a:extLst>
            </p:cNvPr>
            <p:cNvSpPr/>
            <p:nvPr/>
          </p:nvSpPr>
          <p:spPr>
            <a:xfrm>
              <a:off x="7658908" y="5907450"/>
              <a:ext cx="12799" cy="332765"/>
            </a:xfrm>
            <a:custGeom>
              <a:avLst/>
              <a:gdLst>
                <a:gd name="connsiteX0" fmla="*/ 6399 w 12798"/>
                <a:gd name="connsiteY0" fmla="*/ 332765 h 332765"/>
                <a:gd name="connsiteX1" fmla="*/ 0 w 12798"/>
                <a:gd name="connsiteY1" fmla="*/ 326366 h 332765"/>
                <a:gd name="connsiteX2" fmla="*/ 0 w 12798"/>
                <a:gd name="connsiteY2" fmla="*/ 6399 h 332765"/>
                <a:gd name="connsiteX3" fmla="*/ 6399 w 12798"/>
                <a:gd name="connsiteY3" fmla="*/ 0 h 332765"/>
                <a:gd name="connsiteX4" fmla="*/ 12799 w 12798"/>
                <a:gd name="connsiteY4" fmla="*/ 6399 h 332765"/>
                <a:gd name="connsiteX5" fmla="*/ 12799 w 12798"/>
                <a:gd name="connsiteY5" fmla="*/ 326366 h 332765"/>
                <a:gd name="connsiteX6" fmla="*/ 6399 w 12798"/>
                <a:gd name="connsiteY6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32765">
                  <a:moveTo>
                    <a:pt x="6399" y="332765"/>
                  </a:moveTo>
                  <a:cubicBezTo>
                    <a:pt x="2880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326366"/>
                  </a:lnTo>
                  <a:cubicBezTo>
                    <a:pt x="12799" y="329949"/>
                    <a:pt x="9919" y="332765"/>
                    <a:pt x="6399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90080F5-7866-435E-AEAB-83F395698C37}"/>
                </a:ext>
              </a:extLst>
            </p:cNvPr>
            <p:cNvSpPr/>
            <p:nvPr/>
          </p:nvSpPr>
          <p:spPr>
            <a:xfrm>
              <a:off x="7567525" y="5999024"/>
              <a:ext cx="102389" cy="12799"/>
            </a:xfrm>
            <a:custGeom>
              <a:avLst/>
              <a:gdLst>
                <a:gd name="connsiteX0" fmla="*/ 97782 w 102389"/>
                <a:gd name="connsiteY0" fmla="*/ 12799 h 12798"/>
                <a:gd name="connsiteX1" fmla="*/ 6399 w 102389"/>
                <a:gd name="connsiteY1" fmla="*/ 12799 h 12798"/>
                <a:gd name="connsiteX2" fmla="*/ 0 w 102389"/>
                <a:gd name="connsiteY2" fmla="*/ 6399 h 12798"/>
                <a:gd name="connsiteX3" fmla="*/ 6399 w 102389"/>
                <a:gd name="connsiteY3" fmla="*/ 0 h 12798"/>
                <a:gd name="connsiteX4" fmla="*/ 97782 w 102389"/>
                <a:gd name="connsiteY4" fmla="*/ 0 h 12798"/>
                <a:gd name="connsiteX5" fmla="*/ 104181 w 102389"/>
                <a:gd name="connsiteY5" fmla="*/ 6399 h 12798"/>
                <a:gd name="connsiteX6" fmla="*/ 97782 w 10238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89" h="12798">
                  <a:moveTo>
                    <a:pt x="97782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97782" y="0"/>
                  </a:lnTo>
                  <a:cubicBezTo>
                    <a:pt x="101302" y="0"/>
                    <a:pt x="104181" y="2879"/>
                    <a:pt x="104181" y="6399"/>
                  </a:cubicBezTo>
                  <a:cubicBezTo>
                    <a:pt x="104181" y="9919"/>
                    <a:pt x="101302" y="12799"/>
                    <a:pt x="9778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7E33225A-6C71-4247-B266-F257AAD3BD56}"/>
                </a:ext>
              </a:extLst>
            </p:cNvPr>
            <p:cNvSpPr/>
            <p:nvPr/>
          </p:nvSpPr>
          <p:spPr>
            <a:xfrm>
              <a:off x="7567525" y="6130018"/>
              <a:ext cx="102389" cy="12799"/>
            </a:xfrm>
            <a:custGeom>
              <a:avLst/>
              <a:gdLst>
                <a:gd name="connsiteX0" fmla="*/ 97782 w 102389"/>
                <a:gd name="connsiteY0" fmla="*/ 12799 h 12798"/>
                <a:gd name="connsiteX1" fmla="*/ 6399 w 102389"/>
                <a:gd name="connsiteY1" fmla="*/ 12799 h 12798"/>
                <a:gd name="connsiteX2" fmla="*/ 0 w 102389"/>
                <a:gd name="connsiteY2" fmla="*/ 6399 h 12798"/>
                <a:gd name="connsiteX3" fmla="*/ 6399 w 102389"/>
                <a:gd name="connsiteY3" fmla="*/ 0 h 12798"/>
                <a:gd name="connsiteX4" fmla="*/ 97782 w 102389"/>
                <a:gd name="connsiteY4" fmla="*/ 0 h 12798"/>
                <a:gd name="connsiteX5" fmla="*/ 104181 w 102389"/>
                <a:gd name="connsiteY5" fmla="*/ 6399 h 12798"/>
                <a:gd name="connsiteX6" fmla="*/ 97782 w 10238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89" h="12798">
                  <a:moveTo>
                    <a:pt x="97782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97782" y="0"/>
                  </a:lnTo>
                  <a:cubicBezTo>
                    <a:pt x="101302" y="0"/>
                    <a:pt x="104181" y="2880"/>
                    <a:pt x="104181" y="6399"/>
                  </a:cubicBezTo>
                  <a:cubicBezTo>
                    <a:pt x="104181" y="9919"/>
                    <a:pt x="101302" y="12799"/>
                    <a:pt x="9778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944A2D2-AE26-48BF-9FEB-E7A9FD490A92}"/>
                </a:ext>
              </a:extLst>
            </p:cNvPr>
            <p:cNvSpPr/>
            <p:nvPr/>
          </p:nvSpPr>
          <p:spPr>
            <a:xfrm>
              <a:off x="7738452" y="5897770"/>
              <a:ext cx="217577" cy="217577"/>
            </a:xfrm>
            <a:custGeom>
              <a:avLst/>
              <a:gdLst>
                <a:gd name="connsiteX0" fmla="*/ 48635 w 217577"/>
                <a:gd name="connsiteY0" fmla="*/ 219641 h 217577"/>
                <a:gd name="connsiteX1" fmla="*/ 44091 w 217577"/>
                <a:gd name="connsiteY1" fmla="*/ 217785 h 217577"/>
                <a:gd name="connsiteX2" fmla="*/ 1855 w 217577"/>
                <a:gd name="connsiteY2" fmla="*/ 175550 h 217577"/>
                <a:gd name="connsiteX3" fmla="*/ 0 w 217577"/>
                <a:gd name="connsiteY3" fmla="*/ 171006 h 217577"/>
                <a:gd name="connsiteX4" fmla="*/ 1855 w 217577"/>
                <a:gd name="connsiteY4" fmla="*/ 166463 h 217577"/>
                <a:gd name="connsiteX5" fmla="*/ 166447 w 217577"/>
                <a:gd name="connsiteY5" fmla="*/ 1872 h 217577"/>
                <a:gd name="connsiteX6" fmla="*/ 175469 w 217577"/>
                <a:gd name="connsiteY6" fmla="*/ 1872 h 217577"/>
                <a:gd name="connsiteX7" fmla="*/ 175469 w 217577"/>
                <a:gd name="connsiteY7" fmla="*/ 10895 h 217577"/>
                <a:gd name="connsiteX8" fmla="*/ 15422 w 217577"/>
                <a:gd name="connsiteY8" fmla="*/ 170942 h 217577"/>
                <a:gd name="connsiteX9" fmla="*/ 48635 w 217577"/>
                <a:gd name="connsiteY9" fmla="*/ 204155 h 217577"/>
                <a:gd name="connsiteX10" fmla="*/ 208682 w 217577"/>
                <a:gd name="connsiteY10" fmla="*/ 44107 h 217577"/>
                <a:gd name="connsiteX11" fmla="*/ 217705 w 217577"/>
                <a:gd name="connsiteY11" fmla="*/ 44107 h 217577"/>
                <a:gd name="connsiteX12" fmla="*/ 217705 w 217577"/>
                <a:gd name="connsiteY12" fmla="*/ 53131 h 217577"/>
                <a:gd name="connsiteX13" fmla="*/ 53114 w 217577"/>
                <a:gd name="connsiteY13" fmla="*/ 217721 h 217577"/>
                <a:gd name="connsiteX14" fmla="*/ 48635 w 217577"/>
                <a:gd name="connsiteY14" fmla="*/ 219641 h 217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7577" h="217577">
                  <a:moveTo>
                    <a:pt x="48635" y="219641"/>
                  </a:moveTo>
                  <a:cubicBezTo>
                    <a:pt x="46971" y="219641"/>
                    <a:pt x="45371" y="219001"/>
                    <a:pt x="44091" y="217785"/>
                  </a:cubicBezTo>
                  <a:lnTo>
                    <a:pt x="1855" y="175550"/>
                  </a:lnTo>
                  <a:cubicBezTo>
                    <a:pt x="640" y="174334"/>
                    <a:pt x="0" y="172734"/>
                    <a:pt x="0" y="171006"/>
                  </a:cubicBezTo>
                  <a:cubicBezTo>
                    <a:pt x="0" y="169279"/>
                    <a:pt x="704" y="167679"/>
                    <a:pt x="1855" y="166463"/>
                  </a:cubicBezTo>
                  <a:lnTo>
                    <a:pt x="166447" y="1872"/>
                  </a:lnTo>
                  <a:cubicBezTo>
                    <a:pt x="168942" y="-624"/>
                    <a:pt x="172973" y="-624"/>
                    <a:pt x="175469" y="1872"/>
                  </a:cubicBezTo>
                  <a:cubicBezTo>
                    <a:pt x="177965" y="4368"/>
                    <a:pt x="177965" y="8399"/>
                    <a:pt x="175469" y="10895"/>
                  </a:cubicBezTo>
                  <a:lnTo>
                    <a:pt x="15422" y="170942"/>
                  </a:lnTo>
                  <a:lnTo>
                    <a:pt x="48635" y="204155"/>
                  </a:lnTo>
                  <a:lnTo>
                    <a:pt x="208682" y="44107"/>
                  </a:lnTo>
                  <a:cubicBezTo>
                    <a:pt x="211178" y="41612"/>
                    <a:pt x="215209" y="41612"/>
                    <a:pt x="217705" y="44107"/>
                  </a:cubicBezTo>
                  <a:cubicBezTo>
                    <a:pt x="220200" y="46603"/>
                    <a:pt x="220200" y="50635"/>
                    <a:pt x="217705" y="53131"/>
                  </a:cubicBezTo>
                  <a:lnTo>
                    <a:pt x="53114" y="217721"/>
                  </a:lnTo>
                  <a:cubicBezTo>
                    <a:pt x="51898" y="219001"/>
                    <a:pt x="50299" y="219641"/>
                    <a:pt x="48635" y="21964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BD4EF465-DC9B-4550-A073-7CCF5459B93D}"/>
                </a:ext>
              </a:extLst>
            </p:cNvPr>
            <p:cNvSpPr/>
            <p:nvPr/>
          </p:nvSpPr>
          <p:spPr>
            <a:xfrm>
              <a:off x="7712358" y="6062449"/>
              <a:ext cx="76792" cy="76792"/>
            </a:xfrm>
            <a:custGeom>
              <a:avLst/>
              <a:gdLst>
                <a:gd name="connsiteX0" fmla="*/ 6383 w 76791"/>
                <a:gd name="connsiteY0" fmla="*/ 80368 h 76791"/>
                <a:gd name="connsiteX1" fmla="*/ 1840 w 76791"/>
                <a:gd name="connsiteY1" fmla="*/ 78448 h 76791"/>
                <a:gd name="connsiteX2" fmla="*/ 432 w 76791"/>
                <a:gd name="connsiteY2" fmla="*/ 71665 h 76791"/>
                <a:gd name="connsiteX3" fmla="*/ 26541 w 76791"/>
                <a:gd name="connsiteY3" fmla="*/ 4088 h 76791"/>
                <a:gd name="connsiteX4" fmla="*/ 34796 w 76791"/>
                <a:gd name="connsiteY4" fmla="*/ 440 h 76791"/>
                <a:gd name="connsiteX5" fmla="*/ 38444 w 76791"/>
                <a:gd name="connsiteY5" fmla="*/ 8695 h 76791"/>
                <a:gd name="connsiteX6" fmla="*/ 17454 w 76791"/>
                <a:gd name="connsiteY6" fmla="*/ 63090 h 76791"/>
                <a:gd name="connsiteX7" fmla="*/ 72552 w 76791"/>
                <a:gd name="connsiteY7" fmla="*/ 42676 h 76791"/>
                <a:gd name="connsiteX8" fmla="*/ 80807 w 76791"/>
                <a:gd name="connsiteY8" fmla="*/ 46451 h 76791"/>
                <a:gd name="connsiteX9" fmla="*/ 77032 w 76791"/>
                <a:gd name="connsiteY9" fmla="*/ 54706 h 76791"/>
                <a:gd name="connsiteX10" fmla="*/ 8687 w 76791"/>
                <a:gd name="connsiteY10" fmla="*/ 80048 h 76791"/>
                <a:gd name="connsiteX11" fmla="*/ 6383 w 76791"/>
                <a:gd name="connsiteY11" fmla="*/ 80368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791" h="76791">
                  <a:moveTo>
                    <a:pt x="6383" y="80368"/>
                  </a:moveTo>
                  <a:cubicBezTo>
                    <a:pt x="4719" y="80368"/>
                    <a:pt x="3056" y="79728"/>
                    <a:pt x="1840" y="78448"/>
                  </a:cubicBezTo>
                  <a:cubicBezTo>
                    <a:pt x="48" y="76656"/>
                    <a:pt x="-464" y="73968"/>
                    <a:pt x="432" y="71665"/>
                  </a:cubicBezTo>
                  <a:lnTo>
                    <a:pt x="26541" y="4088"/>
                  </a:lnTo>
                  <a:cubicBezTo>
                    <a:pt x="27821" y="760"/>
                    <a:pt x="31533" y="-840"/>
                    <a:pt x="34796" y="440"/>
                  </a:cubicBezTo>
                  <a:cubicBezTo>
                    <a:pt x="38124" y="1720"/>
                    <a:pt x="39724" y="5432"/>
                    <a:pt x="38444" y="8695"/>
                  </a:cubicBezTo>
                  <a:lnTo>
                    <a:pt x="17454" y="63090"/>
                  </a:lnTo>
                  <a:lnTo>
                    <a:pt x="72552" y="42676"/>
                  </a:lnTo>
                  <a:cubicBezTo>
                    <a:pt x="75879" y="41460"/>
                    <a:pt x="79528" y="43124"/>
                    <a:pt x="80807" y="46451"/>
                  </a:cubicBezTo>
                  <a:cubicBezTo>
                    <a:pt x="82023" y="49779"/>
                    <a:pt x="80359" y="53426"/>
                    <a:pt x="77032" y="54706"/>
                  </a:cubicBezTo>
                  <a:lnTo>
                    <a:pt x="8687" y="80048"/>
                  </a:lnTo>
                  <a:cubicBezTo>
                    <a:pt x="7855" y="80240"/>
                    <a:pt x="7087" y="80368"/>
                    <a:pt x="6383" y="8036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E2D0DF66-BBF8-4BED-B828-4ED6A252CFB0}"/>
                </a:ext>
              </a:extLst>
            </p:cNvPr>
            <p:cNvSpPr/>
            <p:nvPr/>
          </p:nvSpPr>
          <p:spPr>
            <a:xfrm>
              <a:off x="7895747" y="5779703"/>
              <a:ext cx="179181" cy="179181"/>
            </a:xfrm>
            <a:custGeom>
              <a:avLst/>
              <a:gdLst>
                <a:gd name="connsiteX0" fmla="*/ 62458 w 179181"/>
                <a:gd name="connsiteY0" fmla="*/ 179709 h 179181"/>
                <a:gd name="connsiteX1" fmla="*/ 57914 w 179181"/>
                <a:gd name="connsiteY1" fmla="*/ 177853 h 179181"/>
                <a:gd name="connsiteX2" fmla="*/ 1856 w 179181"/>
                <a:gd name="connsiteY2" fmla="*/ 121795 h 179181"/>
                <a:gd name="connsiteX3" fmla="*/ 0 w 179181"/>
                <a:gd name="connsiteY3" fmla="*/ 117252 h 179181"/>
                <a:gd name="connsiteX4" fmla="*/ 1856 w 179181"/>
                <a:gd name="connsiteY4" fmla="*/ 112708 h 179181"/>
                <a:gd name="connsiteX5" fmla="*/ 112692 w 179181"/>
                <a:gd name="connsiteY5" fmla="*/ 1872 h 179181"/>
                <a:gd name="connsiteX6" fmla="*/ 121715 w 179181"/>
                <a:gd name="connsiteY6" fmla="*/ 1872 h 179181"/>
                <a:gd name="connsiteX7" fmla="*/ 177774 w 179181"/>
                <a:gd name="connsiteY7" fmla="*/ 57930 h 179181"/>
                <a:gd name="connsiteX8" fmla="*/ 179630 w 179181"/>
                <a:gd name="connsiteY8" fmla="*/ 62473 h 179181"/>
                <a:gd name="connsiteX9" fmla="*/ 177774 w 179181"/>
                <a:gd name="connsiteY9" fmla="*/ 67017 h 179181"/>
                <a:gd name="connsiteX10" fmla="*/ 66937 w 179181"/>
                <a:gd name="connsiteY10" fmla="*/ 177853 h 179181"/>
                <a:gd name="connsiteX11" fmla="*/ 62458 w 179181"/>
                <a:gd name="connsiteY11" fmla="*/ 179709 h 179181"/>
                <a:gd name="connsiteX12" fmla="*/ 15423 w 179181"/>
                <a:gd name="connsiteY12" fmla="*/ 117252 h 179181"/>
                <a:gd name="connsiteX13" fmla="*/ 62458 w 179181"/>
                <a:gd name="connsiteY13" fmla="*/ 164287 h 179181"/>
                <a:gd name="connsiteX14" fmla="*/ 164271 w 179181"/>
                <a:gd name="connsiteY14" fmla="*/ 62473 h 179181"/>
                <a:gd name="connsiteX15" fmla="*/ 117236 w 179181"/>
                <a:gd name="connsiteY15" fmla="*/ 15438 h 179181"/>
                <a:gd name="connsiteX16" fmla="*/ 15423 w 179181"/>
                <a:gd name="connsiteY16" fmla="*/ 117252 h 179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9181" h="179181">
                  <a:moveTo>
                    <a:pt x="62458" y="179709"/>
                  </a:moveTo>
                  <a:cubicBezTo>
                    <a:pt x="60794" y="179709"/>
                    <a:pt x="59194" y="179069"/>
                    <a:pt x="57914" y="177853"/>
                  </a:cubicBezTo>
                  <a:lnTo>
                    <a:pt x="1856" y="121795"/>
                  </a:lnTo>
                  <a:cubicBezTo>
                    <a:pt x="640" y="120579"/>
                    <a:pt x="0" y="118979"/>
                    <a:pt x="0" y="117252"/>
                  </a:cubicBezTo>
                  <a:cubicBezTo>
                    <a:pt x="0" y="115524"/>
                    <a:pt x="704" y="113924"/>
                    <a:pt x="1856" y="112708"/>
                  </a:cubicBezTo>
                  <a:lnTo>
                    <a:pt x="112692" y="1872"/>
                  </a:lnTo>
                  <a:cubicBezTo>
                    <a:pt x="115188" y="-624"/>
                    <a:pt x="119220" y="-624"/>
                    <a:pt x="121715" y="1872"/>
                  </a:cubicBezTo>
                  <a:lnTo>
                    <a:pt x="177774" y="57930"/>
                  </a:lnTo>
                  <a:cubicBezTo>
                    <a:pt x="178989" y="59146"/>
                    <a:pt x="179630" y="60745"/>
                    <a:pt x="179630" y="62473"/>
                  </a:cubicBezTo>
                  <a:cubicBezTo>
                    <a:pt x="179630" y="64201"/>
                    <a:pt x="178925" y="65801"/>
                    <a:pt x="177774" y="67017"/>
                  </a:cubicBezTo>
                  <a:lnTo>
                    <a:pt x="66937" y="177853"/>
                  </a:lnTo>
                  <a:cubicBezTo>
                    <a:pt x="65721" y="179069"/>
                    <a:pt x="64057" y="179709"/>
                    <a:pt x="62458" y="179709"/>
                  </a:cubicBezTo>
                  <a:close/>
                  <a:moveTo>
                    <a:pt x="15423" y="117252"/>
                  </a:moveTo>
                  <a:lnTo>
                    <a:pt x="62458" y="164287"/>
                  </a:lnTo>
                  <a:lnTo>
                    <a:pt x="164271" y="62473"/>
                  </a:lnTo>
                  <a:lnTo>
                    <a:pt x="117236" y="15438"/>
                  </a:lnTo>
                  <a:lnTo>
                    <a:pt x="15423" y="11725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39EBBA55-4575-4743-8054-278ECEBE6D3C}"/>
                </a:ext>
              </a:extLst>
            </p:cNvPr>
            <p:cNvSpPr/>
            <p:nvPr/>
          </p:nvSpPr>
          <p:spPr>
            <a:xfrm>
              <a:off x="7958892" y="5841904"/>
              <a:ext cx="70393" cy="70393"/>
            </a:xfrm>
            <a:custGeom>
              <a:avLst/>
              <a:gdLst>
                <a:gd name="connsiteX0" fmla="*/ 6415 w 70392"/>
                <a:gd name="connsiteY0" fmla="*/ 75592 h 70392"/>
                <a:gd name="connsiteX1" fmla="*/ 1872 w 70392"/>
                <a:gd name="connsiteY1" fmla="*/ 73736 h 70392"/>
                <a:gd name="connsiteX2" fmla="*/ 1872 w 70392"/>
                <a:gd name="connsiteY2" fmla="*/ 64713 h 70392"/>
                <a:gd name="connsiteX3" fmla="*/ 64713 w 70392"/>
                <a:gd name="connsiteY3" fmla="*/ 1872 h 70392"/>
                <a:gd name="connsiteX4" fmla="*/ 73736 w 70392"/>
                <a:gd name="connsiteY4" fmla="*/ 1872 h 70392"/>
                <a:gd name="connsiteX5" fmla="*/ 73736 w 70392"/>
                <a:gd name="connsiteY5" fmla="*/ 10895 h 70392"/>
                <a:gd name="connsiteX6" fmla="*/ 10895 w 70392"/>
                <a:gd name="connsiteY6" fmla="*/ 73736 h 70392"/>
                <a:gd name="connsiteX7" fmla="*/ 6415 w 70392"/>
                <a:gd name="connsiteY7" fmla="*/ 75592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5592"/>
                  </a:moveTo>
                  <a:cubicBezTo>
                    <a:pt x="4751" y="75592"/>
                    <a:pt x="3151" y="74952"/>
                    <a:pt x="1872" y="73736"/>
                  </a:cubicBezTo>
                  <a:cubicBezTo>
                    <a:pt x="-624" y="71240"/>
                    <a:pt x="-624" y="67209"/>
                    <a:pt x="1872" y="64713"/>
                  </a:cubicBezTo>
                  <a:lnTo>
                    <a:pt x="64713" y="1872"/>
                  </a:lnTo>
                  <a:cubicBezTo>
                    <a:pt x="67209" y="-624"/>
                    <a:pt x="71240" y="-624"/>
                    <a:pt x="73736" y="1872"/>
                  </a:cubicBezTo>
                  <a:cubicBezTo>
                    <a:pt x="76232" y="4368"/>
                    <a:pt x="76232" y="8399"/>
                    <a:pt x="73736" y="10895"/>
                  </a:cubicBezTo>
                  <a:lnTo>
                    <a:pt x="10895" y="73736"/>
                  </a:lnTo>
                  <a:cubicBezTo>
                    <a:pt x="9743" y="75016"/>
                    <a:pt x="8079" y="75592"/>
                    <a:pt x="6415" y="7559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1B29F2FD-3A83-44A3-9F56-E8F032F37F82}"/>
                </a:ext>
              </a:extLst>
            </p:cNvPr>
            <p:cNvSpPr/>
            <p:nvPr/>
          </p:nvSpPr>
          <p:spPr>
            <a:xfrm>
              <a:off x="7793342" y="5963620"/>
              <a:ext cx="102389" cy="102389"/>
            </a:xfrm>
            <a:custGeom>
              <a:avLst/>
              <a:gdLst>
                <a:gd name="connsiteX0" fmla="*/ 6415 w 102389"/>
                <a:gd name="connsiteY0" fmla="*/ 106117 h 102389"/>
                <a:gd name="connsiteX1" fmla="*/ 1872 w 102389"/>
                <a:gd name="connsiteY1" fmla="*/ 104261 h 102389"/>
                <a:gd name="connsiteX2" fmla="*/ 1872 w 102389"/>
                <a:gd name="connsiteY2" fmla="*/ 95238 h 102389"/>
                <a:gd name="connsiteX3" fmla="*/ 95238 w 102389"/>
                <a:gd name="connsiteY3" fmla="*/ 1872 h 102389"/>
                <a:gd name="connsiteX4" fmla="*/ 104261 w 102389"/>
                <a:gd name="connsiteY4" fmla="*/ 1872 h 102389"/>
                <a:gd name="connsiteX5" fmla="*/ 104261 w 102389"/>
                <a:gd name="connsiteY5" fmla="*/ 10895 h 102389"/>
                <a:gd name="connsiteX6" fmla="*/ 10894 w 102389"/>
                <a:gd name="connsiteY6" fmla="*/ 104261 h 102389"/>
                <a:gd name="connsiteX7" fmla="*/ 6415 w 102389"/>
                <a:gd name="connsiteY7" fmla="*/ 106117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389" h="102389">
                  <a:moveTo>
                    <a:pt x="6415" y="106117"/>
                  </a:moveTo>
                  <a:cubicBezTo>
                    <a:pt x="4751" y="106117"/>
                    <a:pt x="3151" y="105477"/>
                    <a:pt x="1872" y="104261"/>
                  </a:cubicBezTo>
                  <a:cubicBezTo>
                    <a:pt x="-624" y="101765"/>
                    <a:pt x="-624" y="97734"/>
                    <a:pt x="1872" y="95238"/>
                  </a:cubicBezTo>
                  <a:lnTo>
                    <a:pt x="95238" y="1872"/>
                  </a:lnTo>
                  <a:cubicBezTo>
                    <a:pt x="97734" y="-624"/>
                    <a:pt x="101765" y="-624"/>
                    <a:pt x="104261" y="1872"/>
                  </a:cubicBezTo>
                  <a:cubicBezTo>
                    <a:pt x="106757" y="4367"/>
                    <a:pt x="106757" y="8399"/>
                    <a:pt x="104261" y="10895"/>
                  </a:cubicBezTo>
                  <a:lnTo>
                    <a:pt x="10894" y="104261"/>
                  </a:lnTo>
                  <a:cubicBezTo>
                    <a:pt x="9679" y="105541"/>
                    <a:pt x="8015" y="106117"/>
                    <a:pt x="6415" y="10611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71C60B34-D924-472E-B4CC-01D74B9D8D9E}"/>
              </a:ext>
            </a:extLst>
          </p:cNvPr>
          <p:cNvSpPr/>
          <p:nvPr/>
        </p:nvSpPr>
        <p:spPr>
          <a:xfrm>
            <a:off x="8426165" y="132103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DC8A55C5-D520-4F14-AD45-8157262B31D7}"/>
              </a:ext>
            </a:extLst>
          </p:cNvPr>
          <p:cNvSpPr/>
          <p:nvPr/>
        </p:nvSpPr>
        <p:spPr>
          <a:xfrm>
            <a:off x="8426165" y="2400282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98465C19-7598-4FF3-88CC-3A68395080A5}"/>
              </a:ext>
            </a:extLst>
          </p:cNvPr>
          <p:cNvSpPr/>
          <p:nvPr/>
        </p:nvSpPr>
        <p:spPr>
          <a:xfrm>
            <a:off x="8426165" y="3479528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413FACA6-19E5-466C-A6D2-37B66ED17910}"/>
              </a:ext>
            </a:extLst>
          </p:cNvPr>
          <p:cNvSpPr/>
          <p:nvPr/>
        </p:nvSpPr>
        <p:spPr>
          <a:xfrm>
            <a:off x="8426165" y="455877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C0DD96B2-1482-41AB-B36E-3C7D8AC69D8C}"/>
              </a:ext>
            </a:extLst>
          </p:cNvPr>
          <p:cNvSpPr/>
          <p:nvPr/>
        </p:nvSpPr>
        <p:spPr>
          <a:xfrm>
            <a:off x="8426165" y="5638021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4" name="Group 713">
            <a:extLst>
              <a:ext uri="{FF2B5EF4-FFF2-40B4-BE49-F238E27FC236}">
                <a16:creationId xmlns:a16="http://schemas.microsoft.com/office/drawing/2014/main" id="{BBF175AB-E598-4DCA-AF3E-2D5D971593F5}"/>
              </a:ext>
            </a:extLst>
          </p:cNvPr>
          <p:cNvGrpSpPr/>
          <p:nvPr/>
        </p:nvGrpSpPr>
        <p:grpSpPr>
          <a:xfrm>
            <a:off x="8551767" y="3603357"/>
            <a:ext cx="387440" cy="452623"/>
            <a:chOff x="8800787" y="3719265"/>
            <a:chExt cx="387440" cy="452623"/>
          </a:xfrm>
        </p:grpSpPr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51D4C653-27AF-4E13-A3BB-8F6D6C83F533}"/>
                </a:ext>
              </a:extLst>
            </p:cNvPr>
            <p:cNvSpPr/>
            <p:nvPr/>
          </p:nvSpPr>
          <p:spPr>
            <a:xfrm>
              <a:off x="8800787" y="3957014"/>
              <a:ext cx="153584" cy="153584"/>
            </a:xfrm>
            <a:custGeom>
              <a:avLst/>
              <a:gdLst>
                <a:gd name="connsiteX0" fmla="*/ 6416 w 153583"/>
                <a:gd name="connsiteY0" fmla="*/ 154592 h 153583"/>
                <a:gd name="connsiteX1" fmla="*/ 1872 w 153583"/>
                <a:gd name="connsiteY1" fmla="*/ 152736 h 153583"/>
                <a:gd name="connsiteX2" fmla="*/ 657 w 153583"/>
                <a:gd name="connsiteY2" fmla="*/ 145441 h 153583"/>
                <a:gd name="connsiteX3" fmla="*/ 19023 w 153583"/>
                <a:gd name="connsiteY3" fmla="*/ 88871 h 153583"/>
                <a:gd name="connsiteX4" fmla="*/ 24590 w 153583"/>
                <a:gd name="connsiteY4" fmla="*/ 60010 h 153583"/>
                <a:gd name="connsiteX5" fmla="*/ 43468 w 153583"/>
                <a:gd name="connsiteY5" fmla="*/ 19054 h 153583"/>
                <a:gd name="connsiteX6" fmla="*/ 135618 w 153583"/>
                <a:gd name="connsiteY6" fmla="*/ 19054 h 153583"/>
                <a:gd name="connsiteX7" fmla="*/ 135618 w 153583"/>
                <a:gd name="connsiteY7" fmla="*/ 111204 h 153583"/>
                <a:gd name="connsiteX8" fmla="*/ 94598 w 153583"/>
                <a:gd name="connsiteY8" fmla="*/ 130082 h 153583"/>
                <a:gd name="connsiteX9" fmla="*/ 65801 w 153583"/>
                <a:gd name="connsiteY9" fmla="*/ 135650 h 153583"/>
                <a:gd name="connsiteX10" fmla="*/ 9167 w 153583"/>
                <a:gd name="connsiteY10" fmla="*/ 154016 h 153583"/>
                <a:gd name="connsiteX11" fmla="*/ 6416 w 153583"/>
                <a:gd name="connsiteY11" fmla="*/ 154592 h 153583"/>
                <a:gd name="connsiteX12" fmla="*/ 37068 w 153583"/>
                <a:gd name="connsiteY12" fmla="*/ 62633 h 153583"/>
                <a:gd name="connsiteX13" fmla="*/ 31565 w 153583"/>
                <a:gd name="connsiteY13" fmla="*/ 91046 h 153583"/>
                <a:gd name="connsiteX14" fmla="*/ 19342 w 153583"/>
                <a:gd name="connsiteY14" fmla="*/ 135202 h 153583"/>
                <a:gd name="connsiteX15" fmla="*/ 63498 w 153583"/>
                <a:gd name="connsiteY15" fmla="*/ 122979 h 153583"/>
                <a:gd name="connsiteX16" fmla="*/ 92231 w 153583"/>
                <a:gd name="connsiteY16" fmla="*/ 117412 h 153583"/>
                <a:gd name="connsiteX17" fmla="*/ 93127 w 153583"/>
                <a:gd name="connsiteY17" fmla="*/ 117284 h 153583"/>
                <a:gd name="connsiteX18" fmla="*/ 126468 w 153583"/>
                <a:gd name="connsiteY18" fmla="*/ 102117 h 153583"/>
                <a:gd name="connsiteX19" fmla="*/ 126468 w 153583"/>
                <a:gd name="connsiteY19" fmla="*/ 28077 h 153583"/>
                <a:gd name="connsiteX20" fmla="*/ 52427 w 153583"/>
                <a:gd name="connsiteY20" fmla="*/ 28077 h 153583"/>
                <a:gd name="connsiteX21" fmla="*/ 37261 w 153583"/>
                <a:gd name="connsiteY21" fmla="*/ 61418 h 153583"/>
                <a:gd name="connsiteX22" fmla="*/ 37068 w 153583"/>
                <a:gd name="connsiteY22" fmla="*/ 62633 h 15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583" h="153583">
                  <a:moveTo>
                    <a:pt x="6416" y="154592"/>
                  </a:moveTo>
                  <a:cubicBezTo>
                    <a:pt x="4752" y="154592"/>
                    <a:pt x="3088" y="153952"/>
                    <a:pt x="1872" y="152736"/>
                  </a:cubicBezTo>
                  <a:cubicBezTo>
                    <a:pt x="-47" y="150816"/>
                    <a:pt x="-560" y="147873"/>
                    <a:pt x="657" y="145441"/>
                  </a:cubicBezTo>
                  <a:cubicBezTo>
                    <a:pt x="13711" y="118563"/>
                    <a:pt x="15375" y="109221"/>
                    <a:pt x="19023" y="88871"/>
                  </a:cubicBezTo>
                  <a:cubicBezTo>
                    <a:pt x="20366" y="81383"/>
                    <a:pt x="22030" y="72104"/>
                    <a:pt x="24590" y="60010"/>
                  </a:cubicBezTo>
                  <a:cubicBezTo>
                    <a:pt x="25805" y="44523"/>
                    <a:pt x="32461" y="29997"/>
                    <a:pt x="43468" y="19054"/>
                  </a:cubicBezTo>
                  <a:cubicBezTo>
                    <a:pt x="68874" y="-6351"/>
                    <a:pt x="110213" y="-6351"/>
                    <a:pt x="135618" y="19054"/>
                  </a:cubicBezTo>
                  <a:cubicBezTo>
                    <a:pt x="161023" y="44459"/>
                    <a:pt x="161023" y="85799"/>
                    <a:pt x="135618" y="111204"/>
                  </a:cubicBezTo>
                  <a:cubicBezTo>
                    <a:pt x="124612" y="122211"/>
                    <a:pt x="110085" y="128866"/>
                    <a:pt x="94598" y="130082"/>
                  </a:cubicBezTo>
                  <a:cubicBezTo>
                    <a:pt x="82567" y="132642"/>
                    <a:pt x="73289" y="134306"/>
                    <a:pt x="65801" y="135650"/>
                  </a:cubicBezTo>
                  <a:cubicBezTo>
                    <a:pt x="45388" y="139297"/>
                    <a:pt x="36109" y="140961"/>
                    <a:pt x="9167" y="154016"/>
                  </a:cubicBezTo>
                  <a:cubicBezTo>
                    <a:pt x="8335" y="154336"/>
                    <a:pt x="7375" y="154592"/>
                    <a:pt x="6416" y="154592"/>
                  </a:cubicBezTo>
                  <a:close/>
                  <a:moveTo>
                    <a:pt x="37068" y="62633"/>
                  </a:moveTo>
                  <a:cubicBezTo>
                    <a:pt x="34509" y="74472"/>
                    <a:pt x="32973" y="83239"/>
                    <a:pt x="31565" y="91046"/>
                  </a:cubicBezTo>
                  <a:cubicBezTo>
                    <a:pt x="28622" y="107621"/>
                    <a:pt x="26830" y="117668"/>
                    <a:pt x="19342" y="135202"/>
                  </a:cubicBezTo>
                  <a:cubicBezTo>
                    <a:pt x="36877" y="127779"/>
                    <a:pt x="46924" y="125987"/>
                    <a:pt x="63498" y="122979"/>
                  </a:cubicBezTo>
                  <a:cubicBezTo>
                    <a:pt x="71369" y="121571"/>
                    <a:pt x="80264" y="119971"/>
                    <a:pt x="92231" y="117412"/>
                  </a:cubicBezTo>
                  <a:cubicBezTo>
                    <a:pt x="92551" y="117348"/>
                    <a:pt x="92807" y="117284"/>
                    <a:pt x="93127" y="117284"/>
                  </a:cubicBezTo>
                  <a:cubicBezTo>
                    <a:pt x="105733" y="116388"/>
                    <a:pt x="117572" y="111012"/>
                    <a:pt x="126468" y="102117"/>
                  </a:cubicBezTo>
                  <a:cubicBezTo>
                    <a:pt x="146881" y="81703"/>
                    <a:pt x="146881" y="48491"/>
                    <a:pt x="126468" y="28077"/>
                  </a:cubicBezTo>
                  <a:cubicBezTo>
                    <a:pt x="106053" y="7663"/>
                    <a:pt x="72841" y="7663"/>
                    <a:pt x="52427" y="28077"/>
                  </a:cubicBezTo>
                  <a:cubicBezTo>
                    <a:pt x="43532" y="36972"/>
                    <a:pt x="38092" y="48811"/>
                    <a:pt x="37261" y="61418"/>
                  </a:cubicBezTo>
                  <a:cubicBezTo>
                    <a:pt x="37261" y="61801"/>
                    <a:pt x="37196" y="62185"/>
                    <a:pt x="37068" y="6263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7FF41B47-5C4B-4A6A-BA9A-268DB5EC83D7}"/>
                </a:ext>
              </a:extLst>
            </p:cNvPr>
            <p:cNvSpPr/>
            <p:nvPr/>
          </p:nvSpPr>
          <p:spPr>
            <a:xfrm>
              <a:off x="8863619" y="3978600"/>
              <a:ext cx="44795" cy="19198"/>
            </a:xfrm>
            <a:custGeom>
              <a:avLst/>
              <a:gdLst>
                <a:gd name="connsiteX0" fmla="*/ 6425 w 44795"/>
                <a:gd name="connsiteY0" fmla="*/ 21529 h 19197"/>
                <a:gd name="connsiteX1" fmla="*/ 1434 w 44795"/>
                <a:gd name="connsiteY1" fmla="*/ 19162 h 19197"/>
                <a:gd name="connsiteX2" fmla="*/ 2330 w 44795"/>
                <a:gd name="connsiteY2" fmla="*/ 10202 h 19197"/>
                <a:gd name="connsiteX3" fmla="*/ 45333 w 44795"/>
                <a:gd name="connsiteY3" fmla="*/ 1243 h 19197"/>
                <a:gd name="connsiteX4" fmla="*/ 50261 w 44795"/>
                <a:gd name="connsiteY4" fmla="*/ 8859 h 19197"/>
                <a:gd name="connsiteX5" fmla="*/ 42646 w 44795"/>
                <a:gd name="connsiteY5" fmla="*/ 13786 h 19197"/>
                <a:gd name="connsiteX6" fmla="*/ 10457 w 44795"/>
                <a:gd name="connsiteY6" fmla="*/ 20122 h 19197"/>
                <a:gd name="connsiteX7" fmla="*/ 6425 w 44795"/>
                <a:gd name="connsiteY7" fmla="*/ 21529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19197">
                  <a:moveTo>
                    <a:pt x="6425" y="21529"/>
                  </a:moveTo>
                  <a:cubicBezTo>
                    <a:pt x="4569" y="21529"/>
                    <a:pt x="2714" y="20697"/>
                    <a:pt x="1434" y="19162"/>
                  </a:cubicBezTo>
                  <a:cubicBezTo>
                    <a:pt x="-806" y="16410"/>
                    <a:pt x="-357" y="12442"/>
                    <a:pt x="2330" y="10202"/>
                  </a:cubicBezTo>
                  <a:cubicBezTo>
                    <a:pt x="3034" y="9627"/>
                    <a:pt x="20184" y="-4132"/>
                    <a:pt x="45333" y="1243"/>
                  </a:cubicBezTo>
                  <a:cubicBezTo>
                    <a:pt x="48789" y="2011"/>
                    <a:pt x="50965" y="5403"/>
                    <a:pt x="50261" y="8859"/>
                  </a:cubicBezTo>
                  <a:cubicBezTo>
                    <a:pt x="49557" y="12314"/>
                    <a:pt x="46101" y="14490"/>
                    <a:pt x="42646" y="13786"/>
                  </a:cubicBezTo>
                  <a:cubicBezTo>
                    <a:pt x="23767" y="9755"/>
                    <a:pt x="10969" y="19674"/>
                    <a:pt x="10457" y="20122"/>
                  </a:cubicBezTo>
                  <a:cubicBezTo>
                    <a:pt x="9242" y="21081"/>
                    <a:pt x="7833" y="21529"/>
                    <a:pt x="6425" y="215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0614C504-6607-4709-90D1-EC4BA0A66A3C}"/>
                </a:ext>
              </a:extLst>
            </p:cNvPr>
            <p:cNvSpPr/>
            <p:nvPr/>
          </p:nvSpPr>
          <p:spPr>
            <a:xfrm>
              <a:off x="8893858" y="3719265"/>
              <a:ext cx="294369" cy="294369"/>
            </a:xfrm>
            <a:custGeom>
              <a:avLst/>
              <a:gdLst>
                <a:gd name="connsiteX0" fmla="*/ 54258 w 294369"/>
                <a:gd name="connsiteY0" fmla="*/ 299103 h 294369"/>
                <a:gd name="connsiteX1" fmla="*/ 49971 w 294369"/>
                <a:gd name="connsiteY1" fmla="*/ 297439 h 294369"/>
                <a:gd name="connsiteX2" fmla="*/ 49522 w 294369"/>
                <a:gd name="connsiteY2" fmla="*/ 288416 h 294369"/>
                <a:gd name="connsiteX3" fmla="*/ 283482 w 294369"/>
                <a:gd name="connsiteY3" fmla="*/ 31419 h 294369"/>
                <a:gd name="connsiteX4" fmla="*/ 286425 w 294369"/>
                <a:gd name="connsiteY4" fmla="*/ 23612 h 294369"/>
                <a:gd name="connsiteX5" fmla="*/ 283098 w 294369"/>
                <a:gd name="connsiteY5" fmla="*/ 16061 h 294369"/>
                <a:gd name="connsiteX6" fmla="*/ 267740 w 294369"/>
                <a:gd name="connsiteY6" fmla="*/ 15741 h 294369"/>
                <a:gd name="connsiteX7" fmla="*/ 10679 w 294369"/>
                <a:gd name="connsiteY7" fmla="*/ 249764 h 294369"/>
                <a:gd name="connsiteX8" fmla="*/ 1655 w 294369"/>
                <a:gd name="connsiteY8" fmla="*/ 249316 h 294369"/>
                <a:gd name="connsiteX9" fmla="*/ 2104 w 294369"/>
                <a:gd name="connsiteY9" fmla="*/ 240293 h 294369"/>
                <a:gd name="connsiteX10" fmla="*/ 259164 w 294369"/>
                <a:gd name="connsiteY10" fmla="*/ 6270 h 294369"/>
                <a:gd name="connsiteX11" fmla="*/ 292185 w 294369"/>
                <a:gd name="connsiteY11" fmla="*/ 7038 h 294369"/>
                <a:gd name="connsiteX12" fmla="*/ 299288 w 294369"/>
                <a:gd name="connsiteY12" fmla="*/ 23356 h 294369"/>
                <a:gd name="connsiteX13" fmla="*/ 293017 w 294369"/>
                <a:gd name="connsiteY13" fmla="*/ 40122 h 294369"/>
                <a:gd name="connsiteX14" fmla="*/ 59057 w 294369"/>
                <a:gd name="connsiteY14" fmla="*/ 297119 h 294369"/>
                <a:gd name="connsiteX15" fmla="*/ 54258 w 294369"/>
                <a:gd name="connsiteY15" fmla="*/ 299103 h 29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4369" h="294369">
                  <a:moveTo>
                    <a:pt x="54258" y="299103"/>
                  </a:moveTo>
                  <a:cubicBezTo>
                    <a:pt x="52722" y="299103"/>
                    <a:pt x="51186" y="298527"/>
                    <a:pt x="49971" y="297439"/>
                  </a:cubicBezTo>
                  <a:cubicBezTo>
                    <a:pt x="47347" y="295071"/>
                    <a:pt x="47155" y="291040"/>
                    <a:pt x="49522" y="288416"/>
                  </a:cubicBezTo>
                  <a:lnTo>
                    <a:pt x="283482" y="31419"/>
                  </a:lnTo>
                  <a:cubicBezTo>
                    <a:pt x="285402" y="29307"/>
                    <a:pt x="286425" y="26492"/>
                    <a:pt x="286425" y="23612"/>
                  </a:cubicBezTo>
                  <a:cubicBezTo>
                    <a:pt x="286297" y="20860"/>
                    <a:pt x="285146" y="18108"/>
                    <a:pt x="283098" y="16061"/>
                  </a:cubicBezTo>
                  <a:cubicBezTo>
                    <a:pt x="278875" y="11837"/>
                    <a:pt x="272155" y="11709"/>
                    <a:pt x="267740" y="15741"/>
                  </a:cubicBezTo>
                  <a:lnTo>
                    <a:pt x="10679" y="249764"/>
                  </a:lnTo>
                  <a:cubicBezTo>
                    <a:pt x="8055" y="252132"/>
                    <a:pt x="4023" y="251940"/>
                    <a:pt x="1655" y="249316"/>
                  </a:cubicBezTo>
                  <a:cubicBezTo>
                    <a:pt x="-712" y="246692"/>
                    <a:pt x="-520" y="242661"/>
                    <a:pt x="2104" y="240293"/>
                  </a:cubicBezTo>
                  <a:lnTo>
                    <a:pt x="259164" y="6270"/>
                  </a:lnTo>
                  <a:cubicBezTo>
                    <a:pt x="268635" y="-2369"/>
                    <a:pt x="283098" y="-2050"/>
                    <a:pt x="292185" y="7038"/>
                  </a:cubicBezTo>
                  <a:cubicBezTo>
                    <a:pt x="296537" y="11389"/>
                    <a:pt x="299032" y="17212"/>
                    <a:pt x="299288" y="23356"/>
                  </a:cubicBezTo>
                  <a:cubicBezTo>
                    <a:pt x="299352" y="29691"/>
                    <a:pt x="297113" y="35578"/>
                    <a:pt x="293017" y="40122"/>
                  </a:cubicBezTo>
                  <a:lnTo>
                    <a:pt x="59057" y="297119"/>
                  </a:lnTo>
                  <a:cubicBezTo>
                    <a:pt x="57778" y="298399"/>
                    <a:pt x="56050" y="299103"/>
                    <a:pt x="54258" y="2991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69DFA4E-2054-4F45-B630-B3E573795822}"/>
                </a:ext>
              </a:extLst>
            </p:cNvPr>
            <p:cNvSpPr/>
            <p:nvPr/>
          </p:nvSpPr>
          <p:spPr>
            <a:xfrm>
              <a:off x="8995776" y="3864960"/>
              <a:ext cx="51195" cy="51195"/>
            </a:xfrm>
            <a:custGeom>
              <a:avLst/>
              <a:gdLst>
                <a:gd name="connsiteX0" fmla="*/ 45131 w 51194"/>
                <a:gd name="connsiteY0" fmla="*/ 51467 h 51194"/>
                <a:gd name="connsiteX1" fmla="*/ 40587 w 51194"/>
                <a:gd name="connsiteY1" fmla="*/ 49611 h 51194"/>
                <a:gd name="connsiteX2" fmla="*/ 1872 w 51194"/>
                <a:gd name="connsiteY2" fmla="*/ 10895 h 51194"/>
                <a:gd name="connsiteX3" fmla="*/ 1872 w 51194"/>
                <a:gd name="connsiteY3" fmla="*/ 1872 h 51194"/>
                <a:gd name="connsiteX4" fmla="*/ 10894 w 51194"/>
                <a:gd name="connsiteY4" fmla="*/ 1872 h 51194"/>
                <a:gd name="connsiteX5" fmla="*/ 49611 w 51194"/>
                <a:gd name="connsiteY5" fmla="*/ 40588 h 51194"/>
                <a:gd name="connsiteX6" fmla="*/ 49611 w 51194"/>
                <a:gd name="connsiteY6" fmla="*/ 49611 h 51194"/>
                <a:gd name="connsiteX7" fmla="*/ 45131 w 51194"/>
                <a:gd name="connsiteY7" fmla="*/ 51467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94" h="51194">
                  <a:moveTo>
                    <a:pt x="45131" y="51467"/>
                  </a:moveTo>
                  <a:cubicBezTo>
                    <a:pt x="43468" y="51467"/>
                    <a:pt x="41868" y="50827"/>
                    <a:pt x="40587" y="49611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4" y="1872"/>
                  </a:cubicBezTo>
                  <a:lnTo>
                    <a:pt x="49611" y="40588"/>
                  </a:lnTo>
                  <a:cubicBezTo>
                    <a:pt x="52106" y="43083"/>
                    <a:pt x="52106" y="47115"/>
                    <a:pt x="49611" y="49611"/>
                  </a:cubicBezTo>
                  <a:cubicBezTo>
                    <a:pt x="48458" y="50891"/>
                    <a:pt x="46795" y="51467"/>
                    <a:pt x="45131" y="5146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E6DD604D-BB4E-453A-B6BC-0C81DD030274}"/>
                </a:ext>
              </a:extLst>
            </p:cNvPr>
            <p:cNvSpPr/>
            <p:nvPr/>
          </p:nvSpPr>
          <p:spPr>
            <a:xfrm>
              <a:off x="8930578" y="3722651"/>
              <a:ext cx="57594" cy="57594"/>
            </a:xfrm>
            <a:custGeom>
              <a:avLst/>
              <a:gdLst>
                <a:gd name="connsiteX0" fmla="*/ 30977 w 57593"/>
                <a:gd name="connsiteY0" fmla="*/ 62014 h 57593"/>
                <a:gd name="connsiteX1" fmla="*/ 13251 w 57593"/>
                <a:gd name="connsiteY1" fmla="*/ 56446 h 57593"/>
                <a:gd name="connsiteX2" fmla="*/ 5571 w 57593"/>
                <a:gd name="connsiteY2" fmla="*/ 13251 h 57593"/>
                <a:gd name="connsiteX3" fmla="*/ 48767 w 57593"/>
                <a:gd name="connsiteY3" fmla="*/ 5571 h 57593"/>
                <a:gd name="connsiteX4" fmla="*/ 56446 w 57593"/>
                <a:gd name="connsiteY4" fmla="*/ 48767 h 57593"/>
                <a:gd name="connsiteX5" fmla="*/ 30977 w 57593"/>
                <a:gd name="connsiteY5" fmla="*/ 62014 h 57593"/>
                <a:gd name="connsiteX6" fmla="*/ 31041 w 57593"/>
                <a:gd name="connsiteY6" fmla="*/ 12803 h 57593"/>
                <a:gd name="connsiteX7" fmla="*/ 16066 w 57593"/>
                <a:gd name="connsiteY7" fmla="*/ 20546 h 57593"/>
                <a:gd name="connsiteX8" fmla="*/ 20546 w 57593"/>
                <a:gd name="connsiteY8" fmla="*/ 45887 h 57593"/>
                <a:gd name="connsiteX9" fmla="*/ 34177 w 57593"/>
                <a:gd name="connsiteY9" fmla="*/ 48895 h 57593"/>
                <a:gd name="connsiteX10" fmla="*/ 45887 w 57593"/>
                <a:gd name="connsiteY10" fmla="*/ 41408 h 57593"/>
                <a:gd name="connsiteX11" fmla="*/ 45887 w 57593"/>
                <a:gd name="connsiteY11" fmla="*/ 41408 h 57593"/>
                <a:gd name="connsiteX12" fmla="*/ 41408 w 57593"/>
                <a:gd name="connsiteY12" fmla="*/ 16066 h 57593"/>
                <a:gd name="connsiteX13" fmla="*/ 31041 w 57593"/>
                <a:gd name="connsiteY13" fmla="*/ 1280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593" h="57593">
                  <a:moveTo>
                    <a:pt x="30977" y="62014"/>
                  </a:moveTo>
                  <a:cubicBezTo>
                    <a:pt x="24833" y="62014"/>
                    <a:pt x="18690" y="60222"/>
                    <a:pt x="13251" y="56446"/>
                  </a:cubicBezTo>
                  <a:cubicBezTo>
                    <a:pt x="-764" y="46655"/>
                    <a:pt x="-4219" y="27265"/>
                    <a:pt x="5571" y="13251"/>
                  </a:cubicBezTo>
                  <a:cubicBezTo>
                    <a:pt x="15362" y="-764"/>
                    <a:pt x="34753" y="-4219"/>
                    <a:pt x="48767" y="5571"/>
                  </a:cubicBezTo>
                  <a:cubicBezTo>
                    <a:pt x="62782" y="15362"/>
                    <a:pt x="66238" y="34752"/>
                    <a:pt x="56446" y="48767"/>
                  </a:cubicBezTo>
                  <a:cubicBezTo>
                    <a:pt x="50367" y="57406"/>
                    <a:pt x="40768" y="62014"/>
                    <a:pt x="30977" y="62014"/>
                  </a:cubicBezTo>
                  <a:close/>
                  <a:moveTo>
                    <a:pt x="31041" y="12803"/>
                  </a:moveTo>
                  <a:cubicBezTo>
                    <a:pt x="25282" y="12803"/>
                    <a:pt x="19650" y="15491"/>
                    <a:pt x="16066" y="20546"/>
                  </a:cubicBezTo>
                  <a:cubicBezTo>
                    <a:pt x="10307" y="28801"/>
                    <a:pt x="12355" y="40128"/>
                    <a:pt x="20546" y="45887"/>
                  </a:cubicBezTo>
                  <a:cubicBezTo>
                    <a:pt x="24514" y="48703"/>
                    <a:pt x="29377" y="49727"/>
                    <a:pt x="34177" y="48895"/>
                  </a:cubicBezTo>
                  <a:cubicBezTo>
                    <a:pt x="38976" y="48063"/>
                    <a:pt x="43135" y="45375"/>
                    <a:pt x="45887" y="41408"/>
                  </a:cubicBezTo>
                  <a:lnTo>
                    <a:pt x="45887" y="41408"/>
                  </a:lnTo>
                  <a:cubicBezTo>
                    <a:pt x="51647" y="33153"/>
                    <a:pt x="49599" y="21826"/>
                    <a:pt x="41408" y="16066"/>
                  </a:cubicBezTo>
                  <a:cubicBezTo>
                    <a:pt x="38272" y="13891"/>
                    <a:pt x="34624" y="12803"/>
                    <a:pt x="31041" y="128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98C0377-B727-4DCD-B89C-9DE4140F9EB5}"/>
                </a:ext>
              </a:extLst>
            </p:cNvPr>
            <p:cNvSpPr/>
            <p:nvPr/>
          </p:nvSpPr>
          <p:spPr>
            <a:xfrm>
              <a:off x="8843088" y="3791368"/>
              <a:ext cx="25597" cy="25597"/>
            </a:xfrm>
            <a:custGeom>
              <a:avLst/>
              <a:gdLst>
                <a:gd name="connsiteX0" fmla="*/ 22350 w 25597"/>
                <a:gd name="connsiteY0" fmla="*/ 28685 h 25597"/>
                <a:gd name="connsiteX1" fmla="*/ 17806 w 25597"/>
                <a:gd name="connsiteY1" fmla="*/ 26829 h 25597"/>
                <a:gd name="connsiteX2" fmla="*/ 1871 w 25597"/>
                <a:gd name="connsiteY2" fmla="*/ 10895 h 25597"/>
                <a:gd name="connsiteX3" fmla="*/ 1871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50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50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1" y="10895"/>
                  </a:lnTo>
                  <a:cubicBezTo>
                    <a:pt x="-624" y="8399"/>
                    <a:pt x="-624" y="4368"/>
                    <a:pt x="1871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77" y="28109"/>
                    <a:pt x="24013" y="28685"/>
                    <a:pt x="22350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FDFB44D5-6A48-490A-A571-2C2D3DD26F77}"/>
                </a:ext>
              </a:extLst>
            </p:cNvPr>
            <p:cNvSpPr/>
            <p:nvPr/>
          </p:nvSpPr>
          <p:spPr>
            <a:xfrm>
              <a:off x="8843151" y="3791368"/>
              <a:ext cx="25597" cy="25597"/>
            </a:xfrm>
            <a:custGeom>
              <a:avLst/>
              <a:gdLst>
                <a:gd name="connsiteX0" fmla="*/ 6416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6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6" y="28685"/>
                  </a:moveTo>
                  <a:cubicBezTo>
                    <a:pt x="4752" y="28685"/>
                    <a:pt x="3152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80" y="28109"/>
                    <a:pt x="8016" y="28685"/>
                    <a:pt x="6416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C19DF997-7943-4148-9906-07AD97C31FD0}"/>
                </a:ext>
              </a:extLst>
            </p:cNvPr>
            <p:cNvSpPr/>
            <p:nvPr/>
          </p:nvSpPr>
          <p:spPr>
            <a:xfrm>
              <a:off x="8810787" y="3878942"/>
              <a:ext cx="38396" cy="38396"/>
            </a:xfrm>
            <a:custGeom>
              <a:avLst/>
              <a:gdLst>
                <a:gd name="connsiteX0" fmla="*/ 21822 w 38395"/>
                <a:gd name="connsiteY0" fmla="*/ 43628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9 w 38395"/>
                <a:gd name="connsiteY4" fmla="*/ 6383 h 38395"/>
                <a:gd name="connsiteX5" fmla="*/ 43708 w 38395"/>
                <a:gd name="connsiteY5" fmla="*/ 21806 h 38395"/>
                <a:gd name="connsiteX6" fmla="*/ 37309 w 38395"/>
                <a:gd name="connsiteY6" fmla="*/ 37228 h 38395"/>
                <a:gd name="connsiteX7" fmla="*/ 21822 w 38395"/>
                <a:gd name="connsiteY7" fmla="*/ 43628 h 38395"/>
                <a:gd name="connsiteX8" fmla="*/ 21822 w 38395"/>
                <a:gd name="connsiteY8" fmla="*/ 12783 h 38395"/>
                <a:gd name="connsiteX9" fmla="*/ 15423 w 38395"/>
                <a:gd name="connsiteY9" fmla="*/ 15406 h 38395"/>
                <a:gd name="connsiteX10" fmla="*/ 12799 w 38395"/>
                <a:gd name="connsiteY10" fmla="*/ 21806 h 38395"/>
                <a:gd name="connsiteX11" fmla="*/ 15423 w 38395"/>
                <a:gd name="connsiteY11" fmla="*/ 28205 h 38395"/>
                <a:gd name="connsiteX12" fmla="*/ 28221 w 38395"/>
                <a:gd name="connsiteY12" fmla="*/ 28205 h 38395"/>
                <a:gd name="connsiteX13" fmla="*/ 30845 w 38395"/>
                <a:gd name="connsiteY13" fmla="*/ 21806 h 38395"/>
                <a:gd name="connsiteX14" fmla="*/ 28221 w 38395"/>
                <a:gd name="connsiteY14" fmla="*/ 15406 h 38395"/>
                <a:gd name="connsiteX15" fmla="*/ 21822 w 38395"/>
                <a:gd name="connsiteY15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95" h="38395">
                  <a:moveTo>
                    <a:pt x="21822" y="43628"/>
                  </a:moveTo>
                  <a:cubicBezTo>
                    <a:pt x="16255" y="43628"/>
                    <a:pt x="10623" y="41516"/>
                    <a:pt x="6399" y="37228"/>
                  </a:cubicBezTo>
                  <a:cubicBezTo>
                    <a:pt x="2304" y="33133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1" y="-2128"/>
                    <a:pt x="28733" y="-2128"/>
                    <a:pt x="37309" y="6383"/>
                  </a:cubicBezTo>
                  <a:cubicBezTo>
                    <a:pt x="41403" y="10479"/>
                    <a:pt x="43708" y="15982"/>
                    <a:pt x="43708" y="21806"/>
                  </a:cubicBezTo>
                  <a:cubicBezTo>
                    <a:pt x="43708" y="27629"/>
                    <a:pt x="41468" y="33133"/>
                    <a:pt x="37309" y="37228"/>
                  </a:cubicBezTo>
                  <a:cubicBezTo>
                    <a:pt x="33021" y="41516"/>
                    <a:pt x="27389" y="43628"/>
                    <a:pt x="21822" y="43628"/>
                  </a:cubicBezTo>
                  <a:close/>
                  <a:moveTo>
                    <a:pt x="21822" y="12783"/>
                  </a:moveTo>
                  <a:cubicBezTo>
                    <a:pt x="19518" y="12783"/>
                    <a:pt x="17215" y="13679"/>
                    <a:pt x="15423" y="15406"/>
                  </a:cubicBezTo>
                  <a:cubicBezTo>
                    <a:pt x="13695" y="17134"/>
                    <a:pt x="12799" y="19374"/>
                    <a:pt x="12799" y="21806"/>
                  </a:cubicBezTo>
                  <a:cubicBezTo>
                    <a:pt x="12799" y="24238"/>
                    <a:pt x="13759" y="26477"/>
                    <a:pt x="15423" y="28205"/>
                  </a:cubicBezTo>
                  <a:cubicBezTo>
                    <a:pt x="18942" y="31725"/>
                    <a:pt x="24701" y="31725"/>
                    <a:pt x="28221" y="28205"/>
                  </a:cubicBezTo>
                  <a:cubicBezTo>
                    <a:pt x="29949" y="26477"/>
                    <a:pt x="30845" y="24238"/>
                    <a:pt x="30845" y="21806"/>
                  </a:cubicBezTo>
                  <a:cubicBezTo>
                    <a:pt x="30845" y="19374"/>
                    <a:pt x="29885" y="17134"/>
                    <a:pt x="28221" y="15406"/>
                  </a:cubicBezTo>
                  <a:cubicBezTo>
                    <a:pt x="26429" y="13615"/>
                    <a:pt x="24126" y="12783"/>
                    <a:pt x="21822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D98C4F9E-0ADE-4993-9DB7-E817023D7D2A}"/>
                </a:ext>
              </a:extLst>
            </p:cNvPr>
            <p:cNvSpPr/>
            <p:nvPr/>
          </p:nvSpPr>
          <p:spPr>
            <a:xfrm>
              <a:off x="9047546" y="4016176"/>
              <a:ext cx="31997" cy="31997"/>
            </a:xfrm>
            <a:custGeom>
              <a:avLst/>
              <a:gdLst>
                <a:gd name="connsiteX0" fmla="*/ 29837 w 31996"/>
                <a:gd name="connsiteY0" fmla="*/ 36172 h 31996"/>
                <a:gd name="connsiteX1" fmla="*/ 25294 w 31996"/>
                <a:gd name="connsiteY1" fmla="*/ 34316 h 31996"/>
                <a:gd name="connsiteX2" fmla="*/ 1872 w 31996"/>
                <a:gd name="connsiteY2" fmla="*/ 10895 h 31996"/>
                <a:gd name="connsiteX3" fmla="*/ 1872 w 31996"/>
                <a:gd name="connsiteY3" fmla="*/ 1872 h 31996"/>
                <a:gd name="connsiteX4" fmla="*/ 10895 w 31996"/>
                <a:gd name="connsiteY4" fmla="*/ 1872 h 31996"/>
                <a:gd name="connsiteX5" fmla="*/ 34316 w 31996"/>
                <a:gd name="connsiteY5" fmla="*/ 25293 h 31996"/>
                <a:gd name="connsiteX6" fmla="*/ 34316 w 31996"/>
                <a:gd name="connsiteY6" fmla="*/ 34316 h 31996"/>
                <a:gd name="connsiteX7" fmla="*/ 29837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29837" y="36172"/>
                  </a:moveTo>
                  <a:cubicBezTo>
                    <a:pt x="28173" y="36172"/>
                    <a:pt x="26573" y="35532"/>
                    <a:pt x="25294" y="343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34316" y="25293"/>
                  </a:lnTo>
                  <a:cubicBezTo>
                    <a:pt x="36812" y="27789"/>
                    <a:pt x="36812" y="31821"/>
                    <a:pt x="34316" y="34316"/>
                  </a:cubicBezTo>
                  <a:cubicBezTo>
                    <a:pt x="33101" y="35532"/>
                    <a:pt x="31437" y="36172"/>
                    <a:pt x="29837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FFDD7C4F-E8BC-4C20-B50A-5A7EE730CE6B}"/>
                </a:ext>
              </a:extLst>
            </p:cNvPr>
            <p:cNvSpPr/>
            <p:nvPr/>
          </p:nvSpPr>
          <p:spPr>
            <a:xfrm>
              <a:off x="9047546" y="4016176"/>
              <a:ext cx="31997" cy="31997"/>
            </a:xfrm>
            <a:custGeom>
              <a:avLst/>
              <a:gdLst>
                <a:gd name="connsiteX0" fmla="*/ 6415 w 31996"/>
                <a:gd name="connsiteY0" fmla="*/ 36172 h 31996"/>
                <a:gd name="connsiteX1" fmla="*/ 1872 w 31996"/>
                <a:gd name="connsiteY1" fmla="*/ 34316 h 31996"/>
                <a:gd name="connsiteX2" fmla="*/ 1872 w 31996"/>
                <a:gd name="connsiteY2" fmla="*/ 25293 h 31996"/>
                <a:gd name="connsiteX3" fmla="*/ 25294 w 31996"/>
                <a:gd name="connsiteY3" fmla="*/ 1872 h 31996"/>
                <a:gd name="connsiteX4" fmla="*/ 34316 w 31996"/>
                <a:gd name="connsiteY4" fmla="*/ 1872 h 31996"/>
                <a:gd name="connsiteX5" fmla="*/ 34316 w 31996"/>
                <a:gd name="connsiteY5" fmla="*/ 10895 h 31996"/>
                <a:gd name="connsiteX6" fmla="*/ 10895 w 31996"/>
                <a:gd name="connsiteY6" fmla="*/ 34316 h 31996"/>
                <a:gd name="connsiteX7" fmla="*/ 6415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6415" y="36172"/>
                  </a:moveTo>
                  <a:cubicBezTo>
                    <a:pt x="4751" y="36172"/>
                    <a:pt x="3151" y="35532"/>
                    <a:pt x="1872" y="34316"/>
                  </a:cubicBezTo>
                  <a:cubicBezTo>
                    <a:pt x="-624" y="31821"/>
                    <a:pt x="-624" y="27789"/>
                    <a:pt x="1872" y="25293"/>
                  </a:cubicBezTo>
                  <a:lnTo>
                    <a:pt x="25294" y="1872"/>
                  </a:lnTo>
                  <a:cubicBezTo>
                    <a:pt x="27789" y="-624"/>
                    <a:pt x="31820" y="-624"/>
                    <a:pt x="34316" y="1872"/>
                  </a:cubicBezTo>
                  <a:cubicBezTo>
                    <a:pt x="36812" y="4368"/>
                    <a:pt x="36812" y="8399"/>
                    <a:pt x="34316" y="10895"/>
                  </a:cubicBezTo>
                  <a:lnTo>
                    <a:pt x="10895" y="34316"/>
                  </a:lnTo>
                  <a:cubicBezTo>
                    <a:pt x="9679" y="35532"/>
                    <a:pt x="8015" y="36172"/>
                    <a:pt x="6415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37B723F7-EDC9-4DD3-9131-ADDEC24F6B33}"/>
                </a:ext>
              </a:extLst>
            </p:cNvPr>
            <p:cNvSpPr/>
            <p:nvPr/>
          </p:nvSpPr>
          <p:spPr>
            <a:xfrm>
              <a:off x="9001999" y="4092744"/>
              <a:ext cx="38396" cy="38396"/>
            </a:xfrm>
            <a:custGeom>
              <a:avLst/>
              <a:gdLst>
                <a:gd name="connsiteX0" fmla="*/ 21822 w 38395"/>
                <a:gd name="connsiteY0" fmla="*/ 43627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7 w 38395"/>
                <a:gd name="connsiteY5" fmla="*/ 21806 h 38395"/>
                <a:gd name="connsiteX6" fmla="*/ 37308 w 38395"/>
                <a:gd name="connsiteY6" fmla="*/ 37228 h 38395"/>
                <a:gd name="connsiteX7" fmla="*/ 21822 w 38395"/>
                <a:gd name="connsiteY7" fmla="*/ 43627 h 38395"/>
                <a:gd name="connsiteX8" fmla="*/ 21822 w 38395"/>
                <a:gd name="connsiteY8" fmla="*/ 12783 h 38395"/>
                <a:gd name="connsiteX9" fmla="*/ 15423 w 38395"/>
                <a:gd name="connsiteY9" fmla="*/ 15406 h 38395"/>
                <a:gd name="connsiteX10" fmla="*/ 12799 w 38395"/>
                <a:gd name="connsiteY10" fmla="*/ 21806 h 38395"/>
                <a:gd name="connsiteX11" fmla="*/ 15423 w 38395"/>
                <a:gd name="connsiteY11" fmla="*/ 28205 h 38395"/>
                <a:gd name="connsiteX12" fmla="*/ 28221 w 38395"/>
                <a:gd name="connsiteY12" fmla="*/ 28205 h 38395"/>
                <a:gd name="connsiteX13" fmla="*/ 30845 w 38395"/>
                <a:gd name="connsiteY13" fmla="*/ 21806 h 38395"/>
                <a:gd name="connsiteX14" fmla="*/ 28221 w 38395"/>
                <a:gd name="connsiteY14" fmla="*/ 15406 h 38395"/>
                <a:gd name="connsiteX15" fmla="*/ 21822 w 38395"/>
                <a:gd name="connsiteY15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95" h="38395">
                  <a:moveTo>
                    <a:pt x="21822" y="43627"/>
                  </a:moveTo>
                  <a:cubicBezTo>
                    <a:pt x="16255" y="43627"/>
                    <a:pt x="10623" y="41516"/>
                    <a:pt x="6399" y="37228"/>
                  </a:cubicBezTo>
                  <a:cubicBezTo>
                    <a:pt x="2304" y="33133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0" y="-2128"/>
                    <a:pt x="28797" y="-2128"/>
                    <a:pt x="37308" y="6383"/>
                  </a:cubicBezTo>
                  <a:cubicBezTo>
                    <a:pt x="41403" y="10479"/>
                    <a:pt x="43707" y="15982"/>
                    <a:pt x="43707" y="21806"/>
                  </a:cubicBezTo>
                  <a:cubicBezTo>
                    <a:pt x="43707" y="27629"/>
                    <a:pt x="41468" y="33133"/>
                    <a:pt x="37308" y="37228"/>
                  </a:cubicBezTo>
                  <a:cubicBezTo>
                    <a:pt x="32957" y="41516"/>
                    <a:pt x="27389" y="43627"/>
                    <a:pt x="21822" y="43627"/>
                  </a:cubicBezTo>
                  <a:close/>
                  <a:moveTo>
                    <a:pt x="21822" y="12783"/>
                  </a:moveTo>
                  <a:cubicBezTo>
                    <a:pt x="19518" y="12783"/>
                    <a:pt x="17215" y="13679"/>
                    <a:pt x="15423" y="15406"/>
                  </a:cubicBezTo>
                  <a:cubicBezTo>
                    <a:pt x="13695" y="17134"/>
                    <a:pt x="12799" y="19374"/>
                    <a:pt x="12799" y="21806"/>
                  </a:cubicBezTo>
                  <a:cubicBezTo>
                    <a:pt x="12799" y="24237"/>
                    <a:pt x="13759" y="26477"/>
                    <a:pt x="15423" y="28205"/>
                  </a:cubicBezTo>
                  <a:cubicBezTo>
                    <a:pt x="18942" y="31725"/>
                    <a:pt x="24701" y="31725"/>
                    <a:pt x="28221" y="28205"/>
                  </a:cubicBezTo>
                  <a:cubicBezTo>
                    <a:pt x="29949" y="26477"/>
                    <a:pt x="30845" y="24237"/>
                    <a:pt x="30845" y="21806"/>
                  </a:cubicBezTo>
                  <a:cubicBezTo>
                    <a:pt x="30845" y="19374"/>
                    <a:pt x="29885" y="17134"/>
                    <a:pt x="28221" y="15406"/>
                  </a:cubicBezTo>
                  <a:cubicBezTo>
                    <a:pt x="26429" y="13679"/>
                    <a:pt x="24126" y="12783"/>
                    <a:pt x="21822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772C596E-70FF-4144-9EBD-93F3EDE77577}"/>
                </a:ext>
              </a:extLst>
            </p:cNvPr>
            <p:cNvSpPr/>
            <p:nvPr/>
          </p:nvSpPr>
          <p:spPr>
            <a:xfrm>
              <a:off x="8917847" y="4139891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445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120CF927-D3B2-4EDA-AC52-143FE3CF99B3}"/>
                </a:ext>
              </a:extLst>
            </p:cNvPr>
            <p:cNvSpPr/>
            <p:nvPr/>
          </p:nvSpPr>
          <p:spPr>
            <a:xfrm>
              <a:off x="8906585" y="4151154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9" name="Group 718">
            <a:extLst>
              <a:ext uri="{FF2B5EF4-FFF2-40B4-BE49-F238E27FC236}">
                <a16:creationId xmlns:a16="http://schemas.microsoft.com/office/drawing/2014/main" id="{F887C9B7-0752-4052-9E53-A1DF4B3FFA06}"/>
              </a:ext>
            </a:extLst>
          </p:cNvPr>
          <p:cNvGrpSpPr/>
          <p:nvPr/>
        </p:nvGrpSpPr>
        <p:grpSpPr>
          <a:xfrm>
            <a:off x="8505133" y="4665324"/>
            <a:ext cx="482701" cy="427859"/>
            <a:chOff x="8754153" y="4781232"/>
            <a:chExt cx="482701" cy="427859"/>
          </a:xfrm>
        </p:grpSpPr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724ACF1B-C8D6-4399-BF53-42881D160D2D}"/>
                </a:ext>
              </a:extLst>
            </p:cNvPr>
            <p:cNvSpPr/>
            <p:nvPr/>
          </p:nvSpPr>
          <p:spPr>
            <a:xfrm>
              <a:off x="8904089" y="4781232"/>
              <a:ext cx="332765" cy="332765"/>
            </a:xfrm>
            <a:custGeom>
              <a:avLst/>
              <a:gdLst>
                <a:gd name="connsiteX0" fmla="*/ 168750 w 332765"/>
                <a:gd name="connsiteY0" fmla="*/ 337501 h 332765"/>
                <a:gd name="connsiteX1" fmla="*/ 0 w 332765"/>
                <a:gd name="connsiteY1" fmla="*/ 168750 h 332765"/>
                <a:gd name="connsiteX2" fmla="*/ 168750 w 332765"/>
                <a:gd name="connsiteY2" fmla="*/ 0 h 332765"/>
                <a:gd name="connsiteX3" fmla="*/ 337501 w 332765"/>
                <a:gd name="connsiteY3" fmla="*/ 168750 h 332765"/>
                <a:gd name="connsiteX4" fmla="*/ 168750 w 332765"/>
                <a:gd name="connsiteY4" fmla="*/ 337501 h 332765"/>
                <a:gd name="connsiteX5" fmla="*/ 168750 w 332765"/>
                <a:gd name="connsiteY5" fmla="*/ 12735 h 332765"/>
                <a:gd name="connsiteX6" fmla="*/ 12799 w 332765"/>
                <a:gd name="connsiteY6" fmla="*/ 168687 h 332765"/>
                <a:gd name="connsiteX7" fmla="*/ 168750 w 332765"/>
                <a:gd name="connsiteY7" fmla="*/ 324638 h 332765"/>
                <a:gd name="connsiteX8" fmla="*/ 324702 w 332765"/>
                <a:gd name="connsiteY8" fmla="*/ 168687 h 332765"/>
                <a:gd name="connsiteX9" fmla="*/ 168750 w 332765"/>
                <a:gd name="connsiteY9" fmla="*/ 1273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2765" h="332765">
                  <a:moveTo>
                    <a:pt x="168750" y="337501"/>
                  </a:moveTo>
                  <a:cubicBezTo>
                    <a:pt x="75704" y="337501"/>
                    <a:pt x="0" y="261797"/>
                    <a:pt x="0" y="168750"/>
                  </a:cubicBezTo>
                  <a:cubicBezTo>
                    <a:pt x="0" y="75704"/>
                    <a:pt x="75704" y="0"/>
                    <a:pt x="168750" y="0"/>
                  </a:cubicBezTo>
                  <a:cubicBezTo>
                    <a:pt x="261796" y="0"/>
                    <a:pt x="337501" y="75704"/>
                    <a:pt x="337501" y="168750"/>
                  </a:cubicBezTo>
                  <a:cubicBezTo>
                    <a:pt x="337565" y="261797"/>
                    <a:pt x="261796" y="337501"/>
                    <a:pt x="168750" y="337501"/>
                  </a:cubicBezTo>
                  <a:close/>
                  <a:moveTo>
                    <a:pt x="168750" y="12735"/>
                  </a:moveTo>
                  <a:cubicBezTo>
                    <a:pt x="82743" y="12735"/>
                    <a:pt x="12799" y="82680"/>
                    <a:pt x="12799" y="168687"/>
                  </a:cubicBezTo>
                  <a:cubicBezTo>
                    <a:pt x="12799" y="254694"/>
                    <a:pt x="82743" y="324638"/>
                    <a:pt x="168750" y="324638"/>
                  </a:cubicBezTo>
                  <a:cubicBezTo>
                    <a:pt x="254757" y="324638"/>
                    <a:pt x="324702" y="254694"/>
                    <a:pt x="324702" y="168687"/>
                  </a:cubicBezTo>
                  <a:cubicBezTo>
                    <a:pt x="324702" y="82680"/>
                    <a:pt x="254757" y="12735"/>
                    <a:pt x="168750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CAE9137-E4E0-4BAA-A048-C63ACB34E1A3}"/>
                </a:ext>
              </a:extLst>
            </p:cNvPr>
            <p:cNvSpPr/>
            <p:nvPr/>
          </p:nvSpPr>
          <p:spPr>
            <a:xfrm>
              <a:off x="8754153" y="4876326"/>
              <a:ext cx="332765" cy="332765"/>
            </a:xfrm>
            <a:custGeom>
              <a:avLst/>
              <a:gdLst>
                <a:gd name="connsiteX0" fmla="*/ 168750 w 332765"/>
                <a:gd name="connsiteY0" fmla="*/ 337500 h 332765"/>
                <a:gd name="connsiteX1" fmla="*/ 0 w 332765"/>
                <a:gd name="connsiteY1" fmla="*/ 168750 h 332765"/>
                <a:gd name="connsiteX2" fmla="*/ 168750 w 332765"/>
                <a:gd name="connsiteY2" fmla="*/ 0 h 332765"/>
                <a:gd name="connsiteX3" fmla="*/ 337501 w 332765"/>
                <a:gd name="connsiteY3" fmla="*/ 168750 h 332765"/>
                <a:gd name="connsiteX4" fmla="*/ 168750 w 332765"/>
                <a:gd name="connsiteY4" fmla="*/ 337500 h 332765"/>
                <a:gd name="connsiteX5" fmla="*/ 168750 w 332765"/>
                <a:gd name="connsiteY5" fmla="*/ 12799 h 332765"/>
                <a:gd name="connsiteX6" fmla="*/ 12799 w 332765"/>
                <a:gd name="connsiteY6" fmla="*/ 168750 h 332765"/>
                <a:gd name="connsiteX7" fmla="*/ 168750 w 332765"/>
                <a:gd name="connsiteY7" fmla="*/ 324702 h 332765"/>
                <a:gd name="connsiteX8" fmla="*/ 324702 w 332765"/>
                <a:gd name="connsiteY8" fmla="*/ 168750 h 332765"/>
                <a:gd name="connsiteX9" fmla="*/ 168750 w 332765"/>
                <a:gd name="connsiteY9" fmla="*/ 12799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2765" h="332765">
                  <a:moveTo>
                    <a:pt x="168750" y="337500"/>
                  </a:moveTo>
                  <a:cubicBezTo>
                    <a:pt x="75704" y="337500"/>
                    <a:pt x="0" y="261796"/>
                    <a:pt x="0" y="168750"/>
                  </a:cubicBezTo>
                  <a:cubicBezTo>
                    <a:pt x="0" y="75704"/>
                    <a:pt x="75704" y="0"/>
                    <a:pt x="168750" y="0"/>
                  </a:cubicBezTo>
                  <a:cubicBezTo>
                    <a:pt x="261797" y="0"/>
                    <a:pt x="337501" y="75704"/>
                    <a:pt x="337501" y="168750"/>
                  </a:cubicBezTo>
                  <a:cubicBezTo>
                    <a:pt x="337501" y="261796"/>
                    <a:pt x="261797" y="337500"/>
                    <a:pt x="168750" y="337500"/>
                  </a:cubicBezTo>
                  <a:close/>
                  <a:moveTo>
                    <a:pt x="168750" y="12799"/>
                  </a:moveTo>
                  <a:cubicBezTo>
                    <a:pt x="82744" y="12799"/>
                    <a:pt x="12799" y="82743"/>
                    <a:pt x="12799" y="168750"/>
                  </a:cubicBezTo>
                  <a:cubicBezTo>
                    <a:pt x="12799" y="254757"/>
                    <a:pt x="82744" y="324702"/>
                    <a:pt x="168750" y="324702"/>
                  </a:cubicBezTo>
                  <a:cubicBezTo>
                    <a:pt x="254757" y="324702"/>
                    <a:pt x="324702" y="254757"/>
                    <a:pt x="324702" y="168750"/>
                  </a:cubicBezTo>
                  <a:cubicBezTo>
                    <a:pt x="324702" y="82743"/>
                    <a:pt x="254757" y="12799"/>
                    <a:pt x="168750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44B7ABED-67DF-4A13-B802-059965D8BCF0}"/>
                </a:ext>
              </a:extLst>
            </p:cNvPr>
            <p:cNvSpPr/>
            <p:nvPr/>
          </p:nvSpPr>
          <p:spPr>
            <a:xfrm>
              <a:off x="8904009" y="4883605"/>
              <a:ext cx="70393" cy="70393"/>
            </a:xfrm>
            <a:custGeom>
              <a:avLst/>
              <a:gdLst>
                <a:gd name="connsiteX0" fmla="*/ 6416 w 70392"/>
                <a:gd name="connsiteY0" fmla="*/ 73224 h 70392"/>
                <a:gd name="connsiteX1" fmla="*/ 1872 w 70392"/>
                <a:gd name="connsiteY1" fmla="*/ 71368 h 70392"/>
                <a:gd name="connsiteX2" fmla="*/ 1872 w 70392"/>
                <a:gd name="connsiteY2" fmla="*/ 62346 h 70392"/>
                <a:gd name="connsiteX3" fmla="*/ 62346 w 70392"/>
                <a:gd name="connsiteY3" fmla="*/ 1872 h 70392"/>
                <a:gd name="connsiteX4" fmla="*/ 71368 w 70392"/>
                <a:gd name="connsiteY4" fmla="*/ 1872 h 70392"/>
                <a:gd name="connsiteX5" fmla="*/ 71368 w 70392"/>
                <a:gd name="connsiteY5" fmla="*/ 10895 h 70392"/>
                <a:gd name="connsiteX6" fmla="*/ 10895 w 70392"/>
                <a:gd name="connsiteY6" fmla="*/ 71368 h 70392"/>
                <a:gd name="connsiteX7" fmla="*/ 6416 w 70392"/>
                <a:gd name="connsiteY7" fmla="*/ 73224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6" y="73224"/>
                  </a:moveTo>
                  <a:cubicBezTo>
                    <a:pt x="4752" y="73224"/>
                    <a:pt x="3152" y="72584"/>
                    <a:pt x="1872" y="71368"/>
                  </a:cubicBezTo>
                  <a:cubicBezTo>
                    <a:pt x="-624" y="68873"/>
                    <a:pt x="-624" y="64841"/>
                    <a:pt x="1872" y="62346"/>
                  </a:cubicBezTo>
                  <a:lnTo>
                    <a:pt x="62346" y="1872"/>
                  </a:lnTo>
                  <a:cubicBezTo>
                    <a:pt x="64842" y="-624"/>
                    <a:pt x="68873" y="-624"/>
                    <a:pt x="71368" y="1872"/>
                  </a:cubicBezTo>
                  <a:cubicBezTo>
                    <a:pt x="73864" y="4368"/>
                    <a:pt x="73864" y="8399"/>
                    <a:pt x="71368" y="10895"/>
                  </a:cubicBezTo>
                  <a:lnTo>
                    <a:pt x="10895" y="71368"/>
                  </a:lnTo>
                  <a:cubicBezTo>
                    <a:pt x="9743" y="72584"/>
                    <a:pt x="8080" y="73224"/>
                    <a:pt x="6416" y="732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EDDA381-DC8B-4269-AAA6-46A93B22F0E8}"/>
                </a:ext>
              </a:extLst>
            </p:cNvPr>
            <p:cNvSpPr/>
            <p:nvPr/>
          </p:nvSpPr>
          <p:spPr>
            <a:xfrm>
              <a:off x="8909385" y="4897619"/>
              <a:ext cx="95990" cy="95990"/>
            </a:xfrm>
            <a:custGeom>
              <a:avLst/>
              <a:gdLst>
                <a:gd name="connsiteX0" fmla="*/ 6415 w 95989"/>
                <a:gd name="connsiteY0" fmla="*/ 100165 h 95989"/>
                <a:gd name="connsiteX1" fmla="*/ 1872 w 95989"/>
                <a:gd name="connsiteY1" fmla="*/ 98310 h 95989"/>
                <a:gd name="connsiteX2" fmla="*/ 1872 w 95989"/>
                <a:gd name="connsiteY2" fmla="*/ 89287 h 95989"/>
                <a:gd name="connsiteX3" fmla="*/ 89286 w 95989"/>
                <a:gd name="connsiteY3" fmla="*/ 1872 h 95989"/>
                <a:gd name="connsiteX4" fmla="*/ 98309 w 95989"/>
                <a:gd name="connsiteY4" fmla="*/ 1872 h 95989"/>
                <a:gd name="connsiteX5" fmla="*/ 98309 w 95989"/>
                <a:gd name="connsiteY5" fmla="*/ 10895 h 95989"/>
                <a:gd name="connsiteX6" fmla="*/ 10894 w 95989"/>
                <a:gd name="connsiteY6" fmla="*/ 98310 h 95989"/>
                <a:gd name="connsiteX7" fmla="*/ 6415 w 95989"/>
                <a:gd name="connsiteY7" fmla="*/ 100165 h 9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89" h="95989">
                  <a:moveTo>
                    <a:pt x="6415" y="100165"/>
                  </a:moveTo>
                  <a:cubicBezTo>
                    <a:pt x="4751" y="100165"/>
                    <a:pt x="3151" y="99526"/>
                    <a:pt x="1872" y="98310"/>
                  </a:cubicBezTo>
                  <a:cubicBezTo>
                    <a:pt x="-624" y="95814"/>
                    <a:pt x="-624" y="91782"/>
                    <a:pt x="1872" y="89287"/>
                  </a:cubicBezTo>
                  <a:lnTo>
                    <a:pt x="89286" y="1872"/>
                  </a:lnTo>
                  <a:cubicBezTo>
                    <a:pt x="91782" y="-624"/>
                    <a:pt x="95814" y="-624"/>
                    <a:pt x="98309" y="1872"/>
                  </a:cubicBezTo>
                  <a:cubicBezTo>
                    <a:pt x="100805" y="4367"/>
                    <a:pt x="100805" y="8399"/>
                    <a:pt x="98309" y="10895"/>
                  </a:cubicBezTo>
                  <a:lnTo>
                    <a:pt x="10894" y="98310"/>
                  </a:lnTo>
                  <a:cubicBezTo>
                    <a:pt x="9743" y="99526"/>
                    <a:pt x="8079" y="100165"/>
                    <a:pt x="6415" y="1001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B38E51D7-C92C-4208-BBF8-1747B0616FD0}"/>
                </a:ext>
              </a:extLst>
            </p:cNvPr>
            <p:cNvSpPr/>
            <p:nvPr/>
          </p:nvSpPr>
          <p:spPr>
            <a:xfrm>
              <a:off x="8922247" y="4916882"/>
              <a:ext cx="108789" cy="108789"/>
            </a:xfrm>
            <a:custGeom>
              <a:avLst/>
              <a:gdLst>
                <a:gd name="connsiteX0" fmla="*/ 6415 w 108788"/>
                <a:gd name="connsiteY0" fmla="*/ 114308 h 108788"/>
                <a:gd name="connsiteX1" fmla="*/ 1871 w 108788"/>
                <a:gd name="connsiteY1" fmla="*/ 112452 h 108788"/>
                <a:gd name="connsiteX2" fmla="*/ 1871 w 108788"/>
                <a:gd name="connsiteY2" fmla="*/ 103429 h 108788"/>
                <a:gd name="connsiteX3" fmla="*/ 103429 w 108788"/>
                <a:gd name="connsiteY3" fmla="*/ 1872 h 108788"/>
                <a:gd name="connsiteX4" fmla="*/ 112452 w 108788"/>
                <a:gd name="connsiteY4" fmla="*/ 1872 h 108788"/>
                <a:gd name="connsiteX5" fmla="*/ 112452 w 108788"/>
                <a:gd name="connsiteY5" fmla="*/ 10895 h 108788"/>
                <a:gd name="connsiteX6" fmla="*/ 10895 w 108788"/>
                <a:gd name="connsiteY6" fmla="*/ 112452 h 108788"/>
                <a:gd name="connsiteX7" fmla="*/ 6415 w 108788"/>
                <a:gd name="connsiteY7" fmla="*/ 114308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108788">
                  <a:moveTo>
                    <a:pt x="6415" y="114308"/>
                  </a:moveTo>
                  <a:cubicBezTo>
                    <a:pt x="4751" y="114308"/>
                    <a:pt x="3152" y="113668"/>
                    <a:pt x="1871" y="112452"/>
                  </a:cubicBezTo>
                  <a:cubicBezTo>
                    <a:pt x="-624" y="109956"/>
                    <a:pt x="-624" y="105925"/>
                    <a:pt x="1871" y="103429"/>
                  </a:cubicBezTo>
                  <a:lnTo>
                    <a:pt x="103429" y="1872"/>
                  </a:lnTo>
                  <a:cubicBezTo>
                    <a:pt x="105924" y="-624"/>
                    <a:pt x="109956" y="-624"/>
                    <a:pt x="112452" y="1872"/>
                  </a:cubicBezTo>
                  <a:cubicBezTo>
                    <a:pt x="114948" y="4367"/>
                    <a:pt x="114948" y="8399"/>
                    <a:pt x="112452" y="10895"/>
                  </a:cubicBezTo>
                  <a:lnTo>
                    <a:pt x="10895" y="112452"/>
                  </a:lnTo>
                  <a:cubicBezTo>
                    <a:pt x="9743" y="113668"/>
                    <a:pt x="8079" y="114308"/>
                    <a:pt x="6415" y="11430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74DA57C3-5972-4432-B314-E01D33A620F9}"/>
                </a:ext>
              </a:extLst>
            </p:cNvPr>
            <p:cNvSpPr/>
            <p:nvPr/>
          </p:nvSpPr>
          <p:spPr>
            <a:xfrm>
              <a:off x="8940677" y="4940943"/>
              <a:ext cx="115188" cy="115188"/>
            </a:xfrm>
            <a:custGeom>
              <a:avLst/>
              <a:gdLst>
                <a:gd name="connsiteX0" fmla="*/ 6415 w 115187"/>
                <a:gd name="connsiteY0" fmla="*/ 118212 h 115187"/>
                <a:gd name="connsiteX1" fmla="*/ 1871 w 115187"/>
                <a:gd name="connsiteY1" fmla="*/ 116356 h 115187"/>
                <a:gd name="connsiteX2" fmla="*/ 1871 w 115187"/>
                <a:gd name="connsiteY2" fmla="*/ 107333 h 115187"/>
                <a:gd name="connsiteX3" fmla="*/ 107269 w 115187"/>
                <a:gd name="connsiteY3" fmla="*/ 1872 h 115187"/>
                <a:gd name="connsiteX4" fmla="*/ 116291 w 115187"/>
                <a:gd name="connsiteY4" fmla="*/ 1872 h 115187"/>
                <a:gd name="connsiteX5" fmla="*/ 116291 w 115187"/>
                <a:gd name="connsiteY5" fmla="*/ 10895 h 115187"/>
                <a:gd name="connsiteX6" fmla="*/ 10895 w 115187"/>
                <a:gd name="connsiteY6" fmla="*/ 116356 h 115187"/>
                <a:gd name="connsiteX7" fmla="*/ 6415 w 115187"/>
                <a:gd name="connsiteY7" fmla="*/ 118212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187" h="115187">
                  <a:moveTo>
                    <a:pt x="6415" y="118212"/>
                  </a:moveTo>
                  <a:cubicBezTo>
                    <a:pt x="4751" y="118212"/>
                    <a:pt x="3152" y="117572"/>
                    <a:pt x="1871" y="116356"/>
                  </a:cubicBezTo>
                  <a:cubicBezTo>
                    <a:pt x="-624" y="113860"/>
                    <a:pt x="-624" y="109828"/>
                    <a:pt x="1871" y="107333"/>
                  </a:cubicBezTo>
                  <a:lnTo>
                    <a:pt x="107269" y="1872"/>
                  </a:lnTo>
                  <a:cubicBezTo>
                    <a:pt x="109765" y="-624"/>
                    <a:pt x="113796" y="-624"/>
                    <a:pt x="116291" y="1872"/>
                  </a:cubicBezTo>
                  <a:cubicBezTo>
                    <a:pt x="118787" y="4367"/>
                    <a:pt x="118787" y="8399"/>
                    <a:pt x="116291" y="10895"/>
                  </a:cubicBezTo>
                  <a:lnTo>
                    <a:pt x="10895" y="116356"/>
                  </a:lnTo>
                  <a:cubicBezTo>
                    <a:pt x="9743" y="117572"/>
                    <a:pt x="8079" y="118212"/>
                    <a:pt x="6415" y="11821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F8B4C0D3-40B0-444C-BACD-DF9605A66B90}"/>
                </a:ext>
              </a:extLst>
            </p:cNvPr>
            <p:cNvSpPr/>
            <p:nvPr/>
          </p:nvSpPr>
          <p:spPr>
            <a:xfrm>
              <a:off x="8963843" y="4969868"/>
              <a:ext cx="108789" cy="108789"/>
            </a:xfrm>
            <a:custGeom>
              <a:avLst/>
              <a:gdLst>
                <a:gd name="connsiteX0" fmla="*/ 6415 w 108788"/>
                <a:gd name="connsiteY0" fmla="*/ 112388 h 108788"/>
                <a:gd name="connsiteX1" fmla="*/ 1871 w 108788"/>
                <a:gd name="connsiteY1" fmla="*/ 110532 h 108788"/>
                <a:gd name="connsiteX2" fmla="*/ 1871 w 108788"/>
                <a:gd name="connsiteY2" fmla="*/ 101509 h 108788"/>
                <a:gd name="connsiteX3" fmla="*/ 101573 w 108788"/>
                <a:gd name="connsiteY3" fmla="*/ 1872 h 108788"/>
                <a:gd name="connsiteX4" fmla="*/ 110597 w 108788"/>
                <a:gd name="connsiteY4" fmla="*/ 1872 h 108788"/>
                <a:gd name="connsiteX5" fmla="*/ 110597 w 108788"/>
                <a:gd name="connsiteY5" fmla="*/ 10895 h 108788"/>
                <a:gd name="connsiteX6" fmla="*/ 10895 w 108788"/>
                <a:gd name="connsiteY6" fmla="*/ 110532 h 108788"/>
                <a:gd name="connsiteX7" fmla="*/ 6415 w 108788"/>
                <a:gd name="connsiteY7" fmla="*/ 112388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108788">
                  <a:moveTo>
                    <a:pt x="6415" y="112388"/>
                  </a:moveTo>
                  <a:cubicBezTo>
                    <a:pt x="4751" y="112388"/>
                    <a:pt x="3152" y="111748"/>
                    <a:pt x="1871" y="110532"/>
                  </a:cubicBezTo>
                  <a:cubicBezTo>
                    <a:pt x="-624" y="108037"/>
                    <a:pt x="-624" y="104005"/>
                    <a:pt x="1871" y="101509"/>
                  </a:cubicBezTo>
                  <a:lnTo>
                    <a:pt x="101573" y="1872"/>
                  </a:lnTo>
                  <a:cubicBezTo>
                    <a:pt x="104069" y="-624"/>
                    <a:pt x="108101" y="-624"/>
                    <a:pt x="110597" y="1872"/>
                  </a:cubicBezTo>
                  <a:cubicBezTo>
                    <a:pt x="113092" y="4368"/>
                    <a:pt x="113092" y="8399"/>
                    <a:pt x="110597" y="10895"/>
                  </a:cubicBezTo>
                  <a:lnTo>
                    <a:pt x="10895" y="110532"/>
                  </a:lnTo>
                  <a:cubicBezTo>
                    <a:pt x="9743" y="111748"/>
                    <a:pt x="8079" y="112388"/>
                    <a:pt x="6415" y="11238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3CF6BD74-B1B5-45A3-8576-3D86CE25F663}"/>
                </a:ext>
              </a:extLst>
            </p:cNvPr>
            <p:cNvSpPr/>
            <p:nvPr/>
          </p:nvSpPr>
          <p:spPr>
            <a:xfrm>
              <a:off x="8991808" y="5004488"/>
              <a:ext cx="95990" cy="95990"/>
            </a:xfrm>
            <a:custGeom>
              <a:avLst/>
              <a:gdLst>
                <a:gd name="connsiteX0" fmla="*/ 6415 w 95989"/>
                <a:gd name="connsiteY0" fmla="*/ 96134 h 95989"/>
                <a:gd name="connsiteX1" fmla="*/ 1872 w 95989"/>
                <a:gd name="connsiteY1" fmla="*/ 94278 h 95989"/>
                <a:gd name="connsiteX2" fmla="*/ 1872 w 95989"/>
                <a:gd name="connsiteY2" fmla="*/ 85255 h 95989"/>
                <a:gd name="connsiteX3" fmla="*/ 85255 w 95989"/>
                <a:gd name="connsiteY3" fmla="*/ 1872 h 95989"/>
                <a:gd name="connsiteX4" fmla="*/ 94278 w 95989"/>
                <a:gd name="connsiteY4" fmla="*/ 1872 h 95989"/>
                <a:gd name="connsiteX5" fmla="*/ 94278 w 95989"/>
                <a:gd name="connsiteY5" fmla="*/ 10895 h 95989"/>
                <a:gd name="connsiteX6" fmla="*/ 10894 w 95989"/>
                <a:gd name="connsiteY6" fmla="*/ 94278 h 95989"/>
                <a:gd name="connsiteX7" fmla="*/ 6415 w 95989"/>
                <a:gd name="connsiteY7" fmla="*/ 96134 h 9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989" h="95989">
                  <a:moveTo>
                    <a:pt x="6415" y="96134"/>
                  </a:moveTo>
                  <a:cubicBezTo>
                    <a:pt x="4751" y="96134"/>
                    <a:pt x="3151" y="95494"/>
                    <a:pt x="1872" y="94278"/>
                  </a:cubicBezTo>
                  <a:cubicBezTo>
                    <a:pt x="-624" y="91782"/>
                    <a:pt x="-624" y="87751"/>
                    <a:pt x="1872" y="85255"/>
                  </a:cubicBezTo>
                  <a:lnTo>
                    <a:pt x="85255" y="1872"/>
                  </a:lnTo>
                  <a:cubicBezTo>
                    <a:pt x="87750" y="-624"/>
                    <a:pt x="91782" y="-624"/>
                    <a:pt x="94278" y="1872"/>
                  </a:cubicBezTo>
                  <a:cubicBezTo>
                    <a:pt x="96774" y="4367"/>
                    <a:pt x="96774" y="8399"/>
                    <a:pt x="94278" y="10895"/>
                  </a:cubicBezTo>
                  <a:lnTo>
                    <a:pt x="10894" y="94278"/>
                  </a:lnTo>
                  <a:cubicBezTo>
                    <a:pt x="9743" y="95494"/>
                    <a:pt x="8079" y="96134"/>
                    <a:pt x="6415" y="961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5000A202-BB77-4FB7-AF8D-EAAD0746905D}"/>
                </a:ext>
              </a:extLst>
            </p:cNvPr>
            <p:cNvSpPr/>
            <p:nvPr/>
          </p:nvSpPr>
          <p:spPr>
            <a:xfrm>
              <a:off x="9025277" y="5047364"/>
              <a:ext cx="63993" cy="63993"/>
            </a:xfrm>
            <a:custGeom>
              <a:avLst/>
              <a:gdLst>
                <a:gd name="connsiteX0" fmla="*/ 6415 w 63993"/>
                <a:gd name="connsiteY0" fmla="*/ 66121 h 63993"/>
                <a:gd name="connsiteX1" fmla="*/ 1872 w 63993"/>
                <a:gd name="connsiteY1" fmla="*/ 64265 h 63993"/>
                <a:gd name="connsiteX2" fmla="*/ 1872 w 63993"/>
                <a:gd name="connsiteY2" fmla="*/ 55242 h 63993"/>
                <a:gd name="connsiteX3" fmla="*/ 55242 w 63993"/>
                <a:gd name="connsiteY3" fmla="*/ 1872 h 63993"/>
                <a:gd name="connsiteX4" fmla="*/ 64265 w 63993"/>
                <a:gd name="connsiteY4" fmla="*/ 1872 h 63993"/>
                <a:gd name="connsiteX5" fmla="*/ 64265 w 63993"/>
                <a:gd name="connsiteY5" fmla="*/ 10895 h 63993"/>
                <a:gd name="connsiteX6" fmla="*/ 10894 w 63993"/>
                <a:gd name="connsiteY6" fmla="*/ 64265 h 63993"/>
                <a:gd name="connsiteX7" fmla="*/ 6415 w 63993"/>
                <a:gd name="connsiteY7" fmla="*/ 66121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993" h="63993">
                  <a:moveTo>
                    <a:pt x="6415" y="66121"/>
                  </a:moveTo>
                  <a:cubicBezTo>
                    <a:pt x="4751" y="66121"/>
                    <a:pt x="3151" y="65481"/>
                    <a:pt x="1872" y="64265"/>
                  </a:cubicBezTo>
                  <a:cubicBezTo>
                    <a:pt x="-624" y="61770"/>
                    <a:pt x="-624" y="57738"/>
                    <a:pt x="1872" y="55242"/>
                  </a:cubicBezTo>
                  <a:lnTo>
                    <a:pt x="55242" y="1872"/>
                  </a:lnTo>
                  <a:cubicBezTo>
                    <a:pt x="57738" y="-624"/>
                    <a:pt x="61769" y="-624"/>
                    <a:pt x="64265" y="1872"/>
                  </a:cubicBezTo>
                  <a:cubicBezTo>
                    <a:pt x="66761" y="4367"/>
                    <a:pt x="66761" y="8399"/>
                    <a:pt x="64265" y="10895"/>
                  </a:cubicBezTo>
                  <a:lnTo>
                    <a:pt x="10894" y="64265"/>
                  </a:lnTo>
                  <a:cubicBezTo>
                    <a:pt x="9743" y="65481"/>
                    <a:pt x="8079" y="66121"/>
                    <a:pt x="6415" y="661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5" name="Group 694">
            <a:extLst>
              <a:ext uri="{FF2B5EF4-FFF2-40B4-BE49-F238E27FC236}">
                <a16:creationId xmlns:a16="http://schemas.microsoft.com/office/drawing/2014/main" id="{EE6F9630-E7D8-4796-A6B4-2F2919ED98C4}"/>
              </a:ext>
            </a:extLst>
          </p:cNvPr>
          <p:cNvGrpSpPr/>
          <p:nvPr/>
        </p:nvGrpSpPr>
        <p:grpSpPr>
          <a:xfrm>
            <a:off x="8565670" y="1337161"/>
            <a:ext cx="370201" cy="624575"/>
            <a:chOff x="8814690" y="1453069"/>
            <a:chExt cx="370201" cy="624575"/>
          </a:xfrm>
        </p:grpSpPr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3904327A-CEC8-4C40-AFE5-4FF9C509DAF5}"/>
                </a:ext>
              </a:extLst>
            </p:cNvPr>
            <p:cNvSpPr/>
            <p:nvPr/>
          </p:nvSpPr>
          <p:spPr>
            <a:xfrm>
              <a:off x="8838202" y="1499298"/>
              <a:ext cx="57594" cy="57594"/>
            </a:xfrm>
            <a:custGeom>
              <a:avLst/>
              <a:gdLst>
                <a:gd name="connsiteX0" fmla="*/ 30883 w 57593"/>
                <a:gd name="connsiteY0" fmla="*/ 62048 h 57593"/>
                <a:gd name="connsiteX1" fmla="*/ 13221 w 57593"/>
                <a:gd name="connsiteY1" fmla="*/ 56480 h 57593"/>
                <a:gd name="connsiteX2" fmla="*/ 486 w 57593"/>
                <a:gd name="connsiteY2" fmla="*/ 36450 h 57593"/>
                <a:gd name="connsiteX3" fmla="*/ 25572 w 57593"/>
                <a:gd name="connsiteY3" fmla="*/ 486 h 57593"/>
                <a:gd name="connsiteX4" fmla="*/ 61536 w 57593"/>
                <a:gd name="connsiteY4" fmla="*/ 25572 h 57593"/>
                <a:gd name="connsiteX5" fmla="*/ 61536 w 57593"/>
                <a:gd name="connsiteY5" fmla="*/ 25572 h 57593"/>
                <a:gd name="connsiteX6" fmla="*/ 56416 w 57593"/>
                <a:gd name="connsiteY6" fmla="*/ 48737 h 57593"/>
                <a:gd name="connsiteX7" fmla="*/ 36386 w 57593"/>
                <a:gd name="connsiteY7" fmla="*/ 61472 h 57593"/>
                <a:gd name="connsiteX8" fmla="*/ 30883 w 57593"/>
                <a:gd name="connsiteY8" fmla="*/ 62048 h 57593"/>
                <a:gd name="connsiteX9" fmla="*/ 30947 w 57593"/>
                <a:gd name="connsiteY9" fmla="*/ 12837 h 57593"/>
                <a:gd name="connsiteX10" fmla="*/ 27747 w 57593"/>
                <a:gd name="connsiteY10" fmla="*/ 13093 h 57593"/>
                <a:gd name="connsiteX11" fmla="*/ 16037 w 57593"/>
                <a:gd name="connsiteY11" fmla="*/ 20580 h 57593"/>
                <a:gd name="connsiteX12" fmla="*/ 13029 w 57593"/>
                <a:gd name="connsiteY12" fmla="*/ 34211 h 57593"/>
                <a:gd name="connsiteX13" fmla="*/ 20516 w 57593"/>
                <a:gd name="connsiteY13" fmla="*/ 45921 h 57593"/>
                <a:gd name="connsiteX14" fmla="*/ 34147 w 57593"/>
                <a:gd name="connsiteY14" fmla="*/ 48929 h 57593"/>
                <a:gd name="connsiteX15" fmla="*/ 45858 w 57593"/>
                <a:gd name="connsiteY15" fmla="*/ 41442 h 57593"/>
                <a:gd name="connsiteX16" fmla="*/ 48865 w 57593"/>
                <a:gd name="connsiteY16" fmla="*/ 27811 h 57593"/>
                <a:gd name="connsiteX17" fmla="*/ 30947 w 57593"/>
                <a:gd name="connsiteY17" fmla="*/ 12837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593" h="57593">
                  <a:moveTo>
                    <a:pt x="30883" y="62048"/>
                  </a:moveTo>
                  <a:cubicBezTo>
                    <a:pt x="24612" y="62048"/>
                    <a:pt x="18469" y="60128"/>
                    <a:pt x="13221" y="56480"/>
                  </a:cubicBezTo>
                  <a:cubicBezTo>
                    <a:pt x="6438" y="51745"/>
                    <a:pt x="1895" y="44641"/>
                    <a:pt x="486" y="36450"/>
                  </a:cubicBezTo>
                  <a:cubicBezTo>
                    <a:pt x="-2521" y="19620"/>
                    <a:pt x="8741" y="3494"/>
                    <a:pt x="25572" y="486"/>
                  </a:cubicBezTo>
                  <a:cubicBezTo>
                    <a:pt x="42402" y="-2522"/>
                    <a:pt x="58528" y="8741"/>
                    <a:pt x="61536" y="25572"/>
                  </a:cubicBezTo>
                  <a:lnTo>
                    <a:pt x="61536" y="25572"/>
                  </a:lnTo>
                  <a:cubicBezTo>
                    <a:pt x="63008" y="33699"/>
                    <a:pt x="61152" y="41954"/>
                    <a:pt x="56416" y="48737"/>
                  </a:cubicBezTo>
                  <a:cubicBezTo>
                    <a:pt x="51681" y="55520"/>
                    <a:pt x="44578" y="60064"/>
                    <a:pt x="36386" y="61472"/>
                  </a:cubicBezTo>
                  <a:cubicBezTo>
                    <a:pt x="34531" y="61920"/>
                    <a:pt x="32675" y="62048"/>
                    <a:pt x="30883" y="62048"/>
                  </a:cubicBezTo>
                  <a:close/>
                  <a:moveTo>
                    <a:pt x="30947" y="12837"/>
                  </a:moveTo>
                  <a:cubicBezTo>
                    <a:pt x="29923" y="12837"/>
                    <a:pt x="28835" y="12901"/>
                    <a:pt x="27747" y="13093"/>
                  </a:cubicBezTo>
                  <a:cubicBezTo>
                    <a:pt x="22948" y="13925"/>
                    <a:pt x="18788" y="16612"/>
                    <a:pt x="16037" y="20580"/>
                  </a:cubicBezTo>
                  <a:cubicBezTo>
                    <a:pt x="13221" y="24548"/>
                    <a:pt x="12197" y="29411"/>
                    <a:pt x="13029" y="34211"/>
                  </a:cubicBezTo>
                  <a:cubicBezTo>
                    <a:pt x="13861" y="39010"/>
                    <a:pt x="16548" y="43170"/>
                    <a:pt x="20516" y="45921"/>
                  </a:cubicBezTo>
                  <a:cubicBezTo>
                    <a:pt x="24484" y="48737"/>
                    <a:pt x="29347" y="49761"/>
                    <a:pt x="34147" y="48929"/>
                  </a:cubicBezTo>
                  <a:cubicBezTo>
                    <a:pt x="38946" y="48097"/>
                    <a:pt x="43106" y="45409"/>
                    <a:pt x="45858" y="41442"/>
                  </a:cubicBezTo>
                  <a:cubicBezTo>
                    <a:pt x="48673" y="37474"/>
                    <a:pt x="49697" y="32611"/>
                    <a:pt x="48865" y="27811"/>
                  </a:cubicBezTo>
                  <a:cubicBezTo>
                    <a:pt x="47266" y="19044"/>
                    <a:pt x="39586" y="12837"/>
                    <a:pt x="30947" y="1283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A9A7D3EE-EFA7-4C86-98CF-8D0A14FF6B3D}"/>
                </a:ext>
              </a:extLst>
            </p:cNvPr>
            <p:cNvSpPr/>
            <p:nvPr/>
          </p:nvSpPr>
          <p:spPr>
            <a:xfrm>
              <a:off x="8814690" y="1634362"/>
              <a:ext cx="31997" cy="6399"/>
            </a:xfrm>
            <a:custGeom>
              <a:avLst/>
              <a:gdLst>
                <a:gd name="connsiteX0" fmla="*/ 28925 w 31996"/>
                <a:gd name="connsiteY0" fmla="*/ 12799 h 6399"/>
                <a:gd name="connsiteX1" fmla="*/ 6399 w 31996"/>
                <a:gd name="connsiteY1" fmla="*/ 12799 h 6399"/>
                <a:gd name="connsiteX2" fmla="*/ 0 w 31996"/>
                <a:gd name="connsiteY2" fmla="*/ 6399 h 6399"/>
                <a:gd name="connsiteX3" fmla="*/ 6399 w 31996"/>
                <a:gd name="connsiteY3" fmla="*/ 0 h 6399"/>
                <a:gd name="connsiteX4" fmla="*/ 28925 w 31996"/>
                <a:gd name="connsiteY4" fmla="*/ 0 h 6399"/>
                <a:gd name="connsiteX5" fmla="*/ 35324 w 31996"/>
                <a:gd name="connsiteY5" fmla="*/ 6399 h 6399"/>
                <a:gd name="connsiteX6" fmla="*/ 28925 w 31996"/>
                <a:gd name="connsiteY6" fmla="*/ 12799 h 6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6399">
                  <a:moveTo>
                    <a:pt x="2892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8925" y="0"/>
                  </a:lnTo>
                  <a:cubicBezTo>
                    <a:pt x="32445" y="0"/>
                    <a:pt x="35324" y="2880"/>
                    <a:pt x="35324" y="6399"/>
                  </a:cubicBezTo>
                  <a:cubicBezTo>
                    <a:pt x="35324" y="9919"/>
                    <a:pt x="32445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B7C8BD5-DE2D-4AFB-BE3C-31494201833B}"/>
                </a:ext>
              </a:extLst>
            </p:cNvPr>
            <p:cNvSpPr/>
            <p:nvPr/>
          </p:nvSpPr>
          <p:spPr>
            <a:xfrm>
              <a:off x="8825953" y="1623035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80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16035DC-8EB2-4F83-A680-1DE273DEE2BE}"/>
                </a:ext>
              </a:extLst>
            </p:cNvPr>
            <p:cNvSpPr/>
            <p:nvPr/>
          </p:nvSpPr>
          <p:spPr>
            <a:xfrm>
              <a:off x="8860125" y="1703731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4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3" y="0"/>
                    <a:pt x="43644" y="9791"/>
                    <a:pt x="43644" y="21822"/>
                  </a:cubicBezTo>
                  <a:cubicBezTo>
                    <a:pt x="43644" y="33852"/>
                    <a:pt x="33853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4" y="30781"/>
                    <a:pt x="30845" y="26749"/>
                    <a:pt x="30845" y="21758"/>
                  </a:cubicBezTo>
                  <a:cubicBezTo>
                    <a:pt x="30845" y="16766"/>
                    <a:pt x="26814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61A0A10-2054-4115-B8AA-57C8FB1C7EC6}"/>
                </a:ext>
              </a:extLst>
            </p:cNvPr>
            <p:cNvSpPr/>
            <p:nvPr/>
          </p:nvSpPr>
          <p:spPr>
            <a:xfrm>
              <a:off x="9118083" y="1648761"/>
              <a:ext cx="44795" cy="12799"/>
            </a:xfrm>
            <a:custGeom>
              <a:avLst/>
              <a:gdLst>
                <a:gd name="connsiteX0" fmla="*/ 39548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39548 w 44795"/>
                <a:gd name="connsiteY4" fmla="*/ 0 h 12798"/>
                <a:gd name="connsiteX5" fmla="*/ 45948 w 44795"/>
                <a:gd name="connsiteY5" fmla="*/ 6399 h 12798"/>
                <a:gd name="connsiteX6" fmla="*/ 39548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39548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39548" y="0"/>
                  </a:lnTo>
                  <a:cubicBezTo>
                    <a:pt x="43067" y="0"/>
                    <a:pt x="45948" y="2880"/>
                    <a:pt x="45948" y="6399"/>
                  </a:cubicBezTo>
                  <a:cubicBezTo>
                    <a:pt x="45948" y="9919"/>
                    <a:pt x="43131" y="12799"/>
                    <a:pt x="3954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9820D69A-37DD-4A95-B009-513885270D63}"/>
                </a:ext>
              </a:extLst>
            </p:cNvPr>
            <p:cNvSpPr/>
            <p:nvPr/>
          </p:nvSpPr>
          <p:spPr>
            <a:xfrm>
              <a:off x="9134721" y="1632122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80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131"/>
                    <a:pt x="9919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00E6B1C-E703-46E8-A21A-F127B9F4B497}"/>
                </a:ext>
              </a:extLst>
            </p:cNvPr>
            <p:cNvSpPr/>
            <p:nvPr/>
          </p:nvSpPr>
          <p:spPr>
            <a:xfrm>
              <a:off x="9146495" y="1719729"/>
              <a:ext cx="38396" cy="38396"/>
            </a:xfrm>
            <a:custGeom>
              <a:avLst/>
              <a:gdLst>
                <a:gd name="connsiteX0" fmla="*/ 21822 w 38395"/>
                <a:gd name="connsiteY0" fmla="*/ 43643 h 38395"/>
                <a:gd name="connsiteX1" fmla="*/ 0 w 38395"/>
                <a:gd name="connsiteY1" fmla="*/ 21822 h 38395"/>
                <a:gd name="connsiteX2" fmla="*/ 21822 w 38395"/>
                <a:gd name="connsiteY2" fmla="*/ 0 h 38395"/>
                <a:gd name="connsiteX3" fmla="*/ 43644 w 38395"/>
                <a:gd name="connsiteY3" fmla="*/ 21822 h 38395"/>
                <a:gd name="connsiteX4" fmla="*/ 21822 w 38395"/>
                <a:gd name="connsiteY4" fmla="*/ 43643 h 38395"/>
                <a:gd name="connsiteX5" fmla="*/ 21822 w 38395"/>
                <a:gd name="connsiteY5" fmla="*/ 12735 h 38395"/>
                <a:gd name="connsiteX6" fmla="*/ 12799 w 38395"/>
                <a:gd name="connsiteY6" fmla="*/ 21758 h 38395"/>
                <a:gd name="connsiteX7" fmla="*/ 21822 w 38395"/>
                <a:gd name="connsiteY7" fmla="*/ 30781 h 38395"/>
                <a:gd name="connsiteX8" fmla="*/ 30845 w 38395"/>
                <a:gd name="connsiteY8" fmla="*/ 21758 h 38395"/>
                <a:gd name="connsiteX9" fmla="*/ 21822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2" y="43643"/>
                  </a:moveTo>
                  <a:cubicBezTo>
                    <a:pt x="9791" y="43643"/>
                    <a:pt x="0" y="33852"/>
                    <a:pt x="0" y="21822"/>
                  </a:cubicBezTo>
                  <a:cubicBezTo>
                    <a:pt x="0" y="9791"/>
                    <a:pt x="9791" y="0"/>
                    <a:pt x="21822" y="0"/>
                  </a:cubicBezTo>
                  <a:cubicBezTo>
                    <a:pt x="33853" y="0"/>
                    <a:pt x="43644" y="9791"/>
                    <a:pt x="43644" y="21822"/>
                  </a:cubicBezTo>
                  <a:cubicBezTo>
                    <a:pt x="43644" y="33852"/>
                    <a:pt x="33853" y="43643"/>
                    <a:pt x="21822" y="43643"/>
                  </a:cubicBezTo>
                  <a:close/>
                  <a:moveTo>
                    <a:pt x="21822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2" y="30781"/>
                  </a:cubicBezTo>
                  <a:cubicBezTo>
                    <a:pt x="26814" y="30781"/>
                    <a:pt x="30845" y="26749"/>
                    <a:pt x="30845" y="21758"/>
                  </a:cubicBezTo>
                  <a:cubicBezTo>
                    <a:pt x="30845" y="16766"/>
                    <a:pt x="26814" y="12735"/>
                    <a:pt x="21822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E109D708-9381-4837-8AF2-537467C4CA35}"/>
                </a:ext>
              </a:extLst>
            </p:cNvPr>
            <p:cNvSpPr/>
            <p:nvPr/>
          </p:nvSpPr>
          <p:spPr>
            <a:xfrm>
              <a:off x="9113907" y="1827990"/>
              <a:ext cx="25597" cy="25597"/>
            </a:xfrm>
            <a:custGeom>
              <a:avLst/>
              <a:gdLst>
                <a:gd name="connsiteX0" fmla="*/ 22349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49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49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045"/>
                    <a:pt x="24013" y="28685"/>
                    <a:pt x="22349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A70A483-99CA-4471-A803-B72062C11684}"/>
                </a:ext>
              </a:extLst>
            </p:cNvPr>
            <p:cNvSpPr/>
            <p:nvPr/>
          </p:nvSpPr>
          <p:spPr>
            <a:xfrm>
              <a:off x="9113907" y="1827990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1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743" y="28045"/>
                    <a:pt x="8079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58EE1CB-88D2-4079-808D-FF89784EC88F}"/>
                </a:ext>
              </a:extLst>
            </p:cNvPr>
            <p:cNvSpPr/>
            <p:nvPr/>
          </p:nvSpPr>
          <p:spPr>
            <a:xfrm>
              <a:off x="8945462" y="1712882"/>
              <a:ext cx="102389" cy="364762"/>
            </a:xfrm>
            <a:custGeom>
              <a:avLst/>
              <a:gdLst>
                <a:gd name="connsiteX0" fmla="*/ 51481 w 102389"/>
                <a:gd name="connsiteY0" fmla="*/ 370393 h 364761"/>
                <a:gd name="connsiteX1" fmla="*/ 47898 w 102389"/>
                <a:gd name="connsiteY1" fmla="*/ 369753 h 364761"/>
                <a:gd name="connsiteX2" fmla="*/ 42010 w 102389"/>
                <a:gd name="connsiteY2" fmla="*/ 363866 h 364761"/>
                <a:gd name="connsiteX3" fmla="*/ 39963 w 102389"/>
                <a:gd name="connsiteY3" fmla="*/ 358490 h 364761"/>
                <a:gd name="connsiteX4" fmla="*/ 38555 w 102389"/>
                <a:gd name="connsiteY4" fmla="*/ 354459 h 364761"/>
                <a:gd name="connsiteX5" fmla="*/ 34715 w 102389"/>
                <a:gd name="connsiteY5" fmla="*/ 342876 h 364761"/>
                <a:gd name="connsiteX6" fmla="*/ 20509 w 102389"/>
                <a:gd name="connsiteY6" fmla="*/ 288482 h 364761"/>
                <a:gd name="connsiteX7" fmla="*/ 2782 w 102389"/>
                <a:gd name="connsiteY7" fmla="*/ 5951 h 364761"/>
                <a:gd name="connsiteX8" fmla="*/ 3231 w 102389"/>
                <a:gd name="connsiteY8" fmla="*/ 0 h 364761"/>
                <a:gd name="connsiteX9" fmla="*/ 99732 w 102389"/>
                <a:gd name="connsiteY9" fmla="*/ 0 h 364761"/>
                <a:gd name="connsiteX10" fmla="*/ 100181 w 102389"/>
                <a:gd name="connsiteY10" fmla="*/ 5951 h 364761"/>
                <a:gd name="connsiteX11" fmla="*/ 82455 w 102389"/>
                <a:gd name="connsiteY11" fmla="*/ 288482 h 364761"/>
                <a:gd name="connsiteX12" fmla="*/ 68184 w 102389"/>
                <a:gd name="connsiteY12" fmla="*/ 343068 h 364761"/>
                <a:gd name="connsiteX13" fmla="*/ 64408 w 102389"/>
                <a:gd name="connsiteY13" fmla="*/ 354523 h 364761"/>
                <a:gd name="connsiteX14" fmla="*/ 63128 w 102389"/>
                <a:gd name="connsiteY14" fmla="*/ 358234 h 364761"/>
                <a:gd name="connsiteX15" fmla="*/ 61017 w 102389"/>
                <a:gd name="connsiteY15" fmla="*/ 363866 h 364761"/>
                <a:gd name="connsiteX16" fmla="*/ 55705 w 102389"/>
                <a:gd name="connsiteY16" fmla="*/ 369497 h 364761"/>
                <a:gd name="connsiteX17" fmla="*/ 51481 w 102389"/>
                <a:gd name="connsiteY17" fmla="*/ 370393 h 364761"/>
                <a:gd name="connsiteX18" fmla="*/ 49049 w 102389"/>
                <a:gd name="connsiteY18" fmla="*/ 359322 h 364761"/>
                <a:gd name="connsiteX19" fmla="*/ 49049 w 102389"/>
                <a:gd name="connsiteY19" fmla="*/ 359322 h 364761"/>
                <a:gd name="connsiteX20" fmla="*/ 49049 w 102389"/>
                <a:gd name="connsiteY20" fmla="*/ 359322 h 364761"/>
                <a:gd name="connsiteX21" fmla="*/ 15133 w 102389"/>
                <a:gd name="connsiteY21" fmla="*/ 12799 h 364761"/>
                <a:gd name="connsiteX22" fmla="*/ 33051 w 102389"/>
                <a:gd name="connsiteY22" fmla="*/ 285794 h 364761"/>
                <a:gd name="connsiteX23" fmla="*/ 47002 w 102389"/>
                <a:gd name="connsiteY23" fmla="*/ 339164 h 364761"/>
                <a:gd name="connsiteX24" fmla="*/ 50649 w 102389"/>
                <a:gd name="connsiteY24" fmla="*/ 350171 h 364761"/>
                <a:gd name="connsiteX25" fmla="*/ 51545 w 102389"/>
                <a:gd name="connsiteY25" fmla="*/ 352603 h 364761"/>
                <a:gd name="connsiteX26" fmla="*/ 52377 w 102389"/>
                <a:gd name="connsiteY26" fmla="*/ 350171 h 364761"/>
                <a:gd name="connsiteX27" fmla="*/ 55961 w 102389"/>
                <a:gd name="connsiteY27" fmla="*/ 339292 h 364761"/>
                <a:gd name="connsiteX28" fmla="*/ 69975 w 102389"/>
                <a:gd name="connsiteY28" fmla="*/ 285730 h 364761"/>
                <a:gd name="connsiteX29" fmla="*/ 87894 w 102389"/>
                <a:gd name="connsiteY29" fmla="*/ 12735 h 364761"/>
                <a:gd name="connsiteX30" fmla="*/ 15133 w 102389"/>
                <a:gd name="connsiteY30" fmla="*/ 12735 h 36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2389" h="364761">
                  <a:moveTo>
                    <a:pt x="51481" y="370393"/>
                  </a:moveTo>
                  <a:cubicBezTo>
                    <a:pt x="50266" y="370393"/>
                    <a:pt x="49049" y="370201"/>
                    <a:pt x="47898" y="369753"/>
                  </a:cubicBezTo>
                  <a:cubicBezTo>
                    <a:pt x="45210" y="368729"/>
                    <a:pt x="43034" y="366554"/>
                    <a:pt x="42010" y="363866"/>
                  </a:cubicBezTo>
                  <a:lnTo>
                    <a:pt x="39963" y="358490"/>
                  </a:lnTo>
                  <a:cubicBezTo>
                    <a:pt x="39514" y="357147"/>
                    <a:pt x="39067" y="355867"/>
                    <a:pt x="38555" y="354459"/>
                  </a:cubicBezTo>
                  <a:cubicBezTo>
                    <a:pt x="37403" y="351323"/>
                    <a:pt x="36059" y="347420"/>
                    <a:pt x="34715" y="342876"/>
                  </a:cubicBezTo>
                  <a:cubicBezTo>
                    <a:pt x="29724" y="327134"/>
                    <a:pt x="24604" y="307744"/>
                    <a:pt x="20509" y="288482"/>
                  </a:cubicBezTo>
                  <a:cubicBezTo>
                    <a:pt x="2207" y="203755"/>
                    <a:pt x="-4257" y="100789"/>
                    <a:pt x="2782" y="5951"/>
                  </a:cubicBezTo>
                  <a:lnTo>
                    <a:pt x="3231" y="0"/>
                  </a:lnTo>
                  <a:lnTo>
                    <a:pt x="99732" y="0"/>
                  </a:lnTo>
                  <a:lnTo>
                    <a:pt x="100181" y="5951"/>
                  </a:lnTo>
                  <a:cubicBezTo>
                    <a:pt x="107220" y="100853"/>
                    <a:pt x="100757" y="203819"/>
                    <a:pt x="82455" y="288482"/>
                  </a:cubicBezTo>
                  <a:cubicBezTo>
                    <a:pt x="77207" y="313119"/>
                    <a:pt x="71767" y="331741"/>
                    <a:pt x="68184" y="343068"/>
                  </a:cubicBezTo>
                  <a:cubicBezTo>
                    <a:pt x="66904" y="347420"/>
                    <a:pt x="65560" y="351323"/>
                    <a:pt x="64408" y="354523"/>
                  </a:cubicBezTo>
                  <a:cubicBezTo>
                    <a:pt x="63896" y="355931"/>
                    <a:pt x="63448" y="357147"/>
                    <a:pt x="63128" y="358234"/>
                  </a:cubicBezTo>
                  <a:lnTo>
                    <a:pt x="61017" y="363866"/>
                  </a:lnTo>
                  <a:cubicBezTo>
                    <a:pt x="60057" y="366426"/>
                    <a:pt x="58201" y="368409"/>
                    <a:pt x="55705" y="369497"/>
                  </a:cubicBezTo>
                  <a:cubicBezTo>
                    <a:pt x="54361" y="370073"/>
                    <a:pt x="52954" y="370393"/>
                    <a:pt x="51481" y="370393"/>
                  </a:cubicBezTo>
                  <a:close/>
                  <a:moveTo>
                    <a:pt x="49049" y="359322"/>
                  </a:moveTo>
                  <a:cubicBezTo>
                    <a:pt x="49049" y="359322"/>
                    <a:pt x="49049" y="359322"/>
                    <a:pt x="49049" y="359322"/>
                  </a:cubicBezTo>
                  <a:lnTo>
                    <a:pt x="49049" y="359322"/>
                  </a:lnTo>
                  <a:close/>
                  <a:moveTo>
                    <a:pt x="15133" y="12799"/>
                  </a:moveTo>
                  <a:cubicBezTo>
                    <a:pt x="8926" y="104821"/>
                    <a:pt x="15390" y="203947"/>
                    <a:pt x="33051" y="285794"/>
                  </a:cubicBezTo>
                  <a:cubicBezTo>
                    <a:pt x="38491" y="311327"/>
                    <a:pt x="44123" y="330205"/>
                    <a:pt x="47002" y="339164"/>
                  </a:cubicBezTo>
                  <a:cubicBezTo>
                    <a:pt x="48282" y="343580"/>
                    <a:pt x="49562" y="347228"/>
                    <a:pt x="50649" y="350171"/>
                  </a:cubicBezTo>
                  <a:cubicBezTo>
                    <a:pt x="50970" y="351067"/>
                    <a:pt x="51226" y="351835"/>
                    <a:pt x="51545" y="352603"/>
                  </a:cubicBezTo>
                  <a:cubicBezTo>
                    <a:pt x="51801" y="351899"/>
                    <a:pt x="52058" y="351067"/>
                    <a:pt x="52377" y="350171"/>
                  </a:cubicBezTo>
                  <a:cubicBezTo>
                    <a:pt x="53401" y="347228"/>
                    <a:pt x="54745" y="343580"/>
                    <a:pt x="55961" y="339292"/>
                  </a:cubicBezTo>
                  <a:cubicBezTo>
                    <a:pt x="58905" y="330077"/>
                    <a:pt x="64536" y="311135"/>
                    <a:pt x="69975" y="285730"/>
                  </a:cubicBezTo>
                  <a:cubicBezTo>
                    <a:pt x="87638" y="203947"/>
                    <a:pt x="94101" y="104821"/>
                    <a:pt x="87894" y="12735"/>
                  </a:cubicBezTo>
                  <a:lnTo>
                    <a:pt x="15133" y="1273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5E51D342-66FB-4AAE-96DE-1A7A38F24CE6}"/>
                </a:ext>
              </a:extLst>
            </p:cNvPr>
            <p:cNvSpPr/>
            <p:nvPr/>
          </p:nvSpPr>
          <p:spPr>
            <a:xfrm>
              <a:off x="8997561" y="1827426"/>
              <a:ext cx="19198" cy="102389"/>
            </a:xfrm>
            <a:custGeom>
              <a:avLst/>
              <a:gdLst>
                <a:gd name="connsiteX0" fmla="*/ 6358 w 19197"/>
                <a:gd name="connsiteY0" fmla="*/ 105465 h 102389"/>
                <a:gd name="connsiteX1" fmla="*/ 5334 w 19197"/>
                <a:gd name="connsiteY1" fmla="*/ 105401 h 102389"/>
                <a:gd name="connsiteX2" fmla="*/ 86 w 19197"/>
                <a:gd name="connsiteY2" fmla="*/ 98042 h 102389"/>
                <a:gd name="connsiteX3" fmla="*/ 8149 w 19197"/>
                <a:gd name="connsiteY3" fmla="*/ 6275 h 102389"/>
                <a:gd name="connsiteX4" fmla="*/ 14676 w 19197"/>
                <a:gd name="connsiteY4" fmla="*/ 4 h 102389"/>
                <a:gd name="connsiteX5" fmla="*/ 20948 w 19197"/>
                <a:gd name="connsiteY5" fmla="*/ 6531 h 102389"/>
                <a:gd name="connsiteX6" fmla="*/ 12757 w 19197"/>
                <a:gd name="connsiteY6" fmla="*/ 100154 h 102389"/>
                <a:gd name="connsiteX7" fmla="*/ 6358 w 19197"/>
                <a:gd name="connsiteY7" fmla="*/ 105465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197" h="102389">
                  <a:moveTo>
                    <a:pt x="6358" y="105465"/>
                  </a:moveTo>
                  <a:cubicBezTo>
                    <a:pt x="6037" y="105465"/>
                    <a:pt x="5654" y="105465"/>
                    <a:pt x="5334" y="105401"/>
                  </a:cubicBezTo>
                  <a:cubicBezTo>
                    <a:pt x="1878" y="104825"/>
                    <a:pt x="-490" y="101561"/>
                    <a:pt x="86" y="98042"/>
                  </a:cubicBezTo>
                  <a:cubicBezTo>
                    <a:pt x="4886" y="68989"/>
                    <a:pt x="7573" y="38144"/>
                    <a:pt x="8149" y="6275"/>
                  </a:cubicBezTo>
                  <a:cubicBezTo>
                    <a:pt x="8213" y="2756"/>
                    <a:pt x="10965" y="-124"/>
                    <a:pt x="14676" y="4"/>
                  </a:cubicBezTo>
                  <a:cubicBezTo>
                    <a:pt x="18196" y="68"/>
                    <a:pt x="21012" y="3012"/>
                    <a:pt x="20948" y="6531"/>
                  </a:cubicBezTo>
                  <a:cubicBezTo>
                    <a:pt x="20372" y="38976"/>
                    <a:pt x="17621" y="70525"/>
                    <a:pt x="12757" y="100154"/>
                  </a:cubicBezTo>
                  <a:cubicBezTo>
                    <a:pt x="12181" y="103225"/>
                    <a:pt x="9429" y="105465"/>
                    <a:pt x="6358" y="1054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7DE64C7-6E49-4C57-B8CD-A456EF286EFF}"/>
                </a:ext>
              </a:extLst>
            </p:cNvPr>
            <p:cNvSpPr/>
            <p:nvPr/>
          </p:nvSpPr>
          <p:spPr>
            <a:xfrm>
              <a:off x="8949268" y="1597566"/>
              <a:ext cx="89591" cy="108789"/>
            </a:xfrm>
            <a:custGeom>
              <a:avLst/>
              <a:gdLst>
                <a:gd name="connsiteX0" fmla="*/ 95414 w 89590"/>
                <a:gd name="connsiteY0" fmla="*/ 112564 h 108788"/>
                <a:gd name="connsiteX1" fmla="*/ 0 w 89590"/>
                <a:gd name="connsiteY1" fmla="*/ 112564 h 108788"/>
                <a:gd name="connsiteX2" fmla="*/ 704 w 89590"/>
                <a:gd name="connsiteY2" fmla="*/ 105525 h 108788"/>
                <a:gd name="connsiteX3" fmla="*/ 18878 w 89590"/>
                <a:gd name="connsiteY3" fmla="*/ 4480 h 108788"/>
                <a:gd name="connsiteX4" fmla="*/ 20286 w 89590"/>
                <a:gd name="connsiteY4" fmla="*/ 0 h 108788"/>
                <a:gd name="connsiteX5" fmla="*/ 75128 w 89590"/>
                <a:gd name="connsiteY5" fmla="*/ 0 h 108788"/>
                <a:gd name="connsiteX6" fmla="*/ 76536 w 89590"/>
                <a:gd name="connsiteY6" fmla="*/ 4480 h 108788"/>
                <a:gd name="connsiteX7" fmla="*/ 94710 w 89590"/>
                <a:gd name="connsiteY7" fmla="*/ 105525 h 108788"/>
                <a:gd name="connsiteX8" fmla="*/ 95414 w 89590"/>
                <a:gd name="connsiteY8" fmla="*/ 112564 h 108788"/>
                <a:gd name="connsiteX9" fmla="*/ 14142 w 89590"/>
                <a:gd name="connsiteY9" fmla="*/ 99766 h 108788"/>
                <a:gd name="connsiteX10" fmla="*/ 81271 w 89590"/>
                <a:gd name="connsiteY10" fmla="*/ 99766 h 108788"/>
                <a:gd name="connsiteX11" fmla="*/ 65657 w 89590"/>
                <a:gd name="connsiteY11" fmla="*/ 12799 h 108788"/>
                <a:gd name="connsiteX12" fmla="*/ 29693 w 89590"/>
                <a:gd name="connsiteY12" fmla="*/ 12799 h 108788"/>
                <a:gd name="connsiteX13" fmla="*/ 14142 w 89590"/>
                <a:gd name="connsiteY13" fmla="*/ 99766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590" h="108788">
                  <a:moveTo>
                    <a:pt x="95414" y="112564"/>
                  </a:moveTo>
                  <a:lnTo>
                    <a:pt x="0" y="112564"/>
                  </a:lnTo>
                  <a:lnTo>
                    <a:pt x="704" y="105525"/>
                  </a:lnTo>
                  <a:cubicBezTo>
                    <a:pt x="4607" y="65081"/>
                    <a:pt x="10879" y="30141"/>
                    <a:pt x="18878" y="4480"/>
                  </a:cubicBezTo>
                  <a:lnTo>
                    <a:pt x="20286" y="0"/>
                  </a:lnTo>
                  <a:lnTo>
                    <a:pt x="75128" y="0"/>
                  </a:lnTo>
                  <a:lnTo>
                    <a:pt x="76536" y="4480"/>
                  </a:lnTo>
                  <a:cubicBezTo>
                    <a:pt x="84535" y="30077"/>
                    <a:pt x="90807" y="65017"/>
                    <a:pt x="94710" y="105525"/>
                  </a:cubicBezTo>
                  <a:lnTo>
                    <a:pt x="95414" y="112564"/>
                  </a:lnTo>
                  <a:close/>
                  <a:moveTo>
                    <a:pt x="14142" y="99766"/>
                  </a:moveTo>
                  <a:lnTo>
                    <a:pt x="81271" y="99766"/>
                  </a:lnTo>
                  <a:cubicBezTo>
                    <a:pt x="77688" y="65465"/>
                    <a:pt x="72313" y="35644"/>
                    <a:pt x="65657" y="12799"/>
                  </a:cubicBezTo>
                  <a:lnTo>
                    <a:pt x="29693" y="12799"/>
                  </a:lnTo>
                  <a:cubicBezTo>
                    <a:pt x="23037" y="35708"/>
                    <a:pt x="17726" y="65529"/>
                    <a:pt x="14142" y="9976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9516D12-B7B5-4313-B526-B8C379872DE9}"/>
                </a:ext>
              </a:extLst>
            </p:cNvPr>
            <p:cNvSpPr/>
            <p:nvPr/>
          </p:nvSpPr>
          <p:spPr>
            <a:xfrm>
              <a:off x="8954196" y="1453069"/>
              <a:ext cx="44795" cy="121587"/>
            </a:xfrm>
            <a:custGeom>
              <a:avLst/>
              <a:gdLst>
                <a:gd name="connsiteX0" fmla="*/ 19006 w 44795"/>
                <a:gd name="connsiteY0" fmla="*/ 127091 h 121587"/>
                <a:gd name="connsiteX1" fmla="*/ 12991 w 44795"/>
                <a:gd name="connsiteY1" fmla="*/ 122867 h 121587"/>
                <a:gd name="connsiteX2" fmla="*/ 0 w 44795"/>
                <a:gd name="connsiteY2" fmla="*/ 86583 h 121587"/>
                <a:gd name="connsiteX3" fmla="*/ 38204 w 44795"/>
                <a:gd name="connsiteY3" fmla="*/ 0 h 121587"/>
                <a:gd name="connsiteX4" fmla="*/ 48443 w 44795"/>
                <a:gd name="connsiteY4" fmla="*/ 20222 h 121587"/>
                <a:gd name="connsiteX5" fmla="*/ 45627 w 44795"/>
                <a:gd name="connsiteY5" fmla="*/ 28797 h 121587"/>
                <a:gd name="connsiteX6" fmla="*/ 39547 w 44795"/>
                <a:gd name="connsiteY6" fmla="*/ 28605 h 121587"/>
                <a:gd name="connsiteX7" fmla="*/ 13759 w 44795"/>
                <a:gd name="connsiteY7" fmla="*/ 86967 h 121587"/>
                <a:gd name="connsiteX8" fmla="*/ 25022 w 44795"/>
                <a:gd name="connsiteY8" fmla="*/ 118452 h 121587"/>
                <a:gd name="connsiteX9" fmla="*/ 21181 w 44795"/>
                <a:gd name="connsiteY9" fmla="*/ 126643 h 121587"/>
                <a:gd name="connsiteX10" fmla="*/ 19006 w 44795"/>
                <a:gd name="connsiteY10" fmla="*/ 127091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95" h="121587">
                  <a:moveTo>
                    <a:pt x="19006" y="127091"/>
                  </a:moveTo>
                  <a:cubicBezTo>
                    <a:pt x="16382" y="127091"/>
                    <a:pt x="13887" y="125491"/>
                    <a:pt x="12991" y="122867"/>
                  </a:cubicBezTo>
                  <a:lnTo>
                    <a:pt x="0" y="86583"/>
                  </a:lnTo>
                  <a:lnTo>
                    <a:pt x="38204" y="0"/>
                  </a:lnTo>
                  <a:lnTo>
                    <a:pt x="48443" y="20222"/>
                  </a:lnTo>
                  <a:cubicBezTo>
                    <a:pt x="50042" y="23358"/>
                    <a:pt x="48763" y="27197"/>
                    <a:pt x="45627" y="28797"/>
                  </a:cubicBezTo>
                  <a:cubicBezTo>
                    <a:pt x="43643" y="29821"/>
                    <a:pt x="41339" y="29693"/>
                    <a:pt x="39547" y="28605"/>
                  </a:cubicBezTo>
                  <a:lnTo>
                    <a:pt x="13759" y="86967"/>
                  </a:lnTo>
                  <a:lnTo>
                    <a:pt x="25022" y="118452"/>
                  </a:lnTo>
                  <a:cubicBezTo>
                    <a:pt x="26237" y="121779"/>
                    <a:pt x="24509" y="125427"/>
                    <a:pt x="21181" y="126643"/>
                  </a:cubicBezTo>
                  <a:cubicBezTo>
                    <a:pt x="20478" y="126963"/>
                    <a:pt x="19774" y="127091"/>
                    <a:pt x="19006" y="12709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D3C521FB-44CB-4564-BF71-41D8BE069116}"/>
                </a:ext>
              </a:extLst>
            </p:cNvPr>
            <p:cNvSpPr/>
            <p:nvPr/>
          </p:nvSpPr>
          <p:spPr>
            <a:xfrm>
              <a:off x="8990621" y="1453133"/>
              <a:ext cx="44795" cy="121587"/>
            </a:xfrm>
            <a:custGeom>
              <a:avLst/>
              <a:gdLst>
                <a:gd name="connsiteX0" fmla="*/ 30064 w 44795"/>
                <a:gd name="connsiteY0" fmla="*/ 127027 h 121587"/>
                <a:gd name="connsiteX1" fmla="*/ 27887 w 44795"/>
                <a:gd name="connsiteY1" fmla="*/ 126643 h 121587"/>
                <a:gd name="connsiteX2" fmla="*/ 24048 w 44795"/>
                <a:gd name="connsiteY2" fmla="*/ 118452 h 121587"/>
                <a:gd name="connsiteX3" fmla="*/ 35311 w 44795"/>
                <a:gd name="connsiteY3" fmla="*/ 86967 h 121587"/>
                <a:gd name="connsiteX4" fmla="*/ 9585 w 44795"/>
                <a:gd name="connsiteY4" fmla="*/ 28605 h 121587"/>
                <a:gd name="connsiteX5" fmla="*/ 3506 w 44795"/>
                <a:gd name="connsiteY5" fmla="*/ 28797 h 121587"/>
                <a:gd name="connsiteX6" fmla="*/ 690 w 44795"/>
                <a:gd name="connsiteY6" fmla="*/ 20222 h 121587"/>
                <a:gd name="connsiteX7" fmla="*/ 10930 w 44795"/>
                <a:gd name="connsiteY7" fmla="*/ 0 h 121587"/>
                <a:gd name="connsiteX8" fmla="*/ 49134 w 44795"/>
                <a:gd name="connsiteY8" fmla="*/ 86583 h 121587"/>
                <a:gd name="connsiteX9" fmla="*/ 36143 w 44795"/>
                <a:gd name="connsiteY9" fmla="*/ 122867 h 121587"/>
                <a:gd name="connsiteX10" fmla="*/ 30064 w 44795"/>
                <a:gd name="connsiteY10" fmla="*/ 127027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95" h="121587">
                  <a:moveTo>
                    <a:pt x="30064" y="127027"/>
                  </a:moveTo>
                  <a:cubicBezTo>
                    <a:pt x="29360" y="127027"/>
                    <a:pt x="28592" y="126899"/>
                    <a:pt x="27887" y="126643"/>
                  </a:cubicBezTo>
                  <a:cubicBezTo>
                    <a:pt x="24560" y="125427"/>
                    <a:pt x="22832" y="121779"/>
                    <a:pt x="24048" y="118452"/>
                  </a:cubicBezTo>
                  <a:lnTo>
                    <a:pt x="35311" y="86967"/>
                  </a:lnTo>
                  <a:lnTo>
                    <a:pt x="9585" y="28605"/>
                  </a:lnTo>
                  <a:cubicBezTo>
                    <a:pt x="7794" y="29629"/>
                    <a:pt x="5490" y="29821"/>
                    <a:pt x="3506" y="28797"/>
                  </a:cubicBezTo>
                  <a:cubicBezTo>
                    <a:pt x="371" y="27197"/>
                    <a:pt x="-910" y="23358"/>
                    <a:pt x="690" y="20222"/>
                  </a:cubicBezTo>
                  <a:lnTo>
                    <a:pt x="10930" y="0"/>
                  </a:lnTo>
                  <a:lnTo>
                    <a:pt x="49134" y="86583"/>
                  </a:lnTo>
                  <a:lnTo>
                    <a:pt x="36143" y="122867"/>
                  </a:lnTo>
                  <a:cubicBezTo>
                    <a:pt x="35183" y="125363"/>
                    <a:pt x="32687" y="127027"/>
                    <a:pt x="30064" y="12702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57E1876-6B71-4E7B-8933-4667978C5C6A}"/>
                </a:ext>
              </a:extLst>
            </p:cNvPr>
            <p:cNvSpPr/>
            <p:nvPr/>
          </p:nvSpPr>
          <p:spPr>
            <a:xfrm>
              <a:off x="8977297" y="1515783"/>
              <a:ext cx="38396" cy="38396"/>
            </a:xfrm>
            <a:custGeom>
              <a:avLst/>
              <a:gdLst>
                <a:gd name="connsiteX0" fmla="*/ 19646 w 38395"/>
                <a:gd name="connsiteY0" fmla="*/ 39292 h 38395"/>
                <a:gd name="connsiteX1" fmla="*/ 0 w 38395"/>
                <a:gd name="connsiteY1" fmla="*/ 19646 h 38395"/>
                <a:gd name="connsiteX2" fmla="*/ 19646 w 38395"/>
                <a:gd name="connsiteY2" fmla="*/ 0 h 38395"/>
                <a:gd name="connsiteX3" fmla="*/ 39292 w 38395"/>
                <a:gd name="connsiteY3" fmla="*/ 19646 h 38395"/>
                <a:gd name="connsiteX4" fmla="*/ 19646 w 38395"/>
                <a:gd name="connsiteY4" fmla="*/ 39292 h 38395"/>
                <a:gd name="connsiteX5" fmla="*/ 19646 w 38395"/>
                <a:gd name="connsiteY5" fmla="*/ 12863 h 38395"/>
                <a:gd name="connsiteX6" fmla="*/ 12799 w 38395"/>
                <a:gd name="connsiteY6" fmla="*/ 19710 h 38395"/>
                <a:gd name="connsiteX7" fmla="*/ 19646 w 38395"/>
                <a:gd name="connsiteY7" fmla="*/ 26557 h 38395"/>
                <a:gd name="connsiteX8" fmla="*/ 26493 w 38395"/>
                <a:gd name="connsiteY8" fmla="*/ 19710 h 38395"/>
                <a:gd name="connsiteX9" fmla="*/ 19646 w 38395"/>
                <a:gd name="connsiteY9" fmla="*/ 1286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19646" y="39292"/>
                  </a:moveTo>
                  <a:cubicBezTo>
                    <a:pt x="8831" y="39292"/>
                    <a:pt x="0" y="30461"/>
                    <a:pt x="0" y="19646"/>
                  </a:cubicBezTo>
                  <a:cubicBezTo>
                    <a:pt x="0" y="8831"/>
                    <a:pt x="8831" y="0"/>
                    <a:pt x="19646" y="0"/>
                  </a:cubicBezTo>
                  <a:cubicBezTo>
                    <a:pt x="30461" y="0"/>
                    <a:pt x="39292" y="8831"/>
                    <a:pt x="39292" y="19646"/>
                  </a:cubicBezTo>
                  <a:cubicBezTo>
                    <a:pt x="39292" y="30461"/>
                    <a:pt x="30461" y="39292"/>
                    <a:pt x="19646" y="39292"/>
                  </a:cubicBezTo>
                  <a:close/>
                  <a:moveTo>
                    <a:pt x="19646" y="12863"/>
                  </a:moveTo>
                  <a:cubicBezTo>
                    <a:pt x="15870" y="12863"/>
                    <a:pt x="12799" y="15934"/>
                    <a:pt x="12799" y="19710"/>
                  </a:cubicBezTo>
                  <a:cubicBezTo>
                    <a:pt x="12799" y="23486"/>
                    <a:pt x="15870" y="26557"/>
                    <a:pt x="19646" y="26557"/>
                  </a:cubicBezTo>
                  <a:cubicBezTo>
                    <a:pt x="23422" y="26557"/>
                    <a:pt x="26493" y="23486"/>
                    <a:pt x="26493" y="19710"/>
                  </a:cubicBezTo>
                  <a:cubicBezTo>
                    <a:pt x="26493" y="15934"/>
                    <a:pt x="23422" y="12863"/>
                    <a:pt x="19646" y="1286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9F45E2F1-FDF2-4B59-A45D-398415513C82}"/>
                </a:ext>
              </a:extLst>
            </p:cNvPr>
            <p:cNvSpPr/>
            <p:nvPr/>
          </p:nvSpPr>
          <p:spPr>
            <a:xfrm>
              <a:off x="8990544" y="1470667"/>
              <a:ext cx="12799" cy="57594"/>
            </a:xfrm>
            <a:custGeom>
              <a:avLst/>
              <a:gdLst>
                <a:gd name="connsiteX0" fmla="*/ 6399 w 12798"/>
                <a:gd name="connsiteY0" fmla="*/ 62073 h 57593"/>
                <a:gd name="connsiteX1" fmla="*/ 0 w 12798"/>
                <a:gd name="connsiteY1" fmla="*/ 55674 h 57593"/>
                <a:gd name="connsiteX2" fmla="*/ 0 w 12798"/>
                <a:gd name="connsiteY2" fmla="*/ 6399 h 57593"/>
                <a:gd name="connsiteX3" fmla="*/ 6399 w 12798"/>
                <a:gd name="connsiteY3" fmla="*/ 0 h 57593"/>
                <a:gd name="connsiteX4" fmla="*/ 12799 w 12798"/>
                <a:gd name="connsiteY4" fmla="*/ 6399 h 57593"/>
                <a:gd name="connsiteX5" fmla="*/ 12799 w 12798"/>
                <a:gd name="connsiteY5" fmla="*/ 55674 h 57593"/>
                <a:gd name="connsiteX6" fmla="*/ 6399 w 12798"/>
                <a:gd name="connsiteY6" fmla="*/ 6207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7593">
                  <a:moveTo>
                    <a:pt x="6399" y="62073"/>
                  </a:moveTo>
                  <a:cubicBezTo>
                    <a:pt x="2880" y="62073"/>
                    <a:pt x="0" y="59194"/>
                    <a:pt x="0" y="5567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55674"/>
                  </a:lnTo>
                  <a:cubicBezTo>
                    <a:pt x="12799" y="59258"/>
                    <a:pt x="9919" y="62073"/>
                    <a:pt x="6399" y="6207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F15564FE-66EA-4989-A54A-20FB57A30481}"/>
                </a:ext>
              </a:extLst>
            </p:cNvPr>
            <p:cNvSpPr/>
            <p:nvPr/>
          </p:nvSpPr>
          <p:spPr>
            <a:xfrm>
              <a:off x="8952980" y="1567361"/>
              <a:ext cx="83191" cy="25597"/>
            </a:xfrm>
            <a:custGeom>
              <a:avLst/>
              <a:gdLst>
                <a:gd name="connsiteX0" fmla="*/ 87927 w 83191"/>
                <a:gd name="connsiteY0" fmla="*/ 27325 h 25597"/>
                <a:gd name="connsiteX1" fmla="*/ 0 w 83191"/>
                <a:gd name="connsiteY1" fmla="*/ 27325 h 25597"/>
                <a:gd name="connsiteX2" fmla="*/ 6591 w 83191"/>
                <a:gd name="connsiteY2" fmla="*/ 0 h 25597"/>
                <a:gd name="connsiteX3" fmla="*/ 81400 w 83191"/>
                <a:gd name="connsiteY3" fmla="*/ 0 h 25597"/>
                <a:gd name="connsiteX4" fmla="*/ 87927 w 83191"/>
                <a:gd name="connsiteY4" fmla="*/ 27325 h 25597"/>
                <a:gd name="connsiteX5" fmla="*/ 16255 w 83191"/>
                <a:gd name="connsiteY5" fmla="*/ 14526 h 25597"/>
                <a:gd name="connsiteX6" fmla="*/ 71737 w 83191"/>
                <a:gd name="connsiteY6" fmla="*/ 14526 h 25597"/>
                <a:gd name="connsiteX7" fmla="*/ 71353 w 83191"/>
                <a:gd name="connsiteY7" fmla="*/ 12799 h 25597"/>
                <a:gd name="connsiteX8" fmla="*/ 16703 w 83191"/>
                <a:gd name="connsiteY8" fmla="*/ 12799 h 25597"/>
                <a:gd name="connsiteX9" fmla="*/ 16255 w 83191"/>
                <a:gd name="connsiteY9" fmla="*/ 14526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191" h="25597">
                  <a:moveTo>
                    <a:pt x="87927" y="27325"/>
                  </a:moveTo>
                  <a:lnTo>
                    <a:pt x="0" y="27325"/>
                  </a:lnTo>
                  <a:lnTo>
                    <a:pt x="6591" y="0"/>
                  </a:lnTo>
                  <a:lnTo>
                    <a:pt x="81400" y="0"/>
                  </a:lnTo>
                  <a:lnTo>
                    <a:pt x="87927" y="27325"/>
                  </a:lnTo>
                  <a:close/>
                  <a:moveTo>
                    <a:pt x="16255" y="14526"/>
                  </a:moveTo>
                  <a:lnTo>
                    <a:pt x="71737" y="14526"/>
                  </a:lnTo>
                  <a:lnTo>
                    <a:pt x="71353" y="12799"/>
                  </a:lnTo>
                  <a:lnTo>
                    <a:pt x="16703" y="12799"/>
                  </a:lnTo>
                  <a:lnTo>
                    <a:pt x="16255" y="1452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60" name="Freeform: Shape 559">
            <a:extLst>
              <a:ext uri="{FF2B5EF4-FFF2-40B4-BE49-F238E27FC236}">
                <a16:creationId xmlns:a16="http://schemas.microsoft.com/office/drawing/2014/main" id="{D86C663D-13FA-4FE4-B05F-36C3DF1CDA07}"/>
              </a:ext>
            </a:extLst>
          </p:cNvPr>
          <p:cNvSpPr/>
          <p:nvPr/>
        </p:nvSpPr>
        <p:spPr>
          <a:xfrm>
            <a:off x="8515230" y="2487683"/>
            <a:ext cx="460752" cy="460752"/>
          </a:xfrm>
          <a:custGeom>
            <a:avLst/>
            <a:gdLst>
              <a:gd name="connsiteX0" fmla="*/ 397732 w 460751"/>
              <a:gd name="connsiteY0" fmla="*/ 464157 h 460751"/>
              <a:gd name="connsiteX1" fmla="*/ 393189 w 460751"/>
              <a:gd name="connsiteY1" fmla="*/ 462301 h 460751"/>
              <a:gd name="connsiteX2" fmla="*/ 230006 w 460751"/>
              <a:gd name="connsiteY2" fmla="*/ 299118 h 460751"/>
              <a:gd name="connsiteX3" fmla="*/ 145598 w 460751"/>
              <a:gd name="connsiteY3" fmla="*/ 412322 h 460751"/>
              <a:gd name="connsiteX4" fmla="*/ 139455 w 460751"/>
              <a:gd name="connsiteY4" fmla="*/ 414818 h 460751"/>
              <a:gd name="connsiteX5" fmla="*/ 134399 w 460751"/>
              <a:gd name="connsiteY5" fmla="*/ 410531 h 460751"/>
              <a:gd name="connsiteX6" fmla="*/ 334 w 460751"/>
              <a:gd name="connsiteY6" fmla="*/ 8397 h 460751"/>
              <a:gd name="connsiteX7" fmla="*/ 1870 w 460751"/>
              <a:gd name="connsiteY7" fmla="*/ 1870 h 460751"/>
              <a:gd name="connsiteX8" fmla="*/ 8397 w 460751"/>
              <a:gd name="connsiteY8" fmla="*/ 334 h 460751"/>
              <a:gd name="connsiteX9" fmla="*/ 410531 w 460751"/>
              <a:gd name="connsiteY9" fmla="*/ 134400 h 460751"/>
              <a:gd name="connsiteX10" fmla="*/ 414818 w 460751"/>
              <a:gd name="connsiteY10" fmla="*/ 139455 h 460751"/>
              <a:gd name="connsiteX11" fmla="*/ 412323 w 460751"/>
              <a:gd name="connsiteY11" fmla="*/ 145598 h 460751"/>
              <a:gd name="connsiteX12" fmla="*/ 299118 w 460751"/>
              <a:gd name="connsiteY12" fmla="*/ 230006 h 460751"/>
              <a:gd name="connsiteX13" fmla="*/ 462301 w 460751"/>
              <a:gd name="connsiteY13" fmla="*/ 393188 h 460751"/>
              <a:gd name="connsiteX14" fmla="*/ 464157 w 460751"/>
              <a:gd name="connsiteY14" fmla="*/ 397732 h 460751"/>
              <a:gd name="connsiteX15" fmla="*/ 462301 w 460751"/>
              <a:gd name="connsiteY15" fmla="*/ 402275 h 460751"/>
              <a:gd name="connsiteX16" fmla="*/ 402148 w 460751"/>
              <a:gd name="connsiteY16" fmla="*/ 462429 h 460751"/>
              <a:gd name="connsiteX17" fmla="*/ 397732 w 460751"/>
              <a:gd name="connsiteY17" fmla="*/ 464157 h 460751"/>
              <a:gd name="connsiteX18" fmla="*/ 229302 w 460751"/>
              <a:gd name="connsiteY18" fmla="*/ 282928 h 460751"/>
              <a:gd name="connsiteX19" fmla="*/ 233845 w 460751"/>
              <a:gd name="connsiteY19" fmla="*/ 284784 h 460751"/>
              <a:gd name="connsiteX20" fmla="*/ 397732 w 460751"/>
              <a:gd name="connsiteY20" fmla="*/ 448671 h 460751"/>
              <a:gd name="connsiteX21" fmla="*/ 448798 w 460751"/>
              <a:gd name="connsiteY21" fmla="*/ 397604 h 460751"/>
              <a:gd name="connsiteX22" fmla="*/ 284912 w 460751"/>
              <a:gd name="connsiteY22" fmla="*/ 233717 h 460751"/>
              <a:gd name="connsiteX23" fmla="*/ 283056 w 460751"/>
              <a:gd name="connsiteY23" fmla="*/ 228726 h 460751"/>
              <a:gd name="connsiteX24" fmla="*/ 285616 w 460751"/>
              <a:gd name="connsiteY24" fmla="*/ 224054 h 460751"/>
              <a:gd name="connsiteX25" fmla="*/ 394917 w 460751"/>
              <a:gd name="connsiteY25" fmla="*/ 142591 h 460751"/>
              <a:gd name="connsiteX26" fmla="*/ 16524 w 460751"/>
              <a:gd name="connsiteY26" fmla="*/ 16460 h 460751"/>
              <a:gd name="connsiteX27" fmla="*/ 142655 w 460751"/>
              <a:gd name="connsiteY27" fmla="*/ 394852 h 460751"/>
              <a:gd name="connsiteX28" fmla="*/ 224118 w 460751"/>
              <a:gd name="connsiteY28" fmla="*/ 285552 h 460751"/>
              <a:gd name="connsiteX29" fmla="*/ 228789 w 460751"/>
              <a:gd name="connsiteY29" fmla="*/ 282992 h 460751"/>
              <a:gd name="connsiteX30" fmla="*/ 229302 w 460751"/>
              <a:gd name="connsiteY30" fmla="*/ 282928 h 460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60751" h="460751">
                <a:moveTo>
                  <a:pt x="397732" y="464157"/>
                </a:moveTo>
                <a:cubicBezTo>
                  <a:pt x="396068" y="464157"/>
                  <a:pt x="394468" y="463517"/>
                  <a:pt x="393189" y="462301"/>
                </a:cubicBezTo>
                <a:lnTo>
                  <a:pt x="230006" y="299118"/>
                </a:lnTo>
                <a:lnTo>
                  <a:pt x="145598" y="412322"/>
                </a:lnTo>
                <a:cubicBezTo>
                  <a:pt x="144191" y="414242"/>
                  <a:pt x="141823" y="415202"/>
                  <a:pt x="139455" y="414818"/>
                </a:cubicBezTo>
                <a:cubicBezTo>
                  <a:pt x="137087" y="414434"/>
                  <a:pt x="135167" y="412770"/>
                  <a:pt x="134399" y="410531"/>
                </a:cubicBezTo>
                <a:lnTo>
                  <a:pt x="334" y="8397"/>
                </a:lnTo>
                <a:cubicBezTo>
                  <a:pt x="-434" y="6093"/>
                  <a:pt x="142" y="3533"/>
                  <a:pt x="1870" y="1870"/>
                </a:cubicBezTo>
                <a:cubicBezTo>
                  <a:pt x="3597" y="142"/>
                  <a:pt x="6093" y="-434"/>
                  <a:pt x="8397" y="334"/>
                </a:cubicBezTo>
                <a:lnTo>
                  <a:pt x="410531" y="134400"/>
                </a:lnTo>
                <a:cubicBezTo>
                  <a:pt x="412770" y="135168"/>
                  <a:pt x="414434" y="137087"/>
                  <a:pt x="414818" y="139455"/>
                </a:cubicBezTo>
                <a:cubicBezTo>
                  <a:pt x="415202" y="141823"/>
                  <a:pt x="414242" y="144191"/>
                  <a:pt x="412323" y="145598"/>
                </a:cubicBezTo>
                <a:lnTo>
                  <a:pt x="299118" y="230006"/>
                </a:lnTo>
                <a:lnTo>
                  <a:pt x="462301" y="393188"/>
                </a:lnTo>
                <a:cubicBezTo>
                  <a:pt x="463517" y="394404"/>
                  <a:pt x="464157" y="396004"/>
                  <a:pt x="464157" y="397732"/>
                </a:cubicBezTo>
                <a:cubicBezTo>
                  <a:pt x="464157" y="399460"/>
                  <a:pt x="463453" y="401060"/>
                  <a:pt x="462301" y="402275"/>
                </a:cubicBezTo>
                <a:lnTo>
                  <a:pt x="402148" y="462429"/>
                </a:lnTo>
                <a:cubicBezTo>
                  <a:pt x="400996" y="463517"/>
                  <a:pt x="399396" y="464157"/>
                  <a:pt x="397732" y="464157"/>
                </a:cubicBezTo>
                <a:close/>
                <a:moveTo>
                  <a:pt x="229302" y="282928"/>
                </a:moveTo>
                <a:cubicBezTo>
                  <a:pt x="230966" y="282928"/>
                  <a:pt x="232630" y="283568"/>
                  <a:pt x="233845" y="284784"/>
                </a:cubicBezTo>
                <a:lnTo>
                  <a:pt x="397732" y="448671"/>
                </a:lnTo>
                <a:lnTo>
                  <a:pt x="448798" y="397604"/>
                </a:lnTo>
                <a:lnTo>
                  <a:pt x="284912" y="233717"/>
                </a:lnTo>
                <a:cubicBezTo>
                  <a:pt x="283568" y="232373"/>
                  <a:pt x="282928" y="230582"/>
                  <a:pt x="283056" y="228726"/>
                </a:cubicBezTo>
                <a:cubicBezTo>
                  <a:pt x="283184" y="226870"/>
                  <a:pt x="284144" y="225142"/>
                  <a:pt x="285616" y="224054"/>
                </a:cubicBezTo>
                <a:lnTo>
                  <a:pt x="394917" y="142591"/>
                </a:lnTo>
                <a:lnTo>
                  <a:pt x="16524" y="16460"/>
                </a:lnTo>
                <a:lnTo>
                  <a:pt x="142655" y="394852"/>
                </a:lnTo>
                <a:lnTo>
                  <a:pt x="224118" y="285552"/>
                </a:lnTo>
                <a:cubicBezTo>
                  <a:pt x="225206" y="284080"/>
                  <a:pt x="226934" y="283120"/>
                  <a:pt x="228789" y="282992"/>
                </a:cubicBezTo>
                <a:cubicBezTo>
                  <a:pt x="229046" y="282928"/>
                  <a:pt x="229174" y="282928"/>
                  <a:pt x="229302" y="282928"/>
                </a:cubicBezTo>
                <a:close/>
              </a:path>
            </a:pathLst>
          </a:custGeom>
          <a:solidFill>
            <a:srgbClr val="FFFFFF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34" name="Group 733">
            <a:extLst>
              <a:ext uri="{FF2B5EF4-FFF2-40B4-BE49-F238E27FC236}">
                <a16:creationId xmlns:a16="http://schemas.microsoft.com/office/drawing/2014/main" id="{E80D603A-34F2-4F31-A2C8-D668D5DEA250}"/>
              </a:ext>
            </a:extLst>
          </p:cNvPr>
          <p:cNvGrpSpPr/>
          <p:nvPr/>
        </p:nvGrpSpPr>
        <p:grpSpPr>
          <a:xfrm>
            <a:off x="8491806" y="5701919"/>
            <a:ext cx="511946" cy="511946"/>
            <a:chOff x="8740826" y="5817827"/>
            <a:chExt cx="511946" cy="511946"/>
          </a:xfrm>
        </p:grpSpPr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71B29365-7FF4-480F-A817-5E8EC72FECB2}"/>
                </a:ext>
              </a:extLst>
            </p:cNvPr>
            <p:cNvSpPr/>
            <p:nvPr/>
          </p:nvSpPr>
          <p:spPr>
            <a:xfrm>
              <a:off x="8879064" y="5828798"/>
              <a:ext cx="57594" cy="57594"/>
            </a:xfrm>
            <a:custGeom>
              <a:avLst/>
              <a:gdLst>
                <a:gd name="connsiteX0" fmla="*/ 30977 w 57593"/>
                <a:gd name="connsiteY0" fmla="*/ 62014 h 57593"/>
                <a:gd name="connsiteX1" fmla="*/ 13250 w 57593"/>
                <a:gd name="connsiteY1" fmla="*/ 56446 h 57593"/>
                <a:gd name="connsiteX2" fmla="*/ 5572 w 57593"/>
                <a:gd name="connsiteY2" fmla="*/ 13251 h 57593"/>
                <a:gd name="connsiteX3" fmla="*/ 48767 w 57593"/>
                <a:gd name="connsiteY3" fmla="*/ 5571 h 57593"/>
                <a:gd name="connsiteX4" fmla="*/ 56446 w 57593"/>
                <a:gd name="connsiteY4" fmla="*/ 48767 h 57593"/>
                <a:gd name="connsiteX5" fmla="*/ 30977 w 57593"/>
                <a:gd name="connsiteY5" fmla="*/ 62014 h 57593"/>
                <a:gd name="connsiteX6" fmla="*/ 31041 w 57593"/>
                <a:gd name="connsiteY6" fmla="*/ 12803 h 57593"/>
                <a:gd name="connsiteX7" fmla="*/ 16067 w 57593"/>
                <a:gd name="connsiteY7" fmla="*/ 20546 h 57593"/>
                <a:gd name="connsiteX8" fmla="*/ 20546 w 57593"/>
                <a:gd name="connsiteY8" fmla="*/ 45887 h 57593"/>
                <a:gd name="connsiteX9" fmla="*/ 45887 w 57593"/>
                <a:gd name="connsiteY9" fmla="*/ 41408 h 57593"/>
                <a:gd name="connsiteX10" fmla="*/ 41408 w 57593"/>
                <a:gd name="connsiteY10" fmla="*/ 16066 h 57593"/>
                <a:gd name="connsiteX11" fmla="*/ 31041 w 57593"/>
                <a:gd name="connsiteY11" fmla="*/ 1280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593" h="57593">
                  <a:moveTo>
                    <a:pt x="30977" y="62014"/>
                  </a:moveTo>
                  <a:cubicBezTo>
                    <a:pt x="24834" y="62014"/>
                    <a:pt x="18690" y="60222"/>
                    <a:pt x="13250" y="56446"/>
                  </a:cubicBezTo>
                  <a:cubicBezTo>
                    <a:pt x="-764" y="46655"/>
                    <a:pt x="-4220" y="27265"/>
                    <a:pt x="5572" y="13251"/>
                  </a:cubicBezTo>
                  <a:cubicBezTo>
                    <a:pt x="15363" y="-764"/>
                    <a:pt x="34752" y="-4219"/>
                    <a:pt x="48767" y="5571"/>
                  </a:cubicBezTo>
                  <a:cubicBezTo>
                    <a:pt x="62781" y="15363"/>
                    <a:pt x="66237" y="34752"/>
                    <a:pt x="56446" y="48767"/>
                  </a:cubicBezTo>
                  <a:cubicBezTo>
                    <a:pt x="50367" y="57406"/>
                    <a:pt x="40768" y="62014"/>
                    <a:pt x="30977" y="62014"/>
                  </a:cubicBezTo>
                  <a:close/>
                  <a:moveTo>
                    <a:pt x="31041" y="12803"/>
                  </a:moveTo>
                  <a:cubicBezTo>
                    <a:pt x="25281" y="12803"/>
                    <a:pt x="19650" y="15490"/>
                    <a:pt x="16067" y="20546"/>
                  </a:cubicBezTo>
                  <a:cubicBezTo>
                    <a:pt x="10307" y="28801"/>
                    <a:pt x="12354" y="40128"/>
                    <a:pt x="20546" y="45887"/>
                  </a:cubicBezTo>
                  <a:cubicBezTo>
                    <a:pt x="28737" y="51647"/>
                    <a:pt x="40128" y="49599"/>
                    <a:pt x="45887" y="41408"/>
                  </a:cubicBezTo>
                  <a:cubicBezTo>
                    <a:pt x="51646" y="33217"/>
                    <a:pt x="49599" y="21826"/>
                    <a:pt x="41408" y="16066"/>
                  </a:cubicBezTo>
                  <a:cubicBezTo>
                    <a:pt x="38272" y="13890"/>
                    <a:pt x="34625" y="12803"/>
                    <a:pt x="31041" y="128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8BA3A21E-E153-400D-A61E-8622FC76B18D}"/>
                </a:ext>
              </a:extLst>
            </p:cNvPr>
            <p:cNvSpPr/>
            <p:nvPr/>
          </p:nvSpPr>
          <p:spPr>
            <a:xfrm>
              <a:off x="8791573" y="5897514"/>
              <a:ext cx="25597" cy="25597"/>
            </a:xfrm>
            <a:custGeom>
              <a:avLst/>
              <a:gdLst>
                <a:gd name="connsiteX0" fmla="*/ 22349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49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49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4"/>
                    <a:pt x="26829" y="26829"/>
                  </a:cubicBezTo>
                  <a:cubicBezTo>
                    <a:pt x="25677" y="28045"/>
                    <a:pt x="24013" y="28685"/>
                    <a:pt x="22349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1D302C78-D67F-4FAB-9BF1-1D0C24F3F338}"/>
                </a:ext>
              </a:extLst>
            </p:cNvPr>
            <p:cNvSpPr/>
            <p:nvPr/>
          </p:nvSpPr>
          <p:spPr>
            <a:xfrm>
              <a:off x="8791637" y="5897514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4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1" y="28045"/>
                    <a:pt x="1872" y="26829"/>
                  </a:cubicBezTo>
                  <a:cubicBezTo>
                    <a:pt x="-624" y="24334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4" y="4367"/>
                    <a:pt x="29324" y="8399"/>
                    <a:pt x="26829" y="10895"/>
                  </a:cubicBezTo>
                  <a:lnTo>
                    <a:pt x="10894" y="26829"/>
                  </a:lnTo>
                  <a:cubicBezTo>
                    <a:pt x="9679" y="28045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F8AEF223-191D-48DB-B380-BD01377588E3}"/>
                </a:ext>
              </a:extLst>
            </p:cNvPr>
            <p:cNvSpPr/>
            <p:nvPr/>
          </p:nvSpPr>
          <p:spPr>
            <a:xfrm>
              <a:off x="8759273" y="5985089"/>
              <a:ext cx="38396" cy="38396"/>
            </a:xfrm>
            <a:custGeom>
              <a:avLst/>
              <a:gdLst>
                <a:gd name="connsiteX0" fmla="*/ 21821 w 38395"/>
                <a:gd name="connsiteY0" fmla="*/ 43627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7 w 38395"/>
                <a:gd name="connsiteY5" fmla="*/ 21806 h 38395"/>
                <a:gd name="connsiteX6" fmla="*/ 37308 w 38395"/>
                <a:gd name="connsiteY6" fmla="*/ 37228 h 38395"/>
                <a:gd name="connsiteX7" fmla="*/ 37308 w 38395"/>
                <a:gd name="connsiteY7" fmla="*/ 37228 h 38395"/>
                <a:gd name="connsiteX8" fmla="*/ 21821 w 38395"/>
                <a:gd name="connsiteY8" fmla="*/ 43627 h 38395"/>
                <a:gd name="connsiteX9" fmla="*/ 21821 w 38395"/>
                <a:gd name="connsiteY9" fmla="*/ 12782 h 38395"/>
                <a:gd name="connsiteX10" fmla="*/ 15422 w 38395"/>
                <a:gd name="connsiteY10" fmla="*/ 15406 h 38395"/>
                <a:gd name="connsiteX11" fmla="*/ 12799 w 38395"/>
                <a:gd name="connsiteY11" fmla="*/ 21806 h 38395"/>
                <a:gd name="connsiteX12" fmla="*/ 15422 w 38395"/>
                <a:gd name="connsiteY12" fmla="*/ 28205 h 38395"/>
                <a:gd name="connsiteX13" fmla="*/ 28220 w 38395"/>
                <a:gd name="connsiteY13" fmla="*/ 28205 h 38395"/>
                <a:gd name="connsiteX14" fmla="*/ 30844 w 38395"/>
                <a:gd name="connsiteY14" fmla="*/ 21806 h 38395"/>
                <a:gd name="connsiteX15" fmla="*/ 28220 w 38395"/>
                <a:gd name="connsiteY15" fmla="*/ 15406 h 38395"/>
                <a:gd name="connsiteX16" fmla="*/ 21821 w 38395"/>
                <a:gd name="connsiteY16" fmla="*/ 12782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395" h="38395">
                  <a:moveTo>
                    <a:pt x="21821" y="43627"/>
                  </a:moveTo>
                  <a:cubicBezTo>
                    <a:pt x="16254" y="43627"/>
                    <a:pt x="10622" y="41516"/>
                    <a:pt x="6399" y="37228"/>
                  </a:cubicBezTo>
                  <a:cubicBezTo>
                    <a:pt x="2304" y="33133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0" y="-2128"/>
                    <a:pt x="28797" y="-2128"/>
                    <a:pt x="37308" y="6383"/>
                  </a:cubicBezTo>
                  <a:cubicBezTo>
                    <a:pt x="41403" y="10479"/>
                    <a:pt x="43707" y="15982"/>
                    <a:pt x="43707" y="21806"/>
                  </a:cubicBezTo>
                  <a:cubicBezTo>
                    <a:pt x="43707" y="27629"/>
                    <a:pt x="41468" y="33133"/>
                    <a:pt x="37308" y="37228"/>
                  </a:cubicBezTo>
                  <a:lnTo>
                    <a:pt x="37308" y="37228"/>
                  </a:lnTo>
                  <a:cubicBezTo>
                    <a:pt x="33020" y="41516"/>
                    <a:pt x="27389" y="43627"/>
                    <a:pt x="21821" y="43627"/>
                  </a:cubicBezTo>
                  <a:close/>
                  <a:moveTo>
                    <a:pt x="21821" y="12782"/>
                  </a:moveTo>
                  <a:cubicBezTo>
                    <a:pt x="19517" y="12782"/>
                    <a:pt x="17214" y="13678"/>
                    <a:pt x="15422" y="15406"/>
                  </a:cubicBezTo>
                  <a:cubicBezTo>
                    <a:pt x="13694" y="17134"/>
                    <a:pt x="12799" y="19374"/>
                    <a:pt x="12799" y="21806"/>
                  </a:cubicBezTo>
                  <a:cubicBezTo>
                    <a:pt x="12799" y="24237"/>
                    <a:pt x="13758" y="26477"/>
                    <a:pt x="15422" y="28205"/>
                  </a:cubicBezTo>
                  <a:cubicBezTo>
                    <a:pt x="18942" y="31725"/>
                    <a:pt x="24701" y="31725"/>
                    <a:pt x="28220" y="28205"/>
                  </a:cubicBezTo>
                  <a:cubicBezTo>
                    <a:pt x="29948" y="26477"/>
                    <a:pt x="30844" y="24237"/>
                    <a:pt x="30844" y="21806"/>
                  </a:cubicBezTo>
                  <a:cubicBezTo>
                    <a:pt x="30844" y="19374"/>
                    <a:pt x="29884" y="17134"/>
                    <a:pt x="28220" y="15406"/>
                  </a:cubicBezTo>
                  <a:cubicBezTo>
                    <a:pt x="26429" y="13614"/>
                    <a:pt x="24125" y="12782"/>
                    <a:pt x="21821" y="127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562FE28A-CAB5-42FE-AAE7-30A96AE1A2D0}"/>
                </a:ext>
              </a:extLst>
            </p:cNvPr>
            <p:cNvSpPr/>
            <p:nvPr/>
          </p:nvSpPr>
          <p:spPr>
            <a:xfrm>
              <a:off x="9162414" y="6147920"/>
              <a:ext cx="31997" cy="31997"/>
            </a:xfrm>
            <a:custGeom>
              <a:avLst/>
              <a:gdLst>
                <a:gd name="connsiteX0" fmla="*/ 29837 w 31996"/>
                <a:gd name="connsiteY0" fmla="*/ 36172 h 31996"/>
                <a:gd name="connsiteX1" fmla="*/ 25294 w 31996"/>
                <a:gd name="connsiteY1" fmla="*/ 34317 h 31996"/>
                <a:gd name="connsiteX2" fmla="*/ 1872 w 31996"/>
                <a:gd name="connsiteY2" fmla="*/ 10895 h 31996"/>
                <a:gd name="connsiteX3" fmla="*/ 1872 w 31996"/>
                <a:gd name="connsiteY3" fmla="*/ 1872 h 31996"/>
                <a:gd name="connsiteX4" fmla="*/ 10895 w 31996"/>
                <a:gd name="connsiteY4" fmla="*/ 1872 h 31996"/>
                <a:gd name="connsiteX5" fmla="*/ 34317 w 31996"/>
                <a:gd name="connsiteY5" fmla="*/ 25293 h 31996"/>
                <a:gd name="connsiteX6" fmla="*/ 34317 w 31996"/>
                <a:gd name="connsiteY6" fmla="*/ 34317 h 31996"/>
                <a:gd name="connsiteX7" fmla="*/ 29837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29837" y="36172"/>
                  </a:moveTo>
                  <a:cubicBezTo>
                    <a:pt x="28173" y="36172"/>
                    <a:pt x="26573" y="35532"/>
                    <a:pt x="25294" y="34317"/>
                  </a:cubicBez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34317" y="25293"/>
                  </a:lnTo>
                  <a:cubicBezTo>
                    <a:pt x="36813" y="27789"/>
                    <a:pt x="36813" y="31821"/>
                    <a:pt x="34317" y="34317"/>
                  </a:cubicBezTo>
                  <a:cubicBezTo>
                    <a:pt x="33101" y="35532"/>
                    <a:pt x="31437" y="36172"/>
                    <a:pt x="29837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B202804E-DEA5-47F4-AE7F-988465EBEB81}"/>
                </a:ext>
              </a:extLst>
            </p:cNvPr>
            <p:cNvSpPr/>
            <p:nvPr/>
          </p:nvSpPr>
          <p:spPr>
            <a:xfrm>
              <a:off x="9162414" y="6147920"/>
              <a:ext cx="31997" cy="31997"/>
            </a:xfrm>
            <a:custGeom>
              <a:avLst/>
              <a:gdLst>
                <a:gd name="connsiteX0" fmla="*/ 6416 w 31996"/>
                <a:gd name="connsiteY0" fmla="*/ 36172 h 31996"/>
                <a:gd name="connsiteX1" fmla="*/ 1872 w 31996"/>
                <a:gd name="connsiteY1" fmla="*/ 34317 h 31996"/>
                <a:gd name="connsiteX2" fmla="*/ 1872 w 31996"/>
                <a:gd name="connsiteY2" fmla="*/ 25293 h 31996"/>
                <a:gd name="connsiteX3" fmla="*/ 25294 w 31996"/>
                <a:gd name="connsiteY3" fmla="*/ 1872 h 31996"/>
                <a:gd name="connsiteX4" fmla="*/ 34317 w 31996"/>
                <a:gd name="connsiteY4" fmla="*/ 1872 h 31996"/>
                <a:gd name="connsiteX5" fmla="*/ 34317 w 31996"/>
                <a:gd name="connsiteY5" fmla="*/ 10895 h 31996"/>
                <a:gd name="connsiteX6" fmla="*/ 10895 w 31996"/>
                <a:gd name="connsiteY6" fmla="*/ 34317 h 31996"/>
                <a:gd name="connsiteX7" fmla="*/ 6416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6416" y="36172"/>
                  </a:moveTo>
                  <a:cubicBezTo>
                    <a:pt x="4752" y="36172"/>
                    <a:pt x="3152" y="35532"/>
                    <a:pt x="1872" y="34317"/>
                  </a:cubicBezTo>
                  <a:cubicBezTo>
                    <a:pt x="-624" y="31821"/>
                    <a:pt x="-624" y="27789"/>
                    <a:pt x="1872" y="25293"/>
                  </a:cubicBezTo>
                  <a:lnTo>
                    <a:pt x="25294" y="1872"/>
                  </a:lnTo>
                  <a:cubicBezTo>
                    <a:pt x="27789" y="-624"/>
                    <a:pt x="31821" y="-624"/>
                    <a:pt x="34317" y="1872"/>
                  </a:cubicBezTo>
                  <a:cubicBezTo>
                    <a:pt x="36813" y="4367"/>
                    <a:pt x="36813" y="8399"/>
                    <a:pt x="34317" y="10895"/>
                  </a:cubicBezTo>
                  <a:lnTo>
                    <a:pt x="10895" y="34317"/>
                  </a:lnTo>
                  <a:cubicBezTo>
                    <a:pt x="9679" y="35532"/>
                    <a:pt x="8016" y="36172"/>
                    <a:pt x="6416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73C0D9D1-16B0-40A3-91BF-12950199AE5F}"/>
                </a:ext>
              </a:extLst>
            </p:cNvPr>
            <p:cNvSpPr/>
            <p:nvPr/>
          </p:nvSpPr>
          <p:spPr>
            <a:xfrm>
              <a:off x="9116867" y="6224488"/>
              <a:ext cx="38396" cy="38396"/>
            </a:xfrm>
            <a:custGeom>
              <a:avLst/>
              <a:gdLst>
                <a:gd name="connsiteX0" fmla="*/ 21821 w 38395"/>
                <a:gd name="connsiteY0" fmla="*/ 43628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7 w 38395"/>
                <a:gd name="connsiteY5" fmla="*/ 21806 h 38395"/>
                <a:gd name="connsiteX6" fmla="*/ 37308 w 38395"/>
                <a:gd name="connsiteY6" fmla="*/ 37228 h 38395"/>
                <a:gd name="connsiteX7" fmla="*/ 37308 w 38395"/>
                <a:gd name="connsiteY7" fmla="*/ 37228 h 38395"/>
                <a:gd name="connsiteX8" fmla="*/ 37308 w 38395"/>
                <a:gd name="connsiteY8" fmla="*/ 37228 h 38395"/>
                <a:gd name="connsiteX9" fmla="*/ 21821 w 38395"/>
                <a:gd name="connsiteY9" fmla="*/ 43628 h 38395"/>
                <a:gd name="connsiteX10" fmla="*/ 21821 w 38395"/>
                <a:gd name="connsiteY10" fmla="*/ 12783 h 38395"/>
                <a:gd name="connsiteX11" fmla="*/ 15422 w 38395"/>
                <a:gd name="connsiteY11" fmla="*/ 15406 h 38395"/>
                <a:gd name="connsiteX12" fmla="*/ 12799 w 38395"/>
                <a:gd name="connsiteY12" fmla="*/ 21806 h 38395"/>
                <a:gd name="connsiteX13" fmla="*/ 15422 w 38395"/>
                <a:gd name="connsiteY13" fmla="*/ 28205 h 38395"/>
                <a:gd name="connsiteX14" fmla="*/ 28220 w 38395"/>
                <a:gd name="connsiteY14" fmla="*/ 28205 h 38395"/>
                <a:gd name="connsiteX15" fmla="*/ 28220 w 38395"/>
                <a:gd name="connsiteY15" fmla="*/ 28205 h 38395"/>
                <a:gd name="connsiteX16" fmla="*/ 30844 w 38395"/>
                <a:gd name="connsiteY16" fmla="*/ 21806 h 38395"/>
                <a:gd name="connsiteX17" fmla="*/ 28220 w 38395"/>
                <a:gd name="connsiteY17" fmla="*/ 15406 h 38395"/>
                <a:gd name="connsiteX18" fmla="*/ 21821 w 38395"/>
                <a:gd name="connsiteY18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395" h="38395">
                  <a:moveTo>
                    <a:pt x="21821" y="43628"/>
                  </a:moveTo>
                  <a:cubicBezTo>
                    <a:pt x="16254" y="43628"/>
                    <a:pt x="10622" y="41516"/>
                    <a:pt x="6399" y="37228"/>
                  </a:cubicBezTo>
                  <a:cubicBezTo>
                    <a:pt x="2304" y="33133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0" y="-2128"/>
                    <a:pt x="28797" y="-2128"/>
                    <a:pt x="37308" y="6383"/>
                  </a:cubicBezTo>
                  <a:cubicBezTo>
                    <a:pt x="41403" y="10479"/>
                    <a:pt x="43707" y="15982"/>
                    <a:pt x="43707" y="21806"/>
                  </a:cubicBezTo>
                  <a:cubicBezTo>
                    <a:pt x="43707" y="27629"/>
                    <a:pt x="41468" y="33133"/>
                    <a:pt x="37308" y="37228"/>
                  </a:cubicBezTo>
                  <a:lnTo>
                    <a:pt x="37308" y="37228"/>
                  </a:lnTo>
                  <a:lnTo>
                    <a:pt x="37308" y="37228"/>
                  </a:lnTo>
                  <a:cubicBezTo>
                    <a:pt x="32956" y="41516"/>
                    <a:pt x="27389" y="43628"/>
                    <a:pt x="21821" y="43628"/>
                  </a:cubicBezTo>
                  <a:close/>
                  <a:moveTo>
                    <a:pt x="21821" y="12783"/>
                  </a:moveTo>
                  <a:cubicBezTo>
                    <a:pt x="19517" y="12783"/>
                    <a:pt x="17214" y="13679"/>
                    <a:pt x="15422" y="15406"/>
                  </a:cubicBezTo>
                  <a:cubicBezTo>
                    <a:pt x="13694" y="17134"/>
                    <a:pt x="12799" y="19374"/>
                    <a:pt x="12799" y="21806"/>
                  </a:cubicBezTo>
                  <a:cubicBezTo>
                    <a:pt x="12799" y="24237"/>
                    <a:pt x="13758" y="26477"/>
                    <a:pt x="15422" y="28205"/>
                  </a:cubicBezTo>
                  <a:cubicBezTo>
                    <a:pt x="18942" y="31725"/>
                    <a:pt x="24701" y="31725"/>
                    <a:pt x="28220" y="28205"/>
                  </a:cubicBezTo>
                  <a:lnTo>
                    <a:pt x="28220" y="28205"/>
                  </a:lnTo>
                  <a:cubicBezTo>
                    <a:pt x="29948" y="26477"/>
                    <a:pt x="30844" y="24237"/>
                    <a:pt x="30844" y="21806"/>
                  </a:cubicBezTo>
                  <a:cubicBezTo>
                    <a:pt x="30844" y="19374"/>
                    <a:pt x="29884" y="17134"/>
                    <a:pt x="28220" y="15406"/>
                  </a:cubicBezTo>
                  <a:cubicBezTo>
                    <a:pt x="26428" y="13615"/>
                    <a:pt x="24125" y="12783"/>
                    <a:pt x="21821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4A155A1-48EA-4E7A-A2AC-E31DAE034D31}"/>
                </a:ext>
              </a:extLst>
            </p:cNvPr>
            <p:cNvSpPr/>
            <p:nvPr/>
          </p:nvSpPr>
          <p:spPr>
            <a:xfrm>
              <a:off x="9032716" y="6271571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79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8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B747803-223A-474E-8D7A-31FBEC70F173}"/>
                </a:ext>
              </a:extLst>
            </p:cNvPr>
            <p:cNvSpPr/>
            <p:nvPr/>
          </p:nvSpPr>
          <p:spPr>
            <a:xfrm>
              <a:off x="9021453" y="6282898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8925" y="0"/>
                  </a:lnTo>
                  <a:cubicBezTo>
                    <a:pt x="32444" y="0"/>
                    <a:pt x="35324" y="2880"/>
                    <a:pt x="35324" y="6399"/>
                  </a:cubicBezTo>
                  <a:cubicBezTo>
                    <a:pt x="35324" y="9919"/>
                    <a:pt x="32444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B2D3DD3F-FA1D-4313-8788-365A33358ED1}"/>
                </a:ext>
              </a:extLst>
            </p:cNvPr>
            <p:cNvSpPr/>
            <p:nvPr/>
          </p:nvSpPr>
          <p:spPr>
            <a:xfrm>
              <a:off x="8740826" y="5817827"/>
              <a:ext cx="511946" cy="511946"/>
            </a:xfrm>
            <a:custGeom>
              <a:avLst/>
              <a:gdLst>
                <a:gd name="connsiteX0" fmla="*/ 119556 w 511946"/>
                <a:gd name="connsiteY0" fmla="*/ 512106 h 511946"/>
                <a:gd name="connsiteX1" fmla="*/ 115012 w 511946"/>
                <a:gd name="connsiteY1" fmla="*/ 510251 h 511946"/>
                <a:gd name="connsiteX2" fmla="*/ 1872 w 511946"/>
                <a:gd name="connsiteY2" fmla="*/ 397110 h 511946"/>
                <a:gd name="connsiteX3" fmla="*/ 1872 w 511946"/>
                <a:gd name="connsiteY3" fmla="*/ 388087 h 511946"/>
                <a:gd name="connsiteX4" fmla="*/ 388135 w 511946"/>
                <a:gd name="connsiteY4" fmla="*/ 1824 h 511946"/>
                <a:gd name="connsiteX5" fmla="*/ 397159 w 511946"/>
                <a:gd name="connsiteY5" fmla="*/ 1824 h 511946"/>
                <a:gd name="connsiteX6" fmla="*/ 510299 w 511946"/>
                <a:gd name="connsiteY6" fmla="*/ 114964 h 511946"/>
                <a:gd name="connsiteX7" fmla="*/ 510299 w 511946"/>
                <a:gd name="connsiteY7" fmla="*/ 123987 h 511946"/>
                <a:gd name="connsiteX8" fmla="*/ 124036 w 511946"/>
                <a:gd name="connsiteY8" fmla="*/ 510251 h 511946"/>
                <a:gd name="connsiteX9" fmla="*/ 119556 w 511946"/>
                <a:gd name="connsiteY9" fmla="*/ 512106 h 511946"/>
                <a:gd name="connsiteX10" fmla="*/ 15502 w 511946"/>
                <a:gd name="connsiteY10" fmla="*/ 392567 h 511946"/>
                <a:gd name="connsiteX11" fmla="*/ 119556 w 511946"/>
                <a:gd name="connsiteY11" fmla="*/ 496620 h 511946"/>
                <a:gd name="connsiteX12" fmla="*/ 496732 w 511946"/>
                <a:gd name="connsiteY12" fmla="*/ 119444 h 511946"/>
                <a:gd name="connsiteX13" fmla="*/ 392679 w 511946"/>
                <a:gd name="connsiteY13" fmla="*/ 15390 h 511946"/>
                <a:gd name="connsiteX14" fmla="*/ 15502 w 511946"/>
                <a:gd name="connsiteY14" fmla="*/ 392567 h 511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11946" h="511946">
                  <a:moveTo>
                    <a:pt x="119556" y="512106"/>
                  </a:moveTo>
                  <a:cubicBezTo>
                    <a:pt x="117828" y="512106"/>
                    <a:pt x="116228" y="511402"/>
                    <a:pt x="115012" y="510251"/>
                  </a:cubicBezTo>
                  <a:lnTo>
                    <a:pt x="1872" y="397110"/>
                  </a:lnTo>
                  <a:cubicBezTo>
                    <a:pt x="-624" y="394615"/>
                    <a:pt x="-624" y="390583"/>
                    <a:pt x="1872" y="388087"/>
                  </a:cubicBezTo>
                  <a:lnTo>
                    <a:pt x="388135" y="1824"/>
                  </a:lnTo>
                  <a:cubicBezTo>
                    <a:pt x="390567" y="-608"/>
                    <a:pt x="394791" y="-608"/>
                    <a:pt x="397159" y="1824"/>
                  </a:cubicBezTo>
                  <a:lnTo>
                    <a:pt x="510299" y="114964"/>
                  </a:lnTo>
                  <a:cubicBezTo>
                    <a:pt x="512795" y="117460"/>
                    <a:pt x="512795" y="121491"/>
                    <a:pt x="510299" y="123987"/>
                  </a:cubicBezTo>
                  <a:lnTo>
                    <a:pt x="124036" y="510251"/>
                  </a:lnTo>
                  <a:cubicBezTo>
                    <a:pt x="122883" y="511466"/>
                    <a:pt x="121284" y="512106"/>
                    <a:pt x="119556" y="512106"/>
                  </a:cubicBezTo>
                  <a:close/>
                  <a:moveTo>
                    <a:pt x="15502" y="392567"/>
                  </a:moveTo>
                  <a:lnTo>
                    <a:pt x="119556" y="496620"/>
                  </a:lnTo>
                  <a:lnTo>
                    <a:pt x="496732" y="119444"/>
                  </a:lnTo>
                  <a:lnTo>
                    <a:pt x="392679" y="15390"/>
                  </a:lnTo>
                  <a:lnTo>
                    <a:pt x="15502" y="39256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BD54D160-2680-4E07-BD48-6F06C0B39659}"/>
                </a:ext>
              </a:extLst>
            </p:cNvPr>
            <p:cNvSpPr/>
            <p:nvPr/>
          </p:nvSpPr>
          <p:spPr>
            <a:xfrm>
              <a:off x="8790869" y="6254085"/>
              <a:ext cx="70393" cy="70393"/>
            </a:xfrm>
            <a:custGeom>
              <a:avLst/>
              <a:gdLst>
                <a:gd name="connsiteX0" fmla="*/ 69512 w 70392"/>
                <a:gd name="connsiteY0" fmla="*/ 75848 h 70392"/>
                <a:gd name="connsiteX1" fmla="*/ 64969 w 70392"/>
                <a:gd name="connsiteY1" fmla="*/ 73992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4 w 70392"/>
                <a:gd name="connsiteY4" fmla="*/ 1872 h 70392"/>
                <a:gd name="connsiteX5" fmla="*/ 73992 w 70392"/>
                <a:gd name="connsiteY5" fmla="*/ 64969 h 70392"/>
                <a:gd name="connsiteX6" fmla="*/ 73992 w 70392"/>
                <a:gd name="connsiteY6" fmla="*/ 73992 h 70392"/>
                <a:gd name="connsiteX7" fmla="*/ 69512 w 70392"/>
                <a:gd name="connsiteY7" fmla="*/ 75848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9512" y="75848"/>
                  </a:moveTo>
                  <a:cubicBezTo>
                    <a:pt x="67849" y="75848"/>
                    <a:pt x="66249" y="75208"/>
                    <a:pt x="64969" y="73992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4" y="1872"/>
                  </a:cubicBezTo>
                  <a:lnTo>
                    <a:pt x="73992" y="64969"/>
                  </a:lnTo>
                  <a:cubicBezTo>
                    <a:pt x="76487" y="67465"/>
                    <a:pt x="76487" y="71497"/>
                    <a:pt x="73992" y="73992"/>
                  </a:cubicBezTo>
                  <a:cubicBezTo>
                    <a:pt x="72840" y="75208"/>
                    <a:pt x="71176" y="75848"/>
                    <a:pt x="69512" y="7584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3133318-FC06-4C07-9496-ACD54E5A757B}"/>
                </a:ext>
              </a:extLst>
            </p:cNvPr>
            <p:cNvSpPr/>
            <p:nvPr/>
          </p:nvSpPr>
          <p:spPr>
            <a:xfrm>
              <a:off x="8840656" y="6255557"/>
              <a:ext cx="44795" cy="44795"/>
            </a:xfrm>
            <a:custGeom>
              <a:avLst/>
              <a:gdLst>
                <a:gd name="connsiteX0" fmla="*/ 43915 w 44795"/>
                <a:gd name="connsiteY0" fmla="*/ 50251 h 44795"/>
                <a:gd name="connsiteX1" fmla="*/ 39372 w 44795"/>
                <a:gd name="connsiteY1" fmla="*/ 48395 h 44795"/>
                <a:gd name="connsiteX2" fmla="*/ 1871 w 44795"/>
                <a:gd name="connsiteY2" fmla="*/ 10895 h 44795"/>
                <a:gd name="connsiteX3" fmla="*/ 1871 w 44795"/>
                <a:gd name="connsiteY3" fmla="*/ 1872 h 44795"/>
                <a:gd name="connsiteX4" fmla="*/ 10895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5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5" y="50251"/>
                  </a:moveTo>
                  <a:cubicBezTo>
                    <a:pt x="42251" y="50251"/>
                    <a:pt x="40652" y="49611"/>
                    <a:pt x="39372" y="48395"/>
                  </a:cubicBezTo>
                  <a:lnTo>
                    <a:pt x="1871" y="10895"/>
                  </a:lnTo>
                  <a:cubicBezTo>
                    <a:pt x="-624" y="8399"/>
                    <a:pt x="-624" y="4367"/>
                    <a:pt x="1871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48395" y="39372"/>
                  </a:lnTo>
                  <a:cubicBezTo>
                    <a:pt x="50890" y="41868"/>
                    <a:pt x="50890" y="45899"/>
                    <a:pt x="48395" y="48395"/>
                  </a:cubicBezTo>
                  <a:cubicBezTo>
                    <a:pt x="47179" y="49611"/>
                    <a:pt x="45515" y="50251"/>
                    <a:pt x="43915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6569B482-82D7-4630-8247-FDF7B9629932}"/>
                </a:ext>
              </a:extLst>
            </p:cNvPr>
            <p:cNvSpPr/>
            <p:nvPr/>
          </p:nvSpPr>
          <p:spPr>
            <a:xfrm>
              <a:off x="8913032" y="6183116"/>
              <a:ext cx="44795" cy="44795"/>
            </a:xfrm>
            <a:custGeom>
              <a:avLst/>
              <a:gdLst>
                <a:gd name="connsiteX0" fmla="*/ 43915 w 44795"/>
                <a:gd name="connsiteY0" fmla="*/ 50251 h 44795"/>
                <a:gd name="connsiteX1" fmla="*/ 39372 w 44795"/>
                <a:gd name="connsiteY1" fmla="*/ 48395 h 44795"/>
                <a:gd name="connsiteX2" fmla="*/ 1872 w 44795"/>
                <a:gd name="connsiteY2" fmla="*/ 10895 h 44795"/>
                <a:gd name="connsiteX3" fmla="*/ 1872 w 44795"/>
                <a:gd name="connsiteY3" fmla="*/ 1872 h 44795"/>
                <a:gd name="connsiteX4" fmla="*/ 10895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5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5" y="50251"/>
                  </a:moveTo>
                  <a:cubicBezTo>
                    <a:pt x="42252" y="50251"/>
                    <a:pt x="40652" y="49611"/>
                    <a:pt x="39372" y="48395"/>
                  </a:cubicBez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48395" y="39372"/>
                  </a:lnTo>
                  <a:cubicBezTo>
                    <a:pt x="50891" y="41868"/>
                    <a:pt x="50891" y="45899"/>
                    <a:pt x="48395" y="48395"/>
                  </a:cubicBezTo>
                  <a:cubicBezTo>
                    <a:pt x="47179" y="49611"/>
                    <a:pt x="45579" y="50251"/>
                    <a:pt x="43915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43C0E41C-13C9-45BC-947D-4FC65F69A099}"/>
                </a:ext>
              </a:extLst>
            </p:cNvPr>
            <p:cNvSpPr/>
            <p:nvPr/>
          </p:nvSpPr>
          <p:spPr>
            <a:xfrm>
              <a:off x="8985473" y="6110740"/>
              <a:ext cx="44795" cy="44795"/>
            </a:xfrm>
            <a:custGeom>
              <a:avLst/>
              <a:gdLst>
                <a:gd name="connsiteX0" fmla="*/ 43915 w 44795"/>
                <a:gd name="connsiteY0" fmla="*/ 50251 h 44795"/>
                <a:gd name="connsiteX1" fmla="*/ 39372 w 44795"/>
                <a:gd name="connsiteY1" fmla="*/ 48395 h 44795"/>
                <a:gd name="connsiteX2" fmla="*/ 1871 w 44795"/>
                <a:gd name="connsiteY2" fmla="*/ 10895 h 44795"/>
                <a:gd name="connsiteX3" fmla="*/ 1871 w 44795"/>
                <a:gd name="connsiteY3" fmla="*/ 1872 h 44795"/>
                <a:gd name="connsiteX4" fmla="*/ 10895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5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5" y="50251"/>
                  </a:moveTo>
                  <a:cubicBezTo>
                    <a:pt x="42251" y="50251"/>
                    <a:pt x="40652" y="49611"/>
                    <a:pt x="39372" y="48395"/>
                  </a:cubicBezTo>
                  <a:lnTo>
                    <a:pt x="1871" y="10895"/>
                  </a:lnTo>
                  <a:cubicBezTo>
                    <a:pt x="-624" y="8399"/>
                    <a:pt x="-624" y="4367"/>
                    <a:pt x="1871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48395" y="39372"/>
                  </a:lnTo>
                  <a:cubicBezTo>
                    <a:pt x="50890" y="41868"/>
                    <a:pt x="50890" y="45899"/>
                    <a:pt x="48395" y="48395"/>
                  </a:cubicBezTo>
                  <a:cubicBezTo>
                    <a:pt x="47179" y="49611"/>
                    <a:pt x="45579" y="50251"/>
                    <a:pt x="43915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BBD00D14-B030-4CF3-ACFA-01191BC9B1B3}"/>
                </a:ext>
              </a:extLst>
            </p:cNvPr>
            <p:cNvSpPr/>
            <p:nvPr/>
          </p:nvSpPr>
          <p:spPr>
            <a:xfrm>
              <a:off x="9057913" y="6038300"/>
              <a:ext cx="44795" cy="44795"/>
            </a:xfrm>
            <a:custGeom>
              <a:avLst/>
              <a:gdLst>
                <a:gd name="connsiteX0" fmla="*/ 43915 w 44795"/>
                <a:gd name="connsiteY0" fmla="*/ 50251 h 44795"/>
                <a:gd name="connsiteX1" fmla="*/ 39372 w 44795"/>
                <a:gd name="connsiteY1" fmla="*/ 48395 h 44795"/>
                <a:gd name="connsiteX2" fmla="*/ 1872 w 44795"/>
                <a:gd name="connsiteY2" fmla="*/ 10895 h 44795"/>
                <a:gd name="connsiteX3" fmla="*/ 1872 w 44795"/>
                <a:gd name="connsiteY3" fmla="*/ 1872 h 44795"/>
                <a:gd name="connsiteX4" fmla="*/ 10895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5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5" y="50251"/>
                  </a:moveTo>
                  <a:cubicBezTo>
                    <a:pt x="42251" y="50251"/>
                    <a:pt x="40651" y="49611"/>
                    <a:pt x="39372" y="48395"/>
                  </a:cubicBez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48395" y="39372"/>
                  </a:lnTo>
                  <a:cubicBezTo>
                    <a:pt x="50891" y="41868"/>
                    <a:pt x="50891" y="45899"/>
                    <a:pt x="48395" y="48395"/>
                  </a:cubicBezTo>
                  <a:cubicBezTo>
                    <a:pt x="47179" y="49611"/>
                    <a:pt x="45515" y="50251"/>
                    <a:pt x="43915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D54A34A2-83EF-4444-AAE4-B359C880B563}"/>
                </a:ext>
              </a:extLst>
            </p:cNvPr>
            <p:cNvSpPr/>
            <p:nvPr/>
          </p:nvSpPr>
          <p:spPr>
            <a:xfrm>
              <a:off x="9130290" y="5965859"/>
              <a:ext cx="44795" cy="44795"/>
            </a:xfrm>
            <a:custGeom>
              <a:avLst/>
              <a:gdLst>
                <a:gd name="connsiteX0" fmla="*/ 43915 w 44795"/>
                <a:gd name="connsiteY0" fmla="*/ 50251 h 44795"/>
                <a:gd name="connsiteX1" fmla="*/ 39372 w 44795"/>
                <a:gd name="connsiteY1" fmla="*/ 48395 h 44795"/>
                <a:gd name="connsiteX2" fmla="*/ 1871 w 44795"/>
                <a:gd name="connsiteY2" fmla="*/ 10895 h 44795"/>
                <a:gd name="connsiteX3" fmla="*/ 1871 w 44795"/>
                <a:gd name="connsiteY3" fmla="*/ 1872 h 44795"/>
                <a:gd name="connsiteX4" fmla="*/ 10895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5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5" y="50251"/>
                  </a:moveTo>
                  <a:cubicBezTo>
                    <a:pt x="42251" y="50251"/>
                    <a:pt x="40652" y="49611"/>
                    <a:pt x="39372" y="48395"/>
                  </a:cubicBezTo>
                  <a:lnTo>
                    <a:pt x="1871" y="10895"/>
                  </a:lnTo>
                  <a:cubicBezTo>
                    <a:pt x="-624" y="8399"/>
                    <a:pt x="-624" y="4368"/>
                    <a:pt x="1871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48395" y="39372"/>
                  </a:lnTo>
                  <a:cubicBezTo>
                    <a:pt x="50890" y="41868"/>
                    <a:pt x="50890" y="45899"/>
                    <a:pt x="48395" y="48395"/>
                  </a:cubicBezTo>
                  <a:cubicBezTo>
                    <a:pt x="47179" y="49675"/>
                    <a:pt x="45579" y="50251"/>
                    <a:pt x="43915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215E8BA8-E80E-4483-83FF-70BB0BD0B3DD}"/>
                </a:ext>
              </a:extLst>
            </p:cNvPr>
            <p:cNvSpPr/>
            <p:nvPr/>
          </p:nvSpPr>
          <p:spPr>
            <a:xfrm>
              <a:off x="8863309" y="6181708"/>
              <a:ext cx="70393" cy="70393"/>
            </a:xfrm>
            <a:custGeom>
              <a:avLst/>
              <a:gdLst>
                <a:gd name="connsiteX0" fmla="*/ 69513 w 70392"/>
                <a:gd name="connsiteY0" fmla="*/ 75848 h 70392"/>
                <a:gd name="connsiteX1" fmla="*/ 64969 w 70392"/>
                <a:gd name="connsiteY1" fmla="*/ 73992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3992 w 70392"/>
                <a:gd name="connsiteY5" fmla="*/ 64969 h 70392"/>
                <a:gd name="connsiteX6" fmla="*/ 73992 w 70392"/>
                <a:gd name="connsiteY6" fmla="*/ 73992 h 70392"/>
                <a:gd name="connsiteX7" fmla="*/ 69513 w 70392"/>
                <a:gd name="connsiteY7" fmla="*/ 75848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9513" y="75848"/>
                  </a:moveTo>
                  <a:cubicBezTo>
                    <a:pt x="67849" y="75848"/>
                    <a:pt x="66249" y="75208"/>
                    <a:pt x="64969" y="73992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3992" y="64969"/>
                  </a:lnTo>
                  <a:cubicBezTo>
                    <a:pt x="76488" y="67465"/>
                    <a:pt x="76488" y="71497"/>
                    <a:pt x="73992" y="73992"/>
                  </a:cubicBezTo>
                  <a:cubicBezTo>
                    <a:pt x="72777" y="75208"/>
                    <a:pt x="71177" y="75848"/>
                    <a:pt x="69513" y="7584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F79195DD-A533-45AB-81D6-23A2A71E4213}"/>
                </a:ext>
              </a:extLst>
            </p:cNvPr>
            <p:cNvSpPr/>
            <p:nvPr/>
          </p:nvSpPr>
          <p:spPr>
            <a:xfrm>
              <a:off x="8935750" y="6109268"/>
              <a:ext cx="70393" cy="70393"/>
            </a:xfrm>
            <a:custGeom>
              <a:avLst/>
              <a:gdLst>
                <a:gd name="connsiteX0" fmla="*/ 69512 w 70392"/>
                <a:gd name="connsiteY0" fmla="*/ 75848 h 70392"/>
                <a:gd name="connsiteX1" fmla="*/ 64969 w 70392"/>
                <a:gd name="connsiteY1" fmla="*/ 73992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4 w 70392"/>
                <a:gd name="connsiteY4" fmla="*/ 1872 h 70392"/>
                <a:gd name="connsiteX5" fmla="*/ 73992 w 70392"/>
                <a:gd name="connsiteY5" fmla="*/ 64969 h 70392"/>
                <a:gd name="connsiteX6" fmla="*/ 73992 w 70392"/>
                <a:gd name="connsiteY6" fmla="*/ 73992 h 70392"/>
                <a:gd name="connsiteX7" fmla="*/ 69512 w 70392"/>
                <a:gd name="connsiteY7" fmla="*/ 75848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9512" y="75848"/>
                  </a:moveTo>
                  <a:cubicBezTo>
                    <a:pt x="67849" y="75848"/>
                    <a:pt x="66249" y="75208"/>
                    <a:pt x="64969" y="73992"/>
                  </a:cubicBez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7" y="-624"/>
                    <a:pt x="8399" y="-624"/>
                    <a:pt x="10894" y="1872"/>
                  </a:cubicBezTo>
                  <a:lnTo>
                    <a:pt x="73992" y="64969"/>
                  </a:lnTo>
                  <a:cubicBezTo>
                    <a:pt x="76487" y="67465"/>
                    <a:pt x="76487" y="71496"/>
                    <a:pt x="73992" y="73992"/>
                  </a:cubicBezTo>
                  <a:cubicBezTo>
                    <a:pt x="72776" y="75208"/>
                    <a:pt x="71112" y="75848"/>
                    <a:pt x="69512" y="7584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7173D6-E847-4021-92C3-26A514D7BCD9}"/>
                </a:ext>
              </a:extLst>
            </p:cNvPr>
            <p:cNvSpPr/>
            <p:nvPr/>
          </p:nvSpPr>
          <p:spPr>
            <a:xfrm>
              <a:off x="9008126" y="6036828"/>
              <a:ext cx="70393" cy="70393"/>
            </a:xfrm>
            <a:custGeom>
              <a:avLst/>
              <a:gdLst>
                <a:gd name="connsiteX0" fmla="*/ 69513 w 70392"/>
                <a:gd name="connsiteY0" fmla="*/ 75848 h 70392"/>
                <a:gd name="connsiteX1" fmla="*/ 64969 w 70392"/>
                <a:gd name="connsiteY1" fmla="*/ 73992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3992 w 70392"/>
                <a:gd name="connsiteY5" fmla="*/ 64969 h 70392"/>
                <a:gd name="connsiteX6" fmla="*/ 73992 w 70392"/>
                <a:gd name="connsiteY6" fmla="*/ 73992 h 70392"/>
                <a:gd name="connsiteX7" fmla="*/ 69513 w 70392"/>
                <a:gd name="connsiteY7" fmla="*/ 75848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9513" y="75848"/>
                  </a:moveTo>
                  <a:cubicBezTo>
                    <a:pt x="67849" y="75848"/>
                    <a:pt x="66249" y="75208"/>
                    <a:pt x="64969" y="73992"/>
                  </a:cubicBez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3992" y="64969"/>
                  </a:lnTo>
                  <a:cubicBezTo>
                    <a:pt x="76488" y="67465"/>
                    <a:pt x="76488" y="71496"/>
                    <a:pt x="73992" y="73992"/>
                  </a:cubicBezTo>
                  <a:cubicBezTo>
                    <a:pt x="72840" y="75208"/>
                    <a:pt x="71176" y="75848"/>
                    <a:pt x="69513" y="7584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2ED02CD1-CF3D-41D5-8B30-B4CE105DE361}"/>
                </a:ext>
              </a:extLst>
            </p:cNvPr>
            <p:cNvSpPr/>
            <p:nvPr/>
          </p:nvSpPr>
          <p:spPr>
            <a:xfrm>
              <a:off x="9080567" y="5964451"/>
              <a:ext cx="70393" cy="70393"/>
            </a:xfrm>
            <a:custGeom>
              <a:avLst/>
              <a:gdLst>
                <a:gd name="connsiteX0" fmla="*/ 69512 w 70392"/>
                <a:gd name="connsiteY0" fmla="*/ 75848 h 70392"/>
                <a:gd name="connsiteX1" fmla="*/ 64969 w 70392"/>
                <a:gd name="connsiteY1" fmla="*/ 73992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4 w 70392"/>
                <a:gd name="connsiteY4" fmla="*/ 1872 h 70392"/>
                <a:gd name="connsiteX5" fmla="*/ 73992 w 70392"/>
                <a:gd name="connsiteY5" fmla="*/ 64969 h 70392"/>
                <a:gd name="connsiteX6" fmla="*/ 73992 w 70392"/>
                <a:gd name="connsiteY6" fmla="*/ 73992 h 70392"/>
                <a:gd name="connsiteX7" fmla="*/ 69512 w 70392"/>
                <a:gd name="connsiteY7" fmla="*/ 75848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9512" y="75848"/>
                  </a:moveTo>
                  <a:cubicBezTo>
                    <a:pt x="67849" y="75848"/>
                    <a:pt x="66249" y="75208"/>
                    <a:pt x="64969" y="73992"/>
                  </a:cubicBez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7" y="-624"/>
                    <a:pt x="8399" y="-624"/>
                    <a:pt x="10894" y="1872"/>
                  </a:cubicBezTo>
                  <a:lnTo>
                    <a:pt x="73992" y="64969"/>
                  </a:lnTo>
                  <a:cubicBezTo>
                    <a:pt x="76487" y="67465"/>
                    <a:pt x="76487" y="71496"/>
                    <a:pt x="73992" y="73992"/>
                  </a:cubicBezTo>
                  <a:cubicBezTo>
                    <a:pt x="72776" y="75208"/>
                    <a:pt x="71176" y="75848"/>
                    <a:pt x="69512" y="7584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B3C18B6E-B45C-4614-8C0C-EA61D7E074B1}"/>
                </a:ext>
              </a:extLst>
            </p:cNvPr>
            <p:cNvSpPr/>
            <p:nvPr/>
          </p:nvSpPr>
          <p:spPr>
            <a:xfrm>
              <a:off x="9153007" y="5892011"/>
              <a:ext cx="70393" cy="70393"/>
            </a:xfrm>
            <a:custGeom>
              <a:avLst/>
              <a:gdLst>
                <a:gd name="connsiteX0" fmla="*/ 69512 w 70392"/>
                <a:gd name="connsiteY0" fmla="*/ 75848 h 70392"/>
                <a:gd name="connsiteX1" fmla="*/ 64969 w 70392"/>
                <a:gd name="connsiteY1" fmla="*/ 73992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3992 w 70392"/>
                <a:gd name="connsiteY5" fmla="*/ 64969 h 70392"/>
                <a:gd name="connsiteX6" fmla="*/ 73992 w 70392"/>
                <a:gd name="connsiteY6" fmla="*/ 73992 h 70392"/>
                <a:gd name="connsiteX7" fmla="*/ 69512 w 70392"/>
                <a:gd name="connsiteY7" fmla="*/ 75848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9512" y="75848"/>
                  </a:moveTo>
                  <a:cubicBezTo>
                    <a:pt x="67849" y="75848"/>
                    <a:pt x="66249" y="75208"/>
                    <a:pt x="64969" y="73992"/>
                  </a:cubicBez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3992" y="64969"/>
                  </a:lnTo>
                  <a:cubicBezTo>
                    <a:pt x="76488" y="67465"/>
                    <a:pt x="76488" y="71496"/>
                    <a:pt x="73992" y="73992"/>
                  </a:cubicBezTo>
                  <a:cubicBezTo>
                    <a:pt x="72776" y="75208"/>
                    <a:pt x="71112" y="75848"/>
                    <a:pt x="69512" y="7584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85BC4BF4-2677-435A-ADEB-CC4E9B3CB8E1}"/>
                </a:ext>
              </a:extLst>
            </p:cNvPr>
            <p:cNvSpPr/>
            <p:nvPr/>
          </p:nvSpPr>
          <p:spPr>
            <a:xfrm>
              <a:off x="8864781" y="6231431"/>
              <a:ext cx="44795" cy="44795"/>
            </a:xfrm>
            <a:custGeom>
              <a:avLst/>
              <a:gdLst>
                <a:gd name="connsiteX0" fmla="*/ 43916 w 44795"/>
                <a:gd name="connsiteY0" fmla="*/ 50251 h 44795"/>
                <a:gd name="connsiteX1" fmla="*/ 39372 w 44795"/>
                <a:gd name="connsiteY1" fmla="*/ 48395 h 44795"/>
                <a:gd name="connsiteX2" fmla="*/ 1872 w 44795"/>
                <a:gd name="connsiteY2" fmla="*/ 10895 h 44795"/>
                <a:gd name="connsiteX3" fmla="*/ 1872 w 44795"/>
                <a:gd name="connsiteY3" fmla="*/ 1872 h 44795"/>
                <a:gd name="connsiteX4" fmla="*/ 10895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6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6" y="50251"/>
                  </a:moveTo>
                  <a:cubicBezTo>
                    <a:pt x="42252" y="50251"/>
                    <a:pt x="40652" y="49611"/>
                    <a:pt x="39372" y="48395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48395" y="39372"/>
                  </a:lnTo>
                  <a:cubicBezTo>
                    <a:pt x="50891" y="41868"/>
                    <a:pt x="50891" y="45899"/>
                    <a:pt x="48395" y="48395"/>
                  </a:cubicBezTo>
                  <a:cubicBezTo>
                    <a:pt x="47180" y="49611"/>
                    <a:pt x="45516" y="50251"/>
                    <a:pt x="43916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F967BE2-EEF5-48F0-81AA-AF2EEE7AE68C}"/>
                </a:ext>
              </a:extLst>
            </p:cNvPr>
            <p:cNvSpPr/>
            <p:nvPr/>
          </p:nvSpPr>
          <p:spPr>
            <a:xfrm>
              <a:off x="8937222" y="6158991"/>
              <a:ext cx="44795" cy="44795"/>
            </a:xfrm>
            <a:custGeom>
              <a:avLst/>
              <a:gdLst>
                <a:gd name="connsiteX0" fmla="*/ 43915 w 44795"/>
                <a:gd name="connsiteY0" fmla="*/ 50251 h 44795"/>
                <a:gd name="connsiteX1" fmla="*/ 39372 w 44795"/>
                <a:gd name="connsiteY1" fmla="*/ 48395 h 44795"/>
                <a:gd name="connsiteX2" fmla="*/ 1872 w 44795"/>
                <a:gd name="connsiteY2" fmla="*/ 10895 h 44795"/>
                <a:gd name="connsiteX3" fmla="*/ 1872 w 44795"/>
                <a:gd name="connsiteY3" fmla="*/ 1872 h 44795"/>
                <a:gd name="connsiteX4" fmla="*/ 10894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5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5" y="50251"/>
                  </a:moveTo>
                  <a:cubicBezTo>
                    <a:pt x="42251" y="50251"/>
                    <a:pt x="40651" y="49611"/>
                    <a:pt x="39372" y="48395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4" y="1872"/>
                  </a:cubicBezTo>
                  <a:lnTo>
                    <a:pt x="48395" y="39372"/>
                  </a:lnTo>
                  <a:cubicBezTo>
                    <a:pt x="50890" y="41868"/>
                    <a:pt x="50890" y="45899"/>
                    <a:pt x="48395" y="48395"/>
                  </a:cubicBezTo>
                  <a:cubicBezTo>
                    <a:pt x="47179" y="49611"/>
                    <a:pt x="45515" y="50251"/>
                    <a:pt x="43915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EB4C557-F3B9-47AF-8D62-A1450C7FF40C}"/>
                </a:ext>
              </a:extLst>
            </p:cNvPr>
            <p:cNvSpPr/>
            <p:nvPr/>
          </p:nvSpPr>
          <p:spPr>
            <a:xfrm>
              <a:off x="9009598" y="6086550"/>
              <a:ext cx="44795" cy="44795"/>
            </a:xfrm>
            <a:custGeom>
              <a:avLst/>
              <a:gdLst>
                <a:gd name="connsiteX0" fmla="*/ 43916 w 44795"/>
                <a:gd name="connsiteY0" fmla="*/ 50251 h 44795"/>
                <a:gd name="connsiteX1" fmla="*/ 39372 w 44795"/>
                <a:gd name="connsiteY1" fmla="*/ 48395 h 44795"/>
                <a:gd name="connsiteX2" fmla="*/ 1872 w 44795"/>
                <a:gd name="connsiteY2" fmla="*/ 10895 h 44795"/>
                <a:gd name="connsiteX3" fmla="*/ 1872 w 44795"/>
                <a:gd name="connsiteY3" fmla="*/ 1872 h 44795"/>
                <a:gd name="connsiteX4" fmla="*/ 10895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6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6" y="50251"/>
                  </a:moveTo>
                  <a:cubicBezTo>
                    <a:pt x="42252" y="50251"/>
                    <a:pt x="40652" y="49611"/>
                    <a:pt x="39372" y="48395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48395" y="39372"/>
                  </a:lnTo>
                  <a:cubicBezTo>
                    <a:pt x="50891" y="41868"/>
                    <a:pt x="50891" y="45899"/>
                    <a:pt x="48395" y="48395"/>
                  </a:cubicBezTo>
                  <a:cubicBezTo>
                    <a:pt x="47180" y="49675"/>
                    <a:pt x="45580" y="50251"/>
                    <a:pt x="43916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79E154E8-408A-4D37-B249-F606DE252DC4}"/>
                </a:ext>
              </a:extLst>
            </p:cNvPr>
            <p:cNvSpPr/>
            <p:nvPr/>
          </p:nvSpPr>
          <p:spPr>
            <a:xfrm>
              <a:off x="9082039" y="6014174"/>
              <a:ext cx="44795" cy="44795"/>
            </a:xfrm>
            <a:custGeom>
              <a:avLst/>
              <a:gdLst>
                <a:gd name="connsiteX0" fmla="*/ 43915 w 44795"/>
                <a:gd name="connsiteY0" fmla="*/ 50251 h 44795"/>
                <a:gd name="connsiteX1" fmla="*/ 39372 w 44795"/>
                <a:gd name="connsiteY1" fmla="*/ 48395 h 44795"/>
                <a:gd name="connsiteX2" fmla="*/ 1872 w 44795"/>
                <a:gd name="connsiteY2" fmla="*/ 10895 h 44795"/>
                <a:gd name="connsiteX3" fmla="*/ 1872 w 44795"/>
                <a:gd name="connsiteY3" fmla="*/ 1872 h 44795"/>
                <a:gd name="connsiteX4" fmla="*/ 10894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5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5" y="50251"/>
                  </a:moveTo>
                  <a:cubicBezTo>
                    <a:pt x="42251" y="50251"/>
                    <a:pt x="40651" y="49611"/>
                    <a:pt x="39372" y="48395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4" y="1872"/>
                  </a:cubicBezTo>
                  <a:lnTo>
                    <a:pt x="48395" y="39372"/>
                  </a:lnTo>
                  <a:cubicBezTo>
                    <a:pt x="50890" y="41868"/>
                    <a:pt x="50890" y="45899"/>
                    <a:pt x="48395" y="48395"/>
                  </a:cubicBezTo>
                  <a:cubicBezTo>
                    <a:pt x="47179" y="49611"/>
                    <a:pt x="45515" y="50251"/>
                    <a:pt x="43915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D4025AAB-D6DF-443E-B4D8-C7842DCE4F6D}"/>
                </a:ext>
              </a:extLst>
            </p:cNvPr>
            <p:cNvSpPr/>
            <p:nvPr/>
          </p:nvSpPr>
          <p:spPr>
            <a:xfrm>
              <a:off x="9154415" y="5941734"/>
              <a:ext cx="44795" cy="44795"/>
            </a:xfrm>
            <a:custGeom>
              <a:avLst/>
              <a:gdLst>
                <a:gd name="connsiteX0" fmla="*/ 43916 w 44795"/>
                <a:gd name="connsiteY0" fmla="*/ 50251 h 44795"/>
                <a:gd name="connsiteX1" fmla="*/ 39372 w 44795"/>
                <a:gd name="connsiteY1" fmla="*/ 48395 h 44795"/>
                <a:gd name="connsiteX2" fmla="*/ 1872 w 44795"/>
                <a:gd name="connsiteY2" fmla="*/ 10895 h 44795"/>
                <a:gd name="connsiteX3" fmla="*/ 1872 w 44795"/>
                <a:gd name="connsiteY3" fmla="*/ 1872 h 44795"/>
                <a:gd name="connsiteX4" fmla="*/ 10895 w 44795"/>
                <a:gd name="connsiteY4" fmla="*/ 1872 h 44795"/>
                <a:gd name="connsiteX5" fmla="*/ 48395 w 44795"/>
                <a:gd name="connsiteY5" fmla="*/ 39372 h 44795"/>
                <a:gd name="connsiteX6" fmla="*/ 48395 w 44795"/>
                <a:gd name="connsiteY6" fmla="*/ 48395 h 44795"/>
                <a:gd name="connsiteX7" fmla="*/ 43916 w 44795"/>
                <a:gd name="connsiteY7" fmla="*/ 50251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43916" y="50251"/>
                  </a:moveTo>
                  <a:cubicBezTo>
                    <a:pt x="42252" y="50251"/>
                    <a:pt x="40652" y="49611"/>
                    <a:pt x="39372" y="48395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48395" y="39372"/>
                  </a:lnTo>
                  <a:cubicBezTo>
                    <a:pt x="50891" y="41868"/>
                    <a:pt x="50891" y="45899"/>
                    <a:pt x="48395" y="48395"/>
                  </a:cubicBezTo>
                  <a:cubicBezTo>
                    <a:pt x="47244" y="49611"/>
                    <a:pt x="45580" y="50251"/>
                    <a:pt x="43916" y="5025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235A7D5B-70D5-46B6-A9C3-AC130D28FFA1}"/>
                </a:ext>
              </a:extLst>
            </p:cNvPr>
            <p:cNvSpPr/>
            <p:nvPr/>
          </p:nvSpPr>
          <p:spPr>
            <a:xfrm>
              <a:off x="9177132" y="5867886"/>
              <a:ext cx="70393" cy="70393"/>
            </a:xfrm>
            <a:custGeom>
              <a:avLst/>
              <a:gdLst>
                <a:gd name="connsiteX0" fmla="*/ 69512 w 70392"/>
                <a:gd name="connsiteY0" fmla="*/ 75848 h 70392"/>
                <a:gd name="connsiteX1" fmla="*/ 64969 w 70392"/>
                <a:gd name="connsiteY1" fmla="*/ 73992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3992 w 70392"/>
                <a:gd name="connsiteY5" fmla="*/ 64969 h 70392"/>
                <a:gd name="connsiteX6" fmla="*/ 73992 w 70392"/>
                <a:gd name="connsiteY6" fmla="*/ 73992 h 70392"/>
                <a:gd name="connsiteX7" fmla="*/ 69512 w 70392"/>
                <a:gd name="connsiteY7" fmla="*/ 75848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9512" y="75848"/>
                  </a:moveTo>
                  <a:cubicBezTo>
                    <a:pt x="67849" y="75848"/>
                    <a:pt x="66249" y="75208"/>
                    <a:pt x="64969" y="73992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3992" y="64969"/>
                  </a:lnTo>
                  <a:cubicBezTo>
                    <a:pt x="76488" y="67465"/>
                    <a:pt x="76488" y="71497"/>
                    <a:pt x="73992" y="73992"/>
                  </a:cubicBezTo>
                  <a:cubicBezTo>
                    <a:pt x="72776" y="75208"/>
                    <a:pt x="71176" y="75848"/>
                    <a:pt x="69512" y="7584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2EE486C3-C68D-455B-B66E-933B7F1DD6A2}"/>
              </a:ext>
            </a:extLst>
          </p:cNvPr>
          <p:cNvSpPr/>
          <p:nvPr/>
        </p:nvSpPr>
        <p:spPr>
          <a:xfrm>
            <a:off x="10550339" y="132103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32686114-A884-441C-9676-6ACABE76FAB5}"/>
              </a:ext>
            </a:extLst>
          </p:cNvPr>
          <p:cNvSpPr/>
          <p:nvPr/>
        </p:nvSpPr>
        <p:spPr>
          <a:xfrm>
            <a:off x="10550339" y="2400282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578F8C5C-1E36-4F8F-B311-4950C3E1C527}"/>
              </a:ext>
            </a:extLst>
          </p:cNvPr>
          <p:cNvSpPr/>
          <p:nvPr/>
        </p:nvSpPr>
        <p:spPr>
          <a:xfrm>
            <a:off x="10550339" y="3479528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CF03C2B2-9A38-40C7-82ED-81CBBC60B33E}"/>
              </a:ext>
            </a:extLst>
          </p:cNvPr>
          <p:cNvSpPr/>
          <p:nvPr/>
        </p:nvSpPr>
        <p:spPr>
          <a:xfrm>
            <a:off x="10550339" y="455877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FFBD58DD-B240-4A1E-AF87-8E02841F2D99}"/>
              </a:ext>
            </a:extLst>
          </p:cNvPr>
          <p:cNvSpPr/>
          <p:nvPr/>
        </p:nvSpPr>
        <p:spPr>
          <a:xfrm>
            <a:off x="10550339" y="5638021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717" name="Group 716">
            <a:extLst>
              <a:ext uri="{FF2B5EF4-FFF2-40B4-BE49-F238E27FC236}">
                <a16:creationId xmlns:a16="http://schemas.microsoft.com/office/drawing/2014/main" id="{389F202B-E790-4BA0-9EDF-29C6E55940F1}"/>
              </a:ext>
            </a:extLst>
          </p:cNvPr>
          <p:cNvGrpSpPr/>
          <p:nvPr/>
        </p:nvGrpSpPr>
        <p:grpSpPr>
          <a:xfrm>
            <a:off x="10627116" y="4632111"/>
            <a:ext cx="486365" cy="486349"/>
            <a:chOff x="11072294" y="4748019"/>
            <a:chExt cx="486365" cy="486349"/>
          </a:xfrm>
        </p:grpSpPr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9E109290-78D3-4F0F-8082-E37EC6A6F43A}"/>
                </a:ext>
              </a:extLst>
            </p:cNvPr>
            <p:cNvSpPr/>
            <p:nvPr/>
          </p:nvSpPr>
          <p:spPr>
            <a:xfrm>
              <a:off x="11072309" y="4908002"/>
              <a:ext cx="326366" cy="326366"/>
            </a:xfrm>
            <a:custGeom>
              <a:avLst/>
              <a:gdLst>
                <a:gd name="connsiteX0" fmla="*/ 325662 w 326365"/>
                <a:gd name="connsiteY0" fmla="*/ 332061 h 326365"/>
                <a:gd name="connsiteX1" fmla="*/ 6399 w 326365"/>
                <a:gd name="connsiteY1" fmla="*/ 332061 h 326365"/>
                <a:gd name="connsiteX2" fmla="*/ 0 w 326365"/>
                <a:gd name="connsiteY2" fmla="*/ 325662 h 326365"/>
                <a:gd name="connsiteX3" fmla="*/ 0 w 326365"/>
                <a:gd name="connsiteY3" fmla="*/ 6399 h 326365"/>
                <a:gd name="connsiteX4" fmla="*/ 6399 w 326365"/>
                <a:gd name="connsiteY4" fmla="*/ 0 h 326365"/>
                <a:gd name="connsiteX5" fmla="*/ 325662 w 326365"/>
                <a:gd name="connsiteY5" fmla="*/ 0 h 326365"/>
                <a:gd name="connsiteX6" fmla="*/ 332061 w 326365"/>
                <a:gd name="connsiteY6" fmla="*/ 6399 h 326365"/>
                <a:gd name="connsiteX7" fmla="*/ 332061 w 326365"/>
                <a:gd name="connsiteY7" fmla="*/ 325662 h 326365"/>
                <a:gd name="connsiteX8" fmla="*/ 325662 w 326365"/>
                <a:gd name="connsiteY8" fmla="*/ 332061 h 326365"/>
                <a:gd name="connsiteX9" fmla="*/ 12799 w 326365"/>
                <a:gd name="connsiteY9" fmla="*/ 319263 h 326365"/>
                <a:gd name="connsiteX10" fmla="*/ 319263 w 326365"/>
                <a:gd name="connsiteY10" fmla="*/ 319263 h 326365"/>
                <a:gd name="connsiteX11" fmla="*/ 319263 w 326365"/>
                <a:gd name="connsiteY11" fmla="*/ 12799 h 326365"/>
                <a:gd name="connsiteX12" fmla="*/ 12799 w 326365"/>
                <a:gd name="connsiteY12" fmla="*/ 12799 h 326365"/>
                <a:gd name="connsiteX13" fmla="*/ 12799 w 326365"/>
                <a:gd name="connsiteY13" fmla="*/ 319263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326365">
                  <a:moveTo>
                    <a:pt x="325662" y="332061"/>
                  </a:moveTo>
                  <a:lnTo>
                    <a:pt x="6399" y="332061"/>
                  </a:lnTo>
                  <a:cubicBezTo>
                    <a:pt x="2879" y="332061"/>
                    <a:pt x="0" y="329181"/>
                    <a:pt x="0" y="325662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325662" y="0"/>
                  </a:lnTo>
                  <a:cubicBezTo>
                    <a:pt x="329181" y="0"/>
                    <a:pt x="332061" y="2880"/>
                    <a:pt x="332061" y="6399"/>
                  </a:cubicBezTo>
                  <a:lnTo>
                    <a:pt x="332061" y="325662"/>
                  </a:lnTo>
                  <a:cubicBezTo>
                    <a:pt x="332061" y="329181"/>
                    <a:pt x="329181" y="332061"/>
                    <a:pt x="325662" y="332061"/>
                  </a:cubicBezTo>
                  <a:close/>
                  <a:moveTo>
                    <a:pt x="12799" y="319263"/>
                  </a:moveTo>
                  <a:lnTo>
                    <a:pt x="319263" y="319263"/>
                  </a:lnTo>
                  <a:lnTo>
                    <a:pt x="319263" y="12799"/>
                  </a:lnTo>
                  <a:lnTo>
                    <a:pt x="12799" y="12799"/>
                  </a:lnTo>
                  <a:lnTo>
                    <a:pt x="12799" y="31926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C6EE1B31-B3A3-43FD-9C0A-37D5BE89B5A4}"/>
                </a:ext>
              </a:extLst>
            </p:cNvPr>
            <p:cNvSpPr/>
            <p:nvPr/>
          </p:nvSpPr>
          <p:spPr>
            <a:xfrm>
              <a:off x="11232293" y="4748019"/>
              <a:ext cx="326366" cy="326366"/>
            </a:xfrm>
            <a:custGeom>
              <a:avLst/>
              <a:gdLst>
                <a:gd name="connsiteX0" fmla="*/ 325662 w 326365"/>
                <a:gd name="connsiteY0" fmla="*/ 332061 h 326365"/>
                <a:gd name="connsiteX1" fmla="*/ 6399 w 326365"/>
                <a:gd name="connsiteY1" fmla="*/ 332061 h 326365"/>
                <a:gd name="connsiteX2" fmla="*/ 0 w 326365"/>
                <a:gd name="connsiteY2" fmla="*/ 325662 h 326365"/>
                <a:gd name="connsiteX3" fmla="*/ 0 w 326365"/>
                <a:gd name="connsiteY3" fmla="*/ 6399 h 326365"/>
                <a:gd name="connsiteX4" fmla="*/ 6399 w 326365"/>
                <a:gd name="connsiteY4" fmla="*/ 0 h 326365"/>
                <a:gd name="connsiteX5" fmla="*/ 325662 w 326365"/>
                <a:gd name="connsiteY5" fmla="*/ 0 h 326365"/>
                <a:gd name="connsiteX6" fmla="*/ 332061 w 326365"/>
                <a:gd name="connsiteY6" fmla="*/ 6399 h 326365"/>
                <a:gd name="connsiteX7" fmla="*/ 332061 w 326365"/>
                <a:gd name="connsiteY7" fmla="*/ 325662 h 326365"/>
                <a:gd name="connsiteX8" fmla="*/ 325662 w 326365"/>
                <a:gd name="connsiteY8" fmla="*/ 332061 h 326365"/>
                <a:gd name="connsiteX9" fmla="*/ 12799 w 326365"/>
                <a:gd name="connsiteY9" fmla="*/ 319263 h 326365"/>
                <a:gd name="connsiteX10" fmla="*/ 319263 w 326365"/>
                <a:gd name="connsiteY10" fmla="*/ 319263 h 326365"/>
                <a:gd name="connsiteX11" fmla="*/ 319263 w 326365"/>
                <a:gd name="connsiteY11" fmla="*/ 12799 h 326365"/>
                <a:gd name="connsiteX12" fmla="*/ 12799 w 326365"/>
                <a:gd name="connsiteY12" fmla="*/ 12799 h 326365"/>
                <a:gd name="connsiteX13" fmla="*/ 12799 w 326365"/>
                <a:gd name="connsiteY13" fmla="*/ 319263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326365">
                  <a:moveTo>
                    <a:pt x="325662" y="332061"/>
                  </a:moveTo>
                  <a:lnTo>
                    <a:pt x="6399" y="332061"/>
                  </a:lnTo>
                  <a:cubicBezTo>
                    <a:pt x="2879" y="332061"/>
                    <a:pt x="0" y="329181"/>
                    <a:pt x="0" y="325662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325662" y="0"/>
                  </a:lnTo>
                  <a:cubicBezTo>
                    <a:pt x="329181" y="0"/>
                    <a:pt x="332061" y="2880"/>
                    <a:pt x="332061" y="6399"/>
                  </a:cubicBezTo>
                  <a:lnTo>
                    <a:pt x="332061" y="325662"/>
                  </a:lnTo>
                  <a:cubicBezTo>
                    <a:pt x="332061" y="329181"/>
                    <a:pt x="329181" y="332061"/>
                    <a:pt x="325662" y="332061"/>
                  </a:cubicBezTo>
                  <a:close/>
                  <a:moveTo>
                    <a:pt x="12799" y="319263"/>
                  </a:moveTo>
                  <a:lnTo>
                    <a:pt x="319263" y="319263"/>
                  </a:lnTo>
                  <a:lnTo>
                    <a:pt x="319263" y="12799"/>
                  </a:lnTo>
                  <a:lnTo>
                    <a:pt x="12799" y="12799"/>
                  </a:lnTo>
                  <a:lnTo>
                    <a:pt x="12799" y="31926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0C6BF01-576E-4F95-B444-40452640599B}"/>
                </a:ext>
              </a:extLst>
            </p:cNvPr>
            <p:cNvSpPr/>
            <p:nvPr/>
          </p:nvSpPr>
          <p:spPr>
            <a:xfrm>
              <a:off x="11391556" y="4748067"/>
              <a:ext cx="166383" cy="166383"/>
            </a:xfrm>
            <a:custGeom>
              <a:avLst/>
              <a:gdLst>
                <a:gd name="connsiteX0" fmla="*/ 6415 w 166382"/>
                <a:gd name="connsiteY0" fmla="*/ 172734 h 166382"/>
                <a:gd name="connsiteX1" fmla="*/ 1872 w 166382"/>
                <a:gd name="connsiteY1" fmla="*/ 170878 h 166382"/>
                <a:gd name="connsiteX2" fmla="*/ 1872 w 166382"/>
                <a:gd name="connsiteY2" fmla="*/ 161855 h 166382"/>
                <a:gd name="connsiteX3" fmla="*/ 161855 w 166382"/>
                <a:gd name="connsiteY3" fmla="*/ 1872 h 166382"/>
                <a:gd name="connsiteX4" fmla="*/ 170878 w 166382"/>
                <a:gd name="connsiteY4" fmla="*/ 1872 h 166382"/>
                <a:gd name="connsiteX5" fmla="*/ 170878 w 166382"/>
                <a:gd name="connsiteY5" fmla="*/ 10895 h 166382"/>
                <a:gd name="connsiteX6" fmla="*/ 10894 w 166382"/>
                <a:gd name="connsiteY6" fmla="*/ 170878 h 166382"/>
                <a:gd name="connsiteX7" fmla="*/ 6415 w 166382"/>
                <a:gd name="connsiteY7" fmla="*/ 172734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382" h="166382">
                  <a:moveTo>
                    <a:pt x="6415" y="172734"/>
                  </a:moveTo>
                  <a:cubicBezTo>
                    <a:pt x="4751" y="172734"/>
                    <a:pt x="3151" y="172094"/>
                    <a:pt x="1872" y="170878"/>
                  </a:cubicBezTo>
                  <a:cubicBezTo>
                    <a:pt x="-624" y="168382"/>
                    <a:pt x="-624" y="164351"/>
                    <a:pt x="1872" y="161855"/>
                  </a:cubicBezTo>
                  <a:lnTo>
                    <a:pt x="161855" y="1872"/>
                  </a:lnTo>
                  <a:cubicBezTo>
                    <a:pt x="164350" y="-624"/>
                    <a:pt x="168382" y="-624"/>
                    <a:pt x="170878" y="1872"/>
                  </a:cubicBezTo>
                  <a:cubicBezTo>
                    <a:pt x="173373" y="4367"/>
                    <a:pt x="173373" y="8399"/>
                    <a:pt x="170878" y="10895"/>
                  </a:cubicBezTo>
                  <a:lnTo>
                    <a:pt x="10894" y="170878"/>
                  </a:lnTo>
                  <a:cubicBezTo>
                    <a:pt x="9679" y="172158"/>
                    <a:pt x="8079" y="172734"/>
                    <a:pt x="6415" y="1727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91C4EBF-259D-422E-8F26-A3900F5BB3D7}"/>
                </a:ext>
              </a:extLst>
            </p:cNvPr>
            <p:cNvSpPr/>
            <p:nvPr/>
          </p:nvSpPr>
          <p:spPr>
            <a:xfrm>
              <a:off x="11391556" y="5067330"/>
              <a:ext cx="166383" cy="166383"/>
            </a:xfrm>
            <a:custGeom>
              <a:avLst/>
              <a:gdLst>
                <a:gd name="connsiteX0" fmla="*/ 6415 w 166382"/>
                <a:gd name="connsiteY0" fmla="*/ 172734 h 166382"/>
                <a:gd name="connsiteX1" fmla="*/ 1872 w 166382"/>
                <a:gd name="connsiteY1" fmla="*/ 170878 h 166382"/>
                <a:gd name="connsiteX2" fmla="*/ 1872 w 166382"/>
                <a:gd name="connsiteY2" fmla="*/ 161855 h 166382"/>
                <a:gd name="connsiteX3" fmla="*/ 161855 w 166382"/>
                <a:gd name="connsiteY3" fmla="*/ 1872 h 166382"/>
                <a:gd name="connsiteX4" fmla="*/ 170878 w 166382"/>
                <a:gd name="connsiteY4" fmla="*/ 1872 h 166382"/>
                <a:gd name="connsiteX5" fmla="*/ 170878 w 166382"/>
                <a:gd name="connsiteY5" fmla="*/ 10895 h 166382"/>
                <a:gd name="connsiteX6" fmla="*/ 10894 w 166382"/>
                <a:gd name="connsiteY6" fmla="*/ 170878 h 166382"/>
                <a:gd name="connsiteX7" fmla="*/ 6415 w 166382"/>
                <a:gd name="connsiteY7" fmla="*/ 172734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382" h="166382">
                  <a:moveTo>
                    <a:pt x="6415" y="172734"/>
                  </a:moveTo>
                  <a:cubicBezTo>
                    <a:pt x="4751" y="172734"/>
                    <a:pt x="3151" y="172094"/>
                    <a:pt x="1872" y="170878"/>
                  </a:cubicBezTo>
                  <a:cubicBezTo>
                    <a:pt x="-624" y="168382"/>
                    <a:pt x="-624" y="164351"/>
                    <a:pt x="1872" y="161855"/>
                  </a:cubicBezTo>
                  <a:lnTo>
                    <a:pt x="161855" y="1872"/>
                  </a:lnTo>
                  <a:cubicBezTo>
                    <a:pt x="164350" y="-624"/>
                    <a:pt x="168382" y="-624"/>
                    <a:pt x="170878" y="1872"/>
                  </a:cubicBezTo>
                  <a:cubicBezTo>
                    <a:pt x="173373" y="4367"/>
                    <a:pt x="173373" y="8399"/>
                    <a:pt x="170878" y="10895"/>
                  </a:cubicBezTo>
                  <a:lnTo>
                    <a:pt x="10894" y="170878"/>
                  </a:lnTo>
                  <a:cubicBezTo>
                    <a:pt x="9679" y="172094"/>
                    <a:pt x="8079" y="172734"/>
                    <a:pt x="6415" y="1727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6CCB54EB-79AE-47A7-AD81-8CDD9B3318C0}"/>
                </a:ext>
              </a:extLst>
            </p:cNvPr>
            <p:cNvSpPr/>
            <p:nvPr/>
          </p:nvSpPr>
          <p:spPr>
            <a:xfrm>
              <a:off x="11072294" y="4748067"/>
              <a:ext cx="166383" cy="166383"/>
            </a:xfrm>
            <a:custGeom>
              <a:avLst/>
              <a:gdLst>
                <a:gd name="connsiteX0" fmla="*/ 6415 w 166382"/>
                <a:gd name="connsiteY0" fmla="*/ 172734 h 166382"/>
                <a:gd name="connsiteX1" fmla="*/ 1872 w 166382"/>
                <a:gd name="connsiteY1" fmla="*/ 170878 h 166382"/>
                <a:gd name="connsiteX2" fmla="*/ 1872 w 166382"/>
                <a:gd name="connsiteY2" fmla="*/ 161855 h 166382"/>
                <a:gd name="connsiteX3" fmla="*/ 161855 w 166382"/>
                <a:gd name="connsiteY3" fmla="*/ 1872 h 166382"/>
                <a:gd name="connsiteX4" fmla="*/ 170878 w 166382"/>
                <a:gd name="connsiteY4" fmla="*/ 1872 h 166382"/>
                <a:gd name="connsiteX5" fmla="*/ 170878 w 166382"/>
                <a:gd name="connsiteY5" fmla="*/ 10895 h 166382"/>
                <a:gd name="connsiteX6" fmla="*/ 10894 w 166382"/>
                <a:gd name="connsiteY6" fmla="*/ 170878 h 166382"/>
                <a:gd name="connsiteX7" fmla="*/ 6415 w 166382"/>
                <a:gd name="connsiteY7" fmla="*/ 172734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382" h="166382">
                  <a:moveTo>
                    <a:pt x="6415" y="172734"/>
                  </a:moveTo>
                  <a:cubicBezTo>
                    <a:pt x="4751" y="172734"/>
                    <a:pt x="3151" y="172094"/>
                    <a:pt x="1872" y="170878"/>
                  </a:cubicBezTo>
                  <a:cubicBezTo>
                    <a:pt x="-624" y="168382"/>
                    <a:pt x="-624" y="164351"/>
                    <a:pt x="1872" y="161855"/>
                  </a:cubicBezTo>
                  <a:lnTo>
                    <a:pt x="161855" y="1872"/>
                  </a:lnTo>
                  <a:cubicBezTo>
                    <a:pt x="164351" y="-624"/>
                    <a:pt x="168382" y="-624"/>
                    <a:pt x="170878" y="1872"/>
                  </a:cubicBezTo>
                  <a:cubicBezTo>
                    <a:pt x="173373" y="4367"/>
                    <a:pt x="173373" y="8399"/>
                    <a:pt x="170878" y="10895"/>
                  </a:cubicBezTo>
                  <a:lnTo>
                    <a:pt x="10894" y="170878"/>
                  </a:lnTo>
                  <a:cubicBezTo>
                    <a:pt x="9679" y="172158"/>
                    <a:pt x="8079" y="172734"/>
                    <a:pt x="6415" y="1727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49B18E61-9D4E-4FAB-9BD1-0704743724A0}"/>
                </a:ext>
              </a:extLst>
            </p:cNvPr>
            <p:cNvSpPr/>
            <p:nvPr/>
          </p:nvSpPr>
          <p:spPr>
            <a:xfrm>
              <a:off x="11072294" y="5067330"/>
              <a:ext cx="166383" cy="166383"/>
            </a:xfrm>
            <a:custGeom>
              <a:avLst/>
              <a:gdLst>
                <a:gd name="connsiteX0" fmla="*/ 6415 w 166382"/>
                <a:gd name="connsiteY0" fmla="*/ 172734 h 166382"/>
                <a:gd name="connsiteX1" fmla="*/ 1872 w 166382"/>
                <a:gd name="connsiteY1" fmla="*/ 170878 h 166382"/>
                <a:gd name="connsiteX2" fmla="*/ 1872 w 166382"/>
                <a:gd name="connsiteY2" fmla="*/ 161855 h 166382"/>
                <a:gd name="connsiteX3" fmla="*/ 161855 w 166382"/>
                <a:gd name="connsiteY3" fmla="*/ 1872 h 166382"/>
                <a:gd name="connsiteX4" fmla="*/ 170878 w 166382"/>
                <a:gd name="connsiteY4" fmla="*/ 1872 h 166382"/>
                <a:gd name="connsiteX5" fmla="*/ 170878 w 166382"/>
                <a:gd name="connsiteY5" fmla="*/ 10895 h 166382"/>
                <a:gd name="connsiteX6" fmla="*/ 10894 w 166382"/>
                <a:gd name="connsiteY6" fmla="*/ 170878 h 166382"/>
                <a:gd name="connsiteX7" fmla="*/ 6415 w 166382"/>
                <a:gd name="connsiteY7" fmla="*/ 172734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382" h="166382">
                  <a:moveTo>
                    <a:pt x="6415" y="172734"/>
                  </a:moveTo>
                  <a:cubicBezTo>
                    <a:pt x="4751" y="172734"/>
                    <a:pt x="3151" y="172094"/>
                    <a:pt x="1872" y="170878"/>
                  </a:cubicBezTo>
                  <a:cubicBezTo>
                    <a:pt x="-624" y="168382"/>
                    <a:pt x="-624" y="164351"/>
                    <a:pt x="1872" y="161855"/>
                  </a:cubicBezTo>
                  <a:lnTo>
                    <a:pt x="161855" y="1872"/>
                  </a:lnTo>
                  <a:cubicBezTo>
                    <a:pt x="164351" y="-624"/>
                    <a:pt x="168382" y="-624"/>
                    <a:pt x="170878" y="1872"/>
                  </a:cubicBezTo>
                  <a:cubicBezTo>
                    <a:pt x="173373" y="4367"/>
                    <a:pt x="173373" y="8399"/>
                    <a:pt x="170878" y="10895"/>
                  </a:cubicBezTo>
                  <a:lnTo>
                    <a:pt x="10894" y="170878"/>
                  </a:lnTo>
                  <a:cubicBezTo>
                    <a:pt x="9679" y="172094"/>
                    <a:pt x="8079" y="172734"/>
                    <a:pt x="6415" y="1727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7" name="Group 696">
            <a:extLst>
              <a:ext uri="{FF2B5EF4-FFF2-40B4-BE49-F238E27FC236}">
                <a16:creationId xmlns:a16="http://schemas.microsoft.com/office/drawing/2014/main" id="{69492595-34F7-4919-9DB3-33AE6CE5CB92}"/>
              </a:ext>
            </a:extLst>
          </p:cNvPr>
          <p:cNvGrpSpPr/>
          <p:nvPr/>
        </p:nvGrpSpPr>
        <p:grpSpPr>
          <a:xfrm>
            <a:off x="10639880" y="1408974"/>
            <a:ext cx="461851" cy="458480"/>
            <a:chOff x="11085058" y="1524882"/>
            <a:chExt cx="461851" cy="458480"/>
          </a:xfrm>
        </p:grpSpPr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398365DD-2552-48A9-89FA-97BE29BD20E6}"/>
                </a:ext>
              </a:extLst>
            </p:cNvPr>
            <p:cNvSpPr/>
            <p:nvPr/>
          </p:nvSpPr>
          <p:spPr>
            <a:xfrm>
              <a:off x="11108530" y="1733788"/>
              <a:ext cx="364762" cy="249574"/>
            </a:xfrm>
            <a:custGeom>
              <a:avLst/>
              <a:gdLst>
                <a:gd name="connsiteX0" fmla="*/ 6399 w 364761"/>
                <a:gd name="connsiteY0" fmla="*/ 255801 h 249573"/>
                <a:gd name="connsiteX1" fmla="*/ 1983 w 364761"/>
                <a:gd name="connsiteY1" fmla="*/ 254073 h 249573"/>
                <a:gd name="connsiteX2" fmla="*/ 320 w 364761"/>
                <a:gd name="connsiteY2" fmla="*/ 247418 h 249573"/>
                <a:gd name="connsiteX3" fmla="*/ 11711 w 364761"/>
                <a:gd name="connsiteY3" fmla="*/ 212605 h 249573"/>
                <a:gd name="connsiteX4" fmla="*/ 19774 w 364761"/>
                <a:gd name="connsiteY4" fmla="*/ 208510 h 249573"/>
                <a:gd name="connsiteX5" fmla="*/ 23869 w 364761"/>
                <a:gd name="connsiteY5" fmla="*/ 216573 h 249573"/>
                <a:gd name="connsiteX6" fmla="*/ 16702 w 364761"/>
                <a:gd name="connsiteY6" fmla="*/ 238522 h 249573"/>
                <a:gd name="connsiteX7" fmla="*/ 293665 w 364761"/>
                <a:gd name="connsiteY7" fmla="*/ 131142 h 249573"/>
                <a:gd name="connsiteX8" fmla="*/ 354011 w 364761"/>
                <a:gd name="connsiteY8" fmla="*/ 3667 h 249573"/>
                <a:gd name="connsiteX9" fmla="*/ 362521 w 364761"/>
                <a:gd name="connsiteY9" fmla="*/ 595 h 249573"/>
                <a:gd name="connsiteX10" fmla="*/ 365594 w 364761"/>
                <a:gd name="connsiteY10" fmla="*/ 9107 h 249573"/>
                <a:gd name="connsiteX11" fmla="*/ 304160 w 364761"/>
                <a:gd name="connsiteY11" fmla="*/ 138885 h 249573"/>
                <a:gd name="connsiteX12" fmla="*/ 300704 w 364761"/>
                <a:gd name="connsiteY12" fmla="*/ 142085 h 249573"/>
                <a:gd name="connsiteX13" fmla="*/ 8767 w 364761"/>
                <a:gd name="connsiteY13" fmla="*/ 255289 h 249573"/>
                <a:gd name="connsiteX14" fmla="*/ 6399 w 364761"/>
                <a:gd name="connsiteY14" fmla="*/ 255801 h 24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4761" h="249573">
                  <a:moveTo>
                    <a:pt x="6399" y="255801"/>
                  </a:moveTo>
                  <a:cubicBezTo>
                    <a:pt x="4800" y="255801"/>
                    <a:pt x="3200" y="255225"/>
                    <a:pt x="1983" y="254073"/>
                  </a:cubicBezTo>
                  <a:cubicBezTo>
                    <a:pt x="191" y="252345"/>
                    <a:pt x="-448" y="249785"/>
                    <a:pt x="320" y="247418"/>
                  </a:cubicBezTo>
                  <a:lnTo>
                    <a:pt x="11711" y="212605"/>
                  </a:lnTo>
                  <a:cubicBezTo>
                    <a:pt x="12799" y="209277"/>
                    <a:pt x="16446" y="207422"/>
                    <a:pt x="19774" y="208510"/>
                  </a:cubicBezTo>
                  <a:cubicBezTo>
                    <a:pt x="23102" y="209597"/>
                    <a:pt x="24957" y="213245"/>
                    <a:pt x="23869" y="216573"/>
                  </a:cubicBezTo>
                  <a:lnTo>
                    <a:pt x="16702" y="238522"/>
                  </a:lnTo>
                  <a:lnTo>
                    <a:pt x="293665" y="131142"/>
                  </a:lnTo>
                  <a:lnTo>
                    <a:pt x="354011" y="3667"/>
                  </a:lnTo>
                  <a:cubicBezTo>
                    <a:pt x="355546" y="467"/>
                    <a:pt x="359322" y="-876"/>
                    <a:pt x="362521" y="595"/>
                  </a:cubicBezTo>
                  <a:cubicBezTo>
                    <a:pt x="365721" y="2131"/>
                    <a:pt x="367065" y="5907"/>
                    <a:pt x="365594" y="9107"/>
                  </a:cubicBezTo>
                  <a:lnTo>
                    <a:pt x="304160" y="138885"/>
                  </a:lnTo>
                  <a:cubicBezTo>
                    <a:pt x="303456" y="140357"/>
                    <a:pt x="302240" y="141509"/>
                    <a:pt x="300704" y="142085"/>
                  </a:cubicBezTo>
                  <a:lnTo>
                    <a:pt x="8767" y="255289"/>
                  </a:lnTo>
                  <a:cubicBezTo>
                    <a:pt x="7935" y="255609"/>
                    <a:pt x="7167" y="255801"/>
                    <a:pt x="6399" y="25580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39D11906-CB85-49F9-B406-2B7BC5877DC6}"/>
                </a:ext>
              </a:extLst>
            </p:cNvPr>
            <p:cNvSpPr/>
            <p:nvPr/>
          </p:nvSpPr>
          <p:spPr>
            <a:xfrm>
              <a:off x="11085058" y="1600015"/>
              <a:ext cx="249574" cy="364762"/>
            </a:xfrm>
            <a:custGeom>
              <a:avLst/>
              <a:gdLst>
                <a:gd name="connsiteX0" fmla="*/ 6449 w 249573"/>
                <a:gd name="connsiteY0" fmla="*/ 366153 h 364761"/>
                <a:gd name="connsiteX1" fmla="*/ 1778 w 249573"/>
                <a:gd name="connsiteY1" fmla="*/ 364169 h 364761"/>
                <a:gd name="connsiteX2" fmla="*/ 434 w 249573"/>
                <a:gd name="connsiteY2" fmla="*/ 357450 h 364761"/>
                <a:gd name="connsiteX3" fmla="*/ 113638 w 249573"/>
                <a:gd name="connsiteY3" fmla="*/ 65512 h 364761"/>
                <a:gd name="connsiteX4" fmla="*/ 116838 w 249573"/>
                <a:gd name="connsiteY4" fmla="*/ 62057 h 364761"/>
                <a:gd name="connsiteX5" fmla="*/ 246616 w 249573"/>
                <a:gd name="connsiteY5" fmla="*/ 623 h 364761"/>
                <a:gd name="connsiteX6" fmla="*/ 255127 w 249573"/>
                <a:gd name="connsiteY6" fmla="*/ 3695 h 364761"/>
                <a:gd name="connsiteX7" fmla="*/ 252056 w 249573"/>
                <a:gd name="connsiteY7" fmla="*/ 12206 h 364761"/>
                <a:gd name="connsiteX8" fmla="*/ 124581 w 249573"/>
                <a:gd name="connsiteY8" fmla="*/ 72552 h 364761"/>
                <a:gd name="connsiteX9" fmla="*/ 17201 w 249573"/>
                <a:gd name="connsiteY9" fmla="*/ 349515 h 364761"/>
                <a:gd name="connsiteX10" fmla="*/ 39150 w 249573"/>
                <a:gd name="connsiteY10" fmla="*/ 342347 h 364761"/>
                <a:gd name="connsiteX11" fmla="*/ 47213 w 249573"/>
                <a:gd name="connsiteY11" fmla="*/ 346443 h 364761"/>
                <a:gd name="connsiteX12" fmla="*/ 43117 w 249573"/>
                <a:gd name="connsiteY12" fmla="*/ 354506 h 364761"/>
                <a:gd name="connsiteX13" fmla="*/ 8305 w 249573"/>
                <a:gd name="connsiteY13" fmla="*/ 365897 h 364761"/>
                <a:gd name="connsiteX14" fmla="*/ 6449 w 249573"/>
                <a:gd name="connsiteY14" fmla="*/ 366153 h 36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9573" h="364761">
                  <a:moveTo>
                    <a:pt x="6449" y="366153"/>
                  </a:moveTo>
                  <a:cubicBezTo>
                    <a:pt x="4721" y="366153"/>
                    <a:pt x="3058" y="365449"/>
                    <a:pt x="1778" y="364169"/>
                  </a:cubicBezTo>
                  <a:cubicBezTo>
                    <a:pt x="50" y="362377"/>
                    <a:pt x="-462" y="359753"/>
                    <a:pt x="434" y="357450"/>
                  </a:cubicBezTo>
                  <a:lnTo>
                    <a:pt x="113638" y="65512"/>
                  </a:lnTo>
                  <a:cubicBezTo>
                    <a:pt x="114214" y="63977"/>
                    <a:pt x="115366" y="62761"/>
                    <a:pt x="116838" y="62057"/>
                  </a:cubicBezTo>
                  <a:lnTo>
                    <a:pt x="246616" y="623"/>
                  </a:lnTo>
                  <a:cubicBezTo>
                    <a:pt x="249816" y="-913"/>
                    <a:pt x="253655" y="495"/>
                    <a:pt x="255127" y="3695"/>
                  </a:cubicBezTo>
                  <a:cubicBezTo>
                    <a:pt x="256663" y="6895"/>
                    <a:pt x="255255" y="10734"/>
                    <a:pt x="252056" y="12206"/>
                  </a:cubicBezTo>
                  <a:lnTo>
                    <a:pt x="124581" y="72552"/>
                  </a:lnTo>
                  <a:lnTo>
                    <a:pt x="17201" y="349515"/>
                  </a:lnTo>
                  <a:lnTo>
                    <a:pt x="39150" y="342347"/>
                  </a:lnTo>
                  <a:cubicBezTo>
                    <a:pt x="42478" y="341259"/>
                    <a:pt x="46125" y="343051"/>
                    <a:pt x="47213" y="346443"/>
                  </a:cubicBezTo>
                  <a:cubicBezTo>
                    <a:pt x="48301" y="349771"/>
                    <a:pt x="46509" y="353418"/>
                    <a:pt x="43117" y="354506"/>
                  </a:cubicBezTo>
                  <a:lnTo>
                    <a:pt x="8305" y="365897"/>
                  </a:lnTo>
                  <a:cubicBezTo>
                    <a:pt x="7793" y="366025"/>
                    <a:pt x="7153" y="366153"/>
                    <a:pt x="6449" y="36615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240F608B-32DD-46AB-B13A-066A9F76BE59}"/>
                </a:ext>
              </a:extLst>
            </p:cNvPr>
            <p:cNvSpPr/>
            <p:nvPr/>
          </p:nvSpPr>
          <p:spPr>
            <a:xfrm>
              <a:off x="11234468" y="1722097"/>
              <a:ext cx="115188" cy="115188"/>
            </a:xfrm>
            <a:custGeom>
              <a:avLst/>
              <a:gdLst>
                <a:gd name="connsiteX0" fmla="*/ 59066 w 115187"/>
                <a:gd name="connsiteY0" fmla="*/ 118132 h 115187"/>
                <a:gd name="connsiteX1" fmla="*/ 17279 w 115187"/>
                <a:gd name="connsiteY1" fmla="*/ 100853 h 115187"/>
                <a:gd name="connsiteX2" fmla="*/ 0 w 115187"/>
                <a:gd name="connsiteY2" fmla="*/ 59066 h 115187"/>
                <a:gd name="connsiteX3" fmla="*/ 17279 w 115187"/>
                <a:gd name="connsiteY3" fmla="*/ 17278 h 115187"/>
                <a:gd name="connsiteX4" fmla="*/ 17279 w 115187"/>
                <a:gd name="connsiteY4" fmla="*/ 17278 h 115187"/>
                <a:gd name="connsiteX5" fmla="*/ 100853 w 115187"/>
                <a:gd name="connsiteY5" fmla="*/ 17278 h 115187"/>
                <a:gd name="connsiteX6" fmla="*/ 118132 w 115187"/>
                <a:gd name="connsiteY6" fmla="*/ 59066 h 115187"/>
                <a:gd name="connsiteX7" fmla="*/ 100853 w 115187"/>
                <a:gd name="connsiteY7" fmla="*/ 100853 h 115187"/>
                <a:gd name="connsiteX8" fmla="*/ 59066 w 115187"/>
                <a:gd name="connsiteY8" fmla="*/ 118132 h 115187"/>
                <a:gd name="connsiteX9" fmla="*/ 26301 w 115187"/>
                <a:gd name="connsiteY9" fmla="*/ 26365 h 115187"/>
                <a:gd name="connsiteX10" fmla="*/ 12735 w 115187"/>
                <a:gd name="connsiteY10" fmla="*/ 59130 h 115187"/>
                <a:gd name="connsiteX11" fmla="*/ 26301 w 115187"/>
                <a:gd name="connsiteY11" fmla="*/ 91894 h 115187"/>
                <a:gd name="connsiteX12" fmla="*/ 91767 w 115187"/>
                <a:gd name="connsiteY12" fmla="*/ 91894 h 115187"/>
                <a:gd name="connsiteX13" fmla="*/ 105333 w 115187"/>
                <a:gd name="connsiteY13" fmla="*/ 59130 h 115187"/>
                <a:gd name="connsiteX14" fmla="*/ 91767 w 115187"/>
                <a:gd name="connsiteY14" fmla="*/ 26365 h 115187"/>
                <a:gd name="connsiteX15" fmla="*/ 26301 w 115187"/>
                <a:gd name="connsiteY15" fmla="*/ 26365 h 115187"/>
                <a:gd name="connsiteX16" fmla="*/ 26301 w 115187"/>
                <a:gd name="connsiteY16" fmla="*/ 26365 h 115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5187" h="115187">
                  <a:moveTo>
                    <a:pt x="59066" y="118132"/>
                  </a:moveTo>
                  <a:cubicBezTo>
                    <a:pt x="43899" y="118132"/>
                    <a:pt x="28797" y="112372"/>
                    <a:pt x="17279" y="100853"/>
                  </a:cubicBezTo>
                  <a:cubicBezTo>
                    <a:pt x="6144" y="89719"/>
                    <a:pt x="0" y="74872"/>
                    <a:pt x="0" y="59066"/>
                  </a:cubicBezTo>
                  <a:cubicBezTo>
                    <a:pt x="0" y="43259"/>
                    <a:pt x="6144" y="28413"/>
                    <a:pt x="17279" y="17278"/>
                  </a:cubicBezTo>
                  <a:lnTo>
                    <a:pt x="17279" y="17278"/>
                  </a:lnTo>
                  <a:cubicBezTo>
                    <a:pt x="40316" y="-5759"/>
                    <a:pt x="77816" y="-5759"/>
                    <a:pt x="100853" y="17278"/>
                  </a:cubicBezTo>
                  <a:cubicBezTo>
                    <a:pt x="111988" y="28413"/>
                    <a:pt x="118132" y="43259"/>
                    <a:pt x="118132" y="59066"/>
                  </a:cubicBezTo>
                  <a:cubicBezTo>
                    <a:pt x="118132" y="74872"/>
                    <a:pt x="111988" y="89719"/>
                    <a:pt x="100853" y="100853"/>
                  </a:cubicBezTo>
                  <a:cubicBezTo>
                    <a:pt x="89335" y="112372"/>
                    <a:pt x="74169" y="118132"/>
                    <a:pt x="59066" y="118132"/>
                  </a:cubicBezTo>
                  <a:close/>
                  <a:moveTo>
                    <a:pt x="26301" y="26365"/>
                  </a:moveTo>
                  <a:cubicBezTo>
                    <a:pt x="17534" y="35132"/>
                    <a:pt x="12735" y="46715"/>
                    <a:pt x="12735" y="59130"/>
                  </a:cubicBezTo>
                  <a:cubicBezTo>
                    <a:pt x="12735" y="71480"/>
                    <a:pt x="17534" y="83127"/>
                    <a:pt x="26301" y="91894"/>
                  </a:cubicBezTo>
                  <a:cubicBezTo>
                    <a:pt x="44348" y="109940"/>
                    <a:pt x="73720" y="109940"/>
                    <a:pt x="91767" y="91894"/>
                  </a:cubicBezTo>
                  <a:cubicBezTo>
                    <a:pt x="100534" y="83127"/>
                    <a:pt x="105333" y="71545"/>
                    <a:pt x="105333" y="59130"/>
                  </a:cubicBezTo>
                  <a:cubicBezTo>
                    <a:pt x="105333" y="46779"/>
                    <a:pt x="100534" y="35132"/>
                    <a:pt x="91767" y="26365"/>
                  </a:cubicBezTo>
                  <a:cubicBezTo>
                    <a:pt x="73720" y="8319"/>
                    <a:pt x="44348" y="8319"/>
                    <a:pt x="26301" y="26365"/>
                  </a:cubicBezTo>
                  <a:lnTo>
                    <a:pt x="26301" y="2636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A1C556A3-8BDB-4310-BD8C-941969CD0DAD}"/>
                </a:ext>
              </a:extLst>
            </p:cNvPr>
            <p:cNvSpPr/>
            <p:nvPr/>
          </p:nvSpPr>
          <p:spPr>
            <a:xfrm>
              <a:off x="11122400" y="1812056"/>
              <a:ext cx="134386" cy="134386"/>
            </a:xfrm>
            <a:custGeom>
              <a:avLst/>
              <a:gdLst>
                <a:gd name="connsiteX0" fmla="*/ 6415 w 134385"/>
                <a:gd name="connsiteY0" fmla="*/ 140225 h 134385"/>
                <a:gd name="connsiteX1" fmla="*/ 1872 w 134385"/>
                <a:gd name="connsiteY1" fmla="*/ 138369 h 134385"/>
                <a:gd name="connsiteX2" fmla="*/ 1872 w 134385"/>
                <a:gd name="connsiteY2" fmla="*/ 129346 h 134385"/>
                <a:gd name="connsiteX3" fmla="*/ 129347 w 134385"/>
                <a:gd name="connsiteY3" fmla="*/ 1872 h 134385"/>
                <a:gd name="connsiteX4" fmla="*/ 138369 w 134385"/>
                <a:gd name="connsiteY4" fmla="*/ 1872 h 134385"/>
                <a:gd name="connsiteX5" fmla="*/ 138369 w 134385"/>
                <a:gd name="connsiteY5" fmla="*/ 10895 h 134385"/>
                <a:gd name="connsiteX6" fmla="*/ 10895 w 134385"/>
                <a:gd name="connsiteY6" fmla="*/ 138369 h 134385"/>
                <a:gd name="connsiteX7" fmla="*/ 6415 w 134385"/>
                <a:gd name="connsiteY7" fmla="*/ 140225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40225"/>
                  </a:moveTo>
                  <a:cubicBezTo>
                    <a:pt x="4751" y="140225"/>
                    <a:pt x="3151" y="139585"/>
                    <a:pt x="1872" y="138369"/>
                  </a:cubicBezTo>
                  <a:cubicBezTo>
                    <a:pt x="-624" y="135874"/>
                    <a:pt x="-624" y="131842"/>
                    <a:pt x="1872" y="129346"/>
                  </a:cubicBezTo>
                  <a:lnTo>
                    <a:pt x="129347" y="1872"/>
                  </a:lnTo>
                  <a:cubicBezTo>
                    <a:pt x="131843" y="-624"/>
                    <a:pt x="135873" y="-624"/>
                    <a:pt x="138369" y="1872"/>
                  </a:cubicBezTo>
                  <a:cubicBezTo>
                    <a:pt x="140865" y="4368"/>
                    <a:pt x="140865" y="8399"/>
                    <a:pt x="138369" y="10895"/>
                  </a:cubicBezTo>
                  <a:lnTo>
                    <a:pt x="10895" y="138369"/>
                  </a:lnTo>
                  <a:cubicBezTo>
                    <a:pt x="9679" y="139585"/>
                    <a:pt x="8079" y="140225"/>
                    <a:pt x="6415" y="14022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FF6DC547-9D4F-47DA-BB6E-7C51411824B4}"/>
                </a:ext>
              </a:extLst>
            </p:cNvPr>
            <p:cNvSpPr/>
            <p:nvPr/>
          </p:nvSpPr>
          <p:spPr>
            <a:xfrm>
              <a:off x="11303735" y="1524882"/>
              <a:ext cx="243174" cy="243174"/>
            </a:xfrm>
            <a:custGeom>
              <a:avLst/>
              <a:gdLst>
                <a:gd name="connsiteX0" fmla="*/ 188946 w 243174"/>
                <a:gd name="connsiteY0" fmla="*/ 246042 h 243174"/>
                <a:gd name="connsiteX1" fmla="*/ 184403 w 243174"/>
                <a:gd name="connsiteY1" fmla="*/ 244186 h 243174"/>
                <a:gd name="connsiteX2" fmla="*/ 1894 w 243174"/>
                <a:gd name="connsiteY2" fmla="*/ 61677 h 243174"/>
                <a:gd name="connsiteX3" fmla="*/ 934 w 243174"/>
                <a:gd name="connsiteY3" fmla="*/ 53806 h 243174"/>
                <a:gd name="connsiteX4" fmla="*/ 32035 w 243174"/>
                <a:gd name="connsiteY4" fmla="*/ 3060 h 243174"/>
                <a:gd name="connsiteX5" fmla="*/ 36771 w 243174"/>
                <a:gd name="connsiteY5" fmla="*/ 52 h 243174"/>
                <a:gd name="connsiteX6" fmla="*/ 42018 w 243174"/>
                <a:gd name="connsiteY6" fmla="*/ 1908 h 243174"/>
                <a:gd name="connsiteX7" fmla="*/ 244173 w 243174"/>
                <a:gd name="connsiteY7" fmla="*/ 204062 h 243174"/>
                <a:gd name="connsiteX8" fmla="*/ 246029 w 243174"/>
                <a:gd name="connsiteY8" fmla="*/ 209310 h 243174"/>
                <a:gd name="connsiteX9" fmla="*/ 243021 w 243174"/>
                <a:gd name="connsiteY9" fmla="*/ 214045 h 243174"/>
                <a:gd name="connsiteX10" fmla="*/ 192274 w 243174"/>
                <a:gd name="connsiteY10" fmla="*/ 245146 h 243174"/>
                <a:gd name="connsiteX11" fmla="*/ 188946 w 243174"/>
                <a:gd name="connsiteY11" fmla="*/ 246042 h 243174"/>
                <a:gd name="connsiteX12" fmla="*/ 14501 w 243174"/>
                <a:gd name="connsiteY12" fmla="*/ 56174 h 243174"/>
                <a:gd name="connsiteX13" fmla="*/ 189906 w 243174"/>
                <a:gd name="connsiteY13" fmla="*/ 231580 h 243174"/>
                <a:gd name="connsiteX14" fmla="*/ 229455 w 243174"/>
                <a:gd name="connsiteY14" fmla="*/ 207326 h 243174"/>
                <a:gd name="connsiteX15" fmla="*/ 38754 w 243174"/>
                <a:gd name="connsiteY15" fmla="*/ 16626 h 243174"/>
                <a:gd name="connsiteX16" fmla="*/ 14501 w 243174"/>
                <a:gd name="connsiteY16" fmla="*/ 56174 h 24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3174" h="243174">
                  <a:moveTo>
                    <a:pt x="188946" y="246042"/>
                  </a:moveTo>
                  <a:cubicBezTo>
                    <a:pt x="187283" y="246042"/>
                    <a:pt x="185683" y="245402"/>
                    <a:pt x="184403" y="244186"/>
                  </a:cubicBezTo>
                  <a:lnTo>
                    <a:pt x="1894" y="61677"/>
                  </a:lnTo>
                  <a:cubicBezTo>
                    <a:pt x="-217" y="59566"/>
                    <a:pt x="-602" y="56302"/>
                    <a:pt x="934" y="53806"/>
                  </a:cubicBezTo>
                  <a:lnTo>
                    <a:pt x="32035" y="3060"/>
                  </a:lnTo>
                  <a:cubicBezTo>
                    <a:pt x="33059" y="1396"/>
                    <a:pt x="34787" y="308"/>
                    <a:pt x="36771" y="52"/>
                  </a:cubicBezTo>
                  <a:cubicBezTo>
                    <a:pt x="38690" y="-204"/>
                    <a:pt x="40674" y="500"/>
                    <a:pt x="42018" y="1908"/>
                  </a:cubicBezTo>
                  <a:lnTo>
                    <a:pt x="244173" y="204062"/>
                  </a:lnTo>
                  <a:cubicBezTo>
                    <a:pt x="245581" y="205470"/>
                    <a:pt x="246221" y="207390"/>
                    <a:pt x="246029" y="209310"/>
                  </a:cubicBezTo>
                  <a:cubicBezTo>
                    <a:pt x="245772" y="211230"/>
                    <a:pt x="244685" y="213021"/>
                    <a:pt x="243021" y="214045"/>
                  </a:cubicBezTo>
                  <a:lnTo>
                    <a:pt x="192274" y="245146"/>
                  </a:lnTo>
                  <a:cubicBezTo>
                    <a:pt x="191251" y="245786"/>
                    <a:pt x="190099" y="246042"/>
                    <a:pt x="188946" y="246042"/>
                  </a:cubicBezTo>
                  <a:close/>
                  <a:moveTo>
                    <a:pt x="14501" y="56174"/>
                  </a:moveTo>
                  <a:lnTo>
                    <a:pt x="189906" y="231580"/>
                  </a:lnTo>
                  <a:lnTo>
                    <a:pt x="229455" y="207326"/>
                  </a:lnTo>
                  <a:lnTo>
                    <a:pt x="38754" y="16626"/>
                  </a:lnTo>
                  <a:lnTo>
                    <a:pt x="14501" y="5617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7BC3F759-8D52-447E-865C-1F6FFAAEA1A6}"/>
                </a:ext>
              </a:extLst>
            </p:cNvPr>
            <p:cNvSpPr/>
            <p:nvPr/>
          </p:nvSpPr>
          <p:spPr>
            <a:xfrm>
              <a:off x="11085108" y="1566849"/>
              <a:ext cx="95990" cy="12799"/>
            </a:xfrm>
            <a:custGeom>
              <a:avLst/>
              <a:gdLst>
                <a:gd name="connsiteX0" fmla="*/ 91638 w 95989"/>
                <a:gd name="connsiteY0" fmla="*/ 12799 h 12798"/>
                <a:gd name="connsiteX1" fmla="*/ 6399 w 95989"/>
                <a:gd name="connsiteY1" fmla="*/ 12799 h 12798"/>
                <a:gd name="connsiteX2" fmla="*/ 0 w 95989"/>
                <a:gd name="connsiteY2" fmla="*/ 6399 h 12798"/>
                <a:gd name="connsiteX3" fmla="*/ 6399 w 95989"/>
                <a:gd name="connsiteY3" fmla="*/ 0 h 12798"/>
                <a:gd name="connsiteX4" fmla="*/ 91638 w 95989"/>
                <a:gd name="connsiteY4" fmla="*/ 0 h 12798"/>
                <a:gd name="connsiteX5" fmla="*/ 98037 w 95989"/>
                <a:gd name="connsiteY5" fmla="*/ 6399 h 12798"/>
                <a:gd name="connsiteX6" fmla="*/ 91638 w 95989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989" h="12798">
                  <a:moveTo>
                    <a:pt x="91638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91638" y="0"/>
                  </a:lnTo>
                  <a:cubicBezTo>
                    <a:pt x="95158" y="0"/>
                    <a:pt x="98037" y="2880"/>
                    <a:pt x="98037" y="6399"/>
                  </a:cubicBezTo>
                  <a:cubicBezTo>
                    <a:pt x="98037" y="9919"/>
                    <a:pt x="95158" y="12799"/>
                    <a:pt x="9163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8" name="Group 697">
            <a:extLst>
              <a:ext uri="{FF2B5EF4-FFF2-40B4-BE49-F238E27FC236}">
                <a16:creationId xmlns:a16="http://schemas.microsoft.com/office/drawing/2014/main" id="{B37CCE36-E23B-4682-B25F-826ADD9C320F}"/>
              </a:ext>
            </a:extLst>
          </p:cNvPr>
          <p:cNvGrpSpPr/>
          <p:nvPr/>
        </p:nvGrpSpPr>
        <p:grpSpPr>
          <a:xfrm>
            <a:off x="10680246" y="2489376"/>
            <a:ext cx="426899" cy="474495"/>
            <a:chOff x="11125424" y="2605284"/>
            <a:chExt cx="426899" cy="474495"/>
          </a:xfrm>
        </p:grpSpPr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7A0EBA3-A885-403F-8790-448C7B5DB439}"/>
                </a:ext>
              </a:extLst>
            </p:cNvPr>
            <p:cNvSpPr/>
            <p:nvPr/>
          </p:nvSpPr>
          <p:spPr>
            <a:xfrm>
              <a:off x="11259614" y="2629134"/>
              <a:ext cx="57594" cy="57594"/>
            </a:xfrm>
            <a:custGeom>
              <a:avLst/>
              <a:gdLst>
                <a:gd name="connsiteX0" fmla="*/ 30977 w 57593"/>
                <a:gd name="connsiteY0" fmla="*/ 62014 h 57593"/>
                <a:gd name="connsiteX1" fmla="*/ 13250 w 57593"/>
                <a:gd name="connsiteY1" fmla="*/ 56446 h 57593"/>
                <a:gd name="connsiteX2" fmla="*/ 5572 w 57593"/>
                <a:gd name="connsiteY2" fmla="*/ 13251 h 57593"/>
                <a:gd name="connsiteX3" fmla="*/ 48767 w 57593"/>
                <a:gd name="connsiteY3" fmla="*/ 5572 h 57593"/>
                <a:gd name="connsiteX4" fmla="*/ 56446 w 57593"/>
                <a:gd name="connsiteY4" fmla="*/ 48767 h 57593"/>
                <a:gd name="connsiteX5" fmla="*/ 30977 w 57593"/>
                <a:gd name="connsiteY5" fmla="*/ 62014 h 57593"/>
                <a:gd name="connsiteX6" fmla="*/ 31041 w 57593"/>
                <a:gd name="connsiteY6" fmla="*/ 12803 h 57593"/>
                <a:gd name="connsiteX7" fmla="*/ 16067 w 57593"/>
                <a:gd name="connsiteY7" fmla="*/ 20546 h 57593"/>
                <a:gd name="connsiteX8" fmla="*/ 20546 w 57593"/>
                <a:gd name="connsiteY8" fmla="*/ 45887 h 57593"/>
                <a:gd name="connsiteX9" fmla="*/ 45887 w 57593"/>
                <a:gd name="connsiteY9" fmla="*/ 41408 h 57593"/>
                <a:gd name="connsiteX10" fmla="*/ 41408 w 57593"/>
                <a:gd name="connsiteY10" fmla="*/ 16066 h 57593"/>
                <a:gd name="connsiteX11" fmla="*/ 31041 w 57593"/>
                <a:gd name="connsiteY11" fmla="*/ 1280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593" h="57593">
                  <a:moveTo>
                    <a:pt x="30977" y="62014"/>
                  </a:moveTo>
                  <a:cubicBezTo>
                    <a:pt x="24834" y="62014"/>
                    <a:pt x="18690" y="60222"/>
                    <a:pt x="13250" y="56446"/>
                  </a:cubicBezTo>
                  <a:cubicBezTo>
                    <a:pt x="-764" y="46655"/>
                    <a:pt x="-4220" y="27265"/>
                    <a:pt x="5572" y="13251"/>
                  </a:cubicBezTo>
                  <a:cubicBezTo>
                    <a:pt x="15363" y="-764"/>
                    <a:pt x="34752" y="-4219"/>
                    <a:pt x="48767" y="5572"/>
                  </a:cubicBezTo>
                  <a:cubicBezTo>
                    <a:pt x="62781" y="15362"/>
                    <a:pt x="66237" y="34752"/>
                    <a:pt x="56446" y="48767"/>
                  </a:cubicBezTo>
                  <a:cubicBezTo>
                    <a:pt x="50367" y="57406"/>
                    <a:pt x="40768" y="62014"/>
                    <a:pt x="30977" y="62014"/>
                  </a:cubicBezTo>
                  <a:close/>
                  <a:moveTo>
                    <a:pt x="31041" y="12803"/>
                  </a:moveTo>
                  <a:cubicBezTo>
                    <a:pt x="25281" y="12803"/>
                    <a:pt x="19650" y="15491"/>
                    <a:pt x="16067" y="20546"/>
                  </a:cubicBezTo>
                  <a:cubicBezTo>
                    <a:pt x="10307" y="28801"/>
                    <a:pt x="12354" y="40128"/>
                    <a:pt x="20546" y="45887"/>
                  </a:cubicBezTo>
                  <a:cubicBezTo>
                    <a:pt x="28737" y="51647"/>
                    <a:pt x="40128" y="49599"/>
                    <a:pt x="45887" y="41408"/>
                  </a:cubicBezTo>
                  <a:cubicBezTo>
                    <a:pt x="51646" y="33153"/>
                    <a:pt x="49599" y="21826"/>
                    <a:pt x="41408" y="16066"/>
                  </a:cubicBezTo>
                  <a:cubicBezTo>
                    <a:pt x="38272" y="13891"/>
                    <a:pt x="34625" y="12803"/>
                    <a:pt x="31041" y="1280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137EC998-5627-4205-AEDF-F7FCA259A8FB}"/>
                </a:ext>
              </a:extLst>
            </p:cNvPr>
            <p:cNvSpPr/>
            <p:nvPr/>
          </p:nvSpPr>
          <p:spPr>
            <a:xfrm>
              <a:off x="11172123" y="2697851"/>
              <a:ext cx="25597" cy="25597"/>
            </a:xfrm>
            <a:custGeom>
              <a:avLst/>
              <a:gdLst>
                <a:gd name="connsiteX0" fmla="*/ 22349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49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49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77" y="28045"/>
                    <a:pt x="24013" y="28685"/>
                    <a:pt x="22349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D9D4D110-EAAA-4E97-98D7-31BC9C320AD6}"/>
                </a:ext>
              </a:extLst>
            </p:cNvPr>
            <p:cNvSpPr/>
            <p:nvPr/>
          </p:nvSpPr>
          <p:spPr>
            <a:xfrm>
              <a:off x="11172187" y="2697851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4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1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4" y="4368"/>
                    <a:pt x="29324" y="8399"/>
                    <a:pt x="26829" y="10895"/>
                  </a:cubicBezTo>
                  <a:lnTo>
                    <a:pt x="10894" y="26829"/>
                  </a:lnTo>
                  <a:cubicBezTo>
                    <a:pt x="9679" y="28045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C5A45805-4EBF-4735-9C07-5B75C872D4D3}"/>
                </a:ext>
              </a:extLst>
            </p:cNvPr>
            <p:cNvSpPr/>
            <p:nvPr/>
          </p:nvSpPr>
          <p:spPr>
            <a:xfrm>
              <a:off x="11139823" y="2785425"/>
              <a:ext cx="38396" cy="38396"/>
            </a:xfrm>
            <a:custGeom>
              <a:avLst/>
              <a:gdLst>
                <a:gd name="connsiteX0" fmla="*/ 21821 w 38395"/>
                <a:gd name="connsiteY0" fmla="*/ 43627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7 w 38395"/>
                <a:gd name="connsiteY5" fmla="*/ 21806 h 38395"/>
                <a:gd name="connsiteX6" fmla="*/ 37308 w 38395"/>
                <a:gd name="connsiteY6" fmla="*/ 37228 h 38395"/>
                <a:gd name="connsiteX7" fmla="*/ 37308 w 38395"/>
                <a:gd name="connsiteY7" fmla="*/ 37228 h 38395"/>
                <a:gd name="connsiteX8" fmla="*/ 21821 w 38395"/>
                <a:gd name="connsiteY8" fmla="*/ 43627 h 38395"/>
                <a:gd name="connsiteX9" fmla="*/ 21821 w 38395"/>
                <a:gd name="connsiteY9" fmla="*/ 12783 h 38395"/>
                <a:gd name="connsiteX10" fmla="*/ 15422 w 38395"/>
                <a:gd name="connsiteY10" fmla="*/ 15406 h 38395"/>
                <a:gd name="connsiteX11" fmla="*/ 12799 w 38395"/>
                <a:gd name="connsiteY11" fmla="*/ 21806 h 38395"/>
                <a:gd name="connsiteX12" fmla="*/ 15422 w 38395"/>
                <a:gd name="connsiteY12" fmla="*/ 28205 h 38395"/>
                <a:gd name="connsiteX13" fmla="*/ 28220 w 38395"/>
                <a:gd name="connsiteY13" fmla="*/ 28205 h 38395"/>
                <a:gd name="connsiteX14" fmla="*/ 30844 w 38395"/>
                <a:gd name="connsiteY14" fmla="*/ 21806 h 38395"/>
                <a:gd name="connsiteX15" fmla="*/ 28220 w 38395"/>
                <a:gd name="connsiteY15" fmla="*/ 15406 h 38395"/>
                <a:gd name="connsiteX16" fmla="*/ 21821 w 38395"/>
                <a:gd name="connsiteY16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395" h="38395">
                  <a:moveTo>
                    <a:pt x="21821" y="43627"/>
                  </a:moveTo>
                  <a:cubicBezTo>
                    <a:pt x="16254" y="43627"/>
                    <a:pt x="10622" y="41516"/>
                    <a:pt x="6399" y="37228"/>
                  </a:cubicBezTo>
                  <a:cubicBezTo>
                    <a:pt x="2304" y="33132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0" y="-2128"/>
                    <a:pt x="28797" y="-2128"/>
                    <a:pt x="37308" y="6383"/>
                  </a:cubicBezTo>
                  <a:cubicBezTo>
                    <a:pt x="41403" y="10479"/>
                    <a:pt x="43707" y="15982"/>
                    <a:pt x="43707" y="21806"/>
                  </a:cubicBezTo>
                  <a:cubicBezTo>
                    <a:pt x="43707" y="27629"/>
                    <a:pt x="41468" y="33132"/>
                    <a:pt x="37308" y="37228"/>
                  </a:cubicBezTo>
                  <a:lnTo>
                    <a:pt x="37308" y="37228"/>
                  </a:lnTo>
                  <a:cubicBezTo>
                    <a:pt x="33020" y="41516"/>
                    <a:pt x="27389" y="43627"/>
                    <a:pt x="21821" y="43627"/>
                  </a:cubicBezTo>
                  <a:close/>
                  <a:moveTo>
                    <a:pt x="21821" y="12783"/>
                  </a:moveTo>
                  <a:cubicBezTo>
                    <a:pt x="19517" y="12783"/>
                    <a:pt x="17214" y="13679"/>
                    <a:pt x="15422" y="15406"/>
                  </a:cubicBezTo>
                  <a:cubicBezTo>
                    <a:pt x="13694" y="17134"/>
                    <a:pt x="12799" y="19374"/>
                    <a:pt x="12799" y="21806"/>
                  </a:cubicBezTo>
                  <a:cubicBezTo>
                    <a:pt x="12799" y="24237"/>
                    <a:pt x="13758" y="26477"/>
                    <a:pt x="15422" y="28205"/>
                  </a:cubicBezTo>
                  <a:cubicBezTo>
                    <a:pt x="18942" y="31725"/>
                    <a:pt x="24701" y="31725"/>
                    <a:pt x="28220" y="28205"/>
                  </a:cubicBezTo>
                  <a:cubicBezTo>
                    <a:pt x="29948" y="26477"/>
                    <a:pt x="30844" y="24237"/>
                    <a:pt x="30844" y="21806"/>
                  </a:cubicBezTo>
                  <a:cubicBezTo>
                    <a:pt x="30844" y="19374"/>
                    <a:pt x="29884" y="17134"/>
                    <a:pt x="28220" y="15406"/>
                  </a:cubicBezTo>
                  <a:cubicBezTo>
                    <a:pt x="26429" y="13615"/>
                    <a:pt x="24125" y="12783"/>
                    <a:pt x="21821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EF82532-C631-4A32-97C5-4FD180249904}"/>
                </a:ext>
              </a:extLst>
            </p:cNvPr>
            <p:cNvSpPr/>
            <p:nvPr/>
          </p:nvSpPr>
          <p:spPr>
            <a:xfrm>
              <a:off x="11376581" y="2922659"/>
              <a:ext cx="31997" cy="31997"/>
            </a:xfrm>
            <a:custGeom>
              <a:avLst/>
              <a:gdLst>
                <a:gd name="connsiteX0" fmla="*/ 29837 w 31996"/>
                <a:gd name="connsiteY0" fmla="*/ 36172 h 31996"/>
                <a:gd name="connsiteX1" fmla="*/ 25294 w 31996"/>
                <a:gd name="connsiteY1" fmla="*/ 34316 h 31996"/>
                <a:gd name="connsiteX2" fmla="*/ 1872 w 31996"/>
                <a:gd name="connsiteY2" fmla="*/ 10895 h 31996"/>
                <a:gd name="connsiteX3" fmla="*/ 1872 w 31996"/>
                <a:gd name="connsiteY3" fmla="*/ 1872 h 31996"/>
                <a:gd name="connsiteX4" fmla="*/ 10895 w 31996"/>
                <a:gd name="connsiteY4" fmla="*/ 1872 h 31996"/>
                <a:gd name="connsiteX5" fmla="*/ 34317 w 31996"/>
                <a:gd name="connsiteY5" fmla="*/ 25293 h 31996"/>
                <a:gd name="connsiteX6" fmla="*/ 34317 w 31996"/>
                <a:gd name="connsiteY6" fmla="*/ 34316 h 31996"/>
                <a:gd name="connsiteX7" fmla="*/ 29837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29837" y="36172"/>
                  </a:moveTo>
                  <a:cubicBezTo>
                    <a:pt x="28173" y="36172"/>
                    <a:pt x="26573" y="35532"/>
                    <a:pt x="25294" y="343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34317" y="25293"/>
                  </a:lnTo>
                  <a:cubicBezTo>
                    <a:pt x="36813" y="27789"/>
                    <a:pt x="36813" y="31821"/>
                    <a:pt x="34317" y="34316"/>
                  </a:cubicBezTo>
                  <a:cubicBezTo>
                    <a:pt x="33101" y="35532"/>
                    <a:pt x="31437" y="36172"/>
                    <a:pt x="29837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FD69711-D6C0-41F1-83D0-20DCF7A9771F}"/>
                </a:ext>
              </a:extLst>
            </p:cNvPr>
            <p:cNvSpPr/>
            <p:nvPr/>
          </p:nvSpPr>
          <p:spPr>
            <a:xfrm>
              <a:off x="11376581" y="2922659"/>
              <a:ext cx="31997" cy="31997"/>
            </a:xfrm>
            <a:custGeom>
              <a:avLst/>
              <a:gdLst>
                <a:gd name="connsiteX0" fmla="*/ 6416 w 31996"/>
                <a:gd name="connsiteY0" fmla="*/ 36172 h 31996"/>
                <a:gd name="connsiteX1" fmla="*/ 1872 w 31996"/>
                <a:gd name="connsiteY1" fmla="*/ 34316 h 31996"/>
                <a:gd name="connsiteX2" fmla="*/ 1872 w 31996"/>
                <a:gd name="connsiteY2" fmla="*/ 25293 h 31996"/>
                <a:gd name="connsiteX3" fmla="*/ 25294 w 31996"/>
                <a:gd name="connsiteY3" fmla="*/ 1872 h 31996"/>
                <a:gd name="connsiteX4" fmla="*/ 34317 w 31996"/>
                <a:gd name="connsiteY4" fmla="*/ 1872 h 31996"/>
                <a:gd name="connsiteX5" fmla="*/ 34317 w 31996"/>
                <a:gd name="connsiteY5" fmla="*/ 10895 h 31996"/>
                <a:gd name="connsiteX6" fmla="*/ 10895 w 31996"/>
                <a:gd name="connsiteY6" fmla="*/ 34316 h 31996"/>
                <a:gd name="connsiteX7" fmla="*/ 6416 w 31996"/>
                <a:gd name="connsiteY7" fmla="*/ 36172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996" h="31996">
                  <a:moveTo>
                    <a:pt x="6416" y="36172"/>
                  </a:moveTo>
                  <a:cubicBezTo>
                    <a:pt x="4752" y="36172"/>
                    <a:pt x="3152" y="35532"/>
                    <a:pt x="1872" y="34316"/>
                  </a:cubicBezTo>
                  <a:cubicBezTo>
                    <a:pt x="-624" y="31821"/>
                    <a:pt x="-624" y="27789"/>
                    <a:pt x="1872" y="25293"/>
                  </a:cubicBezTo>
                  <a:lnTo>
                    <a:pt x="25294" y="1872"/>
                  </a:lnTo>
                  <a:cubicBezTo>
                    <a:pt x="27789" y="-624"/>
                    <a:pt x="31821" y="-624"/>
                    <a:pt x="34317" y="1872"/>
                  </a:cubicBezTo>
                  <a:cubicBezTo>
                    <a:pt x="36813" y="4368"/>
                    <a:pt x="36813" y="8399"/>
                    <a:pt x="34317" y="10895"/>
                  </a:cubicBezTo>
                  <a:lnTo>
                    <a:pt x="10895" y="34316"/>
                  </a:lnTo>
                  <a:cubicBezTo>
                    <a:pt x="9679" y="35532"/>
                    <a:pt x="8016" y="36172"/>
                    <a:pt x="6416" y="361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B29B63D-D2E4-4A09-8823-C5B8852CE26F}"/>
                </a:ext>
              </a:extLst>
            </p:cNvPr>
            <p:cNvSpPr/>
            <p:nvPr/>
          </p:nvSpPr>
          <p:spPr>
            <a:xfrm>
              <a:off x="11331035" y="2999227"/>
              <a:ext cx="38396" cy="38396"/>
            </a:xfrm>
            <a:custGeom>
              <a:avLst/>
              <a:gdLst>
                <a:gd name="connsiteX0" fmla="*/ 21821 w 38395"/>
                <a:gd name="connsiteY0" fmla="*/ 43627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7 w 38395"/>
                <a:gd name="connsiteY5" fmla="*/ 21806 h 38395"/>
                <a:gd name="connsiteX6" fmla="*/ 37308 w 38395"/>
                <a:gd name="connsiteY6" fmla="*/ 37228 h 38395"/>
                <a:gd name="connsiteX7" fmla="*/ 37308 w 38395"/>
                <a:gd name="connsiteY7" fmla="*/ 37228 h 38395"/>
                <a:gd name="connsiteX8" fmla="*/ 37308 w 38395"/>
                <a:gd name="connsiteY8" fmla="*/ 37228 h 38395"/>
                <a:gd name="connsiteX9" fmla="*/ 21821 w 38395"/>
                <a:gd name="connsiteY9" fmla="*/ 43627 h 38395"/>
                <a:gd name="connsiteX10" fmla="*/ 21821 w 38395"/>
                <a:gd name="connsiteY10" fmla="*/ 12783 h 38395"/>
                <a:gd name="connsiteX11" fmla="*/ 15422 w 38395"/>
                <a:gd name="connsiteY11" fmla="*/ 15406 h 38395"/>
                <a:gd name="connsiteX12" fmla="*/ 12799 w 38395"/>
                <a:gd name="connsiteY12" fmla="*/ 21806 h 38395"/>
                <a:gd name="connsiteX13" fmla="*/ 15422 w 38395"/>
                <a:gd name="connsiteY13" fmla="*/ 28205 h 38395"/>
                <a:gd name="connsiteX14" fmla="*/ 28220 w 38395"/>
                <a:gd name="connsiteY14" fmla="*/ 28205 h 38395"/>
                <a:gd name="connsiteX15" fmla="*/ 28220 w 38395"/>
                <a:gd name="connsiteY15" fmla="*/ 28205 h 38395"/>
                <a:gd name="connsiteX16" fmla="*/ 30844 w 38395"/>
                <a:gd name="connsiteY16" fmla="*/ 21806 h 38395"/>
                <a:gd name="connsiteX17" fmla="*/ 28220 w 38395"/>
                <a:gd name="connsiteY17" fmla="*/ 15406 h 38395"/>
                <a:gd name="connsiteX18" fmla="*/ 21821 w 38395"/>
                <a:gd name="connsiteY18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395" h="38395">
                  <a:moveTo>
                    <a:pt x="21821" y="43627"/>
                  </a:moveTo>
                  <a:cubicBezTo>
                    <a:pt x="16254" y="43627"/>
                    <a:pt x="10622" y="41516"/>
                    <a:pt x="6399" y="37228"/>
                  </a:cubicBezTo>
                  <a:cubicBezTo>
                    <a:pt x="2304" y="33132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0" y="-2128"/>
                    <a:pt x="28797" y="-2128"/>
                    <a:pt x="37308" y="6383"/>
                  </a:cubicBezTo>
                  <a:cubicBezTo>
                    <a:pt x="41403" y="10479"/>
                    <a:pt x="43707" y="15982"/>
                    <a:pt x="43707" y="21806"/>
                  </a:cubicBezTo>
                  <a:cubicBezTo>
                    <a:pt x="43707" y="27629"/>
                    <a:pt x="41468" y="33132"/>
                    <a:pt x="37308" y="37228"/>
                  </a:cubicBezTo>
                  <a:lnTo>
                    <a:pt x="37308" y="37228"/>
                  </a:lnTo>
                  <a:lnTo>
                    <a:pt x="37308" y="37228"/>
                  </a:lnTo>
                  <a:cubicBezTo>
                    <a:pt x="32956" y="41516"/>
                    <a:pt x="27389" y="43627"/>
                    <a:pt x="21821" y="43627"/>
                  </a:cubicBezTo>
                  <a:close/>
                  <a:moveTo>
                    <a:pt x="21821" y="12783"/>
                  </a:moveTo>
                  <a:cubicBezTo>
                    <a:pt x="19517" y="12783"/>
                    <a:pt x="17214" y="13679"/>
                    <a:pt x="15422" y="15406"/>
                  </a:cubicBezTo>
                  <a:cubicBezTo>
                    <a:pt x="13694" y="17134"/>
                    <a:pt x="12799" y="19374"/>
                    <a:pt x="12799" y="21806"/>
                  </a:cubicBezTo>
                  <a:cubicBezTo>
                    <a:pt x="12799" y="24237"/>
                    <a:pt x="13758" y="26477"/>
                    <a:pt x="15422" y="28205"/>
                  </a:cubicBezTo>
                  <a:cubicBezTo>
                    <a:pt x="18942" y="31725"/>
                    <a:pt x="24701" y="31725"/>
                    <a:pt x="28220" y="28205"/>
                  </a:cubicBezTo>
                  <a:lnTo>
                    <a:pt x="28220" y="28205"/>
                  </a:lnTo>
                  <a:cubicBezTo>
                    <a:pt x="29948" y="26477"/>
                    <a:pt x="30844" y="24237"/>
                    <a:pt x="30844" y="21806"/>
                  </a:cubicBezTo>
                  <a:cubicBezTo>
                    <a:pt x="30844" y="19374"/>
                    <a:pt x="29884" y="17134"/>
                    <a:pt x="28220" y="15406"/>
                  </a:cubicBezTo>
                  <a:cubicBezTo>
                    <a:pt x="26428" y="13615"/>
                    <a:pt x="24125" y="12783"/>
                    <a:pt x="21821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170E0B5-A6D3-4A87-9F93-BFCF51553C49}"/>
                </a:ext>
              </a:extLst>
            </p:cNvPr>
            <p:cNvSpPr/>
            <p:nvPr/>
          </p:nvSpPr>
          <p:spPr>
            <a:xfrm>
              <a:off x="11246883" y="3046310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79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8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ACC0CF9E-3D0F-4966-9E77-A3F9F8B24E89}"/>
                </a:ext>
              </a:extLst>
            </p:cNvPr>
            <p:cNvSpPr/>
            <p:nvPr/>
          </p:nvSpPr>
          <p:spPr>
            <a:xfrm>
              <a:off x="11235620" y="3057637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8925" y="0"/>
                  </a:lnTo>
                  <a:cubicBezTo>
                    <a:pt x="32444" y="0"/>
                    <a:pt x="35324" y="2880"/>
                    <a:pt x="35324" y="6399"/>
                  </a:cubicBezTo>
                  <a:cubicBezTo>
                    <a:pt x="35324" y="9919"/>
                    <a:pt x="32444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454CAE5D-59F7-419C-8246-A0947C1A07BB}"/>
                </a:ext>
              </a:extLst>
            </p:cNvPr>
            <p:cNvSpPr/>
            <p:nvPr/>
          </p:nvSpPr>
          <p:spPr>
            <a:xfrm>
              <a:off x="11443534" y="2605284"/>
              <a:ext cx="108789" cy="108789"/>
            </a:xfrm>
            <a:custGeom>
              <a:avLst/>
              <a:gdLst>
                <a:gd name="connsiteX0" fmla="*/ 46203 w 108788"/>
                <a:gd name="connsiteY0" fmla="*/ 114276 h 108788"/>
                <a:gd name="connsiteX1" fmla="*/ 41660 w 108788"/>
                <a:gd name="connsiteY1" fmla="*/ 112420 h 108788"/>
                <a:gd name="connsiteX2" fmla="*/ 1856 w 108788"/>
                <a:gd name="connsiteY2" fmla="*/ 72616 h 108788"/>
                <a:gd name="connsiteX3" fmla="*/ 0 w 108788"/>
                <a:gd name="connsiteY3" fmla="*/ 68073 h 108788"/>
                <a:gd name="connsiteX4" fmla="*/ 1856 w 108788"/>
                <a:gd name="connsiteY4" fmla="*/ 63529 h 108788"/>
                <a:gd name="connsiteX5" fmla="*/ 57082 w 108788"/>
                <a:gd name="connsiteY5" fmla="*/ 8303 h 108788"/>
                <a:gd name="connsiteX6" fmla="*/ 97334 w 108788"/>
                <a:gd name="connsiteY6" fmla="*/ 8303 h 108788"/>
                <a:gd name="connsiteX7" fmla="*/ 105972 w 108788"/>
                <a:gd name="connsiteY7" fmla="*/ 16942 h 108788"/>
                <a:gd name="connsiteX8" fmla="*/ 105972 w 108788"/>
                <a:gd name="connsiteY8" fmla="*/ 57194 h 108788"/>
                <a:gd name="connsiteX9" fmla="*/ 50746 w 108788"/>
                <a:gd name="connsiteY9" fmla="*/ 112420 h 108788"/>
                <a:gd name="connsiteX10" fmla="*/ 46203 w 108788"/>
                <a:gd name="connsiteY10" fmla="*/ 114276 h 108788"/>
                <a:gd name="connsiteX11" fmla="*/ 15423 w 108788"/>
                <a:gd name="connsiteY11" fmla="*/ 68073 h 108788"/>
                <a:gd name="connsiteX12" fmla="*/ 46203 w 108788"/>
                <a:gd name="connsiteY12" fmla="*/ 98854 h 108788"/>
                <a:gd name="connsiteX13" fmla="*/ 96950 w 108788"/>
                <a:gd name="connsiteY13" fmla="*/ 48107 h 108788"/>
                <a:gd name="connsiteX14" fmla="*/ 96950 w 108788"/>
                <a:gd name="connsiteY14" fmla="*/ 25965 h 108788"/>
                <a:gd name="connsiteX15" fmla="*/ 88310 w 108788"/>
                <a:gd name="connsiteY15" fmla="*/ 17326 h 108788"/>
                <a:gd name="connsiteX16" fmla="*/ 66169 w 108788"/>
                <a:gd name="connsiteY16" fmla="*/ 17326 h 108788"/>
                <a:gd name="connsiteX17" fmla="*/ 15423 w 108788"/>
                <a:gd name="connsiteY17" fmla="*/ 68073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8788" h="108788">
                  <a:moveTo>
                    <a:pt x="46203" y="114276"/>
                  </a:moveTo>
                  <a:cubicBezTo>
                    <a:pt x="44539" y="114276"/>
                    <a:pt x="42939" y="113636"/>
                    <a:pt x="41660" y="112420"/>
                  </a:cubicBezTo>
                  <a:lnTo>
                    <a:pt x="1856" y="72616"/>
                  </a:lnTo>
                  <a:cubicBezTo>
                    <a:pt x="640" y="71400"/>
                    <a:pt x="0" y="69801"/>
                    <a:pt x="0" y="68073"/>
                  </a:cubicBezTo>
                  <a:cubicBezTo>
                    <a:pt x="0" y="66345"/>
                    <a:pt x="704" y="64745"/>
                    <a:pt x="1856" y="63529"/>
                  </a:cubicBezTo>
                  <a:lnTo>
                    <a:pt x="57082" y="8303"/>
                  </a:lnTo>
                  <a:cubicBezTo>
                    <a:pt x="68153" y="-2768"/>
                    <a:pt x="86263" y="-2768"/>
                    <a:pt x="97334" y="8303"/>
                  </a:cubicBezTo>
                  <a:lnTo>
                    <a:pt x="105972" y="16942"/>
                  </a:lnTo>
                  <a:cubicBezTo>
                    <a:pt x="117044" y="28013"/>
                    <a:pt x="117044" y="46123"/>
                    <a:pt x="105972" y="57194"/>
                  </a:cubicBezTo>
                  <a:lnTo>
                    <a:pt x="50746" y="112420"/>
                  </a:lnTo>
                  <a:cubicBezTo>
                    <a:pt x="49467" y="113700"/>
                    <a:pt x="47867" y="114276"/>
                    <a:pt x="46203" y="114276"/>
                  </a:cubicBezTo>
                  <a:close/>
                  <a:moveTo>
                    <a:pt x="15423" y="68073"/>
                  </a:moveTo>
                  <a:lnTo>
                    <a:pt x="46203" y="98854"/>
                  </a:lnTo>
                  <a:lnTo>
                    <a:pt x="96950" y="48107"/>
                  </a:lnTo>
                  <a:cubicBezTo>
                    <a:pt x="103029" y="42028"/>
                    <a:pt x="103029" y="32045"/>
                    <a:pt x="96950" y="25965"/>
                  </a:cubicBezTo>
                  <a:lnTo>
                    <a:pt x="88310" y="17326"/>
                  </a:lnTo>
                  <a:cubicBezTo>
                    <a:pt x="82231" y="11247"/>
                    <a:pt x="72249" y="11247"/>
                    <a:pt x="66169" y="17326"/>
                  </a:cubicBezTo>
                  <a:lnTo>
                    <a:pt x="15423" y="6807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168C1B5-2816-4E3E-91B7-CFE5FEBA0AE7}"/>
                </a:ext>
              </a:extLst>
            </p:cNvPr>
            <p:cNvSpPr/>
            <p:nvPr/>
          </p:nvSpPr>
          <p:spPr>
            <a:xfrm>
              <a:off x="11162983" y="2702330"/>
              <a:ext cx="294369" cy="294369"/>
            </a:xfrm>
            <a:custGeom>
              <a:avLst/>
              <a:gdLst>
                <a:gd name="connsiteX0" fmla="*/ 46848 w 294369"/>
                <a:gd name="connsiteY0" fmla="*/ 297905 h 294369"/>
                <a:gd name="connsiteX1" fmla="*/ 26690 w 294369"/>
                <a:gd name="connsiteY1" fmla="*/ 293297 h 294369"/>
                <a:gd name="connsiteX2" fmla="*/ 23746 w 294369"/>
                <a:gd name="connsiteY2" fmla="*/ 284722 h 294369"/>
                <a:gd name="connsiteX3" fmla="*/ 32321 w 294369"/>
                <a:gd name="connsiteY3" fmla="*/ 281778 h 294369"/>
                <a:gd name="connsiteX4" fmla="*/ 46848 w 294369"/>
                <a:gd name="connsiteY4" fmla="*/ 285042 h 294369"/>
                <a:gd name="connsiteX5" fmla="*/ 71037 w 294369"/>
                <a:gd name="connsiteY5" fmla="*/ 275059 h 294369"/>
                <a:gd name="connsiteX6" fmla="*/ 282279 w 294369"/>
                <a:gd name="connsiteY6" fmla="*/ 63817 h 294369"/>
                <a:gd name="connsiteX7" fmla="*/ 233964 w 294369"/>
                <a:gd name="connsiteY7" fmla="*/ 15502 h 294369"/>
                <a:gd name="connsiteX8" fmla="*/ 22722 w 294369"/>
                <a:gd name="connsiteY8" fmla="*/ 226744 h 294369"/>
                <a:gd name="connsiteX9" fmla="*/ 16067 w 294369"/>
                <a:gd name="connsiteY9" fmla="*/ 265460 h 294369"/>
                <a:gd name="connsiteX10" fmla="*/ 13059 w 294369"/>
                <a:gd name="connsiteY10" fmla="*/ 273971 h 294369"/>
                <a:gd name="connsiteX11" fmla="*/ 4548 w 294369"/>
                <a:gd name="connsiteY11" fmla="*/ 270964 h 294369"/>
                <a:gd name="connsiteX12" fmla="*/ 13699 w 294369"/>
                <a:gd name="connsiteY12" fmla="*/ 217657 h 294369"/>
                <a:gd name="connsiteX13" fmla="*/ 229485 w 294369"/>
                <a:gd name="connsiteY13" fmla="*/ 1872 h 294369"/>
                <a:gd name="connsiteX14" fmla="*/ 238507 w 294369"/>
                <a:gd name="connsiteY14" fmla="*/ 1872 h 294369"/>
                <a:gd name="connsiteX15" fmla="*/ 295910 w 294369"/>
                <a:gd name="connsiteY15" fmla="*/ 59274 h 294369"/>
                <a:gd name="connsiteX16" fmla="*/ 295910 w 294369"/>
                <a:gd name="connsiteY16" fmla="*/ 68297 h 294369"/>
                <a:gd name="connsiteX17" fmla="*/ 80124 w 294369"/>
                <a:gd name="connsiteY17" fmla="*/ 284082 h 294369"/>
                <a:gd name="connsiteX18" fmla="*/ 46848 w 294369"/>
                <a:gd name="connsiteY18" fmla="*/ 297905 h 29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4369" h="294369">
                  <a:moveTo>
                    <a:pt x="46848" y="297905"/>
                  </a:moveTo>
                  <a:cubicBezTo>
                    <a:pt x="39680" y="297905"/>
                    <a:pt x="32897" y="296369"/>
                    <a:pt x="26690" y="293297"/>
                  </a:cubicBezTo>
                  <a:cubicBezTo>
                    <a:pt x="23490" y="291761"/>
                    <a:pt x="22210" y="287922"/>
                    <a:pt x="23746" y="284722"/>
                  </a:cubicBezTo>
                  <a:cubicBezTo>
                    <a:pt x="25282" y="281522"/>
                    <a:pt x="29121" y="280243"/>
                    <a:pt x="32321" y="281778"/>
                  </a:cubicBezTo>
                  <a:cubicBezTo>
                    <a:pt x="36737" y="283954"/>
                    <a:pt x="41665" y="285042"/>
                    <a:pt x="46848" y="285042"/>
                  </a:cubicBezTo>
                  <a:cubicBezTo>
                    <a:pt x="55999" y="285042"/>
                    <a:pt x="64574" y="281522"/>
                    <a:pt x="71037" y="275059"/>
                  </a:cubicBezTo>
                  <a:lnTo>
                    <a:pt x="282279" y="63817"/>
                  </a:lnTo>
                  <a:lnTo>
                    <a:pt x="233964" y="15502"/>
                  </a:lnTo>
                  <a:lnTo>
                    <a:pt x="22722" y="226744"/>
                  </a:lnTo>
                  <a:cubicBezTo>
                    <a:pt x="12547" y="236919"/>
                    <a:pt x="9859" y="252470"/>
                    <a:pt x="16067" y="265460"/>
                  </a:cubicBezTo>
                  <a:cubicBezTo>
                    <a:pt x="17603" y="268660"/>
                    <a:pt x="16259" y="272499"/>
                    <a:pt x="13059" y="273971"/>
                  </a:cubicBezTo>
                  <a:cubicBezTo>
                    <a:pt x="9859" y="275507"/>
                    <a:pt x="6020" y="274163"/>
                    <a:pt x="4548" y="270964"/>
                  </a:cubicBezTo>
                  <a:cubicBezTo>
                    <a:pt x="-3963" y="253109"/>
                    <a:pt x="-315" y="231672"/>
                    <a:pt x="13699" y="217657"/>
                  </a:cubicBezTo>
                  <a:lnTo>
                    <a:pt x="229485" y="1872"/>
                  </a:lnTo>
                  <a:cubicBezTo>
                    <a:pt x="231981" y="-624"/>
                    <a:pt x="236012" y="-624"/>
                    <a:pt x="238507" y="1872"/>
                  </a:cubicBezTo>
                  <a:lnTo>
                    <a:pt x="295910" y="59274"/>
                  </a:lnTo>
                  <a:cubicBezTo>
                    <a:pt x="298406" y="61770"/>
                    <a:pt x="298406" y="65801"/>
                    <a:pt x="295910" y="68297"/>
                  </a:cubicBezTo>
                  <a:lnTo>
                    <a:pt x="80124" y="284082"/>
                  </a:lnTo>
                  <a:cubicBezTo>
                    <a:pt x="71229" y="293041"/>
                    <a:pt x="59390" y="297905"/>
                    <a:pt x="46848" y="29790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053B9972-84C9-426F-8A55-D2681BF9B79A}"/>
                </a:ext>
              </a:extLst>
            </p:cNvPr>
            <p:cNvSpPr/>
            <p:nvPr/>
          </p:nvSpPr>
          <p:spPr>
            <a:xfrm>
              <a:off x="11367302" y="2635057"/>
              <a:ext cx="153584" cy="153584"/>
            </a:xfrm>
            <a:custGeom>
              <a:avLst/>
              <a:gdLst>
                <a:gd name="connsiteX0" fmla="*/ 108933 w 153583"/>
                <a:gd name="connsiteY0" fmla="*/ 159503 h 153583"/>
                <a:gd name="connsiteX1" fmla="*/ 104389 w 153583"/>
                <a:gd name="connsiteY1" fmla="*/ 157647 h 153583"/>
                <a:gd name="connsiteX2" fmla="*/ 1872 w 153583"/>
                <a:gd name="connsiteY2" fmla="*/ 55130 h 153583"/>
                <a:gd name="connsiteX3" fmla="*/ 1872 w 153583"/>
                <a:gd name="connsiteY3" fmla="*/ 46107 h 153583"/>
                <a:gd name="connsiteX4" fmla="*/ 46155 w 153583"/>
                <a:gd name="connsiteY4" fmla="*/ 1824 h 153583"/>
                <a:gd name="connsiteX5" fmla="*/ 55178 w 153583"/>
                <a:gd name="connsiteY5" fmla="*/ 1824 h 153583"/>
                <a:gd name="connsiteX6" fmla="*/ 157695 w 153583"/>
                <a:gd name="connsiteY6" fmla="*/ 104341 h 153583"/>
                <a:gd name="connsiteX7" fmla="*/ 159551 w 153583"/>
                <a:gd name="connsiteY7" fmla="*/ 108885 h 153583"/>
                <a:gd name="connsiteX8" fmla="*/ 157695 w 153583"/>
                <a:gd name="connsiteY8" fmla="*/ 113428 h 153583"/>
                <a:gd name="connsiteX9" fmla="*/ 113412 w 153583"/>
                <a:gd name="connsiteY9" fmla="*/ 157711 h 153583"/>
                <a:gd name="connsiteX10" fmla="*/ 108933 w 153583"/>
                <a:gd name="connsiteY10" fmla="*/ 159503 h 153583"/>
                <a:gd name="connsiteX11" fmla="*/ 15438 w 153583"/>
                <a:gd name="connsiteY11" fmla="*/ 50587 h 153583"/>
                <a:gd name="connsiteX12" fmla="*/ 108868 w 153583"/>
                <a:gd name="connsiteY12" fmla="*/ 144017 h 153583"/>
                <a:gd name="connsiteX13" fmla="*/ 144065 w 153583"/>
                <a:gd name="connsiteY13" fmla="*/ 108821 h 153583"/>
                <a:gd name="connsiteX14" fmla="*/ 50635 w 153583"/>
                <a:gd name="connsiteY14" fmla="*/ 15390 h 153583"/>
                <a:gd name="connsiteX15" fmla="*/ 15438 w 153583"/>
                <a:gd name="connsiteY15" fmla="*/ 50587 h 15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3583" h="153583">
                  <a:moveTo>
                    <a:pt x="108933" y="159503"/>
                  </a:moveTo>
                  <a:cubicBezTo>
                    <a:pt x="107269" y="159503"/>
                    <a:pt x="105669" y="158863"/>
                    <a:pt x="104389" y="157647"/>
                  </a:cubicBezTo>
                  <a:lnTo>
                    <a:pt x="1872" y="55130"/>
                  </a:lnTo>
                  <a:cubicBezTo>
                    <a:pt x="-624" y="52634"/>
                    <a:pt x="-624" y="48603"/>
                    <a:pt x="1872" y="46107"/>
                  </a:cubicBezTo>
                  <a:lnTo>
                    <a:pt x="46155" y="1824"/>
                  </a:lnTo>
                  <a:cubicBezTo>
                    <a:pt x="48587" y="-608"/>
                    <a:pt x="52810" y="-608"/>
                    <a:pt x="55178" y="1824"/>
                  </a:cubicBezTo>
                  <a:lnTo>
                    <a:pt x="157695" y="104341"/>
                  </a:lnTo>
                  <a:cubicBezTo>
                    <a:pt x="158912" y="105557"/>
                    <a:pt x="159551" y="107157"/>
                    <a:pt x="159551" y="108885"/>
                  </a:cubicBezTo>
                  <a:cubicBezTo>
                    <a:pt x="159551" y="110612"/>
                    <a:pt x="158848" y="112212"/>
                    <a:pt x="157695" y="113428"/>
                  </a:cubicBezTo>
                  <a:lnTo>
                    <a:pt x="113412" y="157711"/>
                  </a:lnTo>
                  <a:cubicBezTo>
                    <a:pt x="112196" y="158863"/>
                    <a:pt x="110532" y="159503"/>
                    <a:pt x="108933" y="159503"/>
                  </a:cubicBezTo>
                  <a:close/>
                  <a:moveTo>
                    <a:pt x="15438" y="50587"/>
                  </a:moveTo>
                  <a:lnTo>
                    <a:pt x="108868" y="144017"/>
                  </a:lnTo>
                  <a:lnTo>
                    <a:pt x="144065" y="108821"/>
                  </a:lnTo>
                  <a:lnTo>
                    <a:pt x="50635" y="15390"/>
                  </a:lnTo>
                  <a:lnTo>
                    <a:pt x="15438" y="5058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421A31FD-D4BA-4FBF-8A1E-79BEE46391B3}"/>
                </a:ext>
              </a:extLst>
            </p:cNvPr>
            <p:cNvSpPr/>
            <p:nvPr/>
          </p:nvSpPr>
          <p:spPr>
            <a:xfrm>
              <a:off x="11136462" y="2964191"/>
              <a:ext cx="57594" cy="57594"/>
            </a:xfrm>
            <a:custGeom>
              <a:avLst/>
              <a:gdLst>
                <a:gd name="connsiteX0" fmla="*/ 19998 w 57593"/>
                <a:gd name="connsiteY0" fmla="*/ 62473 h 57593"/>
                <a:gd name="connsiteX1" fmla="*/ 5855 w 57593"/>
                <a:gd name="connsiteY1" fmla="*/ 56586 h 57593"/>
                <a:gd name="connsiteX2" fmla="*/ 5855 w 57593"/>
                <a:gd name="connsiteY2" fmla="*/ 28237 h 57593"/>
                <a:gd name="connsiteX3" fmla="*/ 32220 w 57593"/>
                <a:gd name="connsiteY3" fmla="*/ 1872 h 57593"/>
                <a:gd name="connsiteX4" fmla="*/ 41244 w 57593"/>
                <a:gd name="connsiteY4" fmla="*/ 1872 h 57593"/>
                <a:gd name="connsiteX5" fmla="*/ 41244 w 57593"/>
                <a:gd name="connsiteY5" fmla="*/ 10895 h 57593"/>
                <a:gd name="connsiteX6" fmla="*/ 14879 w 57593"/>
                <a:gd name="connsiteY6" fmla="*/ 37260 h 57593"/>
                <a:gd name="connsiteX7" fmla="*/ 14879 w 57593"/>
                <a:gd name="connsiteY7" fmla="*/ 47499 h 57593"/>
                <a:gd name="connsiteX8" fmla="*/ 25117 w 57593"/>
                <a:gd name="connsiteY8" fmla="*/ 47499 h 57593"/>
                <a:gd name="connsiteX9" fmla="*/ 51482 w 57593"/>
                <a:gd name="connsiteY9" fmla="*/ 21134 h 57593"/>
                <a:gd name="connsiteX10" fmla="*/ 60506 w 57593"/>
                <a:gd name="connsiteY10" fmla="*/ 21134 h 57593"/>
                <a:gd name="connsiteX11" fmla="*/ 60506 w 57593"/>
                <a:gd name="connsiteY11" fmla="*/ 30157 h 57593"/>
                <a:gd name="connsiteX12" fmla="*/ 34141 w 57593"/>
                <a:gd name="connsiteY12" fmla="*/ 56522 h 57593"/>
                <a:gd name="connsiteX13" fmla="*/ 19998 w 57593"/>
                <a:gd name="connsiteY13" fmla="*/ 62473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593" h="57593">
                  <a:moveTo>
                    <a:pt x="19998" y="62473"/>
                  </a:moveTo>
                  <a:cubicBezTo>
                    <a:pt x="14879" y="62473"/>
                    <a:pt x="9760" y="60490"/>
                    <a:pt x="5855" y="56586"/>
                  </a:cubicBezTo>
                  <a:cubicBezTo>
                    <a:pt x="-1952" y="48779"/>
                    <a:pt x="-1952" y="36044"/>
                    <a:pt x="5855" y="28237"/>
                  </a:cubicBezTo>
                  <a:lnTo>
                    <a:pt x="32220" y="1872"/>
                  </a:lnTo>
                  <a:cubicBezTo>
                    <a:pt x="34716" y="-624"/>
                    <a:pt x="38748" y="-624"/>
                    <a:pt x="41244" y="1872"/>
                  </a:cubicBezTo>
                  <a:cubicBezTo>
                    <a:pt x="43740" y="4368"/>
                    <a:pt x="43740" y="8399"/>
                    <a:pt x="41244" y="10895"/>
                  </a:cubicBezTo>
                  <a:lnTo>
                    <a:pt x="14879" y="37260"/>
                  </a:lnTo>
                  <a:cubicBezTo>
                    <a:pt x="12063" y="40076"/>
                    <a:pt x="12063" y="44683"/>
                    <a:pt x="14879" y="47499"/>
                  </a:cubicBezTo>
                  <a:cubicBezTo>
                    <a:pt x="17695" y="50315"/>
                    <a:pt x="22302" y="50315"/>
                    <a:pt x="25117" y="47499"/>
                  </a:cubicBezTo>
                  <a:lnTo>
                    <a:pt x="51482" y="21134"/>
                  </a:lnTo>
                  <a:cubicBezTo>
                    <a:pt x="53978" y="18638"/>
                    <a:pt x="58010" y="18638"/>
                    <a:pt x="60506" y="21134"/>
                  </a:cubicBezTo>
                  <a:cubicBezTo>
                    <a:pt x="63002" y="23630"/>
                    <a:pt x="63002" y="27661"/>
                    <a:pt x="60506" y="30157"/>
                  </a:cubicBezTo>
                  <a:lnTo>
                    <a:pt x="34141" y="56522"/>
                  </a:lnTo>
                  <a:cubicBezTo>
                    <a:pt x="30237" y="60554"/>
                    <a:pt x="25117" y="62473"/>
                    <a:pt x="19998" y="6247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A345D4D2-7C80-4DF1-A9BC-B2BDBB539310}"/>
                </a:ext>
              </a:extLst>
            </p:cNvPr>
            <p:cNvSpPr/>
            <p:nvPr/>
          </p:nvSpPr>
          <p:spPr>
            <a:xfrm>
              <a:off x="11125424" y="3028584"/>
              <a:ext cx="31997" cy="51195"/>
            </a:xfrm>
            <a:custGeom>
              <a:avLst/>
              <a:gdLst>
                <a:gd name="connsiteX0" fmla="*/ 29116 w 31996"/>
                <a:gd name="connsiteY0" fmla="*/ 23677 h 51194"/>
                <a:gd name="connsiteX1" fmla="*/ 29116 w 31996"/>
                <a:gd name="connsiteY1" fmla="*/ 23677 h 51194"/>
                <a:gd name="connsiteX2" fmla="*/ 17470 w 31996"/>
                <a:gd name="connsiteY2" fmla="*/ 0 h 51194"/>
                <a:gd name="connsiteX3" fmla="*/ 5887 w 31996"/>
                <a:gd name="connsiteY3" fmla="*/ 23614 h 51194"/>
                <a:gd name="connsiteX4" fmla="*/ 5887 w 31996"/>
                <a:gd name="connsiteY4" fmla="*/ 23614 h 51194"/>
                <a:gd name="connsiteX5" fmla="*/ 5887 w 31996"/>
                <a:gd name="connsiteY5" fmla="*/ 23614 h 51194"/>
                <a:gd name="connsiteX6" fmla="*/ 0 w 31996"/>
                <a:gd name="connsiteY6" fmla="*/ 36604 h 51194"/>
                <a:gd name="connsiteX7" fmla="*/ 17470 w 31996"/>
                <a:gd name="connsiteY7" fmla="*/ 54074 h 51194"/>
                <a:gd name="connsiteX8" fmla="*/ 34940 w 31996"/>
                <a:gd name="connsiteY8" fmla="*/ 36604 h 51194"/>
                <a:gd name="connsiteX9" fmla="*/ 34876 w 31996"/>
                <a:gd name="connsiteY9" fmla="*/ 35260 h 51194"/>
                <a:gd name="connsiteX10" fmla="*/ 29116 w 31996"/>
                <a:gd name="connsiteY10" fmla="*/ 23677 h 51194"/>
                <a:gd name="connsiteX11" fmla="*/ 29116 w 31996"/>
                <a:gd name="connsiteY11" fmla="*/ 23677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996" h="51194">
                  <a:moveTo>
                    <a:pt x="29116" y="23677"/>
                  </a:moveTo>
                  <a:lnTo>
                    <a:pt x="29116" y="23677"/>
                  </a:lnTo>
                  <a:lnTo>
                    <a:pt x="17470" y="0"/>
                  </a:lnTo>
                  <a:lnTo>
                    <a:pt x="5887" y="23614"/>
                  </a:lnTo>
                  <a:lnTo>
                    <a:pt x="5887" y="23614"/>
                  </a:lnTo>
                  <a:lnTo>
                    <a:pt x="5887" y="23614"/>
                  </a:lnTo>
                  <a:cubicBezTo>
                    <a:pt x="2304" y="26749"/>
                    <a:pt x="0" y="31421"/>
                    <a:pt x="0" y="36604"/>
                  </a:cubicBezTo>
                  <a:cubicBezTo>
                    <a:pt x="0" y="46267"/>
                    <a:pt x="7807" y="54074"/>
                    <a:pt x="17470" y="54074"/>
                  </a:cubicBezTo>
                  <a:cubicBezTo>
                    <a:pt x="27133" y="54074"/>
                    <a:pt x="34940" y="46267"/>
                    <a:pt x="34940" y="36604"/>
                  </a:cubicBezTo>
                  <a:cubicBezTo>
                    <a:pt x="34940" y="36156"/>
                    <a:pt x="34940" y="35708"/>
                    <a:pt x="34876" y="35260"/>
                  </a:cubicBezTo>
                  <a:cubicBezTo>
                    <a:pt x="34492" y="30653"/>
                    <a:pt x="32316" y="26493"/>
                    <a:pt x="29116" y="23677"/>
                  </a:cubicBezTo>
                  <a:lnTo>
                    <a:pt x="29116" y="2367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94A3A3EC-2F8E-44F1-B46B-511D95B15C04}"/>
                </a:ext>
              </a:extLst>
            </p:cNvPr>
            <p:cNvSpPr/>
            <p:nvPr/>
          </p:nvSpPr>
          <p:spPr>
            <a:xfrm>
              <a:off x="11241940" y="2813998"/>
              <a:ext cx="83191" cy="83191"/>
            </a:xfrm>
            <a:custGeom>
              <a:avLst/>
              <a:gdLst>
                <a:gd name="connsiteX0" fmla="*/ 6415 w 83191"/>
                <a:gd name="connsiteY0" fmla="*/ 83911 h 83191"/>
                <a:gd name="connsiteX1" fmla="*/ 1872 w 83191"/>
                <a:gd name="connsiteY1" fmla="*/ 82055 h 83191"/>
                <a:gd name="connsiteX2" fmla="*/ 1872 w 83191"/>
                <a:gd name="connsiteY2" fmla="*/ 73032 h 83191"/>
                <a:gd name="connsiteX3" fmla="*/ 73032 w 83191"/>
                <a:gd name="connsiteY3" fmla="*/ 1872 h 83191"/>
                <a:gd name="connsiteX4" fmla="*/ 82055 w 83191"/>
                <a:gd name="connsiteY4" fmla="*/ 1872 h 83191"/>
                <a:gd name="connsiteX5" fmla="*/ 82055 w 83191"/>
                <a:gd name="connsiteY5" fmla="*/ 10895 h 83191"/>
                <a:gd name="connsiteX6" fmla="*/ 10958 w 83191"/>
                <a:gd name="connsiteY6" fmla="*/ 81991 h 83191"/>
                <a:gd name="connsiteX7" fmla="*/ 6415 w 83191"/>
                <a:gd name="connsiteY7" fmla="*/ 83911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91" h="83191">
                  <a:moveTo>
                    <a:pt x="6415" y="83911"/>
                  </a:moveTo>
                  <a:cubicBezTo>
                    <a:pt x="4751" y="83911"/>
                    <a:pt x="3151" y="83271"/>
                    <a:pt x="1872" y="82055"/>
                  </a:cubicBezTo>
                  <a:cubicBezTo>
                    <a:pt x="-624" y="79560"/>
                    <a:pt x="-624" y="75528"/>
                    <a:pt x="1872" y="73032"/>
                  </a:cubicBezTo>
                  <a:lnTo>
                    <a:pt x="73032" y="1872"/>
                  </a:lnTo>
                  <a:cubicBezTo>
                    <a:pt x="75527" y="-624"/>
                    <a:pt x="79559" y="-624"/>
                    <a:pt x="82055" y="1872"/>
                  </a:cubicBezTo>
                  <a:cubicBezTo>
                    <a:pt x="84551" y="4368"/>
                    <a:pt x="84551" y="8399"/>
                    <a:pt x="82055" y="10895"/>
                  </a:cubicBezTo>
                  <a:lnTo>
                    <a:pt x="10958" y="81991"/>
                  </a:lnTo>
                  <a:cubicBezTo>
                    <a:pt x="9679" y="83271"/>
                    <a:pt x="8079" y="83911"/>
                    <a:pt x="6415" y="8391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6" name="Group 715">
            <a:extLst>
              <a:ext uri="{FF2B5EF4-FFF2-40B4-BE49-F238E27FC236}">
                <a16:creationId xmlns:a16="http://schemas.microsoft.com/office/drawing/2014/main" id="{97C68616-07A2-4B98-BE48-47A284DF92BB}"/>
              </a:ext>
            </a:extLst>
          </p:cNvPr>
          <p:cNvGrpSpPr/>
          <p:nvPr/>
        </p:nvGrpSpPr>
        <p:grpSpPr>
          <a:xfrm>
            <a:off x="10618492" y="3531855"/>
            <a:ext cx="455888" cy="522374"/>
            <a:chOff x="11063670" y="3647763"/>
            <a:chExt cx="455888" cy="522374"/>
          </a:xfrm>
        </p:grpSpPr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EE9C29BB-897D-4EAB-A3BF-20ACF6AC4152}"/>
                </a:ext>
              </a:extLst>
            </p:cNvPr>
            <p:cNvSpPr/>
            <p:nvPr/>
          </p:nvSpPr>
          <p:spPr>
            <a:xfrm>
              <a:off x="11151341" y="3748956"/>
              <a:ext cx="332765" cy="319966"/>
            </a:xfrm>
            <a:custGeom>
              <a:avLst/>
              <a:gdLst>
                <a:gd name="connsiteX0" fmla="*/ 120563 w 332765"/>
                <a:gd name="connsiteY0" fmla="*/ 326110 h 319966"/>
                <a:gd name="connsiteX1" fmla="*/ 118068 w 332765"/>
                <a:gd name="connsiteY1" fmla="*/ 325598 h 319966"/>
                <a:gd name="connsiteX2" fmla="*/ 0 w 332765"/>
                <a:gd name="connsiteY2" fmla="*/ 166383 h 319966"/>
                <a:gd name="connsiteX3" fmla="*/ 166383 w 332765"/>
                <a:gd name="connsiteY3" fmla="*/ 0 h 319966"/>
                <a:gd name="connsiteX4" fmla="*/ 332765 w 332765"/>
                <a:gd name="connsiteY4" fmla="*/ 166383 h 319966"/>
                <a:gd name="connsiteX5" fmla="*/ 214121 w 332765"/>
                <a:gd name="connsiteY5" fmla="*/ 325790 h 319966"/>
                <a:gd name="connsiteX6" fmla="*/ 206186 w 332765"/>
                <a:gd name="connsiteY6" fmla="*/ 321502 h 319966"/>
                <a:gd name="connsiteX7" fmla="*/ 210474 w 332765"/>
                <a:gd name="connsiteY7" fmla="*/ 313567 h 319966"/>
                <a:gd name="connsiteX8" fmla="*/ 320030 w 332765"/>
                <a:gd name="connsiteY8" fmla="*/ 166446 h 319966"/>
                <a:gd name="connsiteX9" fmla="*/ 166447 w 332765"/>
                <a:gd name="connsiteY9" fmla="*/ 12863 h 319966"/>
                <a:gd name="connsiteX10" fmla="*/ 12863 w 332765"/>
                <a:gd name="connsiteY10" fmla="*/ 166446 h 319966"/>
                <a:gd name="connsiteX11" fmla="*/ 122483 w 332765"/>
                <a:gd name="connsiteY11" fmla="*/ 313567 h 319966"/>
                <a:gd name="connsiteX12" fmla="*/ 127027 w 332765"/>
                <a:gd name="connsiteY12" fmla="*/ 319710 h 319966"/>
                <a:gd name="connsiteX13" fmla="*/ 120563 w 332765"/>
                <a:gd name="connsiteY13" fmla="*/ 326110 h 319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2765" h="319966">
                  <a:moveTo>
                    <a:pt x="120563" y="326110"/>
                  </a:moveTo>
                  <a:cubicBezTo>
                    <a:pt x="119668" y="326110"/>
                    <a:pt x="118836" y="325918"/>
                    <a:pt x="118068" y="325598"/>
                  </a:cubicBezTo>
                  <a:cubicBezTo>
                    <a:pt x="48507" y="304608"/>
                    <a:pt x="0" y="239207"/>
                    <a:pt x="0" y="166383"/>
                  </a:cubicBezTo>
                  <a:cubicBezTo>
                    <a:pt x="0" y="74616"/>
                    <a:pt x="74616" y="0"/>
                    <a:pt x="166383" y="0"/>
                  </a:cubicBezTo>
                  <a:cubicBezTo>
                    <a:pt x="258149" y="0"/>
                    <a:pt x="332765" y="74616"/>
                    <a:pt x="332765" y="166383"/>
                  </a:cubicBezTo>
                  <a:cubicBezTo>
                    <a:pt x="332765" y="239399"/>
                    <a:pt x="283938" y="304992"/>
                    <a:pt x="214121" y="325790"/>
                  </a:cubicBezTo>
                  <a:cubicBezTo>
                    <a:pt x="210730" y="326814"/>
                    <a:pt x="207146" y="324894"/>
                    <a:pt x="206186" y="321502"/>
                  </a:cubicBezTo>
                  <a:cubicBezTo>
                    <a:pt x="205163" y="318111"/>
                    <a:pt x="207082" y="314527"/>
                    <a:pt x="210474" y="313567"/>
                  </a:cubicBezTo>
                  <a:cubicBezTo>
                    <a:pt x="274979" y="294369"/>
                    <a:pt x="320030" y="233831"/>
                    <a:pt x="320030" y="166446"/>
                  </a:cubicBezTo>
                  <a:cubicBezTo>
                    <a:pt x="320030" y="81783"/>
                    <a:pt x="251110" y="12863"/>
                    <a:pt x="166447" y="12863"/>
                  </a:cubicBezTo>
                  <a:cubicBezTo>
                    <a:pt x="81784" y="12863"/>
                    <a:pt x="12863" y="81783"/>
                    <a:pt x="12863" y="166446"/>
                  </a:cubicBezTo>
                  <a:cubicBezTo>
                    <a:pt x="12863" y="233895"/>
                    <a:pt x="57914" y="294369"/>
                    <a:pt x="122483" y="313567"/>
                  </a:cubicBezTo>
                  <a:cubicBezTo>
                    <a:pt x="125171" y="314399"/>
                    <a:pt x="127027" y="316895"/>
                    <a:pt x="127027" y="319710"/>
                  </a:cubicBezTo>
                  <a:cubicBezTo>
                    <a:pt x="126962" y="323230"/>
                    <a:pt x="124147" y="326110"/>
                    <a:pt x="120563" y="32611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35F030E4-9AD9-4002-B70F-3D61A0F446CC}"/>
                </a:ext>
              </a:extLst>
            </p:cNvPr>
            <p:cNvSpPr/>
            <p:nvPr/>
          </p:nvSpPr>
          <p:spPr>
            <a:xfrm>
              <a:off x="11397971" y="3761563"/>
              <a:ext cx="121587" cy="198379"/>
            </a:xfrm>
            <a:custGeom>
              <a:avLst/>
              <a:gdLst>
                <a:gd name="connsiteX0" fmla="*/ 84215 w 121587"/>
                <a:gd name="connsiteY0" fmla="*/ 202923 h 198379"/>
                <a:gd name="connsiteX1" fmla="*/ 81463 w 121587"/>
                <a:gd name="connsiteY1" fmla="*/ 202283 h 198379"/>
                <a:gd name="connsiteX2" fmla="*/ 78456 w 121587"/>
                <a:gd name="connsiteY2" fmla="*/ 193772 h 198379"/>
                <a:gd name="connsiteX3" fmla="*/ 78520 w 121587"/>
                <a:gd name="connsiteY3" fmla="*/ 193644 h 198379"/>
                <a:gd name="connsiteX4" fmla="*/ 79799 w 121587"/>
                <a:gd name="connsiteY4" fmla="*/ 191852 h 198379"/>
                <a:gd name="connsiteX5" fmla="*/ 111028 w 121587"/>
                <a:gd name="connsiteY5" fmla="*/ 117428 h 198379"/>
                <a:gd name="connsiteX6" fmla="*/ 6399 w 121587"/>
                <a:gd name="connsiteY6" fmla="*/ 12799 h 198379"/>
                <a:gd name="connsiteX7" fmla="*/ 0 w 121587"/>
                <a:gd name="connsiteY7" fmla="*/ 6399 h 198379"/>
                <a:gd name="connsiteX8" fmla="*/ 6399 w 121587"/>
                <a:gd name="connsiteY8" fmla="*/ 0 h 198379"/>
                <a:gd name="connsiteX9" fmla="*/ 123827 w 121587"/>
                <a:gd name="connsiteY9" fmla="*/ 117428 h 198379"/>
                <a:gd name="connsiteX10" fmla="*/ 88951 w 121587"/>
                <a:gd name="connsiteY10" fmla="*/ 200811 h 198379"/>
                <a:gd name="connsiteX11" fmla="*/ 84215 w 121587"/>
                <a:gd name="connsiteY11" fmla="*/ 202923 h 19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587" h="198379">
                  <a:moveTo>
                    <a:pt x="84215" y="202923"/>
                  </a:moveTo>
                  <a:cubicBezTo>
                    <a:pt x="83255" y="202923"/>
                    <a:pt x="82359" y="202731"/>
                    <a:pt x="81463" y="202283"/>
                  </a:cubicBezTo>
                  <a:cubicBezTo>
                    <a:pt x="78264" y="200747"/>
                    <a:pt x="76920" y="196971"/>
                    <a:pt x="78456" y="193772"/>
                  </a:cubicBezTo>
                  <a:lnTo>
                    <a:pt x="78520" y="193644"/>
                  </a:lnTo>
                  <a:cubicBezTo>
                    <a:pt x="78839" y="193004"/>
                    <a:pt x="79288" y="192364"/>
                    <a:pt x="79799" y="191852"/>
                  </a:cubicBezTo>
                  <a:cubicBezTo>
                    <a:pt x="99957" y="172078"/>
                    <a:pt x="111028" y="145649"/>
                    <a:pt x="111028" y="117428"/>
                  </a:cubicBezTo>
                  <a:cubicBezTo>
                    <a:pt x="111028" y="59706"/>
                    <a:pt x="64121" y="12799"/>
                    <a:pt x="6399" y="12799"/>
                  </a:cubicBez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cubicBezTo>
                    <a:pt x="71160" y="0"/>
                    <a:pt x="123827" y="52666"/>
                    <a:pt x="123827" y="117428"/>
                  </a:cubicBezTo>
                  <a:cubicBezTo>
                    <a:pt x="123827" y="149040"/>
                    <a:pt x="111413" y="178605"/>
                    <a:pt x="88951" y="200811"/>
                  </a:cubicBezTo>
                  <a:cubicBezTo>
                    <a:pt x="87735" y="202219"/>
                    <a:pt x="86007" y="202923"/>
                    <a:pt x="84215" y="20292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4991B7A6-EAC9-4194-BBB1-54092309A7FD}"/>
                </a:ext>
              </a:extLst>
            </p:cNvPr>
            <p:cNvSpPr/>
            <p:nvPr/>
          </p:nvSpPr>
          <p:spPr>
            <a:xfrm>
              <a:off x="11449896" y="3951758"/>
              <a:ext cx="38396" cy="44795"/>
            </a:xfrm>
            <a:custGeom>
              <a:avLst/>
              <a:gdLst>
                <a:gd name="connsiteX0" fmla="*/ 6373 w 38395"/>
                <a:gd name="connsiteY0" fmla="*/ 50036 h 44795"/>
                <a:gd name="connsiteX1" fmla="*/ 2725 w 38395"/>
                <a:gd name="connsiteY1" fmla="*/ 48884 h 44795"/>
                <a:gd name="connsiteX2" fmla="*/ 1126 w 38395"/>
                <a:gd name="connsiteY2" fmla="*/ 39989 h 44795"/>
                <a:gd name="connsiteX3" fmla="*/ 26978 w 38395"/>
                <a:gd name="connsiteY3" fmla="*/ 2873 h 44795"/>
                <a:gd name="connsiteX4" fmla="*/ 35106 w 38395"/>
                <a:gd name="connsiteY4" fmla="*/ 633 h 44795"/>
                <a:gd name="connsiteX5" fmla="*/ 38113 w 38395"/>
                <a:gd name="connsiteY5" fmla="*/ 9144 h 44795"/>
                <a:gd name="connsiteX6" fmla="*/ 37537 w 38395"/>
                <a:gd name="connsiteY6" fmla="*/ 10104 h 44795"/>
                <a:gd name="connsiteX7" fmla="*/ 11620 w 38395"/>
                <a:gd name="connsiteY7" fmla="*/ 47284 h 44795"/>
                <a:gd name="connsiteX8" fmla="*/ 6373 w 38395"/>
                <a:gd name="connsiteY8" fmla="*/ 50036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395" h="44795">
                  <a:moveTo>
                    <a:pt x="6373" y="50036"/>
                  </a:moveTo>
                  <a:cubicBezTo>
                    <a:pt x="5093" y="50036"/>
                    <a:pt x="3813" y="49652"/>
                    <a:pt x="2725" y="48884"/>
                  </a:cubicBezTo>
                  <a:cubicBezTo>
                    <a:pt x="-155" y="46836"/>
                    <a:pt x="-859" y="42869"/>
                    <a:pt x="1126" y="39989"/>
                  </a:cubicBezTo>
                  <a:lnTo>
                    <a:pt x="26978" y="2873"/>
                  </a:lnTo>
                  <a:cubicBezTo>
                    <a:pt x="28706" y="249"/>
                    <a:pt x="32226" y="-775"/>
                    <a:pt x="35106" y="633"/>
                  </a:cubicBezTo>
                  <a:cubicBezTo>
                    <a:pt x="38305" y="2169"/>
                    <a:pt x="39649" y="5945"/>
                    <a:pt x="38113" y="9144"/>
                  </a:cubicBezTo>
                  <a:cubicBezTo>
                    <a:pt x="37985" y="9464"/>
                    <a:pt x="37730" y="9848"/>
                    <a:pt x="37537" y="10104"/>
                  </a:cubicBezTo>
                  <a:lnTo>
                    <a:pt x="11620" y="47284"/>
                  </a:lnTo>
                  <a:cubicBezTo>
                    <a:pt x="10404" y="49076"/>
                    <a:pt x="8420" y="50036"/>
                    <a:pt x="6373" y="5003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0498EB7E-3C58-46C4-8D0D-2009B90277ED}"/>
                </a:ext>
              </a:extLst>
            </p:cNvPr>
            <p:cNvSpPr/>
            <p:nvPr/>
          </p:nvSpPr>
          <p:spPr>
            <a:xfrm>
              <a:off x="11357394" y="3755783"/>
              <a:ext cx="51195" cy="12799"/>
            </a:xfrm>
            <a:custGeom>
              <a:avLst/>
              <a:gdLst>
                <a:gd name="connsiteX0" fmla="*/ 46977 w 51194"/>
                <a:gd name="connsiteY0" fmla="*/ 18707 h 12798"/>
                <a:gd name="connsiteX1" fmla="*/ 46017 w 51194"/>
                <a:gd name="connsiteY1" fmla="*/ 18642 h 12798"/>
                <a:gd name="connsiteX2" fmla="*/ 5445 w 51194"/>
                <a:gd name="connsiteY2" fmla="*/ 12691 h 12798"/>
                <a:gd name="connsiteX3" fmla="*/ 69 w 51194"/>
                <a:gd name="connsiteY3" fmla="*/ 5460 h 12798"/>
                <a:gd name="connsiteX4" fmla="*/ 7301 w 51194"/>
                <a:gd name="connsiteY4" fmla="*/ 84 h 12798"/>
                <a:gd name="connsiteX5" fmla="*/ 47873 w 51194"/>
                <a:gd name="connsiteY5" fmla="*/ 6036 h 12798"/>
                <a:gd name="connsiteX6" fmla="*/ 53248 w 51194"/>
                <a:gd name="connsiteY6" fmla="*/ 13267 h 12798"/>
                <a:gd name="connsiteX7" fmla="*/ 46977 w 51194"/>
                <a:gd name="connsiteY7" fmla="*/ 18707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94" h="12798">
                  <a:moveTo>
                    <a:pt x="46977" y="18707"/>
                  </a:moveTo>
                  <a:cubicBezTo>
                    <a:pt x="46657" y="18707"/>
                    <a:pt x="46337" y="18707"/>
                    <a:pt x="46017" y="18642"/>
                  </a:cubicBezTo>
                  <a:lnTo>
                    <a:pt x="5445" y="12691"/>
                  </a:lnTo>
                  <a:cubicBezTo>
                    <a:pt x="1926" y="12179"/>
                    <a:pt x="-442" y="8916"/>
                    <a:pt x="69" y="5460"/>
                  </a:cubicBezTo>
                  <a:cubicBezTo>
                    <a:pt x="582" y="1940"/>
                    <a:pt x="3846" y="-491"/>
                    <a:pt x="7301" y="84"/>
                  </a:cubicBezTo>
                  <a:lnTo>
                    <a:pt x="47873" y="6036"/>
                  </a:lnTo>
                  <a:cubicBezTo>
                    <a:pt x="51392" y="6548"/>
                    <a:pt x="53760" y="9812"/>
                    <a:pt x="53248" y="13267"/>
                  </a:cubicBezTo>
                  <a:cubicBezTo>
                    <a:pt x="52864" y="16403"/>
                    <a:pt x="50113" y="18707"/>
                    <a:pt x="46977" y="1870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886F738B-F4CB-4D9F-9AFB-2C5F7E027229}"/>
                </a:ext>
              </a:extLst>
            </p:cNvPr>
            <p:cNvSpPr/>
            <p:nvPr/>
          </p:nvSpPr>
          <p:spPr>
            <a:xfrm>
              <a:off x="11177002" y="3774681"/>
              <a:ext cx="275171" cy="268772"/>
            </a:xfrm>
            <a:custGeom>
              <a:avLst/>
              <a:gdLst>
                <a:gd name="connsiteX0" fmla="*/ 185069 w 275171"/>
                <a:gd name="connsiteY0" fmla="*/ 274019 h 268771"/>
                <a:gd name="connsiteX1" fmla="*/ 179053 w 275171"/>
                <a:gd name="connsiteY1" fmla="*/ 269732 h 268771"/>
                <a:gd name="connsiteX2" fmla="*/ 182957 w 275171"/>
                <a:gd name="connsiteY2" fmla="*/ 261605 h 268771"/>
                <a:gd name="connsiteX3" fmla="*/ 268708 w 275171"/>
                <a:gd name="connsiteY3" fmla="*/ 140721 h 268771"/>
                <a:gd name="connsiteX4" fmla="*/ 140721 w 275171"/>
                <a:gd name="connsiteY4" fmla="*/ 12799 h 268771"/>
                <a:gd name="connsiteX5" fmla="*/ 12799 w 275171"/>
                <a:gd name="connsiteY5" fmla="*/ 140721 h 268771"/>
                <a:gd name="connsiteX6" fmla="*/ 98550 w 275171"/>
                <a:gd name="connsiteY6" fmla="*/ 261605 h 268771"/>
                <a:gd name="connsiteX7" fmla="*/ 102453 w 275171"/>
                <a:gd name="connsiteY7" fmla="*/ 269732 h 268771"/>
                <a:gd name="connsiteX8" fmla="*/ 94326 w 275171"/>
                <a:gd name="connsiteY8" fmla="*/ 273635 h 268771"/>
                <a:gd name="connsiteX9" fmla="*/ 0 w 275171"/>
                <a:gd name="connsiteY9" fmla="*/ 140721 h 268771"/>
                <a:gd name="connsiteX10" fmla="*/ 140721 w 275171"/>
                <a:gd name="connsiteY10" fmla="*/ 0 h 268771"/>
                <a:gd name="connsiteX11" fmla="*/ 281506 w 275171"/>
                <a:gd name="connsiteY11" fmla="*/ 140721 h 268771"/>
                <a:gd name="connsiteX12" fmla="*/ 187180 w 275171"/>
                <a:gd name="connsiteY12" fmla="*/ 273635 h 268771"/>
                <a:gd name="connsiteX13" fmla="*/ 185069 w 275171"/>
                <a:gd name="connsiteY13" fmla="*/ 274019 h 26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171" h="268771">
                  <a:moveTo>
                    <a:pt x="185069" y="274019"/>
                  </a:moveTo>
                  <a:cubicBezTo>
                    <a:pt x="182445" y="274019"/>
                    <a:pt x="179949" y="272355"/>
                    <a:pt x="179053" y="269732"/>
                  </a:cubicBezTo>
                  <a:cubicBezTo>
                    <a:pt x="177902" y="266404"/>
                    <a:pt x="179630" y="262756"/>
                    <a:pt x="182957" y="261605"/>
                  </a:cubicBezTo>
                  <a:cubicBezTo>
                    <a:pt x="234215" y="243687"/>
                    <a:pt x="268708" y="195115"/>
                    <a:pt x="268708" y="140721"/>
                  </a:cubicBezTo>
                  <a:cubicBezTo>
                    <a:pt x="268708" y="70201"/>
                    <a:pt x="211306" y="12799"/>
                    <a:pt x="140721" y="12799"/>
                  </a:cubicBezTo>
                  <a:cubicBezTo>
                    <a:pt x="70200" y="12799"/>
                    <a:pt x="12799" y="70201"/>
                    <a:pt x="12799" y="140721"/>
                  </a:cubicBezTo>
                  <a:cubicBezTo>
                    <a:pt x="12799" y="195115"/>
                    <a:pt x="47291" y="243687"/>
                    <a:pt x="98550" y="261605"/>
                  </a:cubicBezTo>
                  <a:cubicBezTo>
                    <a:pt x="101878" y="262756"/>
                    <a:pt x="103669" y="266404"/>
                    <a:pt x="102453" y="269732"/>
                  </a:cubicBezTo>
                  <a:cubicBezTo>
                    <a:pt x="101301" y="273059"/>
                    <a:pt x="97654" y="274851"/>
                    <a:pt x="94326" y="273635"/>
                  </a:cubicBezTo>
                  <a:cubicBezTo>
                    <a:pt x="37884" y="253925"/>
                    <a:pt x="0" y="200491"/>
                    <a:pt x="0" y="140721"/>
                  </a:cubicBezTo>
                  <a:cubicBezTo>
                    <a:pt x="0" y="63097"/>
                    <a:pt x="63097" y="0"/>
                    <a:pt x="140721" y="0"/>
                  </a:cubicBezTo>
                  <a:cubicBezTo>
                    <a:pt x="218345" y="0"/>
                    <a:pt x="281506" y="63097"/>
                    <a:pt x="281506" y="140721"/>
                  </a:cubicBezTo>
                  <a:cubicBezTo>
                    <a:pt x="281506" y="200555"/>
                    <a:pt x="243623" y="253925"/>
                    <a:pt x="187180" y="273635"/>
                  </a:cubicBezTo>
                  <a:cubicBezTo>
                    <a:pt x="186477" y="273891"/>
                    <a:pt x="185773" y="274019"/>
                    <a:pt x="185069" y="27401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65C2B883-0D2B-4997-AF07-FFB8B5984681}"/>
                </a:ext>
              </a:extLst>
            </p:cNvPr>
            <p:cNvSpPr/>
            <p:nvPr/>
          </p:nvSpPr>
          <p:spPr>
            <a:xfrm>
              <a:off x="11183461" y="3647763"/>
              <a:ext cx="57594" cy="57594"/>
            </a:xfrm>
            <a:custGeom>
              <a:avLst/>
              <a:gdLst>
                <a:gd name="connsiteX0" fmla="*/ 30977 w 57593"/>
                <a:gd name="connsiteY0" fmla="*/ 62029 h 57593"/>
                <a:gd name="connsiteX1" fmla="*/ 13250 w 57593"/>
                <a:gd name="connsiteY1" fmla="*/ 56461 h 57593"/>
                <a:gd name="connsiteX2" fmla="*/ 5572 w 57593"/>
                <a:gd name="connsiteY2" fmla="*/ 13266 h 57593"/>
                <a:gd name="connsiteX3" fmla="*/ 25602 w 57593"/>
                <a:gd name="connsiteY3" fmla="*/ 467 h 57593"/>
                <a:gd name="connsiteX4" fmla="*/ 48767 w 57593"/>
                <a:gd name="connsiteY4" fmla="*/ 5587 h 57593"/>
                <a:gd name="connsiteX5" fmla="*/ 61566 w 57593"/>
                <a:gd name="connsiteY5" fmla="*/ 25617 h 57593"/>
                <a:gd name="connsiteX6" fmla="*/ 56446 w 57593"/>
                <a:gd name="connsiteY6" fmla="*/ 48782 h 57593"/>
                <a:gd name="connsiteX7" fmla="*/ 30977 w 57593"/>
                <a:gd name="connsiteY7" fmla="*/ 62029 h 57593"/>
                <a:gd name="connsiteX8" fmla="*/ 31041 w 57593"/>
                <a:gd name="connsiteY8" fmla="*/ 12818 h 57593"/>
                <a:gd name="connsiteX9" fmla="*/ 27841 w 57593"/>
                <a:gd name="connsiteY9" fmla="*/ 13074 h 57593"/>
                <a:gd name="connsiteX10" fmla="*/ 16131 w 57593"/>
                <a:gd name="connsiteY10" fmla="*/ 20561 h 57593"/>
                <a:gd name="connsiteX11" fmla="*/ 20610 w 57593"/>
                <a:gd name="connsiteY11" fmla="*/ 45903 h 57593"/>
                <a:gd name="connsiteX12" fmla="*/ 45952 w 57593"/>
                <a:gd name="connsiteY12" fmla="*/ 41423 h 57593"/>
                <a:gd name="connsiteX13" fmla="*/ 48959 w 57593"/>
                <a:gd name="connsiteY13" fmla="*/ 27793 h 57593"/>
                <a:gd name="connsiteX14" fmla="*/ 41472 w 57593"/>
                <a:gd name="connsiteY14" fmla="*/ 16082 h 57593"/>
                <a:gd name="connsiteX15" fmla="*/ 31041 w 57593"/>
                <a:gd name="connsiteY15" fmla="*/ 12818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593" h="57593">
                  <a:moveTo>
                    <a:pt x="30977" y="62029"/>
                  </a:moveTo>
                  <a:cubicBezTo>
                    <a:pt x="24834" y="62029"/>
                    <a:pt x="18691" y="60237"/>
                    <a:pt x="13250" y="56461"/>
                  </a:cubicBezTo>
                  <a:cubicBezTo>
                    <a:pt x="-764" y="46671"/>
                    <a:pt x="-4220" y="27281"/>
                    <a:pt x="5572" y="13266"/>
                  </a:cubicBezTo>
                  <a:cubicBezTo>
                    <a:pt x="10307" y="6483"/>
                    <a:pt x="17410" y="1939"/>
                    <a:pt x="25602" y="467"/>
                  </a:cubicBezTo>
                  <a:cubicBezTo>
                    <a:pt x="33729" y="-941"/>
                    <a:pt x="41984" y="851"/>
                    <a:pt x="48767" y="5587"/>
                  </a:cubicBezTo>
                  <a:cubicBezTo>
                    <a:pt x="55551" y="10322"/>
                    <a:pt x="60094" y="17426"/>
                    <a:pt x="61566" y="25617"/>
                  </a:cubicBezTo>
                  <a:cubicBezTo>
                    <a:pt x="63037" y="33744"/>
                    <a:pt x="61182" y="41999"/>
                    <a:pt x="56446" y="48782"/>
                  </a:cubicBezTo>
                  <a:cubicBezTo>
                    <a:pt x="50431" y="57422"/>
                    <a:pt x="40768" y="62029"/>
                    <a:pt x="30977" y="62029"/>
                  </a:cubicBezTo>
                  <a:close/>
                  <a:moveTo>
                    <a:pt x="31041" y="12818"/>
                  </a:moveTo>
                  <a:cubicBezTo>
                    <a:pt x="29953" y="12818"/>
                    <a:pt x="28929" y="12882"/>
                    <a:pt x="27841" y="13074"/>
                  </a:cubicBezTo>
                  <a:cubicBezTo>
                    <a:pt x="23042" y="13906"/>
                    <a:pt x="18882" y="16594"/>
                    <a:pt x="16131" y="20561"/>
                  </a:cubicBezTo>
                  <a:cubicBezTo>
                    <a:pt x="10371" y="28817"/>
                    <a:pt x="12419" y="40143"/>
                    <a:pt x="20610" y="45903"/>
                  </a:cubicBezTo>
                  <a:cubicBezTo>
                    <a:pt x="28801" y="51662"/>
                    <a:pt x="40192" y="49614"/>
                    <a:pt x="45952" y="41423"/>
                  </a:cubicBezTo>
                  <a:cubicBezTo>
                    <a:pt x="48767" y="37455"/>
                    <a:pt x="49791" y="32592"/>
                    <a:pt x="48959" y="27793"/>
                  </a:cubicBezTo>
                  <a:cubicBezTo>
                    <a:pt x="48127" y="22993"/>
                    <a:pt x="45439" y="18834"/>
                    <a:pt x="41472" y="16082"/>
                  </a:cubicBezTo>
                  <a:cubicBezTo>
                    <a:pt x="38336" y="13970"/>
                    <a:pt x="34753" y="12818"/>
                    <a:pt x="31041" y="1281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F46005F7-0C5A-4417-BD4A-4AC1E8B973DC}"/>
                </a:ext>
              </a:extLst>
            </p:cNvPr>
            <p:cNvSpPr/>
            <p:nvPr/>
          </p:nvSpPr>
          <p:spPr>
            <a:xfrm>
              <a:off x="11096035" y="3716496"/>
              <a:ext cx="25597" cy="25597"/>
            </a:xfrm>
            <a:custGeom>
              <a:avLst/>
              <a:gdLst>
                <a:gd name="connsiteX0" fmla="*/ 22349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49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49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3"/>
                    <a:pt x="26829" y="26829"/>
                  </a:cubicBezTo>
                  <a:cubicBezTo>
                    <a:pt x="25613" y="28109"/>
                    <a:pt x="23949" y="28685"/>
                    <a:pt x="22349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4CD204AF-DD79-443C-87F2-F0EA09370EF8}"/>
                </a:ext>
              </a:extLst>
            </p:cNvPr>
            <p:cNvSpPr/>
            <p:nvPr/>
          </p:nvSpPr>
          <p:spPr>
            <a:xfrm>
              <a:off x="11096035" y="3716496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1" y="28045"/>
                    <a:pt x="1872" y="26829"/>
                  </a:cubicBezTo>
                  <a:cubicBezTo>
                    <a:pt x="-624" y="24333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5" y="4368"/>
                    <a:pt x="29325" y="8399"/>
                    <a:pt x="26829" y="10895"/>
                  </a:cubicBezTo>
                  <a:lnTo>
                    <a:pt x="10895" y="26829"/>
                  </a:lnTo>
                  <a:cubicBezTo>
                    <a:pt x="9679" y="28109"/>
                    <a:pt x="8079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671A2AE1-D288-4AFC-8CF8-EE3D23A33BBD}"/>
                </a:ext>
              </a:extLst>
            </p:cNvPr>
            <p:cNvSpPr/>
            <p:nvPr/>
          </p:nvSpPr>
          <p:spPr>
            <a:xfrm>
              <a:off x="11063670" y="3804070"/>
              <a:ext cx="38396" cy="38396"/>
            </a:xfrm>
            <a:custGeom>
              <a:avLst/>
              <a:gdLst>
                <a:gd name="connsiteX0" fmla="*/ 21821 w 38395"/>
                <a:gd name="connsiteY0" fmla="*/ 43627 h 38395"/>
                <a:gd name="connsiteX1" fmla="*/ 6399 w 38395"/>
                <a:gd name="connsiteY1" fmla="*/ 37228 h 38395"/>
                <a:gd name="connsiteX2" fmla="*/ 0 w 38395"/>
                <a:gd name="connsiteY2" fmla="*/ 21806 h 38395"/>
                <a:gd name="connsiteX3" fmla="*/ 6399 w 38395"/>
                <a:gd name="connsiteY3" fmla="*/ 6383 h 38395"/>
                <a:gd name="connsiteX4" fmla="*/ 37308 w 38395"/>
                <a:gd name="connsiteY4" fmla="*/ 6383 h 38395"/>
                <a:gd name="connsiteX5" fmla="*/ 43707 w 38395"/>
                <a:gd name="connsiteY5" fmla="*/ 21806 h 38395"/>
                <a:gd name="connsiteX6" fmla="*/ 37308 w 38395"/>
                <a:gd name="connsiteY6" fmla="*/ 37228 h 38395"/>
                <a:gd name="connsiteX7" fmla="*/ 37308 w 38395"/>
                <a:gd name="connsiteY7" fmla="*/ 37228 h 38395"/>
                <a:gd name="connsiteX8" fmla="*/ 37308 w 38395"/>
                <a:gd name="connsiteY8" fmla="*/ 37228 h 38395"/>
                <a:gd name="connsiteX9" fmla="*/ 21821 w 38395"/>
                <a:gd name="connsiteY9" fmla="*/ 43627 h 38395"/>
                <a:gd name="connsiteX10" fmla="*/ 21821 w 38395"/>
                <a:gd name="connsiteY10" fmla="*/ 12783 h 38395"/>
                <a:gd name="connsiteX11" fmla="*/ 15422 w 38395"/>
                <a:gd name="connsiteY11" fmla="*/ 15406 h 38395"/>
                <a:gd name="connsiteX12" fmla="*/ 12799 w 38395"/>
                <a:gd name="connsiteY12" fmla="*/ 21806 h 38395"/>
                <a:gd name="connsiteX13" fmla="*/ 15422 w 38395"/>
                <a:gd name="connsiteY13" fmla="*/ 28205 h 38395"/>
                <a:gd name="connsiteX14" fmla="*/ 28220 w 38395"/>
                <a:gd name="connsiteY14" fmla="*/ 28205 h 38395"/>
                <a:gd name="connsiteX15" fmla="*/ 28220 w 38395"/>
                <a:gd name="connsiteY15" fmla="*/ 28205 h 38395"/>
                <a:gd name="connsiteX16" fmla="*/ 30844 w 38395"/>
                <a:gd name="connsiteY16" fmla="*/ 21806 h 38395"/>
                <a:gd name="connsiteX17" fmla="*/ 28220 w 38395"/>
                <a:gd name="connsiteY17" fmla="*/ 15406 h 38395"/>
                <a:gd name="connsiteX18" fmla="*/ 21821 w 38395"/>
                <a:gd name="connsiteY18" fmla="*/ 1278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395" h="38395">
                  <a:moveTo>
                    <a:pt x="21821" y="43627"/>
                  </a:moveTo>
                  <a:cubicBezTo>
                    <a:pt x="16254" y="43627"/>
                    <a:pt x="10622" y="41516"/>
                    <a:pt x="6399" y="37228"/>
                  </a:cubicBezTo>
                  <a:cubicBezTo>
                    <a:pt x="2304" y="33132"/>
                    <a:pt x="0" y="27629"/>
                    <a:pt x="0" y="21806"/>
                  </a:cubicBezTo>
                  <a:cubicBezTo>
                    <a:pt x="0" y="15982"/>
                    <a:pt x="2240" y="10479"/>
                    <a:pt x="6399" y="6383"/>
                  </a:cubicBezTo>
                  <a:cubicBezTo>
                    <a:pt x="14910" y="-2128"/>
                    <a:pt x="28797" y="-2128"/>
                    <a:pt x="37308" y="6383"/>
                  </a:cubicBezTo>
                  <a:cubicBezTo>
                    <a:pt x="41403" y="10479"/>
                    <a:pt x="43707" y="15982"/>
                    <a:pt x="43707" y="21806"/>
                  </a:cubicBezTo>
                  <a:cubicBezTo>
                    <a:pt x="43707" y="27629"/>
                    <a:pt x="41468" y="33132"/>
                    <a:pt x="37308" y="37228"/>
                  </a:cubicBezTo>
                  <a:lnTo>
                    <a:pt x="37308" y="37228"/>
                  </a:lnTo>
                  <a:lnTo>
                    <a:pt x="37308" y="37228"/>
                  </a:lnTo>
                  <a:cubicBezTo>
                    <a:pt x="33020" y="41516"/>
                    <a:pt x="27453" y="43627"/>
                    <a:pt x="21821" y="43627"/>
                  </a:cubicBezTo>
                  <a:close/>
                  <a:moveTo>
                    <a:pt x="21821" y="12783"/>
                  </a:moveTo>
                  <a:cubicBezTo>
                    <a:pt x="19517" y="12783"/>
                    <a:pt x="17214" y="13679"/>
                    <a:pt x="15422" y="15406"/>
                  </a:cubicBezTo>
                  <a:cubicBezTo>
                    <a:pt x="13695" y="17134"/>
                    <a:pt x="12799" y="19374"/>
                    <a:pt x="12799" y="21806"/>
                  </a:cubicBezTo>
                  <a:cubicBezTo>
                    <a:pt x="12799" y="24237"/>
                    <a:pt x="13759" y="26477"/>
                    <a:pt x="15422" y="28205"/>
                  </a:cubicBezTo>
                  <a:cubicBezTo>
                    <a:pt x="18942" y="31725"/>
                    <a:pt x="24701" y="31725"/>
                    <a:pt x="28220" y="28205"/>
                  </a:cubicBezTo>
                  <a:lnTo>
                    <a:pt x="28220" y="28205"/>
                  </a:lnTo>
                  <a:cubicBezTo>
                    <a:pt x="29948" y="26477"/>
                    <a:pt x="30844" y="24237"/>
                    <a:pt x="30844" y="21806"/>
                  </a:cubicBezTo>
                  <a:cubicBezTo>
                    <a:pt x="30844" y="19374"/>
                    <a:pt x="29884" y="17134"/>
                    <a:pt x="28220" y="15406"/>
                  </a:cubicBezTo>
                  <a:cubicBezTo>
                    <a:pt x="26493" y="13679"/>
                    <a:pt x="24190" y="12783"/>
                    <a:pt x="21821" y="1278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CE16183-44A8-455D-BA86-53AFEBC90B4D}"/>
                </a:ext>
              </a:extLst>
            </p:cNvPr>
            <p:cNvSpPr/>
            <p:nvPr/>
          </p:nvSpPr>
          <p:spPr>
            <a:xfrm>
              <a:off x="11131119" y="4112543"/>
              <a:ext cx="371161" cy="57594"/>
            </a:xfrm>
            <a:custGeom>
              <a:avLst/>
              <a:gdLst>
                <a:gd name="connsiteX0" fmla="*/ 186605 w 371161"/>
                <a:gd name="connsiteY0" fmla="*/ 58641 h 57593"/>
                <a:gd name="connsiteX1" fmla="*/ 58362 w 371161"/>
                <a:gd name="connsiteY1" fmla="*/ 51794 h 57593"/>
                <a:gd name="connsiteX2" fmla="*/ 0 w 371161"/>
                <a:gd name="connsiteY2" fmla="*/ 29140 h 57593"/>
                <a:gd name="connsiteX3" fmla="*/ 154096 w 371161"/>
                <a:gd name="connsiteY3" fmla="*/ 23 h 57593"/>
                <a:gd name="connsiteX4" fmla="*/ 160624 w 371161"/>
                <a:gd name="connsiteY4" fmla="*/ 6294 h 57593"/>
                <a:gd name="connsiteX5" fmla="*/ 154352 w 371161"/>
                <a:gd name="connsiteY5" fmla="*/ 12822 h 57593"/>
                <a:gd name="connsiteX6" fmla="*/ 14463 w 371161"/>
                <a:gd name="connsiteY6" fmla="*/ 29140 h 57593"/>
                <a:gd name="connsiteX7" fmla="*/ 186541 w 371161"/>
                <a:gd name="connsiteY7" fmla="*/ 45842 h 57593"/>
                <a:gd name="connsiteX8" fmla="*/ 358683 w 371161"/>
                <a:gd name="connsiteY8" fmla="*/ 29140 h 57593"/>
                <a:gd name="connsiteX9" fmla="*/ 218857 w 371161"/>
                <a:gd name="connsiteY9" fmla="*/ 12822 h 57593"/>
                <a:gd name="connsiteX10" fmla="*/ 212586 w 371161"/>
                <a:gd name="connsiteY10" fmla="*/ 6294 h 57593"/>
                <a:gd name="connsiteX11" fmla="*/ 219114 w 371161"/>
                <a:gd name="connsiteY11" fmla="*/ 23 h 57593"/>
                <a:gd name="connsiteX12" fmla="*/ 373145 w 371161"/>
                <a:gd name="connsiteY12" fmla="*/ 29140 h 57593"/>
                <a:gd name="connsiteX13" fmla="*/ 314783 w 371161"/>
                <a:gd name="connsiteY13" fmla="*/ 51794 h 57593"/>
                <a:gd name="connsiteX14" fmla="*/ 186605 w 371161"/>
                <a:gd name="connsiteY14" fmla="*/ 58641 h 57593"/>
                <a:gd name="connsiteX15" fmla="*/ 360858 w 371161"/>
                <a:gd name="connsiteY15" fmla="*/ 30676 h 57593"/>
                <a:gd name="connsiteX16" fmla="*/ 360922 w 371161"/>
                <a:gd name="connsiteY16" fmla="*/ 30676 h 57593"/>
                <a:gd name="connsiteX17" fmla="*/ 360858 w 371161"/>
                <a:gd name="connsiteY17" fmla="*/ 30676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161" h="57593">
                  <a:moveTo>
                    <a:pt x="186605" y="58641"/>
                  </a:moveTo>
                  <a:cubicBezTo>
                    <a:pt x="138226" y="58641"/>
                    <a:pt x="92663" y="56209"/>
                    <a:pt x="58362" y="51794"/>
                  </a:cubicBezTo>
                  <a:cubicBezTo>
                    <a:pt x="7040" y="45202"/>
                    <a:pt x="0" y="37011"/>
                    <a:pt x="0" y="29140"/>
                  </a:cubicBezTo>
                  <a:cubicBezTo>
                    <a:pt x="0" y="6870"/>
                    <a:pt x="96566" y="1367"/>
                    <a:pt x="154096" y="23"/>
                  </a:cubicBezTo>
                  <a:cubicBezTo>
                    <a:pt x="157615" y="-169"/>
                    <a:pt x="160560" y="2711"/>
                    <a:pt x="160624" y="6294"/>
                  </a:cubicBezTo>
                  <a:cubicBezTo>
                    <a:pt x="160688" y="9878"/>
                    <a:pt x="157936" y="12758"/>
                    <a:pt x="154352" y="12822"/>
                  </a:cubicBezTo>
                  <a:cubicBezTo>
                    <a:pt x="72313" y="14677"/>
                    <a:pt x="25597" y="22997"/>
                    <a:pt x="14463" y="29140"/>
                  </a:cubicBezTo>
                  <a:cubicBezTo>
                    <a:pt x="27838" y="36499"/>
                    <a:pt x="91319" y="45842"/>
                    <a:pt x="186541" y="45842"/>
                  </a:cubicBezTo>
                  <a:cubicBezTo>
                    <a:pt x="281827" y="45842"/>
                    <a:pt x="345308" y="36435"/>
                    <a:pt x="358683" y="29140"/>
                  </a:cubicBezTo>
                  <a:cubicBezTo>
                    <a:pt x="347548" y="22997"/>
                    <a:pt x="300897" y="14677"/>
                    <a:pt x="218857" y="12822"/>
                  </a:cubicBezTo>
                  <a:cubicBezTo>
                    <a:pt x="215338" y="12758"/>
                    <a:pt x="212522" y="9814"/>
                    <a:pt x="212586" y="6294"/>
                  </a:cubicBezTo>
                  <a:cubicBezTo>
                    <a:pt x="212650" y="2775"/>
                    <a:pt x="215594" y="-297"/>
                    <a:pt x="219114" y="23"/>
                  </a:cubicBezTo>
                  <a:cubicBezTo>
                    <a:pt x="276644" y="1367"/>
                    <a:pt x="373145" y="6870"/>
                    <a:pt x="373145" y="29140"/>
                  </a:cubicBezTo>
                  <a:cubicBezTo>
                    <a:pt x="373145" y="37011"/>
                    <a:pt x="366106" y="45202"/>
                    <a:pt x="314783" y="51794"/>
                  </a:cubicBezTo>
                  <a:cubicBezTo>
                    <a:pt x="280547" y="56209"/>
                    <a:pt x="235048" y="58641"/>
                    <a:pt x="186605" y="58641"/>
                  </a:cubicBezTo>
                  <a:close/>
                  <a:moveTo>
                    <a:pt x="360858" y="30676"/>
                  </a:moveTo>
                  <a:lnTo>
                    <a:pt x="360922" y="30676"/>
                  </a:lnTo>
                  <a:lnTo>
                    <a:pt x="360858" y="3067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DBFB992-6485-4969-AB23-603B9AC61F87}"/>
                </a:ext>
              </a:extLst>
            </p:cNvPr>
            <p:cNvSpPr/>
            <p:nvPr/>
          </p:nvSpPr>
          <p:spPr>
            <a:xfrm>
              <a:off x="11246691" y="4125917"/>
              <a:ext cx="140785" cy="25597"/>
            </a:xfrm>
            <a:custGeom>
              <a:avLst/>
              <a:gdLst>
                <a:gd name="connsiteX0" fmla="*/ 71032 w 140785"/>
                <a:gd name="connsiteY0" fmla="*/ 29204 h 25597"/>
                <a:gd name="connsiteX1" fmla="*/ 0 w 140785"/>
                <a:gd name="connsiteY1" fmla="*/ 14550 h 25597"/>
                <a:gd name="connsiteX2" fmla="*/ 59258 w 140785"/>
                <a:gd name="connsiteY2" fmla="*/ 23 h 25597"/>
                <a:gd name="connsiteX3" fmla="*/ 65785 w 140785"/>
                <a:gd name="connsiteY3" fmla="*/ 6295 h 25597"/>
                <a:gd name="connsiteX4" fmla="*/ 59514 w 140785"/>
                <a:gd name="connsiteY4" fmla="*/ 12822 h 25597"/>
                <a:gd name="connsiteX5" fmla="*/ 30333 w 140785"/>
                <a:gd name="connsiteY5" fmla="*/ 14550 h 25597"/>
                <a:gd name="connsiteX6" fmla="*/ 70968 w 140785"/>
                <a:gd name="connsiteY6" fmla="*/ 16470 h 25597"/>
                <a:gd name="connsiteX7" fmla="*/ 111668 w 140785"/>
                <a:gd name="connsiteY7" fmla="*/ 14550 h 25597"/>
                <a:gd name="connsiteX8" fmla="*/ 82487 w 140785"/>
                <a:gd name="connsiteY8" fmla="*/ 12822 h 25597"/>
                <a:gd name="connsiteX9" fmla="*/ 76216 w 140785"/>
                <a:gd name="connsiteY9" fmla="*/ 6295 h 25597"/>
                <a:gd name="connsiteX10" fmla="*/ 82744 w 140785"/>
                <a:gd name="connsiteY10" fmla="*/ 23 h 25597"/>
                <a:gd name="connsiteX11" fmla="*/ 142001 w 140785"/>
                <a:gd name="connsiteY11" fmla="*/ 14550 h 25597"/>
                <a:gd name="connsiteX12" fmla="*/ 71032 w 140785"/>
                <a:gd name="connsiteY12" fmla="*/ 29204 h 25597"/>
                <a:gd name="connsiteX13" fmla="*/ 130994 w 140785"/>
                <a:gd name="connsiteY13" fmla="*/ 18261 h 25597"/>
                <a:gd name="connsiteX14" fmla="*/ 131058 w 140785"/>
                <a:gd name="connsiteY14" fmla="*/ 18261 h 25597"/>
                <a:gd name="connsiteX15" fmla="*/ 130994 w 140785"/>
                <a:gd name="connsiteY15" fmla="*/ 18261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0785" h="25597">
                  <a:moveTo>
                    <a:pt x="71032" y="29204"/>
                  </a:moveTo>
                  <a:cubicBezTo>
                    <a:pt x="0" y="29204"/>
                    <a:pt x="0" y="18901"/>
                    <a:pt x="0" y="14550"/>
                  </a:cubicBezTo>
                  <a:cubicBezTo>
                    <a:pt x="0" y="9942"/>
                    <a:pt x="0" y="1367"/>
                    <a:pt x="59258" y="23"/>
                  </a:cubicBezTo>
                  <a:cubicBezTo>
                    <a:pt x="62714" y="-297"/>
                    <a:pt x="65721" y="2711"/>
                    <a:pt x="65785" y="6295"/>
                  </a:cubicBezTo>
                  <a:cubicBezTo>
                    <a:pt x="65849" y="9878"/>
                    <a:pt x="63097" y="12758"/>
                    <a:pt x="59514" y="12822"/>
                  </a:cubicBezTo>
                  <a:cubicBezTo>
                    <a:pt x="47419" y="13078"/>
                    <a:pt x="37756" y="13782"/>
                    <a:pt x="30333" y="14550"/>
                  </a:cubicBezTo>
                  <a:cubicBezTo>
                    <a:pt x="40316" y="15638"/>
                    <a:pt x="53947" y="16470"/>
                    <a:pt x="70968" y="16470"/>
                  </a:cubicBezTo>
                  <a:cubicBezTo>
                    <a:pt x="88055" y="16470"/>
                    <a:pt x="101685" y="15638"/>
                    <a:pt x="111668" y="14550"/>
                  </a:cubicBezTo>
                  <a:cubicBezTo>
                    <a:pt x="104245" y="13718"/>
                    <a:pt x="94582" y="13078"/>
                    <a:pt x="82487" y="12822"/>
                  </a:cubicBezTo>
                  <a:cubicBezTo>
                    <a:pt x="78967" y="12758"/>
                    <a:pt x="76152" y="9814"/>
                    <a:pt x="76216" y="6295"/>
                  </a:cubicBezTo>
                  <a:cubicBezTo>
                    <a:pt x="76280" y="2775"/>
                    <a:pt x="79288" y="-297"/>
                    <a:pt x="82744" y="23"/>
                  </a:cubicBezTo>
                  <a:cubicBezTo>
                    <a:pt x="142001" y="1367"/>
                    <a:pt x="142001" y="9942"/>
                    <a:pt x="142001" y="14550"/>
                  </a:cubicBezTo>
                  <a:cubicBezTo>
                    <a:pt x="142065" y="18965"/>
                    <a:pt x="142065" y="29204"/>
                    <a:pt x="71032" y="29204"/>
                  </a:cubicBezTo>
                  <a:close/>
                  <a:moveTo>
                    <a:pt x="130994" y="18261"/>
                  </a:moveTo>
                  <a:lnTo>
                    <a:pt x="131058" y="18261"/>
                  </a:lnTo>
                  <a:lnTo>
                    <a:pt x="130994" y="1826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4BED13DC-780A-4DE5-8F2C-0C5FE76EEAE6}"/>
                </a:ext>
              </a:extLst>
            </p:cNvPr>
            <p:cNvSpPr/>
            <p:nvPr/>
          </p:nvSpPr>
          <p:spPr>
            <a:xfrm>
              <a:off x="11265313" y="4035880"/>
              <a:ext cx="25597" cy="83191"/>
            </a:xfrm>
            <a:custGeom>
              <a:avLst/>
              <a:gdLst>
                <a:gd name="connsiteX0" fmla="*/ 20030 w 25597"/>
                <a:gd name="connsiteY0" fmla="*/ 89485 h 83191"/>
                <a:gd name="connsiteX1" fmla="*/ 14527 w 25597"/>
                <a:gd name="connsiteY1" fmla="*/ 86349 h 83191"/>
                <a:gd name="connsiteX2" fmla="*/ 191 w 25597"/>
                <a:gd name="connsiteY2" fmla="*/ 33107 h 83191"/>
                <a:gd name="connsiteX3" fmla="*/ 0 w 25597"/>
                <a:gd name="connsiteY3" fmla="*/ 27539 h 83191"/>
                <a:gd name="connsiteX4" fmla="*/ 1791 w 25597"/>
                <a:gd name="connsiteY4" fmla="*/ 5334 h 83191"/>
                <a:gd name="connsiteX5" fmla="*/ 9151 w 25597"/>
                <a:gd name="connsiteY5" fmla="*/ 86 h 83191"/>
                <a:gd name="connsiteX6" fmla="*/ 14398 w 25597"/>
                <a:gd name="connsiteY6" fmla="*/ 7446 h 83191"/>
                <a:gd name="connsiteX7" fmla="*/ 12735 w 25597"/>
                <a:gd name="connsiteY7" fmla="*/ 27475 h 83191"/>
                <a:gd name="connsiteX8" fmla="*/ 12927 w 25597"/>
                <a:gd name="connsiteY8" fmla="*/ 32275 h 83191"/>
                <a:gd name="connsiteX9" fmla="*/ 25469 w 25597"/>
                <a:gd name="connsiteY9" fmla="*/ 79758 h 83191"/>
                <a:gd name="connsiteX10" fmla="*/ 23230 w 25597"/>
                <a:gd name="connsiteY10" fmla="*/ 88525 h 83191"/>
                <a:gd name="connsiteX11" fmla="*/ 20030 w 25597"/>
                <a:gd name="connsiteY11" fmla="*/ 89485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597" h="83191">
                  <a:moveTo>
                    <a:pt x="20030" y="89485"/>
                  </a:moveTo>
                  <a:cubicBezTo>
                    <a:pt x="17854" y="89485"/>
                    <a:pt x="15742" y="88397"/>
                    <a:pt x="14527" y="86349"/>
                  </a:cubicBezTo>
                  <a:cubicBezTo>
                    <a:pt x="6015" y="71951"/>
                    <a:pt x="896" y="53073"/>
                    <a:pt x="191" y="33107"/>
                  </a:cubicBezTo>
                  <a:cubicBezTo>
                    <a:pt x="64" y="31379"/>
                    <a:pt x="0" y="29523"/>
                    <a:pt x="0" y="27539"/>
                  </a:cubicBezTo>
                  <a:cubicBezTo>
                    <a:pt x="0" y="19860"/>
                    <a:pt x="640" y="12373"/>
                    <a:pt x="1791" y="5334"/>
                  </a:cubicBezTo>
                  <a:cubicBezTo>
                    <a:pt x="2368" y="1878"/>
                    <a:pt x="5695" y="-490"/>
                    <a:pt x="9151" y="86"/>
                  </a:cubicBezTo>
                  <a:cubicBezTo>
                    <a:pt x="12606" y="662"/>
                    <a:pt x="14974" y="3990"/>
                    <a:pt x="14398" y="7446"/>
                  </a:cubicBezTo>
                  <a:cubicBezTo>
                    <a:pt x="13310" y="13781"/>
                    <a:pt x="12735" y="20500"/>
                    <a:pt x="12735" y="27475"/>
                  </a:cubicBezTo>
                  <a:cubicBezTo>
                    <a:pt x="12735" y="29075"/>
                    <a:pt x="12799" y="30675"/>
                    <a:pt x="12927" y="32275"/>
                  </a:cubicBezTo>
                  <a:cubicBezTo>
                    <a:pt x="13567" y="50449"/>
                    <a:pt x="18046" y="67215"/>
                    <a:pt x="25469" y="79758"/>
                  </a:cubicBezTo>
                  <a:cubicBezTo>
                    <a:pt x="27261" y="82830"/>
                    <a:pt x="26301" y="86733"/>
                    <a:pt x="23230" y="88525"/>
                  </a:cubicBezTo>
                  <a:cubicBezTo>
                    <a:pt x="22270" y="89165"/>
                    <a:pt x="21181" y="89485"/>
                    <a:pt x="20030" y="894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445AE0BB-73FE-43EE-B9A8-212822745699}"/>
                </a:ext>
              </a:extLst>
            </p:cNvPr>
            <p:cNvSpPr/>
            <p:nvPr/>
          </p:nvSpPr>
          <p:spPr>
            <a:xfrm>
              <a:off x="11343781" y="4035942"/>
              <a:ext cx="25597" cy="83191"/>
            </a:xfrm>
            <a:custGeom>
              <a:avLst/>
              <a:gdLst>
                <a:gd name="connsiteX0" fmla="*/ 6388 w 25597"/>
                <a:gd name="connsiteY0" fmla="*/ 89423 h 83191"/>
                <a:gd name="connsiteX1" fmla="*/ 3124 w 25597"/>
                <a:gd name="connsiteY1" fmla="*/ 88527 h 83191"/>
                <a:gd name="connsiteX2" fmla="*/ 884 w 25597"/>
                <a:gd name="connsiteY2" fmla="*/ 79760 h 83191"/>
                <a:gd name="connsiteX3" fmla="*/ 13427 w 25597"/>
                <a:gd name="connsiteY3" fmla="*/ 32469 h 83191"/>
                <a:gd name="connsiteX4" fmla="*/ 13619 w 25597"/>
                <a:gd name="connsiteY4" fmla="*/ 27477 h 83191"/>
                <a:gd name="connsiteX5" fmla="*/ 11955 w 25597"/>
                <a:gd name="connsiteY5" fmla="*/ 7447 h 83191"/>
                <a:gd name="connsiteX6" fmla="*/ 17202 w 25597"/>
                <a:gd name="connsiteY6" fmla="*/ 88 h 83191"/>
                <a:gd name="connsiteX7" fmla="*/ 24562 w 25597"/>
                <a:gd name="connsiteY7" fmla="*/ 5336 h 83191"/>
                <a:gd name="connsiteX8" fmla="*/ 26354 w 25597"/>
                <a:gd name="connsiteY8" fmla="*/ 27541 h 83191"/>
                <a:gd name="connsiteX9" fmla="*/ 26162 w 25597"/>
                <a:gd name="connsiteY9" fmla="*/ 33237 h 83191"/>
                <a:gd name="connsiteX10" fmla="*/ 11827 w 25597"/>
                <a:gd name="connsiteY10" fmla="*/ 86351 h 83191"/>
                <a:gd name="connsiteX11" fmla="*/ 6388 w 25597"/>
                <a:gd name="connsiteY11" fmla="*/ 89423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597" h="83191">
                  <a:moveTo>
                    <a:pt x="6388" y="89423"/>
                  </a:moveTo>
                  <a:cubicBezTo>
                    <a:pt x="5300" y="89423"/>
                    <a:pt x="4147" y="89167"/>
                    <a:pt x="3124" y="88527"/>
                  </a:cubicBezTo>
                  <a:cubicBezTo>
                    <a:pt x="116" y="86735"/>
                    <a:pt x="-907" y="82768"/>
                    <a:pt x="884" y="79760"/>
                  </a:cubicBezTo>
                  <a:cubicBezTo>
                    <a:pt x="8307" y="67217"/>
                    <a:pt x="12787" y="50451"/>
                    <a:pt x="13427" y="32469"/>
                  </a:cubicBezTo>
                  <a:cubicBezTo>
                    <a:pt x="13555" y="30677"/>
                    <a:pt x="13619" y="29077"/>
                    <a:pt x="13619" y="27477"/>
                  </a:cubicBezTo>
                  <a:cubicBezTo>
                    <a:pt x="13619" y="20502"/>
                    <a:pt x="13043" y="13783"/>
                    <a:pt x="11955" y="7447"/>
                  </a:cubicBezTo>
                  <a:cubicBezTo>
                    <a:pt x="11379" y="3992"/>
                    <a:pt x="13682" y="664"/>
                    <a:pt x="17202" y="88"/>
                  </a:cubicBezTo>
                  <a:cubicBezTo>
                    <a:pt x="20658" y="-488"/>
                    <a:pt x="23986" y="1816"/>
                    <a:pt x="24562" y="5336"/>
                  </a:cubicBezTo>
                  <a:cubicBezTo>
                    <a:pt x="25777" y="12375"/>
                    <a:pt x="26354" y="19862"/>
                    <a:pt x="26354" y="27541"/>
                  </a:cubicBezTo>
                  <a:cubicBezTo>
                    <a:pt x="26354" y="29525"/>
                    <a:pt x="26290" y="31381"/>
                    <a:pt x="26162" y="33237"/>
                  </a:cubicBezTo>
                  <a:cubicBezTo>
                    <a:pt x="25458" y="53011"/>
                    <a:pt x="20338" y="71953"/>
                    <a:pt x="11827" y="86351"/>
                  </a:cubicBezTo>
                  <a:cubicBezTo>
                    <a:pt x="10739" y="88271"/>
                    <a:pt x="8563" y="89423"/>
                    <a:pt x="6388" y="8942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6" name="Group 735">
            <a:extLst>
              <a:ext uri="{FF2B5EF4-FFF2-40B4-BE49-F238E27FC236}">
                <a16:creationId xmlns:a16="http://schemas.microsoft.com/office/drawing/2014/main" id="{51383547-99B2-4DBF-BF86-507FC4025509}"/>
              </a:ext>
            </a:extLst>
          </p:cNvPr>
          <p:cNvGrpSpPr/>
          <p:nvPr/>
        </p:nvGrpSpPr>
        <p:grpSpPr>
          <a:xfrm>
            <a:off x="10587072" y="5672834"/>
            <a:ext cx="508666" cy="563652"/>
            <a:chOff x="11032250" y="5788742"/>
            <a:chExt cx="508666" cy="563652"/>
          </a:xfrm>
        </p:grpSpPr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A450D08-873A-47C6-91D3-591D8E42EEF1}"/>
                </a:ext>
              </a:extLst>
            </p:cNvPr>
            <p:cNvSpPr/>
            <p:nvPr/>
          </p:nvSpPr>
          <p:spPr>
            <a:xfrm>
              <a:off x="11076424" y="5906596"/>
              <a:ext cx="57594" cy="57594"/>
            </a:xfrm>
            <a:custGeom>
              <a:avLst/>
              <a:gdLst>
                <a:gd name="connsiteX0" fmla="*/ 30890 w 57593"/>
                <a:gd name="connsiteY0" fmla="*/ 62031 h 57593"/>
                <a:gd name="connsiteX1" fmla="*/ 13228 w 57593"/>
                <a:gd name="connsiteY1" fmla="*/ 56464 h 57593"/>
                <a:gd name="connsiteX2" fmla="*/ 493 w 57593"/>
                <a:gd name="connsiteY2" fmla="*/ 36434 h 57593"/>
                <a:gd name="connsiteX3" fmla="*/ 5613 w 57593"/>
                <a:gd name="connsiteY3" fmla="*/ 13268 h 57593"/>
                <a:gd name="connsiteX4" fmla="*/ 25643 w 57593"/>
                <a:gd name="connsiteY4" fmla="*/ 470 h 57593"/>
                <a:gd name="connsiteX5" fmla="*/ 61607 w 57593"/>
                <a:gd name="connsiteY5" fmla="*/ 25555 h 57593"/>
                <a:gd name="connsiteX6" fmla="*/ 61607 w 57593"/>
                <a:gd name="connsiteY6" fmla="*/ 25555 h 57593"/>
                <a:gd name="connsiteX7" fmla="*/ 36521 w 57593"/>
                <a:gd name="connsiteY7" fmla="*/ 61519 h 57593"/>
                <a:gd name="connsiteX8" fmla="*/ 30890 w 57593"/>
                <a:gd name="connsiteY8" fmla="*/ 62031 h 57593"/>
                <a:gd name="connsiteX9" fmla="*/ 30954 w 57593"/>
                <a:gd name="connsiteY9" fmla="*/ 12820 h 57593"/>
                <a:gd name="connsiteX10" fmla="*/ 27754 w 57593"/>
                <a:gd name="connsiteY10" fmla="*/ 13076 h 57593"/>
                <a:gd name="connsiteX11" fmla="*/ 13036 w 57593"/>
                <a:gd name="connsiteY11" fmla="*/ 34194 h 57593"/>
                <a:gd name="connsiteX12" fmla="*/ 20523 w 57593"/>
                <a:gd name="connsiteY12" fmla="*/ 45969 h 57593"/>
                <a:gd name="connsiteX13" fmla="*/ 34154 w 57593"/>
                <a:gd name="connsiteY13" fmla="*/ 48976 h 57593"/>
                <a:gd name="connsiteX14" fmla="*/ 48872 w 57593"/>
                <a:gd name="connsiteY14" fmla="*/ 27859 h 57593"/>
                <a:gd name="connsiteX15" fmla="*/ 30954 w 57593"/>
                <a:gd name="connsiteY15" fmla="*/ 12820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593" h="57593">
                  <a:moveTo>
                    <a:pt x="30890" y="62031"/>
                  </a:moveTo>
                  <a:cubicBezTo>
                    <a:pt x="24619" y="62031"/>
                    <a:pt x="18476" y="60111"/>
                    <a:pt x="13228" y="56464"/>
                  </a:cubicBezTo>
                  <a:cubicBezTo>
                    <a:pt x="6445" y="51728"/>
                    <a:pt x="1901" y="44625"/>
                    <a:pt x="493" y="36434"/>
                  </a:cubicBezTo>
                  <a:cubicBezTo>
                    <a:pt x="-979" y="28307"/>
                    <a:pt x="877" y="20052"/>
                    <a:pt x="5613" y="13268"/>
                  </a:cubicBezTo>
                  <a:cubicBezTo>
                    <a:pt x="10348" y="6485"/>
                    <a:pt x="17451" y="1941"/>
                    <a:pt x="25643" y="470"/>
                  </a:cubicBezTo>
                  <a:cubicBezTo>
                    <a:pt x="42473" y="-2474"/>
                    <a:pt x="58600" y="8725"/>
                    <a:pt x="61607" y="25555"/>
                  </a:cubicBezTo>
                  <a:lnTo>
                    <a:pt x="61607" y="25555"/>
                  </a:lnTo>
                  <a:cubicBezTo>
                    <a:pt x="64615" y="42385"/>
                    <a:pt x="53352" y="58511"/>
                    <a:pt x="36521" y="61519"/>
                  </a:cubicBezTo>
                  <a:cubicBezTo>
                    <a:pt x="34538" y="61839"/>
                    <a:pt x="32746" y="62031"/>
                    <a:pt x="30890" y="62031"/>
                  </a:cubicBezTo>
                  <a:close/>
                  <a:moveTo>
                    <a:pt x="30954" y="12820"/>
                  </a:moveTo>
                  <a:cubicBezTo>
                    <a:pt x="29930" y="12820"/>
                    <a:pt x="28842" y="12884"/>
                    <a:pt x="27754" y="13076"/>
                  </a:cubicBezTo>
                  <a:cubicBezTo>
                    <a:pt x="17899" y="14804"/>
                    <a:pt x="11244" y="24275"/>
                    <a:pt x="13036" y="34194"/>
                  </a:cubicBezTo>
                  <a:cubicBezTo>
                    <a:pt x="13867" y="38993"/>
                    <a:pt x="16555" y="43153"/>
                    <a:pt x="20523" y="45969"/>
                  </a:cubicBezTo>
                  <a:cubicBezTo>
                    <a:pt x="24491" y="48784"/>
                    <a:pt x="29354" y="49808"/>
                    <a:pt x="34154" y="48976"/>
                  </a:cubicBezTo>
                  <a:cubicBezTo>
                    <a:pt x="44009" y="47249"/>
                    <a:pt x="50664" y="37777"/>
                    <a:pt x="48872" y="27859"/>
                  </a:cubicBezTo>
                  <a:cubicBezTo>
                    <a:pt x="47337" y="19027"/>
                    <a:pt x="39657" y="12820"/>
                    <a:pt x="30954" y="1282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69513EE-2F0A-4648-9964-53AC48CE49BE}"/>
                </a:ext>
              </a:extLst>
            </p:cNvPr>
            <p:cNvSpPr/>
            <p:nvPr/>
          </p:nvSpPr>
          <p:spPr>
            <a:xfrm>
              <a:off x="11032250" y="5834433"/>
              <a:ext cx="31997" cy="12799"/>
            </a:xfrm>
            <a:custGeom>
              <a:avLst/>
              <a:gdLst>
                <a:gd name="connsiteX0" fmla="*/ 28925 w 31996"/>
                <a:gd name="connsiteY0" fmla="*/ 12799 h 12798"/>
                <a:gd name="connsiteX1" fmla="*/ 6399 w 31996"/>
                <a:gd name="connsiteY1" fmla="*/ 12799 h 12798"/>
                <a:gd name="connsiteX2" fmla="*/ 0 w 31996"/>
                <a:gd name="connsiteY2" fmla="*/ 6399 h 12798"/>
                <a:gd name="connsiteX3" fmla="*/ 6399 w 31996"/>
                <a:gd name="connsiteY3" fmla="*/ 0 h 12798"/>
                <a:gd name="connsiteX4" fmla="*/ 28925 w 31996"/>
                <a:gd name="connsiteY4" fmla="*/ 0 h 12798"/>
                <a:gd name="connsiteX5" fmla="*/ 35324 w 31996"/>
                <a:gd name="connsiteY5" fmla="*/ 6399 h 12798"/>
                <a:gd name="connsiteX6" fmla="*/ 28925 w 3199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6" h="12798">
                  <a:moveTo>
                    <a:pt x="2892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8925" y="0"/>
                  </a:lnTo>
                  <a:cubicBezTo>
                    <a:pt x="32444" y="0"/>
                    <a:pt x="35324" y="2880"/>
                    <a:pt x="35324" y="6399"/>
                  </a:cubicBezTo>
                  <a:cubicBezTo>
                    <a:pt x="35324" y="9919"/>
                    <a:pt x="32444" y="12799"/>
                    <a:pt x="2892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CD2A66B1-2AE2-49EF-8936-BE3AA03E7EC5}"/>
                </a:ext>
              </a:extLst>
            </p:cNvPr>
            <p:cNvSpPr/>
            <p:nvPr/>
          </p:nvSpPr>
          <p:spPr>
            <a:xfrm>
              <a:off x="11043512" y="5823106"/>
              <a:ext cx="12799" cy="31997"/>
            </a:xfrm>
            <a:custGeom>
              <a:avLst/>
              <a:gdLst>
                <a:gd name="connsiteX0" fmla="*/ 6399 w 12798"/>
                <a:gd name="connsiteY0" fmla="*/ 35324 h 31996"/>
                <a:gd name="connsiteX1" fmla="*/ 0 w 12798"/>
                <a:gd name="connsiteY1" fmla="*/ 28925 h 31996"/>
                <a:gd name="connsiteX2" fmla="*/ 0 w 12798"/>
                <a:gd name="connsiteY2" fmla="*/ 6399 h 31996"/>
                <a:gd name="connsiteX3" fmla="*/ 6399 w 12798"/>
                <a:gd name="connsiteY3" fmla="*/ 0 h 31996"/>
                <a:gd name="connsiteX4" fmla="*/ 12799 w 12798"/>
                <a:gd name="connsiteY4" fmla="*/ 6399 h 31996"/>
                <a:gd name="connsiteX5" fmla="*/ 12799 w 12798"/>
                <a:gd name="connsiteY5" fmla="*/ 28925 h 31996"/>
                <a:gd name="connsiteX6" fmla="*/ 6399 w 12798"/>
                <a:gd name="connsiteY6" fmla="*/ 35324 h 3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1996">
                  <a:moveTo>
                    <a:pt x="6399" y="35324"/>
                  </a:moveTo>
                  <a:cubicBezTo>
                    <a:pt x="2879" y="35324"/>
                    <a:pt x="0" y="32445"/>
                    <a:pt x="0" y="28925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8925"/>
                  </a:lnTo>
                  <a:cubicBezTo>
                    <a:pt x="12799" y="32509"/>
                    <a:pt x="9919" y="35324"/>
                    <a:pt x="6399" y="353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AA6973F9-9142-4C3E-B657-6AB3EED2861D}"/>
                </a:ext>
              </a:extLst>
            </p:cNvPr>
            <p:cNvSpPr/>
            <p:nvPr/>
          </p:nvSpPr>
          <p:spPr>
            <a:xfrm>
              <a:off x="11169323" y="5788742"/>
              <a:ext cx="38396" cy="38396"/>
            </a:xfrm>
            <a:custGeom>
              <a:avLst/>
              <a:gdLst>
                <a:gd name="connsiteX0" fmla="*/ 21821 w 38395"/>
                <a:gd name="connsiteY0" fmla="*/ 43643 h 38395"/>
                <a:gd name="connsiteX1" fmla="*/ 0 w 38395"/>
                <a:gd name="connsiteY1" fmla="*/ 21822 h 38395"/>
                <a:gd name="connsiteX2" fmla="*/ 21821 w 38395"/>
                <a:gd name="connsiteY2" fmla="*/ 0 h 38395"/>
                <a:gd name="connsiteX3" fmla="*/ 43643 w 38395"/>
                <a:gd name="connsiteY3" fmla="*/ 21822 h 38395"/>
                <a:gd name="connsiteX4" fmla="*/ 21821 w 38395"/>
                <a:gd name="connsiteY4" fmla="*/ 43643 h 38395"/>
                <a:gd name="connsiteX5" fmla="*/ 21821 w 38395"/>
                <a:gd name="connsiteY5" fmla="*/ 12735 h 38395"/>
                <a:gd name="connsiteX6" fmla="*/ 12799 w 38395"/>
                <a:gd name="connsiteY6" fmla="*/ 21758 h 38395"/>
                <a:gd name="connsiteX7" fmla="*/ 21821 w 38395"/>
                <a:gd name="connsiteY7" fmla="*/ 30781 h 38395"/>
                <a:gd name="connsiteX8" fmla="*/ 30844 w 38395"/>
                <a:gd name="connsiteY8" fmla="*/ 21758 h 38395"/>
                <a:gd name="connsiteX9" fmla="*/ 21821 w 38395"/>
                <a:gd name="connsiteY9" fmla="*/ 12735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95" h="38395">
                  <a:moveTo>
                    <a:pt x="21821" y="43643"/>
                  </a:moveTo>
                  <a:cubicBezTo>
                    <a:pt x="9790" y="43643"/>
                    <a:pt x="0" y="33853"/>
                    <a:pt x="0" y="21822"/>
                  </a:cubicBezTo>
                  <a:cubicBezTo>
                    <a:pt x="0" y="9791"/>
                    <a:pt x="9790" y="0"/>
                    <a:pt x="21821" y="0"/>
                  </a:cubicBezTo>
                  <a:cubicBezTo>
                    <a:pt x="33852" y="0"/>
                    <a:pt x="43643" y="9791"/>
                    <a:pt x="43643" y="21822"/>
                  </a:cubicBezTo>
                  <a:cubicBezTo>
                    <a:pt x="43643" y="33853"/>
                    <a:pt x="33852" y="43643"/>
                    <a:pt x="21821" y="43643"/>
                  </a:cubicBezTo>
                  <a:close/>
                  <a:moveTo>
                    <a:pt x="21821" y="12735"/>
                  </a:moveTo>
                  <a:cubicBezTo>
                    <a:pt x="16830" y="12735"/>
                    <a:pt x="12799" y="16766"/>
                    <a:pt x="12799" y="21758"/>
                  </a:cubicBezTo>
                  <a:cubicBezTo>
                    <a:pt x="12799" y="26749"/>
                    <a:pt x="16830" y="30781"/>
                    <a:pt x="21821" y="30781"/>
                  </a:cubicBezTo>
                  <a:cubicBezTo>
                    <a:pt x="26813" y="30781"/>
                    <a:pt x="30844" y="26749"/>
                    <a:pt x="30844" y="21758"/>
                  </a:cubicBezTo>
                  <a:cubicBezTo>
                    <a:pt x="30844" y="16766"/>
                    <a:pt x="26813" y="12735"/>
                    <a:pt x="21821" y="127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279D9005-54EB-491F-9666-AC338002A542}"/>
                </a:ext>
              </a:extLst>
            </p:cNvPr>
            <p:cNvSpPr/>
            <p:nvPr/>
          </p:nvSpPr>
          <p:spPr>
            <a:xfrm>
              <a:off x="11455693" y="6324174"/>
              <a:ext cx="44795" cy="12799"/>
            </a:xfrm>
            <a:custGeom>
              <a:avLst/>
              <a:gdLst>
                <a:gd name="connsiteX0" fmla="*/ 39547 w 44795"/>
                <a:gd name="connsiteY0" fmla="*/ 12799 h 12798"/>
                <a:gd name="connsiteX1" fmla="*/ 6399 w 44795"/>
                <a:gd name="connsiteY1" fmla="*/ 12799 h 12798"/>
                <a:gd name="connsiteX2" fmla="*/ 0 w 44795"/>
                <a:gd name="connsiteY2" fmla="*/ 6399 h 12798"/>
                <a:gd name="connsiteX3" fmla="*/ 6399 w 44795"/>
                <a:gd name="connsiteY3" fmla="*/ 0 h 12798"/>
                <a:gd name="connsiteX4" fmla="*/ 39547 w 44795"/>
                <a:gd name="connsiteY4" fmla="*/ 0 h 12798"/>
                <a:gd name="connsiteX5" fmla="*/ 45947 w 44795"/>
                <a:gd name="connsiteY5" fmla="*/ 6399 h 12798"/>
                <a:gd name="connsiteX6" fmla="*/ 39547 w 447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95" h="12798">
                  <a:moveTo>
                    <a:pt x="39547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79"/>
                    <a:pt x="2879" y="0"/>
                    <a:pt x="6399" y="0"/>
                  </a:cubicBezTo>
                  <a:lnTo>
                    <a:pt x="39547" y="0"/>
                  </a:lnTo>
                  <a:cubicBezTo>
                    <a:pt x="43067" y="0"/>
                    <a:pt x="45947" y="2879"/>
                    <a:pt x="45947" y="6399"/>
                  </a:cubicBezTo>
                  <a:cubicBezTo>
                    <a:pt x="45947" y="9919"/>
                    <a:pt x="43131" y="12799"/>
                    <a:pt x="3954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9C5A19C2-27F1-448E-9EE7-E08D4BE6081A}"/>
                </a:ext>
              </a:extLst>
            </p:cNvPr>
            <p:cNvSpPr/>
            <p:nvPr/>
          </p:nvSpPr>
          <p:spPr>
            <a:xfrm>
              <a:off x="11472331" y="6307599"/>
              <a:ext cx="12799" cy="44795"/>
            </a:xfrm>
            <a:custGeom>
              <a:avLst/>
              <a:gdLst>
                <a:gd name="connsiteX0" fmla="*/ 6399 w 12798"/>
                <a:gd name="connsiteY0" fmla="*/ 45947 h 44795"/>
                <a:gd name="connsiteX1" fmla="*/ 0 w 12798"/>
                <a:gd name="connsiteY1" fmla="*/ 39548 h 44795"/>
                <a:gd name="connsiteX2" fmla="*/ 0 w 12798"/>
                <a:gd name="connsiteY2" fmla="*/ 6399 h 44795"/>
                <a:gd name="connsiteX3" fmla="*/ 6399 w 12798"/>
                <a:gd name="connsiteY3" fmla="*/ 0 h 44795"/>
                <a:gd name="connsiteX4" fmla="*/ 12799 w 12798"/>
                <a:gd name="connsiteY4" fmla="*/ 6399 h 44795"/>
                <a:gd name="connsiteX5" fmla="*/ 12799 w 12798"/>
                <a:gd name="connsiteY5" fmla="*/ 39548 h 44795"/>
                <a:gd name="connsiteX6" fmla="*/ 6399 w 12798"/>
                <a:gd name="connsiteY6" fmla="*/ 45947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4795">
                  <a:moveTo>
                    <a:pt x="6399" y="45947"/>
                  </a:moveTo>
                  <a:cubicBezTo>
                    <a:pt x="2879" y="45947"/>
                    <a:pt x="0" y="43067"/>
                    <a:pt x="0" y="39548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39548"/>
                  </a:lnTo>
                  <a:cubicBezTo>
                    <a:pt x="12799" y="43067"/>
                    <a:pt x="9918" y="45947"/>
                    <a:pt x="6399" y="4594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060E228D-97B1-4ACA-A33B-1A305594B699}"/>
                </a:ext>
              </a:extLst>
            </p:cNvPr>
            <p:cNvSpPr/>
            <p:nvPr/>
          </p:nvSpPr>
          <p:spPr>
            <a:xfrm>
              <a:off x="11515255" y="6238086"/>
              <a:ext cx="25597" cy="25597"/>
            </a:xfrm>
            <a:custGeom>
              <a:avLst/>
              <a:gdLst>
                <a:gd name="connsiteX0" fmla="*/ 22349 w 25597"/>
                <a:gd name="connsiteY0" fmla="*/ 28685 h 25597"/>
                <a:gd name="connsiteX1" fmla="*/ 17806 w 25597"/>
                <a:gd name="connsiteY1" fmla="*/ 26829 h 25597"/>
                <a:gd name="connsiteX2" fmla="*/ 1872 w 25597"/>
                <a:gd name="connsiteY2" fmla="*/ 10895 h 25597"/>
                <a:gd name="connsiteX3" fmla="*/ 1872 w 25597"/>
                <a:gd name="connsiteY3" fmla="*/ 1872 h 25597"/>
                <a:gd name="connsiteX4" fmla="*/ 10895 w 25597"/>
                <a:gd name="connsiteY4" fmla="*/ 1872 h 25597"/>
                <a:gd name="connsiteX5" fmla="*/ 26829 w 25597"/>
                <a:gd name="connsiteY5" fmla="*/ 17806 h 25597"/>
                <a:gd name="connsiteX6" fmla="*/ 26829 w 25597"/>
                <a:gd name="connsiteY6" fmla="*/ 26829 h 25597"/>
                <a:gd name="connsiteX7" fmla="*/ 22349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2349" y="28685"/>
                  </a:moveTo>
                  <a:cubicBezTo>
                    <a:pt x="20686" y="28685"/>
                    <a:pt x="19086" y="28045"/>
                    <a:pt x="17806" y="2682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26829" y="17806"/>
                  </a:lnTo>
                  <a:cubicBezTo>
                    <a:pt x="29325" y="20302"/>
                    <a:pt x="29325" y="24334"/>
                    <a:pt x="26829" y="26829"/>
                  </a:cubicBezTo>
                  <a:cubicBezTo>
                    <a:pt x="25613" y="28109"/>
                    <a:pt x="24013" y="28685"/>
                    <a:pt x="22349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E0D1D29E-CB07-4442-964A-EB070E391A9A}"/>
                </a:ext>
              </a:extLst>
            </p:cNvPr>
            <p:cNvSpPr/>
            <p:nvPr/>
          </p:nvSpPr>
          <p:spPr>
            <a:xfrm>
              <a:off x="11515319" y="6238086"/>
              <a:ext cx="25597" cy="25597"/>
            </a:xfrm>
            <a:custGeom>
              <a:avLst/>
              <a:gdLst>
                <a:gd name="connsiteX0" fmla="*/ 6415 w 25597"/>
                <a:gd name="connsiteY0" fmla="*/ 28685 h 25597"/>
                <a:gd name="connsiteX1" fmla="*/ 1872 w 25597"/>
                <a:gd name="connsiteY1" fmla="*/ 26829 h 25597"/>
                <a:gd name="connsiteX2" fmla="*/ 1872 w 25597"/>
                <a:gd name="connsiteY2" fmla="*/ 17806 h 25597"/>
                <a:gd name="connsiteX3" fmla="*/ 17806 w 25597"/>
                <a:gd name="connsiteY3" fmla="*/ 1872 h 25597"/>
                <a:gd name="connsiteX4" fmla="*/ 26829 w 25597"/>
                <a:gd name="connsiteY4" fmla="*/ 1872 h 25597"/>
                <a:gd name="connsiteX5" fmla="*/ 26829 w 25597"/>
                <a:gd name="connsiteY5" fmla="*/ 10895 h 25597"/>
                <a:gd name="connsiteX6" fmla="*/ 10895 w 25597"/>
                <a:gd name="connsiteY6" fmla="*/ 26829 h 25597"/>
                <a:gd name="connsiteX7" fmla="*/ 6415 w 25597"/>
                <a:gd name="connsiteY7" fmla="*/ 28685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15" y="28685"/>
                  </a:moveTo>
                  <a:cubicBezTo>
                    <a:pt x="4751" y="28685"/>
                    <a:pt x="3151" y="28045"/>
                    <a:pt x="1872" y="26829"/>
                  </a:cubicBezTo>
                  <a:cubicBezTo>
                    <a:pt x="-624" y="24334"/>
                    <a:pt x="-624" y="20302"/>
                    <a:pt x="1872" y="17806"/>
                  </a:cubicBezTo>
                  <a:lnTo>
                    <a:pt x="17806" y="1872"/>
                  </a:lnTo>
                  <a:cubicBezTo>
                    <a:pt x="20302" y="-624"/>
                    <a:pt x="24334" y="-624"/>
                    <a:pt x="26829" y="1872"/>
                  </a:cubicBezTo>
                  <a:cubicBezTo>
                    <a:pt x="29324" y="4368"/>
                    <a:pt x="29324" y="8399"/>
                    <a:pt x="26829" y="10895"/>
                  </a:cubicBezTo>
                  <a:lnTo>
                    <a:pt x="10895" y="26829"/>
                  </a:lnTo>
                  <a:cubicBezTo>
                    <a:pt x="9679" y="28109"/>
                    <a:pt x="8015" y="28685"/>
                    <a:pt x="6415" y="2868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774CF30E-CF7D-428E-8CEE-0E29AFED4863}"/>
                </a:ext>
              </a:extLst>
            </p:cNvPr>
            <p:cNvSpPr/>
            <p:nvPr/>
          </p:nvSpPr>
          <p:spPr>
            <a:xfrm>
              <a:off x="11116209" y="5949237"/>
              <a:ext cx="396758" cy="345564"/>
            </a:xfrm>
            <a:custGeom>
              <a:avLst/>
              <a:gdLst>
                <a:gd name="connsiteX0" fmla="*/ 220649 w 396758"/>
                <a:gd name="connsiteY0" fmla="*/ 345948 h 345563"/>
                <a:gd name="connsiteX1" fmla="*/ 182509 w 396758"/>
                <a:gd name="connsiteY1" fmla="*/ 345948 h 345563"/>
                <a:gd name="connsiteX2" fmla="*/ 0 w 396758"/>
                <a:gd name="connsiteY2" fmla="*/ 163439 h 345563"/>
                <a:gd name="connsiteX3" fmla="*/ 0 w 396758"/>
                <a:gd name="connsiteY3" fmla="*/ 103093 h 345563"/>
                <a:gd name="connsiteX4" fmla="*/ 103093 w 396758"/>
                <a:gd name="connsiteY4" fmla="*/ 0 h 345563"/>
                <a:gd name="connsiteX5" fmla="*/ 300001 w 396758"/>
                <a:gd name="connsiteY5" fmla="*/ 0 h 345563"/>
                <a:gd name="connsiteX6" fmla="*/ 403094 w 396758"/>
                <a:gd name="connsiteY6" fmla="*/ 103093 h 345563"/>
                <a:gd name="connsiteX7" fmla="*/ 403094 w 396758"/>
                <a:gd name="connsiteY7" fmla="*/ 163439 h 345563"/>
                <a:gd name="connsiteX8" fmla="*/ 220649 w 396758"/>
                <a:gd name="connsiteY8" fmla="*/ 345948 h 345563"/>
                <a:gd name="connsiteX9" fmla="*/ 103093 w 396758"/>
                <a:gd name="connsiteY9" fmla="*/ 12863 h 345563"/>
                <a:gd name="connsiteX10" fmla="*/ 12799 w 396758"/>
                <a:gd name="connsiteY10" fmla="*/ 103157 h 345563"/>
                <a:gd name="connsiteX11" fmla="*/ 12799 w 396758"/>
                <a:gd name="connsiteY11" fmla="*/ 163503 h 345563"/>
                <a:gd name="connsiteX12" fmla="*/ 182509 w 396758"/>
                <a:gd name="connsiteY12" fmla="*/ 333213 h 345563"/>
                <a:gd name="connsiteX13" fmla="*/ 220649 w 396758"/>
                <a:gd name="connsiteY13" fmla="*/ 333213 h 345563"/>
                <a:gd name="connsiteX14" fmla="*/ 390359 w 396758"/>
                <a:gd name="connsiteY14" fmla="*/ 163503 h 345563"/>
                <a:gd name="connsiteX15" fmla="*/ 390359 w 396758"/>
                <a:gd name="connsiteY15" fmla="*/ 103157 h 345563"/>
                <a:gd name="connsiteX16" fmla="*/ 300065 w 396758"/>
                <a:gd name="connsiteY16" fmla="*/ 12863 h 345563"/>
                <a:gd name="connsiteX17" fmla="*/ 103093 w 396758"/>
                <a:gd name="connsiteY17" fmla="*/ 12863 h 345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6758" h="345563">
                  <a:moveTo>
                    <a:pt x="220649" y="345948"/>
                  </a:moveTo>
                  <a:lnTo>
                    <a:pt x="182509" y="345948"/>
                  </a:lnTo>
                  <a:cubicBezTo>
                    <a:pt x="81912" y="345948"/>
                    <a:pt x="0" y="264100"/>
                    <a:pt x="0" y="163439"/>
                  </a:cubicBezTo>
                  <a:lnTo>
                    <a:pt x="0" y="103093"/>
                  </a:lnTo>
                  <a:cubicBezTo>
                    <a:pt x="0" y="46267"/>
                    <a:pt x="46267" y="0"/>
                    <a:pt x="103093" y="0"/>
                  </a:cubicBezTo>
                  <a:lnTo>
                    <a:pt x="300001" y="0"/>
                  </a:lnTo>
                  <a:cubicBezTo>
                    <a:pt x="356827" y="0"/>
                    <a:pt x="403094" y="46267"/>
                    <a:pt x="403094" y="103093"/>
                  </a:cubicBezTo>
                  <a:lnTo>
                    <a:pt x="403094" y="163439"/>
                  </a:lnTo>
                  <a:cubicBezTo>
                    <a:pt x="403094" y="264100"/>
                    <a:pt x="321246" y="345948"/>
                    <a:pt x="220649" y="345948"/>
                  </a:cubicBezTo>
                  <a:close/>
                  <a:moveTo>
                    <a:pt x="103093" y="12863"/>
                  </a:moveTo>
                  <a:cubicBezTo>
                    <a:pt x="53306" y="12863"/>
                    <a:pt x="12799" y="53371"/>
                    <a:pt x="12799" y="103157"/>
                  </a:cubicBezTo>
                  <a:lnTo>
                    <a:pt x="12799" y="163503"/>
                  </a:lnTo>
                  <a:cubicBezTo>
                    <a:pt x="12799" y="257061"/>
                    <a:pt x="88951" y="333213"/>
                    <a:pt x="182509" y="333213"/>
                  </a:cubicBezTo>
                  <a:lnTo>
                    <a:pt x="220649" y="333213"/>
                  </a:lnTo>
                  <a:cubicBezTo>
                    <a:pt x="314207" y="333213"/>
                    <a:pt x="390359" y="257061"/>
                    <a:pt x="390359" y="163503"/>
                  </a:cubicBezTo>
                  <a:lnTo>
                    <a:pt x="390359" y="103157"/>
                  </a:lnTo>
                  <a:cubicBezTo>
                    <a:pt x="390359" y="53371"/>
                    <a:pt x="349852" y="12863"/>
                    <a:pt x="300065" y="12863"/>
                  </a:cubicBezTo>
                  <a:lnTo>
                    <a:pt x="103093" y="1286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36C13A04-08EF-4216-9822-DDF9330D7D0B}"/>
                </a:ext>
              </a:extLst>
            </p:cNvPr>
            <p:cNvSpPr/>
            <p:nvPr/>
          </p:nvSpPr>
          <p:spPr>
            <a:xfrm>
              <a:off x="11204135" y="5847935"/>
              <a:ext cx="223976" cy="70393"/>
            </a:xfrm>
            <a:custGeom>
              <a:avLst/>
              <a:gdLst>
                <a:gd name="connsiteX0" fmla="*/ 193004 w 223976"/>
                <a:gd name="connsiteY0" fmla="*/ 72504 h 70392"/>
                <a:gd name="connsiteX1" fmla="*/ 33021 w 223976"/>
                <a:gd name="connsiteY1" fmla="*/ 72504 h 70392"/>
                <a:gd name="connsiteX2" fmla="*/ 0 w 223976"/>
                <a:gd name="connsiteY2" fmla="*/ 39484 h 70392"/>
                <a:gd name="connsiteX3" fmla="*/ 0 w 223976"/>
                <a:gd name="connsiteY3" fmla="*/ 33021 h 70392"/>
                <a:gd name="connsiteX4" fmla="*/ 33021 w 223976"/>
                <a:gd name="connsiteY4" fmla="*/ 0 h 70392"/>
                <a:gd name="connsiteX5" fmla="*/ 193004 w 223976"/>
                <a:gd name="connsiteY5" fmla="*/ 0 h 70392"/>
                <a:gd name="connsiteX6" fmla="*/ 226025 w 223976"/>
                <a:gd name="connsiteY6" fmla="*/ 33021 h 70392"/>
                <a:gd name="connsiteX7" fmla="*/ 226025 w 223976"/>
                <a:gd name="connsiteY7" fmla="*/ 39484 h 70392"/>
                <a:gd name="connsiteX8" fmla="*/ 193004 w 223976"/>
                <a:gd name="connsiteY8" fmla="*/ 72504 h 70392"/>
                <a:gd name="connsiteX9" fmla="*/ 33021 w 223976"/>
                <a:gd name="connsiteY9" fmla="*/ 12799 h 70392"/>
                <a:gd name="connsiteX10" fmla="*/ 12799 w 223976"/>
                <a:gd name="connsiteY10" fmla="*/ 33021 h 70392"/>
                <a:gd name="connsiteX11" fmla="*/ 12799 w 223976"/>
                <a:gd name="connsiteY11" fmla="*/ 39484 h 70392"/>
                <a:gd name="connsiteX12" fmla="*/ 33021 w 223976"/>
                <a:gd name="connsiteY12" fmla="*/ 59706 h 70392"/>
                <a:gd name="connsiteX13" fmla="*/ 193004 w 223976"/>
                <a:gd name="connsiteY13" fmla="*/ 59706 h 70392"/>
                <a:gd name="connsiteX14" fmla="*/ 213226 w 223976"/>
                <a:gd name="connsiteY14" fmla="*/ 39484 h 70392"/>
                <a:gd name="connsiteX15" fmla="*/ 213226 w 223976"/>
                <a:gd name="connsiteY15" fmla="*/ 33021 h 70392"/>
                <a:gd name="connsiteX16" fmla="*/ 193004 w 223976"/>
                <a:gd name="connsiteY16" fmla="*/ 12799 h 70392"/>
                <a:gd name="connsiteX17" fmla="*/ 33021 w 223976"/>
                <a:gd name="connsiteY17" fmla="*/ 12799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3976" h="70392">
                  <a:moveTo>
                    <a:pt x="193004" y="72504"/>
                  </a:moveTo>
                  <a:lnTo>
                    <a:pt x="33021" y="72504"/>
                  </a:lnTo>
                  <a:cubicBezTo>
                    <a:pt x="14847" y="72504"/>
                    <a:pt x="0" y="57722"/>
                    <a:pt x="0" y="39484"/>
                  </a:cubicBezTo>
                  <a:lnTo>
                    <a:pt x="0" y="33021"/>
                  </a:lnTo>
                  <a:cubicBezTo>
                    <a:pt x="0" y="14846"/>
                    <a:pt x="14783" y="0"/>
                    <a:pt x="33021" y="0"/>
                  </a:cubicBezTo>
                  <a:lnTo>
                    <a:pt x="193004" y="0"/>
                  </a:lnTo>
                  <a:cubicBezTo>
                    <a:pt x="211178" y="0"/>
                    <a:pt x="226025" y="14782"/>
                    <a:pt x="226025" y="33021"/>
                  </a:cubicBezTo>
                  <a:lnTo>
                    <a:pt x="226025" y="39484"/>
                  </a:lnTo>
                  <a:cubicBezTo>
                    <a:pt x="226025" y="57722"/>
                    <a:pt x="211242" y="72504"/>
                    <a:pt x="193004" y="72504"/>
                  </a:cubicBezTo>
                  <a:close/>
                  <a:moveTo>
                    <a:pt x="33021" y="12799"/>
                  </a:moveTo>
                  <a:cubicBezTo>
                    <a:pt x="21886" y="12799"/>
                    <a:pt x="12799" y="21886"/>
                    <a:pt x="12799" y="33021"/>
                  </a:cubicBezTo>
                  <a:lnTo>
                    <a:pt x="12799" y="39484"/>
                  </a:lnTo>
                  <a:cubicBezTo>
                    <a:pt x="12799" y="50619"/>
                    <a:pt x="21886" y="59706"/>
                    <a:pt x="33021" y="59706"/>
                  </a:cubicBezTo>
                  <a:lnTo>
                    <a:pt x="193004" y="59706"/>
                  </a:lnTo>
                  <a:cubicBezTo>
                    <a:pt x="204139" y="59706"/>
                    <a:pt x="213226" y="50619"/>
                    <a:pt x="213226" y="39484"/>
                  </a:cubicBezTo>
                  <a:lnTo>
                    <a:pt x="213226" y="33021"/>
                  </a:lnTo>
                  <a:cubicBezTo>
                    <a:pt x="213226" y="21886"/>
                    <a:pt x="204139" y="12799"/>
                    <a:pt x="193004" y="12799"/>
                  </a:cubicBezTo>
                  <a:lnTo>
                    <a:pt x="33021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11492E25-7ECF-4A64-B353-8F5BD2904426}"/>
                </a:ext>
              </a:extLst>
            </p:cNvPr>
            <p:cNvSpPr/>
            <p:nvPr/>
          </p:nvSpPr>
          <p:spPr>
            <a:xfrm>
              <a:off x="11226214" y="5907641"/>
              <a:ext cx="12799" cy="51195"/>
            </a:xfrm>
            <a:custGeom>
              <a:avLst/>
              <a:gdLst>
                <a:gd name="connsiteX0" fmla="*/ 6399 w 12798"/>
                <a:gd name="connsiteY0" fmla="*/ 54458 h 51194"/>
                <a:gd name="connsiteX1" fmla="*/ 0 w 12798"/>
                <a:gd name="connsiteY1" fmla="*/ 48059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8059 h 51194"/>
                <a:gd name="connsiteX6" fmla="*/ 6399 w 12798"/>
                <a:gd name="connsiteY6" fmla="*/ 54458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4458"/>
                  </a:moveTo>
                  <a:cubicBezTo>
                    <a:pt x="2879" y="54458"/>
                    <a:pt x="0" y="51579"/>
                    <a:pt x="0" y="48059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48059"/>
                  </a:lnTo>
                  <a:cubicBezTo>
                    <a:pt x="12799" y="51579"/>
                    <a:pt x="9983" y="54458"/>
                    <a:pt x="6399" y="5445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0EFE872B-CB06-4B51-9C41-DBEAB1A0DF19}"/>
                </a:ext>
              </a:extLst>
            </p:cNvPr>
            <p:cNvSpPr/>
            <p:nvPr/>
          </p:nvSpPr>
          <p:spPr>
            <a:xfrm>
              <a:off x="11395283" y="5907641"/>
              <a:ext cx="12799" cy="51195"/>
            </a:xfrm>
            <a:custGeom>
              <a:avLst/>
              <a:gdLst>
                <a:gd name="connsiteX0" fmla="*/ 6399 w 12798"/>
                <a:gd name="connsiteY0" fmla="*/ 54458 h 51194"/>
                <a:gd name="connsiteX1" fmla="*/ 0 w 12798"/>
                <a:gd name="connsiteY1" fmla="*/ 48059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8059 h 51194"/>
                <a:gd name="connsiteX6" fmla="*/ 6399 w 12798"/>
                <a:gd name="connsiteY6" fmla="*/ 54458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4458"/>
                  </a:moveTo>
                  <a:cubicBezTo>
                    <a:pt x="2880" y="54458"/>
                    <a:pt x="0" y="51579"/>
                    <a:pt x="0" y="48059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8059"/>
                  </a:lnTo>
                  <a:cubicBezTo>
                    <a:pt x="12799" y="51579"/>
                    <a:pt x="9983" y="54458"/>
                    <a:pt x="6399" y="5445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2B9E1F40-A067-446F-AA80-DEE50C160E7A}"/>
                </a:ext>
              </a:extLst>
            </p:cNvPr>
            <p:cNvSpPr/>
            <p:nvPr/>
          </p:nvSpPr>
          <p:spPr>
            <a:xfrm>
              <a:off x="11260833" y="5847935"/>
              <a:ext cx="12799" cy="70393"/>
            </a:xfrm>
            <a:custGeom>
              <a:avLst/>
              <a:gdLst>
                <a:gd name="connsiteX0" fmla="*/ 6399 w 12798"/>
                <a:gd name="connsiteY0" fmla="*/ 72504 h 70392"/>
                <a:gd name="connsiteX1" fmla="*/ 0 w 12798"/>
                <a:gd name="connsiteY1" fmla="*/ 66105 h 70392"/>
                <a:gd name="connsiteX2" fmla="*/ 0 w 12798"/>
                <a:gd name="connsiteY2" fmla="*/ 6399 h 70392"/>
                <a:gd name="connsiteX3" fmla="*/ 6399 w 12798"/>
                <a:gd name="connsiteY3" fmla="*/ 0 h 70392"/>
                <a:gd name="connsiteX4" fmla="*/ 12799 w 12798"/>
                <a:gd name="connsiteY4" fmla="*/ 6399 h 70392"/>
                <a:gd name="connsiteX5" fmla="*/ 12799 w 12798"/>
                <a:gd name="connsiteY5" fmla="*/ 66105 h 70392"/>
                <a:gd name="connsiteX6" fmla="*/ 6399 w 12798"/>
                <a:gd name="connsiteY6" fmla="*/ 72504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70392">
                  <a:moveTo>
                    <a:pt x="6399" y="72504"/>
                  </a:moveTo>
                  <a:cubicBezTo>
                    <a:pt x="2880" y="72504"/>
                    <a:pt x="0" y="69625"/>
                    <a:pt x="0" y="6610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66105"/>
                  </a:lnTo>
                  <a:cubicBezTo>
                    <a:pt x="12799" y="69625"/>
                    <a:pt x="9919" y="72504"/>
                    <a:pt x="6399" y="7250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3103C6FE-0740-4E66-AAB1-2BF4FA9A4DEE}"/>
                </a:ext>
              </a:extLst>
            </p:cNvPr>
            <p:cNvSpPr/>
            <p:nvPr/>
          </p:nvSpPr>
          <p:spPr>
            <a:xfrm>
              <a:off x="11310748" y="5847935"/>
              <a:ext cx="12799" cy="70393"/>
            </a:xfrm>
            <a:custGeom>
              <a:avLst/>
              <a:gdLst>
                <a:gd name="connsiteX0" fmla="*/ 6399 w 12798"/>
                <a:gd name="connsiteY0" fmla="*/ 72504 h 70392"/>
                <a:gd name="connsiteX1" fmla="*/ 0 w 12798"/>
                <a:gd name="connsiteY1" fmla="*/ 66105 h 70392"/>
                <a:gd name="connsiteX2" fmla="*/ 0 w 12798"/>
                <a:gd name="connsiteY2" fmla="*/ 6399 h 70392"/>
                <a:gd name="connsiteX3" fmla="*/ 6399 w 12798"/>
                <a:gd name="connsiteY3" fmla="*/ 0 h 70392"/>
                <a:gd name="connsiteX4" fmla="*/ 12799 w 12798"/>
                <a:gd name="connsiteY4" fmla="*/ 6399 h 70392"/>
                <a:gd name="connsiteX5" fmla="*/ 12799 w 12798"/>
                <a:gd name="connsiteY5" fmla="*/ 66105 h 70392"/>
                <a:gd name="connsiteX6" fmla="*/ 6399 w 12798"/>
                <a:gd name="connsiteY6" fmla="*/ 72504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70392">
                  <a:moveTo>
                    <a:pt x="6399" y="72504"/>
                  </a:moveTo>
                  <a:cubicBezTo>
                    <a:pt x="2879" y="72504"/>
                    <a:pt x="0" y="69625"/>
                    <a:pt x="0" y="66105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66105"/>
                  </a:lnTo>
                  <a:cubicBezTo>
                    <a:pt x="12799" y="69625"/>
                    <a:pt x="9983" y="72504"/>
                    <a:pt x="6399" y="7250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AFB0FE61-A99A-4222-BBBE-F3C271FBD205}"/>
                </a:ext>
              </a:extLst>
            </p:cNvPr>
            <p:cNvSpPr/>
            <p:nvPr/>
          </p:nvSpPr>
          <p:spPr>
            <a:xfrm>
              <a:off x="11360727" y="5847935"/>
              <a:ext cx="12799" cy="70393"/>
            </a:xfrm>
            <a:custGeom>
              <a:avLst/>
              <a:gdLst>
                <a:gd name="connsiteX0" fmla="*/ 6399 w 12798"/>
                <a:gd name="connsiteY0" fmla="*/ 72504 h 70392"/>
                <a:gd name="connsiteX1" fmla="*/ 0 w 12798"/>
                <a:gd name="connsiteY1" fmla="*/ 66105 h 70392"/>
                <a:gd name="connsiteX2" fmla="*/ 0 w 12798"/>
                <a:gd name="connsiteY2" fmla="*/ 6399 h 70392"/>
                <a:gd name="connsiteX3" fmla="*/ 6399 w 12798"/>
                <a:gd name="connsiteY3" fmla="*/ 0 h 70392"/>
                <a:gd name="connsiteX4" fmla="*/ 12799 w 12798"/>
                <a:gd name="connsiteY4" fmla="*/ 6399 h 70392"/>
                <a:gd name="connsiteX5" fmla="*/ 12799 w 12798"/>
                <a:gd name="connsiteY5" fmla="*/ 66105 h 70392"/>
                <a:gd name="connsiteX6" fmla="*/ 6399 w 12798"/>
                <a:gd name="connsiteY6" fmla="*/ 72504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70392">
                  <a:moveTo>
                    <a:pt x="6399" y="72504"/>
                  </a:moveTo>
                  <a:cubicBezTo>
                    <a:pt x="2880" y="72504"/>
                    <a:pt x="0" y="69625"/>
                    <a:pt x="0" y="6610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66105"/>
                  </a:lnTo>
                  <a:cubicBezTo>
                    <a:pt x="12799" y="69625"/>
                    <a:pt x="9919" y="72504"/>
                    <a:pt x="6399" y="7250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73F24A85-82BF-4750-983B-FEF37F0BC92E}"/>
                </a:ext>
              </a:extLst>
            </p:cNvPr>
            <p:cNvSpPr/>
            <p:nvPr/>
          </p:nvSpPr>
          <p:spPr>
            <a:xfrm>
              <a:off x="11210007" y="6014558"/>
              <a:ext cx="134386" cy="134386"/>
            </a:xfrm>
            <a:custGeom>
              <a:avLst/>
              <a:gdLst>
                <a:gd name="connsiteX0" fmla="*/ 6415 w 134385"/>
                <a:gd name="connsiteY0" fmla="*/ 137346 h 134385"/>
                <a:gd name="connsiteX1" fmla="*/ 1871 w 134385"/>
                <a:gd name="connsiteY1" fmla="*/ 135490 h 134385"/>
                <a:gd name="connsiteX2" fmla="*/ 1871 w 134385"/>
                <a:gd name="connsiteY2" fmla="*/ 126467 h 134385"/>
                <a:gd name="connsiteX3" fmla="*/ 126467 w 134385"/>
                <a:gd name="connsiteY3" fmla="*/ 1872 h 134385"/>
                <a:gd name="connsiteX4" fmla="*/ 135489 w 134385"/>
                <a:gd name="connsiteY4" fmla="*/ 1872 h 134385"/>
                <a:gd name="connsiteX5" fmla="*/ 135489 w 134385"/>
                <a:gd name="connsiteY5" fmla="*/ 10895 h 134385"/>
                <a:gd name="connsiteX6" fmla="*/ 10895 w 134385"/>
                <a:gd name="connsiteY6" fmla="*/ 135490 h 134385"/>
                <a:gd name="connsiteX7" fmla="*/ 6415 w 134385"/>
                <a:gd name="connsiteY7" fmla="*/ 137346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37346"/>
                  </a:moveTo>
                  <a:cubicBezTo>
                    <a:pt x="4751" y="137346"/>
                    <a:pt x="3152" y="136706"/>
                    <a:pt x="1871" y="135490"/>
                  </a:cubicBezTo>
                  <a:cubicBezTo>
                    <a:pt x="-624" y="132994"/>
                    <a:pt x="-624" y="128962"/>
                    <a:pt x="1871" y="126467"/>
                  </a:cubicBezTo>
                  <a:lnTo>
                    <a:pt x="126467" y="1872"/>
                  </a:lnTo>
                  <a:cubicBezTo>
                    <a:pt x="128963" y="-624"/>
                    <a:pt x="132994" y="-624"/>
                    <a:pt x="135489" y="1872"/>
                  </a:cubicBezTo>
                  <a:cubicBezTo>
                    <a:pt x="137985" y="4368"/>
                    <a:pt x="137985" y="8399"/>
                    <a:pt x="135489" y="10895"/>
                  </a:cubicBezTo>
                  <a:lnTo>
                    <a:pt x="10895" y="135490"/>
                  </a:lnTo>
                  <a:cubicBezTo>
                    <a:pt x="9679" y="136706"/>
                    <a:pt x="8015" y="137346"/>
                    <a:pt x="6415" y="13734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5DA84321-FD92-4BAA-939F-2D402C94E267}"/>
                </a:ext>
              </a:extLst>
            </p:cNvPr>
            <p:cNvSpPr/>
            <p:nvPr/>
          </p:nvSpPr>
          <p:spPr>
            <a:xfrm>
              <a:off x="11213462" y="6018014"/>
              <a:ext cx="204778" cy="204778"/>
            </a:xfrm>
            <a:custGeom>
              <a:avLst/>
              <a:gdLst>
                <a:gd name="connsiteX0" fmla="*/ 6415 w 204778"/>
                <a:gd name="connsiteY0" fmla="*/ 208506 h 204778"/>
                <a:gd name="connsiteX1" fmla="*/ 1872 w 204778"/>
                <a:gd name="connsiteY1" fmla="*/ 206650 h 204778"/>
                <a:gd name="connsiteX2" fmla="*/ 1872 w 204778"/>
                <a:gd name="connsiteY2" fmla="*/ 197627 h 204778"/>
                <a:gd name="connsiteX3" fmla="*/ 197627 w 204778"/>
                <a:gd name="connsiteY3" fmla="*/ 1872 h 204778"/>
                <a:gd name="connsiteX4" fmla="*/ 206650 w 204778"/>
                <a:gd name="connsiteY4" fmla="*/ 1872 h 204778"/>
                <a:gd name="connsiteX5" fmla="*/ 206650 w 204778"/>
                <a:gd name="connsiteY5" fmla="*/ 10895 h 204778"/>
                <a:gd name="connsiteX6" fmla="*/ 10895 w 204778"/>
                <a:gd name="connsiteY6" fmla="*/ 206650 h 204778"/>
                <a:gd name="connsiteX7" fmla="*/ 6415 w 204778"/>
                <a:gd name="connsiteY7" fmla="*/ 208506 h 204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4778" h="204778">
                  <a:moveTo>
                    <a:pt x="6415" y="208506"/>
                  </a:moveTo>
                  <a:cubicBezTo>
                    <a:pt x="4752" y="208506"/>
                    <a:pt x="3152" y="207866"/>
                    <a:pt x="1872" y="206650"/>
                  </a:cubicBezTo>
                  <a:cubicBezTo>
                    <a:pt x="-624" y="204155"/>
                    <a:pt x="-624" y="200123"/>
                    <a:pt x="1872" y="197627"/>
                  </a:cubicBezTo>
                  <a:lnTo>
                    <a:pt x="197627" y="1872"/>
                  </a:lnTo>
                  <a:cubicBezTo>
                    <a:pt x="200123" y="-624"/>
                    <a:pt x="204155" y="-624"/>
                    <a:pt x="206650" y="1872"/>
                  </a:cubicBezTo>
                  <a:cubicBezTo>
                    <a:pt x="209146" y="4367"/>
                    <a:pt x="209146" y="8399"/>
                    <a:pt x="206650" y="10895"/>
                  </a:cubicBezTo>
                  <a:lnTo>
                    <a:pt x="10895" y="206650"/>
                  </a:lnTo>
                  <a:cubicBezTo>
                    <a:pt x="9679" y="207866"/>
                    <a:pt x="8079" y="208506"/>
                    <a:pt x="6415" y="20850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76912618-3E3F-436E-B7AA-7C03FDCEF97F}"/>
                </a:ext>
              </a:extLst>
            </p:cNvPr>
            <p:cNvSpPr/>
            <p:nvPr/>
          </p:nvSpPr>
          <p:spPr>
            <a:xfrm>
              <a:off x="11288079" y="6092694"/>
              <a:ext cx="134386" cy="134386"/>
            </a:xfrm>
            <a:custGeom>
              <a:avLst/>
              <a:gdLst>
                <a:gd name="connsiteX0" fmla="*/ 6415 w 134385"/>
                <a:gd name="connsiteY0" fmla="*/ 137346 h 134385"/>
                <a:gd name="connsiteX1" fmla="*/ 1872 w 134385"/>
                <a:gd name="connsiteY1" fmla="*/ 135490 h 134385"/>
                <a:gd name="connsiteX2" fmla="*/ 1872 w 134385"/>
                <a:gd name="connsiteY2" fmla="*/ 126467 h 134385"/>
                <a:gd name="connsiteX3" fmla="*/ 126467 w 134385"/>
                <a:gd name="connsiteY3" fmla="*/ 1872 h 134385"/>
                <a:gd name="connsiteX4" fmla="*/ 135490 w 134385"/>
                <a:gd name="connsiteY4" fmla="*/ 1872 h 134385"/>
                <a:gd name="connsiteX5" fmla="*/ 135490 w 134385"/>
                <a:gd name="connsiteY5" fmla="*/ 10895 h 134385"/>
                <a:gd name="connsiteX6" fmla="*/ 10895 w 134385"/>
                <a:gd name="connsiteY6" fmla="*/ 135490 h 134385"/>
                <a:gd name="connsiteX7" fmla="*/ 6415 w 134385"/>
                <a:gd name="connsiteY7" fmla="*/ 137346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37346"/>
                  </a:moveTo>
                  <a:cubicBezTo>
                    <a:pt x="4751" y="137346"/>
                    <a:pt x="3151" y="136706"/>
                    <a:pt x="1872" y="135490"/>
                  </a:cubicBezTo>
                  <a:cubicBezTo>
                    <a:pt x="-624" y="132994"/>
                    <a:pt x="-624" y="128962"/>
                    <a:pt x="1872" y="126467"/>
                  </a:cubicBezTo>
                  <a:lnTo>
                    <a:pt x="126467" y="1872"/>
                  </a:lnTo>
                  <a:cubicBezTo>
                    <a:pt x="128962" y="-624"/>
                    <a:pt x="132994" y="-624"/>
                    <a:pt x="135490" y="1872"/>
                  </a:cubicBezTo>
                  <a:cubicBezTo>
                    <a:pt x="137986" y="4367"/>
                    <a:pt x="137986" y="8399"/>
                    <a:pt x="135490" y="10895"/>
                  </a:cubicBezTo>
                  <a:lnTo>
                    <a:pt x="10895" y="135490"/>
                  </a:lnTo>
                  <a:cubicBezTo>
                    <a:pt x="9743" y="136706"/>
                    <a:pt x="8079" y="137346"/>
                    <a:pt x="6415" y="13734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54623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Freeform: Shape 798">
            <a:extLst>
              <a:ext uri="{FF2B5EF4-FFF2-40B4-BE49-F238E27FC236}">
                <a16:creationId xmlns:a16="http://schemas.microsoft.com/office/drawing/2014/main" id="{43447605-FC6F-4D3C-8A38-D9BA475E4259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0" name="Freeform: Shape 799">
            <a:extLst>
              <a:ext uri="{FF2B5EF4-FFF2-40B4-BE49-F238E27FC236}">
                <a16:creationId xmlns:a16="http://schemas.microsoft.com/office/drawing/2014/main" id="{5EDEE6CF-793B-4669-AF96-CD4600737D6E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1" name="Freeform: Shape 800">
            <a:extLst>
              <a:ext uri="{FF2B5EF4-FFF2-40B4-BE49-F238E27FC236}">
                <a16:creationId xmlns:a16="http://schemas.microsoft.com/office/drawing/2014/main" id="{613F2075-CC1E-4E43-82C2-D41E647DAD51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2" name="Freeform: Shape 801">
            <a:extLst>
              <a:ext uri="{FF2B5EF4-FFF2-40B4-BE49-F238E27FC236}">
                <a16:creationId xmlns:a16="http://schemas.microsoft.com/office/drawing/2014/main" id="{75EE4898-48A7-4787-8D33-A136FD44C87C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3" name="Freeform: Shape 802">
            <a:extLst>
              <a:ext uri="{FF2B5EF4-FFF2-40B4-BE49-F238E27FC236}">
                <a16:creationId xmlns:a16="http://schemas.microsoft.com/office/drawing/2014/main" id="{7D48DB79-F69D-4066-B24D-DBAD0255A073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4" name="Freeform: Shape 803">
            <a:extLst>
              <a:ext uri="{FF2B5EF4-FFF2-40B4-BE49-F238E27FC236}">
                <a16:creationId xmlns:a16="http://schemas.microsoft.com/office/drawing/2014/main" id="{8731390A-826A-4071-A5CC-9ECED8379B76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5" name="Freeform: Shape 804">
            <a:extLst>
              <a:ext uri="{FF2B5EF4-FFF2-40B4-BE49-F238E27FC236}">
                <a16:creationId xmlns:a16="http://schemas.microsoft.com/office/drawing/2014/main" id="{DC76B364-A4BF-4364-B481-9DFF91C2BC6A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6" name="Freeform: Shape 805">
            <a:extLst>
              <a:ext uri="{FF2B5EF4-FFF2-40B4-BE49-F238E27FC236}">
                <a16:creationId xmlns:a16="http://schemas.microsoft.com/office/drawing/2014/main" id="{129C34D1-388F-400E-8D50-ADBED362B26B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7" name="Freeform: Shape 806">
            <a:extLst>
              <a:ext uri="{FF2B5EF4-FFF2-40B4-BE49-F238E27FC236}">
                <a16:creationId xmlns:a16="http://schemas.microsoft.com/office/drawing/2014/main" id="{B3603092-73DC-4957-93D7-7C2376BC9357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8" name="Freeform: Shape 807">
            <a:extLst>
              <a:ext uri="{FF2B5EF4-FFF2-40B4-BE49-F238E27FC236}">
                <a16:creationId xmlns:a16="http://schemas.microsoft.com/office/drawing/2014/main" id="{39037E25-75F5-4BFA-BFB1-B1115F833EC8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9" name="Freeform: Shape 808">
            <a:extLst>
              <a:ext uri="{FF2B5EF4-FFF2-40B4-BE49-F238E27FC236}">
                <a16:creationId xmlns:a16="http://schemas.microsoft.com/office/drawing/2014/main" id="{287A7BAA-5E6D-4E54-B642-25E19DA015B2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0" name="Freeform: Shape 809">
            <a:extLst>
              <a:ext uri="{FF2B5EF4-FFF2-40B4-BE49-F238E27FC236}">
                <a16:creationId xmlns:a16="http://schemas.microsoft.com/office/drawing/2014/main" id="{FA1508E3-7D3B-4E72-81C9-D27712812D8E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1" name="Freeform: Shape 810">
            <a:extLst>
              <a:ext uri="{FF2B5EF4-FFF2-40B4-BE49-F238E27FC236}">
                <a16:creationId xmlns:a16="http://schemas.microsoft.com/office/drawing/2014/main" id="{5A38717C-24C3-4F41-A725-093A74D9B66C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2" name="Freeform: Shape 811">
            <a:extLst>
              <a:ext uri="{FF2B5EF4-FFF2-40B4-BE49-F238E27FC236}">
                <a16:creationId xmlns:a16="http://schemas.microsoft.com/office/drawing/2014/main" id="{EE48CC08-CE29-4C74-922F-0DF0EC40B504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3" name="Freeform: Shape 812">
            <a:extLst>
              <a:ext uri="{FF2B5EF4-FFF2-40B4-BE49-F238E27FC236}">
                <a16:creationId xmlns:a16="http://schemas.microsoft.com/office/drawing/2014/main" id="{B6EC74C3-0B3A-43F6-9986-4452598C1EF3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4" name="Freeform: Shape 813">
            <a:extLst>
              <a:ext uri="{FF2B5EF4-FFF2-40B4-BE49-F238E27FC236}">
                <a16:creationId xmlns:a16="http://schemas.microsoft.com/office/drawing/2014/main" id="{56FB883A-18FD-43CA-A759-6A9E29A2A97D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5" name="Freeform: Shape 814">
            <a:extLst>
              <a:ext uri="{FF2B5EF4-FFF2-40B4-BE49-F238E27FC236}">
                <a16:creationId xmlns:a16="http://schemas.microsoft.com/office/drawing/2014/main" id="{EC865029-BF4C-434F-91EE-54CCC1B4063C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6" name="Freeform: Shape 815">
            <a:extLst>
              <a:ext uri="{FF2B5EF4-FFF2-40B4-BE49-F238E27FC236}">
                <a16:creationId xmlns:a16="http://schemas.microsoft.com/office/drawing/2014/main" id="{DC3573C5-EC27-493C-9A1A-35B28B276AE0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7" name="Freeform: Shape 816">
            <a:extLst>
              <a:ext uri="{FF2B5EF4-FFF2-40B4-BE49-F238E27FC236}">
                <a16:creationId xmlns:a16="http://schemas.microsoft.com/office/drawing/2014/main" id="{32B791CF-064F-4994-A7B9-96AA792E8150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8" name="Freeform: Shape 817">
            <a:extLst>
              <a:ext uri="{FF2B5EF4-FFF2-40B4-BE49-F238E27FC236}">
                <a16:creationId xmlns:a16="http://schemas.microsoft.com/office/drawing/2014/main" id="{FB2E735C-5285-4512-AB39-2FC941772834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9" name="Freeform: Shape 818">
            <a:extLst>
              <a:ext uri="{FF2B5EF4-FFF2-40B4-BE49-F238E27FC236}">
                <a16:creationId xmlns:a16="http://schemas.microsoft.com/office/drawing/2014/main" id="{6BEB121E-B2D8-4811-9E14-8C1D279630DC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0" name="Freeform: Shape 819">
            <a:extLst>
              <a:ext uri="{FF2B5EF4-FFF2-40B4-BE49-F238E27FC236}">
                <a16:creationId xmlns:a16="http://schemas.microsoft.com/office/drawing/2014/main" id="{25F8A74A-3E19-4566-A643-5351C66197BD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1" name="Freeform: Shape 820">
            <a:extLst>
              <a:ext uri="{FF2B5EF4-FFF2-40B4-BE49-F238E27FC236}">
                <a16:creationId xmlns:a16="http://schemas.microsoft.com/office/drawing/2014/main" id="{2A430B74-C52C-48D7-AB55-B7E50EF3D3E3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2" name="Freeform: Shape 821">
            <a:extLst>
              <a:ext uri="{FF2B5EF4-FFF2-40B4-BE49-F238E27FC236}">
                <a16:creationId xmlns:a16="http://schemas.microsoft.com/office/drawing/2014/main" id="{65255DA5-AB88-4559-AE52-48663AE37164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3" name="Freeform: Shape 822">
            <a:extLst>
              <a:ext uri="{FF2B5EF4-FFF2-40B4-BE49-F238E27FC236}">
                <a16:creationId xmlns:a16="http://schemas.microsoft.com/office/drawing/2014/main" id="{C4DDD216-C21F-4504-9A28-D298654DDC46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4" name="Freeform: Shape 823">
            <a:extLst>
              <a:ext uri="{FF2B5EF4-FFF2-40B4-BE49-F238E27FC236}">
                <a16:creationId xmlns:a16="http://schemas.microsoft.com/office/drawing/2014/main" id="{A27F367E-2BC9-4B44-AD73-0B287D63301B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5" name="Freeform: Shape 824">
            <a:extLst>
              <a:ext uri="{FF2B5EF4-FFF2-40B4-BE49-F238E27FC236}">
                <a16:creationId xmlns:a16="http://schemas.microsoft.com/office/drawing/2014/main" id="{77BAC8DD-00A3-4AF9-AA93-1DD3C830B42C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6" name="Freeform: Shape 825">
            <a:extLst>
              <a:ext uri="{FF2B5EF4-FFF2-40B4-BE49-F238E27FC236}">
                <a16:creationId xmlns:a16="http://schemas.microsoft.com/office/drawing/2014/main" id="{817B1A6A-8844-4AD3-9334-1511CC1C386F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7" name="Freeform: Shape 826">
            <a:extLst>
              <a:ext uri="{FF2B5EF4-FFF2-40B4-BE49-F238E27FC236}">
                <a16:creationId xmlns:a16="http://schemas.microsoft.com/office/drawing/2014/main" id="{BDDA4B52-286C-46E5-B548-305893C70B8E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8" name="Freeform: Shape 827">
            <a:extLst>
              <a:ext uri="{FF2B5EF4-FFF2-40B4-BE49-F238E27FC236}">
                <a16:creationId xmlns:a16="http://schemas.microsoft.com/office/drawing/2014/main" id="{5AF6DC86-C560-46F2-A212-861CC603993D}"/>
              </a:ext>
            </a:extLst>
          </p:cNvPr>
          <p:cNvSpPr/>
          <p:nvPr/>
        </p:nvSpPr>
        <p:spPr>
          <a:xfrm>
            <a:off x="100233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9" name="Freeform: Shape 828">
            <a:extLst>
              <a:ext uri="{FF2B5EF4-FFF2-40B4-BE49-F238E27FC236}">
                <a16:creationId xmlns:a16="http://schemas.microsoft.com/office/drawing/2014/main" id="{DC30AE21-4054-45B1-9FCA-CAC3C5E7EE10}"/>
              </a:ext>
            </a:extLst>
          </p:cNvPr>
          <p:cNvSpPr/>
          <p:nvPr/>
        </p:nvSpPr>
        <p:spPr>
          <a:xfrm>
            <a:off x="2063759" y="4571497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0" name="Freeform: Shape 829">
            <a:extLst>
              <a:ext uri="{FF2B5EF4-FFF2-40B4-BE49-F238E27FC236}">
                <a16:creationId xmlns:a16="http://schemas.microsoft.com/office/drawing/2014/main" id="{9675AA03-9E66-41E5-A141-B961720B2F86}"/>
              </a:ext>
            </a:extLst>
          </p:cNvPr>
          <p:cNvSpPr/>
          <p:nvPr/>
        </p:nvSpPr>
        <p:spPr>
          <a:xfrm>
            <a:off x="312412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1" name="Freeform: Shape 830">
            <a:extLst>
              <a:ext uri="{FF2B5EF4-FFF2-40B4-BE49-F238E27FC236}">
                <a16:creationId xmlns:a16="http://schemas.microsoft.com/office/drawing/2014/main" id="{22B5C01B-F371-4169-B92C-8F7792EA7F0B}"/>
              </a:ext>
            </a:extLst>
          </p:cNvPr>
          <p:cNvSpPr/>
          <p:nvPr/>
        </p:nvSpPr>
        <p:spPr>
          <a:xfrm>
            <a:off x="418500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2" name="Freeform: Shape 831">
            <a:extLst>
              <a:ext uri="{FF2B5EF4-FFF2-40B4-BE49-F238E27FC236}">
                <a16:creationId xmlns:a16="http://schemas.microsoft.com/office/drawing/2014/main" id="{D6DF99C3-6F9C-4BCE-92BE-B454CD6124C3}"/>
              </a:ext>
            </a:extLst>
          </p:cNvPr>
          <p:cNvSpPr/>
          <p:nvPr/>
        </p:nvSpPr>
        <p:spPr>
          <a:xfrm>
            <a:off x="5245872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3" name="Freeform: Shape 832">
            <a:extLst>
              <a:ext uri="{FF2B5EF4-FFF2-40B4-BE49-F238E27FC236}">
                <a16:creationId xmlns:a16="http://schemas.microsoft.com/office/drawing/2014/main" id="{BC6BA0B7-EC93-4456-B21D-87980771E469}"/>
              </a:ext>
            </a:extLst>
          </p:cNvPr>
          <p:cNvSpPr/>
          <p:nvPr/>
        </p:nvSpPr>
        <p:spPr>
          <a:xfrm>
            <a:off x="630679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4" name="Freeform: Shape 833">
            <a:extLst>
              <a:ext uri="{FF2B5EF4-FFF2-40B4-BE49-F238E27FC236}">
                <a16:creationId xmlns:a16="http://schemas.microsoft.com/office/drawing/2014/main" id="{49D872BD-75A8-4A4F-8C21-1316AF8FCA6D}"/>
              </a:ext>
            </a:extLst>
          </p:cNvPr>
          <p:cNvSpPr/>
          <p:nvPr/>
        </p:nvSpPr>
        <p:spPr>
          <a:xfrm>
            <a:off x="736766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5" name="Freeform: Shape 834">
            <a:extLst>
              <a:ext uri="{FF2B5EF4-FFF2-40B4-BE49-F238E27FC236}">
                <a16:creationId xmlns:a16="http://schemas.microsoft.com/office/drawing/2014/main" id="{EB9AE050-1416-47CB-9CBC-E95D208CCE64}"/>
              </a:ext>
            </a:extLst>
          </p:cNvPr>
          <p:cNvSpPr/>
          <p:nvPr/>
        </p:nvSpPr>
        <p:spPr>
          <a:xfrm>
            <a:off x="8428594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6" name="Freeform: Shape 835">
            <a:extLst>
              <a:ext uri="{FF2B5EF4-FFF2-40B4-BE49-F238E27FC236}">
                <a16:creationId xmlns:a16="http://schemas.microsoft.com/office/drawing/2014/main" id="{34CB0FD3-3CE0-45D7-A3EF-3DE099EB7268}"/>
              </a:ext>
            </a:extLst>
          </p:cNvPr>
          <p:cNvSpPr/>
          <p:nvPr/>
        </p:nvSpPr>
        <p:spPr>
          <a:xfrm>
            <a:off x="9489466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7" name="Freeform: Shape 836">
            <a:extLst>
              <a:ext uri="{FF2B5EF4-FFF2-40B4-BE49-F238E27FC236}">
                <a16:creationId xmlns:a16="http://schemas.microsoft.com/office/drawing/2014/main" id="{3C0E47CB-1535-473B-B7FF-AC684F12F5E8}"/>
              </a:ext>
            </a:extLst>
          </p:cNvPr>
          <p:cNvSpPr/>
          <p:nvPr/>
        </p:nvSpPr>
        <p:spPr>
          <a:xfrm>
            <a:off x="1055033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8" name="Freeform: Shape 837">
            <a:extLst>
              <a:ext uri="{FF2B5EF4-FFF2-40B4-BE49-F238E27FC236}">
                <a16:creationId xmlns:a16="http://schemas.microsoft.com/office/drawing/2014/main" id="{07E1F86E-F619-4422-999E-8E5ECA8F6130}"/>
              </a:ext>
            </a:extLst>
          </p:cNvPr>
          <p:cNvSpPr/>
          <p:nvPr/>
        </p:nvSpPr>
        <p:spPr>
          <a:xfrm>
            <a:off x="100233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9" name="Freeform: Shape 838">
            <a:extLst>
              <a:ext uri="{FF2B5EF4-FFF2-40B4-BE49-F238E27FC236}">
                <a16:creationId xmlns:a16="http://schemas.microsoft.com/office/drawing/2014/main" id="{FF8E4FA6-7D08-4C4E-B3FE-054554D99EE5}"/>
              </a:ext>
            </a:extLst>
          </p:cNvPr>
          <p:cNvSpPr/>
          <p:nvPr/>
        </p:nvSpPr>
        <p:spPr>
          <a:xfrm>
            <a:off x="2063759" y="563099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0" name="Freeform: Shape 839">
            <a:extLst>
              <a:ext uri="{FF2B5EF4-FFF2-40B4-BE49-F238E27FC236}">
                <a16:creationId xmlns:a16="http://schemas.microsoft.com/office/drawing/2014/main" id="{503DCBA0-21B1-48C0-BA07-F3465DABA2D5}"/>
              </a:ext>
            </a:extLst>
          </p:cNvPr>
          <p:cNvSpPr/>
          <p:nvPr/>
        </p:nvSpPr>
        <p:spPr>
          <a:xfrm>
            <a:off x="312412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1" name="Freeform: Shape 840">
            <a:extLst>
              <a:ext uri="{FF2B5EF4-FFF2-40B4-BE49-F238E27FC236}">
                <a16:creationId xmlns:a16="http://schemas.microsoft.com/office/drawing/2014/main" id="{B70669B3-4A86-4037-ABAD-510763B70BC8}"/>
              </a:ext>
            </a:extLst>
          </p:cNvPr>
          <p:cNvSpPr/>
          <p:nvPr/>
        </p:nvSpPr>
        <p:spPr>
          <a:xfrm>
            <a:off x="418500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2" name="Freeform: Shape 841">
            <a:extLst>
              <a:ext uri="{FF2B5EF4-FFF2-40B4-BE49-F238E27FC236}">
                <a16:creationId xmlns:a16="http://schemas.microsoft.com/office/drawing/2014/main" id="{3B5F646A-241A-4477-8093-6BD908E44E02}"/>
              </a:ext>
            </a:extLst>
          </p:cNvPr>
          <p:cNvSpPr/>
          <p:nvPr/>
        </p:nvSpPr>
        <p:spPr>
          <a:xfrm>
            <a:off x="5245872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3" name="Freeform: Shape 842">
            <a:extLst>
              <a:ext uri="{FF2B5EF4-FFF2-40B4-BE49-F238E27FC236}">
                <a16:creationId xmlns:a16="http://schemas.microsoft.com/office/drawing/2014/main" id="{329528D9-851E-4794-9571-1AA090FDDB70}"/>
              </a:ext>
            </a:extLst>
          </p:cNvPr>
          <p:cNvSpPr/>
          <p:nvPr/>
        </p:nvSpPr>
        <p:spPr>
          <a:xfrm>
            <a:off x="630679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4" name="Freeform: Shape 843">
            <a:extLst>
              <a:ext uri="{FF2B5EF4-FFF2-40B4-BE49-F238E27FC236}">
                <a16:creationId xmlns:a16="http://schemas.microsoft.com/office/drawing/2014/main" id="{746AB47E-A2F3-4BC2-B960-4C8C4EE0E02C}"/>
              </a:ext>
            </a:extLst>
          </p:cNvPr>
          <p:cNvSpPr/>
          <p:nvPr/>
        </p:nvSpPr>
        <p:spPr>
          <a:xfrm>
            <a:off x="736766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5" name="Freeform: Shape 844">
            <a:extLst>
              <a:ext uri="{FF2B5EF4-FFF2-40B4-BE49-F238E27FC236}">
                <a16:creationId xmlns:a16="http://schemas.microsoft.com/office/drawing/2014/main" id="{5B3E4BC1-8E26-47EF-9279-27D361865702}"/>
              </a:ext>
            </a:extLst>
          </p:cNvPr>
          <p:cNvSpPr/>
          <p:nvPr/>
        </p:nvSpPr>
        <p:spPr>
          <a:xfrm>
            <a:off x="8428594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6" name="Freeform: Shape 845">
            <a:extLst>
              <a:ext uri="{FF2B5EF4-FFF2-40B4-BE49-F238E27FC236}">
                <a16:creationId xmlns:a16="http://schemas.microsoft.com/office/drawing/2014/main" id="{AF7A9E1D-EFF2-4EBE-BA8F-421A79A99889}"/>
              </a:ext>
            </a:extLst>
          </p:cNvPr>
          <p:cNvSpPr/>
          <p:nvPr/>
        </p:nvSpPr>
        <p:spPr>
          <a:xfrm>
            <a:off x="9489466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7" name="Freeform: Shape 846">
            <a:extLst>
              <a:ext uri="{FF2B5EF4-FFF2-40B4-BE49-F238E27FC236}">
                <a16:creationId xmlns:a16="http://schemas.microsoft.com/office/drawing/2014/main" id="{FE943105-1E2F-4378-A505-1A7B0A34B748}"/>
              </a:ext>
            </a:extLst>
          </p:cNvPr>
          <p:cNvSpPr/>
          <p:nvPr/>
        </p:nvSpPr>
        <p:spPr>
          <a:xfrm>
            <a:off x="1055033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8" name="Freeform: Shape 847">
            <a:extLst>
              <a:ext uri="{FF2B5EF4-FFF2-40B4-BE49-F238E27FC236}">
                <a16:creationId xmlns:a16="http://schemas.microsoft.com/office/drawing/2014/main" id="{F6FE673C-7C91-4E6C-A9AA-0E5401D069C0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4404677" y="496333"/>
            <a:ext cx="33826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Electronic Devices</a:t>
            </a:r>
          </a:p>
        </p:txBody>
      </p:sp>
      <p:grpSp>
        <p:nvGrpSpPr>
          <p:cNvPr id="749" name="Group 748">
            <a:extLst>
              <a:ext uri="{FF2B5EF4-FFF2-40B4-BE49-F238E27FC236}">
                <a16:creationId xmlns:a16="http://schemas.microsoft.com/office/drawing/2014/main" id="{B059479E-BD65-4948-B300-7E92FB543FBE}"/>
              </a:ext>
            </a:extLst>
          </p:cNvPr>
          <p:cNvGrpSpPr/>
          <p:nvPr/>
        </p:nvGrpSpPr>
        <p:grpSpPr>
          <a:xfrm>
            <a:off x="1010316" y="1403586"/>
            <a:ext cx="549314" cy="520751"/>
            <a:chOff x="1057984" y="1448775"/>
            <a:chExt cx="453978" cy="430373"/>
          </a:xfrm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4097BB7C-2395-466C-A24C-4FAD8D384A71}"/>
                </a:ext>
              </a:extLst>
            </p:cNvPr>
            <p:cNvSpPr/>
            <p:nvPr/>
          </p:nvSpPr>
          <p:spPr>
            <a:xfrm>
              <a:off x="1191328" y="1556678"/>
              <a:ext cx="21202" cy="21202"/>
            </a:xfrm>
            <a:custGeom>
              <a:avLst/>
              <a:gdLst>
                <a:gd name="connsiteX0" fmla="*/ 5314 w 21201"/>
                <a:gd name="connsiteY0" fmla="*/ 23759 h 21201"/>
                <a:gd name="connsiteX1" fmla="*/ 1550 w 21201"/>
                <a:gd name="connsiteY1" fmla="*/ 22222 h 21201"/>
                <a:gd name="connsiteX2" fmla="*/ 1550 w 21201"/>
                <a:gd name="connsiteY2" fmla="*/ 14748 h 21201"/>
                <a:gd name="connsiteX3" fmla="*/ 14748 w 21201"/>
                <a:gd name="connsiteY3" fmla="*/ 1550 h 21201"/>
                <a:gd name="connsiteX4" fmla="*/ 22222 w 21201"/>
                <a:gd name="connsiteY4" fmla="*/ 1550 h 21201"/>
                <a:gd name="connsiteX5" fmla="*/ 22222 w 21201"/>
                <a:gd name="connsiteY5" fmla="*/ 9024 h 21201"/>
                <a:gd name="connsiteX6" fmla="*/ 9024 w 21201"/>
                <a:gd name="connsiteY6" fmla="*/ 22222 h 21201"/>
                <a:gd name="connsiteX7" fmla="*/ 5314 w 21201"/>
                <a:gd name="connsiteY7" fmla="*/ 23759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5314" y="23759"/>
                  </a:moveTo>
                  <a:cubicBezTo>
                    <a:pt x="3936" y="23759"/>
                    <a:pt x="2610" y="23229"/>
                    <a:pt x="1550" y="22222"/>
                  </a:cubicBezTo>
                  <a:cubicBezTo>
                    <a:pt x="-517" y="20155"/>
                    <a:pt x="-517" y="16815"/>
                    <a:pt x="1550" y="14748"/>
                  </a:cubicBezTo>
                  <a:lnTo>
                    <a:pt x="14748" y="1550"/>
                  </a:lnTo>
                  <a:cubicBezTo>
                    <a:pt x="16815" y="-517"/>
                    <a:pt x="20155" y="-517"/>
                    <a:pt x="22222" y="1550"/>
                  </a:cubicBezTo>
                  <a:cubicBezTo>
                    <a:pt x="24289" y="3618"/>
                    <a:pt x="24289" y="6957"/>
                    <a:pt x="22222" y="9024"/>
                  </a:cubicBezTo>
                  <a:lnTo>
                    <a:pt x="9024" y="22222"/>
                  </a:lnTo>
                  <a:cubicBezTo>
                    <a:pt x="8017" y="23229"/>
                    <a:pt x="6692" y="23759"/>
                    <a:pt x="5314" y="237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DA1BD6-49F7-4265-B221-CB4E96CBA547}"/>
                </a:ext>
              </a:extLst>
            </p:cNvPr>
            <p:cNvSpPr/>
            <p:nvPr/>
          </p:nvSpPr>
          <p:spPr>
            <a:xfrm>
              <a:off x="1191328" y="1556678"/>
              <a:ext cx="21202" cy="21202"/>
            </a:xfrm>
            <a:custGeom>
              <a:avLst/>
              <a:gdLst>
                <a:gd name="connsiteX0" fmla="*/ 18512 w 21201"/>
                <a:gd name="connsiteY0" fmla="*/ 23759 h 21201"/>
                <a:gd name="connsiteX1" fmla="*/ 14748 w 21201"/>
                <a:gd name="connsiteY1" fmla="*/ 22222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222 w 21201"/>
                <a:gd name="connsiteY5" fmla="*/ 14748 h 21201"/>
                <a:gd name="connsiteX6" fmla="*/ 22222 w 21201"/>
                <a:gd name="connsiteY6" fmla="*/ 22222 h 21201"/>
                <a:gd name="connsiteX7" fmla="*/ 18512 w 21201"/>
                <a:gd name="connsiteY7" fmla="*/ 23759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512" y="23759"/>
                  </a:moveTo>
                  <a:cubicBezTo>
                    <a:pt x="17133" y="23759"/>
                    <a:pt x="15808" y="23229"/>
                    <a:pt x="14748" y="22222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222" y="14748"/>
                  </a:lnTo>
                  <a:cubicBezTo>
                    <a:pt x="24289" y="16815"/>
                    <a:pt x="24289" y="20155"/>
                    <a:pt x="22222" y="22222"/>
                  </a:cubicBezTo>
                  <a:cubicBezTo>
                    <a:pt x="21215" y="23229"/>
                    <a:pt x="19837" y="23759"/>
                    <a:pt x="18512" y="237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4DDBD2A-FE26-4913-AF1C-1F749AF6461B}"/>
                </a:ext>
              </a:extLst>
            </p:cNvPr>
            <p:cNvSpPr/>
            <p:nvPr/>
          </p:nvSpPr>
          <p:spPr>
            <a:xfrm>
              <a:off x="1398237" y="1831445"/>
              <a:ext cx="47703" cy="47703"/>
            </a:xfrm>
            <a:custGeom>
              <a:avLst/>
              <a:gdLst>
                <a:gd name="connsiteX0" fmla="*/ 25633 w 47703"/>
                <a:gd name="connsiteY0" fmla="*/ 51379 h 47703"/>
                <a:gd name="connsiteX1" fmla="*/ 11003 w 47703"/>
                <a:gd name="connsiteY1" fmla="*/ 46714 h 47703"/>
                <a:gd name="connsiteX2" fmla="*/ 403 w 47703"/>
                <a:gd name="connsiteY2" fmla="*/ 30177 h 47703"/>
                <a:gd name="connsiteX3" fmla="*/ 21180 w 47703"/>
                <a:gd name="connsiteY3" fmla="*/ 389 h 47703"/>
                <a:gd name="connsiteX4" fmla="*/ 50968 w 47703"/>
                <a:gd name="connsiteY4" fmla="*/ 21167 h 47703"/>
                <a:gd name="connsiteX5" fmla="*/ 46728 w 47703"/>
                <a:gd name="connsiteY5" fmla="*/ 40354 h 47703"/>
                <a:gd name="connsiteX6" fmla="*/ 30138 w 47703"/>
                <a:gd name="connsiteY6" fmla="*/ 50955 h 47703"/>
                <a:gd name="connsiteX7" fmla="*/ 25633 w 47703"/>
                <a:gd name="connsiteY7" fmla="*/ 51379 h 47703"/>
                <a:gd name="connsiteX8" fmla="*/ 25686 w 47703"/>
                <a:gd name="connsiteY8" fmla="*/ 10619 h 47703"/>
                <a:gd name="connsiteX9" fmla="*/ 23035 w 47703"/>
                <a:gd name="connsiteY9" fmla="*/ 10831 h 47703"/>
                <a:gd name="connsiteX10" fmla="*/ 13336 w 47703"/>
                <a:gd name="connsiteY10" fmla="*/ 17032 h 47703"/>
                <a:gd name="connsiteX11" fmla="*/ 10844 w 47703"/>
                <a:gd name="connsiteY11" fmla="*/ 28322 h 47703"/>
                <a:gd name="connsiteX12" fmla="*/ 28336 w 47703"/>
                <a:gd name="connsiteY12" fmla="*/ 40513 h 47703"/>
                <a:gd name="connsiteX13" fmla="*/ 38035 w 47703"/>
                <a:gd name="connsiteY13" fmla="*/ 34311 h 47703"/>
                <a:gd name="connsiteX14" fmla="*/ 40527 w 47703"/>
                <a:gd name="connsiteY14" fmla="*/ 23022 h 47703"/>
                <a:gd name="connsiteX15" fmla="*/ 40527 w 47703"/>
                <a:gd name="connsiteY15" fmla="*/ 23022 h 47703"/>
                <a:gd name="connsiteX16" fmla="*/ 25686 w 47703"/>
                <a:gd name="connsiteY16" fmla="*/ 10619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703" h="47703">
                  <a:moveTo>
                    <a:pt x="25633" y="51379"/>
                  </a:moveTo>
                  <a:cubicBezTo>
                    <a:pt x="20438" y="51379"/>
                    <a:pt x="15350" y="49789"/>
                    <a:pt x="11003" y="46714"/>
                  </a:cubicBezTo>
                  <a:cubicBezTo>
                    <a:pt x="5385" y="42792"/>
                    <a:pt x="1622" y="36909"/>
                    <a:pt x="403" y="30177"/>
                  </a:cubicBezTo>
                  <a:cubicBezTo>
                    <a:pt x="-2089" y="16237"/>
                    <a:pt x="7240" y="2880"/>
                    <a:pt x="21180" y="389"/>
                  </a:cubicBezTo>
                  <a:cubicBezTo>
                    <a:pt x="35120" y="-2049"/>
                    <a:pt x="48477" y="7226"/>
                    <a:pt x="50968" y="21167"/>
                  </a:cubicBezTo>
                  <a:cubicBezTo>
                    <a:pt x="52187" y="27898"/>
                    <a:pt x="50650" y="34735"/>
                    <a:pt x="46728" y="40354"/>
                  </a:cubicBezTo>
                  <a:cubicBezTo>
                    <a:pt x="42806" y="45972"/>
                    <a:pt x="36922" y="49736"/>
                    <a:pt x="30138" y="50955"/>
                  </a:cubicBezTo>
                  <a:cubicBezTo>
                    <a:pt x="28654" y="51273"/>
                    <a:pt x="27170" y="51379"/>
                    <a:pt x="25633" y="51379"/>
                  </a:cubicBezTo>
                  <a:close/>
                  <a:moveTo>
                    <a:pt x="25686" y="10619"/>
                  </a:moveTo>
                  <a:cubicBezTo>
                    <a:pt x="24837" y="10619"/>
                    <a:pt x="23936" y="10672"/>
                    <a:pt x="23035" y="10831"/>
                  </a:cubicBezTo>
                  <a:cubicBezTo>
                    <a:pt x="19060" y="11520"/>
                    <a:pt x="15615" y="13746"/>
                    <a:pt x="13336" y="17032"/>
                  </a:cubicBezTo>
                  <a:cubicBezTo>
                    <a:pt x="11003" y="20318"/>
                    <a:pt x="10155" y="24347"/>
                    <a:pt x="10844" y="28322"/>
                  </a:cubicBezTo>
                  <a:cubicBezTo>
                    <a:pt x="12276" y="36485"/>
                    <a:pt x="20120" y="41997"/>
                    <a:pt x="28336" y="40513"/>
                  </a:cubicBezTo>
                  <a:cubicBezTo>
                    <a:pt x="32311" y="39824"/>
                    <a:pt x="35756" y="37598"/>
                    <a:pt x="38035" y="34311"/>
                  </a:cubicBezTo>
                  <a:cubicBezTo>
                    <a:pt x="40368" y="31025"/>
                    <a:pt x="41216" y="26997"/>
                    <a:pt x="40527" y="23022"/>
                  </a:cubicBezTo>
                  <a:lnTo>
                    <a:pt x="40527" y="23022"/>
                  </a:lnTo>
                  <a:cubicBezTo>
                    <a:pt x="39254" y="15760"/>
                    <a:pt x="32894" y="10619"/>
                    <a:pt x="25686" y="1061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E02BABA0-4FF9-4306-AEB0-C6F5203C86D3}"/>
                </a:ext>
              </a:extLst>
            </p:cNvPr>
            <p:cNvSpPr/>
            <p:nvPr/>
          </p:nvSpPr>
          <p:spPr>
            <a:xfrm>
              <a:off x="1421855" y="1566815"/>
              <a:ext cx="37103" cy="10601"/>
            </a:xfrm>
            <a:custGeom>
              <a:avLst/>
              <a:gdLst>
                <a:gd name="connsiteX0" fmla="*/ 32756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2756 w 37102"/>
                <a:gd name="connsiteY4" fmla="*/ 0 h 10600"/>
                <a:gd name="connsiteX5" fmla="*/ 38057 w 37102"/>
                <a:gd name="connsiteY5" fmla="*/ 5300 h 10600"/>
                <a:gd name="connsiteX6" fmla="*/ 32756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275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2756" y="0"/>
                  </a:lnTo>
                  <a:cubicBezTo>
                    <a:pt x="35672" y="0"/>
                    <a:pt x="38057" y="2385"/>
                    <a:pt x="38057" y="5300"/>
                  </a:cubicBezTo>
                  <a:cubicBezTo>
                    <a:pt x="38057" y="8216"/>
                    <a:pt x="35725" y="10601"/>
                    <a:pt x="3275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646206B4-D581-4FC8-974F-3D5D6921C456}"/>
                </a:ext>
              </a:extLst>
            </p:cNvPr>
            <p:cNvSpPr/>
            <p:nvPr/>
          </p:nvSpPr>
          <p:spPr>
            <a:xfrm>
              <a:off x="1435636" y="1553087"/>
              <a:ext cx="10601" cy="37103"/>
            </a:xfrm>
            <a:custGeom>
              <a:avLst/>
              <a:gdLst>
                <a:gd name="connsiteX0" fmla="*/ 5300 w 10600"/>
                <a:gd name="connsiteY0" fmla="*/ 38057 h 37102"/>
                <a:gd name="connsiteX1" fmla="*/ 0 w 10600"/>
                <a:gd name="connsiteY1" fmla="*/ 32756 h 37102"/>
                <a:gd name="connsiteX2" fmla="*/ 0 w 10600"/>
                <a:gd name="connsiteY2" fmla="*/ 5300 h 37102"/>
                <a:gd name="connsiteX3" fmla="*/ 5300 w 10600"/>
                <a:gd name="connsiteY3" fmla="*/ 0 h 37102"/>
                <a:gd name="connsiteX4" fmla="*/ 10601 w 10600"/>
                <a:gd name="connsiteY4" fmla="*/ 5300 h 37102"/>
                <a:gd name="connsiteX5" fmla="*/ 10601 w 10600"/>
                <a:gd name="connsiteY5" fmla="*/ 32756 h 37102"/>
                <a:gd name="connsiteX6" fmla="*/ 5300 w 10600"/>
                <a:gd name="connsiteY6" fmla="*/ 3805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7102">
                  <a:moveTo>
                    <a:pt x="5300" y="38057"/>
                  </a:moveTo>
                  <a:cubicBezTo>
                    <a:pt x="2385" y="38057"/>
                    <a:pt x="0" y="35672"/>
                    <a:pt x="0" y="3275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2756"/>
                  </a:lnTo>
                  <a:cubicBezTo>
                    <a:pt x="10601" y="35672"/>
                    <a:pt x="8216" y="38057"/>
                    <a:pt x="5300" y="380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0B0329B-DFC4-488A-BD29-5C372609EC8B}"/>
                </a:ext>
              </a:extLst>
            </p:cNvPr>
            <p:cNvSpPr/>
            <p:nvPr/>
          </p:nvSpPr>
          <p:spPr>
            <a:xfrm>
              <a:off x="1302423" y="1567859"/>
              <a:ext cx="31802" cy="31802"/>
            </a:xfrm>
            <a:custGeom>
              <a:avLst/>
              <a:gdLst>
                <a:gd name="connsiteX0" fmla="*/ 18090 w 31802"/>
                <a:gd name="connsiteY0" fmla="*/ 36323 h 31802"/>
                <a:gd name="connsiteX1" fmla="*/ 7754 w 31802"/>
                <a:gd name="connsiteY1" fmla="*/ 33037 h 31802"/>
                <a:gd name="connsiteX2" fmla="*/ 280 w 31802"/>
                <a:gd name="connsiteY2" fmla="*/ 21323 h 31802"/>
                <a:gd name="connsiteX3" fmla="*/ 14962 w 31802"/>
                <a:gd name="connsiteY3" fmla="*/ 280 h 31802"/>
                <a:gd name="connsiteX4" fmla="*/ 36005 w 31802"/>
                <a:gd name="connsiteY4" fmla="*/ 14962 h 31802"/>
                <a:gd name="connsiteX5" fmla="*/ 36005 w 31802"/>
                <a:gd name="connsiteY5" fmla="*/ 14962 h 31802"/>
                <a:gd name="connsiteX6" fmla="*/ 33037 w 31802"/>
                <a:gd name="connsiteY6" fmla="*/ 28531 h 31802"/>
                <a:gd name="connsiteX7" fmla="*/ 21323 w 31802"/>
                <a:gd name="connsiteY7" fmla="*/ 36005 h 31802"/>
                <a:gd name="connsiteX8" fmla="*/ 18090 w 31802"/>
                <a:gd name="connsiteY8" fmla="*/ 36323 h 31802"/>
                <a:gd name="connsiteX9" fmla="*/ 18090 w 31802"/>
                <a:gd name="connsiteY9" fmla="*/ 7489 h 31802"/>
                <a:gd name="connsiteX10" fmla="*/ 16234 w 31802"/>
                <a:gd name="connsiteY10" fmla="*/ 7648 h 31802"/>
                <a:gd name="connsiteX11" fmla="*/ 7595 w 31802"/>
                <a:gd name="connsiteY11" fmla="*/ 19998 h 31802"/>
                <a:gd name="connsiteX12" fmla="*/ 11994 w 31802"/>
                <a:gd name="connsiteY12" fmla="*/ 26888 h 31802"/>
                <a:gd name="connsiteX13" fmla="*/ 19945 w 31802"/>
                <a:gd name="connsiteY13" fmla="*/ 28637 h 31802"/>
                <a:gd name="connsiteX14" fmla="*/ 26835 w 31802"/>
                <a:gd name="connsiteY14" fmla="*/ 24238 h 31802"/>
                <a:gd name="connsiteX15" fmla="*/ 28584 w 31802"/>
                <a:gd name="connsiteY15" fmla="*/ 16287 h 31802"/>
                <a:gd name="connsiteX16" fmla="*/ 28584 w 31802"/>
                <a:gd name="connsiteY16" fmla="*/ 16287 h 31802"/>
                <a:gd name="connsiteX17" fmla="*/ 18090 w 31802"/>
                <a:gd name="connsiteY17" fmla="*/ 748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31802">
                  <a:moveTo>
                    <a:pt x="18090" y="36323"/>
                  </a:moveTo>
                  <a:cubicBezTo>
                    <a:pt x="14379" y="36323"/>
                    <a:pt x="10828" y="35210"/>
                    <a:pt x="7754" y="33037"/>
                  </a:cubicBezTo>
                  <a:cubicBezTo>
                    <a:pt x="3778" y="30280"/>
                    <a:pt x="1128" y="26093"/>
                    <a:pt x="280" y="21323"/>
                  </a:cubicBezTo>
                  <a:cubicBezTo>
                    <a:pt x="-1469" y="11464"/>
                    <a:pt x="5157" y="2029"/>
                    <a:pt x="14962" y="280"/>
                  </a:cubicBezTo>
                  <a:cubicBezTo>
                    <a:pt x="24821" y="-1469"/>
                    <a:pt x="34256" y="5157"/>
                    <a:pt x="36005" y="14962"/>
                  </a:cubicBezTo>
                  <a:lnTo>
                    <a:pt x="36005" y="14962"/>
                  </a:lnTo>
                  <a:cubicBezTo>
                    <a:pt x="36853" y="19733"/>
                    <a:pt x="35793" y="24556"/>
                    <a:pt x="33037" y="28531"/>
                  </a:cubicBezTo>
                  <a:cubicBezTo>
                    <a:pt x="30280" y="32507"/>
                    <a:pt x="26093" y="35157"/>
                    <a:pt x="21323" y="36005"/>
                  </a:cubicBezTo>
                  <a:cubicBezTo>
                    <a:pt x="20210" y="36217"/>
                    <a:pt x="19150" y="36323"/>
                    <a:pt x="18090" y="36323"/>
                  </a:cubicBezTo>
                  <a:close/>
                  <a:moveTo>
                    <a:pt x="18090" y="7489"/>
                  </a:moveTo>
                  <a:cubicBezTo>
                    <a:pt x="17453" y="7489"/>
                    <a:pt x="16870" y="7542"/>
                    <a:pt x="16234" y="7648"/>
                  </a:cubicBezTo>
                  <a:cubicBezTo>
                    <a:pt x="10457" y="8655"/>
                    <a:pt x="6588" y="14220"/>
                    <a:pt x="7595" y="19998"/>
                  </a:cubicBezTo>
                  <a:cubicBezTo>
                    <a:pt x="8072" y="22807"/>
                    <a:pt x="9662" y="25245"/>
                    <a:pt x="11994" y="26888"/>
                  </a:cubicBezTo>
                  <a:cubicBezTo>
                    <a:pt x="14326" y="28531"/>
                    <a:pt x="17135" y="29114"/>
                    <a:pt x="19945" y="28637"/>
                  </a:cubicBezTo>
                  <a:cubicBezTo>
                    <a:pt x="22754" y="28160"/>
                    <a:pt x="25192" y="26570"/>
                    <a:pt x="26835" y="24238"/>
                  </a:cubicBezTo>
                  <a:cubicBezTo>
                    <a:pt x="28478" y="21906"/>
                    <a:pt x="29114" y="19097"/>
                    <a:pt x="28584" y="16287"/>
                  </a:cubicBezTo>
                  <a:lnTo>
                    <a:pt x="28584" y="16287"/>
                  </a:lnTo>
                  <a:cubicBezTo>
                    <a:pt x="27683" y="11146"/>
                    <a:pt x="23178" y="7489"/>
                    <a:pt x="18090" y="748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22EF47E-A578-4B47-802B-720B34938C20}"/>
                </a:ext>
              </a:extLst>
            </p:cNvPr>
            <p:cNvSpPr/>
            <p:nvPr/>
          </p:nvSpPr>
          <p:spPr>
            <a:xfrm>
              <a:off x="1247261" y="1824572"/>
              <a:ext cx="26502" cy="10601"/>
            </a:xfrm>
            <a:custGeom>
              <a:avLst/>
              <a:gdLst>
                <a:gd name="connsiteX0" fmla="*/ 23958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3958 w 26501"/>
                <a:gd name="connsiteY4" fmla="*/ 0 h 10600"/>
                <a:gd name="connsiteX5" fmla="*/ 29258 w 26501"/>
                <a:gd name="connsiteY5" fmla="*/ 5300 h 10600"/>
                <a:gd name="connsiteX6" fmla="*/ 23958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395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3958" y="0"/>
                  </a:lnTo>
                  <a:cubicBezTo>
                    <a:pt x="26873" y="0"/>
                    <a:pt x="29258" y="2385"/>
                    <a:pt x="29258" y="5300"/>
                  </a:cubicBezTo>
                  <a:cubicBezTo>
                    <a:pt x="29258" y="8216"/>
                    <a:pt x="26873" y="10601"/>
                    <a:pt x="2395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B47D692-599B-4844-8654-47469B694941}"/>
                </a:ext>
              </a:extLst>
            </p:cNvPr>
            <p:cNvSpPr/>
            <p:nvPr/>
          </p:nvSpPr>
          <p:spPr>
            <a:xfrm>
              <a:off x="1256589" y="1815244"/>
              <a:ext cx="10601" cy="26502"/>
            </a:xfrm>
            <a:custGeom>
              <a:avLst/>
              <a:gdLst>
                <a:gd name="connsiteX0" fmla="*/ 5300 w 10600"/>
                <a:gd name="connsiteY0" fmla="*/ 29258 h 26501"/>
                <a:gd name="connsiteX1" fmla="*/ 0 w 10600"/>
                <a:gd name="connsiteY1" fmla="*/ 23958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3958 h 26501"/>
                <a:gd name="connsiteX6" fmla="*/ 5300 w 10600"/>
                <a:gd name="connsiteY6" fmla="*/ 2925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29258"/>
                  </a:moveTo>
                  <a:cubicBezTo>
                    <a:pt x="2385" y="29258"/>
                    <a:pt x="0" y="26873"/>
                    <a:pt x="0" y="2395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3958"/>
                  </a:lnTo>
                  <a:cubicBezTo>
                    <a:pt x="10601" y="26873"/>
                    <a:pt x="8216" y="29258"/>
                    <a:pt x="5300" y="292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25CF487-226C-4582-A169-8FBD2212342B}"/>
                </a:ext>
              </a:extLst>
            </p:cNvPr>
            <p:cNvSpPr/>
            <p:nvPr/>
          </p:nvSpPr>
          <p:spPr>
            <a:xfrm>
              <a:off x="1130334" y="1639589"/>
              <a:ext cx="381628" cy="148411"/>
            </a:xfrm>
            <a:custGeom>
              <a:avLst/>
              <a:gdLst>
                <a:gd name="connsiteX0" fmla="*/ 335832 w 381627"/>
                <a:gd name="connsiteY0" fmla="*/ 148517 h 148410"/>
                <a:gd name="connsiteX1" fmla="*/ 49506 w 381627"/>
                <a:gd name="connsiteY1" fmla="*/ 148517 h 148410"/>
                <a:gd name="connsiteX2" fmla="*/ 0 w 381627"/>
                <a:gd name="connsiteY2" fmla="*/ 99011 h 148410"/>
                <a:gd name="connsiteX3" fmla="*/ 0 w 381627"/>
                <a:gd name="connsiteY3" fmla="*/ 49506 h 148410"/>
                <a:gd name="connsiteX4" fmla="*/ 49506 w 381627"/>
                <a:gd name="connsiteY4" fmla="*/ 0 h 148410"/>
                <a:gd name="connsiteX5" fmla="*/ 163994 w 381627"/>
                <a:gd name="connsiteY5" fmla="*/ 0 h 148410"/>
                <a:gd name="connsiteX6" fmla="*/ 169294 w 381627"/>
                <a:gd name="connsiteY6" fmla="*/ 5300 h 148410"/>
                <a:gd name="connsiteX7" fmla="*/ 163994 w 381627"/>
                <a:gd name="connsiteY7" fmla="*/ 10601 h 148410"/>
                <a:gd name="connsiteX8" fmla="*/ 49506 w 381627"/>
                <a:gd name="connsiteY8" fmla="*/ 10601 h 148410"/>
                <a:gd name="connsiteX9" fmla="*/ 10601 w 381627"/>
                <a:gd name="connsiteY9" fmla="*/ 49506 h 148410"/>
                <a:gd name="connsiteX10" fmla="*/ 10601 w 381627"/>
                <a:gd name="connsiteY10" fmla="*/ 99011 h 148410"/>
                <a:gd name="connsiteX11" fmla="*/ 49506 w 381627"/>
                <a:gd name="connsiteY11" fmla="*/ 137916 h 148410"/>
                <a:gd name="connsiteX12" fmla="*/ 335832 w 381627"/>
                <a:gd name="connsiteY12" fmla="*/ 137916 h 148410"/>
                <a:gd name="connsiteX13" fmla="*/ 374737 w 381627"/>
                <a:gd name="connsiteY13" fmla="*/ 99011 h 148410"/>
                <a:gd name="connsiteX14" fmla="*/ 374737 w 381627"/>
                <a:gd name="connsiteY14" fmla="*/ 49506 h 148410"/>
                <a:gd name="connsiteX15" fmla="*/ 335832 w 381627"/>
                <a:gd name="connsiteY15" fmla="*/ 10601 h 148410"/>
                <a:gd name="connsiteX16" fmla="*/ 196273 w 381627"/>
                <a:gd name="connsiteY16" fmla="*/ 10601 h 148410"/>
                <a:gd name="connsiteX17" fmla="*/ 190973 w 381627"/>
                <a:gd name="connsiteY17" fmla="*/ 5300 h 148410"/>
                <a:gd name="connsiteX18" fmla="*/ 196273 w 381627"/>
                <a:gd name="connsiteY18" fmla="*/ 0 h 148410"/>
                <a:gd name="connsiteX19" fmla="*/ 335832 w 381627"/>
                <a:gd name="connsiteY19" fmla="*/ 0 h 148410"/>
                <a:gd name="connsiteX20" fmla="*/ 385338 w 381627"/>
                <a:gd name="connsiteY20" fmla="*/ 49506 h 148410"/>
                <a:gd name="connsiteX21" fmla="*/ 385338 w 381627"/>
                <a:gd name="connsiteY21" fmla="*/ 99011 h 148410"/>
                <a:gd name="connsiteX22" fmla="*/ 335832 w 381627"/>
                <a:gd name="connsiteY22" fmla="*/ 148517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81627" h="148410">
                  <a:moveTo>
                    <a:pt x="335832" y="148517"/>
                  </a:moveTo>
                  <a:lnTo>
                    <a:pt x="49506" y="148517"/>
                  </a:lnTo>
                  <a:cubicBezTo>
                    <a:pt x="22209" y="148517"/>
                    <a:pt x="0" y="126308"/>
                    <a:pt x="0" y="99011"/>
                  </a:cubicBezTo>
                  <a:lnTo>
                    <a:pt x="0" y="49506"/>
                  </a:lnTo>
                  <a:cubicBezTo>
                    <a:pt x="0" y="22209"/>
                    <a:pt x="22209" y="0"/>
                    <a:pt x="49506" y="0"/>
                  </a:cubicBezTo>
                  <a:lnTo>
                    <a:pt x="163994" y="0"/>
                  </a:lnTo>
                  <a:cubicBezTo>
                    <a:pt x="166909" y="0"/>
                    <a:pt x="169294" y="2385"/>
                    <a:pt x="169294" y="5300"/>
                  </a:cubicBezTo>
                  <a:cubicBezTo>
                    <a:pt x="169294" y="8216"/>
                    <a:pt x="166909" y="10601"/>
                    <a:pt x="163994" y="10601"/>
                  </a:cubicBezTo>
                  <a:lnTo>
                    <a:pt x="49506" y="10601"/>
                  </a:lnTo>
                  <a:cubicBezTo>
                    <a:pt x="28039" y="10601"/>
                    <a:pt x="10601" y="28039"/>
                    <a:pt x="10601" y="49506"/>
                  </a:cubicBezTo>
                  <a:lnTo>
                    <a:pt x="10601" y="99011"/>
                  </a:lnTo>
                  <a:cubicBezTo>
                    <a:pt x="10601" y="120478"/>
                    <a:pt x="28039" y="137916"/>
                    <a:pt x="49506" y="137916"/>
                  </a:cubicBezTo>
                  <a:lnTo>
                    <a:pt x="335832" y="137916"/>
                  </a:lnTo>
                  <a:cubicBezTo>
                    <a:pt x="357299" y="137916"/>
                    <a:pt x="374737" y="120478"/>
                    <a:pt x="374737" y="99011"/>
                  </a:cubicBezTo>
                  <a:lnTo>
                    <a:pt x="374737" y="49506"/>
                  </a:lnTo>
                  <a:cubicBezTo>
                    <a:pt x="374737" y="28039"/>
                    <a:pt x="357299" y="10601"/>
                    <a:pt x="335832" y="10601"/>
                  </a:cubicBezTo>
                  <a:lnTo>
                    <a:pt x="196273" y="10601"/>
                  </a:lnTo>
                  <a:cubicBezTo>
                    <a:pt x="193358" y="10601"/>
                    <a:pt x="190973" y="8216"/>
                    <a:pt x="190973" y="5300"/>
                  </a:cubicBezTo>
                  <a:cubicBezTo>
                    <a:pt x="190973" y="2385"/>
                    <a:pt x="193358" y="0"/>
                    <a:pt x="196273" y="0"/>
                  </a:cubicBezTo>
                  <a:lnTo>
                    <a:pt x="335832" y="0"/>
                  </a:lnTo>
                  <a:cubicBezTo>
                    <a:pt x="363129" y="0"/>
                    <a:pt x="385338" y="22209"/>
                    <a:pt x="385338" y="49506"/>
                  </a:cubicBezTo>
                  <a:lnTo>
                    <a:pt x="385338" y="99011"/>
                  </a:lnTo>
                  <a:cubicBezTo>
                    <a:pt x="385338" y="126255"/>
                    <a:pt x="363129" y="148517"/>
                    <a:pt x="335832" y="1485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6399C94-5701-43BA-8A2D-8BD6E36B8283}"/>
                </a:ext>
              </a:extLst>
            </p:cNvPr>
            <p:cNvSpPr/>
            <p:nvPr/>
          </p:nvSpPr>
          <p:spPr>
            <a:xfrm>
              <a:off x="1057984" y="1448775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2" cap="rnd">
              <a:solidFill>
                <a:srgbClr val="1786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5919E48-EFE1-418D-8D66-5F2CCD76FDD4}"/>
                </a:ext>
              </a:extLst>
            </p:cNvPr>
            <p:cNvSpPr/>
            <p:nvPr/>
          </p:nvSpPr>
          <p:spPr>
            <a:xfrm>
              <a:off x="1057984" y="1448775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2" cap="rnd">
              <a:solidFill>
                <a:srgbClr val="1786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730D49E-E3FB-4D13-83A1-175334B06F85}"/>
                </a:ext>
              </a:extLst>
            </p:cNvPr>
            <p:cNvSpPr/>
            <p:nvPr/>
          </p:nvSpPr>
          <p:spPr>
            <a:xfrm>
              <a:off x="1305035" y="1639582"/>
              <a:ext cx="5300" cy="5300"/>
            </a:xfrm>
            <a:custGeom>
              <a:avLst/>
              <a:gdLst>
                <a:gd name="connsiteX0" fmla="*/ 5300 w 5300"/>
                <a:gd name="connsiteY0" fmla="*/ 10554 h 5300"/>
                <a:gd name="connsiteX1" fmla="*/ 1537 w 5300"/>
                <a:gd name="connsiteY1" fmla="*/ 8964 h 5300"/>
                <a:gd name="connsiteX2" fmla="*/ 0 w 5300"/>
                <a:gd name="connsiteY2" fmla="*/ 5201 h 5300"/>
                <a:gd name="connsiteX3" fmla="*/ 371 w 5300"/>
                <a:gd name="connsiteY3" fmla="*/ 3187 h 5300"/>
                <a:gd name="connsiteX4" fmla="*/ 1537 w 5300"/>
                <a:gd name="connsiteY4" fmla="*/ 1491 h 5300"/>
                <a:gd name="connsiteX5" fmla="*/ 9011 w 5300"/>
                <a:gd name="connsiteY5" fmla="*/ 1491 h 5300"/>
                <a:gd name="connsiteX6" fmla="*/ 10177 w 5300"/>
                <a:gd name="connsiteY6" fmla="*/ 3187 h 5300"/>
                <a:gd name="connsiteX7" fmla="*/ 10548 w 5300"/>
                <a:gd name="connsiteY7" fmla="*/ 5201 h 5300"/>
                <a:gd name="connsiteX8" fmla="*/ 9011 w 5300"/>
                <a:gd name="connsiteY8" fmla="*/ 8964 h 5300"/>
                <a:gd name="connsiteX9" fmla="*/ 8216 w 5300"/>
                <a:gd name="connsiteY9" fmla="*/ 9653 h 5300"/>
                <a:gd name="connsiteX10" fmla="*/ 7315 w 5300"/>
                <a:gd name="connsiteY10" fmla="*/ 10130 h 5300"/>
                <a:gd name="connsiteX11" fmla="*/ 6307 w 5300"/>
                <a:gd name="connsiteY11" fmla="*/ 10448 h 5300"/>
                <a:gd name="connsiteX12" fmla="*/ 5300 w 5300"/>
                <a:gd name="connsiteY12" fmla="*/ 1055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00" h="5300">
                  <a:moveTo>
                    <a:pt x="5300" y="10554"/>
                  </a:moveTo>
                  <a:cubicBezTo>
                    <a:pt x="3869" y="10554"/>
                    <a:pt x="2544" y="9971"/>
                    <a:pt x="1537" y="8964"/>
                  </a:cubicBezTo>
                  <a:cubicBezTo>
                    <a:pt x="530" y="8010"/>
                    <a:pt x="0" y="6632"/>
                    <a:pt x="0" y="5201"/>
                  </a:cubicBezTo>
                  <a:cubicBezTo>
                    <a:pt x="0" y="4512"/>
                    <a:pt x="106" y="3823"/>
                    <a:pt x="371" y="3187"/>
                  </a:cubicBezTo>
                  <a:cubicBezTo>
                    <a:pt x="636" y="2551"/>
                    <a:pt x="1060" y="1968"/>
                    <a:pt x="1537" y="1491"/>
                  </a:cubicBezTo>
                  <a:cubicBezTo>
                    <a:pt x="3498" y="-470"/>
                    <a:pt x="7050" y="-523"/>
                    <a:pt x="9011" y="1491"/>
                  </a:cubicBezTo>
                  <a:cubicBezTo>
                    <a:pt x="9541" y="1968"/>
                    <a:pt x="9912" y="2551"/>
                    <a:pt x="10177" y="3187"/>
                  </a:cubicBezTo>
                  <a:cubicBezTo>
                    <a:pt x="10442" y="3823"/>
                    <a:pt x="10548" y="4512"/>
                    <a:pt x="10548" y="5201"/>
                  </a:cubicBezTo>
                  <a:cubicBezTo>
                    <a:pt x="10548" y="6632"/>
                    <a:pt x="10018" y="8010"/>
                    <a:pt x="9011" y="8964"/>
                  </a:cubicBezTo>
                  <a:cubicBezTo>
                    <a:pt x="8799" y="9229"/>
                    <a:pt x="8534" y="9441"/>
                    <a:pt x="8216" y="9653"/>
                  </a:cubicBezTo>
                  <a:cubicBezTo>
                    <a:pt x="7951" y="9812"/>
                    <a:pt x="7633" y="9971"/>
                    <a:pt x="7315" y="10130"/>
                  </a:cubicBezTo>
                  <a:cubicBezTo>
                    <a:pt x="6997" y="10236"/>
                    <a:pt x="6678" y="10342"/>
                    <a:pt x="6307" y="10448"/>
                  </a:cubicBezTo>
                  <a:cubicBezTo>
                    <a:pt x="5989" y="10501"/>
                    <a:pt x="5618" y="10554"/>
                    <a:pt x="5300" y="105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0D29FE4D-E87F-45E2-BEBB-6344D325A5AB}"/>
                </a:ext>
              </a:extLst>
            </p:cNvPr>
            <p:cNvSpPr/>
            <p:nvPr/>
          </p:nvSpPr>
          <p:spPr>
            <a:xfrm>
              <a:off x="1184080" y="1723547"/>
              <a:ext cx="275620" cy="58304"/>
            </a:xfrm>
            <a:custGeom>
              <a:avLst/>
              <a:gdLst>
                <a:gd name="connsiteX0" fmla="*/ 276733 w 275620"/>
                <a:gd name="connsiteY0" fmla="*/ 59258 h 58304"/>
                <a:gd name="connsiteX1" fmla="*/ 266132 w 275620"/>
                <a:gd name="connsiteY1" fmla="*/ 59258 h 58304"/>
                <a:gd name="connsiteX2" fmla="*/ 266132 w 275620"/>
                <a:gd name="connsiteY2" fmla="*/ 10601 h 58304"/>
                <a:gd name="connsiteX3" fmla="*/ 10601 w 275620"/>
                <a:gd name="connsiteY3" fmla="*/ 10601 h 58304"/>
                <a:gd name="connsiteX4" fmla="*/ 10601 w 275620"/>
                <a:gd name="connsiteY4" fmla="*/ 59258 h 58304"/>
                <a:gd name="connsiteX5" fmla="*/ 0 w 275620"/>
                <a:gd name="connsiteY5" fmla="*/ 59258 h 58304"/>
                <a:gd name="connsiteX6" fmla="*/ 0 w 275620"/>
                <a:gd name="connsiteY6" fmla="*/ 0 h 58304"/>
                <a:gd name="connsiteX7" fmla="*/ 276733 w 275620"/>
                <a:gd name="connsiteY7" fmla="*/ 0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5620" h="58304">
                  <a:moveTo>
                    <a:pt x="276733" y="59258"/>
                  </a:moveTo>
                  <a:lnTo>
                    <a:pt x="266132" y="59258"/>
                  </a:lnTo>
                  <a:lnTo>
                    <a:pt x="266132" y="10601"/>
                  </a:lnTo>
                  <a:lnTo>
                    <a:pt x="10601" y="10601"/>
                  </a:lnTo>
                  <a:lnTo>
                    <a:pt x="10601" y="59258"/>
                  </a:lnTo>
                  <a:lnTo>
                    <a:pt x="0" y="59258"/>
                  </a:lnTo>
                  <a:lnTo>
                    <a:pt x="0" y="0"/>
                  </a:lnTo>
                  <a:lnTo>
                    <a:pt x="276733" y="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787624F-F6CA-4001-B9D1-DBC5F3FE4134}"/>
                </a:ext>
              </a:extLst>
            </p:cNvPr>
            <p:cNvSpPr/>
            <p:nvPr/>
          </p:nvSpPr>
          <p:spPr>
            <a:xfrm>
              <a:off x="1473322" y="1709342"/>
              <a:ext cx="10601" cy="10601"/>
            </a:xfrm>
            <a:custGeom>
              <a:avLst/>
              <a:gdLst>
                <a:gd name="connsiteX0" fmla="*/ 7739 w 10600"/>
                <a:gd name="connsiteY0" fmla="*/ 15477 h 10600"/>
                <a:gd name="connsiteX1" fmla="*/ 0 w 10600"/>
                <a:gd name="connsiteY1" fmla="*/ 7739 h 10600"/>
                <a:gd name="connsiteX2" fmla="*/ 7739 w 10600"/>
                <a:gd name="connsiteY2" fmla="*/ 0 h 10600"/>
                <a:gd name="connsiteX3" fmla="*/ 15477 w 10600"/>
                <a:gd name="connsiteY3" fmla="*/ 7739 h 10600"/>
                <a:gd name="connsiteX4" fmla="*/ 7739 w 10600"/>
                <a:gd name="connsiteY4" fmla="*/ 15477 h 10600"/>
                <a:gd name="connsiteX5" fmla="*/ 7739 w 10600"/>
                <a:gd name="connsiteY5" fmla="*/ 4876 h 10600"/>
                <a:gd name="connsiteX6" fmla="*/ 4876 w 10600"/>
                <a:gd name="connsiteY6" fmla="*/ 7739 h 10600"/>
                <a:gd name="connsiteX7" fmla="*/ 7739 w 10600"/>
                <a:gd name="connsiteY7" fmla="*/ 10601 h 10600"/>
                <a:gd name="connsiteX8" fmla="*/ 10601 w 10600"/>
                <a:gd name="connsiteY8" fmla="*/ 7739 h 10600"/>
                <a:gd name="connsiteX9" fmla="*/ 7739 w 10600"/>
                <a:gd name="connsiteY9" fmla="*/ 4876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0" h="10600">
                  <a:moveTo>
                    <a:pt x="7739" y="15477"/>
                  </a:moveTo>
                  <a:cubicBezTo>
                    <a:pt x="3445" y="15477"/>
                    <a:pt x="0" y="11979"/>
                    <a:pt x="0" y="7739"/>
                  </a:cubicBezTo>
                  <a:cubicBezTo>
                    <a:pt x="0" y="3498"/>
                    <a:pt x="3498" y="0"/>
                    <a:pt x="7739" y="0"/>
                  </a:cubicBezTo>
                  <a:cubicBezTo>
                    <a:pt x="11979" y="0"/>
                    <a:pt x="15477" y="3498"/>
                    <a:pt x="15477" y="7739"/>
                  </a:cubicBezTo>
                  <a:cubicBezTo>
                    <a:pt x="15477" y="11979"/>
                    <a:pt x="11979" y="15477"/>
                    <a:pt x="7739" y="15477"/>
                  </a:cubicBezTo>
                  <a:close/>
                  <a:moveTo>
                    <a:pt x="7739" y="4876"/>
                  </a:moveTo>
                  <a:cubicBezTo>
                    <a:pt x="6148" y="4876"/>
                    <a:pt x="4876" y="6148"/>
                    <a:pt x="4876" y="7739"/>
                  </a:cubicBezTo>
                  <a:cubicBezTo>
                    <a:pt x="4876" y="9329"/>
                    <a:pt x="6148" y="10601"/>
                    <a:pt x="7739" y="10601"/>
                  </a:cubicBezTo>
                  <a:cubicBezTo>
                    <a:pt x="9329" y="10601"/>
                    <a:pt x="10601" y="9329"/>
                    <a:pt x="10601" y="7739"/>
                  </a:cubicBezTo>
                  <a:cubicBezTo>
                    <a:pt x="10601" y="6148"/>
                    <a:pt x="9276" y="4876"/>
                    <a:pt x="7739" y="48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15F030F-23F5-4BC6-A513-6196FDD94C5B}"/>
                </a:ext>
              </a:extLst>
            </p:cNvPr>
            <p:cNvSpPr/>
            <p:nvPr/>
          </p:nvSpPr>
          <p:spPr>
            <a:xfrm>
              <a:off x="1473322" y="1728158"/>
              <a:ext cx="10601" cy="10601"/>
            </a:xfrm>
            <a:custGeom>
              <a:avLst/>
              <a:gdLst>
                <a:gd name="connsiteX0" fmla="*/ 7739 w 10600"/>
                <a:gd name="connsiteY0" fmla="*/ 15477 h 10600"/>
                <a:gd name="connsiteX1" fmla="*/ 0 w 10600"/>
                <a:gd name="connsiteY1" fmla="*/ 7739 h 10600"/>
                <a:gd name="connsiteX2" fmla="*/ 7739 w 10600"/>
                <a:gd name="connsiteY2" fmla="*/ 0 h 10600"/>
                <a:gd name="connsiteX3" fmla="*/ 15477 w 10600"/>
                <a:gd name="connsiteY3" fmla="*/ 7739 h 10600"/>
                <a:gd name="connsiteX4" fmla="*/ 7739 w 10600"/>
                <a:gd name="connsiteY4" fmla="*/ 15477 h 10600"/>
                <a:gd name="connsiteX5" fmla="*/ 7739 w 10600"/>
                <a:gd name="connsiteY5" fmla="*/ 4876 h 10600"/>
                <a:gd name="connsiteX6" fmla="*/ 4876 w 10600"/>
                <a:gd name="connsiteY6" fmla="*/ 7739 h 10600"/>
                <a:gd name="connsiteX7" fmla="*/ 7739 w 10600"/>
                <a:gd name="connsiteY7" fmla="*/ 10601 h 10600"/>
                <a:gd name="connsiteX8" fmla="*/ 10601 w 10600"/>
                <a:gd name="connsiteY8" fmla="*/ 7739 h 10600"/>
                <a:gd name="connsiteX9" fmla="*/ 7739 w 10600"/>
                <a:gd name="connsiteY9" fmla="*/ 4876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0" h="10600">
                  <a:moveTo>
                    <a:pt x="7739" y="15477"/>
                  </a:moveTo>
                  <a:cubicBezTo>
                    <a:pt x="3445" y="15477"/>
                    <a:pt x="0" y="11979"/>
                    <a:pt x="0" y="7739"/>
                  </a:cubicBezTo>
                  <a:cubicBezTo>
                    <a:pt x="0" y="3498"/>
                    <a:pt x="3498" y="0"/>
                    <a:pt x="7739" y="0"/>
                  </a:cubicBezTo>
                  <a:cubicBezTo>
                    <a:pt x="11979" y="0"/>
                    <a:pt x="15477" y="3498"/>
                    <a:pt x="15477" y="7739"/>
                  </a:cubicBezTo>
                  <a:cubicBezTo>
                    <a:pt x="15477" y="11979"/>
                    <a:pt x="11979" y="15477"/>
                    <a:pt x="7739" y="15477"/>
                  </a:cubicBezTo>
                  <a:close/>
                  <a:moveTo>
                    <a:pt x="7739" y="4876"/>
                  </a:moveTo>
                  <a:cubicBezTo>
                    <a:pt x="6148" y="4876"/>
                    <a:pt x="4876" y="6148"/>
                    <a:pt x="4876" y="7739"/>
                  </a:cubicBezTo>
                  <a:cubicBezTo>
                    <a:pt x="4876" y="9329"/>
                    <a:pt x="6148" y="10601"/>
                    <a:pt x="7739" y="10601"/>
                  </a:cubicBezTo>
                  <a:cubicBezTo>
                    <a:pt x="9329" y="10601"/>
                    <a:pt x="10601" y="9329"/>
                    <a:pt x="10601" y="7739"/>
                  </a:cubicBezTo>
                  <a:cubicBezTo>
                    <a:pt x="10601" y="6148"/>
                    <a:pt x="9276" y="4876"/>
                    <a:pt x="7739" y="48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1C925FB-6354-4DBF-AEC5-64ED227C4AA9}"/>
                </a:ext>
              </a:extLst>
            </p:cNvPr>
            <p:cNvSpPr/>
            <p:nvPr/>
          </p:nvSpPr>
          <p:spPr>
            <a:xfrm>
              <a:off x="1473322" y="1746975"/>
              <a:ext cx="10601" cy="10601"/>
            </a:xfrm>
            <a:custGeom>
              <a:avLst/>
              <a:gdLst>
                <a:gd name="connsiteX0" fmla="*/ 7739 w 10600"/>
                <a:gd name="connsiteY0" fmla="*/ 15477 h 10600"/>
                <a:gd name="connsiteX1" fmla="*/ 0 w 10600"/>
                <a:gd name="connsiteY1" fmla="*/ 7739 h 10600"/>
                <a:gd name="connsiteX2" fmla="*/ 7739 w 10600"/>
                <a:gd name="connsiteY2" fmla="*/ 0 h 10600"/>
                <a:gd name="connsiteX3" fmla="*/ 15477 w 10600"/>
                <a:gd name="connsiteY3" fmla="*/ 7739 h 10600"/>
                <a:gd name="connsiteX4" fmla="*/ 7739 w 10600"/>
                <a:gd name="connsiteY4" fmla="*/ 15477 h 10600"/>
                <a:gd name="connsiteX5" fmla="*/ 7739 w 10600"/>
                <a:gd name="connsiteY5" fmla="*/ 4876 h 10600"/>
                <a:gd name="connsiteX6" fmla="*/ 4876 w 10600"/>
                <a:gd name="connsiteY6" fmla="*/ 7739 h 10600"/>
                <a:gd name="connsiteX7" fmla="*/ 7739 w 10600"/>
                <a:gd name="connsiteY7" fmla="*/ 10601 h 10600"/>
                <a:gd name="connsiteX8" fmla="*/ 10601 w 10600"/>
                <a:gd name="connsiteY8" fmla="*/ 7739 h 10600"/>
                <a:gd name="connsiteX9" fmla="*/ 7739 w 10600"/>
                <a:gd name="connsiteY9" fmla="*/ 4876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0" h="10600">
                  <a:moveTo>
                    <a:pt x="7739" y="15477"/>
                  </a:moveTo>
                  <a:cubicBezTo>
                    <a:pt x="3445" y="15477"/>
                    <a:pt x="0" y="11979"/>
                    <a:pt x="0" y="7739"/>
                  </a:cubicBezTo>
                  <a:cubicBezTo>
                    <a:pt x="0" y="3498"/>
                    <a:pt x="3498" y="0"/>
                    <a:pt x="7739" y="0"/>
                  </a:cubicBezTo>
                  <a:cubicBezTo>
                    <a:pt x="11979" y="0"/>
                    <a:pt x="15477" y="3498"/>
                    <a:pt x="15477" y="7739"/>
                  </a:cubicBezTo>
                  <a:cubicBezTo>
                    <a:pt x="15477" y="11979"/>
                    <a:pt x="11979" y="15477"/>
                    <a:pt x="7739" y="15477"/>
                  </a:cubicBezTo>
                  <a:close/>
                  <a:moveTo>
                    <a:pt x="7739" y="4876"/>
                  </a:moveTo>
                  <a:cubicBezTo>
                    <a:pt x="6148" y="4876"/>
                    <a:pt x="4876" y="6148"/>
                    <a:pt x="4876" y="7739"/>
                  </a:cubicBezTo>
                  <a:cubicBezTo>
                    <a:pt x="4876" y="9329"/>
                    <a:pt x="6148" y="10601"/>
                    <a:pt x="7739" y="10601"/>
                  </a:cubicBezTo>
                  <a:cubicBezTo>
                    <a:pt x="9329" y="10601"/>
                    <a:pt x="10601" y="9329"/>
                    <a:pt x="10601" y="7739"/>
                  </a:cubicBezTo>
                  <a:cubicBezTo>
                    <a:pt x="10601" y="6148"/>
                    <a:pt x="9276" y="4876"/>
                    <a:pt x="7739" y="48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96BD9EE-A9D3-4EB7-817A-67F229180E7D}"/>
                </a:ext>
              </a:extLst>
            </p:cNvPr>
            <p:cNvSpPr/>
            <p:nvPr/>
          </p:nvSpPr>
          <p:spPr>
            <a:xfrm>
              <a:off x="1198921" y="1682310"/>
              <a:ext cx="307422" cy="10601"/>
            </a:xfrm>
            <a:custGeom>
              <a:avLst/>
              <a:gdLst>
                <a:gd name="connsiteX0" fmla="*/ 0 w 307422"/>
                <a:gd name="connsiteY0" fmla="*/ 0 h 10600"/>
                <a:gd name="connsiteX1" fmla="*/ 311451 w 307422"/>
                <a:gd name="connsiteY1" fmla="*/ 0 h 10600"/>
                <a:gd name="connsiteX2" fmla="*/ 311451 w 307422"/>
                <a:gd name="connsiteY2" fmla="*/ 10601 h 10600"/>
                <a:gd name="connsiteX3" fmla="*/ 0 w 307422"/>
                <a:gd name="connsiteY3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7422" h="10600">
                  <a:moveTo>
                    <a:pt x="0" y="0"/>
                  </a:moveTo>
                  <a:lnTo>
                    <a:pt x="311451" y="0"/>
                  </a:lnTo>
                  <a:lnTo>
                    <a:pt x="311451" y="10601"/>
                  </a:lnTo>
                  <a:lnTo>
                    <a:pt x="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B7C5B5C-8EDE-4F65-8A68-1E3A412128A5}"/>
                </a:ext>
              </a:extLst>
            </p:cNvPr>
            <p:cNvSpPr/>
            <p:nvPr/>
          </p:nvSpPr>
          <p:spPr>
            <a:xfrm>
              <a:off x="1178197" y="1674306"/>
              <a:ext cx="21202" cy="21202"/>
            </a:xfrm>
            <a:custGeom>
              <a:avLst/>
              <a:gdLst>
                <a:gd name="connsiteX0" fmla="*/ 13039 w 21201"/>
                <a:gd name="connsiteY0" fmla="*/ 26078 h 21201"/>
                <a:gd name="connsiteX1" fmla="*/ 0 w 21201"/>
                <a:gd name="connsiteY1" fmla="*/ 13039 h 21201"/>
                <a:gd name="connsiteX2" fmla="*/ 13039 w 21201"/>
                <a:gd name="connsiteY2" fmla="*/ 0 h 21201"/>
                <a:gd name="connsiteX3" fmla="*/ 26078 w 21201"/>
                <a:gd name="connsiteY3" fmla="*/ 13039 h 21201"/>
                <a:gd name="connsiteX4" fmla="*/ 13039 w 21201"/>
                <a:gd name="connsiteY4" fmla="*/ 26078 h 21201"/>
                <a:gd name="connsiteX5" fmla="*/ 13039 w 21201"/>
                <a:gd name="connsiteY5" fmla="*/ 10548 h 21201"/>
                <a:gd name="connsiteX6" fmla="*/ 10601 w 21201"/>
                <a:gd name="connsiteY6" fmla="*/ 12986 h 21201"/>
                <a:gd name="connsiteX7" fmla="*/ 13039 w 21201"/>
                <a:gd name="connsiteY7" fmla="*/ 15424 h 21201"/>
                <a:gd name="connsiteX8" fmla="*/ 15477 w 21201"/>
                <a:gd name="connsiteY8" fmla="*/ 12986 h 21201"/>
                <a:gd name="connsiteX9" fmla="*/ 13039 w 21201"/>
                <a:gd name="connsiteY9" fmla="*/ 1054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3039" y="26078"/>
                  </a:moveTo>
                  <a:cubicBezTo>
                    <a:pt x="5830" y="26078"/>
                    <a:pt x="0" y="20247"/>
                    <a:pt x="0" y="13039"/>
                  </a:cubicBezTo>
                  <a:cubicBezTo>
                    <a:pt x="0" y="5830"/>
                    <a:pt x="5830" y="0"/>
                    <a:pt x="13039" y="0"/>
                  </a:cubicBezTo>
                  <a:cubicBezTo>
                    <a:pt x="20247" y="0"/>
                    <a:pt x="26078" y="5830"/>
                    <a:pt x="26078" y="13039"/>
                  </a:cubicBezTo>
                  <a:cubicBezTo>
                    <a:pt x="26078" y="20194"/>
                    <a:pt x="20247" y="26078"/>
                    <a:pt x="13039" y="26078"/>
                  </a:cubicBezTo>
                  <a:close/>
                  <a:moveTo>
                    <a:pt x="13039" y="10548"/>
                  </a:moveTo>
                  <a:cubicBezTo>
                    <a:pt x="11714" y="10548"/>
                    <a:pt x="10601" y="11661"/>
                    <a:pt x="10601" y="12986"/>
                  </a:cubicBezTo>
                  <a:cubicBezTo>
                    <a:pt x="10601" y="14311"/>
                    <a:pt x="11714" y="15424"/>
                    <a:pt x="13039" y="15424"/>
                  </a:cubicBezTo>
                  <a:cubicBezTo>
                    <a:pt x="14364" y="15424"/>
                    <a:pt x="15477" y="14364"/>
                    <a:pt x="15477" y="12986"/>
                  </a:cubicBezTo>
                  <a:cubicBezTo>
                    <a:pt x="15477" y="11608"/>
                    <a:pt x="14364" y="10548"/>
                    <a:pt x="13039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1C41A27A-A24A-4509-9ADA-5B5BBB1C58AF}"/>
              </a:ext>
            </a:extLst>
          </p:cNvPr>
          <p:cNvGrpSpPr/>
          <p:nvPr/>
        </p:nvGrpSpPr>
        <p:grpSpPr>
          <a:xfrm>
            <a:off x="2150287" y="1489687"/>
            <a:ext cx="461770" cy="424747"/>
            <a:chOff x="2190358" y="1526545"/>
            <a:chExt cx="381628" cy="351031"/>
          </a:xfrm>
        </p:grpSpPr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3ED2704-895A-4646-AED1-EB82DE701811}"/>
                </a:ext>
              </a:extLst>
            </p:cNvPr>
            <p:cNvSpPr/>
            <p:nvPr/>
          </p:nvSpPr>
          <p:spPr>
            <a:xfrm>
              <a:off x="2190358" y="1756727"/>
              <a:ext cx="381628" cy="100707"/>
            </a:xfrm>
            <a:custGeom>
              <a:avLst/>
              <a:gdLst>
                <a:gd name="connsiteX0" fmla="*/ 385391 w 381627"/>
                <a:gd name="connsiteY0" fmla="*/ 104948 h 100707"/>
                <a:gd name="connsiteX1" fmla="*/ 0 w 381627"/>
                <a:gd name="connsiteY1" fmla="*/ 104948 h 100707"/>
                <a:gd name="connsiteX2" fmla="*/ 0 w 381627"/>
                <a:gd name="connsiteY2" fmla="*/ 0 h 100707"/>
                <a:gd name="connsiteX3" fmla="*/ 385391 w 381627"/>
                <a:gd name="connsiteY3" fmla="*/ 0 h 100707"/>
                <a:gd name="connsiteX4" fmla="*/ 385391 w 381627"/>
                <a:gd name="connsiteY4" fmla="*/ 104948 h 100707"/>
                <a:gd name="connsiteX5" fmla="*/ 10601 w 381627"/>
                <a:gd name="connsiteY5" fmla="*/ 94347 h 100707"/>
                <a:gd name="connsiteX6" fmla="*/ 374790 w 381627"/>
                <a:gd name="connsiteY6" fmla="*/ 94347 h 100707"/>
                <a:gd name="connsiteX7" fmla="*/ 374790 w 381627"/>
                <a:gd name="connsiteY7" fmla="*/ 10601 h 100707"/>
                <a:gd name="connsiteX8" fmla="*/ 10601 w 381627"/>
                <a:gd name="connsiteY8" fmla="*/ 10601 h 100707"/>
                <a:gd name="connsiteX9" fmla="*/ 10601 w 381627"/>
                <a:gd name="connsiteY9" fmla="*/ 94347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627" h="100707">
                  <a:moveTo>
                    <a:pt x="385391" y="104948"/>
                  </a:moveTo>
                  <a:lnTo>
                    <a:pt x="0" y="104948"/>
                  </a:lnTo>
                  <a:lnTo>
                    <a:pt x="0" y="0"/>
                  </a:lnTo>
                  <a:lnTo>
                    <a:pt x="385391" y="0"/>
                  </a:lnTo>
                  <a:lnTo>
                    <a:pt x="385391" y="104948"/>
                  </a:lnTo>
                  <a:close/>
                  <a:moveTo>
                    <a:pt x="10601" y="94347"/>
                  </a:moveTo>
                  <a:lnTo>
                    <a:pt x="374790" y="94347"/>
                  </a:lnTo>
                  <a:lnTo>
                    <a:pt x="374790" y="10601"/>
                  </a:lnTo>
                  <a:lnTo>
                    <a:pt x="10601" y="10601"/>
                  </a:lnTo>
                  <a:lnTo>
                    <a:pt x="10601" y="9434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928FC11-DDCA-4964-B2D2-1FD1C904E254}"/>
                </a:ext>
              </a:extLst>
            </p:cNvPr>
            <p:cNvSpPr/>
            <p:nvPr/>
          </p:nvSpPr>
          <p:spPr>
            <a:xfrm>
              <a:off x="2212143" y="1851074"/>
              <a:ext cx="47703" cy="26502"/>
            </a:xfrm>
            <a:custGeom>
              <a:avLst/>
              <a:gdLst>
                <a:gd name="connsiteX0" fmla="*/ 41767 w 47703"/>
                <a:gd name="connsiteY0" fmla="*/ 27615 h 26501"/>
                <a:gd name="connsiteX1" fmla="*/ 9912 w 47703"/>
                <a:gd name="connsiteY1" fmla="*/ 27615 h 26501"/>
                <a:gd name="connsiteX2" fmla="*/ 0 w 47703"/>
                <a:gd name="connsiteY2" fmla="*/ 17703 h 26501"/>
                <a:gd name="connsiteX3" fmla="*/ 0 w 47703"/>
                <a:gd name="connsiteY3" fmla="*/ 5300 h 26501"/>
                <a:gd name="connsiteX4" fmla="*/ 5300 w 47703"/>
                <a:gd name="connsiteY4" fmla="*/ 0 h 26501"/>
                <a:gd name="connsiteX5" fmla="*/ 10601 w 47703"/>
                <a:gd name="connsiteY5" fmla="*/ 5300 h 26501"/>
                <a:gd name="connsiteX6" fmla="*/ 10601 w 47703"/>
                <a:gd name="connsiteY6" fmla="*/ 17014 h 26501"/>
                <a:gd name="connsiteX7" fmla="*/ 41131 w 47703"/>
                <a:gd name="connsiteY7" fmla="*/ 17014 h 26501"/>
                <a:gd name="connsiteX8" fmla="*/ 41131 w 47703"/>
                <a:gd name="connsiteY8" fmla="*/ 5300 h 26501"/>
                <a:gd name="connsiteX9" fmla="*/ 46431 w 47703"/>
                <a:gd name="connsiteY9" fmla="*/ 0 h 26501"/>
                <a:gd name="connsiteX10" fmla="*/ 51732 w 47703"/>
                <a:gd name="connsiteY10" fmla="*/ 5300 h 26501"/>
                <a:gd name="connsiteX11" fmla="*/ 51732 w 47703"/>
                <a:gd name="connsiteY11" fmla="*/ 17703 h 26501"/>
                <a:gd name="connsiteX12" fmla="*/ 41767 w 47703"/>
                <a:gd name="connsiteY12" fmla="*/ 2761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03" h="26501">
                  <a:moveTo>
                    <a:pt x="41767" y="27615"/>
                  </a:moveTo>
                  <a:lnTo>
                    <a:pt x="9912" y="27615"/>
                  </a:lnTo>
                  <a:cubicBezTo>
                    <a:pt x="4452" y="27615"/>
                    <a:pt x="0" y="23163"/>
                    <a:pt x="0" y="1770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7014"/>
                  </a:lnTo>
                  <a:lnTo>
                    <a:pt x="41131" y="17014"/>
                  </a:lnTo>
                  <a:lnTo>
                    <a:pt x="41131" y="5300"/>
                  </a:lnTo>
                  <a:cubicBezTo>
                    <a:pt x="41131" y="2385"/>
                    <a:pt x="43516" y="0"/>
                    <a:pt x="46431" y="0"/>
                  </a:cubicBezTo>
                  <a:cubicBezTo>
                    <a:pt x="49347" y="0"/>
                    <a:pt x="51732" y="2385"/>
                    <a:pt x="51732" y="5300"/>
                  </a:cubicBezTo>
                  <a:lnTo>
                    <a:pt x="51732" y="17703"/>
                  </a:lnTo>
                  <a:cubicBezTo>
                    <a:pt x="51679" y="23163"/>
                    <a:pt x="47226" y="27615"/>
                    <a:pt x="41767" y="276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5D8E274-5F29-4377-922D-2FACCD7158A7}"/>
                </a:ext>
              </a:extLst>
            </p:cNvPr>
            <p:cNvSpPr/>
            <p:nvPr/>
          </p:nvSpPr>
          <p:spPr>
            <a:xfrm>
              <a:off x="2502339" y="1851074"/>
              <a:ext cx="47703" cy="26502"/>
            </a:xfrm>
            <a:custGeom>
              <a:avLst/>
              <a:gdLst>
                <a:gd name="connsiteX0" fmla="*/ 41767 w 47703"/>
                <a:gd name="connsiteY0" fmla="*/ 27615 h 26501"/>
                <a:gd name="connsiteX1" fmla="*/ 9912 w 47703"/>
                <a:gd name="connsiteY1" fmla="*/ 27615 h 26501"/>
                <a:gd name="connsiteX2" fmla="*/ 0 w 47703"/>
                <a:gd name="connsiteY2" fmla="*/ 17703 h 26501"/>
                <a:gd name="connsiteX3" fmla="*/ 0 w 47703"/>
                <a:gd name="connsiteY3" fmla="*/ 5300 h 26501"/>
                <a:gd name="connsiteX4" fmla="*/ 5300 w 47703"/>
                <a:gd name="connsiteY4" fmla="*/ 0 h 26501"/>
                <a:gd name="connsiteX5" fmla="*/ 10601 w 47703"/>
                <a:gd name="connsiteY5" fmla="*/ 5300 h 26501"/>
                <a:gd name="connsiteX6" fmla="*/ 10601 w 47703"/>
                <a:gd name="connsiteY6" fmla="*/ 17014 h 26501"/>
                <a:gd name="connsiteX7" fmla="*/ 41131 w 47703"/>
                <a:gd name="connsiteY7" fmla="*/ 17014 h 26501"/>
                <a:gd name="connsiteX8" fmla="*/ 41131 w 47703"/>
                <a:gd name="connsiteY8" fmla="*/ 5300 h 26501"/>
                <a:gd name="connsiteX9" fmla="*/ 46431 w 47703"/>
                <a:gd name="connsiteY9" fmla="*/ 0 h 26501"/>
                <a:gd name="connsiteX10" fmla="*/ 51732 w 47703"/>
                <a:gd name="connsiteY10" fmla="*/ 5300 h 26501"/>
                <a:gd name="connsiteX11" fmla="*/ 51732 w 47703"/>
                <a:gd name="connsiteY11" fmla="*/ 17703 h 26501"/>
                <a:gd name="connsiteX12" fmla="*/ 41767 w 47703"/>
                <a:gd name="connsiteY12" fmla="*/ 2761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03" h="26501">
                  <a:moveTo>
                    <a:pt x="41767" y="27615"/>
                  </a:moveTo>
                  <a:lnTo>
                    <a:pt x="9912" y="27615"/>
                  </a:lnTo>
                  <a:cubicBezTo>
                    <a:pt x="4452" y="27615"/>
                    <a:pt x="0" y="23163"/>
                    <a:pt x="0" y="1770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7014"/>
                  </a:lnTo>
                  <a:lnTo>
                    <a:pt x="41131" y="17014"/>
                  </a:lnTo>
                  <a:lnTo>
                    <a:pt x="41131" y="5300"/>
                  </a:lnTo>
                  <a:cubicBezTo>
                    <a:pt x="41131" y="2385"/>
                    <a:pt x="43516" y="0"/>
                    <a:pt x="46431" y="0"/>
                  </a:cubicBezTo>
                  <a:cubicBezTo>
                    <a:pt x="49347" y="0"/>
                    <a:pt x="51732" y="2385"/>
                    <a:pt x="51732" y="5300"/>
                  </a:cubicBezTo>
                  <a:lnTo>
                    <a:pt x="51732" y="17703"/>
                  </a:lnTo>
                  <a:cubicBezTo>
                    <a:pt x="51732" y="23163"/>
                    <a:pt x="47280" y="27615"/>
                    <a:pt x="41767" y="276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65A193E-F50A-474B-97E6-46C3A3F75F9D}"/>
                </a:ext>
              </a:extLst>
            </p:cNvPr>
            <p:cNvSpPr/>
            <p:nvPr/>
          </p:nvSpPr>
          <p:spPr>
            <a:xfrm>
              <a:off x="2216330" y="1784183"/>
              <a:ext cx="47703" cy="47703"/>
            </a:xfrm>
            <a:custGeom>
              <a:avLst/>
              <a:gdLst>
                <a:gd name="connsiteX0" fmla="*/ 25018 w 47703"/>
                <a:gd name="connsiteY0" fmla="*/ 50036 h 47703"/>
                <a:gd name="connsiteX1" fmla="*/ 0 w 47703"/>
                <a:gd name="connsiteY1" fmla="*/ 25018 h 47703"/>
                <a:gd name="connsiteX2" fmla="*/ 25018 w 47703"/>
                <a:gd name="connsiteY2" fmla="*/ 0 h 47703"/>
                <a:gd name="connsiteX3" fmla="*/ 50036 w 47703"/>
                <a:gd name="connsiteY3" fmla="*/ 25018 h 47703"/>
                <a:gd name="connsiteX4" fmla="*/ 25018 w 47703"/>
                <a:gd name="connsiteY4" fmla="*/ 50036 h 47703"/>
                <a:gd name="connsiteX5" fmla="*/ 25018 w 47703"/>
                <a:gd name="connsiteY5" fmla="*/ 10548 h 47703"/>
                <a:gd name="connsiteX6" fmla="*/ 10601 w 47703"/>
                <a:gd name="connsiteY6" fmla="*/ 24965 h 47703"/>
                <a:gd name="connsiteX7" fmla="*/ 25018 w 47703"/>
                <a:gd name="connsiteY7" fmla="*/ 39382 h 47703"/>
                <a:gd name="connsiteX8" fmla="*/ 39435 w 47703"/>
                <a:gd name="connsiteY8" fmla="*/ 24965 h 47703"/>
                <a:gd name="connsiteX9" fmla="*/ 25018 w 47703"/>
                <a:gd name="connsiteY9" fmla="*/ 1054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5018" y="50036"/>
                  </a:moveTo>
                  <a:cubicBezTo>
                    <a:pt x="11237" y="50036"/>
                    <a:pt x="0" y="38799"/>
                    <a:pt x="0" y="25018"/>
                  </a:cubicBezTo>
                  <a:cubicBezTo>
                    <a:pt x="0" y="11237"/>
                    <a:pt x="11237" y="0"/>
                    <a:pt x="25018" y="0"/>
                  </a:cubicBezTo>
                  <a:cubicBezTo>
                    <a:pt x="38799" y="0"/>
                    <a:pt x="50036" y="11237"/>
                    <a:pt x="50036" y="25018"/>
                  </a:cubicBezTo>
                  <a:cubicBezTo>
                    <a:pt x="50036" y="38799"/>
                    <a:pt x="38852" y="50036"/>
                    <a:pt x="25018" y="50036"/>
                  </a:cubicBezTo>
                  <a:close/>
                  <a:moveTo>
                    <a:pt x="25018" y="10548"/>
                  </a:moveTo>
                  <a:cubicBezTo>
                    <a:pt x="17067" y="10548"/>
                    <a:pt x="10601" y="17014"/>
                    <a:pt x="10601" y="24965"/>
                  </a:cubicBezTo>
                  <a:cubicBezTo>
                    <a:pt x="10601" y="32915"/>
                    <a:pt x="17067" y="39382"/>
                    <a:pt x="25018" y="39382"/>
                  </a:cubicBezTo>
                  <a:cubicBezTo>
                    <a:pt x="32968" y="39382"/>
                    <a:pt x="39435" y="32915"/>
                    <a:pt x="39435" y="24965"/>
                  </a:cubicBezTo>
                  <a:cubicBezTo>
                    <a:pt x="39488" y="17067"/>
                    <a:pt x="32968" y="10548"/>
                    <a:pt x="25018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851D7CF-68E6-40DE-A6FD-AA3DCB1A8400}"/>
                </a:ext>
              </a:extLst>
            </p:cNvPr>
            <p:cNvSpPr/>
            <p:nvPr/>
          </p:nvSpPr>
          <p:spPr>
            <a:xfrm>
              <a:off x="2291702" y="1792081"/>
              <a:ext cx="31802" cy="31802"/>
            </a:xfrm>
            <a:custGeom>
              <a:avLst/>
              <a:gdLst>
                <a:gd name="connsiteX0" fmla="*/ 17120 w 31802"/>
                <a:gd name="connsiteY0" fmla="*/ 34241 h 31802"/>
                <a:gd name="connsiteX1" fmla="*/ 0 w 31802"/>
                <a:gd name="connsiteY1" fmla="*/ 17120 h 31802"/>
                <a:gd name="connsiteX2" fmla="*/ 17120 w 31802"/>
                <a:gd name="connsiteY2" fmla="*/ 0 h 31802"/>
                <a:gd name="connsiteX3" fmla="*/ 34241 w 31802"/>
                <a:gd name="connsiteY3" fmla="*/ 17120 h 31802"/>
                <a:gd name="connsiteX4" fmla="*/ 17120 w 31802"/>
                <a:gd name="connsiteY4" fmla="*/ 34241 h 31802"/>
                <a:gd name="connsiteX5" fmla="*/ 17120 w 31802"/>
                <a:gd name="connsiteY5" fmla="*/ 10601 h 31802"/>
                <a:gd name="connsiteX6" fmla="*/ 10601 w 31802"/>
                <a:gd name="connsiteY6" fmla="*/ 17120 h 31802"/>
                <a:gd name="connsiteX7" fmla="*/ 17120 w 31802"/>
                <a:gd name="connsiteY7" fmla="*/ 23640 h 31802"/>
                <a:gd name="connsiteX8" fmla="*/ 23640 w 31802"/>
                <a:gd name="connsiteY8" fmla="*/ 17120 h 31802"/>
                <a:gd name="connsiteX9" fmla="*/ 17120 w 31802"/>
                <a:gd name="connsiteY9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7120" y="34241"/>
                  </a:moveTo>
                  <a:cubicBezTo>
                    <a:pt x="7686" y="34241"/>
                    <a:pt x="0" y="26555"/>
                    <a:pt x="0" y="17120"/>
                  </a:cubicBezTo>
                  <a:cubicBezTo>
                    <a:pt x="0" y="7686"/>
                    <a:pt x="7686" y="0"/>
                    <a:pt x="17120" y="0"/>
                  </a:cubicBezTo>
                  <a:cubicBezTo>
                    <a:pt x="26555" y="0"/>
                    <a:pt x="34241" y="7686"/>
                    <a:pt x="34241" y="17120"/>
                  </a:cubicBezTo>
                  <a:cubicBezTo>
                    <a:pt x="34241" y="26555"/>
                    <a:pt x="26555" y="34241"/>
                    <a:pt x="17120" y="34241"/>
                  </a:cubicBezTo>
                  <a:close/>
                  <a:moveTo>
                    <a:pt x="17120" y="10601"/>
                  </a:moveTo>
                  <a:cubicBezTo>
                    <a:pt x="13516" y="10601"/>
                    <a:pt x="10601" y="13516"/>
                    <a:pt x="10601" y="17120"/>
                  </a:cubicBezTo>
                  <a:cubicBezTo>
                    <a:pt x="10601" y="20725"/>
                    <a:pt x="13516" y="23640"/>
                    <a:pt x="17120" y="23640"/>
                  </a:cubicBezTo>
                  <a:cubicBezTo>
                    <a:pt x="20725" y="23640"/>
                    <a:pt x="23640" y="20725"/>
                    <a:pt x="23640" y="17120"/>
                  </a:cubicBezTo>
                  <a:cubicBezTo>
                    <a:pt x="23640" y="13516"/>
                    <a:pt x="20725" y="10601"/>
                    <a:pt x="1712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6CE0EC5-2C77-4B49-B158-008E17002A58}"/>
                </a:ext>
              </a:extLst>
            </p:cNvPr>
            <p:cNvSpPr/>
            <p:nvPr/>
          </p:nvSpPr>
          <p:spPr>
            <a:xfrm>
              <a:off x="2345236" y="1792081"/>
              <a:ext cx="31802" cy="31802"/>
            </a:xfrm>
            <a:custGeom>
              <a:avLst/>
              <a:gdLst>
                <a:gd name="connsiteX0" fmla="*/ 17120 w 31802"/>
                <a:gd name="connsiteY0" fmla="*/ 34241 h 31802"/>
                <a:gd name="connsiteX1" fmla="*/ 0 w 31802"/>
                <a:gd name="connsiteY1" fmla="*/ 17120 h 31802"/>
                <a:gd name="connsiteX2" fmla="*/ 17120 w 31802"/>
                <a:gd name="connsiteY2" fmla="*/ 0 h 31802"/>
                <a:gd name="connsiteX3" fmla="*/ 34241 w 31802"/>
                <a:gd name="connsiteY3" fmla="*/ 17120 h 31802"/>
                <a:gd name="connsiteX4" fmla="*/ 17120 w 31802"/>
                <a:gd name="connsiteY4" fmla="*/ 34241 h 31802"/>
                <a:gd name="connsiteX5" fmla="*/ 17120 w 31802"/>
                <a:gd name="connsiteY5" fmla="*/ 10601 h 31802"/>
                <a:gd name="connsiteX6" fmla="*/ 10601 w 31802"/>
                <a:gd name="connsiteY6" fmla="*/ 17120 h 31802"/>
                <a:gd name="connsiteX7" fmla="*/ 17120 w 31802"/>
                <a:gd name="connsiteY7" fmla="*/ 23640 h 31802"/>
                <a:gd name="connsiteX8" fmla="*/ 23640 w 31802"/>
                <a:gd name="connsiteY8" fmla="*/ 17120 h 31802"/>
                <a:gd name="connsiteX9" fmla="*/ 17120 w 31802"/>
                <a:gd name="connsiteY9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7120" y="34241"/>
                  </a:moveTo>
                  <a:cubicBezTo>
                    <a:pt x="7686" y="34241"/>
                    <a:pt x="0" y="26555"/>
                    <a:pt x="0" y="17120"/>
                  </a:cubicBezTo>
                  <a:cubicBezTo>
                    <a:pt x="0" y="7686"/>
                    <a:pt x="7686" y="0"/>
                    <a:pt x="17120" y="0"/>
                  </a:cubicBezTo>
                  <a:cubicBezTo>
                    <a:pt x="26555" y="0"/>
                    <a:pt x="34241" y="7686"/>
                    <a:pt x="34241" y="17120"/>
                  </a:cubicBezTo>
                  <a:cubicBezTo>
                    <a:pt x="34241" y="26555"/>
                    <a:pt x="26555" y="34241"/>
                    <a:pt x="17120" y="34241"/>
                  </a:cubicBezTo>
                  <a:close/>
                  <a:moveTo>
                    <a:pt x="17120" y="10601"/>
                  </a:moveTo>
                  <a:cubicBezTo>
                    <a:pt x="13516" y="10601"/>
                    <a:pt x="10601" y="13516"/>
                    <a:pt x="10601" y="17120"/>
                  </a:cubicBezTo>
                  <a:cubicBezTo>
                    <a:pt x="10601" y="20725"/>
                    <a:pt x="13516" y="23640"/>
                    <a:pt x="17120" y="23640"/>
                  </a:cubicBezTo>
                  <a:cubicBezTo>
                    <a:pt x="20725" y="23640"/>
                    <a:pt x="23640" y="20725"/>
                    <a:pt x="23640" y="17120"/>
                  </a:cubicBezTo>
                  <a:cubicBezTo>
                    <a:pt x="23640" y="13516"/>
                    <a:pt x="20725" y="10601"/>
                    <a:pt x="1712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23F3C6E9-78FA-4E19-A48D-909B25D63786}"/>
                </a:ext>
              </a:extLst>
            </p:cNvPr>
            <p:cNvSpPr/>
            <p:nvPr/>
          </p:nvSpPr>
          <p:spPr>
            <a:xfrm>
              <a:off x="2398770" y="1792081"/>
              <a:ext cx="31802" cy="31802"/>
            </a:xfrm>
            <a:custGeom>
              <a:avLst/>
              <a:gdLst>
                <a:gd name="connsiteX0" fmla="*/ 17120 w 31802"/>
                <a:gd name="connsiteY0" fmla="*/ 34241 h 31802"/>
                <a:gd name="connsiteX1" fmla="*/ 0 w 31802"/>
                <a:gd name="connsiteY1" fmla="*/ 17120 h 31802"/>
                <a:gd name="connsiteX2" fmla="*/ 17120 w 31802"/>
                <a:gd name="connsiteY2" fmla="*/ 0 h 31802"/>
                <a:gd name="connsiteX3" fmla="*/ 34241 w 31802"/>
                <a:gd name="connsiteY3" fmla="*/ 17120 h 31802"/>
                <a:gd name="connsiteX4" fmla="*/ 17120 w 31802"/>
                <a:gd name="connsiteY4" fmla="*/ 34241 h 31802"/>
                <a:gd name="connsiteX5" fmla="*/ 17120 w 31802"/>
                <a:gd name="connsiteY5" fmla="*/ 10601 h 31802"/>
                <a:gd name="connsiteX6" fmla="*/ 10601 w 31802"/>
                <a:gd name="connsiteY6" fmla="*/ 17120 h 31802"/>
                <a:gd name="connsiteX7" fmla="*/ 17120 w 31802"/>
                <a:gd name="connsiteY7" fmla="*/ 23640 h 31802"/>
                <a:gd name="connsiteX8" fmla="*/ 23640 w 31802"/>
                <a:gd name="connsiteY8" fmla="*/ 17120 h 31802"/>
                <a:gd name="connsiteX9" fmla="*/ 17120 w 31802"/>
                <a:gd name="connsiteY9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7120" y="34241"/>
                  </a:moveTo>
                  <a:cubicBezTo>
                    <a:pt x="7686" y="34241"/>
                    <a:pt x="0" y="26555"/>
                    <a:pt x="0" y="17120"/>
                  </a:cubicBezTo>
                  <a:cubicBezTo>
                    <a:pt x="0" y="7686"/>
                    <a:pt x="7686" y="0"/>
                    <a:pt x="17120" y="0"/>
                  </a:cubicBezTo>
                  <a:cubicBezTo>
                    <a:pt x="26555" y="0"/>
                    <a:pt x="34241" y="7686"/>
                    <a:pt x="34241" y="17120"/>
                  </a:cubicBezTo>
                  <a:cubicBezTo>
                    <a:pt x="34241" y="26555"/>
                    <a:pt x="26608" y="34241"/>
                    <a:pt x="17120" y="34241"/>
                  </a:cubicBezTo>
                  <a:close/>
                  <a:moveTo>
                    <a:pt x="17120" y="10601"/>
                  </a:moveTo>
                  <a:cubicBezTo>
                    <a:pt x="13516" y="10601"/>
                    <a:pt x="10601" y="13516"/>
                    <a:pt x="10601" y="17120"/>
                  </a:cubicBezTo>
                  <a:cubicBezTo>
                    <a:pt x="10601" y="20725"/>
                    <a:pt x="13516" y="23640"/>
                    <a:pt x="17120" y="23640"/>
                  </a:cubicBezTo>
                  <a:cubicBezTo>
                    <a:pt x="20724" y="23640"/>
                    <a:pt x="23640" y="20725"/>
                    <a:pt x="23640" y="17120"/>
                  </a:cubicBezTo>
                  <a:cubicBezTo>
                    <a:pt x="23640" y="13516"/>
                    <a:pt x="20724" y="10601"/>
                    <a:pt x="1712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B0E3A9E6-1CF0-4DDC-AB31-5BBD2C51723C}"/>
                </a:ext>
              </a:extLst>
            </p:cNvPr>
            <p:cNvSpPr/>
            <p:nvPr/>
          </p:nvSpPr>
          <p:spPr>
            <a:xfrm>
              <a:off x="2458929" y="1803265"/>
              <a:ext cx="10601" cy="10601"/>
            </a:xfrm>
            <a:custGeom>
              <a:avLst/>
              <a:gdLst>
                <a:gd name="connsiteX0" fmla="*/ 8852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8852 w 10600"/>
                <a:gd name="connsiteY4" fmla="*/ 0 h 10600"/>
                <a:gd name="connsiteX5" fmla="*/ 14152 w 10600"/>
                <a:gd name="connsiteY5" fmla="*/ 5300 h 10600"/>
                <a:gd name="connsiteX6" fmla="*/ 8852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885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2" y="0"/>
                  </a:lnTo>
                  <a:cubicBezTo>
                    <a:pt x="11767" y="0"/>
                    <a:pt x="14152" y="2385"/>
                    <a:pt x="14152" y="5300"/>
                  </a:cubicBezTo>
                  <a:cubicBezTo>
                    <a:pt x="14152" y="8216"/>
                    <a:pt x="11767" y="10601"/>
                    <a:pt x="885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9876A9D-38C0-4BE7-91F5-E86A3FEE783B}"/>
                </a:ext>
              </a:extLst>
            </p:cNvPr>
            <p:cNvSpPr/>
            <p:nvPr/>
          </p:nvSpPr>
          <p:spPr>
            <a:xfrm>
              <a:off x="2499106" y="1803265"/>
              <a:ext cx="10601" cy="10601"/>
            </a:xfrm>
            <a:custGeom>
              <a:avLst/>
              <a:gdLst>
                <a:gd name="connsiteX0" fmla="*/ 8852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8852 w 10600"/>
                <a:gd name="connsiteY4" fmla="*/ 0 h 10600"/>
                <a:gd name="connsiteX5" fmla="*/ 14152 w 10600"/>
                <a:gd name="connsiteY5" fmla="*/ 5300 h 10600"/>
                <a:gd name="connsiteX6" fmla="*/ 8852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885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2" y="0"/>
                  </a:lnTo>
                  <a:cubicBezTo>
                    <a:pt x="11767" y="0"/>
                    <a:pt x="14152" y="2385"/>
                    <a:pt x="14152" y="5300"/>
                  </a:cubicBezTo>
                  <a:cubicBezTo>
                    <a:pt x="14152" y="8216"/>
                    <a:pt x="11767" y="10601"/>
                    <a:pt x="885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D89CB954-5F35-4F86-B8AC-CD363E954859}"/>
                </a:ext>
              </a:extLst>
            </p:cNvPr>
            <p:cNvSpPr/>
            <p:nvPr/>
          </p:nvSpPr>
          <p:spPr>
            <a:xfrm>
              <a:off x="2539283" y="1803265"/>
              <a:ext cx="10601" cy="10601"/>
            </a:xfrm>
            <a:custGeom>
              <a:avLst/>
              <a:gdLst>
                <a:gd name="connsiteX0" fmla="*/ 8852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8852 w 10600"/>
                <a:gd name="connsiteY4" fmla="*/ 0 h 10600"/>
                <a:gd name="connsiteX5" fmla="*/ 14152 w 10600"/>
                <a:gd name="connsiteY5" fmla="*/ 5300 h 10600"/>
                <a:gd name="connsiteX6" fmla="*/ 8852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885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2" y="0"/>
                  </a:lnTo>
                  <a:cubicBezTo>
                    <a:pt x="11767" y="0"/>
                    <a:pt x="14152" y="2385"/>
                    <a:pt x="14152" y="5300"/>
                  </a:cubicBezTo>
                  <a:cubicBezTo>
                    <a:pt x="14152" y="8216"/>
                    <a:pt x="11767" y="10601"/>
                    <a:pt x="885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BCC5DEF0-4C02-42DB-BC8C-865EF1F0E326}"/>
                </a:ext>
              </a:extLst>
            </p:cNvPr>
            <p:cNvSpPr/>
            <p:nvPr/>
          </p:nvSpPr>
          <p:spPr>
            <a:xfrm>
              <a:off x="2451919" y="1540048"/>
              <a:ext cx="26502" cy="90107"/>
            </a:xfrm>
            <a:custGeom>
              <a:avLst/>
              <a:gdLst>
                <a:gd name="connsiteX0" fmla="*/ 5314 w 26501"/>
                <a:gd name="connsiteY0" fmla="*/ 92969 h 90106"/>
                <a:gd name="connsiteX1" fmla="*/ 1550 w 26501"/>
                <a:gd name="connsiteY1" fmla="*/ 91432 h 90106"/>
                <a:gd name="connsiteX2" fmla="*/ 1550 w 26501"/>
                <a:gd name="connsiteY2" fmla="*/ 83958 h 90106"/>
                <a:gd name="connsiteX3" fmla="*/ 1444 w 26501"/>
                <a:gd name="connsiteY3" fmla="*/ 7580 h 90106"/>
                <a:gd name="connsiteX4" fmla="*/ 8865 w 26501"/>
                <a:gd name="connsiteY4" fmla="*/ 0 h 90106"/>
                <a:gd name="connsiteX5" fmla="*/ 8971 w 26501"/>
                <a:gd name="connsiteY5" fmla="*/ 106 h 90106"/>
                <a:gd name="connsiteX6" fmla="*/ 9077 w 26501"/>
                <a:gd name="connsiteY6" fmla="*/ 91432 h 90106"/>
                <a:gd name="connsiteX7" fmla="*/ 5314 w 26501"/>
                <a:gd name="connsiteY7" fmla="*/ 92969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90106">
                  <a:moveTo>
                    <a:pt x="5314" y="92969"/>
                  </a:moveTo>
                  <a:cubicBezTo>
                    <a:pt x="3936" y="92969"/>
                    <a:pt x="2610" y="92439"/>
                    <a:pt x="1550" y="91432"/>
                  </a:cubicBezTo>
                  <a:cubicBezTo>
                    <a:pt x="-517" y="89365"/>
                    <a:pt x="-517" y="86025"/>
                    <a:pt x="1550" y="83958"/>
                  </a:cubicBezTo>
                  <a:cubicBezTo>
                    <a:pt x="22540" y="62863"/>
                    <a:pt x="22487" y="28622"/>
                    <a:pt x="1444" y="7580"/>
                  </a:cubicBezTo>
                  <a:lnTo>
                    <a:pt x="8865" y="0"/>
                  </a:lnTo>
                  <a:lnTo>
                    <a:pt x="8971" y="106"/>
                  </a:lnTo>
                  <a:cubicBezTo>
                    <a:pt x="34148" y="25283"/>
                    <a:pt x="34201" y="66255"/>
                    <a:pt x="9077" y="91432"/>
                  </a:cubicBezTo>
                  <a:cubicBezTo>
                    <a:pt x="8017" y="92439"/>
                    <a:pt x="6692" y="92969"/>
                    <a:pt x="5314" y="9296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36B31AE-4A5B-4758-BF03-21E39C8A4DE4}"/>
                </a:ext>
              </a:extLst>
            </p:cNvPr>
            <p:cNvSpPr/>
            <p:nvPr/>
          </p:nvSpPr>
          <p:spPr>
            <a:xfrm>
              <a:off x="2463765" y="1526545"/>
              <a:ext cx="31802" cy="116608"/>
            </a:xfrm>
            <a:custGeom>
              <a:avLst/>
              <a:gdLst>
                <a:gd name="connsiteX0" fmla="*/ 5446 w 31802"/>
                <a:gd name="connsiteY0" fmla="*/ 118451 h 116608"/>
                <a:gd name="connsiteX1" fmla="*/ 1683 w 31802"/>
                <a:gd name="connsiteY1" fmla="*/ 116914 h 116608"/>
                <a:gd name="connsiteX2" fmla="*/ 1683 w 31802"/>
                <a:gd name="connsiteY2" fmla="*/ 109440 h 116608"/>
                <a:gd name="connsiteX3" fmla="*/ 1577 w 31802"/>
                <a:gd name="connsiteY3" fmla="*/ 9104 h 116608"/>
                <a:gd name="connsiteX4" fmla="*/ 1524 w 31802"/>
                <a:gd name="connsiteY4" fmla="*/ 1577 h 116608"/>
                <a:gd name="connsiteX5" fmla="*/ 8998 w 31802"/>
                <a:gd name="connsiteY5" fmla="*/ 1524 h 116608"/>
                <a:gd name="connsiteX6" fmla="*/ 9104 w 31802"/>
                <a:gd name="connsiteY6" fmla="*/ 1630 h 116608"/>
                <a:gd name="connsiteX7" fmla="*/ 9210 w 31802"/>
                <a:gd name="connsiteY7" fmla="*/ 116967 h 116608"/>
                <a:gd name="connsiteX8" fmla="*/ 5446 w 31802"/>
                <a:gd name="connsiteY8" fmla="*/ 118451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802" h="116608">
                  <a:moveTo>
                    <a:pt x="5446" y="118451"/>
                  </a:moveTo>
                  <a:cubicBezTo>
                    <a:pt x="4068" y="118451"/>
                    <a:pt x="2743" y="117921"/>
                    <a:pt x="1683" y="116914"/>
                  </a:cubicBezTo>
                  <a:cubicBezTo>
                    <a:pt x="-384" y="114846"/>
                    <a:pt x="-384" y="111507"/>
                    <a:pt x="1683" y="109440"/>
                  </a:cubicBezTo>
                  <a:cubicBezTo>
                    <a:pt x="29298" y="81772"/>
                    <a:pt x="29245" y="36719"/>
                    <a:pt x="1577" y="9104"/>
                  </a:cubicBezTo>
                  <a:cubicBezTo>
                    <a:pt x="-490" y="7037"/>
                    <a:pt x="-543" y="3644"/>
                    <a:pt x="1524" y="1577"/>
                  </a:cubicBezTo>
                  <a:cubicBezTo>
                    <a:pt x="3591" y="-490"/>
                    <a:pt x="6931" y="-543"/>
                    <a:pt x="8998" y="1524"/>
                  </a:cubicBezTo>
                  <a:lnTo>
                    <a:pt x="9104" y="1630"/>
                  </a:lnTo>
                  <a:cubicBezTo>
                    <a:pt x="40906" y="33379"/>
                    <a:pt x="40906" y="85164"/>
                    <a:pt x="9210" y="116967"/>
                  </a:cubicBezTo>
                  <a:cubicBezTo>
                    <a:pt x="8203" y="117921"/>
                    <a:pt x="6825" y="118451"/>
                    <a:pt x="5446" y="1184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056E7E8-9F04-4702-B81E-3B584BACC7DC}"/>
                </a:ext>
              </a:extLst>
            </p:cNvPr>
            <p:cNvSpPr/>
            <p:nvPr/>
          </p:nvSpPr>
          <p:spPr>
            <a:xfrm>
              <a:off x="2439701" y="1550608"/>
              <a:ext cx="21202" cy="68905"/>
            </a:xfrm>
            <a:custGeom>
              <a:avLst/>
              <a:gdLst>
                <a:gd name="connsiteX0" fmla="*/ 5446 w 21201"/>
                <a:gd name="connsiteY0" fmla="*/ 70323 h 68905"/>
                <a:gd name="connsiteX1" fmla="*/ 1683 w 21201"/>
                <a:gd name="connsiteY1" fmla="*/ 68786 h 68905"/>
                <a:gd name="connsiteX2" fmla="*/ 1683 w 21201"/>
                <a:gd name="connsiteY2" fmla="*/ 61312 h 68905"/>
                <a:gd name="connsiteX3" fmla="*/ 1577 w 21201"/>
                <a:gd name="connsiteY3" fmla="*/ 9104 h 68905"/>
                <a:gd name="connsiteX4" fmla="*/ 1524 w 21201"/>
                <a:gd name="connsiteY4" fmla="*/ 1577 h 68905"/>
                <a:gd name="connsiteX5" fmla="*/ 8998 w 21201"/>
                <a:gd name="connsiteY5" fmla="*/ 1524 h 68905"/>
                <a:gd name="connsiteX6" fmla="*/ 9210 w 21201"/>
                <a:gd name="connsiteY6" fmla="*/ 68786 h 68905"/>
                <a:gd name="connsiteX7" fmla="*/ 5446 w 21201"/>
                <a:gd name="connsiteY7" fmla="*/ 70323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68905">
                  <a:moveTo>
                    <a:pt x="5446" y="70323"/>
                  </a:moveTo>
                  <a:cubicBezTo>
                    <a:pt x="4121" y="70323"/>
                    <a:pt x="2743" y="69793"/>
                    <a:pt x="1683" y="68786"/>
                  </a:cubicBezTo>
                  <a:cubicBezTo>
                    <a:pt x="-384" y="66719"/>
                    <a:pt x="-384" y="63380"/>
                    <a:pt x="1683" y="61312"/>
                  </a:cubicBezTo>
                  <a:cubicBezTo>
                    <a:pt x="15994" y="46895"/>
                    <a:pt x="15994" y="23468"/>
                    <a:pt x="1577" y="9104"/>
                  </a:cubicBezTo>
                  <a:cubicBezTo>
                    <a:pt x="-490" y="7037"/>
                    <a:pt x="-543" y="3644"/>
                    <a:pt x="1524" y="1577"/>
                  </a:cubicBezTo>
                  <a:cubicBezTo>
                    <a:pt x="3591" y="-490"/>
                    <a:pt x="6930" y="-543"/>
                    <a:pt x="8998" y="1524"/>
                  </a:cubicBezTo>
                  <a:cubicBezTo>
                    <a:pt x="27602" y="20128"/>
                    <a:pt x="27655" y="50235"/>
                    <a:pt x="9210" y="68786"/>
                  </a:cubicBezTo>
                  <a:cubicBezTo>
                    <a:pt x="8150" y="69793"/>
                    <a:pt x="6825" y="70323"/>
                    <a:pt x="5446" y="703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12090-B749-45C8-AA07-54FA689073EB}"/>
                </a:ext>
              </a:extLst>
            </p:cNvPr>
            <p:cNvSpPr/>
            <p:nvPr/>
          </p:nvSpPr>
          <p:spPr>
            <a:xfrm>
              <a:off x="2286355" y="1538577"/>
              <a:ext cx="26502" cy="90107"/>
            </a:xfrm>
            <a:custGeom>
              <a:avLst/>
              <a:gdLst>
                <a:gd name="connsiteX0" fmla="*/ 22573 w 26501"/>
                <a:gd name="connsiteY0" fmla="*/ 94440 h 90106"/>
                <a:gd name="connsiteX1" fmla="*/ 18810 w 26501"/>
                <a:gd name="connsiteY1" fmla="*/ 92903 h 90106"/>
                <a:gd name="connsiteX2" fmla="*/ 18916 w 26501"/>
                <a:gd name="connsiteY2" fmla="*/ 1577 h 90106"/>
                <a:gd name="connsiteX3" fmla="*/ 26442 w 26501"/>
                <a:gd name="connsiteY3" fmla="*/ 1524 h 90106"/>
                <a:gd name="connsiteX4" fmla="*/ 26495 w 26501"/>
                <a:gd name="connsiteY4" fmla="*/ 8998 h 90106"/>
                <a:gd name="connsiteX5" fmla="*/ 26389 w 26501"/>
                <a:gd name="connsiteY5" fmla="*/ 9104 h 90106"/>
                <a:gd name="connsiteX6" fmla="*/ 26283 w 26501"/>
                <a:gd name="connsiteY6" fmla="*/ 85482 h 90106"/>
                <a:gd name="connsiteX7" fmla="*/ 26283 w 26501"/>
                <a:gd name="connsiteY7" fmla="*/ 92956 h 90106"/>
                <a:gd name="connsiteX8" fmla="*/ 22573 w 26501"/>
                <a:gd name="connsiteY8" fmla="*/ 94440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01" h="90106">
                  <a:moveTo>
                    <a:pt x="22573" y="94440"/>
                  </a:moveTo>
                  <a:cubicBezTo>
                    <a:pt x="21195" y="94440"/>
                    <a:pt x="19870" y="93910"/>
                    <a:pt x="18810" y="92903"/>
                  </a:cubicBezTo>
                  <a:cubicBezTo>
                    <a:pt x="-6314" y="67673"/>
                    <a:pt x="-6261" y="26701"/>
                    <a:pt x="18916" y="1577"/>
                  </a:cubicBezTo>
                  <a:cubicBezTo>
                    <a:pt x="20983" y="-490"/>
                    <a:pt x="24375" y="-543"/>
                    <a:pt x="26442" y="1524"/>
                  </a:cubicBezTo>
                  <a:cubicBezTo>
                    <a:pt x="28510" y="3591"/>
                    <a:pt x="28562" y="6878"/>
                    <a:pt x="26495" y="8998"/>
                  </a:cubicBezTo>
                  <a:lnTo>
                    <a:pt x="26389" y="9104"/>
                  </a:lnTo>
                  <a:cubicBezTo>
                    <a:pt x="5347" y="30146"/>
                    <a:pt x="5294" y="64387"/>
                    <a:pt x="26283" y="85482"/>
                  </a:cubicBezTo>
                  <a:cubicBezTo>
                    <a:pt x="28351" y="87549"/>
                    <a:pt x="28351" y="90889"/>
                    <a:pt x="26283" y="92956"/>
                  </a:cubicBezTo>
                  <a:cubicBezTo>
                    <a:pt x="25276" y="93910"/>
                    <a:pt x="23898" y="94440"/>
                    <a:pt x="22573" y="9444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7FF2CFDF-C776-4FC8-94DE-B50A0929F28D}"/>
                </a:ext>
              </a:extLst>
            </p:cNvPr>
            <p:cNvSpPr/>
            <p:nvPr/>
          </p:nvSpPr>
          <p:spPr>
            <a:xfrm>
              <a:off x="2269427" y="1526545"/>
              <a:ext cx="31802" cy="116608"/>
            </a:xfrm>
            <a:custGeom>
              <a:avLst/>
              <a:gdLst>
                <a:gd name="connsiteX0" fmla="*/ 27522 w 31802"/>
                <a:gd name="connsiteY0" fmla="*/ 118451 h 116608"/>
                <a:gd name="connsiteX1" fmla="*/ 23759 w 31802"/>
                <a:gd name="connsiteY1" fmla="*/ 116914 h 116608"/>
                <a:gd name="connsiteX2" fmla="*/ 23865 w 31802"/>
                <a:gd name="connsiteY2" fmla="*/ 1577 h 116608"/>
                <a:gd name="connsiteX3" fmla="*/ 31392 w 31802"/>
                <a:gd name="connsiteY3" fmla="*/ 1524 h 116608"/>
                <a:gd name="connsiteX4" fmla="*/ 31445 w 31802"/>
                <a:gd name="connsiteY4" fmla="*/ 8998 h 116608"/>
                <a:gd name="connsiteX5" fmla="*/ 31339 w 31802"/>
                <a:gd name="connsiteY5" fmla="*/ 9104 h 116608"/>
                <a:gd name="connsiteX6" fmla="*/ 31233 w 31802"/>
                <a:gd name="connsiteY6" fmla="*/ 109440 h 116608"/>
                <a:gd name="connsiteX7" fmla="*/ 31233 w 31802"/>
                <a:gd name="connsiteY7" fmla="*/ 116914 h 116608"/>
                <a:gd name="connsiteX8" fmla="*/ 27522 w 31802"/>
                <a:gd name="connsiteY8" fmla="*/ 118451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802" h="116608">
                  <a:moveTo>
                    <a:pt x="27522" y="118451"/>
                  </a:moveTo>
                  <a:cubicBezTo>
                    <a:pt x="26144" y="118451"/>
                    <a:pt x="24819" y="117921"/>
                    <a:pt x="23759" y="116914"/>
                  </a:cubicBezTo>
                  <a:cubicBezTo>
                    <a:pt x="-7937" y="85111"/>
                    <a:pt x="-7937" y="33326"/>
                    <a:pt x="23865" y="1577"/>
                  </a:cubicBezTo>
                  <a:cubicBezTo>
                    <a:pt x="25932" y="-490"/>
                    <a:pt x="29324" y="-543"/>
                    <a:pt x="31392" y="1524"/>
                  </a:cubicBezTo>
                  <a:cubicBezTo>
                    <a:pt x="33459" y="3591"/>
                    <a:pt x="33512" y="6878"/>
                    <a:pt x="31445" y="8998"/>
                  </a:cubicBezTo>
                  <a:lnTo>
                    <a:pt x="31339" y="9104"/>
                  </a:lnTo>
                  <a:cubicBezTo>
                    <a:pt x="3671" y="36772"/>
                    <a:pt x="3671" y="81772"/>
                    <a:pt x="31233" y="109440"/>
                  </a:cubicBezTo>
                  <a:cubicBezTo>
                    <a:pt x="33300" y="111507"/>
                    <a:pt x="33300" y="114846"/>
                    <a:pt x="31233" y="116914"/>
                  </a:cubicBezTo>
                  <a:cubicBezTo>
                    <a:pt x="30225" y="117974"/>
                    <a:pt x="28847" y="118451"/>
                    <a:pt x="27522" y="1184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DCCC9C8B-F04A-4BDC-8A30-094C63DF3B51}"/>
                </a:ext>
              </a:extLst>
            </p:cNvPr>
            <p:cNvSpPr/>
            <p:nvPr/>
          </p:nvSpPr>
          <p:spPr>
            <a:xfrm>
              <a:off x="2303449" y="1550661"/>
              <a:ext cx="21202" cy="68905"/>
            </a:xfrm>
            <a:custGeom>
              <a:avLst/>
              <a:gdLst>
                <a:gd name="connsiteX0" fmla="*/ 17564 w 21201"/>
                <a:gd name="connsiteY0" fmla="*/ 70270 h 68905"/>
                <a:gd name="connsiteX1" fmla="*/ 13801 w 21201"/>
                <a:gd name="connsiteY1" fmla="*/ 68733 h 68905"/>
                <a:gd name="connsiteX2" fmla="*/ 13907 w 21201"/>
                <a:gd name="connsiteY2" fmla="*/ 1577 h 68905"/>
                <a:gd name="connsiteX3" fmla="*/ 21434 w 21201"/>
                <a:gd name="connsiteY3" fmla="*/ 1524 h 68905"/>
                <a:gd name="connsiteX4" fmla="*/ 21486 w 21201"/>
                <a:gd name="connsiteY4" fmla="*/ 8998 h 68905"/>
                <a:gd name="connsiteX5" fmla="*/ 21327 w 21201"/>
                <a:gd name="connsiteY5" fmla="*/ 61312 h 68905"/>
                <a:gd name="connsiteX6" fmla="*/ 21327 w 21201"/>
                <a:gd name="connsiteY6" fmla="*/ 68786 h 68905"/>
                <a:gd name="connsiteX7" fmla="*/ 17564 w 21201"/>
                <a:gd name="connsiteY7" fmla="*/ 70270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68905">
                  <a:moveTo>
                    <a:pt x="17564" y="70270"/>
                  </a:moveTo>
                  <a:cubicBezTo>
                    <a:pt x="16186" y="70270"/>
                    <a:pt x="14861" y="69740"/>
                    <a:pt x="13801" y="68733"/>
                  </a:cubicBezTo>
                  <a:cubicBezTo>
                    <a:pt x="-4644" y="50182"/>
                    <a:pt x="-4591" y="20075"/>
                    <a:pt x="13907" y="1577"/>
                  </a:cubicBezTo>
                  <a:cubicBezTo>
                    <a:pt x="15974" y="-490"/>
                    <a:pt x="19366" y="-543"/>
                    <a:pt x="21434" y="1524"/>
                  </a:cubicBezTo>
                  <a:cubicBezTo>
                    <a:pt x="23501" y="3591"/>
                    <a:pt x="23554" y="6878"/>
                    <a:pt x="21486" y="8998"/>
                  </a:cubicBezTo>
                  <a:cubicBezTo>
                    <a:pt x="7016" y="23468"/>
                    <a:pt x="6963" y="46895"/>
                    <a:pt x="21327" y="61312"/>
                  </a:cubicBezTo>
                  <a:cubicBezTo>
                    <a:pt x="23395" y="63380"/>
                    <a:pt x="23395" y="66719"/>
                    <a:pt x="21327" y="68786"/>
                  </a:cubicBezTo>
                  <a:cubicBezTo>
                    <a:pt x="20267" y="69740"/>
                    <a:pt x="18889" y="70270"/>
                    <a:pt x="17564" y="7027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46E03F55-346C-49B4-A991-B346287F43CA}"/>
                </a:ext>
              </a:extLst>
            </p:cNvPr>
            <p:cNvSpPr/>
            <p:nvPr/>
          </p:nvSpPr>
          <p:spPr>
            <a:xfrm>
              <a:off x="2377780" y="1613087"/>
              <a:ext cx="10601" cy="153711"/>
            </a:xfrm>
            <a:custGeom>
              <a:avLst/>
              <a:gdLst>
                <a:gd name="connsiteX0" fmla="*/ 5300 w 10600"/>
                <a:gd name="connsiteY0" fmla="*/ 154241 h 153711"/>
                <a:gd name="connsiteX1" fmla="*/ 0 w 10600"/>
                <a:gd name="connsiteY1" fmla="*/ 148941 h 153711"/>
                <a:gd name="connsiteX2" fmla="*/ 0 w 10600"/>
                <a:gd name="connsiteY2" fmla="*/ 5300 h 153711"/>
                <a:gd name="connsiteX3" fmla="*/ 5300 w 10600"/>
                <a:gd name="connsiteY3" fmla="*/ 0 h 153711"/>
                <a:gd name="connsiteX4" fmla="*/ 10601 w 10600"/>
                <a:gd name="connsiteY4" fmla="*/ 5300 h 153711"/>
                <a:gd name="connsiteX5" fmla="*/ 10601 w 10600"/>
                <a:gd name="connsiteY5" fmla="*/ 148941 h 153711"/>
                <a:gd name="connsiteX6" fmla="*/ 5300 w 10600"/>
                <a:gd name="connsiteY6" fmla="*/ 154241 h 15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3711">
                  <a:moveTo>
                    <a:pt x="5300" y="154241"/>
                  </a:moveTo>
                  <a:cubicBezTo>
                    <a:pt x="2385" y="154241"/>
                    <a:pt x="0" y="151856"/>
                    <a:pt x="0" y="14894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48941"/>
                  </a:lnTo>
                  <a:cubicBezTo>
                    <a:pt x="10601" y="151856"/>
                    <a:pt x="8216" y="154241"/>
                    <a:pt x="5300" y="15424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1FC229F1-3B2E-49A5-954A-9BDBB3D81DFF}"/>
                </a:ext>
              </a:extLst>
            </p:cNvPr>
            <p:cNvSpPr/>
            <p:nvPr/>
          </p:nvSpPr>
          <p:spPr>
            <a:xfrm>
              <a:off x="2350748" y="1559076"/>
              <a:ext cx="63605" cy="63605"/>
            </a:xfrm>
            <a:custGeom>
              <a:avLst/>
              <a:gdLst>
                <a:gd name="connsiteX0" fmla="*/ 32332 w 63604"/>
                <a:gd name="connsiteY0" fmla="*/ 64665 h 63604"/>
                <a:gd name="connsiteX1" fmla="*/ 0 w 63604"/>
                <a:gd name="connsiteY1" fmla="*/ 32332 h 63604"/>
                <a:gd name="connsiteX2" fmla="*/ 32332 w 63604"/>
                <a:gd name="connsiteY2" fmla="*/ 0 h 63604"/>
                <a:gd name="connsiteX3" fmla="*/ 64665 w 63604"/>
                <a:gd name="connsiteY3" fmla="*/ 32332 h 63604"/>
                <a:gd name="connsiteX4" fmla="*/ 32332 w 63604"/>
                <a:gd name="connsiteY4" fmla="*/ 64665 h 63604"/>
                <a:gd name="connsiteX5" fmla="*/ 32332 w 63604"/>
                <a:gd name="connsiteY5" fmla="*/ 10601 h 63604"/>
                <a:gd name="connsiteX6" fmla="*/ 10601 w 63604"/>
                <a:gd name="connsiteY6" fmla="*/ 32332 h 63604"/>
                <a:gd name="connsiteX7" fmla="*/ 32332 w 63604"/>
                <a:gd name="connsiteY7" fmla="*/ 54064 h 63604"/>
                <a:gd name="connsiteX8" fmla="*/ 54064 w 63604"/>
                <a:gd name="connsiteY8" fmla="*/ 32332 h 63604"/>
                <a:gd name="connsiteX9" fmla="*/ 32332 w 63604"/>
                <a:gd name="connsiteY9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2332" y="64665"/>
                  </a:moveTo>
                  <a:cubicBezTo>
                    <a:pt x="14523" y="64665"/>
                    <a:pt x="0" y="50142"/>
                    <a:pt x="0" y="32332"/>
                  </a:cubicBezTo>
                  <a:cubicBezTo>
                    <a:pt x="0" y="14523"/>
                    <a:pt x="14523" y="0"/>
                    <a:pt x="32332" y="0"/>
                  </a:cubicBezTo>
                  <a:cubicBezTo>
                    <a:pt x="50142" y="0"/>
                    <a:pt x="64665" y="14523"/>
                    <a:pt x="64665" y="32332"/>
                  </a:cubicBezTo>
                  <a:cubicBezTo>
                    <a:pt x="64665" y="50142"/>
                    <a:pt x="50142" y="64665"/>
                    <a:pt x="32332" y="64665"/>
                  </a:cubicBezTo>
                  <a:close/>
                  <a:moveTo>
                    <a:pt x="32332" y="10601"/>
                  </a:moveTo>
                  <a:cubicBezTo>
                    <a:pt x="20354" y="10601"/>
                    <a:pt x="10601" y="20353"/>
                    <a:pt x="10601" y="32332"/>
                  </a:cubicBezTo>
                  <a:cubicBezTo>
                    <a:pt x="10601" y="44311"/>
                    <a:pt x="20354" y="54064"/>
                    <a:pt x="32332" y="54064"/>
                  </a:cubicBezTo>
                  <a:cubicBezTo>
                    <a:pt x="44311" y="54064"/>
                    <a:pt x="54064" y="44311"/>
                    <a:pt x="54064" y="32332"/>
                  </a:cubicBezTo>
                  <a:cubicBezTo>
                    <a:pt x="54064" y="20353"/>
                    <a:pt x="44311" y="10601"/>
                    <a:pt x="3233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2" name="Group 751">
            <a:extLst>
              <a:ext uri="{FF2B5EF4-FFF2-40B4-BE49-F238E27FC236}">
                <a16:creationId xmlns:a16="http://schemas.microsoft.com/office/drawing/2014/main" id="{3ACFA753-6F92-4FDB-AEDF-F07DEEB2103F}"/>
              </a:ext>
            </a:extLst>
          </p:cNvPr>
          <p:cNvGrpSpPr/>
          <p:nvPr/>
        </p:nvGrpSpPr>
        <p:grpSpPr>
          <a:xfrm>
            <a:off x="4328905" y="1483836"/>
            <a:ext cx="346327" cy="455356"/>
            <a:chOff x="4358958" y="1523351"/>
            <a:chExt cx="286221" cy="376327"/>
          </a:xfrm>
        </p:grpSpPr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7C56CAF1-9831-4FF5-AD6A-533B73EFBCD0}"/>
                </a:ext>
              </a:extLst>
            </p:cNvPr>
            <p:cNvSpPr/>
            <p:nvPr/>
          </p:nvSpPr>
          <p:spPr>
            <a:xfrm>
              <a:off x="4358958" y="1523351"/>
              <a:ext cx="286221" cy="376327"/>
            </a:xfrm>
            <a:custGeom>
              <a:avLst/>
              <a:gdLst>
                <a:gd name="connsiteX0" fmla="*/ 262687 w 286220"/>
                <a:gd name="connsiteY0" fmla="*/ 380833 h 376327"/>
                <a:gd name="connsiteX1" fmla="*/ 25919 w 286220"/>
                <a:gd name="connsiteY1" fmla="*/ 380833 h 376327"/>
                <a:gd name="connsiteX2" fmla="*/ 0 w 286220"/>
                <a:gd name="connsiteY2" fmla="*/ 354914 h 376327"/>
                <a:gd name="connsiteX3" fmla="*/ 0 w 286220"/>
                <a:gd name="connsiteY3" fmla="*/ 25919 h 376327"/>
                <a:gd name="connsiteX4" fmla="*/ 25919 w 286220"/>
                <a:gd name="connsiteY4" fmla="*/ 0 h 376327"/>
                <a:gd name="connsiteX5" fmla="*/ 262687 w 286220"/>
                <a:gd name="connsiteY5" fmla="*/ 0 h 376327"/>
                <a:gd name="connsiteX6" fmla="*/ 288606 w 286220"/>
                <a:gd name="connsiteY6" fmla="*/ 25919 h 376327"/>
                <a:gd name="connsiteX7" fmla="*/ 288606 w 286220"/>
                <a:gd name="connsiteY7" fmla="*/ 354914 h 376327"/>
                <a:gd name="connsiteX8" fmla="*/ 262687 w 286220"/>
                <a:gd name="connsiteY8" fmla="*/ 380833 h 376327"/>
                <a:gd name="connsiteX9" fmla="*/ 25866 w 286220"/>
                <a:gd name="connsiteY9" fmla="*/ 10654 h 376327"/>
                <a:gd name="connsiteX10" fmla="*/ 10548 w 286220"/>
                <a:gd name="connsiteY10" fmla="*/ 25972 h 376327"/>
                <a:gd name="connsiteX11" fmla="*/ 10548 w 286220"/>
                <a:gd name="connsiteY11" fmla="*/ 354967 h 376327"/>
                <a:gd name="connsiteX12" fmla="*/ 25866 w 286220"/>
                <a:gd name="connsiteY12" fmla="*/ 370285 h 376327"/>
                <a:gd name="connsiteX13" fmla="*/ 262634 w 286220"/>
                <a:gd name="connsiteY13" fmla="*/ 370285 h 376327"/>
                <a:gd name="connsiteX14" fmla="*/ 277952 w 286220"/>
                <a:gd name="connsiteY14" fmla="*/ 354967 h 376327"/>
                <a:gd name="connsiteX15" fmla="*/ 277952 w 286220"/>
                <a:gd name="connsiteY15" fmla="*/ 25919 h 376327"/>
                <a:gd name="connsiteX16" fmla="*/ 262634 w 286220"/>
                <a:gd name="connsiteY16" fmla="*/ 10601 h 376327"/>
                <a:gd name="connsiteX17" fmla="*/ 25866 w 286220"/>
                <a:gd name="connsiteY17" fmla="*/ 10601 h 37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6220" h="376327">
                  <a:moveTo>
                    <a:pt x="262687" y="380833"/>
                  </a:moveTo>
                  <a:lnTo>
                    <a:pt x="25919" y="380833"/>
                  </a:lnTo>
                  <a:cubicBezTo>
                    <a:pt x="11608" y="380833"/>
                    <a:pt x="0" y="369225"/>
                    <a:pt x="0" y="354914"/>
                  </a:cubicBezTo>
                  <a:lnTo>
                    <a:pt x="0" y="25919"/>
                  </a:lnTo>
                  <a:cubicBezTo>
                    <a:pt x="0" y="11608"/>
                    <a:pt x="11608" y="0"/>
                    <a:pt x="25919" y="0"/>
                  </a:cubicBezTo>
                  <a:lnTo>
                    <a:pt x="262687" y="0"/>
                  </a:lnTo>
                  <a:cubicBezTo>
                    <a:pt x="276998" y="0"/>
                    <a:pt x="288606" y="11608"/>
                    <a:pt x="288606" y="25919"/>
                  </a:cubicBezTo>
                  <a:lnTo>
                    <a:pt x="288606" y="354914"/>
                  </a:lnTo>
                  <a:cubicBezTo>
                    <a:pt x="288553" y="369225"/>
                    <a:pt x="276945" y="380833"/>
                    <a:pt x="262687" y="380833"/>
                  </a:cubicBezTo>
                  <a:close/>
                  <a:moveTo>
                    <a:pt x="25866" y="10654"/>
                  </a:moveTo>
                  <a:cubicBezTo>
                    <a:pt x="17438" y="10654"/>
                    <a:pt x="10548" y="17544"/>
                    <a:pt x="10548" y="25972"/>
                  </a:cubicBezTo>
                  <a:lnTo>
                    <a:pt x="10548" y="354967"/>
                  </a:lnTo>
                  <a:cubicBezTo>
                    <a:pt x="10548" y="363394"/>
                    <a:pt x="17438" y="370285"/>
                    <a:pt x="25866" y="370285"/>
                  </a:cubicBezTo>
                  <a:lnTo>
                    <a:pt x="262634" y="370285"/>
                  </a:lnTo>
                  <a:cubicBezTo>
                    <a:pt x="271061" y="370285"/>
                    <a:pt x="277952" y="363394"/>
                    <a:pt x="277952" y="354967"/>
                  </a:cubicBezTo>
                  <a:lnTo>
                    <a:pt x="277952" y="25919"/>
                  </a:lnTo>
                  <a:cubicBezTo>
                    <a:pt x="277952" y="17491"/>
                    <a:pt x="271061" y="10601"/>
                    <a:pt x="262634" y="10601"/>
                  </a:cubicBezTo>
                  <a:lnTo>
                    <a:pt x="25866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B6AD798-EE90-4417-8C9D-4D0F52C03E06}"/>
                </a:ext>
              </a:extLst>
            </p:cNvPr>
            <p:cNvSpPr/>
            <p:nvPr/>
          </p:nvSpPr>
          <p:spPr>
            <a:xfrm>
              <a:off x="4387474" y="1550383"/>
              <a:ext cx="227917" cy="302122"/>
            </a:xfrm>
            <a:custGeom>
              <a:avLst/>
              <a:gdLst>
                <a:gd name="connsiteX0" fmla="*/ 222934 w 227916"/>
                <a:gd name="connsiteY0" fmla="*/ 307369 h 302121"/>
                <a:gd name="connsiteX1" fmla="*/ 8587 w 227916"/>
                <a:gd name="connsiteY1" fmla="*/ 307369 h 302121"/>
                <a:gd name="connsiteX2" fmla="*/ 0 w 227916"/>
                <a:gd name="connsiteY2" fmla="*/ 298783 h 302121"/>
                <a:gd name="connsiteX3" fmla="*/ 0 w 227916"/>
                <a:gd name="connsiteY3" fmla="*/ 8587 h 302121"/>
                <a:gd name="connsiteX4" fmla="*/ 8587 w 227916"/>
                <a:gd name="connsiteY4" fmla="*/ 0 h 302121"/>
                <a:gd name="connsiteX5" fmla="*/ 222934 w 227916"/>
                <a:gd name="connsiteY5" fmla="*/ 0 h 302121"/>
                <a:gd name="connsiteX6" fmla="*/ 231521 w 227916"/>
                <a:gd name="connsiteY6" fmla="*/ 8587 h 302121"/>
                <a:gd name="connsiteX7" fmla="*/ 231521 w 227916"/>
                <a:gd name="connsiteY7" fmla="*/ 298836 h 302121"/>
                <a:gd name="connsiteX8" fmla="*/ 222934 w 227916"/>
                <a:gd name="connsiteY8" fmla="*/ 307369 h 302121"/>
                <a:gd name="connsiteX9" fmla="*/ 10601 w 227916"/>
                <a:gd name="connsiteY9" fmla="*/ 296769 h 302121"/>
                <a:gd name="connsiteX10" fmla="*/ 220920 w 227916"/>
                <a:gd name="connsiteY10" fmla="*/ 296769 h 302121"/>
                <a:gd name="connsiteX11" fmla="*/ 220920 w 227916"/>
                <a:gd name="connsiteY11" fmla="*/ 10548 h 302121"/>
                <a:gd name="connsiteX12" fmla="*/ 10601 w 227916"/>
                <a:gd name="connsiteY12" fmla="*/ 10548 h 302121"/>
                <a:gd name="connsiteX13" fmla="*/ 10601 w 227916"/>
                <a:gd name="connsiteY13" fmla="*/ 296769 h 30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7916" h="302121">
                  <a:moveTo>
                    <a:pt x="222934" y="307369"/>
                  </a:moveTo>
                  <a:lnTo>
                    <a:pt x="8587" y="307369"/>
                  </a:lnTo>
                  <a:cubicBezTo>
                    <a:pt x="3870" y="307369"/>
                    <a:pt x="0" y="303500"/>
                    <a:pt x="0" y="298783"/>
                  </a:cubicBezTo>
                  <a:lnTo>
                    <a:pt x="0" y="8587"/>
                  </a:lnTo>
                  <a:cubicBezTo>
                    <a:pt x="0" y="3869"/>
                    <a:pt x="3870" y="0"/>
                    <a:pt x="8587" y="0"/>
                  </a:cubicBezTo>
                  <a:lnTo>
                    <a:pt x="222934" y="0"/>
                  </a:lnTo>
                  <a:cubicBezTo>
                    <a:pt x="227652" y="0"/>
                    <a:pt x="231521" y="3869"/>
                    <a:pt x="231521" y="8587"/>
                  </a:cubicBezTo>
                  <a:lnTo>
                    <a:pt x="231521" y="298836"/>
                  </a:lnTo>
                  <a:cubicBezTo>
                    <a:pt x="231521" y="303500"/>
                    <a:pt x="227652" y="307369"/>
                    <a:pt x="222934" y="307369"/>
                  </a:cubicBezTo>
                  <a:close/>
                  <a:moveTo>
                    <a:pt x="10601" y="296769"/>
                  </a:moveTo>
                  <a:lnTo>
                    <a:pt x="220920" y="296769"/>
                  </a:lnTo>
                  <a:lnTo>
                    <a:pt x="220920" y="10548"/>
                  </a:lnTo>
                  <a:lnTo>
                    <a:pt x="10601" y="10548"/>
                  </a:lnTo>
                  <a:lnTo>
                    <a:pt x="10601" y="29676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FE0D1D8-00B0-454B-9DFB-14ADB401DE8F}"/>
                </a:ext>
              </a:extLst>
            </p:cNvPr>
            <p:cNvSpPr/>
            <p:nvPr/>
          </p:nvSpPr>
          <p:spPr>
            <a:xfrm>
              <a:off x="4492740" y="1864696"/>
              <a:ext cx="15901" cy="15901"/>
            </a:xfrm>
            <a:custGeom>
              <a:avLst/>
              <a:gdLst>
                <a:gd name="connsiteX0" fmla="*/ 10495 w 15901"/>
                <a:gd name="connsiteY0" fmla="*/ 20990 h 15901"/>
                <a:gd name="connsiteX1" fmla="*/ 0 w 15901"/>
                <a:gd name="connsiteY1" fmla="*/ 10495 h 15901"/>
                <a:gd name="connsiteX2" fmla="*/ 10495 w 15901"/>
                <a:gd name="connsiteY2" fmla="*/ 0 h 15901"/>
                <a:gd name="connsiteX3" fmla="*/ 20989 w 15901"/>
                <a:gd name="connsiteY3" fmla="*/ 10495 h 15901"/>
                <a:gd name="connsiteX4" fmla="*/ 10495 w 15901"/>
                <a:gd name="connsiteY4" fmla="*/ 20990 h 15901"/>
                <a:gd name="connsiteX5" fmla="*/ 10389 w 15901"/>
                <a:gd name="connsiteY5" fmla="*/ 10495 h 15901"/>
                <a:gd name="connsiteX6" fmla="*/ 10495 w 15901"/>
                <a:gd name="connsiteY6" fmla="*/ 10601 h 15901"/>
                <a:gd name="connsiteX7" fmla="*/ 15689 w 15901"/>
                <a:gd name="connsiteY7" fmla="*/ 10495 h 15901"/>
                <a:gd name="connsiteX8" fmla="*/ 10389 w 15901"/>
                <a:gd name="connsiteY8" fmla="*/ 1049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10495" y="20990"/>
                  </a:moveTo>
                  <a:cubicBezTo>
                    <a:pt x="4717" y="20990"/>
                    <a:pt x="0" y="16272"/>
                    <a:pt x="0" y="10495"/>
                  </a:cubicBezTo>
                  <a:cubicBezTo>
                    <a:pt x="0" y="4717"/>
                    <a:pt x="4717" y="0"/>
                    <a:pt x="10495" y="0"/>
                  </a:cubicBezTo>
                  <a:cubicBezTo>
                    <a:pt x="16272" y="0"/>
                    <a:pt x="20989" y="4717"/>
                    <a:pt x="20989" y="10495"/>
                  </a:cubicBezTo>
                  <a:cubicBezTo>
                    <a:pt x="20989" y="16272"/>
                    <a:pt x="16272" y="20990"/>
                    <a:pt x="10495" y="20990"/>
                  </a:cubicBezTo>
                  <a:close/>
                  <a:moveTo>
                    <a:pt x="10389" y="10495"/>
                  </a:moveTo>
                  <a:cubicBezTo>
                    <a:pt x="10389" y="10548"/>
                    <a:pt x="10442" y="10601"/>
                    <a:pt x="10495" y="10601"/>
                  </a:cubicBezTo>
                  <a:lnTo>
                    <a:pt x="15689" y="10495"/>
                  </a:lnTo>
                  <a:lnTo>
                    <a:pt x="10389" y="1049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4FCE861-50CA-49F9-84AC-642B7C4F3998}"/>
                </a:ext>
              </a:extLst>
            </p:cNvPr>
            <p:cNvSpPr/>
            <p:nvPr/>
          </p:nvSpPr>
          <p:spPr>
            <a:xfrm>
              <a:off x="4431242" y="1586731"/>
              <a:ext cx="26502" cy="26502"/>
            </a:xfrm>
            <a:custGeom>
              <a:avLst/>
              <a:gdLst>
                <a:gd name="connsiteX0" fmla="*/ 5313 w 26501"/>
                <a:gd name="connsiteY0" fmla="*/ 31604 h 26501"/>
                <a:gd name="connsiteX1" fmla="*/ 1550 w 26501"/>
                <a:gd name="connsiteY1" fmla="*/ 30066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7 w 26501"/>
                <a:gd name="connsiteY4" fmla="*/ 1550 h 26501"/>
                <a:gd name="connsiteX5" fmla="*/ 30067 w 26501"/>
                <a:gd name="connsiteY5" fmla="*/ 9024 h 26501"/>
                <a:gd name="connsiteX6" fmla="*/ 9024 w 26501"/>
                <a:gd name="connsiteY6" fmla="*/ 30066 h 26501"/>
                <a:gd name="connsiteX7" fmla="*/ 5313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3" y="31604"/>
                  </a:moveTo>
                  <a:cubicBezTo>
                    <a:pt x="3935" y="31604"/>
                    <a:pt x="2610" y="31074"/>
                    <a:pt x="1550" y="30066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7" y="1550"/>
                  </a:cubicBezTo>
                  <a:cubicBezTo>
                    <a:pt x="32133" y="3618"/>
                    <a:pt x="32133" y="6957"/>
                    <a:pt x="30067" y="9024"/>
                  </a:cubicBezTo>
                  <a:lnTo>
                    <a:pt x="9024" y="30066"/>
                  </a:lnTo>
                  <a:cubicBezTo>
                    <a:pt x="8070" y="31074"/>
                    <a:pt x="6692" y="31604"/>
                    <a:pt x="5313" y="316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BA570CB-9269-4E38-8A22-65259F146566}"/>
                </a:ext>
              </a:extLst>
            </p:cNvPr>
            <p:cNvSpPr/>
            <p:nvPr/>
          </p:nvSpPr>
          <p:spPr>
            <a:xfrm>
              <a:off x="4463309" y="1576024"/>
              <a:ext cx="31802" cy="31802"/>
            </a:xfrm>
            <a:custGeom>
              <a:avLst/>
              <a:gdLst>
                <a:gd name="connsiteX0" fmla="*/ 5313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3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201"/>
                  </a:moveTo>
                  <a:cubicBezTo>
                    <a:pt x="3936" y="34201"/>
                    <a:pt x="2611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724"/>
                    <a:pt x="6692" y="34201"/>
                    <a:pt x="5313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CE7318AA-F745-4C10-99ED-08D7151926DC}"/>
                </a:ext>
              </a:extLst>
            </p:cNvPr>
            <p:cNvSpPr/>
            <p:nvPr/>
          </p:nvSpPr>
          <p:spPr>
            <a:xfrm>
              <a:off x="4417143" y="1622243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6" y="34201"/>
                    <a:pt x="2611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7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671"/>
                    <a:pt x="6639" y="34201"/>
                    <a:pt x="5314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5D15E8F6-CA4C-43F4-96AC-A538AA351B19}"/>
                </a:ext>
              </a:extLst>
            </p:cNvPr>
            <p:cNvSpPr/>
            <p:nvPr/>
          </p:nvSpPr>
          <p:spPr>
            <a:xfrm>
              <a:off x="4452040" y="1610921"/>
              <a:ext cx="5300" cy="5300"/>
            </a:xfrm>
            <a:custGeom>
              <a:avLst/>
              <a:gdLst>
                <a:gd name="connsiteX0" fmla="*/ 5294 w 5300"/>
                <a:gd name="connsiteY0" fmla="*/ 10594 h 5300"/>
                <a:gd name="connsiteX1" fmla="*/ 1371 w 5300"/>
                <a:gd name="connsiteY1" fmla="*/ 8845 h 5300"/>
                <a:gd name="connsiteX2" fmla="*/ 1742 w 5300"/>
                <a:gd name="connsiteY2" fmla="*/ 1371 h 5300"/>
                <a:gd name="connsiteX3" fmla="*/ 9216 w 5300"/>
                <a:gd name="connsiteY3" fmla="*/ 1742 h 5300"/>
                <a:gd name="connsiteX4" fmla="*/ 8845 w 5300"/>
                <a:gd name="connsiteY4" fmla="*/ 9216 h 5300"/>
                <a:gd name="connsiteX5" fmla="*/ 8845 w 5300"/>
                <a:gd name="connsiteY5" fmla="*/ 9216 h 5300"/>
                <a:gd name="connsiteX6" fmla="*/ 5294 w 5300"/>
                <a:gd name="connsiteY6" fmla="*/ 1059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5300">
                  <a:moveTo>
                    <a:pt x="5294" y="10594"/>
                  </a:moveTo>
                  <a:cubicBezTo>
                    <a:pt x="3862" y="10594"/>
                    <a:pt x="2378" y="10011"/>
                    <a:pt x="1371" y="8845"/>
                  </a:cubicBezTo>
                  <a:cubicBezTo>
                    <a:pt x="-590" y="6672"/>
                    <a:pt x="-431" y="3332"/>
                    <a:pt x="1742" y="1371"/>
                  </a:cubicBezTo>
                  <a:cubicBezTo>
                    <a:pt x="3916" y="-590"/>
                    <a:pt x="7308" y="-431"/>
                    <a:pt x="9216" y="1742"/>
                  </a:cubicBezTo>
                  <a:cubicBezTo>
                    <a:pt x="11177" y="3915"/>
                    <a:pt x="11018" y="7255"/>
                    <a:pt x="8845" y="9216"/>
                  </a:cubicBezTo>
                  <a:lnTo>
                    <a:pt x="8845" y="9216"/>
                  </a:lnTo>
                  <a:cubicBezTo>
                    <a:pt x="7838" y="10117"/>
                    <a:pt x="6566" y="10594"/>
                    <a:pt x="5294" y="1059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F6232F56-11C5-4212-B69A-CDF37113FA78}"/>
                </a:ext>
              </a:extLst>
            </p:cNvPr>
            <p:cNvSpPr/>
            <p:nvPr/>
          </p:nvSpPr>
          <p:spPr>
            <a:xfrm>
              <a:off x="4507356" y="1576448"/>
              <a:ext cx="15901" cy="15901"/>
            </a:xfrm>
            <a:custGeom>
              <a:avLst/>
              <a:gdLst>
                <a:gd name="connsiteX0" fmla="*/ 5314 w 15901"/>
                <a:gd name="connsiteY0" fmla="*/ 19254 h 15901"/>
                <a:gd name="connsiteX1" fmla="*/ 1550 w 15901"/>
                <a:gd name="connsiteY1" fmla="*/ 17717 h 15901"/>
                <a:gd name="connsiteX2" fmla="*/ 1550 w 15901"/>
                <a:gd name="connsiteY2" fmla="*/ 10243 h 15901"/>
                <a:gd name="connsiteX3" fmla="*/ 10243 w 15901"/>
                <a:gd name="connsiteY3" fmla="*/ 1550 h 15901"/>
                <a:gd name="connsiteX4" fmla="*/ 17717 w 15901"/>
                <a:gd name="connsiteY4" fmla="*/ 1550 h 15901"/>
                <a:gd name="connsiteX5" fmla="*/ 17717 w 15901"/>
                <a:gd name="connsiteY5" fmla="*/ 9024 h 15901"/>
                <a:gd name="connsiteX6" fmla="*/ 9024 w 15901"/>
                <a:gd name="connsiteY6" fmla="*/ 17717 h 15901"/>
                <a:gd name="connsiteX7" fmla="*/ 5314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4" y="19254"/>
                  </a:moveTo>
                  <a:cubicBezTo>
                    <a:pt x="3936" y="19254"/>
                    <a:pt x="2611" y="18724"/>
                    <a:pt x="1550" y="17717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3" y="1550"/>
                  </a:lnTo>
                  <a:cubicBezTo>
                    <a:pt x="12310" y="-517"/>
                    <a:pt x="15649" y="-517"/>
                    <a:pt x="17717" y="1550"/>
                  </a:cubicBezTo>
                  <a:cubicBezTo>
                    <a:pt x="19784" y="3618"/>
                    <a:pt x="19784" y="6957"/>
                    <a:pt x="17717" y="9024"/>
                  </a:cubicBezTo>
                  <a:lnTo>
                    <a:pt x="9024" y="17717"/>
                  </a:lnTo>
                  <a:cubicBezTo>
                    <a:pt x="8017" y="18724"/>
                    <a:pt x="6639" y="19254"/>
                    <a:pt x="5314" y="19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EB7594DD-11FA-4253-B7F8-AFE86BE3339F}"/>
                </a:ext>
              </a:extLst>
            </p:cNvPr>
            <p:cNvSpPr/>
            <p:nvPr/>
          </p:nvSpPr>
          <p:spPr>
            <a:xfrm>
              <a:off x="4413115" y="1607667"/>
              <a:ext cx="79506" cy="79506"/>
            </a:xfrm>
            <a:custGeom>
              <a:avLst/>
              <a:gdLst>
                <a:gd name="connsiteX0" fmla="*/ 5314 w 79505"/>
                <a:gd name="connsiteY0" fmla="*/ 82222 h 79505"/>
                <a:gd name="connsiteX1" fmla="*/ 1550 w 79505"/>
                <a:gd name="connsiteY1" fmla="*/ 80685 h 79505"/>
                <a:gd name="connsiteX2" fmla="*/ 1550 w 79505"/>
                <a:gd name="connsiteY2" fmla="*/ 73212 h 79505"/>
                <a:gd name="connsiteX3" fmla="*/ 73211 w 79505"/>
                <a:gd name="connsiteY3" fmla="*/ 1550 h 79505"/>
                <a:gd name="connsiteX4" fmla="*/ 80685 w 79505"/>
                <a:gd name="connsiteY4" fmla="*/ 1550 h 79505"/>
                <a:gd name="connsiteX5" fmla="*/ 80685 w 79505"/>
                <a:gd name="connsiteY5" fmla="*/ 9024 h 79505"/>
                <a:gd name="connsiteX6" fmla="*/ 9077 w 79505"/>
                <a:gd name="connsiteY6" fmla="*/ 80685 h 79505"/>
                <a:gd name="connsiteX7" fmla="*/ 5314 w 79505"/>
                <a:gd name="connsiteY7" fmla="*/ 8222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4" y="82222"/>
                  </a:moveTo>
                  <a:cubicBezTo>
                    <a:pt x="3935" y="82222"/>
                    <a:pt x="2610" y="81692"/>
                    <a:pt x="1550" y="80685"/>
                  </a:cubicBezTo>
                  <a:cubicBezTo>
                    <a:pt x="-517" y="78618"/>
                    <a:pt x="-517" y="75279"/>
                    <a:pt x="1550" y="73212"/>
                  </a:cubicBezTo>
                  <a:lnTo>
                    <a:pt x="73211" y="1550"/>
                  </a:lnTo>
                  <a:cubicBezTo>
                    <a:pt x="75279" y="-517"/>
                    <a:pt x="78618" y="-517"/>
                    <a:pt x="80685" y="1550"/>
                  </a:cubicBezTo>
                  <a:cubicBezTo>
                    <a:pt x="82752" y="3618"/>
                    <a:pt x="82752" y="6957"/>
                    <a:pt x="80685" y="9024"/>
                  </a:cubicBezTo>
                  <a:lnTo>
                    <a:pt x="9077" y="80685"/>
                  </a:lnTo>
                  <a:cubicBezTo>
                    <a:pt x="8070" y="81745"/>
                    <a:pt x="6692" y="82222"/>
                    <a:pt x="5314" y="822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B6A9F5A-8AC8-429B-9B9F-03A2333BE56E}"/>
                </a:ext>
              </a:extLst>
            </p:cNvPr>
            <p:cNvSpPr/>
            <p:nvPr/>
          </p:nvSpPr>
          <p:spPr>
            <a:xfrm>
              <a:off x="4496066" y="1596430"/>
              <a:ext cx="10601" cy="5300"/>
            </a:xfrm>
            <a:custGeom>
              <a:avLst/>
              <a:gdLst>
                <a:gd name="connsiteX0" fmla="*/ 5314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77 w 10600"/>
                <a:gd name="connsiteY5" fmla="*/ 9024 h 5300"/>
                <a:gd name="connsiteX6" fmla="*/ 5314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4" y="10561"/>
                  </a:moveTo>
                  <a:cubicBezTo>
                    <a:pt x="3936" y="10561"/>
                    <a:pt x="2611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77" y="9024"/>
                  </a:lnTo>
                  <a:cubicBezTo>
                    <a:pt x="8017" y="10031"/>
                    <a:pt x="6692" y="10561"/>
                    <a:pt x="5314" y="105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1" name="Group 750">
            <a:extLst>
              <a:ext uri="{FF2B5EF4-FFF2-40B4-BE49-F238E27FC236}">
                <a16:creationId xmlns:a16="http://schemas.microsoft.com/office/drawing/2014/main" id="{DD1DB521-1830-4496-B8D8-2DCFAB115BFB}"/>
              </a:ext>
            </a:extLst>
          </p:cNvPr>
          <p:cNvGrpSpPr/>
          <p:nvPr/>
        </p:nvGrpSpPr>
        <p:grpSpPr>
          <a:xfrm>
            <a:off x="3209066" y="1519979"/>
            <a:ext cx="468183" cy="387630"/>
            <a:chOff x="3249693" y="1553617"/>
            <a:chExt cx="386928" cy="320355"/>
          </a:xfrm>
        </p:grpSpPr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7272FBF9-0CCD-4C96-9FB7-292396D772EC}"/>
                </a:ext>
              </a:extLst>
            </p:cNvPr>
            <p:cNvSpPr/>
            <p:nvPr/>
          </p:nvSpPr>
          <p:spPr>
            <a:xfrm>
              <a:off x="3249693" y="1553617"/>
              <a:ext cx="386928" cy="243818"/>
            </a:xfrm>
            <a:custGeom>
              <a:avLst/>
              <a:gdLst>
                <a:gd name="connsiteX0" fmla="*/ 361168 w 386928"/>
                <a:gd name="connsiteY0" fmla="*/ 248853 h 243817"/>
                <a:gd name="connsiteX1" fmla="*/ 25760 w 386928"/>
                <a:gd name="connsiteY1" fmla="*/ 248853 h 243817"/>
                <a:gd name="connsiteX2" fmla="*/ 0 w 386928"/>
                <a:gd name="connsiteY2" fmla="*/ 223093 h 243817"/>
                <a:gd name="connsiteX3" fmla="*/ 0 w 386928"/>
                <a:gd name="connsiteY3" fmla="*/ 25760 h 243817"/>
                <a:gd name="connsiteX4" fmla="*/ 25760 w 386928"/>
                <a:gd name="connsiteY4" fmla="*/ 0 h 243817"/>
                <a:gd name="connsiteX5" fmla="*/ 361168 w 386928"/>
                <a:gd name="connsiteY5" fmla="*/ 0 h 243817"/>
                <a:gd name="connsiteX6" fmla="*/ 386928 w 386928"/>
                <a:gd name="connsiteY6" fmla="*/ 25760 h 243817"/>
                <a:gd name="connsiteX7" fmla="*/ 386928 w 386928"/>
                <a:gd name="connsiteY7" fmla="*/ 223093 h 243817"/>
                <a:gd name="connsiteX8" fmla="*/ 361168 w 386928"/>
                <a:gd name="connsiteY8" fmla="*/ 248853 h 243817"/>
                <a:gd name="connsiteX9" fmla="*/ 25760 w 386928"/>
                <a:gd name="connsiteY9" fmla="*/ 10601 h 243817"/>
                <a:gd name="connsiteX10" fmla="*/ 10601 w 386928"/>
                <a:gd name="connsiteY10" fmla="*/ 25760 h 243817"/>
                <a:gd name="connsiteX11" fmla="*/ 10601 w 386928"/>
                <a:gd name="connsiteY11" fmla="*/ 223093 h 243817"/>
                <a:gd name="connsiteX12" fmla="*/ 25760 w 386928"/>
                <a:gd name="connsiteY12" fmla="*/ 238252 h 243817"/>
                <a:gd name="connsiteX13" fmla="*/ 361168 w 386928"/>
                <a:gd name="connsiteY13" fmla="*/ 238252 h 243817"/>
                <a:gd name="connsiteX14" fmla="*/ 376327 w 386928"/>
                <a:gd name="connsiteY14" fmla="*/ 223093 h 243817"/>
                <a:gd name="connsiteX15" fmla="*/ 376327 w 386928"/>
                <a:gd name="connsiteY15" fmla="*/ 25760 h 243817"/>
                <a:gd name="connsiteX16" fmla="*/ 361168 w 386928"/>
                <a:gd name="connsiteY16" fmla="*/ 10601 h 243817"/>
                <a:gd name="connsiteX17" fmla="*/ 25760 w 386928"/>
                <a:gd name="connsiteY17" fmla="*/ 10601 h 24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6928" h="243817">
                  <a:moveTo>
                    <a:pt x="361168" y="248853"/>
                  </a:moveTo>
                  <a:lnTo>
                    <a:pt x="25760" y="248853"/>
                  </a:lnTo>
                  <a:cubicBezTo>
                    <a:pt x="11555" y="248853"/>
                    <a:pt x="0" y="237298"/>
                    <a:pt x="0" y="223093"/>
                  </a:cubicBezTo>
                  <a:lnTo>
                    <a:pt x="0" y="25760"/>
                  </a:lnTo>
                  <a:cubicBezTo>
                    <a:pt x="0" y="11555"/>
                    <a:pt x="11555" y="0"/>
                    <a:pt x="25760" y="0"/>
                  </a:cubicBezTo>
                  <a:lnTo>
                    <a:pt x="361168" y="0"/>
                  </a:lnTo>
                  <a:cubicBezTo>
                    <a:pt x="375373" y="0"/>
                    <a:pt x="386928" y="11555"/>
                    <a:pt x="386928" y="25760"/>
                  </a:cubicBezTo>
                  <a:lnTo>
                    <a:pt x="386928" y="223093"/>
                  </a:lnTo>
                  <a:cubicBezTo>
                    <a:pt x="386928" y="237298"/>
                    <a:pt x="375373" y="248853"/>
                    <a:pt x="361168" y="248853"/>
                  </a:cubicBezTo>
                  <a:close/>
                  <a:moveTo>
                    <a:pt x="25760" y="10601"/>
                  </a:moveTo>
                  <a:cubicBezTo>
                    <a:pt x="17385" y="10601"/>
                    <a:pt x="10601" y="17385"/>
                    <a:pt x="10601" y="25760"/>
                  </a:cubicBezTo>
                  <a:lnTo>
                    <a:pt x="10601" y="223093"/>
                  </a:lnTo>
                  <a:cubicBezTo>
                    <a:pt x="10601" y="231468"/>
                    <a:pt x="17385" y="238252"/>
                    <a:pt x="25760" y="238252"/>
                  </a:cubicBezTo>
                  <a:lnTo>
                    <a:pt x="361168" y="238252"/>
                  </a:lnTo>
                  <a:cubicBezTo>
                    <a:pt x="369543" y="238252"/>
                    <a:pt x="376327" y="231468"/>
                    <a:pt x="376327" y="223093"/>
                  </a:cubicBezTo>
                  <a:lnTo>
                    <a:pt x="376327" y="25760"/>
                  </a:lnTo>
                  <a:cubicBezTo>
                    <a:pt x="376327" y="17385"/>
                    <a:pt x="369543" y="10601"/>
                    <a:pt x="361168" y="10601"/>
                  </a:cubicBezTo>
                  <a:lnTo>
                    <a:pt x="2576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819F8E9-FCFC-43D4-BBB7-0D4A75E88599}"/>
                </a:ext>
              </a:extLst>
            </p:cNvPr>
            <p:cNvSpPr/>
            <p:nvPr/>
          </p:nvSpPr>
          <p:spPr>
            <a:xfrm>
              <a:off x="3249693" y="1742575"/>
              <a:ext cx="386928" cy="10601"/>
            </a:xfrm>
            <a:custGeom>
              <a:avLst/>
              <a:gdLst>
                <a:gd name="connsiteX0" fmla="*/ 381628 w 386928"/>
                <a:gd name="connsiteY0" fmla="*/ 10601 h 10600"/>
                <a:gd name="connsiteX1" fmla="*/ 5300 w 386928"/>
                <a:gd name="connsiteY1" fmla="*/ 10601 h 10600"/>
                <a:gd name="connsiteX2" fmla="*/ 0 w 386928"/>
                <a:gd name="connsiteY2" fmla="*/ 5300 h 10600"/>
                <a:gd name="connsiteX3" fmla="*/ 5300 w 386928"/>
                <a:gd name="connsiteY3" fmla="*/ 0 h 10600"/>
                <a:gd name="connsiteX4" fmla="*/ 381628 w 386928"/>
                <a:gd name="connsiteY4" fmla="*/ 0 h 10600"/>
                <a:gd name="connsiteX5" fmla="*/ 386928 w 386928"/>
                <a:gd name="connsiteY5" fmla="*/ 5300 h 10600"/>
                <a:gd name="connsiteX6" fmla="*/ 381628 w 38692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6928" h="10600">
                  <a:moveTo>
                    <a:pt x="38162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81628" y="0"/>
                  </a:lnTo>
                  <a:cubicBezTo>
                    <a:pt x="384543" y="0"/>
                    <a:pt x="386928" y="2385"/>
                    <a:pt x="386928" y="5300"/>
                  </a:cubicBezTo>
                  <a:cubicBezTo>
                    <a:pt x="386928" y="8216"/>
                    <a:pt x="384543" y="10601"/>
                    <a:pt x="38162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1D51D6EF-AB89-4B0A-8E20-36C9933ECADA}"/>
                </a:ext>
              </a:extLst>
            </p:cNvPr>
            <p:cNvSpPr/>
            <p:nvPr/>
          </p:nvSpPr>
          <p:spPr>
            <a:xfrm>
              <a:off x="3402875" y="1791869"/>
              <a:ext cx="79506" cy="79506"/>
            </a:xfrm>
            <a:custGeom>
              <a:avLst/>
              <a:gdLst>
                <a:gd name="connsiteX0" fmla="*/ 82050 w 79505"/>
                <a:gd name="connsiteY0" fmla="*/ 82103 h 79505"/>
                <a:gd name="connsiteX1" fmla="*/ 0 w 79505"/>
                <a:gd name="connsiteY1" fmla="*/ 82103 h 79505"/>
                <a:gd name="connsiteX2" fmla="*/ 0 w 79505"/>
                <a:gd name="connsiteY2" fmla="*/ 0 h 79505"/>
                <a:gd name="connsiteX3" fmla="*/ 82050 w 79505"/>
                <a:gd name="connsiteY3" fmla="*/ 0 h 79505"/>
                <a:gd name="connsiteX4" fmla="*/ 82050 w 79505"/>
                <a:gd name="connsiteY4" fmla="*/ 82103 h 79505"/>
                <a:gd name="connsiteX5" fmla="*/ 10601 w 79505"/>
                <a:gd name="connsiteY5" fmla="*/ 71502 h 79505"/>
                <a:gd name="connsiteX6" fmla="*/ 71449 w 79505"/>
                <a:gd name="connsiteY6" fmla="*/ 71502 h 79505"/>
                <a:gd name="connsiteX7" fmla="*/ 71449 w 79505"/>
                <a:gd name="connsiteY7" fmla="*/ 10601 h 79505"/>
                <a:gd name="connsiteX8" fmla="*/ 10601 w 79505"/>
                <a:gd name="connsiteY8" fmla="*/ 10601 h 79505"/>
                <a:gd name="connsiteX9" fmla="*/ 10601 w 79505"/>
                <a:gd name="connsiteY9" fmla="*/ 7150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82050" y="82103"/>
                  </a:moveTo>
                  <a:lnTo>
                    <a:pt x="0" y="82103"/>
                  </a:lnTo>
                  <a:lnTo>
                    <a:pt x="0" y="0"/>
                  </a:lnTo>
                  <a:lnTo>
                    <a:pt x="82050" y="0"/>
                  </a:lnTo>
                  <a:lnTo>
                    <a:pt x="82050" y="82103"/>
                  </a:lnTo>
                  <a:close/>
                  <a:moveTo>
                    <a:pt x="10601" y="71502"/>
                  </a:moveTo>
                  <a:lnTo>
                    <a:pt x="71449" y="71502"/>
                  </a:lnTo>
                  <a:lnTo>
                    <a:pt x="71449" y="10601"/>
                  </a:lnTo>
                  <a:lnTo>
                    <a:pt x="10601" y="10601"/>
                  </a:lnTo>
                  <a:lnTo>
                    <a:pt x="10601" y="7150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AC2E6CE-6DD7-4364-9F40-64E328385EAA}"/>
                </a:ext>
              </a:extLst>
            </p:cNvPr>
            <p:cNvSpPr/>
            <p:nvPr/>
          </p:nvSpPr>
          <p:spPr>
            <a:xfrm>
              <a:off x="3377380" y="1863371"/>
              <a:ext cx="132510" cy="10601"/>
            </a:xfrm>
            <a:custGeom>
              <a:avLst/>
              <a:gdLst>
                <a:gd name="connsiteX0" fmla="*/ 127792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27792 w 132509"/>
                <a:gd name="connsiteY4" fmla="*/ 0 h 10600"/>
                <a:gd name="connsiteX5" fmla="*/ 133093 w 132509"/>
                <a:gd name="connsiteY5" fmla="*/ 5300 h 10600"/>
                <a:gd name="connsiteX6" fmla="*/ 127792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2779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7792" y="0"/>
                  </a:lnTo>
                  <a:cubicBezTo>
                    <a:pt x="130708" y="0"/>
                    <a:pt x="133093" y="2385"/>
                    <a:pt x="133093" y="5300"/>
                  </a:cubicBezTo>
                  <a:cubicBezTo>
                    <a:pt x="133093" y="8216"/>
                    <a:pt x="130708" y="10601"/>
                    <a:pt x="12779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78400EC9-CF16-473D-9A11-57BE1AD9B0FB}"/>
                </a:ext>
              </a:extLst>
            </p:cNvPr>
            <p:cNvSpPr/>
            <p:nvPr/>
          </p:nvSpPr>
          <p:spPr>
            <a:xfrm>
              <a:off x="3432610" y="1761551"/>
              <a:ext cx="21202" cy="21202"/>
            </a:xfrm>
            <a:custGeom>
              <a:avLst/>
              <a:gdLst>
                <a:gd name="connsiteX0" fmla="*/ 11290 w 21201"/>
                <a:gd name="connsiteY0" fmla="*/ 22580 h 21201"/>
                <a:gd name="connsiteX1" fmla="*/ 0 w 21201"/>
                <a:gd name="connsiteY1" fmla="*/ 11290 h 21201"/>
                <a:gd name="connsiteX2" fmla="*/ 11290 w 21201"/>
                <a:gd name="connsiteY2" fmla="*/ 0 h 21201"/>
                <a:gd name="connsiteX3" fmla="*/ 22580 w 21201"/>
                <a:gd name="connsiteY3" fmla="*/ 11290 h 21201"/>
                <a:gd name="connsiteX4" fmla="*/ 11290 w 21201"/>
                <a:gd name="connsiteY4" fmla="*/ 22580 h 21201"/>
                <a:gd name="connsiteX5" fmla="*/ 11290 w 21201"/>
                <a:gd name="connsiteY5" fmla="*/ 10548 h 21201"/>
                <a:gd name="connsiteX6" fmla="*/ 10601 w 21201"/>
                <a:gd name="connsiteY6" fmla="*/ 11237 h 21201"/>
                <a:gd name="connsiteX7" fmla="*/ 12032 w 21201"/>
                <a:gd name="connsiteY7" fmla="*/ 11237 h 21201"/>
                <a:gd name="connsiteX8" fmla="*/ 11290 w 21201"/>
                <a:gd name="connsiteY8" fmla="*/ 1054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01" h="21201">
                  <a:moveTo>
                    <a:pt x="11290" y="22580"/>
                  </a:moveTo>
                  <a:cubicBezTo>
                    <a:pt x="5035" y="22580"/>
                    <a:pt x="0" y="17491"/>
                    <a:pt x="0" y="11290"/>
                  </a:cubicBezTo>
                  <a:cubicBezTo>
                    <a:pt x="0" y="5088"/>
                    <a:pt x="5088" y="0"/>
                    <a:pt x="11290" y="0"/>
                  </a:cubicBezTo>
                  <a:cubicBezTo>
                    <a:pt x="17491" y="0"/>
                    <a:pt x="22580" y="5088"/>
                    <a:pt x="22580" y="11290"/>
                  </a:cubicBezTo>
                  <a:cubicBezTo>
                    <a:pt x="22580" y="17491"/>
                    <a:pt x="17544" y="22580"/>
                    <a:pt x="11290" y="22580"/>
                  </a:cubicBezTo>
                  <a:close/>
                  <a:moveTo>
                    <a:pt x="11290" y="10548"/>
                  </a:moveTo>
                  <a:cubicBezTo>
                    <a:pt x="10919" y="10548"/>
                    <a:pt x="10601" y="10866"/>
                    <a:pt x="10601" y="11237"/>
                  </a:cubicBezTo>
                  <a:cubicBezTo>
                    <a:pt x="10601" y="12032"/>
                    <a:pt x="12032" y="12032"/>
                    <a:pt x="12032" y="11237"/>
                  </a:cubicBezTo>
                  <a:cubicBezTo>
                    <a:pt x="12032" y="10866"/>
                    <a:pt x="11714" y="10548"/>
                    <a:pt x="11290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478C9BD0-B743-4CAE-A5CE-CF0C39DB0DD2}"/>
                </a:ext>
              </a:extLst>
            </p:cNvPr>
            <p:cNvSpPr/>
            <p:nvPr/>
          </p:nvSpPr>
          <p:spPr>
            <a:xfrm>
              <a:off x="3294150" y="1595847"/>
              <a:ext cx="26502" cy="26502"/>
            </a:xfrm>
            <a:custGeom>
              <a:avLst/>
              <a:gdLst>
                <a:gd name="connsiteX0" fmla="*/ 5314 w 26501"/>
                <a:gd name="connsiteY0" fmla="*/ 31604 h 26501"/>
                <a:gd name="connsiteX1" fmla="*/ 1550 w 26501"/>
                <a:gd name="connsiteY1" fmla="*/ 30066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6 w 26501"/>
                <a:gd name="connsiteY4" fmla="*/ 1550 h 26501"/>
                <a:gd name="connsiteX5" fmla="*/ 30066 w 26501"/>
                <a:gd name="connsiteY5" fmla="*/ 9024 h 26501"/>
                <a:gd name="connsiteX6" fmla="*/ 9024 w 26501"/>
                <a:gd name="connsiteY6" fmla="*/ 30066 h 26501"/>
                <a:gd name="connsiteX7" fmla="*/ 5314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4" y="31604"/>
                  </a:moveTo>
                  <a:cubicBezTo>
                    <a:pt x="3936" y="31604"/>
                    <a:pt x="2610" y="31074"/>
                    <a:pt x="1550" y="30066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6" y="1550"/>
                  </a:cubicBezTo>
                  <a:cubicBezTo>
                    <a:pt x="32134" y="3618"/>
                    <a:pt x="32134" y="6957"/>
                    <a:pt x="30066" y="9024"/>
                  </a:cubicBezTo>
                  <a:lnTo>
                    <a:pt x="9024" y="30066"/>
                  </a:lnTo>
                  <a:cubicBezTo>
                    <a:pt x="8017" y="31074"/>
                    <a:pt x="6692" y="31604"/>
                    <a:pt x="5314" y="316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D10CC51-4839-4C89-A56D-C11D68C0ED91}"/>
                </a:ext>
              </a:extLst>
            </p:cNvPr>
            <p:cNvSpPr/>
            <p:nvPr/>
          </p:nvSpPr>
          <p:spPr>
            <a:xfrm>
              <a:off x="3326218" y="1585194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671"/>
                    <a:pt x="6639" y="34201"/>
                    <a:pt x="5314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35ADFED-8183-4798-B015-CEB0FC45C309}"/>
                </a:ext>
              </a:extLst>
            </p:cNvPr>
            <p:cNvSpPr/>
            <p:nvPr/>
          </p:nvSpPr>
          <p:spPr>
            <a:xfrm>
              <a:off x="3279998" y="1631360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70" y="33671"/>
                    <a:pt x="6692" y="34201"/>
                    <a:pt x="5314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9461AD96-12F5-44C3-8651-910B2E744282}"/>
                </a:ext>
              </a:extLst>
            </p:cNvPr>
            <p:cNvSpPr/>
            <p:nvPr/>
          </p:nvSpPr>
          <p:spPr>
            <a:xfrm>
              <a:off x="3314928" y="1620070"/>
              <a:ext cx="10601" cy="5300"/>
            </a:xfrm>
            <a:custGeom>
              <a:avLst/>
              <a:gdLst>
                <a:gd name="connsiteX0" fmla="*/ 5314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77 w 10600"/>
                <a:gd name="connsiteY5" fmla="*/ 9024 h 5300"/>
                <a:gd name="connsiteX6" fmla="*/ 5314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4" y="10561"/>
                  </a:moveTo>
                  <a:cubicBezTo>
                    <a:pt x="3935" y="10561"/>
                    <a:pt x="2610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77" y="9024"/>
                  </a:lnTo>
                  <a:cubicBezTo>
                    <a:pt x="8017" y="10031"/>
                    <a:pt x="6692" y="10561"/>
                    <a:pt x="5314" y="105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281178B3-0074-4619-AAD6-4E5B0D4FC143}"/>
                </a:ext>
              </a:extLst>
            </p:cNvPr>
            <p:cNvSpPr/>
            <p:nvPr/>
          </p:nvSpPr>
          <p:spPr>
            <a:xfrm>
              <a:off x="3370211" y="1585565"/>
              <a:ext cx="15901" cy="15901"/>
            </a:xfrm>
            <a:custGeom>
              <a:avLst/>
              <a:gdLst>
                <a:gd name="connsiteX0" fmla="*/ 5314 w 15901"/>
                <a:gd name="connsiteY0" fmla="*/ 19254 h 15901"/>
                <a:gd name="connsiteX1" fmla="*/ 1550 w 15901"/>
                <a:gd name="connsiteY1" fmla="*/ 17717 h 15901"/>
                <a:gd name="connsiteX2" fmla="*/ 1550 w 15901"/>
                <a:gd name="connsiteY2" fmla="*/ 10243 h 15901"/>
                <a:gd name="connsiteX3" fmla="*/ 10243 w 15901"/>
                <a:gd name="connsiteY3" fmla="*/ 1550 h 15901"/>
                <a:gd name="connsiteX4" fmla="*/ 17716 w 15901"/>
                <a:gd name="connsiteY4" fmla="*/ 1550 h 15901"/>
                <a:gd name="connsiteX5" fmla="*/ 17716 w 15901"/>
                <a:gd name="connsiteY5" fmla="*/ 9024 h 15901"/>
                <a:gd name="connsiteX6" fmla="*/ 9024 w 15901"/>
                <a:gd name="connsiteY6" fmla="*/ 17717 h 15901"/>
                <a:gd name="connsiteX7" fmla="*/ 5314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4" y="19254"/>
                  </a:moveTo>
                  <a:cubicBezTo>
                    <a:pt x="3936" y="19254"/>
                    <a:pt x="2610" y="18724"/>
                    <a:pt x="1550" y="17717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3" y="1550"/>
                  </a:lnTo>
                  <a:cubicBezTo>
                    <a:pt x="12310" y="-517"/>
                    <a:pt x="15649" y="-517"/>
                    <a:pt x="17716" y="1550"/>
                  </a:cubicBezTo>
                  <a:cubicBezTo>
                    <a:pt x="19784" y="3618"/>
                    <a:pt x="19784" y="6957"/>
                    <a:pt x="17716" y="9024"/>
                  </a:cubicBezTo>
                  <a:lnTo>
                    <a:pt x="9024" y="17717"/>
                  </a:lnTo>
                  <a:cubicBezTo>
                    <a:pt x="8017" y="18777"/>
                    <a:pt x="6692" y="19254"/>
                    <a:pt x="5314" y="19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7CE91AB-2A78-4644-9D4F-0E7E86D91DEA}"/>
                </a:ext>
              </a:extLst>
            </p:cNvPr>
            <p:cNvSpPr/>
            <p:nvPr/>
          </p:nvSpPr>
          <p:spPr>
            <a:xfrm>
              <a:off x="3276023" y="1616837"/>
              <a:ext cx="79506" cy="79506"/>
            </a:xfrm>
            <a:custGeom>
              <a:avLst/>
              <a:gdLst>
                <a:gd name="connsiteX0" fmla="*/ 5314 w 79505"/>
                <a:gd name="connsiteY0" fmla="*/ 82222 h 79505"/>
                <a:gd name="connsiteX1" fmla="*/ 1550 w 79505"/>
                <a:gd name="connsiteY1" fmla="*/ 80685 h 79505"/>
                <a:gd name="connsiteX2" fmla="*/ 1550 w 79505"/>
                <a:gd name="connsiteY2" fmla="*/ 73212 h 79505"/>
                <a:gd name="connsiteX3" fmla="*/ 73212 w 79505"/>
                <a:gd name="connsiteY3" fmla="*/ 1550 h 79505"/>
                <a:gd name="connsiteX4" fmla="*/ 80685 w 79505"/>
                <a:gd name="connsiteY4" fmla="*/ 1550 h 79505"/>
                <a:gd name="connsiteX5" fmla="*/ 80685 w 79505"/>
                <a:gd name="connsiteY5" fmla="*/ 9024 h 79505"/>
                <a:gd name="connsiteX6" fmla="*/ 9024 w 79505"/>
                <a:gd name="connsiteY6" fmla="*/ 80685 h 79505"/>
                <a:gd name="connsiteX7" fmla="*/ 5314 w 79505"/>
                <a:gd name="connsiteY7" fmla="*/ 8222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4" y="82222"/>
                  </a:moveTo>
                  <a:cubicBezTo>
                    <a:pt x="3935" y="82222"/>
                    <a:pt x="2610" y="81692"/>
                    <a:pt x="1550" y="80685"/>
                  </a:cubicBezTo>
                  <a:cubicBezTo>
                    <a:pt x="-517" y="78618"/>
                    <a:pt x="-517" y="75279"/>
                    <a:pt x="1550" y="73212"/>
                  </a:cubicBezTo>
                  <a:lnTo>
                    <a:pt x="73212" y="1550"/>
                  </a:lnTo>
                  <a:cubicBezTo>
                    <a:pt x="75279" y="-517"/>
                    <a:pt x="78618" y="-517"/>
                    <a:pt x="80685" y="1550"/>
                  </a:cubicBezTo>
                  <a:cubicBezTo>
                    <a:pt x="82752" y="3618"/>
                    <a:pt x="82752" y="6957"/>
                    <a:pt x="80685" y="9024"/>
                  </a:cubicBezTo>
                  <a:lnTo>
                    <a:pt x="9024" y="80685"/>
                  </a:lnTo>
                  <a:cubicBezTo>
                    <a:pt x="8017" y="81692"/>
                    <a:pt x="6692" y="82222"/>
                    <a:pt x="5314" y="822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8B3708BC-24C0-4127-8D7C-97AF65D9C821}"/>
                </a:ext>
              </a:extLst>
            </p:cNvPr>
            <p:cNvSpPr/>
            <p:nvPr/>
          </p:nvSpPr>
          <p:spPr>
            <a:xfrm>
              <a:off x="3358994" y="1605514"/>
              <a:ext cx="5300" cy="5300"/>
            </a:xfrm>
            <a:custGeom>
              <a:avLst/>
              <a:gdLst>
                <a:gd name="connsiteX0" fmla="*/ 5293 w 5300"/>
                <a:gd name="connsiteY0" fmla="*/ 10594 h 5300"/>
                <a:gd name="connsiteX1" fmla="*/ 1371 w 5300"/>
                <a:gd name="connsiteY1" fmla="*/ 8845 h 5300"/>
                <a:gd name="connsiteX2" fmla="*/ 1742 w 5300"/>
                <a:gd name="connsiteY2" fmla="*/ 1371 h 5300"/>
                <a:gd name="connsiteX3" fmla="*/ 9216 w 5300"/>
                <a:gd name="connsiteY3" fmla="*/ 1742 h 5300"/>
                <a:gd name="connsiteX4" fmla="*/ 8845 w 5300"/>
                <a:gd name="connsiteY4" fmla="*/ 9216 h 5300"/>
                <a:gd name="connsiteX5" fmla="*/ 8845 w 5300"/>
                <a:gd name="connsiteY5" fmla="*/ 9216 h 5300"/>
                <a:gd name="connsiteX6" fmla="*/ 5293 w 5300"/>
                <a:gd name="connsiteY6" fmla="*/ 1059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5300">
                  <a:moveTo>
                    <a:pt x="5293" y="10594"/>
                  </a:moveTo>
                  <a:cubicBezTo>
                    <a:pt x="3862" y="10594"/>
                    <a:pt x="2378" y="10011"/>
                    <a:pt x="1371" y="8845"/>
                  </a:cubicBezTo>
                  <a:cubicBezTo>
                    <a:pt x="-590" y="6672"/>
                    <a:pt x="-431" y="3332"/>
                    <a:pt x="1742" y="1371"/>
                  </a:cubicBezTo>
                  <a:cubicBezTo>
                    <a:pt x="3915" y="-590"/>
                    <a:pt x="7255" y="-431"/>
                    <a:pt x="9216" y="1742"/>
                  </a:cubicBezTo>
                  <a:cubicBezTo>
                    <a:pt x="11177" y="3915"/>
                    <a:pt x="11018" y="7255"/>
                    <a:pt x="8845" y="9216"/>
                  </a:cubicBezTo>
                  <a:lnTo>
                    <a:pt x="8845" y="9216"/>
                  </a:lnTo>
                  <a:cubicBezTo>
                    <a:pt x="7785" y="10170"/>
                    <a:pt x="6513" y="10594"/>
                    <a:pt x="5293" y="1059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3" name="Group 752">
            <a:extLst>
              <a:ext uri="{FF2B5EF4-FFF2-40B4-BE49-F238E27FC236}">
                <a16:creationId xmlns:a16="http://schemas.microsoft.com/office/drawing/2014/main" id="{9A06B056-72CC-4F40-8ABB-99CEFAB13FC2}"/>
              </a:ext>
            </a:extLst>
          </p:cNvPr>
          <p:cNvGrpSpPr/>
          <p:nvPr/>
        </p:nvGrpSpPr>
        <p:grpSpPr>
          <a:xfrm>
            <a:off x="5388929" y="1483889"/>
            <a:ext cx="346327" cy="455356"/>
            <a:chOff x="5418982" y="1523404"/>
            <a:chExt cx="286221" cy="376327"/>
          </a:xfrm>
        </p:grpSpPr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51D64B4-DA24-47A4-B10A-5C7DDE1D38ED}"/>
                </a:ext>
              </a:extLst>
            </p:cNvPr>
            <p:cNvSpPr/>
            <p:nvPr/>
          </p:nvSpPr>
          <p:spPr>
            <a:xfrm>
              <a:off x="5418982" y="1523404"/>
              <a:ext cx="286221" cy="376327"/>
            </a:xfrm>
            <a:custGeom>
              <a:avLst/>
              <a:gdLst>
                <a:gd name="connsiteX0" fmla="*/ 262740 w 286220"/>
                <a:gd name="connsiteY0" fmla="*/ 380780 h 376327"/>
                <a:gd name="connsiteX1" fmla="*/ 86449 w 286220"/>
                <a:gd name="connsiteY1" fmla="*/ 380780 h 376327"/>
                <a:gd name="connsiteX2" fmla="*/ 81149 w 286220"/>
                <a:gd name="connsiteY2" fmla="*/ 375479 h 376327"/>
                <a:gd name="connsiteX3" fmla="*/ 86449 w 286220"/>
                <a:gd name="connsiteY3" fmla="*/ 370179 h 376327"/>
                <a:gd name="connsiteX4" fmla="*/ 262740 w 286220"/>
                <a:gd name="connsiteY4" fmla="*/ 370179 h 376327"/>
                <a:gd name="connsiteX5" fmla="*/ 268041 w 286220"/>
                <a:gd name="connsiteY5" fmla="*/ 375479 h 376327"/>
                <a:gd name="connsiteX6" fmla="*/ 262740 w 286220"/>
                <a:gd name="connsiteY6" fmla="*/ 380780 h 376327"/>
                <a:gd name="connsiteX7" fmla="*/ 68799 w 286220"/>
                <a:gd name="connsiteY7" fmla="*/ 380780 h 376327"/>
                <a:gd name="connsiteX8" fmla="*/ 25919 w 286220"/>
                <a:gd name="connsiteY8" fmla="*/ 380780 h 376327"/>
                <a:gd name="connsiteX9" fmla="*/ 0 w 286220"/>
                <a:gd name="connsiteY9" fmla="*/ 354861 h 376327"/>
                <a:gd name="connsiteX10" fmla="*/ 0 w 286220"/>
                <a:gd name="connsiteY10" fmla="*/ 25866 h 376327"/>
                <a:gd name="connsiteX11" fmla="*/ 1537 w 286220"/>
                <a:gd name="connsiteY11" fmla="*/ 17173 h 376327"/>
                <a:gd name="connsiteX12" fmla="*/ 8322 w 286220"/>
                <a:gd name="connsiteY12" fmla="*/ 13940 h 376327"/>
                <a:gd name="connsiteX13" fmla="*/ 11502 w 286220"/>
                <a:gd name="connsiteY13" fmla="*/ 20725 h 376327"/>
                <a:gd name="connsiteX14" fmla="*/ 10654 w 286220"/>
                <a:gd name="connsiteY14" fmla="*/ 25866 h 376327"/>
                <a:gd name="connsiteX15" fmla="*/ 10654 w 286220"/>
                <a:gd name="connsiteY15" fmla="*/ 354861 h 376327"/>
                <a:gd name="connsiteX16" fmla="*/ 25919 w 286220"/>
                <a:gd name="connsiteY16" fmla="*/ 370179 h 376327"/>
                <a:gd name="connsiteX17" fmla="*/ 68799 w 286220"/>
                <a:gd name="connsiteY17" fmla="*/ 370179 h 376327"/>
                <a:gd name="connsiteX18" fmla="*/ 74099 w 286220"/>
                <a:gd name="connsiteY18" fmla="*/ 375479 h 376327"/>
                <a:gd name="connsiteX19" fmla="*/ 68799 w 286220"/>
                <a:gd name="connsiteY19" fmla="*/ 380780 h 376327"/>
                <a:gd name="connsiteX20" fmla="*/ 276680 w 286220"/>
                <a:gd name="connsiteY20" fmla="*/ 375373 h 376327"/>
                <a:gd name="connsiteX21" fmla="*/ 272758 w 286220"/>
                <a:gd name="connsiteY21" fmla="*/ 373624 h 376327"/>
                <a:gd name="connsiteX22" fmla="*/ 271379 w 286220"/>
                <a:gd name="connsiteY22" fmla="*/ 369808 h 376327"/>
                <a:gd name="connsiteX23" fmla="*/ 273076 w 286220"/>
                <a:gd name="connsiteY23" fmla="*/ 366151 h 376327"/>
                <a:gd name="connsiteX24" fmla="*/ 278058 w 286220"/>
                <a:gd name="connsiteY24" fmla="*/ 354861 h 376327"/>
                <a:gd name="connsiteX25" fmla="*/ 278058 w 286220"/>
                <a:gd name="connsiteY25" fmla="*/ 25866 h 376327"/>
                <a:gd name="connsiteX26" fmla="*/ 262740 w 286220"/>
                <a:gd name="connsiteY26" fmla="*/ 10601 h 376327"/>
                <a:gd name="connsiteX27" fmla="*/ 229825 w 286220"/>
                <a:gd name="connsiteY27" fmla="*/ 10601 h 376327"/>
                <a:gd name="connsiteX28" fmla="*/ 224524 w 286220"/>
                <a:gd name="connsiteY28" fmla="*/ 5300 h 376327"/>
                <a:gd name="connsiteX29" fmla="*/ 229825 w 286220"/>
                <a:gd name="connsiteY29" fmla="*/ 0 h 376327"/>
                <a:gd name="connsiteX30" fmla="*/ 262740 w 286220"/>
                <a:gd name="connsiteY30" fmla="*/ 0 h 376327"/>
                <a:gd name="connsiteX31" fmla="*/ 288606 w 286220"/>
                <a:gd name="connsiteY31" fmla="*/ 25866 h 376327"/>
                <a:gd name="connsiteX32" fmla="*/ 288606 w 286220"/>
                <a:gd name="connsiteY32" fmla="*/ 354861 h 376327"/>
                <a:gd name="connsiteX33" fmla="*/ 280284 w 286220"/>
                <a:gd name="connsiteY33" fmla="*/ 373942 h 376327"/>
                <a:gd name="connsiteX34" fmla="*/ 276680 w 286220"/>
                <a:gd name="connsiteY34" fmla="*/ 375373 h 376327"/>
                <a:gd name="connsiteX35" fmla="*/ 18445 w 286220"/>
                <a:gd name="connsiteY35" fmla="*/ 11979 h 376327"/>
                <a:gd name="connsiteX36" fmla="*/ 13516 w 286220"/>
                <a:gd name="connsiteY36" fmla="*/ 8587 h 376327"/>
                <a:gd name="connsiteX37" fmla="*/ 16537 w 286220"/>
                <a:gd name="connsiteY37" fmla="*/ 1749 h 376327"/>
                <a:gd name="connsiteX38" fmla="*/ 23375 w 286220"/>
                <a:gd name="connsiteY38" fmla="*/ 4770 h 376327"/>
                <a:gd name="connsiteX39" fmla="*/ 20353 w 286220"/>
                <a:gd name="connsiteY39" fmla="*/ 11608 h 376327"/>
                <a:gd name="connsiteX40" fmla="*/ 18445 w 286220"/>
                <a:gd name="connsiteY40" fmla="*/ 11979 h 376327"/>
                <a:gd name="connsiteX41" fmla="*/ 212174 w 286220"/>
                <a:gd name="connsiteY41" fmla="*/ 10601 h 376327"/>
                <a:gd name="connsiteX42" fmla="*/ 35883 w 286220"/>
                <a:gd name="connsiteY42" fmla="*/ 10601 h 376327"/>
                <a:gd name="connsiteX43" fmla="*/ 30583 w 286220"/>
                <a:gd name="connsiteY43" fmla="*/ 5300 h 376327"/>
                <a:gd name="connsiteX44" fmla="*/ 35883 w 286220"/>
                <a:gd name="connsiteY44" fmla="*/ 0 h 376327"/>
                <a:gd name="connsiteX45" fmla="*/ 212174 w 286220"/>
                <a:gd name="connsiteY45" fmla="*/ 0 h 376327"/>
                <a:gd name="connsiteX46" fmla="*/ 217475 w 286220"/>
                <a:gd name="connsiteY46" fmla="*/ 5300 h 376327"/>
                <a:gd name="connsiteX47" fmla="*/ 212174 w 286220"/>
                <a:gd name="connsiteY47" fmla="*/ 10601 h 37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86220" h="376327">
                  <a:moveTo>
                    <a:pt x="262740" y="380780"/>
                  </a:moveTo>
                  <a:lnTo>
                    <a:pt x="86449" y="380780"/>
                  </a:lnTo>
                  <a:cubicBezTo>
                    <a:pt x="83534" y="380780"/>
                    <a:pt x="81149" y="378395"/>
                    <a:pt x="81149" y="375479"/>
                  </a:cubicBezTo>
                  <a:cubicBezTo>
                    <a:pt x="81149" y="372564"/>
                    <a:pt x="83534" y="370179"/>
                    <a:pt x="86449" y="370179"/>
                  </a:cubicBezTo>
                  <a:lnTo>
                    <a:pt x="262740" y="370179"/>
                  </a:lnTo>
                  <a:cubicBezTo>
                    <a:pt x="265655" y="370179"/>
                    <a:pt x="268041" y="372564"/>
                    <a:pt x="268041" y="375479"/>
                  </a:cubicBezTo>
                  <a:cubicBezTo>
                    <a:pt x="268041" y="378395"/>
                    <a:pt x="265655" y="380780"/>
                    <a:pt x="262740" y="380780"/>
                  </a:cubicBezTo>
                  <a:close/>
                  <a:moveTo>
                    <a:pt x="68799" y="380780"/>
                  </a:moveTo>
                  <a:lnTo>
                    <a:pt x="25919" y="380780"/>
                  </a:lnTo>
                  <a:cubicBezTo>
                    <a:pt x="11661" y="380780"/>
                    <a:pt x="53" y="369172"/>
                    <a:pt x="0" y="354861"/>
                  </a:cubicBezTo>
                  <a:lnTo>
                    <a:pt x="0" y="25866"/>
                  </a:lnTo>
                  <a:cubicBezTo>
                    <a:pt x="0" y="22898"/>
                    <a:pt x="530" y="19929"/>
                    <a:pt x="1537" y="17173"/>
                  </a:cubicBezTo>
                  <a:cubicBezTo>
                    <a:pt x="2491" y="14470"/>
                    <a:pt x="5618" y="12986"/>
                    <a:pt x="8322" y="13940"/>
                  </a:cubicBezTo>
                  <a:cubicBezTo>
                    <a:pt x="11078" y="14947"/>
                    <a:pt x="12509" y="17968"/>
                    <a:pt x="11502" y="20725"/>
                  </a:cubicBezTo>
                  <a:cubicBezTo>
                    <a:pt x="10919" y="22421"/>
                    <a:pt x="10654" y="24117"/>
                    <a:pt x="10654" y="25866"/>
                  </a:cubicBezTo>
                  <a:lnTo>
                    <a:pt x="10654" y="354861"/>
                  </a:lnTo>
                  <a:cubicBezTo>
                    <a:pt x="10654" y="363288"/>
                    <a:pt x="17491" y="370179"/>
                    <a:pt x="25919" y="370179"/>
                  </a:cubicBezTo>
                  <a:lnTo>
                    <a:pt x="68799" y="370179"/>
                  </a:lnTo>
                  <a:cubicBezTo>
                    <a:pt x="71714" y="370179"/>
                    <a:pt x="74099" y="372564"/>
                    <a:pt x="74099" y="375479"/>
                  </a:cubicBezTo>
                  <a:cubicBezTo>
                    <a:pt x="74099" y="378395"/>
                    <a:pt x="71714" y="380780"/>
                    <a:pt x="68799" y="380780"/>
                  </a:cubicBezTo>
                  <a:close/>
                  <a:moveTo>
                    <a:pt x="276680" y="375373"/>
                  </a:moveTo>
                  <a:cubicBezTo>
                    <a:pt x="275196" y="375373"/>
                    <a:pt x="273765" y="374737"/>
                    <a:pt x="272758" y="373624"/>
                  </a:cubicBezTo>
                  <a:cubicBezTo>
                    <a:pt x="271804" y="372617"/>
                    <a:pt x="271327" y="371239"/>
                    <a:pt x="271379" y="369808"/>
                  </a:cubicBezTo>
                  <a:cubicBezTo>
                    <a:pt x="271433" y="368430"/>
                    <a:pt x="272069" y="367105"/>
                    <a:pt x="273076" y="366151"/>
                  </a:cubicBezTo>
                  <a:cubicBezTo>
                    <a:pt x="276256" y="363182"/>
                    <a:pt x="278005" y="359207"/>
                    <a:pt x="278058" y="354861"/>
                  </a:cubicBezTo>
                  <a:lnTo>
                    <a:pt x="278058" y="25866"/>
                  </a:lnTo>
                  <a:cubicBezTo>
                    <a:pt x="278005" y="17438"/>
                    <a:pt x="271168" y="10601"/>
                    <a:pt x="262740" y="10601"/>
                  </a:cubicBezTo>
                  <a:lnTo>
                    <a:pt x="229825" y="10601"/>
                  </a:lnTo>
                  <a:cubicBezTo>
                    <a:pt x="226910" y="10601"/>
                    <a:pt x="224524" y="8216"/>
                    <a:pt x="224524" y="5300"/>
                  </a:cubicBezTo>
                  <a:cubicBezTo>
                    <a:pt x="224524" y="2385"/>
                    <a:pt x="226910" y="0"/>
                    <a:pt x="229825" y="0"/>
                  </a:cubicBezTo>
                  <a:lnTo>
                    <a:pt x="262740" y="0"/>
                  </a:lnTo>
                  <a:cubicBezTo>
                    <a:pt x="276998" y="0"/>
                    <a:pt x="288606" y="11608"/>
                    <a:pt x="288606" y="25866"/>
                  </a:cubicBezTo>
                  <a:lnTo>
                    <a:pt x="288606" y="354861"/>
                  </a:lnTo>
                  <a:cubicBezTo>
                    <a:pt x="288606" y="362122"/>
                    <a:pt x="285585" y="369066"/>
                    <a:pt x="280284" y="373942"/>
                  </a:cubicBezTo>
                  <a:cubicBezTo>
                    <a:pt x="279277" y="374843"/>
                    <a:pt x="278005" y="375373"/>
                    <a:pt x="276680" y="375373"/>
                  </a:cubicBezTo>
                  <a:close/>
                  <a:moveTo>
                    <a:pt x="18445" y="11979"/>
                  </a:moveTo>
                  <a:cubicBezTo>
                    <a:pt x="16272" y="11979"/>
                    <a:pt x="14311" y="10654"/>
                    <a:pt x="13516" y="8587"/>
                  </a:cubicBezTo>
                  <a:cubicBezTo>
                    <a:pt x="12456" y="5883"/>
                    <a:pt x="13781" y="2809"/>
                    <a:pt x="16537" y="1749"/>
                  </a:cubicBezTo>
                  <a:cubicBezTo>
                    <a:pt x="19134" y="689"/>
                    <a:pt x="22367" y="2120"/>
                    <a:pt x="23375" y="4770"/>
                  </a:cubicBezTo>
                  <a:cubicBezTo>
                    <a:pt x="24435" y="7474"/>
                    <a:pt x="23110" y="10548"/>
                    <a:pt x="20353" y="11608"/>
                  </a:cubicBezTo>
                  <a:cubicBezTo>
                    <a:pt x="19770" y="11873"/>
                    <a:pt x="19134" y="11979"/>
                    <a:pt x="18445" y="11979"/>
                  </a:cubicBezTo>
                  <a:close/>
                  <a:moveTo>
                    <a:pt x="212174" y="10601"/>
                  </a:moveTo>
                  <a:lnTo>
                    <a:pt x="35883" y="10601"/>
                  </a:lnTo>
                  <a:cubicBezTo>
                    <a:pt x="32968" y="10601"/>
                    <a:pt x="30583" y="8216"/>
                    <a:pt x="30583" y="5300"/>
                  </a:cubicBezTo>
                  <a:cubicBezTo>
                    <a:pt x="30583" y="2385"/>
                    <a:pt x="32968" y="0"/>
                    <a:pt x="35883" y="0"/>
                  </a:cubicBezTo>
                  <a:lnTo>
                    <a:pt x="212174" y="0"/>
                  </a:lnTo>
                  <a:cubicBezTo>
                    <a:pt x="215089" y="0"/>
                    <a:pt x="217475" y="2385"/>
                    <a:pt x="217475" y="5300"/>
                  </a:cubicBezTo>
                  <a:cubicBezTo>
                    <a:pt x="217475" y="8216"/>
                    <a:pt x="215089" y="10601"/>
                    <a:pt x="21217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A4A48E75-AC27-4BE6-BC60-609F14C5E0BE}"/>
                </a:ext>
              </a:extLst>
            </p:cNvPr>
            <p:cNvSpPr/>
            <p:nvPr/>
          </p:nvSpPr>
          <p:spPr>
            <a:xfrm>
              <a:off x="5533259" y="1876675"/>
              <a:ext cx="58304" cy="10601"/>
            </a:xfrm>
            <a:custGeom>
              <a:avLst/>
              <a:gdLst>
                <a:gd name="connsiteX0" fmla="*/ 54806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4806 w 58304"/>
                <a:gd name="connsiteY4" fmla="*/ 0 h 10600"/>
                <a:gd name="connsiteX5" fmla="*/ 60106 w 58304"/>
                <a:gd name="connsiteY5" fmla="*/ 5300 h 10600"/>
                <a:gd name="connsiteX6" fmla="*/ 54806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480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4806" y="0"/>
                  </a:lnTo>
                  <a:cubicBezTo>
                    <a:pt x="57721" y="0"/>
                    <a:pt x="60106" y="2385"/>
                    <a:pt x="60106" y="5300"/>
                  </a:cubicBezTo>
                  <a:cubicBezTo>
                    <a:pt x="60106" y="8216"/>
                    <a:pt x="57721" y="10601"/>
                    <a:pt x="5480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3A4E322-F9BE-4227-9C4E-F1DA5B34F010}"/>
                </a:ext>
              </a:extLst>
            </p:cNvPr>
            <p:cNvSpPr/>
            <p:nvPr/>
          </p:nvSpPr>
          <p:spPr>
            <a:xfrm>
              <a:off x="5462432" y="1559593"/>
              <a:ext cx="26502" cy="26502"/>
            </a:xfrm>
            <a:custGeom>
              <a:avLst/>
              <a:gdLst>
                <a:gd name="connsiteX0" fmla="*/ 5313 w 26501"/>
                <a:gd name="connsiteY0" fmla="*/ 31604 h 26501"/>
                <a:gd name="connsiteX1" fmla="*/ 1550 w 26501"/>
                <a:gd name="connsiteY1" fmla="*/ 30066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7 w 26501"/>
                <a:gd name="connsiteY4" fmla="*/ 1550 h 26501"/>
                <a:gd name="connsiteX5" fmla="*/ 30067 w 26501"/>
                <a:gd name="connsiteY5" fmla="*/ 9024 h 26501"/>
                <a:gd name="connsiteX6" fmla="*/ 9024 w 26501"/>
                <a:gd name="connsiteY6" fmla="*/ 30066 h 26501"/>
                <a:gd name="connsiteX7" fmla="*/ 5313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3" y="31604"/>
                  </a:moveTo>
                  <a:cubicBezTo>
                    <a:pt x="3936" y="31604"/>
                    <a:pt x="2611" y="31074"/>
                    <a:pt x="1550" y="30066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7" y="1550"/>
                  </a:cubicBezTo>
                  <a:cubicBezTo>
                    <a:pt x="32134" y="3618"/>
                    <a:pt x="32134" y="6957"/>
                    <a:pt x="30067" y="9024"/>
                  </a:cubicBezTo>
                  <a:lnTo>
                    <a:pt x="9024" y="30066"/>
                  </a:lnTo>
                  <a:cubicBezTo>
                    <a:pt x="8017" y="31127"/>
                    <a:pt x="6639" y="31604"/>
                    <a:pt x="5313" y="316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5C22D3D-2660-45FB-A319-357B46022271}"/>
                </a:ext>
              </a:extLst>
            </p:cNvPr>
            <p:cNvSpPr/>
            <p:nvPr/>
          </p:nvSpPr>
          <p:spPr>
            <a:xfrm>
              <a:off x="5494446" y="1548939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6" y="34201"/>
                    <a:pt x="2611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7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70" y="33671"/>
                    <a:pt x="6692" y="34201"/>
                    <a:pt x="5314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9299726-19F8-49E4-9571-BCA3CC190DFC}"/>
                </a:ext>
              </a:extLst>
            </p:cNvPr>
            <p:cNvSpPr/>
            <p:nvPr/>
          </p:nvSpPr>
          <p:spPr>
            <a:xfrm>
              <a:off x="5448280" y="1595105"/>
              <a:ext cx="31802" cy="31802"/>
            </a:xfrm>
            <a:custGeom>
              <a:avLst/>
              <a:gdLst>
                <a:gd name="connsiteX0" fmla="*/ 5313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3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671"/>
                    <a:pt x="6692" y="34201"/>
                    <a:pt x="5313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A556B320-E70E-4890-87CD-1E89EBB0792A}"/>
                </a:ext>
              </a:extLst>
            </p:cNvPr>
            <p:cNvSpPr/>
            <p:nvPr/>
          </p:nvSpPr>
          <p:spPr>
            <a:xfrm>
              <a:off x="5483210" y="1583869"/>
              <a:ext cx="10601" cy="5300"/>
            </a:xfrm>
            <a:custGeom>
              <a:avLst/>
              <a:gdLst>
                <a:gd name="connsiteX0" fmla="*/ 5314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77 w 10600"/>
                <a:gd name="connsiteY5" fmla="*/ 9024 h 5300"/>
                <a:gd name="connsiteX6" fmla="*/ 5314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4" y="10561"/>
                  </a:moveTo>
                  <a:cubicBezTo>
                    <a:pt x="3936" y="10561"/>
                    <a:pt x="2611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77" y="9024"/>
                  </a:lnTo>
                  <a:cubicBezTo>
                    <a:pt x="8017" y="10031"/>
                    <a:pt x="6639" y="10561"/>
                    <a:pt x="5314" y="105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6C6700C7-E095-4220-8984-320FFAF0A110}"/>
                </a:ext>
              </a:extLst>
            </p:cNvPr>
            <p:cNvSpPr/>
            <p:nvPr/>
          </p:nvSpPr>
          <p:spPr>
            <a:xfrm>
              <a:off x="5538493" y="1549363"/>
              <a:ext cx="15901" cy="15901"/>
            </a:xfrm>
            <a:custGeom>
              <a:avLst/>
              <a:gdLst>
                <a:gd name="connsiteX0" fmla="*/ 5314 w 15901"/>
                <a:gd name="connsiteY0" fmla="*/ 19254 h 15901"/>
                <a:gd name="connsiteX1" fmla="*/ 1550 w 15901"/>
                <a:gd name="connsiteY1" fmla="*/ 17717 h 15901"/>
                <a:gd name="connsiteX2" fmla="*/ 1550 w 15901"/>
                <a:gd name="connsiteY2" fmla="*/ 10243 h 15901"/>
                <a:gd name="connsiteX3" fmla="*/ 10243 w 15901"/>
                <a:gd name="connsiteY3" fmla="*/ 1550 h 15901"/>
                <a:gd name="connsiteX4" fmla="*/ 17717 w 15901"/>
                <a:gd name="connsiteY4" fmla="*/ 1550 h 15901"/>
                <a:gd name="connsiteX5" fmla="*/ 17717 w 15901"/>
                <a:gd name="connsiteY5" fmla="*/ 9024 h 15901"/>
                <a:gd name="connsiteX6" fmla="*/ 9024 w 15901"/>
                <a:gd name="connsiteY6" fmla="*/ 17717 h 15901"/>
                <a:gd name="connsiteX7" fmla="*/ 5314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4" y="19254"/>
                  </a:moveTo>
                  <a:cubicBezTo>
                    <a:pt x="3936" y="19254"/>
                    <a:pt x="2611" y="18724"/>
                    <a:pt x="1550" y="17717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3" y="1550"/>
                  </a:lnTo>
                  <a:cubicBezTo>
                    <a:pt x="12310" y="-517"/>
                    <a:pt x="15650" y="-517"/>
                    <a:pt x="17717" y="1550"/>
                  </a:cubicBezTo>
                  <a:cubicBezTo>
                    <a:pt x="19784" y="3618"/>
                    <a:pt x="19784" y="6957"/>
                    <a:pt x="17717" y="9024"/>
                  </a:cubicBezTo>
                  <a:lnTo>
                    <a:pt x="9024" y="17717"/>
                  </a:lnTo>
                  <a:cubicBezTo>
                    <a:pt x="8017" y="18724"/>
                    <a:pt x="6692" y="19254"/>
                    <a:pt x="5314" y="19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9B8D6E8-5511-495F-B54E-EA0EA478F6D5}"/>
                </a:ext>
              </a:extLst>
            </p:cNvPr>
            <p:cNvSpPr/>
            <p:nvPr/>
          </p:nvSpPr>
          <p:spPr>
            <a:xfrm>
              <a:off x="5444305" y="1580582"/>
              <a:ext cx="79506" cy="79506"/>
            </a:xfrm>
            <a:custGeom>
              <a:avLst/>
              <a:gdLst>
                <a:gd name="connsiteX0" fmla="*/ 5313 w 79505"/>
                <a:gd name="connsiteY0" fmla="*/ 82222 h 79505"/>
                <a:gd name="connsiteX1" fmla="*/ 1550 w 79505"/>
                <a:gd name="connsiteY1" fmla="*/ 80685 h 79505"/>
                <a:gd name="connsiteX2" fmla="*/ 1550 w 79505"/>
                <a:gd name="connsiteY2" fmla="*/ 73212 h 79505"/>
                <a:gd name="connsiteX3" fmla="*/ 73211 w 79505"/>
                <a:gd name="connsiteY3" fmla="*/ 1550 h 79505"/>
                <a:gd name="connsiteX4" fmla="*/ 80685 w 79505"/>
                <a:gd name="connsiteY4" fmla="*/ 1550 h 79505"/>
                <a:gd name="connsiteX5" fmla="*/ 80685 w 79505"/>
                <a:gd name="connsiteY5" fmla="*/ 9024 h 79505"/>
                <a:gd name="connsiteX6" fmla="*/ 9024 w 79505"/>
                <a:gd name="connsiteY6" fmla="*/ 80685 h 79505"/>
                <a:gd name="connsiteX7" fmla="*/ 5313 w 79505"/>
                <a:gd name="connsiteY7" fmla="*/ 8222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3" y="82222"/>
                  </a:moveTo>
                  <a:cubicBezTo>
                    <a:pt x="3935" y="82222"/>
                    <a:pt x="2610" y="81692"/>
                    <a:pt x="1550" y="80685"/>
                  </a:cubicBezTo>
                  <a:cubicBezTo>
                    <a:pt x="-517" y="78618"/>
                    <a:pt x="-517" y="75279"/>
                    <a:pt x="1550" y="73212"/>
                  </a:cubicBezTo>
                  <a:lnTo>
                    <a:pt x="73211" y="1550"/>
                  </a:lnTo>
                  <a:cubicBezTo>
                    <a:pt x="75279" y="-517"/>
                    <a:pt x="78618" y="-517"/>
                    <a:pt x="80685" y="1550"/>
                  </a:cubicBezTo>
                  <a:cubicBezTo>
                    <a:pt x="82752" y="3618"/>
                    <a:pt x="82752" y="6957"/>
                    <a:pt x="80685" y="9024"/>
                  </a:cubicBezTo>
                  <a:lnTo>
                    <a:pt x="9024" y="80685"/>
                  </a:lnTo>
                  <a:cubicBezTo>
                    <a:pt x="8017" y="81692"/>
                    <a:pt x="6639" y="82222"/>
                    <a:pt x="5313" y="822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E4EB71F5-848F-4AA9-BC2F-F19DBF0C2A4E}"/>
                </a:ext>
              </a:extLst>
            </p:cNvPr>
            <p:cNvSpPr/>
            <p:nvPr/>
          </p:nvSpPr>
          <p:spPr>
            <a:xfrm>
              <a:off x="5527223" y="1569260"/>
              <a:ext cx="5300" cy="5300"/>
            </a:xfrm>
            <a:custGeom>
              <a:avLst/>
              <a:gdLst>
                <a:gd name="connsiteX0" fmla="*/ 5293 w 5300"/>
                <a:gd name="connsiteY0" fmla="*/ 10594 h 5300"/>
                <a:gd name="connsiteX1" fmla="*/ 1371 w 5300"/>
                <a:gd name="connsiteY1" fmla="*/ 8845 h 5300"/>
                <a:gd name="connsiteX2" fmla="*/ 1742 w 5300"/>
                <a:gd name="connsiteY2" fmla="*/ 1371 h 5300"/>
                <a:gd name="connsiteX3" fmla="*/ 9216 w 5300"/>
                <a:gd name="connsiteY3" fmla="*/ 1742 h 5300"/>
                <a:gd name="connsiteX4" fmla="*/ 8845 w 5300"/>
                <a:gd name="connsiteY4" fmla="*/ 9216 h 5300"/>
                <a:gd name="connsiteX5" fmla="*/ 8845 w 5300"/>
                <a:gd name="connsiteY5" fmla="*/ 9216 h 5300"/>
                <a:gd name="connsiteX6" fmla="*/ 5293 w 5300"/>
                <a:gd name="connsiteY6" fmla="*/ 1059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5300">
                  <a:moveTo>
                    <a:pt x="5293" y="10594"/>
                  </a:moveTo>
                  <a:cubicBezTo>
                    <a:pt x="3862" y="10594"/>
                    <a:pt x="2378" y="10011"/>
                    <a:pt x="1371" y="8845"/>
                  </a:cubicBezTo>
                  <a:cubicBezTo>
                    <a:pt x="-590" y="6672"/>
                    <a:pt x="-431" y="3332"/>
                    <a:pt x="1742" y="1371"/>
                  </a:cubicBezTo>
                  <a:cubicBezTo>
                    <a:pt x="3915" y="-590"/>
                    <a:pt x="7308" y="-431"/>
                    <a:pt x="9216" y="1742"/>
                  </a:cubicBezTo>
                  <a:cubicBezTo>
                    <a:pt x="11177" y="3915"/>
                    <a:pt x="11018" y="7255"/>
                    <a:pt x="8845" y="9216"/>
                  </a:cubicBezTo>
                  <a:lnTo>
                    <a:pt x="8845" y="9216"/>
                  </a:lnTo>
                  <a:cubicBezTo>
                    <a:pt x="7838" y="10170"/>
                    <a:pt x="6566" y="10594"/>
                    <a:pt x="5293" y="1059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4" name="Group 753">
            <a:extLst>
              <a:ext uri="{FF2B5EF4-FFF2-40B4-BE49-F238E27FC236}">
                <a16:creationId xmlns:a16="http://schemas.microsoft.com/office/drawing/2014/main" id="{4C479DD0-2A03-40CB-BC2E-483D813CC6A5}"/>
              </a:ext>
            </a:extLst>
          </p:cNvPr>
          <p:cNvGrpSpPr/>
          <p:nvPr/>
        </p:nvGrpSpPr>
        <p:grpSpPr>
          <a:xfrm>
            <a:off x="6512857" y="1481001"/>
            <a:ext cx="226204" cy="461770"/>
            <a:chOff x="6532487" y="1521072"/>
            <a:chExt cx="186945" cy="381628"/>
          </a:xfrm>
        </p:grpSpPr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F7B50D1C-023D-4914-837C-473D205522E6}"/>
                </a:ext>
              </a:extLst>
            </p:cNvPr>
            <p:cNvSpPr/>
            <p:nvPr/>
          </p:nvSpPr>
          <p:spPr>
            <a:xfrm>
              <a:off x="6532487" y="1521072"/>
              <a:ext cx="180213" cy="381628"/>
            </a:xfrm>
            <a:custGeom>
              <a:avLst/>
              <a:gdLst>
                <a:gd name="connsiteX0" fmla="*/ 153817 w 180213"/>
                <a:gd name="connsiteY0" fmla="*/ 385391 h 381627"/>
                <a:gd name="connsiteX1" fmla="*/ 28887 w 180213"/>
                <a:gd name="connsiteY1" fmla="*/ 385391 h 381627"/>
                <a:gd name="connsiteX2" fmla="*/ 0 w 180213"/>
                <a:gd name="connsiteY2" fmla="*/ 356504 h 381627"/>
                <a:gd name="connsiteX3" fmla="*/ 0 w 180213"/>
                <a:gd name="connsiteY3" fmla="*/ 28887 h 381627"/>
                <a:gd name="connsiteX4" fmla="*/ 28887 w 180213"/>
                <a:gd name="connsiteY4" fmla="*/ 0 h 381627"/>
                <a:gd name="connsiteX5" fmla="*/ 153817 w 180213"/>
                <a:gd name="connsiteY5" fmla="*/ 0 h 381627"/>
                <a:gd name="connsiteX6" fmla="*/ 182704 w 180213"/>
                <a:gd name="connsiteY6" fmla="*/ 28887 h 381627"/>
                <a:gd name="connsiteX7" fmla="*/ 182704 w 180213"/>
                <a:gd name="connsiteY7" fmla="*/ 356557 h 381627"/>
                <a:gd name="connsiteX8" fmla="*/ 153817 w 180213"/>
                <a:gd name="connsiteY8" fmla="*/ 385391 h 381627"/>
                <a:gd name="connsiteX9" fmla="*/ 28887 w 180213"/>
                <a:gd name="connsiteY9" fmla="*/ 10601 h 381627"/>
                <a:gd name="connsiteX10" fmla="*/ 10601 w 180213"/>
                <a:gd name="connsiteY10" fmla="*/ 28887 h 381627"/>
                <a:gd name="connsiteX11" fmla="*/ 10601 w 180213"/>
                <a:gd name="connsiteY11" fmla="*/ 356557 h 381627"/>
                <a:gd name="connsiteX12" fmla="*/ 28887 w 180213"/>
                <a:gd name="connsiteY12" fmla="*/ 374843 h 381627"/>
                <a:gd name="connsiteX13" fmla="*/ 153817 w 180213"/>
                <a:gd name="connsiteY13" fmla="*/ 374843 h 381627"/>
                <a:gd name="connsiteX14" fmla="*/ 172103 w 180213"/>
                <a:gd name="connsiteY14" fmla="*/ 356557 h 381627"/>
                <a:gd name="connsiteX15" fmla="*/ 172103 w 180213"/>
                <a:gd name="connsiteY15" fmla="*/ 28887 h 381627"/>
                <a:gd name="connsiteX16" fmla="*/ 153817 w 180213"/>
                <a:gd name="connsiteY16" fmla="*/ 10601 h 381627"/>
                <a:gd name="connsiteX17" fmla="*/ 28887 w 180213"/>
                <a:gd name="connsiteY17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0213" h="381627">
                  <a:moveTo>
                    <a:pt x="153817" y="385391"/>
                  </a:moveTo>
                  <a:lnTo>
                    <a:pt x="28887" y="385391"/>
                  </a:lnTo>
                  <a:cubicBezTo>
                    <a:pt x="12986" y="385391"/>
                    <a:pt x="0" y="372458"/>
                    <a:pt x="0" y="356504"/>
                  </a:cubicBezTo>
                  <a:lnTo>
                    <a:pt x="0" y="28887"/>
                  </a:lnTo>
                  <a:cubicBezTo>
                    <a:pt x="0" y="12986"/>
                    <a:pt x="12933" y="0"/>
                    <a:pt x="28887" y="0"/>
                  </a:cubicBezTo>
                  <a:lnTo>
                    <a:pt x="153817" y="0"/>
                  </a:lnTo>
                  <a:cubicBezTo>
                    <a:pt x="169718" y="0"/>
                    <a:pt x="182704" y="12933"/>
                    <a:pt x="182704" y="28887"/>
                  </a:cubicBezTo>
                  <a:lnTo>
                    <a:pt x="182704" y="356557"/>
                  </a:lnTo>
                  <a:cubicBezTo>
                    <a:pt x="182704" y="372458"/>
                    <a:pt x="169772" y="385391"/>
                    <a:pt x="153817" y="385391"/>
                  </a:cubicBezTo>
                  <a:close/>
                  <a:moveTo>
                    <a:pt x="28887" y="10601"/>
                  </a:moveTo>
                  <a:cubicBezTo>
                    <a:pt x="18817" y="10601"/>
                    <a:pt x="10601" y="18816"/>
                    <a:pt x="10601" y="28887"/>
                  </a:cubicBezTo>
                  <a:lnTo>
                    <a:pt x="10601" y="356557"/>
                  </a:lnTo>
                  <a:cubicBezTo>
                    <a:pt x="10601" y="366628"/>
                    <a:pt x="18817" y="374843"/>
                    <a:pt x="28887" y="374843"/>
                  </a:cubicBezTo>
                  <a:lnTo>
                    <a:pt x="153817" y="374843"/>
                  </a:lnTo>
                  <a:cubicBezTo>
                    <a:pt x="163888" y="374843"/>
                    <a:pt x="172103" y="366628"/>
                    <a:pt x="172103" y="356557"/>
                  </a:cubicBezTo>
                  <a:lnTo>
                    <a:pt x="172103" y="28887"/>
                  </a:lnTo>
                  <a:cubicBezTo>
                    <a:pt x="172103" y="18816"/>
                    <a:pt x="163888" y="10601"/>
                    <a:pt x="153817" y="10601"/>
                  </a:cubicBezTo>
                  <a:lnTo>
                    <a:pt x="28887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D2A90599-22A2-4A86-8F53-35F676545281}"/>
                </a:ext>
              </a:extLst>
            </p:cNvPr>
            <p:cNvSpPr/>
            <p:nvPr/>
          </p:nvSpPr>
          <p:spPr>
            <a:xfrm>
              <a:off x="6582947" y="1529924"/>
              <a:ext cx="79506" cy="10601"/>
            </a:xfrm>
            <a:custGeom>
              <a:avLst/>
              <a:gdLst>
                <a:gd name="connsiteX0" fmla="*/ 0 w 79505"/>
                <a:gd name="connsiteY0" fmla="*/ 0 h 10600"/>
                <a:gd name="connsiteX1" fmla="*/ 0 w 79505"/>
                <a:gd name="connsiteY1" fmla="*/ 6625 h 10600"/>
                <a:gd name="connsiteX2" fmla="*/ 9117 w 79505"/>
                <a:gd name="connsiteY2" fmla="*/ 15742 h 10600"/>
                <a:gd name="connsiteX3" fmla="*/ 71714 w 79505"/>
                <a:gd name="connsiteY3" fmla="*/ 15742 h 10600"/>
                <a:gd name="connsiteX4" fmla="*/ 80831 w 79505"/>
                <a:gd name="connsiteY4" fmla="*/ 6625 h 10600"/>
                <a:gd name="connsiteX5" fmla="*/ 80831 w 79505"/>
                <a:gd name="connsiteY5" fmla="*/ 1007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9505" h="10600">
                  <a:moveTo>
                    <a:pt x="0" y="0"/>
                  </a:moveTo>
                  <a:lnTo>
                    <a:pt x="0" y="6625"/>
                  </a:lnTo>
                  <a:cubicBezTo>
                    <a:pt x="0" y="11661"/>
                    <a:pt x="4081" y="15742"/>
                    <a:pt x="9117" y="15742"/>
                  </a:cubicBezTo>
                  <a:lnTo>
                    <a:pt x="71714" y="15742"/>
                  </a:lnTo>
                  <a:cubicBezTo>
                    <a:pt x="76749" y="15742"/>
                    <a:pt x="80831" y="11661"/>
                    <a:pt x="80831" y="6625"/>
                  </a:cubicBezTo>
                  <a:lnTo>
                    <a:pt x="80831" y="1007"/>
                  </a:lnTo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532C8453-2337-4293-80AA-D4C61C0E7105}"/>
                </a:ext>
              </a:extLst>
            </p:cNvPr>
            <p:cNvSpPr/>
            <p:nvPr/>
          </p:nvSpPr>
          <p:spPr>
            <a:xfrm>
              <a:off x="6708831" y="1604129"/>
              <a:ext cx="10601" cy="42403"/>
            </a:xfrm>
            <a:custGeom>
              <a:avLst/>
              <a:gdLst>
                <a:gd name="connsiteX0" fmla="*/ 0 w 10600"/>
                <a:gd name="connsiteY0" fmla="*/ 46113 h 42403"/>
                <a:gd name="connsiteX1" fmla="*/ 4877 w 10600"/>
                <a:gd name="connsiteY1" fmla="*/ 46113 h 42403"/>
                <a:gd name="connsiteX2" fmla="*/ 11555 w 10600"/>
                <a:gd name="connsiteY2" fmla="*/ 40919 h 42403"/>
                <a:gd name="connsiteX3" fmla="*/ 11555 w 10600"/>
                <a:gd name="connsiteY3" fmla="*/ 5194 h 42403"/>
                <a:gd name="connsiteX4" fmla="*/ 4877 w 10600"/>
                <a:gd name="connsiteY4" fmla="*/ 0 h 42403"/>
                <a:gd name="connsiteX5" fmla="*/ 742 w 10600"/>
                <a:gd name="connsiteY5" fmla="*/ 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42403">
                  <a:moveTo>
                    <a:pt x="0" y="46113"/>
                  </a:moveTo>
                  <a:lnTo>
                    <a:pt x="4877" y="46113"/>
                  </a:lnTo>
                  <a:cubicBezTo>
                    <a:pt x="8587" y="46113"/>
                    <a:pt x="11555" y="43781"/>
                    <a:pt x="11555" y="40919"/>
                  </a:cubicBezTo>
                  <a:lnTo>
                    <a:pt x="11555" y="5194"/>
                  </a:lnTo>
                  <a:cubicBezTo>
                    <a:pt x="11555" y="2332"/>
                    <a:pt x="8587" y="0"/>
                    <a:pt x="4877" y="0"/>
                  </a:cubicBezTo>
                  <a:lnTo>
                    <a:pt x="742" y="0"/>
                  </a:lnTo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7C7DD64-DCB8-4974-81EB-0394DBD5D6D7}"/>
                </a:ext>
              </a:extLst>
            </p:cNvPr>
            <p:cNvSpPr/>
            <p:nvPr/>
          </p:nvSpPr>
          <p:spPr>
            <a:xfrm>
              <a:off x="6572704" y="1567543"/>
              <a:ext cx="26502" cy="26502"/>
            </a:xfrm>
            <a:custGeom>
              <a:avLst/>
              <a:gdLst>
                <a:gd name="connsiteX0" fmla="*/ 5313 w 26501"/>
                <a:gd name="connsiteY0" fmla="*/ 31604 h 26501"/>
                <a:gd name="connsiteX1" fmla="*/ 1550 w 26501"/>
                <a:gd name="connsiteY1" fmla="*/ 30066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7 w 26501"/>
                <a:gd name="connsiteY4" fmla="*/ 1550 h 26501"/>
                <a:gd name="connsiteX5" fmla="*/ 30067 w 26501"/>
                <a:gd name="connsiteY5" fmla="*/ 9024 h 26501"/>
                <a:gd name="connsiteX6" fmla="*/ 9024 w 26501"/>
                <a:gd name="connsiteY6" fmla="*/ 30066 h 26501"/>
                <a:gd name="connsiteX7" fmla="*/ 5313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3" y="31604"/>
                  </a:moveTo>
                  <a:cubicBezTo>
                    <a:pt x="3936" y="31604"/>
                    <a:pt x="2611" y="31074"/>
                    <a:pt x="1550" y="30066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7" y="1550"/>
                  </a:cubicBezTo>
                  <a:cubicBezTo>
                    <a:pt x="32134" y="3618"/>
                    <a:pt x="32134" y="6957"/>
                    <a:pt x="30067" y="9024"/>
                  </a:cubicBezTo>
                  <a:lnTo>
                    <a:pt x="9024" y="30066"/>
                  </a:lnTo>
                  <a:cubicBezTo>
                    <a:pt x="8017" y="31074"/>
                    <a:pt x="6639" y="31604"/>
                    <a:pt x="5313" y="316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B6EA1D4-4DB7-4661-9C03-E2A50CE806E9}"/>
                </a:ext>
              </a:extLst>
            </p:cNvPr>
            <p:cNvSpPr/>
            <p:nvPr/>
          </p:nvSpPr>
          <p:spPr>
            <a:xfrm>
              <a:off x="6604718" y="1556837"/>
              <a:ext cx="31802" cy="31802"/>
            </a:xfrm>
            <a:custGeom>
              <a:avLst/>
              <a:gdLst>
                <a:gd name="connsiteX0" fmla="*/ 5313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3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70" y="33724"/>
                    <a:pt x="6692" y="34201"/>
                    <a:pt x="5313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153630-1151-4AEC-86F8-2D8C659621B5}"/>
                </a:ext>
              </a:extLst>
            </p:cNvPr>
            <p:cNvSpPr/>
            <p:nvPr/>
          </p:nvSpPr>
          <p:spPr>
            <a:xfrm>
              <a:off x="6558552" y="1603056"/>
              <a:ext cx="31802" cy="31802"/>
            </a:xfrm>
            <a:custGeom>
              <a:avLst/>
              <a:gdLst>
                <a:gd name="connsiteX0" fmla="*/ 5313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3 w 31802"/>
                <a:gd name="connsiteY6" fmla="*/ 32664 h 31802"/>
                <a:gd name="connsiteX7" fmla="*/ 5313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0" y="3618"/>
                    <a:pt x="34730" y="6957"/>
                    <a:pt x="32664" y="9024"/>
                  </a:cubicBezTo>
                  <a:lnTo>
                    <a:pt x="9023" y="32664"/>
                  </a:lnTo>
                  <a:cubicBezTo>
                    <a:pt x="8017" y="33671"/>
                    <a:pt x="6692" y="34201"/>
                    <a:pt x="5313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24C34A1-267F-4F8D-80B8-96BC003C8EBD}"/>
                </a:ext>
              </a:extLst>
            </p:cNvPr>
            <p:cNvSpPr/>
            <p:nvPr/>
          </p:nvSpPr>
          <p:spPr>
            <a:xfrm>
              <a:off x="6593520" y="1591699"/>
              <a:ext cx="10601" cy="10601"/>
            </a:xfrm>
            <a:custGeom>
              <a:avLst/>
              <a:gdLst>
                <a:gd name="connsiteX0" fmla="*/ 5275 w 10600"/>
                <a:gd name="connsiteY0" fmla="*/ 10628 h 10600"/>
                <a:gd name="connsiteX1" fmla="*/ 1988 w 10600"/>
                <a:gd name="connsiteY1" fmla="*/ 9462 h 10600"/>
                <a:gd name="connsiteX2" fmla="*/ 1140 w 10600"/>
                <a:gd name="connsiteY2" fmla="*/ 1989 h 10600"/>
                <a:gd name="connsiteX3" fmla="*/ 8614 w 10600"/>
                <a:gd name="connsiteY3" fmla="*/ 1140 h 10600"/>
                <a:gd name="connsiteX4" fmla="*/ 9462 w 10600"/>
                <a:gd name="connsiteY4" fmla="*/ 8561 h 10600"/>
                <a:gd name="connsiteX5" fmla="*/ 9462 w 10600"/>
                <a:gd name="connsiteY5" fmla="*/ 8561 h 10600"/>
                <a:gd name="connsiteX6" fmla="*/ 5275 w 10600"/>
                <a:gd name="connsiteY6" fmla="*/ 10628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275" y="10628"/>
                  </a:moveTo>
                  <a:cubicBezTo>
                    <a:pt x="4109" y="10628"/>
                    <a:pt x="2943" y="10257"/>
                    <a:pt x="1988" y="9462"/>
                  </a:cubicBezTo>
                  <a:cubicBezTo>
                    <a:pt x="-290" y="7660"/>
                    <a:pt x="-662" y="4321"/>
                    <a:pt x="1140" y="1989"/>
                  </a:cubicBezTo>
                  <a:cubicBezTo>
                    <a:pt x="2996" y="-291"/>
                    <a:pt x="6335" y="-662"/>
                    <a:pt x="8614" y="1140"/>
                  </a:cubicBezTo>
                  <a:cubicBezTo>
                    <a:pt x="10893" y="2943"/>
                    <a:pt x="11264" y="6282"/>
                    <a:pt x="9462" y="8561"/>
                  </a:cubicBezTo>
                  <a:lnTo>
                    <a:pt x="9462" y="8561"/>
                  </a:lnTo>
                  <a:cubicBezTo>
                    <a:pt x="8349" y="9939"/>
                    <a:pt x="6812" y="10628"/>
                    <a:pt x="5275" y="1062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A9A96736-C820-4508-AD69-B784B28B4C8F}"/>
                </a:ext>
              </a:extLst>
            </p:cNvPr>
            <p:cNvSpPr/>
            <p:nvPr/>
          </p:nvSpPr>
          <p:spPr>
            <a:xfrm>
              <a:off x="6648764" y="1557261"/>
              <a:ext cx="15901" cy="15901"/>
            </a:xfrm>
            <a:custGeom>
              <a:avLst/>
              <a:gdLst>
                <a:gd name="connsiteX0" fmla="*/ 5314 w 15901"/>
                <a:gd name="connsiteY0" fmla="*/ 19254 h 15901"/>
                <a:gd name="connsiteX1" fmla="*/ 1550 w 15901"/>
                <a:gd name="connsiteY1" fmla="*/ 17717 h 15901"/>
                <a:gd name="connsiteX2" fmla="*/ 1550 w 15901"/>
                <a:gd name="connsiteY2" fmla="*/ 10243 h 15901"/>
                <a:gd name="connsiteX3" fmla="*/ 10243 w 15901"/>
                <a:gd name="connsiteY3" fmla="*/ 1550 h 15901"/>
                <a:gd name="connsiteX4" fmla="*/ 17717 w 15901"/>
                <a:gd name="connsiteY4" fmla="*/ 1550 h 15901"/>
                <a:gd name="connsiteX5" fmla="*/ 17717 w 15901"/>
                <a:gd name="connsiteY5" fmla="*/ 9024 h 15901"/>
                <a:gd name="connsiteX6" fmla="*/ 9024 w 15901"/>
                <a:gd name="connsiteY6" fmla="*/ 17717 h 15901"/>
                <a:gd name="connsiteX7" fmla="*/ 5314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4" y="19254"/>
                  </a:moveTo>
                  <a:cubicBezTo>
                    <a:pt x="3936" y="19254"/>
                    <a:pt x="2611" y="18724"/>
                    <a:pt x="1550" y="17717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3" y="1550"/>
                  </a:lnTo>
                  <a:cubicBezTo>
                    <a:pt x="12310" y="-517"/>
                    <a:pt x="15650" y="-517"/>
                    <a:pt x="17717" y="1550"/>
                  </a:cubicBezTo>
                  <a:cubicBezTo>
                    <a:pt x="19784" y="3618"/>
                    <a:pt x="19784" y="6957"/>
                    <a:pt x="17717" y="9024"/>
                  </a:cubicBezTo>
                  <a:lnTo>
                    <a:pt x="9024" y="17717"/>
                  </a:lnTo>
                  <a:cubicBezTo>
                    <a:pt x="8017" y="18724"/>
                    <a:pt x="6692" y="19254"/>
                    <a:pt x="5314" y="19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ACBB555-2323-47BC-AB75-1BA129808373}"/>
                </a:ext>
              </a:extLst>
            </p:cNvPr>
            <p:cNvSpPr/>
            <p:nvPr/>
          </p:nvSpPr>
          <p:spPr>
            <a:xfrm>
              <a:off x="6554577" y="1588480"/>
              <a:ext cx="79506" cy="79506"/>
            </a:xfrm>
            <a:custGeom>
              <a:avLst/>
              <a:gdLst>
                <a:gd name="connsiteX0" fmla="*/ 5313 w 79505"/>
                <a:gd name="connsiteY0" fmla="*/ 82222 h 79505"/>
                <a:gd name="connsiteX1" fmla="*/ 1550 w 79505"/>
                <a:gd name="connsiteY1" fmla="*/ 80685 h 79505"/>
                <a:gd name="connsiteX2" fmla="*/ 1550 w 79505"/>
                <a:gd name="connsiteY2" fmla="*/ 73212 h 79505"/>
                <a:gd name="connsiteX3" fmla="*/ 73264 w 79505"/>
                <a:gd name="connsiteY3" fmla="*/ 1550 h 79505"/>
                <a:gd name="connsiteX4" fmla="*/ 80738 w 79505"/>
                <a:gd name="connsiteY4" fmla="*/ 1550 h 79505"/>
                <a:gd name="connsiteX5" fmla="*/ 80738 w 79505"/>
                <a:gd name="connsiteY5" fmla="*/ 9024 h 79505"/>
                <a:gd name="connsiteX6" fmla="*/ 9023 w 79505"/>
                <a:gd name="connsiteY6" fmla="*/ 80685 h 79505"/>
                <a:gd name="connsiteX7" fmla="*/ 5313 w 79505"/>
                <a:gd name="connsiteY7" fmla="*/ 8222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3" y="82222"/>
                  </a:moveTo>
                  <a:cubicBezTo>
                    <a:pt x="3935" y="82222"/>
                    <a:pt x="2610" y="81692"/>
                    <a:pt x="1550" y="80685"/>
                  </a:cubicBezTo>
                  <a:cubicBezTo>
                    <a:pt x="-517" y="78618"/>
                    <a:pt x="-517" y="75279"/>
                    <a:pt x="1550" y="73212"/>
                  </a:cubicBezTo>
                  <a:lnTo>
                    <a:pt x="73264" y="1550"/>
                  </a:lnTo>
                  <a:cubicBezTo>
                    <a:pt x="75331" y="-517"/>
                    <a:pt x="78671" y="-517"/>
                    <a:pt x="80738" y="1550"/>
                  </a:cubicBezTo>
                  <a:cubicBezTo>
                    <a:pt x="82805" y="3618"/>
                    <a:pt x="82805" y="6957"/>
                    <a:pt x="80738" y="9024"/>
                  </a:cubicBezTo>
                  <a:lnTo>
                    <a:pt x="9023" y="80685"/>
                  </a:lnTo>
                  <a:cubicBezTo>
                    <a:pt x="8017" y="81745"/>
                    <a:pt x="6639" y="82222"/>
                    <a:pt x="5313" y="822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83D57A05-79A8-4C71-B9CD-1CC02AEA48C8}"/>
                </a:ext>
              </a:extLst>
            </p:cNvPr>
            <p:cNvSpPr/>
            <p:nvPr/>
          </p:nvSpPr>
          <p:spPr>
            <a:xfrm>
              <a:off x="6637527" y="1577243"/>
              <a:ext cx="10601" cy="5300"/>
            </a:xfrm>
            <a:custGeom>
              <a:avLst/>
              <a:gdLst>
                <a:gd name="connsiteX0" fmla="*/ 5314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77 w 10600"/>
                <a:gd name="connsiteY5" fmla="*/ 9024 h 5300"/>
                <a:gd name="connsiteX6" fmla="*/ 5314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4" y="10561"/>
                  </a:moveTo>
                  <a:cubicBezTo>
                    <a:pt x="3936" y="10561"/>
                    <a:pt x="2611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77" y="9024"/>
                  </a:lnTo>
                  <a:cubicBezTo>
                    <a:pt x="8017" y="10031"/>
                    <a:pt x="6639" y="10561"/>
                    <a:pt x="5314" y="105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46E4571-D82D-43EF-9C7A-A7F386449AEA}"/>
                </a:ext>
              </a:extLst>
            </p:cNvPr>
            <p:cNvSpPr/>
            <p:nvPr/>
          </p:nvSpPr>
          <p:spPr>
            <a:xfrm>
              <a:off x="6589625" y="1876993"/>
              <a:ext cx="63605" cy="10601"/>
            </a:xfrm>
            <a:custGeom>
              <a:avLst/>
              <a:gdLst>
                <a:gd name="connsiteX0" fmla="*/ 62173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62173 w 63604"/>
                <a:gd name="connsiteY4" fmla="*/ 0 h 10600"/>
                <a:gd name="connsiteX5" fmla="*/ 67474 w 63604"/>
                <a:gd name="connsiteY5" fmla="*/ 5300 h 10600"/>
                <a:gd name="connsiteX6" fmla="*/ 62173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6217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2173" y="0"/>
                  </a:lnTo>
                  <a:cubicBezTo>
                    <a:pt x="65089" y="0"/>
                    <a:pt x="67474" y="2385"/>
                    <a:pt x="67474" y="5300"/>
                  </a:cubicBezTo>
                  <a:cubicBezTo>
                    <a:pt x="67474" y="8216"/>
                    <a:pt x="65142" y="10601"/>
                    <a:pt x="6217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5" name="Group 754">
            <a:extLst>
              <a:ext uri="{FF2B5EF4-FFF2-40B4-BE49-F238E27FC236}">
                <a16:creationId xmlns:a16="http://schemas.microsoft.com/office/drawing/2014/main" id="{24EF7653-7F64-4F10-8DF0-11FB4AFA85E0}"/>
              </a:ext>
            </a:extLst>
          </p:cNvPr>
          <p:cNvGrpSpPr/>
          <p:nvPr/>
        </p:nvGrpSpPr>
        <p:grpSpPr>
          <a:xfrm>
            <a:off x="7467661" y="1481054"/>
            <a:ext cx="429703" cy="461770"/>
            <a:chOff x="7504949" y="1521125"/>
            <a:chExt cx="355126" cy="381628"/>
          </a:xfrm>
        </p:grpSpPr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DCAC2646-F209-4C56-A63F-1653AC8DB1AA}"/>
                </a:ext>
              </a:extLst>
            </p:cNvPr>
            <p:cNvSpPr/>
            <p:nvPr/>
          </p:nvSpPr>
          <p:spPr>
            <a:xfrm>
              <a:off x="7504949" y="1521125"/>
              <a:ext cx="355126" cy="381628"/>
            </a:xfrm>
            <a:custGeom>
              <a:avLst/>
              <a:gdLst>
                <a:gd name="connsiteX0" fmla="*/ 266610 w 355125"/>
                <a:gd name="connsiteY0" fmla="*/ 385338 h 381627"/>
                <a:gd name="connsiteX1" fmla="*/ 90478 w 355125"/>
                <a:gd name="connsiteY1" fmla="*/ 385338 h 381627"/>
                <a:gd name="connsiteX2" fmla="*/ 0 w 355125"/>
                <a:gd name="connsiteY2" fmla="*/ 294860 h 381627"/>
                <a:gd name="connsiteX3" fmla="*/ 0 w 355125"/>
                <a:gd name="connsiteY3" fmla="*/ 90478 h 381627"/>
                <a:gd name="connsiteX4" fmla="*/ 90478 w 355125"/>
                <a:gd name="connsiteY4" fmla="*/ 0 h 381627"/>
                <a:gd name="connsiteX5" fmla="*/ 266610 w 355125"/>
                <a:gd name="connsiteY5" fmla="*/ 0 h 381627"/>
                <a:gd name="connsiteX6" fmla="*/ 357087 w 355125"/>
                <a:gd name="connsiteY6" fmla="*/ 90478 h 381627"/>
                <a:gd name="connsiteX7" fmla="*/ 357087 w 355125"/>
                <a:gd name="connsiteY7" fmla="*/ 294913 h 381627"/>
                <a:gd name="connsiteX8" fmla="*/ 266610 w 355125"/>
                <a:gd name="connsiteY8" fmla="*/ 385338 h 381627"/>
                <a:gd name="connsiteX9" fmla="*/ 90425 w 355125"/>
                <a:gd name="connsiteY9" fmla="*/ 10548 h 381627"/>
                <a:gd name="connsiteX10" fmla="*/ 10548 w 355125"/>
                <a:gd name="connsiteY10" fmla="*/ 90425 h 381627"/>
                <a:gd name="connsiteX11" fmla="*/ 10548 w 355125"/>
                <a:gd name="connsiteY11" fmla="*/ 294860 h 381627"/>
                <a:gd name="connsiteX12" fmla="*/ 90425 w 355125"/>
                <a:gd name="connsiteY12" fmla="*/ 374737 h 381627"/>
                <a:gd name="connsiteX13" fmla="*/ 266557 w 355125"/>
                <a:gd name="connsiteY13" fmla="*/ 374737 h 381627"/>
                <a:gd name="connsiteX14" fmla="*/ 346434 w 355125"/>
                <a:gd name="connsiteY14" fmla="*/ 294860 h 381627"/>
                <a:gd name="connsiteX15" fmla="*/ 346434 w 355125"/>
                <a:gd name="connsiteY15" fmla="*/ 90478 h 381627"/>
                <a:gd name="connsiteX16" fmla="*/ 266557 w 355125"/>
                <a:gd name="connsiteY16" fmla="*/ 10601 h 381627"/>
                <a:gd name="connsiteX17" fmla="*/ 90425 w 355125"/>
                <a:gd name="connsiteY17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5125" h="381627">
                  <a:moveTo>
                    <a:pt x="266610" y="385338"/>
                  </a:moveTo>
                  <a:lnTo>
                    <a:pt x="90478" y="385338"/>
                  </a:lnTo>
                  <a:cubicBezTo>
                    <a:pt x="40601" y="385338"/>
                    <a:pt x="0" y="344737"/>
                    <a:pt x="0" y="294860"/>
                  </a:cubicBezTo>
                  <a:lnTo>
                    <a:pt x="0" y="90478"/>
                  </a:lnTo>
                  <a:cubicBezTo>
                    <a:pt x="0" y="40601"/>
                    <a:pt x="40601" y="0"/>
                    <a:pt x="90478" y="0"/>
                  </a:cubicBezTo>
                  <a:lnTo>
                    <a:pt x="266610" y="0"/>
                  </a:lnTo>
                  <a:cubicBezTo>
                    <a:pt x="316486" y="0"/>
                    <a:pt x="357087" y="40601"/>
                    <a:pt x="357087" y="90478"/>
                  </a:cubicBezTo>
                  <a:lnTo>
                    <a:pt x="357087" y="294913"/>
                  </a:lnTo>
                  <a:cubicBezTo>
                    <a:pt x="357087" y="344790"/>
                    <a:pt x="316486" y="385338"/>
                    <a:pt x="266610" y="385338"/>
                  </a:cubicBezTo>
                  <a:close/>
                  <a:moveTo>
                    <a:pt x="90425" y="10548"/>
                  </a:moveTo>
                  <a:cubicBezTo>
                    <a:pt x="46378" y="10548"/>
                    <a:pt x="10548" y="46378"/>
                    <a:pt x="10548" y="90425"/>
                  </a:cubicBezTo>
                  <a:lnTo>
                    <a:pt x="10548" y="294860"/>
                  </a:lnTo>
                  <a:cubicBezTo>
                    <a:pt x="10548" y="338907"/>
                    <a:pt x="46378" y="374737"/>
                    <a:pt x="90425" y="374737"/>
                  </a:cubicBezTo>
                  <a:lnTo>
                    <a:pt x="266557" y="374737"/>
                  </a:lnTo>
                  <a:cubicBezTo>
                    <a:pt x="310603" y="374737"/>
                    <a:pt x="346434" y="338907"/>
                    <a:pt x="346434" y="294860"/>
                  </a:cubicBezTo>
                  <a:lnTo>
                    <a:pt x="346434" y="90478"/>
                  </a:lnTo>
                  <a:cubicBezTo>
                    <a:pt x="346434" y="46431"/>
                    <a:pt x="310603" y="10601"/>
                    <a:pt x="266557" y="10601"/>
                  </a:cubicBezTo>
                  <a:lnTo>
                    <a:pt x="90425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FE7F034E-265D-47A7-A71C-D35195ACCCA3}"/>
                </a:ext>
              </a:extLst>
            </p:cNvPr>
            <p:cNvSpPr/>
            <p:nvPr/>
          </p:nvSpPr>
          <p:spPr>
            <a:xfrm>
              <a:off x="7578307" y="1594059"/>
              <a:ext cx="42403" cy="42403"/>
            </a:xfrm>
            <a:custGeom>
              <a:avLst/>
              <a:gdLst>
                <a:gd name="connsiteX0" fmla="*/ 22633 w 42403"/>
                <a:gd name="connsiteY0" fmla="*/ 45265 h 42403"/>
                <a:gd name="connsiteX1" fmla="*/ 0 w 42403"/>
                <a:gd name="connsiteY1" fmla="*/ 22633 h 42403"/>
                <a:gd name="connsiteX2" fmla="*/ 22633 w 42403"/>
                <a:gd name="connsiteY2" fmla="*/ 0 h 42403"/>
                <a:gd name="connsiteX3" fmla="*/ 45265 w 42403"/>
                <a:gd name="connsiteY3" fmla="*/ 22633 h 42403"/>
                <a:gd name="connsiteX4" fmla="*/ 22633 w 42403"/>
                <a:gd name="connsiteY4" fmla="*/ 45265 h 42403"/>
                <a:gd name="connsiteX5" fmla="*/ 22633 w 42403"/>
                <a:gd name="connsiteY5" fmla="*/ 10601 h 42403"/>
                <a:gd name="connsiteX6" fmla="*/ 10601 w 42403"/>
                <a:gd name="connsiteY6" fmla="*/ 22633 h 42403"/>
                <a:gd name="connsiteX7" fmla="*/ 22633 w 42403"/>
                <a:gd name="connsiteY7" fmla="*/ 34665 h 42403"/>
                <a:gd name="connsiteX8" fmla="*/ 34664 w 42403"/>
                <a:gd name="connsiteY8" fmla="*/ 22633 h 42403"/>
                <a:gd name="connsiteX9" fmla="*/ 22633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2633" y="45265"/>
                  </a:moveTo>
                  <a:cubicBezTo>
                    <a:pt x="10176" y="45265"/>
                    <a:pt x="0" y="35089"/>
                    <a:pt x="0" y="22633"/>
                  </a:cubicBezTo>
                  <a:cubicBezTo>
                    <a:pt x="0" y="10177"/>
                    <a:pt x="10176" y="0"/>
                    <a:pt x="22633" y="0"/>
                  </a:cubicBezTo>
                  <a:cubicBezTo>
                    <a:pt x="35089" y="0"/>
                    <a:pt x="45265" y="10177"/>
                    <a:pt x="45265" y="22633"/>
                  </a:cubicBezTo>
                  <a:cubicBezTo>
                    <a:pt x="45265" y="35089"/>
                    <a:pt x="35089" y="45265"/>
                    <a:pt x="22633" y="45265"/>
                  </a:cubicBezTo>
                  <a:close/>
                  <a:moveTo>
                    <a:pt x="22633" y="10601"/>
                  </a:moveTo>
                  <a:cubicBezTo>
                    <a:pt x="16007" y="10601"/>
                    <a:pt x="10601" y="16007"/>
                    <a:pt x="10601" y="22633"/>
                  </a:cubicBezTo>
                  <a:cubicBezTo>
                    <a:pt x="10601" y="29258"/>
                    <a:pt x="16007" y="34665"/>
                    <a:pt x="22633" y="34665"/>
                  </a:cubicBezTo>
                  <a:cubicBezTo>
                    <a:pt x="29258" y="34665"/>
                    <a:pt x="34664" y="29258"/>
                    <a:pt x="34664" y="22633"/>
                  </a:cubicBezTo>
                  <a:cubicBezTo>
                    <a:pt x="34664" y="15954"/>
                    <a:pt x="29258" y="10601"/>
                    <a:pt x="2263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D917385-25E5-447D-A1F3-57EC79B55756}"/>
                </a:ext>
              </a:extLst>
            </p:cNvPr>
            <p:cNvSpPr/>
            <p:nvPr/>
          </p:nvSpPr>
          <p:spPr>
            <a:xfrm>
              <a:off x="7557423" y="1573228"/>
              <a:ext cx="84806" cy="84806"/>
            </a:xfrm>
            <a:custGeom>
              <a:avLst/>
              <a:gdLst>
                <a:gd name="connsiteX0" fmla="*/ 43517 w 84806"/>
                <a:gd name="connsiteY0" fmla="*/ 86926 h 84806"/>
                <a:gd name="connsiteX1" fmla="*/ 0 w 84806"/>
                <a:gd name="connsiteY1" fmla="*/ 43463 h 84806"/>
                <a:gd name="connsiteX2" fmla="*/ 43517 w 84806"/>
                <a:gd name="connsiteY2" fmla="*/ 0 h 84806"/>
                <a:gd name="connsiteX3" fmla="*/ 86980 w 84806"/>
                <a:gd name="connsiteY3" fmla="*/ 43463 h 84806"/>
                <a:gd name="connsiteX4" fmla="*/ 43517 w 84806"/>
                <a:gd name="connsiteY4" fmla="*/ 86926 h 84806"/>
                <a:gd name="connsiteX5" fmla="*/ 43517 w 84806"/>
                <a:gd name="connsiteY5" fmla="*/ 10548 h 84806"/>
                <a:gd name="connsiteX6" fmla="*/ 10601 w 84806"/>
                <a:gd name="connsiteY6" fmla="*/ 43410 h 84806"/>
                <a:gd name="connsiteX7" fmla="*/ 43517 w 84806"/>
                <a:gd name="connsiteY7" fmla="*/ 76273 h 84806"/>
                <a:gd name="connsiteX8" fmla="*/ 76379 w 84806"/>
                <a:gd name="connsiteY8" fmla="*/ 43410 h 84806"/>
                <a:gd name="connsiteX9" fmla="*/ 43517 w 84806"/>
                <a:gd name="connsiteY9" fmla="*/ 10548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3517" y="86926"/>
                  </a:moveTo>
                  <a:cubicBezTo>
                    <a:pt x="19559" y="86926"/>
                    <a:pt x="0" y="67421"/>
                    <a:pt x="0" y="43463"/>
                  </a:cubicBezTo>
                  <a:cubicBezTo>
                    <a:pt x="0" y="19505"/>
                    <a:pt x="19506" y="0"/>
                    <a:pt x="43517" y="0"/>
                  </a:cubicBezTo>
                  <a:cubicBezTo>
                    <a:pt x="67474" y="0"/>
                    <a:pt x="86980" y="19505"/>
                    <a:pt x="86980" y="43463"/>
                  </a:cubicBezTo>
                  <a:cubicBezTo>
                    <a:pt x="86980" y="67421"/>
                    <a:pt x="67474" y="86926"/>
                    <a:pt x="43517" y="86926"/>
                  </a:cubicBezTo>
                  <a:close/>
                  <a:moveTo>
                    <a:pt x="43517" y="10548"/>
                  </a:moveTo>
                  <a:cubicBezTo>
                    <a:pt x="25389" y="10548"/>
                    <a:pt x="10601" y="25283"/>
                    <a:pt x="10601" y="43410"/>
                  </a:cubicBezTo>
                  <a:cubicBezTo>
                    <a:pt x="10601" y="61537"/>
                    <a:pt x="25336" y="76273"/>
                    <a:pt x="43517" y="76273"/>
                  </a:cubicBezTo>
                  <a:cubicBezTo>
                    <a:pt x="61644" y="76273"/>
                    <a:pt x="76379" y="61537"/>
                    <a:pt x="76379" y="43410"/>
                  </a:cubicBezTo>
                  <a:cubicBezTo>
                    <a:pt x="76379" y="25283"/>
                    <a:pt x="61644" y="10548"/>
                    <a:pt x="43517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7289656-E07B-4596-84AB-D06BC31FD6FC}"/>
                </a:ext>
              </a:extLst>
            </p:cNvPr>
            <p:cNvSpPr/>
            <p:nvPr/>
          </p:nvSpPr>
          <p:spPr>
            <a:xfrm>
              <a:off x="7531186" y="1546938"/>
              <a:ext cx="137810" cy="137810"/>
            </a:xfrm>
            <a:custGeom>
              <a:avLst/>
              <a:gdLst>
                <a:gd name="connsiteX0" fmla="*/ 69753 w 137810"/>
                <a:gd name="connsiteY0" fmla="*/ 139506 h 137810"/>
                <a:gd name="connsiteX1" fmla="*/ 0 w 137810"/>
                <a:gd name="connsiteY1" fmla="*/ 69753 h 137810"/>
                <a:gd name="connsiteX2" fmla="*/ 69753 w 137810"/>
                <a:gd name="connsiteY2" fmla="*/ 0 h 137810"/>
                <a:gd name="connsiteX3" fmla="*/ 139506 w 137810"/>
                <a:gd name="connsiteY3" fmla="*/ 69753 h 137810"/>
                <a:gd name="connsiteX4" fmla="*/ 69753 w 137810"/>
                <a:gd name="connsiteY4" fmla="*/ 139506 h 137810"/>
                <a:gd name="connsiteX5" fmla="*/ 69753 w 137810"/>
                <a:gd name="connsiteY5" fmla="*/ 10548 h 137810"/>
                <a:gd name="connsiteX6" fmla="*/ 10601 w 137810"/>
                <a:gd name="connsiteY6" fmla="*/ 69700 h 137810"/>
                <a:gd name="connsiteX7" fmla="*/ 69753 w 137810"/>
                <a:gd name="connsiteY7" fmla="*/ 128852 h 137810"/>
                <a:gd name="connsiteX8" fmla="*/ 128905 w 137810"/>
                <a:gd name="connsiteY8" fmla="*/ 69700 h 137810"/>
                <a:gd name="connsiteX9" fmla="*/ 69753 w 137810"/>
                <a:gd name="connsiteY9" fmla="*/ 10548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810" h="137810">
                  <a:moveTo>
                    <a:pt x="69753" y="139506"/>
                  </a:moveTo>
                  <a:cubicBezTo>
                    <a:pt x="31272" y="139506"/>
                    <a:pt x="0" y="108234"/>
                    <a:pt x="0" y="69753"/>
                  </a:cubicBezTo>
                  <a:cubicBezTo>
                    <a:pt x="0" y="31272"/>
                    <a:pt x="31272" y="0"/>
                    <a:pt x="69753" y="0"/>
                  </a:cubicBezTo>
                  <a:cubicBezTo>
                    <a:pt x="108233" y="0"/>
                    <a:pt x="139506" y="31272"/>
                    <a:pt x="139506" y="69753"/>
                  </a:cubicBezTo>
                  <a:cubicBezTo>
                    <a:pt x="139506" y="108181"/>
                    <a:pt x="108233" y="139506"/>
                    <a:pt x="69753" y="139506"/>
                  </a:cubicBezTo>
                  <a:close/>
                  <a:moveTo>
                    <a:pt x="69753" y="10548"/>
                  </a:moveTo>
                  <a:cubicBezTo>
                    <a:pt x="37103" y="10548"/>
                    <a:pt x="10601" y="37103"/>
                    <a:pt x="10601" y="69700"/>
                  </a:cubicBezTo>
                  <a:cubicBezTo>
                    <a:pt x="10601" y="102297"/>
                    <a:pt x="37156" y="128852"/>
                    <a:pt x="69753" y="128852"/>
                  </a:cubicBezTo>
                  <a:cubicBezTo>
                    <a:pt x="102350" y="128852"/>
                    <a:pt x="128905" y="102297"/>
                    <a:pt x="128905" y="69700"/>
                  </a:cubicBezTo>
                  <a:cubicBezTo>
                    <a:pt x="128905" y="37103"/>
                    <a:pt x="102350" y="10548"/>
                    <a:pt x="69753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6EB9E81-BF30-48EF-BAFC-4A1EEDB43E53}"/>
                </a:ext>
              </a:extLst>
            </p:cNvPr>
            <p:cNvSpPr/>
            <p:nvPr/>
          </p:nvSpPr>
          <p:spPr>
            <a:xfrm>
              <a:off x="7531186" y="1546938"/>
              <a:ext cx="137810" cy="137810"/>
            </a:xfrm>
            <a:custGeom>
              <a:avLst/>
              <a:gdLst>
                <a:gd name="connsiteX0" fmla="*/ 69753 w 137810"/>
                <a:gd name="connsiteY0" fmla="*/ 139506 h 137810"/>
                <a:gd name="connsiteX1" fmla="*/ 0 w 137810"/>
                <a:gd name="connsiteY1" fmla="*/ 69753 h 137810"/>
                <a:gd name="connsiteX2" fmla="*/ 69753 w 137810"/>
                <a:gd name="connsiteY2" fmla="*/ 0 h 137810"/>
                <a:gd name="connsiteX3" fmla="*/ 139506 w 137810"/>
                <a:gd name="connsiteY3" fmla="*/ 69753 h 137810"/>
                <a:gd name="connsiteX4" fmla="*/ 69753 w 137810"/>
                <a:gd name="connsiteY4" fmla="*/ 139506 h 137810"/>
                <a:gd name="connsiteX5" fmla="*/ 69753 w 137810"/>
                <a:gd name="connsiteY5" fmla="*/ 10548 h 137810"/>
                <a:gd name="connsiteX6" fmla="*/ 10601 w 137810"/>
                <a:gd name="connsiteY6" fmla="*/ 69700 h 137810"/>
                <a:gd name="connsiteX7" fmla="*/ 69753 w 137810"/>
                <a:gd name="connsiteY7" fmla="*/ 128852 h 137810"/>
                <a:gd name="connsiteX8" fmla="*/ 128905 w 137810"/>
                <a:gd name="connsiteY8" fmla="*/ 69700 h 137810"/>
                <a:gd name="connsiteX9" fmla="*/ 69753 w 137810"/>
                <a:gd name="connsiteY9" fmla="*/ 10548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810" h="137810">
                  <a:moveTo>
                    <a:pt x="69753" y="139506"/>
                  </a:moveTo>
                  <a:cubicBezTo>
                    <a:pt x="31272" y="139506"/>
                    <a:pt x="0" y="108234"/>
                    <a:pt x="0" y="69753"/>
                  </a:cubicBezTo>
                  <a:cubicBezTo>
                    <a:pt x="0" y="31272"/>
                    <a:pt x="31272" y="0"/>
                    <a:pt x="69753" y="0"/>
                  </a:cubicBezTo>
                  <a:cubicBezTo>
                    <a:pt x="108233" y="0"/>
                    <a:pt x="139506" y="31272"/>
                    <a:pt x="139506" y="69753"/>
                  </a:cubicBezTo>
                  <a:cubicBezTo>
                    <a:pt x="139506" y="108181"/>
                    <a:pt x="108233" y="139506"/>
                    <a:pt x="69753" y="139506"/>
                  </a:cubicBezTo>
                  <a:close/>
                  <a:moveTo>
                    <a:pt x="69753" y="10548"/>
                  </a:moveTo>
                  <a:cubicBezTo>
                    <a:pt x="37103" y="10548"/>
                    <a:pt x="10601" y="37103"/>
                    <a:pt x="10601" y="69700"/>
                  </a:cubicBezTo>
                  <a:cubicBezTo>
                    <a:pt x="10601" y="102297"/>
                    <a:pt x="37156" y="128852"/>
                    <a:pt x="69753" y="128852"/>
                  </a:cubicBezTo>
                  <a:cubicBezTo>
                    <a:pt x="102350" y="128852"/>
                    <a:pt x="128905" y="102297"/>
                    <a:pt x="128905" y="69700"/>
                  </a:cubicBezTo>
                  <a:cubicBezTo>
                    <a:pt x="128905" y="37103"/>
                    <a:pt x="102350" y="10548"/>
                    <a:pt x="69753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54E28D1-82D6-4FF8-A167-D5112B398273}"/>
                </a:ext>
              </a:extLst>
            </p:cNvPr>
            <p:cNvSpPr/>
            <p:nvPr/>
          </p:nvSpPr>
          <p:spPr>
            <a:xfrm>
              <a:off x="7742618" y="1691162"/>
              <a:ext cx="42403" cy="42403"/>
            </a:xfrm>
            <a:custGeom>
              <a:avLst/>
              <a:gdLst>
                <a:gd name="connsiteX0" fmla="*/ 22633 w 42403"/>
                <a:gd name="connsiteY0" fmla="*/ 45265 h 42403"/>
                <a:gd name="connsiteX1" fmla="*/ 0 w 42403"/>
                <a:gd name="connsiteY1" fmla="*/ 22633 h 42403"/>
                <a:gd name="connsiteX2" fmla="*/ 22633 w 42403"/>
                <a:gd name="connsiteY2" fmla="*/ 0 h 42403"/>
                <a:gd name="connsiteX3" fmla="*/ 45265 w 42403"/>
                <a:gd name="connsiteY3" fmla="*/ 22633 h 42403"/>
                <a:gd name="connsiteX4" fmla="*/ 22633 w 42403"/>
                <a:gd name="connsiteY4" fmla="*/ 45265 h 42403"/>
                <a:gd name="connsiteX5" fmla="*/ 22633 w 42403"/>
                <a:gd name="connsiteY5" fmla="*/ 10601 h 42403"/>
                <a:gd name="connsiteX6" fmla="*/ 10601 w 42403"/>
                <a:gd name="connsiteY6" fmla="*/ 22633 h 42403"/>
                <a:gd name="connsiteX7" fmla="*/ 22633 w 42403"/>
                <a:gd name="connsiteY7" fmla="*/ 34665 h 42403"/>
                <a:gd name="connsiteX8" fmla="*/ 34664 w 42403"/>
                <a:gd name="connsiteY8" fmla="*/ 22633 h 42403"/>
                <a:gd name="connsiteX9" fmla="*/ 22633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2633" y="45265"/>
                  </a:moveTo>
                  <a:cubicBezTo>
                    <a:pt x="10176" y="45265"/>
                    <a:pt x="0" y="35089"/>
                    <a:pt x="0" y="22633"/>
                  </a:cubicBezTo>
                  <a:cubicBezTo>
                    <a:pt x="0" y="10177"/>
                    <a:pt x="10176" y="0"/>
                    <a:pt x="22633" y="0"/>
                  </a:cubicBezTo>
                  <a:cubicBezTo>
                    <a:pt x="35089" y="0"/>
                    <a:pt x="45265" y="10177"/>
                    <a:pt x="45265" y="22633"/>
                  </a:cubicBezTo>
                  <a:cubicBezTo>
                    <a:pt x="45265" y="35089"/>
                    <a:pt x="35089" y="45265"/>
                    <a:pt x="22633" y="45265"/>
                  </a:cubicBezTo>
                  <a:close/>
                  <a:moveTo>
                    <a:pt x="22633" y="10601"/>
                  </a:moveTo>
                  <a:cubicBezTo>
                    <a:pt x="16007" y="10601"/>
                    <a:pt x="10601" y="16007"/>
                    <a:pt x="10601" y="22633"/>
                  </a:cubicBezTo>
                  <a:cubicBezTo>
                    <a:pt x="10601" y="29258"/>
                    <a:pt x="16007" y="34665"/>
                    <a:pt x="22633" y="34665"/>
                  </a:cubicBezTo>
                  <a:cubicBezTo>
                    <a:pt x="29258" y="34665"/>
                    <a:pt x="34664" y="29258"/>
                    <a:pt x="34664" y="22633"/>
                  </a:cubicBezTo>
                  <a:cubicBezTo>
                    <a:pt x="34664" y="16007"/>
                    <a:pt x="29258" y="10601"/>
                    <a:pt x="2263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6CAC1CB-E778-465D-B475-3829BBFF05FF}"/>
                </a:ext>
              </a:extLst>
            </p:cNvPr>
            <p:cNvSpPr/>
            <p:nvPr/>
          </p:nvSpPr>
          <p:spPr>
            <a:xfrm>
              <a:off x="7721735" y="1670331"/>
              <a:ext cx="84806" cy="84806"/>
            </a:xfrm>
            <a:custGeom>
              <a:avLst/>
              <a:gdLst>
                <a:gd name="connsiteX0" fmla="*/ 43517 w 84806"/>
                <a:gd name="connsiteY0" fmla="*/ 86926 h 84806"/>
                <a:gd name="connsiteX1" fmla="*/ 0 w 84806"/>
                <a:gd name="connsiteY1" fmla="*/ 43463 h 84806"/>
                <a:gd name="connsiteX2" fmla="*/ 43517 w 84806"/>
                <a:gd name="connsiteY2" fmla="*/ 0 h 84806"/>
                <a:gd name="connsiteX3" fmla="*/ 86980 w 84806"/>
                <a:gd name="connsiteY3" fmla="*/ 43463 h 84806"/>
                <a:gd name="connsiteX4" fmla="*/ 43517 w 84806"/>
                <a:gd name="connsiteY4" fmla="*/ 86926 h 84806"/>
                <a:gd name="connsiteX5" fmla="*/ 43517 w 84806"/>
                <a:gd name="connsiteY5" fmla="*/ 10548 h 84806"/>
                <a:gd name="connsiteX6" fmla="*/ 10601 w 84806"/>
                <a:gd name="connsiteY6" fmla="*/ 43410 h 84806"/>
                <a:gd name="connsiteX7" fmla="*/ 43517 w 84806"/>
                <a:gd name="connsiteY7" fmla="*/ 76273 h 84806"/>
                <a:gd name="connsiteX8" fmla="*/ 76379 w 84806"/>
                <a:gd name="connsiteY8" fmla="*/ 43410 h 84806"/>
                <a:gd name="connsiteX9" fmla="*/ 43517 w 84806"/>
                <a:gd name="connsiteY9" fmla="*/ 10548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3517" y="86926"/>
                  </a:moveTo>
                  <a:cubicBezTo>
                    <a:pt x="19559" y="86926"/>
                    <a:pt x="0" y="67421"/>
                    <a:pt x="0" y="43463"/>
                  </a:cubicBezTo>
                  <a:cubicBezTo>
                    <a:pt x="0" y="19505"/>
                    <a:pt x="19506" y="0"/>
                    <a:pt x="43517" y="0"/>
                  </a:cubicBezTo>
                  <a:cubicBezTo>
                    <a:pt x="67474" y="0"/>
                    <a:pt x="86980" y="19505"/>
                    <a:pt x="86980" y="43463"/>
                  </a:cubicBezTo>
                  <a:cubicBezTo>
                    <a:pt x="86980" y="67421"/>
                    <a:pt x="67474" y="86926"/>
                    <a:pt x="43517" y="86926"/>
                  </a:cubicBezTo>
                  <a:close/>
                  <a:moveTo>
                    <a:pt x="43517" y="10548"/>
                  </a:moveTo>
                  <a:cubicBezTo>
                    <a:pt x="25389" y="10548"/>
                    <a:pt x="10601" y="25283"/>
                    <a:pt x="10601" y="43410"/>
                  </a:cubicBezTo>
                  <a:cubicBezTo>
                    <a:pt x="10601" y="61537"/>
                    <a:pt x="25336" y="76273"/>
                    <a:pt x="43517" y="76273"/>
                  </a:cubicBezTo>
                  <a:cubicBezTo>
                    <a:pt x="61644" y="76273"/>
                    <a:pt x="76379" y="61537"/>
                    <a:pt x="76379" y="43410"/>
                  </a:cubicBezTo>
                  <a:cubicBezTo>
                    <a:pt x="76379" y="25283"/>
                    <a:pt x="61644" y="10548"/>
                    <a:pt x="43517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C78B13D-7771-4D17-839F-80CEE4287E17}"/>
                </a:ext>
              </a:extLst>
            </p:cNvPr>
            <p:cNvSpPr/>
            <p:nvPr/>
          </p:nvSpPr>
          <p:spPr>
            <a:xfrm>
              <a:off x="7695498" y="1644041"/>
              <a:ext cx="137810" cy="137810"/>
            </a:xfrm>
            <a:custGeom>
              <a:avLst/>
              <a:gdLst>
                <a:gd name="connsiteX0" fmla="*/ 69753 w 137810"/>
                <a:gd name="connsiteY0" fmla="*/ 139506 h 137810"/>
                <a:gd name="connsiteX1" fmla="*/ 0 w 137810"/>
                <a:gd name="connsiteY1" fmla="*/ 69753 h 137810"/>
                <a:gd name="connsiteX2" fmla="*/ 69753 w 137810"/>
                <a:gd name="connsiteY2" fmla="*/ 0 h 137810"/>
                <a:gd name="connsiteX3" fmla="*/ 139506 w 137810"/>
                <a:gd name="connsiteY3" fmla="*/ 69753 h 137810"/>
                <a:gd name="connsiteX4" fmla="*/ 69753 w 137810"/>
                <a:gd name="connsiteY4" fmla="*/ 139506 h 137810"/>
                <a:gd name="connsiteX5" fmla="*/ 69753 w 137810"/>
                <a:gd name="connsiteY5" fmla="*/ 10601 h 137810"/>
                <a:gd name="connsiteX6" fmla="*/ 10601 w 137810"/>
                <a:gd name="connsiteY6" fmla="*/ 69753 h 137810"/>
                <a:gd name="connsiteX7" fmla="*/ 69753 w 137810"/>
                <a:gd name="connsiteY7" fmla="*/ 128905 h 137810"/>
                <a:gd name="connsiteX8" fmla="*/ 128905 w 137810"/>
                <a:gd name="connsiteY8" fmla="*/ 69753 h 137810"/>
                <a:gd name="connsiteX9" fmla="*/ 69753 w 137810"/>
                <a:gd name="connsiteY9" fmla="*/ 10601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810" h="137810">
                  <a:moveTo>
                    <a:pt x="69753" y="139506"/>
                  </a:moveTo>
                  <a:cubicBezTo>
                    <a:pt x="31272" y="139506"/>
                    <a:pt x="0" y="108234"/>
                    <a:pt x="0" y="69753"/>
                  </a:cubicBezTo>
                  <a:cubicBezTo>
                    <a:pt x="0" y="31272"/>
                    <a:pt x="31272" y="0"/>
                    <a:pt x="69753" y="0"/>
                  </a:cubicBezTo>
                  <a:cubicBezTo>
                    <a:pt x="108233" y="0"/>
                    <a:pt x="139506" y="31272"/>
                    <a:pt x="139506" y="69753"/>
                  </a:cubicBezTo>
                  <a:cubicBezTo>
                    <a:pt x="139506" y="108234"/>
                    <a:pt x="108233" y="139506"/>
                    <a:pt x="69753" y="139506"/>
                  </a:cubicBezTo>
                  <a:close/>
                  <a:moveTo>
                    <a:pt x="69753" y="10601"/>
                  </a:moveTo>
                  <a:cubicBezTo>
                    <a:pt x="37103" y="10601"/>
                    <a:pt x="10601" y="37156"/>
                    <a:pt x="10601" y="69753"/>
                  </a:cubicBezTo>
                  <a:cubicBezTo>
                    <a:pt x="10601" y="102350"/>
                    <a:pt x="37156" y="128905"/>
                    <a:pt x="69753" y="128905"/>
                  </a:cubicBezTo>
                  <a:cubicBezTo>
                    <a:pt x="102350" y="128905"/>
                    <a:pt x="128905" y="102350"/>
                    <a:pt x="128905" y="69753"/>
                  </a:cubicBezTo>
                  <a:cubicBezTo>
                    <a:pt x="128905" y="37156"/>
                    <a:pt x="102403" y="10601"/>
                    <a:pt x="6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189966-DF74-4FB0-89DD-3A16BA1E5BE1}"/>
                </a:ext>
              </a:extLst>
            </p:cNvPr>
            <p:cNvSpPr/>
            <p:nvPr/>
          </p:nvSpPr>
          <p:spPr>
            <a:xfrm>
              <a:off x="7695498" y="1644041"/>
              <a:ext cx="137810" cy="137810"/>
            </a:xfrm>
            <a:custGeom>
              <a:avLst/>
              <a:gdLst>
                <a:gd name="connsiteX0" fmla="*/ 69753 w 137810"/>
                <a:gd name="connsiteY0" fmla="*/ 139506 h 137810"/>
                <a:gd name="connsiteX1" fmla="*/ 0 w 137810"/>
                <a:gd name="connsiteY1" fmla="*/ 69753 h 137810"/>
                <a:gd name="connsiteX2" fmla="*/ 69753 w 137810"/>
                <a:gd name="connsiteY2" fmla="*/ 0 h 137810"/>
                <a:gd name="connsiteX3" fmla="*/ 139506 w 137810"/>
                <a:gd name="connsiteY3" fmla="*/ 69753 h 137810"/>
                <a:gd name="connsiteX4" fmla="*/ 69753 w 137810"/>
                <a:gd name="connsiteY4" fmla="*/ 139506 h 137810"/>
                <a:gd name="connsiteX5" fmla="*/ 69753 w 137810"/>
                <a:gd name="connsiteY5" fmla="*/ 10601 h 137810"/>
                <a:gd name="connsiteX6" fmla="*/ 10601 w 137810"/>
                <a:gd name="connsiteY6" fmla="*/ 69753 h 137810"/>
                <a:gd name="connsiteX7" fmla="*/ 69753 w 137810"/>
                <a:gd name="connsiteY7" fmla="*/ 128905 h 137810"/>
                <a:gd name="connsiteX8" fmla="*/ 128905 w 137810"/>
                <a:gd name="connsiteY8" fmla="*/ 69753 h 137810"/>
                <a:gd name="connsiteX9" fmla="*/ 69753 w 137810"/>
                <a:gd name="connsiteY9" fmla="*/ 10601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810" h="137810">
                  <a:moveTo>
                    <a:pt x="69753" y="139506"/>
                  </a:moveTo>
                  <a:cubicBezTo>
                    <a:pt x="31272" y="139506"/>
                    <a:pt x="0" y="108234"/>
                    <a:pt x="0" y="69753"/>
                  </a:cubicBezTo>
                  <a:cubicBezTo>
                    <a:pt x="0" y="31272"/>
                    <a:pt x="31272" y="0"/>
                    <a:pt x="69753" y="0"/>
                  </a:cubicBezTo>
                  <a:cubicBezTo>
                    <a:pt x="108233" y="0"/>
                    <a:pt x="139506" y="31272"/>
                    <a:pt x="139506" y="69753"/>
                  </a:cubicBezTo>
                  <a:cubicBezTo>
                    <a:pt x="139506" y="108234"/>
                    <a:pt x="108233" y="139506"/>
                    <a:pt x="69753" y="139506"/>
                  </a:cubicBezTo>
                  <a:close/>
                  <a:moveTo>
                    <a:pt x="69753" y="10601"/>
                  </a:moveTo>
                  <a:cubicBezTo>
                    <a:pt x="37103" y="10601"/>
                    <a:pt x="10601" y="37156"/>
                    <a:pt x="10601" y="69753"/>
                  </a:cubicBezTo>
                  <a:cubicBezTo>
                    <a:pt x="10601" y="102350"/>
                    <a:pt x="37156" y="128905"/>
                    <a:pt x="69753" y="128905"/>
                  </a:cubicBezTo>
                  <a:cubicBezTo>
                    <a:pt x="102350" y="128905"/>
                    <a:pt x="128905" y="102350"/>
                    <a:pt x="128905" y="69753"/>
                  </a:cubicBezTo>
                  <a:cubicBezTo>
                    <a:pt x="128905" y="37156"/>
                    <a:pt x="102403" y="10601"/>
                    <a:pt x="6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E69E419C-864E-424E-BF19-91699A069BC6}"/>
                </a:ext>
              </a:extLst>
            </p:cNvPr>
            <p:cNvSpPr/>
            <p:nvPr/>
          </p:nvSpPr>
          <p:spPr>
            <a:xfrm>
              <a:off x="7578307" y="1788000"/>
              <a:ext cx="42403" cy="42403"/>
            </a:xfrm>
            <a:custGeom>
              <a:avLst/>
              <a:gdLst>
                <a:gd name="connsiteX0" fmla="*/ 22633 w 42403"/>
                <a:gd name="connsiteY0" fmla="*/ 45265 h 42403"/>
                <a:gd name="connsiteX1" fmla="*/ 0 w 42403"/>
                <a:gd name="connsiteY1" fmla="*/ 22633 h 42403"/>
                <a:gd name="connsiteX2" fmla="*/ 22633 w 42403"/>
                <a:gd name="connsiteY2" fmla="*/ 0 h 42403"/>
                <a:gd name="connsiteX3" fmla="*/ 45265 w 42403"/>
                <a:gd name="connsiteY3" fmla="*/ 22633 h 42403"/>
                <a:gd name="connsiteX4" fmla="*/ 22633 w 42403"/>
                <a:gd name="connsiteY4" fmla="*/ 45265 h 42403"/>
                <a:gd name="connsiteX5" fmla="*/ 22633 w 42403"/>
                <a:gd name="connsiteY5" fmla="*/ 10601 h 42403"/>
                <a:gd name="connsiteX6" fmla="*/ 10601 w 42403"/>
                <a:gd name="connsiteY6" fmla="*/ 22633 h 42403"/>
                <a:gd name="connsiteX7" fmla="*/ 22633 w 42403"/>
                <a:gd name="connsiteY7" fmla="*/ 34665 h 42403"/>
                <a:gd name="connsiteX8" fmla="*/ 34664 w 42403"/>
                <a:gd name="connsiteY8" fmla="*/ 22633 h 42403"/>
                <a:gd name="connsiteX9" fmla="*/ 22633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2633" y="45265"/>
                  </a:moveTo>
                  <a:cubicBezTo>
                    <a:pt x="10176" y="45265"/>
                    <a:pt x="0" y="35089"/>
                    <a:pt x="0" y="22633"/>
                  </a:cubicBezTo>
                  <a:cubicBezTo>
                    <a:pt x="0" y="10177"/>
                    <a:pt x="10176" y="0"/>
                    <a:pt x="22633" y="0"/>
                  </a:cubicBezTo>
                  <a:cubicBezTo>
                    <a:pt x="35089" y="0"/>
                    <a:pt x="45265" y="10177"/>
                    <a:pt x="45265" y="22633"/>
                  </a:cubicBezTo>
                  <a:cubicBezTo>
                    <a:pt x="45265" y="35142"/>
                    <a:pt x="35089" y="45265"/>
                    <a:pt x="22633" y="45265"/>
                  </a:cubicBezTo>
                  <a:close/>
                  <a:moveTo>
                    <a:pt x="22633" y="10601"/>
                  </a:moveTo>
                  <a:cubicBezTo>
                    <a:pt x="16007" y="10601"/>
                    <a:pt x="10601" y="16007"/>
                    <a:pt x="10601" y="22633"/>
                  </a:cubicBezTo>
                  <a:cubicBezTo>
                    <a:pt x="10601" y="29258"/>
                    <a:pt x="16007" y="34665"/>
                    <a:pt x="22633" y="34665"/>
                  </a:cubicBezTo>
                  <a:cubicBezTo>
                    <a:pt x="29258" y="34665"/>
                    <a:pt x="34664" y="29258"/>
                    <a:pt x="34664" y="22633"/>
                  </a:cubicBezTo>
                  <a:cubicBezTo>
                    <a:pt x="34664" y="16007"/>
                    <a:pt x="29258" y="10601"/>
                    <a:pt x="2263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078243-B17E-4844-A7D7-21510DBF6863}"/>
                </a:ext>
              </a:extLst>
            </p:cNvPr>
            <p:cNvSpPr/>
            <p:nvPr/>
          </p:nvSpPr>
          <p:spPr>
            <a:xfrm>
              <a:off x="7557423" y="1767222"/>
              <a:ext cx="84806" cy="84806"/>
            </a:xfrm>
            <a:custGeom>
              <a:avLst/>
              <a:gdLst>
                <a:gd name="connsiteX0" fmla="*/ 43517 w 84806"/>
                <a:gd name="connsiteY0" fmla="*/ 86926 h 84806"/>
                <a:gd name="connsiteX1" fmla="*/ 0 w 84806"/>
                <a:gd name="connsiteY1" fmla="*/ 43463 h 84806"/>
                <a:gd name="connsiteX2" fmla="*/ 43517 w 84806"/>
                <a:gd name="connsiteY2" fmla="*/ 0 h 84806"/>
                <a:gd name="connsiteX3" fmla="*/ 86980 w 84806"/>
                <a:gd name="connsiteY3" fmla="*/ 43463 h 84806"/>
                <a:gd name="connsiteX4" fmla="*/ 43517 w 84806"/>
                <a:gd name="connsiteY4" fmla="*/ 86926 h 84806"/>
                <a:gd name="connsiteX5" fmla="*/ 43517 w 84806"/>
                <a:gd name="connsiteY5" fmla="*/ 10548 h 84806"/>
                <a:gd name="connsiteX6" fmla="*/ 10601 w 84806"/>
                <a:gd name="connsiteY6" fmla="*/ 43410 h 84806"/>
                <a:gd name="connsiteX7" fmla="*/ 43517 w 84806"/>
                <a:gd name="connsiteY7" fmla="*/ 76273 h 84806"/>
                <a:gd name="connsiteX8" fmla="*/ 76379 w 84806"/>
                <a:gd name="connsiteY8" fmla="*/ 43410 h 84806"/>
                <a:gd name="connsiteX9" fmla="*/ 43517 w 84806"/>
                <a:gd name="connsiteY9" fmla="*/ 10548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3517" y="86926"/>
                  </a:moveTo>
                  <a:cubicBezTo>
                    <a:pt x="19559" y="86926"/>
                    <a:pt x="0" y="67421"/>
                    <a:pt x="0" y="43463"/>
                  </a:cubicBezTo>
                  <a:cubicBezTo>
                    <a:pt x="0" y="19505"/>
                    <a:pt x="19506" y="0"/>
                    <a:pt x="43517" y="0"/>
                  </a:cubicBezTo>
                  <a:cubicBezTo>
                    <a:pt x="67474" y="0"/>
                    <a:pt x="86980" y="19505"/>
                    <a:pt x="86980" y="43463"/>
                  </a:cubicBezTo>
                  <a:cubicBezTo>
                    <a:pt x="86980" y="67421"/>
                    <a:pt x="67474" y="86926"/>
                    <a:pt x="43517" y="86926"/>
                  </a:cubicBezTo>
                  <a:close/>
                  <a:moveTo>
                    <a:pt x="43517" y="10548"/>
                  </a:moveTo>
                  <a:cubicBezTo>
                    <a:pt x="25389" y="10548"/>
                    <a:pt x="10601" y="25283"/>
                    <a:pt x="10601" y="43410"/>
                  </a:cubicBezTo>
                  <a:cubicBezTo>
                    <a:pt x="10601" y="61537"/>
                    <a:pt x="25336" y="76273"/>
                    <a:pt x="43517" y="76273"/>
                  </a:cubicBezTo>
                  <a:cubicBezTo>
                    <a:pt x="61644" y="76273"/>
                    <a:pt x="76379" y="61537"/>
                    <a:pt x="76379" y="43410"/>
                  </a:cubicBezTo>
                  <a:cubicBezTo>
                    <a:pt x="76379" y="25283"/>
                    <a:pt x="61644" y="10548"/>
                    <a:pt x="43517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52596A-4E93-49F2-933A-719C729EB68B}"/>
                </a:ext>
              </a:extLst>
            </p:cNvPr>
            <p:cNvSpPr/>
            <p:nvPr/>
          </p:nvSpPr>
          <p:spPr>
            <a:xfrm>
              <a:off x="7531186" y="1740932"/>
              <a:ext cx="137810" cy="137810"/>
            </a:xfrm>
            <a:custGeom>
              <a:avLst/>
              <a:gdLst>
                <a:gd name="connsiteX0" fmla="*/ 69753 w 137810"/>
                <a:gd name="connsiteY0" fmla="*/ 139506 h 137810"/>
                <a:gd name="connsiteX1" fmla="*/ 0 w 137810"/>
                <a:gd name="connsiteY1" fmla="*/ 69753 h 137810"/>
                <a:gd name="connsiteX2" fmla="*/ 69753 w 137810"/>
                <a:gd name="connsiteY2" fmla="*/ 0 h 137810"/>
                <a:gd name="connsiteX3" fmla="*/ 139506 w 137810"/>
                <a:gd name="connsiteY3" fmla="*/ 69753 h 137810"/>
                <a:gd name="connsiteX4" fmla="*/ 69753 w 137810"/>
                <a:gd name="connsiteY4" fmla="*/ 139506 h 137810"/>
                <a:gd name="connsiteX5" fmla="*/ 69753 w 137810"/>
                <a:gd name="connsiteY5" fmla="*/ 10548 h 137810"/>
                <a:gd name="connsiteX6" fmla="*/ 10601 w 137810"/>
                <a:gd name="connsiteY6" fmla="*/ 69700 h 137810"/>
                <a:gd name="connsiteX7" fmla="*/ 69753 w 137810"/>
                <a:gd name="connsiteY7" fmla="*/ 128852 h 137810"/>
                <a:gd name="connsiteX8" fmla="*/ 128905 w 137810"/>
                <a:gd name="connsiteY8" fmla="*/ 69700 h 137810"/>
                <a:gd name="connsiteX9" fmla="*/ 69753 w 137810"/>
                <a:gd name="connsiteY9" fmla="*/ 10548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810" h="137810">
                  <a:moveTo>
                    <a:pt x="69753" y="139506"/>
                  </a:moveTo>
                  <a:cubicBezTo>
                    <a:pt x="31272" y="139506"/>
                    <a:pt x="0" y="108234"/>
                    <a:pt x="0" y="69753"/>
                  </a:cubicBezTo>
                  <a:cubicBezTo>
                    <a:pt x="0" y="31272"/>
                    <a:pt x="31272" y="0"/>
                    <a:pt x="69753" y="0"/>
                  </a:cubicBezTo>
                  <a:cubicBezTo>
                    <a:pt x="108233" y="0"/>
                    <a:pt x="139506" y="31272"/>
                    <a:pt x="139506" y="69753"/>
                  </a:cubicBezTo>
                  <a:cubicBezTo>
                    <a:pt x="139506" y="108234"/>
                    <a:pt x="108233" y="139506"/>
                    <a:pt x="69753" y="139506"/>
                  </a:cubicBezTo>
                  <a:close/>
                  <a:moveTo>
                    <a:pt x="69753" y="10548"/>
                  </a:moveTo>
                  <a:cubicBezTo>
                    <a:pt x="37103" y="10548"/>
                    <a:pt x="10601" y="37103"/>
                    <a:pt x="10601" y="69700"/>
                  </a:cubicBezTo>
                  <a:cubicBezTo>
                    <a:pt x="10601" y="102297"/>
                    <a:pt x="37156" y="128852"/>
                    <a:pt x="69753" y="128852"/>
                  </a:cubicBezTo>
                  <a:cubicBezTo>
                    <a:pt x="102350" y="128852"/>
                    <a:pt x="128905" y="102297"/>
                    <a:pt x="128905" y="69700"/>
                  </a:cubicBezTo>
                  <a:cubicBezTo>
                    <a:pt x="128905" y="37103"/>
                    <a:pt x="102350" y="10548"/>
                    <a:pt x="69753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F58C3534-D6C7-427A-BF94-637D229BA7D6}"/>
                </a:ext>
              </a:extLst>
            </p:cNvPr>
            <p:cNvSpPr/>
            <p:nvPr/>
          </p:nvSpPr>
          <p:spPr>
            <a:xfrm>
              <a:off x="7531186" y="1740932"/>
              <a:ext cx="137810" cy="137810"/>
            </a:xfrm>
            <a:custGeom>
              <a:avLst/>
              <a:gdLst>
                <a:gd name="connsiteX0" fmla="*/ 69753 w 137810"/>
                <a:gd name="connsiteY0" fmla="*/ 139506 h 137810"/>
                <a:gd name="connsiteX1" fmla="*/ 0 w 137810"/>
                <a:gd name="connsiteY1" fmla="*/ 69753 h 137810"/>
                <a:gd name="connsiteX2" fmla="*/ 69753 w 137810"/>
                <a:gd name="connsiteY2" fmla="*/ 0 h 137810"/>
                <a:gd name="connsiteX3" fmla="*/ 139506 w 137810"/>
                <a:gd name="connsiteY3" fmla="*/ 69753 h 137810"/>
                <a:gd name="connsiteX4" fmla="*/ 69753 w 137810"/>
                <a:gd name="connsiteY4" fmla="*/ 139506 h 137810"/>
                <a:gd name="connsiteX5" fmla="*/ 69753 w 137810"/>
                <a:gd name="connsiteY5" fmla="*/ 10548 h 137810"/>
                <a:gd name="connsiteX6" fmla="*/ 10601 w 137810"/>
                <a:gd name="connsiteY6" fmla="*/ 69700 h 137810"/>
                <a:gd name="connsiteX7" fmla="*/ 69753 w 137810"/>
                <a:gd name="connsiteY7" fmla="*/ 128852 h 137810"/>
                <a:gd name="connsiteX8" fmla="*/ 128905 w 137810"/>
                <a:gd name="connsiteY8" fmla="*/ 69700 h 137810"/>
                <a:gd name="connsiteX9" fmla="*/ 69753 w 137810"/>
                <a:gd name="connsiteY9" fmla="*/ 10548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810" h="137810">
                  <a:moveTo>
                    <a:pt x="69753" y="139506"/>
                  </a:moveTo>
                  <a:cubicBezTo>
                    <a:pt x="31272" y="139506"/>
                    <a:pt x="0" y="108234"/>
                    <a:pt x="0" y="69753"/>
                  </a:cubicBezTo>
                  <a:cubicBezTo>
                    <a:pt x="0" y="31272"/>
                    <a:pt x="31272" y="0"/>
                    <a:pt x="69753" y="0"/>
                  </a:cubicBezTo>
                  <a:cubicBezTo>
                    <a:pt x="108233" y="0"/>
                    <a:pt x="139506" y="31272"/>
                    <a:pt x="139506" y="69753"/>
                  </a:cubicBezTo>
                  <a:cubicBezTo>
                    <a:pt x="139506" y="108234"/>
                    <a:pt x="108233" y="139506"/>
                    <a:pt x="69753" y="139506"/>
                  </a:cubicBezTo>
                  <a:close/>
                  <a:moveTo>
                    <a:pt x="69753" y="10548"/>
                  </a:moveTo>
                  <a:cubicBezTo>
                    <a:pt x="37103" y="10548"/>
                    <a:pt x="10601" y="37103"/>
                    <a:pt x="10601" y="69700"/>
                  </a:cubicBezTo>
                  <a:cubicBezTo>
                    <a:pt x="10601" y="102297"/>
                    <a:pt x="37156" y="128852"/>
                    <a:pt x="69753" y="128852"/>
                  </a:cubicBezTo>
                  <a:cubicBezTo>
                    <a:pt x="102350" y="128852"/>
                    <a:pt x="128905" y="102297"/>
                    <a:pt x="128905" y="69700"/>
                  </a:cubicBezTo>
                  <a:cubicBezTo>
                    <a:pt x="128905" y="37103"/>
                    <a:pt x="102350" y="10548"/>
                    <a:pt x="69753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A7EC49F-3B36-4303-B95A-9F56C2E4630A}"/>
                </a:ext>
              </a:extLst>
            </p:cNvPr>
            <p:cNvSpPr/>
            <p:nvPr/>
          </p:nvSpPr>
          <p:spPr>
            <a:xfrm>
              <a:off x="7729314" y="1543387"/>
              <a:ext cx="74205" cy="74205"/>
            </a:xfrm>
            <a:custGeom>
              <a:avLst/>
              <a:gdLst>
                <a:gd name="connsiteX0" fmla="*/ 39700 w 74205"/>
                <a:gd name="connsiteY0" fmla="*/ 79400 h 74205"/>
                <a:gd name="connsiteX1" fmla="*/ 0 w 74205"/>
                <a:gd name="connsiteY1" fmla="*/ 39700 h 74205"/>
                <a:gd name="connsiteX2" fmla="*/ 39700 w 74205"/>
                <a:gd name="connsiteY2" fmla="*/ 0 h 74205"/>
                <a:gd name="connsiteX3" fmla="*/ 79400 w 74205"/>
                <a:gd name="connsiteY3" fmla="*/ 39700 h 74205"/>
                <a:gd name="connsiteX4" fmla="*/ 39700 w 74205"/>
                <a:gd name="connsiteY4" fmla="*/ 79400 h 74205"/>
                <a:gd name="connsiteX5" fmla="*/ 39700 w 74205"/>
                <a:gd name="connsiteY5" fmla="*/ 10548 h 74205"/>
                <a:gd name="connsiteX6" fmla="*/ 10601 w 74205"/>
                <a:gd name="connsiteY6" fmla="*/ 39647 h 74205"/>
                <a:gd name="connsiteX7" fmla="*/ 39700 w 74205"/>
                <a:gd name="connsiteY7" fmla="*/ 68746 h 74205"/>
                <a:gd name="connsiteX8" fmla="*/ 68799 w 74205"/>
                <a:gd name="connsiteY8" fmla="*/ 39647 h 74205"/>
                <a:gd name="connsiteX9" fmla="*/ 39700 w 74205"/>
                <a:gd name="connsiteY9" fmla="*/ 1054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05" h="74205">
                  <a:moveTo>
                    <a:pt x="39700" y="79400"/>
                  </a:moveTo>
                  <a:cubicBezTo>
                    <a:pt x="17809" y="79400"/>
                    <a:pt x="0" y="61590"/>
                    <a:pt x="0" y="39700"/>
                  </a:cubicBezTo>
                  <a:cubicBezTo>
                    <a:pt x="0" y="17809"/>
                    <a:pt x="17809" y="0"/>
                    <a:pt x="39700" y="0"/>
                  </a:cubicBezTo>
                  <a:cubicBezTo>
                    <a:pt x="61590" y="0"/>
                    <a:pt x="79400" y="17809"/>
                    <a:pt x="79400" y="39700"/>
                  </a:cubicBezTo>
                  <a:cubicBezTo>
                    <a:pt x="79400" y="61590"/>
                    <a:pt x="61590" y="79400"/>
                    <a:pt x="39700" y="79400"/>
                  </a:cubicBezTo>
                  <a:close/>
                  <a:moveTo>
                    <a:pt x="39700" y="10548"/>
                  </a:moveTo>
                  <a:cubicBezTo>
                    <a:pt x="23640" y="10548"/>
                    <a:pt x="10601" y="23587"/>
                    <a:pt x="10601" y="39647"/>
                  </a:cubicBezTo>
                  <a:cubicBezTo>
                    <a:pt x="10601" y="55707"/>
                    <a:pt x="23640" y="68746"/>
                    <a:pt x="39700" y="68746"/>
                  </a:cubicBezTo>
                  <a:cubicBezTo>
                    <a:pt x="55760" y="68746"/>
                    <a:pt x="68799" y="55707"/>
                    <a:pt x="68799" y="39647"/>
                  </a:cubicBezTo>
                  <a:cubicBezTo>
                    <a:pt x="68799" y="23587"/>
                    <a:pt x="55760" y="10548"/>
                    <a:pt x="39700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65AAE599-2694-4961-AD23-0A62C356766B}"/>
                </a:ext>
              </a:extLst>
            </p:cNvPr>
            <p:cNvSpPr/>
            <p:nvPr/>
          </p:nvSpPr>
          <p:spPr>
            <a:xfrm>
              <a:off x="7746964" y="1825367"/>
              <a:ext cx="42403" cy="42403"/>
            </a:xfrm>
            <a:custGeom>
              <a:avLst/>
              <a:gdLst>
                <a:gd name="connsiteX0" fmla="*/ 22050 w 42403"/>
                <a:gd name="connsiteY0" fmla="*/ 44099 h 42403"/>
                <a:gd name="connsiteX1" fmla="*/ 0 w 42403"/>
                <a:gd name="connsiteY1" fmla="*/ 22050 h 42403"/>
                <a:gd name="connsiteX2" fmla="*/ 22050 w 42403"/>
                <a:gd name="connsiteY2" fmla="*/ 0 h 42403"/>
                <a:gd name="connsiteX3" fmla="*/ 44100 w 42403"/>
                <a:gd name="connsiteY3" fmla="*/ 22050 h 42403"/>
                <a:gd name="connsiteX4" fmla="*/ 22050 w 42403"/>
                <a:gd name="connsiteY4" fmla="*/ 44099 h 42403"/>
                <a:gd name="connsiteX5" fmla="*/ 22050 w 42403"/>
                <a:gd name="connsiteY5" fmla="*/ 10601 h 42403"/>
                <a:gd name="connsiteX6" fmla="*/ 10601 w 42403"/>
                <a:gd name="connsiteY6" fmla="*/ 22050 h 42403"/>
                <a:gd name="connsiteX7" fmla="*/ 22050 w 42403"/>
                <a:gd name="connsiteY7" fmla="*/ 33498 h 42403"/>
                <a:gd name="connsiteX8" fmla="*/ 33499 w 42403"/>
                <a:gd name="connsiteY8" fmla="*/ 22050 h 42403"/>
                <a:gd name="connsiteX9" fmla="*/ 22050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2050" y="44099"/>
                  </a:moveTo>
                  <a:cubicBezTo>
                    <a:pt x="9912" y="44099"/>
                    <a:pt x="0" y="34187"/>
                    <a:pt x="0" y="22050"/>
                  </a:cubicBezTo>
                  <a:cubicBezTo>
                    <a:pt x="0" y="9912"/>
                    <a:pt x="9912" y="0"/>
                    <a:pt x="22050" y="0"/>
                  </a:cubicBezTo>
                  <a:cubicBezTo>
                    <a:pt x="34188" y="0"/>
                    <a:pt x="44100" y="9912"/>
                    <a:pt x="44100" y="22050"/>
                  </a:cubicBezTo>
                  <a:cubicBezTo>
                    <a:pt x="44100" y="34187"/>
                    <a:pt x="34240" y="44099"/>
                    <a:pt x="22050" y="44099"/>
                  </a:cubicBezTo>
                  <a:close/>
                  <a:moveTo>
                    <a:pt x="22050" y="10601"/>
                  </a:moveTo>
                  <a:cubicBezTo>
                    <a:pt x="15742" y="10601"/>
                    <a:pt x="10601" y="15742"/>
                    <a:pt x="10601" y="22050"/>
                  </a:cubicBezTo>
                  <a:cubicBezTo>
                    <a:pt x="10601" y="28357"/>
                    <a:pt x="15742" y="33498"/>
                    <a:pt x="22050" y="33498"/>
                  </a:cubicBezTo>
                  <a:cubicBezTo>
                    <a:pt x="28357" y="33498"/>
                    <a:pt x="33499" y="28357"/>
                    <a:pt x="33499" y="22050"/>
                  </a:cubicBezTo>
                  <a:cubicBezTo>
                    <a:pt x="33499" y="15742"/>
                    <a:pt x="28357" y="10601"/>
                    <a:pt x="2205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6" name="Group 755">
            <a:extLst>
              <a:ext uri="{FF2B5EF4-FFF2-40B4-BE49-F238E27FC236}">
                <a16:creationId xmlns:a16="http://schemas.microsoft.com/office/drawing/2014/main" id="{FF111497-6B62-4C7E-AC9B-D84A82B79CAC}"/>
              </a:ext>
            </a:extLst>
          </p:cNvPr>
          <p:cNvGrpSpPr/>
          <p:nvPr/>
        </p:nvGrpSpPr>
        <p:grpSpPr>
          <a:xfrm>
            <a:off x="8632750" y="1481001"/>
            <a:ext cx="224343" cy="461770"/>
            <a:chOff x="8652218" y="1521072"/>
            <a:chExt cx="185407" cy="381628"/>
          </a:xfrm>
        </p:grpSpPr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E6F6D1C-ED13-413A-95FA-BCB1C37493BF}"/>
                </a:ext>
              </a:extLst>
            </p:cNvPr>
            <p:cNvSpPr/>
            <p:nvPr/>
          </p:nvSpPr>
          <p:spPr>
            <a:xfrm>
              <a:off x="8657412" y="1521072"/>
              <a:ext cx="180213" cy="381628"/>
            </a:xfrm>
            <a:custGeom>
              <a:avLst/>
              <a:gdLst>
                <a:gd name="connsiteX0" fmla="*/ 153817 w 180213"/>
                <a:gd name="connsiteY0" fmla="*/ 385391 h 381627"/>
                <a:gd name="connsiteX1" fmla="*/ 28887 w 180213"/>
                <a:gd name="connsiteY1" fmla="*/ 385391 h 381627"/>
                <a:gd name="connsiteX2" fmla="*/ 0 w 180213"/>
                <a:gd name="connsiteY2" fmla="*/ 356504 h 381627"/>
                <a:gd name="connsiteX3" fmla="*/ 0 w 180213"/>
                <a:gd name="connsiteY3" fmla="*/ 28887 h 381627"/>
                <a:gd name="connsiteX4" fmla="*/ 28887 w 180213"/>
                <a:gd name="connsiteY4" fmla="*/ 0 h 381627"/>
                <a:gd name="connsiteX5" fmla="*/ 153817 w 180213"/>
                <a:gd name="connsiteY5" fmla="*/ 0 h 381627"/>
                <a:gd name="connsiteX6" fmla="*/ 182704 w 180213"/>
                <a:gd name="connsiteY6" fmla="*/ 28887 h 381627"/>
                <a:gd name="connsiteX7" fmla="*/ 182704 w 180213"/>
                <a:gd name="connsiteY7" fmla="*/ 356557 h 381627"/>
                <a:gd name="connsiteX8" fmla="*/ 153817 w 180213"/>
                <a:gd name="connsiteY8" fmla="*/ 385391 h 381627"/>
                <a:gd name="connsiteX9" fmla="*/ 28887 w 180213"/>
                <a:gd name="connsiteY9" fmla="*/ 10601 h 381627"/>
                <a:gd name="connsiteX10" fmla="*/ 10601 w 180213"/>
                <a:gd name="connsiteY10" fmla="*/ 28887 h 381627"/>
                <a:gd name="connsiteX11" fmla="*/ 10601 w 180213"/>
                <a:gd name="connsiteY11" fmla="*/ 356557 h 381627"/>
                <a:gd name="connsiteX12" fmla="*/ 28887 w 180213"/>
                <a:gd name="connsiteY12" fmla="*/ 374843 h 381627"/>
                <a:gd name="connsiteX13" fmla="*/ 153817 w 180213"/>
                <a:gd name="connsiteY13" fmla="*/ 374843 h 381627"/>
                <a:gd name="connsiteX14" fmla="*/ 172103 w 180213"/>
                <a:gd name="connsiteY14" fmla="*/ 356557 h 381627"/>
                <a:gd name="connsiteX15" fmla="*/ 172103 w 180213"/>
                <a:gd name="connsiteY15" fmla="*/ 28887 h 381627"/>
                <a:gd name="connsiteX16" fmla="*/ 153817 w 180213"/>
                <a:gd name="connsiteY16" fmla="*/ 10601 h 381627"/>
                <a:gd name="connsiteX17" fmla="*/ 28887 w 180213"/>
                <a:gd name="connsiteY17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0213" h="381627">
                  <a:moveTo>
                    <a:pt x="153817" y="385391"/>
                  </a:moveTo>
                  <a:lnTo>
                    <a:pt x="28887" y="385391"/>
                  </a:lnTo>
                  <a:cubicBezTo>
                    <a:pt x="12986" y="385391"/>
                    <a:pt x="0" y="372458"/>
                    <a:pt x="0" y="356504"/>
                  </a:cubicBezTo>
                  <a:lnTo>
                    <a:pt x="0" y="28887"/>
                  </a:lnTo>
                  <a:cubicBezTo>
                    <a:pt x="0" y="12986"/>
                    <a:pt x="12933" y="0"/>
                    <a:pt x="28887" y="0"/>
                  </a:cubicBezTo>
                  <a:lnTo>
                    <a:pt x="153817" y="0"/>
                  </a:lnTo>
                  <a:cubicBezTo>
                    <a:pt x="169718" y="0"/>
                    <a:pt x="182704" y="12933"/>
                    <a:pt x="182704" y="28887"/>
                  </a:cubicBezTo>
                  <a:lnTo>
                    <a:pt x="182704" y="356557"/>
                  </a:lnTo>
                  <a:cubicBezTo>
                    <a:pt x="182704" y="372458"/>
                    <a:pt x="169772" y="385391"/>
                    <a:pt x="153817" y="385391"/>
                  </a:cubicBezTo>
                  <a:close/>
                  <a:moveTo>
                    <a:pt x="28887" y="10601"/>
                  </a:moveTo>
                  <a:cubicBezTo>
                    <a:pt x="18817" y="10601"/>
                    <a:pt x="10601" y="18816"/>
                    <a:pt x="10601" y="28887"/>
                  </a:cubicBezTo>
                  <a:lnTo>
                    <a:pt x="10601" y="356557"/>
                  </a:lnTo>
                  <a:cubicBezTo>
                    <a:pt x="10601" y="366628"/>
                    <a:pt x="18817" y="374843"/>
                    <a:pt x="28887" y="374843"/>
                  </a:cubicBezTo>
                  <a:lnTo>
                    <a:pt x="153817" y="374843"/>
                  </a:lnTo>
                  <a:cubicBezTo>
                    <a:pt x="163888" y="374843"/>
                    <a:pt x="172103" y="366628"/>
                    <a:pt x="172103" y="356557"/>
                  </a:cubicBezTo>
                  <a:lnTo>
                    <a:pt x="172103" y="28887"/>
                  </a:lnTo>
                  <a:cubicBezTo>
                    <a:pt x="172103" y="18816"/>
                    <a:pt x="163888" y="10601"/>
                    <a:pt x="153817" y="10601"/>
                  </a:cubicBezTo>
                  <a:lnTo>
                    <a:pt x="28887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4D400818-307F-4598-B15B-B28689E6FF02}"/>
                </a:ext>
              </a:extLst>
            </p:cNvPr>
            <p:cNvSpPr/>
            <p:nvPr/>
          </p:nvSpPr>
          <p:spPr>
            <a:xfrm>
              <a:off x="8652218" y="1604129"/>
              <a:ext cx="10601" cy="42403"/>
            </a:xfrm>
            <a:custGeom>
              <a:avLst/>
              <a:gdLst>
                <a:gd name="connsiteX0" fmla="*/ 11554 w 10600"/>
                <a:gd name="connsiteY0" fmla="*/ 46113 h 42403"/>
                <a:gd name="connsiteX1" fmla="*/ 6679 w 10600"/>
                <a:gd name="connsiteY1" fmla="*/ 46113 h 42403"/>
                <a:gd name="connsiteX2" fmla="*/ 0 w 10600"/>
                <a:gd name="connsiteY2" fmla="*/ 40919 h 42403"/>
                <a:gd name="connsiteX3" fmla="*/ 0 w 10600"/>
                <a:gd name="connsiteY3" fmla="*/ 5194 h 42403"/>
                <a:gd name="connsiteX4" fmla="*/ 6679 w 10600"/>
                <a:gd name="connsiteY4" fmla="*/ 0 h 42403"/>
                <a:gd name="connsiteX5" fmla="*/ 10813 w 10600"/>
                <a:gd name="connsiteY5" fmla="*/ 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42403">
                  <a:moveTo>
                    <a:pt x="11554" y="46113"/>
                  </a:moveTo>
                  <a:lnTo>
                    <a:pt x="6679" y="46113"/>
                  </a:lnTo>
                  <a:cubicBezTo>
                    <a:pt x="2968" y="46113"/>
                    <a:pt x="0" y="43781"/>
                    <a:pt x="0" y="40919"/>
                  </a:cubicBezTo>
                  <a:lnTo>
                    <a:pt x="0" y="5194"/>
                  </a:lnTo>
                  <a:cubicBezTo>
                    <a:pt x="0" y="2332"/>
                    <a:pt x="2968" y="0"/>
                    <a:pt x="6679" y="0"/>
                  </a:cubicBezTo>
                  <a:lnTo>
                    <a:pt x="10813" y="0"/>
                  </a:lnTo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CA48AB63-C611-4CEF-8A9E-B90EF63518C9}"/>
                </a:ext>
              </a:extLst>
            </p:cNvPr>
            <p:cNvSpPr/>
            <p:nvPr/>
          </p:nvSpPr>
          <p:spPr>
            <a:xfrm>
              <a:off x="8682748" y="1544447"/>
              <a:ext cx="26502" cy="53004"/>
            </a:xfrm>
            <a:custGeom>
              <a:avLst/>
              <a:gdLst>
                <a:gd name="connsiteX0" fmla="*/ 24222 w 26501"/>
                <a:gd name="connsiteY0" fmla="*/ 4187 h 53003"/>
                <a:gd name="connsiteX1" fmla="*/ 14205 w 26501"/>
                <a:gd name="connsiteY1" fmla="*/ 0 h 53003"/>
                <a:gd name="connsiteX2" fmla="*/ 0 w 26501"/>
                <a:gd name="connsiteY2" fmla="*/ 14205 h 53003"/>
                <a:gd name="connsiteX3" fmla="*/ 0 w 26501"/>
                <a:gd name="connsiteY3" fmla="*/ 43092 h 53003"/>
                <a:gd name="connsiteX4" fmla="*/ 14205 w 26501"/>
                <a:gd name="connsiteY4" fmla="*/ 57297 h 53003"/>
                <a:gd name="connsiteX5" fmla="*/ 28410 w 26501"/>
                <a:gd name="connsiteY5" fmla="*/ 43092 h 53003"/>
                <a:gd name="connsiteX6" fmla="*/ 28410 w 26501"/>
                <a:gd name="connsiteY6" fmla="*/ 14205 h 53003"/>
                <a:gd name="connsiteX7" fmla="*/ 24222 w 26501"/>
                <a:gd name="connsiteY7" fmla="*/ 4187 h 53003"/>
                <a:gd name="connsiteX8" fmla="*/ 14205 w 26501"/>
                <a:gd name="connsiteY8" fmla="*/ 49612 h 53003"/>
                <a:gd name="connsiteX9" fmla="*/ 8427 w 26501"/>
                <a:gd name="connsiteY9" fmla="*/ 43887 h 53003"/>
                <a:gd name="connsiteX10" fmla="*/ 14205 w 26501"/>
                <a:gd name="connsiteY10" fmla="*/ 38110 h 53003"/>
                <a:gd name="connsiteX11" fmla="*/ 19930 w 26501"/>
                <a:gd name="connsiteY11" fmla="*/ 43887 h 53003"/>
                <a:gd name="connsiteX12" fmla="*/ 14205 w 26501"/>
                <a:gd name="connsiteY12" fmla="*/ 49612 h 53003"/>
                <a:gd name="connsiteX13" fmla="*/ 11926 w 26501"/>
                <a:gd name="connsiteY13" fmla="*/ 28622 h 53003"/>
                <a:gd name="connsiteX14" fmla="*/ 14205 w 26501"/>
                <a:gd name="connsiteY14" fmla="*/ 26343 h 53003"/>
                <a:gd name="connsiteX15" fmla="*/ 16484 w 26501"/>
                <a:gd name="connsiteY15" fmla="*/ 28622 h 53003"/>
                <a:gd name="connsiteX16" fmla="*/ 14205 w 26501"/>
                <a:gd name="connsiteY16" fmla="*/ 30954 h 53003"/>
                <a:gd name="connsiteX17" fmla="*/ 11926 w 26501"/>
                <a:gd name="connsiteY17" fmla="*/ 28622 h 53003"/>
                <a:gd name="connsiteX18" fmla="*/ 14205 w 26501"/>
                <a:gd name="connsiteY18" fmla="*/ 19134 h 53003"/>
                <a:gd name="connsiteX19" fmla="*/ 8427 w 26501"/>
                <a:gd name="connsiteY19" fmla="*/ 13410 h 53003"/>
                <a:gd name="connsiteX20" fmla="*/ 14205 w 26501"/>
                <a:gd name="connsiteY20" fmla="*/ 7633 h 53003"/>
                <a:gd name="connsiteX21" fmla="*/ 19930 w 26501"/>
                <a:gd name="connsiteY21" fmla="*/ 13410 h 53003"/>
                <a:gd name="connsiteX22" fmla="*/ 14205 w 26501"/>
                <a:gd name="connsiteY22" fmla="*/ 1913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6501" h="53003">
                  <a:moveTo>
                    <a:pt x="24222" y="4187"/>
                  </a:moveTo>
                  <a:cubicBezTo>
                    <a:pt x="21678" y="1590"/>
                    <a:pt x="18127" y="0"/>
                    <a:pt x="14205" y="0"/>
                  </a:cubicBezTo>
                  <a:cubicBezTo>
                    <a:pt x="6360" y="0"/>
                    <a:pt x="0" y="6360"/>
                    <a:pt x="0" y="14205"/>
                  </a:cubicBezTo>
                  <a:lnTo>
                    <a:pt x="0" y="43092"/>
                  </a:lnTo>
                  <a:cubicBezTo>
                    <a:pt x="0" y="50937"/>
                    <a:pt x="6360" y="57297"/>
                    <a:pt x="14205" y="57297"/>
                  </a:cubicBezTo>
                  <a:cubicBezTo>
                    <a:pt x="22049" y="57297"/>
                    <a:pt x="28410" y="50937"/>
                    <a:pt x="28410" y="43092"/>
                  </a:cubicBezTo>
                  <a:lnTo>
                    <a:pt x="28410" y="14205"/>
                  </a:lnTo>
                  <a:cubicBezTo>
                    <a:pt x="28410" y="10283"/>
                    <a:pt x="26820" y="6678"/>
                    <a:pt x="24222" y="4187"/>
                  </a:cubicBezTo>
                  <a:close/>
                  <a:moveTo>
                    <a:pt x="14205" y="49612"/>
                  </a:moveTo>
                  <a:cubicBezTo>
                    <a:pt x="11025" y="49612"/>
                    <a:pt x="8427" y="47067"/>
                    <a:pt x="8427" y="43887"/>
                  </a:cubicBezTo>
                  <a:cubicBezTo>
                    <a:pt x="8427" y="40707"/>
                    <a:pt x="11025" y="38110"/>
                    <a:pt x="14205" y="38110"/>
                  </a:cubicBezTo>
                  <a:cubicBezTo>
                    <a:pt x="17385" y="38110"/>
                    <a:pt x="19930" y="40707"/>
                    <a:pt x="19930" y="43887"/>
                  </a:cubicBezTo>
                  <a:cubicBezTo>
                    <a:pt x="19983" y="47014"/>
                    <a:pt x="17385" y="49612"/>
                    <a:pt x="14205" y="49612"/>
                  </a:cubicBezTo>
                  <a:close/>
                  <a:moveTo>
                    <a:pt x="11926" y="28622"/>
                  </a:moveTo>
                  <a:cubicBezTo>
                    <a:pt x="11926" y="27350"/>
                    <a:pt x="12933" y="26343"/>
                    <a:pt x="14205" y="26343"/>
                  </a:cubicBezTo>
                  <a:cubicBezTo>
                    <a:pt x="15477" y="26343"/>
                    <a:pt x="16484" y="27350"/>
                    <a:pt x="16484" y="28622"/>
                  </a:cubicBezTo>
                  <a:cubicBezTo>
                    <a:pt x="16484" y="29894"/>
                    <a:pt x="15477" y="30954"/>
                    <a:pt x="14205" y="30954"/>
                  </a:cubicBezTo>
                  <a:cubicBezTo>
                    <a:pt x="12933" y="30954"/>
                    <a:pt x="11926" y="29894"/>
                    <a:pt x="11926" y="28622"/>
                  </a:cubicBezTo>
                  <a:close/>
                  <a:moveTo>
                    <a:pt x="14205" y="19134"/>
                  </a:moveTo>
                  <a:cubicBezTo>
                    <a:pt x="11025" y="19134"/>
                    <a:pt x="8427" y="16590"/>
                    <a:pt x="8427" y="13410"/>
                  </a:cubicBezTo>
                  <a:cubicBezTo>
                    <a:pt x="8427" y="10177"/>
                    <a:pt x="11025" y="7633"/>
                    <a:pt x="14205" y="7633"/>
                  </a:cubicBezTo>
                  <a:cubicBezTo>
                    <a:pt x="17385" y="7633"/>
                    <a:pt x="19930" y="10177"/>
                    <a:pt x="19930" y="13410"/>
                  </a:cubicBezTo>
                  <a:cubicBezTo>
                    <a:pt x="19983" y="16590"/>
                    <a:pt x="17385" y="19134"/>
                    <a:pt x="14205" y="191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5D7F8C3-4C93-4855-9452-3B1E864B1A66}"/>
                </a:ext>
              </a:extLst>
            </p:cNvPr>
            <p:cNvSpPr/>
            <p:nvPr/>
          </p:nvSpPr>
          <p:spPr>
            <a:xfrm>
              <a:off x="8727377" y="1613299"/>
              <a:ext cx="31802" cy="31802"/>
            </a:xfrm>
            <a:custGeom>
              <a:avLst/>
              <a:gdLst>
                <a:gd name="connsiteX0" fmla="*/ 32333 w 31802"/>
                <a:gd name="connsiteY0" fmla="*/ 16166 h 31802"/>
                <a:gd name="connsiteX1" fmla="*/ 16166 w 31802"/>
                <a:gd name="connsiteY1" fmla="*/ 32332 h 31802"/>
                <a:gd name="connsiteX2" fmla="*/ 0 w 31802"/>
                <a:gd name="connsiteY2" fmla="*/ 16166 h 31802"/>
                <a:gd name="connsiteX3" fmla="*/ 16166 w 31802"/>
                <a:gd name="connsiteY3" fmla="*/ 0 h 31802"/>
                <a:gd name="connsiteX4" fmla="*/ 32333 w 31802"/>
                <a:gd name="connsiteY4" fmla="*/ 1616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2333" y="16166"/>
                  </a:moveTo>
                  <a:cubicBezTo>
                    <a:pt x="32333" y="25095"/>
                    <a:pt x="25095" y="32332"/>
                    <a:pt x="16166" y="32332"/>
                  </a:cubicBezTo>
                  <a:cubicBezTo>
                    <a:pt x="7238" y="32332"/>
                    <a:pt x="0" y="25095"/>
                    <a:pt x="0" y="16166"/>
                  </a:cubicBezTo>
                  <a:cubicBezTo>
                    <a:pt x="0" y="7238"/>
                    <a:pt x="7237" y="0"/>
                    <a:pt x="16166" y="0"/>
                  </a:cubicBezTo>
                  <a:cubicBezTo>
                    <a:pt x="25094" y="0"/>
                    <a:pt x="32333" y="7238"/>
                    <a:pt x="32333" y="16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7" name="Group 756">
            <a:extLst>
              <a:ext uri="{FF2B5EF4-FFF2-40B4-BE49-F238E27FC236}">
                <a16:creationId xmlns:a16="http://schemas.microsoft.com/office/drawing/2014/main" id="{F6DBD60A-C870-4471-A249-1F2CE71A9809}"/>
              </a:ext>
            </a:extLst>
          </p:cNvPr>
          <p:cNvGrpSpPr/>
          <p:nvPr/>
        </p:nvGrpSpPr>
        <p:grpSpPr>
          <a:xfrm>
            <a:off x="9692827" y="1481001"/>
            <a:ext cx="224343" cy="461770"/>
            <a:chOff x="9712295" y="1521072"/>
            <a:chExt cx="185407" cy="381628"/>
          </a:xfrm>
        </p:grpSpPr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A3D3822C-74CF-44B2-90EB-9DB3925B30F7}"/>
                </a:ext>
              </a:extLst>
            </p:cNvPr>
            <p:cNvSpPr/>
            <p:nvPr/>
          </p:nvSpPr>
          <p:spPr>
            <a:xfrm>
              <a:off x="9717489" y="1521072"/>
              <a:ext cx="180213" cy="381628"/>
            </a:xfrm>
            <a:custGeom>
              <a:avLst/>
              <a:gdLst>
                <a:gd name="connsiteX0" fmla="*/ 153817 w 180213"/>
                <a:gd name="connsiteY0" fmla="*/ 385391 h 381627"/>
                <a:gd name="connsiteX1" fmla="*/ 28887 w 180213"/>
                <a:gd name="connsiteY1" fmla="*/ 385391 h 381627"/>
                <a:gd name="connsiteX2" fmla="*/ 0 w 180213"/>
                <a:gd name="connsiteY2" fmla="*/ 356504 h 381627"/>
                <a:gd name="connsiteX3" fmla="*/ 0 w 180213"/>
                <a:gd name="connsiteY3" fmla="*/ 28887 h 381627"/>
                <a:gd name="connsiteX4" fmla="*/ 28887 w 180213"/>
                <a:gd name="connsiteY4" fmla="*/ 0 h 381627"/>
                <a:gd name="connsiteX5" fmla="*/ 153817 w 180213"/>
                <a:gd name="connsiteY5" fmla="*/ 0 h 381627"/>
                <a:gd name="connsiteX6" fmla="*/ 182704 w 180213"/>
                <a:gd name="connsiteY6" fmla="*/ 28887 h 381627"/>
                <a:gd name="connsiteX7" fmla="*/ 182704 w 180213"/>
                <a:gd name="connsiteY7" fmla="*/ 356557 h 381627"/>
                <a:gd name="connsiteX8" fmla="*/ 153817 w 180213"/>
                <a:gd name="connsiteY8" fmla="*/ 385391 h 381627"/>
                <a:gd name="connsiteX9" fmla="*/ 28887 w 180213"/>
                <a:gd name="connsiteY9" fmla="*/ 10601 h 381627"/>
                <a:gd name="connsiteX10" fmla="*/ 10601 w 180213"/>
                <a:gd name="connsiteY10" fmla="*/ 28887 h 381627"/>
                <a:gd name="connsiteX11" fmla="*/ 10601 w 180213"/>
                <a:gd name="connsiteY11" fmla="*/ 356557 h 381627"/>
                <a:gd name="connsiteX12" fmla="*/ 28887 w 180213"/>
                <a:gd name="connsiteY12" fmla="*/ 374843 h 381627"/>
                <a:gd name="connsiteX13" fmla="*/ 153817 w 180213"/>
                <a:gd name="connsiteY13" fmla="*/ 374843 h 381627"/>
                <a:gd name="connsiteX14" fmla="*/ 172103 w 180213"/>
                <a:gd name="connsiteY14" fmla="*/ 356557 h 381627"/>
                <a:gd name="connsiteX15" fmla="*/ 172103 w 180213"/>
                <a:gd name="connsiteY15" fmla="*/ 28887 h 381627"/>
                <a:gd name="connsiteX16" fmla="*/ 153817 w 180213"/>
                <a:gd name="connsiteY16" fmla="*/ 10601 h 381627"/>
                <a:gd name="connsiteX17" fmla="*/ 28887 w 180213"/>
                <a:gd name="connsiteY17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0213" h="381627">
                  <a:moveTo>
                    <a:pt x="153817" y="385391"/>
                  </a:moveTo>
                  <a:lnTo>
                    <a:pt x="28887" y="385391"/>
                  </a:lnTo>
                  <a:cubicBezTo>
                    <a:pt x="12986" y="385391"/>
                    <a:pt x="0" y="372458"/>
                    <a:pt x="0" y="356504"/>
                  </a:cubicBezTo>
                  <a:lnTo>
                    <a:pt x="0" y="28887"/>
                  </a:lnTo>
                  <a:cubicBezTo>
                    <a:pt x="0" y="12986"/>
                    <a:pt x="12933" y="0"/>
                    <a:pt x="28887" y="0"/>
                  </a:cubicBezTo>
                  <a:lnTo>
                    <a:pt x="153817" y="0"/>
                  </a:lnTo>
                  <a:cubicBezTo>
                    <a:pt x="169718" y="0"/>
                    <a:pt x="182704" y="12933"/>
                    <a:pt x="182704" y="28887"/>
                  </a:cubicBezTo>
                  <a:lnTo>
                    <a:pt x="182704" y="356557"/>
                  </a:lnTo>
                  <a:cubicBezTo>
                    <a:pt x="182704" y="372458"/>
                    <a:pt x="169772" y="385391"/>
                    <a:pt x="153817" y="385391"/>
                  </a:cubicBezTo>
                  <a:close/>
                  <a:moveTo>
                    <a:pt x="28887" y="10601"/>
                  </a:moveTo>
                  <a:cubicBezTo>
                    <a:pt x="18817" y="10601"/>
                    <a:pt x="10601" y="18816"/>
                    <a:pt x="10601" y="28887"/>
                  </a:cubicBezTo>
                  <a:lnTo>
                    <a:pt x="10601" y="356557"/>
                  </a:lnTo>
                  <a:cubicBezTo>
                    <a:pt x="10601" y="366628"/>
                    <a:pt x="18817" y="374843"/>
                    <a:pt x="28887" y="374843"/>
                  </a:cubicBezTo>
                  <a:lnTo>
                    <a:pt x="153817" y="374843"/>
                  </a:lnTo>
                  <a:cubicBezTo>
                    <a:pt x="163888" y="374843"/>
                    <a:pt x="172103" y="366628"/>
                    <a:pt x="172103" y="356557"/>
                  </a:cubicBezTo>
                  <a:lnTo>
                    <a:pt x="172103" y="28887"/>
                  </a:lnTo>
                  <a:cubicBezTo>
                    <a:pt x="172103" y="18816"/>
                    <a:pt x="163888" y="10601"/>
                    <a:pt x="153817" y="10601"/>
                  </a:cubicBezTo>
                  <a:lnTo>
                    <a:pt x="28887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1430FC1-B986-4CAB-8641-D9B0CEA53FFE}"/>
                </a:ext>
              </a:extLst>
            </p:cNvPr>
            <p:cNvSpPr/>
            <p:nvPr/>
          </p:nvSpPr>
          <p:spPr>
            <a:xfrm>
              <a:off x="9712295" y="1604129"/>
              <a:ext cx="10601" cy="42403"/>
            </a:xfrm>
            <a:custGeom>
              <a:avLst/>
              <a:gdLst>
                <a:gd name="connsiteX0" fmla="*/ 11554 w 10600"/>
                <a:gd name="connsiteY0" fmla="*/ 46113 h 42403"/>
                <a:gd name="connsiteX1" fmla="*/ 6679 w 10600"/>
                <a:gd name="connsiteY1" fmla="*/ 46113 h 42403"/>
                <a:gd name="connsiteX2" fmla="*/ 0 w 10600"/>
                <a:gd name="connsiteY2" fmla="*/ 40919 h 42403"/>
                <a:gd name="connsiteX3" fmla="*/ 0 w 10600"/>
                <a:gd name="connsiteY3" fmla="*/ 5194 h 42403"/>
                <a:gd name="connsiteX4" fmla="*/ 6679 w 10600"/>
                <a:gd name="connsiteY4" fmla="*/ 0 h 42403"/>
                <a:gd name="connsiteX5" fmla="*/ 10813 w 10600"/>
                <a:gd name="connsiteY5" fmla="*/ 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42403">
                  <a:moveTo>
                    <a:pt x="11554" y="46113"/>
                  </a:moveTo>
                  <a:lnTo>
                    <a:pt x="6679" y="46113"/>
                  </a:lnTo>
                  <a:cubicBezTo>
                    <a:pt x="2968" y="46113"/>
                    <a:pt x="0" y="43781"/>
                    <a:pt x="0" y="40919"/>
                  </a:cubicBezTo>
                  <a:lnTo>
                    <a:pt x="0" y="5194"/>
                  </a:lnTo>
                  <a:cubicBezTo>
                    <a:pt x="0" y="2332"/>
                    <a:pt x="2968" y="0"/>
                    <a:pt x="6679" y="0"/>
                  </a:cubicBezTo>
                  <a:lnTo>
                    <a:pt x="10813" y="0"/>
                  </a:lnTo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32884BB-F039-46D4-A85A-A4A74CE3AA83}"/>
                </a:ext>
              </a:extLst>
            </p:cNvPr>
            <p:cNvSpPr/>
            <p:nvPr/>
          </p:nvSpPr>
          <p:spPr>
            <a:xfrm>
              <a:off x="9742401" y="1548263"/>
              <a:ext cx="42403" cy="47703"/>
            </a:xfrm>
            <a:custGeom>
              <a:avLst/>
              <a:gdLst>
                <a:gd name="connsiteX0" fmla="*/ 35672 w 42403"/>
                <a:gd name="connsiteY0" fmla="*/ 0 h 47703"/>
                <a:gd name="connsiteX1" fmla="*/ 11608 w 42403"/>
                <a:gd name="connsiteY1" fmla="*/ 0 h 47703"/>
                <a:gd name="connsiteX2" fmla="*/ 0 w 42403"/>
                <a:gd name="connsiteY2" fmla="*/ 11661 h 47703"/>
                <a:gd name="connsiteX3" fmla="*/ 0 w 42403"/>
                <a:gd name="connsiteY3" fmla="*/ 39541 h 47703"/>
                <a:gd name="connsiteX4" fmla="*/ 11608 w 42403"/>
                <a:gd name="connsiteY4" fmla="*/ 51202 h 47703"/>
                <a:gd name="connsiteX5" fmla="*/ 35672 w 42403"/>
                <a:gd name="connsiteY5" fmla="*/ 51202 h 47703"/>
                <a:gd name="connsiteX6" fmla="*/ 47280 w 42403"/>
                <a:gd name="connsiteY6" fmla="*/ 39541 h 47703"/>
                <a:gd name="connsiteX7" fmla="*/ 47280 w 42403"/>
                <a:gd name="connsiteY7" fmla="*/ 11661 h 47703"/>
                <a:gd name="connsiteX8" fmla="*/ 35672 w 42403"/>
                <a:gd name="connsiteY8" fmla="*/ 0 h 47703"/>
                <a:gd name="connsiteX9" fmla="*/ 35301 w 42403"/>
                <a:gd name="connsiteY9" fmla="*/ 3074 h 47703"/>
                <a:gd name="connsiteX10" fmla="*/ 40018 w 42403"/>
                <a:gd name="connsiteY10" fmla="*/ 7792 h 47703"/>
                <a:gd name="connsiteX11" fmla="*/ 35301 w 42403"/>
                <a:gd name="connsiteY11" fmla="*/ 12509 h 47703"/>
                <a:gd name="connsiteX12" fmla="*/ 30583 w 42403"/>
                <a:gd name="connsiteY12" fmla="*/ 7792 h 47703"/>
                <a:gd name="connsiteX13" fmla="*/ 35301 w 42403"/>
                <a:gd name="connsiteY13" fmla="*/ 3074 h 47703"/>
                <a:gd name="connsiteX14" fmla="*/ 12350 w 42403"/>
                <a:gd name="connsiteY14" fmla="*/ 47650 h 47703"/>
                <a:gd name="connsiteX15" fmla="*/ 3551 w 42403"/>
                <a:gd name="connsiteY15" fmla="*/ 38852 h 47703"/>
                <a:gd name="connsiteX16" fmla="*/ 12350 w 42403"/>
                <a:gd name="connsiteY16" fmla="*/ 30053 h 47703"/>
                <a:gd name="connsiteX17" fmla="*/ 21148 w 42403"/>
                <a:gd name="connsiteY17" fmla="*/ 38852 h 47703"/>
                <a:gd name="connsiteX18" fmla="*/ 12350 w 42403"/>
                <a:gd name="connsiteY18" fmla="*/ 47650 h 47703"/>
                <a:gd name="connsiteX19" fmla="*/ 12350 w 42403"/>
                <a:gd name="connsiteY19" fmla="*/ 21149 h 47703"/>
                <a:gd name="connsiteX20" fmla="*/ 3551 w 42403"/>
                <a:gd name="connsiteY20" fmla="*/ 12350 h 47703"/>
                <a:gd name="connsiteX21" fmla="*/ 12350 w 42403"/>
                <a:gd name="connsiteY21" fmla="*/ 3551 h 47703"/>
                <a:gd name="connsiteX22" fmla="*/ 21148 w 42403"/>
                <a:gd name="connsiteY22" fmla="*/ 12350 h 47703"/>
                <a:gd name="connsiteX23" fmla="*/ 12350 w 42403"/>
                <a:gd name="connsiteY23" fmla="*/ 21149 h 47703"/>
                <a:gd name="connsiteX24" fmla="*/ 35301 w 42403"/>
                <a:gd name="connsiteY24" fmla="*/ 46113 h 47703"/>
                <a:gd name="connsiteX25" fmla="*/ 33022 w 42403"/>
                <a:gd name="connsiteY25" fmla="*/ 43834 h 47703"/>
                <a:gd name="connsiteX26" fmla="*/ 35301 w 42403"/>
                <a:gd name="connsiteY26" fmla="*/ 41555 h 47703"/>
                <a:gd name="connsiteX27" fmla="*/ 37580 w 42403"/>
                <a:gd name="connsiteY27" fmla="*/ 43834 h 47703"/>
                <a:gd name="connsiteX28" fmla="*/ 35301 w 42403"/>
                <a:gd name="connsiteY28" fmla="*/ 46113 h 47703"/>
                <a:gd name="connsiteX29" fmla="*/ 34824 w 42403"/>
                <a:gd name="connsiteY29" fmla="*/ 34400 h 47703"/>
                <a:gd name="connsiteX30" fmla="*/ 26025 w 42403"/>
                <a:gd name="connsiteY30" fmla="*/ 25601 h 47703"/>
                <a:gd name="connsiteX31" fmla="*/ 34824 w 42403"/>
                <a:gd name="connsiteY31" fmla="*/ 16802 h 47703"/>
                <a:gd name="connsiteX32" fmla="*/ 43623 w 42403"/>
                <a:gd name="connsiteY32" fmla="*/ 25601 h 47703"/>
                <a:gd name="connsiteX33" fmla="*/ 34824 w 42403"/>
                <a:gd name="connsiteY33" fmla="*/ 3440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2403" h="47703">
                  <a:moveTo>
                    <a:pt x="35672" y="0"/>
                  </a:moveTo>
                  <a:lnTo>
                    <a:pt x="11608" y="0"/>
                  </a:lnTo>
                  <a:cubicBezTo>
                    <a:pt x="5195" y="0"/>
                    <a:pt x="0" y="5194"/>
                    <a:pt x="0" y="11661"/>
                  </a:cubicBezTo>
                  <a:lnTo>
                    <a:pt x="0" y="39541"/>
                  </a:lnTo>
                  <a:cubicBezTo>
                    <a:pt x="0" y="45954"/>
                    <a:pt x="5195" y="51202"/>
                    <a:pt x="11608" y="51202"/>
                  </a:cubicBezTo>
                  <a:lnTo>
                    <a:pt x="35672" y="51202"/>
                  </a:lnTo>
                  <a:cubicBezTo>
                    <a:pt x="42085" y="51202"/>
                    <a:pt x="47280" y="46007"/>
                    <a:pt x="47280" y="39541"/>
                  </a:cubicBezTo>
                  <a:lnTo>
                    <a:pt x="47280" y="11661"/>
                  </a:lnTo>
                  <a:cubicBezTo>
                    <a:pt x="47280" y="5247"/>
                    <a:pt x="42085" y="0"/>
                    <a:pt x="35672" y="0"/>
                  </a:cubicBezTo>
                  <a:close/>
                  <a:moveTo>
                    <a:pt x="35301" y="3074"/>
                  </a:moveTo>
                  <a:cubicBezTo>
                    <a:pt x="37898" y="3074"/>
                    <a:pt x="40018" y="5194"/>
                    <a:pt x="40018" y="7792"/>
                  </a:cubicBezTo>
                  <a:cubicBezTo>
                    <a:pt x="40018" y="10389"/>
                    <a:pt x="37898" y="12509"/>
                    <a:pt x="35301" y="12509"/>
                  </a:cubicBezTo>
                  <a:cubicBezTo>
                    <a:pt x="32704" y="12509"/>
                    <a:pt x="30583" y="10389"/>
                    <a:pt x="30583" y="7792"/>
                  </a:cubicBezTo>
                  <a:cubicBezTo>
                    <a:pt x="30636" y="5141"/>
                    <a:pt x="32704" y="3074"/>
                    <a:pt x="35301" y="3074"/>
                  </a:cubicBezTo>
                  <a:close/>
                  <a:moveTo>
                    <a:pt x="12350" y="47650"/>
                  </a:moveTo>
                  <a:cubicBezTo>
                    <a:pt x="7474" y="47650"/>
                    <a:pt x="3551" y="43728"/>
                    <a:pt x="3551" y="38852"/>
                  </a:cubicBezTo>
                  <a:cubicBezTo>
                    <a:pt x="3551" y="33975"/>
                    <a:pt x="7474" y="30053"/>
                    <a:pt x="12350" y="30053"/>
                  </a:cubicBezTo>
                  <a:cubicBezTo>
                    <a:pt x="17226" y="30053"/>
                    <a:pt x="21148" y="33975"/>
                    <a:pt x="21148" y="38852"/>
                  </a:cubicBezTo>
                  <a:cubicBezTo>
                    <a:pt x="21148" y="43675"/>
                    <a:pt x="17226" y="47650"/>
                    <a:pt x="12350" y="47650"/>
                  </a:cubicBezTo>
                  <a:close/>
                  <a:moveTo>
                    <a:pt x="12350" y="21149"/>
                  </a:moveTo>
                  <a:cubicBezTo>
                    <a:pt x="7474" y="21149"/>
                    <a:pt x="3551" y="17226"/>
                    <a:pt x="3551" y="12350"/>
                  </a:cubicBezTo>
                  <a:cubicBezTo>
                    <a:pt x="3551" y="7474"/>
                    <a:pt x="7474" y="3551"/>
                    <a:pt x="12350" y="3551"/>
                  </a:cubicBezTo>
                  <a:cubicBezTo>
                    <a:pt x="17226" y="3551"/>
                    <a:pt x="21148" y="7474"/>
                    <a:pt x="21148" y="12350"/>
                  </a:cubicBezTo>
                  <a:cubicBezTo>
                    <a:pt x="21148" y="17226"/>
                    <a:pt x="17226" y="21149"/>
                    <a:pt x="12350" y="21149"/>
                  </a:cubicBezTo>
                  <a:close/>
                  <a:moveTo>
                    <a:pt x="35301" y="46113"/>
                  </a:moveTo>
                  <a:cubicBezTo>
                    <a:pt x="34029" y="46113"/>
                    <a:pt x="33022" y="45106"/>
                    <a:pt x="33022" y="43834"/>
                  </a:cubicBezTo>
                  <a:cubicBezTo>
                    <a:pt x="33022" y="42562"/>
                    <a:pt x="34029" y="41555"/>
                    <a:pt x="35301" y="41555"/>
                  </a:cubicBezTo>
                  <a:cubicBezTo>
                    <a:pt x="36573" y="41555"/>
                    <a:pt x="37580" y="42562"/>
                    <a:pt x="37580" y="43834"/>
                  </a:cubicBezTo>
                  <a:cubicBezTo>
                    <a:pt x="37580" y="45106"/>
                    <a:pt x="36573" y="46113"/>
                    <a:pt x="35301" y="46113"/>
                  </a:cubicBezTo>
                  <a:close/>
                  <a:moveTo>
                    <a:pt x="34824" y="34400"/>
                  </a:moveTo>
                  <a:cubicBezTo>
                    <a:pt x="29947" y="34400"/>
                    <a:pt x="26025" y="30477"/>
                    <a:pt x="26025" y="25601"/>
                  </a:cubicBezTo>
                  <a:cubicBezTo>
                    <a:pt x="26025" y="20725"/>
                    <a:pt x="29947" y="16802"/>
                    <a:pt x="34824" y="16802"/>
                  </a:cubicBezTo>
                  <a:cubicBezTo>
                    <a:pt x="39700" y="16802"/>
                    <a:pt x="43623" y="20725"/>
                    <a:pt x="43623" y="25601"/>
                  </a:cubicBezTo>
                  <a:cubicBezTo>
                    <a:pt x="43623" y="30477"/>
                    <a:pt x="39647" y="34400"/>
                    <a:pt x="34824" y="344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CFCD81F2-F672-48B6-810B-728C02233545}"/>
                </a:ext>
              </a:extLst>
            </p:cNvPr>
            <p:cNvSpPr/>
            <p:nvPr/>
          </p:nvSpPr>
          <p:spPr>
            <a:xfrm>
              <a:off x="9752365" y="1558228"/>
              <a:ext cx="5300" cy="5300"/>
            </a:xfrm>
            <a:custGeom>
              <a:avLst/>
              <a:gdLst>
                <a:gd name="connsiteX0" fmla="*/ 4770 w 0"/>
                <a:gd name="connsiteY0" fmla="*/ 2385 h 0"/>
                <a:gd name="connsiteX1" fmla="*/ 2385 w 0"/>
                <a:gd name="connsiteY1" fmla="*/ 4770 h 0"/>
                <a:gd name="connsiteX2" fmla="*/ 0 w 0"/>
                <a:gd name="connsiteY2" fmla="*/ 2385 h 0"/>
                <a:gd name="connsiteX3" fmla="*/ 2385 w 0"/>
                <a:gd name="connsiteY3" fmla="*/ 0 h 0"/>
                <a:gd name="connsiteX4" fmla="*/ 4770 w 0"/>
                <a:gd name="connsiteY4" fmla="*/ 238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770" y="2385"/>
                  </a:moveTo>
                  <a:cubicBezTo>
                    <a:pt x="4770" y="3702"/>
                    <a:pt x="3703" y="4770"/>
                    <a:pt x="2385" y="4770"/>
                  </a:cubicBezTo>
                  <a:cubicBezTo>
                    <a:pt x="1068" y="4770"/>
                    <a:pt x="0" y="3702"/>
                    <a:pt x="0" y="2385"/>
                  </a:cubicBezTo>
                  <a:cubicBezTo>
                    <a:pt x="0" y="1068"/>
                    <a:pt x="1068" y="0"/>
                    <a:pt x="2385" y="0"/>
                  </a:cubicBezTo>
                  <a:cubicBezTo>
                    <a:pt x="3703" y="0"/>
                    <a:pt x="4770" y="1068"/>
                    <a:pt x="4770" y="23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0C8D2277-3A7F-4698-A022-B39467AB9F29}"/>
                </a:ext>
              </a:extLst>
            </p:cNvPr>
            <p:cNvSpPr/>
            <p:nvPr/>
          </p:nvSpPr>
          <p:spPr>
            <a:xfrm>
              <a:off x="9774839" y="1571479"/>
              <a:ext cx="5300" cy="5300"/>
            </a:xfrm>
            <a:custGeom>
              <a:avLst/>
              <a:gdLst>
                <a:gd name="connsiteX0" fmla="*/ 4770 w 0"/>
                <a:gd name="connsiteY0" fmla="*/ 2385 h 0"/>
                <a:gd name="connsiteX1" fmla="*/ 2385 w 0"/>
                <a:gd name="connsiteY1" fmla="*/ 4770 h 0"/>
                <a:gd name="connsiteX2" fmla="*/ 0 w 0"/>
                <a:gd name="connsiteY2" fmla="*/ 2385 h 0"/>
                <a:gd name="connsiteX3" fmla="*/ 2385 w 0"/>
                <a:gd name="connsiteY3" fmla="*/ 0 h 0"/>
                <a:gd name="connsiteX4" fmla="*/ 4770 w 0"/>
                <a:gd name="connsiteY4" fmla="*/ 238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770" y="2385"/>
                  </a:moveTo>
                  <a:cubicBezTo>
                    <a:pt x="4770" y="3702"/>
                    <a:pt x="3703" y="4770"/>
                    <a:pt x="2385" y="4770"/>
                  </a:cubicBezTo>
                  <a:cubicBezTo>
                    <a:pt x="1068" y="4770"/>
                    <a:pt x="0" y="3702"/>
                    <a:pt x="0" y="2385"/>
                  </a:cubicBezTo>
                  <a:cubicBezTo>
                    <a:pt x="0" y="1068"/>
                    <a:pt x="1068" y="0"/>
                    <a:pt x="2385" y="0"/>
                  </a:cubicBezTo>
                  <a:cubicBezTo>
                    <a:pt x="3703" y="0"/>
                    <a:pt x="4770" y="1068"/>
                    <a:pt x="4770" y="23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6787BB8-EB3F-43AC-A7C0-DA31C83C9580}"/>
                </a:ext>
              </a:extLst>
            </p:cNvPr>
            <p:cNvSpPr/>
            <p:nvPr/>
          </p:nvSpPr>
          <p:spPr>
            <a:xfrm>
              <a:off x="9752365" y="1584730"/>
              <a:ext cx="5300" cy="5300"/>
            </a:xfrm>
            <a:custGeom>
              <a:avLst/>
              <a:gdLst>
                <a:gd name="connsiteX0" fmla="*/ 4770 w 0"/>
                <a:gd name="connsiteY0" fmla="*/ 2385 h 0"/>
                <a:gd name="connsiteX1" fmla="*/ 2385 w 0"/>
                <a:gd name="connsiteY1" fmla="*/ 4770 h 0"/>
                <a:gd name="connsiteX2" fmla="*/ 0 w 0"/>
                <a:gd name="connsiteY2" fmla="*/ 2385 h 0"/>
                <a:gd name="connsiteX3" fmla="*/ 2385 w 0"/>
                <a:gd name="connsiteY3" fmla="*/ 0 h 0"/>
                <a:gd name="connsiteX4" fmla="*/ 4770 w 0"/>
                <a:gd name="connsiteY4" fmla="*/ 238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770" y="2385"/>
                  </a:moveTo>
                  <a:cubicBezTo>
                    <a:pt x="4770" y="3702"/>
                    <a:pt x="3703" y="4770"/>
                    <a:pt x="2385" y="4770"/>
                  </a:cubicBezTo>
                  <a:cubicBezTo>
                    <a:pt x="1068" y="4770"/>
                    <a:pt x="0" y="3702"/>
                    <a:pt x="0" y="2385"/>
                  </a:cubicBezTo>
                  <a:cubicBezTo>
                    <a:pt x="0" y="1068"/>
                    <a:pt x="1068" y="0"/>
                    <a:pt x="2385" y="0"/>
                  </a:cubicBezTo>
                  <a:cubicBezTo>
                    <a:pt x="3703" y="0"/>
                    <a:pt x="4770" y="1068"/>
                    <a:pt x="4770" y="23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2DB7019F-8C1A-4919-83C7-26CBD0DBEC2C}"/>
                </a:ext>
              </a:extLst>
            </p:cNvPr>
            <p:cNvSpPr/>
            <p:nvPr/>
          </p:nvSpPr>
          <p:spPr>
            <a:xfrm>
              <a:off x="9787454" y="1645101"/>
              <a:ext cx="31802" cy="31802"/>
            </a:xfrm>
            <a:custGeom>
              <a:avLst/>
              <a:gdLst>
                <a:gd name="connsiteX0" fmla="*/ 32333 w 31802"/>
                <a:gd name="connsiteY0" fmla="*/ 16166 h 31802"/>
                <a:gd name="connsiteX1" fmla="*/ 16166 w 31802"/>
                <a:gd name="connsiteY1" fmla="*/ 32332 h 31802"/>
                <a:gd name="connsiteX2" fmla="*/ 0 w 31802"/>
                <a:gd name="connsiteY2" fmla="*/ 16166 h 31802"/>
                <a:gd name="connsiteX3" fmla="*/ 16166 w 31802"/>
                <a:gd name="connsiteY3" fmla="*/ 0 h 31802"/>
                <a:gd name="connsiteX4" fmla="*/ 32333 w 31802"/>
                <a:gd name="connsiteY4" fmla="*/ 1616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2333" y="16166"/>
                  </a:moveTo>
                  <a:cubicBezTo>
                    <a:pt x="32333" y="25095"/>
                    <a:pt x="25095" y="32332"/>
                    <a:pt x="16166" y="32332"/>
                  </a:cubicBezTo>
                  <a:cubicBezTo>
                    <a:pt x="7238" y="32332"/>
                    <a:pt x="0" y="25095"/>
                    <a:pt x="0" y="16166"/>
                  </a:cubicBezTo>
                  <a:cubicBezTo>
                    <a:pt x="0" y="7238"/>
                    <a:pt x="7237" y="0"/>
                    <a:pt x="16166" y="0"/>
                  </a:cubicBezTo>
                  <a:cubicBezTo>
                    <a:pt x="25094" y="0"/>
                    <a:pt x="32333" y="7238"/>
                    <a:pt x="32333" y="16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8" name="Group 757">
            <a:extLst>
              <a:ext uri="{FF2B5EF4-FFF2-40B4-BE49-F238E27FC236}">
                <a16:creationId xmlns:a16="http://schemas.microsoft.com/office/drawing/2014/main" id="{7A623F5C-EA58-424E-9867-C6653699CE34}"/>
              </a:ext>
            </a:extLst>
          </p:cNvPr>
          <p:cNvGrpSpPr/>
          <p:nvPr/>
        </p:nvGrpSpPr>
        <p:grpSpPr>
          <a:xfrm>
            <a:off x="10653885" y="1480995"/>
            <a:ext cx="418671" cy="461834"/>
            <a:chOff x="10690216" y="1521072"/>
            <a:chExt cx="346009" cy="381681"/>
          </a:xfrm>
        </p:grpSpPr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88D1E1CF-B7CB-42E5-A9D1-F4C7EDE06E93}"/>
                </a:ext>
              </a:extLst>
            </p:cNvPr>
            <p:cNvSpPr/>
            <p:nvPr/>
          </p:nvSpPr>
          <p:spPr>
            <a:xfrm>
              <a:off x="10695410" y="1521072"/>
              <a:ext cx="180213" cy="381628"/>
            </a:xfrm>
            <a:custGeom>
              <a:avLst/>
              <a:gdLst>
                <a:gd name="connsiteX0" fmla="*/ 153817 w 180213"/>
                <a:gd name="connsiteY0" fmla="*/ 385391 h 381627"/>
                <a:gd name="connsiteX1" fmla="*/ 28887 w 180213"/>
                <a:gd name="connsiteY1" fmla="*/ 385391 h 381627"/>
                <a:gd name="connsiteX2" fmla="*/ 0 w 180213"/>
                <a:gd name="connsiteY2" fmla="*/ 356504 h 381627"/>
                <a:gd name="connsiteX3" fmla="*/ 0 w 180213"/>
                <a:gd name="connsiteY3" fmla="*/ 28887 h 381627"/>
                <a:gd name="connsiteX4" fmla="*/ 28887 w 180213"/>
                <a:gd name="connsiteY4" fmla="*/ 0 h 381627"/>
                <a:gd name="connsiteX5" fmla="*/ 153817 w 180213"/>
                <a:gd name="connsiteY5" fmla="*/ 0 h 381627"/>
                <a:gd name="connsiteX6" fmla="*/ 182704 w 180213"/>
                <a:gd name="connsiteY6" fmla="*/ 28887 h 381627"/>
                <a:gd name="connsiteX7" fmla="*/ 182704 w 180213"/>
                <a:gd name="connsiteY7" fmla="*/ 356557 h 381627"/>
                <a:gd name="connsiteX8" fmla="*/ 153817 w 180213"/>
                <a:gd name="connsiteY8" fmla="*/ 385391 h 381627"/>
                <a:gd name="connsiteX9" fmla="*/ 28887 w 180213"/>
                <a:gd name="connsiteY9" fmla="*/ 10601 h 381627"/>
                <a:gd name="connsiteX10" fmla="*/ 10601 w 180213"/>
                <a:gd name="connsiteY10" fmla="*/ 28887 h 381627"/>
                <a:gd name="connsiteX11" fmla="*/ 10601 w 180213"/>
                <a:gd name="connsiteY11" fmla="*/ 356557 h 381627"/>
                <a:gd name="connsiteX12" fmla="*/ 28887 w 180213"/>
                <a:gd name="connsiteY12" fmla="*/ 374843 h 381627"/>
                <a:gd name="connsiteX13" fmla="*/ 153817 w 180213"/>
                <a:gd name="connsiteY13" fmla="*/ 374843 h 381627"/>
                <a:gd name="connsiteX14" fmla="*/ 172103 w 180213"/>
                <a:gd name="connsiteY14" fmla="*/ 356557 h 381627"/>
                <a:gd name="connsiteX15" fmla="*/ 172103 w 180213"/>
                <a:gd name="connsiteY15" fmla="*/ 28887 h 381627"/>
                <a:gd name="connsiteX16" fmla="*/ 153817 w 180213"/>
                <a:gd name="connsiteY16" fmla="*/ 10601 h 381627"/>
                <a:gd name="connsiteX17" fmla="*/ 28887 w 180213"/>
                <a:gd name="connsiteY17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0213" h="381627">
                  <a:moveTo>
                    <a:pt x="153817" y="385391"/>
                  </a:moveTo>
                  <a:lnTo>
                    <a:pt x="28887" y="385391"/>
                  </a:lnTo>
                  <a:cubicBezTo>
                    <a:pt x="12986" y="385391"/>
                    <a:pt x="0" y="372458"/>
                    <a:pt x="0" y="356504"/>
                  </a:cubicBezTo>
                  <a:lnTo>
                    <a:pt x="0" y="28887"/>
                  </a:lnTo>
                  <a:cubicBezTo>
                    <a:pt x="0" y="12986"/>
                    <a:pt x="12933" y="0"/>
                    <a:pt x="28887" y="0"/>
                  </a:cubicBezTo>
                  <a:lnTo>
                    <a:pt x="153817" y="0"/>
                  </a:lnTo>
                  <a:cubicBezTo>
                    <a:pt x="169718" y="0"/>
                    <a:pt x="182704" y="12933"/>
                    <a:pt x="182704" y="28887"/>
                  </a:cubicBezTo>
                  <a:lnTo>
                    <a:pt x="182704" y="356557"/>
                  </a:lnTo>
                  <a:cubicBezTo>
                    <a:pt x="182704" y="372458"/>
                    <a:pt x="169772" y="385391"/>
                    <a:pt x="153817" y="385391"/>
                  </a:cubicBezTo>
                  <a:close/>
                  <a:moveTo>
                    <a:pt x="28887" y="10601"/>
                  </a:moveTo>
                  <a:cubicBezTo>
                    <a:pt x="18817" y="10601"/>
                    <a:pt x="10601" y="18816"/>
                    <a:pt x="10601" y="28887"/>
                  </a:cubicBezTo>
                  <a:lnTo>
                    <a:pt x="10601" y="356557"/>
                  </a:lnTo>
                  <a:cubicBezTo>
                    <a:pt x="10601" y="366628"/>
                    <a:pt x="18817" y="374843"/>
                    <a:pt x="28887" y="374843"/>
                  </a:cubicBezTo>
                  <a:lnTo>
                    <a:pt x="153817" y="374843"/>
                  </a:lnTo>
                  <a:cubicBezTo>
                    <a:pt x="163888" y="374843"/>
                    <a:pt x="172103" y="366628"/>
                    <a:pt x="172103" y="356557"/>
                  </a:cubicBezTo>
                  <a:lnTo>
                    <a:pt x="172103" y="28887"/>
                  </a:lnTo>
                  <a:cubicBezTo>
                    <a:pt x="172103" y="18816"/>
                    <a:pt x="163888" y="10601"/>
                    <a:pt x="153817" y="10601"/>
                  </a:cubicBezTo>
                  <a:lnTo>
                    <a:pt x="28887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1F1957F7-66F6-4867-ADD2-DE156C0B7DF4}"/>
                </a:ext>
              </a:extLst>
            </p:cNvPr>
            <p:cNvSpPr/>
            <p:nvPr/>
          </p:nvSpPr>
          <p:spPr>
            <a:xfrm>
              <a:off x="10690216" y="1604129"/>
              <a:ext cx="10601" cy="42403"/>
            </a:xfrm>
            <a:custGeom>
              <a:avLst/>
              <a:gdLst>
                <a:gd name="connsiteX0" fmla="*/ 11554 w 10600"/>
                <a:gd name="connsiteY0" fmla="*/ 46113 h 42403"/>
                <a:gd name="connsiteX1" fmla="*/ 6679 w 10600"/>
                <a:gd name="connsiteY1" fmla="*/ 46113 h 42403"/>
                <a:gd name="connsiteX2" fmla="*/ 0 w 10600"/>
                <a:gd name="connsiteY2" fmla="*/ 40919 h 42403"/>
                <a:gd name="connsiteX3" fmla="*/ 0 w 10600"/>
                <a:gd name="connsiteY3" fmla="*/ 5194 h 42403"/>
                <a:gd name="connsiteX4" fmla="*/ 6679 w 10600"/>
                <a:gd name="connsiteY4" fmla="*/ 0 h 42403"/>
                <a:gd name="connsiteX5" fmla="*/ 10813 w 10600"/>
                <a:gd name="connsiteY5" fmla="*/ 0 h 42403"/>
                <a:gd name="connsiteX6" fmla="*/ 11554 w 10600"/>
                <a:gd name="connsiteY6" fmla="*/ 4611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11554" y="46113"/>
                  </a:moveTo>
                  <a:lnTo>
                    <a:pt x="6679" y="46113"/>
                  </a:lnTo>
                  <a:cubicBezTo>
                    <a:pt x="2968" y="46113"/>
                    <a:pt x="0" y="43781"/>
                    <a:pt x="0" y="40919"/>
                  </a:cubicBezTo>
                  <a:lnTo>
                    <a:pt x="0" y="5194"/>
                  </a:lnTo>
                  <a:cubicBezTo>
                    <a:pt x="0" y="2332"/>
                    <a:pt x="2968" y="0"/>
                    <a:pt x="6679" y="0"/>
                  </a:cubicBezTo>
                  <a:lnTo>
                    <a:pt x="10813" y="0"/>
                  </a:lnTo>
                  <a:lnTo>
                    <a:pt x="11554" y="4611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37279D57-7585-450E-8165-43FE8AAEE163}"/>
                </a:ext>
              </a:extLst>
            </p:cNvPr>
            <p:cNvSpPr/>
            <p:nvPr/>
          </p:nvSpPr>
          <p:spPr>
            <a:xfrm>
              <a:off x="10720746" y="1544447"/>
              <a:ext cx="26502" cy="53004"/>
            </a:xfrm>
            <a:custGeom>
              <a:avLst/>
              <a:gdLst>
                <a:gd name="connsiteX0" fmla="*/ 24222 w 26501"/>
                <a:gd name="connsiteY0" fmla="*/ 4187 h 53003"/>
                <a:gd name="connsiteX1" fmla="*/ 14205 w 26501"/>
                <a:gd name="connsiteY1" fmla="*/ 0 h 53003"/>
                <a:gd name="connsiteX2" fmla="*/ 0 w 26501"/>
                <a:gd name="connsiteY2" fmla="*/ 14205 h 53003"/>
                <a:gd name="connsiteX3" fmla="*/ 0 w 26501"/>
                <a:gd name="connsiteY3" fmla="*/ 43092 h 53003"/>
                <a:gd name="connsiteX4" fmla="*/ 14205 w 26501"/>
                <a:gd name="connsiteY4" fmla="*/ 57297 h 53003"/>
                <a:gd name="connsiteX5" fmla="*/ 28410 w 26501"/>
                <a:gd name="connsiteY5" fmla="*/ 43092 h 53003"/>
                <a:gd name="connsiteX6" fmla="*/ 28410 w 26501"/>
                <a:gd name="connsiteY6" fmla="*/ 14205 h 53003"/>
                <a:gd name="connsiteX7" fmla="*/ 24222 w 26501"/>
                <a:gd name="connsiteY7" fmla="*/ 4187 h 53003"/>
                <a:gd name="connsiteX8" fmla="*/ 14205 w 26501"/>
                <a:gd name="connsiteY8" fmla="*/ 49612 h 53003"/>
                <a:gd name="connsiteX9" fmla="*/ 8427 w 26501"/>
                <a:gd name="connsiteY9" fmla="*/ 43887 h 53003"/>
                <a:gd name="connsiteX10" fmla="*/ 14205 w 26501"/>
                <a:gd name="connsiteY10" fmla="*/ 38110 h 53003"/>
                <a:gd name="connsiteX11" fmla="*/ 19930 w 26501"/>
                <a:gd name="connsiteY11" fmla="*/ 43887 h 53003"/>
                <a:gd name="connsiteX12" fmla="*/ 14205 w 26501"/>
                <a:gd name="connsiteY12" fmla="*/ 49612 h 53003"/>
                <a:gd name="connsiteX13" fmla="*/ 11926 w 26501"/>
                <a:gd name="connsiteY13" fmla="*/ 28622 h 53003"/>
                <a:gd name="connsiteX14" fmla="*/ 14205 w 26501"/>
                <a:gd name="connsiteY14" fmla="*/ 26343 h 53003"/>
                <a:gd name="connsiteX15" fmla="*/ 16484 w 26501"/>
                <a:gd name="connsiteY15" fmla="*/ 28622 h 53003"/>
                <a:gd name="connsiteX16" fmla="*/ 14205 w 26501"/>
                <a:gd name="connsiteY16" fmla="*/ 30954 h 53003"/>
                <a:gd name="connsiteX17" fmla="*/ 11926 w 26501"/>
                <a:gd name="connsiteY17" fmla="*/ 28622 h 53003"/>
                <a:gd name="connsiteX18" fmla="*/ 14205 w 26501"/>
                <a:gd name="connsiteY18" fmla="*/ 19134 h 53003"/>
                <a:gd name="connsiteX19" fmla="*/ 8427 w 26501"/>
                <a:gd name="connsiteY19" fmla="*/ 13410 h 53003"/>
                <a:gd name="connsiteX20" fmla="*/ 14205 w 26501"/>
                <a:gd name="connsiteY20" fmla="*/ 7633 h 53003"/>
                <a:gd name="connsiteX21" fmla="*/ 19930 w 26501"/>
                <a:gd name="connsiteY21" fmla="*/ 13410 h 53003"/>
                <a:gd name="connsiteX22" fmla="*/ 14205 w 26501"/>
                <a:gd name="connsiteY22" fmla="*/ 1913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6501" h="53003">
                  <a:moveTo>
                    <a:pt x="24222" y="4187"/>
                  </a:moveTo>
                  <a:cubicBezTo>
                    <a:pt x="21678" y="1590"/>
                    <a:pt x="18127" y="0"/>
                    <a:pt x="14205" y="0"/>
                  </a:cubicBezTo>
                  <a:cubicBezTo>
                    <a:pt x="6360" y="0"/>
                    <a:pt x="0" y="6360"/>
                    <a:pt x="0" y="14205"/>
                  </a:cubicBezTo>
                  <a:lnTo>
                    <a:pt x="0" y="43092"/>
                  </a:lnTo>
                  <a:cubicBezTo>
                    <a:pt x="0" y="50937"/>
                    <a:pt x="6360" y="57297"/>
                    <a:pt x="14205" y="57297"/>
                  </a:cubicBezTo>
                  <a:cubicBezTo>
                    <a:pt x="22049" y="57297"/>
                    <a:pt x="28410" y="50937"/>
                    <a:pt x="28410" y="43092"/>
                  </a:cubicBezTo>
                  <a:lnTo>
                    <a:pt x="28410" y="14205"/>
                  </a:lnTo>
                  <a:cubicBezTo>
                    <a:pt x="28410" y="10283"/>
                    <a:pt x="26820" y="6678"/>
                    <a:pt x="24222" y="4187"/>
                  </a:cubicBezTo>
                  <a:close/>
                  <a:moveTo>
                    <a:pt x="14205" y="49612"/>
                  </a:moveTo>
                  <a:cubicBezTo>
                    <a:pt x="11025" y="49612"/>
                    <a:pt x="8427" y="47067"/>
                    <a:pt x="8427" y="43887"/>
                  </a:cubicBezTo>
                  <a:cubicBezTo>
                    <a:pt x="8427" y="40707"/>
                    <a:pt x="11025" y="38110"/>
                    <a:pt x="14205" y="38110"/>
                  </a:cubicBezTo>
                  <a:cubicBezTo>
                    <a:pt x="17385" y="38110"/>
                    <a:pt x="19930" y="40707"/>
                    <a:pt x="19930" y="43887"/>
                  </a:cubicBezTo>
                  <a:cubicBezTo>
                    <a:pt x="19983" y="47014"/>
                    <a:pt x="17385" y="49612"/>
                    <a:pt x="14205" y="49612"/>
                  </a:cubicBezTo>
                  <a:close/>
                  <a:moveTo>
                    <a:pt x="11926" y="28622"/>
                  </a:moveTo>
                  <a:cubicBezTo>
                    <a:pt x="11926" y="27350"/>
                    <a:pt x="12933" y="26343"/>
                    <a:pt x="14205" y="26343"/>
                  </a:cubicBezTo>
                  <a:cubicBezTo>
                    <a:pt x="15477" y="26343"/>
                    <a:pt x="16484" y="27350"/>
                    <a:pt x="16484" y="28622"/>
                  </a:cubicBezTo>
                  <a:cubicBezTo>
                    <a:pt x="16484" y="29894"/>
                    <a:pt x="15477" y="30954"/>
                    <a:pt x="14205" y="30954"/>
                  </a:cubicBezTo>
                  <a:cubicBezTo>
                    <a:pt x="12933" y="30954"/>
                    <a:pt x="11926" y="29894"/>
                    <a:pt x="11926" y="28622"/>
                  </a:cubicBezTo>
                  <a:close/>
                  <a:moveTo>
                    <a:pt x="14205" y="19134"/>
                  </a:moveTo>
                  <a:cubicBezTo>
                    <a:pt x="11025" y="19134"/>
                    <a:pt x="8427" y="16590"/>
                    <a:pt x="8427" y="13410"/>
                  </a:cubicBezTo>
                  <a:cubicBezTo>
                    <a:pt x="8427" y="10177"/>
                    <a:pt x="11025" y="7633"/>
                    <a:pt x="14205" y="7633"/>
                  </a:cubicBezTo>
                  <a:cubicBezTo>
                    <a:pt x="17385" y="7633"/>
                    <a:pt x="19930" y="10177"/>
                    <a:pt x="19930" y="13410"/>
                  </a:cubicBezTo>
                  <a:cubicBezTo>
                    <a:pt x="19983" y="16590"/>
                    <a:pt x="17385" y="19134"/>
                    <a:pt x="14205" y="191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84297D23-1049-4B4B-9575-0945E60D5FBB}"/>
                </a:ext>
              </a:extLst>
            </p:cNvPr>
            <p:cNvSpPr/>
            <p:nvPr/>
          </p:nvSpPr>
          <p:spPr>
            <a:xfrm>
              <a:off x="10765375" y="1613299"/>
              <a:ext cx="31802" cy="31802"/>
            </a:xfrm>
            <a:custGeom>
              <a:avLst/>
              <a:gdLst>
                <a:gd name="connsiteX0" fmla="*/ 32333 w 31802"/>
                <a:gd name="connsiteY0" fmla="*/ 16166 h 31802"/>
                <a:gd name="connsiteX1" fmla="*/ 16166 w 31802"/>
                <a:gd name="connsiteY1" fmla="*/ 32332 h 31802"/>
                <a:gd name="connsiteX2" fmla="*/ 0 w 31802"/>
                <a:gd name="connsiteY2" fmla="*/ 16166 h 31802"/>
                <a:gd name="connsiteX3" fmla="*/ 16166 w 31802"/>
                <a:gd name="connsiteY3" fmla="*/ 0 h 31802"/>
                <a:gd name="connsiteX4" fmla="*/ 32333 w 31802"/>
                <a:gd name="connsiteY4" fmla="*/ 1616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2333" y="16166"/>
                  </a:moveTo>
                  <a:cubicBezTo>
                    <a:pt x="32333" y="25095"/>
                    <a:pt x="25095" y="32332"/>
                    <a:pt x="16166" y="32332"/>
                  </a:cubicBezTo>
                  <a:cubicBezTo>
                    <a:pt x="7238" y="32332"/>
                    <a:pt x="0" y="25095"/>
                    <a:pt x="0" y="16166"/>
                  </a:cubicBezTo>
                  <a:cubicBezTo>
                    <a:pt x="0" y="7238"/>
                    <a:pt x="7237" y="0"/>
                    <a:pt x="16166" y="0"/>
                  </a:cubicBezTo>
                  <a:cubicBezTo>
                    <a:pt x="25094" y="0"/>
                    <a:pt x="32333" y="7238"/>
                    <a:pt x="32333" y="16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775B02B7-F602-47C4-8EFC-DAD51572A458}"/>
                </a:ext>
              </a:extLst>
            </p:cNvPr>
            <p:cNvSpPr/>
            <p:nvPr/>
          </p:nvSpPr>
          <p:spPr>
            <a:xfrm>
              <a:off x="10858373" y="1521125"/>
              <a:ext cx="169612" cy="381628"/>
            </a:xfrm>
            <a:custGeom>
              <a:avLst/>
              <a:gdLst>
                <a:gd name="connsiteX0" fmla="*/ 144724 w 169612"/>
                <a:gd name="connsiteY0" fmla="*/ 385391 h 381627"/>
                <a:gd name="connsiteX1" fmla="*/ 19741 w 169612"/>
                <a:gd name="connsiteY1" fmla="*/ 385391 h 381627"/>
                <a:gd name="connsiteX2" fmla="*/ 2038 w 169612"/>
                <a:gd name="connsiteY2" fmla="*/ 379296 h 381627"/>
                <a:gd name="connsiteX3" fmla="*/ 1136 w 169612"/>
                <a:gd name="connsiteY3" fmla="*/ 371875 h 381627"/>
                <a:gd name="connsiteX4" fmla="*/ 8557 w 169612"/>
                <a:gd name="connsiteY4" fmla="*/ 370974 h 381627"/>
                <a:gd name="connsiteX5" fmla="*/ 19688 w 169612"/>
                <a:gd name="connsiteY5" fmla="*/ 374843 h 381627"/>
                <a:gd name="connsiteX6" fmla="*/ 144671 w 169612"/>
                <a:gd name="connsiteY6" fmla="*/ 374843 h 381627"/>
                <a:gd name="connsiteX7" fmla="*/ 162904 w 169612"/>
                <a:gd name="connsiteY7" fmla="*/ 356557 h 381627"/>
                <a:gd name="connsiteX8" fmla="*/ 162904 w 169612"/>
                <a:gd name="connsiteY8" fmla="*/ 28834 h 381627"/>
                <a:gd name="connsiteX9" fmla="*/ 144671 w 169612"/>
                <a:gd name="connsiteY9" fmla="*/ 10548 h 381627"/>
                <a:gd name="connsiteX10" fmla="*/ 19688 w 169612"/>
                <a:gd name="connsiteY10" fmla="*/ 10548 h 381627"/>
                <a:gd name="connsiteX11" fmla="*/ 8557 w 169612"/>
                <a:gd name="connsiteY11" fmla="*/ 14417 h 381627"/>
                <a:gd name="connsiteX12" fmla="*/ 1136 w 169612"/>
                <a:gd name="connsiteY12" fmla="*/ 13516 h 381627"/>
                <a:gd name="connsiteX13" fmla="*/ 2038 w 169612"/>
                <a:gd name="connsiteY13" fmla="*/ 6095 h 381627"/>
                <a:gd name="connsiteX14" fmla="*/ 19741 w 169612"/>
                <a:gd name="connsiteY14" fmla="*/ 0 h 381627"/>
                <a:gd name="connsiteX15" fmla="*/ 144724 w 169612"/>
                <a:gd name="connsiteY15" fmla="*/ 0 h 381627"/>
                <a:gd name="connsiteX16" fmla="*/ 173558 w 169612"/>
                <a:gd name="connsiteY16" fmla="*/ 28887 h 381627"/>
                <a:gd name="connsiteX17" fmla="*/ 173558 w 169612"/>
                <a:gd name="connsiteY17" fmla="*/ 356557 h 381627"/>
                <a:gd name="connsiteX18" fmla="*/ 144724 w 169612"/>
                <a:gd name="connsiteY18" fmla="*/ 38539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9612" h="381627">
                  <a:moveTo>
                    <a:pt x="144724" y="385391"/>
                  </a:moveTo>
                  <a:lnTo>
                    <a:pt x="19741" y="385391"/>
                  </a:lnTo>
                  <a:cubicBezTo>
                    <a:pt x="13328" y="385391"/>
                    <a:pt x="7073" y="383218"/>
                    <a:pt x="2038" y="379296"/>
                  </a:cubicBezTo>
                  <a:cubicBezTo>
                    <a:pt x="-242" y="377493"/>
                    <a:pt x="-666" y="374154"/>
                    <a:pt x="1136" y="371875"/>
                  </a:cubicBezTo>
                  <a:cubicBezTo>
                    <a:pt x="2939" y="369596"/>
                    <a:pt x="6278" y="369172"/>
                    <a:pt x="8557" y="370974"/>
                  </a:cubicBezTo>
                  <a:cubicBezTo>
                    <a:pt x="11737" y="373465"/>
                    <a:pt x="15659" y="374843"/>
                    <a:pt x="19688" y="374843"/>
                  </a:cubicBezTo>
                  <a:lnTo>
                    <a:pt x="144671" y="374843"/>
                  </a:lnTo>
                  <a:cubicBezTo>
                    <a:pt x="154741" y="374843"/>
                    <a:pt x="162904" y="366628"/>
                    <a:pt x="162904" y="356557"/>
                  </a:cubicBezTo>
                  <a:lnTo>
                    <a:pt x="162904" y="28834"/>
                  </a:lnTo>
                  <a:cubicBezTo>
                    <a:pt x="162904" y="18763"/>
                    <a:pt x="154741" y="10548"/>
                    <a:pt x="144671" y="10548"/>
                  </a:cubicBezTo>
                  <a:lnTo>
                    <a:pt x="19688" y="10548"/>
                  </a:lnTo>
                  <a:cubicBezTo>
                    <a:pt x="15659" y="10548"/>
                    <a:pt x="11684" y="11926"/>
                    <a:pt x="8557" y="14417"/>
                  </a:cubicBezTo>
                  <a:cubicBezTo>
                    <a:pt x="6225" y="16219"/>
                    <a:pt x="2939" y="15848"/>
                    <a:pt x="1136" y="13516"/>
                  </a:cubicBezTo>
                  <a:cubicBezTo>
                    <a:pt x="-666" y="11237"/>
                    <a:pt x="-295" y="7898"/>
                    <a:pt x="2038" y="6095"/>
                  </a:cubicBezTo>
                  <a:cubicBezTo>
                    <a:pt x="7073" y="2173"/>
                    <a:pt x="13328" y="0"/>
                    <a:pt x="19741" y="0"/>
                  </a:cubicBezTo>
                  <a:lnTo>
                    <a:pt x="144724" y="0"/>
                  </a:lnTo>
                  <a:cubicBezTo>
                    <a:pt x="160625" y="0"/>
                    <a:pt x="173558" y="12933"/>
                    <a:pt x="173558" y="28887"/>
                  </a:cubicBezTo>
                  <a:lnTo>
                    <a:pt x="173558" y="356557"/>
                  </a:lnTo>
                  <a:cubicBezTo>
                    <a:pt x="173558" y="372405"/>
                    <a:pt x="160625" y="385391"/>
                    <a:pt x="144724" y="3853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B51A9454-7DDC-49AD-8B7A-30B1DC8778FB}"/>
                </a:ext>
              </a:extLst>
            </p:cNvPr>
            <p:cNvSpPr/>
            <p:nvPr/>
          </p:nvSpPr>
          <p:spPr>
            <a:xfrm>
              <a:off x="10899687" y="1529924"/>
              <a:ext cx="79506" cy="10601"/>
            </a:xfrm>
            <a:custGeom>
              <a:avLst/>
              <a:gdLst>
                <a:gd name="connsiteX0" fmla="*/ 0 w 79505"/>
                <a:gd name="connsiteY0" fmla="*/ 0 h 10600"/>
                <a:gd name="connsiteX1" fmla="*/ 0 w 79505"/>
                <a:gd name="connsiteY1" fmla="*/ 6625 h 10600"/>
                <a:gd name="connsiteX2" fmla="*/ 9117 w 79505"/>
                <a:gd name="connsiteY2" fmla="*/ 15742 h 10600"/>
                <a:gd name="connsiteX3" fmla="*/ 71714 w 79505"/>
                <a:gd name="connsiteY3" fmla="*/ 15742 h 10600"/>
                <a:gd name="connsiteX4" fmla="*/ 80831 w 79505"/>
                <a:gd name="connsiteY4" fmla="*/ 6625 h 10600"/>
                <a:gd name="connsiteX5" fmla="*/ 80831 w 79505"/>
                <a:gd name="connsiteY5" fmla="*/ 1007 h 10600"/>
                <a:gd name="connsiteX6" fmla="*/ 0 w 79505"/>
                <a:gd name="connsiteY6" fmla="*/ 0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0" y="0"/>
                  </a:moveTo>
                  <a:lnTo>
                    <a:pt x="0" y="6625"/>
                  </a:lnTo>
                  <a:cubicBezTo>
                    <a:pt x="0" y="11661"/>
                    <a:pt x="4081" y="15742"/>
                    <a:pt x="9117" y="15742"/>
                  </a:cubicBezTo>
                  <a:lnTo>
                    <a:pt x="71714" y="15742"/>
                  </a:lnTo>
                  <a:cubicBezTo>
                    <a:pt x="76749" y="15742"/>
                    <a:pt x="80831" y="11661"/>
                    <a:pt x="80831" y="6625"/>
                  </a:cubicBezTo>
                  <a:lnTo>
                    <a:pt x="80831" y="1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AF7135E-7181-4C70-A163-ED30089F7B91}"/>
                </a:ext>
              </a:extLst>
            </p:cNvPr>
            <p:cNvSpPr/>
            <p:nvPr/>
          </p:nvSpPr>
          <p:spPr>
            <a:xfrm>
              <a:off x="11025624" y="1604129"/>
              <a:ext cx="10601" cy="42403"/>
            </a:xfrm>
            <a:custGeom>
              <a:avLst/>
              <a:gdLst>
                <a:gd name="connsiteX0" fmla="*/ 0 w 10600"/>
                <a:gd name="connsiteY0" fmla="*/ 46113 h 42403"/>
                <a:gd name="connsiteX1" fmla="*/ 4876 w 10600"/>
                <a:gd name="connsiteY1" fmla="*/ 46113 h 42403"/>
                <a:gd name="connsiteX2" fmla="*/ 11554 w 10600"/>
                <a:gd name="connsiteY2" fmla="*/ 40919 h 42403"/>
                <a:gd name="connsiteX3" fmla="*/ 11554 w 10600"/>
                <a:gd name="connsiteY3" fmla="*/ 5194 h 42403"/>
                <a:gd name="connsiteX4" fmla="*/ 4876 w 10600"/>
                <a:gd name="connsiteY4" fmla="*/ 0 h 42403"/>
                <a:gd name="connsiteX5" fmla="*/ 741 w 10600"/>
                <a:gd name="connsiteY5" fmla="*/ 0 h 42403"/>
                <a:gd name="connsiteX6" fmla="*/ 0 w 10600"/>
                <a:gd name="connsiteY6" fmla="*/ 4611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0" y="46113"/>
                  </a:moveTo>
                  <a:lnTo>
                    <a:pt x="4876" y="46113"/>
                  </a:lnTo>
                  <a:cubicBezTo>
                    <a:pt x="8587" y="46113"/>
                    <a:pt x="11554" y="43781"/>
                    <a:pt x="11554" y="40919"/>
                  </a:cubicBezTo>
                  <a:lnTo>
                    <a:pt x="11554" y="5194"/>
                  </a:lnTo>
                  <a:cubicBezTo>
                    <a:pt x="11554" y="2332"/>
                    <a:pt x="8587" y="0"/>
                    <a:pt x="4876" y="0"/>
                  </a:cubicBezTo>
                  <a:lnTo>
                    <a:pt x="741" y="0"/>
                  </a:lnTo>
                  <a:lnTo>
                    <a:pt x="0" y="4611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5F1A2A-225D-4EF9-BD3D-56572848F36C}"/>
                </a:ext>
              </a:extLst>
            </p:cNvPr>
            <p:cNvSpPr/>
            <p:nvPr/>
          </p:nvSpPr>
          <p:spPr>
            <a:xfrm>
              <a:off x="10889444" y="1567543"/>
              <a:ext cx="26502" cy="26502"/>
            </a:xfrm>
            <a:custGeom>
              <a:avLst/>
              <a:gdLst>
                <a:gd name="connsiteX0" fmla="*/ 5313 w 26501"/>
                <a:gd name="connsiteY0" fmla="*/ 31604 h 26501"/>
                <a:gd name="connsiteX1" fmla="*/ 1550 w 26501"/>
                <a:gd name="connsiteY1" fmla="*/ 30066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7 w 26501"/>
                <a:gd name="connsiteY4" fmla="*/ 1550 h 26501"/>
                <a:gd name="connsiteX5" fmla="*/ 30067 w 26501"/>
                <a:gd name="connsiteY5" fmla="*/ 9024 h 26501"/>
                <a:gd name="connsiteX6" fmla="*/ 9024 w 26501"/>
                <a:gd name="connsiteY6" fmla="*/ 30066 h 26501"/>
                <a:gd name="connsiteX7" fmla="*/ 5313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3" y="31604"/>
                  </a:moveTo>
                  <a:cubicBezTo>
                    <a:pt x="3935" y="31604"/>
                    <a:pt x="2610" y="31074"/>
                    <a:pt x="1550" y="30066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7" y="1550"/>
                  </a:cubicBezTo>
                  <a:cubicBezTo>
                    <a:pt x="32134" y="3618"/>
                    <a:pt x="32134" y="6957"/>
                    <a:pt x="30067" y="9024"/>
                  </a:cubicBezTo>
                  <a:lnTo>
                    <a:pt x="9024" y="30066"/>
                  </a:lnTo>
                  <a:cubicBezTo>
                    <a:pt x="8017" y="31074"/>
                    <a:pt x="6692" y="31604"/>
                    <a:pt x="5313" y="316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A951C61D-079E-4363-8CBF-51C2DD1E650C}"/>
                </a:ext>
              </a:extLst>
            </p:cNvPr>
            <p:cNvSpPr/>
            <p:nvPr/>
          </p:nvSpPr>
          <p:spPr>
            <a:xfrm>
              <a:off x="10921511" y="1556837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3 w 31802"/>
                <a:gd name="connsiteY4" fmla="*/ 1550 h 31802"/>
                <a:gd name="connsiteX5" fmla="*/ 32663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7" y="-517"/>
                    <a:pt x="32663" y="1550"/>
                  </a:cubicBezTo>
                  <a:cubicBezTo>
                    <a:pt x="34730" y="3618"/>
                    <a:pt x="34730" y="6957"/>
                    <a:pt x="32663" y="9024"/>
                  </a:cubicBezTo>
                  <a:lnTo>
                    <a:pt x="9024" y="32664"/>
                  </a:lnTo>
                  <a:cubicBezTo>
                    <a:pt x="8017" y="33724"/>
                    <a:pt x="6639" y="34201"/>
                    <a:pt x="5314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6AEC1797-C684-4939-8F12-F091EC44E72F}"/>
                </a:ext>
              </a:extLst>
            </p:cNvPr>
            <p:cNvSpPr/>
            <p:nvPr/>
          </p:nvSpPr>
          <p:spPr>
            <a:xfrm>
              <a:off x="10875292" y="1603056"/>
              <a:ext cx="31802" cy="31802"/>
            </a:xfrm>
            <a:custGeom>
              <a:avLst/>
              <a:gdLst>
                <a:gd name="connsiteX0" fmla="*/ 5313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3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201"/>
                  </a:moveTo>
                  <a:cubicBezTo>
                    <a:pt x="3936" y="34201"/>
                    <a:pt x="2611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70" y="33671"/>
                    <a:pt x="6692" y="34201"/>
                    <a:pt x="5313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43368C2-43A4-4BA0-A29F-F86BCD8ECC2C}"/>
                </a:ext>
              </a:extLst>
            </p:cNvPr>
            <p:cNvSpPr/>
            <p:nvPr/>
          </p:nvSpPr>
          <p:spPr>
            <a:xfrm>
              <a:off x="10910222" y="1591766"/>
              <a:ext cx="10601" cy="5300"/>
            </a:xfrm>
            <a:custGeom>
              <a:avLst/>
              <a:gdLst>
                <a:gd name="connsiteX0" fmla="*/ 5314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77 w 10600"/>
                <a:gd name="connsiteY5" fmla="*/ 9024 h 5300"/>
                <a:gd name="connsiteX6" fmla="*/ 5314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4" y="10561"/>
                  </a:moveTo>
                  <a:cubicBezTo>
                    <a:pt x="3935" y="10561"/>
                    <a:pt x="2610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7009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77" y="9024"/>
                  </a:lnTo>
                  <a:cubicBezTo>
                    <a:pt x="8017" y="10031"/>
                    <a:pt x="6692" y="10561"/>
                    <a:pt x="5314" y="105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5C803E6-BFCC-4E8A-B4AA-0271701ED6F6}"/>
                </a:ext>
              </a:extLst>
            </p:cNvPr>
            <p:cNvSpPr/>
            <p:nvPr/>
          </p:nvSpPr>
          <p:spPr>
            <a:xfrm>
              <a:off x="10965504" y="1557261"/>
              <a:ext cx="15901" cy="15901"/>
            </a:xfrm>
            <a:custGeom>
              <a:avLst/>
              <a:gdLst>
                <a:gd name="connsiteX0" fmla="*/ 5313 w 15901"/>
                <a:gd name="connsiteY0" fmla="*/ 19254 h 15901"/>
                <a:gd name="connsiteX1" fmla="*/ 1550 w 15901"/>
                <a:gd name="connsiteY1" fmla="*/ 17717 h 15901"/>
                <a:gd name="connsiteX2" fmla="*/ 1550 w 15901"/>
                <a:gd name="connsiteY2" fmla="*/ 10243 h 15901"/>
                <a:gd name="connsiteX3" fmla="*/ 10243 w 15901"/>
                <a:gd name="connsiteY3" fmla="*/ 1550 h 15901"/>
                <a:gd name="connsiteX4" fmla="*/ 17717 w 15901"/>
                <a:gd name="connsiteY4" fmla="*/ 1550 h 15901"/>
                <a:gd name="connsiteX5" fmla="*/ 17717 w 15901"/>
                <a:gd name="connsiteY5" fmla="*/ 9024 h 15901"/>
                <a:gd name="connsiteX6" fmla="*/ 9024 w 15901"/>
                <a:gd name="connsiteY6" fmla="*/ 17717 h 15901"/>
                <a:gd name="connsiteX7" fmla="*/ 5313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3" y="19254"/>
                  </a:moveTo>
                  <a:cubicBezTo>
                    <a:pt x="3935" y="19254"/>
                    <a:pt x="2610" y="18724"/>
                    <a:pt x="1550" y="17717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3" y="1550"/>
                  </a:lnTo>
                  <a:cubicBezTo>
                    <a:pt x="12310" y="-517"/>
                    <a:pt x="15650" y="-517"/>
                    <a:pt x="17717" y="1550"/>
                  </a:cubicBezTo>
                  <a:cubicBezTo>
                    <a:pt x="19783" y="3618"/>
                    <a:pt x="19783" y="6957"/>
                    <a:pt x="17717" y="9024"/>
                  </a:cubicBezTo>
                  <a:lnTo>
                    <a:pt x="9024" y="17717"/>
                  </a:lnTo>
                  <a:cubicBezTo>
                    <a:pt x="8070" y="18724"/>
                    <a:pt x="6692" y="19254"/>
                    <a:pt x="5313" y="19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B6C30D9F-146F-40DB-8975-DE833E61B43D}"/>
                </a:ext>
              </a:extLst>
            </p:cNvPr>
            <p:cNvSpPr/>
            <p:nvPr/>
          </p:nvSpPr>
          <p:spPr>
            <a:xfrm>
              <a:off x="10871316" y="1588480"/>
              <a:ext cx="79506" cy="79506"/>
            </a:xfrm>
            <a:custGeom>
              <a:avLst/>
              <a:gdLst>
                <a:gd name="connsiteX0" fmla="*/ 5313 w 79505"/>
                <a:gd name="connsiteY0" fmla="*/ 82222 h 79505"/>
                <a:gd name="connsiteX1" fmla="*/ 1550 w 79505"/>
                <a:gd name="connsiteY1" fmla="*/ 80685 h 79505"/>
                <a:gd name="connsiteX2" fmla="*/ 1550 w 79505"/>
                <a:gd name="connsiteY2" fmla="*/ 73212 h 79505"/>
                <a:gd name="connsiteX3" fmla="*/ 73212 w 79505"/>
                <a:gd name="connsiteY3" fmla="*/ 1550 h 79505"/>
                <a:gd name="connsiteX4" fmla="*/ 80685 w 79505"/>
                <a:gd name="connsiteY4" fmla="*/ 1550 h 79505"/>
                <a:gd name="connsiteX5" fmla="*/ 80685 w 79505"/>
                <a:gd name="connsiteY5" fmla="*/ 9024 h 79505"/>
                <a:gd name="connsiteX6" fmla="*/ 9024 w 79505"/>
                <a:gd name="connsiteY6" fmla="*/ 80685 h 79505"/>
                <a:gd name="connsiteX7" fmla="*/ 5313 w 79505"/>
                <a:gd name="connsiteY7" fmla="*/ 8222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3" y="82222"/>
                  </a:moveTo>
                  <a:cubicBezTo>
                    <a:pt x="3936" y="82222"/>
                    <a:pt x="2611" y="81692"/>
                    <a:pt x="1550" y="80685"/>
                  </a:cubicBezTo>
                  <a:cubicBezTo>
                    <a:pt x="-517" y="78618"/>
                    <a:pt x="-517" y="75279"/>
                    <a:pt x="1550" y="73212"/>
                  </a:cubicBezTo>
                  <a:lnTo>
                    <a:pt x="73212" y="1550"/>
                  </a:lnTo>
                  <a:cubicBezTo>
                    <a:pt x="75279" y="-517"/>
                    <a:pt x="78618" y="-517"/>
                    <a:pt x="80685" y="1550"/>
                  </a:cubicBezTo>
                  <a:cubicBezTo>
                    <a:pt x="82753" y="3618"/>
                    <a:pt x="82753" y="6957"/>
                    <a:pt x="80685" y="9024"/>
                  </a:cubicBezTo>
                  <a:lnTo>
                    <a:pt x="9024" y="80685"/>
                  </a:lnTo>
                  <a:cubicBezTo>
                    <a:pt x="8017" y="81745"/>
                    <a:pt x="6692" y="82222"/>
                    <a:pt x="5313" y="822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35A9AA90-C2EC-4DDE-B99D-4462E301C228}"/>
                </a:ext>
              </a:extLst>
            </p:cNvPr>
            <p:cNvSpPr/>
            <p:nvPr/>
          </p:nvSpPr>
          <p:spPr>
            <a:xfrm>
              <a:off x="10954307" y="1577176"/>
              <a:ext cx="10601" cy="10601"/>
            </a:xfrm>
            <a:custGeom>
              <a:avLst/>
              <a:gdLst>
                <a:gd name="connsiteX0" fmla="*/ 5275 w 10600"/>
                <a:gd name="connsiteY0" fmla="*/ 10628 h 10600"/>
                <a:gd name="connsiteX1" fmla="*/ 1988 w 10600"/>
                <a:gd name="connsiteY1" fmla="*/ 9462 h 10600"/>
                <a:gd name="connsiteX2" fmla="*/ 1141 w 10600"/>
                <a:gd name="connsiteY2" fmla="*/ 1989 h 10600"/>
                <a:gd name="connsiteX3" fmla="*/ 8614 w 10600"/>
                <a:gd name="connsiteY3" fmla="*/ 1140 h 10600"/>
                <a:gd name="connsiteX4" fmla="*/ 9462 w 10600"/>
                <a:gd name="connsiteY4" fmla="*/ 8561 h 10600"/>
                <a:gd name="connsiteX5" fmla="*/ 9462 w 10600"/>
                <a:gd name="connsiteY5" fmla="*/ 8561 h 10600"/>
                <a:gd name="connsiteX6" fmla="*/ 5275 w 10600"/>
                <a:gd name="connsiteY6" fmla="*/ 10628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275" y="10628"/>
                  </a:moveTo>
                  <a:cubicBezTo>
                    <a:pt x="4109" y="10628"/>
                    <a:pt x="2943" y="10257"/>
                    <a:pt x="1988" y="9462"/>
                  </a:cubicBezTo>
                  <a:cubicBezTo>
                    <a:pt x="-290" y="7660"/>
                    <a:pt x="-662" y="4321"/>
                    <a:pt x="1141" y="1989"/>
                  </a:cubicBezTo>
                  <a:cubicBezTo>
                    <a:pt x="2996" y="-291"/>
                    <a:pt x="6335" y="-662"/>
                    <a:pt x="8614" y="1140"/>
                  </a:cubicBezTo>
                  <a:cubicBezTo>
                    <a:pt x="10893" y="2943"/>
                    <a:pt x="11264" y="6282"/>
                    <a:pt x="9462" y="8561"/>
                  </a:cubicBezTo>
                  <a:lnTo>
                    <a:pt x="9462" y="8561"/>
                  </a:lnTo>
                  <a:cubicBezTo>
                    <a:pt x="8349" y="9939"/>
                    <a:pt x="6812" y="10628"/>
                    <a:pt x="5275" y="1062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0B34D24A-6E18-44FB-A516-F1740908A824}"/>
                </a:ext>
              </a:extLst>
            </p:cNvPr>
            <p:cNvSpPr/>
            <p:nvPr/>
          </p:nvSpPr>
          <p:spPr>
            <a:xfrm>
              <a:off x="10906419" y="1876993"/>
              <a:ext cx="63605" cy="10601"/>
            </a:xfrm>
            <a:custGeom>
              <a:avLst/>
              <a:gdLst>
                <a:gd name="connsiteX0" fmla="*/ 62173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62173 w 63604"/>
                <a:gd name="connsiteY4" fmla="*/ 0 h 10600"/>
                <a:gd name="connsiteX5" fmla="*/ 67474 w 63604"/>
                <a:gd name="connsiteY5" fmla="*/ 5300 h 10600"/>
                <a:gd name="connsiteX6" fmla="*/ 62173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6217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2173" y="0"/>
                  </a:lnTo>
                  <a:cubicBezTo>
                    <a:pt x="65088" y="0"/>
                    <a:pt x="67474" y="2385"/>
                    <a:pt x="67474" y="5300"/>
                  </a:cubicBezTo>
                  <a:cubicBezTo>
                    <a:pt x="67474" y="8216"/>
                    <a:pt x="65088" y="10601"/>
                    <a:pt x="6217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1" name="Group 760">
            <a:extLst>
              <a:ext uri="{FF2B5EF4-FFF2-40B4-BE49-F238E27FC236}">
                <a16:creationId xmlns:a16="http://schemas.microsoft.com/office/drawing/2014/main" id="{A00E6D8E-28B1-4AAB-AD55-20F9F469B0E2}"/>
              </a:ext>
            </a:extLst>
          </p:cNvPr>
          <p:cNvGrpSpPr/>
          <p:nvPr/>
        </p:nvGrpSpPr>
        <p:grpSpPr>
          <a:xfrm>
            <a:off x="1103537" y="2541008"/>
            <a:ext cx="425470" cy="461963"/>
            <a:chOff x="1140458" y="2581096"/>
            <a:chExt cx="351628" cy="381787"/>
          </a:xfrm>
        </p:grpSpPr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07D36FD-26D5-4859-9CCB-BD5B2D6E497D}"/>
                </a:ext>
              </a:extLst>
            </p:cNvPr>
            <p:cNvSpPr/>
            <p:nvPr/>
          </p:nvSpPr>
          <p:spPr>
            <a:xfrm>
              <a:off x="1145652" y="2581096"/>
              <a:ext cx="180213" cy="381628"/>
            </a:xfrm>
            <a:custGeom>
              <a:avLst/>
              <a:gdLst>
                <a:gd name="connsiteX0" fmla="*/ 153817 w 180213"/>
                <a:gd name="connsiteY0" fmla="*/ 385444 h 381627"/>
                <a:gd name="connsiteX1" fmla="*/ 28887 w 180213"/>
                <a:gd name="connsiteY1" fmla="*/ 385444 h 381627"/>
                <a:gd name="connsiteX2" fmla="*/ 0 w 180213"/>
                <a:gd name="connsiteY2" fmla="*/ 356557 h 381627"/>
                <a:gd name="connsiteX3" fmla="*/ 0 w 180213"/>
                <a:gd name="connsiteY3" fmla="*/ 28887 h 381627"/>
                <a:gd name="connsiteX4" fmla="*/ 28887 w 180213"/>
                <a:gd name="connsiteY4" fmla="*/ 0 h 381627"/>
                <a:gd name="connsiteX5" fmla="*/ 153817 w 180213"/>
                <a:gd name="connsiteY5" fmla="*/ 0 h 381627"/>
                <a:gd name="connsiteX6" fmla="*/ 182704 w 180213"/>
                <a:gd name="connsiteY6" fmla="*/ 28887 h 381627"/>
                <a:gd name="connsiteX7" fmla="*/ 182704 w 180213"/>
                <a:gd name="connsiteY7" fmla="*/ 356557 h 381627"/>
                <a:gd name="connsiteX8" fmla="*/ 153817 w 180213"/>
                <a:gd name="connsiteY8" fmla="*/ 385444 h 381627"/>
                <a:gd name="connsiteX9" fmla="*/ 28887 w 180213"/>
                <a:gd name="connsiteY9" fmla="*/ 10654 h 381627"/>
                <a:gd name="connsiteX10" fmla="*/ 10601 w 180213"/>
                <a:gd name="connsiteY10" fmla="*/ 28940 h 381627"/>
                <a:gd name="connsiteX11" fmla="*/ 10601 w 180213"/>
                <a:gd name="connsiteY11" fmla="*/ 356610 h 381627"/>
                <a:gd name="connsiteX12" fmla="*/ 28887 w 180213"/>
                <a:gd name="connsiteY12" fmla="*/ 374896 h 381627"/>
                <a:gd name="connsiteX13" fmla="*/ 153817 w 180213"/>
                <a:gd name="connsiteY13" fmla="*/ 374896 h 381627"/>
                <a:gd name="connsiteX14" fmla="*/ 172104 w 180213"/>
                <a:gd name="connsiteY14" fmla="*/ 356610 h 381627"/>
                <a:gd name="connsiteX15" fmla="*/ 172104 w 180213"/>
                <a:gd name="connsiteY15" fmla="*/ 28940 h 381627"/>
                <a:gd name="connsiteX16" fmla="*/ 153817 w 180213"/>
                <a:gd name="connsiteY16" fmla="*/ 10654 h 381627"/>
                <a:gd name="connsiteX17" fmla="*/ 28887 w 180213"/>
                <a:gd name="connsiteY17" fmla="*/ 10654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0213" h="381627">
                  <a:moveTo>
                    <a:pt x="153817" y="385444"/>
                  </a:moveTo>
                  <a:lnTo>
                    <a:pt x="28887" y="385444"/>
                  </a:lnTo>
                  <a:cubicBezTo>
                    <a:pt x="12986" y="385444"/>
                    <a:pt x="0" y="372511"/>
                    <a:pt x="0" y="356557"/>
                  </a:cubicBezTo>
                  <a:lnTo>
                    <a:pt x="0" y="28887"/>
                  </a:lnTo>
                  <a:cubicBezTo>
                    <a:pt x="0" y="12986"/>
                    <a:pt x="12933" y="0"/>
                    <a:pt x="28887" y="0"/>
                  </a:cubicBezTo>
                  <a:lnTo>
                    <a:pt x="153817" y="0"/>
                  </a:lnTo>
                  <a:cubicBezTo>
                    <a:pt x="169718" y="0"/>
                    <a:pt x="182704" y="12933"/>
                    <a:pt x="182704" y="28887"/>
                  </a:cubicBezTo>
                  <a:lnTo>
                    <a:pt x="182704" y="356557"/>
                  </a:lnTo>
                  <a:cubicBezTo>
                    <a:pt x="182704" y="372511"/>
                    <a:pt x="169771" y="385444"/>
                    <a:pt x="153817" y="385444"/>
                  </a:cubicBezTo>
                  <a:close/>
                  <a:moveTo>
                    <a:pt x="28887" y="10654"/>
                  </a:moveTo>
                  <a:cubicBezTo>
                    <a:pt x="18816" y="10654"/>
                    <a:pt x="10601" y="18869"/>
                    <a:pt x="10601" y="28940"/>
                  </a:cubicBezTo>
                  <a:lnTo>
                    <a:pt x="10601" y="356610"/>
                  </a:lnTo>
                  <a:cubicBezTo>
                    <a:pt x="10601" y="366681"/>
                    <a:pt x="18816" y="374896"/>
                    <a:pt x="28887" y="374896"/>
                  </a:cubicBezTo>
                  <a:lnTo>
                    <a:pt x="153817" y="374896"/>
                  </a:lnTo>
                  <a:cubicBezTo>
                    <a:pt x="163888" y="374896"/>
                    <a:pt x="172104" y="366681"/>
                    <a:pt x="172104" y="356610"/>
                  </a:cubicBezTo>
                  <a:lnTo>
                    <a:pt x="172104" y="28940"/>
                  </a:lnTo>
                  <a:cubicBezTo>
                    <a:pt x="172104" y="18869"/>
                    <a:pt x="163888" y="10654"/>
                    <a:pt x="153817" y="10654"/>
                  </a:cubicBezTo>
                  <a:lnTo>
                    <a:pt x="28887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63BE9D8-1962-43D6-9625-04AF06A956DA}"/>
                </a:ext>
              </a:extLst>
            </p:cNvPr>
            <p:cNvSpPr/>
            <p:nvPr/>
          </p:nvSpPr>
          <p:spPr>
            <a:xfrm>
              <a:off x="1140458" y="2664206"/>
              <a:ext cx="10601" cy="42403"/>
            </a:xfrm>
            <a:custGeom>
              <a:avLst/>
              <a:gdLst>
                <a:gd name="connsiteX0" fmla="*/ 11555 w 10600"/>
                <a:gd name="connsiteY0" fmla="*/ 46113 h 42403"/>
                <a:gd name="connsiteX1" fmla="*/ 6678 w 10600"/>
                <a:gd name="connsiteY1" fmla="*/ 46113 h 42403"/>
                <a:gd name="connsiteX2" fmla="*/ 0 w 10600"/>
                <a:gd name="connsiteY2" fmla="*/ 40919 h 42403"/>
                <a:gd name="connsiteX3" fmla="*/ 0 w 10600"/>
                <a:gd name="connsiteY3" fmla="*/ 5194 h 42403"/>
                <a:gd name="connsiteX4" fmla="*/ 6678 w 10600"/>
                <a:gd name="connsiteY4" fmla="*/ 0 h 42403"/>
                <a:gd name="connsiteX5" fmla="*/ 10813 w 10600"/>
                <a:gd name="connsiteY5" fmla="*/ 0 h 42403"/>
                <a:gd name="connsiteX6" fmla="*/ 11555 w 10600"/>
                <a:gd name="connsiteY6" fmla="*/ 4611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11555" y="46113"/>
                  </a:moveTo>
                  <a:lnTo>
                    <a:pt x="6678" y="46113"/>
                  </a:lnTo>
                  <a:cubicBezTo>
                    <a:pt x="2968" y="46113"/>
                    <a:pt x="0" y="43781"/>
                    <a:pt x="0" y="40919"/>
                  </a:cubicBezTo>
                  <a:lnTo>
                    <a:pt x="0" y="5194"/>
                  </a:lnTo>
                  <a:cubicBezTo>
                    <a:pt x="0" y="2332"/>
                    <a:pt x="2968" y="0"/>
                    <a:pt x="6678" y="0"/>
                  </a:cubicBezTo>
                  <a:lnTo>
                    <a:pt x="10813" y="0"/>
                  </a:lnTo>
                  <a:lnTo>
                    <a:pt x="11555" y="4611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5AD07EB5-D4A9-4D55-BC72-AA8F376B2595}"/>
                </a:ext>
              </a:extLst>
            </p:cNvPr>
            <p:cNvSpPr/>
            <p:nvPr/>
          </p:nvSpPr>
          <p:spPr>
            <a:xfrm>
              <a:off x="1170564" y="2608340"/>
              <a:ext cx="42403" cy="47703"/>
            </a:xfrm>
            <a:custGeom>
              <a:avLst/>
              <a:gdLst>
                <a:gd name="connsiteX0" fmla="*/ 35672 w 42403"/>
                <a:gd name="connsiteY0" fmla="*/ 0 h 47703"/>
                <a:gd name="connsiteX1" fmla="*/ 11608 w 42403"/>
                <a:gd name="connsiteY1" fmla="*/ 0 h 47703"/>
                <a:gd name="connsiteX2" fmla="*/ 0 w 42403"/>
                <a:gd name="connsiteY2" fmla="*/ 11661 h 47703"/>
                <a:gd name="connsiteX3" fmla="*/ 0 w 42403"/>
                <a:gd name="connsiteY3" fmla="*/ 39541 h 47703"/>
                <a:gd name="connsiteX4" fmla="*/ 11608 w 42403"/>
                <a:gd name="connsiteY4" fmla="*/ 51202 h 47703"/>
                <a:gd name="connsiteX5" fmla="*/ 35672 w 42403"/>
                <a:gd name="connsiteY5" fmla="*/ 51202 h 47703"/>
                <a:gd name="connsiteX6" fmla="*/ 47279 w 42403"/>
                <a:gd name="connsiteY6" fmla="*/ 39541 h 47703"/>
                <a:gd name="connsiteX7" fmla="*/ 47279 w 42403"/>
                <a:gd name="connsiteY7" fmla="*/ 11661 h 47703"/>
                <a:gd name="connsiteX8" fmla="*/ 35672 w 42403"/>
                <a:gd name="connsiteY8" fmla="*/ 0 h 47703"/>
                <a:gd name="connsiteX9" fmla="*/ 35301 w 42403"/>
                <a:gd name="connsiteY9" fmla="*/ 3074 h 47703"/>
                <a:gd name="connsiteX10" fmla="*/ 40018 w 42403"/>
                <a:gd name="connsiteY10" fmla="*/ 7792 h 47703"/>
                <a:gd name="connsiteX11" fmla="*/ 35301 w 42403"/>
                <a:gd name="connsiteY11" fmla="*/ 12509 h 47703"/>
                <a:gd name="connsiteX12" fmla="*/ 30583 w 42403"/>
                <a:gd name="connsiteY12" fmla="*/ 7792 h 47703"/>
                <a:gd name="connsiteX13" fmla="*/ 35301 w 42403"/>
                <a:gd name="connsiteY13" fmla="*/ 3074 h 47703"/>
                <a:gd name="connsiteX14" fmla="*/ 12350 w 42403"/>
                <a:gd name="connsiteY14" fmla="*/ 47650 h 47703"/>
                <a:gd name="connsiteX15" fmla="*/ 3551 w 42403"/>
                <a:gd name="connsiteY15" fmla="*/ 38852 h 47703"/>
                <a:gd name="connsiteX16" fmla="*/ 12350 w 42403"/>
                <a:gd name="connsiteY16" fmla="*/ 30053 h 47703"/>
                <a:gd name="connsiteX17" fmla="*/ 21149 w 42403"/>
                <a:gd name="connsiteY17" fmla="*/ 38852 h 47703"/>
                <a:gd name="connsiteX18" fmla="*/ 12350 w 42403"/>
                <a:gd name="connsiteY18" fmla="*/ 47650 h 47703"/>
                <a:gd name="connsiteX19" fmla="*/ 12350 w 42403"/>
                <a:gd name="connsiteY19" fmla="*/ 21148 h 47703"/>
                <a:gd name="connsiteX20" fmla="*/ 3551 w 42403"/>
                <a:gd name="connsiteY20" fmla="*/ 12350 h 47703"/>
                <a:gd name="connsiteX21" fmla="*/ 12350 w 42403"/>
                <a:gd name="connsiteY21" fmla="*/ 3551 h 47703"/>
                <a:gd name="connsiteX22" fmla="*/ 21149 w 42403"/>
                <a:gd name="connsiteY22" fmla="*/ 12350 h 47703"/>
                <a:gd name="connsiteX23" fmla="*/ 12350 w 42403"/>
                <a:gd name="connsiteY23" fmla="*/ 21148 h 47703"/>
                <a:gd name="connsiteX24" fmla="*/ 35301 w 42403"/>
                <a:gd name="connsiteY24" fmla="*/ 46113 h 47703"/>
                <a:gd name="connsiteX25" fmla="*/ 33021 w 42403"/>
                <a:gd name="connsiteY25" fmla="*/ 43834 h 47703"/>
                <a:gd name="connsiteX26" fmla="*/ 35301 w 42403"/>
                <a:gd name="connsiteY26" fmla="*/ 41555 h 47703"/>
                <a:gd name="connsiteX27" fmla="*/ 37580 w 42403"/>
                <a:gd name="connsiteY27" fmla="*/ 43834 h 47703"/>
                <a:gd name="connsiteX28" fmla="*/ 35301 w 42403"/>
                <a:gd name="connsiteY28" fmla="*/ 46113 h 47703"/>
                <a:gd name="connsiteX29" fmla="*/ 34771 w 42403"/>
                <a:gd name="connsiteY29" fmla="*/ 34399 h 47703"/>
                <a:gd name="connsiteX30" fmla="*/ 25972 w 42403"/>
                <a:gd name="connsiteY30" fmla="*/ 25601 h 47703"/>
                <a:gd name="connsiteX31" fmla="*/ 34771 w 42403"/>
                <a:gd name="connsiteY31" fmla="*/ 16802 h 47703"/>
                <a:gd name="connsiteX32" fmla="*/ 43569 w 42403"/>
                <a:gd name="connsiteY32" fmla="*/ 25601 h 47703"/>
                <a:gd name="connsiteX33" fmla="*/ 34771 w 42403"/>
                <a:gd name="connsiteY33" fmla="*/ 34399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2403" h="47703">
                  <a:moveTo>
                    <a:pt x="35672" y="0"/>
                  </a:moveTo>
                  <a:lnTo>
                    <a:pt x="11608" y="0"/>
                  </a:lnTo>
                  <a:cubicBezTo>
                    <a:pt x="5194" y="0"/>
                    <a:pt x="0" y="5194"/>
                    <a:pt x="0" y="11661"/>
                  </a:cubicBezTo>
                  <a:lnTo>
                    <a:pt x="0" y="39541"/>
                  </a:lnTo>
                  <a:cubicBezTo>
                    <a:pt x="0" y="45954"/>
                    <a:pt x="5194" y="51202"/>
                    <a:pt x="11608" y="51202"/>
                  </a:cubicBezTo>
                  <a:lnTo>
                    <a:pt x="35672" y="51202"/>
                  </a:lnTo>
                  <a:cubicBezTo>
                    <a:pt x="42085" y="51202"/>
                    <a:pt x="47279" y="46007"/>
                    <a:pt x="47279" y="39541"/>
                  </a:cubicBezTo>
                  <a:lnTo>
                    <a:pt x="47279" y="11661"/>
                  </a:lnTo>
                  <a:cubicBezTo>
                    <a:pt x="47279" y="5247"/>
                    <a:pt x="42085" y="0"/>
                    <a:pt x="35672" y="0"/>
                  </a:cubicBezTo>
                  <a:close/>
                  <a:moveTo>
                    <a:pt x="35301" y="3074"/>
                  </a:moveTo>
                  <a:cubicBezTo>
                    <a:pt x="37898" y="3074"/>
                    <a:pt x="40018" y="5194"/>
                    <a:pt x="40018" y="7792"/>
                  </a:cubicBezTo>
                  <a:cubicBezTo>
                    <a:pt x="40018" y="10389"/>
                    <a:pt x="37898" y="12509"/>
                    <a:pt x="35301" y="12509"/>
                  </a:cubicBezTo>
                  <a:cubicBezTo>
                    <a:pt x="32703" y="12509"/>
                    <a:pt x="30583" y="10389"/>
                    <a:pt x="30583" y="7792"/>
                  </a:cubicBezTo>
                  <a:cubicBezTo>
                    <a:pt x="30583" y="5141"/>
                    <a:pt x="32703" y="3074"/>
                    <a:pt x="35301" y="3074"/>
                  </a:cubicBezTo>
                  <a:close/>
                  <a:moveTo>
                    <a:pt x="12350" y="47650"/>
                  </a:moveTo>
                  <a:cubicBezTo>
                    <a:pt x="7474" y="47650"/>
                    <a:pt x="3551" y="43728"/>
                    <a:pt x="3551" y="38852"/>
                  </a:cubicBezTo>
                  <a:cubicBezTo>
                    <a:pt x="3551" y="33975"/>
                    <a:pt x="7474" y="30053"/>
                    <a:pt x="12350" y="30053"/>
                  </a:cubicBezTo>
                  <a:cubicBezTo>
                    <a:pt x="17226" y="30053"/>
                    <a:pt x="21149" y="33975"/>
                    <a:pt x="21149" y="38852"/>
                  </a:cubicBezTo>
                  <a:cubicBezTo>
                    <a:pt x="21149" y="43675"/>
                    <a:pt x="17226" y="47650"/>
                    <a:pt x="12350" y="47650"/>
                  </a:cubicBezTo>
                  <a:close/>
                  <a:moveTo>
                    <a:pt x="12350" y="21148"/>
                  </a:moveTo>
                  <a:cubicBezTo>
                    <a:pt x="7474" y="21148"/>
                    <a:pt x="3551" y="17226"/>
                    <a:pt x="3551" y="12350"/>
                  </a:cubicBezTo>
                  <a:cubicBezTo>
                    <a:pt x="3551" y="7473"/>
                    <a:pt x="7474" y="3551"/>
                    <a:pt x="12350" y="3551"/>
                  </a:cubicBezTo>
                  <a:cubicBezTo>
                    <a:pt x="17226" y="3551"/>
                    <a:pt x="21149" y="7473"/>
                    <a:pt x="21149" y="12350"/>
                  </a:cubicBezTo>
                  <a:cubicBezTo>
                    <a:pt x="21149" y="17226"/>
                    <a:pt x="17226" y="21148"/>
                    <a:pt x="12350" y="21148"/>
                  </a:cubicBezTo>
                  <a:close/>
                  <a:moveTo>
                    <a:pt x="35301" y="46113"/>
                  </a:moveTo>
                  <a:cubicBezTo>
                    <a:pt x="34028" y="46113"/>
                    <a:pt x="33021" y="45106"/>
                    <a:pt x="33021" y="43834"/>
                  </a:cubicBezTo>
                  <a:cubicBezTo>
                    <a:pt x="33021" y="42562"/>
                    <a:pt x="34028" y="41555"/>
                    <a:pt x="35301" y="41555"/>
                  </a:cubicBezTo>
                  <a:cubicBezTo>
                    <a:pt x="36573" y="41555"/>
                    <a:pt x="37580" y="42562"/>
                    <a:pt x="37580" y="43834"/>
                  </a:cubicBezTo>
                  <a:cubicBezTo>
                    <a:pt x="37580" y="45106"/>
                    <a:pt x="36573" y="46113"/>
                    <a:pt x="35301" y="46113"/>
                  </a:cubicBezTo>
                  <a:close/>
                  <a:moveTo>
                    <a:pt x="34771" y="34399"/>
                  </a:moveTo>
                  <a:cubicBezTo>
                    <a:pt x="29894" y="34399"/>
                    <a:pt x="25972" y="30477"/>
                    <a:pt x="25972" y="25601"/>
                  </a:cubicBezTo>
                  <a:cubicBezTo>
                    <a:pt x="25972" y="20724"/>
                    <a:pt x="29894" y="16802"/>
                    <a:pt x="34771" y="16802"/>
                  </a:cubicBezTo>
                  <a:cubicBezTo>
                    <a:pt x="39647" y="16802"/>
                    <a:pt x="43569" y="20724"/>
                    <a:pt x="43569" y="25601"/>
                  </a:cubicBezTo>
                  <a:cubicBezTo>
                    <a:pt x="43569" y="30477"/>
                    <a:pt x="39647" y="34399"/>
                    <a:pt x="34771" y="3439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857701A-498A-4F41-984B-D6A409BAC57F}"/>
                </a:ext>
              </a:extLst>
            </p:cNvPr>
            <p:cNvSpPr/>
            <p:nvPr/>
          </p:nvSpPr>
          <p:spPr>
            <a:xfrm>
              <a:off x="1180529" y="2618305"/>
              <a:ext cx="5300" cy="5300"/>
            </a:xfrm>
            <a:custGeom>
              <a:avLst/>
              <a:gdLst>
                <a:gd name="connsiteX0" fmla="*/ 4770 w 0"/>
                <a:gd name="connsiteY0" fmla="*/ 2385 h 0"/>
                <a:gd name="connsiteX1" fmla="*/ 2385 w 0"/>
                <a:gd name="connsiteY1" fmla="*/ 4770 h 0"/>
                <a:gd name="connsiteX2" fmla="*/ 0 w 0"/>
                <a:gd name="connsiteY2" fmla="*/ 2385 h 0"/>
                <a:gd name="connsiteX3" fmla="*/ 2385 w 0"/>
                <a:gd name="connsiteY3" fmla="*/ 0 h 0"/>
                <a:gd name="connsiteX4" fmla="*/ 4770 w 0"/>
                <a:gd name="connsiteY4" fmla="*/ 238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770" y="2385"/>
                  </a:moveTo>
                  <a:cubicBezTo>
                    <a:pt x="4770" y="3703"/>
                    <a:pt x="3702" y="4770"/>
                    <a:pt x="2385" y="4770"/>
                  </a:cubicBezTo>
                  <a:cubicBezTo>
                    <a:pt x="1068" y="4770"/>
                    <a:pt x="0" y="3702"/>
                    <a:pt x="0" y="2385"/>
                  </a:cubicBezTo>
                  <a:cubicBezTo>
                    <a:pt x="0" y="1068"/>
                    <a:pt x="1068" y="0"/>
                    <a:pt x="2385" y="0"/>
                  </a:cubicBezTo>
                  <a:cubicBezTo>
                    <a:pt x="3702" y="0"/>
                    <a:pt x="4770" y="1068"/>
                    <a:pt x="4770" y="23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0A6F8791-8E33-48BE-955B-87E4B1C67009}"/>
                </a:ext>
              </a:extLst>
            </p:cNvPr>
            <p:cNvSpPr/>
            <p:nvPr/>
          </p:nvSpPr>
          <p:spPr>
            <a:xfrm>
              <a:off x="1202950" y="2631556"/>
              <a:ext cx="5300" cy="5300"/>
            </a:xfrm>
            <a:custGeom>
              <a:avLst/>
              <a:gdLst>
                <a:gd name="connsiteX0" fmla="*/ 4770 w 0"/>
                <a:gd name="connsiteY0" fmla="*/ 2385 h 0"/>
                <a:gd name="connsiteX1" fmla="*/ 2385 w 0"/>
                <a:gd name="connsiteY1" fmla="*/ 4770 h 0"/>
                <a:gd name="connsiteX2" fmla="*/ 0 w 0"/>
                <a:gd name="connsiteY2" fmla="*/ 2385 h 0"/>
                <a:gd name="connsiteX3" fmla="*/ 2385 w 0"/>
                <a:gd name="connsiteY3" fmla="*/ 0 h 0"/>
                <a:gd name="connsiteX4" fmla="*/ 4770 w 0"/>
                <a:gd name="connsiteY4" fmla="*/ 238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770" y="2385"/>
                  </a:moveTo>
                  <a:cubicBezTo>
                    <a:pt x="4770" y="3703"/>
                    <a:pt x="3702" y="4770"/>
                    <a:pt x="2385" y="4770"/>
                  </a:cubicBezTo>
                  <a:cubicBezTo>
                    <a:pt x="1068" y="4770"/>
                    <a:pt x="0" y="3702"/>
                    <a:pt x="0" y="2385"/>
                  </a:cubicBezTo>
                  <a:cubicBezTo>
                    <a:pt x="0" y="1068"/>
                    <a:pt x="1068" y="0"/>
                    <a:pt x="2385" y="0"/>
                  </a:cubicBezTo>
                  <a:cubicBezTo>
                    <a:pt x="3702" y="0"/>
                    <a:pt x="4770" y="1068"/>
                    <a:pt x="4770" y="23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76BD6B4F-22F4-4121-9330-896BF8915854}"/>
                </a:ext>
              </a:extLst>
            </p:cNvPr>
            <p:cNvSpPr/>
            <p:nvPr/>
          </p:nvSpPr>
          <p:spPr>
            <a:xfrm>
              <a:off x="1180529" y="2644807"/>
              <a:ext cx="5300" cy="5300"/>
            </a:xfrm>
            <a:custGeom>
              <a:avLst/>
              <a:gdLst>
                <a:gd name="connsiteX0" fmla="*/ 4770 w 0"/>
                <a:gd name="connsiteY0" fmla="*/ 2385 h 0"/>
                <a:gd name="connsiteX1" fmla="*/ 2385 w 0"/>
                <a:gd name="connsiteY1" fmla="*/ 4770 h 0"/>
                <a:gd name="connsiteX2" fmla="*/ 0 w 0"/>
                <a:gd name="connsiteY2" fmla="*/ 2385 h 0"/>
                <a:gd name="connsiteX3" fmla="*/ 2385 w 0"/>
                <a:gd name="connsiteY3" fmla="*/ 0 h 0"/>
                <a:gd name="connsiteX4" fmla="*/ 4770 w 0"/>
                <a:gd name="connsiteY4" fmla="*/ 238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770" y="2385"/>
                  </a:moveTo>
                  <a:cubicBezTo>
                    <a:pt x="4770" y="3703"/>
                    <a:pt x="3702" y="4770"/>
                    <a:pt x="2385" y="4770"/>
                  </a:cubicBezTo>
                  <a:cubicBezTo>
                    <a:pt x="1068" y="4770"/>
                    <a:pt x="0" y="3702"/>
                    <a:pt x="0" y="2385"/>
                  </a:cubicBezTo>
                  <a:cubicBezTo>
                    <a:pt x="0" y="1068"/>
                    <a:pt x="1068" y="0"/>
                    <a:pt x="2385" y="0"/>
                  </a:cubicBezTo>
                  <a:cubicBezTo>
                    <a:pt x="3702" y="0"/>
                    <a:pt x="4770" y="1068"/>
                    <a:pt x="4770" y="23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531D01-2481-4E2C-8E05-D96E37A52ED5}"/>
                </a:ext>
              </a:extLst>
            </p:cNvPr>
            <p:cNvSpPr/>
            <p:nvPr/>
          </p:nvSpPr>
          <p:spPr>
            <a:xfrm>
              <a:off x="1215617" y="2705178"/>
              <a:ext cx="31802" cy="31802"/>
            </a:xfrm>
            <a:custGeom>
              <a:avLst/>
              <a:gdLst>
                <a:gd name="connsiteX0" fmla="*/ 32332 w 31802"/>
                <a:gd name="connsiteY0" fmla="*/ 16166 h 31802"/>
                <a:gd name="connsiteX1" fmla="*/ 16166 w 31802"/>
                <a:gd name="connsiteY1" fmla="*/ 32332 h 31802"/>
                <a:gd name="connsiteX2" fmla="*/ 0 w 31802"/>
                <a:gd name="connsiteY2" fmla="*/ 16166 h 31802"/>
                <a:gd name="connsiteX3" fmla="*/ 16166 w 31802"/>
                <a:gd name="connsiteY3" fmla="*/ 0 h 31802"/>
                <a:gd name="connsiteX4" fmla="*/ 32332 w 31802"/>
                <a:gd name="connsiteY4" fmla="*/ 1616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2332" y="16166"/>
                  </a:moveTo>
                  <a:cubicBezTo>
                    <a:pt x="32332" y="25094"/>
                    <a:pt x="25095" y="32332"/>
                    <a:pt x="16166" y="32332"/>
                  </a:cubicBezTo>
                  <a:cubicBezTo>
                    <a:pt x="7238" y="32332"/>
                    <a:pt x="0" y="25095"/>
                    <a:pt x="0" y="16166"/>
                  </a:cubicBezTo>
                  <a:cubicBezTo>
                    <a:pt x="0" y="7238"/>
                    <a:pt x="7238" y="0"/>
                    <a:pt x="16166" y="0"/>
                  </a:cubicBezTo>
                  <a:cubicBezTo>
                    <a:pt x="25095" y="0"/>
                    <a:pt x="32332" y="7238"/>
                    <a:pt x="32332" y="16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7AC92704-D73A-4496-94E1-1260499DB1A5}"/>
                </a:ext>
              </a:extLst>
            </p:cNvPr>
            <p:cNvSpPr/>
            <p:nvPr/>
          </p:nvSpPr>
          <p:spPr>
            <a:xfrm>
              <a:off x="1311431" y="2581255"/>
              <a:ext cx="174913" cy="381628"/>
            </a:xfrm>
            <a:custGeom>
              <a:avLst/>
              <a:gdLst>
                <a:gd name="connsiteX0" fmla="*/ 147527 w 174912"/>
                <a:gd name="connsiteY0" fmla="*/ 385338 h 381627"/>
                <a:gd name="connsiteX1" fmla="*/ 22597 w 174912"/>
                <a:gd name="connsiteY1" fmla="*/ 385338 h 381627"/>
                <a:gd name="connsiteX2" fmla="*/ 1395 w 174912"/>
                <a:gd name="connsiteY2" fmla="*/ 376062 h 381627"/>
                <a:gd name="connsiteX3" fmla="*/ 1713 w 174912"/>
                <a:gd name="connsiteY3" fmla="*/ 368589 h 381627"/>
                <a:gd name="connsiteX4" fmla="*/ 9187 w 174912"/>
                <a:gd name="connsiteY4" fmla="*/ 368907 h 381627"/>
                <a:gd name="connsiteX5" fmla="*/ 22544 w 174912"/>
                <a:gd name="connsiteY5" fmla="*/ 374790 h 381627"/>
                <a:gd name="connsiteX6" fmla="*/ 147474 w 174912"/>
                <a:gd name="connsiteY6" fmla="*/ 374790 h 381627"/>
                <a:gd name="connsiteX7" fmla="*/ 165760 w 174912"/>
                <a:gd name="connsiteY7" fmla="*/ 356504 h 381627"/>
                <a:gd name="connsiteX8" fmla="*/ 165760 w 174912"/>
                <a:gd name="connsiteY8" fmla="*/ 28834 h 381627"/>
                <a:gd name="connsiteX9" fmla="*/ 147474 w 174912"/>
                <a:gd name="connsiteY9" fmla="*/ 10548 h 381627"/>
                <a:gd name="connsiteX10" fmla="*/ 22597 w 174912"/>
                <a:gd name="connsiteY10" fmla="*/ 10548 h 381627"/>
                <a:gd name="connsiteX11" fmla="*/ 9240 w 174912"/>
                <a:gd name="connsiteY11" fmla="*/ 16431 h 381627"/>
                <a:gd name="connsiteX12" fmla="*/ 1766 w 174912"/>
                <a:gd name="connsiteY12" fmla="*/ 16749 h 381627"/>
                <a:gd name="connsiteX13" fmla="*/ 1448 w 174912"/>
                <a:gd name="connsiteY13" fmla="*/ 9276 h 381627"/>
                <a:gd name="connsiteX14" fmla="*/ 22650 w 174912"/>
                <a:gd name="connsiteY14" fmla="*/ 0 h 381627"/>
                <a:gd name="connsiteX15" fmla="*/ 147580 w 174912"/>
                <a:gd name="connsiteY15" fmla="*/ 0 h 381627"/>
                <a:gd name="connsiteX16" fmla="*/ 176467 w 174912"/>
                <a:gd name="connsiteY16" fmla="*/ 28887 h 381627"/>
                <a:gd name="connsiteX17" fmla="*/ 176467 w 174912"/>
                <a:gd name="connsiteY17" fmla="*/ 356557 h 381627"/>
                <a:gd name="connsiteX18" fmla="*/ 147527 w 174912"/>
                <a:gd name="connsiteY18" fmla="*/ 385338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4912" h="381627">
                  <a:moveTo>
                    <a:pt x="147527" y="385338"/>
                  </a:moveTo>
                  <a:lnTo>
                    <a:pt x="22597" y="385338"/>
                  </a:lnTo>
                  <a:cubicBezTo>
                    <a:pt x="14593" y="385338"/>
                    <a:pt x="6855" y="381946"/>
                    <a:pt x="1395" y="376062"/>
                  </a:cubicBezTo>
                  <a:cubicBezTo>
                    <a:pt x="-566" y="373889"/>
                    <a:pt x="-460" y="370550"/>
                    <a:pt x="1713" y="368589"/>
                  </a:cubicBezTo>
                  <a:cubicBezTo>
                    <a:pt x="3887" y="366628"/>
                    <a:pt x="7226" y="366734"/>
                    <a:pt x="9187" y="368907"/>
                  </a:cubicBezTo>
                  <a:cubicBezTo>
                    <a:pt x="12685" y="372670"/>
                    <a:pt x="17403" y="374790"/>
                    <a:pt x="22544" y="374790"/>
                  </a:cubicBezTo>
                  <a:lnTo>
                    <a:pt x="147474" y="374790"/>
                  </a:lnTo>
                  <a:cubicBezTo>
                    <a:pt x="157545" y="374790"/>
                    <a:pt x="165760" y="366575"/>
                    <a:pt x="165760" y="356504"/>
                  </a:cubicBezTo>
                  <a:lnTo>
                    <a:pt x="165760" y="28834"/>
                  </a:lnTo>
                  <a:cubicBezTo>
                    <a:pt x="165760" y="18763"/>
                    <a:pt x="157545" y="10548"/>
                    <a:pt x="147474" y="10548"/>
                  </a:cubicBezTo>
                  <a:lnTo>
                    <a:pt x="22597" y="10548"/>
                  </a:lnTo>
                  <a:cubicBezTo>
                    <a:pt x="17456" y="10548"/>
                    <a:pt x="12685" y="12615"/>
                    <a:pt x="9240" y="16431"/>
                  </a:cubicBezTo>
                  <a:cubicBezTo>
                    <a:pt x="7279" y="18604"/>
                    <a:pt x="3887" y="18710"/>
                    <a:pt x="1766" y="16749"/>
                  </a:cubicBezTo>
                  <a:cubicBezTo>
                    <a:pt x="-354" y="14788"/>
                    <a:pt x="-513" y="11396"/>
                    <a:pt x="1448" y="9276"/>
                  </a:cubicBezTo>
                  <a:cubicBezTo>
                    <a:pt x="6908" y="3392"/>
                    <a:pt x="14593" y="0"/>
                    <a:pt x="22650" y="0"/>
                  </a:cubicBezTo>
                  <a:lnTo>
                    <a:pt x="147580" y="0"/>
                  </a:lnTo>
                  <a:cubicBezTo>
                    <a:pt x="163481" y="0"/>
                    <a:pt x="176467" y="12933"/>
                    <a:pt x="176467" y="28887"/>
                  </a:cubicBezTo>
                  <a:lnTo>
                    <a:pt x="176467" y="356557"/>
                  </a:lnTo>
                  <a:cubicBezTo>
                    <a:pt x="176414" y="372352"/>
                    <a:pt x="163428" y="385338"/>
                    <a:pt x="147527" y="3853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7815653-F13F-4890-AFB7-73ED710756FF}"/>
                </a:ext>
              </a:extLst>
            </p:cNvPr>
            <p:cNvSpPr/>
            <p:nvPr/>
          </p:nvSpPr>
          <p:spPr>
            <a:xfrm>
              <a:off x="1355601" y="2590001"/>
              <a:ext cx="79506" cy="10601"/>
            </a:xfrm>
            <a:custGeom>
              <a:avLst/>
              <a:gdLst>
                <a:gd name="connsiteX0" fmla="*/ 0 w 79505"/>
                <a:gd name="connsiteY0" fmla="*/ 0 h 10600"/>
                <a:gd name="connsiteX1" fmla="*/ 0 w 79505"/>
                <a:gd name="connsiteY1" fmla="*/ 6625 h 10600"/>
                <a:gd name="connsiteX2" fmla="*/ 9117 w 79505"/>
                <a:gd name="connsiteY2" fmla="*/ 15742 h 10600"/>
                <a:gd name="connsiteX3" fmla="*/ 71714 w 79505"/>
                <a:gd name="connsiteY3" fmla="*/ 15742 h 10600"/>
                <a:gd name="connsiteX4" fmla="*/ 80831 w 79505"/>
                <a:gd name="connsiteY4" fmla="*/ 6625 h 10600"/>
                <a:gd name="connsiteX5" fmla="*/ 80831 w 79505"/>
                <a:gd name="connsiteY5" fmla="*/ 954 h 10600"/>
                <a:gd name="connsiteX6" fmla="*/ 0 w 79505"/>
                <a:gd name="connsiteY6" fmla="*/ 0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0" y="0"/>
                  </a:moveTo>
                  <a:lnTo>
                    <a:pt x="0" y="6625"/>
                  </a:lnTo>
                  <a:cubicBezTo>
                    <a:pt x="0" y="11661"/>
                    <a:pt x="4081" y="15742"/>
                    <a:pt x="9117" y="15742"/>
                  </a:cubicBezTo>
                  <a:lnTo>
                    <a:pt x="71714" y="15742"/>
                  </a:lnTo>
                  <a:cubicBezTo>
                    <a:pt x="76750" y="15742"/>
                    <a:pt x="80831" y="11661"/>
                    <a:pt x="80831" y="6625"/>
                  </a:cubicBezTo>
                  <a:lnTo>
                    <a:pt x="80831" y="9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2782E079-B75A-49EF-B0CA-F5571F8FB10E}"/>
                </a:ext>
              </a:extLst>
            </p:cNvPr>
            <p:cNvSpPr/>
            <p:nvPr/>
          </p:nvSpPr>
          <p:spPr>
            <a:xfrm>
              <a:off x="1481485" y="2664206"/>
              <a:ext cx="10601" cy="42403"/>
            </a:xfrm>
            <a:custGeom>
              <a:avLst/>
              <a:gdLst>
                <a:gd name="connsiteX0" fmla="*/ 0 w 10600"/>
                <a:gd name="connsiteY0" fmla="*/ 46113 h 42403"/>
                <a:gd name="connsiteX1" fmla="*/ 4876 w 10600"/>
                <a:gd name="connsiteY1" fmla="*/ 46113 h 42403"/>
                <a:gd name="connsiteX2" fmla="*/ 11555 w 10600"/>
                <a:gd name="connsiteY2" fmla="*/ 40919 h 42403"/>
                <a:gd name="connsiteX3" fmla="*/ 11555 w 10600"/>
                <a:gd name="connsiteY3" fmla="*/ 5194 h 42403"/>
                <a:gd name="connsiteX4" fmla="*/ 4876 w 10600"/>
                <a:gd name="connsiteY4" fmla="*/ 0 h 42403"/>
                <a:gd name="connsiteX5" fmla="*/ 742 w 10600"/>
                <a:gd name="connsiteY5" fmla="*/ 0 h 42403"/>
                <a:gd name="connsiteX6" fmla="*/ 0 w 10600"/>
                <a:gd name="connsiteY6" fmla="*/ 4611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0" y="46113"/>
                  </a:moveTo>
                  <a:lnTo>
                    <a:pt x="4876" y="46113"/>
                  </a:lnTo>
                  <a:cubicBezTo>
                    <a:pt x="8587" y="46113"/>
                    <a:pt x="11555" y="43781"/>
                    <a:pt x="11555" y="40919"/>
                  </a:cubicBezTo>
                  <a:lnTo>
                    <a:pt x="11555" y="5194"/>
                  </a:lnTo>
                  <a:cubicBezTo>
                    <a:pt x="11555" y="2332"/>
                    <a:pt x="8587" y="0"/>
                    <a:pt x="4876" y="0"/>
                  </a:cubicBezTo>
                  <a:lnTo>
                    <a:pt x="742" y="0"/>
                  </a:lnTo>
                  <a:lnTo>
                    <a:pt x="0" y="4611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0FFB243-25D9-452E-994A-201B3101A373}"/>
                </a:ext>
              </a:extLst>
            </p:cNvPr>
            <p:cNvSpPr/>
            <p:nvPr/>
          </p:nvSpPr>
          <p:spPr>
            <a:xfrm>
              <a:off x="1345305" y="2627620"/>
              <a:ext cx="26502" cy="26502"/>
            </a:xfrm>
            <a:custGeom>
              <a:avLst/>
              <a:gdLst>
                <a:gd name="connsiteX0" fmla="*/ 5314 w 26501"/>
                <a:gd name="connsiteY0" fmla="*/ 31604 h 26501"/>
                <a:gd name="connsiteX1" fmla="*/ 1550 w 26501"/>
                <a:gd name="connsiteY1" fmla="*/ 30066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6 w 26501"/>
                <a:gd name="connsiteY4" fmla="*/ 1550 h 26501"/>
                <a:gd name="connsiteX5" fmla="*/ 30066 w 26501"/>
                <a:gd name="connsiteY5" fmla="*/ 9024 h 26501"/>
                <a:gd name="connsiteX6" fmla="*/ 9024 w 26501"/>
                <a:gd name="connsiteY6" fmla="*/ 30066 h 26501"/>
                <a:gd name="connsiteX7" fmla="*/ 5314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4" y="31604"/>
                  </a:moveTo>
                  <a:cubicBezTo>
                    <a:pt x="3936" y="31604"/>
                    <a:pt x="2610" y="31074"/>
                    <a:pt x="1550" y="30066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6" y="1550"/>
                  </a:cubicBezTo>
                  <a:cubicBezTo>
                    <a:pt x="32134" y="3618"/>
                    <a:pt x="32134" y="6957"/>
                    <a:pt x="30066" y="9024"/>
                  </a:cubicBezTo>
                  <a:lnTo>
                    <a:pt x="9024" y="30066"/>
                  </a:lnTo>
                  <a:cubicBezTo>
                    <a:pt x="8017" y="31074"/>
                    <a:pt x="6692" y="31604"/>
                    <a:pt x="5314" y="316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70A1295F-A27B-4BE0-AB60-AB3162D37A73}"/>
                </a:ext>
              </a:extLst>
            </p:cNvPr>
            <p:cNvSpPr/>
            <p:nvPr/>
          </p:nvSpPr>
          <p:spPr>
            <a:xfrm>
              <a:off x="1377372" y="2616914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6" y="34201"/>
                    <a:pt x="2610" y="33671"/>
                    <a:pt x="1550" y="32664"/>
                  </a:cubicBezTo>
                  <a:cubicBezTo>
                    <a:pt x="-517" y="30597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724"/>
                    <a:pt x="6692" y="34201"/>
                    <a:pt x="5314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32207925-35C5-4FAE-862D-9DDC236E7B50}"/>
                </a:ext>
              </a:extLst>
            </p:cNvPr>
            <p:cNvSpPr/>
            <p:nvPr/>
          </p:nvSpPr>
          <p:spPr>
            <a:xfrm>
              <a:off x="1331206" y="2663133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6" y="34201"/>
                    <a:pt x="2610" y="33671"/>
                    <a:pt x="1550" y="32664"/>
                  </a:cubicBezTo>
                  <a:cubicBezTo>
                    <a:pt x="-517" y="30597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671"/>
                    <a:pt x="6639" y="34201"/>
                    <a:pt x="5314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08603684-4A2F-4F6E-9613-E2CF686E1703}"/>
                </a:ext>
              </a:extLst>
            </p:cNvPr>
            <p:cNvSpPr/>
            <p:nvPr/>
          </p:nvSpPr>
          <p:spPr>
            <a:xfrm>
              <a:off x="1366102" y="2651781"/>
              <a:ext cx="10601" cy="10601"/>
            </a:xfrm>
            <a:custGeom>
              <a:avLst/>
              <a:gdLst>
                <a:gd name="connsiteX0" fmla="*/ 5294 w 10600"/>
                <a:gd name="connsiteY0" fmla="*/ 10623 h 10600"/>
                <a:gd name="connsiteX1" fmla="*/ 1742 w 10600"/>
                <a:gd name="connsiteY1" fmla="*/ 9245 h 10600"/>
                <a:gd name="connsiteX2" fmla="*/ 1371 w 10600"/>
                <a:gd name="connsiteY2" fmla="*/ 1772 h 10600"/>
                <a:gd name="connsiteX3" fmla="*/ 8845 w 10600"/>
                <a:gd name="connsiteY3" fmla="*/ 1348 h 10600"/>
                <a:gd name="connsiteX4" fmla="*/ 9269 w 10600"/>
                <a:gd name="connsiteY4" fmla="*/ 8821 h 10600"/>
                <a:gd name="connsiteX5" fmla="*/ 9269 w 10600"/>
                <a:gd name="connsiteY5" fmla="*/ 8821 h 10600"/>
                <a:gd name="connsiteX6" fmla="*/ 5294 w 10600"/>
                <a:gd name="connsiteY6" fmla="*/ 10623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294" y="10623"/>
                  </a:moveTo>
                  <a:cubicBezTo>
                    <a:pt x="4021" y="10623"/>
                    <a:pt x="2749" y="10199"/>
                    <a:pt x="1742" y="9245"/>
                  </a:cubicBezTo>
                  <a:cubicBezTo>
                    <a:pt x="-431" y="7284"/>
                    <a:pt x="-590" y="3945"/>
                    <a:pt x="1371" y="1772"/>
                  </a:cubicBezTo>
                  <a:cubicBezTo>
                    <a:pt x="3332" y="-402"/>
                    <a:pt x="6672" y="-614"/>
                    <a:pt x="8845" y="1348"/>
                  </a:cubicBezTo>
                  <a:cubicBezTo>
                    <a:pt x="11018" y="3309"/>
                    <a:pt x="11230" y="6648"/>
                    <a:pt x="9269" y="8821"/>
                  </a:cubicBezTo>
                  <a:lnTo>
                    <a:pt x="9269" y="8821"/>
                  </a:lnTo>
                  <a:cubicBezTo>
                    <a:pt x="8209" y="10040"/>
                    <a:pt x="6778" y="10623"/>
                    <a:pt x="5294" y="106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3FAB01FB-F076-4767-88F5-62EBDBF250BF}"/>
                </a:ext>
              </a:extLst>
            </p:cNvPr>
            <p:cNvSpPr/>
            <p:nvPr/>
          </p:nvSpPr>
          <p:spPr>
            <a:xfrm>
              <a:off x="1421418" y="2617338"/>
              <a:ext cx="15901" cy="15901"/>
            </a:xfrm>
            <a:custGeom>
              <a:avLst/>
              <a:gdLst>
                <a:gd name="connsiteX0" fmla="*/ 5314 w 15901"/>
                <a:gd name="connsiteY0" fmla="*/ 19254 h 15901"/>
                <a:gd name="connsiteX1" fmla="*/ 1550 w 15901"/>
                <a:gd name="connsiteY1" fmla="*/ 17717 h 15901"/>
                <a:gd name="connsiteX2" fmla="*/ 1550 w 15901"/>
                <a:gd name="connsiteY2" fmla="*/ 10243 h 15901"/>
                <a:gd name="connsiteX3" fmla="*/ 10243 w 15901"/>
                <a:gd name="connsiteY3" fmla="*/ 1550 h 15901"/>
                <a:gd name="connsiteX4" fmla="*/ 17717 w 15901"/>
                <a:gd name="connsiteY4" fmla="*/ 1550 h 15901"/>
                <a:gd name="connsiteX5" fmla="*/ 17717 w 15901"/>
                <a:gd name="connsiteY5" fmla="*/ 9024 h 15901"/>
                <a:gd name="connsiteX6" fmla="*/ 9024 w 15901"/>
                <a:gd name="connsiteY6" fmla="*/ 17717 h 15901"/>
                <a:gd name="connsiteX7" fmla="*/ 5314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4" y="19254"/>
                  </a:moveTo>
                  <a:cubicBezTo>
                    <a:pt x="3936" y="19254"/>
                    <a:pt x="2610" y="18724"/>
                    <a:pt x="1550" y="17717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3" y="1550"/>
                  </a:lnTo>
                  <a:cubicBezTo>
                    <a:pt x="12310" y="-517"/>
                    <a:pt x="15649" y="-517"/>
                    <a:pt x="17717" y="1550"/>
                  </a:cubicBezTo>
                  <a:cubicBezTo>
                    <a:pt x="19784" y="3618"/>
                    <a:pt x="19784" y="6957"/>
                    <a:pt x="17717" y="9024"/>
                  </a:cubicBezTo>
                  <a:lnTo>
                    <a:pt x="9024" y="17717"/>
                  </a:lnTo>
                  <a:cubicBezTo>
                    <a:pt x="8017" y="18724"/>
                    <a:pt x="6639" y="19254"/>
                    <a:pt x="5314" y="19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52B99348-6B03-42A0-8D05-A4A8CF6336CF}"/>
                </a:ext>
              </a:extLst>
            </p:cNvPr>
            <p:cNvSpPr/>
            <p:nvPr/>
          </p:nvSpPr>
          <p:spPr>
            <a:xfrm>
              <a:off x="1327177" y="2648557"/>
              <a:ext cx="79506" cy="79506"/>
            </a:xfrm>
            <a:custGeom>
              <a:avLst/>
              <a:gdLst>
                <a:gd name="connsiteX0" fmla="*/ 5314 w 79505"/>
                <a:gd name="connsiteY0" fmla="*/ 82222 h 79505"/>
                <a:gd name="connsiteX1" fmla="*/ 1550 w 79505"/>
                <a:gd name="connsiteY1" fmla="*/ 80685 h 79505"/>
                <a:gd name="connsiteX2" fmla="*/ 1550 w 79505"/>
                <a:gd name="connsiteY2" fmla="*/ 73212 h 79505"/>
                <a:gd name="connsiteX3" fmla="*/ 73212 w 79505"/>
                <a:gd name="connsiteY3" fmla="*/ 1550 h 79505"/>
                <a:gd name="connsiteX4" fmla="*/ 80685 w 79505"/>
                <a:gd name="connsiteY4" fmla="*/ 1550 h 79505"/>
                <a:gd name="connsiteX5" fmla="*/ 80685 w 79505"/>
                <a:gd name="connsiteY5" fmla="*/ 9024 h 79505"/>
                <a:gd name="connsiteX6" fmla="*/ 9077 w 79505"/>
                <a:gd name="connsiteY6" fmla="*/ 80685 h 79505"/>
                <a:gd name="connsiteX7" fmla="*/ 5314 w 79505"/>
                <a:gd name="connsiteY7" fmla="*/ 8222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4" y="82222"/>
                  </a:moveTo>
                  <a:cubicBezTo>
                    <a:pt x="3936" y="82222"/>
                    <a:pt x="2610" y="81692"/>
                    <a:pt x="1550" y="80685"/>
                  </a:cubicBezTo>
                  <a:cubicBezTo>
                    <a:pt x="-517" y="78618"/>
                    <a:pt x="-517" y="75279"/>
                    <a:pt x="1550" y="73212"/>
                  </a:cubicBezTo>
                  <a:lnTo>
                    <a:pt x="73212" y="1550"/>
                  </a:lnTo>
                  <a:cubicBezTo>
                    <a:pt x="75279" y="-517"/>
                    <a:pt x="78618" y="-517"/>
                    <a:pt x="80685" y="1550"/>
                  </a:cubicBezTo>
                  <a:cubicBezTo>
                    <a:pt x="82752" y="3618"/>
                    <a:pt x="82752" y="6957"/>
                    <a:pt x="80685" y="9024"/>
                  </a:cubicBezTo>
                  <a:lnTo>
                    <a:pt x="9077" y="80685"/>
                  </a:lnTo>
                  <a:cubicBezTo>
                    <a:pt x="8070" y="81745"/>
                    <a:pt x="6692" y="82222"/>
                    <a:pt x="5314" y="822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2F158665-0DC7-4D52-9632-7F5962ABA6BD}"/>
                </a:ext>
              </a:extLst>
            </p:cNvPr>
            <p:cNvSpPr/>
            <p:nvPr/>
          </p:nvSpPr>
          <p:spPr>
            <a:xfrm>
              <a:off x="1410128" y="2637320"/>
              <a:ext cx="10601" cy="5300"/>
            </a:xfrm>
            <a:custGeom>
              <a:avLst/>
              <a:gdLst>
                <a:gd name="connsiteX0" fmla="*/ 5314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77 w 10600"/>
                <a:gd name="connsiteY5" fmla="*/ 9024 h 5300"/>
                <a:gd name="connsiteX6" fmla="*/ 5314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4" y="10561"/>
                  </a:moveTo>
                  <a:cubicBezTo>
                    <a:pt x="3936" y="10561"/>
                    <a:pt x="2610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7010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77" y="9024"/>
                  </a:lnTo>
                  <a:cubicBezTo>
                    <a:pt x="8017" y="10031"/>
                    <a:pt x="6692" y="10561"/>
                    <a:pt x="5314" y="105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11E2E265-5B60-4B94-8B29-E59BCF06DEDA}"/>
                </a:ext>
              </a:extLst>
            </p:cNvPr>
            <p:cNvSpPr/>
            <p:nvPr/>
          </p:nvSpPr>
          <p:spPr>
            <a:xfrm>
              <a:off x="1362279" y="2937070"/>
              <a:ext cx="63605" cy="10601"/>
            </a:xfrm>
            <a:custGeom>
              <a:avLst/>
              <a:gdLst>
                <a:gd name="connsiteX0" fmla="*/ 62174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62174 w 63604"/>
                <a:gd name="connsiteY4" fmla="*/ 0 h 10600"/>
                <a:gd name="connsiteX5" fmla="*/ 67474 w 63604"/>
                <a:gd name="connsiteY5" fmla="*/ 5300 h 10600"/>
                <a:gd name="connsiteX6" fmla="*/ 62174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6217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2174" y="0"/>
                  </a:lnTo>
                  <a:cubicBezTo>
                    <a:pt x="65089" y="0"/>
                    <a:pt x="67474" y="2385"/>
                    <a:pt x="67474" y="5300"/>
                  </a:cubicBezTo>
                  <a:cubicBezTo>
                    <a:pt x="67474" y="8216"/>
                    <a:pt x="65089" y="10601"/>
                    <a:pt x="6217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0" name="Group 759">
            <a:extLst>
              <a:ext uri="{FF2B5EF4-FFF2-40B4-BE49-F238E27FC236}">
                <a16:creationId xmlns:a16="http://schemas.microsoft.com/office/drawing/2014/main" id="{59305197-6951-4E4D-845F-5F49BA2C26D5}"/>
              </a:ext>
            </a:extLst>
          </p:cNvPr>
          <p:cNvGrpSpPr/>
          <p:nvPr/>
        </p:nvGrpSpPr>
        <p:grpSpPr>
          <a:xfrm>
            <a:off x="9543659" y="2621613"/>
            <a:ext cx="519490" cy="320417"/>
            <a:chOff x="9588739" y="2649418"/>
            <a:chExt cx="429331" cy="264807"/>
          </a:xfrm>
        </p:grpSpPr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2A79DE39-94D6-4200-B87D-B0CABC299CBA}"/>
                </a:ext>
              </a:extLst>
            </p:cNvPr>
            <p:cNvSpPr/>
            <p:nvPr/>
          </p:nvSpPr>
          <p:spPr>
            <a:xfrm>
              <a:off x="9610156" y="2649418"/>
              <a:ext cx="386928" cy="243818"/>
            </a:xfrm>
            <a:custGeom>
              <a:avLst/>
              <a:gdLst>
                <a:gd name="connsiteX0" fmla="*/ 361168 w 386928"/>
                <a:gd name="connsiteY0" fmla="*/ 248853 h 243817"/>
                <a:gd name="connsiteX1" fmla="*/ 25760 w 386928"/>
                <a:gd name="connsiteY1" fmla="*/ 248853 h 243817"/>
                <a:gd name="connsiteX2" fmla="*/ 0 w 386928"/>
                <a:gd name="connsiteY2" fmla="*/ 223093 h 243817"/>
                <a:gd name="connsiteX3" fmla="*/ 0 w 386928"/>
                <a:gd name="connsiteY3" fmla="*/ 25760 h 243817"/>
                <a:gd name="connsiteX4" fmla="*/ 25760 w 386928"/>
                <a:gd name="connsiteY4" fmla="*/ 0 h 243817"/>
                <a:gd name="connsiteX5" fmla="*/ 361168 w 386928"/>
                <a:gd name="connsiteY5" fmla="*/ 0 h 243817"/>
                <a:gd name="connsiteX6" fmla="*/ 386928 w 386928"/>
                <a:gd name="connsiteY6" fmla="*/ 25760 h 243817"/>
                <a:gd name="connsiteX7" fmla="*/ 386928 w 386928"/>
                <a:gd name="connsiteY7" fmla="*/ 223093 h 243817"/>
                <a:gd name="connsiteX8" fmla="*/ 361168 w 386928"/>
                <a:gd name="connsiteY8" fmla="*/ 248853 h 243817"/>
                <a:gd name="connsiteX9" fmla="*/ 25760 w 386928"/>
                <a:gd name="connsiteY9" fmla="*/ 10601 h 243817"/>
                <a:gd name="connsiteX10" fmla="*/ 10601 w 386928"/>
                <a:gd name="connsiteY10" fmla="*/ 25760 h 243817"/>
                <a:gd name="connsiteX11" fmla="*/ 10601 w 386928"/>
                <a:gd name="connsiteY11" fmla="*/ 223093 h 243817"/>
                <a:gd name="connsiteX12" fmla="*/ 25760 w 386928"/>
                <a:gd name="connsiteY12" fmla="*/ 238252 h 243817"/>
                <a:gd name="connsiteX13" fmla="*/ 361168 w 386928"/>
                <a:gd name="connsiteY13" fmla="*/ 238252 h 243817"/>
                <a:gd name="connsiteX14" fmla="*/ 376327 w 386928"/>
                <a:gd name="connsiteY14" fmla="*/ 223093 h 243817"/>
                <a:gd name="connsiteX15" fmla="*/ 376327 w 386928"/>
                <a:gd name="connsiteY15" fmla="*/ 25760 h 243817"/>
                <a:gd name="connsiteX16" fmla="*/ 361168 w 386928"/>
                <a:gd name="connsiteY16" fmla="*/ 10601 h 243817"/>
                <a:gd name="connsiteX17" fmla="*/ 25760 w 386928"/>
                <a:gd name="connsiteY17" fmla="*/ 10601 h 24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6928" h="243817">
                  <a:moveTo>
                    <a:pt x="361168" y="248853"/>
                  </a:moveTo>
                  <a:lnTo>
                    <a:pt x="25760" y="248853"/>
                  </a:lnTo>
                  <a:cubicBezTo>
                    <a:pt x="11555" y="248853"/>
                    <a:pt x="0" y="237298"/>
                    <a:pt x="0" y="223093"/>
                  </a:cubicBezTo>
                  <a:lnTo>
                    <a:pt x="0" y="25760"/>
                  </a:lnTo>
                  <a:cubicBezTo>
                    <a:pt x="0" y="11555"/>
                    <a:pt x="11555" y="0"/>
                    <a:pt x="25760" y="0"/>
                  </a:cubicBezTo>
                  <a:lnTo>
                    <a:pt x="361168" y="0"/>
                  </a:lnTo>
                  <a:cubicBezTo>
                    <a:pt x="375373" y="0"/>
                    <a:pt x="386928" y="11555"/>
                    <a:pt x="386928" y="25760"/>
                  </a:cubicBezTo>
                  <a:lnTo>
                    <a:pt x="386928" y="223093"/>
                  </a:lnTo>
                  <a:cubicBezTo>
                    <a:pt x="386928" y="237298"/>
                    <a:pt x="375373" y="248853"/>
                    <a:pt x="361168" y="248853"/>
                  </a:cubicBezTo>
                  <a:close/>
                  <a:moveTo>
                    <a:pt x="25760" y="10601"/>
                  </a:moveTo>
                  <a:cubicBezTo>
                    <a:pt x="17385" y="10601"/>
                    <a:pt x="10601" y="17385"/>
                    <a:pt x="10601" y="25760"/>
                  </a:cubicBezTo>
                  <a:lnTo>
                    <a:pt x="10601" y="223093"/>
                  </a:lnTo>
                  <a:cubicBezTo>
                    <a:pt x="10601" y="231468"/>
                    <a:pt x="17385" y="238252"/>
                    <a:pt x="25760" y="238252"/>
                  </a:cubicBezTo>
                  <a:lnTo>
                    <a:pt x="361168" y="238252"/>
                  </a:lnTo>
                  <a:cubicBezTo>
                    <a:pt x="369543" y="238252"/>
                    <a:pt x="376327" y="231468"/>
                    <a:pt x="376327" y="223093"/>
                  </a:cubicBezTo>
                  <a:lnTo>
                    <a:pt x="376327" y="25760"/>
                  </a:lnTo>
                  <a:cubicBezTo>
                    <a:pt x="376327" y="17385"/>
                    <a:pt x="369543" y="10601"/>
                    <a:pt x="361168" y="10601"/>
                  </a:cubicBezTo>
                  <a:lnTo>
                    <a:pt x="2576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14BF539B-6451-4D11-99D7-EBB8D72C6DB1}"/>
                </a:ext>
              </a:extLst>
            </p:cNvPr>
            <p:cNvSpPr/>
            <p:nvPr/>
          </p:nvSpPr>
          <p:spPr>
            <a:xfrm>
              <a:off x="9588739" y="2898324"/>
              <a:ext cx="429331" cy="15901"/>
            </a:xfrm>
            <a:custGeom>
              <a:avLst/>
              <a:gdLst>
                <a:gd name="connsiteX0" fmla="*/ 214881 w 429331"/>
                <a:gd name="connsiteY0" fmla="*/ 20884 h 15901"/>
                <a:gd name="connsiteX1" fmla="*/ 4986 w 429331"/>
                <a:gd name="connsiteY1" fmla="*/ 10601 h 15901"/>
                <a:gd name="connsiteX2" fmla="*/ 4 w 429331"/>
                <a:gd name="connsiteY2" fmla="*/ 5141 h 15901"/>
                <a:gd name="connsiteX3" fmla="*/ 5304 w 429331"/>
                <a:gd name="connsiteY3" fmla="*/ 0 h 15901"/>
                <a:gd name="connsiteX4" fmla="*/ 424459 w 429331"/>
                <a:gd name="connsiteY4" fmla="*/ 0 h 15901"/>
                <a:gd name="connsiteX5" fmla="*/ 429759 w 429331"/>
                <a:gd name="connsiteY5" fmla="*/ 5141 h 15901"/>
                <a:gd name="connsiteX6" fmla="*/ 424777 w 429331"/>
                <a:gd name="connsiteY6" fmla="*/ 10601 h 15901"/>
                <a:gd name="connsiteX7" fmla="*/ 214881 w 429331"/>
                <a:gd name="connsiteY7" fmla="*/ 2088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9331" h="15901">
                  <a:moveTo>
                    <a:pt x="214881" y="20884"/>
                  </a:moveTo>
                  <a:cubicBezTo>
                    <a:pt x="176348" y="20884"/>
                    <a:pt x="11983" y="11025"/>
                    <a:pt x="4986" y="10601"/>
                  </a:cubicBezTo>
                  <a:cubicBezTo>
                    <a:pt x="2124" y="10442"/>
                    <a:pt x="-102" y="8003"/>
                    <a:pt x="4" y="5141"/>
                  </a:cubicBezTo>
                  <a:cubicBezTo>
                    <a:pt x="110" y="2279"/>
                    <a:pt x="2442" y="0"/>
                    <a:pt x="5304" y="0"/>
                  </a:cubicBezTo>
                  <a:lnTo>
                    <a:pt x="424459" y="0"/>
                  </a:lnTo>
                  <a:cubicBezTo>
                    <a:pt x="427321" y="0"/>
                    <a:pt x="429653" y="2279"/>
                    <a:pt x="429759" y="5141"/>
                  </a:cubicBezTo>
                  <a:cubicBezTo>
                    <a:pt x="429865" y="8003"/>
                    <a:pt x="427639" y="10442"/>
                    <a:pt x="424777" y="10601"/>
                  </a:cubicBezTo>
                  <a:cubicBezTo>
                    <a:pt x="417780" y="11025"/>
                    <a:pt x="253415" y="20884"/>
                    <a:pt x="214881" y="208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F46B54E1-E8F8-4BA8-B643-DCA135032446}"/>
                </a:ext>
              </a:extLst>
            </p:cNvPr>
            <p:cNvSpPr/>
            <p:nvPr/>
          </p:nvSpPr>
          <p:spPr>
            <a:xfrm>
              <a:off x="9657210" y="2690377"/>
              <a:ext cx="26502" cy="26502"/>
            </a:xfrm>
            <a:custGeom>
              <a:avLst/>
              <a:gdLst>
                <a:gd name="connsiteX0" fmla="*/ 5313 w 26501"/>
                <a:gd name="connsiteY0" fmla="*/ 31604 h 26501"/>
                <a:gd name="connsiteX1" fmla="*/ 1550 w 26501"/>
                <a:gd name="connsiteY1" fmla="*/ 30066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7 w 26501"/>
                <a:gd name="connsiteY4" fmla="*/ 1550 h 26501"/>
                <a:gd name="connsiteX5" fmla="*/ 30067 w 26501"/>
                <a:gd name="connsiteY5" fmla="*/ 9024 h 26501"/>
                <a:gd name="connsiteX6" fmla="*/ 9023 w 26501"/>
                <a:gd name="connsiteY6" fmla="*/ 30066 h 26501"/>
                <a:gd name="connsiteX7" fmla="*/ 5313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3" y="31604"/>
                  </a:moveTo>
                  <a:cubicBezTo>
                    <a:pt x="3935" y="31604"/>
                    <a:pt x="2610" y="31074"/>
                    <a:pt x="1550" y="30066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7" y="1550"/>
                  </a:cubicBezTo>
                  <a:cubicBezTo>
                    <a:pt x="32133" y="3618"/>
                    <a:pt x="32133" y="6957"/>
                    <a:pt x="30067" y="9024"/>
                  </a:cubicBezTo>
                  <a:lnTo>
                    <a:pt x="9023" y="30066"/>
                  </a:lnTo>
                  <a:cubicBezTo>
                    <a:pt x="8017" y="31074"/>
                    <a:pt x="6692" y="31604"/>
                    <a:pt x="5313" y="316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0761A82-6A3E-452B-9473-FAAD603A603A}"/>
                </a:ext>
              </a:extLst>
            </p:cNvPr>
            <p:cNvSpPr/>
            <p:nvPr/>
          </p:nvSpPr>
          <p:spPr>
            <a:xfrm>
              <a:off x="9689277" y="2679670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1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6" y="34201"/>
                    <a:pt x="2611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1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724"/>
                    <a:pt x="6639" y="34201"/>
                    <a:pt x="5314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600BFC26-0078-4AC0-9C7C-A82866EE3AFD}"/>
                </a:ext>
              </a:extLst>
            </p:cNvPr>
            <p:cNvSpPr/>
            <p:nvPr/>
          </p:nvSpPr>
          <p:spPr>
            <a:xfrm>
              <a:off x="9643058" y="2725890"/>
              <a:ext cx="31802" cy="31802"/>
            </a:xfrm>
            <a:custGeom>
              <a:avLst/>
              <a:gdLst>
                <a:gd name="connsiteX0" fmla="*/ 5313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3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70" y="33671"/>
                    <a:pt x="6692" y="34201"/>
                    <a:pt x="5313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E8402454-95CA-409F-9418-0956996621CD}"/>
                </a:ext>
              </a:extLst>
            </p:cNvPr>
            <p:cNvSpPr/>
            <p:nvPr/>
          </p:nvSpPr>
          <p:spPr>
            <a:xfrm>
              <a:off x="9678008" y="2714567"/>
              <a:ext cx="10601" cy="5300"/>
            </a:xfrm>
            <a:custGeom>
              <a:avLst/>
              <a:gdLst>
                <a:gd name="connsiteX0" fmla="*/ 5294 w 10600"/>
                <a:gd name="connsiteY0" fmla="*/ 10594 h 5300"/>
                <a:gd name="connsiteX1" fmla="*/ 1372 w 10600"/>
                <a:gd name="connsiteY1" fmla="*/ 8845 h 5300"/>
                <a:gd name="connsiteX2" fmla="*/ 1742 w 10600"/>
                <a:gd name="connsiteY2" fmla="*/ 1371 h 5300"/>
                <a:gd name="connsiteX3" fmla="*/ 9269 w 10600"/>
                <a:gd name="connsiteY3" fmla="*/ 1742 h 5300"/>
                <a:gd name="connsiteX4" fmla="*/ 8898 w 10600"/>
                <a:gd name="connsiteY4" fmla="*/ 9216 h 5300"/>
                <a:gd name="connsiteX5" fmla="*/ 8898 w 10600"/>
                <a:gd name="connsiteY5" fmla="*/ 9216 h 5300"/>
                <a:gd name="connsiteX6" fmla="*/ 5294 w 10600"/>
                <a:gd name="connsiteY6" fmla="*/ 1059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294" y="10594"/>
                  </a:moveTo>
                  <a:cubicBezTo>
                    <a:pt x="3863" y="10594"/>
                    <a:pt x="2378" y="10011"/>
                    <a:pt x="1372" y="8845"/>
                  </a:cubicBezTo>
                  <a:cubicBezTo>
                    <a:pt x="-590" y="6672"/>
                    <a:pt x="-431" y="3332"/>
                    <a:pt x="1742" y="1371"/>
                  </a:cubicBezTo>
                  <a:cubicBezTo>
                    <a:pt x="3916" y="-590"/>
                    <a:pt x="7255" y="-431"/>
                    <a:pt x="9269" y="1742"/>
                  </a:cubicBezTo>
                  <a:cubicBezTo>
                    <a:pt x="11230" y="3915"/>
                    <a:pt x="11071" y="7255"/>
                    <a:pt x="8898" y="9216"/>
                  </a:cubicBezTo>
                  <a:lnTo>
                    <a:pt x="8898" y="9216"/>
                  </a:lnTo>
                  <a:cubicBezTo>
                    <a:pt x="7838" y="10117"/>
                    <a:pt x="6566" y="10594"/>
                    <a:pt x="5294" y="1059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67FD525-36D7-49D4-BF76-4667AB6F042F}"/>
                </a:ext>
              </a:extLst>
            </p:cNvPr>
            <p:cNvSpPr/>
            <p:nvPr/>
          </p:nvSpPr>
          <p:spPr>
            <a:xfrm>
              <a:off x="9733271" y="2680094"/>
              <a:ext cx="15901" cy="15901"/>
            </a:xfrm>
            <a:custGeom>
              <a:avLst/>
              <a:gdLst>
                <a:gd name="connsiteX0" fmla="*/ 5313 w 15901"/>
                <a:gd name="connsiteY0" fmla="*/ 19254 h 15901"/>
                <a:gd name="connsiteX1" fmla="*/ 1550 w 15901"/>
                <a:gd name="connsiteY1" fmla="*/ 17716 h 15901"/>
                <a:gd name="connsiteX2" fmla="*/ 1550 w 15901"/>
                <a:gd name="connsiteY2" fmla="*/ 10243 h 15901"/>
                <a:gd name="connsiteX3" fmla="*/ 10243 w 15901"/>
                <a:gd name="connsiteY3" fmla="*/ 1550 h 15901"/>
                <a:gd name="connsiteX4" fmla="*/ 17716 w 15901"/>
                <a:gd name="connsiteY4" fmla="*/ 1550 h 15901"/>
                <a:gd name="connsiteX5" fmla="*/ 17716 w 15901"/>
                <a:gd name="connsiteY5" fmla="*/ 9024 h 15901"/>
                <a:gd name="connsiteX6" fmla="*/ 9024 w 15901"/>
                <a:gd name="connsiteY6" fmla="*/ 17716 h 15901"/>
                <a:gd name="connsiteX7" fmla="*/ 5313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3" y="19254"/>
                  </a:moveTo>
                  <a:cubicBezTo>
                    <a:pt x="3935" y="19254"/>
                    <a:pt x="2610" y="18724"/>
                    <a:pt x="1550" y="17716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3" y="1550"/>
                  </a:lnTo>
                  <a:cubicBezTo>
                    <a:pt x="12310" y="-517"/>
                    <a:pt x="15650" y="-517"/>
                    <a:pt x="17716" y="1550"/>
                  </a:cubicBezTo>
                  <a:cubicBezTo>
                    <a:pt x="19783" y="3618"/>
                    <a:pt x="19783" y="6957"/>
                    <a:pt x="17716" y="9024"/>
                  </a:cubicBezTo>
                  <a:lnTo>
                    <a:pt x="9024" y="17716"/>
                  </a:lnTo>
                  <a:cubicBezTo>
                    <a:pt x="8017" y="18724"/>
                    <a:pt x="6692" y="19254"/>
                    <a:pt x="5313" y="19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8778ABEB-F532-4668-8F0F-1CB0B584E5E5}"/>
                </a:ext>
              </a:extLst>
            </p:cNvPr>
            <p:cNvSpPr/>
            <p:nvPr/>
          </p:nvSpPr>
          <p:spPr>
            <a:xfrm>
              <a:off x="9639083" y="2711314"/>
              <a:ext cx="79506" cy="79506"/>
            </a:xfrm>
            <a:custGeom>
              <a:avLst/>
              <a:gdLst>
                <a:gd name="connsiteX0" fmla="*/ 5313 w 79505"/>
                <a:gd name="connsiteY0" fmla="*/ 82222 h 79505"/>
                <a:gd name="connsiteX1" fmla="*/ 1550 w 79505"/>
                <a:gd name="connsiteY1" fmla="*/ 80685 h 79505"/>
                <a:gd name="connsiteX2" fmla="*/ 1550 w 79505"/>
                <a:gd name="connsiteY2" fmla="*/ 73212 h 79505"/>
                <a:gd name="connsiteX3" fmla="*/ 73212 w 79505"/>
                <a:gd name="connsiteY3" fmla="*/ 1550 h 79505"/>
                <a:gd name="connsiteX4" fmla="*/ 80685 w 79505"/>
                <a:gd name="connsiteY4" fmla="*/ 1550 h 79505"/>
                <a:gd name="connsiteX5" fmla="*/ 80685 w 79505"/>
                <a:gd name="connsiteY5" fmla="*/ 9024 h 79505"/>
                <a:gd name="connsiteX6" fmla="*/ 9024 w 79505"/>
                <a:gd name="connsiteY6" fmla="*/ 80685 h 79505"/>
                <a:gd name="connsiteX7" fmla="*/ 5313 w 79505"/>
                <a:gd name="connsiteY7" fmla="*/ 8222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3" y="82222"/>
                  </a:moveTo>
                  <a:cubicBezTo>
                    <a:pt x="3935" y="82222"/>
                    <a:pt x="2610" y="81692"/>
                    <a:pt x="1550" y="80685"/>
                  </a:cubicBezTo>
                  <a:cubicBezTo>
                    <a:pt x="-517" y="78618"/>
                    <a:pt x="-517" y="75279"/>
                    <a:pt x="1550" y="73212"/>
                  </a:cubicBezTo>
                  <a:lnTo>
                    <a:pt x="73212" y="1550"/>
                  </a:lnTo>
                  <a:cubicBezTo>
                    <a:pt x="75279" y="-517"/>
                    <a:pt x="78618" y="-517"/>
                    <a:pt x="80685" y="1550"/>
                  </a:cubicBezTo>
                  <a:cubicBezTo>
                    <a:pt x="82752" y="3618"/>
                    <a:pt x="82752" y="6957"/>
                    <a:pt x="80685" y="9024"/>
                  </a:cubicBezTo>
                  <a:lnTo>
                    <a:pt x="9024" y="80685"/>
                  </a:lnTo>
                  <a:cubicBezTo>
                    <a:pt x="8017" y="81745"/>
                    <a:pt x="6692" y="82222"/>
                    <a:pt x="5313" y="822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F7826C59-D9B6-472C-AAC3-44FFE92206C8}"/>
                </a:ext>
              </a:extLst>
            </p:cNvPr>
            <p:cNvSpPr/>
            <p:nvPr/>
          </p:nvSpPr>
          <p:spPr>
            <a:xfrm>
              <a:off x="9722054" y="2700044"/>
              <a:ext cx="10601" cy="5300"/>
            </a:xfrm>
            <a:custGeom>
              <a:avLst/>
              <a:gdLst>
                <a:gd name="connsiteX0" fmla="*/ 5293 w 10600"/>
                <a:gd name="connsiteY0" fmla="*/ 10594 h 5300"/>
                <a:gd name="connsiteX1" fmla="*/ 1371 w 10600"/>
                <a:gd name="connsiteY1" fmla="*/ 8845 h 5300"/>
                <a:gd name="connsiteX2" fmla="*/ 1742 w 10600"/>
                <a:gd name="connsiteY2" fmla="*/ 1371 h 5300"/>
                <a:gd name="connsiteX3" fmla="*/ 9269 w 10600"/>
                <a:gd name="connsiteY3" fmla="*/ 1742 h 5300"/>
                <a:gd name="connsiteX4" fmla="*/ 8898 w 10600"/>
                <a:gd name="connsiteY4" fmla="*/ 9216 h 5300"/>
                <a:gd name="connsiteX5" fmla="*/ 8898 w 10600"/>
                <a:gd name="connsiteY5" fmla="*/ 9216 h 5300"/>
                <a:gd name="connsiteX6" fmla="*/ 5293 w 10600"/>
                <a:gd name="connsiteY6" fmla="*/ 1059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293" y="10594"/>
                  </a:moveTo>
                  <a:cubicBezTo>
                    <a:pt x="3862" y="10594"/>
                    <a:pt x="2379" y="10011"/>
                    <a:pt x="1371" y="8845"/>
                  </a:cubicBezTo>
                  <a:cubicBezTo>
                    <a:pt x="-590" y="6672"/>
                    <a:pt x="-431" y="3332"/>
                    <a:pt x="1742" y="1371"/>
                  </a:cubicBezTo>
                  <a:cubicBezTo>
                    <a:pt x="3915" y="-590"/>
                    <a:pt x="7255" y="-431"/>
                    <a:pt x="9269" y="1742"/>
                  </a:cubicBezTo>
                  <a:cubicBezTo>
                    <a:pt x="11230" y="3915"/>
                    <a:pt x="11071" y="7255"/>
                    <a:pt x="8898" y="9216"/>
                  </a:cubicBezTo>
                  <a:lnTo>
                    <a:pt x="8898" y="9216"/>
                  </a:lnTo>
                  <a:cubicBezTo>
                    <a:pt x="7784" y="10117"/>
                    <a:pt x="6512" y="10594"/>
                    <a:pt x="5293" y="1059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9" name="Group 758">
            <a:extLst>
              <a:ext uri="{FF2B5EF4-FFF2-40B4-BE49-F238E27FC236}">
                <a16:creationId xmlns:a16="http://schemas.microsoft.com/office/drawing/2014/main" id="{715074BE-58AE-4139-B667-76A87B221620}"/>
              </a:ext>
            </a:extLst>
          </p:cNvPr>
          <p:cNvGrpSpPr/>
          <p:nvPr/>
        </p:nvGrpSpPr>
        <p:grpSpPr>
          <a:xfrm>
            <a:off x="10631038" y="2540689"/>
            <a:ext cx="460231" cy="461770"/>
            <a:chOff x="10670975" y="2580760"/>
            <a:chExt cx="380356" cy="381628"/>
          </a:xfrm>
        </p:grpSpPr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710854CB-E5A8-41CE-A75B-E6BC16EEC92E}"/>
                </a:ext>
              </a:extLst>
            </p:cNvPr>
            <p:cNvSpPr/>
            <p:nvPr/>
          </p:nvSpPr>
          <p:spPr>
            <a:xfrm>
              <a:off x="10670975" y="2580760"/>
              <a:ext cx="169612" cy="381628"/>
            </a:xfrm>
            <a:custGeom>
              <a:avLst/>
              <a:gdLst>
                <a:gd name="connsiteX0" fmla="*/ 148888 w 169612"/>
                <a:gd name="connsiteY0" fmla="*/ 386151 h 381627"/>
                <a:gd name="connsiteX1" fmla="*/ 123128 w 169612"/>
                <a:gd name="connsiteY1" fmla="*/ 360391 h 381627"/>
                <a:gd name="connsiteX2" fmla="*/ 123128 w 169612"/>
                <a:gd name="connsiteY2" fmla="*/ 143712 h 381627"/>
                <a:gd name="connsiteX3" fmla="*/ 77226 w 169612"/>
                <a:gd name="connsiteY3" fmla="*/ 148164 h 381627"/>
                <a:gd name="connsiteX4" fmla="*/ 22314 w 169612"/>
                <a:gd name="connsiteY4" fmla="*/ 129507 h 381627"/>
                <a:gd name="connsiteX5" fmla="*/ 1855 w 169612"/>
                <a:gd name="connsiteY5" fmla="*/ 112492 h 381627"/>
                <a:gd name="connsiteX6" fmla="*/ 0 w 169612"/>
                <a:gd name="connsiteY6" fmla="*/ 108464 h 381627"/>
                <a:gd name="connsiteX7" fmla="*/ 0 w 169612"/>
                <a:gd name="connsiteY7" fmla="*/ 37704 h 381627"/>
                <a:gd name="connsiteX8" fmla="*/ 2385 w 169612"/>
                <a:gd name="connsiteY8" fmla="*/ 33305 h 381627"/>
                <a:gd name="connsiteX9" fmla="*/ 31696 w 169612"/>
                <a:gd name="connsiteY9" fmla="*/ 14488 h 381627"/>
                <a:gd name="connsiteX10" fmla="*/ 79187 w 169612"/>
                <a:gd name="connsiteY10" fmla="*/ 71 h 381627"/>
                <a:gd name="connsiteX11" fmla="*/ 136326 w 169612"/>
                <a:gd name="connsiteY11" fmla="*/ 17774 h 381627"/>
                <a:gd name="connsiteX12" fmla="*/ 165372 w 169612"/>
                <a:gd name="connsiteY12" fmla="*/ 51962 h 381627"/>
                <a:gd name="connsiteX13" fmla="*/ 174754 w 169612"/>
                <a:gd name="connsiteY13" fmla="*/ 105549 h 381627"/>
                <a:gd name="connsiteX14" fmla="*/ 174754 w 169612"/>
                <a:gd name="connsiteY14" fmla="*/ 360391 h 381627"/>
                <a:gd name="connsiteX15" fmla="*/ 148888 w 169612"/>
                <a:gd name="connsiteY15" fmla="*/ 386151 h 381627"/>
                <a:gd name="connsiteX16" fmla="*/ 133729 w 169612"/>
                <a:gd name="connsiteY16" fmla="*/ 136238 h 381627"/>
                <a:gd name="connsiteX17" fmla="*/ 133729 w 169612"/>
                <a:gd name="connsiteY17" fmla="*/ 360444 h 381627"/>
                <a:gd name="connsiteX18" fmla="*/ 148888 w 169612"/>
                <a:gd name="connsiteY18" fmla="*/ 375603 h 381627"/>
                <a:gd name="connsiteX19" fmla="*/ 164100 w 169612"/>
                <a:gd name="connsiteY19" fmla="*/ 360444 h 381627"/>
                <a:gd name="connsiteX20" fmla="*/ 164100 w 169612"/>
                <a:gd name="connsiteY20" fmla="*/ 105602 h 381627"/>
                <a:gd name="connsiteX21" fmla="*/ 155725 w 169612"/>
                <a:gd name="connsiteY21" fmla="*/ 56520 h 381627"/>
                <a:gd name="connsiteX22" fmla="*/ 129541 w 169612"/>
                <a:gd name="connsiteY22" fmla="*/ 26043 h 381627"/>
                <a:gd name="connsiteX23" fmla="*/ 79559 w 169612"/>
                <a:gd name="connsiteY23" fmla="*/ 10725 h 381627"/>
                <a:gd name="connsiteX24" fmla="*/ 36837 w 169612"/>
                <a:gd name="connsiteY24" fmla="*/ 23764 h 381627"/>
                <a:gd name="connsiteX25" fmla="*/ 10601 w 169612"/>
                <a:gd name="connsiteY25" fmla="*/ 40566 h 381627"/>
                <a:gd name="connsiteX26" fmla="*/ 10601 w 169612"/>
                <a:gd name="connsiteY26" fmla="*/ 106026 h 381627"/>
                <a:gd name="connsiteX27" fmla="*/ 28940 w 169612"/>
                <a:gd name="connsiteY27" fmla="*/ 121238 h 381627"/>
                <a:gd name="connsiteX28" fmla="*/ 77226 w 169612"/>
                <a:gd name="connsiteY28" fmla="*/ 137563 h 381627"/>
                <a:gd name="connsiteX29" fmla="*/ 122969 w 169612"/>
                <a:gd name="connsiteY29" fmla="*/ 132528 h 381627"/>
                <a:gd name="connsiteX30" fmla="*/ 122068 w 169612"/>
                <a:gd name="connsiteY30" fmla="*/ 116309 h 381627"/>
                <a:gd name="connsiteX31" fmla="*/ 104577 w 169612"/>
                <a:gd name="connsiteY31" fmla="*/ 100672 h 381627"/>
                <a:gd name="connsiteX32" fmla="*/ 102245 w 169612"/>
                <a:gd name="connsiteY32" fmla="*/ 93570 h 381627"/>
                <a:gd name="connsiteX33" fmla="*/ 109347 w 169612"/>
                <a:gd name="connsiteY33" fmla="*/ 91238 h 381627"/>
                <a:gd name="connsiteX34" fmla="*/ 132616 w 169612"/>
                <a:gd name="connsiteY34" fmla="*/ 115673 h 381627"/>
                <a:gd name="connsiteX35" fmla="*/ 133623 w 169612"/>
                <a:gd name="connsiteY35" fmla="*/ 135231 h 381627"/>
                <a:gd name="connsiteX36" fmla="*/ 133729 w 169612"/>
                <a:gd name="connsiteY36" fmla="*/ 136238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9612" h="381627">
                  <a:moveTo>
                    <a:pt x="148888" y="386151"/>
                  </a:moveTo>
                  <a:cubicBezTo>
                    <a:pt x="134683" y="386151"/>
                    <a:pt x="123128" y="374596"/>
                    <a:pt x="123128" y="360391"/>
                  </a:cubicBezTo>
                  <a:lnTo>
                    <a:pt x="123128" y="143712"/>
                  </a:lnTo>
                  <a:cubicBezTo>
                    <a:pt x="113163" y="146786"/>
                    <a:pt x="98693" y="148164"/>
                    <a:pt x="77226" y="148164"/>
                  </a:cubicBezTo>
                  <a:cubicBezTo>
                    <a:pt x="46484" y="148164"/>
                    <a:pt x="24700" y="131415"/>
                    <a:pt x="22314" y="129507"/>
                  </a:cubicBezTo>
                  <a:cubicBezTo>
                    <a:pt x="15424" y="123994"/>
                    <a:pt x="2438" y="112969"/>
                    <a:pt x="1855" y="112492"/>
                  </a:cubicBezTo>
                  <a:cubicBezTo>
                    <a:pt x="689" y="111485"/>
                    <a:pt x="0" y="110001"/>
                    <a:pt x="0" y="108464"/>
                  </a:cubicBezTo>
                  <a:lnTo>
                    <a:pt x="0" y="37704"/>
                  </a:lnTo>
                  <a:cubicBezTo>
                    <a:pt x="0" y="35955"/>
                    <a:pt x="901" y="34259"/>
                    <a:pt x="2385" y="33305"/>
                  </a:cubicBezTo>
                  <a:cubicBezTo>
                    <a:pt x="3286" y="32668"/>
                    <a:pt x="24912" y="18304"/>
                    <a:pt x="31696" y="14488"/>
                  </a:cubicBezTo>
                  <a:cubicBezTo>
                    <a:pt x="43304" y="7969"/>
                    <a:pt x="61908" y="760"/>
                    <a:pt x="79187" y="71"/>
                  </a:cubicBezTo>
                  <a:cubicBezTo>
                    <a:pt x="99965" y="-777"/>
                    <a:pt x="121909" y="6008"/>
                    <a:pt x="136326" y="17774"/>
                  </a:cubicBezTo>
                  <a:cubicBezTo>
                    <a:pt x="148728" y="27898"/>
                    <a:pt x="160654" y="41944"/>
                    <a:pt x="165372" y="51962"/>
                  </a:cubicBezTo>
                  <a:cubicBezTo>
                    <a:pt x="169294" y="60336"/>
                    <a:pt x="174754" y="83605"/>
                    <a:pt x="174754" y="105549"/>
                  </a:cubicBezTo>
                  <a:lnTo>
                    <a:pt x="174754" y="360391"/>
                  </a:lnTo>
                  <a:cubicBezTo>
                    <a:pt x="174701" y="374596"/>
                    <a:pt x="163093" y="386151"/>
                    <a:pt x="148888" y="386151"/>
                  </a:cubicBezTo>
                  <a:close/>
                  <a:moveTo>
                    <a:pt x="133729" y="136238"/>
                  </a:moveTo>
                  <a:lnTo>
                    <a:pt x="133729" y="360444"/>
                  </a:lnTo>
                  <a:cubicBezTo>
                    <a:pt x="133729" y="368819"/>
                    <a:pt x="140513" y="375603"/>
                    <a:pt x="148888" y="375603"/>
                  </a:cubicBezTo>
                  <a:cubicBezTo>
                    <a:pt x="157263" y="375603"/>
                    <a:pt x="164100" y="368819"/>
                    <a:pt x="164100" y="360444"/>
                  </a:cubicBezTo>
                  <a:lnTo>
                    <a:pt x="164100" y="105602"/>
                  </a:lnTo>
                  <a:cubicBezTo>
                    <a:pt x="164100" y="84771"/>
                    <a:pt x="158746" y="62934"/>
                    <a:pt x="155725" y="56520"/>
                  </a:cubicBezTo>
                  <a:cubicBezTo>
                    <a:pt x="151697" y="47934"/>
                    <a:pt x="140672" y="35160"/>
                    <a:pt x="129541" y="26043"/>
                  </a:cubicBezTo>
                  <a:cubicBezTo>
                    <a:pt x="117245" y="16025"/>
                    <a:pt x="97633" y="9983"/>
                    <a:pt x="79559" y="10725"/>
                  </a:cubicBezTo>
                  <a:cubicBezTo>
                    <a:pt x="64135" y="11361"/>
                    <a:pt x="46908" y="18145"/>
                    <a:pt x="36837" y="23764"/>
                  </a:cubicBezTo>
                  <a:cubicBezTo>
                    <a:pt x="31696" y="26626"/>
                    <a:pt x="16484" y="36644"/>
                    <a:pt x="10601" y="40566"/>
                  </a:cubicBezTo>
                  <a:lnTo>
                    <a:pt x="10601" y="106026"/>
                  </a:lnTo>
                  <a:cubicBezTo>
                    <a:pt x="14523" y="109365"/>
                    <a:pt x="23693" y="117051"/>
                    <a:pt x="28940" y="121238"/>
                  </a:cubicBezTo>
                  <a:cubicBezTo>
                    <a:pt x="36520" y="127280"/>
                    <a:pt x="55230" y="137563"/>
                    <a:pt x="77226" y="137563"/>
                  </a:cubicBezTo>
                  <a:cubicBezTo>
                    <a:pt x="100071" y="137563"/>
                    <a:pt x="114488" y="136026"/>
                    <a:pt x="122969" y="132528"/>
                  </a:cubicBezTo>
                  <a:cubicBezTo>
                    <a:pt x="122810" y="128871"/>
                    <a:pt x="122492" y="122669"/>
                    <a:pt x="122068" y="116309"/>
                  </a:cubicBezTo>
                  <a:cubicBezTo>
                    <a:pt x="121803" y="111750"/>
                    <a:pt x="111732" y="104277"/>
                    <a:pt x="104577" y="100672"/>
                  </a:cubicBezTo>
                  <a:cubicBezTo>
                    <a:pt x="101979" y="99347"/>
                    <a:pt x="100920" y="96167"/>
                    <a:pt x="102245" y="93570"/>
                  </a:cubicBezTo>
                  <a:cubicBezTo>
                    <a:pt x="103570" y="90973"/>
                    <a:pt x="106750" y="89913"/>
                    <a:pt x="109347" y="91238"/>
                  </a:cubicBezTo>
                  <a:cubicBezTo>
                    <a:pt x="113110" y="93146"/>
                    <a:pt x="131821" y="103270"/>
                    <a:pt x="132616" y="115673"/>
                  </a:cubicBezTo>
                  <a:cubicBezTo>
                    <a:pt x="133199" y="124683"/>
                    <a:pt x="133569" y="133482"/>
                    <a:pt x="133623" y="135231"/>
                  </a:cubicBezTo>
                  <a:cubicBezTo>
                    <a:pt x="133782" y="135549"/>
                    <a:pt x="133782" y="135920"/>
                    <a:pt x="133729" y="1362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DFB6A4F-B744-4934-9749-1C109AADECA6}"/>
                </a:ext>
              </a:extLst>
            </p:cNvPr>
            <p:cNvSpPr/>
            <p:nvPr/>
          </p:nvSpPr>
          <p:spPr>
            <a:xfrm>
              <a:off x="10794156" y="2910250"/>
              <a:ext cx="47703" cy="10601"/>
            </a:xfrm>
            <a:custGeom>
              <a:avLst/>
              <a:gdLst>
                <a:gd name="connsiteX0" fmla="*/ 46219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219 w 47703"/>
                <a:gd name="connsiteY4" fmla="*/ 0 h 10600"/>
                <a:gd name="connsiteX5" fmla="*/ 51520 w 47703"/>
                <a:gd name="connsiteY5" fmla="*/ 5300 h 10600"/>
                <a:gd name="connsiteX6" fmla="*/ 46219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21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6219" y="0"/>
                  </a:lnTo>
                  <a:cubicBezTo>
                    <a:pt x="49135" y="0"/>
                    <a:pt x="51520" y="2385"/>
                    <a:pt x="51520" y="5300"/>
                  </a:cubicBezTo>
                  <a:cubicBezTo>
                    <a:pt x="51520" y="8216"/>
                    <a:pt x="49135" y="10601"/>
                    <a:pt x="4621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2C7EB32-6580-4275-840D-D11CB8AE6AD0}"/>
                </a:ext>
              </a:extLst>
            </p:cNvPr>
            <p:cNvSpPr/>
            <p:nvPr/>
          </p:nvSpPr>
          <p:spPr>
            <a:xfrm>
              <a:off x="10734951" y="2629277"/>
              <a:ext cx="68905" cy="31802"/>
            </a:xfrm>
            <a:custGeom>
              <a:avLst/>
              <a:gdLst>
                <a:gd name="connsiteX0" fmla="*/ 56078 w 68905"/>
                <a:gd name="connsiteY0" fmla="*/ 34346 h 31802"/>
                <a:gd name="connsiteX1" fmla="*/ 17173 w 68905"/>
                <a:gd name="connsiteY1" fmla="*/ 34346 h 31802"/>
                <a:gd name="connsiteX2" fmla="*/ 0 w 68905"/>
                <a:gd name="connsiteY2" fmla="*/ 17173 h 31802"/>
                <a:gd name="connsiteX3" fmla="*/ 17173 w 68905"/>
                <a:gd name="connsiteY3" fmla="*/ 0 h 31802"/>
                <a:gd name="connsiteX4" fmla="*/ 56078 w 68905"/>
                <a:gd name="connsiteY4" fmla="*/ 0 h 31802"/>
                <a:gd name="connsiteX5" fmla="*/ 73252 w 68905"/>
                <a:gd name="connsiteY5" fmla="*/ 17173 h 31802"/>
                <a:gd name="connsiteX6" fmla="*/ 56078 w 68905"/>
                <a:gd name="connsiteY6" fmla="*/ 34346 h 31802"/>
                <a:gd name="connsiteX7" fmla="*/ 17173 w 68905"/>
                <a:gd name="connsiteY7" fmla="*/ 10548 h 31802"/>
                <a:gd name="connsiteX8" fmla="*/ 10601 w 68905"/>
                <a:gd name="connsiteY8" fmla="*/ 17120 h 31802"/>
                <a:gd name="connsiteX9" fmla="*/ 17173 w 68905"/>
                <a:gd name="connsiteY9" fmla="*/ 23693 h 31802"/>
                <a:gd name="connsiteX10" fmla="*/ 56078 w 68905"/>
                <a:gd name="connsiteY10" fmla="*/ 23693 h 31802"/>
                <a:gd name="connsiteX11" fmla="*/ 62651 w 68905"/>
                <a:gd name="connsiteY11" fmla="*/ 17120 h 31802"/>
                <a:gd name="connsiteX12" fmla="*/ 56078 w 68905"/>
                <a:gd name="connsiteY12" fmla="*/ 10548 h 31802"/>
                <a:gd name="connsiteX13" fmla="*/ 17173 w 68905"/>
                <a:gd name="connsiteY13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05" h="31802">
                  <a:moveTo>
                    <a:pt x="56078" y="34346"/>
                  </a:moveTo>
                  <a:lnTo>
                    <a:pt x="17173" y="34346"/>
                  </a:lnTo>
                  <a:cubicBezTo>
                    <a:pt x="7686" y="34346"/>
                    <a:pt x="0" y="26661"/>
                    <a:pt x="0" y="17173"/>
                  </a:cubicBezTo>
                  <a:cubicBezTo>
                    <a:pt x="0" y="7686"/>
                    <a:pt x="7686" y="0"/>
                    <a:pt x="17173" y="0"/>
                  </a:cubicBezTo>
                  <a:lnTo>
                    <a:pt x="56078" y="0"/>
                  </a:lnTo>
                  <a:cubicBezTo>
                    <a:pt x="65566" y="0"/>
                    <a:pt x="73252" y="7686"/>
                    <a:pt x="73252" y="17173"/>
                  </a:cubicBezTo>
                  <a:cubicBezTo>
                    <a:pt x="73252" y="26661"/>
                    <a:pt x="65566" y="34346"/>
                    <a:pt x="56078" y="34346"/>
                  </a:cubicBezTo>
                  <a:close/>
                  <a:moveTo>
                    <a:pt x="17173" y="10548"/>
                  </a:moveTo>
                  <a:cubicBezTo>
                    <a:pt x="13569" y="10548"/>
                    <a:pt x="10601" y="13516"/>
                    <a:pt x="10601" y="17120"/>
                  </a:cubicBezTo>
                  <a:cubicBezTo>
                    <a:pt x="10601" y="20725"/>
                    <a:pt x="13569" y="23693"/>
                    <a:pt x="17173" y="23693"/>
                  </a:cubicBezTo>
                  <a:lnTo>
                    <a:pt x="56078" y="23693"/>
                  </a:lnTo>
                  <a:cubicBezTo>
                    <a:pt x="59682" y="23693"/>
                    <a:pt x="62651" y="20725"/>
                    <a:pt x="62651" y="17120"/>
                  </a:cubicBezTo>
                  <a:cubicBezTo>
                    <a:pt x="62651" y="13516"/>
                    <a:pt x="59682" y="10548"/>
                    <a:pt x="56078" y="10548"/>
                  </a:cubicBezTo>
                  <a:lnTo>
                    <a:pt x="17173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13E8A6D-5F16-4E38-B4F3-4045AC546632}"/>
                </a:ext>
              </a:extLst>
            </p:cNvPr>
            <p:cNvSpPr/>
            <p:nvPr/>
          </p:nvSpPr>
          <p:spPr>
            <a:xfrm>
              <a:off x="10881719" y="2580760"/>
              <a:ext cx="169612" cy="381628"/>
            </a:xfrm>
            <a:custGeom>
              <a:avLst/>
              <a:gdLst>
                <a:gd name="connsiteX0" fmla="*/ 25813 w 169612"/>
                <a:gd name="connsiteY0" fmla="*/ 386151 h 381627"/>
                <a:gd name="connsiteX1" fmla="*/ 0 w 169612"/>
                <a:gd name="connsiteY1" fmla="*/ 360391 h 381627"/>
                <a:gd name="connsiteX2" fmla="*/ 0 w 169612"/>
                <a:gd name="connsiteY2" fmla="*/ 105549 h 381627"/>
                <a:gd name="connsiteX3" fmla="*/ 9382 w 169612"/>
                <a:gd name="connsiteY3" fmla="*/ 51962 h 381627"/>
                <a:gd name="connsiteX4" fmla="*/ 38428 w 169612"/>
                <a:gd name="connsiteY4" fmla="*/ 17774 h 381627"/>
                <a:gd name="connsiteX5" fmla="*/ 95566 w 169612"/>
                <a:gd name="connsiteY5" fmla="*/ 71 h 381627"/>
                <a:gd name="connsiteX6" fmla="*/ 143004 w 169612"/>
                <a:gd name="connsiteY6" fmla="*/ 14488 h 381627"/>
                <a:gd name="connsiteX7" fmla="*/ 172316 w 169612"/>
                <a:gd name="connsiteY7" fmla="*/ 33305 h 381627"/>
                <a:gd name="connsiteX8" fmla="*/ 174701 w 169612"/>
                <a:gd name="connsiteY8" fmla="*/ 37704 h 381627"/>
                <a:gd name="connsiteX9" fmla="*/ 174701 w 169612"/>
                <a:gd name="connsiteY9" fmla="*/ 108464 h 381627"/>
                <a:gd name="connsiteX10" fmla="*/ 172846 w 169612"/>
                <a:gd name="connsiteY10" fmla="*/ 112492 h 381627"/>
                <a:gd name="connsiteX11" fmla="*/ 152386 w 169612"/>
                <a:gd name="connsiteY11" fmla="*/ 129507 h 381627"/>
                <a:gd name="connsiteX12" fmla="*/ 97474 w 169612"/>
                <a:gd name="connsiteY12" fmla="*/ 148164 h 381627"/>
                <a:gd name="connsiteX13" fmla="*/ 51573 w 169612"/>
                <a:gd name="connsiteY13" fmla="*/ 143712 h 381627"/>
                <a:gd name="connsiteX14" fmla="*/ 51573 w 169612"/>
                <a:gd name="connsiteY14" fmla="*/ 360391 h 381627"/>
                <a:gd name="connsiteX15" fmla="*/ 25813 w 169612"/>
                <a:gd name="connsiteY15" fmla="*/ 386151 h 381627"/>
                <a:gd name="connsiteX16" fmla="*/ 92174 w 169612"/>
                <a:gd name="connsiteY16" fmla="*/ 10672 h 381627"/>
                <a:gd name="connsiteX17" fmla="*/ 45159 w 169612"/>
                <a:gd name="connsiteY17" fmla="*/ 26043 h 381627"/>
                <a:gd name="connsiteX18" fmla="*/ 18975 w 169612"/>
                <a:gd name="connsiteY18" fmla="*/ 56520 h 381627"/>
                <a:gd name="connsiteX19" fmla="*/ 10601 w 169612"/>
                <a:gd name="connsiteY19" fmla="*/ 105602 h 381627"/>
                <a:gd name="connsiteX20" fmla="*/ 10601 w 169612"/>
                <a:gd name="connsiteY20" fmla="*/ 360444 h 381627"/>
                <a:gd name="connsiteX21" fmla="*/ 25813 w 169612"/>
                <a:gd name="connsiteY21" fmla="*/ 375603 h 381627"/>
                <a:gd name="connsiteX22" fmla="*/ 40972 w 169612"/>
                <a:gd name="connsiteY22" fmla="*/ 360444 h 381627"/>
                <a:gd name="connsiteX23" fmla="*/ 40972 w 169612"/>
                <a:gd name="connsiteY23" fmla="*/ 136185 h 381627"/>
                <a:gd name="connsiteX24" fmla="*/ 40972 w 169612"/>
                <a:gd name="connsiteY24" fmla="*/ 135231 h 381627"/>
                <a:gd name="connsiteX25" fmla="*/ 41979 w 169612"/>
                <a:gd name="connsiteY25" fmla="*/ 115726 h 381627"/>
                <a:gd name="connsiteX26" fmla="*/ 65247 w 169612"/>
                <a:gd name="connsiteY26" fmla="*/ 91291 h 381627"/>
                <a:gd name="connsiteX27" fmla="*/ 72350 w 169612"/>
                <a:gd name="connsiteY27" fmla="*/ 93623 h 381627"/>
                <a:gd name="connsiteX28" fmla="*/ 70018 w 169612"/>
                <a:gd name="connsiteY28" fmla="*/ 100725 h 381627"/>
                <a:gd name="connsiteX29" fmla="*/ 52527 w 169612"/>
                <a:gd name="connsiteY29" fmla="*/ 116362 h 381627"/>
                <a:gd name="connsiteX30" fmla="*/ 51626 w 169612"/>
                <a:gd name="connsiteY30" fmla="*/ 132581 h 381627"/>
                <a:gd name="connsiteX31" fmla="*/ 97368 w 169612"/>
                <a:gd name="connsiteY31" fmla="*/ 137616 h 381627"/>
                <a:gd name="connsiteX32" fmla="*/ 145655 w 169612"/>
                <a:gd name="connsiteY32" fmla="*/ 121291 h 381627"/>
                <a:gd name="connsiteX33" fmla="*/ 163994 w 169612"/>
                <a:gd name="connsiteY33" fmla="*/ 106079 h 381627"/>
                <a:gd name="connsiteX34" fmla="*/ 163994 w 169612"/>
                <a:gd name="connsiteY34" fmla="*/ 40619 h 381627"/>
                <a:gd name="connsiteX35" fmla="*/ 137757 w 169612"/>
                <a:gd name="connsiteY35" fmla="*/ 23817 h 381627"/>
                <a:gd name="connsiteX36" fmla="*/ 95036 w 169612"/>
                <a:gd name="connsiteY36" fmla="*/ 10778 h 381627"/>
                <a:gd name="connsiteX37" fmla="*/ 92174 w 169612"/>
                <a:gd name="connsiteY37" fmla="*/ 10672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9612" h="381627">
                  <a:moveTo>
                    <a:pt x="25813" y="386151"/>
                  </a:moveTo>
                  <a:cubicBezTo>
                    <a:pt x="11608" y="386151"/>
                    <a:pt x="0" y="374596"/>
                    <a:pt x="0" y="360391"/>
                  </a:cubicBezTo>
                  <a:lnTo>
                    <a:pt x="0" y="105549"/>
                  </a:lnTo>
                  <a:cubicBezTo>
                    <a:pt x="0" y="83605"/>
                    <a:pt x="5460" y="60336"/>
                    <a:pt x="9382" y="51962"/>
                  </a:cubicBezTo>
                  <a:cubicBezTo>
                    <a:pt x="14099" y="41997"/>
                    <a:pt x="26025" y="27951"/>
                    <a:pt x="38428" y="17774"/>
                  </a:cubicBezTo>
                  <a:cubicBezTo>
                    <a:pt x="52792" y="6008"/>
                    <a:pt x="74735" y="-777"/>
                    <a:pt x="95566" y="71"/>
                  </a:cubicBezTo>
                  <a:cubicBezTo>
                    <a:pt x="112845" y="760"/>
                    <a:pt x="131396" y="7969"/>
                    <a:pt x="143004" y="14488"/>
                  </a:cubicBezTo>
                  <a:cubicBezTo>
                    <a:pt x="149789" y="18251"/>
                    <a:pt x="171361" y="32668"/>
                    <a:pt x="172316" y="33305"/>
                  </a:cubicBezTo>
                  <a:cubicBezTo>
                    <a:pt x="173799" y="34312"/>
                    <a:pt x="174701" y="35955"/>
                    <a:pt x="174701" y="37704"/>
                  </a:cubicBezTo>
                  <a:lnTo>
                    <a:pt x="174701" y="108464"/>
                  </a:lnTo>
                  <a:cubicBezTo>
                    <a:pt x="174701" y="110001"/>
                    <a:pt x="174011" y="111485"/>
                    <a:pt x="172846" y="112492"/>
                  </a:cubicBezTo>
                  <a:cubicBezTo>
                    <a:pt x="172316" y="112969"/>
                    <a:pt x="159329" y="123994"/>
                    <a:pt x="152386" y="129507"/>
                  </a:cubicBezTo>
                  <a:cubicBezTo>
                    <a:pt x="150001" y="131415"/>
                    <a:pt x="128216" y="148164"/>
                    <a:pt x="97474" y="148164"/>
                  </a:cubicBezTo>
                  <a:cubicBezTo>
                    <a:pt x="76007" y="148164"/>
                    <a:pt x="61537" y="146786"/>
                    <a:pt x="51573" y="143712"/>
                  </a:cubicBezTo>
                  <a:lnTo>
                    <a:pt x="51573" y="360391"/>
                  </a:lnTo>
                  <a:cubicBezTo>
                    <a:pt x="51573" y="374596"/>
                    <a:pt x="40018" y="386151"/>
                    <a:pt x="25813" y="386151"/>
                  </a:cubicBezTo>
                  <a:close/>
                  <a:moveTo>
                    <a:pt x="92174" y="10672"/>
                  </a:moveTo>
                  <a:cubicBezTo>
                    <a:pt x="74948" y="10672"/>
                    <a:pt x="56767" y="16555"/>
                    <a:pt x="45159" y="26043"/>
                  </a:cubicBezTo>
                  <a:cubicBezTo>
                    <a:pt x="34028" y="35160"/>
                    <a:pt x="23003" y="47934"/>
                    <a:pt x="18975" y="56520"/>
                  </a:cubicBezTo>
                  <a:cubicBezTo>
                    <a:pt x="15954" y="62881"/>
                    <a:pt x="10601" y="84771"/>
                    <a:pt x="10601" y="105602"/>
                  </a:cubicBezTo>
                  <a:lnTo>
                    <a:pt x="10601" y="360444"/>
                  </a:lnTo>
                  <a:cubicBezTo>
                    <a:pt x="10601" y="368819"/>
                    <a:pt x="17438" y="375603"/>
                    <a:pt x="25813" y="375603"/>
                  </a:cubicBezTo>
                  <a:cubicBezTo>
                    <a:pt x="34187" y="375603"/>
                    <a:pt x="40972" y="368819"/>
                    <a:pt x="40972" y="360444"/>
                  </a:cubicBezTo>
                  <a:lnTo>
                    <a:pt x="40972" y="136185"/>
                  </a:lnTo>
                  <a:cubicBezTo>
                    <a:pt x="40972" y="135867"/>
                    <a:pt x="40972" y="135549"/>
                    <a:pt x="40972" y="135231"/>
                  </a:cubicBezTo>
                  <a:cubicBezTo>
                    <a:pt x="41078" y="132952"/>
                    <a:pt x="41449" y="124418"/>
                    <a:pt x="41979" y="115726"/>
                  </a:cubicBezTo>
                  <a:cubicBezTo>
                    <a:pt x="42774" y="103323"/>
                    <a:pt x="61484" y="93199"/>
                    <a:pt x="65247" y="91291"/>
                  </a:cubicBezTo>
                  <a:cubicBezTo>
                    <a:pt x="67845" y="89966"/>
                    <a:pt x="71025" y="91026"/>
                    <a:pt x="72350" y="93623"/>
                  </a:cubicBezTo>
                  <a:cubicBezTo>
                    <a:pt x="73675" y="96220"/>
                    <a:pt x="72615" y="99400"/>
                    <a:pt x="70018" y="100725"/>
                  </a:cubicBezTo>
                  <a:cubicBezTo>
                    <a:pt x="62862" y="104383"/>
                    <a:pt x="52845" y="111856"/>
                    <a:pt x="52527" y="116362"/>
                  </a:cubicBezTo>
                  <a:cubicBezTo>
                    <a:pt x="52156" y="122669"/>
                    <a:pt x="51838" y="128871"/>
                    <a:pt x="51626" y="132581"/>
                  </a:cubicBezTo>
                  <a:cubicBezTo>
                    <a:pt x="60106" y="136026"/>
                    <a:pt x="74470" y="137616"/>
                    <a:pt x="97368" y="137616"/>
                  </a:cubicBezTo>
                  <a:cubicBezTo>
                    <a:pt x="119365" y="137616"/>
                    <a:pt x="138075" y="127333"/>
                    <a:pt x="145655" y="121291"/>
                  </a:cubicBezTo>
                  <a:cubicBezTo>
                    <a:pt x="150902" y="117104"/>
                    <a:pt x="160071" y="109365"/>
                    <a:pt x="163994" y="106079"/>
                  </a:cubicBezTo>
                  <a:lnTo>
                    <a:pt x="163994" y="40619"/>
                  </a:lnTo>
                  <a:cubicBezTo>
                    <a:pt x="158110" y="36697"/>
                    <a:pt x="142898" y="26679"/>
                    <a:pt x="137757" y="23817"/>
                  </a:cubicBezTo>
                  <a:cubicBezTo>
                    <a:pt x="127686" y="18198"/>
                    <a:pt x="110460" y="11361"/>
                    <a:pt x="95036" y="10778"/>
                  </a:cubicBezTo>
                  <a:cubicBezTo>
                    <a:pt x="94135" y="10672"/>
                    <a:pt x="93181" y="10672"/>
                    <a:pt x="92174" y="106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DE9DD8F8-1B6C-4EBE-9774-F16C39C60587}"/>
                </a:ext>
              </a:extLst>
            </p:cNvPr>
            <p:cNvSpPr/>
            <p:nvPr/>
          </p:nvSpPr>
          <p:spPr>
            <a:xfrm>
              <a:off x="10881772" y="2910250"/>
              <a:ext cx="47703" cy="10601"/>
            </a:xfrm>
            <a:custGeom>
              <a:avLst/>
              <a:gdLst>
                <a:gd name="connsiteX0" fmla="*/ 46219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219 w 47703"/>
                <a:gd name="connsiteY4" fmla="*/ 0 h 10600"/>
                <a:gd name="connsiteX5" fmla="*/ 51520 w 47703"/>
                <a:gd name="connsiteY5" fmla="*/ 5300 h 10600"/>
                <a:gd name="connsiteX6" fmla="*/ 46219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21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6219" y="0"/>
                  </a:lnTo>
                  <a:cubicBezTo>
                    <a:pt x="49135" y="0"/>
                    <a:pt x="51520" y="2385"/>
                    <a:pt x="51520" y="5300"/>
                  </a:cubicBezTo>
                  <a:cubicBezTo>
                    <a:pt x="51520" y="8216"/>
                    <a:pt x="49135" y="10601"/>
                    <a:pt x="4621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CCB3D5F-5CA0-4F5D-8193-482A4D8CF13C}"/>
                </a:ext>
              </a:extLst>
            </p:cNvPr>
            <p:cNvSpPr/>
            <p:nvPr/>
          </p:nvSpPr>
          <p:spPr>
            <a:xfrm>
              <a:off x="10919192" y="2629277"/>
              <a:ext cx="68905" cy="31802"/>
            </a:xfrm>
            <a:custGeom>
              <a:avLst/>
              <a:gdLst>
                <a:gd name="connsiteX0" fmla="*/ 56078 w 68905"/>
                <a:gd name="connsiteY0" fmla="*/ 34346 h 31802"/>
                <a:gd name="connsiteX1" fmla="*/ 17173 w 68905"/>
                <a:gd name="connsiteY1" fmla="*/ 34346 h 31802"/>
                <a:gd name="connsiteX2" fmla="*/ 0 w 68905"/>
                <a:gd name="connsiteY2" fmla="*/ 17173 h 31802"/>
                <a:gd name="connsiteX3" fmla="*/ 17173 w 68905"/>
                <a:gd name="connsiteY3" fmla="*/ 0 h 31802"/>
                <a:gd name="connsiteX4" fmla="*/ 56078 w 68905"/>
                <a:gd name="connsiteY4" fmla="*/ 0 h 31802"/>
                <a:gd name="connsiteX5" fmla="*/ 73252 w 68905"/>
                <a:gd name="connsiteY5" fmla="*/ 17173 h 31802"/>
                <a:gd name="connsiteX6" fmla="*/ 56078 w 68905"/>
                <a:gd name="connsiteY6" fmla="*/ 34346 h 31802"/>
                <a:gd name="connsiteX7" fmla="*/ 17173 w 68905"/>
                <a:gd name="connsiteY7" fmla="*/ 10548 h 31802"/>
                <a:gd name="connsiteX8" fmla="*/ 10601 w 68905"/>
                <a:gd name="connsiteY8" fmla="*/ 17120 h 31802"/>
                <a:gd name="connsiteX9" fmla="*/ 17173 w 68905"/>
                <a:gd name="connsiteY9" fmla="*/ 23693 h 31802"/>
                <a:gd name="connsiteX10" fmla="*/ 56078 w 68905"/>
                <a:gd name="connsiteY10" fmla="*/ 23693 h 31802"/>
                <a:gd name="connsiteX11" fmla="*/ 62651 w 68905"/>
                <a:gd name="connsiteY11" fmla="*/ 17120 h 31802"/>
                <a:gd name="connsiteX12" fmla="*/ 56078 w 68905"/>
                <a:gd name="connsiteY12" fmla="*/ 10548 h 31802"/>
                <a:gd name="connsiteX13" fmla="*/ 17173 w 68905"/>
                <a:gd name="connsiteY13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05" h="31802">
                  <a:moveTo>
                    <a:pt x="56078" y="34346"/>
                  </a:moveTo>
                  <a:lnTo>
                    <a:pt x="17173" y="34346"/>
                  </a:lnTo>
                  <a:cubicBezTo>
                    <a:pt x="7686" y="34346"/>
                    <a:pt x="0" y="26661"/>
                    <a:pt x="0" y="17173"/>
                  </a:cubicBezTo>
                  <a:cubicBezTo>
                    <a:pt x="0" y="7686"/>
                    <a:pt x="7686" y="0"/>
                    <a:pt x="17173" y="0"/>
                  </a:cubicBezTo>
                  <a:lnTo>
                    <a:pt x="56078" y="0"/>
                  </a:lnTo>
                  <a:cubicBezTo>
                    <a:pt x="65566" y="0"/>
                    <a:pt x="73252" y="7686"/>
                    <a:pt x="73252" y="17173"/>
                  </a:cubicBezTo>
                  <a:cubicBezTo>
                    <a:pt x="73252" y="26661"/>
                    <a:pt x="65566" y="34346"/>
                    <a:pt x="56078" y="34346"/>
                  </a:cubicBezTo>
                  <a:close/>
                  <a:moveTo>
                    <a:pt x="17173" y="10548"/>
                  </a:moveTo>
                  <a:cubicBezTo>
                    <a:pt x="13569" y="10548"/>
                    <a:pt x="10601" y="13516"/>
                    <a:pt x="10601" y="17120"/>
                  </a:cubicBezTo>
                  <a:cubicBezTo>
                    <a:pt x="10601" y="20725"/>
                    <a:pt x="13569" y="23693"/>
                    <a:pt x="17173" y="23693"/>
                  </a:cubicBezTo>
                  <a:lnTo>
                    <a:pt x="56078" y="23693"/>
                  </a:lnTo>
                  <a:cubicBezTo>
                    <a:pt x="59682" y="23693"/>
                    <a:pt x="62651" y="20725"/>
                    <a:pt x="62651" y="17120"/>
                  </a:cubicBezTo>
                  <a:cubicBezTo>
                    <a:pt x="62651" y="13516"/>
                    <a:pt x="59682" y="10548"/>
                    <a:pt x="56078" y="10548"/>
                  </a:cubicBezTo>
                  <a:lnTo>
                    <a:pt x="17173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7" name="Group 776">
            <a:extLst>
              <a:ext uri="{FF2B5EF4-FFF2-40B4-BE49-F238E27FC236}">
                <a16:creationId xmlns:a16="http://schemas.microsoft.com/office/drawing/2014/main" id="{285392EE-3830-4027-8C71-E9E2094B0224}"/>
              </a:ext>
            </a:extLst>
          </p:cNvPr>
          <p:cNvGrpSpPr/>
          <p:nvPr/>
        </p:nvGrpSpPr>
        <p:grpSpPr>
          <a:xfrm>
            <a:off x="2146376" y="3685535"/>
            <a:ext cx="469593" cy="296880"/>
            <a:chOff x="2187125" y="3711298"/>
            <a:chExt cx="388094" cy="245355"/>
          </a:xfrm>
        </p:grpSpPr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A20D6772-E72E-41B0-A01B-447D649EB473}"/>
                </a:ext>
              </a:extLst>
            </p:cNvPr>
            <p:cNvSpPr/>
            <p:nvPr/>
          </p:nvSpPr>
          <p:spPr>
            <a:xfrm>
              <a:off x="2187125" y="3752375"/>
              <a:ext cx="259719" cy="169612"/>
            </a:xfrm>
            <a:custGeom>
              <a:avLst/>
              <a:gdLst>
                <a:gd name="connsiteX0" fmla="*/ 237669 w 259718"/>
                <a:gd name="connsiteY0" fmla="*/ 170672 h 169612"/>
                <a:gd name="connsiteX1" fmla="*/ 25760 w 259718"/>
                <a:gd name="connsiteY1" fmla="*/ 170672 h 169612"/>
                <a:gd name="connsiteX2" fmla="*/ 0 w 259718"/>
                <a:gd name="connsiteY2" fmla="*/ 144913 h 169612"/>
                <a:gd name="connsiteX3" fmla="*/ 0 w 259718"/>
                <a:gd name="connsiteY3" fmla="*/ 25760 h 169612"/>
                <a:gd name="connsiteX4" fmla="*/ 25760 w 259718"/>
                <a:gd name="connsiteY4" fmla="*/ 0 h 169612"/>
                <a:gd name="connsiteX5" fmla="*/ 237669 w 259718"/>
                <a:gd name="connsiteY5" fmla="*/ 0 h 169612"/>
                <a:gd name="connsiteX6" fmla="*/ 263429 w 259718"/>
                <a:gd name="connsiteY6" fmla="*/ 25760 h 169612"/>
                <a:gd name="connsiteX7" fmla="*/ 263429 w 259718"/>
                <a:gd name="connsiteY7" fmla="*/ 144913 h 169612"/>
                <a:gd name="connsiteX8" fmla="*/ 237669 w 259718"/>
                <a:gd name="connsiteY8" fmla="*/ 170672 h 169612"/>
                <a:gd name="connsiteX9" fmla="*/ 25760 w 259718"/>
                <a:gd name="connsiteY9" fmla="*/ 10548 h 169612"/>
                <a:gd name="connsiteX10" fmla="*/ 10601 w 259718"/>
                <a:gd name="connsiteY10" fmla="*/ 25707 h 169612"/>
                <a:gd name="connsiteX11" fmla="*/ 10601 w 259718"/>
                <a:gd name="connsiteY11" fmla="*/ 144860 h 169612"/>
                <a:gd name="connsiteX12" fmla="*/ 25760 w 259718"/>
                <a:gd name="connsiteY12" fmla="*/ 160019 h 169612"/>
                <a:gd name="connsiteX13" fmla="*/ 237669 w 259718"/>
                <a:gd name="connsiteY13" fmla="*/ 160019 h 169612"/>
                <a:gd name="connsiteX14" fmla="*/ 252828 w 259718"/>
                <a:gd name="connsiteY14" fmla="*/ 144860 h 169612"/>
                <a:gd name="connsiteX15" fmla="*/ 252828 w 259718"/>
                <a:gd name="connsiteY15" fmla="*/ 25707 h 169612"/>
                <a:gd name="connsiteX16" fmla="*/ 237669 w 259718"/>
                <a:gd name="connsiteY16" fmla="*/ 10548 h 169612"/>
                <a:gd name="connsiteX17" fmla="*/ 25760 w 259718"/>
                <a:gd name="connsiteY17" fmla="*/ 10548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18" h="169612">
                  <a:moveTo>
                    <a:pt x="237669" y="170672"/>
                  </a:moveTo>
                  <a:lnTo>
                    <a:pt x="25760" y="170672"/>
                  </a:lnTo>
                  <a:cubicBezTo>
                    <a:pt x="11555" y="170672"/>
                    <a:pt x="0" y="159118"/>
                    <a:pt x="0" y="144913"/>
                  </a:cubicBezTo>
                  <a:lnTo>
                    <a:pt x="0" y="25760"/>
                  </a:lnTo>
                  <a:cubicBezTo>
                    <a:pt x="0" y="11555"/>
                    <a:pt x="11555" y="0"/>
                    <a:pt x="25760" y="0"/>
                  </a:cubicBezTo>
                  <a:lnTo>
                    <a:pt x="237669" y="0"/>
                  </a:lnTo>
                  <a:cubicBezTo>
                    <a:pt x="251874" y="0"/>
                    <a:pt x="263429" y="11555"/>
                    <a:pt x="263429" y="25760"/>
                  </a:cubicBezTo>
                  <a:lnTo>
                    <a:pt x="263429" y="144913"/>
                  </a:lnTo>
                  <a:cubicBezTo>
                    <a:pt x="263429" y="159118"/>
                    <a:pt x="251874" y="170672"/>
                    <a:pt x="237669" y="170672"/>
                  </a:cubicBezTo>
                  <a:close/>
                  <a:moveTo>
                    <a:pt x="25760" y="10548"/>
                  </a:moveTo>
                  <a:cubicBezTo>
                    <a:pt x="17385" y="10548"/>
                    <a:pt x="10601" y="17332"/>
                    <a:pt x="10601" y="25707"/>
                  </a:cubicBezTo>
                  <a:lnTo>
                    <a:pt x="10601" y="144860"/>
                  </a:lnTo>
                  <a:cubicBezTo>
                    <a:pt x="10601" y="153234"/>
                    <a:pt x="17385" y="160019"/>
                    <a:pt x="25760" y="160019"/>
                  </a:cubicBezTo>
                  <a:lnTo>
                    <a:pt x="237669" y="160019"/>
                  </a:lnTo>
                  <a:cubicBezTo>
                    <a:pt x="246044" y="160019"/>
                    <a:pt x="252828" y="153234"/>
                    <a:pt x="252828" y="144860"/>
                  </a:cubicBezTo>
                  <a:lnTo>
                    <a:pt x="252828" y="25707"/>
                  </a:lnTo>
                  <a:cubicBezTo>
                    <a:pt x="252828" y="17332"/>
                    <a:pt x="246044" y="10548"/>
                    <a:pt x="237669" y="10548"/>
                  </a:cubicBezTo>
                  <a:lnTo>
                    <a:pt x="2576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97F451E9-C3E4-456E-BB11-CFA92DDB65B0}"/>
                </a:ext>
              </a:extLst>
            </p:cNvPr>
            <p:cNvSpPr/>
            <p:nvPr/>
          </p:nvSpPr>
          <p:spPr>
            <a:xfrm>
              <a:off x="2296737" y="3912447"/>
              <a:ext cx="42403" cy="42403"/>
            </a:xfrm>
            <a:custGeom>
              <a:avLst/>
              <a:gdLst>
                <a:gd name="connsiteX0" fmla="*/ 44205 w 42403"/>
                <a:gd name="connsiteY0" fmla="*/ 44205 h 42403"/>
                <a:gd name="connsiteX1" fmla="*/ 0 w 42403"/>
                <a:gd name="connsiteY1" fmla="*/ 44205 h 42403"/>
                <a:gd name="connsiteX2" fmla="*/ 0 w 42403"/>
                <a:gd name="connsiteY2" fmla="*/ 0 h 42403"/>
                <a:gd name="connsiteX3" fmla="*/ 44205 w 42403"/>
                <a:gd name="connsiteY3" fmla="*/ 0 h 42403"/>
                <a:gd name="connsiteX4" fmla="*/ 44205 w 42403"/>
                <a:gd name="connsiteY4" fmla="*/ 44205 h 42403"/>
                <a:gd name="connsiteX5" fmla="*/ 10601 w 42403"/>
                <a:gd name="connsiteY5" fmla="*/ 33604 h 42403"/>
                <a:gd name="connsiteX6" fmla="*/ 33604 w 42403"/>
                <a:gd name="connsiteY6" fmla="*/ 33604 h 42403"/>
                <a:gd name="connsiteX7" fmla="*/ 33604 w 42403"/>
                <a:gd name="connsiteY7" fmla="*/ 10601 h 42403"/>
                <a:gd name="connsiteX8" fmla="*/ 10601 w 42403"/>
                <a:gd name="connsiteY8" fmla="*/ 10601 h 42403"/>
                <a:gd name="connsiteX9" fmla="*/ 10601 w 42403"/>
                <a:gd name="connsiteY9" fmla="*/ 3360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44205" y="44205"/>
                  </a:moveTo>
                  <a:lnTo>
                    <a:pt x="0" y="44205"/>
                  </a:lnTo>
                  <a:lnTo>
                    <a:pt x="0" y="0"/>
                  </a:lnTo>
                  <a:lnTo>
                    <a:pt x="44205" y="0"/>
                  </a:lnTo>
                  <a:lnTo>
                    <a:pt x="44205" y="44205"/>
                  </a:lnTo>
                  <a:close/>
                  <a:moveTo>
                    <a:pt x="10601" y="33604"/>
                  </a:moveTo>
                  <a:lnTo>
                    <a:pt x="33604" y="33604"/>
                  </a:lnTo>
                  <a:lnTo>
                    <a:pt x="33604" y="10601"/>
                  </a:lnTo>
                  <a:lnTo>
                    <a:pt x="10601" y="10601"/>
                  </a:lnTo>
                  <a:lnTo>
                    <a:pt x="10601" y="3360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166256D0-638D-4E3F-A548-B82A144C2618}"/>
                </a:ext>
              </a:extLst>
            </p:cNvPr>
            <p:cNvSpPr/>
            <p:nvPr/>
          </p:nvSpPr>
          <p:spPr>
            <a:xfrm>
              <a:off x="2276490" y="3946052"/>
              <a:ext cx="79506" cy="10601"/>
            </a:xfrm>
            <a:custGeom>
              <a:avLst/>
              <a:gdLst>
                <a:gd name="connsiteX0" fmla="*/ 79453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9453 w 79505"/>
                <a:gd name="connsiteY4" fmla="*/ 0 h 10600"/>
                <a:gd name="connsiteX5" fmla="*/ 84753 w 79505"/>
                <a:gd name="connsiteY5" fmla="*/ 5300 h 10600"/>
                <a:gd name="connsiteX6" fmla="*/ 79453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94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9453" y="0"/>
                  </a:lnTo>
                  <a:cubicBezTo>
                    <a:pt x="82368" y="0"/>
                    <a:pt x="84753" y="2385"/>
                    <a:pt x="84753" y="5300"/>
                  </a:cubicBezTo>
                  <a:cubicBezTo>
                    <a:pt x="84753" y="8216"/>
                    <a:pt x="82368" y="10601"/>
                    <a:pt x="794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B9FD3FF9-E375-4D3A-8F4E-64333E494149}"/>
                </a:ext>
              </a:extLst>
            </p:cNvPr>
            <p:cNvSpPr/>
            <p:nvPr/>
          </p:nvSpPr>
          <p:spPr>
            <a:xfrm>
              <a:off x="2474512" y="3711298"/>
              <a:ext cx="100707" cy="243818"/>
            </a:xfrm>
            <a:custGeom>
              <a:avLst/>
              <a:gdLst>
                <a:gd name="connsiteX0" fmla="*/ 93605 w 100707"/>
                <a:gd name="connsiteY0" fmla="*/ 245355 h 243817"/>
                <a:gd name="connsiteX1" fmla="*/ 10919 w 100707"/>
                <a:gd name="connsiteY1" fmla="*/ 245355 h 243817"/>
                <a:gd name="connsiteX2" fmla="*/ 0 w 100707"/>
                <a:gd name="connsiteY2" fmla="*/ 234436 h 243817"/>
                <a:gd name="connsiteX3" fmla="*/ 0 w 100707"/>
                <a:gd name="connsiteY3" fmla="*/ 10919 h 243817"/>
                <a:gd name="connsiteX4" fmla="*/ 10919 w 100707"/>
                <a:gd name="connsiteY4" fmla="*/ 0 h 243817"/>
                <a:gd name="connsiteX5" fmla="*/ 93605 w 100707"/>
                <a:gd name="connsiteY5" fmla="*/ 0 h 243817"/>
                <a:gd name="connsiteX6" fmla="*/ 104524 w 100707"/>
                <a:gd name="connsiteY6" fmla="*/ 10919 h 243817"/>
                <a:gd name="connsiteX7" fmla="*/ 104524 w 100707"/>
                <a:gd name="connsiteY7" fmla="*/ 234436 h 243817"/>
                <a:gd name="connsiteX8" fmla="*/ 93605 w 100707"/>
                <a:gd name="connsiteY8" fmla="*/ 245355 h 243817"/>
                <a:gd name="connsiteX9" fmla="*/ 10919 w 100707"/>
                <a:gd name="connsiteY9" fmla="*/ 10548 h 243817"/>
                <a:gd name="connsiteX10" fmla="*/ 10601 w 100707"/>
                <a:gd name="connsiteY10" fmla="*/ 234383 h 243817"/>
                <a:gd name="connsiteX11" fmla="*/ 93605 w 100707"/>
                <a:gd name="connsiteY11" fmla="*/ 234701 h 243817"/>
                <a:gd name="connsiteX12" fmla="*/ 93923 w 100707"/>
                <a:gd name="connsiteY12" fmla="*/ 234383 h 243817"/>
                <a:gd name="connsiteX13" fmla="*/ 93923 w 100707"/>
                <a:gd name="connsiteY13" fmla="*/ 10866 h 243817"/>
                <a:gd name="connsiteX14" fmla="*/ 10919 w 100707"/>
                <a:gd name="connsiteY14" fmla="*/ 10548 h 24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707" h="243817">
                  <a:moveTo>
                    <a:pt x="93605" y="245355"/>
                  </a:moveTo>
                  <a:lnTo>
                    <a:pt x="10919" y="245355"/>
                  </a:lnTo>
                  <a:cubicBezTo>
                    <a:pt x="4876" y="245355"/>
                    <a:pt x="0" y="240479"/>
                    <a:pt x="0" y="234436"/>
                  </a:cubicBezTo>
                  <a:lnTo>
                    <a:pt x="0" y="10919"/>
                  </a:lnTo>
                  <a:cubicBezTo>
                    <a:pt x="0" y="4876"/>
                    <a:pt x="4876" y="0"/>
                    <a:pt x="10919" y="0"/>
                  </a:cubicBezTo>
                  <a:lnTo>
                    <a:pt x="93605" y="0"/>
                  </a:lnTo>
                  <a:cubicBezTo>
                    <a:pt x="99647" y="0"/>
                    <a:pt x="104524" y="4876"/>
                    <a:pt x="104524" y="10919"/>
                  </a:cubicBezTo>
                  <a:lnTo>
                    <a:pt x="104524" y="234436"/>
                  </a:lnTo>
                  <a:cubicBezTo>
                    <a:pt x="104524" y="240426"/>
                    <a:pt x="99647" y="245355"/>
                    <a:pt x="93605" y="245355"/>
                  </a:cubicBezTo>
                  <a:close/>
                  <a:moveTo>
                    <a:pt x="10919" y="10548"/>
                  </a:moveTo>
                  <a:lnTo>
                    <a:pt x="10601" y="234383"/>
                  </a:lnTo>
                  <a:lnTo>
                    <a:pt x="93605" y="234701"/>
                  </a:lnTo>
                  <a:cubicBezTo>
                    <a:pt x="93764" y="234701"/>
                    <a:pt x="93923" y="234542"/>
                    <a:pt x="93923" y="234383"/>
                  </a:cubicBezTo>
                  <a:lnTo>
                    <a:pt x="93923" y="10866"/>
                  </a:lnTo>
                  <a:lnTo>
                    <a:pt x="10919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809E4F58-172C-4975-81CE-98ACBE21BB05}"/>
                </a:ext>
              </a:extLst>
            </p:cNvPr>
            <p:cNvSpPr/>
            <p:nvPr/>
          </p:nvSpPr>
          <p:spPr>
            <a:xfrm>
              <a:off x="2498735" y="3747393"/>
              <a:ext cx="53004" cy="10601"/>
            </a:xfrm>
            <a:custGeom>
              <a:avLst/>
              <a:gdLst>
                <a:gd name="connsiteX0" fmla="*/ 50725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50725 w 53003"/>
                <a:gd name="connsiteY4" fmla="*/ 0 h 10600"/>
                <a:gd name="connsiteX5" fmla="*/ 56025 w 53003"/>
                <a:gd name="connsiteY5" fmla="*/ 5300 h 10600"/>
                <a:gd name="connsiteX6" fmla="*/ 50725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5072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0725" y="0"/>
                  </a:lnTo>
                  <a:cubicBezTo>
                    <a:pt x="53640" y="0"/>
                    <a:pt x="56025" y="2385"/>
                    <a:pt x="56025" y="5300"/>
                  </a:cubicBezTo>
                  <a:cubicBezTo>
                    <a:pt x="56025" y="8216"/>
                    <a:pt x="53693" y="10601"/>
                    <a:pt x="5072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4B1E95C-8B11-4614-82BF-EB546CB96D19}"/>
                </a:ext>
              </a:extLst>
            </p:cNvPr>
            <p:cNvSpPr/>
            <p:nvPr/>
          </p:nvSpPr>
          <p:spPr>
            <a:xfrm>
              <a:off x="2520148" y="3835963"/>
              <a:ext cx="10601" cy="10601"/>
            </a:xfrm>
            <a:custGeom>
              <a:avLst/>
              <a:gdLst>
                <a:gd name="connsiteX0" fmla="*/ 13251 w 10600"/>
                <a:gd name="connsiteY0" fmla="*/ 6626 h 10600"/>
                <a:gd name="connsiteX1" fmla="*/ 6625 w 10600"/>
                <a:gd name="connsiteY1" fmla="*/ 13251 h 10600"/>
                <a:gd name="connsiteX2" fmla="*/ 0 w 10600"/>
                <a:gd name="connsiteY2" fmla="*/ 6626 h 10600"/>
                <a:gd name="connsiteX3" fmla="*/ 6625 w 10600"/>
                <a:gd name="connsiteY3" fmla="*/ 0 h 10600"/>
                <a:gd name="connsiteX4" fmla="*/ 13251 w 10600"/>
                <a:gd name="connsiteY4" fmla="*/ 6626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0" h="10600">
                  <a:moveTo>
                    <a:pt x="13251" y="6626"/>
                  </a:moveTo>
                  <a:cubicBezTo>
                    <a:pt x="13251" y="10285"/>
                    <a:pt x="10285" y="13251"/>
                    <a:pt x="6625" y="13251"/>
                  </a:cubicBezTo>
                  <a:cubicBezTo>
                    <a:pt x="2966" y="13251"/>
                    <a:pt x="0" y="10285"/>
                    <a:pt x="0" y="6626"/>
                  </a:cubicBezTo>
                  <a:cubicBezTo>
                    <a:pt x="0" y="2966"/>
                    <a:pt x="2966" y="0"/>
                    <a:pt x="6625" y="0"/>
                  </a:cubicBezTo>
                  <a:cubicBezTo>
                    <a:pt x="10285" y="0"/>
                    <a:pt x="13251" y="2966"/>
                    <a:pt x="13251" y="66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990C26C-74C3-4F63-AA61-D40A3D5D372B}"/>
                </a:ext>
              </a:extLst>
            </p:cNvPr>
            <p:cNvSpPr/>
            <p:nvPr/>
          </p:nvSpPr>
          <p:spPr>
            <a:xfrm>
              <a:off x="2395536" y="3920292"/>
              <a:ext cx="26502" cy="10601"/>
            </a:xfrm>
            <a:custGeom>
              <a:avLst/>
              <a:gdLst>
                <a:gd name="connsiteX0" fmla="*/ 22686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2686 w 26501"/>
                <a:gd name="connsiteY4" fmla="*/ 0 h 10600"/>
                <a:gd name="connsiteX5" fmla="*/ 27986 w 26501"/>
                <a:gd name="connsiteY5" fmla="*/ 5300 h 10600"/>
                <a:gd name="connsiteX6" fmla="*/ 22686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268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2686" y="0"/>
                  </a:lnTo>
                  <a:cubicBezTo>
                    <a:pt x="25601" y="0"/>
                    <a:pt x="27986" y="2385"/>
                    <a:pt x="27986" y="5300"/>
                  </a:cubicBezTo>
                  <a:cubicBezTo>
                    <a:pt x="27986" y="8216"/>
                    <a:pt x="25601" y="10601"/>
                    <a:pt x="2268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8DFA0FA9-7299-4097-B297-15EC2EDABAB8}"/>
              </a:ext>
            </a:extLst>
          </p:cNvPr>
          <p:cNvGrpSpPr/>
          <p:nvPr/>
        </p:nvGrpSpPr>
        <p:grpSpPr>
          <a:xfrm>
            <a:off x="3312498" y="3590178"/>
            <a:ext cx="256603" cy="475880"/>
            <a:chOff x="3334765" y="3631474"/>
            <a:chExt cx="212068" cy="393289"/>
          </a:xfrm>
        </p:grpSpPr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F0CEB78D-2A22-47D5-BCC0-C2987C6E2366}"/>
                </a:ext>
              </a:extLst>
            </p:cNvPr>
            <p:cNvSpPr/>
            <p:nvPr/>
          </p:nvSpPr>
          <p:spPr>
            <a:xfrm>
              <a:off x="3334765" y="3643135"/>
              <a:ext cx="212015" cy="381628"/>
            </a:xfrm>
            <a:custGeom>
              <a:avLst/>
              <a:gdLst>
                <a:gd name="connsiteX0" fmla="*/ 187846 w 212015"/>
                <a:gd name="connsiteY0" fmla="*/ 383324 h 381627"/>
                <a:gd name="connsiteX1" fmla="*/ 28887 w 212015"/>
                <a:gd name="connsiteY1" fmla="*/ 383324 h 381627"/>
                <a:gd name="connsiteX2" fmla="*/ 0 w 212015"/>
                <a:gd name="connsiteY2" fmla="*/ 354437 h 381627"/>
                <a:gd name="connsiteX3" fmla="*/ 0 w 212015"/>
                <a:gd name="connsiteY3" fmla="*/ 28887 h 381627"/>
                <a:gd name="connsiteX4" fmla="*/ 28887 w 212015"/>
                <a:gd name="connsiteY4" fmla="*/ 0 h 381627"/>
                <a:gd name="connsiteX5" fmla="*/ 187846 w 212015"/>
                <a:gd name="connsiteY5" fmla="*/ 0 h 381627"/>
                <a:gd name="connsiteX6" fmla="*/ 216733 w 212015"/>
                <a:gd name="connsiteY6" fmla="*/ 28887 h 381627"/>
                <a:gd name="connsiteX7" fmla="*/ 216733 w 212015"/>
                <a:gd name="connsiteY7" fmla="*/ 354437 h 381627"/>
                <a:gd name="connsiteX8" fmla="*/ 187846 w 212015"/>
                <a:gd name="connsiteY8" fmla="*/ 383324 h 381627"/>
                <a:gd name="connsiteX9" fmla="*/ 28940 w 212015"/>
                <a:gd name="connsiteY9" fmla="*/ 10654 h 381627"/>
                <a:gd name="connsiteX10" fmla="*/ 10654 w 212015"/>
                <a:gd name="connsiteY10" fmla="*/ 28940 h 381627"/>
                <a:gd name="connsiteX11" fmla="*/ 10654 w 212015"/>
                <a:gd name="connsiteY11" fmla="*/ 354490 h 381627"/>
                <a:gd name="connsiteX12" fmla="*/ 28940 w 212015"/>
                <a:gd name="connsiteY12" fmla="*/ 372776 h 381627"/>
                <a:gd name="connsiteX13" fmla="*/ 187899 w 212015"/>
                <a:gd name="connsiteY13" fmla="*/ 372776 h 381627"/>
                <a:gd name="connsiteX14" fmla="*/ 206185 w 212015"/>
                <a:gd name="connsiteY14" fmla="*/ 354490 h 381627"/>
                <a:gd name="connsiteX15" fmla="*/ 206185 w 212015"/>
                <a:gd name="connsiteY15" fmla="*/ 28940 h 381627"/>
                <a:gd name="connsiteX16" fmla="*/ 187899 w 212015"/>
                <a:gd name="connsiteY16" fmla="*/ 10654 h 381627"/>
                <a:gd name="connsiteX17" fmla="*/ 28940 w 212015"/>
                <a:gd name="connsiteY17" fmla="*/ 10654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2015" h="381627">
                  <a:moveTo>
                    <a:pt x="187846" y="383324"/>
                  </a:moveTo>
                  <a:lnTo>
                    <a:pt x="28887" y="383324"/>
                  </a:lnTo>
                  <a:cubicBezTo>
                    <a:pt x="12986" y="383324"/>
                    <a:pt x="0" y="370391"/>
                    <a:pt x="0" y="354437"/>
                  </a:cubicBezTo>
                  <a:lnTo>
                    <a:pt x="0" y="28887"/>
                  </a:lnTo>
                  <a:cubicBezTo>
                    <a:pt x="0" y="12986"/>
                    <a:pt x="12933" y="0"/>
                    <a:pt x="28887" y="0"/>
                  </a:cubicBezTo>
                  <a:lnTo>
                    <a:pt x="187846" y="0"/>
                  </a:lnTo>
                  <a:cubicBezTo>
                    <a:pt x="203747" y="0"/>
                    <a:pt x="216733" y="12933"/>
                    <a:pt x="216733" y="28887"/>
                  </a:cubicBezTo>
                  <a:lnTo>
                    <a:pt x="216733" y="354437"/>
                  </a:lnTo>
                  <a:cubicBezTo>
                    <a:pt x="216733" y="370391"/>
                    <a:pt x="203800" y="383324"/>
                    <a:pt x="187846" y="383324"/>
                  </a:cubicBezTo>
                  <a:close/>
                  <a:moveTo>
                    <a:pt x="28940" y="10654"/>
                  </a:moveTo>
                  <a:cubicBezTo>
                    <a:pt x="18869" y="10654"/>
                    <a:pt x="10654" y="18869"/>
                    <a:pt x="10654" y="28940"/>
                  </a:cubicBezTo>
                  <a:lnTo>
                    <a:pt x="10654" y="354490"/>
                  </a:lnTo>
                  <a:cubicBezTo>
                    <a:pt x="10654" y="364561"/>
                    <a:pt x="18869" y="372776"/>
                    <a:pt x="28940" y="372776"/>
                  </a:cubicBezTo>
                  <a:lnTo>
                    <a:pt x="187899" y="372776"/>
                  </a:lnTo>
                  <a:cubicBezTo>
                    <a:pt x="197969" y="372776"/>
                    <a:pt x="206185" y="364561"/>
                    <a:pt x="206185" y="354490"/>
                  </a:cubicBezTo>
                  <a:lnTo>
                    <a:pt x="206185" y="28940"/>
                  </a:lnTo>
                  <a:cubicBezTo>
                    <a:pt x="206185" y="18869"/>
                    <a:pt x="197969" y="10654"/>
                    <a:pt x="187899" y="10654"/>
                  </a:cubicBezTo>
                  <a:lnTo>
                    <a:pt x="28940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CEA92FC-6BCE-404F-A8A9-5E664CA52333}"/>
                </a:ext>
              </a:extLst>
            </p:cNvPr>
            <p:cNvSpPr/>
            <p:nvPr/>
          </p:nvSpPr>
          <p:spPr>
            <a:xfrm>
              <a:off x="3334818" y="3683206"/>
              <a:ext cx="212015" cy="10601"/>
            </a:xfrm>
            <a:custGeom>
              <a:avLst/>
              <a:gdLst>
                <a:gd name="connsiteX0" fmla="*/ 211379 w 212015"/>
                <a:gd name="connsiteY0" fmla="*/ 10601 h 10600"/>
                <a:gd name="connsiteX1" fmla="*/ 5300 w 212015"/>
                <a:gd name="connsiteY1" fmla="*/ 10601 h 10600"/>
                <a:gd name="connsiteX2" fmla="*/ 0 w 212015"/>
                <a:gd name="connsiteY2" fmla="*/ 5300 h 10600"/>
                <a:gd name="connsiteX3" fmla="*/ 5300 w 212015"/>
                <a:gd name="connsiteY3" fmla="*/ 0 h 10600"/>
                <a:gd name="connsiteX4" fmla="*/ 211379 w 212015"/>
                <a:gd name="connsiteY4" fmla="*/ 0 h 10600"/>
                <a:gd name="connsiteX5" fmla="*/ 216680 w 212015"/>
                <a:gd name="connsiteY5" fmla="*/ 5300 h 10600"/>
                <a:gd name="connsiteX6" fmla="*/ 211379 w 21201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5" h="10600">
                  <a:moveTo>
                    <a:pt x="21137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1379" y="0"/>
                  </a:lnTo>
                  <a:cubicBezTo>
                    <a:pt x="214295" y="0"/>
                    <a:pt x="216680" y="2385"/>
                    <a:pt x="216680" y="5300"/>
                  </a:cubicBezTo>
                  <a:cubicBezTo>
                    <a:pt x="216680" y="8216"/>
                    <a:pt x="214295" y="10601"/>
                    <a:pt x="21137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0337B47-929C-44B5-AB33-96C94F9A3752}"/>
                </a:ext>
              </a:extLst>
            </p:cNvPr>
            <p:cNvSpPr/>
            <p:nvPr/>
          </p:nvSpPr>
          <p:spPr>
            <a:xfrm>
              <a:off x="3334818" y="3990204"/>
              <a:ext cx="212015" cy="10601"/>
            </a:xfrm>
            <a:custGeom>
              <a:avLst/>
              <a:gdLst>
                <a:gd name="connsiteX0" fmla="*/ 211379 w 212015"/>
                <a:gd name="connsiteY0" fmla="*/ 10601 h 10600"/>
                <a:gd name="connsiteX1" fmla="*/ 5300 w 212015"/>
                <a:gd name="connsiteY1" fmla="*/ 10601 h 10600"/>
                <a:gd name="connsiteX2" fmla="*/ 0 w 212015"/>
                <a:gd name="connsiteY2" fmla="*/ 5300 h 10600"/>
                <a:gd name="connsiteX3" fmla="*/ 5300 w 212015"/>
                <a:gd name="connsiteY3" fmla="*/ 0 h 10600"/>
                <a:gd name="connsiteX4" fmla="*/ 211379 w 212015"/>
                <a:gd name="connsiteY4" fmla="*/ 0 h 10600"/>
                <a:gd name="connsiteX5" fmla="*/ 216680 w 212015"/>
                <a:gd name="connsiteY5" fmla="*/ 5300 h 10600"/>
                <a:gd name="connsiteX6" fmla="*/ 211379 w 21201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5" h="10600">
                  <a:moveTo>
                    <a:pt x="21137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1379" y="0"/>
                  </a:lnTo>
                  <a:cubicBezTo>
                    <a:pt x="214295" y="0"/>
                    <a:pt x="216680" y="2385"/>
                    <a:pt x="216680" y="5300"/>
                  </a:cubicBezTo>
                  <a:cubicBezTo>
                    <a:pt x="216680" y="8216"/>
                    <a:pt x="214295" y="10601"/>
                    <a:pt x="21137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5B17018-9D46-44ED-A284-A0836872C1FE}"/>
                </a:ext>
              </a:extLst>
            </p:cNvPr>
            <p:cNvSpPr/>
            <p:nvPr/>
          </p:nvSpPr>
          <p:spPr>
            <a:xfrm>
              <a:off x="3471939" y="3631474"/>
              <a:ext cx="42403" cy="10601"/>
            </a:xfrm>
            <a:custGeom>
              <a:avLst/>
              <a:gdLst>
                <a:gd name="connsiteX0" fmla="*/ 40018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18 w 42403"/>
                <a:gd name="connsiteY4" fmla="*/ 0 h 10600"/>
                <a:gd name="connsiteX5" fmla="*/ 45318 w 42403"/>
                <a:gd name="connsiteY5" fmla="*/ 5300 h 10600"/>
                <a:gd name="connsiteX6" fmla="*/ 40018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1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18" y="0"/>
                  </a:lnTo>
                  <a:cubicBezTo>
                    <a:pt x="42933" y="0"/>
                    <a:pt x="45318" y="2385"/>
                    <a:pt x="45318" y="5300"/>
                  </a:cubicBezTo>
                  <a:cubicBezTo>
                    <a:pt x="45318" y="8216"/>
                    <a:pt x="42986" y="10601"/>
                    <a:pt x="4001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4065EE61-DB9F-432E-B839-56A4088E07B6}"/>
                </a:ext>
              </a:extLst>
            </p:cNvPr>
            <p:cNvSpPr/>
            <p:nvPr/>
          </p:nvSpPr>
          <p:spPr>
            <a:xfrm>
              <a:off x="3378745" y="3715896"/>
              <a:ext cx="31802" cy="31802"/>
            </a:xfrm>
            <a:custGeom>
              <a:avLst/>
              <a:gdLst>
                <a:gd name="connsiteX0" fmla="*/ 5314 w 31802"/>
                <a:gd name="connsiteY0" fmla="*/ 35791 h 31802"/>
                <a:gd name="connsiteX1" fmla="*/ 1550 w 31802"/>
                <a:gd name="connsiteY1" fmla="*/ 34254 h 31802"/>
                <a:gd name="connsiteX2" fmla="*/ 1550 w 31802"/>
                <a:gd name="connsiteY2" fmla="*/ 26780 h 31802"/>
                <a:gd name="connsiteX3" fmla="*/ 26780 w 31802"/>
                <a:gd name="connsiteY3" fmla="*/ 1550 h 31802"/>
                <a:gd name="connsiteX4" fmla="*/ 34254 w 31802"/>
                <a:gd name="connsiteY4" fmla="*/ 1550 h 31802"/>
                <a:gd name="connsiteX5" fmla="*/ 34254 w 31802"/>
                <a:gd name="connsiteY5" fmla="*/ 9024 h 31802"/>
                <a:gd name="connsiteX6" fmla="*/ 9024 w 31802"/>
                <a:gd name="connsiteY6" fmla="*/ 34254 h 31802"/>
                <a:gd name="connsiteX7" fmla="*/ 5314 w 31802"/>
                <a:gd name="connsiteY7" fmla="*/ 3579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5791"/>
                  </a:moveTo>
                  <a:cubicBezTo>
                    <a:pt x="3935" y="35791"/>
                    <a:pt x="2610" y="35261"/>
                    <a:pt x="1550" y="34254"/>
                  </a:cubicBezTo>
                  <a:cubicBezTo>
                    <a:pt x="-517" y="32187"/>
                    <a:pt x="-517" y="28847"/>
                    <a:pt x="1550" y="26780"/>
                  </a:cubicBezTo>
                  <a:lnTo>
                    <a:pt x="26780" y="1550"/>
                  </a:lnTo>
                  <a:cubicBezTo>
                    <a:pt x="28847" y="-517"/>
                    <a:pt x="32187" y="-517"/>
                    <a:pt x="34254" y="1550"/>
                  </a:cubicBezTo>
                  <a:cubicBezTo>
                    <a:pt x="36321" y="3618"/>
                    <a:pt x="36321" y="6957"/>
                    <a:pt x="34254" y="9024"/>
                  </a:cubicBezTo>
                  <a:lnTo>
                    <a:pt x="9024" y="34254"/>
                  </a:lnTo>
                  <a:cubicBezTo>
                    <a:pt x="8017" y="35314"/>
                    <a:pt x="6692" y="35791"/>
                    <a:pt x="5314" y="357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77A07A1A-914A-4221-83F0-6A3091CD4B36}"/>
                </a:ext>
              </a:extLst>
            </p:cNvPr>
            <p:cNvSpPr/>
            <p:nvPr/>
          </p:nvSpPr>
          <p:spPr>
            <a:xfrm>
              <a:off x="3417119" y="3703122"/>
              <a:ext cx="37103" cy="37103"/>
            </a:xfrm>
            <a:custGeom>
              <a:avLst/>
              <a:gdLst>
                <a:gd name="connsiteX0" fmla="*/ 5314 w 37102"/>
                <a:gd name="connsiteY0" fmla="*/ 38918 h 37102"/>
                <a:gd name="connsiteX1" fmla="*/ 1550 w 37102"/>
                <a:gd name="connsiteY1" fmla="*/ 37381 h 37102"/>
                <a:gd name="connsiteX2" fmla="*/ 1550 w 37102"/>
                <a:gd name="connsiteY2" fmla="*/ 29907 h 37102"/>
                <a:gd name="connsiteX3" fmla="*/ 29908 w 37102"/>
                <a:gd name="connsiteY3" fmla="*/ 1550 h 37102"/>
                <a:gd name="connsiteX4" fmla="*/ 37381 w 37102"/>
                <a:gd name="connsiteY4" fmla="*/ 1550 h 37102"/>
                <a:gd name="connsiteX5" fmla="*/ 37381 w 37102"/>
                <a:gd name="connsiteY5" fmla="*/ 9024 h 37102"/>
                <a:gd name="connsiteX6" fmla="*/ 9024 w 37102"/>
                <a:gd name="connsiteY6" fmla="*/ 37381 h 37102"/>
                <a:gd name="connsiteX7" fmla="*/ 5314 w 37102"/>
                <a:gd name="connsiteY7" fmla="*/ 3891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5314" y="38918"/>
                  </a:moveTo>
                  <a:cubicBezTo>
                    <a:pt x="3935" y="38918"/>
                    <a:pt x="2610" y="38388"/>
                    <a:pt x="1550" y="37381"/>
                  </a:cubicBezTo>
                  <a:cubicBezTo>
                    <a:pt x="-517" y="35314"/>
                    <a:pt x="-517" y="31975"/>
                    <a:pt x="1550" y="29907"/>
                  </a:cubicBezTo>
                  <a:lnTo>
                    <a:pt x="29908" y="1550"/>
                  </a:lnTo>
                  <a:cubicBezTo>
                    <a:pt x="31975" y="-517"/>
                    <a:pt x="35314" y="-517"/>
                    <a:pt x="37381" y="1550"/>
                  </a:cubicBezTo>
                  <a:cubicBezTo>
                    <a:pt x="39448" y="3618"/>
                    <a:pt x="39448" y="6957"/>
                    <a:pt x="37381" y="9024"/>
                  </a:cubicBezTo>
                  <a:lnTo>
                    <a:pt x="9024" y="37381"/>
                  </a:lnTo>
                  <a:cubicBezTo>
                    <a:pt x="8017" y="38388"/>
                    <a:pt x="6692" y="38918"/>
                    <a:pt x="5314" y="389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4CB6B76D-0990-43EC-8E34-D8DFB624C919}"/>
                </a:ext>
              </a:extLst>
            </p:cNvPr>
            <p:cNvSpPr/>
            <p:nvPr/>
          </p:nvSpPr>
          <p:spPr>
            <a:xfrm>
              <a:off x="3361836" y="3758405"/>
              <a:ext cx="37103" cy="37103"/>
            </a:xfrm>
            <a:custGeom>
              <a:avLst/>
              <a:gdLst>
                <a:gd name="connsiteX0" fmla="*/ 5314 w 37102"/>
                <a:gd name="connsiteY0" fmla="*/ 38918 h 37102"/>
                <a:gd name="connsiteX1" fmla="*/ 1550 w 37102"/>
                <a:gd name="connsiteY1" fmla="*/ 37381 h 37102"/>
                <a:gd name="connsiteX2" fmla="*/ 1550 w 37102"/>
                <a:gd name="connsiteY2" fmla="*/ 29908 h 37102"/>
                <a:gd name="connsiteX3" fmla="*/ 29907 w 37102"/>
                <a:gd name="connsiteY3" fmla="*/ 1550 h 37102"/>
                <a:gd name="connsiteX4" fmla="*/ 37381 w 37102"/>
                <a:gd name="connsiteY4" fmla="*/ 1550 h 37102"/>
                <a:gd name="connsiteX5" fmla="*/ 37381 w 37102"/>
                <a:gd name="connsiteY5" fmla="*/ 9024 h 37102"/>
                <a:gd name="connsiteX6" fmla="*/ 9024 w 37102"/>
                <a:gd name="connsiteY6" fmla="*/ 37381 h 37102"/>
                <a:gd name="connsiteX7" fmla="*/ 5314 w 37102"/>
                <a:gd name="connsiteY7" fmla="*/ 3891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5314" y="38918"/>
                  </a:moveTo>
                  <a:cubicBezTo>
                    <a:pt x="3935" y="38918"/>
                    <a:pt x="2610" y="38388"/>
                    <a:pt x="1550" y="37381"/>
                  </a:cubicBezTo>
                  <a:cubicBezTo>
                    <a:pt x="-517" y="35314"/>
                    <a:pt x="-517" y="31975"/>
                    <a:pt x="1550" y="29908"/>
                  </a:cubicBezTo>
                  <a:lnTo>
                    <a:pt x="29907" y="1550"/>
                  </a:lnTo>
                  <a:cubicBezTo>
                    <a:pt x="31975" y="-517"/>
                    <a:pt x="35314" y="-517"/>
                    <a:pt x="37381" y="1550"/>
                  </a:cubicBezTo>
                  <a:cubicBezTo>
                    <a:pt x="39448" y="3617"/>
                    <a:pt x="39448" y="6957"/>
                    <a:pt x="37381" y="9024"/>
                  </a:cubicBezTo>
                  <a:lnTo>
                    <a:pt x="9024" y="37381"/>
                  </a:lnTo>
                  <a:cubicBezTo>
                    <a:pt x="8017" y="38388"/>
                    <a:pt x="6639" y="38918"/>
                    <a:pt x="5314" y="389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747961BB-C118-4C6D-9834-E2990004FCBE}"/>
                </a:ext>
              </a:extLst>
            </p:cNvPr>
            <p:cNvSpPr/>
            <p:nvPr/>
          </p:nvSpPr>
          <p:spPr>
            <a:xfrm>
              <a:off x="3403656" y="3744942"/>
              <a:ext cx="10601" cy="5300"/>
            </a:xfrm>
            <a:custGeom>
              <a:avLst/>
              <a:gdLst>
                <a:gd name="connsiteX0" fmla="*/ 5314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24 w 10600"/>
                <a:gd name="connsiteY5" fmla="*/ 9077 h 5300"/>
                <a:gd name="connsiteX6" fmla="*/ 5314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4" y="10561"/>
                  </a:moveTo>
                  <a:cubicBezTo>
                    <a:pt x="3936" y="10561"/>
                    <a:pt x="2610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7010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24" y="9077"/>
                  </a:lnTo>
                  <a:cubicBezTo>
                    <a:pt x="8017" y="10084"/>
                    <a:pt x="6639" y="10561"/>
                    <a:pt x="5314" y="105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31F1A6F-5914-47EC-B20E-9637A0B15ED9}"/>
                </a:ext>
              </a:extLst>
            </p:cNvPr>
            <p:cNvSpPr/>
            <p:nvPr/>
          </p:nvSpPr>
          <p:spPr>
            <a:xfrm>
              <a:off x="3469858" y="3703652"/>
              <a:ext cx="15901" cy="15901"/>
            </a:xfrm>
            <a:custGeom>
              <a:avLst/>
              <a:gdLst>
                <a:gd name="connsiteX0" fmla="*/ 5314 w 15901"/>
                <a:gd name="connsiteY0" fmla="*/ 20950 h 15901"/>
                <a:gd name="connsiteX1" fmla="*/ 1550 w 15901"/>
                <a:gd name="connsiteY1" fmla="*/ 19413 h 15901"/>
                <a:gd name="connsiteX2" fmla="*/ 1550 w 15901"/>
                <a:gd name="connsiteY2" fmla="*/ 11939 h 15901"/>
                <a:gd name="connsiteX3" fmla="*/ 11939 w 15901"/>
                <a:gd name="connsiteY3" fmla="*/ 1550 h 15901"/>
                <a:gd name="connsiteX4" fmla="*/ 19413 w 15901"/>
                <a:gd name="connsiteY4" fmla="*/ 1550 h 15901"/>
                <a:gd name="connsiteX5" fmla="*/ 19413 w 15901"/>
                <a:gd name="connsiteY5" fmla="*/ 9024 h 15901"/>
                <a:gd name="connsiteX6" fmla="*/ 9024 w 15901"/>
                <a:gd name="connsiteY6" fmla="*/ 19413 h 15901"/>
                <a:gd name="connsiteX7" fmla="*/ 5314 w 15901"/>
                <a:gd name="connsiteY7" fmla="*/ 2095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4" y="20950"/>
                  </a:moveTo>
                  <a:cubicBezTo>
                    <a:pt x="3936" y="20950"/>
                    <a:pt x="2610" y="20420"/>
                    <a:pt x="1550" y="19413"/>
                  </a:cubicBezTo>
                  <a:cubicBezTo>
                    <a:pt x="-517" y="17346"/>
                    <a:pt x="-517" y="14006"/>
                    <a:pt x="1550" y="11939"/>
                  </a:cubicBezTo>
                  <a:lnTo>
                    <a:pt x="11939" y="1550"/>
                  </a:lnTo>
                  <a:cubicBezTo>
                    <a:pt x="14006" y="-517"/>
                    <a:pt x="17346" y="-517"/>
                    <a:pt x="19413" y="1550"/>
                  </a:cubicBezTo>
                  <a:cubicBezTo>
                    <a:pt x="21480" y="3618"/>
                    <a:pt x="21480" y="6957"/>
                    <a:pt x="19413" y="9024"/>
                  </a:cubicBezTo>
                  <a:lnTo>
                    <a:pt x="9024" y="19413"/>
                  </a:lnTo>
                  <a:cubicBezTo>
                    <a:pt x="8017" y="20473"/>
                    <a:pt x="6692" y="20950"/>
                    <a:pt x="5314" y="209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B9C1D3F5-C223-4164-94F5-5891A9C12713}"/>
                </a:ext>
              </a:extLst>
            </p:cNvPr>
            <p:cNvSpPr/>
            <p:nvPr/>
          </p:nvSpPr>
          <p:spPr>
            <a:xfrm>
              <a:off x="3357066" y="3741019"/>
              <a:ext cx="95407" cy="95407"/>
            </a:xfrm>
            <a:custGeom>
              <a:avLst/>
              <a:gdLst>
                <a:gd name="connsiteX0" fmla="*/ 5314 w 95406"/>
                <a:gd name="connsiteY0" fmla="*/ 96427 h 95406"/>
                <a:gd name="connsiteX1" fmla="*/ 1550 w 95406"/>
                <a:gd name="connsiteY1" fmla="*/ 94890 h 95406"/>
                <a:gd name="connsiteX2" fmla="*/ 1550 w 95406"/>
                <a:gd name="connsiteY2" fmla="*/ 87417 h 95406"/>
                <a:gd name="connsiteX3" fmla="*/ 87417 w 95406"/>
                <a:gd name="connsiteY3" fmla="*/ 1550 h 95406"/>
                <a:gd name="connsiteX4" fmla="*/ 94890 w 95406"/>
                <a:gd name="connsiteY4" fmla="*/ 1550 h 95406"/>
                <a:gd name="connsiteX5" fmla="*/ 94890 w 95406"/>
                <a:gd name="connsiteY5" fmla="*/ 9024 h 95406"/>
                <a:gd name="connsiteX6" fmla="*/ 9024 w 95406"/>
                <a:gd name="connsiteY6" fmla="*/ 94890 h 95406"/>
                <a:gd name="connsiteX7" fmla="*/ 5314 w 95406"/>
                <a:gd name="connsiteY7" fmla="*/ 96427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06" h="95406">
                  <a:moveTo>
                    <a:pt x="5314" y="96427"/>
                  </a:moveTo>
                  <a:cubicBezTo>
                    <a:pt x="3936" y="96427"/>
                    <a:pt x="2610" y="95897"/>
                    <a:pt x="1550" y="94890"/>
                  </a:cubicBezTo>
                  <a:cubicBezTo>
                    <a:pt x="-517" y="92823"/>
                    <a:pt x="-517" y="89484"/>
                    <a:pt x="1550" y="87417"/>
                  </a:cubicBezTo>
                  <a:lnTo>
                    <a:pt x="87417" y="1550"/>
                  </a:lnTo>
                  <a:cubicBezTo>
                    <a:pt x="89484" y="-517"/>
                    <a:pt x="92823" y="-517"/>
                    <a:pt x="94890" y="1550"/>
                  </a:cubicBezTo>
                  <a:cubicBezTo>
                    <a:pt x="96957" y="3617"/>
                    <a:pt x="96957" y="6957"/>
                    <a:pt x="94890" y="9024"/>
                  </a:cubicBezTo>
                  <a:lnTo>
                    <a:pt x="9024" y="94890"/>
                  </a:lnTo>
                  <a:cubicBezTo>
                    <a:pt x="8017" y="95897"/>
                    <a:pt x="6639" y="96427"/>
                    <a:pt x="5314" y="964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4D67B5C-97FA-4FF3-8D9D-4CE9F6003353}"/>
                </a:ext>
              </a:extLst>
            </p:cNvPr>
            <p:cNvSpPr/>
            <p:nvPr/>
          </p:nvSpPr>
          <p:spPr>
            <a:xfrm>
              <a:off x="3456338" y="3727532"/>
              <a:ext cx="10601" cy="5300"/>
            </a:xfrm>
            <a:custGeom>
              <a:avLst/>
              <a:gdLst>
                <a:gd name="connsiteX0" fmla="*/ 5318 w 10600"/>
                <a:gd name="connsiteY0" fmla="*/ 10586 h 5300"/>
                <a:gd name="connsiteX1" fmla="*/ 1713 w 10600"/>
                <a:gd name="connsiteY1" fmla="*/ 9208 h 5300"/>
                <a:gd name="connsiteX2" fmla="*/ 1395 w 10600"/>
                <a:gd name="connsiteY2" fmla="*/ 1734 h 5300"/>
                <a:gd name="connsiteX3" fmla="*/ 8922 w 10600"/>
                <a:gd name="connsiteY3" fmla="*/ 1416 h 5300"/>
                <a:gd name="connsiteX4" fmla="*/ 9240 w 10600"/>
                <a:gd name="connsiteY4" fmla="*/ 8890 h 5300"/>
                <a:gd name="connsiteX5" fmla="*/ 9187 w 10600"/>
                <a:gd name="connsiteY5" fmla="*/ 8943 h 5300"/>
                <a:gd name="connsiteX6" fmla="*/ 5318 w 10600"/>
                <a:gd name="connsiteY6" fmla="*/ 10586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8" y="10586"/>
                  </a:moveTo>
                  <a:cubicBezTo>
                    <a:pt x="4046" y="10586"/>
                    <a:pt x="2774" y="10109"/>
                    <a:pt x="1713" y="9208"/>
                  </a:cubicBezTo>
                  <a:cubicBezTo>
                    <a:pt x="-460" y="7247"/>
                    <a:pt x="-566" y="3854"/>
                    <a:pt x="1395" y="1734"/>
                  </a:cubicBezTo>
                  <a:cubicBezTo>
                    <a:pt x="3357" y="-439"/>
                    <a:pt x="6749" y="-598"/>
                    <a:pt x="8922" y="1416"/>
                  </a:cubicBezTo>
                  <a:cubicBezTo>
                    <a:pt x="11095" y="3377"/>
                    <a:pt x="11254" y="6717"/>
                    <a:pt x="9240" y="8890"/>
                  </a:cubicBezTo>
                  <a:lnTo>
                    <a:pt x="9187" y="8943"/>
                  </a:lnTo>
                  <a:cubicBezTo>
                    <a:pt x="8180" y="10003"/>
                    <a:pt x="6749" y="10586"/>
                    <a:pt x="5318" y="1058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654921E-7A80-40A7-A4CD-D45C2A8DBA48}"/>
                </a:ext>
              </a:extLst>
            </p:cNvPr>
            <p:cNvSpPr/>
            <p:nvPr/>
          </p:nvSpPr>
          <p:spPr>
            <a:xfrm>
              <a:off x="3519483" y="3741669"/>
              <a:ext cx="10601" cy="53004"/>
            </a:xfrm>
            <a:custGeom>
              <a:avLst/>
              <a:gdLst>
                <a:gd name="connsiteX0" fmla="*/ 5300 w 10600"/>
                <a:gd name="connsiteY0" fmla="*/ 57191 h 53003"/>
                <a:gd name="connsiteX1" fmla="*/ 0 w 10600"/>
                <a:gd name="connsiteY1" fmla="*/ 51891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51891 h 53003"/>
                <a:gd name="connsiteX6" fmla="*/ 5300 w 10600"/>
                <a:gd name="connsiteY6" fmla="*/ 5719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7191"/>
                  </a:moveTo>
                  <a:cubicBezTo>
                    <a:pt x="2385" y="57191"/>
                    <a:pt x="0" y="54806"/>
                    <a:pt x="0" y="518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1891"/>
                  </a:lnTo>
                  <a:cubicBezTo>
                    <a:pt x="10601" y="54806"/>
                    <a:pt x="8216" y="57191"/>
                    <a:pt x="5300" y="571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C9D5E72F-F1B2-49A0-88E2-15953B30CC58}"/>
                </a:ext>
              </a:extLst>
            </p:cNvPr>
            <p:cNvSpPr/>
            <p:nvPr/>
          </p:nvSpPr>
          <p:spPr>
            <a:xfrm>
              <a:off x="3519483" y="3807288"/>
              <a:ext cx="10601" cy="21202"/>
            </a:xfrm>
            <a:custGeom>
              <a:avLst/>
              <a:gdLst>
                <a:gd name="connsiteX0" fmla="*/ 5300 w 10600"/>
                <a:gd name="connsiteY0" fmla="*/ 22209 h 21201"/>
                <a:gd name="connsiteX1" fmla="*/ 0 w 10600"/>
                <a:gd name="connsiteY1" fmla="*/ 16908 h 21201"/>
                <a:gd name="connsiteX2" fmla="*/ 0 w 10600"/>
                <a:gd name="connsiteY2" fmla="*/ 5300 h 21201"/>
                <a:gd name="connsiteX3" fmla="*/ 5300 w 10600"/>
                <a:gd name="connsiteY3" fmla="*/ 0 h 21201"/>
                <a:gd name="connsiteX4" fmla="*/ 10601 w 10600"/>
                <a:gd name="connsiteY4" fmla="*/ 5300 h 21201"/>
                <a:gd name="connsiteX5" fmla="*/ 10601 w 10600"/>
                <a:gd name="connsiteY5" fmla="*/ 16908 h 21201"/>
                <a:gd name="connsiteX6" fmla="*/ 5300 w 10600"/>
                <a:gd name="connsiteY6" fmla="*/ 22209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1201">
                  <a:moveTo>
                    <a:pt x="5300" y="22209"/>
                  </a:moveTo>
                  <a:cubicBezTo>
                    <a:pt x="2385" y="22209"/>
                    <a:pt x="0" y="19823"/>
                    <a:pt x="0" y="1690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6908"/>
                  </a:lnTo>
                  <a:cubicBezTo>
                    <a:pt x="10601" y="19823"/>
                    <a:pt x="8216" y="22209"/>
                    <a:pt x="5300" y="222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EA2BC43-ACBE-4CA5-881B-101D4CC56A87}"/>
                </a:ext>
              </a:extLst>
            </p:cNvPr>
            <p:cNvSpPr/>
            <p:nvPr/>
          </p:nvSpPr>
          <p:spPr>
            <a:xfrm>
              <a:off x="3519483" y="3837076"/>
              <a:ext cx="10601" cy="90107"/>
            </a:xfrm>
            <a:custGeom>
              <a:avLst/>
              <a:gdLst>
                <a:gd name="connsiteX0" fmla="*/ 5300 w 10600"/>
                <a:gd name="connsiteY0" fmla="*/ 93287 h 90106"/>
                <a:gd name="connsiteX1" fmla="*/ 0 w 10600"/>
                <a:gd name="connsiteY1" fmla="*/ 87986 h 90106"/>
                <a:gd name="connsiteX2" fmla="*/ 0 w 10600"/>
                <a:gd name="connsiteY2" fmla="*/ 5300 h 90106"/>
                <a:gd name="connsiteX3" fmla="*/ 5300 w 10600"/>
                <a:gd name="connsiteY3" fmla="*/ 0 h 90106"/>
                <a:gd name="connsiteX4" fmla="*/ 10601 w 10600"/>
                <a:gd name="connsiteY4" fmla="*/ 5300 h 90106"/>
                <a:gd name="connsiteX5" fmla="*/ 10601 w 10600"/>
                <a:gd name="connsiteY5" fmla="*/ 87986 h 90106"/>
                <a:gd name="connsiteX6" fmla="*/ 5300 w 10600"/>
                <a:gd name="connsiteY6" fmla="*/ 93287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0106">
                  <a:moveTo>
                    <a:pt x="5300" y="93287"/>
                  </a:moveTo>
                  <a:cubicBezTo>
                    <a:pt x="2385" y="93287"/>
                    <a:pt x="0" y="90902"/>
                    <a:pt x="0" y="8798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87986"/>
                  </a:lnTo>
                  <a:cubicBezTo>
                    <a:pt x="10601" y="90955"/>
                    <a:pt x="8216" y="93287"/>
                    <a:pt x="5300" y="932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5" name="Group 774">
            <a:extLst>
              <a:ext uri="{FF2B5EF4-FFF2-40B4-BE49-F238E27FC236}">
                <a16:creationId xmlns:a16="http://schemas.microsoft.com/office/drawing/2014/main" id="{2E6C2248-0117-490F-B2A8-CC3A1471C24A}"/>
              </a:ext>
            </a:extLst>
          </p:cNvPr>
          <p:cNvGrpSpPr/>
          <p:nvPr/>
        </p:nvGrpSpPr>
        <p:grpSpPr>
          <a:xfrm>
            <a:off x="4387033" y="3601103"/>
            <a:ext cx="226202" cy="461770"/>
            <a:chOff x="4406662" y="3641174"/>
            <a:chExt cx="186944" cy="381628"/>
          </a:xfrm>
        </p:grpSpPr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83BDC07-967E-45E4-A5F5-8E285E282254}"/>
                </a:ext>
              </a:extLst>
            </p:cNvPr>
            <p:cNvSpPr/>
            <p:nvPr/>
          </p:nvSpPr>
          <p:spPr>
            <a:xfrm>
              <a:off x="4406662" y="3641174"/>
              <a:ext cx="180213" cy="381628"/>
            </a:xfrm>
            <a:custGeom>
              <a:avLst/>
              <a:gdLst>
                <a:gd name="connsiteX0" fmla="*/ 153817 w 180213"/>
                <a:gd name="connsiteY0" fmla="*/ 385444 h 381627"/>
                <a:gd name="connsiteX1" fmla="*/ 28887 w 180213"/>
                <a:gd name="connsiteY1" fmla="*/ 385444 h 381627"/>
                <a:gd name="connsiteX2" fmla="*/ 0 w 180213"/>
                <a:gd name="connsiteY2" fmla="*/ 356557 h 381627"/>
                <a:gd name="connsiteX3" fmla="*/ 0 w 180213"/>
                <a:gd name="connsiteY3" fmla="*/ 28887 h 381627"/>
                <a:gd name="connsiteX4" fmla="*/ 28887 w 180213"/>
                <a:gd name="connsiteY4" fmla="*/ 0 h 381627"/>
                <a:gd name="connsiteX5" fmla="*/ 153817 w 180213"/>
                <a:gd name="connsiteY5" fmla="*/ 0 h 381627"/>
                <a:gd name="connsiteX6" fmla="*/ 182704 w 180213"/>
                <a:gd name="connsiteY6" fmla="*/ 28887 h 381627"/>
                <a:gd name="connsiteX7" fmla="*/ 182704 w 180213"/>
                <a:gd name="connsiteY7" fmla="*/ 356557 h 381627"/>
                <a:gd name="connsiteX8" fmla="*/ 153817 w 180213"/>
                <a:gd name="connsiteY8" fmla="*/ 385444 h 381627"/>
                <a:gd name="connsiteX9" fmla="*/ 28834 w 180213"/>
                <a:gd name="connsiteY9" fmla="*/ 10654 h 381627"/>
                <a:gd name="connsiteX10" fmla="*/ 10548 w 180213"/>
                <a:gd name="connsiteY10" fmla="*/ 28940 h 381627"/>
                <a:gd name="connsiteX11" fmla="*/ 10548 w 180213"/>
                <a:gd name="connsiteY11" fmla="*/ 356610 h 381627"/>
                <a:gd name="connsiteX12" fmla="*/ 28834 w 180213"/>
                <a:gd name="connsiteY12" fmla="*/ 374896 h 381627"/>
                <a:gd name="connsiteX13" fmla="*/ 153764 w 180213"/>
                <a:gd name="connsiteY13" fmla="*/ 374896 h 381627"/>
                <a:gd name="connsiteX14" fmla="*/ 172050 w 180213"/>
                <a:gd name="connsiteY14" fmla="*/ 356610 h 381627"/>
                <a:gd name="connsiteX15" fmla="*/ 172050 w 180213"/>
                <a:gd name="connsiteY15" fmla="*/ 28940 h 381627"/>
                <a:gd name="connsiteX16" fmla="*/ 153764 w 180213"/>
                <a:gd name="connsiteY16" fmla="*/ 10654 h 381627"/>
                <a:gd name="connsiteX17" fmla="*/ 28834 w 180213"/>
                <a:gd name="connsiteY17" fmla="*/ 10654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0213" h="381627">
                  <a:moveTo>
                    <a:pt x="153817" y="385444"/>
                  </a:moveTo>
                  <a:lnTo>
                    <a:pt x="28887" y="385444"/>
                  </a:lnTo>
                  <a:cubicBezTo>
                    <a:pt x="12986" y="385444"/>
                    <a:pt x="0" y="372511"/>
                    <a:pt x="0" y="356557"/>
                  </a:cubicBezTo>
                  <a:lnTo>
                    <a:pt x="0" y="28887"/>
                  </a:lnTo>
                  <a:cubicBezTo>
                    <a:pt x="0" y="12986"/>
                    <a:pt x="12933" y="0"/>
                    <a:pt x="28887" y="0"/>
                  </a:cubicBezTo>
                  <a:lnTo>
                    <a:pt x="153817" y="0"/>
                  </a:lnTo>
                  <a:cubicBezTo>
                    <a:pt x="169718" y="0"/>
                    <a:pt x="182704" y="12933"/>
                    <a:pt x="182704" y="28887"/>
                  </a:cubicBezTo>
                  <a:lnTo>
                    <a:pt x="182704" y="356557"/>
                  </a:lnTo>
                  <a:cubicBezTo>
                    <a:pt x="182651" y="372511"/>
                    <a:pt x="169718" y="385444"/>
                    <a:pt x="153817" y="385444"/>
                  </a:cubicBezTo>
                  <a:close/>
                  <a:moveTo>
                    <a:pt x="28834" y="10654"/>
                  </a:moveTo>
                  <a:cubicBezTo>
                    <a:pt x="18763" y="10654"/>
                    <a:pt x="10548" y="18869"/>
                    <a:pt x="10548" y="28940"/>
                  </a:cubicBezTo>
                  <a:lnTo>
                    <a:pt x="10548" y="356610"/>
                  </a:lnTo>
                  <a:cubicBezTo>
                    <a:pt x="10548" y="366681"/>
                    <a:pt x="18763" y="374896"/>
                    <a:pt x="28834" y="374896"/>
                  </a:cubicBezTo>
                  <a:lnTo>
                    <a:pt x="153764" y="374896"/>
                  </a:lnTo>
                  <a:cubicBezTo>
                    <a:pt x="163835" y="374896"/>
                    <a:pt x="172050" y="366681"/>
                    <a:pt x="172050" y="356610"/>
                  </a:cubicBezTo>
                  <a:lnTo>
                    <a:pt x="172050" y="28940"/>
                  </a:lnTo>
                  <a:cubicBezTo>
                    <a:pt x="172050" y="18869"/>
                    <a:pt x="163835" y="10654"/>
                    <a:pt x="153764" y="10654"/>
                  </a:cubicBezTo>
                  <a:lnTo>
                    <a:pt x="28834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3BDB2A7-FA37-4A09-A4BC-4BDA77647D3D}"/>
                </a:ext>
              </a:extLst>
            </p:cNvPr>
            <p:cNvSpPr/>
            <p:nvPr/>
          </p:nvSpPr>
          <p:spPr>
            <a:xfrm>
              <a:off x="4583005" y="3724284"/>
              <a:ext cx="10601" cy="42403"/>
            </a:xfrm>
            <a:custGeom>
              <a:avLst/>
              <a:gdLst>
                <a:gd name="connsiteX0" fmla="*/ 0 w 10600"/>
                <a:gd name="connsiteY0" fmla="*/ 46113 h 42403"/>
                <a:gd name="connsiteX1" fmla="*/ 4876 w 10600"/>
                <a:gd name="connsiteY1" fmla="*/ 46113 h 42403"/>
                <a:gd name="connsiteX2" fmla="*/ 11555 w 10600"/>
                <a:gd name="connsiteY2" fmla="*/ 40919 h 42403"/>
                <a:gd name="connsiteX3" fmla="*/ 11555 w 10600"/>
                <a:gd name="connsiteY3" fmla="*/ 5194 h 42403"/>
                <a:gd name="connsiteX4" fmla="*/ 4876 w 10600"/>
                <a:gd name="connsiteY4" fmla="*/ 0 h 42403"/>
                <a:gd name="connsiteX5" fmla="*/ 742 w 10600"/>
                <a:gd name="connsiteY5" fmla="*/ 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42403">
                  <a:moveTo>
                    <a:pt x="0" y="46113"/>
                  </a:moveTo>
                  <a:lnTo>
                    <a:pt x="4876" y="46113"/>
                  </a:lnTo>
                  <a:cubicBezTo>
                    <a:pt x="8587" y="46113"/>
                    <a:pt x="11555" y="43781"/>
                    <a:pt x="11555" y="40919"/>
                  </a:cubicBezTo>
                  <a:lnTo>
                    <a:pt x="11555" y="5194"/>
                  </a:lnTo>
                  <a:cubicBezTo>
                    <a:pt x="11555" y="2332"/>
                    <a:pt x="8587" y="0"/>
                    <a:pt x="4876" y="0"/>
                  </a:cubicBezTo>
                  <a:lnTo>
                    <a:pt x="742" y="0"/>
                  </a:lnTo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47C9ECC-8B30-4A5C-9747-83F49F93BB0E}"/>
                </a:ext>
              </a:extLst>
            </p:cNvPr>
            <p:cNvSpPr/>
            <p:nvPr/>
          </p:nvSpPr>
          <p:spPr>
            <a:xfrm>
              <a:off x="4446825" y="3687698"/>
              <a:ext cx="26502" cy="26502"/>
            </a:xfrm>
            <a:custGeom>
              <a:avLst/>
              <a:gdLst>
                <a:gd name="connsiteX0" fmla="*/ 5313 w 26501"/>
                <a:gd name="connsiteY0" fmla="*/ 31604 h 26501"/>
                <a:gd name="connsiteX1" fmla="*/ 1550 w 26501"/>
                <a:gd name="connsiteY1" fmla="*/ 30066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7 w 26501"/>
                <a:gd name="connsiteY4" fmla="*/ 1550 h 26501"/>
                <a:gd name="connsiteX5" fmla="*/ 30067 w 26501"/>
                <a:gd name="connsiteY5" fmla="*/ 9024 h 26501"/>
                <a:gd name="connsiteX6" fmla="*/ 9024 w 26501"/>
                <a:gd name="connsiteY6" fmla="*/ 30066 h 26501"/>
                <a:gd name="connsiteX7" fmla="*/ 5313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3" y="31604"/>
                  </a:moveTo>
                  <a:cubicBezTo>
                    <a:pt x="3935" y="31604"/>
                    <a:pt x="2610" y="31073"/>
                    <a:pt x="1550" y="30066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7" y="1550"/>
                  </a:cubicBezTo>
                  <a:cubicBezTo>
                    <a:pt x="32133" y="3617"/>
                    <a:pt x="32133" y="6957"/>
                    <a:pt x="30067" y="9024"/>
                  </a:cubicBezTo>
                  <a:lnTo>
                    <a:pt x="9024" y="30066"/>
                  </a:lnTo>
                  <a:cubicBezTo>
                    <a:pt x="8017" y="31073"/>
                    <a:pt x="6692" y="31604"/>
                    <a:pt x="5313" y="316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7A8BFA2-F46F-4D7B-B5E4-E02949E26696}"/>
                </a:ext>
              </a:extLst>
            </p:cNvPr>
            <p:cNvSpPr/>
            <p:nvPr/>
          </p:nvSpPr>
          <p:spPr>
            <a:xfrm>
              <a:off x="4478893" y="3676991"/>
              <a:ext cx="31802" cy="31802"/>
            </a:xfrm>
            <a:custGeom>
              <a:avLst/>
              <a:gdLst>
                <a:gd name="connsiteX0" fmla="*/ 5313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3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201"/>
                  </a:moveTo>
                  <a:cubicBezTo>
                    <a:pt x="3936" y="34201"/>
                    <a:pt x="2611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724"/>
                    <a:pt x="6639" y="34201"/>
                    <a:pt x="5313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43E3C1F9-944A-4CB7-923F-1447C087CB0C}"/>
                </a:ext>
              </a:extLst>
            </p:cNvPr>
            <p:cNvSpPr/>
            <p:nvPr/>
          </p:nvSpPr>
          <p:spPr>
            <a:xfrm>
              <a:off x="4432673" y="3723210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3 w 31802"/>
                <a:gd name="connsiteY4" fmla="*/ 1550 h 31802"/>
                <a:gd name="connsiteX5" fmla="*/ 32663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7" y="-517"/>
                    <a:pt x="32663" y="1550"/>
                  </a:cubicBezTo>
                  <a:cubicBezTo>
                    <a:pt x="34731" y="3618"/>
                    <a:pt x="34731" y="6957"/>
                    <a:pt x="32663" y="9024"/>
                  </a:cubicBezTo>
                  <a:lnTo>
                    <a:pt x="9024" y="32664"/>
                  </a:lnTo>
                  <a:cubicBezTo>
                    <a:pt x="8070" y="33671"/>
                    <a:pt x="6692" y="34201"/>
                    <a:pt x="5314" y="34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47AD4C0-7232-45E0-84A8-B44E82489CEB}"/>
                </a:ext>
              </a:extLst>
            </p:cNvPr>
            <p:cNvSpPr/>
            <p:nvPr/>
          </p:nvSpPr>
          <p:spPr>
            <a:xfrm>
              <a:off x="4467623" y="3711858"/>
              <a:ext cx="10601" cy="10601"/>
            </a:xfrm>
            <a:custGeom>
              <a:avLst/>
              <a:gdLst>
                <a:gd name="connsiteX0" fmla="*/ 5294 w 10600"/>
                <a:gd name="connsiteY0" fmla="*/ 10623 h 10600"/>
                <a:gd name="connsiteX1" fmla="*/ 1742 w 10600"/>
                <a:gd name="connsiteY1" fmla="*/ 9245 h 10600"/>
                <a:gd name="connsiteX2" fmla="*/ 1371 w 10600"/>
                <a:gd name="connsiteY2" fmla="*/ 1771 h 10600"/>
                <a:gd name="connsiteX3" fmla="*/ 8845 w 10600"/>
                <a:gd name="connsiteY3" fmla="*/ 1347 h 10600"/>
                <a:gd name="connsiteX4" fmla="*/ 9269 w 10600"/>
                <a:gd name="connsiteY4" fmla="*/ 8821 h 10600"/>
                <a:gd name="connsiteX5" fmla="*/ 9269 w 10600"/>
                <a:gd name="connsiteY5" fmla="*/ 8821 h 10600"/>
                <a:gd name="connsiteX6" fmla="*/ 5294 w 10600"/>
                <a:gd name="connsiteY6" fmla="*/ 10623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294" y="10623"/>
                  </a:moveTo>
                  <a:cubicBezTo>
                    <a:pt x="4021" y="10623"/>
                    <a:pt x="2749" y="10199"/>
                    <a:pt x="1742" y="9245"/>
                  </a:cubicBezTo>
                  <a:cubicBezTo>
                    <a:pt x="-431" y="7284"/>
                    <a:pt x="-590" y="3945"/>
                    <a:pt x="1371" y="1771"/>
                  </a:cubicBezTo>
                  <a:cubicBezTo>
                    <a:pt x="3332" y="-402"/>
                    <a:pt x="6672" y="-614"/>
                    <a:pt x="8845" y="1347"/>
                  </a:cubicBezTo>
                  <a:cubicBezTo>
                    <a:pt x="11018" y="3309"/>
                    <a:pt x="11230" y="6648"/>
                    <a:pt x="9269" y="8821"/>
                  </a:cubicBezTo>
                  <a:lnTo>
                    <a:pt x="9269" y="8821"/>
                  </a:lnTo>
                  <a:cubicBezTo>
                    <a:pt x="8209" y="10040"/>
                    <a:pt x="6725" y="10623"/>
                    <a:pt x="5294" y="106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67B66547-A4E6-4AA1-A261-0AEA0115B26D}"/>
                </a:ext>
              </a:extLst>
            </p:cNvPr>
            <p:cNvSpPr/>
            <p:nvPr/>
          </p:nvSpPr>
          <p:spPr>
            <a:xfrm>
              <a:off x="4522886" y="3677415"/>
              <a:ext cx="15901" cy="15901"/>
            </a:xfrm>
            <a:custGeom>
              <a:avLst/>
              <a:gdLst>
                <a:gd name="connsiteX0" fmla="*/ 5314 w 15901"/>
                <a:gd name="connsiteY0" fmla="*/ 19254 h 15901"/>
                <a:gd name="connsiteX1" fmla="*/ 1550 w 15901"/>
                <a:gd name="connsiteY1" fmla="*/ 17717 h 15901"/>
                <a:gd name="connsiteX2" fmla="*/ 1550 w 15901"/>
                <a:gd name="connsiteY2" fmla="*/ 10243 h 15901"/>
                <a:gd name="connsiteX3" fmla="*/ 10243 w 15901"/>
                <a:gd name="connsiteY3" fmla="*/ 1550 h 15901"/>
                <a:gd name="connsiteX4" fmla="*/ 17717 w 15901"/>
                <a:gd name="connsiteY4" fmla="*/ 1550 h 15901"/>
                <a:gd name="connsiteX5" fmla="*/ 17717 w 15901"/>
                <a:gd name="connsiteY5" fmla="*/ 9024 h 15901"/>
                <a:gd name="connsiteX6" fmla="*/ 9024 w 15901"/>
                <a:gd name="connsiteY6" fmla="*/ 17717 h 15901"/>
                <a:gd name="connsiteX7" fmla="*/ 5314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4" y="19254"/>
                  </a:moveTo>
                  <a:cubicBezTo>
                    <a:pt x="3936" y="19254"/>
                    <a:pt x="2611" y="18724"/>
                    <a:pt x="1550" y="17717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3" y="1550"/>
                  </a:lnTo>
                  <a:cubicBezTo>
                    <a:pt x="12310" y="-517"/>
                    <a:pt x="15649" y="-517"/>
                    <a:pt x="17717" y="1550"/>
                  </a:cubicBezTo>
                  <a:cubicBezTo>
                    <a:pt x="19784" y="3617"/>
                    <a:pt x="19784" y="6957"/>
                    <a:pt x="17717" y="9024"/>
                  </a:cubicBezTo>
                  <a:lnTo>
                    <a:pt x="9024" y="17717"/>
                  </a:lnTo>
                  <a:cubicBezTo>
                    <a:pt x="8017" y="18724"/>
                    <a:pt x="6692" y="19254"/>
                    <a:pt x="5314" y="19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0CEECC09-1B2C-4C18-B6B4-1F608B666AB3}"/>
                </a:ext>
              </a:extLst>
            </p:cNvPr>
            <p:cNvSpPr/>
            <p:nvPr/>
          </p:nvSpPr>
          <p:spPr>
            <a:xfrm>
              <a:off x="4428698" y="3708634"/>
              <a:ext cx="79506" cy="79506"/>
            </a:xfrm>
            <a:custGeom>
              <a:avLst/>
              <a:gdLst>
                <a:gd name="connsiteX0" fmla="*/ 5314 w 79505"/>
                <a:gd name="connsiteY0" fmla="*/ 82222 h 79505"/>
                <a:gd name="connsiteX1" fmla="*/ 1550 w 79505"/>
                <a:gd name="connsiteY1" fmla="*/ 80685 h 79505"/>
                <a:gd name="connsiteX2" fmla="*/ 1550 w 79505"/>
                <a:gd name="connsiteY2" fmla="*/ 73212 h 79505"/>
                <a:gd name="connsiteX3" fmla="*/ 73211 w 79505"/>
                <a:gd name="connsiteY3" fmla="*/ 1550 h 79505"/>
                <a:gd name="connsiteX4" fmla="*/ 80685 w 79505"/>
                <a:gd name="connsiteY4" fmla="*/ 1550 h 79505"/>
                <a:gd name="connsiteX5" fmla="*/ 80685 w 79505"/>
                <a:gd name="connsiteY5" fmla="*/ 9024 h 79505"/>
                <a:gd name="connsiteX6" fmla="*/ 9024 w 79505"/>
                <a:gd name="connsiteY6" fmla="*/ 80685 h 79505"/>
                <a:gd name="connsiteX7" fmla="*/ 5314 w 79505"/>
                <a:gd name="connsiteY7" fmla="*/ 8222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4" y="82222"/>
                  </a:moveTo>
                  <a:cubicBezTo>
                    <a:pt x="3935" y="82222"/>
                    <a:pt x="2610" y="81692"/>
                    <a:pt x="1550" y="80685"/>
                  </a:cubicBezTo>
                  <a:cubicBezTo>
                    <a:pt x="-517" y="78618"/>
                    <a:pt x="-517" y="75279"/>
                    <a:pt x="1550" y="73212"/>
                  </a:cubicBezTo>
                  <a:lnTo>
                    <a:pt x="73211" y="1550"/>
                  </a:lnTo>
                  <a:cubicBezTo>
                    <a:pt x="75279" y="-517"/>
                    <a:pt x="78618" y="-517"/>
                    <a:pt x="80685" y="1550"/>
                  </a:cubicBezTo>
                  <a:cubicBezTo>
                    <a:pt x="82752" y="3618"/>
                    <a:pt x="82752" y="6957"/>
                    <a:pt x="80685" y="9024"/>
                  </a:cubicBezTo>
                  <a:lnTo>
                    <a:pt x="9024" y="80685"/>
                  </a:lnTo>
                  <a:cubicBezTo>
                    <a:pt x="8017" y="81745"/>
                    <a:pt x="6692" y="82222"/>
                    <a:pt x="5314" y="822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6045085D-9DF7-45F4-B007-0DB9E6933CCE}"/>
                </a:ext>
              </a:extLst>
            </p:cNvPr>
            <p:cNvSpPr/>
            <p:nvPr/>
          </p:nvSpPr>
          <p:spPr>
            <a:xfrm>
              <a:off x="4511649" y="3697397"/>
              <a:ext cx="10601" cy="5300"/>
            </a:xfrm>
            <a:custGeom>
              <a:avLst/>
              <a:gdLst>
                <a:gd name="connsiteX0" fmla="*/ 5314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77 w 10600"/>
                <a:gd name="connsiteY5" fmla="*/ 9024 h 5300"/>
                <a:gd name="connsiteX6" fmla="*/ 5314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4" y="10561"/>
                  </a:moveTo>
                  <a:cubicBezTo>
                    <a:pt x="3936" y="10561"/>
                    <a:pt x="2611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7010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77" y="9024"/>
                  </a:lnTo>
                  <a:cubicBezTo>
                    <a:pt x="8017" y="10031"/>
                    <a:pt x="6639" y="10561"/>
                    <a:pt x="5314" y="105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9C2816A-DBED-4D0F-9BB1-1AFAFD2EB35A}"/>
                </a:ext>
              </a:extLst>
            </p:cNvPr>
            <p:cNvSpPr/>
            <p:nvPr/>
          </p:nvSpPr>
          <p:spPr>
            <a:xfrm>
              <a:off x="4475567" y="3645255"/>
              <a:ext cx="53004" cy="15901"/>
            </a:xfrm>
            <a:custGeom>
              <a:avLst/>
              <a:gdLst>
                <a:gd name="connsiteX0" fmla="*/ 35353 w 53003"/>
                <a:gd name="connsiteY0" fmla="*/ 16590 h 15901"/>
                <a:gd name="connsiteX1" fmla="*/ 35353 w 53003"/>
                <a:gd name="connsiteY1" fmla="*/ 16484 h 15901"/>
                <a:gd name="connsiteX2" fmla="*/ 27668 w 53003"/>
                <a:gd name="connsiteY2" fmla="*/ 20142 h 15901"/>
                <a:gd name="connsiteX3" fmla="*/ 19982 w 53003"/>
                <a:gd name="connsiteY3" fmla="*/ 16484 h 15901"/>
                <a:gd name="connsiteX4" fmla="*/ 19982 w 53003"/>
                <a:gd name="connsiteY4" fmla="*/ 16590 h 15901"/>
                <a:gd name="connsiteX5" fmla="*/ 0 w 53003"/>
                <a:gd name="connsiteY5" fmla="*/ 6520 h 15901"/>
                <a:gd name="connsiteX6" fmla="*/ 18445 w 53003"/>
                <a:gd name="connsiteY6" fmla="*/ 6043 h 15901"/>
                <a:gd name="connsiteX7" fmla="*/ 27668 w 53003"/>
                <a:gd name="connsiteY7" fmla="*/ 0 h 15901"/>
                <a:gd name="connsiteX8" fmla="*/ 36890 w 53003"/>
                <a:gd name="connsiteY8" fmla="*/ 6043 h 15901"/>
                <a:gd name="connsiteX9" fmla="*/ 55336 w 53003"/>
                <a:gd name="connsiteY9" fmla="*/ 6520 h 15901"/>
                <a:gd name="connsiteX10" fmla="*/ 35353 w 53003"/>
                <a:gd name="connsiteY10" fmla="*/ 1659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003" h="15901">
                  <a:moveTo>
                    <a:pt x="35353" y="16590"/>
                  </a:moveTo>
                  <a:lnTo>
                    <a:pt x="35353" y="16484"/>
                  </a:lnTo>
                  <a:cubicBezTo>
                    <a:pt x="33604" y="18710"/>
                    <a:pt x="30795" y="20142"/>
                    <a:pt x="27668" y="20142"/>
                  </a:cubicBezTo>
                  <a:cubicBezTo>
                    <a:pt x="24540" y="20142"/>
                    <a:pt x="21731" y="18710"/>
                    <a:pt x="19982" y="16484"/>
                  </a:cubicBezTo>
                  <a:lnTo>
                    <a:pt x="19982" y="16590"/>
                  </a:lnTo>
                  <a:cubicBezTo>
                    <a:pt x="12350" y="8004"/>
                    <a:pt x="0" y="6520"/>
                    <a:pt x="0" y="6520"/>
                  </a:cubicBezTo>
                  <a:lnTo>
                    <a:pt x="18445" y="6043"/>
                  </a:lnTo>
                  <a:cubicBezTo>
                    <a:pt x="19982" y="2491"/>
                    <a:pt x="23533" y="0"/>
                    <a:pt x="27668" y="0"/>
                  </a:cubicBezTo>
                  <a:cubicBezTo>
                    <a:pt x="31802" y="0"/>
                    <a:pt x="35353" y="2491"/>
                    <a:pt x="36890" y="6043"/>
                  </a:cubicBezTo>
                  <a:lnTo>
                    <a:pt x="55336" y="6520"/>
                  </a:lnTo>
                  <a:cubicBezTo>
                    <a:pt x="55336" y="6520"/>
                    <a:pt x="42986" y="8004"/>
                    <a:pt x="35353" y="1659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2" name="Group 791">
            <a:extLst>
              <a:ext uri="{FF2B5EF4-FFF2-40B4-BE49-F238E27FC236}">
                <a16:creationId xmlns:a16="http://schemas.microsoft.com/office/drawing/2014/main" id="{28654406-1DC2-4A09-8A54-D0469BA65882}"/>
              </a:ext>
            </a:extLst>
          </p:cNvPr>
          <p:cNvGrpSpPr/>
          <p:nvPr/>
        </p:nvGrpSpPr>
        <p:grpSpPr>
          <a:xfrm>
            <a:off x="7459989" y="5721370"/>
            <a:ext cx="442979" cy="461080"/>
            <a:chOff x="7498429" y="5761381"/>
            <a:chExt cx="366098" cy="381058"/>
          </a:xfrm>
        </p:grpSpPr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3F08D52D-A62F-4699-96BE-5D4BD32E5B26}"/>
                </a:ext>
              </a:extLst>
            </p:cNvPr>
            <p:cNvSpPr/>
            <p:nvPr/>
          </p:nvSpPr>
          <p:spPr>
            <a:xfrm>
              <a:off x="7616416" y="6071241"/>
              <a:ext cx="132510" cy="42403"/>
            </a:xfrm>
            <a:custGeom>
              <a:avLst/>
              <a:gdLst>
                <a:gd name="connsiteX0" fmla="*/ 118570 w 132509"/>
                <a:gd name="connsiteY0" fmla="*/ 44735 h 42403"/>
                <a:gd name="connsiteX1" fmla="*/ 15530 w 132509"/>
                <a:gd name="connsiteY1" fmla="*/ 44735 h 42403"/>
                <a:gd name="connsiteX2" fmla="*/ 0 w 132509"/>
                <a:gd name="connsiteY2" fmla="*/ 29205 h 42403"/>
                <a:gd name="connsiteX3" fmla="*/ 0 w 132509"/>
                <a:gd name="connsiteY3" fmla="*/ 15530 h 42403"/>
                <a:gd name="connsiteX4" fmla="*/ 15530 w 132509"/>
                <a:gd name="connsiteY4" fmla="*/ 0 h 42403"/>
                <a:gd name="connsiteX5" fmla="*/ 118570 w 132509"/>
                <a:gd name="connsiteY5" fmla="*/ 0 h 42403"/>
                <a:gd name="connsiteX6" fmla="*/ 134100 w 132509"/>
                <a:gd name="connsiteY6" fmla="*/ 15530 h 42403"/>
                <a:gd name="connsiteX7" fmla="*/ 134100 w 132509"/>
                <a:gd name="connsiteY7" fmla="*/ 29205 h 42403"/>
                <a:gd name="connsiteX8" fmla="*/ 118570 w 132509"/>
                <a:gd name="connsiteY8" fmla="*/ 44735 h 42403"/>
                <a:gd name="connsiteX9" fmla="*/ 15530 w 132509"/>
                <a:gd name="connsiteY9" fmla="*/ 10601 h 42403"/>
                <a:gd name="connsiteX10" fmla="*/ 10601 w 132509"/>
                <a:gd name="connsiteY10" fmla="*/ 15530 h 42403"/>
                <a:gd name="connsiteX11" fmla="*/ 10601 w 132509"/>
                <a:gd name="connsiteY11" fmla="*/ 29205 h 42403"/>
                <a:gd name="connsiteX12" fmla="*/ 15530 w 132509"/>
                <a:gd name="connsiteY12" fmla="*/ 34134 h 42403"/>
                <a:gd name="connsiteX13" fmla="*/ 118570 w 132509"/>
                <a:gd name="connsiteY13" fmla="*/ 34134 h 42403"/>
                <a:gd name="connsiteX14" fmla="*/ 123499 w 132509"/>
                <a:gd name="connsiteY14" fmla="*/ 29205 h 42403"/>
                <a:gd name="connsiteX15" fmla="*/ 123499 w 132509"/>
                <a:gd name="connsiteY15" fmla="*/ 15530 h 42403"/>
                <a:gd name="connsiteX16" fmla="*/ 118570 w 132509"/>
                <a:gd name="connsiteY16" fmla="*/ 10601 h 42403"/>
                <a:gd name="connsiteX17" fmla="*/ 15530 w 132509"/>
                <a:gd name="connsiteY17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2509" h="42403">
                  <a:moveTo>
                    <a:pt x="118570" y="44735"/>
                  </a:moveTo>
                  <a:lnTo>
                    <a:pt x="15530" y="44735"/>
                  </a:lnTo>
                  <a:cubicBezTo>
                    <a:pt x="6944" y="44735"/>
                    <a:pt x="0" y="37792"/>
                    <a:pt x="0" y="29205"/>
                  </a:cubicBezTo>
                  <a:lnTo>
                    <a:pt x="0" y="15530"/>
                  </a:lnTo>
                  <a:cubicBezTo>
                    <a:pt x="0" y="6997"/>
                    <a:pt x="6944" y="0"/>
                    <a:pt x="15530" y="0"/>
                  </a:cubicBezTo>
                  <a:lnTo>
                    <a:pt x="118570" y="0"/>
                  </a:lnTo>
                  <a:cubicBezTo>
                    <a:pt x="127156" y="0"/>
                    <a:pt x="134100" y="6943"/>
                    <a:pt x="134100" y="15530"/>
                  </a:cubicBezTo>
                  <a:lnTo>
                    <a:pt x="134100" y="29205"/>
                  </a:lnTo>
                  <a:cubicBezTo>
                    <a:pt x="134100" y="37739"/>
                    <a:pt x="127156" y="44735"/>
                    <a:pt x="118570" y="44735"/>
                  </a:cubicBezTo>
                  <a:close/>
                  <a:moveTo>
                    <a:pt x="15530" y="10601"/>
                  </a:moveTo>
                  <a:cubicBezTo>
                    <a:pt x="12827" y="10601"/>
                    <a:pt x="10601" y="12827"/>
                    <a:pt x="10601" y="15530"/>
                  </a:cubicBezTo>
                  <a:lnTo>
                    <a:pt x="10601" y="29205"/>
                  </a:lnTo>
                  <a:cubicBezTo>
                    <a:pt x="10601" y="31908"/>
                    <a:pt x="12827" y="34134"/>
                    <a:pt x="15530" y="34134"/>
                  </a:cubicBezTo>
                  <a:lnTo>
                    <a:pt x="118570" y="34134"/>
                  </a:lnTo>
                  <a:cubicBezTo>
                    <a:pt x="121273" y="34134"/>
                    <a:pt x="123499" y="31908"/>
                    <a:pt x="123499" y="29205"/>
                  </a:cubicBezTo>
                  <a:lnTo>
                    <a:pt x="123499" y="15530"/>
                  </a:lnTo>
                  <a:cubicBezTo>
                    <a:pt x="123499" y="12827"/>
                    <a:pt x="121273" y="10601"/>
                    <a:pt x="118570" y="10601"/>
                  </a:cubicBezTo>
                  <a:lnTo>
                    <a:pt x="1553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51F3C6FE-192F-4408-B040-997B17A90973}"/>
                </a:ext>
              </a:extLst>
            </p:cNvPr>
            <p:cNvSpPr/>
            <p:nvPr/>
          </p:nvSpPr>
          <p:spPr>
            <a:xfrm>
              <a:off x="7616416" y="6037107"/>
              <a:ext cx="132510" cy="42403"/>
            </a:xfrm>
            <a:custGeom>
              <a:avLst/>
              <a:gdLst>
                <a:gd name="connsiteX0" fmla="*/ 118570 w 132509"/>
                <a:gd name="connsiteY0" fmla="*/ 44735 h 42403"/>
                <a:gd name="connsiteX1" fmla="*/ 15530 w 132509"/>
                <a:gd name="connsiteY1" fmla="*/ 44735 h 42403"/>
                <a:gd name="connsiteX2" fmla="*/ 0 w 132509"/>
                <a:gd name="connsiteY2" fmla="*/ 29205 h 42403"/>
                <a:gd name="connsiteX3" fmla="*/ 0 w 132509"/>
                <a:gd name="connsiteY3" fmla="*/ 15530 h 42403"/>
                <a:gd name="connsiteX4" fmla="*/ 15530 w 132509"/>
                <a:gd name="connsiteY4" fmla="*/ 0 h 42403"/>
                <a:gd name="connsiteX5" fmla="*/ 118570 w 132509"/>
                <a:gd name="connsiteY5" fmla="*/ 0 h 42403"/>
                <a:gd name="connsiteX6" fmla="*/ 134100 w 132509"/>
                <a:gd name="connsiteY6" fmla="*/ 15530 h 42403"/>
                <a:gd name="connsiteX7" fmla="*/ 134100 w 132509"/>
                <a:gd name="connsiteY7" fmla="*/ 29205 h 42403"/>
                <a:gd name="connsiteX8" fmla="*/ 118570 w 132509"/>
                <a:gd name="connsiteY8" fmla="*/ 44735 h 42403"/>
                <a:gd name="connsiteX9" fmla="*/ 15530 w 132509"/>
                <a:gd name="connsiteY9" fmla="*/ 10654 h 42403"/>
                <a:gd name="connsiteX10" fmla="*/ 10601 w 132509"/>
                <a:gd name="connsiteY10" fmla="*/ 15583 h 42403"/>
                <a:gd name="connsiteX11" fmla="*/ 10601 w 132509"/>
                <a:gd name="connsiteY11" fmla="*/ 29258 h 42403"/>
                <a:gd name="connsiteX12" fmla="*/ 15530 w 132509"/>
                <a:gd name="connsiteY12" fmla="*/ 34188 h 42403"/>
                <a:gd name="connsiteX13" fmla="*/ 118570 w 132509"/>
                <a:gd name="connsiteY13" fmla="*/ 34188 h 42403"/>
                <a:gd name="connsiteX14" fmla="*/ 123499 w 132509"/>
                <a:gd name="connsiteY14" fmla="*/ 29258 h 42403"/>
                <a:gd name="connsiteX15" fmla="*/ 123499 w 132509"/>
                <a:gd name="connsiteY15" fmla="*/ 15583 h 42403"/>
                <a:gd name="connsiteX16" fmla="*/ 118570 w 132509"/>
                <a:gd name="connsiteY16" fmla="*/ 10654 h 42403"/>
                <a:gd name="connsiteX17" fmla="*/ 15530 w 132509"/>
                <a:gd name="connsiteY17" fmla="*/ 1065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2509" h="42403">
                  <a:moveTo>
                    <a:pt x="118570" y="44735"/>
                  </a:moveTo>
                  <a:lnTo>
                    <a:pt x="15530" y="44735"/>
                  </a:lnTo>
                  <a:cubicBezTo>
                    <a:pt x="6944" y="44735"/>
                    <a:pt x="0" y="37792"/>
                    <a:pt x="0" y="29205"/>
                  </a:cubicBezTo>
                  <a:lnTo>
                    <a:pt x="0" y="15530"/>
                  </a:lnTo>
                  <a:cubicBezTo>
                    <a:pt x="0" y="6997"/>
                    <a:pt x="6944" y="0"/>
                    <a:pt x="15530" y="0"/>
                  </a:cubicBezTo>
                  <a:lnTo>
                    <a:pt x="118570" y="0"/>
                  </a:lnTo>
                  <a:cubicBezTo>
                    <a:pt x="127156" y="0"/>
                    <a:pt x="134100" y="6943"/>
                    <a:pt x="134100" y="15530"/>
                  </a:cubicBezTo>
                  <a:lnTo>
                    <a:pt x="134100" y="29205"/>
                  </a:lnTo>
                  <a:cubicBezTo>
                    <a:pt x="134100" y="37792"/>
                    <a:pt x="127156" y="44735"/>
                    <a:pt x="118570" y="44735"/>
                  </a:cubicBezTo>
                  <a:close/>
                  <a:moveTo>
                    <a:pt x="15530" y="10654"/>
                  </a:moveTo>
                  <a:cubicBezTo>
                    <a:pt x="12827" y="10654"/>
                    <a:pt x="10601" y="12880"/>
                    <a:pt x="10601" y="15583"/>
                  </a:cubicBezTo>
                  <a:lnTo>
                    <a:pt x="10601" y="29258"/>
                  </a:lnTo>
                  <a:cubicBezTo>
                    <a:pt x="10601" y="31961"/>
                    <a:pt x="12827" y="34188"/>
                    <a:pt x="15530" y="34188"/>
                  </a:cubicBezTo>
                  <a:lnTo>
                    <a:pt x="118570" y="34188"/>
                  </a:lnTo>
                  <a:cubicBezTo>
                    <a:pt x="121273" y="34188"/>
                    <a:pt x="123499" y="31961"/>
                    <a:pt x="123499" y="29258"/>
                  </a:cubicBezTo>
                  <a:lnTo>
                    <a:pt x="123499" y="15583"/>
                  </a:lnTo>
                  <a:cubicBezTo>
                    <a:pt x="123499" y="12880"/>
                    <a:pt x="121273" y="10654"/>
                    <a:pt x="118570" y="10654"/>
                  </a:cubicBezTo>
                  <a:lnTo>
                    <a:pt x="15530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3C3DC1C-8DEF-4693-A707-E0F7E1273CEE}"/>
                </a:ext>
              </a:extLst>
            </p:cNvPr>
            <p:cNvSpPr/>
            <p:nvPr/>
          </p:nvSpPr>
          <p:spPr>
            <a:xfrm>
              <a:off x="7633391" y="6105336"/>
              <a:ext cx="95407" cy="37103"/>
            </a:xfrm>
            <a:custGeom>
              <a:avLst/>
              <a:gdLst>
                <a:gd name="connsiteX0" fmla="*/ 50075 w 95406"/>
                <a:gd name="connsiteY0" fmla="*/ 41435 h 37102"/>
                <a:gd name="connsiteX1" fmla="*/ 357 w 95406"/>
                <a:gd name="connsiteY1" fmla="*/ 7195 h 37102"/>
                <a:gd name="connsiteX2" fmla="*/ 3431 w 95406"/>
                <a:gd name="connsiteY2" fmla="*/ 357 h 37102"/>
                <a:gd name="connsiteX3" fmla="*/ 10269 w 95406"/>
                <a:gd name="connsiteY3" fmla="*/ 3432 h 37102"/>
                <a:gd name="connsiteX4" fmla="*/ 50075 w 95406"/>
                <a:gd name="connsiteY4" fmla="*/ 30835 h 37102"/>
                <a:gd name="connsiteX5" fmla="*/ 89881 w 95406"/>
                <a:gd name="connsiteY5" fmla="*/ 3432 h 37102"/>
                <a:gd name="connsiteX6" fmla="*/ 96719 w 95406"/>
                <a:gd name="connsiteY6" fmla="*/ 357 h 37102"/>
                <a:gd name="connsiteX7" fmla="*/ 99793 w 95406"/>
                <a:gd name="connsiteY7" fmla="*/ 7195 h 37102"/>
                <a:gd name="connsiteX8" fmla="*/ 50075 w 95406"/>
                <a:gd name="connsiteY8" fmla="*/ 4143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406" h="37102">
                  <a:moveTo>
                    <a:pt x="50075" y="41435"/>
                  </a:moveTo>
                  <a:cubicBezTo>
                    <a:pt x="28131" y="41435"/>
                    <a:pt x="8149" y="27654"/>
                    <a:pt x="357" y="7195"/>
                  </a:cubicBezTo>
                  <a:cubicBezTo>
                    <a:pt x="-703" y="4439"/>
                    <a:pt x="676" y="1417"/>
                    <a:pt x="3431" y="357"/>
                  </a:cubicBezTo>
                  <a:cubicBezTo>
                    <a:pt x="6188" y="-703"/>
                    <a:pt x="9209" y="675"/>
                    <a:pt x="10269" y="3432"/>
                  </a:cubicBezTo>
                  <a:cubicBezTo>
                    <a:pt x="16524" y="19810"/>
                    <a:pt x="32530" y="30835"/>
                    <a:pt x="50075" y="30835"/>
                  </a:cubicBezTo>
                  <a:cubicBezTo>
                    <a:pt x="67620" y="30835"/>
                    <a:pt x="83626" y="19810"/>
                    <a:pt x="89881" y="3432"/>
                  </a:cubicBezTo>
                  <a:cubicBezTo>
                    <a:pt x="90941" y="675"/>
                    <a:pt x="94015" y="-650"/>
                    <a:pt x="96719" y="357"/>
                  </a:cubicBezTo>
                  <a:cubicBezTo>
                    <a:pt x="99474" y="1417"/>
                    <a:pt x="100799" y="4492"/>
                    <a:pt x="99793" y="7195"/>
                  </a:cubicBezTo>
                  <a:cubicBezTo>
                    <a:pt x="91948" y="27707"/>
                    <a:pt x="72019" y="41435"/>
                    <a:pt x="50075" y="414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B508616-F4E2-4A95-BDD3-621E9A4987BE}"/>
                </a:ext>
              </a:extLst>
            </p:cNvPr>
            <p:cNvSpPr/>
            <p:nvPr/>
          </p:nvSpPr>
          <p:spPr>
            <a:xfrm>
              <a:off x="7578943" y="5829809"/>
              <a:ext cx="206715" cy="217316"/>
            </a:xfrm>
            <a:custGeom>
              <a:avLst/>
              <a:gdLst>
                <a:gd name="connsiteX0" fmla="*/ 55813 w 206715"/>
                <a:gd name="connsiteY0" fmla="*/ 218482 h 217315"/>
                <a:gd name="connsiteX1" fmla="*/ 55654 w 206715"/>
                <a:gd name="connsiteY1" fmla="*/ 218482 h 217315"/>
                <a:gd name="connsiteX2" fmla="*/ 50513 w 206715"/>
                <a:gd name="connsiteY2" fmla="*/ 213023 h 217315"/>
                <a:gd name="connsiteX3" fmla="*/ 34717 w 206715"/>
                <a:gd name="connsiteY3" fmla="*/ 182386 h 217315"/>
                <a:gd name="connsiteX4" fmla="*/ 0 w 206715"/>
                <a:gd name="connsiteY4" fmla="*/ 104577 h 217315"/>
                <a:gd name="connsiteX5" fmla="*/ 104523 w 206715"/>
                <a:gd name="connsiteY5" fmla="*/ 0 h 217315"/>
                <a:gd name="connsiteX6" fmla="*/ 209047 w 206715"/>
                <a:gd name="connsiteY6" fmla="*/ 104577 h 217315"/>
                <a:gd name="connsiteX7" fmla="*/ 174435 w 206715"/>
                <a:gd name="connsiteY7" fmla="*/ 182280 h 217315"/>
                <a:gd name="connsiteX8" fmla="*/ 158799 w 206715"/>
                <a:gd name="connsiteY8" fmla="*/ 212758 h 217315"/>
                <a:gd name="connsiteX9" fmla="*/ 153658 w 206715"/>
                <a:gd name="connsiteY9" fmla="*/ 218217 h 217315"/>
                <a:gd name="connsiteX10" fmla="*/ 153499 w 206715"/>
                <a:gd name="connsiteY10" fmla="*/ 218217 h 217315"/>
                <a:gd name="connsiteX11" fmla="*/ 148199 w 206715"/>
                <a:gd name="connsiteY11" fmla="*/ 213076 h 217315"/>
                <a:gd name="connsiteX12" fmla="*/ 167174 w 206715"/>
                <a:gd name="connsiteY12" fmla="*/ 174542 h 217315"/>
                <a:gd name="connsiteX13" fmla="*/ 167174 w 206715"/>
                <a:gd name="connsiteY13" fmla="*/ 174542 h 217315"/>
                <a:gd name="connsiteX14" fmla="*/ 167333 w 206715"/>
                <a:gd name="connsiteY14" fmla="*/ 174436 h 217315"/>
                <a:gd name="connsiteX15" fmla="*/ 198446 w 206715"/>
                <a:gd name="connsiteY15" fmla="*/ 104630 h 217315"/>
                <a:gd name="connsiteX16" fmla="*/ 104523 w 206715"/>
                <a:gd name="connsiteY16" fmla="*/ 10654 h 217315"/>
                <a:gd name="connsiteX17" fmla="*/ 10601 w 206715"/>
                <a:gd name="connsiteY17" fmla="*/ 104630 h 217315"/>
                <a:gd name="connsiteX18" fmla="*/ 41979 w 206715"/>
                <a:gd name="connsiteY18" fmla="*/ 174648 h 217315"/>
                <a:gd name="connsiteX19" fmla="*/ 61114 w 206715"/>
                <a:gd name="connsiteY19" fmla="*/ 213341 h 217315"/>
                <a:gd name="connsiteX20" fmla="*/ 55813 w 206715"/>
                <a:gd name="connsiteY20" fmla="*/ 218482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6715" h="217315">
                  <a:moveTo>
                    <a:pt x="55813" y="218482"/>
                  </a:moveTo>
                  <a:cubicBezTo>
                    <a:pt x="55760" y="218482"/>
                    <a:pt x="55707" y="218482"/>
                    <a:pt x="55654" y="218482"/>
                  </a:cubicBezTo>
                  <a:cubicBezTo>
                    <a:pt x="52739" y="218376"/>
                    <a:pt x="50407" y="215938"/>
                    <a:pt x="50513" y="213023"/>
                  </a:cubicBezTo>
                  <a:cubicBezTo>
                    <a:pt x="50831" y="203111"/>
                    <a:pt x="45477" y="192828"/>
                    <a:pt x="34717" y="182386"/>
                  </a:cubicBezTo>
                  <a:cubicBezTo>
                    <a:pt x="12668" y="162722"/>
                    <a:pt x="0" y="134312"/>
                    <a:pt x="0" y="104577"/>
                  </a:cubicBezTo>
                  <a:cubicBezTo>
                    <a:pt x="0" y="46909"/>
                    <a:pt x="46908" y="0"/>
                    <a:pt x="104523" y="0"/>
                  </a:cubicBezTo>
                  <a:cubicBezTo>
                    <a:pt x="162139" y="0"/>
                    <a:pt x="209047" y="46909"/>
                    <a:pt x="209047" y="104577"/>
                  </a:cubicBezTo>
                  <a:cubicBezTo>
                    <a:pt x="209047" y="134206"/>
                    <a:pt x="196432" y="162510"/>
                    <a:pt x="174435" y="182280"/>
                  </a:cubicBezTo>
                  <a:cubicBezTo>
                    <a:pt x="163782" y="192616"/>
                    <a:pt x="158534" y="202899"/>
                    <a:pt x="158799" y="212758"/>
                  </a:cubicBezTo>
                  <a:cubicBezTo>
                    <a:pt x="158905" y="215673"/>
                    <a:pt x="156573" y="218111"/>
                    <a:pt x="153658" y="218217"/>
                  </a:cubicBezTo>
                  <a:cubicBezTo>
                    <a:pt x="153605" y="218217"/>
                    <a:pt x="153552" y="218217"/>
                    <a:pt x="153499" y="218217"/>
                  </a:cubicBezTo>
                  <a:cubicBezTo>
                    <a:pt x="150637" y="218217"/>
                    <a:pt x="148305" y="215938"/>
                    <a:pt x="148199" y="213076"/>
                  </a:cubicBezTo>
                  <a:cubicBezTo>
                    <a:pt x="147828" y="200037"/>
                    <a:pt x="154188" y="187104"/>
                    <a:pt x="167174" y="174542"/>
                  </a:cubicBezTo>
                  <a:lnTo>
                    <a:pt x="167174" y="174542"/>
                  </a:lnTo>
                  <a:lnTo>
                    <a:pt x="167333" y="174436"/>
                  </a:lnTo>
                  <a:cubicBezTo>
                    <a:pt x="187103" y="156679"/>
                    <a:pt x="198446" y="131238"/>
                    <a:pt x="198446" y="104630"/>
                  </a:cubicBezTo>
                  <a:cubicBezTo>
                    <a:pt x="198446" y="52845"/>
                    <a:pt x="156308" y="10654"/>
                    <a:pt x="104523" y="10654"/>
                  </a:cubicBezTo>
                  <a:cubicBezTo>
                    <a:pt x="52739" y="10654"/>
                    <a:pt x="10601" y="52792"/>
                    <a:pt x="10601" y="104630"/>
                  </a:cubicBezTo>
                  <a:cubicBezTo>
                    <a:pt x="10601" y="131344"/>
                    <a:pt x="22049" y="156892"/>
                    <a:pt x="41979" y="174648"/>
                  </a:cubicBezTo>
                  <a:cubicBezTo>
                    <a:pt x="55124" y="187316"/>
                    <a:pt x="61537" y="200302"/>
                    <a:pt x="61114" y="213341"/>
                  </a:cubicBezTo>
                  <a:cubicBezTo>
                    <a:pt x="61007" y="216203"/>
                    <a:pt x="58675" y="218482"/>
                    <a:pt x="55813" y="2184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E86671B0-0966-486B-9657-C66DE7412F3D}"/>
                </a:ext>
              </a:extLst>
            </p:cNvPr>
            <p:cNvSpPr/>
            <p:nvPr/>
          </p:nvSpPr>
          <p:spPr>
            <a:xfrm>
              <a:off x="7652031" y="5947191"/>
              <a:ext cx="58304" cy="100707"/>
            </a:xfrm>
            <a:custGeom>
              <a:avLst/>
              <a:gdLst>
                <a:gd name="connsiteX0" fmla="*/ 43520 w 58304"/>
                <a:gd name="connsiteY0" fmla="*/ 101099 h 100707"/>
                <a:gd name="connsiteX1" fmla="*/ 42778 w 58304"/>
                <a:gd name="connsiteY1" fmla="*/ 101046 h 100707"/>
                <a:gd name="connsiteX2" fmla="*/ 38273 w 58304"/>
                <a:gd name="connsiteY2" fmla="*/ 95057 h 100707"/>
                <a:gd name="connsiteX3" fmla="*/ 49350 w 58304"/>
                <a:gd name="connsiteY3" fmla="*/ 17989 h 100707"/>
                <a:gd name="connsiteX4" fmla="*/ 44686 w 58304"/>
                <a:gd name="connsiteY4" fmla="*/ 19685 h 100707"/>
                <a:gd name="connsiteX5" fmla="*/ 30799 w 58304"/>
                <a:gd name="connsiteY5" fmla="*/ 14544 h 100707"/>
                <a:gd name="connsiteX6" fmla="*/ 21364 w 58304"/>
                <a:gd name="connsiteY6" fmla="*/ 18731 h 100707"/>
                <a:gd name="connsiteX7" fmla="*/ 12513 w 58304"/>
                <a:gd name="connsiteY7" fmla="*/ 18148 h 100707"/>
                <a:gd name="connsiteX8" fmla="*/ 23591 w 58304"/>
                <a:gd name="connsiteY8" fmla="*/ 95004 h 100707"/>
                <a:gd name="connsiteX9" fmla="*/ 19085 w 58304"/>
                <a:gd name="connsiteY9" fmla="*/ 100993 h 100707"/>
                <a:gd name="connsiteX10" fmla="*/ 13096 w 58304"/>
                <a:gd name="connsiteY10" fmla="*/ 96488 h 100707"/>
                <a:gd name="connsiteX11" fmla="*/ 57 w 58304"/>
                <a:gd name="connsiteY11" fmla="*/ 6063 h 100707"/>
                <a:gd name="connsiteX12" fmla="*/ 3608 w 58304"/>
                <a:gd name="connsiteY12" fmla="*/ 286 h 100707"/>
                <a:gd name="connsiteX13" fmla="*/ 9915 w 58304"/>
                <a:gd name="connsiteY13" fmla="*/ 2671 h 100707"/>
                <a:gd name="connsiteX14" fmla="*/ 19191 w 58304"/>
                <a:gd name="connsiteY14" fmla="*/ 8290 h 100707"/>
                <a:gd name="connsiteX15" fmla="*/ 26400 w 58304"/>
                <a:gd name="connsiteY15" fmla="*/ 3519 h 100707"/>
                <a:gd name="connsiteX16" fmla="*/ 31382 w 58304"/>
                <a:gd name="connsiteY16" fmla="*/ 74 h 100707"/>
                <a:gd name="connsiteX17" fmla="*/ 31382 w 58304"/>
                <a:gd name="connsiteY17" fmla="*/ 74 h 100707"/>
                <a:gd name="connsiteX18" fmla="*/ 36365 w 58304"/>
                <a:gd name="connsiteY18" fmla="*/ 3360 h 100707"/>
                <a:gd name="connsiteX19" fmla="*/ 42142 w 58304"/>
                <a:gd name="connsiteY19" fmla="*/ 9297 h 100707"/>
                <a:gd name="connsiteX20" fmla="*/ 52318 w 58304"/>
                <a:gd name="connsiteY20" fmla="*/ 2088 h 100707"/>
                <a:gd name="connsiteX21" fmla="*/ 58573 w 58304"/>
                <a:gd name="connsiteY21" fmla="*/ 392 h 100707"/>
                <a:gd name="connsiteX22" fmla="*/ 61806 w 58304"/>
                <a:gd name="connsiteY22" fmla="*/ 6010 h 100707"/>
                <a:gd name="connsiteX23" fmla="*/ 48767 w 58304"/>
                <a:gd name="connsiteY23" fmla="*/ 96435 h 100707"/>
                <a:gd name="connsiteX24" fmla="*/ 43520 w 58304"/>
                <a:gd name="connsiteY24" fmla="*/ 101099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304" h="100707">
                  <a:moveTo>
                    <a:pt x="43520" y="101099"/>
                  </a:moveTo>
                  <a:cubicBezTo>
                    <a:pt x="43255" y="101099"/>
                    <a:pt x="43043" y="101099"/>
                    <a:pt x="42778" y="101046"/>
                  </a:cubicBezTo>
                  <a:cubicBezTo>
                    <a:pt x="39862" y="100622"/>
                    <a:pt x="37848" y="97919"/>
                    <a:pt x="38273" y="95057"/>
                  </a:cubicBezTo>
                  <a:lnTo>
                    <a:pt x="49350" y="17989"/>
                  </a:lnTo>
                  <a:cubicBezTo>
                    <a:pt x="47919" y="18678"/>
                    <a:pt x="46329" y="19261"/>
                    <a:pt x="44686" y="19685"/>
                  </a:cubicBezTo>
                  <a:cubicBezTo>
                    <a:pt x="38697" y="21169"/>
                    <a:pt x="34032" y="18307"/>
                    <a:pt x="30799" y="14544"/>
                  </a:cubicBezTo>
                  <a:cubicBezTo>
                    <a:pt x="28573" y="16293"/>
                    <a:pt x="25499" y="17883"/>
                    <a:pt x="21364" y="18731"/>
                  </a:cubicBezTo>
                  <a:cubicBezTo>
                    <a:pt x="18131" y="19420"/>
                    <a:pt x="15163" y="19102"/>
                    <a:pt x="12513" y="18148"/>
                  </a:cubicBezTo>
                  <a:lnTo>
                    <a:pt x="23591" y="95004"/>
                  </a:lnTo>
                  <a:cubicBezTo>
                    <a:pt x="24014" y="97919"/>
                    <a:pt x="22000" y="100569"/>
                    <a:pt x="19085" y="100993"/>
                  </a:cubicBezTo>
                  <a:cubicBezTo>
                    <a:pt x="16117" y="101364"/>
                    <a:pt x="13520" y="99403"/>
                    <a:pt x="13096" y="96488"/>
                  </a:cubicBezTo>
                  <a:lnTo>
                    <a:pt x="57" y="6063"/>
                  </a:lnTo>
                  <a:cubicBezTo>
                    <a:pt x="-314" y="3519"/>
                    <a:pt x="1170" y="1134"/>
                    <a:pt x="3608" y="286"/>
                  </a:cubicBezTo>
                  <a:cubicBezTo>
                    <a:pt x="6046" y="-509"/>
                    <a:pt x="8696" y="445"/>
                    <a:pt x="9915" y="2671"/>
                  </a:cubicBezTo>
                  <a:cubicBezTo>
                    <a:pt x="9915" y="2724"/>
                    <a:pt x="13997" y="9402"/>
                    <a:pt x="19191" y="8290"/>
                  </a:cubicBezTo>
                  <a:cubicBezTo>
                    <a:pt x="24969" y="7071"/>
                    <a:pt x="26347" y="3678"/>
                    <a:pt x="26400" y="3519"/>
                  </a:cubicBezTo>
                  <a:cubicBezTo>
                    <a:pt x="27194" y="1505"/>
                    <a:pt x="29209" y="74"/>
                    <a:pt x="31382" y="74"/>
                  </a:cubicBezTo>
                  <a:lnTo>
                    <a:pt x="31382" y="74"/>
                  </a:lnTo>
                  <a:cubicBezTo>
                    <a:pt x="33555" y="74"/>
                    <a:pt x="35569" y="1346"/>
                    <a:pt x="36365" y="3360"/>
                  </a:cubicBezTo>
                  <a:cubicBezTo>
                    <a:pt x="37054" y="5109"/>
                    <a:pt x="39756" y="9880"/>
                    <a:pt x="42142" y="9297"/>
                  </a:cubicBezTo>
                  <a:cubicBezTo>
                    <a:pt x="47866" y="7865"/>
                    <a:pt x="52266" y="2141"/>
                    <a:pt x="52318" y="2088"/>
                  </a:cubicBezTo>
                  <a:cubicBezTo>
                    <a:pt x="53802" y="180"/>
                    <a:pt x="56347" y="-509"/>
                    <a:pt x="58573" y="392"/>
                  </a:cubicBezTo>
                  <a:cubicBezTo>
                    <a:pt x="60799" y="1346"/>
                    <a:pt x="62124" y="3625"/>
                    <a:pt x="61806" y="6010"/>
                  </a:cubicBezTo>
                  <a:lnTo>
                    <a:pt x="48767" y="96435"/>
                  </a:lnTo>
                  <a:cubicBezTo>
                    <a:pt x="48396" y="99191"/>
                    <a:pt x="46117" y="101099"/>
                    <a:pt x="43520" y="10109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EB00EE5-C68C-418A-B819-7B8DE9262886}"/>
                </a:ext>
              </a:extLst>
            </p:cNvPr>
            <p:cNvSpPr/>
            <p:nvPr/>
          </p:nvSpPr>
          <p:spPr>
            <a:xfrm>
              <a:off x="7691560" y="5862709"/>
              <a:ext cx="58304" cy="47703"/>
            </a:xfrm>
            <a:custGeom>
              <a:avLst/>
              <a:gdLst>
                <a:gd name="connsiteX0" fmla="*/ 53655 w 58304"/>
                <a:gd name="connsiteY0" fmla="*/ 52224 h 47703"/>
                <a:gd name="connsiteX1" fmla="*/ 48566 w 58304"/>
                <a:gd name="connsiteY1" fmla="*/ 48514 h 47703"/>
                <a:gd name="connsiteX2" fmla="*/ 3937 w 58304"/>
                <a:gd name="connsiteY2" fmla="*/ 10404 h 47703"/>
                <a:gd name="connsiteX3" fmla="*/ 174 w 58304"/>
                <a:gd name="connsiteY3" fmla="*/ 3938 h 47703"/>
                <a:gd name="connsiteX4" fmla="*/ 6641 w 58304"/>
                <a:gd name="connsiteY4" fmla="*/ 174 h 47703"/>
                <a:gd name="connsiteX5" fmla="*/ 58690 w 58304"/>
                <a:gd name="connsiteY5" fmla="*/ 45334 h 47703"/>
                <a:gd name="connsiteX6" fmla="*/ 55192 w 58304"/>
                <a:gd name="connsiteY6" fmla="*/ 51959 h 47703"/>
                <a:gd name="connsiteX7" fmla="*/ 53655 w 58304"/>
                <a:gd name="connsiteY7" fmla="*/ 52224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04" h="47703">
                  <a:moveTo>
                    <a:pt x="53655" y="52224"/>
                  </a:moveTo>
                  <a:cubicBezTo>
                    <a:pt x="51376" y="52224"/>
                    <a:pt x="49308" y="50793"/>
                    <a:pt x="48566" y="48514"/>
                  </a:cubicBezTo>
                  <a:cubicBezTo>
                    <a:pt x="42578" y="29221"/>
                    <a:pt x="27948" y="16765"/>
                    <a:pt x="3937" y="10404"/>
                  </a:cubicBezTo>
                  <a:cubicBezTo>
                    <a:pt x="1128" y="9662"/>
                    <a:pt x="-568" y="6747"/>
                    <a:pt x="174" y="3938"/>
                  </a:cubicBezTo>
                  <a:cubicBezTo>
                    <a:pt x="916" y="1128"/>
                    <a:pt x="3831" y="-568"/>
                    <a:pt x="6641" y="174"/>
                  </a:cubicBezTo>
                  <a:cubicBezTo>
                    <a:pt x="34096" y="7436"/>
                    <a:pt x="51588" y="22595"/>
                    <a:pt x="58690" y="45334"/>
                  </a:cubicBezTo>
                  <a:cubicBezTo>
                    <a:pt x="59538" y="48143"/>
                    <a:pt x="58001" y="51111"/>
                    <a:pt x="55192" y="51959"/>
                  </a:cubicBezTo>
                  <a:cubicBezTo>
                    <a:pt x="54715" y="52118"/>
                    <a:pt x="54185" y="52224"/>
                    <a:pt x="53655" y="522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EF0CBC91-E30A-45B8-AD5F-B2F59DBEF17A}"/>
                </a:ext>
              </a:extLst>
            </p:cNvPr>
            <p:cNvSpPr/>
            <p:nvPr/>
          </p:nvSpPr>
          <p:spPr>
            <a:xfrm>
              <a:off x="7498429" y="5941117"/>
              <a:ext cx="53004" cy="10601"/>
            </a:xfrm>
            <a:custGeom>
              <a:avLst/>
              <a:gdLst>
                <a:gd name="connsiteX0" fmla="*/ 5167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51679 w 53003"/>
                <a:gd name="connsiteY4" fmla="*/ 0 h 10600"/>
                <a:gd name="connsiteX5" fmla="*/ 56979 w 53003"/>
                <a:gd name="connsiteY5" fmla="*/ 5300 h 10600"/>
                <a:gd name="connsiteX6" fmla="*/ 5167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5167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51679" y="0"/>
                  </a:lnTo>
                  <a:cubicBezTo>
                    <a:pt x="54594" y="0"/>
                    <a:pt x="56979" y="2385"/>
                    <a:pt x="56979" y="5300"/>
                  </a:cubicBezTo>
                  <a:cubicBezTo>
                    <a:pt x="56979" y="8216"/>
                    <a:pt x="54594" y="10601"/>
                    <a:pt x="5167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F555A657-ED90-4180-AE92-2F8314BE0992}"/>
                </a:ext>
              </a:extLst>
            </p:cNvPr>
            <p:cNvSpPr/>
            <p:nvPr/>
          </p:nvSpPr>
          <p:spPr>
            <a:xfrm>
              <a:off x="7811523" y="5941117"/>
              <a:ext cx="53004" cy="10601"/>
            </a:xfrm>
            <a:custGeom>
              <a:avLst/>
              <a:gdLst>
                <a:gd name="connsiteX0" fmla="*/ 5167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51679 w 53003"/>
                <a:gd name="connsiteY4" fmla="*/ 0 h 10600"/>
                <a:gd name="connsiteX5" fmla="*/ 56979 w 53003"/>
                <a:gd name="connsiteY5" fmla="*/ 5300 h 10600"/>
                <a:gd name="connsiteX6" fmla="*/ 5167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5167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1679" y="0"/>
                  </a:lnTo>
                  <a:cubicBezTo>
                    <a:pt x="54594" y="0"/>
                    <a:pt x="56979" y="2385"/>
                    <a:pt x="56979" y="5300"/>
                  </a:cubicBezTo>
                  <a:cubicBezTo>
                    <a:pt x="56979" y="8216"/>
                    <a:pt x="54594" y="10601"/>
                    <a:pt x="5167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C4E8C80-10D0-43F5-8382-EC4C3F07D1AF}"/>
                </a:ext>
              </a:extLst>
            </p:cNvPr>
            <p:cNvSpPr/>
            <p:nvPr/>
          </p:nvSpPr>
          <p:spPr>
            <a:xfrm>
              <a:off x="7772446" y="5793170"/>
              <a:ext cx="63605" cy="63605"/>
            </a:xfrm>
            <a:custGeom>
              <a:avLst/>
              <a:gdLst>
                <a:gd name="connsiteX0" fmla="*/ 5314 w 63604"/>
                <a:gd name="connsiteY0" fmla="*/ 64254 h 63604"/>
                <a:gd name="connsiteX1" fmla="*/ 1550 w 63604"/>
                <a:gd name="connsiteY1" fmla="*/ 62717 h 63604"/>
                <a:gd name="connsiteX2" fmla="*/ 1550 w 63604"/>
                <a:gd name="connsiteY2" fmla="*/ 55243 h 63604"/>
                <a:gd name="connsiteX3" fmla="*/ 55243 w 63604"/>
                <a:gd name="connsiteY3" fmla="*/ 1550 h 63604"/>
                <a:gd name="connsiteX4" fmla="*/ 62717 w 63604"/>
                <a:gd name="connsiteY4" fmla="*/ 1550 h 63604"/>
                <a:gd name="connsiteX5" fmla="*/ 62717 w 63604"/>
                <a:gd name="connsiteY5" fmla="*/ 9024 h 63604"/>
                <a:gd name="connsiteX6" fmla="*/ 9024 w 63604"/>
                <a:gd name="connsiteY6" fmla="*/ 62717 h 63604"/>
                <a:gd name="connsiteX7" fmla="*/ 5314 w 63604"/>
                <a:gd name="connsiteY7" fmla="*/ 642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5314" y="64254"/>
                  </a:moveTo>
                  <a:cubicBezTo>
                    <a:pt x="3936" y="64254"/>
                    <a:pt x="2611" y="63724"/>
                    <a:pt x="1550" y="62717"/>
                  </a:cubicBezTo>
                  <a:cubicBezTo>
                    <a:pt x="-517" y="60650"/>
                    <a:pt x="-517" y="57311"/>
                    <a:pt x="1550" y="55243"/>
                  </a:cubicBezTo>
                  <a:lnTo>
                    <a:pt x="55243" y="1550"/>
                  </a:lnTo>
                  <a:cubicBezTo>
                    <a:pt x="57311" y="-517"/>
                    <a:pt x="60650" y="-517"/>
                    <a:pt x="62717" y="1550"/>
                  </a:cubicBezTo>
                  <a:cubicBezTo>
                    <a:pt x="64784" y="3618"/>
                    <a:pt x="64784" y="6957"/>
                    <a:pt x="62717" y="9024"/>
                  </a:cubicBezTo>
                  <a:lnTo>
                    <a:pt x="9024" y="62717"/>
                  </a:lnTo>
                  <a:cubicBezTo>
                    <a:pt x="8017" y="63724"/>
                    <a:pt x="6692" y="64254"/>
                    <a:pt x="5314" y="64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A3A0560-7EF4-4F5F-A547-327920DC47C2}"/>
                </a:ext>
              </a:extLst>
            </p:cNvPr>
            <p:cNvSpPr/>
            <p:nvPr/>
          </p:nvSpPr>
          <p:spPr>
            <a:xfrm>
              <a:off x="7678166" y="5761381"/>
              <a:ext cx="10601" cy="53004"/>
            </a:xfrm>
            <a:custGeom>
              <a:avLst/>
              <a:gdLst>
                <a:gd name="connsiteX0" fmla="*/ 5300 w 10600"/>
                <a:gd name="connsiteY0" fmla="*/ 56979 h 53003"/>
                <a:gd name="connsiteX1" fmla="*/ 0 w 10600"/>
                <a:gd name="connsiteY1" fmla="*/ 51679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51679 h 53003"/>
                <a:gd name="connsiteX6" fmla="*/ 5300 w 10600"/>
                <a:gd name="connsiteY6" fmla="*/ 56979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6979"/>
                  </a:moveTo>
                  <a:cubicBezTo>
                    <a:pt x="2385" y="56979"/>
                    <a:pt x="0" y="54594"/>
                    <a:pt x="0" y="5167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1679"/>
                  </a:lnTo>
                  <a:cubicBezTo>
                    <a:pt x="10601" y="54647"/>
                    <a:pt x="8216" y="56979"/>
                    <a:pt x="5300" y="5697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1AB7383-CAFA-4023-A406-D06EB00DF5A3}"/>
                </a:ext>
              </a:extLst>
            </p:cNvPr>
            <p:cNvSpPr/>
            <p:nvPr/>
          </p:nvSpPr>
          <p:spPr>
            <a:xfrm>
              <a:off x="7530165" y="5793170"/>
              <a:ext cx="63605" cy="63605"/>
            </a:xfrm>
            <a:custGeom>
              <a:avLst/>
              <a:gdLst>
                <a:gd name="connsiteX0" fmla="*/ 59006 w 63604"/>
                <a:gd name="connsiteY0" fmla="*/ 64254 h 63604"/>
                <a:gd name="connsiteX1" fmla="*/ 55243 w 63604"/>
                <a:gd name="connsiteY1" fmla="*/ 62717 h 63604"/>
                <a:gd name="connsiteX2" fmla="*/ 1550 w 63604"/>
                <a:gd name="connsiteY2" fmla="*/ 9024 h 63604"/>
                <a:gd name="connsiteX3" fmla="*/ 1550 w 63604"/>
                <a:gd name="connsiteY3" fmla="*/ 1550 h 63604"/>
                <a:gd name="connsiteX4" fmla="*/ 9024 w 63604"/>
                <a:gd name="connsiteY4" fmla="*/ 1550 h 63604"/>
                <a:gd name="connsiteX5" fmla="*/ 62717 w 63604"/>
                <a:gd name="connsiteY5" fmla="*/ 55243 h 63604"/>
                <a:gd name="connsiteX6" fmla="*/ 62717 w 63604"/>
                <a:gd name="connsiteY6" fmla="*/ 62717 h 63604"/>
                <a:gd name="connsiteX7" fmla="*/ 59006 w 63604"/>
                <a:gd name="connsiteY7" fmla="*/ 642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59006" y="64254"/>
                  </a:moveTo>
                  <a:cubicBezTo>
                    <a:pt x="57628" y="64254"/>
                    <a:pt x="56303" y="63724"/>
                    <a:pt x="55243" y="6271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62717" y="55243"/>
                  </a:lnTo>
                  <a:cubicBezTo>
                    <a:pt x="64784" y="57311"/>
                    <a:pt x="64784" y="60650"/>
                    <a:pt x="62717" y="62717"/>
                  </a:cubicBezTo>
                  <a:cubicBezTo>
                    <a:pt x="61710" y="63724"/>
                    <a:pt x="60385" y="64254"/>
                    <a:pt x="59006" y="64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1" name="Group 790">
            <a:extLst>
              <a:ext uri="{FF2B5EF4-FFF2-40B4-BE49-F238E27FC236}">
                <a16:creationId xmlns:a16="http://schemas.microsoft.com/office/drawing/2014/main" id="{A6BB7702-2C07-4A92-95C8-4B358BB986D6}"/>
              </a:ext>
            </a:extLst>
          </p:cNvPr>
          <p:cNvGrpSpPr/>
          <p:nvPr/>
        </p:nvGrpSpPr>
        <p:grpSpPr>
          <a:xfrm>
            <a:off x="8510803" y="5787353"/>
            <a:ext cx="461770" cy="333500"/>
            <a:chOff x="8550874" y="5816293"/>
            <a:chExt cx="381628" cy="275620"/>
          </a:xfrm>
        </p:grpSpPr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6C5D8B58-106C-4C1D-BB65-AFD101E1C111}"/>
                </a:ext>
              </a:extLst>
            </p:cNvPr>
            <p:cNvSpPr/>
            <p:nvPr/>
          </p:nvSpPr>
          <p:spPr>
            <a:xfrm>
              <a:off x="8742342" y="5882581"/>
              <a:ext cx="68905" cy="68905"/>
            </a:xfrm>
            <a:custGeom>
              <a:avLst/>
              <a:gdLst>
                <a:gd name="connsiteX0" fmla="*/ 26325 w 68905"/>
                <a:gd name="connsiteY0" fmla="*/ 72688 h 68905"/>
                <a:gd name="connsiteX1" fmla="*/ 22403 w 68905"/>
                <a:gd name="connsiteY1" fmla="*/ 70939 h 68905"/>
                <a:gd name="connsiteX2" fmla="*/ 22774 w 68905"/>
                <a:gd name="connsiteY2" fmla="*/ 63465 h 68905"/>
                <a:gd name="connsiteX3" fmla="*/ 22774 w 68905"/>
                <a:gd name="connsiteY3" fmla="*/ 63465 h 68905"/>
                <a:gd name="connsiteX4" fmla="*/ 23251 w 68905"/>
                <a:gd name="connsiteY4" fmla="*/ 63094 h 68905"/>
                <a:gd name="connsiteX5" fmla="*/ 54894 w 68905"/>
                <a:gd name="connsiteY5" fmla="*/ 40620 h 68905"/>
                <a:gd name="connsiteX6" fmla="*/ 60565 w 68905"/>
                <a:gd name="connsiteY6" fmla="*/ 34366 h 68905"/>
                <a:gd name="connsiteX7" fmla="*/ 61944 w 68905"/>
                <a:gd name="connsiteY7" fmla="*/ 24454 h 68905"/>
                <a:gd name="connsiteX8" fmla="*/ 57279 w 68905"/>
                <a:gd name="connsiteY8" fmla="*/ 15444 h 68905"/>
                <a:gd name="connsiteX9" fmla="*/ 38357 w 68905"/>
                <a:gd name="connsiteY9" fmla="*/ 12157 h 68905"/>
                <a:gd name="connsiteX10" fmla="*/ 32155 w 68905"/>
                <a:gd name="connsiteY10" fmla="*/ 17776 h 68905"/>
                <a:gd name="connsiteX11" fmla="*/ 9682 w 68905"/>
                <a:gd name="connsiteY11" fmla="*/ 49472 h 68905"/>
                <a:gd name="connsiteX12" fmla="*/ 8887 w 68905"/>
                <a:gd name="connsiteY12" fmla="*/ 50320 h 68905"/>
                <a:gd name="connsiteX13" fmla="*/ 1361 w 68905"/>
                <a:gd name="connsiteY13" fmla="*/ 49949 h 68905"/>
                <a:gd name="connsiteX14" fmla="*/ 1148 w 68905"/>
                <a:gd name="connsiteY14" fmla="*/ 43112 h 68905"/>
                <a:gd name="connsiteX15" fmla="*/ 23463 w 68905"/>
                <a:gd name="connsiteY15" fmla="*/ 11681 h 68905"/>
                <a:gd name="connsiteX16" fmla="*/ 33799 w 68905"/>
                <a:gd name="connsiteY16" fmla="*/ 2617 h 68905"/>
                <a:gd name="connsiteX17" fmla="*/ 64753 w 68905"/>
                <a:gd name="connsiteY17" fmla="*/ 7970 h 68905"/>
                <a:gd name="connsiteX18" fmla="*/ 72386 w 68905"/>
                <a:gd name="connsiteY18" fmla="*/ 22811 h 68905"/>
                <a:gd name="connsiteX19" fmla="*/ 70106 w 68905"/>
                <a:gd name="connsiteY19" fmla="*/ 38924 h 68905"/>
                <a:gd name="connsiteX20" fmla="*/ 60990 w 68905"/>
                <a:gd name="connsiteY20" fmla="*/ 49260 h 68905"/>
                <a:gd name="connsiteX21" fmla="*/ 29399 w 68905"/>
                <a:gd name="connsiteY21" fmla="*/ 71681 h 68905"/>
                <a:gd name="connsiteX22" fmla="*/ 26325 w 68905"/>
                <a:gd name="connsiteY22" fmla="*/ 72688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905" h="68905">
                  <a:moveTo>
                    <a:pt x="26325" y="72688"/>
                  </a:moveTo>
                  <a:cubicBezTo>
                    <a:pt x="24894" y="72688"/>
                    <a:pt x="23410" y="72105"/>
                    <a:pt x="22403" y="70939"/>
                  </a:cubicBezTo>
                  <a:cubicBezTo>
                    <a:pt x="20442" y="68765"/>
                    <a:pt x="20601" y="65426"/>
                    <a:pt x="22774" y="63465"/>
                  </a:cubicBezTo>
                  <a:lnTo>
                    <a:pt x="22774" y="63465"/>
                  </a:lnTo>
                  <a:cubicBezTo>
                    <a:pt x="22933" y="63306"/>
                    <a:pt x="23092" y="63200"/>
                    <a:pt x="23251" y="63094"/>
                  </a:cubicBezTo>
                  <a:lnTo>
                    <a:pt x="54894" y="40620"/>
                  </a:lnTo>
                  <a:cubicBezTo>
                    <a:pt x="57598" y="38712"/>
                    <a:pt x="59453" y="36645"/>
                    <a:pt x="60565" y="34366"/>
                  </a:cubicBezTo>
                  <a:cubicBezTo>
                    <a:pt x="61997" y="31345"/>
                    <a:pt x="62474" y="27847"/>
                    <a:pt x="61944" y="24454"/>
                  </a:cubicBezTo>
                  <a:cubicBezTo>
                    <a:pt x="61361" y="21062"/>
                    <a:pt x="59771" y="17935"/>
                    <a:pt x="57279" y="15444"/>
                  </a:cubicBezTo>
                  <a:cubicBezTo>
                    <a:pt x="52297" y="10461"/>
                    <a:pt x="44717" y="9136"/>
                    <a:pt x="38357" y="12157"/>
                  </a:cubicBezTo>
                  <a:cubicBezTo>
                    <a:pt x="36131" y="13218"/>
                    <a:pt x="34010" y="15126"/>
                    <a:pt x="32155" y="17776"/>
                  </a:cubicBezTo>
                  <a:lnTo>
                    <a:pt x="9682" y="49472"/>
                  </a:lnTo>
                  <a:cubicBezTo>
                    <a:pt x="9470" y="49790"/>
                    <a:pt x="9205" y="50108"/>
                    <a:pt x="8887" y="50320"/>
                  </a:cubicBezTo>
                  <a:cubicBezTo>
                    <a:pt x="6714" y="52281"/>
                    <a:pt x="3322" y="52123"/>
                    <a:pt x="1361" y="49949"/>
                  </a:cubicBezTo>
                  <a:cubicBezTo>
                    <a:pt x="-389" y="47988"/>
                    <a:pt x="-442" y="45073"/>
                    <a:pt x="1148" y="43112"/>
                  </a:cubicBezTo>
                  <a:lnTo>
                    <a:pt x="23463" y="11681"/>
                  </a:lnTo>
                  <a:cubicBezTo>
                    <a:pt x="26378" y="7493"/>
                    <a:pt x="29877" y="4472"/>
                    <a:pt x="33799" y="2617"/>
                  </a:cubicBezTo>
                  <a:cubicBezTo>
                    <a:pt x="44187" y="-2313"/>
                    <a:pt x="56643" y="-140"/>
                    <a:pt x="64753" y="7970"/>
                  </a:cubicBezTo>
                  <a:cubicBezTo>
                    <a:pt x="68834" y="12052"/>
                    <a:pt x="71432" y="17140"/>
                    <a:pt x="72386" y="22811"/>
                  </a:cubicBezTo>
                  <a:cubicBezTo>
                    <a:pt x="73287" y="28377"/>
                    <a:pt x="72491" y="33942"/>
                    <a:pt x="70106" y="38924"/>
                  </a:cubicBezTo>
                  <a:cubicBezTo>
                    <a:pt x="68251" y="42847"/>
                    <a:pt x="65177" y="46345"/>
                    <a:pt x="60990" y="49260"/>
                  </a:cubicBezTo>
                  <a:lnTo>
                    <a:pt x="29399" y="71681"/>
                  </a:lnTo>
                  <a:cubicBezTo>
                    <a:pt x="28499" y="72370"/>
                    <a:pt x="27385" y="72688"/>
                    <a:pt x="26325" y="7268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DA132D4-E281-49C8-8F0C-DF97791311FB}"/>
                </a:ext>
              </a:extLst>
            </p:cNvPr>
            <p:cNvSpPr/>
            <p:nvPr/>
          </p:nvSpPr>
          <p:spPr>
            <a:xfrm>
              <a:off x="8672021" y="5952904"/>
              <a:ext cx="68905" cy="68905"/>
            </a:xfrm>
            <a:custGeom>
              <a:avLst/>
              <a:gdLst>
                <a:gd name="connsiteX0" fmla="*/ 27211 w 68905"/>
                <a:gd name="connsiteY0" fmla="*/ 72754 h 68905"/>
                <a:gd name="connsiteX1" fmla="*/ 22812 w 68905"/>
                <a:gd name="connsiteY1" fmla="*/ 72383 h 68905"/>
                <a:gd name="connsiteX2" fmla="*/ 7970 w 68905"/>
                <a:gd name="connsiteY2" fmla="*/ 64750 h 68905"/>
                <a:gd name="connsiteX3" fmla="*/ 2617 w 68905"/>
                <a:gd name="connsiteY3" fmla="*/ 33796 h 68905"/>
                <a:gd name="connsiteX4" fmla="*/ 11733 w 68905"/>
                <a:gd name="connsiteY4" fmla="*/ 23461 h 68905"/>
                <a:gd name="connsiteX5" fmla="*/ 43324 w 68905"/>
                <a:gd name="connsiteY5" fmla="*/ 1040 h 68905"/>
                <a:gd name="connsiteX6" fmla="*/ 50214 w 68905"/>
                <a:gd name="connsiteY6" fmla="*/ 1570 h 68905"/>
                <a:gd name="connsiteX7" fmla="*/ 50214 w 68905"/>
                <a:gd name="connsiteY7" fmla="*/ 9043 h 68905"/>
                <a:gd name="connsiteX8" fmla="*/ 49525 w 68905"/>
                <a:gd name="connsiteY8" fmla="*/ 9627 h 68905"/>
                <a:gd name="connsiteX9" fmla="*/ 17882 w 68905"/>
                <a:gd name="connsiteY9" fmla="*/ 32100 h 68905"/>
                <a:gd name="connsiteX10" fmla="*/ 12211 w 68905"/>
                <a:gd name="connsiteY10" fmla="*/ 38302 h 68905"/>
                <a:gd name="connsiteX11" fmla="*/ 15497 w 68905"/>
                <a:gd name="connsiteY11" fmla="*/ 57224 h 68905"/>
                <a:gd name="connsiteX12" fmla="*/ 24561 w 68905"/>
                <a:gd name="connsiteY12" fmla="*/ 61888 h 68905"/>
                <a:gd name="connsiteX13" fmla="*/ 34472 w 68905"/>
                <a:gd name="connsiteY13" fmla="*/ 60510 h 68905"/>
                <a:gd name="connsiteX14" fmla="*/ 40674 w 68905"/>
                <a:gd name="connsiteY14" fmla="*/ 54892 h 68905"/>
                <a:gd name="connsiteX15" fmla="*/ 63148 w 68905"/>
                <a:gd name="connsiteY15" fmla="*/ 23196 h 68905"/>
                <a:gd name="connsiteX16" fmla="*/ 63942 w 68905"/>
                <a:gd name="connsiteY16" fmla="*/ 22347 h 68905"/>
                <a:gd name="connsiteX17" fmla="*/ 71469 w 68905"/>
                <a:gd name="connsiteY17" fmla="*/ 22718 h 68905"/>
                <a:gd name="connsiteX18" fmla="*/ 71681 w 68905"/>
                <a:gd name="connsiteY18" fmla="*/ 29556 h 68905"/>
                <a:gd name="connsiteX19" fmla="*/ 49366 w 68905"/>
                <a:gd name="connsiteY19" fmla="*/ 60987 h 68905"/>
                <a:gd name="connsiteX20" fmla="*/ 39031 w 68905"/>
                <a:gd name="connsiteY20" fmla="*/ 70051 h 68905"/>
                <a:gd name="connsiteX21" fmla="*/ 27211 w 68905"/>
                <a:gd name="connsiteY21" fmla="*/ 72754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8905" h="68905">
                  <a:moveTo>
                    <a:pt x="27211" y="72754"/>
                  </a:moveTo>
                  <a:cubicBezTo>
                    <a:pt x="25727" y="72754"/>
                    <a:pt x="24295" y="72648"/>
                    <a:pt x="22812" y="72383"/>
                  </a:cubicBezTo>
                  <a:cubicBezTo>
                    <a:pt x="17140" y="71429"/>
                    <a:pt x="11999" y="68832"/>
                    <a:pt x="7970" y="64750"/>
                  </a:cubicBezTo>
                  <a:cubicBezTo>
                    <a:pt x="-139" y="56641"/>
                    <a:pt x="-2313" y="44185"/>
                    <a:pt x="2617" y="33796"/>
                  </a:cubicBezTo>
                  <a:cubicBezTo>
                    <a:pt x="4472" y="29874"/>
                    <a:pt x="7547" y="26376"/>
                    <a:pt x="11733" y="23461"/>
                  </a:cubicBezTo>
                  <a:lnTo>
                    <a:pt x="43324" y="1040"/>
                  </a:lnTo>
                  <a:cubicBezTo>
                    <a:pt x="45391" y="-497"/>
                    <a:pt x="48359" y="-338"/>
                    <a:pt x="50214" y="1570"/>
                  </a:cubicBezTo>
                  <a:cubicBezTo>
                    <a:pt x="52282" y="3637"/>
                    <a:pt x="52282" y="6976"/>
                    <a:pt x="50214" y="9043"/>
                  </a:cubicBezTo>
                  <a:cubicBezTo>
                    <a:pt x="50002" y="9256"/>
                    <a:pt x="49737" y="9467"/>
                    <a:pt x="49525" y="9627"/>
                  </a:cubicBezTo>
                  <a:lnTo>
                    <a:pt x="17882" y="32100"/>
                  </a:lnTo>
                  <a:cubicBezTo>
                    <a:pt x="15179" y="34008"/>
                    <a:pt x="13324" y="36076"/>
                    <a:pt x="12211" y="38302"/>
                  </a:cubicBezTo>
                  <a:cubicBezTo>
                    <a:pt x="9189" y="44662"/>
                    <a:pt x="10514" y="52295"/>
                    <a:pt x="15497" y="57224"/>
                  </a:cubicBezTo>
                  <a:cubicBezTo>
                    <a:pt x="17988" y="59715"/>
                    <a:pt x="21115" y="61305"/>
                    <a:pt x="24561" y="61888"/>
                  </a:cubicBezTo>
                  <a:cubicBezTo>
                    <a:pt x="27900" y="62418"/>
                    <a:pt x="31451" y="61941"/>
                    <a:pt x="34472" y="60510"/>
                  </a:cubicBezTo>
                  <a:cubicBezTo>
                    <a:pt x="36699" y="59450"/>
                    <a:pt x="38818" y="57542"/>
                    <a:pt x="40674" y="54892"/>
                  </a:cubicBezTo>
                  <a:lnTo>
                    <a:pt x="63148" y="23196"/>
                  </a:lnTo>
                  <a:cubicBezTo>
                    <a:pt x="63359" y="22878"/>
                    <a:pt x="63624" y="22560"/>
                    <a:pt x="63942" y="22347"/>
                  </a:cubicBezTo>
                  <a:cubicBezTo>
                    <a:pt x="66115" y="20386"/>
                    <a:pt x="69455" y="20545"/>
                    <a:pt x="71469" y="22718"/>
                  </a:cubicBezTo>
                  <a:cubicBezTo>
                    <a:pt x="73218" y="24680"/>
                    <a:pt x="73271" y="27595"/>
                    <a:pt x="71681" y="29556"/>
                  </a:cubicBezTo>
                  <a:lnTo>
                    <a:pt x="49366" y="60987"/>
                  </a:lnTo>
                  <a:cubicBezTo>
                    <a:pt x="46451" y="65175"/>
                    <a:pt x="42953" y="68196"/>
                    <a:pt x="39031" y="70051"/>
                  </a:cubicBezTo>
                  <a:cubicBezTo>
                    <a:pt x="35267" y="71853"/>
                    <a:pt x="31292" y="72754"/>
                    <a:pt x="27211" y="727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F0A2DD80-019F-4041-AA51-56ED8F4CA1D9}"/>
                </a:ext>
              </a:extLst>
            </p:cNvPr>
            <p:cNvSpPr/>
            <p:nvPr/>
          </p:nvSpPr>
          <p:spPr>
            <a:xfrm>
              <a:off x="8742379" y="5952868"/>
              <a:ext cx="68905" cy="68905"/>
            </a:xfrm>
            <a:custGeom>
              <a:avLst/>
              <a:gdLst>
                <a:gd name="connsiteX0" fmla="*/ 45475 w 68905"/>
                <a:gd name="connsiteY0" fmla="*/ 72790 h 68905"/>
                <a:gd name="connsiteX1" fmla="*/ 33761 w 68905"/>
                <a:gd name="connsiteY1" fmla="*/ 70193 h 68905"/>
                <a:gd name="connsiteX2" fmla="*/ 23425 w 68905"/>
                <a:gd name="connsiteY2" fmla="*/ 61076 h 68905"/>
                <a:gd name="connsiteX3" fmla="*/ 1058 w 68905"/>
                <a:gd name="connsiteY3" fmla="*/ 29539 h 68905"/>
                <a:gd name="connsiteX4" fmla="*/ 1376 w 68905"/>
                <a:gd name="connsiteY4" fmla="*/ 22807 h 68905"/>
                <a:gd name="connsiteX5" fmla="*/ 8849 w 68905"/>
                <a:gd name="connsiteY5" fmla="*/ 22383 h 68905"/>
                <a:gd name="connsiteX6" fmla="*/ 8849 w 68905"/>
                <a:gd name="connsiteY6" fmla="*/ 22383 h 68905"/>
                <a:gd name="connsiteX7" fmla="*/ 9644 w 68905"/>
                <a:gd name="connsiteY7" fmla="*/ 23231 h 68905"/>
                <a:gd name="connsiteX8" fmla="*/ 32118 w 68905"/>
                <a:gd name="connsiteY8" fmla="*/ 54875 h 68905"/>
                <a:gd name="connsiteX9" fmla="*/ 38319 w 68905"/>
                <a:gd name="connsiteY9" fmla="*/ 60546 h 68905"/>
                <a:gd name="connsiteX10" fmla="*/ 48231 w 68905"/>
                <a:gd name="connsiteY10" fmla="*/ 61924 h 68905"/>
                <a:gd name="connsiteX11" fmla="*/ 57241 w 68905"/>
                <a:gd name="connsiteY11" fmla="*/ 57260 h 68905"/>
                <a:gd name="connsiteX12" fmla="*/ 60528 w 68905"/>
                <a:gd name="connsiteY12" fmla="*/ 38337 h 68905"/>
                <a:gd name="connsiteX13" fmla="*/ 54910 w 68905"/>
                <a:gd name="connsiteY13" fmla="*/ 32136 h 68905"/>
                <a:gd name="connsiteX14" fmla="*/ 23213 w 68905"/>
                <a:gd name="connsiteY14" fmla="*/ 9662 h 68905"/>
                <a:gd name="connsiteX15" fmla="*/ 22524 w 68905"/>
                <a:gd name="connsiteY15" fmla="*/ 9079 h 68905"/>
                <a:gd name="connsiteX16" fmla="*/ 22524 w 68905"/>
                <a:gd name="connsiteY16" fmla="*/ 1553 h 68905"/>
                <a:gd name="connsiteX17" fmla="*/ 29521 w 68905"/>
                <a:gd name="connsiteY17" fmla="*/ 1129 h 68905"/>
                <a:gd name="connsiteX18" fmla="*/ 61005 w 68905"/>
                <a:gd name="connsiteY18" fmla="*/ 23443 h 68905"/>
                <a:gd name="connsiteX19" fmla="*/ 70069 w 68905"/>
                <a:gd name="connsiteY19" fmla="*/ 33779 h 68905"/>
                <a:gd name="connsiteX20" fmla="*/ 64715 w 68905"/>
                <a:gd name="connsiteY20" fmla="*/ 64733 h 68905"/>
                <a:gd name="connsiteX21" fmla="*/ 49874 w 68905"/>
                <a:gd name="connsiteY21" fmla="*/ 72366 h 68905"/>
                <a:gd name="connsiteX22" fmla="*/ 45475 w 68905"/>
                <a:gd name="connsiteY22" fmla="*/ 72790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905" h="68905">
                  <a:moveTo>
                    <a:pt x="45475" y="72790"/>
                  </a:moveTo>
                  <a:cubicBezTo>
                    <a:pt x="41446" y="72790"/>
                    <a:pt x="37471" y="71889"/>
                    <a:pt x="33761" y="70193"/>
                  </a:cubicBezTo>
                  <a:cubicBezTo>
                    <a:pt x="29839" y="68337"/>
                    <a:pt x="26340" y="65263"/>
                    <a:pt x="23425" y="61076"/>
                  </a:cubicBezTo>
                  <a:lnTo>
                    <a:pt x="1058" y="29539"/>
                  </a:lnTo>
                  <a:cubicBezTo>
                    <a:pt x="-427" y="27525"/>
                    <a:pt x="-374" y="24715"/>
                    <a:pt x="1376" y="22807"/>
                  </a:cubicBezTo>
                  <a:cubicBezTo>
                    <a:pt x="3337" y="20634"/>
                    <a:pt x="6676" y="20422"/>
                    <a:pt x="8849" y="22383"/>
                  </a:cubicBezTo>
                  <a:lnTo>
                    <a:pt x="8849" y="22383"/>
                  </a:lnTo>
                  <a:cubicBezTo>
                    <a:pt x="9114" y="22648"/>
                    <a:pt x="9379" y="22913"/>
                    <a:pt x="9644" y="23231"/>
                  </a:cubicBezTo>
                  <a:lnTo>
                    <a:pt x="32118" y="54875"/>
                  </a:lnTo>
                  <a:cubicBezTo>
                    <a:pt x="34026" y="57578"/>
                    <a:pt x="36093" y="59433"/>
                    <a:pt x="38319" y="60546"/>
                  </a:cubicBezTo>
                  <a:cubicBezTo>
                    <a:pt x="41340" y="61977"/>
                    <a:pt x="44839" y="62454"/>
                    <a:pt x="48231" y="61924"/>
                  </a:cubicBezTo>
                  <a:cubicBezTo>
                    <a:pt x="51623" y="61341"/>
                    <a:pt x="54750" y="59751"/>
                    <a:pt x="57241" y="57260"/>
                  </a:cubicBezTo>
                  <a:cubicBezTo>
                    <a:pt x="62224" y="52277"/>
                    <a:pt x="63549" y="44698"/>
                    <a:pt x="60528" y="38337"/>
                  </a:cubicBezTo>
                  <a:cubicBezTo>
                    <a:pt x="59468" y="36111"/>
                    <a:pt x="57560" y="33991"/>
                    <a:pt x="54910" y="32136"/>
                  </a:cubicBezTo>
                  <a:lnTo>
                    <a:pt x="23213" y="9662"/>
                  </a:lnTo>
                  <a:cubicBezTo>
                    <a:pt x="23001" y="9503"/>
                    <a:pt x="22736" y="9291"/>
                    <a:pt x="22524" y="9079"/>
                  </a:cubicBezTo>
                  <a:cubicBezTo>
                    <a:pt x="20457" y="7012"/>
                    <a:pt x="20457" y="3620"/>
                    <a:pt x="22524" y="1553"/>
                  </a:cubicBezTo>
                  <a:cubicBezTo>
                    <a:pt x="24432" y="-355"/>
                    <a:pt x="27453" y="-515"/>
                    <a:pt x="29521" y="1129"/>
                  </a:cubicBezTo>
                  <a:lnTo>
                    <a:pt x="61005" y="23443"/>
                  </a:lnTo>
                  <a:cubicBezTo>
                    <a:pt x="65192" y="26358"/>
                    <a:pt x="68214" y="29857"/>
                    <a:pt x="70069" y="33779"/>
                  </a:cubicBezTo>
                  <a:cubicBezTo>
                    <a:pt x="74998" y="44168"/>
                    <a:pt x="72825" y="56624"/>
                    <a:pt x="64715" y="64733"/>
                  </a:cubicBezTo>
                  <a:cubicBezTo>
                    <a:pt x="60634" y="68815"/>
                    <a:pt x="55546" y="71412"/>
                    <a:pt x="49874" y="72366"/>
                  </a:cubicBezTo>
                  <a:cubicBezTo>
                    <a:pt x="48443" y="72684"/>
                    <a:pt x="46906" y="72790"/>
                    <a:pt x="45475" y="7279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E5D2B6C-4414-4373-802D-C9760F2D7B7E}"/>
                </a:ext>
              </a:extLst>
            </p:cNvPr>
            <p:cNvSpPr/>
            <p:nvPr/>
          </p:nvSpPr>
          <p:spPr>
            <a:xfrm>
              <a:off x="8671968" y="5882581"/>
              <a:ext cx="68905" cy="68905"/>
            </a:xfrm>
            <a:custGeom>
              <a:avLst/>
              <a:gdLst>
                <a:gd name="connsiteX0" fmla="*/ 46451 w 68905"/>
                <a:gd name="connsiteY0" fmla="*/ 72741 h 68905"/>
                <a:gd name="connsiteX1" fmla="*/ 43218 w 68905"/>
                <a:gd name="connsiteY1" fmla="*/ 71628 h 68905"/>
                <a:gd name="connsiteX2" fmla="*/ 11681 w 68905"/>
                <a:gd name="connsiteY2" fmla="*/ 49260 h 68905"/>
                <a:gd name="connsiteX3" fmla="*/ 2617 w 68905"/>
                <a:gd name="connsiteY3" fmla="*/ 38924 h 68905"/>
                <a:gd name="connsiteX4" fmla="*/ 338 w 68905"/>
                <a:gd name="connsiteY4" fmla="*/ 22811 h 68905"/>
                <a:gd name="connsiteX5" fmla="*/ 7971 w 68905"/>
                <a:gd name="connsiteY5" fmla="*/ 7970 h 68905"/>
                <a:gd name="connsiteX6" fmla="*/ 38925 w 68905"/>
                <a:gd name="connsiteY6" fmla="*/ 2617 h 68905"/>
                <a:gd name="connsiteX7" fmla="*/ 49261 w 68905"/>
                <a:gd name="connsiteY7" fmla="*/ 11733 h 68905"/>
                <a:gd name="connsiteX8" fmla="*/ 71628 w 68905"/>
                <a:gd name="connsiteY8" fmla="*/ 43271 h 68905"/>
                <a:gd name="connsiteX9" fmla="*/ 71310 w 68905"/>
                <a:gd name="connsiteY9" fmla="*/ 50002 h 68905"/>
                <a:gd name="connsiteX10" fmla="*/ 63837 w 68905"/>
                <a:gd name="connsiteY10" fmla="*/ 50426 h 68905"/>
                <a:gd name="connsiteX11" fmla="*/ 63837 w 68905"/>
                <a:gd name="connsiteY11" fmla="*/ 50426 h 68905"/>
                <a:gd name="connsiteX12" fmla="*/ 63042 w 68905"/>
                <a:gd name="connsiteY12" fmla="*/ 49578 h 68905"/>
                <a:gd name="connsiteX13" fmla="*/ 40568 w 68905"/>
                <a:gd name="connsiteY13" fmla="*/ 17935 h 68905"/>
                <a:gd name="connsiteX14" fmla="*/ 34366 w 68905"/>
                <a:gd name="connsiteY14" fmla="*/ 12264 h 68905"/>
                <a:gd name="connsiteX15" fmla="*/ 15444 w 68905"/>
                <a:gd name="connsiteY15" fmla="*/ 15550 h 68905"/>
                <a:gd name="connsiteX16" fmla="*/ 10780 w 68905"/>
                <a:gd name="connsiteY16" fmla="*/ 24614 h 68905"/>
                <a:gd name="connsiteX17" fmla="*/ 12158 w 68905"/>
                <a:gd name="connsiteY17" fmla="*/ 34525 h 68905"/>
                <a:gd name="connsiteX18" fmla="*/ 17776 w 68905"/>
                <a:gd name="connsiteY18" fmla="*/ 40727 h 68905"/>
                <a:gd name="connsiteX19" fmla="*/ 49472 w 68905"/>
                <a:gd name="connsiteY19" fmla="*/ 63200 h 68905"/>
                <a:gd name="connsiteX20" fmla="*/ 49950 w 68905"/>
                <a:gd name="connsiteY20" fmla="*/ 63571 h 68905"/>
                <a:gd name="connsiteX21" fmla="*/ 50374 w 68905"/>
                <a:gd name="connsiteY21" fmla="*/ 71045 h 68905"/>
                <a:gd name="connsiteX22" fmla="*/ 46451 w 68905"/>
                <a:gd name="connsiteY22" fmla="*/ 7274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905" h="68905">
                  <a:moveTo>
                    <a:pt x="46451" y="72741"/>
                  </a:moveTo>
                  <a:cubicBezTo>
                    <a:pt x="45339" y="72741"/>
                    <a:pt x="44172" y="72370"/>
                    <a:pt x="43218" y="71628"/>
                  </a:cubicBezTo>
                  <a:lnTo>
                    <a:pt x="11681" y="49260"/>
                  </a:lnTo>
                  <a:cubicBezTo>
                    <a:pt x="7494" y="46345"/>
                    <a:pt x="4472" y="42847"/>
                    <a:pt x="2617" y="38924"/>
                  </a:cubicBezTo>
                  <a:cubicBezTo>
                    <a:pt x="232" y="33889"/>
                    <a:pt x="-510" y="28324"/>
                    <a:pt x="338" y="22811"/>
                  </a:cubicBezTo>
                  <a:cubicBezTo>
                    <a:pt x="1292" y="17140"/>
                    <a:pt x="3889" y="11999"/>
                    <a:pt x="7971" y="7970"/>
                  </a:cubicBezTo>
                  <a:cubicBezTo>
                    <a:pt x="16080" y="-140"/>
                    <a:pt x="28536" y="-2313"/>
                    <a:pt x="38925" y="2617"/>
                  </a:cubicBezTo>
                  <a:cubicBezTo>
                    <a:pt x="42847" y="4472"/>
                    <a:pt x="46345" y="7546"/>
                    <a:pt x="49261" y="11733"/>
                  </a:cubicBezTo>
                  <a:lnTo>
                    <a:pt x="71628" y="43271"/>
                  </a:lnTo>
                  <a:cubicBezTo>
                    <a:pt x="73113" y="45285"/>
                    <a:pt x="73059" y="48094"/>
                    <a:pt x="71310" y="50002"/>
                  </a:cubicBezTo>
                  <a:cubicBezTo>
                    <a:pt x="69349" y="52175"/>
                    <a:pt x="66010" y="52387"/>
                    <a:pt x="63837" y="50426"/>
                  </a:cubicBezTo>
                  <a:lnTo>
                    <a:pt x="63837" y="50426"/>
                  </a:lnTo>
                  <a:cubicBezTo>
                    <a:pt x="63572" y="50161"/>
                    <a:pt x="63306" y="49896"/>
                    <a:pt x="63042" y="49578"/>
                  </a:cubicBezTo>
                  <a:lnTo>
                    <a:pt x="40568" y="17935"/>
                  </a:lnTo>
                  <a:cubicBezTo>
                    <a:pt x="38660" y="15232"/>
                    <a:pt x="36593" y="13377"/>
                    <a:pt x="34366" y="12264"/>
                  </a:cubicBezTo>
                  <a:cubicBezTo>
                    <a:pt x="28006" y="9242"/>
                    <a:pt x="20426" y="10567"/>
                    <a:pt x="15444" y="15550"/>
                  </a:cubicBezTo>
                  <a:cubicBezTo>
                    <a:pt x="12953" y="18041"/>
                    <a:pt x="11363" y="21168"/>
                    <a:pt x="10780" y="24614"/>
                  </a:cubicBezTo>
                  <a:cubicBezTo>
                    <a:pt x="10250" y="27953"/>
                    <a:pt x="10727" y="31504"/>
                    <a:pt x="12158" y="34525"/>
                  </a:cubicBezTo>
                  <a:cubicBezTo>
                    <a:pt x="13218" y="36751"/>
                    <a:pt x="15126" y="38872"/>
                    <a:pt x="17776" y="40727"/>
                  </a:cubicBezTo>
                  <a:lnTo>
                    <a:pt x="49472" y="63200"/>
                  </a:lnTo>
                  <a:cubicBezTo>
                    <a:pt x="49632" y="63306"/>
                    <a:pt x="49791" y="63465"/>
                    <a:pt x="49950" y="63571"/>
                  </a:cubicBezTo>
                  <a:cubicBezTo>
                    <a:pt x="52123" y="65532"/>
                    <a:pt x="52335" y="68872"/>
                    <a:pt x="50374" y="71045"/>
                  </a:cubicBezTo>
                  <a:cubicBezTo>
                    <a:pt x="49367" y="72105"/>
                    <a:pt x="47883" y="72741"/>
                    <a:pt x="46451" y="7274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CC05A2CC-992B-4293-89F8-DD78B86368CB}"/>
                </a:ext>
              </a:extLst>
            </p:cNvPr>
            <p:cNvSpPr/>
            <p:nvPr/>
          </p:nvSpPr>
          <p:spPr>
            <a:xfrm>
              <a:off x="8712801" y="5923307"/>
              <a:ext cx="58304" cy="58304"/>
            </a:xfrm>
            <a:custGeom>
              <a:avLst/>
              <a:gdLst>
                <a:gd name="connsiteX0" fmla="*/ 30742 w 58304"/>
                <a:gd name="connsiteY0" fmla="*/ 61537 h 58304"/>
                <a:gd name="connsiteX1" fmla="*/ 26343 w 58304"/>
                <a:gd name="connsiteY1" fmla="*/ 61219 h 58304"/>
                <a:gd name="connsiteX2" fmla="*/ 25812 w 58304"/>
                <a:gd name="connsiteY2" fmla="*/ 61166 h 58304"/>
                <a:gd name="connsiteX3" fmla="*/ 9011 w 58304"/>
                <a:gd name="connsiteY3" fmla="*/ 52527 h 58304"/>
                <a:gd name="connsiteX4" fmla="*/ 371 w 58304"/>
                <a:gd name="connsiteY4" fmla="*/ 35725 h 58304"/>
                <a:gd name="connsiteX5" fmla="*/ 318 w 58304"/>
                <a:gd name="connsiteY5" fmla="*/ 35142 h 58304"/>
                <a:gd name="connsiteX6" fmla="*/ 318 w 58304"/>
                <a:gd name="connsiteY6" fmla="*/ 26343 h 58304"/>
                <a:gd name="connsiteX7" fmla="*/ 371 w 58304"/>
                <a:gd name="connsiteY7" fmla="*/ 25813 h 58304"/>
                <a:gd name="connsiteX8" fmla="*/ 9011 w 58304"/>
                <a:gd name="connsiteY8" fmla="*/ 9011 h 58304"/>
                <a:gd name="connsiteX9" fmla="*/ 25812 w 58304"/>
                <a:gd name="connsiteY9" fmla="*/ 371 h 58304"/>
                <a:gd name="connsiteX10" fmla="*/ 26343 w 58304"/>
                <a:gd name="connsiteY10" fmla="*/ 318 h 58304"/>
                <a:gd name="connsiteX11" fmla="*/ 35194 w 58304"/>
                <a:gd name="connsiteY11" fmla="*/ 318 h 58304"/>
                <a:gd name="connsiteX12" fmla="*/ 35724 w 58304"/>
                <a:gd name="connsiteY12" fmla="*/ 371 h 58304"/>
                <a:gd name="connsiteX13" fmla="*/ 52527 w 58304"/>
                <a:gd name="connsiteY13" fmla="*/ 9011 h 58304"/>
                <a:gd name="connsiteX14" fmla="*/ 61166 w 58304"/>
                <a:gd name="connsiteY14" fmla="*/ 25813 h 58304"/>
                <a:gd name="connsiteX15" fmla="*/ 61219 w 58304"/>
                <a:gd name="connsiteY15" fmla="*/ 26396 h 58304"/>
                <a:gd name="connsiteX16" fmla="*/ 61219 w 58304"/>
                <a:gd name="connsiteY16" fmla="*/ 35195 h 58304"/>
                <a:gd name="connsiteX17" fmla="*/ 61166 w 58304"/>
                <a:gd name="connsiteY17" fmla="*/ 35725 h 58304"/>
                <a:gd name="connsiteX18" fmla="*/ 52527 w 58304"/>
                <a:gd name="connsiteY18" fmla="*/ 52527 h 58304"/>
                <a:gd name="connsiteX19" fmla="*/ 35724 w 58304"/>
                <a:gd name="connsiteY19" fmla="*/ 61166 h 58304"/>
                <a:gd name="connsiteX20" fmla="*/ 35194 w 58304"/>
                <a:gd name="connsiteY20" fmla="*/ 61219 h 58304"/>
                <a:gd name="connsiteX21" fmla="*/ 30742 w 58304"/>
                <a:gd name="connsiteY21" fmla="*/ 61537 h 58304"/>
                <a:gd name="connsiteX22" fmla="*/ 27032 w 58304"/>
                <a:gd name="connsiteY22" fmla="*/ 50619 h 58304"/>
                <a:gd name="connsiteX23" fmla="*/ 27562 w 58304"/>
                <a:gd name="connsiteY23" fmla="*/ 50672 h 58304"/>
                <a:gd name="connsiteX24" fmla="*/ 33975 w 58304"/>
                <a:gd name="connsiteY24" fmla="*/ 50672 h 58304"/>
                <a:gd name="connsiteX25" fmla="*/ 34505 w 58304"/>
                <a:gd name="connsiteY25" fmla="*/ 50619 h 58304"/>
                <a:gd name="connsiteX26" fmla="*/ 45000 w 58304"/>
                <a:gd name="connsiteY26" fmla="*/ 45053 h 58304"/>
                <a:gd name="connsiteX27" fmla="*/ 50565 w 58304"/>
                <a:gd name="connsiteY27" fmla="*/ 34559 h 58304"/>
                <a:gd name="connsiteX28" fmla="*/ 50618 w 58304"/>
                <a:gd name="connsiteY28" fmla="*/ 34028 h 58304"/>
                <a:gd name="connsiteX29" fmla="*/ 50618 w 58304"/>
                <a:gd name="connsiteY29" fmla="*/ 27615 h 58304"/>
                <a:gd name="connsiteX30" fmla="*/ 50565 w 58304"/>
                <a:gd name="connsiteY30" fmla="*/ 27085 h 58304"/>
                <a:gd name="connsiteX31" fmla="*/ 45000 w 58304"/>
                <a:gd name="connsiteY31" fmla="*/ 16590 h 58304"/>
                <a:gd name="connsiteX32" fmla="*/ 34452 w 58304"/>
                <a:gd name="connsiteY32" fmla="*/ 11025 h 58304"/>
                <a:gd name="connsiteX33" fmla="*/ 33922 w 58304"/>
                <a:gd name="connsiteY33" fmla="*/ 10972 h 58304"/>
                <a:gd name="connsiteX34" fmla="*/ 27509 w 58304"/>
                <a:gd name="connsiteY34" fmla="*/ 10972 h 58304"/>
                <a:gd name="connsiteX35" fmla="*/ 26979 w 58304"/>
                <a:gd name="connsiteY35" fmla="*/ 11025 h 58304"/>
                <a:gd name="connsiteX36" fmla="*/ 16484 w 58304"/>
                <a:gd name="connsiteY36" fmla="*/ 16590 h 58304"/>
                <a:gd name="connsiteX37" fmla="*/ 10919 w 58304"/>
                <a:gd name="connsiteY37" fmla="*/ 27085 h 58304"/>
                <a:gd name="connsiteX38" fmla="*/ 10866 w 58304"/>
                <a:gd name="connsiteY38" fmla="*/ 27615 h 58304"/>
                <a:gd name="connsiteX39" fmla="*/ 10866 w 58304"/>
                <a:gd name="connsiteY39" fmla="*/ 34028 h 58304"/>
                <a:gd name="connsiteX40" fmla="*/ 10919 w 58304"/>
                <a:gd name="connsiteY40" fmla="*/ 34559 h 58304"/>
                <a:gd name="connsiteX41" fmla="*/ 16484 w 58304"/>
                <a:gd name="connsiteY41" fmla="*/ 45053 h 58304"/>
                <a:gd name="connsiteX42" fmla="*/ 27032 w 58304"/>
                <a:gd name="connsiteY42" fmla="*/ 5061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58304" h="58304">
                  <a:moveTo>
                    <a:pt x="30742" y="61537"/>
                  </a:moveTo>
                  <a:cubicBezTo>
                    <a:pt x="29258" y="61537"/>
                    <a:pt x="27773" y="61432"/>
                    <a:pt x="26343" y="61219"/>
                  </a:cubicBezTo>
                  <a:cubicBezTo>
                    <a:pt x="26184" y="61219"/>
                    <a:pt x="25972" y="61166"/>
                    <a:pt x="25812" y="61166"/>
                  </a:cubicBezTo>
                  <a:cubicBezTo>
                    <a:pt x="19452" y="60159"/>
                    <a:pt x="13622" y="57191"/>
                    <a:pt x="9011" y="52527"/>
                  </a:cubicBezTo>
                  <a:cubicBezTo>
                    <a:pt x="4399" y="47915"/>
                    <a:pt x="1431" y="42085"/>
                    <a:pt x="371" y="35725"/>
                  </a:cubicBezTo>
                  <a:cubicBezTo>
                    <a:pt x="318" y="35513"/>
                    <a:pt x="318" y="35354"/>
                    <a:pt x="318" y="35142"/>
                  </a:cubicBezTo>
                  <a:cubicBezTo>
                    <a:pt x="-106" y="32227"/>
                    <a:pt x="-106" y="29258"/>
                    <a:pt x="318" y="26343"/>
                  </a:cubicBezTo>
                  <a:cubicBezTo>
                    <a:pt x="318" y="26184"/>
                    <a:pt x="318" y="25972"/>
                    <a:pt x="371" y="25813"/>
                  </a:cubicBezTo>
                  <a:cubicBezTo>
                    <a:pt x="1378" y="19452"/>
                    <a:pt x="4346" y="13622"/>
                    <a:pt x="9011" y="9011"/>
                  </a:cubicBezTo>
                  <a:cubicBezTo>
                    <a:pt x="13622" y="4399"/>
                    <a:pt x="19452" y="1431"/>
                    <a:pt x="25812" y="371"/>
                  </a:cubicBezTo>
                  <a:cubicBezTo>
                    <a:pt x="25972" y="318"/>
                    <a:pt x="26184" y="318"/>
                    <a:pt x="26343" y="318"/>
                  </a:cubicBezTo>
                  <a:cubicBezTo>
                    <a:pt x="29258" y="-106"/>
                    <a:pt x="32226" y="-106"/>
                    <a:pt x="35194" y="318"/>
                  </a:cubicBezTo>
                  <a:cubicBezTo>
                    <a:pt x="35353" y="318"/>
                    <a:pt x="35566" y="371"/>
                    <a:pt x="35724" y="371"/>
                  </a:cubicBezTo>
                  <a:cubicBezTo>
                    <a:pt x="42085" y="1378"/>
                    <a:pt x="47915" y="4346"/>
                    <a:pt x="52527" y="9011"/>
                  </a:cubicBezTo>
                  <a:cubicBezTo>
                    <a:pt x="57138" y="13622"/>
                    <a:pt x="60106" y="19452"/>
                    <a:pt x="61166" y="25813"/>
                  </a:cubicBezTo>
                  <a:cubicBezTo>
                    <a:pt x="61219" y="26025"/>
                    <a:pt x="61219" y="26184"/>
                    <a:pt x="61219" y="26396"/>
                  </a:cubicBezTo>
                  <a:cubicBezTo>
                    <a:pt x="61643" y="29311"/>
                    <a:pt x="61643" y="32280"/>
                    <a:pt x="61219" y="35195"/>
                  </a:cubicBezTo>
                  <a:cubicBezTo>
                    <a:pt x="61219" y="35407"/>
                    <a:pt x="61219" y="35566"/>
                    <a:pt x="61166" y="35725"/>
                  </a:cubicBezTo>
                  <a:cubicBezTo>
                    <a:pt x="60159" y="42085"/>
                    <a:pt x="57191" y="47915"/>
                    <a:pt x="52527" y="52527"/>
                  </a:cubicBezTo>
                  <a:cubicBezTo>
                    <a:pt x="47915" y="57138"/>
                    <a:pt x="42085" y="60107"/>
                    <a:pt x="35724" y="61166"/>
                  </a:cubicBezTo>
                  <a:cubicBezTo>
                    <a:pt x="35566" y="61219"/>
                    <a:pt x="35353" y="61219"/>
                    <a:pt x="35194" y="61219"/>
                  </a:cubicBezTo>
                  <a:cubicBezTo>
                    <a:pt x="33711" y="61432"/>
                    <a:pt x="32226" y="61537"/>
                    <a:pt x="30742" y="61537"/>
                  </a:cubicBezTo>
                  <a:close/>
                  <a:moveTo>
                    <a:pt x="27032" y="50619"/>
                  </a:moveTo>
                  <a:cubicBezTo>
                    <a:pt x="27191" y="50619"/>
                    <a:pt x="27350" y="50672"/>
                    <a:pt x="27562" y="50672"/>
                  </a:cubicBezTo>
                  <a:cubicBezTo>
                    <a:pt x="29682" y="51043"/>
                    <a:pt x="31855" y="51043"/>
                    <a:pt x="33975" y="50672"/>
                  </a:cubicBezTo>
                  <a:cubicBezTo>
                    <a:pt x="34134" y="50619"/>
                    <a:pt x="34294" y="50619"/>
                    <a:pt x="34505" y="50619"/>
                  </a:cubicBezTo>
                  <a:cubicBezTo>
                    <a:pt x="38480" y="49877"/>
                    <a:pt x="42085" y="47969"/>
                    <a:pt x="45000" y="45053"/>
                  </a:cubicBezTo>
                  <a:cubicBezTo>
                    <a:pt x="47915" y="42138"/>
                    <a:pt x="49823" y="38534"/>
                    <a:pt x="50565" y="34559"/>
                  </a:cubicBezTo>
                  <a:cubicBezTo>
                    <a:pt x="50565" y="34400"/>
                    <a:pt x="50618" y="34188"/>
                    <a:pt x="50618" y="34028"/>
                  </a:cubicBezTo>
                  <a:cubicBezTo>
                    <a:pt x="50989" y="31909"/>
                    <a:pt x="50989" y="29735"/>
                    <a:pt x="50618" y="27615"/>
                  </a:cubicBezTo>
                  <a:cubicBezTo>
                    <a:pt x="50565" y="27456"/>
                    <a:pt x="50565" y="27244"/>
                    <a:pt x="50565" y="27085"/>
                  </a:cubicBezTo>
                  <a:cubicBezTo>
                    <a:pt x="49823" y="23110"/>
                    <a:pt x="47915" y="19505"/>
                    <a:pt x="45000" y="16590"/>
                  </a:cubicBezTo>
                  <a:cubicBezTo>
                    <a:pt x="42085" y="13675"/>
                    <a:pt x="38427" y="11767"/>
                    <a:pt x="34452" y="11025"/>
                  </a:cubicBezTo>
                  <a:cubicBezTo>
                    <a:pt x="34294" y="11025"/>
                    <a:pt x="34134" y="10972"/>
                    <a:pt x="33922" y="10972"/>
                  </a:cubicBezTo>
                  <a:cubicBezTo>
                    <a:pt x="31802" y="10601"/>
                    <a:pt x="29629" y="10601"/>
                    <a:pt x="27509" y="10972"/>
                  </a:cubicBezTo>
                  <a:cubicBezTo>
                    <a:pt x="27350" y="11025"/>
                    <a:pt x="27137" y="11025"/>
                    <a:pt x="26979" y="11025"/>
                  </a:cubicBezTo>
                  <a:cubicBezTo>
                    <a:pt x="23004" y="11767"/>
                    <a:pt x="19399" y="13675"/>
                    <a:pt x="16484" y="16590"/>
                  </a:cubicBezTo>
                  <a:cubicBezTo>
                    <a:pt x="13569" y="19505"/>
                    <a:pt x="11661" y="23110"/>
                    <a:pt x="10919" y="27085"/>
                  </a:cubicBezTo>
                  <a:cubicBezTo>
                    <a:pt x="10919" y="27244"/>
                    <a:pt x="10866" y="27456"/>
                    <a:pt x="10866" y="27615"/>
                  </a:cubicBezTo>
                  <a:cubicBezTo>
                    <a:pt x="10495" y="29735"/>
                    <a:pt x="10495" y="31909"/>
                    <a:pt x="10866" y="34028"/>
                  </a:cubicBezTo>
                  <a:cubicBezTo>
                    <a:pt x="10919" y="34188"/>
                    <a:pt x="10919" y="34400"/>
                    <a:pt x="10919" y="34559"/>
                  </a:cubicBezTo>
                  <a:cubicBezTo>
                    <a:pt x="11661" y="38534"/>
                    <a:pt x="13569" y="42138"/>
                    <a:pt x="16484" y="45053"/>
                  </a:cubicBezTo>
                  <a:cubicBezTo>
                    <a:pt x="19399" y="47969"/>
                    <a:pt x="23057" y="49877"/>
                    <a:pt x="27032" y="5061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DF523B46-8BB3-474C-8937-8AECFE2D085C}"/>
                </a:ext>
              </a:extLst>
            </p:cNvPr>
            <p:cNvSpPr/>
            <p:nvPr/>
          </p:nvSpPr>
          <p:spPr>
            <a:xfrm>
              <a:off x="8550874" y="5816293"/>
              <a:ext cx="381628" cy="275620"/>
            </a:xfrm>
            <a:custGeom>
              <a:avLst/>
              <a:gdLst>
                <a:gd name="connsiteX0" fmla="*/ 380090 w 381627"/>
                <a:gd name="connsiteY0" fmla="*/ 275620 h 275620"/>
                <a:gd name="connsiteX1" fmla="*/ 203800 w 381627"/>
                <a:gd name="connsiteY1" fmla="*/ 275620 h 275620"/>
                <a:gd name="connsiteX2" fmla="*/ 198499 w 381627"/>
                <a:gd name="connsiteY2" fmla="*/ 270320 h 275620"/>
                <a:gd name="connsiteX3" fmla="*/ 203800 w 381627"/>
                <a:gd name="connsiteY3" fmla="*/ 265019 h 275620"/>
                <a:gd name="connsiteX4" fmla="*/ 380090 w 381627"/>
                <a:gd name="connsiteY4" fmla="*/ 265019 h 275620"/>
                <a:gd name="connsiteX5" fmla="*/ 385338 w 381627"/>
                <a:gd name="connsiteY5" fmla="*/ 270320 h 275620"/>
                <a:gd name="connsiteX6" fmla="*/ 380090 w 381627"/>
                <a:gd name="connsiteY6" fmla="*/ 275620 h 275620"/>
                <a:gd name="connsiteX7" fmla="*/ 186150 w 381627"/>
                <a:gd name="connsiteY7" fmla="*/ 275620 h 275620"/>
                <a:gd name="connsiteX8" fmla="*/ 0 w 381627"/>
                <a:gd name="connsiteY8" fmla="*/ 275620 h 275620"/>
                <a:gd name="connsiteX9" fmla="*/ 0 w 381627"/>
                <a:gd name="connsiteY9" fmla="*/ 39859 h 275620"/>
                <a:gd name="connsiteX10" fmla="*/ 5300 w 381627"/>
                <a:gd name="connsiteY10" fmla="*/ 34559 h 275620"/>
                <a:gd name="connsiteX11" fmla="*/ 10548 w 381627"/>
                <a:gd name="connsiteY11" fmla="*/ 39859 h 275620"/>
                <a:gd name="connsiteX12" fmla="*/ 10548 w 381627"/>
                <a:gd name="connsiteY12" fmla="*/ 265019 h 275620"/>
                <a:gd name="connsiteX13" fmla="*/ 186414 w 381627"/>
                <a:gd name="connsiteY13" fmla="*/ 265019 h 275620"/>
                <a:gd name="connsiteX14" fmla="*/ 191450 w 381627"/>
                <a:gd name="connsiteY14" fmla="*/ 270320 h 275620"/>
                <a:gd name="connsiteX15" fmla="*/ 186150 w 381627"/>
                <a:gd name="connsiteY15" fmla="*/ 275620 h 275620"/>
                <a:gd name="connsiteX16" fmla="*/ 380090 w 381627"/>
                <a:gd name="connsiteY16" fmla="*/ 259401 h 275620"/>
                <a:gd name="connsiteX17" fmla="*/ 374737 w 381627"/>
                <a:gd name="connsiteY17" fmla="*/ 254101 h 275620"/>
                <a:gd name="connsiteX18" fmla="*/ 380090 w 381627"/>
                <a:gd name="connsiteY18" fmla="*/ 248747 h 275620"/>
                <a:gd name="connsiteX19" fmla="*/ 385338 w 381627"/>
                <a:gd name="connsiteY19" fmla="*/ 254101 h 275620"/>
                <a:gd name="connsiteX20" fmla="*/ 380090 w 381627"/>
                <a:gd name="connsiteY20" fmla="*/ 259401 h 275620"/>
                <a:gd name="connsiteX21" fmla="*/ 380090 w 381627"/>
                <a:gd name="connsiteY21" fmla="*/ 241751 h 275620"/>
                <a:gd name="connsiteX22" fmla="*/ 374737 w 381627"/>
                <a:gd name="connsiteY22" fmla="*/ 236450 h 275620"/>
                <a:gd name="connsiteX23" fmla="*/ 374737 w 381627"/>
                <a:gd name="connsiteY23" fmla="*/ 10601 h 275620"/>
                <a:gd name="connsiteX24" fmla="*/ 199877 w 381627"/>
                <a:gd name="connsiteY24" fmla="*/ 10601 h 275620"/>
                <a:gd name="connsiteX25" fmla="*/ 194577 w 381627"/>
                <a:gd name="connsiteY25" fmla="*/ 5300 h 275620"/>
                <a:gd name="connsiteX26" fmla="*/ 199877 w 381627"/>
                <a:gd name="connsiteY26" fmla="*/ 0 h 275620"/>
                <a:gd name="connsiteX27" fmla="*/ 385338 w 381627"/>
                <a:gd name="connsiteY27" fmla="*/ 0 h 275620"/>
                <a:gd name="connsiteX28" fmla="*/ 385391 w 381627"/>
                <a:gd name="connsiteY28" fmla="*/ 236450 h 275620"/>
                <a:gd name="connsiteX29" fmla="*/ 380090 w 381627"/>
                <a:gd name="connsiteY29" fmla="*/ 241751 h 275620"/>
                <a:gd name="connsiteX30" fmla="*/ 5300 w 381627"/>
                <a:gd name="connsiteY30" fmla="*/ 27509 h 275620"/>
                <a:gd name="connsiteX31" fmla="*/ 0 w 381627"/>
                <a:gd name="connsiteY31" fmla="*/ 22262 h 275620"/>
                <a:gd name="connsiteX32" fmla="*/ 5300 w 381627"/>
                <a:gd name="connsiteY32" fmla="*/ 16908 h 275620"/>
                <a:gd name="connsiteX33" fmla="*/ 10548 w 381627"/>
                <a:gd name="connsiteY33" fmla="*/ 22262 h 275620"/>
                <a:gd name="connsiteX34" fmla="*/ 5300 w 381627"/>
                <a:gd name="connsiteY34" fmla="*/ 27509 h 275620"/>
                <a:gd name="connsiteX35" fmla="*/ 182227 w 381627"/>
                <a:gd name="connsiteY35" fmla="*/ 10601 h 275620"/>
                <a:gd name="connsiteX36" fmla="*/ 5936 w 381627"/>
                <a:gd name="connsiteY36" fmla="*/ 10601 h 275620"/>
                <a:gd name="connsiteX37" fmla="*/ 636 w 381627"/>
                <a:gd name="connsiteY37" fmla="*/ 5300 h 275620"/>
                <a:gd name="connsiteX38" fmla="*/ 5936 w 381627"/>
                <a:gd name="connsiteY38" fmla="*/ 0 h 275620"/>
                <a:gd name="connsiteX39" fmla="*/ 182227 w 381627"/>
                <a:gd name="connsiteY39" fmla="*/ 0 h 275620"/>
                <a:gd name="connsiteX40" fmla="*/ 187528 w 381627"/>
                <a:gd name="connsiteY40" fmla="*/ 5300 h 275620"/>
                <a:gd name="connsiteX41" fmla="*/ 182227 w 381627"/>
                <a:gd name="connsiteY41" fmla="*/ 10601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81627" h="275620">
                  <a:moveTo>
                    <a:pt x="380090" y="275620"/>
                  </a:moveTo>
                  <a:lnTo>
                    <a:pt x="203800" y="275620"/>
                  </a:lnTo>
                  <a:cubicBezTo>
                    <a:pt x="200832" y="275620"/>
                    <a:pt x="198499" y="273235"/>
                    <a:pt x="198499" y="270320"/>
                  </a:cubicBezTo>
                  <a:cubicBezTo>
                    <a:pt x="198499" y="267405"/>
                    <a:pt x="200832" y="265019"/>
                    <a:pt x="203800" y="265019"/>
                  </a:cubicBezTo>
                  <a:lnTo>
                    <a:pt x="380090" y="265019"/>
                  </a:lnTo>
                  <a:cubicBezTo>
                    <a:pt x="383006" y="265019"/>
                    <a:pt x="385338" y="267405"/>
                    <a:pt x="385338" y="270320"/>
                  </a:cubicBezTo>
                  <a:cubicBezTo>
                    <a:pt x="385338" y="273235"/>
                    <a:pt x="383006" y="275620"/>
                    <a:pt x="380090" y="275620"/>
                  </a:cubicBezTo>
                  <a:close/>
                  <a:moveTo>
                    <a:pt x="186150" y="275620"/>
                  </a:moveTo>
                  <a:lnTo>
                    <a:pt x="0" y="275620"/>
                  </a:lnTo>
                  <a:lnTo>
                    <a:pt x="0" y="39859"/>
                  </a:lnTo>
                  <a:cubicBezTo>
                    <a:pt x="0" y="36944"/>
                    <a:pt x="2332" y="34559"/>
                    <a:pt x="5300" y="34559"/>
                  </a:cubicBezTo>
                  <a:cubicBezTo>
                    <a:pt x="8215" y="34559"/>
                    <a:pt x="10548" y="36944"/>
                    <a:pt x="10548" y="39859"/>
                  </a:cubicBezTo>
                  <a:lnTo>
                    <a:pt x="10548" y="265019"/>
                  </a:lnTo>
                  <a:lnTo>
                    <a:pt x="186414" y="265019"/>
                  </a:lnTo>
                  <a:cubicBezTo>
                    <a:pt x="189224" y="265178"/>
                    <a:pt x="191450" y="267510"/>
                    <a:pt x="191450" y="270320"/>
                  </a:cubicBezTo>
                  <a:cubicBezTo>
                    <a:pt x="191450" y="273235"/>
                    <a:pt x="189064" y="275620"/>
                    <a:pt x="186150" y="275620"/>
                  </a:cubicBezTo>
                  <a:close/>
                  <a:moveTo>
                    <a:pt x="380090" y="259401"/>
                  </a:moveTo>
                  <a:cubicBezTo>
                    <a:pt x="377123" y="259401"/>
                    <a:pt x="374737" y="257016"/>
                    <a:pt x="374737" y="254101"/>
                  </a:cubicBezTo>
                  <a:cubicBezTo>
                    <a:pt x="374737" y="251132"/>
                    <a:pt x="377123" y="248747"/>
                    <a:pt x="380090" y="248747"/>
                  </a:cubicBezTo>
                  <a:cubicBezTo>
                    <a:pt x="383006" y="248747"/>
                    <a:pt x="385338" y="251132"/>
                    <a:pt x="385338" y="254101"/>
                  </a:cubicBezTo>
                  <a:cubicBezTo>
                    <a:pt x="385338" y="257016"/>
                    <a:pt x="383006" y="259401"/>
                    <a:pt x="380090" y="259401"/>
                  </a:cubicBezTo>
                  <a:close/>
                  <a:moveTo>
                    <a:pt x="380090" y="241751"/>
                  </a:moveTo>
                  <a:cubicBezTo>
                    <a:pt x="377123" y="241751"/>
                    <a:pt x="374737" y="239365"/>
                    <a:pt x="374737" y="236450"/>
                  </a:cubicBezTo>
                  <a:lnTo>
                    <a:pt x="374737" y="10601"/>
                  </a:lnTo>
                  <a:lnTo>
                    <a:pt x="199877" y="10601"/>
                  </a:lnTo>
                  <a:cubicBezTo>
                    <a:pt x="196963" y="10601"/>
                    <a:pt x="194577" y="8216"/>
                    <a:pt x="194577" y="5300"/>
                  </a:cubicBezTo>
                  <a:cubicBezTo>
                    <a:pt x="194577" y="2385"/>
                    <a:pt x="196963" y="0"/>
                    <a:pt x="199877" y="0"/>
                  </a:cubicBezTo>
                  <a:lnTo>
                    <a:pt x="385338" y="0"/>
                  </a:lnTo>
                  <a:lnTo>
                    <a:pt x="385391" y="236450"/>
                  </a:lnTo>
                  <a:cubicBezTo>
                    <a:pt x="385391" y="239365"/>
                    <a:pt x="383006" y="241751"/>
                    <a:pt x="380090" y="241751"/>
                  </a:cubicBezTo>
                  <a:close/>
                  <a:moveTo>
                    <a:pt x="5300" y="27509"/>
                  </a:moveTo>
                  <a:cubicBezTo>
                    <a:pt x="2332" y="27509"/>
                    <a:pt x="0" y="25177"/>
                    <a:pt x="0" y="22262"/>
                  </a:cubicBezTo>
                  <a:cubicBezTo>
                    <a:pt x="0" y="19293"/>
                    <a:pt x="2332" y="16908"/>
                    <a:pt x="5300" y="16908"/>
                  </a:cubicBezTo>
                  <a:cubicBezTo>
                    <a:pt x="8215" y="16908"/>
                    <a:pt x="10548" y="19293"/>
                    <a:pt x="10548" y="22262"/>
                  </a:cubicBezTo>
                  <a:cubicBezTo>
                    <a:pt x="10548" y="25177"/>
                    <a:pt x="8215" y="27509"/>
                    <a:pt x="5300" y="27509"/>
                  </a:cubicBezTo>
                  <a:close/>
                  <a:moveTo>
                    <a:pt x="182227" y="10601"/>
                  </a:moveTo>
                  <a:lnTo>
                    <a:pt x="5936" y="10601"/>
                  </a:lnTo>
                  <a:cubicBezTo>
                    <a:pt x="3021" y="10601"/>
                    <a:pt x="636" y="8216"/>
                    <a:pt x="636" y="5300"/>
                  </a:cubicBezTo>
                  <a:cubicBezTo>
                    <a:pt x="636" y="2385"/>
                    <a:pt x="3021" y="0"/>
                    <a:pt x="5936" y="0"/>
                  </a:cubicBezTo>
                  <a:lnTo>
                    <a:pt x="182227" y="0"/>
                  </a:lnTo>
                  <a:cubicBezTo>
                    <a:pt x="185195" y="0"/>
                    <a:pt x="187528" y="2385"/>
                    <a:pt x="187528" y="5300"/>
                  </a:cubicBezTo>
                  <a:cubicBezTo>
                    <a:pt x="187528" y="8216"/>
                    <a:pt x="185195" y="10601"/>
                    <a:pt x="18222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2BC8CD25-976C-45A2-900C-E67AA0AF133F}"/>
                </a:ext>
              </a:extLst>
            </p:cNvPr>
            <p:cNvSpPr/>
            <p:nvPr/>
          </p:nvSpPr>
          <p:spPr>
            <a:xfrm>
              <a:off x="8624655" y="5835215"/>
              <a:ext cx="233217" cy="233217"/>
            </a:xfrm>
            <a:custGeom>
              <a:avLst/>
              <a:gdLst>
                <a:gd name="connsiteX0" fmla="*/ 118888 w 233216"/>
                <a:gd name="connsiteY0" fmla="*/ 237775 h 233216"/>
                <a:gd name="connsiteX1" fmla="*/ 0 w 233216"/>
                <a:gd name="connsiteY1" fmla="*/ 118888 h 233216"/>
                <a:gd name="connsiteX2" fmla="*/ 118888 w 233216"/>
                <a:gd name="connsiteY2" fmla="*/ 0 h 233216"/>
                <a:gd name="connsiteX3" fmla="*/ 237776 w 233216"/>
                <a:gd name="connsiteY3" fmla="*/ 118888 h 233216"/>
                <a:gd name="connsiteX4" fmla="*/ 118888 w 233216"/>
                <a:gd name="connsiteY4" fmla="*/ 237775 h 233216"/>
                <a:gd name="connsiteX5" fmla="*/ 118888 w 233216"/>
                <a:gd name="connsiteY5" fmla="*/ 10601 h 233216"/>
                <a:gd name="connsiteX6" fmla="*/ 10601 w 233216"/>
                <a:gd name="connsiteY6" fmla="*/ 118888 h 233216"/>
                <a:gd name="connsiteX7" fmla="*/ 118888 w 233216"/>
                <a:gd name="connsiteY7" fmla="*/ 227174 h 233216"/>
                <a:gd name="connsiteX8" fmla="*/ 227175 w 233216"/>
                <a:gd name="connsiteY8" fmla="*/ 118888 h 233216"/>
                <a:gd name="connsiteX9" fmla="*/ 118888 w 233216"/>
                <a:gd name="connsiteY9" fmla="*/ 10601 h 23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216" h="233216">
                  <a:moveTo>
                    <a:pt x="118888" y="237775"/>
                  </a:moveTo>
                  <a:cubicBezTo>
                    <a:pt x="53322" y="237775"/>
                    <a:pt x="0" y="184453"/>
                    <a:pt x="0" y="118888"/>
                  </a:cubicBezTo>
                  <a:cubicBezTo>
                    <a:pt x="0" y="53322"/>
                    <a:pt x="53322" y="0"/>
                    <a:pt x="118888" y="0"/>
                  </a:cubicBezTo>
                  <a:cubicBezTo>
                    <a:pt x="184454" y="0"/>
                    <a:pt x="237776" y="53322"/>
                    <a:pt x="237776" y="118888"/>
                  </a:cubicBezTo>
                  <a:cubicBezTo>
                    <a:pt x="237776" y="184453"/>
                    <a:pt x="184454" y="237775"/>
                    <a:pt x="118888" y="237775"/>
                  </a:cubicBezTo>
                  <a:close/>
                  <a:moveTo>
                    <a:pt x="118888" y="10601"/>
                  </a:moveTo>
                  <a:cubicBezTo>
                    <a:pt x="59152" y="10601"/>
                    <a:pt x="10601" y="59205"/>
                    <a:pt x="10601" y="118888"/>
                  </a:cubicBezTo>
                  <a:cubicBezTo>
                    <a:pt x="10601" y="178623"/>
                    <a:pt x="59206" y="227174"/>
                    <a:pt x="118888" y="227174"/>
                  </a:cubicBezTo>
                  <a:cubicBezTo>
                    <a:pt x="178623" y="227174"/>
                    <a:pt x="227175" y="178570"/>
                    <a:pt x="227175" y="118888"/>
                  </a:cubicBezTo>
                  <a:cubicBezTo>
                    <a:pt x="227175" y="59152"/>
                    <a:pt x="178623" y="10601"/>
                    <a:pt x="11888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CBB9BF4D-F386-46A6-ACA4-5EDF28AB1563}"/>
                </a:ext>
              </a:extLst>
            </p:cNvPr>
            <p:cNvSpPr/>
            <p:nvPr/>
          </p:nvSpPr>
          <p:spPr>
            <a:xfrm>
              <a:off x="8868738" y="5992266"/>
              <a:ext cx="42403" cy="10601"/>
            </a:xfrm>
            <a:custGeom>
              <a:avLst/>
              <a:gdLst>
                <a:gd name="connsiteX0" fmla="*/ 41979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1979 w 42403"/>
                <a:gd name="connsiteY4" fmla="*/ 0 h 10600"/>
                <a:gd name="connsiteX5" fmla="*/ 47280 w 42403"/>
                <a:gd name="connsiteY5" fmla="*/ 5300 h 10600"/>
                <a:gd name="connsiteX6" fmla="*/ 41979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197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1979" y="0"/>
                  </a:lnTo>
                  <a:cubicBezTo>
                    <a:pt x="44894" y="0"/>
                    <a:pt x="47280" y="2385"/>
                    <a:pt x="47280" y="5300"/>
                  </a:cubicBezTo>
                  <a:cubicBezTo>
                    <a:pt x="47280" y="8216"/>
                    <a:pt x="44894" y="10601"/>
                    <a:pt x="4197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0A439CA9-AEE4-4A21-A8DA-075E4357FC4C}"/>
                </a:ext>
              </a:extLst>
            </p:cNvPr>
            <p:cNvSpPr/>
            <p:nvPr/>
          </p:nvSpPr>
          <p:spPr>
            <a:xfrm>
              <a:off x="8849498" y="6020358"/>
              <a:ext cx="63605" cy="10601"/>
            </a:xfrm>
            <a:custGeom>
              <a:avLst/>
              <a:gdLst>
                <a:gd name="connsiteX0" fmla="*/ 61220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61220 w 63604"/>
                <a:gd name="connsiteY4" fmla="*/ 0 h 10600"/>
                <a:gd name="connsiteX5" fmla="*/ 66520 w 63604"/>
                <a:gd name="connsiteY5" fmla="*/ 5300 h 10600"/>
                <a:gd name="connsiteX6" fmla="*/ 61220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6122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1220" y="0"/>
                  </a:lnTo>
                  <a:cubicBezTo>
                    <a:pt x="64135" y="0"/>
                    <a:pt x="66520" y="2385"/>
                    <a:pt x="66520" y="5300"/>
                  </a:cubicBezTo>
                  <a:cubicBezTo>
                    <a:pt x="66520" y="8216"/>
                    <a:pt x="64135" y="10601"/>
                    <a:pt x="6122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27BF811-AFEE-42A5-B5E0-86EADDC5EC2F}"/>
                </a:ext>
              </a:extLst>
            </p:cNvPr>
            <p:cNvSpPr/>
            <p:nvPr/>
          </p:nvSpPr>
          <p:spPr>
            <a:xfrm>
              <a:off x="8819180" y="6048503"/>
              <a:ext cx="95407" cy="10601"/>
            </a:xfrm>
            <a:custGeom>
              <a:avLst/>
              <a:gdLst>
                <a:gd name="connsiteX0" fmla="*/ 91538 w 95406"/>
                <a:gd name="connsiteY0" fmla="*/ 10601 h 10600"/>
                <a:gd name="connsiteX1" fmla="*/ 5300 w 95406"/>
                <a:gd name="connsiteY1" fmla="*/ 10601 h 10600"/>
                <a:gd name="connsiteX2" fmla="*/ 0 w 95406"/>
                <a:gd name="connsiteY2" fmla="*/ 5300 h 10600"/>
                <a:gd name="connsiteX3" fmla="*/ 5300 w 95406"/>
                <a:gd name="connsiteY3" fmla="*/ 0 h 10600"/>
                <a:gd name="connsiteX4" fmla="*/ 91538 w 95406"/>
                <a:gd name="connsiteY4" fmla="*/ 0 h 10600"/>
                <a:gd name="connsiteX5" fmla="*/ 96838 w 95406"/>
                <a:gd name="connsiteY5" fmla="*/ 5300 h 10600"/>
                <a:gd name="connsiteX6" fmla="*/ 91538 w 954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06" h="10600">
                  <a:moveTo>
                    <a:pt x="9153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1538" y="0"/>
                  </a:lnTo>
                  <a:cubicBezTo>
                    <a:pt x="94453" y="0"/>
                    <a:pt x="96838" y="2385"/>
                    <a:pt x="96838" y="5300"/>
                  </a:cubicBezTo>
                  <a:cubicBezTo>
                    <a:pt x="96838" y="8216"/>
                    <a:pt x="94453" y="10601"/>
                    <a:pt x="9153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DCC6EDA2-9162-4A2B-819A-21DD3FBD8BA1}"/>
              </a:ext>
            </a:extLst>
          </p:cNvPr>
          <p:cNvGrpSpPr/>
          <p:nvPr/>
        </p:nvGrpSpPr>
        <p:grpSpPr>
          <a:xfrm>
            <a:off x="2248397" y="2541187"/>
            <a:ext cx="269366" cy="461129"/>
            <a:chOff x="2271772" y="2581202"/>
            <a:chExt cx="222616" cy="381098"/>
          </a:xfrm>
        </p:grpSpPr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491DD2-F6A4-4E30-B134-AE9456BC97E0}"/>
                </a:ext>
              </a:extLst>
            </p:cNvPr>
            <p:cNvSpPr/>
            <p:nvPr/>
          </p:nvSpPr>
          <p:spPr>
            <a:xfrm>
              <a:off x="2271772" y="2649047"/>
              <a:ext cx="222616" cy="249118"/>
            </a:xfrm>
            <a:custGeom>
              <a:avLst/>
              <a:gdLst>
                <a:gd name="connsiteX0" fmla="*/ 163517 w 222616"/>
                <a:gd name="connsiteY0" fmla="*/ 249648 h 249118"/>
                <a:gd name="connsiteX1" fmla="*/ 59099 w 222616"/>
                <a:gd name="connsiteY1" fmla="*/ 249648 h 249118"/>
                <a:gd name="connsiteX2" fmla="*/ 0 w 222616"/>
                <a:gd name="connsiteY2" fmla="*/ 190549 h 249118"/>
                <a:gd name="connsiteX3" fmla="*/ 0 w 222616"/>
                <a:gd name="connsiteY3" fmla="*/ 59099 h 249118"/>
                <a:gd name="connsiteX4" fmla="*/ 59099 w 222616"/>
                <a:gd name="connsiteY4" fmla="*/ 0 h 249118"/>
                <a:gd name="connsiteX5" fmla="*/ 163517 w 222616"/>
                <a:gd name="connsiteY5" fmla="*/ 0 h 249118"/>
                <a:gd name="connsiteX6" fmla="*/ 222616 w 222616"/>
                <a:gd name="connsiteY6" fmla="*/ 59099 h 249118"/>
                <a:gd name="connsiteX7" fmla="*/ 222616 w 222616"/>
                <a:gd name="connsiteY7" fmla="*/ 190496 h 249118"/>
                <a:gd name="connsiteX8" fmla="*/ 163517 w 222616"/>
                <a:gd name="connsiteY8" fmla="*/ 249648 h 249118"/>
                <a:gd name="connsiteX9" fmla="*/ 59099 w 222616"/>
                <a:gd name="connsiteY9" fmla="*/ 10601 h 249118"/>
                <a:gd name="connsiteX10" fmla="*/ 10601 w 222616"/>
                <a:gd name="connsiteY10" fmla="*/ 59099 h 249118"/>
                <a:gd name="connsiteX11" fmla="*/ 10601 w 222616"/>
                <a:gd name="connsiteY11" fmla="*/ 190496 h 249118"/>
                <a:gd name="connsiteX12" fmla="*/ 59099 w 222616"/>
                <a:gd name="connsiteY12" fmla="*/ 238994 h 249118"/>
                <a:gd name="connsiteX13" fmla="*/ 163517 w 222616"/>
                <a:gd name="connsiteY13" fmla="*/ 238994 h 249118"/>
                <a:gd name="connsiteX14" fmla="*/ 212015 w 222616"/>
                <a:gd name="connsiteY14" fmla="*/ 190496 h 249118"/>
                <a:gd name="connsiteX15" fmla="*/ 212015 w 222616"/>
                <a:gd name="connsiteY15" fmla="*/ 59099 h 249118"/>
                <a:gd name="connsiteX16" fmla="*/ 163517 w 222616"/>
                <a:gd name="connsiteY16" fmla="*/ 10601 h 249118"/>
                <a:gd name="connsiteX17" fmla="*/ 59099 w 222616"/>
                <a:gd name="connsiteY17" fmla="*/ 10601 h 24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2616" h="249118">
                  <a:moveTo>
                    <a:pt x="163517" y="249648"/>
                  </a:moveTo>
                  <a:lnTo>
                    <a:pt x="59099" y="249648"/>
                  </a:lnTo>
                  <a:cubicBezTo>
                    <a:pt x="26502" y="249648"/>
                    <a:pt x="0" y="223146"/>
                    <a:pt x="0" y="190549"/>
                  </a:cubicBezTo>
                  <a:lnTo>
                    <a:pt x="0" y="59099"/>
                  </a:lnTo>
                  <a:cubicBezTo>
                    <a:pt x="0" y="26502"/>
                    <a:pt x="26502" y="0"/>
                    <a:pt x="59099" y="0"/>
                  </a:cubicBezTo>
                  <a:lnTo>
                    <a:pt x="163517" y="0"/>
                  </a:lnTo>
                  <a:cubicBezTo>
                    <a:pt x="196114" y="0"/>
                    <a:pt x="222616" y="26502"/>
                    <a:pt x="222616" y="59099"/>
                  </a:cubicBezTo>
                  <a:lnTo>
                    <a:pt x="222616" y="190496"/>
                  </a:lnTo>
                  <a:cubicBezTo>
                    <a:pt x="222616" y="223146"/>
                    <a:pt x="196114" y="249648"/>
                    <a:pt x="163517" y="249648"/>
                  </a:cubicBezTo>
                  <a:close/>
                  <a:moveTo>
                    <a:pt x="59099" y="10601"/>
                  </a:moveTo>
                  <a:cubicBezTo>
                    <a:pt x="32332" y="10601"/>
                    <a:pt x="10601" y="32385"/>
                    <a:pt x="10601" y="59099"/>
                  </a:cubicBezTo>
                  <a:lnTo>
                    <a:pt x="10601" y="190496"/>
                  </a:lnTo>
                  <a:cubicBezTo>
                    <a:pt x="10601" y="217263"/>
                    <a:pt x="32385" y="238994"/>
                    <a:pt x="59099" y="238994"/>
                  </a:cubicBezTo>
                  <a:lnTo>
                    <a:pt x="163517" y="238994"/>
                  </a:lnTo>
                  <a:cubicBezTo>
                    <a:pt x="190284" y="238994"/>
                    <a:pt x="212015" y="217210"/>
                    <a:pt x="212015" y="190496"/>
                  </a:cubicBezTo>
                  <a:lnTo>
                    <a:pt x="212015" y="59099"/>
                  </a:lnTo>
                  <a:cubicBezTo>
                    <a:pt x="212015" y="32332"/>
                    <a:pt x="190231" y="10601"/>
                    <a:pt x="163517" y="10601"/>
                  </a:cubicBezTo>
                  <a:lnTo>
                    <a:pt x="59099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B88F9DC-9A8C-476D-97D1-389BCACE0373}"/>
                </a:ext>
              </a:extLst>
            </p:cNvPr>
            <p:cNvSpPr/>
            <p:nvPr/>
          </p:nvSpPr>
          <p:spPr>
            <a:xfrm>
              <a:off x="2287620" y="2663888"/>
              <a:ext cx="190814" cy="217316"/>
            </a:xfrm>
            <a:custGeom>
              <a:avLst/>
              <a:gdLst>
                <a:gd name="connsiteX0" fmla="*/ 148040 w 190813"/>
                <a:gd name="connsiteY0" fmla="*/ 219966 h 217315"/>
                <a:gd name="connsiteX1" fmla="*/ 42827 w 190813"/>
                <a:gd name="connsiteY1" fmla="*/ 219966 h 217315"/>
                <a:gd name="connsiteX2" fmla="*/ 0 w 190813"/>
                <a:gd name="connsiteY2" fmla="*/ 177139 h 217315"/>
                <a:gd name="connsiteX3" fmla="*/ 0 w 190813"/>
                <a:gd name="connsiteY3" fmla="*/ 42827 h 217315"/>
                <a:gd name="connsiteX4" fmla="*/ 42827 w 190813"/>
                <a:gd name="connsiteY4" fmla="*/ 0 h 217315"/>
                <a:gd name="connsiteX5" fmla="*/ 148040 w 190813"/>
                <a:gd name="connsiteY5" fmla="*/ 0 h 217315"/>
                <a:gd name="connsiteX6" fmla="*/ 190867 w 190813"/>
                <a:gd name="connsiteY6" fmla="*/ 42827 h 217315"/>
                <a:gd name="connsiteX7" fmla="*/ 190867 w 190813"/>
                <a:gd name="connsiteY7" fmla="*/ 177139 h 217315"/>
                <a:gd name="connsiteX8" fmla="*/ 148040 w 190813"/>
                <a:gd name="connsiteY8" fmla="*/ 219966 h 217315"/>
                <a:gd name="connsiteX9" fmla="*/ 42880 w 190813"/>
                <a:gd name="connsiteY9" fmla="*/ 10601 h 217315"/>
                <a:gd name="connsiteX10" fmla="*/ 10654 w 190813"/>
                <a:gd name="connsiteY10" fmla="*/ 42827 h 217315"/>
                <a:gd name="connsiteX11" fmla="*/ 10654 w 190813"/>
                <a:gd name="connsiteY11" fmla="*/ 177139 h 217315"/>
                <a:gd name="connsiteX12" fmla="*/ 42880 w 190813"/>
                <a:gd name="connsiteY12" fmla="*/ 209365 h 217315"/>
                <a:gd name="connsiteX13" fmla="*/ 148093 w 190813"/>
                <a:gd name="connsiteY13" fmla="*/ 209365 h 217315"/>
                <a:gd name="connsiteX14" fmla="*/ 180319 w 190813"/>
                <a:gd name="connsiteY14" fmla="*/ 177139 h 217315"/>
                <a:gd name="connsiteX15" fmla="*/ 180319 w 190813"/>
                <a:gd name="connsiteY15" fmla="*/ 42827 h 217315"/>
                <a:gd name="connsiteX16" fmla="*/ 148093 w 190813"/>
                <a:gd name="connsiteY16" fmla="*/ 10601 h 217315"/>
                <a:gd name="connsiteX17" fmla="*/ 42880 w 190813"/>
                <a:gd name="connsiteY17" fmla="*/ 10601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813" h="217315">
                  <a:moveTo>
                    <a:pt x="148040" y="219966"/>
                  </a:moveTo>
                  <a:lnTo>
                    <a:pt x="42827" y="219966"/>
                  </a:lnTo>
                  <a:cubicBezTo>
                    <a:pt x="19240" y="219966"/>
                    <a:pt x="0" y="200779"/>
                    <a:pt x="0" y="177139"/>
                  </a:cubicBezTo>
                  <a:lnTo>
                    <a:pt x="0" y="42827"/>
                  </a:lnTo>
                  <a:cubicBezTo>
                    <a:pt x="0" y="19240"/>
                    <a:pt x="19187" y="0"/>
                    <a:pt x="42827" y="0"/>
                  </a:cubicBezTo>
                  <a:lnTo>
                    <a:pt x="148040" y="0"/>
                  </a:lnTo>
                  <a:cubicBezTo>
                    <a:pt x="171626" y="0"/>
                    <a:pt x="190867" y="19187"/>
                    <a:pt x="190867" y="42827"/>
                  </a:cubicBezTo>
                  <a:lnTo>
                    <a:pt x="190867" y="177139"/>
                  </a:lnTo>
                  <a:cubicBezTo>
                    <a:pt x="190867" y="200726"/>
                    <a:pt x="171679" y="219966"/>
                    <a:pt x="148040" y="219966"/>
                  </a:cubicBezTo>
                  <a:close/>
                  <a:moveTo>
                    <a:pt x="42880" y="10601"/>
                  </a:moveTo>
                  <a:cubicBezTo>
                    <a:pt x="25124" y="10601"/>
                    <a:pt x="10654" y="25071"/>
                    <a:pt x="10654" y="42827"/>
                  </a:cubicBezTo>
                  <a:lnTo>
                    <a:pt x="10654" y="177139"/>
                  </a:lnTo>
                  <a:cubicBezTo>
                    <a:pt x="10654" y="194895"/>
                    <a:pt x="25124" y="209365"/>
                    <a:pt x="42880" y="209365"/>
                  </a:cubicBezTo>
                  <a:lnTo>
                    <a:pt x="148093" y="209365"/>
                  </a:lnTo>
                  <a:cubicBezTo>
                    <a:pt x="165849" y="209365"/>
                    <a:pt x="180319" y="194895"/>
                    <a:pt x="180319" y="177139"/>
                  </a:cubicBezTo>
                  <a:lnTo>
                    <a:pt x="180319" y="42827"/>
                  </a:lnTo>
                  <a:cubicBezTo>
                    <a:pt x="180319" y="25071"/>
                    <a:pt x="165849" y="10601"/>
                    <a:pt x="148093" y="10601"/>
                  </a:cubicBezTo>
                  <a:lnTo>
                    <a:pt x="4288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2596BE8B-0E27-4CD7-A8F6-42A2123B47DD}"/>
                </a:ext>
              </a:extLst>
            </p:cNvPr>
            <p:cNvSpPr/>
            <p:nvPr/>
          </p:nvSpPr>
          <p:spPr>
            <a:xfrm>
              <a:off x="2301666" y="2581202"/>
              <a:ext cx="159012" cy="74205"/>
            </a:xfrm>
            <a:custGeom>
              <a:avLst/>
              <a:gdLst>
                <a:gd name="connsiteX0" fmla="*/ 162775 w 159011"/>
                <a:gd name="connsiteY0" fmla="*/ 78446 h 74205"/>
                <a:gd name="connsiteX1" fmla="*/ 0 w 159011"/>
                <a:gd name="connsiteY1" fmla="*/ 78446 h 74205"/>
                <a:gd name="connsiteX2" fmla="*/ 20141 w 159011"/>
                <a:gd name="connsiteY2" fmla="*/ 6784 h 74205"/>
                <a:gd name="connsiteX3" fmla="*/ 29099 w 159011"/>
                <a:gd name="connsiteY3" fmla="*/ 0 h 74205"/>
                <a:gd name="connsiteX4" fmla="*/ 133623 w 159011"/>
                <a:gd name="connsiteY4" fmla="*/ 0 h 74205"/>
                <a:gd name="connsiteX5" fmla="*/ 142580 w 159011"/>
                <a:gd name="connsiteY5" fmla="*/ 6784 h 74205"/>
                <a:gd name="connsiteX6" fmla="*/ 162775 w 159011"/>
                <a:gd name="connsiteY6" fmla="*/ 78446 h 74205"/>
                <a:gd name="connsiteX7" fmla="*/ 13993 w 159011"/>
                <a:gd name="connsiteY7" fmla="*/ 67845 h 74205"/>
                <a:gd name="connsiteX8" fmla="*/ 148782 w 159011"/>
                <a:gd name="connsiteY8" fmla="*/ 67845 h 74205"/>
                <a:gd name="connsiteX9" fmla="*/ 132669 w 159011"/>
                <a:gd name="connsiteY9" fmla="*/ 10601 h 74205"/>
                <a:gd name="connsiteX10" fmla="*/ 30053 w 159011"/>
                <a:gd name="connsiteY10" fmla="*/ 10601 h 74205"/>
                <a:gd name="connsiteX11" fmla="*/ 13993 w 159011"/>
                <a:gd name="connsiteY11" fmla="*/ 67845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9011" h="74205">
                  <a:moveTo>
                    <a:pt x="162775" y="78446"/>
                  </a:moveTo>
                  <a:lnTo>
                    <a:pt x="0" y="78446"/>
                  </a:lnTo>
                  <a:lnTo>
                    <a:pt x="20141" y="6784"/>
                  </a:lnTo>
                  <a:cubicBezTo>
                    <a:pt x="21255" y="2809"/>
                    <a:pt x="24965" y="0"/>
                    <a:pt x="29099" y="0"/>
                  </a:cubicBezTo>
                  <a:lnTo>
                    <a:pt x="133623" y="0"/>
                  </a:lnTo>
                  <a:cubicBezTo>
                    <a:pt x="137757" y="0"/>
                    <a:pt x="141467" y="2809"/>
                    <a:pt x="142580" y="6784"/>
                  </a:cubicBezTo>
                  <a:lnTo>
                    <a:pt x="162775" y="78446"/>
                  </a:lnTo>
                  <a:close/>
                  <a:moveTo>
                    <a:pt x="13993" y="67845"/>
                  </a:moveTo>
                  <a:lnTo>
                    <a:pt x="148782" y="67845"/>
                  </a:lnTo>
                  <a:lnTo>
                    <a:pt x="132669" y="10601"/>
                  </a:lnTo>
                  <a:lnTo>
                    <a:pt x="30053" y="10601"/>
                  </a:lnTo>
                  <a:lnTo>
                    <a:pt x="13993" y="6784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91A54148-FBE5-4E48-900D-74E8B12DF7AD}"/>
                </a:ext>
              </a:extLst>
            </p:cNvPr>
            <p:cNvSpPr/>
            <p:nvPr/>
          </p:nvSpPr>
          <p:spPr>
            <a:xfrm>
              <a:off x="2301719" y="2888095"/>
              <a:ext cx="159012" cy="74205"/>
            </a:xfrm>
            <a:custGeom>
              <a:avLst/>
              <a:gdLst>
                <a:gd name="connsiteX0" fmla="*/ 133623 w 159011"/>
                <a:gd name="connsiteY0" fmla="*/ 78446 h 74205"/>
                <a:gd name="connsiteX1" fmla="*/ 29099 w 159011"/>
                <a:gd name="connsiteY1" fmla="*/ 78446 h 74205"/>
                <a:gd name="connsiteX2" fmla="*/ 20141 w 159011"/>
                <a:gd name="connsiteY2" fmla="*/ 71661 h 74205"/>
                <a:gd name="connsiteX3" fmla="*/ 0 w 159011"/>
                <a:gd name="connsiteY3" fmla="*/ 0 h 74205"/>
                <a:gd name="connsiteX4" fmla="*/ 162775 w 159011"/>
                <a:gd name="connsiteY4" fmla="*/ 0 h 74205"/>
                <a:gd name="connsiteX5" fmla="*/ 142633 w 159011"/>
                <a:gd name="connsiteY5" fmla="*/ 71661 h 74205"/>
                <a:gd name="connsiteX6" fmla="*/ 133623 w 159011"/>
                <a:gd name="connsiteY6" fmla="*/ 78446 h 74205"/>
                <a:gd name="connsiteX7" fmla="*/ 30053 w 159011"/>
                <a:gd name="connsiteY7" fmla="*/ 67845 h 74205"/>
                <a:gd name="connsiteX8" fmla="*/ 132669 w 159011"/>
                <a:gd name="connsiteY8" fmla="*/ 67845 h 74205"/>
                <a:gd name="connsiteX9" fmla="*/ 148782 w 159011"/>
                <a:gd name="connsiteY9" fmla="*/ 10601 h 74205"/>
                <a:gd name="connsiteX10" fmla="*/ 13993 w 159011"/>
                <a:gd name="connsiteY10" fmla="*/ 10601 h 74205"/>
                <a:gd name="connsiteX11" fmla="*/ 30053 w 159011"/>
                <a:gd name="connsiteY11" fmla="*/ 67845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9011" h="74205">
                  <a:moveTo>
                    <a:pt x="133623" y="78446"/>
                  </a:moveTo>
                  <a:lnTo>
                    <a:pt x="29099" y="78446"/>
                  </a:lnTo>
                  <a:cubicBezTo>
                    <a:pt x="24965" y="78446"/>
                    <a:pt x="21255" y="75637"/>
                    <a:pt x="20141" y="71661"/>
                  </a:cubicBezTo>
                  <a:lnTo>
                    <a:pt x="0" y="0"/>
                  </a:lnTo>
                  <a:lnTo>
                    <a:pt x="162775" y="0"/>
                  </a:lnTo>
                  <a:lnTo>
                    <a:pt x="142633" y="71661"/>
                  </a:lnTo>
                  <a:cubicBezTo>
                    <a:pt x="141467" y="75690"/>
                    <a:pt x="137810" y="78446"/>
                    <a:pt x="133623" y="78446"/>
                  </a:cubicBezTo>
                  <a:close/>
                  <a:moveTo>
                    <a:pt x="30053" y="67845"/>
                  </a:moveTo>
                  <a:lnTo>
                    <a:pt x="132669" y="67845"/>
                  </a:lnTo>
                  <a:lnTo>
                    <a:pt x="148782" y="10601"/>
                  </a:lnTo>
                  <a:lnTo>
                    <a:pt x="13993" y="10601"/>
                  </a:lnTo>
                  <a:lnTo>
                    <a:pt x="30053" y="6784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3" name="Group 762">
            <a:extLst>
              <a:ext uri="{FF2B5EF4-FFF2-40B4-BE49-F238E27FC236}">
                <a16:creationId xmlns:a16="http://schemas.microsoft.com/office/drawing/2014/main" id="{1A917BD2-B25F-4E05-A7A8-E372A696EA3D}"/>
              </a:ext>
            </a:extLst>
          </p:cNvPr>
          <p:cNvGrpSpPr/>
          <p:nvPr/>
        </p:nvGrpSpPr>
        <p:grpSpPr>
          <a:xfrm>
            <a:off x="3309243" y="2541037"/>
            <a:ext cx="267828" cy="462244"/>
            <a:chOff x="3332485" y="2581149"/>
            <a:chExt cx="221345" cy="382020"/>
          </a:xfrm>
        </p:grpSpPr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494666DB-3EEA-4932-ADCA-D69DC465BF6C}"/>
                </a:ext>
              </a:extLst>
            </p:cNvPr>
            <p:cNvSpPr/>
            <p:nvPr/>
          </p:nvSpPr>
          <p:spPr>
            <a:xfrm>
              <a:off x="3332485" y="2646450"/>
              <a:ext cx="212015" cy="249118"/>
            </a:xfrm>
            <a:custGeom>
              <a:avLst/>
              <a:gdLst>
                <a:gd name="connsiteX0" fmla="*/ 158111 w 212015"/>
                <a:gd name="connsiteY0" fmla="*/ 253093 h 249118"/>
                <a:gd name="connsiteX1" fmla="*/ 54435 w 212015"/>
                <a:gd name="connsiteY1" fmla="*/ 253093 h 249118"/>
                <a:gd name="connsiteX2" fmla="*/ 17703 w 212015"/>
                <a:gd name="connsiteY2" fmla="*/ 238782 h 249118"/>
                <a:gd name="connsiteX3" fmla="*/ 265 w 212015"/>
                <a:gd name="connsiteY3" fmla="*/ 203747 h 249118"/>
                <a:gd name="connsiteX4" fmla="*/ 1484 w 212015"/>
                <a:gd name="connsiteY4" fmla="*/ 199825 h 249118"/>
                <a:gd name="connsiteX5" fmla="*/ 5035 w 212015"/>
                <a:gd name="connsiteY5" fmla="*/ 197969 h 249118"/>
                <a:gd name="connsiteX6" fmla="*/ 10813 w 212015"/>
                <a:gd name="connsiteY6" fmla="*/ 202740 h 249118"/>
                <a:gd name="connsiteX7" fmla="*/ 54435 w 212015"/>
                <a:gd name="connsiteY7" fmla="*/ 242493 h 249118"/>
                <a:gd name="connsiteX8" fmla="*/ 158111 w 212015"/>
                <a:gd name="connsiteY8" fmla="*/ 242493 h 249118"/>
                <a:gd name="connsiteX9" fmla="*/ 201945 w 212015"/>
                <a:gd name="connsiteY9" fmla="*/ 198658 h 249118"/>
                <a:gd name="connsiteX10" fmla="*/ 201945 w 212015"/>
                <a:gd name="connsiteY10" fmla="*/ 111732 h 249118"/>
                <a:gd name="connsiteX11" fmla="*/ 207245 w 212015"/>
                <a:gd name="connsiteY11" fmla="*/ 106432 h 249118"/>
                <a:gd name="connsiteX12" fmla="*/ 212546 w 212015"/>
                <a:gd name="connsiteY12" fmla="*/ 111732 h 249118"/>
                <a:gd name="connsiteX13" fmla="*/ 212546 w 212015"/>
                <a:gd name="connsiteY13" fmla="*/ 198658 h 249118"/>
                <a:gd name="connsiteX14" fmla="*/ 158111 w 212015"/>
                <a:gd name="connsiteY14" fmla="*/ 253093 h 249118"/>
                <a:gd name="connsiteX15" fmla="*/ 5300 w 212015"/>
                <a:gd name="connsiteY15" fmla="*/ 190920 h 249118"/>
                <a:gd name="connsiteX16" fmla="*/ 0 w 212015"/>
                <a:gd name="connsiteY16" fmla="*/ 185620 h 249118"/>
                <a:gd name="connsiteX17" fmla="*/ 0 w 212015"/>
                <a:gd name="connsiteY17" fmla="*/ 54435 h 249118"/>
                <a:gd name="connsiteX18" fmla="*/ 54435 w 212015"/>
                <a:gd name="connsiteY18" fmla="*/ 0 h 249118"/>
                <a:gd name="connsiteX19" fmla="*/ 158111 w 212015"/>
                <a:gd name="connsiteY19" fmla="*/ 0 h 249118"/>
                <a:gd name="connsiteX20" fmla="*/ 212546 w 212015"/>
                <a:gd name="connsiteY20" fmla="*/ 54435 h 249118"/>
                <a:gd name="connsiteX21" fmla="*/ 212546 w 212015"/>
                <a:gd name="connsiteY21" fmla="*/ 76485 h 249118"/>
                <a:gd name="connsiteX22" fmla="*/ 207245 w 212015"/>
                <a:gd name="connsiteY22" fmla="*/ 81785 h 249118"/>
                <a:gd name="connsiteX23" fmla="*/ 201945 w 212015"/>
                <a:gd name="connsiteY23" fmla="*/ 76485 h 249118"/>
                <a:gd name="connsiteX24" fmla="*/ 201945 w 212015"/>
                <a:gd name="connsiteY24" fmla="*/ 54435 h 249118"/>
                <a:gd name="connsiteX25" fmla="*/ 158111 w 212015"/>
                <a:gd name="connsiteY25" fmla="*/ 10601 h 249118"/>
                <a:gd name="connsiteX26" fmla="*/ 54435 w 212015"/>
                <a:gd name="connsiteY26" fmla="*/ 10601 h 249118"/>
                <a:gd name="connsiteX27" fmla="*/ 10601 w 212015"/>
                <a:gd name="connsiteY27" fmla="*/ 54435 h 249118"/>
                <a:gd name="connsiteX28" fmla="*/ 10601 w 212015"/>
                <a:gd name="connsiteY28" fmla="*/ 185620 h 249118"/>
                <a:gd name="connsiteX29" fmla="*/ 5300 w 212015"/>
                <a:gd name="connsiteY29" fmla="*/ 190920 h 249118"/>
                <a:gd name="connsiteX30" fmla="*/ 207245 w 212015"/>
                <a:gd name="connsiteY30" fmla="*/ 99435 h 249118"/>
                <a:gd name="connsiteX31" fmla="*/ 201945 w 212015"/>
                <a:gd name="connsiteY31" fmla="*/ 94135 h 249118"/>
                <a:gd name="connsiteX32" fmla="*/ 207245 w 212015"/>
                <a:gd name="connsiteY32" fmla="*/ 88834 h 249118"/>
                <a:gd name="connsiteX33" fmla="*/ 212546 w 212015"/>
                <a:gd name="connsiteY33" fmla="*/ 94135 h 249118"/>
                <a:gd name="connsiteX34" fmla="*/ 207245 w 212015"/>
                <a:gd name="connsiteY34" fmla="*/ 99435 h 24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2015" h="249118">
                  <a:moveTo>
                    <a:pt x="158111" y="253093"/>
                  </a:moveTo>
                  <a:lnTo>
                    <a:pt x="54435" y="253093"/>
                  </a:lnTo>
                  <a:cubicBezTo>
                    <a:pt x="40813" y="253093"/>
                    <a:pt x="27721" y="248005"/>
                    <a:pt x="17703" y="238782"/>
                  </a:cubicBezTo>
                  <a:cubicBezTo>
                    <a:pt x="7686" y="229666"/>
                    <a:pt x="1484" y="217210"/>
                    <a:pt x="265" y="203747"/>
                  </a:cubicBezTo>
                  <a:cubicBezTo>
                    <a:pt x="106" y="202316"/>
                    <a:pt x="530" y="200938"/>
                    <a:pt x="1484" y="199825"/>
                  </a:cubicBezTo>
                  <a:cubicBezTo>
                    <a:pt x="2385" y="198764"/>
                    <a:pt x="3657" y="198075"/>
                    <a:pt x="5035" y="197969"/>
                  </a:cubicBezTo>
                  <a:cubicBezTo>
                    <a:pt x="7951" y="197651"/>
                    <a:pt x="10548" y="199825"/>
                    <a:pt x="10813" y="202740"/>
                  </a:cubicBezTo>
                  <a:cubicBezTo>
                    <a:pt x="12880" y="225425"/>
                    <a:pt x="31643" y="242493"/>
                    <a:pt x="54435" y="242493"/>
                  </a:cubicBezTo>
                  <a:lnTo>
                    <a:pt x="158111" y="242493"/>
                  </a:lnTo>
                  <a:cubicBezTo>
                    <a:pt x="182227" y="242440"/>
                    <a:pt x="201892" y="222775"/>
                    <a:pt x="201945" y="198658"/>
                  </a:cubicBezTo>
                  <a:lnTo>
                    <a:pt x="201945" y="111732"/>
                  </a:lnTo>
                  <a:cubicBezTo>
                    <a:pt x="201945" y="108817"/>
                    <a:pt x="204330" y="106432"/>
                    <a:pt x="207245" y="106432"/>
                  </a:cubicBezTo>
                  <a:cubicBezTo>
                    <a:pt x="210160" y="106432"/>
                    <a:pt x="212546" y="108817"/>
                    <a:pt x="212546" y="111732"/>
                  </a:cubicBezTo>
                  <a:lnTo>
                    <a:pt x="212546" y="198658"/>
                  </a:lnTo>
                  <a:cubicBezTo>
                    <a:pt x="212546" y="228659"/>
                    <a:pt x="188111" y="253093"/>
                    <a:pt x="158111" y="253093"/>
                  </a:cubicBezTo>
                  <a:close/>
                  <a:moveTo>
                    <a:pt x="5300" y="190920"/>
                  </a:moveTo>
                  <a:cubicBezTo>
                    <a:pt x="2385" y="190920"/>
                    <a:pt x="0" y="188535"/>
                    <a:pt x="0" y="185620"/>
                  </a:cubicBezTo>
                  <a:lnTo>
                    <a:pt x="0" y="54435"/>
                  </a:lnTo>
                  <a:cubicBezTo>
                    <a:pt x="0" y="24435"/>
                    <a:pt x="24435" y="0"/>
                    <a:pt x="54435" y="0"/>
                  </a:cubicBezTo>
                  <a:lnTo>
                    <a:pt x="158111" y="0"/>
                  </a:lnTo>
                  <a:cubicBezTo>
                    <a:pt x="188111" y="0"/>
                    <a:pt x="212546" y="24435"/>
                    <a:pt x="212546" y="54435"/>
                  </a:cubicBezTo>
                  <a:lnTo>
                    <a:pt x="212546" y="76485"/>
                  </a:lnTo>
                  <a:cubicBezTo>
                    <a:pt x="212546" y="79400"/>
                    <a:pt x="210160" y="81785"/>
                    <a:pt x="207245" y="81785"/>
                  </a:cubicBezTo>
                  <a:cubicBezTo>
                    <a:pt x="204330" y="81785"/>
                    <a:pt x="201945" y="79400"/>
                    <a:pt x="201945" y="76485"/>
                  </a:cubicBezTo>
                  <a:lnTo>
                    <a:pt x="201945" y="54435"/>
                  </a:lnTo>
                  <a:cubicBezTo>
                    <a:pt x="201892" y="30318"/>
                    <a:pt x="182227" y="10654"/>
                    <a:pt x="158111" y="10601"/>
                  </a:cubicBezTo>
                  <a:lnTo>
                    <a:pt x="54435" y="10601"/>
                  </a:lnTo>
                  <a:cubicBezTo>
                    <a:pt x="30318" y="10654"/>
                    <a:pt x="10654" y="30318"/>
                    <a:pt x="10601" y="54435"/>
                  </a:cubicBezTo>
                  <a:lnTo>
                    <a:pt x="10601" y="185620"/>
                  </a:lnTo>
                  <a:cubicBezTo>
                    <a:pt x="10601" y="188535"/>
                    <a:pt x="8269" y="190920"/>
                    <a:pt x="5300" y="190920"/>
                  </a:cubicBezTo>
                  <a:close/>
                  <a:moveTo>
                    <a:pt x="207245" y="99435"/>
                  </a:moveTo>
                  <a:cubicBezTo>
                    <a:pt x="204330" y="99435"/>
                    <a:pt x="201945" y="97050"/>
                    <a:pt x="201945" y="94135"/>
                  </a:cubicBezTo>
                  <a:cubicBezTo>
                    <a:pt x="201945" y="91220"/>
                    <a:pt x="204330" y="88834"/>
                    <a:pt x="207245" y="88834"/>
                  </a:cubicBezTo>
                  <a:cubicBezTo>
                    <a:pt x="210160" y="88834"/>
                    <a:pt x="212546" y="91220"/>
                    <a:pt x="212546" y="94135"/>
                  </a:cubicBezTo>
                  <a:cubicBezTo>
                    <a:pt x="212546" y="97050"/>
                    <a:pt x="210160" y="99435"/>
                    <a:pt x="207245" y="994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B2FE7B2A-52C2-401C-8128-FCC11C5EEF8D}"/>
                </a:ext>
              </a:extLst>
            </p:cNvPr>
            <p:cNvSpPr/>
            <p:nvPr/>
          </p:nvSpPr>
          <p:spPr>
            <a:xfrm>
              <a:off x="3363995" y="2581149"/>
              <a:ext cx="148411" cy="74205"/>
            </a:xfrm>
            <a:custGeom>
              <a:avLst/>
              <a:gdLst>
                <a:gd name="connsiteX0" fmla="*/ 144251 w 148410"/>
                <a:gd name="connsiteY0" fmla="*/ 77651 h 74205"/>
                <a:gd name="connsiteX1" fmla="*/ 139481 w 148410"/>
                <a:gd name="connsiteY1" fmla="*/ 74735 h 74205"/>
                <a:gd name="connsiteX2" fmla="*/ 139375 w 148410"/>
                <a:gd name="connsiteY2" fmla="*/ 74470 h 74205"/>
                <a:gd name="connsiteX3" fmla="*/ 129781 w 148410"/>
                <a:gd name="connsiteY3" fmla="*/ 34930 h 74205"/>
                <a:gd name="connsiteX4" fmla="*/ 125329 w 148410"/>
                <a:gd name="connsiteY4" fmla="*/ 16484 h 74205"/>
                <a:gd name="connsiteX5" fmla="*/ 103544 w 148410"/>
                <a:gd name="connsiteY5" fmla="*/ 10601 h 74205"/>
                <a:gd name="connsiteX6" fmla="*/ 45982 w 148410"/>
                <a:gd name="connsiteY6" fmla="*/ 10601 h 74205"/>
                <a:gd name="connsiteX7" fmla="*/ 23614 w 148410"/>
                <a:gd name="connsiteY7" fmla="*/ 17226 h 74205"/>
                <a:gd name="connsiteX8" fmla="*/ 16194 w 148410"/>
                <a:gd name="connsiteY8" fmla="*/ 18180 h 74205"/>
                <a:gd name="connsiteX9" fmla="*/ 14180 w 148410"/>
                <a:gd name="connsiteY9" fmla="*/ 14629 h 74205"/>
                <a:gd name="connsiteX10" fmla="*/ 15240 w 148410"/>
                <a:gd name="connsiteY10" fmla="*/ 10707 h 74205"/>
                <a:gd name="connsiteX11" fmla="*/ 45876 w 148410"/>
                <a:gd name="connsiteY11" fmla="*/ 0 h 74205"/>
                <a:gd name="connsiteX12" fmla="*/ 103544 w 148410"/>
                <a:gd name="connsiteY12" fmla="*/ 0 h 74205"/>
                <a:gd name="connsiteX13" fmla="*/ 133120 w 148410"/>
                <a:gd name="connsiteY13" fmla="*/ 9329 h 74205"/>
                <a:gd name="connsiteX14" fmla="*/ 140382 w 148410"/>
                <a:gd name="connsiteY14" fmla="*/ 34930 h 74205"/>
                <a:gd name="connsiteX15" fmla="*/ 144675 w 148410"/>
                <a:gd name="connsiteY15" fmla="*/ 59205 h 74205"/>
                <a:gd name="connsiteX16" fmla="*/ 148916 w 148410"/>
                <a:gd name="connsiteY16" fmla="*/ 69912 h 74205"/>
                <a:gd name="connsiteX17" fmla="*/ 148969 w 148410"/>
                <a:gd name="connsiteY17" fmla="*/ 69965 h 74205"/>
                <a:gd name="connsiteX18" fmla="*/ 146636 w 148410"/>
                <a:gd name="connsiteY18" fmla="*/ 77068 h 74205"/>
                <a:gd name="connsiteX19" fmla="*/ 144251 w 148410"/>
                <a:gd name="connsiteY19" fmla="*/ 77651 h 74205"/>
                <a:gd name="connsiteX20" fmla="*/ 5328 w 148410"/>
                <a:gd name="connsiteY20" fmla="*/ 77651 h 74205"/>
                <a:gd name="connsiteX21" fmla="*/ 2943 w 148410"/>
                <a:gd name="connsiteY21" fmla="*/ 77068 h 74205"/>
                <a:gd name="connsiteX22" fmla="*/ 293 w 148410"/>
                <a:gd name="connsiteY22" fmla="*/ 73993 h 74205"/>
                <a:gd name="connsiteX23" fmla="*/ 611 w 148410"/>
                <a:gd name="connsiteY23" fmla="*/ 69965 h 74205"/>
                <a:gd name="connsiteX24" fmla="*/ 611 w 148410"/>
                <a:gd name="connsiteY24" fmla="*/ 69965 h 74205"/>
                <a:gd name="connsiteX25" fmla="*/ 717 w 148410"/>
                <a:gd name="connsiteY25" fmla="*/ 69700 h 74205"/>
                <a:gd name="connsiteX26" fmla="*/ 4851 w 148410"/>
                <a:gd name="connsiteY26" fmla="*/ 59205 h 74205"/>
                <a:gd name="connsiteX27" fmla="*/ 9197 w 148410"/>
                <a:gd name="connsiteY27" fmla="*/ 34930 h 74205"/>
                <a:gd name="connsiteX28" fmla="*/ 9303 w 148410"/>
                <a:gd name="connsiteY28" fmla="*/ 30371 h 74205"/>
                <a:gd name="connsiteX29" fmla="*/ 14869 w 148410"/>
                <a:gd name="connsiteY29" fmla="*/ 25336 h 74205"/>
                <a:gd name="connsiteX30" fmla="*/ 19851 w 148410"/>
                <a:gd name="connsiteY30" fmla="*/ 30901 h 74205"/>
                <a:gd name="connsiteX31" fmla="*/ 19798 w 148410"/>
                <a:gd name="connsiteY31" fmla="*/ 34930 h 74205"/>
                <a:gd name="connsiteX32" fmla="*/ 10204 w 148410"/>
                <a:gd name="connsiteY32" fmla="*/ 74417 h 74205"/>
                <a:gd name="connsiteX33" fmla="*/ 10045 w 148410"/>
                <a:gd name="connsiteY33" fmla="*/ 74682 h 74205"/>
                <a:gd name="connsiteX34" fmla="*/ 5328 w 148410"/>
                <a:gd name="connsiteY34" fmla="*/ 7765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48410" h="74205">
                  <a:moveTo>
                    <a:pt x="144251" y="77651"/>
                  </a:moveTo>
                  <a:cubicBezTo>
                    <a:pt x="142237" y="77651"/>
                    <a:pt x="140382" y="76538"/>
                    <a:pt x="139481" y="74735"/>
                  </a:cubicBezTo>
                  <a:cubicBezTo>
                    <a:pt x="139481" y="74682"/>
                    <a:pt x="139428" y="74629"/>
                    <a:pt x="139375" y="74470"/>
                  </a:cubicBezTo>
                  <a:cubicBezTo>
                    <a:pt x="137149" y="69806"/>
                    <a:pt x="129834" y="53163"/>
                    <a:pt x="129781" y="34930"/>
                  </a:cubicBezTo>
                  <a:cubicBezTo>
                    <a:pt x="129781" y="25601"/>
                    <a:pt x="128403" y="19717"/>
                    <a:pt x="125329" y="16484"/>
                  </a:cubicBezTo>
                  <a:cubicBezTo>
                    <a:pt x="121778" y="12562"/>
                    <a:pt x="114675" y="10601"/>
                    <a:pt x="103544" y="10601"/>
                  </a:cubicBezTo>
                  <a:lnTo>
                    <a:pt x="45982" y="10601"/>
                  </a:lnTo>
                  <a:cubicBezTo>
                    <a:pt x="34162" y="10654"/>
                    <a:pt x="27007" y="12721"/>
                    <a:pt x="23614" y="17226"/>
                  </a:cubicBezTo>
                  <a:cubicBezTo>
                    <a:pt x="21865" y="19452"/>
                    <a:pt x="18420" y="19929"/>
                    <a:pt x="16194" y="18180"/>
                  </a:cubicBezTo>
                  <a:cubicBezTo>
                    <a:pt x="15081" y="17279"/>
                    <a:pt x="14339" y="16060"/>
                    <a:pt x="14180" y="14629"/>
                  </a:cubicBezTo>
                  <a:cubicBezTo>
                    <a:pt x="13968" y="13251"/>
                    <a:pt x="14392" y="11820"/>
                    <a:pt x="15240" y="10707"/>
                  </a:cubicBezTo>
                  <a:cubicBezTo>
                    <a:pt x="20964" y="3445"/>
                    <a:pt x="30664" y="0"/>
                    <a:pt x="45876" y="0"/>
                  </a:cubicBezTo>
                  <a:lnTo>
                    <a:pt x="103544" y="0"/>
                  </a:lnTo>
                  <a:cubicBezTo>
                    <a:pt x="118067" y="0"/>
                    <a:pt x="127184" y="2915"/>
                    <a:pt x="133120" y="9329"/>
                  </a:cubicBezTo>
                  <a:cubicBezTo>
                    <a:pt x="139428" y="16378"/>
                    <a:pt x="140329" y="25813"/>
                    <a:pt x="140382" y="34930"/>
                  </a:cubicBezTo>
                  <a:cubicBezTo>
                    <a:pt x="140382" y="44205"/>
                    <a:pt x="142714" y="53269"/>
                    <a:pt x="144675" y="59205"/>
                  </a:cubicBezTo>
                  <a:cubicBezTo>
                    <a:pt x="146583" y="64930"/>
                    <a:pt x="148439" y="68852"/>
                    <a:pt x="148916" y="69912"/>
                  </a:cubicBezTo>
                  <a:lnTo>
                    <a:pt x="148969" y="69965"/>
                  </a:lnTo>
                  <a:cubicBezTo>
                    <a:pt x="150294" y="72562"/>
                    <a:pt x="149234" y="75742"/>
                    <a:pt x="146636" y="77068"/>
                  </a:cubicBezTo>
                  <a:cubicBezTo>
                    <a:pt x="145894" y="77439"/>
                    <a:pt x="145099" y="77651"/>
                    <a:pt x="144251" y="77651"/>
                  </a:cubicBezTo>
                  <a:close/>
                  <a:moveTo>
                    <a:pt x="5328" y="77651"/>
                  </a:moveTo>
                  <a:cubicBezTo>
                    <a:pt x="4480" y="77651"/>
                    <a:pt x="3685" y="77439"/>
                    <a:pt x="2943" y="77068"/>
                  </a:cubicBezTo>
                  <a:cubicBezTo>
                    <a:pt x="1671" y="76432"/>
                    <a:pt x="717" y="75371"/>
                    <a:pt x="293" y="73993"/>
                  </a:cubicBezTo>
                  <a:cubicBezTo>
                    <a:pt x="-184" y="72668"/>
                    <a:pt x="-78" y="71237"/>
                    <a:pt x="611" y="69965"/>
                  </a:cubicBezTo>
                  <a:lnTo>
                    <a:pt x="611" y="69965"/>
                  </a:lnTo>
                  <a:cubicBezTo>
                    <a:pt x="611" y="69912"/>
                    <a:pt x="664" y="69806"/>
                    <a:pt x="717" y="69700"/>
                  </a:cubicBezTo>
                  <a:cubicBezTo>
                    <a:pt x="2254" y="66467"/>
                    <a:pt x="3632" y="62916"/>
                    <a:pt x="4851" y="59205"/>
                  </a:cubicBezTo>
                  <a:cubicBezTo>
                    <a:pt x="6812" y="53269"/>
                    <a:pt x="9197" y="44205"/>
                    <a:pt x="9197" y="34930"/>
                  </a:cubicBezTo>
                  <a:cubicBezTo>
                    <a:pt x="9197" y="33233"/>
                    <a:pt x="9197" y="31749"/>
                    <a:pt x="9303" y="30371"/>
                  </a:cubicBezTo>
                  <a:cubicBezTo>
                    <a:pt x="9409" y="27456"/>
                    <a:pt x="11848" y="25177"/>
                    <a:pt x="14869" y="25336"/>
                  </a:cubicBezTo>
                  <a:cubicBezTo>
                    <a:pt x="17784" y="25495"/>
                    <a:pt x="20010" y="27986"/>
                    <a:pt x="19851" y="30901"/>
                  </a:cubicBezTo>
                  <a:cubicBezTo>
                    <a:pt x="19798" y="32173"/>
                    <a:pt x="19798" y="33551"/>
                    <a:pt x="19798" y="34930"/>
                  </a:cubicBezTo>
                  <a:cubicBezTo>
                    <a:pt x="19745" y="52527"/>
                    <a:pt x="13067" y="68428"/>
                    <a:pt x="10204" y="74417"/>
                  </a:cubicBezTo>
                  <a:cubicBezTo>
                    <a:pt x="10098" y="74576"/>
                    <a:pt x="10045" y="74682"/>
                    <a:pt x="10045" y="74682"/>
                  </a:cubicBezTo>
                  <a:cubicBezTo>
                    <a:pt x="9144" y="76538"/>
                    <a:pt x="7342" y="77651"/>
                    <a:pt x="5328" y="776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F991147-3F81-4D20-B422-6C71ECE59DD2}"/>
                </a:ext>
              </a:extLst>
            </p:cNvPr>
            <p:cNvSpPr/>
            <p:nvPr/>
          </p:nvSpPr>
          <p:spPr>
            <a:xfrm>
              <a:off x="3364006" y="2888964"/>
              <a:ext cx="148411" cy="74205"/>
            </a:xfrm>
            <a:custGeom>
              <a:avLst/>
              <a:gdLst>
                <a:gd name="connsiteX0" fmla="*/ 103534 w 148410"/>
                <a:gd name="connsiteY0" fmla="*/ 77577 h 74205"/>
                <a:gd name="connsiteX1" fmla="*/ 45866 w 148410"/>
                <a:gd name="connsiteY1" fmla="*/ 77577 h 74205"/>
                <a:gd name="connsiteX2" fmla="*/ 15229 w 148410"/>
                <a:gd name="connsiteY2" fmla="*/ 66870 h 74205"/>
                <a:gd name="connsiteX3" fmla="*/ 14169 w 148410"/>
                <a:gd name="connsiteY3" fmla="*/ 63001 h 74205"/>
                <a:gd name="connsiteX4" fmla="*/ 16183 w 148410"/>
                <a:gd name="connsiteY4" fmla="*/ 59449 h 74205"/>
                <a:gd name="connsiteX5" fmla="*/ 23604 w 148410"/>
                <a:gd name="connsiteY5" fmla="*/ 60403 h 74205"/>
                <a:gd name="connsiteX6" fmla="*/ 45971 w 148410"/>
                <a:gd name="connsiteY6" fmla="*/ 67029 h 74205"/>
                <a:gd name="connsiteX7" fmla="*/ 103534 w 148410"/>
                <a:gd name="connsiteY7" fmla="*/ 67029 h 74205"/>
                <a:gd name="connsiteX8" fmla="*/ 125318 w 148410"/>
                <a:gd name="connsiteY8" fmla="*/ 61146 h 74205"/>
                <a:gd name="connsiteX9" fmla="*/ 129771 w 148410"/>
                <a:gd name="connsiteY9" fmla="*/ 42700 h 74205"/>
                <a:gd name="connsiteX10" fmla="*/ 139364 w 148410"/>
                <a:gd name="connsiteY10" fmla="*/ 3159 h 74205"/>
                <a:gd name="connsiteX11" fmla="*/ 139470 w 148410"/>
                <a:gd name="connsiteY11" fmla="*/ 2947 h 74205"/>
                <a:gd name="connsiteX12" fmla="*/ 146626 w 148410"/>
                <a:gd name="connsiteY12" fmla="*/ 562 h 74205"/>
                <a:gd name="connsiteX13" fmla="*/ 148958 w 148410"/>
                <a:gd name="connsiteY13" fmla="*/ 7665 h 74205"/>
                <a:gd name="connsiteX14" fmla="*/ 148958 w 148410"/>
                <a:gd name="connsiteY14" fmla="*/ 7665 h 74205"/>
                <a:gd name="connsiteX15" fmla="*/ 148852 w 148410"/>
                <a:gd name="connsiteY15" fmla="*/ 7983 h 74205"/>
                <a:gd name="connsiteX16" fmla="*/ 144665 w 148410"/>
                <a:gd name="connsiteY16" fmla="*/ 18425 h 74205"/>
                <a:gd name="connsiteX17" fmla="*/ 140371 w 148410"/>
                <a:gd name="connsiteY17" fmla="*/ 42700 h 74205"/>
                <a:gd name="connsiteX18" fmla="*/ 133110 w 148410"/>
                <a:gd name="connsiteY18" fmla="*/ 68301 h 74205"/>
                <a:gd name="connsiteX19" fmla="*/ 103534 w 148410"/>
                <a:gd name="connsiteY19" fmla="*/ 77577 h 74205"/>
                <a:gd name="connsiteX20" fmla="*/ 14593 w 148410"/>
                <a:gd name="connsiteY20" fmla="*/ 52294 h 74205"/>
                <a:gd name="connsiteX21" fmla="*/ 9293 w 148410"/>
                <a:gd name="connsiteY21" fmla="*/ 47259 h 74205"/>
                <a:gd name="connsiteX22" fmla="*/ 9187 w 148410"/>
                <a:gd name="connsiteY22" fmla="*/ 42700 h 74205"/>
                <a:gd name="connsiteX23" fmla="*/ 4841 w 148410"/>
                <a:gd name="connsiteY23" fmla="*/ 18425 h 74205"/>
                <a:gd name="connsiteX24" fmla="*/ 600 w 148410"/>
                <a:gd name="connsiteY24" fmla="*/ 7718 h 74205"/>
                <a:gd name="connsiteX25" fmla="*/ 547 w 148410"/>
                <a:gd name="connsiteY25" fmla="*/ 7665 h 74205"/>
                <a:gd name="connsiteX26" fmla="*/ 2932 w 148410"/>
                <a:gd name="connsiteY26" fmla="*/ 562 h 74205"/>
                <a:gd name="connsiteX27" fmla="*/ 10035 w 148410"/>
                <a:gd name="connsiteY27" fmla="*/ 2894 h 74205"/>
                <a:gd name="connsiteX28" fmla="*/ 10141 w 148410"/>
                <a:gd name="connsiteY28" fmla="*/ 3159 h 74205"/>
                <a:gd name="connsiteX29" fmla="*/ 19788 w 148410"/>
                <a:gd name="connsiteY29" fmla="*/ 42700 h 74205"/>
                <a:gd name="connsiteX30" fmla="*/ 19841 w 148410"/>
                <a:gd name="connsiteY30" fmla="*/ 46729 h 74205"/>
                <a:gd name="connsiteX31" fmla="*/ 19841 w 148410"/>
                <a:gd name="connsiteY31" fmla="*/ 46729 h 74205"/>
                <a:gd name="connsiteX32" fmla="*/ 14805 w 148410"/>
                <a:gd name="connsiteY32" fmla="*/ 52294 h 74205"/>
                <a:gd name="connsiteX33" fmla="*/ 14593 w 148410"/>
                <a:gd name="connsiteY33" fmla="*/ 52294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48410" h="74205">
                  <a:moveTo>
                    <a:pt x="103534" y="77577"/>
                  </a:moveTo>
                  <a:lnTo>
                    <a:pt x="45866" y="77577"/>
                  </a:lnTo>
                  <a:cubicBezTo>
                    <a:pt x="30653" y="77577"/>
                    <a:pt x="20954" y="74185"/>
                    <a:pt x="15229" y="66870"/>
                  </a:cubicBezTo>
                  <a:cubicBezTo>
                    <a:pt x="14328" y="65757"/>
                    <a:pt x="13957" y="64379"/>
                    <a:pt x="14169" y="63001"/>
                  </a:cubicBezTo>
                  <a:cubicBezTo>
                    <a:pt x="14328" y="61570"/>
                    <a:pt x="15070" y="60351"/>
                    <a:pt x="16183" y="59449"/>
                  </a:cubicBezTo>
                  <a:cubicBezTo>
                    <a:pt x="18410" y="57700"/>
                    <a:pt x="21855" y="58177"/>
                    <a:pt x="23604" y="60403"/>
                  </a:cubicBezTo>
                  <a:cubicBezTo>
                    <a:pt x="27049" y="64909"/>
                    <a:pt x="34152" y="66976"/>
                    <a:pt x="45971" y="67029"/>
                  </a:cubicBezTo>
                  <a:lnTo>
                    <a:pt x="103534" y="67029"/>
                  </a:lnTo>
                  <a:cubicBezTo>
                    <a:pt x="114665" y="67029"/>
                    <a:pt x="121767" y="65068"/>
                    <a:pt x="125318" y="61146"/>
                  </a:cubicBezTo>
                  <a:cubicBezTo>
                    <a:pt x="128393" y="57912"/>
                    <a:pt x="129771" y="52029"/>
                    <a:pt x="129771" y="42700"/>
                  </a:cubicBezTo>
                  <a:cubicBezTo>
                    <a:pt x="129824" y="24467"/>
                    <a:pt x="137138" y="7824"/>
                    <a:pt x="139364" y="3159"/>
                  </a:cubicBezTo>
                  <a:cubicBezTo>
                    <a:pt x="139417" y="3053"/>
                    <a:pt x="139470" y="2947"/>
                    <a:pt x="139470" y="2947"/>
                  </a:cubicBezTo>
                  <a:cubicBezTo>
                    <a:pt x="140795" y="350"/>
                    <a:pt x="144082" y="-710"/>
                    <a:pt x="146626" y="562"/>
                  </a:cubicBezTo>
                  <a:cubicBezTo>
                    <a:pt x="149223" y="1887"/>
                    <a:pt x="150283" y="5068"/>
                    <a:pt x="148958" y="7665"/>
                  </a:cubicBezTo>
                  <a:lnTo>
                    <a:pt x="148958" y="7665"/>
                  </a:lnTo>
                  <a:cubicBezTo>
                    <a:pt x="148905" y="7771"/>
                    <a:pt x="148905" y="7824"/>
                    <a:pt x="148852" y="7983"/>
                  </a:cubicBezTo>
                  <a:cubicBezTo>
                    <a:pt x="147315" y="11163"/>
                    <a:pt x="145884" y="14714"/>
                    <a:pt x="144665" y="18425"/>
                  </a:cubicBezTo>
                  <a:cubicBezTo>
                    <a:pt x="142703" y="24414"/>
                    <a:pt x="140371" y="33478"/>
                    <a:pt x="140371" y="42700"/>
                  </a:cubicBezTo>
                  <a:cubicBezTo>
                    <a:pt x="140318" y="51870"/>
                    <a:pt x="139417" y="61305"/>
                    <a:pt x="133110" y="68301"/>
                  </a:cubicBezTo>
                  <a:cubicBezTo>
                    <a:pt x="127173" y="74715"/>
                    <a:pt x="118057" y="77577"/>
                    <a:pt x="103534" y="77577"/>
                  </a:cubicBezTo>
                  <a:close/>
                  <a:moveTo>
                    <a:pt x="14593" y="52294"/>
                  </a:moveTo>
                  <a:cubicBezTo>
                    <a:pt x="11731" y="52294"/>
                    <a:pt x="9399" y="50068"/>
                    <a:pt x="9293" y="47259"/>
                  </a:cubicBezTo>
                  <a:cubicBezTo>
                    <a:pt x="9187" y="45880"/>
                    <a:pt x="9187" y="44343"/>
                    <a:pt x="9187" y="42700"/>
                  </a:cubicBezTo>
                  <a:cubicBezTo>
                    <a:pt x="9187" y="33425"/>
                    <a:pt x="6802" y="24361"/>
                    <a:pt x="4841" y="18425"/>
                  </a:cubicBezTo>
                  <a:cubicBezTo>
                    <a:pt x="2773" y="12117"/>
                    <a:pt x="759" y="8089"/>
                    <a:pt x="600" y="7718"/>
                  </a:cubicBezTo>
                  <a:lnTo>
                    <a:pt x="547" y="7665"/>
                  </a:lnTo>
                  <a:cubicBezTo>
                    <a:pt x="-725" y="5068"/>
                    <a:pt x="282" y="1887"/>
                    <a:pt x="2932" y="562"/>
                  </a:cubicBezTo>
                  <a:cubicBezTo>
                    <a:pt x="5477" y="-763"/>
                    <a:pt x="8763" y="350"/>
                    <a:pt x="10035" y="2894"/>
                  </a:cubicBezTo>
                  <a:cubicBezTo>
                    <a:pt x="10035" y="2947"/>
                    <a:pt x="10088" y="3000"/>
                    <a:pt x="10141" y="3159"/>
                  </a:cubicBezTo>
                  <a:cubicBezTo>
                    <a:pt x="12367" y="7824"/>
                    <a:pt x="19735" y="24467"/>
                    <a:pt x="19788" y="42700"/>
                  </a:cubicBezTo>
                  <a:cubicBezTo>
                    <a:pt x="19788" y="44184"/>
                    <a:pt x="19788" y="45509"/>
                    <a:pt x="19841" y="46729"/>
                  </a:cubicBezTo>
                  <a:lnTo>
                    <a:pt x="19841" y="46729"/>
                  </a:lnTo>
                  <a:cubicBezTo>
                    <a:pt x="20000" y="49644"/>
                    <a:pt x="17774" y="52135"/>
                    <a:pt x="14805" y="52294"/>
                  </a:cubicBezTo>
                  <a:cubicBezTo>
                    <a:pt x="14752" y="52294"/>
                    <a:pt x="14646" y="52294"/>
                    <a:pt x="14593" y="5229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5E36002F-2BE7-407F-B85F-F67639016B24}"/>
                </a:ext>
              </a:extLst>
            </p:cNvPr>
            <p:cNvSpPr/>
            <p:nvPr/>
          </p:nvSpPr>
          <p:spPr>
            <a:xfrm>
              <a:off x="3543229" y="2719012"/>
              <a:ext cx="10601" cy="47703"/>
            </a:xfrm>
            <a:custGeom>
              <a:avLst/>
              <a:gdLst>
                <a:gd name="connsiteX0" fmla="*/ 5300 w 10600"/>
                <a:gd name="connsiteY0" fmla="*/ 49612 h 47703"/>
                <a:gd name="connsiteX1" fmla="*/ 0 w 10600"/>
                <a:gd name="connsiteY1" fmla="*/ 44311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4311 h 47703"/>
                <a:gd name="connsiteX6" fmla="*/ 5300 w 10600"/>
                <a:gd name="connsiteY6" fmla="*/ 4961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9612"/>
                  </a:moveTo>
                  <a:cubicBezTo>
                    <a:pt x="2385" y="49612"/>
                    <a:pt x="0" y="47226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4311"/>
                  </a:lnTo>
                  <a:cubicBezTo>
                    <a:pt x="10601" y="47226"/>
                    <a:pt x="8216" y="49612"/>
                    <a:pt x="5300" y="496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4" name="Group 763">
            <a:extLst>
              <a:ext uri="{FF2B5EF4-FFF2-40B4-BE49-F238E27FC236}">
                <a16:creationId xmlns:a16="http://schemas.microsoft.com/office/drawing/2014/main" id="{8C2FB47D-0609-4528-B36A-A2385A6589B1}"/>
              </a:ext>
            </a:extLst>
          </p:cNvPr>
          <p:cNvGrpSpPr/>
          <p:nvPr/>
        </p:nvGrpSpPr>
        <p:grpSpPr>
          <a:xfrm>
            <a:off x="4369322" y="2541043"/>
            <a:ext cx="267826" cy="462168"/>
            <a:chOff x="4392563" y="2581149"/>
            <a:chExt cx="221344" cy="381957"/>
          </a:xfrm>
        </p:grpSpPr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D1DD0ECD-FD2E-4B29-814D-F2BB5041B562}"/>
                </a:ext>
              </a:extLst>
            </p:cNvPr>
            <p:cNvSpPr/>
            <p:nvPr/>
          </p:nvSpPr>
          <p:spPr>
            <a:xfrm>
              <a:off x="4392563" y="2646450"/>
              <a:ext cx="212015" cy="249118"/>
            </a:xfrm>
            <a:custGeom>
              <a:avLst/>
              <a:gdLst>
                <a:gd name="connsiteX0" fmla="*/ 158111 w 212015"/>
                <a:gd name="connsiteY0" fmla="*/ 253093 h 249118"/>
                <a:gd name="connsiteX1" fmla="*/ 54435 w 212015"/>
                <a:gd name="connsiteY1" fmla="*/ 253093 h 249118"/>
                <a:gd name="connsiteX2" fmla="*/ 0 w 212015"/>
                <a:gd name="connsiteY2" fmla="*/ 198658 h 249118"/>
                <a:gd name="connsiteX3" fmla="*/ 0 w 212015"/>
                <a:gd name="connsiteY3" fmla="*/ 54435 h 249118"/>
                <a:gd name="connsiteX4" fmla="*/ 54435 w 212015"/>
                <a:gd name="connsiteY4" fmla="*/ 0 h 249118"/>
                <a:gd name="connsiteX5" fmla="*/ 158111 w 212015"/>
                <a:gd name="connsiteY5" fmla="*/ 0 h 249118"/>
                <a:gd name="connsiteX6" fmla="*/ 212545 w 212015"/>
                <a:gd name="connsiteY6" fmla="*/ 54435 h 249118"/>
                <a:gd name="connsiteX7" fmla="*/ 212545 w 212015"/>
                <a:gd name="connsiteY7" fmla="*/ 198658 h 249118"/>
                <a:gd name="connsiteX8" fmla="*/ 158111 w 212015"/>
                <a:gd name="connsiteY8" fmla="*/ 253093 h 249118"/>
                <a:gd name="connsiteX9" fmla="*/ 54435 w 212015"/>
                <a:gd name="connsiteY9" fmla="*/ 10601 h 249118"/>
                <a:gd name="connsiteX10" fmla="*/ 10601 w 212015"/>
                <a:gd name="connsiteY10" fmla="*/ 54435 h 249118"/>
                <a:gd name="connsiteX11" fmla="*/ 10601 w 212015"/>
                <a:gd name="connsiteY11" fmla="*/ 198658 h 249118"/>
                <a:gd name="connsiteX12" fmla="*/ 54435 w 212015"/>
                <a:gd name="connsiteY12" fmla="*/ 242493 h 249118"/>
                <a:gd name="connsiteX13" fmla="*/ 158111 w 212015"/>
                <a:gd name="connsiteY13" fmla="*/ 242493 h 249118"/>
                <a:gd name="connsiteX14" fmla="*/ 201945 w 212015"/>
                <a:gd name="connsiteY14" fmla="*/ 198658 h 249118"/>
                <a:gd name="connsiteX15" fmla="*/ 201945 w 212015"/>
                <a:gd name="connsiteY15" fmla="*/ 54435 h 249118"/>
                <a:gd name="connsiteX16" fmla="*/ 158111 w 212015"/>
                <a:gd name="connsiteY16" fmla="*/ 10601 h 249118"/>
                <a:gd name="connsiteX17" fmla="*/ 54435 w 212015"/>
                <a:gd name="connsiteY17" fmla="*/ 10601 h 24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2015" h="249118">
                  <a:moveTo>
                    <a:pt x="158111" y="253093"/>
                  </a:moveTo>
                  <a:lnTo>
                    <a:pt x="54435" y="253093"/>
                  </a:lnTo>
                  <a:cubicBezTo>
                    <a:pt x="24435" y="253093"/>
                    <a:pt x="0" y="228659"/>
                    <a:pt x="0" y="198658"/>
                  </a:cubicBezTo>
                  <a:lnTo>
                    <a:pt x="0" y="54435"/>
                  </a:lnTo>
                  <a:cubicBezTo>
                    <a:pt x="0" y="24435"/>
                    <a:pt x="24435" y="0"/>
                    <a:pt x="54435" y="0"/>
                  </a:cubicBezTo>
                  <a:lnTo>
                    <a:pt x="158111" y="0"/>
                  </a:lnTo>
                  <a:cubicBezTo>
                    <a:pt x="188111" y="0"/>
                    <a:pt x="212545" y="24435"/>
                    <a:pt x="212545" y="54435"/>
                  </a:cubicBezTo>
                  <a:lnTo>
                    <a:pt x="212545" y="198658"/>
                  </a:lnTo>
                  <a:cubicBezTo>
                    <a:pt x="212545" y="228659"/>
                    <a:pt x="188111" y="253093"/>
                    <a:pt x="158111" y="253093"/>
                  </a:cubicBezTo>
                  <a:close/>
                  <a:moveTo>
                    <a:pt x="54435" y="10601"/>
                  </a:moveTo>
                  <a:cubicBezTo>
                    <a:pt x="30265" y="10601"/>
                    <a:pt x="10601" y="30265"/>
                    <a:pt x="10601" y="54435"/>
                  </a:cubicBezTo>
                  <a:lnTo>
                    <a:pt x="10601" y="198658"/>
                  </a:lnTo>
                  <a:cubicBezTo>
                    <a:pt x="10601" y="222828"/>
                    <a:pt x="30265" y="242493"/>
                    <a:pt x="54435" y="242493"/>
                  </a:cubicBezTo>
                  <a:lnTo>
                    <a:pt x="158111" y="242493"/>
                  </a:lnTo>
                  <a:cubicBezTo>
                    <a:pt x="182280" y="242493"/>
                    <a:pt x="201945" y="222828"/>
                    <a:pt x="201945" y="198658"/>
                  </a:cubicBezTo>
                  <a:lnTo>
                    <a:pt x="201945" y="54435"/>
                  </a:lnTo>
                  <a:cubicBezTo>
                    <a:pt x="201945" y="30265"/>
                    <a:pt x="182280" y="10601"/>
                    <a:pt x="158111" y="10601"/>
                  </a:cubicBezTo>
                  <a:lnTo>
                    <a:pt x="54435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9E73285-E0FC-4C41-B594-DD675F10397C}"/>
                </a:ext>
              </a:extLst>
            </p:cNvPr>
            <p:cNvSpPr/>
            <p:nvPr/>
          </p:nvSpPr>
          <p:spPr>
            <a:xfrm>
              <a:off x="4424058" y="2581149"/>
              <a:ext cx="148411" cy="74205"/>
            </a:xfrm>
            <a:custGeom>
              <a:avLst/>
              <a:gdLst>
                <a:gd name="connsiteX0" fmla="*/ 144265 w 148410"/>
                <a:gd name="connsiteY0" fmla="*/ 77651 h 74205"/>
                <a:gd name="connsiteX1" fmla="*/ 139548 w 148410"/>
                <a:gd name="connsiteY1" fmla="*/ 74735 h 74205"/>
                <a:gd name="connsiteX2" fmla="*/ 129795 w 148410"/>
                <a:gd name="connsiteY2" fmla="*/ 34930 h 74205"/>
                <a:gd name="connsiteX3" fmla="*/ 103558 w 148410"/>
                <a:gd name="connsiteY3" fmla="*/ 10601 h 74205"/>
                <a:gd name="connsiteX4" fmla="*/ 45996 w 148410"/>
                <a:gd name="connsiteY4" fmla="*/ 10601 h 74205"/>
                <a:gd name="connsiteX5" fmla="*/ 19759 w 148410"/>
                <a:gd name="connsiteY5" fmla="*/ 34930 h 74205"/>
                <a:gd name="connsiteX6" fmla="*/ 10007 w 148410"/>
                <a:gd name="connsiteY6" fmla="*/ 74735 h 74205"/>
                <a:gd name="connsiteX7" fmla="*/ 2904 w 148410"/>
                <a:gd name="connsiteY7" fmla="*/ 77068 h 74205"/>
                <a:gd name="connsiteX8" fmla="*/ 572 w 148410"/>
                <a:gd name="connsiteY8" fmla="*/ 69965 h 74205"/>
                <a:gd name="connsiteX9" fmla="*/ 9158 w 148410"/>
                <a:gd name="connsiteY9" fmla="*/ 34930 h 74205"/>
                <a:gd name="connsiteX10" fmla="*/ 45996 w 148410"/>
                <a:gd name="connsiteY10" fmla="*/ 0 h 74205"/>
                <a:gd name="connsiteX11" fmla="*/ 103558 w 148410"/>
                <a:gd name="connsiteY11" fmla="*/ 0 h 74205"/>
                <a:gd name="connsiteX12" fmla="*/ 140396 w 148410"/>
                <a:gd name="connsiteY12" fmla="*/ 34930 h 74205"/>
                <a:gd name="connsiteX13" fmla="*/ 148983 w 148410"/>
                <a:gd name="connsiteY13" fmla="*/ 69965 h 74205"/>
                <a:gd name="connsiteX14" fmla="*/ 146650 w 148410"/>
                <a:gd name="connsiteY14" fmla="*/ 77068 h 74205"/>
                <a:gd name="connsiteX15" fmla="*/ 144265 w 148410"/>
                <a:gd name="connsiteY15" fmla="*/ 7765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410" h="74205">
                  <a:moveTo>
                    <a:pt x="144265" y="77651"/>
                  </a:moveTo>
                  <a:cubicBezTo>
                    <a:pt x="142304" y="77651"/>
                    <a:pt x="140449" y="76591"/>
                    <a:pt x="139548" y="74735"/>
                  </a:cubicBezTo>
                  <a:cubicBezTo>
                    <a:pt x="139124" y="73940"/>
                    <a:pt x="129795" y="55230"/>
                    <a:pt x="129795" y="34930"/>
                  </a:cubicBezTo>
                  <a:cubicBezTo>
                    <a:pt x="129795" y="17809"/>
                    <a:pt x="126138" y="10601"/>
                    <a:pt x="103558" y="10601"/>
                  </a:cubicBezTo>
                  <a:lnTo>
                    <a:pt x="45996" y="10601"/>
                  </a:lnTo>
                  <a:cubicBezTo>
                    <a:pt x="23416" y="10601"/>
                    <a:pt x="19759" y="17756"/>
                    <a:pt x="19759" y="34930"/>
                  </a:cubicBezTo>
                  <a:cubicBezTo>
                    <a:pt x="19759" y="55230"/>
                    <a:pt x="10431" y="73940"/>
                    <a:pt x="10007" y="74735"/>
                  </a:cubicBezTo>
                  <a:cubicBezTo>
                    <a:pt x="8682" y="77333"/>
                    <a:pt x="5501" y="78393"/>
                    <a:pt x="2904" y="77068"/>
                  </a:cubicBezTo>
                  <a:cubicBezTo>
                    <a:pt x="307" y="75742"/>
                    <a:pt x="-753" y="72562"/>
                    <a:pt x="572" y="69965"/>
                  </a:cubicBezTo>
                  <a:cubicBezTo>
                    <a:pt x="678" y="69806"/>
                    <a:pt x="9158" y="52633"/>
                    <a:pt x="9158" y="34930"/>
                  </a:cubicBezTo>
                  <a:cubicBezTo>
                    <a:pt x="9158" y="13993"/>
                    <a:pt x="15413" y="0"/>
                    <a:pt x="45996" y="0"/>
                  </a:cubicBezTo>
                  <a:lnTo>
                    <a:pt x="103558" y="0"/>
                  </a:lnTo>
                  <a:cubicBezTo>
                    <a:pt x="134089" y="0"/>
                    <a:pt x="140396" y="13940"/>
                    <a:pt x="140396" y="34930"/>
                  </a:cubicBezTo>
                  <a:cubicBezTo>
                    <a:pt x="140396" y="52633"/>
                    <a:pt x="148930" y="69806"/>
                    <a:pt x="148983" y="69965"/>
                  </a:cubicBezTo>
                  <a:cubicBezTo>
                    <a:pt x="150308" y="72562"/>
                    <a:pt x="149248" y="75742"/>
                    <a:pt x="146650" y="77068"/>
                  </a:cubicBezTo>
                  <a:cubicBezTo>
                    <a:pt x="145856" y="77439"/>
                    <a:pt x="145060" y="77651"/>
                    <a:pt x="144265" y="776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181E62-A1BE-4A32-AA7A-810192BD1E25}"/>
                </a:ext>
              </a:extLst>
            </p:cNvPr>
            <p:cNvSpPr/>
            <p:nvPr/>
          </p:nvSpPr>
          <p:spPr>
            <a:xfrm>
              <a:off x="4424058" y="2888901"/>
              <a:ext cx="148411" cy="74205"/>
            </a:xfrm>
            <a:custGeom>
              <a:avLst/>
              <a:gdLst>
                <a:gd name="connsiteX0" fmla="*/ 103558 w 148410"/>
                <a:gd name="connsiteY0" fmla="*/ 77639 h 74205"/>
                <a:gd name="connsiteX1" fmla="*/ 45996 w 148410"/>
                <a:gd name="connsiteY1" fmla="*/ 77639 h 74205"/>
                <a:gd name="connsiteX2" fmla="*/ 9158 w 148410"/>
                <a:gd name="connsiteY2" fmla="*/ 42710 h 74205"/>
                <a:gd name="connsiteX3" fmla="*/ 572 w 148410"/>
                <a:gd name="connsiteY3" fmla="*/ 7674 h 74205"/>
                <a:gd name="connsiteX4" fmla="*/ 2904 w 148410"/>
                <a:gd name="connsiteY4" fmla="*/ 572 h 74205"/>
                <a:gd name="connsiteX5" fmla="*/ 10007 w 148410"/>
                <a:gd name="connsiteY5" fmla="*/ 2904 h 74205"/>
                <a:gd name="connsiteX6" fmla="*/ 19759 w 148410"/>
                <a:gd name="connsiteY6" fmla="*/ 42710 h 74205"/>
                <a:gd name="connsiteX7" fmla="*/ 45996 w 148410"/>
                <a:gd name="connsiteY7" fmla="*/ 67039 h 74205"/>
                <a:gd name="connsiteX8" fmla="*/ 103558 w 148410"/>
                <a:gd name="connsiteY8" fmla="*/ 67039 h 74205"/>
                <a:gd name="connsiteX9" fmla="*/ 129795 w 148410"/>
                <a:gd name="connsiteY9" fmla="*/ 42710 h 74205"/>
                <a:gd name="connsiteX10" fmla="*/ 139548 w 148410"/>
                <a:gd name="connsiteY10" fmla="*/ 2904 h 74205"/>
                <a:gd name="connsiteX11" fmla="*/ 146650 w 148410"/>
                <a:gd name="connsiteY11" fmla="*/ 572 h 74205"/>
                <a:gd name="connsiteX12" fmla="*/ 148983 w 148410"/>
                <a:gd name="connsiteY12" fmla="*/ 7674 h 74205"/>
                <a:gd name="connsiteX13" fmla="*/ 140396 w 148410"/>
                <a:gd name="connsiteY13" fmla="*/ 42710 h 74205"/>
                <a:gd name="connsiteX14" fmla="*/ 103558 w 148410"/>
                <a:gd name="connsiteY14" fmla="*/ 77639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410" h="74205">
                  <a:moveTo>
                    <a:pt x="103558" y="77639"/>
                  </a:moveTo>
                  <a:lnTo>
                    <a:pt x="45996" y="77639"/>
                  </a:lnTo>
                  <a:cubicBezTo>
                    <a:pt x="15413" y="77639"/>
                    <a:pt x="9158" y="63699"/>
                    <a:pt x="9158" y="42710"/>
                  </a:cubicBezTo>
                  <a:cubicBezTo>
                    <a:pt x="9158" y="24954"/>
                    <a:pt x="625" y="7886"/>
                    <a:pt x="572" y="7674"/>
                  </a:cubicBezTo>
                  <a:cubicBezTo>
                    <a:pt x="-753" y="5077"/>
                    <a:pt x="307" y="1897"/>
                    <a:pt x="2904" y="572"/>
                  </a:cubicBezTo>
                  <a:cubicBezTo>
                    <a:pt x="5501" y="-753"/>
                    <a:pt x="8682" y="307"/>
                    <a:pt x="10007" y="2904"/>
                  </a:cubicBezTo>
                  <a:cubicBezTo>
                    <a:pt x="10431" y="3699"/>
                    <a:pt x="19759" y="22409"/>
                    <a:pt x="19759" y="42710"/>
                  </a:cubicBezTo>
                  <a:cubicBezTo>
                    <a:pt x="19759" y="59830"/>
                    <a:pt x="23416" y="67039"/>
                    <a:pt x="45996" y="67039"/>
                  </a:cubicBezTo>
                  <a:lnTo>
                    <a:pt x="103558" y="67039"/>
                  </a:lnTo>
                  <a:cubicBezTo>
                    <a:pt x="126138" y="67039"/>
                    <a:pt x="129795" y="59883"/>
                    <a:pt x="129795" y="42710"/>
                  </a:cubicBezTo>
                  <a:cubicBezTo>
                    <a:pt x="129795" y="22409"/>
                    <a:pt x="139124" y="3699"/>
                    <a:pt x="139548" y="2904"/>
                  </a:cubicBezTo>
                  <a:cubicBezTo>
                    <a:pt x="140873" y="307"/>
                    <a:pt x="144053" y="-753"/>
                    <a:pt x="146650" y="572"/>
                  </a:cubicBezTo>
                  <a:cubicBezTo>
                    <a:pt x="149248" y="1897"/>
                    <a:pt x="150308" y="5077"/>
                    <a:pt x="148983" y="7674"/>
                  </a:cubicBezTo>
                  <a:cubicBezTo>
                    <a:pt x="148877" y="7833"/>
                    <a:pt x="140396" y="25007"/>
                    <a:pt x="140396" y="42710"/>
                  </a:cubicBezTo>
                  <a:cubicBezTo>
                    <a:pt x="140396" y="63699"/>
                    <a:pt x="134142" y="77639"/>
                    <a:pt x="103558" y="776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B6AD5F10-684C-4D1B-A609-3A0A75B25833}"/>
                </a:ext>
              </a:extLst>
            </p:cNvPr>
            <p:cNvSpPr/>
            <p:nvPr/>
          </p:nvSpPr>
          <p:spPr>
            <a:xfrm>
              <a:off x="4603306" y="2719012"/>
              <a:ext cx="10601" cy="47703"/>
            </a:xfrm>
            <a:custGeom>
              <a:avLst/>
              <a:gdLst>
                <a:gd name="connsiteX0" fmla="*/ 5300 w 10600"/>
                <a:gd name="connsiteY0" fmla="*/ 49612 h 47703"/>
                <a:gd name="connsiteX1" fmla="*/ 0 w 10600"/>
                <a:gd name="connsiteY1" fmla="*/ 44311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4311 h 47703"/>
                <a:gd name="connsiteX6" fmla="*/ 5300 w 10600"/>
                <a:gd name="connsiteY6" fmla="*/ 4961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9612"/>
                  </a:moveTo>
                  <a:cubicBezTo>
                    <a:pt x="2385" y="49612"/>
                    <a:pt x="0" y="47226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4311"/>
                  </a:lnTo>
                  <a:cubicBezTo>
                    <a:pt x="10601" y="47226"/>
                    <a:pt x="8216" y="49612"/>
                    <a:pt x="5300" y="496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881BDBD-9D39-4AAA-AFB2-D60F5208625F}"/>
                </a:ext>
              </a:extLst>
            </p:cNvPr>
            <p:cNvSpPr/>
            <p:nvPr/>
          </p:nvSpPr>
          <p:spPr>
            <a:xfrm>
              <a:off x="4483676" y="2753306"/>
              <a:ext cx="26502" cy="26502"/>
            </a:xfrm>
            <a:custGeom>
              <a:avLst/>
              <a:gdLst>
                <a:gd name="connsiteX0" fmla="*/ 30848 w 26501"/>
                <a:gd name="connsiteY0" fmla="*/ 15424 h 26501"/>
                <a:gd name="connsiteX1" fmla="*/ 15424 w 26501"/>
                <a:gd name="connsiteY1" fmla="*/ 30848 h 26501"/>
                <a:gd name="connsiteX2" fmla="*/ 0 w 26501"/>
                <a:gd name="connsiteY2" fmla="*/ 15424 h 26501"/>
                <a:gd name="connsiteX3" fmla="*/ 15424 w 26501"/>
                <a:gd name="connsiteY3" fmla="*/ 0 h 26501"/>
                <a:gd name="connsiteX4" fmla="*/ 30848 w 26501"/>
                <a:gd name="connsiteY4" fmla="*/ 1542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01" h="26501">
                  <a:moveTo>
                    <a:pt x="30848" y="15424"/>
                  </a:moveTo>
                  <a:cubicBezTo>
                    <a:pt x="30848" y="23943"/>
                    <a:pt x="23943" y="30848"/>
                    <a:pt x="15424" y="30848"/>
                  </a:cubicBezTo>
                  <a:cubicBezTo>
                    <a:pt x="6906" y="30848"/>
                    <a:pt x="0" y="23943"/>
                    <a:pt x="0" y="15424"/>
                  </a:cubicBezTo>
                  <a:cubicBezTo>
                    <a:pt x="0" y="6906"/>
                    <a:pt x="6906" y="0"/>
                    <a:pt x="15424" y="0"/>
                  </a:cubicBezTo>
                  <a:cubicBezTo>
                    <a:pt x="23943" y="0"/>
                    <a:pt x="30848" y="6906"/>
                    <a:pt x="30848" y="154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E2A7381-D87C-4794-9F45-66B636CB0B6B}"/>
                </a:ext>
              </a:extLst>
            </p:cNvPr>
            <p:cNvSpPr/>
            <p:nvPr/>
          </p:nvSpPr>
          <p:spPr>
            <a:xfrm>
              <a:off x="4481026" y="2750656"/>
              <a:ext cx="31802" cy="31802"/>
            </a:xfrm>
            <a:custGeom>
              <a:avLst/>
              <a:gdLst>
                <a:gd name="connsiteX0" fmla="*/ 18074 w 31802"/>
                <a:gd name="connsiteY0" fmla="*/ 36149 h 31802"/>
                <a:gd name="connsiteX1" fmla="*/ 0 w 31802"/>
                <a:gd name="connsiteY1" fmla="*/ 18074 h 31802"/>
                <a:gd name="connsiteX2" fmla="*/ 18074 w 31802"/>
                <a:gd name="connsiteY2" fmla="*/ 0 h 31802"/>
                <a:gd name="connsiteX3" fmla="*/ 36149 w 31802"/>
                <a:gd name="connsiteY3" fmla="*/ 18074 h 31802"/>
                <a:gd name="connsiteX4" fmla="*/ 18074 w 31802"/>
                <a:gd name="connsiteY4" fmla="*/ 36149 h 31802"/>
                <a:gd name="connsiteX5" fmla="*/ 18074 w 31802"/>
                <a:gd name="connsiteY5" fmla="*/ 5300 h 31802"/>
                <a:gd name="connsiteX6" fmla="*/ 5300 w 31802"/>
                <a:gd name="connsiteY6" fmla="*/ 18074 h 31802"/>
                <a:gd name="connsiteX7" fmla="*/ 18074 w 31802"/>
                <a:gd name="connsiteY7" fmla="*/ 30848 h 31802"/>
                <a:gd name="connsiteX8" fmla="*/ 30848 w 31802"/>
                <a:gd name="connsiteY8" fmla="*/ 18074 h 31802"/>
                <a:gd name="connsiteX9" fmla="*/ 18074 w 31802"/>
                <a:gd name="connsiteY9" fmla="*/ 530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074" y="36149"/>
                  </a:moveTo>
                  <a:cubicBezTo>
                    <a:pt x="8110" y="36149"/>
                    <a:pt x="0" y="28039"/>
                    <a:pt x="0" y="18074"/>
                  </a:cubicBezTo>
                  <a:cubicBezTo>
                    <a:pt x="0" y="8110"/>
                    <a:pt x="8110" y="0"/>
                    <a:pt x="18074" y="0"/>
                  </a:cubicBezTo>
                  <a:cubicBezTo>
                    <a:pt x="28039" y="0"/>
                    <a:pt x="36149" y="8110"/>
                    <a:pt x="36149" y="18074"/>
                  </a:cubicBezTo>
                  <a:cubicBezTo>
                    <a:pt x="36149" y="28039"/>
                    <a:pt x="28039" y="36149"/>
                    <a:pt x="18074" y="36149"/>
                  </a:cubicBezTo>
                  <a:close/>
                  <a:moveTo>
                    <a:pt x="18074" y="5300"/>
                  </a:moveTo>
                  <a:cubicBezTo>
                    <a:pt x="11025" y="5300"/>
                    <a:pt x="5300" y="11025"/>
                    <a:pt x="5300" y="18074"/>
                  </a:cubicBezTo>
                  <a:cubicBezTo>
                    <a:pt x="5300" y="25124"/>
                    <a:pt x="11025" y="30848"/>
                    <a:pt x="18074" y="30848"/>
                  </a:cubicBezTo>
                  <a:cubicBezTo>
                    <a:pt x="25124" y="30848"/>
                    <a:pt x="30848" y="25124"/>
                    <a:pt x="30848" y="18074"/>
                  </a:cubicBezTo>
                  <a:cubicBezTo>
                    <a:pt x="30848" y="11025"/>
                    <a:pt x="25124" y="5300"/>
                    <a:pt x="18074" y="53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364460B-E5C0-426A-ADAE-AE28BF09CF16}"/>
                </a:ext>
              </a:extLst>
            </p:cNvPr>
            <p:cNvSpPr/>
            <p:nvPr/>
          </p:nvSpPr>
          <p:spPr>
            <a:xfrm>
              <a:off x="4533924" y="2755585"/>
              <a:ext cx="21202" cy="21202"/>
            </a:xfrm>
            <a:custGeom>
              <a:avLst/>
              <a:gdLst>
                <a:gd name="connsiteX0" fmla="*/ 26290 w 21201"/>
                <a:gd name="connsiteY0" fmla="*/ 13145 h 21201"/>
                <a:gd name="connsiteX1" fmla="*/ 13145 w 21201"/>
                <a:gd name="connsiteY1" fmla="*/ 26290 h 21201"/>
                <a:gd name="connsiteX2" fmla="*/ 0 w 21201"/>
                <a:gd name="connsiteY2" fmla="*/ 13145 h 21201"/>
                <a:gd name="connsiteX3" fmla="*/ 13145 w 21201"/>
                <a:gd name="connsiteY3" fmla="*/ 0 h 21201"/>
                <a:gd name="connsiteX4" fmla="*/ 26290 w 21201"/>
                <a:gd name="connsiteY4" fmla="*/ 13145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6290" y="13145"/>
                  </a:moveTo>
                  <a:cubicBezTo>
                    <a:pt x="26290" y="20405"/>
                    <a:pt x="20405" y="26290"/>
                    <a:pt x="13145" y="26290"/>
                  </a:cubicBezTo>
                  <a:cubicBezTo>
                    <a:pt x="5885" y="26290"/>
                    <a:pt x="0" y="20405"/>
                    <a:pt x="0" y="13145"/>
                  </a:cubicBezTo>
                  <a:cubicBezTo>
                    <a:pt x="0" y="5885"/>
                    <a:pt x="5885" y="0"/>
                    <a:pt x="13145" y="0"/>
                  </a:cubicBezTo>
                  <a:cubicBezTo>
                    <a:pt x="20405" y="0"/>
                    <a:pt x="26290" y="5885"/>
                    <a:pt x="26290" y="1314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DB7F2E-C21F-4736-B63F-85D3BB02963C}"/>
                </a:ext>
              </a:extLst>
            </p:cNvPr>
            <p:cNvSpPr/>
            <p:nvPr/>
          </p:nvSpPr>
          <p:spPr>
            <a:xfrm>
              <a:off x="4531274" y="2752935"/>
              <a:ext cx="26502" cy="26502"/>
            </a:xfrm>
            <a:custGeom>
              <a:avLst/>
              <a:gdLst>
                <a:gd name="connsiteX0" fmla="*/ 15795 w 26501"/>
                <a:gd name="connsiteY0" fmla="*/ 31590 h 26501"/>
                <a:gd name="connsiteX1" fmla="*/ 0 w 26501"/>
                <a:gd name="connsiteY1" fmla="*/ 15795 h 26501"/>
                <a:gd name="connsiteX2" fmla="*/ 15795 w 26501"/>
                <a:gd name="connsiteY2" fmla="*/ 0 h 26501"/>
                <a:gd name="connsiteX3" fmla="*/ 31590 w 26501"/>
                <a:gd name="connsiteY3" fmla="*/ 15795 h 26501"/>
                <a:gd name="connsiteX4" fmla="*/ 15795 w 26501"/>
                <a:gd name="connsiteY4" fmla="*/ 31590 h 26501"/>
                <a:gd name="connsiteX5" fmla="*/ 15795 w 26501"/>
                <a:gd name="connsiteY5" fmla="*/ 5247 h 26501"/>
                <a:gd name="connsiteX6" fmla="*/ 5300 w 26501"/>
                <a:gd name="connsiteY6" fmla="*/ 15742 h 26501"/>
                <a:gd name="connsiteX7" fmla="*/ 15795 w 26501"/>
                <a:gd name="connsiteY7" fmla="*/ 26237 h 26501"/>
                <a:gd name="connsiteX8" fmla="*/ 26290 w 26501"/>
                <a:gd name="connsiteY8" fmla="*/ 15742 h 26501"/>
                <a:gd name="connsiteX9" fmla="*/ 15795 w 26501"/>
                <a:gd name="connsiteY9" fmla="*/ 524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5795" y="31590"/>
                  </a:moveTo>
                  <a:cubicBezTo>
                    <a:pt x="7050" y="31590"/>
                    <a:pt x="0" y="24488"/>
                    <a:pt x="0" y="15795"/>
                  </a:cubicBezTo>
                  <a:cubicBezTo>
                    <a:pt x="0" y="7050"/>
                    <a:pt x="7103" y="0"/>
                    <a:pt x="15795" y="0"/>
                  </a:cubicBezTo>
                  <a:cubicBezTo>
                    <a:pt x="24541" y="0"/>
                    <a:pt x="31590" y="7102"/>
                    <a:pt x="31590" y="15795"/>
                  </a:cubicBezTo>
                  <a:cubicBezTo>
                    <a:pt x="31643" y="24488"/>
                    <a:pt x="24541" y="31590"/>
                    <a:pt x="15795" y="31590"/>
                  </a:cubicBezTo>
                  <a:close/>
                  <a:moveTo>
                    <a:pt x="15795" y="5247"/>
                  </a:moveTo>
                  <a:cubicBezTo>
                    <a:pt x="10018" y="5247"/>
                    <a:pt x="5300" y="9965"/>
                    <a:pt x="5300" y="15742"/>
                  </a:cubicBezTo>
                  <a:cubicBezTo>
                    <a:pt x="5300" y="21520"/>
                    <a:pt x="10018" y="26237"/>
                    <a:pt x="15795" y="26237"/>
                  </a:cubicBezTo>
                  <a:cubicBezTo>
                    <a:pt x="21573" y="26237"/>
                    <a:pt x="26290" y="21520"/>
                    <a:pt x="26290" y="15742"/>
                  </a:cubicBezTo>
                  <a:cubicBezTo>
                    <a:pt x="26290" y="9965"/>
                    <a:pt x="21626" y="5247"/>
                    <a:pt x="15795" y="52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0773E7F1-B568-446F-8AF0-8D399953289F}"/>
                </a:ext>
              </a:extLst>
            </p:cNvPr>
            <p:cNvSpPr/>
            <p:nvPr/>
          </p:nvSpPr>
          <p:spPr>
            <a:xfrm>
              <a:off x="4435867" y="2754366"/>
              <a:ext cx="26502" cy="26502"/>
            </a:xfrm>
            <a:custGeom>
              <a:avLst/>
              <a:gdLst>
                <a:gd name="connsiteX0" fmla="*/ 28728 w 26501"/>
                <a:gd name="connsiteY0" fmla="*/ 14364 h 26501"/>
                <a:gd name="connsiteX1" fmla="*/ 14364 w 26501"/>
                <a:gd name="connsiteY1" fmla="*/ 28728 h 26501"/>
                <a:gd name="connsiteX2" fmla="*/ 0 w 26501"/>
                <a:gd name="connsiteY2" fmla="*/ 14364 h 26501"/>
                <a:gd name="connsiteX3" fmla="*/ 14364 w 26501"/>
                <a:gd name="connsiteY3" fmla="*/ 0 h 26501"/>
                <a:gd name="connsiteX4" fmla="*/ 28728 w 26501"/>
                <a:gd name="connsiteY4" fmla="*/ 1436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01" h="26501">
                  <a:moveTo>
                    <a:pt x="28728" y="14364"/>
                  </a:moveTo>
                  <a:cubicBezTo>
                    <a:pt x="28728" y="22297"/>
                    <a:pt x="22297" y="28728"/>
                    <a:pt x="14364" y="28728"/>
                  </a:cubicBezTo>
                  <a:cubicBezTo>
                    <a:pt x="6431" y="28728"/>
                    <a:pt x="0" y="22297"/>
                    <a:pt x="0" y="14364"/>
                  </a:cubicBezTo>
                  <a:cubicBezTo>
                    <a:pt x="0" y="6431"/>
                    <a:pt x="6431" y="0"/>
                    <a:pt x="14364" y="0"/>
                  </a:cubicBezTo>
                  <a:cubicBezTo>
                    <a:pt x="22297" y="0"/>
                    <a:pt x="28728" y="6431"/>
                    <a:pt x="28728" y="143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22119D4-4812-47D7-B571-2AFC75698402}"/>
                </a:ext>
              </a:extLst>
            </p:cNvPr>
            <p:cNvSpPr/>
            <p:nvPr/>
          </p:nvSpPr>
          <p:spPr>
            <a:xfrm>
              <a:off x="4433216" y="2751716"/>
              <a:ext cx="31802" cy="31802"/>
            </a:xfrm>
            <a:custGeom>
              <a:avLst/>
              <a:gdLst>
                <a:gd name="connsiteX0" fmla="*/ 17014 w 31802"/>
                <a:gd name="connsiteY0" fmla="*/ 34028 h 31802"/>
                <a:gd name="connsiteX1" fmla="*/ 0 w 31802"/>
                <a:gd name="connsiteY1" fmla="*/ 17014 h 31802"/>
                <a:gd name="connsiteX2" fmla="*/ 17014 w 31802"/>
                <a:gd name="connsiteY2" fmla="*/ 0 h 31802"/>
                <a:gd name="connsiteX3" fmla="*/ 34029 w 31802"/>
                <a:gd name="connsiteY3" fmla="*/ 17014 h 31802"/>
                <a:gd name="connsiteX4" fmla="*/ 17014 w 31802"/>
                <a:gd name="connsiteY4" fmla="*/ 34028 h 31802"/>
                <a:gd name="connsiteX5" fmla="*/ 17014 w 31802"/>
                <a:gd name="connsiteY5" fmla="*/ 5300 h 31802"/>
                <a:gd name="connsiteX6" fmla="*/ 5300 w 31802"/>
                <a:gd name="connsiteY6" fmla="*/ 17014 h 31802"/>
                <a:gd name="connsiteX7" fmla="*/ 17014 w 31802"/>
                <a:gd name="connsiteY7" fmla="*/ 28728 h 31802"/>
                <a:gd name="connsiteX8" fmla="*/ 28728 w 31802"/>
                <a:gd name="connsiteY8" fmla="*/ 17014 h 31802"/>
                <a:gd name="connsiteX9" fmla="*/ 17014 w 31802"/>
                <a:gd name="connsiteY9" fmla="*/ 530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7014" y="34028"/>
                  </a:moveTo>
                  <a:cubicBezTo>
                    <a:pt x="7633" y="34028"/>
                    <a:pt x="0" y="26396"/>
                    <a:pt x="0" y="17014"/>
                  </a:cubicBezTo>
                  <a:cubicBezTo>
                    <a:pt x="0" y="7632"/>
                    <a:pt x="7633" y="0"/>
                    <a:pt x="17014" y="0"/>
                  </a:cubicBezTo>
                  <a:cubicBezTo>
                    <a:pt x="26396" y="0"/>
                    <a:pt x="34029" y="7632"/>
                    <a:pt x="34029" y="17014"/>
                  </a:cubicBezTo>
                  <a:cubicBezTo>
                    <a:pt x="34029" y="26396"/>
                    <a:pt x="26396" y="34028"/>
                    <a:pt x="17014" y="34028"/>
                  </a:cubicBezTo>
                  <a:close/>
                  <a:moveTo>
                    <a:pt x="17014" y="5300"/>
                  </a:moveTo>
                  <a:cubicBezTo>
                    <a:pt x="10548" y="5300"/>
                    <a:pt x="5300" y="10548"/>
                    <a:pt x="5300" y="17014"/>
                  </a:cubicBezTo>
                  <a:cubicBezTo>
                    <a:pt x="5300" y="23481"/>
                    <a:pt x="10548" y="28728"/>
                    <a:pt x="17014" y="28728"/>
                  </a:cubicBezTo>
                  <a:cubicBezTo>
                    <a:pt x="23481" y="28728"/>
                    <a:pt x="28728" y="23481"/>
                    <a:pt x="28728" y="17014"/>
                  </a:cubicBezTo>
                  <a:cubicBezTo>
                    <a:pt x="28728" y="10548"/>
                    <a:pt x="23481" y="5300"/>
                    <a:pt x="17014" y="53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8B88BFD0-2C25-4EBE-A718-32755CA07AE5}"/>
                </a:ext>
              </a:extLst>
            </p:cNvPr>
            <p:cNvSpPr/>
            <p:nvPr/>
          </p:nvSpPr>
          <p:spPr>
            <a:xfrm>
              <a:off x="4575744" y="2766769"/>
              <a:ext cx="5300" cy="5300"/>
            </a:xfrm>
            <a:custGeom>
              <a:avLst/>
              <a:gdLst>
                <a:gd name="connsiteX0" fmla="*/ 5406 w 5300"/>
                <a:gd name="connsiteY0" fmla="*/ 2703 h 5300"/>
                <a:gd name="connsiteX1" fmla="*/ 2703 w 5300"/>
                <a:gd name="connsiteY1" fmla="*/ 5406 h 5300"/>
                <a:gd name="connsiteX2" fmla="*/ 0 w 5300"/>
                <a:gd name="connsiteY2" fmla="*/ 2703 h 5300"/>
                <a:gd name="connsiteX3" fmla="*/ 2703 w 5300"/>
                <a:gd name="connsiteY3" fmla="*/ 0 h 5300"/>
                <a:gd name="connsiteX4" fmla="*/ 5406 w 5300"/>
                <a:gd name="connsiteY4" fmla="*/ 2703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0" h="5300">
                  <a:moveTo>
                    <a:pt x="5406" y="2703"/>
                  </a:moveTo>
                  <a:cubicBezTo>
                    <a:pt x="5406" y="4196"/>
                    <a:pt x="4196" y="5406"/>
                    <a:pt x="2703" y="5406"/>
                  </a:cubicBezTo>
                  <a:cubicBezTo>
                    <a:pt x="1210" y="5406"/>
                    <a:pt x="0" y="4196"/>
                    <a:pt x="0" y="2703"/>
                  </a:cubicBezTo>
                  <a:cubicBezTo>
                    <a:pt x="0" y="1210"/>
                    <a:pt x="1210" y="0"/>
                    <a:pt x="2703" y="0"/>
                  </a:cubicBezTo>
                  <a:cubicBezTo>
                    <a:pt x="4196" y="0"/>
                    <a:pt x="5406" y="1210"/>
                    <a:pt x="5406" y="27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E3AA603E-9EBA-4720-8C77-D9650BFB53CF}"/>
                </a:ext>
              </a:extLst>
            </p:cNvPr>
            <p:cNvSpPr/>
            <p:nvPr/>
          </p:nvSpPr>
          <p:spPr>
            <a:xfrm>
              <a:off x="4573094" y="2764172"/>
              <a:ext cx="10601" cy="10601"/>
            </a:xfrm>
            <a:custGeom>
              <a:avLst/>
              <a:gdLst>
                <a:gd name="connsiteX0" fmla="*/ 5353 w 10600"/>
                <a:gd name="connsiteY0" fmla="*/ 10707 h 10600"/>
                <a:gd name="connsiteX1" fmla="*/ 0 w 10600"/>
                <a:gd name="connsiteY1" fmla="*/ 5353 h 10600"/>
                <a:gd name="connsiteX2" fmla="*/ 5353 w 10600"/>
                <a:gd name="connsiteY2" fmla="*/ 0 h 10600"/>
                <a:gd name="connsiteX3" fmla="*/ 10707 w 10600"/>
                <a:gd name="connsiteY3" fmla="*/ 5353 h 10600"/>
                <a:gd name="connsiteX4" fmla="*/ 5353 w 10600"/>
                <a:gd name="connsiteY4" fmla="*/ 10707 h 10600"/>
                <a:gd name="connsiteX5" fmla="*/ 5353 w 10600"/>
                <a:gd name="connsiteY5" fmla="*/ 5247 h 10600"/>
                <a:gd name="connsiteX6" fmla="*/ 5406 w 10600"/>
                <a:gd name="connsiteY6" fmla="*/ 5300 h 10600"/>
                <a:gd name="connsiteX7" fmla="*/ 5353 w 10600"/>
                <a:gd name="connsiteY7" fmla="*/ 5247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10600">
                  <a:moveTo>
                    <a:pt x="5353" y="10707"/>
                  </a:moveTo>
                  <a:cubicBezTo>
                    <a:pt x="2385" y="10707"/>
                    <a:pt x="0" y="8322"/>
                    <a:pt x="0" y="5353"/>
                  </a:cubicBezTo>
                  <a:cubicBezTo>
                    <a:pt x="0" y="2385"/>
                    <a:pt x="2385" y="0"/>
                    <a:pt x="5353" y="0"/>
                  </a:cubicBezTo>
                  <a:cubicBezTo>
                    <a:pt x="8322" y="0"/>
                    <a:pt x="10707" y="2438"/>
                    <a:pt x="10707" y="5353"/>
                  </a:cubicBezTo>
                  <a:cubicBezTo>
                    <a:pt x="10707" y="8269"/>
                    <a:pt x="8322" y="10707"/>
                    <a:pt x="5353" y="10707"/>
                  </a:cubicBezTo>
                  <a:close/>
                  <a:moveTo>
                    <a:pt x="5353" y="5247"/>
                  </a:moveTo>
                  <a:lnTo>
                    <a:pt x="5406" y="5300"/>
                  </a:lnTo>
                  <a:cubicBezTo>
                    <a:pt x="5406" y="5247"/>
                    <a:pt x="5353" y="5247"/>
                    <a:pt x="5353" y="52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7F92216-17A0-4837-8C28-45A26E582AEB}"/>
                </a:ext>
              </a:extLst>
            </p:cNvPr>
            <p:cNvSpPr/>
            <p:nvPr/>
          </p:nvSpPr>
          <p:spPr>
            <a:xfrm>
              <a:off x="4411220" y="2761044"/>
              <a:ext cx="15901" cy="15901"/>
            </a:xfrm>
            <a:custGeom>
              <a:avLst/>
              <a:gdLst>
                <a:gd name="connsiteX0" fmla="*/ 8427 w 15901"/>
                <a:gd name="connsiteY0" fmla="*/ 16855 h 15901"/>
                <a:gd name="connsiteX1" fmla="*/ 0 w 15901"/>
                <a:gd name="connsiteY1" fmla="*/ 8428 h 15901"/>
                <a:gd name="connsiteX2" fmla="*/ 8427 w 15901"/>
                <a:gd name="connsiteY2" fmla="*/ 0 h 15901"/>
                <a:gd name="connsiteX3" fmla="*/ 16855 w 15901"/>
                <a:gd name="connsiteY3" fmla="*/ 8428 h 15901"/>
                <a:gd name="connsiteX4" fmla="*/ 8427 w 15901"/>
                <a:gd name="connsiteY4" fmla="*/ 16855 h 15901"/>
                <a:gd name="connsiteX5" fmla="*/ 8427 w 15901"/>
                <a:gd name="connsiteY5" fmla="*/ 6254 h 15901"/>
                <a:gd name="connsiteX6" fmla="*/ 6254 w 15901"/>
                <a:gd name="connsiteY6" fmla="*/ 8428 h 15901"/>
                <a:gd name="connsiteX7" fmla="*/ 8427 w 15901"/>
                <a:gd name="connsiteY7" fmla="*/ 10601 h 15901"/>
                <a:gd name="connsiteX8" fmla="*/ 10601 w 15901"/>
                <a:gd name="connsiteY8" fmla="*/ 8428 h 15901"/>
                <a:gd name="connsiteX9" fmla="*/ 8427 w 15901"/>
                <a:gd name="connsiteY9" fmla="*/ 6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15901">
                  <a:moveTo>
                    <a:pt x="8427" y="16855"/>
                  </a:moveTo>
                  <a:cubicBezTo>
                    <a:pt x="3816" y="16855"/>
                    <a:pt x="0" y="13092"/>
                    <a:pt x="0" y="8428"/>
                  </a:cubicBezTo>
                  <a:cubicBezTo>
                    <a:pt x="0" y="3763"/>
                    <a:pt x="3763" y="0"/>
                    <a:pt x="8427" y="0"/>
                  </a:cubicBezTo>
                  <a:cubicBezTo>
                    <a:pt x="13092" y="0"/>
                    <a:pt x="16855" y="3763"/>
                    <a:pt x="16855" y="8428"/>
                  </a:cubicBezTo>
                  <a:cubicBezTo>
                    <a:pt x="16855" y="13092"/>
                    <a:pt x="13039" y="16855"/>
                    <a:pt x="8427" y="16855"/>
                  </a:cubicBezTo>
                  <a:close/>
                  <a:moveTo>
                    <a:pt x="8427" y="6254"/>
                  </a:moveTo>
                  <a:cubicBezTo>
                    <a:pt x="7208" y="6254"/>
                    <a:pt x="6254" y="7262"/>
                    <a:pt x="6254" y="8428"/>
                  </a:cubicBezTo>
                  <a:cubicBezTo>
                    <a:pt x="6254" y="9594"/>
                    <a:pt x="7262" y="10601"/>
                    <a:pt x="8427" y="10601"/>
                  </a:cubicBezTo>
                  <a:cubicBezTo>
                    <a:pt x="9594" y="10601"/>
                    <a:pt x="10601" y="9594"/>
                    <a:pt x="10601" y="8428"/>
                  </a:cubicBezTo>
                  <a:cubicBezTo>
                    <a:pt x="10601" y="7262"/>
                    <a:pt x="9647" y="6254"/>
                    <a:pt x="8427" y="6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B640539D-2190-40BD-A10F-77A6FB0D0C66}"/>
                </a:ext>
              </a:extLst>
            </p:cNvPr>
            <p:cNvSpPr/>
            <p:nvPr/>
          </p:nvSpPr>
          <p:spPr>
            <a:xfrm>
              <a:off x="4551309" y="2795656"/>
              <a:ext cx="21202" cy="21202"/>
            </a:xfrm>
            <a:custGeom>
              <a:avLst/>
              <a:gdLst>
                <a:gd name="connsiteX0" fmla="*/ 26078 w 21201"/>
                <a:gd name="connsiteY0" fmla="*/ 13039 h 21201"/>
                <a:gd name="connsiteX1" fmla="*/ 13039 w 21201"/>
                <a:gd name="connsiteY1" fmla="*/ 26078 h 21201"/>
                <a:gd name="connsiteX2" fmla="*/ 0 w 21201"/>
                <a:gd name="connsiteY2" fmla="*/ 13039 h 21201"/>
                <a:gd name="connsiteX3" fmla="*/ 13039 w 21201"/>
                <a:gd name="connsiteY3" fmla="*/ 0 h 21201"/>
                <a:gd name="connsiteX4" fmla="*/ 26078 w 21201"/>
                <a:gd name="connsiteY4" fmla="*/ 13039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6078" y="13039"/>
                  </a:moveTo>
                  <a:cubicBezTo>
                    <a:pt x="26078" y="20240"/>
                    <a:pt x="20240" y="26078"/>
                    <a:pt x="13039" y="26078"/>
                  </a:cubicBezTo>
                  <a:cubicBezTo>
                    <a:pt x="5837" y="26078"/>
                    <a:pt x="0" y="20240"/>
                    <a:pt x="0" y="13039"/>
                  </a:cubicBezTo>
                  <a:cubicBezTo>
                    <a:pt x="0" y="5838"/>
                    <a:pt x="5837" y="0"/>
                    <a:pt x="13039" y="0"/>
                  </a:cubicBezTo>
                  <a:cubicBezTo>
                    <a:pt x="20240" y="0"/>
                    <a:pt x="26078" y="5838"/>
                    <a:pt x="26078" y="130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81B655-2A75-4032-9E0F-A59D76D0E899}"/>
                </a:ext>
              </a:extLst>
            </p:cNvPr>
            <p:cNvSpPr/>
            <p:nvPr/>
          </p:nvSpPr>
          <p:spPr>
            <a:xfrm>
              <a:off x="4548659" y="2792953"/>
              <a:ext cx="26502" cy="26502"/>
            </a:xfrm>
            <a:custGeom>
              <a:avLst/>
              <a:gdLst>
                <a:gd name="connsiteX0" fmla="*/ 15689 w 26501"/>
                <a:gd name="connsiteY0" fmla="*/ 31378 h 26501"/>
                <a:gd name="connsiteX1" fmla="*/ 0 w 26501"/>
                <a:gd name="connsiteY1" fmla="*/ 15689 h 26501"/>
                <a:gd name="connsiteX2" fmla="*/ 15689 w 26501"/>
                <a:gd name="connsiteY2" fmla="*/ 0 h 26501"/>
                <a:gd name="connsiteX3" fmla="*/ 31378 w 26501"/>
                <a:gd name="connsiteY3" fmla="*/ 15689 h 26501"/>
                <a:gd name="connsiteX4" fmla="*/ 15689 w 26501"/>
                <a:gd name="connsiteY4" fmla="*/ 31378 h 26501"/>
                <a:gd name="connsiteX5" fmla="*/ 15689 w 26501"/>
                <a:gd name="connsiteY5" fmla="*/ 5353 h 26501"/>
                <a:gd name="connsiteX6" fmla="*/ 5300 w 26501"/>
                <a:gd name="connsiteY6" fmla="*/ 15742 h 26501"/>
                <a:gd name="connsiteX7" fmla="*/ 15689 w 26501"/>
                <a:gd name="connsiteY7" fmla="*/ 26131 h 26501"/>
                <a:gd name="connsiteX8" fmla="*/ 26078 w 26501"/>
                <a:gd name="connsiteY8" fmla="*/ 15742 h 26501"/>
                <a:gd name="connsiteX9" fmla="*/ 15689 w 26501"/>
                <a:gd name="connsiteY9" fmla="*/ 535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5689" y="31378"/>
                  </a:moveTo>
                  <a:cubicBezTo>
                    <a:pt x="7050" y="31378"/>
                    <a:pt x="0" y="24329"/>
                    <a:pt x="0" y="15689"/>
                  </a:cubicBezTo>
                  <a:cubicBezTo>
                    <a:pt x="0" y="7049"/>
                    <a:pt x="7050" y="0"/>
                    <a:pt x="15689" y="0"/>
                  </a:cubicBezTo>
                  <a:cubicBezTo>
                    <a:pt x="24329" y="0"/>
                    <a:pt x="31378" y="7049"/>
                    <a:pt x="31378" y="15689"/>
                  </a:cubicBezTo>
                  <a:cubicBezTo>
                    <a:pt x="31378" y="24329"/>
                    <a:pt x="24329" y="31378"/>
                    <a:pt x="15689" y="31378"/>
                  </a:cubicBezTo>
                  <a:close/>
                  <a:moveTo>
                    <a:pt x="15689" y="5353"/>
                  </a:moveTo>
                  <a:cubicBezTo>
                    <a:pt x="9965" y="5353"/>
                    <a:pt x="5300" y="10018"/>
                    <a:pt x="5300" y="15742"/>
                  </a:cubicBezTo>
                  <a:cubicBezTo>
                    <a:pt x="5300" y="21466"/>
                    <a:pt x="9965" y="26131"/>
                    <a:pt x="15689" y="26131"/>
                  </a:cubicBezTo>
                  <a:cubicBezTo>
                    <a:pt x="21413" y="26131"/>
                    <a:pt x="26078" y="21466"/>
                    <a:pt x="26078" y="15742"/>
                  </a:cubicBezTo>
                  <a:cubicBezTo>
                    <a:pt x="26078" y="10018"/>
                    <a:pt x="21413" y="5353"/>
                    <a:pt x="15689" y="53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165EE132-0C68-47E5-A6A6-35C35F507918}"/>
                </a:ext>
              </a:extLst>
            </p:cNvPr>
            <p:cNvSpPr/>
            <p:nvPr/>
          </p:nvSpPr>
          <p:spPr>
            <a:xfrm>
              <a:off x="4504772" y="2793483"/>
              <a:ext cx="31802" cy="31802"/>
            </a:xfrm>
            <a:custGeom>
              <a:avLst/>
              <a:gdLst>
                <a:gd name="connsiteX0" fmla="*/ 34665 w 31802"/>
                <a:gd name="connsiteY0" fmla="*/ 17332 h 31802"/>
                <a:gd name="connsiteX1" fmla="*/ 17332 w 31802"/>
                <a:gd name="connsiteY1" fmla="*/ 34664 h 31802"/>
                <a:gd name="connsiteX2" fmla="*/ 0 w 31802"/>
                <a:gd name="connsiteY2" fmla="*/ 17332 h 31802"/>
                <a:gd name="connsiteX3" fmla="*/ 17332 w 31802"/>
                <a:gd name="connsiteY3" fmla="*/ 0 h 31802"/>
                <a:gd name="connsiteX4" fmla="*/ 34665 w 31802"/>
                <a:gd name="connsiteY4" fmla="*/ 1733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4665" y="17332"/>
                  </a:moveTo>
                  <a:cubicBezTo>
                    <a:pt x="34665" y="26905"/>
                    <a:pt x="26905" y="34664"/>
                    <a:pt x="17332" y="34664"/>
                  </a:cubicBezTo>
                  <a:cubicBezTo>
                    <a:pt x="7760" y="34664"/>
                    <a:pt x="0" y="26905"/>
                    <a:pt x="0" y="17332"/>
                  </a:cubicBezTo>
                  <a:cubicBezTo>
                    <a:pt x="0" y="7760"/>
                    <a:pt x="7760" y="0"/>
                    <a:pt x="17332" y="0"/>
                  </a:cubicBezTo>
                  <a:cubicBezTo>
                    <a:pt x="26905" y="0"/>
                    <a:pt x="34665" y="7760"/>
                    <a:pt x="34665" y="173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80990CC1-EB25-4629-9E0F-E1623199E3A5}"/>
                </a:ext>
              </a:extLst>
            </p:cNvPr>
            <p:cNvSpPr/>
            <p:nvPr/>
          </p:nvSpPr>
          <p:spPr>
            <a:xfrm>
              <a:off x="4502121" y="2790833"/>
              <a:ext cx="37103" cy="37103"/>
            </a:xfrm>
            <a:custGeom>
              <a:avLst/>
              <a:gdLst>
                <a:gd name="connsiteX0" fmla="*/ 19983 w 37102"/>
                <a:gd name="connsiteY0" fmla="*/ 39965 h 37102"/>
                <a:gd name="connsiteX1" fmla="*/ 0 w 37102"/>
                <a:gd name="connsiteY1" fmla="*/ 19982 h 37102"/>
                <a:gd name="connsiteX2" fmla="*/ 19983 w 37102"/>
                <a:gd name="connsiteY2" fmla="*/ 0 h 37102"/>
                <a:gd name="connsiteX3" fmla="*/ 39965 w 37102"/>
                <a:gd name="connsiteY3" fmla="*/ 19982 h 37102"/>
                <a:gd name="connsiteX4" fmla="*/ 19983 w 37102"/>
                <a:gd name="connsiteY4" fmla="*/ 39965 h 37102"/>
                <a:gd name="connsiteX5" fmla="*/ 19983 w 37102"/>
                <a:gd name="connsiteY5" fmla="*/ 5300 h 37102"/>
                <a:gd name="connsiteX6" fmla="*/ 5300 w 37102"/>
                <a:gd name="connsiteY6" fmla="*/ 19982 h 37102"/>
                <a:gd name="connsiteX7" fmla="*/ 19983 w 37102"/>
                <a:gd name="connsiteY7" fmla="*/ 34664 h 37102"/>
                <a:gd name="connsiteX8" fmla="*/ 34665 w 37102"/>
                <a:gd name="connsiteY8" fmla="*/ 19982 h 37102"/>
                <a:gd name="connsiteX9" fmla="*/ 19983 w 37102"/>
                <a:gd name="connsiteY9" fmla="*/ 5300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19983" y="39965"/>
                  </a:moveTo>
                  <a:cubicBezTo>
                    <a:pt x="8958" y="39965"/>
                    <a:pt x="0" y="31007"/>
                    <a:pt x="0" y="19982"/>
                  </a:cubicBezTo>
                  <a:cubicBezTo>
                    <a:pt x="0" y="8958"/>
                    <a:pt x="8958" y="0"/>
                    <a:pt x="19983" y="0"/>
                  </a:cubicBezTo>
                  <a:cubicBezTo>
                    <a:pt x="31007" y="0"/>
                    <a:pt x="39965" y="8958"/>
                    <a:pt x="39965" y="19982"/>
                  </a:cubicBezTo>
                  <a:cubicBezTo>
                    <a:pt x="39965" y="31007"/>
                    <a:pt x="31007" y="39965"/>
                    <a:pt x="19983" y="39965"/>
                  </a:cubicBezTo>
                  <a:close/>
                  <a:moveTo>
                    <a:pt x="19983" y="5300"/>
                  </a:moveTo>
                  <a:cubicBezTo>
                    <a:pt x="11873" y="5300"/>
                    <a:pt x="5300" y="11873"/>
                    <a:pt x="5300" y="19982"/>
                  </a:cubicBezTo>
                  <a:cubicBezTo>
                    <a:pt x="5300" y="28092"/>
                    <a:pt x="11873" y="34664"/>
                    <a:pt x="19983" y="34664"/>
                  </a:cubicBezTo>
                  <a:cubicBezTo>
                    <a:pt x="28092" y="34664"/>
                    <a:pt x="34665" y="28092"/>
                    <a:pt x="34665" y="19982"/>
                  </a:cubicBezTo>
                  <a:cubicBezTo>
                    <a:pt x="34665" y="11873"/>
                    <a:pt x="28092" y="5300"/>
                    <a:pt x="19983" y="53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43599E0B-889D-45DF-ADF3-DB4521BB0223}"/>
                </a:ext>
              </a:extLst>
            </p:cNvPr>
            <p:cNvSpPr/>
            <p:nvPr/>
          </p:nvSpPr>
          <p:spPr>
            <a:xfrm>
              <a:off x="4457174" y="2792635"/>
              <a:ext cx="31802" cy="31802"/>
            </a:xfrm>
            <a:custGeom>
              <a:avLst/>
              <a:gdLst>
                <a:gd name="connsiteX0" fmla="*/ 36361 w 31802"/>
                <a:gd name="connsiteY0" fmla="*/ 18180 h 31802"/>
                <a:gd name="connsiteX1" fmla="*/ 18180 w 31802"/>
                <a:gd name="connsiteY1" fmla="*/ 36361 h 31802"/>
                <a:gd name="connsiteX2" fmla="*/ 0 w 31802"/>
                <a:gd name="connsiteY2" fmla="*/ 18180 h 31802"/>
                <a:gd name="connsiteX3" fmla="*/ 18180 w 31802"/>
                <a:gd name="connsiteY3" fmla="*/ 0 h 31802"/>
                <a:gd name="connsiteX4" fmla="*/ 36361 w 31802"/>
                <a:gd name="connsiteY4" fmla="*/ 1818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6361" y="18180"/>
                  </a:moveTo>
                  <a:cubicBezTo>
                    <a:pt x="36361" y="28221"/>
                    <a:pt x="28221" y="36361"/>
                    <a:pt x="18180" y="36361"/>
                  </a:cubicBezTo>
                  <a:cubicBezTo>
                    <a:pt x="8139" y="36361"/>
                    <a:pt x="0" y="28221"/>
                    <a:pt x="0" y="18180"/>
                  </a:cubicBezTo>
                  <a:cubicBezTo>
                    <a:pt x="0" y="8140"/>
                    <a:pt x="8139" y="0"/>
                    <a:pt x="18180" y="0"/>
                  </a:cubicBezTo>
                  <a:cubicBezTo>
                    <a:pt x="28221" y="0"/>
                    <a:pt x="36361" y="8140"/>
                    <a:pt x="36361" y="181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6C04427-EA89-438C-88F5-1B64E6A30752}"/>
                </a:ext>
              </a:extLst>
            </p:cNvPr>
            <p:cNvSpPr/>
            <p:nvPr/>
          </p:nvSpPr>
          <p:spPr>
            <a:xfrm>
              <a:off x="4454524" y="2789932"/>
              <a:ext cx="37103" cy="37103"/>
            </a:xfrm>
            <a:custGeom>
              <a:avLst/>
              <a:gdLst>
                <a:gd name="connsiteX0" fmla="*/ 20830 w 37102"/>
                <a:gd name="connsiteY0" fmla="*/ 41661 h 37102"/>
                <a:gd name="connsiteX1" fmla="*/ 0 w 37102"/>
                <a:gd name="connsiteY1" fmla="*/ 20830 h 37102"/>
                <a:gd name="connsiteX2" fmla="*/ 20830 w 37102"/>
                <a:gd name="connsiteY2" fmla="*/ 0 h 37102"/>
                <a:gd name="connsiteX3" fmla="*/ 41661 w 37102"/>
                <a:gd name="connsiteY3" fmla="*/ 20830 h 37102"/>
                <a:gd name="connsiteX4" fmla="*/ 20830 w 37102"/>
                <a:gd name="connsiteY4" fmla="*/ 41661 h 37102"/>
                <a:gd name="connsiteX5" fmla="*/ 20830 w 37102"/>
                <a:gd name="connsiteY5" fmla="*/ 5353 h 37102"/>
                <a:gd name="connsiteX6" fmla="*/ 5300 w 37102"/>
                <a:gd name="connsiteY6" fmla="*/ 20884 h 37102"/>
                <a:gd name="connsiteX7" fmla="*/ 20830 w 37102"/>
                <a:gd name="connsiteY7" fmla="*/ 36414 h 37102"/>
                <a:gd name="connsiteX8" fmla="*/ 36361 w 37102"/>
                <a:gd name="connsiteY8" fmla="*/ 20884 h 37102"/>
                <a:gd name="connsiteX9" fmla="*/ 20830 w 37102"/>
                <a:gd name="connsiteY9" fmla="*/ 535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20830" y="41661"/>
                  </a:moveTo>
                  <a:cubicBezTo>
                    <a:pt x="9329" y="41661"/>
                    <a:pt x="0" y="32332"/>
                    <a:pt x="0" y="20830"/>
                  </a:cubicBezTo>
                  <a:cubicBezTo>
                    <a:pt x="0" y="9329"/>
                    <a:pt x="9329" y="0"/>
                    <a:pt x="20830" y="0"/>
                  </a:cubicBezTo>
                  <a:cubicBezTo>
                    <a:pt x="32332" y="0"/>
                    <a:pt x="41661" y="9329"/>
                    <a:pt x="41661" y="20830"/>
                  </a:cubicBezTo>
                  <a:cubicBezTo>
                    <a:pt x="41661" y="32332"/>
                    <a:pt x="32279" y="41661"/>
                    <a:pt x="20830" y="41661"/>
                  </a:cubicBezTo>
                  <a:close/>
                  <a:moveTo>
                    <a:pt x="20830" y="5353"/>
                  </a:moveTo>
                  <a:cubicBezTo>
                    <a:pt x="12297" y="5353"/>
                    <a:pt x="5300" y="12297"/>
                    <a:pt x="5300" y="20884"/>
                  </a:cubicBezTo>
                  <a:cubicBezTo>
                    <a:pt x="5300" y="29417"/>
                    <a:pt x="12244" y="36414"/>
                    <a:pt x="20830" y="36414"/>
                  </a:cubicBezTo>
                  <a:cubicBezTo>
                    <a:pt x="29417" y="36414"/>
                    <a:pt x="36361" y="29470"/>
                    <a:pt x="36361" y="20884"/>
                  </a:cubicBezTo>
                  <a:cubicBezTo>
                    <a:pt x="36361" y="12297"/>
                    <a:pt x="29364" y="5353"/>
                    <a:pt x="20830" y="53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E81C4CE-07D8-46A5-B2A9-59DA8B1B3CB3}"/>
                </a:ext>
              </a:extLst>
            </p:cNvPr>
            <p:cNvSpPr/>
            <p:nvPr/>
          </p:nvSpPr>
          <p:spPr>
            <a:xfrm>
              <a:off x="4423835" y="2798836"/>
              <a:ext cx="15901" cy="15901"/>
            </a:xfrm>
            <a:custGeom>
              <a:avLst/>
              <a:gdLst>
                <a:gd name="connsiteX0" fmla="*/ 19717 w 15901"/>
                <a:gd name="connsiteY0" fmla="*/ 9859 h 15901"/>
                <a:gd name="connsiteX1" fmla="*/ 9859 w 15901"/>
                <a:gd name="connsiteY1" fmla="*/ 19717 h 15901"/>
                <a:gd name="connsiteX2" fmla="*/ 0 w 15901"/>
                <a:gd name="connsiteY2" fmla="*/ 9859 h 15901"/>
                <a:gd name="connsiteX3" fmla="*/ 9859 w 15901"/>
                <a:gd name="connsiteY3" fmla="*/ 0 h 15901"/>
                <a:gd name="connsiteX4" fmla="*/ 19717 w 15901"/>
                <a:gd name="connsiteY4" fmla="*/ 985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9717" y="9859"/>
                  </a:moveTo>
                  <a:cubicBezTo>
                    <a:pt x="19717" y="15304"/>
                    <a:pt x="15303" y="19717"/>
                    <a:pt x="9859" y="19717"/>
                  </a:cubicBezTo>
                  <a:cubicBezTo>
                    <a:pt x="4414" y="19717"/>
                    <a:pt x="0" y="15303"/>
                    <a:pt x="0" y="9859"/>
                  </a:cubicBezTo>
                  <a:cubicBezTo>
                    <a:pt x="0" y="4414"/>
                    <a:pt x="4414" y="0"/>
                    <a:pt x="9859" y="0"/>
                  </a:cubicBezTo>
                  <a:cubicBezTo>
                    <a:pt x="15303" y="0"/>
                    <a:pt x="19717" y="4414"/>
                    <a:pt x="19717" y="98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6AD29EBA-9C43-42D4-8663-96335BAF31E1}"/>
                </a:ext>
              </a:extLst>
            </p:cNvPr>
            <p:cNvSpPr/>
            <p:nvPr/>
          </p:nvSpPr>
          <p:spPr>
            <a:xfrm>
              <a:off x="4421185" y="2796133"/>
              <a:ext cx="21202" cy="21202"/>
            </a:xfrm>
            <a:custGeom>
              <a:avLst/>
              <a:gdLst>
                <a:gd name="connsiteX0" fmla="*/ 12509 w 21201"/>
                <a:gd name="connsiteY0" fmla="*/ 25018 h 21201"/>
                <a:gd name="connsiteX1" fmla="*/ 0 w 21201"/>
                <a:gd name="connsiteY1" fmla="*/ 12509 h 21201"/>
                <a:gd name="connsiteX2" fmla="*/ 12509 w 21201"/>
                <a:gd name="connsiteY2" fmla="*/ 0 h 21201"/>
                <a:gd name="connsiteX3" fmla="*/ 25018 w 21201"/>
                <a:gd name="connsiteY3" fmla="*/ 12509 h 21201"/>
                <a:gd name="connsiteX4" fmla="*/ 12509 w 21201"/>
                <a:gd name="connsiteY4" fmla="*/ 25018 h 21201"/>
                <a:gd name="connsiteX5" fmla="*/ 12509 w 21201"/>
                <a:gd name="connsiteY5" fmla="*/ 5353 h 21201"/>
                <a:gd name="connsiteX6" fmla="*/ 5300 w 21201"/>
                <a:gd name="connsiteY6" fmla="*/ 12562 h 21201"/>
                <a:gd name="connsiteX7" fmla="*/ 12509 w 21201"/>
                <a:gd name="connsiteY7" fmla="*/ 19770 h 21201"/>
                <a:gd name="connsiteX8" fmla="*/ 19717 w 21201"/>
                <a:gd name="connsiteY8" fmla="*/ 12562 h 21201"/>
                <a:gd name="connsiteX9" fmla="*/ 12509 w 21201"/>
                <a:gd name="connsiteY9" fmla="*/ 535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2509" y="25018"/>
                  </a:moveTo>
                  <a:cubicBezTo>
                    <a:pt x="5618" y="25018"/>
                    <a:pt x="0" y="19399"/>
                    <a:pt x="0" y="12509"/>
                  </a:cubicBezTo>
                  <a:cubicBezTo>
                    <a:pt x="0" y="5618"/>
                    <a:pt x="5618" y="0"/>
                    <a:pt x="12509" y="0"/>
                  </a:cubicBezTo>
                  <a:cubicBezTo>
                    <a:pt x="19399" y="0"/>
                    <a:pt x="25018" y="5618"/>
                    <a:pt x="25018" y="12509"/>
                  </a:cubicBezTo>
                  <a:cubicBezTo>
                    <a:pt x="25018" y="19399"/>
                    <a:pt x="19399" y="25018"/>
                    <a:pt x="12509" y="25018"/>
                  </a:cubicBezTo>
                  <a:close/>
                  <a:moveTo>
                    <a:pt x="12509" y="5353"/>
                  </a:moveTo>
                  <a:cubicBezTo>
                    <a:pt x="8534" y="5353"/>
                    <a:pt x="5300" y="8587"/>
                    <a:pt x="5300" y="12562"/>
                  </a:cubicBezTo>
                  <a:cubicBezTo>
                    <a:pt x="5300" y="16537"/>
                    <a:pt x="8534" y="19770"/>
                    <a:pt x="12509" y="19770"/>
                  </a:cubicBezTo>
                  <a:cubicBezTo>
                    <a:pt x="16484" y="19770"/>
                    <a:pt x="19717" y="16537"/>
                    <a:pt x="19717" y="12562"/>
                  </a:cubicBezTo>
                  <a:cubicBezTo>
                    <a:pt x="19717" y="8587"/>
                    <a:pt x="16484" y="5353"/>
                    <a:pt x="12509" y="53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A51A8553-825E-4E3B-9C2B-52688754E40F}"/>
                </a:ext>
              </a:extLst>
            </p:cNvPr>
            <p:cNvSpPr/>
            <p:nvPr/>
          </p:nvSpPr>
          <p:spPr>
            <a:xfrm>
              <a:off x="4444294" y="2837158"/>
              <a:ext cx="15901" cy="15901"/>
            </a:xfrm>
            <a:custGeom>
              <a:avLst/>
              <a:gdLst>
                <a:gd name="connsiteX0" fmla="*/ 19081 w 15901"/>
                <a:gd name="connsiteY0" fmla="*/ 9541 h 15901"/>
                <a:gd name="connsiteX1" fmla="*/ 9541 w 15901"/>
                <a:gd name="connsiteY1" fmla="*/ 19081 h 15901"/>
                <a:gd name="connsiteX2" fmla="*/ 0 w 15901"/>
                <a:gd name="connsiteY2" fmla="*/ 9541 h 15901"/>
                <a:gd name="connsiteX3" fmla="*/ 9541 w 15901"/>
                <a:gd name="connsiteY3" fmla="*/ 0 h 15901"/>
                <a:gd name="connsiteX4" fmla="*/ 19081 w 15901"/>
                <a:gd name="connsiteY4" fmla="*/ 954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9081" y="9541"/>
                  </a:moveTo>
                  <a:cubicBezTo>
                    <a:pt x="19081" y="14810"/>
                    <a:pt x="14810" y="19081"/>
                    <a:pt x="9541" y="19081"/>
                  </a:cubicBezTo>
                  <a:cubicBezTo>
                    <a:pt x="4271" y="19081"/>
                    <a:pt x="0" y="14810"/>
                    <a:pt x="0" y="9541"/>
                  </a:cubicBezTo>
                  <a:cubicBezTo>
                    <a:pt x="0" y="4271"/>
                    <a:pt x="4272" y="0"/>
                    <a:pt x="9541" y="0"/>
                  </a:cubicBezTo>
                  <a:cubicBezTo>
                    <a:pt x="14810" y="0"/>
                    <a:pt x="19081" y="4271"/>
                    <a:pt x="19081" y="954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50C800A0-35EB-4404-9F07-3994391CC08D}"/>
                </a:ext>
              </a:extLst>
            </p:cNvPr>
            <p:cNvSpPr/>
            <p:nvPr/>
          </p:nvSpPr>
          <p:spPr>
            <a:xfrm>
              <a:off x="4441644" y="2834508"/>
              <a:ext cx="21202" cy="21202"/>
            </a:xfrm>
            <a:custGeom>
              <a:avLst/>
              <a:gdLst>
                <a:gd name="connsiteX0" fmla="*/ 12191 w 21201"/>
                <a:gd name="connsiteY0" fmla="*/ 24382 h 21201"/>
                <a:gd name="connsiteX1" fmla="*/ 0 w 21201"/>
                <a:gd name="connsiteY1" fmla="*/ 12191 h 21201"/>
                <a:gd name="connsiteX2" fmla="*/ 12191 w 21201"/>
                <a:gd name="connsiteY2" fmla="*/ 0 h 21201"/>
                <a:gd name="connsiteX3" fmla="*/ 24382 w 21201"/>
                <a:gd name="connsiteY3" fmla="*/ 12191 h 21201"/>
                <a:gd name="connsiteX4" fmla="*/ 12191 w 21201"/>
                <a:gd name="connsiteY4" fmla="*/ 24382 h 21201"/>
                <a:gd name="connsiteX5" fmla="*/ 12191 w 21201"/>
                <a:gd name="connsiteY5" fmla="*/ 5300 h 21201"/>
                <a:gd name="connsiteX6" fmla="*/ 5300 w 21201"/>
                <a:gd name="connsiteY6" fmla="*/ 12191 h 21201"/>
                <a:gd name="connsiteX7" fmla="*/ 12191 w 21201"/>
                <a:gd name="connsiteY7" fmla="*/ 19081 h 21201"/>
                <a:gd name="connsiteX8" fmla="*/ 19081 w 21201"/>
                <a:gd name="connsiteY8" fmla="*/ 12191 h 21201"/>
                <a:gd name="connsiteX9" fmla="*/ 12191 w 21201"/>
                <a:gd name="connsiteY9" fmla="*/ 5300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2191" y="24382"/>
                  </a:moveTo>
                  <a:cubicBezTo>
                    <a:pt x="5459" y="24382"/>
                    <a:pt x="0" y="18922"/>
                    <a:pt x="0" y="12191"/>
                  </a:cubicBezTo>
                  <a:cubicBezTo>
                    <a:pt x="0" y="5459"/>
                    <a:pt x="5459" y="0"/>
                    <a:pt x="12191" y="0"/>
                  </a:cubicBezTo>
                  <a:cubicBezTo>
                    <a:pt x="18922" y="0"/>
                    <a:pt x="24382" y="5459"/>
                    <a:pt x="24382" y="12191"/>
                  </a:cubicBezTo>
                  <a:cubicBezTo>
                    <a:pt x="24382" y="18869"/>
                    <a:pt x="18922" y="24382"/>
                    <a:pt x="12191" y="24382"/>
                  </a:cubicBezTo>
                  <a:close/>
                  <a:moveTo>
                    <a:pt x="12191" y="5300"/>
                  </a:moveTo>
                  <a:cubicBezTo>
                    <a:pt x="8375" y="5300"/>
                    <a:pt x="5300" y="8375"/>
                    <a:pt x="5300" y="12191"/>
                  </a:cubicBezTo>
                  <a:cubicBezTo>
                    <a:pt x="5300" y="16007"/>
                    <a:pt x="8375" y="19081"/>
                    <a:pt x="12191" y="19081"/>
                  </a:cubicBezTo>
                  <a:cubicBezTo>
                    <a:pt x="16007" y="19081"/>
                    <a:pt x="19081" y="16007"/>
                    <a:pt x="19081" y="12191"/>
                  </a:cubicBezTo>
                  <a:cubicBezTo>
                    <a:pt x="19081" y="8375"/>
                    <a:pt x="16007" y="5300"/>
                    <a:pt x="12191" y="53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0EC283AF-B58D-4F17-A309-5E0F59CF15EC}"/>
                </a:ext>
              </a:extLst>
            </p:cNvPr>
            <p:cNvSpPr/>
            <p:nvPr/>
          </p:nvSpPr>
          <p:spPr>
            <a:xfrm>
              <a:off x="4489401" y="2841822"/>
              <a:ext cx="15901" cy="15901"/>
            </a:xfrm>
            <a:custGeom>
              <a:avLst/>
              <a:gdLst>
                <a:gd name="connsiteX0" fmla="*/ 19399 w 15901"/>
                <a:gd name="connsiteY0" fmla="*/ 9700 h 15901"/>
                <a:gd name="connsiteX1" fmla="*/ 9700 w 15901"/>
                <a:gd name="connsiteY1" fmla="*/ 19399 h 15901"/>
                <a:gd name="connsiteX2" fmla="*/ 0 w 15901"/>
                <a:gd name="connsiteY2" fmla="*/ 9700 h 15901"/>
                <a:gd name="connsiteX3" fmla="*/ 9700 w 15901"/>
                <a:gd name="connsiteY3" fmla="*/ 0 h 15901"/>
                <a:gd name="connsiteX4" fmla="*/ 19399 w 15901"/>
                <a:gd name="connsiteY4" fmla="*/ 970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9399" y="9700"/>
                  </a:moveTo>
                  <a:cubicBezTo>
                    <a:pt x="19399" y="15057"/>
                    <a:pt x="15057" y="19399"/>
                    <a:pt x="9700" y="19399"/>
                  </a:cubicBezTo>
                  <a:cubicBezTo>
                    <a:pt x="4343" y="19399"/>
                    <a:pt x="0" y="15057"/>
                    <a:pt x="0" y="9700"/>
                  </a:cubicBezTo>
                  <a:cubicBezTo>
                    <a:pt x="0" y="4343"/>
                    <a:pt x="4343" y="0"/>
                    <a:pt x="9700" y="0"/>
                  </a:cubicBezTo>
                  <a:cubicBezTo>
                    <a:pt x="15057" y="0"/>
                    <a:pt x="19399" y="4343"/>
                    <a:pt x="19399" y="97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7F9BBFBC-8514-47C2-94FE-1B9D37AE7105}"/>
                </a:ext>
              </a:extLst>
            </p:cNvPr>
            <p:cNvSpPr/>
            <p:nvPr/>
          </p:nvSpPr>
          <p:spPr>
            <a:xfrm>
              <a:off x="4486751" y="2839172"/>
              <a:ext cx="21202" cy="21202"/>
            </a:xfrm>
            <a:custGeom>
              <a:avLst/>
              <a:gdLst>
                <a:gd name="connsiteX0" fmla="*/ 12350 w 21201"/>
                <a:gd name="connsiteY0" fmla="*/ 24700 h 21201"/>
                <a:gd name="connsiteX1" fmla="*/ 0 w 21201"/>
                <a:gd name="connsiteY1" fmla="*/ 12350 h 21201"/>
                <a:gd name="connsiteX2" fmla="*/ 12350 w 21201"/>
                <a:gd name="connsiteY2" fmla="*/ 0 h 21201"/>
                <a:gd name="connsiteX3" fmla="*/ 24700 w 21201"/>
                <a:gd name="connsiteY3" fmla="*/ 12350 h 21201"/>
                <a:gd name="connsiteX4" fmla="*/ 12350 w 21201"/>
                <a:gd name="connsiteY4" fmla="*/ 24700 h 21201"/>
                <a:gd name="connsiteX5" fmla="*/ 12350 w 21201"/>
                <a:gd name="connsiteY5" fmla="*/ 5300 h 21201"/>
                <a:gd name="connsiteX6" fmla="*/ 5300 w 21201"/>
                <a:gd name="connsiteY6" fmla="*/ 12350 h 21201"/>
                <a:gd name="connsiteX7" fmla="*/ 12350 w 21201"/>
                <a:gd name="connsiteY7" fmla="*/ 19399 h 21201"/>
                <a:gd name="connsiteX8" fmla="*/ 19399 w 21201"/>
                <a:gd name="connsiteY8" fmla="*/ 12350 h 21201"/>
                <a:gd name="connsiteX9" fmla="*/ 12350 w 21201"/>
                <a:gd name="connsiteY9" fmla="*/ 5300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2350" y="24700"/>
                  </a:moveTo>
                  <a:cubicBezTo>
                    <a:pt x="5565" y="24700"/>
                    <a:pt x="0" y="19187"/>
                    <a:pt x="0" y="12350"/>
                  </a:cubicBezTo>
                  <a:cubicBezTo>
                    <a:pt x="0" y="5512"/>
                    <a:pt x="5512" y="0"/>
                    <a:pt x="12350" y="0"/>
                  </a:cubicBezTo>
                  <a:cubicBezTo>
                    <a:pt x="19187" y="0"/>
                    <a:pt x="24700" y="5512"/>
                    <a:pt x="24700" y="12350"/>
                  </a:cubicBezTo>
                  <a:cubicBezTo>
                    <a:pt x="24700" y="19187"/>
                    <a:pt x="19187" y="24700"/>
                    <a:pt x="12350" y="24700"/>
                  </a:cubicBezTo>
                  <a:close/>
                  <a:moveTo>
                    <a:pt x="12350" y="5300"/>
                  </a:moveTo>
                  <a:cubicBezTo>
                    <a:pt x="8480" y="5300"/>
                    <a:pt x="5300" y="8481"/>
                    <a:pt x="5300" y="12350"/>
                  </a:cubicBezTo>
                  <a:cubicBezTo>
                    <a:pt x="5300" y="16219"/>
                    <a:pt x="8480" y="19399"/>
                    <a:pt x="12350" y="19399"/>
                  </a:cubicBezTo>
                  <a:cubicBezTo>
                    <a:pt x="16219" y="19399"/>
                    <a:pt x="19399" y="16219"/>
                    <a:pt x="19399" y="12350"/>
                  </a:cubicBezTo>
                  <a:cubicBezTo>
                    <a:pt x="19399" y="8481"/>
                    <a:pt x="16219" y="5300"/>
                    <a:pt x="12350" y="53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81A105E-0DCC-4A3F-BD54-D2BBBD6E3C98}"/>
                </a:ext>
              </a:extLst>
            </p:cNvPr>
            <p:cNvSpPr/>
            <p:nvPr/>
          </p:nvSpPr>
          <p:spPr>
            <a:xfrm>
              <a:off x="4533023" y="2835356"/>
              <a:ext cx="15901" cy="15901"/>
            </a:xfrm>
            <a:custGeom>
              <a:avLst/>
              <a:gdLst>
                <a:gd name="connsiteX0" fmla="*/ 20565 w 15901"/>
                <a:gd name="connsiteY0" fmla="*/ 10283 h 15901"/>
                <a:gd name="connsiteX1" fmla="*/ 10283 w 15901"/>
                <a:gd name="connsiteY1" fmla="*/ 20566 h 15901"/>
                <a:gd name="connsiteX2" fmla="*/ 0 w 15901"/>
                <a:gd name="connsiteY2" fmla="*/ 10283 h 15901"/>
                <a:gd name="connsiteX3" fmla="*/ 10283 w 15901"/>
                <a:gd name="connsiteY3" fmla="*/ 0 h 15901"/>
                <a:gd name="connsiteX4" fmla="*/ 20565 w 15901"/>
                <a:gd name="connsiteY4" fmla="*/ 10283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20565" y="10283"/>
                  </a:moveTo>
                  <a:cubicBezTo>
                    <a:pt x="20565" y="15962"/>
                    <a:pt x="15962" y="20566"/>
                    <a:pt x="10283" y="20566"/>
                  </a:cubicBezTo>
                  <a:cubicBezTo>
                    <a:pt x="4604" y="20566"/>
                    <a:pt x="0" y="15962"/>
                    <a:pt x="0" y="10283"/>
                  </a:cubicBezTo>
                  <a:cubicBezTo>
                    <a:pt x="0" y="4604"/>
                    <a:pt x="4604" y="0"/>
                    <a:pt x="10283" y="0"/>
                  </a:cubicBezTo>
                  <a:cubicBezTo>
                    <a:pt x="15962" y="0"/>
                    <a:pt x="20565" y="4604"/>
                    <a:pt x="20565" y="1028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6F601769-1BA3-4D9C-ACE5-7D3BED635F1B}"/>
                </a:ext>
              </a:extLst>
            </p:cNvPr>
            <p:cNvSpPr/>
            <p:nvPr/>
          </p:nvSpPr>
          <p:spPr>
            <a:xfrm>
              <a:off x="4530373" y="2832706"/>
              <a:ext cx="21202" cy="21202"/>
            </a:xfrm>
            <a:custGeom>
              <a:avLst/>
              <a:gdLst>
                <a:gd name="connsiteX0" fmla="*/ 12933 w 21201"/>
                <a:gd name="connsiteY0" fmla="*/ 25866 h 21201"/>
                <a:gd name="connsiteX1" fmla="*/ 0 w 21201"/>
                <a:gd name="connsiteY1" fmla="*/ 12933 h 21201"/>
                <a:gd name="connsiteX2" fmla="*/ 12933 w 21201"/>
                <a:gd name="connsiteY2" fmla="*/ 0 h 21201"/>
                <a:gd name="connsiteX3" fmla="*/ 25866 w 21201"/>
                <a:gd name="connsiteY3" fmla="*/ 12933 h 21201"/>
                <a:gd name="connsiteX4" fmla="*/ 12933 w 21201"/>
                <a:gd name="connsiteY4" fmla="*/ 25866 h 21201"/>
                <a:gd name="connsiteX5" fmla="*/ 12933 w 21201"/>
                <a:gd name="connsiteY5" fmla="*/ 5247 h 21201"/>
                <a:gd name="connsiteX6" fmla="*/ 5300 w 21201"/>
                <a:gd name="connsiteY6" fmla="*/ 12880 h 21201"/>
                <a:gd name="connsiteX7" fmla="*/ 12933 w 21201"/>
                <a:gd name="connsiteY7" fmla="*/ 20512 h 21201"/>
                <a:gd name="connsiteX8" fmla="*/ 20566 w 21201"/>
                <a:gd name="connsiteY8" fmla="*/ 12880 h 21201"/>
                <a:gd name="connsiteX9" fmla="*/ 12933 w 21201"/>
                <a:gd name="connsiteY9" fmla="*/ 524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2933" y="25866"/>
                  </a:moveTo>
                  <a:cubicBezTo>
                    <a:pt x="5778" y="25866"/>
                    <a:pt x="0" y="20035"/>
                    <a:pt x="0" y="12933"/>
                  </a:cubicBezTo>
                  <a:cubicBezTo>
                    <a:pt x="0" y="5830"/>
                    <a:pt x="5830" y="0"/>
                    <a:pt x="12933" y="0"/>
                  </a:cubicBezTo>
                  <a:cubicBezTo>
                    <a:pt x="20036" y="0"/>
                    <a:pt x="25866" y="5830"/>
                    <a:pt x="25866" y="12933"/>
                  </a:cubicBezTo>
                  <a:cubicBezTo>
                    <a:pt x="25866" y="20035"/>
                    <a:pt x="20088" y="25866"/>
                    <a:pt x="12933" y="25866"/>
                  </a:cubicBezTo>
                  <a:close/>
                  <a:moveTo>
                    <a:pt x="12933" y="5247"/>
                  </a:moveTo>
                  <a:cubicBezTo>
                    <a:pt x="8746" y="5247"/>
                    <a:pt x="5300" y="8693"/>
                    <a:pt x="5300" y="12880"/>
                  </a:cubicBezTo>
                  <a:cubicBezTo>
                    <a:pt x="5300" y="17067"/>
                    <a:pt x="8746" y="20512"/>
                    <a:pt x="12933" y="20512"/>
                  </a:cubicBezTo>
                  <a:cubicBezTo>
                    <a:pt x="17120" y="20512"/>
                    <a:pt x="20566" y="17067"/>
                    <a:pt x="20566" y="12880"/>
                  </a:cubicBezTo>
                  <a:cubicBezTo>
                    <a:pt x="20566" y="8693"/>
                    <a:pt x="17173" y="5247"/>
                    <a:pt x="12933" y="52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AF8C5A06-BA0A-493A-8447-4CADC7BDAB20}"/>
                </a:ext>
              </a:extLst>
            </p:cNvPr>
            <p:cNvSpPr/>
            <p:nvPr/>
          </p:nvSpPr>
          <p:spPr>
            <a:xfrm>
              <a:off x="4472757" y="2868324"/>
              <a:ext cx="5300" cy="5300"/>
            </a:xfrm>
            <a:custGeom>
              <a:avLst/>
              <a:gdLst>
                <a:gd name="connsiteX0" fmla="*/ 3922 w 0"/>
                <a:gd name="connsiteY0" fmla="*/ 1961 h 0"/>
                <a:gd name="connsiteX1" fmla="*/ 1961 w 0"/>
                <a:gd name="connsiteY1" fmla="*/ 3922 h 0"/>
                <a:gd name="connsiteX2" fmla="*/ 0 w 0"/>
                <a:gd name="connsiteY2" fmla="*/ 1961 h 0"/>
                <a:gd name="connsiteX3" fmla="*/ 1961 w 0"/>
                <a:gd name="connsiteY3" fmla="*/ 0 h 0"/>
                <a:gd name="connsiteX4" fmla="*/ 3922 w 0"/>
                <a:gd name="connsiteY4" fmla="*/ 19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2" y="1961"/>
                  </a:moveTo>
                  <a:cubicBezTo>
                    <a:pt x="3922" y="3044"/>
                    <a:pt x="3044" y="3922"/>
                    <a:pt x="1961" y="3922"/>
                  </a:cubicBezTo>
                  <a:cubicBezTo>
                    <a:pt x="878" y="3922"/>
                    <a:pt x="0" y="3044"/>
                    <a:pt x="0" y="1961"/>
                  </a:cubicBezTo>
                  <a:cubicBezTo>
                    <a:pt x="0" y="878"/>
                    <a:pt x="878" y="0"/>
                    <a:pt x="1961" y="0"/>
                  </a:cubicBezTo>
                  <a:cubicBezTo>
                    <a:pt x="3044" y="0"/>
                    <a:pt x="3922" y="878"/>
                    <a:pt x="3922" y="19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2DC03891-4F0E-484E-9E0A-2BEB1AEBA58D}"/>
                </a:ext>
              </a:extLst>
            </p:cNvPr>
            <p:cNvSpPr/>
            <p:nvPr/>
          </p:nvSpPr>
          <p:spPr>
            <a:xfrm>
              <a:off x="4470107" y="2865674"/>
              <a:ext cx="5300" cy="5300"/>
            </a:xfrm>
            <a:custGeom>
              <a:avLst/>
              <a:gdLst>
                <a:gd name="connsiteX0" fmla="*/ 4611 w 5300"/>
                <a:gd name="connsiteY0" fmla="*/ 9223 h 5300"/>
                <a:gd name="connsiteX1" fmla="*/ 0 w 5300"/>
                <a:gd name="connsiteY1" fmla="*/ 4611 h 5300"/>
                <a:gd name="connsiteX2" fmla="*/ 4611 w 5300"/>
                <a:gd name="connsiteY2" fmla="*/ 0 h 5300"/>
                <a:gd name="connsiteX3" fmla="*/ 9223 w 5300"/>
                <a:gd name="connsiteY3" fmla="*/ 4611 h 5300"/>
                <a:gd name="connsiteX4" fmla="*/ 4611 w 5300"/>
                <a:gd name="connsiteY4" fmla="*/ 9223 h 5300"/>
                <a:gd name="connsiteX5" fmla="*/ 4611 w 5300"/>
                <a:gd name="connsiteY5" fmla="*/ 3922 h 5300"/>
                <a:gd name="connsiteX6" fmla="*/ 3922 w 5300"/>
                <a:gd name="connsiteY6" fmla="*/ 4611 h 5300"/>
                <a:gd name="connsiteX7" fmla="*/ 5300 w 5300"/>
                <a:gd name="connsiteY7" fmla="*/ 4611 h 5300"/>
                <a:gd name="connsiteX8" fmla="*/ 4611 w 5300"/>
                <a:gd name="connsiteY8" fmla="*/ 3922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00" h="5300">
                  <a:moveTo>
                    <a:pt x="4611" y="9223"/>
                  </a:moveTo>
                  <a:cubicBezTo>
                    <a:pt x="2067" y="9223"/>
                    <a:pt x="0" y="7156"/>
                    <a:pt x="0" y="4611"/>
                  </a:cubicBezTo>
                  <a:cubicBezTo>
                    <a:pt x="0" y="2067"/>
                    <a:pt x="2067" y="0"/>
                    <a:pt x="4611" y="0"/>
                  </a:cubicBezTo>
                  <a:cubicBezTo>
                    <a:pt x="7155" y="0"/>
                    <a:pt x="9223" y="2067"/>
                    <a:pt x="9223" y="4611"/>
                  </a:cubicBezTo>
                  <a:cubicBezTo>
                    <a:pt x="9223" y="7156"/>
                    <a:pt x="7155" y="9223"/>
                    <a:pt x="4611" y="9223"/>
                  </a:cubicBezTo>
                  <a:close/>
                  <a:moveTo>
                    <a:pt x="4611" y="3922"/>
                  </a:moveTo>
                  <a:cubicBezTo>
                    <a:pt x="4240" y="3922"/>
                    <a:pt x="3922" y="4240"/>
                    <a:pt x="3922" y="4611"/>
                  </a:cubicBezTo>
                  <a:cubicBezTo>
                    <a:pt x="3922" y="5353"/>
                    <a:pt x="5300" y="5353"/>
                    <a:pt x="5300" y="4611"/>
                  </a:cubicBezTo>
                  <a:cubicBezTo>
                    <a:pt x="5300" y="4240"/>
                    <a:pt x="4982" y="3922"/>
                    <a:pt x="4611" y="39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D711F11-7819-4B11-97D8-7BC4AB9E69F1}"/>
                </a:ext>
              </a:extLst>
            </p:cNvPr>
            <p:cNvSpPr/>
            <p:nvPr/>
          </p:nvSpPr>
          <p:spPr>
            <a:xfrm>
              <a:off x="4508800" y="2715302"/>
              <a:ext cx="21202" cy="21202"/>
            </a:xfrm>
            <a:custGeom>
              <a:avLst/>
              <a:gdLst>
                <a:gd name="connsiteX0" fmla="*/ 24170 w 21201"/>
                <a:gd name="connsiteY0" fmla="*/ 12085 h 21201"/>
                <a:gd name="connsiteX1" fmla="*/ 12085 w 21201"/>
                <a:gd name="connsiteY1" fmla="*/ 24170 h 21201"/>
                <a:gd name="connsiteX2" fmla="*/ 0 w 21201"/>
                <a:gd name="connsiteY2" fmla="*/ 12085 h 21201"/>
                <a:gd name="connsiteX3" fmla="*/ 12085 w 21201"/>
                <a:gd name="connsiteY3" fmla="*/ 0 h 21201"/>
                <a:gd name="connsiteX4" fmla="*/ 24170 w 21201"/>
                <a:gd name="connsiteY4" fmla="*/ 12085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4170" y="12085"/>
                  </a:moveTo>
                  <a:cubicBezTo>
                    <a:pt x="24170" y="18759"/>
                    <a:pt x="18759" y="24170"/>
                    <a:pt x="12085" y="24170"/>
                  </a:cubicBezTo>
                  <a:cubicBezTo>
                    <a:pt x="5410" y="24170"/>
                    <a:pt x="0" y="18759"/>
                    <a:pt x="0" y="12085"/>
                  </a:cubicBezTo>
                  <a:cubicBezTo>
                    <a:pt x="0" y="5411"/>
                    <a:pt x="5410" y="0"/>
                    <a:pt x="12085" y="0"/>
                  </a:cubicBezTo>
                  <a:cubicBezTo>
                    <a:pt x="18759" y="0"/>
                    <a:pt x="24170" y="5411"/>
                    <a:pt x="24170" y="120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C479493A-EF64-41D4-A870-7377F9E126D0}"/>
                </a:ext>
              </a:extLst>
            </p:cNvPr>
            <p:cNvSpPr/>
            <p:nvPr/>
          </p:nvSpPr>
          <p:spPr>
            <a:xfrm>
              <a:off x="4506150" y="2712705"/>
              <a:ext cx="26502" cy="26502"/>
            </a:xfrm>
            <a:custGeom>
              <a:avLst/>
              <a:gdLst>
                <a:gd name="connsiteX0" fmla="*/ 14735 w 26501"/>
                <a:gd name="connsiteY0" fmla="*/ 29470 h 26501"/>
                <a:gd name="connsiteX1" fmla="*/ 0 w 26501"/>
                <a:gd name="connsiteY1" fmla="*/ 14735 h 26501"/>
                <a:gd name="connsiteX2" fmla="*/ 14735 w 26501"/>
                <a:gd name="connsiteY2" fmla="*/ 0 h 26501"/>
                <a:gd name="connsiteX3" fmla="*/ 29470 w 26501"/>
                <a:gd name="connsiteY3" fmla="*/ 14735 h 26501"/>
                <a:gd name="connsiteX4" fmla="*/ 14735 w 26501"/>
                <a:gd name="connsiteY4" fmla="*/ 29470 h 26501"/>
                <a:gd name="connsiteX5" fmla="*/ 14735 w 26501"/>
                <a:gd name="connsiteY5" fmla="*/ 5247 h 26501"/>
                <a:gd name="connsiteX6" fmla="*/ 5300 w 26501"/>
                <a:gd name="connsiteY6" fmla="*/ 14682 h 26501"/>
                <a:gd name="connsiteX7" fmla="*/ 14735 w 26501"/>
                <a:gd name="connsiteY7" fmla="*/ 24117 h 26501"/>
                <a:gd name="connsiteX8" fmla="*/ 24170 w 26501"/>
                <a:gd name="connsiteY8" fmla="*/ 14682 h 26501"/>
                <a:gd name="connsiteX9" fmla="*/ 14735 w 26501"/>
                <a:gd name="connsiteY9" fmla="*/ 524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4735" y="29470"/>
                  </a:moveTo>
                  <a:cubicBezTo>
                    <a:pt x="6572" y="29470"/>
                    <a:pt x="0" y="22845"/>
                    <a:pt x="0" y="14735"/>
                  </a:cubicBezTo>
                  <a:cubicBezTo>
                    <a:pt x="0" y="6625"/>
                    <a:pt x="6625" y="0"/>
                    <a:pt x="14735" y="0"/>
                  </a:cubicBezTo>
                  <a:cubicBezTo>
                    <a:pt x="22845" y="0"/>
                    <a:pt x="29470" y="6625"/>
                    <a:pt x="29470" y="14735"/>
                  </a:cubicBezTo>
                  <a:cubicBezTo>
                    <a:pt x="29470" y="22845"/>
                    <a:pt x="22898" y="29470"/>
                    <a:pt x="14735" y="29470"/>
                  </a:cubicBezTo>
                  <a:close/>
                  <a:moveTo>
                    <a:pt x="14735" y="5247"/>
                  </a:moveTo>
                  <a:cubicBezTo>
                    <a:pt x="9541" y="5247"/>
                    <a:pt x="5300" y="9488"/>
                    <a:pt x="5300" y="14682"/>
                  </a:cubicBezTo>
                  <a:cubicBezTo>
                    <a:pt x="5300" y="19876"/>
                    <a:pt x="9541" y="24117"/>
                    <a:pt x="14735" y="24117"/>
                  </a:cubicBezTo>
                  <a:cubicBezTo>
                    <a:pt x="19930" y="24117"/>
                    <a:pt x="24170" y="19876"/>
                    <a:pt x="24170" y="14682"/>
                  </a:cubicBezTo>
                  <a:cubicBezTo>
                    <a:pt x="24170" y="9488"/>
                    <a:pt x="19983" y="5247"/>
                    <a:pt x="14735" y="52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00DC15D8-5B03-4261-AAE3-CE3208333D9D}"/>
                </a:ext>
              </a:extLst>
            </p:cNvPr>
            <p:cNvSpPr/>
            <p:nvPr/>
          </p:nvSpPr>
          <p:spPr>
            <a:xfrm>
              <a:off x="4460938" y="2710903"/>
              <a:ext cx="26502" cy="26502"/>
            </a:xfrm>
            <a:custGeom>
              <a:avLst/>
              <a:gdLst>
                <a:gd name="connsiteX0" fmla="*/ 31484 w 26501"/>
                <a:gd name="connsiteY0" fmla="*/ 15742 h 26501"/>
                <a:gd name="connsiteX1" fmla="*/ 15742 w 26501"/>
                <a:gd name="connsiteY1" fmla="*/ 31484 h 26501"/>
                <a:gd name="connsiteX2" fmla="*/ 0 w 26501"/>
                <a:gd name="connsiteY2" fmla="*/ 15742 h 26501"/>
                <a:gd name="connsiteX3" fmla="*/ 15742 w 26501"/>
                <a:gd name="connsiteY3" fmla="*/ 0 h 26501"/>
                <a:gd name="connsiteX4" fmla="*/ 31484 w 26501"/>
                <a:gd name="connsiteY4" fmla="*/ 15742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01" h="26501">
                  <a:moveTo>
                    <a:pt x="31484" y="15742"/>
                  </a:moveTo>
                  <a:cubicBezTo>
                    <a:pt x="31484" y="24436"/>
                    <a:pt x="24436" y="31484"/>
                    <a:pt x="15742" y="31484"/>
                  </a:cubicBezTo>
                  <a:cubicBezTo>
                    <a:pt x="7048" y="31484"/>
                    <a:pt x="0" y="24436"/>
                    <a:pt x="0" y="15742"/>
                  </a:cubicBezTo>
                  <a:cubicBezTo>
                    <a:pt x="0" y="7048"/>
                    <a:pt x="7048" y="0"/>
                    <a:pt x="15742" y="0"/>
                  </a:cubicBezTo>
                  <a:cubicBezTo>
                    <a:pt x="24436" y="0"/>
                    <a:pt x="31484" y="7048"/>
                    <a:pt x="31484" y="1574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341763BC-2AE6-426D-BAAD-218EFF1DB0F7}"/>
                </a:ext>
              </a:extLst>
            </p:cNvPr>
            <p:cNvSpPr/>
            <p:nvPr/>
          </p:nvSpPr>
          <p:spPr>
            <a:xfrm>
              <a:off x="4458287" y="2708253"/>
              <a:ext cx="31802" cy="31802"/>
            </a:xfrm>
            <a:custGeom>
              <a:avLst/>
              <a:gdLst>
                <a:gd name="connsiteX0" fmla="*/ 18392 w 31802"/>
                <a:gd name="connsiteY0" fmla="*/ 36785 h 31802"/>
                <a:gd name="connsiteX1" fmla="*/ 0 w 31802"/>
                <a:gd name="connsiteY1" fmla="*/ 18392 h 31802"/>
                <a:gd name="connsiteX2" fmla="*/ 18392 w 31802"/>
                <a:gd name="connsiteY2" fmla="*/ 0 h 31802"/>
                <a:gd name="connsiteX3" fmla="*/ 36785 w 31802"/>
                <a:gd name="connsiteY3" fmla="*/ 18392 h 31802"/>
                <a:gd name="connsiteX4" fmla="*/ 18392 w 31802"/>
                <a:gd name="connsiteY4" fmla="*/ 36785 h 31802"/>
                <a:gd name="connsiteX5" fmla="*/ 18392 w 31802"/>
                <a:gd name="connsiteY5" fmla="*/ 5300 h 31802"/>
                <a:gd name="connsiteX6" fmla="*/ 5300 w 31802"/>
                <a:gd name="connsiteY6" fmla="*/ 18392 h 31802"/>
                <a:gd name="connsiteX7" fmla="*/ 18392 w 31802"/>
                <a:gd name="connsiteY7" fmla="*/ 31484 h 31802"/>
                <a:gd name="connsiteX8" fmla="*/ 31484 w 31802"/>
                <a:gd name="connsiteY8" fmla="*/ 18392 h 31802"/>
                <a:gd name="connsiteX9" fmla="*/ 18392 w 31802"/>
                <a:gd name="connsiteY9" fmla="*/ 530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392" y="36785"/>
                  </a:moveTo>
                  <a:cubicBezTo>
                    <a:pt x="8269" y="36785"/>
                    <a:pt x="0" y="28516"/>
                    <a:pt x="0" y="18392"/>
                  </a:cubicBezTo>
                  <a:cubicBezTo>
                    <a:pt x="0" y="8269"/>
                    <a:pt x="8269" y="0"/>
                    <a:pt x="18392" y="0"/>
                  </a:cubicBezTo>
                  <a:cubicBezTo>
                    <a:pt x="28516" y="0"/>
                    <a:pt x="36785" y="8269"/>
                    <a:pt x="36785" y="18392"/>
                  </a:cubicBezTo>
                  <a:cubicBezTo>
                    <a:pt x="36785" y="28516"/>
                    <a:pt x="28569" y="36785"/>
                    <a:pt x="18392" y="36785"/>
                  </a:cubicBezTo>
                  <a:close/>
                  <a:moveTo>
                    <a:pt x="18392" y="5300"/>
                  </a:moveTo>
                  <a:cubicBezTo>
                    <a:pt x="11184" y="5300"/>
                    <a:pt x="5300" y="11184"/>
                    <a:pt x="5300" y="18392"/>
                  </a:cubicBezTo>
                  <a:cubicBezTo>
                    <a:pt x="5300" y="25601"/>
                    <a:pt x="11184" y="31484"/>
                    <a:pt x="18392" y="31484"/>
                  </a:cubicBezTo>
                  <a:cubicBezTo>
                    <a:pt x="25601" y="31484"/>
                    <a:pt x="31484" y="25601"/>
                    <a:pt x="31484" y="18392"/>
                  </a:cubicBezTo>
                  <a:cubicBezTo>
                    <a:pt x="31484" y="11184"/>
                    <a:pt x="25654" y="5300"/>
                    <a:pt x="18392" y="53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8D7050AB-88EF-4DAE-A048-A9978BAB0D9D}"/>
                </a:ext>
              </a:extLst>
            </p:cNvPr>
            <p:cNvSpPr/>
            <p:nvPr/>
          </p:nvSpPr>
          <p:spPr>
            <a:xfrm>
              <a:off x="4422669" y="2720444"/>
              <a:ext cx="15901" cy="15901"/>
            </a:xfrm>
            <a:custGeom>
              <a:avLst/>
              <a:gdLst>
                <a:gd name="connsiteX0" fmla="*/ 20883 w 15901"/>
                <a:gd name="connsiteY0" fmla="*/ 10442 h 15901"/>
                <a:gd name="connsiteX1" fmla="*/ 10442 w 15901"/>
                <a:gd name="connsiteY1" fmla="*/ 20884 h 15901"/>
                <a:gd name="connsiteX2" fmla="*/ 0 w 15901"/>
                <a:gd name="connsiteY2" fmla="*/ 10442 h 15901"/>
                <a:gd name="connsiteX3" fmla="*/ 10442 w 15901"/>
                <a:gd name="connsiteY3" fmla="*/ 0 h 15901"/>
                <a:gd name="connsiteX4" fmla="*/ 20883 w 15901"/>
                <a:gd name="connsiteY4" fmla="*/ 1044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20883" y="10442"/>
                  </a:moveTo>
                  <a:cubicBezTo>
                    <a:pt x="20883" y="16209"/>
                    <a:pt x="16208" y="20884"/>
                    <a:pt x="10442" y="20884"/>
                  </a:cubicBezTo>
                  <a:cubicBezTo>
                    <a:pt x="4675" y="20884"/>
                    <a:pt x="0" y="16209"/>
                    <a:pt x="0" y="10442"/>
                  </a:cubicBezTo>
                  <a:cubicBezTo>
                    <a:pt x="0" y="4675"/>
                    <a:pt x="4675" y="0"/>
                    <a:pt x="10442" y="0"/>
                  </a:cubicBezTo>
                  <a:cubicBezTo>
                    <a:pt x="16209" y="0"/>
                    <a:pt x="20883" y="4675"/>
                    <a:pt x="20883" y="1044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B883F166-D2A1-43ED-B41A-563670D97313}"/>
                </a:ext>
              </a:extLst>
            </p:cNvPr>
            <p:cNvSpPr/>
            <p:nvPr/>
          </p:nvSpPr>
          <p:spPr>
            <a:xfrm>
              <a:off x="4420019" y="2717793"/>
              <a:ext cx="21202" cy="21202"/>
            </a:xfrm>
            <a:custGeom>
              <a:avLst/>
              <a:gdLst>
                <a:gd name="connsiteX0" fmla="*/ 13092 w 21201"/>
                <a:gd name="connsiteY0" fmla="*/ 26184 h 21201"/>
                <a:gd name="connsiteX1" fmla="*/ 0 w 21201"/>
                <a:gd name="connsiteY1" fmla="*/ 13092 h 21201"/>
                <a:gd name="connsiteX2" fmla="*/ 13092 w 21201"/>
                <a:gd name="connsiteY2" fmla="*/ 0 h 21201"/>
                <a:gd name="connsiteX3" fmla="*/ 26184 w 21201"/>
                <a:gd name="connsiteY3" fmla="*/ 13092 h 21201"/>
                <a:gd name="connsiteX4" fmla="*/ 13092 w 21201"/>
                <a:gd name="connsiteY4" fmla="*/ 26184 h 21201"/>
                <a:gd name="connsiteX5" fmla="*/ 13092 w 21201"/>
                <a:gd name="connsiteY5" fmla="*/ 5300 h 21201"/>
                <a:gd name="connsiteX6" fmla="*/ 5300 w 21201"/>
                <a:gd name="connsiteY6" fmla="*/ 13092 h 21201"/>
                <a:gd name="connsiteX7" fmla="*/ 13092 w 21201"/>
                <a:gd name="connsiteY7" fmla="*/ 20884 h 21201"/>
                <a:gd name="connsiteX8" fmla="*/ 20884 w 21201"/>
                <a:gd name="connsiteY8" fmla="*/ 13092 h 21201"/>
                <a:gd name="connsiteX9" fmla="*/ 13092 w 21201"/>
                <a:gd name="connsiteY9" fmla="*/ 5300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3092" y="26184"/>
                  </a:moveTo>
                  <a:cubicBezTo>
                    <a:pt x="5883" y="26184"/>
                    <a:pt x="0" y="20300"/>
                    <a:pt x="0" y="13092"/>
                  </a:cubicBezTo>
                  <a:cubicBezTo>
                    <a:pt x="0" y="5883"/>
                    <a:pt x="5883" y="0"/>
                    <a:pt x="13092" y="0"/>
                  </a:cubicBezTo>
                  <a:cubicBezTo>
                    <a:pt x="20301" y="0"/>
                    <a:pt x="26184" y="5883"/>
                    <a:pt x="26184" y="13092"/>
                  </a:cubicBezTo>
                  <a:cubicBezTo>
                    <a:pt x="26184" y="20300"/>
                    <a:pt x="20301" y="26184"/>
                    <a:pt x="13092" y="26184"/>
                  </a:cubicBezTo>
                  <a:close/>
                  <a:moveTo>
                    <a:pt x="13092" y="5300"/>
                  </a:moveTo>
                  <a:cubicBezTo>
                    <a:pt x="8799" y="5300"/>
                    <a:pt x="5300" y="8799"/>
                    <a:pt x="5300" y="13092"/>
                  </a:cubicBezTo>
                  <a:cubicBezTo>
                    <a:pt x="5300" y="17385"/>
                    <a:pt x="8799" y="20884"/>
                    <a:pt x="13092" y="20884"/>
                  </a:cubicBezTo>
                  <a:cubicBezTo>
                    <a:pt x="17385" y="20884"/>
                    <a:pt x="20884" y="17385"/>
                    <a:pt x="20884" y="13092"/>
                  </a:cubicBezTo>
                  <a:cubicBezTo>
                    <a:pt x="20884" y="8799"/>
                    <a:pt x="17385" y="5300"/>
                    <a:pt x="13092" y="53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3C90DF58-947B-40B6-B6EF-754F711350D1}"/>
                </a:ext>
              </a:extLst>
            </p:cNvPr>
            <p:cNvSpPr/>
            <p:nvPr/>
          </p:nvSpPr>
          <p:spPr>
            <a:xfrm>
              <a:off x="4446786" y="2683076"/>
              <a:ext cx="15901" cy="15901"/>
            </a:xfrm>
            <a:custGeom>
              <a:avLst/>
              <a:gdLst>
                <a:gd name="connsiteX0" fmla="*/ 17809 w 15901"/>
                <a:gd name="connsiteY0" fmla="*/ 8905 h 15901"/>
                <a:gd name="connsiteX1" fmla="*/ 8905 w 15901"/>
                <a:gd name="connsiteY1" fmla="*/ 17809 h 15901"/>
                <a:gd name="connsiteX2" fmla="*/ 0 w 15901"/>
                <a:gd name="connsiteY2" fmla="*/ 8905 h 15901"/>
                <a:gd name="connsiteX3" fmla="*/ 8905 w 15901"/>
                <a:gd name="connsiteY3" fmla="*/ 0 h 15901"/>
                <a:gd name="connsiteX4" fmla="*/ 17809 w 15901"/>
                <a:gd name="connsiteY4" fmla="*/ 890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7809" y="8905"/>
                  </a:moveTo>
                  <a:cubicBezTo>
                    <a:pt x="17809" y="13823"/>
                    <a:pt x="13823" y="17809"/>
                    <a:pt x="8905" y="17809"/>
                  </a:cubicBezTo>
                  <a:cubicBezTo>
                    <a:pt x="3987" y="17809"/>
                    <a:pt x="0" y="13822"/>
                    <a:pt x="0" y="8905"/>
                  </a:cubicBezTo>
                  <a:cubicBezTo>
                    <a:pt x="0" y="3987"/>
                    <a:pt x="3987" y="0"/>
                    <a:pt x="8905" y="0"/>
                  </a:cubicBezTo>
                  <a:cubicBezTo>
                    <a:pt x="13823" y="0"/>
                    <a:pt x="17809" y="3987"/>
                    <a:pt x="17809" y="890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4B40FBD-2643-4D5E-89D1-6FEDF516495B}"/>
                </a:ext>
              </a:extLst>
            </p:cNvPr>
            <p:cNvSpPr/>
            <p:nvPr/>
          </p:nvSpPr>
          <p:spPr>
            <a:xfrm>
              <a:off x="4444082" y="2680373"/>
              <a:ext cx="21202" cy="21202"/>
            </a:xfrm>
            <a:custGeom>
              <a:avLst/>
              <a:gdLst>
                <a:gd name="connsiteX0" fmla="*/ 11608 w 21201"/>
                <a:gd name="connsiteY0" fmla="*/ 23163 h 21201"/>
                <a:gd name="connsiteX1" fmla="*/ 0 w 21201"/>
                <a:gd name="connsiteY1" fmla="*/ 11608 h 21201"/>
                <a:gd name="connsiteX2" fmla="*/ 11608 w 21201"/>
                <a:gd name="connsiteY2" fmla="*/ 0 h 21201"/>
                <a:gd name="connsiteX3" fmla="*/ 23163 w 21201"/>
                <a:gd name="connsiteY3" fmla="*/ 11608 h 21201"/>
                <a:gd name="connsiteX4" fmla="*/ 11608 w 21201"/>
                <a:gd name="connsiteY4" fmla="*/ 23163 h 21201"/>
                <a:gd name="connsiteX5" fmla="*/ 11608 w 21201"/>
                <a:gd name="connsiteY5" fmla="*/ 5300 h 21201"/>
                <a:gd name="connsiteX6" fmla="*/ 5300 w 21201"/>
                <a:gd name="connsiteY6" fmla="*/ 11608 h 21201"/>
                <a:gd name="connsiteX7" fmla="*/ 11608 w 21201"/>
                <a:gd name="connsiteY7" fmla="*/ 17862 h 21201"/>
                <a:gd name="connsiteX8" fmla="*/ 17862 w 21201"/>
                <a:gd name="connsiteY8" fmla="*/ 11608 h 21201"/>
                <a:gd name="connsiteX9" fmla="*/ 11608 w 21201"/>
                <a:gd name="connsiteY9" fmla="*/ 5300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1608" y="23163"/>
                  </a:moveTo>
                  <a:cubicBezTo>
                    <a:pt x="5194" y="23163"/>
                    <a:pt x="0" y="17968"/>
                    <a:pt x="0" y="11608"/>
                  </a:cubicBezTo>
                  <a:cubicBezTo>
                    <a:pt x="0" y="5194"/>
                    <a:pt x="5194" y="0"/>
                    <a:pt x="11608" y="0"/>
                  </a:cubicBezTo>
                  <a:cubicBezTo>
                    <a:pt x="17968" y="0"/>
                    <a:pt x="23163" y="5194"/>
                    <a:pt x="23163" y="11608"/>
                  </a:cubicBezTo>
                  <a:cubicBezTo>
                    <a:pt x="23163" y="17968"/>
                    <a:pt x="17968" y="23163"/>
                    <a:pt x="11608" y="23163"/>
                  </a:cubicBezTo>
                  <a:close/>
                  <a:moveTo>
                    <a:pt x="11608" y="5300"/>
                  </a:moveTo>
                  <a:cubicBezTo>
                    <a:pt x="8162" y="5300"/>
                    <a:pt x="5300" y="8110"/>
                    <a:pt x="5300" y="11608"/>
                  </a:cubicBezTo>
                  <a:cubicBezTo>
                    <a:pt x="5300" y="15106"/>
                    <a:pt x="8109" y="17862"/>
                    <a:pt x="11608" y="17862"/>
                  </a:cubicBezTo>
                  <a:cubicBezTo>
                    <a:pt x="15106" y="17862"/>
                    <a:pt x="17862" y="15053"/>
                    <a:pt x="17862" y="11608"/>
                  </a:cubicBezTo>
                  <a:cubicBezTo>
                    <a:pt x="17862" y="8163"/>
                    <a:pt x="15053" y="5300"/>
                    <a:pt x="11608" y="53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785EC521-90EF-43D3-B7F5-2E9C86BAD7DB}"/>
                </a:ext>
              </a:extLst>
            </p:cNvPr>
            <p:cNvSpPr/>
            <p:nvPr/>
          </p:nvSpPr>
          <p:spPr>
            <a:xfrm>
              <a:off x="4487598" y="2675496"/>
              <a:ext cx="21202" cy="21202"/>
            </a:xfrm>
            <a:custGeom>
              <a:avLst/>
              <a:gdLst>
                <a:gd name="connsiteX0" fmla="*/ 21201 w 21201"/>
                <a:gd name="connsiteY0" fmla="*/ 10601 h 21201"/>
                <a:gd name="connsiteX1" fmla="*/ 10601 w 21201"/>
                <a:gd name="connsiteY1" fmla="*/ 21202 h 21201"/>
                <a:gd name="connsiteX2" fmla="*/ 0 w 21201"/>
                <a:gd name="connsiteY2" fmla="*/ 10601 h 21201"/>
                <a:gd name="connsiteX3" fmla="*/ 10601 w 21201"/>
                <a:gd name="connsiteY3" fmla="*/ 0 h 21201"/>
                <a:gd name="connsiteX4" fmla="*/ 21201 w 21201"/>
                <a:gd name="connsiteY4" fmla="*/ 1060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1201" y="10601"/>
                  </a:moveTo>
                  <a:cubicBezTo>
                    <a:pt x="21201" y="16455"/>
                    <a:pt x="16455" y="21202"/>
                    <a:pt x="10601" y="21202"/>
                  </a:cubicBezTo>
                  <a:cubicBezTo>
                    <a:pt x="4746" y="21202"/>
                    <a:pt x="0" y="16455"/>
                    <a:pt x="0" y="10601"/>
                  </a:cubicBezTo>
                  <a:cubicBezTo>
                    <a:pt x="0" y="4746"/>
                    <a:pt x="4746" y="0"/>
                    <a:pt x="10601" y="0"/>
                  </a:cubicBezTo>
                  <a:cubicBezTo>
                    <a:pt x="16455" y="0"/>
                    <a:pt x="21201" y="4746"/>
                    <a:pt x="2120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6558DA4E-C1DF-42FF-BF64-7567BA0A25B6}"/>
                </a:ext>
              </a:extLst>
            </p:cNvPr>
            <p:cNvSpPr/>
            <p:nvPr/>
          </p:nvSpPr>
          <p:spPr>
            <a:xfrm>
              <a:off x="4484948" y="2672793"/>
              <a:ext cx="26502" cy="26502"/>
            </a:xfrm>
            <a:custGeom>
              <a:avLst/>
              <a:gdLst>
                <a:gd name="connsiteX0" fmla="*/ 13251 w 26501"/>
                <a:gd name="connsiteY0" fmla="*/ 26502 h 26501"/>
                <a:gd name="connsiteX1" fmla="*/ 0 w 26501"/>
                <a:gd name="connsiteY1" fmla="*/ 13251 h 26501"/>
                <a:gd name="connsiteX2" fmla="*/ 13251 w 26501"/>
                <a:gd name="connsiteY2" fmla="*/ 0 h 26501"/>
                <a:gd name="connsiteX3" fmla="*/ 26502 w 26501"/>
                <a:gd name="connsiteY3" fmla="*/ 13251 h 26501"/>
                <a:gd name="connsiteX4" fmla="*/ 13251 w 26501"/>
                <a:gd name="connsiteY4" fmla="*/ 26502 h 26501"/>
                <a:gd name="connsiteX5" fmla="*/ 13251 w 26501"/>
                <a:gd name="connsiteY5" fmla="*/ 5353 h 26501"/>
                <a:gd name="connsiteX6" fmla="*/ 5300 w 26501"/>
                <a:gd name="connsiteY6" fmla="*/ 13304 h 26501"/>
                <a:gd name="connsiteX7" fmla="*/ 13251 w 26501"/>
                <a:gd name="connsiteY7" fmla="*/ 21255 h 26501"/>
                <a:gd name="connsiteX8" fmla="*/ 21202 w 26501"/>
                <a:gd name="connsiteY8" fmla="*/ 13304 h 26501"/>
                <a:gd name="connsiteX9" fmla="*/ 13251 w 26501"/>
                <a:gd name="connsiteY9" fmla="*/ 535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3251" y="26502"/>
                  </a:moveTo>
                  <a:cubicBezTo>
                    <a:pt x="5936" y="26502"/>
                    <a:pt x="0" y="20566"/>
                    <a:pt x="0" y="13251"/>
                  </a:cubicBezTo>
                  <a:cubicBezTo>
                    <a:pt x="0" y="5936"/>
                    <a:pt x="5936" y="0"/>
                    <a:pt x="13251" y="0"/>
                  </a:cubicBezTo>
                  <a:cubicBezTo>
                    <a:pt x="20566" y="0"/>
                    <a:pt x="26502" y="5936"/>
                    <a:pt x="26502" y="13251"/>
                  </a:cubicBezTo>
                  <a:cubicBezTo>
                    <a:pt x="26502" y="20566"/>
                    <a:pt x="20566" y="26502"/>
                    <a:pt x="13251" y="26502"/>
                  </a:cubicBezTo>
                  <a:close/>
                  <a:moveTo>
                    <a:pt x="13251" y="5353"/>
                  </a:moveTo>
                  <a:cubicBezTo>
                    <a:pt x="8852" y="5353"/>
                    <a:pt x="5300" y="8905"/>
                    <a:pt x="5300" y="13304"/>
                  </a:cubicBezTo>
                  <a:cubicBezTo>
                    <a:pt x="5300" y="17703"/>
                    <a:pt x="8852" y="21255"/>
                    <a:pt x="13251" y="21255"/>
                  </a:cubicBezTo>
                  <a:cubicBezTo>
                    <a:pt x="17650" y="21255"/>
                    <a:pt x="21202" y="17703"/>
                    <a:pt x="21202" y="13304"/>
                  </a:cubicBezTo>
                  <a:cubicBezTo>
                    <a:pt x="21202" y="8905"/>
                    <a:pt x="17650" y="5353"/>
                    <a:pt x="13251" y="53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913599-C4B7-4933-943D-8FD661BFA00B}"/>
                </a:ext>
              </a:extLst>
            </p:cNvPr>
            <p:cNvSpPr/>
            <p:nvPr/>
          </p:nvSpPr>
          <p:spPr>
            <a:xfrm>
              <a:off x="4534507" y="2683765"/>
              <a:ext cx="15901" cy="15901"/>
            </a:xfrm>
            <a:custGeom>
              <a:avLst/>
              <a:gdLst>
                <a:gd name="connsiteX0" fmla="*/ 17597 w 15901"/>
                <a:gd name="connsiteY0" fmla="*/ 8799 h 15901"/>
                <a:gd name="connsiteX1" fmla="*/ 8799 w 15901"/>
                <a:gd name="connsiteY1" fmla="*/ 17597 h 15901"/>
                <a:gd name="connsiteX2" fmla="*/ 0 w 15901"/>
                <a:gd name="connsiteY2" fmla="*/ 8799 h 15901"/>
                <a:gd name="connsiteX3" fmla="*/ 8799 w 15901"/>
                <a:gd name="connsiteY3" fmla="*/ 0 h 15901"/>
                <a:gd name="connsiteX4" fmla="*/ 17597 w 15901"/>
                <a:gd name="connsiteY4" fmla="*/ 879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7597" y="8799"/>
                  </a:moveTo>
                  <a:cubicBezTo>
                    <a:pt x="17597" y="13658"/>
                    <a:pt x="13658" y="17597"/>
                    <a:pt x="8799" y="17597"/>
                  </a:cubicBezTo>
                  <a:cubicBezTo>
                    <a:pt x="3939" y="17597"/>
                    <a:pt x="0" y="13658"/>
                    <a:pt x="0" y="8799"/>
                  </a:cubicBezTo>
                  <a:cubicBezTo>
                    <a:pt x="0" y="3939"/>
                    <a:pt x="3940" y="0"/>
                    <a:pt x="8799" y="0"/>
                  </a:cubicBezTo>
                  <a:cubicBezTo>
                    <a:pt x="13658" y="0"/>
                    <a:pt x="17597" y="3939"/>
                    <a:pt x="17597" y="879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48414941-06E2-4A27-88B7-C8538E40F1CA}"/>
                </a:ext>
              </a:extLst>
            </p:cNvPr>
            <p:cNvSpPr/>
            <p:nvPr/>
          </p:nvSpPr>
          <p:spPr>
            <a:xfrm>
              <a:off x="4531857" y="2681115"/>
              <a:ext cx="21202" cy="21202"/>
            </a:xfrm>
            <a:custGeom>
              <a:avLst/>
              <a:gdLst>
                <a:gd name="connsiteX0" fmla="*/ 11449 w 21201"/>
                <a:gd name="connsiteY0" fmla="*/ 22898 h 21201"/>
                <a:gd name="connsiteX1" fmla="*/ 0 w 21201"/>
                <a:gd name="connsiteY1" fmla="*/ 11449 h 21201"/>
                <a:gd name="connsiteX2" fmla="*/ 11449 w 21201"/>
                <a:gd name="connsiteY2" fmla="*/ 0 h 21201"/>
                <a:gd name="connsiteX3" fmla="*/ 22897 w 21201"/>
                <a:gd name="connsiteY3" fmla="*/ 11449 h 21201"/>
                <a:gd name="connsiteX4" fmla="*/ 11449 w 21201"/>
                <a:gd name="connsiteY4" fmla="*/ 22898 h 21201"/>
                <a:gd name="connsiteX5" fmla="*/ 11449 w 21201"/>
                <a:gd name="connsiteY5" fmla="*/ 5353 h 21201"/>
                <a:gd name="connsiteX6" fmla="*/ 5300 w 21201"/>
                <a:gd name="connsiteY6" fmla="*/ 11502 h 21201"/>
                <a:gd name="connsiteX7" fmla="*/ 11449 w 21201"/>
                <a:gd name="connsiteY7" fmla="*/ 17650 h 21201"/>
                <a:gd name="connsiteX8" fmla="*/ 17597 w 21201"/>
                <a:gd name="connsiteY8" fmla="*/ 11502 h 21201"/>
                <a:gd name="connsiteX9" fmla="*/ 11449 w 21201"/>
                <a:gd name="connsiteY9" fmla="*/ 535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1449" y="22898"/>
                  </a:moveTo>
                  <a:cubicBezTo>
                    <a:pt x="5141" y="22898"/>
                    <a:pt x="0" y="17756"/>
                    <a:pt x="0" y="11449"/>
                  </a:cubicBezTo>
                  <a:cubicBezTo>
                    <a:pt x="0" y="5141"/>
                    <a:pt x="5141" y="0"/>
                    <a:pt x="11449" y="0"/>
                  </a:cubicBezTo>
                  <a:cubicBezTo>
                    <a:pt x="17756" y="0"/>
                    <a:pt x="22897" y="5141"/>
                    <a:pt x="22897" y="11449"/>
                  </a:cubicBezTo>
                  <a:cubicBezTo>
                    <a:pt x="22897" y="17756"/>
                    <a:pt x="17756" y="22898"/>
                    <a:pt x="11449" y="22898"/>
                  </a:cubicBezTo>
                  <a:close/>
                  <a:moveTo>
                    <a:pt x="11449" y="5353"/>
                  </a:moveTo>
                  <a:cubicBezTo>
                    <a:pt x="8056" y="5353"/>
                    <a:pt x="5300" y="8110"/>
                    <a:pt x="5300" y="11502"/>
                  </a:cubicBezTo>
                  <a:cubicBezTo>
                    <a:pt x="5300" y="14894"/>
                    <a:pt x="8056" y="17650"/>
                    <a:pt x="11449" y="17650"/>
                  </a:cubicBezTo>
                  <a:cubicBezTo>
                    <a:pt x="14841" y="17650"/>
                    <a:pt x="17597" y="14894"/>
                    <a:pt x="17597" y="11502"/>
                  </a:cubicBezTo>
                  <a:cubicBezTo>
                    <a:pt x="17597" y="8110"/>
                    <a:pt x="14841" y="5353"/>
                    <a:pt x="11449" y="53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ABA32F0F-6301-4CDE-A199-A705F1A62904}"/>
                </a:ext>
              </a:extLst>
            </p:cNvPr>
            <p:cNvSpPr/>
            <p:nvPr/>
          </p:nvSpPr>
          <p:spPr>
            <a:xfrm>
              <a:off x="4553005" y="2718906"/>
              <a:ext cx="21202" cy="21202"/>
            </a:xfrm>
            <a:custGeom>
              <a:avLst/>
              <a:gdLst>
                <a:gd name="connsiteX0" fmla="*/ 22686 w 21201"/>
                <a:gd name="connsiteY0" fmla="*/ 11343 h 21201"/>
                <a:gd name="connsiteX1" fmla="*/ 11343 w 21201"/>
                <a:gd name="connsiteY1" fmla="*/ 22686 h 21201"/>
                <a:gd name="connsiteX2" fmla="*/ 0 w 21201"/>
                <a:gd name="connsiteY2" fmla="*/ 11343 h 21201"/>
                <a:gd name="connsiteX3" fmla="*/ 11343 w 21201"/>
                <a:gd name="connsiteY3" fmla="*/ 0 h 21201"/>
                <a:gd name="connsiteX4" fmla="*/ 22686 w 21201"/>
                <a:gd name="connsiteY4" fmla="*/ 1134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2686" y="11343"/>
                  </a:moveTo>
                  <a:cubicBezTo>
                    <a:pt x="22686" y="17607"/>
                    <a:pt x="17607" y="22686"/>
                    <a:pt x="11343" y="22686"/>
                  </a:cubicBezTo>
                  <a:cubicBezTo>
                    <a:pt x="5078" y="22686"/>
                    <a:pt x="0" y="17607"/>
                    <a:pt x="0" y="11343"/>
                  </a:cubicBezTo>
                  <a:cubicBezTo>
                    <a:pt x="0" y="5078"/>
                    <a:pt x="5078" y="0"/>
                    <a:pt x="11343" y="0"/>
                  </a:cubicBezTo>
                  <a:cubicBezTo>
                    <a:pt x="17607" y="0"/>
                    <a:pt x="22686" y="5078"/>
                    <a:pt x="22686" y="1134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8320F02-D53B-435C-80AD-DB4612F8926B}"/>
                </a:ext>
              </a:extLst>
            </p:cNvPr>
            <p:cNvSpPr/>
            <p:nvPr/>
          </p:nvSpPr>
          <p:spPr>
            <a:xfrm>
              <a:off x="4550355" y="2716309"/>
              <a:ext cx="26502" cy="26502"/>
            </a:xfrm>
            <a:custGeom>
              <a:avLst/>
              <a:gdLst>
                <a:gd name="connsiteX0" fmla="*/ 13993 w 26501"/>
                <a:gd name="connsiteY0" fmla="*/ 27986 h 26501"/>
                <a:gd name="connsiteX1" fmla="*/ 0 w 26501"/>
                <a:gd name="connsiteY1" fmla="*/ 13993 h 26501"/>
                <a:gd name="connsiteX2" fmla="*/ 13993 w 26501"/>
                <a:gd name="connsiteY2" fmla="*/ 0 h 26501"/>
                <a:gd name="connsiteX3" fmla="*/ 27986 w 26501"/>
                <a:gd name="connsiteY3" fmla="*/ 13993 h 26501"/>
                <a:gd name="connsiteX4" fmla="*/ 13993 w 26501"/>
                <a:gd name="connsiteY4" fmla="*/ 27986 h 26501"/>
                <a:gd name="connsiteX5" fmla="*/ 13993 w 26501"/>
                <a:gd name="connsiteY5" fmla="*/ 5247 h 26501"/>
                <a:gd name="connsiteX6" fmla="*/ 5300 w 26501"/>
                <a:gd name="connsiteY6" fmla="*/ 13940 h 26501"/>
                <a:gd name="connsiteX7" fmla="*/ 13993 w 26501"/>
                <a:gd name="connsiteY7" fmla="*/ 22633 h 26501"/>
                <a:gd name="connsiteX8" fmla="*/ 22685 w 26501"/>
                <a:gd name="connsiteY8" fmla="*/ 13940 h 26501"/>
                <a:gd name="connsiteX9" fmla="*/ 13993 w 26501"/>
                <a:gd name="connsiteY9" fmla="*/ 524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3993" y="27986"/>
                  </a:moveTo>
                  <a:cubicBezTo>
                    <a:pt x="6254" y="27986"/>
                    <a:pt x="0" y="21679"/>
                    <a:pt x="0" y="13993"/>
                  </a:cubicBezTo>
                  <a:cubicBezTo>
                    <a:pt x="0" y="6254"/>
                    <a:pt x="6307" y="0"/>
                    <a:pt x="13993" y="0"/>
                  </a:cubicBezTo>
                  <a:cubicBezTo>
                    <a:pt x="21678" y="0"/>
                    <a:pt x="27986" y="6307"/>
                    <a:pt x="27986" y="13993"/>
                  </a:cubicBezTo>
                  <a:cubicBezTo>
                    <a:pt x="27986" y="21679"/>
                    <a:pt x="21731" y="27986"/>
                    <a:pt x="13993" y="27986"/>
                  </a:cubicBezTo>
                  <a:close/>
                  <a:moveTo>
                    <a:pt x="13993" y="5247"/>
                  </a:moveTo>
                  <a:cubicBezTo>
                    <a:pt x="9170" y="5247"/>
                    <a:pt x="5300" y="9170"/>
                    <a:pt x="5300" y="13940"/>
                  </a:cubicBezTo>
                  <a:cubicBezTo>
                    <a:pt x="5300" y="18710"/>
                    <a:pt x="9223" y="22633"/>
                    <a:pt x="13993" y="22633"/>
                  </a:cubicBezTo>
                  <a:cubicBezTo>
                    <a:pt x="18763" y="22633"/>
                    <a:pt x="22685" y="18710"/>
                    <a:pt x="22685" y="13940"/>
                  </a:cubicBezTo>
                  <a:cubicBezTo>
                    <a:pt x="22685" y="9170"/>
                    <a:pt x="18816" y="5247"/>
                    <a:pt x="13993" y="52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5" name="Group 764">
            <a:extLst>
              <a:ext uri="{FF2B5EF4-FFF2-40B4-BE49-F238E27FC236}">
                <a16:creationId xmlns:a16="http://schemas.microsoft.com/office/drawing/2014/main" id="{3B8C1032-188E-4B52-B92F-943C831E2154}"/>
              </a:ext>
            </a:extLst>
          </p:cNvPr>
          <p:cNvGrpSpPr/>
          <p:nvPr/>
        </p:nvGrpSpPr>
        <p:grpSpPr>
          <a:xfrm>
            <a:off x="5429399" y="2541043"/>
            <a:ext cx="267826" cy="462168"/>
            <a:chOff x="5452640" y="2581149"/>
            <a:chExt cx="221344" cy="381957"/>
          </a:xfrm>
        </p:grpSpPr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6399752-11F5-4060-A169-A055A2162DE8}"/>
                </a:ext>
              </a:extLst>
            </p:cNvPr>
            <p:cNvSpPr/>
            <p:nvPr/>
          </p:nvSpPr>
          <p:spPr>
            <a:xfrm>
              <a:off x="5452640" y="2646450"/>
              <a:ext cx="212015" cy="249118"/>
            </a:xfrm>
            <a:custGeom>
              <a:avLst/>
              <a:gdLst>
                <a:gd name="connsiteX0" fmla="*/ 158111 w 212015"/>
                <a:gd name="connsiteY0" fmla="*/ 253093 h 249118"/>
                <a:gd name="connsiteX1" fmla="*/ 54435 w 212015"/>
                <a:gd name="connsiteY1" fmla="*/ 253093 h 249118"/>
                <a:gd name="connsiteX2" fmla="*/ 0 w 212015"/>
                <a:gd name="connsiteY2" fmla="*/ 198658 h 249118"/>
                <a:gd name="connsiteX3" fmla="*/ 0 w 212015"/>
                <a:gd name="connsiteY3" fmla="*/ 54435 h 249118"/>
                <a:gd name="connsiteX4" fmla="*/ 54435 w 212015"/>
                <a:gd name="connsiteY4" fmla="*/ 0 h 249118"/>
                <a:gd name="connsiteX5" fmla="*/ 158111 w 212015"/>
                <a:gd name="connsiteY5" fmla="*/ 0 h 249118"/>
                <a:gd name="connsiteX6" fmla="*/ 212545 w 212015"/>
                <a:gd name="connsiteY6" fmla="*/ 54435 h 249118"/>
                <a:gd name="connsiteX7" fmla="*/ 212545 w 212015"/>
                <a:gd name="connsiteY7" fmla="*/ 198658 h 249118"/>
                <a:gd name="connsiteX8" fmla="*/ 158111 w 212015"/>
                <a:gd name="connsiteY8" fmla="*/ 253093 h 249118"/>
                <a:gd name="connsiteX9" fmla="*/ 54435 w 212015"/>
                <a:gd name="connsiteY9" fmla="*/ 10601 h 249118"/>
                <a:gd name="connsiteX10" fmla="*/ 10601 w 212015"/>
                <a:gd name="connsiteY10" fmla="*/ 54435 h 249118"/>
                <a:gd name="connsiteX11" fmla="*/ 10601 w 212015"/>
                <a:gd name="connsiteY11" fmla="*/ 198658 h 249118"/>
                <a:gd name="connsiteX12" fmla="*/ 54435 w 212015"/>
                <a:gd name="connsiteY12" fmla="*/ 242493 h 249118"/>
                <a:gd name="connsiteX13" fmla="*/ 158111 w 212015"/>
                <a:gd name="connsiteY13" fmla="*/ 242493 h 249118"/>
                <a:gd name="connsiteX14" fmla="*/ 201945 w 212015"/>
                <a:gd name="connsiteY14" fmla="*/ 198658 h 249118"/>
                <a:gd name="connsiteX15" fmla="*/ 201945 w 212015"/>
                <a:gd name="connsiteY15" fmla="*/ 54435 h 249118"/>
                <a:gd name="connsiteX16" fmla="*/ 158111 w 212015"/>
                <a:gd name="connsiteY16" fmla="*/ 10601 h 249118"/>
                <a:gd name="connsiteX17" fmla="*/ 54435 w 212015"/>
                <a:gd name="connsiteY17" fmla="*/ 10601 h 24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2015" h="249118">
                  <a:moveTo>
                    <a:pt x="158111" y="253093"/>
                  </a:moveTo>
                  <a:lnTo>
                    <a:pt x="54435" y="253093"/>
                  </a:lnTo>
                  <a:cubicBezTo>
                    <a:pt x="24435" y="253093"/>
                    <a:pt x="0" y="228659"/>
                    <a:pt x="0" y="198658"/>
                  </a:cubicBezTo>
                  <a:lnTo>
                    <a:pt x="0" y="54435"/>
                  </a:lnTo>
                  <a:cubicBezTo>
                    <a:pt x="0" y="24435"/>
                    <a:pt x="24435" y="0"/>
                    <a:pt x="54435" y="0"/>
                  </a:cubicBezTo>
                  <a:lnTo>
                    <a:pt x="158111" y="0"/>
                  </a:lnTo>
                  <a:cubicBezTo>
                    <a:pt x="188111" y="0"/>
                    <a:pt x="212545" y="24435"/>
                    <a:pt x="212545" y="54435"/>
                  </a:cubicBezTo>
                  <a:lnTo>
                    <a:pt x="212545" y="198658"/>
                  </a:lnTo>
                  <a:cubicBezTo>
                    <a:pt x="212545" y="228659"/>
                    <a:pt x="188111" y="253093"/>
                    <a:pt x="158111" y="253093"/>
                  </a:cubicBezTo>
                  <a:close/>
                  <a:moveTo>
                    <a:pt x="54435" y="10601"/>
                  </a:moveTo>
                  <a:cubicBezTo>
                    <a:pt x="30265" y="10601"/>
                    <a:pt x="10601" y="30265"/>
                    <a:pt x="10601" y="54435"/>
                  </a:cubicBezTo>
                  <a:lnTo>
                    <a:pt x="10601" y="198658"/>
                  </a:lnTo>
                  <a:cubicBezTo>
                    <a:pt x="10601" y="222828"/>
                    <a:pt x="30265" y="242493"/>
                    <a:pt x="54435" y="242493"/>
                  </a:cubicBezTo>
                  <a:lnTo>
                    <a:pt x="158111" y="242493"/>
                  </a:lnTo>
                  <a:cubicBezTo>
                    <a:pt x="182280" y="242493"/>
                    <a:pt x="201945" y="222828"/>
                    <a:pt x="201945" y="198658"/>
                  </a:cubicBezTo>
                  <a:lnTo>
                    <a:pt x="201945" y="54435"/>
                  </a:lnTo>
                  <a:cubicBezTo>
                    <a:pt x="201945" y="30265"/>
                    <a:pt x="182280" y="10601"/>
                    <a:pt x="158111" y="10601"/>
                  </a:cubicBezTo>
                  <a:lnTo>
                    <a:pt x="54435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F3E3CBD-D5D9-4D53-95BA-B8E23843AB95}"/>
                </a:ext>
              </a:extLst>
            </p:cNvPr>
            <p:cNvSpPr/>
            <p:nvPr/>
          </p:nvSpPr>
          <p:spPr>
            <a:xfrm>
              <a:off x="5484135" y="2581149"/>
              <a:ext cx="148411" cy="74205"/>
            </a:xfrm>
            <a:custGeom>
              <a:avLst/>
              <a:gdLst>
                <a:gd name="connsiteX0" fmla="*/ 144265 w 148410"/>
                <a:gd name="connsiteY0" fmla="*/ 77651 h 74205"/>
                <a:gd name="connsiteX1" fmla="*/ 139548 w 148410"/>
                <a:gd name="connsiteY1" fmla="*/ 74735 h 74205"/>
                <a:gd name="connsiteX2" fmla="*/ 129795 w 148410"/>
                <a:gd name="connsiteY2" fmla="*/ 34930 h 74205"/>
                <a:gd name="connsiteX3" fmla="*/ 103558 w 148410"/>
                <a:gd name="connsiteY3" fmla="*/ 10601 h 74205"/>
                <a:gd name="connsiteX4" fmla="*/ 45996 w 148410"/>
                <a:gd name="connsiteY4" fmla="*/ 10601 h 74205"/>
                <a:gd name="connsiteX5" fmla="*/ 19759 w 148410"/>
                <a:gd name="connsiteY5" fmla="*/ 34930 h 74205"/>
                <a:gd name="connsiteX6" fmla="*/ 10007 w 148410"/>
                <a:gd name="connsiteY6" fmla="*/ 74735 h 74205"/>
                <a:gd name="connsiteX7" fmla="*/ 2904 w 148410"/>
                <a:gd name="connsiteY7" fmla="*/ 77068 h 74205"/>
                <a:gd name="connsiteX8" fmla="*/ 572 w 148410"/>
                <a:gd name="connsiteY8" fmla="*/ 69965 h 74205"/>
                <a:gd name="connsiteX9" fmla="*/ 9158 w 148410"/>
                <a:gd name="connsiteY9" fmla="*/ 34930 h 74205"/>
                <a:gd name="connsiteX10" fmla="*/ 45996 w 148410"/>
                <a:gd name="connsiteY10" fmla="*/ 0 h 74205"/>
                <a:gd name="connsiteX11" fmla="*/ 103558 w 148410"/>
                <a:gd name="connsiteY11" fmla="*/ 0 h 74205"/>
                <a:gd name="connsiteX12" fmla="*/ 140396 w 148410"/>
                <a:gd name="connsiteY12" fmla="*/ 34930 h 74205"/>
                <a:gd name="connsiteX13" fmla="*/ 148983 w 148410"/>
                <a:gd name="connsiteY13" fmla="*/ 69965 h 74205"/>
                <a:gd name="connsiteX14" fmla="*/ 146650 w 148410"/>
                <a:gd name="connsiteY14" fmla="*/ 77068 h 74205"/>
                <a:gd name="connsiteX15" fmla="*/ 144265 w 148410"/>
                <a:gd name="connsiteY15" fmla="*/ 7765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410" h="74205">
                  <a:moveTo>
                    <a:pt x="144265" y="77651"/>
                  </a:moveTo>
                  <a:cubicBezTo>
                    <a:pt x="142304" y="77651"/>
                    <a:pt x="140449" y="76591"/>
                    <a:pt x="139548" y="74735"/>
                  </a:cubicBezTo>
                  <a:cubicBezTo>
                    <a:pt x="139124" y="73940"/>
                    <a:pt x="129795" y="55230"/>
                    <a:pt x="129795" y="34930"/>
                  </a:cubicBezTo>
                  <a:cubicBezTo>
                    <a:pt x="129795" y="17809"/>
                    <a:pt x="126138" y="10601"/>
                    <a:pt x="103558" y="10601"/>
                  </a:cubicBezTo>
                  <a:lnTo>
                    <a:pt x="45996" y="10601"/>
                  </a:lnTo>
                  <a:cubicBezTo>
                    <a:pt x="23416" y="10601"/>
                    <a:pt x="19759" y="17756"/>
                    <a:pt x="19759" y="34930"/>
                  </a:cubicBezTo>
                  <a:cubicBezTo>
                    <a:pt x="19759" y="55230"/>
                    <a:pt x="10431" y="73940"/>
                    <a:pt x="10007" y="74735"/>
                  </a:cubicBezTo>
                  <a:cubicBezTo>
                    <a:pt x="8682" y="77333"/>
                    <a:pt x="5501" y="78393"/>
                    <a:pt x="2904" y="77068"/>
                  </a:cubicBezTo>
                  <a:cubicBezTo>
                    <a:pt x="307" y="75742"/>
                    <a:pt x="-753" y="72562"/>
                    <a:pt x="572" y="69965"/>
                  </a:cubicBezTo>
                  <a:cubicBezTo>
                    <a:pt x="678" y="69806"/>
                    <a:pt x="9158" y="52633"/>
                    <a:pt x="9158" y="34930"/>
                  </a:cubicBezTo>
                  <a:cubicBezTo>
                    <a:pt x="9158" y="13993"/>
                    <a:pt x="15413" y="0"/>
                    <a:pt x="45996" y="0"/>
                  </a:cubicBezTo>
                  <a:lnTo>
                    <a:pt x="103558" y="0"/>
                  </a:lnTo>
                  <a:cubicBezTo>
                    <a:pt x="134142" y="0"/>
                    <a:pt x="140396" y="13940"/>
                    <a:pt x="140396" y="34930"/>
                  </a:cubicBezTo>
                  <a:cubicBezTo>
                    <a:pt x="140396" y="52686"/>
                    <a:pt x="148930" y="69753"/>
                    <a:pt x="148983" y="69965"/>
                  </a:cubicBezTo>
                  <a:cubicBezTo>
                    <a:pt x="150308" y="72562"/>
                    <a:pt x="149248" y="75742"/>
                    <a:pt x="146650" y="77068"/>
                  </a:cubicBezTo>
                  <a:cubicBezTo>
                    <a:pt x="145856" y="77439"/>
                    <a:pt x="145060" y="77651"/>
                    <a:pt x="144265" y="776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A7661CD-9EA2-4407-9AD8-2F2C1B85B0A1}"/>
                </a:ext>
              </a:extLst>
            </p:cNvPr>
            <p:cNvSpPr/>
            <p:nvPr/>
          </p:nvSpPr>
          <p:spPr>
            <a:xfrm>
              <a:off x="5484135" y="2888901"/>
              <a:ext cx="148411" cy="74205"/>
            </a:xfrm>
            <a:custGeom>
              <a:avLst/>
              <a:gdLst>
                <a:gd name="connsiteX0" fmla="*/ 103558 w 148410"/>
                <a:gd name="connsiteY0" fmla="*/ 77639 h 74205"/>
                <a:gd name="connsiteX1" fmla="*/ 45996 w 148410"/>
                <a:gd name="connsiteY1" fmla="*/ 77639 h 74205"/>
                <a:gd name="connsiteX2" fmla="*/ 9158 w 148410"/>
                <a:gd name="connsiteY2" fmla="*/ 42710 h 74205"/>
                <a:gd name="connsiteX3" fmla="*/ 572 w 148410"/>
                <a:gd name="connsiteY3" fmla="*/ 7674 h 74205"/>
                <a:gd name="connsiteX4" fmla="*/ 2904 w 148410"/>
                <a:gd name="connsiteY4" fmla="*/ 572 h 74205"/>
                <a:gd name="connsiteX5" fmla="*/ 10007 w 148410"/>
                <a:gd name="connsiteY5" fmla="*/ 2904 h 74205"/>
                <a:gd name="connsiteX6" fmla="*/ 19759 w 148410"/>
                <a:gd name="connsiteY6" fmla="*/ 42710 h 74205"/>
                <a:gd name="connsiteX7" fmla="*/ 45996 w 148410"/>
                <a:gd name="connsiteY7" fmla="*/ 67039 h 74205"/>
                <a:gd name="connsiteX8" fmla="*/ 103558 w 148410"/>
                <a:gd name="connsiteY8" fmla="*/ 67039 h 74205"/>
                <a:gd name="connsiteX9" fmla="*/ 129795 w 148410"/>
                <a:gd name="connsiteY9" fmla="*/ 42710 h 74205"/>
                <a:gd name="connsiteX10" fmla="*/ 139548 w 148410"/>
                <a:gd name="connsiteY10" fmla="*/ 2904 h 74205"/>
                <a:gd name="connsiteX11" fmla="*/ 146650 w 148410"/>
                <a:gd name="connsiteY11" fmla="*/ 572 h 74205"/>
                <a:gd name="connsiteX12" fmla="*/ 148983 w 148410"/>
                <a:gd name="connsiteY12" fmla="*/ 7674 h 74205"/>
                <a:gd name="connsiteX13" fmla="*/ 140396 w 148410"/>
                <a:gd name="connsiteY13" fmla="*/ 42710 h 74205"/>
                <a:gd name="connsiteX14" fmla="*/ 103558 w 148410"/>
                <a:gd name="connsiteY14" fmla="*/ 77639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410" h="74205">
                  <a:moveTo>
                    <a:pt x="103558" y="77639"/>
                  </a:moveTo>
                  <a:lnTo>
                    <a:pt x="45996" y="77639"/>
                  </a:lnTo>
                  <a:cubicBezTo>
                    <a:pt x="15466" y="77639"/>
                    <a:pt x="9158" y="63699"/>
                    <a:pt x="9158" y="42710"/>
                  </a:cubicBezTo>
                  <a:cubicBezTo>
                    <a:pt x="9158" y="24954"/>
                    <a:pt x="625" y="7886"/>
                    <a:pt x="572" y="7674"/>
                  </a:cubicBezTo>
                  <a:cubicBezTo>
                    <a:pt x="-753" y="5077"/>
                    <a:pt x="307" y="1897"/>
                    <a:pt x="2904" y="572"/>
                  </a:cubicBezTo>
                  <a:cubicBezTo>
                    <a:pt x="5501" y="-753"/>
                    <a:pt x="8682" y="307"/>
                    <a:pt x="10007" y="2904"/>
                  </a:cubicBezTo>
                  <a:cubicBezTo>
                    <a:pt x="10431" y="3699"/>
                    <a:pt x="19759" y="22409"/>
                    <a:pt x="19759" y="42710"/>
                  </a:cubicBezTo>
                  <a:cubicBezTo>
                    <a:pt x="19759" y="59830"/>
                    <a:pt x="23416" y="67039"/>
                    <a:pt x="45996" y="67039"/>
                  </a:cubicBezTo>
                  <a:lnTo>
                    <a:pt x="103558" y="67039"/>
                  </a:lnTo>
                  <a:cubicBezTo>
                    <a:pt x="126138" y="67039"/>
                    <a:pt x="129795" y="59883"/>
                    <a:pt x="129795" y="42710"/>
                  </a:cubicBezTo>
                  <a:cubicBezTo>
                    <a:pt x="129795" y="22409"/>
                    <a:pt x="139124" y="3699"/>
                    <a:pt x="139548" y="2904"/>
                  </a:cubicBezTo>
                  <a:cubicBezTo>
                    <a:pt x="140873" y="307"/>
                    <a:pt x="144053" y="-753"/>
                    <a:pt x="146650" y="572"/>
                  </a:cubicBezTo>
                  <a:cubicBezTo>
                    <a:pt x="149248" y="1897"/>
                    <a:pt x="150308" y="5077"/>
                    <a:pt x="148983" y="7674"/>
                  </a:cubicBezTo>
                  <a:cubicBezTo>
                    <a:pt x="148877" y="7833"/>
                    <a:pt x="140396" y="25007"/>
                    <a:pt x="140396" y="42710"/>
                  </a:cubicBezTo>
                  <a:cubicBezTo>
                    <a:pt x="140396" y="63699"/>
                    <a:pt x="134142" y="77639"/>
                    <a:pt x="103558" y="776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36E150AD-8BCA-49B4-BBBA-BFEFDF0A6029}"/>
                </a:ext>
              </a:extLst>
            </p:cNvPr>
            <p:cNvSpPr/>
            <p:nvPr/>
          </p:nvSpPr>
          <p:spPr>
            <a:xfrm>
              <a:off x="5663383" y="2719012"/>
              <a:ext cx="10601" cy="47703"/>
            </a:xfrm>
            <a:custGeom>
              <a:avLst/>
              <a:gdLst>
                <a:gd name="connsiteX0" fmla="*/ 5300 w 10600"/>
                <a:gd name="connsiteY0" fmla="*/ 49612 h 47703"/>
                <a:gd name="connsiteX1" fmla="*/ 0 w 10600"/>
                <a:gd name="connsiteY1" fmla="*/ 44311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4311 h 47703"/>
                <a:gd name="connsiteX6" fmla="*/ 5300 w 10600"/>
                <a:gd name="connsiteY6" fmla="*/ 4961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9612"/>
                  </a:moveTo>
                  <a:cubicBezTo>
                    <a:pt x="2385" y="49612"/>
                    <a:pt x="0" y="47226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4311"/>
                  </a:lnTo>
                  <a:cubicBezTo>
                    <a:pt x="10601" y="47226"/>
                    <a:pt x="8216" y="49612"/>
                    <a:pt x="5300" y="496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9E7540D2-1D9E-4CFA-A5FE-9E6ED065B67F}"/>
                </a:ext>
              </a:extLst>
            </p:cNvPr>
            <p:cNvSpPr/>
            <p:nvPr/>
          </p:nvSpPr>
          <p:spPr>
            <a:xfrm>
              <a:off x="5484177" y="2748536"/>
              <a:ext cx="153711" cy="47703"/>
            </a:xfrm>
            <a:custGeom>
              <a:avLst/>
              <a:gdLst>
                <a:gd name="connsiteX0" fmla="*/ 132616 w 153711"/>
                <a:gd name="connsiteY0" fmla="*/ 50672 h 47703"/>
                <a:gd name="connsiteX1" fmla="*/ 25336 w 153711"/>
                <a:gd name="connsiteY1" fmla="*/ 50672 h 47703"/>
                <a:gd name="connsiteX2" fmla="*/ 0 w 153711"/>
                <a:gd name="connsiteY2" fmla="*/ 25336 h 47703"/>
                <a:gd name="connsiteX3" fmla="*/ 25336 w 153711"/>
                <a:gd name="connsiteY3" fmla="*/ 0 h 47703"/>
                <a:gd name="connsiteX4" fmla="*/ 132616 w 153711"/>
                <a:gd name="connsiteY4" fmla="*/ 0 h 47703"/>
                <a:gd name="connsiteX5" fmla="*/ 157951 w 153711"/>
                <a:gd name="connsiteY5" fmla="*/ 25336 h 47703"/>
                <a:gd name="connsiteX6" fmla="*/ 132616 w 153711"/>
                <a:gd name="connsiteY6" fmla="*/ 50672 h 47703"/>
                <a:gd name="connsiteX7" fmla="*/ 25336 w 153711"/>
                <a:gd name="connsiteY7" fmla="*/ 10601 h 47703"/>
                <a:gd name="connsiteX8" fmla="*/ 10601 w 153711"/>
                <a:gd name="connsiteY8" fmla="*/ 25336 h 47703"/>
                <a:gd name="connsiteX9" fmla="*/ 25336 w 153711"/>
                <a:gd name="connsiteY9" fmla="*/ 40071 h 47703"/>
                <a:gd name="connsiteX10" fmla="*/ 132616 w 153711"/>
                <a:gd name="connsiteY10" fmla="*/ 40071 h 47703"/>
                <a:gd name="connsiteX11" fmla="*/ 147351 w 153711"/>
                <a:gd name="connsiteY11" fmla="*/ 25336 h 47703"/>
                <a:gd name="connsiteX12" fmla="*/ 132616 w 153711"/>
                <a:gd name="connsiteY12" fmla="*/ 10601 h 47703"/>
                <a:gd name="connsiteX13" fmla="*/ 25336 w 153711"/>
                <a:gd name="connsiteY13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711" h="47703">
                  <a:moveTo>
                    <a:pt x="132616" y="50672"/>
                  </a:moveTo>
                  <a:lnTo>
                    <a:pt x="25336" y="50672"/>
                  </a:lnTo>
                  <a:cubicBezTo>
                    <a:pt x="11343" y="50672"/>
                    <a:pt x="0" y="39329"/>
                    <a:pt x="0" y="25336"/>
                  </a:cubicBezTo>
                  <a:cubicBezTo>
                    <a:pt x="0" y="11343"/>
                    <a:pt x="11343" y="0"/>
                    <a:pt x="25336" y="0"/>
                  </a:cubicBezTo>
                  <a:lnTo>
                    <a:pt x="132616" y="0"/>
                  </a:lnTo>
                  <a:cubicBezTo>
                    <a:pt x="146609" y="0"/>
                    <a:pt x="157951" y="11343"/>
                    <a:pt x="157951" y="25336"/>
                  </a:cubicBezTo>
                  <a:cubicBezTo>
                    <a:pt x="157951" y="39329"/>
                    <a:pt x="146555" y="50672"/>
                    <a:pt x="132616" y="50672"/>
                  </a:cubicBezTo>
                  <a:close/>
                  <a:moveTo>
                    <a:pt x="25336" y="10601"/>
                  </a:moveTo>
                  <a:cubicBezTo>
                    <a:pt x="17226" y="10601"/>
                    <a:pt x="10601" y="17226"/>
                    <a:pt x="10601" y="25336"/>
                  </a:cubicBezTo>
                  <a:cubicBezTo>
                    <a:pt x="10601" y="33445"/>
                    <a:pt x="17226" y="40071"/>
                    <a:pt x="25336" y="40071"/>
                  </a:cubicBezTo>
                  <a:lnTo>
                    <a:pt x="132616" y="40071"/>
                  </a:lnTo>
                  <a:cubicBezTo>
                    <a:pt x="140725" y="40071"/>
                    <a:pt x="147351" y="33445"/>
                    <a:pt x="147351" y="25336"/>
                  </a:cubicBezTo>
                  <a:cubicBezTo>
                    <a:pt x="147351" y="17226"/>
                    <a:pt x="140725" y="10601"/>
                    <a:pt x="132616" y="10601"/>
                  </a:cubicBezTo>
                  <a:lnTo>
                    <a:pt x="25336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B5FA0A65-6DD1-4726-8BDA-FEFC1CBE10ED}"/>
                </a:ext>
              </a:extLst>
            </p:cNvPr>
            <p:cNvSpPr/>
            <p:nvPr/>
          </p:nvSpPr>
          <p:spPr>
            <a:xfrm>
              <a:off x="5505803" y="2767670"/>
              <a:ext cx="68905" cy="10601"/>
            </a:xfrm>
            <a:custGeom>
              <a:avLst/>
              <a:gdLst>
                <a:gd name="connsiteX0" fmla="*/ 68269 w 68905"/>
                <a:gd name="connsiteY0" fmla="*/ 10601 h 10600"/>
                <a:gd name="connsiteX1" fmla="*/ 5300 w 68905"/>
                <a:gd name="connsiteY1" fmla="*/ 10601 h 10600"/>
                <a:gd name="connsiteX2" fmla="*/ 0 w 68905"/>
                <a:gd name="connsiteY2" fmla="*/ 5300 h 10600"/>
                <a:gd name="connsiteX3" fmla="*/ 5300 w 68905"/>
                <a:gd name="connsiteY3" fmla="*/ 0 h 10600"/>
                <a:gd name="connsiteX4" fmla="*/ 68269 w 68905"/>
                <a:gd name="connsiteY4" fmla="*/ 0 h 10600"/>
                <a:gd name="connsiteX5" fmla="*/ 73569 w 68905"/>
                <a:gd name="connsiteY5" fmla="*/ 5300 h 10600"/>
                <a:gd name="connsiteX6" fmla="*/ 68269 w 689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5" h="10600">
                  <a:moveTo>
                    <a:pt x="682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8269" y="0"/>
                  </a:lnTo>
                  <a:cubicBezTo>
                    <a:pt x="71184" y="0"/>
                    <a:pt x="73569" y="2385"/>
                    <a:pt x="73569" y="5300"/>
                  </a:cubicBezTo>
                  <a:cubicBezTo>
                    <a:pt x="73569" y="8216"/>
                    <a:pt x="71184" y="10601"/>
                    <a:pt x="682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6" name="Group 765">
            <a:extLst>
              <a:ext uri="{FF2B5EF4-FFF2-40B4-BE49-F238E27FC236}">
                <a16:creationId xmlns:a16="http://schemas.microsoft.com/office/drawing/2014/main" id="{EB48DF1C-9AE5-425E-B69B-037C23B8B123}"/>
              </a:ext>
            </a:extLst>
          </p:cNvPr>
          <p:cNvGrpSpPr/>
          <p:nvPr/>
        </p:nvGrpSpPr>
        <p:grpSpPr>
          <a:xfrm>
            <a:off x="6390649" y="2549012"/>
            <a:ext cx="461770" cy="446698"/>
            <a:chOff x="6430720" y="2587775"/>
            <a:chExt cx="381628" cy="369172"/>
          </a:xfrm>
        </p:grpSpPr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7162E0C-C762-4756-84F2-537679F220A9}"/>
                </a:ext>
              </a:extLst>
            </p:cNvPr>
            <p:cNvSpPr/>
            <p:nvPr/>
          </p:nvSpPr>
          <p:spPr>
            <a:xfrm>
              <a:off x="6430720" y="2587775"/>
              <a:ext cx="381628" cy="302122"/>
            </a:xfrm>
            <a:custGeom>
              <a:avLst/>
              <a:gdLst>
                <a:gd name="connsiteX0" fmla="*/ 319030 w 381627"/>
                <a:gd name="connsiteY0" fmla="*/ 305461 h 302121"/>
                <a:gd name="connsiteX1" fmla="*/ 66308 w 381627"/>
                <a:gd name="connsiteY1" fmla="*/ 305461 h 302121"/>
                <a:gd name="connsiteX2" fmla="*/ 0 w 381627"/>
                <a:gd name="connsiteY2" fmla="*/ 239153 h 302121"/>
                <a:gd name="connsiteX3" fmla="*/ 0 w 381627"/>
                <a:gd name="connsiteY3" fmla="*/ 68004 h 302121"/>
                <a:gd name="connsiteX4" fmla="*/ 68004 w 381627"/>
                <a:gd name="connsiteY4" fmla="*/ 0 h 302121"/>
                <a:gd name="connsiteX5" fmla="*/ 317334 w 381627"/>
                <a:gd name="connsiteY5" fmla="*/ 0 h 302121"/>
                <a:gd name="connsiteX6" fmla="*/ 385338 w 381627"/>
                <a:gd name="connsiteY6" fmla="*/ 68004 h 302121"/>
                <a:gd name="connsiteX7" fmla="*/ 385338 w 381627"/>
                <a:gd name="connsiteY7" fmla="*/ 239153 h 302121"/>
                <a:gd name="connsiteX8" fmla="*/ 319030 w 381627"/>
                <a:gd name="connsiteY8" fmla="*/ 305461 h 302121"/>
                <a:gd name="connsiteX9" fmla="*/ 68004 w 381627"/>
                <a:gd name="connsiteY9" fmla="*/ 10601 h 302121"/>
                <a:gd name="connsiteX10" fmla="*/ 10601 w 381627"/>
                <a:gd name="connsiteY10" fmla="*/ 68004 h 302121"/>
                <a:gd name="connsiteX11" fmla="*/ 10601 w 381627"/>
                <a:gd name="connsiteY11" fmla="*/ 239153 h 302121"/>
                <a:gd name="connsiteX12" fmla="*/ 66308 w 381627"/>
                <a:gd name="connsiteY12" fmla="*/ 294860 h 302121"/>
                <a:gd name="connsiteX13" fmla="*/ 319030 w 381627"/>
                <a:gd name="connsiteY13" fmla="*/ 294860 h 302121"/>
                <a:gd name="connsiteX14" fmla="*/ 374737 w 381627"/>
                <a:gd name="connsiteY14" fmla="*/ 239153 h 302121"/>
                <a:gd name="connsiteX15" fmla="*/ 374737 w 381627"/>
                <a:gd name="connsiteY15" fmla="*/ 68004 h 302121"/>
                <a:gd name="connsiteX16" fmla="*/ 317334 w 381627"/>
                <a:gd name="connsiteY16" fmla="*/ 10601 h 302121"/>
                <a:gd name="connsiteX17" fmla="*/ 68004 w 381627"/>
                <a:gd name="connsiteY17" fmla="*/ 10601 h 30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302121">
                  <a:moveTo>
                    <a:pt x="319030" y="305461"/>
                  </a:moveTo>
                  <a:lnTo>
                    <a:pt x="66308" y="305461"/>
                  </a:lnTo>
                  <a:cubicBezTo>
                    <a:pt x="29735" y="305461"/>
                    <a:pt x="0" y="275726"/>
                    <a:pt x="0" y="239153"/>
                  </a:cubicBezTo>
                  <a:lnTo>
                    <a:pt x="0" y="68004"/>
                  </a:lnTo>
                  <a:cubicBezTo>
                    <a:pt x="0" y="30477"/>
                    <a:pt x="30530" y="0"/>
                    <a:pt x="68004" y="0"/>
                  </a:cubicBezTo>
                  <a:lnTo>
                    <a:pt x="317334" y="0"/>
                  </a:lnTo>
                  <a:cubicBezTo>
                    <a:pt x="354861" y="0"/>
                    <a:pt x="385338" y="30530"/>
                    <a:pt x="385338" y="68004"/>
                  </a:cubicBezTo>
                  <a:lnTo>
                    <a:pt x="385338" y="239153"/>
                  </a:lnTo>
                  <a:cubicBezTo>
                    <a:pt x="385338" y="275726"/>
                    <a:pt x="355603" y="305461"/>
                    <a:pt x="319030" y="305461"/>
                  </a:cubicBezTo>
                  <a:close/>
                  <a:moveTo>
                    <a:pt x="68004" y="10601"/>
                  </a:moveTo>
                  <a:cubicBezTo>
                    <a:pt x="36361" y="10601"/>
                    <a:pt x="10601" y="36361"/>
                    <a:pt x="10601" y="68004"/>
                  </a:cubicBezTo>
                  <a:lnTo>
                    <a:pt x="10601" y="239153"/>
                  </a:lnTo>
                  <a:cubicBezTo>
                    <a:pt x="10601" y="269843"/>
                    <a:pt x="35565" y="294860"/>
                    <a:pt x="66308" y="294860"/>
                  </a:cubicBezTo>
                  <a:lnTo>
                    <a:pt x="319030" y="294860"/>
                  </a:lnTo>
                  <a:cubicBezTo>
                    <a:pt x="349719" y="294860"/>
                    <a:pt x="374737" y="269896"/>
                    <a:pt x="374737" y="239153"/>
                  </a:cubicBezTo>
                  <a:lnTo>
                    <a:pt x="374737" y="68004"/>
                  </a:lnTo>
                  <a:cubicBezTo>
                    <a:pt x="374737" y="36361"/>
                    <a:pt x="348977" y="10601"/>
                    <a:pt x="317334" y="10601"/>
                  </a:cubicBezTo>
                  <a:lnTo>
                    <a:pt x="6800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7ACDE4DA-C68F-44EB-B165-3C3663653D88}"/>
                </a:ext>
              </a:extLst>
            </p:cNvPr>
            <p:cNvSpPr/>
            <p:nvPr/>
          </p:nvSpPr>
          <p:spPr>
            <a:xfrm>
              <a:off x="6430720" y="2723730"/>
              <a:ext cx="381628" cy="233217"/>
            </a:xfrm>
            <a:custGeom>
              <a:avLst/>
              <a:gdLst>
                <a:gd name="connsiteX0" fmla="*/ 317811 w 381627"/>
                <a:gd name="connsiteY0" fmla="*/ 236185 h 233216"/>
                <a:gd name="connsiteX1" fmla="*/ 67474 w 381627"/>
                <a:gd name="connsiteY1" fmla="*/ 236185 h 233216"/>
                <a:gd name="connsiteX2" fmla="*/ 0 w 381627"/>
                <a:gd name="connsiteY2" fmla="*/ 168711 h 233216"/>
                <a:gd name="connsiteX3" fmla="*/ 0 w 381627"/>
                <a:gd name="connsiteY3" fmla="*/ 0 h 233216"/>
                <a:gd name="connsiteX4" fmla="*/ 10601 w 381627"/>
                <a:gd name="connsiteY4" fmla="*/ 0 h 233216"/>
                <a:gd name="connsiteX5" fmla="*/ 10601 w 381627"/>
                <a:gd name="connsiteY5" fmla="*/ 168711 h 233216"/>
                <a:gd name="connsiteX6" fmla="*/ 67474 w 381627"/>
                <a:gd name="connsiteY6" fmla="*/ 225584 h 233216"/>
                <a:gd name="connsiteX7" fmla="*/ 317811 w 381627"/>
                <a:gd name="connsiteY7" fmla="*/ 225584 h 233216"/>
                <a:gd name="connsiteX8" fmla="*/ 374684 w 381627"/>
                <a:gd name="connsiteY8" fmla="*/ 168711 h 233216"/>
                <a:gd name="connsiteX9" fmla="*/ 374684 w 381627"/>
                <a:gd name="connsiteY9" fmla="*/ 0 h 233216"/>
                <a:gd name="connsiteX10" fmla="*/ 385285 w 381627"/>
                <a:gd name="connsiteY10" fmla="*/ 0 h 233216"/>
                <a:gd name="connsiteX11" fmla="*/ 385285 w 381627"/>
                <a:gd name="connsiteY11" fmla="*/ 168711 h 233216"/>
                <a:gd name="connsiteX12" fmla="*/ 317811 w 381627"/>
                <a:gd name="connsiteY12" fmla="*/ 236185 h 23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627" h="233216">
                  <a:moveTo>
                    <a:pt x="317811" y="236185"/>
                  </a:moveTo>
                  <a:lnTo>
                    <a:pt x="67474" y="236185"/>
                  </a:lnTo>
                  <a:cubicBezTo>
                    <a:pt x="30265" y="236185"/>
                    <a:pt x="0" y="205920"/>
                    <a:pt x="0" y="168711"/>
                  </a:cubicBezTo>
                  <a:lnTo>
                    <a:pt x="0" y="0"/>
                  </a:lnTo>
                  <a:lnTo>
                    <a:pt x="10601" y="0"/>
                  </a:lnTo>
                  <a:lnTo>
                    <a:pt x="10601" y="168711"/>
                  </a:lnTo>
                  <a:cubicBezTo>
                    <a:pt x="10601" y="200090"/>
                    <a:pt x="36148" y="225584"/>
                    <a:pt x="67474" y="225584"/>
                  </a:cubicBezTo>
                  <a:lnTo>
                    <a:pt x="317811" y="225584"/>
                  </a:lnTo>
                  <a:cubicBezTo>
                    <a:pt x="349189" y="225584"/>
                    <a:pt x="374684" y="200037"/>
                    <a:pt x="374684" y="168711"/>
                  </a:cubicBezTo>
                  <a:lnTo>
                    <a:pt x="374684" y="0"/>
                  </a:lnTo>
                  <a:lnTo>
                    <a:pt x="385285" y="0"/>
                  </a:lnTo>
                  <a:lnTo>
                    <a:pt x="385285" y="168711"/>
                  </a:lnTo>
                  <a:cubicBezTo>
                    <a:pt x="385338" y="205920"/>
                    <a:pt x="355073" y="236185"/>
                    <a:pt x="317811" y="2361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4EB52D8F-61EC-4B8E-803A-F3C7E8457CAE}"/>
                </a:ext>
              </a:extLst>
            </p:cNvPr>
            <p:cNvSpPr/>
            <p:nvPr/>
          </p:nvSpPr>
          <p:spPr>
            <a:xfrm>
              <a:off x="6490932" y="2916187"/>
              <a:ext cx="132510" cy="10601"/>
            </a:xfrm>
            <a:custGeom>
              <a:avLst/>
              <a:gdLst>
                <a:gd name="connsiteX0" fmla="*/ 129170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29170 w 132509"/>
                <a:gd name="connsiteY4" fmla="*/ 0 h 10600"/>
                <a:gd name="connsiteX5" fmla="*/ 134471 w 132509"/>
                <a:gd name="connsiteY5" fmla="*/ 5300 h 10600"/>
                <a:gd name="connsiteX6" fmla="*/ 129170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2917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9170" y="0"/>
                  </a:lnTo>
                  <a:cubicBezTo>
                    <a:pt x="132086" y="0"/>
                    <a:pt x="134471" y="2385"/>
                    <a:pt x="134471" y="5300"/>
                  </a:cubicBezTo>
                  <a:cubicBezTo>
                    <a:pt x="134471" y="8216"/>
                    <a:pt x="132138" y="10601"/>
                    <a:pt x="1291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D0165FD2-A3D3-41E1-906D-92B4E08F2970}"/>
                </a:ext>
              </a:extLst>
            </p:cNvPr>
            <p:cNvSpPr/>
            <p:nvPr/>
          </p:nvSpPr>
          <p:spPr>
            <a:xfrm>
              <a:off x="6754308" y="2912847"/>
              <a:ext cx="10601" cy="10601"/>
            </a:xfrm>
            <a:custGeom>
              <a:avLst/>
              <a:gdLst>
                <a:gd name="connsiteX0" fmla="*/ 15053 w 10600"/>
                <a:gd name="connsiteY0" fmla="*/ 7527 h 10600"/>
                <a:gd name="connsiteX1" fmla="*/ 7527 w 10600"/>
                <a:gd name="connsiteY1" fmla="*/ 15053 h 10600"/>
                <a:gd name="connsiteX2" fmla="*/ 0 w 10600"/>
                <a:gd name="connsiteY2" fmla="*/ 7527 h 10600"/>
                <a:gd name="connsiteX3" fmla="*/ 7527 w 10600"/>
                <a:gd name="connsiteY3" fmla="*/ 0 h 10600"/>
                <a:gd name="connsiteX4" fmla="*/ 15053 w 10600"/>
                <a:gd name="connsiteY4" fmla="*/ 7527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0" h="10600">
                  <a:moveTo>
                    <a:pt x="15053" y="7527"/>
                  </a:moveTo>
                  <a:cubicBezTo>
                    <a:pt x="15053" y="11683"/>
                    <a:pt x="11684" y="15053"/>
                    <a:pt x="7527" y="15053"/>
                  </a:cubicBezTo>
                  <a:cubicBezTo>
                    <a:pt x="3369" y="15053"/>
                    <a:pt x="0" y="11684"/>
                    <a:pt x="0" y="7527"/>
                  </a:cubicBezTo>
                  <a:cubicBezTo>
                    <a:pt x="0" y="3370"/>
                    <a:pt x="3369" y="0"/>
                    <a:pt x="7527" y="0"/>
                  </a:cubicBezTo>
                  <a:cubicBezTo>
                    <a:pt x="11684" y="0"/>
                    <a:pt x="15053" y="3370"/>
                    <a:pt x="15053" y="75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CF7B8E6C-A0B5-49C5-9B7E-1B04262B21D8}"/>
                </a:ext>
              </a:extLst>
            </p:cNvPr>
            <p:cNvSpPr/>
            <p:nvPr/>
          </p:nvSpPr>
          <p:spPr>
            <a:xfrm>
              <a:off x="6568424" y="2717422"/>
              <a:ext cx="42403" cy="53004"/>
            </a:xfrm>
            <a:custGeom>
              <a:avLst/>
              <a:gdLst>
                <a:gd name="connsiteX0" fmla="*/ 43357 w 42403"/>
                <a:gd name="connsiteY0" fmla="*/ 9117 h 53003"/>
                <a:gd name="connsiteX1" fmla="*/ 27350 w 42403"/>
                <a:gd name="connsiteY1" fmla="*/ 9117 h 53003"/>
                <a:gd name="connsiteX2" fmla="*/ 27350 w 42403"/>
                <a:gd name="connsiteY2" fmla="*/ 54753 h 53003"/>
                <a:gd name="connsiteX3" fmla="*/ 16007 w 42403"/>
                <a:gd name="connsiteY3" fmla="*/ 54753 h 53003"/>
                <a:gd name="connsiteX4" fmla="*/ 16007 w 42403"/>
                <a:gd name="connsiteY4" fmla="*/ 9117 h 53003"/>
                <a:gd name="connsiteX5" fmla="*/ 0 w 42403"/>
                <a:gd name="connsiteY5" fmla="*/ 9117 h 53003"/>
                <a:gd name="connsiteX6" fmla="*/ 0 w 42403"/>
                <a:gd name="connsiteY6" fmla="*/ 0 h 53003"/>
                <a:gd name="connsiteX7" fmla="*/ 43357 w 42403"/>
                <a:gd name="connsiteY7" fmla="*/ 0 h 53003"/>
                <a:gd name="connsiteX8" fmla="*/ 43357 w 42403"/>
                <a:gd name="connsiteY8" fmla="*/ 911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403" h="53003">
                  <a:moveTo>
                    <a:pt x="43357" y="9117"/>
                  </a:moveTo>
                  <a:lnTo>
                    <a:pt x="27350" y="9117"/>
                  </a:lnTo>
                  <a:lnTo>
                    <a:pt x="27350" y="54753"/>
                  </a:lnTo>
                  <a:lnTo>
                    <a:pt x="16007" y="54753"/>
                  </a:lnTo>
                  <a:lnTo>
                    <a:pt x="16007" y="9117"/>
                  </a:lnTo>
                  <a:lnTo>
                    <a:pt x="0" y="9117"/>
                  </a:lnTo>
                  <a:lnTo>
                    <a:pt x="0" y="0"/>
                  </a:lnTo>
                  <a:lnTo>
                    <a:pt x="43357" y="0"/>
                  </a:lnTo>
                  <a:lnTo>
                    <a:pt x="43357" y="911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2BAE7991-AE64-4286-A016-518179A36F8E}"/>
                </a:ext>
              </a:extLst>
            </p:cNvPr>
            <p:cNvSpPr/>
            <p:nvPr/>
          </p:nvSpPr>
          <p:spPr>
            <a:xfrm>
              <a:off x="6612152" y="2717422"/>
              <a:ext cx="53004" cy="53004"/>
            </a:xfrm>
            <a:custGeom>
              <a:avLst/>
              <a:gdLst>
                <a:gd name="connsiteX0" fmla="*/ 54382 w 53003"/>
                <a:gd name="connsiteY0" fmla="*/ 0 h 53003"/>
                <a:gd name="connsiteX1" fmla="*/ 32332 w 53003"/>
                <a:gd name="connsiteY1" fmla="*/ 54753 h 53003"/>
                <a:gd name="connsiteX2" fmla="*/ 22050 w 53003"/>
                <a:gd name="connsiteY2" fmla="*/ 54753 h 53003"/>
                <a:gd name="connsiteX3" fmla="*/ 0 w 53003"/>
                <a:gd name="connsiteY3" fmla="*/ 0 h 53003"/>
                <a:gd name="connsiteX4" fmla="*/ 9117 w 53003"/>
                <a:gd name="connsiteY4" fmla="*/ 0 h 53003"/>
                <a:gd name="connsiteX5" fmla="*/ 11502 w 53003"/>
                <a:gd name="connsiteY5" fmla="*/ 689 h 53003"/>
                <a:gd name="connsiteX6" fmla="*/ 12880 w 53003"/>
                <a:gd name="connsiteY6" fmla="*/ 2491 h 53003"/>
                <a:gd name="connsiteX7" fmla="*/ 24753 w 53003"/>
                <a:gd name="connsiteY7" fmla="*/ 34028 h 53003"/>
                <a:gd name="connsiteX8" fmla="*/ 26078 w 53003"/>
                <a:gd name="connsiteY8" fmla="*/ 37898 h 53003"/>
                <a:gd name="connsiteX9" fmla="*/ 27297 w 53003"/>
                <a:gd name="connsiteY9" fmla="*/ 42297 h 53003"/>
                <a:gd name="connsiteX10" fmla="*/ 28357 w 53003"/>
                <a:gd name="connsiteY10" fmla="*/ 37898 h 53003"/>
                <a:gd name="connsiteX11" fmla="*/ 29629 w 53003"/>
                <a:gd name="connsiteY11" fmla="*/ 34028 h 53003"/>
                <a:gd name="connsiteX12" fmla="*/ 41396 w 53003"/>
                <a:gd name="connsiteY12" fmla="*/ 2491 h 53003"/>
                <a:gd name="connsiteX13" fmla="*/ 42721 w 53003"/>
                <a:gd name="connsiteY13" fmla="*/ 795 h 53003"/>
                <a:gd name="connsiteX14" fmla="*/ 45106 w 53003"/>
                <a:gd name="connsiteY14" fmla="*/ 0 h 53003"/>
                <a:gd name="connsiteX15" fmla="*/ 54382 w 53003"/>
                <a:gd name="connsiteY15" fmla="*/ 0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003" h="53003">
                  <a:moveTo>
                    <a:pt x="54382" y="0"/>
                  </a:moveTo>
                  <a:lnTo>
                    <a:pt x="32332" y="54753"/>
                  </a:lnTo>
                  <a:lnTo>
                    <a:pt x="22050" y="54753"/>
                  </a:lnTo>
                  <a:lnTo>
                    <a:pt x="0" y="0"/>
                  </a:lnTo>
                  <a:lnTo>
                    <a:pt x="9117" y="0"/>
                  </a:lnTo>
                  <a:cubicBezTo>
                    <a:pt x="10124" y="0"/>
                    <a:pt x="10918" y="212"/>
                    <a:pt x="11502" y="689"/>
                  </a:cubicBezTo>
                  <a:cubicBezTo>
                    <a:pt x="12138" y="1166"/>
                    <a:pt x="12562" y="1749"/>
                    <a:pt x="12880" y="2491"/>
                  </a:cubicBezTo>
                  <a:lnTo>
                    <a:pt x="24753" y="34028"/>
                  </a:lnTo>
                  <a:cubicBezTo>
                    <a:pt x="25230" y="35195"/>
                    <a:pt x="25654" y="36520"/>
                    <a:pt x="26078" y="37898"/>
                  </a:cubicBezTo>
                  <a:cubicBezTo>
                    <a:pt x="26502" y="39276"/>
                    <a:pt x="26926" y="40760"/>
                    <a:pt x="27297" y="42297"/>
                  </a:cubicBezTo>
                  <a:cubicBezTo>
                    <a:pt x="27615" y="40760"/>
                    <a:pt x="27986" y="39276"/>
                    <a:pt x="28357" y="37898"/>
                  </a:cubicBezTo>
                  <a:cubicBezTo>
                    <a:pt x="28728" y="36520"/>
                    <a:pt x="29152" y="35195"/>
                    <a:pt x="29629" y="34028"/>
                  </a:cubicBezTo>
                  <a:lnTo>
                    <a:pt x="41396" y="2491"/>
                  </a:lnTo>
                  <a:cubicBezTo>
                    <a:pt x="41661" y="1855"/>
                    <a:pt x="42085" y="1272"/>
                    <a:pt x="42721" y="795"/>
                  </a:cubicBezTo>
                  <a:cubicBezTo>
                    <a:pt x="43357" y="265"/>
                    <a:pt x="44152" y="0"/>
                    <a:pt x="45106" y="0"/>
                  </a:cubicBezTo>
                  <a:lnTo>
                    <a:pt x="54382" y="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7" name="Group 766">
            <a:extLst>
              <a:ext uri="{FF2B5EF4-FFF2-40B4-BE49-F238E27FC236}">
                <a16:creationId xmlns:a16="http://schemas.microsoft.com/office/drawing/2014/main" id="{0285BF15-9991-4216-8D70-815ECACC94B4}"/>
              </a:ext>
            </a:extLst>
          </p:cNvPr>
          <p:cNvGrpSpPr/>
          <p:nvPr/>
        </p:nvGrpSpPr>
        <p:grpSpPr>
          <a:xfrm>
            <a:off x="7450196" y="2574015"/>
            <a:ext cx="461770" cy="399223"/>
            <a:chOff x="7490267" y="2608658"/>
            <a:chExt cx="381628" cy="329936"/>
          </a:xfrm>
        </p:grpSpPr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ACFEFDDF-0AF5-4A31-A028-89BAB4BE61D7}"/>
                </a:ext>
              </a:extLst>
            </p:cNvPr>
            <p:cNvSpPr/>
            <p:nvPr/>
          </p:nvSpPr>
          <p:spPr>
            <a:xfrm>
              <a:off x="7490267" y="2608658"/>
              <a:ext cx="381628" cy="217316"/>
            </a:xfrm>
            <a:custGeom>
              <a:avLst/>
              <a:gdLst>
                <a:gd name="connsiteX0" fmla="*/ 375903 w 381627"/>
                <a:gd name="connsiteY0" fmla="*/ 221927 h 217315"/>
                <a:gd name="connsiteX1" fmla="*/ 273553 w 381627"/>
                <a:gd name="connsiteY1" fmla="*/ 221927 h 217315"/>
                <a:gd name="connsiteX2" fmla="*/ 268252 w 381627"/>
                <a:gd name="connsiteY2" fmla="*/ 216627 h 217315"/>
                <a:gd name="connsiteX3" fmla="*/ 273553 w 381627"/>
                <a:gd name="connsiteY3" fmla="*/ 211326 h 217315"/>
                <a:gd name="connsiteX4" fmla="*/ 375903 w 381627"/>
                <a:gd name="connsiteY4" fmla="*/ 211326 h 217315"/>
                <a:gd name="connsiteX5" fmla="*/ 375744 w 381627"/>
                <a:gd name="connsiteY5" fmla="*/ 10442 h 217315"/>
                <a:gd name="connsiteX6" fmla="*/ 10442 w 381627"/>
                <a:gd name="connsiteY6" fmla="*/ 10601 h 217315"/>
                <a:gd name="connsiteX7" fmla="*/ 10601 w 381627"/>
                <a:gd name="connsiteY7" fmla="*/ 211485 h 217315"/>
                <a:gd name="connsiteX8" fmla="*/ 112580 w 381627"/>
                <a:gd name="connsiteY8" fmla="*/ 211326 h 217315"/>
                <a:gd name="connsiteX9" fmla="*/ 117881 w 381627"/>
                <a:gd name="connsiteY9" fmla="*/ 216627 h 217315"/>
                <a:gd name="connsiteX10" fmla="*/ 112580 w 381627"/>
                <a:gd name="connsiteY10" fmla="*/ 221927 h 217315"/>
                <a:gd name="connsiteX11" fmla="*/ 10442 w 381627"/>
                <a:gd name="connsiteY11" fmla="*/ 221927 h 217315"/>
                <a:gd name="connsiteX12" fmla="*/ 0 w 381627"/>
                <a:gd name="connsiteY12" fmla="*/ 211485 h 217315"/>
                <a:gd name="connsiteX13" fmla="*/ 0 w 381627"/>
                <a:gd name="connsiteY13" fmla="*/ 10442 h 217315"/>
                <a:gd name="connsiteX14" fmla="*/ 10442 w 381627"/>
                <a:gd name="connsiteY14" fmla="*/ 0 h 217315"/>
                <a:gd name="connsiteX15" fmla="*/ 375903 w 381627"/>
                <a:gd name="connsiteY15" fmla="*/ 0 h 217315"/>
                <a:gd name="connsiteX16" fmla="*/ 386345 w 381627"/>
                <a:gd name="connsiteY16" fmla="*/ 10442 h 217315"/>
                <a:gd name="connsiteX17" fmla="*/ 386345 w 381627"/>
                <a:gd name="connsiteY17" fmla="*/ 211485 h 217315"/>
                <a:gd name="connsiteX18" fmla="*/ 375903 w 381627"/>
                <a:gd name="connsiteY18" fmla="*/ 221927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627" h="217315">
                  <a:moveTo>
                    <a:pt x="375903" y="221927"/>
                  </a:moveTo>
                  <a:lnTo>
                    <a:pt x="273553" y="221927"/>
                  </a:lnTo>
                  <a:cubicBezTo>
                    <a:pt x="270637" y="221927"/>
                    <a:pt x="268252" y="219542"/>
                    <a:pt x="268252" y="216627"/>
                  </a:cubicBezTo>
                  <a:cubicBezTo>
                    <a:pt x="268252" y="213712"/>
                    <a:pt x="270637" y="211326"/>
                    <a:pt x="273553" y="211326"/>
                  </a:cubicBezTo>
                  <a:lnTo>
                    <a:pt x="375903" y="211326"/>
                  </a:lnTo>
                  <a:lnTo>
                    <a:pt x="375744" y="10442"/>
                  </a:lnTo>
                  <a:lnTo>
                    <a:pt x="10442" y="10601"/>
                  </a:lnTo>
                  <a:lnTo>
                    <a:pt x="10601" y="211485"/>
                  </a:lnTo>
                  <a:lnTo>
                    <a:pt x="112580" y="211326"/>
                  </a:lnTo>
                  <a:cubicBezTo>
                    <a:pt x="115495" y="211326"/>
                    <a:pt x="117881" y="213712"/>
                    <a:pt x="117881" y="216627"/>
                  </a:cubicBezTo>
                  <a:cubicBezTo>
                    <a:pt x="117881" y="219542"/>
                    <a:pt x="115495" y="221927"/>
                    <a:pt x="112580" y="221927"/>
                  </a:cubicBezTo>
                  <a:lnTo>
                    <a:pt x="10442" y="221927"/>
                  </a:lnTo>
                  <a:cubicBezTo>
                    <a:pt x="4664" y="221927"/>
                    <a:pt x="0" y="217263"/>
                    <a:pt x="0" y="211485"/>
                  </a:cubicBezTo>
                  <a:lnTo>
                    <a:pt x="0" y="10442"/>
                  </a:lnTo>
                  <a:cubicBezTo>
                    <a:pt x="0" y="4664"/>
                    <a:pt x="4664" y="0"/>
                    <a:pt x="10442" y="0"/>
                  </a:cubicBezTo>
                  <a:lnTo>
                    <a:pt x="375903" y="0"/>
                  </a:lnTo>
                  <a:cubicBezTo>
                    <a:pt x="381681" y="0"/>
                    <a:pt x="386345" y="4664"/>
                    <a:pt x="386345" y="10442"/>
                  </a:cubicBezTo>
                  <a:lnTo>
                    <a:pt x="386345" y="211485"/>
                  </a:lnTo>
                  <a:cubicBezTo>
                    <a:pt x="386345" y="217210"/>
                    <a:pt x="381681" y="221927"/>
                    <a:pt x="375903" y="2219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81D0810C-E54C-4EDA-A235-9D001D271CBD}"/>
                </a:ext>
              </a:extLst>
            </p:cNvPr>
            <p:cNvSpPr/>
            <p:nvPr/>
          </p:nvSpPr>
          <p:spPr>
            <a:xfrm>
              <a:off x="7550738" y="2745938"/>
              <a:ext cx="259719" cy="190814"/>
            </a:xfrm>
            <a:custGeom>
              <a:avLst/>
              <a:gdLst>
                <a:gd name="connsiteX0" fmla="*/ 252516 w 259718"/>
                <a:gd name="connsiteY0" fmla="*/ 193199 h 190813"/>
                <a:gd name="connsiteX1" fmla="*/ 11932 w 259718"/>
                <a:gd name="connsiteY1" fmla="*/ 193199 h 190813"/>
                <a:gd name="connsiteX2" fmla="*/ 1331 w 259718"/>
                <a:gd name="connsiteY2" fmla="*/ 186733 h 190813"/>
                <a:gd name="connsiteX3" fmla="*/ 2232 w 259718"/>
                <a:gd name="connsiteY3" fmla="*/ 174383 h 190813"/>
                <a:gd name="connsiteX4" fmla="*/ 123028 w 259718"/>
                <a:gd name="connsiteY4" fmla="*/ 4982 h 190813"/>
                <a:gd name="connsiteX5" fmla="*/ 123028 w 259718"/>
                <a:gd name="connsiteY5" fmla="*/ 4982 h 190813"/>
                <a:gd name="connsiteX6" fmla="*/ 132728 w 259718"/>
                <a:gd name="connsiteY6" fmla="*/ 0 h 190813"/>
                <a:gd name="connsiteX7" fmla="*/ 132728 w 259718"/>
                <a:gd name="connsiteY7" fmla="*/ 0 h 190813"/>
                <a:gd name="connsiteX8" fmla="*/ 142427 w 259718"/>
                <a:gd name="connsiteY8" fmla="*/ 5035 h 190813"/>
                <a:gd name="connsiteX9" fmla="*/ 262216 w 259718"/>
                <a:gd name="connsiteY9" fmla="*/ 174436 h 190813"/>
                <a:gd name="connsiteX10" fmla="*/ 263064 w 259718"/>
                <a:gd name="connsiteY10" fmla="*/ 186786 h 190813"/>
                <a:gd name="connsiteX11" fmla="*/ 252516 w 259718"/>
                <a:gd name="connsiteY11" fmla="*/ 193199 h 190813"/>
                <a:gd name="connsiteX12" fmla="*/ 132675 w 259718"/>
                <a:gd name="connsiteY12" fmla="*/ 10601 h 190813"/>
                <a:gd name="connsiteX13" fmla="*/ 131615 w 259718"/>
                <a:gd name="connsiteY13" fmla="*/ 11131 h 190813"/>
                <a:gd name="connsiteX14" fmla="*/ 131615 w 259718"/>
                <a:gd name="connsiteY14" fmla="*/ 11131 h 190813"/>
                <a:gd name="connsiteX15" fmla="*/ 10819 w 259718"/>
                <a:gd name="connsiteY15" fmla="*/ 180531 h 190813"/>
                <a:gd name="connsiteX16" fmla="*/ 10713 w 259718"/>
                <a:gd name="connsiteY16" fmla="*/ 181856 h 190813"/>
                <a:gd name="connsiteX17" fmla="*/ 11879 w 259718"/>
                <a:gd name="connsiteY17" fmla="*/ 182545 h 190813"/>
                <a:gd name="connsiteX18" fmla="*/ 252463 w 259718"/>
                <a:gd name="connsiteY18" fmla="*/ 182545 h 190813"/>
                <a:gd name="connsiteX19" fmla="*/ 253630 w 259718"/>
                <a:gd name="connsiteY19" fmla="*/ 181856 h 190813"/>
                <a:gd name="connsiteX20" fmla="*/ 253524 w 259718"/>
                <a:gd name="connsiteY20" fmla="*/ 180531 h 190813"/>
                <a:gd name="connsiteX21" fmla="*/ 133735 w 259718"/>
                <a:gd name="connsiteY21" fmla="*/ 11131 h 190813"/>
                <a:gd name="connsiteX22" fmla="*/ 132675 w 259718"/>
                <a:gd name="connsiteY22" fmla="*/ 10601 h 190813"/>
                <a:gd name="connsiteX23" fmla="*/ 132675 w 259718"/>
                <a:gd name="connsiteY23" fmla="*/ 10601 h 190813"/>
                <a:gd name="connsiteX24" fmla="*/ 127321 w 259718"/>
                <a:gd name="connsiteY24" fmla="*/ 8057 h 190813"/>
                <a:gd name="connsiteX25" fmla="*/ 127321 w 259718"/>
                <a:gd name="connsiteY25" fmla="*/ 8057 h 190813"/>
                <a:gd name="connsiteX26" fmla="*/ 127321 w 259718"/>
                <a:gd name="connsiteY26" fmla="*/ 8057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9718" h="190813">
                  <a:moveTo>
                    <a:pt x="252516" y="193199"/>
                  </a:moveTo>
                  <a:lnTo>
                    <a:pt x="11932" y="193199"/>
                  </a:lnTo>
                  <a:cubicBezTo>
                    <a:pt x="7480" y="193199"/>
                    <a:pt x="3398" y="190708"/>
                    <a:pt x="1331" y="186733"/>
                  </a:cubicBezTo>
                  <a:cubicBezTo>
                    <a:pt x="-736" y="182757"/>
                    <a:pt x="-365" y="178040"/>
                    <a:pt x="2232" y="174383"/>
                  </a:cubicBezTo>
                  <a:lnTo>
                    <a:pt x="123028" y="4982"/>
                  </a:lnTo>
                  <a:lnTo>
                    <a:pt x="123028" y="4982"/>
                  </a:lnTo>
                  <a:cubicBezTo>
                    <a:pt x="125254" y="1855"/>
                    <a:pt x="128859" y="0"/>
                    <a:pt x="132728" y="0"/>
                  </a:cubicBezTo>
                  <a:cubicBezTo>
                    <a:pt x="132728" y="0"/>
                    <a:pt x="132728" y="0"/>
                    <a:pt x="132728" y="0"/>
                  </a:cubicBezTo>
                  <a:cubicBezTo>
                    <a:pt x="136597" y="0"/>
                    <a:pt x="140201" y="1908"/>
                    <a:pt x="142427" y="5035"/>
                  </a:cubicBezTo>
                  <a:lnTo>
                    <a:pt x="262216" y="174436"/>
                  </a:lnTo>
                  <a:cubicBezTo>
                    <a:pt x="264814" y="178093"/>
                    <a:pt x="265131" y="182810"/>
                    <a:pt x="263064" y="186786"/>
                  </a:cubicBezTo>
                  <a:cubicBezTo>
                    <a:pt x="260997" y="190708"/>
                    <a:pt x="256968" y="193199"/>
                    <a:pt x="252516" y="193199"/>
                  </a:cubicBezTo>
                  <a:close/>
                  <a:moveTo>
                    <a:pt x="132675" y="10601"/>
                  </a:moveTo>
                  <a:cubicBezTo>
                    <a:pt x="132357" y="10601"/>
                    <a:pt x="131933" y="10707"/>
                    <a:pt x="131615" y="11131"/>
                  </a:cubicBezTo>
                  <a:lnTo>
                    <a:pt x="131615" y="11131"/>
                  </a:lnTo>
                  <a:lnTo>
                    <a:pt x="10819" y="180531"/>
                  </a:lnTo>
                  <a:cubicBezTo>
                    <a:pt x="10448" y="181061"/>
                    <a:pt x="10554" y="181538"/>
                    <a:pt x="10713" y="181856"/>
                  </a:cubicBezTo>
                  <a:cubicBezTo>
                    <a:pt x="10872" y="182174"/>
                    <a:pt x="11190" y="182545"/>
                    <a:pt x="11879" y="182545"/>
                  </a:cubicBezTo>
                  <a:lnTo>
                    <a:pt x="252463" y="182545"/>
                  </a:lnTo>
                  <a:cubicBezTo>
                    <a:pt x="253099" y="182545"/>
                    <a:pt x="253471" y="182174"/>
                    <a:pt x="253630" y="181856"/>
                  </a:cubicBezTo>
                  <a:cubicBezTo>
                    <a:pt x="253788" y="181538"/>
                    <a:pt x="253894" y="181061"/>
                    <a:pt x="253524" y="180531"/>
                  </a:cubicBezTo>
                  <a:lnTo>
                    <a:pt x="133735" y="11131"/>
                  </a:lnTo>
                  <a:cubicBezTo>
                    <a:pt x="133417" y="10654"/>
                    <a:pt x="132993" y="10601"/>
                    <a:pt x="132675" y="10601"/>
                  </a:cubicBezTo>
                  <a:lnTo>
                    <a:pt x="132675" y="10601"/>
                  </a:lnTo>
                  <a:close/>
                  <a:moveTo>
                    <a:pt x="127321" y="8057"/>
                  </a:moveTo>
                  <a:lnTo>
                    <a:pt x="127321" y="8057"/>
                  </a:lnTo>
                  <a:lnTo>
                    <a:pt x="127321" y="805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EFF5D567-B339-4B82-BA9F-1D506FD72202}"/>
                </a:ext>
              </a:extLst>
            </p:cNvPr>
            <p:cNvSpPr/>
            <p:nvPr/>
          </p:nvSpPr>
          <p:spPr>
            <a:xfrm>
              <a:off x="7614654" y="2756102"/>
              <a:ext cx="79506" cy="79506"/>
            </a:xfrm>
            <a:custGeom>
              <a:avLst/>
              <a:gdLst>
                <a:gd name="connsiteX0" fmla="*/ 5313 w 79505"/>
                <a:gd name="connsiteY0" fmla="*/ 84660 h 79505"/>
                <a:gd name="connsiteX1" fmla="*/ 1550 w 79505"/>
                <a:gd name="connsiteY1" fmla="*/ 83123 h 79505"/>
                <a:gd name="connsiteX2" fmla="*/ 1550 w 79505"/>
                <a:gd name="connsiteY2" fmla="*/ 75650 h 79505"/>
                <a:gd name="connsiteX3" fmla="*/ 75650 w 79505"/>
                <a:gd name="connsiteY3" fmla="*/ 1550 h 79505"/>
                <a:gd name="connsiteX4" fmla="*/ 83123 w 79505"/>
                <a:gd name="connsiteY4" fmla="*/ 1550 h 79505"/>
                <a:gd name="connsiteX5" fmla="*/ 83123 w 79505"/>
                <a:gd name="connsiteY5" fmla="*/ 9024 h 79505"/>
                <a:gd name="connsiteX6" fmla="*/ 9023 w 79505"/>
                <a:gd name="connsiteY6" fmla="*/ 83123 h 79505"/>
                <a:gd name="connsiteX7" fmla="*/ 5313 w 79505"/>
                <a:gd name="connsiteY7" fmla="*/ 84660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3" y="84660"/>
                  </a:moveTo>
                  <a:cubicBezTo>
                    <a:pt x="3935" y="84660"/>
                    <a:pt x="2610" y="84130"/>
                    <a:pt x="1550" y="83123"/>
                  </a:cubicBezTo>
                  <a:cubicBezTo>
                    <a:pt x="-517" y="81056"/>
                    <a:pt x="-517" y="77717"/>
                    <a:pt x="1550" y="75650"/>
                  </a:cubicBezTo>
                  <a:lnTo>
                    <a:pt x="75650" y="1550"/>
                  </a:lnTo>
                  <a:cubicBezTo>
                    <a:pt x="77717" y="-517"/>
                    <a:pt x="81056" y="-517"/>
                    <a:pt x="83123" y="1550"/>
                  </a:cubicBezTo>
                  <a:cubicBezTo>
                    <a:pt x="85190" y="3618"/>
                    <a:pt x="85190" y="6957"/>
                    <a:pt x="83123" y="9024"/>
                  </a:cubicBezTo>
                  <a:lnTo>
                    <a:pt x="9023" y="83123"/>
                  </a:lnTo>
                  <a:cubicBezTo>
                    <a:pt x="8017" y="84130"/>
                    <a:pt x="6639" y="84660"/>
                    <a:pt x="5313" y="8466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40B84A8D-7007-4F5F-983B-FBD4A4E0B2B7}"/>
                </a:ext>
              </a:extLst>
            </p:cNvPr>
            <p:cNvSpPr/>
            <p:nvPr/>
          </p:nvSpPr>
          <p:spPr>
            <a:xfrm>
              <a:off x="7554442" y="2778098"/>
              <a:ext cx="159012" cy="159012"/>
            </a:xfrm>
            <a:custGeom>
              <a:avLst/>
              <a:gdLst>
                <a:gd name="connsiteX0" fmla="*/ 5314 w 159011"/>
                <a:gd name="connsiteY0" fmla="*/ 160350 h 159011"/>
                <a:gd name="connsiteX1" fmla="*/ 1550 w 159011"/>
                <a:gd name="connsiteY1" fmla="*/ 158813 h 159011"/>
                <a:gd name="connsiteX2" fmla="*/ 1550 w 159011"/>
                <a:gd name="connsiteY2" fmla="*/ 151339 h 159011"/>
                <a:gd name="connsiteX3" fmla="*/ 151339 w 159011"/>
                <a:gd name="connsiteY3" fmla="*/ 1550 h 159011"/>
                <a:gd name="connsiteX4" fmla="*/ 158813 w 159011"/>
                <a:gd name="connsiteY4" fmla="*/ 1550 h 159011"/>
                <a:gd name="connsiteX5" fmla="*/ 158813 w 159011"/>
                <a:gd name="connsiteY5" fmla="*/ 9024 h 159011"/>
                <a:gd name="connsiteX6" fmla="*/ 9024 w 159011"/>
                <a:gd name="connsiteY6" fmla="*/ 158813 h 159011"/>
                <a:gd name="connsiteX7" fmla="*/ 5314 w 159011"/>
                <a:gd name="connsiteY7" fmla="*/ 160350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1" h="159011">
                  <a:moveTo>
                    <a:pt x="5314" y="160350"/>
                  </a:moveTo>
                  <a:cubicBezTo>
                    <a:pt x="3935" y="160350"/>
                    <a:pt x="2610" y="159820"/>
                    <a:pt x="1550" y="158813"/>
                  </a:cubicBezTo>
                  <a:cubicBezTo>
                    <a:pt x="-517" y="156746"/>
                    <a:pt x="-517" y="153406"/>
                    <a:pt x="1550" y="151339"/>
                  </a:cubicBezTo>
                  <a:lnTo>
                    <a:pt x="151339" y="1550"/>
                  </a:lnTo>
                  <a:cubicBezTo>
                    <a:pt x="153406" y="-517"/>
                    <a:pt x="156745" y="-517"/>
                    <a:pt x="158813" y="1550"/>
                  </a:cubicBezTo>
                  <a:cubicBezTo>
                    <a:pt x="160880" y="3618"/>
                    <a:pt x="160880" y="6957"/>
                    <a:pt x="158813" y="9024"/>
                  </a:cubicBezTo>
                  <a:lnTo>
                    <a:pt x="9024" y="158813"/>
                  </a:lnTo>
                  <a:cubicBezTo>
                    <a:pt x="8017" y="159820"/>
                    <a:pt x="6692" y="160350"/>
                    <a:pt x="5314" y="1603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FE1C7589-9688-48A7-8A68-22DD4DFC7840}"/>
                </a:ext>
              </a:extLst>
            </p:cNvPr>
            <p:cNvSpPr/>
            <p:nvPr/>
          </p:nvSpPr>
          <p:spPr>
            <a:xfrm>
              <a:off x="7591226" y="2800042"/>
              <a:ext cx="137810" cy="137810"/>
            </a:xfrm>
            <a:custGeom>
              <a:avLst/>
              <a:gdLst>
                <a:gd name="connsiteX0" fmla="*/ 5313 w 137810"/>
                <a:gd name="connsiteY0" fmla="*/ 139095 h 137810"/>
                <a:gd name="connsiteX1" fmla="*/ 1550 w 137810"/>
                <a:gd name="connsiteY1" fmla="*/ 137558 h 137810"/>
                <a:gd name="connsiteX2" fmla="*/ 1550 w 137810"/>
                <a:gd name="connsiteY2" fmla="*/ 130085 h 137810"/>
                <a:gd name="connsiteX3" fmla="*/ 130085 w 137810"/>
                <a:gd name="connsiteY3" fmla="*/ 1550 h 137810"/>
                <a:gd name="connsiteX4" fmla="*/ 137559 w 137810"/>
                <a:gd name="connsiteY4" fmla="*/ 1550 h 137810"/>
                <a:gd name="connsiteX5" fmla="*/ 137559 w 137810"/>
                <a:gd name="connsiteY5" fmla="*/ 9024 h 137810"/>
                <a:gd name="connsiteX6" fmla="*/ 9024 w 137810"/>
                <a:gd name="connsiteY6" fmla="*/ 137558 h 137810"/>
                <a:gd name="connsiteX7" fmla="*/ 5313 w 137810"/>
                <a:gd name="connsiteY7" fmla="*/ 139095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810" h="137810">
                  <a:moveTo>
                    <a:pt x="5313" y="139095"/>
                  </a:moveTo>
                  <a:cubicBezTo>
                    <a:pt x="3935" y="139095"/>
                    <a:pt x="2610" y="138565"/>
                    <a:pt x="1550" y="137558"/>
                  </a:cubicBezTo>
                  <a:cubicBezTo>
                    <a:pt x="-517" y="135491"/>
                    <a:pt x="-517" y="132152"/>
                    <a:pt x="1550" y="130085"/>
                  </a:cubicBezTo>
                  <a:lnTo>
                    <a:pt x="130085" y="1550"/>
                  </a:lnTo>
                  <a:cubicBezTo>
                    <a:pt x="132152" y="-517"/>
                    <a:pt x="135491" y="-517"/>
                    <a:pt x="137559" y="1550"/>
                  </a:cubicBezTo>
                  <a:cubicBezTo>
                    <a:pt x="139625" y="3618"/>
                    <a:pt x="139625" y="6957"/>
                    <a:pt x="137559" y="9024"/>
                  </a:cubicBezTo>
                  <a:lnTo>
                    <a:pt x="9024" y="137558"/>
                  </a:lnTo>
                  <a:cubicBezTo>
                    <a:pt x="8017" y="138565"/>
                    <a:pt x="6639" y="139095"/>
                    <a:pt x="5313" y="13909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C2E9AC4C-C771-481F-BCEA-AB29DECD7AD7}"/>
                </a:ext>
              </a:extLst>
            </p:cNvPr>
            <p:cNvSpPr/>
            <p:nvPr/>
          </p:nvSpPr>
          <p:spPr>
            <a:xfrm>
              <a:off x="7628753" y="2821986"/>
              <a:ext cx="116608" cy="116608"/>
            </a:xfrm>
            <a:custGeom>
              <a:avLst/>
              <a:gdLst>
                <a:gd name="connsiteX0" fmla="*/ 5314 w 116608"/>
                <a:gd name="connsiteY0" fmla="*/ 117152 h 116608"/>
                <a:gd name="connsiteX1" fmla="*/ 1550 w 116608"/>
                <a:gd name="connsiteY1" fmla="*/ 115615 h 116608"/>
                <a:gd name="connsiteX2" fmla="*/ 1550 w 116608"/>
                <a:gd name="connsiteY2" fmla="*/ 108141 h 116608"/>
                <a:gd name="connsiteX3" fmla="*/ 108088 w 116608"/>
                <a:gd name="connsiteY3" fmla="*/ 1550 h 116608"/>
                <a:gd name="connsiteX4" fmla="*/ 115562 w 116608"/>
                <a:gd name="connsiteY4" fmla="*/ 1550 h 116608"/>
                <a:gd name="connsiteX5" fmla="*/ 115562 w 116608"/>
                <a:gd name="connsiteY5" fmla="*/ 9024 h 116608"/>
                <a:gd name="connsiteX6" fmla="*/ 9024 w 116608"/>
                <a:gd name="connsiteY6" fmla="*/ 115615 h 116608"/>
                <a:gd name="connsiteX7" fmla="*/ 5314 w 116608"/>
                <a:gd name="connsiteY7" fmla="*/ 117152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08" h="116608">
                  <a:moveTo>
                    <a:pt x="5314" y="117152"/>
                  </a:moveTo>
                  <a:cubicBezTo>
                    <a:pt x="3936" y="117152"/>
                    <a:pt x="2611" y="116622"/>
                    <a:pt x="1550" y="115615"/>
                  </a:cubicBezTo>
                  <a:cubicBezTo>
                    <a:pt x="-517" y="113547"/>
                    <a:pt x="-517" y="110208"/>
                    <a:pt x="1550" y="108141"/>
                  </a:cubicBezTo>
                  <a:lnTo>
                    <a:pt x="108088" y="1550"/>
                  </a:lnTo>
                  <a:cubicBezTo>
                    <a:pt x="110155" y="-517"/>
                    <a:pt x="113495" y="-517"/>
                    <a:pt x="115562" y="1550"/>
                  </a:cubicBezTo>
                  <a:cubicBezTo>
                    <a:pt x="117629" y="3618"/>
                    <a:pt x="117629" y="6957"/>
                    <a:pt x="115562" y="9024"/>
                  </a:cubicBezTo>
                  <a:lnTo>
                    <a:pt x="9024" y="115615"/>
                  </a:lnTo>
                  <a:cubicBezTo>
                    <a:pt x="8017" y="116622"/>
                    <a:pt x="6692" y="117152"/>
                    <a:pt x="5314" y="11715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6AAD62B-3D16-4E08-BE05-A093DE9DE4A5}"/>
                </a:ext>
              </a:extLst>
            </p:cNvPr>
            <p:cNvSpPr/>
            <p:nvPr/>
          </p:nvSpPr>
          <p:spPr>
            <a:xfrm>
              <a:off x="7666174" y="2843876"/>
              <a:ext cx="90107" cy="90107"/>
            </a:xfrm>
            <a:custGeom>
              <a:avLst/>
              <a:gdLst>
                <a:gd name="connsiteX0" fmla="*/ 5313 w 90106"/>
                <a:gd name="connsiteY0" fmla="*/ 95261 h 90106"/>
                <a:gd name="connsiteX1" fmla="*/ 1550 w 90106"/>
                <a:gd name="connsiteY1" fmla="*/ 93724 h 90106"/>
                <a:gd name="connsiteX2" fmla="*/ 1550 w 90106"/>
                <a:gd name="connsiteY2" fmla="*/ 86251 h 90106"/>
                <a:gd name="connsiteX3" fmla="*/ 86197 w 90106"/>
                <a:gd name="connsiteY3" fmla="*/ 1550 h 90106"/>
                <a:gd name="connsiteX4" fmla="*/ 93671 w 90106"/>
                <a:gd name="connsiteY4" fmla="*/ 1550 h 90106"/>
                <a:gd name="connsiteX5" fmla="*/ 93671 w 90106"/>
                <a:gd name="connsiteY5" fmla="*/ 9024 h 90106"/>
                <a:gd name="connsiteX6" fmla="*/ 9023 w 90106"/>
                <a:gd name="connsiteY6" fmla="*/ 93671 h 90106"/>
                <a:gd name="connsiteX7" fmla="*/ 5313 w 90106"/>
                <a:gd name="connsiteY7" fmla="*/ 95261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90106">
                  <a:moveTo>
                    <a:pt x="5313" y="95261"/>
                  </a:moveTo>
                  <a:cubicBezTo>
                    <a:pt x="3935" y="95261"/>
                    <a:pt x="2610" y="94731"/>
                    <a:pt x="1550" y="93724"/>
                  </a:cubicBezTo>
                  <a:cubicBezTo>
                    <a:pt x="-517" y="91657"/>
                    <a:pt x="-517" y="88318"/>
                    <a:pt x="1550" y="86251"/>
                  </a:cubicBezTo>
                  <a:lnTo>
                    <a:pt x="86197" y="1550"/>
                  </a:lnTo>
                  <a:cubicBezTo>
                    <a:pt x="88265" y="-517"/>
                    <a:pt x="91604" y="-517"/>
                    <a:pt x="93671" y="1550"/>
                  </a:cubicBezTo>
                  <a:cubicBezTo>
                    <a:pt x="95738" y="3618"/>
                    <a:pt x="95738" y="6957"/>
                    <a:pt x="93671" y="9024"/>
                  </a:cubicBezTo>
                  <a:lnTo>
                    <a:pt x="9023" y="93671"/>
                  </a:lnTo>
                  <a:cubicBezTo>
                    <a:pt x="8017" y="94731"/>
                    <a:pt x="6692" y="95261"/>
                    <a:pt x="5313" y="952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909AAA4C-2CAF-4C9A-94EF-883D42FA8051}"/>
                </a:ext>
              </a:extLst>
            </p:cNvPr>
            <p:cNvSpPr/>
            <p:nvPr/>
          </p:nvSpPr>
          <p:spPr>
            <a:xfrm>
              <a:off x="7703700" y="2865873"/>
              <a:ext cx="68905" cy="68905"/>
            </a:xfrm>
            <a:custGeom>
              <a:avLst/>
              <a:gdLst>
                <a:gd name="connsiteX0" fmla="*/ 5313 w 68905"/>
                <a:gd name="connsiteY0" fmla="*/ 73265 h 68905"/>
                <a:gd name="connsiteX1" fmla="*/ 1550 w 68905"/>
                <a:gd name="connsiteY1" fmla="*/ 71728 h 68905"/>
                <a:gd name="connsiteX2" fmla="*/ 1550 w 68905"/>
                <a:gd name="connsiteY2" fmla="*/ 64254 h 68905"/>
                <a:gd name="connsiteX3" fmla="*/ 64201 w 68905"/>
                <a:gd name="connsiteY3" fmla="*/ 1550 h 68905"/>
                <a:gd name="connsiteX4" fmla="*/ 71674 w 68905"/>
                <a:gd name="connsiteY4" fmla="*/ 1550 h 68905"/>
                <a:gd name="connsiteX5" fmla="*/ 71674 w 68905"/>
                <a:gd name="connsiteY5" fmla="*/ 9024 h 68905"/>
                <a:gd name="connsiteX6" fmla="*/ 9024 w 68905"/>
                <a:gd name="connsiteY6" fmla="*/ 71728 h 68905"/>
                <a:gd name="connsiteX7" fmla="*/ 5313 w 68905"/>
                <a:gd name="connsiteY7" fmla="*/ 73265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905" h="68905">
                  <a:moveTo>
                    <a:pt x="5313" y="73265"/>
                  </a:moveTo>
                  <a:cubicBezTo>
                    <a:pt x="3936" y="73265"/>
                    <a:pt x="2611" y="72734"/>
                    <a:pt x="1550" y="71728"/>
                  </a:cubicBezTo>
                  <a:cubicBezTo>
                    <a:pt x="-517" y="69660"/>
                    <a:pt x="-517" y="66321"/>
                    <a:pt x="1550" y="64254"/>
                  </a:cubicBezTo>
                  <a:lnTo>
                    <a:pt x="64201" y="1550"/>
                  </a:lnTo>
                  <a:cubicBezTo>
                    <a:pt x="66268" y="-517"/>
                    <a:pt x="69607" y="-517"/>
                    <a:pt x="71674" y="1550"/>
                  </a:cubicBezTo>
                  <a:cubicBezTo>
                    <a:pt x="73742" y="3618"/>
                    <a:pt x="73742" y="6957"/>
                    <a:pt x="71674" y="9024"/>
                  </a:cubicBezTo>
                  <a:lnTo>
                    <a:pt x="9024" y="71728"/>
                  </a:lnTo>
                  <a:cubicBezTo>
                    <a:pt x="8017" y="72734"/>
                    <a:pt x="6692" y="73265"/>
                    <a:pt x="5313" y="732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5B0D13F-B329-4575-BFD1-5B95137D5D3C}"/>
                </a:ext>
              </a:extLst>
            </p:cNvPr>
            <p:cNvSpPr/>
            <p:nvPr/>
          </p:nvSpPr>
          <p:spPr>
            <a:xfrm>
              <a:off x="7741121" y="2887869"/>
              <a:ext cx="47703" cy="47703"/>
            </a:xfrm>
            <a:custGeom>
              <a:avLst/>
              <a:gdLst>
                <a:gd name="connsiteX0" fmla="*/ 5313 w 47703"/>
                <a:gd name="connsiteY0" fmla="*/ 51268 h 47703"/>
                <a:gd name="connsiteX1" fmla="*/ 1550 w 47703"/>
                <a:gd name="connsiteY1" fmla="*/ 49731 h 47703"/>
                <a:gd name="connsiteX2" fmla="*/ 1550 w 47703"/>
                <a:gd name="connsiteY2" fmla="*/ 42257 h 47703"/>
                <a:gd name="connsiteX3" fmla="*/ 42310 w 47703"/>
                <a:gd name="connsiteY3" fmla="*/ 1550 h 47703"/>
                <a:gd name="connsiteX4" fmla="*/ 49837 w 47703"/>
                <a:gd name="connsiteY4" fmla="*/ 1550 h 47703"/>
                <a:gd name="connsiteX5" fmla="*/ 49837 w 47703"/>
                <a:gd name="connsiteY5" fmla="*/ 9024 h 47703"/>
                <a:gd name="connsiteX6" fmla="*/ 9077 w 47703"/>
                <a:gd name="connsiteY6" fmla="*/ 49731 h 47703"/>
                <a:gd name="connsiteX7" fmla="*/ 5313 w 47703"/>
                <a:gd name="connsiteY7" fmla="*/ 5126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5313" y="51268"/>
                  </a:moveTo>
                  <a:cubicBezTo>
                    <a:pt x="3935" y="51268"/>
                    <a:pt x="2610" y="50738"/>
                    <a:pt x="1550" y="49731"/>
                  </a:cubicBezTo>
                  <a:cubicBezTo>
                    <a:pt x="-517" y="47664"/>
                    <a:pt x="-517" y="44324"/>
                    <a:pt x="1550" y="42257"/>
                  </a:cubicBezTo>
                  <a:lnTo>
                    <a:pt x="42310" y="1550"/>
                  </a:lnTo>
                  <a:cubicBezTo>
                    <a:pt x="44377" y="-517"/>
                    <a:pt x="47717" y="-517"/>
                    <a:pt x="49837" y="1550"/>
                  </a:cubicBezTo>
                  <a:cubicBezTo>
                    <a:pt x="51904" y="3618"/>
                    <a:pt x="51904" y="6957"/>
                    <a:pt x="49837" y="9024"/>
                  </a:cubicBezTo>
                  <a:lnTo>
                    <a:pt x="9077" y="49731"/>
                  </a:lnTo>
                  <a:cubicBezTo>
                    <a:pt x="8017" y="50738"/>
                    <a:pt x="6692" y="51268"/>
                    <a:pt x="5313" y="5126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D279097-E1EA-40DE-8B02-51F00B9E52A7}"/>
                </a:ext>
              </a:extLst>
            </p:cNvPr>
            <p:cNvSpPr/>
            <p:nvPr/>
          </p:nvSpPr>
          <p:spPr>
            <a:xfrm>
              <a:off x="7778648" y="2909813"/>
              <a:ext cx="26502" cy="26502"/>
            </a:xfrm>
            <a:custGeom>
              <a:avLst/>
              <a:gdLst>
                <a:gd name="connsiteX0" fmla="*/ 5313 w 26501"/>
                <a:gd name="connsiteY0" fmla="*/ 29324 h 26501"/>
                <a:gd name="connsiteX1" fmla="*/ 1550 w 26501"/>
                <a:gd name="connsiteY1" fmla="*/ 27787 h 26501"/>
                <a:gd name="connsiteX2" fmla="*/ 1550 w 26501"/>
                <a:gd name="connsiteY2" fmla="*/ 20314 h 26501"/>
                <a:gd name="connsiteX3" fmla="*/ 20314 w 26501"/>
                <a:gd name="connsiteY3" fmla="*/ 1550 h 26501"/>
                <a:gd name="connsiteX4" fmla="*/ 27787 w 26501"/>
                <a:gd name="connsiteY4" fmla="*/ 1550 h 26501"/>
                <a:gd name="connsiteX5" fmla="*/ 27787 w 26501"/>
                <a:gd name="connsiteY5" fmla="*/ 9024 h 26501"/>
                <a:gd name="connsiteX6" fmla="*/ 9024 w 26501"/>
                <a:gd name="connsiteY6" fmla="*/ 27787 h 26501"/>
                <a:gd name="connsiteX7" fmla="*/ 5313 w 26501"/>
                <a:gd name="connsiteY7" fmla="*/ 2932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3" y="29324"/>
                  </a:moveTo>
                  <a:cubicBezTo>
                    <a:pt x="3935" y="29324"/>
                    <a:pt x="2610" y="28794"/>
                    <a:pt x="1550" y="27787"/>
                  </a:cubicBezTo>
                  <a:cubicBezTo>
                    <a:pt x="-517" y="25720"/>
                    <a:pt x="-517" y="22381"/>
                    <a:pt x="1550" y="20314"/>
                  </a:cubicBezTo>
                  <a:lnTo>
                    <a:pt x="20314" y="1550"/>
                  </a:lnTo>
                  <a:cubicBezTo>
                    <a:pt x="22381" y="-517"/>
                    <a:pt x="25720" y="-517"/>
                    <a:pt x="27787" y="1550"/>
                  </a:cubicBezTo>
                  <a:cubicBezTo>
                    <a:pt x="29854" y="3617"/>
                    <a:pt x="29854" y="6957"/>
                    <a:pt x="27787" y="9024"/>
                  </a:cubicBezTo>
                  <a:lnTo>
                    <a:pt x="9024" y="27787"/>
                  </a:lnTo>
                  <a:cubicBezTo>
                    <a:pt x="8017" y="28794"/>
                    <a:pt x="6692" y="29324"/>
                    <a:pt x="5313" y="293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8" name="Group 767">
            <a:extLst>
              <a:ext uri="{FF2B5EF4-FFF2-40B4-BE49-F238E27FC236}">
                <a16:creationId xmlns:a16="http://schemas.microsoft.com/office/drawing/2014/main" id="{9C87F066-5101-41A5-A044-A0F7AAAD3C69}"/>
              </a:ext>
            </a:extLst>
          </p:cNvPr>
          <p:cNvGrpSpPr/>
          <p:nvPr/>
        </p:nvGrpSpPr>
        <p:grpSpPr>
          <a:xfrm>
            <a:off x="8556387" y="2540741"/>
            <a:ext cx="371980" cy="466260"/>
            <a:chOff x="8588666" y="2581202"/>
            <a:chExt cx="307422" cy="385339"/>
          </a:xfrm>
        </p:grpSpPr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D90F13B4-C069-4855-A628-48C185C1DC3A}"/>
                </a:ext>
              </a:extLst>
            </p:cNvPr>
            <p:cNvSpPr/>
            <p:nvPr/>
          </p:nvSpPr>
          <p:spPr>
            <a:xfrm>
              <a:off x="8588666" y="2618994"/>
              <a:ext cx="307422" cy="307422"/>
            </a:xfrm>
            <a:custGeom>
              <a:avLst/>
              <a:gdLst>
                <a:gd name="connsiteX0" fmla="*/ 296928 w 307422"/>
                <a:gd name="connsiteY0" fmla="*/ 309755 h 307422"/>
                <a:gd name="connsiteX1" fmla="*/ 12827 w 307422"/>
                <a:gd name="connsiteY1" fmla="*/ 309755 h 307422"/>
                <a:gd name="connsiteX2" fmla="*/ 0 w 307422"/>
                <a:gd name="connsiteY2" fmla="*/ 296928 h 307422"/>
                <a:gd name="connsiteX3" fmla="*/ 0 w 307422"/>
                <a:gd name="connsiteY3" fmla="*/ 12827 h 307422"/>
                <a:gd name="connsiteX4" fmla="*/ 12827 w 307422"/>
                <a:gd name="connsiteY4" fmla="*/ 0 h 307422"/>
                <a:gd name="connsiteX5" fmla="*/ 296928 w 307422"/>
                <a:gd name="connsiteY5" fmla="*/ 0 h 307422"/>
                <a:gd name="connsiteX6" fmla="*/ 309754 w 307422"/>
                <a:gd name="connsiteY6" fmla="*/ 12827 h 307422"/>
                <a:gd name="connsiteX7" fmla="*/ 309754 w 307422"/>
                <a:gd name="connsiteY7" fmla="*/ 296928 h 307422"/>
                <a:gd name="connsiteX8" fmla="*/ 296928 w 307422"/>
                <a:gd name="connsiteY8" fmla="*/ 309755 h 307422"/>
                <a:gd name="connsiteX9" fmla="*/ 12827 w 307422"/>
                <a:gd name="connsiteY9" fmla="*/ 10601 h 307422"/>
                <a:gd name="connsiteX10" fmla="*/ 10601 w 307422"/>
                <a:gd name="connsiteY10" fmla="*/ 12827 h 307422"/>
                <a:gd name="connsiteX11" fmla="*/ 10601 w 307422"/>
                <a:gd name="connsiteY11" fmla="*/ 296928 h 307422"/>
                <a:gd name="connsiteX12" fmla="*/ 12827 w 307422"/>
                <a:gd name="connsiteY12" fmla="*/ 299154 h 307422"/>
                <a:gd name="connsiteX13" fmla="*/ 296928 w 307422"/>
                <a:gd name="connsiteY13" fmla="*/ 299154 h 307422"/>
                <a:gd name="connsiteX14" fmla="*/ 299153 w 307422"/>
                <a:gd name="connsiteY14" fmla="*/ 296928 h 307422"/>
                <a:gd name="connsiteX15" fmla="*/ 299153 w 307422"/>
                <a:gd name="connsiteY15" fmla="*/ 12827 h 307422"/>
                <a:gd name="connsiteX16" fmla="*/ 296928 w 307422"/>
                <a:gd name="connsiteY16" fmla="*/ 10601 h 307422"/>
                <a:gd name="connsiteX17" fmla="*/ 12827 w 307422"/>
                <a:gd name="connsiteY17" fmla="*/ 10601 h 30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7422" h="307422">
                  <a:moveTo>
                    <a:pt x="296928" y="309755"/>
                  </a:moveTo>
                  <a:lnTo>
                    <a:pt x="12827" y="309755"/>
                  </a:lnTo>
                  <a:cubicBezTo>
                    <a:pt x="5777" y="309755"/>
                    <a:pt x="0" y="303977"/>
                    <a:pt x="0" y="296928"/>
                  </a:cubicBezTo>
                  <a:lnTo>
                    <a:pt x="0" y="12827"/>
                  </a:lnTo>
                  <a:cubicBezTo>
                    <a:pt x="0" y="5777"/>
                    <a:pt x="5777" y="0"/>
                    <a:pt x="12827" y="0"/>
                  </a:cubicBezTo>
                  <a:lnTo>
                    <a:pt x="296928" y="0"/>
                  </a:lnTo>
                  <a:cubicBezTo>
                    <a:pt x="303977" y="0"/>
                    <a:pt x="309754" y="5777"/>
                    <a:pt x="309754" y="12827"/>
                  </a:cubicBezTo>
                  <a:lnTo>
                    <a:pt x="309754" y="296928"/>
                  </a:lnTo>
                  <a:cubicBezTo>
                    <a:pt x="309754" y="304030"/>
                    <a:pt x="304030" y="309755"/>
                    <a:pt x="296928" y="309755"/>
                  </a:cubicBezTo>
                  <a:close/>
                  <a:moveTo>
                    <a:pt x="12827" y="10601"/>
                  </a:moveTo>
                  <a:cubicBezTo>
                    <a:pt x="11608" y="10601"/>
                    <a:pt x="10601" y="11608"/>
                    <a:pt x="10601" y="12827"/>
                  </a:cubicBezTo>
                  <a:lnTo>
                    <a:pt x="10601" y="296928"/>
                  </a:lnTo>
                  <a:cubicBezTo>
                    <a:pt x="10601" y="298147"/>
                    <a:pt x="11608" y="299154"/>
                    <a:pt x="12827" y="299154"/>
                  </a:cubicBezTo>
                  <a:lnTo>
                    <a:pt x="296928" y="299154"/>
                  </a:lnTo>
                  <a:cubicBezTo>
                    <a:pt x="298147" y="299154"/>
                    <a:pt x="299153" y="298147"/>
                    <a:pt x="299153" y="296928"/>
                  </a:cubicBezTo>
                  <a:lnTo>
                    <a:pt x="299153" y="12827"/>
                  </a:lnTo>
                  <a:cubicBezTo>
                    <a:pt x="299153" y="11608"/>
                    <a:pt x="298147" y="10601"/>
                    <a:pt x="296928" y="10601"/>
                  </a:cubicBezTo>
                  <a:lnTo>
                    <a:pt x="12827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E9BE60E2-2AA1-4F0C-B7EC-AD0663DCE4C0}"/>
                </a:ext>
              </a:extLst>
            </p:cNvPr>
            <p:cNvSpPr/>
            <p:nvPr/>
          </p:nvSpPr>
          <p:spPr>
            <a:xfrm>
              <a:off x="8620097" y="2581202"/>
              <a:ext cx="10601" cy="47703"/>
            </a:xfrm>
            <a:custGeom>
              <a:avLst/>
              <a:gdLst>
                <a:gd name="connsiteX0" fmla="*/ 5300 w 10600"/>
                <a:gd name="connsiteY0" fmla="*/ 48393 h 47703"/>
                <a:gd name="connsiteX1" fmla="*/ 0 w 10600"/>
                <a:gd name="connsiteY1" fmla="*/ 43092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3092 h 47703"/>
                <a:gd name="connsiteX6" fmla="*/ 5300 w 10600"/>
                <a:gd name="connsiteY6" fmla="*/ 4839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8393"/>
                  </a:moveTo>
                  <a:cubicBezTo>
                    <a:pt x="2386" y="48393"/>
                    <a:pt x="0" y="46007"/>
                    <a:pt x="0" y="43092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3092"/>
                  </a:lnTo>
                  <a:cubicBezTo>
                    <a:pt x="10601" y="46007"/>
                    <a:pt x="8216" y="48393"/>
                    <a:pt x="5300" y="483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623AED43-5EDF-44A2-810D-9662BAE2B8B7}"/>
                </a:ext>
              </a:extLst>
            </p:cNvPr>
            <p:cNvSpPr/>
            <p:nvPr/>
          </p:nvSpPr>
          <p:spPr>
            <a:xfrm>
              <a:off x="8856389" y="2581202"/>
              <a:ext cx="10601" cy="47703"/>
            </a:xfrm>
            <a:custGeom>
              <a:avLst/>
              <a:gdLst>
                <a:gd name="connsiteX0" fmla="*/ 5300 w 10600"/>
                <a:gd name="connsiteY0" fmla="*/ 48393 h 47703"/>
                <a:gd name="connsiteX1" fmla="*/ 0 w 10600"/>
                <a:gd name="connsiteY1" fmla="*/ 43092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3092 h 47703"/>
                <a:gd name="connsiteX6" fmla="*/ 5300 w 10600"/>
                <a:gd name="connsiteY6" fmla="*/ 4839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8393"/>
                  </a:moveTo>
                  <a:cubicBezTo>
                    <a:pt x="2385" y="48393"/>
                    <a:pt x="0" y="46007"/>
                    <a:pt x="0" y="4309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3092"/>
                  </a:lnTo>
                  <a:cubicBezTo>
                    <a:pt x="10601" y="46007"/>
                    <a:pt x="8268" y="48393"/>
                    <a:pt x="5300" y="483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D254913-418D-476E-A5E7-F32BD58C969E}"/>
                </a:ext>
              </a:extLst>
            </p:cNvPr>
            <p:cNvSpPr/>
            <p:nvPr/>
          </p:nvSpPr>
          <p:spPr>
            <a:xfrm>
              <a:off x="8620097" y="2918148"/>
              <a:ext cx="10601" cy="47703"/>
            </a:xfrm>
            <a:custGeom>
              <a:avLst/>
              <a:gdLst>
                <a:gd name="connsiteX0" fmla="*/ 5300 w 10600"/>
                <a:gd name="connsiteY0" fmla="*/ 48393 h 47703"/>
                <a:gd name="connsiteX1" fmla="*/ 0 w 10600"/>
                <a:gd name="connsiteY1" fmla="*/ 43092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3092 h 47703"/>
                <a:gd name="connsiteX6" fmla="*/ 5300 w 10600"/>
                <a:gd name="connsiteY6" fmla="*/ 4839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8393"/>
                  </a:moveTo>
                  <a:cubicBezTo>
                    <a:pt x="2386" y="48393"/>
                    <a:pt x="0" y="46007"/>
                    <a:pt x="0" y="43092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3092"/>
                  </a:lnTo>
                  <a:cubicBezTo>
                    <a:pt x="10601" y="46060"/>
                    <a:pt x="8216" y="48393"/>
                    <a:pt x="5300" y="483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4FFCA2D2-8062-4A17-BC50-8C02B3593802}"/>
                </a:ext>
              </a:extLst>
            </p:cNvPr>
            <p:cNvSpPr/>
            <p:nvPr/>
          </p:nvSpPr>
          <p:spPr>
            <a:xfrm>
              <a:off x="8856389" y="2918148"/>
              <a:ext cx="10601" cy="47703"/>
            </a:xfrm>
            <a:custGeom>
              <a:avLst/>
              <a:gdLst>
                <a:gd name="connsiteX0" fmla="*/ 5300 w 10600"/>
                <a:gd name="connsiteY0" fmla="*/ 48393 h 47703"/>
                <a:gd name="connsiteX1" fmla="*/ 0 w 10600"/>
                <a:gd name="connsiteY1" fmla="*/ 43092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3092 h 47703"/>
                <a:gd name="connsiteX6" fmla="*/ 5300 w 10600"/>
                <a:gd name="connsiteY6" fmla="*/ 4839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8393"/>
                  </a:moveTo>
                  <a:cubicBezTo>
                    <a:pt x="2385" y="48393"/>
                    <a:pt x="0" y="46007"/>
                    <a:pt x="0" y="4309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3092"/>
                  </a:lnTo>
                  <a:cubicBezTo>
                    <a:pt x="10601" y="46060"/>
                    <a:pt x="8268" y="48393"/>
                    <a:pt x="5300" y="483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802A7C6-2A35-4C99-A9F8-055594C15A80}"/>
                </a:ext>
              </a:extLst>
            </p:cNvPr>
            <p:cNvSpPr/>
            <p:nvPr/>
          </p:nvSpPr>
          <p:spPr>
            <a:xfrm>
              <a:off x="8714126" y="2744454"/>
              <a:ext cx="58304" cy="58304"/>
            </a:xfrm>
            <a:custGeom>
              <a:avLst/>
              <a:gdLst>
                <a:gd name="connsiteX0" fmla="*/ 58835 w 58304"/>
                <a:gd name="connsiteY0" fmla="*/ 29417 h 58304"/>
                <a:gd name="connsiteX1" fmla="*/ 29417 w 58304"/>
                <a:gd name="connsiteY1" fmla="*/ 58834 h 58304"/>
                <a:gd name="connsiteX2" fmla="*/ 0 w 58304"/>
                <a:gd name="connsiteY2" fmla="*/ 29417 h 58304"/>
                <a:gd name="connsiteX3" fmla="*/ 29417 w 58304"/>
                <a:gd name="connsiteY3" fmla="*/ 0 h 58304"/>
                <a:gd name="connsiteX4" fmla="*/ 58835 w 58304"/>
                <a:gd name="connsiteY4" fmla="*/ 2941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304" h="58304">
                  <a:moveTo>
                    <a:pt x="58835" y="29417"/>
                  </a:moveTo>
                  <a:cubicBezTo>
                    <a:pt x="58835" y="45664"/>
                    <a:pt x="45664" y="58834"/>
                    <a:pt x="29417" y="58834"/>
                  </a:cubicBezTo>
                  <a:cubicBezTo>
                    <a:pt x="13170" y="58834"/>
                    <a:pt x="0" y="45664"/>
                    <a:pt x="0" y="29417"/>
                  </a:cubicBezTo>
                  <a:cubicBezTo>
                    <a:pt x="0" y="13170"/>
                    <a:pt x="13170" y="0"/>
                    <a:pt x="29417" y="0"/>
                  </a:cubicBezTo>
                  <a:cubicBezTo>
                    <a:pt x="45664" y="0"/>
                    <a:pt x="58835" y="13170"/>
                    <a:pt x="58835" y="294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3E871F27-AEF7-430B-9539-E2A04948B1F5}"/>
                </a:ext>
              </a:extLst>
            </p:cNvPr>
            <p:cNvSpPr/>
            <p:nvPr/>
          </p:nvSpPr>
          <p:spPr>
            <a:xfrm>
              <a:off x="8602500" y="2955940"/>
              <a:ext cx="42403" cy="10601"/>
            </a:xfrm>
            <a:custGeom>
              <a:avLst/>
              <a:gdLst>
                <a:gd name="connsiteX0" fmla="*/ 40442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442 w 42403"/>
                <a:gd name="connsiteY4" fmla="*/ 0 h 10600"/>
                <a:gd name="connsiteX5" fmla="*/ 45742 w 42403"/>
                <a:gd name="connsiteY5" fmla="*/ 5300 h 10600"/>
                <a:gd name="connsiteX6" fmla="*/ 40442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44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442" y="0"/>
                  </a:lnTo>
                  <a:cubicBezTo>
                    <a:pt x="43357" y="0"/>
                    <a:pt x="45742" y="2385"/>
                    <a:pt x="45742" y="5300"/>
                  </a:cubicBezTo>
                  <a:cubicBezTo>
                    <a:pt x="45742" y="8216"/>
                    <a:pt x="43357" y="10601"/>
                    <a:pt x="4044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4E300864-A6A5-4D77-B7F9-5B2A5EBAF8DA}"/>
                </a:ext>
              </a:extLst>
            </p:cNvPr>
            <p:cNvSpPr/>
            <p:nvPr/>
          </p:nvSpPr>
          <p:spPr>
            <a:xfrm>
              <a:off x="8838844" y="2955940"/>
              <a:ext cx="42403" cy="10601"/>
            </a:xfrm>
            <a:custGeom>
              <a:avLst/>
              <a:gdLst>
                <a:gd name="connsiteX0" fmla="*/ 40442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442 w 42403"/>
                <a:gd name="connsiteY4" fmla="*/ 0 h 10600"/>
                <a:gd name="connsiteX5" fmla="*/ 45742 w 42403"/>
                <a:gd name="connsiteY5" fmla="*/ 5300 h 10600"/>
                <a:gd name="connsiteX6" fmla="*/ 40442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442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442" y="0"/>
                  </a:lnTo>
                  <a:cubicBezTo>
                    <a:pt x="43357" y="0"/>
                    <a:pt x="45742" y="2385"/>
                    <a:pt x="45742" y="5300"/>
                  </a:cubicBezTo>
                  <a:cubicBezTo>
                    <a:pt x="45742" y="8216"/>
                    <a:pt x="43357" y="10601"/>
                    <a:pt x="4044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8" name="Group 777">
            <a:extLst>
              <a:ext uri="{FF2B5EF4-FFF2-40B4-BE49-F238E27FC236}">
                <a16:creationId xmlns:a16="http://schemas.microsoft.com/office/drawing/2014/main" id="{F19C3524-AC7D-4E2B-81A5-BF63F6B8AF49}"/>
              </a:ext>
            </a:extLst>
          </p:cNvPr>
          <p:cNvGrpSpPr/>
          <p:nvPr/>
        </p:nvGrpSpPr>
        <p:grpSpPr>
          <a:xfrm>
            <a:off x="1156253" y="3601208"/>
            <a:ext cx="333500" cy="461770"/>
            <a:chOff x="1185193" y="3641279"/>
            <a:chExt cx="275620" cy="381628"/>
          </a:xfrm>
        </p:grpSpPr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9FA69FAE-D86C-4F9C-9B28-DFAA3804D848}"/>
                </a:ext>
              </a:extLst>
            </p:cNvPr>
            <p:cNvSpPr/>
            <p:nvPr/>
          </p:nvSpPr>
          <p:spPr>
            <a:xfrm>
              <a:off x="1185193" y="3641279"/>
              <a:ext cx="275620" cy="381628"/>
            </a:xfrm>
            <a:custGeom>
              <a:avLst/>
              <a:gdLst>
                <a:gd name="connsiteX0" fmla="*/ 260461 w 275620"/>
                <a:gd name="connsiteY0" fmla="*/ 385338 h 381627"/>
                <a:gd name="connsiteX1" fmla="*/ 84170 w 275620"/>
                <a:gd name="connsiteY1" fmla="*/ 385338 h 381627"/>
                <a:gd name="connsiteX2" fmla="*/ 78870 w 275620"/>
                <a:gd name="connsiteY2" fmla="*/ 380091 h 381627"/>
                <a:gd name="connsiteX3" fmla="*/ 84170 w 275620"/>
                <a:gd name="connsiteY3" fmla="*/ 374790 h 381627"/>
                <a:gd name="connsiteX4" fmla="*/ 260461 w 275620"/>
                <a:gd name="connsiteY4" fmla="*/ 374790 h 381627"/>
                <a:gd name="connsiteX5" fmla="*/ 265761 w 275620"/>
                <a:gd name="connsiteY5" fmla="*/ 380091 h 381627"/>
                <a:gd name="connsiteX6" fmla="*/ 260461 w 275620"/>
                <a:gd name="connsiteY6" fmla="*/ 385338 h 381627"/>
                <a:gd name="connsiteX7" fmla="*/ 66520 w 275620"/>
                <a:gd name="connsiteY7" fmla="*/ 385338 h 381627"/>
                <a:gd name="connsiteX8" fmla="*/ 15159 w 275620"/>
                <a:gd name="connsiteY8" fmla="*/ 385338 h 381627"/>
                <a:gd name="connsiteX9" fmla="*/ 0 w 275620"/>
                <a:gd name="connsiteY9" fmla="*/ 370179 h 381627"/>
                <a:gd name="connsiteX10" fmla="*/ 0 w 275620"/>
                <a:gd name="connsiteY10" fmla="*/ 25707 h 381627"/>
                <a:gd name="connsiteX11" fmla="*/ 5300 w 275620"/>
                <a:gd name="connsiteY11" fmla="*/ 20460 h 381627"/>
                <a:gd name="connsiteX12" fmla="*/ 10601 w 275620"/>
                <a:gd name="connsiteY12" fmla="*/ 25707 h 381627"/>
                <a:gd name="connsiteX13" fmla="*/ 10601 w 275620"/>
                <a:gd name="connsiteY13" fmla="*/ 370179 h 381627"/>
                <a:gd name="connsiteX14" fmla="*/ 15159 w 275620"/>
                <a:gd name="connsiteY14" fmla="*/ 374790 h 381627"/>
                <a:gd name="connsiteX15" fmla="*/ 66520 w 275620"/>
                <a:gd name="connsiteY15" fmla="*/ 374790 h 381627"/>
                <a:gd name="connsiteX16" fmla="*/ 71820 w 275620"/>
                <a:gd name="connsiteY16" fmla="*/ 380091 h 381627"/>
                <a:gd name="connsiteX17" fmla="*/ 66520 w 275620"/>
                <a:gd name="connsiteY17" fmla="*/ 385338 h 381627"/>
                <a:gd name="connsiteX18" fmla="*/ 270320 w 275620"/>
                <a:gd name="connsiteY18" fmla="*/ 374048 h 381627"/>
                <a:gd name="connsiteX19" fmla="*/ 265019 w 275620"/>
                <a:gd name="connsiteY19" fmla="*/ 368748 h 381627"/>
                <a:gd name="connsiteX20" fmla="*/ 265019 w 275620"/>
                <a:gd name="connsiteY20" fmla="*/ 15159 h 381627"/>
                <a:gd name="connsiteX21" fmla="*/ 260461 w 275620"/>
                <a:gd name="connsiteY21" fmla="*/ 10548 h 381627"/>
                <a:gd name="connsiteX22" fmla="*/ 218217 w 275620"/>
                <a:gd name="connsiteY22" fmla="*/ 10601 h 381627"/>
                <a:gd name="connsiteX23" fmla="*/ 212916 w 275620"/>
                <a:gd name="connsiteY23" fmla="*/ 5300 h 381627"/>
                <a:gd name="connsiteX24" fmla="*/ 218217 w 275620"/>
                <a:gd name="connsiteY24" fmla="*/ 0 h 381627"/>
                <a:gd name="connsiteX25" fmla="*/ 260461 w 275620"/>
                <a:gd name="connsiteY25" fmla="*/ 0 h 381627"/>
                <a:gd name="connsiteX26" fmla="*/ 275620 w 275620"/>
                <a:gd name="connsiteY26" fmla="*/ 15159 h 381627"/>
                <a:gd name="connsiteX27" fmla="*/ 275620 w 275620"/>
                <a:gd name="connsiteY27" fmla="*/ 368748 h 381627"/>
                <a:gd name="connsiteX28" fmla="*/ 270320 w 275620"/>
                <a:gd name="connsiteY28" fmla="*/ 374048 h 381627"/>
                <a:gd name="connsiteX29" fmla="*/ 7686 w 275620"/>
                <a:gd name="connsiteY29" fmla="*/ 13993 h 381627"/>
                <a:gd name="connsiteX30" fmla="*/ 4240 w 275620"/>
                <a:gd name="connsiteY30" fmla="*/ 12721 h 381627"/>
                <a:gd name="connsiteX31" fmla="*/ 3710 w 275620"/>
                <a:gd name="connsiteY31" fmla="*/ 5194 h 381627"/>
                <a:gd name="connsiteX32" fmla="*/ 4187 w 275620"/>
                <a:gd name="connsiteY32" fmla="*/ 4664 h 381627"/>
                <a:gd name="connsiteX33" fmla="*/ 4187 w 275620"/>
                <a:gd name="connsiteY33" fmla="*/ 4770 h 381627"/>
                <a:gd name="connsiteX34" fmla="*/ 11184 w 275620"/>
                <a:gd name="connsiteY34" fmla="*/ 4664 h 381627"/>
                <a:gd name="connsiteX35" fmla="*/ 12986 w 275620"/>
                <a:gd name="connsiteY35" fmla="*/ 8269 h 381627"/>
                <a:gd name="connsiteX36" fmla="*/ 11714 w 275620"/>
                <a:gd name="connsiteY36" fmla="*/ 12138 h 381627"/>
                <a:gd name="connsiteX37" fmla="*/ 7686 w 275620"/>
                <a:gd name="connsiteY37" fmla="*/ 13993 h 381627"/>
                <a:gd name="connsiteX38" fmla="*/ 200620 w 275620"/>
                <a:gd name="connsiteY38" fmla="*/ 10548 h 381627"/>
                <a:gd name="connsiteX39" fmla="*/ 24329 w 275620"/>
                <a:gd name="connsiteY39" fmla="*/ 10548 h 381627"/>
                <a:gd name="connsiteX40" fmla="*/ 19028 w 275620"/>
                <a:gd name="connsiteY40" fmla="*/ 5300 h 381627"/>
                <a:gd name="connsiteX41" fmla="*/ 24329 w 275620"/>
                <a:gd name="connsiteY41" fmla="*/ 0 h 381627"/>
                <a:gd name="connsiteX42" fmla="*/ 200620 w 275620"/>
                <a:gd name="connsiteY42" fmla="*/ 0 h 381627"/>
                <a:gd name="connsiteX43" fmla="*/ 205920 w 275620"/>
                <a:gd name="connsiteY43" fmla="*/ 5300 h 381627"/>
                <a:gd name="connsiteX44" fmla="*/ 200620 w 275620"/>
                <a:gd name="connsiteY44" fmla="*/ 10548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75620" h="381627">
                  <a:moveTo>
                    <a:pt x="260461" y="385338"/>
                  </a:moveTo>
                  <a:lnTo>
                    <a:pt x="84170" y="385338"/>
                  </a:lnTo>
                  <a:cubicBezTo>
                    <a:pt x="81255" y="385338"/>
                    <a:pt x="78870" y="383006"/>
                    <a:pt x="78870" y="380091"/>
                  </a:cubicBezTo>
                  <a:cubicBezTo>
                    <a:pt x="78870" y="377122"/>
                    <a:pt x="81255" y="374790"/>
                    <a:pt x="84170" y="374790"/>
                  </a:cubicBezTo>
                  <a:lnTo>
                    <a:pt x="260461" y="374790"/>
                  </a:lnTo>
                  <a:cubicBezTo>
                    <a:pt x="263376" y="374790"/>
                    <a:pt x="265761" y="377122"/>
                    <a:pt x="265761" y="380091"/>
                  </a:cubicBezTo>
                  <a:cubicBezTo>
                    <a:pt x="265761" y="383006"/>
                    <a:pt x="263376" y="385338"/>
                    <a:pt x="260461" y="385338"/>
                  </a:cubicBezTo>
                  <a:close/>
                  <a:moveTo>
                    <a:pt x="66520" y="385338"/>
                  </a:moveTo>
                  <a:lnTo>
                    <a:pt x="15159" y="385338"/>
                  </a:lnTo>
                  <a:cubicBezTo>
                    <a:pt x="6838" y="385338"/>
                    <a:pt x="0" y="378554"/>
                    <a:pt x="0" y="370179"/>
                  </a:cubicBezTo>
                  <a:lnTo>
                    <a:pt x="0" y="25707"/>
                  </a:lnTo>
                  <a:cubicBezTo>
                    <a:pt x="0" y="22792"/>
                    <a:pt x="2385" y="20460"/>
                    <a:pt x="5300" y="20460"/>
                  </a:cubicBezTo>
                  <a:cubicBezTo>
                    <a:pt x="8216" y="20460"/>
                    <a:pt x="10601" y="22792"/>
                    <a:pt x="10601" y="25707"/>
                  </a:cubicBezTo>
                  <a:lnTo>
                    <a:pt x="10601" y="370179"/>
                  </a:lnTo>
                  <a:cubicBezTo>
                    <a:pt x="10601" y="372723"/>
                    <a:pt x="12668" y="374737"/>
                    <a:pt x="15159" y="374790"/>
                  </a:cubicBezTo>
                  <a:lnTo>
                    <a:pt x="66520" y="374790"/>
                  </a:lnTo>
                  <a:cubicBezTo>
                    <a:pt x="69435" y="374790"/>
                    <a:pt x="71820" y="377122"/>
                    <a:pt x="71820" y="380091"/>
                  </a:cubicBezTo>
                  <a:cubicBezTo>
                    <a:pt x="71820" y="383006"/>
                    <a:pt x="69435" y="385338"/>
                    <a:pt x="66520" y="385338"/>
                  </a:cubicBezTo>
                  <a:close/>
                  <a:moveTo>
                    <a:pt x="270320" y="374048"/>
                  </a:moveTo>
                  <a:cubicBezTo>
                    <a:pt x="267404" y="374048"/>
                    <a:pt x="265019" y="371663"/>
                    <a:pt x="265019" y="368748"/>
                  </a:cubicBezTo>
                  <a:lnTo>
                    <a:pt x="265019" y="15159"/>
                  </a:lnTo>
                  <a:cubicBezTo>
                    <a:pt x="265019" y="12615"/>
                    <a:pt x="262952" y="10601"/>
                    <a:pt x="260461" y="10548"/>
                  </a:cubicBezTo>
                  <a:lnTo>
                    <a:pt x="218217" y="10601"/>
                  </a:lnTo>
                  <a:cubicBezTo>
                    <a:pt x="215302" y="10601"/>
                    <a:pt x="212916" y="8216"/>
                    <a:pt x="212916" y="5300"/>
                  </a:cubicBezTo>
                  <a:cubicBezTo>
                    <a:pt x="212916" y="2332"/>
                    <a:pt x="215302" y="0"/>
                    <a:pt x="218217" y="0"/>
                  </a:cubicBezTo>
                  <a:lnTo>
                    <a:pt x="260461" y="0"/>
                  </a:lnTo>
                  <a:cubicBezTo>
                    <a:pt x="268783" y="0"/>
                    <a:pt x="275620" y="6784"/>
                    <a:pt x="275620" y="15159"/>
                  </a:cubicBezTo>
                  <a:lnTo>
                    <a:pt x="275620" y="368748"/>
                  </a:lnTo>
                  <a:cubicBezTo>
                    <a:pt x="275620" y="371663"/>
                    <a:pt x="273235" y="374048"/>
                    <a:pt x="270320" y="374048"/>
                  </a:cubicBezTo>
                  <a:close/>
                  <a:moveTo>
                    <a:pt x="7686" y="13993"/>
                  </a:moveTo>
                  <a:cubicBezTo>
                    <a:pt x="6413" y="13993"/>
                    <a:pt x="5194" y="13516"/>
                    <a:pt x="4240" y="12721"/>
                  </a:cubicBezTo>
                  <a:cubicBezTo>
                    <a:pt x="2014" y="10760"/>
                    <a:pt x="1802" y="7421"/>
                    <a:pt x="3710" y="5194"/>
                  </a:cubicBezTo>
                  <a:lnTo>
                    <a:pt x="4187" y="4664"/>
                  </a:lnTo>
                  <a:lnTo>
                    <a:pt x="4187" y="4770"/>
                  </a:lnTo>
                  <a:cubicBezTo>
                    <a:pt x="6095" y="3021"/>
                    <a:pt x="9223" y="2968"/>
                    <a:pt x="11184" y="4664"/>
                  </a:cubicBezTo>
                  <a:cubicBezTo>
                    <a:pt x="12244" y="5618"/>
                    <a:pt x="12880" y="6891"/>
                    <a:pt x="12986" y="8269"/>
                  </a:cubicBezTo>
                  <a:cubicBezTo>
                    <a:pt x="13092" y="9700"/>
                    <a:pt x="12668" y="11078"/>
                    <a:pt x="11714" y="12138"/>
                  </a:cubicBezTo>
                  <a:cubicBezTo>
                    <a:pt x="10707" y="13304"/>
                    <a:pt x="9223" y="13993"/>
                    <a:pt x="7686" y="13993"/>
                  </a:cubicBezTo>
                  <a:close/>
                  <a:moveTo>
                    <a:pt x="200620" y="10548"/>
                  </a:moveTo>
                  <a:lnTo>
                    <a:pt x="24329" y="10548"/>
                  </a:lnTo>
                  <a:cubicBezTo>
                    <a:pt x="21414" y="10548"/>
                    <a:pt x="19028" y="8216"/>
                    <a:pt x="19028" y="5300"/>
                  </a:cubicBezTo>
                  <a:cubicBezTo>
                    <a:pt x="19028" y="2332"/>
                    <a:pt x="21414" y="0"/>
                    <a:pt x="24329" y="0"/>
                  </a:cubicBezTo>
                  <a:lnTo>
                    <a:pt x="200620" y="0"/>
                  </a:lnTo>
                  <a:cubicBezTo>
                    <a:pt x="203535" y="0"/>
                    <a:pt x="205920" y="2332"/>
                    <a:pt x="205920" y="5300"/>
                  </a:cubicBezTo>
                  <a:cubicBezTo>
                    <a:pt x="205920" y="8216"/>
                    <a:pt x="203535" y="10548"/>
                    <a:pt x="200620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288F2A81-5E97-4D41-8066-EDF7C192AA2F}"/>
                </a:ext>
              </a:extLst>
            </p:cNvPr>
            <p:cNvSpPr/>
            <p:nvPr/>
          </p:nvSpPr>
          <p:spPr>
            <a:xfrm>
              <a:off x="1210370" y="3665608"/>
              <a:ext cx="222616" cy="159012"/>
            </a:xfrm>
            <a:custGeom>
              <a:avLst/>
              <a:gdLst>
                <a:gd name="connsiteX0" fmla="*/ 213447 w 222616"/>
                <a:gd name="connsiteY0" fmla="*/ 162775 h 159011"/>
                <a:gd name="connsiteX1" fmla="*/ 11820 w 222616"/>
                <a:gd name="connsiteY1" fmla="*/ 162775 h 159011"/>
                <a:gd name="connsiteX2" fmla="*/ 0 w 222616"/>
                <a:gd name="connsiteY2" fmla="*/ 150955 h 159011"/>
                <a:gd name="connsiteX3" fmla="*/ 0 w 222616"/>
                <a:gd name="connsiteY3" fmla="*/ 11820 h 159011"/>
                <a:gd name="connsiteX4" fmla="*/ 11820 w 222616"/>
                <a:gd name="connsiteY4" fmla="*/ 0 h 159011"/>
                <a:gd name="connsiteX5" fmla="*/ 213500 w 222616"/>
                <a:gd name="connsiteY5" fmla="*/ 0 h 159011"/>
                <a:gd name="connsiteX6" fmla="*/ 225319 w 222616"/>
                <a:gd name="connsiteY6" fmla="*/ 11820 h 159011"/>
                <a:gd name="connsiteX7" fmla="*/ 225319 w 222616"/>
                <a:gd name="connsiteY7" fmla="*/ 150955 h 159011"/>
                <a:gd name="connsiteX8" fmla="*/ 213447 w 222616"/>
                <a:gd name="connsiteY8" fmla="*/ 162775 h 159011"/>
                <a:gd name="connsiteX9" fmla="*/ 11820 w 222616"/>
                <a:gd name="connsiteY9" fmla="*/ 10548 h 159011"/>
                <a:gd name="connsiteX10" fmla="*/ 10601 w 222616"/>
                <a:gd name="connsiteY10" fmla="*/ 11767 h 159011"/>
                <a:gd name="connsiteX11" fmla="*/ 10601 w 222616"/>
                <a:gd name="connsiteY11" fmla="*/ 150902 h 159011"/>
                <a:gd name="connsiteX12" fmla="*/ 11820 w 222616"/>
                <a:gd name="connsiteY12" fmla="*/ 152121 h 159011"/>
                <a:gd name="connsiteX13" fmla="*/ 213500 w 222616"/>
                <a:gd name="connsiteY13" fmla="*/ 152121 h 159011"/>
                <a:gd name="connsiteX14" fmla="*/ 214719 w 222616"/>
                <a:gd name="connsiteY14" fmla="*/ 150902 h 159011"/>
                <a:gd name="connsiteX15" fmla="*/ 214719 w 222616"/>
                <a:gd name="connsiteY15" fmla="*/ 11767 h 159011"/>
                <a:gd name="connsiteX16" fmla="*/ 213500 w 222616"/>
                <a:gd name="connsiteY16" fmla="*/ 10548 h 159011"/>
                <a:gd name="connsiteX17" fmla="*/ 11820 w 222616"/>
                <a:gd name="connsiteY17" fmla="*/ 10548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2616" h="159011">
                  <a:moveTo>
                    <a:pt x="213447" y="162775"/>
                  </a:moveTo>
                  <a:lnTo>
                    <a:pt x="11820" y="162775"/>
                  </a:lnTo>
                  <a:cubicBezTo>
                    <a:pt x="5300" y="162775"/>
                    <a:pt x="0" y="157475"/>
                    <a:pt x="0" y="150955"/>
                  </a:cubicBezTo>
                  <a:lnTo>
                    <a:pt x="0" y="11820"/>
                  </a:lnTo>
                  <a:cubicBezTo>
                    <a:pt x="0" y="5300"/>
                    <a:pt x="5300" y="0"/>
                    <a:pt x="11820" y="0"/>
                  </a:cubicBezTo>
                  <a:lnTo>
                    <a:pt x="213500" y="0"/>
                  </a:lnTo>
                  <a:cubicBezTo>
                    <a:pt x="220019" y="0"/>
                    <a:pt x="225319" y="5300"/>
                    <a:pt x="225319" y="11820"/>
                  </a:cubicBezTo>
                  <a:lnTo>
                    <a:pt x="225319" y="150955"/>
                  </a:lnTo>
                  <a:cubicBezTo>
                    <a:pt x="225266" y="157475"/>
                    <a:pt x="219966" y="162775"/>
                    <a:pt x="213447" y="162775"/>
                  </a:cubicBezTo>
                  <a:close/>
                  <a:moveTo>
                    <a:pt x="11820" y="10548"/>
                  </a:moveTo>
                  <a:cubicBezTo>
                    <a:pt x="11131" y="10548"/>
                    <a:pt x="10601" y="11078"/>
                    <a:pt x="10601" y="11767"/>
                  </a:cubicBezTo>
                  <a:lnTo>
                    <a:pt x="10601" y="150902"/>
                  </a:lnTo>
                  <a:cubicBezTo>
                    <a:pt x="10601" y="151591"/>
                    <a:pt x="11131" y="152121"/>
                    <a:pt x="11820" y="152121"/>
                  </a:cubicBezTo>
                  <a:lnTo>
                    <a:pt x="213500" y="152121"/>
                  </a:lnTo>
                  <a:cubicBezTo>
                    <a:pt x="214189" y="152121"/>
                    <a:pt x="214719" y="151591"/>
                    <a:pt x="214719" y="150902"/>
                  </a:cubicBezTo>
                  <a:lnTo>
                    <a:pt x="214719" y="11767"/>
                  </a:lnTo>
                  <a:cubicBezTo>
                    <a:pt x="214719" y="11078"/>
                    <a:pt x="214189" y="10548"/>
                    <a:pt x="213500" y="10548"/>
                  </a:cubicBezTo>
                  <a:lnTo>
                    <a:pt x="1182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A4018FF5-2948-4830-A9EB-1DC5207392CC}"/>
                </a:ext>
              </a:extLst>
            </p:cNvPr>
            <p:cNvSpPr/>
            <p:nvPr/>
          </p:nvSpPr>
          <p:spPr>
            <a:xfrm>
              <a:off x="1251448" y="3847040"/>
              <a:ext cx="143110" cy="143110"/>
            </a:xfrm>
            <a:custGeom>
              <a:avLst/>
              <a:gdLst>
                <a:gd name="connsiteX0" fmla="*/ 71555 w 143110"/>
                <a:gd name="connsiteY0" fmla="*/ 143110 h 143110"/>
                <a:gd name="connsiteX1" fmla="*/ 0 w 143110"/>
                <a:gd name="connsiteY1" fmla="*/ 71555 h 143110"/>
                <a:gd name="connsiteX2" fmla="*/ 71555 w 143110"/>
                <a:gd name="connsiteY2" fmla="*/ 0 h 143110"/>
                <a:gd name="connsiteX3" fmla="*/ 143110 w 143110"/>
                <a:gd name="connsiteY3" fmla="*/ 71555 h 143110"/>
                <a:gd name="connsiteX4" fmla="*/ 71555 w 143110"/>
                <a:gd name="connsiteY4" fmla="*/ 143110 h 143110"/>
                <a:gd name="connsiteX5" fmla="*/ 71555 w 143110"/>
                <a:gd name="connsiteY5" fmla="*/ 10601 h 143110"/>
                <a:gd name="connsiteX6" fmla="*/ 10601 w 143110"/>
                <a:gd name="connsiteY6" fmla="*/ 71555 h 143110"/>
                <a:gd name="connsiteX7" fmla="*/ 71555 w 143110"/>
                <a:gd name="connsiteY7" fmla="*/ 132510 h 143110"/>
                <a:gd name="connsiteX8" fmla="*/ 132510 w 143110"/>
                <a:gd name="connsiteY8" fmla="*/ 71555 h 143110"/>
                <a:gd name="connsiteX9" fmla="*/ 71555 w 143110"/>
                <a:gd name="connsiteY9" fmla="*/ 10601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0" h="143110">
                  <a:moveTo>
                    <a:pt x="71555" y="143110"/>
                  </a:moveTo>
                  <a:cubicBezTo>
                    <a:pt x="32120" y="143110"/>
                    <a:pt x="0" y="110990"/>
                    <a:pt x="0" y="71555"/>
                  </a:cubicBezTo>
                  <a:cubicBezTo>
                    <a:pt x="0" y="32120"/>
                    <a:pt x="32120" y="0"/>
                    <a:pt x="71555" y="0"/>
                  </a:cubicBezTo>
                  <a:cubicBezTo>
                    <a:pt x="110990" y="0"/>
                    <a:pt x="143110" y="32120"/>
                    <a:pt x="143110" y="71555"/>
                  </a:cubicBezTo>
                  <a:cubicBezTo>
                    <a:pt x="143110" y="110990"/>
                    <a:pt x="110990" y="143110"/>
                    <a:pt x="71555" y="143110"/>
                  </a:cubicBezTo>
                  <a:close/>
                  <a:moveTo>
                    <a:pt x="71555" y="10601"/>
                  </a:moveTo>
                  <a:cubicBezTo>
                    <a:pt x="37951" y="10601"/>
                    <a:pt x="10601" y="37951"/>
                    <a:pt x="10601" y="71555"/>
                  </a:cubicBezTo>
                  <a:cubicBezTo>
                    <a:pt x="10601" y="105160"/>
                    <a:pt x="37951" y="132510"/>
                    <a:pt x="71555" y="132510"/>
                  </a:cubicBezTo>
                  <a:cubicBezTo>
                    <a:pt x="105160" y="132510"/>
                    <a:pt x="132510" y="105160"/>
                    <a:pt x="132510" y="71555"/>
                  </a:cubicBezTo>
                  <a:cubicBezTo>
                    <a:pt x="132510" y="37951"/>
                    <a:pt x="105160" y="10601"/>
                    <a:pt x="7155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A5C04C9-2326-4833-9E2D-DE4E088E0A78}"/>
                </a:ext>
              </a:extLst>
            </p:cNvPr>
            <p:cNvSpPr/>
            <p:nvPr/>
          </p:nvSpPr>
          <p:spPr>
            <a:xfrm>
              <a:off x="1282031" y="3877624"/>
              <a:ext cx="79506" cy="79506"/>
            </a:xfrm>
            <a:custGeom>
              <a:avLst/>
              <a:gdLst>
                <a:gd name="connsiteX0" fmla="*/ 40972 w 79505"/>
                <a:gd name="connsiteY0" fmla="*/ 81944 h 79505"/>
                <a:gd name="connsiteX1" fmla="*/ 0 w 79505"/>
                <a:gd name="connsiteY1" fmla="*/ 40972 h 79505"/>
                <a:gd name="connsiteX2" fmla="*/ 40972 w 79505"/>
                <a:gd name="connsiteY2" fmla="*/ 0 h 79505"/>
                <a:gd name="connsiteX3" fmla="*/ 81944 w 79505"/>
                <a:gd name="connsiteY3" fmla="*/ 40972 h 79505"/>
                <a:gd name="connsiteX4" fmla="*/ 40972 w 79505"/>
                <a:gd name="connsiteY4" fmla="*/ 81944 h 79505"/>
                <a:gd name="connsiteX5" fmla="*/ 40972 w 79505"/>
                <a:gd name="connsiteY5" fmla="*/ 10601 h 79505"/>
                <a:gd name="connsiteX6" fmla="*/ 10601 w 79505"/>
                <a:gd name="connsiteY6" fmla="*/ 40972 h 79505"/>
                <a:gd name="connsiteX7" fmla="*/ 40972 w 79505"/>
                <a:gd name="connsiteY7" fmla="*/ 71343 h 79505"/>
                <a:gd name="connsiteX8" fmla="*/ 71343 w 79505"/>
                <a:gd name="connsiteY8" fmla="*/ 40972 h 79505"/>
                <a:gd name="connsiteX9" fmla="*/ 40972 w 79505"/>
                <a:gd name="connsiteY9" fmla="*/ 10601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40972" y="81944"/>
                  </a:moveTo>
                  <a:cubicBezTo>
                    <a:pt x="18392" y="81944"/>
                    <a:pt x="0" y="63552"/>
                    <a:pt x="0" y="40972"/>
                  </a:cubicBezTo>
                  <a:cubicBezTo>
                    <a:pt x="0" y="18392"/>
                    <a:pt x="18392" y="0"/>
                    <a:pt x="40972" y="0"/>
                  </a:cubicBezTo>
                  <a:cubicBezTo>
                    <a:pt x="63552" y="0"/>
                    <a:pt x="81944" y="18392"/>
                    <a:pt x="81944" y="40972"/>
                  </a:cubicBezTo>
                  <a:cubicBezTo>
                    <a:pt x="81944" y="63552"/>
                    <a:pt x="63552" y="81944"/>
                    <a:pt x="40972" y="81944"/>
                  </a:cubicBezTo>
                  <a:close/>
                  <a:moveTo>
                    <a:pt x="40972" y="10601"/>
                  </a:moveTo>
                  <a:cubicBezTo>
                    <a:pt x="24223" y="10601"/>
                    <a:pt x="10601" y="24223"/>
                    <a:pt x="10601" y="40972"/>
                  </a:cubicBezTo>
                  <a:cubicBezTo>
                    <a:pt x="10601" y="57721"/>
                    <a:pt x="24223" y="71343"/>
                    <a:pt x="40972" y="71343"/>
                  </a:cubicBezTo>
                  <a:cubicBezTo>
                    <a:pt x="57721" y="71343"/>
                    <a:pt x="71343" y="57721"/>
                    <a:pt x="71343" y="40972"/>
                  </a:cubicBezTo>
                  <a:cubicBezTo>
                    <a:pt x="71343" y="24223"/>
                    <a:pt x="57721" y="10601"/>
                    <a:pt x="4097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75FCD848-6A7F-43DC-8178-FBEEED725CE7}"/>
                </a:ext>
              </a:extLst>
            </p:cNvPr>
            <p:cNvSpPr/>
            <p:nvPr/>
          </p:nvSpPr>
          <p:spPr>
            <a:xfrm>
              <a:off x="1292738" y="3706368"/>
              <a:ext cx="58304" cy="79506"/>
            </a:xfrm>
            <a:custGeom>
              <a:avLst/>
              <a:gdLst>
                <a:gd name="connsiteX0" fmla="*/ 5300 w 58304"/>
                <a:gd name="connsiteY0" fmla="*/ 81202 h 79505"/>
                <a:gd name="connsiteX1" fmla="*/ 2862 w 58304"/>
                <a:gd name="connsiteY1" fmla="*/ 80619 h 79505"/>
                <a:gd name="connsiteX2" fmla="*/ 0 w 58304"/>
                <a:gd name="connsiteY2" fmla="*/ 75901 h 79505"/>
                <a:gd name="connsiteX3" fmla="*/ 0 w 58304"/>
                <a:gd name="connsiteY3" fmla="*/ 5300 h 79505"/>
                <a:gd name="connsiteX4" fmla="*/ 2862 w 58304"/>
                <a:gd name="connsiteY4" fmla="*/ 583 h 79505"/>
                <a:gd name="connsiteX5" fmla="*/ 8375 w 58304"/>
                <a:gd name="connsiteY5" fmla="*/ 954 h 79505"/>
                <a:gd name="connsiteX6" fmla="*/ 58304 w 58304"/>
                <a:gd name="connsiteY6" fmla="*/ 36254 h 79505"/>
                <a:gd name="connsiteX7" fmla="*/ 60530 w 58304"/>
                <a:gd name="connsiteY7" fmla="*/ 40601 h 79505"/>
                <a:gd name="connsiteX8" fmla="*/ 58304 w 58304"/>
                <a:gd name="connsiteY8" fmla="*/ 44947 h 79505"/>
                <a:gd name="connsiteX9" fmla="*/ 8375 w 58304"/>
                <a:gd name="connsiteY9" fmla="*/ 80248 h 79505"/>
                <a:gd name="connsiteX10" fmla="*/ 5300 w 58304"/>
                <a:gd name="connsiteY10" fmla="*/ 81202 h 79505"/>
                <a:gd name="connsiteX11" fmla="*/ 10601 w 58304"/>
                <a:gd name="connsiteY11" fmla="*/ 15530 h 79505"/>
                <a:gd name="connsiteX12" fmla="*/ 10601 w 58304"/>
                <a:gd name="connsiteY12" fmla="*/ 65672 h 79505"/>
                <a:gd name="connsiteX13" fmla="*/ 46060 w 58304"/>
                <a:gd name="connsiteY13" fmla="*/ 40601 h 79505"/>
                <a:gd name="connsiteX14" fmla="*/ 10601 w 58304"/>
                <a:gd name="connsiteY14" fmla="*/ 15530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304" h="79505">
                  <a:moveTo>
                    <a:pt x="5300" y="81202"/>
                  </a:moveTo>
                  <a:cubicBezTo>
                    <a:pt x="4452" y="81202"/>
                    <a:pt x="3657" y="80990"/>
                    <a:pt x="2862" y="80619"/>
                  </a:cubicBezTo>
                  <a:cubicBezTo>
                    <a:pt x="1113" y="79718"/>
                    <a:pt x="0" y="77916"/>
                    <a:pt x="0" y="75901"/>
                  </a:cubicBezTo>
                  <a:lnTo>
                    <a:pt x="0" y="5300"/>
                  </a:lnTo>
                  <a:cubicBezTo>
                    <a:pt x="0" y="3339"/>
                    <a:pt x="1113" y="1484"/>
                    <a:pt x="2862" y="583"/>
                  </a:cubicBezTo>
                  <a:cubicBezTo>
                    <a:pt x="4611" y="-318"/>
                    <a:pt x="6731" y="-159"/>
                    <a:pt x="8375" y="954"/>
                  </a:cubicBezTo>
                  <a:lnTo>
                    <a:pt x="58304" y="36254"/>
                  </a:lnTo>
                  <a:cubicBezTo>
                    <a:pt x="59735" y="37261"/>
                    <a:pt x="60530" y="38852"/>
                    <a:pt x="60530" y="40601"/>
                  </a:cubicBezTo>
                  <a:cubicBezTo>
                    <a:pt x="60530" y="42350"/>
                    <a:pt x="59682" y="43940"/>
                    <a:pt x="58304" y="44947"/>
                  </a:cubicBezTo>
                  <a:lnTo>
                    <a:pt x="8375" y="80248"/>
                  </a:lnTo>
                  <a:cubicBezTo>
                    <a:pt x="7421" y="80884"/>
                    <a:pt x="6360" y="81202"/>
                    <a:pt x="5300" y="81202"/>
                  </a:cubicBezTo>
                  <a:close/>
                  <a:moveTo>
                    <a:pt x="10601" y="15530"/>
                  </a:moveTo>
                  <a:lnTo>
                    <a:pt x="10601" y="65672"/>
                  </a:lnTo>
                  <a:lnTo>
                    <a:pt x="46060" y="40601"/>
                  </a:lnTo>
                  <a:lnTo>
                    <a:pt x="10601" y="1553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4" name="Group 773">
            <a:extLst>
              <a:ext uri="{FF2B5EF4-FFF2-40B4-BE49-F238E27FC236}">
                <a16:creationId xmlns:a16="http://schemas.microsoft.com/office/drawing/2014/main" id="{1724D23A-DE01-435B-AF6A-A2C528AEE0DF}"/>
              </a:ext>
            </a:extLst>
          </p:cNvPr>
          <p:cNvGrpSpPr/>
          <p:nvPr/>
        </p:nvGrpSpPr>
        <p:grpSpPr>
          <a:xfrm>
            <a:off x="5330519" y="3616424"/>
            <a:ext cx="461770" cy="389040"/>
            <a:chOff x="5370590" y="3650184"/>
            <a:chExt cx="381628" cy="321521"/>
          </a:xfrm>
        </p:grpSpPr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795C60D8-5BBD-4B9B-9DA6-27A5CFE4FB13}"/>
                </a:ext>
              </a:extLst>
            </p:cNvPr>
            <p:cNvSpPr/>
            <p:nvPr/>
          </p:nvSpPr>
          <p:spPr>
            <a:xfrm>
              <a:off x="5370590" y="3696085"/>
              <a:ext cx="381628" cy="275620"/>
            </a:xfrm>
            <a:custGeom>
              <a:avLst/>
              <a:gdLst>
                <a:gd name="connsiteX0" fmla="*/ 325391 w 381627"/>
                <a:gd name="connsiteY0" fmla="*/ 275673 h 275620"/>
                <a:gd name="connsiteX1" fmla="*/ 60053 w 381627"/>
                <a:gd name="connsiteY1" fmla="*/ 275673 h 275620"/>
                <a:gd name="connsiteX2" fmla="*/ 0 w 381627"/>
                <a:gd name="connsiteY2" fmla="*/ 215620 h 275620"/>
                <a:gd name="connsiteX3" fmla="*/ 0 w 381627"/>
                <a:gd name="connsiteY3" fmla="*/ 60053 h 275620"/>
                <a:gd name="connsiteX4" fmla="*/ 60053 w 381627"/>
                <a:gd name="connsiteY4" fmla="*/ 0 h 275620"/>
                <a:gd name="connsiteX5" fmla="*/ 325391 w 381627"/>
                <a:gd name="connsiteY5" fmla="*/ 0 h 275620"/>
                <a:gd name="connsiteX6" fmla="*/ 385444 w 381627"/>
                <a:gd name="connsiteY6" fmla="*/ 60053 h 275620"/>
                <a:gd name="connsiteX7" fmla="*/ 385444 w 381627"/>
                <a:gd name="connsiteY7" fmla="*/ 215620 h 275620"/>
                <a:gd name="connsiteX8" fmla="*/ 325391 w 381627"/>
                <a:gd name="connsiteY8" fmla="*/ 275673 h 275620"/>
                <a:gd name="connsiteX9" fmla="*/ 60053 w 381627"/>
                <a:gd name="connsiteY9" fmla="*/ 10654 h 275620"/>
                <a:gd name="connsiteX10" fmla="*/ 10601 w 381627"/>
                <a:gd name="connsiteY10" fmla="*/ 60106 h 275620"/>
                <a:gd name="connsiteX11" fmla="*/ 10601 w 381627"/>
                <a:gd name="connsiteY11" fmla="*/ 215673 h 275620"/>
                <a:gd name="connsiteX12" fmla="*/ 60053 w 381627"/>
                <a:gd name="connsiteY12" fmla="*/ 265125 h 275620"/>
                <a:gd name="connsiteX13" fmla="*/ 325391 w 381627"/>
                <a:gd name="connsiteY13" fmla="*/ 265125 h 275620"/>
                <a:gd name="connsiteX14" fmla="*/ 374843 w 381627"/>
                <a:gd name="connsiteY14" fmla="*/ 215673 h 275620"/>
                <a:gd name="connsiteX15" fmla="*/ 374843 w 381627"/>
                <a:gd name="connsiteY15" fmla="*/ 60106 h 275620"/>
                <a:gd name="connsiteX16" fmla="*/ 325391 w 381627"/>
                <a:gd name="connsiteY16" fmla="*/ 10654 h 275620"/>
                <a:gd name="connsiteX17" fmla="*/ 60053 w 381627"/>
                <a:gd name="connsiteY17" fmla="*/ 10654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275620">
                  <a:moveTo>
                    <a:pt x="325391" y="275673"/>
                  </a:moveTo>
                  <a:lnTo>
                    <a:pt x="60053" y="275673"/>
                  </a:lnTo>
                  <a:cubicBezTo>
                    <a:pt x="26926" y="275673"/>
                    <a:pt x="0" y="248747"/>
                    <a:pt x="0" y="215620"/>
                  </a:cubicBezTo>
                  <a:lnTo>
                    <a:pt x="0" y="60053"/>
                  </a:lnTo>
                  <a:cubicBezTo>
                    <a:pt x="0" y="26926"/>
                    <a:pt x="26926" y="0"/>
                    <a:pt x="60053" y="0"/>
                  </a:cubicBezTo>
                  <a:lnTo>
                    <a:pt x="325391" y="0"/>
                  </a:lnTo>
                  <a:cubicBezTo>
                    <a:pt x="358518" y="0"/>
                    <a:pt x="385444" y="26926"/>
                    <a:pt x="385444" y="60053"/>
                  </a:cubicBezTo>
                  <a:lnTo>
                    <a:pt x="385444" y="215620"/>
                  </a:lnTo>
                  <a:cubicBezTo>
                    <a:pt x="385391" y="248747"/>
                    <a:pt x="358465" y="275673"/>
                    <a:pt x="325391" y="275673"/>
                  </a:cubicBezTo>
                  <a:close/>
                  <a:moveTo>
                    <a:pt x="60053" y="10654"/>
                  </a:moveTo>
                  <a:cubicBezTo>
                    <a:pt x="32809" y="10654"/>
                    <a:pt x="10601" y="32809"/>
                    <a:pt x="10601" y="60106"/>
                  </a:cubicBezTo>
                  <a:lnTo>
                    <a:pt x="10601" y="215673"/>
                  </a:lnTo>
                  <a:cubicBezTo>
                    <a:pt x="10601" y="242917"/>
                    <a:pt x="32756" y="265125"/>
                    <a:pt x="60053" y="265125"/>
                  </a:cubicBezTo>
                  <a:lnTo>
                    <a:pt x="325391" y="265125"/>
                  </a:lnTo>
                  <a:cubicBezTo>
                    <a:pt x="352635" y="265125"/>
                    <a:pt x="374843" y="242970"/>
                    <a:pt x="374843" y="215673"/>
                  </a:cubicBezTo>
                  <a:lnTo>
                    <a:pt x="374843" y="60106"/>
                  </a:lnTo>
                  <a:cubicBezTo>
                    <a:pt x="374843" y="32862"/>
                    <a:pt x="352688" y="10654"/>
                    <a:pt x="325391" y="10654"/>
                  </a:cubicBezTo>
                  <a:lnTo>
                    <a:pt x="60053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E33B92BA-FEE1-474D-BCCC-81F3F652E5F5}"/>
                </a:ext>
              </a:extLst>
            </p:cNvPr>
            <p:cNvSpPr/>
            <p:nvPr/>
          </p:nvSpPr>
          <p:spPr>
            <a:xfrm>
              <a:off x="5370590" y="3762393"/>
              <a:ext cx="63605" cy="100707"/>
            </a:xfrm>
            <a:custGeom>
              <a:avLst/>
              <a:gdLst>
                <a:gd name="connsiteX0" fmla="*/ 65513 w 63604"/>
                <a:gd name="connsiteY0" fmla="*/ 105531 h 100707"/>
                <a:gd name="connsiteX1" fmla="*/ 5300 w 63604"/>
                <a:gd name="connsiteY1" fmla="*/ 105531 h 100707"/>
                <a:gd name="connsiteX2" fmla="*/ 0 w 63604"/>
                <a:gd name="connsiteY2" fmla="*/ 100230 h 100707"/>
                <a:gd name="connsiteX3" fmla="*/ 5300 w 63604"/>
                <a:gd name="connsiteY3" fmla="*/ 94930 h 100707"/>
                <a:gd name="connsiteX4" fmla="*/ 54912 w 63604"/>
                <a:gd name="connsiteY4" fmla="*/ 94930 h 100707"/>
                <a:gd name="connsiteX5" fmla="*/ 54912 w 63604"/>
                <a:gd name="connsiteY5" fmla="*/ 10601 h 100707"/>
                <a:gd name="connsiteX6" fmla="*/ 5300 w 63604"/>
                <a:gd name="connsiteY6" fmla="*/ 10601 h 100707"/>
                <a:gd name="connsiteX7" fmla="*/ 0 w 63604"/>
                <a:gd name="connsiteY7" fmla="*/ 5300 h 100707"/>
                <a:gd name="connsiteX8" fmla="*/ 5300 w 63604"/>
                <a:gd name="connsiteY8" fmla="*/ 0 h 100707"/>
                <a:gd name="connsiteX9" fmla="*/ 65513 w 63604"/>
                <a:gd name="connsiteY9" fmla="*/ 0 h 100707"/>
                <a:gd name="connsiteX10" fmla="*/ 65513 w 63604"/>
                <a:gd name="connsiteY10" fmla="*/ 105531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604" h="100707">
                  <a:moveTo>
                    <a:pt x="65513" y="105531"/>
                  </a:moveTo>
                  <a:lnTo>
                    <a:pt x="5300" y="105531"/>
                  </a:lnTo>
                  <a:cubicBezTo>
                    <a:pt x="2385" y="105531"/>
                    <a:pt x="0" y="103145"/>
                    <a:pt x="0" y="100230"/>
                  </a:cubicBezTo>
                  <a:cubicBezTo>
                    <a:pt x="0" y="97315"/>
                    <a:pt x="2385" y="94930"/>
                    <a:pt x="5300" y="94930"/>
                  </a:cubicBezTo>
                  <a:lnTo>
                    <a:pt x="54912" y="94930"/>
                  </a:lnTo>
                  <a:lnTo>
                    <a:pt x="54912" y="10601"/>
                  </a:ln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5513" y="0"/>
                  </a:lnTo>
                  <a:lnTo>
                    <a:pt x="65513" y="10553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6D0C7834-B6D7-4181-9525-234363100FE9}"/>
                </a:ext>
              </a:extLst>
            </p:cNvPr>
            <p:cNvSpPr/>
            <p:nvPr/>
          </p:nvSpPr>
          <p:spPr>
            <a:xfrm>
              <a:off x="5522446" y="3793083"/>
              <a:ext cx="79506" cy="79506"/>
            </a:xfrm>
            <a:custGeom>
              <a:avLst/>
              <a:gdLst>
                <a:gd name="connsiteX0" fmla="*/ 40866 w 79505"/>
                <a:gd name="connsiteY0" fmla="*/ 81732 h 79505"/>
                <a:gd name="connsiteX1" fmla="*/ 0 w 79505"/>
                <a:gd name="connsiteY1" fmla="*/ 40866 h 79505"/>
                <a:gd name="connsiteX2" fmla="*/ 40866 w 79505"/>
                <a:gd name="connsiteY2" fmla="*/ 0 h 79505"/>
                <a:gd name="connsiteX3" fmla="*/ 81732 w 79505"/>
                <a:gd name="connsiteY3" fmla="*/ 40866 h 79505"/>
                <a:gd name="connsiteX4" fmla="*/ 40866 w 79505"/>
                <a:gd name="connsiteY4" fmla="*/ 81732 h 79505"/>
                <a:gd name="connsiteX5" fmla="*/ 40866 w 79505"/>
                <a:gd name="connsiteY5" fmla="*/ 10601 h 79505"/>
                <a:gd name="connsiteX6" fmla="*/ 10601 w 79505"/>
                <a:gd name="connsiteY6" fmla="*/ 40866 h 79505"/>
                <a:gd name="connsiteX7" fmla="*/ 40866 w 79505"/>
                <a:gd name="connsiteY7" fmla="*/ 71131 h 79505"/>
                <a:gd name="connsiteX8" fmla="*/ 71131 w 79505"/>
                <a:gd name="connsiteY8" fmla="*/ 40866 h 79505"/>
                <a:gd name="connsiteX9" fmla="*/ 40866 w 79505"/>
                <a:gd name="connsiteY9" fmla="*/ 10601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40866" y="81732"/>
                  </a:moveTo>
                  <a:cubicBezTo>
                    <a:pt x="18339" y="81732"/>
                    <a:pt x="0" y="63393"/>
                    <a:pt x="0" y="40866"/>
                  </a:cubicBezTo>
                  <a:cubicBezTo>
                    <a:pt x="0" y="18339"/>
                    <a:pt x="18339" y="0"/>
                    <a:pt x="40866" y="0"/>
                  </a:cubicBezTo>
                  <a:cubicBezTo>
                    <a:pt x="63393" y="0"/>
                    <a:pt x="81732" y="18339"/>
                    <a:pt x="81732" y="40866"/>
                  </a:cubicBezTo>
                  <a:cubicBezTo>
                    <a:pt x="81732" y="63393"/>
                    <a:pt x="63393" y="81732"/>
                    <a:pt x="40866" y="81732"/>
                  </a:cubicBezTo>
                  <a:close/>
                  <a:moveTo>
                    <a:pt x="40866" y="10601"/>
                  </a:moveTo>
                  <a:cubicBezTo>
                    <a:pt x="24170" y="10601"/>
                    <a:pt x="10601" y="24170"/>
                    <a:pt x="10601" y="40866"/>
                  </a:cubicBezTo>
                  <a:cubicBezTo>
                    <a:pt x="10601" y="57562"/>
                    <a:pt x="24170" y="71131"/>
                    <a:pt x="40866" y="71131"/>
                  </a:cubicBezTo>
                  <a:cubicBezTo>
                    <a:pt x="57562" y="71131"/>
                    <a:pt x="71131" y="57562"/>
                    <a:pt x="71131" y="40866"/>
                  </a:cubicBezTo>
                  <a:cubicBezTo>
                    <a:pt x="71131" y="24170"/>
                    <a:pt x="57562" y="10601"/>
                    <a:pt x="4086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46AC1718-04F1-4D94-AF7F-965BF0942833}"/>
                </a:ext>
              </a:extLst>
            </p:cNvPr>
            <p:cNvSpPr/>
            <p:nvPr/>
          </p:nvSpPr>
          <p:spPr>
            <a:xfrm>
              <a:off x="5491757" y="3762393"/>
              <a:ext cx="143110" cy="143110"/>
            </a:xfrm>
            <a:custGeom>
              <a:avLst/>
              <a:gdLst>
                <a:gd name="connsiteX0" fmla="*/ 71555 w 143110"/>
                <a:gd name="connsiteY0" fmla="*/ 143110 h 143110"/>
                <a:gd name="connsiteX1" fmla="*/ 0 w 143110"/>
                <a:gd name="connsiteY1" fmla="*/ 71555 h 143110"/>
                <a:gd name="connsiteX2" fmla="*/ 71555 w 143110"/>
                <a:gd name="connsiteY2" fmla="*/ 0 h 143110"/>
                <a:gd name="connsiteX3" fmla="*/ 143110 w 143110"/>
                <a:gd name="connsiteY3" fmla="*/ 71555 h 143110"/>
                <a:gd name="connsiteX4" fmla="*/ 71555 w 143110"/>
                <a:gd name="connsiteY4" fmla="*/ 143110 h 143110"/>
                <a:gd name="connsiteX5" fmla="*/ 71555 w 143110"/>
                <a:gd name="connsiteY5" fmla="*/ 10601 h 143110"/>
                <a:gd name="connsiteX6" fmla="*/ 10601 w 143110"/>
                <a:gd name="connsiteY6" fmla="*/ 71555 h 143110"/>
                <a:gd name="connsiteX7" fmla="*/ 71555 w 143110"/>
                <a:gd name="connsiteY7" fmla="*/ 132510 h 143110"/>
                <a:gd name="connsiteX8" fmla="*/ 132510 w 143110"/>
                <a:gd name="connsiteY8" fmla="*/ 71555 h 143110"/>
                <a:gd name="connsiteX9" fmla="*/ 71555 w 143110"/>
                <a:gd name="connsiteY9" fmla="*/ 10601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0" h="143110">
                  <a:moveTo>
                    <a:pt x="71555" y="143110"/>
                  </a:moveTo>
                  <a:cubicBezTo>
                    <a:pt x="32120" y="143110"/>
                    <a:pt x="0" y="110990"/>
                    <a:pt x="0" y="71555"/>
                  </a:cubicBezTo>
                  <a:cubicBezTo>
                    <a:pt x="0" y="32120"/>
                    <a:pt x="32120" y="0"/>
                    <a:pt x="71555" y="0"/>
                  </a:cubicBezTo>
                  <a:cubicBezTo>
                    <a:pt x="110990" y="0"/>
                    <a:pt x="143110" y="32120"/>
                    <a:pt x="143110" y="71555"/>
                  </a:cubicBezTo>
                  <a:cubicBezTo>
                    <a:pt x="143110" y="110990"/>
                    <a:pt x="110990" y="143110"/>
                    <a:pt x="71555" y="143110"/>
                  </a:cubicBezTo>
                  <a:close/>
                  <a:moveTo>
                    <a:pt x="71555" y="10601"/>
                  </a:moveTo>
                  <a:cubicBezTo>
                    <a:pt x="37951" y="10601"/>
                    <a:pt x="10601" y="37951"/>
                    <a:pt x="10601" y="71555"/>
                  </a:cubicBezTo>
                  <a:cubicBezTo>
                    <a:pt x="10601" y="105160"/>
                    <a:pt x="37951" y="132510"/>
                    <a:pt x="71555" y="132510"/>
                  </a:cubicBezTo>
                  <a:cubicBezTo>
                    <a:pt x="105160" y="132510"/>
                    <a:pt x="132510" y="105160"/>
                    <a:pt x="132510" y="71555"/>
                  </a:cubicBezTo>
                  <a:cubicBezTo>
                    <a:pt x="132510" y="37951"/>
                    <a:pt x="105160" y="10601"/>
                    <a:pt x="7155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D7C97720-C2E9-4A58-A3F8-716EB76791A6}"/>
                </a:ext>
              </a:extLst>
            </p:cNvPr>
            <p:cNvSpPr/>
            <p:nvPr/>
          </p:nvSpPr>
          <p:spPr>
            <a:xfrm>
              <a:off x="5648383" y="3730962"/>
              <a:ext cx="58304" cy="47703"/>
            </a:xfrm>
            <a:custGeom>
              <a:avLst/>
              <a:gdLst>
                <a:gd name="connsiteX0" fmla="*/ 58728 w 58304"/>
                <a:gd name="connsiteY0" fmla="*/ 48393 h 47703"/>
                <a:gd name="connsiteX1" fmla="*/ 0 w 58304"/>
                <a:gd name="connsiteY1" fmla="*/ 48393 h 47703"/>
                <a:gd name="connsiteX2" fmla="*/ 0 w 58304"/>
                <a:gd name="connsiteY2" fmla="*/ 0 h 47703"/>
                <a:gd name="connsiteX3" fmla="*/ 58728 w 58304"/>
                <a:gd name="connsiteY3" fmla="*/ 0 h 47703"/>
                <a:gd name="connsiteX4" fmla="*/ 58728 w 58304"/>
                <a:gd name="connsiteY4" fmla="*/ 48393 h 47703"/>
                <a:gd name="connsiteX5" fmla="*/ 10601 w 58304"/>
                <a:gd name="connsiteY5" fmla="*/ 37792 h 47703"/>
                <a:gd name="connsiteX6" fmla="*/ 48128 w 58304"/>
                <a:gd name="connsiteY6" fmla="*/ 37792 h 47703"/>
                <a:gd name="connsiteX7" fmla="*/ 48128 w 58304"/>
                <a:gd name="connsiteY7" fmla="*/ 10601 h 47703"/>
                <a:gd name="connsiteX8" fmla="*/ 10601 w 58304"/>
                <a:gd name="connsiteY8" fmla="*/ 10601 h 47703"/>
                <a:gd name="connsiteX9" fmla="*/ 10601 w 58304"/>
                <a:gd name="connsiteY9" fmla="*/ 3779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47703">
                  <a:moveTo>
                    <a:pt x="58728" y="48393"/>
                  </a:moveTo>
                  <a:lnTo>
                    <a:pt x="0" y="48393"/>
                  </a:lnTo>
                  <a:lnTo>
                    <a:pt x="0" y="0"/>
                  </a:lnTo>
                  <a:lnTo>
                    <a:pt x="58728" y="0"/>
                  </a:lnTo>
                  <a:lnTo>
                    <a:pt x="58728" y="48393"/>
                  </a:lnTo>
                  <a:close/>
                  <a:moveTo>
                    <a:pt x="10601" y="37792"/>
                  </a:moveTo>
                  <a:lnTo>
                    <a:pt x="48128" y="37792"/>
                  </a:lnTo>
                  <a:lnTo>
                    <a:pt x="48128" y="10601"/>
                  </a:lnTo>
                  <a:lnTo>
                    <a:pt x="10601" y="10601"/>
                  </a:lnTo>
                  <a:lnTo>
                    <a:pt x="10601" y="3779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C2561F49-E36E-415A-A019-403403ADC15A}"/>
                </a:ext>
              </a:extLst>
            </p:cNvPr>
            <p:cNvSpPr/>
            <p:nvPr/>
          </p:nvSpPr>
          <p:spPr>
            <a:xfrm>
              <a:off x="5484548" y="3650184"/>
              <a:ext cx="153711" cy="53004"/>
            </a:xfrm>
            <a:custGeom>
              <a:avLst/>
              <a:gdLst>
                <a:gd name="connsiteX0" fmla="*/ 157474 w 153711"/>
                <a:gd name="connsiteY0" fmla="*/ 56555 h 53003"/>
                <a:gd name="connsiteX1" fmla="*/ 0 w 153711"/>
                <a:gd name="connsiteY1" fmla="*/ 56555 h 53003"/>
                <a:gd name="connsiteX2" fmla="*/ 26078 w 153711"/>
                <a:gd name="connsiteY2" fmla="*/ 0 h 53003"/>
                <a:gd name="connsiteX3" fmla="*/ 131343 w 153711"/>
                <a:gd name="connsiteY3" fmla="*/ 0 h 53003"/>
                <a:gd name="connsiteX4" fmla="*/ 157474 w 153711"/>
                <a:gd name="connsiteY4" fmla="*/ 56555 h 53003"/>
                <a:gd name="connsiteX5" fmla="*/ 16590 w 153711"/>
                <a:gd name="connsiteY5" fmla="*/ 45954 h 53003"/>
                <a:gd name="connsiteX6" fmla="*/ 140884 w 153711"/>
                <a:gd name="connsiteY6" fmla="*/ 45954 h 53003"/>
                <a:gd name="connsiteX7" fmla="*/ 124559 w 153711"/>
                <a:gd name="connsiteY7" fmla="*/ 10601 h 53003"/>
                <a:gd name="connsiteX8" fmla="*/ 32862 w 153711"/>
                <a:gd name="connsiteY8" fmla="*/ 10601 h 53003"/>
                <a:gd name="connsiteX9" fmla="*/ 16590 w 153711"/>
                <a:gd name="connsiteY9" fmla="*/ 4595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11" h="53003">
                  <a:moveTo>
                    <a:pt x="157474" y="56555"/>
                  </a:moveTo>
                  <a:lnTo>
                    <a:pt x="0" y="56555"/>
                  </a:lnTo>
                  <a:lnTo>
                    <a:pt x="26078" y="0"/>
                  </a:lnTo>
                  <a:lnTo>
                    <a:pt x="131343" y="0"/>
                  </a:lnTo>
                  <a:lnTo>
                    <a:pt x="157474" y="56555"/>
                  </a:lnTo>
                  <a:close/>
                  <a:moveTo>
                    <a:pt x="16590" y="45954"/>
                  </a:moveTo>
                  <a:lnTo>
                    <a:pt x="140884" y="45954"/>
                  </a:lnTo>
                  <a:lnTo>
                    <a:pt x="124559" y="10601"/>
                  </a:lnTo>
                  <a:lnTo>
                    <a:pt x="32862" y="10601"/>
                  </a:lnTo>
                  <a:lnTo>
                    <a:pt x="16590" y="459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03E33C1A-4D3D-4B06-B241-CA65D3783BAF}"/>
                </a:ext>
              </a:extLst>
            </p:cNvPr>
            <p:cNvSpPr/>
            <p:nvPr/>
          </p:nvSpPr>
          <p:spPr>
            <a:xfrm>
              <a:off x="5418929" y="3677481"/>
              <a:ext cx="58304" cy="26502"/>
            </a:xfrm>
            <a:custGeom>
              <a:avLst/>
              <a:gdLst>
                <a:gd name="connsiteX0" fmla="*/ 63445 w 58304"/>
                <a:gd name="connsiteY0" fmla="*/ 29258 h 26501"/>
                <a:gd name="connsiteX1" fmla="*/ 0 w 58304"/>
                <a:gd name="connsiteY1" fmla="*/ 29258 h 26501"/>
                <a:gd name="connsiteX2" fmla="*/ 0 w 58304"/>
                <a:gd name="connsiteY2" fmla="*/ 0 h 26501"/>
                <a:gd name="connsiteX3" fmla="*/ 63445 w 58304"/>
                <a:gd name="connsiteY3" fmla="*/ 0 h 26501"/>
                <a:gd name="connsiteX4" fmla="*/ 63445 w 58304"/>
                <a:gd name="connsiteY4" fmla="*/ 29258 h 26501"/>
                <a:gd name="connsiteX5" fmla="*/ 10548 w 58304"/>
                <a:gd name="connsiteY5" fmla="*/ 18657 h 26501"/>
                <a:gd name="connsiteX6" fmla="*/ 52792 w 58304"/>
                <a:gd name="connsiteY6" fmla="*/ 18657 h 26501"/>
                <a:gd name="connsiteX7" fmla="*/ 52792 w 58304"/>
                <a:gd name="connsiteY7" fmla="*/ 10601 h 26501"/>
                <a:gd name="connsiteX8" fmla="*/ 10548 w 58304"/>
                <a:gd name="connsiteY8" fmla="*/ 10601 h 26501"/>
                <a:gd name="connsiteX9" fmla="*/ 10548 w 58304"/>
                <a:gd name="connsiteY9" fmla="*/ 1865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26501">
                  <a:moveTo>
                    <a:pt x="63445" y="29258"/>
                  </a:moveTo>
                  <a:lnTo>
                    <a:pt x="0" y="29258"/>
                  </a:lnTo>
                  <a:lnTo>
                    <a:pt x="0" y="0"/>
                  </a:lnTo>
                  <a:lnTo>
                    <a:pt x="63445" y="0"/>
                  </a:lnTo>
                  <a:lnTo>
                    <a:pt x="63445" y="29258"/>
                  </a:lnTo>
                  <a:close/>
                  <a:moveTo>
                    <a:pt x="10548" y="18657"/>
                  </a:moveTo>
                  <a:lnTo>
                    <a:pt x="52792" y="18657"/>
                  </a:lnTo>
                  <a:lnTo>
                    <a:pt x="52792" y="10601"/>
                  </a:lnTo>
                  <a:lnTo>
                    <a:pt x="10548" y="10601"/>
                  </a:lnTo>
                  <a:lnTo>
                    <a:pt x="10548" y="1865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0E0EC67F-ACED-4C3D-AEC0-2BA4E62C9797}"/>
                </a:ext>
              </a:extLst>
            </p:cNvPr>
            <p:cNvSpPr/>
            <p:nvPr/>
          </p:nvSpPr>
          <p:spPr>
            <a:xfrm>
              <a:off x="5645641" y="3846753"/>
              <a:ext cx="26502" cy="58304"/>
            </a:xfrm>
            <a:custGeom>
              <a:avLst/>
              <a:gdLst>
                <a:gd name="connsiteX0" fmla="*/ 5339 w 26501"/>
                <a:gd name="connsiteY0" fmla="*/ 58804 h 58304"/>
                <a:gd name="connsiteX1" fmla="*/ 1205 w 26501"/>
                <a:gd name="connsiteY1" fmla="*/ 56843 h 58304"/>
                <a:gd name="connsiteX2" fmla="*/ 1947 w 26501"/>
                <a:gd name="connsiteY2" fmla="*/ 49369 h 58304"/>
                <a:gd name="connsiteX3" fmla="*/ 20127 w 26501"/>
                <a:gd name="connsiteY3" fmla="*/ 10889 h 58304"/>
                <a:gd name="connsiteX4" fmla="*/ 19862 w 26501"/>
                <a:gd name="connsiteY4" fmla="*/ 5853 h 58304"/>
                <a:gd name="connsiteX5" fmla="*/ 24579 w 26501"/>
                <a:gd name="connsiteY5" fmla="*/ 23 h 58304"/>
                <a:gd name="connsiteX6" fmla="*/ 30410 w 26501"/>
                <a:gd name="connsiteY6" fmla="*/ 4740 h 58304"/>
                <a:gd name="connsiteX7" fmla="*/ 30728 w 26501"/>
                <a:gd name="connsiteY7" fmla="*/ 10889 h 58304"/>
                <a:gd name="connsiteX8" fmla="*/ 8625 w 26501"/>
                <a:gd name="connsiteY8" fmla="*/ 57638 h 58304"/>
                <a:gd name="connsiteX9" fmla="*/ 5339 w 26501"/>
                <a:gd name="connsiteY9" fmla="*/ 5880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58304">
                  <a:moveTo>
                    <a:pt x="5339" y="58804"/>
                  </a:moveTo>
                  <a:cubicBezTo>
                    <a:pt x="3802" y="58804"/>
                    <a:pt x="2265" y="58115"/>
                    <a:pt x="1205" y="56843"/>
                  </a:cubicBezTo>
                  <a:cubicBezTo>
                    <a:pt x="-650" y="54564"/>
                    <a:pt x="-332" y="51224"/>
                    <a:pt x="1947" y="49369"/>
                  </a:cubicBezTo>
                  <a:cubicBezTo>
                    <a:pt x="13555" y="39882"/>
                    <a:pt x="20233" y="25836"/>
                    <a:pt x="20127" y="10889"/>
                  </a:cubicBezTo>
                  <a:cubicBezTo>
                    <a:pt x="20127" y="9192"/>
                    <a:pt x="20021" y="7496"/>
                    <a:pt x="19862" y="5853"/>
                  </a:cubicBezTo>
                  <a:cubicBezTo>
                    <a:pt x="19544" y="2938"/>
                    <a:pt x="21664" y="341"/>
                    <a:pt x="24579" y="23"/>
                  </a:cubicBezTo>
                  <a:cubicBezTo>
                    <a:pt x="27495" y="-242"/>
                    <a:pt x="30092" y="1825"/>
                    <a:pt x="30410" y="4740"/>
                  </a:cubicBezTo>
                  <a:cubicBezTo>
                    <a:pt x="30622" y="6754"/>
                    <a:pt x="30728" y="8821"/>
                    <a:pt x="30728" y="10889"/>
                  </a:cubicBezTo>
                  <a:cubicBezTo>
                    <a:pt x="30781" y="29069"/>
                    <a:pt x="22724" y="46136"/>
                    <a:pt x="8625" y="57638"/>
                  </a:cubicBezTo>
                  <a:cubicBezTo>
                    <a:pt x="7724" y="58380"/>
                    <a:pt x="6505" y="58804"/>
                    <a:pt x="5339" y="588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3" name="Group 772">
            <a:extLst>
              <a:ext uri="{FF2B5EF4-FFF2-40B4-BE49-F238E27FC236}">
                <a16:creationId xmlns:a16="http://schemas.microsoft.com/office/drawing/2014/main" id="{06C5761D-E429-4F10-88AB-A02421030CDD}"/>
              </a:ext>
            </a:extLst>
          </p:cNvPr>
          <p:cNvGrpSpPr/>
          <p:nvPr/>
        </p:nvGrpSpPr>
        <p:grpSpPr>
          <a:xfrm>
            <a:off x="6387019" y="3636375"/>
            <a:ext cx="468183" cy="394301"/>
            <a:chOff x="6427646" y="3670591"/>
            <a:chExt cx="386928" cy="325868"/>
          </a:xfrm>
        </p:grpSpPr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764CDD53-B0F7-4C40-A14E-420CB9F2DC7E}"/>
                </a:ext>
              </a:extLst>
            </p:cNvPr>
            <p:cNvSpPr/>
            <p:nvPr/>
          </p:nvSpPr>
          <p:spPr>
            <a:xfrm>
              <a:off x="6427646" y="3726139"/>
              <a:ext cx="386928" cy="270320"/>
            </a:xfrm>
            <a:custGeom>
              <a:avLst/>
              <a:gdLst>
                <a:gd name="connsiteX0" fmla="*/ 351628 w 386928"/>
                <a:gd name="connsiteY0" fmla="*/ 271168 h 270319"/>
                <a:gd name="connsiteX1" fmla="*/ 36838 w 386928"/>
                <a:gd name="connsiteY1" fmla="*/ 271168 h 270319"/>
                <a:gd name="connsiteX2" fmla="*/ 0 w 386928"/>
                <a:gd name="connsiteY2" fmla="*/ 234330 h 270319"/>
                <a:gd name="connsiteX3" fmla="*/ 0 w 386928"/>
                <a:gd name="connsiteY3" fmla="*/ 36838 h 270319"/>
                <a:gd name="connsiteX4" fmla="*/ 36838 w 386928"/>
                <a:gd name="connsiteY4" fmla="*/ 0 h 270319"/>
                <a:gd name="connsiteX5" fmla="*/ 351628 w 386928"/>
                <a:gd name="connsiteY5" fmla="*/ 0 h 270319"/>
                <a:gd name="connsiteX6" fmla="*/ 388465 w 386928"/>
                <a:gd name="connsiteY6" fmla="*/ 36838 h 270319"/>
                <a:gd name="connsiteX7" fmla="*/ 388465 w 386928"/>
                <a:gd name="connsiteY7" fmla="*/ 234330 h 270319"/>
                <a:gd name="connsiteX8" fmla="*/ 351628 w 386928"/>
                <a:gd name="connsiteY8" fmla="*/ 271168 h 270319"/>
                <a:gd name="connsiteX9" fmla="*/ 36838 w 386928"/>
                <a:gd name="connsiteY9" fmla="*/ 10654 h 270319"/>
                <a:gd name="connsiteX10" fmla="*/ 10601 w 386928"/>
                <a:gd name="connsiteY10" fmla="*/ 36891 h 270319"/>
                <a:gd name="connsiteX11" fmla="*/ 10601 w 386928"/>
                <a:gd name="connsiteY11" fmla="*/ 234383 h 270319"/>
                <a:gd name="connsiteX12" fmla="*/ 36838 w 386928"/>
                <a:gd name="connsiteY12" fmla="*/ 260620 h 270319"/>
                <a:gd name="connsiteX13" fmla="*/ 351628 w 386928"/>
                <a:gd name="connsiteY13" fmla="*/ 260620 h 270319"/>
                <a:gd name="connsiteX14" fmla="*/ 377864 w 386928"/>
                <a:gd name="connsiteY14" fmla="*/ 234383 h 270319"/>
                <a:gd name="connsiteX15" fmla="*/ 377864 w 386928"/>
                <a:gd name="connsiteY15" fmla="*/ 36891 h 270319"/>
                <a:gd name="connsiteX16" fmla="*/ 351628 w 386928"/>
                <a:gd name="connsiteY16" fmla="*/ 10654 h 270319"/>
                <a:gd name="connsiteX17" fmla="*/ 36838 w 386928"/>
                <a:gd name="connsiteY17" fmla="*/ 10654 h 27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6928" h="270319">
                  <a:moveTo>
                    <a:pt x="351628" y="271168"/>
                  </a:moveTo>
                  <a:lnTo>
                    <a:pt x="36838" y="271168"/>
                  </a:lnTo>
                  <a:cubicBezTo>
                    <a:pt x="16537" y="271168"/>
                    <a:pt x="0" y="254631"/>
                    <a:pt x="0" y="234330"/>
                  </a:cubicBezTo>
                  <a:lnTo>
                    <a:pt x="0" y="36838"/>
                  </a:lnTo>
                  <a:cubicBezTo>
                    <a:pt x="0" y="16537"/>
                    <a:pt x="16537" y="0"/>
                    <a:pt x="36838" y="0"/>
                  </a:cubicBezTo>
                  <a:lnTo>
                    <a:pt x="351628" y="0"/>
                  </a:lnTo>
                  <a:cubicBezTo>
                    <a:pt x="371928" y="0"/>
                    <a:pt x="388465" y="16537"/>
                    <a:pt x="388465" y="36838"/>
                  </a:cubicBezTo>
                  <a:lnTo>
                    <a:pt x="388465" y="234330"/>
                  </a:lnTo>
                  <a:cubicBezTo>
                    <a:pt x="388412" y="254683"/>
                    <a:pt x="371928" y="271168"/>
                    <a:pt x="351628" y="271168"/>
                  </a:cubicBezTo>
                  <a:close/>
                  <a:moveTo>
                    <a:pt x="36838" y="10654"/>
                  </a:moveTo>
                  <a:cubicBezTo>
                    <a:pt x="22367" y="10654"/>
                    <a:pt x="10601" y="22421"/>
                    <a:pt x="10601" y="36891"/>
                  </a:cubicBezTo>
                  <a:lnTo>
                    <a:pt x="10601" y="234383"/>
                  </a:lnTo>
                  <a:cubicBezTo>
                    <a:pt x="10601" y="248853"/>
                    <a:pt x="22367" y="260620"/>
                    <a:pt x="36838" y="260620"/>
                  </a:cubicBezTo>
                  <a:lnTo>
                    <a:pt x="351628" y="260620"/>
                  </a:lnTo>
                  <a:cubicBezTo>
                    <a:pt x="366098" y="260620"/>
                    <a:pt x="377864" y="248853"/>
                    <a:pt x="377864" y="234383"/>
                  </a:cubicBezTo>
                  <a:lnTo>
                    <a:pt x="377864" y="36891"/>
                  </a:lnTo>
                  <a:cubicBezTo>
                    <a:pt x="377864" y="22421"/>
                    <a:pt x="366098" y="10654"/>
                    <a:pt x="351628" y="10654"/>
                  </a:cubicBezTo>
                  <a:lnTo>
                    <a:pt x="36838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BD3F718-F678-4D47-B09B-2896AAFCF554}"/>
                </a:ext>
              </a:extLst>
            </p:cNvPr>
            <p:cNvSpPr/>
            <p:nvPr/>
          </p:nvSpPr>
          <p:spPr>
            <a:xfrm>
              <a:off x="6595403" y="3790697"/>
              <a:ext cx="143110" cy="143110"/>
            </a:xfrm>
            <a:custGeom>
              <a:avLst/>
              <a:gdLst>
                <a:gd name="connsiteX0" fmla="*/ 72563 w 143110"/>
                <a:gd name="connsiteY0" fmla="*/ 145125 h 143110"/>
                <a:gd name="connsiteX1" fmla="*/ 0 w 143110"/>
                <a:gd name="connsiteY1" fmla="*/ 72562 h 143110"/>
                <a:gd name="connsiteX2" fmla="*/ 72563 w 143110"/>
                <a:gd name="connsiteY2" fmla="*/ 0 h 143110"/>
                <a:gd name="connsiteX3" fmla="*/ 145125 w 143110"/>
                <a:gd name="connsiteY3" fmla="*/ 72562 h 143110"/>
                <a:gd name="connsiteX4" fmla="*/ 72563 w 143110"/>
                <a:gd name="connsiteY4" fmla="*/ 145125 h 143110"/>
                <a:gd name="connsiteX5" fmla="*/ 72563 w 143110"/>
                <a:gd name="connsiteY5" fmla="*/ 10601 h 143110"/>
                <a:gd name="connsiteX6" fmla="*/ 10601 w 143110"/>
                <a:gd name="connsiteY6" fmla="*/ 72562 h 143110"/>
                <a:gd name="connsiteX7" fmla="*/ 72563 w 143110"/>
                <a:gd name="connsiteY7" fmla="*/ 134524 h 143110"/>
                <a:gd name="connsiteX8" fmla="*/ 134524 w 143110"/>
                <a:gd name="connsiteY8" fmla="*/ 72562 h 143110"/>
                <a:gd name="connsiteX9" fmla="*/ 72563 w 143110"/>
                <a:gd name="connsiteY9" fmla="*/ 10601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0" h="143110">
                  <a:moveTo>
                    <a:pt x="72563" y="145125"/>
                  </a:moveTo>
                  <a:cubicBezTo>
                    <a:pt x="32544" y="145125"/>
                    <a:pt x="0" y="112580"/>
                    <a:pt x="0" y="72562"/>
                  </a:cubicBezTo>
                  <a:cubicBezTo>
                    <a:pt x="0" y="32544"/>
                    <a:pt x="32544" y="0"/>
                    <a:pt x="72563" y="0"/>
                  </a:cubicBezTo>
                  <a:cubicBezTo>
                    <a:pt x="112580" y="0"/>
                    <a:pt x="145125" y="32544"/>
                    <a:pt x="145125" y="72562"/>
                  </a:cubicBezTo>
                  <a:cubicBezTo>
                    <a:pt x="145125" y="112580"/>
                    <a:pt x="112580" y="145125"/>
                    <a:pt x="72563" y="145125"/>
                  </a:cubicBezTo>
                  <a:close/>
                  <a:moveTo>
                    <a:pt x="72563" y="10601"/>
                  </a:moveTo>
                  <a:cubicBezTo>
                    <a:pt x="38375" y="10601"/>
                    <a:pt x="10601" y="38428"/>
                    <a:pt x="10601" y="72562"/>
                  </a:cubicBezTo>
                  <a:cubicBezTo>
                    <a:pt x="10601" y="106750"/>
                    <a:pt x="38428" y="134524"/>
                    <a:pt x="72563" y="134524"/>
                  </a:cubicBezTo>
                  <a:cubicBezTo>
                    <a:pt x="106750" y="134524"/>
                    <a:pt x="134524" y="106697"/>
                    <a:pt x="134524" y="72562"/>
                  </a:cubicBezTo>
                  <a:cubicBezTo>
                    <a:pt x="134524" y="38375"/>
                    <a:pt x="106750" y="10601"/>
                    <a:pt x="725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7CDEDDF-84F9-45CF-9102-CBE53E9B2216}"/>
                </a:ext>
              </a:extLst>
            </p:cNvPr>
            <p:cNvSpPr/>
            <p:nvPr/>
          </p:nvSpPr>
          <p:spPr>
            <a:xfrm>
              <a:off x="6678799" y="3862634"/>
              <a:ext cx="31802" cy="42403"/>
            </a:xfrm>
            <a:custGeom>
              <a:avLst/>
              <a:gdLst>
                <a:gd name="connsiteX0" fmla="*/ 5279 w 31802"/>
                <a:gd name="connsiteY0" fmla="*/ 44671 h 42403"/>
                <a:gd name="connsiteX1" fmla="*/ 403 w 31802"/>
                <a:gd name="connsiteY1" fmla="*/ 41385 h 42403"/>
                <a:gd name="connsiteX2" fmla="*/ 3265 w 31802"/>
                <a:gd name="connsiteY2" fmla="*/ 34442 h 42403"/>
                <a:gd name="connsiteX3" fmla="*/ 25580 w 31802"/>
                <a:gd name="connsiteY3" fmla="*/ 4706 h 42403"/>
                <a:gd name="connsiteX4" fmla="*/ 31463 w 31802"/>
                <a:gd name="connsiteY4" fmla="*/ 42 h 42403"/>
                <a:gd name="connsiteX5" fmla="*/ 36127 w 31802"/>
                <a:gd name="connsiteY5" fmla="*/ 5926 h 42403"/>
                <a:gd name="connsiteX6" fmla="*/ 7346 w 31802"/>
                <a:gd name="connsiteY6" fmla="*/ 44247 h 42403"/>
                <a:gd name="connsiteX7" fmla="*/ 5279 w 31802"/>
                <a:gd name="connsiteY7" fmla="*/ 446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42403">
                  <a:moveTo>
                    <a:pt x="5279" y="44671"/>
                  </a:moveTo>
                  <a:cubicBezTo>
                    <a:pt x="3212" y="44671"/>
                    <a:pt x="1250" y="43452"/>
                    <a:pt x="403" y="41385"/>
                  </a:cubicBezTo>
                  <a:cubicBezTo>
                    <a:pt x="-711" y="38682"/>
                    <a:pt x="562" y="35555"/>
                    <a:pt x="3265" y="34442"/>
                  </a:cubicBezTo>
                  <a:cubicBezTo>
                    <a:pt x="15562" y="29300"/>
                    <a:pt x="24095" y="17957"/>
                    <a:pt x="25580" y="4706"/>
                  </a:cubicBezTo>
                  <a:cubicBezTo>
                    <a:pt x="25897" y="1791"/>
                    <a:pt x="28494" y="-329"/>
                    <a:pt x="31463" y="42"/>
                  </a:cubicBezTo>
                  <a:cubicBezTo>
                    <a:pt x="34378" y="360"/>
                    <a:pt x="36445" y="3010"/>
                    <a:pt x="36127" y="5926"/>
                  </a:cubicBezTo>
                  <a:cubicBezTo>
                    <a:pt x="34219" y="22940"/>
                    <a:pt x="23194" y="37622"/>
                    <a:pt x="7346" y="44247"/>
                  </a:cubicBezTo>
                  <a:cubicBezTo>
                    <a:pt x="6657" y="44565"/>
                    <a:pt x="5968" y="44671"/>
                    <a:pt x="5279" y="446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BDD1F7BF-0F33-42DD-8247-791DAEFF8E7D}"/>
                </a:ext>
              </a:extLst>
            </p:cNvPr>
            <p:cNvSpPr/>
            <p:nvPr/>
          </p:nvSpPr>
          <p:spPr>
            <a:xfrm>
              <a:off x="6564555" y="3759902"/>
              <a:ext cx="206715" cy="206715"/>
            </a:xfrm>
            <a:custGeom>
              <a:avLst/>
              <a:gdLst>
                <a:gd name="connsiteX0" fmla="*/ 103411 w 206715"/>
                <a:gd name="connsiteY0" fmla="*/ 206821 h 206715"/>
                <a:gd name="connsiteX1" fmla="*/ 0 w 206715"/>
                <a:gd name="connsiteY1" fmla="*/ 103411 h 206715"/>
                <a:gd name="connsiteX2" fmla="*/ 103411 w 206715"/>
                <a:gd name="connsiteY2" fmla="*/ 0 h 206715"/>
                <a:gd name="connsiteX3" fmla="*/ 206821 w 206715"/>
                <a:gd name="connsiteY3" fmla="*/ 103411 h 206715"/>
                <a:gd name="connsiteX4" fmla="*/ 103411 w 206715"/>
                <a:gd name="connsiteY4" fmla="*/ 206821 h 206715"/>
                <a:gd name="connsiteX5" fmla="*/ 103411 w 206715"/>
                <a:gd name="connsiteY5" fmla="*/ 10548 h 206715"/>
                <a:gd name="connsiteX6" fmla="*/ 10601 w 206715"/>
                <a:gd name="connsiteY6" fmla="*/ 103358 h 206715"/>
                <a:gd name="connsiteX7" fmla="*/ 103411 w 206715"/>
                <a:gd name="connsiteY7" fmla="*/ 196167 h 206715"/>
                <a:gd name="connsiteX8" fmla="*/ 196220 w 206715"/>
                <a:gd name="connsiteY8" fmla="*/ 103358 h 206715"/>
                <a:gd name="connsiteX9" fmla="*/ 103411 w 206715"/>
                <a:gd name="connsiteY9" fmla="*/ 10548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715" h="206715">
                  <a:moveTo>
                    <a:pt x="103411" y="206821"/>
                  </a:moveTo>
                  <a:cubicBezTo>
                    <a:pt x="46378" y="206821"/>
                    <a:pt x="0" y="160443"/>
                    <a:pt x="0" y="103411"/>
                  </a:cubicBezTo>
                  <a:cubicBezTo>
                    <a:pt x="0" y="46378"/>
                    <a:pt x="46378" y="0"/>
                    <a:pt x="103411" y="0"/>
                  </a:cubicBezTo>
                  <a:cubicBezTo>
                    <a:pt x="160443" y="0"/>
                    <a:pt x="206821" y="46378"/>
                    <a:pt x="206821" y="103411"/>
                  </a:cubicBezTo>
                  <a:cubicBezTo>
                    <a:pt x="206821" y="160443"/>
                    <a:pt x="160443" y="206821"/>
                    <a:pt x="103411" y="206821"/>
                  </a:cubicBezTo>
                  <a:close/>
                  <a:moveTo>
                    <a:pt x="103411" y="10548"/>
                  </a:moveTo>
                  <a:cubicBezTo>
                    <a:pt x="52209" y="10548"/>
                    <a:pt x="10601" y="52209"/>
                    <a:pt x="10601" y="103358"/>
                  </a:cubicBezTo>
                  <a:cubicBezTo>
                    <a:pt x="10601" y="154506"/>
                    <a:pt x="52262" y="196167"/>
                    <a:pt x="103411" y="196167"/>
                  </a:cubicBezTo>
                  <a:cubicBezTo>
                    <a:pt x="154559" y="196167"/>
                    <a:pt x="196220" y="154506"/>
                    <a:pt x="196220" y="103358"/>
                  </a:cubicBezTo>
                  <a:cubicBezTo>
                    <a:pt x="196220" y="52209"/>
                    <a:pt x="154612" y="10548"/>
                    <a:pt x="103411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B4213FBB-156E-409A-A725-BDEAC3A7477D}"/>
                </a:ext>
              </a:extLst>
            </p:cNvPr>
            <p:cNvSpPr/>
            <p:nvPr/>
          </p:nvSpPr>
          <p:spPr>
            <a:xfrm>
              <a:off x="6467982" y="3772835"/>
              <a:ext cx="47703" cy="164312"/>
            </a:xfrm>
            <a:custGeom>
              <a:avLst/>
              <a:gdLst>
                <a:gd name="connsiteX0" fmla="*/ 38004 w 47703"/>
                <a:gd name="connsiteY0" fmla="*/ 165584 h 164311"/>
                <a:gd name="connsiteX1" fmla="*/ 13092 w 47703"/>
                <a:gd name="connsiteY1" fmla="*/ 165584 h 164311"/>
                <a:gd name="connsiteX2" fmla="*/ 0 w 47703"/>
                <a:gd name="connsiteY2" fmla="*/ 152492 h 164311"/>
                <a:gd name="connsiteX3" fmla="*/ 0 w 47703"/>
                <a:gd name="connsiteY3" fmla="*/ 13092 h 164311"/>
                <a:gd name="connsiteX4" fmla="*/ 13092 w 47703"/>
                <a:gd name="connsiteY4" fmla="*/ 0 h 164311"/>
                <a:gd name="connsiteX5" fmla="*/ 38004 w 47703"/>
                <a:gd name="connsiteY5" fmla="*/ 0 h 164311"/>
                <a:gd name="connsiteX6" fmla="*/ 51095 w 47703"/>
                <a:gd name="connsiteY6" fmla="*/ 13092 h 164311"/>
                <a:gd name="connsiteX7" fmla="*/ 51095 w 47703"/>
                <a:gd name="connsiteY7" fmla="*/ 152492 h 164311"/>
                <a:gd name="connsiteX8" fmla="*/ 38004 w 47703"/>
                <a:gd name="connsiteY8" fmla="*/ 165584 h 164311"/>
                <a:gd name="connsiteX9" fmla="*/ 13092 w 47703"/>
                <a:gd name="connsiteY9" fmla="*/ 10548 h 164311"/>
                <a:gd name="connsiteX10" fmla="*/ 10601 w 47703"/>
                <a:gd name="connsiteY10" fmla="*/ 13039 h 164311"/>
                <a:gd name="connsiteX11" fmla="*/ 10601 w 47703"/>
                <a:gd name="connsiteY11" fmla="*/ 152439 h 164311"/>
                <a:gd name="connsiteX12" fmla="*/ 13092 w 47703"/>
                <a:gd name="connsiteY12" fmla="*/ 154930 h 164311"/>
                <a:gd name="connsiteX13" fmla="*/ 38004 w 47703"/>
                <a:gd name="connsiteY13" fmla="*/ 154930 h 164311"/>
                <a:gd name="connsiteX14" fmla="*/ 40495 w 47703"/>
                <a:gd name="connsiteY14" fmla="*/ 152439 h 164311"/>
                <a:gd name="connsiteX15" fmla="*/ 40495 w 47703"/>
                <a:gd name="connsiteY15" fmla="*/ 13039 h 164311"/>
                <a:gd name="connsiteX16" fmla="*/ 38004 w 47703"/>
                <a:gd name="connsiteY16" fmla="*/ 10548 h 164311"/>
                <a:gd name="connsiteX17" fmla="*/ 13092 w 47703"/>
                <a:gd name="connsiteY17" fmla="*/ 10548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703" h="164311">
                  <a:moveTo>
                    <a:pt x="38004" y="165584"/>
                  </a:moveTo>
                  <a:lnTo>
                    <a:pt x="13092" y="165584"/>
                  </a:lnTo>
                  <a:cubicBezTo>
                    <a:pt x="5883" y="165584"/>
                    <a:pt x="0" y="159701"/>
                    <a:pt x="0" y="152492"/>
                  </a:cubicBezTo>
                  <a:lnTo>
                    <a:pt x="0" y="13092"/>
                  </a:lnTo>
                  <a:cubicBezTo>
                    <a:pt x="0" y="5883"/>
                    <a:pt x="5883" y="0"/>
                    <a:pt x="13092" y="0"/>
                  </a:cubicBezTo>
                  <a:lnTo>
                    <a:pt x="38004" y="0"/>
                  </a:lnTo>
                  <a:cubicBezTo>
                    <a:pt x="45212" y="0"/>
                    <a:pt x="51095" y="5883"/>
                    <a:pt x="51095" y="13092"/>
                  </a:cubicBezTo>
                  <a:lnTo>
                    <a:pt x="51095" y="152492"/>
                  </a:lnTo>
                  <a:cubicBezTo>
                    <a:pt x="51095" y="159701"/>
                    <a:pt x="45212" y="165584"/>
                    <a:pt x="38004" y="165584"/>
                  </a:cubicBezTo>
                  <a:close/>
                  <a:moveTo>
                    <a:pt x="13092" y="10548"/>
                  </a:moveTo>
                  <a:cubicBezTo>
                    <a:pt x="11714" y="10548"/>
                    <a:pt x="10601" y="11661"/>
                    <a:pt x="10601" y="13039"/>
                  </a:cubicBezTo>
                  <a:lnTo>
                    <a:pt x="10601" y="152439"/>
                  </a:lnTo>
                  <a:cubicBezTo>
                    <a:pt x="10601" y="153817"/>
                    <a:pt x="11714" y="154930"/>
                    <a:pt x="13092" y="154930"/>
                  </a:cubicBezTo>
                  <a:lnTo>
                    <a:pt x="38004" y="154930"/>
                  </a:lnTo>
                  <a:cubicBezTo>
                    <a:pt x="39382" y="154930"/>
                    <a:pt x="40495" y="153817"/>
                    <a:pt x="40495" y="152439"/>
                  </a:cubicBezTo>
                  <a:lnTo>
                    <a:pt x="40495" y="13039"/>
                  </a:lnTo>
                  <a:cubicBezTo>
                    <a:pt x="40495" y="11661"/>
                    <a:pt x="39382" y="10548"/>
                    <a:pt x="38004" y="10548"/>
                  </a:cubicBezTo>
                  <a:lnTo>
                    <a:pt x="13092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AAABC90-DA6F-4343-BF08-33B0E8027C57}"/>
                </a:ext>
              </a:extLst>
            </p:cNvPr>
            <p:cNvSpPr/>
            <p:nvPr/>
          </p:nvSpPr>
          <p:spPr>
            <a:xfrm>
              <a:off x="6750545" y="3749142"/>
              <a:ext cx="31802" cy="31802"/>
            </a:xfrm>
            <a:custGeom>
              <a:avLst/>
              <a:gdLst>
                <a:gd name="connsiteX0" fmla="*/ 18339 w 31802"/>
                <a:gd name="connsiteY0" fmla="*/ 36679 h 31802"/>
                <a:gd name="connsiteX1" fmla="*/ 0 w 31802"/>
                <a:gd name="connsiteY1" fmla="*/ 18339 h 31802"/>
                <a:gd name="connsiteX2" fmla="*/ 18339 w 31802"/>
                <a:gd name="connsiteY2" fmla="*/ 0 h 31802"/>
                <a:gd name="connsiteX3" fmla="*/ 36679 w 31802"/>
                <a:gd name="connsiteY3" fmla="*/ 18339 h 31802"/>
                <a:gd name="connsiteX4" fmla="*/ 18339 w 31802"/>
                <a:gd name="connsiteY4" fmla="*/ 36679 h 31802"/>
                <a:gd name="connsiteX5" fmla="*/ 18339 w 31802"/>
                <a:gd name="connsiteY5" fmla="*/ 10548 h 31802"/>
                <a:gd name="connsiteX6" fmla="*/ 10601 w 31802"/>
                <a:gd name="connsiteY6" fmla="*/ 18286 h 31802"/>
                <a:gd name="connsiteX7" fmla="*/ 18339 w 31802"/>
                <a:gd name="connsiteY7" fmla="*/ 26025 h 31802"/>
                <a:gd name="connsiteX8" fmla="*/ 26078 w 31802"/>
                <a:gd name="connsiteY8" fmla="*/ 18286 h 31802"/>
                <a:gd name="connsiteX9" fmla="*/ 18339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339" y="36679"/>
                  </a:moveTo>
                  <a:cubicBezTo>
                    <a:pt x="8216" y="36679"/>
                    <a:pt x="0" y="28463"/>
                    <a:pt x="0" y="18339"/>
                  </a:cubicBezTo>
                  <a:cubicBezTo>
                    <a:pt x="0" y="8216"/>
                    <a:pt x="8216" y="0"/>
                    <a:pt x="18339" y="0"/>
                  </a:cubicBezTo>
                  <a:cubicBezTo>
                    <a:pt x="28463" y="0"/>
                    <a:pt x="36679" y="8216"/>
                    <a:pt x="36679" y="18339"/>
                  </a:cubicBezTo>
                  <a:cubicBezTo>
                    <a:pt x="36679" y="28463"/>
                    <a:pt x="28463" y="36679"/>
                    <a:pt x="18339" y="36679"/>
                  </a:cubicBezTo>
                  <a:close/>
                  <a:moveTo>
                    <a:pt x="18339" y="10548"/>
                  </a:moveTo>
                  <a:cubicBezTo>
                    <a:pt x="14046" y="10548"/>
                    <a:pt x="10601" y="14046"/>
                    <a:pt x="10601" y="18286"/>
                  </a:cubicBezTo>
                  <a:cubicBezTo>
                    <a:pt x="10601" y="22527"/>
                    <a:pt x="14099" y="26025"/>
                    <a:pt x="18339" y="26025"/>
                  </a:cubicBezTo>
                  <a:cubicBezTo>
                    <a:pt x="22580" y="26025"/>
                    <a:pt x="26078" y="22527"/>
                    <a:pt x="26078" y="18286"/>
                  </a:cubicBezTo>
                  <a:cubicBezTo>
                    <a:pt x="26078" y="14046"/>
                    <a:pt x="22633" y="10548"/>
                    <a:pt x="18339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3C96DE2-B08F-4ED2-8C04-4D0BC62A918A}"/>
                </a:ext>
              </a:extLst>
            </p:cNvPr>
            <p:cNvSpPr/>
            <p:nvPr/>
          </p:nvSpPr>
          <p:spPr>
            <a:xfrm>
              <a:off x="6461409" y="3696987"/>
              <a:ext cx="95407" cy="37103"/>
            </a:xfrm>
            <a:custGeom>
              <a:avLst/>
              <a:gdLst>
                <a:gd name="connsiteX0" fmla="*/ 96838 w 95406"/>
                <a:gd name="connsiteY0" fmla="*/ 39806 h 37102"/>
                <a:gd name="connsiteX1" fmla="*/ 0 w 95406"/>
                <a:gd name="connsiteY1" fmla="*/ 39806 h 37102"/>
                <a:gd name="connsiteX2" fmla="*/ 2809 w 95406"/>
                <a:gd name="connsiteY2" fmla="*/ 9965 h 37102"/>
                <a:gd name="connsiteX3" fmla="*/ 14682 w 95406"/>
                <a:gd name="connsiteY3" fmla="*/ 0 h 37102"/>
                <a:gd name="connsiteX4" fmla="*/ 82209 w 95406"/>
                <a:gd name="connsiteY4" fmla="*/ 0 h 37102"/>
                <a:gd name="connsiteX5" fmla="*/ 94082 w 95406"/>
                <a:gd name="connsiteY5" fmla="*/ 9965 h 37102"/>
                <a:gd name="connsiteX6" fmla="*/ 96838 w 95406"/>
                <a:gd name="connsiteY6" fmla="*/ 39806 h 37102"/>
                <a:gd name="connsiteX7" fmla="*/ 11608 w 95406"/>
                <a:gd name="connsiteY7" fmla="*/ 29205 h 37102"/>
                <a:gd name="connsiteX8" fmla="*/ 85177 w 95406"/>
                <a:gd name="connsiteY8" fmla="*/ 29205 h 37102"/>
                <a:gd name="connsiteX9" fmla="*/ 83481 w 95406"/>
                <a:gd name="connsiteY9" fmla="*/ 10972 h 37102"/>
                <a:gd name="connsiteX10" fmla="*/ 82156 w 95406"/>
                <a:gd name="connsiteY10" fmla="*/ 10601 h 37102"/>
                <a:gd name="connsiteX11" fmla="*/ 14629 w 95406"/>
                <a:gd name="connsiteY11" fmla="*/ 10601 h 37102"/>
                <a:gd name="connsiteX12" fmla="*/ 13304 w 95406"/>
                <a:gd name="connsiteY12" fmla="*/ 11078 h 37102"/>
                <a:gd name="connsiteX13" fmla="*/ 11608 w 95406"/>
                <a:gd name="connsiteY13" fmla="*/ 2920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406" h="37102">
                  <a:moveTo>
                    <a:pt x="96838" y="39806"/>
                  </a:moveTo>
                  <a:lnTo>
                    <a:pt x="0" y="39806"/>
                  </a:lnTo>
                  <a:lnTo>
                    <a:pt x="2809" y="9965"/>
                  </a:lnTo>
                  <a:cubicBezTo>
                    <a:pt x="3339" y="4293"/>
                    <a:pt x="8428" y="0"/>
                    <a:pt x="14682" y="0"/>
                  </a:cubicBezTo>
                  <a:lnTo>
                    <a:pt x="82209" y="0"/>
                  </a:lnTo>
                  <a:cubicBezTo>
                    <a:pt x="88410" y="0"/>
                    <a:pt x="93552" y="4293"/>
                    <a:pt x="94082" y="9965"/>
                  </a:cubicBezTo>
                  <a:lnTo>
                    <a:pt x="96838" y="39806"/>
                  </a:lnTo>
                  <a:close/>
                  <a:moveTo>
                    <a:pt x="11608" y="29205"/>
                  </a:moveTo>
                  <a:lnTo>
                    <a:pt x="85177" y="29205"/>
                  </a:lnTo>
                  <a:lnTo>
                    <a:pt x="83481" y="10972"/>
                  </a:lnTo>
                  <a:cubicBezTo>
                    <a:pt x="83428" y="10972"/>
                    <a:pt x="83004" y="10601"/>
                    <a:pt x="82156" y="10601"/>
                  </a:cubicBezTo>
                  <a:lnTo>
                    <a:pt x="14629" y="10601"/>
                  </a:lnTo>
                  <a:cubicBezTo>
                    <a:pt x="13834" y="10601"/>
                    <a:pt x="13357" y="10972"/>
                    <a:pt x="13304" y="11078"/>
                  </a:cubicBezTo>
                  <a:lnTo>
                    <a:pt x="11608" y="2920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DF11741-12A9-426C-8A5D-010C310EA61D}"/>
                </a:ext>
              </a:extLst>
            </p:cNvPr>
            <p:cNvSpPr/>
            <p:nvPr/>
          </p:nvSpPr>
          <p:spPr>
            <a:xfrm>
              <a:off x="6486957" y="3687128"/>
              <a:ext cx="42403" cy="10601"/>
            </a:xfrm>
            <a:custGeom>
              <a:avLst/>
              <a:gdLst>
                <a:gd name="connsiteX0" fmla="*/ 40230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30 w 42403"/>
                <a:gd name="connsiteY4" fmla="*/ 0 h 10600"/>
                <a:gd name="connsiteX5" fmla="*/ 45530 w 42403"/>
                <a:gd name="connsiteY5" fmla="*/ 5300 h 10600"/>
                <a:gd name="connsiteX6" fmla="*/ 40230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3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30" y="0"/>
                  </a:lnTo>
                  <a:cubicBezTo>
                    <a:pt x="43145" y="0"/>
                    <a:pt x="45530" y="2385"/>
                    <a:pt x="45530" y="5300"/>
                  </a:cubicBezTo>
                  <a:cubicBezTo>
                    <a:pt x="45530" y="8216"/>
                    <a:pt x="43198" y="10601"/>
                    <a:pt x="4023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FA8E830-F9A0-40D4-A2B3-299EBB1A71BF}"/>
                </a:ext>
              </a:extLst>
            </p:cNvPr>
            <p:cNvSpPr/>
            <p:nvPr/>
          </p:nvSpPr>
          <p:spPr>
            <a:xfrm>
              <a:off x="6591325" y="3670591"/>
              <a:ext cx="185513" cy="63605"/>
            </a:xfrm>
            <a:custGeom>
              <a:avLst/>
              <a:gdLst>
                <a:gd name="connsiteX0" fmla="*/ 5297 w 185513"/>
                <a:gd name="connsiteY0" fmla="*/ 66202 h 63604"/>
                <a:gd name="connsiteX1" fmla="*/ 3124 w 185513"/>
                <a:gd name="connsiteY1" fmla="*/ 65725 h 63604"/>
                <a:gd name="connsiteX2" fmla="*/ 474 w 185513"/>
                <a:gd name="connsiteY2" fmla="*/ 58728 h 63604"/>
                <a:gd name="connsiteX3" fmla="*/ 24061 w 185513"/>
                <a:gd name="connsiteY3" fmla="*/ 6784 h 63604"/>
                <a:gd name="connsiteX4" fmla="*/ 34608 w 185513"/>
                <a:gd name="connsiteY4" fmla="*/ 0 h 63604"/>
                <a:gd name="connsiteX5" fmla="*/ 146235 w 185513"/>
                <a:gd name="connsiteY5" fmla="*/ 0 h 63604"/>
                <a:gd name="connsiteX6" fmla="*/ 156305 w 185513"/>
                <a:gd name="connsiteY6" fmla="*/ 5830 h 63604"/>
                <a:gd name="connsiteX7" fmla="*/ 186041 w 185513"/>
                <a:gd name="connsiteY7" fmla="*/ 57562 h 63604"/>
                <a:gd name="connsiteX8" fmla="*/ 184080 w 185513"/>
                <a:gd name="connsiteY8" fmla="*/ 64824 h 63604"/>
                <a:gd name="connsiteX9" fmla="*/ 176818 w 185513"/>
                <a:gd name="connsiteY9" fmla="*/ 62863 h 63604"/>
                <a:gd name="connsiteX10" fmla="*/ 147082 w 185513"/>
                <a:gd name="connsiteY10" fmla="*/ 11131 h 63604"/>
                <a:gd name="connsiteX11" fmla="*/ 146235 w 185513"/>
                <a:gd name="connsiteY11" fmla="*/ 10654 h 63604"/>
                <a:gd name="connsiteX12" fmla="*/ 34608 w 185513"/>
                <a:gd name="connsiteY12" fmla="*/ 10654 h 63604"/>
                <a:gd name="connsiteX13" fmla="*/ 33708 w 185513"/>
                <a:gd name="connsiteY13" fmla="*/ 11237 h 63604"/>
                <a:gd name="connsiteX14" fmla="*/ 10121 w 185513"/>
                <a:gd name="connsiteY14" fmla="*/ 63128 h 63604"/>
                <a:gd name="connsiteX15" fmla="*/ 5297 w 185513"/>
                <a:gd name="connsiteY15" fmla="*/ 66202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5513" h="63604">
                  <a:moveTo>
                    <a:pt x="5297" y="66202"/>
                  </a:moveTo>
                  <a:cubicBezTo>
                    <a:pt x="4556" y="66202"/>
                    <a:pt x="3813" y="66043"/>
                    <a:pt x="3124" y="65725"/>
                  </a:cubicBezTo>
                  <a:cubicBezTo>
                    <a:pt x="474" y="64506"/>
                    <a:pt x="-745" y="61379"/>
                    <a:pt x="474" y="58728"/>
                  </a:cubicBezTo>
                  <a:lnTo>
                    <a:pt x="24061" y="6784"/>
                  </a:lnTo>
                  <a:cubicBezTo>
                    <a:pt x="25969" y="2650"/>
                    <a:pt x="30103" y="0"/>
                    <a:pt x="34608" y="0"/>
                  </a:cubicBezTo>
                  <a:lnTo>
                    <a:pt x="146235" y="0"/>
                  </a:lnTo>
                  <a:cubicBezTo>
                    <a:pt x="150369" y="0"/>
                    <a:pt x="154238" y="2226"/>
                    <a:pt x="156305" y="5830"/>
                  </a:cubicBezTo>
                  <a:lnTo>
                    <a:pt x="186041" y="57562"/>
                  </a:lnTo>
                  <a:cubicBezTo>
                    <a:pt x="187524" y="60106"/>
                    <a:pt x="186624" y="63340"/>
                    <a:pt x="184080" y="64824"/>
                  </a:cubicBezTo>
                  <a:cubicBezTo>
                    <a:pt x="181535" y="66308"/>
                    <a:pt x="178302" y="65407"/>
                    <a:pt x="176818" y="62863"/>
                  </a:cubicBezTo>
                  <a:lnTo>
                    <a:pt x="147082" y="11131"/>
                  </a:lnTo>
                  <a:cubicBezTo>
                    <a:pt x="146924" y="10813"/>
                    <a:pt x="146553" y="10654"/>
                    <a:pt x="146235" y="10654"/>
                  </a:cubicBezTo>
                  <a:lnTo>
                    <a:pt x="34608" y="10654"/>
                  </a:lnTo>
                  <a:cubicBezTo>
                    <a:pt x="34238" y="10654"/>
                    <a:pt x="33866" y="10866"/>
                    <a:pt x="33708" y="11237"/>
                  </a:cubicBezTo>
                  <a:lnTo>
                    <a:pt x="10121" y="63128"/>
                  </a:lnTo>
                  <a:cubicBezTo>
                    <a:pt x="9219" y="65036"/>
                    <a:pt x="7311" y="66202"/>
                    <a:pt x="5297" y="662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E4419346-7D22-418E-8D21-3FFF3C80741E}"/>
                </a:ext>
              </a:extLst>
            </p:cNvPr>
            <p:cNvSpPr/>
            <p:nvPr/>
          </p:nvSpPr>
          <p:spPr>
            <a:xfrm>
              <a:off x="6629325" y="3689089"/>
              <a:ext cx="106008" cy="26502"/>
            </a:xfrm>
            <a:custGeom>
              <a:avLst/>
              <a:gdLst>
                <a:gd name="connsiteX0" fmla="*/ 95036 w 106007"/>
                <a:gd name="connsiteY0" fmla="*/ 29894 h 26501"/>
                <a:gd name="connsiteX1" fmla="*/ 12562 w 106007"/>
                <a:gd name="connsiteY1" fmla="*/ 29894 h 26501"/>
                <a:gd name="connsiteX2" fmla="*/ 0 w 106007"/>
                <a:gd name="connsiteY2" fmla="*/ 17332 h 26501"/>
                <a:gd name="connsiteX3" fmla="*/ 0 w 106007"/>
                <a:gd name="connsiteY3" fmla="*/ 12562 h 26501"/>
                <a:gd name="connsiteX4" fmla="*/ 12562 w 106007"/>
                <a:gd name="connsiteY4" fmla="*/ 0 h 26501"/>
                <a:gd name="connsiteX5" fmla="*/ 95036 w 106007"/>
                <a:gd name="connsiteY5" fmla="*/ 0 h 26501"/>
                <a:gd name="connsiteX6" fmla="*/ 107598 w 106007"/>
                <a:gd name="connsiteY6" fmla="*/ 12562 h 26501"/>
                <a:gd name="connsiteX7" fmla="*/ 107598 w 106007"/>
                <a:gd name="connsiteY7" fmla="*/ 17332 h 26501"/>
                <a:gd name="connsiteX8" fmla="*/ 95036 w 106007"/>
                <a:gd name="connsiteY8" fmla="*/ 29894 h 26501"/>
                <a:gd name="connsiteX9" fmla="*/ 12562 w 106007"/>
                <a:gd name="connsiteY9" fmla="*/ 10601 h 26501"/>
                <a:gd name="connsiteX10" fmla="*/ 10601 w 106007"/>
                <a:gd name="connsiteY10" fmla="*/ 12562 h 26501"/>
                <a:gd name="connsiteX11" fmla="*/ 10601 w 106007"/>
                <a:gd name="connsiteY11" fmla="*/ 17332 h 26501"/>
                <a:gd name="connsiteX12" fmla="*/ 12562 w 106007"/>
                <a:gd name="connsiteY12" fmla="*/ 19293 h 26501"/>
                <a:gd name="connsiteX13" fmla="*/ 95036 w 106007"/>
                <a:gd name="connsiteY13" fmla="*/ 19293 h 26501"/>
                <a:gd name="connsiteX14" fmla="*/ 96997 w 106007"/>
                <a:gd name="connsiteY14" fmla="*/ 17332 h 26501"/>
                <a:gd name="connsiteX15" fmla="*/ 96997 w 106007"/>
                <a:gd name="connsiteY15" fmla="*/ 12562 h 26501"/>
                <a:gd name="connsiteX16" fmla="*/ 95036 w 106007"/>
                <a:gd name="connsiteY16" fmla="*/ 10601 h 26501"/>
                <a:gd name="connsiteX17" fmla="*/ 12562 w 106007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07" h="26501">
                  <a:moveTo>
                    <a:pt x="95036" y="29894"/>
                  </a:moveTo>
                  <a:lnTo>
                    <a:pt x="12562" y="29894"/>
                  </a:lnTo>
                  <a:cubicBezTo>
                    <a:pt x="5619" y="29894"/>
                    <a:pt x="0" y="24276"/>
                    <a:pt x="0" y="17332"/>
                  </a:cubicBezTo>
                  <a:lnTo>
                    <a:pt x="0" y="12562"/>
                  </a:lnTo>
                  <a:cubicBezTo>
                    <a:pt x="0" y="5618"/>
                    <a:pt x="5619" y="0"/>
                    <a:pt x="12562" y="0"/>
                  </a:cubicBezTo>
                  <a:lnTo>
                    <a:pt x="95036" y="0"/>
                  </a:lnTo>
                  <a:cubicBezTo>
                    <a:pt x="101979" y="0"/>
                    <a:pt x="107598" y="5618"/>
                    <a:pt x="107598" y="12562"/>
                  </a:cubicBezTo>
                  <a:lnTo>
                    <a:pt x="107598" y="17332"/>
                  </a:lnTo>
                  <a:cubicBezTo>
                    <a:pt x="107598" y="24223"/>
                    <a:pt x="101979" y="29894"/>
                    <a:pt x="95036" y="29894"/>
                  </a:cubicBezTo>
                  <a:close/>
                  <a:moveTo>
                    <a:pt x="12562" y="10601"/>
                  </a:moveTo>
                  <a:cubicBezTo>
                    <a:pt x="11449" y="10601"/>
                    <a:pt x="10601" y="11502"/>
                    <a:pt x="10601" y="12562"/>
                  </a:cubicBezTo>
                  <a:lnTo>
                    <a:pt x="10601" y="17332"/>
                  </a:lnTo>
                  <a:cubicBezTo>
                    <a:pt x="10601" y="18445"/>
                    <a:pt x="11502" y="19293"/>
                    <a:pt x="12562" y="19293"/>
                  </a:cubicBezTo>
                  <a:lnTo>
                    <a:pt x="95036" y="19293"/>
                  </a:lnTo>
                  <a:cubicBezTo>
                    <a:pt x="96149" y="19293"/>
                    <a:pt x="96997" y="18392"/>
                    <a:pt x="96997" y="17332"/>
                  </a:cubicBezTo>
                  <a:lnTo>
                    <a:pt x="96997" y="12562"/>
                  </a:lnTo>
                  <a:cubicBezTo>
                    <a:pt x="96997" y="11449"/>
                    <a:pt x="96096" y="10601"/>
                    <a:pt x="95036" y="10601"/>
                  </a:cubicBezTo>
                  <a:lnTo>
                    <a:pt x="12562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2" name="Group 771">
            <a:extLst>
              <a:ext uri="{FF2B5EF4-FFF2-40B4-BE49-F238E27FC236}">
                <a16:creationId xmlns:a16="http://schemas.microsoft.com/office/drawing/2014/main" id="{D46072EB-5A35-4A9D-8EB8-5906BE0BF33D}"/>
              </a:ext>
            </a:extLst>
          </p:cNvPr>
          <p:cNvGrpSpPr/>
          <p:nvPr/>
        </p:nvGrpSpPr>
        <p:grpSpPr>
          <a:xfrm>
            <a:off x="7451144" y="3613534"/>
            <a:ext cx="461834" cy="397313"/>
            <a:chOff x="7491221" y="3648011"/>
            <a:chExt cx="381681" cy="328358"/>
          </a:xfrm>
        </p:grpSpPr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857E97AE-7D6A-4699-BE15-091481795193}"/>
                </a:ext>
              </a:extLst>
            </p:cNvPr>
            <p:cNvSpPr/>
            <p:nvPr/>
          </p:nvSpPr>
          <p:spPr>
            <a:xfrm>
              <a:off x="7491221" y="3764354"/>
              <a:ext cx="302122" cy="212015"/>
            </a:xfrm>
            <a:custGeom>
              <a:avLst/>
              <a:gdLst>
                <a:gd name="connsiteX0" fmla="*/ 279808 w 302121"/>
                <a:gd name="connsiteY0" fmla="*/ 215938 h 212015"/>
                <a:gd name="connsiteX1" fmla="*/ 22367 w 302121"/>
                <a:gd name="connsiteY1" fmla="*/ 215938 h 212015"/>
                <a:gd name="connsiteX2" fmla="*/ 0 w 302121"/>
                <a:gd name="connsiteY2" fmla="*/ 193570 h 212015"/>
                <a:gd name="connsiteX3" fmla="*/ 0 w 302121"/>
                <a:gd name="connsiteY3" fmla="*/ 22368 h 212015"/>
                <a:gd name="connsiteX4" fmla="*/ 22367 w 302121"/>
                <a:gd name="connsiteY4" fmla="*/ 0 h 212015"/>
                <a:gd name="connsiteX5" fmla="*/ 279808 w 302121"/>
                <a:gd name="connsiteY5" fmla="*/ 0 h 212015"/>
                <a:gd name="connsiteX6" fmla="*/ 302175 w 302121"/>
                <a:gd name="connsiteY6" fmla="*/ 22368 h 212015"/>
                <a:gd name="connsiteX7" fmla="*/ 302175 w 302121"/>
                <a:gd name="connsiteY7" fmla="*/ 193570 h 212015"/>
                <a:gd name="connsiteX8" fmla="*/ 279808 w 302121"/>
                <a:gd name="connsiteY8" fmla="*/ 215938 h 212015"/>
                <a:gd name="connsiteX9" fmla="*/ 22367 w 302121"/>
                <a:gd name="connsiteY9" fmla="*/ 10654 h 212015"/>
                <a:gd name="connsiteX10" fmla="*/ 10601 w 302121"/>
                <a:gd name="connsiteY10" fmla="*/ 22421 h 212015"/>
                <a:gd name="connsiteX11" fmla="*/ 10601 w 302121"/>
                <a:gd name="connsiteY11" fmla="*/ 193623 h 212015"/>
                <a:gd name="connsiteX12" fmla="*/ 22367 w 302121"/>
                <a:gd name="connsiteY12" fmla="*/ 205390 h 212015"/>
                <a:gd name="connsiteX13" fmla="*/ 279808 w 302121"/>
                <a:gd name="connsiteY13" fmla="*/ 205390 h 212015"/>
                <a:gd name="connsiteX14" fmla="*/ 291574 w 302121"/>
                <a:gd name="connsiteY14" fmla="*/ 193623 h 212015"/>
                <a:gd name="connsiteX15" fmla="*/ 291574 w 302121"/>
                <a:gd name="connsiteY15" fmla="*/ 22421 h 212015"/>
                <a:gd name="connsiteX16" fmla="*/ 279808 w 302121"/>
                <a:gd name="connsiteY16" fmla="*/ 10654 h 212015"/>
                <a:gd name="connsiteX17" fmla="*/ 22367 w 302121"/>
                <a:gd name="connsiteY17" fmla="*/ 10654 h 21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2121" h="212015">
                  <a:moveTo>
                    <a:pt x="279808" y="215938"/>
                  </a:moveTo>
                  <a:lnTo>
                    <a:pt x="22367" y="215938"/>
                  </a:lnTo>
                  <a:cubicBezTo>
                    <a:pt x="10071" y="215938"/>
                    <a:pt x="0" y="205920"/>
                    <a:pt x="0" y="193570"/>
                  </a:cubicBezTo>
                  <a:lnTo>
                    <a:pt x="0" y="22368"/>
                  </a:lnTo>
                  <a:cubicBezTo>
                    <a:pt x="0" y="10071"/>
                    <a:pt x="10018" y="0"/>
                    <a:pt x="22367" y="0"/>
                  </a:cubicBezTo>
                  <a:lnTo>
                    <a:pt x="279808" y="0"/>
                  </a:lnTo>
                  <a:cubicBezTo>
                    <a:pt x="292104" y="0"/>
                    <a:pt x="302175" y="10018"/>
                    <a:pt x="302175" y="22368"/>
                  </a:cubicBezTo>
                  <a:lnTo>
                    <a:pt x="302175" y="193570"/>
                  </a:lnTo>
                  <a:cubicBezTo>
                    <a:pt x="302175" y="205920"/>
                    <a:pt x="292157" y="215938"/>
                    <a:pt x="279808" y="215938"/>
                  </a:cubicBezTo>
                  <a:close/>
                  <a:moveTo>
                    <a:pt x="22367" y="10654"/>
                  </a:moveTo>
                  <a:cubicBezTo>
                    <a:pt x="15901" y="10654"/>
                    <a:pt x="10601" y="15901"/>
                    <a:pt x="10601" y="22421"/>
                  </a:cubicBezTo>
                  <a:lnTo>
                    <a:pt x="10601" y="193623"/>
                  </a:lnTo>
                  <a:cubicBezTo>
                    <a:pt x="10601" y="200090"/>
                    <a:pt x="15848" y="205390"/>
                    <a:pt x="22367" y="205390"/>
                  </a:cubicBezTo>
                  <a:lnTo>
                    <a:pt x="279808" y="205390"/>
                  </a:lnTo>
                  <a:cubicBezTo>
                    <a:pt x="286274" y="205390"/>
                    <a:pt x="291574" y="200143"/>
                    <a:pt x="291574" y="193623"/>
                  </a:cubicBezTo>
                  <a:lnTo>
                    <a:pt x="291574" y="22421"/>
                  </a:lnTo>
                  <a:cubicBezTo>
                    <a:pt x="291574" y="15954"/>
                    <a:pt x="286327" y="10654"/>
                    <a:pt x="279808" y="10654"/>
                  </a:cubicBezTo>
                  <a:lnTo>
                    <a:pt x="22367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3928635-715F-4D8C-B220-EFACBB13BB5B}"/>
                </a:ext>
              </a:extLst>
            </p:cNvPr>
            <p:cNvSpPr/>
            <p:nvPr/>
          </p:nvSpPr>
          <p:spPr>
            <a:xfrm>
              <a:off x="7618112" y="3833577"/>
              <a:ext cx="47703" cy="74205"/>
            </a:xfrm>
            <a:custGeom>
              <a:avLst/>
              <a:gdLst>
                <a:gd name="connsiteX0" fmla="*/ 0 w 47703"/>
                <a:gd name="connsiteY0" fmla="*/ 0 h 74205"/>
                <a:gd name="connsiteX1" fmla="*/ 52951 w 47703"/>
                <a:gd name="connsiteY1" fmla="*/ 37421 h 74205"/>
                <a:gd name="connsiteX2" fmla="*/ 0 w 47703"/>
                <a:gd name="connsiteY2" fmla="*/ 74894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703" h="74205">
                  <a:moveTo>
                    <a:pt x="0" y="0"/>
                  </a:moveTo>
                  <a:lnTo>
                    <a:pt x="52951" y="37421"/>
                  </a:lnTo>
                  <a:lnTo>
                    <a:pt x="0" y="7489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BF6C0DEC-0C85-4DFC-9C17-D1A8DC24D4E3}"/>
                </a:ext>
              </a:extLst>
            </p:cNvPr>
            <p:cNvSpPr/>
            <p:nvPr/>
          </p:nvSpPr>
          <p:spPr>
            <a:xfrm>
              <a:off x="7782795" y="3776305"/>
              <a:ext cx="90107" cy="190814"/>
            </a:xfrm>
            <a:custGeom>
              <a:avLst/>
              <a:gdLst>
                <a:gd name="connsiteX0" fmla="*/ 89789 w 90106"/>
                <a:gd name="connsiteY0" fmla="*/ 192062 h 190813"/>
                <a:gd name="connsiteX1" fmla="*/ 87933 w 90106"/>
                <a:gd name="connsiteY1" fmla="*/ 191744 h 190813"/>
                <a:gd name="connsiteX2" fmla="*/ 3445 w 90106"/>
                <a:gd name="connsiteY2" fmla="*/ 159782 h 190813"/>
                <a:gd name="connsiteX3" fmla="*/ 0 w 90106"/>
                <a:gd name="connsiteY3" fmla="*/ 154800 h 190813"/>
                <a:gd name="connsiteX4" fmla="*/ 0 w 90106"/>
                <a:gd name="connsiteY4" fmla="*/ 37290 h 190813"/>
                <a:gd name="connsiteX5" fmla="*/ 3445 w 90106"/>
                <a:gd name="connsiteY5" fmla="*/ 32308 h 190813"/>
                <a:gd name="connsiteX6" fmla="*/ 87933 w 90106"/>
                <a:gd name="connsiteY6" fmla="*/ 347 h 190813"/>
                <a:gd name="connsiteX7" fmla="*/ 92810 w 90106"/>
                <a:gd name="connsiteY7" fmla="*/ 930 h 190813"/>
                <a:gd name="connsiteX8" fmla="*/ 95089 w 90106"/>
                <a:gd name="connsiteY8" fmla="*/ 5276 h 190813"/>
                <a:gd name="connsiteX9" fmla="*/ 95089 w 90106"/>
                <a:gd name="connsiteY9" fmla="*/ 186708 h 190813"/>
                <a:gd name="connsiteX10" fmla="*/ 92810 w 90106"/>
                <a:gd name="connsiteY10" fmla="*/ 191055 h 190813"/>
                <a:gd name="connsiteX11" fmla="*/ 89789 w 90106"/>
                <a:gd name="connsiteY11" fmla="*/ 192062 h 190813"/>
                <a:gd name="connsiteX12" fmla="*/ 10601 w 90106"/>
                <a:gd name="connsiteY12" fmla="*/ 151143 h 190813"/>
                <a:gd name="connsiteX13" fmla="*/ 84488 w 90106"/>
                <a:gd name="connsiteY13" fmla="*/ 179076 h 190813"/>
                <a:gd name="connsiteX14" fmla="*/ 84488 w 90106"/>
                <a:gd name="connsiteY14" fmla="*/ 12962 h 190813"/>
                <a:gd name="connsiteX15" fmla="*/ 10601 w 90106"/>
                <a:gd name="connsiteY15" fmla="*/ 40895 h 190813"/>
                <a:gd name="connsiteX16" fmla="*/ 10601 w 90106"/>
                <a:gd name="connsiteY16" fmla="*/ 151143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106" h="190813">
                  <a:moveTo>
                    <a:pt x="89789" y="192062"/>
                  </a:moveTo>
                  <a:cubicBezTo>
                    <a:pt x="89153" y="192062"/>
                    <a:pt x="88516" y="191956"/>
                    <a:pt x="87933" y="191744"/>
                  </a:cubicBezTo>
                  <a:lnTo>
                    <a:pt x="3445" y="159782"/>
                  </a:lnTo>
                  <a:cubicBezTo>
                    <a:pt x="1378" y="158987"/>
                    <a:pt x="0" y="157026"/>
                    <a:pt x="0" y="154800"/>
                  </a:cubicBezTo>
                  <a:lnTo>
                    <a:pt x="0" y="37290"/>
                  </a:lnTo>
                  <a:cubicBezTo>
                    <a:pt x="0" y="35064"/>
                    <a:pt x="1378" y="33103"/>
                    <a:pt x="3445" y="32308"/>
                  </a:cubicBezTo>
                  <a:lnTo>
                    <a:pt x="87933" y="347"/>
                  </a:lnTo>
                  <a:cubicBezTo>
                    <a:pt x="89577" y="-289"/>
                    <a:pt x="91379" y="-24"/>
                    <a:pt x="92810" y="930"/>
                  </a:cubicBezTo>
                  <a:cubicBezTo>
                    <a:pt x="94241" y="1937"/>
                    <a:pt x="95089" y="3527"/>
                    <a:pt x="95089" y="5276"/>
                  </a:cubicBezTo>
                  <a:lnTo>
                    <a:pt x="95089" y="186708"/>
                  </a:lnTo>
                  <a:cubicBezTo>
                    <a:pt x="95089" y="188457"/>
                    <a:pt x="94241" y="190100"/>
                    <a:pt x="92810" y="191055"/>
                  </a:cubicBezTo>
                  <a:cubicBezTo>
                    <a:pt x="91855" y="191744"/>
                    <a:pt x="90849" y="192062"/>
                    <a:pt x="89789" y="192062"/>
                  </a:cubicBezTo>
                  <a:close/>
                  <a:moveTo>
                    <a:pt x="10601" y="151143"/>
                  </a:moveTo>
                  <a:lnTo>
                    <a:pt x="84488" y="179076"/>
                  </a:lnTo>
                  <a:lnTo>
                    <a:pt x="84488" y="12962"/>
                  </a:lnTo>
                  <a:lnTo>
                    <a:pt x="10601" y="40895"/>
                  </a:lnTo>
                  <a:lnTo>
                    <a:pt x="10601" y="15114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5202F42-8090-496E-877F-F822A1BAF66F}"/>
                </a:ext>
              </a:extLst>
            </p:cNvPr>
            <p:cNvSpPr/>
            <p:nvPr/>
          </p:nvSpPr>
          <p:spPr>
            <a:xfrm>
              <a:off x="7555674" y="3787093"/>
              <a:ext cx="159012" cy="159012"/>
            </a:xfrm>
            <a:custGeom>
              <a:avLst/>
              <a:gdLst>
                <a:gd name="connsiteX0" fmla="*/ 82103 w 159011"/>
                <a:gd name="connsiteY0" fmla="*/ 164206 h 159011"/>
                <a:gd name="connsiteX1" fmla="*/ 0 w 159011"/>
                <a:gd name="connsiteY1" fmla="*/ 82103 h 159011"/>
                <a:gd name="connsiteX2" fmla="*/ 82103 w 159011"/>
                <a:gd name="connsiteY2" fmla="*/ 0 h 159011"/>
                <a:gd name="connsiteX3" fmla="*/ 164206 w 159011"/>
                <a:gd name="connsiteY3" fmla="*/ 82103 h 159011"/>
                <a:gd name="connsiteX4" fmla="*/ 82103 w 159011"/>
                <a:gd name="connsiteY4" fmla="*/ 164206 h 159011"/>
                <a:gd name="connsiteX5" fmla="*/ 82103 w 159011"/>
                <a:gd name="connsiteY5" fmla="*/ 10601 h 159011"/>
                <a:gd name="connsiteX6" fmla="*/ 10601 w 159011"/>
                <a:gd name="connsiteY6" fmla="*/ 82103 h 159011"/>
                <a:gd name="connsiteX7" fmla="*/ 82103 w 159011"/>
                <a:gd name="connsiteY7" fmla="*/ 153605 h 159011"/>
                <a:gd name="connsiteX8" fmla="*/ 153605 w 159011"/>
                <a:gd name="connsiteY8" fmla="*/ 82103 h 159011"/>
                <a:gd name="connsiteX9" fmla="*/ 82103 w 159011"/>
                <a:gd name="connsiteY9" fmla="*/ 10601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1" h="159011">
                  <a:moveTo>
                    <a:pt x="82103" y="164206"/>
                  </a:moveTo>
                  <a:cubicBezTo>
                    <a:pt x="36837" y="164206"/>
                    <a:pt x="0" y="127368"/>
                    <a:pt x="0" y="82103"/>
                  </a:cubicBezTo>
                  <a:cubicBezTo>
                    <a:pt x="0" y="36838"/>
                    <a:pt x="36837" y="0"/>
                    <a:pt x="82103" y="0"/>
                  </a:cubicBezTo>
                  <a:cubicBezTo>
                    <a:pt x="127368" y="0"/>
                    <a:pt x="164206" y="36838"/>
                    <a:pt x="164206" y="82103"/>
                  </a:cubicBezTo>
                  <a:cubicBezTo>
                    <a:pt x="164206" y="127368"/>
                    <a:pt x="127368" y="164206"/>
                    <a:pt x="82103" y="164206"/>
                  </a:cubicBezTo>
                  <a:close/>
                  <a:moveTo>
                    <a:pt x="82103" y="10601"/>
                  </a:moveTo>
                  <a:cubicBezTo>
                    <a:pt x="42668" y="10601"/>
                    <a:pt x="10601" y="42668"/>
                    <a:pt x="10601" y="82103"/>
                  </a:cubicBezTo>
                  <a:cubicBezTo>
                    <a:pt x="10601" y="121538"/>
                    <a:pt x="42668" y="153605"/>
                    <a:pt x="82103" y="153605"/>
                  </a:cubicBezTo>
                  <a:cubicBezTo>
                    <a:pt x="121537" y="153605"/>
                    <a:pt x="153605" y="121538"/>
                    <a:pt x="153605" y="82103"/>
                  </a:cubicBezTo>
                  <a:cubicBezTo>
                    <a:pt x="153605" y="42668"/>
                    <a:pt x="121537" y="10601"/>
                    <a:pt x="8210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CC05A478-CFB6-48D6-A145-BC27D05F778F}"/>
                </a:ext>
              </a:extLst>
            </p:cNvPr>
            <p:cNvSpPr/>
            <p:nvPr/>
          </p:nvSpPr>
          <p:spPr>
            <a:xfrm>
              <a:off x="7520426" y="3648011"/>
              <a:ext cx="127209" cy="127209"/>
            </a:xfrm>
            <a:custGeom>
              <a:avLst/>
              <a:gdLst>
                <a:gd name="connsiteX0" fmla="*/ 63605 w 127209"/>
                <a:gd name="connsiteY0" fmla="*/ 127209 h 127209"/>
                <a:gd name="connsiteX1" fmla="*/ 0 w 127209"/>
                <a:gd name="connsiteY1" fmla="*/ 63605 h 127209"/>
                <a:gd name="connsiteX2" fmla="*/ 63605 w 127209"/>
                <a:gd name="connsiteY2" fmla="*/ 0 h 127209"/>
                <a:gd name="connsiteX3" fmla="*/ 127209 w 127209"/>
                <a:gd name="connsiteY3" fmla="*/ 63605 h 127209"/>
                <a:gd name="connsiteX4" fmla="*/ 63605 w 127209"/>
                <a:gd name="connsiteY4" fmla="*/ 127209 h 127209"/>
                <a:gd name="connsiteX5" fmla="*/ 63605 w 127209"/>
                <a:gd name="connsiteY5" fmla="*/ 10654 h 127209"/>
                <a:gd name="connsiteX6" fmla="*/ 10601 w 127209"/>
                <a:gd name="connsiteY6" fmla="*/ 63658 h 127209"/>
                <a:gd name="connsiteX7" fmla="*/ 63605 w 127209"/>
                <a:gd name="connsiteY7" fmla="*/ 116661 h 127209"/>
                <a:gd name="connsiteX8" fmla="*/ 116608 w 127209"/>
                <a:gd name="connsiteY8" fmla="*/ 63658 h 127209"/>
                <a:gd name="connsiteX9" fmla="*/ 63605 w 127209"/>
                <a:gd name="connsiteY9" fmla="*/ 10654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209" h="127209">
                  <a:moveTo>
                    <a:pt x="63605" y="127209"/>
                  </a:moveTo>
                  <a:cubicBezTo>
                    <a:pt x="28516" y="127209"/>
                    <a:pt x="0" y="98693"/>
                    <a:pt x="0" y="63605"/>
                  </a:cubicBezTo>
                  <a:cubicBezTo>
                    <a:pt x="0" y="28516"/>
                    <a:pt x="28516" y="0"/>
                    <a:pt x="63605" y="0"/>
                  </a:cubicBezTo>
                  <a:cubicBezTo>
                    <a:pt x="98693" y="0"/>
                    <a:pt x="127209" y="28516"/>
                    <a:pt x="127209" y="63605"/>
                  </a:cubicBezTo>
                  <a:cubicBezTo>
                    <a:pt x="127209" y="98693"/>
                    <a:pt x="98693" y="127209"/>
                    <a:pt x="63605" y="127209"/>
                  </a:cubicBezTo>
                  <a:close/>
                  <a:moveTo>
                    <a:pt x="63605" y="10654"/>
                  </a:moveTo>
                  <a:cubicBezTo>
                    <a:pt x="34399" y="10654"/>
                    <a:pt x="10601" y="34399"/>
                    <a:pt x="10601" y="63658"/>
                  </a:cubicBezTo>
                  <a:cubicBezTo>
                    <a:pt x="10601" y="92863"/>
                    <a:pt x="34346" y="116661"/>
                    <a:pt x="63605" y="116661"/>
                  </a:cubicBezTo>
                  <a:cubicBezTo>
                    <a:pt x="92863" y="116661"/>
                    <a:pt x="116608" y="92916"/>
                    <a:pt x="116608" y="63658"/>
                  </a:cubicBezTo>
                  <a:cubicBezTo>
                    <a:pt x="116608" y="34453"/>
                    <a:pt x="92810" y="10654"/>
                    <a:pt x="63605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DD7503B5-4867-482B-8DE3-43CC8298F2BC}"/>
                </a:ext>
              </a:extLst>
            </p:cNvPr>
            <p:cNvSpPr/>
            <p:nvPr/>
          </p:nvSpPr>
          <p:spPr>
            <a:xfrm>
              <a:off x="7636981" y="3648011"/>
              <a:ext cx="127209" cy="127209"/>
            </a:xfrm>
            <a:custGeom>
              <a:avLst/>
              <a:gdLst>
                <a:gd name="connsiteX0" fmla="*/ 63605 w 127209"/>
                <a:gd name="connsiteY0" fmla="*/ 127209 h 127209"/>
                <a:gd name="connsiteX1" fmla="*/ 0 w 127209"/>
                <a:gd name="connsiteY1" fmla="*/ 63605 h 127209"/>
                <a:gd name="connsiteX2" fmla="*/ 63605 w 127209"/>
                <a:gd name="connsiteY2" fmla="*/ 0 h 127209"/>
                <a:gd name="connsiteX3" fmla="*/ 127209 w 127209"/>
                <a:gd name="connsiteY3" fmla="*/ 63605 h 127209"/>
                <a:gd name="connsiteX4" fmla="*/ 63605 w 127209"/>
                <a:gd name="connsiteY4" fmla="*/ 127209 h 127209"/>
                <a:gd name="connsiteX5" fmla="*/ 63605 w 127209"/>
                <a:gd name="connsiteY5" fmla="*/ 10654 h 127209"/>
                <a:gd name="connsiteX6" fmla="*/ 10601 w 127209"/>
                <a:gd name="connsiteY6" fmla="*/ 63658 h 127209"/>
                <a:gd name="connsiteX7" fmla="*/ 63605 w 127209"/>
                <a:gd name="connsiteY7" fmla="*/ 116661 h 127209"/>
                <a:gd name="connsiteX8" fmla="*/ 116608 w 127209"/>
                <a:gd name="connsiteY8" fmla="*/ 63658 h 127209"/>
                <a:gd name="connsiteX9" fmla="*/ 63605 w 127209"/>
                <a:gd name="connsiteY9" fmla="*/ 10654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209" h="127209">
                  <a:moveTo>
                    <a:pt x="63605" y="127209"/>
                  </a:moveTo>
                  <a:cubicBezTo>
                    <a:pt x="28516" y="127209"/>
                    <a:pt x="0" y="98693"/>
                    <a:pt x="0" y="63605"/>
                  </a:cubicBezTo>
                  <a:cubicBezTo>
                    <a:pt x="0" y="28516"/>
                    <a:pt x="28516" y="0"/>
                    <a:pt x="63605" y="0"/>
                  </a:cubicBezTo>
                  <a:cubicBezTo>
                    <a:pt x="98693" y="0"/>
                    <a:pt x="127209" y="28516"/>
                    <a:pt x="127209" y="63605"/>
                  </a:cubicBezTo>
                  <a:cubicBezTo>
                    <a:pt x="127209" y="98693"/>
                    <a:pt x="98693" y="127209"/>
                    <a:pt x="63605" y="127209"/>
                  </a:cubicBezTo>
                  <a:close/>
                  <a:moveTo>
                    <a:pt x="63605" y="10654"/>
                  </a:moveTo>
                  <a:cubicBezTo>
                    <a:pt x="34399" y="10654"/>
                    <a:pt x="10601" y="34399"/>
                    <a:pt x="10601" y="63658"/>
                  </a:cubicBezTo>
                  <a:cubicBezTo>
                    <a:pt x="10601" y="92863"/>
                    <a:pt x="34346" y="116661"/>
                    <a:pt x="63605" y="116661"/>
                  </a:cubicBezTo>
                  <a:cubicBezTo>
                    <a:pt x="92863" y="116661"/>
                    <a:pt x="116608" y="92916"/>
                    <a:pt x="116608" y="63658"/>
                  </a:cubicBezTo>
                  <a:cubicBezTo>
                    <a:pt x="116608" y="34453"/>
                    <a:pt x="92863" y="10654"/>
                    <a:pt x="63605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CD791E91-1B12-4B3C-A06A-13BD06287918}"/>
                </a:ext>
              </a:extLst>
            </p:cNvPr>
            <p:cNvSpPr/>
            <p:nvPr/>
          </p:nvSpPr>
          <p:spPr>
            <a:xfrm>
              <a:off x="7746806" y="3815662"/>
              <a:ext cx="10601" cy="10601"/>
            </a:xfrm>
            <a:custGeom>
              <a:avLst/>
              <a:gdLst>
                <a:gd name="connsiteX0" fmla="*/ 0 w 10600"/>
                <a:gd name="connsiteY0" fmla="*/ 0 h 10600"/>
                <a:gd name="connsiteX1" fmla="*/ 14894 w 10600"/>
                <a:gd name="connsiteY1" fmla="*/ 0 h 10600"/>
                <a:gd name="connsiteX2" fmla="*/ 14894 w 10600"/>
                <a:gd name="connsiteY2" fmla="*/ 14894 h 10600"/>
                <a:gd name="connsiteX3" fmla="*/ 0 w 10600"/>
                <a:gd name="connsiteY3" fmla="*/ 14894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00" h="10600">
                  <a:moveTo>
                    <a:pt x="0" y="0"/>
                  </a:moveTo>
                  <a:lnTo>
                    <a:pt x="14894" y="0"/>
                  </a:lnTo>
                  <a:lnTo>
                    <a:pt x="14894" y="14894"/>
                  </a:lnTo>
                  <a:lnTo>
                    <a:pt x="0" y="1489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0B70F4D0-6884-4D56-BCB4-F859F0BDBFF9}"/>
                </a:ext>
              </a:extLst>
            </p:cNvPr>
            <p:cNvSpPr/>
            <p:nvPr/>
          </p:nvSpPr>
          <p:spPr>
            <a:xfrm>
              <a:off x="7746806" y="3868666"/>
              <a:ext cx="10601" cy="10601"/>
            </a:xfrm>
            <a:custGeom>
              <a:avLst/>
              <a:gdLst>
                <a:gd name="connsiteX0" fmla="*/ 0 w 10600"/>
                <a:gd name="connsiteY0" fmla="*/ 0 h 10600"/>
                <a:gd name="connsiteX1" fmla="*/ 14894 w 10600"/>
                <a:gd name="connsiteY1" fmla="*/ 0 h 10600"/>
                <a:gd name="connsiteX2" fmla="*/ 14894 w 10600"/>
                <a:gd name="connsiteY2" fmla="*/ 14894 h 10600"/>
                <a:gd name="connsiteX3" fmla="*/ 0 w 10600"/>
                <a:gd name="connsiteY3" fmla="*/ 14894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00" h="10600">
                  <a:moveTo>
                    <a:pt x="0" y="0"/>
                  </a:moveTo>
                  <a:lnTo>
                    <a:pt x="14894" y="0"/>
                  </a:lnTo>
                  <a:lnTo>
                    <a:pt x="14894" y="14894"/>
                  </a:lnTo>
                  <a:lnTo>
                    <a:pt x="0" y="1489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E52876B9-85E4-41BC-A0C4-3964A5D5B29C}"/>
                </a:ext>
              </a:extLst>
            </p:cNvPr>
            <p:cNvSpPr/>
            <p:nvPr/>
          </p:nvSpPr>
          <p:spPr>
            <a:xfrm>
              <a:off x="7746806" y="3921670"/>
              <a:ext cx="10601" cy="10601"/>
            </a:xfrm>
            <a:custGeom>
              <a:avLst/>
              <a:gdLst>
                <a:gd name="connsiteX0" fmla="*/ 0 w 10600"/>
                <a:gd name="connsiteY0" fmla="*/ 0 h 10600"/>
                <a:gd name="connsiteX1" fmla="*/ 14894 w 10600"/>
                <a:gd name="connsiteY1" fmla="*/ 0 h 10600"/>
                <a:gd name="connsiteX2" fmla="*/ 14894 w 10600"/>
                <a:gd name="connsiteY2" fmla="*/ 14894 h 10600"/>
                <a:gd name="connsiteX3" fmla="*/ 0 w 10600"/>
                <a:gd name="connsiteY3" fmla="*/ 14894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00" h="10600">
                  <a:moveTo>
                    <a:pt x="0" y="0"/>
                  </a:moveTo>
                  <a:lnTo>
                    <a:pt x="14894" y="0"/>
                  </a:lnTo>
                  <a:lnTo>
                    <a:pt x="14894" y="14894"/>
                  </a:lnTo>
                  <a:lnTo>
                    <a:pt x="0" y="1489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1" name="Group 770">
            <a:extLst>
              <a:ext uri="{FF2B5EF4-FFF2-40B4-BE49-F238E27FC236}">
                <a16:creationId xmlns:a16="http://schemas.microsoft.com/office/drawing/2014/main" id="{3FE37B97-54DB-4C10-BBAB-48E9ACF3B3C1}"/>
              </a:ext>
            </a:extLst>
          </p:cNvPr>
          <p:cNvGrpSpPr/>
          <p:nvPr/>
        </p:nvGrpSpPr>
        <p:grpSpPr>
          <a:xfrm>
            <a:off x="8444704" y="3661887"/>
            <a:ext cx="534672" cy="340187"/>
            <a:chOff x="8491102" y="3691407"/>
            <a:chExt cx="441877" cy="281146"/>
          </a:xfrm>
        </p:grpSpPr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108627C8-CCF8-4D0E-8499-EB31441894AF}"/>
                </a:ext>
              </a:extLst>
            </p:cNvPr>
            <p:cNvSpPr/>
            <p:nvPr/>
          </p:nvSpPr>
          <p:spPr>
            <a:xfrm>
              <a:off x="8551351" y="3760538"/>
              <a:ext cx="302122" cy="212015"/>
            </a:xfrm>
            <a:custGeom>
              <a:avLst/>
              <a:gdLst>
                <a:gd name="connsiteX0" fmla="*/ 279755 w 302121"/>
                <a:gd name="connsiteY0" fmla="*/ 215885 h 212015"/>
                <a:gd name="connsiteX1" fmla="*/ 22314 w 302121"/>
                <a:gd name="connsiteY1" fmla="*/ 215885 h 212015"/>
                <a:gd name="connsiteX2" fmla="*/ 0 w 302121"/>
                <a:gd name="connsiteY2" fmla="*/ 193517 h 212015"/>
                <a:gd name="connsiteX3" fmla="*/ 0 w 302121"/>
                <a:gd name="connsiteY3" fmla="*/ 29629 h 212015"/>
                <a:gd name="connsiteX4" fmla="*/ 5300 w 302121"/>
                <a:gd name="connsiteY4" fmla="*/ 24329 h 212015"/>
                <a:gd name="connsiteX5" fmla="*/ 10601 w 302121"/>
                <a:gd name="connsiteY5" fmla="*/ 29629 h 212015"/>
                <a:gd name="connsiteX6" fmla="*/ 10601 w 302121"/>
                <a:gd name="connsiteY6" fmla="*/ 193517 h 212015"/>
                <a:gd name="connsiteX7" fmla="*/ 22314 w 302121"/>
                <a:gd name="connsiteY7" fmla="*/ 205284 h 212015"/>
                <a:gd name="connsiteX8" fmla="*/ 279755 w 302121"/>
                <a:gd name="connsiteY8" fmla="*/ 205284 h 212015"/>
                <a:gd name="connsiteX9" fmla="*/ 291521 w 302121"/>
                <a:gd name="connsiteY9" fmla="*/ 193517 h 212015"/>
                <a:gd name="connsiteX10" fmla="*/ 291521 w 302121"/>
                <a:gd name="connsiteY10" fmla="*/ 22315 h 212015"/>
                <a:gd name="connsiteX11" fmla="*/ 279755 w 302121"/>
                <a:gd name="connsiteY11" fmla="*/ 10601 h 212015"/>
                <a:gd name="connsiteX12" fmla="*/ 47227 w 302121"/>
                <a:gd name="connsiteY12" fmla="*/ 10601 h 212015"/>
                <a:gd name="connsiteX13" fmla="*/ 41926 w 302121"/>
                <a:gd name="connsiteY13" fmla="*/ 5300 h 212015"/>
                <a:gd name="connsiteX14" fmla="*/ 47227 w 302121"/>
                <a:gd name="connsiteY14" fmla="*/ 0 h 212015"/>
                <a:gd name="connsiteX15" fmla="*/ 279755 w 302121"/>
                <a:gd name="connsiteY15" fmla="*/ 0 h 212015"/>
                <a:gd name="connsiteX16" fmla="*/ 302122 w 302121"/>
                <a:gd name="connsiteY16" fmla="*/ 22315 h 212015"/>
                <a:gd name="connsiteX17" fmla="*/ 302122 w 302121"/>
                <a:gd name="connsiteY17" fmla="*/ 193517 h 212015"/>
                <a:gd name="connsiteX18" fmla="*/ 279755 w 302121"/>
                <a:gd name="connsiteY18" fmla="*/ 215885 h 21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2121" h="212015">
                  <a:moveTo>
                    <a:pt x="279755" y="215885"/>
                  </a:moveTo>
                  <a:lnTo>
                    <a:pt x="22314" y="215885"/>
                  </a:lnTo>
                  <a:cubicBezTo>
                    <a:pt x="10018" y="215885"/>
                    <a:pt x="0" y="205867"/>
                    <a:pt x="0" y="193517"/>
                  </a:cubicBezTo>
                  <a:lnTo>
                    <a:pt x="0" y="29629"/>
                  </a:lnTo>
                  <a:cubicBezTo>
                    <a:pt x="0" y="26714"/>
                    <a:pt x="2385" y="24329"/>
                    <a:pt x="5300" y="24329"/>
                  </a:cubicBezTo>
                  <a:cubicBezTo>
                    <a:pt x="8216" y="24329"/>
                    <a:pt x="10601" y="26714"/>
                    <a:pt x="10601" y="29629"/>
                  </a:cubicBezTo>
                  <a:lnTo>
                    <a:pt x="10601" y="193517"/>
                  </a:lnTo>
                  <a:cubicBezTo>
                    <a:pt x="10601" y="199984"/>
                    <a:pt x="15848" y="205284"/>
                    <a:pt x="22314" y="205284"/>
                  </a:cubicBezTo>
                  <a:lnTo>
                    <a:pt x="279755" y="205284"/>
                  </a:lnTo>
                  <a:cubicBezTo>
                    <a:pt x="286221" y="205284"/>
                    <a:pt x="291521" y="199984"/>
                    <a:pt x="291521" y="193517"/>
                  </a:cubicBezTo>
                  <a:lnTo>
                    <a:pt x="291521" y="22315"/>
                  </a:lnTo>
                  <a:cubicBezTo>
                    <a:pt x="291521" y="15848"/>
                    <a:pt x="286221" y="10601"/>
                    <a:pt x="279755" y="10601"/>
                  </a:cubicBezTo>
                  <a:lnTo>
                    <a:pt x="47227" y="10601"/>
                  </a:lnTo>
                  <a:cubicBezTo>
                    <a:pt x="44311" y="10601"/>
                    <a:pt x="41926" y="8216"/>
                    <a:pt x="41926" y="5300"/>
                  </a:cubicBezTo>
                  <a:cubicBezTo>
                    <a:pt x="41926" y="2385"/>
                    <a:pt x="44311" y="0"/>
                    <a:pt x="47227" y="0"/>
                  </a:cubicBezTo>
                  <a:lnTo>
                    <a:pt x="279755" y="0"/>
                  </a:lnTo>
                  <a:cubicBezTo>
                    <a:pt x="292104" y="0"/>
                    <a:pt x="302122" y="10018"/>
                    <a:pt x="302122" y="22315"/>
                  </a:cubicBezTo>
                  <a:lnTo>
                    <a:pt x="302122" y="193517"/>
                  </a:lnTo>
                  <a:cubicBezTo>
                    <a:pt x="302122" y="205814"/>
                    <a:pt x="292104" y="215885"/>
                    <a:pt x="279755" y="2158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B0566666-7221-4906-B351-FD58D7E1BE0D}"/>
                </a:ext>
              </a:extLst>
            </p:cNvPr>
            <p:cNvSpPr/>
            <p:nvPr/>
          </p:nvSpPr>
          <p:spPr>
            <a:xfrm>
              <a:off x="8842872" y="3772435"/>
              <a:ext cx="90107" cy="190814"/>
            </a:xfrm>
            <a:custGeom>
              <a:avLst/>
              <a:gdLst>
                <a:gd name="connsiteX0" fmla="*/ 89789 w 90106"/>
                <a:gd name="connsiteY0" fmla="*/ 192062 h 190813"/>
                <a:gd name="connsiteX1" fmla="*/ 87933 w 90106"/>
                <a:gd name="connsiteY1" fmla="*/ 191744 h 190813"/>
                <a:gd name="connsiteX2" fmla="*/ 3445 w 90106"/>
                <a:gd name="connsiteY2" fmla="*/ 159782 h 190813"/>
                <a:gd name="connsiteX3" fmla="*/ 0 w 90106"/>
                <a:gd name="connsiteY3" fmla="*/ 154800 h 190813"/>
                <a:gd name="connsiteX4" fmla="*/ 0 w 90106"/>
                <a:gd name="connsiteY4" fmla="*/ 37290 h 190813"/>
                <a:gd name="connsiteX5" fmla="*/ 3445 w 90106"/>
                <a:gd name="connsiteY5" fmla="*/ 32308 h 190813"/>
                <a:gd name="connsiteX6" fmla="*/ 87933 w 90106"/>
                <a:gd name="connsiteY6" fmla="*/ 347 h 190813"/>
                <a:gd name="connsiteX7" fmla="*/ 92810 w 90106"/>
                <a:gd name="connsiteY7" fmla="*/ 930 h 190813"/>
                <a:gd name="connsiteX8" fmla="*/ 95089 w 90106"/>
                <a:gd name="connsiteY8" fmla="*/ 5276 h 190813"/>
                <a:gd name="connsiteX9" fmla="*/ 95089 w 90106"/>
                <a:gd name="connsiteY9" fmla="*/ 186708 h 190813"/>
                <a:gd name="connsiteX10" fmla="*/ 92810 w 90106"/>
                <a:gd name="connsiteY10" fmla="*/ 191055 h 190813"/>
                <a:gd name="connsiteX11" fmla="*/ 89789 w 90106"/>
                <a:gd name="connsiteY11" fmla="*/ 192062 h 190813"/>
                <a:gd name="connsiteX12" fmla="*/ 10601 w 90106"/>
                <a:gd name="connsiteY12" fmla="*/ 151090 h 190813"/>
                <a:gd name="connsiteX13" fmla="*/ 84488 w 90106"/>
                <a:gd name="connsiteY13" fmla="*/ 179023 h 190813"/>
                <a:gd name="connsiteX14" fmla="*/ 84488 w 90106"/>
                <a:gd name="connsiteY14" fmla="*/ 12909 h 190813"/>
                <a:gd name="connsiteX15" fmla="*/ 10601 w 90106"/>
                <a:gd name="connsiteY15" fmla="*/ 40842 h 190813"/>
                <a:gd name="connsiteX16" fmla="*/ 10601 w 90106"/>
                <a:gd name="connsiteY16" fmla="*/ 151090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106" h="190813">
                  <a:moveTo>
                    <a:pt x="89789" y="192062"/>
                  </a:moveTo>
                  <a:cubicBezTo>
                    <a:pt x="89153" y="192062"/>
                    <a:pt x="88516" y="191956"/>
                    <a:pt x="87933" y="191744"/>
                  </a:cubicBezTo>
                  <a:lnTo>
                    <a:pt x="3445" y="159782"/>
                  </a:lnTo>
                  <a:cubicBezTo>
                    <a:pt x="1378" y="158987"/>
                    <a:pt x="0" y="157026"/>
                    <a:pt x="0" y="154800"/>
                  </a:cubicBezTo>
                  <a:lnTo>
                    <a:pt x="0" y="37290"/>
                  </a:lnTo>
                  <a:cubicBezTo>
                    <a:pt x="0" y="35064"/>
                    <a:pt x="1378" y="33103"/>
                    <a:pt x="3445" y="32308"/>
                  </a:cubicBezTo>
                  <a:lnTo>
                    <a:pt x="87933" y="347"/>
                  </a:lnTo>
                  <a:cubicBezTo>
                    <a:pt x="89577" y="-289"/>
                    <a:pt x="91379" y="-24"/>
                    <a:pt x="92810" y="930"/>
                  </a:cubicBezTo>
                  <a:cubicBezTo>
                    <a:pt x="94241" y="1937"/>
                    <a:pt x="95089" y="3527"/>
                    <a:pt x="95089" y="5276"/>
                  </a:cubicBezTo>
                  <a:lnTo>
                    <a:pt x="95089" y="186708"/>
                  </a:lnTo>
                  <a:cubicBezTo>
                    <a:pt x="95089" y="188457"/>
                    <a:pt x="94241" y="190101"/>
                    <a:pt x="92810" y="191055"/>
                  </a:cubicBezTo>
                  <a:cubicBezTo>
                    <a:pt x="91855" y="191744"/>
                    <a:pt x="90849" y="192062"/>
                    <a:pt x="89789" y="192062"/>
                  </a:cubicBezTo>
                  <a:close/>
                  <a:moveTo>
                    <a:pt x="10601" y="151090"/>
                  </a:moveTo>
                  <a:lnTo>
                    <a:pt x="84488" y="179023"/>
                  </a:lnTo>
                  <a:lnTo>
                    <a:pt x="84488" y="12909"/>
                  </a:lnTo>
                  <a:lnTo>
                    <a:pt x="10601" y="40842"/>
                  </a:lnTo>
                  <a:lnTo>
                    <a:pt x="10601" y="1510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F6887EE7-CF32-44BE-B9DF-D0C6CB324729}"/>
                </a:ext>
              </a:extLst>
            </p:cNvPr>
            <p:cNvSpPr/>
            <p:nvPr/>
          </p:nvSpPr>
          <p:spPr>
            <a:xfrm>
              <a:off x="8617182" y="3708965"/>
              <a:ext cx="174913" cy="31802"/>
            </a:xfrm>
            <a:custGeom>
              <a:avLst/>
              <a:gdLst>
                <a:gd name="connsiteX0" fmla="*/ 164948 w 174912"/>
                <a:gd name="connsiteY0" fmla="*/ 34028 h 31802"/>
                <a:gd name="connsiteX1" fmla="*/ 14629 w 174912"/>
                <a:gd name="connsiteY1" fmla="*/ 34028 h 31802"/>
                <a:gd name="connsiteX2" fmla="*/ 0 w 174912"/>
                <a:gd name="connsiteY2" fmla="*/ 19399 h 31802"/>
                <a:gd name="connsiteX3" fmla="*/ 0 w 174912"/>
                <a:gd name="connsiteY3" fmla="*/ 14629 h 31802"/>
                <a:gd name="connsiteX4" fmla="*/ 14629 w 174912"/>
                <a:gd name="connsiteY4" fmla="*/ 0 h 31802"/>
                <a:gd name="connsiteX5" fmla="*/ 164948 w 174912"/>
                <a:gd name="connsiteY5" fmla="*/ 0 h 31802"/>
                <a:gd name="connsiteX6" fmla="*/ 179577 w 174912"/>
                <a:gd name="connsiteY6" fmla="*/ 14629 h 31802"/>
                <a:gd name="connsiteX7" fmla="*/ 179577 w 174912"/>
                <a:gd name="connsiteY7" fmla="*/ 19399 h 31802"/>
                <a:gd name="connsiteX8" fmla="*/ 164948 w 174912"/>
                <a:gd name="connsiteY8" fmla="*/ 34028 h 31802"/>
                <a:gd name="connsiteX9" fmla="*/ 14629 w 174912"/>
                <a:gd name="connsiteY9" fmla="*/ 10601 h 31802"/>
                <a:gd name="connsiteX10" fmla="*/ 10601 w 174912"/>
                <a:gd name="connsiteY10" fmla="*/ 14629 h 31802"/>
                <a:gd name="connsiteX11" fmla="*/ 10601 w 174912"/>
                <a:gd name="connsiteY11" fmla="*/ 19399 h 31802"/>
                <a:gd name="connsiteX12" fmla="*/ 14629 w 174912"/>
                <a:gd name="connsiteY12" fmla="*/ 23428 h 31802"/>
                <a:gd name="connsiteX13" fmla="*/ 164948 w 174912"/>
                <a:gd name="connsiteY13" fmla="*/ 23428 h 31802"/>
                <a:gd name="connsiteX14" fmla="*/ 168976 w 174912"/>
                <a:gd name="connsiteY14" fmla="*/ 19399 h 31802"/>
                <a:gd name="connsiteX15" fmla="*/ 168976 w 174912"/>
                <a:gd name="connsiteY15" fmla="*/ 14629 h 31802"/>
                <a:gd name="connsiteX16" fmla="*/ 164948 w 174912"/>
                <a:gd name="connsiteY16" fmla="*/ 10601 h 31802"/>
                <a:gd name="connsiteX17" fmla="*/ 14629 w 174912"/>
                <a:gd name="connsiteY17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4912" h="31802">
                  <a:moveTo>
                    <a:pt x="164948" y="34028"/>
                  </a:moveTo>
                  <a:lnTo>
                    <a:pt x="14629" y="34028"/>
                  </a:lnTo>
                  <a:cubicBezTo>
                    <a:pt x="6572" y="34028"/>
                    <a:pt x="0" y="27456"/>
                    <a:pt x="0" y="19399"/>
                  </a:cubicBezTo>
                  <a:lnTo>
                    <a:pt x="0" y="14629"/>
                  </a:lnTo>
                  <a:cubicBezTo>
                    <a:pt x="0" y="6572"/>
                    <a:pt x="6572" y="0"/>
                    <a:pt x="14629" y="0"/>
                  </a:cubicBezTo>
                  <a:lnTo>
                    <a:pt x="164948" y="0"/>
                  </a:lnTo>
                  <a:cubicBezTo>
                    <a:pt x="173005" y="0"/>
                    <a:pt x="179577" y="6572"/>
                    <a:pt x="179577" y="14629"/>
                  </a:cubicBezTo>
                  <a:lnTo>
                    <a:pt x="179577" y="19399"/>
                  </a:lnTo>
                  <a:cubicBezTo>
                    <a:pt x="179577" y="27456"/>
                    <a:pt x="173005" y="34028"/>
                    <a:pt x="164948" y="34028"/>
                  </a:cubicBezTo>
                  <a:close/>
                  <a:moveTo>
                    <a:pt x="14629" y="10601"/>
                  </a:moveTo>
                  <a:cubicBezTo>
                    <a:pt x="12403" y="10601"/>
                    <a:pt x="10601" y="12403"/>
                    <a:pt x="10601" y="14629"/>
                  </a:cubicBezTo>
                  <a:lnTo>
                    <a:pt x="10601" y="19399"/>
                  </a:lnTo>
                  <a:cubicBezTo>
                    <a:pt x="10601" y="21626"/>
                    <a:pt x="12403" y="23428"/>
                    <a:pt x="14629" y="23428"/>
                  </a:cubicBezTo>
                  <a:lnTo>
                    <a:pt x="164948" y="23428"/>
                  </a:lnTo>
                  <a:cubicBezTo>
                    <a:pt x="167174" y="23428"/>
                    <a:pt x="168976" y="21626"/>
                    <a:pt x="168976" y="19399"/>
                  </a:cubicBezTo>
                  <a:lnTo>
                    <a:pt x="168976" y="14629"/>
                  </a:lnTo>
                  <a:cubicBezTo>
                    <a:pt x="168976" y="12403"/>
                    <a:pt x="167174" y="10601"/>
                    <a:pt x="164948" y="10601"/>
                  </a:cubicBezTo>
                  <a:lnTo>
                    <a:pt x="14629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7E2357CE-DE47-4BE3-888B-43AB18BC5152}"/>
                </a:ext>
              </a:extLst>
            </p:cNvPr>
            <p:cNvSpPr/>
            <p:nvPr/>
          </p:nvSpPr>
          <p:spPr>
            <a:xfrm>
              <a:off x="8641298" y="3732393"/>
              <a:ext cx="127209" cy="37103"/>
            </a:xfrm>
            <a:custGeom>
              <a:avLst/>
              <a:gdLst>
                <a:gd name="connsiteX0" fmla="*/ 130549 w 127209"/>
                <a:gd name="connsiteY0" fmla="*/ 38693 h 37102"/>
                <a:gd name="connsiteX1" fmla="*/ 0 w 127209"/>
                <a:gd name="connsiteY1" fmla="*/ 38693 h 37102"/>
                <a:gd name="connsiteX2" fmla="*/ 0 w 127209"/>
                <a:gd name="connsiteY2" fmla="*/ 0 h 37102"/>
                <a:gd name="connsiteX3" fmla="*/ 130549 w 127209"/>
                <a:gd name="connsiteY3" fmla="*/ 0 h 37102"/>
                <a:gd name="connsiteX4" fmla="*/ 130549 w 127209"/>
                <a:gd name="connsiteY4" fmla="*/ 38693 h 37102"/>
                <a:gd name="connsiteX5" fmla="*/ 10601 w 127209"/>
                <a:gd name="connsiteY5" fmla="*/ 28092 h 37102"/>
                <a:gd name="connsiteX6" fmla="*/ 119948 w 127209"/>
                <a:gd name="connsiteY6" fmla="*/ 28092 h 37102"/>
                <a:gd name="connsiteX7" fmla="*/ 119948 w 127209"/>
                <a:gd name="connsiteY7" fmla="*/ 10601 h 37102"/>
                <a:gd name="connsiteX8" fmla="*/ 10601 w 127209"/>
                <a:gd name="connsiteY8" fmla="*/ 10601 h 37102"/>
                <a:gd name="connsiteX9" fmla="*/ 10601 w 127209"/>
                <a:gd name="connsiteY9" fmla="*/ 28092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209" h="37102">
                  <a:moveTo>
                    <a:pt x="130549" y="38693"/>
                  </a:moveTo>
                  <a:lnTo>
                    <a:pt x="0" y="38693"/>
                  </a:lnTo>
                  <a:lnTo>
                    <a:pt x="0" y="0"/>
                  </a:lnTo>
                  <a:lnTo>
                    <a:pt x="130549" y="0"/>
                  </a:lnTo>
                  <a:lnTo>
                    <a:pt x="130549" y="38693"/>
                  </a:lnTo>
                  <a:close/>
                  <a:moveTo>
                    <a:pt x="10601" y="28092"/>
                  </a:moveTo>
                  <a:lnTo>
                    <a:pt x="119948" y="28092"/>
                  </a:lnTo>
                  <a:lnTo>
                    <a:pt x="119948" y="10601"/>
                  </a:lnTo>
                  <a:lnTo>
                    <a:pt x="10601" y="10601"/>
                  </a:lnTo>
                  <a:lnTo>
                    <a:pt x="10601" y="2809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B3209A7A-0391-4481-A18D-8C897B0A3134}"/>
                </a:ext>
              </a:extLst>
            </p:cNvPr>
            <p:cNvSpPr/>
            <p:nvPr/>
          </p:nvSpPr>
          <p:spPr>
            <a:xfrm>
              <a:off x="8491102" y="3691407"/>
              <a:ext cx="79506" cy="79506"/>
            </a:xfrm>
            <a:custGeom>
              <a:avLst/>
              <a:gdLst>
                <a:gd name="connsiteX0" fmla="*/ 40161 w 79505"/>
                <a:gd name="connsiteY0" fmla="*/ 80686 h 79505"/>
                <a:gd name="connsiteX1" fmla="*/ 37988 w 79505"/>
                <a:gd name="connsiteY1" fmla="*/ 80209 h 79505"/>
                <a:gd name="connsiteX2" fmla="*/ 3111 w 79505"/>
                <a:gd name="connsiteY2" fmla="*/ 64466 h 79505"/>
                <a:gd name="connsiteX3" fmla="*/ 90 w 79505"/>
                <a:gd name="connsiteY3" fmla="*/ 60597 h 79505"/>
                <a:gd name="connsiteX4" fmla="*/ 1575 w 79505"/>
                <a:gd name="connsiteY4" fmla="*/ 55880 h 79505"/>
                <a:gd name="connsiteX5" fmla="*/ 55903 w 79505"/>
                <a:gd name="connsiteY5" fmla="*/ 1551 h 79505"/>
                <a:gd name="connsiteX6" fmla="*/ 60621 w 79505"/>
                <a:gd name="connsiteY6" fmla="*/ 67 h 79505"/>
                <a:gd name="connsiteX7" fmla="*/ 64490 w 79505"/>
                <a:gd name="connsiteY7" fmla="*/ 3088 h 79505"/>
                <a:gd name="connsiteX8" fmla="*/ 80179 w 79505"/>
                <a:gd name="connsiteY8" fmla="*/ 37964 h 79505"/>
                <a:gd name="connsiteX9" fmla="*/ 79119 w 79505"/>
                <a:gd name="connsiteY9" fmla="*/ 43901 h 79505"/>
                <a:gd name="connsiteX10" fmla="*/ 43925 w 79505"/>
                <a:gd name="connsiteY10" fmla="*/ 79095 h 79505"/>
                <a:gd name="connsiteX11" fmla="*/ 40161 w 79505"/>
                <a:gd name="connsiteY11" fmla="*/ 80686 h 79505"/>
                <a:gd name="connsiteX12" fmla="*/ 14454 w 79505"/>
                <a:gd name="connsiteY12" fmla="*/ 58000 h 79505"/>
                <a:gd name="connsiteX13" fmla="*/ 38995 w 79505"/>
                <a:gd name="connsiteY13" fmla="*/ 69078 h 79505"/>
                <a:gd name="connsiteX14" fmla="*/ 68995 w 79505"/>
                <a:gd name="connsiteY14" fmla="*/ 39078 h 79505"/>
                <a:gd name="connsiteX15" fmla="*/ 57918 w 79505"/>
                <a:gd name="connsiteY15" fmla="*/ 14537 h 79505"/>
                <a:gd name="connsiteX16" fmla="*/ 14454 w 79505"/>
                <a:gd name="connsiteY16" fmla="*/ 58000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505" h="79505">
                  <a:moveTo>
                    <a:pt x="40161" y="80686"/>
                  </a:moveTo>
                  <a:cubicBezTo>
                    <a:pt x="39419" y="80686"/>
                    <a:pt x="38677" y="80527"/>
                    <a:pt x="37988" y="80209"/>
                  </a:cubicBezTo>
                  <a:lnTo>
                    <a:pt x="3111" y="64466"/>
                  </a:lnTo>
                  <a:cubicBezTo>
                    <a:pt x="1521" y="63724"/>
                    <a:pt x="408" y="62293"/>
                    <a:pt x="90" y="60597"/>
                  </a:cubicBezTo>
                  <a:cubicBezTo>
                    <a:pt x="-228" y="58901"/>
                    <a:pt x="302" y="57152"/>
                    <a:pt x="1575" y="55880"/>
                  </a:cubicBezTo>
                  <a:lnTo>
                    <a:pt x="55903" y="1551"/>
                  </a:lnTo>
                  <a:cubicBezTo>
                    <a:pt x="57122" y="332"/>
                    <a:pt x="58871" y="-198"/>
                    <a:pt x="60621" y="67"/>
                  </a:cubicBezTo>
                  <a:cubicBezTo>
                    <a:pt x="62317" y="385"/>
                    <a:pt x="63801" y="1498"/>
                    <a:pt x="64490" y="3088"/>
                  </a:cubicBezTo>
                  <a:lnTo>
                    <a:pt x="80179" y="37964"/>
                  </a:lnTo>
                  <a:cubicBezTo>
                    <a:pt x="81080" y="39979"/>
                    <a:pt x="80656" y="42311"/>
                    <a:pt x="79119" y="43901"/>
                  </a:cubicBezTo>
                  <a:lnTo>
                    <a:pt x="43925" y="79095"/>
                  </a:lnTo>
                  <a:cubicBezTo>
                    <a:pt x="42917" y="80156"/>
                    <a:pt x="41539" y="80686"/>
                    <a:pt x="40161" y="80686"/>
                  </a:cubicBezTo>
                  <a:close/>
                  <a:moveTo>
                    <a:pt x="14454" y="58000"/>
                  </a:moveTo>
                  <a:lnTo>
                    <a:pt x="38995" y="69078"/>
                  </a:lnTo>
                  <a:lnTo>
                    <a:pt x="68995" y="39078"/>
                  </a:lnTo>
                  <a:lnTo>
                    <a:pt x="57918" y="14537"/>
                  </a:lnTo>
                  <a:lnTo>
                    <a:pt x="14454" y="5800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B28916DD-806C-43FA-A84E-2046981356D8}"/>
                </a:ext>
              </a:extLst>
            </p:cNvPr>
            <p:cNvSpPr/>
            <p:nvPr/>
          </p:nvSpPr>
          <p:spPr>
            <a:xfrm>
              <a:off x="8527009" y="3727397"/>
              <a:ext cx="100707" cy="100707"/>
            </a:xfrm>
            <a:custGeom>
              <a:avLst/>
              <a:gdLst>
                <a:gd name="connsiteX0" fmla="*/ 74325 w 100707"/>
                <a:gd name="connsiteY0" fmla="*/ 103000 h 100707"/>
                <a:gd name="connsiteX1" fmla="*/ 54024 w 100707"/>
                <a:gd name="connsiteY1" fmla="*/ 94625 h 100707"/>
                <a:gd name="connsiteX2" fmla="*/ 1550 w 100707"/>
                <a:gd name="connsiteY2" fmla="*/ 42151 h 100707"/>
                <a:gd name="connsiteX3" fmla="*/ 1550 w 100707"/>
                <a:gd name="connsiteY3" fmla="*/ 34678 h 100707"/>
                <a:gd name="connsiteX4" fmla="*/ 34677 w 100707"/>
                <a:gd name="connsiteY4" fmla="*/ 1550 h 100707"/>
                <a:gd name="connsiteX5" fmla="*/ 42151 w 100707"/>
                <a:gd name="connsiteY5" fmla="*/ 1550 h 100707"/>
                <a:gd name="connsiteX6" fmla="*/ 94625 w 100707"/>
                <a:gd name="connsiteY6" fmla="*/ 54024 h 100707"/>
                <a:gd name="connsiteX7" fmla="*/ 94625 w 100707"/>
                <a:gd name="connsiteY7" fmla="*/ 94625 h 100707"/>
                <a:gd name="connsiteX8" fmla="*/ 94625 w 100707"/>
                <a:gd name="connsiteY8" fmla="*/ 94625 h 100707"/>
                <a:gd name="connsiteX9" fmla="*/ 74325 w 100707"/>
                <a:gd name="connsiteY9" fmla="*/ 103000 h 100707"/>
                <a:gd name="connsiteX10" fmla="*/ 12787 w 100707"/>
                <a:gd name="connsiteY10" fmla="*/ 38388 h 100707"/>
                <a:gd name="connsiteX11" fmla="*/ 61498 w 100707"/>
                <a:gd name="connsiteY11" fmla="*/ 87099 h 100707"/>
                <a:gd name="connsiteX12" fmla="*/ 87151 w 100707"/>
                <a:gd name="connsiteY12" fmla="*/ 87099 h 100707"/>
                <a:gd name="connsiteX13" fmla="*/ 87151 w 100707"/>
                <a:gd name="connsiteY13" fmla="*/ 61445 h 100707"/>
                <a:gd name="connsiteX14" fmla="*/ 38441 w 100707"/>
                <a:gd name="connsiteY14" fmla="*/ 12734 h 100707"/>
                <a:gd name="connsiteX15" fmla="*/ 12787 w 100707"/>
                <a:gd name="connsiteY15" fmla="*/ 38388 h 100707"/>
                <a:gd name="connsiteX16" fmla="*/ 90862 w 100707"/>
                <a:gd name="connsiteY16" fmla="*/ 90862 h 100707"/>
                <a:gd name="connsiteX17" fmla="*/ 90862 w 100707"/>
                <a:gd name="connsiteY17" fmla="*/ 90862 h 100707"/>
                <a:gd name="connsiteX18" fmla="*/ 90862 w 100707"/>
                <a:gd name="connsiteY18" fmla="*/ 90862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707" h="100707">
                  <a:moveTo>
                    <a:pt x="74325" y="103000"/>
                  </a:moveTo>
                  <a:cubicBezTo>
                    <a:pt x="66957" y="103000"/>
                    <a:pt x="59590" y="100191"/>
                    <a:pt x="54024" y="94625"/>
                  </a:cubicBezTo>
                  <a:lnTo>
                    <a:pt x="1550" y="42151"/>
                  </a:lnTo>
                  <a:cubicBezTo>
                    <a:pt x="-517" y="40084"/>
                    <a:pt x="-517" y="36745"/>
                    <a:pt x="1550" y="34678"/>
                  </a:cubicBezTo>
                  <a:lnTo>
                    <a:pt x="34677" y="1550"/>
                  </a:lnTo>
                  <a:cubicBezTo>
                    <a:pt x="36745" y="-517"/>
                    <a:pt x="40084" y="-517"/>
                    <a:pt x="42151" y="1550"/>
                  </a:cubicBezTo>
                  <a:lnTo>
                    <a:pt x="94625" y="54024"/>
                  </a:lnTo>
                  <a:cubicBezTo>
                    <a:pt x="105809" y="65208"/>
                    <a:pt x="105809" y="83441"/>
                    <a:pt x="94625" y="94625"/>
                  </a:cubicBezTo>
                  <a:lnTo>
                    <a:pt x="94625" y="94625"/>
                  </a:lnTo>
                  <a:cubicBezTo>
                    <a:pt x="89006" y="100191"/>
                    <a:pt x="81692" y="103000"/>
                    <a:pt x="74325" y="103000"/>
                  </a:cubicBezTo>
                  <a:close/>
                  <a:moveTo>
                    <a:pt x="12787" y="38388"/>
                  </a:moveTo>
                  <a:lnTo>
                    <a:pt x="61498" y="87099"/>
                  </a:lnTo>
                  <a:cubicBezTo>
                    <a:pt x="68547" y="94148"/>
                    <a:pt x="80049" y="94148"/>
                    <a:pt x="87151" y="87099"/>
                  </a:cubicBezTo>
                  <a:cubicBezTo>
                    <a:pt x="94201" y="80049"/>
                    <a:pt x="94201" y="68547"/>
                    <a:pt x="87151" y="61445"/>
                  </a:cubicBezTo>
                  <a:lnTo>
                    <a:pt x="38441" y="12734"/>
                  </a:lnTo>
                  <a:lnTo>
                    <a:pt x="12787" y="38388"/>
                  </a:lnTo>
                  <a:close/>
                  <a:moveTo>
                    <a:pt x="90862" y="90862"/>
                  </a:moveTo>
                  <a:lnTo>
                    <a:pt x="90862" y="90862"/>
                  </a:lnTo>
                  <a:lnTo>
                    <a:pt x="90862" y="9086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2D0DA6F-3BFE-498A-AF2E-DEEF5919EE8E}"/>
                </a:ext>
              </a:extLst>
            </p:cNvPr>
            <p:cNvSpPr/>
            <p:nvPr/>
          </p:nvSpPr>
          <p:spPr>
            <a:xfrm>
              <a:off x="8697165" y="3802123"/>
              <a:ext cx="100707" cy="137810"/>
            </a:xfrm>
            <a:custGeom>
              <a:avLst/>
              <a:gdLst>
                <a:gd name="connsiteX0" fmla="*/ 9541 w 100707"/>
                <a:gd name="connsiteY0" fmla="*/ 139424 h 137810"/>
                <a:gd name="connsiteX1" fmla="*/ 3869 w 100707"/>
                <a:gd name="connsiteY1" fmla="*/ 137516 h 137810"/>
                <a:gd name="connsiteX2" fmla="*/ 0 w 100707"/>
                <a:gd name="connsiteY2" fmla="*/ 129777 h 137810"/>
                <a:gd name="connsiteX3" fmla="*/ 0 w 100707"/>
                <a:gd name="connsiteY3" fmla="*/ 9617 h 137810"/>
                <a:gd name="connsiteX4" fmla="*/ 3869 w 100707"/>
                <a:gd name="connsiteY4" fmla="*/ 1879 h 137810"/>
                <a:gd name="connsiteX5" fmla="*/ 12403 w 100707"/>
                <a:gd name="connsiteY5" fmla="*/ 395 h 137810"/>
                <a:gd name="connsiteX6" fmla="*/ 96149 w 100707"/>
                <a:gd name="connsiteY6" fmla="*/ 25995 h 137810"/>
                <a:gd name="connsiteX7" fmla="*/ 102934 w 100707"/>
                <a:gd name="connsiteY7" fmla="*/ 35165 h 137810"/>
                <a:gd name="connsiteX8" fmla="*/ 102934 w 100707"/>
                <a:gd name="connsiteY8" fmla="*/ 104176 h 137810"/>
                <a:gd name="connsiteX9" fmla="*/ 96149 w 100707"/>
                <a:gd name="connsiteY9" fmla="*/ 113346 h 137810"/>
                <a:gd name="connsiteX10" fmla="*/ 96149 w 100707"/>
                <a:gd name="connsiteY10" fmla="*/ 113346 h 137810"/>
                <a:gd name="connsiteX11" fmla="*/ 12403 w 100707"/>
                <a:gd name="connsiteY11" fmla="*/ 138947 h 137810"/>
                <a:gd name="connsiteX12" fmla="*/ 9541 w 100707"/>
                <a:gd name="connsiteY12" fmla="*/ 139424 h 137810"/>
                <a:gd name="connsiteX13" fmla="*/ 10548 w 100707"/>
                <a:gd name="connsiteY13" fmla="*/ 10942 h 137810"/>
                <a:gd name="connsiteX14" fmla="*/ 10548 w 100707"/>
                <a:gd name="connsiteY14" fmla="*/ 128452 h 137810"/>
                <a:gd name="connsiteX15" fmla="*/ 92280 w 100707"/>
                <a:gd name="connsiteY15" fmla="*/ 103487 h 137810"/>
                <a:gd name="connsiteX16" fmla="*/ 92280 w 100707"/>
                <a:gd name="connsiteY16" fmla="*/ 35960 h 137810"/>
                <a:gd name="connsiteX17" fmla="*/ 10548 w 100707"/>
                <a:gd name="connsiteY17" fmla="*/ 10942 h 137810"/>
                <a:gd name="connsiteX18" fmla="*/ 94559 w 100707"/>
                <a:gd name="connsiteY18" fmla="*/ 108310 h 137810"/>
                <a:gd name="connsiteX19" fmla="*/ 94559 w 100707"/>
                <a:gd name="connsiteY19" fmla="*/ 108310 h 137810"/>
                <a:gd name="connsiteX20" fmla="*/ 94559 w 100707"/>
                <a:gd name="connsiteY20" fmla="*/ 108310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0707" h="137810">
                  <a:moveTo>
                    <a:pt x="9541" y="139424"/>
                  </a:moveTo>
                  <a:cubicBezTo>
                    <a:pt x="7527" y="139424"/>
                    <a:pt x="5566" y="138788"/>
                    <a:pt x="3869" y="137516"/>
                  </a:cubicBezTo>
                  <a:cubicBezTo>
                    <a:pt x="1378" y="135660"/>
                    <a:pt x="0" y="132851"/>
                    <a:pt x="0" y="129777"/>
                  </a:cubicBezTo>
                  <a:lnTo>
                    <a:pt x="0" y="9617"/>
                  </a:lnTo>
                  <a:cubicBezTo>
                    <a:pt x="0" y="6543"/>
                    <a:pt x="1431" y="3734"/>
                    <a:pt x="3869" y="1879"/>
                  </a:cubicBezTo>
                  <a:cubicBezTo>
                    <a:pt x="6360" y="77"/>
                    <a:pt x="9435" y="-454"/>
                    <a:pt x="12403" y="395"/>
                  </a:cubicBezTo>
                  <a:lnTo>
                    <a:pt x="96149" y="25995"/>
                  </a:lnTo>
                  <a:cubicBezTo>
                    <a:pt x="100230" y="27268"/>
                    <a:pt x="102934" y="30925"/>
                    <a:pt x="102934" y="35165"/>
                  </a:cubicBezTo>
                  <a:lnTo>
                    <a:pt x="102934" y="104176"/>
                  </a:lnTo>
                  <a:cubicBezTo>
                    <a:pt x="102934" y="108416"/>
                    <a:pt x="100177" y="112127"/>
                    <a:pt x="96149" y="113346"/>
                  </a:cubicBezTo>
                  <a:lnTo>
                    <a:pt x="96149" y="113346"/>
                  </a:lnTo>
                  <a:lnTo>
                    <a:pt x="12403" y="138947"/>
                  </a:lnTo>
                  <a:cubicBezTo>
                    <a:pt x="11396" y="139265"/>
                    <a:pt x="10495" y="139424"/>
                    <a:pt x="9541" y="139424"/>
                  </a:cubicBezTo>
                  <a:close/>
                  <a:moveTo>
                    <a:pt x="10548" y="10942"/>
                  </a:moveTo>
                  <a:lnTo>
                    <a:pt x="10548" y="128452"/>
                  </a:lnTo>
                  <a:lnTo>
                    <a:pt x="92280" y="103487"/>
                  </a:lnTo>
                  <a:lnTo>
                    <a:pt x="92280" y="35960"/>
                  </a:lnTo>
                  <a:lnTo>
                    <a:pt x="10548" y="10942"/>
                  </a:lnTo>
                  <a:close/>
                  <a:moveTo>
                    <a:pt x="94559" y="108310"/>
                  </a:moveTo>
                  <a:lnTo>
                    <a:pt x="94559" y="108310"/>
                  </a:lnTo>
                  <a:lnTo>
                    <a:pt x="94559" y="10831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B71CD2E1-BC99-4688-9689-A3B7654A1D90}"/>
                </a:ext>
              </a:extLst>
            </p:cNvPr>
            <p:cNvSpPr/>
            <p:nvPr/>
          </p:nvSpPr>
          <p:spPr>
            <a:xfrm>
              <a:off x="8596934" y="3837765"/>
              <a:ext cx="15901" cy="15901"/>
            </a:xfrm>
            <a:custGeom>
              <a:avLst/>
              <a:gdLst>
                <a:gd name="connsiteX0" fmla="*/ 0 w 15901"/>
                <a:gd name="connsiteY0" fmla="*/ 0 h 15901"/>
                <a:gd name="connsiteX1" fmla="*/ 19823 w 15901"/>
                <a:gd name="connsiteY1" fmla="*/ 0 h 15901"/>
                <a:gd name="connsiteX2" fmla="*/ 19823 w 15901"/>
                <a:gd name="connsiteY2" fmla="*/ 19823 h 15901"/>
                <a:gd name="connsiteX3" fmla="*/ 0 w 15901"/>
                <a:gd name="connsiteY3" fmla="*/ 19823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01" h="15901">
                  <a:moveTo>
                    <a:pt x="0" y="0"/>
                  </a:moveTo>
                  <a:lnTo>
                    <a:pt x="19823" y="0"/>
                  </a:lnTo>
                  <a:lnTo>
                    <a:pt x="19823" y="19823"/>
                  </a:lnTo>
                  <a:lnTo>
                    <a:pt x="0" y="1982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545F5775-D258-4B1D-AECF-DC47B078F728}"/>
                </a:ext>
              </a:extLst>
            </p:cNvPr>
            <p:cNvSpPr/>
            <p:nvPr/>
          </p:nvSpPr>
          <p:spPr>
            <a:xfrm>
              <a:off x="8620733" y="3837765"/>
              <a:ext cx="15901" cy="15901"/>
            </a:xfrm>
            <a:custGeom>
              <a:avLst/>
              <a:gdLst>
                <a:gd name="connsiteX0" fmla="*/ 0 w 15901"/>
                <a:gd name="connsiteY0" fmla="*/ 0 h 15901"/>
                <a:gd name="connsiteX1" fmla="*/ 19770 w 15901"/>
                <a:gd name="connsiteY1" fmla="*/ 0 h 15901"/>
                <a:gd name="connsiteX2" fmla="*/ 19770 w 15901"/>
                <a:gd name="connsiteY2" fmla="*/ 19823 h 15901"/>
                <a:gd name="connsiteX3" fmla="*/ 0 w 15901"/>
                <a:gd name="connsiteY3" fmla="*/ 19823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01" h="15901">
                  <a:moveTo>
                    <a:pt x="0" y="0"/>
                  </a:moveTo>
                  <a:lnTo>
                    <a:pt x="19770" y="0"/>
                  </a:lnTo>
                  <a:lnTo>
                    <a:pt x="19770" y="19823"/>
                  </a:lnTo>
                  <a:lnTo>
                    <a:pt x="0" y="1982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44E94B6F-6560-4E78-B27C-4FD7C009FF91}"/>
                </a:ext>
              </a:extLst>
            </p:cNvPr>
            <p:cNvSpPr/>
            <p:nvPr/>
          </p:nvSpPr>
          <p:spPr>
            <a:xfrm>
              <a:off x="8644532" y="3837765"/>
              <a:ext cx="15901" cy="15901"/>
            </a:xfrm>
            <a:custGeom>
              <a:avLst/>
              <a:gdLst>
                <a:gd name="connsiteX0" fmla="*/ 0 w 15901"/>
                <a:gd name="connsiteY0" fmla="*/ 0 h 15901"/>
                <a:gd name="connsiteX1" fmla="*/ 19823 w 15901"/>
                <a:gd name="connsiteY1" fmla="*/ 0 h 15901"/>
                <a:gd name="connsiteX2" fmla="*/ 19823 w 15901"/>
                <a:gd name="connsiteY2" fmla="*/ 19823 h 15901"/>
                <a:gd name="connsiteX3" fmla="*/ 0 w 15901"/>
                <a:gd name="connsiteY3" fmla="*/ 19823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01" h="15901">
                  <a:moveTo>
                    <a:pt x="0" y="0"/>
                  </a:moveTo>
                  <a:lnTo>
                    <a:pt x="19823" y="0"/>
                  </a:lnTo>
                  <a:lnTo>
                    <a:pt x="19823" y="19823"/>
                  </a:lnTo>
                  <a:lnTo>
                    <a:pt x="0" y="1982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C56120A1-39D9-4441-811B-7114895A7397}"/>
                </a:ext>
              </a:extLst>
            </p:cNvPr>
            <p:cNvSpPr/>
            <p:nvPr/>
          </p:nvSpPr>
          <p:spPr>
            <a:xfrm>
              <a:off x="8596934" y="3863154"/>
              <a:ext cx="15901" cy="15901"/>
            </a:xfrm>
            <a:custGeom>
              <a:avLst/>
              <a:gdLst>
                <a:gd name="connsiteX0" fmla="*/ 0 w 15901"/>
                <a:gd name="connsiteY0" fmla="*/ 0 h 15901"/>
                <a:gd name="connsiteX1" fmla="*/ 19823 w 15901"/>
                <a:gd name="connsiteY1" fmla="*/ 0 h 15901"/>
                <a:gd name="connsiteX2" fmla="*/ 19823 w 15901"/>
                <a:gd name="connsiteY2" fmla="*/ 19771 h 15901"/>
                <a:gd name="connsiteX3" fmla="*/ 0 w 15901"/>
                <a:gd name="connsiteY3" fmla="*/ 1977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01" h="15901">
                  <a:moveTo>
                    <a:pt x="0" y="0"/>
                  </a:moveTo>
                  <a:lnTo>
                    <a:pt x="19823" y="0"/>
                  </a:lnTo>
                  <a:lnTo>
                    <a:pt x="19823" y="19771"/>
                  </a:lnTo>
                  <a:lnTo>
                    <a:pt x="0" y="1977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AD23915-F8E2-4FFA-A179-41C69F87557D}"/>
                </a:ext>
              </a:extLst>
            </p:cNvPr>
            <p:cNvSpPr/>
            <p:nvPr/>
          </p:nvSpPr>
          <p:spPr>
            <a:xfrm>
              <a:off x="8620733" y="3863154"/>
              <a:ext cx="15901" cy="15901"/>
            </a:xfrm>
            <a:custGeom>
              <a:avLst/>
              <a:gdLst>
                <a:gd name="connsiteX0" fmla="*/ 0 w 15901"/>
                <a:gd name="connsiteY0" fmla="*/ 0 h 15901"/>
                <a:gd name="connsiteX1" fmla="*/ 19770 w 15901"/>
                <a:gd name="connsiteY1" fmla="*/ 0 h 15901"/>
                <a:gd name="connsiteX2" fmla="*/ 19770 w 15901"/>
                <a:gd name="connsiteY2" fmla="*/ 19771 h 15901"/>
                <a:gd name="connsiteX3" fmla="*/ 0 w 15901"/>
                <a:gd name="connsiteY3" fmla="*/ 1977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01" h="15901">
                  <a:moveTo>
                    <a:pt x="0" y="0"/>
                  </a:moveTo>
                  <a:lnTo>
                    <a:pt x="19770" y="0"/>
                  </a:lnTo>
                  <a:lnTo>
                    <a:pt x="19770" y="19771"/>
                  </a:lnTo>
                  <a:lnTo>
                    <a:pt x="0" y="1977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A0A87921-8FFB-42EA-B937-649EF2508F72}"/>
                </a:ext>
              </a:extLst>
            </p:cNvPr>
            <p:cNvSpPr/>
            <p:nvPr/>
          </p:nvSpPr>
          <p:spPr>
            <a:xfrm>
              <a:off x="8644532" y="3863154"/>
              <a:ext cx="15901" cy="15901"/>
            </a:xfrm>
            <a:custGeom>
              <a:avLst/>
              <a:gdLst>
                <a:gd name="connsiteX0" fmla="*/ 0 w 15901"/>
                <a:gd name="connsiteY0" fmla="*/ 0 h 15901"/>
                <a:gd name="connsiteX1" fmla="*/ 19823 w 15901"/>
                <a:gd name="connsiteY1" fmla="*/ 0 h 15901"/>
                <a:gd name="connsiteX2" fmla="*/ 19823 w 15901"/>
                <a:gd name="connsiteY2" fmla="*/ 19771 h 15901"/>
                <a:gd name="connsiteX3" fmla="*/ 0 w 15901"/>
                <a:gd name="connsiteY3" fmla="*/ 1977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01" h="15901">
                  <a:moveTo>
                    <a:pt x="0" y="0"/>
                  </a:moveTo>
                  <a:lnTo>
                    <a:pt x="19823" y="0"/>
                  </a:lnTo>
                  <a:lnTo>
                    <a:pt x="19823" y="19771"/>
                  </a:lnTo>
                  <a:lnTo>
                    <a:pt x="0" y="1977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0" name="Group 769">
            <a:extLst>
              <a:ext uri="{FF2B5EF4-FFF2-40B4-BE49-F238E27FC236}">
                <a16:creationId xmlns:a16="http://schemas.microsoft.com/office/drawing/2014/main" id="{1C187351-16A4-4ED1-8D74-6B61715B33CB}"/>
              </a:ext>
            </a:extLst>
          </p:cNvPr>
          <p:cNvGrpSpPr/>
          <p:nvPr/>
        </p:nvGrpSpPr>
        <p:grpSpPr>
          <a:xfrm>
            <a:off x="9596687" y="3600818"/>
            <a:ext cx="410526" cy="466260"/>
            <a:chOff x="9632312" y="3641279"/>
            <a:chExt cx="339277" cy="385339"/>
          </a:xfrm>
        </p:grpSpPr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57E275D-608A-46E4-B332-9196F40D1355}"/>
                </a:ext>
              </a:extLst>
            </p:cNvPr>
            <p:cNvSpPr/>
            <p:nvPr/>
          </p:nvSpPr>
          <p:spPr>
            <a:xfrm>
              <a:off x="9699521" y="4016017"/>
              <a:ext cx="206715" cy="10601"/>
            </a:xfrm>
            <a:custGeom>
              <a:avLst/>
              <a:gdLst>
                <a:gd name="connsiteX0" fmla="*/ 202952 w 206715"/>
                <a:gd name="connsiteY0" fmla="*/ 10601 h 10600"/>
                <a:gd name="connsiteX1" fmla="*/ 5300 w 206715"/>
                <a:gd name="connsiteY1" fmla="*/ 10601 h 10600"/>
                <a:gd name="connsiteX2" fmla="*/ 0 w 206715"/>
                <a:gd name="connsiteY2" fmla="*/ 5300 h 10600"/>
                <a:gd name="connsiteX3" fmla="*/ 5300 w 206715"/>
                <a:gd name="connsiteY3" fmla="*/ 0 h 10600"/>
                <a:gd name="connsiteX4" fmla="*/ 202952 w 206715"/>
                <a:gd name="connsiteY4" fmla="*/ 0 h 10600"/>
                <a:gd name="connsiteX5" fmla="*/ 208252 w 206715"/>
                <a:gd name="connsiteY5" fmla="*/ 5300 h 10600"/>
                <a:gd name="connsiteX6" fmla="*/ 202952 w 20671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6715" h="10600">
                  <a:moveTo>
                    <a:pt x="202952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02952" y="0"/>
                  </a:lnTo>
                  <a:cubicBezTo>
                    <a:pt x="205867" y="0"/>
                    <a:pt x="208252" y="2385"/>
                    <a:pt x="208252" y="5300"/>
                  </a:cubicBezTo>
                  <a:cubicBezTo>
                    <a:pt x="208252" y="8216"/>
                    <a:pt x="205867" y="10601"/>
                    <a:pt x="20295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A1937236-6B83-4EB0-B85C-C24CC94AFFE5}"/>
                </a:ext>
              </a:extLst>
            </p:cNvPr>
            <p:cNvSpPr/>
            <p:nvPr/>
          </p:nvSpPr>
          <p:spPr>
            <a:xfrm>
              <a:off x="9760687" y="3895221"/>
              <a:ext cx="84806" cy="127209"/>
            </a:xfrm>
            <a:custGeom>
              <a:avLst/>
              <a:gdLst>
                <a:gd name="connsiteX0" fmla="*/ 85813 w 84806"/>
                <a:gd name="connsiteY0" fmla="*/ 131397 h 127209"/>
                <a:gd name="connsiteX1" fmla="*/ 0 w 84806"/>
                <a:gd name="connsiteY1" fmla="*/ 131397 h 127209"/>
                <a:gd name="connsiteX2" fmla="*/ 0 w 84806"/>
                <a:gd name="connsiteY2" fmla="*/ 0 h 127209"/>
                <a:gd name="connsiteX3" fmla="*/ 85813 w 84806"/>
                <a:gd name="connsiteY3" fmla="*/ 0 h 127209"/>
                <a:gd name="connsiteX4" fmla="*/ 85813 w 84806"/>
                <a:gd name="connsiteY4" fmla="*/ 131397 h 127209"/>
                <a:gd name="connsiteX5" fmla="*/ 10654 w 84806"/>
                <a:gd name="connsiteY5" fmla="*/ 120796 h 127209"/>
                <a:gd name="connsiteX6" fmla="*/ 75265 w 84806"/>
                <a:gd name="connsiteY6" fmla="*/ 120796 h 127209"/>
                <a:gd name="connsiteX7" fmla="*/ 75265 w 84806"/>
                <a:gd name="connsiteY7" fmla="*/ 10601 h 127209"/>
                <a:gd name="connsiteX8" fmla="*/ 10654 w 84806"/>
                <a:gd name="connsiteY8" fmla="*/ 10601 h 127209"/>
                <a:gd name="connsiteX9" fmla="*/ 10654 w 84806"/>
                <a:gd name="connsiteY9" fmla="*/ 120796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127209">
                  <a:moveTo>
                    <a:pt x="85813" y="131397"/>
                  </a:moveTo>
                  <a:lnTo>
                    <a:pt x="0" y="131397"/>
                  </a:lnTo>
                  <a:lnTo>
                    <a:pt x="0" y="0"/>
                  </a:lnTo>
                  <a:lnTo>
                    <a:pt x="85813" y="0"/>
                  </a:lnTo>
                  <a:lnTo>
                    <a:pt x="85813" y="131397"/>
                  </a:lnTo>
                  <a:close/>
                  <a:moveTo>
                    <a:pt x="10654" y="120796"/>
                  </a:moveTo>
                  <a:lnTo>
                    <a:pt x="75265" y="120796"/>
                  </a:lnTo>
                  <a:lnTo>
                    <a:pt x="75265" y="10601"/>
                  </a:lnTo>
                  <a:lnTo>
                    <a:pt x="10654" y="10601"/>
                  </a:lnTo>
                  <a:lnTo>
                    <a:pt x="10654" y="12079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3AA42F63-BA5B-49BA-B419-F699E84CFD10}"/>
                </a:ext>
              </a:extLst>
            </p:cNvPr>
            <p:cNvSpPr/>
            <p:nvPr/>
          </p:nvSpPr>
          <p:spPr>
            <a:xfrm>
              <a:off x="9632364" y="3674195"/>
              <a:ext cx="339225" cy="227917"/>
            </a:xfrm>
            <a:custGeom>
              <a:avLst/>
              <a:gdLst>
                <a:gd name="connsiteX0" fmla="*/ 329313 w 339224"/>
                <a:gd name="connsiteY0" fmla="*/ 231627 h 227916"/>
                <a:gd name="connsiteX1" fmla="*/ 13251 w 339224"/>
                <a:gd name="connsiteY1" fmla="*/ 231627 h 227916"/>
                <a:gd name="connsiteX2" fmla="*/ 0 w 339224"/>
                <a:gd name="connsiteY2" fmla="*/ 218323 h 227916"/>
                <a:gd name="connsiteX3" fmla="*/ 0 w 339224"/>
                <a:gd name="connsiteY3" fmla="*/ 50937 h 227916"/>
                <a:gd name="connsiteX4" fmla="*/ 50937 w 339224"/>
                <a:gd name="connsiteY4" fmla="*/ 0 h 227916"/>
                <a:gd name="connsiteX5" fmla="*/ 291680 w 339224"/>
                <a:gd name="connsiteY5" fmla="*/ 0 h 227916"/>
                <a:gd name="connsiteX6" fmla="*/ 342617 w 339224"/>
                <a:gd name="connsiteY6" fmla="*/ 50937 h 227916"/>
                <a:gd name="connsiteX7" fmla="*/ 342617 w 339224"/>
                <a:gd name="connsiteY7" fmla="*/ 218323 h 227916"/>
                <a:gd name="connsiteX8" fmla="*/ 329313 w 339224"/>
                <a:gd name="connsiteY8" fmla="*/ 231627 h 227916"/>
                <a:gd name="connsiteX9" fmla="*/ 50884 w 339224"/>
                <a:gd name="connsiteY9" fmla="*/ 10654 h 227916"/>
                <a:gd name="connsiteX10" fmla="*/ 10548 w 339224"/>
                <a:gd name="connsiteY10" fmla="*/ 50990 h 227916"/>
                <a:gd name="connsiteX11" fmla="*/ 10548 w 339224"/>
                <a:gd name="connsiteY11" fmla="*/ 218376 h 227916"/>
                <a:gd name="connsiteX12" fmla="*/ 13199 w 339224"/>
                <a:gd name="connsiteY12" fmla="*/ 221079 h 227916"/>
                <a:gd name="connsiteX13" fmla="*/ 329261 w 339224"/>
                <a:gd name="connsiteY13" fmla="*/ 221079 h 227916"/>
                <a:gd name="connsiteX14" fmla="*/ 331911 w 339224"/>
                <a:gd name="connsiteY14" fmla="*/ 218376 h 227916"/>
                <a:gd name="connsiteX15" fmla="*/ 331911 w 339224"/>
                <a:gd name="connsiteY15" fmla="*/ 50990 h 227916"/>
                <a:gd name="connsiteX16" fmla="*/ 291574 w 339224"/>
                <a:gd name="connsiteY16" fmla="*/ 10654 h 227916"/>
                <a:gd name="connsiteX17" fmla="*/ 50884 w 339224"/>
                <a:gd name="connsiteY17" fmla="*/ 10654 h 22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9224" h="227916">
                  <a:moveTo>
                    <a:pt x="329313" y="231627"/>
                  </a:moveTo>
                  <a:lnTo>
                    <a:pt x="13251" y="231627"/>
                  </a:lnTo>
                  <a:cubicBezTo>
                    <a:pt x="5937" y="231627"/>
                    <a:pt x="0" y="225691"/>
                    <a:pt x="0" y="218323"/>
                  </a:cubicBezTo>
                  <a:lnTo>
                    <a:pt x="0" y="50937"/>
                  </a:lnTo>
                  <a:cubicBezTo>
                    <a:pt x="0" y="22845"/>
                    <a:pt x="22845" y="0"/>
                    <a:pt x="50937" y="0"/>
                  </a:cubicBezTo>
                  <a:lnTo>
                    <a:pt x="291680" y="0"/>
                  </a:lnTo>
                  <a:cubicBezTo>
                    <a:pt x="319773" y="0"/>
                    <a:pt x="342617" y="22845"/>
                    <a:pt x="342617" y="50937"/>
                  </a:cubicBezTo>
                  <a:lnTo>
                    <a:pt x="342617" y="218323"/>
                  </a:lnTo>
                  <a:cubicBezTo>
                    <a:pt x="342564" y="225691"/>
                    <a:pt x="336628" y="231627"/>
                    <a:pt x="329313" y="231627"/>
                  </a:cubicBezTo>
                  <a:close/>
                  <a:moveTo>
                    <a:pt x="50884" y="10654"/>
                  </a:moveTo>
                  <a:cubicBezTo>
                    <a:pt x="28622" y="10654"/>
                    <a:pt x="10548" y="28728"/>
                    <a:pt x="10548" y="50990"/>
                  </a:cubicBezTo>
                  <a:lnTo>
                    <a:pt x="10548" y="218376"/>
                  </a:lnTo>
                  <a:cubicBezTo>
                    <a:pt x="10548" y="219860"/>
                    <a:pt x="11767" y="221079"/>
                    <a:pt x="13199" y="221079"/>
                  </a:cubicBezTo>
                  <a:lnTo>
                    <a:pt x="329261" y="221079"/>
                  </a:lnTo>
                  <a:cubicBezTo>
                    <a:pt x="330744" y="221079"/>
                    <a:pt x="331911" y="219860"/>
                    <a:pt x="331911" y="218376"/>
                  </a:cubicBezTo>
                  <a:lnTo>
                    <a:pt x="331911" y="50990"/>
                  </a:lnTo>
                  <a:cubicBezTo>
                    <a:pt x="331911" y="28728"/>
                    <a:pt x="313836" y="10654"/>
                    <a:pt x="291574" y="10654"/>
                  </a:cubicBezTo>
                  <a:lnTo>
                    <a:pt x="50884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8AAD9877-B232-4BA6-BEF2-9B925BC01AFC}"/>
                </a:ext>
              </a:extLst>
            </p:cNvPr>
            <p:cNvSpPr/>
            <p:nvPr/>
          </p:nvSpPr>
          <p:spPr>
            <a:xfrm>
              <a:off x="9665916" y="3706580"/>
              <a:ext cx="31802" cy="31802"/>
            </a:xfrm>
            <a:custGeom>
              <a:avLst/>
              <a:gdLst>
                <a:gd name="connsiteX0" fmla="*/ 5300 w 31802"/>
                <a:gd name="connsiteY0" fmla="*/ 35354 h 31802"/>
                <a:gd name="connsiteX1" fmla="*/ 0 w 31802"/>
                <a:gd name="connsiteY1" fmla="*/ 30053 h 31802"/>
                <a:gd name="connsiteX2" fmla="*/ 30053 w 31802"/>
                <a:gd name="connsiteY2" fmla="*/ 0 h 31802"/>
                <a:gd name="connsiteX3" fmla="*/ 35353 w 31802"/>
                <a:gd name="connsiteY3" fmla="*/ 5300 h 31802"/>
                <a:gd name="connsiteX4" fmla="*/ 30053 w 31802"/>
                <a:gd name="connsiteY4" fmla="*/ 10601 h 31802"/>
                <a:gd name="connsiteX5" fmla="*/ 10601 w 31802"/>
                <a:gd name="connsiteY5" fmla="*/ 30053 h 31802"/>
                <a:gd name="connsiteX6" fmla="*/ 5300 w 31802"/>
                <a:gd name="connsiteY6" fmla="*/ 3535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31802">
                  <a:moveTo>
                    <a:pt x="5300" y="35354"/>
                  </a:moveTo>
                  <a:cubicBezTo>
                    <a:pt x="2385" y="35354"/>
                    <a:pt x="0" y="32968"/>
                    <a:pt x="0" y="30053"/>
                  </a:cubicBezTo>
                  <a:cubicBezTo>
                    <a:pt x="0" y="13463"/>
                    <a:pt x="13463" y="0"/>
                    <a:pt x="30053" y="0"/>
                  </a:cubicBezTo>
                  <a:cubicBezTo>
                    <a:pt x="32968" y="0"/>
                    <a:pt x="35353" y="2385"/>
                    <a:pt x="35353" y="5300"/>
                  </a:cubicBezTo>
                  <a:cubicBezTo>
                    <a:pt x="35353" y="8216"/>
                    <a:pt x="32968" y="10601"/>
                    <a:pt x="30053" y="10601"/>
                  </a:cubicBezTo>
                  <a:cubicBezTo>
                    <a:pt x="19347" y="10601"/>
                    <a:pt x="10601" y="19346"/>
                    <a:pt x="10601" y="30053"/>
                  </a:cubicBezTo>
                  <a:cubicBezTo>
                    <a:pt x="10601" y="32968"/>
                    <a:pt x="8215" y="35354"/>
                    <a:pt x="5300" y="353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80F9902-7791-449D-8A42-76DB37374539}"/>
                </a:ext>
              </a:extLst>
            </p:cNvPr>
            <p:cNvSpPr/>
            <p:nvPr/>
          </p:nvSpPr>
          <p:spPr>
            <a:xfrm>
              <a:off x="9632312" y="3763930"/>
              <a:ext cx="127209" cy="84806"/>
            </a:xfrm>
            <a:custGeom>
              <a:avLst/>
              <a:gdLst>
                <a:gd name="connsiteX0" fmla="*/ 130442 w 127209"/>
                <a:gd name="connsiteY0" fmla="*/ 86979 h 84806"/>
                <a:gd name="connsiteX1" fmla="*/ 0 w 127209"/>
                <a:gd name="connsiteY1" fmla="*/ 86979 h 84806"/>
                <a:gd name="connsiteX2" fmla="*/ 0 w 127209"/>
                <a:gd name="connsiteY2" fmla="*/ 0 h 84806"/>
                <a:gd name="connsiteX3" fmla="*/ 130442 w 127209"/>
                <a:gd name="connsiteY3" fmla="*/ 0 h 84806"/>
                <a:gd name="connsiteX4" fmla="*/ 130442 w 127209"/>
                <a:gd name="connsiteY4" fmla="*/ 86979 h 84806"/>
                <a:gd name="connsiteX5" fmla="*/ 10601 w 127209"/>
                <a:gd name="connsiteY5" fmla="*/ 76379 h 84806"/>
                <a:gd name="connsiteX6" fmla="*/ 119842 w 127209"/>
                <a:gd name="connsiteY6" fmla="*/ 76379 h 84806"/>
                <a:gd name="connsiteX7" fmla="*/ 119842 w 127209"/>
                <a:gd name="connsiteY7" fmla="*/ 10601 h 84806"/>
                <a:gd name="connsiteX8" fmla="*/ 10601 w 127209"/>
                <a:gd name="connsiteY8" fmla="*/ 10601 h 84806"/>
                <a:gd name="connsiteX9" fmla="*/ 10601 w 127209"/>
                <a:gd name="connsiteY9" fmla="*/ 76379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209" h="84806">
                  <a:moveTo>
                    <a:pt x="130442" y="86979"/>
                  </a:moveTo>
                  <a:lnTo>
                    <a:pt x="0" y="86979"/>
                  </a:lnTo>
                  <a:lnTo>
                    <a:pt x="0" y="0"/>
                  </a:lnTo>
                  <a:lnTo>
                    <a:pt x="130442" y="0"/>
                  </a:lnTo>
                  <a:lnTo>
                    <a:pt x="130442" y="86979"/>
                  </a:lnTo>
                  <a:close/>
                  <a:moveTo>
                    <a:pt x="10601" y="76379"/>
                  </a:moveTo>
                  <a:lnTo>
                    <a:pt x="119842" y="76379"/>
                  </a:lnTo>
                  <a:lnTo>
                    <a:pt x="119842" y="10601"/>
                  </a:lnTo>
                  <a:lnTo>
                    <a:pt x="10601" y="10601"/>
                  </a:lnTo>
                  <a:lnTo>
                    <a:pt x="10601" y="7637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57307A49-26BD-45DC-9487-CF78F4BF7E72}"/>
                </a:ext>
              </a:extLst>
            </p:cNvPr>
            <p:cNvSpPr/>
            <p:nvPr/>
          </p:nvSpPr>
          <p:spPr>
            <a:xfrm>
              <a:off x="9793709" y="3709602"/>
              <a:ext cx="132510" cy="143110"/>
            </a:xfrm>
            <a:custGeom>
              <a:avLst/>
              <a:gdLst>
                <a:gd name="connsiteX0" fmla="*/ 136856 w 132509"/>
                <a:gd name="connsiteY0" fmla="*/ 146238 h 143110"/>
                <a:gd name="connsiteX1" fmla="*/ 0 w 132509"/>
                <a:gd name="connsiteY1" fmla="*/ 146238 h 143110"/>
                <a:gd name="connsiteX2" fmla="*/ 0 w 132509"/>
                <a:gd name="connsiteY2" fmla="*/ 0 h 143110"/>
                <a:gd name="connsiteX3" fmla="*/ 136856 w 132509"/>
                <a:gd name="connsiteY3" fmla="*/ 0 h 143110"/>
                <a:gd name="connsiteX4" fmla="*/ 136856 w 132509"/>
                <a:gd name="connsiteY4" fmla="*/ 146238 h 143110"/>
                <a:gd name="connsiteX5" fmla="*/ 10601 w 132509"/>
                <a:gd name="connsiteY5" fmla="*/ 135637 h 143110"/>
                <a:gd name="connsiteX6" fmla="*/ 126255 w 132509"/>
                <a:gd name="connsiteY6" fmla="*/ 135637 h 143110"/>
                <a:gd name="connsiteX7" fmla="*/ 126255 w 132509"/>
                <a:gd name="connsiteY7" fmla="*/ 10601 h 143110"/>
                <a:gd name="connsiteX8" fmla="*/ 10601 w 132509"/>
                <a:gd name="connsiteY8" fmla="*/ 10601 h 143110"/>
                <a:gd name="connsiteX9" fmla="*/ 10601 w 132509"/>
                <a:gd name="connsiteY9" fmla="*/ 135637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09" h="143110">
                  <a:moveTo>
                    <a:pt x="136856" y="146238"/>
                  </a:moveTo>
                  <a:lnTo>
                    <a:pt x="0" y="146238"/>
                  </a:lnTo>
                  <a:lnTo>
                    <a:pt x="0" y="0"/>
                  </a:lnTo>
                  <a:lnTo>
                    <a:pt x="136856" y="0"/>
                  </a:lnTo>
                  <a:lnTo>
                    <a:pt x="136856" y="146238"/>
                  </a:lnTo>
                  <a:close/>
                  <a:moveTo>
                    <a:pt x="10601" y="135637"/>
                  </a:moveTo>
                  <a:lnTo>
                    <a:pt x="126255" y="135637"/>
                  </a:lnTo>
                  <a:lnTo>
                    <a:pt x="126255" y="10601"/>
                  </a:lnTo>
                  <a:lnTo>
                    <a:pt x="10601" y="10601"/>
                  </a:lnTo>
                  <a:lnTo>
                    <a:pt x="10601" y="13563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0237F14A-9E82-4C2F-A666-A4CD50013BE3}"/>
                </a:ext>
              </a:extLst>
            </p:cNvPr>
            <p:cNvSpPr/>
            <p:nvPr/>
          </p:nvSpPr>
          <p:spPr>
            <a:xfrm>
              <a:off x="9816659" y="3736209"/>
              <a:ext cx="90107" cy="90107"/>
            </a:xfrm>
            <a:custGeom>
              <a:avLst/>
              <a:gdLst>
                <a:gd name="connsiteX0" fmla="*/ 46484 w 90106"/>
                <a:gd name="connsiteY0" fmla="*/ 92969 h 90106"/>
                <a:gd name="connsiteX1" fmla="*/ 0 w 90106"/>
                <a:gd name="connsiteY1" fmla="*/ 46484 h 90106"/>
                <a:gd name="connsiteX2" fmla="*/ 46484 w 90106"/>
                <a:gd name="connsiteY2" fmla="*/ 0 h 90106"/>
                <a:gd name="connsiteX3" fmla="*/ 92969 w 90106"/>
                <a:gd name="connsiteY3" fmla="*/ 46484 h 90106"/>
                <a:gd name="connsiteX4" fmla="*/ 46484 w 90106"/>
                <a:gd name="connsiteY4" fmla="*/ 92969 h 90106"/>
                <a:gd name="connsiteX5" fmla="*/ 46484 w 90106"/>
                <a:gd name="connsiteY5" fmla="*/ 10601 h 90106"/>
                <a:gd name="connsiteX6" fmla="*/ 10601 w 90106"/>
                <a:gd name="connsiteY6" fmla="*/ 46484 h 90106"/>
                <a:gd name="connsiteX7" fmla="*/ 46484 w 90106"/>
                <a:gd name="connsiteY7" fmla="*/ 82368 h 90106"/>
                <a:gd name="connsiteX8" fmla="*/ 82368 w 90106"/>
                <a:gd name="connsiteY8" fmla="*/ 46484 h 90106"/>
                <a:gd name="connsiteX9" fmla="*/ 46484 w 90106"/>
                <a:gd name="connsiteY9" fmla="*/ 10601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06" h="90106">
                  <a:moveTo>
                    <a:pt x="46484" y="92969"/>
                  </a:moveTo>
                  <a:cubicBezTo>
                    <a:pt x="20831" y="92969"/>
                    <a:pt x="0" y="72138"/>
                    <a:pt x="0" y="46484"/>
                  </a:cubicBezTo>
                  <a:cubicBezTo>
                    <a:pt x="0" y="20830"/>
                    <a:pt x="20831" y="0"/>
                    <a:pt x="46484" y="0"/>
                  </a:cubicBezTo>
                  <a:cubicBezTo>
                    <a:pt x="72086" y="0"/>
                    <a:pt x="92969" y="20830"/>
                    <a:pt x="92969" y="46484"/>
                  </a:cubicBezTo>
                  <a:cubicBezTo>
                    <a:pt x="92969" y="72138"/>
                    <a:pt x="72086" y="92969"/>
                    <a:pt x="46484" y="92969"/>
                  </a:cubicBezTo>
                  <a:close/>
                  <a:moveTo>
                    <a:pt x="46484" y="10601"/>
                  </a:moveTo>
                  <a:cubicBezTo>
                    <a:pt x="26714" y="10601"/>
                    <a:pt x="10601" y="26714"/>
                    <a:pt x="10601" y="46484"/>
                  </a:cubicBezTo>
                  <a:cubicBezTo>
                    <a:pt x="10601" y="66255"/>
                    <a:pt x="26714" y="82368"/>
                    <a:pt x="46484" y="82368"/>
                  </a:cubicBezTo>
                  <a:cubicBezTo>
                    <a:pt x="66255" y="82368"/>
                    <a:pt x="82368" y="66255"/>
                    <a:pt x="82368" y="46484"/>
                  </a:cubicBezTo>
                  <a:cubicBezTo>
                    <a:pt x="82368" y="26714"/>
                    <a:pt x="66255" y="10601"/>
                    <a:pt x="4648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94F1039E-7893-4D88-B33F-9367F469FD16}"/>
                </a:ext>
              </a:extLst>
            </p:cNvPr>
            <p:cNvSpPr/>
            <p:nvPr/>
          </p:nvSpPr>
          <p:spPr>
            <a:xfrm>
              <a:off x="9850953" y="3770503"/>
              <a:ext cx="21202" cy="21202"/>
            </a:xfrm>
            <a:custGeom>
              <a:avLst/>
              <a:gdLst>
                <a:gd name="connsiteX0" fmla="*/ 12190 w 21201"/>
                <a:gd name="connsiteY0" fmla="*/ 24382 h 21201"/>
                <a:gd name="connsiteX1" fmla="*/ 0 w 21201"/>
                <a:gd name="connsiteY1" fmla="*/ 12191 h 21201"/>
                <a:gd name="connsiteX2" fmla="*/ 12190 w 21201"/>
                <a:gd name="connsiteY2" fmla="*/ 0 h 21201"/>
                <a:gd name="connsiteX3" fmla="*/ 24382 w 21201"/>
                <a:gd name="connsiteY3" fmla="*/ 12191 h 21201"/>
                <a:gd name="connsiteX4" fmla="*/ 12190 w 21201"/>
                <a:gd name="connsiteY4" fmla="*/ 24382 h 21201"/>
                <a:gd name="connsiteX5" fmla="*/ 12190 w 21201"/>
                <a:gd name="connsiteY5" fmla="*/ 10601 h 21201"/>
                <a:gd name="connsiteX6" fmla="*/ 10601 w 21201"/>
                <a:gd name="connsiteY6" fmla="*/ 12191 h 21201"/>
                <a:gd name="connsiteX7" fmla="*/ 12190 w 21201"/>
                <a:gd name="connsiteY7" fmla="*/ 13781 h 21201"/>
                <a:gd name="connsiteX8" fmla="*/ 13781 w 21201"/>
                <a:gd name="connsiteY8" fmla="*/ 12191 h 21201"/>
                <a:gd name="connsiteX9" fmla="*/ 12190 w 21201"/>
                <a:gd name="connsiteY9" fmla="*/ 1060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2190" y="24382"/>
                  </a:moveTo>
                  <a:cubicBezTo>
                    <a:pt x="5459" y="24382"/>
                    <a:pt x="0" y="18922"/>
                    <a:pt x="0" y="12191"/>
                  </a:cubicBezTo>
                  <a:cubicBezTo>
                    <a:pt x="0" y="5459"/>
                    <a:pt x="5459" y="0"/>
                    <a:pt x="12190" y="0"/>
                  </a:cubicBezTo>
                  <a:cubicBezTo>
                    <a:pt x="18922" y="0"/>
                    <a:pt x="24382" y="5459"/>
                    <a:pt x="24382" y="12191"/>
                  </a:cubicBezTo>
                  <a:cubicBezTo>
                    <a:pt x="24382" y="18922"/>
                    <a:pt x="18922" y="24382"/>
                    <a:pt x="12190" y="24382"/>
                  </a:cubicBezTo>
                  <a:close/>
                  <a:moveTo>
                    <a:pt x="12190" y="10601"/>
                  </a:moveTo>
                  <a:cubicBezTo>
                    <a:pt x="11290" y="10601"/>
                    <a:pt x="10601" y="11343"/>
                    <a:pt x="10601" y="12191"/>
                  </a:cubicBezTo>
                  <a:cubicBezTo>
                    <a:pt x="10601" y="13092"/>
                    <a:pt x="11342" y="13781"/>
                    <a:pt x="12190" y="13781"/>
                  </a:cubicBezTo>
                  <a:cubicBezTo>
                    <a:pt x="13039" y="13781"/>
                    <a:pt x="13781" y="13039"/>
                    <a:pt x="13781" y="12191"/>
                  </a:cubicBezTo>
                  <a:cubicBezTo>
                    <a:pt x="13781" y="11343"/>
                    <a:pt x="13092" y="10601"/>
                    <a:pt x="1219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F6FE793-40D9-4730-843F-BC10EE488988}"/>
                </a:ext>
              </a:extLst>
            </p:cNvPr>
            <p:cNvSpPr/>
            <p:nvPr/>
          </p:nvSpPr>
          <p:spPr>
            <a:xfrm>
              <a:off x="9690139" y="3641279"/>
              <a:ext cx="90107" cy="42403"/>
            </a:xfrm>
            <a:custGeom>
              <a:avLst/>
              <a:gdLst>
                <a:gd name="connsiteX0" fmla="*/ 94347 w 90106"/>
                <a:gd name="connsiteY0" fmla="*/ 43569 h 42403"/>
                <a:gd name="connsiteX1" fmla="*/ 0 w 90106"/>
                <a:gd name="connsiteY1" fmla="*/ 43569 h 42403"/>
                <a:gd name="connsiteX2" fmla="*/ 11555 w 90106"/>
                <a:gd name="connsiteY2" fmla="*/ 9223 h 42403"/>
                <a:gd name="connsiteX3" fmla="*/ 24382 w 90106"/>
                <a:gd name="connsiteY3" fmla="*/ 0 h 42403"/>
                <a:gd name="connsiteX4" fmla="*/ 69912 w 90106"/>
                <a:gd name="connsiteY4" fmla="*/ 0 h 42403"/>
                <a:gd name="connsiteX5" fmla="*/ 82739 w 90106"/>
                <a:gd name="connsiteY5" fmla="*/ 9223 h 42403"/>
                <a:gd name="connsiteX6" fmla="*/ 94347 w 90106"/>
                <a:gd name="connsiteY6" fmla="*/ 43569 h 42403"/>
                <a:gd name="connsiteX7" fmla="*/ 14735 w 90106"/>
                <a:gd name="connsiteY7" fmla="*/ 32968 h 42403"/>
                <a:gd name="connsiteX8" fmla="*/ 79559 w 90106"/>
                <a:gd name="connsiteY8" fmla="*/ 32968 h 42403"/>
                <a:gd name="connsiteX9" fmla="*/ 72722 w 90106"/>
                <a:gd name="connsiteY9" fmla="*/ 12615 h 42403"/>
                <a:gd name="connsiteX10" fmla="*/ 69912 w 90106"/>
                <a:gd name="connsiteY10" fmla="*/ 10601 h 42403"/>
                <a:gd name="connsiteX11" fmla="*/ 24382 w 90106"/>
                <a:gd name="connsiteY11" fmla="*/ 10601 h 42403"/>
                <a:gd name="connsiteX12" fmla="*/ 21573 w 90106"/>
                <a:gd name="connsiteY12" fmla="*/ 12615 h 42403"/>
                <a:gd name="connsiteX13" fmla="*/ 14735 w 90106"/>
                <a:gd name="connsiteY13" fmla="*/ 32968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106" h="42403">
                  <a:moveTo>
                    <a:pt x="94347" y="43569"/>
                  </a:moveTo>
                  <a:lnTo>
                    <a:pt x="0" y="43569"/>
                  </a:lnTo>
                  <a:lnTo>
                    <a:pt x="11555" y="9223"/>
                  </a:lnTo>
                  <a:cubicBezTo>
                    <a:pt x="13410" y="3710"/>
                    <a:pt x="18551" y="0"/>
                    <a:pt x="24382" y="0"/>
                  </a:cubicBezTo>
                  <a:lnTo>
                    <a:pt x="69912" y="0"/>
                  </a:lnTo>
                  <a:cubicBezTo>
                    <a:pt x="75743" y="0"/>
                    <a:pt x="80884" y="3710"/>
                    <a:pt x="82739" y="9223"/>
                  </a:cubicBezTo>
                  <a:lnTo>
                    <a:pt x="94347" y="43569"/>
                  </a:lnTo>
                  <a:close/>
                  <a:moveTo>
                    <a:pt x="14735" y="32968"/>
                  </a:moveTo>
                  <a:lnTo>
                    <a:pt x="79559" y="32968"/>
                  </a:lnTo>
                  <a:lnTo>
                    <a:pt x="72722" y="12615"/>
                  </a:lnTo>
                  <a:cubicBezTo>
                    <a:pt x="72297" y="11396"/>
                    <a:pt x="71184" y="10601"/>
                    <a:pt x="69912" y="10601"/>
                  </a:cubicBezTo>
                  <a:lnTo>
                    <a:pt x="24382" y="10601"/>
                  </a:lnTo>
                  <a:cubicBezTo>
                    <a:pt x="23110" y="10601"/>
                    <a:pt x="21997" y="11396"/>
                    <a:pt x="21573" y="12615"/>
                  </a:cubicBezTo>
                  <a:lnTo>
                    <a:pt x="14735" y="3296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4C9A32FE-3E58-45B7-9DDC-7073AA72AC93}"/>
                </a:ext>
              </a:extLst>
            </p:cNvPr>
            <p:cNvSpPr/>
            <p:nvPr/>
          </p:nvSpPr>
          <p:spPr>
            <a:xfrm>
              <a:off x="9655475" y="3875344"/>
              <a:ext cx="148411" cy="10601"/>
            </a:xfrm>
            <a:custGeom>
              <a:avLst/>
              <a:gdLst>
                <a:gd name="connsiteX0" fmla="*/ 148146 w 148410"/>
                <a:gd name="connsiteY0" fmla="*/ 10601 h 10600"/>
                <a:gd name="connsiteX1" fmla="*/ 5300 w 148410"/>
                <a:gd name="connsiteY1" fmla="*/ 10601 h 10600"/>
                <a:gd name="connsiteX2" fmla="*/ 0 w 148410"/>
                <a:gd name="connsiteY2" fmla="*/ 5300 h 10600"/>
                <a:gd name="connsiteX3" fmla="*/ 5300 w 148410"/>
                <a:gd name="connsiteY3" fmla="*/ 0 h 10600"/>
                <a:gd name="connsiteX4" fmla="*/ 148146 w 148410"/>
                <a:gd name="connsiteY4" fmla="*/ 0 h 10600"/>
                <a:gd name="connsiteX5" fmla="*/ 153446 w 148410"/>
                <a:gd name="connsiteY5" fmla="*/ 5300 h 10600"/>
                <a:gd name="connsiteX6" fmla="*/ 148146 w 1484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10" h="10600">
                  <a:moveTo>
                    <a:pt x="14814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8146" y="0"/>
                  </a:lnTo>
                  <a:cubicBezTo>
                    <a:pt x="151061" y="0"/>
                    <a:pt x="153446" y="2385"/>
                    <a:pt x="153446" y="5300"/>
                  </a:cubicBezTo>
                  <a:cubicBezTo>
                    <a:pt x="153446" y="8216"/>
                    <a:pt x="151061" y="10601"/>
                    <a:pt x="14814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0AD2150C-AC87-4198-AF10-5CCB9B1A50C7}"/>
                </a:ext>
              </a:extLst>
            </p:cNvPr>
            <p:cNvSpPr/>
            <p:nvPr/>
          </p:nvSpPr>
          <p:spPr>
            <a:xfrm>
              <a:off x="9815811" y="3875344"/>
              <a:ext cx="10601" cy="10601"/>
            </a:xfrm>
            <a:custGeom>
              <a:avLst/>
              <a:gdLst>
                <a:gd name="connsiteX0" fmla="*/ 8692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8692 w 10600"/>
                <a:gd name="connsiteY4" fmla="*/ 0 h 10600"/>
                <a:gd name="connsiteX5" fmla="*/ 13992 w 10600"/>
                <a:gd name="connsiteY5" fmla="*/ 5300 h 10600"/>
                <a:gd name="connsiteX6" fmla="*/ 8692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869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692" y="0"/>
                  </a:lnTo>
                  <a:cubicBezTo>
                    <a:pt x="11608" y="0"/>
                    <a:pt x="13992" y="2385"/>
                    <a:pt x="13992" y="5300"/>
                  </a:cubicBezTo>
                  <a:cubicBezTo>
                    <a:pt x="13992" y="8216"/>
                    <a:pt x="11608" y="10601"/>
                    <a:pt x="869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681A1085-6F76-4CF8-9060-11A31EFDFBFC}"/>
                </a:ext>
              </a:extLst>
            </p:cNvPr>
            <p:cNvSpPr/>
            <p:nvPr/>
          </p:nvSpPr>
          <p:spPr>
            <a:xfrm>
              <a:off x="9836695" y="3875344"/>
              <a:ext cx="47703" cy="10601"/>
            </a:xfrm>
            <a:custGeom>
              <a:avLst/>
              <a:gdLst>
                <a:gd name="connsiteX0" fmla="*/ 47544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7544 w 47703"/>
                <a:gd name="connsiteY4" fmla="*/ 0 h 10600"/>
                <a:gd name="connsiteX5" fmla="*/ 52845 w 47703"/>
                <a:gd name="connsiteY5" fmla="*/ 5300 h 10600"/>
                <a:gd name="connsiteX6" fmla="*/ 47544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754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7544" y="0"/>
                  </a:lnTo>
                  <a:cubicBezTo>
                    <a:pt x="50460" y="0"/>
                    <a:pt x="52845" y="2385"/>
                    <a:pt x="52845" y="5300"/>
                  </a:cubicBezTo>
                  <a:cubicBezTo>
                    <a:pt x="52845" y="8216"/>
                    <a:pt x="50513" y="10601"/>
                    <a:pt x="4754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D7C9C402-6610-4EB0-B42E-37B18C60DEB6}"/>
                </a:ext>
              </a:extLst>
            </p:cNvPr>
            <p:cNvSpPr/>
            <p:nvPr/>
          </p:nvSpPr>
          <p:spPr>
            <a:xfrm>
              <a:off x="9817507" y="3918278"/>
              <a:ext cx="10601" cy="47703"/>
            </a:xfrm>
            <a:custGeom>
              <a:avLst/>
              <a:gdLst>
                <a:gd name="connsiteX0" fmla="*/ 5300 w 10600"/>
                <a:gd name="connsiteY0" fmla="*/ 49400 h 47703"/>
                <a:gd name="connsiteX1" fmla="*/ 0 w 10600"/>
                <a:gd name="connsiteY1" fmla="*/ 44099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4099 h 47703"/>
                <a:gd name="connsiteX6" fmla="*/ 5300 w 10600"/>
                <a:gd name="connsiteY6" fmla="*/ 4940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9400"/>
                  </a:moveTo>
                  <a:cubicBezTo>
                    <a:pt x="2385" y="49400"/>
                    <a:pt x="0" y="47014"/>
                    <a:pt x="0" y="4409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4099"/>
                  </a:lnTo>
                  <a:cubicBezTo>
                    <a:pt x="10601" y="47014"/>
                    <a:pt x="8269" y="49400"/>
                    <a:pt x="5300" y="494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78DF7C-E992-4ACB-BA7B-549EA0AD85BD}"/>
                </a:ext>
              </a:extLst>
            </p:cNvPr>
            <p:cNvSpPr/>
            <p:nvPr/>
          </p:nvSpPr>
          <p:spPr>
            <a:xfrm>
              <a:off x="9817507" y="3971387"/>
              <a:ext cx="10601" cy="15901"/>
            </a:xfrm>
            <a:custGeom>
              <a:avLst/>
              <a:gdLst>
                <a:gd name="connsiteX0" fmla="*/ 5300 w 10600"/>
                <a:gd name="connsiteY0" fmla="*/ 18657 h 15901"/>
                <a:gd name="connsiteX1" fmla="*/ 0 w 10600"/>
                <a:gd name="connsiteY1" fmla="*/ 13357 h 15901"/>
                <a:gd name="connsiteX2" fmla="*/ 0 w 10600"/>
                <a:gd name="connsiteY2" fmla="*/ 5300 h 15901"/>
                <a:gd name="connsiteX3" fmla="*/ 5300 w 10600"/>
                <a:gd name="connsiteY3" fmla="*/ 0 h 15901"/>
                <a:gd name="connsiteX4" fmla="*/ 10601 w 10600"/>
                <a:gd name="connsiteY4" fmla="*/ 5300 h 15901"/>
                <a:gd name="connsiteX5" fmla="*/ 10601 w 10600"/>
                <a:gd name="connsiteY5" fmla="*/ 13357 h 15901"/>
                <a:gd name="connsiteX6" fmla="*/ 5300 w 10600"/>
                <a:gd name="connsiteY6" fmla="*/ 18657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901">
                  <a:moveTo>
                    <a:pt x="5300" y="18657"/>
                  </a:moveTo>
                  <a:cubicBezTo>
                    <a:pt x="2385" y="18657"/>
                    <a:pt x="0" y="16272"/>
                    <a:pt x="0" y="1335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3357"/>
                  </a:lnTo>
                  <a:cubicBezTo>
                    <a:pt x="10601" y="16272"/>
                    <a:pt x="8269" y="18657"/>
                    <a:pt x="5300" y="186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9" name="Group 768">
            <a:extLst>
              <a:ext uri="{FF2B5EF4-FFF2-40B4-BE49-F238E27FC236}">
                <a16:creationId xmlns:a16="http://schemas.microsoft.com/office/drawing/2014/main" id="{4A8E2CCE-CB62-4DCE-A884-EEB65573753C}"/>
              </a:ext>
            </a:extLst>
          </p:cNvPr>
          <p:cNvGrpSpPr/>
          <p:nvPr/>
        </p:nvGrpSpPr>
        <p:grpSpPr>
          <a:xfrm>
            <a:off x="10628533" y="3586768"/>
            <a:ext cx="489092" cy="494415"/>
            <a:chOff x="10670975" y="3629672"/>
            <a:chExt cx="404208" cy="408607"/>
          </a:xfrm>
        </p:grpSpPr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A5D6684-2F61-457B-A941-5C40C9AE26DF}"/>
                </a:ext>
              </a:extLst>
            </p:cNvPr>
            <p:cNvSpPr/>
            <p:nvPr/>
          </p:nvSpPr>
          <p:spPr>
            <a:xfrm>
              <a:off x="10670975" y="3672923"/>
              <a:ext cx="381628" cy="296822"/>
            </a:xfrm>
            <a:custGeom>
              <a:avLst/>
              <a:gdLst>
                <a:gd name="connsiteX0" fmla="*/ 372140 w 381627"/>
                <a:gd name="connsiteY0" fmla="*/ 297564 h 296821"/>
                <a:gd name="connsiteX1" fmla="*/ 13304 w 381627"/>
                <a:gd name="connsiteY1" fmla="*/ 297564 h 296821"/>
                <a:gd name="connsiteX2" fmla="*/ 0 w 381627"/>
                <a:gd name="connsiteY2" fmla="*/ 284260 h 296821"/>
                <a:gd name="connsiteX3" fmla="*/ 0 w 381627"/>
                <a:gd name="connsiteY3" fmla="*/ 28728 h 296821"/>
                <a:gd name="connsiteX4" fmla="*/ 28728 w 381627"/>
                <a:gd name="connsiteY4" fmla="*/ 0 h 296821"/>
                <a:gd name="connsiteX5" fmla="*/ 192139 w 381627"/>
                <a:gd name="connsiteY5" fmla="*/ 0 h 296821"/>
                <a:gd name="connsiteX6" fmla="*/ 197439 w 381627"/>
                <a:gd name="connsiteY6" fmla="*/ 5300 h 296821"/>
                <a:gd name="connsiteX7" fmla="*/ 192139 w 381627"/>
                <a:gd name="connsiteY7" fmla="*/ 10601 h 296821"/>
                <a:gd name="connsiteX8" fmla="*/ 28728 w 381627"/>
                <a:gd name="connsiteY8" fmla="*/ 10601 h 296821"/>
                <a:gd name="connsiteX9" fmla="*/ 10601 w 381627"/>
                <a:gd name="connsiteY9" fmla="*/ 28728 h 296821"/>
                <a:gd name="connsiteX10" fmla="*/ 10601 w 381627"/>
                <a:gd name="connsiteY10" fmla="*/ 284260 h 296821"/>
                <a:gd name="connsiteX11" fmla="*/ 13304 w 381627"/>
                <a:gd name="connsiteY11" fmla="*/ 286963 h 296821"/>
                <a:gd name="connsiteX12" fmla="*/ 372140 w 381627"/>
                <a:gd name="connsiteY12" fmla="*/ 286963 h 296821"/>
                <a:gd name="connsiteX13" fmla="*/ 374843 w 381627"/>
                <a:gd name="connsiteY13" fmla="*/ 284260 h 296821"/>
                <a:gd name="connsiteX14" fmla="*/ 374843 w 381627"/>
                <a:gd name="connsiteY14" fmla="*/ 170566 h 296821"/>
                <a:gd name="connsiteX15" fmla="*/ 380144 w 381627"/>
                <a:gd name="connsiteY15" fmla="*/ 165266 h 296821"/>
                <a:gd name="connsiteX16" fmla="*/ 385444 w 381627"/>
                <a:gd name="connsiteY16" fmla="*/ 170566 h 296821"/>
                <a:gd name="connsiteX17" fmla="*/ 385444 w 381627"/>
                <a:gd name="connsiteY17" fmla="*/ 284260 h 296821"/>
                <a:gd name="connsiteX18" fmla="*/ 372140 w 381627"/>
                <a:gd name="connsiteY18" fmla="*/ 297564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627" h="296821">
                  <a:moveTo>
                    <a:pt x="372140" y="297564"/>
                  </a:moveTo>
                  <a:lnTo>
                    <a:pt x="13304" y="297564"/>
                  </a:lnTo>
                  <a:cubicBezTo>
                    <a:pt x="5989" y="297564"/>
                    <a:pt x="0" y="291574"/>
                    <a:pt x="0" y="284260"/>
                  </a:cubicBezTo>
                  <a:lnTo>
                    <a:pt x="0" y="28728"/>
                  </a:lnTo>
                  <a:cubicBezTo>
                    <a:pt x="0" y="12880"/>
                    <a:pt x="12880" y="0"/>
                    <a:pt x="28728" y="0"/>
                  </a:cubicBezTo>
                  <a:lnTo>
                    <a:pt x="192139" y="0"/>
                  </a:lnTo>
                  <a:cubicBezTo>
                    <a:pt x="195054" y="0"/>
                    <a:pt x="197439" y="2385"/>
                    <a:pt x="197439" y="5300"/>
                  </a:cubicBezTo>
                  <a:cubicBezTo>
                    <a:pt x="197439" y="8216"/>
                    <a:pt x="195054" y="10601"/>
                    <a:pt x="192139" y="10601"/>
                  </a:cubicBezTo>
                  <a:lnTo>
                    <a:pt x="28728" y="10601"/>
                  </a:lnTo>
                  <a:cubicBezTo>
                    <a:pt x="18711" y="10601"/>
                    <a:pt x="10601" y="18710"/>
                    <a:pt x="10601" y="28728"/>
                  </a:cubicBezTo>
                  <a:lnTo>
                    <a:pt x="10601" y="284260"/>
                  </a:lnTo>
                  <a:cubicBezTo>
                    <a:pt x="10601" y="285744"/>
                    <a:pt x="11820" y="286963"/>
                    <a:pt x="13304" y="286963"/>
                  </a:cubicBezTo>
                  <a:lnTo>
                    <a:pt x="372140" y="286963"/>
                  </a:lnTo>
                  <a:cubicBezTo>
                    <a:pt x="373624" y="286963"/>
                    <a:pt x="374843" y="285744"/>
                    <a:pt x="374843" y="284260"/>
                  </a:cubicBezTo>
                  <a:lnTo>
                    <a:pt x="374843" y="170566"/>
                  </a:lnTo>
                  <a:cubicBezTo>
                    <a:pt x="374843" y="167651"/>
                    <a:pt x="377229" y="165266"/>
                    <a:pt x="380144" y="165266"/>
                  </a:cubicBezTo>
                  <a:cubicBezTo>
                    <a:pt x="383059" y="165266"/>
                    <a:pt x="385444" y="167651"/>
                    <a:pt x="385444" y="170566"/>
                  </a:cubicBezTo>
                  <a:lnTo>
                    <a:pt x="385444" y="284260"/>
                  </a:lnTo>
                  <a:cubicBezTo>
                    <a:pt x="385444" y="291574"/>
                    <a:pt x="379454" y="297564"/>
                    <a:pt x="372140" y="2975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52256B78-03AA-4390-BF2D-38382672E86C}"/>
                </a:ext>
              </a:extLst>
            </p:cNvPr>
            <p:cNvSpPr/>
            <p:nvPr/>
          </p:nvSpPr>
          <p:spPr>
            <a:xfrm>
              <a:off x="10857867" y="3629672"/>
              <a:ext cx="217316" cy="217316"/>
            </a:xfrm>
            <a:custGeom>
              <a:avLst/>
              <a:gdLst>
                <a:gd name="connsiteX0" fmla="*/ 207298 w 217315"/>
                <a:gd name="connsiteY0" fmla="*/ 219118 h 217315"/>
                <a:gd name="connsiteX1" fmla="*/ 11820 w 217315"/>
                <a:gd name="connsiteY1" fmla="*/ 219118 h 217315"/>
                <a:gd name="connsiteX2" fmla="*/ 0 w 217315"/>
                <a:gd name="connsiteY2" fmla="*/ 207298 h 217315"/>
                <a:gd name="connsiteX3" fmla="*/ 0 w 217315"/>
                <a:gd name="connsiteY3" fmla="*/ 11820 h 217315"/>
                <a:gd name="connsiteX4" fmla="*/ 11820 w 217315"/>
                <a:gd name="connsiteY4" fmla="*/ 0 h 217315"/>
                <a:gd name="connsiteX5" fmla="*/ 163676 w 217315"/>
                <a:gd name="connsiteY5" fmla="*/ 0 h 217315"/>
                <a:gd name="connsiteX6" fmla="*/ 219171 w 217315"/>
                <a:gd name="connsiteY6" fmla="*/ 55495 h 217315"/>
                <a:gd name="connsiteX7" fmla="*/ 219171 w 217315"/>
                <a:gd name="connsiteY7" fmla="*/ 207351 h 217315"/>
                <a:gd name="connsiteX8" fmla="*/ 207298 w 217315"/>
                <a:gd name="connsiteY8" fmla="*/ 219118 h 217315"/>
                <a:gd name="connsiteX9" fmla="*/ 11767 w 217315"/>
                <a:gd name="connsiteY9" fmla="*/ 10548 h 217315"/>
                <a:gd name="connsiteX10" fmla="*/ 10548 w 217315"/>
                <a:gd name="connsiteY10" fmla="*/ 11767 h 217315"/>
                <a:gd name="connsiteX11" fmla="*/ 10548 w 217315"/>
                <a:gd name="connsiteY11" fmla="*/ 207245 h 217315"/>
                <a:gd name="connsiteX12" fmla="*/ 11767 w 217315"/>
                <a:gd name="connsiteY12" fmla="*/ 208464 h 217315"/>
                <a:gd name="connsiteX13" fmla="*/ 207245 w 217315"/>
                <a:gd name="connsiteY13" fmla="*/ 208464 h 217315"/>
                <a:gd name="connsiteX14" fmla="*/ 208464 w 217315"/>
                <a:gd name="connsiteY14" fmla="*/ 207245 h 217315"/>
                <a:gd name="connsiteX15" fmla="*/ 208464 w 217315"/>
                <a:gd name="connsiteY15" fmla="*/ 55389 h 217315"/>
                <a:gd name="connsiteX16" fmla="*/ 163570 w 217315"/>
                <a:gd name="connsiteY16" fmla="*/ 10495 h 217315"/>
                <a:gd name="connsiteX17" fmla="*/ 11767 w 217315"/>
                <a:gd name="connsiteY17" fmla="*/ 10495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5" h="217315">
                  <a:moveTo>
                    <a:pt x="207298" y="219118"/>
                  </a:moveTo>
                  <a:lnTo>
                    <a:pt x="11820" y="219118"/>
                  </a:lnTo>
                  <a:cubicBezTo>
                    <a:pt x="5300" y="219118"/>
                    <a:pt x="0" y="213818"/>
                    <a:pt x="0" y="207298"/>
                  </a:cubicBezTo>
                  <a:lnTo>
                    <a:pt x="0" y="11820"/>
                  </a:lnTo>
                  <a:cubicBezTo>
                    <a:pt x="0" y="5300"/>
                    <a:pt x="5300" y="0"/>
                    <a:pt x="11820" y="0"/>
                  </a:cubicBezTo>
                  <a:lnTo>
                    <a:pt x="163676" y="0"/>
                  </a:lnTo>
                  <a:cubicBezTo>
                    <a:pt x="194259" y="0"/>
                    <a:pt x="219171" y="24859"/>
                    <a:pt x="219171" y="55495"/>
                  </a:cubicBezTo>
                  <a:lnTo>
                    <a:pt x="219171" y="207351"/>
                  </a:lnTo>
                  <a:cubicBezTo>
                    <a:pt x="219118" y="213765"/>
                    <a:pt x="213817" y="219118"/>
                    <a:pt x="207298" y="219118"/>
                  </a:cubicBezTo>
                  <a:close/>
                  <a:moveTo>
                    <a:pt x="11767" y="10548"/>
                  </a:moveTo>
                  <a:cubicBezTo>
                    <a:pt x="11078" y="10548"/>
                    <a:pt x="10548" y="11078"/>
                    <a:pt x="10548" y="11767"/>
                  </a:cubicBezTo>
                  <a:lnTo>
                    <a:pt x="10548" y="207245"/>
                  </a:lnTo>
                  <a:cubicBezTo>
                    <a:pt x="10548" y="207934"/>
                    <a:pt x="11078" y="208464"/>
                    <a:pt x="11767" y="208464"/>
                  </a:cubicBezTo>
                  <a:lnTo>
                    <a:pt x="207245" y="208464"/>
                  </a:lnTo>
                  <a:cubicBezTo>
                    <a:pt x="207934" y="208464"/>
                    <a:pt x="208464" y="207934"/>
                    <a:pt x="208464" y="207245"/>
                  </a:cubicBezTo>
                  <a:lnTo>
                    <a:pt x="208464" y="55389"/>
                  </a:lnTo>
                  <a:cubicBezTo>
                    <a:pt x="208464" y="30636"/>
                    <a:pt x="188323" y="10495"/>
                    <a:pt x="163570" y="10495"/>
                  </a:cubicBezTo>
                  <a:lnTo>
                    <a:pt x="11767" y="1049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FF8621-29D1-4865-9545-559ACDC5B582}"/>
                </a:ext>
              </a:extLst>
            </p:cNvPr>
            <p:cNvSpPr/>
            <p:nvPr/>
          </p:nvSpPr>
          <p:spPr>
            <a:xfrm>
              <a:off x="10911030" y="3682834"/>
              <a:ext cx="111308" cy="111308"/>
            </a:xfrm>
            <a:custGeom>
              <a:avLst/>
              <a:gdLst>
                <a:gd name="connsiteX0" fmla="*/ 56343 w 111308"/>
                <a:gd name="connsiteY0" fmla="*/ 112686 h 111308"/>
                <a:gd name="connsiteX1" fmla="*/ 0 w 111308"/>
                <a:gd name="connsiteY1" fmla="*/ 56343 h 111308"/>
                <a:gd name="connsiteX2" fmla="*/ 56343 w 111308"/>
                <a:gd name="connsiteY2" fmla="*/ 0 h 111308"/>
                <a:gd name="connsiteX3" fmla="*/ 112686 w 111308"/>
                <a:gd name="connsiteY3" fmla="*/ 56343 h 111308"/>
                <a:gd name="connsiteX4" fmla="*/ 56343 w 111308"/>
                <a:gd name="connsiteY4" fmla="*/ 112686 h 111308"/>
                <a:gd name="connsiteX5" fmla="*/ 56343 w 111308"/>
                <a:gd name="connsiteY5" fmla="*/ 10601 h 111308"/>
                <a:gd name="connsiteX6" fmla="*/ 10601 w 111308"/>
                <a:gd name="connsiteY6" fmla="*/ 56343 h 111308"/>
                <a:gd name="connsiteX7" fmla="*/ 56343 w 111308"/>
                <a:gd name="connsiteY7" fmla="*/ 102085 h 111308"/>
                <a:gd name="connsiteX8" fmla="*/ 102085 w 111308"/>
                <a:gd name="connsiteY8" fmla="*/ 56343 h 111308"/>
                <a:gd name="connsiteX9" fmla="*/ 56343 w 111308"/>
                <a:gd name="connsiteY9" fmla="*/ 10601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08" h="111308">
                  <a:moveTo>
                    <a:pt x="56343" y="112686"/>
                  </a:moveTo>
                  <a:cubicBezTo>
                    <a:pt x="25282" y="112686"/>
                    <a:pt x="0" y="87403"/>
                    <a:pt x="0" y="56343"/>
                  </a:cubicBezTo>
                  <a:cubicBezTo>
                    <a:pt x="0" y="25283"/>
                    <a:pt x="25282" y="0"/>
                    <a:pt x="56343" y="0"/>
                  </a:cubicBezTo>
                  <a:cubicBezTo>
                    <a:pt x="87403" y="0"/>
                    <a:pt x="112686" y="25283"/>
                    <a:pt x="112686" y="56343"/>
                  </a:cubicBezTo>
                  <a:cubicBezTo>
                    <a:pt x="112739" y="87403"/>
                    <a:pt x="87456" y="112686"/>
                    <a:pt x="56343" y="112686"/>
                  </a:cubicBezTo>
                  <a:close/>
                  <a:moveTo>
                    <a:pt x="56343" y="10601"/>
                  </a:moveTo>
                  <a:cubicBezTo>
                    <a:pt x="31113" y="10601"/>
                    <a:pt x="10601" y="31113"/>
                    <a:pt x="10601" y="56343"/>
                  </a:cubicBezTo>
                  <a:cubicBezTo>
                    <a:pt x="10601" y="81573"/>
                    <a:pt x="31113" y="102085"/>
                    <a:pt x="56343" y="102085"/>
                  </a:cubicBezTo>
                  <a:cubicBezTo>
                    <a:pt x="81572" y="102085"/>
                    <a:pt x="102085" y="81573"/>
                    <a:pt x="102085" y="56343"/>
                  </a:cubicBezTo>
                  <a:cubicBezTo>
                    <a:pt x="102085" y="31113"/>
                    <a:pt x="81572" y="10601"/>
                    <a:pt x="5634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57C20FFD-C5D6-4CB8-900F-E8892E9AD3F1}"/>
                </a:ext>
              </a:extLst>
            </p:cNvPr>
            <p:cNvSpPr/>
            <p:nvPr/>
          </p:nvSpPr>
          <p:spPr>
            <a:xfrm>
              <a:off x="10710728" y="3714425"/>
              <a:ext cx="111308" cy="90107"/>
            </a:xfrm>
            <a:custGeom>
              <a:avLst/>
              <a:gdLst>
                <a:gd name="connsiteX0" fmla="*/ 102297 w 111308"/>
                <a:gd name="connsiteY0" fmla="*/ 93393 h 90106"/>
                <a:gd name="connsiteX1" fmla="*/ 10865 w 111308"/>
                <a:gd name="connsiteY1" fmla="*/ 93393 h 90106"/>
                <a:gd name="connsiteX2" fmla="*/ 0 w 111308"/>
                <a:gd name="connsiteY2" fmla="*/ 82527 h 90106"/>
                <a:gd name="connsiteX3" fmla="*/ 0 w 111308"/>
                <a:gd name="connsiteY3" fmla="*/ 10866 h 90106"/>
                <a:gd name="connsiteX4" fmla="*/ 10865 w 111308"/>
                <a:gd name="connsiteY4" fmla="*/ 0 h 90106"/>
                <a:gd name="connsiteX5" fmla="*/ 102297 w 111308"/>
                <a:gd name="connsiteY5" fmla="*/ 0 h 90106"/>
                <a:gd name="connsiteX6" fmla="*/ 113163 w 111308"/>
                <a:gd name="connsiteY6" fmla="*/ 10866 h 90106"/>
                <a:gd name="connsiteX7" fmla="*/ 113163 w 111308"/>
                <a:gd name="connsiteY7" fmla="*/ 82527 h 90106"/>
                <a:gd name="connsiteX8" fmla="*/ 102297 w 111308"/>
                <a:gd name="connsiteY8" fmla="*/ 93393 h 90106"/>
                <a:gd name="connsiteX9" fmla="*/ 10865 w 111308"/>
                <a:gd name="connsiteY9" fmla="*/ 10548 h 90106"/>
                <a:gd name="connsiteX10" fmla="*/ 10601 w 111308"/>
                <a:gd name="connsiteY10" fmla="*/ 82474 h 90106"/>
                <a:gd name="connsiteX11" fmla="*/ 102297 w 111308"/>
                <a:gd name="connsiteY11" fmla="*/ 82739 h 90106"/>
                <a:gd name="connsiteX12" fmla="*/ 102562 w 111308"/>
                <a:gd name="connsiteY12" fmla="*/ 82474 h 90106"/>
                <a:gd name="connsiteX13" fmla="*/ 102562 w 111308"/>
                <a:gd name="connsiteY13" fmla="*/ 10813 h 90106"/>
                <a:gd name="connsiteX14" fmla="*/ 10865 w 111308"/>
                <a:gd name="connsiteY14" fmla="*/ 10548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308" h="90106">
                  <a:moveTo>
                    <a:pt x="102297" y="93393"/>
                  </a:moveTo>
                  <a:lnTo>
                    <a:pt x="10865" y="93393"/>
                  </a:lnTo>
                  <a:cubicBezTo>
                    <a:pt x="4877" y="93393"/>
                    <a:pt x="0" y="88516"/>
                    <a:pt x="0" y="82527"/>
                  </a:cubicBezTo>
                  <a:lnTo>
                    <a:pt x="0" y="10866"/>
                  </a:lnTo>
                  <a:cubicBezTo>
                    <a:pt x="0" y="4876"/>
                    <a:pt x="4877" y="0"/>
                    <a:pt x="10865" y="0"/>
                  </a:cubicBezTo>
                  <a:lnTo>
                    <a:pt x="102297" y="0"/>
                  </a:lnTo>
                  <a:cubicBezTo>
                    <a:pt x="108287" y="0"/>
                    <a:pt x="113163" y="4876"/>
                    <a:pt x="113163" y="10866"/>
                  </a:cubicBezTo>
                  <a:lnTo>
                    <a:pt x="113163" y="82527"/>
                  </a:lnTo>
                  <a:cubicBezTo>
                    <a:pt x="113163" y="88463"/>
                    <a:pt x="108287" y="93393"/>
                    <a:pt x="102297" y="93393"/>
                  </a:cubicBezTo>
                  <a:close/>
                  <a:moveTo>
                    <a:pt x="10865" y="10548"/>
                  </a:moveTo>
                  <a:lnTo>
                    <a:pt x="10601" y="82474"/>
                  </a:lnTo>
                  <a:lnTo>
                    <a:pt x="102297" y="82739"/>
                  </a:lnTo>
                  <a:cubicBezTo>
                    <a:pt x="102456" y="82739"/>
                    <a:pt x="102562" y="82633"/>
                    <a:pt x="102562" y="82474"/>
                  </a:cubicBezTo>
                  <a:lnTo>
                    <a:pt x="102562" y="10813"/>
                  </a:lnTo>
                  <a:lnTo>
                    <a:pt x="10865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B47D3127-81EB-462B-896F-EBD161708344}"/>
                </a:ext>
              </a:extLst>
            </p:cNvPr>
            <p:cNvSpPr/>
            <p:nvPr/>
          </p:nvSpPr>
          <p:spPr>
            <a:xfrm>
              <a:off x="10729703" y="3828860"/>
              <a:ext cx="15901" cy="15901"/>
            </a:xfrm>
            <a:custGeom>
              <a:avLst/>
              <a:gdLst>
                <a:gd name="connsiteX0" fmla="*/ 9700 w 15901"/>
                <a:gd name="connsiteY0" fmla="*/ 19399 h 15901"/>
                <a:gd name="connsiteX1" fmla="*/ 0 w 15901"/>
                <a:gd name="connsiteY1" fmla="*/ 9700 h 15901"/>
                <a:gd name="connsiteX2" fmla="*/ 9700 w 15901"/>
                <a:gd name="connsiteY2" fmla="*/ 0 h 15901"/>
                <a:gd name="connsiteX3" fmla="*/ 19400 w 15901"/>
                <a:gd name="connsiteY3" fmla="*/ 9700 h 15901"/>
                <a:gd name="connsiteX4" fmla="*/ 9700 w 15901"/>
                <a:gd name="connsiteY4" fmla="*/ 19399 h 15901"/>
                <a:gd name="connsiteX5" fmla="*/ 9700 w 15901"/>
                <a:gd name="connsiteY5" fmla="*/ 8799 h 15901"/>
                <a:gd name="connsiteX6" fmla="*/ 8799 w 15901"/>
                <a:gd name="connsiteY6" fmla="*/ 9700 h 15901"/>
                <a:gd name="connsiteX7" fmla="*/ 10548 w 15901"/>
                <a:gd name="connsiteY7" fmla="*/ 9700 h 15901"/>
                <a:gd name="connsiteX8" fmla="*/ 9700 w 15901"/>
                <a:gd name="connsiteY8" fmla="*/ 879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9700" y="19399"/>
                  </a:moveTo>
                  <a:cubicBezTo>
                    <a:pt x="4347" y="19399"/>
                    <a:pt x="0" y="15053"/>
                    <a:pt x="0" y="9700"/>
                  </a:cubicBezTo>
                  <a:cubicBezTo>
                    <a:pt x="0" y="4346"/>
                    <a:pt x="4347" y="0"/>
                    <a:pt x="9700" y="0"/>
                  </a:cubicBezTo>
                  <a:cubicBezTo>
                    <a:pt x="15054" y="0"/>
                    <a:pt x="19400" y="4346"/>
                    <a:pt x="19400" y="9700"/>
                  </a:cubicBezTo>
                  <a:cubicBezTo>
                    <a:pt x="19400" y="15053"/>
                    <a:pt x="15054" y="19399"/>
                    <a:pt x="9700" y="19399"/>
                  </a:cubicBezTo>
                  <a:close/>
                  <a:moveTo>
                    <a:pt x="9700" y="8799"/>
                  </a:moveTo>
                  <a:cubicBezTo>
                    <a:pt x="9223" y="8799"/>
                    <a:pt x="8799" y="9170"/>
                    <a:pt x="8799" y="9700"/>
                  </a:cubicBezTo>
                  <a:cubicBezTo>
                    <a:pt x="8799" y="10654"/>
                    <a:pt x="10548" y="10654"/>
                    <a:pt x="10548" y="9700"/>
                  </a:cubicBezTo>
                  <a:cubicBezTo>
                    <a:pt x="10601" y="9223"/>
                    <a:pt x="10177" y="8799"/>
                    <a:pt x="9700" y="879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04142EA-EB97-4B29-BFD1-A3DD8755AB39}"/>
                </a:ext>
              </a:extLst>
            </p:cNvPr>
            <p:cNvSpPr/>
            <p:nvPr/>
          </p:nvSpPr>
          <p:spPr>
            <a:xfrm>
              <a:off x="10757584" y="3828860"/>
              <a:ext cx="15901" cy="15901"/>
            </a:xfrm>
            <a:custGeom>
              <a:avLst/>
              <a:gdLst>
                <a:gd name="connsiteX0" fmla="*/ 9700 w 15901"/>
                <a:gd name="connsiteY0" fmla="*/ 19399 h 15901"/>
                <a:gd name="connsiteX1" fmla="*/ 0 w 15901"/>
                <a:gd name="connsiteY1" fmla="*/ 9700 h 15901"/>
                <a:gd name="connsiteX2" fmla="*/ 9700 w 15901"/>
                <a:gd name="connsiteY2" fmla="*/ 0 h 15901"/>
                <a:gd name="connsiteX3" fmla="*/ 19400 w 15901"/>
                <a:gd name="connsiteY3" fmla="*/ 9700 h 15901"/>
                <a:gd name="connsiteX4" fmla="*/ 9700 w 15901"/>
                <a:gd name="connsiteY4" fmla="*/ 19399 h 15901"/>
                <a:gd name="connsiteX5" fmla="*/ 9700 w 15901"/>
                <a:gd name="connsiteY5" fmla="*/ 8799 h 15901"/>
                <a:gd name="connsiteX6" fmla="*/ 8799 w 15901"/>
                <a:gd name="connsiteY6" fmla="*/ 9700 h 15901"/>
                <a:gd name="connsiteX7" fmla="*/ 10548 w 15901"/>
                <a:gd name="connsiteY7" fmla="*/ 9700 h 15901"/>
                <a:gd name="connsiteX8" fmla="*/ 9700 w 15901"/>
                <a:gd name="connsiteY8" fmla="*/ 879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9700" y="19399"/>
                  </a:moveTo>
                  <a:cubicBezTo>
                    <a:pt x="4347" y="19399"/>
                    <a:pt x="0" y="15053"/>
                    <a:pt x="0" y="9700"/>
                  </a:cubicBezTo>
                  <a:cubicBezTo>
                    <a:pt x="0" y="4346"/>
                    <a:pt x="4347" y="0"/>
                    <a:pt x="9700" y="0"/>
                  </a:cubicBezTo>
                  <a:cubicBezTo>
                    <a:pt x="15053" y="0"/>
                    <a:pt x="19400" y="4346"/>
                    <a:pt x="19400" y="9700"/>
                  </a:cubicBezTo>
                  <a:cubicBezTo>
                    <a:pt x="19400" y="15053"/>
                    <a:pt x="15106" y="19399"/>
                    <a:pt x="9700" y="19399"/>
                  </a:cubicBezTo>
                  <a:close/>
                  <a:moveTo>
                    <a:pt x="9700" y="8799"/>
                  </a:moveTo>
                  <a:cubicBezTo>
                    <a:pt x="9223" y="8799"/>
                    <a:pt x="8799" y="9170"/>
                    <a:pt x="8799" y="9700"/>
                  </a:cubicBezTo>
                  <a:cubicBezTo>
                    <a:pt x="8799" y="10654"/>
                    <a:pt x="10548" y="10654"/>
                    <a:pt x="10548" y="9700"/>
                  </a:cubicBezTo>
                  <a:cubicBezTo>
                    <a:pt x="10601" y="9223"/>
                    <a:pt x="10230" y="8799"/>
                    <a:pt x="9700" y="879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9C1D969D-F9A2-46B8-A2B3-302F5BD3BBC1}"/>
                </a:ext>
              </a:extLst>
            </p:cNvPr>
            <p:cNvSpPr/>
            <p:nvPr/>
          </p:nvSpPr>
          <p:spPr>
            <a:xfrm>
              <a:off x="10785517" y="3828860"/>
              <a:ext cx="15901" cy="15901"/>
            </a:xfrm>
            <a:custGeom>
              <a:avLst/>
              <a:gdLst>
                <a:gd name="connsiteX0" fmla="*/ 9699 w 15901"/>
                <a:gd name="connsiteY0" fmla="*/ 19399 h 15901"/>
                <a:gd name="connsiteX1" fmla="*/ 0 w 15901"/>
                <a:gd name="connsiteY1" fmla="*/ 9700 h 15901"/>
                <a:gd name="connsiteX2" fmla="*/ 9699 w 15901"/>
                <a:gd name="connsiteY2" fmla="*/ 0 h 15901"/>
                <a:gd name="connsiteX3" fmla="*/ 19400 w 15901"/>
                <a:gd name="connsiteY3" fmla="*/ 9700 h 15901"/>
                <a:gd name="connsiteX4" fmla="*/ 9699 w 15901"/>
                <a:gd name="connsiteY4" fmla="*/ 19399 h 15901"/>
                <a:gd name="connsiteX5" fmla="*/ 9699 w 15901"/>
                <a:gd name="connsiteY5" fmla="*/ 8799 h 15901"/>
                <a:gd name="connsiteX6" fmla="*/ 8799 w 15901"/>
                <a:gd name="connsiteY6" fmla="*/ 9700 h 15901"/>
                <a:gd name="connsiteX7" fmla="*/ 10548 w 15901"/>
                <a:gd name="connsiteY7" fmla="*/ 9700 h 15901"/>
                <a:gd name="connsiteX8" fmla="*/ 9699 w 15901"/>
                <a:gd name="connsiteY8" fmla="*/ 879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9699" y="19399"/>
                  </a:moveTo>
                  <a:cubicBezTo>
                    <a:pt x="4346" y="19399"/>
                    <a:pt x="0" y="15053"/>
                    <a:pt x="0" y="9700"/>
                  </a:cubicBezTo>
                  <a:cubicBezTo>
                    <a:pt x="0" y="4346"/>
                    <a:pt x="4346" y="0"/>
                    <a:pt x="9699" y="0"/>
                  </a:cubicBezTo>
                  <a:cubicBezTo>
                    <a:pt x="15053" y="0"/>
                    <a:pt x="19400" y="4346"/>
                    <a:pt x="19400" y="9700"/>
                  </a:cubicBezTo>
                  <a:cubicBezTo>
                    <a:pt x="19400" y="15053"/>
                    <a:pt x="15053" y="19399"/>
                    <a:pt x="9699" y="19399"/>
                  </a:cubicBezTo>
                  <a:close/>
                  <a:moveTo>
                    <a:pt x="9699" y="8799"/>
                  </a:moveTo>
                  <a:cubicBezTo>
                    <a:pt x="9223" y="8799"/>
                    <a:pt x="8799" y="9170"/>
                    <a:pt x="8799" y="9700"/>
                  </a:cubicBezTo>
                  <a:cubicBezTo>
                    <a:pt x="8799" y="10654"/>
                    <a:pt x="10548" y="10654"/>
                    <a:pt x="10548" y="9700"/>
                  </a:cubicBezTo>
                  <a:cubicBezTo>
                    <a:pt x="10548" y="9223"/>
                    <a:pt x="10177" y="8799"/>
                    <a:pt x="9699" y="879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B7A57DAC-3ED0-4017-AD3F-16409B73E91C}"/>
                </a:ext>
              </a:extLst>
            </p:cNvPr>
            <p:cNvSpPr/>
            <p:nvPr/>
          </p:nvSpPr>
          <p:spPr>
            <a:xfrm>
              <a:off x="10759598" y="4027678"/>
              <a:ext cx="206715" cy="10601"/>
            </a:xfrm>
            <a:custGeom>
              <a:avLst/>
              <a:gdLst>
                <a:gd name="connsiteX0" fmla="*/ 202952 w 206715"/>
                <a:gd name="connsiteY0" fmla="*/ 10601 h 10600"/>
                <a:gd name="connsiteX1" fmla="*/ 5300 w 206715"/>
                <a:gd name="connsiteY1" fmla="*/ 10601 h 10600"/>
                <a:gd name="connsiteX2" fmla="*/ 0 w 206715"/>
                <a:gd name="connsiteY2" fmla="*/ 5300 h 10600"/>
                <a:gd name="connsiteX3" fmla="*/ 5300 w 206715"/>
                <a:gd name="connsiteY3" fmla="*/ 0 h 10600"/>
                <a:gd name="connsiteX4" fmla="*/ 202952 w 206715"/>
                <a:gd name="connsiteY4" fmla="*/ 0 h 10600"/>
                <a:gd name="connsiteX5" fmla="*/ 208252 w 206715"/>
                <a:gd name="connsiteY5" fmla="*/ 5300 h 10600"/>
                <a:gd name="connsiteX6" fmla="*/ 202952 w 20671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6715" h="10600">
                  <a:moveTo>
                    <a:pt x="202952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02952" y="0"/>
                  </a:lnTo>
                  <a:cubicBezTo>
                    <a:pt x="205867" y="0"/>
                    <a:pt x="208252" y="2385"/>
                    <a:pt x="208252" y="5300"/>
                  </a:cubicBezTo>
                  <a:cubicBezTo>
                    <a:pt x="208252" y="8216"/>
                    <a:pt x="205867" y="10601"/>
                    <a:pt x="20295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DD9DCE01-0707-4EBE-9254-2C910DC6D4C3}"/>
                </a:ext>
              </a:extLst>
            </p:cNvPr>
            <p:cNvSpPr/>
            <p:nvPr/>
          </p:nvSpPr>
          <p:spPr>
            <a:xfrm>
              <a:off x="10820764" y="3959886"/>
              <a:ext cx="84806" cy="74205"/>
            </a:xfrm>
            <a:custGeom>
              <a:avLst/>
              <a:gdLst>
                <a:gd name="connsiteX0" fmla="*/ 85813 w 84806"/>
                <a:gd name="connsiteY0" fmla="*/ 78393 h 74205"/>
                <a:gd name="connsiteX1" fmla="*/ 0 w 84806"/>
                <a:gd name="connsiteY1" fmla="*/ 78393 h 74205"/>
                <a:gd name="connsiteX2" fmla="*/ 0 w 84806"/>
                <a:gd name="connsiteY2" fmla="*/ 0 h 74205"/>
                <a:gd name="connsiteX3" fmla="*/ 85813 w 84806"/>
                <a:gd name="connsiteY3" fmla="*/ 0 h 74205"/>
                <a:gd name="connsiteX4" fmla="*/ 85813 w 84806"/>
                <a:gd name="connsiteY4" fmla="*/ 78393 h 74205"/>
                <a:gd name="connsiteX5" fmla="*/ 10654 w 84806"/>
                <a:gd name="connsiteY5" fmla="*/ 67792 h 74205"/>
                <a:gd name="connsiteX6" fmla="*/ 75265 w 84806"/>
                <a:gd name="connsiteY6" fmla="*/ 67792 h 74205"/>
                <a:gd name="connsiteX7" fmla="*/ 75265 w 84806"/>
                <a:gd name="connsiteY7" fmla="*/ 10601 h 74205"/>
                <a:gd name="connsiteX8" fmla="*/ 10654 w 84806"/>
                <a:gd name="connsiteY8" fmla="*/ 10601 h 74205"/>
                <a:gd name="connsiteX9" fmla="*/ 10654 w 84806"/>
                <a:gd name="connsiteY9" fmla="*/ 67792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74205">
                  <a:moveTo>
                    <a:pt x="85813" y="78393"/>
                  </a:moveTo>
                  <a:lnTo>
                    <a:pt x="0" y="78393"/>
                  </a:lnTo>
                  <a:lnTo>
                    <a:pt x="0" y="0"/>
                  </a:lnTo>
                  <a:lnTo>
                    <a:pt x="85813" y="0"/>
                  </a:lnTo>
                  <a:lnTo>
                    <a:pt x="85813" y="78393"/>
                  </a:lnTo>
                  <a:close/>
                  <a:moveTo>
                    <a:pt x="10654" y="67792"/>
                  </a:moveTo>
                  <a:lnTo>
                    <a:pt x="75265" y="67792"/>
                  </a:lnTo>
                  <a:lnTo>
                    <a:pt x="75265" y="10601"/>
                  </a:lnTo>
                  <a:lnTo>
                    <a:pt x="10654" y="10601"/>
                  </a:lnTo>
                  <a:lnTo>
                    <a:pt x="10654" y="6779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A1B2BC37-3B4E-4FFC-B6D6-56F9DE764947}"/>
                </a:ext>
              </a:extLst>
            </p:cNvPr>
            <p:cNvSpPr/>
            <p:nvPr/>
          </p:nvSpPr>
          <p:spPr>
            <a:xfrm>
              <a:off x="10877584" y="3975151"/>
              <a:ext cx="10601" cy="26502"/>
            </a:xfrm>
            <a:custGeom>
              <a:avLst/>
              <a:gdLst>
                <a:gd name="connsiteX0" fmla="*/ 5300 w 10600"/>
                <a:gd name="connsiteY0" fmla="*/ 28198 h 26501"/>
                <a:gd name="connsiteX1" fmla="*/ 0 w 10600"/>
                <a:gd name="connsiteY1" fmla="*/ 22898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2898 h 26501"/>
                <a:gd name="connsiteX6" fmla="*/ 5300 w 10600"/>
                <a:gd name="connsiteY6" fmla="*/ 2819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28198"/>
                  </a:moveTo>
                  <a:cubicBezTo>
                    <a:pt x="2385" y="28198"/>
                    <a:pt x="0" y="25813"/>
                    <a:pt x="0" y="2289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2898"/>
                  </a:lnTo>
                  <a:cubicBezTo>
                    <a:pt x="10601" y="25813"/>
                    <a:pt x="8269" y="28198"/>
                    <a:pt x="5300" y="281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12122AF-065A-4EBD-A94A-1B1D79374431}"/>
                </a:ext>
              </a:extLst>
            </p:cNvPr>
            <p:cNvSpPr/>
            <p:nvPr/>
          </p:nvSpPr>
          <p:spPr>
            <a:xfrm>
              <a:off x="10877584" y="4006953"/>
              <a:ext cx="10601" cy="10601"/>
            </a:xfrm>
            <a:custGeom>
              <a:avLst/>
              <a:gdLst>
                <a:gd name="connsiteX0" fmla="*/ 5300 w 10600"/>
                <a:gd name="connsiteY0" fmla="*/ 14258 h 10600"/>
                <a:gd name="connsiteX1" fmla="*/ 0 w 10600"/>
                <a:gd name="connsiteY1" fmla="*/ 8958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01 w 10600"/>
                <a:gd name="connsiteY4" fmla="*/ 5300 h 10600"/>
                <a:gd name="connsiteX5" fmla="*/ 10601 w 10600"/>
                <a:gd name="connsiteY5" fmla="*/ 8958 h 10600"/>
                <a:gd name="connsiteX6" fmla="*/ 5300 w 10600"/>
                <a:gd name="connsiteY6" fmla="*/ 14258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300" y="14258"/>
                  </a:moveTo>
                  <a:cubicBezTo>
                    <a:pt x="2385" y="14258"/>
                    <a:pt x="0" y="11873"/>
                    <a:pt x="0" y="895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8958"/>
                  </a:lnTo>
                  <a:cubicBezTo>
                    <a:pt x="10601" y="11873"/>
                    <a:pt x="8269" y="14258"/>
                    <a:pt x="5300" y="142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B6A620B0-FCDB-4BB2-B2EE-13FCB2FBEE15}"/>
                </a:ext>
              </a:extLst>
            </p:cNvPr>
            <p:cNvSpPr/>
            <p:nvPr/>
          </p:nvSpPr>
          <p:spPr>
            <a:xfrm>
              <a:off x="10764156" y="3905398"/>
              <a:ext cx="148411" cy="10601"/>
            </a:xfrm>
            <a:custGeom>
              <a:avLst/>
              <a:gdLst>
                <a:gd name="connsiteX0" fmla="*/ 148146 w 148410"/>
                <a:gd name="connsiteY0" fmla="*/ 10601 h 10600"/>
                <a:gd name="connsiteX1" fmla="*/ 5300 w 148410"/>
                <a:gd name="connsiteY1" fmla="*/ 10601 h 10600"/>
                <a:gd name="connsiteX2" fmla="*/ 0 w 148410"/>
                <a:gd name="connsiteY2" fmla="*/ 5300 h 10600"/>
                <a:gd name="connsiteX3" fmla="*/ 5300 w 148410"/>
                <a:gd name="connsiteY3" fmla="*/ 0 h 10600"/>
                <a:gd name="connsiteX4" fmla="*/ 148146 w 148410"/>
                <a:gd name="connsiteY4" fmla="*/ 0 h 10600"/>
                <a:gd name="connsiteX5" fmla="*/ 153447 w 148410"/>
                <a:gd name="connsiteY5" fmla="*/ 5300 h 10600"/>
                <a:gd name="connsiteX6" fmla="*/ 148146 w 1484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10" h="10600">
                  <a:moveTo>
                    <a:pt x="148146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48146" y="0"/>
                  </a:lnTo>
                  <a:cubicBezTo>
                    <a:pt x="151061" y="0"/>
                    <a:pt x="153447" y="2385"/>
                    <a:pt x="153447" y="5300"/>
                  </a:cubicBezTo>
                  <a:cubicBezTo>
                    <a:pt x="153447" y="8216"/>
                    <a:pt x="151114" y="10601"/>
                    <a:pt x="14814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CB48605-B5BB-4F35-B453-CB7B4D1AF2D9}"/>
                </a:ext>
              </a:extLst>
            </p:cNvPr>
            <p:cNvSpPr/>
            <p:nvPr/>
          </p:nvSpPr>
          <p:spPr>
            <a:xfrm>
              <a:off x="10924546" y="3905398"/>
              <a:ext cx="10601" cy="10601"/>
            </a:xfrm>
            <a:custGeom>
              <a:avLst/>
              <a:gdLst>
                <a:gd name="connsiteX0" fmla="*/ 8693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8693 w 10600"/>
                <a:gd name="connsiteY4" fmla="*/ 0 h 10600"/>
                <a:gd name="connsiteX5" fmla="*/ 13993 w 10600"/>
                <a:gd name="connsiteY5" fmla="*/ 5300 h 10600"/>
                <a:gd name="connsiteX6" fmla="*/ 8693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8693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8693" y="0"/>
                  </a:lnTo>
                  <a:cubicBezTo>
                    <a:pt x="11608" y="0"/>
                    <a:pt x="13993" y="2385"/>
                    <a:pt x="13993" y="5300"/>
                  </a:cubicBezTo>
                  <a:cubicBezTo>
                    <a:pt x="13993" y="8216"/>
                    <a:pt x="11608" y="10601"/>
                    <a:pt x="869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AF755E4-79A5-43FE-8DFD-F7F34C4F2E4F}"/>
                </a:ext>
              </a:extLst>
            </p:cNvPr>
            <p:cNvSpPr/>
            <p:nvPr/>
          </p:nvSpPr>
          <p:spPr>
            <a:xfrm>
              <a:off x="10945430" y="3905398"/>
              <a:ext cx="47703" cy="10601"/>
            </a:xfrm>
            <a:custGeom>
              <a:avLst/>
              <a:gdLst>
                <a:gd name="connsiteX0" fmla="*/ 47544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7544 w 47703"/>
                <a:gd name="connsiteY4" fmla="*/ 0 h 10600"/>
                <a:gd name="connsiteX5" fmla="*/ 52845 w 47703"/>
                <a:gd name="connsiteY5" fmla="*/ 5300 h 10600"/>
                <a:gd name="connsiteX6" fmla="*/ 47544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754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7544" y="0"/>
                  </a:lnTo>
                  <a:cubicBezTo>
                    <a:pt x="50459" y="0"/>
                    <a:pt x="52845" y="2385"/>
                    <a:pt x="52845" y="5300"/>
                  </a:cubicBezTo>
                  <a:cubicBezTo>
                    <a:pt x="52845" y="8216"/>
                    <a:pt x="50459" y="10601"/>
                    <a:pt x="4754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426AEC0F-8430-4622-A123-D7DDF4C702A6}"/>
                </a:ext>
              </a:extLst>
            </p:cNvPr>
            <p:cNvSpPr/>
            <p:nvPr/>
          </p:nvSpPr>
          <p:spPr>
            <a:xfrm>
              <a:off x="11009617" y="3660520"/>
              <a:ext cx="31802" cy="31802"/>
            </a:xfrm>
            <a:custGeom>
              <a:avLst/>
              <a:gdLst>
                <a:gd name="connsiteX0" fmla="*/ 30053 w 31802"/>
                <a:gd name="connsiteY0" fmla="*/ 35354 h 31802"/>
                <a:gd name="connsiteX1" fmla="*/ 24752 w 31802"/>
                <a:gd name="connsiteY1" fmla="*/ 30053 h 31802"/>
                <a:gd name="connsiteX2" fmla="*/ 5300 w 31802"/>
                <a:gd name="connsiteY2" fmla="*/ 10601 h 31802"/>
                <a:gd name="connsiteX3" fmla="*/ 0 w 31802"/>
                <a:gd name="connsiteY3" fmla="*/ 5300 h 31802"/>
                <a:gd name="connsiteX4" fmla="*/ 5300 w 31802"/>
                <a:gd name="connsiteY4" fmla="*/ 0 h 31802"/>
                <a:gd name="connsiteX5" fmla="*/ 35353 w 31802"/>
                <a:gd name="connsiteY5" fmla="*/ 30053 h 31802"/>
                <a:gd name="connsiteX6" fmla="*/ 30053 w 31802"/>
                <a:gd name="connsiteY6" fmla="*/ 3535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31802">
                  <a:moveTo>
                    <a:pt x="30053" y="35354"/>
                  </a:moveTo>
                  <a:cubicBezTo>
                    <a:pt x="27138" y="35354"/>
                    <a:pt x="24752" y="32968"/>
                    <a:pt x="24752" y="30053"/>
                  </a:cubicBezTo>
                  <a:cubicBezTo>
                    <a:pt x="24752" y="19346"/>
                    <a:pt x="16007" y="10601"/>
                    <a:pt x="5300" y="10601"/>
                  </a:cubicBez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21891" y="0"/>
                    <a:pt x="35353" y="13463"/>
                    <a:pt x="35353" y="30053"/>
                  </a:cubicBezTo>
                  <a:cubicBezTo>
                    <a:pt x="35353" y="32968"/>
                    <a:pt x="32968" y="35354"/>
                    <a:pt x="30053" y="353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9" name="Group 778">
            <a:extLst>
              <a:ext uri="{FF2B5EF4-FFF2-40B4-BE49-F238E27FC236}">
                <a16:creationId xmlns:a16="http://schemas.microsoft.com/office/drawing/2014/main" id="{BA38C95B-7026-4B03-A96E-50D971795BC2}"/>
              </a:ext>
            </a:extLst>
          </p:cNvPr>
          <p:cNvGrpSpPr/>
          <p:nvPr/>
        </p:nvGrpSpPr>
        <p:grpSpPr>
          <a:xfrm>
            <a:off x="1089309" y="4661038"/>
            <a:ext cx="461770" cy="464014"/>
            <a:chOff x="1129380" y="4701304"/>
            <a:chExt cx="381628" cy="383483"/>
          </a:xfrm>
        </p:grpSpPr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BDE4175-3841-4AD1-AC24-2DF3DA9CDBE6}"/>
                </a:ext>
              </a:extLst>
            </p:cNvPr>
            <p:cNvSpPr/>
            <p:nvPr/>
          </p:nvSpPr>
          <p:spPr>
            <a:xfrm>
              <a:off x="1286378" y="4819714"/>
              <a:ext cx="68905" cy="68905"/>
            </a:xfrm>
            <a:custGeom>
              <a:avLst/>
              <a:gdLst>
                <a:gd name="connsiteX0" fmla="*/ 36626 w 68905"/>
                <a:gd name="connsiteY0" fmla="*/ 73251 h 68905"/>
                <a:gd name="connsiteX1" fmla="*/ 0 w 68905"/>
                <a:gd name="connsiteY1" fmla="*/ 36626 h 68905"/>
                <a:gd name="connsiteX2" fmla="*/ 36626 w 68905"/>
                <a:gd name="connsiteY2" fmla="*/ 0 h 68905"/>
                <a:gd name="connsiteX3" fmla="*/ 73251 w 68905"/>
                <a:gd name="connsiteY3" fmla="*/ 36626 h 68905"/>
                <a:gd name="connsiteX4" fmla="*/ 36626 w 68905"/>
                <a:gd name="connsiteY4" fmla="*/ 73251 h 68905"/>
                <a:gd name="connsiteX5" fmla="*/ 36626 w 68905"/>
                <a:gd name="connsiteY5" fmla="*/ 10654 h 68905"/>
                <a:gd name="connsiteX6" fmla="*/ 10601 w 68905"/>
                <a:gd name="connsiteY6" fmla="*/ 36679 h 68905"/>
                <a:gd name="connsiteX7" fmla="*/ 36626 w 68905"/>
                <a:gd name="connsiteY7" fmla="*/ 62704 h 68905"/>
                <a:gd name="connsiteX8" fmla="*/ 62651 w 68905"/>
                <a:gd name="connsiteY8" fmla="*/ 36679 h 68905"/>
                <a:gd name="connsiteX9" fmla="*/ 36626 w 68905"/>
                <a:gd name="connsiteY9" fmla="*/ 10654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68905">
                  <a:moveTo>
                    <a:pt x="36626" y="73251"/>
                  </a:moveTo>
                  <a:cubicBezTo>
                    <a:pt x="16431" y="73251"/>
                    <a:pt x="0" y="56820"/>
                    <a:pt x="0" y="36626"/>
                  </a:cubicBezTo>
                  <a:cubicBezTo>
                    <a:pt x="0" y="16431"/>
                    <a:pt x="16431" y="0"/>
                    <a:pt x="36626" y="0"/>
                  </a:cubicBezTo>
                  <a:cubicBezTo>
                    <a:pt x="56820" y="0"/>
                    <a:pt x="73251" y="16431"/>
                    <a:pt x="73251" y="36626"/>
                  </a:cubicBezTo>
                  <a:cubicBezTo>
                    <a:pt x="73251" y="56820"/>
                    <a:pt x="56820" y="73251"/>
                    <a:pt x="36626" y="73251"/>
                  </a:cubicBezTo>
                  <a:close/>
                  <a:moveTo>
                    <a:pt x="36626" y="10654"/>
                  </a:moveTo>
                  <a:cubicBezTo>
                    <a:pt x="22315" y="10654"/>
                    <a:pt x="10601" y="22315"/>
                    <a:pt x="10601" y="36679"/>
                  </a:cubicBezTo>
                  <a:cubicBezTo>
                    <a:pt x="10601" y="51043"/>
                    <a:pt x="22262" y="62704"/>
                    <a:pt x="36626" y="62704"/>
                  </a:cubicBezTo>
                  <a:cubicBezTo>
                    <a:pt x="50990" y="62704"/>
                    <a:pt x="62651" y="51043"/>
                    <a:pt x="62651" y="36679"/>
                  </a:cubicBezTo>
                  <a:cubicBezTo>
                    <a:pt x="62651" y="22315"/>
                    <a:pt x="50937" y="10654"/>
                    <a:pt x="36626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D8993EC3-0F6B-4F2B-985F-CE63F12A5C4E}"/>
                </a:ext>
              </a:extLst>
            </p:cNvPr>
            <p:cNvSpPr/>
            <p:nvPr/>
          </p:nvSpPr>
          <p:spPr>
            <a:xfrm>
              <a:off x="1247579" y="4780915"/>
              <a:ext cx="148411" cy="148411"/>
            </a:xfrm>
            <a:custGeom>
              <a:avLst/>
              <a:gdLst>
                <a:gd name="connsiteX0" fmla="*/ 75424 w 148410"/>
                <a:gd name="connsiteY0" fmla="*/ 150849 h 148410"/>
                <a:gd name="connsiteX1" fmla="*/ 0 w 148410"/>
                <a:gd name="connsiteY1" fmla="*/ 75425 h 148410"/>
                <a:gd name="connsiteX2" fmla="*/ 75424 w 148410"/>
                <a:gd name="connsiteY2" fmla="*/ 0 h 148410"/>
                <a:gd name="connsiteX3" fmla="*/ 150849 w 148410"/>
                <a:gd name="connsiteY3" fmla="*/ 75425 h 148410"/>
                <a:gd name="connsiteX4" fmla="*/ 75424 w 148410"/>
                <a:gd name="connsiteY4" fmla="*/ 150849 h 148410"/>
                <a:gd name="connsiteX5" fmla="*/ 75424 w 148410"/>
                <a:gd name="connsiteY5" fmla="*/ 10601 h 148410"/>
                <a:gd name="connsiteX6" fmla="*/ 10601 w 148410"/>
                <a:gd name="connsiteY6" fmla="*/ 75425 h 148410"/>
                <a:gd name="connsiteX7" fmla="*/ 75424 w 148410"/>
                <a:gd name="connsiteY7" fmla="*/ 140248 h 148410"/>
                <a:gd name="connsiteX8" fmla="*/ 140248 w 148410"/>
                <a:gd name="connsiteY8" fmla="*/ 75425 h 148410"/>
                <a:gd name="connsiteX9" fmla="*/ 75424 w 148410"/>
                <a:gd name="connsiteY9" fmla="*/ 10601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8410" h="148410">
                  <a:moveTo>
                    <a:pt x="75424" y="150849"/>
                  </a:moveTo>
                  <a:cubicBezTo>
                    <a:pt x="33816" y="150849"/>
                    <a:pt x="0" y="117033"/>
                    <a:pt x="0" y="75425"/>
                  </a:cubicBezTo>
                  <a:cubicBezTo>
                    <a:pt x="0" y="33816"/>
                    <a:pt x="33816" y="0"/>
                    <a:pt x="75424" y="0"/>
                  </a:cubicBezTo>
                  <a:cubicBezTo>
                    <a:pt x="116980" y="0"/>
                    <a:pt x="150849" y="33816"/>
                    <a:pt x="150849" y="75425"/>
                  </a:cubicBezTo>
                  <a:cubicBezTo>
                    <a:pt x="150849" y="117033"/>
                    <a:pt x="116980" y="150849"/>
                    <a:pt x="75424" y="150849"/>
                  </a:cubicBezTo>
                  <a:close/>
                  <a:moveTo>
                    <a:pt x="75424" y="10601"/>
                  </a:moveTo>
                  <a:cubicBezTo>
                    <a:pt x="39700" y="10601"/>
                    <a:pt x="10601" y="39647"/>
                    <a:pt x="10601" y="75425"/>
                  </a:cubicBezTo>
                  <a:cubicBezTo>
                    <a:pt x="10601" y="111202"/>
                    <a:pt x="39700" y="140248"/>
                    <a:pt x="75424" y="140248"/>
                  </a:cubicBezTo>
                  <a:cubicBezTo>
                    <a:pt x="111149" y="140248"/>
                    <a:pt x="140248" y="111202"/>
                    <a:pt x="140248" y="75425"/>
                  </a:cubicBezTo>
                  <a:cubicBezTo>
                    <a:pt x="140248" y="39647"/>
                    <a:pt x="111149" y="10601"/>
                    <a:pt x="754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424AFAA3-3946-41B4-831C-6BF84175BC39}"/>
                </a:ext>
              </a:extLst>
            </p:cNvPr>
            <p:cNvSpPr/>
            <p:nvPr/>
          </p:nvSpPr>
          <p:spPr>
            <a:xfrm>
              <a:off x="1374042" y="4858929"/>
              <a:ext cx="63605" cy="100707"/>
            </a:xfrm>
            <a:custGeom>
              <a:avLst/>
              <a:gdLst>
                <a:gd name="connsiteX0" fmla="*/ 5305 w 63604"/>
                <a:gd name="connsiteY0" fmla="*/ 101670 h 100707"/>
                <a:gd name="connsiteX1" fmla="*/ 693 w 63604"/>
                <a:gd name="connsiteY1" fmla="*/ 99019 h 100707"/>
                <a:gd name="connsiteX2" fmla="*/ 2654 w 63604"/>
                <a:gd name="connsiteY2" fmla="*/ 91811 h 100707"/>
                <a:gd name="connsiteX3" fmla="*/ 57248 w 63604"/>
                <a:gd name="connsiteY3" fmla="*/ 4938 h 100707"/>
                <a:gd name="connsiteX4" fmla="*/ 62920 w 63604"/>
                <a:gd name="connsiteY4" fmla="*/ 8 h 100707"/>
                <a:gd name="connsiteX5" fmla="*/ 67849 w 63604"/>
                <a:gd name="connsiteY5" fmla="*/ 5680 h 100707"/>
                <a:gd name="connsiteX6" fmla="*/ 7955 w 63604"/>
                <a:gd name="connsiteY6" fmla="*/ 101034 h 100707"/>
                <a:gd name="connsiteX7" fmla="*/ 5305 w 63604"/>
                <a:gd name="connsiteY7" fmla="*/ 101670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100707">
                  <a:moveTo>
                    <a:pt x="5305" y="101670"/>
                  </a:moveTo>
                  <a:cubicBezTo>
                    <a:pt x="3449" y="101670"/>
                    <a:pt x="1647" y="100716"/>
                    <a:pt x="693" y="99019"/>
                  </a:cubicBezTo>
                  <a:cubicBezTo>
                    <a:pt x="-738" y="96475"/>
                    <a:pt x="110" y="93242"/>
                    <a:pt x="2654" y="91811"/>
                  </a:cubicBezTo>
                  <a:cubicBezTo>
                    <a:pt x="34351" y="73736"/>
                    <a:pt x="54757" y="41245"/>
                    <a:pt x="57248" y="4938"/>
                  </a:cubicBezTo>
                  <a:cubicBezTo>
                    <a:pt x="57460" y="2022"/>
                    <a:pt x="59951" y="-151"/>
                    <a:pt x="62920" y="8"/>
                  </a:cubicBezTo>
                  <a:cubicBezTo>
                    <a:pt x="65835" y="220"/>
                    <a:pt x="68061" y="2711"/>
                    <a:pt x="67849" y="5680"/>
                  </a:cubicBezTo>
                  <a:cubicBezTo>
                    <a:pt x="65146" y="45538"/>
                    <a:pt x="42725" y="81157"/>
                    <a:pt x="7955" y="101034"/>
                  </a:cubicBezTo>
                  <a:cubicBezTo>
                    <a:pt x="7107" y="101458"/>
                    <a:pt x="6206" y="101670"/>
                    <a:pt x="5305" y="10167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7A11210A-30DF-42E9-AB02-86521F606368}"/>
                </a:ext>
              </a:extLst>
            </p:cNvPr>
            <p:cNvSpPr/>
            <p:nvPr/>
          </p:nvSpPr>
          <p:spPr>
            <a:xfrm>
              <a:off x="1167967" y="4701304"/>
              <a:ext cx="307422" cy="307422"/>
            </a:xfrm>
            <a:custGeom>
              <a:avLst/>
              <a:gdLst>
                <a:gd name="connsiteX0" fmla="*/ 155036 w 307422"/>
                <a:gd name="connsiteY0" fmla="*/ 310073 h 307422"/>
                <a:gd name="connsiteX1" fmla="*/ 155036 w 307422"/>
                <a:gd name="connsiteY1" fmla="*/ 310073 h 307422"/>
                <a:gd name="connsiteX2" fmla="*/ 45424 w 307422"/>
                <a:gd name="connsiteY2" fmla="*/ 264648 h 307422"/>
                <a:gd name="connsiteX3" fmla="*/ 0 w 307422"/>
                <a:gd name="connsiteY3" fmla="*/ 155036 h 307422"/>
                <a:gd name="connsiteX4" fmla="*/ 58569 w 307422"/>
                <a:gd name="connsiteY4" fmla="*/ 33657 h 307422"/>
                <a:gd name="connsiteX5" fmla="*/ 66043 w 307422"/>
                <a:gd name="connsiteY5" fmla="*/ 34506 h 307422"/>
                <a:gd name="connsiteX6" fmla="*/ 65195 w 307422"/>
                <a:gd name="connsiteY6" fmla="*/ 41979 h 307422"/>
                <a:gd name="connsiteX7" fmla="*/ 10601 w 307422"/>
                <a:gd name="connsiteY7" fmla="*/ 155036 h 307422"/>
                <a:gd name="connsiteX8" fmla="*/ 155036 w 307422"/>
                <a:gd name="connsiteY8" fmla="*/ 299472 h 307422"/>
                <a:gd name="connsiteX9" fmla="*/ 194418 w 307422"/>
                <a:gd name="connsiteY9" fmla="*/ 294012 h 307422"/>
                <a:gd name="connsiteX10" fmla="*/ 200938 w 307422"/>
                <a:gd name="connsiteY10" fmla="*/ 297670 h 307422"/>
                <a:gd name="connsiteX11" fmla="*/ 200514 w 307422"/>
                <a:gd name="connsiteY11" fmla="*/ 301698 h 307422"/>
                <a:gd name="connsiteX12" fmla="*/ 197280 w 307422"/>
                <a:gd name="connsiteY12" fmla="*/ 304242 h 307422"/>
                <a:gd name="connsiteX13" fmla="*/ 155036 w 307422"/>
                <a:gd name="connsiteY13" fmla="*/ 310073 h 307422"/>
                <a:gd name="connsiteX14" fmla="*/ 212492 w 307422"/>
                <a:gd name="connsiteY14" fmla="*/ 298624 h 307422"/>
                <a:gd name="connsiteX15" fmla="*/ 207616 w 307422"/>
                <a:gd name="connsiteY15" fmla="*/ 295390 h 307422"/>
                <a:gd name="connsiteX16" fmla="*/ 207616 w 307422"/>
                <a:gd name="connsiteY16" fmla="*/ 291309 h 307422"/>
                <a:gd name="connsiteX17" fmla="*/ 210478 w 307422"/>
                <a:gd name="connsiteY17" fmla="*/ 288447 h 307422"/>
                <a:gd name="connsiteX18" fmla="*/ 299472 w 307422"/>
                <a:gd name="connsiteY18" fmla="*/ 155036 h 307422"/>
                <a:gd name="connsiteX19" fmla="*/ 264330 w 307422"/>
                <a:gd name="connsiteY19" fmla="*/ 60636 h 307422"/>
                <a:gd name="connsiteX20" fmla="*/ 264860 w 307422"/>
                <a:gd name="connsiteY20" fmla="*/ 53163 h 307422"/>
                <a:gd name="connsiteX21" fmla="*/ 272334 w 307422"/>
                <a:gd name="connsiteY21" fmla="*/ 53746 h 307422"/>
                <a:gd name="connsiteX22" fmla="*/ 310073 w 307422"/>
                <a:gd name="connsiteY22" fmla="*/ 155036 h 307422"/>
                <a:gd name="connsiteX23" fmla="*/ 283306 w 307422"/>
                <a:gd name="connsiteY23" fmla="*/ 242069 h 307422"/>
                <a:gd name="connsiteX24" fmla="*/ 214560 w 307422"/>
                <a:gd name="connsiteY24" fmla="*/ 298252 h 307422"/>
                <a:gd name="connsiteX25" fmla="*/ 212492 w 307422"/>
                <a:gd name="connsiteY25" fmla="*/ 298624 h 307422"/>
                <a:gd name="connsiteX26" fmla="*/ 256062 w 307422"/>
                <a:gd name="connsiteY26" fmla="*/ 49876 h 307422"/>
                <a:gd name="connsiteX27" fmla="*/ 252510 w 307422"/>
                <a:gd name="connsiteY27" fmla="*/ 48446 h 307422"/>
                <a:gd name="connsiteX28" fmla="*/ 155036 w 307422"/>
                <a:gd name="connsiteY28" fmla="*/ 10601 h 307422"/>
                <a:gd name="connsiteX29" fmla="*/ 94029 w 307422"/>
                <a:gd name="connsiteY29" fmla="*/ 24117 h 307422"/>
                <a:gd name="connsiteX30" fmla="*/ 86979 w 307422"/>
                <a:gd name="connsiteY30" fmla="*/ 21573 h 307422"/>
                <a:gd name="connsiteX31" fmla="*/ 89524 w 307422"/>
                <a:gd name="connsiteY31" fmla="*/ 14523 h 307422"/>
                <a:gd name="connsiteX32" fmla="*/ 155036 w 307422"/>
                <a:gd name="connsiteY32" fmla="*/ 0 h 307422"/>
                <a:gd name="connsiteX33" fmla="*/ 259666 w 307422"/>
                <a:gd name="connsiteY33" fmla="*/ 40654 h 307422"/>
                <a:gd name="connsiteX34" fmla="*/ 259984 w 307422"/>
                <a:gd name="connsiteY34" fmla="*/ 48127 h 307422"/>
                <a:gd name="connsiteX35" fmla="*/ 256062 w 307422"/>
                <a:gd name="connsiteY35" fmla="*/ 49876 h 307422"/>
                <a:gd name="connsiteX36" fmla="*/ 76273 w 307422"/>
                <a:gd name="connsiteY36" fmla="*/ 32968 h 307422"/>
                <a:gd name="connsiteX37" fmla="*/ 71767 w 307422"/>
                <a:gd name="connsiteY37" fmla="*/ 30477 h 307422"/>
                <a:gd name="connsiteX38" fmla="*/ 71131 w 307422"/>
                <a:gd name="connsiteY38" fmla="*/ 26502 h 307422"/>
                <a:gd name="connsiteX39" fmla="*/ 73463 w 307422"/>
                <a:gd name="connsiteY39" fmla="*/ 23163 h 307422"/>
                <a:gd name="connsiteX40" fmla="*/ 73569 w 307422"/>
                <a:gd name="connsiteY40" fmla="*/ 23163 h 307422"/>
                <a:gd name="connsiteX41" fmla="*/ 80778 w 307422"/>
                <a:gd name="connsiteY41" fmla="*/ 24912 h 307422"/>
                <a:gd name="connsiteX42" fmla="*/ 81414 w 307422"/>
                <a:gd name="connsiteY42" fmla="*/ 28887 h 307422"/>
                <a:gd name="connsiteX43" fmla="*/ 79082 w 307422"/>
                <a:gd name="connsiteY43" fmla="*/ 32173 h 307422"/>
                <a:gd name="connsiteX44" fmla="*/ 76273 w 307422"/>
                <a:gd name="connsiteY44" fmla="*/ 32968 h 30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07422" h="307422">
                  <a:moveTo>
                    <a:pt x="155036" y="310073"/>
                  </a:moveTo>
                  <a:lnTo>
                    <a:pt x="155036" y="310073"/>
                  </a:lnTo>
                  <a:cubicBezTo>
                    <a:pt x="113640" y="310073"/>
                    <a:pt x="74682" y="293959"/>
                    <a:pt x="45424" y="264648"/>
                  </a:cubicBezTo>
                  <a:cubicBezTo>
                    <a:pt x="16113" y="235390"/>
                    <a:pt x="0" y="196432"/>
                    <a:pt x="0" y="155036"/>
                  </a:cubicBezTo>
                  <a:cubicBezTo>
                    <a:pt x="0" y="107545"/>
                    <a:pt x="21361" y="63287"/>
                    <a:pt x="58569" y="33657"/>
                  </a:cubicBezTo>
                  <a:cubicBezTo>
                    <a:pt x="60795" y="31908"/>
                    <a:pt x="64241" y="32332"/>
                    <a:pt x="66043" y="34506"/>
                  </a:cubicBezTo>
                  <a:cubicBezTo>
                    <a:pt x="67845" y="36785"/>
                    <a:pt x="67474" y="40177"/>
                    <a:pt x="65195" y="41979"/>
                  </a:cubicBezTo>
                  <a:cubicBezTo>
                    <a:pt x="30477" y="69594"/>
                    <a:pt x="10601" y="110778"/>
                    <a:pt x="10601" y="155036"/>
                  </a:cubicBezTo>
                  <a:cubicBezTo>
                    <a:pt x="10760" y="234542"/>
                    <a:pt x="75530" y="299313"/>
                    <a:pt x="155036" y="299472"/>
                  </a:cubicBezTo>
                  <a:cubicBezTo>
                    <a:pt x="168393" y="299472"/>
                    <a:pt x="181644" y="297616"/>
                    <a:pt x="194418" y="294012"/>
                  </a:cubicBezTo>
                  <a:cubicBezTo>
                    <a:pt x="197174" y="293270"/>
                    <a:pt x="200196" y="294966"/>
                    <a:pt x="200938" y="297670"/>
                  </a:cubicBezTo>
                  <a:cubicBezTo>
                    <a:pt x="201362" y="299048"/>
                    <a:pt x="201203" y="300479"/>
                    <a:pt x="200514" y="301698"/>
                  </a:cubicBezTo>
                  <a:cubicBezTo>
                    <a:pt x="199772" y="302970"/>
                    <a:pt x="198658" y="303818"/>
                    <a:pt x="197280" y="304242"/>
                  </a:cubicBezTo>
                  <a:cubicBezTo>
                    <a:pt x="183605" y="308111"/>
                    <a:pt x="169400" y="310073"/>
                    <a:pt x="155036" y="310073"/>
                  </a:cubicBezTo>
                  <a:close/>
                  <a:moveTo>
                    <a:pt x="212492" y="298624"/>
                  </a:moveTo>
                  <a:cubicBezTo>
                    <a:pt x="210372" y="298624"/>
                    <a:pt x="208411" y="297352"/>
                    <a:pt x="207616" y="295390"/>
                  </a:cubicBezTo>
                  <a:cubicBezTo>
                    <a:pt x="207086" y="294065"/>
                    <a:pt x="207033" y="292634"/>
                    <a:pt x="207616" y="291309"/>
                  </a:cubicBezTo>
                  <a:cubicBezTo>
                    <a:pt x="208146" y="290037"/>
                    <a:pt x="209153" y="288977"/>
                    <a:pt x="210478" y="288447"/>
                  </a:cubicBezTo>
                  <a:cubicBezTo>
                    <a:pt x="264542" y="265973"/>
                    <a:pt x="299472" y="213605"/>
                    <a:pt x="299472" y="155036"/>
                  </a:cubicBezTo>
                  <a:cubicBezTo>
                    <a:pt x="299472" y="120372"/>
                    <a:pt x="286963" y="86820"/>
                    <a:pt x="264330" y="60636"/>
                  </a:cubicBezTo>
                  <a:cubicBezTo>
                    <a:pt x="262422" y="58463"/>
                    <a:pt x="262687" y="55071"/>
                    <a:pt x="264860" y="53163"/>
                  </a:cubicBezTo>
                  <a:cubicBezTo>
                    <a:pt x="267033" y="51308"/>
                    <a:pt x="270532" y="51573"/>
                    <a:pt x="272334" y="53746"/>
                  </a:cubicBezTo>
                  <a:cubicBezTo>
                    <a:pt x="296663" y="81838"/>
                    <a:pt x="310073" y="117827"/>
                    <a:pt x="310073" y="155036"/>
                  </a:cubicBezTo>
                  <a:cubicBezTo>
                    <a:pt x="310073" y="186256"/>
                    <a:pt x="300797" y="216362"/>
                    <a:pt x="283306" y="242069"/>
                  </a:cubicBezTo>
                  <a:cubicBezTo>
                    <a:pt x="266238" y="267192"/>
                    <a:pt x="242493" y="286592"/>
                    <a:pt x="214560" y="298252"/>
                  </a:cubicBezTo>
                  <a:cubicBezTo>
                    <a:pt x="213871" y="298518"/>
                    <a:pt x="213182" y="298624"/>
                    <a:pt x="212492" y="298624"/>
                  </a:cubicBezTo>
                  <a:close/>
                  <a:moveTo>
                    <a:pt x="256062" y="49876"/>
                  </a:moveTo>
                  <a:cubicBezTo>
                    <a:pt x="254737" y="49876"/>
                    <a:pt x="253464" y="49347"/>
                    <a:pt x="252510" y="48446"/>
                  </a:cubicBezTo>
                  <a:cubicBezTo>
                    <a:pt x="225796" y="24064"/>
                    <a:pt x="191185" y="10601"/>
                    <a:pt x="155036" y="10601"/>
                  </a:cubicBezTo>
                  <a:cubicBezTo>
                    <a:pt x="133676" y="10601"/>
                    <a:pt x="113163" y="15159"/>
                    <a:pt x="94029" y="24117"/>
                  </a:cubicBezTo>
                  <a:cubicBezTo>
                    <a:pt x="91432" y="25336"/>
                    <a:pt x="88145" y="24117"/>
                    <a:pt x="86979" y="21573"/>
                  </a:cubicBezTo>
                  <a:cubicBezTo>
                    <a:pt x="85707" y="18922"/>
                    <a:pt x="86873" y="15742"/>
                    <a:pt x="89524" y="14523"/>
                  </a:cubicBezTo>
                  <a:cubicBezTo>
                    <a:pt x="110089" y="4876"/>
                    <a:pt x="132139" y="0"/>
                    <a:pt x="155036" y="0"/>
                  </a:cubicBezTo>
                  <a:cubicBezTo>
                    <a:pt x="193888" y="0"/>
                    <a:pt x="231044" y="14470"/>
                    <a:pt x="259666" y="40654"/>
                  </a:cubicBezTo>
                  <a:cubicBezTo>
                    <a:pt x="261786" y="42615"/>
                    <a:pt x="261945" y="45954"/>
                    <a:pt x="259984" y="48127"/>
                  </a:cubicBezTo>
                  <a:cubicBezTo>
                    <a:pt x="258977" y="49240"/>
                    <a:pt x="257546" y="49876"/>
                    <a:pt x="256062" y="49876"/>
                  </a:cubicBezTo>
                  <a:close/>
                  <a:moveTo>
                    <a:pt x="76273" y="32968"/>
                  </a:moveTo>
                  <a:cubicBezTo>
                    <a:pt x="74417" y="32968"/>
                    <a:pt x="72774" y="32067"/>
                    <a:pt x="71767" y="30477"/>
                  </a:cubicBezTo>
                  <a:cubicBezTo>
                    <a:pt x="71025" y="29311"/>
                    <a:pt x="70813" y="27880"/>
                    <a:pt x="71131" y="26502"/>
                  </a:cubicBezTo>
                  <a:cubicBezTo>
                    <a:pt x="71449" y="25124"/>
                    <a:pt x="72297" y="23958"/>
                    <a:pt x="73463" y="23163"/>
                  </a:cubicBezTo>
                  <a:lnTo>
                    <a:pt x="73569" y="23163"/>
                  </a:lnTo>
                  <a:cubicBezTo>
                    <a:pt x="75955" y="21678"/>
                    <a:pt x="79294" y="22527"/>
                    <a:pt x="80778" y="24912"/>
                  </a:cubicBezTo>
                  <a:cubicBezTo>
                    <a:pt x="81520" y="26078"/>
                    <a:pt x="81785" y="27509"/>
                    <a:pt x="81414" y="28887"/>
                  </a:cubicBezTo>
                  <a:cubicBezTo>
                    <a:pt x="81096" y="30265"/>
                    <a:pt x="80248" y="31431"/>
                    <a:pt x="79082" y="32173"/>
                  </a:cubicBezTo>
                  <a:cubicBezTo>
                    <a:pt x="78234" y="32703"/>
                    <a:pt x="77280" y="32968"/>
                    <a:pt x="76273" y="3296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F93C2F6A-BB7E-4126-B265-7A86F00FB2D3}"/>
                </a:ext>
              </a:extLst>
            </p:cNvPr>
            <p:cNvSpPr/>
            <p:nvPr/>
          </p:nvSpPr>
          <p:spPr>
            <a:xfrm>
              <a:off x="1129380" y="5021182"/>
              <a:ext cx="381628" cy="63605"/>
            </a:xfrm>
            <a:custGeom>
              <a:avLst/>
              <a:gdLst>
                <a:gd name="connsiteX0" fmla="*/ 386292 w 381627"/>
                <a:gd name="connsiteY0" fmla="*/ 65513 h 63604"/>
                <a:gd name="connsiteX1" fmla="*/ 0 w 381627"/>
                <a:gd name="connsiteY1" fmla="*/ 65513 h 63604"/>
                <a:gd name="connsiteX2" fmla="*/ 0 w 381627"/>
                <a:gd name="connsiteY2" fmla="*/ 60212 h 63604"/>
                <a:gd name="connsiteX3" fmla="*/ 60212 w 381627"/>
                <a:gd name="connsiteY3" fmla="*/ 0 h 63604"/>
                <a:gd name="connsiteX4" fmla="*/ 326133 w 381627"/>
                <a:gd name="connsiteY4" fmla="*/ 0 h 63604"/>
                <a:gd name="connsiteX5" fmla="*/ 386345 w 381627"/>
                <a:gd name="connsiteY5" fmla="*/ 60212 h 63604"/>
                <a:gd name="connsiteX6" fmla="*/ 386345 w 381627"/>
                <a:gd name="connsiteY6" fmla="*/ 65513 h 63604"/>
                <a:gd name="connsiteX7" fmla="*/ 10919 w 381627"/>
                <a:gd name="connsiteY7" fmla="*/ 54912 h 63604"/>
                <a:gd name="connsiteX8" fmla="*/ 375426 w 381627"/>
                <a:gd name="connsiteY8" fmla="*/ 54912 h 63604"/>
                <a:gd name="connsiteX9" fmla="*/ 326133 w 381627"/>
                <a:gd name="connsiteY9" fmla="*/ 10601 h 63604"/>
                <a:gd name="connsiteX10" fmla="*/ 60212 w 381627"/>
                <a:gd name="connsiteY10" fmla="*/ 10601 h 63604"/>
                <a:gd name="connsiteX11" fmla="*/ 10919 w 381627"/>
                <a:gd name="connsiteY11" fmla="*/ 54912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627" h="63604">
                  <a:moveTo>
                    <a:pt x="386292" y="65513"/>
                  </a:moveTo>
                  <a:lnTo>
                    <a:pt x="0" y="65513"/>
                  </a:lnTo>
                  <a:lnTo>
                    <a:pt x="0" y="60212"/>
                  </a:lnTo>
                  <a:cubicBezTo>
                    <a:pt x="0" y="27032"/>
                    <a:pt x="26979" y="0"/>
                    <a:pt x="60212" y="0"/>
                  </a:cubicBezTo>
                  <a:lnTo>
                    <a:pt x="326133" y="0"/>
                  </a:lnTo>
                  <a:cubicBezTo>
                    <a:pt x="359313" y="0"/>
                    <a:pt x="386345" y="26979"/>
                    <a:pt x="386345" y="60212"/>
                  </a:cubicBezTo>
                  <a:lnTo>
                    <a:pt x="386345" y="65513"/>
                  </a:lnTo>
                  <a:close/>
                  <a:moveTo>
                    <a:pt x="10919" y="54912"/>
                  </a:moveTo>
                  <a:lnTo>
                    <a:pt x="375426" y="54912"/>
                  </a:lnTo>
                  <a:cubicBezTo>
                    <a:pt x="372776" y="30053"/>
                    <a:pt x="351681" y="10601"/>
                    <a:pt x="326133" y="10601"/>
                  </a:cubicBezTo>
                  <a:lnTo>
                    <a:pt x="60212" y="10601"/>
                  </a:lnTo>
                  <a:cubicBezTo>
                    <a:pt x="34665" y="10654"/>
                    <a:pt x="13569" y="30106"/>
                    <a:pt x="10919" y="549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12401B6D-AA2E-4AD2-A81C-CB4FB511BA26}"/>
                </a:ext>
              </a:extLst>
            </p:cNvPr>
            <p:cNvSpPr/>
            <p:nvPr/>
          </p:nvSpPr>
          <p:spPr>
            <a:xfrm>
              <a:off x="1169516" y="4983920"/>
              <a:ext cx="84806" cy="47703"/>
            </a:xfrm>
            <a:custGeom>
              <a:avLst/>
              <a:gdLst>
                <a:gd name="connsiteX0" fmla="*/ 5288 w 84806"/>
                <a:gd name="connsiteY0" fmla="*/ 49930 h 47703"/>
                <a:gd name="connsiteX1" fmla="*/ 200 w 84806"/>
                <a:gd name="connsiteY1" fmla="*/ 46060 h 47703"/>
                <a:gd name="connsiteX2" fmla="*/ 3910 w 84806"/>
                <a:gd name="connsiteY2" fmla="*/ 39541 h 47703"/>
                <a:gd name="connsiteX3" fmla="*/ 79176 w 84806"/>
                <a:gd name="connsiteY3" fmla="*/ 5300 h 47703"/>
                <a:gd name="connsiteX4" fmla="*/ 84476 w 84806"/>
                <a:gd name="connsiteY4" fmla="*/ 0 h 47703"/>
                <a:gd name="connsiteX5" fmla="*/ 89777 w 84806"/>
                <a:gd name="connsiteY5" fmla="*/ 5300 h 47703"/>
                <a:gd name="connsiteX6" fmla="*/ 6773 w 84806"/>
                <a:gd name="connsiteY6" fmla="*/ 49718 h 47703"/>
                <a:gd name="connsiteX7" fmla="*/ 5288 w 84806"/>
                <a:gd name="connsiteY7" fmla="*/ 4993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47703">
                  <a:moveTo>
                    <a:pt x="5288" y="49930"/>
                  </a:moveTo>
                  <a:cubicBezTo>
                    <a:pt x="2956" y="49930"/>
                    <a:pt x="836" y="48393"/>
                    <a:pt x="200" y="46060"/>
                  </a:cubicBezTo>
                  <a:cubicBezTo>
                    <a:pt x="-595" y="43251"/>
                    <a:pt x="1048" y="40336"/>
                    <a:pt x="3910" y="39541"/>
                  </a:cubicBezTo>
                  <a:cubicBezTo>
                    <a:pt x="43292" y="28569"/>
                    <a:pt x="79176" y="12297"/>
                    <a:pt x="79176" y="5300"/>
                  </a:cubicBezTo>
                  <a:cubicBezTo>
                    <a:pt x="79176" y="2385"/>
                    <a:pt x="81561" y="0"/>
                    <a:pt x="84476" y="0"/>
                  </a:cubicBezTo>
                  <a:cubicBezTo>
                    <a:pt x="87391" y="0"/>
                    <a:pt x="89777" y="2385"/>
                    <a:pt x="89777" y="5300"/>
                  </a:cubicBezTo>
                  <a:cubicBezTo>
                    <a:pt x="89777" y="24594"/>
                    <a:pt x="31737" y="42774"/>
                    <a:pt x="6773" y="49718"/>
                  </a:cubicBezTo>
                  <a:cubicBezTo>
                    <a:pt x="6243" y="49876"/>
                    <a:pt x="5765" y="49930"/>
                    <a:pt x="5288" y="499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23F5F50A-D85B-4595-A64F-0503DA613CAB}"/>
                </a:ext>
              </a:extLst>
            </p:cNvPr>
            <p:cNvSpPr/>
            <p:nvPr/>
          </p:nvSpPr>
          <p:spPr>
            <a:xfrm>
              <a:off x="1386078" y="4983920"/>
              <a:ext cx="84806" cy="47703"/>
            </a:xfrm>
            <a:custGeom>
              <a:avLst/>
              <a:gdLst>
                <a:gd name="connsiteX0" fmla="*/ 84435 w 84806"/>
                <a:gd name="connsiteY0" fmla="*/ 49930 h 47703"/>
                <a:gd name="connsiteX1" fmla="*/ 83004 w 84806"/>
                <a:gd name="connsiteY1" fmla="*/ 49718 h 47703"/>
                <a:gd name="connsiteX2" fmla="*/ 0 w 84806"/>
                <a:gd name="connsiteY2" fmla="*/ 5300 h 47703"/>
                <a:gd name="connsiteX3" fmla="*/ 5300 w 84806"/>
                <a:gd name="connsiteY3" fmla="*/ 0 h 47703"/>
                <a:gd name="connsiteX4" fmla="*/ 10601 w 84806"/>
                <a:gd name="connsiteY4" fmla="*/ 5300 h 47703"/>
                <a:gd name="connsiteX5" fmla="*/ 85866 w 84806"/>
                <a:gd name="connsiteY5" fmla="*/ 39541 h 47703"/>
                <a:gd name="connsiteX6" fmla="*/ 89577 w 84806"/>
                <a:gd name="connsiteY6" fmla="*/ 46060 h 47703"/>
                <a:gd name="connsiteX7" fmla="*/ 84435 w 84806"/>
                <a:gd name="connsiteY7" fmla="*/ 4993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47703">
                  <a:moveTo>
                    <a:pt x="84435" y="49930"/>
                  </a:moveTo>
                  <a:cubicBezTo>
                    <a:pt x="83958" y="49930"/>
                    <a:pt x="83481" y="49876"/>
                    <a:pt x="83004" y="49718"/>
                  </a:cubicBezTo>
                  <a:cubicBezTo>
                    <a:pt x="58039" y="42774"/>
                    <a:pt x="0" y="24541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12244"/>
                    <a:pt x="46484" y="28569"/>
                    <a:pt x="85866" y="39541"/>
                  </a:cubicBezTo>
                  <a:cubicBezTo>
                    <a:pt x="88675" y="40336"/>
                    <a:pt x="90319" y="43251"/>
                    <a:pt x="89577" y="46060"/>
                  </a:cubicBezTo>
                  <a:cubicBezTo>
                    <a:pt x="88887" y="48393"/>
                    <a:pt x="86767" y="49930"/>
                    <a:pt x="84435" y="499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0" name="Group 779">
            <a:extLst>
              <a:ext uri="{FF2B5EF4-FFF2-40B4-BE49-F238E27FC236}">
                <a16:creationId xmlns:a16="http://schemas.microsoft.com/office/drawing/2014/main" id="{1478685C-1424-4159-9F39-FC8826F99080}"/>
              </a:ext>
            </a:extLst>
          </p:cNvPr>
          <p:cNvGrpSpPr/>
          <p:nvPr/>
        </p:nvGrpSpPr>
        <p:grpSpPr>
          <a:xfrm>
            <a:off x="2150287" y="4776081"/>
            <a:ext cx="461770" cy="235888"/>
            <a:chOff x="2190358" y="4796551"/>
            <a:chExt cx="381628" cy="194949"/>
          </a:xfrm>
        </p:grpSpPr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878BBE7A-4896-4A51-B07F-359930140F20}"/>
                </a:ext>
              </a:extLst>
            </p:cNvPr>
            <p:cNvSpPr/>
            <p:nvPr/>
          </p:nvSpPr>
          <p:spPr>
            <a:xfrm>
              <a:off x="2190358" y="4796551"/>
              <a:ext cx="381628" cy="111308"/>
            </a:xfrm>
            <a:custGeom>
              <a:avLst/>
              <a:gdLst>
                <a:gd name="connsiteX0" fmla="*/ 385391 w 381627"/>
                <a:gd name="connsiteY0" fmla="*/ 114382 h 111308"/>
                <a:gd name="connsiteX1" fmla="*/ 0 w 381627"/>
                <a:gd name="connsiteY1" fmla="*/ 114382 h 111308"/>
                <a:gd name="connsiteX2" fmla="*/ 0 w 381627"/>
                <a:gd name="connsiteY2" fmla="*/ 28463 h 111308"/>
                <a:gd name="connsiteX3" fmla="*/ 28463 w 381627"/>
                <a:gd name="connsiteY3" fmla="*/ 0 h 111308"/>
                <a:gd name="connsiteX4" fmla="*/ 356981 w 381627"/>
                <a:gd name="connsiteY4" fmla="*/ 0 h 111308"/>
                <a:gd name="connsiteX5" fmla="*/ 385444 w 381627"/>
                <a:gd name="connsiteY5" fmla="*/ 28463 h 111308"/>
                <a:gd name="connsiteX6" fmla="*/ 385444 w 381627"/>
                <a:gd name="connsiteY6" fmla="*/ 114382 h 111308"/>
                <a:gd name="connsiteX7" fmla="*/ 10601 w 381627"/>
                <a:gd name="connsiteY7" fmla="*/ 103782 h 111308"/>
                <a:gd name="connsiteX8" fmla="*/ 374790 w 381627"/>
                <a:gd name="connsiteY8" fmla="*/ 103782 h 111308"/>
                <a:gd name="connsiteX9" fmla="*/ 374790 w 381627"/>
                <a:gd name="connsiteY9" fmla="*/ 28463 h 111308"/>
                <a:gd name="connsiteX10" fmla="*/ 356928 w 381627"/>
                <a:gd name="connsiteY10" fmla="*/ 10601 h 111308"/>
                <a:gd name="connsiteX11" fmla="*/ 28410 w 381627"/>
                <a:gd name="connsiteY11" fmla="*/ 10601 h 111308"/>
                <a:gd name="connsiteX12" fmla="*/ 10548 w 381627"/>
                <a:gd name="connsiteY12" fmla="*/ 28463 h 111308"/>
                <a:gd name="connsiteX13" fmla="*/ 10548 w 381627"/>
                <a:gd name="connsiteY13" fmla="*/ 103782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111308">
                  <a:moveTo>
                    <a:pt x="385391" y="114382"/>
                  </a:moveTo>
                  <a:lnTo>
                    <a:pt x="0" y="114382"/>
                  </a:lnTo>
                  <a:lnTo>
                    <a:pt x="0" y="28463"/>
                  </a:lnTo>
                  <a:cubicBezTo>
                    <a:pt x="0" y="12774"/>
                    <a:pt x="12774" y="0"/>
                    <a:pt x="28463" y="0"/>
                  </a:cubicBezTo>
                  <a:lnTo>
                    <a:pt x="356981" y="0"/>
                  </a:lnTo>
                  <a:cubicBezTo>
                    <a:pt x="372670" y="0"/>
                    <a:pt x="385444" y="12774"/>
                    <a:pt x="385444" y="28463"/>
                  </a:cubicBezTo>
                  <a:lnTo>
                    <a:pt x="385444" y="114382"/>
                  </a:lnTo>
                  <a:close/>
                  <a:moveTo>
                    <a:pt x="10601" y="103782"/>
                  </a:moveTo>
                  <a:lnTo>
                    <a:pt x="374790" y="103782"/>
                  </a:lnTo>
                  <a:lnTo>
                    <a:pt x="374790" y="28463"/>
                  </a:lnTo>
                  <a:cubicBezTo>
                    <a:pt x="374790" y="18604"/>
                    <a:pt x="366787" y="10601"/>
                    <a:pt x="356928" y="10601"/>
                  </a:cubicBezTo>
                  <a:lnTo>
                    <a:pt x="28410" y="10601"/>
                  </a:lnTo>
                  <a:cubicBezTo>
                    <a:pt x="18551" y="10601"/>
                    <a:pt x="10548" y="18604"/>
                    <a:pt x="10548" y="28463"/>
                  </a:cubicBezTo>
                  <a:lnTo>
                    <a:pt x="10548" y="10378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6D492DB-7CA7-4248-8F42-FB751CA689F9}"/>
                </a:ext>
              </a:extLst>
            </p:cNvPr>
            <p:cNvSpPr/>
            <p:nvPr/>
          </p:nvSpPr>
          <p:spPr>
            <a:xfrm>
              <a:off x="2342214" y="4812824"/>
              <a:ext cx="79506" cy="79506"/>
            </a:xfrm>
            <a:custGeom>
              <a:avLst/>
              <a:gdLst>
                <a:gd name="connsiteX0" fmla="*/ 40866 w 79505"/>
                <a:gd name="connsiteY0" fmla="*/ 81732 h 79505"/>
                <a:gd name="connsiteX1" fmla="*/ 0 w 79505"/>
                <a:gd name="connsiteY1" fmla="*/ 40866 h 79505"/>
                <a:gd name="connsiteX2" fmla="*/ 40866 w 79505"/>
                <a:gd name="connsiteY2" fmla="*/ 0 h 79505"/>
                <a:gd name="connsiteX3" fmla="*/ 81732 w 79505"/>
                <a:gd name="connsiteY3" fmla="*/ 40866 h 79505"/>
                <a:gd name="connsiteX4" fmla="*/ 40866 w 79505"/>
                <a:gd name="connsiteY4" fmla="*/ 81732 h 79505"/>
                <a:gd name="connsiteX5" fmla="*/ 40866 w 79505"/>
                <a:gd name="connsiteY5" fmla="*/ 10654 h 79505"/>
                <a:gd name="connsiteX6" fmla="*/ 10601 w 79505"/>
                <a:gd name="connsiteY6" fmla="*/ 40919 h 79505"/>
                <a:gd name="connsiteX7" fmla="*/ 40866 w 79505"/>
                <a:gd name="connsiteY7" fmla="*/ 71184 h 79505"/>
                <a:gd name="connsiteX8" fmla="*/ 71131 w 79505"/>
                <a:gd name="connsiteY8" fmla="*/ 40919 h 79505"/>
                <a:gd name="connsiteX9" fmla="*/ 40866 w 79505"/>
                <a:gd name="connsiteY9" fmla="*/ 10654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40866" y="81732"/>
                  </a:moveTo>
                  <a:cubicBezTo>
                    <a:pt x="18339" y="81732"/>
                    <a:pt x="0" y="63393"/>
                    <a:pt x="0" y="40866"/>
                  </a:cubicBezTo>
                  <a:cubicBezTo>
                    <a:pt x="0" y="18339"/>
                    <a:pt x="18339" y="0"/>
                    <a:pt x="40866" y="0"/>
                  </a:cubicBezTo>
                  <a:cubicBezTo>
                    <a:pt x="63393" y="0"/>
                    <a:pt x="81732" y="18339"/>
                    <a:pt x="81732" y="40866"/>
                  </a:cubicBezTo>
                  <a:cubicBezTo>
                    <a:pt x="81732" y="63393"/>
                    <a:pt x="63393" y="81732"/>
                    <a:pt x="40866" y="81732"/>
                  </a:cubicBezTo>
                  <a:close/>
                  <a:moveTo>
                    <a:pt x="40866" y="10654"/>
                  </a:moveTo>
                  <a:cubicBezTo>
                    <a:pt x="24170" y="10654"/>
                    <a:pt x="10601" y="24223"/>
                    <a:pt x="10601" y="40919"/>
                  </a:cubicBezTo>
                  <a:cubicBezTo>
                    <a:pt x="10601" y="57615"/>
                    <a:pt x="24170" y="71184"/>
                    <a:pt x="40866" y="71184"/>
                  </a:cubicBezTo>
                  <a:cubicBezTo>
                    <a:pt x="57562" y="71184"/>
                    <a:pt x="71131" y="57615"/>
                    <a:pt x="71131" y="40919"/>
                  </a:cubicBezTo>
                  <a:cubicBezTo>
                    <a:pt x="71131" y="24223"/>
                    <a:pt x="57562" y="10654"/>
                    <a:pt x="40866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FA2D0B7C-EB8D-4668-BC50-F3D7F5ECAA77}"/>
                </a:ext>
              </a:extLst>
            </p:cNvPr>
            <p:cNvSpPr/>
            <p:nvPr/>
          </p:nvSpPr>
          <p:spPr>
            <a:xfrm>
              <a:off x="2377780" y="4848389"/>
              <a:ext cx="26502" cy="26502"/>
            </a:xfrm>
            <a:custGeom>
              <a:avLst/>
              <a:gdLst>
                <a:gd name="connsiteX0" fmla="*/ 5300 w 26501"/>
                <a:gd name="connsiteY0" fmla="*/ 29258 h 26501"/>
                <a:gd name="connsiteX1" fmla="*/ 0 w 26501"/>
                <a:gd name="connsiteY1" fmla="*/ 23958 h 26501"/>
                <a:gd name="connsiteX2" fmla="*/ 5300 w 26501"/>
                <a:gd name="connsiteY2" fmla="*/ 18657 h 26501"/>
                <a:gd name="connsiteX3" fmla="*/ 18657 w 26501"/>
                <a:gd name="connsiteY3" fmla="*/ 5300 h 26501"/>
                <a:gd name="connsiteX4" fmla="*/ 23958 w 26501"/>
                <a:gd name="connsiteY4" fmla="*/ 0 h 26501"/>
                <a:gd name="connsiteX5" fmla="*/ 29258 w 26501"/>
                <a:gd name="connsiteY5" fmla="*/ 5300 h 26501"/>
                <a:gd name="connsiteX6" fmla="*/ 5300 w 26501"/>
                <a:gd name="connsiteY6" fmla="*/ 2925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26501">
                  <a:moveTo>
                    <a:pt x="5300" y="29258"/>
                  </a:moveTo>
                  <a:cubicBezTo>
                    <a:pt x="2385" y="29258"/>
                    <a:pt x="0" y="26873"/>
                    <a:pt x="0" y="23958"/>
                  </a:cubicBezTo>
                  <a:cubicBezTo>
                    <a:pt x="0" y="21042"/>
                    <a:pt x="2385" y="18657"/>
                    <a:pt x="5300" y="18657"/>
                  </a:cubicBezTo>
                  <a:cubicBezTo>
                    <a:pt x="12668" y="18657"/>
                    <a:pt x="18657" y="12668"/>
                    <a:pt x="18657" y="5300"/>
                  </a:cubicBezTo>
                  <a:cubicBezTo>
                    <a:pt x="18657" y="2385"/>
                    <a:pt x="21043" y="0"/>
                    <a:pt x="23958" y="0"/>
                  </a:cubicBezTo>
                  <a:cubicBezTo>
                    <a:pt x="26873" y="0"/>
                    <a:pt x="29258" y="2385"/>
                    <a:pt x="29258" y="5300"/>
                  </a:cubicBezTo>
                  <a:cubicBezTo>
                    <a:pt x="29205" y="18498"/>
                    <a:pt x="18498" y="29258"/>
                    <a:pt x="5300" y="292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65E78363-3AA6-46D3-82DC-86F88754A20A}"/>
                </a:ext>
              </a:extLst>
            </p:cNvPr>
            <p:cNvSpPr/>
            <p:nvPr/>
          </p:nvSpPr>
          <p:spPr>
            <a:xfrm>
              <a:off x="2215058" y="4822311"/>
              <a:ext cx="47703" cy="10601"/>
            </a:xfrm>
            <a:custGeom>
              <a:avLst/>
              <a:gdLst>
                <a:gd name="connsiteX0" fmla="*/ 45583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5583 w 47703"/>
                <a:gd name="connsiteY4" fmla="*/ 0 h 10600"/>
                <a:gd name="connsiteX5" fmla="*/ 50884 w 47703"/>
                <a:gd name="connsiteY5" fmla="*/ 5300 h 10600"/>
                <a:gd name="connsiteX6" fmla="*/ 45583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55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5583" y="0"/>
                  </a:lnTo>
                  <a:cubicBezTo>
                    <a:pt x="48498" y="0"/>
                    <a:pt x="50884" y="2385"/>
                    <a:pt x="50884" y="5300"/>
                  </a:cubicBezTo>
                  <a:cubicBezTo>
                    <a:pt x="50884" y="8216"/>
                    <a:pt x="48498" y="10601"/>
                    <a:pt x="455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AEAFA5EB-CB4E-4D53-82F5-7879469604E9}"/>
                </a:ext>
              </a:extLst>
            </p:cNvPr>
            <p:cNvSpPr/>
            <p:nvPr/>
          </p:nvSpPr>
          <p:spPr>
            <a:xfrm>
              <a:off x="2270129" y="4822311"/>
              <a:ext cx="15901" cy="10601"/>
            </a:xfrm>
            <a:custGeom>
              <a:avLst/>
              <a:gdLst>
                <a:gd name="connsiteX0" fmla="*/ 12615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2615 w 15901"/>
                <a:gd name="connsiteY4" fmla="*/ 0 h 10600"/>
                <a:gd name="connsiteX5" fmla="*/ 17915 w 15901"/>
                <a:gd name="connsiteY5" fmla="*/ 5300 h 10600"/>
                <a:gd name="connsiteX6" fmla="*/ 12615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261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615" y="0"/>
                  </a:lnTo>
                  <a:cubicBezTo>
                    <a:pt x="15530" y="0"/>
                    <a:pt x="17915" y="2385"/>
                    <a:pt x="17915" y="5300"/>
                  </a:cubicBezTo>
                  <a:cubicBezTo>
                    <a:pt x="17915" y="8216"/>
                    <a:pt x="15530" y="10601"/>
                    <a:pt x="1261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9D10DD2-AB7F-43F0-9500-3FC01D995FD3}"/>
                </a:ext>
              </a:extLst>
            </p:cNvPr>
            <p:cNvSpPr/>
            <p:nvPr/>
          </p:nvSpPr>
          <p:spPr>
            <a:xfrm>
              <a:off x="2295730" y="4822311"/>
              <a:ext cx="31802" cy="10601"/>
            </a:xfrm>
            <a:custGeom>
              <a:avLst/>
              <a:gdLst>
                <a:gd name="connsiteX0" fmla="*/ 28145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28145 w 31802"/>
                <a:gd name="connsiteY4" fmla="*/ 0 h 10600"/>
                <a:gd name="connsiteX5" fmla="*/ 33445 w 31802"/>
                <a:gd name="connsiteY5" fmla="*/ 5300 h 10600"/>
                <a:gd name="connsiteX6" fmla="*/ 28145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281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8145" y="0"/>
                  </a:lnTo>
                  <a:cubicBezTo>
                    <a:pt x="31060" y="0"/>
                    <a:pt x="33445" y="2385"/>
                    <a:pt x="33445" y="5300"/>
                  </a:cubicBezTo>
                  <a:cubicBezTo>
                    <a:pt x="33445" y="8216"/>
                    <a:pt x="31060" y="10601"/>
                    <a:pt x="281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E5C33E9C-556E-4CC0-BF0C-9576F7677B64}"/>
                </a:ext>
              </a:extLst>
            </p:cNvPr>
            <p:cNvSpPr/>
            <p:nvPr/>
          </p:nvSpPr>
          <p:spPr>
            <a:xfrm>
              <a:off x="2215058" y="4843937"/>
              <a:ext cx="111308" cy="10601"/>
            </a:xfrm>
            <a:custGeom>
              <a:avLst/>
              <a:gdLst>
                <a:gd name="connsiteX0" fmla="*/ 108817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8870 w 111308"/>
                <a:gd name="connsiteY4" fmla="*/ 0 h 10600"/>
                <a:gd name="connsiteX5" fmla="*/ 114170 w 111308"/>
                <a:gd name="connsiteY5" fmla="*/ 5300 h 10600"/>
                <a:gd name="connsiteX6" fmla="*/ 108817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88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8870" y="0"/>
                  </a:lnTo>
                  <a:cubicBezTo>
                    <a:pt x="111785" y="0"/>
                    <a:pt x="114170" y="2385"/>
                    <a:pt x="114170" y="5300"/>
                  </a:cubicBezTo>
                  <a:cubicBezTo>
                    <a:pt x="114170" y="8216"/>
                    <a:pt x="111732" y="10601"/>
                    <a:pt x="1088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84FDCF72-4BD0-4642-B3CE-93675DFB6549}"/>
                </a:ext>
              </a:extLst>
            </p:cNvPr>
            <p:cNvSpPr/>
            <p:nvPr/>
          </p:nvSpPr>
          <p:spPr>
            <a:xfrm>
              <a:off x="2495502" y="4833601"/>
              <a:ext cx="37103" cy="37103"/>
            </a:xfrm>
            <a:custGeom>
              <a:avLst/>
              <a:gdLst>
                <a:gd name="connsiteX0" fmla="*/ 20089 w 37102"/>
                <a:gd name="connsiteY0" fmla="*/ 40177 h 37102"/>
                <a:gd name="connsiteX1" fmla="*/ 0 w 37102"/>
                <a:gd name="connsiteY1" fmla="*/ 20089 h 37102"/>
                <a:gd name="connsiteX2" fmla="*/ 20089 w 37102"/>
                <a:gd name="connsiteY2" fmla="*/ 0 h 37102"/>
                <a:gd name="connsiteX3" fmla="*/ 40177 w 37102"/>
                <a:gd name="connsiteY3" fmla="*/ 20089 h 37102"/>
                <a:gd name="connsiteX4" fmla="*/ 20089 w 37102"/>
                <a:gd name="connsiteY4" fmla="*/ 40177 h 37102"/>
                <a:gd name="connsiteX5" fmla="*/ 20089 w 37102"/>
                <a:gd name="connsiteY5" fmla="*/ 10654 h 37102"/>
                <a:gd name="connsiteX6" fmla="*/ 10601 w 37102"/>
                <a:gd name="connsiteY6" fmla="*/ 20142 h 37102"/>
                <a:gd name="connsiteX7" fmla="*/ 20089 w 37102"/>
                <a:gd name="connsiteY7" fmla="*/ 29629 h 37102"/>
                <a:gd name="connsiteX8" fmla="*/ 29576 w 37102"/>
                <a:gd name="connsiteY8" fmla="*/ 20142 h 37102"/>
                <a:gd name="connsiteX9" fmla="*/ 20089 w 37102"/>
                <a:gd name="connsiteY9" fmla="*/ 1065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20089" y="40177"/>
                  </a:moveTo>
                  <a:cubicBezTo>
                    <a:pt x="9011" y="40177"/>
                    <a:pt x="0" y="31166"/>
                    <a:pt x="0" y="20089"/>
                  </a:cubicBezTo>
                  <a:cubicBezTo>
                    <a:pt x="0" y="9011"/>
                    <a:pt x="9011" y="0"/>
                    <a:pt x="20089" y="0"/>
                  </a:cubicBezTo>
                  <a:cubicBezTo>
                    <a:pt x="31166" y="0"/>
                    <a:pt x="40177" y="9011"/>
                    <a:pt x="40177" y="20089"/>
                  </a:cubicBezTo>
                  <a:cubicBezTo>
                    <a:pt x="40177" y="31166"/>
                    <a:pt x="31166" y="40177"/>
                    <a:pt x="20089" y="40177"/>
                  </a:cubicBezTo>
                  <a:close/>
                  <a:moveTo>
                    <a:pt x="20089" y="10654"/>
                  </a:moveTo>
                  <a:cubicBezTo>
                    <a:pt x="14841" y="10654"/>
                    <a:pt x="10601" y="14894"/>
                    <a:pt x="10601" y="20142"/>
                  </a:cubicBezTo>
                  <a:cubicBezTo>
                    <a:pt x="10601" y="25389"/>
                    <a:pt x="14841" y="29629"/>
                    <a:pt x="20089" y="29629"/>
                  </a:cubicBezTo>
                  <a:cubicBezTo>
                    <a:pt x="25336" y="29629"/>
                    <a:pt x="29576" y="25389"/>
                    <a:pt x="29576" y="20142"/>
                  </a:cubicBezTo>
                  <a:cubicBezTo>
                    <a:pt x="29576" y="14894"/>
                    <a:pt x="25336" y="10654"/>
                    <a:pt x="20089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4DE1E2DA-87DF-431B-BB16-8FEB0145E0A6}"/>
                </a:ext>
              </a:extLst>
            </p:cNvPr>
            <p:cNvSpPr/>
            <p:nvPr/>
          </p:nvSpPr>
          <p:spPr>
            <a:xfrm>
              <a:off x="2272050" y="4900293"/>
              <a:ext cx="84806" cy="90107"/>
            </a:xfrm>
            <a:custGeom>
              <a:avLst/>
              <a:gdLst>
                <a:gd name="connsiteX0" fmla="*/ 5287 w 84806"/>
                <a:gd name="connsiteY0" fmla="*/ 91207 h 90106"/>
                <a:gd name="connsiteX1" fmla="*/ 1577 w 84806"/>
                <a:gd name="connsiteY1" fmla="*/ 89669 h 90106"/>
                <a:gd name="connsiteX2" fmla="*/ 1524 w 84806"/>
                <a:gd name="connsiteY2" fmla="*/ 82196 h 90106"/>
                <a:gd name="connsiteX3" fmla="*/ 80500 w 84806"/>
                <a:gd name="connsiteY3" fmla="*/ 1577 h 90106"/>
                <a:gd name="connsiteX4" fmla="*/ 87973 w 84806"/>
                <a:gd name="connsiteY4" fmla="*/ 1524 h 90106"/>
                <a:gd name="connsiteX5" fmla="*/ 88026 w 84806"/>
                <a:gd name="connsiteY5" fmla="*/ 8998 h 90106"/>
                <a:gd name="connsiteX6" fmla="*/ 9051 w 84806"/>
                <a:gd name="connsiteY6" fmla="*/ 89617 h 90106"/>
                <a:gd name="connsiteX7" fmla="*/ 5287 w 84806"/>
                <a:gd name="connsiteY7" fmla="*/ 91207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90106">
                  <a:moveTo>
                    <a:pt x="5287" y="91207"/>
                  </a:moveTo>
                  <a:cubicBezTo>
                    <a:pt x="3962" y="91207"/>
                    <a:pt x="2584" y="90676"/>
                    <a:pt x="1577" y="89669"/>
                  </a:cubicBezTo>
                  <a:cubicBezTo>
                    <a:pt x="-490" y="87602"/>
                    <a:pt x="-543" y="84263"/>
                    <a:pt x="1524" y="82196"/>
                  </a:cubicBezTo>
                  <a:lnTo>
                    <a:pt x="80500" y="1577"/>
                  </a:lnTo>
                  <a:cubicBezTo>
                    <a:pt x="82567" y="-490"/>
                    <a:pt x="85906" y="-543"/>
                    <a:pt x="87973" y="1524"/>
                  </a:cubicBezTo>
                  <a:cubicBezTo>
                    <a:pt x="90041" y="3591"/>
                    <a:pt x="90094" y="6930"/>
                    <a:pt x="88026" y="8998"/>
                  </a:cubicBezTo>
                  <a:lnTo>
                    <a:pt x="9051" y="89617"/>
                  </a:lnTo>
                  <a:cubicBezTo>
                    <a:pt x="8044" y="90676"/>
                    <a:pt x="6665" y="91207"/>
                    <a:pt x="5287" y="9120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38D7C0F-3695-4DC7-8E32-956B53DE72E6}"/>
                </a:ext>
              </a:extLst>
            </p:cNvPr>
            <p:cNvSpPr/>
            <p:nvPr/>
          </p:nvSpPr>
          <p:spPr>
            <a:xfrm>
              <a:off x="2404560" y="4900293"/>
              <a:ext cx="84806" cy="90107"/>
            </a:xfrm>
            <a:custGeom>
              <a:avLst/>
              <a:gdLst>
                <a:gd name="connsiteX0" fmla="*/ 84263 w 84806"/>
                <a:gd name="connsiteY0" fmla="*/ 91207 h 90106"/>
                <a:gd name="connsiteX1" fmla="*/ 80500 w 84806"/>
                <a:gd name="connsiteY1" fmla="*/ 89617 h 90106"/>
                <a:gd name="connsiteX2" fmla="*/ 1524 w 84806"/>
                <a:gd name="connsiteY2" fmla="*/ 8998 h 90106"/>
                <a:gd name="connsiteX3" fmla="*/ 1577 w 84806"/>
                <a:gd name="connsiteY3" fmla="*/ 1524 h 90106"/>
                <a:gd name="connsiteX4" fmla="*/ 9051 w 84806"/>
                <a:gd name="connsiteY4" fmla="*/ 1577 h 90106"/>
                <a:gd name="connsiteX5" fmla="*/ 88026 w 84806"/>
                <a:gd name="connsiteY5" fmla="*/ 82196 h 90106"/>
                <a:gd name="connsiteX6" fmla="*/ 87973 w 84806"/>
                <a:gd name="connsiteY6" fmla="*/ 89669 h 90106"/>
                <a:gd name="connsiteX7" fmla="*/ 84263 w 84806"/>
                <a:gd name="connsiteY7" fmla="*/ 91207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90106">
                  <a:moveTo>
                    <a:pt x="84263" y="91207"/>
                  </a:moveTo>
                  <a:cubicBezTo>
                    <a:pt x="82885" y="91207"/>
                    <a:pt x="81507" y="90676"/>
                    <a:pt x="80500" y="89617"/>
                  </a:cubicBezTo>
                  <a:lnTo>
                    <a:pt x="1524" y="8998"/>
                  </a:lnTo>
                  <a:cubicBezTo>
                    <a:pt x="-543" y="6930"/>
                    <a:pt x="-490" y="3538"/>
                    <a:pt x="1577" y="1524"/>
                  </a:cubicBezTo>
                  <a:cubicBezTo>
                    <a:pt x="3644" y="-543"/>
                    <a:pt x="7037" y="-490"/>
                    <a:pt x="9051" y="1577"/>
                  </a:cubicBezTo>
                  <a:lnTo>
                    <a:pt x="88026" y="82196"/>
                  </a:lnTo>
                  <a:cubicBezTo>
                    <a:pt x="90093" y="84263"/>
                    <a:pt x="90041" y="87655"/>
                    <a:pt x="87973" y="89669"/>
                  </a:cubicBezTo>
                  <a:cubicBezTo>
                    <a:pt x="86913" y="90729"/>
                    <a:pt x="85588" y="91207"/>
                    <a:pt x="84263" y="9120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6E586305-BAA6-4907-8608-FA2A785128BF}"/>
                </a:ext>
              </a:extLst>
            </p:cNvPr>
            <p:cNvSpPr/>
            <p:nvPr/>
          </p:nvSpPr>
          <p:spPr>
            <a:xfrm>
              <a:off x="2235200" y="4980899"/>
              <a:ext cx="84806" cy="10601"/>
            </a:xfrm>
            <a:custGeom>
              <a:avLst/>
              <a:gdLst>
                <a:gd name="connsiteX0" fmla="*/ 83746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3746 w 84806"/>
                <a:gd name="connsiteY4" fmla="*/ 0 h 10600"/>
                <a:gd name="connsiteX5" fmla="*/ 89046 w 84806"/>
                <a:gd name="connsiteY5" fmla="*/ 5300 h 10600"/>
                <a:gd name="connsiteX6" fmla="*/ 83746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374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3746" y="0"/>
                  </a:lnTo>
                  <a:cubicBezTo>
                    <a:pt x="86661" y="0"/>
                    <a:pt x="89046" y="2385"/>
                    <a:pt x="89046" y="5300"/>
                  </a:cubicBezTo>
                  <a:cubicBezTo>
                    <a:pt x="89046" y="8216"/>
                    <a:pt x="86661" y="10601"/>
                    <a:pt x="8374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8FE508C0-FF38-41F6-B771-07579FAA5216}"/>
                </a:ext>
              </a:extLst>
            </p:cNvPr>
            <p:cNvSpPr/>
            <p:nvPr/>
          </p:nvSpPr>
          <p:spPr>
            <a:xfrm>
              <a:off x="2444300" y="4980899"/>
              <a:ext cx="84806" cy="10601"/>
            </a:xfrm>
            <a:custGeom>
              <a:avLst/>
              <a:gdLst>
                <a:gd name="connsiteX0" fmla="*/ 83746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3746 w 84806"/>
                <a:gd name="connsiteY4" fmla="*/ 0 h 10600"/>
                <a:gd name="connsiteX5" fmla="*/ 89047 w 84806"/>
                <a:gd name="connsiteY5" fmla="*/ 5300 h 10600"/>
                <a:gd name="connsiteX6" fmla="*/ 83746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374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3746" y="0"/>
                  </a:lnTo>
                  <a:cubicBezTo>
                    <a:pt x="86661" y="0"/>
                    <a:pt x="89047" y="2385"/>
                    <a:pt x="89047" y="5300"/>
                  </a:cubicBezTo>
                  <a:cubicBezTo>
                    <a:pt x="89047" y="8216"/>
                    <a:pt x="86661" y="10601"/>
                    <a:pt x="8374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4E936683-235B-4DD3-8964-FCB2F2C63C63}"/>
              </a:ext>
            </a:extLst>
          </p:cNvPr>
          <p:cNvGrpSpPr/>
          <p:nvPr/>
        </p:nvGrpSpPr>
        <p:grpSpPr>
          <a:xfrm>
            <a:off x="3210365" y="4759385"/>
            <a:ext cx="461770" cy="279883"/>
            <a:chOff x="3250436" y="4783672"/>
            <a:chExt cx="381628" cy="231308"/>
          </a:xfrm>
        </p:grpSpPr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D89D6327-EFAE-4112-B48E-01C21D51E7D2}"/>
                </a:ext>
              </a:extLst>
            </p:cNvPr>
            <p:cNvSpPr/>
            <p:nvPr/>
          </p:nvSpPr>
          <p:spPr>
            <a:xfrm>
              <a:off x="3250436" y="4877170"/>
              <a:ext cx="381628" cy="137810"/>
            </a:xfrm>
            <a:custGeom>
              <a:avLst/>
              <a:gdLst>
                <a:gd name="connsiteX0" fmla="*/ 356981 w 381627"/>
                <a:gd name="connsiteY0" fmla="*/ 140460 h 137810"/>
                <a:gd name="connsiteX1" fmla="*/ 28463 w 381627"/>
                <a:gd name="connsiteY1" fmla="*/ 140460 h 137810"/>
                <a:gd name="connsiteX2" fmla="*/ 0 w 381627"/>
                <a:gd name="connsiteY2" fmla="*/ 111997 h 137810"/>
                <a:gd name="connsiteX3" fmla="*/ 0 w 381627"/>
                <a:gd name="connsiteY3" fmla="*/ 11184 h 137810"/>
                <a:gd name="connsiteX4" fmla="*/ 11184 w 381627"/>
                <a:gd name="connsiteY4" fmla="*/ 0 h 137810"/>
                <a:gd name="connsiteX5" fmla="*/ 374154 w 381627"/>
                <a:gd name="connsiteY5" fmla="*/ 0 h 137810"/>
                <a:gd name="connsiteX6" fmla="*/ 385338 w 381627"/>
                <a:gd name="connsiteY6" fmla="*/ 11184 h 137810"/>
                <a:gd name="connsiteX7" fmla="*/ 385338 w 381627"/>
                <a:gd name="connsiteY7" fmla="*/ 111997 h 137810"/>
                <a:gd name="connsiteX8" fmla="*/ 356981 w 381627"/>
                <a:gd name="connsiteY8" fmla="*/ 140460 h 137810"/>
                <a:gd name="connsiteX9" fmla="*/ 11237 w 381627"/>
                <a:gd name="connsiteY9" fmla="*/ 10548 h 137810"/>
                <a:gd name="connsiteX10" fmla="*/ 10654 w 381627"/>
                <a:gd name="connsiteY10" fmla="*/ 11131 h 137810"/>
                <a:gd name="connsiteX11" fmla="*/ 10654 w 381627"/>
                <a:gd name="connsiteY11" fmla="*/ 111944 h 137810"/>
                <a:gd name="connsiteX12" fmla="*/ 28516 w 381627"/>
                <a:gd name="connsiteY12" fmla="*/ 129806 h 137810"/>
                <a:gd name="connsiteX13" fmla="*/ 357034 w 381627"/>
                <a:gd name="connsiteY13" fmla="*/ 129806 h 137810"/>
                <a:gd name="connsiteX14" fmla="*/ 374896 w 381627"/>
                <a:gd name="connsiteY14" fmla="*/ 111944 h 137810"/>
                <a:gd name="connsiteX15" fmla="*/ 374896 w 381627"/>
                <a:gd name="connsiteY15" fmla="*/ 11131 h 137810"/>
                <a:gd name="connsiteX16" fmla="*/ 374313 w 381627"/>
                <a:gd name="connsiteY16" fmla="*/ 10548 h 137810"/>
                <a:gd name="connsiteX17" fmla="*/ 11237 w 381627"/>
                <a:gd name="connsiteY17" fmla="*/ 10548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137810">
                  <a:moveTo>
                    <a:pt x="356981" y="140460"/>
                  </a:moveTo>
                  <a:lnTo>
                    <a:pt x="28463" y="140460"/>
                  </a:lnTo>
                  <a:cubicBezTo>
                    <a:pt x="12774" y="140460"/>
                    <a:pt x="0" y="127686"/>
                    <a:pt x="0" y="111997"/>
                  </a:cubicBezTo>
                  <a:lnTo>
                    <a:pt x="0" y="11184"/>
                  </a:lnTo>
                  <a:cubicBezTo>
                    <a:pt x="0" y="4982"/>
                    <a:pt x="5035" y="0"/>
                    <a:pt x="11184" y="0"/>
                  </a:cubicBezTo>
                  <a:lnTo>
                    <a:pt x="374154" y="0"/>
                  </a:lnTo>
                  <a:cubicBezTo>
                    <a:pt x="380356" y="0"/>
                    <a:pt x="385338" y="5035"/>
                    <a:pt x="385338" y="11184"/>
                  </a:cubicBezTo>
                  <a:lnTo>
                    <a:pt x="385338" y="111997"/>
                  </a:lnTo>
                  <a:cubicBezTo>
                    <a:pt x="385391" y="127686"/>
                    <a:pt x="372670" y="140460"/>
                    <a:pt x="356981" y="140460"/>
                  </a:cubicBezTo>
                  <a:close/>
                  <a:moveTo>
                    <a:pt x="11237" y="10548"/>
                  </a:moveTo>
                  <a:cubicBezTo>
                    <a:pt x="10919" y="10548"/>
                    <a:pt x="10654" y="10813"/>
                    <a:pt x="10654" y="11131"/>
                  </a:cubicBezTo>
                  <a:lnTo>
                    <a:pt x="10654" y="111944"/>
                  </a:lnTo>
                  <a:cubicBezTo>
                    <a:pt x="10654" y="121803"/>
                    <a:pt x="18657" y="129806"/>
                    <a:pt x="28516" y="129806"/>
                  </a:cubicBezTo>
                  <a:lnTo>
                    <a:pt x="357034" y="129806"/>
                  </a:lnTo>
                  <a:cubicBezTo>
                    <a:pt x="366893" y="129806"/>
                    <a:pt x="374896" y="121803"/>
                    <a:pt x="374896" y="111944"/>
                  </a:cubicBezTo>
                  <a:lnTo>
                    <a:pt x="374896" y="11131"/>
                  </a:lnTo>
                  <a:cubicBezTo>
                    <a:pt x="374896" y="10813"/>
                    <a:pt x="374631" y="10548"/>
                    <a:pt x="374313" y="10548"/>
                  </a:cubicBezTo>
                  <a:lnTo>
                    <a:pt x="11237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C47816E1-4461-4347-B1BE-D5D9EED065DD}"/>
                </a:ext>
              </a:extLst>
            </p:cNvPr>
            <p:cNvSpPr/>
            <p:nvPr/>
          </p:nvSpPr>
          <p:spPr>
            <a:xfrm>
              <a:off x="3402292" y="4905156"/>
              <a:ext cx="79506" cy="79506"/>
            </a:xfrm>
            <a:custGeom>
              <a:avLst/>
              <a:gdLst>
                <a:gd name="connsiteX0" fmla="*/ 40866 w 79505"/>
                <a:gd name="connsiteY0" fmla="*/ 81732 h 79505"/>
                <a:gd name="connsiteX1" fmla="*/ 0 w 79505"/>
                <a:gd name="connsiteY1" fmla="*/ 40866 h 79505"/>
                <a:gd name="connsiteX2" fmla="*/ 40866 w 79505"/>
                <a:gd name="connsiteY2" fmla="*/ 0 h 79505"/>
                <a:gd name="connsiteX3" fmla="*/ 81732 w 79505"/>
                <a:gd name="connsiteY3" fmla="*/ 40866 h 79505"/>
                <a:gd name="connsiteX4" fmla="*/ 40866 w 79505"/>
                <a:gd name="connsiteY4" fmla="*/ 81732 h 79505"/>
                <a:gd name="connsiteX5" fmla="*/ 40866 w 79505"/>
                <a:gd name="connsiteY5" fmla="*/ 10654 h 79505"/>
                <a:gd name="connsiteX6" fmla="*/ 10601 w 79505"/>
                <a:gd name="connsiteY6" fmla="*/ 40919 h 79505"/>
                <a:gd name="connsiteX7" fmla="*/ 40866 w 79505"/>
                <a:gd name="connsiteY7" fmla="*/ 71184 h 79505"/>
                <a:gd name="connsiteX8" fmla="*/ 71131 w 79505"/>
                <a:gd name="connsiteY8" fmla="*/ 40919 h 79505"/>
                <a:gd name="connsiteX9" fmla="*/ 40866 w 79505"/>
                <a:gd name="connsiteY9" fmla="*/ 10654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40866" y="81732"/>
                  </a:moveTo>
                  <a:cubicBezTo>
                    <a:pt x="18339" y="81732"/>
                    <a:pt x="0" y="63393"/>
                    <a:pt x="0" y="40866"/>
                  </a:cubicBezTo>
                  <a:cubicBezTo>
                    <a:pt x="0" y="18339"/>
                    <a:pt x="18339" y="0"/>
                    <a:pt x="40866" y="0"/>
                  </a:cubicBezTo>
                  <a:cubicBezTo>
                    <a:pt x="63393" y="0"/>
                    <a:pt x="81732" y="18339"/>
                    <a:pt x="81732" y="40866"/>
                  </a:cubicBezTo>
                  <a:cubicBezTo>
                    <a:pt x="81732" y="63393"/>
                    <a:pt x="63393" y="81732"/>
                    <a:pt x="40866" y="81732"/>
                  </a:cubicBezTo>
                  <a:close/>
                  <a:moveTo>
                    <a:pt x="40866" y="10654"/>
                  </a:moveTo>
                  <a:cubicBezTo>
                    <a:pt x="24170" y="10654"/>
                    <a:pt x="10601" y="24223"/>
                    <a:pt x="10601" y="40919"/>
                  </a:cubicBezTo>
                  <a:cubicBezTo>
                    <a:pt x="10601" y="57615"/>
                    <a:pt x="24170" y="71184"/>
                    <a:pt x="40866" y="71184"/>
                  </a:cubicBezTo>
                  <a:cubicBezTo>
                    <a:pt x="57562" y="71184"/>
                    <a:pt x="71131" y="57615"/>
                    <a:pt x="71131" y="40919"/>
                  </a:cubicBezTo>
                  <a:cubicBezTo>
                    <a:pt x="71131" y="24223"/>
                    <a:pt x="57562" y="10654"/>
                    <a:pt x="40866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B3AF2B89-FA52-4ACA-A5A8-B73CA266DFC4}"/>
                </a:ext>
              </a:extLst>
            </p:cNvPr>
            <p:cNvSpPr/>
            <p:nvPr/>
          </p:nvSpPr>
          <p:spPr>
            <a:xfrm>
              <a:off x="3437857" y="4940722"/>
              <a:ext cx="26502" cy="26502"/>
            </a:xfrm>
            <a:custGeom>
              <a:avLst/>
              <a:gdLst>
                <a:gd name="connsiteX0" fmla="*/ 5300 w 26501"/>
                <a:gd name="connsiteY0" fmla="*/ 29258 h 26501"/>
                <a:gd name="connsiteX1" fmla="*/ 0 w 26501"/>
                <a:gd name="connsiteY1" fmla="*/ 23958 h 26501"/>
                <a:gd name="connsiteX2" fmla="*/ 5300 w 26501"/>
                <a:gd name="connsiteY2" fmla="*/ 18657 h 26501"/>
                <a:gd name="connsiteX3" fmla="*/ 18657 w 26501"/>
                <a:gd name="connsiteY3" fmla="*/ 5300 h 26501"/>
                <a:gd name="connsiteX4" fmla="*/ 23958 w 26501"/>
                <a:gd name="connsiteY4" fmla="*/ 0 h 26501"/>
                <a:gd name="connsiteX5" fmla="*/ 29258 w 26501"/>
                <a:gd name="connsiteY5" fmla="*/ 5300 h 26501"/>
                <a:gd name="connsiteX6" fmla="*/ 5300 w 26501"/>
                <a:gd name="connsiteY6" fmla="*/ 2925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26501">
                  <a:moveTo>
                    <a:pt x="5300" y="29258"/>
                  </a:moveTo>
                  <a:cubicBezTo>
                    <a:pt x="2385" y="29258"/>
                    <a:pt x="0" y="26873"/>
                    <a:pt x="0" y="23958"/>
                  </a:cubicBezTo>
                  <a:cubicBezTo>
                    <a:pt x="0" y="21043"/>
                    <a:pt x="2385" y="18657"/>
                    <a:pt x="5300" y="18657"/>
                  </a:cubicBezTo>
                  <a:cubicBezTo>
                    <a:pt x="12668" y="18657"/>
                    <a:pt x="18657" y="12668"/>
                    <a:pt x="18657" y="5300"/>
                  </a:cubicBezTo>
                  <a:cubicBezTo>
                    <a:pt x="18657" y="2385"/>
                    <a:pt x="21043" y="0"/>
                    <a:pt x="23958" y="0"/>
                  </a:cubicBezTo>
                  <a:cubicBezTo>
                    <a:pt x="26873" y="0"/>
                    <a:pt x="29258" y="2385"/>
                    <a:pt x="29258" y="5300"/>
                  </a:cubicBezTo>
                  <a:cubicBezTo>
                    <a:pt x="29258" y="18498"/>
                    <a:pt x="18498" y="29258"/>
                    <a:pt x="5300" y="292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FA155309-56BC-47CC-933A-A0F136CB8060}"/>
                </a:ext>
              </a:extLst>
            </p:cNvPr>
            <p:cNvSpPr/>
            <p:nvPr/>
          </p:nvSpPr>
          <p:spPr>
            <a:xfrm>
              <a:off x="3560296" y="4966800"/>
              <a:ext cx="47703" cy="10601"/>
            </a:xfrm>
            <a:custGeom>
              <a:avLst/>
              <a:gdLst>
                <a:gd name="connsiteX0" fmla="*/ 45583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5583 w 47703"/>
                <a:gd name="connsiteY4" fmla="*/ 0 h 10600"/>
                <a:gd name="connsiteX5" fmla="*/ 50884 w 47703"/>
                <a:gd name="connsiteY5" fmla="*/ 5300 h 10600"/>
                <a:gd name="connsiteX6" fmla="*/ 45583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55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5583" y="0"/>
                  </a:lnTo>
                  <a:cubicBezTo>
                    <a:pt x="48498" y="0"/>
                    <a:pt x="50884" y="2385"/>
                    <a:pt x="50884" y="5300"/>
                  </a:cubicBezTo>
                  <a:cubicBezTo>
                    <a:pt x="50884" y="8216"/>
                    <a:pt x="48552" y="10601"/>
                    <a:pt x="455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7A79BDF9-DA15-4AD8-B9A9-091227855951}"/>
                </a:ext>
              </a:extLst>
            </p:cNvPr>
            <p:cNvSpPr/>
            <p:nvPr/>
          </p:nvSpPr>
          <p:spPr>
            <a:xfrm>
              <a:off x="3538193" y="4966800"/>
              <a:ext cx="15901" cy="10601"/>
            </a:xfrm>
            <a:custGeom>
              <a:avLst/>
              <a:gdLst>
                <a:gd name="connsiteX0" fmla="*/ 12615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2615 w 15901"/>
                <a:gd name="connsiteY4" fmla="*/ 0 h 10600"/>
                <a:gd name="connsiteX5" fmla="*/ 17915 w 15901"/>
                <a:gd name="connsiteY5" fmla="*/ 5300 h 10600"/>
                <a:gd name="connsiteX6" fmla="*/ 12615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261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615" y="0"/>
                  </a:lnTo>
                  <a:cubicBezTo>
                    <a:pt x="15530" y="0"/>
                    <a:pt x="17915" y="2385"/>
                    <a:pt x="17915" y="5300"/>
                  </a:cubicBezTo>
                  <a:cubicBezTo>
                    <a:pt x="17915" y="8216"/>
                    <a:pt x="15583" y="10601"/>
                    <a:pt x="1261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5EBC6A76-C214-44C4-9A00-553C3AEAFEE9}"/>
                </a:ext>
              </a:extLst>
            </p:cNvPr>
            <p:cNvSpPr/>
            <p:nvPr/>
          </p:nvSpPr>
          <p:spPr>
            <a:xfrm>
              <a:off x="3497063" y="4966800"/>
              <a:ext cx="31802" cy="10601"/>
            </a:xfrm>
            <a:custGeom>
              <a:avLst/>
              <a:gdLst>
                <a:gd name="connsiteX0" fmla="*/ 28145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28145 w 31802"/>
                <a:gd name="connsiteY4" fmla="*/ 0 h 10600"/>
                <a:gd name="connsiteX5" fmla="*/ 33445 w 31802"/>
                <a:gd name="connsiteY5" fmla="*/ 5300 h 10600"/>
                <a:gd name="connsiteX6" fmla="*/ 28145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281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8145" y="0"/>
                  </a:lnTo>
                  <a:cubicBezTo>
                    <a:pt x="31060" y="0"/>
                    <a:pt x="33445" y="2385"/>
                    <a:pt x="33445" y="5300"/>
                  </a:cubicBezTo>
                  <a:cubicBezTo>
                    <a:pt x="33445" y="8216"/>
                    <a:pt x="31060" y="10601"/>
                    <a:pt x="281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C0D81EF-DA47-49B6-8DC5-C227E534DDE2}"/>
                </a:ext>
              </a:extLst>
            </p:cNvPr>
            <p:cNvSpPr/>
            <p:nvPr/>
          </p:nvSpPr>
          <p:spPr>
            <a:xfrm>
              <a:off x="3497009" y="4945227"/>
              <a:ext cx="111308" cy="10601"/>
            </a:xfrm>
            <a:custGeom>
              <a:avLst/>
              <a:gdLst>
                <a:gd name="connsiteX0" fmla="*/ 108870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8870 w 111308"/>
                <a:gd name="connsiteY4" fmla="*/ 0 h 10600"/>
                <a:gd name="connsiteX5" fmla="*/ 114170 w 111308"/>
                <a:gd name="connsiteY5" fmla="*/ 5300 h 10600"/>
                <a:gd name="connsiteX6" fmla="*/ 108870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887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8870" y="0"/>
                  </a:lnTo>
                  <a:cubicBezTo>
                    <a:pt x="111785" y="0"/>
                    <a:pt x="114170" y="2385"/>
                    <a:pt x="114170" y="5300"/>
                  </a:cubicBezTo>
                  <a:cubicBezTo>
                    <a:pt x="114170" y="8216"/>
                    <a:pt x="111838" y="10601"/>
                    <a:pt x="1088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D122E6EE-AE6A-4E72-8FEA-F258EEE07ED2}"/>
                </a:ext>
              </a:extLst>
            </p:cNvPr>
            <p:cNvSpPr/>
            <p:nvPr/>
          </p:nvSpPr>
          <p:spPr>
            <a:xfrm>
              <a:off x="3290559" y="4925934"/>
              <a:ext cx="37103" cy="37103"/>
            </a:xfrm>
            <a:custGeom>
              <a:avLst/>
              <a:gdLst>
                <a:gd name="connsiteX0" fmla="*/ 20089 w 37102"/>
                <a:gd name="connsiteY0" fmla="*/ 40177 h 37102"/>
                <a:gd name="connsiteX1" fmla="*/ 0 w 37102"/>
                <a:gd name="connsiteY1" fmla="*/ 20088 h 37102"/>
                <a:gd name="connsiteX2" fmla="*/ 20089 w 37102"/>
                <a:gd name="connsiteY2" fmla="*/ 0 h 37102"/>
                <a:gd name="connsiteX3" fmla="*/ 40177 w 37102"/>
                <a:gd name="connsiteY3" fmla="*/ 20088 h 37102"/>
                <a:gd name="connsiteX4" fmla="*/ 20089 w 37102"/>
                <a:gd name="connsiteY4" fmla="*/ 40177 h 37102"/>
                <a:gd name="connsiteX5" fmla="*/ 20089 w 37102"/>
                <a:gd name="connsiteY5" fmla="*/ 10654 h 37102"/>
                <a:gd name="connsiteX6" fmla="*/ 10601 w 37102"/>
                <a:gd name="connsiteY6" fmla="*/ 20141 h 37102"/>
                <a:gd name="connsiteX7" fmla="*/ 20089 w 37102"/>
                <a:gd name="connsiteY7" fmla="*/ 29629 h 37102"/>
                <a:gd name="connsiteX8" fmla="*/ 29576 w 37102"/>
                <a:gd name="connsiteY8" fmla="*/ 20141 h 37102"/>
                <a:gd name="connsiteX9" fmla="*/ 20089 w 37102"/>
                <a:gd name="connsiteY9" fmla="*/ 1065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20089" y="40177"/>
                  </a:moveTo>
                  <a:cubicBezTo>
                    <a:pt x="9011" y="40177"/>
                    <a:pt x="0" y="31166"/>
                    <a:pt x="0" y="20088"/>
                  </a:cubicBezTo>
                  <a:cubicBezTo>
                    <a:pt x="0" y="9010"/>
                    <a:pt x="9011" y="0"/>
                    <a:pt x="20089" y="0"/>
                  </a:cubicBezTo>
                  <a:cubicBezTo>
                    <a:pt x="31166" y="0"/>
                    <a:pt x="40177" y="9010"/>
                    <a:pt x="40177" y="20088"/>
                  </a:cubicBezTo>
                  <a:cubicBezTo>
                    <a:pt x="40177" y="31166"/>
                    <a:pt x="31166" y="40177"/>
                    <a:pt x="20089" y="40177"/>
                  </a:cubicBezTo>
                  <a:close/>
                  <a:moveTo>
                    <a:pt x="20089" y="10654"/>
                  </a:moveTo>
                  <a:cubicBezTo>
                    <a:pt x="14841" y="10654"/>
                    <a:pt x="10601" y="14894"/>
                    <a:pt x="10601" y="20141"/>
                  </a:cubicBezTo>
                  <a:cubicBezTo>
                    <a:pt x="10601" y="25389"/>
                    <a:pt x="14841" y="29629"/>
                    <a:pt x="20089" y="29629"/>
                  </a:cubicBezTo>
                  <a:cubicBezTo>
                    <a:pt x="25336" y="29629"/>
                    <a:pt x="29576" y="25389"/>
                    <a:pt x="29576" y="20141"/>
                  </a:cubicBezTo>
                  <a:cubicBezTo>
                    <a:pt x="29576" y="14894"/>
                    <a:pt x="25336" y="10654"/>
                    <a:pt x="20089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D2FE02F-39D9-4DA0-A52B-F805FFA631B2}"/>
                </a:ext>
              </a:extLst>
            </p:cNvPr>
            <p:cNvSpPr/>
            <p:nvPr/>
          </p:nvSpPr>
          <p:spPr>
            <a:xfrm>
              <a:off x="3403458" y="4783672"/>
              <a:ext cx="74205" cy="100707"/>
            </a:xfrm>
            <a:custGeom>
              <a:avLst/>
              <a:gdLst>
                <a:gd name="connsiteX0" fmla="*/ 79347 w 74205"/>
                <a:gd name="connsiteY0" fmla="*/ 104047 h 100707"/>
                <a:gd name="connsiteX1" fmla="*/ 0 w 74205"/>
                <a:gd name="connsiteY1" fmla="*/ 104047 h 100707"/>
                <a:gd name="connsiteX2" fmla="*/ 0 w 74205"/>
                <a:gd name="connsiteY2" fmla="*/ 0 h 100707"/>
                <a:gd name="connsiteX3" fmla="*/ 79347 w 74205"/>
                <a:gd name="connsiteY3" fmla="*/ 0 h 100707"/>
                <a:gd name="connsiteX4" fmla="*/ 79347 w 74205"/>
                <a:gd name="connsiteY4" fmla="*/ 104047 h 100707"/>
                <a:gd name="connsiteX5" fmla="*/ 10601 w 74205"/>
                <a:gd name="connsiteY5" fmla="*/ 93446 h 100707"/>
                <a:gd name="connsiteX6" fmla="*/ 68746 w 74205"/>
                <a:gd name="connsiteY6" fmla="*/ 93446 h 100707"/>
                <a:gd name="connsiteX7" fmla="*/ 68746 w 74205"/>
                <a:gd name="connsiteY7" fmla="*/ 10601 h 100707"/>
                <a:gd name="connsiteX8" fmla="*/ 10601 w 74205"/>
                <a:gd name="connsiteY8" fmla="*/ 10601 h 100707"/>
                <a:gd name="connsiteX9" fmla="*/ 10601 w 74205"/>
                <a:gd name="connsiteY9" fmla="*/ 93446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05" h="100707">
                  <a:moveTo>
                    <a:pt x="79347" y="104047"/>
                  </a:moveTo>
                  <a:lnTo>
                    <a:pt x="0" y="104047"/>
                  </a:lnTo>
                  <a:lnTo>
                    <a:pt x="0" y="0"/>
                  </a:lnTo>
                  <a:lnTo>
                    <a:pt x="79347" y="0"/>
                  </a:lnTo>
                  <a:lnTo>
                    <a:pt x="79347" y="104047"/>
                  </a:lnTo>
                  <a:close/>
                  <a:moveTo>
                    <a:pt x="10601" y="93446"/>
                  </a:moveTo>
                  <a:lnTo>
                    <a:pt x="68746" y="93446"/>
                  </a:lnTo>
                  <a:lnTo>
                    <a:pt x="68746" y="10601"/>
                  </a:lnTo>
                  <a:lnTo>
                    <a:pt x="10601" y="10601"/>
                  </a:lnTo>
                  <a:lnTo>
                    <a:pt x="10601" y="9344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0B9ED864-DDB3-4095-B3EF-D727E2F6C12E}"/>
                </a:ext>
              </a:extLst>
            </p:cNvPr>
            <p:cNvSpPr/>
            <p:nvPr/>
          </p:nvSpPr>
          <p:spPr>
            <a:xfrm>
              <a:off x="3305347" y="4783725"/>
              <a:ext cx="275620" cy="10601"/>
            </a:xfrm>
            <a:custGeom>
              <a:avLst/>
              <a:gdLst>
                <a:gd name="connsiteX0" fmla="*/ 270320 w 275620"/>
                <a:gd name="connsiteY0" fmla="*/ 10601 h 10600"/>
                <a:gd name="connsiteX1" fmla="*/ 5300 w 275620"/>
                <a:gd name="connsiteY1" fmla="*/ 10601 h 10600"/>
                <a:gd name="connsiteX2" fmla="*/ 0 w 275620"/>
                <a:gd name="connsiteY2" fmla="*/ 5300 h 10600"/>
                <a:gd name="connsiteX3" fmla="*/ 5300 w 275620"/>
                <a:gd name="connsiteY3" fmla="*/ 0 h 10600"/>
                <a:gd name="connsiteX4" fmla="*/ 270320 w 275620"/>
                <a:gd name="connsiteY4" fmla="*/ 0 h 10600"/>
                <a:gd name="connsiteX5" fmla="*/ 275620 w 275620"/>
                <a:gd name="connsiteY5" fmla="*/ 5300 h 10600"/>
                <a:gd name="connsiteX6" fmla="*/ 270320 w 27562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620" h="10600">
                  <a:moveTo>
                    <a:pt x="27032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0320" y="0"/>
                  </a:lnTo>
                  <a:cubicBezTo>
                    <a:pt x="273235" y="0"/>
                    <a:pt x="275620" y="2385"/>
                    <a:pt x="275620" y="5300"/>
                  </a:cubicBezTo>
                  <a:cubicBezTo>
                    <a:pt x="275620" y="8216"/>
                    <a:pt x="273235" y="10601"/>
                    <a:pt x="27032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2" name="Group 781">
            <a:extLst>
              <a:ext uri="{FF2B5EF4-FFF2-40B4-BE49-F238E27FC236}">
                <a16:creationId xmlns:a16="http://schemas.microsoft.com/office/drawing/2014/main" id="{6C239D2B-4D06-40AD-856A-ED310FAEA67C}"/>
              </a:ext>
            </a:extLst>
          </p:cNvPr>
          <p:cNvGrpSpPr/>
          <p:nvPr/>
        </p:nvGrpSpPr>
        <p:grpSpPr>
          <a:xfrm>
            <a:off x="4271402" y="4658560"/>
            <a:ext cx="451316" cy="465682"/>
            <a:chOff x="4310566" y="4698971"/>
            <a:chExt cx="372988" cy="384861"/>
          </a:xfrm>
        </p:grpSpPr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47A2394C-2CC4-43CF-ABEB-7AD0AD34108E}"/>
                </a:ext>
              </a:extLst>
            </p:cNvPr>
            <p:cNvSpPr/>
            <p:nvPr/>
          </p:nvSpPr>
          <p:spPr>
            <a:xfrm>
              <a:off x="4339294" y="4887718"/>
              <a:ext cx="143110" cy="196114"/>
            </a:xfrm>
            <a:custGeom>
              <a:avLst/>
              <a:gdLst>
                <a:gd name="connsiteX0" fmla="*/ 126679 w 143110"/>
                <a:gd name="connsiteY0" fmla="*/ 199029 h 196114"/>
                <a:gd name="connsiteX1" fmla="*/ 16431 w 143110"/>
                <a:gd name="connsiteY1" fmla="*/ 199029 h 196114"/>
                <a:gd name="connsiteX2" fmla="*/ 0 w 143110"/>
                <a:gd name="connsiteY2" fmla="*/ 182598 h 196114"/>
                <a:gd name="connsiteX3" fmla="*/ 0 w 143110"/>
                <a:gd name="connsiteY3" fmla="*/ 5300 h 196114"/>
                <a:gd name="connsiteX4" fmla="*/ 5300 w 143110"/>
                <a:gd name="connsiteY4" fmla="*/ 0 h 196114"/>
                <a:gd name="connsiteX5" fmla="*/ 10601 w 143110"/>
                <a:gd name="connsiteY5" fmla="*/ 5300 h 196114"/>
                <a:gd name="connsiteX6" fmla="*/ 10601 w 143110"/>
                <a:gd name="connsiteY6" fmla="*/ 182598 h 196114"/>
                <a:gd name="connsiteX7" fmla="*/ 16431 w 143110"/>
                <a:gd name="connsiteY7" fmla="*/ 188429 h 196114"/>
                <a:gd name="connsiteX8" fmla="*/ 126679 w 143110"/>
                <a:gd name="connsiteY8" fmla="*/ 188429 h 196114"/>
                <a:gd name="connsiteX9" fmla="*/ 132510 w 143110"/>
                <a:gd name="connsiteY9" fmla="*/ 182598 h 196114"/>
                <a:gd name="connsiteX10" fmla="*/ 132510 w 143110"/>
                <a:gd name="connsiteY10" fmla="*/ 5300 h 196114"/>
                <a:gd name="connsiteX11" fmla="*/ 137810 w 143110"/>
                <a:gd name="connsiteY11" fmla="*/ 0 h 196114"/>
                <a:gd name="connsiteX12" fmla="*/ 143110 w 143110"/>
                <a:gd name="connsiteY12" fmla="*/ 5300 h 196114"/>
                <a:gd name="connsiteX13" fmla="*/ 143110 w 143110"/>
                <a:gd name="connsiteY13" fmla="*/ 182598 h 196114"/>
                <a:gd name="connsiteX14" fmla="*/ 126679 w 143110"/>
                <a:gd name="connsiteY14" fmla="*/ 199029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3110" h="196114">
                  <a:moveTo>
                    <a:pt x="126679" y="199029"/>
                  </a:moveTo>
                  <a:lnTo>
                    <a:pt x="16431" y="199029"/>
                  </a:lnTo>
                  <a:cubicBezTo>
                    <a:pt x="7368" y="199029"/>
                    <a:pt x="0" y="191662"/>
                    <a:pt x="0" y="18259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82598"/>
                  </a:lnTo>
                  <a:cubicBezTo>
                    <a:pt x="10601" y="185832"/>
                    <a:pt x="13198" y="188429"/>
                    <a:pt x="16431" y="188429"/>
                  </a:cubicBezTo>
                  <a:lnTo>
                    <a:pt x="126679" y="188429"/>
                  </a:lnTo>
                  <a:cubicBezTo>
                    <a:pt x="129913" y="188429"/>
                    <a:pt x="132510" y="185832"/>
                    <a:pt x="132510" y="182598"/>
                  </a:cubicBezTo>
                  <a:lnTo>
                    <a:pt x="132510" y="5300"/>
                  </a:lnTo>
                  <a:cubicBezTo>
                    <a:pt x="132510" y="2385"/>
                    <a:pt x="134895" y="0"/>
                    <a:pt x="137810" y="0"/>
                  </a:cubicBezTo>
                  <a:cubicBezTo>
                    <a:pt x="140725" y="0"/>
                    <a:pt x="143110" y="2385"/>
                    <a:pt x="143110" y="5300"/>
                  </a:cubicBezTo>
                  <a:lnTo>
                    <a:pt x="143110" y="182598"/>
                  </a:lnTo>
                  <a:cubicBezTo>
                    <a:pt x="143110" y="191662"/>
                    <a:pt x="135743" y="199029"/>
                    <a:pt x="126679" y="1990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B02E648A-ED74-4827-B944-5C5650AEC86A}"/>
                </a:ext>
              </a:extLst>
            </p:cNvPr>
            <p:cNvSpPr/>
            <p:nvPr/>
          </p:nvSpPr>
          <p:spPr>
            <a:xfrm>
              <a:off x="4339294" y="4698971"/>
              <a:ext cx="143110" cy="58304"/>
            </a:xfrm>
            <a:custGeom>
              <a:avLst/>
              <a:gdLst>
                <a:gd name="connsiteX0" fmla="*/ 137810 w 143110"/>
                <a:gd name="connsiteY0" fmla="*/ 63287 h 58304"/>
                <a:gd name="connsiteX1" fmla="*/ 132510 w 143110"/>
                <a:gd name="connsiteY1" fmla="*/ 57986 h 58304"/>
                <a:gd name="connsiteX2" fmla="*/ 132510 w 143110"/>
                <a:gd name="connsiteY2" fmla="*/ 16431 h 58304"/>
                <a:gd name="connsiteX3" fmla="*/ 126679 w 143110"/>
                <a:gd name="connsiteY3" fmla="*/ 10601 h 58304"/>
                <a:gd name="connsiteX4" fmla="*/ 16431 w 143110"/>
                <a:gd name="connsiteY4" fmla="*/ 10601 h 58304"/>
                <a:gd name="connsiteX5" fmla="*/ 10601 w 143110"/>
                <a:gd name="connsiteY5" fmla="*/ 16431 h 58304"/>
                <a:gd name="connsiteX6" fmla="*/ 10601 w 143110"/>
                <a:gd name="connsiteY6" fmla="*/ 57986 h 58304"/>
                <a:gd name="connsiteX7" fmla="*/ 5300 w 143110"/>
                <a:gd name="connsiteY7" fmla="*/ 63287 h 58304"/>
                <a:gd name="connsiteX8" fmla="*/ 0 w 143110"/>
                <a:gd name="connsiteY8" fmla="*/ 57986 h 58304"/>
                <a:gd name="connsiteX9" fmla="*/ 0 w 143110"/>
                <a:gd name="connsiteY9" fmla="*/ 16431 h 58304"/>
                <a:gd name="connsiteX10" fmla="*/ 16431 w 143110"/>
                <a:gd name="connsiteY10" fmla="*/ 0 h 58304"/>
                <a:gd name="connsiteX11" fmla="*/ 126679 w 143110"/>
                <a:gd name="connsiteY11" fmla="*/ 0 h 58304"/>
                <a:gd name="connsiteX12" fmla="*/ 143110 w 143110"/>
                <a:gd name="connsiteY12" fmla="*/ 16431 h 58304"/>
                <a:gd name="connsiteX13" fmla="*/ 143110 w 143110"/>
                <a:gd name="connsiteY13" fmla="*/ 57986 h 58304"/>
                <a:gd name="connsiteX14" fmla="*/ 137810 w 143110"/>
                <a:gd name="connsiteY14" fmla="*/ 6328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3110" h="58304">
                  <a:moveTo>
                    <a:pt x="137810" y="63287"/>
                  </a:moveTo>
                  <a:cubicBezTo>
                    <a:pt x="134895" y="63287"/>
                    <a:pt x="132510" y="60901"/>
                    <a:pt x="132510" y="57986"/>
                  </a:cubicBezTo>
                  <a:lnTo>
                    <a:pt x="132510" y="16431"/>
                  </a:lnTo>
                  <a:cubicBezTo>
                    <a:pt x="132510" y="13198"/>
                    <a:pt x="129913" y="10601"/>
                    <a:pt x="126679" y="10601"/>
                  </a:cubicBezTo>
                  <a:lnTo>
                    <a:pt x="16431" y="10601"/>
                  </a:lnTo>
                  <a:cubicBezTo>
                    <a:pt x="13198" y="10601"/>
                    <a:pt x="10601" y="13198"/>
                    <a:pt x="10601" y="16431"/>
                  </a:cubicBezTo>
                  <a:lnTo>
                    <a:pt x="10601" y="57986"/>
                  </a:lnTo>
                  <a:cubicBezTo>
                    <a:pt x="10601" y="60901"/>
                    <a:pt x="8216" y="63287"/>
                    <a:pt x="5300" y="63287"/>
                  </a:cubicBezTo>
                  <a:cubicBezTo>
                    <a:pt x="2385" y="63287"/>
                    <a:pt x="0" y="60901"/>
                    <a:pt x="0" y="57986"/>
                  </a:cubicBezTo>
                  <a:lnTo>
                    <a:pt x="0" y="16431"/>
                  </a:lnTo>
                  <a:cubicBezTo>
                    <a:pt x="0" y="7368"/>
                    <a:pt x="7368" y="0"/>
                    <a:pt x="16431" y="0"/>
                  </a:cubicBezTo>
                  <a:lnTo>
                    <a:pt x="126679" y="0"/>
                  </a:lnTo>
                  <a:cubicBezTo>
                    <a:pt x="135743" y="0"/>
                    <a:pt x="143110" y="7368"/>
                    <a:pt x="143110" y="16431"/>
                  </a:cubicBezTo>
                  <a:lnTo>
                    <a:pt x="143110" y="57986"/>
                  </a:lnTo>
                  <a:cubicBezTo>
                    <a:pt x="143110" y="60901"/>
                    <a:pt x="140725" y="63287"/>
                    <a:pt x="137810" y="632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51A448A5-7113-492D-B08E-F42D7546DCAB}"/>
                </a:ext>
              </a:extLst>
            </p:cNvPr>
            <p:cNvSpPr/>
            <p:nvPr/>
          </p:nvSpPr>
          <p:spPr>
            <a:xfrm>
              <a:off x="4310566" y="4724731"/>
              <a:ext cx="196114" cy="196114"/>
            </a:xfrm>
            <a:custGeom>
              <a:avLst/>
              <a:gdLst>
                <a:gd name="connsiteX0" fmla="*/ 100283 w 196114"/>
                <a:gd name="connsiteY0" fmla="*/ 200567 h 196114"/>
                <a:gd name="connsiteX1" fmla="*/ 0 w 196114"/>
                <a:gd name="connsiteY1" fmla="*/ 100283 h 196114"/>
                <a:gd name="connsiteX2" fmla="*/ 100283 w 196114"/>
                <a:gd name="connsiteY2" fmla="*/ 0 h 196114"/>
                <a:gd name="connsiteX3" fmla="*/ 200566 w 196114"/>
                <a:gd name="connsiteY3" fmla="*/ 100283 h 196114"/>
                <a:gd name="connsiteX4" fmla="*/ 100283 w 196114"/>
                <a:gd name="connsiteY4" fmla="*/ 200567 h 196114"/>
                <a:gd name="connsiteX5" fmla="*/ 100283 w 196114"/>
                <a:gd name="connsiteY5" fmla="*/ 10548 h 196114"/>
                <a:gd name="connsiteX6" fmla="*/ 10601 w 196114"/>
                <a:gd name="connsiteY6" fmla="*/ 100230 h 196114"/>
                <a:gd name="connsiteX7" fmla="*/ 100283 w 196114"/>
                <a:gd name="connsiteY7" fmla="*/ 189913 h 196114"/>
                <a:gd name="connsiteX8" fmla="*/ 189966 w 196114"/>
                <a:gd name="connsiteY8" fmla="*/ 100230 h 196114"/>
                <a:gd name="connsiteX9" fmla="*/ 100283 w 196114"/>
                <a:gd name="connsiteY9" fmla="*/ 10548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14" h="196114">
                  <a:moveTo>
                    <a:pt x="100283" y="200567"/>
                  </a:moveTo>
                  <a:cubicBezTo>
                    <a:pt x="45000" y="200567"/>
                    <a:pt x="0" y="155566"/>
                    <a:pt x="0" y="100283"/>
                  </a:cubicBezTo>
                  <a:cubicBezTo>
                    <a:pt x="0" y="45000"/>
                    <a:pt x="45000" y="0"/>
                    <a:pt x="100283" y="0"/>
                  </a:cubicBezTo>
                  <a:cubicBezTo>
                    <a:pt x="155566" y="0"/>
                    <a:pt x="200566" y="45000"/>
                    <a:pt x="200566" y="100283"/>
                  </a:cubicBezTo>
                  <a:cubicBezTo>
                    <a:pt x="200566" y="155566"/>
                    <a:pt x="155566" y="200567"/>
                    <a:pt x="100283" y="200567"/>
                  </a:cubicBezTo>
                  <a:close/>
                  <a:moveTo>
                    <a:pt x="100283" y="10548"/>
                  </a:moveTo>
                  <a:cubicBezTo>
                    <a:pt x="50831" y="10548"/>
                    <a:pt x="10601" y="50778"/>
                    <a:pt x="10601" y="100230"/>
                  </a:cubicBezTo>
                  <a:cubicBezTo>
                    <a:pt x="10601" y="149683"/>
                    <a:pt x="50831" y="189913"/>
                    <a:pt x="100283" y="189913"/>
                  </a:cubicBezTo>
                  <a:cubicBezTo>
                    <a:pt x="149736" y="189913"/>
                    <a:pt x="189966" y="149683"/>
                    <a:pt x="189966" y="100230"/>
                  </a:cubicBezTo>
                  <a:cubicBezTo>
                    <a:pt x="189966" y="50778"/>
                    <a:pt x="149736" y="10548"/>
                    <a:pt x="100283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D601460B-DD8B-4E30-A8D3-0A7A7010C844}"/>
                </a:ext>
              </a:extLst>
            </p:cNvPr>
            <p:cNvSpPr/>
            <p:nvPr/>
          </p:nvSpPr>
          <p:spPr>
            <a:xfrm>
              <a:off x="4332721" y="4746887"/>
              <a:ext cx="153711" cy="153711"/>
            </a:xfrm>
            <a:custGeom>
              <a:avLst/>
              <a:gdLst>
                <a:gd name="connsiteX0" fmla="*/ 78128 w 153711"/>
                <a:gd name="connsiteY0" fmla="*/ 156255 h 153711"/>
                <a:gd name="connsiteX1" fmla="*/ 0 w 153711"/>
                <a:gd name="connsiteY1" fmla="*/ 78128 h 153711"/>
                <a:gd name="connsiteX2" fmla="*/ 78128 w 153711"/>
                <a:gd name="connsiteY2" fmla="*/ 0 h 153711"/>
                <a:gd name="connsiteX3" fmla="*/ 156255 w 153711"/>
                <a:gd name="connsiteY3" fmla="*/ 78128 h 153711"/>
                <a:gd name="connsiteX4" fmla="*/ 78128 w 153711"/>
                <a:gd name="connsiteY4" fmla="*/ 156255 h 153711"/>
                <a:gd name="connsiteX5" fmla="*/ 78128 w 153711"/>
                <a:gd name="connsiteY5" fmla="*/ 10548 h 153711"/>
                <a:gd name="connsiteX6" fmla="*/ 10601 w 153711"/>
                <a:gd name="connsiteY6" fmla="*/ 78075 h 153711"/>
                <a:gd name="connsiteX7" fmla="*/ 78128 w 153711"/>
                <a:gd name="connsiteY7" fmla="*/ 145602 h 153711"/>
                <a:gd name="connsiteX8" fmla="*/ 145655 w 153711"/>
                <a:gd name="connsiteY8" fmla="*/ 78075 h 153711"/>
                <a:gd name="connsiteX9" fmla="*/ 78128 w 153711"/>
                <a:gd name="connsiteY9" fmla="*/ 10548 h 15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11" h="153711">
                  <a:moveTo>
                    <a:pt x="78128" y="156255"/>
                  </a:moveTo>
                  <a:cubicBezTo>
                    <a:pt x="35035" y="156255"/>
                    <a:pt x="0" y="121220"/>
                    <a:pt x="0" y="78128"/>
                  </a:cubicBezTo>
                  <a:cubicBezTo>
                    <a:pt x="0" y="35035"/>
                    <a:pt x="35035" y="0"/>
                    <a:pt x="78128" y="0"/>
                  </a:cubicBezTo>
                  <a:cubicBezTo>
                    <a:pt x="121220" y="0"/>
                    <a:pt x="156255" y="35035"/>
                    <a:pt x="156255" y="78128"/>
                  </a:cubicBezTo>
                  <a:cubicBezTo>
                    <a:pt x="156255" y="121220"/>
                    <a:pt x="121167" y="156255"/>
                    <a:pt x="78128" y="156255"/>
                  </a:cubicBezTo>
                  <a:close/>
                  <a:moveTo>
                    <a:pt x="78128" y="10548"/>
                  </a:moveTo>
                  <a:cubicBezTo>
                    <a:pt x="40866" y="10548"/>
                    <a:pt x="10601" y="40866"/>
                    <a:pt x="10601" y="78075"/>
                  </a:cubicBezTo>
                  <a:cubicBezTo>
                    <a:pt x="10601" y="115283"/>
                    <a:pt x="40919" y="145602"/>
                    <a:pt x="78128" y="145602"/>
                  </a:cubicBezTo>
                  <a:cubicBezTo>
                    <a:pt x="115336" y="145602"/>
                    <a:pt x="145655" y="115283"/>
                    <a:pt x="145655" y="78075"/>
                  </a:cubicBezTo>
                  <a:cubicBezTo>
                    <a:pt x="145655" y="40866"/>
                    <a:pt x="115336" y="10548"/>
                    <a:pt x="78128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4A56C86-6167-49CE-9522-2E31661E27D0}"/>
                </a:ext>
              </a:extLst>
            </p:cNvPr>
            <p:cNvSpPr/>
            <p:nvPr/>
          </p:nvSpPr>
          <p:spPr>
            <a:xfrm>
              <a:off x="4364577" y="4778742"/>
              <a:ext cx="47703" cy="47703"/>
            </a:xfrm>
            <a:custGeom>
              <a:avLst/>
              <a:gdLst>
                <a:gd name="connsiteX0" fmla="*/ 5300 w 47703"/>
                <a:gd name="connsiteY0" fmla="*/ 51520 h 47703"/>
                <a:gd name="connsiteX1" fmla="*/ 0 w 47703"/>
                <a:gd name="connsiteY1" fmla="*/ 46219 h 47703"/>
                <a:gd name="connsiteX2" fmla="*/ 46219 w 47703"/>
                <a:gd name="connsiteY2" fmla="*/ 0 h 47703"/>
                <a:gd name="connsiteX3" fmla="*/ 51520 w 47703"/>
                <a:gd name="connsiteY3" fmla="*/ 5300 h 47703"/>
                <a:gd name="connsiteX4" fmla="*/ 46219 w 47703"/>
                <a:gd name="connsiteY4" fmla="*/ 10601 h 47703"/>
                <a:gd name="connsiteX5" fmla="*/ 10601 w 47703"/>
                <a:gd name="connsiteY5" fmla="*/ 46219 h 47703"/>
                <a:gd name="connsiteX6" fmla="*/ 5300 w 47703"/>
                <a:gd name="connsiteY6" fmla="*/ 5152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47703">
                  <a:moveTo>
                    <a:pt x="5300" y="51520"/>
                  </a:moveTo>
                  <a:cubicBezTo>
                    <a:pt x="2385" y="51520"/>
                    <a:pt x="0" y="49135"/>
                    <a:pt x="0" y="46219"/>
                  </a:cubicBezTo>
                  <a:cubicBezTo>
                    <a:pt x="0" y="20724"/>
                    <a:pt x="20724" y="0"/>
                    <a:pt x="46219" y="0"/>
                  </a:cubicBezTo>
                  <a:cubicBezTo>
                    <a:pt x="49134" y="0"/>
                    <a:pt x="51520" y="2385"/>
                    <a:pt x="51520" y="5300"/>
                  </a:cubicBezTo>
                  <a:cubicBezTo>
                    <a:pt x="51520" y="8216"/>
                    <a:pt x="49134" y="10601"/>
                    <a:pt x="46219" y="10601"/>
                  </a:cubicBezTo>
                  <a:cubicBezTo>
                    <a:pt x="26555" y="10601"/>
                    <a:pt x="10601" y="26608"/>
                    <a:pt x="10601" y="46219"/>
                  </a:cubicBezTo>
                  <a:cubicBezTo>
                    <a:pt x="10601" y="49188"/>
                    <a:pt x="8269" y="51520"/>
                    <a:pt x="5300" y="515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422AC7B-DDAD-4D40-815B-0BE98C4A1FFE}"/>
                </a:ext>
              </a:extLst>
            </p:cNvPr>
            <p:cNvSpPr/>
            <p:nvPr/>
          </p:nvSpPr>
          <p:spPr>
            <a:xfrm>
              <a:off x="4339241" y="4934839"/>
              <a:ext cx="74205" cy="116608"/>
            </a:xfrm>
            <a:custGeom>
              <a:avLst/>
              <a:gdLst>
                <a:gd name="connsiteX0" fmla="*/ 39541 w 74205"/>
                <a:gd name="connsiteY0" fmla="*/ 118463 h 116608"/>
                <a:gd name="connsiteX1" fmla="*/ 0 w 74205"/>
                <a:gd name="connsiteY1" fmla="*/ 118463 h 116608"/>
                <a:gd name="connsiteX2" fmla="*/ 0 w 74205"/>
                <a:gd name="connsiteY2" fmla="*/ 0 h 116608"/>
                <a:gd name="connsiteX3" fmla="*/ 39541 w 74205"/>
                <a:gd name="connsiteY3" fmla="*/ 0 h 116608"/>
                <a:gd name="connsiteX4" fmla="*/ 76856 w 74205"/>
                <a:gd name="connsiteY4" fmla="*/ 37368 h 116608"/>
                <a:gd name="connsiteX5" fmla="*/ 76856 w 74205"/>
                <a:gd name="connsiteY5" fmla="*/ 81149 h 116608"/>
                <a:gd name="connsiteX6" fmla="*/ 39541 w 74205"/>
                <a:gd name="connsiteY6" fmla="*/ 118463 h 116608"/>
                <a:gd name="connsiteX7" fmla="*/ 10654 w 74205"/>
                <a:gd name="connsiteY7" fmla="*/ 107863 h 116608"/>
                <a:gd name="connsiteX8" fmla="*/ 39594 w 74205"/>
                <a:gd name="connsiteY8" fmla="*/ 107863 h 116608"/>
                <a:gd name="connsiteX9" fmla="*/ 66308 w 74205"/>
                <a:gd name="connsiteY9" fmla="*/ 81149 h 116608"/>
                <a:gd name="connsiteX10" fmla="*/ 66308 w 74205"/>
                <a:gd name="connsiteY10" fmla="*/ 37368 h 116608"/>
                <a:gd name="connsiteX11" fmla="*/ 39594 w 74205"/>
                <a:gd name="connsiteY11" fmla="*/ 10601 h 116608"/>
                <a:gd name="connsiteX12" fmla="*/ 10654 w 74205"/>
                <a:gd name="connsiteY12" fmla="*/ 10601 h 116608"/>
                <a:gd name="connsiteX13" fmla="*/ 10654 w 74205"/>
                <a:gd name="connsiteY13" fmla="*/ 107863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205" h="116608">
                  <a:moveTo>
                    <a:pt x="39541" y="118463"/>
                  </a:moveTo>
                  <a:lnTo>
                    <a:pt x="0" y="118463"/>
                  </a:lnTo>
                  <a:lnTo>
                    <a:pt x="0" y="0"/>
                  </a:lnTo>
                  <a:lnTo>
                    <a:pt x="39541" y="0"/>
                  </a:lnTo>
                  <a:cubicBezTo>
                    <a:pt x="60107" y="0"/>
                    <a:pt x="76856" y="16749"/>
                    <a:pt x="76856" y="37368"/>
                  </a:cubicBezTo>
                  <a:lnTo>
                    <a:pt x="76856" y="81149"/>
                  </a:lnTo>
                  <a:cubicBezTo>
                    <a:pt x="76909" y="101714"/>
                    <a:pt x="60159" y="118463"/>
                    <a:pt x="39541" y="118463"/>
                  </a:cubicBezTo>
                  <a:close/>
                  <a:moveTo>
                    <a:pt x="10654" y="107863"/>
                  </a:moveTo>
                  <a:lnTo>
                    <a:pt x="39594" y="107863"/>
                  </a:lnTo>
                  <a:cubicBezTo>
                    <a:pt x="54329" y="107863"/>
                    <a:pt x="66308" y="95884"/>
                    <a:pt x="66308" y="81149"/>
                  </a:cubicBezTo>
                  <a:lnTo>
                    <a:pt x="66308" y="37368"/>
                  </a:lnTo>
                  <a:cubicBezTo>
                    <a:pt x="66308" y="22632"/>
                    <a:pt x="54329" y="10601"/>
                    <a:pt x="39594" y="10601"/>
                  </a:cubicBezTo>
                  <a:lnTo>
                    <a:pt x="10654" y="10601"/>
                  </a:lnTo>
                  <a:lnTo>
                    <a:pt x="10654" y="10786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7AC2F80C-F3D9-42A9-8FCE-4EDBDB9D6FF5}"/>
                </a:ext>
              </a:extLst>
            </p:cNvPr>
            <p:cNvSpPr/>
            <p:nvPr/>
          </p:nvSpPr>
          <p:spPr>
            <a:xfrm>
              <a:off x="4471803" y="4919998"/>
              <a:ext cx="68905" cy="53004"/>
            </a:xfrm>
            <a:custGeom>
              <a:avLst/>
              <a:gdLst>
                <a:gd name="connsiteX0" fmla="*/ 73940 w 68905"/>
                <a:gd name="connsiteY0" fmla="*/ 53110 h 53003"/>
                <a:gd name="connsiteX1" fmla="*/ 0 w 68905"/>
                <a:gd name="connsiteY1" fmla="*/ 53110 h 53003"/>
                <a:gd name="connsiteX2" fmla="*/ 0 w 68905"/>
                <a:gd name="connsiteY2" fmla="*/ 0 h 53003"/>
                <a:gd name="connsiteX3" fmla="*/ 73940 w 68905"/>
                <a:gd name="connsiteY3" fmla="*/ 0 h 53003"/>
                <a:gd name="connsiteX4" fmla="*/ 73940 w 68905"/>
                <a:gd name="connsiteY4" fmla="*/ 53110 h 53003"/>
                <a:gd name="connsiteX5" fmla="*/ 10601 w 68905"/>
                <a:gd name="connsiteY5" fmla="*/ 42509 h 53003"/>
                <a:gd name="connsiteX6" fmla="*/ 63340 w 68905"/>
                <a:gd name="connsiteY6" fmla="*/ 42509 h 53003"/>
                <a:gd name="connsiteX7" fmla="*/ 63340 w 68905"/>
                <a:gd name="connsiteY7" fmla="*/ 10654 h 53003"/>
                <a:gd name="connsiteX8" fmla="*/ 10601 w 68905"/>
                <a:gd name="connsiteY8" fmla="*/ 10654 h 53003"/>
                <a:gd name="connsiteX9" fmla="*/ 10601 w 68905"/>
                <a:gd name="connsiteY9" fmla="*/ 42509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53003">
                  <a:moveTo>
                    <a:pt x="73940" y="53110"/>
                  </a:moveTo>
                  <a:lnTo>
                    <a:pt x="0" y="53110"/>
                  </a:lnTo>
                  <a:lnTo>
                    <a:pt x="0" y="0"/>
                  </a:lnTo>
                  <a:lnTo>
                    <a:pt x="73940" y="0"/>
                  </a:lnTo>
                  <a:lnTo>
                    <a:pt x="73940" y="53110"/>
                  </a:lnTo>
                  <a:close/>
                  <a:moveTo>
                    <a:pt x="10601" y="42509"/>
                  </a:moveTo>
                  <a:lnTo>
                    <a:pt x="63340" y="42509"/>
                  </a:lnTo>
                  <a:lnTo>
                    <a:pt x="63340" y="10654"/>
                  </a:lnTo>
                  <a:lnTo>
                    <a:pt x="10601" y="10654"/>
                  </a:lnTo>
                  <a:lnTo>
                    <a:pt x="10601" y="4250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388A70DB-B8F2-433A-80B0-19DAE105620C}"/>
                </a:ext>
              </a:extLst>
            </p:cNvPr>
            <p:cNvSpPr/>
            <p:nvPr/>
          </p:nvSpPr>
          <p:spPr>
            <a:xfrm>
              <a:off x="4535143" y="4848177"/>
              <a:ext cx="148411" cy="196114"/>
            </a:xfrm>
            <a:custGeom>
              <a:avLst/>
              <a:gdLst>
                <a:gd name="connsiteX0" fmla="*/ 99488 w 148410"/>
                <a:gd name="connsiteY0" fmla="*/ 196750 h 196114"/>
                <a:gd name="connsiteX1" fmla="*/ 11714 w 148410"/>
                <a:gd name="connsiteY1" fmla="*/ 196750 h 196114"/>
                <a:gd name="connsiteX2" fmla="*/ 0 w 148410"/>
                <a:gd name="connsiteY2" fmla="*/ 185037 h 196114"/>
                <a:gd name="connsiteX3" fmla="*/ 0 w 148410"/>
                <a:gd name="connsiteY3" fmla="*/ 11714 h 196114"/>
                <a:gd name="connsiteX4" fmla="*/ 11714 w 148410"/>
                <a:gd name="connsiteY4" fmla="*/ 0 h 196114"/>
                <a:gd name="connsiteX5" fmla="*/ 99488 w 148410"/>
                <a:gd name="connsiteY5" fmla="*/ 0 h 196114"/>
                <a:gd name="connsiteX6" fmla="*/ 153340 w 148410"/>
                <a:gd name="connsiteY6" fmla="*/ 53852 h 196114"/>
                <a:gd name="connsiteX7" fmla="*/ 153340 w 148410"/>
                <a:gd name="connsiteY7" fmla="*/ 142899 h 196114"/>
                <a:gd name="connsiteX8" fmla="*/ 99488 w 148410"/>
                <a:gd name="connsiteY8" fmla="*/ 196750 h 196114"/>
                <a:gd name="connsiteX9" fmla="*/ 11714 w 148410"/>
                <a:gd name="connsiteY9" fmla="*/ 10601 h 196114"/>
                <a:gd name="connsiteX10" fmla="*/ 10601 w 148410"/>
                <a:gd name="connsiteY10" fmla="*/ 11714 h 196114"/>
                <a:gd name="connsiteX11" fmla="*/ 10601 w 148410"/>
                <a:gd name="connsiteY11" fmla="*/ 185037 h 196114"/>
                <a:gd name="connsiteX12" fmla="*/ 11714 w 148410"/>
                <a:gd name="connsiteY12" fmla="*/ 186150 h 196114"/>
                <a:gd name="connsiteX13" fmla="*/ 99488 w 148410"/>
                <a:gd name="connsiteY13" fmla="*/ 186150 h 196114"/>
                <a:gd name="connsiteX14" fmla="*/ 142739 w 148410"/>
                <a:gd name="connsiteY14" fmla="*/ 142899 h 196114"/>
                <a:gd name="connsiteX15" fmla="*/ 142739 w 148410"/>
                <a:gd name="connsiteY15" fmla="*/ 53852 h 196114"/>
                <a:gd name="connsiteX16" fmla="*/ 99488 w 148410"/>
                <a:gd name="connsiteY16" fmla="*/ 10601 h 196114"/>
                <a:gd name="connsiteX17" fmla="*/ 11714 w 148410"/>
                <a:gd name="connsiteY17" fmla="*/ 10601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8410" h="196114">
                  <a:moveTo>
                    <a:pt x="99488" y="196750"/>
                  </a:moveTo>
                  <a:lnTo>
                    <a:pt x="11714" y="196750"/>
                  </a:lnTo>
                  <a:cubicBezTo>
                    <a:pt x="5247" y="196750"/>
                    <a:pt x="0" y="191503"/>
                    <a:pt x="0" y="185037"/>
                  </a:cubicBezTo>
                  <a:lnTo>
                    <a:pt x="0" y="11714"/>
                  </a:lnTo>
                  <a:cubicBezTo>
                    <a:pt x="0" y="5248"/>
                    <a:pt x="5247" y="0"/>
                    <a:pt x="11714" y="0"/>
                  </a:cubicBezTo>
                  <a:lnTo>
                    <a:pt x="99488" y="0"/>
                  </a:lnTo>
                  <a:cubicBezTo>
                    <a:pt x="129170" y="0"/>
                    <a:pt x="153340" y="24170"/>
                    <a:pt x="153340" y="53852"/>
                  </a:cubicBezTo>
                  <a:lnTo>
                    <a:pt x="153340" y="142899"/>
                  </a:lnTo>
                  <a:cubicBezTo>
                    <a:pt x="153340" y="172581"/>
                    <a:pt x="129170" y="196750"/>
                    <a:pt x="99488" y="196750"/>
                  </a:cubicBezTo>
                  <a:close/>
                  <a:moveTo>
                    <a:pt x="11714" y="10601"/>
                  </a:moveTo>
                  <a:cubicBezTo>
                    <a:pt x="11131" y="10601"/>
                    <a:pt x="10601" y="11078"/>
                    <a:pt x="10601" y="11714"/>
                  </a:cubicBezTo>
                  <a:lnTo>
                    <a:pt x="10601" y="185037"/>
                  </a:lnTo>
                  <a:cubicBezTo>
                    <a:pt x="10601" y="185620"/>
                    <a:pt x="11078" y="186150"/>
                    <a:pt x="11714" y="186150"/>
                  </a:cubicBezTo>
                  <a:lnTo>
                    <a:pt x="99488" y="186150"/>
                  </a:lnTo>
                  <a:cubicBezTo>
                    <a:pt x="123340" y="186150"/>
                    <a:pt x="142739" y="166750"/>
                    <a:pt x="142739" y="142899"/>
                  </a:cubicBezTo>
                  <a:lnTo>
                    <a:pt x="142739" y="53852"/>
                  </a:lnTo>
                  <a:cubicBezTo>
                    <a:pt x="142739" y="30000"/>
                    <a:pt x="123340" y="10601"/>
                    <a:pt x="99488" y="10601"/>
                  </a:cubicBezTo>
                  <a:lnTo>
                    <a:pt x="1171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BD9F8A83-ABFF-4398-A5F1-F65001D9EE0D}"/>
                </a:ext>
              </a:extLst>
            </p:cNvPr>
            <p:cNvSpPr/>
            <p:nvPr/>
          </p:nvSpPr>
          <p:spPr>
            <a:xfrm>
              <a:off x="4616769" y="4976924"/>
              <a:ext cx="31802" cy="31802"/>
            </a:xfrm>
            <a:custGeom>
              <a:avLst/>
              <a:gdLst>
                <a:gd name="connsiteX0" fmla="*/ 5300 w 31802"/>
                <a:gd name="connsiteY0" fmla="*/ 34346 h 31802"/>
                <a:gd name="connsiteX1" fmla="*/ 0 w 31802"/>
                <a:gd name="connsiteY1" fmla="*/ 29046 h 31802"/>
                <a:gd name="connsiteX2" fmla="*/ 5300 w 31802"/>
                <a:gd name="connsiteY2" fmla="*/ 23746 h 31802"/>
                <a:gd name="connsiteX3" fmla="*/ 23746 w 31802"/>
                <a:gd name="connsiteY3" fmla="*/ 5300 h 31802"/>
                <a:gd name="connsiteX4" fmla="*/ 29046 w 31802"/>
                <a:gd name="connsiteY4" fmla="*/ 0 h 31802"/>
                <a:gd name="connsiteX5" fmla="*/ 34347 w 31802"/>
                <a:gd name="connsiteY5" fmla="*/ 5300 h 31802"/>
                <a:gd name="connsiteX6" fmla="*/ 5300 w 31802"/>
                <a:gd name="connsiteY6" fmla="*/ 3434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31802">
                  <a:moveTo>
                    <a:pt x="5300" y="34346"/>
                  </a:moveTo>
                  <a:cubicBezTo>
                    <a:pt x="2385" y="34346"/>
                    <a:pt x="0" y="31961"/>
                    <a:pt x="0" y="29046"/>
                  </a:cubicBezTo>
                  <a:cubicBezTo>
                    <a:pt x="0" y="26131"/>
                    <a:pt x="2385" y="23746"/>
                    <a:pt x="5300" y="23746"/>
                  </a:cubicBezTo>
                  <a:cubicBezTo>
                    <a:pt x="15477" y="23746"/>
                    <a:pt x="23746" y="15477"/>
                    <a:pt x="23746" y="5300"/>
                  </a:cubicBezTo>
                  <a:cubicBezTo>
                    <a:pt x="23746" y="2385"/>
                    <a:pt x="26131" y="0"/>
                    <a:pt x="29046" y="0"/>
                  </a:cubicBezTo>
                  <a:cubicBezTo>
                    <a:pt x="31961" y="0"/>
                    <a:pt x="34347" y="2385"/>
                    <a:pt x="34347" y="5300"/>
                  </a:cubicBezTo>
                  <a:cubicBezTo>
                    <a:pt x="34347" y="21307"/>
                    <a:pt x="21308" y="34346"/>
                    <a:pt x="5300" y="3434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EF57F5B9-CB87-4F86-800B-C40FAC9A1E44}"/>
                </a:ext>
              </a:extLst>
            </p:cNvPr>
            <p:cNvSpPr/>
            <p:nvPr/>
          </p:nvSpPr>
          <p:spPr>
            <a:xfrm>
              <a:off x="4443923" y="4929750"/>
              <a:ext cx="10601" cy="74205"/>
            </a:xfrm>
            <a:custGeom>
              <a:avLst/>
              <a:gdLst>
                <a:gd name="connsiteX0" fmla="*/ 5300 w 10600"/>
                <a:gd name="connsiteY0" fmla="*/ 75212 h 74205"/>
                <a:gd name="connsiteX1" fmla="*/ 0 w 10600"/>
                <a:gd name="connsiteY1" fmla="*/ 69912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69912 h 74205"/>
                <a:gd name="connsiteX6" fmla="*/ 5300 w 10600"/>
                <a:gd name="connsiteY6" fmla="*/ 75212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5212"/>
                  </a:moveTo>
                  <a:cubicBezTo>
                    <a:pt x="2385" y="75212"/>
                    <a:pt x="0" y="72827"/>
                    <a:pt x="0" y="6991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69912"/>
                  </a:lnTo>
                  <a:cubicBezTo>
                    <a:pt x="10601" y="72827"/>
                    <a:pt x="8216" y="75212"/>
                    <a:pt x="5300" y="752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93E9EAF4-5D41-4E22-AE3C-C26F020BD2D7}"/>
                </a:ext>
              </a:extLst>
            </p:cNvPr>
            <p:cNvSpPr/>
            <p:nvPr/>
          </p:nvSpPr>
          <p:spPr>
            <a:xfrm>
              <a:off x="4443923" y="5008090"/>
              <a:ext cx="10601" cy="21202"/>
            </a:xfrm>
            <a:custGeom>
              <a:avLst/>
              <a:gdLst>
                <a:gd name="connsiteX0" fmla="*/ 5300 w 10600"/>
                <a:gd name="connsiteY0" fmla="*/ 25124 h 21201"/>
                <a:gd name="connsiteX1" fmla="*/ 0 w 10600"/>
                <a:gd name="connsiteY1" fmla="*/ 19823 h 21201"/>
                <a:gd name="connsiteX2" fmla="*/ 0 w 10600"/>
                <a:gd name="connsiteY2" fmla="*/ 5300 h 21201"/>
                <a:gd name="connsiteX3" fmla="*/ 5300 w 10600"/>
                <a:gd name="connsiteY3" fmla="*/ 0 h 21201"/>
                <a:gd name="connsiteX4" fmla="*/ 10601 w 10600"/>
                <a:gd name="connsiteY4" fmla="*/ 5300 h 21201"/>
                <a:gd name="connsiteX5" fmla="*/ 10601 w 10600"/>
                <a:gd name="connsiteY5" fmla="*/ 19823 h 21201"/>
                <a:gd name="connsiteX6" fmla="*/ 5300 w 10600"/>
                <a:gd name="connsiteY6" fmla="*/ 2512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1201">
                  <a:moveTo>
                    <a:pt x="5300" y="25124"/>
                  </a:moveTo>
                  <a:cubicBezTo>
                    <a:pt x="2385" y="25124"/>
                    <a:pt x="0" y="22739"/>
                    <a:pt x="0" y="1982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9823"/>
                  </a:lnTo>
                  <a:cubicBezTo>
                    <a:pt x="10601" y="22739"/>
                    <a:pt x="8216" y="25124"/>
                    <a:pt x="5300" y="251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3" name="Group 782">
            <a:extLst>
              <a:ext uri="{FF2B5EF4-FFF2-40B4-BE49-F238E27FC236}">
                <a16:creationId xmlns:a16="http://schemas.microsoft.com/office/drawing/2014/main" id="{24239043-1170-4CAD-8D33-4B665B28BD0E}"/>
              </a:ext>
            </a:extLst>
          </p:cNvPr>
          <p:cNvGrpSpPr/>
          <p:nvPr/>
        </p:nvGrpSpPr>
        <p:grpSpPr>
          <a:xfrm>
            <a:off x="5328963" y="4660838"/>
            <a:ext cx="479705" cy="466323"/>
            <a:chOff x="5370590" y="4701304"/>
            <a:chExt cx="396450" cy="385391"/>
          </a:xfrm>
        </p:grpSpPr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933AC780-B43F-4159-AE29-D2F677265EB9}"/>
                </a:ext>
              </a:extLst>
            </p:cNvPr>
            <p:cNvSpPr/>
            <p:nvPr/>
          </p:nvSpPr>
          <p:spPr>
            <a:xfrm>
              <a:off x="5703248" y="4771328"/>
              <a:ext cx="15901" cy="10601"/>
            </a:xfrm>
            <a:custGeom>
              <a:avLst/>
              <a:gdLst>
                <a:gd name="connsiteX0" fmla="*/ 5294 w 15901"/>
                <a:gd name="connsiteY0" fmla="*/ 14252 h 10600"/>
                <a:gd name="connsiteX1" fmla="*/ 364 w 15901"/>
                <a:gd name="connsiteY1" fmla="*/ 10860 h 10600"/>
                <a:gd name="connsiteX2" fmla="*/ 3386 w 15901"/>
                <a:gd name="connsiteY2" fmla="*/ 3969 h 10600"/>
                <a:gd name="connsiteX3" fmla="*/ 12503 w 15901"/>
                <a:gd name="connsiteY3" fmla="*/ 365 h 10600"/>
                <a:gd name="connsiteX4" fmla="*/ 19393 w 15901"/>
                <a:gd name="connsiteY4" fmla="*/ 3386 h 10600"/>
                <a:gd name="connsiteX5" fmla="*/ 16372 w 15901"/>
                <a:gd name="connsiteY5" fmla="*/ 10276 h 10600"/>
                <a:gd name="connsiteX6" fmla="*/ 7255 w 15901"/>
                <a:gd name="connsiteY6" fmla="*/ 13881 h 10600"/>
                <a:gd name="connsiteX7" fmla="*/ 5294 w 15901"/>
                <a:gd name="connsiteY7" fmla="*/ 1425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">
                  <a:moveTo>
                    <a:pt x="5294" y="14252"/>
                  </a:moveTo>
                  <a:cubicBezTo>
                    <a:pt x="3174" y="14252"/>
                    <a:pt x="1160" y="12980"/>
                    <a:pt x="364" y="10860"/>
                  </a:cubicBezTo>
                  <a:cubicBezTo>
                    <a:pt x="-695" y="8156"/>
                    <a:pt x="630" y="5082"/>
                    <a:pt x="3386" y="3969"/>
                  </a:cubicBezTo>
                  <a:lnTo>
                    <a:pt x="12503" y="365"/>
                  </a:lnTo>
                  <a:cubicBezTo>
                    <a:pt x="15206" y="-696"/>
                    <a:pt x="18280" y="630"/>
                    <a:pt x="19393" y="3386"/>
                  </a:cubicBezTo>
                  <a:cubicBezTo>
                    <a:pt x="20453" y="6089"/>
                    <a:pt x="19128" y="9163"/>
                    <a:pt x="16372" y="10276"/>
                  </a:cubicBezTo>
                  <a:lnTo>
                    <a:pt x="7255" y="13881"/>
                  </a:lnTo>
                  <a:cubicBezTo>
                    <a:pt x="6566" y="14146"/>
                    <a:pt x="5930" y="14252"/>
                    <a:pt x="5294" y="1425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C6B95A67-9C9B-41D8-B3DE-B14DFF5549A9}"/>
                </a:ext>
              </a:extLst>
            </p:cNvPr>
            <p:cNvSpPr/>
            <p:nvPr/>
          </p:nvSpPr>
          <p:spPr>
            <a:xfrm>
              <a:off x="5603919" y="4784261"/>
              <a:ext cx="84806" cy="37103"/>
            </a:xfrm>
            <a:custGeom>
              <a:avLst/>
              <a:gdLst>
                <a:gd name="connsiteX0" fmla="*/ 5294 w 84806"/>
                <a:gd name="connsiteY0" fmla="*/ 40277 h 37102"/>
                <a:gd name="connsiteX1" fmla="*/ 364 w 84806"/>
                <a:gd name="connsiteY1" fmla="*/ 36884 h 37102"/>
                <a:gd name="connsiteX2" fmla="*/ 3386 w 84806"/>
                <a:gd name="connsiteY2" fmla="*/ 29994 h 37102"/>
                <a:gd name="connsiteX3" fmla="*/ 78969 w 84806"/>
                <a:gd name="connsiteY3" fmla="*/ 365 h 37102"/>
                <a:gd name="connsiteX4" fmla="*/ 85860 w 84806"/>
                <a:gd name="connsiteY4" fmla="*/ 3386 h 37102"/>
                <a:gd name="connsiteX5" fmla="*/ 82838 w 84806"/>
                <a:gd name="connsiteY5" fmla="*/ 10276 h 37102"/>
                <a:gd name="connsiteX6" fmla="*/ 7255 w 84806"/>
                <a:gd name="connsiteY6" fmla="*/ 39906 h 37102"/>
                <a:gd name="connsiteX7" fmla="*/ 5294 w 84806"/>
                <a:gd name="connsiteY7" fmla="*/ 4027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37102">
                  <a:moveTo>
                    <a:pt x="5294" y="40277"/>
                  </a:moveTo>
                  <a:cubicBezTo>
                    <a:pt x="3174" y="40277"/>
                    <a:pt x="1160" y="39005"/>
                    <a:pt x="364" y="36884"/>
                  </a:cubicBezTo>
                  <a:cubicBezTo>
                    <a:pt x="-695" y="34181"/>
                    <a:pt x="630" y="31107"/>
                    <a:pt x="3386" y="29994"/>
                  </a:cubicBezTo>
                  <a:lnTo>
                    <a:pt x="78969" y="365"/>
                  </a:lnTo>
                  <a:cubicBezTo>
                    <a:pt x="81726" y="-696"/>
                    <a:pt x="84747" y="630"/>
                    <a:pt x="85860" y="3386"/>
                  </a:cubicBezTo>
                  <a:cubicBezTo>
                    <a:pt x="86920" y="6089"/>
                    <a:pt x="85595" y="9163"/>
                    <a:pt x="82838" y="10276"/>
                  </a:cubicBezTo>
                  <a:lnTo>
                    <a:pt x="7255" y="39906"/>
                  </a:lnTo>
                  <a:cubicBezTo>
                    <a:pt x="6619" y="40171"/>
                    <a:pt x="5930" y="40277"/>
                    <a:pt x="5294" y="4027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FB148DC8-7D7C-492D-894E-2FA42B73B612}"/>
                </a:ext>
              </a:extLst>
            </p:cNvPr>
            <p:cNvSpPr/>
            <p:nvPr/>
          </p:nvSpPr>
          <p:spPr>
            <a:xfrm>
              <a:off x="5691293" y="4779642"/>
              <a:ext cx="10601" cy="10601"/>
            </a:xfrm>
            <a:custGeom>
              <a:avLst/>
              <a:gdLst>
                <a:gd name="connsiteX0" fmla="*/ 5324 w 10600"/>
                <a:gd name="connsiteY0" fmla="*/ 10602 h 10600"/>
                <a:gd name="connsiteX1" fmla="*/ 394 w 10600"/>
                <a:gd name="connsiteY1" fmla="*/ 7262 h 10600"/>
                <a:gd name="connsiteX2" fmla="*/ 3362 w 10600"/>
                <a:gd name="connsiteY2" fmla="*/ 372 h 10600"/>
                <a:gd name="connsiteX3" fmla="*/ 10253 w 10600"/>
                <a:gd name="connsiteY3" fmla="*/ 3340 h 10600"/>
                <a:gd name="connsiteX4" fmla="*/ 7338 w 10600"/>
                <a:gd name="connsiteY4" fmla="*/ 10231 h 10600"/>
                <a:gd name="connsiteX5" fmla="*/ 7338 w 10600"/>
                <a:gd name="connsiteY5" fmla="*/ 10231 h 10600"/>
                <a:gd name="connsiteX6" fmla="*/ 5324 w 10600"/>
                <a:gd name="connsiteY6" fmla="*/ 1060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324" y="10602"/>
                  </a:moveTo>
                  <a:cubicBezTo>
                    <a:pt x="3203" y="10602"/>
                    <a:pt x="1242" y="9330"/>
                    <a:pt x="394" y="7262"/>
                  </a:cubicBezTo>
                  <a:cubicBezTo>
                    <a:pt x="-719" y="4560"/>
                    <a:pt x="606" y="1485"/>
                    <a:pt x="3362" y="372"/>
                  </a:cubicBezTo>
                  <a:cubicBezTo>
                    <a:pt x="6065" y="-688"/>
                    <a:pt x="9193" y="584"/>
                    <a:pt x="10253" y="3340"/>
                  </a:cubicBezTo>
                  <a:cubicBezTo>
                    <a:pt x="11366" y="6043"/>
                    <a:pt x="10041" y="9118"/>
                    <a:pt x="7338" y="10231"/>
                  </a:cubicBezTo>
                  <a:lnTo>
                    <a:pt x="7338" y="10231"/>
                  </a:lnTo>
                  <a:cubicBezTo>
                    <a:pt x="6649" y="10496"/>
                    <a:pt x="6013" y="10602"/>
                    <a:pt x="5324" y="106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68672E0A-A4F1-403C-BB4D-DF6EAF4193B1}"/>
                </a:ext>
              </a:extLst>
            </p:cNvPr>
            <p:cNvSpPr/>
            <p:nvPr/>
          </p:nvSpPr>
          <p:spPr>
            <a:xfrm>
              <a:off x="5644059" y="4888748"/>
              <a:ext cx="15901" cy="26502"/>
            </a:xfrm>
            <a:custGeom>
              <a:avLst/>
              <a:gdLst>
                <a:gd name="connsiteX0" fmla="*/ 5278 w 15901"/>
                <a:gd name="connsiteY0" fmla="*/ 27910 h 26501"/>
                <a:gd name="connsiteX1" fmla="*/ 3529 w 15901"/>
                <a:gd name="connsiteY1" fmla="*/ 27592 h 26501"/>
                <a:gd name="connsiteX2" fmla="*/ 295 w 15901"/>
                <a:gd name="connsiteY2" fmla="*/ 20861 h 26501"/>
                <a:gd name="connsiteX3" fmla="*/ 6391 w 15901"/>
                <a:gd name="connsiteY3" fmla="*/ 3528 h 26501"/>
                <a:gd name="connsiteX4" fmla="*/ 13122 w 15901"/>
                <a:gd name="connsiteY4" fmla="*/ 295 h 26501"/>
                <a:gd name="connsiteX5" fmla="*/ 16356 w 15901"/>
                <a:gd name="connsiteY5" fmla="*/ 7027 h 26501"/>
                <a:gd name="connsiteX6" fmla="*/ 10260 w 15901"/>
                <a:gd name="connsiteY6" fmla="*/ 24359 h 26501"/>
                <a:gd name="connsiteX7" fmla="*/ 5278 w 15901"/>
                <a:gd name="connsiteY7" fmla="*/ 27910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26501">
                  <a:moveTo>
                    <a:pt x="5278" y="27910"/>
                  </a:moveTo>
                  <a:cubicBezTo>
                    <a:pt x="4695" y="27910"/>
                    <a:pt x="4112" y="27804"/>
                    <a:pt x="3529" y="27592"/>
                  </a:cubicBezTo>
                  <a:cubicBezTo>
                    <a:pt x="772" y="26638"/>
                    <a:pt x="-659" y="23617"/>
                    <a:pt x="295" y="20861"/>
                  </a:cubicBezTo>
                  <a:lnTo>
                    <a:pt x="6391" y="3528"/>
                  </a:lnTo>
                  <a:cubicBezTo>
                    <a:pt x="7345" y="772"/>
                    <a:pt x="10366" y="-659"/>
                    <a:pt x="13122" y="295"/>
                  </a:cubicBezTo>
                  <a:cubicBezTo>
                    <a:pt x="15878" y="1249"/>
                    <a:pt x="17310" y="4271"/>
                    <a:pt x="16356" y="7027"/>
                  </a:cubicBezTo>
                  <a:lnTo>
                    <a:pt x="10260" y="24359"/>
                  </a:lnTo>
                  <a:cubicBezTo>
                    <a:pt x="9518" y="26532"/>
                    <a:pt x="7451" y="27910"/>
                    <a:pt x="5278" y="2791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1D6319AF-6CA4-45F3-BF67-2102C972EF55}"/>
                </a:ext>
              </a:extLst>
            </p:cNvPr>
            <p:cNvSpPr/>
            <p:nvPr/>
          </p:nvSpPr>
          <p:spPr>
            <a:xfrm>
              <a:off x="5700128" y="4876176"/>
              <a:ext cx="21202" cy="31802"/>
            </a:xfrm>
            <a:custGeom>
              <a:avLst/>
              <a:gdLst>
                <a:gd name="connsiteX0" fmla="*/ 19970 w 21201"/>
                <a:gd name="connsiteY0" fmla="*/ 34758 h 31802"/>
                <a:gd name="connsiteX1" fmla="*/ 15411 w 21201"/>
                <a:gd name="connsiteY1" fmla="*/ 32213 h 31802"/>
                <a:gd name="connsiteX2" fmla="*/ 782 w 21201"/>
                <a:gd name="connsiteY2" fmla="*/ 8044 h 31802"/>
                <a:gd name="connsiteX3" fmla="*/ 2584 w 21201"/>
                <a:gd name="connsiteY3" fmla="*/ 782 h 31802"/>
                <a:gd name="connsiteX4" fmla="*/ 9846 w 21201"/>
                <a:gd name="connsiteY4" fmla="*/ 2584 h 31802"/>
                <a:gd name="connsiteX5" fmla="*/ 24475 w 21201"/>
                <a:gd name="connsiteY5" fmla="*/ 26754 h 31802"/>
                <a:gd name="connsiteX6" fmla="*/ 22673 w 21201"/>
                <a:gd name="connsiteY6" fmla="*/ 34015 h 31802"/>
                <a:gd name="connsiteX7" fmla="*/ 19970 w 21201"/>
                <a:gd name="connsiteY7" fmla="*/ 3475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31802">
                  <a:moveTo>
                    <a:pt x="19970" y="34758"/>
                  </a:moveTo>
                  <a:cubicBezTo>
                    <a:pt x="18167" y="34758"/>
                    <a:pt x="16418" y="33857"/>
                    <a:pt x="15411" y="32213"/>
                  </a:cubicBezTo>
                  <a:lnTo>
                    <a:pt x="782" y="8044"/>
                  </a:lnTo>
                  <a:cubicBezTo>
                    <a:pt x="-755" y="5552"/>
                    <a:pt x="40" y="2266"/>
                    <a:pt x="2584" y="782"/>
                  </a:cubicBezTo>
                  <a:cubicBezTo>
                    <a:pt x="5076" y="-755"/>
                    <a:pt x="8362" y="40"/>
                    <a:pt x="9846" y="2584"/>
                  </a:cubicBezTo>
                  <a:lnTo>
                    <a:pt x="24475" y="26754"/>
                  </a:lnTo>
                  <a:cubicBezTo>
                    <a:pt x="26012" y="29245"/>
                    <a:pt x="25217" y="32531"/>
                    <a:pt x="22673" y="34015"/>
                  </a:cubicBezTo>
                  <a:cubicBezTo>
                    <a:pt x="21878" y="34546"/>
                    <a:pt x="20924" y="34758"/>
                    <a:pt x="19970" y="347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AF5E545-ABD6-46B5-8777-D7F10B8F9A14}"/>
                </a:ext>
              </a:extLst>
            </p:cNvPr>
            <p:cNvSpPr/>
            <p:nvPr/>
          </p:nvSpPr>
          <p:spPr>
            <a:xfrm>
              <a:off x="5740538" y="4852762"/>
              <a:ext cx="26502" cy="15901"/>
            </a:xfrm>
            <a:custGeom>
              <a:avLst/>
              <a:gdLst>
                <a:gd name="connsiteX0" fmla="*/ 21644 w 26501"/>
                <a:gd name="connsiteY0" fmla="*/ 17836 h 15901"/>
                <a:gd name="connsiteX1" fmla="*/ 19524 w 26501"/>
                <a:gd name="connsiteY1" fmla="*/ 17359 h 15901"/>
                <a:gd name="connsiteX2" fmla="*/ 3146 w 26501"/>
                <a:gd name="connsiteY2" fmla="*/ 10150 h 15901"/>
                <a:gd name="connsiteX3" fmla="*/ 443 w 26501"/>
                <a:gd name="connsiteY3" fmla="*/ 3154 h 15901"/>
                <a:gd name="connsiteX4" fmla="*/ 7439 w 26501"/>
                <a:gd name="connsiteY4" fmla="*/ 451 h 15901"/>
                <a:gd name="connsiteX5" fmla="*/ 23817 w 26501"/>
                <a:gd name="connsiteY5" fmla="*/ 7659 h 15901"/>
                <a:gd name="connsiteX6" fmla="*/ 26521 w 26501"/>
                <a:gd name="connsiteY6" fmla="*/ 14656 h 15901"/>
                <a:gd name="connsiteX7" fmla="*/ 21644 w 26501"/>
                <a:gd name="connsiteY7" fmla="*/ 1783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15901">
                  <a:moveTo>
                    <a:pt x="21644" y="17836"/>
                  </a:moveTo>
                  <a:cubicBezTo>
                    <a:pt x="20902" y="17836"/>
                    <a:pt x="20213" y="17677"/>
                    <a:pt x="19524" y="17359"/>
                  </a:cubicBezTo>
                  <a:lnTo>
                    <a:pt x="3146" y="10150"/>
                  </a:lnTo>
                  <a:cubicBezTo>
                    <a:pt x="496" y="8984"/>
                    <a:pt x="-724" y="5857"/>
                    <a:pt x="443" y="3154"/>
                  </a:cubicBezTo>
                  <a:cubicBezTo>
                    <a:pt x="1609" y="451"/>
                    <a:pt x="4736" y="-715"/>
                    <a:pt x="7439" y="451"/>
                  </a:cubicBezTo>
                  <a:lnTo>
                    <a:pt x="23817" y="7659"/>
                  </a:lnTo>
                  <a:cubicBezTo>
                    <a:pt x="26467" y="8825"/>
                    <a:pt x="27686" y="11952"/>
                    <a:pt x="26521" y="14656"/>
                  </a:cubicBezTo>
                  <a:cubicBezTo>
                    <a:pt x="25620" y="16670"/>
                    <a:pt x="23658" y="17836"/>
                    <a:pt x="21644" y="1783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E444A659-8FB1-427A-AE35-6AFFA348E6B2}"/>
                </a:ext>
              </a:extLst>
            </p:cNvPr>
            <p:cNvSpPr/>
            <p:nvPr/>
          </p:nvSpPr>
          <p:spPr>
            <a:xfrm>
              <a:off x="5370590" y="5049592"/>
              <a:ext cx="238517" cy="37103"/>
            </a:xfrm>
            <a:custGeom>
              <a:avLst/>
              <a:gdLst>
                <a:gd name="connsiteX0" fmla="*/ 242175 w 238517"/>
                <a:gd name="connsiteY0" fmla="*/ 37103 h 37102"/>
                <a:gd name="connsiteX1" fmla="*/ 0 w 238517"/>
                <a:gd name="connsiteY1" fmla="*/ 37103 h 37102"/>
                <a:gd name="connsiteX2" fmla="*/ 0 w 238517"/>
                <a:gd name="connsiteY2" fmla="*/ 0 h 37102"/>
                <a:gd name="connsiteX3" fmla="*/ 213977 w 238517"/>
                <a:gd name="connsiteY3" fmla="*/ 0 h 37102"/>
                <a:gd name="connsiteX4" fmla="*/ 242175 w 238517"/>
                <a:gd name="connsiteY4" fmla="*/ 28198 h 37102"/>
                <a:gd name="connsiteX5" fmla="*/ 242175 w 238517"/>
                <a:gd name="connsiteY5" fmla="*/ 37103 h 37102"/>
                <a:gd name="connsiteX6" fmla="*/ 10601 w 238517"/>
                <a:gd name="connsiteY6" fmla="*/ 26502 h 37102"/>
                <a:gd name="connsiteX7" fmla="*/ 231468 w 238517"/>
                <a:gd name="connsiteY7" fmla="*/ 26502 h 37102"/>
                <a:gd name="connsiteX8" fmla="*/ 213977 w 238517"/>
                <a:gd name="connsiteY8" fmla="*/ 10601 h 37102"/>
                <a:gd name="connsiteX9" fmla="*/ 10601 w 238517"/>
                <a:gd name="connsiteY9" fmla="*/ 10601 h 37102"/>
                <a:gd name="connsiteX10" fmla="*/ 10601 w 238517"/>
                <a:gd name="connsiteY10" fmla="*/ 26502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517" h="37102">
                  <a:moveTo>
                    <a:pt x="242175" y="37103"/>
                  </a:moveTo>
                  <a:lnTo>
                    <a:pt x="0" y="37103"/>
                  </a:lnTo>
                  <a:lnTo>
                    <a:pt x="0" y="0"/>
                  </a:lnTo>
                  <a:lnTo>
                    <a:pt x="213977" y="0"/>
                  </a:lnTo>
                  <a:cubicBezTo>
                    <a:pt x="229507" y="0"/>
                    <a:pt x="242175" y="12668"/>
                    <a:pt x="242175" y="28198"/>
                  </a:cubicBezTo>
                  <a:lnTo>
                    <a:pt x="242175" y="37103"/>
                  </a:lnTo>
                  <a:close/>
                  <a:moveTo>
                    <a:pt x="10601" y="26502"/>
                  </a:moveTo>
                  <a:lnTo>
                    <a:pt x="231468" y="26502"/>
                  </a:lnTo>
                  <a:cubicBezTo>
                    <a:pt x="230620" y="17597"/>
                    <a:pt x="223093" y="10601"/>
                    <a:pt x="213977" y="10601"/>
                  </a:cubicBezTo>
                  <a:lnTo>
                    <a:pt x="10601" y="10601"/>
                  </a:lnTo>
                  <a:lnTo>
                    <a:pt x="10601" y="2650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7EA0B52-FA0C-4C4A-B623-7CEEB732DF06}"/>
                </a:ext>
              </a:extLst>
            </p:cNvPr>
            <p:cNvSpPr/>
            <p:nvPr/>
          </p:nvSpPr>
          <p:spPr>
            <a:xfrm>
              <a:off x="5443152" y="4894715"/>
              <a:ext cx="31802" cy="164312"/>
            </a:xfrm>
            <a:custGeom>
              <a:avLst/>
              <a:gdLst>
                <a:gd name="connsiteX0" fmla="*/ 35565 w 31802"/>
                <a:gd name="connsiteY0" fmla="*/ 165531 h 164311"/>
                <a:gd name="connsiteX1" fmla="*/ 0 w 31802"/>
                <a:gd name="connsiteY1" fmla="*/ 165531 h 164311"/>
                <a:gd name="connsiteX2" fmla="*/ 0 w 31802"/>
                <a:gd name="connsiteY2" fmla="*/ 5300 h 164311"/>
                <a:gd name="connsiteX3" fmla="*/ 5300 w 31802"/>
                <a:gd name="connsiteY3" fmla="*/ 0 h 164311"/>
                <a:gd name="connsiteX4" fmla="*/ 10601 w 31802"/>
                <a:gd name="connsiteY4" fmla="*/ 5300 h 164311"/>
                <a:gd name="connsiteX5" fmla="*/ 10601 w 31802"/>
                <a:gd name="connsiteY5" fmla="*/ 154930 h 164311"/>
                <a:gd name="connsiteX6" fmla="*/ 24965 w 31802"/>
                <a:gd name="connsiteY6" fmla="*/ 154930 h 164311"/>
                <a:gd name="connsiteX7" fmla="*/ 24965 w 31802"/>
                <a:gd name="connsiteY7" fmla="*/ 6414 h 164311"/>
                <a:gd name="connsiteX8" fmla="*/ 30265 w 31802"/>
                <a:gd name="connsiteY8" fmla="*/ 1113 h 164311"/>
                <a:gd name="connsiteX9" fmla="*/ 35565 w 31802"/>
                <a:gd name="connsiteY9" fmla="*/ 6414 h 164311"/>
                <a:gd name="connsiteX10" fmla="*/ 35565 w 31802"/>
                <a:gd name="connsiteY10" fmla="*/ 165531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802" h="164311">
                  <a:moveTo>
                    <a:pt x="35565" y="165531"/>
                  </a:moveTo>
                  <a:lnTo>
                    <a:pt x="0" y="165531"/>
                  </a:ln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54930"/>
                  </a:lnTo>
                  <a:lnTo>
                    <a:pt x="24965" y="154930"/>
                  </a:lnTo>
                  <a:lnTo>
                    <a:pt x="24965" y="6414"/>
                  </a:lnTo>
                  <a:cubicBezTo>
                    <a:pt x="24965" y="3498"/>
                    <a:pt x="27350" y="1113"/>
                    <a:pt x="30265" y="1113"/>
                  </a:cubicBezTo>
                  <a:cubicBezTo>
                    <a:pt x="33180" y="1113"/>
                    <a:pt x="35565" y="3498"/>
                    <a:pt x="35565" y="6414"/>
                  </a:cubicBezTo>
                  <a:lnTo>
                    <a:pt x="35565" y="16553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B6246046-81C8-4C04-8F28-95CE4212BC74}"/>
                </a:ext>
              </a:extLst>
            </p:cNvPr>
            <p:cNvSpPr/>
            <p:nvPr/>
          </p:nvSpPr>
          <p:spPr>
            <a:xfrm>
              <a:off x="5489126" y="4754857"/>
              <a:ext cx="84806" cy="100707"/>
            </a:xfrm>
            <a:custGeom>
              <a:avLst/>
              <a:gdLst>
                <a:gd name="connsiteX0" fmla="*/ 5281 w 84806"/>
                <a:gd name="connsiteY0" fmla="*/ 101006 h 100707"/>
                <a:gd name="connsiteX1" fmla="*/ 1889 w 84806"/>
                <a:gd name="connsiteY1" fmla="*/ 99787 h 100707"/>
                <a:gd name="connsiteX2" fmla="*/ 1253 w 84806"/>
                <a:gd name="connsiteY2" fmla="*/ 92313 h 100707"/>
                <a:gd name="connsiteX3" fmla="*/ 76943 w 84806"/>
                <a:gd name="connsiteY3" fmla="*/ 1889 h 100707"/>
                <a:gd name="connsiteX4" fmla="*/ 84416 w 84806"/>
                <a:gd name="connsiteY4" fmla="*/ 1253 h 100707"/>
                <a:gd name="connsiteX5" fmla="*/ 85052 w 84806"/>
                <a:gd name="connsiteY5" fmla="*/ 8727 h 100707"/>
                <a:gd name="connsiteX6" fmla="*/ 9363 w 84806"/>
                <a:gd name="connsiteY6" fmla="*/ 99151 h 100707"/>
                <a:gd name="connsiteX7" fmla="*/ 5281 w 84806"/>
                <a:gd name="connsiteY7" fmla="*/ 101006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100707">
                  <a:moveTo>
                    <a:pt x="5281" y="101006"/>
                  </a:moveTo>
                  <a:cubicBezTo>
                    <a:pt x="4062" y="101006"/>
                    <a:pt x="2896" y="100582"/>
                    <a:pt x="1889" y="99787"/>
                  </a:cubicBezTo>
                  <a:cubicBezTo>
                    <a:pt x="-337" y="97932"/>
                    <a:pt x="-655" y="94593"/>
                    <a:pt x="1253" y="92313"/>
                  </a:cubicBezTo>
                  <a:lnTo>
                    <a:pt x="76943" y="1889"/>
                  </a:lnTo>
                  <a:cubicBezTo>
                    <a:pt x="78798" y="-337"/>
                    <a:pt x="82137" y="-655"/>
                    <a:pt x="84416" y="1253"/>
                  </a:cubicBezTo>
                  <a:cubicBezTo>
                    <a:pt x="86642" y="3108"/>
                    <a:pt x="86960" y="6447"/>
                    <a:pt x="85052" y="8727"/>
                  </a:cubicBezTo>
                  <a:lnTo>
                    <a:pt x="9363" y="99151"/>
                  </a:lnTo>
                  <a:cubicBezTo>
                    <a:pt x="8302" y="100317"/>
                    <a:pt x="6818" y="101006"/>
                    <a:pt x="5281" y="1010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D43B1A73-AC47-4CA1-8A0A-4813D903D77C}"/>
                </a:ext>
              </a:extLst>
            </p:cNvPr>
            <p:cNvSpPr/>
            <p:nvPr/>
          </p:nvSpPr>
          <p:spPr>
            <a:xfrm>
              <a:off x="5470724" y="4738469"/>
              <a:ext cx="84806" cy="95407"/>
            </a:xfrm>
            <a:custGeom>
              <a:avLst/>
              <a:gdLst>
                <a:gd name="connsiteX0" fmla="*/ 5291 w 84806"/>
                <a:gd name="connsiteY0" fmla="*/ 100485 h 95406"/>
                <a:gd name="connsiteX1" fmla="*/ 1898 w 84806"/>
                <a:gd name="connsiteY1" fmla="*/ 99266 h 95406"/>
                <a:gd name="connsiteX2" fmla="*/ 1209 w 84806"/>
                <a:gd name="connsiteY2" fmla="*/ 91793 h 95406"/>
                <a:gd name="connsiteX3" fmla="*/ 76475 w 84806"/>
                <a:gd name="connsiteY3" fmla="*/ 1898 h 95406"/>
                <a:gd name="connsiteX4" fmla="*/ 83948 w 84806"/>
                <a:gd name="connsiteY4" fmla="*/ 1209 h 95406"/>
                <a:gd name="connsiteX5" fmla="*/ 84637 w 84806"/>
                <a:gd name="connsiteY5" fmla="*/ 8683 h 95406"/>
                <a:gd name="connsiteX6" fmla="*/ 9372 w 84806"/>
                <a:gd name="connsiteY6" fmla="*/ 98577 h 95406"/>
                <a:gd name="connsiteX7" fmla="*/ 5291 w 84806"/>
                <a:gd name="connsiteY7" fmla="*/ 100485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95406">
                  <a:moveTo>
                    <a:pt x="5291" y="100485"/>
                  </a:moveTo>
                  <a:cubicBezTo>
                    <a:pt x="4071" y="100485"/>
                    <a:pt x="2906" y="100061"/>
                    <a:pt x="1898" y="99266"/>
                  </a:cubicBezTo>
                  <a:cubicBezTo>
                    <a:pt x="-328" y="97411"/>
                    <a:pt x="-646" y="94019"/>
                    <a:pt x="1209" y="91793"/>
                  </a:cubicBezTo>
                  <a:lnTo>
                    <a:pt x="76475" y="1898"/>
                  </a:lnTo>
                  <a:cubicBezTo>
                    <a:pt x="78330" y="-328"/>
                    <a:pt x="81722" y="-646"/>
                    <a:pt x="83948" y="1209"/>
                  </a:cubicBezTo>
                  <a:cubicBezTo>
                    <a:pt x="86174" y="3064"/>
                    <a:pt x="86492" y="6456"/>
                    <a:pt x="84637" y="8683"/>
                  </a:cubicBezTo>
                  <a:lnTo>
                    <a:pt x="9372" y="98577"/>
                  </a:lnTo>
                  <a:cubicBezTo>
                    <a:pt x="8312" y="99849"/>
                    <a:pt x="6775" y="100485"/>
                    <a:pt x="5291" y="1004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A48735AB-E277-4D53-91D5-8B848529B75E}"/>
                </a:ext>
              </a:extLst>
            </p:cNvPr>
            <p:cNvSpPr/>
            <p:nvPr/>
          </p:nvSpPr>
          <p:spPr>
            <a:xfrm>
              <a:off x="5586894" y="4750593"/>
              <a:ext cx="26502" cy="15901"/>
            </a:xfrm>
            <a:custGeom>
              <a:avLst/>
              <a:gdLst>
                <a:gd name="connsiteX0" fmla="*/ 22955 w 26501"/>
                <a:gd name="connsiteY0" fmla="*/ 20782 h 15901"/>
                <a:gd name="connsiteX1" fmla="*/ 20305 w 26501"/>
                <a:gd name="connsiteY1" fmla="*/ 20092 h 15901"/>
                <a:gd name="connsiteX2" fmla="*/ 2654 w 26501"/>
                <a:gd name="connsiteY2" fmla="*/ 9916 h 15901"/>
                <a:gd name="connsiteX3" fmla="*/ 693 w 26501"/>
                <a:gd name="connsiteY3" fmla="*/ 2654 h 15901"/>
                <a:gd name="connsiteX4" fmla="*/ 7955 w 26501"/>
                <a:gd name="connsiteY4" fmla="*/ 693 h 15901"/>
                <a:gd name="connsiteX5" fmla="*/ 25605 w 26501"/>
                <a:gd name="connsiteY5" fmla="*/ 10870 h 15901"/>
                <a:gd name="connsiteX6" fmla="*/ 27566 w 26501"/>
                <a:gd name="connsiteY6" fmla="*/ 18131 h 15901"/>
                <a:gd name="connsiteX7" fmla="*/ 22955 w 26501"/>
                <a:gd name="connsiteY7" fmla="*/ 2078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15901">
                  <a:moveTo>
                    <a:pt x="22955" y="20782"/>
                  </a:moveTo>
                  <a:cubicBezTo>
                    <a:pt x="22054" y="20782"/>
                    <a:pt x="21153" y="20570"/>
                    <a:pt x="20305" y="20092"/>
                  </a:cubicBezTo>
                  <a:lnTo>
                    <a:pt x="2654" y="9916"/>
                  </a:lnTo>
                  <a:cubicBezTo>
                    <a:pt x="110" y="8432"/>
                    <a:pt x="-738" y="5198"/>
                    <a:pt x="693" y="2654"/>
                  </a:cubicBezTo>
                  <a:cubicBezTo>
                    <a:pt x="2124" y="110"/>
                    <a:pt x="5410" y="-738"/>
                    <a:pt x="7955" y="693"/>
                  </a:cubicBezTo>
                  <a:lnTo>
                    <a:pt x="25605" y="10870"/>
                  </a:lnTo>
                  <a:cubicBezTo>
                    <a:pt x="28149" y="12354"/>
                    <a:pt x="28997" y="15587"/>
                    <a:pt x="27566" y="18131"/>
                  </a:cubicBezTo>
                  <a:cubicBezTo>
                    <a:pt x="26559" y="19828"/>
                    <a:pt x="24810" y="20782"/>
                    <a:pt x="22955" y="207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A7326A5C-5E9E-4931-AB53-E1A1272AF7FA}"/>
                </a:ext>
              </a:extLst>
            </p:cNvPr>
            <p:cNvSpPr/>
            <p:nvPr/>
          </p:nvSpPr>
          <p:spPr>
            <a:xfrm>
              <a:off x="5598290" y="4728384"/>
              <a:ext cx="31802" cy="21202"/>
            </a:xfrm>
            <a:custGeom>
              <a:avLst/>
              <a:gdLst>
                <a:gd name="connsiteX0" fmla="*/ 31701 w 31802"/>
                <a:gd name="connsiteY0" fmla="*/ 25764 h 21201"/>
                <a:gd name="connsiteX1" fmla="*/ 29050 w 31802"/>
                <a:gd name="connsiteY1" fmla="*/ 25075 h 21201"/>
                <a:gd name="connsiteX2" fmla="*/ 2654 w 31802"/>
                <a:gd name="connsiteY2" fmla="*/ 9916 h 21201"/>
                <a:gd name="connsiteX3" fmla="*/ 693 w 31802"/>
                <a:gd name="connsiteY3" fmla="*/ 2654 h 21201"/>
                <a:gd name="connsiteX4" fmla="*/ 7955 w 31802"/>
                <a:gd name="connsiteY4" fmla="*/ 693 h 21201"/>
                <a:gd name="connsiteX5" fmla="*/ 34351 w 31802"/>
                <a:gd name="connsiteY5" fmla="*/ 15852 h 21201"/>
                <a:gd name="connsiteX6" fmla="*/ 36312 w 31802"/>
                <a:gd name="connsiteY6" fmla="*/ 23114 h 21201"/>
                <a:gd name="connsiteX7" fmla="*/ 31701 w 31802"/>
                <a:gd name="connsiteY7" fmla="*/ 2576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21201">
                  <a:moveTo>
                    <a:pt x="31701" y="25764"/>
                  </a:moveTo>
                  <a:cubicBezTo>
                    <a:pt x="30799" y="25764"/>
                    <a:pt x="29898" y="25552"/>
                    <a:pt x="29050" y="25075"/>
                  </a:cubicBezTo>
                  <a:lnTo>
                    <a:pt x="2654" y="9916"/>
                  </a:lnTo>
                  <a:cubicBezTo>
                    <a:pt x="110" y="8485"/>
                    <a:pt x="-738" y="5198"/>
                    <a:pt x="693" y="2654"/>
                  </a:cubicBezTo>
                  <a:cubicBezTo>
                    <a:pt x="2177" y="110"/>
                    <a:pt x="5410" y="-738"/>
                    <a:pt x="7955" y="693"/>
                  </a:cubicBezTo>
                  <a:lnTo>
                    <a:pt x="34351" y="15852"/>
                  </a:lnTo>
                  <a:cubicBezTo>
                    <a:pt x="36895" y="17283"/>
                    <a:pt x="37743" y="20570"/>
                    <a:pt x="36312" y="23114"/>
                  </a:cubicBezTo>
                  <a:cubicBezTo>
                    <a:pt x="35305" y="24810"/>
                    <a:pt x="33556" y="25764"/>
                    <a:pt x="31701" y="257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D1EE631-65FF-4EFD-A2C9-FC328AA1D639}"/>
                </a:ext>
              </a:extLst>
            </p:cNvPr>
            <p:cNvSpPr/>
            <p:nvPr/>
          </p:nvSpPr>
          <p:spPr>
            <a:xfrm>
              <a:off x="5421208" y="4825704"/>
              <a:ext cx="79506" cy="79506"/>
            </a:xfrm>
            <a:custGeom>
              <a:avLst/>
              <a:gdLst>
                <a:gd name="connsiteX0" fmla="*/ 41237 w 79505"/>
                <a:gd name="connsiteY0" fmla="*/ 82421 h 79505"/>
                <a:gd name="connsiteX1" fmla="*/ 25177 w 79505"/>
                <a:gd name="connsiteY1" fmla="*/ 79188 h 79505"/>
                <a:gd name="connsiteX2" fmla="*/ 0 w 79505"/>
                <a:gd name="connsiteY2" fmla="*/ 41184 h 79505"/>
                <a:gd name="connsiteX3" fmla="*/ 41290 w 79505"/>
                <a:gd name="connsiteY3" fmla="*/ 0 h 79505"/>
                <a:gd name="connsiteX4" fmla="*/ 56926 w 79505"/>
                <a:gd name="connsiteY4" fmla="*/ 3127 h 79505"/>
                <a:gd name="connsiteX5" fmla="*/ 77969 w 79505"/>
                <a:gd name="connsiteY5" fmla="*/ 22474 h 79505"/>
                <a:gd name="connsiteX6" fmla="*/ 82474 w 79505"/>
                <a:gd name="connsiteY6" fmla="*/ 41237 h 79505"/>
                <a:gd name="connsiteX7" fmla="*/ 53905 w 79505"/>
                <a:gd name="connsiteY7" fmla="*/ 80513 h 79505"/>
                <a:gd name="connsiteX8" fmla="*/ 41237 w 79505"/>
                <a:gd name="connsiteY8" fmla="*/ 82421 h 79505"/>
                <a:gd name="connsiteX9" fmla="*/ 41237 w 79505"/>
                <a:gd name="connsiteY9" fmla="*/ 10548 h 79505"/>
                <a:gd name="connsiteX10" fmla="*/ 10548 w 79505"/>
                <a:gd name="connsiteY10" fmla="*/ 41131 h 79505"/>
                <a:gd name="connsiteX11" fmla="*/ 29311 w 79505"/>
                <a:gd name="connsiteY11" fmla="*/ 69382 h 79505"/>
                <a:gd name="connsiteX12" fmla="*/ 50619 w 79505"/>
                <a:gd name="connsiteY12" fmla="*/ 70336 h 79505"/>
                <a:gd name="connsiteX13" fmla="*/ 71873 w 79505"/>
                <a:gd name="connsiteY13" fmla="*/ 41131 h 79505"/>
                <a:gd name="connsiteX14" fmla="*/ 68534 w 79505"/>
                <a:gd name="connsiteY14" fmla="*/ 27244 h 79505"/>
                <a:gd name="connsiteX15" fmla="*/ 68534 w 79505"/>
                <a:gd name="connsiteY15" fmla="*/ 27191 h 79505"/>
                <a:gd name="connsiteX16" fmla="*/ 52898 w 79505"/>
                <a:gd name="connsiteY16" fmla="*/ 12827 h 79505"/>
                <a:gd name="connsiteX17" fmla="*/ 41237 w 79505"/>
                <a:gd name="connsiteY17" fmla="*/ 1054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05" h="79505">
                  <a:moveTo>
                    <a:pt x="41237" y="82421"/>
                  </a:moveTo>
                  <a:cubicBezTo>
                    <a:pt x="35618" y="82421"/>
                    <a:pt x="30212" y="81308"/>
                    <a:pt x="25177" y="79188"/>
                  </a:cubicBezTo>
                  <a:cubicBezTo>
                    <a:pt x="9859" y="72721"/>
                    <a:pt x="0" y="57774"/>
                    <a:pt x="0" y="41184"/>
                  </a:cubicBezTo>
                  <a:cubicBezTo>
                    <a:pt x="0" y="18446"/>
                    <a:pt x="18498" y="0"/>
                    <a:pt x="41290" y="0"/>
                  </a:cubicBezTo>
                  <a:cubicBezTo>
                    <a:pt x="46802" y="0"/>
                    <a:pt x="52103" y="1060"/>
                    <a:pt x="56926" y="3127"/>
                  </a:cubicBezTo>
                  <a:cubicBezTo>
                    <a:pt x="65990" y="6732"/>
                    <a:pt x="73463" y="13622"/>
                    <a:pt x="77969" y="22474"/>
                  </a:cubicBezTo>
                  <a:cubicBezTo>
                    <a:pt x="80937" y="28198"/>
                    <a:pt x="82474" y="34665"/>
                    <a:pt x="82474" y="41237"/>
                  </a:cubicBezTo>
                  <a:cubicBezTo>
                    <a:pt x="82474" y="59206"/>
                    <a:pt x="70972" y="75001"/>
                    <a:pt x="53905" y="80513"/>
                  </a:cubicBezTo>
                  <a:cubicBezTo>
                    <a:pt x="49771" y="81785"/>
                    <a:pt x="45530" y="82421"/>
                    <a:pt x="41237" y="82421"/>
                  </a:cubicBezTo>
                  <a:close/>
                  <a:moveTo>
                    <a:pt x="41237" y="10548"/>
                  </a:moveTo>
                  <a:cubicBezTo>
                    <a:pt x="24329" y="10548"/>
                    <a:pt x="10548" y="24276"/>
                    <a:pt x="10548" y="41131"/>
                  </a:cubicBezTo>
                  <a:cubicBezTo>
                    <a:pt x="10548" y="53481"/>
                    <a:pt x="17915" y="64559"/>
                    <a:pt x="29311" y="69382"/>
                  </a:cubicBezTo>
                  <a:cubicBezTo>
                    <a:pt x="35884" y="72191"/>
                    <a:pt x="43622" y="72562"/>
                    <a:pt x="50619" y="70336"/>
                  </a:cubicBezTo>
                  <a:cubicBezTo>
                    <a:pt x="63340" y="66255"/>
                    <a:pt x="71873" y="54488"/>
                    <a:pt x="71873" y="41131"/>
                  </a:cubicBezTo>
                  <a:cubicBezTo>
                    <a:pt x="71873" y="36255"/>
                    <a:pt x="70707" y="31431"/>
                    <a:pt x="68534" y="27244"/>
                  </a:cubicBezTo>
                  <a:lnTo>
                    <a:pt x="68534" y="27191"/>
                  </a:lnTo>
                  <a:cubicBezTo>
                    <a:pt x="65195" y="20619"/>
                    <a:pt x="59629" y="15530"/>
                    <a:pt x="52898" y="12827"/>
                  </a:cubicBezTo>
                  <a:cubicBezTo>
                    <a:pt x="49187" y="11343"/>
                    <a:pt x="45318" y="10548"/>
                    <a:pt x="41237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3ADD82DE-DD6A-40A0-9733-18A2B214F694}"/>
                </a:ext>
              </a:extLst>
            </p:cNvPr>
            <p:cNvSpPr/>
            <p:nvPr/>
          </p:nvSpPr>
          <p:spPr>
            <a:xfrm>
              <a:off x="5544018" y="4701304"/>
              <a:ext cx="63605" cy="63605"/>
            </a:xfrm>
            <a:custGeom>
              <a:avLst/>
              <a:gdLst>
                <a:gd name="connsiteX0" fmla="*/ 32438 w 63604"/>
                <a:gd name="connsiteY0" fmla="*/ 64877 h 63604"/>
                <a:gd name="connsiteX1" fmla="*/ 0 w 63604"/>
                <a:gd name="connsiteY1" fmla="*/ 32438 h 63604"/>
                <a:gd name="connsiteX2" fmla="*/ 32438 w 63604"/>
                <a:gd name="connsiteY2" fmla="*/ 0 h 63604"/>
                <a:gd name="connsiteX3" fmla="*/ 64877 w 63604"/>
                <a:gd name="connsiteY3" fmla="*/ 32438 h 63604"/>
                <a:gd name="connsiteX4" fmla="*/ 32438 w 63604"/>
                <a:gd name="connsiteY4" fmla="*/ 64877 h 63604"/>
                <a:gd name="connsiteX5" fmla="*/ 32438 w 63604"/>
                <a:gd name="connsiteY5" fmla="*/ 10601 h 63604"/>
                <a:gd name="connsiteX6" fmla="*/ 10601 w 63604"/>
                <a:gd name="connsiteY6" fmla="*/ 32438 h 63604"/>
                <a:gd name="connsiteX7" fmla="*/ 32438 w 63604"/>
                <a:gd name="connsiteY7" fmla="*/ 54276 h 63604"/>
                <a:gd name="connsiteX8" fmla="*/ 54276 w 63604"/>
                <a:gd name="connsiteY8" fmla="*/ 32438 h 63604"/>
                <a:gd name="connsiteX9" fmla="*/ 32438 w 63604"/>
                <a:gd name="connsiteY9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2438" y="64877"/>
                  </a:moveTo>
                  <a:cubicBezTo>
                    <a:pt x="14576" y="64877"/>
                    <a:pt x="0" y="50301"/>
                    <a:pt x="0" y="32438"/>
                  </a:cubicBezTo>
                  <a:cubicBezTo>
                    <a:pt x="0" y="14576"/>
                    <a:pt x="14576" y="0"/>
                    <a:pt x="32438" y="0"/>
                  </a:cubicBezTo>
                  <a:cubicBezTo>
                    <a:pt x="50301" y="0"/>
                    <a:pt x="64877" y="14576"/>
                    <a:pt x="64877" y="32438"/>
                  </a:cubicBezTo>
                  <a:cubicBezTo>
                    <a:pt x="64877" y="50301"/>
                    <a:pt x="50354" y="64877"/>
                    <a:pt x="32438" y="64877"/>
                  </a:cubicBezTo>
                  <a:close/>
                  <a:moveTo>
                    <a:pt x="32438" y="10601"/>
                  </a:moveTo>
                  <a:cubicBezTo>
                    <a:pt x="20407" y="10601"/>
                    <a:pt x="10601" y="20406"/>
                    <a:pt x="10601" y="32438"/>
                  </a:cubicBezTo>
                  <a:cubicBezTo>
                    <a:pt x="10601" y="44470"/>
                    <a:pt x="20407" y="54276"/>
                    <a:pt x="32438" y="54276"/>
                  </a:cubicBezTo>
                  <a:cubicBezTo>
                    <a:pt x="44470" y="54276"/>
                    <a:pt x="54276" y="44470"/>
                    <a:pt x="54276" y="32438"/>
                  </a:cubicBezTo>
                  <a:cubicBezTo>
                    <a:pt x="54276" y="20406"/>
                    <a:pt x="44523" y="10601"/>
                    <a:pt x="3243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9F1F3AA2-2C28-408E-9CAD-44EFD8F0AD3F}"/>
                </a:ext>
              </a:extLst>
            </p:cNvPr>
            <p:cNvSpPr/>
            <p:nvPr/>
          </p:nvSpPr>
          <p:spPr>
            <a:xfrm>
              <a:off x="5586125" y="4732438"/>
              <a:ext cx="164312" cy="116608"/>
            </a:xfrm>
            <a:custGeom>
              <a:avLst/>
              <a:gdLst>
                <a:gd name="connsiteX0" fmla="*/ 8406 w 164311"/>
                <a:gd name="connsiteY0" fmla="*/ 121463 h 116608"/>
                <a:gd name="connsiteX1" fmla="*/ 6392 w 164311"/>
                <a:gd name="connsiteY1" fmla="*/ 116587 h 116608"/>
                <a:gd name="connsiteX2" fmla="*/ 52134 w 164311"/>
                <a:gd name="connsiteY2" fmla="*/ 6392 h 116608"/>
                <a:gd name="connsiteX3" fmla="*/ 162329 w 164311"/>
                <a:gd name="connsiteY3" fmla="*/ 52134 h 116608"/>
                <a:gd name="connsiteX4" fmla="*/ 164343 w 164311"/>
                <a:gd name="connsiteY4" fmla="*/ 57011 h 116608"/>
                <a:gd name="connsiteX5" fmla="*/ 8406 w 164311"/>
                <a:gd name="connsiteY5" fmla="*/ 121463 h 116608"/>
                <a:gd name="connsiteX6" fmla="*/ 84255 w 164311"/>
                <a:gd name="connsiteY6" fmla="*/ 10579 h 116608"/>
                <a:gd name="connsiteX7" fmla="*/ 56163 w 164311"/>
                <a:gd name="connsiteY7" fmla="*/ 16145 h 116608"/>
                <a:gd name="connsiteX8" fmla="*/ 14290 w 164311"/>
                <a:gd name="connsiteY8" fmla="*/ 107523 h 116608"/>
                <a:gd name="connsiteX9" fmla="*/ 150297 w 164311"/>
                <a:gd name="connsiteY9" fmla="*/ 51339 h 116608"/>
                <a:gd name="connsiteX10" fmla="*/ 84255 w 164311"/>
                <a:gd name="connsiteY10" fmla="*/ 10579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4311" h="116608">
                  <a:moveTo>
                    <a:pt x="8406" y="121463"/>
                  </a:moveTo>
                  <a:lnTo>
                    <a:pt x="6392" y="116587"/>
                  </a:lnTo>
                  <a:cubicBezTo>
                    <a:pt x="-11364" y="73601"/>
                    <a:pt x="9148" y="24148"/>
                    <a:pt x="52134" y="6392"/>
                  </a:cubicBezTo>
                  <a:cubicBezTo>
                    <a:pt x="95120" y="-11364"/>
                    <a:pt x="144573" y="9148"/>
                    <a:pt x="162329" y="52134"/>
                  </a:cubicBezTo>
                  <a:lnTo>
                    <a:pt x="164343" y="57011"/>
                  </a:lnTo>
                  <a:lnTo>
                    <a:pt x="8406" y="121463"/>
                  </a:lnTo>
                  <a:close/>
                  <a:moveTo>
                    <a:pt x="84255" y="10579"/>
                  </a:moveTo>
                  <a:cubicBezTo>
                    <a:pt x="74873" y="10579"/>
                    <a:pt x="65385" y="12381"/>
                    <a:pt x="56163" y="16145"/>
                  </a:cubicBezTo>
                  <a:cubicBezTo>
                    <a:pt x="20226" y="30986"/>
                    <a:pt x="2258" y="71163"/>
                    <a:pt x="14290" y="107523"/>
                  </a:cubicBezTo>
                  <a:lnTo>
                    <a:pt x="150297" y="51339"/>
                  </a:lnTo>
                  <a:cubicBezTo>
                    <a:pt x="137577" y="25845"/>
                    <a:pt x="111551" y="10579"/>
                    <a:pt x="84255" y="1057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FDF6AFC0-BDFE-4172-9D66-085CFF565DAD}"/>
                </a:ext>
              </a:extLst>
            </p:cNvPr>
            <p:cNvSpPr/>
            <p:nvPr/>
          </p:nvSpPr>
          <p:spPr>
            <a:xfrm>
              <a:off x="5618298" y="4792015"/>
              <a:ext cx="106008" cy="79506"/>
            </a:xfrm>
            <a:custGeom>
              <a:avLst/>
              <a:gdLst>
                <a:gd name="connsiteX0" fmla="*/ 52187 w 106007"/>
                <a:gd name="connsiteY0" fmla="*/ 80756 h 79505"/>
                <a:gd name="connsiteX1" fmla="*/ 30668 w 106007"/>
                <a:gd name="connsiteY1" fmla="*/ 76410 h 79505"/>
                <a:gd name="connsiteX2" fmla="*/ 403 w 106007"/>
                <a:gd name="connsiteY2" fmla="*/ 46092 h 79505"/>
                <a:gd name="connsiteX3" fmla="*/ 3265 w 106007"/>
                <a:gd name="connsiteY3" fmla="*/ 39149 h 79505"/>
                <a:gd name="connsiteX4" fmla="*/ 10208 w 106007"/>
                <a:gd name="connsiteY4" fmla="*/ 42011 h 79505"/>
                <a:gd name="connsiteX5" fmla="*/ 34749 w 106007"/>
                <a:gd name="connsiteY5" fmla="*/ 66604 h 79505"/>
                <a:gd name="connsiteX6" fmla="*/ 69467 w 106007"/>
                <a:gd name="connsiteY6" fmla="*/ 66658 h 79505"/>
                <a:gd name="connsiteX7" fmla="*/ 94060 w 106007"/>
                <a:gd name="connsiteY7" fmla="*/ 42117 h 79505"/>
                <a:gd name="connsiteX8" fmla="*/ 94113 w 106007"/>
                <a:gd name="connsiteY8" fmla="*/ 7346 h 79505"/>
                <a:gd name="connsiteX9" fmla="*/ 96976 w 106007"/>
                <a:gd name="connsiteY9" fmla="*/ 403 h 79505"/>
                <a:gd name="connsiteX10" fmla="*/ 103919 w 106007"/>
                <a:gd name="connsiteY10" fmla="*/ 3265 h 79505"/>
                <a:gd name="connsiteX11" fmla="*/ 103866 w 106007"/>
                <a:gd name="connsiteY11" fmla="*/ 46145 h 79505"/>
                <a:gd name="connsiteX12" fmla="*/ 73548 w 106007"/>
                <a:gd name="connsiteY12" fmla="*/ 76410 h 79505"/>
                <a:gd name="connsiteX13" fmla="*/ 52187 w 106007"/>
                <a:gd name="connsiteY13" fmla="*/ 80756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6007" h="79505">
                  <a:moveTo>
                    <a:pt x="52187" y="80756"/>
                  </a:moveTo>
                  <a:cubicBezTo>
                    <a:pt x="44926" y="80756"/>
                    <a:pt x="37611" y="79325"/>
                    <a:pt x="30668" y="76410"/>
                  </a:cubicBezTo>
                  <a:cubicBezTo>
                    <a:pt x="16834" y="70686"/>
                    <a:pt x="6127" y="59873"/>
                    <a:pt x="403" y="46092"/>
                  </a:cubicBezTo>
                  <a:cubicBezTo>
                    <a:pt x="-710" y="43389"/>
                    <a:pt x="562" y="40261"/>
                    <a:pt x="3265" y="39149"/>
                  </a:cubicBezTo>
                  <a:cubicBezTo>
                    <a:pt x="5968" y="38035"/>
                    <a:pt x="9095" y="39307"/>
                    <a:pt x="10208" y="42011"/>
                  </a:cubicBezTo>
                  <a:cubicBezTo>
                    <a:pt x="14820" y="53194"/>
                    <a:pt x="23565" y="61940"/>
                    <a:pt x="34749" y="66604"/>
                  </a:cubicBezTo>
                  <a:cubicBezTo>
                    <a:pt x="45933" y="71269"/>
                    <a:pt x="58283" y="71269"/>
                    <a:pt x="69467" y="66658"/>
                  </a:cubicBezTo>
                  <a:cubicBezTo>
                    <a:pt x="80651" y="62046"/>
                    <a:pt x="89396" y="53300"/>
                    <a:pt x="94060" y="42117"/>
                  </a:cubicBezTo>
                  <a:cubicBezTo>
                    <a:pt x="98725" y="30933"/>
                    <a:pt x="98725" y="18583"/>
                    <a:pt x="94113" y="7346"/>
                  </a:cubicBezTo>
                  <a:cubicBezTo>
                    <a:pt x="93000" y="4643"/>
                    <a:pt x="94272" y="1516"/>
                    <a:pt x="96976" y="403"/>
                  </a:cubicBezTo>
                  <a:cubicBezTo>
                    <a:pt x="99679" y="-710"/>
                    <a:pt x="102806" y="562"/>
                    <a:pt x="103919" y="3265"/>
                  </a:cubicBezTo>
                  <a:cubicBezTo>
                    <a:pt x="109644" y="17099"/>
                    <a:pt x="109591" y="32311"/>
                    <a:pt x="103866" y="46145"/>
                  </a:cubicBezTo>
                  <a:cubicBezTo>
                    <a:pt x="98142" y="59979"/>
                    <a:pt x="87382" y="70739"/>
                    <a:pt x="73548" y="76410"/>
                  </a:cubicBezTo>
                  <a:cubicBezTo>
                    <a:pt x="66604" y="79378"/>
                    <a:pt x="59396" y="80756"/>
                    <a:pt x="52187" y="807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4" name="Group 783">
            <a:extLst>
              <a:ext uri="{FF2B5EF4-FFF2-40B4-BE49-F238E27FC236}">
                <a16:creationId xmlns:a16="http://schemas.microsoft.com/office/drawing/2014/main" id="{00B8FB15-3375-4337-A527-6E90538ABAE5}"/>
              </a:ext>
            </a:extLst>
          </p:cNvPr>
          <p:cNvGrpSpPr/>
          <p:nvPr/>
        </p:nvGrpSpPr>
        <p:grpSpPr>
          <a:xfrm>
            <a:off x="6407955" y="4661350"/>
            <a:ext cx="429703" cy="460422"/>
            <a:chOff x="6445243" y="4701304"/>
            <a:chExt cx="355126" cy="380514"/>
          </a:xfrm>
        </p:grpSpPr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8BE73273-D8F5-4828-87C7-70C67B9518EC}"/>
                </a:ext>
              </a:extLst>
            </p:cNvPr>
            <p:cNvSpPr/>
            <p:nvPr/>
          </p:nvSpPr>
          <p:spPr>
            <a:xfrm>
              <a:off x="6445243" y="4792470"/>
              <a:ext cx="355126" cy="180213"/>
            </a:xfrm>
            <a:custGeom>
              <a:avLst/>
              <a:gdLst>
                <a:gd name="connsiteX0" fmla="*/ 0 w 355125"/>
                <a:gd name="connsiteY0" fmla="*/ 183499 h 180213"/>
                <a:gd name="connsiteX1" fmla="*/ 0 w 355125"/>
                <a:gd name="connsiteY1" fmla="*/ 178199 h 180213"/>
                <a:gd name="connsiteX2" fmla="*/ 178093 w 355125"/>
                <a:gd name="connsiteY2" fmla="*/ 0 h 180213"/>
                <a:gd name="connsiteX3" fmla="*/ 178093 w 355125"/>
                <a:gd name="connsiteY3" fmla="*/ 0 h 180213"/>
                <a:gd name="connsiteX4" fmla="*/ 178146 w 355125"/>
                <a:gd name="connsiteY4" fmla="*/ 0 h 180213"/>
                <a:gd name="connsiteX5" fmla="*/ 356292 w 355125"/>
                <a:gd name="connsiteY5" fmla="*/ 178093 h 180213"/>
                <a:gd name="connsiteX6" fmla="*/ 356292 w 355125"/>
                <a:gd name="connsiteY6" fmla="*/ 183393 h 180213"/>
                <a:gd name="connsiteX7" fmla="*/ 0 w 355125"/>
                <a:gd name="connsiteY7" fmla="*/ 183499 h 180213"/>
                <a:gd name="connsiteX8" fmla="*/ 178093 w 355125"/>
                <a:gd name="connsiteY8" fmla="*/ 10601 h 180213"/>
                <a:gd name="connsiteX9" fmla="*/ 10654 w 355125"/>
                <a:gd name="connsiteY9" fmla="*/ 172899 h 180213"/>
                <a:gd name="connsiteX10" fmla="*/ 345585 w 355125"/>
                <a:gd name="connsiteY10" fmla="*/ 172792 h 180213"/>
                <a:gd name="connsiteX11" fmla="*/ 178093 w 355125"/>
                <a:gd name="connsiteY11" fmla="*/ 10601 h 180213"/>
                <a:gd name="connsiteX12" fmla="*/ 178093 w 355125"/>
                <a:gd name="connsiteY12" fmla="*/ 10601 h 180213"/>
                <a:gd name="connsiteX13" fmla="*/ 178093 w 355125"/>
                <a:gd name="connsiteY13" fmla="*/ 10601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5125" h="180213">
                  <a:moveTo>
                    <a:pt x="0" y="183499"/>
                  </a:moveTo>
                  <a:lnTo>
                    <a:pt x="0" y="178199"/>
                  </a:lnTo>
                  <a:cubicBezTo>
                    <a:pt x="0" y="79983"/>
                    <a:pt x="79877" y="53"/>
                    <a:pt x="178093" y="0"/>
                  </a:cubicBezTo>
                  <a:lnTo>
                    <a:pt x="178093" y="0"/>
                  </a:lnTo>
                  <a:cubicBezTo>
                    <a:pt x="178093" y="0"/>
                    <a:pt x="178146" y="0"/>
                    <a:pt x="178146" y="0"/>
                  </a:cubicBezTo>
                  <a:cubicBezTo>
                    <a:pt x="276362" y="0"/>
                    <a:pt x="356239" y="79877"/>
                    <a:pt x="356292" y="178093"/>
                  </a:cubicBezTo>
                  <a:lnTo>
                    <a:pt x="356292" y="183393"/>
                  </a:lnTo>
                  <a:lnTo>
                    <a:pt x="0" y="183499"/>
                  </a:lnTo>
                  <a:close/>
                  <a:moveTo>
                    <a:pt x="178093" y="10601"/>
                  </a:moveTo>
                  <a:cubicBezTo>
                    <a:pt x="87456" y="10601"/>
                    <a:pt x="13463" y="82951"/>
                    <a:pt x="10654" y="172899"/>
                  </a:cubicBezTo>
                  <a:lnTo>
                    <a:pt x="345585" y="172792"/>
                  </a:lnTo>
                  <a:cubicBezTo>
                    <a:pt x="342776" y="82898"/>
                    <a:pt x="268729" y="10601"/>
                    <a:pt x="178093" y="10601"/>
                  </a:cubicBezTo>
                  <a:cubicBezTo>
                    <a:pt x="178146" y="10601"/>
                    <a:pt x="178146" y="10601"/>
                    <a:pt x="178093" y="10601"/>
                  </a:cubicBezTo>
                  <a:lnTo>
                    <a:pt x="178093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935C4237-9E9D-4561-8E77-D2E9E320466A}"/>
                </a:ext>
              </a:extLst>
            </p:cNvPr>
            <p:cNvSpPr/>
            <p:nvPr/>
          </p:nvSpPr>
          <p:spPr>
            <a:xfrm>
              <a:off x="6507310" y="4965210"/>
              <a:ext cx="227917" cy="116608"/>
            </a:xfrm>
            <a:custGeom>
              <a:avLst/>
              <a:gdLst>
                <a:gd name="connsiteX0" fmla="*/ 116026 w 227916"/>
                <a:gd name="connsiteY0" fmla="*/ 121485 h 116608"/>
                <a:gd name="connsiteX1" fmla="*/ 34029 w 227916"/>
                <a:gd name="connsiteY1" fmla="*/ 87456 h 116608"/>
                <a:gd name="connsiteX2" fmla="*/ 0 w 227916"/>
                <a:gd name="connsiteY2" fmla="*/ 5353 h 116608"/>
                <a:gd name="connsiteX3" fmla="*/ 5300 w 227916"/>
                <a:gd name="connsiteY3" fmla="*/ 53 h 116608"/>
                <a:gd name="connsiteX4" fmla="*/ 10601 w 227916"/>
                <a:gd name="connsiteY4" fmla="*/ 5353 h 116608"/>
                <a:gd name="connsiteX5" fmla="*/ 41502 w 227916"/>
                <a:gd name="connsiteY5" fmla="*/ 79983 h 116608"/>
                <a:gd name="connsiteX6" fmla="*/ 115972 w 227916"/>
                <a:gd name="connsiteY6" fmla="*/ 110884 h 116608"/>
                <a:gd name="connsiteX7" fmla="*/ 116026 w 227916"/>
                <a:gd name="connsiteY7" fmla="*/ 110884 h 116608"/>
                <a:gd name="connsiteX8" fmla="*/ 190655 w 227916"/>
                <a:gd name="connsiteY8" fmla="*/ 79930 h 116608"/>
                <a:gd name="connsiteX9" fmla="*/ 221556 w 227916"/>
                <a:gd name="connsiteY9" fmla="*/ 5300 h 116608"/>
                <a:gd name="connsiteX10" fmla="*/ 226857 w 227916"/>
                <a:gd name="connsiteY10" fmla="*/ 0 h 116608"/>
                <a:gd name="connsiteX11" fmla="*/ 232157 w 227916"/>
                <a:gd name="connsiteY11" fmla="*/ 5300 h 116608"/>
                <a:gd name="connsiteX12" fmla="*/ 116026 w 227916"/>
                <a:gd name="connsiteY12" fmla="*/ 121485 h 116608"/>
                <a:gd name="connsiteX13" fmla="*/ 116026 w 227916"/>
                <a:gd name="connsiteY13" fmla="*/ 121485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7916" h="116608">
                  <a:moveTo>
                    <a:pt x="116026" y="121485"/>
                  </a:moveTo>
                  <a:cubicBezTo>
                    <a:pt x="85071" y="121485"/>
                    <a:pt x="55972" y="109400"/>
                    <a:pt x="34029" y="87456"/>
                  </a:cubicBezTo>
                  <a:cubicBezTo>
                    <a:pt x="12085" y="65513"/>
                    <a:pt x="0" y="36361"/>
                    <a:pt x="0" y="5353"/>
                  </a:cubicBezTo>
                  <a:cubicBezTo>
                    <a:pt x="0" y="2438"/>
                    <a:pt x="2386" y="53"/>
                    <a:pt x="5300" y="53"/>
                  </a:cubicBezTo>
                  <a:cubicBezTo>
                    <a:pt x="8216" y="53"/>
                    <a:pt x="10601" y="2438"/>
                    <a:pt x="10601" y="5353"/>
                  </a:cubicBezTo>
                  <a:cubicBezTo>
                    <a:pt x="10601" y="33552"/>
                    <a:pt x="21573" y="60000"/>
                    <a:pt x="41502" y="79983"/>
                  </a:cubicBezTo>
                  <a:cubicBezTo>
                    <a:pt x="61431" y="99912"/>
                    <a:pt x="87881" y="110884"/>
                    <a:pt x="115972" y="110884"/>
                  </a:cubicBezTo>
                  <a:cubicBezTo>
                    <a:pt x="115972" y="110884"/>
                    <a:pt x="115972" y="110884"/>
                    <a:pt x="116026" y="110884"/>
                  </a:cubicBezTo>
                  <a:cubicBezTo>
                    <a:pt x="144224" y="110884"/>
                    <a:pt x="170726" y="99912"/>
                    <a:pt x="190655" y="79930"/>
                  </a:cubicBezTo>
                  <a:cubicBezTo>
                    <a:pt x="210584" y="60000"/>
                    <a:pt x="221556" y="33498"/>
                    <a:pt x="221556" y="5300"/>
                  </a:cubicBezTo>
                  <a:cubicBezTo>
                    <a:pt x="221556" y="2385"/>
                    <a:pt x="223941" y="0"/>
                    <a:pt x="226857" y="0"/>
                  </a:cubicBezTo>
                  <a:cubicBezTo>
                    <a:pt x="229772" y="0"/>
                    <a:pt x="232157" y="2385"/>
                    <a:pt x="232157" y="5300"/>
                  </a:cubicBezTo>
                  <a:cubicBezTo>
                    <a:pt x="232157" y="69382"/>
                    <a:pt x="180107" y="121485"/>
                    <a:pt x="116026" y="121485"/>
                  </a:cubicBezTo>
                  <a:cubicBezTo>
                    <a:pt x="116026" y="121485"/>
                    <a:pt x="116026" y="121485"/>
                    <a:pt x="116026" y="1214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37647C4A-7088-427E-9C70-68A3B1271C99}"/>
                </a:ext>
              </a:extLst>
            </p:cNvPr>
            <p:cNvSpPr/>
            <p:nvPr/>
          </p:nvSpPr>
          <p:spPr>
            <a:xfrm>
              <a:off x="6629958" y="4991468"/>
              <a:ext cx="58304" cy="53004"/>
            </a:xfrm>
            <a:custGeom>
              <a:avLst/>
              <a:gdLst>
                <a:gd name="connsiteX0" fmla="*/ 7530 w 58304"/>
                <a:gd name="connsiteY0" fmla="*/ 54148 h 53003"/>
                <a:gd name="connsiteX1" fmla="*/ 5092 w 58304"/>
                <a:gd name="connsiteY1" fmla="*/ 54096 h 53003"/>
                <a:gd name="connsiteX2" fmla="*/ 4 w 58304"/>
                <a:gd name="connsiteY2" fmla="*/ 48583 h 53003"/>
                <a:gd name="connsiteX3" fmla="*/ 5516 w 58304"/>
                <a:gd name="connsiteY3" fmla="*/ 43548 h 53003"/>
                <a:gd name="connsiteX4" fmla="*/ 50410 w 58304"/>
                <a:gd name="connsiteY4" fmla="*/ 4749 h 53003"/>
                <a:gd name="connsiteX5" fmla="*/ 56241 w 58304"/>
                <a:gd name="connsiteY5" fmla="*/ 32 h 53003"/>
                <a:gd name="connsiteX6" fmla="*/ 60958 w 58304"/>
                <a:gd name="connsiteY6" fmla="*/ 5862 h 53003"/>
                <a:gd name="connsiteX7" fmla="*/ 7530 w 58304"/>
                <a:gd name="connsiteY7" fmla="*/ 5414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04" h="53003">
                  <a:moveTo>
                    <a:pt x="7530" y="54148"/>
                  </a:moveTo>
                  <a:cubicBezTo>
                    <a:pt x="6735" y="54148"/>
                    <a:pt x="5940" y="54148"/>
                    <a:pt x="5092" y="54096"/>
                  </a:cubicBezTo>
                  <a:cubicBezTo>
                    <a:pt x="2177" y="53989"/>
                    <a:pt x="-103" y="51498"/>
                    <a:pt x="4" y="48583"/>
                  </a:cubicBezTo>
                  <a:cubicBezTo>
                    <a:pt x="110" y="45668"/>
                    <a:pt x="2813" y="43442"/>
                    <a:pt x="5516" y="43548"/>
                  </a:cubicBezTo>
                  <a:cubicBezTo>
                    <a:pt x="28520" y="44555"/>
                    <a:pt x="48078" y="27541"/>
                    <a:pt x="50410" y="4749"/>
                  </a:cubicBezTo>
                  <a:cubicBezTo>
                    <a:pt x="50729" y="1834"/>
                    <a:pt x="53379" y="-286"/>
                    <a:pt x="56241" y="32"/>
                  </a:cubicBezTo>
                  <a:cubicBezTo>
                    <a:pt x="59156" y="350"/>
                    <a:pt x="61276" y="2947"/>
                    <a:pt x="60958" y="5862"/>
                  </a:cubicBezTo>
                  <a:cubicBezTo>
                    <a:pt x="58202" y="33318"/>
                    <a:pt x="34933" y="54148"/>
                    <a:pt x="7530" y="541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29D557A9-1FDD-4FE5-9F16-3A5713754975}"/>
                </a:ext>
              </a:extLst>
            </p:cNvPr>
            <p:cNvSpPr/>
            <p:nvPr/>
          </p:nvSpPr>
          <p:spPr>
            <a:xfrm>
              <a:off x="6643159" y="4922648"/>
              <a:ext cx="95407" cy="10601"/>
            </a:xfrm>
            <a:custGeom>
              <a:avLst/>
              <a:gdLst>
                <a:gd name="connsiteX0" fmla="*/ 93393 w 95406"/>
                <a:gd name="connsiteY0" fmla="*/ 10601 h 10600"/>
                <a:gd name="connsiteX1" fmla="*/ 5300 w 95406"/>
                <a:gd name="connsiteY1" fmla="*/ 10601 h 10600"/>
                <a:gd name="connsiteX2" fmla="*/ 0 w 95406"/>
                <a:gd name="connsiteY2" fmla="*/ 5300 h 10600"/>
                <a:gd name="connsiteX3" fmla="*/ 5300 w 95406"/>
                <a:gd name="connsiteY3" fmla="*/ 0 h 10600"/>
                <a:gd name="connsiteX4" fmla="*/ 93393 w 95406"/>
                <a:gd name="connsiteY4" fmla="*/ 0 h 10600"/>
                <a:gd name="connsiteX5" fmla="*/ 98693 w 95406"/>
                <a:gd name="connsiteY5" fmla="*/ 5300 h 10600"/>
                <a:gd name="connsiteX6" fmla="*/ 93393 w 954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06" h="10600">
                  <a:moveTo>
                    <a:pt x="93393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93393" y="0"/>
                  </a:lnTo>
                  <a:cubicBezTo>
                    <a:pt x="96308" y="0"/>
                    <a:pt x="98693" y="2385"/>
                    <a:pt x="98693" y="5300"/>
                  </a:cubicBezTo>
                  <a:cubicBezTo>
                    <a:pt x="98693" y="8216"/>
                    <a:pt x="96361" y="10601"/>
                    <a:pt x="9339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306B01CC-AA59-4266-99FF-EBC321014C5F}"/>
                </a:ext>
              </a:extLst>
            </p:cNvPr>
            <p:cNvSpPr/>
            <p:nvPr/>
          </p:nvSpPr>
          <p:spPr>
            <a:xfrm>
              <a:off x="6594873" y="4922648"/>
              <a:ext cx="26502" cy="10601"/>
            </a:xfrm>
            <a:custGeom>
              <a:avLst/>
              <a:gdLst>
                <a:gd name="connsiteX0" fmla="*/ 21308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1308 w 26501"/>
                <a:gd name="connsiteY4" fmla="*/ 0 h 10600"/>
                <a:gd name="connsiteX5" fmla="*/ 26608 w 26501"/>
                <a:gd name="connsiteY5" fmla="*/ 5300 h 10600"/>
                <a:gd name="connsiteX6" fmla="*/ 21308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130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308" y="0"/>
                  </a:lnTo>
                  <a:cubicBezTo>
                    <a:pt x="24222" y="0"/>
                    <a:pt x="26608" y="2385"/>
                    <a:pt x="26608" y="5300"/>
                  </a:cubicBezTo>
                  <a:cubicBezTo>
                    <a:pt x="26608" y="8216"/>
                    <a:pt x="24222" y="10601"/>
                    <a:pt x="2130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F71AC630-50ED-4F13-9982-4B90DB716B0C}"/>
                </a:ext>
              </a:extLst>
            </p:cNvPr>
            <p:cNvSpPr/>
            <p:nvPr/>
          </p:nvSpPr>
          <p:spPr>
            <a:xfrm>
              <a:off x="6504872" y="4922648"/>
              <a:ext cx="58304" cy="10601"/>
            </a:xfrm>
            <a:custGeom>
              <a:avLst/>
              <a:gdLst>
                <a:gd name="connsiteX0" fmla="*/ 55230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5230 w 58304"/>
                <a:gd name="connsiteY4" fmla="*/ 0 h 10600"/>
                <a:gd name="connsiteX5" fmla="*/ 60531 w 58304"/>
                <a:gd name="connsiteY5" fmla="*/ 5300 h 10600"/>
                <a:gd name="connsiteX6" fmla="*/ 55230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523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5230" y="0"/>
                  </a:lnTo>
                  <a:cubicBezTo>
                    <a:pt x="58145" y="0"/>
                    <a:pt x="60531" y="2385"/>
                    <a:pt x="60531" y="5300"/>
                  </a:cubicBezTo>
                  <a:cubicBezTo>
                    <a:pt x="60531" y="8216"/>
                    <a:pt x="58198" y="10601"/>
                    <a:pt x="5523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B0628E22-463C-43A1-B503-7752F9FA8211}"/>
                </a:ext>
              </a:extLst>
            </p:cNvPr>
            <p:cNvSpPr/>
            <p:nvPr/>
          </p:nvSpPr>
          <p:spPr>
            <a:xfrm>
              <a:off x="6618088" y="4701304"/>
              <a:ext cx="10601" cy="100707"/>
            </a:xfrm>
            <a:custGeom>
              <a:avLst/>
              <a:gdLst>
                <a:gd name="connsiteX0" fmla="*/ 5300 w 10600"/>
                <a:gd name="connsiteY0" fmla="*/ 101767 h 100707"/>
                <a:gd name="connsiteX1" fmla="*/ 0 w 10600"/>
                <a:gd name="connsiteY1" fmla="*/ 96467 h 100707"/>
                <a:gd name="connsiteX2" fmla="*/ 0 w 10600"/>
                <a:gd name="connsiteY2" fmla="*/ 5300 h 100707"/>
                <a:gd name="connsiteX3" fmla="*/ 5300 w 10600"/>
                <a:gd name="connsiteY3" fmla="*/ 0 h 100707"/>
                <a:gd name="connsiteX4" fmla="*/ 10601 w 10600"/>
                <a:gd name="connsiteY4" fmla="*/ 5300 h 100707"/>
                <a:gd name="connsiteX5" fmla="*/ 10601 w 10600"/>
                <a:gd name="connsiteY5" fmla="*/ 96467 h 100707"/>
                <a:gd name="connsiteX6" fmla="*/ 5300 w 10600"/>
                <a:gd name="connsiteY6" fmla="*/ 101767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0707">
                  <a:moveTo>
                    <a:pt x="5300" y="101767"/>
                  </a:moveTo>
                  <a:cubicBezTo>
                    <a:pt x="2385" y="101767"/>
                    <a:pt x="0" y="99382"/>
                    <a:pt x="0" y="9646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96467"/>
                  </a:lnTo>
                  <a:cubicBezTo>
                    <a:pt x="10601" y="99435"/>
                    <a:pt x="8216" y="101767"/>
                    <a:pt x="5300" y="1017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E4852A2D-737E-4E4F-9FDE-C56373F0908D}"/>
              </a:ext>
            </a:extLst>
          </p:cNvPr>
          <p:cNvGrpSpPr/>
          <p:nvPr/>
        </p:nvGrpSpPr>
        <p:grpSpPr>
          <a:xfrm>
            <a:off x="7447041" y="4802241"/>
            <a:ext cx="504228" cy="179577"/>
            <a:chOff x="7490797" y="4817824"/>
            <a:chExt cx="416717" cy="148411"/>
          </a:xfrm>
        </p:grpSpPr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0AF03FA-3B64-4374-A9AF-C0B0E28986CC}"/>
                </a:ext>
              </a:extLst>
            </p:cNvPr>
            <p:cNvSpPr/>
            <p:nvPr/>
          </p:nvSpPr>
          <p:spPr>
            <a:xfrm>
              <a:off x="7490797" y="4859944"/>
              <a:ext cx="259719" cy="68905"/>
            </a:xfrm>
            <a:custGeom>
              <a:avLst/>
              <a:gdLst>
                <a:gd name="connsiteX0" fmla="*/ 264277 w 259718"/>
                <a:gd name="connsiteY0" fmla="*/ 69170 h 68905"/>
                <a:gd name="connsiteX1" fmla="*/ 10442 w 259718"/>
                <a:gd name="connsiteY1" fmla="*/ 69170 h 68905"/>
                <a:gd name="connsiteX2" fmla="*/ 0 w 259718"/>
                <a:gd name="connsiteY2" fmla="*/ 58728 h 68905"/>
                <a:gd name="connsiteX3" fmla="*/ 0 w 259718"/>
                <a:gd name="connsiteY3" fmla="*/ 32968 h 68905"/>
                <a:gd name="connsiteX4" fmla="*/ 32862 w 259718"/>
                <a:gd name="connsiteY4" fmla="*/ 0 h 68905"/>
                <a:gd name="connsiteX5" fmla="*/ 263641 w 259718"/>
                <a:gd name="connsiteY5" fmla="*/ 0 h 68905"/>
                <a:gd name="connsiteX6" fmla="*/ 260514 w 259718"/>
                <a:gd name="connsiteY6" fmla="*/ 7368 h 68905"/>
                <a:gd name="connsiteX7" fmla="*/ 255372 w 259718"/>
                <a:gd name="connsiteY7" fmla="*/ 32650 h 68905"/>
                <a:gd name="connsiteX8" fmla="*/ 255372 w 259718"/>
                <a:gd name="connsiteY8" fmla="*/ 35460 h 68905"/>
                <a:gd name="connsiteX9" fmla="*/ 260885 w 259718"/>
                <a:gd name="connsiteY9" fmla="*/ 61697 h 68905"/>
                <a:gd name="connsiteX10" fmla="*/ 264277 w 259718"/>
                <a:gd name="connsiteY10" fmla="*/ 69170 h 68905"/>
                <a:gd name="connsiteX11" fmla="*/ 32915 w 259718"/>
                <a:gd name="connsiteY11" fmla="*/ 10601 h 68905"/>
                <a:gd name="connsiteX12" fmla="*/ 10654 w 259718"/>
                <a:gd name="connsiteY12" fmla="*/ 32968 h 68905"/>
                <a:gd name="connsiteX13" fmla="*/ 10654 w 259718"/>
                <a:gd name="connsiteY13" fmla="*/ 58728 h 68905"/>
                <a:gd name="connsiteX14" fmla="*/ 248429 w 259718"/>
                <a:gd name="connsiteY14" fmla="*/ 58569 h 68905"/>
                <a:gd name="connsiteX15" fmla="*/ 244825 w 259718"/>
                <a:gd name="connsiteY15" fmla="*/ 35513 h 68905"/>
                <a:gd name="connsiteX16" fmla="*/ 244825 w 259718"/>
                <a:gd name="connsiteY16" fmla="*/ 32703 h 68905"/>
                <a:gd name="connsiteX17" fmla="*/ 248111 w 259718"/>
                <a:gd name="connsiteY17" fmla="*/ 10654 h 68905"/>
                <a:gd name="connsiteX18" fmla="*/ 32915 w 259718"/>
                <a:gd name="connsiteY18" fmla="*/ 10654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9718" h="68905">
                  <a:moveTo>
                    <a:pt x="264277" y="69170"/>
                  </a:moveTo>
                  <a:lnTo>
                    <a:pt x="10442" y="69170"/>
                  </a:lnTo>
                  <a:cubicBezTo>
                    <a:pt x="4664" y="69170"/>
                    <a:pt x="0" y="64506"/>
                    <a:pt x="0" y="58728"/>
                  </a:cubicBezTo>
                  <a:lnTo>
                    <a:pt x="0" y="32968"/>
                  </a:lnTo>
                  <a:cubicBezTo>
                    <a:pt x="0" y="14788"/>
                    <a:pt x="14735" y="0"/>
                    <a:pt x="32862" y="0"/>
                  </a:cubicBezTo>
                  <a:lnTo>
                    <a:pt x="263641" y="0"/>
                  </a:lnTo>
                  <a:lnTo>
                    <a:pt x="260514" y="7368"/>
                  </a:lnTo>
                  <a:cubicBezTo>
                    <a:pt x="257122" y="15371"/>
                    <a:pt x="255372" y="23905"/>
                    <a:pt x="255372" y="32650"/>
                  </a:cubicBezTo>
                  <a:lnTo>
                    <a:pt x="255372" y="35460"/>
                  </a:lnTo>
                  <a:cubicBezTo>
                    <a:pt x="255372" y="44629"/>
                    <a:pt x="257228" y="53428"/>
                    <a:pt x="260885" y="61697"/>
                  </a:cubicBezTo>
                  <a:lnTo>
                    <a:pt x="264277" y="69170"/>
                  </a:lnTo>
                  <a:close/>
                  <a:moveTo>
                    <a:pt x="32915" y="10601"/>
                  </a:moveTo>
                  <a:cubicBezTo>
                    <a:pt x="20619" y="10601"/>
                    <a:pt x="10654" y="20619"/>
                    <a:pt x="10654" y="32968"/>
                  </a:cubicBezTo>
                  <a:lnTo>
                    <a:pt x="10654" y="58728"/>
                  </a:lnTo>
                  <a:lnTo>
                    <a:pt x="248429" y="58569"/>
                  </a:lnTo>
                  <a:cubicBezTo>
                    <a:pt x="246043" y="51149"/>
                    <a:pt x="244825" y="43410"/>
                    <a:pt x="244825" y="35513"/>
                  </a:cubicBezTo>
                  <a:lnTo>
                    <a:pt x="244825" y="32703"/>
                  </a:lnTo>
                  <a:cubicBezTo>
                    <a:pt x="244825" y="25124"/>
                    <a:pt x="245938" y="17756"/>
                    <a:pt x="248111" y="10654"/>
                  </a:cubicBezTo>
                  <a:lnTo>
                    <a:pt x="32915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28653C8B-478C-4B43-99DF-C85614C17E75}"/>
                </a:ext>
              </a:extLst>
            </p:cNvPr>
            <p:cNvSpPr/>
            <p:nvPr/>
          </p:nvSpPr>
          <p:spPr>
            <a:xfrm>
              <a:off x="7735675" y="4817824"/>
              <a:ext cx="79506" cy="148411"/>
            </a:xfrm>
            <a:custGeom>
              <a:avLst/>
              <a:gdLst>
                <a:gd name="connsiteX0" fmla="*/ 67739 w 79505"/>
                <a:gd name="connsiteY0" fmla="*/ 152474 h 148410"/>
                <a:gd name="connsiteX1" fmla="*/ 66255 w 79505"/>
                <a:gd name="connsiteY1" fmla="*/ 152368 h 148410"/>
                <a:gd name="connsiteX2" fmla="*/ 22050 w 79505"/>
                <a:gd name="connsiteY2" fmla="*/ 130902 h 148410"/>
                <a:gd name="connsiteX3" fmla="*/ 6466 w 79505"/>
                <a:gd name="connsiteY3" fmla="*/ 108163 h 148410"/>
                <a:gd name="connsiteX4" fmla="*/ 0 w 79505"/>
                <a:gd name="connsiteY4" fmla="*/ 77633 h 148410"/>
                <a:gd name="connsiteX5" fmla="*/ 0 w 79505"/>
                <a:gd name="connsiteY5" fmla="*/ 74824 h 148410"/>
                <a:gd name="connsiteX6" fmla="*/ 5936 w 79505"/>
                <a:gd name="connsiteY6" fmla="*/ 45407 h 148410"/>
                <a:gd name="connsiteX7" fmla="*/ 66255 w 79505"/>
                <a:gd name="connsiteY7" fmla="*/ 88 h 148410"/>
                <a:gd name="connsiteX8" fmla="*/ 76220 w 79505"/>
                <a:gd name="connsiteY8" fmla="*/ 3215 h 148410"/>
                <a:gd name="connsiteX9" fmla="*/ 80619 w 79505"/>
                <a:gd name="connsiteY9" fmla="*/ 12968 h 148410"/>
                <a:gd name="connsiteX10" fmla="*/ 80619 w 79505"/>
                <a:gd name="connsiteY10" fmla="*/ 139541 h 148410"/>
                <a:gd name="connsiteX11" fmla="*/ 76220 w 79505"/>
                <a:gd name="connsiteY11" fmla="*/ 149294 h 148410"/>
                <a:gd name="connsiteX12" fmla="*/ 67739 w 79505"/>
                <a:gd name="connsiteY12" fmla="*/ 152474 h 148410"/>
                <a:gd name="connsiteX13" fmla="*/ 67739 w 79505"/>
                <a:gd name="connsiteY13" fmla="*/ 10530 h 148410"/>
                <a:gd name="connsiteX14" fmla="*/ 67474 w 79505"/>
                <a:gd name="connsiteY14" fmla="*/ 10530 h 148410"/>
                <a:gd name="connsiteX15" fmla="*/ 15637 w 79505"/>
                <a:gd name="connsiteY15" fmla="*/ 49488 h 148410"/>
                <a:gd name="connsiteX16" fmla="*/ 10548 w 79505"/>
                <a:gd name="connsiteY16" fmla="*/ 74771 h 148410"/>
                <a:gd name="connsiteX17" fmla="*/ 10548 w 79505"/>
                <a:gd name="connsiteY17" fmla="*/ 77580 h 148410"/>
                <a:gd name="connsiteX18" fmla="*/ 16060 w 79505"/>
                <a:gd name="connsiteY18" fmla="*/ 103817 h 148410"/>
                <a:gd name="connsiteX19" fmla="*/ 29470 w 79505"/>
                <a:gd name="connsiteY19" fmla="*/ 123375 h 148410"/>
                <a:gd name="connsiteX20" fmla="*/ 67474 w 79505"/>
                <a:gd name="connsiteY20" fmla="*/ 141821 h 148410"/>
                <a:gd name="connsiteX21" fmla="*/ 69117 w 79505"/>
                <a:gd name="connsiteY21" fmla="*/ 141291 h 148410"/>
                <a:gd name="connsiteX22" fmla="*/ 69912 w 79505"/>
                <a:gd name="connsiteY22" fmla="*/ 139488 h 148410"/>
                <a:gd name="connsiteX23" fmla="*/ 69912 w 79505"/>
                <a:gd name="connsiteY23" fmla="*/ 12915 h 148410"/>
                <a:gd name="connsiteX24" fmla="*/ 69117 w 79505"/>
                <a:gd name="connsiteY24" fmla="*/ 11113 h 148410"/>
                <a:gd name="connsiteX25" fmla="*/ 67739 w 79505"/>
                <a:gd name="connsiteY25" fmla="*/ 10530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9505" h="148410">
                  <a:moveTo>
                    <a:pt x="67739" y="152474"/>
                  </a:moveTo>
                  <a:cubicBezTo>
                    <a:pt x="67262" y="152474"/>
                    <a:pt x="66732" y="152421"/>
                    <a:pt x="66255" y="152368"/>
                  </a:cubicBezTo>
                  <a:cubicBezTo>
                    <a:pt x="49665" y="150407"/>
                    <a:pt x="33976" y="142775"/>
                    <a:pt x="22050" y="130902"/>
                  </a:cubicBezTo>
                  <a:cubicBezTo>
                    <a:pt x="15477" y="124329"/>
                    <a:pt x="10230" y="116697"/>
                    <a:pt x="6466" y="108163"/>
                  </a:cubicBezTo>
                  <a:cubicBezTo>
                    <a:pt x="2173" y="98569"/>
                    <a:pt x="0" y="88287"/>
                    <a:pt x="0" y="77633"/>
                  </a:cubicBezTo>
                  <a:lnTo>
                    <a:pt x="0" y="74824"/>
                  </a:lnTo>
                  <a:cubicBezTo>
                    <a:pt x="0" y="64647"/>
                    <a:pt x="2014" y="54735"/>
                    <a:pt x="5936" y="45407"/>
                  </a:cubicBezTo>
                  <a:cubicBezTo>
                    <a:pt x="16484" y="20654"/>
                    <a:pt x="39594" y="3268"/>
                    <a:pt x="66255" y="88"/>
                  </a:cubicBezTo>
                  <a:cubicBezTo>
                    <a:pt x="69859" y="-336"/>
                    <a:pt x="73463" y="777"/>
                    <a:pt x="76220" y="3215"/>
                  </a:cubicBezTo>
                  <a:cubicBezTo>
                    <a:pt x="79029" y="5707"/>
                    <a:pt x="80619" y="9258"/>
                    <a:pt x="80619" y="12968"/>
                  </a:cubicBezTo>
                  <a:lnTo>
                    <a:pt x="80619" y="139541"/>
                  </a:lnTo>
                  <a:cubicBezTo>
                    <a:pt x="80619" y="143252"/>
                    <a:pt x="79029" y="146803"/>
                    <a:pt x="76220" y="149294"/>
                  </a:cubicBezTo>
                  <a:cubicBezTo>
                    <a:pt x="73835" y="151308"/>
                    <a:pt x="70813" y="152474"/>
                    <a:pt x="67739" y="152474"/>
                  </a:cubicBezTo>
                  <a:close/>
                  <a:moveTo>
                    <a:pt x="67739" y="10530"/>
                  </a:moveTo>
                  <a:cubicBezTo>
                    <a:pt x="67633" y="10530"/>
                    <a:pt x="67580" y="10530"/>
                    <a:pt x="67474" y="10530"/>
                  </a:cubicBezTo>
                  <a:cubicBezTo>
                    <a:pt x="44576" y="13286"/>
                    <a:pt x="24753" y="28180"/>
                    <a:pt x="15637" y="49488"/>
                  </a:cubicBezTo>
                  <a:cubicBezTo>
                    <a:pt x="12244" y="57491"/>
                    <a:pt x="10548" y="66025"/>
                    <a:pt x="10548" y="74771"/>
                  </a:cubicBezTo>
                  <a:lnTo>
                    <a:pt x="10548" y="77580"/>
                  </a:lnTo>
                  <a:cubicBezTo>
                    <a:pt x="10548" y="86750"/>
                    <a:pt x="12403" y="95548"/>
                    <a:pt x="16060" y="103817"/>
                  </a:cubicBezTo>
                  <a:cubicBezTo>
                    <a:pt x="19347" y="111184"/>
                    <a:pt x="23852" y="117757"/>
                    <a:pt x="29470" y="123375"/>
                  </a:cubicBezTo>
                  <a:cubicBezTo>
                    <a:pt x="39700" y="133605"/>
                    <a:pt x="53216" y="140124"/>
                    <a:pt x="67474" y="141821"/>
                  </a:cubicBezTo>
                  <a:cubicBezTo>
                    <a:pt x="68216" y="141874"/>
                    <a:pt x="68799" y="141556"/>
                    <a:pt x="69117" y="141291"/>
                  </a:cubicBezTo>
                  <a:cubicBezTo>
                    <a:pt x="69647" y="140814"/>
                    <a:pt x="69912" y="140177"/>
                    <a:pt x="69912" y="139488"/>
                  </a:cubicBezTo>
                  <a:lnTo>
                    <a:pt x="69912" y="12915"/>
                  </a:lnTo>
                  <a:cubicBezTo>
                    <a:pt x="69912" y="12226"/>
                    <a:pt x="69594" y="11590"/>
                    <a:pt x="69117" y="11113"/>
                  </a:cubicBezTo>
                  <a:cubicBezTo>
                    <a:pt x="68852" y="10848"/>
                    <a:pt x="68375" y="10530"/>
                    <a:pt x="67739" y="105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BF07E115-C252-497B-B348-3B0DC16877AF}"/>
                </a:ext>
              </a:extLst>
            </p:cNvPr>
            <p:cNvSpPr/>
            <p:nvPr/>
          </p:nvSpPr>
          <p:spPr>
            <a:xfrm>
              <a:off x="7805640" y="4828460"/>
              <a:ext cx="37103" cy="127209"/>
            </a:xfrm>
            <a:custGeom>
              <a:avLst/>
              <a:gdLst>
                <a:gd name="connsiteX0" fmla="*/ 0 w 37102"/>
                <a:gd name="connsiteY0" fmla="*/ 131078 h 127209"/>
                <a:gd name="connsiteX1" fmla="*/ 0 w 37102"/>
                <a:gd name="connsiteY1" fmla="*/ 0 h 127209"/>
                <a:gd name="connsiteX2" fmla="*/ 8480 w 37102"/>
                <a:gd name="connsiteY2" fmla="*/ 6414 h 127209"/>
                <a:gd name="connsiteX3" fmla="*/ 38003 w 37102"/>
                <a:gd name="connsiteY3" fmla="*/ 65513 h 127209"/>
                <a:gd name="connsiteX4" fmla="*/ 8480 w 37102"/>
                <a:gd name="connsiteY4" fmla="*/ 124612 h 127209"/>
                <a:gd name="connsiteX5" fmla="*/ 0 w 37102"/>
                <a:gd name="connsiteY5" fmla="*/ 131078 h 127209"/>
                <a:gd name="connsiteX6" fmla="*/ 10601 w 37102"/>
                <a:gd name="connsiteY6" fmla="*/ 22580 h 127209"/>
                <a:gd name="connsiteX7" fmla="*/ 10601 w 37102"/>
                <a:gd name="connsiteY7" fmla="*/ 108605 h 127209"/>
                <a:gd name="connsiteX8" fmla="*/ 27403 w 37102"/>
                <a:gd name="connsiteY8" fmla="*/ 65619 h 127209"/>
                <a:gd name="connsiteX9" fmla="*/ 10601 w 37102"/>
                <a:gd name="connsiteY9" fmla="*/ 22580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127209">
                  <a:moveTo>
                    <a:pt x="0" y="131078"/>
                  </a:moveTo>
                  <a:lnTo>
                    <a:pt x="0" y="0"/>
                  </a:lnTo>
                  <a:lnTo>
                    <a:pt x="8480" y="6414"/>
                  </a:lnTo>
                  <a:cubicBezTo>
                    <a:pt x="27243" y="20566"/>
                    <a:pt x="38003" y="42138"/>
                    <a:pt x="38003" y="65513"/>
                  </a:cubicBezTo>
                  <a:cubicBezTo>
                    <a:pt x="38003" y="88888"/>
                    <a:pt x="27243" y="110513"/>
                    <a:pt x="8480" y="124612"/>
                  </a:cubicBezTo>
                  <a:lnTo>
                    <a:pt x="0" y="131078"/>
                  </a:lnTo>
                  <a:close/>
                  <a:moveTo>
                    <a:pt x="10601" y="22580"/>
                  </a:moveTo>
                  <a:lnTo>
                    <a:pt x="10601" y="108605"/>
                  </a:lnTo>
                  <a:cubicBezTo>
                    <a:pt x="21413" y="96997"/>
                    <a:pt x="27403" y="81838"/>
                    <a:pt x="27403" y="65619"/>
                  </a:cubicBezTo>
                  <a:cubicBezTo>
                    <a:pt x="27403" y="49400"/>
                    <a:pt x="21413" y="34188"/>
                    <a:pt x="10601" y="225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84D38196-91C2-4207-BA91-26678F0C0D64}"/>
                </a:ext>
              </a:extLst>
            </p:cNvPr>
            <p:cNvSpPr/>
            <p:nvPr/>
          </p:nvSpPr>
          <p:spPr>
            <a:xfrm>
              <a:off x="7520797" y="4895563"/>
              <a:ext cx="90107" cy="10601"/>
            </a:xfrm>
            <a:custGeom>
              <a:avLst/>
              <a:gdLst>
                <a:gd name="connsiteX0" fmla="*/ 89841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9841 w 90106"/>
                <a:gd name="connsiteY4" fmla="*/ 0 h 10600"/>
                <a:gd name="connsiteX5" fmla="*/ 95142 w 90106"/>
                <a:gd name="connsiteY5" fmla="*/ 5300 h 10600"/>
                <a:gd name="connsiteX6" fmla="*/ 89841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984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9841" y="0"/>
                  </a:lnTo>
                  <a:cubicBezTo>
                    <a:pt x="92757" y="0"/>
                    <a:pt x="95142" y="2385"/>
                    <a:pt x="95142" y="5300"/>
                  </a:cubicBezTo>
                  <a:cubicBezTo>
                    <a:pt x="95142" y="8216"/>
                    <a:pt x="92757" y="10601"/>
                    <a:pt x="8984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B0283B6-9F81-44A6-95F7-569560AB6AD2}"/>
                </a:ext>
              </a:extLst>
            </p:cNvPr>
            <p:cNvSpPr/>
            <p:nvPr/>
          </p:nvSpPr>
          <p:spPr>
            <a:xfrm>
              <a:off x="7623677" y="4895563"/>
              <a:ext cx="15901" cy="10601"/>
            </a:xfrm>
            <a:custGeom>
              <a:avLst/>
              <a:gdLst>
                <a:gd name="connsiteX0" fmla="*/ 15054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5054 w 15901"/>
                <a:gd name="connsiteY4" fmla="*/ 0 h 10600"/>
                <a:gd name="connsiteX5" fmla="*/ 20354 w 15901"/>
                <a:gd name="connsiteY5" fmla="*/ 5300 h 10600"/>
                <a:gd name="connsiteX6" fmla="*/ 15054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5054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5054" y="0"/>
                  </a:lnTo>
                  <a:cubicBezTo>
                    <a:pt x="17968" y="0"/>
                    <a:pt x="20354" y="2385"/>
                    <a:pt x="20354" y="5300"/>
                  </a:cubicBezTo>
                  <a:cubicBezTo>
                    <a:pt x="20354" y="8216"/>
                    <a:pt x="17968" y="10601"/>
                    <a:pt x="150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17B5E8DB-B3F4-423B-8C8F-7FFBB6BE5E39}"/>
                </a:ext>
              </a:extLst>
            </p:cNvPr>
            <p:cNvSpPr/>
            <p:nvPr/>
          </p:nvSpPr>
          <p:spPr>
            <a:xfrm>
              <a:off x="7758403" y="4895559"/>
              <a:ext cx="26502" cy="37103"/>
            </a:xfrm>
            <a:custGeom>
              <a:avLst/>
              <a:gdLst>
                <a:gd name="connsiteX0" fmla="*/ 22908 w 26501"/>
                <a:gd name="connsiteY0" fmla="*/ 39280 h 37102"/>
                <a:gd name="connsiteX1" fmla="*/ 20629 w 26501"/>
                <a:gd name="connsiteY1" fmla="*/ 38749 h 37102"/>
                <a:gd name="connsiteX2" fmla="*/ 11 w 26501"/>
                <a:gd name="connsiteY2" fmla="*/ 5092 h 37102"/>
                <a:gd name="connsiteX3" fmla="*/ 5470 w 26501"/>
                <a:gd name="connsiteY3" fmla="*/ 4 h 37102"/>
                <a:gd name="connsiteX4" fmla="*/ 10611 w 26501"/>
                <a:gd name="connsiteY4" fmla="*/ 5463 h 37102"/>
                <a:gd name="connsiteX5" fmla="*/ 10611 w 26501"/>
                <a:gd name="connsiteY5" fmla="*/ 5463 h 37102"/>
                <a:gd name="connsiteX6" fmla="*/ 25187 w 26501"/>
                <a:gd name="connsiteY6" fmla="*/ 29156 h 37102"/>
                <a:gd name="connsiteX7" fmla="*/ 27732 w 26501"/>
                <a:gd name="connsiteY7" fmla="*/ 36205 h 37102"/>
                <a:gd name="connsiteX8" fmla="*/ 22908 w 26501"/>
                <a:gd name="connsiteY8" fmla="*/ 39280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01" h="37102">
                  <a:moveTo>
                    <a:pt x="22908" y="39280"/>
                  </a:moveTo>
                  <a:cubicBezTo>
                    <a:pt x="22166" y="39280"/>
                    <a:pt x="21371" y="39120"/>
                    <a:pt x="20629" y="38749"/>
                  </a:cubicBezTo>
                  <a:cubicBezTo>
                    <a:pt x="-572" y="28732"/>
                    <a:pt x="-42" y="6046"/>
                    <a:pt x="11" y="5092"/>
                  </a:cubicBezTo>
                  <a:cubicBezTo>
                    <a:pt x="117" y="2177"/>
                    <a:pt x="2555" y="-102"/>
                    <a:pt x="5470" y="4"/>
                  </a:cubicBezTo>
                  <a:cubicBezTo>
                    <a:pt x="8385" y="110"/>
                    <a:pt x="10664" y="2548"/>
                    <a:pt x="10611" y="5463"/>
                  </a:cubicBezTo>
                  <a:lnTo>
                    <a:pt x="10611" y="5463"/>
                  </a:lnTo>
                  <a:cubicBezTo>
                    <a:pt x="10611" y="6152"/>
                    <a:pt x="10399" y="22212"/>
                    <a:pt x="25187" y="29156"/>
                  </a:cubicBezTo>
                  <a:cubicBezTo>
                    <a:pt x="27838" y="30428"/>
                    <a:pt x="28951" y="33555"/>
                    <a:pt x="27732" y="36205"/>
                  </a:cubicBezTo>
                  <a:cubicBezTo>
                    <a:pt x="26830" y="38166"/>
                    <a:pt x="24922" y="39280"/>
                    <a:pt x="22908" y="392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E6717E24-FE89-4507-80CC-31BC5B536E66}"/>
                </a:ext>
              </a:extLst>
            </p:cNvPr>
            <p:cNvSpPr/>
            <p:nvPr/>
          </p:nvSpPr>
          <p:spPr>
            <a:xfrm>
              <a:off x="7849037" y="4821503"/>
              <a:ext cx="31802" cy="31802"/>
            </a:xfrm>
            <a:custGeom>
              <a:avLst/>
              <a:gdLst>
                <a:gd name="connsiteX0" fmla="*/ 5313 w 31802"/>
                <a:gd name="connsiteY0" fmla="*/ 34413 h 31802"/>
                <a:gd name="connsiteX1" fmla="*/ 1550 w 31802"/>
                <a:gd name="connsiteY1" fmla="*/ 32876 h 31802"/>
                <a:gd name="connsiteX2" fmla="*/ 1550 w 31802"/>
                <a:gd name="connsiteY2" fmla="*/ 25402 h 31802"/>
                <a:gd name="connsiteX3" fmla="*/ 25402 w 31802"/>
                <a:gd name="connsiteY3" fmla="*/ 1550 h 31802"/>
                <a:gd name="connsiteX4" fmla="*/ 32875 w 31802"/>
                <a:gd name="connsiteY4" fmla="*/ 1550 h 31802"/>
                <a:gd name="connsiteX5" fmla="*/ 32875 w 31802"/>
                <a:gd name="connsiteY5" fmla="*/ 9024 h 31802"/>
                <a:gd name="connsiteX6" fmla="*/ 9023 w 31802"/>
                <a:gd name="connsiteY6" fmla="*/ 32876 h 31802"/>
                <a:gd name="connsiteX7" fmla="*/ 5313 w 31802"/>
                <a:gd name="connsiteY7" fmla="*/ 3441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413"/>
                  </a:moveTo>
                  <a:cubicBezTo>
                    <a:pt x="3935" y="34413"/>
                    <a:pt x="2610" y="33883"/>
                    <a:pt x="1550" y="32876"/>
                  </a:cubicBezTo>
                  <a:cubicBezTo>
                    <a:pt x="-517" y="30809"/>
                    <a:pt x="-517" y="27469"/>
                    <a:pt x="1550" y="25402"/>
                  </a:cubicBezTo>
                  <a:lnTo>
                    <a:pt x="25402" y="1550"/>
                  </a:lnTo>
                  <a:cubicBezTo>
                    <a:pt x="27469" y="-517"/>
                    <a:pt x="30809" y="-517"/>
                    <a:pt x="32875" y="1550"/>
                  </a:cubicBezTo>
                  <a:cubicBezTo>
                    <a:pt x="34942" y="3618"/>
                    <a:pt x="34942" y="6957"/>
                    <a:pt x="32875" y="9024"/>
                  </a:cubicBezTo>
                  <a:lnTo>
                    <a:pt x="9023" y="32876"/>
                  </a:lnTo>
                  <a:cubicBezTo>
                    <a:pt x="8017" y="33883"/>
                    <a:pt x="6692" y="34413"/>
                    <a:pt x="5313" y="3441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A0126C39-301C-4354-9095-2F66190EA29E}"/>
                </a:ext>
              </a:extLst>
            </p:cNvPr>
            <p:cNvSpPr/>
            <p:nvPr/>
          </p:nvSpPr>
          <p:spPr>
            <a:xfrm>
              <a:off x="7849037" y="4932175"/>
              <a:ext cx="31802" cy="31802"/>
            </a:xfrm>
            <a:custGeom>
              <a:avLst/>
              <a:gdLst>
                <a:gd name="connsiteX0" fmla="*/ 29165 w 31802"/>
                <a:gd name="connsiteY0" fmla="*/ 34413 h 31802"/>
                <a:gd name="connsiteX1" fmla="*/ 25402 w 31802"/>
                <a:gd name="connsiteY1" fmla="*/ 3287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3 w 31802"/>
                <a:gd name="connsiteY4" fmla="*/ 1550 h 31802"/>
                <a:gd name="connsiteX5" fmla="*/ 32875 w 31802"/>
                <a:gd name="connsiteY5" fmla="*/ 25402 h 31802"/>
                <a:gd name="connsiteX6" fmla="*/ 32875 w 31802"/>
                <a:gd name="connsiteY6" fmla="*/ 32876 h 31802"/>
                <a:gd name="connsiteX7" fmla="*/ 29165 w 31802"/>
                <a:gd name="connsiteY7" fmla="*/ 3441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9165" y="34413"/>
                  </a:moveTo>
                  <a:cubicBezTo>
                    <a:pt x="27787" y="34413"/>
                    <a:pt x="26462" y="33883"/>
                    <a:pt x="25402" y="3287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3" y="1550"/>
                  </a:cubicBezTo>
                  <a:lnTo>
                    <a:pt x="32875" y="25402"/>
                  </a:lnTo>
                  <a:cubicBezTo>
                    <a:pt x="34942" y="27469"/>
                    <a:pt x="34942" y="30809"/>
                    <a:pt x="32875" y="32876"/>
                  </a:cubicBezTo>
                  <a:cubicBezTo>
                    <a:pt x="31868" y="33883"/>
                    <a:pt x="30543" y="34413"/>
                    <a:pt x="29165" y="3441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9AC1B62-A8FA-4FAF-8E73-BD8298E5C2B8}"/>
                </a:ext>
              </a:extLst>
            </p:cNvPr>
            <p:cNvSpPr/>
            <p:nvPr/>
          </p:nvSpPr>
          <p:spPr>
            <a:xfrm>
              <a:off x="7854510" y="4888725"/>
              <a:ext cx="53004" cy="10601"/>
            </a:xfrm>
            <a:custGeom>
              <a:avLst/>
              <a:gdLst>
                <a:gd name="connsiteX0" fmla="*/ 51785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51785 w 53003"/>
                <a:gd name="connsiteY4" fmla="*/ 0 h 10600"/>
                <a:gd name="connsiteX5" fmla="*/ 57085 w 53003"/>
                <a:gd name="connsiteY5" fmla="*/ 5300 h 10600"/>
                <a:gd name="connsiteX6" fmla="*/ 51785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5178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1785" y="0"/>
                  </a:lnTo>
                  <a:cubicBezTo>
                    <a:pt x="54700" y="0"/>
                    <a:pt x="57085" y="2385"/>
                    <a:pt x="57085" y="5300"/>
                  </a:cubicBezTo>
                  <a:cubicBezTo>
                    <a:pt x="57085" y="8216"/>
                    <a:pt x="54700" y="10601"/>
                    <a:pt x="5178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BD1AB380-9DAA-476A-9CC2-7DDC1B2FCF80}"/>
              </a:ext>
            </a:extLst>
          </p:cNvPr>
          <p:cNvGrpSpPr/>
          <p:nvPr/>
        </p:nvGrpSpPr>
        <p:grpSpPr>
          <a:xfrm>
            <a:off x="8510803" y="4670362"/>
            <a:ext cx="461770" cy="443704"/>
            <a:chOff x="8550874" y="4708866"/>
            <a:chExt cx="381628" cy="366697"/>
          </a:xfrm>
        </p:grpSpPr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6503D676-3126-46F6-81E3-136188E8F0CC}"/>
                </a:ext>
              </a:extLst>
            </p:cNvPr>
            <p:cNvSpPr/>
            <p:nvPr/>
          </p:nvSpPr>
          <p:spPr>
            <a:xfrm>
              <a:off x="8550874" y="4762894"/>
              <a:ext cx="381628" cy="270320"/>
            </a:xfrm>
            <a:custGeom>
              <a:avLst/>
              <a:gdLst>
                <a:gd name="connsiteX0" fmla="*/ 318659 w 381627"/>
                <a:gd name="connsiteY0" fmla="*/ 275567 h 270319"/>
                <a:gd name="connsiteX1" fmla="*/ 66679 w 381627"/>
                <a:gd name="connsiteY1" fmla="*/ 275567 h 270319"/>
                <a:gd name="connsiteX2" fmla="*/ 0 w 381627"/>
                <a:gd name="connsiteY2" fmla="*/ 208888 h 270319"/>
                <a:gd name="connsiteX3" fmla="*/ 0 w 381627"/>
                <a:gd name="connsiteY3" fmla="*/ 66679 h 270319"/>
                <a:gd name="connsiteX4" fmla="*/ 66679 w 381627"/>
                <a:gd name="connsiteY4" fmla="*/ 0 h 270319"/>
                <a:gd name="connsiteX5" fmla="*/ 318659 w 381627"/>
                <a:gd name="connsiteY5" fmla="*/ 0 h 270319"/>
                <a:gd name="connsiteX6" fmla="*/ 385338 w 381627"/>
                <a:gd name="connsiteY6" fmla="*/ 66679 h 270319"/>
                <a:gd name="connsiteX7" fmla="*/ 385338 w 381627"/>
                <a:gd name="connsiteY7" fmla="*/ 208888 h 270319"/>
                <a:gd name="connsiteX8" fmla="*/ 318659 w 381627"/>
                <a:gd name="connsiteY8" fmla="*/ 275567 h 270319"/>
                <a:gd name="connsiteX9" fmla="*/ 66679 w 381627"/>
                <a:gd name="connsiteY9" fmla="*/ 10548 h 270319"/>
                <a:gd name="connsiteX10" fmla="*/ 10601 w 381627"/>
                <a:gd name="connsiteY10" fmla="*/ 66626 h 270319"/>
                <a:gd name="connsiteX11" fmla="*/ 10601 w 381627"/>
                <a:gd name="connsiteY11" fmla="*/ 208835 h 270319"/>
                <a:gd name="connsiteX12" fmla="*/ 66679 w 381627"/>
                <a:gd name="connsiteY12" fmla="*/ 264913 h 270319"/>
                <a:gd name="connsiteX13" fmla="*/ 318659 w 381627"/>
                <a:gd name="connsiteY13" fmla="*/ 264913 h 270319"/>
                <a:gd name="connsiteX14" fmla="*/ 374737 w 381627"/>
                <a:gd name="connsiteY14" fmla="*/ 208835 h 270319"/>
                <a:gd name="connsiteX15" fmla="*/ 374737 w 381627"/>
                <a:gd name="connsiteY15" fmla="*/ 66626 h 270319"/>
                <a:gd name="connsiteX16" fmla="*/ 318659 w 381627"/>
                <a:gd name="connsiteY16" fmla="*/ 10548 h 270319"/>
                <a:gd name="connsiteX17" fmla="*/ 66679 w 381627"/>
                <a:gd name="connsiteY17" fmla="*/ 10548 h 27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270319">
                  <a:moveTo>
                    <a:pt x="318659" y="275567"/>
                  </a:moveTo>
                  <a:lnTo>
                    <a:pt x="66679" y="275567"/>
                  </a:lnTo>
                  <a:cubicBezTo>
                    <a:pt x="29894" y="275567"/>
                    <a:pt x="0" y="245620"/>
                    <a:pt x="0" y="208888"/>
                  </a:cubicBezTo>
                  <a:lnTo>
                    <a:pt x="0" y="66679"/>
                  </a:lnTo>
                  <a:cubicBezTo>
                    <a:pt x="0" y="29894"/>
                    <a:pt x="29947" y="0"/>
                    <a:pt x="66679" y="0"/>
                  </a:cubicBezTo>
                  <a:lnTo>
                    <a:pt x="318659" y="0"/>
                  </a:lnTo>
                  <a:cubicBezTo>
                    <a:pt x="355444" y="0"/>
                    <a:pt x="385338" y="29947"/>
                    <a:pt x="385338" y="66679"/>
                  </a:cubicBezTo>
                  <a:lnTo>
                    <a:pt x="385338" y="208888"/>
                  </a:lnTo>
                  <a:cubicBezTo>
                    <a:pt x="385338" y="245620"/>
                    <a:pt x="355444" y="275567"/>
                    <a:pt x="318659" y="275567"/>
                  </a:cubicBezTo>
                  <a:close/>
                  <a:moveTo>
                    <a:pt x="66679" y="10548"/>
                  </a:moveTo>
                  <a:cubicBezTo>
                    <a:pt x="35725" y="10548"/>
                    <a:pt x="10601" y="35725"/>
                    <a:pt x="10601" y="66626"/>
                  </a:cubicBezTo>
                  <a:lnTo>
                    <a:pt x="10601" y="208835"/>
                  </a:lnTo>
                  <a:cubicBezTo>
                    <a:pt x="10601" y="239789"/>
                    <a:pt x="35778" y="264913"/>
                    <a:pt x="66679" y="264913"/>
                  </a:cubicBezTo>
                  <a:lnTo>
                    <a:pt x="318659" y="264913"/>
                  </a:lnTo>
                  <a:cubicBezTo>
                    <a:pt x="349613" y="264913"/>
                    <a:pt x="374737" y="239736"/>
                    <a:pt x="374737" y="208835"/>
                  </a:cubicBezTo>
                  <a:lnTo>
                    <a:pt x="374737" y="66626"/>
                  </a:lnTo>
                  <a:cubicBezTo>
                    <a:pt x="374737" y="35671"/>
                    <a:pt x="349560" y="10548"/>
                    <a:pt x="318659" y="10548"/>
                  </a:cubicBezTo>
                  <a:lnTo>
                    <a:pt x="66679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1A48A68-5F18-47DD-AD16-9B4B76C53BCE}"/>
                </a:ext>
              </a:extLst>
            </p:cNvPr>
            <p:cNvSpPr/>
            <p:nvPr/>
          </p:nvSpPr>
          <p:spPr>
            <a:xfrm>
              <a:off x="8591634" y="4801693"/>
              <a:ext cx="302122" cy="196114"/>
            </a:xfrm>
            <a:custGeom>
              <a:avLst/>
              <a:gdLst>
                <a:gd name="connsiteX0" fmla="*/ 237086 w 302121"/>
                <a:gd name="connsiteY0" fmla="*/ 197863 h 196114"/>
                <a:gd name="connsiteX1" fmla="*/ 66679 w 302121"/>
                <a:gd name="connsiteY1" fmla="*/ 197863 h 196114"/>
                <a:gd name="connsiteX2" fmla="*/ 0 w 302121"/>
                <a:gd name="connsiteY2" fmla="*/ 131185 h 196114"/>
                <a:gd name="connsiteX3" fmla="*/ 0 w 302121"/>
                <a:gd name="connsiteY3" fmla="*/ 66679 h 196114"/>
                <a:gd name="connsiteX4" fmla="*/ 66679 w 302121"/>
                <a:gd name="connsiteY4" fmla="*/ 0 h 196114"/>
                <a:gd name="connsiteX5" fmla="*/ 237086 w 302121"/>
                <a:gd name="connsiteY5" fmla="*/ 0 h 196114"/>
                <a:gd name="connsiteX6" fmla="*/ 303765 w 302121"/>
                <a:gd name="connsiteY6" fmla="*/ 66679 h 196114"/>
                <a:gd name="connsiteX7" fmla="*/ 303765 w 302121"/>
                <a:gd name="connsiteY7" fmla="*/ 131185 h 196114"/>
                <a:gd name="connsiteX8" fmla="*/ 237086 w 302121"/>
                <a:gd name="connsiteY8" fmla="*/ 197863 h 196114"/>
                <a:gd name="connsiteX9" fmla="*/ 66732 w 302121"/>
                <a:gd name="connsiteY9" fmla="*/ 10601 h 196114"/>
                <a:gd name="connsiteX10" fmla="*/ 10654 w 302121"/>
                <a:gd name="connsiteY10" fmla="*/ 66679 h 196114"/>
                <a:gd name="connsiteX11" fmla="*/ 10654 w 302121"/>
                <a:gd name="connsiteY11" fmla="*/ 131185 h 196114"/>
                <a:gd name="connsiteX12" fmla="*/ 66732 w 302121"/>
                <a:gd name="connsiteY12" fmla="*/ 187262 h 196114"/>
                <a:gd name="connsiteX13" fmla="*/ 237139 w 302121"/>
                <a:gd name="connsiteY13" fmla="*/ 187262 h 196114"/>
                <a:gd name="connsiteX14" fmla="*/ 293218 w 302121"/>
                <a:gd name="connsiteY14" fmla="*/ 131185 h 196114"/>
                <a:gd name="connsiteX15" fmla="*/ 293218 w 302121"/>
                <a:gd name="connsiteY15" fmla="*/ 66679 h 196114"/>
                <a:gd name="connsiteX16" fmla="*/ 237139 w 302121"/>
                <a:gd name="connsiteY16" fmla="*/ 10601 h 196114"/>
                <a:gd name="connsiteX17" fmla="*/ 66732 w 302121"/>
                <a:gd name="connsiteY17" fmla="*/ 10601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2121" h="196114">
                  <a:moveTo>
                    <a:pt x="237086" y="197863"/>
                  </a:moveTo>
                  <a:lnTo>
                    <a:pt x="66679" y="197863"/>
                  </a:lnTo>
                  <a:cubicBezTo>
                    <a:pt x="29894" y="197863"/>
                    <a:pt x="0" y="167916"/>
                    <a:pt x="0" y="131185"/>
                  </a:cubicBezTo>
                  <a:lnTo>
                    <a:pt x="0" y="66679"/>
                  </a:lnTo>
                  <a:cubicBezTo>
                    <a:pt x="0" y="29894"/>
                    <a:pt x="29947" y="0"/>
                    <a:pt x="66679" y="0"/>
                  </a:cubicBezTo>
                  <a:lnTo>
                    <a:pt x="237086" y="0"/>
                  </a:lnTo>
                  <a:cubicBezTo>
                    <a:pt x="273871" y="0"/>
                    <a:pt x="303765" y="29947"/>
                    <a:pt x="303765" y="66679"/>
                  </a:cubicBezTo>
                  <a:lnTo>
                    <a:pt x="303765" y="131185"/>
                  </a:lnTo>
                  <a:cubicBezTo>
                    <a:pt x="303818" y="167969"/>
                    <a:pt x="273871" y="197863"/>
                    <a:pt x="237086" y="197863"/>
                  </a:cubicBezTo>
                  <a:close/>
                  <a:moveTo>
                    <a:pt x="66732" y="10601"/>
                  </a:moveTo>
                  <a:cubicBezTo>
                    <a:pt x="35778" y="10601"/>
                    <a:pt x="10654" y="35778"/>
                    <a:pt x="10654" y="66679"/>
                  </a:cubicBezTo>
                  <a:lnTo>
                    <a:pt x="10654" y="131185"/>
                  </a:lnTo>
                  <a:cubicBezTo>
                    <a:pt x="10654" y="162139"/>
                    <a:pt x="35831" y="187262"/>
                    <a:pt x="66732" y="187262"/>
                  </a:cubicBezTo>
                  <a:lnTo>
                    <a:pt x="237139" y="187262"/>
                  </a:lnTo>
                  <a:cubicBezTo>
                    <a:pt x="268094" y="187262"/>
                    <a:pt x="293218" y="162086"/>
                    <a:pt x="293218" y="131185"/>
                  </a:cubicBezTo>
                  <a:lnTo>
                    <a:pt x="293218" y="66679"/>
                  </a:lnTo>
                  <a:cubicBezTo>
                    <a:pt x="293218" y="35725"/>
                    <a:pt x="268041" y="10601"/>
                    <a:pt x="237139" y="10601"/>
                  </a:cubicBezTo>
                  <a:lnTo>
                    <a:pt x="66732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955268D-4E73-4A02-984A-D18E9CCCDAF3}"/>
                </a:ext>
              </a:extLst>
            </p:cNvPr>
            <p:cNvSpPr/>
            <p:nvPr/>
          </p:nvSpPr>
          <p:spPr>
            <a:xfrm>
              <a:off x="8780540" y="4890527"/>
              <a:ext cx="68905" cy="79506"/>
            </a:xfrm>
            <a:custGeom>
              <a:avLst/>
              <a:gdLst>
                <a:gd name="connsiteX0" fmla="*/ 5300 w 68905"/>
                <a:gd name="connsiteY0" fmla="*/ 81679 h 79505"/>
                <a:gd name="connsiteX1" fmla="*/ 0 w 68905"/>
                <a:gd name="connsiteY1" fmla="*/ 76378 h 79505"/>
                <a:gd name="connsiteX2" fmla="*/ 5300 w 68905"/>
                <a:gd name="connsiteY2" fmla="*/ 71078 h 79505"/>
                <a:gd name="connsiteX3" fmla="*/ 61379 w 68905"/>
                <a:gd name="connsiteY3" fmla="*/ 15000 h 79505"/>
                <a:gd name="connsiteX4" fmla="*/ 61379 w 68905"/>
                <a:gd name="connsiteY4" fmla="*/ 5300 h 79505"/>
                <a:gd name="connsiteX5" fmla="*/ 66679 w 68905"/>
                <a:gd name="connsiteY5" fmla="*/ 0 h 79505"/>
                <a:gd name="connsiteX6" fmla="*/ 71980 w 68905"/>
                <a:gd name="connsiteY6" fmla="*/ 5300 h 79505"/>
                <a:gd name="connsiteX7" fmla="*/ 71980 w 68905"/>
                <a:gd name="connsiteY7" fmla="*/ 15000 h 79505"/>
                <a:gd name="connsiteX8" fmla="*/ 5300 w 68905"/>
                <a:gd name="connsiteY8" fmla="*/ 81679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05" h="79505">
                  <a:moveTo>
                    <a:pt x="5300" y="81679"/>
                  </a:moveTo>
                  <a:cubicBezTo>
                    <a:pt x="2386" y="81679"/>
                    <a:pt x="0" y="79294"/>
                    <a:pt x="0" y="76378"/>
                  </a:cubicBezTo>
                  <a:cubicBezTo>
                    <a:pt x="0" y="73463"/>
                    <a:pt x="2386" y="71078"/>
                    <a:pt x="5300" y="71078"/>
                  </a:cubicBezTo>
                  <a:cubicBezTo>
                    <a:pt x="36254" y="71078"/>
                    <a:pt x="61379" y="45901"/>
                    <a:pt x="61379" y="15000"/>
                  </a:cubicBezTo>
                  <a:lnTo>
                    <a:pt x="61379" y="5300"/>
                  </a:lnTo>
                  <a:cubicBezTo>
                    <a:pt x="61379" y="2385"/>
                    <a:pt x="63764" y="0"/>
                    <a:pt x="66679" y="0"/>
                  </a:cubicBezTo>
                  <a:cubicBezTo>
                    <a:pt x="69594" y="0"/>
                    <a:pt x="71980" y="2385"/>
                    <a:pt x="71980" y="5300"/>
                  </a:cubicBezTo>
                  <a:lnTo>
                    <a:pt x="71980" y="15000"/>
                  </a:lnTo>
                  <a:cubicBezTo>
                    <a:pt x="72032" y="51731"/>
                    <a:pt x="42085" y="81679"/>
                    <a:pt x="5300" y="8167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84ADFD2-9976-454D-8176-EF7D062C25D0}"/>
                </a:ext>
              </a:extLst>
            </p:cNvPr>
            <p:cNvSpPr/>
            <p:nvPr/>
          </p:nvSpPr>
          <p:spPr>
            <a:xfrm>
              <a:off x="8680483" y="4708866"/>
              <a:ext cx="121909" cy="58304"/>
            </a:xfrm>
            <a:custGeom>
              <a:avLst/>
              <a:gdLst>
                <a:gd name="connsiteX0" fmla="*/ 62954 w 121908"/>
                <a:gd name="connsiteY0" fmla="*/ 60548 h 58304"/>
                <a:gd name="connsiteX1" fmla="*/ 52353 w 121908"/>
                <a:gd name="connsiteY1" fmla="*/ 56148 h 58304"/>
                <a:gd name="connsiteX2" fmla="*/ 1735 w 121908"/>
                <a:gd name="connsiteY2" fmla="*/ 9823 h 58304"/>
                <a:gd name="connsiteX3" fmla="*/ 1416 w 121908"/>
                <a:gd name="connsiteY3" fmla="*/ 2350 h 58304"/>
                <a:gd name="connsiteX4" fmla="*/ 8890 w 121908"/>
                <a:gd name="connsiteY4" fmla="*/ 2032 h 58304"/>
                <a:gd name="connsiteX5" fmla="*/ 59667 w 121908"/>
                <a:gd name="connsiteY5" fmla="*/ 48516 h 58304"/>
                <a:gd name="connsiteX6" fmla="*/ 66028 w 121908"/>
                <a:gd name="connsiteY6" fmla="*/ 48675 h 58304"/>
                <a:gd name="connsiteX7" fmla="*/ 117654 w 121908"/>
                <a:gd name="connsiteY7" fmla="*/ 1395 h 58304"/>
                <a:gd name="connsiteX8" fmla="*/ 125127 w 121908"/>
                <a:gd name="connsiteY8" fmla="*/ 1713 h 58304"/>
                <a:gd name="connsiteX9" fmla="*/ 124809 w 121908"/>
                <a:gd name="connsiteY9" fmla="*/ 9187 h 58304"/>
                <a:gd name="connsiteX10" fmla="*/ 73342 w 121908"/>
                <a:gd name="connsiteY10" fmla="*/ 56360 h 58304"/>
                <a:gd name="connsiteX11" fmla="*/ 62954 w 121908"/>
                <a:gd name="connsiteY11" fmla="*/ 6054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908" h="58304">
                  <a:moveTo>
                    <a:pt x="62954" y="60548"/>
                  </a:moveTo>
                  <a:cubicBezTo>
                    <a:pt x="58978" y="60548"/>
                    <a:pt x="55215" y="59011"/>
                    <a:pt x="52353" y="56148"/>
                  </a:cubicBezTo>
                  <a:lnTo>
                    <a:pt x="1735" y="9823"/>
                  </a:lnTo>
                  <a:cubicBezTo>
                    <a:pt x="-439" y="7862"/>
                    <a:pt x="-598" y="4469"/>
                    <a:pt x="1416" y="2350"/>
                  </a:cubicBezTo>
                  <a:cubicBezTo>
                    <a:pt x="3430" y="229"/>
                    <a:pt x="6770" y="70"/>
                    <a:pt x="8890" y="2032"/>
                  </a:cubicBezTo>
                  <a:lnTo>
                    <a:pt x="59667" y="48516"/>
                  </a:lnTo>
                  <a:cubicBezTo>
                    <a:pt x="61682" y="50477"/>
                    <a:pt x="64332" y="50318"/>
                    <a:pt x="66028" y="48675"/>
                  </a:cubicBezTo>
                  <a:lnTo>
                    <a:pt x="117654" y="1395"/>
                  </a:lnTo>
                  <a:cubicBezTo>
                    <a:pt x="119827" y="-566"/>
                    <a:pt x="123166" y="-460"/>
                    <a:pt x="125127" y="1713"/>
                  </a:cubicBezTo>
                  <a:cubicBezTo>
                    <a:pt x="127088" y="3887"/>
                    <a:pt x="126983" y="7226"/>
                    <a:pt x="124809" y="9187"/>
                  </a:cubicBezTo>
                  <a:lnTo>
                    <a:pt x="73342" y="56360"/>
                  </a:lnTo>
                  <a:cubicBezTo>
                    <a:pt x="70745" y="59011"/>
                    <a:pt x="66982" y="60548"/>
                    <a:pt x="62954" y="6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08DE85F0-C820-47AE-9B83-9E1D65253EAA}"/>
                </a:ext>
              </a:extLst>
            </p:cNvPr>
            <p:cNvSpPr/>
            <p:nvPr/>
          </p:nvSpPr>
          <p:spPr>
            <a:xfrm>
              <a:off x="8622589" y="5027860"/>
              <a:ext cx="238517" cy="47703"/>
            </a:xfrm>
            <a:custGeom>
              <a:avLst/>
              <a:gdLst>
                <a:gd name="connsiteX0" fmla="*/ 241485 w 238517"/>
                <a:gd name="connsiteY0" fmla="*/ 51361 h 47703"/>
                <a:gd name="connsiteX1" fmla="*/ 0 w 238517"/>
                <a:gd name="connsiteY1" fmla="*/ 51361 h 47703"/>
                <a:gd name="connsiteX2" fmla="*/ 0 w 238517"/>
                <a:gd name="connsiteY2" fmla="*/ 0 h 47703"/>
                <a:gd name="connsiteX3" fmla="*/ 241485 w 238517"/>
                <a:gd name="connsiteY3" fmla="*/ 0 h 47703"/>
                <a:gd name="connsiteX4" fmla="*/ 241485 w 238517"/>
                <a:gd name="connsiteY4" fmla="*/ 51361 h 47703"/>
                <a:gd name="connsiteX5" fmla="*/ 10601 w 238517"/>
                <a:gd name="connsiteY5" fmla="*/ 40760 h 47703"/>
                <a:gd name="connsiteX6" fmla="*/ 230884 w 238517"/>
                <a:gd name="connsiteY6" fmla="*/ 40760 h 47703"/>
                <a:gd name="connsiteX7" fmla="*/ 230884 w 238517"/>
                <a:gd name="connsiteY7" fmla="*/ 10601 h 47703"/>
                <a:gd name="connsiteX8" fmla="*/ 10601 w 238517"/>
                <a:gd name="connsiteY8" fmla="*/ 10601 h 47703"/>
                <a:gd name="connsiteX9" fmla="*/ 10601 w 238517"/>
                <a:gd name="connsiteY9" fmla="*/ 4076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517" h="47703">
                  <a:moveTo>
                    <a:pt x="241485" y="51361"/>
                  </a:moveTo>
                  <a:lnTo>
                    <a:pt x="0" y="51361"/>
                  </a:lnTo>
                  <a:lnTo>
                    <a:pt x="0" y="0"/>
                  </a:lnTo>
                  <a:lnTo>
                    <a:pt x="241485" y="0"/>
                  </a:lnTo>
                  <a:lnTo>
                    <a:pt x="241485" y="51361"/>
                  </a:lnTo>
                  <a:close/>
                  <a:moveTo>
                    <a:pt x="10601" y="40760"/>
                  </a:moveTo>
                  <a:lnTo>
                    <a:pt x="230884" y="40760"/>
                  </a:lnTo>
                  <a:lnTo>
                    <a:pt x="230884" y="10601"/>
                  </a:lnTo>
                  <a:lnTo>
                    <a:pt x="10601" y="10601"/>
                  </a:lnTo>
                  <a:lnTo>
                    <a:pt x="10601" y="4076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BCBFF84D-7679-45C6-AD6B-0A246F82C418}"/>
                </a:ext>
              </a:extLst>
            </p:cNvPr>
            <p:cNvSpPr/>
            <p:nvPr/>
          </p:nvSpPr>
          <p:spPr>
            <a:xfrm>
              <a:off x="8717041" y="5047366"/>
              <a:ext cx="84806" cy="10601"/>
            </a:xfrm>
            <a:custGeom>
              <a:avLst/>
              <a:gdLst>
                <a:gd name="connsiteX0" fmla="*/ 79930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79930 w 84806"/>
                <a:gd name="connsiteY4" fmla="*/ 0 h 10600"/>
                <a:gd name="connsiteX5" fmla="*/ 85230 w 84806"/>
                <a:gd name="connsiteY5" fmla="*/ 5300 h 10600"/>
                <a:gd name="connsiteX6" fmla="*/ 79930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7993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9930" y="0"/>
                  </a:lnTo>
                  <a:cubicBezTo>
                    <a:pt x="82845" y="0"/>
                    <a:pt x="85230" y="2385"/>
                    <a:pt x="85230" y="5300"/>
                  </a:cubicBezTo>
                  <a:cubicBezTo>
                    <a:pt x="85230" y="8216"/>
                    <a:pt x="82845" y="10601"/>
                    <a:pt x="7993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94B8348-9D2D-4222-88C6-663EAD400E87}"/>
                </a:ext>
              </a:extLst>
            </p:cNvPr>
            <p:cNvSpPr/>
            <p:nvPr/>
          </p:nvSpPr>
          <p:spPr>
            <a:xfrm>
              <a:off x="8819444" y="5047366"/>
              <a:ext cx="26502" cy="10601"/>
            </a:xfrm>
            <a:custGeom>
              <a:avLst/>
              <a:gdLst>
                <a:gd name="connsiteX0" fmla="*/ 22686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2686 w 26501"/>
                <a:gd name="connsiteY4" fmla="*/ 0 h 10600"/>
                <a:gd name="connsiteX5" fmla="*/ 27986 w 26501"/>
                <a:gd name="connsiteY5" fmla="*/ 5300 h 10600"/>
                <a:gd name="connsiteX6" fmla="*/ 22686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2686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2686" y="0"/>
                  </a:lnTo>
                  <a:cubicBezTo>
                    <a:pt x="25601" y="0"/>
                    <a:pt x="27986" y="2385"/>
                    <a:pt x="27986" y="5300"/>
                  </a:cubicBezTo>
                  <a:cubicBezTo>
                    <a:pt x="27986" y="8216"/>
                    <a:pt x="25601" y="10601"/>
                    <a:pt x="2268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F09D7A0-211A-45C3-B4A4-48AE8F65EC90}"/>
                </a:ext>
              </a:extLst>
            </p:cNvPr>
            <p:cNvSpPr/>
            <p:nvPr/>
          </p:nvSpPr>
          <p:spPr>
            <a:xfrm>
              <a:off x="8805240" y="5047382"/>
              <a:ext cx="10601" cy="5300"/>
            </a:xfrm>
            <a:custGeom>
              <a:avLst/>
              <a:gdLst>
                <a:gd name="connsiteX0" fmla="*/ 5300 w 10600"/>
                <a:gd name="connsiteY0" fmla="*/ 10585 h 5300"/>
                <a:gd name="connsiteX1" fmla="*/ 4240 w 10600"/>
                <a:gd name="connsiteY1" fmla="*/ 10479 h 5300"/>
                <a:gd name="connsiteX2" fmla="*/ 3233 w 10600"/>
                <a:gd name="connsiteY2" fmla="*/ 10214 h 5300"/>
                <a:gd name="connsiteX3" fmla="*/ 2332 w 10600"/>
                <a:gd name="connsiteY3" fmla="*/ 9737 h 5300"/>
                <a:gd name="connsiteX4" fmla="*/ 1537 w 10600"/>
                <a:gd name="connsiteY4" fmla="*/ 9048 h 5300"/>
                <a:gd name="connsiteX5" fmla="*/ 0 w 10600"/>
                <a:gd name="connsiteY5" fmla="*/ 5337 h 5300"/>
                <a:gd name="connsiteX6" fmla="*/ 1537 w 10600"/>
                <a:gd name="connsiteY6" fmla="*/ 1574 h 5300"/>
                <a:gd name="connsiteX7" fmla="*/ 2332 w 10600"/>
                <a:gd name="connsiteY7" fmla="*/ 885 h 5300"/>
                <a:gd name="connsiteX8" fmla="*/ 3233 w 10600"/>
                <a:gd name="connsiteY8" fmla="*/ 408 h 5300"/>
                <a:gd name="connsiteX9" fmla="*/ 4240 w 10600"/>
                <a:gd name="connsiteY9" fmla="*/ 90 h 5300"/>
                <a:gd name="connsiteX10" fmla="*/ 9010 w 10600"/>
                <a:gd name="connsiteY10" fmla="*/ 1574 h 5300"/>
                <a:gd name="connsiteX11" fmla="*/ 10177 w 10600"/>
                <a:gd name="connsiteY11" fmla="*/ 3270 h 5300"/>
                <a:gd name="connsiteX12" fmla="*/ 10601 w 10600"/>
                <a:gd name="connsiteY12" fmla="*/ 5337 h 5300"/>
                <a:gd name="connsiteX13" fmla="*/ 9010 w 10600"/>
                <a:gd name="connsiteY13" fmla="*/ 9048 h 5300"/>
                <a:gd name="connsiteX14" fmla="*/ 5300 w 10600"/>
                <a:gd name="connsiteY14" fmla="*/ 10585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00" h="5300">
                  <a:moveTo>
                    <a:pt x="5300" y="10585"/>
                  </a:moveTo>
                  <a:cubicBezTo>
                    <a:pt x="4929" y="10585"/>
                    <a:pt x="4611" y="10585"/>
                    <a:pt x="4240" y="10479"/>
                  </a:cubicBezTo>
                  <a:cubicBezTo>
                    <a:pt x="3922" y="10426"/>
                    <a:pt x="3551" y="10320"/>
                    <a:pt x="3233" y="10214"/>
                  </a:cubicBezTo>
                  <a:cubicBezTo>
                    <a:pt x="2915" y="10055"/>
                    <a:pt x="2650" y="9896"/>
                    <a:pt x="2332" y="9737"/>
                  </a:cubicBezTo>
                  <a:cubicBezTo>
                    <a:pt x="2067" y="9525"/>
                    <a:pt x="1802" y="9313"/>
                    <a:pt x="1537" y="9048"/>
                  </a:cubicBezTo>
                  <a:cubicBezTo>
                    <a:pt x="583" y="8094"/>
                    <a:pt x="0" y="6716"/>
                    <a:pt x="0" y="5337"/>
                  </a:cubicBezTo>
                  <a:cubicBezTo>
                    <a:pt x="0" y="3906"/>
                    <a:pt x="583" y="2528"/>
                    <a:pt x="1537" y="1574"/>
                  </a:cubicBezTo>
                  <a:cubicBezTo>
                    <a:pt x="1802" y="1309"/>
                    <a:pt x="2067" y="1097"/>
                    <a:pt x="2332" y="885"/>
                  </a:cubicBezTo>
                  <a:cubicBezTo>
                    <a:pt x="2650" y="726"/>
                    <a:pt x="2915" y="567"/>
                    <a:pt x="3233" y="408"/>
                  </a:cubicBezTo>
                  <a:cubicBezTo>
                    <a:pt x="3551" y="302"/>
                    <a:pt x="3922" y="196"/>
                    <a:pt x="4240" y="90"/>
                  </a:cubicBezTo>
                  <a:cubicBezTo>
                    <a:pt x="5989" y="-228"/>
                    <a:pt x="7791" y="302"/>
                    <a:pt x="9010" y="1574"/>
                  </a:cubicBezTo>
                  <a:cubicBezTo>
                    <a:pt x="9540" y="2051"/>
                    <a:pt x="9912" y="2634"/>
                    <a:pt x="10177" y="3270"/>
                  </a:cubicBezTo>
                  <a:cubicBezTo>
                    <a:pt x="10442" y="3906"/>
                    <a:pt x="10601" y="4595"/>
                    <a:pt x="10601" y="5337"/>
                  </a:cubicBezTo>
                  <a:cubicBezTo>
                    <a:pt x="10601" y="6716"/>
                    <a:pt x="10018" y="8094"/>
                    <a:pt x="9010" y="9048"/>
                  </a:cubicBezTo>
                  <a:cubicBezTo>
                    <a:pt x="8057" y="10055"/>
                    <a:pt x="6679" y="10585"/>
                    <a:pt x="5300" y="105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7" name="Group 786">
            <a:extLst>
              <a:ext uri="{FF2B5EF4-FFF2-40B4-BE49-F238E27FC236}">
                <a16:creationId xmlns:a16="http://schemas.microsoft.com/office/drawing/2014/main" id="{50EBA70A-8CE3-4A69-8E93-B0EA20D58A3C}"/>
              </a:ext>
            </a:extLst>
          </p:cNvPr>
          <p:cNvGrpSpPr/>
          <p:nvPr/>
        </p:nvGrpSpPr>
        <p:grpSpPr>
          <a:xfrm>
            <a:off x="9570630" y="4694160"/>
            <a:ext cx="464049" cy="398435"/>
            <a:chOff x="9610898" y="4728735"/>
            <a:chExt cx="383512" cy="329285"/>
          </a:xfrm>
        </p:grpSpPr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14B354DB-59B5-493A-8700-A1A44CAE910E}"/>
                </a:ext>
              </a:extLst>
            </p:cNvPr>
            <p:cNvSpPr/>
            <p:nvPr/>
          </p:nvSpPr>
          <p:spPr>
            <a:xfrm>
              <a:off x="9610898" y="4803601"/>
              <a:ext cx="381628" cy="254419"/>
            </a:xfrm>
            <a:custGeom>
              <a:avLst/>
              <a:gdLst>
                <a:gd name="connsiteX0" fmla="*/ 346221 w 381627"/>
                <a:gd name="connsiteY0" fmla="*/ 255691 h 254418"/>
                <a:gd name="connsiteX1" fmla="*/ 39170 w 381627"/>
                <a:gd name="connsiteY1" fmla="*/ 255691 h 254418"/>
                <a:gd name="connsiteX2" fmla="*/ 0 w 381627"/>
                <a:gd name="connsiteY2" fmla="*/ 216521 h 254418"/>
                <a:gd name="connsiteX3" fmla="*/ 0 w 381627"/>
                <a:gd name="connsiteY3" fmla="*/ 0 h 254418"/>
                <a:gd name="connsiteX4" fmla="*/ 385391 w 381627"/>
                <a:gd name="connsiteY4" fmla="*/ 0 h 254418"/>
                <a:gd name="connsiteX5" fmla="*/ 385391 w 381627"/>
                <a:gd name="connsiteY5" fmla="*/ 216521 h 254418"/>
                <a:gd name="connsiteX6" fmla="*/ 346221 w 381627"/>
                <a:gd name="connsiteY6" fmla="*/ 255691 h 254418"/>
                <a:gd name="connsiteX7" fmla="*/ 10601 w 381627"/>
                <a:gd name="connsiteY7" fmla="*/ 10548 h 254418"/>
                <a:gd name="connsiteX8" fmla="*/ 10601 w 381627"/>
                <a:gd name="connsiteY8" fmla="*/ 216468 h 254418"/>
                <a:gd name="connsiteX9" fmla="*/ 39170 w 381627"/>
                <a:gd name="connsiteY9" fmla="*/ 245037 h 254418"/>
                <a:gd name="connsiteX10" fmla="*/ 346221 w 381627"/>
                <a:gd name="connsiteY10" fmla="*/ 245037 h 254418"/>
                <a:gd name="connsiteX11" fmla="*/ 374790 w 381627"/>
                <a:gd name="connsiteY11" fmla="*/ 216468 h 254418"/>
                <a:gd name="connsiteX12" fmla="*/ 374790 w 381627"/>
                <a:gd name="connsiteY12" fmla="*/ 10548 h 254418"/>
                <a:gd name="connsiteX13" fmla="*/ 10601 w 381627"/>
                <a:gd name="connsiteY13" fmla="*/ 10548 h 25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254418">
                  <a:moveTo>
                    <a:pt x="346221" y="255691"/>
                  </a:moveTo>
                  <a:lnTo>
                    <a:pt x="39170" y="255691"/>
                  </a:lnTo>
                  <a:cubicBezTo>
                    <a:pt x="17544" y="255691"/>
                    <a:pt x="0" y="238093"/>
                    <a:pt x="0" y="216521"/>
                  </a:cubicBezTo>
                  <a:lnTo>
                    <a:pt x="0" y="0"/>
                  </a:lnTo>
                  <a:lnTo>
                    <a:pt x="385391" y="0"/>
                  </a:lnTo>
                  <a:lnTo>
                    <a:pt x="385391" y="216521"/>
                  </a:lnTo>
                  <a:cubicBezTo>
                    <a:pt x="385391" y="238093"/>
                    <a:pt x="367847" y="255691"/>
                    <a:pt x="346221" y="255691"/>
                  </a:cubicBezTo>
                  <a:close/>
                  <a:moveTo>
                    <a:pt x="10601" y="10548"/>
                  </a:moveTo>
                  <a:lnTo>
                    <a:pt x="10601" y="216468"/>
                  </a:lnTo>
                  <a:cubicBezTo>
                    <a:pt x="10601" y="232210"/>
                    <a:pt x="23428" y="245037"/>
                    <a:pt x="39170" y="245037"/>
                  </a:cubicBezTo>
                  <a:lnTo>
                    <a:pt x="346221" y="245037"/>
                  </a:lnTo>
                  <a:cubicBezTo>
                    <a:pt x="361964" y="245037"/>
                    <a:pt x="374790" y="232210"/>
                    <a:pt x="374790" y="216468"/>
                  </a:cubicBezTo>
                  <a:lnTo>
                    <a:pt x="374790" y="10548"/>
                  </a:lnTo>
                  <a:lnTo>
                    <a:pt x="10601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66AEC8C0-7A8B-4574-9A4F-530C29D533DF}"/>
                </a:ext>
              </a:extLst>
            </p:cNvPr>
            <p:cNvSpPr/>
            <p:nvPr/>
          </p:nvSpPr>
          <p:spPr>
            <a:xfrm>
              <a:off x="9653195" y="4895616"/>
              <a:ext cx="121909" cy="121909"/>
            </a:xfrm>
            <a:custGeom>
              <a:avLst/>
              <a:gdLst>
                <a:gd name="connsiteX0" fmla="*/ 61220 w 121908"/>
                <a:gd name="connsiteY0" fmla="*/ 122439 h 121908"/>
                <a:gd name="connsiteX1" fmla="*/ 0 w 121908"/>
                <a:gd name="connsiteY1" fmla="*/ 61219 h 121908"/>
                <a:gd name="connsiteX2" fmla="*/ 61220 w 121908"/>
                <a:gd name="connsiteY2" fmla="*/ 0 h 121908"/>
                <a:gd name="connsiteX3" fmla="*/ 122439 w 121908"/>
                <a:gd name="connsiteY3" fmla="*/ 61219 h 121908"/>
                <a:gd name="connsiteX4" fmla="*/ 61220 w 121908"/>
                <a:gd name="connsiteY4" fmla="*/ 122439 h 121908"/>
                <a:gd name="connsiteX5" fmla="*/ 61220 w 121908"/>
                <a:gd name="connsiteY5" fmla="*/ 10654 h 121908"/>
                <a:gd name="connsiteX6" fmla="*/ 10601 w 121908"/>
                <a:gd name="connsiteY6" fmla="*/ 61272 h 121908"/>
                <a:gd name="connsiteX7" fmla="*/ 61220 w 121908"/>
                <a:gd name="connsiteY7" fmla="*/ 111891 h 121908"/>
                <a:gd name="connsiteX8" fmla="*/ 111838 w 121908"/>
                <a:gd name="connsiteY8" fmla="*/ 61272 h 121908"/>
                <a:gd name="connsiteX9" fmla="*/ 61220 w 121908"/>
                <a:gd name="connsiteY9" fmla="*/ 10654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08" h="121908">
                  <a:moveTo>
                    <a:pt x="61220" y="122439"/>
                  </a:moveTo>
                  <a:cubicBezTo>
                    <a:pt x="27456" y="122439"/>
                    <a:pt x="0" y="94983"/>
                    <a:pt x="0" y="61219"/>
                  </a:cubicBezTo>
                  <a:cubicBezTo>
                    <a:pt x="0" y="27456"/>
                    <a:pt x="27456" y="0"/>
                    <a:pt x="61220" y="0"/>
                  </a:cubicBezTo>
                  <a:cubicBezTo>
                    <a:pt x="94983" y="0"/>
                    <a:pt x="122439" y="27456"/>
                    <a:pt x="122439" y="61219"/>
                  </a:cubicBezTo>
                  <a:cubicBezTo>
                    <a:pt x="122439" y="94983"/>
                    <a:pt x="94983" y="122439"/>
                    <a:pt x="61220" y="122439"/>
                  </a:cubicBezTo>
                  <a:close/>
                  <a:moveTo>
                    <a:pt x="61220" y="10654"/>
                  </a:moveTo>
                  <a:cubicBezTo>
                    <a:pt x="33287" y="10654"/>
                    <a:pt x="10601" y="33340"/>
                    <a:pt x="10601" y="61272"/>
                  </a:cubicBezTo>
                  <a:cubicBezTo>
                    <a:pt x="10601" y="89206"/>
                    <a:pt x="33287" y="111891"/>
                    <a:pt x="61220" y="111891"/>
                  </a:cubicBezTo>
                  <a:cubicBezTo>
                    <a:pt x="89100" y="111891"/>
                    <a:pt x="111838" y="89206"/>
                    <a:pt x="111838" y="61272"/>
                  </a:cubicBezTo>
                  <a:cubicBezTo>
                    <a:pt x="111838" y="33340"/>
                    <a:pt x="89100" y="10654"/>
                    <a:pt x="61220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F669ACC8-3327-4171-83BE-64DE12D33CC3}"/>
                </a:ext>
              </a:extLst>
            </p:cNvPr>
            <p:cNvSpPr/>
            <p:nvPr/>
          </p:nvSpPr>
          <p:spPr>
            <a:xfrm>
              <a:off x="9653182" y="4895656"/>
              <a:ext cx="63605" cy="63605"/>
            </a:xfrm>
            <a:custGeom>
              <a:avLst/>
              <a:gdLst>
                <a:gd name="connsiteX0" fmla="*/ 5313 w 63604"/>
                <a:gd name="connsiteY0" fmla="*/ 67116 h 63604"/>
                <a:gd name="connsiteX1" fmla="*/ 1550 w 63604"/>
                <a:gd name="connsiteY1" fmla="*/ 65579 h 63604"/>
                <a:gd name="connsiteX2" fmla="*/ 1550 w 63604"/>
                <a:gd name="connsiteY2" fmla="*/ 58106 h 63604"/>
                <a:gd name="connsiteX3" fmla="*/ 58105 w 63604"/>
                <a:gd name="connsiteY3" fmla="*/ 1550 h 63604"/>
                <a:gd name="connsiteX4" fmla="*/ 65579 w 63604"/>
                <a:gd name="connsiteY4" fmla="*/ 1550 h 63604"/>
                <a:gd name="connsiteX5" fmla="*/ 65579 w 63604"/>
                <a:gd name="connsiteY5" fmla="*/ 9024 h 63604"/>
                <a:gd name="connsiteX6" fmla="*/ 9023 w 63604"/>
                <a:gd name="connsiteY6" fmla="*/ 65579 h 63604"/>
                <a:gd name="connsiteX7" fmla="*/ 5313 w 63604"/>
                <a:gd name="connsiteY7" fmla="*/ 67116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5313" y="67116"/>
                  </a:moveTo>
                  <a:cubicBezTo>
                    <a:pt x="3935" y="67116"/>
                    <a:pt x="2610" y="66586"/>
                    <a:pt x="1550" y="65579"/>
                  </a:cubicBezTo>
                  <a:cubicBezTo>
                    <a:pt x="-517" y="63512"/>
                    <a:pt x="-517" y="60172"/>
                    <a:pt x="1550" y="58106"/>
                  </a:cubicBezTo>
                  <a:lnTo>
                    <a:pt x="58105" y="1550"/>
                  </a:lnTo>
                  <a:cubicBezTo>
                    <a:pt x="60172" y="-517"/>
                    <a:pt x="63512" y="-517"/>
                    <a:pt x="65579" y="1550"/>
                  </a:cubicBezTo>
                  <a:cubicBezTo>
                    <a:pt x="67646" y="3617"/>
                    <a:pt x="67646" y="6957"/>
                    <a:pt x="65579" y="9024"/>
                  </a:cubicBezTo>
                  <a:lnTo>
                    <a:pt x="9023" y="65579"/>
                  </a:lnTo>
                  <a:cubicBezTo>
                    <a:pt x="8017" y="66639"/>
                    <a:pt x="6692" y="67116"/>
                    <a:pt x="5313" y="671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088F36E9-F3B1-4792-AC7D-F4670EFB1311}"/>
                </a:ext>
              </a:extLst>
            </p:cNvPr>
            <p:cNvSpPr/>
            <p:nvPr/>
          </p:nvSpPr>
          <p:spPr>
            <a:xfrm>
              <a:off x="9659331" y="4901857"/>
              <a:ext cx="84806" cy="84806"/>
            </a:xfrm>
            <a:custGeom>
              <a:avLst/>
              <a:gdLst>
                <a:gd name="connsiteX0" fmla="*/ 5314 w 84806"/>
                <a:gd name="connsiteY0" fmla="*/ 85773 h 84806"/>
                <a:gd name="connsiteX1" fmla="*/ 1550 w 84806"/>
                <a:gd name="connsiteY1" fmla="*/ 84236 h 84806"/>
                <a:gd name="connsiteX2" fmla="*/ 1550 w 84806"/>
                <a:gd name="connsiteY2" fmla="*/ 76763 h 84806"/>
                <a:gd name="connsiteX3" fmla="*/ 76816 w 84806"/>
                <a:gd name="connsiteY3" fmla="*/ 1550 h 84806"/>
                <a:gd name="connsiteX4" fmla="*/ 84290 w 84806"/>
                <a:gd name="connsiteY4" fmla="*/ 1550 h 84806"/>
                <a:gd name="connsiteX5" fmla="*/ 84290 w 84806"/>
                <a:gd name="connsiteY5" fmla="*/ 9024 h 84806"/>
                <a:gd name="connsiteX6" fmla="*/ 9024 w 84806"/>
                <a:gd name="connsiteY6" fmla="*/ 84236 h 84806"/>
                <a:gd name="connsiteX7" fmla="*/ 5314 w 84806"/>
                <a:gd name="connsiteY7" fmla="*/ 85773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4" y="85773"/>
                  </a:moveTo>
                  <a:cubicBezTo>
                    <a:pt x="3935" y="85773"/>
                    <a:pt x="2610" y="85243"/>
                    <a:pt x="1550" y="84236"/>
                  </a:cubicBezTo>
                  <a:cubicBezTo>
                    <a:pt x="-517" y="82169"/>
                    <a:pt x="-517" y="78830"/>
                    <a:pt x="1550" y="76763"/>
                  </a:cubicBezTo>
                  <a:lnTo>
                    <a:pt x="76816" y="1550"/>
                  </a:lnTo>
                  <a:cubicBezTo>
                    <a:pt x="78883" y="-517"/>
                    <a:pt x="82222" y="-517"/>
                    <a:pt x="84290" y="1550"/>
                  </a:cubicBezTo>
                  <a:cubicBezTo>
                    <a:pt x="86356" y="3617"/>
                    <a:pt x="86356" y="6957"/>
                    <a:pt x="84290" y="9024"/>
                  </a:cubicBezTo>
                  <a:lnTo>
                    <a:pt x="9024" y="84236"/>
                  </a:lnTo>
                  <a:cubicBezTo>
                    <a:pt x="8017" y="85243"/>
                    <a:pt x="6692" y="85773"/>
                    <a:pt x="5314" y="857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C7863626-A727-4E30-BC1D-155A0DB69BE3}"/>
                </a:ext>
              </a:extLst>
            </p:cNvPr>
            <p:cNvSpPr/>
            <p:nvPr/>
          </p:nvSpPr>
          <p:spPr>
            <a:xfrm>
              <a:off x="9673112" y="4915638"/>
              <a:ext cx="84806" cy="84806"/>
            </a:xfrm>
            <a:custGeom>
              <a:avLst/>
              <a:gdLst>
                <a:gd name="connsiteX0" fmla="*/ 5313 w 84806"/>
                <a:gd name="connsiteY0" fmla="*/ 89325 h 84806"/>
                <a:gd name="connsiteX1" fmla="*/ 1550 w 84806"/>
                <a:gd name="connsiteY1" fmla="*/ 87788 h 84806"/>
                <a:gd name="connsiteX2" fmla="*/ 1550 w 84806"/>
                <a:gd name="connsiteY2" fmla="*/ 80314 h 84806"/>
                <a:gd name="connsiteX3" fmla="*/ 80314 w 84806"/>
                <a:gd name="connsiteY3" fmla="*/ 1550 h 84806"/>
                <a:gd name="connsiteX4" fmla="*/ 87787 w 84806"/>
                <a:gd name="connsiteY4" fmla="*/ 1550 h 84806"/>
                <a:gd name="connsiteX5" fmla="*/ 87787 w 84806"/>
                <a:gd name="connsiteY5" fmla="*/ 9024 h 84806"/>
                <a:gd name="connsiteX6" fmla="*/ 9023 w 84806"/>
                <a:gd name="connsiteY6" fmla="*/ 87788 h 84806"/>
                <a:gd name="connsiteX7" fmla="*/ 5313 w 84806"/>
                <a:gd name="connsiteY7" fmla="*/ 89325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3" y="89325"/>
                  </a:moveTo>
                  <a:cubicBezTo>
                    <a:pt x="3935" y="89325"/>
                    <a:pt x="2610" y="88795"/>
                    <a:pt x="1550" y="87788"/>
                  </a:cubicBezTo>
                  <a:cubicBezTo>
                    <a:pt x="-517" y="85721"/>
                    <a:pt x="-517" y="82381"/>
                    <a:pt x="1550" y="80314"/>
                  </a:cubicBezTo>
                  <a:lnTo>
                    <a:pt x="80314" y="1550"/>
                  </a:lnTo>
                  <a:cubicBezTo>
                    <a:pt x="82381" y="-517"/>
                    <a:pt x="85721" y="-517"/>
                    <a:pt x="87787" y="1550"/>
                  </a:cubicBezTo>
                  <a:cubicBezTo>
                    <a:pt x="89854" y="3618"/>
                    <a:pt x="89854" y="6957"/>
                    <a:pt x="87787" y="9024"/>
                  </a:cubicBezTo>
                  <a:lnTo>
                    <a:pt x="9023" y="87788"/>
                  </a:lnTo>
                  <a:cubicBezTo>
                    <a:pt x="8017" y="88795"/>
                    <a:pt x="6692" y="89325"/>
                    <a:pt x="5313" y="893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449865C5-3CB4-4026-98F3-4F30754E930F}"/>
                </a:ext>
              </a:extLst>
            </p:cNvPr>
            <p:cNvSpPr/>
            <p:nvPr/>
          </p:nvSpPr>
          <p:spPr>
            <a:xfrm>
              <a:off x="9693306" y="4935779"/>
              <a:ext cx="79506" cy="79506"/>
            </a:xfrm>
            <a:custGeom>
              <a:avLst/>
              <a:gdLst>
                <a:gd name="connsiteX0" fmla="*/ 5313 w 79505"/>
                <a:gd name="connsiteY0" fmla="*/ 80049 h 79505"/>
                <a:gd name="connsiteX1" fmla="*/ 1550 w 79505"/>
                <a:gd name="connsiteY1" fmla="*/ 78512 h 79505"/>
                <a:gd name="connsiteX2" fmla="*/ 1550 w 79505"/>
                <a:gd name="connsiteY2" fmla="*/ 71038 h 79505"/>
                <a:gd name="connsiteX3" fmla="*/ 70985 w 79505"/>
                <a:gd name="connsiteY3" fmla="*/ 1550 h 79505"/>
                <a:gd name="connsiteX4" fmla="*/ 78459 w 79505"/>
                <a:gd name="connsiteY4" fmla="*/ 1550 h 79505"/>
                <a:gd name="connsiteX5" fmla="*/ 78459 w 79505"/>
                <a:gd name="connsiteY5" fmla="*/ 9024 h 79505"/>
                <a:gd name="connsiteX6" fmla="*/ 9024 w 79505"/>
                <a:gd name="connsiteY6" fmla="*/ 78512 h 79505"/>
                <a:gd name="connsiteX7" fmla="*/ 5313 w 79505"/>
                <a:gd name="connsiteY7" fmla="*/ 80049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3" y="80049"/>
                  </a:moveTo>
                  <a:cubicBezTo>
                    <a:pt x="3936" y="80049"/>
                    <a:pt x="2611" y="79519"/>
                    <a:pt x="1550" y="78512"/>
                  </a:cubicBezTo>
                  <a:cubicBezTo>
                    <a:pt x="-517" y="76445"/>
                    <a:pt x="-517" y="73105"/>
                    <a:pt x="1550" y="71038"/>
                  </a:cubicBezTo>
                  <a:lnTo>
                    <a:pt x="70985" y="1550"/>
                  </a:lnTo>
                  <a:cubicBezTo>
                    <a:pt x="73053" y="-517"/>
                    <a:pt x="76392" y="-517"/>
                    <a:pt x="78459" y="1550"/>
                  </a:cubicBezTo>
                  <a:cubicBezTo>
                    <a:pt x="80526" y="3617"/>
                    <a:pt x="80526" y="6957"/>
                    <a:pt x="78459" y="9024"/>
                  </a:cubicBezTo>
                  <a:lnTo>
                    <a:pt x="9024" y="78512"/>
                  </a:lnTo>
                  <a:cubicBezTo>
                    <a:pt x="8017" y="79519"/>
                    <a:pt x="6692" y="80049"/>
                    <a:pt x="5313" y="8004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583BC7DA-F1EC-4E2F-AF96-61391F1DA217}"/>
                </a:ext>
              </a:extLst>
            </p:cNvPr>
            <p:cNvSpPr/>
            <p:nvPr/>
          </p:nvSpPr>
          <p:spPr>
            <a:xfrm>
              <a:off x="9724154" y="4966628"/>
              <a:ext cx="47703" cy="47703"/>
            </a:xfrm>
            <a:custGeom>
              <a:avLst/>
              <a:gdLst>
                <a:gd name="connsiteX0" fmla="*/ 5313 w 47703"/>
                <a:gd name="connsiteY0" fmla="*/ 49360 h 47703"/>
                <a:gd name="connsiteX1" fmla="*/ 1550 w 47703"/>
                <a:gd name="connsiteY1" fmla="*/ 47823 h 47703"/>
                <a:gd name="connsiteX2" fmla="*/ 1550 w 47703"/>
                <a:gd name="connsiteY2" fmla="*/ 40349 h 47703"/>
                <a:gd name="connsiteX3" fmla="*/ 40349 w 47703"/>
                <a:gd name="connsiteY3" fmla="*/ 1550 h 47703"/>
                <a:gd name="connsiteX4" fmla="*/ 47823 w 47703"/>
                <a:gd name="connsiteY4" fmla="*/ 1550 h 47703"/>
                <a:gd name="connsiteX5" fmla="*/ 47823 w 47703"/>
                <a:gd name="connsiteY5" fmla="*/ 9024 h 47703"/>
                <a:gd name="connsiteX6" fmla="*/ 9023 w 47703"/>
                <a:gd name="connsiteY6" fmla="*/ 47823 h 47703"/>
                <a:gd name="connsiteX7" fmla="*/ 5313 w 47703"/>
                <a:gd name="connsiteY7" fmla="*/ 4936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5313" y="49360"/>
                  </a:moveTo>
                  <a:cubicBezTo>
                    <a:pt x="3935" y="49360"/>
                    <a:pt x="2610" y="48830"/>
                    <a:pt x="1550" y="47823"/>
                  </a:cubicBezTo>
                  <a:cubicBezTo>
                    <a:pt x="-517" y="45756"/>
                    <a:pt x="-517" y="42417"/>
                    <a:pt x="1550" y="40349"/>
                  </a:cubicBezTo>
                  <a:lnTo>
                    <a:pt x="40349" y="1550"/>
                  </a:lnTo>
                  <a:cubicBezTo>
                    <a:pt x="42416" y="-517"/>
                    <a:pt x="45755" y="-517"/>
                    <a:pt x="47823" y="1550"/>
                  </a:cubicBezTo>
                  <a:cubicBezTo>
                    <a:pt x="49890" y="3618"/>
                    <a:pt x="49890" y="6957"/>
                    <a:pt x="47823" y="9024"/>
                  </a:cubicBezTo>
                  <a:lnTo>
                    <a:pt x="9023" y="47823"/>
                  </a:lnTo>
                  <a:cubicBezTo>
                    <a:pt x="8017" y="48883"/>
                    <a:pt x="6639" y="49360"/>
                    <a:pt x="5313" y="4936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25848103-1448-480F-9328-A4B65C8F2BF2}"/>
                </a:ext>
              </a:extLst>
            </p:cNvPr>
            <p:cNvSpPr/>
            <p:nvPr/>
          </p:nvSpPr>
          <p:spPr>
            <a:xfrm>
              <a:off x="9610898" y="4865616"/>
              <a:ext cx="381628" cy="10601"/>
            </a:xfrm>
            <a:custGeom>
              <a:avLst/>
              <a:gdLst>
                <a:gd name="connsiteX0" fmla="*/ 380090 w 381627"/>
                <a:gd name="connsiteY0" fmla="*/ 10601 h 10600"/>
                <a:gd name="connsiteX1" fmla="*/ 5300 w 381627"/>
                <a:gd name="connsiteY1" fmla="*/ 10601 h 10600"/>
                <a:gd name="connsiteX2" fmla="*/ 0 w 381627"/>
                <a:gd name="connsiteY2" fmla="*/ 5300 h 10600"/>
                <a:gd name="connsiteX3" fmla="*/ 5300 w 381627"/>
                <a:gd name="connsiteY3" fmla="*/ 0 h 10600"/>
                <a:gd name="connsiteX4" fmla="*/ 380090 w 381627"/>
                <a:gd name="connsiteY4" fmla="*/ 0 h 10600"/>
                <a:gd name="connsiteX5" fmla="*/ 385391 w 381627"/>
                <a:gd name="connsiteY5" fmla="*/ 5300 h 10600"/>
                <a:gd name="connsiteX6" fmla="*/ 380090 w 38162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627" h="10600">
                  <a:moveTo>
                    <a:pt x="38009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80090" y="0"/>
                  </a:lnTo>
                  <a:cubicBezTo>
                    <a:pt x="383006" y="0"/>
                    <a:pt x="385391" y="2385"/>
                    <a:pt x="385391" y="5300"/>
                  </a:cubicBezTo>
                  <a:cubicBezTo>
                    <a:pt x="385391" y="8216"/>
                    <a:pt x="383059" y="10601"/>
                    <a:pt x="38009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0225172E-F02D-45D9-92DB-E0134CF0124B}"/>
                </a:ext>
              </a:extLst>
            </p:cNvPr>
            <p:cNvSpPr/>
            <p:nvPr/>
          </p:nvSpPr>
          <p:spPr>
            <a:xfrm>
              <a:off x="9652453" y="4835191"/>
              <a:ext cx="10601" cy="37103"/>
            </a:xfrm>
            <a:custGeom>
              <a:avLst/>
              <a:gdLst>
                <a:gd name="connsiteX0" fmla="*/ 5300 w 10600"/>
                <a:gd name="connsiteY0" fmla="*/ 41025 h 37102"/>
                <a:gd name="connsiteX1" fmla="*/ 0 w 10600"/>
                <a:gd name="connsiteY1" fmla="*/ 35725 h 37102"/>
                <a:gd name="connsiteX2" fmla="*/ 0 w 10600"/>
                <a:gd name="connsiteY2" fmla="*/ 5300 h 37102"/>
                <a:gd name="connsiteX3" fmla="*/ 5300 w 10600"/>
                <a:gd name="connsiteY3" fmla="*/ 0 h 37102"/>
                <a:gd name="connsiteX4" fmla="*/ 10601 w 10600"/>
                <a:gd name="connsiteY4" fmla="*/ 5300 h 37102"/>
                <a:gd name="connsiteX5" fmla="*/ 10601 w 10600"/>
                <a:gd name="connsiteY5" fmla="*/ 35725 h 37102"/>
                <a:gd name="connsiteX6" fmla="*/ 5300 w 10600"/>
                <a:gd name="connsiteY6" fmla="*/ 4102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7102">
                  <a:moveTo>
                    <a:pt x="5300" y="41025"/>
                  </a:moveTo>
                  <a:cubicBezTo>
                    <a:pt x="2386" y="41025"/>
                    <a:pt x="0" y="38640"/>
                    <a:pt x="0" y="35725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5725"/>
                  </a:lnTo>
                  <a:cubicBezTo>
                    <a:pt x="10601" y="38693"/>
                    <a:pt x="8216" y="41025"/>
                    <a:pt x="5300" y="410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FC89BB36-4084-497A-A252-E6F82530A66F}"/>
                </a:ext>
              </a:extLst>
            </p:cNvPr>
            <p:cNvSpPr/>
            <p:nvPr/>
          </p:nvSpPr>
          <p:spPr>
            <a:xfrm>
              <a:off x="9710810" y="4843672"/>
              <a:ext cx="10601" cy="31802"/>
            </a:xfrm>
            <a:custGeom>
              <a:avLst/>
              <a:gdLst>
                <a:gd name="connsiteX0" fmla="*/ 5300 w 10600"/>
                <a:gd name="connsiteY0" fmla="*/ 32544 h 31802"/>
                <a:gd name="connsiteX1" fmla="*/ 0 w 10600"/>
                <a:gd name="connsiteY1" fmla="*/ 27244 h 31802"/>
                <a:gd name="connsiteX2" fmla="*/ 0 w 10600"/>
                <a:gd name="connsiteY2" fmla="*/ 5300 h 31802"/>
                <a:gd name="connsiteX3" fmla="*/ 5300 w 10600"/>
                <a:gd name="connsiteY3" fmla="*/ 0 h 31802"/>
                <a:gd name="connsiteX4" fmla="*/ 10601 w 10600"/>
                <a:gd name="connsiteY4" fmla="*/ 5300 h 31802"/>
                <a:gd name="connsiteX5" fmla="*/ 10601 w 10600"/>
                <a:gd name="connsiteY5" fmla="*/ 27244 h 31802"/>
                <a:gd name="connsiteX6" fmla="*/ 5300 w 10600"/>
                <a:gd name="connsiteY6" fmla="*/ 3254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1802">
                  <a:moveTo>
                    <a:pt x="5300" y="32544"/>
                  </a:moveTo>
                  <a:cubicBezTo>
                    <a:pt x="2385" y="32544"/>
                    <a:pt x="0" y="30159"/>
                    <a:pt x="0" y="2724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7244"/>
                  </a:lnTo>
                  <a:cubicBezTo>
                    <a:pt x="10601" y="30212"/>
                    <a:pt x="8216" y="32544"/>
                    <a:pt x="5300" y="325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170451E-C1F5-4257-A35D-9E8D4705AE0A}"/>
                </a:ext>
              </a:extLst>
            </p:cNvPr>
            <p:cNvSpPr/>
            <p:nvPr/>
          </p:nvSpPr>
          <p:spPr>
            <a:xfrm>
              <a:off x="9769168" y="4830686"/>
              <a:ext cx="10601" cy="42403"/>
            </a:xfrm>
            <a:custGeom>
              <a:avLst/>
              <a:gdLst>
                <a:gd name="connsiteX0" fmla="*/ 5300 w 10600"/>
                <a:gd name="connsiteY0" fmla="*/ 45530 h 42403"/>
                <a:gd name="connsiteX1" fmla="*/ 0 w 10600"/>
                <a:gd name="connsiteY1" fmla="*/ 4023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230 h 42403"/>
                <a:gd name="connsiteX6" fmla="*/ 5300 w 10600"/>
                <a:gd name="connsiteY6" fmla="*/ 4553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530"/>
                  </a:moveTo>
                  <a:cubicBezTo>
                    <a:pt x="2385" y="45530"/>
                    <a:pt x="0" y="43145"/>
                    <a:pt x="0" y="4023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0230"/>
                  </a:lnTo>
                  <a:cubicBezTo>
                    <a:pt x="10601" y="43198"/>
                    <a:pt x="8216" y="45530"/>
                    <a:pt x="5300" y="455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199EF255-D806-4F56-A582-545E9F894E69}"/>
                </a:ext>
              </a:extLst>
            </p:cNvPr>
            <p:cNvSpPr/>
            <p:nvPr/>
          </p:nvSpPr>
          <p:spPr>
            <a:xfrm>
              <a:off x="9827472" y="4840492"/>
              <a:ext cx="10601" cy="31802"/>
            </a:xfrm>
            <a:custGeom>
              <a:avLst/>
              <a:gdLst>
                <a:gd name="connsiteX0" fmla="*/ 5300 w 10600"/>
                <a:gd name="connsiteY0" fmla="*/ 35725 h 31802"/>
                <a:gd name="connsiteX1" fmla="*/ 0 w 10600"/>
                <a:gd name="connsiteY1" fmla="*/ 30424 h 31802"/>
                <a:gd name="connsiteX2" fmla="*/ 0 w 10600"/>
                <a:gd name="connsiteY2" fmla="*/ 5300 h 31802"/>
                <a:gd name="connsiteX3" fmla="*/ 5300 w 10600"/>
                <a:gd name="connsiteY3" fmla="*/ 0 h 31802"/>
                <a:gd name="connsiteX4" fmla="*/ 10601 w 10600"/>
                <a:gd name="connsiteY4" fmla="*/ 5300 h 31802"/>
                <a:gd name="connsiteX5" fmla="*/ 10601 w 10600"/>
                <a:gd name="connsiteY5" fmla="*/ 30424 h 31802"/>
                <a:gd name="connsiteX6" fmla="*/ 5300 w 10600"/>
                <a:gd name="connsiteY6" fmla="*/ 3572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1802">
                  <a:moveTo>
                    <a:pt x="5300" y="35725"/>
                  </a:moveTo>
                  <a:cubicBezTo>
                    <a:pt x="2385" y="35725"/>
                    <a:pt x="0" y="33339"/>
                    <a:pt x="0" y="3042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0424"/>
                  </a:lnTo>
                  <a:cubicBezTo>
                    <a:pt x="10601" y="33392"/>
                    <a:pt x="8269" y="35725"/>
                    <a:pt x="5300" y="357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74871860-C8E2-4B07-A135-00950D5E766F}"/>
                </a:ext>
              </a:extLst>
            </p:cNvPr>
            <p:cNvSpPr/>
            <p:nvPr/>
          </p:nvSpPr>
          <p:spPr>
            <a:xfrm>
              <a:off x="9885829" y="4823266"/>
              <a:ext cx="10601" cy="47703"/>
            </a:xfrm>
            <a:custGeom>
              <a:avLst/>
              <a:gdLst>
                <a:gd name="connsiteX0" fmla="*/ 5300 w 10600"/>
                <a:gd name="connsiteY0" fmla="*/ 52951 h 47703"/>
                <a:gd name="connsiteX1" fmla="*/ 0 w 10600"/>
                <a:gd name="connsiteY1" fmla="*/ 47650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7650 h 47703"/>
                <a:gd name="connsiteX6" fmla="*/ 5300 w 10600"/>
                <a:gd name="connsiteY6" fmla="*/ 5295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52951"/>
                  </a:moveTo>
                  <a:cubicBezTo>
                    <a:pt x="2385" y="52951"/>
                    <a:pt x="0" y="50566"/>
                    <a:pt x="0" y="4765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7650"/>
                  </a:lnTo>
                  <a:cubicBezTo>
                    <a:pt x="10601" y="50619"/>
                    <a:pt x="8216" y="52951"/>
                    <a:pt x="5300" y="529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CC22E4E2-C15C-4BF5-8695-FAB21BEF5F9C}"/>
                </a:ext>
              </a:extLst>
            </p:cNvPr>
            <p:cNvSpPr/>
            <p:nvPr/>
          </p:nvSpPr>
          <p:spPr>
            <a:xfrm>
              <a:off x="9944187" y="4843672"/>
              <a:ext cx="10601" cy="31802"/>
            </a:xfrm>
            <a:custGeom>
              <a:avLst/>
              <a:gdLst>
                <a:gd name="connsiteX0" fmla="*/ 5300 w 10600"/>
                <a:gd name="connsiteY0" fmla="*/ 32544 h 31802"/>
                <a:gd name="connsiteX1" fmla="*/ 0 w 10600"/>
                <a:gd name="connsiteY1" fmla="*/ 27244 h 31802"/>
                <a:gd name="connsiteX2" fmla="*/ 0 w 10600"/>
                <a:gd name="connsiteY2" fmla="*/ 5300 h 31802"/>
                <a:gd name="connsiteX3" fmla="*/ 5300 w 10600"/>
                <a:gd name="connsiteY3" fmla="*/ 0 h 31802"/>
                <a:gd name="connsiteX4" fmla="*/ 10601 w 10600"/>
                <a:gd name="connsiteY4" fmla="*/ 5300 h 31802"/>
                <a:gd name="connsiteX5" fmla="*/ 10601 w 10600"/>
                <a:gd name="connsiteY5" fmla="*/ 27244 h 31802"/>
                <a:gd name="connsiteX6" fmla="*/ 5300 w 10600"/>
                <a:gd name="connsiteY6" fmla="*/ 3254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1802">
                  <a:moveTo>
                    <a:pt x="5300" y="32544"/>
                  </a:moveTo>
                  <a:cubicBezTo>
                    <a:pt x="2385" y="32544"/>
                    <a:pt x="0" y="30159"/>
                    <a:pt x="0" y="2724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27244"/>
                  </a:lnTo>
                  <a:cubicBezTo>
                    <a:pt x="10601" y="30212"/>
                    <a:pt x="8215" y="32544"/>
                    <a:pt x="5300" y="325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370A61C3-E59A-48BA-8000-7C3F38B50D2E}"/>
                </a:ext>
              </a:extLst>
            </p:cNvPr>
            <p:cNvSpPr/>
            <p:nvPr/>
          </p:nvSpPr>
          <p:spPr>
            <a:xfrm>
              <a:off x="9821642" y="5013867"/>
              <a:ext cx="84806" cy="10601"/>
            </a:xfrm>
            <a:custGeom>
              <a:avLst/>
              <a:gdLst>
                <a:gd name="connsiteX0" fmla="*/ 79930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79930 w 84806"/>
                <a:gd name="connsiteY4" fmla="*/ 0 h 10600"/>
                <a:gd name="connsiteX5" fmla="*/ 85230 w 84806"/>
                <a:gd name="connsiteY5" fmla="*/ 5300 h 10600"/>
                <a:gd name="connsiteX6" fmla="*/ 79930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7993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9930" y="0"/>
                  </a:lnTo>
                  <a:cubicBezTo>
                    <a:pt x="82845" y="0"/>
                    <a:pt x="85230" y="2385"/>
                    <a:pt x="85230" y="5300"/>
                  </a:cubicBezTo>
                  <a:cubicBezTo>
                    <a:pt x="85230" y="8216"/>
                    <a:pt x="82845" y="10601"/>
                    <a:pt x="7993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52E825B-2B64-4CF2-9143-ACF62B27E95F}"/>
                </a:ext>
              </a:extLst>
            </p:cNvPr>
            <p:cNvSpPr/>
            <p:nvPr/>
          </p:nvSpPr>
          <p:spPr>
            <a:xfrm>
              <a:off x="9923992" y="5013867"/>
              <a:ext cx="26502" cy="10601"/>
            </a:xfrm>
            <a:custGeom>
              <a:avLst/>
              <a:gdLst>
                <a:gd name="connsiteX0" fmla="*/ 22686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2686 w 26501"/>
                <a:gd name="connsiteY4" fmla="*/ 0 h 10600"/>
                <a:gd name="connsiteX5" fmla="*/ 27986 w 26501"/>
                <a:gd name="connsiteY5" fmla="*/ 5300 h 10600"/>
                <a:gd name="connsiteX6" fmla="*/ 22686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2686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2686" y="0"/>
                  </a:lnTo>
                  <a:cubicBezTo>
                    <a:pt x="25601" y="0"/>
                    <a:pt x="27986" y="2385"/>
                    <a:pt x="27986" y="5300"/>
                  </a:cubicBezTo>
                  <a:cubicBezTo>
                    <a:pt x="27986" y="8216"/>
                    <a:pt x="25654" y="10601"/>
                    <a:pt x="2268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BA4CC8FE-F6D0-43CE-8044-527EC8D7A676}"/>
                </a:ext>
              </a:extLst>
            </p:cNvPr>
            <p:cNvSpPr/>
            <p:nvPr/>
          </p:nvSpPr>
          <p:spPr>
            <a:xfrm>
              <a:off x="9909840" y="5013867"/>
              <a:ext cx="10601" cy="5300"/>
            </a:xfrm>
            <a:custGeom>
              <a:avLst/>
              <a:gdLst>
                <a:gd name="connsiteX0" fmla="*/ 5300 w 10600"/>
                <a:gd name="connsiteY0" fmla="*/ 10601 h 5300"/>
                <a:gd name="connsiteX1" fmla="*/ 1537 w 10600"/>
                <a:gd name="connsiteY1" fmla="*/ 9011 h 5300"/>
                <a:gd name="connsiteX2" fmla="*/ 371 w 10600"/>
                <a:gd name="connsiteY2" fmla="*/ 7314 h 5300"/>
                <a:gd name="connsiteX3" fmla="*/ 0 w 10600"/>
                <a:gd name="connsiteY3" fmla="*/ 5300 h 5300"/>
                <a:gd name="connsiteX4" fmla="*/ 106 w 10600"/>
                <a:gd name="connsiteY4" fmla="*/ 4240 h 5300"/>
                <a:gd name="connsiteX5" fmla="*/ 371 w 10600"/>
                <a:gd name="connsiteY5" fmla="*/ 3286 h 5300"/>
                <a:gd name="connsiteX6" fmla="*/ 901 w 10600"/>
                <a:gd name="connsiteY6" fmla="*/ 2332 h 5300"/>
                <a:gd name="connsiteX7" fmla="*/ 1537 w 10600"/>
                <a:gd name="connsiteY7" fmla="*/ 1537 h 5300"/>
                <a:gd name="connsiteX8" fmla="*/ 3233 w 10600"/>
                <a:gd name="connsiteY8" fmla="*/ 424 h 5300"/>
                <a:gd name="connsiteX9" fmla="*/ 6307 w 10600"/>
                <a:gd name="connsiteY9" fmla="*/ 106 h 5300"/>
                <a:gd name="connsiteX10" fmla="*/ 7315 w 10600"/>
                <a:gd name="connsiteY10" fmla="*/ 424 h 5300"/>
                <a:gd name="connsiteX11" fmla="*/ 8215 w 10600"/>
                <a:gd name="connsiteY11" fmla="*/ 901 h 5300"/>
                <a:gd name="connsiteX12" fmla="*/ 9010 w 10600"/>
                <a:gd name="connsiteY12" fmla="*/ 1537 h 5300"/>
                <a:gd name="connsiteX13" fmla="*/ 9699 w 10600"/>
                <a:gd name="connsiteY13" fmla="*/ 2332 h 5300"/>
                <a:gd name="connsiteX14" fmla="*/ 10176 w 10600"/>
                <a:gd name="connsiteY14" fmla="*/ 3286 h 5300"/>
                <a:gd name="connsiteX15" fmla="*/ 10495 w 10600"/>
                <a:gd name="connsiteY15" fmla="*/ 4240 h 5300"/>
                <a:gd name="connsiteX16" fmla="*/ 10601 w 10600"/>
                <a:gd name="connsiteY16" fmla="*/ 5300 h 5300"/>
                <a:gd name="connsiteX17" fmla="*/ 9010 w 10600"/>
                <a:gd name="connsiteY17" fmla="*/ 9011 h 5300"/>
                <a:gd name="connsiteX18" fmla="*/ 8215 w 10600"/>
                <a:gd name="connsiteY18" fmla="*/ 9700 h 5300"/>
                <a:gd name="connsiteX19" fmla="*/ 7315 w 10600"/>
                <a:gd name="connsiteY19" fmla="*/ 10177 h 5300"/>
                <a:gd name="connsiteX20" fmla="*/ 6307 w 10600"/>
                <a:gd name="connsiteY20" fmla="*/ 10495 h 5300"/>
                <a:gd name="connsiteX21" fmla="*/ 5300 w 10600"/>
                <a:gd name="connsiteY21" fmla="*/ 1060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600" h="5300">
                  <a:moveTo>
                    <a:pt x="5300" y="10601"/>
                  </a:moveTo>
                  <a:cubicBezTo>
                    <a:pt x="3869" y="10601"/>
                    <a:pt x="2544" y="10018"/>
                    <a:pt x="1537" y="9011"/>
                  </a:cubicBezTo>
                  <a:cubicBezTo>
                    <a:pt x="1060" y="8533"/>
                    <a:pt x="636" y="7950"/>
                    <a:pt x="371" y="7314"/>
                  </a:cubicBezTo>
                  <a:cubicBezTo>
                    <a:pt x="106" y="6678"/>
                    <a:pt x="0" y="5989"/>
                    <a:pt x="0" y="5300"/>
                  </a:cubicBezTo>
                  <a:cubicBezTo>
                    <a:pt x="0" y="4929"/>
                    <a:pt x="0" y="4611"/>
                    <a:pt x="106" y="4240"/>
                  </a:cubicBezTo>
                  <a:cubicBezTo>
                    <a:pt x="159" y="3922"/>
                    <a:pt x="265" y="3604"/>
                    <a:pt x="371" y="3286"/>
                  </a:cubicBezTo>
                  <a:cubicBezTo>
                    <a:pt x="530" y="2968"/>
                    <a:pt x="689" y="2650"/>
                    <a:pt x="901" y="2332"/>
                  </a:cubicBezTo>
                  <a:cubicBezTo>
                    <a:pt x="1060" y="2067"/>
                    <a:pt x="1272" y="1802"/>
                    <a:pt x="1537" y="1537"/>
                  </a:cubicBezTo>
                  <a:cubicBezTo>
                    <a:pt x="2014" y="1060"/>
                    <a:pt x="2597" y="689"/>
                    <a:pt x="3233" y="424"/>
                  </a:cubicBezTo>
                  <a:cubicBezTo>
                    <a:pt x="4240" y="0"/>
                    <a:pt x="5300" y="-106"/>
                    <a:pt x="6307" y="106"/>
                  </a:cubicBezTo>
                  <a:cubicBezTo>
                    <a:pt x="6679" y="159"/>
                    <a:pt x="6996" y="265"/>
                    <a:pt x="7315" y="424"/>
                  </a:cubicBezTo>
                  <a:cubicBezTo>
                    <a:pt x="7632" y="530"/>
                    <a:pt x="7951" y="689"/>
                    <a:pt x="8215" y="901"/>
                  </a:cubicBezTo>
                  <a:cubicBezTo>
                    <a:pt x="8534" y="1060"/>
                    <a:pt x="8798" y="1272"/>
                    <a:pt x="9010" y="1537"/>
                  </a:cubicBezTo>
                  <a:cubicBezTo>
                    <a:pt x="9276" y="1802"/>
                    <a:pt x="9487" y="2067"/>
                    <a:pt x="9699" y="2332"/>
                  </a:cubicBezTo>
                  <a:cubicBezTo>
                    <a:pt x="9912" y="2650"/>
                    <a:pt x="10070" y="2968"/>
                    <a:pt x="10176" y="3286"/>
                  </a:cubicBezTo>
                  <a:cubicBezTo>
                    <a:pt x="10335" y="3604"/>
                    <a:pt x="10442" y="3922"/>
                    <a:pt x="10495" y="4240"/>
                  </a:cubicBezTo>
                  <a:cubicBezTo>
                    <a:pt x="10548" y="4611"/>
                    <a:pt x="10601" y="4929"/>
                    <a:pt x="10601" y="5300"/>
                  </a:cubicBezTo>
                  <a:cubicBezTo>
                    <a:pt x="10601" y="6678"/>
                    <a:pt x="10018" y="8057"/>
                    <a:pt x="9010" y="9011"/>
                  </a:cubicBezTo>
                  <a:cubicBezTo>
                    <a:pt x="8798" y="9276"/>
                    <a:pt x="8534" y="9488"/>
                    <a:pt x="8215" y="9700"/>
                  </a:cubicBezTo>
                  <a:cubicBezTo>
                    <a:pt x="7951" y="9912"/>
                    <a:pt x="7632" y="10071"/>
                    <a:pt x="7315" y="10177"/>
                  </a:cubicBezTo>
                  <a:cubicBezTo>
                    <a:pt x="6996" y="10336"/>
                    <a:pt x="6679" y="10442"/>
                    <a:pt x="6307" y="10495"/>
                  </a:cubicBezTo>
                  <a:cubicBezTo>
                    <a:pt x="5989" y="10548"/>
                    <a:pt x="5618" y="10601"/>
                    <a:pt x="530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2D02FF0E-E9F9-43F7-BC68-D6EB0E8C8C0A}"/>
                </a:ext>
              </a:extLst>
            </p:cNvPr>
            <p:cNvSpPr/>
            <p:nvPr/>
          </p:nvSpPr>
          <p:spPr>
            <a:xfrm>
              <a:off x="9888161" y="4893390"/>
              <a:ext cx="53004" cy="53004"/>
            </a:xfrm>
            <a:custGeom>
              <a:avLst/>
              <a:gdLst>
                <a:gd name="connsiteX0" fmla="*/ 29099 w 53003"/>
                <a:gd name="connsiteY0" fmla="*/ 58198 h 53003"/>
                <a:gd name="connsiteX1" fmla="*/ 0 w 53003"/>
                <a:gd name="connsiteY1" fmla="*/ 29099 h 53003"/>
                <a:gd name="connsiteX2" fmla="*/ 29099 w 53003"/>
                <a:gd name="connsiteY2" fmla="*/ 0 h 53003"/>
                <a:gd name="connsiteX3" fmla="*/ 58199 w 53003"/>
                <a:gd name="connsiteY3" fmla="*/ 29099 h 53003"/>
                <a:gd name="connsiteX4" fmla="*/ 29099 w 53003"/>
                <a:gd name="connsiteY4" fmla="*/ 58198 h 53003"/>
                <a:gd name="connsiteX5" fmla="*/ 29099 w 53003"/>
                <a:gd name="connsiteY5" fmla="*/ 10601 h 53003"/>
                <a:gd name="connsiteX6" fmla="*/ 10601 w 53003"/>
                <a:gd name="connsiteY6" fmla="*/ 29099 h 53003"/>
                <a:gd name="connsiteX7" fmla="*/ 29099 w 53003"/>
                <a:gd name="connsiteY7" fmla="*/ 47597 h 53003"/>
                <a:gd name="connsiteX8" fmla="*/ 47598 w 53003"/>
                <a:gd name="connsiteY8" fmla="*/ 29099 h 53003"/>
                <a:gd name="connsiteX9" fmla="*/ 2909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9099" y="58198"/>
                  </a:moveTo>
                  <a:cubicBezTo>
                    <a:pt x="13039" y="58198"/>
                    <a:pt x="0" y="45159"/>
                    <a:pt x="0" y="29099"/>
                  </a:cubicBezTo>
                  <a:cubicBezTo>
                    <a:pt x="0" y="13039"/>
                    <a:pt x="13039" y="0"/>
                    <a:pt x="29099" y="0"/>
                  </a:cubicBezTo>
                  <a:cubicBezTo>
                    <a:pt x="45159" y="0"/>
                    <a:pt x="58199" y="13039"/>
                    <a:pt x="58199" y="29099"/>
                  </a:cubicBezTo>
                  <a:cubicBezTo>
                    <a:pt x="58199" y="45159"/>
                    <a:pt x="45106" y="58198"/>
                    <a:pt x="29099" y="58198"/>
                  </a:cubicBezTo>
                  <a:close/>
                  <a:moveTo>
                    <a:pt x="29099" y="10601"/>
                  </a:moveTo>
                  <a:cubicBezTo>
                    <a:pt x="18923" y="10601"/>
                    <a:pt x="10601" y="18922"/>
                    <a:pt x="10601" y="29099"/>
                  </a:cubicBezTo>
                  <a:cubicBezTo>
                    <a:pt x="10601" y="39329"/>
                    <a:pt x="18923" y="47597"/>
                    <a:pt x="29099" y="47597"/>
                  </a:cubicBezTo>
                  <a:cubicBezTo>
                    <a:pt x="39329" y="47597"/>
                    <a:pt x="47598" y="39276"/>
                    <a:pt x="47598" y="29099"/>
                  </a:cubicBezTo>
                  <a:cubicBezTo>
                    <a:pt x="47598" y="18869"/>
                    <a:pt x="39276" y="10601"/>
                    <a:pt x="290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AC633500-B455-40B1-A0B5-D115159C4D5E}"/>
                </a:ext>
              </a:extLst>
            </p:cNvPr>
            <p:cNvSpPr/>
            <p:nvPr/>
          </p:nvSpPr>
          <p:spPr>
            <a:xfrm>
              <a:off x="9936342" y="4971531"/>
              <a:ext cx="10601" cy="5300"/>
            </a:xfrm>
            <a:custGeom>
              <a:avLst/>
              <a:gdLst>
                <a:gd name="connsiteX0" fmla="*/ 5300 w 10600"/>
                <a:gd name="connsiteY0" fmla="*/ 10534 h 5300"/>
                <a:gd name="connsiteX1" fmla="*/ 1537 w 10600"/>
                <a:gd name="connsiteY1" fmla="*/ 8997 h 5300"/>
                <a:gd name="connsiteX2" fmla="*/ 0 w 10600"/>
                <a:gd name="connsiteY2" fmla="*/ 5234 h 5300"/>
                <a:gd name="connsiteX3" fmla="*/ 1537 w 10600"/>
                <a:gd name="connsiteY3" fmla="*/ 1471 h 5300"/>
                <a:gd name="connsiteX4" fmla="*/ 9010 w 10600"/>
                <a:gd name="connsiteY4" fmla="*/ 1471 h 5300"/>
                <a:gd name="connsiteX5" fmla="*/ 10601 w 10600"/>
                <a:gd name="connsiteY5" fmla="*/ 5234 h 5300"/>
                <a:gd name="connsiteX6" fmla="*/ 9010 w 10600"/>
                <a:gd name="connsiteY6" fmla="*/ 8997 h 5300"/>
                <a:gd name="connsiteX7" fmla="*/ 5300 w 10600"/>
                <a:gd name="connsiteY7" fmla="*/ 1053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5300">
                  <a:moveTo>
                    <a:pt x="5300" y="10534"/>
                  </a:moveTo>
                  <a:cubicBezTo>
                    <a:pt x="3869" y="10534"/>
                    <a:pt x="2544" y="9951"/>
                    <a:pt x="1537" y="8997"/>
                  </a:cubicBezTo>
                  <a:cubicBezTo>
                    <a:pt x="530" y="7990"/>
                    <a:pt x="0" y="6612"/>
                    <a:pt x="0" y="5234"/>
                  </a:cubicBezTo>
                  <a:cubicBezTo>
                    <a:pt x="0" y="3803"/>
                    <a:pt x="530" y="2478"/>
                    <a:pt x="1537" y="1471"/>
                  </a:cubicBezTo>
                  <a:cubicBezTo>
                    <a:pt x="3498" y="-490"/>
                    <a:pt x="7102" y="-490"/>
                    <a:pt x="9010" y="1471"/>
                  </a:cubicBezTo>
                  <a:cubicBezTo>
                    <a:pt x="10018" y="2478"/>
                    <a:pt x="10601" y="3803"/>
                    <a:pt x="10601" y="5234"/>
                  </a:cubicBezTo>
                  <a:cubicBezTo>
                    <a:pt x="10601" y="6612"/>
                    <a:pt x="10018" y="7990"/>
                    <a:pt x="9010" y="8997"/>
                  </a:cubicBezTo>
                  <a:cubicBezTo>
                    <a:pt x="8057" y="9951"/>
                    <a:pt x="6679" y="10534"/>
                    <a:pt x="5300" y="105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5F8475E0-52B8-4A33-9C44-FBB820FBA368}"/>
                </a:ext>
              </a:extLst>
            </p:cNvPr>
            <p:cNvSpPr/>
            <p:nvPr/>
          </p:nvSpPr>
          <p:spPr>
            <a:xfrm>
              <a:off x="9920441" y="4971531"/>
              <a:ext cx="10601" cy="5300"/>
            </a:xfrm>
            <a:custGeom>
              <a:avLst/>
              <a:gdLst>
                <a:gd name="connsiteX0" fmla="*/ 5300 w 10600"/>
                <a:gd name="connsiteY0" fmla="*/ 10534 h 5300"/>
                <a:gd name="connsiteX1" fmla="*/ 1537 w 10600"/>
                <a:gd name="connsiteY1" fmla="*/ 8997 h 5300"/>
                <a:gd name="connsiteX2" fmla="*/ 0 w 10600"/>
                <a:gd name="connsiteY2" fmla="*/ 5234 h 5300"/>
                <a:gd name="connsiteX3" fmla="*/ 1537 w 10600"/>
                <a:gd name="connsiteY3" fmla="*/ 1471 h 5300"/>
                <a:gd name="connsiteX4" fmla="*/ 9010 w 10600"/>
                <a:gd name="connsiteY4" fmla="*/ 1471 h 5300"/>
                <a:gd name="connsiteX5" fmla="*/ 10601 w 10600"/>
                <a:gd name="connsiteY5" fmla="*/ 5234 h 5300"/>
                <a:gd name="connsiteX6" fmla="*/ 9010 w 10600"/>
                <a:gd name="connsiteY6" fmla="*/ 8997 h 5300"/>
                <a:gd name="connsiteX7" fmla="*/ 5300 w 10600"/>
                <a:gd name="connsiteY7" fmla="*/ 1053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5300">
                  <a:moveTo>
                    <a:pt x="5300" y="10534"/>
                  </a:moveTo>
                  <a:cubicBezTo>
                    <a:pt x="3869" y="10534"/>
                    <a:pt x="2544" y="9951"/>
                    <a:pt x="1537" y="8997"/>
                  </a:cubicBezTo>
                  <a:cubicBezTo>
                    <a:pt x="530" y="7990"/>
                    <a:pt x="0" y="6612"/>
                    <a:pt x="0" y="5234"/>
                  </a:cubicBezTo>
                  <a:cubicBezTo>
                    <a:pt x="0" y="3856"/>
                    <a:pt x="530" y="2478"/>
                    <a:pt x="1537" y="1471"/>
                  </a:cubicBezTo>
                  <a:cubicBezTo>
                    <a:pt x="3498" y="-490"/>
                    <a:pt x="7049" y="-490"/>
                    <a:pt x="9010" y="1471"/>
                  </a:cubicBezTo>
                  <a:cubicBezTo>
                    <a:pt x="10018" y="2478"/>
                    <a:pt x="10601" y="3856"/>
                    <a:pt x="10601" y="5234"/>
                  </a:cubicBezTo>
                  <a:cubicBezTo>
                    <a:pt x="10601" y="6612"/>
                    <a:pt x="10018" y="7990"/>
                    <a:pt x="9010" y="8997"/>
                  </a:cubicBezTo>
                  <a:cubicBezTo>
                    <a:pt x="8057" y="9951"/>
                    <a:pt x="6679" y="10534"/>
                    <a:pt x="5300" y="105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22289586-A6A8-4BC6-A736-68254EDF1C53}"/>
                </a:ext>
              </a:extLst>
            </p:cNvPr>
            <p:cNvSpPr/>
            <p:nvPr/>
          </p:nvSpPr>
          <p:spPr>
            <a:xfrm>
              <a:off x="9904540" y="4971470"/>
              <a:ext cx="10601" cy="5300"/>
            </a:xfrm>
            <a:custGeom>
              <a:avLst/>
              <a:gdLst>
                <a:gd name="connsiteX0" fmla="*/ 5300 w 10600"/>
                <a:gd name="connsiteY0" fmla="*/ 10595 h 5300"/>
                <a:gd name="connsiteX1" fmla="*/ 1537 w 10600"/>
                <a:gd name="connsiteY1" fmla="*/ 9058 h 5300"/>
                <a:gd name="connsiteX2" fmla="*/ 371 w 10600"/>
                <a:gd name="connsiteY2" fmla="*/ 7309 h 5300"/>
                <a:gd name="connsiteX3" fmla="*/ 0 w 10600"/>
                <a:gd name="connsiteY3" fmla="*/ 5294 h 5300"/>
                <a:gd name="connsiteX4" fmla="*/ 371 w 10600"/>
                <a:gd name="connsiteY4" fmla="*/ 3280 h 5300"/>
                <a:gd name="connsiteX5" fmla="*/ 1537 w 10600"/>
                <a:gd name="connsiteY5" fmla="*/ 1531 h 5300"/>
                <a:gd name="connsiteX6" fmla="*/ 3233 w 10600"/>
                <a:gd name="connsiteY6" fmla="*/ 418 h 5300"/>
                <a:gd name="connsiteX7" fmla="*/ 9010 w 10600"/>
                <a:gd name="connsiteY7" fmla="*/ 1531 h 5300"/>
                <a:gd name="connsiteX8" fmla="*/ 10601 w 10600"/>
                <a:gd name="connsiteY8" fmla="*/ 5294 h 5300"/>
                <a:gd name="connsiteX9" fmla="*/ 9010 w 10600"/>
                <a:gd name="connsiteY9" fmla="*/ 9058 h 5300"/>
                <a:gd name="connsiteX10" fmla="*/ 8215 w 10600"/>
                <a:gd name="connsiteY10" fmla="*/ 9694 h 5300"/>
                <a:gd name="connsiteX11" fmla="*/ 7315 w 10600"/>
                <a:gd name="connsiteY11" fmla="*/ 10171 h 5300"/>
                <a:gd name="connsiteX12" fmla="*/ 6307 w 10600"/>
                <a:gd name="connsiteY12" fmla="*/ 10489 h 5300"/>
                <a:gd name="connsiteX13" fmla="*/ 5300 w 10600"/>
                <a:gd name="connsiteY13" fmla="*/ 10595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600" h="5300">
                  <a:moveTo>
                    <a:pt x="5300" y="10595"/>
                  </a:moveTo>
                  <a:cubicBezTo>
                    <a:pt x="3869" y="10595"/>
                    <a:pt x="2544" y="10012"/>
                    <a:pt x="1537" y="9058"/>
                  </a:cubicBezTo>
                  <a:cubicBezTo>
                    <a:pt x="1060" y="8528"/>
                    <a:pt x="636" y="7945"/>
                    <a:pt x="371" y="7309"/>
                  </a:cubicBezTo>
                  <a:cubicBezTo>
                    <a:pt x="106" y="6672"/>
                    <a:pt x="0" y="5983"/>
                    <a:pt x="0" y="5294"/>
                  </a:cubicBezTo>
                  <a:cubicBezTo>
                    <a:pt x="0" y="4605"/>
                    <a:pt x="106" y="3916"/>
                    <a:pt x="371" y="3280"/>
                  </a:cubicBezTo>
                  <a:cubicBezTo>
                    <a:pt x="636" y="2591"/>
                    <a:pt x="1060" y="2008"/>
                    <a:pt x="1537" y="1531"/>
                  </a:cubicBezTo>
                  <a:cubicBezTo>
                    <a:pt x="2014" y="1054"/>
                    <a:pt x="2597" y="683"/>
                    <a:pt x="3233" y="418"/>
                  </a:cubicBezTo>
                  <a:cubicBezTo>
                    <a:pt x="5194" y="-430"/>
                    <a:pt x="7579" y="47"/>
                    <a:pt x="9010" y="1531"/>
                  </a:cubicBezTo>
                  <a:cubicBezTo>
                    <a:pt x="10018" y="2538"/>
                    <a:pt x="10601" y="3916"/>
                    <a:pt x="10601" y="5294"/>
                  </a:cubicBezTo>
                  <a:cubicBezTo>
                    <a:pt x="10601" y="6672"/>
                    <a:pt x="10018" y="8051"/>
                    <a:pt x="9010" y="9058"/>
                  </a:cubicBezTo>
                  <a:cubicBezTo>
                    <a:pt x="8798" y="9270"/>
                    <a:pt x="8534" y="9482"/>
                    <a:pt x="8215" y="9694"/>
                  </a:cubicBezTo>
                  <a:cubicBezTo>
                    <a:pt x="7951" y="9906"/>
                    <a:pt x="7632" y="10065"/>
                    <a:pt x="7315" y="10171"/>
                  </a:cubicBezTo>
                  <a:cubicBezTo>
                    <a:pt x="6996" y="10330"/>
                    <a:pt x="6679" y="10436"/>
                    <a:pt x="6307" y="10489"/>
                  </a:cubicBezTo>
                  <a:cubicBezTo>
                    <a:pt x="5989" y="10542"/>
                    <a:pt x="5618" y="10595"/>
                    <a:pt x="5300" y="1059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55D4F22E-F434-4A63-8974-970E3FF27FDD}"/>
                </a:ext>
              </a:extLst>
            </p:cNvPr>
            <p:cNvSpPr/>
            <p:nvPr/>
          </p:nvSpPr>
          <p:spPr>
            <a:xfrm>
              <a:off x="9665786" y="4728735"/>
              <a:ext cx="328624" cy="84806"/>
            </a:xfrm>
            <a:custGeom>
              <a:avLst/>
              <a:gdLst>
                <a:gd name="connsiteX0" fmla="*/ 325256 w 328623"/>
                <a:gd name="connsiteY0" fmla="*/ 85414 h 84806"/>
                <a:gd name="connsiteX1" fmla="*/ 324037 w 328623"/>
                <a:gd name="connsiteY1" fmla="*/ 85255 h 84806"/>
                <a:gd name="connsiteX2" fmla="*/ 4106 w 328623"/>
                <a:gd name="connsiteY2" fmla="*/ 10466 h 84806"/>
                <a:gd name="connsiteX3" fmla="*/ 130 w 328623"/>
                <a:gd name="connsiteY3" fmla="*/ 4106 h 84806"/>
                <a:gd name="connsiteX4" fmla="*/ 6491 w 328623"/>
                <a:gd name="connsiteY4" fmla="*/ 130 h 84806"/>
                <a:gd name="connsiteX5" fmla="*/ 326422 w 328623"/>
                <a:gd name="connsiteY5" fmla="*/ 74919 h 84806"/>
                <a:gd name="connsiteX6" fmla="*/ 330397 w 328623"/>
                <a:gd name="connsiteY6" fmla="*/ 81279 h 84806"/>
                <a:gd name="connsiteX7" fmla="*/ 325256 w 328623"/>
                <a:gd name="connsiteY7" fmla="*/ 85414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623" h="84806">
                  <a:moveTo>
                    <a:pt x="325256" y="85414"/>
                  </a:moveTo>
                  <a:cubicBezTo>
                    <a:pt x="324832" y="85414"/>
                    <a:pt x="324461" y="85360"/>
                    <a:pt x="324037" y="85255"/>
                  </a:cubicBezTo>
                  <a:lnTo>
                    <a:pt x="4106" y="10466"/>
                  </a:lnTo>
                  <a:cubicBezTo>
                    <a:pt x="1243" y="9777"/>
                    <a:pt x="-506" y="6968"/>
                    <a:pt x="130" y="4106"/>
                  </a:cubicBezTo>
                  <a:cubicBezTo>
                    <a:pt x="819" y="1243"/>
                    <a:pt x="3629" y="-506"/>
                    <a:pt x="6491" y="130"/>
                  </a:cubicBezTo>
                  <a:lnTo>
                    <a:pt x="326422" y="74919"/>
                  </a:lnTo>
                  <a:cubicBezTo>
                    <a:pt x="329284" y="75608"/>
                    <a:pt x="331033" y="78417"/>
                    <a:pt x="330397" y="81279"/>
                  </a:cubicBezTo>
                  <a:cubicBezTo>
                    <a:pt x="329814" y="83770"/>
                    <a:pt x="327641" y="85414"/>
                    <a:pt x="325256" y="8541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8" name="Group 787">
            <a:extLst>
              <a:ext uri="{FF2B5EF4-FFF2-40B4-BE49-F238E27FC236}">
                <a16:creationId xmlns:a16="http://schemas.microsoft.com/office/drawing/2014/main" id="{6905D609-6E88-43C0-BC8A-5E5967D02518}"/>
              </a:ext>
            </a:extLst>
          </p:cNvPr>
          <p:cNvGrpSpPr/>
          <p:nvPr/>
        </p:nvGrpSpPr>
        <p:grpSpPr>
          <a:xfrm>
            <a:off x="10630498" y="4705048"/>
            <a:ext cx="466453" cy="376471"/>
            <a:chOff x="10670975" y="4737717"/>
            <a:chExt cx="385498" cy="311133"/>
          </a:xfrm>
        </p:grpSpPr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B502ED5E-B30D-47C3-B1CE-07DD6C60F886}"/>
                </a:ext>
              </a:extLst>
            </p:cNvPr>
            <p:cNvSpPr/>
            <p:nvPr/>
          </p:nvSpPr>
          <p:spPr>
            <a:xfrm>
              <a:off x="10681682" y="4826181"/>
              <a:ext cx="47703" cy="10601"/>
            </a:xfrm>
            <a:custGeom>
              <a:avLst/>
              <a:gdLst>
                <a:gd name="connsiteX0" fmla="*/ 43092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092 w 47703"/>
                <a:gd name="connsiteY4" fmla="*/ 0 h 10600"/>
                <a:gd name="connsiteX5" fmla="*/ 48393 w 47703"/>
                <a:gd name="connsiteY5" fmla="*/ 5300 h 10600"/>
                <a:gd name="connsiteX6" fmla="*/ 43092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09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3092" y="0"/>
                  </a:lnTo>
                  <a:cubicBezTo>
                    <a:pt x="46007" y="0"/>
                    <a:pt x="48393" y="2385"/>
                    <a:pt x="48393" y="5300"/>
                  </a:cubicBezTo>
                  <a:cubicBezTo>
                    <a:pt x="48393" y="8216"/>
                    <a:pt x="46060" y="10601"/>
                    <a:pt x="4309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342BC9D1-4A15-49D3-B6DB-81B1A685D421}"/>
                </a:ext>
              </a:extLst>
            </p:cNvPr>
            <p:cNvSpPr/>
            <p:nvPr/>
          </p:nvSpPr>
          <p:spPr>
            <a:xfrm>
              <a:off x="10887655" y="4889679"/>
              <a:ext cx="31802" cy="26502"/>
            </a:xfrm>
            <a:custGeom>
              <a:avLst/>
              <a:gdLst>
                <a:gd name="connsiteX0" fmla="*/ 24011 w 31802"/>
                <a:gd name="connsiteY0" fmla="*/ 29152 h 26501"/>
                <a:gd name="connsiteX1" fmla="*/ 11184 w 31802"/>
                <a:gd name="connsiteY1" fmla="*/ 29152 h 26501"/>
                <a:gd name="connsiteX2" fmla="*/ 0 w 31802"/>
                <a:gd name="connsiteY2" fmla="*/ 17968 h 26501"/>
                <a:gd name="connsiteX3" fmla="*/ 0 w 31802"/>
                <a:gd name="connsiteY3" fmla="*/ 11184 h 26501"/>
                <a:gd name="connsiteX4" fmla="*/ 11184 w 31802"/>
                <a:gd name="connsiteY4" fmla="*/ 0 h 26501"/>
                <a:gd name="connsiteX5" fmla="*/ 24011 w 31802"/>
                <a:gd name="connsiteY5" fmla="*/ 0 h 26501"/>
                <a:gd name="connsiteX6" fmla="*/ 35195 w 31802"/>
                <a:gd name="connsiteY6" fmla="*/ 11184 h 26501"/>
                <a:gd name="connsiteX7" fmla="*/ 35195 w 31802"/>
                <a:gd name="connsiteY7" fmla="*/ 17968 h 26501"/>
                <a:gd name="connsiteX8" fmla="*/ 24011 w 31802"/>
                <a:gd name="connsiteY8" fmla="*/ 29152 h 26501"/>
                <a:gd name="connsiteX9" fmla="*/ 11131 w 31802"/>
                <a:gd name="connsiteY9" fmla="*/ 10601 h 26501"/>
                <a:gd name="connsiteX10" fmla="*/ 10548 w 31802"/>
                <a:gd name="connsiteY10" fmla="*/ 11184 h 26501"/>
                <a:gd name="connsiteX11" fmla="*/ 10548 w 31802"/>
                <a:gd name="connsiteY11" fmla="*/ 17968 h 26501"/>
                <a:gd name="connsiteX12" fmla="*/ 11131 w 31802"/>
                <a:gd name="connsiteY12" fmla="*/ 18551 h 26501"/>
                <a:gd name="connsiteX13" fmla="*/ 23958 w 31802"/>
                <a:gd name="connsiteY13" fmla="*/ 18551 h 26501"/>
                <a:gd name="connsiteX14" fmla="*/ 24541 w 31802"/>
                <a:gd name="connsiteY14" fmla="*/ 17968 h 26501"/>
                <a:gd name="connsiteX15" fmla="*/ 24541 w 31802"/>
                <a:gd name="connsiteY15" fmla="*/ 11184 h 26501"/>
                <a:gd name="connsiteX16" fmla="*/ 23958 w 31802"/>
                <a:gd name="connsiteY16" fmla="*/ 10601 h 26501"/>
                <a:gd name="connsiteX17" fmla="*/ 11131 w 318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26501">
                  <a:moveTo>
                    <a:pt x="24011" y="29152"/>
                  </a:moveTo>
                  <a:lnTo>
                    <a:pt x="11184" y="29152"/>
                  </a:lnTo>
                  <a:cubicBezTo>
                    <a:pt x="4982" y="29152"/>
                    <a:pt x="0" y="24117"/>
                    <a:pt x="0" y="17968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4011" y="0"/>
                  </a:lnTo>
                  <a:cubicBezTo>
                    <a:pt x="30212" y="0"/>
                    <a:pt x="35195" y="5035"/>
                    <a:pt x="35195" y="11184"/>
                  </a:cubicBezTo>
                  <a:lnTo>
                    <a:pt x="35195" y="17968"/>
                  </a:lnTo>
                  <a:cubicBezTo>
                    <a:pt x="35195" y="24117"/>
                    <a:pt x="30159" y="29152"/>
                    <a:pt x="24011" y="29152"/>
                  </a:cubicBezTo>
                  <a:close/>
                  <a:moveTo>
                    <a:pt x="11131" y="10601"/>
                  </a:moveTo>
                  <a:cubicBezTo>
                    <a:pt x="10813" y="10601"/>
                    <a:pt x="10548" y="10866"/>
                    <a:pt x="10548" y="11184"/>
                  </a:cubicBezTo>
                  <a:lnTo>
                    <a:pt x="10548" y="17968"/>
                  </a:lnTo>
                  <a:cubicBezTo>
                    <a:pt x="10548" y="18286"/>
                    <a:pt x="10813" y="18551"/>
                    <a:pt x="11131" y="18551"/>
                  </a:cubicBezTo>
                  <a:lnTo>
                    <a:pt x="23958" y="18551"/>
                  </a:lnTo>
                  <a:cubicBezTo>
                    <a:pt x="24276" y="18551"/>
                    <a:pt x="24541" y="18286"/>
                    <a:pt x="24541" y="17968"/>
                  </a:cubicBezTo>
                  <a:lnTo>
                    <a:pt x="24541" y="11184"/>
                  </a:lnTo>
                  <a:cubicBezTo>
                    <a:pt x="24541" y="10866"/>
                    <a:pt x="24276" y="10601"/>
                    <a:pt x="23958" y="10601"/>
                  </a:cubicBezTo>
                  <a:lnTo>
                    <a:pt x="11131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00C926E7-0B31-490E-8730-DC88C8566290}"/>
                </a:ext>
              </a:extLst>
            </p:cNvPr>
            <p:cNvSpPr/>
            <p:nvPr/>
          </p:nvSpPr>
          <p:spPr>
            <a:xfrm>
              <a:off x="10927991" y="4889679"/>
              <a:ext cx="31802" cy="26502"/>
            </a:xfrm>
            <a:custGeom>
              <a:avLst/>
              <a:gdLst>
                <a:gd name="connsiteX0" fmla="*/ 24011 w 31802"/>
                <a:gd name="connsiteY0" fmla="*/ 29152 h 26501"/>
                <a:gd name="connsiteX1" fmla="*/ 11184 w 31802"/>
                <a:gd name="connsiteY1" fmla="*/ 29152 h 26501"/>
                <a:gd name="connsiteX2" fmla="*/ 0 w 31802"/>
                <a:gd name="connsiteY2" fmla="*/ 17968 h 26501"/>
                <a:gd name="connsiteX3" fmla="*/ 0 w 31802"/>
                <a:gd name="connsiteY3" fmla="*/ 11184 h 26501"/>
                <a:gd name="connsiteX4" fmla="*/ 11184 w 31802"/>
                <a:gd name="connsiteY4" fmla="*/ 0 h 26501"/>
                <a:gd name="connsiteX5" fmla="*/ 24011 w 31802"/>
                <a:gd name="connsiteY5" fmla="*/ 0 h 26501"/>
                <a:gd name="connsiteX6" fmla="*/ 35195 w 31802"/>
                <a:gd name="connsiteY6" fmla="*/ 11184 h 26501"/>
                <a:gd name="connsiteX7" fmla="*/ 35195 w 31802"/>
                <a:gd name="connsiteY7" fmla="*/ 17968 h 26501"/>
                <a:gd name="connsiteX8" fmla="*/ 24011 w 31802"/>
                <a:gd name="connsiteY8" fmla="*/ 29152 h 26501"/>
                <a:gd name="connsiteX9" fmla="*/ 11184 w 31802"/>
                <a:gd name="connsiteY9" fmla="*/ 10601 h 26501"/>
                <a:gd name="connsiteX10" fmla="*/ 10601 w 31802"/>
                <a:gd name="connsiteY10" fmla="*/ 11184 h 26501"/>
                <a:gd name="connsiteX11" fmla="*/ 10601 w 31802"/>
                <a:gd name="connsiteY11" fmla="*/ 17968 h 26501"/>
                <a:gd name="connsiteX12" fmla="*/ 11184 w 31802"/>
                <a:gd name="connsiteY12" fmla="*/ 18551 h 26501"/>
                <a:gd name="connsiteX13" fmla="*/ 24011 w 31802"/>
                <a:gd name="connsiteY13" fmla="*/ 18551 h 26501"/>
                <a:gd name="connsiteX14" fmla="*/ 24594 w 31802"/>
                <a:gd name="connsiteY14" fmla="*/ 17968 h 26501"/>
                <a:gd name="connsiteX15" fmla="*/ 24594 w 31802"/>
                <a:gd name="connsiteY15" fmla="*/ 11184 h 26501"/>
                <a:gd name="connsiteX16" fmla="*/ 24011 w 31802"/>
                <a:gd name="connsiteY16" fmla="*/ 10601 h 26501"/>
                <a:gd name="connsiteX17" fmla="*/ 11184 w 318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26501">
                  <a:moveTo>
                    <a:pt x="24011" y="29152"/>
                  </a:moveTo>
                  <a:lnTo>
                    <a:pt x="11184" y="29152"/>
                  </a:lnTo>
                  <a:cubicBezTo>
                    <a:pt x="4982" y="29152"/>
                    <a:pt x="0" y="24117"/>
                    <a:pt x="0" y="17968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4011" y="0"/>
                  </a:lnTo>
                  <a:cubicBezTo>
                    <a:pt x="30212" y="0"/>
                    <a:pt x="35195" y="5035"/>
                    <a:pt x="35195" y="11184"/>
                  </a:cubicBezTo>
                  <a:lnTo>
                    <a:pt x="35195" y="17968"/>
                  </a:lnTo>
                  <a:cubicBezTo>
                    <a:pt x="35195" y="24117"/>
                    <a:pt x="30212" y="29152"/>
                    <a:pt x="24011" y="29152"/>
                  </a:cubicBezTo>
                  <a:close/>
                  <a:moveTo>
                    <a:pt x="11184" y="10601"/>
                  </a:moveTo>
                  <a:cubicBezTo>
                    <a:pt x="10866" y="10601"/>
                    <a:pt x="10601" y="10866"/>
                    <a:pt x="10601" y="11184"/>
                  </a:cubicBezTo>
                  <a:lnTo>
                    <a:pt x="10601" y="17968"/>
                  </a:lnTo>
                  <a:cubicBezTo>
                    <a:pt x="10601" y="18286"/>
                    <a:pt x="10866" y="18551"/>
                    <a:pt x="11184" y="18551"/>
                  </a:cubicBezTo>
                  <a:lnTo>
                    <a:pt x="24011" y="18551"/>
                  </a:lnTo>
                  <a:cubicBezTo>
                    <a:pt x="24329" y="18551"/>
                    <a:pt x="24594" y="18286"/>
                    <a:pt x="24594" y="17968"/>
                  </a:cubicBezTo>
                  <a:lnTo>
                    <a:pt x="24594" y="11184"/>
                  </a:lnTo>
                  <a:cubicBezTo>
                    <a:pt x="24594" y="10866"/>
                    <a:pt x="24329" y="10601"/>
                    <a:pt x="24011" y="10601"/>
                  </a:cubicBezTo>
                  <a:lnTo>
                    <a:pt x="1118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F6EBB7CC-2793-46DE-A8D0-DDFE376984C9}"/>
                </a:ext>
              </a:extLst>
            </p:cNvPr>
            <p:cNvSpPr/>
            <p:nvPr/>
          </p:nvSpPr>
          <p:spPr>
            <a:xfrm>
              <a:off x="10968327" y="4889679"/>
              <a:ext cx="31802" cy="26502"/>
            </a:xfrm>
            <a:custGeom>
              <a:avLst/>
              <a:gdLst>
                <a:gd name="connsiteX0" fmla="*/ 24011 w 31802"/>
                <a:gd name="connsiteY0" fmla="*/ 29152 h 26501"/>
                <a:gd name="connsiteX1" fmla="*/ 11184 w 31802"/>
                <a:gd name="connsiteY1" fmla="*/ 29152 h 26501"/>
                <a:gd name="connsiteX2" fmla="*/ 0 w 31802"/>
                <a:gd name="connsiteY2" fmla="*/ 17968 h 26501"/>
                <a:gd name="connsiteX3" fmla="*/ 0 w 31802"/>
                <a:gd name="connsiteY3" fmla="*/ 11184 h 26501"/>
                <a:gd name="connsiteX4" fmla="*/ 11184 w 31802"/>
                <a:gd name="connsiteY4" fmla="*/ 0 h 26501"/>
                <a:gd name="connsiteX5" fmla="*/ 24011 w 31802"/>
                <a:gd name="connsiteY5" fmla="*/ 0 h 26501"/>
                <a:gd name="connsiteX6" fmla="*/ 35195 w 31802"/>
                <a:gd name="connsiteY6" fmla="*/ 11184 h 26501"/>
                <a:gd name="connsiteX7" fmla="*/ 35195 w 31802"/>
                <a:gd name="connsiteY7" fmla="*/ 17968 h 26501"/>
                <a:gd name="connsiteX8" fmla="*/ 24011 w 31802"/>
                <a:gd name="connsiteY8" fmla="*/ 29152 h 26501"/>
                <a:gd name="connsiteX9" fmla="*/ 11184 w 31802"/>
                <a:gd name="connsiteY9" fmla="*/ 10601 h 26501"/>
                <a:gd name="connsiteX10" fmla="*/ 10601 w 31802"/>
                <a:gd name="connsiteY10" fmla="*/ 11184 h 26501"/>
                <a:gd name="connsiteX11" fmla="*/ 10601 w 31802"/>
                <a:gd name="connsiteY11" fmla="*/ 17968 h 26501"/>
                <a:gd name="connsiteX12" fmla="*/ 11184 w 31802"/>
                <a:gd name="connsiteY12" fmla="*/ 18551 h 26501"/>
                <a:gd name="connsiteX13" fmla="*/ 24011 w 31802"/>
                <a:gd name="connsiteY13" fmla="*/ 18551 h 26501"/>
                <a:gd name="connsiteX14" fmla="*/ 24594 w 31802"/>
                <a:gd name="connsiteY14" fmla="*/ 17968 h 26501"/>
                <a:gd name="connsiteX15" fmla="*/ 24594 w 31802"/>
                <a:gd name="connsiteY15" fmla="*/ 11184 h 26501"/>
                <a:gd name="connsiteX16" fmla="*/ 24011 w 31802"/>
                <a:gd name="connsiteY16" fmla="*/ 10601 h 26501"/>
                <a:gd name="connsiteX17" fmla="*/ 11184 w 318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26501">
                  <a:moveTo>
                    <a:pt x="24011" y="29152"/>
                  </a:moveTo>
                  <a:lnTo>
                    <a:pt x="11184" y="29152"/>
                  </a:lnTo>
                  <a:cubicBezTo>
                    <a:pt x="4983" y="29152"/>
                    <a:pt x="0" y="24117"/>
                    <a:pt x="0" y="17968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4011" y="0"/>
                  </a:lnTo>
                  <a:cubicBezTo>
                    <a:pt x="30212" y="0"/>
                    <a:pt x="35195" y="5035"/>
                    <a:pt x="35195" y="11184"/>
                  </a:cubicBezTo>
                  <a:lnTo>
                    <a:pt x="35195" y="17968"/>
                  </a:lnTo>
                  <a:cubicBezTo>
                    <a:pt x="35248" y="24117"/>
                    <a:pt x="30212" y="29152"/>
                    <a:pt x="24011" y="29152"/>
                  </a:cubicBezTo>
                  <a:close/>
                  <a:moveTo>
                    <a:pt x="11184" y="10601"/>
                  </a:moveTo>
                  <a:cubicBezTo>
                    <a:pt x="10866" y="10601"/>
                    <a:pt x="10601" y="10866"/>
                    <a:pt x="10601" y="11184"/>
                  </a:cubicBezTo>
                  <a:lnTo>
                    <a:pt x="10601" y="17968"/>
                  </a:lnTo>
                  <a:cubicBezTo>
                    <a:pt x="10601" y="18286"/>
                    <a:pt x="10866" y="18551"/>
                    <a:pt x="11184" y="18551"/>
                  </a:cubicBezTo>
                  <a:lnTo>
                    <a:pt x="24011" y="18551"/>
                  </a:lnTo>
                  <a:cubicBezTo>
                    <a:pt x="24329" y="18551"/>
                    <a:pt x="24594" y="18286"/>
                    <a:pt x="24594" y="17968"/>
                  </a:cubicBezTo>
                  <a:lnTo>
                    <a:pt x="24594" y="11184"/>
                  </a:lnTo>
                  <a:cubicBezTo>
                    <a:pt x="24594" y="10866"/>
                    <a:pt x="24329" y="10601"/>
                    <a:pt x="24011" y="10601"/>
                  </a:cubicBezTo>
                  <a:lnTo>
                    <a:pt x="1118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B851EB3-7672-4CA2-8D9F-33B0747B799C}"/>
                </a:ext>
              </a:extLst>
            </p:cNvPr>
            <p:cNvSpPr/>
            <p:nvPr/>
          </p:nvSpPr>
          <p:spPr>
            <a:xfrm>
              <a:off x="10887655" y="4930121"/>
              <a:ext cx="31802" cy="26502"/>
            </a:xfrm>
            <a:custGeom>
              <a:avLst/>
              <a:gdLst>
                <a:gd name="connsiteX0" fmla="*/ 24011 w 31802"/>
                <a:gd name="connsiteY0" fmla="*/ 29152 h 26501"/>
                <a:gd name="connsiteX1" fmla="*/ 11184 w 31802"/>
                <a:gd name="connsiteY1" fmla="*/ 29152 h 26501"/>
                <a:gd name="connsiteX2" fmla="*/ 0 w 31802"/>
                <a:gd name="connsiteY2" fmla="*/ 17968 h 26501"/>
                <a:gd name="connsiteX3" fmla="*/ 0 w 31802"/>
                <a:gd name="connsiteY3" fmla="*/ 11184 h 26501"/>
                <a:gd name="connsiteX4" fmla="*/ 11184 w 31802"/>
                <a:gd name="connsiteY4" fmla="*/ 0 h 26501"/>
                <a:gd name="connsiteX5" fmla="*/ 24011 w 31802"/>
                <a:gd name="connsiteY5" fmla="*/ 0 h 26501"/>
                <a:gd name="connsiteX6" fmla="*/ 35195 w 31802"/>
                <a:gd name="connsiteY6" fmla="*/ 11184 h 26501"/>
                <a:gd name="connsiteX7" fmla="*/ 35195 w 31802"/>
                <a:gd name="connsiteY7" fmla="*/ 17968 h 26501"/>
                <a:gd name="connsiteX8" fmla="*/ 24011 w 31802"/>
                <a:gd name="connsiteY8" fmla="*/ 29152 h 26501"/>
                <a:gd name="connsiteX9" fmla="*/ 11131 w 31802"/>
                <a:gd name="connsiteY9" fmla="*/ 10548 h 26501"/>
                <a:gd name="connsiteX10" fmla="*/ 10548 w 31802"/>
                <a:gd name="connsiteY10" fmla="*/ 11131 h 26501"/>
                <a:gd name="connsiteX11" fmla="*/ 10548 w 31802"/>
                <a:gd name="connsiteY11" fmla="*/ 17915 h 26501"/>
                <a:gd name="connsiteX12" fmla="*/ 11131 w 31802"/>
                <a:gd name="connsiteY12" fmla="*/ 18498 h 26501"/>
                <a:gd name="connsiteX13" fmla="*/ 23958 w 31802"/>
                <a:gd name="connsiteY13" fmla="*/ 18498 h 26501"/>
                <a:gd name="connsiteX14" fmla="*/ 24541 w 31802"/>
                <a:gd name="connsiteY14" fmla="*/ 17915 h 26501"/>
                <a:gd name="connsiteX15" fmla="*/ 24541 w 31802"/>
                <a:gd name="connsiteY15" fmla="*/ 11131 h 26501"/>
                <a:gd name="connsiteX16" fmla="*/ 23958 w 31802"/>
                <a:gd name="connsiteY16" fmla="*/ 10548 h 26501"/>
                <a:gd name="connsiteX17" fmla="*/ 11131 w 31802"/>
                <a:gd name="connsiteY17" fmla="*/ 1054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26501">
                  <a:moveTo>
                    <a:pt x="24011" y="29152"/>
                  </a:moveTo>
                  <a:lnTo>
                    <a:pt x="11184" y="29152"/>
                  </a:lnTo>
                  <a:cubicBezTo>
                    <a:pt x="4982" y="29152"/>
                    <a:pt x="0" y="24117"/>
                    <a:pt x="0" y="17968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4011" y="0"/>
                  </a:lnTo>
                  <a:cubicBezTo>
                    <a:pt x="30212" y="0"/>
                    <a:pt x="35195" y="5035"/>
                    <a:pt x="35195" y="11184"/>
                  </a:cubicBezTo>
                  <a:lnTo>
                    <a:pt x="35195" y="17968"/>
                  </a:lnTo>
                  <a:cubicBezTo>
                    <a:pt x="35195" y="24117"/>
                    <a:pt x="30159" y="29152"/>
                    <a:pt x="24011" y="29152"/>
                  </a:cubicBezTo>
                  <a:close/>
                  <a:moveTo>
                    <a:pt x="11131" y="10548"/>
                  </a:moveTo>
                  <a:cubicBezTo>
                    <a:pt x="10813" y="10548"/>
                    <a:pt x="10548" y="10813"/>
                    <a:pt x="10548" y="11131"/>
                  </a:cubicBezTo>
                  <a:lnTo>
                    <a:pt x="10548" y="17915"/>
                  </a:lnTo>
                  <a:cubicBezTo>
                    <a:pt x="10548" y="18233"/>
                    <a:pt x="10813" y="18498"/>
                    <a:pt x="11131" y="18498"/>
                  </a:cubicBezTo>
                  <a:lnTo>
                    <a:pt x="23958" y="18498"/>
                  </a:lnTo>
                  <a:cubicBezTo>
                    <a:pt x="24276" y="18498"/>
                    <a:pt x="24541" y="18233"/>
                    <a:pt x="24541" y="17915"/>
                  </a:cubicBezTo>
                  <a:lnTo>
                    <a:pt x="24541" y="11131"/>
                  </a:lnTo>
                  <a:cubicBezTo>
                    <a:pt x="24541" y="10813"/>
                    <a:pt x="24276" y="10548"/>
                    <a:pt x="23958" y="10548"/>
                  </a:cubicBezTo>
                  <a:lnTo>
                    <a:pt x="11131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24755801-49EF-4E7F-8491-7AD984B932D7}"/>
                </a:ext>
              </a:extLst>
            </p:cNvPr>
            <p:cNvSpPr/>
            <p:nvPr/>
          </p:nvSpPr>
          <p:spPr>
            <a:xfrm>
              <a:off x="10927991" y="4930121"/>
              <a:ext cx="31802" cy="26502"/>
            </a:xfrm>
            <a:custGeom>
              <a:avLst/>
              <a:gdLst>
                <a:gd name="connsiteX0" fmla="*/ 24011 w 31802"/>
                <a:gd name="connsiteY0" fmla="*/ 29152 h 26501"/>
                <a:gd name="connsiteX1" fmla="*/ 11184 w 31802"/>
                <a:gd name="connsiteY1" fmla="*/ 29152 h 26501"/>
                <a:gd name="connsiteX2" fmla="*/ 0 w 31802"/>
                <a:gd name="connsiteY2" fmla="*/ 17968 h 26501"/>
                <a:gd name="connsiteX3" fmla="*/ 0 w 31802"/>
                <a:gd name="connsiteY3" fmla="*/ 11184 h 26501"/>
                <a:gd name="connsiteX4" fmla="*/ 11184 w 31802"/>
                <a:gd name="connsiteY4" fmla="*/ 0 h 26501"/>
                <a:gd name="connsiteX5" fmla="*/ 24011 w 31802"/>
                <a:gd name="connsiteY5" fmla="*/ 0 h 26501"/>
                <a:gd name="connsiteX6" fmla="*/ 35195 w 31802"/>
                <a:gd name="connsiteY6" fmla="*/ 11184 h 26501"/>
                <a:gd name="connsiteX7" fmla="*/ 35195 w 31802"/>
                <a:gd name="connsiteY7" fmla="*/ 17968 h 26501"/>
                <a:gd name="connsiteX8" fmla="*/ 24011 w 31802"/>
                <a:gd name="connsiteY8" fmla="*/ 29152 h 26501"/>
                <a:gd name="connsiteX9" fmla="*/ 11184 w 31802"/>
                <a:gd name="connsiteY9" fmla="*/ 10548 h 26501"/>
                <a:gd name="connsiteX10" fmla="*/ 10601 w 31802"/>
                <a:gd name="connsiteY10" fmla="*/ 11131 h 26501"/>
                <a:gd name="connsiteX11" fmla="*/ 10601 w 31802"/>
                <a:gd name="connsiteY11" fmla="*/ 17915 h 26501"/>
                <a:gd name="connsiteX12" fmla="*/ 11184 w 31802"/>
                <a:gd name="connsiteY12" fmla="*/ 18498 h 26501"/>
                <a:gd name="connsiteX13" fmla="*/ 24011 w 31802"/>
                <a:gd name="connsiteY13" fmla="*/ 18498 h 26501"/>
                <a:gd name="connsiteX14" fmla="*/ 24594 w 31802"/>
                <a:gd name="connsiteY14" fmla="*/ 17915 h 26501"/>
                <a:gd name="connsiteX15" fmla="*/ 24594 w 31802"/>
                <a:gd name="connsiteY15" fmla="*/ 11131 h 26501"/>
                <a:gd name="connsiteX16" fmla="*/ 24011 w 31802"/>
                <a:gd name="connsiteY16" fmla="*/ 10548 h 26501"/>
                <a:gd name="connsiteX17" fmla="*/ 11184 w 31802"/>
                <a:gd name="connsiteY17" fmla="*/ 1054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26501">
                  <a:moveTo>
                    <a:pt x="24011" y="29152"/>
                  </a:moveTo>
                  <a:lnTo>
                    <a:pt x="11184" y="29152"/>
                  </a:lnTo>
                  <a:cubicBezTo>
                    <a:pt x="4982" y="29152"/>
                    <a:pt x="0" y="24117"/>
                    <a:pt x="0" y="17968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4011" y="0"/>
                  </a:lnTo>
                  <a:cubicBezTo>
                    <a:pt x="30212" y="0"/>
                    <a:pt x="35195" y="5035"/>
                    <a:pt x="35195" y="11184"/>
                  </a:cubicBezTo>
                  <a:lnTo>
                    <a:pt x="35195" y="17968"/>
                  </a:lnTo>
                  <a:cubicBezTo>
                    <a:pt x="35195" y="24117"/>
                    <a:pt x="30212" y="29152"/>
                    <a:pt x="24011" y="29152"/>
                  </a:cubicBezTo>
                  <a:close/>
                  <a:moveTo>
                    <a:pt x="11184" y="10548"/>
                  </a:moveTo>
                  <a:cubicBezTo>
                    <a:pt x="10866" y="10548"/>
                    <a:pt x="10601" y="10813"/>
                    <a:pt x="10601" y="11131"/>
                  </a:cubicBezTo>
                  <a:lnTo>
                    <a:pt x="10601" y="17915"/>
                  </a:lnTo>
                  <a:cubicBezTo>
                    <a:pt x="10601" y="18233"/>
                    <a:pt x="10866" y="18498"/>
                    <a:pt x="11184" y="18498"/>
                  </a:cubicBezTo>
                  <a:lnTo>
                    <a:pt x="24011" y="18498"/>
                  </a:lnTo>
                  <a:cubicBezTo>
                    <a:pt x="24329" y="18498"/>
                    <a:pt x="24594" y="18233"/>
                    <a:pt x="24594" y="17915"/>
                  </a:cubicBezTo>
                  <a:lnTo>
                    <a:pt x="24594" y="11131"/>
                  </a:lnTo>
                  <a:cubicBezTo>
                    <a:pt x="24594" y="10813"/>
                    <a:pt x="24329" y="10548"/>
                    <a:pt x="24011" y="10548"/>
                  </a:cubicBezTo>
                  <a:lnTo>
                    <a:pt x="11184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D159FB2-8522-48FC-BA93-9EDA8A01EB25}"/>
                </a:ext>
              </a:extLst>
            </p:cNvPr>
            <p:cNvSpPr/>
            <p:nvPr/>
          </p:nvSpPr>
          <p:spPr>
            <a:xfrm>
              <a:off x="10968327" y="4930121"/>
              <a:ext cx="31802" cy="26502"/>
            </a:xfrm>
            <a:custGeom>
              <a:avLst/>
              <a:gdLst>
                <a:gd name="connsiteX0" fmla="*/ 24011 w 31802"/>
                <a:gd name="connsiteY0" fmla="*/ 29152 h 26501"/>
                <a:gd name="connsiteX1" fmla="*/ 11184 w 31802"/>
                <a:gd name="connsiteY1" fmla="*/ 29152 h 26501"/>
                <a:gd name="connsiteX2" fmla="*/ 0 w 31802"/>
                <a:gd name="connsiteY2" fmla="*/ 17968 h 26501"/>
                <a:gd name="connsiteX3" fmla="*/ 0 w 31802"/>
                <a:gd name="connsiteY3" fmla="*/ 11184 h 26501"/>
                <a:gd name="connsiteX4" fmla="*/ 11184 w 31802"/>
                <a:gd name="connsiteY4" fmla="*/ 0 h 26501"/>
                <a:gd name="connsiteX5" fmla="*/ 24011 w 31802"/>
                <a:gd name="connsiteY5" fmla="*/ 0 h 26501"/>
                <a:gd name="connsiteX6" fmla="*/ 35195 w 31802"/>
                <a:gd name="connsiteY6" fmla="*/ 11184 h 26501"/>
                <a:gd name="connsiteX7" fmla="*/ 35195 w 31802"/>
                <a:gd name="connsiteY7" fmla="*/ 17968 h 26501"/>
                <a:gd name="connsiteX8" fmla="*/ 24011 w 31802"/>
                <a:gd name="connsiteY8" fmla="*/ 29152 h 26501"/>
                <a:gd name="connsiteX9" fmla="*/ 11184 w 31802"/>
                <a:gd name="connsiteY9" fmla="*/ 10548 h 26501"/>
                <a:gd name="connsiteX10" fmla="*/ 10601 w 31802"/>
                <a:gd name="connsiteY10" fmla="*/ 11131 h 26501"/>
                <a:gd name="connsiteX11" fmla="*/ 10601 w 31802"/>
                <a:gd name="connsiteY11" fmla="*/ 17915 h 26501"/>
                <a:gd name="connsiteX12" fmla="*/ 11184 w 31802"/>
                <a:gd name="connsiteY12" fmla="*/ 18498 h 26501"/>
                <a:gd name="connsiteX13" fmla="*/ 24011 w 31802"/>
                <a:gd name="connsiteY13" fmla="*/ 18498 h 26501"/>
                <a:gd name="connsiteX14" fmla="*/ 24594 w 31802"/>
                <a:gd name="connsiteY14" fmla="*/ 17915 h 26501"/>
                <a:gd name="connsiteX15" fmla="*/ 24594 w 31802"/>
                <a:gd name="connsiteY15" fmla="*/ 11131 h 26501"/>
                <a:gd name="connsiteX16" fmla="*/ 24011 w 31802"/>
                <a:gd name="connsiteY16" fmla="*/ 10548 h 26501"/>
                <a:gd name="connsiteX17" fmla="*/ 11184 w 31802"/>
                <a:gd name="connsiteY17" fmla="*/ 1054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26501">
                  <a:moveTo>
                    <a:pt x="24011" y="29152"/>
                  </a:moveTo>
                  <a:lnTo>
                    <a:pt x="11184" y="29152"/>
                  </a:lnTo>
                  <a:cubicBezTo>
                    <a:pt x="4983" y="29152"/>
                    <a:pt x="0" y="24117"/>
                    <a:pt x="0" y="17968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4011" y="0"/>
                  </a:lnTo>
                  <a:cubicBezTo>
                    <a:pt x="30212" y="0"/>
                    <a:pt x="35195" y="5035"/>
                    <a:pt x="35195" y="11184"/>
                  </a:cubicBezTo>
                  <a:lnTo>
                    <a:pt x="35195" y="17968"/>
                  </a:lnTo>
                  <a:cubicBezTo>
                    <a:pt x="35248" y="24117"/>
                    <a:pt x="30212" y="29152"/>
                    <a:pt x="24011" y="29152"/>
                  </a:cubicBezTo>
                  <a:close/>
                  <a:moveTo>
                    <a:pt x="11184" y="10548"/>
                  </a:moveTo>
                  <a:cubicBezTo>
                    <a:pt x="10866" y="10548"/>
                    <a:pt x="10601" y="10813"/>
                    <a:pt x="10601" y="11131"/>
                  </a:cubicBezTo>
                  <a:lnTo>
                    <a:pt x="10601" y="17915"/>
                  </a:lnTo>
                  <a:cubicBezTo>
                    <a:pt x="10601" y="18233"/>
                    <a:pt x="10866" y="18498"/>
                    <a:pt x="11184" y="18498"/>
                  </a:cubicBezTo>
                  <a:lnTo>
                    <a:pt x="24011" y="18498"/>
                  </a:lnTo>
                  <a:cubicBezTo>
                    <a:pt x="24329" y="18498"/>
                    <a:pt x="24594" y="18233"/>
                    <a:pt x="24594" y="17915"/>
                  </a:cubicBezTo>
                  <a:lnTo>
                    <a:pt x="24594" y="11131"/>
                  </a:lnTo>
                  <a:cubicBezTo>
                    <a:pt x="24594" y="10813"/>
                    <a:pt x="24329" y="10548"/>
                    <a:pt x="24011" y="10548"/>
                  </a:cubicBezTo>
                  <a:lnTo>
                    <a:pt x="11184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F8F5381-75A1-4F78-9132-45DB69AA47D7}"/>
                </a:ext>
              </a:extLst>
            </p:cNvPr>
            <p:cNvSpPr/>
            <p:nvPr/>
          </p:nvSpPr>
          <p:spPr>
            <a:xfrm>
              <a:off x="10887655" y="4970563"/>
              <a:ext cx="31802" cy="26502"/>
            </a:xfrm>
            <a:custGeom>
              <a:avLst/>
              <a:gdLst>
                <a:gd name="connsiteX0" fmla="*/ 24011 w 31802"/>
                <a:gd name="connsiteY0" fmla="*/ 29152 h 26501"/>
                <a:gd name="connsiteX1" fmla="*/ 11184 w 31802"/>
                <a:gd name="connsiteY1" fmla="*/ 29152 h 26501"/>
                <a:gd name="connsiteX2" fmla="*/ 0 w 31802"/>
                <a:gd name="connsiteY2" fmla="*/ 17968 h 26501"/>
                <a:gd name="connsiteX3" fmla="*/ 0 w 31802"/>
                <a:gd name="connsiteY3" fmla="*/ 11184 h 26501"/>
                <a:gd name="connsiteX4" fmla="*/ 11184 w 31802"/>
                <a:gd name="connsiteY4" fmla="*/ 0 h 26501"/>
                <a:gd name="connsiteX5" fmla="*/ 24011 w 31802"/>
                <a:gd name="connsiteY5" fmla="*/ 0 h 26501"/>
                <a:gd name="connsiteX6" fmla="*/ 35195 w 31802"/>
                <a:gd name="connsiteY6" fmla="*/ 11184 h 26501"/>
                <a:gd name="connsiteX7" fmla="*/ 35195 w 31802"/>
                <a:gd name="connsiteY7" fmla="*/ 17968 h 26501"/>
                <a:gd name="connsiteX8" fmla="*/ 24011 w 31802"/>
                <a:gd name="connsiteY8" fmla="*/ 29152 h 26501"/>
                <a:gd name="connsiteX9" fmla="*/ 11131 w 31802"/>
                <a:gd name="connsiteY9" fmla="*/ 10548 h 26501"/>
                <a:gd name="connsiteX10" fmla="*/ 10548 w 31802"/>
                <a:gd name="connsiteY10" fmla="*/ 11131 h 26501"/>
                <a:gd name="connsiteX11" fmla="*/ 10548 w 31802"/>
                <a:gd name="connsiteY11" fmla="*/ 17915 h 26501"/>
                <a:gd name="connsiteX12" fmla="*/ 11131 w 31802"/>
                <a:gd name="connsiteY12" fmla="*/ 18498 h 26501"/>
                <a:gd name="connsiteX13" fmla="*/ 23958 w 31802"/>
                <a:gd name="connsiteY13" fmla="*/ 18498 h 26501"/>
                <a:gd name="connsiteX14" fmla="*/ 24541 w 31802"/>
                <a:gd name="connsiteY14" fmla="*/ 17915 h 26501"/>
                <a:gd name="connsiteX15" fmla="*/ 24541 w 31802"/>
                <a:gd name="connsiteY15" fmla="*/ 11131 h 26501"/>
                <a:gd name="connsiteX16" fmla="*/ 23958 w 31802"/>
                <a:gd name="connsiteY16" fmla="*/ 10548 h 26501"/>
                <a:gd name="connsiteX17" fmla="*/ 11131 w 31802"/>
                <a:gd name="connsiteY17" fmla="*/ 1054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26501">
                  <a:moveTo>
                    <a:pt x="24011" y="29152"/>
                  </a:moveTo>
                  <a:lnTo>
                    <a:pt x="11184" y="29152"/>
                  </a:lnTo>
                  <a:cubicBezTo>
                    <a:pt x="4982" y="29152"/>
                    <a:pt x="0" y="24117"/>
                    <a:pt x="0" y="17968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4011" y="0"/>
                  </a:lnTo>
                  <a:cubicBezTo>
                    <a:pt x="30212" y="0"/>
                    <a:pt x="35195" y="5035"/>
                    <a:pt x="35195" y="11184"/>
                  </a:cubicBezTo>
                  <a:lnTo>
                    <a:pt x="35195" y="17968"/>
                  </a:lnTo>
                  <a:cubicBezTo>
                    <a:pt x="35195" y="24117"/>
                    <a:pt x="30159" y="29152"/>
                    <a:pt x="24011" y="29152"/>
                  </a:cubicBezTo>
                  <a:close/>
                  <a:moveTo>
                    <a:pt x="11131" y="10548"/>
                  </a:moveTo>
                  <a:cubicBezTo>
                    <a:pt x="10813" y="10548"/>
                    <a:pt x="10548" y="10813"/>
                    <a:pt x="10548" y="11131"/>
                  </a:cubicBezTo>
                  <a:lnTo>
                    <a:pt x="10548" y="17915"/>
                  </a:lnTo>
                  <a:cubicBezTo>
                    <a:pt x="10548" y="18233"/>
                    <a:pt x="10813" y="18498"/>
                    <a:pt x="11131" y="18498"/>
                  </a:cubicBezTo>
                  <a:lnTo>
                    <a:pt x="23958" y="18498"/>
                  </a:lnTo>
                  <a:cubicBezTo>
                    <a:pt x="24276" y="18498"/>
                    <a:pt x="24541" y="18233"/>
                    <a:pt x="24541" y="17915"/>
                  </a:cubicBezTo>
                  <a:lnTo>
                    <a:pt x="24541" y="11131"/>
                  </a:lnTo>
                  <a:cubicBezTo>
                    <a:pt x="24541" y="10813"/>
                    <a:pt x="24276" y="10548"/>
                    <a:pt x="23958" y="10548"/>
                  </a:cubicBezTo>
                  <a:lnTo>
                    <a:pt x="11131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03F5EF-E30A-4BEA-9126-1C41B91D8EE2}"/>
                </a:ext>
              </a:extLst>
            </p:cNvPr>
            <p:cNvSpPr/>
            <p:nvPr/>
          </p:nvSpPr>
          <p:spPr>
            <a:xfrm>
              <a:off x="10927991" y="4970563"/>
              <a:ext cx="31802" cy="26502"/>
            </a:xfrm>
            <a:custGeom>
              <a:avLst/>
              <a:gdLst>
                <a:gd name="connsiteX0" fmla="*/ 24011 w 31802"/>
                <a:gd name="connsiteY0" fmla="*/ 29152 h 26501"/>
                <a:gd name="connsiteX1" fmla="*/ 11184 w 31802"/>
                <a:gd name="connsiteY1" fmla="*/ 29152 h 26501"/>
                <a:gd name="connsiteX2" fmla="*/ 0 w 31802"/>
                <a:gd name="connsiteY2" fmla="*/ 17968 h 26501"/>
                <a:gd name="connsiteX3" fmla="*/ 0 w 31802"/>
                <a:gd name="connsiteY3" fmla="*/ 11184 h 26501"/>
                <a:gd name="connsiteX4" fmla="*/ 11184 w 31802"/>
                <a:gd name="connsiteY4" fmla="*/ 0 h 26501"/>
                <a:gd name="connsiteX5" fmla="*/ 24011 w 31802"/>
                <a:gd name="connsiteY5" fmla="*/ 0 h 26501"/>
                <a:gd name="connsiteX6" fmla="*/ 35195 w 31802"/>
                <a:gd name="connsiteY6" fmla="*/ 11184 h 26501"/>
                <a:gd name="connsiteX7" fmla="*/ 35195 w 31802"/>
                <a:gd name="connsiteY7" fmla="*/ 17968 h 26501"/>
                <a:gd name="connsiteX8" fmla="*/ 24011 w 31802"/>
                <a:gd name="connsiteY8" fmla="*/ 29152 h 26501"/>
                <a:gd name="connsiteX9" fmla="*/ 11184 w 31802"/>
                <a:gd name="connsiteY9" fmla="*/ 10548 h 26501"/>
                <a:gd name="connsiteX10" fmla="*/ 10601 w 31802"/>
                <a:gd name="connsiteY10" fmla="*/ 11131 h 26501"/>
                <a:gd name="connsiteX11" fmla="*/ 10601 w 31802"/>
                <a:gd name="connsiteY11" fmla="*/ 17915 h 26501"/>
                <a:gd name="connsiteX12" fmla="*/ 11184 w 31802"/>
                <a:gd name="connsiteY12" fmla="*/ 18498 h 26501"/>
                <a:gd name="connsiteX13" fmla="*/ 24011 w 31802"/>
                <a:gd name="connsiteY13" fmla="*/ 18498 h 26501"/>
                <a:gd name="connsiteX14" fmla="*/ 24594 w 31802"/>
                <a:gd name="connsiteY14" fmla="*/ 17915 h 26501"/>
                <a:gd name="connsiteX15" fmla="*/ 24594 w 31802"/>
                <a:gd name="connsiteY15" fmla="*/ 11131 h 26501"/>
                <a:gd name="connsiteX16" fmla="*/ 24011 w 31802"/>
                <a:gd name="connsiteY16" fmla="*/ 10548 h 26501"/>
                <a:gd name="connsiteX17" fmla="*/ 11184 w 31802"/>
                <a:gd name="connsiteY17" fmla="*/ 1054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26501">
                  <a:moveTo>
                    <a:pt x="24011" y="29152"/>
                  </a:moveTo>
                  <a:lnTo>
                    <a:pt x="11184" y="29152"/>
                  </a:lnTo>
                  <a:cubicBezTo>
                    <a:pt x="4982" y="29152"/>
                    <a:pt x="0" y="24117"/>
                    <a:pt x="0" y="17968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4011" y="0"/>
                  </a:lnTo>
                  <a:cubicBezTo>
                    <a:pt x="30212" y="0"/>
                    <a:pt x="35195" y="5035"/>
                    <a:pt x="35195" y="11184"/>
                  </a:cubicBezTo>
                  <a:lnTo>
                    <a:pt x="35195" y="17968"/>
                  </a:lnTo>
                  <a:cubicBezTo>
                    <a:pt x="35195" y="24117"/>
                    <a:pt x="30212" y="29152"/>
                    <a:pt x="24011" y="29152"/>
                  </a:cubicBezTo>
                  <a:close/>
                  <a:moveTo>
                    <a:pt x="11184" y="10548"/>
                  </a:moveTo>
                  <a:cubicBezTo>
                    <a:pt x="10866" y="10548"/>
                    <a:pt x="10601" y="10813"/>
                    <a:pt x="10601" y="11131"/>
                  </a:cubicBezTo>
                  <a:lnTo>
                    <a:pt x="10601" y="17915"/>
                  </a:lnTo>
                  <a:cubicBezTo>
                    <a:pt x="10601" y="18233"/>
                    <a:pt x="10866" y="18498"/>
                    <a:pt x="11184" y="18498"/>
                  </a:cubicBezTo>
                  <a:lnTo>
                    <a:pt x="24011" y="18498"/>
                  </a:lnTo>
                  <a:cubicBezTo>
                    <a:pt x="24329" y="18498"/>
                    <a:pt x="24594" y="18233"/>
                    <a:pt x="24594" y="17915"/>
                  </a:cubicBezTo>
                  <a:lnTo>
                    <a:pt x="24594" y="11131"/>
                  </a:lnTo>
                  <a:cubicBezTo>
                    <a:pt x="24594" y="10813"/>
                    <a:pt x="24329" y="10548"/>
                    <a:pt x="24011" y="10548"/>
                  </a:cubicBezTo>
                  <a:lnTo>
                    <a:pt x="11184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0E355B3E-3729-48FD-A1E6-3FE0E50F8063}"/>
                </a:ext>
              </a:extLst>
            </p:cNvPr>
            <p:cNvSpPr/>
            <p:nvPr/>
          </p:nvSpPr>
          <p:spPr>
            <a:xfrm>
              <a:off x="10968327" y="4970563"/>
              <a:ext cx="31802" cy="26502"/>
            </a:xfrm>
            <a:custGeom>
              <a:avLst/>
              <a:gdLst>
                <a:gd name="connsiteX0" fmla="*/ 24011 w 31802"/>
                <a:gd name="connsiteY0" fmla="*/ 29152 h 26501"/>
                <a:gd name="connsiteX1" fmla="*/ 11184 w 31802"/>
                <a:gd name="connsiteY1" fmla="*/ 29152 h 26501"/>
                <a:gd name="connsiteX2" fmla="*/ 0 w 31802"/>
                <a:gd name="connsiteY2" fmla="*/ 17968 h 26501"/>
                <a:gd name="connsiteX3" fmla="*/ 0 w 31802"/>
                <a:gd name="connsiteY3" fmla="*/ 11184 h 26501"/>
                <a:gd name="connsiteX4" fmla="*/ 11184 w 31802"/>
                <a:gd name="connsiteY4" fmla="*/ 0 h 26501"/>
                <a:gd name="connsiteX5" fmla="*/ 24011 w 31802"/>
                <a:gd name="connsiteY5" fmla="*/ 0 h 26501"/>
                <a:gd name="connsiteX6" fmla="*/ 35195 w 31802"/>
                <a:gd name="connsiteY6" fmla="*/ 11184 h 26501"/>
                <a:gd name="connsiteX7" fmla="*/ 35195 w 31802"/>
                <a:gd name="connsiteY7" fmla="*/ 17968 h 26501"/>
                <a:gd name="connsiteX8" fmla="*/ 24011 w 31802"/>
                <a:gd name="connsiteY8" fmla="*/ 29152 h 26501"/>
                <a:gd name="connsiteX9" fmla="*/ 11184 w 31802"/>
                <a:gd name="connsiteY9" fmla="*/ 10548 h 26501"/>
                <a:gd name="connsiteX10" fmla="*/ 10601 w 31802"/>
                <a:gd name="connsiteY10" fmla="*/ 11131 h 26501"/>
                <a:gd name="connsiteX11" fmla="*/ 10601 w 31802"/>
                <a:gd name="connsiteY11" fmla="*/ 17915 h 26501"/>
                <a:gd name="connsiteX12" fmla="*/ 11184 w 31802"/>
                <a:gd name="connsiteY12" fmla="*/ 18498 h 26501"/>
                <a:gd name="connsiteX13" fmla="*/ 24011 w 31802"/>
                <a:gd name="connsiteY13" fmla="*/ 18498 h 26501"/>
                <a:gd name="connsiteX14" fmla="*/ 24594 w 31802"/>
                <a:gd name="connsiteY14" fmla="*/ 17915 h 26501"/>
                <a:gd name="connsiteX15" fmla="*/ 24594 w 31802"/>
                <a:gd name="connsiteY15" fmla="*/ 11131 h 26501"/>
                <a:gd name="connsiteX16" fmla="*/ 24011 w 31802"/>
                <a:gd name="connsiteY16" fmla="*/ 10548 h 26501"/>
                <a:gd name="connsiteX17" fmla="*/ 11184 w 31802"/>
                <a:gd name="connsiteY17" fmla="*/ 1054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26501">
                  <a:moveTo>
                    <a:pt x="24011" y="29152"/>
                  </a:moveTo>
                  <a:lnTo>
                    <a:pt x="11184" y="29152"/>
                  </a:lnTo>
                  <a:cubicBezTo>
                    <a:pt x="4983" y="29152"/>
                    <a:pt x="0" y="24117"/>
                    <a:pt x="0" y="17968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4011" y="0"/>
                  </a:lnTo>
                  <a:cubicBezTo>
                    <a:pt x="30212" y="0"/>
                    <a:pt x="35195" y="5035"/>
                    <a:pt x="35195" y="11184"/>
                  </a:cubicBezTo>
                  <a:lnTo>
                    <a:pt x="35195" y="17968"/>
                  </a:lnTo>
                  <a:cubicBezTo>
                    <a:pt x="35248" y="24117"/>
                    <a:pt x="30212" y="29152"/>
                    <a:pt x="24011" y="29152"/>
                  </a:cubicBezTo>
                  <a:close/>
                  <a:moveTo>
                    <a:pt x="11184" y="10548"/>
                  </a:moveTo>
                  <a:cubicBezTo>
                    <a:pt x="10866" y="10548"/>
                    <a:pt x="10601" y="10813"/>
                    <a:pt x="10601" y="11131"/>
                  </a:cubicBezTo>
                  <a:lnTo>
                    <a:pt x="10601" y="17915"/>
                  </a:lnTo>
                  <a:cubicBezTo>
                    <a:pt x="10601" y="18233"/>
                    <a:pt x="10866" y="18498"/>
                    <a:pt x="11184" y="18498"/>
                  </a:cubicBezTo>
                  <a:lnTo>
                    <a:pt x="24011" y="18498"/>
                  </a:lnTo>
                  <a:cubicBezTo>
                    <a:pt x="24329" y="18498"/>
                    <a:pt x="24594" y="18233"/>
                    <a:pt x="24594" y="17915"/>
                  </a:cubicBezTo>
                  <a:lnTo>
                    <a:pt x="24594" y="11131"/>
                  </a:lnTo>
                  <a:cubicBezTo>
                    <a:pt x="24594" y="10813"/>
                    <a:pt x="24329" y="10548"/>
                    <a:pt x="24011" y="10548"/>
                  </a:cubicBezTo>
                  <a:lnTo>
                    <a:pt x="11184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6316D053-7968-4CF8-BB6A-434E00013A2D}"/>
                </a:ext>
              </a:extLst>
            </p:cNvPr>
            <p:cNvSpPr/>
            <p:nvPr/>
          </p:nvSpPr>
          <p:spPr>
            <a:xfrm>
              <a:off x="10670975" y="4826234"/>
              <a:ext cx="68905" cy="222616"/>
            </a:xfrm>
            <a:custGeom>
              <a:avLst/>
              <a:gdLst>
                <a:gd name="connsiteX0" fmla="*/ 51255 w 68905"/>
                <a:gd name="connsiteY0" fmla="*/ 224153 h 222616"/>
                <a:gd name="connsiteX1" fmla="*/ 18551 w 68905"/>
                <a:gd name="connsiteY1" fmla="*/ 224153 h 222616"/>
                <a:gd name="connsiteX2" fmla="*/ 0 w 68905"/>
                <a:gd name="connsiteY2" fmla="*/ 205602 h 222616"/>
                <a:gd name="connsiteX3" fmla="*/ 0 w 68905"/>
                <a:gd name="connsiteY3" fmla="*/ 184029 h 222616"/>
                <a:gd name="connsiteX4" fmla="*/ 7527 w 68905"/>
                <a:gd name="connsiteY4" fmla="*/ 175125 h 222616"/>
                <a:gd name="connsiteX5" fmla="*/ 7527 w 68905"/>
                <a:gd name="connsiteY5" fmla="*/ 52527 h 222616"/>
                <a:gd name="connsiteX6" fmla="*/ 0 w 68905"/>
                <a:gd name="connsiteY6" fmla="*/ 43622 h 222616"/>
                <a:gd name="connsiteX7" fmla="*/ 0 w 68905"/>
                <a:gd name="connsiteY7" fmla="*/ 18551 h 222616"/>
                <a:gd name="connsiteX8" fmla="*/ 18551 w 68905"/>
                <a:gd name="connsiteY8" fmla="*/ 0 h 222616"/>
                <a:gd name="connsiteX9" fmla="*/ 51255 w 68905"/>
                <a:gd name="connsiteY9" fmla="*/ 0 h 222616"/>
                <a:gd name="connsiteX10" fmla="*/ 69806 w 68905"/>
                <a:gd name="connsiteY10" fmla="*/ 18551 h 222616"/>
                <a:gd name="connsiteX11" fmla="*/ 69806 w 68905"/>
                <a:gd name="connsiteY11" fmla="*/ 43622 h 222616"/>
                <a:gd name="connsiteX12" fmla="*/ 62280 w 68905"/>
                <a:gd name="connsiteY12" fmla="*/ 52527 h 222616"/>
                <a:gd name="connsiteX13" fmla="*/ 62280 w 68905"/>
                <a:gd name="connsiteY13" fmla="*/ 175125 h 222616"/>
                <a:gd name="connsiteX14" fmla="*/ 69806 w 68905"/>
                <a:gd name="connsiteY14" fmla="*/ 184029 h 222616"/>
                <a:gd name="connsiteX15" fmla="*/ 69806 w 68905"/>
                <a:gd name="connsiteY15" fmla="*/ 205602 h 222616"/>
                <a:gd name="connsiteX16" fmla="*/ 51255 w 68905"/>
                <a:gd name="connsiteY16" fmla="*/ 224153 h 222616"/>
                <a:gd name="connsiteX17" fmla="*/ 10601 w 68905"/>
                <a:gd name="connsiteY17" fmla="*/ 185460 h 222616"/>
                <a:gd name="connsiteX18" fmla="*/ 10601 w 68905"/>
                <a:gd name="connsiteY18" fmla="*/ 205602 h 222616"/>
                <a:gd name="connsiteX19" fmla="*/ 18551 w 68905"/>
                <a:gd name="connsiteY19" fmla="*/ 213552 h 222616"/>
                <a:gd name="connsiteX20" fmla="*/ 51255 w 68905"/>
                <a:gd name="connsiteY20" fmla="*/ 213552 h 222616"/>
                <a:gd name="connsiteX21" fmla="*/ 59206 w 68905"/>
                <a:gd name="connsiteY21" fmla="*/ 205602 h 222616"/>
                <a:gd name="connsiteX22" fmla="*/ 59206 w 68905"/>
                <a:gd name="connsiteY22" fmla="*/ 185407 h 222616"/>
                <a:gd name="connsiteX23" fmla="*/ 51679 w 68905"/>
                <a:gd name="connsiteY23" fmla="*/ 176503 h 222616"/>
                <a:gd name="connsiteX24" fmla="*/ 51679 w 68905"/>
                <a:gd name="connsiteY24" fmla="*/ 51095 h 222616"/>
                <a:gd name="connsiteX25" fmla="*/ 59206 w 68905"/>
                <a:gd name="connsiteY25" fmla="*/ 42191 h 222616"/>
                <a:gd name="connsiteX26" fmla="*/ 59206 w 68905"/>
                <a:gd name="connsiteY26" fmla="*/ 18498 h 222616"/>
                <a:gd name="connsiteX27" fmla="*/ 51255 w 68905"/>
                <a:gd name="connsiteY27" fmla="*/ 10548 h 222616"/>
                <a:gd name="connsiteX28" fmla="*/ 18551 w 68905"/>
                <a:gd name="connsiteY28" fmla="*/ 10548 h 222616"/>
                <a:gd name="connsiteX29" fmla="*/ 10601 w 68905"/>
                <a:gd name="connsiteY29" fmla="*/ 18498 h 222616"/>
                <a:gd name="connsiteX30" fmla="*/ 10601 w 68905"/>
                <a:gd name="connsiteY30" fmla="*/ 42191 h 222616"/>
                <a:gd name="connsiteX31" fmla="*/ 18128 w 68905"/>
                <a:gd name="connsiteY31" fmla="*/ 51095 h 222616"/>
                <a:gd name="connsiteX32" fmla="*/ 18128 w 68905"/>
                <a:gd name="connsiteY32" fmla="*/ 176503 h 222616"/>
                <a:gd name="connsiteX33" fmla="*/ 10601 w 68905"/>
                <a:gd name="connsiteY33" fmla="*/ 185460 h 222616"/>
                <a:gd name="connsiteX34" fmla="*/ 60795 w 68905"/>
                <a:gd name="connsiteY34" fmla="*/ 185566 h 222616"/>
                <a:gd name="connsiteX35" fmla="*/ 60795 w 68905"/>
                <a:gd name="connsiteY35" fmla="*/ 185566 h 222616"/>
                <a:gd name="connsiteX36" fmla="*/ 60795 w 68905"/>
                <a:gd name="connsiteY36" fmla="*/ 185566 h 22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68905" h="222616">
                  <a:moveTo>
                    <a:pt x="51255" y="224153"/>
                  </a:moveTo>
                  <a:lnTo>
                    <a:pt x="18551" y="224153"/>
                  </a:lnTo>
                  <a:cubicBezTo>
                    <a:pt x="8321" y="224153"/>
                    <a:pt x="0" y="215832"/>
                    <a:pt x="0" y="205602"/>
                  </a:cubicBezTo>
                  <a:lnTo>
                    <a:pt x="0" y="184029"/>
                  </a:lnTo>
                  <a:cubicBezTo>
                    <a:pt x="0" y="179577"/>
                    <a:pt x="3233" y="175814"/>
                    <a:pt x="7527" y="175125"/>
                  </a:cubicBezTo>
                  <a:lnTo>
                    <a:pt x="7527" y="52527"/>
                  </a:lnTo>
                  <a:cubicBezTo>
                    <a:pt x="3286" y="51785"/>
                    <a:pt x="0" y="48075"/>
                    <a:pt x="0" y="43622"/>
                  </a:cubicBezTo>
                  <a:lnTo>
                    <a:pt x="0" y="18551"/>
                  </a:lnTo>
                  <a:cubicBezTo>
                    <a:pt x="0" y="8322"/>
                    <a:pt x="8321" y="0"/>
                    <a:pt x="18551" y="0"/>
                  </a:cubicBezTo>
                  <a:lnTo>
                    <a:pt x="51255" y="0"/>
                  </a:lnTo>
                  <a:cubicBezTo>
                    <a:pt x="61484" y="0"/>
                    <a:pt x="69806" y="8322"/>
                    <a:pt x="69806" y="18551"/>
                  </a:cubicBezTo>
                  <a:lnTo>
                    <a:pt x="69806" y="43622"/>
                  </a:lnTo>
                  <a:cubicBezTo>
                    <a:pt x="69806" y="48075"/>
                    <a:pt x="66573" y="51838"/>
                    <a:pt x="62280" y="52527"/>
                  </a:cubicBezTo>
                  <a:lnTo>
                    <a:pt x="62280" y="175125"/>
                  </a:lnTo>
                  <a:cubicBezTo>
                    <a:pt x="66519" y="175867"/>
                    <a:pt x="69806" y="179577"/>
                    <a:pt x="69806" y="184029"/>
                  </a:cubicBezTo>
                  <a:lnTo>
                    <a:pt x="69806" y="205602"/>
                  </a:lnTo>
                  <a:cubicBezTo>
                    <a:pt x="69806" y="215832"/>
                    <a:pt x="61484" y="224153"/>
                    <a:pt x="51255" y="224153"/>
                  </a:cubicBezTo>
                  <a:close/>
                  <a:moveTo>
                    <a:pt x="10601" y="185460"/>
                  </a:moveTo>
                  <a:lnTo>
                    <a:pt x="10601" y="205602"/>
                  </a:lnTo>
                  <a:cubicBezTo>
                    <a:pt x="10601" y="210001"/>
                    <a:pt x="14152" y="213552"/>
                    <a:pt x="18551" y="213552"/>
                  </a:cubicBezTo>
                  <a:lnTo>
                    <a:pt x="51255" y="213552"/>
                  </a:lnTo>
                  <a:cubicBezTo>
                    <a:pt x="55654" y="213552"/>
                    <a:pt x="59206" y="210001"/>
                    <a:pt x="59206" y="205602"/>
                  </a:cubicBezTo>
                  <a:lnTo>
                    <a:pt x="59206" y="185407"/>
                  </a:lnTo>
                  <a:cubicBezTo>
                    <a:pt x="54965" y="184665"/>
                    <a:pt x="51679" y="180955"/>
                    <a:pt x="51679" y="176503"/>
                  </a:cubicBezTo>
                  <a:lnTo>
                    <a:pt x="51679" y="51095"/>
                  </a:lnTo>
                  <a:cubicBezTo>
                    <a:pt x="51679" y="46643"/>
                    <a:pt x="54912" y="42880"/>
                    <a:pt x="59206" y="42191"/>
                  </a:cubicBezTo>
                  <a:lnTo>
                    <a:pt x="59206" y="18498"/>
                  </a:lnTo>
                  <a:cubicBezTo>
                    <a:pt x="59206" y="14099"/>
                    <a:pt x="55654" y="10548"/>
                    <a:pt x="51255" y="10548"/>
                  </a:cubicBezTo>
                  <a:lnTo>
                    <a:pt x="18551" y="10548"/>
                  </a:lnTo>
                  <a:cubicBezTo>
                    <a:pt x="14152" y="10548"/>
                    <a:pt x="10601" y="14099"/>
                    <a:pt x="10601" y="18498"/>
                  </a:cubicBezTo>
                  <a:lnTo>
                    <a:pt x="10601" y="42191"/>
                  </a:lnTo>
                  <a:cubicBezTo>
                    <a:pt x="14841" y="42933"/>
                    <a:pt x="18128" y="46643"/>
                    <a:pt x="18128" y="51095"/>
                  </a:cubicBezTo>
                  <a:lnTo>
                    <a:pt x="18128" y="176503"/>
                  </a:lnTo>
                  <a:cubicBezTo>
                    <a:pt x="18128" y="180955"/>
                    <a:pt x="14894" y="184718"/>
                    <a:pt x="10601" y="185460"/>
                  </a:cubicBezTo>
                  <a:close/>
                  <a:moveTo>
                    <a:pt x="60795" y="185566"/>
                  </a:moveTo>
                  <a:lnTo>
                    <a:pt x="60795" y="185566"/>
                  </a:lnTo>
                  <a:lnTo>
                    <a:pt x="60795" y="18556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18409BA5-2EE9-4CCE-81CE-FA40CAF10D17}"/>
                </a:ext>
              </a:extLst>
            </p:cNvPr>
            <p:cNvSpPr/>
            <p:nvPr/>
          </p:nvSpPr>
          <p:spPr>
            <a:xfrm>
              <a:off x="10743750" y="4826181"/>
              <a:ext cx="312723" cy="212015"/>
            </a:xfrm>
            <a:custGeom>
              <a:avLst/>
              <a:gdLst>
                <a:gd name="connsiteX0" fmla="*/ 269737 w 312722"/>
                <a:gd name="connsiteY0" fmla="*/ 212758 h 212015"/>
                <a:gd name="connsiteX1" fmla="*/ 44099 w 312722"/>
                <a:gd name="connsiteY1" fmla="*/ 212758 h 212015"/>
                <a:gd name="connsiteX2" fmla="*/ 0 w 312722"/>
                <a:gd name="connsiteY2" fmla="*/ 168658 h 212015"/>
                <a:gd name="connsiteX3" fmla="*/ 0 w 312722"/>
                <a:gd name="connsiteY3" fmla="*/ 44099 h 212015"/>
                <a:gd name="connsiteX4" fmla="*/ 44099 w 312722"/>
                <a:gd name="connsiteY4" fmla="*/ 0 h 212015"/>
                <a:gd name="connsiteX5" fmla="*/ 60954 w 312722"/>
                <a:gd name="connsiteY5" fmla="*/ 0 h 212015"/>
                <a:gd name="connsiteX6" fmla="*/ 60954 w 312722"/>
                <a:gd name="connsiteY6" fmla="*/ 17438 h 212015"/>
                <a:gd name="connsiteX7" fmla="*/ 75265 w 312722"/>
                <a:gd name="connsiteY7" fmla="*/ 31749 h 212015"/>
                <a:gd name="connsiteX8" fmla="*/ 238517 w 312722"/>
                <a:gd name="connsiteY8" fmla="*/ 31749 h 212015"/>
                <a:gd name="connsiteX9" fmla="*/ 252828 w 312722"/>
                <a:gd name="connsiteY9" fmla="*/ 17438 h 212015"/>
                <a:gd name="connsiteX10" fmla="*/ 252828 w 312722"/>
                <a:gd name="connsiteY10" fmla="*/ 0 h 212015"/>
                <a:gd name="connsiteX11" fmla="*/ 269684 w 312722"/>
                <a:gd name="connsiteY11" fmla="*/ 0 h 212015"/>
                <a:gd name="connsiteX12" fmla="*/ 313783 w 312722"/>
                <a:gd name="connsiteY12" fmla="*/ 44099 h 212015"/>
                <a:gd name="connsiteX13" fmla="*/ 313783 w 312722"/>
                <a:gd name="connsiteY13" fmla="*/ 168658 h 212015"/>
                <a:gd name="connsiteX14" fmla="*/ 269737 w 312722"/>
                <a:gd name="connsiteY14" fmla="*/ 212758 h 212015"/>
                <a:gd name="connsiteX15" fmla="*/ 44099 w 312722"/>
                <a:gd name="connsiteY15" fmla="*/ 10601 h 212015"/>
                <a:gd name="connsiteX16" fmla="*/ 10601 w 312722"/>
                <a:gd name="connsiteY16" fmla="*/ 44099 h 212015"/>
                <a:gd name="connsiteX17" fmla="*/ 10601 w 312722"/>
                <a:gd name="connsiteY17" fmla="*/ 168658 h 212015"/>
                <a:gd name="connsiteX18" fmla="*/ 44099 w 312722"/>
                <a:gd name="connsiteY18" fmla="*/ 202157 h 212015"/>
                <a:gd name="connsiteX19" fmla="*/ 269737 w 312722"/>
                <a:gd name="connsiteY19" fmla="*/ 202157 h 212015"/>
                <a:gd name="connsiteX20" fmla="*/ 303235 w 312722"/>
                <a:gd name="connsiteY20" fmla="*/ 168658 h 212015"/>
                <a:gd name="connsiteX21" fmla="*/ 303235 w 312722"/>
                <a:gd name="connsiteY21" fmla="*/ 44099 h 212015"/>
                <a:gd name="connsiteX22" fmla="*/ 269737 w 312722"/>
                <a:gd name="connsiteY22" fmla="*/ 10601 h 212015"/>
                <a:gd name="connsiteX23" fmla="*/ 263482 w 312722"/>
                <a:gd name="connsiteY23" fmla="*/ 10601 h 212015"/>
                <a:gd name="connsiteX24" fmla="*/ 263482 w 312722"/>
                <a:gd name="connsiteY24" fmla="*/ 17438 h 212015"/>
                <a:gd name="connsiteX25" fmla="*/ 238570 w 312722"/>
                <a:gd name="connsiteY25" fmla="*/ 42350 h 212015"/>
                <a:gd name="connsiteX26" fmla="*/ 75318 w 312722"/>
                <a:gd name="connsiteY26" fmla="*/ 42350 h 212015"/>
                <a:gd name="connsiteX27" fmla="*/ 50407 w 312722"/>
                <a:gd name="connsiteY27" fmla="*/ 17438 h 212015"/>
                <a:gd name="connsiteX28" fmla="*/ 50407 w 312722"/>
                <a:gd name="connsiteY28" fmla="*/ 10601 h 212015"/>
                <a:gd name="connsiteX29" fmla="*/ 44099 w 312722"/>
                <a:gd name="connsiteY29" fmla="*/ 10601 h 21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12722" h="212015">
                  <a:moveTo>
                    <a:pt x="269737" y="212758"/>
                  </a:moveTo>
                  <a:lnTo>
                    <a:pt x="44099" y="212758"/>
                  </a:lnTo>
                  <a:cubicBezTo>
                    <a:pt x="19770" y="212758"/>
                    <a:pt x="0" y="192987"/>
                    <a:pt x="0" y="168658"/>
                  </a:cubicBezTo>
                  <a:lnTo>
                    <a:pt x="0" y="44099"/>
                  </a:lnTo>
                  <a:cubicBezTo>
                    <a:pt x="0" y="19770"/>
                    <a:pt x="19770" y="0"/>
                    <a:pt x="44099" y="0"/>
                  </a:cubicBezTo>
                  <a:lnTo>
                    <a:pt x="60954" y="0"/>
                  </a:lnTo>
                  <a:lnTo>
                    <a:pt x="60954" y="17438"/>
                  </a:lnTo>
                  <a:cubicBezTo>
                    <a:pt x="60954" y="25336"/>
                    <a:pt x="67368" y="31749"/>
                    <a:pt x="75265" y="31749"/>
                  </a:cubicBezTo>
                  <a:lnTo>
                    <a:pt x="238517" y="31749"/>
                  </a:lnTo>
                  <a:cubicBezTo>
                    <a:pt x="246415" y="31749"/>
                    <a:pt x="252828" y="25336"/>
                    <a:pt x="252828" y="17438"/>
                  </a:cubicBezTo>
                  <a:lnTo>
                    <a:pt x="252828" y="0"/>
                  </a:lnTo>
                  <a:lnTo>
                    <a:pt x="269684" y="0"/>
                  </a:lnTo>
                  <a:cubicBezTo>
                    <a:pt x="294012" y="0"/>
                    <a:pt x="313783" y="19770"/>
                    <a:pt x="313783" y="44099"/>
                  </a:cubicBezTo>
                  <a:lnTo>
                    <a:pt x="313783" y="168658"/>
                  </a:lnTo>
                  <a:cubicBezTo>
                    <a:pt x="313836" y="192987"/>
                    <a:pt x="294065" y="212758"/>
                    <a:pt x="269737" y="212758"/>
                  </a:cubicBezTo>
                  <a:close/>
                  <a:moveTo>
                    <a:pt x="44099" y="10601"/>
                  </a:moveTo>
                  <a:cubicBezTo>
                    <a:pt x="25654" y="10601"/>
                    <a:pt x="10601" y="25601"/>
                    <a:pt x="10601" y="44099"/>
                  </a:cubicBezTo>
                  <a:lnTo>
                    <a:pt x="10601" y="168658"/>
                  </a:lnTo>
                  <a:cubicBezTo>
                    <a:pt x="10601" y="187104"/>
                    <a:pt x="25601" y="202157"/>
                    <a:pt x="44099" y="202157"/>
                  </a:cubicBezTo>
                  <a:lnTo>
                    <a:pt x="269737" y="202157"/>
                  </a:lnTo>
                  <a:cubicBezTo>
                    <a:pt x="288182" y="202157"/>
                    <a:pt x="303235" y="187157"/>
                    <a:pt x="303235" y="168658"/>
                  </a:cubicBezTo>
                  <a:lnTo>
                    <a:pt x="303235" y="44099"/>
                  </a:lnTo>
                  <a:cubicBezTo>
                    <a:pt x="303235" y="25654"/>
                    <a:pt x="288235" y="10601"/>
                    <a:pt x="269737" y="10601"/>
                  </a:cubicBezTo>
                  <a:lnTo>
                    <a:pt x="263482" y="10601"/>
                  </a:lnTo>
                  <a:lnTo>
                    <a:pt x="263482" y="17438"/>
                  </a:lnTo>
                  <a:cubicBezTo>
                    <a:pt x="263482" y="31166"/>
                    <a:pt x="252298" y="42350"/>
                    <a:pt x="238570" y="42350"/>
                  </a:cubicBezTo>
                  <a:lnTo>
                    <a:pt x="75318" y="42350"/>
                  </a:lnTo>
                  <a:cubicBezTo>
                    <a:pt x="61590" y="42350"/>
                    <a:pt x="50407" y="31166"/>
                    <a:pt x="50407" y="17438"/>
                  </a:cubicBezTo>
                  <a:lnTo>
                    <a:pt x="50407" y="10601"/>
                  </a:lnTo>
                  <a:lnTo>
                    <a:pt x="44099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B80B8CD7-74C8-44A0-B7CB-6413B93C6AC4}"/>
                </a:ext>
              </a:extLst>
            </p:cNvPr>
            <p:cNvSpPr/>
            <p:nvPr/>
          </p:nvSpPr>
          <p:spPr>
            <a:xfrm>
              <a:off x="10812442" y="4737717"/>
              <a:ext cx="174913" cy="111308"/>
            </a:xfrm>
            <a:custGeom>
              <a:avLst/>
              <a:gdLst>
                <a:gd name="connsiteX0" fmla="*/ 159860 w 174912"/>
                <a:gd name="connsiteY0" fmla="*/ 111944 h 111308"/>
                <a:gd name="connsiteX1" fmla="*/ 16537 w 174912"/>
                <a:gd name="connsiteY1" fmla="*/ 111944 h 111308"/>
                <a:gd name="connsiteX2" fmla="*/ 0 w 174912"/>
                <a:gd name="connsiteY2" fmla="*/ 95407 h 111308"/>
                <a:gd name="connsiteX3" fmla="*/ 0 w 174912"/>
                <a:gd name="connsiteY3" fmla="*/ 16537 h 111308"/>
                <a:gd name="connsiteX4" fmla="*/ 16537 w 174912"/>
                <a:gd name="connsiteY4" fmla="*/ 0 h 111308"/>
                <a:gd name="connsiteX5" fmla="*/ 159860 w 174912"/>
                <a:gd name="connsiteY5" fmla="*/ 0 h 111308"/>
                <a:gd name="connsiteX6" fmla="*/ 176397 w 174912"/>
                <a:gd name="connsiteY6" fmla="*/ 16537 h 111308"/>
                <a:gd name="connsiteX7" fmla="*/ 176397 w 174912"/>
                <a:gd name="connsiteY7" fmla="*/ 95407 h 111308"/>
                <a:gd name="connsiteX8" fmla="*/ 159860 w 174912"/>
                <a:gd name="connsiteY8" fmla="*/ 111944 h 111308"/>
                <a:gd name="connsiteX9" fmla="*/ 16590 w 174912"/>
                <a:gd name="connsiteY9" fmla="*/ 10548 h 111308"/>
                <a:gd name="connsiteX10" fmla="*/ 10654 w 174912"/>
                <a:gd name="connsiteY10" fmla="*/ 16484 h 111308"/>
                <a:gd name="connsiteX11" fmla="*/ 10654 w 174912"/>
                <a:gd name="connsiteY11" fmla="*/ 95354 h 111308"/>
                <a:gd name="connsiteX12" fmla="*/ 16590 w 174912"/>
                <a:gd name="connsiteY12" fmla="*/ 101290 h 111308"/>
                <a:gd name="connsiteX13" fmla="*/ 159913 w 174912"/>
                <a:gd name="connsiteY13" fmla="*/ 101290 h 111308"/>
                <a:gd name="connsiteX14" fmla="*/ 165849 w 174912"/>
                <a:gd name="connsiteY14" fmla="*/ 95354 h 111308"/>
                <a:gd name="connsiteX15" fmla="*/ 165849 w 174912"/>
                <a:gd name="connsiteY15" fmla="*/ 16484 h 111308"/>
                <a:gd name="connsiteX16" fmla="*/ 159913 w 174912"/>
                <a:gd name="connsiteY16" fmla="*/ 10548 h 111308"/>
                <a:gd name="connsiteX17" fmla="*/ 16590 w 174912"/>
                <a:gd name="connsiteY17" fmla="*/ 10548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4912" h="111308">
                  <a:moveTo>
                    <a:pt x="159860" y="111944"/>
                  </a:moveTo>
                  <a:lnTo>
                    <a:pt x="16537" y="111944"/>
                  </a:lnTo>
                  <a:cubicBezTo>
                    <a:pt x="7421" y="111944"/>
                    <a:pt x="0" y="104523"/>
                    <a:pt x="0" y="95407"/>
                  </a:cubicBezTo>
                  <a:lnTo>
                    <a:pt x="0" y="16537"/>
                  </a:lnTo>
                  <a:cubicBezTo>
                    <a:pt x="0" y="7420"/>
                    <a:pt x="7421" y="0"/>
                    <a:pt x="16537" y="0"/>
                  </a:cubicBezTo>
                  <a:lnTo>
                    <a:pt x="159860" y="0"/>
                  </a:lnTo>
                  <a:cubicBezTo>
                    <a:pt x="168976" y="0"/>
                    <a:pt x="176397" y="7420"/>
                    <a:pt x="176397" y="16537"/>
                  </a:cubicBezTo>
                  <a:lnTo>
                    <a:pt x="176397" y="95407"/>
                  </a:lnTo>
                  <a:cubicBezTo>
                    <a:pt x="176450" y="104523"/>
                    <a:pt x="169029" y="111944"/>
                    <a:pt x="159860" y="111944"/>
                  </a:cubicBezTo>
                  <a:close/>
                  <a:moveTo>
                    <a:pt x="16590" y="10548"/>
                  </a:moveTo>
                  <a:cubicBezTo>
                    <a:pt x="13304" y="10548"/>
                    <a:pt x="10654" y="13198"/>
                    <a:pt x="10654" y="16484"/>
                  </a:cubicBezTo>
                  <a:lnTo>
                    <a:pt x="10654" y="95354"/>
                  </a:lnTo>
                  <a:cubicBezTo>
                    <a:pt x="10654" y="98640"/>
                    <a:pt x="13304" y="101290"/>
                    <a:pt x="16590" y="101290"/>
                  </a:cubicBezTo>
                  <a:lnTo>
                    <a:pt x="159913" y="101290"/>
                  </a:lnTo>
                  <a:cubicBezTo>
                    <a:pt x="163199" y="101290"/>
                    <a:pt x="165849" y="98640"/>
                    <a:pt x="165849" y="95354"/>
                  </a:cubicBezTo>
                  <a:lnTo>
                    <a:pt x="165849" y="16484"/>
                  </a:lnTo>
                  <a:cubicBezTo>
                    <a:pt x="165849" y="13198"/>
                    <a:pt x="163199" y="10548"/>
                    <a:pt x="159913" y="10548"/>
                  </a:cubicBezTo>
                  <a:lnTo>
                    <a:pt x="1659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D740CF9-015D-447C-8684-260B67A59427}"/>
                </a:ext>
              </a:extLst>
            </p:cNvPr>
            <p:cNvSpPr/>
            <p:nvPr/>
          </p:nvSpPr>
          <p:spPr>
            <a:xfrm>
              <a:off x="10843609" y="4767187"/>
              <a:ext cx="111308" cy="10601"/>
            </a:xfrm>
            <a:custGeom>
              <a:avLst/>
              <a:gdLst>
                <a:gd name="connsiteX0" fmla="*/ 108817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8817 w 111308"/>
                <a:gd name="connsiteY4" fmla="*/ 0 h 10600"/>
                <a:gd name="connsiteX5" fmla="*/ 114117 w 111308"/>
                <a:gd name="connsiteY5" fmla="*/ 5300 h 10600"/>
                <a:gd name="connsiteX6" fmla="*/ 108817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8817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8817" y="0"/>
                  </a:lnTo>
                  <a:cubicBezTo>
                    <a:pt x="111733" y="0"/>
                    <a:pt x="114117" y="2385"/>
                    <a:pt x="114117" y="5300"/>
                  </a:cubicBezTo>
                  <a:cubicBezTo>
                    <a:pt x="114117" y="8216"/>
                    <a:pt x="111786" y="10601"/>
                    <a:pt x="1088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ADB3DCC7-45D5-4785-9DD2-0D0D8B744663}"/>
                </a:ext>
              </a:extLst>
            </p:cNvPr>
            <p:cNvSpPr/>
            <p:nvPr/>
          </p:nvSpPr>
          <p:spPr>
            <a:xfrm>
              <a:off x="10832690" y="4788336"/>
              <a:ext cx="132510" cy="10601"/>
            </a:xfrm>
            <a:custGeom>
              <a:avLst/>
              <a:gdLst>
                <a:gd name="connsiteX0" fmla="*/ 130708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30708 w 132509"/>
                <a:gd name="connsiteY4" fmla="*/ 0 h 10600"/>
                <a:gd name="connsiteX5" fmla="*/ 136008 w 132509"/>
                <a:gd name="connsiteY5" fmla="*/ 5300 h 10600"/>
                <a:gd name="connsiteX6" fmla="*/ 130708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3070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0708" y="0"/>
                  </a:lnTo>
                  <a:cubicBezTo>
                    <a:pt x="133623" y="0"/>
                    <a:pt x="136008" y="2385"/>
                    <a:pt x="136008" y="5300"/>
                  </a:cubicBezTo>
                  <a:cubicBezTo>
                    <a:pt x="136008" y="8216"/>
                    <a:pt x="133623" y="10601"/>
                    <a:pt x="13070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E14C89CE-8F31-44BD-90AD-501569CC0056}"/>
                </a:ext>
              </a:extLst>
            </p:cNvPr>
            <p:cNvSpPr/>
            <p:nvPr/>
          </p:nvSpPr>
          <p:spPr>
            <a:xfrm>
              <a:off x="10843609" y="4809537"/>
              <a:ext cx="111308" cy="10601"/>
            </a:xfrm>
            <a:custGeom>
              <a:avLst/>
              <a:gdLst>
                <a:gd name="connsiteX0" fmla="*/ 108817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8817 w 111308"/>
                <a:gd name="connsiteY4" fmla="*/ 0 h 10600"/>
                <a:gd name="connsiteX5" fmla="*/ 114117 w 111308"/>
                <a:gd name="connsiteY5" fmla="*/ 5300 h 10600"/>
                <a:gd name="connsiteX6" fmla="*/ 108817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8817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8817" y="0"/>
                  </a:lnTo>
                  <a:cubicBezTo>
                    <a:pt x="111733" y="0"/>
                    <a:pt x="114117" y="2385"/>
                    <a:pt x="114117" y="5300"/>
                  </a:cubicBezTo>
                  <a:cubicBezTo>
                    <a:pt x="114117" y="8216"/>
                    <a:pt x="111786" y="10601"/>
                    <a:pt x="1088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8" name="Group 797">
            <a:extLst>
              <a:ext uri="{FF2B5EF4-FFF2-40B4-BE49-F238E27FC236}">
                <a16:creationId xmlns:a16="http://schemas.microsoft.com/office/drawing/2014/main" id="{01ECB3C3-34C0-4EA7-943F-F9F6ACB8341D}"/>
              </a:ext>
            </a:extLst>
          </p:cNvPr>
          <p:cNvGrpSpPr/>
          <p:nvPr/>
        </p:nvGrpSpPr>
        <p:grpSpPr>
          <a:xfrm>
            <a:off x="1088912" y="5753514"/>
            <a:ext cx="468183" cy="425982"/>
            <a:chOff x="1129539" y="5790480"/>
            <a:chExt cx="386928" cy="352051"/>
          </a:xfrm>
        </p:grpSpPr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C1CD4CE9-A9FB-4BBB-9E05-FC16DB977367}"/>
                </a:ext>
              </a:extLst>
            </p:cNvPr>
            <p:cNvSpPr/>
            <p:nvPr/>
          </p:nvSpPr>
          <p:spPr>
            <a:xfrm>
              <a:off x="1129539" y="5790480"/>
              <a:ext cx="386928" cy="174913"/>
            </a:xfrm>
            <a:custGeom>
              <a:avLst/>
              <a:gdLst>
                <a:gd name="connsiteX0" fmla="*/ 346275 w 386928"/>
                <a:gd name="connsiteY0" fmla="*/ 179365 h 174912"/>
                <a:gd name="connsiteX1" fmla="*/ 343995 w 386928"/>
                <a:gd name="connsiteY1" fmla="*/ 177086 h 174912"/>
                <a:gd name="connsiteX2" fmla="*/ 330638 w 386928"/>
                <a:gd name="connsiteY2" fmla="*/ 168658 h 174912"/>
                <a:gd name="connsiteX3" fmla="*/ 328306 w 386928"/>
                <a:gd name="connsiteY3" fmla="*/ 165319 h 174912"/>
                <a:gd name="connsiteX4" fmla="*/ 328995 w 386928"/>
                <a:gd name="connsiteY4" fmla="*/ 161344 h 174912"/>
                <a:gd name="connsiteX5" fmla="*/ 336310 w 386928"/>
                <a:gd name="connsiteY5" fmla="*/ 159701 h 174912"/>
                <a:gd name="connsiteX6" fmla="*/ 347653 w 386928"/>
                <a:gd name="connsiteY6" fmla="*/ 166856 h 174912"/>
                <a:gd name="connsiteX7" fmla="*/ 353854 w 386928"/>
                <a:gd name="connsiteY7" fmla="*/ 162987 h 174912"/>
                <a:gd name="connsiteX8" fmla="*/ 360215 w 386928"/>
                <a:gd name="connsiteY8" fmla="*/ 157422 h 174912"/>
                <a:gd name="connsiteX9" fmla="*/ 376328 w 386928"/>
                <a:gd name="connsiteY9" fmla="*/ 118570 h 174912"/>
                <a:gd name="connsiteX10" fmla="*/ 360215 w 386928"/>
                <a:gd name="connsiteY10" fmla="*/ 79665 h 174912"/>
                <a:gd name="connsiteX11" fmla="*/ 193464 w 386928"/>
                <a:gd name="connsiteY11" fmla="*/ 10601 h 174912"/>
                <a:gd name="connsiteX12" fmla="*/ 107227 w 386928"/>
                <a:gd name="connsiteY12" fmla="*/ 26873 h 174912"/>
                <a:gd name="connsiteX13" fmla="*/ 100390 w 386928"/>
                <a:gd name="connsiteY13" fmla="*/ 23852 h 174912"/>
                <a:gd name="connsiteX14" fmla="*/ 100443 w 386928"/>
                <a:gd name="connsiteY14" fmla="*/ 19823 h 174912"/>
                <a:gd name="connsiteX15" fmla="*/ 103358 w 386928"/>
                <a:gd name="connsiteY15" fmla="*/ 17014 h 174912"/>
                <a:gd name="connsiteX16" fmla="*/ 193464 w 386928"/>
                <a:gd name="connsiteY16" fmla="*/ 0 h 174912"/>
                <a:gd name="connsiteX17" fmla="*/ 286221 w 386928"/>
                <a:gd name="connsiteY17" fmla="*/ 18021 h 174912"/>
                <a:gd name="connsiteX18" fmla="*/ 367741 w 386928"/>
                <a:gd name="connsiteY18" fmla="*/ 72191 h 174912"/>
                <a:gd name="connsiteX19" fmla="*/ 386928 w 386928"/>
                <a:gd name="connsiteY19" fmla="*/ 118570 h 174912"/>
                <a:gd name="connsiteX20" fmla="*/ 367741 w 386928"/>
                <a:gd name="connsiteY20" fmla="*/ 164948 h 174912"/>
                <a:gd name="connsiteX21" fmla="*/ 360109 w 386928"/>
                <a:gd name="connsiteY21" fmla="*/ 171520 h 174912"/>
                <a:gd name="connsiteX22" fmla="*/ 349667 w 386928"/>
                <a:gd name="connsiteY22" fmla="*/ 177722 h 174912"/>
                <a:gd name="connsiteX23" fmla="*/ 346275 w 386928"/>
                <a:gd name="connsiteY23" fmla="*/ 179365 h 174912"/>
                <a:gd name="connsiteX24" fmla="*/ 40654 w 386928"/>
                <a:gd name="connsiteY24" fmla="*/ 179365 h 174912"/>
                <a:gd name="connsiteX25" fmla="*/ 37315 w 386928"/>
                <a:gd name="connsiteY25" fmla="*/ 177775 h 174912"/>
                <a:gd name="connsiteX26" fmla="*/ 26820 w 386928"/>
                <a:gd name="connsiteY26" fmla="*/ 171520 h 174912"/>
                <a:gd name="connsiteX27" fmla="*/ 26502 w 386928"/>
                <a:gd name="connsiteY27" fmla="*/ 171255 h 174912"/>
                <a:gd name="connsiteX28" fmla="*/ 19188 w 386928"/>
                <a:gd name="connsiteY28" fmla="*/ 164948 h 174912"/>
                <a:gd name="connsiteX29" fmla="*/ 0 w 386928"/>
                <a:gd name="connsiteY29" fmla="*/ 118570 h 174912"/>
                <a:gd name="connsiteX30" fmla="*/ 19188 w 386928"/>
                <a:gd name="connsiteY30" fmla="*/ 72191 h 174912"/>
                <a:gd name="connsiteX31" fmla="*/ 86821 w 386928"/>
                <a:gd name="connsiteY31" fmla="*/ 24170 h 174912"/>
                <a:gd name="connsiteX32" fmla="*/ 93923 w 386928"/>
                <a:gd name="connsiteY32" fmla="*/ 26661 h 174912"/>
                <a:gd name="connsiteX33" fmla="*/ 91432 w 386928"/>
                <a:gd name="connsiteY33" fmla="*/ 33710 h 174912"/>
                <a:gd name="connsiteX34" fmla="*/ 26714 w 386928"/>
                <a:gd name="connsiteY34" fmla="*/ 79665 h 174912"/>
                <a:gd name="connsiteX35" fmla="*/ 10601 w 386928"/>
                <a:gd name="connsiteY35" fmla="*/ 118570 h 174912"/>
                <a:gd name="connsiteX36" fmla="*/ 26714 w 386928"/>
                <a:gd name="connsiteY36" fmla="*/ 157422 h 174912"/>
                <a:gd name="connsiteX37" fmla="*/ 33075 w 386928"/>
                <a:gd name="connsiteY37" fmla="*/ 162934 h 174912"/>
                <a:gd name="connsiteX38" fmla="*/ 39276 w 386928"/>
                <a:gd name="connsiteY38" fmla="*/ 166856 h 174912"/>
                <a:gd name="connsiteX39" fmla="*/ 119524 w 386928"/>
                <a:gd name="connsiteY39" fmla="*/ 116237 h 174912"/>
                <a:gd name="connsiteX40" fmla="*/ 112793 w 386928"/>
                <a:gd name="connsiteY40" fmla="*/ 95725 h 174912"/>
                <a:gd name="connsiteX41" fmla="*/ 111308 w 386928"/>
                <a:gd name="connsiteY41" fmla="*/ 86555 h 174912"/>
                <a:gd name="connsiteX42" fmla="*/ 131503 w 386928"/>
                <a:gd name="connsiteY42" fmla="*/ 58569 h 174912"/>
                <a:gd name="connsiteX43" fmla="*/ 168394 w 386928"/>
                <a:gd name="connsiteY43" fmla="*/ 50460 h 174912"/>
                <a:gd name="connsiteX44" fmla="*/ 174277 w 386928"/>
                <a:gd name="connsiteY44" fmla="*/ 55124 h 174912"/>
                <a:gd name="connsiteX45" fmla="*/ 173164 w 386928"/>
                <a:gd name="connsiteY45" fmla="*/ 59046 h 174912"/>
                <a:gd name="connsiteX46" fmla="*/ 169613 w 386928"/>
                <a:gd name="connsiteY46" fmla="*/ 61007 h 174912"/>
                <a:gd name="connsiteX47" fmla="*/ 134842 w 386928"/>
                <a:gd name="connsiteY47" fmla="*/ 68640 h 174912"/>
                <a:gd name="connsiteX48" fmla="*/ 121909 w 386928"/>
                <a:gd name="connsiteY48" fmla="*/ 86555 h 174912"/>
                <a:gd name="connsiteX49" fmla="*/ 122863 w 386928"/>
                <a:gd name="connsiteY49" fmla="*/ 92386 h 174912"/>
                <a:gd name="connsiteX50" fmla="*/ 132139 w 386928"/>
                <a:gd name="connsiteY50" fmla="*/ 120796 h 174912"/>
                <a:gd name="connsiteX51" fmla="*/ 131980 w 386928"/>
                <a:gd name="connsiteY51" fmla="*/ 120902 h 174912"/>
                <a:gd name="connsiteX52" fmla="*/ 42880 w 386928"/>
                <a:gd name="connsiteY52" fmla="*/ 177086 h 174912"/>
                <a:gd name="connsiteX53" fmla="*/ 40654 w 386928"/>
                <a:gd name="connsiteY53" fmla="*/ 179365 h 174912"/>
                <a:gd name="connsiteX54" fmla="*/ 318553 w 386928"/>
                <a:gd name="connsiteY54" fmla="*/ 160072 h 174912"/>
                <a:gd name="connsiteX55" fmla="*/ 315744 w 386928"/>
                <a:gd name="connsiteY55" fmla="*/ 159223 h 174912"/>
                <a:gd name="connsiteX56" fmla="*/ 313359 w 386928"/>
                <a:gd name="connsiteY56" fmla="*/ 155937 h 174912"/>
                <a:gd name="connsiteX57" fmla="*/ 314048 w 386928"/>
                <a:gd name="connsiteY57" fmla="*/ 151909 h 174912"/>
                <a:gd name="connsiteX58" fmla="*/ 321363 w 386928"/>
                <a:gd name="connsiteY58" fmla="*/ 150266 h 174912"/>
                <a:gd name="connsiteX59" fmla="*/ 323695 w 386928"/>
                <a:gd name="connsiteY59" fmla="*/ 153605 h 174912"/>
                <a:gd name="connsiteX60" fmla="*/ 323006 w 386928"/>
                <a:gd name="connsiteY60" fmla="*/ 157580 h 174912"/>
                <a:gd name="connsiteX61" fmla="*/ 318553 w 386928"/>
                <a:gd name="connsiteY61" fmla="*/ 160072 h 174912"/>
                <a:gd name="connsiteX62" fmla="*/ 303659 w 386928"/>
                <a:gd name="connsiteY62" fmla="*/ 150637 h 174912"/>
                <a:gd name="connsiteX63" fmla="*/ 303606 w 386928"/>
                <a:gd name="connsiteY63" fmla="*/ 150637 h 174912"/>
                <a:gd name="connsiteX64" fmla="*/ 300797 w 386928"/>
                <a:gd name="connsiteY64" fmla="*/ 149842 h 174912"/>
                <a:gd name="connsiteX65" fmla="*/ 255267 w 386928"/>
                <a:gd name="connsiteY65" fmla="*/ 121114 h 174912"/>
                <a:gd name="connsiteX66" fmla="*/ 260673 w 386928"/>
                <a:gd name="connsiteY66" fmla="*/ 90796 h 174912"/>
                <a:gd name="connsiteX67" fmla="*/ 260938 w 386928"/>
                <a:gd name="connsiteY67" fmla="*/ 87456 h 174912"/>
                <a:gd name="connsiteX68" fmla="*/ 248800 w 386928"/>
                <a:gd name="connsiteY68" fmla="*/ 69859 h 174912"/>
                <a:gd name="connsiteX69" fmla="*/ 186680 w 386928"/>
                <a:gd name="connsiteY69" fmla="*/ 59841 h 174912"/>
                <a:gd name="connsiteX70" fmla="*/ 186574 w 386928"/>
                <a:gd name="connsiteY70" fmla="*/ 59841 h 174912"/>
                <a:gd name="connsiteX71" fmla="*/ 181274 w 386928"/>
                <a:gd name="connsiteY71" fmla="*/ 54647 h 174912"/>
                <a:gd name="connsiteX72" fmla="*/ 182758 w 386928"/>
                <a:gd name="connsiteY72" fmla="*/ 50884 h 174912"/>
                <a:gd name="connsiteX73" fmla="*/ 186468 w 386928"/>
                <a:gd name="connsiteY73" fmla="*/ 49240 h 174912"/>
                <a:gd name="connsiteX74" fmla="*/ 252299 w 386928"/>
                <a:gd name="connsiteY74" fmla="*/ 59894 h 174912"/>
                <a:gd name="connsiteX75" fmla="*/ 271539 w 386928"/>
                <a:gd name="connsiteY75" fmla="*/ 87456 h 174912"/>
                <a:gd name="connsiteX76" fmla="*/ 271115 w 386928"/>
                <a:gd name="connsiteY76" fmla="*/ 92651 h 174912"/>
                <a:gd name="connsiteX77" fmla="*/ 266928 w 386928"/>
                <a:gd name="connsiteY77" fmla="*/ 115972 h 174912"/>
                <a:gd name="connsiteX78" fmla="*/ 306469 w 386928"/>
                <a:gd name="connsiteY78" fmla="*/ 140884 h 174912"/>
                <a:gd name="connsiteX79" fmla="*/ 308112 w 386928"/>
                <a:gd name="connsiteY79" fmla="*/ 148199 h 174912"/>
                <a:gd name="connsiteX80" fmla="*/ 303659 w 386928"/>
                <a:gd name="connsiteY80" fmla="*/ 150637 h 174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386928" h="174912">
                  <a:moveTo>
                    <a:pt x="346275" y="179365"/>
                  </a:moveTo>
                  <a:lnTo>
                    <a:pt x="343995" y="177086"/>
                  </a:lnTo>
                  <a:lnTo>
                    <a:pt x="330638" y="168658"/>
                  </a:lnTo>
                  <a:cubicBezTo>
                    <a:pt x="329419" y="167916"/>
                    <a:pt x="328624" y="166697"/>
                    <a:pt x="328306" y="165319"/>
                  </a:cubicBezTo>
                  <a:cubicBezTo>
                    <a:pt x="327988" y="163941"/>
                    <a:pt x="328200" y="162563"/>
                    <a:pt x="328995" y="161344"/>
                  </a:cubicBezTo>
                  <a:cubicBezTo>
                    <a:pt x="330479" y="158959"/>
                    <a:pt x="333872" y="158163"/>
                    <a:pt x="336310" y="159701"/>
                  </a:cubicBezTo>
                  <a:lnTo>
                    <a:pt x="347653" y="166856"/>
                  </a:lnTo>
                  <a:cubicBezTo>
                    <a:pt x="349879" y="165637"/>
                    <a:pt x="351946" y="164365"/>
                    <a:pt x="353854" y="162987"/>
                  </a:cubicBezTo>
                  <a:cubicBezTo>
                    <a:pt x="356080" y="161291"/>
                    <a:pt x="358253" y="159436"/>
                    <a:pt x="360215" y="157422"/>
                  </a:cubicBezTo>
                  <a:cubicBezTo>
                    <a:pt x="370603" y="147033"/>
                    <a:pt x="376328" y="133252"/>
                    <a:pt x="376328" y="118570"/>
                  </a:cubicBezTo>
                  <a:cubicBezTo>
                    <a:pt x="376328" y="103887"/>
                    <a:pt x="370603" y="90054"/>
                    <a:pt x="360215" y="79665"/>
                  </a:cubicBezTo>
                  <a:cubicBezTo>
                    <a:pt x="315691" y="35142"/>
                    <a:pt x="256433" y="10601"/>
                    <a:pt x="193464" y="10601"/>
                  </a:cubicBezTo>
                  <a:cubicBezTo>
                    <a:pt x="163782" y="10601"/>
                    <a:pt x="134736" y="16060"/>
                    <a:pt x="107227" y="26873"/>
                  </a:cubicBezTo>
                  <a:cubicBezTo>
                    <a:pt x="104524" y="27933"/>
                    <a:pt x="101397" y="26502"/>
                    <a:pt x="100390" y="23852"/>
                  </a:cubicBezTo>
                  <a:cubicBezTo>
                    <a:pt x="99860" y="22527"/>
                    <a:pt x="99860" y="21095"/>
                    <a:pt x="100443" y="19823"/>
                  </a:cubicBezTo>
                  <a:cubicBezTo>
                    <a:pt x="101026" y="18498"/>
                    <a:pt x="102033" y="17491"/>
                    <a:pt x="103358" y="17014"/>
                  </a:cubicBezTo>
                  <a:cubicBezTo>
                    <a:pt x="132139" y="5725"/>
                    <a:pt x="162404" y="0"/>
                    <a:pt x="193464" y="0"/>
                  </a:cubicBezTo>
                  <a:cubicBezTo>
                    <a:pt x="225479" y="0"/>
                    <a:pt x="256698" y="6043"/>
                    <a:pt x="286221" y="18021"/>
                  </a:cubicBezTo>
                  <a:cubicBezTo>
                    <a:pt x="316804" y="30424"/>
                    <a:pt x="344207" y="48658"/>
                    <a:pt x="367741" y="72191"/>
                  </a:cubicBezTo>
                  <a:cubicBezTo>
                    <a:pt x="380144" y="84541"/>
                    <a:pt x="386928" y="101025"/>
                    <a:pt x="386928" y="118570"/>
                  </a:cubicBezTo>
                  <a:cubicBezTo>
                    <a:pt x="386928" y="136061"/>
                    <a:pt x="380144" y="152545"/>
                    <a:pt x="367741" y="164948"/>
                  </a:cubicBezTo>
                  <a:cubicBezTo>
                    <a:pt x="365409" y="167280"/>
                    <a:pt x="362865" y="169453"/>
                    <a:pt x="360109" y="171520"/>
                  </a:cubicBezTo>
                  <a:cubicBezTo>
                    <a:pt x="356981" y="173800"/>
                    <a:pt x="353483" y="175920"/>
                    <a:pt x="349667" y="177722"/>
                  </a:cubicBezTo>
                  <a:lnTo>
                    <a:pt x="346275" y="179365"/>
                  </a:lnTo>
                  <a:close/>
                  <a:moveTo>
                    <a:pt x="40654" y="179365"/>
                  </a:moveTo>
                  <a:lnTo>
                    <a:pt x="37315" y="177775"/>
                  </a:lnTo>
                  <a:cubicBezTo>
                    <a:pt x="33658" y="176026"/>
                    <a:pt x="30160" y="173959"/>
                    <a:pt x="26820" y="171520"/>
                  </a:cubicBezTo>
                  <a:lnTo>
                    <a:pt x="26502" y="171255"/>
                  </a:lnTo>
                  <a:cubicBezTo>
                    <a:pt x="23852" y="169294"/>
                    <a:pt x="21414" y="167174"/>
                    <a:pt x="19188" y="164948"/>
                  </a:cubicBezTo>
                  <a:cubicBezTo>
                    <a:pt x="6785" y="152545"/>
                    <a:pt x="-53" y="136061"/>
                    <a:pt x="0" y="118570"/>
                  </a:cubicBezTo>
                  <a:cubicBezTo>
                    <a:pt x="-53" y="101025"/>
                    <a:pt x="6785" y="84594"/>
                    <a:pt x="19188" y="72191"/>
                  </a:cubicBezTo>
                  <a:cubicBezTo>
                    <a:pt x="39011" y="52368"/>
                    <a:pt x="61750" y="36202"/>
                    <a:pt x="86821" y="24170"/>
                  </a:cubicBezTo>
                  <a:cubicBezTo>
                    <a:pt x="89418" y="22951"/>
                    <a:pt x="92704" y="24117"/>
                    <a:pt x="93923" y="26661"/>
                  </a:cubicBezTo>
                  <a:cubicBezTo>
                    <a:pt x="95195" y="29311"/>
                    <a:pt x="94082" y="32438"/>
                    <a:pt x="91432" y="33710"/>
                  </a:cubicBezTo>
                  <a:cubicBezTo>
                    <a:pt x="67474" y="45212"/>
                    <a:pt x="45690" y="60689"/>
                    <a:pt x="26714" y="79665"/>
                  </a:cubicBezTo>
                  <a:cubicBezTo>
                    <a:pt x="16325" y="90054"/>
                    <a:pt x="10601" y="103887"/>
                    <a:pt x="10601" y="118570"/>
                  </a:cubicBezTo>
                  <a:cubicBezTo>
                    <a:pt x="10601" y="133252"/>
                    <a:pt x="16325" y="147086"/>
                    <a:pt x="26714" y="157422"/>
                  </a:cubicBezTo>
                  <a:cubicBezTo>
                    <a:pt x="28675" y="159436"/>
                    <a:pt x="30743" y="161238"/>
                    <a:pt x="33075" y="162934"/>
                  </a:cubicBezTo>
                  <a:cubicBezTo>
                    <a:pt x="35089" y="164418"/>
                    <a:pt x="37156" y="165743"/>
                    <a:pt x="39276" y="166856"/>
                  </a:cubicBezTo>
                  <a:lnTo>
                    <a:pt x="119524" y="116237"/>
                  </a:lnTo>
                  <a:lnTo>
                    <a:pt x="112793" y="95725"/>
                  </a:lnTo>
                  <a:cubicBezTo>
                    <a:pt x="111785" y="92704"/>
                    <a:pt x="111308" y="89629"/>
                    <a:pt x="111308" y="86555"/>
                  </a:cubicBezTo>
                  <a:cubicBezTo>
                    <a:pt x="111308" y="73781"/>
                    <a:pt x="119418" y="62544"/>
                    <a:pt x="131503" y="58569"/>
                  </a:cubicBezTo>
                  <a:cubicBezTo>
                    <a:pt x="143482" y="54647"/>
                    <a:pt x="155885" y="51891"/>
                    <a:pt x="168394" y="50460"/>
                  </a:cubicBezTo>
                  <a:cubicBezTo>
                    <a:pt x="171362" y="50142"/>
                    <a:pt x="173906" y="52262"/>
                    <a:pt x="174277" y="55124"/>
                  </a:cubicBezTo>
                  <a:cubicBezTo>
                    <a:pt x="174436" y="56555"/>
                    <a:pt x="174012" y="57933"/>
                    <a:pt x="173164" y="59046"/>
                  </a:cubicBezTo>
                  <a:cubicBezTo>
                    <a:pt x="172263" y="60106"/>
                    <a:pt x="171044" y="60848"/>
                    <a:pt x="169613" y="61007"/>
                  </a:cubicBezTo>
                  <a:cubicBezTo>
                    <a:pt x="157793" y="62386"/>
                    <a:pt x="146079" y="64930"/>
                    <a:pt x="134842" y="68640"/>
                  </a:cubicBezTo>
                  <a:cubicBezTo>
                    <a:pt x="127104" y="71184"/>
                    <a:pt x="121909" y="78340"/>
                    <a:pt x="121909" y="86555"/>
                  </a:cubicBezTo>
                  <a:cubicBezTo>
                    <a:pt x="121909" y="88517"/>
                    <a:pt x="122227" y="90531"/>
                    <a:pt x="122863" y="92386"/>
                  </a:cubicBezTo>
                  <a:lnTo>
                    <a:pt x="132139" y="120796"/>
                  </a:lnTo>
                  <a:lnTo>
                    <a:pt x="131980" y="120902"/>
                  </a:lnTo>
                  <a:lnTo>
                    <a:pt x="42880" y="177086"/>
                  </a:lnTo>
                  <a:lnTo>
                    <a:pt x="40654" y="179365"/>
                  </a:lnTo>
                  <a:close/>
                  <a:moveTo>
                    <a:pt x="318553" y="160072"/>
                  </a:moveTo>
                  <a:cubicBezTo>
                    <a:pt x="317546" y="160072"/>
                    <a:pt x="316592" y="159754"/>
                    <a:pt x="315744" y="159223"/>
                  </a:cubicBezTo>
                  <a:cubicBezTo>
                    <a:pt x="314525" y="158482"/>
                    <a:pt x="313677" y="157315"/>
                    <a:pt x="313359" y="155937"/>
                  </a:cubicBezTo>
                  <a:cubicBezTo>
                    <a:pt x="313041" y="154559"/>
                    <a:pt x="313306" y="153128"/>
                    <a:pt x="314048" y="151909"/>
                  </a:cubicBezTo>
                  <a:cubicBezTo>
                    <a:pt x="315585" y="149524"/>
                    <a:pt x="318978" y="148729"/>
                    <a:pt x="321363" y="150266"/>
                  </a:cubicBezTo>
                  <a:cubicBezTo>
                    <a:pt x="322582" y="151061"/>
                    <a:pt x="323430" y="152227"/>
                    <a:pt x="323695" y="153605"/>
                  </a:cubicBezTo>
                  <a:cubicBezTo>
                    <a:pt x="324013" y="154983"/>
                    <a:pt x="323801" y="156414"/>
                    <a:pt x="323006" y="157580"/>
                  </a:cubicBezTo>
                  <a:cubicBezTo>
                    <a:pt x="322052" y="159118"/>
                    <a:pt x="320356" y="160072"/>
                    <a:pt x="318553" y="160072"/>
                  </a:cubicBezTo>
                  <a:close/>
                  <a:moveTo>
                    <a:pt x="303659" y="150637"/>
                  </a:moveTo>
                  <a:lnTo>
                    <a:pt x="303606" y="150637"/>
                  </a:lnTo>
                  <a:cubicBezTo>
                    <a:pt x="302599" y="150637"/>
                    <a:pt x="301645" y="150372"/>
                    <a:pt x="300797" y="149842"/>
                  </a:cubicBezTo>
                  <a:lnTo>
                    <a:pt x="255267" y="121114"/>
                  </a:lnTo>
                  <a:lnTo>
                    <a:pt x="260673" y="90796"/>
                  </a:lnTo>
                  <a:cubicBezTo>
                    <a:pt x="260832" y="89682"/>
                    <a:pt x="260938" y="88570"/>
                    <a:pt x="260938" y="87456"/>
                  </a:cubicBezTo>
                  <a:cubicBezTo>
                    <a:pt x="260938" y="79506"/>
                    <a:pt x="256062" y="72403"/>
                    <a:pt x="248800" y="69859"/>
                  </a:cubicBezTo>
                  <a:cubicBezTo>
                    <a:pt x="228818" y="62862"/>
                    <a:pt x="207722" y="59470"/>
                    <a:pt x="186680" y="59841"/>
                  </a:cubicBezTo>
                  <a:lnTo>
                    <a:pt x="186574" y="59841"/>
                  </a:lnTo>
                  <a:cubicBezTo>
                    <a:pt x="183712" y="59841"/>
                    <a:pt x="181326" y="57509"/>
                    <a:pt x="181274" y="54647"/>
                  </a:cubicBezTo>
                  <a:cubicBezTo>
                    <a:pt x="181274" y="53216"/>
                    <a:pt x="181804" y="51891"/>
                    <a:pt x="182758" y="50884"/>
                  </a:cubicBezTo>
                  <a:cubicBezTo>
                    <a:pt x="183765" y="49876"/>
                    <a:pt x="185090" y="49294"/>
                    <a:pt x="186468" y="49240"/>
                  </a:cubicBezTo>
                  <a:cubicBezTo>
                    <a:pt x="208782" y="48817"/>
                    <a:pt x="231203" y="52421"/>
                    <a:pt x="252299" y="59894"/>
                  </a:cubicBezTo>
                  <a:cubicBezTo>
                    <a:pt x="263801" y="63923"/>
                    <a:pt x="271539" y="75001"/>
                    <a:pt x="271539" y="87456"/>
                  </a:cubicBezTo>
                  <a:cubicBezTo>
                    <a:pt x="271539" y="89153"/>
                    <a:pt x="271433" y="90954"/>
                    <a:pt x="271115" y="92651"/>
                  </a:cubicBezTo>
                  <a:lnTo>
                    <a:pt x="266928" y="115972"/>
                  </a:lnTo>
                  <a:lnTo>
                    <a:pt x="306469" y="140884"/>
                  </a:lnTo>
                  <a:cubicBezTo>
                    <a:pt x="308960" y="142421"/>
                    <a:pt x="309649" y="145708"/>
                    <a:pt x="308112" y="148199"/>
                  </a:cubicBezTo>
                  <a:cubicBezTo>
                    <a:pt x="307158" y="149736"/>
                    <a:pt x="305462" y="150637"/>
                    <a:pt x="303659" y="15063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60A75BA-C46E-4822-8854-4D52EB24D761}"/>
                </a:ext>
              </a:extLst>
            </p:cNvPr>
            <p:cNvSpPr/>
            <p:nvPr/>
          </p:nvSpPr>
          <p:spPr>
            <a:xfrm>
              <a:off x="1147030" y="6068326"/>
              <a:ext cx="349825" cy="74205"/>
            </a:xfrm>
            <a:custGeom>
              <a:avLst/>
              <a:gdLst>
                <a:gd name="connsiteX0" fmla="*/ 351628 w 349825"/>
                <a:gd name="connsiteY0" fmla="*/ 79135 h 74205"/>
                <a:gd name="connsiteX1" fmla="*/ 130283 w 349825"/>
                <a:gd name="connsiteY1" fmla="*/ 79135 h 74205"/>
                <a:gd name="connsiteX2" fmla="*/ 124983 w 349825"/>
                <a:gd name="connsiteY2" fmla="*/ 73834 h 74205"/>
                <a:gd name="connsiteX3" fmla="*/ 130283 w 349825"/>
                <a:gd name="connsiteY3" fmla="*/ 68534 h 74205"/>
                <a:gd name="connsiteX4" fmla="*/ 341027 w 349825"/>
                <a:gd name="connsiteY4" fmla="*/ 68534 h 74205"/>
                <a:gd name="connsiteX5" fmla="*/ 341027 w 349825"/>
                <a:gd name="connsiteY5" fmla="*/ 7315 h 74205"/>
                <a:gd name="connsiteX6" fmla="*/ 340656 w 349825"/>
                <a:gd name="connsiteY6" fmla="*/ 5300 h 74205"/>
                <a:gd name="connsiteX7" fmla="*/ 345956 w 349825"/>
                <a:gd name="connsiteY7" fmla="*/ 0 h 74205"/>
                <a:gd name="connsiteX8" fmla="*/ 351628 w 349825"/>
                <a:gd name="connsiteY8" fmla="*/ 265 h 74205"/>
                <a:gd name="connsiteX9" fmla="*/ 351628 w 349825"/>
                <a:gd name="connsiteY9" fmla="*/ 79135 h 74205"/>
                <a:gd name="connsiteX10" fmla="*/ 112686 w 349825"/>
                <a:gd name="connsiteY10" fmla="*/ 79135 h 74205"/>
                <a:gd name="connsiteX11" fmla="*/ 0 w 349825"/>
                <a:gd name="connsiteY11" fmla="*/ 79135 h 74205"/>
                <a:gd name="connsiteX12" fmla="*/ 265 w 349825"/>
                <a:gd name="connsiteY12" fmla="*/ 0 h 74205"/>
                <a:gd name="connsiteX13" fmla="*/ 5936 w 349825"/>
                <a:gd name="connsiteY13" fmla="*/ 53 h 74205"/>
                <a:gd name="connsiteX14" fmla="*/ 10972 w 349825"/>
                <a:gd name="connsiteY14" fmla="*/ 5300 h 74205"/>
                <a:gd name="connsiteX15" fmla="*/ 10601 w 349825"/>
                <a:gd name="connsiteY15" fmla="*/ 7262 h 74205"/>
                <a:gd name="connsiteX16" fmla="*/ 10601 w 349825"/>
                <a:gd name="connsiteY16" fmla="*/ 68534 h 74205"/>
                <a:gd name="connsiteX17" fmla="*/ 112686 w 349825"/>
                <a:gd name="connsiteY17" fmla="*/ 68534 h 74205"/>
                <a:gd name="connsiteX18" fmla="*/ 117987 w 349825"/>
                <a:gd name="connsiteY18" fmla="*/ 73834 h 74205"/>
                <a:gd name="connsiteX19" fmla="*/ 112686 w 349825"/>
                <a:gd name="connsiteY19" fmla="*/ 79135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9825" h="74205">
                  <a:moveTo>
                    <a:pt x="351628" y="79135"/>
                  </a:moveTo>
                  <a:lnTo>
                    <a:pt x="130283" y="79135"/>
                  </a:lnTo>
                  <a:cubicBezTo>
                    <a:pt x="127368" y="79135"/>
                    <a:pt x="124983" y="76803"/>
                    <a:pt x="124983" y="73834"/>
                  </a:cubicBezTo>
                  <a:cubicBezTo>
                    <a:pt x="124983" y="70919"/>
                    <a:pt x="127368" y="68534"/>
                    <a:pt x="130283" y="68534"/>
                  </a:cubicBezTo>
                  <a:lnTo>
                    <a:pt x="341027" y="68534"/>
                  </a:lnTo>
                  <a:lnTo>
                    <a:pt x="341027" y="7315"/>
                  </a:lnTo>
                  <a:cubicBezTo>
                    <a:pt x="340762" y="6679"/>
                    <a:pt x="340656" y="5989"/>
                    <a:pt x="340656" y="5300"/>
                  </a:cubicBezTo>
                  <a:cubicBezTo>
                    <a:pt x="340656" y="2385"/>
                    <a:pt x="343041" y="0"/>
                    <a:pt x="345956" y="0"/>
                  </a:cubicBezTo>
                  <a:lnTo>
                    <a:pt x="351628" y="265"/>
                  </a:lnTo>
                  <a:lnTo>
                    <a:pt x="351628" y="79135"/>
                  </a:lnTo>
                  <a:close/>
                  <a:moveTo>
                    <a:pt x="112686" y="79135"/>
                  </a:moveTo>
                  <a:lnTo>
                    <a:pt x="0" y="79135"/>
                  </a:lnTo>
                  <a:lnTo>
                    <a:pt x="265" y="0"/>
                  </a:lnTo>
                  <a:lnTo>
                    <a:pt x="5936" y="53"/>
                  </a:lnTo>
                  <a:cubicBezTo>
                    <a:pt x="8746" y="159"/>
                    <a:pt x="10972" y="2491"/>
                    <a:pt x="10972" y="5300"/>
                  </a:cubicBezTo>
                  <a:cubicBezTo>
                    <a:pt x="10972" y="5989"/>
                    <a:pt x="10866" y="6679"/>
                    <a:pt x="10601" y="7262"/>
                  </a:cubicBezTo>
                  <a:lnTo>
                    <a:pt x="10601" y="68534"/>
                  </a:lnTo>
                  <a:lnTo>
                    <a:pt x="112686" y="68534"/>
                  </a:lnTo>
                  <a:cubicBezTo>
                    <a:pt x="115601" y="68534"/>
                    <a:pt x="117987" y="70919"/>
                    <a:pt x="117987" y="73834"/>
                  </a:cubicBezTo>
                  <a:cubicBezTo>
                    <a:pt x="117987" y="76803"/>
                    <a:pt x="115601" y="79135"/>
                    <a:pt x="112686" y="791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7F2C9F7F-6946-45B1-B35A-A03D171F1BE7}"/>
                </a:ext>
              </a:extLst>
            </p:cNvPr>
            <p:cNvSpPr/>
            <p:nvPr/>
          </p:nvSpPr>
          <p:spPr>
            <a:xfrm>
              <a:off x="1147030" y="6068591"/>
              <a:ext cx="10601" cy="10601"/>
            </a:xfrm>
            <a:custGeom>
              <a:avLst/>
              <a:gdLst>
                <a:gd name="connsiteX0" fmla="*/ 5300 w 10600"/>
                <a:gd name="connsiteY0" fmla="*/ 11396 h 10600"/>
                <a:gd name="connsiteX1" fmla="*/ 0 w 10600"/>
                <a:gd name="connsiteY1" fmla="*/ 6043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01 w 10600"/>
                <a:gd name="connsiteY4" fmla="*/ 5300 h 10600"/>
                <a:gd name="connsiteX5" fmla="*/ 10601 w 10600"/>
                <a:gd name="connsiteY5" fmla="*/ 6043 h 10600"/>
                <a:gd name="connsiteX6" fmla="*/ 5300 w 10600"/>
                <a:gd name="connsiteY6" fmla="*/ 11396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300" y="11396"/>
                  </a:moveTo>
                  <a:cubicBezTo>
                    <a:pt x="2385" y="11396"/>
                    <a:pt x="0" y="9011"/>
                    <a:pt x="0" y="604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6043"/>
                  </a:lnTo>
                  <a:cubicBezTo>
                    <a:pt x="10601" y="9011"/>
                    <a:pt x="8216" y="11396"/>
                    <a:pt x="5300" y="1139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3CC0B42-B499-42AD-82AA-EE635B1ADE12}"/>
                </a:ext>
              </a:extLst>
            </p:cNvPr>
            <p:cNvSpPr/>
            <p:nvPr/>
          </p:nvSpPr>
          <p:spPr>
            <a:xfrm>
              <a:off x="1488057" y="6068591"/>
              <a:ext cx="10601" cy="10601"/>
            </a:xfrm>
            <a:custGeom>
              <a:avLst/>
              <a:gdLst>
                <a:gd name="connsiteX0" fmla="*/ 5300 w 10600"/>
                <a:gd name="connsiteY0" fmla="*/ 11396 h 10600"/>
                <a:gd name="connsiteX1" fmla="*/ 0 w 10600"/>
                <a:gd name="connsiteY1" fmla="*/ 6043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01 w 10600"/>
                <a:gd name="connsiteY4" fmla="*/ 5300 h 10600"/>
                <a:gd name="connsiteX5" fmla="*/ 10601 w 10600"/>
                <a:gd name="connsiteY5" fmla="*/ 6043 h 10600"/>
                <a:gd name="connsiteX6" fmla="*/ 5300 w 10600"/>
                <a:gd name="connsiteY6" fmla="*/ 11396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300" y="11396"/>
                  </a:moveTo>
                  <a:cubicBezTo>
                    <a:pt x="2385" y="11396"/>
                    <a:pt x="0" y="9011"/>
                    <a:pt x="0" y="604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6043"/>
                  </a:lnTo>
                  <a:cubicBezTo>
                    <a:pt x="10601" y="9011"/>
                    <a:pt x="8216" y="11396"/>
                    <a:pt x="5300" y="1139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1A177517-A82C-4BEA-B4B1-6DBC4C961591}"/>
                </a:ext>
              </a:extLst>
            </p:cNvPr>
            <p:cNvSpPr/>
            <p:nvPr/>
          </p:nvSpPr>
          <p:spPr>
            <a:xfrm>
              <a:off x="1271590" y="5880003"/>
              <a:ext cx="100707" cy="10601"/>
            </a:xfrm>
            <a:custGeom>
              <a:avLst/>
              <a:gdLst>
                <a:gd name="connsiteX0" fmla="*/ 97262 w 100707"/>
                <a:gd name="connsiteY0" fmla="*/ 10601 h 10600"/>
                <a:gd name="connsiteX1" fmla="*/ 5300 w 100707"/>
                <a:gd name="connsiteY1" fmla="*/ 10601 h 10600"/>
                <a:gd name="connsiteX2" fmla="*/ 0 w 100707"/>
                <a:gd name="connsiteY2" fmla="*/ 5300 h 10600"/>
                <a:gd name="connsiteX3" fmla="*/ 5300 w 100707"/>
                <a:gd name="connsiteY3" fmla="*/ 0 h 10600"/>
                <a:gd name="connsiteX4" fmla="*/ 97262 w 100707"/>
                <a:gd name="connsiteY4" fmla="*/ 0 h 10600"/>
                <a:gd name="connsiteX5" fmla="*/ 102562 w 100707"/>
                <a:gd name="connsiteY5" fmla="*/ 5300 h 10600"/>
                <a:gd name="connsiteX6" fmla="*/ 97262 w 1007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707" h="10600">
                  <a:moveTo>
                    <a:pt x="9726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7262" y="0"/>
                  </a:lnTo>
                  <a:cubicBezTo>
                    <a:pt x="100177" y="0"/>
                    <a:pt x="102562" y="2385"/>
                    <a:pt x="102562" y="5300"/>
                  </a:cubicBezTo>
                  <a:cubicBezTo>
                    <a:pt x="102562" y="8216"/>
                    <a:pt x="100177" y="10601"/>
                    <a:pt x="9726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CCEF3EA9-F7FA-4FDE-9CD3-1D6A4F419F82}"/>
                </a:ext>
              </a:extLst>
            </p:cNvPr>
            <p:cNvSpPr/>
            <p:nvPr/>
          </p:nvSpPr>
          <p:spPr>
            <a:xfrm>
              <a:off x="1147034" y="5879996"/>
              <a:ext cx="132510" cy="196114"/>
            </a:xfrm>
            <a:custGeom>
              <a:avLst/>
              <a:gdLst>
                <a:gd name="connsiteX0" fmla="*/ 5297 w 132509"/>
                <a:gd name="connsiteY0" fmla="*/ 199196 h 196114"/>
                <a:gd name="connsiteX1" fmla="*/ 5297 w 132509"/>
                <a:gd name="connsiteY1" fmla="*/ 199196 h 196114"/>
                <a:gd name="connsiteX2" fmla="*/ 738 w 132509"/>
                <a:gd name="connsiteY2" fmla="*/ 196599 h 196114"/>
                <a:gd name="connsiteX3" fmla="*/ 155 w 132509"/>
                <a:gd name="connsiteY3" fmla="*/ 192571 h 196114"/>
                <a:gd name="connsiteX4" fmla="*/ 2593 w 132509"/>
                <a:gd name="connsiteY4" fmla="*/ 189337 h 196114"/>
                <a:gd name="connsiteX5" fmla="*/ 41922 w 132509"/>
                <a:gd name="connsiteY5" fmla="*/ 164426 h 196114"/>
                <a:gd name="connsiteX6" fmla="*/ 49343 w 132509"/>
                <a:gd name="connsiteY6" fmla="*/ 165698 h 196114"/>
                <a:gd name="connsiteX7" fmla="*/ 48018 w 132509"/>
                <a:gd name="connsiteY7" fmla="*/ 173118 h 196114"/>
                <a:gd name="connsiteX8" fmla="*/ 8000 w 132509"/>
                <a:gd name="connsiteY8" fmla="*/ 198454 h 196114"/>
                <a:gd name="connsiteX9" fmla="*/ 5297 w 132509"/>
                <a:gd name="connsiteY9" fmla="*/ 199196 h 196114"/>
                <a:gd name="connsiteX10" fmla="*/ 59149 w 132509"/>
                <a:gd name="connsiteY10" fmla="*/ 163578 h 196114"/>
                <a:gd name="connsiteX11" fmla="*/ 54961 w 132509"/>
                <a:gd name="connsiteY11" fmla="*/ 161564 h 196114"/>
                <a:gd name="connsiteX12" fmla="*/ 53901 w 132509"/>
                <a:gd name="connsiteY12" fmla="*/ 157641 h 196114"/>
                <a:gd name="connsiteX13" fmla="*/ 55915 w 132509"/>
                <a:gd name="connsiteY13" fmla="*/ 154143 h 196114"/>
                <a:gd name="connsiteX14" fmla="*/ 124714 w 132509"/>
                <a:gd name="connsiteY14" fmla="*/ 14955 h 196114"/>
                <a:gd name="connsiteX15" fmla="*/ 124555 w 132509"/>
                <a:gd name="connsiteY15" fmla="*/ 5573 h 196114"/>
                <a:gd name="connsiteX16" fmla="*/ 125933 w 132509"/>
                <a:gd name="connsiteY16" fmla="*/ 1757 h 196114"/>
                <a:gd name="connsiteX17" fmla="*/ 129591 w 132509"/>
                <a:gd name="connsiteY17" fmla="*/ 8 h 196114"/>
                <a:gd name="connsiteX18" fmla="*/ 135103 w 132509"/>
                <a:gd name="connsiteY18" fmla="*/ 5096 h 196114"/>
                <a:gd name="connsiteX19" fmla="*/ 135315 w 132509"/>
                <a:gd name="connsiteY19" fmla="*/ 14955 h 196114"/>
                <a:gd name="connsiteX20" fmla="*/ 62435 w 132509"/>
                <a:gd name="connsiteY20" fmla="*/ 162464 h 196114"/>
                <a:gd name="connsiteX21" fmla="*/ 59149 w 132509"/>
                <a:gd name="connsiteY21" fmla="*/ 163578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32509" h="196114">
                  <a:moveTo>
                    <a:pt x="5297" y="199196"/>
                  </a:moveTo>
                  <a:lnTo>
                    <a:pt x="5297" y="199196"/>
                  </a:lnTo>
                  <a:cubicBezTo>
                    <a:pt x="3442" y="199196"/>
                    <a:pt x="1692" y="198189"/>
                    <a:pt x="738" y="196599"/>
                  </a:cubicBezTo>
                  <a:cubicBezTo>
                    <a:pt x="-4" y="195380"/>
                    <a:pt x="-163" y="193949"/>
                    <a:pt x="155" y="192571"/>
                  </a:cubicBezTo>
                  <a:cubicBezTo>
                    <a:pt x="526" y="191193"/>
                    <a:pt x="1374" y="190027"/>
                    <a:pt x="2593" y="189337"/>
                  </a:cubicBezTo>
                  <a:cubicBezTo>
                    <a:pt x="18495" y="180009"/>
                    <a:pt x="31004" y="172111"/>
                    <a:pt x="41922" y="164426"/>
                  </a:cubicBezTo>
                  <a:cubicBezTo>
                    <a:pt x="44254" y="162782"/>
                    <a:pt x="47700" y="163419"/>
                    <a:pt x="49343" y="165698"/>
                  </a:cubicBezTo>
                  <a:cubicBezTo>
                    <a:pt x="50986" y="168136"/>
                    <a:pt x="50403" y="171422"/>
                    <a:pt x="48018" y="173118"/>
                  </a:cubicBezTo>
                  <a:cubicBezTo>
                    <a:pt x="36834" y="180963"/>
                    <a:pt x="24113" y="189019"/>
                    <a:pt x="8000" y="198454"/>
                  </a:cubicBezTo>
                  <a:cubicBezTo>
                    <a:pt x="7152" y="198931"/>
                    <a:pt x="6251" y="199196"/>
                    <a:pt x="5297" y="199196"/>
                  </a:cubicBezTo>
                  <a:close/>
                  <a:moveTo>
                    <a:pt x="59149" y="163578"/>
                  </a:moveTo>
                  <a:cubicBezTo>
                    <a:pt x="57505" y="163578"/>
                    <a:pt x="55968" y="162836"/>
                    <a:pt x="54961" y="161564"/>
                  </a:cubicBezTo>
                  <a:cubicBezTo>
                    <a:pt x="54113" y="160450"/>
                    <a:pt x="53742" y="159072"/>
                    <a:pt x="53901" y="157641"/>
                  </a:cubicBezTo>
                  <a:cubicBezTo>
                    <a:pt x="54060" y="156263"/>
                    <a:pt x="54749" y="154991"/>
                    <a:pt x="55915" y="154143"/>
                  </a:cubicBezTo>
                  <a:cubicBezTo>
                    <a:pt x="104626" y="115821"/>
                    <a:pt x="124555" y="75485"/>
                    <a:pt x="124714" y="14955"/>
                  </a:cubicBezTo>
                  <a:cubicBezTo>
                    <a:pt x="124714" y="11298"/>
                    <a:pt x="124661" y="8329"/>
                    <a:pt x="124555" y="5573"/>
                  </a:cubicBezTo>
                  <a:cubicBezTo>
                    <a:pt x="124449" y="4142"/>
                    <a:pt x="124979" y="2764"/>
                    <a:pt x="125933" y="1757"/>
                  </a:cubicBezTo>
                  <a:cubicBezTo>
                    <a:pt x="126888" y="697"/>
                    <a:pt x="128160" y="61"/>
                    <a:pt x="129591" y="8"/>
                  </a:cubicBezTo>
                  <a:cubicBezTo>
                    <a:pt x="132612" y="-151"/>
                    <a:pt x="134997" y="2128"/>
                    <a:pt x="135103" y="5096"/>
                  </a:cubicBezTo>
                  <a:cubicBezTo>
                    <a:pt x="135262" y="7905"/>
                    <a:pt x="135315" y="11085"/>
                    <a:pt x="135315" y="14955"/>
                  </a:cubicBezTo>
                  <a:cubicBezTo>
                    <a:pt x="135474" y="77711"/>
                    <a:pt x="113000" y="123189"/>
                    <a:pt x="62435" y="162464"/>
                  </a:cubicBezTo>
                  <a:cubicBezTo>
                    <a:pt x="61481" y="163207"/>
                    <a:pt x="60368" y="163578"/>
                    <a:pt x="59149" y="16357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1E17BA7-61DB-48DF-A703-5CD01357DCB0}"/>
                </a:ext>
              </a:extLst>
            </p:cNvPr>
            <p:cNvSpPr/>
            <p:nvPr/>
          </p:nvSpPr>
          <p:spPr>
            <a:xfrm>
              <a:off x="1363338" y="5880000"/>
              <a:ext cx="132510" cy="196114"/>
            </a:xfrm>
            <a:custGeom>
              <a:avLst/>
              <a:gdLst>
                <a:gd name="connsiteX0" fmla="*/ 130019 w 132509"/>
                <a:gd name="connsiteY0" fmla="*/ 199192 h 196114"/>
                <a:gd name="connsiteX1" fmla="*/ 127369 w 132509"/>
                <a:gd name="connsiteY1" fmla="*/ 198450 h 196114"/>
                <a:gd name="connsiteX2" fmla="*/ 87722 w 132509"/>
                <a:gd name="connsiteY2" fmla="*/ 173379 h 196114"/>
                <a:gd name="connsiteX3" fmla="*/ 87298 w 132509"/>
                <a:gd name="connsiteY3" fmla="*/ 173114 h 196114"/>
                <a:gd name="connsiteX4" fmla="*/ 85125 w 132509"/>
                <a:gd name="connsiteY4" fmla="*/ 169669 h 196114"/>
                <a:gd name="connsiteX5" fmla="*/ 86026 w 132509"/>
                <a:gd name="connsiteY5" fmla="*/ 165694 h 196114"/>
                <a:gd name="connsiteX6" fmla="*/ 93394 w 132509"/>
                <a:gd name="connsiteY6" fmla="*/ 164421 h 196114"/>
                <a:gd name="connsiteX7" fmla="*/ 132723 w 132509"/>
                <a:gd name="connsiteY7" fmla="*/ 189333 h 196114"/>
                <a:gd name="connsiteX8" fmla="*/ 134631 w 132509"/>
                <a:gd name="connsiteY8" fmla="*/ 196595 h 196114"/>
                <a:gd name="connsiteX9" fmla="*/ 130019 w 132509"/>
                <a:gd name="connsiteY9" fmla="*/ 199192 h 196114"/>
                <a:gd name="connsiteX10" fmla="*/ 76167 w 132509"/>
                <a:gd name="connsiteY10" fmla="*/ 163573 h 196114"/>
                <a:gd name="connsiteX11" fmla="*/ 72934 w 132509"/>
                <a:gd name="connsiteY11" fmla="*/ 162460 h 196114"/>
                <a:gd name="connsiteX12" fmla="*/ 1 w 132509"/>
                <a:gd name="connsiteY12" fmla="*/ 14951 h 196114"/>
                <a:gd name="connsiteX13" fmla="*/ 213 w 132509"/>
                <a:gd name="connsiteY13" fmla="*/ 5092 h 196114"/>
                <a:gd name="connsiteX14" fmla="*/ 5725 w 132509"/>
                <a:gd name="connsiteY14" fmla="*/ 4 h 196114"/>
                <a:gd name="connsiteX15" fmla="*/ 10814 w 132509"/>
                <a:gd name="connsiteY15" fmla="*/ 5516 h 196114"/>
                <a:gd name="connsiteX16" fmla="*/ 10602 w 132509"/>
                <a:gd name="connsiteY16" fmla="*/ 14951 h 196114"/>
                <a:gd name="connsiteX17" fmla="*/ 79454 w 132509"/>
                <a:gd name="connsiteY17" fmla="*/ 154139 h 196114"/>
                <a:gd name="connsiteX18" fmla="*/ 81468 w 132509"/>
                <a:gd name="connsiteY18" fmla="*/ 157637 h 196114"/>
                <a:gd name="connsiteX19" fmla="*/ 80355 w 132509"/>
                <a:gd name="connsiteY19" fmla="*/ 161559 h 196114"/>
                <a:gd name="connsiteX20" fmla="*/ 76167 w 132509"/>
                <a:gd name="connsiteY20" fmla="*/ 163573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2509" h="196114">
                  <a:moveTo>
                    <a:pt x="130019" y="199192"/>
                  </a:moveTo>
                  <a:cubicBezTo>
                    <a:pt x="129065" y="199192"/>
                    <a:pt x="128164" y="198927"/>
                    <a:pt x="127369" y="198450"/>
                  </a:cubicBezTo>
                  <a:cubicBezTo>
                    <a:pt x="111468" y="189121"/>
                    <a:pt x="98853" y="181171"/>
                    <a:pt x="87722" y="173379"/>
                  </a:cubicBezTo>
                  <a:lnTo>
                    <a:pt x="87298" y="173114"/>
                  </a:lnTo>
                  <a:cubicBezTo>
                    <a:pt x="86132" y="172266"/>
                    <a:pt x="85390" y="171100"/>
                    <a:pt x="85125" y="169669"/>
                  </a:cubicBezTo>
                  <a:cubicBezTo>
                    <a:pt x="84913" y="168291"/>
                    <a:pt x="85231" y="166860"/>
                    <a:pt x="86026" y="165694"/>
                  </a:cubicBezTo>
                  <a:cubicBezTo>
                    <a:pt x="87616" y="163414"/>
                    <a:pt x="91061" y="162778"/>
                    <a:pt x="93394" y="164421"/>
                  </a:cubicBezTo>
                  <a:cubicBezTo>
                    <a:pt x="104365" y="172107"/>
                    <a:pt x="116821" y="180005"/>
                    <a:pt x="132723" y="189333"/>
                  </a:cubicBezTo>
                  <a:cubicBezTo>
                    <a:pt x="135214" y="190818"/>
                    <a:pt x="136062" y="194051"/>
                    <a:pt x="134631" y="196595"/>
                  </a:cubicBezTo>
                  <a:cubicBezTo>
                    <a:pt x="133677" y="198185"/>
                    <a:pt x="131927" y="199192"/>
                    <a:pt x="130019" y="199192"/>
                  </a:cubicBezTo>
                  <a:close/>
                  <a:moveTo>
                    <a:pt x="76167" y="163573"/>
                  </a:moveTo>
                  <a:cubicBezTo>
                    <a:pt x="75001" y="163573"/>
                    <a:pt x="73888" y="163202"/>
                    <a:pt x="72934" y="162460"/>
                  </a:cubicBezTo>
                  <a:cubicBezTo>
                    <a:pt x="22368" y="123185"/>
                    <a:pt x="-158" y="77707"/>
                    <a:pt x="1" y="14951"/>
                  </a:cubicBezTo>
                  <a:cubicBezTo>
                    <a:pt x="1" y="11293"/>
                    <a:pt x="54" y="8060"/>
                    <a:pt x="213" y="5092"/>
                  </a:cubicBezTo>
                  <a:cubicBezTo>
                    <a:pt x="372" y="2124"/>
                    <a:pt x="2810" y="-102"/>
                    <a:pt x="5725" y="4"/>
                  </a:cubicBezTo>
                  <a:cubicBezTo>
                    <a:pt x="8640" y="162"/>
                    <a:pt x="10920" y="2654"/>
                    <a:pt x="10814" y="5516"/>
                  </a:cubicBezTo>
                  <a:cubicBezTo>
                    <a:pt x="10655" y="8378"/>
                    <a:pt x="10602" y="11452"/>
                    <a:pt x="10602" y="14951"/>
                  </a:cubicBezTo>
                  <a:cubicBezTo>
                    <a:pt x="10761" y="75481"/>
                    <a:pt x="30690" y="115764"/>
                    <a:pt x="79454" y="154139"/>
                  </a:cubicBezTo>
                  <a:cubicBezTo>
                    <a:pt x="80567" y="154987"/>
                    <a:pt x="81256" y="156259"/>
                    <a:pt x="81468" y="157637"/>
                  </a:cubicBezTo>
                  <a:cubicBezTo>
                    <a:pt x="81627" y="159068"/>
                    <a:pt x="81256" y="160446"/>
                    <a:pt x="80355" y="161559"/>
                  </a:cubicBezTo>
                  <a:cubicBezTo>
                    <a:pt x="79348" y="162831"/>
                    <a:pt x="77811" y="163573"/>
                    <a:pt x="76167" y="1635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1887125A-F9CE-4601-B47D-1831A17F51CD}"/>
                </a:ext>
              </a:extLst>
            </p:cNvPr>
            <p:cNvSpPr/>
            <p:nvPr/>
          </p:nvSpPr>
          <p:spPr>
            <a:xfrm>
              <a:off x="1257544" y="5999951"/>
              <a:ext cx="37103" cy="26502"/>
            </a:xfrm>
            <a:custGeom>
              <a:avLst/>
              <a:gdLst>
                <a:gd name="connsiteX0" fmla="*/ 27138 w 37102"/>
                <a:gd name="connsiteY0" fmla="*/ 31537 h 26501"/>
                <a:gd name="connsiteX1" fmla="*/ 11184 w 37102"/>
                <a:gd name="connsiteY1" fmla="*/ 31537 h 26501"/>
                <a:gd name="connsiteX2" fmla="*/ 0 w 37102"/>
                <a:gd name="connsiteY2" fmla="*/ 20353 h 26501"/>
                <a:gd name="connsiteX3" fmla="*/ 0 w 37102"/>
                <a:gd name="connsiteY3" fmla="*/ 11184 h 26501"/>
                <a:gd name="connsiteX4" fmla="*/ 11184 w 37102"/>
                <a:gd name="connsiteY4" fmla="*/ 0 h 26501"/>
                <a:gd name="connsiteX5" fmla="*/ 27138 w 37102"/>
                <a:gd name="connsiteY5" fmla="*/ 0 h 26501"/>
                <a:gd name="connsiteX6" fmla="*/ 38375 w 37102"/>
                <a:gd name="connsiteY6" fmla="*/ 11184 h 26501"/>
                <a:gd name="connsiteX7" fmla="*/ 38375 w 37102"/>
                <a:gd name="connsiteY7" fmla="*/ 20353 h 26501"/>
                <a:gd name="connsiteX8" fmla="*/ 27138 w 37102"/>
                <a:gd name="connsiteY8" fmla="*/ 31537 h 26501"/>
                <a:gd name="connsiteX9" fmla="*/ 11184 w 37102"/>
                <a:gd name="connsiteY9" fmla="*/ 10601 h 26501"/>
                <a:gd name="connsiteX10" fmla="*/ 10601 w 37102"/>
                <a:gd name="connsiteY10" fmla="*/ 11184 h 26501"/>
                <a:gd name="connsiteX11" fmla="*/ 10601 w 37102"/>
                <a:gd name="connsiteY11" fmla="*/ 20353 h 26501"/>
                <a:gd name="connsiteX12" fmla="*/ 11184 w 37102"/>
                <a:gd name="connsiteY12" fmla="*/ 20936 h 26501"/>
                <a:gd name="connsiteX13" fmla="*/ 27138 w 37102"/>
                <a:gd name="connsiteY13" fmla="*/ 20936 h 26501"/>
                <a:gd name="connsiteX14" fmla="*/ 27774 w 37102"/>
                <a:gd name="connsiteY14" fmla="*/ 20353 h 26501"/>
                <a:gd name="connsiteX15" fmla="*/ 27774 w 37102"/>
                <a:gd name="connsiteY15" fmla="*/ 11184 h 26501"/>
                <a:gd name="connsiteX16" fmla="*/ 27138 w 37102"/>
                <a:gd name="connsiteY16" fmla="*/ 10601 h 26501"/>
                <a:gd name="connsiteX17" fmla="*/ 11184 w 371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26501">
                  <a:moveTo>
                    <a:pt x="27138" y="31537"/>
                  </a:moveTo>
                  <a:lnTo>
                    <a:pt x="11184" y="31537"/>
                  </a:lnTo>
                  <a:cubicBezTo>
                    <a:pt x="5035" y="31537"/>
                    <a:pt x="0" y="26502"/>
                    <a:pt x="0" y="20353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7138" y="0"/>
                  </a:lnTo>
                  <a:cubicBezTo>
                    <a:pt x="33339" y="0"/>
                    <a:pt x="38322" y="5035"/>
                    <a:pt x="38375" y="11184"/>
                  </a:cubicBezTo>
                  <a:lnTo>
                    <a:pt x="38375" y="20353"/>
                  </a:lnTo>
                  <a:cubicBezTo>
                    <a:pt x="38322" y="26502"/>
                    <a:pt x="33339" y="31537"/>
                    <a:pt x="27138" y="31537"/>
                  </a:cubicBezTo>
                  <a:close/>
                  <a:moveTo>
                    <a:pt x="11184" y="10601"/>
                  </a:moveTo>
                  <a:cubicBezTo>
                    <a:pt x="10866" y="10601"/>
                    <a:pt x="10601" y="10866"/>
                    <a:pt x="10601" y="11184"/>
                  </a:cubicBezTo>
                  <a:lnTo>
                    <a:pt x="10601" y="20353"/>
                  </a:lnTo>
                  <a:cubicBezTo>
                    <a:pt x="10601" y="20671"/>
                    <a:pt x="10866" y="20936"/>
                    <a:pt x="11184" y="20936"/>
                  </a:cubicBezTo>
                  <a:lnTo>
                    <a:pt x="27138" y="20936"/>
                  </a:lnTo>
                  <a:cubicBezTo>
                    <a:pt x="27456" y="20936"/>
                    <a:pt x="27774" y="20671"/>
                    <a:pt x="27774" y="20353"/>
                  </a:cubicBezTo>
                  <a:lnTo>
                    <a:pt x="27774" y="11184"/>
                  </a:lnTo>
                  <a:cubicBezTo>
                    <a:pt x="27774" y="10866"/>
                    <a:pt x="27509" y="10601"/>
                    <a:pt x="27138" y="10601"/>
                  </a:cubicBezTo>
                  <a:lnTo>
                    <a:pt x="1118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DA3923F2-7493-4059-923D-250DCFC245EE}"/>
                </a:ext>
              </a:extLst>
            </p:cNvPr>
            <p:cNvSpPr/>
            <p:nvPr/>
          </p:nvSpPr>
          <p:spPr>
            <a:xfrm>
              <a:off x="1302968" y="5999951"/>
              <a:ext cx="37103" cy="26502"/>
            </a:xfrm>
            <a:custGeom>
              <a:avLst/>
              <a:gdLst>
                <a:gd name="connsiteX0" fmla="*/ 27191 w 37102"/>
                <a:gd name="connsiteY0" fmla="*/ 31537 h 26501"/>
                <a:gd name="connsiteX1" fmla="*/ 11237 w 37102"/>
                <a:gd name="connsiteY1" fmla="*/ 31537 h 26501"/>
                <a:gd name="connsiteX2" fmla="*/ 0 w 37102"/>
                <a:gd name="connsiteY2" fmla="*/ 20353 h 26501"/>
                <a:gd name="connsiteX3" fmla="*/ 0 w 37102"/>
                <a:gd name="connsiteY3" fmla="*/ 11184 h 26501"/>
                <a:gd name="connsiteX4" fmla="*/ 11237 w 37102"/>
                <a:gd name="connsiteY4" fmla="*/ 0 h 26501"/>
                <a:gd name="connsiteX5" fmla="*/ 27191 w 37102"/>
                <a:gd name="connsiteY5" fmla="*/ 0 h 26501"/>
                <a:gd name="connsiteX6" fmla="*/ 38375 w 37102"/>
                <a:gd name="connsiteY6" fmla="*/ 11184 h 26501"/>
                <a:gd name="connsiteX7" fmla="*/ 38375 w 37102"/>
                <a:gd name="connsiteY7" fmla="*/ 20353 h 26501"/>
                <a:gd name="connsiteX8" fmla="*/ 27191 w 37102"/>
                <a:gd name="connsiteY8" fmla="*/ 31537 h 26501"/>
                <a:gd name="connsiteX9" fmla="*/ 11237 w 37102"/>
                <a:gd name="connsiteY9" fmla="*/ 10601 h 26501"/>
                <a:gd name="connsiteX10" fmla="*/ 10601 w 37102"/>
                <a:gd name="connsiteY10" fmla="*/ 11184 h 26501"/>
                <a:gd name="connsiteX11" fmla="*/ 10601 w 37102"/>
                <a:gd name="connsiteY11" fmla="*/ 20353 h 26501"/>
                <a:gd name="connsiteX12" fmla="*/ 11237 w 37102"/>
                <a:gd name="connsiteY12" fmla="*/ 20936 h 26501"/>
                <a:gd name="connsiteX13" fmla="*/ 27191 w 37102"/>
                <a:gd name="connsiteY13" fmla="*/ 20936 h 26501"/>
                <a:gd name="connsiteX14" fmla="*/ 27774 w 37102"/>
                <a:gd name="connsiteY14" fmla="*/ 20353 h 26501"/>
                <a:gd name="connsiteX15" fmla="*/ 27774 w 37102"/>
                <a:gd name="connsiteY15" fmla="*/ 11184 h 26501"/>
                <a:gd name="connsiteX16" fmla="*/ 27191 w 37102"/>
                <a:gd name="connsiteY16" fmla="*/ 10601 h 26501"/>
                <a:gd name="connsiteX17" fmla="*/ 11237 w 371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26501">
                  <a:moveTo>
                    <a:pt x="27191" y="31537"/>
                  </a:moveTo>
                  <a:lnTo>
                    <a:pt x="11237" y="31537"/>
                  </a:lnTo>
                  <a:cubicBezTo>
                    <a:pt x="5035" y="31537"/>
                    <a:pt x="0" y="26502"/>
                    <a:pt x="0" y="20353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237" y="0"/>
                  </a:cubicBezTo>
                  <a:lnTo>
                    <a:pt x="27191" y="0"/>
                  </a:lnTo>
                  <a:cubicBezTo>
                    <a:pt x="33339" y="0"/>
                    <a:pt x="38375" y="5035"/>
                    <a:pt x="38375" y="11184"/>
                  </a:cubicBezTo>
                  <a:lnTo>
                    <a:pt x="38375" y="20353"/>
                  </a:lnTo>
                  <a:cubicBezTo>
                    <a:pt x="38375" y="26502"/>
                    <a:pt x="33339" y="31537"/>
                    <a:pt x="27191" y="31537"/>
                  </a:cubicBezTo>
                  <a:close/>
                  <a:moveTo>
                    <a:pt x="11237" y="10601"/>
                  </a:moveTo>
                  <a:cubicBezTo>
                    <a:pt x="10866" y="10601"/>
                    <a:pt x="10601" y="10866"/>
                    <a:pt x="10601" y="11184"/>
                  </a:cubicBezTo>
                  <a:lnTo>
                    <a:pt x="10601" y="20353"/>
                  </a:lnTo>
                  <a:cubicBezTo>
                    <a:pt x="10601" y="20671"/>
                    <a:pt x="10919" y="20936"/>
                    <a:pt x="11237" y="20936"/>
                  </a:cubicBezTo>
                  <a:lnTo>
                    <a:pt x="27191" y="20936"/>
                  </a:lnTo>
                  <a:cubicBezTo>
                    <a:pt x="27509" y="20936"/>
                    <a:pt x="27774" y="20671"/>
                    <a:pt x="27774" y="20353"/>
                  </a:cubicBezTo>
                  <a:lnTo>
                    <a:pt x="27774" y="11184"/>
                  </a:lnTo>
                  <a:cubicBezTo>
                    <a:pt x="27774" y="10866"/>
                    <a:pt x="27509" y="10601"/>
                    <a:pt x="27191" y="10601"/>
                  </a:cubicBezTo>
                  <a:lnTo>
                    <a:pt x="11237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8B6FBFB-C534-4ACE-A623-5F0856BA9FB6}"/>
                </a:ext>
              </a:extLst>
            </p:cNvPr>
            <p:cNvSpPr/>
            <p:nvPr/>
          </p:nvSpPr>
          <p:spPr>
            <a:xfrm>
              <a:off x="1348445" y="5999951"/>
              <a:ext cx="37103" cy="26502"/>
            </a:xfrm>
            <a:custGeom>
              <a:avLst/>
              <a:gdLst>
                <a:gd name="connsiteX0" fmla="*/ 27191 w 37102"/>
                <a:gd name="connsiteY0" fmla="*/ 31537 h 26501"/>
                <a:gd name="connsiteX1" fmla="*/ 11184 w 37102"/>
                <a:gd name="connsiteY1" fmla="*/ 31537 h 26501"/>
                <a:gd name="connsiteX2" fmla="*/ 0 w 37102"/>
                <a:gd name="connsiteY2" fmla="*/ 20353 h 26501"/>
                <a:gd name="connsiteX3" fmla="*/ 0 w 37102"/>
                <a:gd name="connsiteY3" fmla="*/ 11184 h 26501"/>
                <a:gd name="connsiteX4" fmla="*/ 11184 w 37102"/>
                <a:gd name="connsiteY4" fmla="*/ 0 h 26501"/>
                <a:gd name="connsiteX5" fmla="*/ 27191 w 37102"/>
                <a:gd name="connsiteY5" fmla="*/ 0 h 26501"/>
                <a:gd name="connsiteX6" fmla="*/ 38375 w 37102"/>
                <a:gd name="connsiteY6" fmla="*/ 11184 h 26501"/>
                <a:gd name="connsiteX7" fmla="*/ 38375 w 37102"/>
                <a:gd name="connsiteY7" fmla="*/ 20353 h 26501"/>
                <a:gd name="connsiteX8" fmla="*/ 27191 w 37102"/>
                <a:gd name="connsiteY8" fmla="*/ 31537 h 26501"/>
                <a:gd name="connsiteX9" fmla="*/ 11184 w 37102"/>
                <a:gd name="connsiteY9" fmla="*/ 10601 h 26501"/>
                <a:gd name="connsiteX10" fmla="*/ 10601 w 37102"/>
                <a:gd name="connsiteY10" fmla="*/ 11184 h 26501"/>
                <a:gd name="connsiteX11" fmla="*/ 10601 w 37102"/>
                <a:gd name="connsiteY11" fmla="*/ 20353 h 26501"/>
                <a:gd name="connsiteX12" fmla="*/ 11184 w 37102"/>
                <a:gd name="connsiteY12" fmla="*/ 20936 h 26501"/>
                <a:gd name="connsiteX13" fmla="*/ 27191 w 37102"/>
                <a:gd name="connsiteY13" fmla="*/ 20936 h 26501"/>
                <a:gd name="connsiteX14" fmla="*/ 27774 w 37102"/>
                <a:gd name="connsiteY14" fmla="*/ 20353 h 26501"/>
                <a:gd name="connsiteX15" fmla="*/ 27774 w 37102"/>
                <a:gd name="connsiteY15" fmla="*/ 11184 h 26501"/>
                <a:gd name="connsiteX16" fmla="*/ 27191 w 37102"/>
                <a:gd name="connsiteY16" fmla="*/ 10601 h 26501"/>
                <a:gd name="connsiteX17" fmla="*/ 11184 w 371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26501">
                  <a:moveTo>
                    <a:pt x="27191" y="31537"/>
                  </a:moveTo>
                  <a:lnTo>
                    <a:pt x="11184" y="31537"/>
                  </a:lnTo>
                  <a:cubicBezTo>
                    <a:pt x="5035" y="31537"/>
                    <a:pt x="0" y="26502"/>
                    <a:pt x="0" y="20353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7191" y="0"/>
                  </a:lnTo>
                  <a:cubicBezTo>
                    <a:pt x="33339" y="0"/>
                    <a:pt x="38375" y="5035"/>
                    <a:pt x="38375" y="11184"/>
                  </a:cubicBezTo>
                  <a:lnTo>
                    <a:pt x="38375" y="20353"/>
                  </a:lnTo>
                  <a:cubicBezTo>
                    <a:pt x="38375" y="26502"/>
                    <a:pt x="33339" y="31537"/>
                    <a:pt x="27191" y="31537"/>
                  </a:cubicBezTo>
                  <a:close/>
                  <a:moveTo>
                    <a:pt x="11184" y="10601"/>
                  </a:moveTo>
                  <a:cubicBezTo>
                    <a:pt x="10866" y="10601"/>
                    <a:pt x="10601" y="10866"/>
                    <a:pt x="10601" y="11184"/>
                  </a:cubicBezTo>
                  <a:lnTo>
                    <a:pt x="10601" y="20353"/>
                  </a:lnTo>
                  <a:cubicBezTo>
                    <a:pt x="10601" y="20671"/>
                    <a:pt x="10866" y="20936"/>
                    <a:pt x="11184" y="20936"/>
                  </a:cubicBezTo>
                  <a:lnTo>
                    <a:pt x="27191" y="20936"/>
                  </a:lnTo>
                  <a:cubicBezTo>
                    <a:pt x="27509" y="20936"/>
                    <a:pt x="27774" y="20671"/>
                    <a:pt x="27774" y="20353"/>
                  </a:cubicBezTo>
                  <a:lnTo>
                    <a:pt x="27774" y="11184"/>
                  </a:lnTo>
                  <a:cubicBezTo>
                    <a:pt x="27774" y="10866"/>
                    <a:pt x="27509" y="10601"/>
                    <a:pt x="27191" y="10601"/>
                  </a:cubicBezTo>
                  <a:lnTo>
                    <a:pt x="1118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154C8148-5C3E-4205-AA45-3C5D464D900C}"/>
                </a:ext>
              </a:extLst>
            </p:cNvPr>
            <p:cNvSpPr/>
            <p:nvPr/>
          </p:nvSpPr>
          <p:spPr>
            <a:xfrm>
              <a:off x="1257544" y="6045481"/>
              <a:ext cx="37103" cy="26502"/>
            </a:xfrm>
            <a:custGeom>
              <a:avLst/>
              <a:gdLst>
                <a:gd name="connsiteX0" fmla="*/ 27138 w 37102"/>
                <a:gd name="connsiteY0" fmla="*/ 31537 h 26501"/>
                <a:gd name="connsiteX1" fmla="*/ 11184 w 37102"/>
                <a:gd name="connsiteY1" fmla="*/ 31537 h 26501"/>
                <a:gd name="connsiteX2" fmla="*/ 0 w 37102"/>
                <a:gd name="connsiteY2" fmla="*/ 20354 h 26501"/>
                <a:gd name="connsiteX3" fmla="*/ 0 w 37102"/>
                <a:gd name="connsiteY3" fmla="*/ 11237 h 26501"/>
                <a:gd name="connsiteX4" fmla="*/ 11184 w 37102"/>
                <a:gd name="connsiteY4" fmla="*/ 0 h 26501"/>
                <a:gd name="connsiteX5" fmla="*/ 27138 w 37102"/>
                <a:gd name="connsiteY5" fmla="*/ 0 h 26501"/>
                <a:gd name="connsiteX6" fmla="*/ 38375 w 37102"/>
                <a:gd name="connsiteY6" fmla="*/ 11237 h 26501"/>
                <a:gd name="connsiteX7" fmla="*/ 38375 w 37102"/>
                <a:gd name="connsiteY7" fmla="*/ 20354 h 26501"/>
                <a:gd name="connsiteX8" fmla="*/ 27138 w 37102"/>
                <a:gd name="connsiteY8" fmla="*/ 31537 h 26501"/>
                <a:gd name="connsiteX9" fmla="*/ 11184 w 37102"/>
                <a:gd name="connsiteY9" fmla="*/ 10601 h 26501"/>
                <a:gd name="connsiteX10" fmla="*/ 10601 w 37102"/>
                <a:gd name="connsiteY10" fmla="*/ 11237 h 26501"/>
                <a:gd name="connsiteX11" fmla="*/ 10601 w 37102"/>
                <a:gd name="connsiteY11" fmla="*/ 20354 h 26501"/>
                <a:gd name="connsiteX12" fmla="*/ 11184 w 37102"/>
                <a:gd name="connsiteY12" fmla="*/ 20937 h 26501"/>
                <a:gd name="connsiteX13" fmla="*/ 27138 w 37102"/>
                <a:gd name="connsiteY13" fmla="*/ 20937 h 26501"/>
                <a:gd name="connsiteX14" fmla="*/ 27774 w 37102"/>
                <a:gd name="connsiteY14" fmla="*/ 20354 h 26501"/>
                <a:gd name="connsiteX15" fmla="*/ 27774 w 37102"/>
                <a:gd name="connsiteY15" fmla="*/ 11237 h 26501"/>
                <a:gd name="connsiteX16" fmla="*/ 27138 w 37102"/>
                <a:gd name="connsiteY16" fmla="*/ 10601 h 26501"/>
                <a:gd name="connsiteX17" fmla="*/ 11184 w 371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26501">
                  <a:moveTo>
                    <a:pt x="27138" y="31537"/>
                  </a:moveTo>
                  <a:lnTo>
                    <a:pt x="11184" y="31537"/>
                  </a:lnTo>
                  <a:cubicBezTo>
                    <a:pt x="5035" y="31537"/>
                    <a:pt x="0" y="26502"/>
                    <a:pt x="0" y="20354"/>
                  </a:cubicBezTo>
                  <a:lnTo>
                    <a:pt x="0" y="11237"/>
                  </a:lnTo>
                  <a:cubicBezTo>
                    <a:pt x="0" y="5035"/>
                    <a:pt x="5035" y="53"/>
                    <a:pt x="11184" y="0"/>
                  </a:cubicBezTo>
                  <a:lnTo>
                    <a:pt x="27138" y="0"/>
                  </a:lnTo>
                  <a:cubicBezTo>
                    <a:pt x="33339" y="53"/>
                    <a:pt x="38375" y="5035"/>
                    <a:pt x="38375" y="11237"/>
                  </a:cubicBezTo>
                  <a:lnTo>
                    <a:pt x="38375" y="20354"/>
                  </a:lnTo>
                  <a:cubicBezTo>
                    <a:pt x="38375" y="26502"/>
                    <a:pt x="33339" y="31537"/>
                    <a:pt x="27138" y="31537"/>
                  </a:cubicBezTo>
                  <a:close/>
                  <a:moveTo>
                    <a:pt x="11184" y="10601"/>
                  </a:moveTo>
                  <a:cubicBezTo>
                    <a:pt x="10866" y="10601"/>
                    <a:pt x="10601" y="10866"/>
                    <a:pt x="10601" y="11237"/>
                  </a:cubicBezTo>
                  <a:lnTo>
                    <a:pt x="10601" y="20354"/>
                  </a:lnTo>
                  <a:cubicBezTo>
                    <a:pt x="10601" y="20672"/>
                    <a:pt x="10866" y="20937"/>
                    <a:pt x="11184" y="20937"/>
                  </a:cubicBezTo>
                  <a:lnTo>
                    <a:pt x="27138" y="20937"/>
                  </a:lnTo>
                  <a:cubicBezTo>
                    <a:pt x="27456" y="20937"/>
                    <a:pt x="27774" y="20672"/>
                    <a:pt x="27774" y="20354"/>
                  </a:cubicBezTo>
                  <a:lnTo>
                    <a:pt x="27774" y="11237"/>
                  </a:lnTo>
                  <a:cubicBezTo>
                    <a:pt x="27774" y="10866"/>
                    <a:pt x="27456" y="10601"/>
                    <a:pt x="27138" y="10601"/>
                  </a:cubicBezTo>
                  <a:lnTo>
                    <a:pt x="1118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37D11CC7-C2AD-4F1B-9CD9-4AA2C5958095}"/>
                </a:ext>
              </a:extLst>
            </p:cNvPr>
            <p:cNvSpPr/>
            <p:nvPr/>
          </p:nvSpPr>
          <p:spPr>
            <a:xfrm>
              <a:off x="1302968" y="6045481"/>
              <a:ext cx="37103" cy="26502"/>
            </a:xfrm>
            <a:custGeom>
              <a:avLst/>
              <a:gdLst>
                <a:gd name="connsiteX0" fmla="*/ 27191 w 37102"/>
                <a:gd name="connsiteY0" fmla="*/ 31537 h 26501"/>
                <a:gd name="connsiteX1" fmla="*/ 11237 w 37102"/>
                <a:gd name="connsiteY1" fmla="*/ 31537 h 26501"/>
                <a:gd name="connsiteX2" fmla="*/ 0 w 37102"/>
                <a:gd name="connsiteY2" fmla="*/ 20354 h 26501"/>
                <a:gd name="connsiteX3" fmla="*/ 0 w 37102"/>
                <a:gd name="connsiteY3" fmla="*/ 11237 h 26501"/>
                <a:gd name="connsiteX4" fmla="*/ 11237 w 37102"/>
                <a:gd name="connsiteY4" fmla="*/ 0 h 26501"/>
                <a:gd name="connsiteX5" fmla="*/ 27191 w 37102"/>
                <a:gd name="connsiteY5" fmla="*/ 0 h 26501"/>
                <a:gd name="connsiteX6" fmla="*/ 38375 w 37102"/>
                <a:gd name="connsiteY6" fmla="*/ 11237 h 26501"/>
                <a:gd name="connsiteX7" fmla="*/ 38375 w 37102"/>
                <a:gd name="connsiteY7" fmla="*/ 20354 h 26501"/>
                <a:gd name="connsiteX8" fmla="*/ 27191 w 37102"/>
                <a:gd name="connsiteY8" fmla="*/ 31537 h 26501"/>
                <a:gd name="connsiteX9" fmla="*/ 11237 w 37102"/>
                <a:gd name="connsiteY9" fmla="*/ 10601 h 26501"/>
                <a:gd name="connsiteX10" fmla="*/ 10601 w 37102"/>
                <a:gd name="connsiteY10" fmla="*/ 11237 h 26501"/>
                <a:gd name="connsiteX11" fmla="*/ 10601 w 37102"/>
                <a:gd name="connsiteY11" fmla="*/ 20354 h 26501"/>
                <a:gd name="connsiteX12" fmla="*/ 11237 w 37102"/>
                <a:gd name="connsiteY12" fmla="*/ 20937 h 26501"/>
                <a:gd name="connsiteX13" fmla="*/ 27191 w 37102"/>
                <a:gd name="connsiteY13" fmla="*/ 20937 h 26501"/>
                <a:gd name="connsiteX14" fmla="*/ 27774 w 37102"/>
                <a:gd name="connsiteY14" fmla="*/ 20354 h 26501"/>
                <a:gd name="connsiteX15" fmla="*/ 27774 w 37102"/>
                <a:gd name="connsiteY15" fmla="*/ 11237 h 26501"/>
                <a:gd name="connsiteX16" fmla="*/ 27191 w 37102"/>
                <a:gd name="connsiteY16" fmla="*/ 10601 h 26501"/>
                <a:gd name="connsiteX17" fmla="*/ 11237 w 371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26501">
                  <a:moveTo>
                    <a:pt x="27191" y="31537"/>
                  </a:moveTo>
                  <a:lnTo>
                    <a:pt x="11237" y="31537"/>
                  </a:lnTo>
                  <a:cubicBezTo>
                    <a:pt x="5035" y="31537"/>
                    <a:pt x="53" y="26502"/>
                    <a:pt x="0" y="20354"/>
                  </a:cubicBezTo>
                  <a:lnTo>
                    <a:pt x="0" y="11237"/>
                  </a:lnTo>
                  <a:cubicBezTo>
                    <a:pt x="53" y="5035"/>
                    <a:pt x="5035" y="53"/>
                    <a:pt x="11237" y="0"/>
                  </a:cubicBezTo>
                  <a:lnTo>
                    <a:pt x="27191" y="0"/>
                  </a:lnTo>
                  <a:cubicBezTo>
                    <a:pt x="33339" y="53"/>
                    <a:pt x="38375" y="5035"/>
                    <a:pt x="38375" y="11237"/>
                  </a:cubicBezTo>
                  <a:lnTo>
                    <a:pt x="38375" y="20354"/>
                  </a:lnTo>
                  <a:cubicBezTo>
                    <a:pt x="38375" y="26502"/>
                    <a:pt x="33339" y="31537"/>
                    <a:pt x="27191" y="31537"/>
                  </a:cubicBezTo>
                  <a:close/>
                  <a:moveTo>
                    <a:pt x="11237" y="10601"/>
                  </a:moveTo>
                  <a:cubicBezTo>
                    <a:pt x="10866" y="10601"/>
                    <a:pt x="10601" y="10866"/>
                    <a:pt x="10601" y="11237"/>
                  </a:cubicBezTo>
                  <a:lnTo>
                    <a:pt x="10601" y="20354"/>
                  </a:lnTo>
                  <a:cubicBezTo>
                    <a:pt x="10601" y="20672"/>
                    <a:pt x="10866" y="20937"/>
                    <a:pt x="11237" y="20937"/>
                  </a:cubicBezTo>
                  <a:lnTo>
                    <a:pt x="27191" y="20937"/>
                  </a:lnTo>
                  <a:cubicBezTo>
                    <a:pt x="27509" y="20937"/>
                    <a:pt x="27774" y="20672"/>
                    <a:pt x="27774" y="20354"/>
                  </a:cubicBezTo>
                  <a:lnTo>
                    <a:pt x="27774" y="11237"/>
                  </a:lnTo>
                  <a:cubicBezTo>
                    <a:pt x="27774" y="10866"/>
                    <a:pt x="27509" y="10601"/>
                    <a:pt x="27191" y="10601"/>
                  </a:cubicBezTo>
                  <a:lnTo>
                    <a:pt x="11237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63901D7-D176-4C2C-B0A2-1AC558E4DDF3}"/>
                </a:ext>
              </a:extLst>
            </p:cNvPr>
            <p:cNvSpPr/>
            <p:nvPr/>
          </p:nvSpPr>
          <p:spPr>
            <a:xfrm>
              <a:off x="1348445" y="6045481"/>
              <a:ext cx="37103" cy="26502"/>
            </a:xfrm>
            <a:custGeom>
              <a:avLst/>
              <a:gdLst>
                <a:gd name="connsiteX0" fmla="*/ 27191 w 37102"/>
                <a:gd name="connsiteY0" fmla="*/ 31537 h 26501"/>
                <a:gd name="connsiteX1" fmla="*/ 11184 w 37102"/>
                <a:gd name="connsiteY1" fmla="*/ 31537 h 26501"/>
                <a:gd name="connsiteX2" fmla="*/ 0 w 37102"/>
                <a:gd name="connsiteY2" fmla="*/ 20354 h 26501"/>
                <a:gd name="connsiteX3" fmla="*/ 0 w 37102"/>
                <a:gd name="connsiteY3" fmla="*/ 11237 h 26501"/>
                <a:gd name="connsiteX4" fmla="*/ 11184 w 37102"/>
                <a:gd name="connsiteY4" fmla="*/ 0 h 26501"/>
                <a:gd name="connsiteX5" fmla="*/ 27191 w 37102"/>
                <a:gd name="connsiteY5" fmla="*/ 0 h 26501"/>
                <a:gd name="connsiteX6" fmla="*/ 38375 w 37102"/>
                <a:gd name="connsiteY6" fmla="*/ 11237 h 26501"/>
                <a:gd name="connsiteX7" fmla="*/ 38375 w 37102"/>
                <a:gd name="connsiteY7" fmla="*/ 20354 h 26501"/>
                <a:gd name="connsiteX8" fmla="*/ 27191 w 37102"/>
                <a:gd name="connsiteY8" fmla="*/ 31537 h 26501"/>
                <a:gd name="connsiteX9" fmla="*/ 11184 w 37102"/>
                <a:gd name="connsiteY9" fmla="*/ 10601 h 26501"/>
                <a:gd name="connsiteX10" fmla="*/ 10601 w 37102"/>
                <a:gd name="connsiteY10" fmla="*/ 11237 h 26501"/>
                <a:gd name="connsiteX11" fmla="*/ 10601 w 37102"/>
                <a:gd name="connsiteY11" fmla="*/ 20354 h 26501"/>
                <a:gd name="connsiteX12" fmla="*/ 11184 w 37102"/>
                <a:gd name="connsiteY12" fmla="*/ 20937 h 26501"/>
                <a:gd name="connsiteX13" fmla="*/ 27191 w 37102"/>
                <a:gd name="connsiteY13" fmla="*/ 20937 h 26501"/>
                <a:gd name="connsiteX14" fmla="*/ 27774 w 37102"/>
                <a:gd name="connsiteY14" fmla="*/ 20354 h 26501"/>
                <a:gd name="connsiteX15" fmla="*/ 27774 w 37102"/>
                <a:gd name="connsiteY15" fmla="*/ 11237 h 26501"/>
                <a:gd name="connsiteX16" fmla="*/ 27191 w 37102"/>
                <a:gd name="connsiteY16" fmla="*/ 10601 h 26501"/>
                <a:gd name="connsiteX17" fmla="*/ 11184 w 371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26501">
                  <a:moveTo>
                    <a:pt x="27191" y="31537"/>
                  </a:moveTo>
                  <a:lnTo>
                    <a:pt x="11184" y="31537"/>
                  </a:lnTo>
                  <a:cubicBezTo>
                    <a:pt x="5035" y="31537"/>
                    <a:pt x="0" y="26502"/>
                    <a:pt x="0" y="20354"/>
                  </a:cubicBezTo>
                  <a:lnTo>
                    <a:pt x="0" y="11237"/>
                  </a:lnTo>
                  <a:cubicBezTo>
                    <a:pt x="0" y="5035"/>
                    <a:pt x="5035" y="53"/>
                    <a:pt x="11184" y="0"/>
                  </a:cubicBezTo>
                  <a:lnTo>
                    <a:pt x="27191" y="0"/>
                  </a:lnTo>
                  <a:cubicBezTo>
                    <a:pt x="33339" y="53"/>
                    <a:pt x="38375" y="5035"/>
                    <a:pt x="38375" y="11237"/>
                  </a:cubicBezTo>
                  <a:lnTo>
                    <a:pt x="38375" y="20354"/>
                  </a:lnTo>
                  <a:cubicBezTo>
                    <a:pt x="38375" y="26502"/>
                    <a:pt x="33339" y="31537"/>
                    <a:pt x="27191" y="31537"/>
                  </a:cubicBezTo>
                  <a:close/>
                  <a:moveTo>
                    <a:pt x="11184" y="10601"/>
                  </a:moveTo>
                  <a:cubicBezTo>
                    <a:pt x="10866" y="10601"/>
                    <a:pt x="10601" y="10866"/>
                    <a:pt x="10601" y="11237"/>
                  </a:cubicBezTo>
                  <a:lnTo>
                    <a:pt x="10601" y="20354"/>
                  </a:lnTo>
                  <a:cubicBezTo>
                    <a:pt x="10601" y="20672"/>
                    <a:pt x="10866" y="20937"/>
                    <a:pt x="11184" y="20937"/>
                  </a:cubicBezTo>
                  <a:lnTo>
                    <a:pt x="27191" y="20937"/>
                  </a:lnTo>
                  <a:cubicBezTo>
                    <a:pt x="27509" y="20937"/>
                    <a:pt x="27774" y="20672"/>
                    <a:pt x="27774" y="20354"/>
                  </a:cubicBezTo>
                  <a:lnTo>
                    <a:pt x="27774" y="11237"/>
                  </a:lnTo>
                  <a:cubicBezTo>
                    <a:pt x="27774" y="10866"/>
                    <a:pt x="27509" y="10601"/>
                    <a:pt x="27191" y="10601"/>
                  </a:cubicBezTo>
                  <a:lnTo>
                    <a:pt x="1118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5A7C265-08D7-4F89-9DC2-44F4E6F28A25}"/>
                </a:ext>
              </a:extLst>
            </p:cNvPr>
            <p:cNvSpPr/>
            <p:nvPr/>
          </p:nvSpPr>
          <p:spPr>
            <a:xfrm>
              <a:off x="1257544" y="6091065"/>
              <a:ext cx="37103" cy="26502"/>
            </a:xfrm>
            <a:custGeom>
              <a:avLst/>
              <a:gdLst>
                <a:gd name="connsiteX0" fmla="*/ 27138 w 37102"/>
                <a:gd name="connsiteY0" fmla="*/ 31537 h 26501"/>
                <a:gd name="connsiteX1" fmla="*/ 11184 w 37102"/>
                <a:gd name="connsiteY1" fmla="*/ 31537 h 26501"/>
                <a:gd name="connsiteX2" fmla="*/ 0 w 37102"/>
                <a:gd name="connsiteY2" fmla="*/ 20300 h 26501"/>
                <a:gd name="connsiteX3" fmla="*/ 0 w 37102"/>
                <a:gd name="connsiteY3" fmla="*/ 11184 h 26501"/>
                <a:gd name="connsiteX4" fmla="*/ 11184 w 37102"/>
                <a:gd name="connsiteY4" fmla="*/ 0 h 26501"/>
                <a:gd name="connsiteX5" fmla="*/ 27138 w 37102"/>
                <a:gd name="connsiteY5" fmla="*/ 0 h 26501"/>
                <a:gd name="connsiteX6" fmla="*/ 38375 w 37102"/>
                <a:gd name="connsiteY6" fmla="*/ 11184 h 26501"/>
                <a:gd name="connsiteX7" fmla="*/ 38375 w 37102"/>
                <a:gd name="connsiteY7" fmla="*/ 20300 h 26501"/>
                <a:gd name="connsiteX8" fmla="*/ 27138 w 37102"/>
                <a:gd name="connsiteY8" fmla="*/ 31537 h 26501"/>
                <a:gd name="connsiteX9" fmla="*/ 11184 w 37102"/>
                <a:gd name="connsiteY9" fmla="*/ 10601 h 26501"/>
                <a:gd name="connsiteX10" fmla="*/ 10601 w 37102"/>
                <a:gd name="connsiteY10" fmla="*/ 11184 h 26501"/>
                <a:gd name="connsiteX11" fmla="*/ 10601 w 37102"/>
                <a:gd name="connsiteY11" fmla="*/ 20300 h 26501"/>
                <a:gd name="connsiteX12" fmla="*/ 11184 w 37102"/>
                <a:gd name="connsiteY12" fmla="*/ 20936 h 26501"/>
                <a:gd name="connsiteX13" fmla="*/ 27138 w 37102"/>
                <a:gd name="connsiteY13" fmla="*/ 20936 h 26501"/>
                <a:gd name="connsiteX14" fmla="*/ 27774 w 37102"/>
                <a:gd name="connsiteY14" fmla="*/ 20300 h 26501"/>
                <a:gd name="connsiteX15" fmla="*/ 27774 w 37102"/>
                <a:gd name="connsiteY15" fmla="*/ 11184 h 26501"/>
                <a:gd name="connsiteX16" fmla="*/ 27138 w 37102"/>
                <a:gd name="connsiteY16" fmla="*/ 10601 h 26501"/>
                <a:gd name="connsiteX17" fmla="*/ 11184 w 371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26501">
                  <a:moveTo>
                    <a:pt x="27138" y="31537"/>
                  </a:moveTo>
                  <a:lnTo>
                    <a:pt x="11184" y="31537"/>
                  </a:lnTo>
                  <a:cubicBezTo>
                    <a:pt x="5035" y="31537"/>
                    <a:pt x="0" y="26502"/>
                    <a:pt x="0" y="20300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7138" y="0"/>
                  </a:lnTo>
                  <a:cubicBezTo>
                    <a:pt x="33339" y="0"/>
                    <a:pt x="38322" y="5035"/>
                    <a:pt x="38375" y="11184"/>
                  </a:cubicBezTo>
                  <a:lnTo>
                    <a:pt x="38375" y="20300"/>
                  </a:lnTo>
                  <a:cubicBezTo>
                    <a:pt x="38322" y="26502"/>
                    <a:pt x="33339" y="31537"/>
                    <a:pt x="27138" y="31537"/>
                  </a:cubicBezTo>
                  <a:close/>
                  <a:moveTo>
                    <a:pt x="11184" y="10601"/>
                  </a:moveTo>
                  <a:cubicBezTo>
                    <a:pt x="10866" y="10601"/>
                    <a:pt x="10601" y="10866"/>
                    <a:pt x="10601" y="11184"/>
                  </a:cubicBezTo>
                  <a:lnTo>
                    <a:pt x="10601" y="20300"/>
                  </a:lnTo>
                  <a:cubicBezTo>
                    <a:pt x="10601" y="20618"/>
                    <a:pt x="10866" y="20936"/>
                    <a:pt x="11184" y="20936"/>
                  </a:cubicBezTo>
                  <a:lnTo>
                    <a:pt x="27138" y="20936"/>
                  </a:lnTo>
                  <a:cubicBezTo>
                    <a:pt x="27456" y="20936"/>
                    <a:pt x="27774" y="20618"/>
                    <a:pt x="27774" y="20300"/>
                  </a:cubicBezTo>
                  <a:lnTo>
                    <a:pt x="27774" y="11184"/>
                  </a:lnTo>
                  <a:cubicBezTo>
                    <a:pt x="27774" y="10866"/>
                    <a:pt x="27509" y="10601"/>
                    <a:pt x="27138" y="10601"/>
                  </a:cubicBezTo>
                  <a:lnTo>
                    <a:pt x="1118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BF126852-E5BA-414E-A231-E708D7DD9CE6}"/>
                </a:ext>
              </a:extLst>
            </p:cNvPr>
            <p:cNvSpPr/>
            <p:nvPr/>
          </p:nvSpPr>
          <p:spPr>
            <a:xfrm>
              <a:off x="1302968" y="6091065"/>
              <a:ext cx="37103" cy="26502"/>
            </a:xfrm>
            <a:custGeom>
              <a:avLst/>
              <a:gdLst>
                <a:gd name="connsiteX0" fmla="*/ 27191 w 37102"/>
                <a:gd name="connsiteY0" fmla="*/ 31537 h 26501"/>
                <a:gd name="connsiteX1" fmla="*/ 11237 w 37102"/>
                <a:gd name="connsiteY1" fmla="*/ 31537 h 26501"/>
                <a:gd name="connsiteX2" fmla="*/ 0 w 37102"/>
                <a:gd name="connsiteY2" fmla="*/ 20300 h 26501"/>
                <a:gd name="connsiteX3" fmla="*/ 0 w 37102"/>
                <a:gd name="connsiteY3" fmla="*/ 11184 h 26501"/>
                <a:gd name="connsiteX4" fmla="*/ 11237 w 37102"/>
                <a:gd name="connsiteY4" fmla="*/ 0 h 26501"/>
                <a:gd name="connsiteX5" fmla="*/ 27191 w 37102"/>
                <a:gd name="connsiteY5" fmla="*/ 0 h 26501"/>
                <a:gd name="connsiteX6" fmla="*/ 38375 w 37102"/>
                <a:gd name="connsiteY6" fmla="*/ 11184 h 26501"/>
                <a:gd name="connsiteX7" fmla="*/ 38375 w 37102"/>
                <a:gd name="connsiteY7" fmla="*/ 20300 h 26501"/>
                <a:gd name="connsiteX8" fmla="*/ 27191 w 37102"/>
                <a:gd name="connsiteY8" fmla="*/ 31537 h 26501"/>
                <a:gd name="connsiteX9" fmla="*/ 11237 w 37102"/>
                <a:gd name="connsiteY9" fmla="*/ 10601 h 26501"/>
                <a:gd name="connsiteX10" fmla="*/ 10601 w 37102"/>
                <a:gd name="connsiteY10" fmla="*/ 11184 h 26501"/>
                <a:gd name="connsiteX11" fmla="*/ 10601 w 37102"/>
                <a:gd name="connsiteY11" fmla="*/ 20300 h 26501"/>
                <a:gd name="connsiteX12" fmla="*/ 11237 w 37102"/>
                <a:gd name="connsiteY12" fmla="*/ 20936 h 26501"/>
                <a:gd name="connsiteX13" fmla="*/ 27191 w 37102"/>
                <a:gd name="connsiteY13" fmla="*/ 20936 h 26501"/>
                <a:gd name="connsiteX14" fmla="*/ 27774 w 37102"/>
                <a:gd name="connsiteY14" fmla="*/ 20300 h 26501"/>
                <a:gd name="connsiteX15" fmla="*/ 27774 w 37102"/>
                <a:gd name="connsiteY15" fmla="*/ 11184 h 26501"/>
                <a:gd name="connsiteX16" fmla="*/ 27191 w 37102"/>
                <a:gd name="connsiteY16" fmla="*/ 10601 h 26501"/>
                <a:gd name="connsiteX17" fmla="*/ 11237 w 371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26501">
                  <a:moveTo>
                    <a:pt x="27191" y="31537"/>
                  </a:moveTo>
                  <a:lnTo>
                    <a:pt x="11237" y="31537"/>
                  </a:lnTo>
                  <a:cubicBezTo>
                    <a:pt x="5035" y="31537"/>
                    <a:pt x="53" y="26502"/>
                    <a:pt x="0" y="20300"/>
                  </a:cubicBezTo>
                  <a:lnTo>
                    <a:pt x="0" y="11184"/>
                  </a:lnTo>
                  <a:cubicBezTo>
                    <a:pt x="53" y="5035"/>
                    <a:pt x="5035" y="0"/>
                    <a:pt x="11237" y="0"/>
                  </a:cubicBezTo>
                  <a:lnTo>
                    <a:pt x="27191" y="0"/>
                  </a:lnTo>
                  <a:cubicBezTo>
                    <a:pt x="33339" y="0"/>
                    <a:pt x="38375" y="5035"/>
                    <a:pt x="38375" y="11184"/>
                  </a:cubicBezTo>
                  <a:lnTo>
                    <a:pt x="38375" y="20300"/>
                  </a:lnTo>
                  <a:cubicBezTo>
                    <a:pt x="38375" y="26502"/>
                    <a:pt x="33339" y="31537"/>
                    <a:pt x="27191" y="31537"/>
                  </a:cubicBezTo>
                  <a:close/>
                  <a:moveTo>
                    <a:pt x="11237" y="10601"/>
                  </a:moveTo>
                  <a:cubicBezTo>
                    <a:pt x="10866" y="10601"/>
                    <a:pt x="10601" y="10866"/>
                    <a:pt x="10601" y="11184"/>
                  </a:cubicBezTo>
                  <a:lnTo>
                    <a:pt x="10601" y="20300"/>
                  </a:lnTo>
                  <a:cubicBezTo>
                    <a:pt x="10601" y="20618"/>
                    <a:pt x="10866" y="20936"/>
                    <a:pt x="11237" y="20936"/>
                  </a:cubicBezTo>
                  <a:lnTo>
                    <a:pt x="27191" y="20936"/>
                  </a:lnTo>
                  <a:cubicBezTo>
                    <a:pt x="27509" y="20936"/>
                    <a:pt x="27774" y="20618"/>
                    <a:pt x="27774" y="20300"/>
                  </a:cubicBezTo>
                  <a:lnTo>
                    <a:pt x="27774" y="11184"/>
                  </a:lnTo>
                  <a:cubicBezTo>
                    <a:pt x="27774" y="10866"/>
                    <a:pt x="27509" y="10601"/>
                    <a:pt x="27191" y="10601"/>
                  </a:cubicBezTo>
                  <a:lnTo>
                    <a:pt x="11237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AE33996-74F1-43B7-AB1B-438DC8BE2C33}"/>
                </a:ext>
              </a:extLst>
            </p:cNvPr>
            <p:cNvSpPr/>
            <p:nvPr/>
          </p:nvSpPr>
          <p:spPr>
            <a:xfrm>
              <a:off x="1348445" y="6091065"/>
              <a:ext cx="37103" cy="26502"/>
            </a:xfrm>
            <a:custGeom>
              <a:avLst/>
              <a:gdLst>
                <a:gd name="connsiteX0" fmla="*/ 27191 w 37102"/>
                <a:gd name="connsiteY0" fmla="*/ 31537 h 26501"/>
                <a:gd name="connsiteX1" fmla="*/ 11184 w 37102"/>
                <a:gd name="connsiteY1" fmla="*/ 31537 h 26501"/>
                <a:gd name="connsiteX2" fmla="*/ 0 w 37102"/>
                <a:gd name="connsiteY2" fmla="*/ 20300 h 26501"/>
                <a:gd name="connsiteX3" fmla="*/ 0 w 37102"/>
                <a:gd name="connsiteY3" fmla="*/ 11184 h 26501"/>
                <a:gd name="connsiteX4" fmla="*/ 11184 w 37102"/>
                <a:gd name="connsiteY4" fmla="*/ 0 h 26501"/>
                <a:gd name="connsiteX5" fmla="*/ 27191 w 37102"/>
                <a:gd name="connsiteY5" fmla="*/ 0 h 26501"/>
                <a:gd name="connsiteX6" fmla="*/ 38375 w 37102"/>
                <a:gd name="connsiteY6" fmla="*/ 11184 h 26501"/>
                <a:gd name="connsiteX7" fmla="*/ 38375 w 37102"/>
                <a:gd name="connsiteY7" fmla="*/ 20300 h 26501"/>
                <a:gd name="connsiteX8" fmla="*/ 27191 w 37102"/>
                <a:gd name="connsiteY8" fmla="*/ 31537 h 26501"/>
                <a:gd name="connsiteX9" fmla="*/ 11184 w 37102"/>
                <a:gd name="connsiteY9" fmla="*/ 10601 h 26501"/>
                <a:gd name="connsiteX10" fmla="*/ 10601 w 37102"/>
                <a:gd name="connsiteY10" fmla="*/ 11184 h 26501"/>
                <a:gd name="connsiteX11" fmla="*/ 10601 w 37102"/>
                <a:gd name="connsiteY11" fmla="*/ 20300 h 26501"/>
                <a:gd name="connsiteX12" fmla="*/ 11184 w 37102"/>
                <a:gd name="connsiteY12" fmla="*/ 20936 h 26501"/>
                <a:gd name="connsiteX13" fmla="*/ 27191 w 37102"/>
                <a:gd name="connsiteY13" fmla="*/ 20936 h 26501"/>
                <a:gd name="connsiteX14" fmla="*/ 27774 w 37102"/>
                <a:gd name="connsiteY14" fmla="*/ 20300 h 26501"/>
                <a:gd name="connsiteX15" fmla="*/ 27774 w 37102"/>
                <a:gd name="connsiteY15" fmla="*/ 11184 h 26501"/>
                <a:gd name="connsiteX16" fmla="*/ 27191 w 37102"/>
                <a:gd name="connsiteY16" fmla="*/ 10601 h 26501"/>
                <a:gd name="connsiteX17" fmla="*/ 11184 w 37102"/>
                <a:gd name="connsiteY17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26501">
                  <a:moveTo>
                    <a:pt x="27191" y="31537"/>
                  </a:moveTo>
                  <a:lnTo>
                    <a:pt x="11184" y="31537"/>
                  </a:lnTo>
                  <a:cubicBezTo>
                    <a:pt x="5035" y="31537"/>
                    <a:pt x="0" y="26502"/>
                    <a:pt x="0" y="20300"/>
                  </a:cubicBezTo>
                  <a:lnTo>
                    <a:pt x="0" y="11184"/>
                  </a:lnTo>
                  <a:cubicBezTo>
                    <a:pt x="0" y="5035"/>
                    <a:pt x="5035" y="0"/>
                    <a:pt x="11184" y="0"/>
                  </a:cubicBezTo>
                  <a:lnTo>
                    <a:pt x="27191" y="0"/>
                  </a:lnTo>
                  <a:cubicBezTo>
                    <a:pt x="33339" y="0"/>
                    <a:pt x="38375" y="5035"/>
                    <a:pt x="38375" y="11184"/>
                  </a:cubicBezTo>
                  <a:lnTo>
                    <a:pt x="38375" y="20300"/>
                  </a:lnTo>
                  <a:cubicBezTo>
                    <a:pt x="38375" y="26502"/>
                    <a:pt x="33339" y="31537"/>
                    <a:pt x="27191" y="31537"/>
                  </a:cubicBezTo>
                  <a:close/>
                  <a:moveTo>
                    <a:pt x="11184" y="10601"/>
                  </a:moveTo>
                  <a:cubicBezTo>
                    <a:pt x="10866" y="10601"/>
                    <a:pt x="10601" y="10866"/>
                    <a:pt x="10601" y="11184"/>
                  </a:cubicBezTo>
                  <a:lnTo>
                    <a:pt x="10601" y="20300"/>
                  </a:lnTo>
                  <a:cubicBezTo>
                    <a:pt x="10601" y="20618"/>
                    <a:pt x="10866" y="20936"/>
                    <a:pt x="11184" y="20936"/>
                  </a:cubicBezTo>
                  <a:lnTo>
                    <a:pt x="27191" y="20936"/>
                  </a:lnTo>
                  <a:cubicBezTo>
                    <a:pt x="27509" y="20936"/>
                    <a:pt x="27774" y="20618"/>
                    <a:pt x="27774" y="20300"/>
                  </a:cubicBezTo>
                  <a:lnTo>
                    <a:pt x="27774" y="11184"/>
                  </a:lnTo>
                  <a:cubicBezTo>
                    <a:pt x="27774" y="10866"/>
                    <a:pt x="27509" y="10601"/>
                    <a:pt x="27191" y="10601"/>
                  </a:cubicBezTo>
                  <a:lnTo>
                    <a:pt x="1118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7" name="Group 796">
            <a:extLst>
              <a:ext uri="{FF2B5EF4-FFF2-40B4-BE49-F238E27FC236}">
                <a16:creationId xmlns:a16="http://schemas.microsoft.com/office/drawing/2014/main" id="{F899C5C5-7475-429C-A4CC-EFC14C8CD4CD}"/>
              </a:ext>
            </a:extLst>
          </p:cNvPr>
          <p:cNvGrpSpPr/>
          <p:nvPr/>
        </p:nvGrpSpPr>
        <p:grpSpPr>
          <a:xfrm>
            <a:off x="2150287" y="5721310"/>
            <a:ext cx="461770" cy="461770"/>
            <a:chOff x="2190358" y="5761381"/>
            <a:chExt cx="381628" cy="381628"/>
          </a:xfrm>
        </p:grpSpPr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3E0CFD7B-24C3-44BF-B044-F4AF64B38875}"/>
                </a:ext>
              </a:extLst>
            </p:cNvPr>
            <p:cNvSpPr/>
            <p:nvPr/>
          </p:nvSpPr>
          <p:spPr>
            <a:xfrm>
              <a:off x="2190358" y="5761381"/>
              <a:ext cx="381628" cy="381628"/>
            </a:xfrm>
            <a:custGeom>
              <a:avLst/>
              <a:gdLst>
                <a:gd name="connsiteX0" fmla="*/ 385444 w 381627"/>
                <a:gd name="connsiteY0" fmla="*/ 385444 h 381627"/>
                <a:gd name="connsiteX1" fmla="*/ 0 w 381627"/>
                <a:gd name="connsiteY1" fmla="*/ 385444 h 381627"/>
                <a:gd name="connsiteX2" fmla="*/ 0 w 381627"/>
                <a:gd name="connsiteY2" fmla="*/ 0 h 381627"/>
                <a:gd name="connsiteX3" fmla="*/ 274984 w 381627"/>
                <a:gd name="connsiteY3" fmla="*/ 0 h 381627"/>
                <a:gd name="connsiteX4" fmla="*/ 385444 w 381627"/>
                <a:gd name="connsiteY4" fmla="*/ 110460 h 381627"/>
                <a:gd name="connsiteX5" fmla="*/ 385444 w 381627"/>
                <a:gd name="connsiteY5" fmla="*/ 385444 h 381627"/>
                <a:gd name="connsiteX6" fmla="*/ 10601 w 381627"/>
                <a:gd name="connsiteY6" fmla="*/ 374843 h 381627"/>
                <a:gd name="connsiteX7" fmla="*/ 374843 w 381627"/>
                <a:gd name="connsiteY7" fmla="*/ 374843 h 381627"/>
                <a:gd name="connsiteX8" fmla="*/ 374843 w 381627"/>
                <a:gd name="connsiteY8" fmla="*/ 114806 h 381627"/>
                <a:gd name="connsiteX9" fmla="*/ 270638 w 381627"/>
                <a:gd name="connsiteY9" fmla="*/ 10601 h 381627"/>
                <a:gd name="connsiteX10" fmla="*/ 10601 w 381627"/>
                <a:gd name="connsiteY10" fmla="*/ 10601 h 381627"/>
                <a:gd name="connsiteX11" fmla="*/ 10601 w 381627"/>
                <a:gd name="connsiteY11" fmla="*/ 374843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627" h="381627">
                  <a:moveTo>
                    <a:pt x="385444" y="385444"/>
                  </a:moveTo>
                  <a:lnTo>
                    <a:pt x="0" y="385444"/>
                  </a:lnTo>
                  <a:lnTo>
                    <a:pt x="0" y="0"/>
                  </a:lnTo>
                  <a:lnTo>
                    <a:pt x="274984" y="0"/>
                  </a:lnTo>
                  <a:lnTo>
                    <a:pt x="385444" y="110460"/>
                  </a:lnTo>
                  <a:lnTo>
                    <a:pt x="385444" y="385444"/>
                  </a:lnTo>
                  <a:close/>
                  <a:moveTo>
                    <a:pt x="10601" y="374843"/>
                  </a:moveTo>
                  <a:lnTo>
                    <a:pt x="374843" y="374843"/>
                  </a:lnTo>
                  <a:lnTo>
                    <a:pt x="374843" y="114806"/>
                  </a:lnTo>
                  <a:lnTo>
                    <a:pt x="270638" y="10601"/>
                  </a:lnTo>
                  <a:lnTo>
                    <a:pt x="10601" y="10601"/>
                  </a:lnTo>
                  <a:lnTo>
                    <a:pt x="10601" y="37484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E174C69A-FDB4-4C05-841D-F603A90D9AB3}"/>
                </a:ext>
              </a:extLst>
            </p:cNvPr>
            <p:cNvSpPr/>
            <p:nvPr/>
          </p:nvSpPr>
          <p:spPr>
            <a:xfrm>
              <a:off x="2245270" y="5761381"/>
              <a:ext cx="180213" cy="95407"/>
            </a:xfrm>
            <a:custGeom>
              <a:avLst/>
              <a:gdLst>
                <a:gd name="connsiteX0" fmla="*/ 184771 w 180213"/>
                <a:gd name="connsiteY0" fmla="*/ 98057 h 95406"/>
                <a:gd name="connsiteX1" fmla="*/ 0 w 180213"/>
                <a:gd name="connsiteY1" fmla="*/ 98057 h 95406"/>
                <a:gd name="connsiteX2" fmla="*/ 0 w 180213"/>
                <a:gd name="connsiteY2" fmla="*/ 0 h 95406"/>
                <a:gd name="connsiteX3" fmla="*/ 184771 w 180213"/>
                <a:gd name="connsiteY3" fmla="*/ 0 h 95406"/>
                <a:gd name="connsiteX4" fmla="*/ 184771 w 180213"/>
                <a:gd name="connsiteY4" fmla="*/ 98057 h 95406"/>
                <a:gd name="connsiteX5" fmla="*/ 10601 w 180213"/>
                <a:gd name="connsiteY5" fmla="*/ 87456 h 95406"/>
                <a:gd name="connsiteX6" fmla="*/ 174171 w 180213"/>
                <a:gd name="connsiteY6" fmla="*/ 87456 h 95406"/>
                <a:gd name="connsiteX7" fmla="*/ 174171 w 180213"/>
                <a:gd name="connsiteY7" fmla="*/ 10601 h 95406"/>
                <a:gd name="connsiteX8" fmla="*/ 10601 w 180213"/>
                <a:gd name="connsiteY8" fmla="*/ 10601 h 95406"/>
                <a:gd name="connsiteX9" fmla="*/ 10601 w 180213"/>
                <a:gd name="connsiteY9" fmla="*/ 87456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0213" h="95406">
                  <a:moveTo>
                    <a:pt x="184771" y="98057"/>
                  </a:moveTo>
                  <a:lnTo>
                    <a:pt x="0" y="98057"/>
                  </a:lnTo>
                  <a:lnTo>
                    <a:pt x="0" y="0"/>
                  </a:lnTo>
                  <a:lnTo>
                    <a:pt x="184771" y="0"/>
                  </a:lnTo>
                  <a:lnTo>
                    <a:pt x="184771" y="98057"/>
                  </a:lnTo>
                  <a:close/>
                  <a:moveTo>
                    <a:pt x="10601" y="87456"/>
                  </a:moveTo>
                  <a:lnTo>
                    <a:pt x="174171" y="87456"/>
                  </a:lnTo>
                  <a:lnTo>
                    <a:pt x="174171" y="10601"/>
                  </a:lnTo>
                  <a:lnTo>
                    <a:pt x="10601" y="10601"/>
                  </a:lnTo>
                  <a:lnTo>
                    <a:pt x="10601" y="8745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3339BA8B-09BB-477C-B391-18720D7E916D}"/>
                </a:ext>
              </a:extLst>
            </p:cNvPr>
            <p:cNvSpPr/>
            <p:nvPr/>
          </p:nvSpPr>
          <p:spPr>
            <a:xfrm>
              <a:off x="2271030" y="5781204"/>
              <a:ext cx="47703" cy="53004"/>
            </a:xfrm>
            <a:custGeom>
              <a:avLst/>
              <a:gdLst>
                <a:gd name="connsiteX0" fmla="*/ 52474 w 47703"/>
                <a:gd name="connsiteY0" fmla="*/ 56979 h 53003"/>
                <a:gd name="connsiteX1" fmla="*/ 0 w 47703"/>
                <a:gd name="connsiteY1" fmla="*/ 56979 h 53003"/>
                <a:gd name="connsiteX2" fmla="*/ 0 w 47703"/>
                <a:gd name="connsiteY2" fmla="*/ 0 h 53003"/>
                <a:gd name="connsiteX3" fmla="*/ 52474 w 47703"/>
                <a:gd name="connsiteY3" fmla="*/ 0 h 53003"/>
                <a:gd name="connsiteX4" fmla="*/ 52474 w 47703"/>
                <a:gd name="connsiteY4" fmla="*/ 56979 h 53003"/>
                <a:gd name="connsiteX5" fmla="*/ 10601 w 47703"/>
                <a:gd name="connsiteY5" fmla="*/ 46378 h 53003"/>
                <a:gd name="connsiteX6" fmla="*/ 41873 w 47703"/>
                <a:gd name="connsiteY6" fmla="*/ 46378 h 53003"/>
                <a:gd name="connsiteX7" fmla="*/ 41873 w 47703"/>
                <a:gd name="connsiteY7" fmla="*/ 10601 h 53003"/>
                <a:gd name="connsiteX8" fmla="*/ 10601 w 47703"/>
                <a:gd name="connsiteY8" fmla="*/ 10601 h 53003"/>
                <a:gd name="connsiteX9" fmla="*/ 10601 w 47703"/>
                <a:gd name="connsiteY9" fmla="*/ 4637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53003">
                  <a:moveTo>
                    <a:pt x="52474" y="56979"/>
                  </a:moveTo>
                  <a:lnTo>
                    <a:pt x="0" y="56979"/>
                  </a:lnTo>
                  <a:lnTo>
                    <a:pt x="0" y="0"/>
                  </a:lnTo>
                  <a:lnTo>
                    <a:pt x="52474" y="0"/>
                  </a:lnTo>
                  <a:lnTo>
                    <a:pt x="52474" y="56979"/>
                  </a:lnTo>
                  <a:close/>
                  <a:moveTo>
                    <a:pt x="10601" y="46378"/>
                  </a:moveTo>
                  <a:lnTo>
                    <a:pt x="41873" y="46378"/>
                  </a:lnTo>
                  <a:lnTo>
                    <a:pt x="41873" y="10601"/>
                  </a:lnTo>
                  <a:lnTo>
                    <a:pt x="10601" y="10601"/>
                  </a:lnTo>
                  <a:lnTo>
                    <a:pt x="10601" y="4637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5A1E4E95-A211-4616-9253-EF5C55B3D445}"/>
                </a:ext>
              </a:extLst>
            </p:cNvPr>
            <p:cNvSpPr/>
            <p:nvPr/>
          </p:nvSpPr>
          <p:spPr>
            <a:xfrm>
              <a:off x="2349741" y="5920763"/>
              <a:ext cx="63605" cy="63605"/>
            </a:xfrm>
            <a:custGeom>
              <a:avLst/>
              <a:gdLst>
                <a:gd name="connsiteX0" fmla="*/ 33339 w 63604"/>
                <a:gd name="connsiteY0" fmla="*/ 66679 h 63604"/>
                <a:gd name="connsiteX1" fmla="*/ 0 w 63604"/>
                <a:gd name="connsiteY1" fmla="*/ 33339 h 63604"/>
                <a:gd name="connsiteX2" fmla="*/ 33339 w 63604"/>
                <a:gd name="connsiteY2" fmla="*/ 0 h 63604"/>
                <a:gd name="connsiteX3" fmla="*/ 66679 w 63604"/>
                <a:gd name="connsiteY3" fmla="*/ 33339 h 63604"/>
                <a:gd name="connsiteX4" fmla="*/ 33339 w 63604"/>
                <a:gd name="connsiteY4" fmla="*/ 66679 h 63604"/>
                <a:gd name="connsiteX5" fmla="*/ 33339 w 63604"/>
                <a:gd name="connsiteY5" fmla="*/ 10601 h 63604"/>
                <a:gd name="connsiteX6" fmla="*/ 10601 w 63604"/>
                <a:gd name="connsiteY6" fmla="*/ 33339 h 63604"/>
                <a:gd name="connsiteX7" fmla="*/ 33339 w 63604"/>
                <a:gd name="connsiteY7" fmla="*/ 56078 h 63604"/>
                <a:gd name="connsiteX8" fmla="*/ 56078 w 63604"/>
                <a:gd name="connsiteY8" fmla="*/ 33339 h 63604"/>
                <a:gd name="connsiteX9" fmla="*/ 33339 w 63604"/>
                <a:gd name="connsiteY9" fmla="*/ 10601 h 63604"/>
                <a:gd name="connsiteX10" fmla="*/ 33339 w 63604"/>
                <a:gd name="connsiteY10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604" h="63604">
                  <a:moveTo>
                    <a:pt x="33339" y="66679"/>
                  </a:moveTo>
                  <a:cubicBezTo>
                    <a:pt x="14947" y="66679"/>
                    <a:pt x="0" y="51731"/>
                    <a:pt x="0" y="33339"/>
                  </a:cubicBezTo>
                  <a:cubicBezTo>
                    <a:pt x="0" y="14947"/>
                    <a:pt x="14947" y="0"/>
                    <a:pt x="33339" y="0"/>
                  </a:cubicBezTo>
                  <a:cubicBezTo>
                    <a:pt x="51732" y="0"/>
                    <a:pt x="66679" y="14947"/>
                    <a:pt x="66679" y="33339"/>
                  </a:cubicBezTo>
                  <a:cubicBezTo>
                    <a:pt x="66679" y="51731"/>
                    <a:pt x="51732" y="66679"/>
                    <a:pt x="33339" y="66679"/>
                  </a:cubicBezTo>
                  <a:close/>
                  <a:moveTo>
                    <a:pt x="33339" y="10601"/>
                  </a:moveTo>
                  <a:cubicBezTo>
                    <a:pt x="20830" y="10654"/>
                    <a:pt x="10654" y="20830"/>
                    <a:pt x="10601" y="33339"/>
                  </a:cubicBezTo>
                  <a:cubicBezTo>
                    <a:pt x="10654" y="45848"/>
                    <a:pt x="20830" y="56025"/>
                    <a:pt x="33339" y="56078"/>
                  </a:cubicBezTo>
                  <a:cubicBezTo>
                    <a:pt x="45848" y="56025"/>
                    <a:pt x="56025" y="45848"/>
                    <a:pt x="56078" y="33339"/>
                  </a:cubicBezTo>
                  <a:cubicBezTo>
                    <a:pt x="56025" y="20830"/>
                    <a:pt x="45848" y="10654"/>
                    <a:pt x="33339" y="10601"/>
                  </a:cubicBezTo>
                  <a:lnTo>
                    <a:pt x="33339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130AD39E-27D0-4404-9688-FF853DAD2867}"/>
                </a:ext>
              </a:extLst>
            </p:cNvPr>
            <p:cNvSpPr/>
            <p:nvPr/>
          </p:nvSpPr>
          <p:spPr>
            <a:xfrm>
              <a:off x="2309352" y="5880375"/>
              <a:ext cx="143110" cy="143110"/>
            </a:xfrm>
            <a:custGeom>
              <a:avLst/>
              <a:gdLst>
                <a:gd name="connsiteX0" fmla="*/ 73728 w 143110"/>
                <a:gd name="connsiteY0" fmla="*/ 147456 h 143110"/>
                <a:gd name="connsiteX1" fmla="*/ 11502 w 143110"/>
                <a:gd name="connsiteY1" fmla="*/ 113269 h 143110"/>
                <a:gd name="connsiteX2" fmla="*/ 10813 w 143110"/>
                <a:gd name="connsiteY2" fmla="*/ 109241 h 143110"/>
                <a:gd name="connsiteX3" fmla="*/ 13145 w 143110"/>
                <a:gd name="connsiteY3" fmla="*/ 105955 h 143110"/>
                <a:gd name="connsiteX4" fmla="*/ 20459 w 143110"/>
                <a:gd name="connsiteY4" fmla="*/ 107545 h 143110"/>
                <a:gd name="connsiteX5" fmla="*/ 73728 w 143110"/>
                <a:gd name="connsiteY5" fmla="*/ 136856 h 143110"/>
                <a:gd name="connsiteX6" fmla="*/ 136856 w 143110"/>
                <a:gd name="connsiteY6" fmla="*/ 73728 h 143110"/>
                <a:gd name="connsiteX7" fmla="*/ 73728 w 143110"/>
                <a:gd name="connsiteY7" fmla="*/ 10601 h 143110"/>
                <a:gd name="connsiteX8" fmla="*/ 10601 w 143110"/>
                <a:gd name="connsiteY8" fmla="*/ 73728 h 143110"/>
                <a:gd name="connsiteX9" fmla="*/ 13569 w 143110"/>
                <a:gd name="connsiteY9" fmla="*/ 92863 h 143110"/>
                <a:gd name="connsiteX10" fmla="*/ 13251 w 143110"/>
                <a:gd name="connsiteY10" fmla="*/ 96944 h 143110"/>
                <a:gd name="connsiteX11" fmla="*/ 10124 w 143110"/>
                <a:gd name="connsiteY11" fmla="*/ 99541 h 143110"/>
                <a:gd name="connsiteX12" fmla="*/ 3445 w 143110"/>
                <a:gd name="connsiteY12" fmla="*/ 96096 h 143110"/>
                <a:gd name="connsiteX13" fmla="*/ 0 w 143110"/>
                <a:gd name="connsiteY13" fmla="*/ 73728 h 143110"/>
                <a:gd name="connsiteX14" fmla="*/ 73728 w 143110"/>
                <a:gd name="connsiteY14" fmla="*/ 0 h 143110"/>
                <a:gd name="connsiteX15" fmla="*/ 147457 w 143110"/>
                <a:gd name="connsiteY15" fmla="*/ 73728 h 143110"/>
                <a:gd name="connsiteX16" fmla="*/ 73728 w 143110"/>
                <a:gd name="connsiteY16" fmla="*/ 147456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110" h="143110">
                  <a:moveTo>
                    <a:pt x="73728" y="147456"/>
                  </a:moveTo>
                  <a:cubicBezTo>
                    <a:pt x="48393" y="147456"/>
                    <a:pt x="25124" y="134630"/>
                    <a:pt x="11502" y="113269"/>
                  </a:cubicBezTo>
                  <a:cubicBezTo>
                    <a:pt x="10760" y="112050"/>
                    <a:pt x="10495" y="110619"/>
                    <a:pt x="10813" y="109241"/>
                  </a:cubicBezTo>
                  <a:cubicBezTo>
                    <a:pt x="11078" y="107863"/>
                    <a:pt x="11926" y="106696"/>
                    <a:pt x="13145" y="105955"/>
                  </a:cubicBezTo>
                  <a:cubicBezTo>
                    <a:pt x="15530" y="104417"/>
                    <a:pt x="18922" y="105159"/>
                    <a:pt x="20459" y="107545"/>
                  </a:cubicBezTo>
                  <a:cubicBezTo>
                    <a:pt x="32120" y="125884"/>
                    <a:pt x="52050" y="136856"/>
                    <a:pt x="73728" y="136856"/>
                  </a:cubicBezTo>
                  <a:cubicBezTo>
                    <a:pt x="108446" y="136750"/>
                    <a:pt x="136803" y="108446"/>
                    <a:pt x="136856" y="73728"/>
                  </a:cubicBezTo>
                  <a:cubicBezTo>
                    <a:pt x="136803" y="39011"/>
                    <a:pt x="108446" y="10707"/>
                    <a:pt x="73728" y="10601"/>
                  </a:cubicBezTo>
                  <a:cubicBezTo>
                    <a:pt x="39011" y="10707"/>
                    <a:pt x="10707" y="39011"/>
                    <a:pt x="10601" y="73728"/>
                  </a:cubicBezTo>
                  <a:cubicBezTo>
                    <a:pt x="10601" y="80301"/>
                    <a:pt x="11608" y="86714"/>
                    <a:pt x="13569" y="92863"/>
                  </a:cubicBezTo>
                  <a:cubicBezTo>
                    <a:pt x="13993" y="94241"/>
                    <a:pt x="13887" y="95672"/>
                    <a:pt x="13251" y="96944"/>
                  </a:cubicBezTo>
                  <a:cubicBezTo>
                    <a:pt x="12562" y="98163"/>
                    <a:pt x="11502" y="99117"/>
                    <a:pt x="10124" y="99541"/>
                  </a:cubicBezTo>
                  <a:cubicBezTo>
                    <a:pt x="7368" y="100389"/>
                    <a:pt x="4346" y="98799"/>
                    <a:pt x="3445" y="96096"/>
                  </a:cubicBezTo>
                  <a:cubicBezTo>
                    <a:pt x="1166" y="88887"/>
                    <a:pt x="0" y="81361"/>
                    <a:pt x="0" y="73728"/>
                  </a:cubicBezTo>
                  <a:cubicBezTo>
                    <a:pt x="0" y="33074"/>
                    <a:pt x="33074" y="0"/>
                    <a:pt x="73728" y="0"/>
                  </a:cubicBezTo>
                  <a:cubicBezTo>
                    <a:pt x="114382" y="0"/>
                    <a:pt x="147457" y="33074"/>
                    <a:pt x="147457" y="73728"/>
                  </a:cubicBezTo>
                  <a:cubicBezTo>
                    <a:pt x="147457" y="114382"/>
                    <a:pt x="114382" y="147456"/>
                    <a:pt x="73728" y="1474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E25DAF92-7D84-4575-B320-DA2F92F17ACB}"/>
                </a:ext>
              </a:extLst>
            </p:cNvPr>
            <p:cNvSpPr/>
            <p:nvPr/>
          </p:nvSpPr>
          <p:spPr>
            <a:xfrm>
              <a:off x="2217814" y="6058149"/>
              <a:ext cx="10601" cy="47703"/>
            </a:xfrm>
            <a:custGeom>
              <a:avLst/>
              <a:gdLst>
                <a:gd name="connsiteX0" fmla="*/ 5300 w 10600"/>
                <a:gd name="connsiteY0" fmla="*/ 48233 h 47703"/>
                <a:gd name="connsiteX1" fmla="*/ 0 w 10600"/>
                <a:gd name="connsiteY1" fmla="*/ 42933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2933 h 47703"/>
                <a:gd name="connsiteX6" fmla="*/ 5300 w 10600"/>
                <a:gd name="connsiteY6" fmla="*/ 4823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8233"/>
                  </a:moveTo>
                  <a:cubicBezTo>
                    <a:pt x="2385" y="48233"/>
                    <a:pt x="0" y="45848"/>
                    <a:pt x="0" y="4293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2933"/>
                  </a:lnTo>
                  <a:cubicBezTo>
                    <a:pt x="10601" y="45848"/>
                    <a:pt x="8216" y="48233"/>
                    <a:pt x="5300" y="482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78BE5184-A62D-4AD3-A4AB-3C0D9EEEB5B9}"/>
                </a:ext>
              </a:extLst>
            </p:cNvPr>
            <p:cNvSpPr/>
            <p:nvPr/>
          </p:nvSpPr>
          <p:spPr>
            <a:xfrm>
              <a:off x="2537852" y="6046330"/>
              <a:ext cx="10601" cy="74205"/>
            </a:xfrm>
            <a:custGeom>
              <a:avLst/>
              <a:gdLst>
                <a:gd name="connsiteX0" fmla="*/ 5300 w 10600"/>
                <a:gd name="connsiteY0" fmla="*/ 74258 h 74205"/>
                <a:gd name="connsiteX1" fmla="*/ 0 w 10600"/>
                <a:gd name="connsiteY1" fmla="*/ 68958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68958 h 74205"/>
                <a:gd name="connsiteX6" fmla="*/ 5300 w 10600"/>
                <a:gd name="connsiteY6" fmla="*/ 7425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4258"/>
                  </a:moveTo>
                  <a:cubicBezTo>
                    <a:pt x="2385" y="74258"/>
                    <a:pt x="0" y="71873"/>
                    <a:pt x="0" y="6895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68958"/>
                  </a:lnTo>
                  <a:cubicBezTo>
                    <a:pt x="10601" y="71873"/>
                    <a:pt x="8216" y="74258"/>
                    <a:pt x="5300" y="742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6" name="Group 795">
            <a:extLst>
              <a:ext uri="{FF2B5EF4-FFF2-40B4-BE49-F238E27FC236}">
                <a16:creationId xmlns:a16="http://schemas.microsoft.com/office/drawing/2014/main" id="{48427363-AB7E-401B-B07C-C0389F58E939}"/>
              </a:ext>
            </a:extLst>
          </p:cNvPr>
          <p:cNvGrpSpPr/>
          <p:nvPr/>
        </p:nvGrpSpPr>
        <p:grpSpPr>
          <a:xfrm>
            <a:off x="3206117" y="5721182"/>
            <a:ext cx="467349" cy="463244"/>
            <a:chOff x="3246672" y="5761381"/>
            <a:chExt cx="386239" cy="382846"/>
          </a:xfrm>
        </p:grpSpPr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DA9C657-EEE3-4B1F-B56E-7AFED6F35725}"/>
                </a:ext>
              </a:extLst>
            </p:cNvPr>
            <p:cNvSpPr/>
            <p:nvPr/>
          </p:nvSpPr>
          <p:spPr>
            <a:xfrm>
              <a:off x="3413316" y="5924633"/>
              <a:ext cx="58304" cy="58304"/>
            </a:xfrm>
            <a:custGeom>
              <a:avLst/>
              <a:gdLst>
                <a:gd name="connsiteX0" fmla="*/ 45477 w 58304"/>
                <a:gd name="connsiteY0" fmla="*/ 58993 h 58304"/>
                <a:gd name="connsiteX1" fmla="*/ 13516 w 58304"/>
                <a:gd name="connsiteY1" fmla="*/ 58993 h 58304"/>
                <a:gd name="connsiteX2" fmla="*/ 0 w 58304"/>
                <a:gd name="connsiteY2" fmla="*/ 45477 h 58304"/>
                <a:gd name="connsiteX3" fmla="*/ 0 w 58304"/>
                <a:gd name="connsiteY3" fmla="*/ 13516 h 58304"/>
                <a:gd name="connsiteX4" fmla="*/ 13516 w 58304"/>
                <a:gd name="connsiteY4" fmla="*/ 0 h 58304"/>
                <a:gd name="connsiteX5" fmla="*/ 45477 w 58304"/>
                <a:gd name="connsiteY5" fmla="*/ 0 h 58304"/>
                <a:gd name="connsiteX6" fmla="*/ 58993 w 58304"/>
                <a:gd name="connsiteY6" fmla="*/ 13516 h 58304"/>
                <a:gd name="connsiteX7" fmla="*/ 58993 w 58304"/>
                <a:gd name="connsiteY7" fmla="*/ 45477 h 58304"/>
                <a:gd name="connsiteX8" fmla="*/ 45477 w 58304"/>
                <a:gd name="connsiteY8" fmla="*/ 58993 h 58304"/>
                <a:gd name="connsiteX9" fmla="*/ 13463 w 58304"/>
                <a:gd name="connsiteY9" fmla="*/ 10548 h 58304"/>
                <a:gd name="connsiteX10" fmla="*/ 10548 w 58304"/>
                <a:gd name="connsiteY10" fmla="*/ 13463 h 58304"/>
                <a:gd name="connsiteX11" fmla="*/ 10548 w 58304"/>
                <a:gd name="connsiteY11" fmla="*/ 45424 h 58304"/>
                <a:gd name="connsiteX12" fmla="*/ 13463 w 58304"/>
                <a:gd name="connsiteY12" fmla="*/ 48339 h 58304"/>
                <a:gd name="connsiteX13" fmla="*/ 45424 w 58304"/>
                <a:gd name="connsiteY13" fmla="*/ 48339 h 58304"/>
                <a:gd name="connsiteX14" fmla="*/ 48339 w 58304"/>
                <a:gd name="connsiteY14" fmla="*/ 45424 h 58304"/>
                <a:gd name="connsiteX15" fmla="*/ 48339 w 58304"/>
                <a:gd name="connsiteY15" fmla="*/ 13463 h 58304"/>
                <a:gd name="connsiteX16" fmla="*/ 45424 w 58304"/>
                <a:gd name="connsiteY16" fmla="*/ 10548 h 58304"/>
                <a:gd name="connsiteX17" fmla="*/ 13463 w 58304"/>
                <a:gd name="connsiteY17" fmla="*/ 1054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304" h="58304">
                  <a:moveTo>
                    <a:pt x="45477" y="58993"/>
                  </a:moveTo>
                  <a:lnTo>
                    <a:pt x="13516" y="58993"/>
                  </a:lnTo>
                  <a:cubicBezTo>
                    <a:pt x="6043" y="58993"/>
                    <a:pt x="0" y="52898"/>
                    <a:pt x="0" y="45477"/>
                  </a:cubicBezTo>
                  <a:lnTo>
                    <a:pt x="0" y="13516"/>
                  </a:lnTo>
                  <a:cubicBezTo>
                    <a:pt x="0" y="6043"/>
                    <a:pt x="6095" y="0"/>
                    <a:pt x="13516" y="0"/>
                  </a:cubicBezTo>
                  <a:lnTo>
                    <a:pt x="45477" y="0"/>
                  </a:lnTo>
                  <a:cubicBezTo>
                    <a:pt x="52951" y="0"/>
                    <a:pt x="58993" y="6096"/>
                    <a:pt x="58993" y="13516"/>
                  </a:cubicBezTo>
                  <a:lnTo>
                    <a:pt x="58993" y="45477"/>
                  </a:lnTo>
                  <a:cubicBezTo>
                    <a:pt x="58993" y="52898"/>
                    <a:pt x="52898" y="58993"/>
                    <a:pt x="45477" y="58993"/>
                  </a:cubicBezTo>
                  <a:close/>
                  <a:moveTo>
                    <a:pt x="13463" y="10548"/>
                  </a:moveTo>
                  <a:cubicBezTo>
                    <a:pt x="11820" y="10548"/>
                    <a:pt x="10548" y="11873"/>
                    <a:pt x="10548" y="13463"/>
                  </a:cubicBezTo>
                  <a:lnTo>
                    <a:pt x="10548" y="45424"/>
                  </a:lnTo>
                  <a:cubicBezTo>
                    <a:pt x="10548" y="47067"/>
                    <a:pt x="11873" y="48339"/>
                    <a:pt x="13463" y="48339"/>
                  </a:cubicBezTo>
                  <a:lnTo>
                    <a:pt x="45424" y="48339"/>
                  </a:lnTo>
                  <a:cubicBezTo>
                    <a:pt x="47067" y="48339"/>
                    <a:pt x="48339" y="47014"/>
                    <a:pt x="48339" y="45424"/>
                  </a:cubicBezTo>
                  <a:lnTo>
                    <a:pt x="48339" y="13463"/>
                  </a:lnTo>
                  <a:cubicBezTo>
                    <a:pt x="48339" y="11820"/>
                    <a:pt x="47014" y="10548"/>
                    <a:pt x="45424" y="10548"/>
                  </a:cubicBezTo>
                  <a:lnTo>
                    <a:pt x="13463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EC48899-F594-4A70-866F-98009BF61F9D}"/>
                </a:ext>
              </a:extLst>
            </p:cNvPr>
            <p:cNvSpPr/>
            <p:nvPr/>
          </p:nvSpPr>
          <p:spPr>
            <a:xfrm>
              <a:off x="3329358" y="5840674"/>
              <a:ext cx="222616" cy="222616"/>
            </a:xfrm>
            <a:custGeom>
              <a:avLst/>
              <a:gdLst>
                <a:gd name="connsiteX0" fmla="*/ 211750 w 222616"/>
                <a:gd name="connsiteY0" fmla="*/ 226857 h 222616"/>
                <a:gd name="connsiteX1" fmla="*/ 35460 w 222616"/>
                <a:gd name="connsiteY1" fmla="*/ 226857 h 222616"/>
                <a:gd name="connsiteX2" fmla="*/ 30159 w 222616"/>
                <a:gd name="connsiteY2" fmla="*/ 221556 h 222616"/>
                <a:gd name="connsiteX3" fmla="*/ 35460 w 222616"/>
                <a:gd name="connsiteY3" fmla="*/ 216256 h 222616"/>
                <a:gd name="connsiteX4" fmla="*/ 211750 w 222616"/>
                <a:gd name="connsiteY4" fmla="*/ 216256 h 222616"/>
                <a:gd name="connsiteX5" fmla="*/ 216150 w 222616"/>
                <a:gd name="connsiteY5" fmla="*/ 212493 h 222616"/>
                <a:gd name="connsiteX6" fmla="*/ 222298 w 222616"/>
                <a:gd name="connsiteY6" fmla="*/ 208199 h 222616"/>
                <a:gd name="connsiteX7" fmla="*/ 226645 w 222616"/>
                <a:gd name="connsiteY7" fmla="*/ 214348 h 222616"/>
                <a:gd name="connsiteX8" fmla="*/ 211750 w 222616"/>
                <a:gd name="connsiteY8" fmla="*/ 226857 h 222616"/>
                <a:gd name="connsiteX9" fmla="*/ 17809 w 222616"/>
                <a:gd name="connsiteY9" fmla="*/ 226857 h 222616"/>
                <a:gd name="connsiteX10" fmla="*/ 15106 w 222616"/>
                <a:gd name="connsiteY10" fmla="*/ 226857 h 222616"/>
                <a:gd name="connsiteX11" fmla="*/ 0 w 222616"/>
                <a:gd name="connsiteY11" fmla="*/ 211750 h 222616"/>
                <a:gd name="connsiteX12" fmla="*/ 0 w 222616"/>
                <a:gd name="connsiteY12" fmla="*/ 15106 h 222616"/>
                <a:gd name="connsiteX13" fmla="*/ 15106 w 222616"/>
                <a:gd name="connsiteY13" fmla="*/ 0 h 222616"/>
                <a:gd name="connsiteX14" fmla="*/ 196273 w 222616"/>
                <a:gd name="connsiteY14" fmla="*/ 0 h 222616"/>
                <a:gd name="connsiteX15" fmla="*/ 201574 w 222616"/>
                <a:gd name="connsiteY15" fmla="*/ 5300 h 222616"/>
                <a:gd name="connsiteX16" fmla="*/ 196273 w 222616"/>
                <a:gd name="connsiteY16" fmla="*/ 10601 h 222616"/>
                <a:gd name="connsiteX17" fmla="*/ 15106 w 222616"/>
                <a:gd name="connsiteY17" fmla="*/ 10601 h 222616"/>
                <a:gd name="connsiteX18" fmla="*/ 10601 w 222616"/>
                <a:gd name="connsiteY18" fmla="*/ 15106 h 222616"/>
                <a:gd name="connsiteX19" fmla="*/ 10601 w 222616"/>
                <a:gd name="connsiteY19" fmla="*/ 211750 h 222616"/>
                <a:gd name="connsiteX20" fmla="*/ 15106 w 222616"/>
                <a:gd name="connsiteY20" fmla="*/ 216256 h 222616"/>
                <a:gd name="connsiteX21" fmla="*/ 17809 w 222616"/>
                <a:gd name="connsiteY21" fmla="*/ 216256 h 222616"/>
                <a:gd name="connsiteX22" fmla="*/ 23110 w 222616"/>
                <a:gd name="connsiteY22" fmla="*/ 221556 h 222616"/>
                <a:gd name="connsiteX23" fmla="*/ 17809 w 222616"/>
                <a:gd name="connsiteY23" fmla="*/ 226857 h 222616"/>
                <a:gd name="connsiteX24" fmla="*/ 221556 w 222616"/>
                <a:gd name="connsiteY24" fmla="*/ 201097 h 222616"/>
                <a:gd name="connsiteX25" fmla="*/ 216256 w 222616"/>
                <a:gd name="connsiteY25" fmla="*/ 195796 h 222616"/>
                <a:gd name="connsiteX26" fmla="*/ 216256 w 222616"/>
                <a:gd name="connsiteY26" fmla="*/ 19506 h 222616"/>
                <a:gd name="connsiteX27" fmla="*/ 221556 w 222616"/>
                <a:gd name="connsiteY27" fmla="*/ 14205 h 222616"/>
                <a:gd name="connsiteX28" fmla="*/ 226856 w 222616"/>
                <a:gd name="connsiteY28" fmla="*/ 19506 h 222616"/>
                <a:gd name="connsiteX29" fmla="*/ 226856 w 222616"/>
                <a:gd name="connsiteY29" fmla="*/ 195796 h 222616"/>
                <a:gd name="connsiteX30" fmla="*/ 221556 w 222616"/>
                <a:gd name="connsiteY30" fmla="*/ 201097 h 222616"/>
                <a:gd name="connsiteX31" fmla="*/ 213924 w 222616"/>
                <a:gd name="connsiteY31" fmla="*/ 10866 h 222616"/>
                <a:gd name="connsiteX32" fmla="*/ 212758 w 222616"/>
                <a:gd name="connsiteY32" fmla="*/ 10707 h 222616"/>
                <a:gd name="connsiteX33" fmla="*/ 212546 w 222616"/>
                <a:gd name="connsiteY33" fmla="*/ 10654 h 222616"/>
                <a:gd name="connsiteX34" fmla="*/ 208729 w 222616"/>
                <a:gd name="connsiteY34" fmla="*/ 4346 h 222616"/>
                <a:gd name="connsiteX35" fmla="*/ 215090 w 222616"/>
                <a:gd name="connsiteY35" fmla="*/ 371 h 222616"/>
                <a:gd name="connsiteX36" fmla="*/ 218376 w 222616"/>
                <a:gd name="connsiteY36" fmla="*/ 2703 h 222616"/>
                <a:gd name="connsiteX37" fmla="*/ 219065 w 222616"/>
                <a:gd name="connsiteY37" fmla="*/ 6732 h 222616"/>
                <a:gd name="connsiteX38" fmla="*/ 213924 w 222616"/>
                <a:gd name="connsiteY38" fmla="*/ 10866 h 22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22616" h="222616">
                  <a:moveTo>
                    <a:pt x="211750" y="226857"/>
                  </a:moveTo>
                  <a:lnTo>
                    <a:pt x="35460" y="226857"/>
                  </a:lnTo>
                  <a:cubicBezTo>
                    <a:pt x="32544" y="226857"/>
                    <a:pt x="30159" y="224472"/>
                    <a:pt x="30159" y="221556"/>
                  </a:cubicBezTo>
                  <a:cubicBezTo>
                    <a:pt x="30159" y="218641"/>
                    <a:pt x="32544" y="216256"/>
                    <a:pt x="35460" y="216256"/>
                  </a:cubicBezTo>
                  <a:lnTo>
                    <a:pt x="211750" y="216256"/>
                  </a:lnTo>
                  <a:cubicBezTo>
                    <a:pt x="213924" y="216256"/>
                    <a:pt x="215779" y="214666"/>
                    <a:pt x="216150" y="212493"/>
                  </a:cubicBezTo>
                  <a:cubicBezTo>
                    <a:pt x="216680" y="209683"/>
                    <a:pt x="219436" y="207722"/>
                    <a:pt x="222298" y="208199"/>
                  </a:cubicBezTo>
                  <a:cubicBezTo>
                    <a:pt x="225160" y="208729"/>
                    <a:pt x="227122" y="211486"/>
                    <a:pt x="226645" y="214348"/>
                  </a:cubicBezTo>
                  <a:cubicBezTo>
                    <a:pt x="225372" y="221556"/>
                    <a:pt x="219118" y="226857"/>
                    <a:pt x="211750" y="226857"/>
                  </a:cubicBezTo>
                  <a:close/>
                  <a:moveTo>
                    <a:pt x="17809" y="226857"/>
                  </a:moveTo>
                  <a:lnTo>
                    <a:pt x="15106" y="226857"/>
                  </a:lnTo>
                  <a:cubicBezTo>
                    <a:pt x="6784" y="226857"/>
                    <a:pt x="0" y="220072"/>
                    <a:pt x="0" y="211750"/>
                  </a:cubicBezTo>
                  <a:lnTo>
                    <a:pt x="0" y="15106"/>
                  </a:lnTo>
                  <a:cubicBezTo>
                    <a:pt x="0" y="6785"/>
                    <a:pt x="6784" y="0"/>
                    <a:pt x="15106" y="0"/>
                  </a:cubicBezTo>
                  <a:lnTo>
                    <a:pt x="196273" y="0"/>
                  </a:lnTo>
                  <a:cubicBezTo>
                    <a:pt x="199241" y="0"/>
                    <a:pt x="201574" y="2385"/>
                    <a:pt x="201574" y="5300"/>
                  </a:cubicBezTo>
                  <a:cubicBezTo>
                    <a:pt x="201574" y="8216"/>
                    <a:pt x="199241" y="10601"/>
                    <a:pt x="196273" y="10601"/>
                  </a:cubicBezTo>
                  <a:lnTo>
                    <a:pt x="15106" y="10601"/>
                  </a:lnTo>
                  <a:cubicBezTo>
                    <a:pt x="12615" y="10601"/>
                    <a:pt x="10601" y="12615"/>
                    <a:pt x="10601" y="15106"/>
                  </a:cubicBezTo>
                  <a:lnTo>
                    <a:pt x="10601" y="211750"/>
                  </a:lnTo>
                  <a:cubicBezTo>
                    <a:pt x="10601" y="214242"/>
                    <a:pt x="12615" y="216256"/>
                    <a:pt x="15106" y="216256"/>
                  </a:cubicBezTo>
                  <a:lnTo>
                    <a:pt x="17809" y="216256"/>
                  </a:lnTo>
                  <a:cubicBezTo>
                    <a:pt x="20725" y="216256"/>
                    <a:pt x="23110" y="218641"/>
                    <a:pt x="23110" y="221556"/>
                  </a:cubicBezTo>
                  <a:cubicBezTo>
                    <a:pt x="23110" y="224472"/>
                    <a:pt x="20725" y="226857"/>
                    <a:pt x="17809" y="226857"/>
                  </a:cubicBezTo>
                  <a:close/>
                  <a:moveTo>
                    <a:pt x="221556" y="201097"/>
                  </a:moveTo>
                  <a:cubicBezTo>
                    <a:pt x="218641" y="201097"/>
                    <a:pt x="216256" y="198712"/>
                    <a:pt x="216256" y="195796"/>
                  </a:cubicBezTo>
                  <a:lnTo>
                    <a:pt x="216256" y="19506"/>
                  </a:lnTo>
                  <a:cubicBezTo>
                    <a:pt x="216256" y="16590"/>
                    <a:pt x="218641" y="14205"/>
                    <a:pt x="221556" y="14205"/>
                  </a:cubicBezTo>
                  <a:cubicBezTo>
                    <a:pt x="224471" y="14205"/>
                    <a:pt x="226856" y="16590"/>
                    <a:pt x="226856" y="19506"/>
                  </a:cubicBezTo>
                  <a:lnTo>
                    <a:pt x="226856" y="195796"/>
                  </a:lnTo>
                  <a:cubicBezTo>
                    <a:pt x="226856" y="198712"/>
                    <a:pt x="224471" y="201097"/>
                    <a:pt x="221556" y="201097"/>
                  </a:cubicBezTo>
                  <a:close/>
                  <a:moveTo>
                    <a:pt x="213924" y="10866"/>
                  </a:moveTo>
                  <a:cubicBezTo>
                    <a:pt x="213500" y="10866"/>
                    <a:pt x="213128" y="10813"/>
                    <a:pt x="212758" y="10707"/>
                  </a:cubicBezTo>
                  <a:lnTo>
                    <a:pt x="212546" y="10654"/>
                  </a:lnTo>
                  <a:cubicBezTo>
                    <a:pt x="209789" y="9912"/>
                    <a:pt x="208093" y="7156"/>
                    <a:pt x="208729" y="4346"/>
                  </a:cubicBezTo>
                  <a:cubicBezTo>
                    <a:pt x="209365" y="1590"/>
                    <a:pt x="212280" y="-265"/>
                    <a:pt x="215090" y="371"/>
                  </a:cubicBezTo>
                  <a:cubicBezTo>
                    <a:pt x="216468" y="689"/>
                    <a:pt x="217634" y="1537"/>
                    <a:pt x="218376" y="2703"/>
                  </a:cubicBezTo>
                  <a:cubicBezTo>
                    <a:pt x="219118" y="3923"/>
                    <a:pt x="219383" y="5353"/>
                    <a:pt x="219065" y="6732"/>
                  </a:cubicBezTo>
                  <a:cubicBezTo>
                    <a:pt x="218535" y="9170"/>
                    <a:pt x="216415" y="10866"/>
                    <a:pt x="213924" y="108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CC8E5822-08ED-4F1A-AC48-7B4CDFE3D416}"/>
                </a:ext>
              </a:extLst>
            </p:cNvPr>
            <p:cNvSpPr/>
            <p:nvPr/>
          </p:nvSpPr>
          <p:spPr>
            <a:xfrm>
              <a:off x="3284517" y="5795780"/>
              <a:ext cx="312723" cy="312723"/>
            </a:xfrm>
            <a:custGeom>
              <a:avLst/>
              <a:gdLst>
                <a:gd name="connsiteX0" fmla="*/ 267139 w 312722"/>
                <a:gd name="connsiteY0" fmla="*/ 316592 h 312722"/>
                <a:gd name="connsiteX1" fmla="*/ 49453 w 312722"/>
                <a:gd name="connsiteY1" fmla="*/ 316592 h 312722"/>
                <a:gd name="connsiteX2" fmla="*/ 0 w 312722"/>
                <a:gd name="connsiteY2" fmla="*/ 267140 h 312722"/>
                <a:gd name="connsiteX3" fmla="*/ 0 w 312722"/>
                <a:gd name="connsiteY3" fmla="*/ 49453 h 312722"/>
                <a:gd name="connsiteX4" fmla="*/ 49453 w 312722"/>
                <a:gd name="connsiteY4" fmla="*/ 0 h 312722"/>
                <a:gd name="connsiteX5" fmla="*/ 267139 w 312722"/>
                <a:gd name="connsiteY5" fmla="*/ 0 h 312722"/>
                <a:gd name="connsiteX6" fmla="*/ 316592 w 312722"/>
                <a:gd name="connsiteY6" fmla="*/ 49453 h 312722"/>
                <a:gd name="connsiteX7" fmla="*/ 316592 w 312722"/>
                <a:gd name="connsiteY7" fmla="*/ 267140 h 312722"/>
                <a:gd name="connsiteX8" fmla="*/ 267139 w 312722"/>
                <a:gd name="connsiteY8" fmla="*/ 316592 h 312722"/>
                <a:gd name="connsiteX9" fmla="*/ 53799 w 312722"/>
                <a:gd name="connsiteY9" fmla="*/ 305991 h 312722"/>
                <a:gd name="connsiteX10" fmla="*/ 262740 w 312722"/>
                <a:gd name="connsiteY10" fmla="*/ 305991 h 312722"/>
                <a:gd name="connsiteX11" fmla="*/ 305991 w 312722"/>
                <a:gd name="connsiteY11" fmla="*/ 262740 h 312722"/>
                <a:gd name="connsiteX12" fmla="*/ 305991 w 312722"/>
                <a:gd name="connsiteY12" fmla="*/ 53799 h 312722"/>
                <a:gd name="connsiteX13" fmla="*/ 262740 w 312722"/>
                <a:gd name="connsiteY13" fmla="*/ 10548 h 312722"/>
                <a:gd name="connsiteX14" fmla="*/ 53799 w 312722"/>
                <a:gd name="connsiteY14" fmla="*/ 10548 h 312722"/>
                <a:gd name="connsiteX15" fmla="*/ 10548 w 312722"/>
                <a:gd name="connsiteY15" fmla="*/ 53799 h 312722"/>
                <a:gd name="connsiteX16" fmla="*/ 10548 w 312722"/>
                <a:gd name="connsiteY16" fmla="*/ 262740 h 312722"/>
                <a:gd name="connsiteX17" fmla="*/ 53799 w 312722"/>
                <a:gd name="connsiteY17" fmla="*/ 305991 h 3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2722" h="312722">
                  <a:moveTo>
                    <a:pt x="267139" y="316592"/>
                  </a:moveTo>
                  <a:lnTo>
                    <a:pt x="49453" y="316592"/>
                  </a:lnTo>
                  <a:lnTo>
                    <a:pt x="0" y="267140"/>
                  </a:lnTo>
                  <a:lnTo>
                    <a:pt x="0" y="49453"/>
                  </a:lnTo>
                  <a:lnTo>
                    <a:pt x="49453" y="0"/>
                  </a:lnTo>
                  <a:lnTo>
                    <a:pt x="267139" y="0"/>
                  </a:lnTo>
                  <a:lnTo>
                    <a:pt x="316592" y="49453"/>
                  </a:lnTo>
                  <a:lnTo>
                    <a:pt x="316592" y="267140"/>
                  </a:lnTo>
                  <a:lnTo>
                    <a:pt x="267139" y="316592"/>
                  </a:lnTo>
                  <a:close/>
                  <a:moveTo>
                    <a:pt x="53799" y="305991"/>
                  </a:moveTo>
                  <a:lnTo>
                    <a:pt x="262740" y="305991"/>
                  </a:lnTo>
                  <a:lnTo>
                    <a:pt x="305991" y="262740"/>
                  </a:lnTo>
                  <a:lnTo>
                    <a:pt x="305991" y="53799"/>
                  </a:lnTo>
                  <a:lnTo>
                    <a:pt x="262740" y="10548"/>
                  </a:lnTo>
                  <a:lnTo>
                    <a:pt x="53799" y="10548"/>
                  </a:lnTo>
                  <a:lnTo>
                    <a:pt x="10548" y="53799"/>
                  </a:lnTo>
                  <a:lnTo>
                    <a:pt x="10548" y="262740"/>
                  </a:lnTo>
                  <a:lnTo>
                    <a:pt x="53799" y="30599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F51E079E-4FE2-40D9-B58A-92A3FDFF6057}"/>
                </a:ext>
              </a:extLst>
            </p:cNvPr>
            <p:cNvSpPr/>
            <p:nvPr/>
          </p:nvSpPr>
          <p:spPr>
            <a:xfrm>
              <a:off x="3330842" y="5761381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68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17232BD9-2814-43EE-B784-4D64FC21B513}"/>
                </a:ext>
              </a:extLst>
            </p:cNvPr>
            <p:cNvSpPr/>
            <p:nvPr/>
          </p:nvSpPr>
          <p:spPr>
            <a:xfrm>
              <a:off x="3360896" y="5761381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68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5F3B917B-368D-45E8-8EE5-BECB84E265E9}"/>
                </a:ext>
              </a:extLst>
            </p:cNvPr>
            <p:cNvSpPr/>
            <p:nvPr/>
          </p:nvSpPr>
          <p:spPr>
            <a:xfrm>
              <a:off x="3390949" y="5761381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68"/>
                    <a:pt x="8269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5AB4DEEA-EB61-4B5B-820A-2A5D0924E9E8}"/>
                </a:ext>
              </a:extLst>
            </p:cNvPr>
            <p:cNvSpPr/>
            <p:nvPr/>
          </p:nvSpPr>
          <p:spPr>
            <a:xfrm>
              <a:off x="3421055" y="5761381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68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15B14764-22F7-4C8E-99D6-CA3BE6D13239}"/>
                </a:ext>
              </a:extLst>
            </p:cNvPr>
            <p:cNvSpPr/>
            <p:nvPr/>
          </p:nvSpPr>
          <p:spPr>
            <a:xfrm>
              <a:off x="3451108" y="5761381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68"/>
                    <a:pt x="8269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8AEA9FB4-4134-4F45-9BA9-A65FAB30466F}"/>
                </a:ext>
              </a:extLst>
            </p:cNvPr>
            <p:cNvSpPr/>
            <p:nvPr/>
          </p:nvSpPr>
          <p:spPr>
            <a:xfrm>
              <a:off x="3481214" y="5761381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68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DCD8076A-9556-4576-8A59-08391482EEE6}"/>
                </a:ext>
              </a:extLst>
            </p:cNvPr>
            <p:cNvSpPr/>
            <p:nvPr/>
          </p:nvSpPr>
          <p:spPr>
            <a:xfrm>
              <a:off x="3511268" y="5761381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68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3C8855D8-7370-42FC-931E-E29E8A92FC44}"/>
                </a:ext>
              </a:extLst>
            </p:cNvPr>
            <p:cNvSpPr/>
            <p:nvPr/>
          </p:nvSpPr>
          <p:spPr>
            <a:xfrm>
              <a:off x="3541374" y="5761381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68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2A1A872F-8FD9-4DFE-A1C8-5B4313919CAB}"/>
                </a:ext>
              </a:extLst>
            </p:cNvPr>
            <p:cNvSpPr/>
            <p:nvPr/>
          </p:nvSpPr>
          <p:spPr>
            <a:xfrm>
              <a:off x="3330842" y="6101824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15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967708AB-3F93-4F5A-8C52-29E3377382EA}"/>
                </a:ext>
              </a:extLst>
            </p:cNvPr>
            <p:cNvSpPr/>
            <p:nvPr/>
          </p:nvSpPr>
          <p:spPr>
            <a:xfrm>
              <a:off x="3360896" y="6101824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15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42F07FE-8AC0-4516-A23A-AB1472C0E62C}"/>
                </a:ext>
              </a:extLst>
            </p:cNvPr>
            <p:cNvSpPr/>
            <p:nvPr/>
          </p:nvSpPr>
          <p:spPr>
            <a:xfrm>
              <a:off x="3390949" y="6101824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15"/>
                    <a:pt x="8269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CC08BD9C-98DC-44A3-9AA0-69A538F8C61E}"/>
                </a:ext>
              </a:extLst>
            </p:cNvPr>
            <p:cNvSpPr/>
            <p:nvPr/>
          </p:nvSpPr>
          <p:spPr>
            <a:xfrm>
              <a:off x="3421055" y="6101824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15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E865C950-D1E8-4EF6-835C-0C8B53E51B02}"/>
                </a:ext>
              </a:extLst>
            </p:cNvPr>
            <p:cNvSpPr/>
            <p:nvPr/>
          </p:nvSpPr>
          <p:spPr>
            <a:xfrm>
              <a:off x="3451108" y="6101824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15"/>
                    <a:pt x="8269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B1F4C5C1-C1B5-42CE-86EE-5A685C236342}"/>
                </a:ext>
              </a:extLst>
            </p:cNvPr>
            <p:cNvSpPr/>
            <p:nvPr/>
          </p:nvSpPr>
          <p:spPr>
            <a:xfrm>
              <a:off x="3481214" y="6101824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15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E0B9B4A8-627F-4003-9E06-3D1E8C0360CE}"/>
                </a:ext>
              </a:extLst>
            </p:cNvPr>
            <p:cNvSpPr/>
            <p:nvPr/>
          </p:nvSpPr>
          <p:spPr>
            <a:xfrm>
              <a:off x="3511268" y="6101824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15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E63E31E4-E439-4D4E-A5CA-B50C9D121003}"/>
                </a:ext>
              </a:extLst>
            </p:cNvPr>
            <p:cNvSpPr/>
            <p:nvPr/>
          </p:nvSpPr>
          <p:spPr>
            <a:xfrm>
              <a:off x="3541374" y="6101824"/>
              <a:ext cx="10601" cy="42403"/>
            </a:xfrm>
            <a:custGeom>
              <a:avLst/>
              <a:gdLst>
                <a:gd name="connsiteX0" fmla="*/ 5300 w 10600"/>
                <a:gd name="connsiteY0" fmla="*/ 45000 h 42403"/>
                <a:gd name="connsiteX1" fmla="*/ 0 w 10600"/>
                <a:gd name="connsiteY1" fmla="*/ 39700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9700 h 42403"/>
                <a:gd name="connsiteX6" fmla="*/ 5300 w 10600"/>
                <a:gd name="connsiteY6" fmla="*/ 4500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000"/>
                  </a:moveTo>
                  <a:cubicBezTo>
                    <a:pt x="2385" y="45000"/>
                    <a:pt x="0" y="42615"/>
                    <a:pt x="0" y="397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9700"/>
                  </a:lnTo>
                  <a:cubicBezTo>
                    <a:pt x="10601" y="42615"/>
                    <a:pt x="8216" y="45000"/>
                    <a:pt x="5300" y="450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3EBF72E2-5FBC-4564-903C-7DB78687BB56}"/>
                </a:ext>
              </a:extLst>
            </p:cNvPr>
            <p:cNvSpPr/>
            <p:nvPr/>
          </p:nvSpPr>
          <p:spPr>
            <a:xfrm>
              <a:off x="3590508" y="6052637"/>
              <a:ext cx="42403" cy="10601"/>
            </a:xfrm>
            <a:custGeom>
              <a:avLst/>
              <a:gdLst>
                <a:gd name="connsiteX0" fmla="*/ 39700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00 w 42403"/>
                <a:gd name="connsiteY4" fmla="*/ 0 h 10600"/>
                <a:gd name="connsiteX5" fmla="*/ 45000 w 42403"/>
                <a:gd name="connsiteY5" fmla="*/ 5300 h 10600"/>
                <a:gd name="connsiteX6" fmla="*/ 39700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0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cubicBezTo>
                    <a:pt x="45000" y="8216"/>
                    <a:pt x="42615" y="10601"/>
                    <a:pt x="3970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56A75A1-9E86-4464-8EC3-00EE2D5660C8}"/>
                </a:ext>
              </a:extLst>
            </p:cNvPr>
            <p:cNvSpPr/>
            <p:nvPr/>
          </p:nvSpPr>
          <p:spPr>
            <a:xfrm>
              <a:off x="3590508" y="6022584"/>
              <a:ext cx="42403" cy="10601"/>
            </a:xfrm>
            <a:custGeom>
              <a:avLst/>
              <a:gdLst>
                <a:gd name="connsiteX0" fmla="*/ 39700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00 w 42403"/>
                <a:gd name="connsiteY4" fmla="*/ 0 h 10600"/>
                <a:gd name="connsiteX5" fmla="*/ 45000 w 42403"/>
                <a:gd name="connsiteY5" fmla="*/ 5300 h 10600"/>
                <a:gd name="connsiteX6" fmla="*/ 39700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0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cubicBezTo>
                    <a:pt x="45000" y="8216"/>
                    <a:pt x="42615" y="10601"/>
                    <a:pt x="3970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E4866E02-773F-4667-806B-4499330332EE}"/>
                </a:ext>
              </a:extLst>
            </p:cNvPr>
            <p:cNvSpPr/>
            <p:nvPr/>
          </p:nvSpPr>
          <p:spPr>
            <a:xfrm>
              <a:off x="3590508" y="5992477"/>
              <a:ext cx="42403" cy="10601"/>
            </a:xfrm>
            <a:custGeom>
              <a:avLst/>
              <a:gdLst>
                <a:gd name="connsiteX0" fmla="*/ 39700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00 w 42403"/>
                <a:gd name="connsiteY4" fmla="*/ 0 h 10600"/>
                <a:gd name="connsiteX5" fmla="*/ 45000 w 42403"/>
                <a:gd name="connsiteY5" fmla="*/ 5300 h 10600"/>
                <a:gd name="connsiteX6" fmla="*/ 39700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0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cubicBezTo>
                    <a:pt x="45000" y="8216"/>
                    <a:pt x="42615" y="10601"/>
                    <a:pt x="3970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C8BB9322-1944-47BD-800E-49E29E272DE1}"/>
                </a:ext>
              </a:extLst>
            </p:cNvPr>
            <p:cNvSpPr/>
            <p:nvPr/>
          </p:nvSpPr>
          <p:spPr>
            <a:xfrm>
              <a:off x="3590508" y="5962424"/>
              <a:ext cx="42403" cy="10601"/>
            </a:xfrm>
            <a:custGeom>
              <a:avLst/>
              <a:gdLst>
                <a:gd name="connsiteX0" fmla="*/ 39700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00 w 42403"/>
                <a:gd name="connsiteY4" fmla="*/ 0 h 10600"/>
                <a:gd name="connsiteX5" fmla="*/ 45000 w 42403"/>
                <a:gd name="connsiteY5" fmla="*/ 5300 h 10600"/>
                <a:gd name="connsiteX6" fmla="*/ 39700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0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cubicBezTo>
                    <a:pt x="45000" y="8216"/>
                    <a:pt x="42615" y="10601"/>
                    <a:pt x="3970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95718DF-E885-456A-B8AA-3D1755ACCE9D}"/>
                </a:ext>
              </a:extLst>
            </p:cNvPr>
            <p:cNvSpPr/>
            <p:nvPr/>
          </p:nvSpPr>
          <p:spPr>
            <a:xfrm>
              <a:off x="3590508" y="5932371"/>
              <a:ext cx="42403" cy="10601"/>
            </a:xfrm>
            <a:custGeom>
              <a:avLst/>
              <a:gdLst>
                <a:gd name="connsiteX0" fmla="*/ 39700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00 w 42403"/>
                <a:gd name="connsiteY4" fmla="*/ 0 h 10600"/>
                <a:gd name="connsiteX5" fmla="*/ 45000 w 42403"/>
                <a:gd name="connsiteY5" fmla="*/ 5300 h 10600"/>
                <a:gd name="connsiteX6" fmla="*/ 39700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0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cubicBezTo>
                    <a:pt x="45000" y="8216"/>
                    <a:pt x="42615" y="10601"/>
                    <a:pt x="3970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D13A366-3AA7-4456-A8C9-00BE3A7A028D}"/>
                </a:ext>
              </a:extLst>
            </p:cNvPr>
            <p:cNvSpPr/>
            <p:nvPr/>
          </p:nvSpPr>
          <p:spPr>
            <a:xfrm>
              <a:off x="3590508" y="5902265"/>
              <a:ext cx="42403" cy="10601"/>
            </a:xfrm>
            <a:custGeom>
              <a:avLst/>
              <a:gdLst>
                <a:gd name="connsiteX0" fmla="*/ 39700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00 w 42403"/>
                <a:gd name="connsiteY4" fmla="*/ 0 h 10600"/>
                <a:gd name="connsiteX5" fmla="*/ 45000 w 42403"/>
                <a:gd name="connsiteY5" fmla="*/ 5300 h 10600"/>
                <a:gd name="connsiteX6" fmla="*/ 39700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0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cubicBezTo>
                    <a:pt x="45000" y="8216"/>
                    <a:pt x="42615" y="10601"/>
                    <a:pt x="3970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0879760A-CEA5-41A7-950C-8AD2091F60EC}"/>
                </a:ext>
              </a:extLst>
            </p:cNvPr>
            <p:cNvSpPr/>
            <p:nvPr/>
          </p:nvSpPr>
          <p:spPr>
            <a:xfrm>
              <a:off x="3590508" y="5872212"/>
              <a:ext cx="42403" cy="10601"/>
            </a:xfrm>
            <a:custGeom>
              <a:avLst/>
              <a:gdLst>
                <a:gd name="connsiteX0" fmla="*/ 39700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00 w 42403"/>
                <a:gd name="connsiteY4" fmla="*/ 0 h 10600"/>
                <a:gd name="connsiteX5" fmla="*/ 45000 w 42403"/>
                <a:gd name="connsiteY5" fmla="*/ 5300 h 10600"/>
                <a:gd name="connsiteX6" fmla="*/ 39700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0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cubicBezTo>
                    <a:pt x="45000" y="8216"/>
                    <a:pt x="42615" y="10601"/>
                    <a:pt x="3970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94D853CC-072F-4AF0-A19B-C412D88100F4}"/>
                </a:ext>
              </a:extLst>
            </p:cNvPr>
            <p:cNvSpPr/>
            <p:nvPr/>
          </p:nvSpPr>
          <p:spPr>
            <a:xfrm>
              <a:off x="3590508" y="5842106"/>
              <a:ext cx="42403" cy="10601"/>
            </a:xfrm>
            <a:custGeom>
              <a:avLst/>
              <a:gdLst>
                <a:gd name="connsiteX0" fmla="*/ 39700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00 w 42403"/>
                <a:gd name="connsiteY4" fmla="*/ 0 h 10600"/>
                <a:gd name="connsiteX5" fmla="*/ 45000 w 42403"/>
                <a:gd name="connsiteY5" fmla="*/ 5300 h 10600"/>
                <a:gd name="connsiteX6" fmla="*/ 39700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0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cubicBezTo>
                    <a:pt x="45000" y="8216"/>
                    <a:pt x="42615" y="10601"/>
                    <a:pt x="3970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53746FB6-45E1-40F2-89D5-CC5D6A5A7E68}"/>
                </a:ext>
              </a:extLst>
            </p:cNvPr>
            <p:cNvSpPr/>
            <p:nvPr/>
          </p:nvSpPr>
          <p:spPr>
            <a:xfrm>
              <a:off x="3246672" y="6052637"/>
              <a:ext cx="42403" cy="10601"/>
            </a:xfrm>
            <a:custGeom>
              <a:avLst/>
              <a:gdLst>
                <a:gd name="connsiteX0" fmla="*/ 3975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53 w 42403"/>
                <a:gd name="connsiteY4" fmla="*/ 0 h 10600"/>
                <a:gd name="connsiteX5" fmla="*/ 45053 w 42403"/>
                <a:gd name="connsiteY5" fmla="*/ 5300 h 10600"/>
                <a:gd name="connsiteX6" fmla="*/ 3975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53" y="0"/>
                  </a:lnTo>
                  <a:cubicBezTo>
                    <a:pt x="42668" y="0"/>
                    <a:pt x="45053" y="2385"/>
                    <a:pt x="45053" y="5300"/>
                  </a:cubicBezTo>
                  <a:cubicBezTo>
                    <a:pt x="45053" y="8216"/>
                    <a:pt x="42721" y="10601"/>
                    <a:pt x="3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FC7BBAC0-6C1B-4EB3-8C58-9CC816E44B99}"/>
                </a:ext>
              </a:extLst>
            </p:cNvPr>
            <p:cNvSpPr/>
            <p:nvPr/>
          </p:nvSpPr>
          <p:spPr>
            <a:xfrm>
              <a:off x="3246672" y="6022584"/>
              <a:ext cx="42403" cy="10601"/>
            </a:xfrm>
            <a:custGeom>
              <a:avLst/>
              <a:gdLst>
                <a:gd name="connsiteX0" fmla="*/ 3975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53 w 42403"/>
                <a:gd name="connsiteY4" fmla="*/ 0 h 10600"/>
                <a:gd name="connsiteX5" fmla="*/ 45053 w 42403"/>
                <a:gd name="connsiteY5" fmla="*/ 5300 h 10600"/>
                <a:gd name="connsiteX6" fmla="*/ 3975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53" y="0"/>
                  </a:lnTo>
                  <a:cubicBezTo>
                    <a:pt x="42668" y="0"/>
                    <a:pt x="45053" y="2385"/>
                    <a:pt x="45053" y="5300"/>
                  </a:cubicBezTo>
                  <a:cubicBezTo>
                    <a:pt x="45053" y="8216"/>
                    <a:pt x="42721" y="10601"/>
                    <a:pt x="3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565D5D9B-7DEF-4594-AA05-9767CE3D2C51}"/>
                </a:ext>
              </a:extLst>
            </p:cNvPr>
            <p:cNvSpPr/>
            <p:nvPr/>
          </p:nvSpPr>
          <p:spPr>
            <a:xfrm>
              <a:off x="3246672" y="5992477"/>
              <a:ext cx="42403" cy="10601"/>
            </a:xfrm>
            <a:custGeom>
              <a:avLst/>
              <a:gdLst>
                <a:gd name="connsiteX0" fmla="*/ 3975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53 w 42403"/>
                <a:gd name="connsiteY4" fmla="*/ 0 h 10600"/>
                <a:gd name="connsiteX5" fmla="*/ 45053 w 42403"/>
                <a:gd name="connsiteY5" fmla="*/ 5300 h 10600"/>
                <a:gd name="connsiteX6" fmla="*/ 3975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53" y="0"/>
                  </a:lnTo>
                  <a:cubicBezTo>
                    <a:pt x="42668" y="0"/>
                    <a:pt x="45053" y="2385"/>
                    <a:pt x="45053" y="5300"/>
                  </a:cubicBezTo>
                  <a:cubicBezTo>
                    <a:pt x="45053" y="8216"/>
                    <a:pt x="42721" y="10601"/>
                    <a:pt x="3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A9630381-8CA1-42FF-B747-D55AF23C0E3C}"/>
                </a:ext>
              </a:extLst>
            </p:cNvPr>
            <p:cNvSpPr/>
            <p:nvPr/>
          </p:nvSpPr>
          <p:spPr>
            <a:xfrm>
              <a:off x="3246672" y="5962424"/>
              <a:ext cx="42403" cy="10601"/>
            </a:xfrm>
            <a:custGeom>
              <a:avLst/>
              <a:gdLst>
                <a:gd name="connsiteX0" fmla="*/ 3975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53 w 42403"/>
                <a:gd name="connsiteY4" fmla="*/ 0 h 10600"/>
                <a:gd name="connsiteX5" fmla="*/ 45053 w 42403"/>
                <a:gd name="connsiteY5" fmla="*/ 5300 h 10600"/>
                <a:gd name="connsiteX6" fmla="*/ 3975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53" y="0"/>
                  </a:lnTo>
                  <a:cubicBezTo>
                    <a:pt x="42668" y="0"/>
                    <a:pt x="45053" y="2385"/>
                    <a:pt x="45053" y="5300"/>
                  </a:cubicBezTo>
                  <a:cubicBezTo>
                    <a:pt x="45053" y="8216"/>
                    <a:pt x="42721" y="10601"/>
                    <a:pt x="3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98EFE3B-CBC1-49D8-8528-51095FCB2F30}"/>
                </a:ext>
              </a:extLst>
            </p:cNvPr>
            <p:cNvSpPr/>
            <p:nvPr/>
          </p:nvSpPr>
          <p:spPr>
            <a:xfrm>
              <a:off x="3246672" y="5932371"/>
              <a:ext cx="42403" cy="10601"/>
            </a:xfrm>
            <a:custGeom>
              <a:avLst/>
              <a:gdLst>
                <a:gd name="connsiteX0" fmla="*/ 3975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53 w 42403"/>
                <a:gd name="connsiteY4" fmla="*/ 0 h 10600"/>
                <a:gd name="connsiteX5" fmla="*/ 45053 w 42403"/>
                <a:gd name="connsiteY5" fmla="*/ 5300 h 10600"/>
                <a:gd name="connsiteX6" fmla="*/ 3975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53" y="0"/>
                  </a:lnTo>
                  <a:cubicBezTo>
                    <a:pt x="42668" y="0"/>
                    <a:pt x="45053" y="2385"/>
                    <a:pt x="45053" y="5300"/>
                  </a:cubicBezTo>
                  <a:cubicBezTo>
                    <a:pt x="45053" y="8216"/>
                    <a:pt x="42721" y="10601"/>
                    <a:pt x="3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80EF52C6-071C-44FF-9E52-9A562940143C}"/>
                </a:ext>
              </a:extLst>
            </p:cNvPr>
            <p:cNvSpPr/>
            <p:nvPr/>
          </p:nvSpPr>
          <p:spPr>
            <a:xfrm>
              <a:off x="3246672" y="5902265"/>
              <a:ext cx="42403" cy="10601"/>
            </a:xfrm>
            <a:custGeom>
              <a:avLst/>
              <a:gdLst>
                <a:gd name="connsiteX0" fmla="*/ 3975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53 w 42403"/>
                <a:gd name="connsiteY4" fmla="*/ 0 h 10600"/>
                <a:gd name="connsiteX5" fmla="*/ 45053 w 42403"/>
                <a:gd name="connsiteY5" fmla="*/ 5300 h 10600"/>
                <a:gd name="connsiteX6" fmla="*/ 3975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53" y="0"/>
                  </a:lnTo>
                  <a:cubicBezTo>
                    <a:pt x="42668" y="0"/>
                    <a:pt x="45053" y="2385"/>
                    <a:pt x="45053" y="5300"/>
                  </a:cubicBezTo>
                  <a:cubicBezTo>
                    <a:pt x="45053" y="8216"/>
                    <a:pt x="42721" y="10601"/>
                    <a:pt x="3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C66B76AA-2112-499C-B9B9-6FDE1C8B2CDF}"/>
                </a:ext>
              </a:extLst>
            </p:cNvPr>
            <p:cNvSpPr/>
            <p:nvPr/>
          </p:nvSpPr>
          <p:spPr>
            <a:xfrm>
              <a:off x="3246672" y="5872212"/>
              <a:ext cx="42403" cy="10601"/>
            </a:xfrm>
            <a:custGeom>
              <a:avLst/>
              <a:gdLst>
                <a:gd name="connsiteX0" fmla="*/ 3975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53 w 42403"/>
                <a:gd name="connsiteY4" fmla="*/ 0 h 10600"/>
                <a:gd name="connsiteX5" fmla="*/ 45053 w 42403"/>
                <a:gd name="connsiteY5" fmla="*/ 5300 h 10600"/>
                <a:gd name="connsiteX6" fmla="*/ 3975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53" y="0"/>
                  </a:lnTo>
                  <a:cubicBezTo>
                    <a:pt x="42668" y="0"/>
                    <a:pt x="45053" y="2385"/>
                    <a:pt x="45053" y="5300"/>
                  </a:cubicBezTo>
                  <a:cubicBezTo>
                    <a:pt x="45053" y="8216"/>
                    <a:pt x="42721" y="10601"/>
                    <a:pt x="3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63577B0D-F986-41F9-87C9-248353CAB576}"/>
                </a:ext>
              </a:extLst>
            </p:cNvPr>
            <p:cNvSpPr/>
            <p:nvPr/>
          </p:nvSpPr>
          <p:spPr>
            <a:xfrm>
              <a:off x="3246672" y="5842106"/>
              <a:ext cx="42403" cy="10601"/>
            </a:xfrm>
            <a:custGeom>
              <a:avLst/>
              <a:gdLst>
                <a:gd name="connsiteX0" fmla="*/ 3975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753 w 42403"/>
                <a:gd name="connsiteY4" fmla="*/ 0 h 10600"/>
                <a:gd name="connsiteX5" fmla="*/ 45053 w 42403"/>
                <a:gd name="connsiteY5" fmla="*/ 5300 h 10600"/>
                <a:gd name="connsiteX6" fmla="*/ 3975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7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753" y="0"/>
                  </a:lnTo>
                  <a:cubicBezTo>
                    <a:pt x="42668" y="0"/>
                    <a:pt x="45053" y="2385"/>
                    <a:pt x="45053" y="5300"/>
                  </a:cubicBezTo>
                  <a:cubicBezTo>
                    <a:pt x="45053" y="8216"/>
                    <a:pt x="42721" y="10601"/>
                    <a:pt x="39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C2FEE2BD-EE95-4AC8-AB41-6067CF0FAA31}"/>
              </a:ext>
            </a:extLst>
          </p:cNvPr>
          <p:cNvGrpSpPr/>
          <p:nvPr/>
        </p:nvGrpSpPr>
        <p:grpSpPr>
          <a:xfrm>
            <a:off x="4270442" y="5721488"/>
            <a:ext cx="461770" cy="459716"/>
            <a:chOff x="4310513" y="5761381"/>
            <a:chExt cx="381628" cy="379931"/>
          </a:xfrm>
        </p:grpSpPr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FA85A728-C7B4-49E0-8374-A5F785B45B2F}"/>
                </a:ext>
              </a:extLst>
            </p:cNvPr>
            <p:cNvSpPr/>
            <p:nvPr/>
          </p:nvSpPr>
          <p:spPr>
            <a:xfrm>
              <a:off x="4310513" y="5761381"/>
              <a:ext cx="381628" cy="360426"/>
            </a:xfrm>
            <a:custGeom>
              <a:avLst/>
              <a:gdLst>
                <a:gd name="connsiteX0" fmla="*/ 385391 w 381627"/>
                <a:gd name="connsiteY0" fmla="*/ 363977 h 360426"/>
                <a:gd name="connsiteX1" fmla="*/ 0 w 381627"/>
                <a:gd name="connsiteY1" fmla="*/ 363977 h 360426"/>
                <a:gd name="connsiteX2" fmla="*/ 0 w 381627"/>
                <a:gd name="connsiteY2" fmla="*/ 24276 h 360426"/>
                <a:gd name="connsiteX3" fmla="*/ 24276 w 381627"/>
                <a:gd name="connsiteY3" fmla="*/ 0 h 360426"/>
                <a:gd name="connsiteX4" fmla="*/ 361115 w 381627"/>
                <a:gd name="connsiteY4" fmla="*/ 0 h 360426"/>
                <a:gd name="connsiteX5" fmla="*/ 385391 w 381627"/>
                <a:gd name="connsiteY5" fmla="*/ 24276 h 360426"/>
                <a:gd name="connsiteX6" fmla="*/ 385391 w 381627"/>
                <a:gd name="connsiteY6" fmla="*/ 363977 h 360426"/>
                <a:gd name="connsiteX7" fmla="*/ 10601 w 381627"/>
                <a:gd name="connsiteY7" fmla="*/ 353377 h 360426"/>
                <a:gd name="connsiteX8" fmla="*/ 374790 w 381627"/>
                <a:gd name="connsiteY8" fmla="*/ 353377 h 360426"/>
                <a:gd name="connsiteX9" fmla="*/ 374790 w 381627"/>
                <a:gd name="connsiteY9" fmla="*/ 24276 h 360426"/>
                <a:gd name="connsiteX10" fmla="*/ 361115 w 381627"/>
                <a:gd name="connsiteY10" fmla="*/ 10601 h 360426"/>
                <a:gd name="connsiteX11" fmla="*/ 24276 w 381627"/>
                <a:gd name="connsiteY11" fmla="*/ 10601 h 360426"/>
                <a:gd name="connsiteX12" fmla="*/ 10601 w 381627"/>
                <a:gd name="connsiteY12" fmla="*/ 24276 h 360426"/>
                <a:gd name="connsiteX13" fmla="*/ 10601 w 381627"/>
                <a:gd name="connsiteY13" fmla="*/ 353377 h 36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360426">
                  <a:moveTo>
                    <a:pt x="385391" y="363977"/>
                  </a:moveTo>
                  <a:lnTo>
                    <a:pt x="0" y="363977"/>
                  </a:lnTo>
                  <a:lnTo>
                    <a:pt x="0" y="24276"/>
                  </a:lnTo>
                  <a:cubicBezTo>
                    <a:pt x="0" y="10866"/>
                    <a:pt x="10866" y="0"/>
                    <a:pt x="24276" y="0"/>
                  </a:cubicBezTo>
                  <a:lnTo>
                    <a:pt x="361115" y="0"/>
                  </a:lnTo>
                  <a:cubicBezTo>
                    <a:pt x="374472" y="0"/>
                    <a:pt x="385391" y="10866"/>
                    <a:pt x="385391" y="24276"/>
                  </a:cubicBezTo>
                  <a:lnTo>
                    <a:pt x="385391" y="363977"/>
                  </a:lnTo>
                  <a:close/>
                  <a:moveTo>
                    <a:pt x="10601" y="353377"/>
                  </a:moveTo>
                  <a:lnTo>
                    <a:pt x="374790" y="353377"/>
                  </a:lnTo>
                  <a:lnTo>
                    <a:pt x="374790" y="24276"/>
                  </a:lnTo>
                  <a:cubicBezTo>
                    <a:pt x="374790" y="16749"/>
                    <a:pt x="368642" y="10601"/>
                    <a:pt x="361115" y="10601"/>
                  </a:cubicBezTo>
                  <a:lnTo>
                    <a:pt x="24276" y="10601"/>
                  </a:lnTo>
                  <a:cubicBezTo>
                    <a:pt x="16749" y="10601"/>
                    <a:pt x="10601" y="16749"/>
                    <a:pt x="10601" y="24276"/>
                  </a:cubicBezTo>
                  <a:lnTo>
                    <a:pt x="10601" y="35337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12766C0C-F6D8-4FBE-BE80-6147601AF454}"/>
                </a:ext>
              </a:extLst>
            </p:cNvPr>
            <p:cNvSpPr/>
            <p:nvPr/>
          </p:nvSpPr>
          <p:spPr>
            <a:xfrm>
              <a:off x="4310513" y="5816293"/>
              <a:ext cx="381628" cy="10601"/>
            </a:xfrm>
            <a:custGeom>
              <a:avLst/>
              <a:gdLst>
                <a:gd name="connsiteX0" fmla="*/ 380090 w 381627"/>
                <a:gd name="connsiteY0" fmla="*/ 10601 h 10600"/>
                <a:gd name="connsiteX1" fmla="*/ 5300 w 381627"/>
                <a:gd name="connsiteY1" fmla="*/ 10601 h 10600"/>
                <a:gd name="connsiteX2" fmla="*/ 0 w 381627"/>
                <a:gd name="connsiteY2" fmla="*/ 5300 h 10600"/>
                <a:gd name="connsiteX3" fmla="*/ 5300 w 381627"/>
                <a:gd name="connsiteY3" fmla="*/ 0 h 10600"/>
                <a:gd name="connsiteX4" fmla="*/ 380090 w 381627"/>
                <a:gd name="connsiteY4" fmla="*/ 0 h 10600"/>
                <a:gd name="connsiteX5" fmla="*/ 385391 w 381627"/>
                <a:gd name="connsiteY5" fmla="*/ 5300 h 10600"/>
                <a:gd name="connsiteX6" fmla="*/ 380090 w 38162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627" h="10600">
                  <a:moveTo>
                    <a:pt x="38009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80090" y="0"/>
                  </a:lnTo>
                  <a:cubicBezTo>
                    <a:pt x="383006" y="0"/>
                    <a:pt x="385391" y="2385"/>
                    <a:pt x="385391" y="5300"/>
                  </a:cubicBezTo>
                  <a:cubicBezTo>
                    <a:pt x="385391" y="8216"/>
                    <a:pt x="383059" y="10601"/>
                    <a:pt x="38009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48EE7EBF-4DB7-4EBD-83CA-ACFD5C1E18B7}"/>
                </a:ext>
              </a:extLst>
            </p:cNvPr>
            <p:cNvSpPr/>
            <p:nvPr/>
          </p:nvSpPr>
          <p:spPr>
            <a:xfrm>
              <a:off x="4338022" y="5788890"/>
              <a:ext cx="95407" cy="10601"/>
            </a:xfrm>
            <a:custGeom>
              <a:avLst/>
              <a:gdLst>
                <a:gd name="connsiteX0" fmla="*/ 93022 w 95406"/>
                <a:gd name="connsiteY0" fmla="*/ 10601 h 10600"/>
                <a:gd name="connsiteX1" fmla="*/ 5300 w 95406"/>
                <a:gd name="connsiteY1" fmla="*/ 10601 h 10600"/>
                <a:gd name="connsiteX2" fmla="*/ 0 w 95406"/>
                <a:gd name="connsiteY2" fmla="*/ 5300 h 10600"/>
                <a:gd name="connsiteX3" fmla="*/ 5300 w 95406"/>
                <a:gd name="connsiteY3" fmla="*/ 0 h 10600"/>
                <a:gd name="connsiteX4" fmla="*/ 93022 w 95406"/>
                <a:gd name="connsiteY4" fmla="*/ 0 h 10600"/>
                <a:gd name="connsiteX5" fmla="*/ 98322 w 95406"/>
                <a:gd name="connsiteY5" fmla="*/ 5300 h 10600"/>
                <a:gd name="connsiteX6" fmla="*/ 93022 w 954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06" h="10600">
                  <a:moveTo>
                    <a:pt x="9302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3022" y="0"/>
                  </a:lnTo>
                  <a:cubicBezTo>
                    <a:pt x="95937" y="0"/>
                    <a:pt x="98322" y="2385"/>
                    <a:pt x="98322" y="5300"/>
                  </a:cubicBezTo>
                  <a:cubicBezTo>
                    <a:pt x="98322" y="8216"/>
                    <a:pt x="95990" y="10601"/>
                    <a:pt x="9302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752DFD06-97F0-4EB8-A22B-C8860EC1BC11}"/>
                </a:ext>
              </a:extLst>
            </p:cNvPr>
            <p:cNvSpPr/>
            <p:nvPr/>
          </p:nvSpPr>
          <p:spPr>
            <a:xfrm>
              <a:off x="4440160" y="5788890"/>
              <a:ext cx="15901" cy="10601"/>
            </a:xfrm>
            <a:custGeom>
              <a:avLst/>
              <a:gdLst>
                <a:gd name="connsiteX0" fmla="*/ 12244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2244 w 15901"/>
                <a:gd name="connsiteY4" fmla="*/ 0 h 10600"/>
                <a:gd name="connsiteX5" fmla="*/ 17544 w 15901"/>
                <a:gd name="connsiteY5" fmla="*/ 5300 h 10600"/>
                <a:gd name="connsiteX6" fmla="*/ 12244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224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244" y="0"/>
                  </a:lnTo>
                  <a:cubicBezTo>
                    <a:pt x="15159" y="0"/>
                    <a:pt x="17544" y="2385"/>
                    <a:pt x="17544" y="5300"/>
                  </a:cubicBezTo>
                  <a:cubicBezTo>
                    <a:pt x="17544" y="8216"/>
                    <a:pt x="15159" y="10601"/>
                    <a:pt x="1224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CF1203E6-7AF0-404B-B3E8-DB698245AB99}"/>
                </a:ext>
              </a:extLst>
            </p:cNvPr>
            <p:cNvSpPr/>
            <p:nvPr/>
          </p:nvSpPr>
          <p:spPr>
            <a:xfrm>
              <a:off x="4462157" y="5788890"/>
              <a:ext cx="63605" cy="10601"/>
            </a:xfrm>
            <a:custGeom>
              <a:avLst/>
              <a:gdLst>
                <a:gd name="connsiteX0" fmla="*/ 58463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58463 w 63604"/>
                <a:gd name="connsiteY4" fmla="*/ 0 h 10600"/>
                <a:gd name="connsiteX5" fmla="*/ 63764 w 63604"/>
                <a:gd name="connsiteY5" fmla="*/ 5300 h 10600"/>
                <a:gd name="connsiteX6" fmla="*/ 58463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5846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8463" y="0"/>
                  </a:lnTo>
                  <a:cubicBezTo>
                    <a:pt x="61379" y="0"/>
                    <a:pt x="63764" y="2385"/>
                    <a:pt x="63764" y="5300"/>
                  </a:cubicBezTo>
                  <a:cubicBezTo>
                    <a:pt x="63764" y="8216"/>
                    <a:pt x="61379" y="10601"/>
                    <a:pt x="58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D7D86AD1-925E-42C7-9631-4041A24858FA}"/>
                </a:ext>
              </a:extLst>
            </p:cNvPr>
            <p:cNvSpPr/>
            <p:nvPr/>
          </p:nvSpPr>
          <p:spPr>
            <a:xfrm>
              <a:off x="4590532" y="5776540"/>
              <a:ext cx="31802" cy="31802"/>
            </a:xfrm>
            <a:custGeom>
              <a:avLst/>
              <a:gdLst>
                <a:gd name="connsiteX0" fmla="*/ 17703 w 31802"/>
                <a:gd name="connsiteY0" fmla="*/ 35407 h 31802"/>
                <a:gd name="connsiteX1" fmla="*/ 0 w 31802"/>
                <a:gd name="connsiteY1" fmla="*/ 17703 h 31802"/>
                <a:gd name="connsiteX2" fmla="*/ 17703 w 31802"/>
                <a:gd name="connsiteY2" fmla="*/ 0 h 31802"/>
                <a:gd name="connsiteX3" fmla="*/ 35407 w 31802"/>
                <a:gd name="connsiteY3" fmla="*/ 17703 h 31802"/>
                <a:gd name="connsiteX4" fmla="*/ 17703 w 31802"/>
                <a:gd name="connsiteY4" fmla="*/ 35407 h 31802"/>
                <a:gd name="connsiteX5" fmla="*/ 17703 w 31802"/>
                <a:gd name="connsiteY5" fmla="*/ 10548 h 31802"/>
                <a:gd name="connsiteX6" fmla="*/ 10601 w 31802"/>
                <a:gd name="connsiteY6" fmla="*/ 17650 h 31802"/>
                <a:gd name="connsiteX7" fmla="*/ 17703 w 31802"/>
                <a:gd name="connsiteY7" fmla="*/ 24753 h 31802"/>
                <a:gd name="connsiteX8" fmla="*/ 24806 w 31802"/>
                <a:gd name="connsiteY8" fmla="*/ 17650 h 31802"/>
                <a:gd name="connsiteX9" fmla="*/ 17703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7703" y="35407"/>
                  </a:moveTo>
                  <a:cubicBezTo>
                    <a:pt x="7951" y="35407"/>
                    <a:pt x="0" y="27456"/>
                    <a:pt x="0" y="17703"/>
                  </a:cubicBezTo>
                  <a:cubicBezTo>
                    <a:pt x="0" y="7951"/>
                    <a:pt x="7951" y="0"/>
                    <a:pt x="17703" y="0"/>
                  </a:cubicBezTo>
                  <a:cubicBezTo>
                    <a:pt x="27456" y="0"/>
                    <a:pt x="35407" y="7951"/>
                    <a:pt x="35407" y="17703"/>
                  </a:cubicBezTo>
                  <a:cubicBezTo>
                    <a:pt x="35407" y="27456"/>
                    <a:pt x="27456" y="35407"/>
                    <a:pt x="17703" y="35407"/>
                  </a:cubicBezTo>
                  <a:close/>
                  <a:moveTo>
                    <a:pt x="17703" y="10548"/>
                  </a:moveTo>
                  <a:cubicBezTo>
                    <a:pt x="13781" y="10548"/>
                    <a:pt x="10601" y="13728"/>
                    <a:pt x="10601" y="17650"/>
                  </a:cubicBezTo>
                  <a:cubicBezTo>
                    <a:pt x="10601" y="21573"/>
                    <a:pt x="13781" y="24753"/>
                    <a:pt x="17703" y="24753"/>
                  </a:cubicBezTo>
                  <a:cubicBezTo>
                    <a:pt x="21626" y="24753"/>
                    <a:pt x="24806" y="21573"/>
                    <a:pt x="24806" y="17650"/>
                  </a:cubicBezTo>
                  <a:cubicBezTo>
                    <a:pt x="24806" y="13728"/>
                    <a:pt x="21626" y="10548"/>
                    <a:pt x="17703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2382D336-AA26-4A13-9F24-CE9DB5A7A300}"/>
                </a:ext>
              </a:extLst>
            </p:cNvPr>
            <p:cNvSpPr/>
            <p:nvPr/>
          </p:nvSpPr>
          <p:spPr>
            <a:xfrm>
              <a:off x="4636062" y="5776540"/>
              <a:ext cx="31802" cy="31802"/>
            </a:xfrm>
            <a:custGeom>
              <a:avLst/>
              <a:gdLst>
                <a:gd name="connsiteX0" fmla="*/ 17703 w 31802"/>
                <a:gd name="connsiteY0" fmla="*/ 35407 h 31802"/>
                <a:gd name="connsiteX1" fmla="*/ 0 w 31802"/>
                <a:gd name="connsiteY1" fmla="*/ 17703 h 31802"/>
                <a:gd name="connsiteX2" fmla="*/ 17703 w 31802"/>
                <a:gd name="connsiteY2" fmla="*/ 0 h 31802"/>
                <a:gd name="connsiteX3" fmla="*/ 35407 w 31802"/>
                <a:gd name="connsiteY3" fmla="*/ 17703 h 31802"/>
                <a:gd name="connsiteX4" fmla="*/ 17703 w 31802"/>
                <a:gd name="connsiteY4" fmla="*/ 35407 h 31802"/>
                <a:gd name="connsiteX5" fmla="*/ 17703 w 31802"/>
                <a:gd name="connsiteY5" fmla="*/ 10548 h 31802"/>
                <a:gd name="connsiteX6" fmla="*/ 10601 w 31802"/>
                <a:gd name="connsiteY6" fmla="*/ 17650 h 31802"/>
                <a:gd name="connsiteX7" fmla="*/ 17703 w 31802"/>
                <a:gd name="connsiteY7" fmla="*/ 24753 h 31802"/>
                <a:gd name="connsiteX8" fmla="*/ 24806 w 31802"/>
                <a:gd name="connsiteY8" fmla="*/ 17650 h 31802"/>
                <a:gd name="connsiteX9" fmla="*/ 17703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7703" y="35407"/>
                  </a:moveTo>
                  <a:cubicBezTo>
                    <a:pt x="7951" y="35407"/>
                    <a:pt x="0" y="27456"/>
                    <a:pt x="0" y="17703"/>
                  </a:cubicBezTo>
                  <a:cubicBezTo>
                    <a:pt x="0" y="7951"/>
                    <a:pt x="7951" y="0"/>
                    <a:pt x="17703" y="0"/>
                  </a:cubicBezTo>
                  <a:cubicBezTo>
                    <a:pt x="27456" y="0"/>
                    <a:pt x="35407" y="7951"/>
                    <a:pt x="35407" y="17703"/>
                  </a:cubicBezTo>
                  <a:cubicBezTo>
                    <a:pt x="35407" y="27456"/>
                    <a:pt x="27509" y="35407"/>
                    <a:pt x="17703" y="35407"/>
                  </a:cubicBezTo>
                  <a:close/>
                  <a:moveTo>
                    <a:pt x="17703" y="10548"/>
                  </a:moveTo>
                  <a:cubicBezTo>
                    <a:pt x="13781" y="10548"/>
                    <a:pt x="10601" y="13728"/>
                    <a:pt x="10601" y="17650"/>
                  </a:cubicBezTo>
                  <a:cubicBezTo>
                    <a:pt x="10601" y="21573"/>
                    <a:pt x="13781" y="24753"/>
                    <a:pt x="17703" y="24753"/>
                  </a:cubicBezTo>
                  <a:cubicBezTo>
                    <a:pt x="21626" y="24753"/>
                    <a:pt x="24806" y="21573"/>
                    <a:pt x="24806" y="17650"/>
                  </a:cubicBezTo>
                  <a:cubicBezTo>
                    <a:pt x="24806" y="13728"/>
                    <a:pt x="21626" y="10548"/>
                    <a:pt x="17703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F9763FDB-6F98-4E6D-9E4B-FF99454C82B4}"/>
                </a:ext>
              </a:extLst>
            </p:cNvPr>
            <p:cNvSpPr/>
            <p:nvPr/>
          </p:nvSpPr>
          <p:spPr>
            <a:xfrm>
              <a:off x="4431679" y="5882548"/>
              <a:ext cx="143110" cy="143110"/>
            </a:xfrm>
            <a:custGeom>
              <a:avLst/>
              <a:gdLst>
                <a:gd name="connsiteX0" fmla="*/ 71555 w 143110"/>
                <a:gd name="connsiteY0" fmla="*/ 143110 h 143110"/>
                <a:gd name="connsiteX1" fmla="*/ 0 w 143110"/>
                <a:gd name="connsiteY1" fmla="*/ 71555 h 143110"/>
                <a:gd name="connsiteX2" fmla="*/ 71555 w 143110"/>
                <a:gd name="connsiteY2" fmla="*/ 0 h 143110"/>
                <a:gd name="connsiteX3" fmla="*/ 143110 w 143110"/>
                <a:gd name="connsiteY3" fmla="*/ 71555 h 143110"/>
                <a:gd name="connsiteX4" fmla="*/ 71555 w 143110"/>
                <a:gd name="connsiteY4" fmla="*/ 143110 h 143110"/>
                <a:gd name="connsiteX5" fmla="*/ 71555 w 143110"/>
                <a:gd name="connsiteY5" fmla="*/ 10601 h 143110"/>
                <a:gd name="connsiteX6" fmla="*/ 10601 w 143110"/>
                <a:gd name="connsiteY6" fmla="*/ 71555 h 143110"/>
                <a:gd name="connsiteX7" fmla="*/ 71555 w 143110"/>
                <a:gd name="connsiteY7" fmla="*/ 132510 h 143110"/>
                <a:gd name="connsiteX8" fmla="*/ 132510 w 143110"/>
                <a:gd name="connsiteY8" fmla="*/ 71555 h 143110"/>
                <a:gd name="connsiteX9" fmla="*/ 71555 w 143110"/>
                <a:gd name="connsiteY9" fmla="*/ 10601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0" h="143110">
                  <a:moveTo>
                    <a:pt x="71555" y="143110"/>
                  </a:moveTo>
                  <a:cubicBezTo>
                    <a:pt x="32120" y="143110"/>
                    <a:pt x="0" y="110990"/>
                    <a:pt x="0" y="71555"/>
                  </a:cubicBezTo>
                  <a:cubicBezTo>
                    <a:pt x="0" y="32120"/>
                    <a:pt x="32120" y="0"/>
                    <a:pt x="71555" y="0"/>
                  </a:cubicBezTo>
                  <a:cubicBezTo>
                    <a:pt x="110990" y="0"/>
                    <a:pt x="143110" y="32120"/>
                    <a:pt x="143110" y="71555"/>
                  </a:cubicBezTo>
                  <a:cubicBezTo>
                    <a:pt x="143110" y="110990"/>
                    <a:pt x="110990" y="143110"/>
                    <a:pt x="71555" y="143110"/>
                  </a:cubicBezTo>
                  <a:close/>
                  <a:moveTo>
                    <a:pt x="71555" y="10601"/>
                  </a:moveTo>
                  <a:cubicBezTo>
                    <a:pt x="37951" y="10601"/>
                    <a:pt x="10601" y="37951"/>
                    <a:pt x="10601" y="71555"/>
                  </a:cubicBezTo>
                  <a:cubicBezTo>
                    <a:pt x="10601" y="105160"/>
                    <a:pt x="37951" y="132510"/>
                    <a:pt x="71555" y="132510"/>
                  </a:cubicBezTo>
                  <a:cubicBezTo>
                    <a:pt x="105160" y="132510"/>
                    <a:pt x="132510" y="105160"/>
                    <a:pt x="132510" y="71555"/>
                  </a:cubicBezTo>
                  <a:cubicBezTo>
                    <a:pt x="132510" y="37951"/>
                    <a:pt x="105160" y="10601"/>
                    <a:pt x="7155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74925C4-E119-4623-8F43-361DEECEA72F}"/>
                </a:ext>
              </a:extLst>
            </p:cNvPr>
            <p:cNvSpPr/>
            <p:nvPr/>
          </p:nvSpPr>
          <p:spPr>
            <a:xfrm>
              <a:off x="4405389" y="5856257"/>
              <a:ext cx="190814" cy="190814"/>
            </a:xfrm>
            <a:custGeom>
              <a:avLst/>
              <a:gdLst>
                <a:gd name="connsiteX0" fmla="*/ 97845 w 190813"/>
                <a:gd name="connsiteY0" fmla="*/ 195690 h 190813"/>
                <a:gd name="connsiteX1" fmla="*/ 0 w 190813"/>
                <a:gd name="connsiteY1" fmla="*/ 97845 h 190813"/>
                <a:gd name="connsiteX2" fmla="*/ 97845 w 190813"/>
                <a:gd name="connsiteY2" fmla="*/ 0 h 190813"/>
                <a:gd name="connsiteX3" fmla="*/ 195690 w 190813"/>
                <a:gd name="connsiteY3" fmla="*/ 97845 h 190813"/>
                <a:gd name="connsiteX4" fmla="*/ 97845 w 190813"/>
                <a:gd name="connsiteY4" fmla="*/ 195690 h 190813"/>
                <a:gd name="connsiteX5" fmla="*/ 97845 w 190813"/>
                <a:gd name="connsiteY5" fmla="*/ 10601 h 190813"/>
                <a:gd name="connsiteX6" fmla="*/ 10601 w 190813"/>
                <a:gd name="connsiteY6" fmla="*/ 97845 h 190813"/>
                <a:gd name="connsiteX7" fmla="*/ 97845 w 190813"/>
                <a:gd name="connsiteY7" fmla="*/ 185090 h 190813"/>
                <a:gd name="connsiteX8" fmla="*/ 185090 w 190813"/>
                <a:gd name="connsiteY8" fmla="*/ 97845 h 190813"/>
                <a:gd name="connsiteX9" fmla="*/ 97845 w 190813"/>
                <a:gd name="connsiteY9" fmla="*/ 10601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813" h="190813">
                  <a:moveTo>
                    <a:pt x="97845" y="195690"/>
                  </a:moveTo>
                  <a:cubicBezTo>
                    <a:pt x="43887" y="195690"/>
                    <a:pt x="0" y="151803"/>
                    <a:pt x="0" y="97845"/>
                  </a:cubicBezTo>
                  <a:cubicBezTo>
                    <a:pt x="0" y="43887"/>
                    <a:pt x="43887" y="0"/>
                    <a:pt x="97845" y="0"/>
                  </a:cubicBezTo>
                  <a:cubicBezTo>
                    <a:pt x="151803" y="0"/>
                    <a:pt x="195690" y="43887"/>
                    <a:pt x="195690" y="97845"/>
                  </a:cubicBezTo>
                  <a:cubicBezTo>
                    <a:pt x="195690" y="151803"/>
                    <a:pt x="151803" y="195690"/>
                    <a:pt x="97845" y="195690"/>
                  </a:cubicBezTo>
                  <a:close/>
                  <a:moveTo>
                    <a:pt x="97845" y="10601"/>
                  </a:moveTo>
                  <a:cubicBezTo>
                    <a:pt x="49718" y="10601"/>
                    <a:pt x="10601" y="49771"/>
                    <a:pt x="10601" y="97845"/>
                  </a:cubicBezTo>
                  <a:cubicBezTo>
                    <a:pt x="10601" y="145920"/>
                    <a:pt x="49771" y="185090"/>
                    <a:pt x="97845" y="185090"/>
                  </a:cubicBezTo>
                  <a:cubicBezTo>
                    <a:pt x="145973" y="185090"/>
                    <a:pt x="185090" y="145920"/>
                    <a:pt x="185090" y="97845"/>
                  </a:cubicBezTo>
                  <a:cubicBezTo>
                    <a:pt x="185090" y="49771"/>
                    <a:pt x="145973" y="10601"/>
                    <a:pt x="978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AB0E34D1-F7CB-4F7C-983E-384A7D9A7A1B}"/>
                </a:ext>
              </a:extLst>
            </p:cNvPr>
            <p:cNvSpPr/>
            <p:nvPr/>
          </p:nvSpPr>
          <p:spPr>
            <a:xfrm>
              <a:off x="4431634" y="5934960"/>
              <a:ext cx="137810" cy="37103"/>
            </a:xfrm>
            <a:custGeom>
              <a:avLst/>
              <a:gdLst>
                <a:gd name="connsiteX0" fmla="*/ 81513 w 137810"/>
                <a:gd name="connsiteY0" fmla="*/ 37694 h 37102"/>
                <a:gd name="connsiteX1" fmla="*/ 47060 w 137810"/>
                <a:gd name="connsiteY1" fmla="*/ 29531 h 37102"/>
                <a:gd name="connsiteX2" fmla="*/ 6936 w 137810"/>
                <a:gd name="connsiteY2" fmla="*/ 24178 h 37102"/>
                <a:gd name="connsiteX3" fmla="*/ 258 w 137810"/>
                <a:gd name="connsiteY3" fmla="*/ 20732 h 37102"/>
                <a:gd name="connsiteX4" fmla="*/ 3703 w 137810"/>
                <a:gd name="connsiteY4" fmla="*/ 14054 h 37102"/>
                <a:gd name="connsiteX5" fmla="*/ 51884 w 137810"/>
                <a:gd name="connsiteY5" fmla="*/ 20096 h 37102"/>
                <a:gd name="connsiteX6" fmla="*/ 131919 w 137810"/>
                <a:gd name="connsiteY6" fmla="*/ 2393 h 37102"/>
                <a:gd name="connsiteX7" fmla="*/ 139234 w 137810"/>
                <a:gd name="connsiteY7" fmla="*/ 856 h 37102"/>
                <a:gd name="connsiteX8" fmla="*/ 140771 w 137810"/>
                <a:gd name="connsiteY8" fmla="*/ 8171 h 37102"/>
                <a:gd name="connsiteX9" fmla="*/ 81513 w 137810"/>
                <a:gd name="connsiteY9" fmla="*/ 3769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7810" h="37102">
                  <a:moveTo>
                    <a:pt x="81513" y="37694"/>
                  </a:moveTo>
                  <a:cubicBezTo>
                    <a:pt x="69746" y="37694"/>
                    <a:pt x="57820" y="35097"/>
                    <a:pt x="47060" y="29531"/>
                  </a:cubicBezTo>
                  <a:cubicBezTo>
                    <a:pt x="25488" y="18453"/>
                    <a:pt x="7095" y="24125"/>
                    <a:pt x="6936" y="24178"/>
                  </a:cubicBezTo>
                  <a:cubicBezTo>
                    <a:pt x="4127" y="25079"/>
                    <a:pt x="1159" y="23542"/>
                    <a:pt x="258" y="20732"/>
                  </a:cubicBezTo>
                  <a:cubicBezTo>
                    <a:pt x="-643" y="17923"/>
                    <a:pt x="894" y="14955"/>
                    <a:pt x="3703" y="14054"/>
                  </a:cubicBezTo>
                  <a:cubicBezTo>
                    <a:pt x="4604" y="13736"/>
                    <a:pt x="26495" y="7005"/>
                    <a:pt x="51884" y="20096"/>
                  </a:cubicBezTo>
                  <a:cubicBezTo>
                    <a:pt x="82520" y="35891"/>
                    <a:pt x="118032" y="23701"/>
                    <a:pt x="131919" y="2393"/>
                  </a:cubicBezTo>
                  <a:cubicBezTo>
                    <a:pt x="133509" y="-45"/>
                    <a:pt x="136796" y="-734"/>
                    <a:pt x="139234" y="856"/>
                  </a:cubicBezTo>
                  <a:cubicBezTo>
                    <a:pt x="141672" y="2446"/>
                    <a:pt x="142361" y="5732"/>
                    <a:pt x="140771" y="8171"/>
                  </a:cubicBezTo>
                  <a:cubicBezTo>
                    <a:pt x="128527" y="27093"/>
                    <a:pt x="105258" y="37694"/>
                    <a:pt x="81513" y="3769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05D7CD1B-7FA6-485A-A5F3-8F9857AE8F1D}"/>
                </a:ext>
              </a:extLst>
            </p:cNvPr>
            <p:cNvSpPr/>
            <p:nvPr/>
          </p:nvSpPr>
          <p:spPr>
            <a:xfrm>
              <a:off x="4626681" y="5912919"/>
              <a:ext cx="15901" cy="15901"/>
            </a:xfrm>
            <a:custGeom>
              <a:avLst/>
              <a:gdLst>
                <a:gd name="connsiteX0" fmla="*/ 0 w 15901"/>
                <a:gd name="connsiteY0" fmla="*/ 0 h 15901"/>
                <a:gd name="connsiteX1" fmla="*/ 18180 w 15901"/>
                <a:gd name="connsiteY1" fmla="*/ 0 h 15901"/>
                <a:gd name="connsiteX2" fmla="*/ 18180 w 15901"/>
                <a:gd name="connsiteY2" fmla="*/ 18180 h 15901"/>
                <a:gd name="connsiteX3" fmla="*/ 0 w 15901"/>
                <a:gd name="connsiteY3" fmla="*/ 1818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01" h="15901">
                  <a:moveTo>
                    <a:pt x="0" y="0"/>
                  </a:moveTo>
                  <a:lnTo>
                    <a:pt x="18180" y="0"/>
                  </a:lnTo>
                  <a:lnTo>
                    <a:pt x="18180" y="18180"/>
                  </a:lnTo>
                  <a:lnTo>
                    <a:pt x="0" y="1818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F0842A7-6FC6-4437-A2A3-E671BCFD8E5A}"/>
                </a:ext>
              </a:extLst>
            </p:cNvPr>
            <p:cNvSpPr/>
            <p:nvPr/>
          </p:nvSpPr>
          <p:spPr>
            <a:xfrm>
              <a:off x="4626681" y="5945834"/>
              <a:ext cx="15901" cy="15901"/>
            </a:xfrm>
            <a:custGeom>
              <a:avLst/>
              <a:gdLst>
                <a:gd name="connsiteX0" fmla="*/ 0 w 15901"/>
                <a:gd name="connsiteY0" fmla="*/ 0 h 15901"/>
                <a:gd name="connsiteX1" fmla="*/ 18180 w 15901"/>
                <a:gd name="connsiteY1" fmla="*/ 0 h 15901"/>
                <a:gd name="connsiteX2" fmla="*/ 18180 w 15901"/>
                <a:gd name="connsiteY2" fmla="*/ 18180 h 15901"/>
                <a:gd name="connsiteX3" fmla="*/ 0 w 15901"/>
                <a:gd name="connsiteY3" fmla="*/ 1818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01" h="15901">
                  <a:moveTo>
                    <a:pt x="0" y="0"/>
                  </a:moveTo>
                  <a:lnTo>
                    <a:pt x="18180" y="0"/>
                  </a:lnTo>
                  <a:lnTo>
                    <a:pt x="18180" y="18180"/>
                  </a:lnTo>
                  <a:lnTo>
                    <a:pt x="0" y="1818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AD1B912-C17D-4AA6-B10D-1182352CD0FD}"/>
                </a:ext>
              </a:extLst>
            </p:cNvPr>
            <p:cNvSpPr/>
            <p:nvPr/>
          </p:nvSpPr>
          <p:spPr>
            <a:xfrm>
              <a:off x="4626681" y="5978697"/>
              <a:ext cx="15901" cy="15901"/>
            </a:xfrm>
            <a:custGeom>
              <a:avLst/>
              <a:gdLst>
                <a:gd name="connsiteX0" fmla="*/ 0 w 15901"/>
                <a:gd name="connsiteY0" fmla="*/ 0 h 15901"/>
                <a:gd name="connsiteX1" fmla="*/ 18180 w 15901"/>
                <a:gd name="connsiteY1" fmla="*/ 0 h 15901"/>
                <a:gd name="connsiteX2" fmla="*/ 18180 w 15901"/>
                <a:gd name="connsiteY2" fmla="*/ 18180 h 15901"/>
                <a:gd name="connsiteX3" fmla="*/ 0 w 15901"/>
                <a:gd name="connsiteY3" fmla="*/ 1818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01" h="15901">
                  <a:moveTo>
                    <a:pt x="0" y="0"/>
                  </a:moveTo>
                  <a:lnTo>
                    <a:pt x="18180" y="0"/>
                  </a:lnTo>
                  <a:lnTo>
                    <a:pt x="18180" y="18180"/>
                  </a:lnTo>
                  <a:lnTo>
                    <a:pt x="0" y="1818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15961249-7824-44CF-9586-5C360DE870DD}"/>
                </a:ext>
              </a:extLst>
            </p:cNvPr>
            <p:cNvSpPr/>
            <p:nvPr/>
          </p:nvSpPr>
          <p:spPr>
            <a:xfrm>
              <a:off x="4335000" y="6114810"/>
              <a:ext cx="68905" cy="26502"/>
            </a:xfrm>
            <a:custGeom>
              <a:avLst/>
              <a:gdLst>
                <a:gd name="connsiteX0" fmla="*/ 71449 w 68905"/>
                <a:gd name="connsiteY0" fmla="*/ 30212 h 26501"/>
                <a:gd name="connsiteX1" fmla="*/ 0 w 68905"/>
                <a:gd name="connsiteY1" fmla="*/ 30212 h 26501"/>
                <a:gd name="connsiteX2" fmla="*/ 0 w 68905"/>
                <a:gd name="connsiteY2" fmla="*/ 0 h 26501"/>
                <a:gd name="connsiteX3" fmla="*/ 71449 w 68905"/>
                <a:gd name="connsiteY3" fmla="*/ 0 h 26501"/>
                <a:gd name="connsiteX4" fmla="*/ 71449 w 68905"/>
                <a:gd name="connsiteY4" fmla="*/ 30212 h 26501"/>
                <a:gd name="connsiteX5" fmla="*/ 10601 w 68905"/>
                <a:gd name="connsiteY5" fmla="*/ 19611 h 26501"/>
                <a:gd name="connsiteX6" fmla="*/ 60848 w 68905"/>
                <a:gd name="connsiteY6" fmla="*/ 19611 h 26501"/>
                <a:gd name="connsiteX7" fmla="*/ 60848 w 68905"/>
                <a:gd name="connsiteY7" fmla="*/ 10601 h 26501"/>
                <a:gd name="connsiteX8" fmla="*/ 10601 w 68905"/>
                <a:gd name="connsiteY8" fmla="*/ 10601 h 26501"/>
                <a:gd name="connsiteX9" fmla="*/ 10601 w 68905"/>
                <a:gd name="connsiteY9" fmla="*/ 1961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26501">
                  <a:moveTo>
                    <a:pt x="71449" y="30212"/>
                  </a:moveTo>
                  <a:lnTo>
                    <a:pt x="0" y="30212"/>
                  </a:lnTo>
                  <a:lnTo>
                    <a:pt x="0" y="0"/>
                  </a:lnTo>
                  <a:lnTo>
                    <a:pt x="71449" y="0"/>
                  </a:lnTo>
                  <a:lnTo>
                    <a:pt x="71449" y="30212"/>
                  </a:lnTo>
                  <a:close/>
                  <a:moveTo>
                    <a:pt x="10601" y="19611"/>
                  </a:moveTo>
                  <a:lnTo>
                    <a:pt x="60848" y="19611"/>
                  </a:lnTo>
                  <a:lnTo>
                    <a:pt x="60848" y="10601"/>
                  </a:lnTo>
                  <a:lnTo>
                    <a:pt x="10601" y="10601"/>
                  </a:lnTo>
                  <a:lnTo>
                    <a:pt x="10601" y="1961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24B084FE-8177-410B-8022-0FEC3622DFD1}"/>
                </a:ext>
              </a:extLst>
            </p:cNvPr>
            <p:cNvSpPr/>
            <p:nvPr/>
          </p:nvSpPr>
          <p:spPr>
            <a:xfrm>
              <a:off x="4600020" y="6114810"/>
              <a:ext cx="68905" cy="26502"/>
            </a:xfrm>
            <a:custGeom>
              <a:avLst/>
              <a:gdLst>
                <a:gd name="connsiteX0" fmla="*/ 71449 w 68905"/>
                <a:gd name="connsiteY0" fmla="*/ 30212 h 26501"/>
                <a:gd name="connsiteX1" fmla="*/ 0 w 68905"/>
                <a:gd name="connsiteY1" fmla="*/ 30212 h 26501"/>
                <a:gd name="connsiteX2" fmla="*/ 0 w 68905"/>
                <a:gd name="connsiteY2" fmla="*/ 0 h 26501"/>
                <a:gd name="connsiteX3" fmla="*/ 71449 w 68905"/>
                <a:gd name="connsiteY3" fmla="*/ 0 h 26501"/>
                <a:gd name="connsiteX4" fmla="*/ 71449 w 68905"/>
                <a:gd name="connsiteY4" fmla="*/ 30212 h 26501"/>
                <a:gd name="connsiteX5" fmla="*/ 10601 w 68905"/>
                <a:gd name="connsiteY5" fmla="*/ 19611 h 26501"/>
                <a:gd name="connsiteX6" fmla="*/ 60848 w 68905"/>
                <a:gd name="connsiteY6" fmla="*/ 19611 h 26501"/>
                <a:gd name="connsiteX7" fmla="*/ 60848 w 68905"/>
                <a:gd name="connsiteY7" fmla="*/ 10601 h 26501"/>
                <a:gd name="connsiteX8" fmla="*/ 10601 w 68905"/>
                <a:gd name="connsiteY8" fmla="*/ 10601 h 26501"/>
                <a:gd name="connsiteX9" fmla="*/ 10601 w 68905"/>
                <a:gd name="connsiteY9" fmla="*/ 1961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26501">
                  <a:moveTo>
                    <a:pt x="71449" y="30212"/>
                  </a:moveTo>
                  <a:lnTo>
                    <a:pt x="0" y="30212"/>
                  </a:lnTo>
                  <a:lnTo>
                    <a:pt x="0" y="0"/>
                  </a:lnTo>
                  <a:lnTo>
                    <a:pt x="71449" y="0"/>
                  </a:lnTo>
                  <a:lnTo>
                    <a:pt x="71449" y="30212"/>
                  </a:lnTo>
                  <a:close/>
                  <a:moveTo>
                    <a:pt x="10601" y="19611"/>
                  </a:moveTo>
                  <a:lnTo>
                    <a:pt x="60848" y="19611"/>
                  </a:lnTo>
                  <a:lnTo>
                    <a:pt x="60848" y="10601"/>
                  </a:lnTo>
                  <a:lnTo>
                    <a:pt x="10601" y="10601"/>
                  </a:lnTo>
                  <a:lnTo>
                    <a:pt x="10601" y="1961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4" name="Group 793">
            <a:extLst>
              <a:ext uri="{FF2B5EF4-FFF2-40B4-BE49-F238E27FC236}">
                <a16:creationId xmlns:a16="http://schemas.microsoft.com/office/drawing/2014/main" id="{85391F18-E817-4558-B36A-AC33640887AD}"/>
              </a:ext>
            </a:extLst>
          </p:cNvPr>
          <p:cNvGrpSpPr/>
          <p:nvPr/>
        </p:nvGrpSpPr>
        <p:grpSpPr>
          <a:xfrm>
            <a:off x="5331049" y="5721840"/>
            <a:ext cx="461770" cy="461770"/>
            <a:chOff x="5371120" y="5761911"/>
            <a:chExt cx="381628" cy="381628"/>
          </a:xfrm>
        </p:grpSpPr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82FBE2B0-4FF3-4C23-A2C6-F04ECEDE408C}"/>
                </a:ext>
              </a:extLst>
            </p:cNvPr>
            <p:cNvSpPr/>
            <p:nvPr/>
          </p:nvSpPr>
          <p:spPr>
            <a:xfrm>
              <a:off x="5371120" y="5761911"/>
              <a:ext cx="381628" cy="381628"/>
            </a:xfrm>
            <a:custGeom>
              <a:avLst/>
              <a:gdLst>
                <a:gd name="connsiteX0" fmla="*/ 192139 w 381627"/>
                <a:gd name="connsiteY0" fmla="*/ 384384 h 381627"/>
                <a:gd name="connsiteX1" fmla="*/ 56290 w 381627"/>
                <a:gd name="connsiteY1" fmla="*/ 328094 h 381627"/>
                <a:gd name="connsiteX2" fmla="*/ 38322 w 381627"/>
                <a:gd name="connsiteY2" fmla="*/ 307369 h 381627"/>
                <a:gd name="connsiteX3" fmla="*/ 37315 w 381627"/>
                <a:gd name="connsiteY3" fmla="*/ 303447 h 381627"/>
                <a:gd name="connsiteX4" fmla="*/ 39382 w 381627"/>
                <a:gd name="connsiteY4" fmla="*/ 299949 h 381627"/>
                <a:gd name="connsiteX5" fmla="*/ 46802 w 381627"/>
                <a:gd name="connsiteY5" fmla="*/ 301009 h 381627"/>
                <a:gd name="connsiteX6" fmla="*/ 63764 w 381627"/>
                <a:gd name="connsiteY6" fmla="*/ 320620 h 381627"/>
                <a:gd name="connsiteX7" fmla="*/ 192139 w 381627"/>
                <a:gd name="connsiteY7" fmla="*/ 373783 h 381627"/>
                <a:gd name="connsiteX8" fmla="*/ 194895 w 381627"/>
                <a:gd name="connsiteY8" fmla="*/ 373730 h 381627"/>
                <a:gd name="connsiteX9" fmla="*/ 194948 w 381627"/>
                <a:gd name="connsiteY9" fmla="*/ 373730 h 381627"/>
                <a:gd name="connsiteX10" fmla="*/ 200249 w 381627"/>
                <a:gd name="connsiteY10" fmla="*/ 378978 h 381627"/>
                <a:gd name="connsiteX11" fmla="*/ 198764 w 381627"/>
                <a:gd name="connsiteY11" fmla="*/ 382741 h 381627"/>
                <a:gd name="connsiteX12" fmla="*/ 195054 w 381627"/>
                <a:gd name="connsiteY12" fmla="*/ 384331 h 381627"/>
                <a:gd name="connsiteX13" fmla="*/ 194577 w 381627"/>
                <a:gd name="connsiteY13" fmla="*/ 384331 h 381627"/>
                <a:gd name="connsiteX14" fmla="*/ 192139 w 381627"/>
                <a:gd name="connsiteY14" fmla="*/ 384384 h 381627"/>
                <a:gd name="connsiteX15" fmla="*/ 212546 w 381627"/>
                <a:gd name="connsiteY15" fmla="*/ 383271 h 381627"/>
                <a:gd name="connsiteX16" fmla="*/ 207298 w 381627"/>
                <a:gd name="connsiteY16" fmla="*/ 378553 h 381627"/>
                <a:gd name="connsiteX17" fmla="*/ 211962 w 381627"/>
                <a:gd name="connsiteY17" fmla="*/ 372670 h 381627"/>
                <a:gd name="connsiteX18" fmla="*/ 217793 w 381627"/>
                <a:gd name="connsiteY18" fmla="*/ 377388 h 381627"/>
                <a:gd name="connsiteX19" fmla="*/ 216680 w 381627"/>
                <a:gd name="connsiteY19" fmla="*/ 381257 h 381627"/>
                <a:gd name="connsiteX20" fmla="*/ 213129 w 381627"/>
                <a:gd name="connsiteY20" fmla="*/ 383218 h 381627"/>
                <a:gd name="connsiteX21" fmla="*/ 212546 w 381627"/>
                <a:gd name="connsiteY21" fmla="*/ 383271 h 381627"/>
                <a:gd name="connsiteX22" fmla="*/ 229931 w 381627"/>
                <a:gd name="connsiteY22" fmla="*/ 380515 h 381627"/>
                <a:gd name="connsiteX23" fmla="*/ 224736 w 381627"/>
                <a:gd name="connsiteY23" fmla="*/ 376274 h 381627"/>
                <a:gd name="connsiteX24" fmla="*/ 225531 w 381627"/>
                <a:gd name="connsiteY24" fmla="*/ 372299 h 381627"/>
                <a:gd name="connsiteX25" fmla="*/ 228871 w 381627"/>
                <a:gd name="connsiteY25" fmla="*/ 370020 h 381627"/>
                <a:gd name="connsiteX26" fmla="*/ 250125 w 381627"/>
                <a:gd name="connsiteY26" fmla="*/ 364295 h 381627"/>
                <a:gd name="connsiteX27" fmla="*/ 181220 w 381627"/>
                <a:gd name="connsiteY27" fmla="*/ 257493 h 381627"/>
                <a:gd name="connsiteX28" fmla="*/ 190973 w 381627"/>
                <a:gd name="connsiteY28" fmla="*/ 257546 h 381627"/>
                <a:gd name="connsiteX29" fmla="*/ 192404 w 381627"/>
                <a:gd name="connsiteY29" fmla="*/ 257546 h 381627"/>
                <a:gd name="connsiteX30" fmla="*/ 238464 w 381627"/>
                <a:gd name="connsiteY30" fmla="*/ 238464 h 381627"/>
                <a:gd name="connsiteX31" fmla="*/ 257546 w 381627"/>
                <a:gd name="connsiteY31" fmla="*/ 192404 h 381627"/>
                <a:gd name="connsiteX32" fmla="*/ 257546 w 381627"/>
                <a:gd name="connsiteY32" fmla="*/ 191026 h 381627"/>
                <a:gd name="connsiteX33" fmla="*/ 257387 w 381627"/>
                <a:gd name="connsiteY33" fmla="*/ 181114 h 381627"/>
                <a:gd name="connsiteX34" fmla="*/ 364295 w 381627"/>
                <a:gd name="connsiteY34" fmla="*/ 250125 h 381627"/>
                <a:gd name="connsiteX35" fmla="*/ 368059 w 381627"/>
                <a:gd name="connsiteY35" fmla="*/ 237457 h 381627"/>
                <a:gd name="connsiteX36" fmla="*/ 374472 w 381627"/>
                <a:gd name="connsiteY36" fmla="*/ 233694 h 381627"/>
                <a:gd name="connsiteX37" fmla="*/ 377759 w 381627"/>
                <a:gd name="connsiteY37" fmla="*/ 236132 h 381627"/>
                <a:gd name="connsiteX38" fmla="*/ 378289 w 381627"/>
                <a:gd name="connsiteY38" fmla="*/ 240107 h 381627"/>
                <a:gd name="connsiteX39" fmla="*/ 371981 w 381627"/>
                <a:gd name="connsiteY39" fmla="*/ 260090 h 381627"/>
                <a:gd name="connsiteX40" fmla="*/ 369649 w 381627"/>
                <a:gd name="connsiteY40" fmla="*/ 266186 h 381627"/>
                <a:gd name="connsiteX41" fmla="*/ 267723 w 381627"/>
                <a:gd name="connsiteY41" fmla="*/ 200408 h 381627"/>
                <a:gd name="connsiteX42" fmla="*/ 245938 w 381627"/>
                <a:gd name="connsiteY42" fmla="*/ 245938 h 381627"/>
                <a:gd name="connsiteX43" fmla="*/ 200408 w 381627"/>
                <a:gd name="connsiteY43" fmla="*/ 267723 h 381627"/>
                <a:gd name="connsiteX44" fmla="*/ 266186 w 381627"/>
                <a:gd name="connsiteY44" fmla="*/ 369649 h 381627"/>
                <a:gd name="connsiteX45" fmla="*/ 260090 w 381627"/>
                <a:gd name="connsiteY45" fmla="*/ 371981 h 381627"/>
                <a:gd name="connsiteX46" fmla="*/ 231044 w 381627"/>
                <a:gd name="connsiteY46" fmla="*/ 380409 h 381627"/>
                <a:gd name="connsiteX47" fmla="*/ 229931 w 381627"/>
                <a:gd name="connsiteY47" fmla="*/ 380515 h 381627"/>
                <a:gd name="connsiteX48" fmla="*/ 32651 w 381627"/>
                <a:gd name="connsiteY48" fmla="*/ 294914 h 381627"/>
                <a:gd name="connsiteX49" fmla="*/ 32651 w 381627"/>
                <a:gd name="connsiteY49" fmla="*/ 294914 h 381627"/>
                <a:gd name="connsiteX50" fmla="*/ 28145 w 381627"/>
                <a:gd name="connsiteY50" fmla="*/ 292369 h 381627"/>
                <a:gd name="connsiteX51" fmla="*/ 0 w 381627"/>
                <a:gd name="connsiteY51" fmla="*/ 192245 h 381627"/>
                <a:gd name="connsiteX52" fmla="*/ 12403 w 381627"/>
                <a:gd name="connsiteY52" fmla="*/ 124294 h 381627"/>
                <a:gd name="connsiteX53" fmla="*/ 14735 w 381627"/>
                <a:gd name="connsiteY53" fmla="*/ 118199 h 381627"/>
                <a:gd name="connsiteX54" fmla="*/ 116662 w 381627"/>
                <a:gd name="connsiteY54" fmla="*/ 183977 h 381627"/>
                <a:gd name="connsiteX55" fmla="*/ 138446 w 381627"/>
                <a:gd name="connsiteY55" fmla="*/ 138446 h 381627"/>
                <a:gd name="connsiteX56" fmla="*/ 186362 w 381627"/>
                <a:gd name="connsiteY56" fmla="*/ 116450 h 381627"/>
                <a:gd name="connsiteX57" fmla="*/ 188482 w 381627"/>
                <a:gd name="connsiteY57" fmla="*/ 113852 h 381627"/>
                <a:gd name="connsiteX58" fmla="*/ 195796 w 381627"/>
                <a:gd name="connsiteY58" fmla="*/ 115443 h 381627"/>
                <a:gd name="connsiteX59" fmla="*/ 203376 w 381627"/>
                <a:gd name="connsiteY59" fmla="*/ 127209 h 381627"/>
                <a:gd name="connsiteX60" fmla="*/ 193252 w 381627"/>
                <a:gd name="connsiteY60" fmla="*/ 126838 h 381627"/>
                <a:gd name="connsiteX61" fmla="*/ 191980 w 381627"/>
                <a:gd name="connsiteY61" fmla="*/ 126838 h 381627"/>
                <a:gd name="connsiteX62" fmla="*/ 145920 w 381627"/>
                <a:gd name="connsiteY62" fmla="*/ 145973 h 381627"/>
                <a:gd name="connsiteX63" fmla="*/ 126838 w 381627"/>
                <a:gd name="connsiteY63" fmla="*/ 191980 h 381627"/>
                <a:gd name="connsiteX64" fmla="*/ 126838 w 381627"/>
                <a:gd name="connsiteY64" fmla="*/ 193199 h 381627"/>
                <a:gd name="connsiteX65" fmla="*/ 127050 w 381627"/>
                <a:gd name="connsiteY65" fmla="*/ 203323 h 381627"/>
                <a:gd name="connsiteX66" fmla="*/ 20089 w 381627"/>
                <a:gd name="connsiteY66" fmla="*/ 134259 h 381627"/>
                <a:gd name="connsiteX67" fmla="*/ 10601 w 381627"/>
                <a:gd name="connsiteY67" fmla="*/ 192245 h 381627"/>
                <a:gd name="connsiteX68" fmla="*/ 37156 w 381627"/>
                <a:gd name="connsiteY68" fmla="*/ 286857 h 381627"/>
                <a:gd name="connsiteX69" fmla="*/ 35407 w 381627"/>
                <a:gd name="connsiteY69" fmla="*/ 294118 h 381627"/>
                <a:gd name="connsiteX70" fmla="*/ 32651 w 381627"/>
                <a:gd name="connsiteY70" fmla="*/ 294914 h 381627"/>
                <a:gd name="connsiteX71" fmla="*/ 376752 w 381627"/>
                <a:gd name="connsiteY71" fmla="*/ 226856 h 381627"/>
                <a:gd name="connsiteX72" fmla="*/ 375903 w 381627"/>
                <a:gd name="connsiteY72" fmla="*/ 226804 h 381627"/>
                <a:gd name="connsiteX73" fmla="*/ 372458 w 381627"/>
                <a:gd name="connsiteY73" fmla="*/ 224683 h 381627"/>
                <a:gd name="connsiteX74" fmla="*/ 371504 w 381627"/>
                <a:gd name="connsiteY74" fmla="*/ 220708 h 381627"/>
                <a:gd name="connsiteX75" fmla="*/ 373783 w 381627"/>
                <a:gd name="connsiteY75" fmla="*/ 192139 h 381627"/>
                <a:gd name="connsiteX76" fmla="*/ 320620 w 381627"/>
                <a:gd name="connsiteY76" fmla="*/ 63764 h 381627"/>
                <a:gd name="connsiteX77" fmla="*/ 232263 w 381627"/>
                <a:gd name="connsiteY77" fmla="*/ 15053 h 381627"/>
                <a:gd name="connsiteX78" fmla="*/ 228235 w 381627"/>
                <a:gd name="connsiteY78" fmla="*/ 8746 h 381627"/>
                <a:gd name="connsiteX79" fmla="*/ 234595 w 381627"/>
                <a:gd name="connsiteY79" fmla="*/ 4717 h 381627"/>
                <a:gd name="connsiteX80" fmla="*/ 328094 w 381627"/>
                <a:gd name="connsiteY80" fmla="*/ 56290 h 381627"/>
                <a:gd name="connsiteX81" fmla="*/ 384384 w 381627"/>
                <a:gd name="connsiteY81" fmla="*/ 192139 h 381627"/>
                <a:gd name="connsiteX82" fmla="*/ 381999 w 381627"/>
                <a:gd name="connsiteY82" fmla="*/ 222404 h 381627"/>
                <a:gd name="connsiteX83" fmla="*/ 376752 w 381627"/>
                <a:gd name="connsiteY83" fmla="*/ 226856 h 381627"/>
                <a:gd name="connsiteX84" fmla="*/ 181803 w 381627"/>
                <a:gd name="connsiteY84" fmla="*/ 108764 h 381627"/>
                <a:gd name="connsiteX85" fmla="*/ 181803 w 381627"/>
                <a:gd name="connsiteY85" fmla="*/ 108764 h 381627"/>
                <a:gd name="connsiteX86" fmla="*/ 177351 w 381627"/>
                <a:gd name="connsiteY86" fmla="*/ 106379 h 381627"/>
                <a:gd name="connsiteX87" fmla="*/ 178888 w 381627"/>
                <a:gd name="connsiteY87" fmla="*/ 99064 h 381627"/>
                <a:gd name="connsiteX88" fmla="*/ 186256 w 381627"/>
                <a:gd name="connsiteY88" fmla="*/ 100601 h 381627"/>
                <a:gd name="connsiteX89" fmla="*/ 186945 w 381627"/>
                <a:gd name="connsiteY89" fmla="*/ 104630 h 381627"/>
                <a:gd name="connsiteX90" fmla="*/ 184666 w 381627"/>
                <a:gd name="connsiteY90" fmla="*/ 107916 h 381627"/>
                <a:gd name="connsiteX91" fmla="*/ 181803 w 381627"/>
                <a:gd name="connsiteY91" fmla="*/ 108764 h 381627"/>
                <a:gd name="connsiteX92" fmla="*/ 172209 w 381627"/>
                <a:gd name="connsiteY92" fmla="*/ 93976 h 381627"/>
                <a:gd name="connsiteX93" fmla="*/ 167757 w 381627"/>
                <a:gd name="connsiteY93" fmla="*/ 91538 h 381627"/>
                <a:gd name="connsiteX94" fmla="*/ 118199 w 381627"/>
                <a:gd name="connsiteY94" fmla="*/ 14735 h 381627"/>
                <a:gd name="connsiteX95" fmla="*/ 124294 w 381627"/>
                <a:gd name="connsiteY95" fmla="*/ 12403 h 381627"/>
                <a:gd name="connsiteX96" fmla="*/ 192245 w 381627"/>
                <a:gd name="connsiteY96" fmla="*/ 0 h 381627"/>
                <a:gd name="connsiteX97" fmla="*/ 216733 w 381627"/>
                <a:gd name="connsiteY97" fmla="*/ 1590 h 381627"/>
                <a:gd name="connsiteX98" fmla="*/ 220231 w 381627"/>
                <a:gd name="connsiteY98" fmla="*/ 3604 h 381627"/>
                <a:gd name="connsiteX99" fmla="*/ 221291 w 381627"/>
                <a:gd name="connsiteY99" fmla="*/ 7526 h 381627"/>
                <a:gd name="connsiteX100" fmla="*/ 215408 w 381627"/>
                <a:gd name="connsiteY100" fmla="*/ 12085 h 381627"/>
                <a:gd name="connsiteX101" fmla="*/ 134259 w 381627"/>
                <a:gd name="connsiteY101" fmla="*/ 20089 h 381627"/>
                <a:gd name="connsiteX102" fmla="*/ 176662 w 381627"/>
                <a:gd name="connsiteY102" fmla="*/ 85813 h 381627"/>
                <a:gd name="connsiteX103" fmla="*/ 175072 w 381627"/>
                <a:gd name="connsiteY103" fmla="*/ 93128 h 381627"/>
                <a:gd name="connsiteX104" fmla="*/ 172209 w 381627"/>
                <a:gd name="connsiteY104" fmla="*/ 93976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381627" h="381627">
                  <a:moveTo>
                    <a:pt x="192139" y="384384"/>
                  </a:moveTo>
                  <a:cubicBezTo>
                    <a:pt x="140831" y="384384"/>
                    <a:pt x="92598" y="364402"/>
                    <a:pt x="56290" y="328094"/>
                  </a:cubicBezTo>
                  <a:cubicBezTo>
                    <a:pt x="49824" y="321627"/>
                    <a:pt x="43781" y="314631"/>
                    <a:pt x="38322" y="307369"/>
                  </a:cubicBezTo>
                  <a:cubicBezTo>
                    <a:pt x="37474" y="306256"/>
                    <a:pt x="37103" y="304825"/>
                    <a:pt x="37315" y="303447"/>
                  </a:cubicBezTo>
                  <a:cubicBezTo>
                    <a:pt x="37474" y="302016"/>
                    <a:pt x="38216" y="300797"/>
                    <a:pt x="39382" y="299949"/>
                  </a:cubicBezTo>
                  <a:cubicBezTo>
                    <a:pt x="41661" y="298253"/>
                    <a:pt x="45106" y="298730"/>
                    <a:pt x="46802" y="301009"/>
                  </a:cubicBezTo>
                  <a:cubicBezTo>
                    <a:pt x="51891" y="307846"/>
                    <a:pt x="57615" y="314419"/>
                    <a:pt x="63764" y="320620"/>
                  </a:cubicBezTo>
                  <a:cubicBezTo>
                    <a:pt x="98057" y="354861"/>
                    <a:pt x="143641" y="373783"/>
                    <a:pt x="192139" y="373783"/>
                  </a:cubicBezTo>
                  <a:cubicBezTo>
                    <a:pt x="193040" y="373783"/>
                    <a:pt x="193941" y="373783"/>
                    <a:pt x="194895" y="373730"/>
                  </a:cubicBezTo>
                  <a:lnTo>
                    <a:pt x="194948" y="373730"/>
                  </a:lnTo>
                  <a:cubicBezTo>
                    <a:pt x="197863" y="373730"/>
                    <a:pt x="200196" y="376062"/>
                    <a:pt x="200249" y="378978"/>
                  </a:cubicBezTo>
                  <a:cubicBezTo>
                    <a:pt x="200302" y="380356"/>
                    <a:pt x="199772" y="381734"/>
                    <a:pt x="198764" y="382741"/>
                  </a:cubicBezTo>
                  <a:cubicBezTo>
                    <a:pt x="197757" y="383748"/>
                    <a:pt x="196432" y="384331"/>
                    <a:pt x="195054" y="384331"/>
                  </a:cubicBezTo>
                  <a:lnTo>
                    <a:pt x="194577" y="384331"/>
                  </a:lnTo>
                  <a:cubicBezTo>
                    <a:pt x="193782" y="384384"/>
                    <a:pt x="192934" y="384384"/>
                    <a:pt x="192139" y="384384"/>
                  </a:cubicBezTo>
                  <a:close/>
                  <a:moveTo>
                    <a:pt x="212546" y="383271"/>
                  </a:moveTo>
                  <a:cubicBezTo>
                    <a:pt x="209842" y="383271"/>
                    <a:pt x="207563" y="381204"/>
                    <a:pt x="207298" y="378553"/>
                  </a:cubicBezTo>
                  <a:cubicBezTo>
                    <a:pt x="206980" y="375638"/>
                    <a:pt x="209047" y="372988"/>
                    <a:pt x="211962" y="372670"/>
                  </a:cubicBezTo>
                  <a:cubicBezTo>
                    <a:pt x="214931" y="372405"/>
                    <a:pt x="217475" y="374472"/>
                    <a:pt x="217793" y="377388"/>
                  </a:cubicBezTo>
                  <a:cubicBezTo>
                    <a:pt x="217952" y="378766"/>
                    <a:pt x="217581" y="380144"/>
                    <a:pt x="216680" y="381257"/>
                  </a:cubicBezTo>
                  <a:cubicBezTo>
                    <a:pt x="215779" y="382370"/>
                    <a:pt x="214507" y="383059"/>
                    <a:pt x="213129" y="383218"/>
                  </a:cubicBezTo>
                  <a:cubicBezTo>
                    <a:pt x="212916" y="383218"/>
                    <a:pt x="212758" y="383271"/>
                    <a:pt x="212546" y="383271"/>
                  </a:cubicBezTo>
                  <a:close/>
                  <a:moveTo>
                    <a:pt x="229931" y="380515"/>
                  </a:moveTo>
                  <a:cubicBezTo>
                    <a:pt x="227440" y="380515"/>
                    <a:pt x="225266" y="378713"/>
                    <a:pt x="224736" y="376274"/>
                  </a:cubicBezTo>
                  <a:cubicBezTo>
                    <a:pt x="224472" y="374896"/>
                    <a:pt x="224736" y="373465"/>
                    <a:pt x="225531" y="372299"/>
                  </a:cubicBezTo>
                  <a:cubicBezTo>
                    <a:pt x="226327" y="371133"/>
                    <a:pt x="227492" y="370285"/>
                    <a:pt x="228871" y="370020"/>
                  </a:cubicBezTo>
                  <a:cubicBezTo>
                    <a:pt x="236026" y="368536"/>
                    <a:pt x="243182" y="366628"/>
                    <a:pt x="250125" y="364295"/>
                  </a:cubicBezTo>
                  <a:lnTo>
                    <a:pt x="181220" y="257493"/>
                  </a:lnTo>
                  <a:lnTo>
                    <a:pt x="190973" y="257546"/>
                  </a:lnTo>
                  <a:cubicBezTo>
                    <a:pt x="191450" y="257546"/>
                    <a:pt x="191927" y="257546"/>
                    <a:pt x="192404" y="257546"/>
                  </a:cubicBezTo>
                  <a:cubicBezTo>
                    <a:pt x="209736" y="257546"/>
                    <a:pt x="226115" y="250761"/>
                    <a:pt x="238464" y="238464"/>
                  </a:cubicBezTo>
                  <a:cubicBezTo>
                    <a:pt x="250761" y="226115"/>
                    <a:pt x="257546" y="209736"/>
                    <a:pt x="257546" y="192404"/>
                  </a:cubicBezTo>
                  <a:cubicBezTo>
                    <a:pt x="257546" y="191927"/>
                    <a:pt x="257546" y="191503"/>
                    <a:pt x="257546" y="191026"/>
                  </a:cubicBezTo>
                  <a:lnTo>
                    <a:pt x="257387" y="181114"/>
                  </a:lnTo>
                  <a:lnTo>
                    <a:pt x="364295" y="250125"/>
                  </a:lnTo>
                  <a:cubicBezTo>
                    <a:pt x="365674" y="245991"/>
                    <a:pt x="366946" y="241751"/>
                    <a:pt x="368059" y="237457"/>
                  </a:cubicBezTo>
                  <a:cubicBezTo>
                    <a:pt x="368748" y="234701"/>
                    <a:pt x="371716" y="232952"/>
                    <a:pt x="374472" y="233694"/>
                  </a:cubicBezTo>
                  <a:cubicBezTo>
                    <a:pt x="375851" y="234012"/>
                    <a:pt x="377016" y="234913"/>
                    <a:pt x="377759" y="236132"/>
                  </a:cubicBezTo>
                  <a:cubicBezTo>
                    <a:pt x="378448" y="237351"/>
                    <a:pt x="378660" y="238730"/>
                    <a:pt x="378289" y="240107"/>
                  </a:cubicBezTo>
                  <a:cubicBezTo>
                    <a:pt x="376592" y="246786"/>
                    <a:pt x="374472" y="253518"/>
                    <a:pt x="371981" y="260090"/>
                  </a:cubicBezTo>
                  <a:lnTo>
                    <a:pt x="369649" y="266186"/>
                  </a:lnTo>
                  <a:lnTo>
                    <a:pt x="267723" y="200408"/>
                  </a:lnTo>
                  <a:cubicBezTo>
                    <a:pt x="265920" y="217528"/>
                    <a:pt x="258182" y="233694"/>
                    <a:pt x="245938" y="245938"/>
                  </a:cubicBezTo>
                  <a:cubicBezTo>
                    <a:pt x="233694" y="258182"/>
                    <a:pt x="217528" y="265920"/>
                    <a:pt x="200408" y="267723"/>
                  </a:cubicBezTo>
                  <a:lnTo>
                    <a:pt x="266186" y="369649"/>
                  </a:lnTo>
                  <a:lnTo>
                    <a:pt x="260090" y="371981"/>
                  </a:lnTo>
                  <a:cubicBezTo>
                    <a:pt x="250655" y="375533"/>
                    <a:pt x="240903" y="378395"/>
                    <a:pt x="231044" y="380409"/>
                  </a:cubicBezTo>
                  <a:cubicBezTo>
                    <a:pt x="230673" y="380462"/>
                    <a:pt x="230302" y="380515"/>
                    <a:pt x="229931" y="380515"/>
                  </a:cubicBezTo>
                  <a:close/>
                  <a:moveTo>
                    <a:pt x="32651" y="294914"/>
                  </a:moveTo>
                  <a:lnTo>
                    <a:pt x="32651" y="294914"/>
                  </a:lnTo>
                  <a:cubicBezTo>
                    <a:pt x="30795" y="294914"/>
                    <a:pt x="29099" y="293960"/>
                    <a:pt x="28145" y="292369"/>
                  </a:cubicBezTo>
                  <a:cubicBezTo>
                    <a:pt x="9753" y="262316"/>
                    <a:pt x="0" y="227652"/>
                    <a:pt x="0" y="192245"/>
                  </a:cubicBezTo>
                  <a:cubicBezTo>
                    <a:pt x="0" y="168870"/>
                    <a:pt x="4188" y="146026"/>
                    <a:pt x="12403" y="124294"/>
                  </a:cubicBezTo>
                  <a:lnTo>
                    <a:pt x="14735" y="118199"/>
                  </a:lnTo>
                  <a:lnTo>
                    <a:pt x="116662" y="183977"/>
                  </a:lnTo>
                  <a:cubicBezTo>
                    <a:pt x="118464" y="166803"/>
                    <a:pt x="126202" y="150690"/>
                    <a:pt x="138446" y="138446"/>
                  </a:cubicBezTo>
                  <a:cubicBezTo>
                    <a:pt x="151326" y="125566"/>
                    <a:pt x="168340" y="117775"/>
                    <a:pt x="186362" y="116450"/>
                  </a:cubicBezTo>
                  <a:cubicBezTo>
                    <a:pt x="186786" y="115390"/>
                    <a:pt x="187528" y="114435"/>
                    <a:pt x="188482" y="113852"/>
                  </a:cubicBezTo>
                  <a:cubicBezTo>
                    <a:pt x="190867" y="112315"/>
                    <a:pt x="194259" y="113057"/>
                    <a:pt x="195796" y="115443"/>
                  </a:cubicBezTo>
                  <a:lnTo>
                    <a:pt x="203376" y="127209"/>
                  </a:lnTo>
                  <a:lnTo>
                    <a:pt x="193252" y="126838"/>
                  </a:lnTo>
                  <a:cubicBezTo>
                    <a:pt x="192881" y="126838"/>
                    <a:pt x="192457" y="126838"/>
                    <a:pt x="191980" y="126838"/>
                  </a:cubicBezTo>
                  <a:cubicBezTo>
                    <a:pt x="174595" y="126838"/>
                    <a:pt x="158269" y="133623"/>
                    <a:pt x="145920" y="145973"/>
                  </a:cubicBezTo>
                  <a:cubicBezTo>
                    <a:pt x="133623" y="158269"/>
                    <a:pt x="126838" y="174595"/>
                    <a:pt x="126838" y="191980"/>
                  </a:cubicBezTo>
                  <a:cubicBezTo>
                    <a:pt x="126838" y="192351"/>
                    <a:pt x="126838" y="192775"/>
                    <a:pt x="126838" y="193199"/>
                  </a:cubicBezTo>
                  <a:lnTo>
                    <a:pt x="127050" y="203323"/>
                  </a:lnTo>
                  <a:lnTo>
                    <a:pt x="20089" y="134259"/>
                  </a:lnTo>
                  <a:cubicBezTo>
                    <a:pt x="13781" y="152916"/>
                    <a:pt x="10601" y="172422"/>
                    <a:pt x="10601" y="192245"/>
                  </a:cubicBezTo>
                  <a:cubicBezTo>
                    <a:pt x="10601" y="225744"/>
                    <a:pt x="19770" y="258447"/>
                    <a:pt x="37156" y="286857"/>
                  </a:cubicBezTo>
                  <a:cubicBezTo>
                    <a:pt x="38693" y="289348"/>
                    <a:pt x="37898" y="292581"/>
                    <a:pt x="35407" y="294118"/>
                  </a:cubicBezTo>
                  <a:cubicBezTo>
                    <a:pt x="34559" y="294649"/>
                    <a:pt x="33605" y="294914"/>
                    <a:pt x="32651" y="294914"/>
                  </a:cubicBezTo>
                  <a:close/>
                  <a:moveTo>
                    <a:pt x="376752" y="226856"/>
                  </a:moveTo>
                  <a:cubicBezTo>
                    <a:pt x="376434" y="226856"/>
                    <a:pt x="376169" y="226804"/>
                    <a:pt x="375903" y="226804"/>
                  </a:cubicBezTo>
                  <a:cubicBezTo>
                    <a:pt x="374525" y="226538"/>
                    <a:pt x="373306" y="225797"/>
                    <a:pt x="372458" y="224683"/>
                  </a:cubicBezTo>
                  <a:cubicBezTo>
                    <a:pt x="371610" y="223517"/>
                    <a:pt x="371292" y="222086"/>
                    <a:pt x="371504" y="220708"/>
                  </a:cubicBezTo>
                  <a:cubicBezTo>
                    <a:pt x="372988" y="211326"/>
                    <a:pt x="373783" y="201733"/>
                    <a:pt x="373783" y="192139"/>
                  </a:cubicBezTo>
                  <a:cubicBezTo>
                    <a:pt x="373783" y="143641"/>
                    <a:pt x="354861" y="98057"/>
                    <a:pt x="320620" y="63764"/>
                  </a:cubicBezTo>
                  <a:cubicBezTo>
                    <a:pt x="296239" y="39435"/>
                    <a:pt x="265708" y="22580"/>
                    <a:pt x="232263" y="15053"/>
                  </a:cubicBezTo>
                  <a:cubicBezTo>
                    <a:pt x="229401" y="14417"/>
                    <a:pt x="227599" y="11555"/>
                    <a:pt x="228235" y="8746"/>
                  </a:cubicBezTo>
                  <a:cubicBezTo>
                    <a:pt x="228871" y="5883"/>
                    <a:pt x="231733" y="4081"/>
                    <a:pt x="234595" y="4717"/>
                  </a:cubicBezTo>
                  <a:cubicBezTo>
                    <a:pt x="270002" y="12668"/>
                    <a:pt x="302334" y="30530"/>
                    <a:pt x="328094" y="56290"/>
                  </a:cubicBezTo>
                  <a:cubicBezTo>
                    <a:pt x="364402" y="92598"/>
                    <a:pt x="384384" y="140831"/>
                    <a:pt x="384384" y="192139"/>
                  </a:cubicBezTo>
                  <a:cubicBezTo>
                    <a:pt x="384384" y="202263"/>
                    <a:pt x="383589" y="212440"/>
                    <a:pt x="381999" y="222404"/>
                  </a:cubicBezTo>
                  <a:cubicBezTo>
                    <a:pt x="381575" y="224948"/>
                    <a:pt x="379402" y="226856"/>
                    <a:pt x="376752" y="226856"/>
                  </a:cubicBezTo>
                  <a:close/>
                  <a:moveTo>
                    <a:pt x="181803" y="108764"/>
                  </a:moveTo>
                  <a:lnTo>
                    <a:pt x="181803" y="108764"/>
                  </a:lnTo>
                  <a:cubicBezTo>
                    <a:pt x="180001" y="108764"/>
                    <a:pt x="178305" y="107863"/>
                    <a:pt x="177351" y="106379"/>
                  </a:cubicBezTo>
                  <a:cubicBezTo>
                    <a:pt x="175761" y="103888"/>
                    <a:pt x="176450" y="100601"/>
                    <a:pt x="178888" y="99064"/>
                  </a:cubicBezTo>
                  <a:cubicBezTo>
                    <a:pt x="181273" y="97474"/>
                    <a:pt x="184666" y="98216"/>
                    <a:pt x="186256" y="100601"/>
                  </a:cubicBezTo>
                  <a:cubicBezTo>
                    <a:pt x="186998" y="101821"/>
                    <a:pt x="187263" y="103199"/>
                    <a:pt x="186945" y="104630"/>
                  </a:cubicBezTo>
                  <a:cubicBezTo>
                    <a:pt x="186680" y="106008"/>
                    <a:pt x="185832" y="107174"/>
                    <a:pt x="184666" y="107916"/>
                  </a:cubicBezTo>
                  <a:cubicBezTo>
                    <a:pt x="183817" y="108499"/>
                    <a:pt x="182810" y="108764"/>
                    <a:pt x="181803" y="108764"/>
                  </a:cubicBezTo>
                  <a:close/>
                  <a:moveTo>
                    <a:pt x="172209" y="93976"/>
                  </a:moveTo>
                  <a:cubicBezTo>
                    <a:pt x="170408" y="93976"/>
                    <a:pt x="168764" y="93075"/>
                    <a:pt x="167757" y="91538"/>
                  </a:cubicBezTo>
                  <a:lnTo>
                    <a:pt x="118199" y="14735"/>
                  </a:lnTo>
                  <a:lnTo>
                    <a:pt x="124294" y="12403"/>
                  </a:lnTo>
                  <a:cubicBezTo>
                    <a:pt x="146026" y="4188"/>
                    <a:pt x="168870" y="0"/>
                    <a:pt x="192245" y="0"/>
                  </a:cubicBezTo>
                  <a:cubicBezTo>
                    <a:pt x="200408" y="0"/>
                    <a:pt x="208623" y="530"/>
                    <a:pt x="216733" y="1590"/>
                  </a:cubicBezTo>
                  <a:cubicBezTo>
                    <a:pt x="218111" y="1749"/>
                    <a:pt x="219383" y="2491"/>
                    <a:pt x="220231" y="3604"/>
                  </a:cubicBezTo>
                  <a:cubicBezTo>
                    <a:pt x="221132" y="4717"/>
                    <a:pt x="221503" y="6096"/>
                    <a:pt x="221291" y="7526"/>
                  </a:cubicBezTo>
                  <a:cubicBezTo>
                    <a:pt x="220973" y="10336"/>
                    <a:pt x="218376" y="12456"/>
                    <a:pt x="215408" y="12085"/>
                  </a:cubicBezTo>
                  <a:cubicBezTo>
                    <a:pt x="187952" y="8587"/>
                    <a:pt x="160178" y="11343"/>
                    <a:pt x="134259" y="20089"/>
                  </a:cubicBezTo>
                  <a:lnTo>
                    <a:pt x="176662" y="85813"/>
                  </a:lnTo>
                  <a:cubicBezTo>
                    <a:pt x="178252" y="88252"/>
                    <a:pt x="177563" y="91538"/>
                    <a:pt x="175072" y="93128"/>
                  </a:cubicBezTo>
                  <a:cubicBezTo>
                    <a:pt x="174224" y="93711"/>
                    <a:pt x="173217" y="93976"/>
                    <a:pt x="172209" y="939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F80C24EA-E41D-4496-92D2-DC2C7CA7FDBA}"/>
                </a:ext>
              </a:extLst>
            </p:cNvPr>
            <p:cNvSpPr/>
            <p:nvPr/>
          </p:nvSpPr>
          <p:spPr>
            <a:xfrm>
              <a:off x="5521757" y="5912548"/>
              <a:ext cx="79506" cy="79506"/>
            </a:xfrm>
            <a:custGeom>
              <a:avLst/>
              <a:gdLst>
                <a:gd name="connsiteX0" fmla="*/ 41555 w 79505"/>
                <a:gd name="connsiteY0" fmla="*/ 83110 h 79505"/>
                <a:gd name="connsiteX1" fmla="*/ 12138 w 79505"/>
                <a:gd name="connsiteY1" fmla="*/ 70919 h 79505"/>
                <a:gd name="connsiteX2" fmla="*/ 0 w 79505"/>
                <a:gd name="connsiteY2" fmla="*/ 41555 h 79505"/>
                <a:gd name="connsiteX3" fmla="*/ 12138 w 79505"/>
                <a:gd name="connsiteY3" fmla="*/ 12191 h 79505"/>
                <a:gd name="connsiteX4" fmla="*/ 16802 w 79505"/>
                <a:gd name="connsiteY4" fmla="*/ 8163 h 79505"/>
                <a:gd name="connsiteX5" fmla="*/ 24223 w 79505"/>
                <a:gd name="connsiteY5" fmla="*/ 9223 h 79505"/>
                <a:gd name="connsiteX6" fmla="*/ 25230 w 79505"/>
                <a:gd name="connsiteY6" fmla="*/ 13198 h 79505"/>
                <a:gd name="connsiteX7" fmla="*/ 23110 w 79505"/>
                <a:gd name="connsiteY7" fmla="*/ 16643 h 79505"/>
                <a:gd name="connsiteX8" fmla="*/ 19665 w 79505"/>
                <a:gd name="connsiteY8" fmla="*/ 19665 h 79505"/>
                <a:gd name="connsiteX9" fmla="*/ 10601 w 79505"/>
                <a:gd name="connsiteY9" fmla="*/ 41555 h 79505"/>
                <a:gd name="connsiteX10" fmla="*/ 19665 w 79505"/>
                <a:gd name="connsiteY10" fmla="*/ 63446 h 79505"/>
                <a:gd name="connsiteX11" fmla="*/ 41555 w 79505"/>
                <a:gd name="connsiteY11" fmla="*/ 72510 h 79505"/>
                <a:gd name="connsiteX12" fmla="*/ 63446 w 79505"/>
                <a:gd name="connsiteY12" fmla="*/ 63446 h 79505"/>
                <a:gd name="connsiteX13" fmla="*/ 72510 w 79505"/>
                <a:gd name="connsiteY13" fmla="*/ 41555 h 79505"/>
                <a:gd name="connsiteX14" fmla="*/ 63446 w 79505"/>
                <a:gd name="connsiteY14" fmla="*/ 19665 h 79505"/>
                <a:gd name="connsiteX15" fmla="*/ 36891 w 79505"/>
                <a:gd name="connsiteY15" fmla="*/ 10972 h 79505"/>
                <a:gd name="connsiteX16" fmla="*/ 36573 w 79505"/>
                <a:gd name="connsiteY16" fmla="*/ 10972 h 79505"/>
                <a:gd name="connsiteX17" fmla="*/ 36573 w 79505"/>
                <a:gd name="connsiteY17" fmla="*/ 10972 h 79505"/>
                <a:gd name="connsiteX18" fmla="*/ 30848 w 79505"/>
                <a:gd name="connsiteY18" fmla="*/ 6520 h 79505"/>
                <a:gd name="connsiteX19" fmla="*/ 35248 w 79505"/>
                <a:gd name="connsiteY19" fmla="*/ 477 h 79505"/>
                <a:gd name="connsiteX20" fmla="*/ 41555 w 79505"/>
                <a:gd name="connsiteY20" fmla="*/ 0 h 79505"/>
                <a:gd name="connsiteX21" fmla="*/ 70919 w 79505"/>
                <a:gd name="connsiteY21" fmla="*/ 12191 h 79505"/>
                <a:gd name="connsiteX22" fmla="*/ 83110 w 79505"/>
                <a:gd name="connsiteY22" fmla="*/ 41555 h 79505"/>
                <a:gd name="connsiteX23" fmla="*/ 70919 w 79505"/>
                <a:gd name="connsiteY23" fmla="*/ 70919 h 79505"/>
                <a:gd name="connsiteX24" fmla="*/ 41555 w 79505"/>
                <a:gd name="connsiteY24" fmla="*/ 83110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9505" h="79505">
                  <a:moveTo>
                    <a:pt x="41555" y="83110"/>
                  </a:moveTo>
                  <a:cubicBezTo>
                    <a:pt x="30424" y="83110"/>
                    <a:pt x="19983" y="78817"/>
                    <a:pt x="12138" y="70919"/>
                  </a:cubicBezTo>
                  <a:cubicBezTo>
                    <a:pt x="4293" y="63075"/>
                    <a:pt x="0" y="52633"/>
                    <a:pt x="0" y="41555"/>
                  </a:cubicBezTo>
                  <a:cubicBezTo>
                    <a:pt x="0" y="30477"/>
                    <a:pt x="4293" y="20036"/>
                    <a:pt x="12138" y="12191"/>
                  </a:cubicBezTo>
                  <a:cubicBezTo>
                    <a:pt x="13569" y="10760"/>
                    <a:pt x="15106" y="9382"/>
                    <a:pt x="16802" y="8163"/>
                  </a:cubicBezTo>
                  <a:cubicBezTo>
                    <a:pt x="19082" y="6467"/>
                    <a:pt x="22527" y="6997"/>
                    <a:pt x="24223" y="9223"/>
                  </a:cubicBezTo>
                  <a:cubicBezTo>
                    <a:pt x="25071" y="10389"/>
                    <a:pt x="25389" y="11767"/>
                    <a:pt x="25230" y="13198"/>
                  </a:cubicBezTo>
                  <a:cubicBezTo>
                    <a:pt x="25018" y="14576"/>
                    <a:pt x="24276" y="15795"/>
                    <a:pt x="23110" y="16643"/>
                  </a:cubicBezTo>
                  <a:cubicBezTo>
                    <a:pt x="21944" y="17544"/>
                    <a:pt x="20725" y="18551"/>
                    <a:pt x="19665" y="19665"/>
                  </a:cubicBezTo>
                  <a:cubicBezTo>
                    <a:pt x="13834" y="25495"/>
                    <a:pt x="10601" y="33287"/>
                    <a:pt x="10601" y="41555"/>
                  </a:cubicBezTo>
                  <a:cubicBezTo>
                    <a:pt x="10601" y="49824"/>
                    <a:pt x="13834" y="57615"/>
                    <a:pt x="19665" y="63446"/>
                  </a:cubicBezTo>
                  <a:cubicBezTo>
                    <a:pt x="25495" y="69276"/>
                    <a:pt x="33287" y="72510"/>
                    <a:pt x="41555" y="72510"/>
                  </a:cubicBezTo>
                  <a:cubicBezTo>
                    <a:pt x="49824" y="72510"/>
                    <a:pt x="57615" y="69276"/>
                    <a:pt x="63446" y="63446"/>
                  </a:cubicBezTo>
                  <a:cubicBezTo>
                    <a:pt x="69276" y="57615"/>
                    <a:pt x="72510" y="49824"/>
                    <a:pt x="72510" y="41555"/>
                  </a:cubicBezTo>
                  <a:cubicBezTo>
                    <a:pt x="72510" y="33287"/>
                    <a:pt x="69276" y="25495"/>
                    <a:pt x="63446" y="19665"/>
                  </a:cubicBezTo>
                  <a:cubicBezTo>
                    <a:pt x="56502" y="12721"/>
                    <a:pt x="46591" y="9488"/>
                    <a:pt x="36891" y="10972"/>
                  </a:cubicBezTo>
                  <a:lnTo>
                    <a:pt x="36573" y="10972"/>
                  </a:lnTo>
                  <a:lnTo>
                    <a:pt x="36573" y="10972"/>
                  </a:lnTo>
                  <a:cubicBezTo>
                    <a:pt x="33764" y="11237"/>
                    <a:pt x="31272" y="9276"/>
                    <a:pt x="30848" y="6520"/>
                  </a:cubicBezTo>
                  <a:cubicBezTo>
                    <a:pt x="30424" y="3605"/>
                    <a:pt x="32386" y="901"/>
                    <a:pt x="35248" y="477"/>
                  </a:cubicBezTo>
                  <a:cubicBezTo>
                    <a:pt x="37315" y="159"/>
                    <a:pt x="39435" y="0"/>
                    <a:pt x="41555" y="0"/>
                  </a:cubicBezTo>
                  <a:cubicBezTo>
                    <a:pt x="52686" y="0"/>
                    <a:pt x="63075" y="4293"/>
                    <a:pt x="70919" y="12191"/>
                  </a:cubicBezTo>
                  <a:cubicBezTo>
                    <a:pt x="78817" y="20036"/>
                    <a:pt x="83110" y="30424"/>
                    <a:pt x="83110" y="41555"/>
                  </a:cubicBezTo>
                  <a:cubicBezTo>
                    <a:pt x="83110" y="52633"/>
                    <a:pt x="78817" y="63075"/>
                    <a:pt x="70919" y="70919"/>
                  </a:cubicBezTo>
                  <a:cubicBezTo>
                    <a:pt x="63075" y="78817"/>
                    <a:pt x="52633" y="83110"/>
                    <a:pt x="41555" y="8311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50B41371-CF9F-45FD-8C17-6D9EB78A02F9}"/>
                </a:ext>
              </a:extLst>
            </p:cNvPr>
            <p:cNvSpPr/>
            <p:nvPr/>
          </p:nvSpPr>
          <p:spPr>
            <a:xfrm>
              <a:off x="5487357" y="5878148"/>
              <a:ext cx="148411" cy="148411"/>
            </a:xfrm>
            <a:custGeom>
              <a:avLst/>
              <a:gdLst>
                <a:gd name="connsiteX0" fmla="*/ 76167 w 148410"/>
                <a:gd name="connsiteY0" fmla="*/ 151909 h 148410"/>
                <a:gd name="connsiteX1" fmla="*/ 74630 w 148410"/>
                <a:gd name="connsiteY1" fmla="*/ 151909 h 148410"/>
                <a:gd name="connsiteX2" fmla="*/ 65619 w 148410"/>
                <a:gd name="connsiteY2" fmla="*/ 151220 h 148410"/>
                <a:gd name="connsiteX3" fmla="*/ 61061 w 148410"/>
                <a:gd name="connsiteY3" fmla="*/ 145284 h 148410"/>
                <a:gd name="connsiteX4" fmla="*/ 66997 w 148410"/>
                <a:gd name="connsiteY4" fmla="*/ 140725 h 148410"/>
                <a:gd name="connsiteX5" fmla="*/ 74736 w 148410"/>
                <a:gd name="connsiteY5" fmla="*/ 141308 h 148410"/>
                <a:gd name="connsiteX6" fmla="*/ 76167 w 148410"/>
                <a:gd name="connsiteY6" fmla="*/ 141308 h 148410"/>
                <a:gd name="connsiteX7" fmla="*/ 122227 w 148410"/>
                <a:gd name="connsiteY7" fmla="*/ 122227 h 148410"/>
                <a:gd name="connsiteX8" fmla="*/ 141308 w 148410"/>
                <a:gd name="connsiteY8" fmla="*/ 76167 h 148410"/>
                <a:gd name="connsiteX9" fmla="*/ 141308 w 148410"/>
                <a:gd name="connsiteY9" fmla="*/ 74789 h 148410"/>
                <a:gd name="connsiteX10" fmla="*/ 122227 w 148410"/>
                <a:gd name="connsiteY10" fmla="*/ 29682 h 148410"/>
                <a:gd name="connsiteX11" fmla="*/ 77015 w 148410"/>
                <a:gd name="connsiteY11" fmla="*/ 10601 h 148410"/>
                <a:gd name="connsiteX12" fmla="*/ 75743 w 148410"/>
                <a:gd name="connsiteY12" fmla="*/ 10601 h 148410"/>
                <a:gd name="connsiteX13" fmla="*/ 29682 w 148410"/>
                <a:gd name="connsiteY13" fmla="*/ 29735 h 148410"/>
                <a:gd name="connsiteX14" fmla="*/ 10601 w 148410"/>
                <a:gd name="connsiteY14" fmla="*/ 75743 h 148410"/>
                <a:gd name="connsiteX15" fmla="*/ 10601 w 148410"/>
                <a:gd name="connsiteY15" fmla="*/ 77121 h 148410"/>
                <a:gd name="connsiteX16" fmla="*/ 29682 w 148410"/>
                <a:gd name="connsiteY16" fmla="*/ 122227 h 148410"/>
                <a:gd name="connsiteX17" fmla="*/ 51255 w 148410"/>
                <a:gd name="connsiteY17" fmla="*/ 136538 h 148410"/>
                <a:gd name="connsiteX18" fmla="*/ 51308 w 148410"/>
                <a:gd name="connsiteY18" fmla="*/ 136591 h 148410"/>
                <a:gd name="connsiteX19" fmla="*/ 54223 w 148410"/>
                <a:gd name="connsiteY19" fmla="*/ 143481 h 148410"/>
                <a:gd name="connsiteX20" fmla="*/ 47332 w 148410"/>
                <a:gd name="connsiteY20" fmla="*/ 146397 h 148410"/>
                <a:gd name="connsiteX21" fmla="*/ 22209 w 148410"/>
                <a:gd name="connsiteY21" fmla="*/ 129701 h 148410"/>
                <a:gd name="connsiteX22" fmla="*/ 0 w 148410"/>
                <a:gd name="connsiteY22" fmla="*/ 77280 h 148410"/>
                <a:gd name="connsiteX23" fmla="*/ 0 w 148410"/>
                <a:gd name="connsiteY23" fmla="*/ 75743 h 148410"/>
                <a:gd name="connsiteX24" fmla="*/ 22209 w 148410"/>
                <a:gd name="connsiteY24" fmla="*/ 22209 h 148410"/>
                <a:gd name="connsiteX25" fmla="*/ 75743 w 148410"/>
                <a:gd name="connsiteY25" fmla="*/ 0 h 148410"/>
                <a:gd name="connsiteX26" fmla="*/ 77280 w 148410"/>
                <a:gd name="connsiteY26" fmla="*/ 0 h 148410"/>
                <a:gd name="connsiteX27" fmla="*/ 129701 w 148410"/>
                <a:gd name="connsiteY27" fmla="*/ 22209 h 148410"/>
                <a:gd name="connsiteX28" fmla="*/ 151909 w 148410"/>
                <a:gd name="connsiteY28" fmla="*/ 74630 h 148410"/>
                <a:gd name="connsiteX29" fmla="*/ 151909 w 148410"/>
                <a:gd name="connsiteY29" fmla="*/ 76167 h 148410"/>
                <a:gd name="connsiteX30" fmla="*/ 129701 w 148410"/>
                <a:gd name="connsiteY30" fmla="*/ 129701 h 148410"/>
                <a:gd name="connsiteX31" fmla="*/ 76167 w 148410"/>
                <a:gd name="connsiteY31" fmla="*/ 151909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410" h="148410">
                  <a:moveTo>
                    <a:pt x="76167" y="151909"/>
                  </a:moveTo>
                  <a:cubicBezTo>
                    <a:pt x="75637" y="151909"/>
                    <a:pt x="75159" y="151909"/>
                    <a:pt x="74630" y="151909"/>
                  </a:cubicBezTo>
                  <a:cubicBezTo>
                    <a:pt x="71608" y="151856"/>
                    <a:pt x="68587" y="151644"/>
                    <a:pt x="65619" y="151220"/>
                  </a:cubicBezTo>
                  <a:cubicBezTo>
                    <a:pt x="62704" y="150849"/>
                    <a:pt x="60689" y="148199"/>
                    <a:pt x="61061" y="145284"/>
                  </a:cubicBezTo>
                  <a:cubicBezTo>
                    <a:pt x="61432" y="142421"/>
                    <a:pt x="64135" y="140354"/>
                    <a:pt x="66997" y="140725"/>
                  </a:cubicBezTo>
                  <a:cubicBezTo>
                    <a:pt x="69594" y="141096"/>
                    <a:pt x="72191" y="141255"/>
                    <a:pt x="74736" y="141308"/>
                  </a:cubicBezTo>
                  <a:cubicBezTo>
                    <a:pt x="75266" y="141308"/>
                    <a:pt x="75690" y="141308"/>
                    <a:pt x="76167" y="141308"/>
                  </a:cubicBezTo>
                  <a:cubicBezTo>
                    <a:pt x="93552" y="141308"/>
                    <a:pt x="109877" y="134524"/>
                    <a:pt x="122227" y="122227"/>
                  </a:cubicBezTo>
                  <a:cubicBezTo>
                    <a:pt x="134524" y="109877"/>
                    <a:pt x="141308" y="93499"/>
                    <a:pt x="141308" y="76167"/>
                  </a:cubicBezTo>
                  <a:cubicBezTo>
                    <a:pt x="141308" y="75690"/>
                    <a:pt x="141308" y="75266"/>
                    <a:pt x="141308" y="74789"/>
                  </a:cubicBezTo>
                  <a:cubicBezTo>
                    <a:pt x="141096" y="57827"/>
                    <a:pt x="134312" y="41820"/>
                    <a:pt x="122227" y="29682"/>
                  </a:cubicBezTo>
                  <a:cubicBezTo>
                    <a:pt x="110089" y="17597"/>
                    <a:pt x="94029" y="10813"/>
                    <a:pt x="77015" y="10601"/>
                  </a:cubicBezTo>
                  <a:cubicBezTo>
                    <a:pt x="76644" y="10601"/>
                    <a:pt x="76220" y="10601"/>
                    <a:pt x="75743" y="10601"/>
                  </a:cubicBezTo>
                  <a:cubicBezTo>
                    <a:pt x="58357" y="10601"/>
                    <a:pt x="42032" y="17385"/>
                    <a:pt x="29682" y="29735"/>
                  </a:cubicBezTo>
                  <a:cubicBezTo>
                    <a:pt x="17385" y="42032"/>
                    <a:pt x="10601" y="58357"/>
                    <a:pt x="10601" y="75743"/>
                  </a:cubicBezTo>
                  <a:cubicBezTo>
                    <a:pt x="10601" y="76167"/>
                    <a:pt x="10601" y="76591"/>
                    <a:pt x="10601" y="77121"/>
                  </a:cubicBezTo>
                  <a:cubicBezTo>
                    <a:pt x="10813" y="94082"/>
                    <a:pt x="17597" y="110089"/>
                    <a:pt x="29682" y="122227"/>
                  </a:cubicBezTo>
                  <a:cubicBezTo>
                    <a:pt x="35937" y="128429"/>
                    <a:pt x="43198" y="133252"/>
                    <a:pt x="51255" y="136538"/>
                  </a:cubicBezTo>
                  <a:lnTo>
                    <a:pt x="51308" y="136591"/>
                  </a:lnTo>
                  <a:cubicBezTo>
                    <a:pt x="54011" y="137651"/>
                    <a:pt x="55336" y="140778"/>
                    <a:pt x="54223" y="143481"/>
                  </a:cubicBezTo>
                  <a:cubicBezTo>
                    <a:pt x="53163" y="146132"/>
                    <a:pt x="49983" y="147510"/>
                    <a:pt x="47332" y="146397"/>
                  </a:cubicBezTo>
                  <a:cubicBezTo>
                    <a:pt x="37898" y="142581"/>
                    <a:pt x="29470" y="136962"/>
                    <a:pt x="22209" y="129701"/>
                  </a:cubicBezTo>
                  <a:cubicBezTo>
                    <a:pt x="8163" y="115654"/>
                    <a:pt x="265" y="96997"/>
                    <a:pt x="0" y="77280"/>
                  </a:cubicBezTo>
                  <a:cubicBezTo>
                    <a:pt x="0" y="76856"/>
                    <a:pt x="0" y="76326"/>
                    <a:pt x="0" y="75743"/>
                  </a:cubicBezTo>
                  <a:cubicBezTo>
                    <a:pt x="0" y="55548"/>
                    <a:pt x="7845" y="36520"/>
                    <a:pt x="22209" y="22209"/>
                  </a:cubicBezTo>
                  <a:cubicBezTo>
                    <a:pt x="36520" y="7898"/>
                    <a:pt x="55548" y="0"/>
                    <a:pt x="75743" y="0"/>
                  </a:cubicBezTo>
                  <a:cubicBezTo>
                    <a:pt x="76220" y="0"/>
                    <a:pt x="76803" y="0"/>
                    <a:pt x="77280" y="0"/>
                  </a:cubicBezTo>
                  <a:cubicBezTo>
                    <a:pt x="96997" y="265"/>
                    <a:pt x="115654" y="8163"/>
                    <a:pt x="129701" y="22209"/>
                  </a:cubicBezTo>
                  <a:cubicBezTo>
                    <a:pt x="143746" y="36255"/>
                    <a:pt x="151644" y="54912"/>
                    <a:pt x="151909" y="74630"/>
                  </a:cubicBezTo>
                  <a:cubicBezTo>
                    <a:pt x="151909" y="75107"/>
                    <a:pt x="151909" y="75637"/>
                    <a:pt x="151909" y="76167"/>
                  </a:cubicBezTo>
                  <a:cubicBezTo>
                    <a:pt x="151909" y="96361"/>
                    <a:pt x="144012" y="115336"/>
                    <a:pt x="129701" y="129701"/>
                  </a:cubicBezTo>
                  <a:cubicBezTo>
                    <a:pt x="115390" y="144012"/>
                    <a:pt x="96361" y="151909"/>
                    <a:pt x="76167" y="1519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CE0F9596-185B-49DB-8DA7-51BDEC504D49}"/>
                </a:ext>
              </a:extLst>
            </p:cNvPr>
            <p:cNvSpPr/>
            <p:nvPr/>
          </p:nvSpPr>
          <p:spPr>
            <a:xfrm>
              <a:off x="5552234" y="5943131"/>
              <a:ext cx="190814" cy="190814"/>
            </a:xfrm>
            <a:custGeom>
              <a:avLst/>
              <a:gdLst>
                <a:gd name="connsiteX0" fmla="*/ 74948 w 190813"/>
                <a:gd name="connsiteY0" fmla="*/ 192298 h 190813"/>
                <a:gd name="connsiteX1" fmla="*/ 63075 w 190813"/>
                <a:gd name="connsiteY1" fmla="*/ 173906 h 190813"/>
                <a:gd name="connsiteX2" fmla="*/ 62333 w 190813"/>
                <a:gd name="connsiteY2" fmla="*/ 169877 h 190813"/>
                <a:gd name="connsiteX3" fmla="*/ 64665 w 190813"/>
                <a:gd name="connsiteY3" fmla="*/ 166538 h 190813"/>
                <a:gd name="connsiteX4" fmla="*/ 71979 w 190813"/>
                <a:gd name="connsiteY4" fmla="*/ 168128 h 190813"/>
                <a:gd name="connsiteX5" fmla="*/ 79188 w 190813"/>
                <a:gd name="connsiteY5" fmla="*/ 179312 h 190813"/>
                <a:gd name="connsiteX6" fmla="*/ 139506 w 190813"/>
                <a:gd name="connsiteY6" fmla="*/ 139400 h 190813"/>
                <a:gd name="connsiteX7" fmla="*/ 179418 w 190813"/>
                <a:gd name="connsiteY7" fmla="*/ 79082 h 190813"/>
                <a:gd name="connsiteX8" fmla="*/ 86608 w 190813"/>
                <a:gd name="connsiteY8" fmla="*/ 19187 h 190813"/>
                <a:gd name="connsiteX9" fmla="*/ 64824 w 190813"/>
                <a:gd name="connsiteY9" fmla="*/ 64718 h 190813"/>
                <a:gd name="connsiteX10" fmla="*/ 19293 w 190813"/>
                <a:gd name="connsiteY10" fmla="*/ 86502 h 190813"/>
                <a:gd name="connsiteX11" fmla="*/ 62439 w 190813"/>
                <a:gd name="connsiteY11" fmla="*/ 153393 h 190813"/>
                <a:gd name="connsiteX12" fmla="*/ 63128 w 190813"/>
                <a:gd name="connsiteY12" fmla="*/ 157315 h 190813"/>
                <a:gd name="connsiteX13" fmla="*/ 60849 w 190813"/>
                <a:gd name="connsiteY13" fmla="*/ 160655 h 190813"/>
                <a:gd name="connsiteX14" fmla="*/ 53534 w 190813"/>
                <a:gd name="connsiteY14" fmla="*/ 159065 h 190813"/>
                <a:gd name="connsiteX15" fmla="*/ 0 w 190813"/>
                <a:gd name="connsiteY15" fmla="*/ 76167 h 190813"/>
                <a:gd name="connsiteX16" fmla="*/ 9912 w 190813"/>
                <a:gd name="connsiteY16" fmla="*/ 76326 h 190813"/>
                <a:gd name="connsiteX17" fmla="*/ 11290 w 190813"/>
                <a:gd name="connsiteY17" fmla="*/ 76326 h 190813"/>
                <a:gd name="connsiteX18" fmla="*/ 57350 w 190813"/>
                <a:gd name="connsiteY18" fmla="*/ 57244 h 190813"/>
                <a:gd name="connsiteX19" fmla="*/ 76432 w 190813"/>
                <a:gd name="connsiteY19" fmla="*/ 11184 h 190813"/>
                <a:gd name="connsiteX20" fmla="*/ 76432 w 190813"/>
                <a:gd name="connsiteY20" fmla="*/ 9753 h 190813"/>
                <a:gd name="connsiteX21" fmla="*/ 76379 w 190813"/>
                <a:gd name="connsiteY21" fmla="*/ 0 h 190813"/>
                <a:gd name="connsiteX22" fmla="*/ 76803 w 190813"/>
                <a:gd name="connsiteY22" fmla="*/ 265 h 190813"/>
                <a:gd name="connsiteX23" fmla="*/ 192404 w 190813"/>
                <a:gd name="connsiteY23" fmla="*/ 74841 h 190813"/>
                <a:gd name="connsiteX24" fmla="*/ 190867 w 190813"/>
                <a:gd name="connsiteY24" fmla="*/ 78817 h 190813"/>
                <a:gd name="connsiteX25" fmla="*/ 146980 w 190813"/>
                <a:gd name="connsiteY25" fmla="*/ 146874 h 190813"/>
                <a:gd name="connsiteX26" fmla="*/ 78923 w 190813"/>
                <a:gd name="connsiteY26" fmla="*/ 190761 h 190813"/>
                <a:gd name="connsiteX27" fmla="*/ 74948 w 190813"/>
                <a:gd name="connsiteY27" fmla="*/ 192298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90813" h="190813">
                  <a:moveTo>
                    <a:pt x="74948" y="192298"/>
                  </a:moveTo>
                  <a:lnTo>
                    <a:pt x="63075" y="173906"/>
                  </a:lnTo>
                  <a:cubicBezTo>
                    <a:pt x="62280" y="172687"/>
                    <a:pt x="62068" y="171255"/>
                    <a:pt x="62333" y="169877"/>
                  </a:cubicBezTo>
                  <a:cubicBezTo>
                    <a:pt x="62651" y="168499"/>
                    <a:pt x="63446" y="167333"/>
                    <a:pt x="64665" y="166538"/>
                  </a:cubicBezTo>
                  <a:cubicBezTo>
                    <a:pt x="67050" y="165001"/>
                    <a:pt x="70442" y="165743"/>
                    <a:pt x="71979" y="168128"/>
                  </a:cubicBezTo>
                  <a:lnTo>
                    <a:pt x="79188" y="179312"/>
                  </a:lnTo>
                  <a:cubicBezTo>
                    <a:pt x="101821" y="170195"/>
                    <a:pt x="122121" y="156732"/>
                    <a:pt x="139506" y="139400"/>
                  </a:cubicBezTo>
                  <a:cubicBezTo>
                    <a:pt x="156839" y="122015"/>
                    <a:pt x="170301" y="101714"/>
                    <a:pt x="179418" y="79082"/>
                  </a:cubicBezTo>
                  <a:lnTo>
                    <a:pt x="86608" y="19187"/>
                  </a:lnTo>
                  <a:cubicBezTo>
                    <a:pt x="84806" y="36308"/>
                    <a:pt x="77068" y="52474"/>
                    <a:pt x="64824" y="64718"/>
                  </a:cubicBezTo>
                  <a:cubicBezTo>
                    <a:pt x="52580" y="76962"/>
                    <a:pt x="36414" y="84700"/>
                    <a:pt x="19293" y="86502"/>
                  </a:cubicBezTo>
                  <a:lnTo>
                    <a:pt x="62439" y="153393"/>
                  </a:lnTo>
                  <a:cubicBezTo>
                    <a:pt x="63181" y="154559"/>
                    <a:pt x="63446" y="155937"/>
                    <a:pt x="63128" y="157315"/>
                  </a:cubicBezTo>
                  <a:cubicBezTo>
                    <a:pt x="62863" y="158694"/>
                    <a:pt x="62015" y="159860"/>
                    <a:pt x="60849" y="160655"/>
                  </a:cubicBezTo>
                  <a:cubicBezTo>
                    <a:pt x="58463" y="162192"/>
                    <a:pt x="55018" y="161450"/>
                    <a:pt x="53534" y="159065"/>
                  </a:cubicBezTo>
                  <a:lnTo>
                    <a:pt x="0" y="76167"/>
                  </a:lnTo>
                  <a:lnTo>
                    <a:pt x="9912" y="76326"/>
                  </a:lnTo>
                  <a:cubicBezTo>
                    <a:pt x="10389" y="76326"/>
                    <a:pt x="10813" y="76326"/>
                    <a:pt x="11290" y="76326"/>
                  </a:cubicBezTo>
                  <a:cubicBezTo>
                    <a:pt x="28622" y="76326"/>
                    <a:pt x="45001" y="69541"/>
                    <a:pt x="57350" y="57244"/>
                  </a:cubicBezTo>
                  <a:cubicBezTo>
                    <a:pt x="69647" y="44894"/>
                    <a:pt x="76432" y="28516"/>
                    <a:pt x="76432" y="11184"/>
                  </a:cubicBezTo>
                  <a:cubicBezTo>
                    <a:pt x="76432" y="10707"/>
                    <a:pt x="76432" y="10230"/>
                    <a:pt x="76432" y="9753"/>
                  </a:cubicBezTo>
                  <a:lnTo>
                    <a:pt x="76379" y="0"/>
                  </a:lnTo>
                  <a:lnTo>
                    <a:pt x="76803" y="265"/>
                  </a:lnTo>
                  <a:lnTo>
                    <a:pt x="192404" y="74841"/>
                  </a:lnTo>
                  <a:lnTo>
                    <a:pt x="190867" y="78817"/>
                  </a:lnTo>
                  <a:cubicBezTo>
                    <a:pt x="181273" y="104471"/>
                    <a:pt x="166485" y="127368"/>
                    <a:pt x="146980" y="146874"/>
                  </a:cubicBezTo>
                  <a:cubicBezTo>
                    <a:pt x="127475" y="166379"/>
                    <a:pt x="104577" y="181167"/>
                    <a:pt x="78923" y="190761"/>
                  </a:cubicBezTo>
                  <a:lnTo>
                    <a:pt x="74948" y="19229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3C6445B3-206E-43C8-A40D-6F487F36F1C7}"/>
                </a:ext>
              </a:extLst>
            </p:cNvPr>
            <p:cNvSpPr/>
            <p:nvPr/>
          </p:nvSpPr>
          <p:spPr>
            <a:xfrm>
              <a:off x="5381985" y="5772776"/>
              <a:ext cx="190814" cy="190814"/>
            </a:xfrm>
            <a:custGeom>
              <a:avLst/>
              <a:gdLst>
                <a:gd name="connsiteX0" fmla="*/ 116344 w 190813"/>
                <a:gd name="connsiteY0" fmla="*/ 192510 h 190813"/>
                <a:gd name="connsiteX1" fmla="*/ 0 w 190813"/>
                <a:gd name="connsiteY1" fmla="*/ 117457 h 190813"/>
                <a:gd name="connsiteX2" fmla="*/ 1537 w 190813"/>
                <a:gd name="connsiteY2" fmla="*/ 113481 h 190813"/>
                <a:gd name="connsiteX3" fmla="*/ 45424 w 190813"/>
                <a:gd name="connsiteY3" fmla="*/ 45424 h 190813"/>
                <a:gd name="connsiteX4" fmla="*/ 113481 w 190813"/>
                <a:gd name="connsiteY4" fmla="*/ 1537 h 190813"/>
                <a:gd name="connsiteX5" fmla="*/ 117457 w 190813"/>
                <a:gd name="connsiteY5" fmla="*/ 0 h 190813"/>
                <a:gd name="connsiteX6" fmla="*/ 117563 w 190813"/>
                <a:gd name="connsiteY6" fmla="*/ 212 h 190813"/>
                <a:gd name="connsiteX7" fmla="*/ 192457 w 190813"/>
                <a:gd name="connsiteY7" fmla="*/ 116185 h 190813"/>
                <a:gd name="connsiteX8" fmla="*/ 182333 w 190813"/>
                <a:gd name="connsiteY8" fmla="*/ 115972 h 190813"/>
                <a:gd name="connsiteX9" fmla="*/ 181114 w 190813"/>
                <a:gd name="connsiteY9" fmla="*/ 115972 h 190813"/>
                <a:gd name="connsiteX10" fmla="*/ 138128 w 190813"/>
                <a:gd name="connsiteY10" fmla="*/ 132245 h 190813"/>
                <a:gd name="connsiteX11" fmla="*/ 130655 w 190813"/>
                <a:gd name="connsiteY11" fmla="*/ 131768 h 190813"/>
                <a:gd name="connsiteX12" fmla="*/ 131079 w 190813"/>
                <a:gd name="connsiteY12" fmla="*/ 124294 h 190813"/>
                <a:gd name="connsiteX13" fmla="*/ 173111 w 190813"/>
                <a:gd name="connsiteY13" fmla="*/ 105796 h 190813"/>
                <a:gd name="connsiteX14" fmla="*/ 113216 w 190813"/>
                <a:gd name="connsiteY14" fmla="*/ 12986 h 190813"/>
                <a:gd name="connsiteX15" fmla="*/ 52898 w 190813"/>
                <a:gd name="connsiteY15" fmla="*/ 52898 h 190813"/>
                <a:gd name="connsiteX16" fmla="*/ 12986 w 190813"/>
                <a:gd name="connsiteY16" fmla="*/ 113216 h 190813"/>
                <a:gd name="connsiteX17" fmla="*/ 105796 w 190813"/>
                <a:gd name="connsiteY17" fmla="*/ 173111 h 190813"/>
                <a:gd name="connsiteX18" fmla="*/ 118570 w 190813"/>
                <a:gd name="connsiteY18" fmla="*/ 138393 h 190813"/>
                <a:gd name="connsiteX19" fmla="*/ 125937 w 190813"/>
                <a:gd name="connsiteY19" fmla="*/ 137068 h 190813"/>
                <a:gd name="connsiteX20" fmla="*/ 127315 w 190813"/>
                <a:gd name="connsiteY20" fmla="*/ 144383 h 190813"/>
                <a:gd name="connsiteX21" fmla="*/ 115972 w 190813"/>
                <a:gd name="connsiteY21" fmla="*/ 181114 h 190813"/>
                <a:gd name="connsiteX22" fmla="*/ 115972 w 190813"/>
                <a:gd name="connsiteY22" fmla="*/ 182386 h 190813"/>
                <a:gd name="connsiteX23" fmla="*/ 116344 w 190813"/>
                <a:gd name="connsiteY23" fmla="*/ 192510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0813" h="190813">
                  <a:moveTo>
                    <a:pt x="116344" y="192510"/>
                  </a:moveTo>
                  <a:lnTo>
                    <a:pt x="0" y="117457"/>
                  </a:lnTo>
                  <a:lnTo>
                    <a:pt x="1537" y="113481"/>
                  </a:lnTo>
                  <a:cubicBezTo>
                    <a:pt x="11184" y="87774"/>
                    <a:pt x="25919" y="64930"/>
                    <a:pt x="45424" y="45424"/>
                  </a:cubicBezTo>
                  <a:cubicBezTo>
                    <a:pt x="64930" y="25919"/>
                    <a:pt x="87827" y="11184"/>
                    <a:pt x="113481" y="1537"/>
                  </a:cubicBezTo>
                  <a:lnTo>
                    <a:pt x="117457" y="0"/>
                  </a:lnTo>
                  <a:lnTo>
                    <a:pt x="117563" y="212"/>
                  </a:lnTo>
                  <a:lnTo>
                    <a:pt x="192457" y="116185"/>
                  </a:lnTo>
                  <a:lnTo>
                    <a:pt x="182333" y="115972"/>
                  </a:lnTo>
                  <a:cubicBezTo>
                    <a:pt x="181909" y="115972"/>
                    <a:pt x="181485" y="115972"/>
                    <a:pt x="181114" y="115972"/>
                  </a:cubicBezTo>
                  <a:cubicBezTo>
                    <a:pt x="165266" y="115972"/>
                    <a:pt x="150001" y="121750"/>
                    <a:pt x="138128" y="132245"/>
                  </a:cubicBezTo>
                  <a:cubicBezTo>
                    <a:pt x="136008" y="134100"/>
                    <a:pt x="132510" y="133888"/>
                    <a:pt x="130655" y="131768"/>
                  </a:cubicBezTo>
                  <a:cubicBezTo>
                    <a:pt x="128694" y="129541"/>
                    <a:pt x="128905" y="126202"/>
                    <a:pt x="131079" y="124294"/>
                  </a:cubicBezTo>
                  <a:cubicBezTo>
                    <a:pt x="142899" y="113853"/>
                    <a:pt x="157422" y="107439"/>
                    <a:pt x="173111" y="105796"/>
                  </a:cubicBezTo>
                  <a:lnTo>
                    <a:pt x="113216" y="12986"/>
                  </a:lnTo>
                  <a:cubicBezTo>
                    <a:pt x="90584" y="22103"/>
                    <a:pt x="70283" y="35566"/>
                    <a:pt x="52898" y="52898"/>
                  </a:cubicBezTo>
                  <a:cubicBezTo>
                    <a:pt x="35566" y="70283"/>
                    <a:pt x="22103" y="90584"/>
                    <a:pt x="12986" y="113216"/>
                  </a:cubicBezTo>
                  <a:lnTo>
                    <a:pt x="105796" y="173111"/>
                  </a:lnTo>
                  <a:cubicBezTo>
                    <a:pt x="107121" y="160708"/>
                    <a:pt x="111520" y="148729"/>
                    <a:pt x="118570" y="138393"/>
                  </a:cubicBezTo>
                  <a:cubicBezTo>
                    <a:pt x="120160" y="136061"/>
                    <a:pt x="123605" y="135425"/>
                    <a:pt x="125937" y="137068"/>
                  </a:cubicBezTo>
                  <a:cubicBezTo>
                    <a:pt x="128376" y="138711"/>
                    <a:pt x="128958" y="141998"/>
                    <a:pt x="127315" y="144383"/>
                  </a:cubicBezTo>
                  <a:cubicBezTo>
                    <a:pt x="119895" y="155249"/>
                    <a:pt x="115972" y="167969"/>
                    <a:pt x="115972" y="181114"/>
                  </a:cubicBezTo>
                  <a:cubicBezTo>
                    <a:pt x="115972" y="181591"/>
                    <a:pt x="115972" y="182015"/>
                    <a:pt x="115972" y="182386"/>
                  </a:cubicBezTo>
                  <a:lnTo>
                    <a:pt x="116344" y="19251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F588C41A-512C-4ACF-ADC0-4A8BFD6CFC02}"/>
                </a:ext>
              </a:extLst>
            </p:cNvPr>
            <p:cNvSpPr/>
            <p:nvPr/>
          </p:nvSpPr>
          <p:spPr>
            <a:xfrm>
              <a:off x="5608816" y="5826392"/>
              <a:ext cx="90107" cy="121909"/>
            </a:xfrm>
            <a:custGeom>
              <a:avLst/>
              <a:gdLst>
                <a:gd name="connsiteX0" fmla="*/ 86582 w 90106"/>
                <a:gd name="connsiteY0" fmla="*/ 122781 h 121908"/>
                <a:gd name="connsiteX1" fmla="*/ 81334 w 90106"/>
                <a:gd name="connsiteY1" fmla="*/ 117852 h 121908"/>
                <a:gd name="connsiteX2" fmla="*/ 3260 w 90106"/>
                <a:gd name="connsiteY2" fmla="*/ 10201 h 121908"/>
                <a:gd name="connsiteX3" fmla="*/ 397 w 90106"/>
                <a:gd name="connsiteY3" fmla="*/ 7339 h 121908"/>
                <a:gd name="connsiteX4" fmla="*/ 397 w 90106"/>
                <a:gd name="connsiteY4" fmla="*/ 3258 h 121908"/>
                <a:gd name="connsiteX5" fmla="*/ 7341 w 90106"/>
                <a:gd name="connsiteY5" fmla="*/ 395 h 121908"/>
                <a:gd name="connsiteX6" fmla="*/ 65645 w 90106"/>
                <a:gd name="connsiteY6" fmla="*/ 46244 h 121908"/>
                <a:gd name="connsiteX7" fmla="*/ 91882 w 90106"/>
                <a:gd name="connsiteY7" fmla="*/ 117057 h 121908"/>
                <a:gd name="connsiteX8" fmla="*/ 87006 w 90106"/>
                <a:gd name="connsiteY8" fmla="*/ 122728 h 121908"/>
                <a:gd name="connsiteX9" fmla="*/ 86582 w 90106"/>
                <a:gd name="connsiteY9" fmla="*/ 1227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06" h="121908">
                  <a:moveTo>
                    <a:pt x="86582" y="122781"/>
                  </a:moveTo>
                  <a:cubicBezTo>
                    <a:pt x="83826" y="122781"/>
                    <a:pt x="81546" y="120608"/>
                    <a:pt x="81334" y="117852"/>
                  </a:cubicBezTo>
                  <a:cubicBezTo>
                    <a:pt x="77677" y="69936"/>
                    <a:pt x="47783" y="28700"/>
                    <a:pt x="3260" y="10201"/>
                  </a:cubicBezTo>
                  <a:cubicBezTo>
                    <a:pt x="1988" y="9618"/>
                    <a:pt x="928" y="8611"/>
                    <a:pt x="397" y="7339"/>
                  </a:cubicBezTo>
                  <a:cubicBezTo>
                    <a:pt x="-132" y="6014"/>
                    <a:pt x="-132" y="4583"/>
                    <a:pt x="397" y="3258"/>
                  </a:cubicBezTo>
                  <a:cubicBezTo>
                    <a:pt x="1511" y="608"/>
                    <a:pt x="4691" y="-717"/>
                    <a:pt x="7341" y="395"/>
                  </a:cubicBezTo>
                  <a:cubicBezTo>
                    <a:pt x="30557" y="10042"/>
                    <a:pt x="50698" y="25890"/>
                    <a:pt x="65645" y="46244"/>
                  </a:cubicBezTo>
                  <a:cubicBezTo>
                    <a:pt x="80858" y="66968"/>
                    <a:pt x="89921" y="91456"/>
                    <a:pt x="91882" y="117057"/>
                  </a:cubicBezTo>
                  <a:cubicBezTo>
                    <a:pt x="92094" y="119972"/>
                    <a:pt x="89921" y="122516"/>
                    <a:pt x="87006" y="122728"/>
                  </a:cubicBezTo>
                  <a:cubicBezTo>
                    <a:pt x="86900" y="122781"/>
                    <a:pt x="86741" y="122781"/>
                    <a:pt x="86582" y="1227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A4735DFD-0210-4F3C-82CD-9EE507EE1CBC}"/>
              </a:ext>
            </a:extLst>
          </p:cNvPr>
          <p:cNvGrpSpPr/>
          <p:nvPr/>
        </p:nvGrpSpPr>
        <p:grpSpPr>
          <a:xfrm>
            <a:off x="6390649" y="5721014"/>
            <a:ext cx="461770" cy="465182"/>
            <a:chOff x="6430720" y="5761381"/>
            <a:chExt cx="381628" cy="384448"/>
          </a:xfrm>
        </p:grpSpPr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DCC9F51A-AC0C-4CE1-BDAA-71512C093490}"/>
                </a:ext>
              </a:extLst>
            </p:cNvPr>
            <p:cNvSpPr/>
            <p:nvPr/>
          </p:nvSpPr>
          <p:spPr>
            <a:xfrm>
              <a:off x="6436301" y="5992118"/>
              <a:ext cx="249118" cy="153711"/>
            </a:xfrm>
            <a:custGeom>
              <a:avLst/>
              <a:gdLst>
                <a:gd name="connsiteX0" fmla="*/ 187035 w 249118"/>
                <a:gd name="connsiteY0" fmla="*/ 154176 h 153711"/>
                <a:gd name="connsiteX1" fmla="*/ 186982 w 249118"/>
                <a:gd name="connsiteY1" fmla="*/ 154176 h 153711"/>
                <a:gd name="connsiteX2" fmla="*/ 51186 w 249118"/>
                <a:gd name="connsiteY2" fmla="*/ 97886 h 153711"/>
                <a:gd name="connsiteX3" fmla="*/ 143 w 249118"/>
                <a:gd name="connsiteY3" fmla="*/ 6508 h 153711"/>
                <a:gd name="connsiteX4" fmla="*/ 779 w 249118"/>
                <a:gd name="connsiteY4" fmla="*/ 2532 h 153711"/>
                <a:gd name="connsiteX5" fmla="*/ 4065 w 249118"/>
                <a:gd name="connsiteY5" fmla="*/ 147 h 153711"/>
                <a:gd name="connsiteX6" fmla="*/ 10426 w 249118"/>
                <a:gd name="connsiteY6" fmla="*/ 4069 h 153711"/>
                <a:gd name="connsiteX7" fmla="*/ 58713 w 249118"/>
                <a:gd name="connsiteY7" fmla="*/ 90359 h 153711"/>
                <a:gd name="connsiteX8" fmla="*/ 187035 w 249118"/>
                <a:gd name="connsiteY8" fmla="*/ 143576 h 153711"/>
                <a:gd name="connsiteX9" fmla="*/ 247353 w 249118"/>
                <a:gd name="connsiteY9" fmla="*/ 133293 h 153711"/>
                <a:gd name="connsiteX10" fmla="*/ 248413 w 249118"/>
                <a:gd name="connsiteY10" fmla="*/ 132922 h 153711"/>
                <a:gd name="connsiteX11" fmla="*/ 248254 w 249118"/>
                <a:gd name="connsiteY11" fmla="*/ 133081 h 153711"/>
                <a:gd name="connsiteX12" fmla="*/ 254085 w 249118"/>
                <a:gd name="connsiteY12" fmla="*/ 136526 h 153711"/>
                <a:gd name="connsiteX13" fmla="*/ 253873 w 249118"/>
                <a:gd name="connsiteY13" fmla="*/ 140607 h 153711"/>
                <a:gd name="connsiteX14" fmla="*/ 250852 w 249118"/>
                <a:gd name="connsiteY14" fmla="*/ 143311 h 153711"/>
                <a:gd name="connsiteX15" fmla="*/ 187035 w 249118"/>
                <a:gd name="connsiteY15" fmla="*/ 154176 h 153711"/>
                <a:gd name="connsiteX16" fmla="*/ 245816 w 249118"/>
                <a:gd name="connsiteY16" fmla="*/ 130908 h 153711"/>
                <a:gd name="connsiteX17" fmla="*/ 245816 w 249118"/>
                <a:gd name="connsiteY17" fmla="*/ 130908 h 153711"/>
                <a:gd name="connsiteX18" fmla="*/ 241364 w 249118"/>
                <a:gd name="connsiteY18" fmla="*/ 128469 h 153711"/>
                <a:gd name="connsiteX19" fmla="*/ 176169 w 249118"/>
                <a:gd name="connsiteY19" fmla="*/ 27338 h 153711"/>
                <a:gd name="connsiteX20" fmla="*/ 185869 w 249118"/>
                <a:gd name="connsiteY20" fmla="*/ 27338 h 153711"/>
                <a:gd name="connsiteX21" fmla="*/ 187247 w 249118"/>
                <a:gd name="connsiteY21" fmla="*/ 27338 h 153711"/>
                <a:gd name="connsiteX22" fmla="*/ 233307 w 249118"/>
                <a:gd name="connsiteY22" fmla="*/ 8204 h 153711"/>
                <a:gd name="connsiteX23" fmla="*/ 238767 w 249118"/>
                <a:gd name="connsiteY23" fmla="*/ 2055 h 153711"/>
                <a:gd name="connsiteX24" fmla="*/ 246187 w 249118"/>
                <a:gd name="connsiteY24" fmla="*/ 1101 h 153711"/>
                <a:gd name="connsiteX25" fmla="*/ 247141 w 249118"/>
                <a:gd name="connsiteY25" fmla="*/ 8522 h 153711"/>
                <a:gd name="connsiteX26" fmla="*/ 240834 w 249118"/>
                <a:gd name="connsiteY26" fmla="*/ 15730 h 153711"/>
                <a:gd name="connsiteX27" fmla="*/ 195304 w 249118"/>
                <a:gd name="connsiteY27" fmla="*/ 37515 h 153711"/>
                <a:gd name="connsiteX28" fmla="*/ 250269 w 249118"/>
                <a:gd name="connsiteY28" fmla="*/ 122745 h 153711"/>
                <a:gd name="connsiteX29" fmla="*/ 251011 w 249118"/>
                <a:gd name="connsiteY29" fmla="*/ 126720 h 153711"/>
                <a:gd name="connsiteX30" fmla="*/ 248678 w 249118"/>
                <a:gd name="connsiteY30" fmla="*/ 130060 h 153711"/>
                <a:gd name="connsiteX31" fmla="*/ 245816 w 249118"/>
                <a:gd name="connsiteY31" fmla="*/ 130908 h 15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9118" h="153711">
                  <a:moveTo>
                    <a:pt x="187035" y="154176"/>
                  </a:moveTo>
                  <a:lnTo>
                    <a:pt x="186982" y="154176"/>
                  </a:lnTo>
                  <a:cubicBezTo>
                    <a:pt x="135674" y="154176"/>
                    <a:pt x="87440" y="134141"/>
                    <a:pt x="51186" y="97886"/>
                  </a:cubicBezTo>
                  <a:cubicBezTo>
                    <a:pt x="25956" y="72603"/>
                    <a:pt x="8306" y="41013"/>
                    <a:pt x="143" y="6508"/>
                  </a:cubicBezTo>
                  <a:cubicBezTo>
                    <a:pt x="-175" y="5130"/>
                    <a:pt x="37" y="3698"/>
                    <a:pt x="779" y="2532"/>
                  </a:cubicBezTo>
                  <a:cubicBezTo>
                    <a:pt x="1521" y="1313"/>
                    <a:pt x="2687" y="465"/>
                    <a:pt x="4065" y="147"/>
                  </a:cubicBezTo>
                  <a:cubicBezTo>
                    <a:pt x="6875" y="-542"/>
                    <a:pt x="9790" y="1260"/>
                    <a:pt x="10426" y="4069"/>
                  </a:cubicBezTo>
                  <a:cubicBezTo>
                    <a:pt x="18165" y="36667"/>
                    <a:pt x="34861" y="66508"/>
                    <a:pt x="58713" y="90359"/>
                  </a:cubicBezTo>
                  <a:cubicBezTo>
                    <a:pt x="92953" y="124653"/>
                    <a:pt x="138536" y="143576"/>
                    <a:pt x="187035" y="143576"/>
                  </a:cubicBezTo>
                  <a:cubicBezTo>
                    <a:pt x="207706" y="143576"/>
                    <a:pt x="227954" y="140130"/>
                    <a:pt x="247353" y="133293"/>
                  </a:cubicBezTo>
                  <a:lnTo>
                    <a:pt x="248413" y="132922"/>
                  </a:lnTo>
                  <a:lnTo>
                    <a:pt x="248254" y="133081"/>
                  </a:lnTo>
                  <a:cubicBezTo>
                    <a:pt x="250745" y="132657"/>
                    <a:pt x="253236" y="134194"/>
                    <a:pt x="254085" y="136526"/>
                  </a:cubicBezTo>
                  <a:cubicBezTo>
                    <a:pt x="254562" y="137851"/>
                    <a:pt x="254455" y="139335"/>
                    <a:pt x="253873" y="140607"/>
                  </a:cubicBezTo>
                  <a:cubicBezTo>
                    <a:pt x="253236" y="141879"/>
                    <a:pt x="252177" y="142833"/>
                    <a:pt x="250852" y="143311"/>
                  </a:cubicBezTo>
                  <a:cubicBezTo>
                    <a:pt x="230392" y="150519"/>
                    <a:pt x="208872" y="154176"/>
                    <a:pt x="187035" y="154176"/>
                  </a:cubicBezTo>
                  <a:close/>
                  <a:moveTo>
                    <a:pt x="245816" y="130908"/>
                  </a:moveTo>
                  <a:lnTo>
                    <a:pt x="245816" y="130908"/>
                  </a:lnTo>
                  <a:cubicBezTo>
                    <a:pt x="244014" y="130908"/>
                    <a:pt x="242318" y="130007"/>
                    <a:pt x="241364" y="128469"/>
                  </a:cubicBezTo>
                  <a:lnTo>
                    <a:pt x="176169" y="27338"/>
                  </a:lnTo>
                  <a:lnTo>
                    <a:pt x="185869" y="27338"/>
                  </a:lnTo>
                  <a:cubicBezTo>
                    <a:pt x="186346" y="27338"/>
                    <a:pt x="186822" y="27338"/>
                    <a:pt x="187247" y="27338"/>
                  </a:cubicBezTo>
                  <a:cubicBezTo>
                    <a:pt x="204685" y="27338"/>
                    <a:pt x="221010" y="20554"/>
                    <a:pt x="233307" y="8204"/>
                  </a:cubicBezTo>
                  <a:cubicBezTo>
                    <a:pt x="235215" y="6295"/>
                    <a:pt x="237071" y="4228"/>
                    <a:pt x="238767" y="2055"/>
                  </a:cubicBezTo>
                  <a:cubicBezTo>
                    <a:pt x="240515" y="-171"/>
                    <a:pt x="243961" y="-648"/>
                    <a:pt x="246187" y="1101"/>
                  </a:cubicBezTo>
                  <a:cubicBezTo>
                    <a:pt x="248519" y="2903"/>
                    <a:pt x="248944" y="6242"/>
                    <a:pt x="247141" y="8522"/>
                  </a:cubicBezTo>
                  <a:cubicBezTo>
                    <a:pt x="245233" y="10960"/>
                    <a:pt x="243113" y="13398"/>
                    <a:pt x="240834" y="15730"/>
                  </a:cubicBezTo>
                  <a:cubicBezTo>
                    <a:pt x="228643" y="27974"/>
                    <a:pt x="212477" y="35713"/>
                    <a:pt x="195304" y="37515"/>
                  </a:cubicBezTo>
                  <a:lnTo>
                    <a:pt x="250269" y="122745"/>
                  </a:lnTo>
                  <a:cubicBezTo>
                    <a:pt x="251063" y="123911"/>
                    <a:pt x="251328" y="125342"/>
                    <a:pt x="251011" y="126720"/>
                  </a:cubicBezTo>
                  <a:cubicBezTo>
                    <a:pt x="250692" y="128099"/>
                    <a:pt x="249897" y="129264"/>
                    <a:pt x="248678" y="130060"/>
                  </a:cubicBezTo>
                  <a:cubicBezTo>
                    <a:pt x="247830" y="130590"/>
                    <a:pt x="246823" y="130908"/>
                    <a:pt x="245816" y="1309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2FCB628A-FF8C-4CC4-995A-BFC7146F2200}"/>
                </a:ext>
              </a:extLst>
            </p:cNvPr>
            <p:cNvSpPr/>
            <p:nvPr/>
          </p:nvSpPr>
          <p:spPr>
            <a:xfrm>
              <a:off x="6757729" y="5992138"/>
              <a:ext cx="47703" cy="31802"/>
            </a:xfrm>
            <a:custGeom>
              <a:avLst/>
              <a:gdLst>
                <a:gd name="connsiteX0" fmla="*/ 43117 w 47703"/>
                <a:gd name="connsiteY0" fmla="*/ 35958 h 31802"/>
                <a:gd name="connsiteX1" fmla="*/ 1668 w 47703"/>
                <a:gd name="connsiteY1" fmla="*/ 9244 h 31802"/>
                <a:gd name="connsiteX2" fmla="*/ 1827 w 47703"/>
                <a:gd name="connsiteY2" fmla="*/ 9244 h 31802"/>
                <a:gd name="connsiteX3" fmla="*/ 131 w 47703"/>
                <a:gd name="connsiteY3" fmla="*/ 6382 h 31802"/>
                <a:gd name="connsiteX4" fmla="*/ 873 w 47703"/>
                <a:gd name="connsiteY4" fmla="*/ 2407 h 31802"/>
                <a:gd name="connsiteX5" fmla="*/ 8188 w 47703"/>
                <a:gd name="connsiteY5" fmla="*/ 817 h 31802"/>
                <a:gd name="connsiteX6" fmla="*/ 37764 w 47703"/>
                <a:gd name="connsiteY6" fmla="*/ 19898 h 31802"/>
                <a:gd name="connsiteX7" fmla="*/ 42216 w 47703"/>
                <a:gd name="connsiteY7" fmla="*/ 4103 h 31802"/>
                <a:gd name="connsiteX8" fmla="*/ 48577 w 47703"/>
                <a:gd name="connsiteY8" fmla="*/ 128 h 31802"/>
                <a:gd name="connsiteX9" fmla="*/ 51916 w 47703"/>
                <a:gd name="connsiteY9" fmla="*/ 2460 h 31802"/>
                <a:gd name="connsiteX10" fmla="*/ 52552 w 47703"/>
                <a:gd name="connsiteY10" fmla="*/ 6435 h 31802"/>
                <a:gd name="connsiteX11" fmla="*/ 45503 w 47703"/>
                <a:gd name="connsiteY11" fmla="*/ 29810 h 31802"/>
                <a:gd name="connsiteX12" fmla="*/ 43117 w 47703"/>
                <a:gd name="connsiteY12" fmla="*/ 3595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03" h="31802">
                  <a:moveTo>
                    <a:pt x="43117" y="35958"/>
                  </a:moveTo>
                  <a:lnTo>
                    <a:pt x="1668" y="9244"/>
                  </a:lnTo>
                  <a:lnTo>
                    <a:pt x="1827" y="9244"/>
                  </a:lnTo>
                  <a:cubicBezTo>
                    <a:pt x="979" y="8503"/>
                    <a:pt x="396" y="7495"/>
                    <a:pt x="131" y="6382"/>
                  </a:cubicBezTo>
                  <a:cubicBezTo>
                    <a:pt x="-187" y="5004"/>
                    <a:pt x="78" y="3573"/>
                    <a:pt x="873" y="2407"/>
                  </a:cubicBezTo>
                  <a:cubicBezTo>
                    <a:pt x="2411" y="22"/>
                    <a:pt x="5802" y="-720"/>
                    <a:pt x="8188" y="817"/>
                  </a:cubicBezTo>
                  <a:lnTo>
                    <a:pt x="37764" y="19898"/>
                  </a:lnTo>
                  <a:cubicBezTo>
                    <a:pt x="39566" y="14545"/>
                    <a:pt x="41103" y="9244"/>
                    <a:pt x="42216" y="4103"/>
                  </a:cubicBezTo>
                  <a:cubicBezTo>
                    <a:pt x="42905" y="1294"/>
                    <a:pt x="45767" y="-508"/>
                    <a:pt x="48577" y="128"/>
                  </a:cubicBezTo>
                  <a:cubicBezTo>
                    <a:pt x="49955" y="393"/>
                    <a:pt x="51121" y="1241"/>
                    <a:pt x="51916" y="2460"/>
                  </a:cubicBezTo>
                  <a:cubicBezTo>
                    <a:pt x="52658" y="3626"/>
                    <a:pt x="52870" y="5057"/>
                    <a:pt x="52552" y="6435"/>
                  </a:cubicBezTo>
                  <a:cubicBezTo>
                    <a:pt x="50855" y="14068"/>
                    <a:pt x="48471" y="21965"/>
                    <a:pt x="45503" y="29810"/>
                  </a:cubicBezTo>
                  <a:lnTo>
                    <a:pt x="43117" y="3595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D30BFC69-D17C-4BA4-AE06-32F4A543FE54}"/>
                </a:ext>
              </a:extLst>
            </p:cNvPr>
            <p:cNvSpPr/>
            <p:nvPr/>
          </p:nvSpPr>
          <p:spPr>
            <a:xfrm>
              <a:off x="6562230" y="5992158"/>
              <a:ext cx="121909" cy="37103"/>
            </a:xfrm>
            <a:custGeom>
              <a:avLst/>
              <a:gdLst>
                <a:gd name="connsiteX0" fmla="*/ 61371 w 121908"/>
                <a:gd name="connsiteY0" fmla="*/ 37899 h 37102"/>
                <a:gd name="connsiteX1" fmla="*/ 61371 w 121908"/>
                <a:gd name="connsiteY1" fmla="*/ 37899 h 37102"/>
                <a:gd name="connsiteX2" fmla="*/ 59887 w 121908"/>
                <a:gd name="connsiteY2" fmla="*/ 37899 h 37102"/>
                <a:gd name="connsiteX3" fmla="*/ 7413 w 121908"/>
                <a:gd name="connsiteY3" fmla="*/ 15691 h 37102"/>
                <a:gd name="connsiteX4" fmla="*/ 1106 w 121908"/>
                <a:gd name="connsiteY4" fmla="*/ 8482 h 37102"/>
                <a:gd name="connsiteX5" fmla="*/ 787 w 121908"/>
                <a:gd name="connsiteY5" fmla="*/ 8058 h 37102"/>
                <a:gd name="connsiteX6" fmla="*/ 787 w 121908"/>
                <a:gd name="connsiteY6" fmla="*/ 8058 h 37102"/>
                <a:gd name="connsiteX7" fmla="*/ 45 w 121908"/>
                <a:gd name="connsiteY7" fmla="*/ 4613 h 37102"/>
                <a:gd name="connsiteX8" fmla="*/ 2059 w 121908"/>
                <a:gd name="connsiteY8" fmla="*/ 1062 h 37102"/>
                <a:gd name="connsiteX9" fmla="*/ 9480 w 121908"/>
                <a:gd name="connsiteY9" fmla="*/ 2016 h 37102"/>
                <a:gd name="connsiteX10" fmla="*/ 14940 w 121908"/>
                <a:gd name="connsiteY10" fmla="*/ 8164 h 37102"/>
                <a:gd name="connsiteX11" fmla="*/ 60046 w 121908"/>
                <a:gd name="connsiteY11" fmla="*/ 27299 h 37102"/>
                <a:gd name="connsiteX12" fmla="*/ 61318 w 121908"/>
                <a:gd name="connsiteY12" fmla="*/ 27299 h 37102"/>
                <a:gd name="connsiteX13" fmla="*/ 107378 w 121908"/>
                <a:gd name="connsiteY13" fmla="*/ 8164 h 37102"/>
                <a:gd name="connsiteX14" fmla="*/ 112837 w 121908"/>
                <a:gd name="connsiteY14" fmla="*/ 2016 h 37102"/>
                <a:gd name="connsiteX15" fmla="*/ 120258 w 121908"/>
                <a:gd name="connsiteY15" fmla="*/ 1062 h 37102"/>
                <a:gd name="connsiteX16" fmla="*/ 122272 w 121908"/>
                <a:gd name="connsiteY16" fmla="*/ 4560 h 37102"/>
                <a:gd name="connsiteX17" fmla="*/ 121212 w 121908"/>
                <a:gd name="connsiteY17" fmla="*/ 8482 h 37102"/>
                <a:gd name="connsiteX18" fmla="*/ 114905 w 121908"/>
                <a:gd name="connsiteY18" fmla="*/ 15691 h 37102"/>
                <a:gd name="connsiteX19" fmla="*/ 61371 w 121908"/>
                <a:gd name="connsiteY19" fmla="*/ 37899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1908" h="37102">
                  <a:moveTo>
                    <a:pt x="61371" y="37899"/>
                  </a:moveTo>
                  <a:lnTo>
                    <a:pt x="61371" y="37899"/>
                  </a:lnTo>
                  <a:cubicBezTo>
                    <a:pt x="60840" y="37899"/>
                    <a:pt x="60364" y="37899"/>
                    <a:pt x="59887" y="37899"/>
                  </a:cubicBezTo>
                  <a:cubicBezTo>
                    <a:pt x="40063" y="37687"/>
                    <a:pt x="21459" y="29790"/>
                    <a:pt x="7413" y="15691"/>
                  </a:cubicBezTo>
                  <a:cubicBezTo>
                    <a:pt x="5134" y="13412"/>
                    <a:pt x="3014" y="10973"/>
                    <a:pt x="1106" y="8482"/>
                  </a:cubicBezTo>
                  <a:lnTo>
                    <a:pt x="787" y="8058"/>
                  </a:lnTo>
                  <a:lnTo>
                    <a:pt x="787" y="8058"/>
                  </a:lnTo>
                  <a:cubicBezTo>
                    <a:pt x="151" y="7051"/>
                    <a:pt x="-114" y="5832"/>
                    <a:pt x="45" y="4613"/>
                  </a:cubicBezTo>
                  <a:cubicBezTo>
                    <a:pt x="204" y="3182"/>
                    <a:pt x="946" y="1910"/>
                    <a:pt x="2059" y="1062"/>
                  </a:cubicBezTo>
                  <a:cubicBezTo>
                    <a:pt x="4286" y="-688"/>
                    <a:pt x="7731" y="-210"/>
                    <a:pt x="9480" y="2016"/>
                  </a:cubicBezTo>
                  <a:cubicBezTo>
                    <a:pt x="11176" y="4242"/>
                    <a:pt x="12978" y="6256"/>
                    <a:pt x="14940" y="8164"/>
                  </a:cubicBezTo>
                  <a:cubicBezTo>
                    <a:pt x="27025" y="20302"/>
                    <a:pt x="43031" y="27086"/>
                    <a:pt x="60046" y="27299"/>
                  </a:cubicBezTo>
                  <a:lnTo>
                    <a:pt x="61318" y="27299"/>
                  </a:lnTo>
                  <a:cubicBezTo>
                    <a:pt x="78703" y="27299"/>
                    <a:pt x="95081" y="20514"/>
                    <a:pt x="107378" y="8164"/>
                  </a:cubicBezTo>
                  <a:cubicBezTo>
                    <a:pt x="109286" y="6256"/>
                    <a:pt x="111142" y="4189"/>
                    <a:pt x="112837" y="2016"/>
                  </a:cubicBezTo>
                  <a:cubicBezTo>
                    <a:pt x="114533" y="-210"/>
                    <a:pt x="118032" y="-688"/>
                    <a:pt x="120258" y="1062"/>
                  </a:cubicBezTo>
                  <a:cubicBezTo>
                    <a:pt x="121371" y="1910"/>
                    <a:pt x="122113" y="3182"/>
                    <a:pt x="122272" y="4560"/>
                  </a:cubicBezTo>
                  <a:cubicBezTo>
                    <a:pt x="122431" y="5991"/>
                    <a:pt x="122060" y="7369"/>
                    <a:pt x="121212" y="8482"/>
                  </a:cubicBezTo>
                  <a:cubicBezTo>
                    <a:pt x="119304" y="10973"/>
                    <a:pt x="117184" y="13412"/>
                    <a:pt x="114905" y="15691"/>
                  </a:cubicBezTo>
                  <a:cubicBezTo>
                    <a:pt x="100593" y="30002"/>
                    <a:pt x="81565" y="37899"/>
                    <a:pt x="61371" y="3789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7FA231DE-3F92-4A73-B859-B3E28CDC0176}"/>
                </a:ext>
              </a:extLst>
            </p:cNvPr>
            <p:cNvSpPr/>
            <p:nvPr/>
          </p:nvSpPr>
          <p:spPr>
            <a:xfrm>
              <a:off x="6612417" y="5992151"/>
              <a:ext cx="190814" cy="137810"/>
            </a:xfrm>
            <a:custGeom>
              <a:avLst/>
              <a:gdLst>
                <a:gd name="connsiteX0" fmla="*/ 80936 w 190813"/>
                <a:gd name="connsiteY0" fmla="*/ 140575 h 137810"/>
                <a:gd name="connsiteX1" fmla="*/ 76007 w 190813"/>
                <a:gd name="connsiteY1" fmla="*/ 137236 h 137810"/>
                <a:gd name="connsiteX2" fmla="*/ 78922 w 190813"/>
                <a:gd name="connsiteY2" fmla="*/ 130345 h 137810"/>
                <a:gd name="connsiteX3" fmla="*/ 139347 w 190813"/>
                <a:gd name="connsiteY3" fmla="*/ 90327 h 137810"/>
                <a:gd name="connsiteX4" fmla="*/ 179312 w 190813"/>
                <a:gd name="connsiteY4" fmla="*/ 30062 h 137810"/>
                <a:gd name="connsiteX5" fmla="*/ 147775 w 190813"/>
                <a:gd name="connsiteY5" fmla="*/ 9709 h 137810"/>
                <a:gd name="connsiteX6" fmla="*/ 146184 w 190813"/>
                <a:gd name="connsiteY6" fmla="*/ 2394 h 137810"/>
                <a:gd name="connsiteX7" fmla="*/ 153499 w 190813"/>
                <a:gd name="connsiteY7" fmla="*/ 804 h 137810"/>
                <a:gd name="connsiteX8" fmla="*/ 192298 w 190813"/>
                <a:gd name="connsiteY8" fmla="*/ 25769 h 137810"/>
                <a:gd name="connsiteX9" fmla="*/ 190814 w 190813"/>
                <a:gd name="connsiteY9" fmla="*/ 29797 h 137810"/>
                <a:gd name="connsiteX10" fmla="*/ 146873 w 190813"/>
                <a:gd name="connsiteY10" fmla="*/ 97854 h 137810"/>
                <a:gd name="connsiteX11" fmla="*/ 82897 w 190813"/>
                <a:gd name="connsiteY11" fmla="*/ 140204 h 137810"/>
                <a:gd name="connsiteX12" fmla="*/ 82527 w 190813"/>
                <a:gd name="connsiteY12" fmla="*/ 140363 h 137810"/>
                <a:gd name="connsiteX13" fmla="*/ 82527 w 190813"/>
                <a:gd name="connsiteY13" fmla="*/ 140310 h 137810"/>
                <a:gd name="connsiteX14" fmla="*/ 80936 w 190813"/>
                <a:gd name="connsiteY14" fmla="*/ 140575 h 137810"/>
                <a:gd name="connsiteX15" fmla="*/ 69700 w 190813"/>
                <a:gd name="connsiteY15" fmla="*/ 130875 h 137810"/>
                <a:gd name="connsiteX16" fmla="*/ 65247 w 190813"/>
                <a:gd name="connsiteY16" fmla="*/ 128437 h 137810"/>
                <a:gd name="connsiteX17" fmla="*/ 0 w 190813"/>
                <a:gd name="connsiteY17" fmla="*/ 27306 h 137810"/>
                <a:gd name="connsiteX18" fmla="*/ 9753 w 190813"/>
                <a:gd name="connsiteY18" fmla="*/ 27306 h 137810"/>
                <a:gd name="connsiteX19" fmla="*/ 11131 w 190813"/>
                <a:gd name="connsiteY19" fmla="*/ 27306 h 137810"/>
                <a:gd name="connsiteX20" fmla="*/ 57191 w 190813"/>
                <a:gd name="connsiteY20" fmla="*/ 8171 h 137810"/>
                <a:gd name="connsiteX21" fmla="*/ 62650 w 190813"/>
                <a:gd name="connsiteY21" fmla="*/ 2023 h 137810"/>
                <a:gd name="connsiteX22" fmla="*/ 70071 w 190813"/>
                <a:gd name="connsiteY22" fmla="*/ 1069 h 137810"/>
                <a:gd name="connsiteX23" fmla="*/ 72085 w 190813"/>
                <a:gd name="connsiteY23" fmla="*/ 4567 h 137810"/>
                <a:gd name="connsiteX24" fmla="*/ 71025 w 190813"/>
                <a:gd name="connsiteY24" fmla="*/ 8490 h 137810"/>
                <a:gd name="connsiteX25" fmla="*/ 64718 w 190813"/>
                <a:gd name="connsiteY25" fmla="*/ 15698 h 137810"/>
                <a:gd name="connsiteX26" fmla="*/ 19187 w 190813"/>
                <a:gd name="connsiteY26" fmla="*/ 37482 h 137810"/>
                <a:gd name="connsiteX27" fmla="*/ 74152 w 190813"/>
                <a:gd name="connsiteY27" fmla="*/ 122713 h 137810"/>
                <a:gd name="connsiteX28" fmla="*/ 72562 w 190813"/>
                <a:gd name="connsiteY28" fmla="*/ 130027 h 137810"/>
                <a:gd name="connsiteX29" fmla="*/ 69700 w 190813"/>
                <a:gd name="connsiteY29" fmla="*/ 130875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90813" h="137810">
                  <a:moveTo>
                    <a:pt x="80936" y="140575"/>
                  </a:moveTo>
                  <a:cubicBezTo>
                    <a:pt x="78764" y="140575"/>
                    <a:pt x="76803" y="139250"/>
                    <a:pt x="76007" y="137236"/>
                  </a:cubicBezTo>
                  <a:cubicBezTo>
                    <a:pt x="74894" y="134533"/>
                    <a:pt x="76220" y="131458"/>
                    <a:pt x="78922" y="130345"/>
                  </a:cubicBezTo>
                  <a:cubicBezTo>
                    <a:pt x="101661" y="121229"/>
                    <a:pt x="121961" y="107766"/>
                    <a:pt x="139347" y="90327"/>
                  </a:cubicBezTo>
                  <a:cubicBezTo>
                    <a:pt x="156785" y="72942"/>
                    <a:pt x="170195" y="52695"/>
                    <a:pt x="179312" y="30062"/>
                  </a:cubicBezTo>
                  <a:lnTo>
                    <a:pt x="147775" y="9709"/>
                  </a:lnTo>
                  <a:cubicBezTo>
                    <a:pt x="145283" y="8118"/>
                    <a:pt x="144594" y="4832"/>
                    <a:pt x="146184" y="2394"/>
                  </a:cubicBezTo>
                  <a:cubicBezTo>
                    <a:pt x="147722" y="9"/>
                    <a:pt x="151113" y="-733"/>
                    <a:pt x="153499" y="804"/>
                  </a:cubicBezTo>
                  <a:lnTo>
                    <a:pt x="192298" y="25769"/>
                  </a:lnTo>
                  <a:lnTo>
                    <a:pt x="190814" y="29797"/>
                  </a:lnTo>
                  <a:cubicBezTo>
                    <a:pt x="181167" y="55451"/>
                    <a:pt x="166379" y="78349"/>
                    <a:pt x="146873" y="97854"/>
                  </a:cubicBezTo>
                  <a:cubicBezTo>
                    <a:pt x="128428" y="116299"/>
                    <a:pt x="106908" y="130557"/>
                    <a:pt x="82897" y="140204"/>
                  </a:cubicBezTo>
                  <a:lnTo>
                    <a:pt x="82527" y="140363"/>
                  </a:lnTo>
                  <a:lnTo>
                    <a:pt x="82527" y="140310"/>
                  </a:lnTo>
                  <a:cubicBezTo>
                    <a:pt x="81997" y="140469"/>
                    <a:pt x="81467" y="140575"/>
                    <a:pt x="80936" y="140575"/>
                  </a:cubicBezTo>
                  <a:close/>
                  <a:moveTo>
                    <a:pt x="69700" y="130875"/>
                  </a:moveTo>
                  <a:cubicBezTo>
                    <a:pt x="67898" y="130875"/>
                    <a:pt x="66202" y="129974"/>
                    <a:pt x="65247" y="128437"/>
                  </a:cubicBezTo>
                  <a:lnTo>
                    <a:pt x="0" y="27306"/>
                  </a:lnTo>
                  <a:lnTo>
                    <a:pt x="9753" y="27306"/>
                  </a:lnTo>
                  <a:cubicBezTo>
                    <a:pt x="10282" y="27306"/>
                    <a:pt x="10706" y="27306"/>
                    <a:pt x="11131" y="27306"/>
                  </a:cubicBezTo>
                  <a:cubicBezTo>
                    <a:pt x="28516" y="27306"/>
                    <a:pt x="44894" y="20521"/>
                    <a:pt x="57191" y="8171"/>
                  </a:cubicBezTo>
                  <a:cubicBezTo>
                    <a:pt x="59152" y="6210"/>
                    <a:pt x="61007" y="4143"/>
                    <a:pt x="62650" y="2023"/>
                  </a:cubicBezTo>
                  <a:cubicBezTo>
                    <a:pt x="64399" y="-203"/>
                    <a:pt x="67845" y="-680"/>
                    <a:pt x="70071" y="1069"/>
                  </a:cubicBezTo>
                  <a:cubicBezTo>
                    <a:pt x="71184" y="1917"/>
                    <a:pt x="71926" y="3189"/>
                    <a:pt x="72085" y="4567"/>
                  </a:cubicBezTo>
                  <a:cubicBezTo>
                    <a:pt x="72244" y="5998"/>
                    <a:pt x="71873" y="7376"/>
                    <a:pt x="71025" y="8490"/>
                  </a:cubicBezTo>
                  <a:cubicBezTo>
                    <a:pt x="69117" y="10928"/>
                    <a:pt x="66996" y="13366"/>
                    <a:pt x="64718" y="15698"/>
                  </a:cubicBezTo>
                  <a:cubicBezTo>
                    <a:pt x="52526" y="27942"/>
                    <a:pt x="36361" y="35680"/>
                    <a:pt x="19187" y="37482"/>
                  </a:cubicBezTo>
                  <a:lnTo>
                    <a:pt x="74152" y="122713"/>
                  </a:lnTo>
                  <a:cubicBezTo>
                    <a:pt x="75742" y="125151"/>
                    <a:pt x="75053" y="128437"/>
                    <a:pt x="72562" y="130027"/>
                  </a:cubicBezTo>
                  <a:cubicBezTo>
                    <a:pt x="71714" y="130610"/>
                    <a:pt x="70707" y="130875"/>
                    <a:pt x="69700" y="13087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EDFACDCD-65C5-4A42-BDDC-6D7BF2F92F5D}"/>
                </a:ext>
              </a:extLst>
            </p:cNvPr>
            <p:cNvSpPr/>
            <p:nvPr/>
          </p:nvSpPr>
          <p:spPr>
            <a:xfrm>
              <a:off x="6430720" y="5761381"/>
              <a:ext cx="381628" cy="238517"/>
            </a:xfrm>
            <a:custGeom>
              <a:avLst/>
              <a:gdLst>
                <a:gd name="connsiteX0" fmla="*/ 203800 w 381627"/>
                <a:gd name="connsiteY0" fmla="*/ 241326 h 238517"/>
                <a:gd name="connsiteX1" fmla="*/ 198499 w 381627"/>
                <a:gd name="connsiteY1" fmla="*/ 236026 h 238517"/>
                <a:gd name="connsiteX2" fmla="*/ 203800 w 381627"/>
                <a:gd name="connsiteY2" fmla="*/ 230726 h 238517"/>
                <a:gd name="connsiteX3" fmla="*/ 374790 w 381627"/>
                <a:gd name="connsiteY3" fmla="*/ 230726 h 238517"/>
                <a:gd name="connsiteX4" fmla="*/ 374790 w 381627"/>
                <a:gd name="connsiteY4" fmla="*/ 66520 h 238517"/>
                <a:gd name="connsiteX5" fmla="*/ 318871 w 381627"/>
                <a:gd name="connsiteY5" fmla="*/ 10654 h 238517"/>
                <a:gd name="connsiteX6" fmla="*/ 260408 w 381627"/>
                <a:gd name="connsiteY6" fmla="*/ 10654 h 238517"/>
                <a:gd name="connsiteX7" fmla="*/ 255108 w 381627"/>
                <a:gd name="connsiteY7" fmla="*/ 5300 h 238517"/>
                <a:gd name="connsiteX8" fmla="*/ 260408 w 381627"/>
                <a:gd name="connsiteY8" fmla="*/ 0 h 238517"/>
                <a:gd name="connsiteX9" fmla="*/ 318871 w 381627"/>
                <a:gd name="connsiteY9" fmla="*/ 0 h 238517"/>
                <a:gd name="connsiteX10" fmla="*/ 385338 w 381627"/>
                <a:gd name="connsiteY10" fmla="*/ 66520 h 238517"/>
                <a:gd name="connsiteX11" fmla="*/ 385338 w 381627"/>
                <a:gd name="connsiteY11" fmla="*/ 241326 h 238517"/>
                <a:gd name="connsiteX12" fmla="*/ 203800 w 381627"/>
                <a:gd name="connsiteY12" fmla="*/ 241326 h 238517"/>
                <a:gd name="connsiteX13" fmla="*/ 186150 w 381627"/>
                <a:gd name="connsiteY13" fmla="*/ 241326 h 238517"/>
                <a:gd name="connsiteX14" fmla="*/ 0 w 381627"/>
                <a:gd name="connsiteY14" fmla="*/ 241326 h 238517"/>
                <a:gd name="connsiteX15" fmla="*/ 0 w 381627"/>
                <a:gd name="connsiteY15" fmla="*/ 66520 h 238517"/>
                <a:gd name="connsiteX16" fmla="*/ 30265 w 381627"/>
                <a:gd name="connsiteY16" fmla="*/ 10707 h 238517"/>
                <a:gd name="connsiteX17" fmla="*/ 37580 w 381627"/>
                <a:gd name="connsiteY17" fmla="*/ 12297 h 238517"/>
                <a:gd name="connsiteX18" fmla="*/ 38322 w 381627"/>
                <a:gd name="connsiteY18" fmla="*/ 16272 h 238517"/>
                <a:gd name="connsiteX19" fmla="*/ 36043 w 381627"/>
                <a:gd name="connsiteY19" fmla="*/ 19611 h 238517"/>
                <a:gd name="connsiteX20" fmla="*/ 10548 w 381627"/>
                <a:gd name="connsiteY20" fmla="*/ 66520 h 238517"/>
                <a:gd name="connsiteX21" fmla="*/ 10548 w 381627"/>
                <a:gd name="connsiteY21" fmla="*/ 230726 h 238517"/>
                <a:gd name="connsiteX22" fmla="*/ 186150 w 381627"/>
                <a:gd name="connsiteY22" fmla="*/ 230726 h 238517"/>
                <a:gd name="connsiteX23" fmla="*/ 191450 w 381627"/>
                <a:gd name="connsiteY23" fmla="*/ 236026 h 238517"/>
                <a:gd name="connsiteX24" fmla="*/ 186150 w 381627"/>
                <a:gd name="connsiteY24" fmla="*/ 241326 h 238517"/>
                <a:gd name="connsiteX25" fmla="*/ 49134 w 381627"/>
                <a:gd name="connsiteY25" fmla="*/ 13092 h 238517"/>
                <a:gd name="connsiteX26" fmla="*/ 44046 w 381627"/>
                <a:gd name="connsiteY26" fmla="*/ 9329 h 238517"/>
                <a:gd name="connsiteX27" fmla="*/ 44470 w 381627"/>
                <a:gd name="connsiteY27" fmla="*/ 5300 h 238517"/>
                <a:gd name="connsiteX28" fmla="*/ 47597 w 381627"/>
                <a:gd name="connsiteY28" fmla="*/ 2756 h 238517"/>
                <a:gd name="connsiteX29" fmla="*/ 54170 w 381627"/>
                <a:gd name="connsiteY29" fmla="*/ 6307 h 238517"/>
                <a:gd name="connsiteX30" fmla="*/ 50619 w 381627"/>
                <a:gd name="connsiteY30" fmla="*/ 12880 h 238517"/>
                <a:gd name="connsiteX31" fmla="*/ 49134 w 381627"/>
                <a:gd name="connsiteY31" fmla="*/ 13092 h 238517"/>
                <a:gd name="connsiteX32" fmla="*/ 242757 w 381627"/>
                <a:gd name="connsiteY32" fmla="*/ 10654 h 238517"/>
                <a:gd name="connsiteX33" fmla="*/ 66519 w 381627"/>
                <a:gd name="connsiteY33" fmla="*/ 10654 h 238517"/>
                <a:gd name="connsiteX34" fmla="*/ 61219 w 381627"/>
                <a:gd name="connsiteY34" fmla="*/ 5300 h 238517"/>
                <a:gd name="connsiteX35" fmla="*/ 66519 w 381627"/>
                <a:gd name="connsiteY35" fmla="*/ 0 h 238517"/>
                <a:gd name="connsiteX36" fmla="*/ 242757 w 381627"/>
                <a:gd name="connsiteY36" fmla="*/ 0 h 238517"/>
                <a:gd name="connsiteX37" fmla="*/ 248058 w 381627"/>
                <a:gd name="connsiteY37" fmla="*/ 5300 h 238517"/>
                <a:gd name="connsiteX38" fmla="*/ 242757 w 381627"/>
                <a:gd name="connsiteY38" fmla="*/ 10654 h 2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81627" h="238517">
                  <a:moveTo>
                    <a:pt x="203800" y="241326"/>
                  </a:moveTo>
                  <a:cubicBezTo>
                    <a:pt x="200832" y="241326"/>
                    <a:pt x="198499" y="238941"/>
                    <a:pt x="198499" y="236026"/>
                  </a:cubicBezTo>
                  <a:cubicBezTo>
                    <a:pt x="198499" y="233111"/>
                    <a:pt x="200832" y="230726"/>
                    <a:pt x="203800" y="230726"/>
                  </a:cubicBezTo>
                  <a:lnTo>
                    <a:pt x="374790" y="230726"/>
                  </a:lnTo>
                  <a:lnTo>
                    <a:pt x="374790" y="66520"/>
                  </a:lnTo>
                  <a:cubicBezTo>
                    <a:pt x="374737" y="35778"/>
                    <a:pt x="349613" y="10707"/>
                    <a:pt x="318871" y="10654"/>
                  </a:cubicBezTo>
                  <a:lnTo>
                    <a:pt x="260408" y="10654"/>
                  </a:lnTo>
                  <a:cubicBezTo>
                    <a:pt x="257493" y="10654"/>
                    <a:pt x="255108" y="8269"/>
                    <a:pt x="255108" y="5300"/>
                  </a:cubicBezTo>
                  <a:cubicBezTo>
                    <a:pt x="255108" y="2385"/>
                    <a:pt x="257493" y="0"/>
                    <a:pt x="260408" y="0"/>
                  </a:cubicBezTo>
                  <a:lnTo>
                    <a:pt x="318871" y="0"/>
                  </a:lnTo>
                  <a:cubicBezTo>
                    <a:pt x="355550" y="53"/>
                    <a:pt x="385338" y="29841"/>
                    <a:pt x="385338" y="66520"/>
                  </a:cubicBezTo>
                  <a:lnTo>
                    <a:pt x="385338" y="241326"/>
                  </a:lnTo>
                  <a:lnTo>
                    <a:pt x="203800" y="241326"/>
                  </a:lnTo>
                  <a:close/>
                  <a:moveTo>
                    <a:pt x="186150" y="241326"/>
                  </a:moveTo>
                  <a:lnTo>
                    <a:pt x="0" y="241326"/>
                  </a:lnTo>
                  <a:lnTo>
                    <a:pt x="0" y="66520"/>
                  </a:lnTo>
                  <a:cubicBezTo>
                    <a:pt x="0" y="43887"/>
                    <a:pt x="11290" y="23057"/>
                    <a:pt x="30265" y="10707"/>
                  </a:cubicBezTo>
                  <a:cubicBezTo>
                    <a:pt x="32650" y="9170"/>
                    <a:pt x="36043" y="9912"/>
                    <a:pt x="37580" y="12297"/>
                  </a:cubicBezTo>
                  <a:cubicBezTo>
                    <a:pt x="38375" y="13463"/>
                    <a:pt x="38640" y="14894"/>
                    <a:pt x="38322" y="16272"/>
                  </a:cubicBezTo>
                  <a:cubicBezTo>
                    <a:pt x="38057" y="17650"/>
                    <a:pt x="37262" y="18816"/>
                    <a:pt x="36043" y="19611"/>
                  </a:cubicBezTo>
                  <a:cubicBezTo>
                    <a:pt x="20088" y="30000"/>
                    <a:pt x="10548" y="47544"/>
                    <a:pt x="10548" y="66520"/>
                  </a:cubicBezTo>
                  <a:lnTo>
                    <a:pt x="10548" y="230726"/>
                  </a:lnTo>
                  <a:lnTo>
                    <a:pt x="186150" y="230726"/>
                  </a:lnTo>
                  <a:cubicBezTo>
                    <a:pt x="189064" y="230726"/>
                    <a:pt x="191450" y="233111"/>
                    <a:pt x="191450" y="236026"/>
                  </a:cubicBezTo>
                  <a:cubicBezTo>
                    <a:pt x="191450" y="238941"/>
                    <a:pt x="189064" y="241326"/>
                    <a:pt x="186150" y="241326"/>
                  </a:cubicBezTo>
                  <a:close/>
                  <a:moveTo>
                    <a:pt x="49134" y="13092"/>
                  </a:moveTo>
                  <a:cubicBezTo>
                    <a:pt x="46802" y="13092"/>
                    <a:pt x="44682" y="11555"/>
                    <a:pt x="44046" y="9329"/>
                  </a:cubicBezTo>
                  <a:cubicBezTo>
                    <a:pt x="43622" y="7951"/>
                    <a:pt x="43781" y="6519"/>
                    <a:pt x="44470" y="5300"/>
                  </a:cubicBezTo>
                  <a:cubicBezTo>
                    <a:pt x="45159" y="4028"/>
                    <a:pt x="46272" y="3127"/>
                    <a:pt x="47597" y="2756"/>
                  </a:cubicBezTo>
                  <a:cubicBezTo>
                    <a:pt x="50354" y="1908"/>
                    <a:pt x="53375" y="3604"/>
                    <a:pt x="54170" y="6307"/>
                  </a:cubicBezTo>
                  <a:cubicBezTo>
                    <a:pt x="55018" y="9117"/>
                    <a:pt x="53428" y="12085"/>
                    <a:pt x="50619" y="12880"/>
                  </a:cubicBezTo>
                  <a:cubicBezTo>
                    <a:pt x="50141" y="13039"/>
                    <a:pt x="49612" y="13092"/>
                    <a:pt x="49134" y="13092"/>
                  </a:cubicBezTo>
                  <a:close/>
                  <a:moveTo>
                    <a:pt x="242757" y="10654"/>
                  </a:moveTo>
                  <a:lnTo>
                    <a:pt x="66519" y="10654"/>
                  </a:lnTo>
                  <a:cubicBezTo>
                    <a:pt x="63605" y="10654"/>
                    <a:pt x="61219" y="8269"/>
                    <a:pt x="61219" y="5300"/>
                  </a:cubicBezTo>
                  <a:cubicBezTo>
                    <a:pt x="61219" y="2385"/>
                    <a:pt x="63605" y="0"/>
                    <a:pt x="66519" y="0"/>
                  </a:cubicBezTo>
                  <a:lnTo>
                    <a:pt x="242757" y="0"/>
                  </a:lnTo>
                  <a:cubicBezTo>
                    <a:pt x="245726" y="0"/>
                    <a:pt x="248058" y="2385"/>
                    <a:pt x="248058" y="5300"/>
                  </a:cubicBezTo>
                  <a:cubicBezTo>
                    <a:pt x="248058" y="8269"/>
                    <a:pt x="245726" y="10654"/>
                    <a:pt x="242757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A886334A-FB8C-449F-9DF6-6D4CA1078582}"/>
                </a:ext>
              </a:extLst>
            </p:cNvPr>
            <p:cNvSpPr/>
            <p:nvPr/>
          </p:nvSpPr>
          <p:spPr>
            <a:xfrm>
              <a:off x="6430720" y="5931258"/>
              <a:ext cx="381628" cy="10601"/>
            </a:xfrm>
            <a:custGeom>
              <a:avLst/>
              <a:gdLst>
                <a:gd name="connsiteX0" fmla="*/ 380037 w 381627"/>
                <a:gd name="connsiteY0" fmla="*/ 10601 h 10600"/>
                <a:gd name="connsiteX1" fmla="*/ 199188 w 381627"/>
                <a:gd name="connsiteY1" fmla="*/ 10601 h 10600"/>
                <a:gd name="connsiteX2" fmla="*/ 193888 w 381627"/>
                <a:gd name="connsiteY2" fmla="*/ 5300 h 10600"/>
                <a:gd name="connsiteX3" fmla="*/ 199188 w 381627"/>
                <a:gd name="connsiteY3" fmla="*/ 0 h 10600"/>
                <a:gd name="connsiteX4" fmla="*/ 380037 w 381627"/>
                <a:gd name="connsiteY4" fmla="*/ 0 h 10600"/>
                <a:gd name="connsiteX5" fmla="*/ 385338 w 381627"/>
                <a:gd name="connsiteY5" fmla="*/ 5300 h 10600"/>
                <a:gd name="connsiteX6" fmla="*/ 380037 w 381627"/>
                <a:gd name="connsiteY6" fmla="*/ 10601 h 10600"/>
                <a:gd name="connsiteX7" fmla="*/ 181538 w 381627"/>
                <a:gd name="connsiteY7" fmla="*/ 10601 h 10600"/>
                <a:gd name="connsiteX8" fmla="*/ 5247 w 381627"/>
                <a:gd name="connsiteY8" fmla="*/ 10601 h 10600"/>
                <a:gd name="connsiteX9" fmla="*/ 0 w 381627"/>
                <a:gd name="connsiteY9" fmla="*/ 5300 h 10600"/>
                <a:gd name="connsiteX10" fmla="*/ 5247 w 381627"/>
                <a:gd name="connsiteY10" fmla="*/ 0 h 10600"/>
                <a:gd name="connsiteX11" fmla="*/ 181538 w 381627"/>
                <a:gd name="connsiteY11" fmla="*/ 0 h 10600"/>
                <a:gd name="connsiteX12" fmla="*/ 186839 w 381627"/>
                <a:gd name="connsiteY12" fmla="*/ 5300 h 10600"/>
                <a:gd name="connsiteX13" fmla="*/ 181538 w 381627"/>
                <a:gd name="connsiteY13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10600">
                  <a:moveTo>
                    <a:pt x="380037" y="10601"/>
                  </a:moveTo>
                  <a:lnTo>
                    <a:pt x="199188" y="10601"/>
                  </a:lnTo>
                  <a:cubicBezTo>
                    <a:pt x="196273" y="10601"/>
                    <a:pt x="193888" y="8216"/>
                    <a:pt x="193888" y="5300"/>
                  </a:cubicBezTo>
                  <a:cubicBezTo>
                    <a:pt x="193888" y="2385"/>
                    <a:pt x="196273" y="0"/>
                    <a:pt x="199188" y="0"/>
                  </a:cubicBezTo>
                  <a:lnTo>
                    <a:pt x="380037" y="0"/>
                  </a:lnTo>
                  <a:cubicBezTo>
                    <a:pt x="383006" y="0"/>
                    <a:pt x="385338" y="2385"/>
                    <a:pt x="385338" y="5300"/>
                  </a:cubicBezTo>
                  <a:cubicBezTo>
                    <a:pt x="385338" y="8216"/>
                    <a:pt x="383006" y="10601"/>
                    <a:pt x="380037" y="10601"/>
                  </a:cubicBezTo>
                  <a:close/>
                  <a:moveTo>
                    <a:pt x="181538" y="10601"/>
                  </a:moveTo>
                  <a:lnTo>
                    <a:pt x="5247" y="10601"/>
                  </a:lnTo>
                  <a:cubicBezTo>
                    <a:pt x="2332" y="10601"/>
                    <a:pt x="0" y="8216"/>
                    <a:pt x="0" y="5300"/>
                  </a:cubicBezTo>
                  <a:cubicBezTo>
                    <a:pt x="0" y="2385"/>
                    <a:pt x="2332" y="0"/>
                    <a:pt x="5247" y="0"/>
                  </a:cubicBezTo>
                  <a:lnTo>
                    <a:pt x="181538" y="0"/>
                  </a:lnTo>
                  <a:cubicBezTo>
                    <a:pt x="184453" y="0"/>
                    <a:pt x="186839" y="2385"/>
                    <a:pt x="186839" y="5300"/>
                  </a:cubicBezTo>
                  <a:cubicBezTo>
                    <a:pt x="186839" y="8216"/>
                    <a:pt x="184453" y="10601"/>
                    <a:pt x="18153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1A1C82D4-6E5C-45AC-84F8-75F50CE7FEAE}"/>
                </a:ext>
              </a:extLst>
            </p:cNvPr>
            <p:cNvSpPr/>
            <p:nvPr/>
          </p:nvSpPr>
          <p:spPr>
            <a:xfrm>
              <a:off x="6633619" y="5959032"/>
              <a:ext cx="137810" cy="10601"/>
            </a:xfrm>
            <a:custGeom>
              <a:avLst/>
              <a:gdLst>
                <a:gd name="connsiteX0" fmla="*/ 135160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5160 w 137810"/>
                <a:gd name="connsiteY4" fmla="*/ 0 h 10600"/>
                <a:gd name="connsiteX5" fmla="*/ 140460 w 137810"/>
                <a:gd name="connsiteY5" fmla="*/ 5300 h 10600"/>
                <a:gd name="connsiteX6" fmla="*/ 135160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516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5160" y="0"/>
                  </a:lnTo>
                  <a:cubicBezTo>
                    <a:pt x="138075" y="0"/>
                    <a:pt x="140460" y="2385"/>
                    <a:pt x="140460" y="5300"/>
                  </a:cubicBezTo>
                  <a:cubicBezTo>
                    <a:pt x="140460" y="8216"/>
                    <a:pt x="138075" y="10601"/>
                    <a:pt x="13516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00CED11B-664C-49FA-AFDB-09C4C27951C4}"/>
                </a:ext>
              </a:extLst>
            </p:cNvPr>
            <p:cNvSpPr/>
            <p:nvPr/>
          </p:nvSpPr>
          <p:spPr>
            <a:xfrm>
              <a:off x="6464536" y="5960251"/>
              <a:ext cx="10601" cy="10601"/>
            </a:xfrm>
            <a:custGeom>
              <a:avLst/>
              <a:gdLst>
                <a:gd name="connsiteX0" fmla="*/ 7262 w 10600"/>
                <a:gd name="connsiteY0" fmla="*/ 14523 h 10600"/>
                <a:gd name="connsiteX1" fmla="*/ 0 w 10600"/>
                <a:gd name="connsiteY1" fmla="*/ 7262 h 10600"/>
                <a:gd name="connsiteX2" fmla="*/ 7262 w 10600"/>
                <a:gd name="connsiteY2" fmla="*/ 0 h 10600"/>
                <a:gd name="connsiteX3" fmla="*/ 14523 w 10600"/>
                <a:gd name="connsiteY3" fmla="*/ 7262 h 10600"/>
                <a:gd name="connsiteX4" fmla="*/ 7262 w 10600"/>
                <a:gd name="connsiteY4" fmla="*/ 14523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0" h="10600">
                  <a:moveTo>
                    <a:pt x="7262" y="14523"/>
                  </a:moveTo>
                  <a:cubicBezTo>
                    <a:pt x="3286" y="14523"/>
                    <a:pt x="0" y="11237"/>
                    <a:pt x="0" y="7262"/>
                  </a:cubicBezTo>
                  <a:cubicBezTo>
                    <a:pt x="0" y="3287"/>
                    <a:pt x="3286" y="0"/>
                    <a:pt x="7262" y="0"/>
                  </a:cubicBezTo>
                  <a:cubicBezTo>
                    <a:pt x="11290" y="0"/>
                    <a:pt x="14523" y="3233"/>
                    <a:pt x="14523" y="7262"/>
                  </a:cubicBezTo>
                  <a:cubicBezTo>
                    <a:pt x="14523" y="11237"/>
                    <a:pt x="11290" y="14523"/>
                    <a:pt x="7262" y="145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288AD6C1-C490-4E51-8221-8D3621F31DEA}"/>
                </a:ext>
              </a:extLst>
            </p:cNvPr>
            <p:cNvSpPr/>
            <p:nvPr/>
          </p:nvSpPr>
          <p:spPr>
            <a:xfrm>
              <a:off x="6496339" y="5960251"/>
              <a:ext cx="10601" cy="10601"/>
            </a:xfrm>
            <a:custGeom>
              <a:avLst/>
              <a:gdLst>
                <a:gd name="connsiteX0" fmla="*/ 7262 w 10600"/>
                <a:gd name="connsiteY0" fmla="*/ 14523 h 10600"/>
                <a:gd name="connsiteX1" fmla="*/ 7262 w 10600"/>
                <a:gd name="connsiteY1" fmla="*/ 14523 h 10600"/>
                <a:gd name="connsiteX2" fmla="*/ 0 w 10600"/>
                <a:gd name="connsiteY2" fmla="*/ 7262 h 10600"/>
                <a:gd name="connsiteX3" fmla="*/ 7262 w 10600"/>
                <a:gd name="connsiteY3" fmla="*/ 0 h 10600"/>
                <a:gd name="connsiteX4" fmla="*/ 14523 w 10600"/>
                <a:gd name="connsiteY4" fmla="*/ 7262 h 10600"/>
                <a:gd name="connsiteX5" fmla="*/ 7262 w 10600"/>
                <a:gd name="connsiteY5" fmla="*/ 14523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7262" y="14523"/>
                  </a:moveTo>
                  <a:lnTo>
                    <a:pt x="7262" y="14523"/>
                  </a:lnTo>
                  <a:cubicBezTo>
                    <a:pt x="3286" y="14523"/>
                    <a:pt x="0" y="11290"/>
                    <a:pt x="0" y="7262"/>
                  </a:cubicBezTo>
                  <a:cubicBezTo>
                    <a:pt x="0" y="3287"/>
                    <a:pt x="3286" y="0"/>
                    <a:pt x="7262" y="0"/>
                  </a:cubicBezTo>
                  <a:cubicBezTo>
                    <a:pt x="11237" y="0"/>
                    <a:pt x="14523" y="3233"/>
                    <a:pt x="14523" y="7262"/>
                  </a:cubicBezTo>
                  <a:cubicBezTo>
                    <a:pt x="14523" y="11237"/>
                    <a:pt x="11237" y="14523"/>
                    <a:pt x="7262" y="145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A5F8B111-1297-4C26-AA80-CC5FD8974679}"/>
                </a:ext>
              </a:extLst>
            </p:cNvPr>
            <p:cNvSpPr/>
            <p:nvPr/>
          </p:nvSpPr>
          <p:spPr>
            <a:xfrm>
              <a:off x="6528141" y="5960251"/>
              <a:ext cx="10601" cy="10601"/>
            </a:xfrm>
            <a:custGeom>
              <a:avLst/>
              <a:gdLst>
                <a:gd name="connsiteX0" fmla="*/ 7262 w 10600"/>
                <a:gd name="connsiteY0" fmla="*/ 14523 h 10600"/>
                <a:gd name="connsiteX1" fmla="*/ 7262 w 10600"/>
                <a:gd name="connsiteY1" fmla="*/ 14523 h 10600"/>
                <a:gd name="connsiteX2" fmla="*/ 0 w 10600"/>
                <a:gd name="connsiteY2" fmla="*/ 7262 h 10600"/>
                <a:gd name="connsiteX3" fmla="*/ 7262 w 10600"/>
                <a:gd name="connsiteY3" fmla="*/ 0 h 10600"/>
                <a:gd name="connsiteX4" fmla="*/ 14523 w 10600"/>
                <a:gd name="connsiteY4" fmla="*/ 7262 h 10600"/>
                <a:gd name="connsiteX5" fmla="*/ 7262 w 10600"/>
                <a:gd name="connsiteY5" fmla="*/ 14523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7262" y="14523"/>
                  </a:moveTo>
                  <a:lnTo>
                    <a:pt x="7262" y="14523"/>
                  </a:lnTo>
                  <a:cubicBezTo>
                    <a:pt x="3286" y="14523"/>
                    <a:pt x="0" y="11290"/>
                    <a:pt x="0" y="7262"/>
                  </a:cubicBezTo>
                  <a:cubicBezTo>
                    <a:pt x="0" y="3233"/>
                    <a:pt x="3286" y="0"/>
                    <a:pt x="7262" y="0"/>
                  </a:cubicBezTo>
                  <a:cubicBezTo>
                    <a:pt x="11237" y="0"/>
                    <a:pt x="14523" y="3287"/>
                    <a:pt x="14523" y="7262"/>
                  </a:cubicBezTo>
                  <a:cubicBezTo>
                    <a:pt x="14523" y="11237"/>
                    <a:pt x="11237" y="14523"/>
                    <a:pt x="7262" y="145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0" name="Group 789">
            <a:extLst>
              <a:ext uri="{FF2B5EF4-FFF2-40B4-BE49-F238E27FC236}">
                <a16:creationId xmlns:a16="http://schemas.microsoft.com/office/drawing/2014/main" id="{C9A537F6-3028-4416-9EB8-7FC73C134BF3}"/>
              </a:ext>
            </a:extLst>
          </p:cNvPr>
          <p:cNvGrpSpPr/>
          <p:nvPr/>
        </p:nvGrpSpPr>
        <p:grpSpPr>
          <a:xfrm>
            <a:off x="9569979" y="5743843"/>
            <a:ext cx="461770" cy="426880"/>
            <a:chOff x="9610050" y="5780886"/>
            <a:chExt cx="381628" cy="352794"/>
          </a:xfrm>
        </p:grpSpPr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2DFFB1B-6A1B-4DE8-92CF-ED347C5F5E22}"/>
                </a:ext>
              </a:extLst>
            </p:cNvPr>
            <p:cNvSpPr/>
            <p:nvPr/>
          </p:nvSpPr>
          <p:spPr>
            <a:xfrm>
              <a:off x="9807239" y="5837123"/>
              <a:ext cx="79506" cy="79506"/>
            </a:xfrm>
            <a:custGeom>
              <a:avLst/>
              <a:gdLst>
                <a:gd name="connsiteX0" fmla="*/ 26222 w 79505"/>
                <a:gd name="connsiteY0" fmla="*/ 84541 h 79505"/>
                <a:gd name="connsiteX1" fmla="*/ 22300 w 79505"/>
                <a:gd name="connsiteY1" fmla="*/ 82845 h 79505"/>
                <a:gd name="connsiteX2" fmla="*/ 20922 w 79505"/>
                <a:gd name="connsiteY2" fmla="*/ 79029 h 79505"/>
                <a:gd name="connsiteX3" fmla="*/ 22617 w 79505"/>
                <a:gd name="connsiteY3" fmla="*/ 75319 h 79505"/>
                <a:gd name="connsiteX4" fmla="*/ 22883 w 79505"/>
                <a:gd name="connsiteY4" fmla="*/ 75106 h 79505"/>
                <a:gd name="connsiteX5" fmla="*/ 60834 w 79505"/>
                <a:gd name="connsiteY5" fmla="*/ 48181 h 79505"/>
                <a:gd name="connsiteX6" fmla="*/ 67883 w 79505"/>
                <a:gd name="connsiteY6" fmla="*/ 40389 h 79505"/>
                <a:gd name="connsiteX7" fmla="*/ 69844 w 79505"/>
                <a:gd name="connsiteY7" fmla="*/ 31378 h 79505"/>
                <a:gd name="connsiteX8" fmla="*/ 69632 w 79505"/>
                <a:gd name="connsiteY8" fmla="*/ 28039 h 79505"/>
                <a:gd name="connsiteX9" fmla="*/ 63802 w 79505"/>
                <a:gd name="connsiteY9" fmla="*/ 16696 h 79505"/>
                <a:gd name="connsiteX10" fmla="*/ 40109 w 79505"/>
                <a:gd name="connsiteY10" fmla="*/ 12615 h 79505"/>
                <a:gd name="connsiteX11" fmla="*/ 32318 w 79505"/>
                <a:gd name="connsiteY11" fmla="*/ 19665 h 79505"/>
                <a:gd name="connsiteX12" fmla="*/ 9632 w 79505"/>
                <a:gd name="connsiteY12" fmla="*/ 51626 h 79505"/>
                <a:gd name="connsiteX13" fmla="*/ 2211 w 79505"/>
                <a:gd name="connsiteY13" fmla="*/ 52898 h 79505"/>
                <a:gd name="connsiteX14" fmla="*/ 91 w 79505"/>
                <a:gd name="connsiteY14" fmla="*/ 49453 h 79505"/>
                <a:gd name="connsiteX15" fmla="*/ 992 w 79505"/>
                <a:gd name="connsiteY15" fmla="*/ 45477 h 79505"/>
                <a:gd name="connsiteX16" fmla="*/ 23678 w 79505"/>
                <a:gd name="connsiteY16" fmla="*/ 13516 h 79505"/>
                <a:gd name="connsiteX17" fmla="*/ 35551 w 79505"/>
                <a:gd name="connsiteY17" fmla="*/ 3021 h 79505"/>
                <a:gd name="connsiteX18" fmla="*/ 49014 w 79505"/>
                <a:gd name="connsiteY18" fmla="*/ 0 h 79505"/>
                <a:gd name="connsiteX19" fmla="*/ 71275 w 79505"/>
                <a:gd name="connsiteY19" fmla="*/ 9223 h 79505"/>
                <a:gd name="connsiteX20" fmla="*/ 80074 w 79505"/>
                <a:gd name="connsiteY20" fmla="*/ 26396 h 79505"/>
                <a:gd name="connsiteX21" fmla="*/ 80445 w 79505"/>
                <a:gd name="connsiteY21" fmla="*/ 31378 h 79505"/>
                <a:gd name="connsiteX22" fmla="*/ 77477 w 79505"/>
                <a:gd name="connsiteY22" fmla="*/ 44894 h 79505"/>
                <a:gd name="connsiteX23" fmla="*/ 66982 w 79505"/>
                <a:gd name="connsiteY23" fmla="*/ 56820 h 79505"/>
                <a:gd name="connsiteX24" fmla="*/ 29614 w 79505"/>
                <a:gd name="connsiteY24" fmla="*/ 83322 h 79505"/>
                <a:gd name="connsiteX25" fmla="*/ 26222 w 79505"/>
                <a:gd name="connsiteY25" fmla="*/ 84541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9505" h="79505">
                  <a:moveTo>
                    <a:pt x="26222" y="84541"/>
                  </a:moveTo>
                  <a:cubicBezTo>
                    <a:pt x="24738" y="84541"/>
                    <a:pt x="23307" y="83905"/>
                    <a:pt x="22300" y="82845"/>
                  </a:cubicBezTo>
                  <a:cubicBezTo>
                    <a:pt x="21345" y="81785"/>
                    <a:pt x="20869" y="80407"/>
                    <a:pt x="20922" y="79029"/>
                  </a:cubicBezTo>
                  <a:cubicBezTo>
                    <a:pt x="20975" y="77598"/>
                    <a:pt x="21611" y="76273"/>
                    <a:pt x="22617" y="75319"/>
                  </a:cubicBezTo>
                  <a:lnTo>
                    <a:pt x="22883" y="75106"/>
                  </a:lnTo>
                  <a:lnTo>
                    <a:pt x="60834" y="48181"/>
                  </a:lnTo>
                  <a:cubicBezTo>
                    <a:pt x="64120" y="45848"/>
                    <a:pt x="66558" y="43145"/>
                    <a:pt x="67883" y="40389"/>
                  </a:cubicBezTo>
                  <a:cubicBezTo>
                    <a:pt x="69155" y="37633"/>
                    <a:pt x="69844" y="34506"/>
                    <a:pt x="69844" y="31378"/>
                  </a:cubicBezTo>
                  <a:cubicBezTo>
                    <a:pt x="69844" y="30265"/>
                    <a:pt x="69791" y="29152"/>
                    <a:pt x="69632" y="28039"/>
                  </a:cubicBezTo>
                  <a:cubicBezTo>
                    <a:pt x="68890" y="23746"/>
                    <a:pt x="66876" y="19823"/>
                    <a:pt x="63802" y="16696"/>
                  </a:cubicBezTo>
                  <a:cubicBezTo>
                    <a:pt x="57654" y="10601"/>
                    <a:pt x="47847" y="8958"/>
                    <a:pt x="40109" y="12615"/>
                  </a:cubicBezTo>
                  <a:cubicBezTo>
                    <a:pt x="37300" y="13940"/>
                    <a:pt x="34596" y="16378"/>
                    <a:pt x="32318" y="19665"/>
                  </a:cubicBezTo>
                  <a:lnTo>
                    <a:pt x="9632" y="51626"/>
                  </a:lnTo>
                  <a:cubicBezTo>
                    <a:pt x="7988" y="53905"/>
                    <a:pt x="4544" y="54488"/>
                    <a:pt x="2211" y="52898"/>
                  </a:cubicBezTo>
                  <a:cubicBezTo>
                    <a:pt x="1098" y="52050"/>
                    <a:pt x="303" y="50831"/>
                    <a:pt x="91" y="49453"/>
                  </a:cubicBezTo>
                  <a:cubicBezTo>
                    <a:pt x="-174" y="48021"/>
                    <a:pt x="144" y="46643"/>
                    <a:pt x="992" y="45477"/>
                  </a:cubicBezTo>
                  <a:lnTo>
                    <a:pt x="23678" y="13516"/>
                  </a:lnTo>
                  <a:cubicBezTo>
                    <a:pt x="27070" y="8693"/>
                    <a:pt x="31046" y="5194"/>
                    <a:pt x="35551" y="3021"/>
                  </a:cubicBezTo>
                  <a:cubicBezTo>
                    <a:pt x="39738" y="1060"/>
                    <a:pt x="44350" y="0"/>
                    <a:pt x="49014" y="0"/>
                  </a:cubicBezTo>
                  <a:cubicBezTo>
                    <a:pt x="57441" y="0"/>
                    <a:pt x="65339" y="3286"/>
                    <a:pt x="71275" y="9223"/>
                  </a:cubicBezTo>
                  <a:cubicBezTo>
                    <a:pt x="75993" y="13940"/>
                    <a:pt x="79014" y="19876"/>
                    <a:pt x="80074" y="26396"/>
                  </a:cubicBezTo>
                  <a:cubicBezTo>
                    <a:pt x="80339" y="28092"/>
                    <a:pt x="80445" y="29788"/>
                    <a:pt x="80445" y="31378"/>
                  </a:cubicBezTo>
                  <a:cubicBezTo>
                    <a:pt x="80445" y="36043"/>
                    <a:pt x="79438" y="40707"/>
                    <a:pt x="77477" y="44894"/>
                  </a:cubicBezTo>
                  <a:cubicBezTo>
                    <a:pt x="75304" y="49453"/>
                    <a:pt x="71805" y="53428"/>
                    <a:pt x="66982" y="56820"/>
                  </a:cubicBezTo>
                  <a:lnTo>
                    <a:pt x="29614" y="83322"/>
                  </a:lnTo>
                  <a:cubicBezTo>
                    <a:pt x="28660" y="84117"/>
                    <a:pt x="27494" y="84541"/>
                    <a:pt x="26222" y="8454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544BA7E-810A-4384-9D6B-07E5805B1671}"/>
                </a:ext>
              </a:extLst>
            </p:cNvPr>
            <p:cNvSpPr/>
            <p:nvPr/>
          </p:nvSpPr>
          <p:spPr>
            <a:xfrm>
              <a:off x="9719503" y="5924913"/>
              <a:ext cx="79506" cy="79506"/>
            </a:xfrm>
            <a:custGeom>
              <a:avLst/>
              <a:gdLst>
                <a:gd name="connsiteX0" fmla="*/ 31379 w 79505"/>
                <a:gd name="connsiteY0" fmla="*/ 80391 h 79505"/>
                <a:gd name="connsiteX1" fmla="*/ 26290 w 79505"/>
                <a:gd name="connsiteY1" fmla="*/ 80020 h 79505"/>
                <a:gd name="connsiteX2" fmla="*/ 9223 w 79505"/>
                <a:gd name="connsiteY2" fmla="*/ 71221 h 79505"/>
                <a:gd name="connsiteX3" fmla="*/ 0 w 79505"/>
                <a:gd name="connsiteY3" fmla="*/ 48960 h 79505"/>
                <a:gd name="connsiteX4" fmla="*/ 3021 w 79505"/>
                <a:gd name="connsiteY4" fmla="*/ 35497 h 79505"/>
                <a:gd name="connsiteX5" fmla="*/ 13516 w 79505"/>
                <a:gd name="connsiteY5" fmla="*/ 23624 h 79505"/>
                <a:gd name="connsiteX6" fmla="*/ 45477 w 79505"/>
                <a:gd name="connsiteY6" fmla="*/ 938 h 79505"/>
                <a:gd name="connsiteX7" fmla="*/ 52898 w 79505"/>
                <a:gd name="connsiteY7" fmla="*/ 2157 h 79505"/>
                <a:gd name="connsiteX8" fmla="*/ 53799 w 79505"/>
                <a:gd name="connsiteY8" fmla="*/ 6133 h 79505"/>
                <a:gd name="connsiteX9" fmla="*/ 51626 w 79505"/>
                <a:gd name="connsiteY9" fmla="*/ 9578 h 79505"/>
                <a:gd name="connsiteX10" fmla="*/ 19611 w 79505"/>
                <a:gd name="connsiteY10" fmla="*/ 32264 h 79505"/>
                <a:gd name="connsiteX11" fmla="*/ 12615 w 79505"/>
                <a:gd name="connsiteY11" fmla="*/ 40055 h 79505"/>
                <a:gd name="connsiteX12" fmla="*/ 10601 w 79505"/>
                <a:gd name="connsiteY12" fmla="*/ 48960 h 79505"/>
                <a:gd name="connsiteX13" fmla="*/ 16696 w 79505"/>
                <a:gd name="connsiteY13" fmla="*/ 63748 h 79505"/>
                <a:gd name="connsiteX14" fmla="*/ 27986 w 79505"/>
                <a:gd name="connsiteY14" fmla="*/ 69525 h 79505"/>
                <a:gd name="connsiteX15" fmla="*/ 40389 w 79505"/>
                <a:gd name="connsiteY15" fmla="*/ 67829 h 79505"/>
                <a:gd name="connsiteX16" fmla="*/ 48180 w 79505"/>
                <a:gd name="connsiteY16" fmla="*/ 60780 h 79505"/>
                <a:gd name="connsiteX17" fmla="*/ 75743 w 79505"/>
                <a:gd name="connsiteY17" fmla="*/ 22193 h 79505"/>
                <a:gd name="connsiteX18" fmla="*/ 83163 w 79505"/>
                <a:gd name="connsiteY18" fmla="*/ 22617 h 79505"/>
                <a:gd name="connsiteX19" fmla="*/ 83375 w 79505"/>
                <a:gd name="connsiteY19" fmla="*/ 29507 h 79505"/>
                <a:gd name="connsiteX20" fmla="*/ 56820 w 79505"/>
                <a:gd name="connsiteY20" fmla="*/ 66875 h 79505"/>
                <a:gd name="connsiteX21" fmla="*/ 44894 w 79505"/>
                <a:gd name="connsiteY21" fmla="*/ 77423 h 79505"/>
                <a:gd name="connsiteX22" fmla="*/ 31379 w 79505"/>
                <a:gd name="connsiteY22" fmla="*/ 80391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9505" h="79505">
                  <a:moveTo>
                    <a:pt x="31379" y="80391"/>
                  </a:moveTo>
                  <a:cubicBezTo>
                    <a:pt x="29682" y="80391"/>
                    <a:pt x="27986" y="80285"/>
                    <a:pt x="26290" y="80020"/>
                  </a:cubicBezTo>
                  <a:cubicBezTo>
                    <a:pt x="19823" y="78960"/>
                    <a:pt x="13887" y="75886"/>
                    <a:pt x="9223" y="71221"/>
                  </a:cubicBezTo>
                  <a:cubicBezTo>
                    <a:pt x="3286" y="65285"/>
                    <a:pt x="0" y="57387"/>
                    <a:pt x="0" y="48960"/>
                  </a:cubicBezTo>
                  <a:cubicBezTo>
                    <a:pt x="0" y="44295"/>
                    <a:pt x="1060" y="39631"/>
                    <a:pt x="3021" y="35497"/>
                  </a:cubicBezTo>
                  <a:cubicBezTo>
                    <a:pt x="5194" y="30992"/>
                    <a:pt x="8693" y="27016"/>
                    <a:pt x="13516" y="23624"/>
                  </a:cubicBezTo>
                  <a:lnTo>
                    <a:pt x="45477" y="938"/>
                  </a:lnTo>
                  <a:cubicBezTo>
                    <a:pt x="47810" y="-705"/>
                    <a:pt x="51255" y="-122"/>
                    <a:pt x="52898" y="2157"/>
                  </a:cubicBezTo>
                  <a:cubicBezTo>
                    <a:pt x="53693" y="3323"/>
                    <a:pt x="54011" y="4755"/>
                    <a:pt x="53799" y="6133"/>
                  </a:cubicBezTo>
                  <a:cubicBezTo>
                    <a:pt x="53534" y="7511"/>
                    <a:pt x="52792" y="8730"/>
                    <a:pt x="51626" y="9578"/>
                  </a:cubicBezTo>
                  <a:lnTo>
                    <a:pt x="19611" y="32264"/>
                  </a:lnTo>
                  <a:cubicBezTo>
                    <a:pt x="16325" y="34596"/>
                    <a:pt x="13940" y="37299"/>
                    <a:pt x="12615" y="40055"/>
                  </a:cubicBezTo>
                  <a:cubicBezTo>
                    <a:pt x="11290" y="42811"/>
                    <a:pt x="10601" y="45886"/>
                    <a:pt x="10601" y="48960"/>
                  </a:cubicBezTo>
                  <a:cubicBezTo>
                    <a:pt x="10601" y="54525"/>
                    <a:pt x="12774" y="59773"/>
                    <a:pt x="16696" y="63748"/>
                  </a:cubicBezTo>
                  <a:cubicBezTo>
                    <a:pt x="19823" y="66822"/>
                    <a:pt x="23693" y="68836"/>
                    <a:pt x="27986" y="69525"/>
                  </a:cubicBezTo>
                  <a:cubicBezTo>
                    <a:pt x="32332" y="70214"/>
                    <a:pt x="36626" y="69578"/>
                    <a:pt x="40389" y="67829"/>
                  </a:cubicBezTo>
                  <a:cubicBezTo>
                    <a:pt x="43145" y="66504"/>
                    <a:pt x="45848" y="64066"/>
                    <a:pt x="48180" y="60780"/>
                  </a:cubicBezTo>
                  <a:lnTo>
                    <a:pt x="75743" y="22193"/>
                  </a:lnTo>
                  <a:cubicBezTo>
                    <a:pt x="77810" y="20391"/>
                    <a:pt x="81255" y="20550"/>
                    <a:pt x="83163" y="22617"/>
                  </a:cubicBezTo>
                  <a:cubicBezTo>
                    <a:pt x="84912" y="24525"/>
                    <a:pt x="85018" y="27493"/>
                    <a:pt x="83375" y="29507"/>
                  </a:cubicBezTo>
                  <a:lnTo>
                    <a:pt x="56820" y="66875"/>
                  </a:lnTo>
                  <a:cubicBezTo>
                    <a:pt x="53428" y="71698"/>
                    <a:pt x="49399" y="75250"/>
                    <a:pt x="44894" y="77423"/>
                  </a:cubicBezTo>
                  <a:cubicBezTo>
                    <a:pt x="40760" y="79384"/>
                    <a:pt x="36095" y="80391"/>
                    <a:pt x="31379" y="803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C4D5B569-6DE9-433E-A09D-69A1C46869AD}"/>
                </a:ext>
              </a:extLst>
            </p:cNvPr>
            <p:cNvSpPr/>
            <p:nvPr/>
          </p:nvSpPr>
          <p:spPr>
            <a:xfrm>
              <a:off x="9803188" y="5924913"/>
              <a:ext cx="79506" cy="79506"/>
            </a:xfrm>
            <a:custGeom>
              <a:avLst/>
              <a:gdLst>
                <a:gd name="connsiteX0" fmla="*/ 53171 w 79505"/>
                <a:gd name="connsiteY0" fmla="*/ 80391 h 79505"/>
                <a:gd name="connsiteX1" fmla="*/ 39602 w 79505"/>
                <a:gd name="connsiteY1" fmla="*/ 77423 h 79505"/>
                <a:gd name="connsiteX2" fmla="*/ 27730 w 79505"/>
                <a:gd name="connsiteY2" fmla="*/ 66928 h 79505"/>
                <a:gd name="connsiteX3" fmla="*/ 1015 w 79505"/>
                <a:gd name="connsiteY3" fmla="*/ 29295 h 79505"/>
                <a:gd name="connsiteX4" fmla="*/ 1387 w 79505"/>
                <a:gd name="connsiteY4" fmla="*/ 22564 h 79505"/>
                <a:gd name="connsiteX5" fmla="*/ 8860 w 79505"/>
                <a:gd name="connsiteY5" fmla="*/ 22246 h 79505"/>
                <a:gd name="connsiteX6" fmla="*/ 9284 w 79505"/>
                <a:gd name="connsiteY6" fmla="*/ 22670 h 79505"/>
                <a:gd name="connsiteX7" fmla="*/ 36369 w 79505"/>
                <a:gd name="connsiteY7" fmla="*/ 60780 h 79505"/>
                <a:gd name="connsiteX8" fmla="*/ 44161 w 79505"/>
                <a:gd name="connsiteY8" fmla="*/ 67829 h 79505"/>
                <a:gd name="connsiteX9" fmla="*/ 56510 w 79505"/>
                <a:gd name="connsiteY9" fmla="*/ 69578 h 79505"/>
                <a:gd name="connsiteX10" fmla="*/ 67853 w 79505"/>
                <a:gd name="connsiteY10" fmla="*/ 63695 h 79505"/>
                <a:gd name="connsiteX11" fmla="*/ 73949 w 79505"/>
                <a:gd name="connsiteY11" fmla="*/ 48960 h 79505"/>
                <a:gd name="connsiteX12" fmla="*/ 71935 w 79505"/>
                <a:gd name="connsiteY12" fmla="*/ 40055 h 79505"/>
                <a:gd name="connsiteX13" fmla="*/ 64885 w 79505"/>
                <a:gd name="connsiteY13" fmla="*/ 32264 h 79505"/>
                <a:gd name="connsiteX14" fmla="*/ 32924 w 79505"/>
                <a:gd name="connsiteY14" fmla="*/ 9578 h 79505"/>
                <a:gd name="connsiteX15" fmla="*/ 30750 w 79505"/>
                <a:gd name="connsiteY15" fmla="*/ 6133 h 79505"/>
                <a:gd name="connsiteX16" fmla="*/ 31652 w 79505"/>
                <a:gd name="connsiteY16" fmla="*/ 2157 h 79505"/>
                <a:gd name="connsiteX17" fmla="*/ 39072 w 79505"/>
                <a:gd name="connsiteY17" fmla="*/ 938 h 79505"/>
                <a:gd name="connsiteX18" fmla="*/ 71033 w 79505"/>
                <a:gd name="connsiteY18" fmla="*/ 23624 h 79505"/>
                <a:gd name="connsiteX19" fmla="*/ 81529 w 79505"/>
                <a:gd name="connsiteY19" fmla="*/ 35550 h 79505"/>
                <a:gd name="connsiteX20" fmla="*/ 84496 w 79505"/>
                <a:gd name="connsiteY20" fmla="*/ 48960 h 79505"/>
                <a:gd name="connsiteX21" fmla="*/ 75327 w 79505"/>
                <a:gd name="connsiteY21" fmla="*/ 71221 h 79505"/>
                <a:gd name="connsiteX22" fmla="*/ 58154 w 79505"/>
                <a:gd name="connsiteY22" fmla="*/ 80020 h 79505"/>
                <a:gd name="connsiteX23" fmla="*/ 53171 w 79505"/>
                <a:gd name="connsiteY23" fmla="*/ 80391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79505" h="79505">
                  <a:moveTo>
                    <a:pt x="53171" y="80391"/>
                  </a:moveTo>
                  <a:cubicBezTo>
                    <a:pt x="48401" y="80391"/>
                    <a:pt x="43842" y="79384"/>
                    <a:pt x="39602" y="77423"/>
                  </a:cubicBezTo>
                  <a:cubicBezTo>
                    <a:pt x="35150" y="75250"/>
                    <a:pt x="31122" y="71752"/>
                    <a:pt x="27730" y="66928"/>
                  </a:cubicBezTo>
                  <a:lnTo>
                    <a:pt x="1015" y="29295"/>
                  </a:lnTo>
                  <a:cubicBezTo>
                    <a:pt x="-469" y="27281"/>
                    <a:pt x="-310" y="24472"/>
                    <a:pt x="1387" y="22564"/>
                  </a:cubicBezTo>
                  <a:cubicBezTo>
                    <a:pt x="3295" y="20497"/>
                    <a:pt x="6793" y="20338"/>
                    <a:pt x="8860" y="22246"/>
                  </a:cubicBezTo>
                  <a:lnTo>
                    <a:pt x="9284" y="22670"/>
                  </a:lnTo>
                  <a:lnTo>
                    <a:pt x="36369" y="60780"/>
                  </a:lnTo>
                  <a:cubicBezTo>
                    <a:pt x="38701" y="64066"/>
                    <a:pt x="41351" y="66504"/>
                    <a:pt x="44161" y="67829"/>
                  </a:cubicBezTo>
                  <a:cubicBezTo>
                    <a:pt x="47871" y="69578"/>
                    <a:pt x="52005" y="70214"/>
                    <a:pt x="56510" y="69578"/>
                  </a:cubicBezTo>
                  <a:cubicBezTo>
                    <a:pt x="60804" y="68836"/>
                    <a:pt x="64726" y="66822"/>
                    <a:pt x="67853" y="63695"/>
                  </a:cubicBezTo>
                  <a:cubicBezTo>
                    <a:pt x="71775" y="59826"/>
                    <a:pt x="73896" y="54578"/>
                    <a:pt x="73949" y="48960"/>
                  </a:cubicBezTo>
                  <a:cubicBezTo>
                    <a:pt x="73949" y="45938"/>
                    <a:pt x="73260" y="42811"/>
                    <a:pt x="71935" y="40055"/>
                  </a:cubicBezTo>
                  <a:cubicBezTo>
                    <a:pt x="70609" y="37246"/>
                    <a:pt x="68171" y="34543"/>
                    <a:pt x="64885" y="32264"/>
                  </a:cubicBezTo>
                  <a:lnTo>
                    <a:pt x="32924" y="9578"/>
                  </a:lnTo>
                  <a:cubicBezTo>
                    <a:pt x="31758" y="8730"/>
                    <a:pt x="31016" y="7511"/>
                    <a:pt x="30750" y="6133"/>
                  </a:cubicBezTo>
                  <a:cubicBezTo>
                    <a:pt x="30539" y="4755"/>
                    <a:pt x="30857" y="3323"/>
                    <a:pt x="31652" y="2157"/>
                  </a:cubicBezTo>
                  <a:cubicBezTo>
                    <a:pt x="33295" y="-122"/>
                    <a:pt x="36740" y="-705"/>
                    <a:pt x="39072" y="938"/>
                  </a:cubicBezTo>
                  <a:lnTo>
                    <a:pt x="71033" y="23624"/>
                  </a:lnTo>
                  <a:cubicBezTo>
                    <a:pt x="75804" y="27016"/>
                    <a:pt x="79355" y="30992"/>
                    <a:pt x="81529" y="35550"/>
                  </a:cubicBezTo>
                  <a:cubicBezTo>
                    <a:pt x="83490" y="39684"/>
                    <a:pt x="84496" y="44348"/>
                    <a:pt x="84496" y="48960"/>
                  </a:cubicBezTo>
                  <a:cubicBezTo>
                    <a:pt x="84550" y="57387"/>
                    <a:pt x="81263" y="65285"/>
                    <a:pt x="75327" y="71221"/>
                  </a:cubicBezTo>
                  <a:cubicBezTo>
                    <a:pt x="70609" y="75886"/>
                    <a:pt x="64673" y="78960"/>
                    <a:pt x="58154" y="80020"/>
                  </a:cubicBezTo>
                  <a:cubicBezTo>
                    <a:pt x="56405" y="80285"/>
                    <a:pt x="54761" y="80391"/>
                    <a:pt x="53171" y="803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0B7F2729-C76E-41D2-B29C-96311B563A25}"/>
                </a:ext>
              </a:extLst>
            </p:cNvPr>
            <p:cNvSpPr/>
            <p:nvPr/>
          </p:nvSpPr>
          <p:spPr>
            <a:xfrm>
              <a:off x="9719503" y="5837123"/>
              <a:ext cx="79506" cy="79506"/>
            </a:xfrm>
            <a:custGeom>
              <a:avLst/>
              <a:gdLst>
                <a:gd name="connsiteX0" fmla="*/ 48552 w 79505"/>
                <a:gd name="connsiteY0" fmla="*/ 80460 h 79505"/>
                <a:gd name="connsiteX1" fmla="*/ 48552 w 79505"/>
                <a:gd name="connsiteY1" fmla="*/ 80460 h 79505"/>
                <a:gd name="connsiteX2" fmla="*/ 45477 w 79505"/>
                <a:gd name="connsiteY2" fmla="*/ 79506 h 79505"/>
                <a:gd name="connsiteX3" fmla="*/ 13516 w 79505"/>
                <a:gd name="connsiteY3" fmla="*/ 56820 h 79505"/>
                <a:gd name="connsiteX4" fmla="*/ 3021 w 79505"/>
                <a:gd name="connsiteY4" fmla="*/ 44894 h 79505"/>
                <a:gd name="connsiteX5" fmla="*/ 0 w 79505"/>
                <a:gd name="connsiteY5" fmla="*/ 31378 h 79505"/>
                <a:gd name="connsiteX6" fmla="*/ 424 w 79505"/>
                <a:gd name="connsiteY6" fmla="*/ 26290 h 79505"/>
                <a:gd name="connsiteX7" fmla="*/ 9223 w 79505"/>
                <a:gd name="connsiteY7" fmla="*/ 9223 h 79505"/>
                <a:gd name="connsiteX8" fmla="*/ 31432 w 79505"/>
                <a:gd name="connsiteY8" fmla="*/ 0 h 79505"/>
                <a:gd name="connsiteX9" fmla="*/ 44947 w 79505"/>
                <a:gd name="connsiteY9" fmla="*/ 3021 h 79505"/>
                <a:gd name="connsiteX10" fmla="*/ 56820 w 79505"/>
                <a:gd name="connsiteY10" fmla="*/ 13516 h 79505"/>
                <a:gd name="connsiteX11" fmla="*/ 83322 w 79505"/>
                <a:gd name="connsiteY11" fmla="*/ 50884 h 79505"/>
                <a:gd name="connsiteX12" fmla="*/ 83163 w 79505"/>
                <a:gd name="connsiteY12" fmla="*/ 57827 h 79505"/>
                <a:gd name="connsiteX13" fmla="*/ 75690 w 79505"/>
                <a:gd name="connsiteY13" fmla="*/ 58145 h 79505"/>
                <a:gd name="connsiteX14" fmla="*/ 75212 w 79505"/>
                <a:gd name="connsiteY14" fmla="*/ 57774 h 79505"/>
                <a:gd name="connsiteX15" fmla="*/ 48180 w 79505"/>
                <a:gd name="connsiteY15" fmla="*/ 19611 h 79505"/>
                <a:gd name="connsiteX16" fmla="*/ 40389 w 79505"/>
                <a:gd name="connsiteY16" fmla="*/ 12615 h 79505"/>
                <a:gd name="connsiteX17" fmla="*/ 16696 w 79505"/>
                <a:gd name="connsiteY17" fmla="*/ 16696 h 79505"/>
                <a:gd name="connsiteX18" fmla="*/ 10918 w 79505"/>
                <a:gd name="connsiteY18" fmla="*/ 27986 h 79505"/>
                <a:gd name="connsiteX19" fmla="*/ 10601 w 79505"/>
                <a:gd name="connsiteY19" fmla="*/ 31378 h 79505"/>
                <a:gd name="connsiteX20" fmla="*/ 12615 w 79505"/>
                <a:gd name="connsiteY20" fmla="*/ 40389 h 79505"/>
                <a:gd name="connsiteX21" fmla="*/ 19664 w 79505"/>
                <a:gd name="connsiteY21" fmla="*/ 48181 h 79505"/>
                <a:gd name="connsiteX22" fmla="*/ 51626 w 79505"/>
                <a:gd name="connsiteY22" fmla="*/ 70866 h 79505"/>
                <a:gd name="connsiteX23" fmla="*/ 52898 w 79505"/>
                <a:gd name="connsiteY23" fmla="*/ 78234 h 79505"/>
                <a:gd name="connsiteX24" fmla="*/ 48552 w 79505"/>
                <a:gd name="connsiteY24" fmla="*/ 80460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9505" h="79505">
                  <a:moveTo>
                    <a:pt x="48552" y="80460"/>
                  </a:moveTo>
                  <a:lnTo>
                    <a:pt x="48552" y="80460"/>
                  </a:lnTo>
                  <a:cubicBezTo>
                    <a:pt x="47438" y="80460"/>
                    <a:pt x="46378" y="80142"/>
                    <a:pt x="45477" y="79506"/>
                  </a:cubicBezTo>
                  <a:lnTo>
                    <a:pt x="13516" y="56820"/>
                  </a:lnTo>
                  <a:cubicBezTo>
                    <a:pt x="8693" y="53428"/>
                    <a:pt x="5194" y="49400"/>
                    <a:pt x="3021" y="44894"/>
                  </a:cubicBezTo>
                  <a:cubicBezTo>
                    <a:pt x="1060" y="40760"/>
                    <a:pt x="0" y="36043"/>
                    <a:pt x="0" y="31378"/>
                  </a:cubicBezTo>
                  <a:cubicBezTo>
                    <a:pt x="0" y="29629"/>
                    <a:pt x="159" y="27933"/>
                    <a:pt x="424" y="26290"/>
                  </a:cubicBezTo>
                  <a:cubicBezTo>
                    <a:pt x="1484" y="19823"/>
                    <a:pt x="4505" y="13887"/>
                    <a:pt x="9223" y="9223"/>
                  </a:cubicBezTo>
                  <a:cubicBezTo>
                    <a:pt x="15159" y="3286"/>
                    <a:pt x="23057" y="0"/>
                    <a:pt x="31432" y="0"/>
                  </a:cubicBezTo>
                  <a:cubicBezTo>
                    <a:pt x="36095" y="0"/>
                    <a:pt x="40760" y="1060"/>
                    <a:pt x="44947" y="3021"/>
                  </a:cubicBezTo>
                  <a:cubicBezTo>
                    <a:pt x="49452" y="5194"/>
                    <a:pt x="53428" y="8693"/>
                    <a:pt x="56820" y="13516"/>
                  </a:cubicBezTo>
                  <a:lnTo>
                    <a:pt x="83322" y="50884"/>
                  </a:lnTo>
                  <a:cubicBezTo>
                    <a:pt x="85018" y="52898"/>
                    <a:pt x="84965" y="55919"/>
                    <a:pt x="83163" y="57827"/>
                  </a:cubicBezTo>
                  <a:cubicBezTo>
                    <a:pt x="81255" y="59894"/>
                    <a:pt x="77757" y="60053"/>
                    <a:pt x="75690" y="58145"/>
                  </a:cubicBezTo>
                  <a:lnTo>
                    <a:pt x="75212" y="57774"/>
                  </a:lnTo>
                  <a:lnTo>
                    <a:pt x="48180" y="19611"/>
                  </a:lnTo>
                  <a:cubicBezTo>
                    <a:pt x="45848" y="16325"/>
                    <a:pt x="43145" y="13940"/>
                    <a:pt x="40389" y="12615"/>
                  </a:cubicBezTo>
                  <a:cubicBezTo>
                    <a:pt x="32651" y="8958"/>
                    <a:pt x="22792" y="10601"/>
                    <a:pt x="16696" y="16696"/>
                  </a:cubicBezTo>
                  <a:cubicBezTo>
                    <a:pt x="13622" y="19823"/>
                    <a:pt x="11608" y="23693"/>
                    <a:pt x="10918" y="27986"/>
                  </a:cubicBezTo>
                  <a:cubicBezTo>
                    <a:pt x="10707" y="29099"/>
                    <a:pt x="10601" y="30265"/>
                    <a:pt x="10601" y="31378"/>
                  </a:cubicBezTo>
                  <a:cubicBezTo>
                    <a:pt x="10601" y="34506"/>
                    <a:pt x="11290" y="37633"/>
                    <a:pt x="12615" y="40389"/>
                  </a:cubicBezTo>
                  <a:cubicBezTo>
                    <a:pt x="13940" y="43145"/>
                    <a:pt x="16378" y="45848"/>
                    <a:pt x="19664" y="48181"/>
                  </a:cubicBezTo>
                  <a:lnTo>
                    <a:pt x="51626" y="70866"/>
                  </a:lnTo>
                  <a:cubicBezTo>
                    <a:pt x="54011" y="72562"/>
                    <a:pt x="54541" y="75849"/>
                    <a:pt x="52898" y="78234"/>
                  </a:cubicBezTo>
                  <a:cubicBezTo>
                    <a:pt x="51891" y="79665"/>
                    <a:pt x="50248" y="80460"/>
                    <a:pt x="48552" y="8046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CBE66859-5FC1-4132-95DC-2474DF4A0AD1}"/>
                </a:ext>
              </a:extLst>
            </p:cNvPr>
            <p:cNvSpPr/>
            <p:nvPr/>
          </p:nvSpPr>
          <p:spPr>
            <a:xfrm>
              <a:off x="9768055" y="5885675"/>
              <a:ext cx="68905" cy="68905"/>
            </a:xfrm>
            <a:custGeom>
              <a:avLst/>
              <a:gdLst>
                <a:gd name="connsiteX0" fmla="*/ 35565 w 68905"/>
                <a:gd name="connsiteY0" fmla="*/ 71131 h 68905"/>
                <a:gd name="connsiteX1" fmla="*/ 32491 w 68905"/>
                <a:gd name="connsiteY1" fmla="*/ 70972 h 68905"/>
                <a:gd name="connsiteX2" fmla="*/ 32385 w 68905"/>
                <a:gd name="connsiteY2" fmla="*/ 71078 h 68905"/>
                <a:gd name="connsiteX3" fmla="*/ 29841 w 68905"/>
                <a:gd name="connsiteY3" fmla="*/ 70654 h 68905"/>
                <a:gd name="connsiteX4" fmla="*/ 10442 w 68905"/>
                <a:gd name="connsiteY4" fmla="*/ 60689 h 68905"/>
                <a:gd name="connsiteX5" fmla="*/ 477 w 68905"/>
                <a:gd name="connsiteY5" fmla="*/ 41290 h 68905"/>
                <a:gd name="connsiteX6" fmla="*/ 0 w 68905"/>
                <a:gd name="connsiteY6" fmla="*/ 38481 h 68905"/>
                <a:gd name="connsiteX7" fmla="*/ 106 w 68905"/>
                <a:gd name="connsiteY7" fmla="*/ 38375 h 68905"/>
                <a:gd name="connsiteX8" fmla="*/ 0 w 68905"/>
                <a:gd name="connsiteY8" fmla="*/ 35565 h 68905"/>
                <a:gd name="connsiteX9" fmla="*/ 106 w 68905"/>
                <a:gd name="connsiteY9" fmla="*/ 32756 h 68905"/>
                <a:gd name="connsiteX10" fmla="*/ 0 w 68905"/>
                <a:gd name="connsiteY10" fmla="*/ 32650 h 68905"/>
                <a:gd name="connsiteX11" fmla="*/ 477 w 68905"/>
                <a:gd name="connsiteY11" fmla="*/ 29841 h 68905"/>
                <a:gd name="connsiteX12" fmla="*/ 10389 w 68905"/>
                <a:gd name="connsiteY12" fmla="*/ 10389 h 68905"/>
                <a:gd name="connsiteX13" fmla="*/ 29841 w 68905"/>
                <a:gd name="connsiteY13" fmla="*/ 424 h 68905"/>
                <a:gd name="connsiteX14" fmla="*/ 32385 w 68905"/>
                <a:gd name="connsiteY14" fmla="*/ 53 h 68905"/>
                <a:gd name="connsiteX15" fmla="*/ 32438 w 68905"/>
                <a:gd name="connsiteY15" fmla="*/ 159 h 68905"/>
                <a:gd name="connsiteX16" fmla="*/ 38639 w 68905"/>
                <a:gd name="connsiteY16" fmla="*/ 159 h 68905"/>
                <a:gd name="connsiteX17" fmla="*/ 38745 w 68905"/>
                <a:gd name="connsiteY17" fmla="*/ 53 h 68905"/>
                <a:gd name="connsiteX18" fmla="*/ 41290 w 68905"/>
                <a:gd name="connsiteY18" fmla="*/ 424 h 68905"/>
                <a:gd name="connsiteX19" fmla="*/ 60742 w 68905"/>
                <a:gd name="connsiteY19" fmla="*/ 10442 h 68905"/>
                <a:gd name="connsiteX20" fmla="*/ 70707 w 68905"/>
                <a:gd name="connsiteY20" fmla="*/ 29841 h 68905"/>
                <a:gd name="connsiteX21" fmla="*/ 71131 w 68905"/>
                <a:gd name="connsiteY21" fmla="*/ 32650 h 68905"/>
                <a:gd name="connsiteX22" fmla="*/ 71025 w 68905"/>
                <a:gd name="connsiteY22" fmla="*/ 32756 h 68905"/>
                <a:gd name="connsiteX23" fmla="*/ 71131 w 68905"/>
                <a:gd name="connsiteY23" fmla="*/ 35565 h 68905"/>
                <a:gd name="connsiteX24" fmla="*/ 70760 w 68905"/>
                <a:gd name="connsiteY24" fmla="*/ 40707 h 68905"/>
                <a:gd name="connsiteX25" fmla="*/ 69382 w 68905"/>
                <a:gd name="connsiteY25" fmla="*/ 44046 h 68905"/>
                <a:gd name="connsiteX26" fmla="*/ 61855 w 68905"/>
                <a:gd name="connsiteY26" fmla="*/ 44364 h 68905"/>
                <a:gd name="connsiteX27" fmla="*/ 59682 w 68905"/>
                <a:gd name="connsiteY27" fmla="*/ 42403 h 68905"/>
                <a:gd name="connsiteX28" fmla="*/ 60212 w 68905"/>
                <a:gd name="connsiteY28" fmla="*/ 39541 h 68905"/>
                <a:gd name="connsiteX29" fmla="*/ 60530 w 68905"/>
                <a:gd name="connsiteY29" fmla="*/ 35565 h 68905"/>
                <a:gd name="connsiteX30" fmla="*/ 60212 w 68905"/>
                <a:gd name="connsiteY30" fmla="*/ 31537 h 68905"/>
                <a:gd name="connsiteX31" fmla="*/ 59947 w 68905"/>
                <a:gd name="connsiteY31" fmla="*/ 30106 h 68905"/>
                <a:gd name="connsiteX32" fmla="*/ 53215 w 68905"/>
                <a:gd name="connsiteY32" fmla="*/ 17915 h 68905"/>
                <a:gd name="connsiteX33" fmla="*/ 41025 w 68905"/>
                <a:gd name="connsiteY33" fmla="*/ 11184 h 68905"/>
                <a:gd name="connsiteX34" fmla="*/ 39541 w 68905"/>
                <a:gd name="connsiteY34" fmla="*/ 10919 h 68905"/>
                <a:gd name="connsiteX35" fmla="*/ 31590 w 68905"/>
                <a:gd name="connsiteY35" fmla="*/ 10919 h 68905"/>
                <a:gd name="connsiteX36" fmla="*/ 30053 w 68905"/>
                <a:gd name="connsiteY36" fmla="*/ 11184 h 68905"/>
                <a:gd name="connsiteX37" fmla="*/ 17915 w 68905"/>
                <a:gd name="connsiteY37" fmla="*/ 17915 h 68905"/>
                <a:gd name="connsiteX38" fmla="*/ 11184 w 68905"/>
                <a:gd name="connsiteY38" fmla="*/ 30159 h 68905"/>
                <a:gd name="connsiteX39" fmla="*/ 10918 w 68905"/>
                <a:gd name="connsiteY39" fmla="*/ 31590 h 68905"/>
                <a:gd name="connsiteX40" fmla="*/ 10601 w 68905"/>
                <a:gd name="connsiteY40" fmla="*/ 35565 h 68905"/>
                <a:gd name="connsiteX41" fmla="*/ 10918 w 68905"/>
                <a:gd name="connsiteY41" fmla="*/ 39541 h 68905"/>
                <a:gd name="connsiteX42" fmla="*/ 11184 w 68905"/>
                <a:gd name="connsiteY42" fmla="*/ 41131 h 68905"/>
                <a:gd name="connsiteX43" fmla="*/ 17915 w 68905"/>
                <a:gd name="connsiteY43" fmla="*/ 53216 h 68905"/>
                <a:gd name="connsiteX44" fmla="*/ 30159 w 68905"/>
                <a:gd name="connsiteY44" fmla="*/ 59947 h 68905"/>
                <a:gd name="connsiteX45" fmla="*/ 31590 w 68905"/>
                <a:gd name="connsiteY45" fmla="*/ 60159 h 68905"/>
                <a:gd name="connsiteX46" fmla="*/ 39541 w 68905"/>
                <a:gd name="connsiteY46" fmla="*/ 60159 h 68905"/>
                <a:gd name="connsiteX47" fmla="*/ 40972 w 68905"/>
                <a:gd name="connsiteY47" fmla="*/ 59947 h 68905"/>
                <a:gd name="connsiteX48" fmla="*/ 53215 w 68905"/>
                <a:gd name="connsiteY48" fmla="*/ 53216 h 68905"/>
                <a:gd name="connsiteX49" fmla="*/ 55760 w 68905"/>
                <a:gd name="connsiteY49" fmla="*/ 50195 h 68905"/>
                <a:gd name="connsiteX50" fmla="*/ 63180 w 68905"/>
                <a:gd name="connsiteY50" fmla="*/ 49029 h 68905"/>
                <a:gd name="connsiteX51" fmla="*/ 64347 w 68905"/>
                <a:gd name="connsiteY51" fmla="*/ 56449 h 68905"/>
                <a:gd name="connsiteX52" fmla="*/ 60689 w 68905"/>
                <a:gd name="connsiteY52" fmla="*/ 60689 h 68905"/>
                <a:gd name="connsiteX53" fmla="*/ 41290 w 68905"/>
                <a:gd name="connsiteY53" fmla="*/ 70654 h 68905"/>
                <a:gd name="connsiteX54" fmla="*/ 38745 w 68905"/>
                <a:gd name="connsiteY54" fmla="*/ 71078 h 68905"/>
                <a:gd name="connsiteX55" fmla="*/ 38639 w 68905"/>
                <a:gd name="connsiteY55" fmla="*/ 70972 h 68905"/>
                <a:gd name="connsiteX56" fmla="*/ 35565 w 68905"/>
                <a:gd name="connsiteY56" fmla="*/ 7113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68905" h="68905">
                  <a:moveTo>
                    <a:pt x="35565" y="71131"/>
                  </a:moveTo>
                  <a:cubicBezTo>
                    <a:pt x="34506" y="71131"/>
                    <a:pt x="33498" y="71078"/>
                    <a:pt x="32491" y="70972"/>
                  </a:cubicBezTo>
                  <a:lnTo>
                    <a:pt x="32385" y="71078"/>
                  </a:lnTo>
                  <a:lnTo>
                    <a:pt x="29841" y="70654"/>
                  </a:lnTo>
                  <a:cubicBezTo>
                    <a:pt x="22474" y="69488"/>
                    <a:pt x="15742" y="66043"/>
                    <a:pt x="10442" y="60689"/>
                  </a:cubicBezTo>
                  <a:cubicBezTo>
                    <a:pt x="5088" y="55389"/>
                    <a:pt x="1643" y="48658"/>
                    <a:pt x="477" y="41290"/>
                  </a:cubicBezTo>
                  <a:lnTo>
                    <a:pt x="0" y="38481"/>
                  </a:lnTo>
                  <a:lnTo>
                    <a:pt x="106" y="38375"/>
                  </a:lnTo>
                  <a:cubicBezTo>
                    <a:pt x="53" y="37474"/>
                    <a:pt x="0" y="36519"/>
                    <a:pt x="0" y="35565"/>
                  </a:cubicBezTo>
                  <a:cubicBezTo>
                    <a:pt x="0" y="34558"/>
                    <a:pt x="53" y="33657"/>
                    <a:pt x="106" y="32756"/>
                  </a:cubicBezTo>
                  <a:lnTo>
                    <a:pt x="0" y="32650"/>
                  </a:lnTo>
                  <a:lnTo>
                    <a:pt x="477" y="29841"/>
                  </a:lnTo>
                  <a:cubicBezTo>
                    <a:pt x="1643" y="22474"/>
                    <a:pt x="5088" y="15742"/>
                    <a:pt x="10389" y="10389"/>
                  </a:cubicBezTo>
                  <a:cubicBezTo>
                    <a:pt x="15742" y="5088"/>
                    <a:pt x="22474" y="1643"/>
                    <a:pt x="29841" y="424"/>
                  </a:cubicBezTo>
                  <a:lnTo>
                    <a:pt x="32385" y="53"/>
                  </a:lnTo>
                  <a:lnTo>
                    <a:pt x="32438" y="159"/>
                  </a:lnTo>
                  <a:cubicBezTo>
                    <a:pt x="34559" y="-53"/>
                    <a:pt x="36572" y="-53"/>
                    <a:pt x="38639" y="159"/>
                  </a:cubicBezTo>
                  <a:lnTo>
                    <a:pt x="38745" y="53"/>
                  </a:lnTo>
                  <a:lnTo>
                    <a:pt x="41290" y="424"/>
                  </a:lnTo>
                  <a:cubicBezTo>
                    <a:pt x="48657" y="1643"/>
                    <a:pt x="55389" y="5088"/>
                    <a:pt x="60742" y="10442"/>
                  </a:cubicBezTo>
                  <a:cubicBezTo>
                    <a:pt x="66043" y="15742"/>
                    <a:pt x="69488" y="22474"/>
                    <a:pt x="70707" y="29841"/>
                  </a:cubicBezTo>
                  <a:lnTo>
                    <a:pt x="71131" y="32650"/>
                  </a:lnTo>
                  <a:lnTo>
                    <a:pt x="71025" y="32756"/>
                  </a:lnTo>
                  <a:cubicBezTo>
                    <a:pt x="71078" y="33657"/>
                    <a:pt x="71131" y="34611"/>
                    <a:pt x="71131" y="35565"/>
                  </a:cubicBezTo>
                  <a:cubicBezTo>
                    <a:pt x="71131" y="37262"/>
                    <a:pt x="70972" y="39011"/>
                    <a:pt x="70760" y="40707"/>
                  </a:cubicBezTo>
                  <a:cubicBezTo>
                    <a:pt x="70707" y="41926"/>
                    <a:pt x="70177" y="43145"/>
                    <a:pt x="69382" y="44046"/>
                  </a:cubicBezTo>
                  <a:cubicBezTo>
                    <a:pt x="67474" y="46113"/>
                    <a:pt x="63922" y="46272"/>
                    <a:pt x="61855" y="44364"/>
                  </a:cubicBezTo>
                  <a:lnTo>
                    <a:pt x="59682" y="42403"/>
                  </a:lnTo>
                  <a:lnTo>
                    <a:pt x="60212" y="39541"/>
                  </a:lnTo>
                  <a:cubicBezTo>
                    <a:pt x="60424" y="38269"/>
                    <a:pt x="60530" y="36944"/>
                    <a:pt x="60530" y="35565"/>
                  </a:cubicBezTo>
                  <a:cubicBezTo>
                    <a:pt x="60530" y="34293"/>
                    <a:pt x="60424" y="32915"/>
                    <a:pt x="60212" y="31537"/>
                  </a:cubicBezTo>
                  <a:lnTo>
                    <a:pt x="59947" y="30106"/>
                  </a:lnTo>
                  <a:cubicBezTo>
                    <a:pt x="58940" y="25548"/>
                    <a:pt x="56608" y="21307"/>
                    <a:pt x="53215" y="17915"/>
                  </a:cubicBezTo>
                  <a:cubicBezTo>
                    <a:pt x="49823" y="14523"/>
                    <a:pt x="45583" y="12191"/>
                    <a:pt x="41025" y="11184"/>
                  </a:cubicBezTo>
                  <a:lnTo>
                    <a:pt x="39541" y="10919"/>
                  </a:lnTo>
                  <a:cubicBezTo>
                    <a:pt x="36784" y="10495"/>
                    <a:pt x="34028" y="10495"/>
                    <a:pt x="31590" y="10919"/>
                  </a:cubicBezTo>
                  <a:lnTo>
                    <a:pt x="30053" y="11184"/>
                  </a:lnTo>
                  <a:cubicBezTo>
                    <a:pt x="25495" y="12191"/>
                    <a:pt x="21308" y="14523"/>
                    <a:pt x="17915" y="17915"/>
                  </a:cubicBezTo>
                  <a:cubicBezTo>
                    <a:pt x="14523" y="21307"/>
                    <a:pt x="12190" y="25548"/>
                    <a:pt x="11184" y="30159"/>
                  </a:cubicBezTo>
                  <a:lnTo>
                    <a:pt x="10918" y="31590"/>
                  </a:lnTo>
                  <a:cubicBezTo>
                    <a:pt x="10707" y="32915"/>
                    <a:pt x="10601" y="34240"/>
                    <a:pt x="10601" y="35565"/>
                  </a:cubicBezTo>
                  <a:cubicBezTo>
                    <a:pt x="10601" y="36944"/>
                    <a:pt x="10707" y="38269"/>
                    <a:pt x="10918" y="39541"/>
                  </a:cubicBezTo>
                  <a:lnTo>
                    <a:pt x="11184" y="41131"/>
                  </a:lnTo>
                  <a:cubicBezTo>
                    <a:pt x="12244" y="45636"/>
                    <a:pt x="14523" y="49824"/>
                    <a:pt x="17915" y="53216"/>
                  </a:cubicBezTo>
                  <a:cubicBezTo>
                    <a:pt x="21308" y="56608"/>
                    <a:pt x="25548" y="58940"/>
                    <a:pt x="30159" y="59947"/>
                  </a:cubicBezTo>
                  <a:lnTo>
                    <a:pt x="31590" y="60159"/>
                  </a:lnTo>
                  <a:cubicBezTo>
                    <a:pt x="34134" y="60637"/>
                    <a:pt x="36890" y="60637"/>
                    <a:pt x="39541" y="60159"/>
                  </a:cubicBezTo>
                  <a:lnTo>
                    <a:pt x="40972" y="59947"/>
                  </a:lnTo>
                  <a:cubicBezTo>
                    <a:pt x="45583" y="58940"/>
                    <a:pt x="49823" y="56608"/>
                    <a:pt x="53215" y="53216"/>
                  </a:cubicBezTo>
                  <a:cubicBezTo>
                    <a:pt x="54170" y="52315"/>
                    <a:pt x="55018" y="51308"/>
                    <a:pt x="55760" y="50195"/>
                  </a:cubicBezTo>
                  <a:cubicBezTo>
                    <a:pt x="57456" y="47915"/>
                    <a:pt x="60901" y="47386"/>
                    <a:pt x="63180" y="49029"/>
                  </a:cubicBezTo>
                  <a:cubicBezTo>
                    <a:pt x="65566" y="50778"/>
                    <a:pt x="66096" y="54064"/>
                    <a:pt x="64347" y="56449"/>
                  </a:cubicBezTo>
                  <a:cubicBezTo>
                    <a:pt x="63286" y="57933"/>
                    <a:pt x="62067" y="59364"/>
                    <a:pt x="60689" y="60689"/>
                  </a:cubicBezTo>
                  <a:cubicBezTo>
                    <a:pt x="55389" y="66043"/>
                    <a:pt x="48657" y="69488"/>
                    <a:pt x="41290" y="70654"/>
                  </a:cubicBezTo>
                  <a:lnTo>
                    <a:pt x="38745" y="71078"/>
                  </a:lnTo>
                  <a:lnTo>
                    <a:pt x="38639" y="70972"/>
                  </a:lnTo>
                  <a:cubicBezTo>
                    <a:pt x="37633" y="71078"/>
                    <a:pt x="36572" y="71131"/>
                    <a:pt x="35565" y="7113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70D047A9-1922-4946-BEA5-DDD9FDEACCBF}"/>
                </a:ext>
              </a:extLst>
            </p:cNvPr>
            <p:cNvSpPr/>
            <p:nvPr/>
          </p:nvSpPr>
          <p:spPr>
            <a:xfrm>
              <a:off x="9663213" y="5780886"/>
              <a:ext cx="275620" cy="275620"/>
            </a:xfrm>
            <a:custGeom>
              <a:avLst/>
              <a:gdLst>
                <a:gd name="connsiteX0" fmla="*/ 140407 w 275620"/>
                <a:gd name="connsiteY0" fmla="*/ 280761 h 275620"/>
                <a:gd name="connsiteX1" fmla="*/ 0 w 275620"/>
                <a:gd name="connsiteY1" fmla="*/ 140354 h 275620"/>
                <a:gd name="connsiteX2" fmla="*/ 30689 w 275620"/>
                <a:gd name="connsiteY2" fmla="*/ 52686 h 275620"/>
                <a:gd name="connsiteX3" fmla="*/ 107757 w 275620"/>
                <a:gd name="connsiteY3" fmla="*/ 3763 h 275620"/>
                <a:gd name="connsiteX4" fmla="*/ 114117 w 275620"/>
                <a:gd name="connsiteY4" fmla="*/ 7686 h 275620"/>
                <a:gd name="connsiteX5" fmla="*/ 110195 w 275620"/>
                <a:gd name="connsiteY5" fmla="*/ 14046 h 275620"/>
                <a:gd name="connsiteX6" fmla="*/ 10601 w 275620"/>
                <a:gd name="connsiteY6" fmla="*/ 140354 h 275620"/>
                <a:gd name="connsiteX7" fmla="*/ 140407 w 275620"/>
                <a:gd name="connsiteY7" fmla="*/ 270161 h 275620"/>
                <a:gd name="connsiteX8" fmla="*/ 157793 w 275620"/>
                <a:gd name="connsiteY8" fmla="*/ 268995 h 275620"/>
                <a:gd name="connsiteX9" fmla="*/ 158004 w 275620"/>
                <a:gd name="connsiteY9" fmla="*/ 268995 h 275620"/>
                <a:gd name="connsiteX10" fmla="*/ 163994 w 275620"/>
                <a:gd name="connsiteY10" fmla="*/ 273500 h 275620"/>
                <a:gd name="connsiteX11" fmla="*/ 159435 w 275620"/>
                <a:gd name="connsiteY11" fmla="*/ 279489 h 275620"/>
                <a:gd name="connsiteX12" fmla="*/ 140407 w 275620"/>
                <a:gd name="connsiteY12" fmla="*/ 280761 h 275620"/>
                <a:gd name="connsiteX13" fmla="*/ 175973 w 275620"/>
                <a:gd name="connsiteY13" fmla="*/ 276044 h 275620"/>
                <a:gd name="connsiteX14" fmla="*/ 170884 w 275620"/>
                <a:gd name="connsiteY14" fmla="*/ 272122 h 275620"/>
                <a:gd name="connsiteX15" fmla="*/ 171414 w 275620"/>
                <a:gd name="connsiteY15" fmla="*/ 268094 h 275620"/>
                <a:gd name="connsiteX16" fmla="*/ 174594 w 275620"/>
                <a:gd name="connsiteY16" fmla="*/ 265602 h 275620"/>
                <a:gd name="connsiteX17" fmla="*/ 270214 w 275620"/>
                <a:gd name="connsiteY17" fmla="*/ 140354 h 275620"/>
                <a:gd name="connsiteX18" fmla="*/ 269471 w 275620"/>
                <a:gd name="connsiteY18" fmla="*/ 126096 h 275620"/>
                <a:gd name="connsiteX19" fmla="*/ 270585 w 275620"/>
                <a:gd name="connsiteY19" fmla="*/ 122227 h 275620"/>
                <a:gd name="connsiteX20" fmla="*/ 274136 w 275620"/>
                <a:gd name="connsiteY20" fmla="*/ 120266 h 275620"/>
                <a:gd name="connsiteX21" fmla="*/ 279966 w 275620"/>
                <a:gd name="connsiteY21" fmla="*/ 124930 h 275620"/>
                <a:gd name="connsiteX22" fmla="*/ 280814 w 275620"/>
                <a:gd name="connsiteY22" fmla="*/ 140354 h 275620"/>
                <a:gd name="connsiteX23" fmla="*/ 177404 w 275620"/>
                <a:gd name="connsiteY23" fmla="*/ 275832 h 275620"/>
                <a:gd name="connsiteX24" fmla="*/ 175973 w 275620"/>
                <a:gd name="connsiteY24" fmla="*/ 276044 h 275620"/>
                <a:gd name="connsiteX25" fmla="*/ 271645 w 275620"/>
                <a:gd name="connsiteY25" fmla="*/ 113481 h 275620"/>
                <a:gd name="connsiteX26" fmla="*/ 266504 w 275620"/>
                <a:gd name="connsiteY26" fmla="*/ 109453 h 275620"/>
                <a:gd name="connsiteX27" fmla="*/ 143799 w 275620"/>
                <a:gd name="connsiteY27" fmla="*/ 10601 h 275620"/>
                <a:gd name="connsiteX28" fmla="*/ 140089 w 275620"/>
                <a:gd name="connsiteY28" fmla="*/ 8958 h 275620"/>
                <a:gd name="connsiteX29" fmla="*/ 138658 w 275620"/>
                <a:gd name="connsiteY29" fmla="*/ 5141 h 275620"/>
                <a:gd name="connsiteX30" fmla="*/ 143959 w 275620"/>
                <a:gd name="connsiteY30" fmla="*/ 0 h 275620"/>
                <a:gd name="connsiteX31" fmla="*/ 144064 w 275620"/>
                <a:gd name="connsiteY31" fmla="*/ 0 h 275620"/>
                <a:gd name="connsiteX32" fmla="*/ 276839 w 275620"/>
                <a:gd name="connsiteY32" fmla="*/ 106909 h 275620"/>
                <a:gd name="connsiteX33" fmla="*/ 272917 w 275620"/>
                <a:gd name="connsiteY33" fmla="*/ 113322 h 275620"/>
                <a:gd name="connsiteX34" fmla="*/ 271645 w 275620"/>
                <a:gd name="connsiteY34" fmla="*/ 113481 h 275620"/>
                <a:gd name="connsiteX35" fmla="*/ 126361 w 275620"/>
                <a:gd name="connsiteY35" fmla="*/ 11237 h 275620"/>
                <a:gd name="connsiteX36" fmla="*/ 121061 w 275620"/>
                <a:gd name="connsiteY36" fmla="*/ 6519 h 275620"/>
                <a:gd name="connsiteX37" fmla="*/ 122227 w 275620"/>
                <a:gd name="connsiteY37" fmla="*/ 2597 h 275620"/>
                <a:gd name="connsiteX38" fmla="*/ 125778 w 275620"/>
                <a:gd name="connsiteY38" fmla="*/ 689 h 275620"/>
                <a:gd name="connsiteX39" fmla="*/ 131608 w 275620"/>
                <a:gd name="connsiteY39" fmla="*/ 5406 h 275620"/>
                <a:gd name="connsiteX40" fmla="*/ 126891 w 275620"/>
                <a:gd name="connsiteY40" fmla="*/ 11237 h 275620"/>
                <a:gd name="connsiteX41" fmla="*/ 126361 w 275620"/>
                <a:gd name="connsiteY41" fmla="*/ 11237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5620" h="275620">
                  <a:moveTo>
                    <a:pt x="140407" y="280761"/>
                  </a:moveTo>
                  <a:cubicBezTo>
                    <a:pt x="62969" y="280761"/>
                    <a:pt x="0" y="217793"/>
                    <a:pt x="0" y="140354"/>
                  </a:cubicBezTo>
                  <a:cubicBezTo>
                    <a:pt x="0" y="108128"/>
                    <a:pt x="10601" y="77810"/>
                    <a:pt x="30689" y="52686"/>
                  </a:cubicBezTo>
                  <a:cubicBezTo>
                    <a:pt x="50194" y="28304"/>
                    <a:pt x="77545" y="10919"/>
                    <a:pt x="107757" y="3763"/>
                  </a:cubicBezTo>
                  <a:cubicBezTo>
                    <a:pt x="110566" y="3127"/>
                    <a:pt x="113481" y="4876"/>
                    <a:pt x="114117" y="7686"/>
                  </a:cubicBezTo>
                  <a:cubicBezTo>
                    <a:pt x="114807" y="10548"/>
                    <a:pt x="113057" y="13410"/>
                    <a:pt x="110195" y="14046"/>
                  </a:cubicBezTo>
                  <a:cubicBezTo>
                    <a:pt x="51520" y="28039"/>
                    <a:pt x="10601" y="79983"/>
                    <a:pt x="10601" y="140354"/>
                  </a:cubicBezTo>
                  <a:cubicBezTo>
                    <a:pt x="10707" y="211804"/>
                    <a:pt x="68958" y="270055"/>
                    <a:pt x="140407" y="270161"/>
                  </a:cubicBezTo>
                  <a:cubicBezTo>
                    <a:pt x="146237" y="270161"/>
                    <a:pt x="152068" y="269789"/>
                    <a:pt x="157793" y="268995"/>
                  </a:cubicBezTo>
                  <a:lnTo>
                    <a:pt x="158004" y="268995"/>
                  </a:lnTo>
                  <a:cubicBezTo>
                    <a:pt x="160867" y="268570"/>
                    <a:pt x="163623" y="270638"/>
                    <a:pt x="163994" y="273500"/>
                  </a:cubicBezTo>
                  <a:cubicBezTo>
                    <a:pt x="164365" y="276415"/>
                    <a:pt x="162351" y="279065"/>
                    <a:pt x="159435" y="279489"/>
                  </a:cubicBezTo>
                  <a:cubicBezTo>
                    <a:pt x="153181" y="280337"/>
                    <a:pt x="146767" y="280761"/>
                    <a:pt x="140407" y="280761"/>
                  </a:cubicBezTo>
                  <a:close/>
                  <a:moveTo>
                    <a:pt x="175973" y="276044"/>
                  </a:moveTo>
                  <a:cubicBezTo>
                    <a:pt x="173641" y="276044"/>
                    <a:pt x="171520" y="274401"/>
                    <a:pt x="170884" y="272122"/>
                  </a:cubicBezTo>
                  <a:cubicBezTo>
                    <a:pt x="170514" y="270744"/>
                    <a:pt x="170725" y="269313"/>
                    <a:pt x="171414" y="268094"/>
                  </a:cubicBezTo>
                  <a:cubicBezTo>
                    <a:pt x="172103" y="266874"/>
                    <a:pt x="173269" y="265973"/>
                    <a:pt x="174594" y="265602"/>
                  </a:cubicBezTo>
                  <a:cubicBezTo>
                    <a:pt x="230938" y="250284"/>
                    <a:pt x="270214" y="198764"/>
                    <a:pt x="270214" y="140354"/>
                  </a:cubicBezTo>
                  <a:cubicBezTo>
                    <a:pt x="270214" y="135637"/>
                    <a:pt x="269948" y="130813"/>
                    <a:pt x="269471" y="126096"/>
                  </a:cubicBezTo>
                  <a:cubicBezTo>
                    <a:pt x="269312" y="124665"/>
                    <a:pt x="269684" y="123287"/>
                    <a:pt x="270585" y="122227"/>
                  </a:cubicBezTo>
                  <a:cubicBezTo>
                    <a:pt x="271486" y="121114"/>
                    <a:pt x="272705" y="120425"/>
                    <a:pt x="274136" y="120266"/>
                  </a:cubicBezTo>
                  <a:cubicBezTo>
                    <a:pt x="277157" y="119948"/>
                    <a:pt x="279648" y="122068"/>
                    <a:pt x="279966" y="124930"/>
                  </a:cubicBezTo>
                  <a:cubicBezTo>
                    <a:pt x="280549" y="130018"/>
                    <a:pt x="280814" y="135213"/>
                    <a:pt x="280814" y="140354"/>
                  </a:cubicBezTo>
                  <a:cubicBezTo>
                    <a:pt x="280814" y="203535"/>
                    <a:pt x="238252" y="259242"/>
                    <a:pt x="177404" y="275832"/>
                  </a:cubicBezTo>
                  <a:cubicBezTo>
                    <a:pt x="176927" y="275938"/>
                    <a:pt x="176450" y="276044"/>
                    <a:pt x="175973" y="276044"/>
                  </a:cubicBezTo>
                  <a:close/>
                  <a:moveTo>
                    <a:pt x="271645" y="113481"/>
                  </a:moveTo>
                  <a:cubicBezTo>
                    <a:pt x="269207" y="113481"/>
                    <a:pt x="267087" y="111838"/>
                    <a:pt x="266504" y="109453"/>
                  </a:cubicBezTo>
                  <a:cubicBezTo>
                    <a:pt x="252670" y="52739"/>
                    <a:pt x="202210" y="12085"/>
                    <a:pt x="143799" y="10601"/>
                  </a:cubicBezTo>
                  <a:cubicBezTo>
                    <a:pt x="142368" y="10548"/>
                    <a:pt x="141096" y="9965"/>
                    <a:pt x="140089" y="8958"/>
                  </a:cubicBezTo>
                  <a:cubicBezTo>
                    <a:pt x="139135" y="7898"/>
                    <a:pt x="138605" y="6572"/>
                    <a:pt x="138658" y="5141"/>
                  </a:cubicBezTo>
                  <a:cubicBezTo>
                    <a:pt x="138711" y="2226"/>
                    <a:pt x="141043" y="0"/>
                    <a:pt x="143959" y="0"/>
                  </a:cubicBezTo>
                  <a:lnTo>
                    <a:pt x="144064" y="0"/>
                  </a:lnTo>
                  <a:cubicBezTo>
                    <a:pt x="207245" y="1643"/>
                    <a:pt x="261839" y="45583"/>
                    <a:pt x="276839" y="106909"/>
                  </a:cubicBezTo>
                  <a:cubicBezTo>
                    <a:pt x="277475" y="109771"/>
                    <a:pt x="275726" y="112633"/>
                    <a:pt x="272917" y="113322"/>
                  </a:cubicBezTo>
                  <a:cubicBezTo>
                    <a:pt x="272493" y="113428"/>
                    <a:pt x="272069" y="113481"/>
                    <a:pt x="271645" y="113481"/>
                  </a:cubicBezTo>
                  <a:close/>
                  <a:moveTo>
                    <a:pt x="126361" y="11237"/>
                  </a:moveTo>
                  <a:cubicBezTo>
                    <a:pt x="123605" y="11237"/>
                    <a:pt x="121379" y="9223"/>
                    <a:pt x="121061" y="6519"/>
                  </a:cubicBezTo>
                  <a:cubicBezTo>
                    <a:pt x="120901" y="5088"/>
                    <a:pt x="121326" y="3710"/>
                    <a:pt x="122227" y="2597"/>
                  </a:cubicBezTo>
                  <a:cubicBezTo>
                    <a:pt x="123128" y="1537"/>
                    <a:pt x="124400" y="848"/>
                    <a:pt x="125778" y="689"/>
                  </a:cubicBezTo>
                  <a:cubicBezTo>
                    <a:pt x="128747" y="424"/>
                    <a:pt x="131291" y="2544"/>
                    <a:pt x="131608" y="5406"/>
                  </a:cubicBezTo>
                  <a:cubicBezTo>
                    <a:pt x="131927" y="8322"/>
                    <a:pt x="129806" y="10919"/>
                    <a:pt x="126891" y="11237"/>
                  </a:cubicBezTo>
                  <a:cubicBezTo>
                    <a:pt x="126732" y="11237"/>
                    <a:pt x="126520" y="11237"/>
                    <a:pt x="126361" y="1123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060A83CE-3427-4194-A595-44206C6A8F44}"/>
                </a:ext>
              </a:extLst>
            </p:cNvPr>
            <p:cNvSpPr/>
            <p:nvPr/>
          </p:nvSpPr>
          <p:spPr>
            <a:xfrm>
              <a:off x="9658814" y="6100446"/>
              <a:ext cx="121909" cy="10601"/>
            </a:xfrm>
            <a:custGeom>
              <a:avLst/>
              <a:gdLst>
                <a:gd name="connsiteX0" fmla="*/ 121697 w 121908"/>
                <a:gd name="connsiteY0" fmla="*/ 10601 h 10600"/>
                <a:gd name="connsiteX1" fmla="*/ 5300 w 121908"/>
                <a:gd name="connsiteY1" fmla="*/ 10601 h 10600"/>
                <a:gd name="connsiteX2" fmla="*/ 0 w 121908"/>
                <a:gd name="connsiteY2" fmla="*/ 5300 h 10600"/>
                <a:gd name="connsiteX3" fmla="*/ 5300 w 121908"/>
                <a:gd name="connsiteY3" fmla="*/ 0 h 10600"/>
                <a:gd name="connsiteX4" fmla="*/ 121697 w 121908"/>
                <a:gd name="connsiteY4" fmla="*/ 0 h 10600"/>
                <a:gd name="connsiteX5" fmla="*/ 126997 w 121908"/>
                <a:gd name="connsiteY5" fmla="*/ 5300 h 10600"/>
                <a:gd name="connsiteX6" fmla="*/ 121697 w 1219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08" h="10600">
                  <a:moveTo>
                    <a:pt x="121697" y="10601"/>
                  </a:moveTo>
                  <a:lnTo>
                    <a:pt x="5300" y="10601"/>
                  </a:lnTo>
                  <a:cubicBezTo>
                    <a:pt x="2332" y="10601"/>
                    <a:pt x="0" y="8216"/>
                    <a:pt x="0" y="5300"/>
                  </a:cubicBezTo>
                  <a:cubicBezTo>
                    <a:pt x="0" y="2385"/>
                    <a:pt x="2332" y="0"/>
                    <a:pt x="5300" y="0"/>
                  </a:cubicBezTo>
                  <a:lnTo>
                    <a:pt x="121697" y="0"/>
                  </a:lnTo>
                  <a:cubicBezTo>
                    <a:pt x="124611" y="0"/>
                    <a:pt x="126997" y="2385"/>
                    <a:pt x="126997" y="5300"/>
                  </a:cubicBezTo>
                  <a:cubicBezTo>
                    <a:pt x="126997" y="8216"/>
                    <a:pt x="124611" y="10601"/>
                    <a:pt x="12169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A32C5B78-6162-4474-ADA8-273FABD3DEDC}"/>
                </a:ext>
              </a:extLst>
            </p:cNvPr>
            <p:cNvSpPr/>
            <p:nvPr/>
          </p:nvSpPr>
          <p:spPr>
            <a:xfrm>
              <a:off x="9610050" y="6070075"/>
              <a:ext cx="381628" cy="63605"/>
            </a:xfrm>
            <a:custGeom>
              <a:avLst/>
              <a:gdLst>
                <a:gd name="connsiteX0" fmla="*/ 386292 w 381627"/>
                <a:gd name="connsiteY0" fmla="*/ 65513 h 63604"/>
                <a:gd name="connsiteX1" fmla="*/ 204701 w 381627"/>
                <a:gd name="connsiteY1" fmla="*/ 65513 h 63604"/>
                <a:gd name="connsiteX2" fmla="*/ 199400 w 381627"/>
                <a:gd name="connsiteY2" fmla="*/ 60212 h 63604"/>
                <a:gd name="connsiteX3" fmla="*/ 204701 w 381627"/>
                <a:gd name="connsiteY3" fmla="*/ 54912 h 63604"/>
                <a:gd name="connsiteX4" fmla="*/ 375374 w 381627"/>
                <a:gd name="connsiteY4" fmla="*/ 54912 h 63604"/>
                <a:gd name="connsiteX5" fmla="*/ 326080 w 381627"/>
                <a:gd name="connsiteY5" fmla="*/ 10601 h 63604"/>
                <a:gd name="connsiteX6" fmla="*/ 238730 w 381627"/>
                <a:gd name="connsiteY6" fmla="*/ 10601 h 63604"/>
                <a:gd name="connsiteX7" fmla="*/ 233429 w 381627"/>
                <a:gd name="connsiteY7" fmla="*/ 5300 h 63604"/>
                <a:gd name="connsiteX8" fmla="*/ 238730 w 381627"/>
                <a:gd name="connsiteY8" fmla="*/ 0 h 63604"/>
                <a:gd name="connsiteX9" fmla="*/ 326080 w 381627"/>
                <a:gd name="connsiteY9" fmla="*/ 0 h 63604"/>
                <a:gd name="connsiteX10" fmla="*/ 386292 w 381627"/>
                <a:gd name="connsiteY10" fmla="*/ 60212 h 63604"/>
                <a:gd name="connsiteX11" fmla="*/ 386292 w 381627"/>
                <a:gd name="connsiteY11" fmla="*/ 65513 h 63604"/>
                <a:gd name="connsiteX12" fmla="*/ 187051 w 381627"/>
                <a:gd name="connsiteY12" fmla="*/ 65513 h 63604"/>
                <a:gd name="connsiteX13" fmla="*/ 0 w 381627"/>
                <a:gd name="connsiteY13" fmla="*/ 65513 h 63604"/>
                <a:gd name="connsiteX14" fmla="*/ 0 w 381627"/>
                <a:gd name="connsiteY14" fmla="*/ 60212 h 63604"/>
                <a:gd name="connsiteX15" fmla="*/ 60159 w 381627"/>
                <a:gd name="connsiteY15" fmla="*/ 0 h 63604"/>
                <a:gd name="connsiteX16" fmla="*/ 203429 w 381627"/>
                <a:gd name="connsiteY16" fmla="*/ 0 h 63604"/>
                <a:gd name="connsiteX17" fmla="*/ 208729 w 381627"/>
                <a:gd name="connsiteY17" fmla="*/ 5300 h 63604"/>
                <a:gd name="connsiteX18" fmla="*/ 203429 w 381627"/>
                <a:gd name="connsiteY18" fmla="*/ 10601 h 63604"/>
                <a:gd name="connsiteX19" fmla="*/ 60159 w 381627"/>
                <a:gd name="connsiteY19" fmla="*/ 10601 h 63604"/>
                <a:gd name="connsiteX20" fmla="*/ 10866 w 381627"/>
                <a:gd name="connsiteY20" fmla="*/ 54912 h 63604"/>
                <a:gd name="connsiteX21" fmla="*/ 187051 w 381627"/>
                <a:gd name="connsiteY21" fmla="*/ 54912 h 63604"/>
                <a:gd name="connsiteX22" fmla="*/ 192351 w 381627"/>
                <a:gd name="connsiteY22" fmla="*/ 60212 h 63604"/>
                <a:gd name="connsiteX23" fmla="*/ 187051 w 381627"/>
                <a:gd name="connsiteY23" fmla="*/ 65513 h 63604"/>
                <a:gd name="connsiteX24" fmla="*/ 221079 w 381627"/>
                <a:gd name="connsiteY24" fmla="*/ 10601 h 63604"/>
                <a:gd name="connsiteX25" fmla="*/ 215778 w 381627"/>
                <a:gd name="connsiteY25" fmla="*/ 5300 h 63604"/>
                <a:gd name="connsiteX26" fmla="*/ 221079 w 381627"/>
                <a:gd name="connsiteY26" fmla="*/ 0 h 63604"/>
                <a:gd name="connsiteX27" fmla="*/ 226379 w 381627"/>
                <a:gd name="connsiteY27" fmla="*/ 5300 h 63604"/>
                <a:gd name="connsiteX28" fmla="*/ 221079 w 381627"/>
                <a:gd name="connsiteY28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81627" h="63604">
                  <a:moveTo>
                    <a:pt x="386292" y="65513"/>
                  </a:moveTo>
                  <a:lnTo>
                    <a:pt x="204701" y="65513"/>
                  </a:lnTo>
                  <a:cubicBezTo>
                    <a:pt x="201733" y="65513"/>
                    <a:pt x="199400" y="63127"/>
                    <a:pt x="199400" y="60212"/>
                  </a:cubicBezTo>
                  <a:cubicBezTo>
                    <a:pt x="199400" y="57244"/>
                    <a:pt x="201733" y="54912"/>
                    <a:pt x="204701" y="54912"/>
                  </a:cubicBezTo>
                  <a:lnTo>
                    <a:pt x="375374" y="54912"/>
                  </a:lnTo>
                  <a:cubicBezTo>
                    <a:pt x="372670" y="29682"/>
                    <a:pt x="351522" y="10654"/>
                    <a:pt x="326080" y="10601"/>
                  </a:cubicBezTo>
                  <a:lnTo>
                    <a:pt x="238730" y="10601"/>
                  </a:lnTo>
                  <a:cubicBezTo>
                    <a:pt x="235761" y="10601"/>
                    <a:pt x="233429" y="8216"/>
                    <a:pt x="233429" y="5300"/>
                  </a:cubicBezTo>
                  <a:cubicBezTo>
                    <a:pt x="233429" y="2385"/>
                    <a:pt x="235761" y="0"/>
                    <a:pt x="238730" y="0"/>
                  </a:cubicBezTo>
                  <a:lnTo>
                    <a:pt x="326080" y="0"/>
                  </a:lnTo>
                  <a:cubicBezTo>
                    <a:pt x="359260" y="0"/>
                    <a:pt x="386292" y="26979"/>
                    <a:pt x="386292" y="60212"/>
                  </a:cubicBezTo>
                  <a:lnTo>
                    <a:pt x="386292" y="65513"/>
                  </a:lnTo>
                  <a:close/>
                  <a:moveTo>
                    <a:pt x="187051" y="65513"/>
                  </a:moveTo>
                  <a:lnTo>
                    <a:pt x="0" y="65513"/>
                  </a:lnTo>
                  <a:lnTo>
                    <a:pt x="0" y="60212"/>
                  </a:lnTo>
                  <a:cubicBezTo>
                    <a:pt x="0" y="26979"/>
                    <a:pt x="26979" y="0"/>
                    <a:pt x="60159" y="0"/>
                  </a:cubicBezTo>
                  <a:lnTo>
                    <a:pt x="203429" y="0"/>
                  </a:lnTo>
                  <a:cubicBezTo>
                    <a:pt x="206344" y="0"/>
                    <a:pt x="208729" y="2385"/>
                    <a:pt x="208729" y="5300"/>
                  </a:cubicBezTo>
                  <a:cubicBezTo>
                    <a:pt x="208729" y="8216"/>
                    <a:pt x="206344" y="10601"/>
                    <a:pt x="203429" y="10601"/>
                  </a:cubicBezTo>
                  <a:lnTo>
                    <a:pt x="60159" y="10601"/>
                  </a:lnTo>
                  <a:cubicBezTo>
                    <a:pt x="34718" y="10654"/>
                    <a:pt x="13569" y="29682"/>
                    <a:pt x="10866" y="54912"/>
                  </a:cubicBezTo>
                  <a:lnTo>
                    <a:pt x="187051" y="54912"/>
                  </a:lnTo>
                  <a:cubicBezTo>
                    <a:pt x="189966" y="54912"/>
                    <a:pt x="192351" y="57244"/>
                    <a:pt x="192351" y="60212"/>
                  </a:cubicBezTo>
                  <a:cubicBezTo>
                    <a:pt x="192351" y="63127"/>
                    <a:pt x="189966" y="65513"/>
                    <a:pt x="187051" y="65513"/>
                  </a:cubicBezTo>
                  <a:close/>
                  <a:moveTo>
                    <a:pt x="221079" y="10601"/>
                  </a:moveTo>
                  <a:cubicBezTo>
                    <a:pt x="218164" y="10601"/>
                    <a:pt x="215778" y="8216"/>
                    <a:pt x="215778" y="5300"/>
                  </a:cubicBezTo>
                  <a:cubicBezTo>
                    <a:pt x="215778" y="2385"/>
                    <a:pt x="218164" y="0"/>
                    <a:pt x="221079" y="0"/>
                  </a:cubicBezTo>
                  <a:cubicBezTo>
                    <a:pt x="223994" y="0"/>
                    <a:pt x="226379" y="2385"/>
                    <a:pt x="226379" y="5300"/>
                  </a:cubicBezTo>
                  <a:cubicBezTo>
                    <a:pt x="226379" y="8216"/>
                    <a:pt x="223994" y="10601"/>
                    <a:pt x="22107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E219B07A-9C89-4A9E-957C-3DCDD0D9226A}"/>
                </a:ext>
              </a:extLst>
            </p:cNvPr>
            <p:cNvSpPr/>
            <p:nvPr/>
          </p:nvSpPr>
          <p:spPr>
            <a:xfrm>
              <a:off x="9650138" y="6032761"/>
              <a:ext cx="84806" cy="47703"/>
            </a:xfrm>
            <a:custGeom>
              <a:avLst/>
              <a:gdLst>
                <a:gd name="connsiteX0" fmla="*/ 5336 w 84806"/>
                <a:gd name="connsiteY0" fmla="*/ 49930 h 47703"/>
                <a:gd name="connsiteX1" fmla="*/ 5336 w 84806"/>
                <a:gd name="connsiteY1" fmla="*/ 49930 h 47703"/>
                <a:gd name="connsiteX2" fmla="*/ 195 w 84806"/>
                <a:gd name="connsiteY2" fmla="*/ 46060 h 47703"/>
                <a:gd name="connsiteX3" fmla="*/ 672 w 84806"/>
                <a:gd name="connsiteY3" fmla="*/ 42032 h 47703"/>
                <a:gd name="connsiteX4" fmla="*/ 3852 w 84806"/>
                <a:gd name="connsiteY4" fmla="*/ 39541 h 47703"/>
                <a:gd name="connsiteX5" fmla="*/ 3852 w 84806"/>
                <a:gd name="connsiteY5" fmla="*/ 39541 h 47703"/>
                <a:gd name="connsiteX6" fmla="*/ 3958 w 84806"/>
                <a:gd name="connsiteY6" fmla="*/ 39488 h 47703"/>
                <a:gd name="connsiteX7" fmla="*/ 35654 w 84806"/>
                <a:gd name="connsiteY7" fmla="*/ 29258 h 47703"/>
                <a:gd name="connsiteX8" fmla="*/ 77209 w 84806"/>
                <a:gd name="connsiteY8" fmla="*/ 8321 h 47703"/>
                <a:gd name="connsiteX9" fmla="*/ 79117 w 84806"/>
                <a:gd name="connsiteY9" fmla="*/ 5353 h 47703"/>
                <a:gd name="connsiteX10" fmla="*/ 84418 w 84806"/>
                <a:gd name="connsiteY10" fmla="*/ 0 h 47703"/>
                <a:gd name="connsiteX11" fmla="*/ 89718 w 84806"/>
                <a:gd name="connsiteY11" fmla="*/ 5300 h 47703"/>
                <a:gd name="connsiteX12" fmla="*/ 74824 w 84806"/>
                <a:gd name="connsiteY12" fmla="*/ 23268 h 47703"/>
                <a:gd name="connsiteX13" fmla="*/ 46785 w 84806"/>
                <a:gd name="connsiteY13" fmla="*/ 36414 h 47703"/>
                <a:gd name="connsiteX14" fmla="*/ 6926 w 84806"/>
                <a:gd name="connsiteY14" fmla="*/ 49665 h 47703"/>
                <a:gd name="connsiteX15" fmla="*/ 6715 w 84806"/>
                <a:gd name="connsiteY15" fmla="*/ 49770 h 47703"/>
                <a:gd name="connsiteX16" fmla="*/ 5336 w 84806"/>
                <a:gd name="connsiteY16" fmla="*/ 4993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4806" h="47703">
                  <a:moveTo>
                    <a:pt x="5336" y="49930"/>
                  </a:moveTo>
                  <a:lnTo>
                    <a:pt x="5336" y="49930"/>
                  </a:lnTo>
                  <a:cubicBezTo>
                    <a:pt x="2898" y="49930"/>
                    <a:pt x="831" y="48339"/>
                    <a:pt x="195" y="46060"/>
                  </a:cubicBezTo>
                  <a:cubicBezTo>
                    <a:pt x="-176" y="44682"/>
                    <a:pt x="-17" y="43251"/>
                    <a:pt x="672" y="42032"/>
                  </a:cubicBezTo>
                  <a:cubicBezTo>
                    <a:pt x="1361" y="40813"/>
                    <a:pt x="2474" y="39912"/>
                    <a:pt x="3852" y="39541"/>
                  </a:cubicBezTo>
                  <a:lnTo>
                    <a:pt x="3852" y="39541"/>
                  </a:lnTo>
                  <a:cubicBezTo>
                    <a:pt x="3852" y="39541"/>
                    <a:pt x="3905" y="39541"/>
                    <a:pt x="3958" y="39488"/>
                  </a:cubicBezTo>
                  <a:cubicBezTo>
                    <a:pt x="6555" y="38746"/>
                    <a:pt x="20336" y="34823"/>
                    <a:pt x="35654" y="29258"/>
                  </a:cubicBezTo>
                  <a:cubicBezTo>
                    <a:pt x="50920" y="23799"/>
                    <a:pt x="71008" y="15053"/>
                    <a:pt x="77209" y="8321"/>
                  </a:cubicBezTo>
                  <a:cubicBezTo>
                    <a:pt x="78800" y="6625"/>
                    <a:pt x="79117" y="5512"/>
                    <a:pt x="79117" y="5353"/>
                  </a:cubicBezTo>
                  <a:cubicBezTo>
                    <a:pt x="79117" y="2385"/>
                    <a:pt x="81503" y="0"/>
                    <a:pt x="84418" y="0"/>
                  </a:cubicBezTo>
                  <a:cubicBezTo>
                    <a:pt x="87333" y="0"/>
                    <a:pt x="89718" y="2385"/>
                    <a:pt x="89718" y="5300"/>
                  </a:cubicBezTo>
                  <a:cubicBezTo>
                    <a:pt x="89135" y="14046"/>
                    <a:pt x="81821" y="18710"/>
                    <a:pt x="74824" y="23268"/>
                  </a:cubicBezTo>
                  <a:cubicBezTo>
                    <a:pt x="67828" y="27509"/>
                    <a:pt x="58658" y="31802"/>
                    <a:pt x="46785" y="36414"/>
                  </a:cubicBezTo>
                  <a:cubicBezTo>
                    <a:pt x="28499" y="43463"/>
                    <a:pt x="10637" y="48658"/>
                    <a:pt x="6926" y="49665"/>
                  </a:cubicBezTo>
                  <a:lnTo>
                    <a:pt x="6715" y="49770"/>
                  </a:lnTo>
                  <a:cubicBezTo>
                    <a:pt x="6237" y="49876"/>
                    <a:pt x="5760" y="49930"/>
                    <a:pt x="5336" y="499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167CCC49-93BB-43FA-8245-457BAF4F8C6B}"/>
                </a:ext>
              </a:extLst>
            </p:cNvPr>
            <p:cNvSpPr/>
            <p:nvPr/>
          </p:nvSpPr>
          <p:spPr>
            <a:xfrm>
              <a:off x="9866695" y="6032761"/>
              <a:ext cx="84806" cy="47703"/>
            </a:xfrm>
            <a:custGeom>
              <a:avLst/>
              <a:gdLst>
                <a:gd name="connsiteX0" fmla="*/ 84435 w 84806"/>
                <a:gd name="connsiteY0" fmla="*/ 49930 h 47703"/>
                <a:gd name="connsiteX1" fmla="*/ 83004 w 84806"/>
                <a:gd name="connsiteY1" fmla="*/ 49770 h 47703"/>
                <a:gd name="connsiteX2" fmla="*/ 82262 w 84806"/>
                <a:gd name="connsiteY2" fmla="*/ 49558 h 47703"/>
                <a:gd name="connsiteX3" fmla="*/ 14894 w 84806"/>
                <a:gd name="connsiteY3" fmla="*/ 23268 h 47703"/>
                <a:gd name="connsiteX4" fmla="*/ 0 w 84806"/>
                <a:gd name="connsiteY4" fmla="*/ 5300 h 47703"/>
                <a:gd name="connsiteX5" fmla="*/ 5300 w 84806"/>
                <a:gd name="connsiteY5" fmla="*/ 0 h 47703"/>
                <a:gd name="connsiteX6" fmla="*/ 10601 w 84806"/>
                <a:gd name="connsiteY6" fmla="*/ 5300 h 47703"/>
                <a:gd name="connsiteX7" fmla="*/ 10548 w 84806"/>
                <a:gd name="connsiteY7" fmla="*/ 5406 h 47703"/>
                <a:gd name="connsiteX8" fmla="*/ 12509 w 84806"/>
                <a:gd name="connsiteY8" fmla="*/ 8269 h 47703"/>
                <a:gd name="connsiteX9" fmla="*/ 20406 w 84806"/>
                <a:gd name="connsiteY9" fmla="*/ 14205 h 47703"/>
                <a:gd name="connsiteX10" fmla="*/ 46802 w 84806"/>
                <a:gd name="connsiteY10" fmla="*/ 26555 h 47703"/>
                <a:gd name="connsiteX11" fmla="*/ 85707 w 84806"/>
                <a:gd name="connsiteY11" fmla="*/ 39488 h 47703"/>
                <a:gd name="connsiteX12" fmla="*/ 85813 w 84806"/>
                <a:gd name="connsiteY12" fmla="*/ 39541 h 47703"/>
                <a:gd name="connsiteX13" fmla="*/ 85866 w 84806"/>
                <a:gd name="connsiteY13" fmla="*/ 39541 h 47703"/>
                <a:gd name="connsiteX14" fmla="*/ 89524 w 84806"/>
                <a:gd name="connsiteY14" fmla="*/ 46060 h 47703"/>
                <a:gd name="connsiteX15" fmla="*/ 84435 w 84806"/>
                <a:gd name="connsiteY15" fmla="*/ 4993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806" h="47703">
                  <a:moveTo>
                    <a:pt x="84435" y="49930"/>
                  </a:moveTo>
                  <a:cubicBezTo>
                    <a:pt x="83958" y="49930"/>
                    <a:pt x="83481" y="49876"/>
                    <a:pt x="83004" y="49770"/>
                  </a:cubicBezTo>
                  <a:cubicBezTo>
                    <a:pt x="82951" y="49717"/>
                    <a:pt x="82686" y="49665"/>
                    <a:pt x="82262" y="49558"/>
                  </a:cubicBezTo>
                  <a:cubicBezTo>
                    <a:pt x="68587" y="45583"/>
                    <a:pt x="34559" y="35141"/>
                    <a:pt x="14894" y="23268"/>
                  </a:cubicBezTo>
                  <a:cubicBezTo>
                    <a:pt x="7844" y="18763"/>
                    <a:pt x="583" y="1404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548" y="5406"/>
                  </a:lnTo>
                  <a:cubicBezTo>
                    <a:pt x="10601" y="5512"/>
                    <a:pt x="10918" y="6625"/>
                    <a:pt x="12509" y="8269"/>
                  </a:cubicBezTo>
                  <a:cubicBezTo>
                    <a:pt x="14205" y="10071"/>
                    <a:pt x="17014" y="12138"/>
                    <a:pt x="20406" y="14205"/>
                  </a:cubicBezTo>
                  <a:cubicBezTo>
                    <a:pt x="26608" y="17968"/>
                    <a:pt x="35725" y="22261"/>
                    <a:pt x="46802" y="26555"/>
                  </a:cubicBezTo>
                  <a:cubicBezTo>
                    <a:pt x="64505" y="33392"/>
                    <a:pt x="82315" y="38534"/>
                    <a:pt x="85707" y="39488"/>
                  </a:cubicBezTo>
                  <a:cubicBezTo>
                    <a:pt x="85760" y="39488"/>
                    <a:pt x="85760" y="39488"/>
                    <a:pt x="85813" y="39541"/>
                  </a:cubicBezTo>
                  <a:lnTo>
                    <a:pt x="85866" y="39541"/>
                  </a:lnTo>
                  <a:cubicBezTo>
                    <a:pt x="88675" y="40336"/>
                    <a:pt x="90318" y="43251"/>
                    <a:pt x="89524" y="46060"/>
                  </a:cubicBezTo>
                  <a:cubicBezTo>
                    <a:pt x="88888" y="48339"/>
                    <a:pt x="86767" y="49930"/>
                    <a:pt x="84435" y="499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9" name="Group 788">
            <a:extLst>
              <a:ext uri="{FF2B5EF4-FFF2-40B4-BE49-F238E27FC236}">
                <a16:creationId xmlns:a16="http://schemas.microsoft.com/office/drawing/2014/main" id="{D24F7DC9-3F16-4FC9-8BBF-1E2B69B467EA}"/>
              </a:ext>
            </a:extLst>
          </p:cNvPr>
          <p:cNvGrpSpPr/>
          <p:nvPr/>
        </p:nvGrpSpPr>
        <p:grpSpPr>
          <a:xfrm>
            <a:off x="10696947" y="5721310"/>
            <a:ext cx="333500" cy="461770"/>
            <a:chOff x="10725887" y="5761381"/>
            <a:chExt cx="275620" cy="381628"/>
          </a:xfrm>
        </p:grpSpPr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74801077-79DB-47C6-851C-3DB61DA764DF}"/>
                </a:ext>
              </a:extLst>
            </p:cNvPr>
            <p:cNvSpPr/>
            <p:nvPr/>
          </p:nvSpPr>
          <p:spPr>
            <a:xfrm>
              <a:off x="10725887" y="5761381"/>
              <a:ext cx="275620" cy="381628"/>
            </a:xfrm>
            <a:custGeom>
              <a:avLst/>
              <a:gdLst>
                <a:gd name="connsiteX0" fmla="*/ 262316 w 275620"/>
                <a:gd name="connsiteY0" fmla="*/ 385444 h 381627"/>
                <a:gd name="connsiteX1" fmla="*/ 28463 w 275620"/>
                <a:gd name="connsiteY1" fmla="*/ 385444 h 381627"/>
                <a:gd name="connsiteX2" fmla="*/ 23163 w 275620"/>
                <a:gd name="connsiteY2" fmla="*/ 380144 h 381627"/>
                <a:gd name="connsiteX3" fmla="*/ 28463 w 275620"/>
                <a:gd name="connsiteY3" fmla="*/ 374843 h 381627"/>
                <a:gd name="connsiteX4" fmla="*/ 262316 w 275620"/>
                <a:gd name="connsiteY4" fmla="*/ 374843 h 381627"/>
                <a:gd name="connsiteX5" fmla="*/ 265019 w 275620"/>
                <a:gd name="connsiteY5" fmla="*/ 372140 h 381627"/>
                <a:gd name="connsiteX6" fmla="*/ 265019 w 275620"/>
                <a:gd name="connsiteY6" fmla="*/ 206927 h 381627"/>
                <a:gd name="connsiteX7" fmla="*/ 270320 w 275620"/>
                <a:gd name="connsiteY7" fmla="*/ 201892 h 381627"/>
                <a:gd name="connsiteX8" fmla="*/ 275620 w 275620"/>
                <a:gd name="connsiteY8" fmla="*/ 207192 h 381627"/>
                <a:gd name="connsiteX9" fmla="*/ 275620 w 275620"/>
                <a:gd name="connsiteY9" fmla="*/ 372140 h 381627"/>
                <a:gd name="connsiteX10" fmla="*/ 262316 w 275620"/>
                <a:gd name="connsiteY10" fmla="*/ 385444 h 381627"/>
                <a:gd name="connsiteX11" fmla="*/ 10919 w 275620"/>
                <a:gd name="connsiteY11" fmla="*/ 385073 h 381627"/>
                <a:gd name="connsiteX12" fmla="*/ 9276 w 275620"/>
                <a:gd name="connsiteY12" fmla="*/ 384808 h 381627"/>
                <a:gd name="connsiteX13" fmla="*/ 5830 w 275620"/>
                <a:gd name="connsiteY13" fmla="*/ 378182 h 381627"/>
                <a:gd name="connsiteX14" fmla="*/ 12509 w 275620"/>
                <a:gd name="connsiteY14" fmla="*/ 374737 h 381627"/>
                <a:gd name="connsiteX15" fmla="*/ 14152 w 275620"/>
                <a:gd name="connsiteY15" fmla="*/ 375214 h 381627"/>
                <a:gd name="connsiteX16" fmla="*/ 13622 w 275620"/>
                <a:gd name="connsiteY16" fmla="*/ 375214 h 381627"/>
                <a:gd name="connsiteX17" fmla="*/ 15583 w 275620"/>
                <a:gd name="connsiteY17" fmla="*/ 377334 h 381627"/>
                <a:gd name="connsiteX18" fmla="*/ 15954 w 275620"/>
                <a:gd name="connsiteY18" fmla="*/ 381363 h 381627"/>
                <a:gd name="connsiteX19" fmla="*/ 10919 w 275620"/>
                <a:gd name="connsiteY19" fmla="*/ 385073 h 381627"/>
                <a:gd name="connsiteX20" fmla="*/ 5300 w 275620"/>
                <a:gd name="connsiteY20" fmla="*/ 369967 h 381627"/>
                <a:gd name="connsiteX21" fmla="*/ 0 w 275620"/>
                <a:gd name="connsiteY21" fmla="*/ 364613 h 381627"/>
                <a:gd name="connsiteX22" fmla="*/ 0 w 275620"/>
                <a:gd name="connsiteY22" fmla="*/ 330585 h 381627"/>
                <a:gd name="connsiteX23" fmla="*/ 13304 w 275620"/>
                <a:gd name="connsiteY23" fmla="*/ 317281 h 381627"/>
                <a:gd name="connsiteX24" fmla="*/ 39064 w 275620"/>
                <a:gd name="connsiteY24" fmla="*/ 317281 h 381627"/>
                <a:gd name="connsiteX25" fmla="*/ 41767 w 275620"/>
                <a:gd name="connsiteY25" fmla="*/ 314578 h 381627"/>
                <a:gd name="connsiteX26" fmla="*/ 41767 w 275620"/>
                <a:gd name="connsiteY26" fmla="*/ 265602 h 381627"/>
                <a:gd name="connsiteX27" fmla="*/ 39064 w 275620"/>
                <a:gd name="connsiteY27" fmla="*/ 262899 h 381627"/>
                <a:gd name="connsiteX28" fmla="*/ 13304 w 275620"/>
                <a:gd name="connsiteY28" fmla="*/ 262899 h 381627"/>
                <a:gd name="connsiteX29" fmla="*/ 6944 w 275620"/>
                <a:gd name="connsiteY29" fmla="*/ 261256 h 381627"/>
                <a:gd name="connsiteX30" fmla="*/ 4399 w 275620"/>
                <a:gd name="connsiteY30" fmla="*/ 258129 h 381627"/>
                <a:gd name="connsiteX31" fmla="*/ 4824 w 275620"/>
                <a:gd name="connsiteY31" fmla="*/ 254101 h 381627"/>
                <a:gd name="connsiteX32" fmla="*/ 12032 w 275620"/>
                <a:gd name="connsiteY32" fmla="*/ 251980 h 381627"/>
                <a:gd name="connsiteX33" fmla="*/ 13304 w 275620"/>
                <a:gd name="connsiteY33" fmla="*/ 252298 h 381627"/>
                <a:gd name="connsiteX34" fmla="*/ 39064 w 275620"/>
                <a:gd name="connsiteY34" fmla="*/ 252298 h 381627"/>
                <a:gd name="connsiteX35" fmla="*/ 52368 w 275620"/>
                <a:gd name="connsiteY35" fmla="*/ 265602 h 381627"/>
                <a:gd name="connsiteX36" fmla="*/ 52368 w 275620"/>
                <a:gd name="connsiteY36" fmla="*/ 314578 h 381627"/>
                <a:gd name="connsiteX37" fmla="*/ 39064 w 275620"/>
                <a:gd name="connsiteY37" fmla="*/ 327882 h 381627"/>
                <a:gd name="connsiteX38" fmla="*/ 13304 w 275620"/>
                <a:gd name="connsiteY38" fmla="*/ 327882 h 381627"/>
                <a:gd name="connsiteX39" fmla="*/ 10601 w 275620"/>
                <a:gd name="connsiteY39" fmla="*/ 330585 h 381627"/>
                <a:gd name="connsiteX40" fmla="*/ 10601 w 275620"/>
                <a:gd name="connsiteY40" fmla="*/ 364613 h 381627"/>
                <a:gd name="connsiteX41" fmla="*/ 5300 w 275620"/>
                <a:gd name="connsiteY41" fmla="*/ 369967 h 381627"/>
                <a:gd name="connsiteX42" fmla="*/ 5300 w 275620"/>
                <a:gd name="connsiteY42" fmla="*/ 245832 h 381627"/>
                <a:gd name="connsiteX43" fmla="*/ 0 w 275620"/>
                <a:gd name="connsiteY43" fmla="*/ 240532 h 381627"/>
                <a:gd name="connsiteX44" fmla="*/ 0 w 275620"/>
                <a:gd name="connsiteY44" fmla="*/ 65937 h 381627"/>
                <a:gd name="connsiteX45" fmla="*/ 3869 w 275620"/>
                <a:gd name="connsiteY45" fmla="*/ 56555 h 381627"/>
                <a:gd name="connsiteX46" fmla="*/ 56502 w 275620"/>
                <a:gd name="connsiteY46" fmla="*/ 3922 h 381627"/>
                <a:gd name="connsiteX47" fmla="*/ 65936 w 275620"/>
                <a:gd name="connsiteY47" fmla="*/ 0 h 381627"/>
                <a:gd name="connsiteX48" fmla="*/ 215672 w 275620"/>
                <a:gd name="connsiteY48" fmla="*/ 0 h 381627"/>
                <a:gd name="connsiteX49" fmla="*/ 220973 w 275620"/>
                <a:gd name="connsiteY49" fmla="*/ 5300 h 381627"/>
                <a:gd name="connsiteX50" fmla="*/ 215672 w 275620"/>
                <a:gd name="connsiteY50" fmla="*/ 10601 h 381627"/>
                <a:gd name="connsiteX51" fmla="*/ 65936 w 275620"/>
                <a:gd name="connsiteY51" fmla="*/ 10601 h 381627"/>
                <a:gd name="connsiteX52" fmla="*/ 64028 w 275620"/>
                <a:gd name="connsiteY52" fmla="*/ 11396 h 381627"/>
                <a:gd name="connsiteX53" fmla="*/ 11396 w 275620"/>
                <a:gd name="connsiteY53" fmla="*/ 64028 h 381627"/>
                <a:gd name="connsiteX54" fmla="*/ 10601 w 275620"/>
                <a:gd name="connsiteY54" fmla="*/ 65937 h 381627"/>
                <a:gd name="connsiteX55" fmla="*/ 10601 w 275620"/>
                <a:gd name="connsiteY55" fmla="*/ 240532 h 381627"/>
                <a:gd name="connsiteX56" fmla="*/ 5300 w 275620"/>
                <a:gd name="connsiteY56" fmla="*/ 245832 h 381627"/>
                <a:gd name="connsiteX57" fmla="*/ 270320 w 275620"/>
                <a:gd name="connsiteY57" fmla="*/ 194895 h 381627"/>
                <a:gd name="connsiteX58" fmla="*/ 265019 w 275620"/>
                <a:gd name="connsiteY58" fmla="*/ 189595 h 381627"/>
                <a:gd name="connsiteX59" fmla="*/ 265019 w 275620"/>
                <a:gd name="connsiteY59" fmla="*/ 13304 h 381627"/>
                <a:gd name="connsiteX60" fmla="*/ 262316 w 275620"/>
                <a:gd name="connsiteY60" fmla="*/ 10601 h 381627"/>
                <a:gd name="connsiteX61" fmla="*/ 250920 w 275620"/>
                <a:gd name="connsiteY61" fmla="*/ 10601 h 381627"/>
                <a:gd name="connsiteX62" fmla="*/ 245620 w 275620"/>
                <a:gd name="connsiteY62" fmla="*/ 5300 h 381627"/>
                <a:gd name="connsiteX63" fmla="*/ 250920 w 275620"/>
                <a:gd name="connsiteY63" fmla="*/ 0 h 381627"/>
                <a:gd name="connsiteX64" fmla="*/ 262316 w 275620"/>
                <a:gd name="connsiteY64" fmla="*/ 0 h 381627"/>
                <a:gd name="connsiteX65" fmla="*/ 275620 w 275620"/>
                <a:gd name="connsiteY65" fmla="*/ 13304 h 381627"/>
                <a:gd name="connsiteX66" fmla="*/ 275620 w 275620"/>
                <a:gd name="connsiteY66" fmla="*/ 189595 h 381627"/>
                <a:gd name="connsiteX67" fmla="*/ 270320 w 275620"/>
                <a:gd name="connsiteY67" fmla="*/ 194895 h 381627"/>
                <a:gd name="connsiteX68" fmla="*/ 233270 w 275620"/>
                <a:gd name="connsiteY68" fmla="*/ 10601 h 381627"/>
                <a:gd name="connsiteX69" fmla="*/ 227970 w 275620"/>
                <a:gd name="connsiteY69" fmla="*/ 5300 h 381627"/>
                <a:gd name="connsiteX70" fmla="*/ 233270 w 275620"/>
                <a:gd name="connsiteY70" fmla="*/ 0 h 381627"/>
                <a:gd name="connsiteX71" fmla="*/ 238570 w 275620"/>
                <a:gd name="connsiteY71" fmla="*/ 5300 h 381627"/>
                <a:gd name="connsiteX72" fmla="*/ 233270 w 275620"/>
                <a:gd name="connsiteY72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275620" h="381627">
                  <a:moveTo>
                    <a:pt x="262316" y="385444"/>
                  </a:moveTo>
                  <a:lnTo>
                    <a:pt x="28463" y="385444"/>
                  </a:lnTo>
                  <a:cubicBezTo>
                    <a:pt x="25548" y="385444"/>
                    <a:pt x="23163" y="383059"/>
                    <a:pt x="23163" y="380144"/>
                  </a:cubicBezTo>
                  <a:cubicBezTo>
                    <a:pt x="23163" y="377228"/>
                    <a:pt x="25548" y="374843"/>
                    <a:pt x="28463" y="374843"/>
                  </a:cubicBezTo>
                  <a:lnTo>
                    <a:pt x="262316" y="374843"/>
                  </a:lnTo>
                  <a:cubicBezTo>
                    <a:pt x="263800" y="374843"/>
                    <a:pt x="265019" y="373624"/>
                    <a:pt x="265019" y="372140"/>
                  </a:cubicBezTo>
                  <a:lnTo>
                    <a:pt x="265019" y="206927"/>
                  </a:lnTo>
                  <a:cubicBezTo>
                    <a:pt x="265178" y="204171"/>
                    <a:pt x="267510" y="201892"/>
                    <a:pt x="270320" y="201892"/>
                  </a:cubicBezTo>
                  <a:cubicBezTo>
                    <a:pt x="273235" y="201892"/>
                    <a:pt x="275620" y="204277"/>
                    <a:pt x="275620" y="207192"/>
                  </a:cubicBezTo>
                  <a:lnTo>
                    <a:pt x="275620" y="372140"/>
                  </a:lnTo>
                  <a:cubicBezTo>
                    <a:pt x="275620" y="379454"/>
                    <a:pt x="269631" y="385444"/>
                    <a:pt x="262316" y="385444"/>
                  </a:cubicBezTo>
                  <a:close/>
                  <a:moveTo>
                    <a:pt x="10919" y="385073"/>
                  </a:moveTo>
                  <a:cubicBezTo>
                    <a:pt x="10335" y="385073"/>
                    <a:pt x="9806" y="384967"/>
                    <a:pt x="9276" y="384808"/>
                  </a:cubicBezTo>
                  <a:cubicBezTo>
                    <a:pt x="6519" y="383960"/>
                    <a:pt x="4982" y="380992"/>
                    <a:pt x="5830" y="378182"/>
                  </a:cubicBezTo>
                  <a:cubicBezTo>
                    <a:pt x="6679" y="375426"/>
                    <a:pt x="9753" y="373836"/>
                    <a:pt x="12509" y="374737"/>
                  </a:cubicBezTo>
                  <a:lnTo>
                    <a:pt x="14152" y="375214"/>
                  </a:lnTo>
                  <a:lnTo>
                    <a:pt x="13622" y="375214"/>
                  </a:lnTo>
                  <a:cubicBezTo>
                    <a:pt x="14470" y="375744"/>
                    <a:pt x="15159" y="376433"/>
                    <a:pt x="15583" y="377334"/>
                  </a:cubicBezTo>
                  <a:cubicBezTo>
                    <a:pt x="16272" y="378607"/>
                    <a:pt x="16378" y="380038"/>
                    <a:pt x="15954" y="381363"/>
                  </a:cubicBezTo>
                  <a:cubicBezTo>
                    <a:pt x="15265" y="383589"/>
                    <a:pt x="13198" y="385073"/>
                    <a:pt x="10919" y="385073"/>
                  </a:cubicBezTo>
                  <a:close/>
                  <a:moveTo>
                    <a:pt x="5300" y="369967"/>
                  </a:moveTo>
                  <a:cubicBezTo>
                    <a:pt x="2385" y="369967"/>
                    <a:pt x="0" y="367582"/>
                    <a:pt x="0" y="364613"/>
                  </a:cubicBezTo>
                  <a:lnTo>
                    <a:pt x="0" y="330585"/>
                  </a:lnTo>
                  <a:cubicBezTo>
                    <a:pt x="0" y="323270"/>
                    <a:pt x="5989" y="317281"/>
                    <a:pt x="13304" y="317281"/>
                  </a:cubicBezTo>
                  <a:lnTo>
                    <a:pt x="39064" y="317281"/>
                  </a:lnTo>
                  <a:cubicBezTo>
                    <a:pt x="40548" y="317281"/>
                    <a:pt x="41767" y="316062"/>
                    <a:pt x="41767" y="314578"/>
                  </a:cubicBezTo>
                  <a:lnTo>
                    <a:pt x="41767" y="265602"/>
                  </a:lnTo>
                  <a:cubicBezTo>
                    <a:pt x="41767" y="264118"/>
                    <a:pt x="40548" y="262899"/>
                    <a:pt x="39064" y="262899"/>
                  </a:cubicBezTo>
                  <a:lnTo>
                    <a:pt x="13304" y="262899"/>
                  </a:lnTo>
                  <a:cubicBezTo>
                    <a:pt x="11078" y="262899"/>
                    <a:pt x="8905" y="262316"/>
                    <a:pt x="6944" y="261256"/>
                  </a:cubicBezTo>
                  <a:cubicBezTo>
                    <a:pt x="5671" y="260620"/>
                    <a:pt x="4770" y="259454"/>
                    <a:pt x="4399" y="258129"/>
                  </a:cubicBezTo>
                  <a:cubicBezTo>
                    <a:pt x="3975" y="256751"/>
                    <a:pt x="4134" y="255319"/>
                    <a:pt x="4824" y="254101"/>
                  </a:cubicBezTo>
                  <a:cubicBezTo>
                    <a:pt x="6149" y="251609"/>
                    <a:pt x="9541" y="250602"/>
                    <a:pt x="12032" y="251980"/>
                  </a:cubicBezTo>
                  <a:cubicBezTo>
                    <a:pt x="12403" y="252192"/>
                    <a:pt x="12827" y="252298"/>
                    <a:pt x="13304" y="252298"/>
                  </a:cubicBezTo>
                  <a:lnTo>
                    <a:pt x="39064" y="252298"/>
                  </a:lnTo>
                  <a:cubicBezTo>
                    <a:pt x="46378" y="252298"/>
                    <a:pt x="52368" y="258288"/>
                    <a:pt x="52368" y="265602"/>
                  </a:cubicBezTo>
                  <a:lnTo>
                    <a:pt x="52368" y="314578"/>
                  </a:lnTo>
                  <a:cubicBezTo>
                    <a:pt x="52368" y="321892"/>
                    <a:pt x="46378" y="327882"/>
                    <a:pt x="39064" y="327882"/>
                  </a:cubicBezTo>
                  <a:lnTo>
                    <a:pt x="13304" y="327882"/>
                  </a:lnTo>
                  <a:cubicBezTo>
                    <a:pt x="11820" y="327882"/>
                    <a:pt x="10601" y="329101"/>
                    <a:pt x="10601" y="330585"/>
                  </a:cubicBezTo>
                  <a:lnTo>
                    <a:pt x="10601" y="364613"/>
                  </a:lnTo>
                  <a:cubicBezTo>
                    <a:pt x="10601" y="367582"/>
                    <a:pt x="8216" y="369967"/>
                    <a:pt x="5300" y="369967"/>
                  </a:cubicBezTo>
                  <a:close/>
                  <a:moveTo>
                    <a:pt x="5300" y="245832"/>
                  </a:moveTo>
                  <a:cubicBezTo>
                    <a:pt x="2385" y="245832"/>
                    <a:pt x="0" y="243447"/>
                    <a:pt x="0" y="240532"/>
                  </a:cubicBezTo>
                  <a:lnTo>
                    <a:pt x="0" y="65937"/>
                  </a:lnTo>
                  <a:cubicBezTo>
                    <a:pt x="0" y="62385"/>
                    <a:pt x="1378" y="59046"/>
                    <a:pt x="3869" y="56555"/>
                  </a:cubicBezTo>
                  <a:lnTo>
                    <a:pt x="56502" y="3922"/>
                  </a:lnTo>
                  <a:cubicBezTo>
                    <a:pt x="59046" y="1378"/>
                    <a:pt x="62386" y="0"/>
                    <a:pt x="65936" y="0"/>
                  </a:cubicBezTo>
                  <a:lnTo>
                    <a:pt x="215672" y="0"/>
                  </a:lnTo>
                  <a:cubicBezTo>
                    <a:pt x="218588" y="0"/>
                    <a:pt x="220973" y="2385"/>
                    <a:pt x="220973" y="5300"/>
                  </a:cubicBezTo>
                  <a:cubicBezTo>
                    <a:pt x="220973" y="8216"/>
                    <a:pt x="218588" y="10601"/>
                    <a:pt x="215672" y="10601"/>
                  </a:cubicBezTo>
                  <a:lnTo>
                    <a:pt x="65936" y="10601"/>
                  </a:lnTo>
                  <a:cubicBezTo>
                    <a:pt x="65195" y="10601"/>
                    <a:pt x="64506" y="10866"/>
                    <a:pt x="64028" y="11396"/>
                  </a:cubicBezTo>
                  <a:lnTo>
                    <a:pt x="11396" y="64028"/>
                  </a:lnTo>
                  <a:cubicBezTo>
                    <a:pt x="10866" y="64559"/>
                    <a:pt x="10601" y="65248"/>
                    <a:pt x="10601" y="65937"/>
                  </a:cubicBezTo>
                  <a:lnTo>
                    <a:pt x="10601" y="240532"/>
                  </a:lnTo>
                  <a:cubicBezTo>
                    <a:pt x="10601" y="243447"/>
                    <a:pt x="8216" y="245832"/>
                    <a:pt x="5300" y="245832"/>
                  </a:cubicBezTo>
                  <a:close/>
                  <a:moveTo>
                    <a:pt x="270320" y="194895"/>
                  </a:moveTo>
                  <a:cubicBezTo>
                    <a:pt x="267404" y="194895"/>
                    <a:pt x="265019" y="192510"/>
                    <a:pt x="265019" y="189595"/>
                  </a:cubicBezTo>
                  <a:lnTo>
                    <a:pt x="265019" y="13304"/>
                  </a:lnTo>
                  <a:cubicBezTo>
                    <a:pt x="265019" y="11820"/>
                    <a:pt x="263800" y="10601"/>
                    <a:pt x="262316" y="10601"/>
                  </a:cubicBezTo>
                  <a:lnTo>
                    <a:pt x="250920" y="10601"/>
                  </a:lnTo>
                  <a:cubicBezTo>
                    <a:pt x="248005" y="10601"/>
                    <a:pt x="245620" y="8216"/>
                    <a:pt x="245620" y="5300"/>
                  </a:cubicBezTo>
                  <a:cubicBezTo>
                    <a:pt x="245620" y="2385"/>
                    <a:pt x="248005" y="0"/>
                    <a:pt x="250920" y="0"/>
                  </a:cubicBezTo>
                  <a:lnTo>
                    <a:pt x="262316" y="0"/>
                  </a:lnTo>
                  <a:cubicBezTo>
                    <a:pt x="269631" y="0"/>
                    <a:pt x="275620" y="5989"/>
                    <a:pt x="275620" y="13304"/>
                  </a:cubicBezTo>
                  <a:lnTo>
                    <a:pt x="275620" y="189595"/>
                  </a:lnTo>
                  <a:cubicBezTo>
                    <a:pt x="275620" y="192510"/>
                    <a:pt x="273235" y="194895"/>
                    <a:pt x="270320" y="194895"/>
                  </a:cubicBezTo>
                  <a:close/>
                  <a:moveTo>
                    <a:pt x="233270" y="10601"/>
                  </a:moveTo>
                  <a:cubicBezTo>
                    <a:pt x="230355" y="10601"/>
                    <a:pt x="227970" y="8216"/>
                    <a:pt x="227970" y="5300"/>
                  </a:cubicBezTo>
                  <a:cubicBezTo>
                    <a:pt x="227970" y="2385"/>
                    <a:pt x="230355" y="0"/>
                    <a:pt x="233270" y="0"/>
                  </a:cubicBezTo>
                  <a:cubicBezTo>
                    <a:pt x="236186" y="0"/>
                    <a:pt x="238570" y="2385"/>
                    <a:pt x="238570" y="5300"/>
                  </a:cubicBezTo>
                  <a:cubicBezTo>
                    <a:pt x="238570" y="8216"/>
                    <a:pt x="236186" y="10601"/>
                    <a:pt x="2332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5D2FD5E8-8154-4D2D-84F8-11C3471EFA47}"/>
                </a:ext>
              </a:extLst>
            </p:cNvPr>
            <p:cNvSpPr/>
            <p:nvPr/>
          </p:nvSpPr>
          <p:spPr>
            <a:xfrm>
              <a:off x="10794686" y="5803678"/>
              <a:ext cx="10601" cy="53004"/>
            </a:xfrm>
            <a:custGeom>
              <a:avLst/>
              <a:gdLst>
                <a:gd name="connsiteX0" fmla="*/ 5300 w 10600"/>
                <a:gd name="connsiteY0" fmla="*/ 57085 h 53003"/>
                <a:gd name="connsiteX1" fmla="*/ 0 w 10600"/>
                <a:gd name="connsiteY1" fmla="*/ 51785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51785 h 53003"/>
                <a:gd name="connsiteX6" fmla="*/ 5300 w 10600"/>
                <a:gd name="connsiteY6" fmla="*/ 5708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7085"/>
                  </a:moveTo>
                  <a:cubicBezTo>
                    <a:pt x="2386" y="57085"/>
                    <a:pt x="0" y="54700"/>
                    <a:pt x="0" y="51785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1785"/>
                  </a:lnTo>
                  <a:cubicBezTo>
                    <a:pt x="10601" y="54700"/>
                    <a:pt x="8269" y="57085"/>
                    <a:pt x="5300" y="570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6CFC71DE-81B9-4232-8661-4A56BF9CAE3C}"/>
                </a:ext>
              </a:extLst>
            </p:cNvPr>
            <p:cNvSpPr/>
            <p:nvPr/>
          </p:nvSpPr>
          <p:spPr>
            <a:xfrm>
              <a:off x="10827018" y="5803678"/>
              <a:ext cx="10601" cy="53004"/>
            </a:xfrm>
            <a:custGeom>
              <a:avLst/>
              <a:gdLst>
                <a:gd name="connsiteX0" fmla="*/ 5300 w 10600"/>
                <a:gd name="connsiteY0" fmla="*/ 57085 h 53003"/>
                <a:gd name="connsiteX1" fmla="*/ 0 w 10600"/>
                <a:gd name="connsiteY1" fmla="*/ 51785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51785 h 53003"/>
                <a:gd name="connsiteX6" fmla="*/ 5300 w 10600"/>
                <a:gd name="connsiteY6" fmla="*/ 5708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7085"/>
                  </a:moveTo>
                  <a:cubicBezTo>
                    <a:pt x="2386" y="57085"/>
                    <a:pt x="0" y="54700"/>
                    <a:pt x="0" y="51785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1785"/>
                  </a:lnTo>
                  <a:cubicBezTo>
                    <a:pt x="10601" y="54700"/>
                    <a:pt x="8216" y="57085"/>
                    <a:pt x="5300" y="570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65DEF77B-D056-4514-8476-B92A497BE9FA}"/>
                </a:ext>
              </a:extLst>
            </p:cNvPr>
            <p:cNvSpPr/>
            <p:nvPr/>
          </p:nvSpPr>
          <p:spPr>
            <a:xfrm>
              <a:off x="10859298" y="5803678"/>
              <a:ext cx="10601" cy="53004"/>
            </a:xfrm>
            <a:custGeom>
              <a:avLst/>
              <a:gdLst>
                <a:gd name="connsiteX0" fmla="*/ 5300 w 10600"/>
                <a:gd name="connsiteY0" fmla="*/ 57085 h 53003"/>
                <a:gd name="connsiteX1" fmla="*/ 0 w 10600"/>
                <a:gd name="connsiteY1" fmla="*/ 51785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51785 h 53003"/>
                <a:gd name="connsiteX6" fmla="*/ 5300 w 10600"/>
                <a:gd name="connsiteY6" fmla="*/ 5708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7085"/>
                  </a:moveTo>
                  <a:cubicBezTo>
                    <a:pt x="2385" y="57085"/>
                    <a:pt x="0" y="54700"/>
                    <a:pt x="0" y="5178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51785"/>
                  </a:lnTo>
                  <a:cubicBezTo>
                    <a:pt x="10601" y="54700"/>
                    <a:pt x="8268" y="57085"/>
                    <a:pt x="5300" y="570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695C7CB-EC5F-4C20-A123-236DFC342289}"/>
                </a:ext>
              </a:extLst>
            </p:cNvPr>
            <p:cNvSpPr/>
            <p:nvPr/>
          </p:nvSpPr>
          <p:spPr>
            <a:xfrm>
              <a:off x="10891630" y="5803678"/>
              <a:ext cx="10601" cy="53004"/>
            </a:xfrm>
            <a:custGeom>
              <a:avLst/>
              <a:gdLst>
                <a:gd name="connsiteX0" fmla="*/ 5300 w 10600"/>
                <a:gd name="connsiteY0" fmla="*/ 57085 h 53003"/>
                <a:gd name="connsiteX1" fmla="*/ 0 w 10600"/>
                <a:gd name="connsiteY1" fmla="*/ 51785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51785 h 53003"/>
                <a:gd name="connsiteX6" fmla="*/ 5300 w 10600"/>
                <a:gd name="connsiteY6" fmla="*/ 5708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7085"/>
                  </a:moveTo>
                  <a:cubicBezTo>
                    <a:pt x="2385" y="57085"/>
                    <a:pt x="0" y="54700"/>
                    <a:pt x="0" y="5178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51785"/>
                  </a:lnTo>
                  <a:cubicBezTo>
                    <a:pt x="10601" y="54700"/>
                    <a:pt x="8215" y="57085"/>
                    <a:pt x="5300" y="570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1F946E82-3E88-40AE-87D4-E22E6E4B2CCA}"/>
                </a:ext>
              </a:extLst>
            </p:cNvPr>
            <p:cNvSpPr/>
            <p:nvPr/>
          </p:nvSpPr>
          <p:spPr>
            <a:xfrm>
              <a:off x="10923910" y="5803678"/>
              <a:ext cx="10601" cy="53004"/>
            </a:xfrm>
            <a:custGeom>
              <a:avLst/>
              <a:gdLst>
                <a:gd name="connsiteX0" fmla="*/ 5300 w 10600"/>
                <a:gd name="connsiteY0" fmla="*/ 57085 h 53003"/>
                <a:gd name="connsiteX1" fmla="*/ 0 w 10600"/>
                <a:gd name="connsiteY1" fmla="*/ 51785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51785 h 53003"/>
                <a:gd name="connsiteX6" fmla="*/ 5300 w 10600"/>
                <a:gd name="connsiteY6" fmla="*/ 5708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7085"/>
                  </a:moveTo>
                  <a:cubicBezTo>
                    <a:pt x="2386" y="57085"/>
                    <a:pt x="0" y="54700"/>
                    <a:pt x="0" y="51785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1785"/>
                  </a:lnTo>
                  <a:cubicBezTo>
                    <a:pt x="10601" y="54700"/>
                    <a:pt x="8216" y="57085"/>
                    <a:pt x="5300" y="570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A849B448-BE6B-4A44-9C53-F2010E524CBD}"/>
                </a:ext>
              </a:extLst>
            </p:cNvPr>
            <p:cNvSpPr/>
            <p:nvPr/>
          </p:nvSpPr>
          <p:spPr>
            <a:xfrm>
              <a:off x="10956189" y="5803678"/>
              <a:ext cx="10601" cy="53004"/>
            </a:xfrm>
            <a:custGeom>
              <a:avLst/>
              <a:gdLst>
                <a:gd name="connsiteX0" fmla="*/ 5300 w 10600"/>
                <a:gd name="connsiteY0" fmla="*/ 57085 h 53003"/>
                <a:gd name="connsiteX1" fmla="*/ 0 w 10600"/>
                <a:gd name="connsiteY1" fmla="*/ 51785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51785 h 53003"/>
                <a:gd name="connsiteX6" fmla="*/ 5300 w 10600"/>
                <a:gd name="connsiteY6" fmla="*/ 5708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7085"/>
                  </a:moveTo>
                  <a:cubicBezTo>
                    <a:pt x="2386" y="57085"/>
                    <a:pt x="0" y="54700"/>
                    <a:pt x="0" y="51785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1785"/>
                  </a:lnTo>
                  <a:cubicBezTo>
                    <a:pt x="10601" y="54700"/>
                    <a:pt x="8269" y="57085"/>
                    <a:pt x="5300" y="570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2E9336F5-1C42-4F6E-8724-A6250CB063FE}"/>
                </a:ext>
              </a:extLst>
            </p:cNvPr>
            <p:cNvSpPr/>
            <p:nvPr/>
          </p:nvSpPr>
          <p:spPr>
            <a:xfrm>
              <a:off x="10794739" y="5895587"/>
              <a:ext cx="169612" cy="148411"/>
            </a:xfrm>
            <a:custGeom>
              <a:avLst/>
              <a:gdLst>
                <a:gd name="connsiteX0" fmla="*/ 137492 w 169612"/>
                <a:gd name="connsiteY0" fmla="*/ 150955 h 148410"/>
                <a:gd name="connsiteX1" fmla="*/ 34559 w 169612"/>
                <a:gd name="connsiteY1" fmla="*/ 150955 h 148410"/>
                <a:gd name="connsiteX2" fmla="*/ 0 w 169612"/>
                <a:gd name="connsiteY2" fmla="*/ 116396 h 148410"/>
                <a:gd name="connsiteX3" fmla="*/ 0 w 169612"/>
                <a:gd name="connsiteY3" fmla="*/ 34558 h 148410"/>
                <a:gd name="connsiteX4" fmla="*/ 34559 w 169612"/>
                <a:gd name="connsiteY4" fmla="*/ 0 h 148410"/>
                <a:gd name="connsiteX5" fmla="*/ 137492 w 169612"/>
                <a:gd name="connsiteY5" fmla="*/ 0 h 148410"/>
                <a:gd name="connsiteX6" fmla="*/ 172050 w 169612"/>
                <a:gd name="connsiteY6" fmla="*/ 34558 h 148410"/>
                <a:gd name="connsiteX7" fmla="*/ 172050 w 169612"/>
                <a:gd name="connsiteY7" fmla="*/ 116396 h 148410"/>
                <a:gd name="connsiteX8" fmla="*/ 137492 w 169612"/>
                <a:gd name="connsiteY8" fmla="*/ 150955 h 148410"/>
                <a:gd name="connsiteX9" fmla="*/ 34559 w 169612"/>
                <a:gd name="connsiteY9" fmla="*/ 10495 h 148410"/>
                <a:gd name="connsiteX10" fmla="*/ 10601 w 169612"/>
                <a:gd name="connsiteY10" fmla="*/ 34453 h 148410"/>
                <a:gd name="connsiteX11" fmla="*/ 10601 w 169612"/>
                <a:gd name="connsiteY11" fmla="*/ 116290 h 148410"/>
                <a:gd name="connsiteX12" fmla="*/ 34559 w 169612"/>
                <a:gd name="connsiteY12" fmla="*/ 140248 h 148410"/>
                <a:gd name="connsiteX13" fmla="*/ 137492 w 169612"/>
                <a:gd name="connsiteY13" fmla="*/ 140248 h 148410"/>
                <a:gd name="connsiteX14" fmla="*/ 161450 w 169612"/>
                <a:gd name="connsiteY14" fmla="*/ 116290 h 148410"/>
                <a:gd name="connsiteX15" fmla="*/ 161450 w 169612"/>
                <a:gd name="connsiteY15" fmla="*/ 34453 h 148410"/>
                <a:gd name="connsiteX16" fmla="*/ 137492 w 169612"/>
                <a:gd name="connsiteY16" fmla="*/ 10495 h 148410"/>
                <a:gd name="connsiteX17" fmla="*/ 34559 w 169612"/>
                <a:gd name="connsiteY17" fmla="*/ 10495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9612" h="148410">
                  <a:moveTo>
                    <a:pt x="137492" y="150955"/>
                  </a:moveTo>
                  <a:lnTo>
                    <a:pt x="34559" y="150955"/>
                  </a:lnTo>
                  <a:cubicBezTo>
                    <a:pt x="15477" y="150955"/>
                    <a:pt x="0" y="135425"/>
                    <a:pt x="0" y="116396"/>
                  </a:cubicBezTo>
                  <a:lnTo>
                    <a:pt x="0" y="34558"/>
                  </a:lnTo>
                  <a:cubicBezTo>
                    <a:pt x="0" y="15477"/>
                    <a:pt x="15530" y="0"/>
                    <a:pt x="34559" y="0"/>
                  </a:cubicBezTo>
                  <a:lnTo>
                    <a:pt x="137492" y="0"/>
                  </a:lnTo>
                  <a:cubicBezTo>
                    <a:pt x="156574" y="0"/>
                    <a:pt x="172050" y="15530"/>
                    <a:pt x="172050" y="34558"/>
                  </a:cubicBezTo>
                  <a:lnTo>
                    <a:pt x="172050" y="116396"/>
                  </a:lnTo>
                  <a:cubicBezTo>
                    <a:pt x="172050" y="135425"/>
                    <a:pt x="156574" y="150955"/>
                    <a:pt x="137492" y="150955"/>
                  </a:cubicBezTo>
                  <a:close/>
                  <a:moveTo>
                    <a:pt x="34559" y="10495"/>
                  </a:moveTo>
                  <a:cubicBezTo>
                    <a:pt x="21308" y="10495"/>
                    <a:pt x="10601" y="21254"/>
                    <a:pt x="10601" y="34453"/>
                  </a:cubicBezTo>
                  <a:lnTo>
                    <a:pt x="10601" y="116290"/>
                  </a:lnTo>
                  <a:cubicBezTo>
                    <a:pt x="10601" y="129488"/>
                    <a:pt x="21361" y="140248"/>
                    <a:pt x="34559" y="140248"/>
                  </a:cubicBezTo>
                  <a:lnTo>
                    <a:pt x="137492" y="140248"/>
                  </a:lnTo>
                  <a:cubicBezTo>
                    <a:pt x="150690" y="140248"/>
                    <a:pt x="161450" y="129488"/>
                    <a:pt x="161450" y="116290"/>
                  </a:cubicBezTo>
                  <a:lnTo>
                    <a:pt x="161450" y="34453"/>
                  </a:lnTo>
                  <a:cubicBezTo>
                    <a:pt x="161450" y="21254"/>
                    <a:pt x="150690" y="10495"/>
                    <a:pt x="137492" y="10495"/>
                  </a:cubicBezTo>
                  <a:lnTo>
                    <a:pt x="34559" y="1049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BCE4D04B-9766-478B-9B89-9C73F7A9BC0F}"/>
                </a:ext>
              </a:extLst>
            </p:cNvPr>
            <p:cNvSpPr/>
            <p:nvPr/>
          </p:nvSpPr>
          <p:spPr>
            <a:xfrm>
              <a:off x="10924652" y="5965711"/>
              <a:ext cx="37103" cy="10601"/>
            </a:xfrm>
            <a:custGeom>
              <a:avLst/>
              <a:gdLst>
                <a:gd name="connsiteX0" fmla="*/ 36890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6890 w 37102"/>
                <a:gd name="connsiteY4" fmla="*/ 0 h 10600"/>
                <a:gd name="connsiteX5" fmla="*/ 42191 w 37102"/>
                <a:gd name="connsiteY5" fmla="*/ 5300 h 10600"/>
                <a:gd name="connsiteX6" fmla="*/ 36890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689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6890" y="0"/>
                  </a:lnTo>
                  <a:cubicBezTo>
                    <a:pt x="39806" y="0"/>
                    <a:pt x="42191" y="2385"/>
                    <a:pt x="42191" y="5300"/>
                  </a:cubicBezTo>
                  <a:cubicBezTo>
                    <a:pt x="42191" y="8216"/>
                    <a:pt x="39806" y="10601"/>
                    <a:pt x="3689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5658D35B-65FE-4AEC-AC47-95D7C5B59DAC}"/>
                </a:ext>
              </a:extLst>
            </p:cNvPr>
            <p:cNvSpPr/>
            <p:nvPr/>
          </p:nvSpPr>
          <p:spPr>
            <a:xfrm>
              <a:off x="10794686" y="5965711"/>
              <a:ext cx="37103" cy="10601"/>
            </a:xfrm>
            <a:custGeom>
              <a:avLst/>
              <a:gdLst>
                <a:gd name="connsiteX0" fmla="*/ 36890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6890 w 37102"/>
                <a:gd name="connsiteY4" fmla="*/ 0 h 10600"/>
                <a:gd name="connsiteX5" fmla="*/ 42191 w 37102"/>
                <a:gd name="connsiteY5" fmla="*/ 5300 h 10600"/>
                <a:gd name="connsiteX6" fmla="*/ 36890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6890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36890" y="0"/>
                  </a:lnTo>
                  <a:cubicBezTo>
                    <a:pt x="39806" y="0"/>
                    <a:pt x="42191" y="2385"/>
                    <a:pt x="42191" y="5300"/>
                  </a:cubicBezTo>
                  <a:cubicBezTo>
                    <a:pt x="42191" y="8216"/>
                    <a:pt x="39806" y="10601"/>
                    <a:pt x="3689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CC716B4F-9F84-4C6D-BE75-B9C23BEB093A}"/>
                </a:ext>
              </a:extLst>
            </p:cNvPr>
            <p:cNvSpPr/>
            <p:nvPr/>
          </p:nvSpPr>
          <p:spPr>
            <a:xfrm>
              <a:off x="10826276" y="5944297"/>
              <a:ext cx="106008" cy="53004"/>
            </a:xfrm>
            <a:custGeom>
              <a:avLst/>
              <a:gdLst>
                <a:gd name="connsiteX0" fmla="*/ 108976 w 106007"/>
                <a:gd name="connsiteY0" fmla="*/ 53375 h 53003"/>
                <a:gd name="connsiteX1" fmla="*/ 0 w 106007"/>
                <a:gd name="connsiteY1" fmla="*/ 53375 h 53003"/>
                <a:gd name="connsiteX2" fmla="*/ 0 w 106007"/>
                <a:gd name="connsiteY2" fmla="*/ 0 h 53003"/>
                <a:gd name="connsiteX3" fmla="*/ 108976 w 106007"/>
                <a:gd name="connsiteY3" fmla="*/ 0 h 53003"/>
                <a:gd name="connsiteX4" fmla="*/ 108976 w 106007"/>
                <a:gd name="connsiteY4" fmla="*/ 53375 h 53003"/>
                <a:gd name="connsiteX5" fmla="*/ 10601 w 106007"/>
                <a:gd name="connsiteY5" fmla="*/ 42774 h 53003"/>
                <a:gd name="connsiteX6" fmla="*/ 98375 w 106007"/>
                <a:gd name="connsiteY6" fmla="*/ 42774 h 53003"/>
                <a:gd name="connsiteX7" fmla="*/ 98375 w 106007"/>
                <a:gd name="connsiteY7" fmla="*/ 10601 h 53003"/>
                <a:gd name="connsiteX8" fmla="*/ 10601 w 106007"/>
                <a:gd name="connsiteY8" fmla="*/ 10601 h 53003"/>
                <a:gd name="connsiteX9" fmla="*/ 10601 w 106007"/>
                <a:gd name="connsiteY9" fmla="*/ 4277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07" h="53003">
                  <a:moveTo>
                    <a:pt x="108976" y="53375"/>
                  </a:moveTo>
                  <a:lnTo>
                    <a:pt x="0" y="53375"/>
                  </a:lnTo>
                  <a:lnTo>
                    <a:pt x="0" y="0"/>
                  </a:lnTo>
                  <a:lnTo>
                    <a:pt x="108976" y="0"/>
                  </a:lnTo>
                  <a:lnTo>
                    <a:pt x="108976" y="53375"/>
                  </a:lnTo>
                  <a:close/>
                  <a:moveTo>
                    <a:pt x="10601" y="42774"/>
                  </a:moveTo>
                  <a:lnTo>
                    <a:pt x="98375" y="42774"/>
                  </a:lnTo>
                  <a:lnTo>
                    <a:pt x="98375" y="10601"/>
                  </a:lnTo>
                  <a:lnTo>
                    <a:pt x="10601" y="10601"/>
                  </a:lnTo>
                  <a:lnTo>
                    <a:pt x="10601" y="4277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32DBE44F-3FBC-4AC6-A0BF-64646B9B75EB}"/>
                </a:ext>
              </a:extLst>
            </p:cNvPr>
            <p:cNvSpPr/>
            <p:nvPr/>
          </p:nvSpPr>
          <p:spPr>
            <a:xfrm>
              <a:off x="10838308" y="5987071"/>
              <a:ext cx="10601" cy="58304"/>
            </a:xfrm>
            <a:custGeom>
              <a:avLst/>
              <a:gdLst>
                <a:gd name="connsiteX0" fmla="*/ 5300 w 10600"/>
                <a:gd name="connsiteY0" fmla="*/ 59470 h 58304"/>
                <a:gd name="connsiteX1" fmla="*/ 0 w 10600"/>
                <a:gd name="connsiteY1" fmla="*/ 54170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70 h 58304"/>
                <a:gd name="connsiteX6" fmla="*/ 5300 w 10600"/>
                <a:gd name="connsiteY6" fmla="*/ 59470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70"/>
                  </a:moveTo>
                  <a:cubicBezTo>
                    <a:pt x="2386" y="59470"/>
                    <a:pt x="0" y="57085"/>
                    <a:pt x="0" y="54170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4170"/>
                  </a:lnTo>
                  <a:cubicBezTo>
                    <a:pt x="10601" y="57085"/>
                    <a:pt x="8216" y="59470"/>
                    <a:pt x="5300" y="5947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40F23A4-AE73-4A67-A1F7-99EB97CA19B7}"/>
                </a:ext>
              </a:extLst>
            </p:cNvPr>
            <p:cNvSpPr/>
            <p:nvPr/>
          </p:nvSpPr>
          <p:spPr>
            <a:xfrm>
              <a:off x="10838308" y="5895534"/>
              <a:ext cx="10601" cy="58304"/>
            </a:xfrm>
            <a:custGeom>
              <a:avLst/>
              <a:gdLst>
                <a:gd name="connsiteX0" fmla="*/ 5300 w 10600"/>
                <a:gd name="connsiteY0" fmla="*/ 59417 h 58304"/>
                <a:gd name="connsiteX1" fmla="*/ 0 w 10600"/>
                <a:gd name="connsiteY1" fmla="*/ 54117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17 h 58304"/>
                <a:gd name="connsiteX6" fmla="*/ 5300 w 10600"/>
                <a:gd name="connsiteY6" fmla="*/ 5941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17"/>
                  </a:moveTo>
                  <a:cubicBezTo>
                    <a:pt x="2386" y="59417"/>
                    <a:pt x="0" y="57032"/>
                    <a:pt x="0" y="5411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4117"/>
                  </a:lnTo>
                  <a:cubicBezTo>
                    <a:pt x="10601" y="57032"/>
                    <a:pt x="8216" y="59417"/>
                    <a:pt x="5300" y="594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E903A852-9CBA-4ACF-8D17-75994CE86092}"/>
                </a:ext>
              </a:extLst>
            </p:cNvPr>
            <p:cNvSpPr/>
            <p:nvPr/>
          </p:nvSpPr>
          <p:spPr>
            <a:xfrm>
              <a:off x="10875464" y="5987071"/>
              <a:ext cx="10601" cy="58304"/>
            </a:xfrm>
            <a:custGeom>
              <a:avLst/>
              <a:gdLst>
                <a:gd name="connsiteX0" fmla="*/ 5300 w 10600"/>
                <a:gd name="connsiteY0" fmla="*/ 59470 h 58304"/>
                <a:gd name="connsiteX1" fmla="*/ 0 w 10600"/>
                <a:gd name="connsiteY1" fmla="*/ 54170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70 h 58304"/>
                <a:gd name="connsiteX6" fmla="*/ 5300 w 10600"/>
                <a:gd name="connsiteY6" fmla="*/ 59470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70"/>
                  </a:moveTo>
                  <a:cubicBezTo>
                    <a:pt x="2386" y="59470"/>
                    <a:pt x="0" y="57085"/>
                    <a:pt x="0" y="54170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4170"/>
                  </a:lnTo>
                  <a:cubicBezTo>
                    <a:pt x="10601" y="57085"/>
                    <a:pt x="8216" y="59470"/>
                    <a:pt x="5300" y="5947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1F93B769-FAC6-412F-88E1-61A37235C8C4}"/>
                </a:ext>
              </a:extLst>
            </p:cNvPr>
            <p:cNvSpPr/>
            <p:nvPr/>
          </p:nvSpPr>
          <p:spPr>
            <a:xfrm>
              <a:off x="10875464" y="5895534"/>
              <a:ext cx="10601" cy="58304"/>
            </a:xfrm>
            <a:custGeom>
              <a:avLst/>
              <a:gdLst>
                <a:gd name="connsiteX0" fmla="*/ 5300 w 10600"/>
                <a:gd name="connsiteY0" fmla="*/ 59417 h 58304"/>
                <a:gd name="connsiteX1" fmla="*/ 0 w 10600"/>
                <a:gd name="connsiteY1" fmla="*/ 54117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17 h 58304"/>
                <a:gd name="connsiteX6" fmla="*/ 5300 w 10600"/>
                <a:gd name="connsiteY6" fmla="*/ 5941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17"/>
                  </a:moveTo>
                  <a:cubicBezTo>
                    <a:pt x="2386" y="59417"/>
                    <a:pt x="0" y="57032"/>
                    <a:pt x="0" y="5411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4117"/>
                  </a:lnTo>
                  <a:cubicBezTo>
                    <a:pt x="10601" y="57032"/>
                    <a:pt x="8216" y="59417"/>
                    <a:pt x="5300" y="594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2D181AA7-9CC9-4328-8E82-389AFC0DDFEF}"/>
                </a:ext>
              </a:extLst>
            </p:cNvPr>
            <p:cNvSpPr/>
            <p:nvPr/>
          </p:nvSpPr>
          <p:spPr>
            <a:xfrm>
              <a:off x="10912620" y="5987071"/>
              <a:ext cx="10601" cy="58304"/>
            </a:xfrm>
            <a:custGeom>
              <a:avLst/>
              <a:gdLst>
                <a:gd name="connsiteX0" fmla="*/ 5300 w 10600"/>
                <a:gd name="connsiteY0" fmla="*/ 59470 h 58304"/>
                <a:gd name="connsiteX1" fmla="*/ 0 w 10600"/>
                <a:gd name="connsiteY1" fmla="*/ 54170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70 h 58304"/>
                <a:gd name="connsiteX6" fmla="*/ 5300 w 10600"/>
                <a:gd name="connsiteY6" fmla="*/ 59470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70"/>
                  </a:moveTo>
                  <a:cubicBezTo>
                    <a:pt x="2386" y="59470"/>
                    <a:pt x="0" y="57085"/>
                    <a:pt x="0" y="54170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4170"/>
                  </a:lnTo>
                  <a:cubicBezTo>
                    <a:pt x="10601" y="57085"/>
                    <a:pt x="8216" y="59470"/>
                    <a:pt x="5300" y="5947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436FD301-4E5C-42E2-8A3C-E40A05A6A7C5}"/>
                </a:ext>
              </a:extLst>
            </p:cNvPr>
            <p:cNvSpPr/>
            <p:nvPr/>
          </p:nvSpPr>
          <p:spPr>
            <a:xfrm>
              <a:off x="10912620" y="5895534"/>
              <a:ext cx="10601" cy="58304"/>
            </a:xfrm>
            <a:custGeom>
              <a:avLst/>
              <a:gdLst>
                <a:gd name="connsiteX0" fmla="*/ 5300 w 10600"/>
                <a:gd name="connsiteY0" fmla="*/ 59417 h 58304"/>
                <a:gd name="connsiteX1" fmla="*/ 0 w 10600"/>
                <a:gd name="connsiteY1" fmla="*/ 54117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17 h 58304"/>
                <a:gd name="connsiteX6" fmla="*/ 5300 w 10600"/>
                <a:gd name="connsiteY6" fmla="*/ 5941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17"/>
                  </a:moveTo>
                  <a:cubicBezTo>
                    <a:pt x="2386" y="59417"/>
                    <a:pt x="0" y="57032"/>
                    <a:pt x="0" y="5411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4117"/>
                  </a:lnTo>
                  <a:cubicBezTo>
                    <a:pt x="10601" y="57032"/>
                    <a:pt x="8216" y="59417"/>
                    <a:pt x="5300" y="594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85663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Freeform: Shape 851">
            <a:extLst>
              <a:ext uri="{FF2B5EF4-FFF2-40B4-BE49-F238E27FC236}">
                <a16:creationId xmlns:a16="http://schemas.microsoft.com/office/drawing/2014/main" id="{BF68BEE5-5163-4B20-A7F7-FA219020DCA7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3" name="Freeform: Shape 852">
            <a:extLst>
              <a:ext uri="{FF2B5EF4-FFF2-40B4-BE49-F238E27FC236}">
                <a16:creationId xmlns:a16="http://schemas.microsoft.com/office/drawing/2014/main" id="{4C27809B-D9C7-4689-87BC-B34CAC8093A1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4" name="Freeform: Shape 853">
            <a:extLst>
              <a:ext uri="{FF2B5EF4-FFF2-40B4-BE49-F238E27FC236}">
                <a16:creationId xmlns:a16="http://schemas.microsoft.com/office/drawing/2014/main" id="{06357C0F-9903-4A76-B043-7C493B7D2840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5" name="Freeform: Shape 854">
            <a:extLst>
              <a:ext uri="{FF2B5EF4-FFF2-40B4-BE49-F238E27FC236}">
                <a16:creationId xmlns:a16="http://schemas.microsoft.com/office/drawing/2014/main" id="{43A23B7E-C18C-49F4-9F2D-E0241A409AA5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6" name="Freeform: Shape 855">
            <a:extLst>
              <a:ext uri="{FF2B5EF4-FFF2-40B4-BE49-F238E27FC236}">
                <a16:creationId xmlns:a16="http://schemas.microsoft.com/office/drawing/2014/main" id="{BED6701E-1D4D-4571-9739-19690DC03FE2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7" name="Freeform: Shape 856">
            <a:extLst>
              <a:ext uri="{FF2B5EF4-FFF2-40B4-BE49-F238E27FC236}">
                <a16:creationId xmlns:a16="http://schemas.microsoft.com/office/drawing/2014/main" id="{054514B4-7F20-4959-A990-AF0B1C7619E1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8" name="Freeform: Shape 857">
            <a:extLst>
              <a:ext uri="{FF2B5EF4-FFF2-40B4-BE49-F238E27FC236}">
                <a16:creationId xmlns:a16="http://schemas.microsoft.com/office/drawing/2014/main" id="{1BA38FFE-3B4D-41C2-A5CF-4A2D5F05B29B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9" name="Freeform: Shape 858">
            <a:extLst>
              <a:ext uri="{FF2B5EF4-FFF2-40B4-BE49-F238E27FC236}">
                <a16:creationId xmlns:a16="http://schemas.microsoft.com/office/drawing/2014/main" id="{ADD04C55-E4D6-4A56-9076-A22DCCDD3992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0" name="Freeform: Shape 859">
            <a:extLst>
              <a:ext uri="{FF2B5EF4-FFF2-40B4-BE49-F238E27FC236}">
                <a16:creationId xmlns:a16="http://schemas.microsoft.com/office/drawing/2014/main" id="{C96DA799-011C-40D3-8074-A1BCEAEC46EB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1" name="Freeform: Shape 860">
            <a:extLst>
              <a:ext uri="{FF2B5EF4-FFF2-40B4-BE49-F238E27FC236}">
                <a16:creationId xmlns:a16="http://schemas.microsoft.com/office/drawing/2014/main" id="{DC7A03F7-DA6C-4BC5-A03A-097F18CE8180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2" name="Freeform: Shape 861">
            <a:extLst>
              <a:ext uri="{FF2B5EF4-FFF2-40B4-BE49-F238E27FC236}">
                <a16:creationId xmlns:a16="http://schemas.microsoft.com/office/drawing/2014/main" id="{5F8E01E5-49BD-4248-83F3-E5FFDF85395D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3" name="Freeform: Shape 862">
            <a:extLst>
              <a:ext uri="{FF2B5EF4-FFF2-40B4-BE49-F238E27FC236}">
                <a16:creationId xmlns:a16="http://schemas.microsoft.com/office/drawing/2014/main" id="{83263EC1-312F-4218-BCAC-E5D4720A0BB3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4" name="Freeform: Shape 863">
            <a:extLst>
              <a:ext uri="{FF2B5EF4-FFF2-40B4-BE49-F238E27FC236}">
                <a16:creationId xmlns:a16="http://schemas.microsoft.com/office/drawing/2014/main" id="{76766B8F-5DE5-497D-8DB1-416593ABDED3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D2E01FE9-40C0-4443-B426-F1A893AADD83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6" name="Freeform: Shape 865">
            <a:extLst>
              <a:ext uri="{FF2B5EF4-FFF2-40B4-BE49-F238E27FC236}">
                <a16:creationId xmlns:a16="http://schemas.microsoft.com/office/drawing/2014/main" id="{8DEBA785-C008-42C3-9853-D731D6891BE6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7" name="Freeform: Shape 866">
            <a:extLst>
              <a:ext uri="{FF2B5EF4-FFF2-40B4-BE49-F238E27FC236}">
                <a16:creationId xmlns:a16="http://schemas.microsoft.com/office/drawing/2014/main" id="{F5265053-4ACB-4F6B-AB0E-2EF1D62B088A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8" name="Freeform: Shape 867">
            <a:extLst>
              <a:ext uri="{FF2B5EF4-FFF2-40B4-BE49-F238E27FC236}">
                <a16:creationId xmlns:a16="http://schemas.microsoft.com/office/drawing/2014/main" id="{AD3D79D1-5B0C-4DF2-941B-AF79930C2817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9" name="Freeform: Shape 868">
            <a:extLst>
              <a:ext uri="{FF2B5EF4-FFF2-40B4-BE49-F238E27FC236}">
                <a16:creationId xmlns:a16="http://schemas.microsoft.com/office/drawing/2014/main" id="{6FAE0B7C-DDF9-4B89-9DAA-97A3E6075DF6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0" name="Freeform: Shape 869">
            <a:extLst>
              <a:ext uri="{FF2B5EF4-FFF2-40B4-BE49-F238E27FC236}">
                <a16:creationId xmlns:a16="http://schemas.microsoft.com/office/drawing/2014/main" id="{B70CB462-8B79-4557-BDE7-062E59C55181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1" name="Freeform: Shape 870">
            <a:extLst>
              <a:ext uri="{FF2B5EF4-FFF2-40B4-BE49-F238E27FC236}">
                <a16:creationId xmlns:a16="http://schemas.microsoft.com/office/drawing/2014/main" id="{CA9F8815-2460-483A-8263-B5209076DA7D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2" name="Freeform: Shape 871">
            <a:extLst>
              <a:ext uri="{FF2B5EF4-FFF2-40B4-BE49-F238E27FC236}">
                <a16:creationId xmlns:a16="http://schemas.microsoft.com/office/drawing/2014/main" id="{DFA96CE3-E9FA-4732-ABDD-A2772764B3B2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3" name="Freeform: Shape 872">
            <a:extLst>
              <a:ext uri="{FF2B5EF4-FFF2-40B4-BE49-F238E27FC236}">
                <a16:creationId xmlns:a16="http://schemas.microsoft.com/office/drawing/2014/main" id="{F96A3712-325C-4382-ABCD-FCC4D9DC4667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4" name="Freeform: Shape 873">
            <a:extLst>
              <a:ext uri="{FF2B5EF4-FFF2-40B4-BE49-F238E27FC236}">
                <a16:creationId xmlns:a16="http://schemas.microsoft.com/office/drawing/2014/main" id="{56EC7ECE-E408-4D74-AE5C-27A333C99D2B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5" name="Freeform: Shape 874">
            <a:extLst>
              <a:ext uri="{FF2B5EF4-FFF2-40B4-BE49-F238E27FC236}">
                <a16:creationId xmlns:a16="http://schemas.microsoft.com/office/drawing/2014/main" id="{9D44AC4B-23C9-415D-9EAA-166183E0DB3A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6" name="Freeform: Shape 875">
            <a:extLst>
              <a:ext uri="{FF2B5EF4-FFF2-40B4-BE49-F238E27FC236}">
                <a16:creationId xmlns:a16="http://schemas.microsoft.com/office/drawing/2014/main" id="{248EAAD3-7C1E-4307-8BE2-8B524CA09BAF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7" name="Freeform: Shape 876">
            <a:extLst>
              <a:ext uri="{FF2B5EF4-FFF2-40B4-BE49-F238E27FC236}">
                <a16:creationId xmlns:a16="http://schemas.microsoft.com/office/drawing/2014/main" id="{D2D4E024-685C-4C7E-ACBA-A60A518BA614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8" name="Freeform: Shape 877">
            <a:extLst>
              <a:ext uri="{FF2B5EF4-FFF2-40B4-BE49-F238E27FC236}">
                <a16:creationId xmlns:a16="http://schemas.microsoft.com/office/drawing/2014/main" id="{7C1AAABF-FF96-4B3D-8E58-9AF62D0F243A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9" name="Freeform: Shape 878">
            <a:extLst>
              <a:ext uri="{FF2B5EF4-FFF2-40B4-BE49-F238E27FC236}">
                <a16:creationId xmlns:a16="http://schemas.microsoft.com/office/drawing/2014/main" id="{92D83DA5-487B-4B27-94EF-356CA23F7189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0" name="Freeform: Shape 879">
            <a:extLst>
              <a:ext uri="{FF2B5EF4-FFF2-40B4-BE49-F238E27FC236}">
                <a16:creationId xmlns:a16="http://schemas.microsoft.com/office/drawing/2014/main" id="{A5A4D073-0B13-479B-8A2F-6C9E63AAF01C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1" name="Freeform: Shape 880">
            <a:extLst>
              <a:ext uri="{FF2B5EF4-FFF2-40B4-BE49-F238E27FC236}">
                <a16:creationId xmlns:a16="http://schemas.microsoft.com/office/drawing/2014/main" id="{10029685-CFA8-4B87-92A8-D3855CDCFF5B}"/>
              </a:ext>
            </a:extLst>
          </p:cNvPr>
          <p:cNvSpPr/>
          <p:nvPr/>
        </p:nvSpPr>
        <p:spPr>
          <a:xfrm>
            <a:off x="100233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2" name="Freeform: Shape 881">
            <a:extLst>
              <a:ext uri="{FF2B5EF4-FFF2-40B4-BE49-F238E27FC236}">
                <a16:creationId xmlns:a16="http://schemas.microsoft.com/office/drawing/2014/main" id="{0BD91676-8C59-49D2-90F5-F31F1AD80A87}"/>
              </a:ext>
            </a:extLst>
          </p:cNvPr>
          <p:cNvSpPr/>
          <p:nvPr/>
        </p:nvSpPr>
        <p:spPr>
          <a:xfrm>
            <a:off x="2063759" y="4571497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3" name="Freeform: Shape 882">
            <a:extLst>
              <a:ext uri="{FF2B5EF4-FFF2-40B4-BE49-F238E27FC236}">
                <a16:creationId xmlns:a16="http://schemas.microsoft.com/office/drawing/2014/main" id="{71D6479D-CF42-43FF-9CF1-5EC12EACB0F2}"/>
              </a:ext>
            </a:extLst>
          </p:cNvPr>
          <p:cNvSpPr/>
          <p:nvPr/>
        </p:nvSpPr>
        <p:spPr>
          <a:xfrm>
            <a:off x="312412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4" name="Freeform: Shape 883">
            <a:extLst>
              <a:ext uri="{FF2B5EF4-FFF2-40B4-BE49-F238E27FC236}">
                <a16:creationId xmlns:a16="http://schemas.microsoft.com/office/drawing/2014/main" id="{ADADCC5E-3701-4731-9CB0-685E1D4541C6}"/>
              </a:ext>
            </a:extLst>
          </p:cNvPr>
          <p:cNvSpPr/>
          <p:nvPr/>
        </p:nvSpPr>
        <p:spPr>
          <a:xfrm>
            <a:off x="418500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5" name="Freeform: Shape 884">
            <a:extLst>
              <a:ext uri="{FF2B5EF4-FFF2-40B4-BE49-F238E27FC236}">
                <a16:creationId xmlns:a16="http://schemas.microsoft.com/office/drawing/2014/main" id="{048B0A4E-4FF0-4E3B-A6C7-A23A50FE6E11}"/>
              </a:ext>
            </a:extLst>
          </p:cNvPr>
          <p:cNvSpPr/>
          <p:nvPr/>
        </p:nvSpPr>
        <p:spPr>
          <a:xfrm>
            <a:off x="5245872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6" name="Freeform: Shape 885">
            <a:extLst>
              <a:ext uri="{FF2B5EF4-FFF2-40B4-BE49-F238E27FC236}">
                <a16:creationId xmlns:a16="http://schemas.microsoft.com/office/drawing/2014/main" id="{8E367335-373F-4FD6-ACE2-D8616FAE96A5}"/>
              </a:ext>
            </a:extLst>
          </p:cNvPr>
          <p:cNvSpPr/>
          <p:nvPr/>
        </p:nvSpPr>
        <p:spPr>
          <a:xfrm>
            <a:off x="630679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7" name="Freeform: Shape 886">
            <a:extLst>
              <a:ext uri="{FF2B5EF4-FFF2-40B4-BE49-F238E27FC236}">
                <a16:creationId xmlns:a16="http://schemas.microsoft.com/office/drawing/2014/main" id="{6EFC1F25-502F-4E9B-BDD6-DF3B34E61909}"/>
              </a:ext>
            </a:extLst>
          </p:cNvPr>
          <p:cNvSpPr/>
          <p:nvPr/>
        </p:nvSpPr>
        <p:spPr>
          <a:xfrm>
            <a:off x="736766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8" name="Freeform: Shape 887">
            <a:extLst>
              <a:ext uri="{FF2B5EF4-FFF2-40B4-BE49-F238E27FC236}">
                <a16:creationId xmlns:a16="http://schemas.microsoft.com/office/drawing/2014/main" id="{492DD249-C55B-4534-B49B-BC04F15FDB4C}"/>
              </a:ext>
            </a:extLst>
          </p:cNvPr>
          <p:cNvSpPr/>
          <p:nvPr/>
        </p:nvSpPr>
        <p:spPr>
          <a:xfrm>
            <a:off x="8428594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9" name="Freeform: Shape 888">
            <a:extLst>
              <a:ext uri="{FF2B5EF4-FFF2-40B4-BE49-F238E27FC236}">
                <a16:creationId xmlns:a16="http://schemas.microsoft.com/office/drawing/2014/main" id="{C483B2F3-5615-487D-B915-C2D3902AE3D9}"/>
              </a:ext>
            </a:extLst>
          </p:cNvPr>
          <p:cNvSpPr/>
          <p:nvPr/>
        </p:nvSpPr>
        <p:spPr>
          <a:xfrm>
            <a:off x="9489466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0B036ADF-FF46-45B4-9835-287156DFFF59}"/>
              </a:ext>
            </a:extLst>
          </p:cNvPr>
          <p:cNvSpPr/>
          <p:nvPr/>
        </p:nvSpPr>
        <p:spPr>
          <a:xfrm>
            <a:off x="1055033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75B3E144-4735-437D-86E4-54C27B63794B}"/>
              </a:ext>
            </a:extLst>
          </p:cNvPr>
          <p:cNvSpPr/>
          <p:nvPr/>
        </p:nvSpPr>
        <p:spPr>
          <a:xfrm>
            <a:off x="100233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2" name="Freeform: Shape 891">
            <a:extLst>
              <a:ext uri="{FF2B5EF4-FFF2-40B4-BE49-F238E27FC236}">
                <a16:creationId xmlns:a16="http://schemas.microsoft.com/office/drawing/2014/main" id="{DCF420FB-4852-4F15-8B9B-3EE91AF622A8}"/>
              </a:ext>
            </a:extLst>
          </p:cNvPr>
          <p:cNvSpPr/>
          <p:nvPr/>
        </p:nvSpPr>
        <p:spPr>
          <a:xfrm>
            <a:off x="2063759" y="563099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3" name="Freeform: Shape 892">
            <a:extLst>
              <a:ext uri="{FF2B5EF4-FFF2-40B4-BE49-F238E27FC236}">
                <a16:creationId xmlns:a16="http://schemas.microsoft.com/office/drawing/2014/main" id="{754BB8BB-65EE-4B84-80E4-AF3311170669}"/>
              </a:ext>
            </a:extLst>
          </p:cNvPr>
          <p:cNvSpPr/>
          <p:nvPr/>
        </p:nvSpPr>
        <p:spPr>
          <a:xfrm>
            <a:off x="312412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4" name="Freeform: Shape 893">
            <a:extLst>
              <a:ext uri="{FF2B5EF4-FFF2-40B4-BE49-F238E27FC236}">
                <a16:creationId xmlns:a16="http://schemas.microsoft.com/office/drawing/2014/main" id="{8D0606DF-4D9A-4919-846B-9EE165722B9A}"/>
              </a:ext>
            </a:extLst>
          </p:cNvPr>
          <p:cNvSpPr/>
          <p:nvPr/>
        </p:nvSpPr>
        <p:spPr>
          <a:xfrm>
            <a:off x="418500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5" name="Freeform: Shape 894">
            <a:extLst>
              <a:ext uri="{FF2B5EF4-FFF2-40B4-BE49-F238E27FC236}">
                <a16:creationId xmlns:a16="http://schemas.microsoft.com/office/drawing/2014/main" id="{39C27CD8-AE2C-4E80-ABA9-779994CF75BC}"/>
              </a:ext>
            </a:extLst>
          </p:cNvPr>
          <p:cNvSpPr/>
          <p:nvPr/>
        </p:nvSpPr>
        <p:spPr>
          <a:xfrm>
            <a:off x="5245872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6" name="Freeform: Shape 895">
            <a:extLst>
              <a:ext uri="{FF2B5EF4-FFF2-40B4-BE49-F238E27FC236}">
                <a16:creationId xmlns:a16="http://schemas.microsoft.com/office/drawing/2014/main" id="{C41D736B-7611-4D55-9F35-2FECA9AD2F51}"/>
              </a:ext>
            </a:extLst>
          </p:cNvPr>
          <p:cNvSpPr/>
          <p:nvPr/>
        </p:nvSpPr>
        <p:spPr>
          <a:xfrm>
            <a:off x="630679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7" name="Freeform: Shape 896">
            <a:extLst>
              <a:ext uri="{FF2B5EF4-FFF2-40B4-BE49-F238E27FC236}">
                <a16:creationId xmlns:a16="http://schemas.microsoft.com/office/drawing/2014/main" id="{9ECF4608-A9E5-42C8-89AD-A416AB838EAB}"/>
              </a:ext>
            </a:extLst>
          </p:cNvPr>
          <p:cNvSpPr/>
          <p:nvPr/>
        </p:nvSpPr>
        <p:spPr>
          <a:xfrm>
            <a:off x="736766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8" name="Freeform: Shape 897">
            <a:extLst>
              <a:ext uri="{FF2B5EF4-FFF2-40B4-BE49-F238E27FC236}">
                <a16:creationId xmlns:a16="http://schemas.microsoft.com/office/drawing/2014/main" id="{3705E48A-8D8D-433A-96DF-AF140A3BE127}"/>
              </a:ext>
            </a:extLst>
          </p:cNvPr>
          <p:cNvSpPr/>
          <p:nvPr/>
        </p:nvSpPr>
        <p:spPr>
          <a:xfrm>
            <a:off x="8428594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9" name="Freeform: Shape 898">
            <a:extLst>
              <a:ext uri="{FF2B5EF4-FFF2-40B4-BE49-F238E27FC236}">
                <a16:creationId xmlns:a16="http://schemas.microsoft.com/office/drawing/2014/main" id="{881A3520-4882-409F-BF7D-9B9D4F00C0FF}"/>
              </a:ext>
            </a:extLst>
          </p:cNvPr>
          <p:cNvSpPr/>
          <p:nvPr/>
        </p:nvSpPr>
        <p:spPr>
          <a:xfrm>
            <a:off x="9489466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00" name="Freeform: Shape 899">
            <a:extLst>
              <a:ext uri="{FF2B5EF4-FFF2-40B4-BE49-F238E27FC236}">
                <a16:creationId xmlns:a16="http://schemas.microsoft.com/office/drawing/2014/main" id="{F77D2395-842A-41FA-BACE-C7C24783AEBF}"/>
              </a:ext>
            </a:extLst>
          </p:cNvPr>
          <p:cNvSpPr/>
          <p:nvPr/>
        </p:nvSpPr>
        <p:spPr>
          <a:xfrm>
            <a:off x="1055033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01" name="Freeform: Shape 900">
            <a:extLst>
              <a:ext uri="{FF2B5EF4-FFF2-40B4-BE49-F238E27FC236}">
                <a16:creationId xmlns:a16="http://schemas.microsoft.com/office/drawing/2014/main" id="{6D3319DE-51FD-4D60-9EDE-D51F302B5E47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4404677" y="496333"/>
            <a:ext cx="33826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Electronic Devices</a:t>
            </a:r>
          </a:p>
        </p:txBody>
      </p:sp>
      <p:grpSp>
        <p:nvGrpSpPr>
          <p:cNvPr id="751" name="Group 750">
            <a:extLst>
              <a:ext uri="{FF2B5EF4-FFF2-40B4-BE49-F238E27FC236}">
                <a16:creationId xmlns:a16="http://schemas.microsoft.com/office/drawing/2014/main" id="{89591840-2E6E-4A5B-B4E9-6BA38E259C9A}"/>
              </a:ext>
            </a:extLst>
          </p:cNvPr>
          <p:cNvGrpSpPr/>
          <p:nvPr/>
        </p:nvGrpSpPr>
        <p:grpSpPr>
          <a:xfrm>
            <a:off x="1085152" y="1480249"/>
            <a:ext cx="496851" cy="458884"/>
            <a:chOff x="1128267" y="1520070"/>
            <a:chExt cx="410621" cy="379243"/>
          </a:xfrm>
          <a:solidFill>
            <a:srgbClr val="FFFFFF"/>
          </a:solidFill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E5312D1A-B23C-4CAD-811B-AED013B39DF6}"/>
                </a:ext>
              </a:extLst>
            </p:cNvPr>
            <p:cNvSpPr/>
            <p:nvPr/>
          </p:nvSpPr>
          <p:spPr>
            <a:xfrm>
              <a:off x="1128267" y="1819807"/>
              <a:ext cx="381628" cy="79506"/>
            </a:xfrm>
            <a:custGeom>
              <a:avLst/>
              <a:gdLst>
                <a:gd name="connsiteX0" fmla="*/ 383536 w 381627"/>
                <a:gd name="connsiteY0" fmla="*/ 84382 h 79505"/>
                <a:gd name="connsiteX1" fmla="*/ 0 w 381627"/>
                <a:gd name="connsiteY1" fmla="*/ 84382 h 79505"/>
                <a:gd name="connsiteX2" fmla="*/ 0 w 381627"/>
                <a:gd name="connsiteY2" fmla="*/ 19823 h 79505"/>
                <a:gd name="connsiteX3" fmla="*/ 19823 w 381627"/>
                <a:gd name="connsiteY3" fmla="*/ 0 h 79505"/>
                <a:gd name="connsiteX4" fmla="*/ 363712 w 381627"/>
                <a:gd name="connsiteY4" fmla="*/ 0 h 79505"/>
                <a:gd name="connsiteX5" fmla="*/ 383536 w 381627"/>
                <a:gd name="connsiteY5" fmla="*/ 19823 h 79505"/>
                <a:gd name="connsiteX6" fmla="*/ 383536 w 381627"/>
                <a:gd name="connsiteY6" fmla="*/ 84382 h 79505"/>
                <a:gd name="connsiteX7" fmla="*/ 10601 w 381627"/>
                <a:gd name="connsiteY7" fmla="*/ 73781 h 79505"/>
                <a:gd name="connsiteX8" fmla="*/ 372988 w 381627"/>
                <a:gd name="connsiteY8" fmla="*/ 73781 h 79505"/>
                <a:gd name="connsiteX9" fmla="*/ 372988 w 381627"/>
                <a:gd name="connsiteY9" fmla="*/ 19823 h 79505"/>
                <a:gd name="connsiteX10" fmla="*/ 363765 w 381627"/>
                <a:gd name="connsiteY10" fmla="*/ 10601 h 79505"/>
                <a:gd name="connsiteX11" fmla="*/ 19823 w 381627"/>
                <a:gd name="connsiteY11" fmla="*/ 10601 h 79505"/>
                <a:gd name="connsiteX12" fmla="*/ 10601 w 381627"/>
                <a:gd name="connsiteY12" fmla="*/ 19823 h 79505"/>
                <a:gd name="connsiteX13" fmla="*/ 10601 w 381627"/>
                <a:gd name="connsiteY13" fmla="*/ 73781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79505">
                  <a:moveTo>
                    <a:pt x="383536" y="84382"/>
                  </a:moveTo>
                  <a:lnTo>
                    <a:pt x="0" y="84382"/>
                  </a:lnTo>
                  <a:lnTo>
                    <a:pt x="0" y="19823"/>
                  </a:lnTo>
                  <a:cubicBezTo>
                    <a:pt x="0" y="8905"/>
                    <a:pt x="8905" y="0"/>
                    <a:pt x="19823" y="0"/>
                  </a:cubicBezTo>
                  <a:lnTo>
                    <a:pt x="363712" y="0"/>
                  </a:lnTo>
                  <a:cubicBezTo>
                    <a:pt x="374631" y="0"/>
                    <a:pt x="383536" y="8905"/>
                    <a:pt x="383536" y="19823"/>
                  </a:cubicBezTo>
                  <a:lnTo>
                    <a:pt x="383536" y="84382"/>
                  </a:lnTo>
                  <a:close/>
                  <a:moveTo>
                    <a:pt x="10601" y="73781"/>
                  </a:moveTo>
                  <a:lnTo>
                    <a:pt x="372988" y="73781"/>
                  </a:lnTo>
                  <a:lnTo>
                    <a:pt x="372988" y="19823"/>
                  </a:lnTo>
                  <a:cubicBezTo>
                    <a:pt x="372988" y="14735"/>
                    <a:pt x="368854" y="10601"/>
                    <a:pt x="363765" y="10601"/>
                  </a:cubicBezTo>
                  <a:lnTo>
                    <a:pt x="19823" y="10601"/>
                  </a:lnTo>
                  <a:cubicBezTo>
                    <a:pt x="14735" y="10601"/>
                    <a:pt x="10601" y="14735"/>
                    <a:pt x="10601" y="19823"/>
                  </a:cubicBezTo>
                  <a:lnTo>
                    <a:pt x="10601" y="7378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69C1902-87EE-46BA-B9D4-C0028F22265E}"/>
                </a:ext>
              </a:extLst>
            </p:cNvPr>
            <p:cNvSpPr/>
            <p:nvPr/>
          </p:nvSpPr>
          <p:spPr>
            <a:xfrm>
              <a:off x="1152331" y="1520070"/>
              <a:ext cx="121909" cy="307422"/>
            </a:xfrm>
            <a:custGeom>
              <a:avLst/>
              <a:gdLst>
                <a:gd name="connsiteX0" fmla="*/ 123817 w 121908"/>
                <a:gd name="connsiteY0" fmla="*/ 310338 h 307422"/>
                <a:gd name="connsiteX1" fmla="*/ 0 w 121908"/>
                <a:gd name="connsiteY1" fmla="*/ 310338 h 307422"/>
                <a:gd name="connsiteX2" fmla="*/ 0 w 121908"/>
                <a:gd name="connsiteY2" fmla="*/ 49029 h 307422"/>
                <a:gd name="connsiteX3" fmla="*/ 49029 w 121908"/>
                <a:gd name="connsiteY3" fmla="*/ 0 h 307422"/>
                <a:gd name="connsiteX4" fmla="*/ 109718 w 121908"/>
                <a:gd name="connsiteY4" fmla="*/ 0 h 307422"/>
                <a:gd name="connsiteX5" fmla="*/ 123817 w 121908"/>
                <a:gd name="connsiteY5" fmla="*/ 14099 h 307422"/>
                <a:gd name="connsiteX6" fmla="*/ 123817 w 121908"/>
                <a:gd name="connsiteY6" fmla="*/ 310338 h 307422"/>
                <a:gd name="connsiteX7" fmla="*/ 10601 w 121908"/>
                <a:gd name="connsiteY7" fmla="*/ 299737 h 307422"/>
                <a:gd name="connsiteX8" fmla="*/ 113216 w 121908"/>
                <a:gd name="connsiteY8" fmla="*/ 299737 h 307422"/>
                <a:gd name="connsiteX9" fmla="*/ 113216 w 121908"/>
                <a:gd name="connsiteY9" fmla="*/ 14152 h 307422"/>
                <a:gd name="connsiteX10" fmla="*/ 109718 w 121908"/>
                <a:gd name="connsiteY10" fmla="*/ 10654 h 307422"/>
                <a:gd name="connsiteX11" fmla="*/ 49029 w 121908"/>
                <a:gd name="connsiteY11" fmla="*/ 10654 h 307422"/>
                <a:gd name="connsiteX12" fmla="*/ 10601 w 121908"/>
                <a:gd name="connsiteY12" fmla="*/ 49082 h 307422"/>
                <a:gd name="connsiteX13" fmla="*/ 10601 w 121908"/>
                <a:gd name="connsiteY13" fmla="*/ 299737 h 30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08" h="307422">
                  <a:moveTo>
                    <a:pt x="123817" y="310338"/>
                  </a:moveTo>
                  <a:lnTo>
                    <a:pt x="0" y="310338"/>
                  </a:lnTo>
                  <a:lnTo>
                    <a:pt x="0" y="49029"/>
                  </a:lnTo>
                  <a:cubicBezTo>
                    <a:pt x="0" y="21997"/>
                    <a:pt x="21997" y="0"/>
                    <a:pt x="49029" y="0"/>
                  </a:cubicBezTo>
                  <a:lnTo>
                    <a:pt x="109718" y="0"/>
                  </a:lnTo>
                  <a:cubicBezTo>
                    <a:pt x="117510" y="0"/>
                    <a:pt x="123817" y="6307"/>
                    <a:pt x="123817" y="14099"/>
                  </a:cubicBezTo>
                  <a:lnTo>
                    <a:pt x="123817" y="310338"/>
                  </a:lnTo>
                  <a:close/>
                  <a:moveTo>
                    <a:pt x="10601" y="299737"/>
                  </a:moveTo>
                  <a:lnTo>
                    <a:pt x="113216" y="299737"/>
                  </a:lnTo>
                  <a:lnTo>
                    <a:pt x="113216" y="14152"/>
                  </a:lnTo>
                  <a:cubicBezTo>
                    <a:pt x="113216" y="12244"/>
                    <a:pt x="111626" y="10654"/>
                    <a:pt x="109718" y="10654"/>
                  </a:cubicBezTo>
                  <a:lnTo>
                    <a:pt x="49029" y="10654"/>
                  </a:lnTo>
                  <a:cubicBezTo>
                    <a:pt x="27827" y="10654"/>
                    <a:pt x="10601" y="27880"/>
                    <a:pt x="10601" y="49082"/>
                  </a:cubicBezTo>
                  <a:lnTo>
                    <a:pt x="10601" y="299737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24AE489-34B4-4E51-B113-F37A09E5A055}"/>
                </a:ext>
              </a:extLst>
            </p:cNvPr>
            <p:cNvSpPr/>
            <p:nvPr/>
          </p:nvSpPr>
          <p:spPr>
            <a:xfrm>
              <a:off x="1265547" y="1557014"/>
              <a:ext cx="233217" cy="74205"/>
            </a:xfrm>
            <a:custGeom>
              <a:avLst/>
              <a:gdLst>
                <a:gd name="connsiteX0" fmla="*/ 233535 w 233216"/>
                <a:gd name="connsiteY0" fmla="*/ 75583 h 74205"/>
                <a:gd name="connsiteX1" fmla="*/ 0 w 233216"/>
                <a:gd name="connsiteY1" fmla="*/ 75583 h 74205"/>
                <a:gd name="connsiteX2" fmla="*/ 0 w 233216"/>
                <a:gd name="connsiteY2" fmla="*/ 0 h 74205"/>
                <a:gd name="connsiteX3" fmla="*/ 208146 w 233216"/>
                <a:gd name="connsiteY3" fmla="*/ 0 h 74205"/>
                <a:gd name="connsiteX4" fmla="*/ 233535 w 233216"/>
                <a:gd name="connsiteY4" fmla="*/ 25389 h 74205"/>
                <a:gd name="connsiteX5" fmla="*/ 233535 w 233216"/>
                <a:gd name="connsiteY5" fmla="*/ 75583 h 74205"/>
                <a:gd name="connsiteX6" fmla="*/ 10601 w 233216"/>
                <a:gd name="connsiteY6" fmla="*/ 64983 h 74205"/>
                <a:gd name="connsiteX7" fmla="*/ 222934 w 233216"/>
                <a:gd name="connsiteY7" fmla="*/ 64983 h 74205"/>
                <a:gd name="connsiteX8" fmla="*/ 222934 w 233216"/>
                <a:gd name="connsiteY8" fmla="*/ 25389 h 74205"/>
                <a:gd name="connsiteX9" fmla="*/ 208146 w 233216"/>
                <a:gd name="connsiteY9" fmla="*/ 10601 h 74205"/>
                <a:gd name="connsiteX10" fmla="*/ 10601 w 233216"/>
                <a:gd name="connsiteY10" fmla="*/ 10601 h 74205"/>
                <a:gd name="connsiteX11" fmla="*/ 10601 w 233216"/>
                <a:gd name="connsiteY11" fmla="*/ 64983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216" h="74205">
                  <a:moveTo>
                    <a:pt x="233535" y="75583"/>
                  </a:moveTo>
                  <a:lnTo>
                    <a:pt x="0" y="75583"/>
                  </a:lnTo>
                  <a:lnTo>
                    <a:pt x="0" y="0"/>
                  </a:lnTo>
                  <a:lnTo>
                    <a:pt x="208146" y="0"/>
                  </a:lnTo>
                  <a:cubicBezTo>
                    <a:pt x="222139" y="0"/>
                    <a:pt x="233535" y="11396"/>
                    <a:pt x="233535" y="25389"/>
                  </a:cubicBezTo>
                  <a:lnTo>
                    <a:pt x="233535" y="75583"/>
                  </a:lnTo>
                  <a:close/>
                  <a:moveTo>
                    <a:pt x="10601" y="64983"/>
                  </a:moveTo>
                  <a:lnTo>
                    <a:pt x="222934" y="64983"/>
                  </a:lnTo>
                  <a:lnTo>
                    <a:pt x="222934" y="25389"/>
                  </a:lnTo>
                  <a:cubicBezTo>
                    <a:pt x="222934" y="17226"/>
                    <a:pt x="216309" y="10601"/>
                    <a:pt x="208146" y="10601"/>
                  </a:cubicBezTo>
                  <a:lnTo>
                    <a:pt x="10601" y="10601"/>
                  </a:lnTo>
                  <a:lnTo>
                    <a:pt x="10601" y="6498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25056BD-E3EC-4EC0-AA10-6B66F95FAC97}"/>
                </a:ext>
              </a:extLst>
            </p:cNvPr>
            <p:cNvSpPr/>
            <p:nvPr/>
          </p:nvSpPr>
          <p:spPr>
            <a:xfrm>
              <a:off x="1331696" y="1716079"/>
              <a:ext cx="95407" cy="111308"/>
            </a:xfrm>
            <a:custGeom>
              <a:avLst/>
              <a:gdLst>
                <a:gd name="connsiteX0" fmla="*/ 97421 w 95406"/>
                <a:gd name="connsiteY0" fmla="*/ 114329 h 111308"/>
                <a:gd name="connsiteX1" fmla="*/ 0 w 95406"/>
                <a:gd name="connsiteY1" fmla="*/ 114329 h 111308"/>
                <a:gd name="connsiteX2" fmla="*/ 0 w 95406"/>
                <a:gd name="connsiteY2" fmla="*/ 0 h 111308"/>
                <a:gd name="connsiteX3" fmla="*/ 97474 w 95406"/>
                <a:gd name="connsiteY3" fmla="*/ 0 h 111308"/>
                <a:gd name="connsiteX4" fmla="*/ 97474 w 95406"/>
                <a:gd name="connsiteY4" fmla="*/ 114329 h 111308"/>
                <a:gd name="connsiteX5" fmla="*/ 10601 w 95406"/>
                <a:gd name="connsiteY5" fmla="*/ 103729 h 111308"/>
                <a:gd name="connsiteX6" fmla="*/ 86873 w 95406"/>
                <a:gd name="connsiteY6" fmla="*/ 103729 h 111308"/>
                <a:gd name="connsiteX7" fmla="*/ 86873 w 95406"/>
                <a:gd name="connsiteY7" fmla="*/ 10601 h 111308"/>
                <a:gd name="connsiteX8" fmla="*/ 10601 w 95406"/>
                <a:gd name="connsiteY8" fmla="*/ 10601 h 111308"/>
                <a:gd name="connsiteX9" fmla="*/ 10601 w 95406"/>
                <a:gd name="connsiteY9" fmla="*/ 103729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06" h="111308">
                  <a:moveTo>
                    <a:pt x="97421" y="114329"/>
                  </a:moveTo>
                  <a:lnTo>
                    <a:pt x="0" y="114329"/>
                  </a:lnTo>
                  <a:lnTo>
                    <a:pt x="0" y="0"/>
                  </a:lnTo>
                  <a:lnTo>
                    <a:pt x="97474" y="0"/>
                  </a:lnTo>
                  <a:lnTo>
                    <a:pt x="97474" y="114329"/>
                  </a:lnTo>
                  <a:close/>
                  <a:moveTo>
                    <a:pt x="10601" y="103729"/>
                  </a:moveTo>
                  <a:lnTo>
                    <a:pt x="86873" y="103729"/>
                  </a:lnTo>
                  <a:lnTo>
                    <a:pt x="86873" y="10601"/>
                  </a:lnTo>
                  <a:lnTo>
                    <a:pt x="10601" y="10601"/>
                  </a:lnTo>
                  <a:lnTo>
                    <a:pt x="10601" y="10372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445758F-D784-417C-9F46-D6FF25BA2894}"/>
                </a:ext>
              </a:extLst>
            </p:cNvPr>
            <p:cNvSpPr/>
            <p:nvPr/>
          </p:nvSpPr>
          <p:spPr>
            <a:xfrm>
              <a:off x="1293109" y="1732669"/>
              <a:ext cx="47703" cy="63605"/>
            </a:xfrm>
            <a:custGeom>
              <a:avLst/>
              <a:gdLst>
                <a:gd name="connsiteX0" fmla="*/ 49188 w 47703"/>
                <a:gd name="connsiteY0" fmla="*/ 63605 h 63604"/>
                <a:gd name="connsiteX1" fmla="*/ 31802 w 47703"/>
                <a:gd name="connsiteY1" fmla="*/ 63605 h 63604"/>
                <a:gd name="connsiteX2" fmla="*/ 0 w 47703"/>
                <a:gd name="connsiteY2" fmla="*/ 31802 h 63604"/>
                <a:gd name="connsiteX3" fmla="*/ 31802 w 47703"/>
                <a:gd name="connsiteY3" fmla="*/ 0 h 63604"/>
                <a:gd name="connsiteX4" fmla="*/ 49188 w 47703"/>
                <a:gd name="connsiteY4" fmla="*/ 0 h 63604"/>
                <a:gd name="connsiteX5" fmla="*/ 49188 w 47703"/>
                <a:gd name="connsiteY5" fmla="*/ 63605 h 63604"/>
                <a:gd name="connsiteX6" fmla="*/ 31749 w 47703"/>
                <a:gd name="connsiteY6" fmla="*/ 10654 h 63604"/>
                <a:gd name="connsiteX7" fmla="*/ 10548 w 47703"/>
                <a:gd name="connsiteY7" fmla="*/ 31855 h 63604"/>
                <a:gd name="connsiteX8" fmla="*/ 31749 w 47703"/>
                <a:gd name="connsiteY8" fmla="*/ 53057 h 63604"/>
                <a:gd name="connsiteX9" fmla="*/ 38534 w 47703"/>
                <a:gd name="connsiteY9" fmla="*/ 53057 h 63604"/>
                <a:gd name="connsiteX10" fmla="*/ 38534 w 47703"/>
                <a:gd name="connsiteY10" fmla="*/ 10707 h 63604"/>
                <a:gd name="connsiteX11" fmla="*/ 31749 w 47703"/>
                <a:gd name="connsiteY11" fmla="*/ 1070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03" h="63604">
                  <a:moveTo>
                    <a:pt x="49188" y="63605"/>
                  </a:moveTo>
                  <a:lnTo>
                    <a:pt x="31802" y="63605"/>
                  </a:lnTo>
                  <a:cubicBezTo>
                    <a:pt x="14258" y="63605"/>
                    <a:pt x="0" y="49347"/>
                    <a:pt x="0" y="31802"/>
                  </a:cubicBezTo>
                  <a:cubicBezTo>
                    <a:pt x="0" y="14258"/>
                    <a:pt x="14258" y="0"/>
                    <a:pt x="31802" y="0"/>
                  </a:cubicBezTo>
                  <a:lnTo>
                    <a:pt x="49188" y="0"/>
                  </a:lnTo>
                  <a:lnTo>
                    <a:pt x="49188" y="63605"/>
                  </a:lnTo>
                  <a:close/>
                  <a:moveTo>
                    <a:pt x="31749" y="10654"/>
                  </a:moveTo>
                  <a:cubicBezTo>
                    <a:pt x="20088" y="10654"/>
                    <a:pt x="10548" y="20141"/>
                    <a:pt x="10548" y="31855"/>
                  </a:cubicBezTo>
                  <a:cubicBezTo>
                    <a:pt x="10548" y="43516"/>
                    <a:pt x="20035" y="53057"/>
                    <a:pt x="31749" y="53057"/>
                  </a:cubicBezTo>
                  <a:lnTo>
                    <a:pt x="38534" y="53057"/>
                  </a:lnTo>
                  <a:lnTo>
                    <a:pt x="38534" y="10707"/>
                  </a:lnTo>
                  <a:lnTo>
                    <a:pt x="31749" y="10707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900B3B36-BE9A-4817-94B9-46F1BBF610A5}"/>
                </a:ext>
              </a:extLst>
            </p:cNvPr>
            <p:cNvSpPr/>
            <p:nvPr/>
          </p:nvSpPr>
          <p:spPr>
            <a:xfrm>
              <a:off x="1344258" y="1621997"/>
              <a:ext cx="68905" cy="58304"/>
            </a:xfrm>
            <a:custGeom>
              <a:avLst/>
              <a:gdLst>
                <a:gd name="connsiteX0" fmla="*/ 72721 w 68905"/>
                <a:gd name="connsiteY0" fmla="*/ 61750 h 58304"/>
                <a:gd name="connsiteX1" fmla="*/ 0 w 68905"/>
                <a:gd name="connsiteY1" fmla="*/ 61750 h 58304"/>
                <a:gd name="connsiteX2" fmla="*/ 0 w 68905"/>
                <a:gd name="connsiteY2" fmla="*/ 0 h 58304"/>
                <a:gd name="connsiteX3" fmla="*/ 72721 w 68905"/>
                <a:gd name="connsiteY3" fmla="*/ 0 h 58304"/>
                <a:gd name="connsiteX4" fmla="*/ 72721 w 68905"/>
                <a:gd name="connsiteY4" fmla="*/ 61750 h 58304"/>
                <a:gd name="connsiteX5" fmla="*/ 10601 w 68905"/>
                <a:gd name="connsiteY5" fmla="*/ 51149 h 58304"/>
                <a:gd name="connsiteX6" fmla="*/ 62121 w 68905"/>
                <a:gd name="connsiteY6" fmla="*/ 51149 h 58304"/>
                <a:gd name="connsiteX7" fmla="*/ 62121 w 68905"/>
                <a:gd name="connsiteY7" fmla="*/ 10601 h 58304"/>
                <a:gd name="connsiteX8" fmla="*/ 10601 w 68905"/>
                <a:gd name="connsiteY8" fmla="*/ 10601 h 58304"/>
                <a:gd name="connsiteX9" fmla="*/ 10601 w 68905"/>
                <a:gd name="connsiteY9" fmla="*/ 5114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58304">
                  <a:moveTo>
                    <a:pt x="72721" y="61750"/>
                  </a:moveTo>
                  <a:lnTo>
                    <a:pt x="0" y="61750"/>
                  </a:lnTo>
                  <a:lnTo>
                    <a:pt x="0" y="0"/>
                  </a:lnTo>
                  <a:lnTo>
                    <a:pt x="72721" y="0"/>
                  </a:lnTo>
                  <a:lnTo>
                    <a:pt x="72721" y="61750"/>
                  </a:lnTo>
                  <a:close/>
                  <a:moveTo>
                    <a:pt x="10601" y="51149"/>
                  </a:moveTo>
                  <a:lnTo>
                    <a:pt x="62121" y="51149"/>
                  </a:lnTo>
                  <a:lnTo>
                    <a:pt x="62121" y="10601"/>
                  </a:lnTo>
                  <a:lnTo>
                    <a:pt x="10601" y="10601"/>
                  </a:lnTo>
                  <a:lnTo>
                    <a:pt x="10601" y="5114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3FB6A7D8-0D44-4B65-9AC9-3158BAFA53EC}"/>
                </a:ext>
              </a:extLst>
            </p:cNvPr>
            <p:cNvSpPr/>
            <p:nvPr/>
          </p:nvSpPr>
          <p:spPr>
            <a:xfrm>
              <a:off x="1394823" y="1673093"/>
              <a:ext cx="10601" cy="26502"/>
            </a:xfrm>
            <a:custGeom>
              <a:avLst/>
              <a:gdLst>
                <a:gd name="connsiteX0" fmla="*/ 5300 w 10600"/>
                <a:gd name="connsiteY0" fmla="*/ 31113 h 26501"/>
                <a:gd name="connsiteX1" fmla="*/ 0 w 10600"/>
                <a:gd name="connsiteY1" fmla="*/ 25813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5813 h 26501"/>
                <a:gd name="connsiteX6" fmla="*/ 5300 w 10600"/>
                <a:gd name="connsiteY6" fmla="*/ 3111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31113"/>
                  </a:moveTo>
                  <a:cubicBezTo>
                    <a:pt x="2385" y="31113"/>
                    <a:pt x="0" y="28728"/>
                    <a:pt x="0" y="2581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5813"/>
                  </a:lnTo>
                  <a:cubicBezTo>
                    <a:pt x="10601" y="28781"/>
                    <a:pt x="8216" y="31113"/>
                    <a:pt x="5300" y="3111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36549FF8-A58F-4AE9-BD01-64D1519B5CB5}"/>
                </a:ext>
              </a:extLst>
            </p:cNvPr>
            <p:cNvSpPr/>
            <p:nvPr/>
          </p:nvSpPr>
          <p:spPr>
            <a:xfrm>
              <a:off x="1356449" y="1673093"/>
              <a:ext cx="10601" cy="26502"/>
            </a:xfrm>
            <a:custGeom>
              <a:avLst/>
              <a:gdLst>
                <a:gd name="connsiteX0" fmla="*/ 5300 w 10600"/>
                <a:gd name="connsiteY0" fmla="*/ 31113 h 26501"/>
                <a:gd name="connsiteX1" fmla="*/ 0 w 10600"/>
                <a:gd name="connsiteY1" fmla="*/ 25813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5813 h 26501"/>
                <a:gd name="connsiteX6" fmla="*/ 5300 w 10600"/>
                <a:gd name="connsiteY6" fmla="*/ 3111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31113"/>
                  </a:moveTo>
                  <a:cubicBezTo>
                    <a:pt x="2385" y="31113"/>
                    <a:pt x="0" y="28728"/>
                    <a:pt x="0" y="2581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5813"/>
                  </a:lnTo>
                  <a:cubicBezTo>
                    <a:pt x="10601" y="28781"/>
                    <a:pt x="8216" y="31113"/>
                    <a:pt x="5300" y="3111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4364D68-ABAD-46E1-8628-FB138713F42B}"/>
                </a:ext>
              </a:extLst>
            </p:cNvPr>
            <p:cNvSpPr/>
            <p:nvPr/>
          </p:nvSpPr>
          <p:spPr>
            <a:xfrm>
              <a:off x="1406378" y="1638587"/>
              <a:ext cx="132510" cy="37103"/>
            </a:xfrm>
            <a:custGeom>
              <a:avLst/>
              <a:gdLst>
                <a:gd name="connsiteX0" fmla="*/ 135213 w 132509"/>
                <a:gd name="connsiteY0" fmla="*/ 41078 h 37102"/>
                <a:gd name="connsiteX1" fmla="*/ 0 w 132509"/>
                <a:gd name="connsiteY1" fmla="*/ 31060 h 37102"/>
                <a:gd name="connsiteX2" fmla="*/ 0 w 132509"/>
                <a:gd name="connsiteY2" fmla="*/ 10018 h 37102"/>
                <a:gd name="connsiteX3" fmla="*/ 135213 w 132509"/>
                <a:gd name="connsiteY3" fmla="*/ 0 h 37102"/>
                <a:gd name="connsiteX4" fmla="*/ 135213 w 132509"/>
                <a:gd name="connsiteY4" fmla="*/ 41078 h 37102"/>
                <a:gd name="connsiteX5" fmla="*/ 10601 w 132509"/>
                <a:gd name="connsiteY5" fmla="*/ 21202 h 37102"/>
                <a:gd name="connsiteX6" fmla="*/ 124612 w 132509"/>
                <a:gd name="connsiteY6" fmla="*/ 29629 h 37102"/>
                <a:gd name="connsiteX7" fmla="*/ 124612 w 132509"/>
                <a:gd name="connsiteY7" fmla="*/ 11396 h 37102"/>
                <a:gd name="connsiteX8" fmla="*/ 10601 w 132509"/>
                <a:gd name="connsiteY8" fmla="*/ 19823 h 37102"/>
                <a:gd name="connsiteX9" fmla="*/ 10601 w 132509"/>
                <a:gd name="connsiteY9" fmla="*/ 21202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09" h="37102">
                  <a:moveTo>
                    <a:pt x="135213" y="41078"/>
                  </a:moveTo>
                  <a:lnTo>
                    <a:pt x="0" y="31060"/>
                  </a:lnTo>
                  <a:lnTo>
                    <a:pt x="0" y="10018"/>
                  </a:lnTo>
                  <a:lnTo>
                    <a:pt x="135213" y="0"/>
                  </a:lnTo>
                  <a:lnTo>
                    <a:pt x="135213" y="41078"/>
                  </a:lnTo>
                  <a:close/>
                  <a:moveTo>
                    <a:pt x="10601" y="21202"/>
                  </a:moveTo>
                  <a:lnTo>
                    <a:pt x="124612" y="29629"/>
                  </a:lnTo>
                  <a:lnTo>
                    <a:pt x="124612" y="11396"/>
                  </a:lnTo>
                  <a:lnTo>
                    <a:pt x="10601" y="19823"/>
                  </a:lnTo>
                  <a:lnTo>
                    <a:pt x="10601" y="2120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465A566-07E7-4F21-92B1-D5E8ADF2FD9D}"/>
                </a:ext>
              </a:extLst>
            </p:cNvPr>
            <p:cNvSpPr/>
            <p:nvPr/>
          </p:nvSpPr>
          <p:spPr>
            <a:xfrm>
              <a:off x="1184451" y="1568092"/>
              <a:ext cx="58304" cy="58304"/>
            </a:xfrm>
            <a:custGeom>
              <a:avLst/>
              <a:gdLst>
                <a:gd name="connsiteX0" fmla="*/ 29788 w 58304"/>
                <a:gd name="connsiteY0" fmla="*/ 59576 h 58304"/>
                <a:gd name="connsiteX1" fmla="*/ 0 w 58304"/>
                <a:gd name="connsiteY1" fmla="*/ 29788 h 58304"/>
                <a:gd name="connsiteX2" fmla="*/ 29788 w 58304"/>
                <a:gd name="connsiteY2" fmla="*/ 0 h 58304"/>
                <a:gd name="connsiteX3" fmla="*/ 59576 w 58304"/>
                <a:gd name="connsiteY3" fmla="*/ 29788 h 58304"/>
                <a:gd name="connsiteX4" fmla="*/ 29788 w 58304"/>
                <a:gd name="connsiteY4" fmla="*/ 59576 h 58304"/>
                <a:gd name="connsiteX5" fmla="*/ 29788 w 58304"/>
                <a:gd name="connsiteY5" fmla="*/ 10601 h 58304"/>
                <a:gd name="connsiteX6" fmla="*/ 10601 w 58304"/>
                <a:gd name="connsiteY6" fmla="*/ 29788 h 58304"/>
                <a:gd name="connsiteX7" fmla="*/ 29788 w 58304"/>
                <a:gd name="connsiteY7" fmla="*/ 48976 h 58304"/>
                <a:gd name="connsiteX8" fmla="*/ 48976 w 58304"/>
                <a:gd name="connsiteY8" fmla="*/ 29788 h 58304"/>
                <a:gd name="connsiteX9" fmla="*/ 29788 w 58304"/>
                <a:gd name="connsiteY9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29788" y="59576"/>
                  </a:moveTo>
                  <a:cubicBezTo>
                    <a:pt x="13357" y="59576"/>
                    <a:pt x="0" y="46219"/>
                    <a:pt x="0" y="29788"/>
                  </a:cubicBezTo>
                  <a:cubicBezTo>
                    <a:pt x="0" y="13357"/>
                    <a:pt x="13357" y="0"/>
                    <a:pt x="29788" y="0"/>
                  </a:cubicBezTo>
                  <a:cubicBezTo>
                    <a:pt x="46219" y="0"/>
                    <a:pt x="59576" y="13357"/>
                    <a:pt x="59576" y="29788"/>
                  </a:cubicBezTo>
                  <a:cubicBezTo>
                    <a:pt x="59576" y="46219"/>
                    <a:pt x="46219" y="59576"/>
                    <a:pt x="29788" y="59576"/>
                  </a:cubicBezTo>
                  <a:close/>
                  <a:moveTo>
                    <a:pt x="29788" y="10601"/>
                  </a:moveTo>
                  <a:cubicBezTo>
                    <a:pt x="19187" y="10601"/>
                    <a:pt x="10601" y="19240"/>
                    <a:pt x="10601" y="29788"/>
                  </a:cubicBezTo>
                  <a:cubicBezTo>
                    <a:pt x="10601" y="40336"/>
                    <a:pt x="19240" y="48976"/>
                    <a:pt x="29788" y="48976"/>
                  </a:cubicBezTo>
                  <a:cubicBezTo>
                    <a:pt x="40389" y="48976"/>
                    <a:pt x="48976" y="40336"/>
                    <a:pt x="48976" y="29788"/>
                  </a:cubicBezTo>
                  <a:cubicBezTo>
                    <a:pt x="48976" y="19240"/>
                    <a:pt x="40389" y="10601"/>
                    <a:pt x="2978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3B3119-870A-4FBE-BC9B-2A3965A7FF32}"/>
                </a:ext>
              </a:extLst>
            </p:cNvPr>
            <p:cNvSpPr/>
            <p:nvPr/>
          </p:nvSpPr>
          <p:spPr>
            <a:xfrm>
              <a:off x="1193568" y="1649718"/>
              <a:ext cx="53004" cy="10601"/>
            </a:xfrm>
            <a:custGeom>
              <a:avLst/>
              <a:gdLst>
                <a:gd name="connsiteX0" fmla="*/ 48764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764 w 53003"/>
                <a:gd name="connsiteY4" fmla="*/ 0 h 10600"/>
                <a:gd name="connsiteX5" fmla="*/ 54064 w 53003"/>
                <a:gd name="connsiteY5" fmla="*/ 5300 h 10600"/>
                <a:gd name="connsiteX6" fmla="*/ 48764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76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8764" y="0"/>
                  </a:lnTo>
                  <a:cubicBezTo>
                    <a:pt x="51679" y="0"/>
                    <a:pt x="54064" y="2385"/>
                    <a:pt x="54064" y="5300"/>
                  </a:cubicBezTo>
                  <a:cubicBezTo>
                    <a:pt x="54064" y="8216"/>
                    <a:pt x="51679" y="10601"/>
                    <a:pt x="4876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BF0380B-894B-4CE6-9781-42CA26FFF863}"/>
                </a:ext>
              </a:extLst>
            </p:cNvPr>
            <p:cNvSpPr/>
            <p:nvPr/>
          </p:nvSpPr>
          <p:spPr>
            <a:xfrm>
              <a:off x="1184451" y="1677704"/>
              <a:ext cx="58304" cy="10601"/>
            </a:xfrm>
            <a:custGeom>
              <a:avLst/>
              <a:gdLst>
                <a:gd name="connsiteX0" fmla="*/ 57880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7880 w 58304"/>
                <a:gd name="connsiteY4" fmla="*/ 0 h 10600"/>
                <a:gd name="connsiteX5" fmla="*/ 63181 w 58304"/>
                <a:gd name="connsiteY5" fmla="*/ 5300 h 10600"/>
                <a:gd name="connsiteX6" fmla="*/ 57880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788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7880" y="0"/>
                  </a:lnTo>
                  <a:cubicBezTo>
                    <a:pt x="60795" y="0"/>
                    <a:pt x="63181" y="2385"/>
                    <a:pt x="63181" y="5300"/>
                  </a:cubicBezTo>
                  <a:cubicBezTo>
                    <a:pt x="63181" y="8216"/>
                    <a:pt x="60795" y="10601"/>
                    <a:pt x="5788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379579A-7209-4929-91CE-E6AD19C9FBA6}"/>
                </a:ext>
              </a:extLst>
            </p:cNvPr>
            <p:cNvSpPr/>
            <p:nvPr/>
          </p:nvSpPr>
          <p:spPr>
            <a:xfrm>
              <a:off x="1197808" y="1705690"/>
              <a:ext cx="47703" cy="10601"/>
            </a:xfrm>
            <a:custGeom>
              <a:avLst/>
              <a:gdLst>
                <a:gd name="connsiteX0" fmla="*/ 44523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4523 w 47703"/>
                <a:gd name="connsiteY4" fmla="*/ 0 h 10600"/>
                <a:gd name="connsiteX5" fmla="*/ 49824 w 47703"/>
                <a:gd name="connsiteY5" fmla="*/ 5300 h 10600"/>
                <a:gd name="connsiteX6" fmla="*/ 44523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452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4523" y="0"/>
                  </a:lnTo>
                  <a:cubicBezTo>
                    <a:pt x="47438" y="0"/>
                    <a:pt x="49824" y="2385"/>
                    <a:pt x="49824" y="5300"/>
                  </a:cubicBezTo>
                  <a:cubicBezTo>
                    <a:pt x="49824" y="8216"/>
                    <a:pt x="47438" y="10601"/>
                    <a:pt x="4452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26D5FA5-F216-4DCB-924C-65C384492455}"/>
                </a:ext>
              </a:extLst>
            </p:cNvPr>
            <p:cNvSpPr/>
            <p:nvPr/>
          </p:nvSpPr>
          <p:spPr>
            <a:xfrm>
              <a:off x="1182278" y="1743058"/>
              <a:ext cx="63605" cy="58304"/>
            </a:xfrm>
            <a:custGeom>
              <a:avLst/>
              <a:gdLst>
                <a:gd name="connsiteX0" fmla="*/ 53057 w 63604"/>
                <a:gd name="connsiteY0" fmla="*/ 61378 h 58304"/>
                <a:gd name="connsiteX1" fmla="*/ 12297 w 63604"/>
                <a:gd name="connsiteY1" fmla="*/ 61378 h 58304"/>
                <a:gd name="connsiteX2" fmla="*/ 0 w 63604"/>
                <a:gd name="connsiteY2" fmla="*/ 49082 h 58304"/>
                <a:gd name="connsiteX3" fmla="*/ 0 w 63604"/>
                <a:gd name="connsiteY3" fmla="*/ 12297 h 58304"/>
                <a:gd name="connsiteX4" fmla="*/ 12297 w 63604"/>
                <a:gd name="connsiteY4" fmla="*/ 0 h 58304"/>
                <a:gd name="connsiteX5" fmla="*/ 53057 w 63604"/>
                <a:gd name="connsiteY5" fmla="*/ 0 h 58304"/>
                <a:gd name="connsiteX6" fmla="*/ 65354 w 63604"/>
                <a:gd name="connsiteY6" fmla="*/ 12297 h 58304"/>
                <a:gd name="connsiteX7" fmla="*/ 65354 w 63604"/>
                <a:gd name="connsiteY7" fmla="*/ 49082 h 58304"/>
                <a:gd name="connsiteX8" fmla="*/ 53057 w 63604"/>
                <a:gd name="connsiteY8" fmla="*/ 61378 h 58304"/>
                <a:gd name="connsiteX9" fmla="*/ 12297 w 63604"/>
                <a:gd name="connsiteY9" fmla="*/ 10601 h 58304"/>
                <a:gd name="connsiteX10" fmla="*/ 10601 w 63604"/>
                <a:gd name="connsiteY10" fmla="*/ 12297 h 58304"/>
                <a:gd name="connsiteX11" fmla="*/ 10601 w 63604"/>
                <a:gd name="connsiteY11" fmla="*/ 49082 h 58304"/>
                <a:gd name="connsiteX12" fmla="*/ 12297 w 63604"/>
                <a:gd name="connsiteY12" fmla="*/ 50778 h 58304"/>
                <a:gd name="connsiteX13" fmla="*/ 53057 w 63604"/>
                <a:gd name="connsiteY13" fmla="*/ 50778 h 58304"/>
                <a:gd name="connsiteX14" fmla="*/ 54753 w 63604"/>
                <a:gd name="connsiteY14" fmla="*/ 49082 h 58304"/>
                <a:gd name="connsiteX15" fmla="*/ 54753 w 63604"/>
                <a:gd name="connsiteY15" fmla="*/ 12297 h 58304"/>
                <a:gd name="connsiteX16" fmla="*/ 53057 w 63604"/>
                <a:gd name="connsiteY16" fmla="*/ 10601 h 58304"/>
                <a:gd name="connsiteX17" fmla="*/ 12297 w 63604"/>
                <a:gd name="connsiteY17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604" h="58304">
                  <a:moveTo>
                    <a:pt x="53057" y="61378"/>
                  </a:moveTo>
                  <a:lnTo>
                    <a:pt x="12297" y="61378"/>
                  </a:lnTo>
                  <a:cubicBezTo>
                    <a:pt x="5512" y="61378"/>
                    <a:pt x="0" y="55866"/>
                    <a:pt x="0" y="49082"/>
                  </a:cubicBezTo>
                  <a:lnTo>
                    <a:pt x="0" y="12297"/>
                  </a:lnTo>
                  <a:cubicBezTo>
                    <a:pt x="0" y="5512"/>
                    <a:pt x="5512" y="0"/>
                    <a:pt x="12297" y="0"/>
                  </a:cubicBezTo>
                  <a:lnTo>
                    <a:pt x="53057" y="0"/>
                  </a:lnTo>
                  <a:cubicBezTo>
                    <a:pt x="59841" y="0"/>
                    <a:pt x="65354" y="5512"/>
                    <a:pt x="65354" y="12297"/>
                  </a:cubicBezTo>
                  <a:lnTo>
                    <a:pt x="65354" y="49082"/>
                  </a:lnTo>
                  <a:cubicBezTo>
                    <a:pt x="65354" y="55866"/>
                    <a:pt x="59841" y="61378"/>
                    <a:pt x="53057" y="61378"/>
                  </a:cubicBezTo>
                  <a:close/>
                  <a:moveTo>
                    <a:pt x="12297" y="10601"/>
                  </a:moveTo>
                  <a:cubicBezTo>
                    <a:pt x="11396" y="10601"/>
                    <a:pt x="10601" y="11343"/>
                    <a:pt x="10601" y="12297"/>
                  </a:cubicBezTo>
                  <a:lnTo>
                    <a:pt x="10601" y="49082"/>
                  </a:lnTo>
                  <a:cubicBezTo>
                    <a:pt x="10601" y="49983"/>
                    <a:pt x="11343" y="50778"/>
                    <a:pt x="12297" y="50778"/>
                  </a:cubicBezTo>
                  <a:lnTo>
                    <a:pt x="53057" y="50778"/>
                  </a:lnTo>
                  <a:cubicBezTo>
                    <a:pt x="53958" y="50778"/>
                    <a:pt x="54753" y="50036"/>
                    <a:pt x="54753" y="49082"/>
                  </a:cubicBezTo>
                  <a:lnTo>
                    <a:pt x="54753" y="12297"/>
                  </a:lnTo>
                  <a:cubicBezTo>
                    <a:pt x="54753" y="11396"/>
                    <a:pt x="54011" y="10601"/>
                    <a:pt x="53057" y="10601"/>
                  </a:cubicBezTo>
                  <a:lnTo>
                    <a:pt x="12297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3BC76E1-4F66-422A-AF89-75B5B88649FE}"/>
                </a:ext>
              </a:extLst>
            </p:cNvPr>
            <p:cNvSpPr/>
            <p:nvPr/>
          </p:nvSpPr>
          <p:spPr>
            <a:xfrm>
              <a:off x="1159539" y="1856698"/>
              <a:ext cx="169612" cy="10601"/>
            </a:xfrm>
            <a:custGeom>
              <a:avLst/>
              <a:gdLst>
                <a:gd name="connsiteX0" fmla="*/ 168075 w 169612"/>
                <a:gd name="connsiteY0" fmla="*/ 10601 h 10600"/>
                <a:gd name="connsiteX1" fmla="*/ 5300 w 169612"/>
                <a:gd name="connsiteY1" fmla="*/ 10601 h 10600"/>
                <a:gd name="connsiteX2" fmla="*/ 0 w 169612"/>
                <a:gd name="connsiteY2" fmla="*/ 5300 h 10600"/>
                <a:gd name="connsiteX3" fmla="*/ 5300 w 169612"/>
                <a:gd name="connsiteY3" fmla="*/ 0 h 10600"/>
                <a:gd name="connsiteX4" fmla="*/ 168128 w 169612"/>
                <a:gd name="connsiteY4" fmla="*/ 0 h 10600"/>
                <a:gd name="connsiteX5" fmla="*/ 173429 w 169612"/>
                <a:gd name="connsiteY5" fmla="*/ 5300 h 10600"/>
                <a:gd name="connsiteX6" fmla="*/ 168075 w 16961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612" h="10600">
                  <a:moveTo>
                    <a:pt x="16807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68128" y="0"/>
                  </a:lnTo>
                  <a:cubicBezTo>
                    <a:pt x="171043" y="0"/>
                    <a:pt x="173429" y="2385"/>
                    <a:pt x="173429" y="5300"/>
                  </a:cubicBezTo>
                  <a:cubicBezTo>
                    <a:pt x="173429" y="8216"/>
                    <a:pt x="171043" y="10601"/>
                    <a:pt x="16807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FABA7E4-06DB-458A-A936-CE1454D608FA}"/>
                </a:ext>
              </a:extLst>
            </p:cNvPr>
            <p:cNvSpPr/>
            <p:nvPr/>
          </p:nvSpPr>
          <p:spPr>
            <a:xfrm>
              <a:off x="1339593" y="1856698"/>
              <a:ext cx="26502" cy="10601"/>
            </a:xfrm>
            <a:custGeom>
              <a:avLst/>
              <a:gdLst>
                <a:gd name="connsiteX0" fmla="*/ 22156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2156 w 26501"/>
                <a:gd name="connsiteY4" fmla="*/ 0 h 10600"/>
                <a:gd name="connsiteX5" fmla="*/ 27456 w 26501"/>
                <a:gd name="connsiteY5" fmla="*/ 5300 h 10600"/>
                <a:gd name="connsiteX6" fmla="*/ 22156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215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2156" y="0"/>
                  </a:lnTo>
                  <a:cubicBezTo>
                    <a:pt x="25071" y="0"/>
                    <a:pt x="27456" y="2385"/>
                    <a:pt x="27456" y="5300"/>
                  </a:cubicBezTo>
                  <a:cubicBezTo>
                    <a:pt x="27456" y="8216"/>
                    <a:pt x="25071" y="10601"/>
                    <a:pt x="2215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2" name="Group 751">
            <a:extLst>
              <a:ext uri="{FF2B5EF4-FFF2-40B4-BE49-F238E27FC236}">
                <a16:creationId xmlns:a16="http://schemas.microsoft.com/office/drawing/2014/main" id="{86CADE9D-D958-4BE9-A727-53A2AC4807F7}"/>
              </a:ext>
            </a:extLst>
          </p:cNvPr>
          <p:cNvGrpSpPr/>
          <p:nvPr/>
        </p:nvGrpSpPr>
        <p:grpSpPr>
          <a:xfrm>
            <a:off x="2150081" y="1479974"/>
            <a:ext cx="464143" cy="481009"/>
            <a:chOff x="2190358" y="1521714"/>
            <a:chExt cx="383589" cy="397528"/>
          </a:xfrm>
          <a:solidFill>
            <a:srgbClr val="FFFFFF"/>
          </a:solidFill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408906F-B2B6-476B-9027-FD9EFBDF4239}"/>
                </a:ext>
              </a:extLst>
            </p:cNvPr>
            <p:cNvSpPr/>
            <p:nvPr/>
          </p:nvSpPr>
          <p:spPr>
            <a:xfrm>
              <a:off x="2254858" y="1545565"/>
              <a:ext cx="254419" cy="84806"/>
            </a:xfrm>
            <a:custGeom>
              <a:avLst/>
              <a:gdLst>
                <a:gd name="connsiteX0" fmla="*/ 5307 w 254418"/>
                <a:gd name="connsiteY0" fmla="*/ 85548 h 84806"/>
                <a:gd name="connsiteX1" fmla="*/ 2975 w 254418"/>
                <a:gd name="connsiteY1" fmla="*/ 85018 h 84806"/>
                <a:gd name="connsiteX2" fmla="*/ 537 w 254418"/>
                <a:gd name="connsiteY2" fmla="*/ 77916 h 84806"/>
                <a:gd name="connsiteX3" fmla="*/ 124884 w 254418"/>
                <a:gd name="connsiteY3" fmla="*/ 0 h 84806"/>
                <a:gd name="connsiteX4" fmla="*/ 134530 w 254418"/>
                <a:gd name="connsiteY4" fmla="*/ 0 h 84806"/>
                <a:gd name="connsiteX5" fmla="*/ 258241 w 254418"/>
                <a:gd name="connsiteY5" fmla="*/ 76697 h 84806"/>
                <a:gd name="connsiteX6" fmla="*/ 255856 w 254418"/>
                <a:gd name="connsiteY6" fmla="*/ 83799 h 84806"/>
                <a:gd name="connsiteX7" fmla="*/ 248754 w 254418"/>
                <a:gd name="connsiteY7" fmla="*/ 81414 h 84806"/>
                <a:gd name="connsiteX8" fmla="*/ 134530 w 254418"/>
                <a:gd name="connsiteY8" fmla="*/ 10601 h 84806"/>
                <a:gd name="connsiteX9" fmla="*/ 124884 w 254418"/>
                <a:gd name="connsiteY9" fmla="*/ 10601 h 84806"/>
                <a:gd name="connsiteX10" fmla="*/ 10077 w 254418"/>
                <a:gd name="connsiteY10" fmla="*/ 82580 h 84806"/>
                <a:gd name="connsiteX11" fmla="*/ 5307 w 254418"/>
                <a:gd name="connsiteY11" fmla="*/ 85548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4418" h="84806">
                  <a:moveTo>
                    <a:pt x="5307" y="85548"/>
                  </a:moveTo>
                  <a:cubicBezTo>
                    <a:pt x="4512" y="85548"/>
                    <a:pt x="3717" y="85389"/>
                    <a:pt x="2975" y="85018"/>
                  </a:cubicBezTo>
                  <a:cubicBezTo>
                    <a:pt x="324" y="83746"/>
                    <a:pt x="-736" y="80566"/>
                    <a:pt x="537" y="77916"/>
                  </a:cubicBezTo>
                  <a:cubicBezTo>
                    <a:pt x="23593" y="30583"/>
                    <a:pt x="72410" y="0"/>
                    <a:pt x="124884" y="0"/>
                  </a:cubicBezTo>
                  <a:lnTo>
                    <a:pt x="134530" y="0"/>
                  </a:lnTo>
                  <a:cubicBezTo>
                    <a:pt x="187269" y="0"/>
                    <a:pt x="234654" y="29364"/>
                    <a:pt x="258241" y="76697"/>
                  </a:cubicBezTo>
                  <a:cubicBezTo>
                    <a:pt x="259566" y="79294"/>
                    <a:pt x="258506" y="82474"/>
                    <a:pt x="255856" y="83799"/>
                  </a:cubicBezTo>
                  <a:cubicBezTo>
                    <a:pt x="253259" y="85124"/>
                    <a:pt x="250079" y="84064"/>
                    <a:pt x="248754" y="81414"/>
                  </a:cubicBezTo>
                  <a:cubicBezTo>
                    <a:pt x="226969" y="37739"/>
                    <a:pt x="183188" y="10601"/>
                    <a:pt x="134530" y="10601"/>
                  </a:cubicBezTo>
                  <a:lnTo>
                    <a:pt x="124884" y="10601"/>
                  </a:lnTo>
                  <a:cubicBezTo>
                    <a:pt x="76438" y="10601"/>
                    <a:pt x="31385" y="38852"/>
                    <a:pt x="10077" y="82580"/>
                  </a:cubicBezTo>
                  <a:cubicBezTo>
                    <a:pt x="9176" y="84488"/>
                    <a:pt x="7268" y="85548"/>
                    <a:pt x="5307" y="85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A54DCE40-3B76-4E4F-80B3-E2E0BAD98844}"/>
                </a:ext>
              </a:extLst>
            </p:cNvPr>
            <p:cNvSpPr/>
            <p:nvPr/>
          </p:nvSpPr>
          <p:spPr>
            <a:xfrm>
              <a:off x="2237289" y="1521714"/>
              <a:ext cx="291521" cy="90107"/>
            </a:xfrm>
            <a:custGeom>
              <a:avLst/>
              <a:gdLst>
                <a:gd name="connsiteX0" fmla="*/ 5279 w 291521"/>
                <a:gd name="connsiteY0" fmla="*/ 91803 h 90106"/>
                <a:gd name="connsiteX1" fmla="*/ 2734 w 291521"/>
                <a:gd name="connsiteY1" fmla="*/ 91114 h 90106"/>
                <a:gd name="connsiteX2" fmla="*/ 667 w 291521"/>
                <a:gd name="connsiteY2" fmla="*/ 83905 h 90106"/>
                <a:gd name="connsiteX3" fmla="*/ 142506 w 291521"/>
                <a:gd name="connsiteY3" fmla="*/ 0 h 90106"/>
                <a:gd name="connsiteX4" fmla="*/ 152152 w 291521"/>
                <a:gd name="connsiteY4" fmla="*/ 0 h 90106"/>
                <a:gd name="connsiteX5" fmla="*/ 293355 w 291521"/>
                <a:gd name="connsiteY5" fmla="*/ 82633 h 90106"/>
                <a:gd name="connsiteX6" fmla="*/ 291340 w 291521"/>
                <a:gd name="connsiteY6" fmla="*/ 89842 h 90106"/>
                <a:gd name="connsiteX7" fmla="*/ 284132 w 291521"/>
                <a:gd name="connsiteY7" fmla="*/ 87827 h 90106"/>
                <a:gd name="connsiteX8" fmla="*/ 152152 w 291521"/>
                <a:gd name="connsiteY8" fmla="*/ 10548 h 90106"/>
                <a:gd name="connsiteX9" fmla="*/ 142506 w 291521"/>
                <a:gd name="connsiteY9" fmla="*/ 10548 h 90106"/>
                <a:gd name="connsiteX10" fmla="*/ 9996 w 291521"/>
                <a:gd name="connsiteY10" fmla="*/ 88940 h 90106"/>
                <a:gd name="connsiteX11" fmla="*/ 5279 w 291521"/>
                <a:gd name="connsiteY11" fmla="*/ 91803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1521" h="90106">
                  <a:moveTo>
                    <a:pt x="5279" y="91803"/>
                  </a:moveTo>
                  <a:cubicBezTo>
                    <a:pt x="4431" y="91803"/>
                    <a:pt x="3529" y="91591"/>
                    <a:pt x="2734" y="91114"/>
                  </a:cubicBezTo>
                  <a:cubicBezTo>
                    <a:pt x="190" y="89683"/>
                    <a:pt x="-764" y="86449"/>
                    <a:pt x="667" y="83905"/>
                  </a:cubicBezTo>
                  <a:cubicBezTo>
                    <a:pt x="29236" y="32173"/>
                    <a:pt x="83565" y="0"/>
                    <a:pt x="142506" y="0"/>
                  </a:cubicBezTo>
                  <a:lnTo>
                    <a:pt x="152152" y="0"/>
                  </a:lnTo>
                  <a:cubicBezTo>
                    <a:pt x="210509" y="0"/>
                    <a:pt x="264627" y="31643"/>
                    <a:pt x="293355" y="82633"/>
                  </a:cubicBezTo>
                  <a:cubicBezTo>
                    <a:pt x="294786" y="85177"/>
                    <a:pt x="293885" y="88410"/>
                    <a:pt x="291340" y="89842"/>
                  </a:cubicBezTo>
                  <a:cubicBezTo>
                    <a:pt x="288796" y="91273"/>
                    <a:pt x="285563" y="90372"/>
                    <a:pt x="284132" y="87827"/>
                  </a:cubicBezTo>
                  <a:cubicBezTo>
                    <a:pt x="257259" y="40177"/>
                    <a:pt x="206693" y="10548"/>
                    <a:pt x="152152" y="10548"/>
                  </a:cubicBezTo>
                  <a:lnTo>
                    <a:pt x="142506" y="10548"/>
                  </a:lnTo>
                  <a:cubicBezTo>
                    <a:pt x="87488" y="10548"/>
                    <a:pt x="36657" y="40601"/>
                    <a:pt x="9996" y="88940"/>
                  </a:cubicBezTo>
                  <a:cubicBezTo>
                    <a:pt x="8936" y="90849"/>
                    <a:pt x="7134" y="91803"/>
                    <a:pt x="5279" y="9180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151AB7F-DF6D-4424-B1B9-CA20886AF9D3}"/>
                </a:ext>
              </a:extLst>
            </p:cNvPr>
            <p:cNvSpPr/>
            <p:nvPr/>
          </p:nvSpPr>
          <p:spPr>
            <a:xfrm>
              <a:off x="2511939" y="1610501"/>
              <a:ext cx="26502" cy="90107"/>
            </a:xfrm>
            <a:custGeom>
              <a:avLst/>
              <a:gdLst>
                <a:gd name="connsiteX0" fmla="*/ 22308 w 26501"/>
                <a:gd name="connsiteY0" fmla="*/ 91743 h 90106"/>
                <a:gd name="connsiteX1" fmla="*/ 17008 w 26501"/>
                <a:gd name="connsiteY1" fmla="*/ 86443 h 90106"/>
                <a:gd name="connsiteX2" fmla="*/ 17008 w 26501"/>
                <a:gd name="connsiteY2" fmla="*/ 73351 h 90106"/>
                <a:gd name="connsiteX3" fmla="*/ 630 w 26501"/>
                <a:gd name="connsiteY3" fmla="*/ 7785 h 90106"/>
                <a:gd name="connsiteX4" fmla="*/ 2803 w 26501"/>
                <a:gd name="connsiteY4" fmla="*/ 630 h 90106"/>
                <a:gd name="connsiteX5" fmla="*/ 9958 w 26501"/>
                <a:gd name="connsiteY5" fmla="*/ 2803 h 90106"/>
                <a:gd name="connsiteX6" fmla="*/ 27609 w 26501"/>
                <a:gd name="connsiteY6" fmla="*/ 73351 h 90106"/>
                <a:gd name="connsiteX7" fmla="*/ 27609 w 26501"/>
                <a:gd name="connsiteY7" fmla="*/ 86443 h 90106"/>
                <a:gd name="connsiteX8" fmla="*/ 22308 w 26501"/>
                <a:gd name="connsiteY8" fmla="*/ 91743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01" h="90106">
                  <a:moveTo>
                    <a:pt x="22308" y="91743"/>
                  </a:moveTo>
                  <a:cubicBezTo>
                    <a:pt x="19393" y="91743"/>
                    <a:pt x="17008" y="89358"/>
                    <a:pt x="17008" y="86443"/>
                  </a:cubicBezTo>
                  <a:lnTo>
                    <a:pt x="17008" y="73351"/>
                  </a:lnTo>
                  <a:cubicBezTo>
                    <a:pt x="17008" y="50453"/>
                    <a:pt x="11337" y="27768"/>
                    <a:pt x="630" y="7785"/>
                  </a:cubicBezTo>
                  <a:cubicBezTo>
                    <a:pt x="-748" y="5188"/>
                    <a:pt x="206" y="2008"/>
                    <a:pt x="2803" y="630"/>
                  </a:cubicBezTo>
                  <a:cubicBezTo>
                    <a:pt x="5400" y="-748"/>
                    <a:pt x="8580" y="206"/>
                    <a:pt x="9958" y="2803"/>
                  </a:cubicBezTo>
                  <a:cubicBezTo>
                    <a:pt x="21513" y="24323"/>
                    <a:pt x="27609" y="48704"/>
                    <a:pt x="27609" y="73351"/>
                  </a:cubicBezTo>
                  <a:lnTo>
                    <a:pt x="27609" y="86443"/>
                  </a:lnTo>
                  <a:cubicBezTo>
                    <a:pt x="27609" y="89358"/>
                    <a:pt x="25224" y="91743"/>
                    <a:pt x="22308" y="9174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5EE6784D-62B0-4179-9576-5862E3EA9D30}"/>
                </a:ext>
              </a:extLst>
            </p:cNvPr>
            <p:cNvSpPr/>
            <p:nvPr/>
          </p:nvSpPr>
          <p:spPr>
            <a:xfrm>
              <a:off x="2229634" y="1611679"/>
              <a:ext cx="26502" cy="90107"/>
            </a:xfrm>
            <a:custGeom>
              <a:avLst/>
              <a:gdLst>
                <a:gd name="connsiteX0" fmla="*/ 5300 w 26501"/>
                <a:gd name="connsiteY0" fmla="*/ 90565 h 90106"/>
                <a:gd name="connsiteX1" fmla="*/ 0 w 26501"/>
                <a:gd name="connsiteY1" fmla="*/ 85265 h 90106"/>
                <a:gd name="connsiteX2" fmla="*/ 0 w 26501"/>
                <a:gd name="connsiteY2" fmla="*/ 72173 h 90106"/>
                <a:gd name="connsiteX3" fmla="*/ 16961 w 26501"/>
                <a:gd name="connsiteY3" fmla="*/ 2844 h 90106"/>
                <a:gd name="connsiteX4" fmla="*/ 24117 w 26501"/>
                <a:gd name="connsiteY4" fmla="*/ 618 h 90106"/>
                <a:gd name="connsiteX5" fmla="*/ 26343 w 26501"/>
                <a:gd name="connsiteY5" fmla="*/ 7773 h 90106"/>
                <a:gd name="connsiteX6" fmla="*/ 10601 w 26501"/>
                <a:gd name="connsiteY6" fmla="*/ 72173 h 90106"/>
                <a:gd name="connsiteX7" fmla="*/ 10601 w 26501"/>
                <a:gd name="connsiteY7" fmla="*/ 85265 h 90106"/>
                <a:gd name="connsiteX8" fmla="*/ 5300 w 26501"/>
                <a:gd name="connsiteY8" fmla="*/ 90565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01" h="90106">
                  <a:moveTo>
                    <a:pt x="5300" y="90565"/>
                  </a:moveTo>
                  <a:cubicBezTo>
                    <a:pt x="2385" y="90565"/>
                    <a:pt x="0" y="88180"/>
                    <a:pt x="0" y="85265"/>
                  </a:cubicBezTo>
                  <a:lnTo>
                    <a:pt x="0" y="72173"/>
                  </a:lnTo>
                  <a:cubicBezTo>
                    <a:pt x="0" y="47685"/>
                    <a:pt x="5724" y="24364"/>
                    <a:pt x="16961" y="2844"/>
                  </a:cubicBezTo>
                  <a:cubicBezTo>
                    <a:pt x="18339" y="247"/>
                    <a:pt x="21520" y="-760"/>
                    <a:pt x="24117" y="618"/>
                  </a:cubicBezTo>
                  <a:cubicBezTo>
                    <a:pt x="26714" y="1996"/>
                    <a:pt x="27721" y="5176"/>
                    <a:pt x="26343" y="7773"/>
                  </a:cubicBezTo>
                  <a:cubicBezTo>
                    <a:pt x="15901" y="27756"/>
                    <a:pt x="10601" y="49381"/>
                    <a:pt x="10601" y="72173"/>
                  </a:cubicBezTo>
                  <a:lnTo>
                    <a:pt x="10601" y="85265"/>
                  </a:lnTo>
                  <a:cubicBezTo>
                    <a:pt x="10601" y="88180"/>
                    <a:pt x="8216" y="90565"/>
                    <a:pt x="5300" y="9056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1A1CD06-685B-4FDF-913F-9B2CEA300763}"/>
                </a:ext>
              </a:extLst>
            </p:cNvPr>
            <p:cNvSpPr/>
            <p:nvPr/>
          </p:nvSpPr>
          <p:spPr>
            <a:xfrm>
              <a:off x="2209175" y="1691591"/>
              <a:ext cx="47703" cy="111308"/>
            </a:xfrm>
            <a:custGeom>
              <a:avLst/>
              <a:gdLst>
                <a:gd name="connsiteX0" fmla="*/ 48393 w 47703"/>
                <a:gd name="connsiteY0" fmla="*/ 113375 h 111308"/>
                <a:gd name="connsiteX1" fmla="*/ 0 w 47703"/>
                <a:gd name="connsiteY1" fmla="*/ 113375 h 111308"/>
                <a:gd name="connsiteX2" fmla="*/ 0 w 47703"/>
                <a:gd name="connsiteY2" fmla="*/ 0 h 111308"/>
                <a:gd name="connsiteX3" fmla="*/ 48393 w 47703"/>
                <a:gd name="connsiteY3" fmla="*/ 0 h 111308"/>
                <a:gd name="connsiteX4" fmla="*/ 48393 w 47703"/>
                <a:gd name="connsiteY4" fmla="*/ 113375 h 111308"/>
                <a:gd name="connsiteX5" fmla="*/ 10654 w 47703"/>
                <a:gd name="connsiteY5" fmla="*/ 102774 h 111308"/>
                <a:gd name="connsiteX6" fmla="*/ 37845 w 47703"/>
                <a:gd name="connsiteY6" fmla="*/ 102774 h 111308"/>
                <a:gd name="connsiteX7" fmla="*/ 37845 w 47703"/>
                <a:gd name="connsiteY7" fmla="*/ 10601 h 111308"/>
                <a:gd name="connsiteX8" fmla="*/ 10654 w 47703"/>
                <a:gd name="connsiteY8" fmla="*/ 10601 h 111308"/>
                <a:gd name="connsiteX9" fmla="*/ 10654 w 47703"/>
                <a:gd name="connsiteY9" fmla="*/ 10277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111308">
                  <a:moveTo>
                    <a:pt x="48393" y="113375"/>
                  </a:moveTo>
                  <a:lnTo>
                    <a:pt x="0" y="113375"/>
                  </a:lnTo>
                  <a:lnTo>
                    <a:pt x="0" y="0"/>
                  </a:lnTo>
                  <a:lnTo>
                    <a:pt x="48393" y="0"/>
                  </a:lnTo>
                  <a:lnTo>
                    <a:pt x="48393" y="113375"/>
                  </a:lnTo>
                  <a:close/>
                  <a:moveTo>
                    <a:pt x="10654" y="102774"/>
                  </a:moveTo>
                  <a:lnTo>
                    <a:pt x="37845" y="102774"/>
                  </a:lnTo>
                  <a:lnTo>
                    <a:pt x="37845" y="10601"/>
                  </a:lnTo>
                  <a:lnTo>
                    <a:pt x="10654" y="10601"/>
                  </a:lnTo>
                  <a:lnTo>
                    <a:pt x="10654" y="10277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2BC88C2-1E65-460C-900A-8D0D338D7E37}"/>
                </a:ext>
              </a:extLst>
            </p:cNvPr>
            <p:cNvSpPr/>
            <p:nvPr/>
          </p:nvSpPr>
          <p:spPr>
            <a:xfrm>
              <a:off x="2509707" y="1691591"/>
              <a:ext cx="47703" cy="111308"/>
            </a:xfrm>
            <a:custGeom>
              <a:avLst/>
              <a:gdLst>
                <a:gd name="connsiteX0" fmla="*/ 48392 w 47703"/>
                <a:gd name="connsiteY0" fmla="*/ 113375 h 111308"/>
                <a:gd name="connsiteX1" fmla="*/ 0 w 47703"/>
                <a:gd name="connsiteY1" fmla="*/ 113375 h 111308"/>
                <a:gd name="connsiteX2" fmla="*/ 0 w 47703"/>
                <a:gd name="connsiteY2" fmla="*/ 0 h 111308"/>
                <a:gd name="connsiteX3" fmla="*/ 48392 w 47703"/>
                <a:gd name="connsiteY3" fmla="*/ 0 h 111308"/>
                <a:gd name="connsiteX4" fmla="*/ 48392 w 47703"/>
                <a:gd name="connsiteY4" fmla="*/ 113375 h 111308"/>
                <a:gd name="connsiteX5" fmla="*/ 10601 w 47703"/>
                <a:gd name="connsiteY5" fmla="*/ 102774 h 111308"/>
                <a:gd name="connsiteX6" fmla="*/ 37792 w 47703"/>
                <a:gd name="connsiteY6" fmla="*/ 102774 h 111308"/>
                <a:gd name="connsiteX7" fmla="*/ 37792 w 47703"/>
                <a:gd name="connsiteY7" fmla="*/ 10601 h 111308"/>
                <a:gd name="connsiteX8" fmla="*/ 10601 w 47703"/>
                <a:gd name="connsiteY8" fmla="*/ 10601 h 111308"/>
                <a:gd name="connsiteX9" fmla="*/ 10601 w 47703"/>
                <a:gd name="connsiteY9" fmla="*/ 10277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111308">
                  <a:moveTo>
                    <a:pt x="48392" y="113375"/>
                  </a:moveTo>
                  <a:lnTo>
                    <a:pt x="0" y="113375"/>
                  </a:lnTo>
                  <a:lnTo>
                    <a:pt x="0" y="0"/>
                  </a:lnTo>
                  <a:lnTo>
                    <a:pt x="48392" y="0"/>
                  </a:lnTo>
                  <a:lnTo>
                    <a:pt x="48392" y="113375"/>
                  </a:lnTo>
                  <a:close/>
                  <a:moveTo>
                    <a:pt x="10601" y="102774"/>
                  </a:moveTo>
                  <a:lnTo>
                    <a:pt x="37792" y="102774"/>
                  </a:lnTo>
                  <a:lnTo>
                    <a:pt x="37792" y="10601"/>
                  </a:lnTo>
                  <a:lnTo>
                    <a:pt x="10601" y="10601"/>
                  </a:lnTo>
                  <a:lnTo>
                    <a:pt x="10601" y="10277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385E723-70E5-42AA-AB23-9639269256BD}"/>
                </a:ext>
              </a:extLst>
            </p:cNvPr>
            <p:cNvSpPr/>
            <p:nvPr/>
          </p:nvSpPr>
          <p:spPr>
            <a:xfrm>
              <a:off x="2547445" y="1717033"/>
              <a:ext cx="26502" cy="58304"/>
            </a:xfrm>
            <a:custGeom>
              <a:avLst/>
              <a:gdLst>
                <a:gd name="connsiteX0" fmla="*/ 29470 w 26501"/>
                <a:gd name="connsiteY0" fmla="*/ 62439 h 58304"/>
                <a:gd name="connsiteX1" fmla="*/ 5300 w 26501"/>
                <a:gd name="connsiteY1" fmla="*/ 62439 h 58304"/>
                <a:gd name="connsiteX2" fmla="*/ 0 w 26501"/>
                <a:gd name="connsiteY2" fmla="*/ 57138 h 58304"/>
                <a:gd name="connsiteX3" fmla="*/ 5300 w 26501"/>
                <a:gd name="connsiteY3" fmla="*/ 51838 h 58304"/>
                <a:gd name="connsiteX4" fmla="*/ 18869 w 26501"/>
                <a:gd name="connsiteY4" fmla="*/ 51838 h 58304"/>
                <a:gd name="connsiteX5" fmla="*/ 18869 w 26501"/>
                <a:gd name="connsiteY5" fmla="*/ 10601 h 58304"/>
                <a:gd name="connsiteX6" fmla="*/ 5300 w 26501"/>
                <a:gd name="connsiteY6" fmla="*/ 10601 h 58304"/>
                <a:gd name="connsiteX7" fmla="*/ 0 w 26501"/>
                <a:gd name="connsiteY7" fmla="*/ 5300 h 58304"/>
                <a:gd name="connsiteX8" fmla="*/ 5300 w 26501"/>
                <a:gd name="connsiteY8" fmla="*/ 0 h 58304"/>
                <a:gd name="connsiteX9" fmla="*/ 29470 w 26501"/>
                <a:gd name="connsiteY9" fmla="*/ 0 h 58304"/>
                <a:gd name="connsiteX10" fmla="*/ 29470 w 26501"/>
                <a:gd name="connsiteY10" fmla="*/ 6243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" h="58304">
                  <a:moveTo>
                    <a:pt x="29470" y="62439"/>
                  </a:moveTo>
                  <a:lnTo>
                    <a:pt x="5300" y="62439"/>
                  </a:lnTo>
                  <a:cubicBezTo>
                    <a:pt x="2385" y="62439"/>
                    <a:pt x="0" y="60053"/>
                    <a:pt x="0" y="57138"/>
                  </a:cubicBezTo>
                  <a:cubicBezTo>
                    <a:pt x="0" y="54223"/>
                    <a:pt x="2385" y="51838"/>
                    <a:pt x="5300" y="51838"/>
                  </a:cubicBezTo>
                  <a:lnTo>
                    <a:pt x="18869" y="51838"/>
                  </a:lnTo>
                  <a:lnTo>
                    <a:pt x="18869" y="10601"/>
                  </a:ln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9470" y="0"/>
                  </a:lnTo>
                  <a:lnTo>
                    <a:pt x="29470" y="6243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D0FCD795-F3D5-47D5-A512-12A2213F5BF7}"/>
                </a:ext>
              </a:extLst>
            </p:cNvPr>
            <p:cNvSpPr/>
            <p:nvPr/>
          </p:nvSpPr>
          <p:spPr>
            <a:xfrm>
              <a:off x="2190358" y="1717033"/>
              <a:ext cx="26502" cy="58304"/>
            </a:xfrm>
            <a:custGeom>
              <a:avLst/>
              <a:gdLst>
                <a:gd name="connsiteX0" fmla="*/ 24170 w 26501"/>
                <a:gd name="connsiteY0" fmla="*/ 62386 h 58304"/>
                <a:gd name="connsiteX1" fmla="*/ 0 w 26501"/>
                <a:gd name="connsiteY1" fmla="*/ 62386 h 58304"/>
                <a:gd name="connsiteX2" fmla="*/ 0 w 26501"/>
                <a:gd name="connsiteY2" fmla="*/ 0 h 58304"/>
                <a:gd name="connsiteX3" fmla="*/ 24170 w 26501"/>
                <a:gd name="connsiteY3" fmla="*/ 0 h 58304"/>
                <a:gd name="connsiteX4" fmla="*/ 29470 w 26501"/>
                <a:gd name="connsiteY4" fmla="*/ 5300 h 58304"/>
                <a:gd name="connsiteX5" fmla="*/ 24170 w 26501"/>
                <a:gd name="connsiteY5" fmla="*/ 10601 h 58304"/>
                <a:gd name="connsiteX6" fmla="*/ 10601 w 26501"/>
                <a:gd name="connsiteY6" fmla="*/ 10601 h 58304"/>
                <a:gd name="connsiteX7" fmla="*/ 10601 w 26501"/>
                <a:gd name="connsiteY7" fmla="*/ 51785 h 58304"/>
                <a:gd name="connsiteX8" fmla="*/ 24170 w 26501"/>
                <a:gd name="connsiteY8" fmla="*/ 51785 h 58304"/>
                <a:gd name="connsiteX9" fmla="*/ 29470 w 26501"/>
                <a:gd name="connsiteY9" fmla="*/ 57085 h 58304"/>
                <a:gd name="connsiteX10" fmla="*/ 24170 w 26501"/>
                <a:gd name="connsiteY10" fmla="*/ 62386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" h="58304">
                  <a:moveTo>
                    <a:pt x="24170" y="62386"/>
                  </a:moveTo>
                  <a:lnTo>
                    <a:pt x="0" y="62386"/>
                  </a:lnTo>
                  <a:lnTo>
                    <a:pt x="0" y="0"/>
                  </a:lnTo>
                  <a:lnTo>
                    <a:pt x="24170" y="0"/>
                  </a:lnTo>
                  <a:cubicBezTo>
                    <a:pt x="27085" y="0"/>
                    <a:pt x="29470" y="2385"/>
                    <a:pt x="29470" y="5300"/>
                  </a:cubicBezTo>
                  <a:cubicBezTo>
                    <a:pt x="29470" y="8216"/>
                    <a:pt x="27085" y="10601"/>
                    <a:pt x="24170" y="10601"/>
                  </a:cubicBezTo>
                  <a:lnTo>
                    <a:pt x="10601" y="10601"/>
                  </a:lnTo>
                  <a:lnTo>
                    <a:pt x="10601" y="51785"/>
                  </a:lnTo>
                  <a:lnTo>
                    <a:pt x="24170" y="51785"/>
                  </a:lnTo>
                  <a:cubicBezTo>
                    <a:pt x="27085" y="51785"/>
                    <a:pt x="29470" y="54170"/>
                    <a:pt x="29470" y="57085"/>
                  </a:cubicBezTo>
                  <a:cubicBezTo>
                    <a:pt x="29470" y="60000"/>
                    <a:pt x="27085" y="62386"/>
                    <a:pt x="24170" y="6238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7E4753B-A539-47BF-A2A0-68D4E096E636}"/>
                </a:ext>
              </a:extLst>
            </p:cNvPr>
            <p:cNvSpPr/>
            <p:nvPr/>
          </p:nvSpPr>
          <p:spPr>
            <a:xfrm>
              <a:off x="2237254" y="1602955"/>
              <a:ext cx="26502" cy="26502"/>
            </a:xfrm>
            <a:custGeom>
              <a:avLst/>
              <a:gdLst>
                <a:gd name="connsiteX0" fmla="*/ 22911 w 26501"/>
                <a:gd name="connsiteY0" fmla="*/ 28158 h 26501"/>
                <a:gd name="connsiteX1" fmla="*/ 19148 w 26501"/>
                <a:gd name="connsiteY1" fmla="*/ 26621 h 26501"/>
                <a:gd name="connsiteX2" fmla="*/ 1550 w 26501"/>
                <a:gd name="connsiteY2" fmla="*/ 9024 h 26501"/>
                <a:gd name="connsiteX3" fmla="*/ 1550 w 26501"/>
                <a:gd name="connsiteY3" fmla="*/ 1550 h 26501"/>
                <a:gd name="connsiteX4" fmla="*/ 9024 w 26501"/>
                <a:gd name="connsiteY4" fmla="*/ 1550 h 26501"/>
                <a:gd name="connsiteX5" fmla="*/ 26621 w 26501"/>
                <a:gd name="connsiteY5" fmla="*/ 19148 h 26501"/>
                <a:gd name="connsiteX6" fmla="*/ 26621 w 26501"/>
                <a:gd name="connsiteY6" fmla="*/ 26621 h 26501"/>
                <a:gd name="connsiteX7" fmla="*/ 22911 w 26501"/>
                <a:gd name="connsiteY7" fmla="*/ 2815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22911" y="28158"/>
                  </a:moveTo>
                  <a:cubicBezTo>
                    <a:pt x="21533" y="28158"/>
                    <a:pt x="20208" y="27628"/>
                    <a:pt x="19148" y="26621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6621" y="19148"/>
                  </a:lnTo>
                  <a:cubicBezTo>
                    <a:pt x="28688" y="21215"/>
                    <a:pt x="28688" y="24554"/>
                    <a:pt x="26621" y="26621"/>
                  </a:cubicBezTo>
                  <a:cubicBezTo>
                    <a:pt x="25614" y="27681"/>
                    <a:pt x="24289" y="28158"/>
                    <a:pt x="22911" y="2815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0A8235E-229F-4848-8596-ED26F24072C5}"/>
                </a:ext>
              </a:extLst>
            </p:cNvPr>
            <p:cNvSpPr/>
            <p:nvPr/>
          </p:nvSpPr>
          <p:spPr>
            <a:xfrm>
              <a:off x="2503015" y="1601789"/>
              <a:ext cx="26502" cy="26502"/>
            </a:xfrm>
            <a:custGeom>
              <a:avLst/>
              <a:gdLst>
                <a:gd name="connsiteX0" fmla="*/ 5314 w 26501"/>
                <a:gd name="connsiteY0" fmla="*/ 28158 h 26501"/>
                <a:gd name="connsiteX1" fmla="*/ 1550 w 26501"/>
                <a:gd name="connsiteY1" fmla="*/ 26621 h 26501"/>
                <a:gd name="connsiteX2" fmla="*/ 1550 w 26501"/>
                <a:gd name="connsiteY2" fmla="*/ 19148 h 26501"/>
                <a:gd name="connsiteX3" fmla="*/ 19148 w 26501"/>
                <a:gd name="connsiteY3" fmla="*/ 1550 h 26501"/>
                <a:gd name="connsiteX4" fmla="*/ 26621 w 26501"/>
                <a:gd name="connsiteY4" fmla="*/ 1550 h 26501"/>
                <a:gd name="connsiteX5" fmla="*/ 26621 w 26501"/>
                <a:gd name="connsiteY5" fmla="*/ 9024 h 26501"/>
                <a:gd name="connsiteX6" fmla="*/ 9024 w 26501"/>
                <a:gd name="connsiteY6" fmla="*/ 26621 h 26501"/>
                <a:gd name="connsiteX7" fmla="*/ 5314 w 26501"/>
                <a:gd name="connsiteY7" fmla="*/ 2815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4" y="28158"/>
                  </a:moveTo>
                  <a:cubicBezTo>
                    <a:pt x="3935" y="28158"/>
                    <a:pt x="2610" y="27628"/>
                    <a:pt x="1550" y="26621"/>
                  </a:cubicBezTo>
                  <a:cubicBezTo>
                    <a:pt x="-517" y="24554"/>
                    <a:pt x="-517" y="21215"/>
                    <a:pt x="1550" y="19148"/>
                  </a:cubicBezTo>
                  <a:lnTo>
                    <a:pt x="19148" y="1550"/>
                  </a:lnTo>
                  <a:cubicBezTo>
                    <a:pt x="21215" y="-517"/>
                    <a:pt x="24554" y="-517"/>
                    <a:pt x="26621" y="1550"/>
                  </a:cubicBezTo>
                  <a:cubicBezTo>
                    <a:pt x="28688" y="3618"/>
                    <a:pt x="28688" y="6957"/>
                    <a:pt x="26621" y="9024"/>
                  </a:cubicBezTo>
                  <a:lnTo>
                    <a:pt x="9024" y="26621"/>
                  </a:lnTo>
                  <a:cubicBezTo>
                    <a:pt x="8017" y="27628"/>
                    <a:pt x="6692" y="28158"/>
                    <a:pt x="5314" y="2815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C5D773C-9213-4EAA-9520-F083207BFA6A}"/>
                </a:ext>
              </a:extLst>
            </p:cNvPr>
            <p:cNvSpPr/>
            <p:nvPr/>
          </p:nvSpPr>
          <p:spPr>
            <a:xfrm>
              <a:off x="2423689" y="1794361"/>
              <a:ext cx="100707" cy="100707"/>
            </a:xfrm>
            <a:custGeom>
              <a:avLst/>
              <a:gdLst>
                <a:gd name="connsiteX0" fmla="*/ 5293 w 100707"/>
                <a:gd name="connsiteY0" fmla="*/ 101984 h 100707"/>
                <a:gd name="connsiteX1" fmla="*/ 258 w 100707"/>
                <a:gd name="connsiteY1" fmla="*/ 98274 h 100707"/>
                <a:gd name="connsiteX2" fmla="*/ 3703 w 100707"/>
                <a:gd name="connsiteY2" fmla="*/ 91595 h 100707"/>
                <a:gd name="connsiteX3" fmla="*/ 94975 w 100707"/>
                <a:gd name="connsiteY3" fmla="*/ 3503 h 100707"/>
                <a:gd name="connsiteX4" fmla="*/ 101760 w 100707"/>
                <a:gd name="connsiteY4" fmla="*/ 323 h 100707"/>
                <a:gd name="connsiteX5" fmla="*/ 104940 w 100707"/>
                <a:gd name="connsiteY5" fmla="*/ 7107 h 100707"/>
                <a:gd name="connsiteX6" fmla="*/ 6936 w 100707"/>
                <a:gd name="connsiteY6" fmla="*/ 101719 h 100707"/>
                <a:gd name="connsiteX7" fmla="*/ 5293 w 100707"/>
                <a:gd name="connsiteY7" fmla="*/ 101984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7" h="100707">
                  <a:moveTo>
                    <a:pt x="5293" y="101984"/>
                  </a:moveTo>
                  <a:cubicBezTo>
                    <a:pt x="3067" y="101984"/>
                    <a:pt x="947" y="100553"/>
                    <a:pt x="258" y="98274"/>
                  </a:cubicBezTo>
                  <a:cubicBezTo>
                    <a:pt x="-643" y="95464"/>
                    <a:pt x="894" y="92496"/>
                    <a:pt x="3703" y="91595"/>
                  </a:cubicBezTo>
                  <a:cubicBezTo>
                    <a:pt x="45947" y="78079"/>
                    <a:pt x="80029" y="45111"/>
                    <a:pt x="94975" y="3503"/>
                  </a:cubicBezTo>
                  <a:cubicBezTo>
                    <a:pt x="95983" y="747"/>
                    <a:pt x="99004" y="-685"/>
                    <a:pt x="101760" y="323"/>
                  </a:cubicBezTo>
                  <a:cubicBezTo>
                    <a:pt x="104516" y="1330"/>
                    <a:pt x="105947" y="4351"/>
                    <a:pt x="104940" y="7107"/>
                  </a:cubicBezTo>
                  <a:cubicBezTo>
                    <a:pt x="88880" y="51842"/>
                    <a:pt x="52254" y="87196"/>
                    <a:pt x="6936" y="101719"/>
                  </a:cubicBezTo>
                  <a:cubicBezTo>
                    <a:pt x="6353" y="101878"/>
                    <a:pt x="5823" y="101984"/>
                    <a:pt x="5293" y="10198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D5773CF4-1401-493E-B942-D1ADD4AF216A}"/>
                </a:ext>
              </a:extLst>
            </p:cNvPr>
            <p:cNvSpPr/>
            <p:nvPr/>
          </p:nvSpPr>
          <p:spPr>
            <a:xfrm>
              <a:off x="2365642" y="1876839"/>
              <a:ext cx="63605" cy="42403"/>
            </a:xfrm>
            <a:custGeom>
              <a:avLst/>
              <a:gdLst>
                <a:gd name="connsiteX0" fmla="*/ 68640 w 63604"/>
                <a:gd name="connsiteY0" fmla="*/ 44152 h 42403"/>
                <a:gd name="connsiteX1" fmla="*/ 0 w 63604"/>
                <a:gd name="connsiteY1" fmla="*/ 44152 h 42403"/>
                <a:gd name="connsiteX2" fmla="*/ 0 w 63604"/>
                <a:gd name="connsiteY2" fmla="*/ 0 h 42403"/>
                <a:gd name="connsiteX3" fmla="*/ 68640 w 63604"/>
                <a:gd name="connsiteY3" fmla="*/ 0 h 42403"/>
                <a:gd name="connsiteX4" fmla="*/ 68640 w 63604"/>
                <a:gd name="connsiteY4" fmla="*/ 44152 h 42403"/>
                <a:gd name="connsiteX5" fmla="*/ 10654 w 63604"/>
                <a:gd name="connsiteY5" fmla="*/ 33551 h 42403"/>
                <a:gd name="connsiteX6" fmla="*/ 58092 w 63604"/>
                <a:gd name="connsiteY6" fmla="*/ 33551 h 42403"/>
                <a:gd name="connsiteX7" fmla="*/ 58092 w 63604"/>
                <a:gd name="connsiteY7" fmla="*/ 10601 h 42403"/>
                <a:gd name="connsiteX8" fmla="*/ 10654 w 63604"/>
                <a:gd name="connsiteY8" fmla="*/ 10601 h 42403"/>
                <a:gd name="connsiteX9" fmla="*/ 10654 w 63604"/>
                <a:gd name="connsiteY9" fmla="*/ 3355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42403">
                  <a:moveTo>
                    <a:pt x="68640" y="44152"/>
                  </a:moveTo>
                  <a:lnTo>
                    <a:pt x="0" y="44152"/>
                  </a:lnTo>
                  <a:lnTo>
                    <a:pt x="0" y="0"/>
                  </a:lnTo>
                  <a:lnTo>
                    <a:pt x="68640" y="0"/>
                  </a:lnTo>
                  <a:lnTo>
                    <a:pt x="68640" y="44152"/>
                  </a:lnTo>
                  <a:close/>
                  <a:moveTo>
                    <a:pt x="10654" y="33551"/>
                  </a:moveTo>
                  <a:lnTo>
                    <a:pt x="58092" y="33551"/>
                  </a:lnTo>
                  <a:lnTo>
                    <a:pt x="58092" y="10601"/>
                  </a:lnTo>
                  <a:lnTo>
                    <a:pt x="10654" y="10601"/>
                  </a:lnTo>
                  <a:lnTo>
                    <a:pt x="10654" y="3355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3" name="Group 752">
            <a:extLst>
              <a:ext uri="{FF2B5EF4-FFF2-40B4-BE49-F238E27FC236}">
                <a16:creationId xmlns:a16="http://schemas.microsoft.com/office/drawing/2014/main" id="{BD0CBC2F-4F37-4B4C-9BAF-9FE3EF6C330A}"/>
              </a:ext>
            </a:extLst>
          </p:cNvPr>
          <p:cNvGrpSpPr/>
          <p:nvPr/>
        </p:nvGrpSpPr>
        <p:grpSpPr>
          <a:xfrm>
            <a:off x="3209575" y="1488483"/>
            <a:ext cx="464143" cy="382949"/>
            <a:chOff x="3249852" y="1521714"/>
            <a:chExt cx="383589" cy="316486"/>
          </a:xfrm>
          <a:solidFill>
            <a:srgbClr val="FFFFFF"/>
          </a:solidFill>
        </p:grpSpPr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D6C3E02C-08B6-4EB2-95AA-3CE656DDB375}"/>
                </a:ext>
              </a:extLst>
            </p:cNvPr>
            <p:cNvSpPr/>
            <p:nvPr/>
          </p:nvSpPr>
          <p:spPr>
            <a:xfrm>
              <a:off x="3314352" y="1545565"/>
              <a:ext cx="254419" cy="84806"/>
            </a:xfrm>
            <a:custGeom>
              <a:avLst/>
              <a:gdLst>
                <a:gd name="connsiteX0" fmla="*/ 5307 w 254418"/>
                <a:gd name="connsiteY0" fmla="*/ 85548 h 84806"/>
                <a:gd name="connsiteX1" fmla="*/ 2975 w 254418"/>
                <a:gd name="connsiteY1" fmla="*/ 85018 h 84806"/>
                <a:gd name="connsiteX2" fmla="*/ 536 w 254418"/>
                <a:gd name="connsiteY2" fmla="*/ 77916 h 84806"/>
                <a:gd name="connsiteX3" fmla="*/ 124884 w 254418"/>
                <a:gd name="connsiteY3" fmla="*/ 0 h 84806"/>
                <a:gd name="connsiteX4" fmla="*/ 134530 w 254418"/>
                <a:gd name="connsiteY4" fmla="*/ 0 h 84806"/>
                <a:gd name="connsiteX5" fmla="*/ 258241 w 254418"/>
                <a:gd name="connsiteY5" fmla="*/ 76697 h 84806"/>
                <a:gd name="connsiteX6" fmla="*/ 255856 w 254418"/>
                <a:gd name="connsiteY6" fmla="*/ 83799 h 84806"/>
                <a:gd name="connsiteX7" fmla="*/ 248754 w 254418"/>
                <a:gd name="connsiteY7" fmla="*/ 81414 h 84806"/>
                <a:gd name="connsiteX8" fmla="*/ 134530 w 254418"/>
                <a:gd name="connsiteY8" fmla="*/ 10601 h 84806"/>
                <a:gd name="connsiteX9" fmla="*/ 124884 w 254418"/>
                <a:gd name="connsiteY9" fmla="*/ 10601 h 84806"/>
                <a:gd name="connsiteX10" fmla="*/ 10077 w 254418"/>
                <a:gd name="connsiteY10" fmla="*/ 82580 h 84806"/>
                <a:gd name="connsiteX11" fmla="*/ 5307 w 254418"/>
                <a:gd name="connsiteY11" fmla="*/ 85548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4418" h="84806">
                  <a:moveTo>
                    <a:pt x="5307" y="85548"/>
                  </a:moveTo>
                  <a:cubicBezTo>
                    <a:pt x="4512" y="85548"/>
                    <a:pt x="3717" y="85389"/>
                    <a:pt x="2975" y="85018"/>
                  </a:cubicBezTo>
                  <a:cubicBezTo>
                    <a:pt x="325" y="83746"/>
                    <a:pt x="-736" y="80566"/>
                    <a:pt x="536" y="77916"/>
                  </a:cubicBezTo>
                  <a:cubicBezTo>
                    <a:pt x="23593" y="30583"/>
                    <a:pt x="72410" y="0"/>
                    <a:pt x="124884" y="0"/>
                  </a:cubicBezTo>
                  <a:lnTo>
                    <a:pt x="134530" y="0"/>
                  </a:lnTo>
                  <a:cubicBezTo>
                    <a:pt x="187269" y="0"/>
                    <a:pt x="234655" y="29364"/>
                    <a:pt x="258241" y="76697"/>
                  </a:cubicBezTo>
                  <a:cubicBezTo>
                    <a:pt x="259566" y="79294"/>
                    <a:pt x="258506" y="82474"/>
                    <a:pt x="255856" y="83799"/>
                  </a:cubicBezTo>
                  <a:cubicBezTo>
                    <a:pt x="253206" y="85124"/>
                    <a:pt x="250079" y="84011"/>
                    <a:pt x="248754" y="81414"/>
                  </a:cubicBezTo>
                  <a:cubicBezTo>
                    <a:pt x="226969" y="37739"/>
                    <a:pt x="183188" y="10601"/>
                    <a:pt x="134530" y="10601"/>
                  </a:cubicBezTo>
                  <a:lnTo>
                    <a:pt x="124884" y="10601"/>
                  </a:lnTo>
                  <a:cubicBezTo>
                    <a:pt x="76438" y="10601"/>
                    <a:pt x="31385" y="38852"/>
                    <a:pt x="10077" y="82580"/>
                  </a:cubicBezTo>
                  <a:cubicBezTo>
                    <a:pt x="9176" y="84488"/>
                    <a:pt x="7268" y="85548"/>
                    <a:pt x="5307" y="85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501B4D-2298-4BFB-824C-22A57D2D401A}"/>
                </a:ext>
              </a:extLst>
            </p:cNvPr>
            <p:cNvSpPr/>
            <p:nvPr/>
          </p:nvSpPr>
          <p:spPr>
            <a:xfrm>
              <a:off x="3296783" y="1521714"/>
              <a:ext cx="291521" cy="90107"/>
            </a:xfrm>
            <a:custGeom>
              <a:avLst/>
              <a:gdLst>
                <a:gd name="connsiteX0" fmla="*/ 5279 w 291521"/>
                <a:gd name="connsiteY0" fmla="*/ 91803 h 90106"/>
                <a:gd name="connsiteX1" fmla="*/ 2734 w 291521"/>
                <a:gd name="connsiteY1" fmla="*/ 91114 h 90106"/>
                <a:gd name="connsiteX2" fmla="*/ 667 w 291521"/>
                <a:gd name="connsiteY2" fmla="*/ 83905 h 90106"/>
                <a:gd name="connsiteX3" fmla="*/ 142506 w 291521"/>
                <a:gd name="connsiteY3" fmla="*/ 0 h 90106"/>
                <a:gd name="connsiteX4" fmla="*/ 152152 w 291521"/>
                <a:gd name="connsiteY4" fmla="*/ 0 h 90106"/>
                <a:gd name="connsiteX5" fmla="*/ 293355 w 291521"/>
                <a:gd name="connsiteY5" fmla="*/ 82633 h 90106"/>
                <a:gd name="connsiteX6" fmla="*/ 291340 w 291521"/>
                <a:gd name="connsiteY6" fmla="*/ 89842 h 90106"/>
                <a:gd name="connsiteX7" fmla="*/ 284132 w 291521"/>
                <a:gd name="connsiteY7" fmla="*/ 87827 h 90106"/>
                <a:gd name="connsiteX8" fmla="*/ 152152 w 291521"/>
                <a:gd name="connsiteY8" fmla="*/ 10548 h 90106"/>
                <a:gd name="connsiteX9" fmla="*/ 142506 w 291521"/>
                <a:gd name="connsiteY9" fmla="*/ 10548 h 90106"/>
                <a:gd name="connsiteX10" fmla="*/ 9996 w 291521"/>
                <a:gd name="connsiteY10" fmla="*/ 88940 h 90106"/>
                <a:gd name="connsiteX11" fmla="*/ 5279 w 291521"/>
                <a:gd name="connsiteY11" fmla="*/ 91803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1521" h="90106">
                  <a:moveTo>
                    <a:pt x="5279" y="91803"/>
                  </a:moveTo>
                  <a:cubicBezTo>
                    <a:pt x="4431" y="91803"/>
                    <a:pt x="3529" y="91591"/>
                    <a:pt x="2734" y="91114"/>
                  </a:cubicBezTo>
                  <a:cubicBezTo>
                    <a:pt x="190" y="89683"/>
                    <a:pt x="-764" y="86449"/>
                    <a:pt x="667" y="83905"/>
                  </a:cubicBezTo>
                  <a:cubicBezTo>
                    <a:pt x="29236" y="32173"/>
                    <a:pt x="83565" y="0"/>
                    <a:pt x="142506" y="0"/>
                  </a:cubicBezTo>
                  <a:lnTo>
                    <a:pt x="152152" y="0"/>
                  </a:lnTo>
                  <a:cubicBezTo>
                    <a:pt x="210510" y="0"/>
                    <a:pt x="264626" y="31643"/>
                    <a:pt x="293355" y="82633"/>
                  </a:cubicBezTo>
                  <a:cubicBezTo>
                    <a:pt x="294786" y="85177"/>
                    <a:pt x="293885" y="88410"/>
                    <a:pt x="291340" y="89842"/>
                  </a:cubicBezTo>
                  <a:cubicBezTo>
                    <a:pt x="288796" y="91273"/>
                    <a:pt x="285563" y="90372"/>
                    <a:pt x="284132" y="87827"/>
                  </a:cubicBezTo>
                  <a:cubicBezTo>
                    <a:pt x="257259" y="40177"/>
                    <a:pt x="206693" y="10548"/>
                    <a:pt x="152152" y="10548"/>
                  </a:cubicBezTo>
                  <a:lnTo>
                    <a:pt x="142506" y="10548"/>
                  </a:lnTo>
                  <a:cubicBezTo>
                    <a:pt x="87488" y="10548"/>
                    <a:pt x="36657" y="40601"/>
                    <a:pt x="9996" y="88940"/>
                  </a:cubicBezTo>
                  <a:cubicBezTo>
                    <a:pt x="8936" y="90849"/>
                    <a:pt x="7134" y="91803"/>
                    <a:pt x="5279" y="9180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8AA0330D-3CEE-42AD-B41D-D722283A8BC9}"/>
                </a:ext>
              </a:extLst>
            </p:cNvPr>
            <p:cNvSpPr/>
            <p:nvPr/>
          </p:nvSpPr>
          <p:spPr>
            <a:xfrm>
              <a:off x="3571433" y="1610501"/>
              <a:ext cx="26502" cy="90107"/>
            </a:xfrm>
            <a:custGeom>
              <a:avLst/>
              <a:gdLst>
                <a:gd name="connsiteX0" fmla="*/ 22308 w 26501"/>
                <a:gd name="connsiteY0" fmla="*/ 91743 h 90106"/>
                <a:gd name="connsiteX1" fmla="*/ 17008 w 26501"/>
                <a:gd name="connsiteY1" fmla="*/ 86443 h 90106"/>
                <a:gd name="connsiteX2" fmla="*/ 17008 w 26501"/>
                <a:gd name="connsiteY2" fmla="*/ 73351 h 90106"/>
                <a:gd name="connsiteX3" fmla="*/ 630 w 26501"/>
                <a:gd name="connsiteY3" fmla="*/ 7785 h 90106"/>
                <a:gd name="connsiteX4" fmla="*/ 2803 w 26501"/>
                <a:gd name="connsiteY4" fmla="*/ 630 h 90106"/>
                <a:gd name="connsiteX5" fmla="*/ 9958 w 26501"/>
                <a:gd name="connsiteY5" fmla="*/ 2803 h 90106"/>
                <a:gd name="connsiteX6" fmla="*/ 27609 w 26501"/>
                <a:gd name="connsiteY6" fmla="*/ 73351 h 90106"/>
                <a:gd name="connsiteX7" fmla="*/ 27609 w 26501"/>
                <a:gd name="connsiteY7" fmla="*/ 86443 h 90106"/>
                <a:gd name="connsiteX8" fmla="*/ 22308 w 26501"/>
                <a:gd name="connsiteY8" fmla="*/ 91743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01" h="90106">
                  <a:moveTo>
                    <a:pt x="22308" y="91743"/>
                  </a:moveTo>
                  <a:cubicBezTo>
                    <a:pt x="19393" y="91743"/>
                    <a:pt x="17008" y="89358"/>
                    <a:pt x="17008" y="86443"/>
                  </a:cubicBezTo>
                  <a:lnTo>
                    <a:pt x="17008" y="73351"/>
                  </a:lnTo>
                  <a:cubicBezTo>
                    <a:pt x="17008" y="50453"/>
                    <a:pt x="11337" y="27768"/>
                    <a:pt x="630" y="7785"/>
                  </a:cubicBezTo>
                  <a:cubicBezTo>
                    <a:pt x="-748" y="5188"/>
                    <a:pt x="206" y="2008"/>
                    <a:pt x="2803" y="630"/>
                  </a:cubicBezTo>
                  <a:cubicBezTo>
                    <a:pt x="5400" y="-748"/>
                    <a:pt x="8580" y="206"/>
                    <a:pt x="9958" y="2803"/>
                  </a:cubicBezTo>
                  <a:cubicBezTo>
                    <a:pt x="21513" y="24323"/>
                    <a:pt x="27609" y="48704"/>
                    <a:pt x="27609" y="73351"/>
                  </a:cubicBezTo>
                  <a:lnTo>
                    <a:pt x="27609" y="86443"/>
                  </a:lnTo>
                  <a:cubicBezTo>
                    <a:pt x="27609" y="89358"/>
                    <a:pt x="25224" y="91743"/>
                    <a:pt x="22308" y="9174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C5CCA453-A438-439A-A795-C8F6D74CA7EC}"/>
                </a:ext>
              </a:extLst>
            </p:cNvPr>
            <p:cNvSpPr/>
            <p:nvPr/>
          </p:nvSpPr>
          <p:spPr>
            <a:xfrm>
              <a:off x="3289128" y="1611679"/>
              <a:ext cx="26502" cy="90107"/>
            </a:xfrm>
            <a:custGeom>
              <a:avLst/>
              <a:gdLst>
                <a:gd name="connsiteX0" fmla="*/ 5300 w 26501"/>
                <a:gd name="connsiteY0" fmla="*/ 90565 h 90106"/>
                <a:gd name="connsiteX1" fmla="*/ 0 w 26501"/>
                <a:gd name="connsiteY1" fmla="*/ 85265 h 90106"/>
                <a:gd name="connsiteX2" fmla="*/ 0 w 26501"/>
                <a:gd name="connsiteY2" fmla="*/ 72173 h 90106"/>
                <a:gd name="connsiteX3" fmla="*/ 16961 w 26501"/>
                <a:gd name="connsiteY3" fmla="*/ 2844 h 90106"/>
                <a:gd name="connsiteX4" fmla="*/ 24117 w 26501"/>
                <a:gd name="connsiteY4" fmla="*/ 618 h 90106"/>
                <a:gd name="connsiteX5" fmla="*/ 26343 w 26501"/>
                <a:gd name="connsiteY5" fmla="*/ 7773 h 90106"/>
                <a:gd name="connsiteX6" fmla="*/ 10601 w 26501"/>
                <a:gd name="connsiteY6" fmla="*/ 72173 h 90106"/>
                <a:gd name="connsiteX7" fmla="*/ 10601 w 26501"/>
                <a:gd name="connsiteY7" fmla="*/ 85265 h 90106"/>
                <a:gd name="connsiteX8" fmla="*/ 5300 w 26501"/>
                <a:gd name="connsiteY8" fmla="*/ 90565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01" h="90106">
                  <a:moveTo>
                    <a:pt x="5300" y="90565"/>
                  </a:moveTo>
                  <a:cubicBezTo>
                    <a:pt x="2385" y="90565"/>
                    <a:pt x="0" y="88180"/>
                    <a:pt x="0" y="85265"/>
                  </a:cubicBezTo>
                  <a:lnTo>
                    <a:pt x="0" y="72173"/>
                  </a:lnTo>
                  <a:cubicBezTo>
                    <a:pt x="0" y="47685"/>
                    <a:pt x="5724" y="24364"/>
                    <a:pt x="16961" y="2844"/>
                  </a:cubicBezTo>
                  <a:cubicBezTo>
                    <a:pt x="18339" y="247"/>
                    <a:pt x="21520" y="-760"/>
                    <a:pt x="24117" y="618"/>
                  </a:cubicBezTo>
                  <a:cubicBezTo>
                    <a:pt x="26714" y="1996"/>
                    <a:pt x="27721" y="5176"/>
                    <a:pt x="26343" y="7773"/>
                  </a:cubicBezTo>
                  <a:cubicBezTo>
                    <a:pt x="15901" y="27756"/>
                    <a:pt x="10601" y="49381"/>
                    <a:pt x="10601" y="72173"/>
                  </a:cubicBezTo>
                  <a:lnTo>
                    <a:pt x="10601" y="85265"/>
                  </a:lnTo>
                  <a:cubicBezTo>
                    <a:pt x="10601" y="88180"/>
                    <a:pt x="8216" y="90565"/>
                    <a:pt x="5300" y="9056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16164859-2039-433D-A7D9-7C2FB60748EE}"/>
                </a:ext>
              </a:extLst>
            </p:cNvPr>
            <p:cNvSpPr/>
            <p:nvPr/>
          </p:nvSpPr>
          <p:spPr>
            <a:xfrm>
              <a:off x="3268669" y="1691591"/>
              <a:ext cx="47703" cy="111308"/>
            </a:xfrm>
            <a:custGeom>
              <a:avLst/>
              <a:gdLst>
                <a:gd name="connsiteX0" fmla="*/ 48393 w 47703"/>
                <a:gd name="connsiteY0" fmla="*/ 113375 h 111308"/>
                <a:gd name="connsiteX1" fmla="*/ 0 w 47703"/>
                <a:gd name="connsiteY1" fmla="*/ 113375 h 111308"/>
                <a:gd name="connsiteX2" fmla="*/ 0 w 47703"/>
                <a:gd name="connsiteY2" fmla="*/ 0 h 111308"/>
                <a:gd name="connsiteX3" fmla="*/ 48393 w 47703"/>
                <a:gd name="connsiteY3" fmla="*/ 0 h 111308"/>
                <a:gd name="connsiteX4" fmla="*/ 48393 w 47703"/>
                <a:gd name="connsiteY4" fmla="*/ 113375 h 111308"/>
                <a:gd name="connsiteX5" fmla="*/ 10654 w 47703"/>
                <a:gd name="connsiteY5" fmla="*/ 102774 h 111308"/>
                <a:gd name="connsiteX6" fmla="*/ 37845 w 47703"/>
                <a:gd name="connsiteY6" fmla="*/ 102774 h 111308"/>
                <a:gd name="connsiteX7" fmla="*/ 37845 w 47703"/>
                <a:gd name="connsiteY7" fmla="*/ 10601 h 111308"/>
                <a:gd name="connsiteX8" fmla="*/ 10654 w 47703"/>
                <a:gd name="connsiteY8" fmla="*/ 10601 h 111308"/>
                <a:gd name="connsiteX9" fmla="*/ 10654 w 47703"/>
                <a:gd name="connsiteY9" fmla="*/ 10277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111308">
                  <a:moveTo>
                    <a:pt x="48393" y="113375"/>
                  </a:moveTo>
                  <a:lnTo>
                    <a:pt x="0" y="113375"/>
                  </a:lnTo>
                  <a:lnTo>
                    <a:pt x="0" y="0"/>
                  </a:lnTo>
                  <a:lnTo>
                    <a:pt x="48393" y="0"/>
                  </a:lnTo>
                  <a:lnTo>
                    <a:pt x="48393" y="113375"/>
                  </a:lnTo>
                  <a:close/>
                  <a:moveTo>
                    <a:pt x="10654" y="102774"/>
                  </a:moveTo>
                  <a:lnTo>
                    <a:pt x="37845" y="102774"/>
                  </a:lnTo>
                  <a:lnTo>
                    <a:pt x="37845" y="10601"/>
                  </a:lnTo>
                  <a:lnTo>
                    <a:pt x="10654" y="10601"/>
                  </a:lnTo>
                  <a:lnTo>
                    <a:pt x="10654" y="10277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E8507A6-39DC-4BAB-BB3F-2C955622FBA3}"/>
                </a:ext>
              </a:extLst>
            </p:cNvPr>
            <p:cNvSpPr/>
            <p:nvPr/>
          </p:nvSpPr>
          <p:spPr>
            <a:xfrm>
              <a:off x="3569201" y="1691591"/>
              <a:ext cx="47703" cy="111308"/>
            </a:xfrm>
            <a:custGeom>
              <a:avLst/>
              <a:gdLst>
                <a:gd name="connsiteX0" fmla="*/ 48393 w 47703"/>
                <a:gd name="connsiteY0" fmla="*/ 113375 h 111308"/>
                <a:gd name="connsiteX1" fmla="*/ 0 w 47703"/>
                <a:gd name="connsiteY1" fmla="*/ 113375 h 111308"/>
                <a:gd name="connsiteX2" fmla="*/ 0 w 47703"/>
                <a:gd name="connsiteY2" fmla="*/ 0 h 111308"/>
                <a:gd name="connsiteX3" fmla="*/ 48393 w 47703"/>
                <a:gd name="connsiteY3" fmla="*/ 0 h 111308"/>
                <a:gd name="connsiteX4" fmla="*/ 48393 w 47703"/>
                <a:gd name="connsiteY4" fmla="*/ 113375 h 111308"/>
                <a:gd name="connsiteX5" fmla="*/ 10601 w 47703"/>
                <a:gd name="connsiteY5" fmla="*/ 102774 h 111308"/>
                <a:gd name="connsiteX6" fmla="*/ 37792 w 47703"/>
                <a:gd name="connsiteY6" fmla="*/ 102774 h 111308"/>
                <a:gd name="connsiteX7" fmla="*/ 37792 w 47703"/>
                <a:gd name="connsiteY7" fmla="*/ 10601 h 111308"/>
                <a:gd name="connsiteX8" fmla="*/ 10601 w 47703"/>
                <a:gd name="connsiteY8" fmla="*/ 10601 h 111308"/>
                <a:gd name="connsiteX9" fmla="*/ 10601 w 47703"/>
                <a:gd name="connsiteY9" fmla="*/ 10277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111308">
                  <a:moveTo>
                    <a:pt x="48393" y="113375"/>
                  </a:moveTo>
                  <a:lnTo>
                    <a:pt x="0" y="113375"/>
                  </a:lnTo>
                  <a:lnTo>
                    <a:pt x="0" y="0"/>
                  </a:lnTo>
                  <a:lnTo>
                    <a:pt x="48393" y="0"/>
                  </a:lnTo>
                  <a:lnTo>
                    <a:pt x="48393" y="113375"/>
                  </a:lnTo>
                  <a:close/>
                  <a:moveTo>
                    <a:pt x="10601" y="102774"/>
                  </a:moveTo>
                  <a:lnTo>
                    <a:pt x="37792" y="102774"/>
                  </a:lnTo>
                  <a:lnTo>
                    <a:pt x="37792" y="10601"/>
                  </a:lnTo>
                  <a:lnTo>
                    <a:pt x="10601" y="10601"/>
                  </a:lnTo>
                  <a:lnTo>
                    <a:pt x="10601" y="10277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D338652-D54D-4F08-9D1C-BC3F755617E0}"/>
                </a:ext>
              </a:extLst>
            </p:cNvPr>
            <p:cNvSpPr/>
            <p:nvPr/>
          </p:nvSpPr>
          <p:spPr>
            <a:xfrm>
              <a:off x="3606939" y="1717033"/>
              <a:ext cx="26502" cy="58304"/>
            </a:xfrm>
            <a:custGeom>
              <a:avLst/>
              <a:gdLst>
                <a:gd name="connsiteX0" fmla="*/ 29470 w 26501"/>
                <a:gd name="connsiteY0" fmla="*/ 62439 h 58304"/>
                <a:gd name="connsiteX1" fmla="*/ 5300 w 26501"/>
                <a:gd name="connsiteY1" fmla="*/ 62439 h 58304"/>
                <a:gd name="connsiteX2" fmla="*/ 0 w 26501"/>
                <a:gd name="connsiteY2" fmla="*/ 57138 h 58304"/>
                <a:gd name="connsiteX3" fmla="*/ 5300 w 26501"/>
                <a:gd name="connsiteY3" fmla="*/ 51838 h 58304"/>
                <a:gd name="connsiteX4" fmla="*/ 18869 w 26501"/>
                <a:gd name="connsiteY4" fmla="*/ 51838 h 58304"/>
                <a:gd name="connsiteX5" fmla="*/ 18869 w 26501"/>
                <a:gd name="connsiteY5" fmla="*/ 10601 h 58304"/>
                <a:gd name="connsiteX6" fmla="*/ 5300 w 26501"/>
                <a:gd name="connsiteY6" fmla="*/ 10601 h 58304"/>
                <a:gd name="connsiteX7" fmla="*/ 0 w 26501"/>
                <a:gd name="connsiteY7" fmla="*/ 5300 h 58304"/>
                <a:gd name="connsiteX8" fmla="*/ 5300 w 26501"/>
                <a:gd name="connsiteY8" fmla="*/ 0 h 58304"/>
                <a:gd name="connsiteX9" fmla="*/ 29470 w 26501"/>
                <a:gd name="connsiteY9" fmla="*/ 0 h 58304"/>
                <a:gd name="connsiteX10" fmla="*/ 29470 w 26501"/>
                <a:gd name="connsiteY10" fmla="*/ 6243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" h="58304">
                  <a:moveTo>
                    <a:pt x="29470" y="62439"/>
                  </a:moveTo>
                  <a:lnTo>
                    <a:pt x="5300" y="62439"/>
                  </a:lnTo>
                  <a:cubicBezTo>
                    <a:pt x="2385" y="62439"/>
                    <a:pt x="0" y="60053"/>
                    <a:pt x="0" y="57138"/>
                  </a:cubicBezTo>
                  <a:cubicBezTo>
                    <a:pt x="0" y="54223"/>
                    <a:pt x="2385" y="51838"/>
                    <a:pt x="5300" y="51838"/>
                  </a:cubicBezTo>
                  <a:lnTo>
                    <a:pt x="18869" y="51838"/>
                  </a:lnTo>
                  <a:lnTo>
                    <a:pt x="18869" y="10601"/>
                  </a:ln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9470" y="0"/>
                  </a:lnTo>
                  <a:lnTo>
                    <a:pt x="29470" y="6243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185C2D3B-2D56-463C-BD70-8FBE61DEB8C3}"/>
                </a:ext>
              </a:extLst>
            </p:cNvPr>
            <p:cNvSpPr/>
            <p:nvPr/>
          </p:nvSpPr>
          <p:spPr>
            <a:xfrm>
              <a:off x="3249852" y="1717033"/>
              <a:ext cx="26502" cy="58304"/>
            </a:xfrm>
            <a:custGeom>
              <a:avLst/>
              <a:gdLst>
                <a:gd name="connsiteX0" fmla="*/ 24170 w 26501"/>
                <a:gd name="connsiteY0" fmla="*/ 62386 h 58304"/>
                <a:gd name="connsiteX1" fmla="*/ 0 w 26501"/>
                <a:gd name="connsiteY1" fmla="*/ 62386 h 58304"/>
                <a:gd name="connsiteX2" fmla="*/ 0 w 26501"/>
                <a:gd name="connsiteY2" fmla="*/ 0 h 58304"/>
                <a:gd name="connsiteX3" fmla="*/ 24170 w 26501"/>
                <a:gd name="connsiteY3" fmla="*/ 0 h 58304"/>
                <a:gd name="connsiteX4" fmla="*/ 29470 w 26501"/>
                <a:gd name="connsiteY4" fmla="*/ 5300 h 58304"/>
                <a:gd name="connsiteX5" fmla="*/ 24170 w 26501"/>
                <a:gd name="connsiteY5" fmla="*/ 10601 h 58304"/>
                <a:gd name="connsiteX6" fmla="*/ 10601 w 26501"/>
                <a:gd name="connsiteY6" fmla="*/ 10601 h 58304"/>
                <a:gd name="connsiteX7" fmla="*/ 10601 w 26501"/>
                <a:gd name="connsiteY7" fmla="*/ 51785 h 58304"/>
                <a:gd name="connsiteX8" fmla="*/ 24170 w 26501"/>
                <a:gd name="connsiteY8" fmla="*/ 51785 h 58304"/>
                <a:gd name="connsiteX9" fmla="*/ 29470 w 26501"/>
                <a:gd name="connsiteY9" fmla="*/ 57085 h 58304"/>
                <a:gd name="connsiteX10" fmla="*/ 24170 w 26501"/>
                <a:gd name="connsiteY10" fmla="*/ 62386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" h="58304">
                  <a:moveTo>
                    <a:pt x="24170" y="62386"/>
                  </a:moveTo>
                  <a:lnTo>
                    <a:pt x="0" y="62386"/>
                  </a:lnTo>
                  <a:lnTo>
                    <a:pt x="0" y="0"/>
                  </a:lnTo>
                  <a:lnTo>
                    <a:pt x="24170" y="0"/>
                  </a:lnTo>
                  <a:cubicBezTo>
                    <a:pt x="27085" y="0"/>
                    <a:pt x="29470" y="2385"/>
                    <a:pt x="29470" y="5300"/>
                  </a:cubicBezTo>
                  <a:cubicBezTo>
                    <a:pt x="29470" y="8216"/>
                    <a:pt x="27085" y="10601"/>
                    <a:pt x="24170" y="10601"/>
                  </a:cubicBezTo>
                  <a:lnTo>
                    <a:pt x="10601" y="10601"/>
                  </a:lnTo>
                  <a:lnTo>
                    <a:pt x="10601" y="51785"/>
                  </a:lnTo>
                  <a:lnTo>
                    <a:pt x="24170" y="51785"/>
                  </a:lnTo>
                  <a:cubicBezTo>
                    <a:pt x="27085" y="51785"/>
                    <a:pt x="29470" y="54170"/>
                    <a:pt x="29470" y="57085"/>
                  </a:cubicBezTo>
                  <a:cubicBezTo>
                    <a:pt x="29470" y="60000"/>
                    <a:pt x="27085" y="62386"/>
                    <a:pt x="24170" y="6238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08F414C-6F6F-4A03-B193-D2D2FCEC9859}"/>
                </a:ext>
              </a:extLst>
            </p:cNvPr>
            <p:cNvSpPr/>
            <p:nvPr/>
          </p:nvSpPr>
          <p:spPr>
            <a:xfrm>
              <a:off x="3296748" y="1602955"/>
              <a:ext cx="26502" cy="26502"/>
            </a:xfrm>
            <a:custGeom>
              <a:avLst/>
              <a:gdLst>
                <a:gd name="connsiteX0" fmla="*/ 22911 w 26501"/>
                <a:gd name="connsiteY0" fmla="*/ 28158 h 26501"/>
                <a:gd name="connsiteX1" fmla="*/ 19148 w 26501"/>
                <a:gd name="connsiteY1" fmla="*/ 26621 h 26501"/>
                <a:gd name="connsiteX2" fmla="*/ 1550 w 26501"/>
                <a:gd name="connsiteY2" fmla="*/ 9024 h 26501"/>
                <a:gd name="connsiteX3" fmla="*/ 1550 w 26501"/>
                <a:gd name="connsiteY3" fmla="*/ 1550 h 26501"/>
                <a:gd name="connsiteX4" fmla="*/ 9024 w 26501"/>
                <a:gd name="connsiteY4" fmla="*/ 1550 h 26501"/>
                <a:gd name="connsiteX5" fmla="*/ 26621 w 26501"/>
                <a:gd name="connsiteY5" fmla="*/ 19148 h 26501"/>
                <a:gd name="connsiteX6" fmla="*/ 26621 w 26501"/>
                <a:gd name="connsiteY6" fmla="*/ 26621 h 26501"/>
                <a:gd name="connsiteX7" fmla="*/ 22911 w 26501"/>
                <a:gd name="connsiteY7" fmla="*/ 2815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22911" y="28158"/>
                  </a:moveTo>
                  <a:cubicBezTo>
                    <a:pt x="21533" y="28158"/>
                    <a:pt x="20208" y="27628"/>
                    <a:pt x="19148" y="26621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6621" y="19148"/>
                  </a:lnTo>
                  <a:cubicBezTo>
                    <a:pt x="28688" y="21215"/>
                    <a:pt x="28688" y="24554"/>
                    <a:pt x="26621" y="26621"/>
                  </a:cubicBezTo>
                  <a:cubicBezTo>
                    <a:pt x="25614" y="27681"/>
                    <a:pt x="24289" y="28158"/>
                    <a:pt x="22911" y="2815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B69EEF3A-340A-4802-B0CF-E3E54C5DE104}"/>
                </a:ext>
              </a:extLst>
            </p:cNvPr>
            <p:cNvSpPr/>
            <p:nvPr/>
          </p:nvSpPr>
          <p:spPr>
            <a:xfrm>
              <a:off x="3562509" y="1601789"/>
              <a:ext cx="26502" cy="26502"/>
            </a:xfrm>
            <a:custGeom>
              <a:avLst/>
              <a:gdLst>
                <a:gd name="connsiteX0" fmla="*/ 5314 w 26501"/>
                <a:gd name="connsiteY0" fmla="*/ 28158 h 26501"/>
                <a:gd name="connsiteX1" fmla="*/ 1550 w 26501"/>
                <a:gd name="connsiteY1" fmla="*/ 26621 h 26501"/>
                <a:gd name="connsiteX2" fmla="*/ 1550 w 26501"/>
                <a:gd name="connsiteY2" fmla="*/ 19148 h 26501"/>
                <a:gd name="connsiteX3" fmla="*/ 19148 w 26501"/>
                <a:gd name="connsiteY3" fmla="*/ 1550 h 26501"/>
                <a:gd name="connsiteX4" fmla="*/ 26621 w 26501"/>
                <a:gd name="connsiteY4" fmla="*/ 1550 h 26501"/>
                <a:gd name="connsiteX5" fmla="*/ 26621 w 26501"/>
                <a:gd name="connsiteY5" fmla="*/ 9024 h 26501"/>
                <a:gd name="connsiteX6" fmla="*/ 9024 w 26501"/>
                <a:gd name="connsiteY6" fmla="*/ 26621 h 26501"/>
                <a:gd name="connsiteX7" fmla="*/ 5314 w 26501"/>
                <a:gd name="connsiteY7" fmla="*/ 2815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4" y="28158"/>
                  </a:moveTo>
                  <a:cubicBezTo>
                    <a:pt x="3936" y="28158"/>
                    <a:pt x="2610" y="27628"/>
                    <a:pt x="1550" y="26621"/>
                  </a:cubicBezTo>
                  <a:cubicBezTo>
                    <a:pt x="-517" y="24554"/>
                    <a:pt x="-517" y="21215"/>
                    <a:pt x="1550" y="19148"/>
                  </a:cubicBezTo>
                  <a:lnTo>
                    <a:pt x="19148" y="1550"/>
                  </a:lnTo>
                  <a:cubicBezTo>
                    <a:pt x="21215" y="-517"/>
                    <a:pt x="24554" y="-517"/>
                    <a:pt x="26621" y="1550"/>
                  </a:cubicBezTo>
                  <a:cubicBezTo>
                    <a:pt x="28688" y="3618"/>
                    <a:pt x="28688" y="6957"/>
                    <a:pt x="26621" y="9024"/>
                  </a:cubicBezTo>
                  <a:lnTo>
                    <a:pt x="9024" y="26621"/>
                  </a:lnTo>
                  <a:cubicBezTo>
                    <a:pt x="8070" y="27628"/>
                    <a:pt x="6692" y="28158"/>
                    <a:pt x="5314" y="2815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148B0D45-E43C-4E0D-BF18-9ACAE847782A}"/>
                </a:ext>
              </a:extLst>
            </p:cNvPr>
            <p:cNvSpPr/>
            <p:nvPr/>
          </p:nvSpPr>
          <p:spPr>
            <a:xfrm>
              <a:off x="3350507" y="1729701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A34520B-5AF8-4A65-BE2B-01E831236344}"/>
                </a:ext>
              </a:extLst>
            </p:cNvPr>
            <p:cNvSpPr/>
            <p:nvPr/>
          </p:nvSpPr>
          <p:spPr>
            <a:xfrm>
              <a:off x="3350507" y="1754189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AEE6C7E9-414F-4490-A3B0-8397C6A7222E}"/>
                </a:ext>
              </a:extLst>
            </p:cNvPr>
            <p:cNvSpPr/>
            <p:nvPr/>
          </p:nvSpPr>
          <p:spPr>
            <a:xfrm>
              <a:off x="3350507" y="1778623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E138942-14BB-4B91-923F-C03439C1512C}"/>
                </a:ext>
              </a:extLst>
            </p:cNvPr>
            <p:cNvSpPr/>
            <p:nvPr/>
          </p:nvSpPr>
          <p:spPr>
            <a:xfrm>
              <a:off x="3350507" y="1803111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AD3FD9DC-E288-4DE8-9EA7-9F01F4E89F71}"/>
                </a:ext>
              </a:extLst>
            </p:cNvPr>
            <p:cNvSpPr/>
            <p:nvPr/>
          </p:nvSpPr>
          <p:spPr>
            <a:xfrm>
              <a:off x="3350507" y="1827599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A226F82-1AEA-477D-A066-AF94AE0B3D73}"/>
                </a:ext>
              </a:extLst>
            </p:cNvPr>
            <p:cNvSpPr/>
            <p:nvPr/>
          </p:nvSpPr>
          <p:spPr>
            <a:xfrm>
              <a:off x="3403405" y="1778623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C9391692-A4E3-4219-BA59-3882CA33AD6B}"/>
                </a:ext>
              </a:extLst>
            </p:cNvPr>
            <p:cNvSpPr/>
            <p:nvPr/>
          </p:nvSpPr>
          <p:spPr>
            <a:xfrm>
              <a:off x="3403405" y="1803111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0531794B-DB1C-4EAE-A0B9-4FBD10CB55AA}"/>
                </a:ext>
              </a:extLst>
            </p:cNvPr>
            <p:cNvSpPr/>
            <p:nvPr/>
          </p:nvSpPr>
          <p:spPr>
            <a:xfrm>
              <a:off x="3403405" y="1827599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B6B5BC0-C994-4301-9528-61C07EE16BD3}"/>
                </a:ext>
              </a:extLst>
            </p:cNvPr>
            <p:cNvSpPr/>
            <p:nvPr/>
          </p:nvSpPr>
          <p:spPr>
            <a:xfrm>
              <a:off x="3456249" y="1754189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3B31D38-D17B-45F9-8962-94263FE4B672}"/>
                </a:ext>
              </a:extLst>
            </p:cNvPr>
            <p:cNvSpPr/>
            <p:nvPr/>
          </p:nvSpPr>
          <p:spPr>
            <a:xfrm>
              <a:off x="3456249" y="1778623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7E4D936-C882-4B5C-B557-C1C5EB7D2E3F}"/>
                </a:ext>
              </a:extLst>
            </p:cNvPr>
            <p:cNvSpPr/>
            <p:nvPr/>
          </p:nvSpPr>
          <p:spPr>
            <a:xfrm>
              <a:off x="3456249" y="1803111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91CC6C29-C722-40E3-8211-04AE971FD80A}"/>
                </a:ext>
              </a:extLst>
            </p:cNvPr>
            <p:cNvSpPr/>
            <p:nvPr/>
          </p:nvSpPr>
          <p:spPr>
            <a:xfrm>
              <a:off x="3456249" y="1827599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129AE0C-070E-4A20-BB9D-E9A67DCEE2AD}"/>
                </a:ext>
              </a:extLst>
            </p:cNvPr>
            <p:cNvSpPr/>
            <p:nvPr/>
          </p:nvSpPr>
          <p:spPr>
            <a:xfrm>
              <a:off x="3509147" y="1803111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5FB41E4-4DA6-4813-9328-61D34222F0BE}"/>
                </a:ext>
              </a:extLst>
            </p:cNvPr>
            <p:cNvSpPr/>
            <p:nvPr/>
          </p:nvSpPr>
          <p:spPr>
            <a:xfrm>
              <a:off x="3509147" y="1827599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4" name="Group 753">
            <a:extLst>
              <a:ext uri="{FF2B5EF4-FFF2-40B4-BE49-F238E27FC236}">
                <a16:creationId xmlns:a16="http://schemas.microsoft.com/office/drawing/2014/main" id="{8DA3A972-9143-4407-8A7E-BDFCA13EED8E}"/>
              </a:ext>
            </a:extLst>
          </p:cNvPr>
          <p:cNvGrpSpPr/>
          <p:nvPr/>
        </p:nvGrpSpPr>
        <p:grpSpPr>
          <a:xfrm>
            <a:off x="4272781" y="1479779"/>
            <a:ext cx="435420" cy="464914"/>
            <a:chOff x="4310566" y="1520123"/>
            <a:chExt cx="359851" cy="384226"/>
          </a:xfrm>
          <a:solidFill>
            <a:srgbClr val="FFFFFF"/>
          </a:solidFill>
        </p:grpSpPr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962181B4-29B0-49F0-87D1-9AF81788B2C6}"/>
                </a:ext>
              </a:extLst>
            </p:cNvPr>
            <p:cNvSpPr/>
            <p:nvPr/>
          </p:nvSpPr>
          <p:spPr>
            <a:xfrm>
              <a:off x="4369794" y="1591626"/>
              <a:ext cx="275620" cy="312723"/>
            </a:xfrm>
            <a:custGeom>
              <a:avLst/>
              <a:gdLst>
                <a:gd name="connsiteX0" fmla="*/ 226251 w 275620"/>
                <a:gd name="connsiteY0" fmla="*/ 313889 h 312722"/>
                <a:gd name="connsiteX1" fmla="*/ 50808 w 275620"/>
                <a:gd name="connsiteY1" fmla="*/ 313889 h 312722"/>
                <a:gd name="connsiteX2" fmla="*/ 12592 w 275620"/>
                <a:gd name="connsiteY2" fmla="*/ 296557 h 312722"/>
                <a:gd name="connsiteX3" fmla="*/ 454 w 275620"/>
                <a:gd name="connsiteY3" fmla="*/ 256433 h 312722"/>
                <a:gd name="connsiteX4" fmla="*/ 34324 w 275620"/>
                <a:gd name="connsiteY4" fmla="*/ 0 h 312722"/>
                <a:gd name="connsiteX5" fmla="*/ 238124 w 275620"/>
                <a:gd name="connsiteY5" fmla="*/ 0 h 312722"/>
                <a:gd name="connsiteX6" fmla="*/ 243424 w 275620"/>
                <a:gd name="connsiteY6" fmla="*/ 5300 h 312722"/>
                <a:gd name="connsiteX7" fmla="*/ 238124 w 275620"/>
                <a:gd name="connsiteY7" fmla="*/ 10601 h 312722"/>
                <a:gd name="connsiteX8" fmla="*/ 43652 w 275620"/>
                <a:gd name="connsiteY8" fmla="*/ 10601 h 312722"/>
                <a:gd name="connsiteX9" fmla="*/ 11002 w 275620"/>
                <a:gd name="connsiteY9" fmla="*/ 257811 h 312722"/>
                <a:gd name="connsiteX10" fmla="*/ 20649 w 275620"/>
                <a:gd name="connsiteY10" fmla="*/ 289560 h 312722"/>
                <a:gd name="connsiteX11" fmla="*/ 50861 w 275620"/>
                <a:gd name="connsiteY11" fmla="*/ 303235 h 312722"/>
                <a:gd name="connsiteX12" fmla="*/ 226304 w 275620"/>
                <a:gd name="connsiteY12" fmla="*/ 303235 h 312722"/>
                <a:gd name="connsiteX13" fmla="*/ 256516 w 275620"/>
                <a:gd name="connsiteY13" fmla="*/ 289560 h 312722"/>
                <a:gd name="connsiteX14" fmla="*/ 266163 w 275620"/>
                <a:gd name="connsiteY14" fmla="*/ 257811 h 312722"/>
                <a:gd name="connsiteX15" fmla="*/ 245438 w 275620"/>
                <a:gd name="connsiteY15" fmla="*/ 100601 h 312722"/>
                <a:gd name="connsiteX16" fmla="*/ 249996 w 275620"/>
                <a:gd name="connsiteY16" fmla="*/ 94665 h 312722"/>
                <a:gd name="connsiteX17" fmla="*/ 255933 w 275620"/>
                <a:gd name="connsiteY17" fmla="*/ 99223 h 312722"/>
                <a:gd name="connsiteX18" fmla="*/ 276658 w 275620"/>
                <a:gd name="connsiteY18" fmla="*/ 256433 h 312722"/>
                <a:gd name="connsiteX19" fmla="*/ 264519 w 275620"/>
                <a:gd name="connsiteY19" fmla="*/ 296557 h 312722"/>
                <a:gd name="connsiteX20" fmla="*/ 226251 w 275620"/>
                <a:gd name="connsiteY20" fmla="*/ 313889 h 3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5620" h="312722">
                  <a:moveTo>
                    <a:pt x="226251" y="313889"/>
                  </a:moveTo>
                  <a:lnTo>
                    <a:pt x="50808" y="313889"/>
                  </a:lnTo>
                  <a:cubicBezTo>
                    <a:pt x="36179" y="313889"/>
                    <a:pt x="22239" y="307581"/>
                    <a:pt x="12592" y="296557"/>
                  </a:cubicBezTo>
                  <a:cubicBezTo>
                    <a:pt x="2946" y="285532"/>
                    <a:pt x="-1507" y="270903"/>
                    <a:pt x="454" y="256433"/>
                  </a:cubicBezTo>
                  <a:lnTo>
                    <a:pt x="34324" y="0"/>
                  </a:lnTo>
                  <a:lnTo>
                    <a:pt x="238124" y="0"/>
                  </a:lnTo>
                  <a:cubicBezTo>
                    <a:pt x="241039" y="0"/>
                    <a:pt x="243424" y="2385"/>
                    <a:pt x="243424" y="5300"/>
                  </a:cubicBezTo>
                  <a:cubicBezTo>
                    <a:pt x="243424" y="8216"/>
                    <a:pt x="241039" y="10601"/>
                    <a:pt x="238124" y="10601"/>
                  </a:cubicBezTo>
                  <a:lnTo>
                    <a:pt x="43652" y="10601"/>
                  </a:lnTo>
                  <a:lnTo>
                    <a:pt x="11002" y="257811"/>
                  </a:lnTo>
                  <a:cubicBezTo>
                    <a:pt x="9465" y="269313"/>
                    <a:pt x="13016" y="280867"/>
                    <a:pt x="20649" y="289560"/>
                  </a:cubicBezTo>
                  <a:cubicBezTo>
                    <a:pt x="28281" y="298253"/>
                    <a:pt x="39306" y="303235"/>
                    <a:pt x="50861" y="303235"/>
                  </a:cubicBezTo>
                  <a:lnTo>
                    <a:pt x="226304" y="303235"/>
                  </a:lnTo>
                  <a:cubicBezTo>
                    <a:pt x="237859" y="303235"/>
                    <a:pt x="248884" y="298253"/>
                    <a:pt x="256516" y="289560"/>
                  </a:cubicBezTo>
                  <a:cubicBezTo>
                    <a:pt x="264148" y="280867"/>
                    <a:pt x="267647" y="269260"/>
                    <a:pt x="266163" y="257811"/>
                  </a:cubicBezTo>
                  <a:lnTo>
                    <a:pt x="245438" y="100601"/>
                  </a:lnTo>
                  <a:cubicBezTo>
                    <a:pt x="245067" y="97686"/>
                    <a:pt x="247081" y="95036"/>
                    <a:pt x="249996" y="94665"/>
                  </a:cubicBezTo>
                  <a:cubicBezTo>
                    <a:pt x="252912" y="94294"/>
                    <a:pt x="255562" y="96308"/>
                    <a:pt x="255933" y="99223"/>
                  </a:cubicBezTo>
                  <a:lnTo>
                    <a:pt x="276658" y="256433"/>
                  </a:lnTo>
                  <a:cubicBezTo>
                    <a:pt x="278566" y="270956"/>
                    <a:pt x="274113" y="285585"/>
                    <a:pt x="264519" y="296557"/>
                  </a:cubicBezTo>
                  <a:cubicBezTo>
                    <a:pt x="254926" y="307528"/>
                    <a:pt x="240880" y="313889"/>
                    <a:pt x="226251" y="31388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F5D856-FCB3-42A8-894D-B1A53C7E6B1E}"/>
                </a:ext>
              </a:extLst>
            </p:cNvPr>
            <p:cNvSpPr/>
            <p:nvPr/>
          </p:nvSpPr>
          <p:spPr>
            <a:xfrm>
              <a:off x="4596212" y="1591679"/>
              <a:ext cx="74205" cy="137810"/>
            </a:xfrm>
            <a:custGeom>
              <a:avLst/>
              <a:gdLst>
                <a:gd name="connsiteX0" fmla="*/ 5291 w 74205"/>
                <a:gd name="connsiteY0" fmla="*/ 138552 h 137810"/>
                <a:gd name="connsiteX1" fmla="*/ 2694 w 74205"/>
                <a:gd name="connsiteY1" fmla="*/ 137863 h 137810"/>
                <a:gd name="connsiteX2" fmla="*/ 680 w 74205"/>
                <a:gd name="connsiteY2" fmla="*/ 130655 h 137810"/>
                <a:gd name="connsiteX3" fmla="*/ 65292 w 74205"/>
                <a:gd name="connsiteY3" fmla="*/ 17014 h 137810"/>
                <a:gd name="connsiteX4" fmla="*/ 65292 w 74205"/>
                <a:gd name="connsiteY4" fmla="*/ 12721 h 137810"/>
                <a:gd name="connsiteX5" fmla="*/ 61581 w 74205"/>
                <a:gd name="connsiteY5" fmla="*/ 10601 h 137810"/>
                <a:gd name="connsiteX6" fmla="*/ 11758 w 74205"/>
                <a:gd name="connsiteY6" fmla="*/ 10601 h 137810"/>
                <a:gd name="connsiteX7" fmla="*/ 6457 w 74205"/>
                <a:gd name="connsiteY7" fmla="*/ 5300 h 137810"/>
                <a:gd name="connsiteX8" fmla="*/ 11758 w 74205"/>
                <a:gd name="connsiteY8" fmla="*/ 0 h 137810"/>
                <a:gd name="connsiteX9" fmla="*/ 61581 w 74205"/>
                <a:gd name="connsiteY9" fmla="*/ 0 h 137810"/>
                <a:gd name="connsiteX10" fmla="*/ 74462 w 74205"/>
                <a:gd name="connsiteY10" fmla="*/ 7421 h 137810"/>
                <a:gd name="connsiteX11" fmla="*/ 74514 w 74205"/>
                <a:gd name="connsiteY11" fmla="*/ 22262 h 137810"/>
                <a:gd name="connsiteX12" fmla="*/ 9903 w 74205"/>
                <a:gd name="connsiteY12" fmla="*/ 135902 h 137810"/>
                <a:gd name="connsiteX13" fmla="*/ 5291 w 74205"/>
                <a:gd name="connsiteY13" fmla="*/ 138552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205" h="137810">
                  <a:moveTo>
                    <a:pt x="5291" y="138552"/>
                  </a:moveTo>
                  <a:cubicBezTo>
                    <a:pt x="4390" y="138552"/>
                    <a:pt x="3489" y="138340"/>
                    <a:pt x="2694" y="137863"/>
                  </a:cubicBezTo>
                  <a:cubicBezTo>
                    <a:pt x="150" y="136432"/>
                    <a:pt x="-751" y="133199"/>
                    <a:pt x="680" y="130655"/>
                  </a:cubicBezTo>
                  <a:lnTo>
                    <a:pt x="65292" y="17014"/>
                  </a:lnTo>
                  <a:cubicBezTo>
                    <a:pt x="66405" y="15053"/>
                    <a:pt x="65663" y="13357"/>
                    <a:pt x="65292" y="12721"/>
                  </a:cubicBezTo>
                  <a:cubicBezTo>
                    <a:pt x="64921" y="12085"/>
                    <a:pt x="63808" y="10601"/>
                    <a:pt x="61581" y="10601"/>
                  </a:cubicBezTo>
                  <a:lnTo>
                    <a:pt x="11758" y="10601"/>
                  </a:lnTo>
                  <a:cubicBezTo>
                    <a:pt x="8843" y="10601"/>
                    <a:pt x="6457" y="8216"/>
                    <a:pt x="6457" y="5300"/>
                  </a:cubicBezTo>
                  <a:cubicBezTo>
                    <a:pt x="6457" y="2385"/>
                    <a:pt x="8843" y="0"/>
                    <a:pt x="11758" y="0"/>
                  </a:cubicBezTo>
                  <a:lnTo>
                    <a:pt x="61581" y="0"/>
                  </a:lnTo>
                  <a:cubicBezTo>
                    <a:pt x="66935" y="0"/>
                    <a:pt x="71758" y="2756"/>
                    <a:pt x="74462" y="7421"/>
                  </a:cubicBezTo>
                  <a:cubicBezTo>
                    <a:pt x="77164" y="12085"/>
                    <a:pt x="77164" y="17597"/>
                    <a:pt x="74514" y="22262"/>
                  </a:cubicBezTo>
                  <a:lnTo>
                    <a:pt x="9903" y="135902"/>
                  </a:lnTo>
                  <a:cubicBezTo>
                    <a:pt x="8895" y="137545"/>
                    <a:pt x="7093" y="138552"/>
                    <a:pt x="5291" y="13855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69C995F9-74E2-422D-A45E-CAA3C1BA7166}"/>
                </a:ext>
              </a:extLst>
            </p:cNvPr>
            <p:cNvSpPr/>
            <p:nvPr/>
          </p:nvSpPr>
          <p:spPr>
            <a:xfrm>
              <a:off x="4403481" y="1520123"/>
              <a:ext cx="217316" cy="79506"/>
            </a:xfrm>
            <a:custGeom>
              <a:avLst/>
              <a:gdLst>
                <a:gd name="connsiteX0" fmla="*/ 5300 w 217315"/>
                <a:gd name="connsiteY0" fmla="*/ 82103 h 79505"/>
                <a:gd name="connsiteX1" fmla="*/ 0 w 217315"/>
                <a:gd name="connsiteY1" fmla="*/ 76803 h 79505"/>
                <a:gd name="connsiteX2" fmla="*/ 0 w 217315"/>
                <a:gd name="connsiteY2" fmla="*/ 66308 h 79505"/>
                <a:gd name="connsiteX3" fmla="*/ 66361 w 217315"/>
                <a:gd name="connsiteY3" fmla="*/ 0 h 79505"/>
                <a:gd name="connsiteX4" fmla="*/ 155513 w 217315"/>
                <a:gd name="connsiteY4" fmla="*/ 0 h 79505"/>
                <a:gd name="connsiteX5" fmla="*/ 221821 w 217315"/>
                <a:gd name="connsiteY5" fmla="*/ 66308 h 79505"/>
                <a:gd name="connsiteX6" fmla="*/ 221821 w 217315"/>
                <a:gd name="connsiteY6" fmla="*/ 76803 h 79505"/>
                <a:gd name="connsiteX7" fmla="*/ 216521 w 217315"/>
                <a:gd name="connsiteY7" fmla="*/ 82103 h 79505"/>
                <a:gd name="connsiteX8" fmla="*/ 211221 w 217315"/>
                <a:gd name="connsiteY8" fmla="*/ 76803 h 79505"/>
                <a:gd name="connsiteX9" fmla="*/ 211221 w 217315"/>
                <a:gd name="connsiteY9" fmla="*/ 66308 h 79505"/>
                <a:gd name="connsiteX10" fmla="*/ 155513 w 217315"/>
                <a:gd name="connsiteY10" fmla="*/ 10601 h 79505"/>
                <a:gd name="connsiteX11" fmla="*/ 66361 w 217315"/>
                <a:gd name="connsiteY11" fmla="*/ 10601 h 79505"/>
                <a:gd name="connsiteX12" fmla="*/ 10601 w 217315"/>
                <a:gd name="connsiteY12" fmla="*/ 66308 h 79505"/>
                <a:gd name="connsiteX13" fmla="*/ 10601 w 217315"/>
                <a:gd name="connsiteY13" fmla="*/ 76803 h 79505"/>
                <a:gd name="connsiteX14" fmla="*/ 5300 w 217315"/>
                <a:gd name="connsiteY14" fmla="*/ 82103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7315" h="79505">
                  <a:moveTo>
                    <a:pt x="5300" y="82103"/>
                  </a:moveTo>
                  <a:cubicBezTo>
                    <a:pt x="2385" y="82103"/>
                    <a:pt x="0" y="79718"/>
                    <a:pt x="0" y="76803"/>
                  </a:cubicBezTo>
                  <a:lnTo>
                    <a:pt x="0" y="66308"/>
                  </a:lnTo>
                  <a:cubicBezTo>
                    <a:pt x="0" y="29735"/>
                    <a:pt x="29735" y="0"/>
                    <a:pt x="66361" y="0"/>
                  </a:cubicBezTo>
                  <a:lnTo>
                    <a:pt x="155513" y="0"/>
                  </a:lnTo>
                  <a:cubicBezTo>
                    <a:pt x="192086" y="0"/>
                    <a:pt x="221821" y="29735"/>
                    <a:pt x="221821" y="66308"/>
                  </a:cubicBezTo>
                  <a:lnTo>
                    <a:pt x="221821" y="76803"/>
                  </a:lnTo>
                  <a:cubicBezTo>
                    <a:pt x="221821" y="79718"/>
                    <a:pt x="219436" y="82103"/>
                    <a:pt x="216521" y="82103"/>
                  </a:cubicBezTo>
                  <a:cubicBezTo>
                    <a:pt x="213605" y="82103"/>
                    <a:pt x="211221" y="79718"/>
                    <a:pt x="211221" y="76803"/>
                  </a:cubicBezTo>
                  <a:lnTo>
                    <a:pt x="211221" y="66308"/>
                  </a:lnTo>
                  <a:cubicBezTo>
                    <a:pt x="211221" y="35566"/>
                    <a:pt x="186203" y="10601"/>
                    <a:pt x="155513" y="10601"/>
                  </a:cubicBezTo>
                  <a:lnTo>
                    <a:pt x="66361" y="10601"/>
                  </a:lnTo>
                  <a:cubicBezTo>
                    <a:pt x="35619" y="10601"/>
                    <a:pt x="10601" y="35619"/>
                    <a:pt x="10601" y="66308"/>
                  </a:cubicBezTo>
                  <a:lnTo>
                    <a:pt x="10601" y="76803"/>
                  </a:lnTo>
                  <a:cubicBezTo>
                    <a:pt x="10601" y="79771"/>
                    <a:pt x="8216" y="82103"/>
                    <a:pt x="5300" y="8210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C4024DB-5DA9-47B7-820E-55ED317E6FC8}"/>
                </a:ext>
              </a:extLst>
            </p:cNvPr>
            <p:cNvSpPr/>
            <p:nvPr/>
          </p:nvSpPr>
          <p:spPr>
            <a:xfrm>
              <a:off x="4481715" y="1662651"/>
              <a:ext cx="53004" cy="169612"/>
            </a:xfrm>
            <a:custGeom>
              <a:avLst/>
              <a:gdLst>
                <a:gd name="connsiteX0" fmla="*/ 28516 w 53003"/>
                <a:gd name="connsiteY0" fmla="*/ 174224 h 169612"/>
                <a:gd name="connsiteX1" fmla="*/ 26290 w 53003"/>
                <a:gd name="connsiteY1" fmla="*/ 174224 h 169612"/>
                <a:gd name="connsiteX2" fmla="*/ 0 w 53003"/>
                <a:gd name="connsiteY2" fmla="*/ 147934 h 169612"/>
                <a:gd name="connsiteX3" fmla="*/ 0 w 53003"/>
                <a:gd name="connsiteY3" fmla="*/ 26290 h 169612"/>
                <a:gd name="connsiteX4" fmla="*/ 26290 w 53003"/>
                <a:gd name="connsiteY4" fmla="*/ 0 h 169612"/>
                <a:gd name="connsiteX5" fmla="*/ 28516 w 53003"/>
                <a:gd name="connsiteY5" fmla="*/ 0 h 169612"/>
                <a:gd name="connsiteX6" fmla="*/ 54806 w 53003"/>
                <a:gd name="connsiteY6" fmla="*/ 26290 h 169612"/>
                <a:gd name="connsiteX7" fmla="*/ 54806 w 53003"/>
                <a:gd name="connsiteY7" fmla="*/ 147987 h 169612"/>
                <a:gd name="connsiteX8" fmla="*/ 28516 w 53003"/>
                <a:gd name="connsiteY8" fmla="*/ 174224 h 169612"/>
                <a:gd name="connsiteX9" fmla="*/ 26290 w 53003"/>
                <a:gd name="connsiteY9" fmla="*/ 10601 h 169612"/>
                <a:gd name="connsiteX10" fmla="*/ 10601 w 53003"/>
                <a:gd name="connsiteY10" fmla="*/ 26290 h 169612"/>
                <a:gd name="connsiteX11" fmla="*/ 10601 w 53003"/>
                <a:gd name="connsiteY11" fmla="*/ 147987 h 169612"/>
                <a:gd name="connsiteX12" fmla="*/ 26290 w 53003"/>
                <a:gd name="connsiteY12" fmla="*/ 163676 h 169612"/>
                <a:gd name="connsiteX13" fmla="*/ 28516 w 53003"/>
                <a:gd name="connsiteY13" fmla="*/ 163676 h 169612"/>
                <a:gd name="connsiteX14" fmla="*/ 44205 w 53003"/>
                <a:gd name="connsiteY14" fmla="*/ 147987 h 169612"/>
                <a:gd name="connsiteX15" fmla="*/ 44205 w 53003"/>
                <a:gd name="connsiteY15" fmla="*/ 26290 h 169612"/>
                <a:gd name="connsiteX16" fmla="*/ 28516 w 53003"/>
                <a:gd name="connsiteY16" fmla="*/ 10601 h 169612"/>
                <a:gd name="connsiteX17" fmla="*/ 26290 w 53003"/>
                <a:gd name="connsiteY17" fmla="*/ 10601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003" h="169612">
                  <a:moveTo>
                    <a:pt x="28516" y="174224"/>
                  </a:moveTo>
                  <a:lnTo>
                    <a:pt x="26290" y="174224"/>
                  </a:lnTo>
                  <a:cubicBezTo>
                    <a:pt x="11820" y="174224"/>
                    <a:pt x="0" y="162457"/>
                    <a:pt x="0" y="147934"/>
                  </a:cubicBezTo>
                  <a:lnTo>
                    <a:pt x="0" y="26290"/>
                  </a:lnTo>
                  <a:cubicBezTo>
                    <a:pt x="0" y="11820"/>
                    <a:pt x="11767" y="0"/>
                    <a:pt x="26290" y="0"/>
                  </a:cubicBezTo>
                  <a:lnTo>
                    <a:pt x="28516" y="0"/>
                  </a:lnTo>
                  <a:cubicBezTo>
                    <a:pt x="42986" y="0"/>
                    <a:pt x="54806" y="11767"/>
                    <a:pt x="54806" y="26290"/>
                  </a:cubicBezTo>
                  <a:lnTo>
                    <a:pt x="54806" y="147987"/>
                  </a:lnTo>
                  <a:cubicBezTo>
                    <a:pt x="54806" y="162457"/>
                    <a:pt x="42986" y="174224"/>
                    <a:pt x="28516" y="174224"/>
                  </a:cubicBezTo>
                  <a:close/>
                  <a:moveTo>
                    <a:pt x="26290" y="10601"/>
                  </a:moveTo>
                  <a:cubicBezTo>
                    <a:pt x="17650" y="10601"/>
                    <a:pt x="10601" y="17650"/>
                    <a:pt x="10601" y="26290"/>
                  </a:cubicBezTo>
                  <a:lnTo>
                    <a:pt x="10601" y="147987"/>
                  </a:lnTo>
                  <a:cubicBezTo>
                    <a:pt x="10601" y="156626"/>
                    <a:pt x="17650" y="163676"/>
                    <a:pt x="26290" y="163676"/>
                  </a:cubicBezTo>
                  <a:lnTo>
                    <a:pt x="28516" y="163676"/>
                  </a:lnTo>
                  <a:cubicBezTo>
                    <a:pt x="37156" y="163676"/>
                    <a:pt x="44205" y="156626"/>
                    <a:pt x="44205" y="147987"/>
                  </a:cubicBezTo>
                  <a:lnTo>
                    <a:pt x="44205" y="26290"/>
                  </a:lnTo>
                  <a:cubicBezTo>
                    <a:pt x="44205" y="17650"/>
                    <a:pt x="37156" y="10601"/>
                    <a:pt x="28516" y="10601"/>
                  </a:cubicBezTo>
                  <a:lnTo>
                    <a:pt x="26290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1473EF6-3334-42BC-AB56-D56D4323970E}"/>
                </a:ext>
              </a:extLst>
            </p:cNvPr>
            <p:cNvSpPr/>
            <p:nvPr/>
          </p:nvSpPr>
          <p:spPr>
            <a:xfrm>
              <a:off x="4481715" y="1710725"/>
              <a:ext cx="53004" cy="10601"/>
            </a:xfrm>
            <a:custGeom>
              <a:avLst/>
              <a:gdLst>
                <a:gd name="connsiteX0" fmla="*/ 49506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9506 w 53003"/>
                <a:gd name="connsiteY4" fmla="*/ 0 h 10600"/>
                <a:gd name="connsiteX5" fmla="*/ 54806 w 53003"/>
                <a:gd name="connsiteY5" fmla="*/ 5300 h 10600"/>
                <a:gd name="connsiteX6" fmla="*/ 49506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950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9506" y="0"/>
                  </a:lnTo>
                  <a:cubicBezTo>
                    <a:pt x="52421" y="0"/>
                    <a:pt x="54806" y="2385"/>
                    <a:pt x="54806" y="5300"/>
                  </a:cubicBezTo>
                  <a:cubicBezTo>
                    <a:pt x="54806" y="8216"/>
                    <a:pt x="52421" y="10601"/>
                    <a:pt x="4950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349880-F7F2-4A69-A68C-ACA447968F5C}"/>
                </a:ext>
              </a:extLst>
            </p:cNvPr>
            <p:cNvSpPr/>
            <p:nvPr/>
          </p:nvSpPr>
          <p:spPr>
            <a:xfrm>
              <a:off x="4474719" y="1554576"/>
              <a:ext cx="90107" cy="10601"/>
            </a:xfrm>
            <a:custGeom>
              <a:avLst/>
              <a:gdLst>
                <a:gd name="connsiteX0" fmla="*/ 85283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5283 w 90106"/>
                <a:gd name="connsiteY4" fmla="*/ 0 h 10600"/>
                <a:gd name="connsiteX5" fmla="*/ 90584 w 90106"/>
                <a:gd name="connsiteY5" fmla="*/ 5300 h 10600"/>
                <a:gd name="connsiteX6" fmla="*/ 85283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5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5283" y="0"/>
                  </a:lnTo>
                  <a:cubicBezTo>
                    <a:pt x="88198" y="0"/>
                    <a:pt x="90584" y="2385"/>
                    <a:pt x="90584" y="5300"/>
                  </a:cubicBezTo>
                  <a:cubicBezTo>
                    <a:pt x="90584" y="8216"/>
                    <a:pt x="88252" y="10601"/>
                    <a:pt x="8528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1720B843-B7D6-4283-A92E-D260FB41D3D4}"/>
                </a:ext>
              </a:extLst>
            </p:cNvPr>
            <p:cNvSpPr/>
            <p:nvPr/>
          </p:nvSpPr>
          <p:spPr>
            <a:xfrm>
              <a:off x="4310566" y="1636308"/>
              <a:ext cx="95407" cy="148411"/>
            </a:xfrm>
            <a:custGeom>
              <a:avLst/>
              <a:gdLst>
                <a:gd name="connsiteX0" fmla="*/ 73569 w 95406"/>
                <a:gd name="connsiteY0" fmla="*/ 152386 h 148410"/>
                <a:gd name="connsiteX1" fmla="*/ 43039 w 95406"/>
                <a:gd name="connsiteY1" fmla="*/ 152386 h 148410"/>
                <a:gd name="connsiteX2" fmla="*/ 0 w 95406"/>
                <a:gd name="connsiteY2" fmla="*/ 109347 h 148410"/>
                <a:gd name="connsiteX3" fmla="*/ 0 w 95406"/>
                <a:gd name="connsiteY3" fmla="*/ 42986 h 148410"/>
                <a:gd name="connsiteX4" fmla="*/ 43039 w 95406"/>
                <a:gd name="connsiteY4" fmla="*/ 0 h 148410"/>
                <a:gd name="connsiteX5" fmla="*/ 92280 w 95406"/>
                <a:gd name="connsiteY5" fmla="*/ 0 h 148410"/>
                <a:gd name="connsiteX6" fmla="*/ 97580 w 95406"/>
                <a:gd name="connsiteY6" fmla="*/ 5300 h 148410"/>
                <a:gd name="connsiteX7" fmla="*/ 92280 w 95406"/>
                <a:gd name="connsiteY7" fmla="*/ 10601 h 148410"/>
                <a:gd name="connsiteX8" fmla="*/ 43039 w 95406"/>
                <a:gd name="connsiteY8" fmla="*/ 10601 h 148410"/>
                <a:gd name="connsiteX9" fmla="*/ 10601 w 95406"/>
                <a:gd name="connsiteY9" fmla="*/ 42986 h 148410"/>
                <a:gd name="connsiteX10" fmla="*/ 10601 w 95406"/>
                <a:gd name="connsiteY10" fmla="*/ 109347 h 148410"/>
                <a:gd name="connsiteX11" fmla="*/ 43039 w 95406"/>
                <a:gd name="connsiteY11" fmla="*/ 141785 h 148410"/>
                <a:gd name="connsiteX12" fmla="*/ 73569 w 95406"/>
                <a:gd name="connsiteY12" fmla="*/ 141785 h 148410"/>
                <a:gd name="connsiteX13" fmla="*/ 78870 w 95406"/>
                <a:gd name="connsiteY13" fmla="*/ 147086 h 148410"/>
                <a:gd name="connsiteX14" fmla="*/ 73569 w 95406"/>
                <a:gd name="connsiteY14" fmla="*/ 152386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5406" h="148410">
                  <a:moveTo>
                    <a:pt x="73569" y="152386"/>
                  </a:moveTo>
                  <a:lnTo>
                    <a:pt x="43039" y="152386"/>
                  </a:lnTo>
                  <a:cubicBezTo>
                    <a:pt x="19293" y="152386"/>
                    <a:pt x="0" y="133093"/>
                    <a:pt x="0" y="109347"/>
                  </a:cubicBezTo>
                  <a:lnTo>
                    <a:pt x="0" y="42986"/>
                  </a:lnTo>
                  <a:cubicBezTo>
                    <a:pt x="0" y="19293"/>
                    <a:pt x="19293" y="0"/>
                    <a:pt x="43039" y="0"/>
                  </a:cubicBezTo>
                  <a:lnTo>
                    <a:pt x="92280" y="0"/>
                  </a:lnTo>
                  <a:cubicBezTo>
                    <a:pt x="95195" y="0"/>
                    <a:pt x="97580" y="2385"/>
                    <a:pt x="97580" y="5300"/>
                  </a:cubicBezTo>
                  <a:cubicBezTo>
                    <a:pt x="97580" y="8216"/>
                    <a:pt x="95195" y="10601"/>
                    <a:pt x="92280" y="10601"/>
                  </a:cubicBezTo>
                  <a:lnTo>
                    <a:pt x="43039" y="10601"/>
                  </a:lnTo>
                  <a:cubicBezTo>
                    <a:pt x="25124" y="10601"/>
                    <a:pt x="10601" y="25124"/>
                    <a:pt x="10601" y="42986"/>
                  </a:cubicBezTo>
                  <a:lnTo>
                    <a:pt x="10601" y="109347"/>
                  </a:lnTo>
                  <a:cubicBezTo>
                    <a:pt x="10601" y="127262"/>
                    <a:pt x="25177" y="141785"/>
                    <a:pt x="43039" y="141785"/>
                  </a:cubicBezTo>
                  <a:lnTo>
                    <a:pt x="73569" y="141785"/>
                  </a:lnTo>
                  <a:cubicBezTo>
                    <a:pt x="76485" y="141785"/>
                    <a:pt x="78870" y="144170"/>
                    <a:pt x="78870" y="147086"/>
                  </a:cubicBezTo>
                  <a:cubicBezTo>
                    <a:pt x="78870" y="150054"/>
                    <a:pt x="76485" y="152386"/>
                    <a:pt x="73569" y="15238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DEFEB0F-F07B-44D2-9295-21A523581964}"/>
                </a:ext>
              </a:extLst>
            </p:cNvPr>
            <p:cNvSpPr/>
            <p:nvPr/>
          </p:nvSpPr>
          <p:spPr>
            <a:xfrm>
              <a:off x="4336962" y="1659365"/>
              <a:ext cx="63605" cy="106008"/>
            </a:xfrm>
            <a:custGeom>
              <a:avLst/>
              <a:gdLst>
                <a:gd name="connsiteX0" fmla="*/ 50248 w 63604"/>
                <a:gd name="connsiteY0" fmla="*/ 106220 h 106007"/>
                <a:gd name="connsiteX1" fmla="*/ 28993 w 63604"/>
                <a:gd name="connsiteY1" fmla="*/ 106220 h 106007"/>
                <a:gd name="connsiteX2" fmla="*/ 0 w 63604"/>
                <a:gd name="connsiteY2" fmla="*/ 77227 h 106007"/>
                <a:gd name="connsiteX3" fmla="*/ 0 w 63604"/>
                <a:gd name="connsiteY3" fmla="*/ 28993 h 106007"/>
                <a:gd name="connsiteX4" fmla="*/ 28993 w 63604"/>
                <a:gd name="connsiteY4" fmla="*/ 0 h 106007"/>
                <a:gd name="connsiteX5" fmla="*/ 62916 w 63604"/>
                <a:gd name="connsiteY5" fmla="*/ 0 h 106007"/>
                <a:gd name="connsiteX6" fmla="*/ 68216 w 63604"/>
                <a:gd name="connsiteY6" fmla="*/ 5300 h 106007"/>
                <a:gd name="connsiteX7" fmla="*/ 62916 w 63604"/>
                <a:gd name="connsiteY7" fmla="*/ 10601 h 106007"/>
                <a:gd name="connsiteX8" fmla="*/ 28993 w 63604"/>
                <a:gd name="connsiteY8" fmla="*/ 10601 h 106007"/>
                <a:gd name="connsiteX9" fmla="*/ 10601 w 63604"/>
                <a:gd name="connsiteY9" fmla="*/ 28993 h 106007"/>
                <a:gd name="connsiteX10" fmla="*/ 10601 w 63604"/>
                <a:gd name="connsiteY10" fmla="*/ 77227 h 106007"/>
                <a:gd name="connsiteX11" fmla="*/ 28993 w 63604"/>
                <a:gd name="connsiteY11" fmla="*/ 95619 h 106007"/>
                <a:gd name="connsiteX12" fmla="*/ 50248 w 63604"/>
                <a:gd name="connsiteY12" fmla="*/ 95619 h 106007"/>
                <a:gd name="connsiteX13" fmla="*/ 55548 w 63604"/>
                <a:gd name="connsiteY13" fmla="*/ 100919 h 106007"/>
                <a:gd name="connsiteX14" fmla="*/ 50248 w 63604"/>
                <a:gd name="connsiteY14" fmla="*/ 106220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604" h="106007">
                  <a:moveTo>
                    <a:pt x="50248" y="106220"/>
                  </a:moveTo>
                  <a:lnTo>
                    <a:pt x="28993" y="106220"/>
                  </a:lnTo>
                  <a:cubicBezTo>
                    <a:pt x="13039" y="106220"/>
                    <a:pt x="0" y="93234"/>
                    <a:pt x="0" y="77227"/>
                  </a:cubicBezTo>
                  <a:lnTo>
                    <a:pt x="0" y="28993"/>
                  </a:lnTo>
                  <a:cubicBezTo>
                    <a:pt x="0" y="13039"/>
                    <a:pt x="12986" y="0"/>
                    <a:pt x="28993" y="0"/>
                  </a:cubicBezTo>
                  <a:lnTo>
                    <a:pt x="62916" y="0"/>
                  </a:lnTo>
                  <a:cubicBezTo>
                    <a:pt x="65831" y="0"/>
                    <a:pt x="68216" y="2385"/>
                    <a:pt x="68216" y="5300"/>
                  </a:cubicBezTo>
                  <a:cubicBezTo>
                    <a:pt x="68216" y="8216"/>
                    <a:pt x="65831" y="10601"/>
                    <a:pt x="62916" y="10601"/>
                  </a:cubicBezTo>
                  <a:lnTo>
                    <a:pt x="28993" y="10601"/>
                  </a:lnTo>
                  <a:cubicBezTo>
                    <a:pt x="18869" y="10601"/>
                    <a:pt x="10601" y="18869"/>
                    <a:pt x="10601" y="28993"/>
                  </a:cubicBezTo>
                  <a:lnTo>
                    <a:pt x="10601" y="77227"/>
                  </a:lnTo>
                  <a:cubicBezTo>
                    <a:pt x="10601" y="87350"/>
                    <a:pt x="18869" y="95619"/>
                    <a:pt x="28993" y="95619"/>
                  </a:cubicBezTo>
                  <a:lnTo>
                    <a:pt x="50248" y="95619"/>
                  </a:lnTo>
                  <a:cubicBezTo>
                    <a:pt x="53163" y="95619"/>
                    <a:pt x="55548" y="98004"/>
                    <a:pt x="55548" y="100919"/>
                  </a:cubicBezTo>
                  <a:cubicBezTo>
                    <a:pt x="55548" y="103835"/>
                    <a:pt x="53163" y="106220"/>
                    <a:pt x="50248" y="10622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5" name="Group 754">
            <a:extLst>
              <a:ext uri="{FF2B5EF4-FFF2-40B4-BE49-F238E27FC236}">
                <a16:creationId xmlns:a16="http://schemas.microsoft.com/office/drawing/2014/main" id="{D9B6B3A2-35EA-4EFE-A559-9B4840884AA0}"/>
              </a:ext>
            </a:extLst>
          </p:cNvPr>
          <p:cNvGrpSpPr/>
          <p:nvPr/>
        </p:nvGrpSpPr>
        <p:grpSpPr>
          <a:xfrm>
            <a:off x="5347770" y="1482377"/>
            <a:ext cx="446595" cy="457585"/>
            <a:chOff x="5386524" y="1522085"/>
            <a:chExt cx="369086" cy="378169"/>
          </a:xfrm>
          <a:solidFill>
            <a:srgbClr val="FFFFFF"/>
          </a:solidFill>
        </p:grpSpPr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7624969E-3C36-4581-B86A-B04EA9E70403}"/>
                </a:ext>
              </a:extLst>
            </p:cNvPr>
            <p:cNvSpPr/>
            <p:nvPr/>
          </p:nvSpPr>
          <p:spPr>
            <a:xfrm>
              <a:off x="5425511" y="1624012"/>
              <a:ext cx="227917" cy="227917"/>
            </a:xfrm>
            <a:custGeom>
              <a:avLst/>
              <a:gdLst>
                <a:gd name="connsiteX0" fmla="*/ 31104 w 227916"/>
                <a:gd name="connsiteY0" fmla="*/ 228605 h 227916"/>
                <a:gd name="connsiteX1" fmla="*/ 16369 w 227916"/>
                <a:gd name="connsiteY1" fmla="*/ 222509 h 227916"/>
                <a:gd name="connsiteX2" fmla="*/ 6087 w 227916"/>
                <a:gd name="connsiteY2" fmla="*/ 212227 h 227916"/>
                <a:gd name="connsiteX3" fmla="*/ 5185 w 227916"/>
                <a:gd name="connsiteY3" fmla="*/ 183764 h 227916"/>
                <a:gd name="connsiteX4" fmla="*/ 165045 w 227916"/>
                <a:gd name="connsiteY4" fmla="*/ 1801 h 227916"/>
                <a:gd name="connsiteX5" fmla="*/ 172519 w 227916"/>
                <a:gd name="connsiteY5" fmla="*/ 1324 h 227916"/>
                <a:gd name="connsiteX6" fmla="*/ 172996 w 227916"/>
                <a:gd name="connsiteY6" fmla="*/ 8798 h 227916"/>
                <a:gd name="connsiteX7" fmla="*/ 13136 w 227916"/>
                <a:gd name="connsiteY7" fmla="*/ 190760 h 227916"/>
                <a:gd name="connsiteX8" fmla="*/ 13560 w 227916"/>
                <a:gd name="connsiteY8" fmla="*/ 204753 h 227916"/>
                <a:gd name="connsiteX9" fmla="*/ 23843 w 227916"/>
                <a:gd name="connsiteY9" fmla="*/ 215036 h 227916"/>
                <a:gd name="connsiteX10" fmla="*/ 37836 w 227916"/>
                <a:gd name="connsiteY10" fmla="*/ 215460 h 227916"/>
                <a:gd name="connsiteX11" fmla="*/ 219798 w 227916"/>
                <a:gd name="connsiteY11" fmla="*/ 55600 h 227916"/>
                <a:gd name="connsiteX12" fmla="*/ 227272 w 227916"/>
                <a:gd name="connsiteY12" fmla="*/ 56077 h 227916"/>
                <a:gd name="connsiteX13" fmla="*/ 226795 w 227916"/>
                <a:gd name="connsiteY13" fmla="*/ 63551 h 227916"/>
                <a:gd name="connsiteX14" fmla="*/ 44833 w 227916"/>
                <a:gd name="connsiteY14" fmla="*/ 223410 h 227916"/>
                <a:gd name="connsiteX15" fmla="*/ 31104 w 227916"/>
                <a:gd name="connsiteY15" fmla="*/ 228605 h 22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916" h="227916">
                  <a:moveTo>
                    <a:pt x="31104" y="228605"/>
                  </a:moveTo>
                  <a:cubicBezTo>
                    <a:pt x="25751" y="228605"/>
                    <a:pt x="20397" y="226591"/>
                    <a:pt x="16369" y="222509"/>
                  </a:cubicBezTo>
                  <a:lnTo>
                    <a:pt x="6087" y="212227"/>
                  </a:lnTo>
                  <a:cubicBezTo>
                    <a:pt x="-1652" y="204488"/>
                    <a:pt x="-2076" y="191979"/>
                    <a:pt x="5185" y="183764"/>
                  </a:cubicBezTo>
                  <a:lnTo>
                    <a:pt x="165045" y="1801"/>
                  </a:lnTo>
                  <a:cubicBezTo>
                    <a:pt x="166953" y="-372"/>
                    <a:pt x="170346" y="-637"/>
                    <a:pt x="172519" y="1324"/>
                  </a:cubicBezTo>
                  <a:cubicBezTo>
                    <a:pt x="174692" y="3232"/>
                    <a:pt x="174957" y="6625"/>
                    <a:pt x="172996" y="8798"/>
                  </a:cubicBezTo>
                  <a:lnTo>
                    <a:pt x="13136" y="190760"/>
                  </a:lnTo>
                  <a:cubicBezTo>
                    <a:pt x="9585" y="194788"/>
                    <a:pt x="9797" y="200937"/>
                    <a:pt x="13560" y="204753"/>
                  </a:cubicBezTo>
                  <a:lnTo>
                    <a:pt x="23843" y="215036"/>
                  </a:lnTo>
                  <a:cubicBezTo>
                    <a:pt x="27659" y="218852"/>
                    <a:pt x="33808" y="219011"/>
                    <a:pt x="37836" y="215460"/>
                  </a:cubicBezTo>
                  <a:lnTo>
                    <a:pt x="219798" y="55600"/>
                  </a:lnTo>
                  <a:cubicBezTo>
                    <a:pt x="222024" y="53692"/>
                    <a:pt x="225364" y="53904"/>
                    <a:pt x="227272" y="56077"/>
                  </a:cubicBezTo>
                  <a:cubicBezTo>
                    <a:pt x="229180" y="58303"/>
                    <a:pt x="228968" y="61643"/>
                    <a:pt x="226795" y="63551"/>
                  </a:cubicBezTo>
                  <a:lnTo>
                    <a:pt x="44833" y="223410"/>
                  </a:lnTo>
                  <a:cubicBezTo>
                    <a:pt x="40910" y="226909"/>
                    <a:pt x="35981" y="228605"/>
                    <a:pt x="31104" y="22860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E629A5-D816-4835-8CFC-82A8342CA6CC}"/>
                </a:ext>
              </a:extLst>
            </p:cNvPr>
            <p:cNvSpPr/>
            <p:nvPr/>
          </p:nvSpPr>
          <p:spPr>
            <a:xfrm>
              <a:off x="5585998" y="1522085"/>
              <a:ext cx="169612" cy="169612"/>
            </a:xfrm>
            <a:custGeom>
              <a:avLst/>
              <a:gdLst>
                <a:gd name="connsiteX0" fmla="*/ 85018 w 169612"/>
                <a:gd name="connsiteY0" fmla="*/ 169983 h 169612"/>
                <a:gd name="connsiteX1" fmla="*/ 24912 w 169612"/>
                <a:gd name="connsiteY1" fmla="*/ 145125 h 169612"/>
                <a:gd name="connsiteX2" fmla="*/ 0 w 169612"/>
                <a:gd name="connsiteY2" fmla="*/ 85018 h 169612"/>
                <a:gd name="connsiteX3" fmla="*/ 24912 w 169612"/>
                <a:gd name="connsiteY3" fmla="*/ 24912 h 169612"/>
                <a:gd name="connsiteX4" fmla="*/ 85018 w 169612"/>
                <a:gd name="connsiteY4" fmla="*/ 0 h 169612"/>
                <a:gd name="connsiteX5" fmla="*/ 145124 w 169612"/>
                <a:gd name="connsiteY5" fmla="*/ 24912 h 169612"/>
                <a:gd name="connsiteX6" fmla="*/ 145124 w 169612"/>
                <a:gd name="connsiteY6" fmla="*/ 145072 h 169612"/>
                <a:gd name="connsiteX7" fmla="*/ 145124 w 169612"/>
                <a:gd name="connsiteY7" fmla="*/ 145072 h 169612"/>
                <a:gd name="connsiteX8" fmla="*/ 85018 w 169612"/>
                <a:gd name="connsiteY8" fmla="*/ 169983 h 169612"/>
                <a:gd name="connsiteX9" fmla="*/ 85018 w 169612"/>
                <a:gd name="connsiteY9" fmla="*/ 10654 h 169612"/>
                <a:gd name="connsiteX10" fmla="*/ 32438 w 169612"/>
                <a:gd name="connsiteY10" fmla="*/ 32438 h 169612"/>
                <a:gd name="connsiteX11" fmla="*/ 10654 w 169612"/>
                <a:gd name="connsiteY11" fmla="*/ 85018 h 169612"/>
                <a:gd name="connsiteX12" fmla="*/ 32438 w 169612"/>
                <a:gd name="connsiteY12" fmla="*/ 137598 h 169612"/>
                <a:gd name="connsiteX13" fmla="*/ 137651 w 169612"/>
                <a:gd name="connsiteY13" fmla="*/ 137598 h 169612"/>
                <a:gd name="connsiteX14" fmla="*/ 137651 w 169612"/>
                <a:gd name="connsiteY14" fmla="*/ 32438 h 169612"/>
                <a:gd name="connsiteX15" fmla="*/ 85018 w 169612"/>
                <a:gd name="connsiteY15" fmla="*/ 10654 h 169612"/>
                <a:gd name="connsiteX16" fmla="*/ 141361 w 169612"/>
                <a:gd name="connsiteY16" fmla="*/ 141361 h 169612"/>
                <a:gd name="connsiteX17" fmla="*/ 141361 w 169612"/>
                <a:gd name="connsiteY17" fmla="*/ 141361 h 169612"/>
                <a:gd name="connsiteX18" fmla="*/ 141361 w 169612"/>
                <a:gd name="connsiteY18" fmla="*/ 141361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9612" h="169612">
                  <a:moveTo>
                    <a:pt x="85018" y="169983"/>
                  </a:moveTo>
                  <a:cubicBezTo>
                    <a:pt x="63234" y="169983"/>
                    <a:pt x="41502" y="161715"/>
                    <a:pt x="24912" y="145125"/>
                  </a:cubicBezTo>
                  <a:cubicBezTo>
                    <a:pt x="8852" y="129064"/>
                    <a:pt x="0" y="107757"/>
                    <a:pt x="0" y="85018"/>
                  </a:cubicBezTo>
                  <a:cubicBezTo>
                    <a:pt x="0" y="62333"/>
                    <a:pt x="8852" y="40972"/>
                    <a:pt x="24912" y="24912"/>
                  </a:cubicBezTo>
                  <a:cubicBezTo>
                    <a:pt x="40972" y="8852"/>
                    <a:pt x="62280" y="0"/>
                    <a:pt x="85018" y="0"/>
                  </a:cubicBezTo>
                  <a:cubicBezTo>
                    <a:pt x="107704" y="0"/>
                    <a:pt x="129064" y="8852"/>
                    <a:pt x="145124" y="24912"/>
                  </a:cubicBezTo>
                  <a:cubicBezTo>
                    <a:pt x="178252" y="58039"/>
                    <a:pt x="178252" y="111944"/>
                    <a:pt x="145124" y="145072"/>
                  </a:cubicBezTo>
                  <a:lnTo>
                    <a:pt x="145124" y="145072"/>
                  </a:lnTo>
                  <a:cubicBezTo>
                    <a:pt x="128534" y="161662"/>
                    <a:pt x="106803" y="169983"/>
                    <a:pt x="85018" y="169983"/>
                  </a:cubicBezTo>
                  <a:close/>
                  <a:moveTo>
                    <a:pt x="85018" y="10654"/>
                  </a:moveTo>
                  <a:cubicBezTo>
                    <a:pt x="65142" y="10654"/>
                    <a:pt x="46484" y="18392"/>
                    <a:pt x="32438" y="32438"/>
                  </a:cubicBezTo>
                  <a:cubicBezTo>
                    <a:pt x="18392" y="46484"/>
                    <a:pt x="10654" y="65142"/>
                    <a:pt x="10654" y="85018"/>
                  </a:cubicBezTo>
                  <a:cubicBezTo>
                    <a:pt x="10654" y="104895"/>
                    <a:pt x="18392" y="123552"/>
                    <a:pt x="32438" y="137598"/>
                  </a:cubicBezTo>
                  <a:cubicBezTo>
                    <a:pt x="61431" y="166591"/>
                    <a:pt x="108605" y="166591"/>
                    <a:pt x="137651" y="137598"/>
                  </a:cubicBezTo>
                  <a:cubicBezTo>
                    <a:pt x="166644" y="108605"/>
                    <a:pt x="166644" y="61431"/>
                    <a:pt x="137651" y="32438"/>
                  </a:cubicBezTo>
                  <a:cubicBezTo>
                    <a:pt x="123552" y="18392"/>
                    <a:pt x="104895" y="10654"/>
                    <a:pt x="85018" y="10654"/>
                  </a:cubicBezTo>
                  <a:close/>
                  <a:moveTo>
                    <a:pt x="141361" y="141361"/>
                  </a:moveTo>
                  <a:lnTo>
                    <a:pt x="141361" y="141361"/>
                  </a:lnTo>
                  <a:lnTo>
                    <a:pt x="141361" y="14136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52AFB9F-6FAF-45AF-A25C-C9BF3821864C}"/>
                </a:ext>
              </a:extLst>
            </p:cNvPr>
            <p:cNvSpPr/>
            <p:nvPr/>
          </p:nvSpPr>
          <p:spPr>
            <a:xfrm>
              <a:off x="5609359" y="1545499"/>
              <a:ext cx="121909" cy="121909"/>
            </a:xfrm>
            <a:custGeom>
              <a:avLst/>
              <a:gdLst>
                <a:gd name="connsiteX0" fmla="*/ 118000 w 121908"/>
                <a:gd name="connsiteY0" fmla="*/ 123247 h 121908"/>
                <a:gd name="connsiteX1" fmla="*/ 114236 w 121908"/>
                <a:gd name="connsiteY1" fmla="*/ 121710 h 121908"/>
                <a:gd name="connsiteX2" fmla="*/ 1550 w 121908"/>
                <a:gd name="connsiteY2" fmla="*/ 9024 h 121908"/>
                <a:gd name="connsiteX3" fmla="*/ 1550 w 121908"/>
                <a:gd name="connsiteY3" fmla="*/ 1550 h 121908"/>
                <a:gd name="connsiteX4" fmla="*/ 9024 w 121908"/>
                <a:gd name="connsiteY4" fmla="*/ 1550 h 121908"/>
                <a:gd name="connsiteX5" fmla="*/ 121710 w 121908"/>
                <a:gd name="connsiteY5" fmla="*/ 114237 h 121908"/>
                <a:gd name="connsiteX6" fmla="*/ 121710 w 121908"/>
                <a:gd name="connsiteY6" fmla="*/ 121710 h 121908"/>
                <a:gd name="connsiteX7" fmla="*/ 118000 w 121908"/>
                <a:gd name="connsiteY7" fmla="*/ 123247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08" h="121908">
                  <a:moveTo>
                    <a:pt x="118000" y="123247"/>
                  </a:moveTo>
                  <a:cubicBezTo>
                    <a:pt x="116622" y="123247"/>
                    <a:pt x="115297" y="122717"/>
                    <a:pt x="114236" y="121710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121710" y="114237"/>
                  </a:lnTo>
                  <a:cubicBezTo>
                    <a:pt x="123777" y="116304"/>
                    <a:pt x="123777" y="119643"/>
                    <a:pt x="121710" y="121710"/>
                  </a:cubicBezTo>
                  <a:cubicBezTo>
                    <a:pt x="120756" y="122770"/>
                    <a:pt x="119378" y="123247"/>
                    <a:pt x="118000" y="12324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228F28B-6355-416C-BF02-D90E650E4BDB}"/>
                </a:ext>
              </a:extLst>
            </p:cNvPr>
            <p:cNvSpPr/>
            <p:nvPr/>
          </p:nvSpPr>
          <p:spPr>
            <a:xfrm>
              <a:off x="5596002" y="1563308"/>
              <a:ext cx="116608" cy="116608"/>
            </a:xfrm>
            <a:custGeom>
              <a:avLst/>
              <a:gdLst>
                <a:gd name="connsiteX0" fmla="*/ 113600 w 116608"/>
                <a:gd name="connsiteY0" fmla="*/ 118795 h 116608"/>
                <a:gd name="connsiteX1" fmla="*/ 109837 w 116608"/>
                <a:gd name="connsiteY1" fmla="*/ 117258 h 116608"/>
                <a:gd name="connsiteX2" fmla="*/ 1550 w 116608"/>
                <a:gd name="connsiteY2" fmla="*/ 9024 h 116608"/>
                <a:gd name="connsiteX3" fmla="*/ 1550 w 116608"/>
                <a:gd name="connsiteY3" fmla="*/ 1550 h 116608"/>
                <a:gd name="connsiteX4" fmla="*/ 9024 w 116608"/>
                <a:gd name="connsiteY4" fmla="*/ 1550 h 116608"/>
                <a:gd name="connsiteX5" fmla="*/ 117311 w 116608"/>
                <a:gd name="connsiteY5" fmla="*/ 109784 h 116608"/>
                <a:gd name="connsiteX6" fmla="*/ 117311 w 116608"/>
                <a:gd name="connsiteY6" fmla="*/ 117258 h 116608"/>
                <a:gd name="connsiteX7" fmla="*/ 113600 w 116608"/>
                <a:gd name="connsiteY7" fmla="*/ 118795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08" h="116608">
                  <a:moveTo>
                    <a:pt x="113600" y="118795"/>
                  </a:moveTo>
                  <a:cubicBezTo>
                    <a:pt x="112223" y="118795"/>
                    <a:pt x="110897" y="118265"/>
                    <a:pt x="109837" y="11725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117311" y="109784"/>
                  </a:lnTo>
                  <a:cubicBezTo>
                    <a:pt x="119378" y="111851"/>
                    <a:pt x="119378" y="115191"/>
                    <a:pt x="117311" y="117258"/>
                  </a:cubicBezTo>
                  <a:cubicBezTo>
                    <a:pt x="116304" y="118265"/>
                    <a:pt x="114978" y="118795"/>
                    <a:pt x="113600" y="11879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EB16B1B-16AE-4B52-B3A7-7C0D8DD686EF}"/>
                </a:ext>
              </a:extLst>
            </p:cNvPr>
            <p:cNvSpPr/>
            <p:nvPr/>
          </p:nvSpPr>
          <p:spPr>
            <a:xfrm>
              <a:off x="5485860" y="1741666"/>
              <a:ext cx="47703" cy="47703"/>
            </a:xfrm>
            <a:custGeom>
              <a:avLst/>
              <a:gdLst>
                <a:gd name="connsiteX0" fmla="*/ 45332 w 47703"/>
                <a:gd name="connsiteY0" fmla="*/ 50579 h 47703"/>
                <a:gd name="connsiteX1" fmla="*/ 41568 w 47703"/>
                <a:gd name="connsiteY1" fmla="*/ 49042 h 47703"/>
                <a:gd name="connsiteX2" fmla="*/ 1550 w 47703"/>
                <a:gd name="connsiteY2" fmla="*/ 9024 h 47703"/>
                <a:gd name="connsiteX3" fmla="*/ 1550 w 47703"/>
                <a:gd name="connsiteY3" fmla="*/ 1550 h 47703"/>
                <a:gd name="connsiteX4" fmla="*/ 9024 w 47703"/>
                <a:gd name="connsiteY4" fmla="*/ 1550 h 47703"/>
                <a:gd name="connsiteX5" fmla="*/ 49042 w 47703"/>
                <a:gd name="connsiteY5" fmla="*/ 41568 h 47703"/>
                <a:gd name="connsiteX6" fmla="*/ 49042 w 47703"/>
                <a:gd name="connsiteY6" fmla="*/ 49042 h 47703"/>
                <a:gd name="connsiteX7" fmla="*/ 45332 w 47703"/>
                <a:gd name="connsiteY7" fmla="*/ 50579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45332" y="50579"/>
                  </a:moveTo>
                  <a:cubicBezTo>
                    <a:pt x="43954" y="50579"/>
                    <a:pt x="42628" y="50049"/>
                    <a:pt x="41568" y="49042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9042" y="41568"/>
                  </a:lnTo>
                  <a:cubicBezTo>
                    <a:pt x="51109" y="43635"/>
                    <a:pt x="51109" y="46975"/>
                    <a:pt x="49042" y="49042"/>
                  </a:cubicBezTo>
                  <a:cubicBezTo>
                    <a:pt x="48035" y="50049"/>
                    <a:pt x="46657" y="50579"/>
                    <a:pt x="45332" y="5057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29363878-D7D0-44ED-960E-4754AC8190A4}"/>
                </a:ext>
              </a:extLst>
            </p:cNvPr>
            <p:cNvSpPr/>
            <p:nvPr/>
          </p:nvSpPr>
          <p:spPr>
            <a:xfrm>
              <a:off x="5561867" y="1687072"/>
              <a:ext cx="26502" cy="26502"/>
            </a:xfrm>
            <a:custGeom>
              <a:avLst/>
              <a:gdLst>
                <a:gd name="connsiteX0" fmla="*/ 5313 w 26501"/>
                <a:gd name="connsiteY0" fmla="*/ 30649 h 26501"/>
                <a:gd name="connsiteX1" fmla="*/ 1550 w 26501"/>
                <a:gd name="connsiteY1" fmla="*/ 29112 h 26501"/>
                <a:gd name="connsiteX2" fmla="*/ 1550 w 26501"/>
                <a:gd name="connsiteY2" fmla="*/ 21639 h 26501"/>
                <a:gd name="connsiteX3" fmla="*/ 21586 w 26501"/>
                <a:gd name="connsiteY3" fmla="*/ 1550 h 26501"/>
                <a:gd name="connsiteX4" fmla="*/ 29059 w 26501"/>
                <a:gd name="connsiteY4" fmla="*/ 1550 h 26501"/>
                <a:gd name="connsiteX5" fmla="*/ 29059 w 26501"/>
                <a:gd name="connsiteY5" fmla="*/ 9024 h 26501"/>
                <a:gd name="connsiteX6" fmla="*/ 9024 w 26501"/>
                <a:gd name="connsiteY6" fmla="*/ 29112 h 26501"/>
                <a:gd name="connsiteX7" fmla="*/ 5313 w 26501"/>
                <a:gd name="connsiteY7" fmla="*/ 30649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3" y="30649"/>
                  </a:moveTo>
                  <a:cubicBezTo>
                    <a:pt x="3935" y="30649"/>
                    <a:pt x="2610" y="30119"/>
                    <a:pt x="1550" y="29112"/>
                  </a:cubicBezTo>
                  <a:cubicBezTo>
                    <a:pt x="-517" y="27045"/>
                    <a:pt x="-517" y="23706"/>
                    <a:pt x="1550" y="21639"/>
                  </a:cubicBezTo>
                  <a:lnTo>
                    <a:pt x="21586" y="1550"/>
                  </a:lnTo>
                  <a:cubicBezTo>
                    <a:pt x="23653" y="-517"/>
                    <a:pt x="26992" y="-517"/>
                    <a:pt x="29059" y="1550"/>
                  </a:cubicBezTo>
                  <a:cubicBezTo>
                    <a:pt x="31126" y="3618"/>
                    <a:pt x="31126" y="6957"/>
                    <a:pt x="29059" y="9024"/>
                  </a:cubicBezTo>
                  <a:lnTo>
                    <a:pt x="9024" y="29112"/>
                  </a:lnTo>
                  <a:cubicBezTo>
                    <a:pt x="8017" y="30119"/>
                    <a:pt x="6692" y="30649"/>
                    <a:pt x="5313" y="3064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720C9525-B166-49D3-8D94-C00642AE9448}"/>
                </a:ext>
              </a:extLst>
            </p:cNvPr>
            <p:cNvSpPr/>
            <p:nvPr/>
          </p:nvSpPr>
          <p:spPr>
            <a:xfrm>
              <a:off x="5542627" y="1720465"/>
              <a:ext cx="15901" cy="15901"/>
            </a:xfrm>
            <a:custGeom>
              <a:avLst/>
              <a:gdLst>
                <a:gd name="connsiteX0" fmla="*/ 5313 w 15901"/>
                <a:gd name="connsiteY0" fmla="*/ 16497 h 15901"/>
                <a:gd name="connsiteX1" fmla="*/ 1550 w 15901"/>
                <a:gd name="connsiteY1" fmla="*/ 14960 h 15901"/>
                <a:gd name="connsiteX2" fmla="*/ 1550 w 15901"/>
                <a:gd name="connsiteY2" fmla="*/ 7487 h 15901"/>
                <a:gd name="connsiteX3" fmla="*/ 7487 w 15901"/>
                <a:gd name="connsiteY3" fmla="*/ 1550 h 15901"/>
                <a:gd name="connsiteX4" fmla="*/ 14960 w 15901"/>
                <a:gd name="connsiteY4" fmla="*/ 1550 h 15901"/>
                <a:gd name="connsiteX5" fmla="*/ 14960 w 15901"/>
                <a:gd name="connsiteY5" fmla="*/ 9024 h 15901"/>
                <a:gd name="connsiteX6" fmla="*/ 9024 w 15901"/>
                <a:gd name="connsiteY6" fmla="*/ 14960 h 15901"/>
                <a:gd name="connsiteX7" fmla="*/ 5313 w 15901"/>
                <a:gd name="connsiteY7" fmla="*/ 16497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3" y="16497"/>
                  </a:moveTo>
                  <a:cubicBezTo>
                    <a:pt x="3936" y="16497"/>
                    <a:pt x="2611" y="15967"/>
                    <a:pt x="1550" y="14960"/>
                  </a:cubicBezTo>
                  <a:cubicBezTo>
                    <a:pt x="-517" y="12893"/>
                    <a:pt x="-517" y="9554"/>
                    <a:pt x="1550" y="7487"/>
                  </a:cubicBezTo>
                  <a:lnTo>
                    <a:pt x="7487" y="1550"/>
                  </a:lnTo>
                  <a:cubicBezTo>
                    <a:pt x="9554" y="-517"/>
                    <a:pt x="12893" y="-517"/>
                    <a:pt x="14960" y="1550"/>
                  </a:cubicBezTo>
                  <a:cubicBezTo>
                    <a:pt x="17027" y="3618"/>
                    <a:pt x="17027" y="6957"/>
                    <a:pt x="14960" y="9024"/>
                  </a:cubicBezTo>
                  <a:lnTo>
                    <a:pt x="9024" y="14960"/>
                  </a:lnTo>
                  <a:cubicBezTo>
                    <a:pt x="8017" y="15967"/>
                    <a:pt x="6692" y="16497"/>
                    <a:pt x="5313" y="1649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BA6C778-CA39-44FF-A1C9-D8954905232B}"/>
                </a:ext>
              </a:extLst>
            </p:cNvPr>
            <p:cNvSpPr/>
            <p:nvPr/>
          </p:nvSpPr>
          <p:spPr>
            <a:xfrm>
              <a:off x="5386524" y="1831349"/>
              <a:ext cx="180213" cy="68905"/>
            </a:xfrm>
            <a:custGeom>
              <a:avLst/>
              <a:gdLst>
                <a:gd name="connsiteX0" fmla="*/ 176787 w 180213"/>
                <a:gd name="connsiteY0" fmla="*/ 74166 h 68905"/>
                <a:gd name="connsiteX1" fmla="*/ 16610 w 180213"/>
                <a:gd name="connsiteY1" fmla="*/ 74166 h 68905"/>
                <a:gd name="connsiteX2" fmla="*/ 1292 w 180213"/>
                <a:gd name="connsiteY2" fmla="*/ 63936 h 68905"/>
                <a:gd name="connsiteX3" fmla="*/ 4896 w 180213"/>
                <a:gd name="connsiteY3" fmla="*/ 45862 h 68905"/>
                <a:gd name="connsiteX4" fmla="*/ 49207 w 180213"/>
                <a:gd name="connsiteY4" fmla="*/ 1550 h 68905"/>
                <a:gd name="connsiteX5" fmla="*/ 56681 w 180213"/>
                <a:gd name="connsiteY5" fmla="*/ 1550 h 68905"/>
                <a:gd name="connsiteX6" fmla="*/ 56681 w 180213"/>
                <a:gd name="connsiteY6" fmla="*/ 9024 h 68905"/>
                <a:gd name="connsiteX7" fmla="*/ 12422 w 180213"/>
                <a:gd name="connsiteY7" fmla="*/ 53335 h 68905"/>
                <a:gd name="connsiteX8" fmla="*/ 11150 w 180213"/>
                <a:gd name="connsiteY8" fmla="*/ 59855 h 68905"/>
                <a:gd name="connsiteX9" fmla="*/ 16663 w 180213"/>
                <a:gd name="connsiteY9" fmla="*/ 63565 h 68905"/>
                <a:gd name="connsiteX10" fmla="*/ 176787 w 180213"/>
                <a:gd name="connsiteY10" fmla="*/ 63565 h 68905"/>
                <a:gd name="connsiteX11" fmla="*/ 182088 w 180213"/>
                <a:gd name="connsiteY11" fmla="*/ 68865 h 68905"/>
                <a:gd name="connsiteX12" fmla="*/ 176787 w 180213"/>
                <a:gd name="connsiteY12" fmla="*/ 74166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213" h="68905">
                  <a:moveTo>
                    <a:pt x="176787" y="74166"/>
                  </a:moveTo>
                  <a:lnTo>
                    <a:pt x="16610" y="74166"/>
                  </a:lnTo>
                  <a:cubicBezTo>
                    <a:pt x="9772" y="74166"/>
                    <a:pt x="3889" y="70243"/>
                    <a:pt x="1292" y="63936"/>
                  </a:cubicBezTo>
                  <a:cubicBezTo>
                    <a:pt x="-1305" y="57628"/>
                    <a:pt x="72" y="50685"/>
                    <a:pt x="4896" y="45862"/>
                  </a:cubicBezTo>
                  <a:lnTo>
                    <a:pt x="49207" y="1550"/>
                  </a:lnTo>
                  <a:cubicBezTo>
                    <a:pt x="51274" y="-517"/>
                    <a:pt x="54614" y="-517"/>
                    <a:pt x="56681" y="1550"/>
                  </a:cubicBezTo>
                  <a:cubicBezTo>
                    <a:pt x="58748" y="3618"/>
                    <a:pt x="58748" y="6957"/>
                    <a:pt x="56681" y="9024"/>
                  </a:cubicBezTo>
                  <a:lnTo>
                    <a:pt x="12422" y="53335"/>
                  </a:lnTo>
                  <a:cubicBezTo>
                    <a:pt x="9825" y="55985"/>
                    <a:pt x="10779" y="59007"/>
                    <a:pt x="11150" y="59855"/>
                  </a:cubicBezTo>
                  <a:cubicBezTo>
                    <a:pt x="11521" y="60703"/>
                    <a:pt x="12953" y="63565"/>
                    <a:pt x="16663" y="63565"/>
                  </a:cubicBezTo>
                  <a:lnTo>
                    <a:pt x="176787" y="63565"/>
                  </a:lnTo>
                  <a:cubicBezTo>
                    <a:pt x="179703" y="63565"/>
                    <a:pt x="182088" y="65950"/>
                    <a:pt x="182088" y="68865"/>
                  </a:cubicBezTo>
                  <a:cubicBezTo>
                    <a:pt x="182088" y="71781"/>
                    <a:pt x="179703" y="74166"/>
                    <a:pt x="176787" y="7416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6" name="Group 755">
            <a:extLst>
              <a:ext uri="{FF2B5EF4-FFF2-40B4-BE49-F238E27FC236}">
                <a16:creationId xmlns:a16="http://schemas.microsoft.com/office/drawing/2014/main" id="{034120CF-397F-43C4-89D7-2B25D696EDB9}"/>
              </a:ext>
            </a:extLst>
          </p:cNvPr>
          <p:cNvGrpSpPr/>
          <p:nvPr/>
        </p:nvGrpSpPr>
        <p:grpSpPr>
          <a:xfrm>
            <a:off x="6390596" y="1492578"/>
            <a:ext cx="461770" cy="438360"/>
            <a:chOff x="6430667" y="1530618"/>
            <a:chExt cx="381628" cy="362281"/>
          </a:xfrm>
          <a:solidFill>
            <a:srgbClr val="FFFFFF"/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8B6083DD-F512-4B84-BE45-85AE80240DB3}"/>
                </a:ext>
              </a:extLst>
            </p:cNvPr>
            <p:cNvSpPr/>
            <p:nvPr/>
          </p:nvSpPr>
          <p:spPr>
            <a:xfrm>
              <a:off x="6430667" y="1619771"/>
              <a:ext cx="381628" cy="206715"/>
            </a:xfrm>
            <a:custGeom>
              <a:avLst/>
              <a:gdLst>
                <a:gd name="connsiteX0" fmla="*/ 385444 w 381627"/>
                <a:gd name="connsiteY0" fmla="*/ 210319 h 206715"/>
                <a:gd name="connsiteX1" fmla="*/ 289083 w 381627"/>
                <a:gd name="connsiteY1" fmla="*/ 210319 h 206715"/>
                <a:gd name="connsiteX2" fmla="*/ 283783 w 381627"/>
                <a:gd name="connsiteY2" fmla="*/ 205019 h 206715"/>
                <a:gd name="connsiteX3" fmla="*/ 289083 w 381627"/>
                <a:gd name="connsiteY3" fmla="*/ 199719 h 206715"/>
                <a:gd name="connsiteX4" fmla="*/ 374843 w 381627"/>
                <a:gd name="connsiteY4" fmla="*/ 199719 h 206715"/>
                <a:gd name="connsiteX5" fmla="*/ 374843 w 381627"/>
                <a:gd name="connsiteY5" fmla="*/ 10601 h 206715"/>
                <a:gd name="connsiteX6" fmla="*/ 10601 w 381627"/>
                <a:gd name="connsiteY6" fmla="*/ 10601 h 206715"/>
                <a:gd name="connsiteX7" fmla="*/ 10601 w 381627"/>
                <a:gd name="connsiteY7" fmla="*/ 199719 h 206715"/>
                <a:gd name="connsiteX8" fmla="*/ 96361 w 381627"/>
                <a:gd name="connsiteY8" fmla="*/ 199719 h 206715"/>
                <a:gd name="connsiteX9" fmla="*/ 101661 w 381627"/>
                <a:gd name="connsiteY9" fmla="*/ 205019 h 206715"/>
                <a:gd name="connsiteX10" fmla="*/ 96361 w 381627"/>
                <a:gd name="connsiteY10" fmla="*/ 210319 h 206715"/>
                <a:gd name="connsiteX11" fmla="*/ 0 w 381627"/>
                <a:gd name="connsiteY11" fmla="*/ 210319 h 206715"/>
                <a:gd name="connsiteX12" fmla="*/ 0 w 381627"/>
                <a:gd name="connsiteY12" fmla="*/ 0 h 206715"/>
                <a:gd name="connsiteX13" fmla="*/ 385444 w 381627"/>
                <a:gd name="connsiteY13" fmla="*/ 0 h 206715"/>
                <a:gd name="connsiteX14" fmla="*/ 385444 w 381627"/>
                <a:gd name="connsiteY14" fmla="*/ 210319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627" h="206715">
                  <a:moveTo>
                    <a:pt x="385444" y="210319"/>
                  </a:moveTo>
                  <a:lnTo>
                    <a:pt x="289083" y="210319"/>
                  </a:lnTo>
                  <a:cubicBezTo>
                    <a:pt x="286168" y="210319"/>
                    <a:pt x="283783" y="207934"/>
                    <a:pt x="283783" y="205019"/>
                  </a:cubicBezTo>
                  <a:cubicBezTo>
                    <a:pt x="283783" y="202104"/>
                    <a:pt x="286168" y="199719"/>
                    <a:pt x="289083" y="199719"/>
                  </a:cubicBezTo>
                  <a:lnTo>
                    <a:pt x="374843" y="199719"/>
                  </a:lnTo>
                  <a:lnTo>
                    <a:pt x="374843" y="10601"/>
                  </a:lnTo>
                  <a:lnTo>
                    <a:pt x="10601" y="10601"/>
                  </a:lnTo>
                  <a:lnTo>
                    <a:pt x="10601" y="199719"/>
                  </a:lnTo>
                  <a:lnTo>
                    <a:pt x="96361" y="199719"/>
                  </a:lnTo>
                  <a:cubicBezTo>
                    <a:pt x="99276" y="199719"/>
                    <a:pt x="101661" y="202104"/>
                    <a:pt x="101661" y="205019"/>
                  </a:cubicBezTo>
                  <a:cubicBezTo>
                    <a:pt x="101661" y="207934"/>
                    <a:pt x="99276" y="210319"/>
                    <a:pt x="96361" y="210319"/>
                  </a:cubicBezTo>
                  <a:lnTo>
                    <a:pt x="0" y="210319"/>
                  </a:lnTo>
                  <a:lnTo>
                    <a:pt x="0" y="0"/>
                  </a:lnTo>
                  <a:lnTo>
                    <a:pt x="385444" y="0"/>
                  </a:lnTo>
                  <a:lnTo>
                    <a:pt x="385444" y="21031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F96E1692-B879-4AB9-BFD2-C19CFE3AC953}"/>
                </a:ext>
              </a:extLst>
            </p:cNvPr>
            <p:cNvSpPr/>
            <p:nvPr/>
          </p:nvSpPr>
          <p:spPr>
            <a:xfrm>
              <a:off x="6521727" y="1560141"/>
              <a:ext cx="201415" cy="68905"/>
            </a:xfrm>
            <a:custGeom>
              <a:avLst/>
              <a:gdLst>
                <a:gd name="connsiteX0" fmla="*/ 198023 w 201414"/>
                <a:gd name="connsiteY0" fmla="*/ 70230 h 68905"/>
                <a:gd name="connsiteX1" fmla="*/ 192723 w 201414"/>
                <a:gd name="connsiteY1" fmla="*/ 64930 h 68905"/>
                <a:gd name="connsiteX2" fmla="*/ 192723 w 201414"/>
                <a:gd name="connsiteY2" fmla="*/ 17650 h 68905"/>
                <a:gd name="connsiteX3" fmla="*/ 185673 w 201414"/>
                <a:gd name="connsiteY3" fmla="*/ 10601 h 68905"/>
                <a:gd name="connsiteX4" fmla="*/ 17598 w 201414"/>
                <a:gd name="connsiteY4" fmla="*/ 10601 h 68905"/>
                <a:gd name="connsiteX5" fmla="*/ 10601 w 201414"/>
                <a:gd name="connsiteY5" fmla="*/ 17597 h 68905"/>
                <a:gd name="connsiteX6" fmla="*/ 10601 w 201414"/>
                <a:gd name="connsiteY6" fmla="*/ 64930 h 68905"/>
                <a:gd name="connsiteX7" fmla="*/ 5300 w 201414"/>
                <a:gd name="connsiteY7" fmla="*/ 70230 h 68905"/>
                <a:gd name="connsiteX8" fmla="*/ 0 w 201414"/>
                <a:gd name="connsiteY8" fmla="*/ 64930 h 68905"/>
                <a:gd name="connsiteX9" fmla="*/ 0 w 201414"/>
                <a:gd name="connsiteY9" fmla="*/ 17597 h 68905"/>
                <a:gd name="connsiteX10" fmla="*/ 17598 w 201414"/>
                <a:gd name="connsiteY10" fmla="*/ 0 h 68905"/>
                <a:gd name="connsiteX11" fmla="*/ 185673 w 201414"/>
                <a:gd name="connsiteY11" fmla="*/ 0 h 68905"/>
                <a:gd name="connsiteX12" fmla="*/ 203323 w 201414"/>
                <a:gd name="connsiteY12" fmla="*/ 17650 h 68905"/>
                <a:gd name="connsiteX13" fmla="*/ 203323 w 201414"/>
                <a:gd name="connsiteY13" fmla="*/ 64930 h 68905"/>
                <a:gd name="connsiteX14" fmla="*/ 198023 w 201414"/>
                <a:gd name="connsiteY14" fmla="*/ 70230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1414" h="68905">
                  <a:moveTo>
                    <a:pt x="198023" y="70230"/>
                  </a:moveTo>
                  <a:cubicBezTo>
                    <a:pt x="195108" y="70230"/>
                    <a:pt x="192723" y="67845"/>
                    <a:pt x="192723" y="64930"/>
                  </a:cubicBezTo>
                  <a:lnTo>
                    <a:pt x="192723" y="17650"/>
                  </a:lnTo>
                  <a:cubicBezTo>
                    <a:pt x="192723" y="13781"/>
                    <a:pt x="189542" y="10601"/>
                    <a:pt x="185673" y="10601"/>
                  </a:cubicBezTo>
                  <a:lnTo>
                    <a:pt x="17598" y="10601"/>
                  </a:lnTo>
                  <a:cubicBezTo>
                    <a:pt x="13728" y="10601"/>
                    <a:pt x="10601" y="13728"/>
                    <a:pt x="10601" y="17597"/>
                  </a:cubicBezTo>
                  <a:lnTo>
                    <a:pt x="10601" y="64930"/>
                  </a:lnTo>
                  <a:cubicBezTo>
                    <a:pt x="10601" y="67845"/>
                    <a:pt x="8216" y="70230"/>
                    <a:pt x="5300" y="70230"/>
                  </a:cubicBezTo>
                  <a:cubicBezTo>
                    <a:pt x="2386" y="70230"/>
                    <a:pt x="0" y="67845"/>
                    <a:pt x="0" y="64930"/>
                  </a:cubicBezTo>
                  <a:lnTo>
                    <a:pt x="0" y="17597"/>
                  </a:lnTo>
                  <a:cubicBezTo>
                    <a:pt x="0" y="7898"/>
                    <a:pt x="7898" y="0"/>
                    <a:pt x="17598" y="0"/>
                  </a:cubicBezTo>
                  <a:lnTo>
                    <a:pt x="185673" y="0"/>
                  </a:lnTo>
                  <a:cubicBezTo>
                    <a:pt x="195425" y="0"/>
                    <a:pt x="203323" y="7898"/>
                    <a:pt x="203323" y="17650"/>
                  </a:cubicBezTo>
                  <a:lnTo>
                    <a:pt x="203323" y="64930"/>
                  </a:lnTo>
                  <a:cubicBezTo>
                    <a:pt x="203323" y="67845"/>
                    <a:pt x="200938" y="70230"/>
                    <a:pt x="198023" y="7023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7F08F12-B38D-436E-B839-52E1D98579B0}"/>
                </a:ext>
              </a:extLst>
            </p:cNvPr>
            <p:cNvSpPr/>
            <p:nvPr/>
          </p:nvSpPr>
          <p:spPr>
            <a:xfrm>
              <a:off x="6521727" y="1712686"/>
              <a:ext cx="201415" cy="180213"/>
            </a:xfrm>
            <a:custGeom>
              <a:avLst/>
              <a:gdLst>
                <a:gd name="connsiteX0" fmla="*/ 185673 w 201414"/>
                <a:gd name="connsiteY0" fmla="*/ 182333 h 180213"/>
                <a:gd name="connsiteX1" fmla="*/ 17598 w 201414"/>
                <a:gd name="connsiteY1" fmla="*/ 182333 h 180213"/>
                <a:gd name="connsiteX2" fmla="*/ 0 w 201414"/>
                <a:gd name="connsiteY2" fmla="*/ 164736 h 180213"/>
                <a:gd name="connsiteX3" fmla="*/ 0 w 201414"/>
                <a:gd name="connsiteY3" fmla="*/ 5300 h 180213"/>
                <a:gd name="connsiteX4" fmla="*/ 5300 w 201414"/>
                <a:gd name="connsiteY4" fmla="*/ 0 h 180213"/>
                <a:gd name="connsiteX5" fmla="*/ 10601 w 201414"/>
                <a:gd name="connsiteY5" fmla="*/ 5300 h 180213"/>
                <a:gd name="connsiteX6" fmla="*/ 10601 w 201414"/>
                <a:gd name="connsiteY6" fmla="*/ 164736 h 180213"/>
                <a:gd name="connsiteX7" fmla="*/ 17598 w 201414"/>
                <a:gd name="connsiteY7" fmla="*/ 171732 h 180213"/>
                <a:gd name="connsiteX8" fmla="*/ 185673 w 201414"/>
                <a:gd name="connsiteY8" fmla="*/ 171732 h 180213"/>
                <a:gd name="connsiteX9" fmla="*/ 192723 w 201414"/>
                <a:gd name="connsiteY9" fmla="*/ 164683 h 180213"/>
                <a:gd name="connsiteX10" fmla="*/ 192723 w 201414"/>
                <a:gd name="connsiteY10" fmla="*/ 5300 h 180213"/>
                <a:gd name="connsiteX11" fmla="*/ 198023 w 201414"/>
                <a:gd name="connsiteY11" fmla="*/ 0 h 180213"/>
                <a:gd name="connsiteX12" fmla="*/ 203323 w 201414"/>
                <a:gd name="connsiteY12" fmla="*/ 5300 h 180213"/>
                <a:gd name="connsiteX13" fmla="*/ 203323 w 201414"/>
                <a:gd name="connsiteY13" fmla="*/ 164683 h 180213"/>
                <a:gd name="connsiteX14" fmla="*/ 185673 w 201414"/>
                <a:gd name="connsiteY14" fmla="*/ 182333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1414" h="180213">
                  <a:moveTo>
                    <a:pt x="185673" y="182333"/>
                  </a:moveTo>
                  <a:lnTo>
                    <a:pt x="17598" y="182333"/>
                  </a:lnTo>
                  <a:cubicBezTo>
                    <a:pt x="7898" y="182333"/>
                    <a:pt x="0" y="174436"/>
                    <a:pt x="0" y="164736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64736"/>
                  </a:lnTo>
                  <a:cubicBezTo>
                    <a:pt x="10601" y="168605"/>
                    <a:pt x="13728" y="171732"/>
                    <a:pt x="17598" y="171732"/>
                  </a:cubicBezTo>
                  <a:lnTo>
                    <a:pt x="185673" y="171732"/>
                  </a:lnTo>
                  <a:cubicBezTo>
                    <a:pt x="189542" y="171732"/>
                    <a:pt x="192723" y="168552"/>
                    <a:pt x="192723" y="164683"/>
                  </a:cubicBezTo>
                  <a:lnTo>
                    <a:pt x="192723" y="5300"/>
                  </a:lnTo>
                  <a:cubicBezTo>
                    <a:pt x="192723" y="2385"/>
                    <a:pt x="195108" y="0"/>
                    <a:pt x="198023" y="0"/>
                  </a:cubicBezTo>
                  <a:cubicBezTo>
                    <a:pt x="200938" y="0"/>
                    <a:pt x="203323" y="2385"/>
                    <a:pt x="203323" y="5300"/>
                  </a:cubicBezTo>
                  <a:lnTo>
                    <a:pt x="203323" y="164683"/>
                  </a:lnTo>
                  <a:cubicBezTo>
                    <a:pt x="203323" y="174383"/>
                    <a:pt x="195425" y="182333"/>
                    <a:pt x="185673" y="18233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02B01C09-EEC0-473B-8A11-AF5CBBDEBB86}"/>
                </a:ext>
              </a:extLst>
            </p:cNvPr>
            <p:cNvSpPr/>
            <p:nvPr/>
          </p:nvSpPr>
          <p:spPr>
            <a:xfrm>
              <a:off x="6562116" y="1592792"/>
              <a:ext cx="111308" cy="10601"/>
            </a:xfrm>
            <a:custGeom>
              <a:avLst/>
              <a:gdLst>
                <a:gd name="connsiteX0" fmla="*/ 107545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7545 w 111308"/>
                <a:gd name="connsiteY4" fmla="*/ 0 h 10600"/>
                <a:gd name="connsiteX5" fmla="*/ 112845 w 111308"/>
                <a:gd name="connsiteY5" fmla="*/ 5300 h 10600"/>
                <a:gd name="connsiteX6" fmla="*/ 107545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7545" y="10601"/>
                  </a:moveTo>
                  <a:lnTo>
                    <a:pt x="5300" y="10601"/>
                  </a:lnTo>
                  <a:cubicBezTo>
                    <a:pt x="2386" y="10601"/>
                    <a:pt x="0" y="8269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7545" y="0"/>
                  </a:lnTo>
                  <a:cubicBezTo>
                    <a:pt x="110461" y="0"/>
                    <a:pt x="112845" y="2385"/>
                    <a:pt x="112845" y="5300"/>
                  </a:cubicBezTo>
                  <a:cubicBezTo>
                    <a:pt x="112845" y="8269"/>
                    <a:pt x="110461" y="10601"/>
                    <a:pt x="10754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656D4112-5AEB-479E-B3DC-6B2D8A10A07B}"/>
                </a:ext>
              </a:extLst>
            </p:cNvPr>
            <p:cNvSpPr/>
            <p:nvPr/>
          </p:nvSpPr>
          <p:spPr>
            <a:xfrm>
              <a:off x="6490031" y="1712686"/>
              <a:ext cx="265019" cy="10601"/>
            </a:xfrm>
            <a:custGeom>
              <a:avLst/>
              <a:gdLst>
                <a:gd name="connsiteX0" fmla="*/ 261415 w 265019"/>
                <a:gd name="connsiteY0" fmla="*/ 10601 h 10600"/>
                <a:gd name="connsiteX1" fmla="*/ 5300 w 265019"/>
                <a:gd name="connsiteY1" fmla="*/ 10601 h 10600"/>
                <a:gd name="connsiteX2" fmla="*/ 0 w 265019"/>
                <a:gd name="connsiteY2" fmla="*/ 5300 h 10600"/>
                <a:gd name="connsiteX3" fmla="*/ 5300 w 265019"/>
                <a:gd name="connsiteY3" fmla="*/ 0 h 10600"/>
                <a:gd name="connsiteX4" fmla="*/ 261415 w 265019"/>
                <a:gd name="connsiteY4" fmla="*/ 0 h 10600"/>
                <a:gd name="connsiteX5" fmla="*/ 266716 w 265019"/>
                <a:gd name="connsiteY5" fmla="*/ 5300 h 10600"/>
                <a:gd name="connsiteX6" fmla="*/ 261415 w 26501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9" h="10600">
                  <a:moveTo>
                    <a:pt x="26141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61415" y="0"/>
                  </a:lnTo>
                  <a:cubicBezTo>
                    <a:pt x="264330" y="0"/>
                    <a:pt x="266716" y="2385"/>
                    <a:pt x="266716" y="5300"/>
                  </a:cubicBezTo>
                  <a:cubicBezTo>
                    <a:pt x="266716" y="8216"/>
                    <a:pt x="264330" y="10601"/>
                    <a:pt x="26141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F5F2672-57FA-4572-890F-0CB5D82C8C53}"/>
                </a:ext>
              </a:extLst>
            </p:cNvPr>
            <p:cNvSpPr/>
            <p:nvPr/>
          </p:nvSpPr>
          <p:spPr>
            <a:xfrm>
              <a:off x="6562116" y="1752863"/>
              <a:ext cx="111308" cy="10601"/>
            </a:xfrm>
            <a:custGeom>
              <a:avLst/>
              <a:gdLst>
                <a:gd name="connsiteX0" fmla="*/ 107545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7545 w 111308"/>
                <a:gd name="connsiteY4" fmla="*/ 0 h 10600"/>
                <a:gd name="connsiteX5" fmla="*/ 112845 w 111308"/>
                <a:gd name="connsiteY5" fmla="*/ 5300 h 10600"/>
                <a:gd name="connsiteX6" fmla="*/ 107545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754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7545" y="0"/>
                  </a:lnTo>
                  <a:cubicBezTo>
                    <a:pt x="110461" y="0"/>
                    <a:pt x="112845" y="2385"/>
                    <a:pt x="112845" y="5300"/>
                  </a:cubicBezTo>
                  <a:cubicBezTo>
                    <a:pt x="112845" y="8216"/>
                    <a:pt x="110461" y="10601"/>
                    <a:pt x="10754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904D8D0-A68E-4282-B259-BEB0A14C1740}"/>
                </a:ext>
              </a:extLst>
            </p:cNvPr>
            <p:cNvSpPr/>
            <p:nvPr/>
          </p:nvSpPr>
          <p:spPr>
            <a:xfrm>
              <a:off x="6562116" y="1783606"/>
              <a:ext cx="111308" cy="10601"/>
            </a:xfrm>
            <a:custGeom>
              <a:avLst/>
              <a:gdLst>
                <a:gd name="connsiteX0" fmla="*/ 107545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7545 w 111308"/>
                <a:gd name="connsiteY4" fmla="*/ 0 h 10600"/>
                <a:gd name="connsiteX5" fmla="*/ 112845 w 111308"/>
                <a:gd name="connsiteY5" fmla="*/ 5300 h 10600"/>
                <a:gd name="connsiteX6" fmla="*/ 107545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754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7545" y="0"/>
                  </a:lnTo>
                  <a:cubicBezTo>
                    <a:pt x="110461" y="0"/>
                    <a:pt x="112845" y="2385"/>
                    <a:pt x="112845" y="5300"/>
                  </a:cubicBezTo>
                  <a:cubicBezTo>
                    <a:pt x="112845" y="8216"/>
                    <a:pt x="110461" y="10601"/>
                    <a:pt x="10754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33818BB-C01D-4290-8BB3-7FB29BAD17ED}"/>
                </a:ext>
              </a:extLst>
            </p:cNvPr>
            <p:cNvSpPr/>
            <p:nvPr/>
          </p:nvSpPr>
          <p:spPr>
            <a:xfrm>
              <a:off x="6562116" y="1814295"/>
              <a:ext cx="111308" cy="10601"/>
            </a:xfrm>
            <a:custGeom>
              <a:avLst/>
              <a:gdLst>
                <a:gd name="connsiteX0" fmla="*/ 107545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7545 w 111308"/>
                <a:gd name="connsiteY4" fmla="*/ 0 h 10600"/>
                <a:gd name="connsiteX5" fmla="*/ 112845 w 111308"/>
                <a:gd name="connsiteY5" fmla="*/ 5300 h 10600"/>
                <a:gd name="connsiteX6" fmla="*/ 107545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754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7545" y="0"/>
                  </a:lnTo>
                  <a:cubicBezTo>
                    <a:pt x="110461" y="0"/>
                    <a:pt x="112845" y="2385"/>
                    <a:pt x="112845" y="5300"/>
                  </a:cubicBezTo>
                  <a:cubicBezTo>
                    <a:pt x="112845" y="8216"/>
                    <a:pt x="110461" y="10601"/>
                    <a:pt x="10754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037FF6D0-4B26-44ED-B02A-375E5B2E4950}"/>
                </a:ext>
              </a:extLst>
            </p:cNvPr>
            <p:cNvSpPr/>
            <p:nvPr/>
          </p:nvSpPr>
          <p:spPr>
            <a:xfrm>
              <a:off x="6562116" y="1845037"/>
              <a:ext cx="111308" cy="10601"/>
            </a:xfrm>
            <a:custGeom>
              <a:avLst/>
              <a:gdLst>
                <a:gd name="connsiteX0" fmla="*/ 107545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7545 w 111308"/>
                <a:gd name="connsiteY4" fmla="*/ 0 h 10600"/>
                <a:gd name="connsiteX5" fmla="*/ 112845 w 111308"/>
                <a:gd name="connsiteY5" fmla="*/ 5300 h 10600"/>
                <a:gd name="connsiteX6" fmla="*/ 107545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754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7545" y="0"/>
                  </a:lnTo>
                  <a:cubicBezTo>
                    <a:pt x="110461" y="0"/>
                    <a:pt x="112845" y="2385"/>
                    <a:pt x="112845" y="5300"/>
                  </a:cubicBezTo>
                  <a:cubicBezTo>
                    <a:pt x="112845" y="8216"/>
                    <a:pt x="110461" y="10601"/>
                    <a:pt x="10754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5D459E96-DFC8-4DC6-9A9B-3B6561A9D092}"/>
                </a:ext>
              </a:extLst>
            </p:cNvPr>
            <p:cNvSpPr/>
            <p:nvPr/>
          </p:nvSpPr>
          <p:spPr>
            <a:xfrm>
              <a:off x="6746304" y="1648128"/>
              <a:ext cx="31802" cy="31802"/>
            </a:xfrm>
            <a:custGeom>
              <a:avLst/>
              <a:gdLst>
                <a:gd name="connsiteX0" fmla="*/ 18074 w 31802"/>
                <a:gd name="connsiteY0" fmla="*/ 36149 h 31802"/>
                <a:gd name="connsiteX1" fmla="*/ 0 w 31802"/>
                <a:gd name="connsiteY1" fmla="*/ 18074 h 31802"/>
                <a:gd name="connsiteX2" fmla="*/ 18074 w 31802"/>
                <a:gd name="connsiteY2" fmla="*/ 0 h 31802"/>
                <a:gd name="connsiteX3" fmla="*/ 36149 w 31802"/>
                <a:gd name="connsiteY3" fmla="*/ 18074 h 31802"/>
                <a:gd name="connsiteX4" fmla="*/ 18074 w 31802"/>
                <a:gd name="connsiteY4" fmla="*/ 36149 h 31802"/>
                <a:gd name="connsiteX5" fmla="*/ 18074 w 31802"/>
                <a:gd name="connsiteY5" fmla="*/ 10654 h 31802"/>
                <a:gd name="connsiteX6" fmla="*/ 10601 w 31802"/>
                <a:gd name="connsiteY6" fmla="*/ 18127 h 31802"/>
                <a:gd name="connsiteX7" fmla="*/ 18074 w 31802"/>
                <a:gd name="connsiteY7" fmla="*/ 25601 h 31802"/>
                <a:gd name="connsiteX8" fmla="*/ 25548 w 31802"/>
                <a:gd name="connsiteY8" fmla="*/ 18127 h 31802"/>
                <a:gd name="connsiteX9" fmla="*/ 18074 w 31802"/>
                <a:gd name="connsiteY9" fmla="*/ 1065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074" y="36149"/>
                  </a:moveTo>
                  <a:cubicBezTo>
                    <a:pt x="8110" y="36149"/>
                    <a:pt x="0" y="28039"/>
                    <a:pt x="0" y="18074"/>
                  </a:cubicBezTo>
                  <a:cubicBezTo>
                    <a:pt x="0" y="8110"/>
                    <a:pt x="8110" y="0"/>
                    <a:pt x="18074" y="0"/>
                  </a:cubicBezTo>
                  <a:cubicBezTo>
                    <a:pt x="28039" y="0"/>
                    <a:pt x="36149" y="8110"/>
                    <a:pt x="36149" y="18074"/>
                  </a:cubicBezTo>
                  <a:cubicBezTo>
                    <a:pt x="36149" y="28039"/>
                    <a:pt x="28039" y="36149"/>
                    <a:pt x="18074" y="36149"/>
                  </a:cubicBezTo>
                  <a:close/>
                  <a:moveTo>
                    <a:pt x="18074" y="10654"/>
                  </a:moveTo>
                  <a:cubicBezTo>
                    <a:pt x="13993" y="10654"/>
                    <a:pt x="10601" y="13993"/>
                    <a:pt x="10601" y="18127"/>
                  </a:cubicBezTo>
                  <a:cubicBezTo>
                    <a:pt x="10601" y="22262"/>
                    <a:pt x="13940" y="25601"/>
                    <a:pt x="18074" y="25601"/>
                  </a:cubicBezTo>
                  <a:cubicBezTo>
                    <a:pt x="22209" y="25601"/>
                    <a:pt x="25548" y="22262"/>
                    <a:pt x="25548" y="18127"/>
                  </a:cubicBezTo>
                  <a:cubicBezTo>
                    <a:pt x="25548" y="13993"/>
                    <a:pt x="22156" y="10654"/>
                    <a:pt x="18074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BBF49A74-AEF4-4AB5-B5DD-3AFC99905BA7}"/>
                </a:ext>
              </a:extLst>
            </p:cNvPr>
            <p:cNvSpPr/>
            <p:nvPr/>
          </p:nvSpPr>
          <p:spPr>
            <a:xfrm>
              <a:off x="6460773" y="1651997"/>
              <a:ext cx="37103" cy="10601"/>
            </a:xfrm>
            <a:custGeom>
              <a:avLst/>
              <a:gdLst>
                <a:gd name="connsiteX0" fmla="*/ 33180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3180 w 37102"/>
                <a:gd name="connsiteY4" fmla="*/ 0 h 10600"/>
                <a:gd name="connsiteX5" fmla="*/ 38481 w 37102"/>
                <a:gd name="connsiteY5" fmla="*/ 5300 h 10600"/>
                <a:gd name="connsiteX6" fmla="*/ 33180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318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3180" y="0"/>
                  </a:lnTo>
                  <a:cubicBezTo>
                    <a:pt x="36096" y="0"/>
                    <a:pt x="38481" y="2385"/>
                    <a:pt x="38481" y="5300"/>
                  </a:cubicBezTo>
                  <a:cubicBezTo>
                    <a:pt x="38481" y="8216"/>
                    <a:pt x="36096" y="10601"/>
                    <a:pt x="3318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917DED1E-609B-45C8-B243-E0ED8641E871}"/>
                </a:ext>
              </a:extLst>
            </p:cNvPr>
            <p:cNvSpPr/>
            <p:nvPr/>
          </p:nvSpPr>
          <p:spPr>
            <a:xfrm>
              <a:off x="6460773" y="1670707"/>
              <a:ext cx="53004" cy="10601"/>
            </a:xfrm>
            <a:custGeom>
              <a:avLst/>
              <a:gdLst>
                <a:gd name="connsiteX0" fmla="*/ 5098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50989 w 53003"/>
                <a:gd name="connsiteY4" fmla="*/ 0 h 10600"/>
                <a:gd name="connsiteX5" fmla="*/ 56290 w 53003"/>
                <a:gd name="connsiteY5" fmla="*/ 5300 h 10600"/>
                <a:gd name="connsiteX6" fmla="*/ 5098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5098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0989" y="0"/>
                  </a:lnTo>
                  <a:cubicBezTo>
                    <a:pt x="53905" y="0"/>
                    <a:pt x="56290" y="2385"/>
                    <a:pt x="56290" y="5300"/>
                  </a:cubicBezTo>
                  <a:cubicBezTo>
                    <a:pt x="56290" y="8216"/>
                    <a:pt x="53905" y="10601"/>
                    <a:pt x="50989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E8E2318-9803-43C6-9090-8AF6D822B39F}"/>
                </a:ext>
              </a:extLst>
            </p:cNvPr>
            <p:cNvSpPr/>
            <p:nvPr/>
          </p:nvSpPr>
          <p:spPr>
            <a:xfrm>
              <a:off x="6460773" y="1689365"/>
              <a:ext cx="37103" cy="10601"/>
            </a:xfrm>
            <a:custGeom>
              <a:avLst/>
              <a:gdLst>
                <a:gd name="connsiteX0" fmla="*/ 33180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3180 w 37102"/>
                <a:gd name="connsiteY4" fmla="*/ 0 h 10600"/>
                <a:gd name="connsiteX5" fmla="*/ 38481 w 37102"/>
                <a:gd name="connsiteY5" fmla="*/ 5300 h 10600"/>
                <a:gd name="connsiteX6" fmla="*/ 33180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318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3180" y="0"/>
                  </a:lnTo>
                  <a:cubicBezTo>
                    <a:pt x="36096" y="0"/>
                    <a:pt x="38481" y="2385"/>
                    <a:pt x="38481" y="5300"/>
                  </a:cubicBezTo>
                  <a:cubicBezTo>
                    <a:pt x="38481" y="8216"/>
                    <a:pt x="36096" y="10601"/>
                    <a:pt x="3318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987E50BC-B8DC-4297-9B65-3FF0001C0B3E}"/>
                </a:ext>
              </a:extLst>
            </p:cNvPr>
            <p:cNvSpPr/>
            <p:nvPr/>
          </p:nvSpPr>
          <p:spPr>
            <a:xfrm>
              <a:off x="6485526" y="1530618"/>
              <a:ext cx="275620" cy="95407"/>
            </a:xfrm>
            <a:custGeom>
              <a:avLst/>
              <a:gdLst>
                <a:gd name="connsiteX0" fmla="*/ 270373 w 275620"/>
                <a:gd name="connsiteY0" fmla="*/ 99753 h 95406"/>
                <a:gd name="connsiteX1" fmla="*/ 265072 w 275620"/>
                <a:gd name="connsiteY1" fmla="*/ 94453 h 95406"/>
                <a:gd name="connsiteX2" fmla="*/ 265072 w 275620"/>
                <a:gd name="connsiteY2" fmla="*/ 18763 h 95406"/>
                <a:gd name="connsiteX3" fmla="*/ 256910 w 275620"/>
                <a:gd name="connsiteY3" fmla="*/ 10601 h 95406"/>
                <a:gd name="connsiteX4" fmla="*/ 18764 w 275620"/>
                <a:gd name="connsiteY4" fmla="*/ 10601 h 95406"/>
                <a:gd name="connsiteX5" fmla="*/ 10601 w 275620"/>
                <a:gd name="connsiteY5" fmla="*/ 18763 h 95406"/>
                <a:gd name="connsiteX6" fmla="*/ 10601 w 275620"/>
                <a:gd name="connsiteY6" fmla="*/ 91485 h 95406"/>
                <a:gd name="connsiteX7" fmla="*/ 5300 w 275620"/>
                <a:gd name="connsiteY7" fmla="*/ 96785 h 95406"/>
                <a:gd name="connsiteX8" fmla="*/ 0 w 275620"/>
                <a:gd name="connsiteY8" fmla="*/ 91485 h 95406"/>
                <a:gd name="connsiteX9" fmla="*/ 0 w 275620"/>
                <a:gd name="connsiteY9" fmla="*/ 18763 h 95406"/>
                <a:gd name="connsiteX10" fmla="*/ 18764 w 275620"/>
                <a:gd name="connsiteY10" fmla="*/ 0 h 95406"/>
                <a:gd name="connsiteX11" fmla="*/ 256910 w 275620"/>
                <a:gd name="connsiteY11" fmla="*/ 0 h 95406"/>
                <a:gd name="connsiteX12" fmla="*/ 275673 w 275620"/>
                <a:gd name="connsiteY12" fmla="*/ 18763 h 95406"/>
                <a:gd name="connsiteX13" fmla="*/ 275673 w 275620"/>
                <a:gd name="connsiteY13" fmla="*/ 94453 h 95406"/>
                <a:gd name="connsiteX14" fmla="*/ 270373 w 275620"/>
                <a:gd name="connsiteY14" fmla="*/ 99753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5620" h="95406">
                  <a:moveTo>
                    <a:pt x="270373" y="99753"/>
                  </a:moveTo>
                  <a:cubicBezTo>
                    <a:pt x="267457" y="99753"/>
                    <a:pt x="265072" y="97368"/>
                    <a:pt x="265072" y="94453"/>
                  </a:cubicBezTo>
                  <a:lnTo>
                    <a:pt x="265072" y="18763"/>
                  </a:lnTo>
                  <a:cubicBezTo>
                    <a:pt x="265072" y="14258"/>
                    <a:pt x="261415" y="10601"/>
                    <a:pt x="256910" y="10601"/>
                  </a:cubicBezTo>
                  <a:lnTo>
                    <a:pt x="18764" y="10601"/>
                  </a:lnTo>
                  <a:cubicBezTo>
                    <a:pt x="14258" y="10601"/>
                    <a:pt x="10601" y="14258"/>
                    <a:pt x="10601" y="18763"/>
                  </a:cubicBezTo>
                  <a:lnTo>
                    <a:pt x="10601" y="91485"/>
                  </a:lnTo>
                  <a:cubicBezTo>
                    <a:pt x="10601" y="94400"/>
                    <a:pt x="8216" y="96785"/>
                    <a:pt x="5300" y="96785"/>
                  </a:cubicBezTo>
                  <a:cubicBezTo>
                    <a:pt x="2385" y="96785"/>
                    <a:pt x="0" y="94400"/>
                    <a:pt x="0" y="91485"/>
                  </a:cubicBezTo>
                  <a:lnTo>
                    <a:pt x="0" y="18763"/>
                  </a:lnTo>
                  <a:cubicBezTo>
                    <a:pt x="0" y="8428"/>
                    <a:pt x="8427" y="0"/>
                    <a:pt x="18764" y="0"/>
                  </a:cubicBezTo>
                  <a:lnTo>
                    <a:pt x="256910" y="0"/>
                  </a:lnTo>
                  <a:cubicBezTo>
                    <a:pt x="267246" y="0"/>
                    <a:pt x="275673" y="8428"/>
                    <a:pt x="275673" y="18763"/>
                  </a:cubicBezTo>
                  <a:lnTo>
                    <a:pt x="275673" y="94453"/>
                  </a:lnTo>
                  <a:cubicBezTo>
                    <a:pt x="275673" y="97368"/>
                    <a:pt x="273288" y="99753"/>
                    <a:pt x="270373" y="9975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7" name="Group 756">
            <a:extLst>
              <a:ext uri="{FF2B5EF4-FFF2-40B4-BE49-F238E27FC236}">
                <a16:creationId xmlns:a16="http://schemas.microsoft.com/office/drawing/2014/main" id="{6847E9C3-9799-498A-BE13-8D4AAFDCED79}"/>
              </a:ext>
            </a:extLst>
          </p:cNvPr>
          <p:cNvGrpSpPr/>
          <p:nvPr/>
        </p:nvGrpSpPr>
        <p:grpSpPr>
          <a:xfrm>
            <a:off x="7526605" y="1479676"/>
            <a:ext cx="330100" cy="465490"/>
            <a:chOff x="7555250" y="1520070"/>
            <a:chExt cx="272810" cy="384703"/>
          </a:xfrm>
          <a:solidFill>
            <a:srgbClr val="FFFFFF"/>
          </a:solidFill>
        </p:grpSpPr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AB457E33-1408-452D-A779-372F0174BE51}"/>
                </a:ext>
              </a:extLst>
            </p:cNvPr>
            <p:cNvSpPr/>
            <p:nvPr/>
          </p:nvSpPr>
          <p:spPr>
            <a:xfrm>
              <a:off x="7582440" y="1611767"/>
              <a:ext cx="201415" cy="201415"/>
            </a:xfrm>
            <a:custGeom>
              <a:avLst/>
              <a:gdLst>
                <a:gd name="connsiteX0" fmla="*/ 101026 w 201414"/>
                <a:gd name="connsiteY0" fmla="*/ 202051 h 201414"/>
                <a:gd name="connsiteX1" fmla="*/ 74100 w 201414"/>
                <a:gd name="connsiteY1" fmla="*/ 198446 h 201414"/>
                <a:gd name="connsiteX2" fmla="*/ 70389 w 201414"/>
                <a:gd name="connsiteY2" fmla="*/ 191927 h 201414"/>
                <a:gd name="connsiteX3" fmla="*/ 76909 w 201414"/>
                <a:gd name="connsiteY3" fmla="*/ 188217 h 201414"/>
                <a:gd name="connsiteX4" fmla="*/ 101026 w 201414"/>
                <a:gd name="connsiteY4" fmla="*/ 191450 h 201414"/>
                <a:gd name="connsiteX5" fmla="*/ 191451 w 201414"/>
                <a:gd name="connsiteY5" fmla="*/ 101025 h 201414"/>
                <a:gd name="connsiteX6" fmla="*/ 101026 w 201414"/>
                <a:gd name="connsiteY6" fmla="*/ 10601 h 201414"/>
                <a:gd name="connsiteX7" fmla="*/ 10601 w 201414"/>
                <a:gd name="connsiteY7" fmla="*/ 101025 h 201414"/>
                <a:gd name="connsiteX8" fmla="*/ 61379 w 201414"/>
                <a:gd name="connsiteY8" fmla="*/ 182333 h 201414"/>
                <a:gd name="connsiteX9" fmla="*/ 64029 w 201414"/>
                <a:gd name="connsiteY9" fmla="*/ 185355 h 201414"/>
                <a:gd name="connsiteX10" fmla="*/ 63817 w 201414"/>
                <a:gd name="connsiteY10" fmla="*/ 189383 h 201414"/>
                <a:gd name="connsiteX11" fmla="*/ 56715 w 201414"/>
                <a:gd name="connsiteY11" fmla="*/ 191821 h 201414"/>
                <a:gd name="connsiteX12" fmla="*/ 15743 w 201414"/>
                <a:gd name="connsiteY12" fmla="*/ 155248 h 201414"/>
                <a:gd name="connsiteX13" fmla="*/ 0 w 201414"/>
                <a:gd name="connsiteY13" fmla="*/ 101025 h 201414"/>
                <a:gd name="connsiteX14" fmla="*/ 101026 w 201414"/>
                <a:gd name="connsiteY14" fmla="*/ 0 h 201414"/>
                <a:gd name="connsiteX15" fmla="*/ 202051 w 201414"/>
                <a:gd name="connsiteY15" fmla="*/ 101025 h 201414"/>
                <a:gd name="connsiteX16" fmla="*/ 101026 w 201414"/>
                <a:gd name="connsiteY16" fmla="*/ 202051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414" h="201414">
                  <a:moveTo>
                    <a:pt x="101026" y="202051"/>
                  </a:moveTo>
                  <a:cubicBezTo>
                    <a:pt x="91856" y="202051"/>
                    <a:pt x="82793" y="200832"/>
                    <a:pt x="74100" y="198446"/>
                  </a:cubicBezTo>
                  <a:cubicBezTo>
                    <a:pt x="71238" y="197651"/>
                    <a:pt x="69594" y="194736"/>
                    <a:pt x="70389" y="191927"/>
                  </a:cubicBezTo>
                  <a:cubicBezTo>
                    <a:pt x="71131" y="189171"/>
                    <a:pt x="74100" y="187422"/>
                    <a:pt x="76909" y="188217"/>
                  </a:cubicBezTo>
                  <a:cubicBezTo>
                    <a:pt x="84701" y="190337"/>
                    <a:pt x="92810" y="191450"/>
                    <a:pt x="101026" y="191450"/>
                  </a:cubicBezTo>
                  <a:cubicBezTo>
                    <a:pt x="150796" y="191344"/>
                    <a:pt x="191344" y="150796"/>
                    <a:pt x="191451" y="101025"/>
                  </a:cubicBezTo>
                  <a:cubicBezTo>
                    <a:pt x="191344" y="51255"/>
                    <a:pt x="150796" y="10654"/>
                    <a:pt x="101026" y="10601"/>
                  </a:cubicBezTo>
                  <a:cubicBezTo>
                    <a:pt x="51255" y="10654"/>
                    <a:pt x="10654" y="51255"/>
                    <a:pt x="10601" y="101025"/>
                  </a:cubicBezTo>
                  <a:cubicBezTo>
                    <a:pt x="10601" y="135849"/>
                    <a:pt x="30053" y="167015"/>
                    <a:pt x="61379" y="182333"/>
                  </a:cubicBezTo>
                  <a:cubicBezTo>
                    <a:pt x="62651" y="182916"/>
                    <a:pt x="63605" y="184029"/>
                    <a:pt x="64029" y="185355"/>
                  </a:cubicBezTo>
                  <a:cubicBezTo>
                    <a:pt x="64506" y="186680"/>
                    <a:pt x="64400" y="188111"/>
                    <a:pt x="63817" y="189383"/>
                  </a:cubicBezTo>
                  <a:cubicBezTo>
                    <a:pt x="62545" y="191980"/>
                    <a:pt x="59259" y="193093"/>
                    <a:pt x="56715" y="191821"/>
                  </a:cubicBezTo>
                  <a:cubicBezTo>
                    <a:pt x="39965" y="183658"/>
                    <a:pt x="25813" y="170990"/>
                    <a:pt x="15743" y="155248"/>
                  </a:cubicBezTo>
                  <a:cubicBezTo>
                    <a:pt x="5460" y="139082"/>
                    <a:pt x="0" y="120319"/>
                    <a:pt x="0" y="101025"/>
                  </a:cubicBezTo>
                  <a:cubicBezTo>
                    <a:pt x="0" y="45318"/>
                    <a:pt x="45319" y="0"/>
                    <a:pt x="101026" y="0"/>
                  </a:cubicBezTo>
                  <a:cubicBezTo>
                    <a:pt x="156733" y="0"/>
                    <a:pt x="202051" y="45318"/>
                    <a:pt x="202051" y="101025"/>
                  </a:cubicBezTo>
                  <a:cubicBezTo>
                    <a:pt x="202051" y="156732"/>
                    <a:pt x="156733" y="202051"/>
                    <a:pt x="101026" y="20205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38C3DD32-8345-4813-8907-619CEFDE196B}"/>
                </a:ext>
              </a:extLst>
            </p:cNvPr>
            <p:cNvSpPr/>
            <p:nvPr/>
          </p:nvSpPr>
          <p:spPr>
            <a:xfrm>
              <a:off x="7555250" y="1584576"/>
              <a:ext cx="254419" cy="254419"/>
            </a:xfrm>
            <a:custGeom>
              <a:avLst/>
              <a:gdLst>
                <a:gd name="connsiteX0" fmla="*/ 127527 w 254418"/>
                <a:gd name="connsiteY0" fmla="*/ 256433 h 254418"/>
                <a:gd name="connsiteX1" fmla="*/ 127474 w 254418"/>
                <a:gd name="connsiteY1" fmla="*/ 256433 h 254418"/>
                <a:gd name="connsiteX2" fmla="*/ 37314 w 254418"/>
                <a:gd name="connsiteY2" fmla="*/ 218641 h 254418"/>
                <a:gd name="connsiteX3" fmla="*/ 0 w 254418"/>
                <a:gd name="connsiteY3" fmla="*/ 128216 h 254418"/>
                <a:gd name="connsiteX4" fmla="*/ 128216 w 254418"/>
                <a:gd name="connsiteY4" fmla="*/ 0 h 254418"/>
                <a:gd name="connsiteX5" fmla="*/ 154771 w 254418"/>
                <a:gd name="connsiteY5" fmla="*/ 2703 h 254418"/>
                <a:gd name="connsiteX6" fmla="*/ 158110 w 254418"/>
                <a:gd name="connsiteY6" fmla="*/ 5035 h 254418"/>
                <a:gd name="connsiteX7" fmla="*/ 158852 w 254418"/>
                <a:gd name="connsiteY7" fmla="*/ 9011 h 254418"/>
                <a:gd name="connsiteX8" fmla="*/ 152598 w 254418"/>
                <a:gd name="connsiteY8" fmla="*/ 13092 h 254418"/>
                <a:gd name="connsiteX9" fmla="*/ 128216 w 254418"/>
                <a:gd name="connsiteY9" fmla="*/ 10548 h 254418"/>
                <a:gd name="connsiteX10" fmla="*/ 10548 w 254418"/>
                <a:gd name="connsiteY10" fmla="*/ 128216 h 254418"/>
                <a:gd name="connsiteX11" fmla="*/ 127527 w 254418"/>
                <a:gd name="connsiteY11" fmla="*/ 245832 h 254418"/>
                <a:gd name="connsiteX12" fmla="*/ 132774 w 254418"/>
                <a:gd name="connsiteY12" fmla="*/ 251185 h 254418"/>
                <a:gd name="connsiteX13" fmla="*/ 127527 w 254418"/>
                <a:gd name="connsiteY13" fmla="*/ 256433 h 254418"/>
                <a:gd name="connsiteX14" fmla="*/ 145072 w 254418"/>
                <a:gd name="connsiteY14" fmla="*/ 255320 h 254418"/>
                <a:gd name="connsiteX15" fmla="*/ 139824 w 254418"/>
                <a:gd name="connsiteY15" fmla="*/ 250708 h 254418"/>
                <a:gd name="connsiteX16" fmla="*/ 140831 w 254418"/>
                <a:gd name="connsiteY16" fmla="*/ 246786 h 254418"/>
                <a:gd name="connsiteX17" fmla="*/ 144329 w 254418"/>
                <a:gd name="connsiteY17" fmla="*/ 244772 h 254418"/>
                <a:gd name="connsiteX18" fmla="*/ 245884 w 254418"/>
                <a:gd name="connsiteY18" fmla="*/ 128216 h 254418"/>
                <a:gd name="connsiteX19" fmla="*/ 184506 w 254418"/>
                <a:gd name="connsiteY19" fmla="*/ 24859 h 254418"/>
                <a:gd name="connsiteX20" fmla="*/ 184135 w 254418"/>
                <a:gd name="connsiteY20" fmla="*/ 24700 h 254418"/>
                <a:gd name="connsiteX21" fmla="*/ 181591 w 254418"/>
                <a:gd name="connsiteY21" fmla="*/ 21573 h 254418"/>
                <a:gd name="connsiteX22" fmla="*/ 182015 w 254418"/>
                <a:gd name="connsiteY22" fmla="*/ 17491 h 254418"/>
                <a:gd name="connsiteX23" fmla="*/ 189224 w 254418"/>
                <a:gd name="connsiteY23" fmla="*/ 15371 h 254418"/>
                <a:gd name="connsiteX24" fmla="*/ 256432 w 254418"/>
                <a:gd name="connsiteY24" fmla="*/ 128216 h 254418"/>
                <a:gd name="connsiteX25" fmla="*/ 224577 w 254418"/>
                <a:gd name="connsiteY25" fmla="*/ 212864 h 254418"/>
                <a:gd name="connsiteX26" fmla="*/ 145761 w 254418"/>
                <a:gd name="connsiteY26" fmla="*/ 255267 h 254418"/>
                <a:gd name="connsiteX27" fmla="*/ 145072 w 254418"/>
                <a:gd name="connsiteY27" fmla="*/ 255320 h 254418"/>
                <a:gd name="connsiteX28" fmla="*/ 170619 w 254418"/>
                <a:gd name="connsiteY28" fmla="*/ 18074 h 254418"/>
                <a:gd name="connsiteX29" fmla="*/ 168817 w 254418"/>
                <a:gd name="connsiteY29" fmla="*/ 17756 h 254418"/>
                <a:gd name="connsiteX30" fmla="*/ 165637 w 254418"/>
                <a:gd name="connsiteY30" fmla="*/ 10972 h 254418"/>
                <a:gd name="connsiteX31" fmla="*/ 172103 w 254418"/>
                <a:gd name="connsiteY31" fmla="*/ 7686 h 254418"/>
                <a:gd name="connsiteX32" fmla="*/ 172103 w 254418"/>
                <a:gd name="connsiteY32" fmla="*/ 7686 h 254418"/>
                <a:gd name="connsiteX33" fmla="*/ 172474 w 254418"/>
                <a:gd name="connsiteY33" fmla="*/ 7792 h 254418"/>
                <a:gd name="connsiteX34" fmla="*/ 175601 w 254418"/>
                <a:gd name="connsiteY34" fmla="*/ 14629 h 254418"/>
                <a:gd name="connsiteX35" fmla="*/ 170619 w 254418"/>
                <a:gd name="connsiteY35" fmla="*/ 18074 h 25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4418" h="254418">
                  <a:moveTo>
                    <a:pt x="127527" y="256433"/>
                  </a:moveTo>
                  <a:lnTo>
                    <a:pt x="127474" y="256433"/>
                  </a:lnTo>
                  <a:cubicBezTo>
                    <a:pt x="93393" y="256274"/>
                    <a:pt x="61325" y="242811"/>
                    <a:pt x="37314" y="218641"/>
                  </a:cubicBezTo>
                  <a:cubicBezTo>
                    <a:pt x="13251" y="194471"/>
                    <a:pt x="0" y="162351"/>
                    <a:pt x="0" y="128216"/>
                  </a:cubicBezTo>
                  <a:cubicBezTo>
                    <a:pt x="0" y="57509"/>
                    <a:pt x="57509" y="0"/>
                    <a:pt x="128216" y="0"/>
                  </a:cubicBezTo>
                  <a:cubicBezTo>
                    <a:pt x="137173" y="0"/>
                    <a:pt x="146131" y="901"/>
                    <a:pt x="154771" y="2703"/>
                  </a:cubicBezTo>
                  <a:cubicBezTo>
                    <a:pt x="156149" y="3021"/>
                    <a:pt x="157368" y="3816"/>
                    <a:pt x="158110" y="5035"/>
                  </a:cubicBezTo>
                  <a:cubicBezTo>
                    <a:pt x="158905" y="6201"/>
                    <a:pt x="159170" y="7633"/>
                    <a:pt x="158852" y="9011"/>
                  </a:cubicBezTo>
                  <a:cubicBezTo>
                    <a:pt x="158269" y="11820"/>
                    <a:pt x="155460" y="13675"/>
                    <a:pt x="152598" y="13092"/>
                  </a:cubicBezTo>
                  <a:cubicBezTo>
                    <a:pt x="144594" y="11396"/>
                    <a:pt x="136432" y="10548"/>
                    <a:pt x="128216" y="10548"/>
                  </a:cubicBezTo>
                  <a:cubicBezTo>
                    <a:pt x="63445" y="10707"/>
                    <a:pt x="10706" y="63446"/>
                    <a:pt x="10548" y="128216"/>
                  </a:cubicBezTo>
                  <a:cubicBezTo>
                    <a:pt x="10548" y="192722"/>
                    <a:pt x="63021" y="245514"/>
                    <a:pt x="127527" y="245832"/>
                  </a:cubicBezTo>
                  <a:cubicBezTo>
                    <a:pt x="130442" y="245885"/>
                    <a:pt x="132827" y="248270"/>
                    <a:pt x="132774" y="251185"/>
                  </a:cubicBezTo>
                  <a:cubicBezTo>
                    <a:pt x="132774" y="254100"/>
                    <a:pt x="130389" y="256433"/>
                    <a:pt x="127527" y="256433"/>
                  </a:cubicBezTo>
                  <a:close/>
                  <a:moveTo>
                    <a:pt x="145072" y="255320"/>
                  </a:moveTo>
                  <a:cubicBezTo>
                    <a:pt x="142421" y="255320"/>
                    <a:pt x="140142" y="253358"/>
                    <a:pt x="139824" y="250708"/>
                  </a:cubicBezTo>
                  <a:cubicBezTo>
                    <a:pt x="139612" y="249330"/>
                    <a:pt x="139983" y="247952"/>
                    <a:pt x="140831" y="246786"/>
                  </a:cubicBezTo>
                  <a:cubicBezTo>
                    <a:pt x="141679" y="245673"/>
                    <a:pt x="142951" y="244931"/>
                    <a:pt x="144329" y="244772"/>
                  </a:cubicBezTo>
                  <a:cubicBezTo>
                    <a:pt x="202209" y="236821"/>
                    <a:pt x="245884" y="186733"/>
                    <a:pt x="245884" y="128216"/>
                  </a:cubicBezTo>
                  <a:cubicBezTo>
                    <a:pt x="245884" y="85124"/>
                    <a:pt x="222351" y="45583"/>
                    <a:pt x="184506" y="24859"/>
                  </a:cubicBezTo>
                  <a:lnTo>
                    <a:pt x="184135" y="24700"/>
                  </a:lnTo>
                  <a:cubicBezTo>
                    <a:pt x="182916" y="24011"/>
                    <a:pt x="182015" y="22898"/>
                    <a:pt x="181591" y="21573"/>
                  </a:cubicBezTo>
                  <a:cubicBezTo>
                    <a:pt x="181220" y="20194"/>
                    <a:pt x="181326" y="18763"/>
                    <a:pt x="182015" y="17491"/>
                  </a:cubicBezTo>
                  <a:cubicBezTo>
                    <a:pt x="183340" y="15053"/>
                    <a:pt x="186679" y="13993"/>
                    <a:pt x="189224" y="15371"/>
                  </a:cubicBezTo>
                  <a:cubicBezTo>
                    <a:pt x="230672" y="37845"/>
                    <a:pt x="256432" y="81043"/>
                    <a:pt x="256432" y="128216"/>
                  </a:cubicBezTo>
                  <a:cubicBezTo>
                    <a:pt x="256432" y="159383"/>
                    <a:pt x="245143" y="189436"/>
                    <a:pt x="224577" y="212864"/>
                  </a:cubicBezTo>
                  <a:cubicBezTo>
                    <a:pt x="204170" y="236026"/>
                    <a:pt x="176185" y="251079"/>
                    <a:pt x="145761" y="255267"/>
                  </a:cubicBezTo>
                  <a:cubicBezTo>
                    <a:pt x="145548" y="255320"/>
                    <a:pt x="145283" y="255320"/>
                    <a:pt x="145072" y="255320"/>
                  </a:cubicBezTo>
                  <a:close/>
                  <a:moveTo>
                    <a:pt x="170619" y="18074"/>
                  </a:moveTo>
                  <a:cubicBezTo>
                    <a:pt x="170036" y="18074"/>
                    <a:pt x="169400" y="17968"/>
                    <a:pt x="168817" y="17756"/>
                  </a:cubicBezTo>
                  <a:cubicBezTo>
                    <a:pt x="166061" y="16749"/>
                    <a:pt x="164630" y="13675"/>
                    <a:pt x="165637" y="10972"/>
                  </a:cubicBezTo>
                  <a:cubicBezTo>
                    <a:pt x="166591" y="8428"/>
                    <a:pt x="169453" y="6944"/>
                    <a:pt x="172103" y="7686"/>
                  </a:cubicBezTo>
                  <a:lnTo>
                    <a:pt x="172103" y="7686"/>
                  </a:lnTo>
                  <a:lnTo>
                    <a:pt x="172474" y="7792"/>
                  </a:lnTo>
                  <a:cubicBezTo>
                    <a:pt x="175177" y="8799"/>
                    <a:pt x="176609" y="11873"/>
                    <a:pt x="175601" y="14629"/>
                  </a:cubicBezTo>
                  <a:cubicBezTo>
                    <a:pt x="174860" y="16696"/>
                    <a:pt x="172846" y="18074"/>
                    <a:pt x="170619" y="1807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6A74412-B4FA-4E87-BBC8-5080EA4FCA97}"/>
                </a:ext>
              </a:extLst>
            </p:cNvPr>
            <p:cNvSpPr/>
            <p:nvPr/>
          </p:nvSpPr>
          <p:spPr>
            <a:xfrm>
              <a:off x="7589437" y="1520070"/>
              <a:ext cx="185513" cy="106008"/>
            </a:xfrm>
            <a:custGeom>
              <a:avLst/>
              <a:gdLst>
                <a:gd name="connsiteX0" fmla="*/ 188005 w 185513"/>
                <a:gd name="connsiteY0" fmla="*/ 106750 h 106007"/>
                <a:gd name="connsiteX1" fmla="*/ 176344 w 185513"/>
                <a:gd name="connsiteY1" fmla="*/ 106750 h 106007"/>
                <a:gd name="connsiteX2" fmla="*/ 171044 w 185513"/>
                <a:gd name="connsiteY2" fmla="*/ 101449 h 106007"/>
                <a:gd name="connsiteX3" fmla="*/ 175390 w 185513"/>
                <a:gd name="connsiteY3" fmla="*/ 96255 h 106007"/>
                <a:gd name="connsiteX4" fmla="*/ 161185 w 185513"/>
                <a:gd name="connsiteY4" fmla="*/ 16378 h 106007"/>
                <a:gd name="connsiteX5" fmla="*/ 154241 w 185513"/>
                <a:gd name="connsiteY5" fmla="*/ 10601 h 106007"/>
                <a:gd name="connsiteX6" fmla="*/ 87827 w 185513"/>
                <a:gd name="connsiteY6" fmla="*/ 10601 h 106007"/>
                <a:gd name="connsiteX7" fmla="*/ 82527 w 185513"/>
                <a:gd name="connsiteY7" fmla="*/ 5300 h 106007"/>
                <a:gd name="connsiteX8" fmla="*/ 87827 w 185513"/>
                <a:gd name="connsiteY8" fmla="*/ 0 h 106007"/>
                <a:gd name="connsiteX9" fmla="*/ 154241 w 185513"/>
                <a:gd name="connsiteY9" fmla="*/ 0 h 106007"/>
                <a:gd name="connsiteX10" fmla="*/ 171573 w 185513"/>
                <a:gd name="connsiteY10" fmla="*/ 14523 h 106007"/>
                <a:gd name="connsiteX11" fmla="*/ 188005 w 185513"/>
                <a:gd name="connsiteY11" fmla="*/ 106750 h 106007"/>
                <a:gd name="connsiteX12" fmla="*/ 11714 w 185513"/>
                <a:gd name="connsiteY12" fmla="*/ 106750 h 106007"/>
                <a:gd name="connsiteX13" fmla="*/ 0 w 185513"/>
                <a:gd name="connsiteY13" fmla="*/ 106750 h 106007"/>
                <a:gd name="connsiteX14" fmla="*/ 53 w 185513"/>
                <a:gd name="connsiteY14" fmla="*/ 106432 h 106007"/>
                <a:gd name="connsiteX15" fmla="*/ 16431 w 185513"/>
                <a:gd name="connsiteY15" fmla="*/ 14523 h 106007"/>
                <a:gd name="connsiteX16" fmla="*/ 33816 w 185513"/>
                <a:gd name="connsiteY16" fmla="*/ 0 h 106007"/>
                <a:gd name="connsiteX17" fmla="*/ 70495 w 185513"/>
                <a:gd name="connsiteY17" fmla="*/ 0 h 106007"/>
                <a:gd name="connsiteX18" fmla="*/ 75530 w 185513"/>
                <a:gd name="connsiteY18" fmla="*/ 5300 h 106007"/>
                <a:gd name="connsiteX19" fmla="*/ 70230 w 185513"/>
                <a:gd name="connsiteY19" fmla="*/ 10601 h 106007"/>
                <a:gd name="connsiteX20" fmla="*/ 33816 w 185513"/>
                <a:gd name="connsiteY20" fmla="*/ 10601 h 106007"/>
                <a:gd name="connsiteX21" fmla="*/ 26873 w 185513"/>
                <a:gd name="connsiteY21" fmla="*/ 16378 h 106007"/>
                <a:gd name="connsiteX22" fmla="*/ 12668 w 185513"/>
                <a:gd name="connsiteY22" fmla="*/ 96255 h 106007"/>
                <a:gd name="connsiteX23" fmla="*/ 17014 w 185513"/>
                <a:gd name="connsiteY23" fmla="*/ 101449 h 106007"/>
                <a:gd name="connsiteX24" fmla="*/ 11714 w 185513"/>
                <a:gd name="connsiteY24" fmla="*/ 106750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5513" h="106007">
                  <a:moveTo>
                    <a:pt x="188005" y="106750"/>
                  </a:moveTo>
                  <a:lnTo>
                    <a:pt x="176344" y="106750"/>
                  </a:lnTo>
                  <a:cubicBezTo>
                    <a:pt x="173428" y="106750"/>
                    <a:pt x="171044" y="104365"/>
                    <a:pt x="171044" y="101449"/>
                  </a:cubicBezTo>
                  <a:cubicBezTo>
                    <a:pt x="171044" y="98905"/>
                    <a:pt x="172899" y="96679"/>
                    <a:pt x="175390" y="96255"/>
                  </a:cubicBezTo>
                  <a:lnTo>
                    <a:pt x="161185" y="16378"/>
                  </a:lnTo>
                  <a:cubicBezTo>
                    <a:pt x="160549" y="13039"/>
                    <a:pt x="157633" y="10601"/>
                    <a:pt x="154241" y="10601"/>
                  </a:cubicBezTo>
                  <a:lnTo>
                    <a:pt x="87827" y="10601"/>
                  </a:lnTo>
                  <a:cubicBezTo>
                    <a:pt x="84912" y="10601"/>
                    <a:pt x="82527" y="8216"/>
                    <a:pt x="82527" y="5300"/>
                  </a:cubicBezTo>
                  <a:cubicBezTo>
                    <a:pt x="82527" y="2385"/>
                    <a:pt x="84912" y="0"/>
                    <a:pt x="87827" y="0"/>
                  </a:cubicBezTo>
                  <a:lnTo>
                    <a:pt x="154241" y="0"/>
                  </a:lnTo>
                  <a:cubicBezTo>
                    <a:pt x="162775" y="0"/>
                    <a:pt x="170089" y="6095"/>
                    <a:pt x="171573" y="14523"/>
                  </a:cubicBezTo>
                  <a:lnTo>
                    <a:pt x="188005" y="106750"/>
                  </a:lnTo>
                  <a:close/>
                  <a:moveTo>
                    <a:pt x="11714" y="106750"/>
                  </a:moveTo>
                  <a:lnTo>
                    <a:pt x="0" y="106750"/>
                  </a:lnTo>
                  <a:lnTo>
                    <a:pt x="53" y="106432"/>
                  </a:lnTo>
                  <a:lnTo>
                    <a:pt x="16431" y="14523"/>
                  </a:lnTo>
                  <a:cubicBezTo>
                    <a:pt x="17968" y="6095"/>
                    <a:pt x="25283" y="0"/>
                    <a:pt x="33816" y="0"/>
                  </a:cubicBezTo>
                  <a:lnTo>
                    <a:pt x="70495" y="0"/>
                  </a:lnTo>
                  <a:cubicBezTo>
                    <a:pt x="73251" y="159"/>
                    <a:pt x="75530" y="2491"/>
                    <a:pt x="75530" y="5300"/>
                  </a:cubicBezTo>
                  <a:cubicBezTo>
                    <a:pt x="75530" y="8216"/>
                    <a:pt x="73146" y="10601"/>
                    <a:pt x="70230" y="10601"/>
                  </a:cubicBezTo>
                  <a:lnTo>
                    <a:pt x="33816" y="10601"/>
                  </a:lnTo>
                  <a:cubicBezTo>
                    <a:pt x="30424" y="10601"/>
                    <a:pt x="27509" y="13039"/>
                    <a:pt x="26873" y="16378"/>
                  </a:cubicBezTo>
                  <a:lnTo>
                    <a:pt x="12668" y="96255"/>
                  </a:lnTo>
                  <a:cubicBezTo>
                    <a:pt x="15159" y="96679"/>
                    <a:pt x="17014" y="98905"/>
                    <a:pt x="17014" y="101449"/>
                  </a:cubicBezTo>
                  <a:cubicBezTo>
                    <a:pt x="17014" y="104365"/>
                    <a:pt x="14629" y="106750"/>
                    <a:pt x="11714" y="10675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8AC02B9-F10F-4784-B4F8-C27713F3D979}"/>
                </a:ext>
              </a:extLst>
            </p:cNvPr>
            <p:cNvSpPr/>
            <p:nvPr/>
          </p:nvSpPr>
          <p:spPr>
            <a:xfrm>
              <a:off x="7589490" y="1798765"/>
              <a:ext cx="185513" cy="106008"/>
            </a:xfrm>
            <a:custGeom>
              <a:avLst/>
              <a:gdLst>
                <a:gd name="connsiteX0" fmla="*/ 117774 w 185513"/>
                <a:gd name="connsiteY0" fmla="*/ 106750 h 106007"/>
                <a:gd name="connsiteX1" fmla="*/ 112474 w 185513"/>
                <a:gd name="connsiteY1" fmla="*/ 101449 h 106007"/>
                <a:gd name="connsiteX2" fmla="*/ 117774 w 185513"/>
                <a:gd name="connsiteY2" fmla="*/ 96149 h 106007"/>
                <a:gd name="connsiteX3" fmla="*/ 154188 w 185513"/>
                <a:gd name="connsiteY3" fmla="*/ 96149 h 106007"/>
                <a:gd name="connsiteX4" fmla="*/ 161132 w 185513"/>
                <a:gd name="connsiteY4" fmla="*/ 90372 h 106007"/>
                <a:gd name="connsiteX5" fmla="*/ 175337 w 185513"/>
                <a:gd name="connsiteY5" fmla="*/ 10495 h 106007"/>
                <a:gd name="connsiteX6" fmla="*/ 170990 w 185513"/>
                <a:gd name="connsiteY6" fmla="*/ 5300 h 106007"/>
                <a:gd name="connsiteX7" fmla="*/ 176291 w 185513"/>
                <a:gd name="connsiteY7" fmla="*/ 0 h 106007"/>
                <a:gd name="connsiteX8" fmla="*/ 187951 w 185513"/>
                <a:gd name="connsiteY8" fmla="*/ 0 h 106007"/>
                <a:gd name="connsiteX9" fmla="*/ 187898 w 185513"/>
                <a:gd name="connsiteY9" fmla="*/ 318 h 106007"/>
                <a:gd name="connsiteX10" fmla="*/ 171520 w 185513"/>
                <a:gd name="connsiteY10" fmla="*/ 92227 h 106007"/>
                <a:gd name="connsiteX11" fmla="*/ 154188 w 185513"/>
                <a:gd name="connsiteY11" fmla="*/ 106750 h 106007"/>
                <a:gd name="connsiteX12" fmla="*/ 117774 w 185513"/>
                <a:gd name="connsiteY12" fmla="*/ 106750 h 106007"/>
                <a:gd name="connsiteX13" fmla="*/ 100177 w 185513"/>
                <a:gd name="connsiteY13" fmla="*/ 106750 h 106007"/>
                <a:gd name="connsiteX14" fmla="*/ 33763 w 185513"/>
                <a:gd name="connsiteY14" fmla="*/ 106750 h 106007"/>
                <a:gd name="connsiteX15" fmla="*/ 16378 w 185513"/>
                <a:gd name="connsiteY15" fmla="*/ 92227 h 106007"/>
                <a:gd name="connsiteX16" fmla="*/ 0 w 185513"/>
                <a:gd name="connsiteY16" fmla="*/ 0 h 106007"/>
                <a:gd name="connsiteX17" fmla="*/ 11926 w 185513"/>
                <a:gd name="connsiteY17" fmla="*/ 0 h 106007"/>
                <a:gd name="connsiteX18" fmla="*/ 16961 w 185513"/>
                <a:gd name="connsiteY18" fmla="*/ 5300 h 106007"/>
                <a:gd name="connsiteX19" fmla="*/ 12615 w 185513"/>
                <a:gd name="connsiteY19" fmla="*/ 10495 h 106007"/>
                <a:gd name="connsiteX20" fmla="*/ 26820 w 185513"/>
                <a:gd name="connsiteY20" fmla="*/ 90372 h 106007"/>
                <a:gd name="connsiteX21" fmla="*/ 33763 w 185513"/>
                <a:gd name="connsiteY21" fmla="*/ 96149 h 106007"/>
                <a:gd name="connsiteX22" fmla="*/ 100177 w 185513"/>
                <a:gd name="connsiteY22" fmla="*/ 96149 h 106007"/>
                <a:gd name="connsiteX23" fmla="*/ 105425 w 185513"/>
                <a:gd name="connsiteY23" fmla="*/ 101449 h 106007"/>
                <a:gd name="connsiteX24" fmla="*/ 100177 w 185513"/>
                <a:gd name="connsiteY24" fmla="*/ 106750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5513" h="106007">
                  <a:moveTo>
                    <a:pt x="117774" y="106750"/>
                  </a:moveTo>
                  <a:cubicBezTo>
                    <a:pt x="114859" y="106750"/>
                    <a:pt x="112474" y="104365"/>
                    <a:pt x="112474" y="101449"/>
                  </a:cubicBezTo>
                  <a:cubicBezTo>
                    <a:pt x="112474" y="98534"/>
                    <a:pt x="114859" y="96149"/>
                    <a:pt x="117774" y="96149"/>
                  </a:cubicBezTo>
                  <a:lnTo>
                    <a:pt x="154188" y="96149"/>
                  </a:lnTo>
                  <a:cubicBezTo>
                    <a:pt x="157580" y="96149"/>
                    <a:pt x="160496" y="93711"/>
                    <a:pt x="161132" y="90372"/>
                  </a:cubicBezTo>
                  <a:lnTo>
                    <a:pt x="175337" y="10495"/>
                  </a:lnTo>
                  <a:cubicBezTo>
                    <a:pt x="172846" y="10071"/>
                    <a:pt x="170990" y="7845"/>
                    <a:pt x="170990" y="5300"/>
                  </a:cubicBezTo>
                  <a:cubicBezTo>
                    <a:pt x="170990" y="2385"/>
                    <a:pt x="173375" y="0"/>
                    <a:pt x="176291" y="0"/>
                  </a:cubicBezTo>
                  <a:lnTo>
                    <a:pt x="187951" y="0"/>
                  </a:lnTo>
                  <a:lnTo>
                    <a:pt x="187898" y="318"/>
                  </a:lnTo>
                  <a:lnTo>
                    <a:pt x="171520" y="92227"/>
                  </a:lnTo>
                  <a:cubicBezTo>
                    <a:pt x="170036" y="100654"/>
                    <a:pt x="162722" y="106750"/>
                    <a:pt x="154188" y="106750"/>
                  </a:cubicBezTo>
                  <a:lnTo>
                    <a:pt x="117774" y="106750"/>
                  </a:lnTo>
                  <a:close/>
                  <a:moveTo>
                    <a:pt x="100177" y="106750"/>
                  </a:moveTo>
                  <a:lnTo>
                    <a:pt x="33763" y="106750"/>
                  </a:lnTo>
                  <a:cubicBezTo>
                    <a:pt x="25230" y="106750"/>
                    <a:pt x="17915" y="100654"/>
                    <a:pt x="16378" y="92227"/>
                  </a:cubicBezTo>
                  <a:lnTo>
                    <a:pt x="0" y="0"/>
                  </a:lnTo>
                  <a:lnTo>
                    <a:pt x="11926" y="0"/>
                  </a:lnTo>
                  <a:cubicBezTo>
                    <a:pt x="14735" y="159"/>
                    <a:pt x="16961" y="2491"/>
                    <a:pt x="16961" y="5300"/>
                  </a:cubicBezTo>
                  <a:cubicBezTo>
                    <a:pt x="16961" y="7845"/>
                    <a:pt x="15106" y="10071"/>
                    <a:pt x="12615" y="10495"/>
                  </a:cubicBezTo>
                  <a:lnTo>
                    <a:pt x="26820" y="90372"/>
                  </a:lnTo>
                  <a:cubicBezTo>
                    <a:pt x="27456" y="93711"/>
                    <a:pt x="30371" y="96149"/>
                    <a:pt x="33763" y="96149"/>
                  </a:cubicBezTo>
                  <a:lnTo>
                    <a:pt x="100177" y="96149"/>
                  </a:lnTo>
                  <a:cubicBezTo>
                    <a:pt x="103092" y="96149"/>
                    <a:pt x="105425" y="98534"/>
                    <a:pt x="105425" y="101449"/>
                  </a:cubicBezTo>
                  <a:cubicBezTo>
                    <a:pt x="105425" y="104365"/>
                    <a:pt x="103092" y="106750"/>
                    <a:pt x="100177" y="10675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1E56284B-145E-4026-A3B5-712E34A335F3}"/>
                </a:ext>
              </a:extLst>
            </p:cNvPr>
            <p:cNvSpPr/>
            <p:nvPr/>
          </p:nvSpPr>
          <p:spPr>
            <a:xfrm>
              <a:off x="7796258" y="1673305"/>
              <a:ext cx="31802" cy="74205"/>
            </a:xfrm>
            <a:custGeom>
              <a:avLst/>
              <a:gdLst>
                <a:gd name="connsiteX0" fmla="*/ 18445 w 31802"/>
                <a:gd name="connsiteY0" fmla="*/ 78976 h 74205"/>
                <a:gd name="connsiteX1" fmla="*/ 5300 w 31802"/>
                <a:gd name="connsiteY1" fmla="*/ 78976 h 74205"/>
                <a:gd name="connsiteX2" fmla="*/ 0 w 31802"/>
                <a:gd name="connsiteY2" fmla="*/ 73675 h 74205"/>
                <a:gd name="connsiteX3" fmla="*/ 5300 w 31802"/>
                <a:gd name="connsiteY3" fmla="*/ 68375 h 74205"/>
                <a:gd name="connsiteX4" fmla="*/ 18445 w 31802"/>
                <a:gd name="connsiteY4" fmla="*/ 68375 h 74205"/>
                <a:gd name="connsiteX5" fmla="*/ 21731 w 31802"/>
                <a:gd name="connsiteY5" fmla="*/ 65089 h 74205"/>
                <a:gd name="connsiteX6" fmla="*/ 21731 w 31802"/>
                <a:gd name="connsiteY6" fmla="*/ 13887 h 74205"/>
                <a:gd name="connsiteX7" fmla="*/ 18445 w 31802"/>
                <a:gd name="connsiteY7" fmla="*/ 10601 h 74205"/>
                <a:gd name="connsiteX8" fmla="*/ 5300 w 31802"/>
                <a:gd name="connsiteY8" fmla="*/ 10601 h 74205"/>
                <a:gd name="connsiteX9" fmla="*/ 0 w 31802"/>
                <a:gd name="connsiteY9" fmla="*/ 5300 h 74205"/>
                <a:gd name="connsiteX10" fmla="*/ 5300 w 31802"/>
                <a:gd name="connsiteY10" fmla="*/ 0 h 74205"/>
                <a:gd name="connsiteX11" fmla="*/ 18445 w 31802"/>
                <a:gd name="connsiteY11" fmla="*/ 0 h 74205"/>
                <a:gd name="connsiteX12" fmla="*/ 32332 w 31802"/>
                <a:gd name="connsiteY12" fmla="*/ 13887 h 74205"/>
                <a:gd name="connsiteX13" fmla="*/ 32332 w 31802"/>
                <a:gd name="connsiteY13" fmla="*/ 65089 h 74205"/>
                <a:gd name="connsiteX14" fmla="*/ 18445 w 31802"/>
                <a:gd name="connsiteY14" fmla="*/ 7897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74205">
                  <a:moveTo>
                    <a:pt x="18445" y="78976"/>
                  </a:moveTo>
                  <a:lnTo>
                    <a:pt x="5300" y="78976"/>
                  </a:lnTo>
                  <a:cubicBezTo>
                    <a:pt x="2385" y="78976"/>
                    <a:pt x="0" y="76591"/>
                    <a:pt x="0" y="73675"/>
                  </a:cubicBezTo>
                  <a:cubicBezTo>
                    <a:pt x="0" y="70760"/>
                    <a:pt x="2385" y="68375"/>
                    <a:pt x="5300" y="68375"/>
                  </a:cubicBezTo>
                  <a:lnTo>
                    <a:pt x="18445" y="68375"/>
                  </a:lnTo>
                  <a:cubicBezTo>
                    <a:pt x="20194" y="68375"/>
                    <a:pt x="21731" y="66838"/>
                    <a:pt x="21731" y="65089"/>
                  </a:cubicBezTo>
                  <a:lnTo>
                    <a:pt x="21731" y="13887"/>
                  </a:lnTo>
                  <a:cubicBezTo>
                    <a:pt x="21731" y="12138"/>
                    <a:pt x="20194" y="10601"/>
                    <a:pt x="18445" y="10601"/>
                  </a:cubicBez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8445" y="0"/>
                  </a:lnTo>
                  <a:cubicBezTo>
                    <a:pt x="26077" y="0"/>
                    <a:pt x="32332" y="6254"/>
                    <a:pt x="32332" y="13887"/>
                  </a:cubicBezTo>
                  <a:lnTo>
                    <a:pt x="32332" y="65089"/>
                  </a:lnTo>
                  <a:cubicBezTo>
                    <a:pt x="32332" y="72721"/>
                    <a:pt x="26077" y="78976"/>
                    <a:pt x="18445" y="7897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C814CEE-01FE-40E8-B0EB-226FFE2904E0}"/>
                </a:ext>
              </a:extLst>
            </p:cNvPr>
            <p:cNvSpPr/>
            <p:nvPr/>
          </p:nvSpPr>
          <p:spPr>
            <a:xfrm>
              <a:off x="7582440" y="1707492"/>
              <a:ext cx="37103" cy="10601"/>
            </a:xfrm>
            <a:custGeom>
              <a:avLst/>
              <a:gdLst>
                <a:gd name="connsiteX0" fmla="*/ 34771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4771 w 37102"/>
                <a:gd name="connsiteY4" fmla="*/ 0 h 10600"/>
                <a:gd name="connsiteX5" fmla="*/ 40071 w 37102"/>
                <a:gd name="connsiteY5" fmla="*/ 5300 h 10600"/>
                <a:gd name="connsiteX6" fmla="*/ 34771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47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34771" y="0"/>
                  </a:lnTo>
                  <a:cubicBezTo>
                    <a:pt x="37686" y="0"/>
                    <a:pt x="40071" y="2385"/>
                    <a:pt x="40071" y="5300"/>
                  </a:cubicBezTo>
                  <a:cubicBezTo>
                    <a:pt x="40071" y="8216"/>
                    <a:pt x="37686" y="10601"/>
                    <a:pt x="34771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BC40E12-2AC3-4CC6-8B45-24BAC9026C80}"/>
                </a:ext>
              </a:extLst>
            </p:cNvPr>
            <p:cNvSpPr/>
            <p:nvPr/>
          </p:nvSpPr>
          <p:spPr>
            <a:xfrm>
              <a:off x="7678166" y="1611767"/>
              <a:ext cx="10601" cy="37103"/>
            </a:xfrm>
            <a:custGeom>
              <a:avLst/>
              <a:gdLst>
                <a:gd name="connsiteX0" fmla="*/ 5300 w 10600"/>
                <a:gd name="connsiteY0" fmla="*/ 38375 h 37102"/>
                <a:gd name="connsiteX1" fmla="*/ 0 w 10600"/>
                <a:gd name="connsiteY1" fmla="*/ 33074 h 37102"/>
                <a:gd name="connsiteX2" fmla="*/ 0 w 10600"/>
                <a:gd name="connsiteY2" fmla="*/ 5300 h 37102"/>
                <a:gd name="connsiteX3" fmla="*/ 5300 w 10600"/>
                <a:gd name="connsiteY3" fmla="*/ 0 h 37102"/>
                <a:gd name="connsiteX4" fmla="*/ 10601 w 10600"/>
                <a:gd name="connsiteY4" fmla="*/ 5300 h 37102"/>
                <a:gd name="connsiteX5" fmla="*/ 10601 w 10600"/>
                <a:gd name="connsiteY5" fmla="*/ 33074 h 37102"/>
                <a:gd name="connsiteX6" fmla="*/ 5300 w 10600"/>
                <a:gd name="connsiteY6" fmla="*/ 3837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7102">
                  <a:moveTo>
                    <a:pt x="5300" y="38375"/>
                  </a:moveTo>
                  <a:cubicBezTo>
                    <a:pt x="2385" y="38375"/>
                    <a:pt x="0" y="35990"/>
                    <a:pt x="0" y="3307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3074"/>
                  </a:lnTo>
                  <a:cubicBezTo>
                    <a:pt x="10601" y="35990"/>
                    <a:pt x="8216" y="38375"/>
                    <a:pt x="5300" y="383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E02A96F-4F6E-4CD3-B847-E4F7404A08A0}"/>
                </a:ext>
              </a:extLst>
            </p:cNvPr>
            <p:cNvSpPr/>
            <p:nvPr/>
          </p:nvSpPr>
          <p:spPr>
            <a:xfrm>
              <a:off x="7744420" y="1707492"/>
              <a:ext cx="37103" cy="10601"/>
            </a:xfrm>
            <a:custGeom>
              <a:avLst/>
              <a:gdLst>
                <a:gd name="connsiteX0" fmla="*/ 34771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4771 w 37102"/>
                <a:gd name="connsiteY4" fmla="*/ 0 h 10600"/>
                <a:gd name="connsiteX5" fmla="*/ 40071 w 37102"/>
                <a:gd name="connsiteY5" fmla="*/ 5300 h 10600"/>
                <a:gd name="connsiteX6" fmla="*/ 34771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47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4771" y="0"/>
                  </a:lnTo>
                  <a:cubicBezTo>
                    <a:pt x="37686" y="0"/>
                    <a:pt x="40071" y="2385"/>
                    <a:pt x="40071" y="5300"/>
                  </a:cubicBezTo>
                  <a:cubicBezTo>
                    <a:pt x="40071" y="8216"/>
                    <a:pt x="37686" y="10601"/>
                    <a:pt x="34771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9951ACE4-C9FC-40F1-A83D-4CC514F81340}"/>
                </a:ext>
              </a:extLst>
            </p:cNvPr>
            <p:cNvSpPr/>
            <p:nvPr/>
          </p:nvSpPr>
          <p:spPr>
            <a:xfrm>
              <a:off x="7678166" y="1773747"/>
              <a:ext cx="10601" cy="37103"/>
            </a:xfrm>
            <a:custGeom>
              <a:avLst/>
              <a:gdLst>
                <a:gd name="connsiteX0" fmla="*/ 5300 w 10600"/>
                <a:gd name="connsiteY0" fmla="*/ 40071 h 37102"/>
                <a:gd name="connsiteX1" fmla="*/ 0 w 10600"/>
                <a:gd name="connsiteY1" fmla="*/ 34771 h 37102"/>
                <a:gd name="connsiteX2" fmla="*/ 0 w 10600"/>
                <a:gd name="connsiteY2" fmla="*/ 5300 h 37102"/>
                <a:gd name="connsiteX3" fmla="*/ 5300 w 10600"/>
                <a:gd name="connsiteY3" fmla="*/ 0 h 37102"/>
                <a:gd name="connsiteX4" fmla="*/ 10601 w 10600"/>
                <a:gd name="connsiteY4" fmla="*/ 5300 h 37102"/>
                <a:gd name="connsiteX5" fmla="*/ 10601 w 10600"/>
                <a:gd name="connsiteY5" fmla="*/ 34771 h 37102"/>
                <a:gd name="connsiteX6" fmla="*/ 5300 w 10600"/>
                <a:gd name="connsiteY6" fmla="*/ 4007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7102">
                  <a:moveTo>
                    <a:pt x="5300" y="40071"/>
                  </a:moveTo>
                  <a:cubicBezTo>
                    <a:pt x="2385" y="40071"/>
                    <a:pt x="0" y="37686"/>
                    <a:pt x="0" y="347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4771"/>
                  </a:lnTo>
                  <a:cubicBezTo>
                    <a:pt x="10601" y="37686"/>
                    <a:pt x="8216" y="40071"/>
                    <a:pt x="5300" y="4007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E6982BBF-02A9-480B-B5BD-A298DEE09695}"/>
                </a:ext>
              </a:extLst>
            </p:cNvPr>
            <p:cNvSpPr/>
            <p:nvPr/>
          </p:nvSpPr>
          <p:spPr>
            <a:xfrm>
              <a:off x="7624420" y="1663075"/>
              <a:ext cx="63605" cy="53004"/>
            </a:xfrm>
            <a:custGeom>
              <a:avLst/>
              <a:gdLst>
                <a:gd name="connsiteX0" fmla="*/ 64347 w 63604"/>
                <a:gd name="connsiteY0" fmla="*/ 55018 h 53003"/>
                <a:gd name="connsiteX1" fmla="*/ 5300 w 63604"/>
                <a:gd name="connsiteY1" fmla="*/ 55018 h 53003"/>
                <a:gd name="connsiteX2" fmla="*/ 0 w 63604"/>
                <a:gd name="connsiteY2" fmla="*/ 49718 h 53003"/>
                <a:gd name="connsiteX3" fmla="*/ 5300 w 63604"/>
                <a:gd name="connsiteY3" fmla="*/ 44417 h 53003"/>
                <a:gd name="connsiteX4" fmla="*/ 53746 w 63604"/>
                <a:gd name="connsiteY4" fmla="*/ 44417 h 53003"/>
                <a:gd name="connsiteX5" fmla="*/ 53746 w 63604"/>
                <a:gd name="connsiteY5" fmla="*/ 5247 h 53003"/>
                <a:gd name="connsiteX6" fmla="*/ 59046 w 63604"/>
                <a:gd name="connsiteY6" fmla="*/ 0 h 53003"/>
                <a:gd name="connsiteX7" fmla="*/ 64347 w 63604"/>
                <a:gd name="connsiteY7" fmla="*/ 5247 h 53003"/>
                <a:gd name="connsiteX8" fmla="*/ 64347 w 63604"/>
                <a:gd name="connsiteY8" fmla="*/ 5501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604" h="53003">
                  <a:moveTo>
                    <a:pt x="64347" y="55018"/>
                  </a:moveTo>
                  <a:lnTo>
                    <a:pt x="5300" y="55018"/>
                  </a:lnTo>
                  <a:cubicBezTo>
                    <a:pt x="2386" y="55018"/>
                    <a:pt x="0" y="52633"/>
                    <a:pt x="0" y="49718"/>
                  </a:cubicBezTo>
                  <a:cubicBezTo>
                    <a:pt x="0" y="46802"/>
                    <a:pt x="2386" y="44417"/>
                    <a:pt x="5300" y="44417"/>
                  </a:cubicBezTo>
                  <a:lnTo>
                    <a:pt x="53746" y="44417"/>
                  </a:lnTo>
                  <a:lnTo>
                    <a:pt x="53746" y="5247"/>
                  </a:lnTo>
                  <a:cubicBezTo>
                    <a:pt x="53746" y="2332"/>
                    <a:pt x="56131" y="0"/>
                    <a:pt x="59046" y="0"/>
                  </a:cubicBezTo>
                  <a:cubicBezTo>
                    <a:pt x="61962" y="0"/>
                    <a:pt x="64347" y="2332"/>
                    <a:pt x="64347" y="5247"/>
                  </a:cubicBezTo>
                  <a:lnTo>
                    <a:pt x="64347" y="5501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8" name="Group 757">
            <a:extLst>
              <a:ext uri="{FF2B5EF4-FFF2-40B4-BE49-F238E27FC236}">
                <a16:creationId xmlns:a16="http://schemas.microsoft.com/office/drawing/2014/main" id="{A1D3BAE3-C7CF-420D-904F-E7D04611DEEA}"/>
              </a:ext>
            </a:extLst>
          </p:cNvPr>
          <p:cNvGrpSpPr/>
          <p:nvPr/>
        </p:nvGrpSpPr>
        <p:grpSpPr>
          <a:xfrm>
            <a:off x="8510803" y="1474951"/>
            <a:ext cx="461770" cy="466195"/>
            <a:chOff x="8550874" y="1515406"/>
            <a:chExt cx="381628" cy="385285"/>
          </a:xfrm>
          <a:solidFill>
            <a:srgbClr val="FFFFFF"/>
          </a:solidFill>
        </p:grpSpPr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90D5D07-07A4-49D2-916E-9F61B28CDB25}"/>
                </a:ext>
              </a:extLst>
            </p:cNvPr>
            <p:cNvSpPr/>
            <p:nvPr/>
          </p:nvSpPr>
          <p:spPr>
            <a:xfrm>
              <a:off x="8550874" y="1874189"/>
              <a:ext cx="381628" cy="26502"/>
            </a:xfrm>
            <a:custGeom>
              <a:avLst/>
              <a:gdLst>
                <a:gd name="connsiteX0" fmla="*/ 382741 w 381627"/>
                <a:gd name="connsiteY0" fmla="*/ 31325 h 26501"/>
                <a:gd name="connsiteX1" fmla="*/ 0 w 381627"/>
                <a:gd name="connsiteY1" fmla="*/ 31325 h 26501"/>
                <a:gd name="connsiteX2" fmla="*/ 0 w 381627"/>
                <a:gd name="connsiteY2" fmla="*/ 0 h 26501"/>
                <a:gd name="connsiteX3" fmla="*/ 382741 w 381627"/>
                <a:gd name="connsiteY3" fmla="*/ 0 h 26501"/>
                <a:gd name="connsiteX4" fmla="*/ 382741 w 381627"/>
                <a:gd name="connsiteY4" fmla="*/ 31325 h 26501"/>
                <a:gd name="connsiteX5" fmla="*/ 10548 w 381627"/>
                <a:gd name="connsiteY5" fmla="*/ 20725 h 26501"/>
                <a:gd name="connsiteX6" fmla="*/ 372087 w 381627"/>
                <a:gd name="connsiteY6" fmla="*/ 20725 h 26501"/>
                <a:gd name="connsiteX7" fmla="*/ 372087 w 381627"/>
                <a:gd name="connsiteY7" fmla="*/ 10601 h 26501"/>
                <a:gd name="connsiteX8" fmla="*/ 10548 w 381627"/>
                <a:gd name="connsiteY8" fmla="*/ 10601 h 26501"/>
                <a:gd name="connsiteX9" fmla="*/ 10548 w 381627"/>
                <a:gd name="connsiteY9" fmla="*/ 2072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627" h="26501">
                  <a:moveTo>
                    <a:pt x="382741" y="31325"/>
                  </a:moveTo>
                  <a:lnTo>
                    <a:pt x="0" y="31325"/>
                  </a:lnTo>
                  <a:lnTo>
                    <a:pt x="0" y="0"/>
                  </a:lnTo>
                  <a:lnTo>
                    <a:pt x="382741" y="0"/>
                  </a:lnTo>
                  <a:lnTo>
                    <a:pt x="382741" y="31325"/>
                  </a:lnTo>
                  <a:close/>
                  <a:moveTo>
                    <a:pt x="10548" y="20725"/>
                  </a:moveTo>
                  <a:lnTo>
                    <a:pt x="372087" y="20725"/>
                  </a:lnTo>
                  <a:lnTo>
                    <a:pt x="372087" y="10601"/>
                  </a:lnTo>
                  <a:lnTo>
                    <a:pt x="10548" y="10601"/>
                  </a:lnTo>
                  <a:lnTo>
                    <a:pt x="10548" y="2072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1D04230D-EF2F-4703-9186-41AADD27477C}"/>
                </a:ext>
              </a:extLst>
            </p:cNvPr>
            <p:cNvSpPr/>
            <p:nvPr/>
          </p:nvSpPr>
          <p:spPr>
            <a:xfrm>
              <a:off x="8564337" y="1574982"/>
              <a:ext cx="355126" cy="307422"/>
            </a:xfrm>
            <a:custGeom>
              <a:avLst/>
              <a:gdLst>
                <a:gd name="connsiteX0" fmla="*/ 355763 w 355125"/>
                <a:gd name="connsiteY0" fmla="*/ 309808 h 307422"/>
                <a:gd name="connsiteX1" fmla="*/ 0 w 355125"/>
                <a:gd name="connsiteY1" fmla="*/ 309808 h 307422"/>
                <a:gd name="connsiteX2" fmla="*/ 0 w 355125"/>
                <a:gd name="connsiteY2" fmla="*/ 90902 h 307422"/>
                <a:gd name="connsiteX3" fmla="*/ 90902 w 355125"/>
                <a:gd name="connsiteY3" fmla="*/ 0 h 307422"/>
                <a:gd name="connsiteX4" fmla="*/ 264861 w 355125"/>
                <a:gd name="connsiteY4" fmla="*/ 0 h 307422"/>
                <a:gd name="connsiteX5" fmla="*/ 355763 w 355125"/>
                <a:gd name="connsiteY5" fmla="*/ 90902 h 307422"/>
                <a:gd name="connsiteX6" fmla="*/ 355763 w 355125"/>
                <a:gd name="connsiteY6" fmla="*/ 309808 h 307422"/>
                <a:gd name="connsiteX7" fmla="*/ 10601 w 355125"/>
                <a:gd name="connsiteY7" fmla="*/ 299207 h 307422"/>
                <a:gd name="connsiteX8" fmla="*/ 345162 w 355125"/>
                <a:gd name="connsiteY8" fmla="*/ 299207 h 307422"/>
                <a:gd name="connsiteX9" fmla="*/ 345162 w 355125"/>
                <a:gd name="connsiteY9" fmla="*/ 90902 h 307422"/>
                <a:gd name="connsiteX10" fmla="*/ 264861 w 355125"/>
                <a:gd name="connsiteY10" fmla="*/ 10601 h 307422"/>
                <a:gd name="connsiteX11" fmla="*/ 90902 w 355125"/>
                <a:gd name="connsiteY11" fmla="*/ 10601 h 307422"/>
                <a:gd name="connsiteX12" fmla="*/ 10601 w 355125"/>
                <a:gd name="connsiteY12" fmla="*/ 90902 h 307422"/>
                <a:gd name="connsiteX13" fmla="*/ 10601 w 355125"/>
                <a:gd name="connsiteY13" fmla="*/ 299207 h 30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5125" h="307422">
                  <a:moveTo>
                    <a:pt x="355763" y="309808"/>
                  </a:moveTo>
                  <a:lnTo>
                    <a:pt x="0" y="309808"/>
                  </a:lnTo>
                  <a:lnTo>
                    <a:pt x="0" y="90902"/>
                  </a:lnTo>
                  <a:cubicBezTo>
                    <a:pt x="0" y="40760"/>
                    <a:pt x="40760" y="0"/>
                    <a:pt x="90902" y="0"/>
                  </a:cubicBezTo>
                  <a:lnTo>
                    <a:pt x="264861" y="0"/>
                  </a:lnTo>
                  <a:cubicBezTo>
                    <a:pt x="315002" y="0"/>
                    <a:pt x="355763" y="40760"/>
                    <a:pt x="355763" y="90902"/>
                  </a:cubicBezTo>
                  <a:lnTo>
                    <a:pt x="355763" y="309808"/>
                  </a:lnTo>
                  <a:close/>
                  <a:moveTo>
                    <a:pt x="10601" y="299207"/>
                  </a:moveTo>
                  <a:lnTo>
                    <a:pt x="345162" y="299207"/>
                  </a:lnTo>
                  <a:lnTo>
                    <a:pt x="345162" y="90902"/>
                  </a:lnTo>
                  <a:cubicBezTo>
                    <a:pt x="345162" y="46643"/>
                    <a:pt x="309119" y="10601"/>
                    <a:pt x="264861" y="10601"/>
                  </a:cubicBezTo>
                  <a:lnTo>
                    <a:pt x="90902" y="10601"/>
                  </a:lnTo>
                  <a:cubicBezTo>
                    <a:pt x="46644" y="10601"/>
                    <a:pt x="10601" y="46643"/>
                    <a:pt x="10601" y="90902"/>
                  </a:cubicBezTo>
                  <a:lnTo>
                    <a:pt x="10601" y="299207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C270853-271C-4012-A076-3DD20C5FB1C6}"/>
                </a:ext>
              </a:extLst>
            </p:cNvPr>
            <p:cNvSpPr/>
            <p:nvPr/>
          </p:nvSpPr>
          <p:spPr>
            <a:xfrm>
              <a:off x="8642465" y="1545300"/>
              <a:ext cx="196114" cy="37103"/>
            </a:xfrm>
            <a:custGeom>
              <a:avLst/>
              <a:gdLst>
                <a:gd name="connsiteX0" fmla="*/ 201309 w 196114"/>
                <a:gd name="connsiteY0" fmla="*/ 40389 h 37102"/>
                <a:gd name="connsiteX1" fmla="*/ 0 w 196114"/>
                <a:gd name="connsiteY1" fmla="*/ 40389 h 37102"/>
                <a:gd name="connsiteX2" fmla="*/ 0 w 196114"/>
                <a:gd name="connsiteY2" fmla="*/ 5300 h 37102"/>
                <a:gd name="connsiteX3" fmla="*/ 5300 w 196114"/>
                <a:gd name="connsiteY3" fmla="*/ 0 h 37102"/>
                <a:gd name="connsiteX4" fmla="*/ 10601 w 196114"/>
                <a:gd name="connsiteY4" fmla="*/ 5300 h 37102"/>
                <a:gd name="connsiteX5" fmla="*/ 10601 w 196114"/>
                <a:gd name="connsiteY5" fmla="*/ 29788 h 37102"/>
                <a:gd name="connsiteX6" fmla="*/ 190708 w 196114"/>
                <a:gd name="connsiteY6" fmla="*/ 29788 h 37102"/>
                <a:gd name="connsiteX7" fmla="*/ 190708 w 196114"/>
                <a:gd name="connsiteY7" fmla="*/ 5300 h 37102"/>
                <a:gd name="connsiteX8" fmla="*/ 196008 w 196114"/>
                <a:gd name="connsiteY8" fmla="*/ 0 h 37102"/>
                <a:gd name="connsiteX9" fmla="*/ 201309 w 196114"/>
                <a:gd name="connsiteY9" fmla="*/ 5300 h 37102"/>
                <a:gd name="connsiteX10" fmla="*/ 201309 w 196114"/>
                <a:gd name="connsiteY10" fmla="*/ 40389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114" h="37102">
                  <a:moveTo>
                    <a:pt x="201309" y="40389"/>
                  </a:moveTo>
                  <a:lnTo>
                    <a:pt x="0" y="40389"/>
                  </a:ln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29788"/>
                  </a:lnTo>
                  <a:lnTo>
                    <a:pt x="190708" y="29788"/>
                  </a:lnTo>
                  <a:lnTo>
                    <a:pt x="190708" y="5300"/>
                  </a:lnTo>
                  <a:cubicBezTo>
                    <a:pt x="190708" y="2385"/>
                    <a:pt x="193093" y="0"/>
                    <a:pt x="196008" y="0"/>
                  </a:cubicBezTo>
                  <a:cubicBezTo>
                    <a:pt x="198923" y="0"/>
                    <a:pt x="201309" y="2385"/>
                    <a:pt x="201309" y="5300"/>
                  </a:cubicBezTo>
                  <a:lnTo>
                    <a:pt x="201309" y="4038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CE84B0-5684-43F3-90F2-8568B78898CF}"/>
                </a:ext>
              </a:extLst>
            </p:cNvPr>
            <p:cNvSpPr/>
            <p:nvPr/>
          </p:nvSpPr>
          <p:spPr>
            <a:xfrm>
              <a:off x="8622217" y="1515406"/>
              <a:ext cx="238517" cy="37103"/>
            </a:xfrm>
            <a:custGeom>
              <a:avLst/>
              <a:gdLst>
                <a:gd name="connsiteX0" fmla="*/ 221556 w 238517"/>
                <a:gd name="connsiteY0" fmla="*/ 40495 h 37102"/>
                <a:gd name="connsiteX1" fmla="*/ 216256 w 238517"/>
                <a:gd name="connsiteY1" fmla="*/ 40495 h 37102"/>
                <a:gd name="connsiteX2" fmla="*/ 210956 w 238517"/>
                <a:gd name="connsiteY2" fmla="*/ 35195 h 37102"/>
                <a:gd name="connsiteX3" fmla="*/ 216256 w 238517"/>
                <a:gd name="connsiteY3" fmla="*/ 29894 h 37102"/>
                <a:gd name="connsiteX4" fmla="*/ 221556 w 238517"/>
                <a:gd name="connsiteY4" fmla="*/ 29894 h 37102"/>
                <a:gd name="connsiteX5" fmla="*/ 228340 w 238517"/>
                <a:gd name="connsiteY5" fmla="*/ 27085 h 37102"/>
                <a:gd name="connsiteX6" fmla="*/ 231203 w 238517"/>
                <a:gd name="connsiteY6" fmla="*/ 20247 h 37102"/>
                <a:gd name="connsiteX7" fmla="*/ 221556 w 238517"/>
                <a:gd name="connsiteY7" fmla="*/ 10654 h 37102"/>
                <a:gd name="connsiteX8" fmla="*/ 20248 w 238517"/>
                <a:gd name="connsiteY8" fmla="*/ 10654 h 37102"/>
                <a:gd name="connsiteX9" fmla="*/ 13463 w 238517"/>
                <a:gd name="connsiteY9" fmla="*/ 13410 h 37102"/>
                <a:gd name="connsiteX10" fmla="*/ 10601 w 238517"/>
                <a:gd name="connsiteY10" fmla="*/ 20247 h 37102"/>
                <a:gd name="connsiteX11" fmla="*/ 20248 w 238517"/>
                <a:gd name="connsiteY11" fmla="*/ 29894 h 37102"/>
                <a:gd name="connsiteX12" fmla="*/ 25548 w 238517"/>
                <a:gd name="connsiteY12" fmla="*/ 29894 h 37102"/>
                <a:gd name="connsiteX13" fmla="*/ 30849 w 238517"/>
                <a:gd name="connsiteY13" fmla="*/ 35195 h 37102"/>
                <a:gd name="connsiteX14" fmla="*/ 25548 w 238517"/>
                <a:gd name="connsiteY14" fmla="*/ 40495 h 37102"/>
                <a:gd name="connsiteX15" fmla="*/ 20248 w 238517"/>
                <a:gd name="connsiteY15" fmla="*/ 40495 h 37102"/>
                <a:gd name="connsiteX16" fmla="*/ 0 w 238517"/>
                <a:gd name="connsiteY16" fmla="*/ 20247 h 37102"/>
                <a:gd name="connsiteX17" fmla="*/ 5989 w 238517"/>
                <a:gd name="connsiteY17" fmla="*/ 5883 h 37102"/>
                <a:gd name="connsiteX18" fmla="*/ 20248 w 238517"/>
                <a:gd name="connsiteY18" fmla="*/ 0 h 37102"/>
                <a:gd name="connsiteX19" fmla="*/ 221556 w 238517"/>
                <a:gd name="connsiteY19" fmla="*/ 0 h 37102"/>
                <a:gd name="connsiteX20" fmla="*/ 241804 w 238517"/>
                <a:gd name="connsiteY20" fmla="*/ 20194 h 37102"/>
                <a:gd name="connsiteX21" fmla="*/ 235867 w 238517"/>
                <a:gd name="connsiteY21" fmla="*/ 34559 h 37102"/>
                <a:gd name="connsiteX22" fmla="*/ 221556 w 238517"/>
                <a:gd name="connsiteY22" fmla="*/ 4049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38517" h="37102">
                  <a:moveTo>
                    <a:pt x="221556" y="40495"/>
                  </a:moveTo>
                  <a:lnTo>
                    <a:pt x="216256" y="40495"/>
                  </a:lnTo>
                  <a:cubicBezTo>
                    <a:pt x="213341" y="40495"/>
                    <a:pt x="210956" y="38110"/>
                    <a:pt x="210956" y="35195"/>
                  </a:cubicBezTo>
                  <a:cubicBezTo>
                    <a:pt x="210956" y="32279"/>
                    <a:pt x="213341" y="29894"/>
                    <a:pt x="216256" y="29894"/>
                  </a:cubicBezTo>
                  <a:lnTo>
                    <a:pt x="221556" y="29894"/>
                  </a:lnTo>
                  <a:cubicBezTo>
                    <a:pt x="224100" y="29894"/>
                    <a:pt x="226591" y="28887"/>
                    <a:pt x="228340" y="27085"/>
                  </a:cubicBezTo>
                  <a:cubicBezTo>
                    <a:pt x="230196" y="25230"/>
                    <a:pt x="231203" y="22845"/>
                    <a:pt x="231203" y="20247"/>
                  </a:cubicBezTo>
                  <a:cubicBezTo>
                    <a:pt x="231203" y="14947"/>
                    <a:pt x="226857" y="10654"/>
                    <a:pt x="221556" y="10654"/>
                  </a:cubicBezTo>
                  <a:lnTo>
                    <a:pt x="20248" y="10654"/>
                  </a:lnTo>
                  <a:cubicBezTo>
                    <a:pt x="17650" y="10654"/>
                    <a:pt x="15212" y="11661"/>
                    <a:pt x="13463" y="13410"/>
                  </a:cubicBezTo>
                  <a:cubicBezTo>
                    <a:pt x="11555" y="15265"/>
                    <a:pt x="10601" y="17650"/>
                    <a:pt x="10601" y="20247"/>
                  </a:cubicBezTo>
                  <a:cubicBezTo>
                    <a:pt x="10601" y="25548"/>
                    <a:pt x="14947" y="29894"/>
                    <a:pt x="20248" y="29894"/>
                  </a:cubicBezTo>
                  <a:lnTo>
                    <a:pt x="25548" y="29894"/>
                  </a:lnTo>
                  <a:cubicBezTo>
                    <a:pt x="28463" y="29894"/>
                    <a:pt x="30849" y="32279"/>
                    <a:pt x="30849" y="35195"/>
                  </a:cubicBezTo>
                  <a:cubicBezTo>
                    <a:pt x="30849" y="38110"/>
                    <a:pt x="28463" y="40495"/>
                    <a:pt x="25548" y="40495"/>
                  </a:cubicBezTo>
                  <a:lnTo>
                    <a:pt x="20248" y="40495"/>
                  </a:lnTo>
                  <a:cubicBezTo>
                    <a:pt x="9063" y="40495"/>
                    <a:pt x="0" y="31431"/>
                    <a:pt x="0" y="20247"/>
                  </a:cubicBezTo>
                  <a:cubicBezTo>
                    <a:pt x="0" y="14788"/>
                    <a:pt x="2120" y="9700"/>
                    <a:pt x="5989" y="5883"/>
                  </a:cubicBezTo>
                  <a:cubicBezTo>
                    <a:pt x="9594" y="2173"/>
                    <a:pt x="14841" y="0"/>
                    <a:pt x="20248" y="0"/>
                  </a:cubicBezTo>
                  <a:lnTo>
                    <a:pt x="221556" y="0"/>
                  </a:lnTo>
                  <a:cubicBezTo>
                    <a:pt x="232740" y="0"/>
                    <a:pt x="241804" y="9064"/>
                    <a:pt x="241804" y="20194"/>
                  </a:cubicBezTo>
                  <a:cubicBezTo>
                    <a:pt x="241804" y="25601"/>
                    <a:pt x="239683" y="30689"/>
                    <a:pt x="235867" y="34559"/>
                  </a:cubicBezTo>
                  <a:cubicBezTo>
                    <a:pt x="232104" y="38375"/>
                    <a:pt x="226910" y="40495"/>
                    <a:pt x="221556" y="4049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F27D7617-F3CD-4D28-A6F1-CF8E27C18B3E}"/>
                </a:ext>
              </a:extLst>
            </p:cNvPr>
            <p:cNvSpPr/>
            <p:nvPr/>
          </p:nvSpPr>
          <p:spPr>
            <a:xfrm>
              <a:off x="8670133" y="1540265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8 w 5300"/>
                <a:gd name="connsiteY1" fmla="*/ 0 h 5300"/>
                <a:gd name="connsiteX2" fmla="*/ 7368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8" y="0"/>
                  </a:lnTo>
                  <a:lnTo>
                    <a:pt x="7368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27EB592-241F-4CD6-AF77-01EC60841C4B}"/>
                </a:ext>
              </a:extLst>
            </p:cNvPr>
            <p:cNvSpPr/>
            <p:nvPr/>
          </p:nvSpPr>
          <p:spPr>
            <a:xfrm>
              <a:off x="8690062" y="1540265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8 w 5300"/>
                <a:gd name="connsiteY1" fmla="*/ 0 h 5300"/>
                <a:gd name="connsiteX2" fmla="*/ 7368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8" y="0"/>
                  </a:lnTo>
                  <a:lnTo>
                    <a:pt x="7368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6B8A599-0717-4B31-BD3F-7FD2A2BA95F1}"/>
                </a:ext>
              </a:extLst>
            </p:cNvPr>
            <p:cNvSpPr/>
            <p:nvPr/>
          </p:nvSpPr>
          <p:spPr>
            <a:xfrm>
              <a:off x="8709992" y="1540265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8 w 5300"/>
                <a:gd name="connsiteY1" fmla="*/ 0 h 5300"/>
                <a:gd name="connsiteX2" fmla="*/ 7368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8" y="0"/>
                  </a:lnTo>
                  <a:lnTo>
                    <a:pt x="7368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74C1CFD2-9E4D-45A9-B89A-D901392098CB}"/>
                </a:ext>
              </a:extLst>
            </p:cNvPr>
            <p:cNvSpPr/>
            <p:nvPr/>
          </p:nvSpPr>
          <p:spPr>
            <a:xfrm>
              <a:off x="8729921" y="1540265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8 w 5300"/>
                <a:gd name="connsiteY1" fmla="*/ 0 h 5300"/>
                <a:gd name="connsiteX2" fmla="*/ 7368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8" y="0"/>
                  </a:lnTo>
                  <a:lnTo>
                    <a:pt x="7368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9992D05-B40E-4B1C-B267-E26C5285CBB1}"/>
                </a:ext>
              </a:extLst>
            </p:cNvPr>
            <p:cNvSpPr/>
            <p:nvPr/>
          </p:nvSpPr>
          <p:spPr>
            <a:xfrm>
              <a:off x="8749798" y="1540265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8 w 5300"/>
                <a:gd name="connsiteY1" fmla="*/ 0 h 5300"/>
                <a:gd name="connsiteX2" fmla="*/ 7368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8" y="0"/>
                  </a:lnTo>
                  <a:lnTo>
                    <a:pt x="7368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D33F6CB1-02CA-4723-99DA-94DDCE9CF50F}"/>
                </a:ext>
              </a:extLst>
            </p:cNvPr>
            <p:cNvSpPr/>
            <p:nvPr/>
          </p:nvSpPr>
          <p:spPr>
            <a:xfrm>
              <a:off x="8769727" y="1540265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7 w 5300"/>
                <a:gd name="connsiteY1" fmla="*/ 0 h 5300"/>
                <a:gd name="connsiteX2" fmla="*/ 7367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7" y="0"/>
                  </a:lnTo>
                  <a:lnTo>
                    <a:pt x="7367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26E27A7-1F4F-4795-8CA3-B6BE90E9D428}"/>
                </a:ext>
              </a:extLst>
            </p:cNvPr>
            <p:cNvSpPr/>
            <p:nvPr/>
          </p:nvSpPr>
          <p:spPr>
            <a:xfrm>
              <a:off x="8789656" y="1540265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7 w 5300"/>
                <a:gd name="connsiteY1" fmla="*/ 0 h 5300"/>
                <a:gd name="connsiteX2" fmla="*/ 7367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7" y="0"/>
                  </a:lnTo>
                  <a:lnTo>
                    <a:pt x="7367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B4B0444-1F8C-404A-8DB1-CE71369BCF2F}"/>
                </a:ext>
              </a:extLst>
            </p:cNvPr>
            <p:cNvSpPr/>
            <p:nvPr/>
          </p:nvSpPr>
          <p:spPr>
            <a:xfrm>
              <a:off x="8809533" y="1540265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7 w 5300"/>
                <a:gd name="connsiteY1" fmla="*/ 0 h 5300"/>
                <a:gd name="connsiteX2" fmla="*/ 7367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7" y="0"/>
                  </a:lnTo>
                  <a:lnTo>
                    <a:pt x="7367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D598576-0E74-40E3-9D93-1D271FFD9BD0}"/>
                </a:ext>
              </a:extLst>
            </p:cNvPr>
            <p:cNvSpPr/>
            <p:nvPr/>
          </p:nvSpPr>
          <p:spPr>
            <a:xfrm>
              <a:off x="8679461" y="1555530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8 w 5300"/>
                <a:gd name="connsiteY1" fmla="*/ 0 h 5300"/>
                <a:gd name="connsiteX2" fmla="*/ 7368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8" y="0"/>
                  </a:lnTo>
                  <a:lnTo>
                    <a:pt x="7368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E0F28E10-9414-40F7-B35C-74A9D24AE3B3}"/>
                </a:ext>
              </a:extLst>
            </p:cNvPr>
            <p:cNvSpPr/>
            <p:nvPr/>
          </p:nvSpPr>
          <p:spPr>
            <a:xfrm>
              <a:off x="8699391" y="1555530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8 w 5300"/>
                <a:gd name="connsiteY1" fmla="*/ 0 h 5300"/>
                <a:gd name="connsiteX2" fmla="*/ 7368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8" y="0"/>
                  </a:lnTo>
                  <a:lnTo>
                    <a:pt x="7368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3D756D0-7631-4BB9-B19D-E79D4D410010}"/>
                </a:ext>
              </a:extLst>
            </p:cNvPr>
            <p:cNvSpPr/>
            <p:nvPr/>
          </p:nvSpPr>
          <p:spPr>
            <a:xfrm>
              <a:off x="8719320" y="1555530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8 w 5300"/>
                <a:gd name="connsiteY1" fmla="*/ 0 h 5300"/>
                <a:gd name="connsiteX2" fmla="*/ 7368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8" y="0"/>
                  </a:lnTo>
                  <a:lnTo>
                    <a:pt x="7368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FA0FC5F-3677-42E8-82C7-E9D4B44DA0CC}"/>
                </a:ext>
              </a:extLst>
            </p:cNvPr>
            <p:cNvSpPr/>
            <p:nvPr/>
          </p:nvSpPr>
          <p:spPr>
            <a:xfrm>
              <a:off x="8739197" y="1555530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8 w 5300"/>
                <a:gd name="connsiteY1" fmla="*/ 0 h 5300"/>
                <a:gd name="connsiteX2" fmla="*/ 7368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8" y="0"/>
                  </a:lnTo>
                  <a:lnTo>
                    <a:pt x="7368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78211516-E7EF-4090-87D3-AA986EBDFE9E}"/>
                </a:ext>
              </a:extLst>
            </p:cNvPr>
            <p:cNvSpPr/>
            <p:nvPr/>
          </p:nvSpPr>
          <p:spPr>
            <a:xfrm>
              <a:off x="8759126" y="1555530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7 w 5300"/>
                <a:gd name="connsiteY1" fmla="*/ 0 h 5300"/>
                <a:gd name="connsiteX2" fmla="*/ 7367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7" y="0"/>
                  </a:lnTo>
                  <a:lnTo>
                    <a:pt x="7367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2BA70CD-6201-4114-9D99-B018C1563595}"/>
                </a:ext>
              </a:extLst>
            </p:cNvPr>
            <p:cNvSpPr/>
            <p:nvPr/>
          </p:nvSpPr>
          <p:spPr>
            <a:xfrm>
              <a:off x="8779056" y="1555530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7 w 5300"/>
                <a:gd name="connsiteY1" fmla="*/ 0 h 5300"/>
                <a:gd name="connsiteX2" fmla="*/ 7367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7" y="0"/>
                  </a:lnTo>
                  <a:lnTo>
                    <a:pt x="7367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D2BDFC5-772B-4FDF-88DB-E5C4A573C3CB}"/>
                </a:ext>
              </a:extLst>
            </p:cNvPr>
            <p:cNvSpPr/>
            <p:nvPr/>
          </p:nvSpPr>
          <p:spPr>
            <a:xfrm>
              <a:off x="8798932" y="1555530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7367 w 5300"/>
                <a:gd name="connsiteY1" fmla="*/ 0 h 5300"/>
                <a:gd name="connsiteX2" fmla="*/ 7367 w 5300"/>
                <a:gd name="connsiteY2" fmla="*/ 7368 h 5300"/>
                <a:gd name="connsiteX3" fmla="*/ 0 w 5300"/>
                <a:gd name="connsiteY3" fmla="*/ 7368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7367" y="0"/>
                  </a:lnTo>
                  <a:lnTo>
                    <a:pt x="7367" y="7368"/>
                  </a:lnTo>
                  <a:lnTo>
                    <a:pt x="0" y="73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7E7CF93-00F0-42A6-B4F5-5F086FC01ADE}"/>
                </a:ext>
              </a:extLst>
            </p:cNvPr>
            <p:cNvSpPr/>
            <p:nvPr/>
          </p:nvSpPr>
          <p:spPr>
            <a:xfrm>
              <a:off x="8814886" y="1646273"/>
              <a:ext cx="53004" cy="53004"/>
            </a:xfrm>
            <a:custGeom>
              <a:avLst/>
              <a:gdLst>
                <a:gd name="connsiteX0" fmla="*/ 56714 w 53003"/>
                <a:gd name="connsiteY0" fmla="*/ 28357 h 53003"/>
                <a:gd name="connsiteX1" fmla="*/ 28357 w 53003"/>
                <a:gd name="connsiteY1" fmla="*/ 56714 h 53003"/>
                <a:gd name="connsiteX2" fmla="*/ 0 w 53003"/>
                <a:gd name="connsiteY2" fmla="*/ 28357 h 53003"/>
                <a:gd name="connsiteX3" fmla="*/ 28357 w 53003"/>
                <a:gd name="connsiteY3" fmla="*/ 0 h 53003"/>
                <a:gd name="connsiteX4" fmla="*/ 56714 w 53003"/>
                <a:gd name="connsiteY4" fmla="*/ 2835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03" h="53003">
                  <a:moveTo>
                    <a:pt x="56714" y="28357"/>
                  </a:moveTo>
                  <a:cubicBezTo>
                    <a:pt x="56714" y="44018"/>
                    <a:pt x="44018" y="56714"/>
                    <a:pt x="28357" y="56714"/>
                  </a:cubicBezTo>
                  <a:cubicBezTo>
                    <a:pt x="12696" y="56714"/>
                    <a:pt x="0" y="44018"/>
                    <a:pt x="0" y="28357"/>
                  </a:cubicBezTo>
                  <a:cubicBezTo>
                    <a:pt x="0" y="12696"/>
                    <a:pt x="12696" y="0"/>
                    <a:pt x="28357" y="0"/>
                  </a:cubicBezTo>
                  <a:cubicBezTo>
                    <a:pt x="44018" y="0"/>
                    <a:pt x="56714" y="12696"/>
                    <a:pt x="56714" y="2835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452BB1C6-DA2D-4813-9A17-2FFB009E6D59}"/>
                </a:ext>
              </a:extLst>
            </p:cNvPr>
            <p:cNvSpPr/>
            <p:nvPr/>
          </p:nvSpPr>
          <p:spPr>
            <a:xfrm>
              <a:off x="8827872" y="1739559"/>
              <a:ext cx="26502" cy="26502"/>
            </a:xfrm>
            <a:custGeom>
              <a:avLst/>
              <a:gdLst>
                <a:gd name="connsiteX0" fmla="*/ 30742 w 26501"/>
                <a:gd name="connsiteY0" fmla="*/ 15371 h 26501"/>
                <a:gd name="connsiteX1" fmla="*/ 15371 w 26501"/>
                <a:gd name="connsiteY1" fmla="*/ 30742 h 26501"/>
                <a:gd name="connsiteX2" fmla="*/ 0 w 26501"/>
                <a:gd name="connsiteY2" fmla="*/ 15371 h 26501"/>
                <a:gd name="connsiteX3" fmla="*/ 15371 w 26501"/>
                <a:gd name="connsiteY3" fmla="*/ 0 h 26501"/>
                <a:gd name="connsiteX4" fmla="*/ 30742 w 26501"/>
                <a:gd name="connsiteY4" fmla="*/ 1537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01" h="26501">
                  <a:moveTo>
                    <a:pt x="30742" y="15371"/>
                  </a:moveTo>
                  <a:cubicBezTo>
                    <a:pt x="30742" y="23860"/>
                    <a:pt x="23860" y="30742"/>
                    <a:pt x="15371" y="30742"/>
                  </a:cubicBezTo>
                  <a:cubicBezTo>
                    <a:pt x="6881" y="30742"/>
                    <a:pt x="0" y="23860"/>
                    <a:pt x="0" y="15371"/>
                  </a:cubicBezTo>
                  <a:cubicBezTo>
                    <a:pt x="0" y="6882"/>
                    <a:pt x="6881" y="0"/>
                    <a:pt x="15371" y="0"/>
                  </a:cubicBezTo>
                  <a:cubicBezTo>
                    <a:pt x="23860" y="0"/>
                    <a:pt x="30742" y="6882"/>
                    <a:pt x="30742" y="1537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E48E5A-0238-4523-B694-6D857A6180B3}"/>
                </a:ext>
              </a:extLst>
            </p:cNvPr>
            <p:cNvSpPr/>
            <p:nvPr/>
          </p:nvSpPr>
          <p:spPr>
            <a:xfrm>
              <a:off x="8647924" y="1671343"/>
              <a:ext cx="116608" cy="10601"/>
            </a:xfrm>
            <a:custGeom>
              <a:avLst/>
              <a:gdLst>
                <a:gd name="connsiteX0" fmla="*/ 112633 w 116608"/>
                <a:gd name="connsiteY0" fmla="*/ 10601 h 10600"/>
                <a:gd name="connsiteX1" fmla="*/ 5300 w 116608"/>
                <a:gd name="connsiteY1" fmla="*/ 10601 h 10600"/>
                <a:gd name="connsiteX2" fmla="*/ 0 w 116608"/>
                <a:gd name="connsiteY2" fmla="*/ 5300 h 10600"/>
                <a:gd name="connsiteX3" fmla="*/ 5300 w 116608"/>
                <a:gd name="connsiteY3" fmla="*/ 0 h 10600"/>
                <a:gd name="connsiteX4" fmla="*/ 112633 w 116608"/>
                <a:gd name="connsiteY4" fmla="*/ 0 h 10600"/>
                <a:gd name="connsiteX5" fmla="*/ 117934 w 116608"/>
                <a:gd name="connsiteY5" fmla="*/ 5300 h 10600"/>
                <a:gd name="connsiteX6" fmla="*/ 112633 w 1166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08" h="10600">
                  <a:moveTo>
                    <a:pt x="112633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12633" y="0"/>
                  </a:lnTo>
                  <a:cubicBezTo>
                    <a:pt x="115549" y="0"/>
                    <a:pt x="117934" y="2385"/>
                    <a:pt x="117934" y="5300"/>
                  </a:cubicBezTo>
                  <a:cubicBezTo>
                    <a:pt x="117934" y="8216"/>
                    <a:pt x="115549" y="10601"/>
                    <a:pt x="11263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9A5D47D-9945-4FF3-9C16-7C6F4C1246D3}"/>
                </a:ext>
              </a:extLst>
            </p:cNvPr>
            <p:cNvSpPr/>
            <p:nvPr/>
          </p:nvSpPr>
          <p:spPr>
            <a:xfrm>
              <a:off x="8647924" y="1749630"/>
              <a:ext cx="159012" cy="10601"/>
            </a:xfrm>
            <a:custGeom>
              <a:avLst/>
              <a:gdLst>
                <a:gd name="connsiteX0" fmla="*/ 154719 w 159011"/>
                <a:gd name="connsiteY0" fmla="*/ 10601 h 10600"/>
                <a:gd name="connsiteX1" fmla="*/ 5300 w 159011"/>
                <a:gd name="connsiteY1" fmla="*/ 10601 h 10600"/>
                <a:gd name="connsiteX2" fmla="*/ 0 w 159011"/>
                <a:gd name="connsiteY2" fmla="*/ 5300 h 10600"/>
                <a:gd name="connsiteX3" fmla="*/ 5300 w 159011"/>
                <a:gd name="connsiteY3" fmla="*/ 0 h 10600"/>
                <a:gd name="connsiteX4" fmla="*/ 154719 w 159011"/>
                <a:gd name="connsiteY4" fmla="*/ 0 h 10600"/>
                <a:gd name="connsiteX5" fmla="*/ 160019 w 159011"/>
                <a:gd name="connsiteY5" fmla="*/ 5300 h 10600"/>
                <a:gd name="connsiteX6" fmla="*/ 154719 w 1590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1" h="10600">
                  <a:moveTo>
                    <a:pt x="15471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54719" y="0"/>
                  </a:lnTo>
                  <a:cubicBezTo>
                    <a:pt x="157633" y="0"/>
                    <a:pt x="160019" y="2385"/>
                    <a:pt x="160019" y="5300"/>
                  </a:cubicBezTo>
                  <a:cubicBezTo>
                    <a:pt x="160019" y="8216"/>
                    <a:pt x="157633" y="10601"/>
                    <a:pt x="154719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9D07E00F-A913-4E9D-BABB-736A28AD6812}"/>
                </a:ext>
              </a:extLst>
            </p:cNvPr>
            <p:cNvSpPr/>
            <p:nvPr/>
          </p:nvSpPr>
          <p:spPr>
            <a:xfrm>
              <a:off x="8604447" y="1613607"/>
              <a:ext cx="42403" cy="53004"/>
            </a:xfrm>
            <a:custGeom>
              <a:avLst/>
              <a:gdLst>
                <a:gd name="connsiteX0" fmla="*/ 5315 w 42403"/>
                <a:gd name="connsiteY0" fmla="*/ 55298 h 53003"/>
                <a:gd name="connsiteX1" fmla="*/ 4891 w 42403"/>
                <a:gd name="connsiteY1" fmla="*/ 55298 h 53003"/>
                <a:gd name="connsiteX2" fmla="*/ 14 w 42403"/>
                <a:gd name="connsiteY2" fmla="*/ 49574 h 53003"/>
                <a:gd name="connsiteX3" fmla="*/ 37170 w 42403"/>
                <a:gd name="connsiteY3" fmla="*/ 174 h 53003"/>
                <a:gd name="connsiteX4" fmla="*/ 43636 w 42403"/>
                <a:gd name="connsiteY4" fmla="*/ 3938 h 53003"/>
                <a:gd name="connsiteX5" fmla="*/ 39873 w 42403"/>
                <a:gd name="connsiteY5" fmla="*/ 10404 h 53003"/>
                <a:gd name="connsiteX6" fmla="*/ 10562 w 42403"/>
                <a:gd name="connsiteY6" fmla="*/ 50369 h 53003"/>
                <a:gd name="connsiteX7" fmla="*/ 5315 w 42403"/>
                <a:gd name="connsiteY7" fmla="*/ 5529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53003">
                  <a:moveTo>
                    <a:pt x="5315" y="55298"/>
                  </a:moveTo>
                  <a:cubicBezTo>
                    <a:pt x="5156" y="55298"/>
                    <a:pt x="5049" y="55298"/>
                    <a:pt x="4891" y="55298"/>
                  </a:cubicBezTo>
                  <a:cubicBezTo>
                    <a:pt x="1975" y="55086"/>
                    <a:pt x="-198" y="52542"/>
                    <a:pt x="14" y="49574"/>
                  </a:cubicBezTo>
                  <a:cubicBezTo>
                    <a:pt x="3141" y="9609"/>
                    <a:pt x="36852" y="280"/>
                    <a:pt x="37170" y="174"/>
                  </a:cubicBezTo>
                  <a:cubicBezTo>
                    <a:pt x="39979" y="-568"/>
                    <a:pt x="42894" y="1128"/>
                    <a:pt x="43636" y="3938"/>
                  </a:cubicBezTo>
                  <a:cubicBezTo>
                    <a:pt x="44379" y="6747"/>
                    <a:pt x="42683" y="9662"/>
                    <a:pt x="39873" y="10404"/>
                  </a:cubicBezTo>
                  <a:cubicBezTo>
                    <a:pt x="38707" y="10722"/>
                    <a:pt x="13106" y="18143"/>
                    <a:pt x="10562" y="50369"/>
                  </a:cubicBezTo>
                  <a:cubicBezTo>
                    <a:pt x="10403" y="53178"/>
                    <a:pt x="8071" y="55298"/>
                    <a:pt x="5315" y="5529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8238FCE-E1DB-4726-A8C7-5F435346BED4}"/>
                </a:ext>
              </a:extLst>
            </p:cNvPr>
            <p:cNvSpPr/>
            <p:nvPr/>
          </p:nvSpPr>
          <p:spPr>
            <a:xfrm>
              <a:off x="8564337" y="1819595"/>
              <a:ext cx="355126" cy="10601"/>
            </a:xfrm>
            <a:custGeom>
              <a:avLst/>
              <a:gdLst>
                <a:gd name="connsiteX0" fmla="*/ 350462 w 355125"/>
                <a:gd name="connsiteY0" fmla="*/ 10601 h 10600"/>
                <a:gd name="connsiteX1" fmla="*/ 5300 w 355125"/>
                <a:gd name="connsiteY1" fmla="*/ 10601 h 10600"/>
                <a:gd name="connsiteX2" fmla="*/ 0 w 355125"/>
                <a:gd name="connsiteY2" fmla="*/ 5300 h 10600"/>
                <a:gd name="connsiteX3" fmla="*/ 5300 w 355125"/>
                <a:gd name="connsiteY3" fmla="*/ 0 h 10600"/>
                <a:gd name="connsiteX4" fmla="*/ 350462 w 355125"/>
                <a:gd name="connsiteY4" fmla="*/ 0 h 10600"/>
                <a:gd name="connsiteX5" fmla="*/ 355763 w 355125"/>
                <a:gd name="connsiteY5" fmla="*/ 5300 h 10600"/>
                <a:gd name="connsiteX6" fmla="*/ 350462 w 35512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125" h="10600">
                  <a:moveTo>
                    <a:pt x="350462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350462" y="0"/>
                  </a:lnTo>
                  <a:cubicBezTo>
                    <a:pt x="353377" y="0"/>
                    <a:pt x="355763" y="2385"/>
                    <a:pt x="355763" y="5300"/>
                  </a:cubicBezTo>
                  <a:cubicBezTo>
                    <a:pt x="355763" y="8216"/>
                    <a:pt x="353377" y="10601"/>
                    <a:pt x="350462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9" name="Group 758">
            <a:extLst>
              <a:ext uri="{FF2B5EF4-FFF2-40B4-BE49-F238E27FC236}">
                <a16:creationId xmlns:a16="http://schemas.microsoft.com/office/drawing/2014/main" id="{A1BA7A98-0193-4AFF-821E-B55736D16685}"/>
              </a:ext>
            </a:extLst>
          </p:cNvPr>
          <p:cNvGrpSpPr/>
          <p:nvPr/>
        </p:nvGrpSpPr>
        <p:grpSpPr>
          <a:xfrm>
            <a:off x="9636817" y="1480052"/>
            <a:ext cx="333500" cy="461770"/>
            <a:chOff x="9665757" y="1520123"/>
            <a:chExt cx="275620" cy="381628"/>
          </a:xfrm>
          <a:solidFill>
            <a:srgbClr val="FFFFFF"/>
          </a:solidFill>
        </p:grpSpPr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1B1593F-AF8F-4E1D-B222-BF45941C8BCD}"/>
                </a:ext>
              </a:extLst>
            </p:cNvPr>
            <p:cNvSpPr/>
            <p:nvPr/>
          </p:nvSpPr>
          <p:spPr>
            <a:xfrm>
              <a:off x="9665757" y="1520123"/>
              <a:ext cx="275620" cy="381628"/>
            </a:xfrm>
            <a:custGeom>
              <a:avLst/>
              <a:gdLst>
                <a:gd name="connsiteX0" fmla="*/ 245302 w 275620"/>
                <a:gd name="connsiteY0" fmla="*/ 385391 h 381627"/>
                <a:gd name="connsiteX1" fmla="*/ 30371 w 275620"/>
                <a:gd name="connsiteY1" fmla="*/ 385391 h 381627"/>
                <a:gd name="connsiteX2" fmla="*/ 0 w 275620"/>
                <a:gd name="connsiteY2" fmla="*/ 355020 h 381627"/>
                <a:gd name="connsiteX3" fmla="*/ 0 w 275620"/>
                <a:gd name="connsiteY3" fmla="*/ 30371 h 381627"/>
                <a:gd name="connsiteX4" fmla="*/ 30371 w 275620"/>
                <a:gd name="connsiteY4" fmla="*/ 0 h 381627"/>
                <a:gd name="connsiteX5" fmla="*/ 245302 w 275620"/>
                <a:gd name="connsiteY5" fmla="*/ 0 h 381627"/>
                <a:gd name="connsiteX6" fmla="*/ 275673 w 275620"/>
                <a:gd name="connsiteY6" fmla="*/ 30371 h 381627"/>
                <a:gd name="connsiteX7" fmla="*/ 275673 w 275620"/>
                <a:gd name="connsiteY7" fmla="*/ 355020 h 381627"/>
                <a:gd name="connsiteX8" fmla="*/ 245302 w 275620"/>
                <a:gd name="connsiteY8" fmla="*/ 385391 h 381627"/>
                <a:gd name="connsiteX9" fmla="*/ 30424 w 275620"/>
                <a:gd name="connsiteY9" fmla="*/ 10601 h 381627"/>
                <a:gd name="connsiteX10" fmla="*/ 10654 w 275620"/>
                <a:gd name="connsiteY10" fmla="*/ 30371 h 381627"/>
                <a:gd name="connsiteX11" fmla="*/ 10654 w 275620"/>
                <a:gd name="connsiteY11" fmla="*/ 355020 h 381627"/>
                <a:gd name="connsiteX12" fmla="*/ 30424 w 275620"/>
                <a:gd name="connsiteY12" fmla="*/ 374790 h 381627"/>
                <a:gd name="connsiteX13" fmla="*/ 245355 w 275620"/>
                <a:gd name="connsiteY13" fmla="*/ 374790 h 381627"/>
                <a:gd name="connsiteX14" fmla="*/ 265125 w 275620"/>
                <a:gd name="connsiteY14" fmla="*/ 355020 h 381627"/>
                <a:gd name="connsiteX15" fmla="*/ 265125 w 275620"/>
                <a:gd name="connsiteY15" fmla="*/ 30371 h 381627"/>
                <a:gd name="connsiteX16" fmla="*/ 245355 w 275620"/>
                <a:gd name="connsiteY16" fmla="*/ 10601 h 381627"/>
                <a:gd name="connsiteX17" fmla="*/ 30424 w 275620"/>
                <a:gd name="connsiteY17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620" h="381627">
                  <a:moveTo>
                    <a:pt x="245302" y="385391"/>
                  </a:moveTo>
                  <a:lnTo>
                    <a:pt x="30371" y="385391"/>
                  </a:lnTo>
                  <a:cubicBezTo>
                    <a:pt x="13622" y="385391"/>
                    <a:pt x="0" y="371769"/>
                    <a:pt x="0" y="355020"/>
                  </a:cubicBezTo>
                  <a:lnTo>
                    <a:pt x="0" y="30371"/>
                  </a:lnTo>
                  <a:cubicBezTo>
                    <a:pt x="0" y="13622"/>
                    <a:pt x="13622" y="0"/>
                    <a:pt x="30371" y="0"/>
                  </a:cubicBezTo>
                  <a:lnTo>
                    <a:pt x="245302" y="0"/>
                  </a:lnTo>
                  <a:cubicBezTo>
                    <a:pt x="262051" y="0"/>
                    <a:pt x="275673" y="13622"/>
                    <a:pt x="275673" y="30371"/>
                  </a:cubicBezTo>
                  <a:lnTo>
                    <a:pt x="275673" y="355020"/>
                  </a:lnTo>
                  <a:cubicBezTo>
                    <a:pt x="275673" y="371769"/>
                    <a:pt x="262051" y="385391"/>
                    <a:pt x="245302" y="385391"/>
                  </a:cubicBezTo>
                  <a:close/>
                  <a:moveTo>
                    <a:pt x="30424" y="10601"/>
                  </a:moveTo>
                  <a:cubicBezTo>
                    <a:pt x="19559" y="10601"/>
                    <a:pt x="10654" y="19452"/>
                    <a:pt x="10654" y="30371"/>
                  </a:cubicBezTo>
                  <a:lnTo>
                    <a:pt x="10654" y="355020"/>
                  </a:lnTo>
                  <a:cubicBezTo>
                    <a:pt x="10654" y="365886"/>
                    <a:pt x="19506" y="374790"/>
                    <a:pt x="30424" y="374790"/>
                  </a:cubicBezTo>
                  <a:lnTo>
                    <a:pt x="245355" y="374790"/>
                  </a:lnTo>
                  <a:cubicBezTo>
                    <a:pt x="256220" y="374790"/>
                    <a:pt x="265125" y="365939"/>
                    <a:pt x="265125" y="355020"/>
                  </a:cubicBezTo>
                  <a:lnTo>
                    <a:pt x="265125" y="30371"/>
                  </a:lnTo>
                  <a:cubicBezTo>
                    <a:pt x="265125" y="19505"/>
                    <a:pt x="256274" y="10601"/>
                    <a:pt x="245355" y="10601"/>
                  </a:cubicBezTo>
                  <a:lnTo>
                    <a:pt x="30424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4471D573-D952-47E7-92B0-960E97278716}"/>
                </a:ext>
              </a:extLst>
            </p:cNvPr>
            <p:cNvSpPr/>
            <p:nvPr/>
          </p:nvSpPr>
          <p:spPr>
            <a:xfrm>
              <a:off x="9692206" y="1552986"/>
              <a:ext cx="217316" cy="106008"/>
            </a:xfrm>
            <a:custGeom>
              <a:avLst/>
              <a:gdLst>
                <a:gd name="connsiteX0" fmla="*/ 208199 w 217315"/>
                <a:gd name="connsiteY0" fmla="*/ 106061 h 106007"/>
                <a:gd name="connsiteX1" fmla="*/ 13569 w 217315"/>
                <a:gd name="connsiteY1" fmla="*/ 106061 h 106007"/>
                <a:gd name="connsiteX2" fmla="*/ 0 w 217315"/>
                <a:gd name="connsiteY2" fmla="*/ 92492 h 106007"/>
                <a:gd name="connsiteX3" fmla="*/ 0 w 217315"/>
                <a:gd name="connsiteY3" fmla="*/ 13569 h 106007"/>
                <a:gd name="connsiteX4" fmla="*/ 13569 w 217315"/>
                <a:gd name="connsiteY4" fmla="*/ 0 h 106007"/>
                <a:gd name="connsiteX5" fmla="*/ 208199 w 217315"/>
                <a:gd name="connsiteY5" fmla="*/ 0 h 106007"/>
                <a:gd name="connsiteX6" fmla="*/ 221768 w 217315"/>
                <a:gd name="connsiteY6" fmla="*/ 13569 h 106007"/>
                <a:gd name="connsiteX7" fmla="*/ 221768 w 217315"/>
                <a:gd name="connsiteY7" fmla="*/ 92492 h 106007"/>
                <a:gd name="connsiteX8" fmla="*/ 208199 w 217315"/>
                <a:gd name="connsiteY8" fmla="*/ 106061 h 106007"/>
                <a:gd name="connsiteX9" fmla="*/ 13569 w 217315"/>
                <a:gd name="connsiteY9" fmla="*/ 10654 h 106007"/>
                <a:gd name="connsiteX10" fmla="*/ 10601 w 217315"/>
                <a:gd name="connsiteY10" fmla="*/ 13622 h 106007"/>
                <a:gd name="connsiteX11" fmla="*/ 10601 w 217315"/>
                <a:gd name="connsiteY11" fmla="*/ 92545 h 106007"/>
                <a:gd name="connsiteX12" fmla="*/ 13569 w 217315"/>
                <a:gd name="connsiteY12" fmla="*/ 95513 h 106007"/>
                <a:gd name="connsiteX13" fmla="*/ 208199 w 217315"/>
                <a:gd name="connsiteY13" fmla="*/ 95513 h 106007"/>
                <a:gd name="connsiteX14" fmla="*/ 211167 w 217315"/>
                <a:gd name="connsiteY14" fmla="*/ 92545 h 106007"/>
                <a:gd name="connsiteX15" fmla="*/ 211167 w 217315"/>
                <a:gd name="connsiteY15" fmla="*/ 13569 h 106007"/>
                <a:gd name="connsiteX16" fmla="*/ 208199 w 217315"/>
                <a:gd name="connsiteY16" fmla="*/ 10601 h 106007"/>
                <a:gd name="connsiteX17" fmla="*/ 13569 w 217315"/>
                <a:gd name="connsiteY17" fmla="*/ 10601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5" h="106007">
                  <a:moveTo>
                    <a:pt x="208199" y="106061"/>
                  </a:moveTo>
                  <a:lnTo>
                    <a:pt x="13569" y="106061"/>
                  </a:lnTo>
                  <a:cubicBezTo>
                    <a:pt x="6096" y="106061"/>
                    <a:pt x="0" y="99965"/>
                    <a:pt x="0" y="92492"/>
                  </a:cubicBezTo>
                  <a:lnTo>
                    <a:pt x="0" y="13569"/>
                  </a:lnTo>
                  <a:cubicBezTo>
                    <a:pt x="0" y="6095"/>
                    <a:pt x="6096" y="0"/>
                    <a:pt x="13569" y="0"/>
                  </a:cubicBezTo>
                  <a:lnTo>
                    <a:pt x="208199" y="0"/>
                  </a:lnTo>
                  <a:cubicBezTo>
                    <a:pt x="215673" y="0"/>
                    <a:pt x="221768" y="6095"/>
                    <a:pt x="221768" y="13569"/>
                  </a:cubicBezTo>
                  <a:lnTo>
                    <a:pt x="221768" y="92492"/>
                  </a:lnTo>
                  <a:cubicBezTo>
                    <a:pt x="221768" y="99965"/>
                    <a:pt x="215673" y="106061"/>
                    <a:pt x="208199" y="106061"/>
                  </a:cubicBezTo>
                  <a:close/>
                  <a:moveTo>
                    <a:pt x="13569" y="10654"/>
                  </a:moveTo>
                  <a:cubicBezTo>
                    <a:pt x="11926" y="10654"/>
                    <a:pt x="10601" y="11979"/>
                    <a:pt x="10601" y="13622"/>
                  </a:cubicBezTo>
                  <a:lnTo>
                    <a:pt x="10601" y="92545"/>
                  </a:lnTo>
                  <a:cubicBezTo>
                    <a:pt x="10601" y="94188"/>
                    <a:pt x="11926" y="95513"/>
                    <a:pt x="13569" y="95513"/>
                  </a:cubicBezTo>
                  <a:lnTo>
                    <a:pt x="208199" y="95513"/>
                  </a:lnTo>
                  <a:cubicBezTo>
                    <a:pt x="209842" y="95513"/>
                    <a:pt x="211167" y="94188"/>
                    <a:pt x="211167" y="92545"/>
                  </a:cubicBezTo>
                  <a:lnTo>
                    <a:pt x="211167" y="13569"/>
                  </a:lnTo>
                  <a:cubicBezTo>
                    <a:pt x="211167" y="11926"/>
                    <a:pt x="209842" y="10601"/>
                    <a:pt x="208199" y="10601"/>
                  </a:cubicBezTo>
                  <a:lnTo>
                    <a:pt x="13569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0D3014DA-6A97-47AD-9EC7-A2DFCFE97F25}"/>
                </a:ext>
              </a:extLst>
            </p:cNvPr>
            <p:cNvSpPr/>
            <p:nvPr/>
          </p:nvSpPr>
          <p:spPr>
            <a:xfrm>
              <a:off x="9692259" y="1677651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5 w 31802"/>
                <a:gd name="connsiteY11" fmla="*/ 21414 h 31802"/>
                <a:gd name="connsiteX12" fmla="*/ 21467 w 31802"/>
                <a:gd name="connsiteY12" fmla="*/ 21202 h 31802"/>
                <a:gd name="connsiteX13" fmla="*/ 21467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068" y="27191"/>
                    <a:pt x="27244" y="32067"/>
                    <a:pt x="21255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5" y="21414"/>
                  </a:lnTo>
                  <a:cubicBezTo>
                    <a:pt x="21361" y="21414"/>
                    <a:pt x="21467" y="21308"/>
                    <a:pt x="21467" y="21202"/>
                  </a:cubicBezTo>
                  <a:lnTo>
                    <a:pt x="21467" y="10760"/>
                  </a:lnTo>
                  <a:lnTo>
                    <a:pt x="10813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58E6CB3-44A2-4FD8-8B43-426316C6E1BF}"/>
                </a:ext>
              </a:extLst>
            </p:cNvPr>
            <p:cNvSpPr/>
            <p:nvPr/>
          </p:nvSpPr>
          <p:spPr>
            <a:xfrm>
              <a:off x="9755493" y="1677651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59 w 31802"/>
                <a:gd name="connsiteY9" fmla="*/ 10548 h 31802"/>
                <a:gd name="connsiteX10" fmla="*/ 10548 w 31802"/>
                <a:gd name="connsiteY10" fmla="*/ 21202 h 31802"/>
                <a:gd name="connsiteX11" fmla="*/ 21202 w 31802"/>
                <a:gd name="connsiteY11" fmla="*/ 21414 h 31802"/>
                <a:gd name="connsiteX12" fmla="*/ 21413 w 31802"/>
                <a:gd name="connsiteY12" fmla="*/ 21202 h 31802"/>
                <a:gd name="connsiteX13" fmla="*/ 21413 w 31802"/>
                <a:gd name="connsiteY13" fmla="*/ 10760 h 31802"/>
                <a:gd name="connsiteX14" fmla="*/ 10759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191" y="32067"/>
                    <a:pt x="21255" y="32067"/>
                  </a:cubicBezTo>
                  <a:close/>
                  <a:moveTo>
                    <a:pt x="10759" y="10548"/>
                  </a:moveTo>
                  <a:lnTo>
                    <a:pt x="10548" y="21202"/>
                  </a:lnTo>
                  <a:lnTo>
                    <a:pt x="21202" y="21414"/>
                  </a:lnTo>
                  <a:cubicBezTo>
                    <a:pt x="21307" y="21414"/>
                    <a:pt x="21413" y="21308"/>
                    <a:pt x="21413" y="21202"/>
                  </a:cubicBezTo>
                  <a:lnTo>
                    <a:pt x="21413" y="10760"/>
                  </a:lnTo>
                  <a:lnTo>
                    <a:pt x="10759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9BA30F5-A1FF-49DE-A9AF-BEE3F21989F2}"/>
                </a:ext>
              </a:extLst>
            </p:cNvPr>
            <p:cNvSpPr/>
            <p:nvPr/>
          </p:nvSpPr>
          <p:spPr>
            <a:xfrm>
              <a:off x="9818673" y="1677651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5 w 31802"/>
                <a:gd name="connsiteY11" fmla="*/ 21414 h 31802"/>
                <a:gd name="connsiteX12" fmla="*/ 21467 w 31802"/>
                <a:gd name="connsiteY12" fmla="*/ 21202 h 31802"/>
                <a:gd name="connsiteX13" fmla="*/ 21467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121" y="27191"/>
                    <a:pt x="27244" y="32067"/>
                    <a:pt x="21255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5" y="21414"/>
                  </a:lnTo>
                  <a:cubicBezTo>
                    <a:pt x="21361" y="21414"/>
                    <a:pt x="21467" y="21308"/>
                    <a:pt x="21467" y="21202"/>
                  </a:cubicBezTo>
                  <a:lnTo>
                    <a:pt x="21467" y="10760"/>
                  </a:lnTo>
                  <a:lnTo>
                    <a:pt x="10813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2C6FE2B6-2BD4-4252-9A21-797CEE167A2E}"/>
                </a:ext>
              </a:extLst>
            </p:cNvPr>
            <p:cNvSpPr/>
            <p:nvPr/>
          </p:nvSpPr>
          <p:spPr>
            <a:xfrm>
              <a:off x="9881907" y="1677651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5 w 31802"/>
                <a:gd name="connsiteY11" fmla="*/ 21414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244" y="32067"/>
                    <a:pt x="21255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5" y="21414"/>
                  </a:lnTo>
                  <a:cubicBezTo>
                    <a:pt x="21361" y="21414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813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737405DC-64CF-4E3E-8F5D-0D7A7B7814B2}"/>
                </a:ext>
              </a:extLst>
            </p:cNvPr>
            <p:cNvSpPr/>
            <p:nvPr/>
          </p:nvSpPr>
          <p:spPr>
            <a:xfrm>
              <a:off x="9692259" y="1730973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5 w 31802"/>
                <a:gd name="connsiteY11" fmla="*/ 21414 h 31802"/>
                <a:gd name="connsiteX12" fmla="*/ 21467 w 31802"/>
                <a:gd name="connsiteY12" fmla="*/ 21202 h 31802"/>
                <a:gd name="connsiteX13" fmla="*/ 21467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068" y="27191"/>
                    <a:pt x="27244" y="32067"/>
                    <a:pt x="21255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5" y="21414"/>
                  </a:lnTo>
                  <a:cubicBezTo>
                    <a:pt x="21361" y="21414"/>
                    <a:pt x="21467" y="21308"/>
                    <a:pt x="21467" y="21202"/>
                  </a:cubicBezTo>
                  <a:lnTo>
                    <a:pt x="21467" y="10760"/>
                  </a:lnTo>
                  <a:lnTo>
                    <a:pt x="10813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9720D78-10CD-40F6-A8B5-DA270AB30C41}"/>
                </a:ext>
              </a:extLst>
            </p:cNvPr>
            <p:cNvSpPr/>
            <p:nvPr/>
          </p:nvSpPr>
          <p:spPr>
            <a:xfrm>
              <a:off x="9755493" y="1730973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59 w 31802"/>
                <a:gd name="connsiteY9" fmla="*/ 10548 h 31802"/>
                <a:gd name="connsiteX10" fmla="*/ 10548 w 31802"/>
                <a:gd name="connsiteY10" fmla="*/ 21202 h 31802"/>
                <a:gd name="connsiteX11" fmla="*/ 21202 w 31802"/>
                <a:gd name="connsiteY11" fmla="*/ 21414 h 31802"/>
                <a:gd name="connsiteX12" fmla="*/ 21413 w 31802"/>
                <a:gd name="connsiteY12" fmla="*/ 21202 h 31802"/>
                <a:gd name="connsiteX13" fmla="*/ 21413 w 31802"/>
                <a:gd name="connsiteY13" fmla="*/ 10760 h 31802"/>
                <a:gd name="connsiteX14" fmla="*/ 10759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191" y="32067"/>
                    <a:pt x="21255" y="32067"/>
                  </a:cubicBezTo>
                  <a:close/>
                  <a:moveTo>
                    <a:pt x="10759" y="10548"/>
                  </a:moveTo>
                  <a:lnTo>
                    <a:pt x="10548" y="21202"/>
                  </a:lnTo>
                  <a:lnTo>
                    <a:pt x="21202" y="21414"/>
                  </a:lnTo>
                  <a:cubicBezTo>
                    <a:pt x="21307" y="21414"/>
                    <a:pt x="21413" y="21308"/>
                    <a:pt x="21413" y="21202"/>
                  </a:cubicBezTo>
                  <a:lnTo>
                    <a:pt x="21413" y="10760"/>
                  </a:lnTo>
                  <a:lnTo>
                    <a:pt x="10759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16C719B1-AA92-4E6C-ABEE-19342F1B8C43}"/>
                </a:ext>
              </a:extLst>
            </p:cNvPr>
            <p:cNvSpPr/>
            <p:nvPr/>
          </p:nvSpPr>
          <p:spPr>
            <a:xfrm>
              <a:off x="9818673" y="1730973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5 w 31802"/>
                <a:gd name="connsiteY11" fmla="*/ 21414 h 31802"/>
                <a:gd name="connsiteX12" fmla="*/ 21467 w 31802"/>
                <a:gd name="connsiteY12" fmla="*/ 21202 h 31802"/>
                <a:gd name="connsiteX13" fmla="*/ 21467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121" y="27191"/>
                    <a:pt x="27244" y="32067"/>
                    <a:pt x="21255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5" y="21414"/>
                  </a:lnTo>
                  <a:cubicBezTo>
                    <a:pt x="21361" y="21414"/>
                    <a:pt x="21467" y="21308"/>
                    <a:pt x="21467" y="21202"/>
                  </a:cubicBezTo>
                  <a:lnTo>
                    <a:pt x="21467" y="10760"/>
                  </a:lnTo>
                  <a:lnTo>
                    <a:pt x="10813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5987822B-DB3B-468C-BCD0-C5CC3824B4DB}"/>
                </a:ext>
              </a:extLst>
            </p:cNvPr>
            <p:cNvSpPr/>
            <p:nvPr/>
          </p:nvSpPr>
          <p:spPr>
            <a:xfrm>
              <a:off x="9881907" y="1730973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5 w 31802"/>
                <a:gd name="connsiteY11" fmla="*/ 21414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244" y="32067"/>
                    <a:pt x="21255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5" y="21414"/>
                  </a:lnTo>
                  <a:cubicBezTo>
                    <a:pt x="21361" y="21414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813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C8C80C0D-D8B0-4482-9F84-54CF9CF1A0A7}"/>
                </a:ext>
              </a:extLst>
            </p:cNvPr>
            <p:cNvSpPr/>
            <p:nvPr/>
          </p:nvSpPr>
          <p:spPr>
            <a:xfrm>
              <a:off x="9692259" y="1784242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255 w 31802"/>
                <a:gd name="connsiteY11" fmla="*/ 21467 h 31802"/>
                <a:gd name="connsiteX12" fmla="*/ 21467 w 31802"/>
                <a:gd name="connsiteY12" fmla="*/ 21255 h 31802"/>
                <a:gd name="connsiteX13" fmla="*/ 21467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068" y="27244"/>
                    <a:pt x="27244" y="32067"/>
                    <a:pt x="21255" y="32067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255" y="21467"/>
                  </a:lnTo>
                  <a:cubicBezTo>
                    <a:pt x="21361" y="21467"/>
                    <a:pt x="21467" y="21361"/>
                    <a:pt x="21467" y="21255"/>
                  </a:cubicBezTo>
                  <a:lnTo>
                    <a:pt x="21467" y="10813"/>
                  </a:lnTo>
                  <a:lnTo>
                    <a:pt x="10813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1BA4196-F03F-4EC1-84FF-422C3E8B4317}"/>
                </a:ext>
              </a:extLst>
            </p:cNvPr>
            <p:cNvSpPr/>
            <p:nvPr/>
          </p:nvSpPr>
          <p:spPr>
            <a:xfrm>
              <a:off x="9755493" y="1784242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59 w 31802"/>
                <a:gd name="connsiteY9" fmla="*/ 10601 h 31802"/>
                <a:gd name="connsiteX10" fmla="*/ 10548 w 31802"/>
                <a:gd name="connsiteY10" fmla="*/ 21255 h 31802"/>
                <a:gd name="connsiteX11" fmla="*/ 21202 w 31802"/>
                <a:gd name="connsiteY11" fmla="*/ 21467 h 31802"/>
                <a:gd name="connsiteX12" fmla="*/ 21413 w 31802"/>
                <a:gd name="connsiteY12" fmla="*/ 21255 h 31802"/>
                <a:gd name="connsiteX13" fmla="*/ 21413 w 31802"/>
                <a:gd name="connsiteY13" fmla="*/ 10813 h 31802"/>
                <a:gd name="connsiteX14" fmla="*/ 10759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191" y="32067"/>
                    <a:pt x="21255" y="32067"/>
                  </a:cubicBezTo>
                  <a:close/>
                  <a:moveTo>
                    <a:pt x="10759" y="10601"/>
                  </a:moveTo>
                  <a:lnTo>
                    <a:pt x="10548" y="21255"/>
                  </a:lnTo>
                  <a:lnTo>
                    <a:pt x="21202" y="21467"/>
                  </a:lnTo>
                  <a:cubicBezTo>
                    <a:pt x="21307" y="21467"/>
                    <a:pt x="21413" y="21361"/>
                    <a:pt x="21413" y="21255"/>
                  </a:cubicBezTo>
                  <a:lnTo>
                    <a:pt x="21413" y="10813"/>
                  </a:lnTo>
                  <a:lnTo>
                    <a:pt x="10759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E7A439BB-6060-474A-85C3-B2FB5F8A7FBC}"/>
                </a:ext>
              </a:extLst>
            </p:cNvPr>
            <p:cNvSpPr/>
            <p:nvPr/>
          </p:nvSpPr>
          <p:spPr>
            <a:xfrm>
              <a:off x="9818673" y="1784242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255 w 31802"/>
                <a:gd name="connsiteY11" fmla="*/ 21467 h 31802"/>
                <a:gd name="connsiteX12" fmla="*/ 21467 w 31802"/>
                <a:gd name="connsiteY12" fmla="*/ 21255 h 31802"/>
                <a:gd name="connsiteX13" fmla="*/ 21467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121" y="27244"/>
                    <a:pt x="27244" y="32067"/>
                    <a:pt x="21255" y="32067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255" y="21467"/>
                  </a:lnTo>
                  <a:cubicBezTo>
                    <a:pt x="21361" y="21467"/>
                    <a:pt x="21467" y="21361"/>
                    <a:pt x="21467" y="21255"/>
                  </a:cubicBezTo>
                  <a:lnTo>
                    <a:pt x="21467" y="10813"/>
                  </a:lnTo>
                  <a:lnTo>
                    <a:pt x="10813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679AAAD5-921A-4E87-922D-607D80C38BA5}"/>
                </a:ext>
              </a:extLst>
            </p:cNvPr>
            <p:cNvSpPr/>
            <p:nvPr/>
          </p:nvSpPr>
          <p:spPr>
            <a:xfrm>
              <a:off x="9881907" y="1784242"/>
              <a:ext cx="31802" cy="84806"/>
            </a:xfrm>
            <a:custGeom>
              <a:avLst/>
              <a:gdLst>
                <a:gd name="connsiteX0" fmla="*/ 21255 w 31802"/>
                <a:gd name="connsiteY0" fmla="*/ 85389 h 84806"/>
                <a:gd name="connsiteX1" fmla="*/ 10813 w 31802"/>
                <a:gd name="connsiteY1" fmla="*/ 85389 h 84806"/>
                <a:gd name="connsiteX2" fmla="*/ 0 w 31802"/>
                <a:gd name="connsiteY2" fmla="*/ 74576 h 84806"/>
                <a:gd name="connsiteX3" fmla="*/ 0 w 31802"/>
                <a:gd name="connsiteY3" fmla="*/ 10813 h 84806"/>
                <a:gd name="connsiteX4" fmla="*/ 10813 w 31802"/>
                <a:gd name="connsiteY4" fmla="*/ 0 h 84806"/>
                <a:gd name="connsiteX5" fmla="*/ 21255 w 31802"/>
                <a:gd name="connsiteY5" fmla="*/ 0 h 84806"/>
                <a:gd name="connsiteX6" fmla="*/ 32067 w 31802"/>
                <a:gd name="connsiteY6" fmla="*/ 10813 h 84806"/>
                <a:gd name="connsiteX7" fmla="*/ 32067 w 31802"/>
                <a:gd name="connsiteY7" fmla="*/ 74576 h 84806"/>
                <a:gd name="connsiteX8" fmla="*/ 21255 w 31802"/>
                <a:gd name="connsiteY8" fmla="*/ 85389 h 84806"/>
                <a:gd name="connsiteX9" fmla="*/ 10813 w 31802"/>
                <a:gd name="connsiteY9" fmla="*/ 10601 h 84806"/>
                <a:gd name="connsiteX10" fmla="*/ 10601 w 31802"/>
                <a:gd name="connsiteY10" fmla="*/ 74576 h 84806"/>
                <a:gd name="connsiteX11" fmla="*/ 21255 w 31802"/>
                <a:gd name="connsiteY11" fmla="*/ 74788 h 84806"/>
                <a:gd name="connsiteX12" fmla="*/ 21466 w 31802"/>
                <a:gd name="connsiteY12" fmla="*/ 74576 h 84806"/>
                <a:gd name="connsiteX13" fmla="*/ 21466 w 31802"/>
                <a:gd name="connsiteY13" fmla="*/ 10813 h 84806"/>
                <a:gd name="connsiteX14" fmla="*/ 10813 w 31802"/>
                <a:gd name="connsiteY14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84806">
                  <a:moveTo>
                    <a:pt x="21255" y="85389"/>
                  </a:moveTo>
                  <a:lnTo>
                    <a:pt x="10813" y="85389"/>
                  </a:lnTo>
                  <a:cubicBezTo>
                    <a:pt x="4824" y="85389"/>
                    <a:pt x="0" y="80513"/>
                    <a:pt x="0" y="74576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74576"/>
                  </a:lnTo>
                  <a:cubicBezTo>
                    <a:pt x="32067" y="80566"/>
                    <a:pt x="27244" y="85389"/>
                    <a:pt x="21255" y="85389"/>
                  </a:cubicBezTo>
                  <a:close/>
                  <a:moveTo>
                    <a:pt x="10813" y="10601"/>
                  </a:moveTo>
                  <a:lnTo>
                    <a:pt x="10601" y="74576"/>
                  </a:lnTo>
                  <a:lnTo>
                    <a:pt x="21255" y="74788"/>
                  </a:lnTo>
                  <a:cubicBezTo>
                    <a:pt x="21361" y="74788"/>
                    <a:pt x="21466" y="74682"/>
                    <a:pt x="21466" y="74576"/>
                  </a:cubicBezTo>
                  <a:lnTo>
                    <a:pt x="21466" y="10813"/>
                  </a:lnTo>
                  <a:lnTo>
                    <a:pt x="10813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0022AAE-EDF3-44DD-AA2B-812EA604BB79}"/>
                </a:ext>
              </a:extLst>
            </p:cNvPr>
            <p:cNvSpPr/>
            <p:nvPr/>
          </p:nvSpPr>
          <p:spPr>
            <a:xfrm>
              <a:off x="9692259" y="1837564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255 w 31802"/>
                <a:gd name="connsiteY11" fmla="*/ 21467 h 31802"/>
                <a:gd name="connsiteX12" fmla="*/ 21467 w 31802"/>
                <a:gd name="connsiteY12" fmla="*/ 21255 h 31802"/>
                <a:gd name="connsiteX13" fmla="*/ 21467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068" y="27244"/>
                    <a:pt x="27244" y="32067"/>
                    <a:pt x="21255" y="32067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255" y="21467"/>
                  </a:lnTo>
                  <a:cubicBezTo>
                    <a:pt x="21361" y="21467"/>
                    <a:pt x="21467" y="21361"/>
                    <a:pt x="21467" y="21255"/>
                  </a:cubicBezTo>
                  <a:lnTo>
                    <a:pt x="21467" y="10813"/>
                  </a:lnTo>
                  <a:lnTo>
                    <a:pt x="10813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47F12224-CF53-43FB-95F5-363D01A74AF0}"/>
                </a:ext>
              </a:extLst>
            </p:cNvPr>
            <p:cNvSpPr/>
            <p:nvPr/>
          </p:nvSpPr>
          <p:spPr>
            <a:xfrm>
              <a:off x="9755493" y="1837564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59 w 31802"/>
                <a:gd name="connsiteY9" fmla="*/ 10601 h 31802"/>
                <a:gd name="connsiteX10" fmla="*/ 10548 w 31802"/>
                <a:gd name="connsiteY10" fmla="*/ 21255 h 31802"/>
                <a:gd name="connsiteX11" fmla="*/ 21202 w 31802"/>
                <a:gd name="connsiteY11" fmla="*/ 21467 h 31802"/>
                <a:gd name="connsiteX12" fmla="*/ 21413 w 31802"/>
                <a:gd name="connsiteY12" fmla="*/ 21255 h 31802"/>
                <a:gd name="connsiteX13" fmla="*/ 21413 w 31802"/>
                <a:gd name="connsiteY13" fmla="*/ 10813 h 31802"/>
                <a:gd name="connsiteX14" fmla="*/ 10759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191" y="32067"/>
                    <a:pt x="21255" y="32067"/>
                  </a:cubicBezTo>
                  <a:close/>
                  <a:moveTo>
                    <a:pt x="10759" y="10601"/>
                  </a:moveTo>
                  <a:lnTo>
                    <a:pt x="10548" y="21255"/>
                  </a:lnTo>
                  <a:lnTo>
                    <a:pt x="21202" y="21467"/>
                  </a:lnTo>
                  <a:cubicBezTo>
                    <a:pt x="21307" y="21467"/>
                    <a:pt x="21413" y="21361"/>
                    <a:pt x="21413" y="21255"/>
                  </a:cubicBezTo>
                  <a:lnTo>
                    <a:pt x="21413" y="10813"/>
                  </a:lnTo>
                  <a:lnTo>
                    <a:pt x="10759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3A62A403-69E0-4698-B4F0-2C7E76BF008A}"/>
                </a:ext>
              </a:extLst>
            </p:cNvPr>
            <p:cNvSpPr/>
            <p:nvPr/>
          </p:nvSpPr>
          <p:spPr>
            <a:xfrm>
              <a:off x="9818673" y="1837564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255 w 31802"/>
                <a:gd name="connsiteY11" fmla="*/ 21467 h 31802"/>
                <a:gd name="connsiteX12" fmla="*/ 21467 w 31802"/>
                <a:gd name="connsiteY12" fmla="*/ 21255 h 31802"/>
                <a:gd name="connsiteX13" fmla="*/ 21467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121" y="27244"/>
                    <a:pt x="27244" y="32067"/>
                    <a:pt x="21255" y="32067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255" y="21467"/>
                  </a:lnTo>
                  <a:cubicBezTo>
                    <a:pt x="21361" y="21467"/>
                    <a:pt x="21467" y="21361"/>
                    <a:pt x="21467" y="21255"/>
                  </a:cubicBezTo>
                  <a:lnTo>
                    <a:pt x="21467" y="10813"/>
                  </a:lnTo>
                  <a:lnTo>
                    <a:pt x="10813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0" name="Group 759">
            <a:extLst>
              <a:ext uri="{FF2B5EF4-FFF2-40B4-BE49-F238E27FC236}">
                <a16:creationId xmlns:a16="http://schemas.microsoft.com/office/drawing/2014/main" id="{E6550825-26C4-4FB1-98FC-FAF0E584623C}"/>
              </a:ext>
            </a:extLst>
          </p:cNvPr>
          <p:cNvGrpSpPr/>
          <p:nvPr/>
        </p:nvGrpSpPr>
        <p:grpSpPr>
          <a:xfrm>
            <a:off x="10694509" y="1477378"/>
            <a:ext cx="333500" cy="491977"/>
            <a:chOff x="10723449" y="1520070"/>
            <a:chExt cx="275620" cy="406593"/>
          </a:xfrm>
          <a:solidFill>
            <a:srgbClr val="FFFFFF"/>
          </a:solidFill>
        </p:grpSpPr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5C76031-60E1-4097-A7E3-1B3E5E447A8B}"/>
                </a:ext>
              </a:extLst>
            </p:cNvPr>
            <p:cNvSpPr/>
            <p:nvPr/>
          </p:nvSpPr>
          <p:spPr>
            <a:xfrm>
              <a:off x="10723449" y="1520070"/>
              <a:ext cx="275620" cy="381628"/>
            </a:xfrm>
            <a:custGeom>
              <a:avLst/>
              <a:gdLst>
                <a:gd name="connsiteX0" fmla="*/ 257493 w 275620"/>
                <a:gd name="connsiteY0" fmla="*/ 385391 h 381627"/>
                <a:gd name="connsiteX1" fmla="*/ 81202 w 275620"/>
                <a:gd name="connsiteY1" fmla="*/ 385391 h 381627"/>
                <a:gd name="connsiteX2" fmla="*/ 75901 w 275620"/>
                <a:gd name="connsiteY2" fmla="*/ 380091 h 381627"/>
                <a:gd name="connsiteX3" fmla="*/ 81202 w 275620"/>
                <a:gd name="connsiteY3" fmla="*/ 374843 h 381627"/>
                <a:gd name="connsiteX4" fmla="*/ 257493 w 275620"/>
                <a:gd name="connsiteY4" fmla="*/ 374843 h 381627"/>
                <a:gd name="connsiteX5" fmla="*/ 262793 w 275620"/>
                <a:gd name="connsiteY5" fmla="*/ 380091 h 381627"/>
                <a:gd name="connsiteX6" fmla="*/ 257493 w 275620"/>
                <a:gd name="connsiteY6" fmla="*/ 385391 h 381627"/>
                <a:gd name="connsiteX7" fmla="*/ 63552 w 275620"/>
                <a:gd name="connsiteY7" fmla="*/ 385391 h 381627"/>
                <a:gd name="connsiteX8" fmla="*/ 20566 w 275620"/>
                <a:gd name="connsiteY8" fmla="*/ 385391 h 381627"/>
                <a:gd name="connsiteX9" fmla="*/ 0 w 275620"/>
                <a:gd name="connsiteY9" fmla="*/ 364826 h 381627"/>
                <a:gd name="connsiteX10" fmla="*/ 0 w 275620"/>
                <a:gd name="connsiteY10" fmla="*/ 20619 h 381627"/>
                <a:gd name="connsiteX11" fmla="*/ 0 w 275620"/>
                <a:gd name="connsiteY11" fmla="*/ 20459 h 381627"/>
                <a:gd name="connsiteX12" fmla="*/ 5300 w 275620"/>
                <a:gd name="connsiteY12" fmla="*/ 15212 h 381627"/>
                <a:gd name="connsiteX13" fmla="*/ 10601 w 275620"/>
                <a:gd name="connsiteY13" fmla="*/ 20565 h 381627"/>
                <a:gd name="connsiteX14" fmla="*/ 10601 w 275620"/>
                <a:gd name="connsiteY14" fmla="*/ 364826 h 381627"/>
                <a:gd name="connsiteX15" fmla="*/ 20566 w 275620"/>
                <a:gd name="connsiteY15" fmla="*/ 374843 h 381627"/>
                <a:gd name="connsiteX16" fmla="*/ 63552 w 275620"/>
                <a:gd name="connsiteY16" fmla="*/ 374843 h 381627"/>
                <a:gd name="connsiteX17" fmla="*/ 68852 w 275620"/>
                <a:gd name="connsiteY17" fmla="*/ 380091 h 381627"/>
                <a:gd name="connsiteX18" fmla="*/ 63552 w 275620"/>
                <a:gd name="connsiteY18" fmla="*/ 385391 h 381627"/>
                <a:gd name="connsiteX19" fmla="*/ 268676 w 275620"/>
                <a:gd name="connsiteY19" fmla="*/ 380515 h 381627"/>
                <a:gd name="connsiteX20" fmla="*/ 265125 w 275620"/>
                <a:gd name="connsiteY20" fmla="*/ 379084 h 381627"/>
                <a:gd name="connsiteX21" fmla="*/ 263429 w 275620"/>
                <a:gd name="connsiteY21" fmla="*/ 375426 h 381627"/>
                <a:gd name="connsiteX22" fmla="*/ 264807 w 275620"/>
                <a:gd name="connsiteY22" fmla="*/ 371610 h 381627"/>
                <a:gd name="connsiteX23" fmla="*/ 267457 w 275620"/>
                <a:gd name="connsiteY23" fmla="*/ 364826 h 381627"/>
                <a:gd name="connsiteX24" fmla="*/ 267457 w 275620"/>
                <a:gd name="connsiteY24" fmla="*/ 20619 h 381627"/>
                <a:gd name="connsiteX25" fmla="*/ 257493 w 275620"/>
                <a:gd name="connsiteY25" fmla="*/ 10601 h 381627"/>
                <a:gd name="connsiteX26" fmla="*/ 225796 w 275620"/>
                <a:gd name="connsiteY26" fmla="*/ 10601 h 381627"/>
                <a:gd name="connsiteX27" fmla="*/ 220496 w 275620"/>
                <a:gd name="connsiteY27" fmla="*/ 5353 h 381627"/>
                <a:gd name="connsiteX28" fmla="*/ 225796 w 275620"/>
                <a:gd name="connsiteY28" fmla="*/ 0 h 381627"/>
                <a:gd name="connsiteX29" fmla="*/ 257493 w 275620"/>
                <a:gd name="connsiteY29" fmla="*/ 0 h 381627"/>
                <a:gd name="connsiteX30" fmla="*/ 278058 w 275620"/>
                <a:gd name="connsiteY30" fmla="*/ 20619 h 381627"/>
                <a:gd name="connsiteX31" fmla="*/ 278058 w 275620"/>
                <a:gd name="connsiteY31" fmla="*/ 364826 h 381627"/>
                <a:gd name="connsiteX32" fmla="*/ 272598 w 275620"/>
                <a:gd name="connsiteY32" fmla="*/ 378819 h 381627"/>
                <a:gd name="connsiteX33" fmla="*/ 268676 w 275620"/>
                <a:gd name="connsiteY33" fmla="*/ 380515 h 381627"/>
                <a:gd name="connsiteX34" fmla="*/ 14417 w 275620"/>
                <a:gd name="connsiteY34" fmla="*/ 11873 h 381627"/>
                <a:gd name="connsiteX35" fmla="*/ 9593 w 275620"/>
                <a:gd name="connsiteY35" fmla="*/ 8746 h 381627"/>
                <a:gd name="connsiteX36" fmla="*/ 9487 w 275620"/>
                <a:gd name="connsiteY36" fmla="*/ 4664 h 381627"/>
                <a:gd name="connsiteX37" fmla="*/ 11395 w 275620"/>
                <a:gd name="connsiteY37" fmla="*/ 2226 h 381627"/>
                <a:gd name="connsiteX38" fmla="*/ 11131 w 275620"/>
                <a:gd name="connsiteY38" fmla="*/ 2226 h 381627"/>
                <a:gd name="connsiteX39" fmla="*/ 12297 w 275620"/>
                <a:gd name="connsiteY39" fmla="*/ 1749 h 381627"/>
                <a:gd name="connsiteX40" fmla="*/ 19293 w 275620"/>
                <a:gd name="connsiteY40" fmla="*/ 4452 h 381627"/>
                <a:gd name="connsiteX41" fmla="*/ 16537 w 275620"/>
                <a:gd name="connsiteY41" fmla="*/ 11449 h 381627"/>
                <a:gd name="connsiteX42" fmla="*/ 14417 w 275620"/>
                <a:gd name="connsiteY42" fmla="*/ 11873 h 381627"/>
                <a:gd name="connsiteX43" fmla="*/ 208146 w 275620"/>
                <a:gd name="connsiteY43" fmla="*/ 10601 h 381627"/>
                <a:gd name="connsiteX44" fmla="*/ 31855 w 275620"/>
                <a:gd name="connsiteY44" fmla="*/ 10601 h 381627"/>
                <a:gd name="connsiteX45" fmla="*/ 26555 w 275620"/>
                <a:gd name="connsiteY45" fmla="*/ 5353 h 381627"/>
                <a:gd name="connsiteX46" fmla="*/ 31855 w 275620"/>
                <a:gd name="connsiteY46" fmla="*/ 0 h 381627"/>
                <a:gd name="connsiteX47" fmla="*/ 208146 w 275620"/>
                <a:gd name="connsiteY47" fmla="*/ 0 h 381627"/>
                <a:gd name="connsiteX48" fmla="*/ 213447 w 275620"/>
                <a:gd name="connsiteY48" fmla="*/ 5353 h 381627"/>
                <a:gd name="connsiteX49" fmla="*/ 208146 w 275620"/>
                <a:gd name="connsiteY49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75620" h="381627">
                  <a:moveTo>
                    <a:pt x="257493" y="385391"/>
                  </a:moveTo>
                  <a:lnTo>
                    <a:pt x="81202" y="385391"/>
                  </a:lnTo>
                  <a:cubicBezTo>
                    <a:pt x="78287" y="385391"/>
                    <a:pt x="75901" y="383059"/>
                    <a:pt x="75901" y="380091"/>
                  </a:cubicBezTo>
                  <a:cubicBezTo>
                    <a:pt x="75901" y="377175"/>
                    <a:pt x="78287" y="374843"/>
                    <a:pt x="81202" y="374843"/>
                  </a:cubicBezTo>
                  <a:lnTo>
                    <a:pt x="257493" y="374843"/>
                  </a:lnTo>
                  <a:cubicBezTo>
                    <a:pt x="260408" y="374843"/>
                    <a:pt x="262793" y="377175"/>
                    <a:pt x="262793" y="380091"/>
                  </a:cubicBezTo>
                  <a:cubicBezTo>
                    <a:pt x="262793" y="383059"/>
                    <a:pt x="260408" y="385391"/>
                    <a:pt x="257493" y="385391"/>
                  </a:cubicBezTo>
                  <a:close/>
                  <a:moveTo>
                    <a:pt x="63552" y="385391"/>
                  </a:moveTo>
                  <a:lnTo>
                    <a:pt x="20566" y="385391"/>
                  </a:lnTo>
                  <a:cubicBezTo>
                    <a:pt x="9223" y="385391"/>
                    <a:pt x="0" y="376168"/>
                    <a:pt x="0" y="364826"/>
                  </a:cubicBezTo>
                  <a:lnTo>
                    <a:pt x="0" y="20619"/>
                  </a:lnTo>
                  <a:cubicBezTo>
                    <a:pt x="0" y="20565"/>
                    <a:pt x="0" y="20512"/>
                    <a:pt x="0" y="20459"/>
                  </a:cubicBezTo>
                  <a:cubicBezTo>
                    <a:pt x="0" y="17597"/>
                    <a:pt x="2385" y="15212"/>
                    <a:pt x="5300" y="15212"/>
                  </a:cubicBezTo>
                  <a:cubicBezTo>
                    <a:pt x="8215" y="15265"/>
                    <a:pt x="10601" y="17650"/>
                    <a:pt x="10601" y="20565"/>
                  </a:cubicBezTo>
                  <a:lnTo>
                    <a:pt x="10601" y="364826"/>
                  </a:lnTo>
                  <a:cubicBezTo>
                    <a:pt x="10601" y="370338"/>
                    <a:pt x="15053" y="374790"/>
                    <a:pt x="20566" y="374843"/>
                  </a:cubicBezTo>
                  <a:lnTo>
                    <a:pt x="63552" y="374843"/>
                  </a:lnTo>
                  <a:cubicBezTo>
                    <a:pt x="66519" y="374843"/>
                    <a:pt x="68852" y="377175"/>
                    <a:pt x="68852" y="380091"/>
                  </a:cubicBezTo>
                  <a:cubicBezTo>
                    <a:pt x="68852" y="383059"/>
                    <a:pt x="66519" y="385391"/>
                    <a:pt x="63552" y="385391"/>
                  </a:cubicBezTo>
                  <a:close/>
                  <a:moveTo>
                    <a:pt x="268676" y="380515"/>
                  </a:moveTo>
                  <a:cubicBezTo>
                    <a:pt x="267351" y="380515"/>
                    <a:pt x="266079" y="379985"/>
                    <a:pt x="265125" y="379084"/>
                  </a:cubicBezTo>
                  <a:cubicBezTo>
                    <a:pt x="264065" y="378130"/>
                    <a:pt x="263482" y="376857"/>
                    <a:pt x="263429" y="375426"/>
                  </a:cubicBezTo>
                  <a:cubicBezTo>
                    <a:pt x="263323" y="373995"/>
                    <a:pt x="263853" y="372670"/>
                    <a:pt x="264807" y="371610"/>
                  </a:cubicBezTo>
                  <a:cubicBezTo>
                    <a:pt x="266556" y="369702"/>
                    <a:pt x="267457" y="367370"/>
                    <a:pt x="267457" y="364826"/>
                  </a:cubicBezTo>
                  <a:lnTo>
                    <a:pt x="267457" y="20619"/>
                  </a:lnTo>
                  <a:cubicBezTo>
                    <a:pt x="267457" y="15106"/>
                    <a:pt x="262952" y="10601"/>
                    <a:pt x="257493" y="10601"/>
                  </a:cubicBezTo>
                  <a:lnTo>
                    <a:pt x="225796" y="10601"/>
                  </a:lnTo>
                  <a:cubicBezTo>
                    <a:pt x="222881" y="10601"/>
                    <a:pt x="220496" y="8269"/>
                    <a:pt x="220496" y="5353"/>
                  </a:cubicBezTo>
                  <a:cubicBezTo>
                    <a:pt x="220496" y="2385"/>
                    <a:pt x="222881" y="0"/>
                    <a:pt x="225796" y="0"/>
                  </a:cubicBezTo>
                  <a:lnTo>
                    <a:pt x="257493" y="0"/>
                  </a:lnTo>
                  <a:cubicBezTo>
                    <a:pt x="268835" y="0"/>
                    <a:pt x="278058" y="9276"/>
                    <a:pt x="278058" y="20619"/>
                  </a:cubicBezTo>
                  <a:lnTo>
                    <a:pt x="278058" y="364826"/>
                  </a:lnTo>
                  <a:cubicBezTo>
                    <a:pt x="278058" y="370020"/>
                    <a:pt x="276150" y="375002"/>
                    <a:pt x="272598" y="378819"/>
                  </a:cubicBezTo>
                  <a:cubicBezTo>
                    <a:pt x="271592" y="379879"/>
                    <a:pt x="270161" y="380515"/>
                    <a:pt x="268676" y="380515"/>
                  </a:cubicBezTo>
                  <a:close/>
                  <a:moveTo>
                    <a:pt x="14417" y="11873"/>
                  </a:moveTo>
                  <a:cubicBezTo>
                    <a:pt x="12350" y="11873"/>
                    <a:pt x="10442" y="10654"/>
                    <a:pt x="9593" y="8746"/>
                  </a:cubicBezTo>
                  <a:cubicBezTo>
                    <a:pt x="9010" y="7421"/>
                    <a:pt x="8957" y="5989"/>
                    <a:pt x="9487" y="4664"/>
                  </a:cubicBezTo>
                  <a:cubicBezTo>
                    <a:pt x="9859" y="3657"/>
                    <a:pt x="10548" y="2862"/>
                    <a:pt x="11395" y="2226"/>
                  </a:cubicBezTo>
                  <a:lnTo>
                    <a:pt x="11131" y="2226"/>
                  </a:lnTo>
                  <a:lnTo>
                    <a:pt x="12297" y="1749"/>
                  </a:lnTo>
                  <a:cubicBezTo>
                    <a:pt x="14894" y="583"/>
                    <a:pt x="18127" y="1855"/>
                    <a:pt x="19293" y="4452"/>
                  </a:cubicBezTo>
                  <a:cubicBezTo>
                    <a:pt x="20459" y="7156"/>
                    <a:pt x="19240" y="10283"/>
                    <a:pt x="16537" y="11449"/>
                  </a:cubicBezTo>
                  <a:cubicBezTo>
                    <a:pt x="15901" y="11767"/>
                    <a:pt x="15159" y="11873"/>
                    <a:pt x="14417" y="11873"/>
                  </a:cubicBezTo>
                  <a:close/>
                  <a:moveTo>
                    <a:pt x="208146" y="10601"/>
                  </a:moveTo>
                  <a:lnTo>
                    <a:pt x="31855" y="10601"/>
                  </a:lnTo>
                  <a:cubicBezTo>
                    <a:pt x="28940" y="10601"/>
                    <a:pt x="26555" y="8269"/>
                    <a:pt x="26555" y="5353"/>
                  </a:cubicBezTo>
                  <a:cubicBezTo>
                    <a:pt x="26555" y="2385"/>
                    <a:pt x="28940" y="0"/>
                    <a:pt x="31855" y="0"/>
                  </a:cubicBezTo>
                  <a:lnTo>
                    <a:pt x="208146" y="0"/>
                  </a:lnTo>
                  <a:cubicBezTo>
                    <a:pt x="211061" y="0"/>
                    <a:pt x="213447" y="2385"/>
                    <a:pt x="213447" y="5353"/>
                  </a:cubicBezTo>
                  <a:cubicBezTo>
                    <a:pt x="213447" y="8269"/>
                    <a:pt x="211061" y="10601"/>
                    <a:pt x="20814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B9ED8954-A0C2-47C3-9A9C-D3089C892027}"/>
                </a:ext>
              </a:extLst>
            </p:cNvPr>
            <p:cNvSpPr/>
            <p:nvPr/>
          </p:nvSpPr>
          <p:spPr>
            <a:xfrm>
              <a:off x="10723449" y="1666679"/>
              <a:ext cx="275620" cy="10601"/>
            </a:xfrm>
            <a:custGeom>
              <a:avLst/>
              <a:gdLst>
                <a:gd name="connsiteX0" fmla="*/ 271273 w 275620"/>
                <a:gd name="connsiteY0" fmla="*/ 10601 h 10600"/>
                <a:gd name="connsiteX1" fmla="*/ 199188 w 275620"/>
                <a:gd name="connsiteY1" fmla="*/ 10601 h 10600"/>
                <a:gd name="connsiteX2" fmla="*/ 193888 w 275620"/>
                <a:gd name="connsiteY2" fmla="*/ 5300 h 10600"/>
                <a:gd name="connsiteX3" fmla="*/ 199188 w 275620"/>
                <a:gd name="connsiteY3" fmla="*/ 0 h 10600"/>
                <a:gd name="connsiteX4" fmla="*/ 271273 w 275620"/>
                <a:gd name="connsiteY4" fmla="*/ 0 h 10600"/>
                <a:gd name="connsiteX5" fmla="*/ 276574 w 275620"/>
                <a:gd name="connsiteY5" fmla="*/ 5300 h 10600"/>
                <a:gd name="connsiteX6" fmla="*/ 271273 w 275620"/>
                <a:gd name="connsiteY6" fmla="*/ 10601 h 10600"/>
                <a:gd name="connsiteX7" fmla="*/ 181591 w 275620"/>
                <a:gd name="connsiteY7" fmla="*/ 10601 h 10600"/>
                <a:gd name="connsiteX8" fmla="*/ 5300 w 275620"/>
                <a:gd name="connsiteY8" fmla="*/ 10601 h 10600"/>
                <a:gd name="connsiteX9" fmla="*/ 0 w 275620"/>
                <a:gd name="connsiteY9" fmla="*/ 5300 h 10600"/>
                <a:gd name="connsiteX10" fmla="*/ 5300 w 275620"/>
                <a:gd name="connsiteY10" fmla="*/ 0 h 10600"/>
                <a:gd name="connsiteX11" fmla="*/ 181591 w 275620"/>
                <a:gd name="connsiteY11" fmla="*/ 0 h 10600"/>
                <a:gd name="connsiteX12" fmla="*/ 186892 w 275620"/>
                <a:gd name="connsiteY12" fmla="*/ 5300 h 10600"/>
                <a:gd name="connsiteX13" fmla="*/ 181591 w 275620"/>
                <a:gd name="connsiteY13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620" h="10600">
                  <a:moveTo>
                    <a:pt x="271273" y="10601"/>
                  </a:moveTo>
                  <a:lnTo>
                    <a:pt x="199188" y="10601"/>
                  </a:lnTo>
                  <a:cubicBezTo>
                    <a:pt x="196273" y="10601"/>
                    <a:pt x="193888" y="8216"/>
                    <a:pt x="193888" y="5300"/>
                  </a:cubicBezTo>
                  <a:cubicBezTo>
                    <a:pt x="193888" y="2385"/>
                    <a:pt x="196273" y="0"/>
                    <a:pt x="199188" y="0"/>
                  </a:cubicBezTo>
                  <a:lnTo>
                    <a:pt x="271273" y="0"/>
                  </a:lnTo>
                  <a:cubicBezTo>
                    <a:pt x="274189" y="0"/>
                    <a:pt x="276574" y="2385"/>
                    <a:pt x="276574" y="5300"/>
                  </a:cubicBezTo>
                  <a:cubicBezTo>
                    <a:pt x="276574" y="8216"/>
                    <a:pt x="274189" y="10601"/>
                    <a:pt x="271273" y="10601"/>
                  </a:cubicBezTo>
                  <a:close/>
                  <a:moveTo>
                    <a:pt x="18159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81591" y="0"/>
                  </a:lnTo>
                  <a:cubicBezTo>
                    <a:pt x="184506" y="0"/>
                    <a:pt x="186892" y="2385"/>
                    <a:pt x="186892" y="5300"/>
                  </a:cubicBezTo>
                  <a:cubicBezTo>
                    <a:pt x="186892" y="8216"/>
                    <a:pt x="184506" y="10601"/>
                    <a:pt x="181591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9F71D6C-B7F0-402F-B072-6A84E35629F9}"/>
                </a:ext>
              </a:extLst>
            </p:cNvPr>
            <p:cNvSpPr/>
            <p:nvPr/>
          </p:nvSpPr>
          <p:spPr>
            <a:xfrm>
              <a:off x="10757160" y="1710354"/>
              <a:ext cx="37103" cy="111308"/>
            </a:xfrm>
            <a:custGeom>
              <a:avLst/>
              <a:gdLst>
                <a:gd name="connsiteX0" fmla="*/ 21361 w 37102"/>
                <a:gd name="connsiteY0" fmla="*/ 113004 h 111308"/>
                <a:gd name="connsiteX1" fmla="*/ 18339 w 37102"/>
                <a:gd name="connsiteY1" fmla="*/ 113004 h 111308"/>
                <a:gd name="connsiteX2" fmla="*/ 0 w 37102"/>
                <a:gd name="connsiteY2" fmla="*/ 94718 h 111308"/>
                <a:gd name="connsiteX3" fmla="*/ 0 w 37102"/>
                <a:gd name="connsiteY3" fmla="*/ 18286 h 111308"/>
                <a:gd name="connsiteX4" fmla="*/ 18339 w 37102"/>
                <a:gd name="connsiteY4" fmla="*/ 0 h 111308"/>
                <a:gd name="connsiteX5" fmla="*/ 21361 w 37102"/>
                <a:gd name="connsiteY5" fmla="*/ 0 h 111308"/>
                <a:gd name="connsiteX6" fmla="*/ 39700 w 37102"/>
                <a:gd name="connsiteY6" fmla="*/ 18286 h 111308"/>
                <a:gd name="connsiteX7" fmla="*/ 39700 w 37102"/>
                <a:gd name="connsiteY7" fmla="*/ 50725 h 111308"/>
                <a:gd name="connsiteX8" fmla="*/ 34399 w 37102"/>
                <a:gd name="connsiteY8" fmla="*/ 56025 h 111308"/>
                <a:gd name="connsiteX9" fmla="*/ 29099 w 37102"/>
                <a:gd name="connsiteY9" fmla="*/ 50725 h 111308"/>
                <a:gd name="connsiteX10" fmla="*/ 29099 w 37102"/>
                <a:gd name="connsiteY10" fmla="*/ 18286 h 111308"/>
                <a:gd name="connsiteX11" fmla="*/ 21361 w 37102"/>
                <a:gd name="connsiteY11" fmla="*/ 10548 h 111308"/>
                <a:gd name="connsiteX12" fmla="*/ 18339 w 37102"/>
                <a:gd name="connsiteY12" fmla="*/ 10548 h 111308"/>
                <a:gd name="connsiteX13" fmla="*/ 10601 w 37102"/>
                <a:gd name="connsiteY13" fmla="*/ 18286 h 111308"/>
                <a:gd name="connsiteX14" fmla="*/ 10601 w 37102"/>
                <a:gd name="connsiteY14" fmla="*/ 94718 h 111308"/>
                <a:gd name="connsiteX15" fmla="*/ 18339 w 37102"/>
                <a:gd name="connsiteY15" fmla="*/ 102403 h 111308"/>
                <a:gd name="connsiteX16" fmla="*/ 21361 w 37102"/>
                <a:gd name="connsiteY16" fmla="*/ 102403 h 111308"/>
                <a:gd name="connsiteX17" fmla="*/ 29099 w 37102"/>
                <a:gd name="connsiteY17" fmla="*/ 94718 h 111308"/>
                <a:gd name="connsiteX18" fmla="*/ 29099 w 37102"/>
                <a:gd name="connsiteY18" fmla="*/ 68322 h 111308"/>
                <a:gd name="connsiteX19" fmla="*/ 34399 w 37102"/>
                <a:gd name="connsiteY19" fmla="*/ 63022 h 111308"/>
                <a:gd name="connsiteX20" fmla="*/ 39700 w 37102"/>
                <a:gd name="connsiteY20" fmla="*/ 68322 h 111308"/>
                <a:gd name="connsiteX21" fmla="*/ 39700 w 37102"/>
                <a:gd name="connsiteY21" fmla="*/ 94718 h 111308"/>
                <a:gd name="connsiteX22" fmla="*/ 21361 w 37102"/>
                <a:gd name="connsiteY22" fmla="*/ 11300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102" h="111308">
                  <a:moveTo>
                    <a:pt x="21361" y="113004"/>
                  </a:moveTo>
                  <a:lnTo>
                    <a:pt x="18339" y="113004"/>
                  </a:lnTo>
                  <a:cubicBezTo>
                    <a:pt x="8215" y="113004"/>
                    <a:pt x="0" y="104789"/>
                    <a:pt x="0" y="94718"/>
                  </a:cubicBezTo>
                  <a:lnTo>
                    <a:pt x="0" y="18286"/>
                  </a:lnTo>
                  <a:cubicBezTo>
                    <a:pt x="53" y="8216"/>
                    <a:pt x="8268" y="0"/>
                    <a:pt x="18339" y="0"/>
                  </a:cubicBezTo>
                  <a:lnTo>
                    <a:pt x="21361" y="0"/>
                  </a:lnTo>
                  <a:cubicBezTo>
                    <a:pt x="31484" y="0"/>
                    <a:pt x="39700" y="8216"/>
                    <a:pt x="39700" y="18286"/>
                  </a:cubicBezTo>
                  <a:lnTo>
                    <a:pt x="39700" y="50725"/>
                  </a:lnTo>
                  <a:cubicBezTo>
                    <a:pt x="39700" y="53640"/>
                    <a:pt x="37314" y="56025"/>
                    <a:pt x="34399" y="56025"/>
                  </a:cubicBezTo>
                  <a:cubicBezTo>
                    <a:pt x="31484" y="56025"/>
                    <a:pt x="29099" y="53640"/>
                    <a:pt x="29099" y="50725"/>
                  </a:cubicBezTo>
                  <a:lnTo>
                    <a:pt x="29099" y="18286"/>
                  </a:lnTo>
                  <a:cubicBezTo>
                    <a:pt x="29099" y="14046"/>
                    <a:pt x="25601" y="10601"/>
                    <a:pt x="21361" y="10548"/>
                  </a:cubicBezTo>
                  <a:lnTo>
                    <a:pt x="18339" y="10548"/>
                  </a:lnTo>
                  <a:cubicBezTo>
                    <a:pt x="14099" y="10601"/>
                    <a:pt x="10601" y="14046"/>
                    <a:pt x="10601" y="18286"/>
                  </a:cubicBezTo>
                  <a:lnTo>
                    <a:pt x="10601" y="94718"/>
                  </a:lnTo>
                  <a:cubicBezTo>
                    <a:pt x="10601" y="98958"/>
                    <a:pt x="14099" y="102403"/>
                    <a:pt x="18339" y="102403"/>
                  </a:cubicBezTo>
                  <a:lnTo>
                    <a:pt x="21361" y="102403"/>
                  </a:lnTo>
                  <a:cubicBezTo>
                    <a:pt x="25601" y="102403"/>
                    <a:pt x="29099" y="98958"/>
                    <a:pt x="29099" y="94718"/>
                  </a:cubicBezTo>
                  <a:lnTo>
                    <a:pt x="29099" y="68322"/>
                  </a:lnTo>
                  <a:cubicBezTo>
                    <a:pt x="29099" y="65407"/>
                    <a:pt x="31484" y="63022"/>
                    <a:pt x="34399" y="63022"/>
                  </a:cubicBezTo>
                  <a:cubicBezTo>
                    <a:pt x="37314" y="63022"/>
                    <a:pt x="39700" y="65407"/>
                    <a:pt x="39700" y="68322"/>
                  </a:cubicBezTo>
                  <a:lnTo>
                    <a:pt x="39700" y="94718"/>
                  </a:lnTo>
                  <a:cubicBezTo>
                    <a:pt x="39700" y="104789"/>
                    <a:pt x="31484" y="113004"/>
                    <a:pt x="21361" y="11300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405B017-27A9-4A49-8DA1-2628E6908132}"/>
                </a:ext>
              </a:extLst>
            </p:cNvPr>
            <p:cNvSpPr/>
            <p:nvPr/>
          </p:nvSpPr>
          <p:spPr>
            <a:xfrm>
              <a:off x="10723449" y="1856804"/>
              <a:ext cx="275620" cy="10601"/>
            </a:xfrm>
            <a:custGeom>
              <a:avLst/>
              <a:gdLst>
                <a:gd name="connsiteX0" fmla="*/ 272758 w 275620"/>
                <a:gd name="connsiteY0" fmla="*/ 10601 h 10600"/>
                <a:gd name="connsiteX1" fmla="*/ 199188 w 275620"/>
                <a:gd name="connsiteY1" fmla="*/ 10601 h 10600"/>
                <a:gd name="connsiteX2" fmla="*/ 193888 w 275620"/>
                <a:gd name="connsiteY2" fmla="*/ 5300 h 10600"/>
                <a:gd name="connsiteX3" fmla="*/ 199188 w 275620"/>
                <a:gd name="connsiteY3" fmla="*/ 0 h 10600"/>
                <a:gd name="connsiteX4" fmla="*/ 272758 w 275620"/>
                <a:gd name="connsiteY4" fmla="*/ 0 h 10600"/>
                <a:gd name="connsiteX5" fmla="*/ 278058 w 275620"/>
                <a:gd name="connsiteY5" fmla="*/ 5300 h 10600"/>
                <a:gd name="connsiteX6" fmla="*/ 272758 w 275620"/>
                <a:gd name="connsiteY6" fmla="*/ 10601 h 10600"/>
                <a:gd name="connsiteX7" fmla="*/ 181591 w 275620"/>
                <a:gd name="connsiteY7" fmla="*/ 10601 h 10600"/>
                <a:gd name="connsiteX8" fmla="*/ 5300 w 275620"/>
                <a:gd name="connsiteY8" fmla="*/ 10601 h 10600"/>
                <a:gd name="connsiteX9" fmla="*/ 0 w 275620"/>
                <a:gd name="connsiteY9" fmla="*/ 5300 h 10600"/>
                <a:gd name="connsiteX10" fmla="*/ 5300 w 275620"/>
                <a:gd name="connsiteY10" fmla="*/ 0 h 10600"/>
                <a:gd name="connsiteX11" fmla="*/ 181591 w 275620"/>
                <a:gd name="connsiteY11" fmla="*/ 0 h 10600"/>
                <a:gd name="connsiteX12" fmla="*/ 186839 w 275620"/>
                <a:gd name="connsiteY12" fmla="*/ 5300 h 10600"/>
                <a:gd name="connsiteX13" fmla="*/ 181591 w 275620"/>
                <a:gd name="connsiteY13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620" h="10600">
                  <a:moveTo>
                    <a:pt x="272758" y="10601"/>
                  </a:moveTo>
                  <a:lnTo>
                    <a:pt x="199188" y="10601"/>
                  </a:lnTo>
                  <a:cubicBezTo>
                    <a:pt x="196273" y="10601"/>
                    <a:pt x="193888" y="8216"/>
                    <a:pt x="193888" y="5300"/>
                  </a:cubicBezTo>
                  <a:cubicBezTo>
                    <a:pt x="193888" y="2385"/>
                    <a:pt x="196273" y="0"/>
                    <a:pt x="199188" y="0"/>
                  </a:cubicBezTo>
                  <a:lnTo>
                    <a:pt x="272758" y="0"/>
                  </a:lnTo>
                  <a:cubicBezTo>
                    <a:pt x="275673" y="0"/>
                    <a:pt x="278058" y="2385"/>
                    <a:pt x="278058" y="5300"/>
                  </a:cubicBezTo>
                  <a:cubicBezTo>
                    <a:pt x="278058" y="8216"/>
                    <a:pt x="275673" y="10601"/>
                    <a:pt x="272758" y="10601"/>
                  </a:cubicBezTo>
                  <a:close/>
                  <a:moveTo>
                    <a:pt x="181591" y="10601"/>
                  </a:moveTo>
                  <a:lnTo>
                    <a:pt x="5300" y="10601"/>
                  </a:lnTo>
                  <a:cubicBezTo>
                    <a:pt x="2332" y="10601"/>
                    <a:pt x="0" y="8216"/>
                    <a:pt x="0" y="5300"/>
                  </a:cubicBezTo>
                  <a:cubicBezTo>
                    <a:pt x="0" y="2385"/>
                    <a:pt x="2332" y="0"/>
                    <a:pt x="5300" y="0"/>
                  </a:cubicBezTo>
                  <a:lnTo>
                    <a:pt x="181591" y="0"/>
                  </a:lnTo>
                  <a:cubicBezTo>
                    <a:pt x="184506" y="0"/>
                    <a:pt x="186839" y="2385"/>
                    <a:pt x="186839" y="5300"/>
                  </a:cubicBezTo>
                  <a:cubicBezTo>
                    <a:pt x="186839" y="8216"/>
                    <a:pt x="184506" y="10601"/>
                    <a:pt x="181591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66D666CE-E34D-4D62-AB81-54174D6001EF}"/>
                </a:ext>
              </a:extLst>
            </p:cNvPr>
            <p:cNvSpPr/>
            <p:nvPr/>
          </p:nvSpPr>
          <p:spPr>
            <a:xfrm>
              <a:off x="10756841" y="1894861"/>
              <a:ext cx="53004" cy="31802"/>
            </a:xfrm>
            <a:custGeom>
              <a:avLst/>
              <a:gdLst>
                <a:gd name="connsiteX0" fmla="*/ 41979 w 53003"/>
                <a:gd name="connsiteY0" fmla="*/ 32915 h 31802"/>
                <a:gd name="connsiteX1" fmla="*/ 12244 w 53003"/>
                <a:gd name="connsiteY1" fmla="*/ 32915 h 31802"/>
                <a:gd name="connsiteX2" fmla="*/ 0 w 53003"/>
                <a:gd name="connsiteY2" fmla="*/ 20618 h 31802"/>
                <a:gd name="connsiteX3" fmla="*/ 265 w 53003"/>
                <a:gd name="connsiteY3" fmla="*/ 0 h 31802"/>
                <a:gd name="connsiteX4" fmla="*/ 54223 w 53003"/>
                <a:gd name="connsiteY4" fmla="*/ 265 h 31802"/>
                <a:gd name="connsiteX5" fmla="*/ 54223 w 53003"/>
                <a:gd name="connsiteY5" fmla="*/ 20618 h 31802"/>
                <a:gd name="connsiteX6" fmla="*/ 41979 w 53003"/>
                <a:gd name="connsiteY6" fmla="*/ 32915 h 31802"/>
                <a:gd name="connsiteX7" fmla="*/ 10601 w 53003"/>
                <a:gd name="connsiteY7" fmla="*/ 10601 h 31802"/>
                <a:gd name="connsiteX8" fmla="*/ 10601 w 53003"/>
                <a:gd name="connsiteY8" fmla="*/ 20618 h 31802"/>
                <a:gd name="connsiteX9" fmla="*/ 12244 w 53003"/>
                <a:gd name="connsiteY9" fmla="*/ 22315 h 31802"/>
                <a:gd name="connsiteX10" fmla="*/ 41979 w 53003"/>
                <a:gd name="connsiteY10" fmla="*/ 22315 h 31802"/>
                <a:gd name="connsiteX11" fmla="*/ 43622 w 53003"/>
                <a:gd name="connsiteY11" fmla="*/ 20618 h 31802"/>
                <a:gd name="connsiteX12" fmla="*/ 43622 w 53003"/>
                <a:gd name="connsiteY12" fmla="*/ 10601 h 31802"/>
                <a:gd name="connsiteX13" fmla="*/ 10601 w 53003"/>
                <a:gd name="connsiteY13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003" h="31802">
                  <a:moveTo>
                    <a:pt x="41979" y="32915"/>
                  </a:moveTo>
                  <a:lnTo>
                    <a:pt x="12244" y="32915"/>
                  </a:lnTo>
                  <a:cubicBezTo>
                    <a:pt x="5513" y="32862"/>
                    <a:pt x="0" y="27350"/>
                    <a:pt x="0" y="20618"/>
                  </a:cubicBezTo>
                  <a:lnTo>
                    <a:pt x="265" y="0"/>
                  </a:lnTo>
                  <a:lnTo>
                    <a:pt x="54223" y="265"/>
                  </a:lnTo>
                  <a:lnTo>
                    <a:pt x="54223" y="20618"/>
                  </a:lnTo>
                  <a:cubicBezTo>
                    <a:pt x="54223" y="27350"/>
                    <a:pt x="48711" y="32862"/>
                    <a:pt x="41979" y="32915"/>
                  </a:cubicBezTo>
                  <a:close/>
                  <a:moveTo>
                    <a:pt x="10601" y="10601"/>
                  </a:moveTo>
                  <a:lnTo>
                    <a:pt x="10601" y="20618"/>
                  </a:lnTo>
                  <a:cubicBezTo>
                    <a:pt x="10601" y="21520"/>
                    <a:pt x="11343" y="22315"/>
                    <a:pt x="12244" y="22315"/>
                  </a:cubicBezTo>
                  <a:lnTo>
                    <a:pt x="41979" y="22315"/>
                  </a:lnTo>
                  <a:cubicBezTo>
                    <a:pt x="42881" y="22315"/>
                    <a:pt x="43622" y="21520"/>
                    <a:pt x="43622" y="20618"/>
                  </a:cubicBezTo>
                  <a:lnTo>
                    <a:pt x="43622" y="10601"/>
                  </a:lnTo>
                  <a:lnTo>
                    <a:pt x="10601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B38AA0-C689-41AE-9F43-88857627DEAF}"/>
                </a:ext>
              </a:extLst>
            </p:cNvPr>
            <p:cNvSpPr/>
            <p:nvPr/>
          </p:nvSpPr>
          <p:spPr>
            <a:xfrm>
              <a:off x="10913839" y="1894861"/>
              <a:ext cx="53004" cy="31802"/>
            </a:xfrm>
            <a:custGeom>
              <a:avLst/>
              <a:gdLst>
                <a:gd name="connsiteX0" fmla="*/ 41979 w 53003"/>
                <a:gd name="connsiteY0" fmla="*/ 32862 h 31802"/>
                <a:gd name="connsiteX1" fmla="*/ 12297 w 53003"/>
                <a:gd name="connsiteY1" fmla="*/ 32862 h 31802"/>
                <a:gd name="connsiteX2" fmla="*/ 0 w 53003"/>
                <a:gd name="connsiteY2" fmla="*/ 20618 h 31802"/>
                <a:gd name="connsiteX3" fmla="*/ 265 w 53003"/>
                <a:gd name="connsiteY3" fmla="*/ 0 h 31802"/>
                <a:gd name="connsiteX4" fmla="*/ 54276 w 53003"/>
                <a:gd name="connsiteY4" fmla="*/ 265 h 31802"/>
                <a:gd name="connsiteX5" fmla="*/ 54276 w 53003"/>
                <a:gd name="connsiteY5" fmla="*/ 20618 h 31802"/>
                <a:gd name="connsiteX6" fmla="*/ 41979 w 53003"/>
                <a:gd name="connsiteY6" fmla="*/ 32862 h 31802"/>
                <a:gd name="connsiteX7" fmla="*/ 10601 w 53003"/>
                <a:gd name="connsiteY7" fmla="*/ 10601 h 31802"/>
                <a:gd name="connsiteX8" fmla="*/ 10601 w 53003"/>
                <a:gd name="connsiteY8" fmla="*/ 20618 h 31802"/>
                <a:gd name="connsiteX9" fmla="*/ 12297 w 53003"/>
                <a:gd name="connsiteY9" fmla="*/ 22262 h 31802"/>
                <a:gd name="connsiteX10" fmla="*/ 41979 w 53003"/>
                <a:gd name="connsiteY10" fmla="*/ 22262 h 31802"/>
                <a:gd name="connsiteX11" fmla="*/ 43675 w 53003"/>
                <a:gd name="connsiteY11" fmla="*/ 20618 h 31802"/>
                <a:gd name="connsiteX12" fmla="*/ 43675 w 53003"/>
                <a:gd name="connsiteY12" fmla="*/ 10601 h 31802"/>
                <a:gd name="connsiteX13" fmla="*/ 10601 w 53003"/>
                <a:gd name="connsiteY13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003" h="31802">
                  <a:moveTo>
                    <a:pt x="41979" y="32862"/>
                  </a:moveTo>
                  <a:lnTo>
                    <a:pt x="12297" y="32862"/>
                  </a:lnTo>
                  <a:cubicBezTo>
                    <a:pt x="5513" y="32862"/>
                    <a:pt x="0" y="27403"/>
                    <a:pt x="0" y="20618"/>
                  </a:cubicBezTo>
                  <a:lnTo>
                    <a:pt x="265" y="0"/>
                  </a:lnTo>
                  <a:lnTo>
                    <a:pt x="54276" y="265"/>
                  </a:lnTo>
                  <a:lnTo>
                    <a:pt x="54276" y="20618"/>
                  </a:lnTo>
                  <a:cubicBezTo>
                    <a:pt x="54276" y="27403"/>
                    <a:pt x="48764" y="32862"/>
                    <a:pt x="41979" y="32862"/>
                  </a:cubicBezTo>
                  <a:close/>
                  <a:moveTo>
                    <a:pt x="10601" y="10601"/>
                  </a:moveTo>
                  <a:lnTo>
                    <a:pt x="10601" y="20618"/>
                  </a:lnTo>
                  <a:cubicBezTo>
                    <a:pt x="10654" y="21573"/>
                    <a:pt x="11396" y="22262"/>
                    <a:pt x="12297" y="22262"/>
                  </a:cubicBezTo>
                  <a:lnTo>
                    <a:pt x="41979" y="22262"/>
                  </a:lnTo>
                  <a:cubicBezTo>
                    <a:pt x="42934" y="22262"/>
                    <a:pt x="43675" y="21520"/>
                    <a:pt x="43675" y="20618"/>
                  </a:cubicBezTo>
                  <a:lnTo>
                    <a:pt x="43675" y="10601"/>
                  </a:lnTo>
                  <a:lnTo>
                    <a:pt x="10601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507E56A9-4461-48AC-93ED-17F84DEB810A}"/>
                </a:ext>
              </a:extLst>
            </p:cNvPr>
            <p:cNvSpPr/>
            <p:nvPr/>
          </p:nvSpPr>
          <p:spPr>
            <a:xfrm>
              <a:off x="10827496" y="1569735"/>
              <a:ext cx="68905" cy="63605"/>
            </a:xfrm>
            <a:custGeom>
              <a:avLst/>
              <a:gdLst>
                <a:gd name="connsiteX0" fmla="*/ 36361 w 68905"/>
                <a:gd name="connsiteY0" fmla="*/ 66997 h 63604"/>
                <a:gd name="connsiteX1" fmla="*/ 36361 w 68905"/>
                <a:gd name="connsiteY1" fmla="*/ 66997 h 63604"/>
                <a:gd name="connsiteX2" fmla="*/ 0 w 68905"/>
                <a:gd name="connsiteY2" fmla="*/ 33498 h 63604"/>
                <a:gd name="connsiteX3" fmla="*/ 36361 w 68905"/>
                <a:gd name="connsiteY3" fmla="*/ 0 h 63604"/>
                <a:gd name="connsiteX4" fmla="*/ 70389 w 68905"/>
                <a:gd name="connsiteY4" fmla="*/ 21520 h 63604"/>
                <a:gd name="connsiteX5" fmla="*/ 68004 w 68905"/>
                <a:gd name="connsiteY5" fmla="*/ 28198 h 63604"/>
                <a:gd name="connsiteX6" fmla="*/ 72774 w 68905"/>
                <a:gd name="connsiteY6" fmla="*/ 33498 h 63604"/>
                <a:gd name="connsiteX7" fmla="*/ 61961 w 68905"/>
                <a:gd name="connsiteY7" fmla="*/ 57297 h 63604"/>
                <a:gd name="connsiteX8" fmla="*/ 36361 w 68905"/>
                <a:gd name="connsiteY8" fmla="*/ 66997 h 63604"/>
                <a:gd name="connsiteX9" fmla="*/ 36414 w 68905"/>
                <a:gd name="connsiteY9" fmla="*/ 10601 h 63604"/>
                <a:gd name="connsiteX10" fmla="*/ 10548 w 68905"/>
                <a:gd name="connsiteY10" fmla="*/ 33498 h 63604"/>
                <a:gd name="connsiteX11" fmla="*/ 36361 w 68905"/>
                <a:gd name="connsiteY11" fmla="*/ 56396 h 63604"/>
                <a:gd name="connsiteX12" fmla="*/ 62173 w 68905"/>
                <a:gd name="connsiteY12" fmla="*/ 33498 h 63604"/>
                <a:gd name="connsiteX13" fmla="*/ 64983 w 68905"/>
                <a:gd name="connsiteY13" fmla="*/ 28834 h 63604"/>
                <a:gd name="connsiteX14" fmla="*/ 60583 w 68905"/>
                <a:gd name="connsiteY14" fmla="*/ 25601 h 63604"/>
                <a:gd name="connsiteX15" fmla="*/ 36414 w 68905"/>
                <a:gd name="connsiteY15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8905" h="63604">
                  <a:moveTo>
                    <a:pt x="36361" y="66997"/>
                  </a:moveTo>
                  <a:lnTo>
                    <a:pt x="36361" y="66997"/>
                  </a:lnTo>
                  <a:cubicBezTo>
                    <a:pt x="16378" y="66944"/>
                    <a:pt x="53" y="51944"/>
                    <a:pt x="0" y="33498"/>
                  </a:cubicBezTo>
                  <a:cubicBezTo>
                    <a:pt x="53" y="15053"/>
                    <a:pt x="16378" y="0"/>
                    <a:pt x="36361" y="0"/>
                  </a:cubicBezTo>
                  <a:cubicBezTo>
                    <a:pt x="51573" y="0"/>
                    <a:pt x="64930" y="8428"/>
                    <a:pt x="70389" y="21520"/>
                  </a:cubicBezTo>
                  <a:cubicBezTo>
                    <a:pt x="71449" y="24064"/>
                    <a:pt x="70389" y="26926"/>
                    <a:pt x="68004" y="28198"/>
                  </a:cubicBezTo>
                  <a:cubicBezTo>
                    <a:pt x="70707" y="28516"/>
                    <a:pt x="72774" y="30742"/>
                    <a:pt x="72774" y="33498"/>
                  </a:cubicBezTo>
                  <a:cubicBezTo>
                    <a:pt x="72721" y="42562"/>
                    <a:pt x="68905" y="51043"/>
                    <a:pt x="61961" y="57297"/>
                  </a:cubicBezTo>
                  <a:cubicBezTo>
                    <a:pt x="55071" y="63552"/>
                    <a:pt x="46007" y="66997"/>
                    <a:pt x="36361" y="66997"/>
                  </a:cubicBezTo>
                  <a:close/>
                  <a:moveTo>
                    <a:pt x="36414" y="10601"/>
                  </a:moveTo>
                  <a:cubicBezTo>
                    <a:pt x="22155" y="10601"/>
                    <a:pt x="10601" y="20884"/>
                    <a:pt x="10548" y="33498"/>
                  </a:cubicBezTo>
                  <a:cubicBezTo>
                    <a:pt x="10601" y="46060"/>
                    <a:pt x="22155" y="56343"/>
                    <a:pt x="36361" y="56396"/>
                  </a:cubicBezTo>
                  <a:cubicBezTo>
                    <a:pt x="50565" y="56343"/>
                    <a:pt x="62173" y="46060"/>
                    <a:pt x="62173" y="33498"/>
                  </a:cubicBezTo>
                  <a:cubicBezTo>
                    <a:pt x="62173" y="31484"/>
                    <a:pt x="63286" y="29735"/>
                    <a:pt x="64983" y="28834"/>
                  </a:cubicBezTo>
                  <a:cubicBezTo>
                    <a:pt x="63022" y="28622"/>
                    <a:pt x="61325" y="27403"/>
                    <a:pt x="60583" y="25601"/>
                  </a:cubicBezTo>
                  <a:cubicBezTo>
                    <a:pt x="56926" y="16590"/>
                    <a:pt x="47173" y="10601"/>
                    <a:pt x="3641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1" name="Group 770">
            <a:extLst>
              <a:ext uri="{FF2B5EF4-FFF2-40B4-BE49-F238E27FC236}">
                <a16:creationId xmlns:a16="http://schemas.microsoft.com/office/drawing/2014/main" id="{4FE8B0ED-3283-495C-A5AE-6E7D5D9F5652}"/>
              </a:ext>
            </a:extLst>
          </p:cNvPr>
          <p:cNvGrpSpPr/>
          <p:nvPr/>
        </p:nvGrpSpPr>
        <p:grpSpPr>
          <a:xfrm>
            <a:off x="1218904" y="2538622"/>
            <a:ext cx="205230" cy="479150"/>
            <a:chOff x="1236713" y="2580201"/>
            <a:chExt cx="169612" cy="395992"/>
          </a:xfrm>
          <a:solidFill>
            <a:srgbClr val="FFFFFF"/>
          </a:solidFill>
        </p:grpSpPr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1AEE074D-7775-441B-ACDD-69BC64FB7CDE}"/>
                </a:ext>
              </a:extLst>
            </p:cNvPr>
            <p:cNvSpPr/>
            <p:nvPr/>
          </p:nvSpPr>
          <p:spPr>
            <a:xfrm>
              <a:off x="1236713" y="2580201"/>
              <a:ext cx="169612" cy="381628"/>
            </a:xfrm>
            <a:custGeom>
              <a:avLst/>
              <a:gdLst>
                <a:gd name="connsiteX0" fmla="*/ 172687 w 169612"/>
                <a:gd name="connsiteY0" fmla="*/ 385338 h 381627"/>
                <a:gd name="connsiteX1" fmla="*/ 0 w 169612"/>
                <a:gd name="connsiteY1" fmla="*/ 385126 h 381627"/>
                <a:gd name="connsiteX2" fmla="*/ 0 w 169612"/>
                <a:gd name="connsiteY2" fmla="*/ 365886 h 381627"/>
                <a:gd name="connsiteX3" fmla="*/ 5300 w 169612"/>
                <a:gd name="connsiteY3" fmla="*/ 360585 h 381627"/>
                <a:gd name="connsiteX4" fmla="*/ 10601 w 169612"/>
                <a:gd name="connsiteY4" fmla="*/ 365886 h 381627"/>
                <a:gd name="connsiteX5" fmla="*/ 10601 w 169612"/>
                <a:gd name="connsiteY5" fmla="*/ 374737 h 381627"/>
                <a:gd name="connsiteX6" fmla="*/ 162086 w 169612"/>
                <a:gd name="connsiteY6" fmla="*/ 374737 h 381627"/>
                <a:gd name="connsiteX7" fmla="*/ 162086 w 169612"/>
                <a:gd name="connsiteY7" fmla="*/ 150372 h 381627"/>
                <a:gd name="connsiteX8" fmla="*/ 167386 w 169612"/>
                <a:gd name="connsiteY8" fmla="*/ 145337 h 381627"/>
                <a:gd name="connsiteX9" fmla="*/ 172687 w 169612"/>
                <a:gd name="connsiteY9" fmla="*/ 150637 h 381627"/>
                <a:gd name="connsiteX10" fmla="*/ 172687 w 169612"/>
                <a:gd name="connsiteY10" fmla="*/ 385338 h 381627"/>
                <a:gd name="connsiteX11" fmla="*/ 5300 w 169612"/>
                <a:gd name="connsiteY11" fmla="*/ 353536 h 381627"/>
                <a:gd name="connsiteX12" fmla="*/ 0 w 169612"/>
                <a:gd name="connsiteY12" fmla="*/ 348235 h 381627"/>
                <a:gd name="connsiteX13" fmla="*/ 0 w 169612"/>
                <a:gd name="connsiteY13" fmla="*/ 16908 h 381627"/>
                <a:gd name="connsiteX14" fmla="*/ 16908 w 169612"/>
                <a:gd name="connsiteY14" fmla="*/ 0 h 381627"/>
                <a:gd name="connsiteX15" fmla="*/ 78605 w 169612"/>
                <a:gd name="connsiteY15" fmla="*/ 0 h 381627"/>
                <a:gd name="connsiteX16" fmla="*/ 83905 w 169612"/>
                <a:gd name="connsiteY16" fmla="*/ 5300 h 381627"/>
                <a:gd name="connsiteX17" fmla="*/ 78605 w 169612"/>
                <a:gd name="connsiteY17" fmla="*/ 10548 h 381627"/>
                <a:gd name="connsiteX18" fmla="*/ 16908 w 169612"/>
                <a:gd name="connsiteY18" fmla="*/ 10548 h 381627"/>
                <a:gd name="connsiteX19" fmla="*/ 10601 w 169612"/>
                <a:gd name="connsiteY19" fmla="*/ 16908 h 381627"/>
                <a:gd name="connsiteX20" fmla="*/ 10601 w 169612"/>
                <a:gd name="connsiteY20" fmla="*/ 348235 h 381627"/>
                <a:gd name="connsiteX21" fmla="*/ 5300 w 169612"/>
                <a:gd name="connsiteY21" fmla="*/ 353536 h 381627"/>
                <a:gd name="connsiteX22" fmla="*/ 167386 w 169612"/>
                <a:gd name="connsiteY22" fmla="*/ 138340 h 381627"/>
                <a:gd name="connsiteX23" fmla="*/ 162086 w 169612"/>
                <a:gd name="connsiteY23" fmla="*/ 133040 h 381627"/>
                <a:gd name="connsiteX24" fmla="*/ 162086 w 169612"/>
                <a:gd name="connsiteY24" fmla="*/ 16908 h 381627"/>
                <a:gd name="connsiteX25" fmla="*/ 155778 w 169612"/>
                <a:gd name="connsiteY25" fmla="*/ 10548 h 381627"/>
                <a:gd name="connsiteX26" fmla="*/ 113905 w 169612"/>
                <a:gd name="connsiteY26" fmla="*/ 10601 h 381627"/>
                <a:gd name="connsiteX27" fmla="*/ 108605 w 169612"/>
                <a:gd name="connsiteY27" fmla="*/ 5300 h 381627"/>
                <a:gd name="connsiteX28" fmla="*/ 113905 w 169612"/>
                <a:gd name="connsiteY28" fmla="*/ 0 h 381627"/>
                <a:gd name="connsiteX29" fmla="*/ 155778 w 169612"/>
                <a:gd name="connsiteY29" fmla="*/ 0 h 381627"/>
                <a:gd name="connsiteX30" fmla="*/ 172687 w 169612"/>
                <a:gd name="connsiteY30" fmla="*/ 16908 h 381627"/>
                <a:gd name="connsiteX31" fmla="*/ 172687 w 169612"/>
                <a:gd name="connsiteY31" fmla="*/ 133040 h 381627"/>
                <a:gd name="connsiteX32" fmla="*/ 167386 w 169612"/>
                <a:gd name="connsiteY32" fmla="*/ 138340 h 381627"/>
                <a:gd name="connsiteX33" fmla="*/ 96255 w 169612"/>
                <a:gd name="connsiteY33" fmla="*/ 10548 h 381627"/>
                <a:gd name="connsiteX34" fmla="*/ 90955 w 169612"/>
                <a:gd name="connsiteY34" fmla="*/ 5300 h 381627"/>
                <a:gd name="connsiteX35" fmla="*/ 96255 w 169612"/>
                <a:gd name="connsiteY35" fmla="*/ 0 h 381627"/>
                <a:gd name="connsiteX36" fmla="*/ 101555 w 169612"/>
                <a:gd name="connsiteY36" fmla="*/ 5300 h 381627"/>
                <a:gd name="connsiteX37" fmla="*/ 96255 w 169612"/>
                <a:gd name="connsiteY37" fmla="*/ 10548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9612" h="381627">
                  <a:moveTo>
                    <a:pt x="172687" y="385338"/>
                  </a:moveTo>
                  <a:lnTo>
                    <a:pt x="0" y="385126"/>
                  </a:lnTo>
                  <a:lnTo>
                    <a:pt x="0" y="365886"/>
                  </a:lnTo>
                  <a:cubicBezTo>
                    <a:pt x="0" y="362970"/>
                    <a:pt x="2385" y="360585"/>
                    <a:pt x="5300" y="360585"/>
                  </a:cubicBezTo>
                  <a:cubicBezTo>
                    <a:pt x="8216" y="360585"/>
                    <a:pt x="10601" y="362970"/>
                    <a:pt x="10601" y="365886"/>
                  </a:cubicBezTo>
                  <a:lnTo>
                    <a:pt x="10601" y="374737"/>
                  </a:lnTo>
                  <a:lnTo>
                    <a:pt x="162086" y="374737"/>
                  </a:lnTo>
                  <a:lnTo>
                    <a:pt x="162086" y="150372"/>
                  </a:lnTo>
                  <a:cubicBezTo>
                    <a:pt x="162245" y="147616"/>
                    <a:pt x="164577" y="145337"/>
                    <a:pt x="167386" y="145337"/>
                  </a:cubicBezTo>
                  <a:cubicBezTo>
                    <a:pt x="170301" y="145337"/>
                    <a:pt x="172687" y="147722"/>
                    <a:pt x="172687" y="150637"/>
                  </a:cubicBezTo>
                  <a:lnTo>
                    <a:pt x="172687" y="385338"/>
                  </a:lnTo>
                  <a:close/>
                  <a:moveTo>
                    <a:pt x="5300" y="353536"/>
                  </a:moveTo>
                  <a:cubicBezTo>
                    <a:pt x="2385" y="353536"/>
                    <a:pt x="0" y="351151"/>
                    <a:pt x="0" y="348235"/>
                  </a:cubicBezTo>
                  <a:lnTo>
                    <a:pt x="0" y="16908"/>
                  </a:lnTo>
                  <a:cubicBezTo>
                    <a:pt x="0" y="7580"/>
                    <a:pt x="7580" y="0"/>
                    <a:pt x="16908" y="0"/>
                  </a:cubicBezTo>
                  <a:lnTo>
                    <a:pt x="78605" y="0"/>
                  </a:lnTo>
                  <a:cubicBezTo>
                    <a:pt x="81573" y="0"/>
                    <a:pt x="83905" y="2332"/>
                    <a:pt x="83905" y="5300"/>
                  </a:cubicBezTo>
                  <a:cubicBezTo>
                    <a:pt x="83905" y="8216"/>
                    <a:pt x="81573" y="10548"/>
                    <a:pt x="78605" y="10548"/>
                  </a:cubicBezTo>
                  <a:lnTo>
                    <a:pt x="16908" y="10548"/>
                  </a:lnTo>
                  <a:cubicBezTo>
                    <a:pt x="13410" y="10601"/>
                    <a:pt x="10601" y="13410"/>
                    <a:pt x="10601" y="16908"/>
                  </a:cubicBezTo>
                  <a:lnTo>
                    <a:pt x="10601" y="348235"/>
                  </a:lnTo>
                  <a:cubicBezTo>
                    <a:pt x="10601" y="351151"/>
                    <a:pt x="8216" y="353536"/>
                    <a:pt x="5300" y="353536"/>
                  </a:cubicBezTo>
                  <a:close/>
                  <a:moveTo>
                    <a:pt x="167386" y="138340"/>
                  </a:moveTo>
                  <a:cubicBezTo>
                    <a:pt x="164471" y="138340"/>
                    <a:pt x="162086" y="135955"/>
                    <a:pt x="162086" y="133040"/>
                  </a:cubicBezTo>
                  <a:lnTo>
                    <a:pt x="162086" y="16908"/>
                  </a:lnTo>
                  <a:cubicBezTo>
                    <a:pt x="162086" y="13410"/>
                    <a:pt x="159224" y="10601"/>
                    <a:pt x="155778" y="10548"/>
                  </a:cubicBezTo>
                  <a:lnTo>
                    <a:pt x="113905" y="10601"/>
                  </a:lnTo>
                  <a:cubicBezTo>
                    <a:pt x="110990" y="10601"/>
                    <a:pt x="108605" y="8216"/>
                    <a:pt x="108605" y="5300"/>
                  </a:cubicBezTo>
                  <a:cubicBezTo>
                    <a:pt x="108605" y="2332"/>
                    <a:pt x="110990" y="0"/>
                    <a:pt x="113905" y="0"/>
                  </a:cubicBezTo>
                  <a:lnTo>
                    <a:pt x="155778" y="0"/>
                  </a:lnTo>
                  <a:cubicBezTo>
                    <a:pt x="165107" y="0"/>
                    <a:pt x="172687" y="7580"/>
                    <a:pt x="172687" y="16908"/>
                  </a:cubicBezTo>
                  <a:lnTo>
                    <a:pt x="172687" y="133040"/>
                  </a:lnTo>
                  <a:cubicBezTo>
                    <a:pt x="172687" y="135955"/>
                    <a:pt x="170301" y="138340"/>
                    <a:pt x="167386" y="138340"/>
                  </a:cubicBezTo>
                  <a:close/>
                  <a:moveTo>
                    <a:pt x="96255" y="10548"/>
                  </a:moveTo>
                  <a:cubicBezTo>
                    <a:pt x="93340" y="10548"/>
                    <a:pt x="90955" y="8216"/>
                    <a:pt x="90955" y="5300"/>
                  </a:cubicBezTo>
                  <a:cubicBezTo>
                    <a:pt x="90955" y="2332"/>
                    <a:pt x="93340" y="0"/>
                    <a:pt x="96255" y="0"/>
                  </a:cubicBezTo>
                  <a:cubicBezTo>
                    <a:pt x="99170" y="0"/>
                    <a:pt x="101555" y="2332"/>
                    <a:pt x="101555" y="5300"/>
                  </a:cubicBezTo>
                  <a:cubicBezTo>
                    <a:pt x="101555" y="8216"/>
                    <a:pt x="99170" y="10548"/>
                    <a:pt x="96255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4B2F7A3-B08F-4128-B9AA-76B1E02034A9}"/>
                </a:ext>
              </a:extLst>
            </p:cNvPr>
            <p:cNvSpPr/>
            <p:nvPr/>
          </p:nvSpPr>
          <p:spPr>
            <a:xfrm>
              <a:off x="1236713" y="2815061"/>
              <a:ext cx="169612" cy="10601"/>
            </a:xfrm>
            <a:custGeom>
              <a:avLst/>
              <a:gdLst>
                <a:gd name="connsiteX0" fmla="*/ 167386 w 169612"/>
                <a:gd name="connsiteY0" fmla="*/ 10601 h 10600"/>
                <a:gd name="connsiteX1" fmla="*/ 5300 w 169612"/>
                <a:gd name="connsiteY1" fmla="*/ 10601 h 10600"/>
                <a:gd name="connsiteX2" fmla="*/ 0 w 169612"/>
                <a:gd name="connsiteY2" fmla="*/ 5300 h 10600"/>
                <a:gd name="connsiteX3" fmla="*/ 5300 w 169612"/>
                <a:gd name="connsiteY3" fmla="*/ 0 h 10600"/>
                <a:gd name="connsiteX4" fmla="*/ 167386 w 169612"/>
                <a:gd name="connsiteY4" fmla="*/ 0 h 10600"/>
                <a:gd name="connsiteX5" fmla="*/ 172687 w 169612"/>
                <a:gd name="connsiteY5" fmla="*/ 5300 h 10600"/>
                <a:gd name="connsiteX6" fmla="*/ 167386 w 16961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612" h="10600">
                  <a:moveTo>
                    <a:pt x="16738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67386" y="0"/>
                  </a:lnTo>
                  <a:cubicBezTo>
                    <a:pt x="170301" y="0"/>
                    <a:pt x="172687" y="2385"/>
                    <a:pt x="172687" y="5300"/>
                  </a:cubicBezTo>
                  <a:cubicBezTo>
                    <a:pt x="172687" y="8216"/>
                    <a:pt x="170301" y="10601"/>
                    <a:pt x="16738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943A380-49A4-45F7-8EC8-0C874BC65044}"/>
                </a:ext>
              </a:extLst>
            </p:cNvPr>
            <p:cNvSpPr/>
            <p:nvPr/>
          </p:nvSpPr>
          <p:spPr>
            <a:xfrm>
              <a:off x="1300901" y="2650272"/>
              <a:ext cx="42403" cy="68905"/>
            </a:xfrm>
            <a:custGeom>
              <a:avLst/>
              <a:gdLst>
                <a:gd name="connsiteX0" fmla="*/ 43092 w 42403"/>
                <a:gd name="connsiteY0" fmla="*/ 70919 h 68905"/>
                <a:gd name="connsiteX1" fmla="*/ 0 w 42403"/>
                <a:gd name="connsiteY1" fmla="*/ 70919 h 68905"/>
                <a:gd name="connsiteX2" fmla="*/ 0 w 42403"/>
                <a:gd name="connsiteY2" fmla="*/ 0 h 68905"/>
                <a:gd name="connsiteX3" fmla="*/ 43092 w 42403"/>
                <a:gd name="connsiteY3" fmla="*/ 0 h 68905"/>
                <a:gd name="connsiteX4" fmla="*/ 43092 w 42403"/>
                <a:gd name="connsiteY4" fmla="*/ 70919 h 68905"/>
                <a:gd name="connsiteX5" fmla="*/ 10601 w 42403"/>
                <a:gd name="connsiteY5" fmla="*/ 60318 h 68905"/>
                <a:gd name="connsiteX6" fmla="*/ 32491 w 42403"/>
                <a:gd name="connsiteY6" fmla="*/ 60318 h 68905"/>
                <a:gd name="connsiteX7" fmla="*/ 32491 w 42403"/>
                <a:gd name="connsiteY7" fmla="*/ 10601 h 68905"/>
                <a:gd name="connsiteX8" fmla="*/ 10601 w 42403"/>
                <a:gd name="connsiteY8" fmla="*/ 10601 h 68905"/>
                <a:gd name="connsiteX9" fmla="*/ 10601 w 42403"/>
                <a:gd name="connsiteY9" fmla="*/ 60318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68905">
                  <a:moveTo>
                    <a:pt x="43092" y="70919"/>
                  </a:moveTo>
                  <a:lnTo>
                    <a:pt x="0" y="70919"/>
                  </a:lnTo>
                  <a:lnTo>
                    <a:pt x="0" y="0"/>
                  </a:lnTo>
                  <a:lnTo>
                    <a:pt x="43092" y="0"/>
                  </a:lnTo>
                  <a:lnTo>
                    <a:pt x="43092" y="70919"/>
                  </a:lnTo>
                  <a:close/>
                  <a:moveTo>
                    <a:pt x="10601" y="60318"/>
                  </a:moveTo>
                  <a:lnTo>
                    <a:pt x="32491" y="60318"/>
                  </a:lnTo>
                  <a:lnTo>
                    <a:pt x="32491" y="10601"/>
                  </a:lnTo>
                  <a:lnTo>
                    <a:pt x="10601" y="10601"/>
                  </a:lnTo>
                  <a:lnTo>
                    <a:pt x="10601" y="6031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A26DAC-031D-489E-A382-327D9F5238C7}"/>
                </a:ext>
              </a:extLst>
            </p:cNvPr>
            <p:cNvSpPr/>
            <p:nvPr/>
          </p:nvSpPr>
          <p:spPr>
            <a:xfrm>
              <a:off x="1236713" y="2795714"/>
              <a:ext cx="90107" cy="26502"/>
            </a:xfrm>
            <a:custGeom>
              <a:avLst/>
              <a:gdLst>
                <a:gd name="connsiteX0" fmla="*/ 91061 w 90106"/>
                <a:gd name="connsiteY0" fmla="*/ 29947 h 26501"/>
                <a:gd name="connsiteX1" fmla="*/ 0 w 90106"/>
                <a:gd name="connsiteY1" fmla="*/ 29947 h 26501"/>
                <a:gd name="connsiteX2" fmla="*/ 0 w 90106"/>
                <a:gd name="connsiteY2" fmla="*/ 0 h 26501"/>
                <a:gd name="connsiteX3" fmla="*/ 66414 w 90106"/>
                <a:gd name="connsiteY3" fmla="*/ 0 h 26501"/>
                <a:gd name="connsiteX4" fmla="*/ 91061 w 90106"/>
                <a:gd name="connsiteY4" fmla="*/ 24647 h 26501"/>
                <a:gd name="connsiteX5" fmla="*/ 91061 w 90106"/>
                <a:gd name="connsiteY5" fmla="*/ 29947 h 26501"/>
                <a:gd name="connsiteX6" fmla="*/ 10601 w 90106"/>
                <a:gd name="connsiteY6" fmla="*/ 19346 h 26501"/>
                <a:gd name="connsiteX7" fmla="*/ 79400 w 90106"/>
                <a:gd name="connsiteY7" fmla="*/ 19346 h 26501"/>
                <a:gd name="connsiteX8" fmla="*/ 66414 w 90106"/>
                <a:gd name="connsiteY8" fmla="*/ 10601 h 26501"/>
                <a:gd name="connsiteX9" fmla="*/ 10601 w 90106"/>
                <a:gd name="connsiteY9" fmla="*/ 10601 h 26501"/>
                <a:gd name="connsiteX10" fmla="*/ 10601 w 90106"/>
                <a:gd name="connsiteY10" fmla="*/ 19346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106" h="26501">
                  <a:moveTo>
                    <a:pt x="91061" y="29947"/>
                  </a:moveTo>
                  <a:lnTo>
                    <a:pt x="0" y="29947"/>
                  </a:lnTo>
                  <a:lnTo>
                    <a:pt x="0" y="0"/>
                  </a:lnTo>
                  <a:lnTo>
                    <a:pt x="66414" y="0"/>
                  </a:lnTo>
                  <a:cubicBezTo>
                    <a:pt x="79983" y="0"/>
                    <a:pt x="91061" y="11025"/>
                    <a:pt x="91061" y="24647"/>
                  </a:cubicBezTo>
                  <a:lnTo>
                    <a:pt x="91061" y="29947"/>
                  </a:lnTo>
                  <a:close/>
                  <a:moveTo>
                    <a:pt x="10601" y="19346"/>
                  </a:moveTo>
                  <a:lnTo>
                    <a:pt x="79400" y="19346"/>
                  </a:lnTo>
                  <a:cubicBezTo>
                    <a:pt x="77280" y="14258"/>
                    <a:pt x="72297" y="10601"/>
                    <a:pt x="66414" y="10601"/>
                  </a:cubicBezTo>
                  <a:lnTo>
                    <a:pt x="10601" y="10601"/>
                  </a:lnTo>
                  <a:lnTo>
                    <a:pt x="10601" y="19346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87F0DCAD-685A-41F6-9213-DBFFF6EBE706}"/>
                </a:ext>
              </a:extLst>
            </p:cNvPr>
            <p:cNvSpPr/>
            <p:nvPr/>
          </p:nvSpPr>
          <p:spPr>
            <a:xfrm>
              <a:off x="1236713" y="2815008"/>
              <a:ext cx="127209" cy="26502"/>
            </a:xfrm>
            <a:custGeom>
              <a:avLst/>
              <a:gdLst>
                <a:gd name="connsiteX0" fmla="*/ 105637 w 127209"/>
                <a:gd name="connsiteY0" fmla="*/ 29947 h 26501"/>
                <a:gd name="connsiteX1" fmla="*/ 0 w 127209"/>
                <a:gd name="connsiteY1" fmla="*/ 29947 h 26501"/>
                <a:gd name="connsiteX2" fmla="*/ 0 w 127209"/>
                <a:gd name="connsiteY2" fmla="*/ 0 h 26501"/>
                <a:gd name="connsiteX3" fmla="*/ 130283 w 127209"/>
                <a:gd name="connsiteY3" fmla="*/ 0 h 26501"/>
                <a:gd name="connsiteX4" fmla="*/ 130283 w 127209"/>
                <a:gd name="connsiteY4" fmla="*/ 5300 h 26501"/>
                <a:gd name="connsiteX5" fmla="*/ 105637 w 127209"/>
                <a:gd name="connsiteY5" fmla="*/ 29947 h 26501"/>
                <a:gd name="connsiteX6" fmla="*/ 10601 w 127209"/>
                <a:gd name="connsiteY6" fmla="*/ 19347 h 26501"/>
                <a:gd name="connsiteX7" fmla="*/ 105690 w 127209"/>
                <a:gd name="connsiteY7" fmla="*/ 19347 h 26501"/>
                <a:gd name="connsiteX8" fmla="*/ 118676 w 127209"/>
                <a:gd name="connsiteY8" fmla="*/ 10601 h 26501"/>
                <a:gd name="connsiteX9" fmla="*/ 10601 w 127209"/>
                <a:gd name="connsiteY9" fmla="*/ 10601 h 26501"/>
                <a:gd name="connsiteX10" fmla="*/ 10601 w 127209"/>
                <a:gd name="connsiteY10" fmla="*/ 1934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209" h="26501">
                  <a:moveTo>
                    <a:pt x="105637" y="29947"/>
                  </a:moveTo>
                  <a:lnTo>
                    <a:pt x="0" y="29947"/>
                  </a:lnTo>
                  <a:lnTo>
                    <a:pt x="0" y="0"/>
                  </a:lnTo>
                  <a:lnTo>
                    <a:pt x="130283" y="0"/>
                  </a:lnTo>
                  <a:lnTo>
                    <a:pt x="130283" y="5300"/>
                  </a:lnTo>
                  <a:cubicBezTo>
                    <a:pt x="130283" y="18922"/>
                    <a:pt x="119259" y="29947"/>
                    <a:pt x="105637" y="29947"/>
                  </a:cubicBezTo>
                  <a:close/>
                  <a:moveTo>
                    <a:pt x="10601" y="19347"/>
                  </a:moveTo>
                  <a:lnTo>
                    <a:pt x="105690" y="19347"/>
                  </a:lnTo>
                  <a:cubicBezTo>
                    <a:pt x="111520" y="19347"/>
                    <a:pt x="116555" y="15742"/>
                    <a:pt x="118676" y="10601"/>
                  </a:cubicBezTo>
                  <a:lnTo>
                    <a:pt x="10601" y="10601"/>
                  </a:lnTo>
                  <a:lnTo>
                    <a:pt x="10601" y="19347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2A7E0B63-B400-4635-B140-39267FE7EEF6}"/>
                </a:ext>
              </a:extLst>
            </p:cNvPr>
            <p:cNvSpPr/>
            <p:nvPr/>
          </p:nvSpPr>
          <p:spPr>
            <a:xfrm>
              <a:off x="1254257" y="2954991"/>
              <a:ext cx="132510" cy="21202"/>
            </a:xfrm>
            <a:custGeom>
              <a:avLst/>
              <a:gdLst>
                <a:gd name="connsiteX0" fmla="*/ 136326 w 132509"/>
                <a:gd name="connsiteY0" fmla="*/ 25654 h 21201"/>
                <a:gd name="connsiteX1" fmla="*/ 0 w 132509"/>
                <a:gd name="connsiteY1" fmla="*/ 25654 h 21201"/>
                <a:gd name="connsiteX2" fmla="*/ 0 w 132509"/>
                <a:gd name="connsiteY2" fmla="*/ 0 h 21201"/>
                <a:gd name="connsiteX3" fmla="*/ 136326 w 132509"/>
                <a:gd name="connsiteY3" fmla="*/ 0 h 21201"/>
                <a:gd name="connsiteX4" fmla="*/ 136326 w 132509"/>
                <a:gd name="connsiteY4" fmla="*/ 25654 h 21201"/>
                <a:gd name="connsiteX5" fmla="*/ 10601 w 132509"/>
                <a:gd name="connsiteY5" fmla="*/ 15053 h 21201"/>
                <a:gd name="connsiteX6" fmla="*/ 125725 w 132509"/>
                <a:gd name="connsiteY6" fmla="*/ 15053 h 21201"/>
                <a:gd name="connsiteX7" fmla="*/ 125725 w 132509"/>
                <a:gd name="connsiteY7" fmla="*/ 10601 h 21201"/>
                <a:gd name="connsiteX8" fmla="*/ 10601 w 132509"/>
                <a:gd name="connsiteY8" fmla="*/ 10601 h 21201"/>
                <a:gd name="connsiteX9" fmla="*/ 10601 w 132509"/>
                <a:gd name="connsiteY9" fmla="*/ 1505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09" h="21201">
                  <a:moveTo>
                    <a:pt x="136326" y="25654"/>
                  </a:moveTo>
                  <a:lnTo>
                    <a:pt x="0" y="25654"/>
                  </a:lnTo>
                  <a:lnTo>
                    <a:pt x="0" y="0"/>
                  </a:lnTo>
                  <a:lnTo>
                    <a:pt x="136326" y="0"/>
                  </a:lnTo>
                  <a:lnTo>
                    <a:pt x="136326" y="25654"/>
                  </a:lnTo>
                  <a:close/>
                  <a:moveTo>
                    <a:pt x="10601" y="15053"/>
                  </a:moveTo>
                  <a:lnTo>
                    <a:pt x="125725" y="15053"/>
                  </a:lnTo>
                  <a:lnTo>
                    <a:pt x="125725" y="10601"/>
                  </a:lnTo>
                  <a:lnTo>
                    <a:pt x="10601" y="10601"/>
                  </a:lnTo>
                  <a:lnTo>
                    <a:pt x="10601" y="1505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0" name="Group 769">
            <a:extLst>
              <a:ext uri="{FF2B5EF4-FFF2-40B4-BE49-F238E27FC236}">
                <a16:creationId xmlns:a16="http://schemas.microsoft.com/office/drawing/2014/main" id="{86029C68-B33A-4211-BC94-D93701436547}"/>
              </a:ext>
            </a:extLst>
          </p:cNvPr>
          <p:cNvGrpSpPr/>
          <p:nvPr/>
        </p:nvGrpSpPr>
        <p:grpSpPr>
          <a:xfrm>
            <a:off x="2150287" y="2537431"/>
            <a:ext cx="461770" cy="492874"/>
            <a:chOff x="2190358" y="2580201"/>
            <a:chExt cx="381628" cy="407334"/>
          </a:xfrm>
          <a:solidFill>
            <a:srgbClr val="FFFFFF"/>
          </a:solidFill>
        </p:grpSpPr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CCC21C05-82E8-41CB-816C-556297300920}"/>
                </a:ext>
              </a:extLst>
            </p:cNvPr>
            <p:cNvSpPr/>
            <p:nvPr/>
          </p:nvSpPr>
          <p:spPr>
            <a:xfrm>
              <a:off x="2190358" y="2580201"/>
              <a:ext cx="381628" cy="121909"/>
            </a:xfrm>
            <a:custGeom>
              <a:avLst/>
              <a:gdLst>
                <a:gd name="connsiteX0" fmla="*/ 367423 w 381627"/>
                <a:gd name="connsiteY0" fmla="*/ 123499 h 121908"/>
                <a:gd name="connsiteX1" fmla="*/ 17968 w 381627"/>
                <a:gd name="connsiteY1" fmla="*/ 123499 h 121908"/>
                <a:gd name="connsiteX2" fmla="*/ 0 w 381627"/>
                <a:gd name="connsiteY2" fmla="*/ 105531 h 121908"/>
                <a:gd name="connsiteX3" fmla="*/ 0 w 381627"/>
                <a:gd name="connsiteY3" fmla="*/ 17968 h 121908"/>
                <a:gd name="connsiteX4" fmla="*/ 17968 w 381627"/>
                <a:gd name="connsiteY4" fmla="*/ 0 h 121908"/>
                <a:gd name="connsiteX5" fmla="*/ 367423 w 381627"/>
                <a:gd name="connsiteY5" fmla="*/ 0 h 121908"/>
                <a:gd name="connsiteX6" fmla="*/ 385391 w 381627"/>
                <a:gd name="connsiteY6" fmla="*/ 17968 h 121908"/>
                <a:gd name="connsiteX7" fmla="*/ 385391 w 381627"/>
                <a:gd name="connsiteY7" fmla="*/ 105531 h 121908"/>
                <a:gd name="connsiteX8" fmla="*/ 367423 w 381627"/>
                <a:gd name="connsiteY8" fmla="*/ 123499 h 121908"/>
                <a:gd name="connsiteX9" fmla="*/ 17968 w 381627"/>
                <a:gd name="connsiteY9" fmla="*/ 10601 h 121908"/>
                <a:gd name="connsiteX10" fmla="*/ 10601 w 381627"/>
                <a:gd name="connsiteY10" fmla="*/ 17968 h 121908"/>
                <a:gd name="connsiteX11" fmla="*/ 10601 w 381627"/>
                <a:gd name="connsiteY11" fmla="*/ 105531 h 121908"/>
                <a:gd name="connsiteX12" fmla="*/ 17968 w 381627"/>
                <a:gd name="connsiteY12" fmla="*/ 112898 h 121908"/>
                <a:gd name="connsiteX13" fmla="*/ 367423 w 381627"/>
                <a:gd name="connsiteY13" fmla="*/ 112898 h 121908"/>
                <a:gd name="connsiteX14" fmla="*/ 374790 w 381627"/>
                <a:gd name="connsiteY14" fmla="*/ 105531 h 121908"/>
                <a:gd name="connsiteX15" fmla="*/ 374790 w 381627"/>
                <a:gd name="connsiteY15" fmla="*/ 17968 h 121908"/>
                <a:gd name="connsiteX16" fmla="*/ 367423 w 381627"/>
                <a:gd name="connsiteY16" fmla="*/ 10601 h 121908"/>
                <a:gd name="connsiteX17" fmla="*/ 17968 w 381627"/>
                <a:gd name="connsiteY17" fmla="*/ 1060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121908">
                  <a:moveTo>
                    <a:pt x="367423" y="123499"/>
                  </a:moveTo>
                  <a:lnTo>
                    <a:pt x="17968" y="123499"/>
                  </a:lnTo>
                  <a:cubicBezTo>
                    <a:pt x="8057" y="123499"/>
                    <a:pt x="0" y="115442"/>
                    <a:pt x="0" y="105531"/>
                  </a:cubicBezTo>
                  <a:lnTo>
                    <a:pt x="0" y="17968"/>
                  </a:lnTo>
                  <a:cubicBezTo>
                    <a:pt x="0" y="8057"/>
                    <a:pt x="8057" y="0"/>
                    <a:pt x="17968" y="0"/>
                  </a:cubicBezTo>
                  <a:lnTo>
                    <a:pt x="367423" y="0"/>
                  </a:lnTo>
                  <a:cubicBezTo>
                    <a:pt x="377334" y="0"/>
                    <a:pt x="385391" y="8057"/>
                    <a:pt x="385391" y="17968"/>
                  </a:cubicBezTo>
                  <a:lnTo>
                    <a:pt x="385391" y="105531"/>
                  </a:lnTo>
                  <a:cubicBezTo>
                    <a:pt x="385391" y="115389"/>
                    <a:pt x="377334" y="123499"/>
                    <a:pt x="367423" y="123499"/>
                  </a:cubicBezTo>
                  <a:close/>
                  <a:moveTo>
                    <a:pt x="17968" y="10601"/>
                  </a:moveTo>
                  <a:cubicBezTo>
                    <a:pt x="13887" y="10601"/>
                    <a:pt x="10601" y="13887"/>
                    <a:pt x="10601" y="17968"/>
                  </a:cubicBezTo>
                  <a:lnTo>
                    <a:pt x="10601" y="105531"/>
                  </a:lnTo>
                  <a:cubicBezTo>
                    <a:pt x="10601" y="109612"/>
                    <a:pt x="13887" y="112898"/>
                    <a:pt x="17968" y="112898"/>
                  </a:cubicBezTo>
                  <a:lnTo>
                    <a:pt x="367423" y="112898"/>
                  </a:lnTo>
                  <a:cubicBezTo>
                    <a:pt x="371504" y="112898"/>
                    <a:pt x="374790" y="109612"/>
                    <a:pt x="374790" y="105531"/>
                  </a:cubicBezTo>
                  <a:lnTo>
                    <a:pt x="374790" y="17968"/>
                  </a:lnTo>
                  <a:cubicBezTo>
                    <a:pt x="374790" y="13887"/>
                    <a:pt x="371504" y="10601"/>
                    <a:pt x="367423" y="10601"/>
                  </a:cubicBezTo>
                  <a:lnTo>
                    <a:pt x="17968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FF9E7234-C3EB-42A1-B29E-B4B07ED4B4E0}"/>
                </a:ext>
              </a:extLst>
            </p:cNvPr>
            <p:cNvSpPr/>
            <p:nvPr/>
          </p:nvSpPr>
          <p:spPr>
            <a:xfrm>
              <a:off x="2223963" y="2613805"/>
              <a:ext cx="53004" cy="53004"/>
            </a:xfrm>
            <a:custGeom>
              <a:avLst/>
              <a:gdLst>
                <a:gd name="connsiteX0" fmla="*/ 26608 w 53003"/>
                <a:gd name="connsiteY0" fmla="*/ 53216 h 53003"/>
                <a:gd name="connsiteX1" fmla="*/ 0 w 53003"/>
                <a:gd name="connsiteY1" fmla="*/ 26608 h 53003"/>
                <a:gd name="connsiteX2" fmla="*/ 26608 w 53003"/>
                <a:gd name="connsiteY2" fmla="*/ 0 h 53003"/>
                <a:gd name="connsiteX3" fmla="*/ 53216 w 53003"/>
                <a:gd name="connsiteY3" fmla="*/ 26608 h 53003"/>
                <a:gd name="connsiteX4" fmla="*/ 26608 w 53003"/>
                <a:gd name="connsiteY4" fmla="*/ 53216 h 53003"/>
                <a:gd name="connsiteX5" fmla="*/ 26608 w 53003"/>
                <a:gd name="connsiteY5" fmla="*/ 10548 h 53003"/>
                <a:gd name="connsiteX6" fmla="*/ 10601 w 53003"/>
                <a:gd name="connsiteY6" fmla="*/ 26555 h 53003"/>
                <a:gd name="connsiteX7" fmla="*/ 26608 w 53003"/>
                <a:gd name="connsiteY7" fmla="*/ 42562 h 53003"/>
                <a:gd name="connsiteX8" fmla="*/ 42615 w 53003"/>
                <a:gd name="connsiteY8" fmla="*/ 26555 h 53003"/>
                <a:gd name="connsiteX9" fmla="*/ 26608 w 53003"/>
                <a:gd name="connsiteY9" fmla="*/ 1054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608" y="53216"/>
                  </a:moveTo>
                  <a:cubicBezTo>
                    <a:pt x="11926" y="53216"/>
                    <a:pt x="0" y="41290"/>
                    <a:pt x="0" y="26608"/>
                  </a:cubicBezTo>
                  <a:cubicBezTo>
                    <a:pt x="0" y="11926"/>
                    <a:pt x="11926" y="0"/>
                    <a:pt x="26608" y="0"/>
                  </a:cubicBezTo>
                  <a:cubicBezTo>
                    <a:pt x="41290" y="0"/>
                    <a:pt x="53216" y="11926"/>
                    <a:pt x="53216" y="26608"/>
                  </a:cubicBezTo>
                  <a:cubicBezTo>
                    <a:pt x="53216" y="41290"/>
                    <a:pt x="41290" y="53216"/>
                    <a:pt x="26608" y="53216"/>
                  </a:cubicBezTo>
                  <a:close/>
                  <a:moveTo>
                    <a:pt x="26608" y="10548"/>
                  </a:moveTo>
                  <a:cubicBezTo>
                    <a:pt x="17756" y="10548"/>
                    <a:pt x="10601" y="17756"/>
                    <a:pt x="10601" y="26555"/>
                  </a:cubicBezTo>
                  <a:cubicBezTo>
                    <a:pt x="10601" y="35354"/>
                    <a:pt x="17809" y="42562"/>
                    <a:pt x="26608" y="42562"/>
                  </a:cubicBezTo>
                  <a:cubicBezTo>
                    <a:pt x="35407" y="42562"/>
                    <a:pt x="42615" y="35354"/>
                    <a:pt x="42615" y="26555"/>
                  </a:cubicBezTo>
                  <a:cubicBezTo>
                    <a:pt x="42615" y="17756"/>
                    <a:pt x="35460" y="10548"/>
                    <a:pt x="2660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D3DF9DBB-2F1A-45EF-849E-77667FBAFA5A}"/>
                </a:ext>
              </a:extLst>
            </p:cNvPr>
            <p:cNvSpPr/>
            <p:nvPr/>
          </p:nvSpPr>
          <p:spPr>
            <a:xfrm>
              <a:off x="2286878" y="2613805"/>
              <a:ext cx="53004" cy="53004"/>
            </a:xfrm>
            <a:custGeom>
              <a:avLst/>
              <a:gdLst>
                <a:gd name="connsiteX0" fmla="*/ 26608 w 53003"/>
                <a:gd name="connsiteY0" fmla="*/ 53216 h 53003"/>
                <a:gd name="connsiteX1" fmla="*/ 0 w 53003"/>
                <a:gd name="connsiteY1" fmla="*/ 26608 h 53003"/>
                <a:gd name="connsiteX2" fmla="*/ 26608 w 53003"/>
                <a:gd name="connsiteY2" fmla="*/ 0 h 53003"/>
                <a:gd name="connsiteX3" fmla="*/ 53216 w 53003"/>
                <a:gd name="connsiteY3" fmla="*/ 26608 h 53003"/>
                <a:gd name="connsiteX4" fmla="*/ 26608 w 53003"/>
                <a:gd name="connsiteY4" fmla="*/ 53216 h 53003"/>
                <a:gd name="connsiteX5" fmla="*/ 26608 w 53003"/>
                <a:gd name="connsiteY5" fmla="*/ 10548 h 53003"/>
                <a:gd name="connsiteX6" fmla="*/ 10601 w 53003"/>
                <a:gd name="connsiteY6" fmla="*/ 26555 h 53003"/>
                <a:gd name="connsiteX7" fmla="*/ 26608 w 53003"/>
                <a:gd name="connsiteY7" fmla="*/ 42562 h 53003"/>
                <a:gd name="connsiteX8" fmla="*/ 42615 w 53003"/>
                <a:gd name="connsiteY8" fmla="*/ 26555 h 53003"/>
                <a:gd name="connsiteX9" fmla="*/ 26608 w 53003"/>
                <a:gd name="connsiteY9" fmla="*/ 1054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608" y="53216"/>
                  </a:moveTo>
                  <a:cubicBezTo>
                    <a:pt x="11926" y="53216"/>
                    <a:pt x="0" y="41290"/>
                    <a:pt x="0" y="26608"/>
                  </a:cubicBezTo>
                  <a:cubicBezTo>
                    <a:pt x="0" y="11926"/>
                    <a:pt x="11926" y="0"/>
                    <a:pt x="26608" y="0"/>
                  </a:cubicBezTo>
                  <a:cubicBezTo>
                    <a:pt x="41290" y="0"/>
                    <a:pt x="53216" y="11926"/>
                    <a:pt x="53216" y="26608"/>
                  </a:cubicBezTo>
                  <a:cubicBezTo>
                    <a:pt x="53216" y="41290"/>
                    <a:pt x="41290" y="53216"/>
                    <a:pt x="26608" y="53216"/>
                  </a:cubicBezTo>
                  <a:close/>
                  <a:moveTo>
                    <a:pt x="26608" y="10548"/>
                  </a:moveTo>
                  <a:cubicBezTo>
                    <a:pt x="17756" y="10548"/>
                    <a:pt x="10601" y="17756"/>
                    <a:pt x="10601" y="26555"/>
                  </a:cubicBezTo>
                  <a:cubicBezTo>
                    <a:pt x="10601" y="35354"/>
                    <a:pt x="17809" y="42562"/>
                    <a:pt x="26608" y="42562"/>
                  </a:cubicBezTo>
                  <a:cubicBezTo>
                    <a:pt x="35407" y="42562"/>
                    <a:pt x="42615" y="35354"/>
                    <a:pt x="42615" y="26555"/>
                  </a:cubicBezTo>
                  <a:cubicBezTo>
                    <a:pt x="42615" y="17756"/>
                    <a:pt x="35460" y="10548"/>
                    <a:pt x="2660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AEB8DE2D-C1C7-4424-ACB7-5C217C312B7C}"/>
                </a:ext>
              </a:extLst>
            </p:cNvPr>
            <p:cNvSpPr/>
            <p:nvPr/>
          </p:nvSpPr>
          <p:spPr>
            <a:xfrm>
              <a:off x="2349794" y="2613805"/>
              <a:ext cx="53004" cy="53004"/>
            </a:xfrm>
            <a:custGeom>
              <a:avLst/>
              <a:gdLst>
                <a:gd name="connsiteX0" fmla="*/ 26608 w 53003"/>
                <a:gd name="connsiteY0" fmla="*/ 53216 h 53003"/>
                <a:gd name="connsiteX1" fmla="*/ 0 w 53003"/>
                <a:gd name="connsiteY1" fmla="*/ 26608 h 53003"/>
                <a:gd name="connsiteX2" fmla="*/ 26608 w 53003"/>
                <a:gd name="connsiteY2" fmla="*/ 0 h 53003"/>
                <a:gd name="connsiteX3" fmla="*/ 53216 w 53003"/>
                <a:gd name="connsiteY3" fmla="*/ 26608 h 53003"/>
                <a:gd name="connsiteX4" fmla="*/ 26608 w 53003"/>
                <a:gd name="connsiteY4" fmla="*/ 53216 h 53003"/>
                <a:gd name="connsiteX5" fmla="*/ 26608 w 53003"/>
                <a:gd name="connsiteY5" fmla="*/ 10548 h 53003"/>
                <a:gd name="connsiteX6" fmla="*/ 10601 w 53003"/>
                <a:gd name="connsiteY6" fmla="*/ 26555 h 53003"/>
                <a:gd name="connsiteX7" fmla="*/ 26608 w 53003"/>
                <a:gd name="connsiteY7" fmla="*/ 42562 h 53003"/>
                <a:gd name="connsiteX8" fmla="*/ 42615 w 53003"/>
                <a:gd name="connsiteY8" fmla="*/ 26555 h 53003"/>
                <a:gd name="connsiteX9" fmla="*/ 26608 w 53003"/>
                <a:gd name="connsiteY9" fmla="*/ 1054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608" y="53216"/>
                  </a:moveTo>
                  <a:cubicBezTo>
                    <a:pt x="11926" y="53216"/>
                    <a:pt x="0" y="41290"/>
                    <a:pt x="0" y="26608"/>
                  </a:cubicBezTo>
                  <a:cubicBezTo>
                    <a:pt x="0" y="11926"/>
                    <a:pt x="11926" y="0"/>
                    <a:pt x="26608" y="0"/>
                  </a:cubicBezTo>
                  <a:cubicBezTo>
                    <a:pt x="41290" y="0"/>
                    <a:pt x="53216" y="11926"/>
                    <a:pt x="53216" y="26608"/>
                  </a:cubicBezTo>
                  <a:cubicBezTo>
                    <a:pt x="53216" y="41290"/>
                    <a:pt x="41290" y="53216"/>
                    <a:pt x="26608" y="53216"/>
                  </a:cubicBezTo>
                  <a:close/>
                  <a:moveTo>
                    <a:pt x="26608" y="10548"/>
                  </a:moveTo>
                  <a:cubicBezTo>
                    <a:pt x="17756" y="10548"/>
                    <a:pt x="10601" y="17756"/>
                    <a:pt x="10601" y="26555"/>
                  </a:cubicBezTo>
                  <a:cubicBezTo>
                    <a:pt x="10601" y="35354"/>
                    <a:pt x="17809" y="42562"/>
                    <a:pt x="26608" y="42562"/>
                  </a:cubicBezTo>
                  <a:cubicBezTo>
                    <a:pt x="35407" y="42562"/>
                    <a:pt x="42615" y="35354"/>
                    <a:pt x="42615" y="26555"/>
                  </a:cubicBezTo>
                  <a:cubicBezTo>
                    <a:pt x="42615" y="17756"/>
                    <a:pt x="35460" y="10548"/>
                    <a:pt x="2660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BDFDD64C-EDA1-4B0E-A840-C2BC3B6A088E}"/>
                </a:ext>
              </a:extLst>
            </p:cNvPr>
            <p:cNvSpPr/>
            <p:nvPr/>
          </p:nvSpPr>
          <p:spPr>
            <a:xfrm>
              <a:off x="2425006" y="2635060"/>
              <a:ext cx="106008" cy="10601"/>
            </a:xfrm>
            <a:custGeom>
              <a:avLst/>
              <a:gdLst>
                <a:gd name="connsiteX0" fmla="*/ 105266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5266 w 106007"/>
                <a:gd name="connsiteY4" fmla="*/ 0 h 10600"/>
                <a:gd name="connsiteX5" fmla="*/ 110566 w 106007"/>
                <a:gd name="connsiteY5" fmla="*/ 5300 h 10600"/>
                <a:gd name="connsiteX6" fmla="*/ 105266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526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5266" y="0"/>
                  </a:lnTo>
                  <a:cubicBezTo>
                    <a:pt x="108181" y="0"/>
                    <a:pt x="110566" y="2385"/>
                    <a:pt x="110566" y="5300"/>
                  </a:cubicBezTo>
                  <a:cubicBezTo>
                    <a:pt x="110566" y="8216"/>
                    <a:pt x="108181" y="10601"/>
                    <a:pt x="10526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D244E947-CF8F-48B9-9421-9DEE1ED5CDBA}"/>
                </a:ext>
              </a:extLst>
            </p:cNvPr>
            <p:cNvSpPr/>
            <p:nvPr/>
          </p:nvSpPr>
          <p:spPr>
            <a:xfrm>
              <a:off x="2232655" y="2693099"/>
              <a:ext cx="47703" cy="26502"/>
            </a:xfrm>
            <a:custGeom>
              <a:avLst/>
              <a:gdLst>
                <a:gd name="connsiteX0" fmla="*/ 51361 w 47703"/>
                <a:gd name="connsiteY0" fmla="*/ 31696 h 26501"/>
                <a:gd name="connsiteX1" fmla="*/ 0 w 47703"/>
                <a:gd name="connsiteY1" fmla="*/ 31696 h 26501"/>
                <a:gd name="connsiteX2" fmla="*/ 0 w 47703"/>
                <a:gd name="connsiteY2" fmla="*/ 0 h 26501"/>
                <a:gd name="connsiteX3" fmla="*/ 51361 w 47703"/>
                <a:gd name="connsiteY3" fmla="*/ 0 h 26501"/>
                <a:gd name="connsiteX4" fmla="*/ 51361 w 47703"/>
                <a:gd name="connsiteY4" fmla="*/ 31696 h 26501"/>
                <a:gd name="connsiteX5" fmla="*/ 10601 w 47703"/>
                <a:gd name="connsiteY5" fmla="*/ 21096 h 26501"/>
                <a:gd name="connsiteX6" fmla="*/ 40760 w 47703"/>
                <a:gd name="connsiteY6" fmla="*/ 21096 h 26501"/>
                <a:gd name="connsiteX7" fmla="*/ 40760 w 47703"/>
                <a:gd name="connsiteY7" fmla="*/ 10601 h 26501"/>
                <a:gd name="connsiteX8" fmla="*/ 10601 w 47703"/>
                <a:gd name="connsiteY8" fmla="*/ 10601 h 26501"/>
                <a:gd name="connsiteX9" fmla="*/ 10601 w 47703"/>
                <a:gd name="connsiteY9" fmla="*/ 21096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26501">
                  <a:moveTo>
                    <a:pt x="51361" y="31696"/>
                  </a:moveTo>
                  <a:lnTo>
                    <a:pt x="0" y="31696"/>
                  </a:lnTo>
                  <a:lnTo>
                    <a:pt x="0" y="0"/>
                  </a:lnTo>
                  <a:lnTo>
                    <a:pt x="51361" y="0"/>
                  </a:lnTo>
                  <a:lnTo>
                    <a:pt x="51361" y="31696"/>
                  </a:lnTo>
                  <a:close/>
                  <a:moveTo>
                    <a:pt x="10601" y="21096"/>
                  </a:moveTo>
                  <a:lnTo>
                    <a:pt x="40760" y="21096"/>
                  </a:lnTo>
                  <a:lnTo>
                    <a:pt x="40760" y="10601"/>
                  </a:lnTo>
                  <a:lnTo>
                    <a:pt x="10601" y="10601"/>
                  </a:lnTo>
                  <a:lnTo>
                    <a:pt x="10601" y="21096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054142F-5BD9-4506-AC17-400587F6C78B}"/>
                </a:ext>
              </a:extLst>
            </p:cNvPr>
            <p:cNvSpPr/>
            <p:nvPr/>
          </p:nvSpPr>
          <p:spPr>
            <a:xfrm>
              <a:off x="2482145" y="2693099"/>
              <a:ext cx="47703" cy="26502"/>
            </a:xfrm>
            <a:custGeom>
              <a:avLst/>
              <a:gdLst>
                <a:gd name="connsiteX0" fmla="*/ 51361 w 47703"/>
                <a:gd name="connsiteY0" fmla="*/ 31696 h 26501"/>
                <a:gd name="connsiteX1" fmla="*/ 0 w 47703"/>
                <a:gd name="connsiteY1" fmla="*/ 31696 h 26501"/>
                <a:gd name="connsiteX2" fmla="*/ 0 w 47703"/>
                <a:gd name="connsiteY2" fmla="*/ 0 h 26501"/>
                <a:gd name="connsiteX3" fmla="*/ 51361 w 47703"/>
                <a:gd name="connsiteY3" fmla="*/ 0 h 26501"/>
                <a:gd name="connsiteX4" fmla="*/ 51361 w 47703"/>
                <a:gd name="connsiteY4" fmla="*/ 31696 h 26501"/>
                <a:gd name="connsiteX5" fmla="*/ 10601 w 47703"/>
                <a:gd name="connsiteY5" fmla="*/ 21096 h 26501"/>
                <a:gd name="connsiteX6" fmla="*/ 40760 w 47703"/>
                <a:gd name="connsiteY6" fmla="*/ 21096 h 26501"/>
                <a:gd name="connsiteX7" fmla="*/ 40760 w 47703"/>
                <a:gd name="connsiteY7" fmla="*/ 10601 h 26501"/>
                <a:gd name="connsiteX8" fmla="*/ 10601 w 47703"/>
                <a:gd name="connsiteY8" fmla="*/ 10601 h 26501"/>
                <a:gd name="connsiteX9" fmla="*/ 10601 w 47703"/>
                <a:gd name="connsiteY9" fmla="*/ 21096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26501">
                  <a:moveTo>
                    <a:pt x="51361" y="31696"/>
                  </a:moveTo>
                  <a:lnTo>
                    <a:pt x="0" y="31696"/>
                  </a:lnTo>
                  <a:lnTo>
                    <a:pt x="0" y="0"/>
                  </a:lnTo>
                  <a:lnTo>
                    <a:pt x="51361" y="0"/>
                  </a:lnTo>
                  <a:lnTo>
                    <a:pt x="51361" y="31696"/>
                  </a:lnTo>
                  <a:close/>
                  <a:moveTo>
                    <a:pt x="10601" y="21096"/>
                  </a:moveTo>
                  <a:lnTo>
                    <a:pt x="40760" y="21096"/>
                  </a:lnTo>
                  <a:lnTo>
                    <a:pt x="40760" y="10601"/>
                  </a:lnTo>
                  <a:lnTo>
                    <a:pt x="10601" y="10601"/>
                  </a:lnTo>
                  <a:lnTo>
                    <a:pt x="10601" y="21096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FBDB281D-607D-4C45-A80F-8D14D2AFDBE8}"/>
                </a:ext>
              </a:extLst>
            </p:cNvPr>
            <p:cNvSpPr/>
            <p:nvPr/>
          </p:nvSpPr>
          <p:spPr>
            <a:xfrm>
              <a:off x="2190358" y="2714141"/>
              <a:ext cx="381628" cy="121909"/>
            </a:xfrm>
            <a:custGeom>
              <a:avLst/>
              <a:gdLst>
                <a:gd name="connsiteX0" fmla="*/ 367423 w 381627"/>
                <a:gd name="connsiteY0" fmla="*/ 123499 h 121908"/>
                <a:gd name="connsiteX1" fmla="*/ 17968 w 381627"/>
                <a:gd name="connsiteY1" fmla="*/ 123499 h 121908"/>
                <a:gd name="connsiteX2" fmla="*/ 0 w 381627"/>
                <a:gd name="connsiteY2" fmla="*/ 105531 h 121908"/>
                <a:gd name="connsiteX3" fmla="*/ 0 w 381627"/>
                <a:gd name="connsiteY3" fmla="*/ 17968 h 121908"/>
                <a:gd name="connsiteX4" fmla="*/ 17968 w 381627"/>
                <a:gd name="connsiteY4" fmla="*/ 0 h 121908"/>
                <a:gd name="connsiteX5" fmla="*/ 367423 w 381627"/>
                <a:gd name="connsiteY5" fmla="*/ 0 h 121908"/>
                <a:gd name="connsiteX6" fmla="*/ 385391 w 381627"/>
                <a:gd name="connsiteY6" fmla="*/ 17968 h 121908"/>
                <a:gd name="connsiteX7" fmla="*/ 385391 w 381627"/>
                <a:gd name="connsiteY7" fmla="*/ 105531 h 121908"/>
                <a:gd name="connsiteX8" fmla="*/ 367423 w 381627"/>
                <a:gd name="connsiteY8" fmla="*/ 123499 h 121908"/>
                <a:gd name="connsiteX9" fmla="*/ 17968 w 381627"/>
                <a:gd name="connsiteY9" fmla="*/ 10654 h 121908"/>
                <a:gd name="connsiteX10" fmla="*/ 10601 w 381627"/>
                <a:gd name="connsiteY10" fmla="*/ 18021 h 121908"/>
                <a:gd name="connsiteX11" fmla="*/ 10601 w 381627"/>
                <a:gd name="connsiteY11" fmla="*/ 105584 h 121908"/>
                <a:gd name="connsiteX12" fmla="*/ 17968 w 381627"/>
                <a:gd name="connsiteY12" fmla="*/ 112951 h 121908"/>
                <a:gd name="connsiteX13" fmla="*/ 367423 w 381627"/>
                <a:gd name="connsiteY13" fmla="*/ 112951 h 121908"/>
                <a:gd name="connsiteX14" fmla="*/ 374790 w 381627"/>
                <a:gd name="connsiteY14" fmla="*/ 105584 h 121908"/>
                <a:gd name="connsiteX15" fmla="*/ 374790 w 381627"/>
                <a:gd name="connsiteY15" fmla="*/ 18021 h 121908"/>
                <a:gd name="connsiteX16" fmla="*/ 367423 w 381627"/>
                <a:gd name="connsiteY16" fmla="*/ 10654 h 121908"/>
                <a:gd name="connsiteX17" fmla="*/ 17968 w 381627"/>
                <a:gd name="connsiteY17" fmla="*/ 10654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121908">
                  <a:moveTo>
                    <a:pt x="367423" y="123499"/>
                  </a:moveTo>
                  <a:lnTo>
                    <a:pt x="17968" y="123499"/>
                  </a:lnTo>
                  <a:cubicBezTo>
                    <a:pt x="8057" y="123499"/>
                    <a:pt x="0" y="115442"/>
                    <a:pt x="0" y="105531"/>
                  </a:cubicBezTo>
                  <a:lnTo>
                    <a:pt x="0" y="17968"/>
                  </a:lnTo>
                  <a:cubicBezTo>
                    <a:pt x="0" y="8057"/>
                    <a:pt x="8057" y="0"/>
                    <a:pt x="17968" y="0"/>
                  </a:cubicBezTo>
                  <a:lnTo>
                    <a:pt x="367423" y="0"/>
                  </a:lnTo>
                  <a:cubicBezTo>
                    <a:pt x="377334" y="0"/>
                    <a:pt x="385391" y="8057"/>
                    <a:pt x="385391" y="17968"/>
                  </a:cubicBezTo>
                  <a:lnTo>
                    <a:pt x="385391" y="105531"/>
                  </a:lnTo>
                  <a:cubicBezTo>
                    <a:pt x="385391" y="115442"/>
                    <a:pt x="377334" y="123499"/>
                    <a:pt x="367423" y="123499"/>
                  </a:cubicBezTo>
                  <a:close/>
                  <a:moveTo>
                    <a:pt x="17968" y="10654"/>
                  </a:moveTo>
                  <a:cubicBezTo>
                    <a:pt x="13887" y="10654"/>
                    <a:pt x="10601" y="13940"/>
                    <a:pt x="10601" y="18021"/>
                  </a:cubicBezTo>
                  <a:lnTo>
                    <a:pt x="10601" y="105584"/>
                  </a:lnTo>
                  <a:cubicBezTo>
                    <a:pt x="10601" y="109665"/>
                    <a:pt x="13887" y="112951"/>
                    <a:pt x="17968" y="112951"/>
                  </a:cubicBezTo>
                  <a:lnTo>
                    <a:pt x="367423" y="112951"/>
                  </a:lnTo>
                  <a:cubicBezTo>
                    <a:pt x="371504" y="112951"/>
                    <a:pt x="374790" y="109665"/>
                    <a:pt x="374790" y="105584"/>
                  </a:cubicBezTo>
                  <a:lnTo>
                    <a:pt x="374790" y="18021"/>
                  </a:lnTo>
                  <a:cubicBezTo>
                    <a:pt x="374790" y="13940"/>
                    <a:pt x="371504" y="10654"/>
                    <a:pt x="367423" y="10654"/>
                  </a:cubicBezTo>
                  <a:lnTo>
                    <a:pt x="17968" y="1065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B0DD8B7-57A8-46DD-BAA0-8BC1F4F3014A}"/>
                </a:ext>
              </a:extLst>
            </p:cNvPr>
            <p:cNvSpPr/>
            <p:nvPr/>
          </p:nvSpPr>
          <p:spPr>
            <a:xfrm>
              <a:off x="2223963" y="2747746"/>
              <a:ext cx="53004" cy="53004"/>
            </a:xfrm>
            <a:custGeom>
              <a:avLst/>
              <a:gdLst>
                <a:gd name="connsiteX0" fmla="*/ 26608 w 53003"/>
                <a:gd name="connsiteY0" fmla="*/ 53216 h 53003"/>
                <a:gd name="connsiteX1" fmla="*/ 0 w 53003"/>
                <a:gd name="connsiteY1" fmla="*/ 26608 h 53003"/>
                <a:gd name="connsiteX2" fmla="*/ 26608 w 53003"/>
                <a:gd name="connsiteY2" fmla="*/ 0 h 53003"/>
                <a:gd name="connsiteX3" fmla="*/ 53216 w 53003"/>
                <a:gd name="connsiteY3" fmla="*/ 26608 h 53003"/>
                <a:gd name="connsiteX4" fmla="*/ 26608 w 53003"/>
                <a:gd name="connsiteY4" fmla="*/ 53216 h 53003"/>
                <a:gd name="connsiteX5" fmla="*/ 26608 w 53003"/>
                <a:gd name="connsiteY5" fmla="*/ 10601 h 53003"/>
                <a:gd name="connsiteX6" fmla="*/ 10601 w 53003"/>
                <a:gd name="connsiteY6" fmla="*/ 26608 h 53003"/>
                <a:gd name="connsiteX7" fmla="*/ 26608 w 53003"/>
                <a:gd name="connsiteY7" fmla="*/ 42615 h 53003"/>
                <a:gd name="connsiteX8" fmla="*/ 42615 w 53003"/>
                <a:gd name="connsiteY8" fmla="*/ 26608 h 53003"/>
                <a:gd name="connsiteX9" fmla="*/ 26608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608" y="53216"/>
                  </a:moveTo>
                  <a:cubicBezTo>
                    <a:pt x="11926" y="53216"/>
                    <a:pt x="0" y="41290"/>
                    <a:pt x="0" y="26608"/>
                  </a:cubicBezTo>
                  <a:cubicBezTo>
                    <a:pt x="0" y="11926"/>
                    <a:pt x="11926" y="0"/>
                    <a:pt x="26608" y="0"/>
                  </a:cubicBezTo>
                  <a:cubicBezTo>
                    <a:pt x="41290" y="0"/>
                    <a:pt x="53216" y="11926"/>
                    <a:pt x="53216" y="26608"/>
                  </a:cubicBezTo>
                  <a:cubicBezTo>
                    <a:pt x="53216" y="41290"/>
                    <a:pt x="41290" y="53216"/>
                    <a:pt x="26608" y="53216"/>
                  </a:cubicBezTo>
                  <a:close/>
                  <a:moveTo>
                    <a:pt x="26608" y="10601"/>
                  </a:moveTo>
                  <a:cubicBezTo>
                    <a:pt x="17756" y="10601"/>
                    <a:pt x="10601" y="17809"/>
                    <a:pt x="10601" y="26608"/>
                  </a:cubicBezTo>
                  <a:cubicBezTo>
                    <a:pt x="10601" y="35460"/>
                    <a:pt x="17809" y="42615"/>
                    <a:pt x="26608" y="42615"/>
                  </a:cubicBezTo>
                  <a:cubicBezTo>
                    <a:pt x="35407" y="42615"/>
                    <a:pt x="42615" y="35407"/>
                    <a:pt x="42615" y="26608"/>
                  </a:cubicBezTo>
                  <a:cubicBezTo>
                    <a:pt x="42615" y="17756"/>
                    <a:pt x="35460" y="10601"/>
                    <a:pt x="2660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CC32CCC7-431F-41BE-B434-2E1D24CF323C}"/>
                </a:ext>
              </a:extLst>
            </p:cNvPr>
            <p:cNvSpPr/>
            <p:nvPr/>
          </p:nvSpPr>
          <p:spPr>
            <a:xfrm>
              <a:off x="2286878" y="2747746"/>
              <a:ext cx="53004" cy="53004"/>
            </a:xfrm>
            <a:custGeom>
              <a:avLst/>
              <a:gdLst>
                <a:gd name="connsiteX0" fmla="*/ 26608 w 53003"/>
                <a:gd name="connsiteY0" fmla="*/ 53216 h 53003"/>
                <a:gd name="connsiteX1" fmla="*/ 0 w 53003"/>
                <a:gd name="connsiteY1" fmla="*/ 26608 h 53003"/>
                <a:gd name="connsiteX2" fmla="*/ 26608 w 53003"/>
                <a:gd name="connsiteY2" fmla="*/ 0 h 53003"/>
                <a:gd name="connsiteX3" fmla="*/ 53216 w 53003"/>
                <a:gd name="connsiteY3" fmla="*/ 26608 h 53003"/>
                <a:gd name="connsiteX4" fmla="*/ 26608 w 53003"/>
                <a:gd name="connsiteY4" fmla="*/ 53216 h 53003"/>
                <a:gd name="connsiteX5" fmla="*/ 26608 w 53003"/>
                <a:gd name="connsiteY5" fmla="*/ 10601 h 53003"/>
                <a:gd name="connsiteX6" fmla="*/ 10601 w 53003"/>
                <a:gd name="connsiteY6" fmla="*/ 26608 h 53003"/>
                <a:gd name="connsiteX7" fmla="*/ 26608 w 53003"/>
                <a:gd name="connsiteY7" fmla="*/ 42615 h 53003"/>
                <a:gd name="connsiteX8" fmla="*/ 42615 w 53003"/>
                <a:gd name="connsiteY8" fmla="*/ 26608 h 53003"/>
                <a:gd name="connsiteX9" fmla="*/ 26608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608" y="53216"/>
                  </a:moveTo>
                  <a:cubicBezTo>
                    <a:pt x="11926" y="53216"/>
                    <a:pt x="0" y="41290"/>
                    <a:pt x="0" y="26608"/>
                  </a:cubicBezTo>
                  <a:cubicBezTo>
                    <a:pt x="0" y="11926"/>
                    <a:pt x="11926" y="0"/>
                    <a:pt x="26608" y="0"/>
                  </a:cubicBezTo>
                  <a:cubicBezTo>
                    <a:pt x="41290" y="0"/>
                    <a:pt x="53216" y="11926"/>
                    <a:pt x="53216" y="26608"/>
                  </a:cubicBezTo>
                  <a:cubicBezTo>
                    <a:pt x="53216" y="41290"/>
                    <a:pt x="41290" y="53216"/>
                    <a:pt x="26608" y="53216"/>
                  </a:cubicBezTo>
                  <a:close/>
                  <a:moveTo>
                    <a:pt x="26608" y="10601"/>
                  </a:moveTo>
                  <a:cubicBezTo>
                    <a:pt x="17756" y="10601"/>
                    <a:pt x="10601" y="17809"/>
                    <a:pt x="10601" y="26608"/>
                  </a:cubicBezTo>
                  <a:cubicBezTo>
                    <a:pt x="10601" y="35460"/>
                    <a:pt x="17809" y="42615"/>
                    <a:pt x="26608" y="42615"/>
                  </a:cubicBezTo>
                  <a:cubicBezTo>
                    <a:pt x="35407" y="42615"/>
                    <a:pt x="42615" y="35407"/>
                    <a:pt x="42615" y="26608"/>
                  </a:cubicBezTo>
                  <a:cubicBezTo>
                    <a:pt x="42615" y="17756"/>
                    <a:pt x="35460" y="10601"/>
                    <a:pt x="2660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8474DA54-47BE-4EC4-AA8D-D5BBEF93EDD4}"/>
                </a:ext>
              </a:extLst>
            </p:cNvPr>
            <p:cNvSpPr/>
            <p:nvPr/>
          </p:nvSpPr>
          <p:spPr>
            <a:xfrm>
              <a:off x="2349794" y="2747746"/>
              <a:ext cx="53004" cy="53004"/>
            </a:xfrm>
            <a:custGeom>
              <a:avLst/>
              <a:gdLst>
                <a:gd name="connsiteX0" fmla="*/ 26608 w 53003"/>
                <a:gd name="connsiteY0" fmla="*/ 53216 h 53003"/>
                <a:gd name="connsiteX1" fmla="*/ 0 w 53003"/>
                <a:gd name="connsiteY1" fmla="*/ 26608 h 53003"/>
                <a:gd name="connsiteX2" fmla="*/ 26608 w 53003"/>
                <a:gd name="connsiteY2" fmla="*/ 0 h 53003"/>
                <a:gd name="connsiteX3" fmla="*/ 53216 w 53003"/>
                <a:gd name="connsiteY3" fmla="*/ 26608 h 53003"/>
                <a:gd name="connsiteX4" fmla="*/ 26608 w 53003"/>
                <a:gd name="connsiteY4" fmla="*/ 53216 h 53003"/>
                <a:gd name="connsiteX5" fmla="*/ 26608 w 53003"/>
                <a:gd name="connsiteY5" fmla="*/ 10601 h 53003"/>
                <a:gd name="connsiteX6" fmla="*/ 10601 w 53003"/>
                <a:gd name="connsiteY6" fmla="*/ 26608 h 53003"/>
                <a:gd name="connsiteX7" fmla="*/ 26608 w 53003"/>
                <a:gd name="connsiteY7" fmla="*/ 42615 h 53003"/>
                <a:gd name="connsiteX8" fmla="*/ 42615 w 53003"/>
                <a:gd name="connsiteY8" fmla="*/ 26608 h 53003"/>
                <a:gd name="connsiteX9" fmla="*/ 26608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608" y="53216"/>
                  </a:moveTo>
                  <a:cubicBezTo>
                    <a:pt x="11926" y="53216"/>
                    <a:pt x="0" y="41290"/>
                    <a:pt x="0" y="26608"/>
                  </a:cubicBezTo>
                  <a:cubicBezTo>
                    <a:pt x="0" y="11926"/>
                    <a:pt x="11926" y="0"/>
                    <a:pt x="26608" y="0"/>
                  </a:cubicBezTo>
                  <a:cubicBezTo>
                    <a:pt x="41290" y="0"/>
                    <a:pt x="53216" y="11926"/>
                    <a:pt x="53216" y="26608"/>
                  </a:cubicBezTo>
                  <a:cubicBezTo>
                    <a:pt x="53269" y="41290"/>
                    <a:pt x="41290" y="53216"/>
                    <a:pt x="26608" y="53216"/>
                  </a:cubicBezTo>
                  <a:close/>
                  <a:moveTo>
                    <a:pt x="26608" y="10601"/>
                  </a:moveTo>
                  <a:cubicBezTo>
                    <a:pt x="17756" y="10601"/>
                    <a:pt x="10601" y="17809"/>
                    <a:pt x="10601" y="26608"/>
                  </a:cubicBezTo>
                  <a:cubicBezTo>
                    <a:pt x="10601" y="35460"/>
                    <a:pt x="17809" y="42615"/>
                    <a:pt x="26608" y="42615"/>
                  </a:cubicBezTo>
                  <a:cubicBezTo>
                    <a:pt x="35407" y="42615"/>
                    <a:pt x="42615" y="35407"/>
                    <a:pt x="42615" y="26608"/>
                  </a:cubicBezTo>
                  <a:cubicBezTo>
                    <a:pt x="42668" y="17756"/>
                    <a:pt x="35460" y="10601"/>
                    <a:pt x="2660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C324DCF2-938F-4A08-8E0D-83591BBD36C3}"/>
                </a:ext>
              </a:extLst>
            </p:cNvPr>
            <p:cNvSpPr/>
            <p:nvPr/>
          </p:nvSpPr>
          <p:spPr>
            <a:xfrm>
              <a:off x="2425006" y="2769053"/>
              <a:ext cx="106008" cy="10601"/>
            </a:xfrm>
            <a:custGeom>
              <a:avLst/>
              <a:gdLst>
                <a:gd name="connsiteX0" fmla="*/ 105266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5266 w 106007"/>
                <a:gd name="connsiteY4" fmla="*/ 0 h 10600"/>
                <a:gd name="connsiteX5" fmla="*/ 110566 w 106007"/>
                <a:gd name="connsiteY5" fmla="*/ 5300 h 10600"/>
                <a:gd name="connsiteX6" fmla="*/ 105266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526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5266" y="0"/>
                  </a:lnTo>
                  <a:cubicBezTo>
                    <a:pt x="108181" y="0"/>
                    <a:pt x="110566" y="2385"/>
                    <a:pt x="110566" y="5300"/>
                  </a:cubicBezTo>
                  <a:cubicBezTo>
                    <a:pt x="110566" y="8216"/>
                    <a:pt x="108181" y="10601"/>
                    <a:pt x="10526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43A6C502-BCD2-4267-B46D-47E8C1D187D0}"/>
                </a:ext>
              </a:extLst>
            </p:cNvPr>
            <p:cNvSpPr/>
            <p:nvPr/>
          </p:nvSpPr>
          <p:spPr>
            <a:xfrm>
              <a:off x="2232655" y="2827040"/>
              <a:ext cx="47703" cy="26502"/>
            </a:xfrm>
            <a:custGeom>
              <a:avLst/>
              <a:gdLst>
                <a:gd name="connsiteX0" fmla="*/ 51361 w 47703"/>
                <a:gd name="connsiteY0" fmla="*/ 31696 h 26501"/>
                <a:gd name="connsiteX1" fmla="*/ 0 w 47703"/>
                <a:gd name="connsiteY1" fmla="*/ 31696 h 26501"/>
                <a:gd name="connsiteX2" fmla="*/ 0 w 47703"/>
                <a:gd name="connsiteY2" fmla="*/ 0 h 26501"/>
                <a:gd name="connsiteX3" fmla="*/ 51361 w 47703"/>
                <a:gd name="connsiteY3" fmla="*/ 0 h 26501"/>
                <a:gd name="connsiteX4" fmla="*/ 51361 w 47703"/>
                <a:gd name="connsiteY4" fmla="*/ 31696 h 26501"/>
                <a:gd name="connsiteX5" fmla="*/ 10601 w 47703"/>
                <a:gd name="connsiteY5" fmla="*/ 21095 h 26501"/>
                <a:gd name="connsiteX6" fmla="*/ 40760 w 47703"/>
                <a:gd name="connsiteY6" fmla="*/ 21095 h 26501"/>
                <a:gd name="connsiteX7" fmla="*/ 40760 w 47703"/>
                <a:gd name="connsiteY7" fmla="*/ 10601 h 26501"/>
                <a:gd name="connsiteX8" fmla="*/ 10601 w 47703"/>
                <a:gd name="connsiteY8" fmla="*/ 10601 h 26501"/>
                <a:gd name="connsiteX9" fmla="*/ 10601 w 47703"/>
                <a:gd name="connsiteY9" fmla="*/ 2109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26501">
                  <a:moveTo>
                    <a:pt x="51361" y="31696"/>
                  </a:moveTo>
                  <a:lnTo>
                    <a:pt x="0" y="31696"/>
                  </a:lnTo>
                  <a:lnTo>
                    <a:pt x="0" y="0"/>
                  </a:lnTo>
                  <a:lnTo>
                    <a:pt x="51361" y="0"/>
                  </a:lnTo>
                  <a:lnTo>
                    <a:pt x="51361" y="31696"/>
                  </a:lnTo>
                  <a:close/>
                  <a:moveTo>
                    <a:pt x="10601" y="21095"/>
                  </a:moveTo>
                  <a:lnTo>
                    <a:pt x="40760" y="21095"/>
                  </a:lnTo>
                  <a:lnTo>
                    <a:pt x="40760" y="10601"/>
                  </a:lnTo>
                  <a:lnTo>
                    <a:pt x="10601" y="10601"/>
                  </a:lnTo>
                  <a:lnTo>
                    <a:pt x="10601" y="2109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DDD0AB4-D7A9-4115-A413-F03D9C45F7A3}"/>
                </a:ext>
              </a:extLst>
            </p:cNvPr>
            <p:cNvSpPr/>
            <p:nvPr/>
          </p:nvSpPr>
          <p:spPr>
            <a:xfrm>
              <a:off x="2482145" y="2827040"/>
              <a:ext cx="47703" cy="26502"/>
            </a:xfrm>
            <a:custGeom>
              <a:avLst/>
              <a:gdLst>
                <a:gd name="connsiteX0" fmla="*/ 51361 w 47703"/>
                <a:gd name="connsiteY0" fmla="*/ 31696 h 26501"/>
                <a:gd name="connsiteX1" fmla="*/ 0 w 47703"/>
                <a:gd name="connsiteY1" fmla="*/ 31696 h 26501"/>
                <a:gd name="connsiteX2" fmla="*/ 0 w 47703"/>
                <a:gd name="connsiteY2" fmla="*/ 0 h 26501"/>
                <a:gd name="connsiteX3" fmla="*/ 51361 w 47703"/>
                <a:gd name="connsiteY3" fmla="*/ 0 h 26501"/>
                <a:gd name="connsiteX4" fmla="*/ 51361 w 47703"/>
                <a:gd name="connsiteY4" fmla="*/ 31696 h 26501"/>
                <a:gd name="connsiteX5" fmla="*/ 10601 w 47703"/>
                <a:gd name="connsiteY5" fmla="*/ 21095 h 26501"/>
                <a:gd name="connsiteX6" fmla="*/ 40760 w 47703"/>
                <a:gd name="connsiteY6" fmla="*/ 21095 h 26501"/>
                <a:gd name="connsiteX7" fmla="*/ 40760 w 47703"/>
                <a:gd name="connsiteY7" fmla="*/ 10601 h 26501"/>
                <a:gd name="connsiteX8" fmla="*/ 10601 w 47703"/>
                <a:gd name="connsiteY8" fmla="*/ 10601 h 26501"/>
                <a:gd name="connsiteX9" fmla="*/ 10601 w 47703"/>
                <a:gd name="connsiteY9" fmla="*/ 2109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26501">
                  <a:moveTo>
                    <a:pt x="51361" y="31696"/>
                  </a:moveTo>
                  <a:lnTo>
                    <a:pt x="0" y="31696"/>
                  </a:lnTo>
                  <a:lnTo>
                    <a:pt x="0" y="0"/>
                  </a:lnTo>
                  <a:lnTo>
                    <a:pt x="51361" y="0"/>
                  </a:lnTo>
                  <a:lnTo>
                    <a:pt x="51361" y="31696"/>
                  </a:lnTo>
                  <a:close/>
                  <a:moveTo>
                    <a:pt x="10601" y="21095"/>
                  </a:moveTo>
                  <a:lnTo>
                    <a:pt x="40760" y="21095"/>
                  </a:lnTo>
                  <a:lnTo>
                    <a:pt x="40760" y="10601"/>
                  </a:lnTo>
                  <a:lnTo>
                    <a:pt x="10601" y="10601"/>
                  </a:lnTo>
                  <a:lnTo>
                    <a:pt x="10601" y="2109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20174F2-2FA4-4F73-9C1E-634087AB8C3C}"/>
                </a:ext>
              </a:extLst>
            </p:cNvPr>
            <p:cNvSpPr/>
            <p:nvPr/>
          </p:nvSpPr>
          <p:spPr>
            <a:xfrm>
              <a:off x="2190358" y="2848135"/>
              <a:ext cx="381628" cy="121909"/>
            </a:xfrm>
            <a:custGeom>
              <a:avLst/>
              <a:gdLst>
                <a:gd name="connsiteX0" fmla="*/ 367423 w 381627"/>
                <a:gd name="connsiteY0" fmla="*/ 123499 h 121908"/>
                <a:gd name="connsiteX1" fmla="*/ 17968 w 381627"/>
                <a:gd name="connsiteY1" fmla="*/ 123499 h 121908"/>
                <a:gd name="connsiteX2" fmla="*/ 0 w 381627"/>
                <a:gd name="connsiteY2" fmla="*/ 105531 h 121908"/>
                <a:gd name="connsiteX3" fmla="*/ 0 w 381627"/>
                <a:gd name="connsiteY3" fmla="*/ 17968 h 121908"/>
                <a:gd name="connsiteX4" fmla="*/ 17968 w 381627"/>
                <a:gd name="connsiteY4" fmla="*/ 0 h 121908"/>
                <a:gd name="connsiteX5" fmla="*/ 367423 w 381627"/>
                <a:gd name="connsiteY5" fmla="*/ 0 h 121908"/>
                <a:gd name="connsiteX6" fmla="*/ 385391 w 381627"/>
                <a:gd name="connsiteY6" fmla="*/ 17968 h 121908"/>
                <a:gd name="connsiteX7" fmla="*/ 385391 w 381627"/>
                <a:gd name="connsiteY7" fmla="*/ 105531 h 121908"/>
                <a:gd name="connsiteX8" fmla="*/ 367423 w 381627"/>
                <a:gd name="connsiteY8" fmla="*/ 123499 h 121908"/>
                <a:gd name="connsiteX9" fmla="*/ 17968 w 381627"/>
                <a:gd name="connsiteY9" fmla="*/ 10601 h 121908"/>
                <a:gd name="connsiteX10" fmla="*/ 10601 w 381627"/>
                <a:gd name="connsiteY10" fmla="*/ 17968 h 121908"/>
                <a:gd name="connsiteX11" fmla="*/ 10601 w 381627"/>
                <a:gd name="connsiteY11" fmla="*/ 105531 h 121908"/>
                <a:gd name="connsiteX12" fmla="*/ 17968 w 381627"/>
                <a:gd name="connsiteY12" fmla="*/ 112898 h 121908"/>
                <a:gd name="connsiteX13" fmla="*/ 367423 w 381627"/>
                <a:gd name="connsiteY13" fmla="*/ 112898 h 121908"/>
                <a:gd name="connsiteX14" fmla="*/ 374790 w 381627"/>
                <a:gd name="connsiteY14" fmla="*/ 105531 h 121908"/>
                <a:gd name="connsiteX15" fmla="*/ 374790 w 381627"/>
                <a:gd name="connsiteY15" fmla="*/ 17968 h 121908"/>
                <a:gd name="connsiteX16" fmla="*/ 367423 w 381627"/>
                <a:gd name="connsiteY16" fmla="*/ 10601 h 121908"/>
                <a:gd name="connsiteX17" fmla="*/ 17968 w 381627"/>
                <a:gd name="connsiteY17" fmla="*/ 1060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121908">
                  <a:moveTo>
                    <a:pt x="367423" y="123499"/>
                  </a:moveTo>
                  <a:lnTo>
                    <a:pt x="17968" y="123499"/>
                  </a:lnTo>
                  <a:cubicBezTo>
                    <a:pt x="8057" y="123499"/>
                    <a:pt x="0" y="115442"/>
                    <a:pt x="0" y="105531"/>
                  </a:cubicBezTo>
                  <a:lnTo>
                    <a:pt x="0" y="17968"/>
                  </a:lnTo>
                  <a:cubicBezTo>
                    <a:pt x="0" y="8057"/>
                    <a:pt x="8057" y="0"/>
                    <a:pt x="17968" y="0"/>
                  </a:cubicBezTo>
                  <a:lnTo>
                    <a:pt x="367423" y="0"/>
                  </a:lnTo>
                  <a:cubicBezTo>
                    <a:pt x="377334" y="0"/>
                    <a:pt x="385391" y="8057"/>
                    <a:pt x="385391" y="17968"/>
                  </a:cubicBezTo>
                  <a:lnTo>
                    <a:pt x="385391" y="105531"/>
                  </a:lnTo>
                  <a:cubicBezTo>
                    <a:pt x="385391" y="115442"/>
                    <a:pt x="377334" y="123499"/>
                    <a:pt x="367423" y="123499"/>
                  </a:cubicBezTo>
                  <a:close/>
                  <a:moveTo>
                    <a:pt x="17968" y="10601"/>
                  </a:moveTo>
                  <a:cubicBezTo>
                    <a:pt x="13887" y="10601"/>
                    <a:pt x="10601" y="13887"/>
                    <a:pt x="10601" y="17968"/>
                  </a:cubicBezTo>
                  <a:lnTo>
                    <a:pt x="10601" y="105531"/>
                  </a:lnTo>
                  <a:cubicBezTo>
                    <a:pt x="10601" y="109612"/>
                    <a:pt x="13887" y="112898"/>
                    <a:pt x="17968" y="112898"/>
                  </a:cubicBezTo>
                  <a:lnTo>
                    <a:pt x="367423" y="112898"/>
                  </a:lnTo>
                  <a:cubicBezTo>
                    <a:pt x="371504" y="112898"/>
                    <a:pt x="374790" y="109612"/>
                    <a:pt x="374790" y="105531"/>
                  </a:cubicBezTo>
                  <a:lnTo>
                    <a:pt x="374790" y="17968"/>
                  </a:lnTo>
                  <a:cubicBezTo>
                    <a:pt x="374790" y="13887"/>
                    <a:pt x="371504" y="10601"/>
                    <a:pt x="367423" y="10601"/>
                  </a:cubicBezTo>
                  <a:lnTo>
                    <a:pt x="17968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F80AADF3-260E-4DD1-9725-9038ADAC8759}"/>
                </a:ext>
              </a:extLst>
            </p:cNvPr>
            <p:cNvSpPr/>
            <p:nvPr/>
          </p:nvSpPr>
          <p:spPr>
            <a:xfrm>
              <a:off x="2223963" y="2881739"/>
              <a:ext cx="53004" cy="53004"/>
            </a:xfrm>
            <a:custGeom>
              <a:avLst/>
              <a:gdLst>
                <a:gd name="connsiteX0" fmla="*/ 26608 w 53003"/>
                <a:gd name="connsiteY0" fmla="*/ 53216 h 53003"/>
                <a:gd name="connsiteX1" fmla="*/ 0 w 53003"/>
                <a:gd name="connsiteY1" fmla="*/ 26608 h 53003"/>
                <a:gd name="connsiteX2" fmla="*/ 26608 w 53003"/>
                <a:gd name="connsiteY2" fmla="*/ 0 h 53003"/>
                <a:gd name="connsiteX3" fmla="*/ 53216 w 53003"/>
                <a:gd name="connsiteY3" fmla="*/ 26608 h 53003"/>
                <a:gd name="connsiteX4" fmla="*/ 26608 w 53003"/>
                <a:gd name="connsiteY4" fmla="*/ 53216 h 53003"/>
                <a:gd name="connsiteX5" fmla="*/ 26608 w 53003"/>
                <a:gd name="connsiteY5" fmla="*/ 10548 h 53003"/>
                <a:gd name="connsiteX6" fmla="*/ 10601 w 53003"/>
                <a:gd name="connsiteY6" fmla="*/ 26555 h 53003"/>
                <a:gd name="connsiteX7" fmla="*/ 26608 w 53003"/>
                <a:gd name="connsiteY7" fmla="*/ 42562 h 53003"/>
                <a:gd name="connsiteX8" fmla="*/ 42615 w 53003"/>
                <a:gd name="connsiteY8" fmla="*/ 26555 h 53003"/>
                <a:gd name="connsiteX9" fmla="*/ 26608 w 53003"/>
                <a:gd name="connsiteY9" fmla="*/ 1054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608" y="53216"/>
                  </a:moveTo>
                  <a:cubicBezTo>
                    <a:pt x="11926" y="53216"/>
                    <a:pt x="0" y="41290"/>
                    <a:pt x="0" y="26608"/>
                  </a:cubicBezTo>
                  <a:cubicBezTo>
                    <a:pt x="0" y="11926"/>
                    <a:pt x="11926" y="0"/>
                    <a:pt x="26608" y="0"/>
                  </a:cubicBezTo>
                  <a:cubicBezTo>
                    <a:pt x="41290" y="0"/>
                    <a:pt x="53216" y="11926"/>
                    <a:pt x="53216" y="26608"/>
                  </a:cubicBezTo>
                  <a:cubicBezTo>
                    <a:pt x="53216" y="41290"/>
                    <a:pt x="41290" y="53216"/>
                    <a:pt x="26608" y="53216"/>
                  </a:cubicBezTo>
                  <a:close/>
                  <a:moveTo>
                    <a:pt x="26608" y="10548"/>
                  </a:moveTo>
                  <a:cubicBezTo>
                    <a:pt x="17756" y="10548"/>
                    <a:pt x="10601" y="17756"/>
                    <a:pt x="10601" y="26555"/>
                  </a:cubicBezTo>
                  <a:cubicBezTo>
                    <a:pt x="10601" y="35407"/>
                    <a:pt x="17809" y="42562"/>
                    <a:pt x="26608" y="42562"/>
                  </a:cubicBezTo>
                  <a:cubicBezTo>
                    <a:pt x="35407" y="42562"/>
                    <a:pt x="42615" y="35354"/>
                    <a:pt x="42615" y="26555"/>
                  </a:cubicBezTo>
                  <a:cubicBezTo>
                    <a:pt x="42615" y="17756"/>
                    <a:pt x="35460" y="10548"/>
                    <a:pt x="2660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871D521F-3AD7-4C7A-A109-17D3C8149232}"/>
                </a:ext>
              </a:extLst>
            </p:cNvPr>
            <p:cNvSpPr/>
            <p:nvPr/>
          </p:nvSpPr>
          <p:spPr>
            <a:xfrm>
              <a:off x="2286878" y="2881739"/>
              <a:ext cx="53004" cy="53004"/>
            </a:xfrm>
            <a:custGeom>
              <a:avLst/>
              <a:gdLst>
                <a:gd name="connsiteX0" fmla="*/ 26608 w 53003"/>
                <a:gd name="connsiteY0" fmla="*/ 53216 h 53003"/>
                <a:gd name="connsiteX1" fmla="*/ 0 w 53003"/>
                <a:gd name="connsiteY1" fmla="*/ 26608 h 53003"/>
                <a:gd name="connsiteX2" fmla="*/ 26608 w 53003"/>
                <a:gd name="connsiteY2" fmla="*/ 0 h 53003"/>
                <a:gd name="connsiteX3" fmla="*/ 53216 w 53003"/>
                <a:gd name="connsiteY3" fmla="*/ 26608 h 53003"/>
                <a:gd name="connsiteX4" fmla="*/ 26608 w 53003"/>
                <a:gd name="connsiteY4" fmla="*/ 53216 h 53003"/>
                <a:gd name="connsiteX5" fmla="*/ 26608 w 53003"/>
                <a:gd name="connsiteY5" fmla="*/ 10548 h 53003"/>
                <a:gd name="connsiteX6" fmla="*/ 10601 w 53003"/>
                <a:gd name="connsiteY6" fmla="*/ 26555 h 53003"/>
                <a:gd name="connsiteX7" fmla="*/ 26608 w 53003"/>
                <a:gd name="connsiteY7" fmla="*/ 42562 h 53003"/>
                <a:gd name="connsiteX8" fmla="*/ 42615 w 53003"/>
                <a:gd name="connsiteY8" fmla="*/ 26555 h 53003"/>
                <a:gd name="connsiteX9" fmla="*/ 26608 w 53003"/>
                <a:gd name="connsiteY9" fmla="*/ 1054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608" y="53216"/>
                  </a:moveTo>
                  <a:cubicBezTo>
                    <a:pt x="11926" y="53216"/>
                    <a:pt x="0" y="41290"/>
                    <a:pt x="0" y="26608"/>
                  </a:cubicBezTo>
                  <a:cubicBezTo>
                    <a:pt x="0" y="11926"/>
                    <a:pt x="11926" y="0"/>
                    <a:pt x="26608" y="0"/>
                  </a:cubicBezTo>
                  <a:cubicBezTo>
                    <a:pt x="41290" y="0"/>
                    <a:pt x="53216" y="11926"/>
                    <a:pt x="53216" y="26608"/>
                  </a:cubicBezTo>
                  <a:cubicBezTo>
                    <a:pt x="53216" y="41290"/>
                    <a:pt x="41290" y="53216"/>
                    <a:pt x="26608" y="53216"/>
                  </a:cubicBezTo>
                  <a:close/>
                  <a:moveTo>
                    <a:pt x="26608" y="10548"/>
                  </a:moveTo>
                  <a:cubicBezTo>
                    <a:pt x="17756" y="10548"/>
                    <a:pt x="10601" y="17756"/>
                    <a:pt x="10601" y="26555"/>
                  </a:cubicBezTo>
                  <a:cubicBezTo>
                    <a:pt x="10601" y="35407"/>
                    <a:pt x="17809" y="42562"/>
                    <a:pt x="26608" y="42562"/>
                  </a:cubicBezTo>
                  <a:cubicBezTo>
                    <a:pt x="35407" y="42562"/>
                    <a:pt x="42615" y="35354"/>
                    <a:pt x="42615" y="26555"/>
                  </a:cubicBezTo>
                  <a:cubicBezTo>
                    <a:pt x="42615" y="17756"/>
                    <a:pt x="35460" y="10548"/>
                    <a:pt x="2660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1A584AE-C6A3-4953-A050-CDB7150478C2}"/>
                </a:ext>
              </a:extLst>
            </p:cNvPr>
            <p:cNvSpPr/>
            <p:nvPr/>
          </p:nvSpPr>
          <p:spPr>
            <a:xfrm>
              <a:off x="2349794" y="2881739"/>
              <a:ext cx="53004" cy="53004"/>
            </a:xfrm>
            <a:custGeom>
              <a:avLst/>
              <a:gdLst>
                <a:gd name="connsiteX0" fmla="*/ 26608 w 53003"/>
                <a:gd name="connsiteY0" fmla="*/ 53216 h 53003"/>
                <a:gd name="connsiteX1" fmla="*/ 0 w 53003"/>
                <a:gd name="connsiteY1" fmla="*/ 26608 h 53003"/>
                <a:gd name="connsiteX2" fmla="*/ 26608 w 53003"/>
                <a:gd name="connsiteY2" fmla="*/ 0 h 53003"/>
                <a:gd name="connsiteX3" fmla="*/ 53216 w 53003"/>
                <a:gd name="connsiteY3" fmla="*/ 26608 h 53003"/>
                <a:gd name="connsiteX4" fmla="*/ 26608 w 53003"/>
                <a:gd name="connsiteY4" fmla="*/ 53216 h 53003"/>
                <a:gd name="connsiteX5" fmla="*/ 26608 w 53003"/>
                <a:gd name="connsiteY5" fmla="*/ 10548 h 53003"/>
                <a:gd name="connsiteX6" fmla="*/ 10601 w 53003"/>
                <a:gd name="connsiteY6" fmla="*/ 26555 h 53003"/>
                <a:gd name="connsiteX7" fmla="*/ 26608 w 53003"/>
                <a:gd name="connsiteY7" fmla="*/ 42562 h 53003"/>
                <a:gd name="connsiteX8" fmla="*/ 42615 w 53003"/>
                <a:gd name="connsiteY8" fmla="*/ 26555 h 53003"/>
                <a:gd name="connsiteX9" fmla="*/ 26608 w 53003"/>
                <a:gd name="connsiteY9" fmla="*/ 1054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608" y="53216"/>
                  </a:moveTo>
                  <a:cubicBezTo>
                    <a:pt x="11926" y="53216"/>
                    <a:pt x="0" y="41290"/>
                    <a:pt x="0" y="26608"/>
                  </a:cubicBezTo>
                  <a:cubicBezTo>
                    <a:pt x="0" y="11926"/>
                    <a:pt x="11926" y="0"/>
                    <a:pt x="26608" y="0"/>
                  </a:cubicBezTo>
                  <a:cubicBezTo>
                    <a:pt x="41290" y="0"/>
                    <a:pt x="53216" y="11926"/>
                    <a:pt x="53216" y="26608"/>
                  </a:cubicBezTo>
                  <a:cubicBezTo>
                    <a:pt x="53269" y="41290"/>
                    <a:pt x="41290" y="53216"/>
                    <a:pt x="26608" y="53216"/>
                  </a:cubicBezTo>
                  <a:close/>
                  <a:moveTo>
                    <a:pt x="26608" y="10548"/>
                  </a:moveTo>
                  <a:cubicBezTo>
                    <a:pt x="17756" y="10548"/>
                    <a:pt x="10601" y="17756"/>
                    <a:pt x="10601" y="26555"/>
                  </a:cubicBezTo>
                  <a:cubicBezTo>
                    <a:pt x="10601" y="35407"/>
                    <a:pt x="17809" y="42562"/>
                    <a:pt x="26608" y="42562"/>
                  </a:cubicBezTo>
                  <a:cubicBezTo>
                    <a:pt x="35407" y="42562"/>
                    <a:pt x="42615" y="35354"/>
                    <a:pt x="42615" y="26555"/>
                  </a:cubicBezTo>
                  <a:cubicBezTo>
                    <a:pt x="42668" y="17756"/>
                    <a:pt x="35460" y="10548"/>
                    <a:pt x="2660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D8BE289F-00CE-4110-8CAC-C03DA746CE90}"/>
                </a:ext>
              </a:extLst>
            </p:cNvPr>
            <p:cNvSpPr/>
            <p:nvPr/>
          </p:nvSpPr>
          <p:spPr>
            <a:xfrm>
              <a:off x="2425006" y="2903047"/>
              <a:ext cx="106008" cy="10601"/>
            </a:xfrm>
            <a:custGeom>
              <a:avLst/>
              <a:gdLst>
                <a:gd name="connsiteX0" fmla="*/ 105266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5266 w 106007"/>
                <a:gd name="connsiteY4" fmla="*/ 0 h 10600"/>
                <a:gd name="connsiteX5" fmla="*/ 110566 w 106007"/>
                <a:gd name="connsiteY5" fmla="*/ 5300 h 10600"/>
                <a:gd name="connsiteX6" fmla="*/ 105266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526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5266" y="0"/>
                  </a:lnTo>
                  <a:cubicBezTo>
                    <a:pt x="108181" y="0"/>
                    <a:pt x="110566" y="2385"/>
                    <a:pt x="110566" y="5300"/>
                  </a:cubicBezTo>
                  <a:cubicBezTo>
                    <a:pt x="110566" y="8216"/>
                    <a:pt x="108181" y="10601"/>
                    <a:pt x="10526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AE56F16-3C32-43E8-92D8-F856EB6ECE5C}"/>
                </a:ext>
              </a:extLst>
            </p:cNvPr>
            <p:cNvSpPr/>
            <p:nvPr/>
          </p:nvSpPr>
          <p:spPr>
            <a:xfrm>
              <a:off x="2232655" y="2961033"/>
              <a:ext cx="47703" cy="26502"/>
            </a:xfrm>
            <a:custGeom>
              <a:avLst/>
              <a:gdLst>
                <a:gd name="connsiteX0" fmla="*/ 51361 w 47703"/>
                <a:gd name="connsiteY0" fmla="*/ 31696 h 26501"/>
                <a:gd name="connsiteX1" fmla="*/ 0 w 47703"/>
                <a:gd name="connsiteY1" fmla="*/ 31696 h 26501"/>
                <a:gd name="connsiteX2" fmla="*/ 0 w 47703"/>
                <a:gd name="connsiteY2" fmla="*/ 0 h 26501"/>
                <a:gd name="connsiteX3" fmla="*/ 51361 w 47703"/>
                <a:gd name="connsiteY3" fmla="*/ 0 h 26501"/>
                <a:gd name="connsiteX4" fmla="*/ 51361 w 47703"/>
                <a:gd name="connsiteY4" fmla="*/ 31696 h 26501"/>
                <a:gd name="connsiteX5" fmla="*/ 10601 w 47703"/>
                <a:gd name="connsiteY5" fmla="*/ 21095 h 26501"/>
                <a:gd name="connsiteX6" fmla="*/ 40760 w 47703"/>
                <a:gd name="connsiteY6" fmla="*/ 21095 h 26501"/>
                <a:gd name="connsiteX7" fmla="*/ 40760 w 47703"/>
                <a:gd name="connsiteY7" fmla="*/ 10601 h 26501"/>
                <a:gd name="connsiteX8" fmla="*/ 10601 w 47703"/>
                <a:gd name="connsiteY8" fmla="*/ 10601 h 26501"/>
                <a:gd name="connsiteX9" fmla="*/ 10601 w 47703"/>
                <a:gd name="connsiteY9" fmla="*/ 2109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26501">
                  <a:moveTo>
                    <a:pt x="51361" y="31696"/>
                  </a:moveTo>
                  <a:lnTo>
                    <a:pt x="0" y="31696"/>
                  </a:lnTo>
                  <a:lnTo>
                    <a:pt x="0" y="0"/>
                  </a:lnTo>
                  <a:lnTo>
                    <a:pt x="51361" y="0"/>
                  </a:lnTo>
                  <a:lnTo>
                    <a:pt x="51361" y="31696"/>
                  </a:lnTo>
                  <a:close/>
                  <a:moveTo>
                    <a:pt x="10601" y="21095"/>
                  </a:moveTo>
                  <a:lnTo>
                    <a:pt x="40760" y="21095"/>
                  </a:lnTo>
                  <a:lnTo>
                    <a:pt x="40760" y="10601"/>
                  </a:lnTo>
                  <a:lnTo>
                    <a:pt x="10601" y="10601"/>
                  </a:lnTo>
                  <a:lnTo>
                    <a:pt x="10601" y="2109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7222DCF4-0989-495E-84D6-A0D9551A84E6}"/>
                </a:ext>
              </a:extLst>
            </p:cNvPr>
            <p:cNvSpPr/>
            <p:nvPr/>
          </p:nvSpPr>
          <p:spPr>
            <a:xfrm>
              <a:off x="2482145" y="2961033"/>
              <a:ext cx="47703" cy="26502"/>
            </a:xfrm>
            <a:custGeom>
              <a:avLst/>
              <a:gdLst>
                <a:gd name="connsiteX0" fmla="*/ 51361 w 47703"/>
                <a:gd name="connsiteY0" fmla="*/ 31696 h 26501"/>
                <a:gd name="connsiteX1" fmla="*/ 0 w 47703"/>
                <a:gd name="connsiteY1" fmla="*/ 31696 h 26501"/>
                <a:gd name="connsiteX2" fmla="*/ 0 w 47703"/>
                <a:gd name="connsiteY2" fmla="*/ 0 h 26501"/>
                <a:gd name="connsiteX3" fmla="*/ 51361 w 47703"/>
                <a:gd name="connsiteY3" fmla="*/ 0 h 26501"/>
                <a:gd name="connsiteX4" fmla="*/ 51361 w 47703"/>
                <a:gd name="connsiteY4" fmla="*/ 31696 h 26501"/>
                <a:gd name="connsiteX5" fmla="*/ 10601 w 47703"/>
                <a:gd name="connsiteY5" fmla="*/ 21095 h 26501"/>
                <a:gd name="connsiteX6" fmla="*/ 40760 w 47703"/>
                <a:gd name="connsiteY6" fmla="*/ 21095 h 26501"/>
                <a:gd name="connsiteX7" fmla="*/ 40760 w 47703"/>
                <a:gd name="connsiteY7" fmla="*/ 10601 h 26501"/>
                <a:gd name="connsiteX8" fmla="*/ 10601 w 47703"/>
                <a:gd name="connsiteY8" fmla="*/ 10601 h 26501"/>
                <a:gd name="connsiteX9" fmla="*/ 10601 w 47703"/>
                <a:gd name="connsiteY9" fmla="*/ 2109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26501">
                  <a:moveTo>
                    <a:pt x="51361" y="31696"/>
                  </a:moveTo>
                  <a:lnTo>
                    <a:pt x="0" y="31696"/>
                  </a:lnTo>
                  <a:lnTo>
                    <a:pt x="0" y="0"/>
                  </a:lnTo>
                  <a:lnTo>
                    <a:pt x="51361" y="0"/>
                  </a:lnTo>
                  <a:lnTo>
                    <a:pt x="51361" y="31696"/>
                  </a:lnTo>
                  <a:close/>
                  <a:moveTo>
                    <a:pt x="10601" y="21095"/>
                  </a:moveTo>
                  <a:lnTo>
                    <a:pt x="40760" y="21095"/>
                  </a:lnTo>
                  <a:lnTo>
                    <a:pt x="40760" y="10601"/>
                  </a:lnTo>
                  <a:lnTo>
                    <a:pt x="10601" y="10601"/>
                  </a:lnTo>
                  <a:lnTo>
                    <a:pt x="10601" y="2109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9" name="Group 768">
            <a:extLst>
              <a:ext uri="{FF2B5EF4-FFF2-40B4-BE49-F238E27FC236}">
                <a16:creationId xmlns:a16="http://schemas.microsoft.com/office/drawing/2014/main" id="{4075DBDE-2451-44F4-908A-5D7DCF2FD6DC}"/>
              </a:ext>
            </a:extLst>
          </p:cNvPr>
          <p:cNvGrpSpPr/>
          <p:nvPr/>
        </p:nvGrpSpPr>
        <p:grpSpPr>
          <a:xfrm>
            <a:off x="3208317" y="2537020"/>
            <a:ext cx="380898" cy="497607"/>
            <a:chOff x="3241370" y="2580201"/>
            <a:chExt cx="314792" cy="411245"/>
          </a:xfrm>
          <a:solidFill>
            <a:srgbClr val="FFFFFF"/>
          </a:solidFill>
        </p:grpSpPr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7C154390-2815-492B-8D93-612ABCA2CB2C}"/>
                </a:ext>
              </a:extLst>
            </p:cNvPr>
            <p:cNvSpPr/>
            <p:nvPr/>
          </p:nvSpPr>
          <p:spPr>
            <a:xfrm>
              <a:off x="3328245" y="2670678"/>
              <a:ext cx="227917" cy="180213"/>
            </a:xfrm>
            <a:custGeom>
              <a:avLst/>
              <a:gdLst>
                <a:gd name="connsiteX0" fmla="*/ 114912 w 227916"/>
                <a:gd name="connsiteY0" fmla="*/ 184719 h 180213"/>
                <a:gd name="connsiteX1" fmla="*/ 0 w 227916"/>
                <a:gd name="connsiteY1" fmla="*/ 69806 h 180213"/>
                <a:gd name="connsiteX2" fmla="*/ 0 w 227916"/>
                <a:gd name="connsiteY2" fmla="*/ 24594 h 180213"/>
                <a:gd name="connsiteX3" fmla="*/ 24594 w 227916"/>
                <a:gd name="connsiteY3" fmla="*/ 0 h 180213"/>
                <a:gd name="connsiteX4" fmla="*/ 205231 w 227916"/>
                <a:gd name="connsiteY4" fmla="*/ 0 h 180213"/>
                <a:gd name="connsiteX5" fmla="*/ 229825 w 227916"/>
                <a:gd name="connsiteY5" fmla="*/ 24594 h 180213"/>
                <a:gd name="connsiteX6" fmla="*/ 229825 w 227916"/>
                <a:gd name="connsiteY6" fmla="*/ 69806 h 180213"/>
                <a:gd name="connsiteX7" fmla="*/ 114912 w 227916"/>
                <a:gd name="connsiteY7" fmla="*/ 184719 h 180213"/>
                <a:gd name="connsiteX8" fmla="*/ 24594 w 227916"/>
                <a:gd name="connsiteY8" fmla="*/ 10601 h 180213"/>
                <a:gd name="connsiteX9" fmla="*/ 10601 w 227916"/>
                <a:gd name="connsiteY9" fmla="*/ 24594 h 180213"/>
                <a:gd name="connsiteX10" fmla="*/ 10601 w 227916"/>
                <a:gd name="connsiteY10" fmla="*/ 69806 h 180213"/>
                <a:gd name="connsiteX11" fmla="*/ 114912 w 227916"/>
                <a:gd name="connsiteY11" fmla="*/ 174118 h 180213"/>
                <a:gd name="connsiteX12" fmla="*/ 114912 w 227916"/>
                <a:gd name="connsiteY12" fmla="*/ 174118 h 180213"/>
                <a:gd name="connsiteX13" fmla="*/ 219224 w 227916"/>
                <a:gd name="connsiteY13" fmla="*/ 69806 h 180213"/>
                <a:gd name="connsiteX14" fmla="*/ 219224 w 227916"/>
                <a:gd name="connsiteY14" fmla="*/ 24594 h 180213"/>
                <a:gd name="connsiteX15" fmla="*/ 205231 w 227916"/>
                <a:gd name="connsiteY15" fmla="*/ 10601 h 180213"/>
                <a:gd name="connsiteX16" fmla="*/ 24594 w 227916"/>
                <a:gd name="connsiteY16" fmla="*/ 10601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916" h="180213">
                  <a:moveTo>
                    <a:pt x="114912" y="184719"/>
                  </a:moveTo>
                  <a:cubicBezTo>
                    <a:pt x="51573" y="184719"/>
                    <a:pt x="0" y="133199"/>
                    <a:pt x="0" y="69806"/>
                  </a:cubicBezTo>
                  <a:lnTo>
                    <a:pt x="0" y="24594"/>
                  </a:lnTo>
                  <a:cubicBezTo>
                    <a:pt x="0" y="11025"/>
                    <a:pt x="11025" y="0"/>
                    <a:pt x="24594" y="0"/>
                  </a:cubicBezTo>
                  <a:lnTo>
                    <a:pt x="205231" y="0"/>
                  </a:lnTo>
                  <a:cubicBezTo>
                    <a:pt x="218800" y="0"/>
                    <a:pt x="229825" y="11025"/>
                    <a:pt x="229825" y="24594"/>
                  </a:cubicBezTo>
                  <a:lnTo>
                    <a:pt x="229825" y="69806"/>
                  </a:lnTo>
                  <a:cubicBezTo>
                    <a:pt x="229825" y="133199"/>
                    <a:pt x="178252" y="184719"/>
                    <a:pt x="114912" y="184719"/>
                  </a:cubicBezTo>
                  <a:close/>
                  <a:moveTo>
                    <a:pt x="24594" y="10601"/>
                  </a:moveTo>
                  <a:cubicBezTo>
                    <a:pt x="16908" y="10601"/>
                    <a:pt x="10601" y="16855"/>
                    <a:pt x="10601" y="24594"/>
                  </a:cubicBezTo>
                  <a:lnTo>
                    <a:pt x="10601" y="69806"/>
                  </a:lnTo>
                  <a:cubicBezTo>
                    <a:pt x="10601" y="127315"/>
                    <a:pt x="57403" y="174118"/>
                    <a:pt x="114912" y="174118"/>
                  </a:cubicBezTo>
                  <a:lnTo>
                    <a:pt x="114912" y="174118"/>
                  </a:lnTo>
                  <a:cubicBezTo>
                    <a:pt x="172422" y="174118"/>
                    <a:pt x="219224" y="127315"/>
                    <a:pt x="219224" y="69806"/>
                  </a:cubicBezTo>
                  <a:lnTo>
                    <a:pt x="219224" y="24594"/>
                  </a:lnTo>
                  <a:cubicBezTo>
                    <a:pt x="219224" y="16908"/>
                    <a:pt x="212969" y="10601"/>
                    <a:pt x="205231" y="10601"/>
                  </a:cubicBezTo>
                  <a:lnTo>
                    <a:pt x="24594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DF13F8F-E519-4D85-A5F9-CA5CF4E0D275}"/>
                </a:ext>
              </a:extLst>
            </p:cNvPr>
            <p:cNvSpPr/>
            <p:nvPr/>
          </p:nvSpPr>
          <p:spPr>
            <a:xfrm>
              <a:off x="3328245" y="2713982"/>
              <a:ext cx="227917" cy="10601"/>
            </a:xfrm>
            <a:custGeom>
              <a:avLst/>
              <a:gdLst>
                <a:gd name="connsiteX0" fmla="*/ 224524 w 227916"/>
                <a:gd name="connsiteY0" fmla="*/ 10601 h 10600"/>
                <a:gd name="connsiteX1" fmla="*/ 5300 w 227916"/>
                <a:gd name="connsiteY1" fmla="*/ 10601 h 10600"/>
                <a:gd name="connsiteX2" fmla="*/ 0 w 227916"/>
                <a:gd name="connsiteY2" fmla="*/ 5300 h 10600"/>
                <a:gd name="connsiteX3" fmla="*/ 5300 w 227916"/>
                <a:gd name="connsiteY3" fmla="*/ 0 h 10600"/>
                <a:gd name="connsiteX4" fmla="*/ 224524 w 227916"/>
                <a:gd name="connsiteY4" fmla="*/ 0 h 10600"/>
                <a:gd name="connsiteX5" fmla="*/ 229825 w 227916"/>
                <a:gd name="connsiteY5" fmla="*/ 5300 h 10600"/>
                <a:gd name="connsiteX6" fmla="*/ 224524 w 22791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7916" h="10600">
                  <a:moveTo>
                    <a:pt x="22452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24524" y="0"/>
                  </a:lnTo>
                  <a:cubicBezTo>
                    <a:pt x="227440" y="0"/>
                    <a:pt x="229825" y="2385"/>
                    <a:pt x="229825" y="5300"/>
                  </a:cubicBezTo>
                  <a:cubicBezTo>
                    <a:pt x="229825" y="8216"/>
                    <a:pt x="227440" y="10601"/>
                    <a:pt x="22452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B545C53D-F17E-43C4-AC32-D46EA081CA05}"/>
                </a:ext>
              </a:extLst>
            </p:cNvPr>
            <p:cNvSpPr/>
            <p:nvPr/>
          </p:nvSpPr>
          <p:spPr>
            <a:xfrm>
              <a:off x="3402557" y="2838965"/>
              <a:ext cx="79506" cy="47703"/>
            </a:xfrm>
            <a:custGeom>
              <a:avLst/>
              <a:gdLst>
                <a:gd name="connsiteX0" fmla="*/ 64188 w 79505"/>
                <a:gd name="connsiteY0" fmla="*/ 51732 h 47703"/>
                <a:gd name="connsiteX1" fmla="*/ 17014 w 79505"/>
                <a:gd name="connsiteY1" fmla="*/ 51732 h 47703"/>
                <a:gd name="connsiteX2" fmla="*/ 0 w 79505"/>
                <a:gd name="connsiteY2" fmla="*/ 34717 h 47703"/>
                <a:gd name="connsiteX3" fmla="*/ 0 w 79505"/>
                <a:gd name="connsiteY3" fmla="*/ 5300 h 47703"/>
                <a:gd name="connsiteX4" fmla="*/ 5300 w 79505"/>
                <a:gd name="connsiteY4" fmla="*/ 0 h 47703"/>
                <a:gd name="connsiteX5" fmla="*/ 10601 w 79505"/>
                <a:gd name="connsiteY5" fmla="*/ 5300 h 47703"/>
                <a:gd name="connsiteX6" fmla="*/ 10601 w 79505"/>
                <a:gd name="connsiteY6" fmla="*/ 34717 h 47703"/>
                <a:gd name="connsiteX7" fmla="*/ 17014 w 79505"/>
                <a:gd name="connsiteY7" fmla="*/ 41131 h 47703"/>
                <a:gd name="connsiteX8" fmla="*/ 64188 w 79505"/>
                <a:gd name="connsiteY8" fmla="*/ 41131 h 47703"/>
                <a:gd name="connsiteX9" fmla="*/ 70601 w 79505"/>
                <a:gd name="connsiteY9" fmla="*/ 34717 h 47703"/>
                <a:gd name="connsiteX10" fmla="*/ 70601 w 79505"/>
                <a:gd name="connsiteY10" fmla="*/ 5300 h 47703"/>
                <a:gd name="connsiteX11" fmla="*/ 75902 w 79505"/>
                <a:gd name="connsiteY11" fmla="*/ 0 h 47703"/>
                <a:gd name="connsiteX12" fmla="*/ 81202 w 79505"/>
                <a:gd name="connsiteY12" fmla="*/ 5300 h 47703"/>
                <a:gd name="connsiteX13" fmla="*/ 81202 w 79505"/>
                <a:gd name="connsiteY13" fmla="*/ 34717 h 47703"/>
                <a:gd name="connsiteX14" fmla="*/ 64188 w 79505"/>
                <a:gd name="connsiteY14" fmla="*/ 5173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05" h="47703">
                  <a:moveTo>
                    <a:pt x="64188" y="51732"/>
                  </a:moveTo>
                  <a:lnTo>
                    <a:pt x="17014" y="51732"/>
                  </a:lnTo>
                  <a:cubicBezTo>
                    <a:pt x="7633" y="51732"/>
                    <a:pt x="0" y="44099"/>
                    <a:pt x="0" y="3471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4717"/>
                  </a:lnTo>
                  <a:cubicBezTo>
                    <a:pt x="10601" y="38322"/>
                    <a:pt x="13410" y="41131"/>
                    <a:pt x="17014" y="41131"/>
                  </a:cubicBezTo>
                  <a:lnTo>
                    <a:pt x="64188" y="41131"/>
                  </a:lnTo>
                  <a:cubicBezTo>
                    <a:pt x="67792" y="41131"/>
                    <a:pt x="70601" y="38322"/>
                    <a:pt x="70601" y="34717"/>
                  </a:cubicBezTo>
                  <a:lnTo>
                    <a:pt x="70601" y="5300"/>
                  </a:lnTo>
                  <a:cubicBezTo>
                    <a:pt x="70601" y="2385"/>
                    <a:pt x="72986" y="0"/>
                    <a:pt x="75902" y="0"/>
                  </a:cubicBezTo>
                  <a:cubicBezTo>
                    <a:pt x="78817" y="0"/>
                    <a:pt x="81202" y="2385"/>
                    <a:pt x="81202" y="5300"/>
                  </a:cubicBezTo>
                  <a:lnTo>
                    <a:pt x="81202" y="34717"/>
                  </a:lnTo>
                  <a:cubicBezTo>
                    <a:pt x="81202" y="44099"/>
                    <a:pt x="73569" y="51732"/>
                    <a:pt x="64188" y="5173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76BD84B-D39A-47A4-9FCF-B71AA41D2A25}"/>
                </a:ext>
              </a:extLst>
            </p:cNvPr>
            <p:cNvSpPr/>
            <p:nvPr/>
          </p:nvSpPr>
          <p:spPr>
            <a:xfrm>
              <a:off x="3366302" y="2580201"/>
              <a:ext cx="47703" cy="100707"/>
            </a:xfrm>
            <a:custGeom>
              <a:avLst/>
              <a:gdLst>
                <a:gd name="connsiteX0" fmla="*/ 52262 w 47703"/>
                <a:gd name="connsiteY0" fmla="*/ 101078 h 100707"/>
                <a:gd name="connsiteX1" fmla="*/ 0 w 47703"/>
                <a:gd name="connsiteY1" fmla="*/ 101078 h 100707"/>
                <a:gd name="connsiteX2" fmla="*/ 0 w 47703"/>
                <a:gd name="connsiteY2" fmla="*/ 26131 h 100707"/>
                <a:gd name="connsiteX3" fmla="*/ 26131 w 47703"/>
                <a:gd name="connsiteY3" fmla="*/ 0 h 100707"/>
                <a:gd name="connsiteX4" fmla="*/ 52262 w 47703"/>
                <a:gd name="connsiteY4" fmla="*/ 26131 h 100707"/>
                <a:gd name="connsiteX5" fmla="*/ 52262 w 47703"/>
                <a:gd name="connsiteY5" fmla="*/ 101078 h 100707"/>
                <a:gd name="connsiteX6" fmla="*/ 10601 w 47703"/>
                <a:gd name="connsiteY6" fmla="*/ 90478 h 100707"/>
                <a:gd name="connsiteX7" fmla="*/ 41661 w 47703"/>
                <a:gd name="connsiteY7" fmla="*/ 90478 h 100707"/>
                <a:gd name="connsiteX8" fmla="*/ 41661 w 47703"/>
                <a:gd name="connsiteY8" fmla="*/ 26131 h 100707"/>
                <a:gd name="connsiteX9" fmla="*/ 26131 w 47703"/>
                <a:gd name="connsiteY9" fmla="*/ 10601 h 100707"/>
                <a:gd name="connsiteX10" fmla="*/ 10601 w 47703"/>
                <a:gd name="connsiteY10" fmla="*/ 26131 h 100707"/>
                <a:gd name="connsiteX11" fmla="*/ 10601 w 47703"/>
                <a:gd name="connsiteY11" fmla="*/ 90478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03" h="100707">
                  <a:moveTo>
                    <a:pt x="52262" y="101078"/>
                  </a:moveTo>
                  <a:lnTo>
                    <a:pt x="0" y="101078"/>
                  </a:lnTo>
                  <a:lnTo>
                    <a:pt x="0" y="26131"/>
                  </a:lnTo>
                  <a:cubicBezTo>
                    <a:pt x="0" y="11714"/>
                    <a:pt x="11714" y="0"/>
                    <a:pt x="26131" y="0"/>
                  </a:cubicBezTo>
                  <a:cubicBezTo>
                    <a:pt x="40548" y="0"/>
                    <a:pt x="52262" y="11714"/>
                    <a:pt x="52262" y="26131"/>
                  </a:cubicBezTo>
                  <a:lnTo>
                    <a:pt x="52262" y="101078"/>
                  </a:lnTo>
                  <a:close/>
                  <a:moveTo>
                    <a:pt x="10601" y="90478"/>
                  </a:moveTo>
                  <a:lnTo>
                    <a:pt x="41661" y="90478"/>
                  </a:lnTo>
                  <a:lnTo>
                    <a:pt x="41661" y="26131"/>
                  </a:lnTo>
                  <a:cubicBezTo>
                    <a:pt x="41661" y="17544"/>
                    <a:pt x="34717" y="10601"/>
                    <a:pt x="26131" y="10601"/>
                  </a:cubicBezTo>
                  <a:cubicBezTo>
                    <a:pt x="17544" y="10601"/>
                    <a:pt x="10601" y="17544"/>
                    <a:pt x="10601" y="26131"/>
                  </a:cubicBezTo>
                  <a:lnTo>
                    <a:pt x="10601" y="9047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47445EC4-9D4E-47EB-BB65-9A95B6C28FB9}"/>
                </a:ext>
              </a:extLst>
            </p:cNvPr>
            <p:cNvSpPr/>
            <p:nvPr/>
          </p:nvSpPr>
          <p:spPr>
            <a:xfrm>
              <a:off x="3469023" y="2580201"/>
              <a:ext cx="47703" cy="100707"/>
            </a:xfrm>
            <a:custGeom>
              <a:avLst/>
              <a:gdLst>
                <a:gd name="connsiteX0" fmla="*/ 52262 w 47703"/>
                <a:gd name="connsiteY0" fmla="*/ 101078 h 100707"/>
                <a:gd name="connsiteX1" fmla="*/ 0 w 47703"/>
                <a:gd name="connsiteY1" fmla="*/ 101078 h 100707"/>
                <a:gd name="connsiteX2" fmla="*/ 0 w 47703"/>
                <a:gd name="connsiteY2" fmla="*/ 26131 h 100707"/>
                <a:gd name="connsiteX3" fmla="*/ 26131 w 47703"/>
                <a:gd name="connsiteY3" fmla="*/ 0 h 100707"/>
                <a:gd name="connsiteX4" fmla="*/ 52262 w 47703"/>
                <a:gd name="connsiteY4" fmla="*/ 26131 h 100707"/>
                <a:gd name="connsiteX5" fmla="*/ 52262 w 47703"/>
                <a:gd name="connsiteY5" fmla="*/ 101078 h 100707"/>
                <a:gd name="connsiteX6" fmla="*/ 10601 w 47703"/>
                <a:gd name="connsiteY6" fmla="*/ 90478 h 100707"/>
                <a:gd name="connsiteX7" fmla="*/ 41661 w 47703"/>
                <a:gd name="connsiteY7" fmla="*/ 90478 h 100707"/>
                <a:gd name="connsiteX8" fmla="*/ 41661 w 47703"/>
                <a:gd name="connsiteY8" fmla="*/ 26131 h 100707"/>
                <a:gd name="connsiteX9" fmla="*/ 26131 w 47703"/>
                <a:gd name="connsiteY9" fmla="*/ 10601 h 100707"/>
                <a:gd name="connsiteX10" fmla="*/ 10601 w 47703"/>
                <a:gd name="connsiteY10" fmla="*/ 26131 h 100707"/>
                <a:gd name="connsiteX11" fmla="*/ 10601 w 47703"/>
                <a:gd name="connsiteY11" fmla="*/ 90478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03" h="100707">
                  <a:moveTo>
                    <a:pt x="52262" y="101078"/>
                  </a:moveTo>
                  <a:lnTo>
                    <a:pt x="0" y="101078"/>
                  </a:lnTo>
                  <a:lnTo>
                    <a:pt x="0" y="26131"/>
                  </a:lnTo>
                  <a:cubicBezTo>
                    <a:pt x="0" y="11714"/>
                    <a:pt x="11714" y="0"/>
                    <a:pt x="26131" y="0"/>
                  </a:cubicBezTo>
                  <a:cubicBezTo>
                    <a:pt x="40548" y="0"/>
                    <a:pt x="52262" y="11714"/>
                    <a:pt x="52262" y="26131"/>
                  </a:cubicBezTo>
                  <a:lnTo>
                    <a:pt x="52262" y="101078"/>
                  </a:lnTo>
                  <a:close/>
                  <a:moveTo>
                    <a:pt x="10601" y="90478"/>
                  </a:moveTo>
                  <a:lnTo>
                    <a:pt x="41661" y="90478"/>
                  </a:lnTo>
                  <a:lnTo>
                    <a:pt x="41661" y="26131"/>
                  </a:lnTo>
                  <a:cubicBezTo>
                    <a:pt x="41661" y="17544"/>
                    <a:pt x="34717" y="10601"/>
                    <a:pt x="26131" y="10601"/>
                  </a:cubicBezTo>
                  <a:cubicBezTo>
                    <a:pt x="17544" y="10601"/>
                    <a:pt x="10601" y="17544"/>
                    <a:pt x="10601" y="26131"/>
                  </a:cubicBezTo>
                  <a:lnTo>
                    <a:pt x="10601" y="9047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DEEA1F5E-08BD-43BC-8E35-933DCEDBDF5B}"/>
                </a:ext>
              </a:extLst>
            </p:cNvPr>
            <p:cNvSpPr/>
            <p:nvPr/>
          </p:nvSpPr>
          <p:spPr>
            <a:xfrm>
              <a:off x="3241370" y="2880138"/>
              <a:ext cx="206715" cy="111308"/>
            </a:xfrm>
            <a:custGeom>
              <a:avLst/>
              <a:gdLst>
                <a:gd name="connsiteX0" fmla="*/ 5567 w 206715"/>
                <a:gd name="connsiteY0" fmla="*/ 113810 h 111308"/>
                <a:gd name="connsiteX1" fmla="*/ 320 w 206715"/>
                <a:gd name="connsiteY1" fmla="*/ 109199 h 111308"/>
                <a:gd name="connsiteX2" fmla="*/ 10179 w 206715"/>
                <a:gd name="connsiteY2" fmla="*/ 78722 h 111308"/>
                <a:gd name="connsiteX3" fmla="*/ 116928 w 206715"/>
                <a:gd name="connsiteY3" fmla="*/ 54499 h 111308"/>
                <a:gd name="connsiteX4" fmla="*/ 192830 w 206715"/>
                <a:gd name="connsiteY4" fmla="*/ 34729 h 111308"/>
                <a:gd name="connsiteX5" fmla="*/ 196805 w 206715"/>
                <a:gd name="connsiteY5" fmla="*/ 7114 h 111308"/>
                <a:gd name="connsiteX6" fmla="*/ 199932 w 206715"/>
                <a:gd name="connsiteY6" fmla="*/ 329 h 111308"/>
                <a:gd name="connsiteX7" fmla="*/ 206717 w 206715"/>
                <a:gd name="connsiteY7" fmla="*/ 3456 h 111308"/>
                <a:gd name="connsiteX8" fmla="*/ 201470 w 206715"/>
                <a:gd name="connsiteY8" fmla="*/ 40877 h 111308"/>
                <a:gd name="connsiteX9" fmla="*/ 116451 w 206715"/>
                <a:gd name="connsiteY9" fmla="*/ 65100 h 111308"/>
                <a:gd name="connsiteX10" fmla="*/ 17970 w 206715"/>
                <a:gd name="connsiteY10" fmla="*/ 85877 h 111308"/>
                <a:gd name="connsiteX11" fmla="*/ 10815 w 206715"/>
                <a:gd name="connsiteY11" fmla="*/ 107821 h 111308"/>
                <a:gd name="connsiteX12" fmla="*/ 6256 w 206715"/>
                <a:gd name="connsiteY12" fmla="*/ 113757 h 111308"/>
                <a:gd name="connsiteX13" fmla="*/ 5567 w 206715"/>
                <a:gd name="connsiteY13" fmla="*/ 113810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15" h="111308">
                  <a:moveTo>
                    <a:pt x="5567" y="113810"/>
                  </a:moveTo>
                  <a:cubicBezTo>
                    <a:pt x="2970" y="113810"/>
                    <a:pt x="691" y="111849"/>
                    <a:pt x="320" y="109199"/>
                  </a:cubicBezTo>
                  <a:cubicBezTo>
                    <a:pt x="-528" y="102786"/>
                    <a:pt x="-422" y="90277"/>
                    <a:pt x="10179" y="78722"/>
                  </a:cubicBezTo>
                  <a:cubicBezTo>
                    <a:pt x="27034" y="60329"/>
                    <a:pt x="62917" y="52167"/>
                    <a:pt x="116928" y="54499"/>
                  </a:cubicBezTo>
                  <a:cubicBezTo>
                    <a:pt x="155886" y="56195"/>
                    <a:pt x="182123" y="49358"/>
                    <a:pt x="192830" y="34729"/>
                  </a:cubicBezTo>
                  <a:cubicBezTo>
                    <a:pt x="202053" y="22114"/>
                    <a:pt x="197017" y="7750"/>
                    <a:pt x="196805" y="7114"/>
                  </a:cubicBezTo>
                  <a:cubicBezTo>
                    <a:pt x="195798" y="4357"/>
                    <a:pt x="197229" y="1336"/>
                    <a:pt x="199932" y="329"/>
                  </a:cubicBezTo>
                  <a:cubicBezTo>
                    <a:pt x="202636" y="-678"/>
                    <a:pt x="205710" y="700"/>
                    <a:pt x="206717" y="3456"/>
                  </a:cubicBezTo>
                  <a:cubicBezTo>
                    <a:pt x="207035" y="4251"/>
                    <a:pt x="214031" y="23598"/>
                    <a:pt x="201470" y="40877"/>
                  </a:cubicBezTo>
                  <a:cubicBezTo>
                    <a:pt x="188431" y="58845"/>
                    <a:pt x="159808" y="67008"/>
                    <a:pt x="116451" y="65100"/>
                  </a:cubicBezTo>
                  <a:cubicBezTo>
                    <a:pt x="53271" y="62397"/>
                    <a:pt x="28041" y="74906"/>
                    <a:pt x="17970" y="85877"/>
                  </a:cubicBezTo>
                  <a:cubicBezTo>
                    <a:pt x="10709" y="93828"/>
                    <a:pt x="10073" y="102203"/>
                    <a:pt x="10815" y="107821"/>
                  </a:cubicBezTo>
                  <a:cubicBezTo>
                    <a:pt x="11186" y="110736"/>
                    <a:pt x="9172" y="113386"/>
                    <a:pt x="6256" y="113757"/>
                  </a:cubicBezTo>
                  <a:cubicBezTo>
                    <a:pt x="6044" y="113757"/>
                    <a:pt x="5832" y="113810"/>
                    <a:pt x="5567" y="11381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8" name="Group 767">
            <a:extLst>
              <a:ext uri="{FF2B5EF4-FFF2-40B4-BE49-F238E27FC236}">
                <a16:creationId xmlns:a16="http://schemas.microsoft.com/office/drawing/2014/main" id="{E3E75796-2680-4A9F-B7A3-3944315C682B}"/>
              </a:ext>
            </a:extLst>
          </p:cNvPr>
          <p:cNvGrpSpPr/>
          <p:nvPr/>
        </p:nvGrpSpPr>
        <p:grpSpPr>
          <a:xfrm>
            <a:off x="4359594" y="2540202"/>
            <a:ext cx="282193" cy="460936"/>
            <a:chOff x="4384082" y="2580201"/>
            <a:chExt cx="233217" cy="380939"/>
          </a:xfrm>
          <a:solidFill>
            <a:srgbClr val="FFFFFF"/>
          </a:solidFill>
        </p:grpSpPr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E2A5406-C1B4-4161-BBF3-DA3984241345}"/>
                </a:ext>
              </a:extLst>
            </p:cNvPr>
            <p:cNvSpPr/>
            <p:nvPr/>
          </p:nvSpPr>
          <p:spPr>
            <a:xfrm>
              <a:off x="4413552" y="2807725"/>
              <a:ext cx="174913" cy="127209"/>
            </a:xfrm>
            <a:custGeom>
              <a:avLst/>
              <a:gdLst>
                <a:gd name="connsiteX0" fmla="*/ 89682 w 174912"/>
                <a:gd name="connsiteY0" fmla="*/ 131418 h 127209"/>
                <a:gd name="connsiteX1" fmla="*/ 60795 w 174912"/>
                <a:gd name="connsiteY1" fmla="*/ 126648 h 127209"/>
                <a:gd name="connsiteX2" fmla="*/ 0 w 174912"/>
                <a:gd name="connsiteY2" fmla="*/ 41735 h 127209"/>
                <a:gd name="connsiteX3" fmla="*/ 0 w 174912"/>
                <a:gd name="connsiteY3" fmla="*/ 6912 h 127209"/>
                <a:gd name="connsiteX4" fmla="*/ 106 w 174912"/>
                <a:gd name="connsiteY4" fmla="*/ 4898 h 127209"/>
                <a:gd name="connsiteX5" fmla="*/ 5830 w 174912"/>
                <a:gd name="connsiteY5" fmla="*/ 21 h 127209"/>
                <a:gd name="connsiteX6" fmla="*/ 10707 w 174912"/>
                <a:gd name="connsiteY6" fmla="*/ 5746 h 127209"/>
                <a:gd name="connsiteX7" fmla="*/ 10654 w 174912"/>
                <a:gd name="connsiteY7" fmla="*/ 6912 h 127209"/>
                <a:gd name="connsiteX8" fmla="*/ 10654 w 174912"/>
                <a:gd name="connsiteY8" fmla="*/ 41735 h 127209"/>
                <a:gd name="connsiteX9" fmla="*/ 64241 w 174912"/>
                <a:gd name="connsiteY9" fmla="*/ 116630 h 127209"/>
                <a:gd name="connsiteX10" fmla="*/ 115177 w 174912"/>
                <a:gd name="connsiteY10" fmla="*/ 116630 h 127209"/>
                <a:gd name="connsiteX11" fmla="*/ 168817 w 174912"/>
                <a:gd name="connsiteY11" fmla="*/ 41735 h 127209"/>
                <a:gd name="connsiteX12" fmla="*/ 168817 w 174912"/>
                <a:gd name="connsiteY12" fmla="*/ 6912 h 127209"/>
                <a:gd name="connsiteX13" fmla="*/ 168764 w 174912"/>
                <a:gd name="connsiteY13" fmla="*/ 5746 h 127209"/>
                <a:gd name="connsiteX14" fmla="*/ 173641 w 174912"/>
                <a:gd name="connsiteY14" fmla="*/ 21 h 127209"/>
                <a:gd name="connsiteX15" fmla="*/ 179365 w 174912"/>
                <a:gd name="connsiteY15" fmla="*/ 4898 h 127209"/>
                <a:gd name="connsiteX16" fmla="*/ 179471 w 174912"/>
                <a:gd name="connsiteY16" fmla="*/ 6912 h 127209"/>
                <a:gd name="connsiteX17" fmla="*/ 179471 w 174912"/>
                <a:gd name="connsiteY17" fmla="*/ 41735 h 127209"/>
                <a:gd name="connsiteX18" fmla="*/ 118675 w 174912"/>
                <a:gd name="connsiteY18" fmla="*/ 126648 h 127209"/>
                <a:gd name="connsiteX19" fmla="*/ 89682 w 174912"/>
                <a:gd name="connsiteY19" fmla="*/ 131418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4912" h="127209">
                  <a:moveTo>
                    <a:pt x="89682" y="131418"/>
                  </a:moveTo>
                  <a:cubicBezTo>
                    <a:pt x="79718" y="131418"/>
                    <a:pt x="70018" y="129828"/>
                    <a:pt x="60795" y="126648"/>
                  </a:cubicBezTo>
                  <a:cubicBezTo>
                    <a:pt x="24435" y="114298"/>
                    <a:pt x="0" y="80163"/>
                    <a:pt x="0" y="41735"/>
                  </a:cubicBezTo>
                  <a:lnTo>
                    <a:pt x="0" y="6912"/>
                  </a:lnTo>
                  <a:cubicBezTo>
                    <a:pt x="0" y="6223"/>
                    <a:pt x="53" y="5587"/>
                    <a:pt x="106" y="4898"/>
                  </a:cubicBezTo>
                  <a:cubicBezTo>
                    <a:pt x="318" y="1983"/>
                    <a:pt x="2915" y="-191"/>
                    <a:pt x="5830" y="21"/>
                  </a:cubicBezTo>
                  <a:cubicBezTo>
                    <a:pt x="8745" y="233"/>
                    <a:pt x="10919" y="2778"/>
                    <a:pt x="10707" y="5746"/>
                  </a:cubicBezTo>
                  <a:cubicBezTo>
                    <a:pt x="10654" y="6117"/>
                    <a:pt x="10654" y="6541"/>
                    <a:pt x="10654" y="6912"/>
                  </a:cubicBezTo>
                  <a:lnTo>
                    <a:pt x="10654" y="41735"/>
                  </a:lnTo>
                  <a:cubicBezTo>
                    <a:pt x="10654" y="75605"/>
                    <a:pt x="32173" y="105711"/>
                    <a:pt x="64241" y="116630"/>
                  </a:cubicBezTo>
                  <a:cubicBezTo>
                    <a:pt x="80460" y="122195"/>
                    <a:pt x="98958" y="122195"/>
                    <a:pt x="115177" y="116630"/>
                  </a:cubicBezTo>
                  <a:cubicBezTo>
                    <a:pt x="147245" y="105711"/>
                    <a:pt x="168817" y="75605"/>
                    <a:pt x="168817" y="41735"/>
                  </a:cubicBezTo>
                  <a:lnTo>
                    <a:pt x="168817" y="6912"/>
                  </a:lnTo>
                  <a:cubicBezTo>
                    <a:pt x="168817" y="6541"/>
                    <a:pt x="168764" y="6117"/>
                    <a:pt x="168764" y="5746"/>
                  </a:cubicBezTo>
                  <a:cubicBezTo>
                    <a:pt x="168552" y="2831"/>
                    <a:pt x="170725" y="287"/>
                    <a:pt x="173641" y="21"/>
                  </a:cubicBezTo>
                  <a:cubicBezTo>
                    <a:pt x="176556" y="-244"/>
                    <a:pt x="179100" y="1983"/>
                    <a:pt x="179365" y="4898"/>
                  </a:cubicBezTo>
                  <a:cubicBezTo>
                    <a:pt x="179418" y="5587"/>
                    <a:pt x="179471" y="6223"/>
                    <a:pt x="179471" y="6912"/>
                  </a:cubicBezTo>
                  <a:lnTo>
                    <a:pt x="179471" y="41735"/>
                  </a:lnTo>
                  <a:cubicBezTo>
                    <a:pt x="179471" y="80163"/>
                    <a:pt x="155036" y="114298"/>
                    <a:pt x="118675" y="126648"/>
                  </a:cubicBezTo>
                  <a:cubicBezTo>
                    <a:pt x="109347" y="129828"/>
                    <a:pt x="99647" y="131418"/>
                    <a:pt x="89682" y="13141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BCF4B88E-DFF1-4774-AF6D-5F6EEDEE1EDB}"/>
                </a:ext>
              </a:extLst>
            </p:cNvPr>
            <p:cNvSpPr/>
            <p:nvPr/>
          </p:nvSpPr>
          <p:spPr>
            <a:xfrm>
              <a:off x="4384082" y="2692675"/>
              <a:ext cx="233217" cy="121909"/>
            </a:xfrm>
            <a:custGeom>
              <a:avLst/>
              <a:gdLst>
                <a:gd name="connsiteX0" fmla="*/ 181485 w 233216"/>
                <a:gd name="connsiteY0" fmla="*/ 126997 h 121908"/>
                <a:gd name="connsiteX1" fmla="*/ 56873 w 233216"/>
                <a:gd name="connsiteY1" fmla="*/ 126997 h 121908"/>
                <a:gd name="connsiteX2" fmla="*/ 0 w 233216"/>
                <a:gd name="connsiteY2" fmla="*/ 70124 h 121908"/>
                <a:gd name="connsiteX3" fmla="*/ 0 w 233216"/>
                <a:gd name="connsiteY3" fmla="*/ 24594 h 121908"/>
                <a:gd name="connsiteX4" fmla="*/ 24594 w 233216"/>
                <a:gd name="connsiteY4" fmla="*/ 0 h 121908"/>
                <a:gd name="connsiteX5" fmla="*/ 213817 w 233216"/>
                <a:gd name="connsiteY5" fmla="*/ 0 h 121908"/>
                <a:gd name="connsiteX6" fmla="*/ 238411 w 233216"/>
                <a:gd name="connsiteY6" fmla="*/ 24594 h 121908"/>
                <a:gd name="connsiteX7" fmla="*/ 238411 w 233216"/>
                <a:gd name="connsiteY7" fmla="*/ 70124 h 121908"/>
                <a:gd name="connsiteX8" fmla="*/ 181485 w 233216"/>
                <a:gd name="connsiteY8" fmla="*/ 126997 h 121908"/>
                <a:gd name="connsiteX9" fmla="*/ 24541 w 233216"/>
                <a:gd name="connsiteY9" fmla="*/ 10601 h 121908"/>
                <a:gd name="connsiteX10" fmla="*/ 10548 w 233216"/>
                <a:gd name="connsiteY10" fmla="*/ 24594 h 121908"/>
                <a:gd name="connsiteX11" fmla="*/ 10548 w 233216"/>
                <a:gd name="connsiteY11" fmla="*/ 70124 h 121908"/>
                <a:gd name="connsiteX12" fmla="*/ 56820 w 233216"/>
                <a:gd name="connsiteY12" fmla="*/ 116396 h 121908"/>
                <a:gd name="connsiteX13" fmla="*/ 181432 w 233216"/>
                <a:gd name="connsiteY13" fmla="*/ 116396 h 121908"/>
                <a:gd name="connsiteX14" fmla="*/ 227704 w 233216"/>
                <a:gd name="connsiteY14" fmla="*/ 70124 h 121908"/>
                <a:gd name="connsiteX15" fmla="*/ 227704 w 233216"/>
                <a:gd name="connsiteY15" fmla="*/ 24594 h 121908"/>
                <a:gd name="connsiteX16" fmla="*/ 213712 w 233216"/>
                <a:gd name="connsiteY16" fmla="*/ 10601 h 121908"/>
                <a:gd name="connsiteX17" fmla="*/ 24541 w 233216"/>
                <a:gd name="connsiteY17" fmla="*/ 1060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216" h="121908">
                  <a:moveTo>
                    <a:pt x="181485" y="126997"/>
                  </a:moveTo>
                  <a:lnTo>
                    <a:pt x="56873" y="126997"/>
                  </a:lnTo>
                  <a:cubicBezTo>
                    <a:pt x="25495" y="126997"/>
                    <a:pt x="0" y="101502"/>
                    <a:pt x="0" y="70124"/>
                  </a:cubicBezTo>
                  <a:lnTo>
                    <a:pt x="0" y="24594"/>
                  </a:lnTo>
                  <a:cubicBezTo>
                    <a:pt x="0" y="11025"/>
                    <a:pt x="11025" y="0"/>
                    <a:pt x="24594" y="0"/>
                  </a:cubicBezTo>
                  <a:lnTo>
                    <a:pt x="213817" y="0"/>
                  </a:lnTo>
                  <a:cubicBezTo>
                    <a:pt x="227386" y="0"/>
                    <a:pt x="238411" y="11025"/>
                    <a:pt x="238411" y="24594"/>
                  </a:cubicBezTo>
                  <a:lnTo>
                    <a:pt x="238411" y="70124"/>
                  </a:lnTo>
                  <a:cubicBezTo>
                    <a:pt x="238358" y="101502"/>
                    <a:pt x="212810" y="126997"/>
                    <a:pt x="181485" y="126997"/>
                  </a:cubicBezTo>
                  <a:close/>
                  <a:moveTo>
                    <a:pt x="24541" y="10601"/>
                  </a:moveTo>
                  <a:cubicBezTo>
                    <a:pt x="16855" y="10601"/>
                    <a:pt x="10548" y="16855"/>
                    <a:pt x="10548" y="24594"/>
                  </a:cubicBezTo>
                  <a:lnTo>
                    <a:pt x="10548" y="70124"/>
                  </a:lnTo>
                  <a:cubicBezTo>
                    <a:pt x="10548" y="95619"/>
                    <a:pt x="31325" y="116396"/>
                    <a:pt x="56820" y="116396"/>
                  </a:cubicBezTo>
                  <a:lnTo>
                    <a:pt x="181432" y="116396"/>
                  </a:lnTo>
                  <a:cubicBezTo>
                    <a:pt x="206927" y="116396"/>
                    <a:pt x="227704" y="95619"/>
                    <a:pt x="227704" y="70124"/>
                  </a:cubicBezTo>
                  <a:lnTo>
                    <a:pt x="227704" y="24594"/>
                  </a:lnTo>
                  <a:cubicBezTo>
                    <a:pt x="227704" y="16855"/>
                    <a:pt x="221450" y="10601"/>
                    <a:pt x="213712" y="10601"/>
                  </a:cubicBezTo>
                  <a:lnTo>
                    <a:pt x="24541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05F49C31-7545-45B8-8761-678C3D08B090}"/>
                </a:ext>
              </a:extLst>
            </p:cNvPr>
            <p:cNvSpPr/>
            <p:nvPr/>
          </p:nvSpPr>
          <p:spPr>
            <a:xfrm>
              <a:off x="4413552" y="2827835"/>
              <a:ext cx="174913" cy="10601"/>
            </a:xfrm>
            <a:custGeom>
              <a:avLst/>
              <a:gdLst>
                <a:gd name="connsiteX0" fmla="*/ 174064 w 174912"/>
                <a:gd name="connsiteY0" fmla="*/ 10601 h 10600"/>
                <a:gd name="connsiteX1" fmla="*/ 5300 w 174912"/>
                <a:gd name="connsiteY1" fmla="*/ 10601 h 10600"/>
                <a:gd name="connsiteX2" fmla="*/ 0 w 174912"/>
                <a:gd name="connsiteY2" fmla="*/ 5300 h 10600"/>
                <a:gd name="connsiteX3" fmla="*/ 5300 w 174912"/>
                <a:gd name="connsiteY3" fmla="*/ 0 h 10600"/>
                <a:gd name="connsiteX4" fmla="*/ 174064 w 174912"/>
                <a:gd name="connsiteY4" fmla="*/ 0 h 10600"/>
                <a:gd name="connsiteX5" fmla="*/ 179365 w 174912"/>
                <a:gd name="connsiteY5" fmla="*/ 5300 h 10600"/>
                <a:gd name="connsiteX6" fmla="*/ 174064 w 17491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912" h="10600">
                  <a:moveTo>
                    <a:pt x="17406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74064" y="0"/>
                  </a:lnTo>
                  <a:cubicBezTo>
                    <a:pt x="176980" y="0"/>
                    <a:pt x="179365" y="2385"/>
                    <a:pt x="179365" y="5300"/>
                  </a:cubicBezTo>
                  <a:cubicBezTo>
                    <a:pt x="179365" y="8216"/>
                    <a:pt x="176980" y="10601"/>
                    <a:pt x="17406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404CF9A-E154-4199-89EB-817C06ED519B}"/>
                </a:ext>
              </a:extLst>
            </p:cNvPr>
            <p:cNvSpPr/>
            <p:nvPr/>
          </p:nvSpPr>
          <p:spPr>
            <a:xfrm>
              <a:off x="4470796" y="2924037"/>
              <a:ext cx="63605" cy="37103"/>
            </a:xfrm>
            <a:custGeom>
              <a:avLst/>
              <a:gdLst>
                <a:gd name="connsiteX0" fmla="*/ 50619 w 63604"/>
                <a:gd name="connsiteY0" fmla="*/ 42244 h 37102"/>
                <a:gd name="connsiteX1" fmla="*/ 14311 w 63604"/>
                <a:gd name="connsiteY1" fmla="*/ 42244 h 37102"/>
                <a:gd name="connsiteX2" fmla="*/ 0 w 63604"/>
                <a:gd name="connsiteY2" fmla="*/ 27933 h 37102"/>
                <a:gd name="connsiteX3" fmla="*/ 0 w 63604"/>
                <a:gd name="connsiteY3" fmla="*/ 5300 h 37102"/>
                <a:gd name="connsiteX4" fmla="*/ 5300 w 63604"/>
                <a:gd name="connsiteY4" fmla="*/ 0 h 37102"/>
                <a:gd name="connsiteX5" fmla="*/ 10601 w 63604"/>
                <a:gd name="connsiteY5" fmla="*/ 5300 h 37102"/>
                <a:gd name="connsiteX6" fmla="*/ 10601 w 63604"/>
                <a:gd name="connsiteY6" fmla="*/ 27933 h 37102"/>
                <a:gd name="connsiteX7" fmla="*/ 14311 w 63604"/>
                <a:gd name="connsiteY7" fmla="*/ 31643 h 37102"/>
                <a:gd name="connsiteX8" fmla="*/ 50619 w 63604"/>
                <a:gd name="connsiteY8" fmla="*/ 31643 h 37102"/>
                <a:gd name="connsiteX9" fmla="*/ 54329 w 63604"/>
                <a:gd name="connsiteY9" fmla="*/ 27933 h 37102"/>
                <a:gd name="connsiteX10" fmla="*/ 54329 w 63604"/>
                <a:gd name="connsiteY10" fmla="*/ 5300 h 37102"/>
                <a:gd name="connsiteX11" fmla="*/ 59629 w 63604"/>
                <a:gd name="connsiteY11" fmla="*/ 0 h 37102"/>
                <a:gd name="connsiteX12" fmla="*/ 64930 w 63604"/>
                <a:gd name="connsiteY12" fmla="*/ 5300 h 37102"/>
                <a:gd name="connsiteX13" fmla="*/ 64930 w 63604"/>
                <a:gd name="connsiteY13" fmla="*/ 27933 h 37102"/>
                <a:gd name="connsiteX14" fmla="*/ 50619 w 63604"/>
                <a:gd name="connsiteY14" fmla="*/ 4224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604" h="37102">
                  <a:moveTo>
                    <a:pt x="50619" y="42244"/>
                  </a:moveTo>
                  <a:lnTo>
                    <a:pt x="14311" y="42244"/>
                  </a:lnTo>
                  <a:cubicBezTo>
                    <a:pt x="6414" y="42244"/>
                    <a:pt x="0" y="35831"/>
                    <a:pt x="0" y="2793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7933"/>
                  </a:lnTo>
                  <a:cubicBezTo>
                    <a:pt x="10601" y="30000"/>
                    <a:pt x="12244" y="31643"/>
                    <a:pt x="14311" y="31643"/>
                  </a:cubicBezTo>
                  <a:lnTo>
                    <a:pt x="50619" y="31643"/>
                  </a:lnTo>
                  <a:cubicBezTo>
                    <a:pt x="52686" y="31643"/>
                    <a:pt x="54329" y="30000"/>
                    <a:pt x="54329" y="27933"/>
                  </a:cubicBezTo>
                  <a:lnTo>
                    <a:pt x="54329" y="5300"/>
                  </a:lnTo>
                  <a:cubicBezTo>
                    <a:pt x="54329" y="2385"/>
                    <a:pt x="56714" y="0"/>
                    <a:pt x="59629" y="0"/>
                  </a:cubicBezTo>
                  <a:cubicBezTo>
                    <a:pt x="62544" y="0"/>
                    <a:pt x="64930" y="2385"/>
                    <a:pt x="64930" y="5300"/>
                  </a:cubicBezTo>
                  <a:lnTo>
                    <a:pt x="64930" y="27933"/>
                  </a:lnTo>
                  <a:cubicBezTo>
                    <a:pt x="64930" y="35831"/>
                    <a:pt x="58463" y="42244"/>
                    <a:pt x="50619" y="4224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E7FC092-1030-47D4-8E9A-2701675CD0FB}"/>
                </a:ext>
              </a:extLst>
            </p:cNvPr>
            <p:cNvSpPr/>
            <p:nvPr/>
          </p:nvSpPr>
          <p:spPr>
            <a:xfrm>
              <a:off x="4426379" y="2580201"/>
              <a:ext cx="47703" cy="121909"/>
            </a:xfrm>
            <a:custGeom>
              <a:avLst/>
              <a:gdLst>
                <a:gd name="connsiteX0" fmla="*/ 52262 w 47703"/>
                <a:gd name="connsiteY0" fmla="*/ 123075 h 121908"/>
                <a:gd name="connsiteX1" fmla="*/ 0 w 47703"/>
                <a:gd name="connsiteY1" fmla="*/ 123075 h 121908"/>
                <a:gd name="connsiteX2" fmla="*/ 0 w 47703"/>
                <a:gd name="connsiteY2" fmla="*/ 26131 h 121908"/>
                <a:gd name="connsiteX3" fmla="*/ 26131 w 47703"/>
                <a:gd name="connsiteY3" fmla="*/ 0 h 121908"/>
                <a:gd name="connsiteX4" fmla="*/ 52262 w 47703"/>
                <a:gd name="connsiteY4" fmla="*/ 26131 h 121908"/>
                <a:gd name="connsiteX5" fmla="*/ 52262 w 47703"/>
                <a:gd name="connsiteY5" fmla="*/ 123075 h 121908"/>
                <a:gd name="connsiteX6" fmla="*/ 10601 w 47703"/>
                <a:gd name="connsiteY6" fmla="*/ 112474 h 121908"/>
                <a:gd name="connsiteX7" fmla="*/ 41661 w 47703"/>
                <a:gd name="connsiteY7" fmla="*/ 112474 h 121908"/>
                <a:gd name="connsiteX8" fmla="*/ 41661 w 47703"/>
                <a:gd name="connsiteY8" fmla="*/ 26131 h 121908"/>
                <a:gd name="connsiteX9" fmla="*/ 26131 w 47703"/>
                <a:gd name="connsiteY9" fmla="*/ 10601 h 121908"/>
                <a:gd name="connsiteX10" fmla="*/ 10601 w 47703"/>
                <a:gd name="connsiteY10" fmla="*/ 26131 h 121908"/>
                <a:gd name="connsiteX11" fmla="*/ 10601 w 47703"/>
                <a:gd name="connsiteY11" fmla="*/ 112474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03" h="121908">
                  <a:moveTo>
                    <a:pt x="52262" y="123075"/>
                  </a:moveTo>
                  <a:lnTo>
                    <a:pt x="0" y="123075"/>
                  </a:lnTo>
                  <a:lnTo>
                    <a:pt x="0" y="26131"/>
                  </a:lnTo>
                  <a:cubicBezTo>
                    <a:pt x="0" y="11714"/>
                    <a:pt x="11714" y="0"/>
                    <a:pt x="26131" y="0"/>
                  </a:cubicBezTo>
                  <a:cubicBezTo>
                    <a:pt x="40548" y="0"/>
                    <a:pt x="52262" y="11714"/>
                    <a:pt x="52262" y="26131"/>
                  </a:cubicBezTo>
                  <a:lnTo>
                    <a:pt x="52262" y="123075"/>
                  </a:lnTo>
                  <a:close/>
                  <a:moveTo>
                    <a:pt x="10601" y="112474"/>
                  </a:moveTo>
                  <a:lnTo>
                    <a:pt x="41661" y="112474"/>
                  </a:lnTo>
                  <a:lnTo>
                    <a:pt x="41661" y="26131"/>
                  </a:lnTo>
                  <a:cubicBezTo>
                    <a:pt x="41661" y="17544"/>
                    <a:pt x="34717" y="10601"/>
                    <a:pt x="26131" y="10601"/>
                  </a:cubicBezTo>
                  <a:cubicBezTo>
                    <a:pt x="17544" y="10601"/>
                    <a:pt x="10601" y="17544"/>
                    <a:pt x="10601" y="26131"/>
                  </a:cubicBezTo>
                  <a:lnTo>
                    <a:pt x="10601" y="11247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C8F637ED-5C90-4B68-8295-4DF42F175388}"/>
                </a:ext>
              </a:extLst>
            </p:cNvPr>
            <p:cNvSpPr/>
            <p:nvPr/>
          </p:nvSpPr>
          <p:spPr>
            <a:xfrm>
              <a:off x="4529101" y="2580201"/>
              <a:ext cx="47703" cy="121909"/>
            </a:xfrm>
            <a:custGeom>
              <a:avLst/>
              <a:gdLst>
                <a:gd name="connsiteX0" fmla="*/ 52262 w 47703"/>
                <a:gd name="connsiteY0" fmla="*/ 123075 h 121908"/>
                <a:gd name="connsiteX1" fmla="*/ 0 w 47703"/>
                <a:gd name="connsiteY1" fmla="*/ 123075 h 121908"/>
                <a:gd name="connsiteX2" fmla="*/ 0 w 47703"/>
                <a:gd name="connsiteY2" fmla="*/ 26131 h 121908"/>
                <a:gd name="connsiteX3" fmla="*/ 26131 w 47703"/>
                <a:gd name="connsiteY3" fmla="*/ 0 h 121908"/>
                <a:gd name="connsiteX4" fmla="*/ 52262 w 47703"/>
                <a:gd name="connsiteY4" fmla="*/ 26131 h 121908"/>
                <a:gd name="connsiteX5" fmla="*/ 52262 w 47703"/>
                <a:gd name="connsiteY5" fmla="*/ 123075 h 121908"/>
                <a:gd name="connsiteX6" fmla="*/ 10601 w 47703"/>
                <a:gd name="connsiteY6" fmla="*/ 112474 h 121908"/>
                <a:gd name="connsiteX7" fmla="*/ 41661 w 47703"/>
                <a:gd name="connsiteY7" fmla="*/ 112474 h 121908"/>
                <a:gd name="connsiteX8" fmla="*/ 41661 w 47703"/>
                <a:gd name="connsiteY8" fmla="*/ 26131 h 121908"/>
                <a:gd name="connsiteX9" fmla="*/ 26131 w 47703"/>
                <a:gd name="connsiteY9" fmla="*/ 10601 h 121908"/>
                <a:gd name="connsiteX10" fmla="*/ 10601 w 47703"/>
                <a:gd name="connsiteY10" fmla="*/ 26131 h 121908"/>
                <a:gd name="connsiteX11" fmla="*/ 10601 w 47703"/>
                <a:gd name="connsiteY11" fmla="*/ 112474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03" h="121908">
                  <a:moveTo>
                    <a:pt x="52262" y="123075"/>
                  </a:moveTo>
                  <a:lnTo>
                    <a:pt x="0" y="123075"/>
                  </a:lnTo>
                  <a:lnTo>
                    <a:pt x="0" y="26131"/>
                  </a:lnTo>
                  <a:cubicBezTo>
                    <a:pt x="0" y="11714"/>
                    <a:pt x="11714" y="0"/>
                    <a:pt x="26131" y="0"/>
                  </a:cubicBezTo>
                  <a:cubicBezTo>
                    <a:pt x="40548" y="0"/>
                    <a:pt x="52262" y="11714"/>
                    <a:pt x="52262" y="26131"/>
                  </a:cubicBezTo>
                  <a:lnTo>
                    <a:pt x="52262" y="123075"/>
                  </a:lnTo>
                  <a:close/>
                  <a:moveTo>
                    <a:pt x="10601" y="112474"/>
                  </a:moveTo>
                  <a:lnTo>
                    <a:pt x="41661" y="112474"/>
                  </a:lnTo>
                  <a:lnTo>
                    <a:pt x="41661" y="26131"/>
                  </a:lnTo>
                  <a:cubicBezTo>
                    <a:pt x="41661" y="17544"/>
                    <a:pt x="34717" y="10601"/>
                    <a:pt x="26131" y="10601"/>
                  </a:cubicBezTo>
                  <a:cubicBezTo>
                    <a:pt x="17544" y="10601"/>
                    <a:pt x="10601" y="17544"/>
                    <a:pt x="10601" y="26131"/>
                  </a:cubicBezTo>
                  <a:lnTo>
                    <a:pt x="10601" y="11247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0FF13170-6644-497F-8FE5-3776F85FDE31}"/>
                </a:ext>
              </a:extLst>
            </p:cNvPr>
            <p:cNvSpPr/>
            <p:nvPr/>
          </p:nvSpPr>
          <p:spPr>
            <a:xfrm>
              <a:off x="4437722" y="2746845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9E1A97-2E6F-404D-8F51-EDC9E43082DE}"/>
                </a:ext>
              </a:extLst>
            </p:cNvPr>
            <p:cNvSpPr/>
            <p:nvPr/>
          </p:nvSpPr>
          <p:spPr>
            <a:xfrm>
              <a:off x="4490567" y="2746845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28BFD897-395B-4294-A10F-E0467927E42F}"/>
                </a:ext>
              </a:extLst>
            </p:cNvPr>
            <p:cNvSpPr/>
            <p:nvPr/>
          </p:nvSpPr>
          <p:spPr>
            <a:xfrm>
              <a:off x="4543465" y="2746845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5283 w 21201"/>
                <a:gd name="connsiteY1" fmla="*/ 0 h 10600"/>
                <a:gd name="connsiteX2" fmla="*/ 25283 w 21201"/>
                <a:gd name="connsiteY2" fmla="*/ 10972 h 10600"/>
                <a:gd name="connsiteX3" fmla="*/ 0 w 21201"/>
                <a:gd name="connsiteY3" fmla="*/ 1097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5283" y="0"/>
                  </a:lnTo>
                  <a:lnTo>
                    <a:pt x="25283" y="10972"/>
                  </a:lnTo>
                  <a:lnTo>
                    <a:pt x="0" y="109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7" name="Group 766">
            <a:extLst>
              <a:ext uri="{FF2B5EF4-FFF2-40B4-BE49-F238E27FC236}">
                <a16:creationId xmlns:a16="http://schemas.microsoft.com/office/drawing/2014/main" id="{C2F16668-46EF-4A62-82DD-511FC552DEF7}"/>
              </a:ext>
            </a:extLst>
          </p:cNvPr>
          <p:cNvGrpSpPr/>
          <p:nvPr/>
        </p:nvGrpSpPr>
        <p:grpSpPr>
          <a:xfrm>
            <a:off x="5407743" y="2477782"/>
            <a:ext cx="348802" cy="534163"/>
            <a:chOff x="5438011" y="2524135"/>
            <a:chExt cx="288266" cy="441457"/>
          </a:xfrm>
          <a:solidFill>
            <a:srgbClr val="FFFFFF"/>
          </a:solidFill>
        </p:grpSpPr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FEA4EF45-B622-4650-A831-15AF013B809A}"/>
                </a:ext>
              </a:extLst>
            </p:cNvPr>
            <p:cNvSpPr/>
            <p:nvPr/>
          </p:nvSpPr>
          <p:spPr>
            <a:xfrm>
              <a:off x="5438011" y="2621067"/>
              <a:ext cx="243818" cy="344525"/>
            </a:xfrm>
            <a:custGeom>
              <a:avLst/>
              <a:gdLst>
                <a:gd name="connsiteX0" fmla="*/ 163464 w 243817"/>
                <a:gd name="connsiteY0" fmla="*/ 344525 h 344525"/>
                <a:gd name="connsiteX1" fmla="*/ 85071 w 243817"/>
                <a:gd name="connsiteY1" fmla="*/ 344525 h 344525"/>
                <a:gd name="connsiteX2" fmla="*/ 0 w 243817"/>
                <a:gd name="connsiteY2" fmla="*/ 259454 h 344525"/>
                <a:gd name="connsiteX3" fmla="*/ 0 w 243817"/>
                <a:gd name="connsiteY3" fmla="*/ 124294 h 344525"/>
                <a:gd name="connsiteX4" fmla="*/ 124294 w 243817"/>
                <a:gd name="connsiteY4" fmla="*/ 0 h 344525"/>
                <a:gd name="connsiteX5" fmla="*/ 248588 w 243817"/>
                <a:gd name="connsiteY5" fmla="*/ 124294 h 344525"/>
                <a:gd name="connsiteX6" fmla="*/ 248588 w 243817"/>
                <a:gd name="connsiteY6" fmla="*/ 259454 h 344525"/>
                <a:gd name="connsiteX7" fmla="*/ 163464 w 243817"/>
                <a:gd name="connsiteY7" fmla="*/ 344525 h 344525"/>
                <a:gd name="connsiteX8" fmla="*/ 124294 w 243817"/>
                <a:gd name="connsiteY8" fmla="*/ 10601 h 344525"/>
                <a:gd name="connsiteX9" fmla="*/ 10601 w 243817"/>
                <a:gd name="connsiteY9" fmla="*/ 124294 h 344525"/>
                <a:gd name="connsiteX10" fmla="*/ 10601 w 243817"/>
                <a:gd name="connsiteY10" fmla="*/ 259454 h 344525"/>
                <a:gd name="connsiteX11" fmla="*/ 85071 w 243817"/>
                <a:gd name="connsiteY11" fmla="*/ 333924 h 344525"/>
                <a:gd name="connsiteX12" fmla="*/ 163464 w 243817"/>
                <a:gd name="connsiteY12" fmla="*/ 333924 h 344525"/>
                <a:gd name="connsiteX13" fmla="*/ 237934 w 243817"/>
                <a:gd name="connsiteY13" fmla="*/ 259454 h 344525"/>
                <a:gd name="connsiteX14" fmla="*/ 237934 w 243817"/>
                <a:gd name="connsiteY14" fmla="*/ 124294 h 344525"/>
                <a:gd name="connsiteX15" fmla="*/ 124294 w 243817"/>
                <a:gd name="connsiteY15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3817" h="344525">
                  <a:moveTo>
                    <a:pt x="163464" y="344525"/>
                  </a:moveTo>
                  <a:lnTo>
                    <a:pt x="85071" y="344525"/>
                  </a:lnTo>
                  <a:cubicBezTo>
                    <a:pt x="38163" y="344525"/>
                    <a:pt x="0" y="306362"/>
                    <a:pt x="0" y="259454"/>
                  </a:cubicBezTo>
                  <a:lnTo>
                    <a:pt x="0" y="124294"/>
                  </a:lnTo>
                  <a:cubicBezTo>
                    <a:pt x="0" y="55760"/>
                    <a:pt x="55760" y="0"/>
                    <a:pt x="124294" y="0"/>
                  </a:cubicBezTo>
                  <a:cubicBezTo>
                    <a:pt x="192828" y="0"/>
                    <a:pt x="248588" y="55760"/>
                    <a:pt x="248588" y="124294"/>
                  </a:cubicBezTo>
                  <a:lnTo>
                    <a:pt x="248588" y="259454"/>
                  </a:lnTo>
                  <a:cubicBezTo>
                    <a:pt x="248535" y="306362"/>
                    <a:pt x="210372" y="344525"/>
                    <a:pt x="163464" y="344525"/>
                  </a:cubicBezTo>
                  <a:close/>
                  <a:moveTo>
                    <a:pt x="124294" y="10601"/>
                  </a:moveTo>
                  <a:cubicBezTo>
                    <a:pt x="61590" y="10601"/>
                    <a:pt x="10601" y="61591"/>
                    <a:pt x="10601" y="124294"/>
                  </a:cubicBezTo>
                  <a:lnTo>
                    <a:pt x="10601" y="259454"/>
                  </a:lnTo>
                  <a:cubicBezTo>
                    <a:pt x="10601" y="300532"/>
                    <a:pt x="43993" y="333924"/>
                    <a:pt x="85071" y="333924"/>
                  </a:cubicBezTo>
                  <a:lnTo>
                    <a:pt x="163464" y="333924"/>
                  </a:lnTo>
                  <a:cubicBezTo>
                    <a:pt x="204542" y="333924"/>
                    <a:pt x="237934" y="300532"/>
                    <a:pt x="237934" y="259454"/>
                  </a:cubicBezTo>
                  <a:lnTo>
                    <a:pt x="237934" y="124294"/>
                  </a:lnTo>
                  <a:cubicBezTo>
                    <a:pt x="237934" y="61591"/>
                    <a:pt x="186945" y="10601"/>
                    <a:pt x="12429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FC67613-6C71-4188-B575-4F89CC2E999D}"/>
                </a:ext>
              </a:extLst>
            </p:cNvPr>
            <p:cNvSpPr/>
            <p:nvPr/>
          </p:nvSpPr>
          <p:spPr>
            <a:xfrm>
              <a:off x="5556665" y="2524135"/>
              <a:ext cx="169612" cy="222616"/>
            </a:xfrm>
            <a:custGeom>
              <a:avLst/>
              <a:gdLst>
                <a:gd name="connsiteX0" fmla="*/ 5640 w 169612"/>
                <a:gd name="connsiteY0" fmla="*/ 224671 h 222616"/>
                <a:gd name="connsiteX1" fmla="*/ 340 w 169612"/>
                <a:gd name="connsiteY1" fmla="*/ 219370 h 222616"/>
                <a:gd name="connsiteX2" fmla="*/ 340 w 169612"/>
                <a:gd name="connsiteY2" fmla="*/ 102603 h 222616"/>
                <a:gd name="connsiteX3" fmla="*/ 10463 w 169612"/>
                <a:gd name="connsiteY3" fmla="*/ 67196 h 222616"/>
                <a:gd name="connsiteX4" fmla="*/ 60287 w 169612"/>
                <a:gd name="connsiteY4" fmla="*/ 50182 h 222616"/>
                <a:gd name="connsiteX5" fmla="*/ 159775 w 169612"/>
                <a:gd name="connsiteY5" fmla="*/ 2956 h 222616"/>
                <a:gd name="connsiteX6" fmla="*/ 166878 w 169612"/>
                <a:gd name="connsiteY6" fmla="*/ 570 h 222616"/>
                <a:gd name="connsiteX7" fmla="*/ 169263 w 169612"/>
                <a:gd name="connsiteY7" fmla="*/ 7673 h 222616"/>
                <a:gd name="connsiteX8" fmla="*/ 60022 w 169612"/>
                <a:gd name="connsiteY8" fmla="*/ 60836 h 222616"/>
                <a:gd name="connsiteX9" fmla="*/ 18467 w 169612"/>
                <a:gd name="connsiteY9" fmla="*/ 74140 h 222616"/>
                <a:gd name="connsiteX10" fmla="*/ 10887 w 169612"/>
                <a:gd name="connsiteY10" fmla="*/ 101331 h 222616"/>
                <a:gd name="connsiteX11" fmla="*/ 10940 w 169612"/>
                <a:gd name="connsiteY11" fmla="*/ 102232 h 222616"/>
                <a:gd name="connsiteX12" fmla="*/ 10940 w 169612"/>
                <a:gd name="connsiteY12" fmla="*/ 219370 h 222616"/>
                <a:gd name="connsiteX13" fmla="*/ 5640 w 169612"/>
                <a:gd name="connsiteY13" fmla="*/ 224671 h 22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612" h="222616">
                  <a:moveTo>
                    <a:pt x="5640" y="224671"/>
                  </a:moveTo>
                  <a:cubicBezTo>
                    <a:pt x="2725" y="224671"/>
                    <a:pt x="340" y="222286"/>
                    <a:pt x="340" y="219370"/>
                  </a:cubicBezTo>
                  <a:lnTo>
                    <a:pt x="340" y="102603"/>
                  </a:lnTo>
                  <a:cubicBezTo>
                    <a:pt x="-85" y="99370"/>
                    <a:pt x="-1887" y="81401"/>
                    <a:pt x="10463" y="67196"/>
                  </a:cubicBezTo>
                  <a:cubicBezTo>
                    <a:pt x="20693" y="55376"/>
                    <a:pt x="37442" y="49758"/>
                    <a:pt x="60287" y="50182"/>
                  </a:cubicBezTo>
                  <a:cubicBezTo>
                    <a:pt x="122831" y="51666"/>
                    <a:pt x="139581" y="43716"/>
                    <a:pt x="159775" y="2956"/>
                  </a:cubicBezTo>
                  <a:cubicBezTo>
                    <a:pt x="161047" y="305"/>
                    <a:pt x="164227" y="-755"/>
                    <a:pt x="166878" y="570"/>
                  </a:cubicBezTo>
                  <a:cubicBezTo>
                    <a:pt x="169528" y="1896"/>
                    <a:pt x="170588" y="5023"/>
                    <a:pt x="169263" y="7673"/>
                  </a:cubicBezTo>
                  <a:cubicBezTo>
                    <a:pt x="145782" y="55164"/>
                    <a:pt x="122619" y="62320"/>
                    <a:pt x="60022" y="60836"/>
                  </a:cubicBezTo>
                  <a:cubicBezTo>
                    <a:pt x="40517" y="60253"/>
                    <a:pt x="26523" y="64864"/>
                    <a:pt x="18467" y="74140"/>
                  </a:cubicBezTo>
                  <a:cubicBezTo>
                    <a:pt x="8396" y="85748"/>
                    <a:pt x="10834" y="101172"/>
                    <a:pt x="10887" y="101331"/>
                  </a:cubicBezTo>
                  <a:lnTo>
                    <a:pt x="10940" y="102232"/>
                  </a:lnTo>
                  <a:lnTo>
                    <a:pt x="10940" y="219370"/>
                  </a:lnTo>
                  <a:cubicBezTo>
                    <a:pt x="10940" y="222339"/>
                    <a:pt x="8555" y="224671"/>
                    <a:pt x="5640" y="22467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61BB140-501C-473D-AE87-41E4DEFC546D}"/>
                </a:ext>
              </a:extLst>
            </p:cNvPr>
            <p:cNvSpPr/>
            <p:nvPr/>
          </p:nvSpPr>
          <p:spPr>
            <a:xfrm>
              <a:off x="5543329" y="2756491"/>
              <a:ext cx="37103" cy="53004"/>
            </a:xfrm>
            <a:custGeom>
              <a:avLst/>
              <a:gdLst>
                <a:gd name="connsiteX0" fmla="*/ 18975 w 37102"/>
                <a:gd name="connsiteY0" fmla="*/ 57350 h 53003"/>
                <a:gd name="connsiteX1" fmla="*/ 0 w 37102"/>
                <a:gd name="connsiteY1" fmla="*/ 38375 h 53003"/>
                <a:gd name="connsiteX2" fmla="*/ 0 w 37102"/>
                <a:gd name="connsiteY2" fmla="*/ 18975 h 53003"/>
                <a:gd name="connsiteX3" fmla="*/ 18975 w 37102"/>
                <a:gd name="connsiteY3" fmla="*/ 0 h 53003"/>
                <a:gd name="connsiteX4" fmla="*/ 37951 w 37102"/>
                <a:gd name="connsiteY4" fmla="*/ 18975 h 53003"/>
                <a:gd name="connsiteX5" fmla="*/ 37951 w 37102"/>
                <a:gd name="connsiteY5" fmla="*/ 38375 h 53003"/>
                <a:gd name="connsiteX6" fmla="*/ 18975 w 37102"/>
                <a:gd name="connsiteY6" fmla="*/ 57350 h 53003"/>
                <a:gd name="connsiteX7" fmla="*/ 18975 w 37102"/>
                <a:gd name="connsiteY7" fmla="*/ 10654 h 53003"/>
                <a:gd name="connsiteX8" fmla="*/ 10601 w 37102"/>
                <a:gd name="connsiteY8" fmla="*/ 19028 h 53003"/>
                <a:gd name="connsiteX9" fmla="*/ 10601 w 37102"/>
                <a:gd name="connsiteY9" fmla="*/ 38428 h 53003"/>
                <a:gd name="connsiteX10" fmla="*/ 18975 w 37102"/>
                <a:gd name="connsiteY10" fmla="*/ 46802 h 53003"/>
                <a:gd name="connsiteX11" fmla="*/ 27350 w 37102"/>
                <a:gd name="connsiteY11" fmla="*/ 38428 h 53003"/>
                <a:gd name="connsiteX12" fmla="*/ 27350 w 37102"/>
                <a:gd name="connsiteY12" fmla="*/ 19028 h 53003"/>
                <a:gd name="connsiteX13" fmla="*/ 18975 w 37102"/>
                <a:gd name="connsiteY13" fmla="*/ 1065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02" h="53003">
                  <a:moveTo>
                    <a:pt x="18975" y="57350"/>
                  </a:moveTo>
                  <a:cubicBezTo>
                    <a:pt x="8534" y="57350"/>
                    <a:pt x="0" y="48870"/>
                    <a:pt x="0" y="38375"/>
                  </a:cubicBezTo>
                  <a:lnTo>
                    <a:pt x="0" y="18975"/>
                  </a:lnTo>
                  <a:cubicBezTo>
                    <a:pt x="0" y="8534"/>
                    <a:pt x="8481" y="0"/>
                    <a:pt x="18975" y="0"/>
                  </a:cubicBezTo>
                  <a:cubicBezTo>
                    <a:pt x="29417" y="0"/>
                    <a:pt x="37951" y="8481"/>
                    <a:pt x="37951" y="18975"/>
                  </a:cubicBezTo>
                  <a:lnTo>
                    <a:pt x="37951" y="38375"/>
                  </a:lnTo>
                  <a:cubicBezTo>
                    <a:pt x="37898" y="48870"/>
                    <a:pt x="29417" y="57350"/>
                    <a:pt x="18975" y="57350"/>
                  </a:cubicBezTo>
                  <a:close/>
                  <a:moveTo>
                    <a:pt x="18975" y="10654"/>
                  </a:moveTo>
                  <a:cubicBezTo>
                    <a:pt x="14364" y="10654"/>
                    <a:pt x="10601" y="14417"/>
                    <a:pt x="10601" y="19028"/>
                  </a:cubicBezTo>
                  <a:lnTo>
                    <a:pt x="10601" y="38428"/>
                  </a:lnTo>
                  <a:cubicBezTo>
                    <a:pt x="10601" y="43039"/>
                    <a:pt x="14364" y="46802"/>
                    <a:pt x="18975" y="46802"/>
                  </a:cubicBezTo>
                  <a:cubicBezTo>
                    <a:pt x="23587" y="46802"/>
                    <a:pt x="27350" y="43039"/>
                    <a:pt x="27350" y="38428"/>
                  </a:cubicBezTo>
                  <a:lnTo>
                    <a:pt x="27350" y="19028"/>
                  </a:lnTo>
                  <a:cubicBezTo>
                    <a:pt x="27297" y="14417"/>
                    <a:pt x="23534" y="10654"/>
                    <a:pt x="18975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6" name="Group 765">
            <a:extLst>
              <a:ext uri="{FF2B5EF4-FFF2-40B4-BE49-F238E27FC236}">
                <a16:creationId xmlns:a16="http://schemas.microsoft.com/office/drawing/2014/main" id="{EBFFFFB8-891C-472F-9AC9-2BA440F5E727}"/>
              </a:ext>
            </a:extLst>
          </p:cNvPr>
          <p:cNvGrpSpPr/>
          <p:nvPr/>
        </p:nvGrpSpPr>
        <p:grpSpPr>
          <a:xfrm>
            <a:off x="6384554" y="2540163"/>
            <a:ext cx="474597" cy="461384"/>
            <a:chOff x="6425738" y="2580201"/>
            <a:chExt cx="392229" cy="381309"/>
          </a:xfrm>
          <a:solidFill>
            <a:srgbClr val="FFFFFF"/>
          </a:solidFill>
        </p:grpSpPr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F3D71CF1-BFB7-40C0-B01D-FD710DC02263}"/>
                </a:ext>
              </a:extLst>
            </p:cNvPr>
            <p:cNvSpPr/>
            <p:nvPr/>
          </p:nvSpPr>
          <p:spPr>
            <a:xfrm>
              <a:off x="6425738" y="2716209"/>
              <a:ext cx="392229" cy="201415"/>
            </a:xfrm>
            <a:custGeom>
              <a:avLst/>
              <a:gdLst>
                <a:gd name="connsiteX0" fmla="*/ 329313 w 392228"/>
                <a:gd name="connsiteY0" fmla="*/ 202899 h 201414"/>
                <a:gd name="connsiteX1" fmla="*/ 65937 w 392228"/>
                <a:gd name="connsiteY1" fmla="*/ 202899 h 201414"/>
                <a:gd name="connsiteX2" fmla="*/ 0 w 392228"/>
                <a:gd name="connsiteY2" fmla="*/ 136962 h 201414"/>
                <a:gd name="connsiteX3" fmla="*/ 0 w 392228"/>
                <a:gd name="connsiteY3" fmla="*/ 0 h 201414"/>
                <a:gd name="connsiteX4" fmla="*/ 395250 w 392228"/>
                <a:gd name="connsiteY4" fmla="*/ 0 h 201414"/>
                <a:gd name="connsiteX5" fmla="*/ 395250 w 392228"/>
                <a:gd name="connsiteY5" fmla="*/ 136962 h 201414"/>
                <a:gd name="connsiteX6" fmla="*/ 329313 w 392228"/>
                <a:gd name="connsiteY6" fmla="*/ 202899 h 201414"/>
                <a:gd name="connsiteX7" fmla="*/ 10601 w 392228"/>
                <a:gd name="connsiteY7" fmla="*/ 10601 h 201414"/>
                <a:gd name="connsiteX8" fmla="*/ 10601 w 392228"/>
                <a:gd name="connsiteY8" fmla="*/ 136962 h 201414"/>
                <a:gd name="connsiteX9" fmla="*/ 65937 w 392228"/>
                <a:gd name="connsiteY9" fmla="*/ 192298 h 201414"/>
                <a:gd name="connsiteX10" fmla="*/ 329313 w 392228"/>
                <a:gd name="connsiteY10" fmla="*/ 192298 h 201414"/>
                <a:gd name="connsiteX11" fmla="*/ 384649 w 392228"/>
                <a:gd name="connsiteY11" fmla="*/ 136962 h 201414"/>
                <a:gd name="connsiteX12" fmla="*/ 384649 w 392228"/>
                <a:gd name="connsiteY12" fmla="*/ 10601 h 201414"/>
                <a:gd name="connsiteX13" fmla="*/ 10601 w 392228"/>
                <a:gd name="connsiteY13" fmla="*/ 10601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2228" h="201414">
                  <a:moveTo>
                    <a:pt x="329313" y="202899"/>
                  </a:moveTo>
                  <a:lnTo>
                    <a:pt x="65937" y="202899"/>
                  </a:lnTo>
                  <a:cubicBezTo>
                    <a:pt x="29576" y="202899"/>
                    <a:pt x="0" y="173323"/>
                    <a:pt x="0" y="136962"/>
                  </a:cubicBezTo>
                  <a:lnTo>
                    <a:pt x="0" y="0"/>
                  </a:lnTo>
                  <a:lnTo>
                    <a:pt x="395250" y="0"/>
                  </a:lnTo>
                  <a:lnTo>
                    <a:pt x="395250" y="136962"/>
                  </a:lnTo>
                  <a:cubicBezTo>
                    <a:pt x="395303" y="173323"/>
                    <a:pt x="365673" y="202899"/>
                    <a:pt x="329313" y="202899"/>
                  </a:cubicBezTo>
                  <a:close/>
                  <a:moveTo>
                    <a:pt x="10601" y="10601"/>
                  </a:moveTo>
                  <a:lnTo>
                    <a:pt x="10601" y="136962"/>
                  </a:lnTo>
                  <a:cubicBezTo>
                    <a:pt x="10601" y="167492"/>
                    <a:pt x="35407" y="192298"/>
                    <a:pt x="65937" y="192298"/>
                  </a:cubicBezTo>
                  <a:lnTo>
                    <a:pt x="329313" y="192298"/>
                  </a:lnTo>
                  <a:cubicBezTo>
                    <a:pt x="359843" y="192298"/>
                    <a:pt x="384649" y="167492"/>
                    <a:pt x="384649" y="136962"/>
                  </a:cubicBezTo>
                  <a:lnTo>
                    <a:pt x="384649" y="10601"/>
                  </a:lnTo>
                  <a:lnTo>
                    <a:pt x="10601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1ED8299F-722E-48C9-A821-A53BC9AFF52D}"/>
                </a:ext>
              </a:extLst>
            </p:cNvPr>
            <p:cNvSpPr/>
            <p:nvPr/>
          </p:nvSpPr>
          <p:spPr>
            <a:xfrm>
              <a:off x="6452133" y="2580201"/>
              <a:ext cx="339225" cy="143110"/>
            </a:xfrm>
            <a:custGeom>
              <a:avLst/>
              <a:gdLst>
                <a:gd name="connsiteX0" fmla="*/ 342564 w 339224"/>
                <a:gd name="connsiteY0" fmla="*/ 146609 h 143110"/>
                <a:gd name="connsiteX1" fmla="*/ 0 w 339224"/>
                <a:gd name="connsiteY1" fmla="*/ 146609 h 143110"/>
                <a:gd name="connsiteX2" fmla="*/ 0 w 339224"/>
                <a:gd name="connsiteY2" fmla="*/ 0 h 143110"/>
                <a:gd name="connsiteX3" fmla="*/ 342564 w 339224"/>
                <a:gd name="connsiteY3" fmla="*/ 0 h 143110"/>
                <a:gd name="connsiteX4" fmla="*/ 342564 w 339224"/>
                <a:gd name="connsiteY4" fmla="*/ 146609 h 143110"/>
                <a:gd name="connsiteX5" fmla="*/ 10548 w 339224"/>
                <a:gd name="connsiteY5" fmla="*/ 136008 h 143110"/>
                <a:gd name="connsiteX6" fmla="*/ 331910 w 339224"/>
                <a:gd name="connsiteY6" fmla="*/ 136008 h 143110"/>
                <a:gd name="connsiteX7" fmla="*/ 331910 w 339224"/>
                <a:gd name="connsiteY7" fmla="*/ 10601 h 143110"/>
                <a:gd name="connsiteX8" fmla="*/ 10548 w 339224"/>
                <a:gd name="connsiteY8" fmla="*/ 10601 h 143110"/>
                <a:gd name="connsiteX9" fmla="*/ 10548 w 339224"/>
                <a:gd name="connsiteY9" fmla="*/ 136008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224" h="143110">
                  <a:moveTo>
                    <a:pt x="342564" y="146609"/>
                  </a:moveTo>
                  <a:lnTo>
                    <a:pt x="0" y="146609"/>
                  </a:lnTo>
                  <a:lnTo>
                    <a:pt x="0" y="0"/>
                  </a:lnTo>
                  <a:lnTo>
                    <a:pt x="342564" y="0"/>
                  </a:lnTo>
                  <a:lnTo>
                    <a:pt x="342564" y="146609"/>
                  </a:lnTo>
                  <a:close/>
                  <a:moveTo>
                    <a:pt x="10548" y="136008"/>
                  </a:moveTo>
                  <a:lnTo>
                    <a:pt x="331910" y="136008"/>
                  </a:lnTo>
                  <a:lnTo>
                    <a:pt x="331910" y="10601"/>
                  </a:lnTo>
                  <a:lnTo>
                    <a:pt x="10548" y="10601"/>
                  </a:lnTo>
                  <a:lnTo>
                    <a:pt x="10548" y="13600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EEBA6571-E165-4264-A285-0F367F094B4D}"/>
                </a:ext>
              </a:extLst>
            </p:cNvPr>
            <p:cNvSpPr/>
            <p:nvPr/>
          </p:nvSpPr>
          <p:spPr>
            <a:xfrm>
              <a:off x="6486268" y="2580201"/>
              <a:ext cx="10601" cy="143110"/>
            </a:xfrm>
            <a:custGeom>
              <a:avLst/>
              <a:gdLst>
                <a:gd name="connsiteX0" fmla="*/ 5300 w 10600"/>
                <a:gd name="connsiteY0" fmla="*/ 146609 h 143110"/>
                <a:gd name="connsiteX1" fmla="*/ 0 w 10600"/>
                <a:gd name="connsiteY1" fmla="*/ 141308 h 143110"/>
                <a:gd name="connsiteX2" fmla="*/ 0 w 10600"/>
                <a:gd name="connsiteY2" fmla="*/ 5300 h 143110"/>
                <a:gd name="connsiteX3" fmla="*/ 5300 w 10600"/>
                <a:gd name="connsiteY3" fmla="*/ 0 h 143110"/>
                <a:gd name="connsiteX4" fmla="*/ 10601 w 10600"/>
                <a:gd name="connsiteY4" fmla="*/ 5300 h 143110"/>
                <a:gd name="connsiteX5" fmla="*/ 10601 w 10600"/>
                <a:gd name="connsiteY5" fmla="*/ 141308 h 143110"/>
                <a:gd name="connsiteX6" fmla="*/ 5300 w 10600"/>
                <a:gd name="connsiteY6" fmla="*/ 146609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43110">
                  <a:moveTo>
                    <a:pt x="5300" y="146609"/>
                  </a:moveTo>
                  <a:cubicBezTo>
                    <a:pt x="2385" y="146609"/>
                    <a:pt x="0" y="144223"/>
                    <a:pt x="0" y="14130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41308"/>
                  </a:lnTo>
                  <a:cubicBezTo>
                    <a:pt x="10601" y="144223"/>
                    <a:pt x="8216" y="146609"/>
                    <a:pt x="5300" y="14660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E635506E-CF14-42AA-B60D-E575B9EA03DF}"/>
                </a:ext>
              </a:extLst>
            </p:cNvPr>
            <p:cNvSpPr/>
            <p:nvPr/>
          </p:nvSpPr>
          <p:spPr>
            <a:xfrm>
              <a:off x="6751234" y="2580201"/>
              <a:ext cx="10601" cy="143110"/>
            </a:xfrm>
            <a:custGeom>
              <a:avLst/>
              <a:gdLst>
                <a:gd name="connsiteX0" fmla="*/ 5300 w 10600"/>
                <a:gd name="connsiteY0" fmla="*/ 146609 h 143110"/>
                <a:gd name="connsiteX1" fmla="*/ 0 w 10600"/>
                <a:gd name="connsiteY1" fmla="*/ 141308 h 143110"/>
                <a:gd name="connsiteX2" fmla="*/ 0 w 10600"/>
                <a:gd name="connsiteY2" fmla="*/ 5300 h 143110"/>
                <a:gd name="connsiteX3" fmla="*/ 5300 w 10600"/>
                <a:gd name="connsiteY3" fmla="*/ 0 h 143110"/>
                <a:gd name="connsiteX4" fmla="*/ 10601 w 10600"/>
                <a:gd name="connsiteY4" fmla="*/ 5300 h 143110"/>
                <a:gd name="connsiteX5" fmla="*/ 10601 w 10600"/>
                <a:gd name="connsiteY5" fmla="*/ 141308 h 143110"/>
                <a:gd name="connsiteX6" fmla="*/ 5300 w 10600"/>
                <a:gd name="connsiteY6" fmla="*/ 146609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43110">
                  <a:moveTo>
                    <a:pt x="5300" y="146609"/>
                  </a:moveTo>
                  <a:cubicBezTo>
                    <a:pt x="2385" y="146609"/>
                    <a:pt x="0" y="144223"/>
                    <a:pt x="0" y="14130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41308"/>
                  </a:lnTo>
                  <a:cubicBezTo>
                    <a:pt x="10601" y="144223"/>
                    <a:pt x="8269" y="146609"/>
                    <a:pt x="5300" y="14660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8A8D01C4-269D-487F-9525-914FA46D7AC3}"/>
                </a:ext>
              </a:extLst>
            </p:cNvPr>
            <p:cNvSpPr/>
            <p:nvPr/>
          </p:nvSpPr>
          <p:spPr>
            <a:xfrm>
              <a:off x="6617240" y="2580201"/>
              <a:ext cx="31802" cy="143110"/>
            </a:xfrm>
            <a:custGeom>
              <a:avLst/>
              <a:gdLst>
                <a:gd name="connsiteX0" fmla="*/ 6149 w 31802"/>
                <a:gd name="connsiteY0" fmla="*/ 143852 h 143110"/>
                <a:gd name="connsiteX1" fmla="*/ 848 w 31802"/>
                <a:gd name="connsiteY1" fmla="*/ 138552 h 143110"/>
                <a:gd name="connsiteX2" fmla="*/ 848 w 31802"/>
                <a:gd name="connsiteY2" fmla="*/ 79294 h 143110"/>
                <a:gd name="connsiteX3" fmla="*/ 25124 w 31802"/>
                <a:gd name="connsiteY3" fmla="*/ 79294 h 143110"/>
                <a:gd name="connsiteX4" fmla="*/ 25124 w 31802"/>
                <a:gd name="connsiteY4" fmla="*/ 48605 h 143110"/>
                <a:gd name="connsiteX5" fmla="*/ 0 w 31802"/>
                <a:gd name="connsiteY5" fmla="*/ 48605 h 143110"/>
                <a:gd name="connsiteX6" fmla="*/ 0 w 31802"/>
                <a:gd name="connsiteY6" fmla="*/ 5300 h 143110"/>
                <a:gd name="connsiteX7" fmla="*/ 5300 w 31802"/>
                <a:gd name="connsiteY7" fmla="*/ 0 h 143110"/>
                <a:gd name="connsiteX8" fmla="*/ 10601 w 31802"/>
                <a:gd name="connsiteY8" fmla="*/ 5300 h 143110"/>
                <a:gd name="connsiteX9" fmla="*/ 10601 w 31802"/>
                <a:gd name="connsiteY9" fmla="*/ 38004 h 143110"/>
                <a:gd name="connsiteX10" fmla="*/ 35725 w 31802"/>
                <a:gd name="connsiteY10" fmla="*/ 38004 h 143110"/>
                <a:gd name="connsiteX11" fmla="*/ 35725 w 31802"/>
                <a:gd name="connsiteY11" fmla="*/ 89894 h 143110"/>
                <a:gd name="connsiteX12" fmla="*/ 11449 w 31802"/>
                <a:gd name="connsiteY12" fmla="*/ 89894 h 143110"/>
                <a:gd name="connsiteX13" fmla="*/ 11449 w 31802"/>
                <a:gd name="connsiteY13" fmla="*/ 138552 h 143110"/>
                <a:gd name="connsiteX14" fmla="*/ 6149 w 31802"/>
                <a:gd name="connsiteY14" fmla="*/ 143852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143110">
                  <a:moveTo>
                    <a:pt x="6149" y="143852"/>
                  </a:moveTo>
                  <a:cubicBezTo>
                    <a:pt x="3233" y="143852"/>
                    <a:pt x="848" y="141467"/>
                    <a:pt x="848" y="138552"/>
                  </a:cubicBezTo>
                  <a:lnTo>
                    <a:pt x="848" y="79294"/>
                  </a:lnTo>
                  <a:lnTo>
                    <a:pt x="25124" y="79294"/>
                  </a:lnTo>
                  <a:lnTo>
                    <a:pt x="25124" y="48605"/>
                  </a:lnTo>
                  <a:lnTo>
                    <a:pt x="0" y="48605"/>
                  </a:ln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8004"/>
                  </a:lnTo>
                  <a:lnTo>
                    <a:pt x="35725" y="38004"/>
                  </a:lnTo>
                  <a:lnTo>
                    <a:pt x="35725" y="89894"/>
                  </a:lnTo>
                  <a:lnTo>
                    <a:pt x="11449" y="89894"/>
                  </a:lnTo>
                  <a:lnTo>
                    <a:pt x="11449" y="138552"/>
                  </a:lnTo>
                  <a:cubicBezTo>
                    <a:pt x="11449" y="141467"/>
                    <a:pt x="9064" y="143852"/>
                    <a:pt x="6149" y="14385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1A75CB46-3923-485C-83A2-3BE4E7DDE196}"/>
                </a:ext>
              </a:extLst>
            </p:cNvPr>
            <p:cNvSpPr/>
            <p:nvPr/>
          </p:nvSpPr>
          <p:spPr>
            <a:xfrm>
              <a:off x="6532911" y="2634954"/>
              <a:ext cx="42403" cy="21202"/>
            </a:xfrm>
            <a:custGeom>
              <a:avLst/>
              <a:gdLst>
                <a:gd name="connsiteX0" fmla="*/ 0 w 42403"/>
                <a:gd name="connsiteY0" fmla="*/ 0 h 21201"/>
                <a:gd name="connsiteX1" fmla="*/ 43675 w 42403"/>
                <a:gd name="connsiteY1" fmla="*/ 0 h 21201"/>
                <a:gd name="connsiteX2" fmla="*/ 43675 w 42403"/>
                <a:gd name="connsiteY2" fmla="*/ 21573 h 21201"/>
                <a:gd name="connsiteX3" fmla="*/ 0 w 42403"/>
                <a:gd name="connsiteY3" fmla="*/ 2157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03" h="21201">
                  <a:moveTo>
                    <a:pt x="0" y="0"/>
                  </a:moveTo>
                  <a:lnTo>
                    <a:pt x="43675" y="0"/>
                  </a:lnTo>
                  <a:lnTo>
                    <a:pt x="43675" y="21573"/>
                  </a:lnTo>
                  <a:lnTo>
                    <a:pt x="0" y="2157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DD0810C2-6BAE-47C8-A657-3014A516F2DC}"/>
                </a:ext>
              </a:extLst>
            </p:cNvPr>
            <p:cNvSpPr/>
            <p:nvPr/>
          </p:nvSpPr>
          <p:spPr>
            <a:xfrm>
              <a:off x="6680262" y="2634954"/>
              <a:ext cx="42403" cy="21202"/>
            </a:xfrm>
            <a:custGeom>
              <a:avLst/>
              <a:gdLst>
                <a:gd name="connsiteX0" fmla="*/ 0 w 42403"/>
                <a:gd name="connsiteY0" fmla="*/ 0 h 21201"/>
                <a:gd name="connsiteX1" fmla="*/ 43675 w 42403"/>
                <a:gd name="connsiteY1" fmla="*/ 0 h 21201"/>
                <a:gd name="connsiteX2" fmla="*/ 43675 w 42403"/>
                <a:gd name="connsiteY2" fmla="*/ 21573 h 21201"/>
                <a:gd name="connsiteX3" fmla="*/ 0 w 42403"/>
                <a:gd name="connsiteY3" fmla="*/ 2157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03" h="21201">
                  <a:moveTo>
                    <a:pt x="0" y="0"/>
                  </a:moveTo>
                  <a:lnTo>
                    <a:pt x="43675" y="0"/>
                  </a:lnTo>
                  <a:lnTo>
                    <a:pt x="43675" y="21573"/>
                  </a:lnTo>
                  <a:lnTo>
                    <a:pt x="0" y="2157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41F57AF2-4F2F-4CD0-B87D-985C05CFBE31}"/>
                </a:ext>
              </a:extLst>
            </p:cNvPr>
            <p:cNvSpPr/>
            <p:nvPr/>
          </p:nvSpPr>
          <p:spPr>
            <a:xfrm>
              <a:off x="6561162" y="2908506"/>
              <a:ext cx="121909" cy="53004"/>
            </a:xfrm>
            <a:custGeom>
              <a:avLst/>
              <a:gdLst>
                <a:gd name="connsiteX0" fmla="*/ 124400 w 121908"/>
                <a:gd name="connsiteY0" fmla="*/ 57085 h 53003"/>
                <a:gd name="connsiteX1" fmla="*/ 0 w 121908"/>
                <a:gd name="connsiteY1" fmla="*/ 57085 h 53003"/>
                <a:gd name="connsiteX2" fmla="*/ 0 w 121908"/>
                <a:gd name="connsiteY2" fmla="*/ 0 h 53003"/>
                <a:gd name="connsiteX3" fmla="*/ 124400 w 121908"/>
                <a:gd name="connsiteY3" fmla="*/ 0 h 53003"/>
                <a:gd name="connsiteX4" fmla="*/ 124400 w 121908"/>
                <a:gd name="connsiteY4" fmla="*/ 57085 h 53003"/>
                <a:gd name="connsiteX5" fmla="*/ 10654 w 121908"/>
                <a:gd name="connsiteY5" fmla="*/ 46484 h 53003"/>
                <a:gd name="connsiteX6" fmla="*/ 113852 w 121908"/>
                <a:gd name="connsiteY6" fmla="*/ 46484 h 53003"/>
                <a:gd name="connsiteX7" fmla="*/ 113852 w 121908"/>
                <a:gd name="connsiteY7" fmla="*/ 10601 h 53003"/>
                <a:gd name="connsiteX8" fmla="*/ 10654 w 121908"/>
                <a:gd name="connsiteY8" fmla="*/ 10601 h 53003"/>
                <a:gd name="connsiteX9" fmla="*/ 10654 w 121908"/>
                <a:gd name="connsiteY9" fmla="*/ 4648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908" h="53003">
                  <a:moveTo>
                    <a:pt x="124400" y="57085"/>
                  </a:moveTo>
                  <a:lnTo>
                    <a:pt x="0" y="57085"/>
                  </a:lnTo>
                  <a:lnTo>
                    <a:pt x="0" y="0"/>
                  </a:lnTo>
                  <a:lnTo>
                    <a:pt x="124400" y="0"/>
                  </a:lnTo>
                  <a:lnTo>
                    <a:pt x="124400" y="57085"/>
                  </a:lnTo>
                  <a:close/>
                  <a:moveTo>
                    <a:pt x="10654" y="46484"/>
                  </a:moveTo>
                  <a:lnTo>
                    <a:pt x="113852" y="46484"/>
                  </a:lnTo>
                  <a:lnTo>
                    <a:pt x="113852" y="10601"/>
                  </a:lnTo>
                  <a:lnTo>
                    <a:pt x="10654" y="10601"/>
                  </a:lnTo>
                  <a:lnTo>
                    <a:pt x="10654" y="4648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5" name="Group 764">
            <a:extLst>
              <a:ext uri="{FF2B5EF4-FFF2-40B4-BE49-F238E27FC236}">
                <a16:creationId xmlns:a16="http://schemas.microsoft.com/office/drawing/2014/main" id="{1DAB87C0-B9CC-49B7-911C-B853D7E958B1}"/>
              </a:ext>
            </a:extLst>
          </p:cNvPr>
          <p:cNvGrpSpPr/>
          <p:nvPr/>
        </p:nvGrpSpPr>
        <p:grpSpPr>
          <a:xfrm>
            <a:off x="7556282" y="2540085"/>
            <a:ext cx="250126" cy="462282"/>
            <a:chOff x="7577988" y="2580201"/>
            <a:chExt cx="206715" cy="382051"/>
          </a:xfrm>
          <a:solidFill>
            <a:srgbClr val="FFFFFF"/>
          </a:solidFill>
        </p:grpSpPr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51EBC4B7-9087-4950-A1C0-D24C8BC7C23F}"/>
                </a:ext>
              </a:extLst>
            </p:cNvPr>
            <p:cNvSpPr/>
            <p:nvPr/>
          </p:nvSpPr>
          <p:spPr>
            <a:xfrm>
              <a:off x="7577988" y="2713134"/>
              <a:ext cx="206715" cy="249118"/>
            </a:xfrm>
            <a:custGeom>
              <a:avLst/>
              <a:gdLst>
                <a:gd name="connsiteX0" fmla="*/ 164842 w 206715"/>
                <a:gd name="connsiteY0" fmla="*/ 252404 h 249118"/>
                <a:gd name="connsiteX1" fmla="*/ 46114 w 206715"/>
                <a:gd name="connsiteY1" fmla="*/ 252404 h 249118"/>
                <a:gd name="connsiteX2" fmla="*/ 16060 w 206715"/>
                <a:gd name="connsiteY2" fmla="*/ 241326 h 249118"/>
                <a:gd name="connsiteX3" fmla="*/ 583 w 206715"/>
                <a:gd name="connsiteY3" fmla="*/ 213712 h 249118"/>
                <a:gd name="connsiteX4" fmla="*/ 4983 w 206715"/>
                <a:gd name="connsiteY4" fmla="*/ 207616 h 249118"/>
                <a:gd name="connsiteX5" fmla="*/ 11078 w 206715"/>
                <a:gd name="connsiteY5" fmla="*/ 212015 h 249118"/>
                <a:gd name="connsiteX6" fmla="*/ 46114 w 206715"/>
                <a:gd name="connsiteY6" fmla="*/ 241804 h 249118"/>
                <a:gd name="connsiteX7" fmla="*/ 164842 w 206715"/>
                <a:gd name="connsiteY7" fmla="*/ 241804 h 249118"/>
                <a:gd name="connsiteX8" fmla="*/ 177616 w 206715"/>
                <a:gd name="connsiteY8" fmla="*/ 239471 h 249118"/>
                <a:gd name="connsiteX9" fmla="*/ 184454 w 206715"/>
                <a:gd name="connsiteY9" fmla="*/ 242493 h 249118"/>
                <a:gd name="connsiteX10" fmla="*/ 181432 w 206715"/>
                <a:gd name="connsiteY10" fmla="*/ 249330 h 249118"/>
                <a:gd name="connsiteX11" fmla="*/ 164842 w 206715"/>
                <a:gd name="connsiteY11" fmla="*/ 252404 h 249118"/>
                <a:gd name="connsiteX12" fmla="*/ 194100 w 206715"/>
                <a:gd name="connsiteY12" fmla="*/ 240054 h 249118"/>
                <a:gd name="connsiteX13" fmla="*/ 190390 w 206715"/>
                <a:gd name="connsiteY13" fmla="*/ 238570 h 249118"/>
                <a:gd name="connsiteX14" fmla="*/ 188800 w 206715"/>
                <a:gd name="connsiteY14" fmla="*/ 234860 h 249118"/>
                <a:gd name="connsiteX15" fmla="*/ 190284 w 206715"/>
                <a:gd name="connsiteY15" fmla="*/ 231097 h 249118"/>
                <a:gd name="connsiteX16" fmla="*/ 200355 w 206715"/>
                <a:gd name="connsiteY16" fmla="*/ 206291 h 249118"/>
                <a:gd name="connsiteX17" fmla="*/ 200355 w 206715"/>
                <a:gd name="connsiteY17" fmla="*/ 61272 h 249118"/>
                <a:gd name="connsiteX18" fmla="*/ 205655 w 206715"/>
                <a:gd name="connsiteY18" fmla="*/ 56237 h 249118"/>
                <a:gd name="connsiteX19" fmla="*/ 210956 w 206715"/>
                <a:gd name="connsiteY19" fmla="*/ 61537 h 249118"/>
                <a:gd name="connsiteX20" fmla="*/ 210956 w 206715"/>
                <a:gd name="connsiteY20" fmla="*/ 206291 h 249118"/>
                <a:gd name="connsiteX21" fmla="*/ 197916 w 206715"/>
                <a:gd name="connsiteY21" fmla="*/ 238464 h 249118"/>
                <a:gd name="connsiteX22" fmla="*/ 194100 w 206715"/>
                <a:gd name="connsiteY22" fmla="*/ 240054 h 249118"/>
                <a:gd name="connsiteX23" fmla="*/ 5300 w 206715"/>
                <a:gd name="connsiteY23" fmla="*/ 200567 h 249118"/>
                <a:gd name="connsiteX24" fmla="*/ 0 w 206715"/>
                <a:gd name="connsiteY24" fmla="*/ 195266 h 249118"/>
                <a:gd name="connsiteX25" fmla="*/ 0 w 206715"/>
                <a:gd name="connsiteY25" fmla="*/ 0 h 249118"/>
                <a:gd name="connsiteX26" fmla="*/ 210956 w 206715"/>
                <a:gd name="connsiteY26" fmla="*/ 265 h 249118"/>
                <a:gd name="connsiteX27" fmla="*/ 210956 w 206715"/>
                <a:gd name="connsiteY27" fmla="*/ 26290 h 249118"/>
                <a:gd name="connsiteX28" fmla="*/ 205655 w 206715"/>
                <a:gd name="connsiteY28" fmla="*/ 31590 h 249118"/>
                <a:gd name="connsiteX29" fmla="*/ 200355 w 206715"/>
                <a:gd name="connsiteY29" fmla="*/ 26290 h 249118"/>
                <a:gd name="connsiteX30" fmla="*/ 200355 w 206715"/>
                <a:gd name="connsiteY30" fmla="*/ 10548 h 249118"/>
                <a:gd name="connsiteX31" fmla="*/ 10601 w 206715"/>
                <a:gd name="connsiteY31" fmla="*/ 10548 h 249118"/>
                <a:gd name="connsiteX32" fmla="*/ 10601 w 206715"/>
                <a:gd name="connsiteY32" fmla="*/ 195266 h 249118"/>
                <a:gd name="connsiteX33" fmla="*/ 5300 w 206715"/>
                <a:gd name="connsiteY33" fmla="*/ 200567 h 249118"/>
                <a:gd name="connsiteX34" fmla="*/ 205655 w 206715"/>
                <a:gd name="connsiteY34" fmla="*/ 49188 h 249118"/>
                <a:gd name="connsiteX35" fmla="*/ 200355 w 206715"/>
                <a:gd name="connsiteY35" fmla="*/ 43887 h 249118"/>
                <a:gd name="connsiteX36" fmla="*/ 205655 w 206715"/>
                <a:gd name="connsiteY36" fmla="*/ 38587 h 249118"/>
                <a:gd name="connsiteX37" fmla="*/ 210956 w 206715"/>
                <a:gd name="connsiteY37" fmla="*/ 43887 h 249118"/>
                <a:gd name="connsiteX38" fmla="*/ 205655 w 206715"/>
                <a:gd name="connsiteY38" fmla="*/ 49188 h 24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06715" h="249118">
                  <a:moveTo>
                    <a:pt x="164842" y="252404"/>
                  </a:moveTo>
                  <a:lnTo>
                    <a:pt x="46114" y="252404"/>
                  </a:lnTo>
                  <a:cubicBezTo>
                    <a:pt x="35089" y="252404"/>
                    <a:pt x="24435" y="248482"/>
                    <a:pt x="16060" y="241326"/>
                  </a:cubicBezTo>
                  <a:cubicBezTo>
                    <a:pt x="7791" y="234224"/>
                    <a:pt x="2333" y="224418"/>
                    <a:pt x="583" y="213712"/>
                  </a:cubicBezTo>
                  <a:cubicBezTo>
                    <a:pt x="159" y="210849"/>
                    <a:pt x="2120" y="208093"/>
                    <a:pt x="4983" y="207616"/>
                  </a:cubicBezTo>
                  <a:cubicBezTo>
                    <a:pt x="7844" y="207139"/>
                    <a:pt x="10601" y="209153"/>
                    <a:pt x="11078" y="212015"/>
                  </a:cubicBezTo>
                  <a:cubicBezTo>
                    <a:pt x="13834" y="229295"/>
                    <a:pt x="28569" y="241804"/>
                    <a:pt x="46114" y="241804"/>
                  </a:cubicBezTo>
                  <a:lnTo>
                    <a:pt x="164842" y="241804"/>
                  </a:lnTo>
                  <a:cubicBezTo>
                    <a:pt x="169242" y="241804"/>
                    <a:pt x="173535" y="241008"/>
                    <a:pt x="177616" y="239471"/>
                  </a:cubicBezTo>
                  <a:cubicBezTo>
                    <a:pt x="180266" y="238411"/>
                    <a:pt x="183446" y="239842"/>
                    <a:pt x="184454" y="242493"/>
                  </a:cubicBezTo>
                  <a:cubicBezTo>
                    <a:pt x="185514" y="245249"/>
                    <a:pt x="184135" y="248323"/>
                    <a:pt x="181432" y="249330"/>
                  </a:cubicBezTo>
                  <a:cubicBezTo>
                    <a:pt x="176132" y="251397"/>
                    <a:pt x="170567" y="252404"/>
                    <a:pt x="164842" y="252404"/>
                  </a:cubicBezTo>
                  <a:close/>
                  <a:moveTo>
                    <a:pt x="194100" y="240054"/>
                  </a:moveTo>
                  <a:cubicBezTo>
                    <a:pt x="192722" y="240054"/>
                    <a:pt x="191397" y="239524"/>
                    <a:pt x="190390" y="238570"/>
                  </a:cubicBezTo>
                  <a:cubicBezTo>
                    <a:pt x="189383" y="237563"/>
                    <a:pt x="188800" y="236238"/>
                    <a:pt x="188800" y="234860"/>
                  </a:cubicBezTo>
                  <a:cubicBezTo>
                    <a:pt x="188800" y="233429"/>
                    <a:pt x="189330" y="232104"/>
                    <a:pt x="190284" y="231097"/>
                  </a:cubicBezTo>
                  <a:cubicBezTo>
                    <a:pt x="196803" y="224365"/>
                    <a:pt x="200355" y="215620"/>
                    <a:pt x="200355" y="206291"/>
                  </a:cubicBezTo>
                  <a:lnTo>
                    <a:pt x="200355" y="61272"/>
                  </a:lnTo>
                  <a:cubicBezTo>
                    <a:pt x="200514" y="58463"/>
                    <a:pt x="202846" y="56237"/>
                    <a:pt x="205655" y="56237"/>
                  </a:cubicBezTo>
                  <a:cubicBezTo>
                    <a:pt x="208570" y="56237"/>
                    <a:pt x="210956" y="58622"/>
                    <a:pt x="210956" y="61537"/>
                  </a:cubicBezTo>
                  <a:lnTo>
                    <a:pt x="210956" y="206291"/>
                  </a:lnTo>
                  <a:cubicBezTo>
                    <a:pt x="210956" y="218429"/>
                    <a:pt x="206291" y="229825"/>
                    <a:pt x="197916" y="238464"/>
                  </a:cubicBezTo>
                  <a:cubicBezTo>
                    <a:pt x="196909" y="239471"/>
                    <a:pt x="195531" y="240054"/>
                    <a:pt x="194100" y="240054"/>
                  </a:cubicBezTo>
                  <a:close/>
                  <a:moveTo>
                    <a:pt x="5300" y="200567"/>
                  </a:moveTo>
                  <a:cubicBezTo>
                    <a:pt x="2386" y="200567"/>
                    <a:pt x="0" y="198181"/>
                    <a:pt x="0" y="195266"/>
                  </a:cubicBezTo>
                  <a:lnTo>
                    <a:pt x="0" y="0"/>
                  </a:lnTo>
                  <a:lnTo>
                    <a:pt x="210956" y="265"/>
                  </a:lnTo>
                  <a:lnTo>
                    <a:pt x="210956" y="26290"/>
                  </a:lnTo>
                  <a:cubicBezTo>
                    <a:pt x="210956" y="29205"/>
                    <a:pt x="208570" y="31590"/>
                    <a:pt x="205655" y="31590"/>
                  </a:cubicBezTo>
                  <a:cubicBezTo>
                    <a:pt x="202740" y="31590"/>
                    <a:pt x="200355" y="29205"/>
                    <a:pt x="200355" y="26290"/>
                  </a:cubicBezTo>
                  <a:lnTo>
                    <a:pt x="200355" y="10548"/>
                  </a:lnTo>
                  <a:lnTo>
                    <a:pt x="10601" y="10548"/>
                  </a:lnTo>
                  <a:lnTo>
                    <a:pt x="10601" y="195266"/>
                  </a:lnTo>
                  <a:cubicBezTo>
                    <a:pt x="10601" y="198181"/>
                    <a:pt x="8216" y="200567"/>
                    <a:pt x="5300" y="200567"/>
                  </a:cubicBezTo>
                  <a:close/>
                  <a:moveTo>
                    <a:pt x="205655" y="49188"/>
                  </a:moveTo>
                  <a:cubicBezTo>
                    <a:pt x="202740" y="49188"/>
                    <a:pt x="200355" y="46802"/>
                    <a:pt x="200355" y="43887"/>
                  </a:cubicBezTo>
                  <a:cubicBezTo>
                    <a:pt x="200355" y="40972"/>
                    <a:pt x="202740" y="38587"/>
                    <a:pt x="205655" y="38587"/>
                  </a:cubicBezTo>
                  <a:cubicBezTo>
                    <a:pt x="208570" y="38587"/>
                    <a:pt x="210956" y="40972"/>
                    <a:pt x="210956" y="43887"/>
                  </a:cubicBezTo>
                  <a:cubicBezTo>
                    <a:pt x="210956" y="46802"/>
                    <a:pt x="208570" y="49188"/>
                    <a:pt x="205655" y="4918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F522DA4F-DD63-4AD9-A11D-4103FC0F132B}"/>
                </a:ext>
              </a:extLst>
            </p:cNvPr>
            <p:cNvSpPr/>
            <p:nvPr/>
          </p:nvSpPr>
          <p:spPr>
            <a:xfrm>
              <a:off x="7611592" y="2580201"/>
              <a:ext cx="143110" cy="143110"/>
            </a:xfrm>
            <a:custGeom>
              <a:avLst/>
              <a:gdLst>
                <a:gd name="connsiteX0" fmla="*/ 143535 w 143110"/>
                <a:gd name="connsiteY0" fmla="*/ 143534 h 143110"/>
                <a:gd name="connsiteX1" fmla="*/ 0 w 143110"/>
                <a:gd name="connsiteY1" fmla="*/ 143269 h 143110"/>
                <a:gd name="connsiteX2" fmla="*/ 0 w 143110"/>
                <a:gd name="connsiteY2" fmla="*/ 94877 h 143110"/>
                <a:gd name="connsiteX3" fmla="*/ 5300 w 143110"/>
                <a:gd name="connsiteY3" fmla="*/ 89576 h 143110"/>
                <a:gd name="connsiteX4" fmla="*/ 10601 w 143110"/>
                <a:gd name="connsiteY4" fmla="*/ 94877 h 143110"/>
                <a:gd name="connsiteX5" fmla="*/ 10601 w 143110"/>
                <a:gd name="connsiteY5" fmla="*/ 132934 h 143110"/>
                <a:gd name="connsiteX6" fmla="*/ 132934 w 143110"/>
                <a:gd name="connsiteY6" fmla="*/ 132934 h 143110"/>
                <a:gd name="connsiteX7" fmla="*/ 132934 w 143110"/>
                <a:gd name="connsiteY7" fmla="*/ 10548 h 143110"/>
                <a:gd name="connsiteX8" fmla="*/ 10601 w 143110"/>
                <a:gd name="connsiteY8" fmla="*/ 10548 h 143110"/>
                <a:gd name="connsiteX9" fmla="*/ 10601 w 143110"/>
                <a:gd name="connsiteY9" fmla="*/ 77227 h 143110"/>
                <a:gd name="connsiteX10" fmla="*/ 5300 w 143110"/>
                <a:gd name="connsiteY10" fmla="*/ 82527 h 143110"/>
                <a:gd name="connsiteX11" fmla="*/ 0 w 143110"/>
                <a:gd name="connsiteY11" fmla="*/ 77227 h 143110"/>
                <a:gd name="connsiteX12" fmla="*/ 265 w 143110"/>
                <a:gd name="connsiteY12" fmla="*/ 0 h 143110"/>
                <a:gd name="connsiteX13" fmla="*/ 143535 w 143110"/>
                <a:gd name="connsiteY13" fmla="*/ 0 h 143110"/>
                <a:gd name="connsiteX14" fmla="*/ 143535 w 143110"/>
                <a:gd name="connsiteY14" fmla="*/ 143534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3110" h="143110">
                  <a:moveTo>
                    <a:pt x="143535" y="143534"/>
                  </a:moveTo>
                  <a:lnTo>
                    <a:pt x="0" y="143269"/>
                  </a:lnTo>
                  <a:lnTo>
                    <a:pt x="0" y="94877"/>
                  </a:lnTo>
                  <a:cubicBezTo>
                    <a:pt x="0" y="91962"/>
                    <a:pt x="2386" y="89576"/>
                    <a:pt x="5300" y="89576"/>
                  </a:cubicBezTo>
                  <a:cubicBezTo>
                    <a:pt x="8216" y="89576"/>
                    <a:pt x="10601" y="91962"/>
                    <a:pt x="10601" y="94877"/>
                  </a:cubicBezTo>
                  <a:lnTo>
                    <a:pt x="10601" y="132934"/>
                  </a:lnTo>
                  <a:lnTo>
                    <a:pt x="132934" y="132934"/>
                  </a:lnTo>
                  <a:lnTo>
                    <a:pt x="132934" y="10548"/>
                  </a:lnTo>
                  <a:lnTo>
                    <a:pt x="10601" y="10548"/>
                  </a:lnTo>
                  <a:lnTo>
                    <a:pt x="10601" y="77227"/>
                  </a:lnTo>
                  <a:cubicBezTo>
                    <a:pt x="10601" y="80142"/>
                    <a:pt x="8216" y="82527"/>
                    <a:pt x="5300" y="82527"/>
                  </a:cubicBezTo>
                  <a:cubicBezTo>
                    <a:pt x="2386" y="82527"/>
                    <a:pt x="0" y="80142"/>
                    <a:pt x="0" y="77227"/>
                  </a:cubicBezTo>
                  <a:lnTo>
                    <a:pt x="265" y="0"/>
                  </a:lnTo>
                  <a:lnTo>
                    <a:pt x="143535" y="0"/>
                  </a:lnTo>
                  <a:lnTo>
                    <a:pt x="143535" y="14353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51E6F99-9DF1-4803-9B8C-672A7BDCC396}"/>
                </a:ext>
              </a:extLst>
            </p:cNvPr>
            <p:cNvSpPr/>
            <p:nvPr/>
          </p:nvSpPr>
          <p:spPr>
            <a:xfrm>
              <a:off x="7636611" y="2657957"/>
              <a:ext cx="31802" cy="21202"/>
            </a:xfrm>
            <a:custGeom>
              <a:avLst/>
              <a:gdLst>
                <a:gd name="connsiteX0" fmla="*/ 35512 w 31802"/>
                <a:gd name="connsiteY0" fmla="*/ 22951 h 21201"/>
                <a:gd name="connsiteX1" fmla="*/ 0 w 31802"/>
                <a:gd name="connsiteY1" fmla="*/ 22686 h 21201"/>
                <a:gd name="connsiteX2" fmla="*/ 265 w 31802"/>
                <a:gd name="connsiteY2" fmla="*/ 0 h 21201"/>
                <a:gd name="connsiteX3" fmla="*/ 35512 w 31802"/>
                <a:gd name="connsiteY3" fmla="*/ 265 h 21201"/>
                <a:gd name="connsiteX4" fmla="*/ 35512 w 31802"/>
                <a:gd name="connsiteY4" fmla="*/ 22951 h 21201"/>
                <a:gd name="connsiteX5" fmla="*/ 10601 w 31802"/>
                <a:gd name="connsiteY5" fmla="*/ 12350 h 21201"/>
                <a:gd name="connsiteX6" fmla="*/ 24912 w 31802"/>
                <a:gd name="connsiteY6" fmla="*/ 12350 h 21201"/>
                <a:gd name="connsiteX7" fmla="*/ 24912 w 31802"/>
                <a:gd name="connsiteY7" fmla="*/ 10601 h 21201"/>
                <a:gd name="connsiteX8" fmla="*/ 10601 w 31802"/>
                <a:gd name="connsiteY8" fmla="*/ 10601 h 21201"/>
                <a:gd name="connsiteX9" fmla="*/ 10601 w 31802"/>
                <a:gd name="connsiteY9" fmla="*/ 12350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21201">
                  <a:moveTo>
                    <a:pt x="35512" y="22951"/>
                  </a:moveTo>
                  <a:lnTo>
                    <a:pt x="0" y="22686"/>
                  </a:lnTo>
                  <a:lnTo>
                    <a:pt x="265" y="0"/>
                  </a:lnTo>
                  <a:lnTo>
                    <a:pt x="35512" y="265"/>
                  </a:lnTo>
                  <a:lnTo>
                    <a:pt x="35512" y="22951"/>
                  </a:lnTo>
                  <a:close/>
                  <a:moveTo>
                    <a:pt x="10601" y="12350"/>
                  </a:moveTo>
                  <a:lnTo>
                    <a:pt x="24912" y="12350"/>
                  </a:lnTo>
                  <a:lnTo>
                    <a:pt x="24912" y="10601"/>
                  </a:lnTo>
                  <a:lnTo>
                    <a:pt x="10601" y="10601"/>
                  </a:lnTo>
                  <a:lnTo>
                    <a:pt x="10601" y="12350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E903FF58-0881-4BE9-AAAB-5CFBF22737CF}"/>
                </a:ext>
              </a:extLst>
            </p:cNvPr>
            <p:cNvSpPr/>
            <p:nvPr/>
          </p:nvSpPr>
          <p:spPr>
            <a:xfrm>
              <a:off x="7694597" y="2657957"/>
              <a:ext cx="31802" cy="21202"/>
            </a:xfrm>
            <a:custGeom>
              <a:avLst/>
              <a:gdLst>
                <a:gd name="connsiteX0" fmla="*/ 35513 w 31802"/>
                <a:gd name="connsiteY0" fmla="*/ 22951 h 21201"/>
                <a:gd name="connsiteX1" fmla="*/ 0 w 31802"/>
                <a:gd name="connsiteY1" fmla="*/ 22686 h 21201"/>
                <a:gd name="connsiteX2" fmla="*/ 265 w 31802"/>
                <a:gd name="connsiteY2" fmla="*/ 0 h 21201"/>
                <a:gd name="connsiteX3" fmla="*/ 35513 w 31802"/>
                <a:gd name="connsiteY3" fmla="*/ 265 h 21201"/>
                <a:gd name="connsiteX4" fmla="*/ 35513 w 31802"/>
                <a:gd name="connsiteY4" fmla="*/ 22951 h 21201"/>
                <a:gd name="connsiteX5" fmla="*/ 10601 w 31802"/>
                <a:gd name="connsiteY5" fmla="*/ 12297 h 21201"/>
                <a:gd name="connsiteX6" fmla="*/ 24912 w 31802"/>
                <a:gd name="connsiteY6" fmla="*/ 12297 h 21201"/>
                <a:gd name="connsiteX7" fmla="*/ 24912 w 31802"/>
                <a:gd name="connsiteY7" fmla="*/ 10601 h 21201"/>
                <a:gd name="connsiteX8" fmla="*/ 10601 w 31802"/>
                <a:gd name="connsiteY8" fmla="*/ 10601 h 21201"/>
                <a:gd name="connsiteX9" fmla="*/ 10601 w 31802"/>
                <a:gd name="connsiteY9" fmla="*/ 1229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21201">
                  <a:moveTo>
                    <a:pt x="35513" y="22951"/>
                  </a:moveTo>
                  <a:lnTo>
                    <a:pt x="0" y="22686"/>
                  </a:lnTo>
                  <a:lnTo>
                    <a:pt x="265" y="0"/>
                  </a:lnTo>
                  <a:lnTo>
                    <a:pt x="35513" y="265"/>
                  </a:lnTo>
                  <a:lnTo>
                    <a:pt x="35513" y="22951"/>
                  </a:lnTo>
                  <a:close/>
                  <a:moveTo>
                    <a:pt x="10601" y="12297"/>
                  </a:moveTo>
                  <a:lnTo>
                    <a:pt x="24912" y="12297"/>
                  </a:lnTo>
                  <a:lnTo>
                    <a:pt x="24912" y="10601"/>
                  </a:lnTo>
                  <a:lnTo>
                    <a:pt x="10601" y="10601"/>
                  </a:lnTo>
                  <a:lnTo>
                    <a:pt x="10601" y="12297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4" name="Group 763">
            <a:extLst>
              <a:ext uri="{FF2B5EF4-FFF2-40B4-BE49-F238E27FC236}">
                <a16:creationId xmlns:a16="http://schemas.microsoft.com/office/drawing/2014/main" id="{B505AB4B-7CB3-4B97-AFA8-ED6BC640F205}"/>
              </a:ext>
            </a:extLst>
          </p:cNvPr>
          <p:cNvGrpSpPr/>
          <p:nvPr/>
        </p:nvGrpSpPr>
        <p:grpSpPr>
          <a:xfrm>
            <a:off x="8653702" y="2539935"/>
            <a:ext cx="179577" cy="464014"/>
            <a:chOff x="8669285" y="2580201"/>
            <a:chExt cx="148411" cy="383483"/>
          </a:xfrm>
          <a:solidFill>
            <a:srgbClr val="FFFFFF"/>
          </a:solidFill>
        </p:grpSpPr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BED226-8F6A-4C1F-A69B-30AE69407770}"/>
                </a:ext>
              </a:extLst>
            </p:cNvPr>
            <p:cNvSpPr/>
            <p:nvPr/>
          </p:nvSpPr>
          <p:spPr>
            <a:xfrm>
              <a:off x="8669285" y="2671738"/>
              <a:ext cx="148411" cy="217316"/>
            </a:xfrm>
            <a:custGeom>
              <a:avLst/>
              <a:gdLst>
                <a:gd name="connsiteX0" fmla="*/ 102404 w 148410"/>
                <a:gd name="connsiteY0" fmla="*/ 217740 h 217315"/>
                <a:gd name="connsiteX1" fmla="*/ 46113 w 148410"/>
                <a:gd name="connsiteY1" fmla="*/ 217740 h 217315"/>
                <a:gd name="connsiteX2" fmla="*/ 0 w 148410"/>
                <a:gd name="connsiteY2" fmla="*/ 171626 h 217315"/>
                <a:gd name="connsiteX3" fmla="*/ 0 w 148410"/>
                <a:gd name="connsiteY3" fmla="*/ 0 h 217315"/>
                <a:gd name="connsiteX4" fmla="*/ 148517 w 148410"/>
                <a:gd name="connsiteY4" fmla="*/ 0 h 217315"/>
                <a:gd name="connsiteX5" fmla="*/ 148517 w 148410"/>
                <a:gd name="connsiteY5" fmla="*/ 171626 h 217315"/>
                <a:gd name="connsiteX6" fmla="*/ 102404 w 148410"/>
                <a:gd name="connsiteY6" fmla="*/ 217740 h 217315"/>
                <a:gd name="connsiteX7" fmla="*/ 10601 w 148410"/>
                <a:gd name="connsiteY7" fmla="*/ 10548 h 217315"/>
                <a:gd name="connsiteX8" fmla="*/ 10601 w 148410"/>
                <a:gd name="connsiteY8" fmla="*/ 171573 h 217315"/>
                <a:gd name="connsiteX9" fmla="*/ 46113 w 148410"/>
                <a:gd name="connsiteY9" fmla="*/ 207086 h 217315"/>
                <a:gd name="connsiteX10" fmla="*/ 102404 w 148410"/>
                <a:gd name="connsiteY10" fmla="*/ 207086 h 217315"/>
                <a:gd name="connsiteX11" fmla="*/ 137916 w 148410"/>
                <a:gd name="connsiteY11" fmla="*/ 171573 h 217315"/>
                <a:gd name="connsiteX12" fmla="*/ 137916 w 148410"/>
                <a:gd name="connsiteY12" fmla="*/ 10548 h 217315"/>
                <a:gd name="connsiteX13" fmla="*/ 10601 w 148410"/>
                <a:gd name="connsiteY13" fmla="*/ 10548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8410" h="217315">
                  <a:moveTo>
                    <a:pt x="102404" y="217740"/>
                  </a:moveTo>
                  <a:lnTo>
                    <a:pt x="46113" y="217740"/>
                  </a:lnTo>
                  <a:cubicBezTo>
                    <a:pt x="20672" y="217740"/>
                    <a:pt x="0" y="197068"/>
                    <a:pt x="0" y="171626"/>
                  </a:cubicBezTo>
                  <a:lnTo>
                    <a:pt x="0" y="0"/>
                  </a:lnTo>
                  <a:lnTo>
                    <a:pt x="148517" y="0"/>
                  </a:lnTo>
                  <a:lnTo>
                    <a:pt x="148517" y="171626"/>
                  </a:lnTo>
                  <a:cubicBezTo>
                    <a:pt x="148517" y="197068"/>
                    <a:pt x="127845" y="217740"/>
                    <a:pt x="102404" y="217740"/>
                  </a:cubicBezTo>
                  <a:close/>
                  <a:moveTo>
                    <a:pt x="10601" y="10548"/>
                  </a:moveTo>
                  <a:lnTo>
                    <a:pt x="10601" y="171573"/>
                  </a:lnTo>
                  <a:cubicBezTo>
                    <a:pt x="10601" y="191185"/>
                    <a:pt x="26555" y="207086"/>
                    <a:pt x="46113" y="207086"/>
                  </a:cubicBezTo>
                  <a:lnTo>
                    <a:pt x="102404" y="207086"/>
                  </a:lnTo>
                  <a:cubicBezTo>
                    <a:pt x="122015" y="207086"/>
                    <a:pt x="137916" y="191132"/>
                    <a:pt x="137916" y="171573"/>
                  </a:cubicBezTo>
                  <a:lnTo>
                    <a:pt x="137916" y="10548"/>
                  </a:lnTo>
                  <a:lnTo>
                    <a:pt x="10601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CC7209C8-A85E-4C88-8EA9-29632E188FC8}"/>
                </a:ext>
              </a:extLst>
            </p:cNvPr>
            <p:cNvSpPr/>
            <p:nvPr/>
          </p:nvSpPr>
          <p:spPr>
            <a:xfrm>
              <a:off x="8692447" y="2580201"/>
              <a:ext cx="100707" cy="100707"/>
            </a:xfrm>
            <a:custGeom>
              <a:avLst/>
              <a:gdLst>
                <a:gd name="connsiteX0" fmla="*/ 102085 w 100707"/>
                <a:gd name="connsiteY0" fmla="*/ 102085 h 100707"/>
                <a:gd name="connsiteX1" fmla="*/ 0 w 100707"/>
                <a:gd name="connsiteY1" fmla="*/ 102085 h 100707"/>
                <a:gd name="connsiteX2" fmla="*/ 0 w 100707"/>
                <a:gd name="connsiteY2" fmla="*/ 0 h 100707"/>
                <a:gd name="connsiteX3" fmla="*/ 102085 w 100707"/>
                <a:gd name="connsiteY3" fmla="*/ 0 h 100707"/>
                <a:gd name="connsiteX4" fmla="*/ 102085 w 100707"/>
                <a:gd name="connsiteY4" fmla="*/ 102085 h 100707"/>
                <a:gd name="connsiteX5" fmla="*/ 10601 w 100707"/>
                <a:gd name="connsiteY5" fmla="*/ 91485 h 100707"/>
                <a:gd name="connsiteX6" fmla="*/ 91485 w 100707"/>
                <a:gd name="connsiteY6" fmla="*/ 91485 h 100707"/>
                <a:gd name="connsiteX7" fmla="*/ 91485 w 100707"/>
                <a:gd name="connsiteY7" fmla="*/ 10601 h 100707"/>
                <a:gd name="connsiteX8" fmla="*/ 10601 w 100707"/>
                <a:gd name="connsiteY8" fmla="*/ 10601 h 100707"/>
                <a:gd name="connsiteX9" fmla="*/ 10601 w 100707"/>
                <a:gd name="connsiteY9" fmla="*/ 91485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707" h="100707">
                  <a:moveTo>
                    <a:pt x="102085" y="102085"/>
                  </a:moveTo>
                  <a:lnTo>
                    <a:pt x="0" y="102085"/>
                  </a:lnTo>
                  <a:lnTo>
                    <a:pt x="0" y="0"/>
                  </a:lnTo>
                  <a:lnTo>
                    <a:pt x="102085" y="0"/>
                  </a:lnTo>
                  <a:lnTo>
                    <a:pt x="102085" y="102085"/>
                  </a:lnTo>
                  <a:close/>
                  <a:moveTo>
                    <a:pt x="10601" y="91485"/>
                  </a:moveTo>
                  <a:lnTo>
                    <a:pt x="91485" y="91485"/>
                  </a:lnTo>
                  <a:lnTo>
                    <a:pt x="91485" y="10601"/>
                  </a:lnTo>
                  <a:lnTo>
                    <a:pt x="10601" y="10601"/>
                  </a:lnTo>
                  <a:lnTo>
                    <a:pt x="10601" y="9148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843091DA-D939-4B7D-B2D3-43F2E123EA99}"/>
                </a:ext>
              </a:extLst>
            </p:cNvPr>
            <p:cNvSpPr/>
            <p:nvPr/>
          </p:nvSpPr>
          <p:spPr>
            <a:xfrm>
              <a:off x="8709674" y="2633734"/>
              <a:ext cx="26502" cy="15901"/>
            </a:xfrm>
            <a:custGeom>
              <a:avLst/>
              <a:gdLst>
                <a:gd name="connsiteX0" fmla="*/ 0 w 26501"/>
                <a:gd name="connsiteY0" fmla="*/ 0 h 15901"/>
                <a:gd name="connsiteX1" fmla="*/ 27721 w 26501"/>
                <a:gd name="connsiteY1" fmla="*/ 0 h 15901"/>
                <a:gd name="connsiteX2" fmla="*/ 27721 w 26501"/>
                <a:gd name="connsiteY2" fmla="*/ 19081 h 15901"/>
                <a:gd name="connsiteX3" fmla="*/ 0 w 26501"/>
                <a:gd name="connsiteY3" fmla="*/ 1908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01" h="15901">
                  <a:moveTo>
                    <a:pt x="0" y="0"/>
                  </a:moveTo>
                  <a:lnTo>
                    <a:pt x="27721" y="0"/>
                  </a:lnTo>
                  <a:lnTo>
                    <a:pt x="27721" y="19081"/>
                  </a:lnTo>
                  <a:lnTo>
                    <a:pt x="0" y="1908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F1D3284-00CA-4344-86C2-8E4ED3A4B31C}"/>
                </a:ext>
              </a:extLst>
            </p:cNvPr>
            <p:cNvSpPr/>
            <p:nvPr/>
          </p:nvSpPr>
          <p:spPr>
            <a:xfrm>
              <a:off x="8749586" y="2633734"/>
              <a:ext cx="26502" cy="15901"/>
            </a:xfrm>
            <a:custGeom>
              <a:avLst/>
              <a:gdLst>
                <a:gd name="connsiteX0" fmla="*/ 0 w 26501"/>
                <a:gd name="connsiteY0" fmla="*/ 0 h 15901"/>
                <a:gd name="connsiteX1" fmla="*/ 27721 w 26501"/>
                <a:gd name="connsiteY1" fmla="*/ 0 h 15901"/>
                <a:gd name="connsiteX2" fmla="*/ 27721 w 26501"/>
                <a:gd name="connsiteY2" fmla="*/ 19081 h 15901"/>
                <a:gd name="connsiteX3" fmla="*/ 0 w 26501"/>
                <a:gd name="connsiteY3" fmla="*/ 1908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501" h="15901">
                  <a:moveTo>
                    <a:pt x="0" y="0"/>
                  </a:moveTo>
                  <a:lnTo>
                    <a:pt x="27721" y="0"/>
                  </a:lnTo>
                  <a:lnTo>
                    <a:pt x="27721" y="19081"/>
                  </a:lnTo>
                  <a:lnTo>
                    <a:pt x="0" y="1908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D21E1E5A-0E30-4306-9DF0-ED2CC71136AC}"/>
                </a:ext>
              </a:extLst>
            </p:cNvPr>
            <p:cNvSpPr/>
            <p:nvPr/>
          </p:nvSpPr>
          <p:spPr>
            <a:xfrm>
              <a:off x="8715027" y="2878877"/>
              <a:ext cx="53004" cy="31802"/>
            </a:xfrm>
            <a:custGeom>
              <a:avLst/>
              <a:gdLst>
                <a:gd name="connsiteX0" fmla="*/ 56184 w 53003"/>
                <a:gd name="connsiteY0" fmla="*/ 31802 h 31802"/>
                <a:gd name="connsiteX1" fmla="*/ 0 w 53003"/>
                <a:gd name="connsiteY1" fmla="*/ 31802 h 31802"/>
                <a:gd name="connsiteX2" fmla="*/ 0 w 53003"/>
                <a:gd name="connsiteY2" fmla="*/ 0 h 31802"/>
                <a:gd name="connsiteX3" fmla="*/ 56184 w 53003"/>
                <a:gd name="connsiteY3" fmla="*/ 0 h 31802"/>
                <a:gd name="connsiteX4" fmla="*/ 56184 w 53003"/>
                <a:gd name="connsiteY4" fmla="*/ 31802 h 31802"/>
                <a:gd name="connsiteX5" fmla="*/ 10654 w 53003"/>
                <a:gd name="connsiteY5" fmla="*/ 21202 h 31802"/>
                <a:gd name="connsiteX6" fmla="*/ 45636 w 53003"/>
                <a:gd name="connsiteY6" fmla="*/ 21202 h 31802"/>
                <a:gd name="connsiteX7" fmla="*/ 45636 w 53003"/>
                <a:gd name="connsiteY7" fmla="*/ 10601 h 31802"/>
                <a:gd name="connsiteX8" fmla="*/ 10654 w 53003"/>
                <a:gd name="connsiteY8" fmla="*/ 10601 h 31802"/>
                <a:gd name="connsiteX9" fmla="*/ 10654 w 53003"/>
                <a:gd name="connsiteY9" fmla="*/ 2120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31802">
                  <a:moveTo>
                    <a:pt x="56184" y="31802"/>
                  </a:moveTo>
                  <a:lnTo>
                    <a:pt x="0" y="31802"/>
                  </a:lnTo>
                  <a:lnTo>
                    <a:pt x="0" y="0"/>
                  </a:lnTo>
                  <a:lnTo>
                    <a:pt x="56184" y="0"/>
                  </a:lnTo>
                  <a:lnTo>
                    <a:pt x="56184" y="31802"/>
                  </a:lnTo>
                  <a:close/>
                  <a:moveTo>
                    <a:pt x="10654" y="21202"/>
                  </a:moveTo>
                  <a:lnTo>
                    <a:pt x="45636" y="21202"/>
                  </a:lnTo>
                  <a:lnTo>
                    <a:pt x="45636" y="10601"/>
                  </a:lnTo>
                  <a:lnTo>
                    <a:pt x="10654" y="10601"/>
                  </a:lnTo>
                  <a:lnTo>
                    <a:pt x="10654" y="2120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53D6BB9D-5B61-4F4E-81AE-9AD1D867F639}"/>
                </a:ext>
              </a:extLst>
            </p:cNvPr>
            <p:cNvSpPr/>
            <p:nvPr/>
          </p:nvSpPr>
          <p:spPr>
            <a:xfrm>
              <a:off x="8737872" y="2900079"/>
              <a:ext cx="10601" cy="63605"/>
            </a:xfrm>
            <a:custGeom>
              <a:avLst/>
              <a:gdLst>
                <a:gd name="connsiteX0" fmla="*/ 5300 w 10600"/>
                <a:gd name="connsiteY0" fmla="*/ 67633 h 63604"/>
                <a:gd name="connsiteX1" fmla="*/ 0 w 10600"/>
                <a:gd name="connsiteY1" fmla="*/ 62332 h 63604"/>
                <a:gd name="connsiteX2" fmla="*/ 0 w 10600"/>
                <a:gd name="connsiteY2" fmla="*/ 5300 h 63604"/>
                <a:gd name="connsiteX3" fmla="*/ 5300 w 10600"/>
                <a:gd name="connsiteY3" fmla="*/ 0 h 63604"/>
                <a:gd name="connsiteX4" fmla="*/ 10601 w 10600"/>
                <a:gd name="connsiteY4" fmla="*/ 5300 h 63604"/>
                <a:gd name="connsiteX5" fmla="*/ 10601 w 10600"/>
                <a:gd name="connsiteY5" fmla="*/ 62332 h 63604"/>
                <a:gd name="connsiteX6" fmla="*/ 5300 w 10600"/>
                <a:gd name="connsiteY6" fmla="*/ 67633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63604">
                  <a:moveTo>
                    <a:pt x="5300" y="67633"/>
                  </a:moveTo>
                  <a:cubicBezTo>
                    <a:pt x="2385" y="67633"/>
                    <a:pt x="0" y="65248"/>
                    <a:pt x="0" y="6233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62332"/>
                  </a:lnTo>
                  <a:cubicBezTo>
                    <a:pt x="10601" y="65301"/>
                    <a:pt x="8215" y="67633"/>
                    <a:pt x="5300" y="6763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38C4996-E10C-4460-BDEA-87AF2555CB42}"/>
                </a:ext>
              </a:extLst>
            </p:cNvPr>
            <p:cNvSpPr/>
            <p:nvPr/>
          </p:nvSpPr>
          <p:spPr>
            <a:xfrm>
              <a:off x="8771688" y="2713876"/>
              <a:ext cx="10601" cy="90107"/>
            </a:xfrm>
            <a:custGeom>
              <a:avLst/>
              <a:gdLst>
                <a:gd name="connsiteX0" fmla="*/ 5300 w 10600"/>
                <a:gd name="connsiteY0" fmla="*/ 90213 h 90106"/>
                <a:gd name="connsiteX1" fmla="*/ 0 w 10600"/>
                <a:gd name="connsiteY1" fmla="*/ 84912 h 90106"/>
                <a:gd name="connsiteX2" fmla="*/ 0 w 10600"/>
                <a:gd name="connsiteY2" fmla="*/ 5300 h 90106"/>
                <a:gd name="connsiteX3" fmla="*/ 5300 w 10600"/>
                <a:gd name="connsiteY3" fmla="*/ 0 h 90106"/>
                <a:gd name="connsiteX4" fmla="*/ 10601 w 10600"/>
                <a:gd name="connsiteY4" fmla="*/ 5300 h 90106"/>
                <a:gd name="connsiteX5" fmla="*/ 10601 w 10600"/>
                <a:gd name="connsiteY5" fmla="*/ 84912 h 90106"/>
                <a:gd name="connsiteX6" fmla="*/ 5300 w 10600"/>
                <a:gd name="connsiteY6" fmla="*/ 90213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0106">
                  <a:moveTo>
                    <a:pt x="5300" y="90213"/>
                  </a:moveTo>
                  <a:cubicBezTo>
                    <a:pt x="2385" y="90213"/>
                    <a:pt x="0" y="87827"/>
                    <a:pt x="0" y="8491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84912"/>
                  </a:lnTo>
                  <a:cubicBezTo>
                    <a:pt x="10601" y="87827"/>
                    <a:pt x="8215" y="90213"/>
                    <a:pt x="5300" y="9021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CCA7001-C358-4E93-9B20-A7408401FA40}"/>
                </a:ext>
              </a:extLst>
            </p:cNvPr>
            <p:cNvSpPr/>
            <p:nvPr/>
          </p:nvSpPr>
          <p:spPr>
            <a:xfrm>
              <a:off x="8771688" y="2808382"/>
              <a:ext cx="10601" cy="15901"/>
            </a:xfrm>
            <a:custGeom>
              <a:avLst/>
              <a:gdLst>
                <a:gd name="connsiteX0" fmla="*/ 5300 w 10600"/>
                <a:gd name="connsiteY0" fmla="*/ 19134 h 15901"/>
                <a:gd name="connsiteX1" fmla="*/ 0 w 10600"/>
                <a:gd name="connsiteY1" fmla="*/ 13834 h 15901"/>
                <a:gd name="connsiteX2" fmla="*/ 0 w 10600"/>
                <a:gd name="connsiteY2" fmla="*/ 5300 h 15901"/>
                <a:gd name="connsiteX3" fmla="*/ 5300 w 10600"/>
                <a:gd name="connsiteY3" fmla="*/ 0 h 15901"/>
                <a:gd name="connsiteX4" fmla="*/ 10601 w 10600"/>
                <a:gd name="connsiteY4" fmla="*/ 5300 h 15901"/>
                <a:gd name="connsiteX5" fmla="*/ 10601 w 10600"/>
                <a:gd name="connsiteY5" fmla="*/ 13834 h 15901"/>
                <a:gd name="connsiteX6" fmla="*/ 5300 w 10600"/>
                <a:gd name="connsiteY6" fmla="*/ 1913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901">
                  <a:moveTo>
                    <a:pt x="5300" y="19134"/>
                  </a:moveTo>
                  <a:cubicBezTo>
                    <a:pt x="2385" y="19134"/>
                    <a:pt x="0" y="16749"/>
                    <a:pt x="0" y="1383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13834"/>
                  </a:lnTo>
                  <a:cubicBezTo>
                    <a:pt x="10601" y="16749"/>
                    <a:pt x="8215" y="19134"/>
                    <a:pt x="5300" y="1913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19992CDE-7AB3-4FD9-8F91-D65D1561607B}"/>
              </a:ext>
            </a:extLst>
          </p:cNvPr>
          <p:cNvGrpSpPr/>
          <p:nvPr/>
        </p:nvGrpSpPr>
        <p:grpSpPr>
          <a:xfrm>
            <a:off x="9719821" y="2539902"/>
            <a:ext cx="166750" cy="464399"/>
            <a:chOff x="9734291" y="2580201"/>
            <a:chExt cx="137810" cy="383801"/>
          </a:xfrm>
          <a:solidFill>
            <a:srgbClr val="FFFFFF"/>
          </a:solidFill>
        </p:grpSpPr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2E99D112-BE8A-4D7E-BD9C-85F555752472}"/>
                </a:ext>
              </a:extLst>
            </p:cNvPr>
            <p:cNvSpPr/>
            <p:nvPr/>
          </p:nvSpPr>
          <p:spPr>
            <a:xfrm>
              <a:off x="9734291" y="2692251"/>
              <a:ext cx="137810" cy="201415"/>
            </a:xfrm>
            <a:custGeom>
              <a:avLst/>
              <a:gdLst>
                <a:gd name="connsiteX0" fmla="*/ 112156 w 137810"/>
                <a:gd name="connsiteY0" fmla="*/ 202846 h 201414"/>
                <a:gd name="connsiteX1" fmla="*/ 26449 w 137810"/>
                <a:gd name="connsiteY1" fmla="*/ 202846 h 201414"/>
                <a:gd name="connsiteX2" fmla="*/ 0 w 137810"/>
                <a:gd name="connsiteY2" fmla="*/ 176397 h 201414"/>
                <a:gd name="connsiteX3" fmla="*/ 0 w 137810"/>
                <a:gd name="connsiteY3" fmla="*/ 0 h 201414"/>
                <a:gd name="connsiteX4" fmla="*/ 138552 w 137810"/>
                <a:gd name="connsiteY4" fmla="*/ 0 h 201414"/>
                <a:gd name="connsiteX5" fmla="*/ 138552 w 137810"/>
                <a:gd name="connsiteY5" fmla="*/ 176397 h 201414"/>
                <a:gd name="connsiteX6" fmla="*/ 112156 w 137810"/>
                <a:gd name="connsiteY6" fmla="*/ 202846 h 201414"/>
                <a:gd name="connsiteX7" fmla="*/ 10654 w 137810"/>
                <a:gd name="connsiteY7" fmla="*/ 10601 h 201414"/>
                <a:gd name="connsiteX8" fmla="*/ 10654 w 137810"/>
                <a:gd name="connsiteY8" fmla="*/ 176397 h 201414"/>
                <a:gd name="connsiteX9" fmla="*/ 26502 w 137810"/>
                <a:gd name="connsiteY9" fmla="*/ 192245 h 201414"/>
                <a:gd name="connsiteX10" fmla="*/ 112209 w 137810"/>
                <a:gd name="connsiteY10" fmla="*/ 192245 h 201414"/>
                <a:gd name="connsiteX11" fmla="*/ 128057 w 137810"/>
                <a:gd name="connsiteY11" fmla="*/ 176397 h 201414"/>
                <a:gd name="connsiteX12" fmla="*/ 128057 w 137810"/>
                <a:gd name="connsiteY12" fmla="*/ 10601 h 201414"/>
                <a:gd name="connsiteX13" fmla="*/ 10654 w 137810"/>
                <a:gd name="connsiteY13" fmla="*/ 10601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10" h="201414">
                  <a:moveTo>
                    <a:pt x="112156" y="202846"/>
                  </a:moveTo>
                  <a:lnTo>
                    <a:pt x="26449" y="202846"/>
                  </a:lnTo>
                  <a:cubicBezTo>
                    <a:pt x="11873" y="202846"/>
                    <a:pt x="0" y="190973"/>
                    <a:pt x="0" y="176397"/>
                  </a:cubicBezTo>
                  <a:lnTo>
                    <a:pt x="0" y="0"/>
                  </a:lnTo>
                  <a:lnTo>
                    <a:pt x="138552" y="0"/>
                  </a:lnTo>
                  <a:lnTo>
                    <a:pt x="138552" y="176397"/>
                  </a:lnTo>
                  <a:cubicBezTo>
                    <a:pt x="138605" y="191026"/>
                    <a:pt x="126732" y="202846"/>
                    <a:pt x="112156" y="202846"/>
                  </a:cubicBezTo>
                  <a:close/>
                  <a:moveTo>
                    <a:pt x="10654" y="10601"/>
                  </a:moveTo>
                  <a:lnTo>
                    <a:pt x="10654" y="176397"/>
                  </a:lnTo>
                  <a:cubicBezTo>
                    <a:pt x="10654" y="185143"/>
                    <a:pt x="17756" y="192245"/>
                    <a:pt x="26502" y="192245"/>
                  </a:cubicBezTo>
                  <a:lnTo>
                    <a:pt x="112209" y="192245"/>
                  </a:lnTo>
                  <a:cubicBezTo>
                    <a:pt x="120955" y="192245"/>
                    <a:pt x="128057" y="185143"/>
                    <a:pt x="128057" y="176397"/>
                  </a:cubicBezTo>
                  <a:lnTo>
                    <a:pt x="128057" y="10601"/>
                  </a:lnTo>
                  <a:lnTo>
                    <a:pt x="10654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C5875391-2E89-4C9F-8F17-B153C277B67D}"/>
                </a:ext>
              </a:extLst>
            </p:cNvPr>
            <p:cNvSpPr/>
            <p:nvPr/>
          </p:nvSpPr>
          <p:spPr>
            <a:xfrm>
              <a:off x="9755811" y="2580201"/>
              <a:ext cx="95407" cy="121909"/>
            </a:xfrm>
            <a:custGeom>
              <a:avLst/>
              <a:gdLst>
                <a:gd name="connsiteX0" fmla="*/ 95513 w 95406"/>
                <a:gd name="connsiteY0" fmla="*/ 122651 h 121908"/>
                <a:gd name="connsiteX1" fmla="*/ 0 w 95406"/>
                <a:gd name="connsiteY1" fmla="*/ 122651 h 121908"/>
                <a:gd name="connsiteX2" fmla="*/ 0 w 95406"/>
                <a:gd name="connsiteY2" fmla="*/ 20618 h 121908"/>
                <a:gd name="connsiteX3" fmla="*/ 20619 w 95406"/>
                <a:gd name="connsiteY3" fmla="*/ 0 h 121908"/>
                <a:gd name="connsiteX4" fmla="*/ 74894 w 95406"/>
                <a:gd name="connsiteY4" fmla="*/ 0 h 121908"/>
                <a:gd name="connsiteX5" fmla="*/ 95513 w 95406"/>
                <a:gd name="connsiteY5" fmla="*/ 20618 h 121908"/>
                <a:gd name="connsiteX6" fmla="*/ 95513 w 95406"/>
                <a:gd name="connsiteY6" fmla="*/ 122651 h 121908"/>
                <a:gd name="connsiteX7" fmla="*/ 10601 w 95406"/>
                <a:gd name="connsiteY7" fmla="*/ 112050 h 121908"/>
                <a:gd name="connsiteX8" fmla="*/ 84912 w 95406"/>
                <a:gd name="connsiteY8" fmla="*/ 112050 h 121908"/>
                <a:gd name="connsiteX9" fmla="*/ 84912 w 95406"/>
                <a:gd name="connsiteY9" fmla="*/ 20618 h 121908"/>
                <a:gd name="connsiteX10" fmla="*/ 74894 w 95406"/>
                <a:gd name="connsiteY10" fmla="*/ 10601 h 121908"/>
                <a:gd name="connsiteX11" fmla="*/ 20619 w 95406"/>
                <a:gd name="connsiteY11" fmla="*/ 10601 h 121908"/>
                <a:gd name="connsiteX12" fmla="*/ 10601 w 95406"/>
                <a:gd name="connsiteY12" fmla="*/ 20618 h 121908"/>
                <a:gd name="connsiteX13" fmla="*/ 10601 w 95406"/>
                <a:gd name="connsiteY13" fmla="*/ 112050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406" h="121908">
                  <a:moveTo>
                    <a:pt x="95513" y="122651"/>
                  </a:moveTo>
                  <a:lnTo>
                    <a:pt x="0" y="122651"/>
                  </a:lnTo>
                  <a:lnTo>
                    <a:pt x="0" y="20618"/>
                  </a:lnTo>
                  <a:cubicBezTo>
                    <a:pt x="0" y="9223"/>
                    <a:pt x="9276" y="0"/>
                    <a:pt x="20619" y="0"/>
                  </a:cubicBezTo>
                  <a:lnTo>
                    <a:pt x="74894" y="0"/>
                  </a:lnTo>
                  <a:cubicBezTo>
                    <a:pt x="86290" y="0"/>
                    <a:pt x="95513" y="9276"/>
                    <a:pt x="95513" y="20618"/>
                  </a:cubicBezTo>
                  <a:lnTo>
                    <a:pt x="95513" y="122651"/>
                  </a:lnTo>
                  <a:close/>
                  <a:moveTo>
                    <a:pt x="10601" y="112050"/>
                  </a:moveTo>
                  <a:lnTo>
                    <a:pt x="84912" y="112050"/>
                  </a:lnTo>
                  <a:lnTo>
                    <a:pt x="84912" y="20618"/>
                  </a:lnTo>
                  <a:cubicBezTo>
                    <a:pt x="84912" y="15106"/>
                    <a:pt x="80407" y="10601"/>
                    <a:pt x="74894" y="10601"/>
                  </a:cubicBezTo>
                  <a:lnTo>
                    <a:pt x="20619" y="10601"/>
                  </a:lnTo>
                  <a:cubicBezTo>
                    <a:pt x="15106" y="10601"/>
                    <a:pt x="10601" y="15106"/>
                    <a:pt x="10601" y="20618"/>
                  </a:cubicBezTo>
                  <a:lnTo>
                    <a:pt x="10601" y="112050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15364F4-C22B-495F-875D-44D8343CE2BF}"/>
                </a:ext>
              </a:extLst>
            </p:cNvPr>
            <p:cNvSpPr/>
            <p:nvPr/>
          </p:nvSpPr>
          <p:spPr>
            <a:xfrm>
              <a:off x="9779079" y="2657056"/>
              <a:ext cx="47703" cy="15901"/>
            </a:xfrm>
            <a:custGeom>
              <a:avLst/>
              <a:gdLst>
                <a:gd name="connsiteX0" fmla="*/ 0 w 47703"/>
                <a:gd name="connsiteY0" fmla="*/ 0 h 15901"/>
                <a:gd name="connsiteX1" fmla="*/ 49135 w 47703"/>
                <a:gd name="connsiteY1" fmla="*/ 0 h 15901"/>
                <a:gd name="connsiteX2" fmla="*/ 49135 w 47703"/>
                <a:gd name="connsiteY2" fmla="*/ 18445 h 15901"/>
                <a:gd name="connsiteX3" fmla="*/ 0 w 47703"/>
                <a:gd name="connsiteY3" fmla="*/ 1844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703" h="15901">
                  <a:moveTo>
                    <a:pt x="0" y="0"/>
                  </a:moveTo>
                  <a:lnTo>
                    <a:pt x="49135" y="0"/>
                  </a:lnTo>
                  <a:lnTo>
                    <a:pt x="49135" y="18445"/>
                  </a:lnTo>
                  <a:lnTo>
                    <a:pt x="0" y="1844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AD8E2FF6-1798-4429-9440-E3C56082D27C}"/>
                </a:ext>
              </a:extLst>
            </p:cNvPr>
            <p:cNvSpPr/>
            <p:nvPr/>
          </p:nvSpPr>
          <p:spPr>
            <a:xfrm>
              <a:off x="9797949" y="2884496"/>
              <a:ext cx="10601" cy="79506"/>
            </a:xfrm>
            <a:custGeom>
              <a:avLst/>
              <a:gdLst>
                <a:gd name="connsiteX0" fmla="*/ 5300 w 10600"/>
                <a:gd name="connsiteY0" fmla="*/ 83216 h 79505"/>
                <a:gd name="connsiteX1" fmla="*/ 0 w 10600"/>
                <a:gd name="connsiteY1" fmla="*/ 77916 h 79505"/>
                <a:gd name="connsiteX2" fmla="*/ 0 w 10600"/>
                <a:gd name="connsiteY2" fmla="*/ 5300 h 79505"/>
                <a:gd name="connsiteX3" fmla="*/ 5300 w 10600"/>
                <a:gd name="connsiteY3" fmla="*/ 0 h 79505"/>
                <a:gd name="connsiteX4" fmla="*/ 10601 w 10600"/>
                <a:gd name="connsiteY4" fmla="*/ 5300 h 79505"/>
                <a:gd name="connsiteX5" fmla="*/ 10601 w 10600"/>
                <a:gd name="connsiteY5" fmla="*/ 77916 h 79505"/>
                <a:gd name="connsiteX6" fmla="*/ 5300 w 10600"/>
                <a:gd name="connsiteY6" fmla="*/ 83216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9505">
                  <a:moveTo>
                    <a:pt x="5300" y="83216"/>
                  </a:moveTo>
                  <a:cubicBezTo>
                    <a:pt x="2385" y="83216"/>
                    <a:pt x="0" y="80831"/>
                    <a:pt x="0" y="7791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77916"/>
                  </a:lnTo>
                  <a:cubicBezTo>
                    <a:pt x="10601" y="80884"/>
                    <a:pt x="8215" y="83216"/>
                    <a:pt x="5300" y="8321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9C8D35FD-96B5-47F9-A83A-7B8BC39E34D5}"/>
                </a:ext>
              </a:extLst>
            </p:cNvPr>
            <p:cNvSpPr/>
            <p:nvPr/>
          </p:nvSpPr>
          <p:spPr>
            <a:xfrm>
              <a:off x="9829327" y="2731368"/>
              <a:ext cx="10601" cy="79506"/>
            </a:xfrm>
            <a:custGeom>
              <a:avLst/>
              <a:gdLst>
                <a:gd name="connsiteX0" fmla="*/ 5300 w 10600"/>
                <a:gd name="connsiteY0" fmla="*/ 84488 h 79505"/>
                <a:gd name="connsiteX1" fmla="*/ 0 w 10600"/>
                <a:gd name="connsiteY1" fmla="*/ 79188 h 79505"/>
                <a:gd name="connsiteX2" fmla="*/ 0 w 10600"/>
                <a:gd name="connsiteY2" fmla="*/ 5300 h 79505"/>
                <a:gd name="connsiteX3" fmla="*/ 5300 w 10600"/>
                <a:gd name="connsiteY3" fmla="*/ 0 h 79505"/>
                <a:gd name="connsiteX4" fmla="*/ 10601 w 10600"/>
                <a:gd name="connsiteY4" fmla="*/ 5300 h 79505"/>
                <a:gd name="connsiteX5" fmla="*/ 10601 w 10600"/>
                <a:gd name="connsiteY5" fmla="*/ 79188 h 79505"/>
                <a:gd name="connsiteX6" fmla="*/ 5300 w 10600"/>
                <a:gd name="connsiteY6" fmla="*/ 8448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9505">
                  <a:moveTo>
                    <a:pt x="5300" y="84488"/>
                  </a:moveTo>
                  <a:cubicBezTo>
                    <a:pt x="2386" y="84488"/>
                    <a:pt x="0" y="82103"/>
                    <a:pt x="0" y="79188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9188"/>
                  </a:lnTo>
                  <a:cubicBezTo>
                    <a:pt x="10601" y="82103"/>
                    <a:pt x="8216" y="84488"/>
                    <a:pt x="5300" y="8448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2CC28F-3F85-4A90-8558-42B23487BE8A}"/>
                </a:ext>
              </a:extLst>
            </p:cNvPr>
            <p:cNvSpPr/>
            <p:nvPr/>
          </p:nvSpPr>
          <p:spPr>
            <a:xfrm>
              <a:off x="9829327" y="2819089"/>
              <a:ext cx="10601" cy="15901"/>
            </a:xfrm>
            <a:custGeom>
              <a:avLst/>
              <a:gdLst>
                <a:gd name="connsiteX0" fmla="*/ 5300 w 10600"/>
                <a:gd name="connsiteY0" fmla="*/ 18498 h 15901"/>
                <a:gd name="connsiteX1" fmla="*/ 0 w 10600"/>
                <a:gd name="connsiteY1" fmla="*/ 13198 h 15901"/>
                <a:gd name="connsiteX2" fmla="*/ 0 w 10600"/>
                <a:gd name="connsiteY2" fmla="*/ 5300 h 15901"/>
                <a:gd name="connsiteX3" fmla="*/ 5300 w 10600"/>
                <a:gd name="connsiteY3" fmla="*/ 0 h 15901"/>
                <a:gd name="connsiteX4" fmla="*/ 10601 w 10600"/>
                <a:gd name="connsiteY4" fmla="*/ 5300 h 15901"/>
                <a:gd name="connsiteX5" fmla="*/ 10601 w 10600"/>
                <a:gd name="connsiteY5" fmla="*/ 13198 h 15901"/>
                <a:gd name="connsiteX6" fmla="*/ 5300 w 10600"/>
                <a:gd name="connsiteY6" fmla="*/ 18498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901">
                  <a:moveTo>
                    <a:pt x="5300" y="18498"/>
                  </a:moveTo>
                  <a:cubicBezTo>
                    <a:pt x="2386" y="18498"/>
                    <a:pt x="0" y="16113"/>
                    <a:pt x="0" y="13198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3198"/>
                  </a:lnTo>
                  <a:cubicBezTo>
                    <a:pt x="10601" y="16166"/>
                    <a:pt x="8216" y="18498"/>
                    <a:pt x="5300" y="1849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92C4EAEF-AC17-4180-9896-1162A2064763}"/>
                </a:ext>
              </a:extLst>
            </p:cNvPr>
            <p:cNvSpPr/>
            <p:nvPr/>
          </p:nvSpPr>
          <p:spPr>
            <a:xfrm>
              <a:off x="9775051" y="2580201"/>
              <a:ext cx="10601" cy="42403"/>
            </a:xfrm>
            <a:custGeom>
              <a:avLst/>
              <a:gdLst>
                <a:gd name="connsiteX0" fmla="*/ 5300 w 10600"/>
                <a:gd name="connsiteY0" fmla="*/ 43675 h 42403"/>
                <a:gd name="connsiteX1" fmla="*/ 0 w 10600"/>
                <a:gd name="connsiteY1" fmla="*/ 38375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8375 h 42403"/>
                <a:gd name="connsiteX6" fmla="*/ 5300 w 10600"/>
                <a:gd name="connsiteY6" fmla="*/ 43675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3675"/>
                  </a:moveTo>
                  <a:cubicBezTo>
                    <a:pt x="2386" y="43675"/>
                    <a:pt x="0" y="41290"/>
                    <a:pt x="0" y="38375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8375"/>
                  </a:lnTo>
                  <a:cubicBezTo>
                    <a:pt x="10601" y="41290"/>
                    <a:pt x="8216" y="43675"/>
                    <a:pt x="5300" y="436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357BC707-EA29-4FC6-A801-F459FDF57BAA}"/>
                </a:ext>
              </a:extLst>
            </p:cNvPr>
            <p:cNvSpPr/>
            <p:nvPr/>
          </p:nvSpPr>
          <p:spPr>
            <a:xfrm>
              <a:off x="9798267" y="2580201"/>
              <a:ext cx="10601" cy="42403"/>
            </a:xfrm>
            <a:custGeom>
              <a:avLst/>
              <a:gdLst>
                <a:gd name="connsiteX0" fmla="*/ 5300 w 10600"/>
                <a:gd name="connsiteY0" fmla="*/ 43675 h 42403"/>
                <a:gd name="connsiteX1" fmla="*/ 0 w 10600"/>
                <a:gd name="connsiteY1" fmla="*/ 38375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8375 h 42403"/>
                <a:gd name="connsiteX6" fmla="*/ 5300 w 10600"/>
                <a:gd name="connsiteY6" fmla="*/ 43675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3675"/>
                  </a:moveTo>
                  <a:cubicBezTo>
                    <a:pt x="2385" y="43675"/>
                    <a:pt x="0" y="41290"/>
                    <a:pt x="0" y="3837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8375"/>
                  </a:lnTo>
                  <a:cubicBezTo>
                    <a:pt x="10601" y="41290"/>
                    <a:pt x="8216" y="43675"/>
                    <a:pt x="5300" y="436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A8CF76AF-0383-4BBA-9881-6A546C60067D}"/>
                </a:ext>
              </a:extLst>
            </p:cNvPr>
            <p:cNvSpPr/>
            <p:nvPr/>
          </p:nvSpPr>
          <p:spPr>
            <a:xfrm>
              <a:off x="9821482" y="2580201"/>
              <a:ext cx="10601" cy="42403"/>
            </a:xfrm>
            <a:custGeom>
              <a:avLst/>
              <a:gdLst>
                <a:gd name="connsiteX0" fmla="*/ 5300 w 10600"/>
                <a:gd name="connsiteY0" fmla="*/ 43675 h 42403"/>
                <a:gd name="connsiteX1" fmla="*/ 0 w 10600"/>
                <a:gd name="connsiteY1" fmla="*/ 38375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8375 h 42403"/>
                <a:gd name="connsiteX6" fmla="*/ 5300 w 10600"/>
                <a:gd name="connsiteY6" fmla="*/ 43675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3675"/>
                  </a:moveTo>
                  <a:cubicBezTo>
                    <a:pt x="2385" y="43675"/>
                    <a:pt x="0" y="41290"/>
                    <a:pt x="0" y="3837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8375"/>
                  </a:lnTo>
                  <a:cubicBezTo>
                    <a:pt x="10601" y="41290"/>
                    <a:pt x="8216" y="43675"/>
                    <a:pt x="5300" y="436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1" name="Group 760">
            <a:extLst>
              <a:ext uri="{FF2B5EF4-FFF2-40B4-BE49-F238E27FC236}">
                <a16:creationId xmlns:a16="http://schemas.microsoft.com/office/drawing/2014/main" id="{34918A43-7A08-46A0-9C77-F0F5694547AC}"/>
              </a:ext>
            </a:extLst>
          </p:cNvPr>
          <p:cNvGrpSpPr/>
          <p:nvPr/>
        </p:nvGrpSpPr>
        <p:grpSpPr>
          <a:xfrm>
            <a:off x="10774524" y="2508768"/>
            <a:ext cx="179577" cy="499826"/>
            <a:chOff x="10790107" y="2552142"/>
            <a:chExt cx="148411" cy="413079"/>
          </a:xfrm>
          <a:solidFill>
            <a:srgbClr val="FFFFFF"/>
          </a:solidFill>
        </p:grpSpPr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96C6B8F7-74CF-4F77-852A-FCCD698150B9}"/>
                </a:ext>
              </a:extLst>
            </p:cNvPr>
            <p:cNvSpPr/>
            <p:nvPr/>
          </p:nvSpPr>
          <p:spPr>
            <a:xfrm>
              <a:off x="10797919" y="2641897"/>
              <a:ext cx="132510" cy="323324"/>
            </a:xfrm>
            <a:custGeom>
              <a:avLst/>
              <a:gdLst>
                <a:gd name="connsiteX0" fmla="*/ 66520 w 132509"/>
                <a:gd name="connsiteY0" fmla="*/ 323695 h 323323"/>
                <a:gd name="connsiteX1" fmla="*/ 17756 w 132509"/>
                <a:gd name="connsiteY1" fmla="*/ 278482 h 323323"/>
                <a:gd name="connsiteX2" fmla="*/ 0 w 132509"/>
                <a:gd name="connsiteY2" fmla="*/ 43781 h 323323"/>
                <a:gd name="connsiteX3" fmla="*/ 43357 w 132509"/>
                <a:gd name="connsiteY3" fmla="*/ 0 h 323323"/>
                <a:gd name="connsiteX4" fmla="*/ 89736 w 132509"/>
                <a:gd name="connsiteY4" fmla="*/ 0 h 323323"/>
                <a:gd name="connsiteX5" fmla="*/ 133093 w 132509"/>
                <a:gd name="connsiteY5" fmla="*/ 43357 h 323323"/>
                <a:gd name="connsiteX6" fmla="*/ 115336 w 132509"/>
                <a:gd name="connsiteY6" fmla="*/ 278429 h 323323"/>
                <a:gd name="connsiteX7" fmla="*/ 66520 w 132509"/>
                <a:gd name="connsiteY7" fmla="*/ 323695 h 323323"/>
                <a:gd name="connsiteX8" fmla="*/ 43357 w 132509"/>
                <a:gd name="connsiteY8" fmla="*/ 10654 h 323323"/>
                <a:gd name="connsiteX9" fmla="*/ 10601 w 132509"/>
                <a:gd name="connsiteY9" fmla="*/ 43410 h 323323"/>
                <a:gd name="connsiteX10" fmla="*/ 28357 w 132509"/>
                <a:gd name="connsiteY10" fmla="*/ 277687 h 323323"/>
                <a:gd name="connsiteX11" fmla="*/ 66573 w 132509"/>
                <a:gd name="connsiteY11" fmla="*/ 313094 h 323323"/>
                <a:gd name="connsiteX12" fmla="*/ 104789 w 132509"/>
                <a:gd name="connsiteY12" fmla="*/ 277687 h 323323"/>
                <a:gd name="connsiteX13" fmla="*/ 122545 w 132509"/>
                <a:gd name="connsiteY13" fmla="*/ 42986 h 323323"/>
                <a:gd name="connsiteX14" fmla="*/ 89789 w 132509"/>
                <a:gd name="connsiteY14" fmla="*/ 10601 h 323323"/>
                <a:gd name="connsiteX15" fmla="*/ 43357 w 132509"/>
                <a:gd name="connsiteY15" fmla="*/ 10601 h 32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2509" h="323323">
                  <a:moveTo>
                    <a:pt x="66520" y="323695"/>
                  </a:moveTo>
                  <a:cubicBezTo>
                    <a:pt x="41078" y="323695"/>
                    <a:pt x="19665" y="303818"/>
                    <a:pt x="17756" y="278482"/>
                  </a:cubicBezTo>
                  <a:lnTo>
                    <a:pt x="0" y="43781"/>
                  </a:lnTo>
                  <a:cubicBezTo>
                    <a:pt x="0" y="19452"/>
                    <a:pt x="19453" y="0"/>
                    <a:pt x="43357" y="0"/>
                  </a:cubicBezTo>
                  <a:lnTo>
                    <a:pt x="89736" y="0"/>
                  </a:lnTo>
                  <a:cubicBezTo>
                    <a:pt x="113641" y="0"/>
                    <a:pt x="133093" y="19452"/>
                    <a:pt x="133093" y="43357"/>
                  </a:cubicBezTo>
                  <a:lnTo>
                    <a:pt x="115336" y="278429"/>
                  </a:lnTo>
                  <a:cubicBezTo>
                    <a:pt x="113375" y="303818"/>
                    <a:pt x="91962" y="323695"/>
                    <a:pt x="66520" y="323695"/>
                  </a:cubicBezTo>
                  <a:close/>
                  <a:moveTo>
                    <a:pt x="43357" y="10654"/>
                  </a:moveTo>
                  <a:cubicBezTo>
                    <a:pt x="25283" y="10654"/>
                    <a:pt x="10601" y="25336"/>
                    <a:pt x="10601" y="43410"/>
                  </a:cubicBezTo>
                  <a:lnTo>
                    <a:pt x="28357" y="277687"/>
                  </a:lnTo>
                  <a:cubicBezTo>
                    <a:pt x="29841" y="297564"/>
                    <a:pt x="46644" y="313094"/>
                    <a:pt x="66573" y="313094"/>
                  </a:cubicBezTo>
                  <a:cubicBezTo>
                    <a:pt x="86503" y="313094"/>
                    <a:pt x="103251" y="297511"/>
                    <a:pt x="104789" y="277687"/>
                  </a:cubicBezTo>
                  <a:lnTo>
                    <a:pt x="122545" y="42986"/>
                  </a:lnTo>
                  <a:cubicBezTo>
                    <a:pt x="122545" y="25336"/>
                    <a:pt x="107810" y="10601"/>
                    <a:pt x="89789" y="10601"/>
                  </a:cubicBezTo>
                  <a:lnTo>
                    <a:pt x="43357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661EAFCB-BEDE-49FD-BC2F-25AA39D8892D}"/>
                </a:ext>
              </a:extLst>
            </p:cNvPr>
            <p:cNvSpPr/>
            <p:nvPr/>
          </p:nvSpPr>
          <p:spPr>
            <a:xfrm>
              <a:off x="10831683" y="2798470"/>
              <a:ext cx="63605" cy="63605"/>
            </a:xfrm>
            <a:custGeom>
              <a:avLst/>
              <a:gdLst>
                <a:gd name="connsiteX0" fmla="*/ 32121 w 63604"/>
                <a:gd name="connsiteY0" fmla="*/ 64188 h 63604"/>
                <a:gd name="connsiteX1" fmla="*/ 0 w 63604"/>
                <a:gd name="connsiteY1" fmla="*/ 32120 h 63604"/>
                <a:gd name="connsiteX2" fmla="*/ 32121 w 63604"/>
                <a:gd name="connsiteY2" fmla="*/ 0 h 63604"/>
                <a:gd name="connsiteX3" fmla="*/ 64188 w 63604"/>
                <a:gd name="connsiteY3" fmla="*/ 32120 h 63604"/>
                <a:gd name="connsiteX4" fmla="*/ 32121 w 63604"/>
                <a:gd name="connsiteY4" fmla="*/ 64188 h 63604"/>
                <a:gd name="connsiteX5" fmla="*/ 32121 w 63604"/>
                <a:gd name="connsiteY5" fmla="*/ 10601 h 63604"/>
                <a:gd name="connsiteX6" fmla="*/ 10601 w 63604"/>
                <a:gd name="connsiteY6" fmla="*/ 32120 h 63604"/>
                <a:gd name="connsiteX7" fmla="*/ 32121 w 63604"/>
                <a:gd name="connsiteY7" fmla="*/ 53587 h 63604"/>
                <a:gd name="connsiteX8" fmla="*/ 53587 w 63604"/>
                <a:gd name="connsiteY8" fmla="*/ 32120 h 63604"/>
                <a:gd name="connsiteX9" fmla="*/ 32121 w 63604"/>
                <a:gd name="connsiteY9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2121" y="64188"/>
                  </a:moveTo>
                  <a:cubicBezTo>
                    <a:pt x="14418" y="64188"/>
                    <a:pt x="0" y="49771"/>
                    <a:pt x="0" y="32120"/>
                  </a:cubicBezTo>
                  <a:cubicBezTo>
                    <a:pt x="0" y="14470"/>
                    <a:pt x="14418" y="0"/>
                    <a:pt x="32121" y="0"/>
                  </a:cubicBezTo>
                  <a:cubicBezTo>
                    <a:pt x="49824" y="0"/>
                    <a:pt x="64188" y="14417"/>
                    <a:pt x="64188" y="32120"/>
                  </a:cubicBezTo>
                  <a:cubicBezTo>
                    <a:pt x="64188" y="49824"/>
                    <a:pt x="49824" y="64188"/>
                    <a:pt x="32121" y="64188"/>
                  </a:cubicBezTo>
                  <a:close/>
                  <a:moveTo>
                    <a:pt x="32121" y="10601"/>
                  </a:moveTo>
                  <a:cubicBezTo>
                    <a:pt x="20248" y="10601"/>
                    <a:pt x="10601" y="20248"/>
                    <a:pt x="10601" y="32120"/>
                  </a:cubicBezTo>
                  <a:cubicBezTo>
                    <a:pt x="10601" y="43993"/>
                    <a:pt x="20248" y="53587"/>
                    <a:pt x="32121" y="53587"/>
                  </a:cubicBezTo>
                  <a:cubicBezTo>
                    <a:pt x="43993" y="53587"/>
                    <a:pt x="53587" y="43940"/>
                    <a:pt x="53587" y="32120"/>
                  </a:cubicBezTo>
                  <a:cubicBezTo>
                    <a:pt x="53640" y="20248"/>
                    <a:pt x="43993" y="10601"/>
                    <a:pt x="32121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B7A4AF4C-4EBD-4369-9680-EE07B78B9806}"/>
                </a:ext>
              </a:extLst>
            </p:cNvPr>
            <p:cNvSpPr/>
            <p:nvPr/>
          </p:nvSpPr>
          <p:spPr>
            <a:xfrm>
              <a:off x="10821506" y="2694212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04"/>
                    <a:pt x="20035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1580250D-08FD-498E-81F7-A7D764125076}"/>
                </a:ext>
              </a:extLst>
            </p:cNvPr>
            <p:cNvSpPr/>
            <p:nvPr/>
          </p:nvSpPr>
          <p:spPr>
            <a:xfrm>
              <a:off x="10853256" y="2694212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04"/>
                    <a:pt x="19983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9F8E04B7-6FF0-4037-9F90-B3F74DCDC849}"/>
                </a:ext>
              </a:extLst>
            </p:cNvPr>
            <p:cNvSpPr/>
            <p:nvPr/>
          </p:nvSpPr>
          <p:spPr>
            <a:xfrm>
              <a:off x="10884952" y="2694212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04"/>
                    <a:pt x="20036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910B382E-99EC-47DC-911F-B490134AE666}"/>
                </a:ext>
              </a:extLst>
            </p:cNvPr>
            <p:cNvSpPr/>
            <p:nvPr/>
          </p:nvSpPr>
          <p:spPr>
            <a:xfrm>
              <a:off x="10821560" y="2669406"/>
              <a:ext cx="15901" cy="10601"/>
            </a:xfrm>
            <a:custGeom>
              <a:avLst/>
              <a:gdLst>
                <a:gd name="connsiteX0" fmla="*/ 14629 w 15901"/>
                <a:gd name="connsiteY0" fmla="*/ 12933 h 10600"/>
                <a:gd name="connsiteX1" fmla="*/ 6466 w 15901"/>
                <a:gd name="connsiteY1" fmla="*/ 12933 h 10600"/>
                <a:gd name="connsiteX2" fmla="*/ 0 w 15901"/>
                <a:gd name="connsiteY2" fmla="*/ 6466 h 10600"/>
                <a:gd name="connsiteX3" fmla="*/ 0 w 15901"/>
                <a:gd name="connsiteY3" fmla="*/ 6466 h 10600"/>
                <a:gd name="connsiteX4" fmla="*/ 6466 w 15901"/>
                <a:gd name="connsiteY4" fmla="*/ 0 h 10600"/>
                <a:gd name="connsiteX5" fmla="*/ 14629 w 15901"/>
                <a:gd name="connsiteY5" fmla="*/ 0 h 10600"/>
                <a:gd name="connsiteX6" fmla="*/ 21095 w 15901"/>
                <a:gd name="connsiteY6" fmla="*/ 6466 h 10600"/>
                <a:gd name="connsiteX7" fmla="*/ 21095 w 15901"/>
                <a:gd name="connsiteY7" fmla="*/ 6466 h 10600"/>
                <a:gd name="connsiteX8" fmla="*/ 14629 w 15901"/>
                <a:gd name="connsiteY8" fmla="*/ 12933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0600">
                  <a:moveTo>
                    <a:pt x="14629" y="12933"/>
                  </a:moveTo>
                  <a:lnTo>
                    <a:pt x="6466" y="12933"/>
                  </a:lnTo>
                  <a:cubicBezTo>
                    <a:pt x="2915" y="12933"/>
                    <a:pt x="0" y="10018"/>
                    <a:pt x="0" y="6466"/>
                  </a:cubicBezTo>
                  <a:lnTo>
                    <a:pt x="0" y="6466"/>
                  </a:lnTo>
                  <a:cubicBezTo>
                    <a:pt x="0" y="2915"/>
                    <a:pt x="2915" y="0"/>
                    <a:pt x="6466" y="0"/>
                  </a:cubicBezTo>
                  <a:lnTo>
                    <a:pt x="14629" y="0"/>
                  </a:lnTo>
                  <a:cubicBezTo>
                    <a:pt x="18180" y="0"/>
                    <a:pt x="21095" y="2915"/>
                    <a:pt x="21095" y="6466"/>
                  </a:cubicBezTo>
                  <a:lnTo>
                    <a:pt x="21095" y="6466"/>
                  </a:lnTo>
                  <a:cubicBezTo>
                    <a:pt x="21095" y="10071"/>
                    <a:pt x="18233" y="12933"/>
                    <a:pt x="14629" y="1293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09B38B19-A92A-4BF9-ACC7-4DA0971BC664}"/>
                </a:ext>
              </a:extLst>
            </p:cNvPr>
            <p:cNvSpPr/>
            <p:nvPr/>
          </p:nvSpPr>
          <p:spPr>
            <a:xfrm>
              <a:off x="10885005" y="2669406"/>
              <a:ext cx="15901" cy="10601"/>
            </a:xfrm>
            <a:custGeom>
              <a:avLst/>
              <a:gdLst>
                <a:gd name="connsiteX0" fmla="*/ 14629 w 15901"/>
                <a:gd name="connsiteY0" fmla="*/ 12933 h 10600"/>
                <a:gd name="connsiteX1" fmla="*/ 6466 w 15901"/>
                <a:gd name="connsiteY1" fmla="*/ 12933 h 10600"/>
                <a:gd name="connsiteX2" fmla="*/ 0 w 15901"/>
                <a:gd name="connsiteY2" fmla="*/ 6466 h 10600"/>
                <a:gd name="connsiteX3" fmla="*/ 0 w 15901"/>
                <a:gd name="connsiteY3" fmla="*/ 6466 h 10600"/>
                <a:gd name="connsiteX4" fmla="*/ 6466 w 15901"/>
                <a:gd name="connsiteY4" fmla="*/ 0 h 10600"/>
                <a:gd name="connsiteX5" fmla="*/ 14629 w 15901"/>
                <a:gd name="connsiteY5" fmla="*/ 0 h 10600"/>
                <a:gd name="connsiteX6" fmla="*/ 21095 w 15901"/>
                <a:gd name="connsiteY6" fmla="*/ 6466 h 10600"/>
                <a:gd name="connsiteX7" fmla="*/ 21095 w 15901"/>
                <a:gd name="connsiteY7" fmla="*/ 6466 h 10600"/>
                <a:gd name="connsiteX8" fmla="*/ 14629 w 15901"/>
                <a:gd name="connsiteY8" fmla="*/ 12933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0600">
                  <a:moveTo>
                    <a:pt x="14629" y="12933"/>
                  </a:moveTo>
                  <a:lnTo>
                    <a:pt x="6466" y="12933"/>
                  </a:lnTo>
                  <a:cubicBezTo>
                    <a:pt x="2915" y="12933"/>
                    <a:pt x="0" y="10018"/>
                    <a:pt x="0" y="6466"/>
                  </a:cubicBezTo>
                  <a:lnTo>
                    <a:pt x="0" y="6466"/>
                  </a:lnTo>
                  <a:cubicBezTo>
                    <a:pt x="0" y="2915"/>
                    <a:pt x="2915" y="0"/>
                    <a:pt x="6466" y="0"/>
                  </a:cubicBezTo>
                  <a:lnTo>
                    <a:pt x="14629" y="0"/>
                  </a:lnTo>
                  <a:cubicBezTo>
                    <a:pt x="18180" y="0"/>
                    <a:pt x="21095" y="2915"/>
                    <a:pt x="21095" y="6466"/>
                  </a:cubicBezTo>
                  <a:lnTo>
                    <a:pt x="21095" y="6466"/>
                  </a:lnTo>
                  <a:cubicBezTo>
                    <a:pt x="21095" y="10071"/>
                    <a:pt x="18180" y="12933"/>
                    <a:pt x="14629" y="1293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0BFE220-CA87-4ACD-A3DE-E39229917BC7}"/>
                </a:ext>
              </a:extLst>
            </p:cNvPr>
            <p:cNvSpPr/>
            <p:nvPr/>
          </p:nvSpPr>
          <p:spPr>
            <a:xfrm>
              <a:off x="10821506" y="2717163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57"/>
                    <a:pt x="20035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F56CA823-74DF-4FBF-BD3C-EFC99E78CADA}"/>
                </a:ext>
              </a:extLst>
            </p:cNvPr>
            <p:cNvSpPr/>
            <p:nvPr/>
          </p:nvSpPr>
          <p:spPr>
            <a:xfrm>
              <a:off x="10853256" y="2717163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57"/>
                    <a:pt x="19983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BAED4113-D0D3-4A60-A1F5-90DA2B139B7A}"/>
                </a:ext>
              </a:extLst>
            </p:cNvPr>
            <p:cNvSpPr/>
            <p:nvPr/>
          </p:nvSpPr>
          <p:spPr>
            <a:xfrm>
              <a:off x="10884952" y="2717163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57"/>
                    <a:pt x="20036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70CAE174-D7C7-4813-86E0-A4482D868656}"/>
                </a:ext>
              </a:extLst>
            </p:cNvPr>
            <p:cNvSpPr/>
            <p:nvPr/>
          </p:nvSpPr>
          <p:spPr>
            <a:xfrm>
              <a:off x="10821506" y="2740113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57"/>
                    <a:pt x="20035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EABF2193-50BB-4A78-8A6D-3B8061EBF9A6}"/>
                </a:ext>
              </a:extLst>
            </p:cNvPr>
            <p:cNvSpPr/>
            <p:nvPr/>
          </p:nvSpPr>
          <p:spPr>
            <a:xfrm>
              <a:off x="10853256" y="2740113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57"/>
                    <a:pt x="19983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070A6E5-1941-4BDF-817C-9D5B38AC9C2C}"/>
                </a:ext>
              </a:extLst>
            </p:cNvPr>
            <p:cNvSpPr/>
            <p:nvPr/>
          </p:nvSpPr>
          <p:spPr>
            <a:xfrm>
              <a:off x="10884952" y="2740113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57"/>
                    <a:pt x="20036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4021F8F-1B27-4250-A56E-EE6A2782262F}"/>
                </a:ext>
              </a:extLst>
            </p:cNvPr>
            <p:cNvSpPr/>
            <p:nvPr/>
          </p:nvSpPr>
          <p:spPr>
            <a:xfrm>
              <a:off x="10821506" y="2760467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57"/>
                    <a:pt x="20035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54917C9-599E-4324-8A83-99846E633AB6}"/>
                </a:ext>
              </a:extLst>
            </p:cNvPr>
            <p:cNvSpPr/>
            <p:nvPr/>
          </p:nvSpPr>
          <p:spPr>
            <a:xfrm>
              <a:off x="10853256" y="2760467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57"/>
                    <a:pt x="19983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CEE9FC41-0705-4B85-95B8-B6B3FAA88CF5}"/>
                </a:ext>
              </a:extLst>
            </p:cNvPr>
            <p:cNvSpPr/>
            <p:nvPr/>
          </p:nvSpPr>
          <p:spPr>
            <a:xfrm>
              <a:off x="10884952" y="2760467"/>
              <a:ext cx="15901" cy="5300"/>
            </a:xfrm>
            <a:custGeom>
              <a:avLst/>
              <a:gdLst>
                <a:gd name="connsiteX0" fmla="*/ 18604 w 15901"/>
                <a:gd name="connsiteY0" fmla="*/ 9170 h 5300"/>
                <a:gd name="connsiteX1" fmla="*/ 2544 w 15901"/>
                <a:gd name="connsiteY1" fmla="*/ 9170 h 5300"/>
                <a:gd name="connsiteX2" fmla="*/ 0 w 15901"/>
                <a:gd name="connsiteY2" fmla="*/ 6625 h 5300"/>
                <a:gd name="connsiteX3" fmla="*/ 0 w 15901"/>
                <a:gd name="connsiteY3" fmla="*/ 2544 h 5300"/>
                <a:gd name="connsiteX4" fmla="*/ 2544 w 15901"/>
                <a:gd name="connsiteY4" fmla="*/ 0 h 5300"/>
                <a:gd name="connsiteX5" fmla="*/ 18604 w 15901"/>
                <a:gd name="connsiteY5" fmla="*/ 0 h 5300"/>
                <a:gd name="connsiteX6" fmla="*/ 21148 w 15901"/>
                <a:gd name="connsiteY6" fmla="*/ 2544 h 5300"/>
                <a:gd name="connsiteX7" fmla="*/ 21148 w 15901"/>
                <a:gd name="connsiteY7" fmla="*/ 6625 h 5300"/>
                <a:gd name="connsiteX8" fmla="*/ 18604 w 15901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5300">
                  <a:moveTo>
                    <a:pt x="1860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8604" y="0"/>
                  </a:lnTo>
                  <a:cubicBezTo>
                    <a:pt x="19983" y="0"/>
                    <a:pt x="21148" y="1113"/>
                    <a:pt x="21148" y="2544"/>
                  </a:cubicBezTo>
                  <a:lnTo>
                    <a:pt x="21148" y="6625"/>
                  </a:lnTo>
                  <a:cubicBezTo>
                    <a:pt x="21148" y="8057"/>
                    <a:pt x="20036" y="9170"/>
                    <a:pt x="1860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3C11FC79-A779-4C26-AFE9-1474C7836DF4}"/>
                </a:ext>
              </a:extLst>
            </p:cNvPr>
            <p:cNvSpPr/>
            <p:nvPr/>
          </p:nvSpPr>
          <p:spPr>
            <a:xfrm>
              <a:off x="10835340" y="2877340"/>
              <a:ext cx="10601" cy="5300"/>
            </a:xfrm>
            <a:custGeom>
              <a:avLst/>
              <a:gdLst>
                <a:gd name="connsiteX0" fmla="*/ 11714 w 10600"/>
                <a:gd name="connsiteY0" fmla="*/ 9170 h 5300"/>
                <a:gd name="connsiteX1" fmla="*/ 2544 w 10600"/>
                <a:gd name="connsiteY1" fmla="*/ 9170 h 5300"/>
                <a:gd name="connsiteX2" fmla="*/ 0 w 10600"/>
                <a:gd name="connsiteY2" fmla="*/ 6625 h 5300"/>
                <a:gd name="connsiteX3" fmla="*/ 0 w 10600"/>
                <a:gd name="connsiteY3" fmla="*/ 2544 h 5300"/>
                <a:gd name="connsiteX4" fmla="*/ 2544 w 10600"/>
                <a:gd name="connsiteY4" fmla="*/ 0 h 5300"/>
                <a:gd name="connsiteX5" fmla="*/ 11714 w 10600"/>
                <a:gd name="connsiteY5" fmla="*/ 0 h 5300"/>
                <a:gd name="connsiteX6" fmla="*/ 14258 w 10600"/>
                <a:gd name="connsiteY6" fmla="*/ 2544 h 5300"/>
                <a:gd name="connsiteX7" fmla="*/ 14258 w 10600"/>
                <a:gd name="connsiteY7" fmla="*/ 6625 h 5300"/>
                <a:gd name="connsiteX8" fmla="*/ 11714 w 10600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5300">
                  <a:moveTo>
                    <a:pt x="1171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1714" y="0"/>
                  </a:lnTo>
                  <a:cubicBezTo>
                    <a:pt x="13092" y="0"/>
                    <a:pt x="14258" y="1113"/>
                    <a:pt x="14258" y="2544"/>
                  </a:cubicBezTo>
                  <a:lnTo>
                    <a:pt x="14258" y="6625"/>
                  </a:lnTo>
                  <a:cubicBezTo>
                    <a:pt x="14258" y="8057"/>
                    <a:pt x="13092" y="9170"/>
                    <a:pt x="1171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4494D77A-9229-4DBF-8CE3-22188A7ACA60}"/>
                </a:ext>
              </a:extLst>
            </p:cNvPr>
            <p:cNvSpPr/>
            <p:nvPr/>
          </p:nvSpPr>
          <p:spPr>
            <a:xfrm>
              <a:off x="10856701" y="2877340"/>
              <a:ext cx="10601" cy="5300"/>
            </a:xfrm>
            <a:custGeom>
              <a:avLst/>
              <a:gdLst>
                <a:gd name="connsiteX0" fmla="*/ 11714 w 10600"/>
                <a:gd name="connsiteY0" fmla="*/ 9170 h 5300"/>
                <a:gd name="connsiteX1" fmla="*/ 2544 w 10600"/>
                <a:gd name="connsiteY1" fmla="*/ 9170 h 5300"/>
                <a:gd name="connsiteX2" fmla="*/ 0 w 10600"/>
                <a:gd name="connsiteY2" fmla="*/ 6625 h 5300"/>
                <a:gd name="connsiteX3" fmla="*/ 0 w 10600"/>
                <a:gd name="connsiteY3" fmla="*/ 2544 h 5300"/>
                <a:gd name="connsiteX4" fmla="*/ 2544 w 10600"/>
                <a:gd name="connsiteY4" fmla="*/ 0 h 5300"/>
                <a:gd name="connsiteX5" fmla="*/ 11714 w 10600"/>
                <a:gd name="connsiteY5" fmla="*/ 0 h 5300"/>
                <a:gd name="connsiteX6" fmla="*/ 14258 w 10600"/>
                <a:gd name="connsiteY6" fmla="*/ 2544 h 5300"/>
                <a:gd name="connsiteX7" fmla="*/ 14258 w 10600"/>
                <a:gd name="connsiteY7" fmla="*/ 6625 h 5300"/>
                <a:gd name="connsiteX8" fmla="*/ 11714 w 10600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5300">
                  <a:moveTo>
                    <a:pt x="1171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1714" y="0"/>
                  </a:lnTo>
                  <a:cubicBezTo>
                    <a:pt x="13092" y="0"/>
                    <a:pt x="14258" y="1113"/>
                    <a:pt x="14258" y="2544"/>
                  </a:cubicBezTo>
                  <a:lnTo>
                    <a:pt x="14258" y="6625"/>
                  </a:lnTo>
                  <a:cubicBezTo>
                    <a:pt x="14205" y="8057"/>
                    <a:pt x="13092" y="9170"/>
                    <a:pt x="1171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D99F1A53-4110-4108-996E-AF014957823F}"/>
                </a:ext>
              </a:extLst>
            </p:cNvPr>
            <p:cNvSpPr/>
            <p:nvPr/>
          </p:nvSpPr>
          <p:spPr>
            <a:xfrm>
              <a:off x="10878008" y="2877340"/>
              <a:ext cx="10601" cy="5300"/>
            </a:xfrm>
            <a:custGeom>
              <a:avLst/>
              <a:gdLst>
                <a:gd name="connsiteX0" fmla="*/ 11714 w 10600"/>
                <a:gd name="connsiteY0" fmla="*/ 9170 h 5300"/>
                <a:gd name="connsiteX1" fmla="*/ 2545 w 10600"/>
                <a:gd name="connsiteY1" fmla="*/ 9170 h 5300"/>
                <a:gd name="connsiteX2" fmla="*/ 0 w 10600"/>
                <a:gd name="connsiteY2" fmla="*/ 6625 h 5300"/>
                <a:gd name="connsiteX3" fmla="*/ 0 w 10600"/>
                <a:gd name="connsiteY3" fmla="*/ 2544 h 5300"/>
                <a:gd name="connsiteX4" fmla="*/ 2545 w 10600"/>
                <a:gd name="connsiteY4" fmla="*/ 0 h 5300"/>
                <a:gd name="connsiteX5" fmla="*/ 11714 w 10600"/>
                <a:gd name="connsiteY5" fmla="*/ 0 h 5300"/>
                <a:gd name="connsiteX6" fmla="*/ 14258 w 10600"/>
                <a:gd name="connsiteY6" fmla="*/ 2544 h 5300"/>
                <a:gd name="connsiteX7" fmla="*/ 14258 w 10600"/>
                <a:gd name="connsiteY7" fmla="*/ 6625 h 5300"/>
                <a:gd name="connsiteX8" fmla="*/ 11714 w 10600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5300">
                  <a:moveTo>
                    <a:pt x="11714" y="9170"/>
                  </a:moveTo>
                  <a:lnTo>
                    <a:pt x="2545" y="9170"/>
                  </a:lnTo>
                  <a:cubicBezTo>
                    <a:pt x="1167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4" y="0"/>
                    <a:pt x="2545" y="0"/>
                  </a:cubicBezTo>
                  <a:lnTo>
                    <a:pt x="11714" y="0"/>
                  </a:lnTo>
                  <a:cubicBezTo>
                    <a:pt x="13092" y="0"/>
                    <a:pt x="14258" y="1113"/>
                    <a:pt x="14258" y="2544"/>
                  </a:cubicBezTo>
                  <a:lnTo>
                    <a:pt x="14258" y="6625"/>
                  </a:lnTo>
                  <a:cubicBezTo>
                    <a:pt x="14258" y="8057"/>
                    <a:pt x="13146" y="9170"/>
                    <a:pt x="1171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1A815385-636C-4C16-A0C7-2D49E6598154}"/>
                </a:ext>
              </a:extLst>
            </p:cNvPr>
            <p:cNvSpPr/>
            <p:nvPr/>
          </p:nvSpPr>
          <p:spPr>
            <a:xfrm>
              <a:off x="10835340" y="2897429"/>
              <a:ext cx="10601" cy="5300"/>
            </a:xfrm>
            <a:custGeom>
              <a:avLst/>
              <a:gdLst>
                <a:gd name="connsiteX0" fmla="*/ 11714 w 10600"/>
                <a:gd name="connsiteY0" fmla="*/ 9170 h 5300"/>
                <a:gd name="connsiteX1" fmla="*/ 2544 w 10600"/>
                <a:gd name="connsiteY1" fmla="*/ 9170 h 5300"/>
                <a:gd name="connsiteX2" fmla="*/ 0 w 10600"/>
                <a:gd name="connsiteY2" fmla="*/ 6625 h 5300"/>
                <a:gd name="connsiteX3" fmla="*/ 0 w 10600"/>
                <a:gd name="connsiteY3" fmla="*/ 2544 h 5300"/>
                <a:gd name="connsiteX4" fmla="*/ 2544 w 10600"/>
                <a:gd name="connsiteY4" fmla="*/ 0 h 5300"/>
                <a:gd name="connsiteX5" fmla="*/ 11714 w 10600"/>
                <a:gd name="connsiteY5" fmla="*/ 0 h 5300"/>
                <a:gd name="connsiteX6" fmla="*/ 14258 w 10600"/>
                <a:gd name="connsiteY6" fmla="*/ 2544 h 5300"/>
                <a:gd name="connsiteX7" fmla="*/ 14258 w 10600"/>
                <a:gd name="connsiteY7" fmla="*/ 6625 h 5300"/>
                <a:gd name="connsiteX8" fmla="*/ 11714 w 10600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5300">
                  <a:moveTo>
                    <a:pt x="1171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1714" y="0"/>
                  </a:lnTo>
                  <a:cubicBezTo>
                    <a:pt x="13092" y="0"/>
                    <a:pt x="14258" y="1113"/>
                    <a:pt x="14258" y="2544"/>
                  </a:cubicBezTo>
                  <a:lnTo>
                    <a:pt x="14258" y="6625"/>
                  </a:lnTo>
                  <a:cubicBezTo>
                    <a:pt x="14258" y="8003"/>
                    <a:pt x="13092" y="9170"/>
                    <a:pt x="1171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4B324A7E-7A08-4E30-8D9A-FC67CC4F0639}"/>
                </a:ext>
              </a:extLst>
            </p:cNvPr>
            <p:cNvSpPr/>
            <p:nvPr/>
          </p:nvSpPr>
          <p:spPr>
            <a:xfrm>
              <a:off x="10856701" y="2897429"/>
              <a:ext cx="10601" cy="5300"/>
            </a:xfrm>
            <a:custGeom>
              <a:avLst/>
              <a:gdLst>
                <a:gd name="connsiteX0" fmla="*/ 11714 w 10600"/>
                <a:gd name="connsiteY0" fmla="*/ 9170 h 5300"/>
                <a:gd name="connsiteX1" fmla="*/ 2544 w 10600"/>
                <a:gd name="connsiteY1" fmla="*/ 9170 h 5300"/>
                <a:gd name="connsiteX2" fmla="*/ 0 w 10600"/>
                <a:gd name="connsiteY2" fmla="*/ 6625 h 5300"/>
                <a:gd name="connsiteX3" fmla="*/ 0 w 10600"/>
                <a:gd name="connsiteY3" fmla="*/ 2544 h 5300"/>
                <a:gd name="connsiteX4" fmla="*/ 2544 w 10600"/>
                <a:gd name="connsiteY4" fmla="*/ 0 h 5300"/>
                <a:gd name="connsiteX5" fmla="*/ 11714 w 10600"/>
                <a:gd name="connsiteY5" fmla="*/ 0 h 5300"/>
                <a:gd name="connsiteX6" fmla="*/ 14258 w 10600"/>
                <a:gd name="connsiteY6" fmla="*/ 2544 h 5300"/>
                <a:gd name="connsiteX7" fmla="*/ 14258 w 10600"/>
                <a:gd name="connsiteY7" fmla="*/ 6625 h 5300"/>
                <a:gd name="connsiteX8" fmla="*/ 11714 w 10600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5300">
                  <a:moveTo>
                    <a:pt x="1171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1714" y="0"/>
                  </a:lnTo>
                  <a:cubicBezTo>
                    <a:pt x="13092" y="0"/>
                    <a:pt x="14258" y="1113"/>
                    <a:pt x="14258" y="2544"/>
                  </a:cubicBezTo>
                  <a:lnTo>
                    <a:pt x="14258" y="6625"/>
                  </a:lnTo>
                  <a:cubicBezTo>
                    <a:pt x="14205" y="8003"/>
                    <a:pt x="13092" y="9170"/>
                    <a:pt x="1171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7438A5DF-B0BA-4C6B-A315-3C002F7E528B}"/>
                </a:ext>
              </a:extLst>
            </p:cNvPr>
            <p:cNvSpPr/>
            <p:nvPr/>
          </p:nvSpPr>
          <p:spPr>
            <a:xfrm>
              <a:off x="10878008" y="2897429"/>
              <a:ext cx="10601" cy="5300"/>
            </a:xfrm>
            <a:custGeom>
              <a:avLst/>
              <a:gdLst>
                <a:gd name="connsiteX0" fmla="*/ 11714 w 10600"/>
                <a:gd name="connsiteY0" fmla="*/ 9170 h 5300"/>
                <a:gd name="connsiteX1" fmla="*/ 2545 w 10600"/>
                <a:gd name="connsiteY1" fmla="*/ 9170 h 5300"/>
                <a:gd name="connsiteX2" fmla="*/ 0 w 10600"/>
                <a:gd name="connsiteY2" fmla="*/ 6625 h 5300"/>
                <a:gd name="connsiteX3" fmla="*/ 0 w 10600"/>
                <a:gd name="connsiteY3" fmla="*/ 2544 h 5300"/>
                <a:gd name="connsiteX4" fmla="*/ 2545 w 10600"/>
                <a:gd name="connsiteY4" fmla="*/ 0 h 5300"/>
                <a:gd name="connsiteX5" fmla="*/ 11714 w 10600"/>
                <a:gd name="connsiteY5" fmla="*/ 0 h 5300"/>
                <a:gd name="connsiteX6" fmla="*/ 14258 w 10600"/>
                <a:gd name="connsiteY6" fmla="*/ 2544 h 5300"/>
                <a:gd name="connsiteX7" fmla="*/ 14258 w 10600"/>
                <a:gd name="connsiteY7" fmla="*/ 6625 h 5300"/>
                <a:gd name="connsiteX8" fmla="*/ 11714 w 10600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5300">
                  <a:moveTo>
                    <a:pt x="11714" y="9170"/>
                  </a:moveTo>
                  <a:lnTo>
                    <a:pt x="2545" y="9170"/>
                  </a:lnTo>
                  <a:cubicBezTo>
                    <a:pt x="1167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4" y="0"/>
                    <a:pt x="2545" y="0"/>
                  </a:cubicBezTo>
                  <a:lnTo>
                    <a:pt x="11714" y="0"/>
                  </a:lnTo>
                  <a:cubicBezTo>
                    <a:pt x="13092" y="0"/>
                    <a:pt x="14258" y="1113"/>
                    <a:pt x="14258" y="2544"/>
                  </a:cubicBezTo>
                  <a:lnTo>
                    <a:pt x="14258" y="6625"/>
                  </a:lnTo>
                  <a:cubicBezTo>
                    <a:pt x="14258" y="8003"/>
                    <a:pt x="13146" y="9170"/>
                    <a:pt x="1171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821E05CB-4579-486C-AD29-7F2790345112}"/>
                </a:ext>
              </a:extLst>
            </p:cNvPr>
            <p:cNvSpPr/>
            <p:nvPr/>
          </p:nvSpPr>
          <p:spPr>
            <a:xfrm>
              <a:off x="10835340" y="2917464"/>
              <a:ext cx="10601" cy="5300"/>
            </a:xfrm>
            <a:custGeom>
              <a:avLst/>
              <a:gdLst>
                <a:gd name="connsiteX0" fmla="*/ 11714 w 10600"/>
                <a:gd name="connsiteY0" fmla="*/ 9170 h 5300"/>
                <a:gd name="connsiteX1" fmla="*/ 2544 w 10600"/>
                <a:gd name="connsiteY1" fmla="*/ 9170 h 5300"/>
                <a:gd name="connsiteX2" fmla="*/ 0 w 10600"/>
                <a:gd name="connsiteY2" fmla="*/ 6625 h 5300"/>
                <a:gd name="connsiteX3" fmla="*/ 0 w 10600"/>
                <a:gd name="connsiteY3" fmla="*/ 2544 h 5300"/>
                <a:gd name="connsiteX4" fmla="*/ 2544 w 10600"/>
                <a:gd name="connsiteY4" fmla="*/ 0 h 5300"/>
                <a:gd name="connsiteX5" fmla="*/ 11714 w 10600"/>
                <a:gd name="connsiteY5" fmla="*/ 0 h 5300"/>
                <a:gd name="connsiteX6" fmla="*/ 14258 w 10600"/>
                <a:gd name="connsiteY6" fmla="*/ 2544 h 5300"/>
                <a:gd name="connsiteX7" fmla="*/ 14258 w 10600"/>
                <a:gd name="connsiteY7" fmla="*/ 6625 h 5300"/>
                <a:gd name="connsiteX8" fmla="*/ 11714 w 10600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5300">
                  <a:moveTo>
                    <a:pt x="1171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1714" y="0"/>
                  </a:lnTo>
                  <a:cubicBezTo>
                    <a:pt x="13092" y="0"/>
                    <a:pt x="14258" y="1113"/>
                    <a:pt x="14258" y="2544"/>
                  </a:cubicBezTo>
                  <a:lnTo>
                    <a:pt x="14258" y="6625"/>
                  </a:lnTo>
                  <a:cubicBezTo>
                    <a:pt x="14258" y="8057"/>
                    <a:pt x="13092" y="9170"/>
                    <a:pt x="1171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39D7274-8598-4E88-9DA7-A3E3136D8904}"/>
                </a:ext>
              </a:extLst>
            </p:cNvPr>
            <p:cNvSpPr/>
            <p:nvPr/>
          </p:nvSpPr>
          <p:spPr>
            <a:xfrm>
              <a:off x="10856701" y="2917464"/>
              <a:ext cx="10601" cy="5300"/>
            </a:xfrm>
            <a:custGeom>
              <a:avLst/>
              <a:gdLst>
                <a:gd name="connsiteX0" fmla="*/ 11714 w 10600"/>
                <a:gd name="connsiteY0" fmla="*/ 9170 h 5300"/>
                <a:gd name="connsiteX1" fmla="*/ 2544 w 10600"/>
                <a:gd name="connsiteY1" fmla="*/ 9170 h 5300"/>
                <a:gd name="connsiteX2" fmla="*/ 0 w 10600"/>
                <a:gd name="connsiteY2" fmla="*/ 6625 h 5300"/>
                <a:gd name="connsiteX3" fmla="*/ 0 w 10600"/>
                <a:gd name="connsiteY3" fmla="*/ 2544 h 5300"/>
                <a:gd name="connsiteX4" fmla="*/ 2544 w 10600"/>
                <a:gd name="connsiteY4" fmla="*/ 0 h 5300"/>
                <a:gd name="connsiteX5" fmla="*/ 11714 w 10600"/>
                <a:gd name="connsiteY5" fmla="*/ 0 h 5300"/>
                <a:gd name="connsiteX6" fmla="*/ 14258 w 10600"/>
                <a:gd name="connsiteY6" fmla="*/ 2544 h 5300"/>
                <a:gd name="connsiteX7" fmla="*/ 14258 w 10600"/>
                <a:gd name="connsiteY7" fmla="*/ 6625 h 5300"/>
                <a:gd name="connsiteX8" fmla="*/ 11714 w 10600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5300">
                  <a:moveTo>
                    <a:pt x="11714" y="9170"/>
                  </a:moveTo>
                  <a:lnTo>
                    <a:pt x="2544" y="9170"/>
                  </a:lnTo>
                  <a:cubicBezTo>
                    <a:pt x="1166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3" y="0"/>
                    <a:pt x="2544" y="0"/>
                  </a:cubicBezTo>
                  <a:lnTo>
                    <a:pt x="11714" y="0"/>
                  </a:lnTo>
                  <a:cubicBezTo>
                    <a:pt x="13092" y="0"/>
                    <a:pt x="14258" y="1113"/>
                    <a:pt x="14258" y="2544"/>
                  </a:cubicBezTo>
                  <a:lnTo>
                    <a:pt x="14258" y="6625"/>
                  </a:lnTo>
                  <a:cubicBezTo>
                    <a:pt x="14205" y="8057"/>
                    <a:pt x="13092" y="9170"/>
                    <a:pt x="1171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1231968E-3B4C-447C-B58A-819CADA1062D}"/>
                </a:ext>
              </a:extLst>
            </p:cNvPr>
            <p:cNvSpPr/>
            <p:nvPr/>
          </p:nvSpPr>
          <p:spPr>
            <a:xfrm>
              <a:off x="10878008" y="2917464"/>
              <a:ext cx="10601" cy="5300"/>
            </a:xfrm>
            <a:custGeom>
              <a:avLst/>
              <a:gdLst>
                <a:gd name="connsiteX0" fmla="*/ 11714 w 10600"/>
                <a:gd name="connsiteY0" fmla="*/ 9170 h 5300"/>
                <a:gd name="connsiteX1" fmla="*/ 2545 w 10600"/>
                <a:gd name="connsiteY1" fmla="*/ 9170 h 5300"/>
                <a:gd name="connsiteX2" fmla="*/ 0 w 10600"/>
                <a:gd name="connsiteY2" fmla="*/ 6625 h 5300"/>
                <a:gd name="connsiteX3" fmla="*/ 0 w 10600"/>
                <a:gd name="connsiteY3" fmla="*/ 2544 h 5300"/>
                <a:gd name="connsiteX4" fmla="*/ 2545 w 10600"/>
                <a:gd name="connsiteY4" fmla="*/ 0 h 5300"/>
                <a:gd name="connsiteX5" fmla="*/ 11714 w 10600"/>
                <a:gd name="connsiteY5" fmla="*/ 0 h 5300"/>
                <a:gd name="connsiteX6" fmla="*/ 14258 w 10600"/>
                <a:gd name="connsiteY6" fmla="*/ 2544 h 5300"/>
                <a:gd name="connsiteX7" fmla="*/ 14258 w 10600"/>
                <a:gd name="connsiteY7" fmla="*/ 6625 h 5300"/>
                <a:gd name="connsiteX8" fmla="*/ 11714 w 10600"/>
                <a:gd name="connsiteY8" fmla="*/ 9170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5300">
                  <a:moveTo>
                    <a:pt x="11714" y="9170"/>
                  </a:moveTo>
                  <a:lnTo>
                    <a:pt x="2545" y="9170"/>
                  </a:lnTo>
                  <a:cubicBezTo>
                    <a:pt x="1167" y="9170"/>
                    <a:pt x="0" y="8057"/>
                    <a:pt x="0" y="6625"/>
                  </a:cubicBezTo>
                  <a:lnTo>
                    <a:pt x="0" y="2544"/>
                  </a:lnTo>
                  <a:cubicBezTo>
                    <a:pt x="0" y="1166"/>
                    <a:pt x="1114" y="0"/>
                    <a:pt x="2545" y="0"/>
                  </a:cubicBezTo>
                  <a:lnTo>
                    <a:pt x="11714" y="0"/>
                  </a:lnTo>
                  <a:cubicBezTo>
                    <a:pt x="13092" y="0"/>
                    <a:pt x="14258" y="1113"/>
                    <a:pt x="14258" y="2544"/>
                  </a:cubicBezTo>
                  <a:lnTo>
                    <a:pt x="14258" y="6625"/>
                  </a:lnTo>
                  <a:cubicBezTo>
                    <a:pt x="14258" y="8057"/>
                    <a:pt x="13146" y="9170"/>
                    <a:pt x="11714" y="917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D331E650-DF29-4A16-BE8D-3F2AF74BA885}"/>
                </a:ext>
              </a:extLst>
            </p:cNvPr>
            <p:cNvSpPr/>
            <p:nvPr/>
          </p:nvSpPr>
          <p:spPr>
            <a:xfrm>
              <a:off x="10805459" y="2573867"/>
              <a:ext cx="116608" cy="31802"/>
            </a:xfrm>
            <a:custGeom>
              <a:avLst/>
              <a:gdLst>
                <a:gd name="connsiteX0" fmla="*/ 5287 w 116608"/>
                <a:gd name="connsiteY0" fmla="*/ 32836 h 31802"/>
                <a:gd name="connsiteX1" fmla="*/ 1577 w 116608"/>
                <a:gd name="connsiteY1" fmla="*/ 31299 h 31802"/>
                <a:gd name="connsiteX2" fmla="*/ 1524 w 116608"/>
                <a:gd name="connsiteY2" fmla="*/ 23878 h 31802"/>
                <a:gd name="connsiteX3" fmla="*/ 1630 w 116608"/>
                <a:gd name="connsiteY3" fmla="*/ 23772 h 31802"/>
                <a:gd name="connsiteX4" fmla="*/ 116542 w 116608"/>
                <a:gd name="connsiteY4" fmla="*/ 23613 h 31802"/>
                <a:gd name="connsiteX5" fmla="*/ 116542 w 116608"/>
                <a:gd name="connsiteY5" fmla="*/ 31140 h 31802"/>
                <a:gd name="connsiteX6" fmla="*/ 109015 w 116608"/>
                <a:gd name="connsiteY6" fmla="*/ 31140 h 31802"/>
                <a:gd name="connsiteX7" fmla="*/ 9103 w 116608"/>
                <a:gd name="connsiteY7" fmla="*/ 31246 h 31802"/>
                <a:gd name="connsiteX8" fmla="*/ 5287 w 116608"/>
                <a:gd name="connsiteY8" fmla="*/ 3283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608" h="31802">
                  <a:moveTo>
                    <a:pt x="5287" y="32836"/>
                  </a:moveTo>
                  <a:cubicBezTo>
                    <a:pt x="3962" y="32836"/>
                    <a:pt x="2584" y="32359"/>
                    <a:pt x="1577" y="31299"/>
                  </a:cubicBezTo>
                  <a:cubicBezTo>
                    <a:pt x="-490" y="29232"/>
                    <a:pt x="-543" y="25945"/>
                    <a:pt x="1524" y="23878"/>
                  </a:cubicBezTo>
                  <a:lnTo>
                    <a:pt x="1630" y="23772"/>
                  </a:lnTo>
                  <a:cubicBezTo>
                    <a:pt x="33273" y="-7871"/>
                    <a:pt x="84793" y="-7924"/>
                    <a:pt x="116542" y="23613"/>
                  </a:cubicBezTo>
                  <a:cubicBezTo>
                    <a:pt x="118609" y="25680"/>
                    <a:pt x="118609" y="29020"/>
                    <a:pt x="116542" y="31140"/>
                  </a:cubicBezTo>
                  <a:cubicBezTo>
                    <a:pt x="114475" y="33207"/>
                    <a:pt x="111136" y="33207"/>
                    <a:pt x="109015" y="31140"/>
                  </a:cubicBezTo>
                  <a:cubicBezTo>
                    <a:pt x="81454" y="3684"/>
                    <a:pt x="36613" y="3737"/>
                    <a:pt x="9103" y="31246"/>
                  </a:cubicBezTo>
                  <a:cubicBezTo>
                    <a:pt x="8097" y="32253"/>
                    <a:pt x="6665" y="32836"/>
                    <a:pt x="5287" y="3283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C89CC78-165A-476B-BDA0-931E85869B1B}"/>
                </a:ext>
              </a:extLst>
            </p:cNvPr>
            <p:cNvSpPr/>
            <p:nvPr/>
          </p:nvSpPr>
          <p:spPr>
            <a:xfrm>
              <a:off x="10790107" y="2552142"/>
              <a:ext cx="148411" cy="37103"/>
            </a:xfrm>
            <a:custGeom>
              <a:avLst/>
              <a:gdLst>
                <a:gd name="connsiteX0" fmla="*/ 5269 w 148410"/>
                <a:gd name="connsiteY0" fmla="*/ 39190 h 37102"/>
                <a:gd name="connsiteX1" fmla="*/ 1612 w 148410"/>
                <a:gd name="connsiteY1" fmla="*/ 37706 h 37102"/>
                <a:gd name="connsiteX2" fmla="*/ 1453 w 148410"/>
                <a:gd name="connsiteY2" fmla="*/ 30285 h 37102"/>
                <a:gd name="connsiteX3" fmla="*/ 1559 w 148410"/>
                <a:gd name="connsiteY3" fmla="*/ 30179 h 37102"/>
                <a:gd name="connsiteX4" fmla="*/ 147266 w 148410"/>
                <a:gd name="connsiteY4" fmla="*/ 29967 h 37102"/>
                <a:gd name="connsiteX5" fmla="*/ 147266 w 148410"/>
                <a:gd name="connsiteY5" fmla="*/ 37441 h 37102"/>
                <a:gd name="connsiteX6" fmla="*/ 139792 w 148410"/>
                <a:gd name="connsiteY6" fmla="*/ 37441 h 37102"/>
                <a:gd name="connsiteX7" fmla="*/ 9138 w 148410"/>
                <a:gd name="connsiteY7" fmla="*/ 37547 h 37102"/>
                <a:gd name="connsiteX8" fmla="*/ 5269 w 148410"/>
                <a:gd name="connsiteY8" fmla="*/ 39190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410" h="37102">
                  <a:moveTo>
                    <a:pt x="5269" y="39190"/>
                  </a:moveTo>
                  <a:cubicBezTo>
                    <a:pt x="3944" y="39190"/>
                    <a:pt x="2618" y="38713"/>
                    <a:pt x="1612" y="37706"/>
                  </a:cubicBezTo>
                  <a:cubicBezTo>
                    <a:pt x="-456" y="35692"/>
                    <a:pt x="-562" y="32405"/>
                    <a:pt x="1453" y="30285"/>
                  </a:cubicBezTo>
                  <a:lnTo>
                    <a:pt x="1559" y="30179"/>
                  </a:lnTo>
                  <a:cubicBezTo>
                    <a:pt x="41735" y="-9998"/>
                    <a:pt x="107089" y="-10051"/>
                    <a:pt x="147266" y="29967"/>
                  </a:cubicBezTo>
                  <a:cubicBezTo>
                    <a:pt x="149333" y="32034"/>
                    <a:pt x="149333" y="35374"/>
                    <a:pt x="147266" y="37441"/>
                  </a:cubicBezTo>
                  <a:cubicBezTo>
                    <a:pt x="145199" y="39508"/>
                    <a:pt x="141860" y="39508"/>
                    <a:pt x="139792" y="37441"/>
                  </a:cubicBezTo>
                  <a:cubicBezTo>
                    <a:pt x="103750" y="1504"/>
                    <a:pt x="45128" y="1557"/>
                    <a:pt x="9138" y="37547"/>
                  </a:cubicBezTo>
                  <a:cubicBezTo>
                    <a:pt x="8078" y="38660"/>
                    <a:pt x="6647" y="39190"/>
                    <a:pt x="5269" y="3919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36602DE6-56CD-4808-A652-ECF82B2E6866}"/>
                </a:ext>
              </a:extLst>
            </p:cNvPr>
            <p:cNvSpPr/>
            <p:nvPr/>
          </p:nvSpPr>
          <p:spPr>
            <a:xfrm>
              <a:off x="10820955" y="2595724"/>
              <a:ext cx="84806" cy="21202"/>
            </a:xfrm>
            <a:custGeom>
              <a:avLst/>
              <a:gdLst>
                <a:gd name="connsiteX0" fmla="*/ 5269 w 84806"/>
                <a:gd name="connsiteY0" fmla="*/ 26456 h 21201"/>
                <a:gd name="connsiteX1" fmla="*/ 1612 w 84806"/>
                <a:gd name="connsiteY1" fmla="*/ 24972 h 21201"/>
                <a:gd name="connsiteX2" fmla="*/ 1453 w 84806"/>
                <a:gd name="connsiteY2" fmla="*/ 17551 h 21201"/>
                <a:gd name="connsiteX3" fmla="*/ 85570 w 84806"/>
                <a:gd name="connsiteY3" fmla="*/ 17233 h 21201"/>
                <a:gd name="connsiteX4" fmla="*/ 85570 w 84806"/>
                <a:gd name="connsiteY4" fmla="*/ 24707 h 21201"/>
                <a:gd name="connsiteX5" fmla="*/ 78097 w 84806"/>
                <a:gd name="connsiteY5" fmla="*/ 24707 h 21201"/>
                <a:gd name="connsiteX6" fmla="*/ 9139 w 84806"/>
                <a:gd name="connsiteY6" fmla="*/ 24813 h 21201"/>
                <a:gd name="connsiteX7" fmla="*/ 5269 w 84806"/>
                <a:gd name="connsiteY7" fmla="*/ 2645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21201">
                  <a:moveTo>
                    <a:pt x="5269" y="26456"/>
                  </a:moveTo>
                  <a:cubicBezTo>
                    <a:pt x="3944" y="26456"/>
                    <a:pt x="2619" y="25979"/>
                    <a:pt x="1612" y="24972"/>
                  </a:cubicBezTo>
                  <a:cubicBezTo>
                    <a:pt x="-456" y="22958"/>
                    <a:pt x="-562" y="19671"/>
                    <a:pt x="1453" y="17551"/>
                  </a:cubicBezTo>
                  <a:cubicBezTo>
                    <a:pt x="24774" y="-5771"/>
                    <a:pt x="62407" y="-5824"/>
                    <a:pt x="85570" y="17233"/>
                  </a:cubicBezTo>
                  <a:cubicBezTo>
                    <a:pt x="87637" y="19300"/>
                    <a:pt x="87637" y="22640"/>
                    <a:pt x="85570" y="24707"/>
                  </a:cubicBezTo>
                  <a:cubicBezTo>
                    <a:pt x="83502" y="26774"/>
                    <a:pt x="80164" y="26774"/>
                    <a:pt x="78097" y="24707"/>
                  </a:cubicBezTo>
                  <a:cubicBezTo>
                    <a:pt x="59068" y="5784"/>
                    <a:pt x="28114" y="5837"/>
                    <a:pt x="9139" y="24813"/>
                  </a:cubicBezTo>
                  <a:cubicBezTo>
                    <a:pt x="8078" y="25926"/>
                    <a:pt x="6647" y="26456"/>
                    <a:pt x="5269" y="264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2" name="Group 771">
            <a:extLst>
              <a:ext uri="{FF2B5EF4-FFF2-40B4-BE49-F238E27FC236}">
                <a16:creationId xmlns:a16="http://schemas.microsoft.com/office/drawing/2014/main" id="{DF49F884-AD96-442E-9683-B51CC07EEF5E}"/>
              </a:ext>
            </a:extLst>
          </p:cNvPr>
          <p:cNvGrpSpPr/>
          <p:nvPr/>
        </p:nvGrpSpPr>
        <p:grpSpPr>
          <a:xfrm>
            <a:off x="1058944" y="3620873"/>
            <a:ext cx="492235" cy="474045"/>
            <a:chOff x="1101659" y="3662009"/>
            <a:chExt cx="406805" cy="391773"/>
          </a:xfrm>
          <a:solidFill>
            <a:srgbClr val="FFFFFF"/>
          </a:solidFill>
        </p:grpSpPr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A4D47AF4-F7DB-4BED-981D-43DD379E8C1A}"/>
                </a:ext>
              </a:extLst>
            </p:cNvPr>
            <p:cNvSpPr/>
            <p:nvPr/>
          </p:nvSpPr>
          <p:spPr>
            <a:xfrm>
              <a:off x="1169239" y="3662009"/>
              <a:ext cx="339225" cy="121909"/>
            </a:xfrm>
            <a:custGeom>
              <a:avLst/>
              <a:gdLst>
                <a:gd name="connsiteX0" fmla="*/ 340497 w 339224"/>
                <a:gd name="connsiteY0" fmla="*/ 126520 h 121908"/>
                <a:gd name="connsiteX1" fmla="*/ 63234 w 339224"/>
                <a:gd name="connsiteY1" fmla="*/ 126520 h 121908"/>
                <a:gd name="connsiteX2" fmla="*/ 2332 w 339224"/>
                <a:gd name="connsiteY2" fmla="*/ 80301 h 121908"/>
                <a:gd name="connsiteX3" fmla="*/ 0 w 339224"/>
                <a:gd name="connsiteY3" fmla="*/ 63287 h 121908"/>
                <a:gd name="connsiteX4" fmla="*/ 3816 w 339224"/>
                <a:gd name="connsiteY4" fmla="*/ 41767 h 121908"/>
                <a:gd name="connsiteX5" fmla="*/ 18551 w 339224"/>
                <a:gd name="connsiteY5" fmla="*/ 18551 h 121908"/>
                <a:gd name="connsiteX6" fmla="*/ 63234 w 339224"/>
                <a:gd name="connsiteY6" fmla="*/ 0 h 121908"/>
                <a:gd name="connsiteX7" fmla="*/ 309755 w 339224"/>
                <a:gd name="connsiteY7" fmla="*/ 0 h 121908"/>
                <a:gd name="connsiteX8" fmla="*/ 340497 w 339224"/>
                <a:gd name="connsiteY8" fmla="*/ 30742 h 121908"/>
                <a:gd name="connsiteX9" fmla="*/ 340497 w 339224"/>
                <a:gd name="connsiteY9" fmla="*/ 126520 h 121908"/>
                <a:gd name="connsiteX10" fmla="*/ 63234 w 339224"/>
                <a:gd name="connsiteY10" fmla="*/ 10601 h 121908"/>
                <a:gd name="connsiteX11" fmla="*/ 26078 w 339224"/>
                <a:gd name="connsiteY11" fmla="*/ 26025 h 121908"/>
                <a:gd name="connsiteX12" fmla="*/ 13781 w 339224"/>
                <a:gd name="connsiteY12" fmla="*/ 45371 h 121908"/>
                <a:gd name="connsiteX13" fmla="*/ 10601 w 339224"/>
                <a:gd name="connsiteY13" fmla="*/ 63287 h 121908"/>
                <a:gd name="connsiteX14" fmla="*/ 12562 w 339224"/>
                <a:gd name="connsiteY14" fmla="*/ 77439 h 121908"/>
                <a:gd name="connsiteX15" fmla="*/ 63234 w 339224"/>
                <a:gd name="connsiteY15" fmla="*/ 115866 h 121908"/>
                <a:gd name="connsiteX16" fmla="*/ 329896 w 339224"/>
                <a:gd name="connsiteY16" fmla="*/ 115866 h 121908"/>
                <a:gd name="connsiteX17" fmla="*/ 329896 w 339224"/>
                <a:gd name="connsiteY17" fmla="*/ 30742 h 121908"/>
                <a:gd name="connsiteX18" fmla="*/ 309755 w 339224"/>
                <a:gd name="connsiteY18" fmla="*/ 10601 h 121908"/>
                <a:gd name="connsiteX19" fmla="*/ 63234 w 339224"/>
                <a:gd name="connsiteY19" fmla="*/ 1060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224" h="121908">
                  <a:moveTo>
                    <a:pt x="340497" y="126520"/>
                  </a:moveTo>
                  <a:lnTo>
                    <a:pt x="63234" y="126520"/>
                  </a:lnTo>
                  <a:cubicBezTo>
                    <a:pt x="34930" y="126520"/>
                    <a:pt x="9912" y="107545"/>
                    <a:pt x="2332" y="80301"/>
                  </a:cubicBezTo>
                  <a:cubicBezTo>
                    <a:pt x="795" y="74735"/>
                    <a:pt x="0" y="69011"/>
                    <a:pt x="0" y="63287"/>
                  </a:cubicBezTo>
                  <a:cubicBezTo>
                    <a:pt x="0" y="55866"/>
                    <a:pt x="1272" y="48604"/>
                    <a:pt x="3816" y="41767"/>
                  </a:cubicBezTo>
                  <a:cubicBezTo>
                    <a:pt x="6944" y="33127"/>
                    <a:pt x="12032" y="25124"/>
                    <a:pt x="18551" y="18551"/>
                  </a:cubicBezTo>
                  <a:cubicBezTo>
                    <a:pt x="30424" y="6625"/>
                    <a:pt x="46325" y="0"/>
                    <a:pt x="63234" y="0"/>
                  </a:cubicBezTo>
                  <a:lnTo>
                    <a:pt x="309755" y="0"/>
                  </a:lnTo>
                  <a:cubicBezTo>
                    <a:pt x="326716" y="0"/>
                    <a:pt x="340497" y="13781"/>
                    <a:pt x="340497" y="30742"/>
                  </a:cubicBezTo>
                  <a:lnTo>
                    <a:pt x="340497" y="126520"/>
                  </a:lnTo>
                  <a:close/>
                  <a:moveTo>
                    <a:pt x="63234" y="10601"/>
                  </a:moveTo>
                  <a:cubicBezTo>
                    <a:pt x="49135" y="10601"/>
                    <a:pt x="35937" y="16060"/>
                    <a:pt x="26078" y="26025"/>
                  </a:cubicBezTo>
                  <a:cubicBezTo>
                    <a:pt x="20618" y="31484"/>
                    <a:pt x="16378" y="38163"/>
                    <a:pt x="13781" y="45371"/>
                  </a:cubicBezTo>
                  <a:cubicBezTo>
                    <a:pt x="11661" y="51096"/>
                    <a:pt x="10601" y="57085"/>
                    <a:pt x="10601" y="63287"/>
                  </a:cubicBezTo>
                  <a:cubicBezTo>
                    <a:pt x="10601" y="68057"/>
                    <a:pt x="11237" y="72827"/>
                    <a:pt x="12562" y="77439"/>
                  </a:cubicBezTo>
                  <a:cubicBezTo>
                    <a:pt x="18869" y="100071"/>
                    <a:pt x="39700" y="115866"/>
                    <a:pt x="63234" y="115866"/>
                  </a:cubicBezTo>
                  <a:lnTo>
                    <a:pt x="329896" y="115866"/>
                  </a:lnTo>
                  <a:lnTo>
                    <a:pt x="329896" y="30742"/>
                  </a:lnTo>
                  <a:cubicBezTo>
                    <a:pt x="329896" y="19611"/>
                    <a:pt x="320832" y="10601"/>
                    <a:pt x="309755" y="10601"/>
                  </a:cubicBezTo>
                  <a:lnTo>
                    <a:pt x="63234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4FBD5AA-C02A-4C99-A7AE-849F51939094}"/>
                </a:ext>
              </a:extLst>
            </p:cNvPr>
            <p:cNvSpPr/>
            <p:nvPr/>
          </p:nvSpPr>
          <p:spPr>
            <a:xfrm>
              <a:off x="1386237" y="3777876"/>
              <a:ext cx="121909" cy="169612"/>
            </a:xfrm>
            <a:custGeom>
              <a:avLst/>
              <a:gdLst>
                <a:gd name="connsiteX0" fmla="*/ 107174 w 121908"/>
                <a:gd name="connsiteY0" fmla="*/ 174542 h 169612"/>
                <a:gd name="connsiteX1" fmla="*/ 43145 w 121908"/>
                <a:gd name="connsiteY1" fmla="*/ 174542 h 169612"/>
                <a:gd name="connsiteX2" fmla="*/ 0 w 121908"/>
                <a:gd name="connsiteY2" fmla="*/ 131397 h 169612"/>
                <a:gd name="connsiteX3" fmla="*/ 0 w 121908"/>
                <a:gd name="connsiteY3" fmla="*/ 0 h 169612"/>
                <a:gd name="connsiteX4" fmla="*/ 123499 w 121908"/>
                <a:gd name="connsiteY4" fmla="*/ 0 h 169612"/>
                <a:gd name="connsiteX5" fmla="*/ 123499 w 121908"/>
                <a:gd name="connsiteY5" fmla="*/ 158217 h 169612"/>
                <a:gd name="connsiteX6" fmla="*/ 107174 w 121908"/>
                <a:gd name="connsiteY6" fmla="*/ 174542 h 169612"/>
                <a:gd name="connsiteX7" fmla="*/ 10601 w 121908"/>
                <a:gd name="connsiteY7" fmla="*/ 10654 h 169612"/>
                <a:gd name="connsiteX8" fmla="*/ 10601 w 121908"/>
                <a:gd name="connsiteY8" fmla="*/ 131450 h 169612"/>
                <a:gd name="connsiteX9" fmla="*/ 43145 w 121908"/>
                <a:gd name="connsiteY9" fmla="*/ 163994 h 169612"/>
                <a:gd name="connsiteX10" fmla="*/ 107227 w 121908"/>
                <a:gd name="connsiteY10" fmla="*/ 163994 h 169612"/>
                <a:gd name="connsiteX11" fmla="*/ 112898 w 121908"/>
                <a:gd name="connsiteY11" fmla="*/ 158322 h 169612"/>
                <a:gd name="connsiteX12" fmla="*/ 112898 w 121908"/>
                <a:gd name="connsiteY12" fmla="*/ 10707 h 169612"/>
                <a:gd name="connsiteX13" fmla="*/ 10601 w 121908"/>
                <a:gd name="connsiteY13" fmla="*/ 10707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08" h="169612">
                  <a:moveTo>
                    <a:pt x="107174" y="174542"/>
                  </a:moveTo>
                  <a:lnTo>
                    <a:pt x="43145" y="174542"/>
                  </a:lnTo>
                  <a:cubicBezTo>
                    <a:pt x="19346" y="174542"/>
                    <a:pt x="0" y="155195"/>
                    <a:pt x="0" y="131397"/>
                  </a:cubicBezTo>
                  <a:lnTo>
                    <a:pt x="0" y="0"/>
                  </a:lnTo>
                  <a:lnTo>
                    <a:pt x="123499" y="0"/>
                  </a:lnTo>
                  <a:lnTo>
                    <a:pt x="123499" y="158217"/>
                  </a:lnTo>
                  <a:cubicBezTo>
                    <a:pt x="123499" y="167227"/>
                    <a:pt x="116184" y="174542"/>
                    <a:pt x="107174" y="174542"/>
                  </a:cubicBezTo>
                  <a:close/>
                  <a:moveTo>
                    <a:pt x="10601" y="10654"/>
                  </a:moveTo>
                  <a:lnTo>
                    <a:pt x="10601" y="131450"/>
                  </a:lnTo>
                  <a:cubicBezTo>
                    <a:pt x="10601" y="149365"/>
                    <a:pt x="25177" y="163994"/>
                    <a:pt x="43145" y="163994"/>
                  </a:cubicBezTo>
                  <a:lnTo>
                    <a:pt x="107227" y="163994"/>
                  </a:lnTo>
                  <a:cubicBezTo>
                    <a:pt x="110354" y="163994"/>
                    <a:pt x="112898" y="161450"/>
                    <a:pt x="112898" y="158322"/>
                  </a:cubicBezTo>
                  <a:lnTo>
                    <a:pt x="112898" y="10707"/>
                  </a:lnTo>
                  <a:lnTo>
                    <a:pt x="10601" y="10707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A5E38483-0681-4515-BC47-D5DA2B3A0B9A}"/>
                </a:ext>
              </a:extLst>
            </p:cNvPr>
            <p:cNvSpPr/>
            <p:nvPr/>
          </p:nvSpPr>
          <p:spPr>
            <a:xfrm>
              <a:off x="1245247" y="3662009"/>
              <a:ext cx="10601" cy="121909"/>
            </a:xfrm>
            <a:custGeom>
              <a:avLst/>
              <a:gdLst>
                <a:gd name="connsiteX0" fmla="*/ 5300 w 10600"/>
                <a:gd name="connsiteY0" fmla="*/ 126520 h 121908"/>
                <a:gd name="connsiteX1" fmla="*/ 0 w 10600"/>
                <a:gd name="connsiteY1" fmla="*/ 121220 h 121908"/>
                <a:gd name="connsiteX2" fmla="*/ 0 w 10600"/>
                <a:gd name="connsiteY2" fmla="*/ 5300 h 121908"/>
                <a:gd name="connsiteX3" fmla="*/ 5300 w 10600"/>
                <a:gd name="connsiteY3" fmla="*/ 0 h 121908"/>
                <a:gd name="connsiteX4" fmla="*/ 10601 w 10600"/>
                <a:gd name="connsiteY4" fmla="*/ 5300 h 121908"/>
                <a:gd name="connsiteX5" fmla="*/ 10601 w 10600"/>
                <a:gd name="connsiteY5" fmla="*/ 121220 h 121908"/>
                <a:gd name="connsiteX6" fmla="*/ 5300 w 10600"/>
                <a:gd name="connsiteY6" fmla="*/ 126520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21908">
                  <a:moveTo>
                    <a:pt x="5300" y="126520"/>
                  </a:moveTo>
                  <a:cubicBezTo>
                    <a:pt x="2385" y="126520"/>
                    <a:pt x="0" y="124135"/>
                    <a:pt x="0" y="12122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21220"/>
                  </a:lnTo>
                  <a:cubicBezTo>
                    <a:pt x="10601" y="124135"/>
                    <a:pt x="8216" y="126520"/>
                    <a:pt x="5300" y="12652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DC993549-A9EC-4542-874E-055AA0E0BD5C}"/>
                </a:ext>
              </a:extLst>
            </p:cNvPr>
            <p:cNvSpPr/>
            <p:nvPr/>
          </p:nvSpPr>
          <p:spPr>
            <a:xfrm>
              <a:off x="1299311" y="3777876"/>
              <a:ext cx="95407" cy="79506"/>
            </a:xfrm>
            <a:custGeom>
              <a:avLst/>
              <a:gdLst>
                <a:gd name="connsiteX0" fmla="*/ 97527 w 95406"/>
                <a:gd name="connsiteY0" fmla="*/ 82421 h 79505"/>
                <a:gd name="connsiteX1" fmla="*/ 12509 w 95406"/>
                <a:gd name="connsiteY1" fmla="*/ 82421 h 79505"/>
                <a:gd name="connsiteX2" fmla="*/ 0 w 95406"/>
                <a:gd name="connsiteY2" fmla="*/ 69912 h 79505"/>
                <a:gd name="connsiteX3" fmla="*/ 0 w 95406"/>
                <a:gd name="connsiteY3" fmla="*/ 0 h 79505"/>
                <a:gd name="connsiteX4" fmla="*/ 28039 w 95406"/>
                <a:gd name="connsiteY4" fmla="*/ 0 h 79505"/>
                <a:gd name="connsiteX5" fmla="*/ 28039 w 95406"/>
                <a:gd name="connsiteY5" fmla="*/ 54329 h 79505"/>
                <a:gd name="connsiteX6" fmla="*/ 97527 w 95406"/>
                <a:gd name="connsiteY6" fmla="*/ 54329 h 79505"/>
                <a:gd name="connsiteX7" fmla="*/ 97527 w 95406"/>
                <a:gd name="connsiteY7" fmla="*/ 82421 h 79505"/>
                <a:gd name="connsiteX8" fmla="*/ 10601 w 95406"/>
                <a:gd name="connsiteY8" fmla="*/ 10654 h 79505"/>
                <a:gd name="connsiteX9" fmla="*/ 10601 w 95406"/>
                <a:gd name="connsiteY9" fmla="*/ 69965 h 79505"/>
                <a:gd name="connsiteX10" fmla="*/ 12509 w 95406"/>
                <a:gd name="connsiteY10" fmla="*/ 71873 h 79505"/>
                <a:gd name="connsiteX11" fmla="*/ 86926 w 95406"/>
                <a:gd name="connsiteY11" fmla="*/ 71873 h 79505"/>
                <a:gd name="connsiteX12" fmla="*/ 86926 w 95406"/>
                <a:gd name="connsiteY12" fmla="*/ 65036 h 79505"/>
                <a:gd name="connsiteX13" fmla="*/ 27350 w 95406"/>
                <a:gd name="connsiteY13" fmla="*/ 65036 h 79505"/>
                <a:gd name="connsiteX14" fmla="*/ 17438 w 95406"/>
                <a:gd name="connsiteY14" fmla="*/ 55124 h 79505"/>
                <a:gd name="connsiteX15" fmla="*/ 17438 w 95406"/>
                <a:gd name="connsiteY15" fmla="*/ 10654 h 79505"/>
                <a:gd name="connsiteX16" fmla="*/ 10601 w 95406"/>
                <a:gd name="connsiteY16" fmla="*/ 10654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406" h="79505">
                  <a:moveTo>
                    <a:pt x="97527" y="82421"/>
                  </a:moveTo>
                  <a:lnTo>
                    <a:pt x="12509" y="82421"/>
                  </a:lnTo>
                  <a:cubicBezTo>
                    <a:pt x="5618" y="82421"/>
                    <a:pt x="0" y="76803"/>
                    <a:pt x="0" y="69912"/>
                  </a:cubicBezTo>
                  <a:lnTo>
                    <a:pt x="0" y="0"/>
                  </a:lnTo>
                  <a:lnTo>
                    <a:pt x="28039" y="0"/>
                  </a:lnTo>
                  <a:lnTo>
                    <a:pt x="28039" y="54329"/>
                  </a:lnTo>
                  <a:lnTo>
                    <a:pt x="97527" y="54329"/>
                  </a:lnTo>
                  <a:lnTo>
                    <a:pt x="97527" y="82421"/>
                  </a:lnTo>
                  <a:close/>
                  <a:moveTo>
                    <a:pt x="10601" y="10654"/>
                  </a:moveTo>
                  <a:lnTo>
                    <a:pt x="10601" y="69965"/>
                  </a:lnTo>
                  <a:cubicBezTo>
                    <a:pt x="10601" y="71025"/>
                    <a:pt x="11449" y="71873"/>
                    <a:pt x="12509" y="71873"/>
                  </a:cubicBezTo>
                  <a:lnTo>
                    <a:pt x="86926" y="71873"/>
                  </a:lnTo>
                  <a:lnTo>
                    <a:pt x="86926" y="65036"/>
                  </a:lnTo>
                  <a:lnTo>
                    <a:pt x="27350" y="65036"/>
                  </a:lnTo>
                  <a:cubicBezTo>
                    <a:pt x="21891" y="65036"/>
                    <a:pt x="17438" y="60583"/>
                    <a:pt x="17438" y="55124"/>
                  </a:cubicBezTo>
                  <a:lnTo>
                    <a:pt x="17438" y="10654"/>
                  </a:lnTo>
                  <a:lnTo>
                    <a:pt x="10601" y="1065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DAB6850-F782-4ED5-BABA-6658CF6DF3E9}"/>
                </a:ext>
              </a:extLst>
            </p:cNvPr>
            <p:cNvSpPr/>
            <p:nvPr/>
          </p:nvSpPr>
          <p:spPr>
            <a:xfrm>
              <a:off x="1368057" y="3792664"/>
              <a:ext cx="26502" cy="37103"/>
            </a:xfrm>
            <a:custGeom>
              <a:avLst/>
              <a:gdLst>
                <a:gd name="connsiteX0" fmla="*/ 28781 w 26501"/>
                <a:gd name="connsiteY0" fmla="*/ 38110 h 37102"/>
                <a:gd name="connsiteX1" fmla="*/ 17862 w 26501"/>
                <a:gd name="connsiteY1" fmla="*/ 38110 h 37102"/>
                <a:gd name="connsiteX2" fmla="*/ 0 w 26501"/>
                <a:gd name="connsiteY2" fmla="*/ 20248 h 37102"/>
                <a:gd name="connsiteX3" fmla="*/ 0 w 26501"/>
                <a:gd name="connsiteY3" fmla="*/ 17862 h 37102"/>
                <a:gd name="connsiteX4" fmla="*/ 17862 w 26501"/>
                <a:gd name="connsiteY4" fmla="*/ 0 h 37102"/>
                <a:gd name="connsiteX5" fmla="*/ 28781 w 26501"/>
                <a:gd name="connsiteY5" fmla="*/ 0 h 37102"/>
                <a:gd name="connsiteX6" fmla="*/ 28781 w 26501"/>
                <a:gd name="connsiteY6" fmla="*/ 38110 h 37102"/>
                <a:gd name="connsiteX7" fmla="*/ 17862 w 26501"/>
                <a:gd name="connsiteY7" fmla="*/ 10601 h 37102"/>
                <a:gd name="connsiteX8" fmla="*/ 10601 w 26501"/>
                <a:gd name="connsiteY8" fmla="*/ 17862 h 37102"/>
                <a:gd name="connsiteX9" fmla="*/ 10601 w 26501"/>
                <a:gd name="connsiteY9" fmla="*/ 20248 h 37102"/>
                <a:gd name="connsiteX10" fmla="*/ 17862 w 26501"/>
                <a:gd name="connsiteY10" fmla="*/ 27509 h 37102"/>
                <a:gd name="connsiteX11" fmla="*/ 18180 w 26501"/>
                <a:gd name="connsiteY11" fmla="*/ 27509 h 37102"/>
                <a:gd name="connsiteX12" fmla="*/ 18180 w 26501"/>
                <a:gd name="connsiteY12" fmla="*/ 10601 h 37102"/>
                <a:gd name="connsiteX13" fmla="*/ 17862 w 26501"/>
                <a:gd name="connsiteY13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37102">
                  <a:moveTo>
                    <a:pt x="28781" y="38110"/>
                  </a:moveTo>
                  <a:lnTo>
                    <a:pt x="17862" y="38110"/>
                  </a:lnTo>
                  <a:cubicBezTo>
                    <a:pt x="8004" y="38110"/>
                    <a:pt x="0" y="30106"/>
                    <a:pt x="0" y="20248"/>
                  </a:cubicBezTo>
                  <a:lnTo>
                    <a:pt x="0" y="17862"/>
                  </a:lnTo>
                  <a:cubicBezTo>
                    <a:pt x="0" y="8004"/>
                    <a:pt x="8004" y="0"/>
                    <a:pt x="17862" y="0"/>
                  </a:cubicBezTo>
                  <a:lnTo>
                    <a:pt x="28781" y="0"/>
                  </a:lnTo>
                  <a:lnTo>
                    <a:pt x="28781" y="38110"/>
                  </a:lnTo>
                  <a:close/>
                  <a:moveTo>
                    <a:pt x="17862" y="10601"/>
                  </a:moveTo>
                  <a:cubicBezTo>
                    <a:pt x="13834" y="10601"/>
                    <a:pt x="10601" y="13887"/>
                    <a:pt x="10601" y="17862"/>
                  </a:cubicBezTo>
                  <a:lnTo>
                    <a:pt x="10601" y="20248"/>
                  </a:lnTo>
                  <a:cubicBezTo>
                    <a:pt x="10601" y="24276"/>
                    <a:pt x="13887" y="27509"/>
                    <a:pt x="17862" y="27509"/>
                  </a:cubicBezTo>
                  <a:lnTo>
                    <a:pt x="18180" y="27509"/>
                  </a:lnTo>
                  <a:lnTo>
                    <a:pt x="18180" y="10601"/>
                  </a:lnTo>
                  <a:lnTo>
                    <a:pt x="17862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E7C533A3-44B0-41CB-AAD3-1FAE4303641B}"/>
                </a:ext>
              </a:extLst>
            </p:cNvPr>
            <p:cNvSpPr/>
            <p:nvPr/>
          </p:nvSpPr>
          <p:spPr>
            <a:xfrm>
              <a:off x="1386237" y="3832046"/>
              <a:ext cx="63605" cy="10601"/>
            </a:xfrm>
            <a:custGeom>
              <a:avLst/>
              <a:gdLst>
                <a:gd name="connsiteX0" fmla="*/ 58993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58993 w 63604"/>
                <a:gd name="connsiteY4" fmla="*/ 0 h 10600"/>
                <a:gd name="connsiteX5" fmla="*/ 64294 w 63604"/>
                <a:gd name="connsiteY5" fmla="*/ 5300 h 10600"/>
                <a:gd name="connsiteX6" fmla="*/ 58993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5899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8993" y="0"/>
                  </a:lnTo>
                  <a:cubicBezTo>
                    <a:pt x="61909" y="0"/>
                    <a:pt x="64294" y="2385"/>
                    <a:pt x="64294" y="5300"/>
                  </a:cubicBezTo>
                  <a:cubicBezTo>
                    <a:pt x="64294" y="8216"/>
                    <a:pt x="61909" y="10601"/>
                    <a:pt x="5899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0C19E89-A852-4543-9693-FF85DB56F64D}"/>
                </a:ext>
              </a:extLst>
            </p:cNvPr>
            <p:cNvSpPr/>
            <p:nvPr/>
          </p:nvSpPr>
          <p:spPr>
            <a:xfrm>
              <a:off x="1386237" y="3856586"/>
              <a:ext cx="84806" cy="10601"/>
            </a:xfrm>
            <a:custGeom>
              <a:avLst/>
              <a:gdLst>
                <a:gd name="connsiteX0" fmla="*/ 83269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3269 w 84806"/>
                <a:gd name="connsiteY4" fmla="*/ 0 h 10600"/>
                <a:gd name="connsiteX5" fmla="*/ 88569 w 84806"/>
                <a:gd name="connsiteY5" fmla="*/ 5300 h 10600"/>
                <a:gd name="connsiteX6" fmla="*/ 83269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32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3269" y="0"/>
                  </a:lnTo>
                  <a:cubicBezTo>
                    <a:pt x="86184" y="0"/>
                    <a:pt x="88569" y="2385"/>
                    <a:pt x="88569" y="5300"/>
                  </a:cubicBezTo>
                  <a:cubicBezTo>
                    <a:pt x="88569" y="8216"/>
                    <a:pt x="86184" y="10601"/>
                    <a:pt x="83269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EE528521-672B-454B-8942-AE15C72696E4}"/>
                </a:ext>
              </a:extLst>
            </p:cNvPr>
            <p:cNvSpPr/>
            <p:nvPr/>
          </p:nvSpPr>
          <p:spPr>
            <a:xfrm>
              <a:off x="1386237" y="3881127"/>
              <a:ext cx="58304" cy="10601"/>
            </a:xfrm>
            <a:custGeom>
              <a:avLst/>
              <a:gdLst>
                <a:gd name="connsiteX0" fmla="*/ 57138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7138 w 58304"/>
                <a:gd name="connsiteY4" fmla="*/ 0 h 10600"/>
                <a:gd name="connsiteX5" fmla="*/ 62439 w 58304"/>
                <a:gd name="connsiteY5" fmla="*/ 5300 h 10600"/>
                <a:gd name="connsiteX6" fmla="*/ 57138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713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7138" y="0"/>
                  </a:lnTo>
                  <a:cubicBezTo>
                    <a:pt x="60053" y="0"/>
                    <a:pt x="62439" y="2385"/>
                    <a:pt x="62439" y="5300"/>
                  </a:cubicBezTo>
                  <a:cubicBezTo>
                    <a:pt x="62439" y="8216"/>
                    <a:pt x="60053" y="10601"/>
                    <a:pt x="5713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FCCC8214-E2DB-4039-9AE7-8B314ED4FE5C}"/>
                </a:ext>
              </a:extLst>
            </p:cNvPr>
            <p:cNvSpPr/>
            <p:nvPr/>
          </p:nvSpPr>
          <p:spPr>
            <a:xfrm>
              <a:off x="1415601" y="3941658"/>
              <a:ext cx="79506" cy="31802"/>
            </a:xfrm>
            <a:custGeom>
              <a:avLst/>
              <a:gdLst>
                <a:gd name="connsiteX0" fmla="*/ 80460 w 79505"/>
                <a:gd name="connsiteY0" fmla="*/ 32544 h 31802"/>
                <a:gd name="connsiteX1" fmla="*/ 0 w 79505"/>
                <a:gd name="connsiteY1" fmla="*/ 32544 h 31802"/>
                <a:gd name="connsiteX2" fmla="*/ 0 w 79505"/>
                <a:gd name="connsiteY2" fmla="*/ 0 h 31802"/>
                <a:gd name="connsiteX3" fmla="*/ 80460 w 79505"/>
                <a:gd name="connsiteY3" fmla="*/ 0 h 31802"/>
                <a:gd name="connsiteX4" fmla="*/ 80460 w 79505"/>
                <a:gd name="connsiteY4" fmla="*/ 32544 h 31802"/>
                <a:gd name="connsiteX5" fmla="*/ 10601 w 79505"/>
                <a:gd name="connsiteY5" fmla="*/ 21944 h 31802"/>
                <a:gd name="connsiteX6" fmla="*/ 69859 w 79505"/>
                <a:gd name="connsiteY6" fmla="*/ 21944 h 31802"/>
                <a:gd name="connsiteX7" fmla="*/ 69859 w 79505"/>
                <a:gd name="connsiteY7" fmla="*/ 10601 h 31802"/>
                <a:gd name="connsiteX8" fmla="*/ 10601 w 79505"/>
                <a:gd name="connsiteY8" fmla="*/ 10601 h 31802"/>
                <a:gd name="connsiteX9" fmla="*/ 10601 w 79505"/>
                <a:gd name="connsiteY9" fmla="*/ 2194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31802">
                  <a:moveTo>
                    <a:pt x="80460" y="32544"/>
                  </a:moveTo>
                  <a:lnTo>
                    <a:pt x="0" y="32544"/>
                  </a:lnTo>
                  <a:lnTo>
                    <a:pt x="0" y="0"/>
                  </a:lnTo>
                  <a:lnTo>
                    <a:pt x="80460" y="0"/>
                  </a:lnTo>
                  <a:lnTo>
                    <a:pt x="80460" y="32544"/>
                  </a:lnTo>
                  <a:close/>
                  <a:moveTo>
                    <a:pt x="10601" y="21944"/>
                  </a:moveTo>
                  <a:lnTo>
                    <a:pt x="69859" y="21944"/>
                  </a:lnTo>
                  <a:lnTo>
                    <a:pt x="69859" y="10601"/>
                  </a:lnTo>
                  <a:lnTo>
                    <a:pt x="10601" y="10601"/>
                  </a:lnTo>
                  <a:lnTo>
                    <a:pt x="10601" y="2194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79B96D1B-82C1-40BD-9030-25FDD1962DCB}"/>
                </a:ext>
              </a:extLst>
            </p:cNvPr>
            <p:cNvSpPr/>
            <p:nvPr/>
          </p:nvSpPr>
          <p:spPr>
            <a:xfrm>
              <a:off x="1304863" y="3963675"/>
              <a:ext cx="153711" cy="90107"/>
            </a:xfrm>
            <a:custGeom>
              <a:avLst/>
              <a:gdLst>
                <a:gd name="connsiteX0" fmla="*/ 6744 w 153711"/>
                <a:gd name="connsiteY0" fmla="*/ 95333 h 90106"/>
                <a:gd name="connsiteX1" fmla="*/ 1921 w 153711"/>
                <a:gd name="connsiteY1" fmla="*/ 92259 h 90106"/>
                <a:gd name="connsiteX2" fmla="*/ 4041 w 153711"/>
                <a:gd name="connsiteY2" fmla="*/ 69043 h 90106"/>
                <a:gd name="connsiteX3" fmla="*/ 73582 w 153711"/>
                <a:gd name="connsiteY3" fmla="*/ 49750 h 90106"/>
                <a:gd name="connsiteX4" fmla="*/ 136444 w 153711"/>
                <a:gd name="connsiteY4" fmla="*/ 31835 h 90106"/>
                <a:gd name="connsiteX5" fmla="*/ 146144 w 153711"/>
                <a:gd name="connsiteY5" fmla="*/ 5863 h 90106"/>
                <a:gd name="connsiteX6" fmla="*/ 150861 w 153711"/>
                <a:gd name="connsiteY6" fmla="*/ 32 h 90106"/>
                <a:gd name="connsiteX7" fmla="*/ 156692 w 153711"/>
                <a:gd name="connsiteY7" fmla="*/ 4697 h 90106"/>
                <a:gd name="connsiteX8" fmla="*/ 144395 w 153711"/>
                <a:gd name="connsiteY8" fmla="*/ 38831 h 90106"/>
                <a:gd name="connsiteX9" fmla="*/ 73317 w 153711"/>
                <a:gd name="connsiteY9" fmla="*/ 60351 h 90106"/>
                <a:gd name="connsiteX10" fmla="*/ 12892 w 153711"/>
                <a:gd name="connsiteY10" fmla="*/ 74927 h 90106"/>
                <a:gd name="connsiteX11" fmla="*/ 11567 w 153711"/>
                <a:gd name="connsiteY11" fmla="*/ 87913 h 90106"/>
                <a:gd name="connsiteX12" fmla="*/ 8970 w 153711"/>
                <a:gd name="connsiteY12" fmla="*/ 94962 h 90106"/>
                <a:gd name="connsiteX13" fmla="*/ 6744 w 153711"/>
                <a:gd name="connsiteY13" fmla="*/ 95333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711" h="90106">
                  <a:moveTo>
                    <a:pt x="6744" y="95333"/>
                  </a:moveTo>
                  <a:cubicBezTo>
                    <a:pt x="4730" y="95333"/>
                    <a:pt x="2822" y="94167"/>
                    <a:pt x="1921" y="92259"/>
                  </a:cubicBezTo>
                  <a:cubicBezTo>
                    <a:pt x="1709" y="91782"/>
                    <a:pt x="-3433" y="80333"/>
                    <a:pt x="4041" y="69043"/>
                  </a:cubicBezTo>
                  <a:cubicBezTo>
                    <a:pt x="13157" y="55209"/>
                    <a:pt x="36532" y="48743"/>
                    <a:pt x="73582" y="49750"/>
                  </a:cubicBezTo>
                  <a:cubicBezTo>
                    <a:pt x="103476" y="50651"/>
                    <a:pt x="124625" y="44556"/>
                    <a:pt x="136444" y="31835"/>
                  </a:cubicBezTo>
                  <a:cubicBezTo>
                    <a:pt x="147469" y="19962"/>
                    <a:pt x="146250" y="6446"/>
                    <a:pt x="146144" y="5863"/>
                  </a:cubicBezTo>
                  <a:cubicBezTo>
                    <a:pt x="145826" y="2948"/>
                    <a:pt x="147946" y="350"/>
                    <a:pt x="150861" y="32"/>
                  </a:cubicBezTo>
                  <a:cubicBezTo>
                    <a:pt x="153777" y="-286"/>
                    <a:pt x="156374" y="1781"/>
                    <a:pt x="156692" y="4697"/>
                  </a:cubicBezTo>
                  <a:cubicBezTo>
                    <a:pt x="156798" y="5439"/>
                    <a:pt x="158600" y="23354"/>
                    <a:pt x="144395" y="38831"/>
                  </a:cubicBezTo>
                  <a:cubicBezTo>
                    <a:pt x="130455" y="54043"/>
                    <a:pt x="106550" y="61252"/>
                    <a:pt x="73317" y="60351"/>
                  </a:cubicBezTo>
                  <a:cubicBezTo>
                    <a:pt x="29907" y="59185"/>
                    <a:pt x="16815" y="68937"/>
                    <a:pt x="12892" y="74927"/>
                  </a:cubicBezTo>
                  <a:cubicBezTo>
                    <a:pt x="8705" y="81234"/>
                    <a:pt x="11567" y="87807"/>
                    <a:pt x="11567" y="87913"/>
                  </a:cubicBezTo>
                  <a:cubicBezTo>
                    <a:pt x="12786" y="90563"/>
                    <a:pt x="11620" y="93743"/>
                    <a:pt x="8970" y="94962"/>
                  </a:cubicBezTo>
                  <a:cubicBezTo>
                    <a:pt x="8228" y="95174"/>
                    <a:pt x="7486" y="95333"/>
                    <a:pt x="6744" y="9533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80B0D628-D1B6-41A3-A5BB-6F85EE919D50}"/>
                </a:ext>
              </a:extLst>
            </p:cNvPr>
            <p:cNvSpPr/>
            <p:nvPr/>
          </p:nvSpPr>
          <p:spPr>
            <a:xfrm>
              <a:off x="1144804" y="3700278"/>
              <a:ext cx="37103" cy="42403"/>
            </a:xfrm>
            <a:custGeom>
              <a:avLst/>
              <a:gdLst>
                <a:gd name="connsiteX0" fmla="*/ 38852 w 37102"/>
                <a:gd name="connsiteY0" fmla="*/ 45901 h 42403"/>
                <a:gd name="connsiteX1" fmla="*/ 15583 w 37102"/>
                <a:gd name="connsiteY1" fmla="*/ 45901 h 42403"/>
                <a:gd name="connsiteX2" fmla="*/ 0 w 37102"/>
                <a:gd name="connsiteY2" fmla="*/ 30318 h 42403"/>
                <a:gd name="connsiteX3" fmla="*/ 0 w 37102"/>
                <a:gd name="connsiteY3" fmla="*/ 15583 h 42403"/>
                <a:gd name="connsiteX4" fmla="*/ 15583 w 37102"/>
                <a:gd name="connsiteY4" fmla="*/ 0 h 42403"/>
                <a:gd name="connsiteX5" fmla="*/ 40760 w 37102"/>
                <a:gd name="connsiteY5" fmla="*/ 0 h 42403"/>
                <a:gd name="connsiteX6" fmla="*/ 38110 w 37102"/>
                <a:gd name="connsiteY6" fmla="*/ 7156 h 42403"/>
                <a:gd name="connsiteX7" fmla="*/ 34983 w 37102"/>
                <a:gd name="connsiteY7" fmla="*/ 25018 h 42403"/>
                <a:gd name="connsiteX8" fmla="*/ 36944 w 37102"/>
                <a:gd name="connsiteY8" fmla="*/ 39170 h 42403"/>
                <a:gd name="connsiteX9" fmla="*/ 38852 w 37102"/>
                <a:gd name="connsiteY9" fmla="*/ 45901 h 42403"/>
                <a:gd name="connsiteX10" fmla="*/ 15636 w 37102"/>
                <a:gd name="connsiteY10" fmla="*/ 10601 h 42403"/>
                <a:gd name="connsiteX11" fmla="*/ 10654 w 37102"/>
                <a:gd name="connsiteY11" fmla="*/ 15583 h 42403"/>
                <a:gd name="connsiteX12" fmla="*/ 10654 w 37102"/>
                <a:gd name="connsiteY12" fmla="*/ 30318 h 42403"/>
                <a:gd name="connsiteX13" fmla="*/ 15636 w 37102"/>
                <a:gd name="connsiteY13" fmla="*/ 35301 h 42403"/>
                <a:gd name="connsiteX14" fmla="*/ 25336 w 37102"/>
                <a:gd name="connsiteY14" fmla="*/ 35301 h 42403"/>
                <a:gd name="connsiteX15" fmla="*/ 24488 w 37102"/>
                <a:gd name="connsiteY15" fmla="*/ 25018 h 42403"/>
                <a:gd name="connsiteX16" fmla="*/ 26131 w 37102"/>
                <a:gd name="connsiteY16" fmla="*/ 10601 h 42403"/>
                <a:gd name="connsiteX17" fmla="*/ 15636 w 37102"/>
                <a:gd name="connsiteY17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102" h="42403">
                  <a:moveTo>
                    <a:pt x="38852" y="45901"/>
                  </a:moveTo>
                  <a:lnTo>
                    <a:pt x="15583" y="45901"/>
                  </a:lnTo>
                  <a:cubicBezTo>
                    <a:pt x="6997" y="45901"/>
                    <a:pt x="0" y="38905"/>
                    <a:pt x="0" y="30318"/>
                  </a:cubicBezTo>
                  <a:lnTo>
                    <a:pt x="0" y="15583"/>
                  </a:lnTo>
                  <a:cubicBezTo>
                    <a:pt x="0" y="6996"/>
                    <a:pt x="6997" y="0"/>
                    <a:pt x="15583" y="0"/>
                  </a:cubicBezTo>
                  <a:lnTo>
                    <a:pt x="40760" y="0"/>
                  </a:lnTo>
                  <a:lnTo>
                    <a:pt x="38110" y="7156"/>
                  </a:lnTo>
                  <a:cubicBezTo>
                    <a:pt x="36043" y="12827"/>
                    <a:pt x="34983" y="18869"/>
                    <a:pt x="34983" y="25018"/>
                  </a:cubicBezTo>
                  <a:cubicBezTo>
                    <a:pt x="34983" y="29788"/>
                    <a:pt x="35619" y="34558"/>
                    <a:pt x="36944" y="39170"/>
                  </a:cubicBezTo>
                  <a:lnTo>
                    <a:pt x="38852" y="45901"/>
                  </a:lnTo>
                  <a:close/>
                  <a:moveTo>
                    <a:pt x="15636" y="10601"/>
                  </a:moveTo>
                  <a:cubicBezTo>
                    <a:pt x="12880" y="10601"/>
                    <a:pt x="10654" y="12827"/>
                    <a:pt x="10654" y="15583"/>
                  </a:cubicBezTo>
                  <a:lnTo>
                    <a:pt x="10654" y="30318"/>
                  </a:lnTo>
                  <a:cubicBezTo>
                    <a:pt x="10654" y="33074"/>
                    <a:pt x="12880" y="35301"/>
                    <a:pt x="15636" y="35301"/>
                  </a:cubicBezTo>
                  <a:lnTo>
                    <a:pt x="25336" y="35301"/>
                  </a:lnTo>
                  <a:cubicBezTo>
                    <a:pt x="24753" y="31908"/>
                    <a:pt x="24488" y="28463"/>
                    <a:pt x="24488" y="25018"/>
                  </a:cubicBezTo>
                  <a:cubicBezTo>
                    <a:pt x="24488" y="20088"/>
                    <a:pt x="25018" y="15318"/>
                    <a:pt x="26131" y="10601"/>
                  </a:cubicBezTo>
                  <a:lnTo>
                    <a:pt x="15636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77EDB243-4999-4571-8CAB-AF59A6E1E0E7}"/>
                </a:ext>
              </a:extLst>
            </p:cNvPr>
            <p:cNvSpPr/>
            <p:nvPr/>
          </p:nvSpPr>
          <p:spPr>
            <a:xfrm>
              <a:off x="1101659" y="3717928"/>
              <a:ext cx="53004" cy="10601"/>
            </a:xfrm>
            <a:custGeom>
              <a:avLst/>
              <a:gdLst>
                <a:gd name="connsiteX0" fmla="*/ 4849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499 w 53003"/>
                <a:gd name="connsiteY4" fmla="*/ 0 h 10600"/>
                <a:gd name="connsiteX5" fmla="*/ 53799 w 53003"/>
                <a:gd name="connsiteY5" fmla="*/ 5300 h 10600"/>
                <a:gd name="connsiteX6" fmla="*/ 4849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49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8499" y="0"/>
                  </a:lnTo>
                  <a:cubicBezTo>
                    <a:pt x="51414" y="0"/>
                    <a:pt x="53799" y="2385"/>
                    <a:pt x="53799" y="5300"/>
                  </a:cubicBezTo>
                  <a:cubicBezTo>
                    <a:pt x="53799" y="8216"/>
                    <a:pt x="51414" y="10601"/>
                    <a:pt x="48499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6805747D-EBCF-4EEC-BD65-5C58A950D8FD}"/>
                </a:ext>
              </a:extLst>
            </p:cNvPr>
            <p:cNvSpPr/>
            <p:nvPr/>
          </p:nvSpPr>
          <p:spPr>
            <a:xfrm>
              <a:off x="1398269" y="3685013"/>
              <a:ext cx="74205" cy="74205"/>
            </a:xfrm>
            <a:custGeom>
              <a:avLst/>
              <a:gdLst>
                <a:gd name="connsiteX0" fmla="*/ 38269 w 74205"/>
                <a:gd name="connsiteY0" fmla="*/ 76538 h 74205"/>
                <a:gd name="connsiteX1" fmla="*/ 0 w 74205"/>
                <a:gd name="connsiteY1" fmla="*/ 38269 h 74205"/>
                <a:gd name="connsiteX2" fmla="*/ 38269 w 74205"/>
                <a:gd name="connsiteY2" fmla="*/ 0 h 74205"/>
                <a:gd name="connsiteX3" fmla="*/ 76538 w 74205"/>
                <a:gd name="connsiteY3" fmla="*/ 38269 h 74205"/>
                <a:gd name="connsiteX4" fmla="*/ 38269 w 74205"/>
                <a:gd name="connsiteY4" fmla="*/ 76538 h 74205"/>
                <a:gd name="connsiteX5" fmla="*/ 38269 w 74205"/>
                <a:gd name="connsiteY5" fmla="*/ 10548 h 74205"/>
                <a:gd name="connsiteX6" fmla="*/ 10601 w 74205"/>
                <a:gd name="connsiteY6" fmla="*/ 38216 h 74205"/>
                <a:gd name="connsiteX7" fmla="*/ 38269 w 74205"/>
                <a:gd name="connsiteY7" fmla="*/ 65884 h 74205"/>
                <a:gd name="connsiteX8" fmla="*/ 65937 w 74205"/>
                <a:gd name="connsiteY8" fmla="*/ 38216 h 74205"/>
                <a:gd name="connsiteX9" fmla="*/ 38269 w 74205"/>
                <a:gd name="connsiteY9" fmla="*/ 1054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05" h="74205">
                  <a:moveTo>
                    <a:pt x="38269" y="76538"/>
                  </a:moveTo>
                  <a:cubicBezTo>
                    <a:pt x="17173" y="76538"/>
                    <a:pt x="0" y="59364"/>
                    <a:pt x="0" y="38269"/>
                  </a:cubicBezTo>
                  <a:cubicBezTo>
                    <a:pt x="0" y="17173"/>
                    <a:pt x="17173" y="0"/>
                    <a:pt x="38269" y="0"/>
                  </a:cubicBezTo>
                  <a:cubicBezTo>
                    <a:pt x="59364" y="0"/>
                    <a:pt x="76538" y="17173"/>
                    <a:pt x="76538" y="38269"/>
                  </a:cubicBezTo>
                  <a:cubicBezTo>
                    <a:pt x="76538" y="59364"/>
                    <a:pt x="59364" y="76538"/>
                    <a:pt x="38269" y="76538"/>
                  </a:cubicBezTo>
                  <a:close/>
                  <a:moveTo>
                    <a:pt x="38269" y="10548"/>
                  </a:moveTo>
                  <a:cubicBezTo>
                    <a:pt x="23004" y="10548"/>
                    <a:pt x="10601" y="22951"/>
                    <a:pt x="10601" y="38216"/>
                  </a:cubicBezTo>
                  <a:cubicBezTo>
                    <a:pt x="10601" y="53481"/>
                    <a:pt x="23004" y="65884"/>
                    <a:pt x="38269" y="65884"/>
                  </a:cubicBezTo>
                  <a:cubicBezTo>
                    <a:pt x="53534" y="65884"/>
                    <a:pt x="65937" y="53481"/>
                    <a:pt x="65937" y="38216"/>
                  </a:cubicBezTo>
                  <a:cubicBezTo>
                    <a:pt x="65937" y="22951"/>
                    <a:pt x="53481" y="10548"/>
                    <a:pt x="38269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E71D3B2-7E53-43AC-8961-D5CA0D4E05A5}"/>
                </a:ext>
              </a:extLst>
            </p:cNvPr>
            <p:cNvSpPr/>
            <p:nvPr/>
          </p:nvSpPr>
          <p:spPr>
            <a:xfrm>
              <a:off x="1274558" y="3743847"/>
              <a:ext cx="58304" cy="10601"/>
            </a:xfrm>
            <a:custGeom>
              <a:avLst/>
              <a:gdLst>
                <a:gd name="connsiteX0" fmla="*/ 55177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5177 w 58304"/>
                <a:gd name="connsiteY4" fmla="*/ 0 h 10600"/>
                <a:gd name="connsiteX5" fmla="*/ 60477 w 58304"/>
                <a:gd name="connsiteY5" fmla="*/ 5300 h 10600"/>
                <a:gd name="connsiteX6" fmla="*/ 55177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517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5177" y="0"/>
                  </a:lnTo>
                  <a:cubicBezTo>
                    <a:pt x="58092" y="0"/>
                    <a:pt x="60477" y="2385"/>
                    <a:pt x="60477" y="5300"/>
                  </a:cubicBezTo>
                  <a:cubicBezTo>
                    <a:pt x="60477" y="8216"/>
                    <a:pt x="58145" y="10601"/>
                    <a:pt x="5517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E1E18E30-4841-4C92-83C2-A035BC651C82}"/>
                </a:ext>
              </a:extLst>
            </p:cNvPr>
            <p:cNvSpPr/>
            <p:nvPr/>
          </p:nvSpPr>
          <p:spPr>
            <a:xfrm>
              <a:off x="1340813" y="3743847"/>
              <a:ext cx="15901" cy="10601"/>
            </a:xfrm>
            <a:custGeom>
              <a:avLst/>
              <a:gdLst>
                <a:gd name="connsiteX0" fmla="*/ 14523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4523 w 15901"/>
                <a:gd name="connsiteY4" fmla="*/ 0 h 10600"/>
                <a:gd name="connsiteX5" fmla="*/ 19823 w 15901"/>
                <a:gd name="connsiteY5" fmla="*/ 5300 h 10600"/>
                <a:gd name="connsiteX6" fmla="*/ 14523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452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523" y="0"/>
                  </a:lnTo>
                  <a:cubicBezTo>
                    <a:pt x="17438" y="0"/>
                    <a:pt x="19823" y="2385"/>
                    <a:pt x="19823" y="5300"/>
                  </a:cubicBezTo>
                  <a:cubicBezTo>
                    <a:pt x="19823" y="8216"/>
                    <a:pt x="17438" y="10601"/>
                    <a:pt x="1452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3" name="Group 772">
            <a:extLst>
              <a:ext uri="{FF2B5EF4-FFF2-40B4-BE49-F238E27FC236}">
                <a16:creationId xmlns:a16="http://schemas.microsoft.com/office/drawing/2014/main" id="{69CAE2D9-3964-48BD-A266-0678B1CBCFFF}"/>
              </a:ext>
            </a:extLst>
          </p:cNvPr>
          <p:cNvGrpSpPr/>
          <p:nvPr/>
        </p:nvGrpSpPr>
        <p:grpSpPr>
          <a:xfrm>
            <a:off x="2150287" y="3690102"/>
            <a:ext cx="461770" cy="283758"/>
            <a:chOff x="2190358" y="3714726"/>
            <a:chExt cx="381628" cy="234511"/>
          </a:xfrm>
          <a:solidFill>
            <a:srgbClr val="FFFFFF"/>
          </a:solidFill>
        </p:grpSpPr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ECC31177-A2BA-4176-A86E-B91E199EAAA6}"/>
                </a:ext>
              </a:extLst>
            </p:cNvPr>
            <p:cNvSpPr/>
            <p:nvPr/>
          </p:nvSpPr>
          <p:spPr>
            <a:xfrm>
              <a:off x="2190358" y="3714726"/>
              <a:ext cx="381628" cy="132510"/>
            </a:xfrm>
            <a:custGeom>
              <a:avLst/>
              <a:gdLst>
                <a:gd name="connsiteX0" fmla="*/ 65089 w 381627"/>
                <a:gd name="connsiteY0" fmla="*/ 133857 h 132509"/>
                <a:gd name="connsiteX1" fmla="*/ 64930 w 381627"/>
                <a:gd name="connsiteY1" fmla="*/ 133857 h 132509"/>
                <a:gd name="connsiteX2" fmla="*/ 0 w 381627"/>
                <a:gd name="connsiteY2" fmla="*/ 66966 h 132509"/>
                <a:gd name="connsiteX3" fmla="*/ 21361 w 381627"/>
                <a:gd name="connsiteY3" fmla="*/ 17938 h 132509"/>
                <a:gd name="connsiteX4" fmla="*/ 71767 w 381627"/>
                <a:gd name="connsiteY4" fmla="*/ 182 h 132509"/>
                <a:gd name="connsiteX5" fmla="*/ 372829 w 381627"/>
                <a:gd name="connsiteY5" fmla="*/ 21913 h 132509"/>
                <a:gd name="connsiteX6" fmla="*/ 385444 w 381627"/>
                <a:gd name="connsiteY6" fmla="*/ 35429 h 132509"/>
                <a:gd name="connsiteX7" fmla="*/ 385444 w 381627"/>
                <a:gd name="connsiteY7" fmla="*/ 98504 h 132509"/>
                <a:gd name="connsiteX8" fmla="*/ 372829 w 381627"/>
                <a:gd name="connsiteY8" fmla="*/ 112020 h 132509"/>
                <a:gd name="connsiteX9" fmla="*/ 139029 w 381627"/>
                <a:gd name="connsiteY9" fmla="*/ 128875 h 132509"/>
                <a:gd name="connsiteX10" fmla="*/ 133358 w 381627"/>
                <a:gd name="connsiteY10" fmla="*/ 123999 h 132509"/>
                <a:gd name="connsiteX11" fmla="*/ 138287 w 381627"/>
                <a:gd name="connsiteY11" fmla="*/ 118327 h 132509"/>
                <a:gd name="connsiteX12" fmla="*/ 372087 w 381627"/>
                <a:gd name="connsiteY12" fmla="*/ 101472 h 132509"/>
                <a:gd name="connsiteX13" fmla="*/ 374843 w 381627"/>
                <a:gd name="connsiteY13" fmla="*/ 98557 h 132509"/>
                <a:gd name="connsiteX14" fmla="*/ 374843 w 381627"/>
                <a:gd name="connsiteY14" fmla="*/ 35482 h 132509"/>
                <a:gd name="connsiteX15" fmla="*/ 372087 w 381627"/>
                <a:gd name="connsiteY15" fmla="*/ 32567 h 132509"/>
                <a:gd name="connsiteX16" fmla="*/ 71025 w 381627"/>
                <a:gd name="connsiteY16" fmla="*/ 10835 h 132509"/>
                <a:gd name="connsiteX17" fmla="*/ 28622 w 381627"/>
                <a:gd name="connsiteY17" fmla="*/ 25782 h 132509"/>
                <a:gd name="connsiteX18" fmla="*/ 10654 w 381627"/>
                <a:gd name="connsiteY18" fmla="*/ 67019 h 132509"/>
                <a:gd name="connsiteX19" fmla="*/ 65301 w 381627"/>
                <a:gd name="connsiteY19" fmla="*/ 123310 h 132509"/>
                <a:gd name="connsiteX20" fmla="*/ 70442 w 381627"/>
                <a:gd name="connsiteY20" fmla="*/ 128769 h 132509"/>
                <a:gd name="connsiteX21" fmla="*/ 65089 w 381627"/>
                <a:gd name="connsiteY21" fmla="*/ 133857 h 1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1627" h="132509">
                  <a:moveTo>
                    <a:pt x="65089" y="133857"/>
                  </a:moveTo>
                  <a:cubicBezTo>
                    <a:pt x="65036" y="133857"/>
                    <a:pt x="64983" y="133857"/>
                    <a:pt x="64930" y="133857"/>
                  </a:cubicBezTo>
                  <a:cubicBezTo>
                    <a:pt x="29099" y="132850"/>
                    <a:pt x="0" y="102850"/>
                    <a:pt x="0" y="66966"/>
                  </a:cubicBezTo>
                  <a:cubicBezTo>
                    <a:pt x="0" y="48415"/>
                    <a:pt x="7792" y="30553"/>
                    <a:pt x="21361" y="17938"/>
                  </a:cubicBezTo>
                  <a:cubicBezTo>
                    <a:pt x="34930" y="5323"/>
                    <a:pt x="53269" y="-1196"/>
                    <a:pt x="71767" y="182"/>
                  </a:cubicBezTo>
                  <a:lnTo>
                    <a:pt x="372829" y="21913"/>
                  </a:lnTo>
                  <a:cubicBezTo>
                    <a:pt x="380038" y="22443"/>
                    <a:pt x="385444" y="28274"/>
                    <a:pt x="385444" y="35429"/>
                  </a:cubicBezTo>
                  <a:lnTo>
                    <a:pt x="385444" y="98504"/>
                  </a:lnTo>
                  <a:cubicBezTo>
                    <a:pt x="385444" y="105659"/>
                    <a:pt x="380038" y="111490"/>
                    <a:pt x="372829" y="112020"/>
                  </a:cubicBezTo>
                  <a:lnTo>
                    <a:pt x="139029" y="128875"/>
                  </a:lnTo>
                  <a:cubicBezTo>
                    <a:pt x="136114" y="129140"/>
                    <a:pt x="133570" y="126914"/>
                    <a:pt x="133358" y="123999"/>
                  </a:cubicBezTo>
                  <a:cubicBezTo>
                    <a:pt x="133146" y="121083"/>
                    <a:pt x="135372" y="118539"/>
                    <a:pt x="138287" y="118327"/>
                  </a:cubicBezTo>
                  <a:lnTo>
                    <a:pt x="372087" y="101472"/>
                  </a:lnTo>
                  <a:cubicBezTo>
                    <a:pt x="373677" y="101366"/>
                    <a:pt x="374843" y="100094"/>
                    <a:pt x="374843" y="98557"/>
                  </a:cubicBezTo>
                  <a:lnTo>
                    <a:pt x="374843" y="35482"/>
                  </a:lnTo>
                  <a:cubicBezTo>
                    <a:pt x="374843" y="33945"/>
                    <a:pt x="373624" y="32673"/>
                    <a:pt x="372087" y="32567"/>
                  </a:cubicBezTo>
                  <a:lnTo>
                    <a:pt x="71025" y="10835"/>
                  </a:lnTo>
                  <a:cubicBezTo>
                    <a:pt x="55230" y="9669"/>
                    <a:pt x="40177" y="15023"/>
                    <a:pt x="28622" y="25782"/>
                  </a:cubicBezTo>
                  <a:cubicBezTo>
                    <a:pt x="17014" y="36595"/>
                    <a:pt x="10654" y="51224"/>
                    <a:pt x="10654" y="67019"/>
                  </a:cubicBezTo>
                  <a:cubicBezTo>
                    <a:pt x="10654" y="97232"/>
                    <a:pt x="35142" y="122461"/>
                    <a:pt x="65301" y="123310"/>
                  </a:cubicBezTo>
                  <a:cubicBezTo>
                    <a:pt x="68216" y="123416"/>
                    <a:pt x="70548" y="125854"/>
                    <a:pt x="70442" y="128769"/>
                  </a:cubicBezTo>
                  <a:cubicBezTo>
                    <a:pt x="70283" y="131578"/>
                    <a:pt x="67951" y="133857"/>
                    <a:pt x="65089" y="13385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0E7129FA-E15B-4F32-ADCA-7BD35F1059DC}"/>
                </a:ext>
              </a:extLst>
            </p:cNvPr>
            <p:cNvSpPr/>
            <p:nvPr/>
          </p:nvSpPr>
          <p:spPr>
            <a:xfrm>
              <a:off x="2248027" y="3832629"/>
              <a:ext cx="95407" cy="116608"/>
            </a:xfrm>
            <a:custGeom>
              <a:avLst/>
              <a:gdLst>
                <a:gd name="connsiteX0" fmla="*/ 51255 w 95406"/>
                <a:gd name="connsiteY0" fmla="*/ 118570 h 116608"/>
                <a:gd name="connsiteX1" fmla="*/ 29894 w 95406"/>
                <a:gd name="connsiteY1" fmla="*/ 102774 h 116608"/>
                <a:gd name="connsiteX2" fmla="*/ 0 w 95406"/>
                <a:gd name="connsiteY2" fmla="*/ 4664 h 116608"/>
                <a:gd name="connsiteX3" fmla="*/ 7845 w 95406"/>
                <a:gd name="connsiteY3" fmla="*/ 5353 h 116608"/>
                <a:gd name="connsiteX4" fmla="*/ 9117 w 95406"/>
                <a:gd name="connsiteY4" fmla="*/ 5406 h 116608"/>
                <a:gd name="connsiteX5" fmla="*/ 13304 w 95406"/>
                <a:gd name="connsiteY5" fmla="*/ 5247 h 116608"/>
                <a:gd name="connsiteX6" fmla="*/ 85442 w 95406"/>
                <a:gd name="connsiteY6" fmla="*/ 0 h 116608"/>
                <a:gd name="connsiteX7" fmla="*/ 98905 w 95406"/>
                <a:gd name="connsiteY7" fmla="*/ 89099 h 116608"/>
                <a:gd name="connsiteX8" fmla="*/ 94824 w 95406"/>
                <a:gd name="connsiteY8" fmla="*/ 105637 h 116608"/>
                <a:gd name="connsiteX9" fmla="*/ 80248 w 95406"/>
                <a:gd name="connsiteY9" fmla="*/ 114435 h 116608"/>
                <a:gd name="connsiteX10" fmla="*/ 54541 w 95406"/>
                <a:gd name="connsiteY10" fmla="*/ 118304 h 116608"/>
                <a:gd name="connsiteX11" fmla="*/ 51255 w 95406"/>
                <a:gd name="connsiteY11" fmla="*/ 118570 h 116608"/>
                <a:gd name="connsiteX12" fmla="*/ 14523 w 95406"/>
                <a:gd name="connsiteY12" fmla="*/ 15795 h 116608"/>
                <a:gd name="connsiteX13" fmla="*/ 40071 w 95406"/>
                <a:gd name="connsiteY13" fmla="*/ 99700 h 116608"/>
                <a:gd name="connsiteX14" fmla="*/ 52951 w 95406"/>
                <a:gd name="connsiteY14" fmla="*/ 107810 h 116608"/>
                <a:gd name="connsiteX15" fmla="*/ 78658 w 95406"/>
                <a:gd name="connsiteY15" fmla="*/ 103940 h 116608"/>
                <a:gd name="connsiteX16" fmla="*/ 86290 w 95406"/>
                <a:gd name="connsiteY16" fmla="*/ 99329 h 116608"/>
                <a:gd name="connsiteX17" fmla="*/ 88410 w 95406"/>
                <a:gd name="connsiteY17" fmla="*/ 90690 h 116608"/>
                <a:gd name="connsiteX18" fmla="*/ 76432 w 95406"/>
                <a:gd name="connsiteY18" fmla="*/ 11290 h 116608"/>
                <a:gd name="connsiteX19" fmla="*/ 14523 w 95406"/>
                <a:gd name="connsiteY19" fmla="*/ 15795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5406" h="116608">
                  <a:moveTo>
                    <a:pt x="51255" y="118570"/>
                  </a:moveTo>
                  <a:cubicBezTo>
                    <a:pt x="41608" y="118570"/>
                    <a:pt x="32809" y="112209"/>
                    <a:pt x="29894" y="102774"/>
                  </a:cubicBezTo>
                  <a:lnTo>
                    <a:pt x="0" y="4664"/>
                  </a:lnTo>
                  <a:lnTo>
                    <a:pt x="7845" y="5353"/>
                  </a:lnTo>
                  <a:cubicBezTo>
                    <a:pt x="8269" y="5406"/>
                    <a:pt x="8693" y="5406"/>
                    <a:pt x="9117" y="5406"/>
                  </a:cubicBezTo>
                  <a:cubicBezTo>
                    <a:pt x="10548" y="5406"/>
                    <a:pt x="11926" y="5353"/>
                    <a:pt x="13304" y="5247"/>
                  </a:cubicBezTo>
                  <a:lnTo>
                    <a:pt x="85442" y="0"/>
                  </a:lnTo>
                  <a:lnTo>
                    <a:pt x="98905" y="89099"/>
                  </a:lnTo>
                  <a:cubicBezTo>
                    <a:pt x="99806" y="94983"/>
                    <a:pt x="98322" y="100866"/>
                    <a:pt x="94824" y="105637"/>
                  </a:cubicBezTo>
                  <a:cubicBezTo>
                    <a:pt x="91273" y="110407"/>
                    <a:pt x="86131" y="113534"/>
                    <a:pt x="80248" y="114435"/>
                  </a:cubicBezTo>
                  <a:lnTo>
                    <a:pt x="54541" y="118304"/>
                  </a:lnTo>
                  <a:cubicBezTo>
                    <a:pt x="53428" y="118517"/>
                    <a:pt x="52368" y="118570"/>
                    <a:pt x="51255" y="118570"/>
                  </a:cubicBezTo>
                  <a:close/>
                  <a:moveTo>
                    <a:pt x="14523" y="15795"/>
                  </a:moveTo>
                  <a:lnTo>
                    <a:pt x="40071" y="99700"/>
                  </a:lnTo>
                  <a:cubicBezTo>
                    <a:pt x="41767" y="105213"/>
                    <a:pt x="47332" y="108711"/>
                    <a:pt x="52951" y="107810"/>
                  </a:cubicBezTo>
                  <a:lnTo>
                    <a:pt x="78658" y="103940"/>
                  </a:lnTo>
                  <a:cubicBezTo>
                    <a:pt x="81732" y="103463"/>
                    <a:pt x="84435" y="101820"/>
                    <a:pt x="86290" y="99329"/>
                  </a:cubicBezTo>
                  <a:cubicBezTo>
                    <a:pt x="88145" y="96838"/>
                    <a:pt x="88887" y="93764"/>
                    <a:pt x="88410" y="90690"/>
                  </a:cubicBezTo>
                  <a:lnTo>
                    <a:pt x="76432" y="11290"/>
                  </a:lnTo>
                  <a:lnTo>
                    <a:pt x="14523" y="1579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61286F93-B5CC-4A39-A4E5-ADC0920B13AC}"/>
                </a:ext>
              </a:extLst>
            </p:cNvPr>
            <p:cNvSpPr/>
            <p:nvPr/>
          </p:nvSpPr>
          <p:spPr>
            <a:xfrm>
              <a:off x="2326755" y="3850929"/>
              <a:ext cx="26502" cy="37103"/>
            </a:xfrm>
            <a:custGeom>
              <a:avLst/>
              <a:gdLst>
                <a:gd name="connsiteX0" fmla="*/ 9152 w 26501"/>
                <a:gd name="connsiteY0" fmla="*/ 38414 h 37102"/>
                <a:gd name="connsiteX1" fmla="*/ 3958 w 26501"/>
                <a:gd name="connsiteY1" fmla="*/ 34068 h 37102"/>
                <a:gd name="connsiteX2" fmla="*/ 8251 w 26501"/>
                <a:gd name="connsiteY2" fmla="*/ 27919 h 37102"/>
                <a:gd name="connsiteX3" fmla="*/ 19912 w 26501"/>
                <a:gd name="connsiteY3" fmla="*/ 25852 h 37102"/>
                <a:gd name="connsiteX4" fmla="*/ 17209 w 26501"/>
                <a:gd name="connsiteY4" fmla="*/ 10852 h 37102"/>
                <a:gd name="connsiteX5" fmla="*/ 6237 w 26501"/>
                <a:gd name="connsiteY5" fmla="*/ 12813 h 37102"/>
                <a:gd name="connsiteX6" fmla="*/ 88 w 26501"/>
                <a:gd name="connsiteY6" fmla="*/ 8520 h 37102"/>
                <a:gd name="connsiteX7" fmla="*/ 4382 w 26501"/>
                <a:gd name="connsiteY7" fmla="*/ 2371 h 37102"/>
                <a:gd name="connsiteX8" fmla="*/ 16573 w 26501"/>
                <a:gd name="connsiteY8" fmla="*/ 145 h 37102"/>
                <a:gd name="connsiteX9" fmla="*/ 27438 w 26501"/>
                <a:gd name="connsiteY9" fmla="*/ 7672 h 37102"/>
                <a:gd name="connsiteX10" fmla="*/ 30619 w 26501"/>
                <a:gd name="connsiteY10" fmla="*/ 25163 h 37102"/>
                <a:gd name="connsiteX11" fmla="*/ 29081 w 26501"/>
                <a:gd name="connsiteY11" fmla="*/ 32159 h 37102"/>
                <a:gd name="connsiteX12" fmla="*/ 23039 w 26501"/>
                <a:gd name="connsiteY12" fmla="*/ 36029 h 37102"/>
                <a:gd name="connsiteX13" fmla="*/ 10106 w 26501"/>
                <a:gd name="connsiteY13" fmla="*/ 38361 h 37102"/>
                <a:gd name="connsiteX14" fmla="*/ 9152 w 26501"/>
                <a:gd name="connsiteY14" fmla="*/ 3841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501" h="37102">
                  <a:moveTo>
                    <a:pt x="9152" y="38414"/>
                  </a:moveTo>
                  <a:cubicBezTo>
                    <a:pt x="6608" y="38414"/>
                    <a:pt x="4382" y="36612"/>
                    <a:pt x="3958" y="34068"/>
                  </a:cubicBezTo>
                  <a:cubicBezTo>
                    <a:pt x="3428" y="31205"/>
                    <a:pt x="5336" y="28449"/>
                    <a:pt x="8251" y="27919"/>
                  </a:cubicBezTo>
                  <a:lnTo>
                    <a:pt x="19912" y="25852"/>
                  </a:lnTo>
                  <a:lnTo>
                    <a:pt x="17209" y="10852"/>
                  </a:lnTo>
                  <a:lnTo>
                    <a:pt x="6237" y="12813"/>
                  </a:lnTo>
                  <a:cubicBezTo>
                    <a:pt x="3322" y="13343"/>
                    <a:pt x="618" y="11435"/>
                    <a:pt x="88" y="8520"/>
                  </a:cubicBezTo>
                  <a:cubicBezTo>
                    <a:pt x="-442" y="5657"/>
                    <a:pt x="1466" y="2901"/>
                    <a:pt x="4382" y="2371"/>
                  </a:cubicBezTo>
                  <a:lnTo>
                    <a:pt x="16573" y="145"/>
                  </a:lnTo>
                  <a:cubicBezTo>
                    <a:pt x="21661" y="-756"/>
                    <a:pt x="26537" y="2636"/>
                    <a:pt x="27438" y="7672"/>
                  </a:cubicBezTo>
                  <a:lnTo>
                    <a:pt x="30619" y="25163"/>
                  </a:lnTo>
                  <a:cubicBezTo>
                    <a:pt x="31043" y="27601"/>
                    <a:pt x="30513" y="30092"/>
                    <a:pt x="29081" y="32159"/>
                  </a:cubicBezTo>
                  <a:cubicBezTo>
                    <a:pt x="27650" y="34227"/>
                    <a:pt x="25530" y="35605"/>
                    <a:pt x="23039" y="36029"/>
                  </a:cubicBezTo>
                  <a:lnTo>
                    <a:pt x="10106" y="38361"/>
                  </a:lnTo>
                  <a:cubicBezTo>
                    <a:pt x="9788" y="38361"/>
                    <a:pt x="9470" y="38414"/>
                    <a:pt x="9152" y="3841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85520B64-FC17-420C-AE10-9A51D24D6145}"/>
                </a:ext>
              </a:extLst>
            </p:cNvPr>
            <p:cNvSpPr/>
            <p:nvPr/>
          </p:nvSpPr>
          <p:spPr>
            <a:xfrm>
              <a:off x="2235995" y="3756621"/>
              <a:ext cx="47703" cy="10601"/>
            </a:xfrm>
            <a:custGeom>
              <a:avLst/>
              <a:gdLst>
                <a:gd name="connsiteX0" fmla="*/ 46272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272 w 47703"/>
                <a:gd name="connsiteY4" fmla="*/ 0 h 10600"/>
                <a:gd name="connsiteX5" fmla="*/ 51573 w 47703"/>
                <a:gd name="connsiteY5" fmla="*/ 5300 h 10600"/>
                <a:gd name="connsiteX6" fmla="*/ 46272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27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6272" y="0"/>
                  </a:lnTo>
                  <a:cubicBezTo>
                    <a:pt x="49188" y="0"/>
                    <a:pt x="51573" y="2385"/>
                    <a:pt x="51573" y="5300"/>
                  </a:cubicBezTo>
                  <a:cubicBezTo>
                    <a:pt x="51573" y="8216"/>
                    <a:pt x="49188" y="10601"/>
                    <a:pt x="46272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EB277772-46A6-4D74-8901-1F8F2D63A349}"/>
                </a:ext>
              </a:extLst>
            </p:cNvPr>
            <p:cNvSpPr/>
            <p:nvPr/>
          </p:nvSpPr>
          <p:spPr>
            <a:xfrm>
              <a:off x="2235995" y="3802416"/>
              <a:ext cx="58304" cy="10601"/>
            </a:xfrm>
            <a:custGeom>
              <a:avLst/>
              <a:gdLst>
                <a:gd name="connsiteX0" fmla="*/ 55230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5230 w 58304"/>
                <a:gd name="connsiteY4" fmla="*/ 0 h 10600"/>
                <a:gd name="connsiteX5" fmla="*/ 60530 w 58304"/>
                <a:gd name="connsiteY5" fmla="*/ 5300 h 10600"/>
                <a:gd name="connsiteX6" fmla="*/ 55230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523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5230" y="0"/>
                  </a:lnTo>
                  <a:cubicBezTo>
                    <a:pt x="58145" y="0"/>
                    <a:pt x="60530" y="2385"/>
                    <a:pt x="60530" y="5300"/>
                  </a:cubicBezTo>
                  <a:cubicBezTo>
                    <a:pt x="60530" y="8216"/>
                    <a:pt x="58145" y="10601"/>
                    <a:pt x="5523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BDCF1CD8-5D9B-4BAD-9853-39AF680B9204}"/>
                </a:ext>
              </a:extLst>
            </p:cNvPr>
            <p:cNvSpPr/>
            <p:nvPr/>
          </p:nvSpPr>
          <p:spPr>
            <a:xfrm>
              <a:off x="2212938" y="3779519"/>
              <a:ext cx="90107" cy="10601"/>
            </a:xfrm>
            <a:custGeom>
              <a:avLst/>
              <a:gdLst>
                <a:gd name="connsiteX0" fmla="*/ 87668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7668 w 90106"/>
                <a:gd name="connsiteY4" fmla="*/ 0 h 10600"/>
                <a:gd name="connsiteX5" fmla="*/ 92969 w 90106"/>
                <a:gd name="connsiteY5" fmla="*/ 5300 h 10600"/>
                <a:gd name="connsiteX6" fmla="*/ 87668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766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7668" y="0"/>
                  </a:lnTo>
                  <a:cubicBezTo>
                    <a:pt x="90584" y="0"/>
                    <a:pt x="92969" y="2385"/>
                    <a:pt x="92969" y="5300"/>
                  </a:cubicBezTo>
                  <a:cubicBezTo>
                    <a:pt x="92969" y="8216"/>
                    <a:pt x="90637" y="10601"/>
                    <a:pt x="8766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9C50BC2-3387-489E-AE01-F8B6ED93DB72}"/>
                </a:ext>
              </a:extLst>
            </p:cNvPr>
            <p:cNvSpPr/>
            <p:nvPr/>
          </p:nvSpPr>
          <p:spPr>
            <a:xfrm>
              <a:off x="2261351" y="3870229"/>
              <a:ext cx="47703" cy="10601"/>
            </a:xfrm>
            <a:custGeom>
              <a:avLst/>
              <a:gdLst>
                <a:gd name="connsiteX0" fmla="*/ 5280 w 47703"/>
                <a:gd name="connsiteY0" fmla="*/ 15032 h 10600"/>
                <a:gd name="connsiteX1" fmla="*/ 32 w 47703"/>
                <a:gd name="connsiteY1" fmla="*/ 10315 h 10600"/>
                <a:gd name="connsiteX2" fmla="*/ 4697 w 47703"/>
                <a:gd name="connsiteY2" fmla="*/ 4432 h 10600"/>
                <a:gd name="connsiteX3" fmla="*/ 43655 w 47703"/>
                <a:gd name="connsiteY3" fmla="*/ 32 h 10600"/>
                <a:gd name="connsiteX4" fmla="*/ 49538 w 47703"/>
                <a:gd name="connsiteY4" fmla="*/ 4697 h 10600"/>
                <a:gd name="connsiteX5" fmla="*/ 44874 w 47703"/>
                <a:gd name="connsiteY5" fmla="*/ 10580 h 10600"/>
                <a:gd name="connsiteX6" fmla="*/ 5916 w 47703"/>
                <a:gd name="connsiteY6" fmla="*/ 14979 h 10600"/>
                <a:gd name="connsiteX7" fmla="*/ 5280 w 47703"/>
                <a:gd name="connsiteY7" fmla="*/ 1503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10600">
                  <a:moveTo>
                    <a:pt x="5280" y="15032"/>
                  </a:moveTo>
                  <a:cubicBezTo>
                    <a:pt x="2629" y="15032"/>
                    <a:pt x="350" y="13018"/>
                    <a:pt x="32" y="10315"/>
                  </a:cubicBezTo>
                  <a:cubicBezTo>
                    <a:pt x="-286" y="7400"/>
                    <a:pt x="1781" y="4803"/>
                    <a:pt x="4697" y="4432"/>
                  </a:cubicBezTo>
                  <a:lnTo>
                    <a:pt x="43655" y="32"/>
                  </a:lnTo>
                  <a:cubicBezTo>
                    <a:pt x="46517" y="-286"/>
                    <a:pt x="49167" y="1781"/>
                    <a:pt x="49538" y="4697"/>
                  </a:cubicBezTo>
                  <a:cubicBezTo>
                    <a:pt x="49909" y="7612"/>
                    <a:pt x="47789" y="10209"/>
                    <a:pt x="44874" y="10580"/>
                  </a:cubicBezTo>
                  <a:lnTo>
                    <a:pt x="5916" y="14979"/>
                  </a:lnTo>
                  <a:cubicBezTo>
                    <a:pt x="5651" y="15032"/>
                    <a:pt x="5439" y="15032"/>
                    <a:pt x="5280" y="1503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F8FA72F8-9308-470E-B130-20B745D90BAA}"/>
                </a:ext>
              </a:extLst>
            </p:cNvPr>
            <p:cNvSpPr/>
            <p:nvPr/>
          </p:nvSpPr>
          <p:spPr>
            <a:xfrm>
              <a:off x="2266440" y="3890742"/>
              <a:ext cx="37103" cy="10601"/>
            </a:xfrm>
            <a:custGeom>
              <a:avLst/>
              <a:gdLst>
                <a:gd name="connsiteX0" fmla="*/ 5280 w 37102"/>
                <a:gd name="connsiteY0" fmla="*/ 13919 h 10600"/>
                <a:gd name="connsiteX1" fmla="*/ 32 w 37102"/>
                <a:gd name="connsiteY1" fmla="*/ 9202 h 10600"/>
                <a:gd name="connsiteX2" fmla="*/ 4697 w 37102"/>
                <a:gd name="connsiteY2" fmla="*/ 3318 h 10600"/>
                <a:gd name="connsiteX3" fmla="*/ 33584 w 37102"/>
                <a:gd name="connsiteY3" fmla="*/ 32 h 10600"/>
                <a:gd name="connsiteX4" fmla="*/ 39467 w 37102"/>
                <a:gd name="connsiteY4" fmla="*/ 4696 h 10600"/>
                <a:gd name="connsiteX5" fmla="*/ 34803 w 37102"/>
                <a:gd name="connsiteY5" fmla="*/ 10580 h 10600"/>
                <a:gd name="connsiteX6" fmla="*/ 5916 w 37102"/>
                <a:gd name="connsiteY6" fmla="*/ 13866 h 10600"/>
                <a:gd name="connsiteX7" fmla="*/ 5280 w 37102"/>
                <a:gd name="connsiteY7" fmla="*/ 13919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10600">
                  <a:moveTo>
                    <a:pt x="5280" y="13919"/>
                  </a:moveTo>
                  <a:cubicBezTo>
                    <a:pt x="2629" y="13919"/>
                    <a:pt x="350" y="11905"/>
                    <a:pt x="32" y="9202"/>
                  </a:cubicBezTo>
                  <a:cubicBezTo>
                    <a:pt x="-286" y="6287"/>
                    <a:pt x="1781" y="3690"/>
                    <a:pt x="4697" y="3318"/>
                  </a:cubicBezTo>
                  <a:lnTo>
                    <a:pt x="33584" y="32"/>
                  </a:lnTo>
                  <a:cubicBezTo>
                    <a:pt x="36446" y="-286"/>
                    <a:pt x="39096" y="1781"/>
                    <a:pt x="39467" y="4696"/>
                  </a:cubicBezTo>
                  <a:cubicBezTo>
                    <a:pt x="39838" y="7612"/>
                    <a:pt x="37718" y="10209"/>
                    <a:pt x="34803" y="10580"/>
                  </a:cubicBezTo>
                  <a:lnTo>
                    <a:pt x="5916" y="13866"/>
                  </a:lnTo>
                  <a:cubicBezTo>
                    <a:pt x="5704" y="13919"/>
                    <a:pt x="5492" y="13919"/>
                    <a:pt x="5280" y="1391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AB3415E-91C3-4A67-8F43-B79E5E600038}"/>
                </a:ext>
              </a:extLst>
            </p:cNvPr>
            <p:cNvSpPr/>
            <p:nvPr/>
          </p:nvSpPr>
          <p:spPr>
            <a:xfrm>
              <a:off x="2510290" y="3733193"/>
              <a:ext cx="10601" cy="95407"/>
            </a:xfrm>
            <a:custGeom>
              <a:avLst/>
              <a:gdLst>
                <a:gd name="connsiteX0" fmla="*/ 5300 w 10600"/>
                <a:gd name="connsiteY0" fmla="*/ 96944 h 95406"/>
                <a:gd name="connsiteX1" fmla="*/ 0 w 10600"/>
                <a:gd name="connsiteY1" fmla="*/ 91644 h 95406"/>
                <a:gd name="connsiteX2" fmla="*/ 0 w 10600"/>
                <a:gd name="connsiteY2" fmla="*/ 5300 h 95406"/>
                <a:gd name="connsiteX3" fmla="*/ 5300 w 10600"/>
                <a:gd name="connsiteY3" fmla="*/ 0 h 95406"/>
                <a:gd name="connsiteX4" fmla="*/ 10601 w 10600"/>
                <a:gd name="connsiteY4" fmla="*/ 5300 h 95406"/>
                <a:gd name="connsiteX5" fmla="*/ 10601 w 10600"/>
                <a:gd name="connsiteY5" fmla="*/ 91644 h 95406"/>
                <a:gd name="connsiteX6" fmla="*/ 5300 w 10600"/>
                <a:gd name="connsiteY6" fmla="*/ 96944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5406">
                  <a:moveTo>
                    <a:pt x="5300" y="96944"/>
                  </a:moveTo>
                  <a:cubicBezTo>
                    <a:pt x="2385" y="96944"/>
                    <a:pt x="0" y="94559"/>
                    <a:pt x="0" y="9164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91644"/>
                  </a:lnTo>
                  <a:cubicBezTo>
                    <a:pt x="10601" y="94559"/>
                    <a:pt x="8216" y="96944"/>
                    <a:pt x="5300" y="9694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4" name="Group 773">
            <a:extLst>
              <a:ext uri="{FF2B5EF4-FFF2-40B4-BE49-F238E27FC236}">
                <a16:creationId xmlns:a16="http://schemas.microsoft.com/office/drawing/2014/main" id="{1E21EE3B-AD87-4722-BBE7-416D033643CD}"/>
              </a:ext>
            </a:extLst>
          </p:cNvPr>
          <p:cNvGrpSpPr/>
          <p:nvPr/>
        </p:nvGrpSpPr>
        <p:grpSpPr>
          <a:xfrm>
            <a:off x="3210365" y="3675816"/>
            <a:ext cx="461770" cy="314260"/>
            <a:chOff x="3250436" y="3703087"/>
            <a:chExt cx="381628" cy="259719"/>
          </a:xfrm>
          <a:solidFill>
            <a:srgbClr val="FFFFFF"/>
          </a:solidFill>
        </p:grpSpPr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EA48A1F-7A35-4661-858E-9B06CF9A4207}"/>
                </a:ext>
              </a:extLst>
            </p:cNvPr>
            <p:cNvSpPr/>
            <p:nvPr/>
          </p:nvSpPr>
          <p:spPr>
            <a:xfrm>
              <a:off x="3250436" y="3703087"/>
              <a:ext cx="381628" cy="259719"/>
            </a:xfrm>
            <a:custGeom>
              <a:avLst/>
              <a:gdLst>
                <a:gd name="connsiteX0" fmla="*/ 382529 w 381627"/>
                <a:gd name="connsiteY0" fmla="*/ 259719 h 259718"/>
                <a:gd name="connsiteX1" fmla="*/ 325232 w 381627"/>
                <a:gd name="connsiteY1" fmla="*/ 259719 h 259718"/>
                <a:gd name="connsiteX2" fmla="*/ 319931 w 381627"/>
                <a:gd name="connsiteY2" fmla="*/ 254419 h 259718"/>
                <a:gd name="connsiteX3" fmla="*/ 325232 w 381627"/>
                <a:gd name="connsiteY3" fmla="*/ 249118 h 259718"/>
                <a:gd name="connsiteX4" fmla="*/ 371928 w 381627"/>
                <a:gd name="connsiteY4" fmla="*/ 249118 h 259718"/>
                <a:gd name="connsiteX5" fmla="*/ 371928 w 381627"/>
                <a:gd name="connsiteY5" fmla="*/ 18180 h 259718"/>
                <a:gd name="connsiteX6" fmla="*/ 364348 w 381627"/>
                <a:gd name="connsiteY6" fmla="*/ 10601 h 259718"/>
                <a:gd name="connsiteX7" fmla="*/ 18127 w 381627"/>
                <a:gd name="connsiteY7" fmla="*/ 10601 h 259718"/>
                <a:gd name="connsiteX8" fmla="*/ 10548 w 381627"/>
                <a:gd name="connsiteY8" fmla="*/ 18180 h 259718"/>
                <a:gd name="connsiteX9" fmla="*/ 10548 w 381627"/>
                <a:gd name="connsiteY9" fmla="*/ 249118 h 259718"/>
                <a:gd name="connsiteX10" fmla="*/ 60212 w 381627"/>
                <a:gd name="connsiteY10" fmla="*/ 249118 h 259718"/>
                <a:gd name="connsiteX11" fmla="*/ 65513 w 381627"/>
                <a:gd name="connsiteY11" fmla="*/ 254419 h 259718"/>
                <a:gd name="connsiteX12" fmla="*/ 60212 w 381627"/>
                <a:gd name="connsiteY12" fmla="*/ 259719 h 259718"/>
                <a:gd name="connsiteX13" fmla="*/ 0 w 381627"/>
                <a:gd name="connsiteY13" fmla="*/ 259719 h 259718"/>
                <a:gd name="connsiteX14" fmla="*/ 0 w 381627"/>
                <a:gd name="connsiteY14" fmla="*/ 18180 h 259718"/>
                <a:gd name="connsiteX15" fmla="*/ 18180 w 381627"/>
                <a:gd name="connsiteY15" fmla="*/ 0 h 259718"/>
                <a:gd name="connsiteX16" fmla="*/ 364402 w 381627"/>
                <a:gd name="connsiteY16" fmla="*/ 0 h 259718"/>
                <a:gd name="connsiteX17" fmla="*/ 382582 w 381627"/>
                <a:gd name="connsiteY17" fmla="*/ 18180 h 259718"/>
                <a:gd name="connsiteX18" fmla="*/ 382582 w 381627"/>
                <a:gd name="connsiteY18" fmla="*/ 259719 h 25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627" h="259718">
                  <a:moveTo>
                    <a:pt x="382529" y="259719"/>
                  </a:moveTo>
                  <a:lnTo>
                    <a:pt x="325232" y="259719"/>
                  </a:lnTo>
                  <a:cubicBezTo>
                    <a:pt x="322316" y="259719"/>
                    <a:pt x="319931" y="257334"/>
                    <a:pt x="319931" y="254419"/>
                  </a:cubicBezTo>
                  <a:cubicBezTo>
                    <a:pt x="319931" y="251503"/>
                    <a:pt x="322316" y="249118"/>
                    <a:pt x="325232" y="249118"/>
                  </a:cubicBezTo>
                  <a:lnTo>
                    <a:pt x="371928" y="249118"/>
                  </a:lnTo>
                  <a:lnTo>
                    <a:pt x="371928" y="18180"/>
                  </a:lnTo>
                  <a:cubicBezTo>
                    <a:pt x="371928" y="13993"/>
                    <a:pt x="368536" y="10601"/>
                    <a:pt x="364348" y="10601"/>
                  </a:cubicBezTo>
                  <a:lnTo>
                    <a:pt x="18127" y="10601"/>
                  </a:lnTo>
                  <a:cubicBezTo>
                    <a:pt x="13940" y="10601"/>
                    <a:pt x="10548" y="13993"/>
                    <a:pt x="10548" y="18180"/>
                  </a:cubicBezTo>
                  <a:lnTo>
                    <a:pt x="10548" y="249118"/>
                  </a:lnTo>
                  <a:lnTo>
                    <a:pt x="60212" y="249118"/>
                  </a:lnTo>
                  <a:cubicBezTo>
                    <a:pt x="63127" y="249118"/>
                    <a:pt x="65513" y="251503"/>
                    <a:pt x="65513" y="254419"/>
                  </a:cubicBezTo>
                  <a:cubicBezTo>
                    <a:pt x="65513" y="257334"/>
                    <a:pt x="63127" y="259719"/>
                    <a:pt x="60212" y="259719"/>
                  </a:cubicBezTo>
                  <a:lnTo>
                    <a:pt x="0" y="259719"/>
                  </a:lnTo>
                  <a:lnTo>
                    <a:pt x="0" y="18180"/>
                  </a:lnTo>
                  <a:cubicBezTo>
                    <a:pt x="0" y="8162"/>
                    <a:pt x="8162" y="0"/>
                    <a:pt x="18180" y="0"/>
                  </a:cubicBezTo>
                  <a:lnTo>
                    <a:pt x="364402" y="0"/>
                  </a:lnTo>
                  <a:cubicBezTo>
                    <a:pt x="374419" y="0"/>
                    <a:pt x="382582" y="8162"/>
                    <a:pt x="382582" y="18180"/>
                  </a:cubicBezTo>
                  <a:lnTo>
                    <a:pt x="382582" y="25971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8B556D63-DD01-4AD0-98AE-7959A6D7EA94}"/>
                </a:ext>
              </a:extLst>
            </p:cNvPr>
            <p:cNvSpPr/>
            <p:nvPr/>
          </p:nvSpPr>
          <p:spPr>
            <a:xfrm>
              <a:off x="3301690" y="3885951"/>
              <a:ext cx="280920" cy="74205"/>
            </a:xfrm>
            <a:custGeom>
              <a:avLst/>
              <a:gdLst>
                <a:gd name="connsiteX0" fmla="*/ 282935 w 280920"/>
                <a:gd name="connsiteY0" fmla="*/ 76856 h 74205"/>
                <a:gd name="connsiteX1" fmla="*/ 190496 w 280920"/>
                <a:gd name="connsiteY1" fmla="*/ 76856 h 74205"/>
                <a:gd name="connsiteX2" fmla="*/ 178570 w 280920"/>
                <a:gd name="connsiteY2" fmla="*/ 64930 h 74205"/>
                <a:gd name="connsiteX3" fmla="*/ 178570 w 280920"/>
                <a:gd name="connsiteY3" fmla="*/ 45106 h 74205"/>
                <a:gd name="connsiteX4" fmla="*/ 104418 w 280920"/>
                <a:gd name="connsiteY4" fmla="*/ 45106 h 74205"/>
                <a:gd name="connsiteX5" fmla="*/ 104418 w 280920"/>
                <a:gd name="connsiteY5" fmla="*/ 64930 h 74205"/>
                <a:gd name="connsiteX6" fmla="*/ 92492 w 280920"/>
                <a:gd name="connsiteY6" fmla="*/ 76856 h 74205"/>
                <a:gd name="connsiteX7" fmla="*/ 0 w 280920"/>
                <a:gd name="connsiteY7" fmla="*/ 76856 h 74205"/>
                <a:gd name="connsiteX8" fmla="*/ 38004 w 280920"/>
                <a:gd name="connsiteY8" fmla="*/ 7951 h 74205"/>
                <a:gd name="connsiteX9" fmla="*/ 51520 w 280920"/>
                <a:gd name="connsiteY9" fmla="*/ 0 h 74205"/>
                <a:gd name="connsiteX10" fmla="*/ 231415 w 280920"/>
                <a:gd name="connsiteY10" fmla="*/ 0 h 74205"/>
                <a:gd name="connsiteX11" fmla="*/ 244931 w 280920"/>
                <a:gd name="connsiteY11" fmla="*/ 7951 h 74205"/>
                <a:gd name="connsiteX12" fmla="*/ 282935 w 280920"/>
                <a:gd name="connsiteY12" fmla="*/ 76856 h 74205"/>
                <a:gd name="connsiteX13" fmla="*/ 93817 w 280920"/>
                <a:gd name="connsiteY13" fmla="*/ 34505 h 74205"/>
                <a:gd name="connsiteX14" fmla="*/ 189171 w 280920"/>
                <a:gd name="connsiteY14" fmla="*/ 34505 h 74205"/>
                <a:gd name="connsiteX15" fmla="*/ 189171 w 280920"/>
                <a:gd name="connsiteY15" fmla="*/ 64930 h 74205"/>
                <a:gd name="connsiteX16" fmla="*/ 190496 w 280920"/>
                <a:gd name="connsiteY16" fmla="*/ 66255 h 74205"/>
                <a:gd name="connsiteX17" fmla="*/ 264966 w 280920"/>
                <a:gd name="connsiteY17" fmla="*/ 66255 h 74205"/>
                <a:gd name="connsiteX18" fmla="*/ 235602 w 280920"/>
                <a:gd name="connsiteY18" fmla="*/ 13092 h 74205"/>
                <a:gd name="connsiteX19" fmla="*/ 231362 w 280920"/>
                <a:gd name="connsiteY19" fmla="*/ 10601 h 74205"/>
                <a:gd name="connsiteX20" fmla="*/ 51467 w 280920"/>
                <a:gd name="connsiteY20" fmla="*/ 10601 h 74205"/>
                <a:gd name="connsiteX21" fmla="*/ 47226 w 280920"/>
                <a:gd name="connsiteY21" fmla="*/ 13092 h 74205"/>
                <a:gd name="connsiteX22" fmla="*/ 17862 w 280920"/>
                <a:gd name="connsiteY22" fmla="*/ 66255 h 74205"/>
                <a:gd name="connsiteX23" fmla="*/ 92386 w 280920"/>
                <a:gd name="connsiteY23" fmla="*/ 66255 h 74205"/>
                <a:gd name="connsiteX24" fmla="*/ 93711 w 280920"/>
                <a:gd name="connsiteY24" fmla="*/ 64930 h 74205"/>
                <a:gd name="connsiteX25" fmla="*/ 93711 w 280920"/>
                <a:gd name="connsiteY25" fmla="*/ 34505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0920" h="74205">
                  <a:moveTo>
                    <a:pt x="282935" y="76856"/>
                  </a:moveTo>
                  <a:lnTo>
                    <a:pt x="190496" y="76856"/>
                  </a:lnTo>
                  <a:cubicBezTo>
                    <a:pt x="183923" y="76856"/>
                    <a:pt x="178570" y="71502"/>
                    <a:pt x="178570" y="64930"/>
                  </a:cubicBezTo>
                  <a:lnTo>
                    <a:pt x="178570" y="45106"/>
                  </a:lnTo>
                  <a:lnTo>
                    <a:pt x="104418" y="45106"/>
                  </a:lnTo>
                  <a:lnTo>
                    <a:pt x="104418" y="64930"/>
                  </a:lnTo>
                  <a:cubicBezTo>
                    <a:pt x="104418" y="71502"/>
                    <a:pt x="99064" y="76856"/>
                    <a:pt x="92492" y="76856"/>
                  </a:cubicBezTo>
                  <a:lnTo>
                    <a:pt x="0" y="76856"/>
                  </a:lnTo>
                  <a:lnTo>
                    <a:pt x="38004" y="7951"/>
                  </a:lnTo>
                  <a:cubicBezTo>
                    <a:pt x="40707" y="3021"/>
                    <a:pt x="45901" y="0"/>
                    <a:pt x="51520" y="0"/>
                  </a:cubicBezTo>
                  <a:lnTo>
                    <a:pt x="231415" y="0"/>
                  </a:lnTo>
                  <a:cubicBezTo>
                    <a:pt x="237033" y="0"/>
                    <a:pt x="242228" y="3074"/>
                    <a:pt x="244931" y="7951"/>
                  </a:cubicBezTo>
                  <a:lnTo>
                    <a:pt x="282935" y="76856"/>
                  </a:lnTo>
                  <a:close/>
                  <a:moveTo>
                    <a:pt x="93817" y="34505"/>
                  </a:moveTo>
                  <a:lnTo>
                    <a:pt x="189171" y="34505"/>
                  </a:lnTo>
                  <a:lnTo>
                    <a:pt x="189171" y="64930"/>
                  </a:lnTo>
                  <a:cubicBezTo>
                    <a:pt x="189171" y="65672"/>
                    <a:pt x="189754" y="66255"/>
                    <a:pt x="190496" y="66255"/>
                  </a:cubicBezTo>
                  <a:lnTo>
                    <a:pt x="264966" y="66255"/>
                  </a:lnTo>
                  <a:lnTo>
                    <a:pt x="235602" y="13092"/>
                  </a:lnTo>
                  <a:cubicBezTo>
                    <a:pt x="234754" y="11555"/>
                    <a:pt x="233111" y="10601"/>
                    <a:pt x="231362" y="10601"/>
                  </a:cubicBezTo>
                  <a:lnTo>
                    <a:pt x="51467" y="10601"/>
                  </a:lnTo>
                  <a:cubicBezTo>
                    <a:pt x="49718" y="10601"/>
                    <a:pt x="48075" y="11555"/>
                    <a:pt x="47226" y="13092"/>
                  </a:cubicBezTo>
                  <a:lnTo>
                    <a:pt x="17862" y="66255"/>
                  </a:lnTo>
                  <a:lnTo>
                    <a:pt x="92386" y="66255"/>
                  </a:lnTo>
                  <a:cubicBezTo>
                    <a:pt x="93128" y="66255"/>
                    <a:pt x="93711" y="65672"/>
                    <a:pt x="93711" y="64930"/>
                  </a:cubicBezTo>
                  <a:lnTo>
                    <a:pt x="93711" y="3450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E5B9EB22-3A48-49C6-A77E-88A646D49111}"/>
                </a:ext>
              </a:extLst>
            </p:cNvPr>
            <p:cNvSpPr/>
            <p:nvPr/>
          </p:nvSpPr>
          <p:spPr>
            <a:xfrm>
              <a:off x="3296231" y="3744589"/>
              <a:ext cx="291521" cy="121909"/>
            </a:xfrm>
            <a:custGeom>
              <a:avLst/>
              <a:gdLst>
                <a:gd name="connsiteX0" fmla="*/ 268783 w 291521"/>
                <a:gd name="connsiteY0" fmla="*/ 126255 h 121908"/>
                <a:gd name="connsiteX1" fmla="*/ 25071 w 291521"/>
                <a:gd name="connsiteY1" fmla="*/ 126255 h 121908"/>
                <a:gd name="connsiteX2" fmla="*/ 0 w 291521"/>
                <a:gd name="connsiteY2" fmla="*/ 101131 h 121908"/>
                <a:gd name="connsiteX3" fmla="*/ 0 w 291521"/>
                <a:gd name="connsiteY3" fmla="*/ 25071 h 121908"/>
                <a:gd name="connsiteX4" fmla="*/ 25071 w 291521"/>
                <a:gd name="connsiteY4" fmla="*/ 0 h 121908"/>
                <a:gd name="connsiteX5" fmla="*/ 268783 w 291521"/>
                <a:gd name="connsiteY5" fmla="*/ 0 h 121908"/>
                <a:gd name="connsiteX6" fmla="*/ 293853 w 291521"/>
                <a:gd name="connsiteY6" fmla="*/ 25071 h 121908"/>
                <a:gd name="connsiteX7" fmla="*/ 293853 w 291521"/>
                <a:gd name="connsiteY7" fmla="*/ 101131 h 121908"/>
                <a:gd name="connsiteX8" fmla="*/ 268783 w 291521"/>
                <a:gd name="connsiteY8" fmla="*/ 126255 h 121908"/>
                <a:gd name="connsiteX9" fmla="*/ 25071 w 291521"/>
                <a:gd name="connsiteY9" fmla="*/ 10601 h 121908"/>
                <a:gd name="connsiteX10" fmla="*/ 10601 w 291521"/>
                <a:gd name="connsiteY10" fmla="*/ 25071 h 121908"/>
                <a:gd name="connsiteX11" fmla="*/ 10601 w 291521"/>
                <a:gd name="connsiteY11" fmla="*/ 101131 h 121908"/>
                <a:gd name="connsiteX12" fmla="*/ 25071 w 291521"/>
                <a:gd name="connsiteY12" fmla="*/ 115654 h 121908"/>
                <a:gd name="connsiteX13" fmla="*/ 268783 w 291521"/>
                <a:gd name="connsiteY13" fmla="*/ 115654 h 121908"/>
                <a:gd name="connsiteX14" fmla="*/ 283253 w 291521"/>
                <a:gd name="connsiteY14" fmla="*/ 101131 h 121908"/>
                <a:gd name="connsiteX15" fmla="*/ 283253 w 291521"/>
                <a:gd name="connsiteY15" fmla="*/ 25071 h 121908"/>
                <a:gd name="connsiteX16" fmla="*/ 268783 w 291521"/>
                <a:gd name="connsiteY16" fmla="*/ 10601 h 121908"/>
                <a:gd name="connsiteX17" fmla="*/ 25071 w 291521"/>
                <a:gd name="connsiteY17" fmla="*/ 1060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1521" h="121908">
                  <a:moveTo>
                    <a:pt x="268783" y="126255"/>
                  </a:moveTo>
                  <a:lnTo>
                    <a:pt x="25071" y="126255"/>
                  </a:lnTo>
                  <a:cubicBezTo>
                    <a:pt x="11237" y="126255"/>
                    <a:pt x="0" y="115018"/>
                    <a:pt x="0" y="101131"/>
                  </a:cubicBezTo>
                  <a:lnTo>
                    <a:pt x="0" y="25071"/>
                  </a:lnTo>
                  <a:cubicBezTo>
                    <a:pt x="0" y="11237"/>
                    <a:pt x="11237" y="0"/>
                    <a:pt x="25071" y="0"/>
                  </a:cubicBezTo>
                  <a:lnTo>
                    <a:pt x="268783" y="0"/>
                  </a:lnTo>
                  <a:cubicBezTo>
                    <a:pt x="282617" y="0"/>
                    <a:pt x="293853" y="11237"/>
                    <a:pt x="293853" y="25071"/>
                  </a:cubicBezTo>
                  <a:lnTo>
                    <a:pt x="293853" y="101131"/>
                  </a:lnTo>
                  <a:cubicBezTo>
                    <a:pt x="293853" y="115018"/>
                    <a:pt x="282617" y="126255"/>
                    <a:pt x="268783" y="126255"/>
                  </a:cubicBezTo>
                  <a:close/>
                  <a:moveTo>
                    <a:pt x="25071" y="10601"/>
                  </a:moveTo>
                  <a:cubicBezTo>
                    <a:pt x="17067" y="10601"/>
                    <a:pt x="10601" y="17120"/>
                    <a:pt x="10601" y="25071"/>
                  </a:cubicBezTo>
                  <a:lnTo>
                    <a:pt x="10601" y="101131"/>
                  </a:lnTo>
                  <a:cubicBezTo>
                    <a:pt x="10601" y="109135"/>
                    <a:pt x="17120" y="115654"/>
                    <a:pt x="25071" y="115654"/>
                  </a:cubicBezTo>
                  <a:lnTo>
                    <a:pt x="268783" y="115654"/>
                  </a:lnTo>
                  <a:cubicBezTo>
                    <a:pt x="276786" y="115654"/>
                    <a:pt x="283253" y="109135"/>
                    <a:pt x="283253" y="101131"/>
                  </a:cubicBezTo>
                  <a:lnTo>
                    <a:pt x="283253" y="25071"/>
                  </a:lnTo>
                  <a:cubicBezTo>
                    <a:pt x="283253" y="17067"/>
                    <a:pt x="276733" y="10601"/>
                    <a:pt x="268783" y="10601"/>
                  </a:cubicBezTo>
                  <a:lnTo>
                    <a:pt x="25071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1496369B-B467-4C86-9B81-5889AE619E4E}"/>
                </a:ext>
              </a:extLst>
            </p:cNvPr>
            <p:cNvSpPr/>
            <p:nvPr/>
          </p:nvSpPr>
          <p:spPr>
            <a:xfrm>
              <a:off x="3332008" y="3777664"/>
              <a:ext cx="58304" cy="58304"/>
            </a:xfrm>
            <a:custGeom>
              <a:avLst/>
              <a:gdLst>
                <a:gd name="connsiteX0" fmla="*/ 30053 w 58304"/>
                <a:gd name="connsiteY0" fmla="*/ 60106 h 58304"/>
                <a:gd name="connsiteX1" fmla="*/ 0 w 58304"/>
                <a:gd name="connsiteY1" fmla="*/ 30053 h 58304"/>
                <a:gd name="connsiteX2" fmla="*/ 30053 w 58304"/>
                <a:gd name="connsiteY2" fmla="*/ 0 h 58304"/>
                <a:gd name="connsiteX3" fmla="*/ 60106 w 58304"/>
                <a:gd name="connsiteY3" fmla="*/ 30053 h 58304"/>
                <a:gd name="connsiteX4" fmla="*/ 30053 w 58304"/>
                <a:gd name="connsiteY4" fmla="*/ 60106 h 58304"/>
                <a:gd name="connsiteX5" fmla="*/ 30053 w 58304"/>
                <a:gd name="connsiteY5" fmla="*/ 10601 h 58304"/>
                <a:gd name="connsiteX6" fmla="*/ 10601 w 58304"/>
                <a:gd name="connsiteY6" fmla="*/ 30053 h 58304"/>
                <a:gd name="connsiteX7" fmla="*/ 30053 w 58304"/>
                <a:gd name="connsiteY7" fmla="*/ 49506 h 58304"/>
                <a:gd name="connsiteX8" fmla="*/ 49506 w 58304"/>
                <a:gd name="connsiteY8" fmla="*/ 30053 h 58304"/>
                <a:gd name="connsiteX9" fmla="*/ 30053 w 58304"/>
                <a:gd name="connsiteY9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30053" y="60106"/>
                  </a:moveTo>
                  <a:cubicBezTo>
                    <a:pt x="13463" y="60106"/>
                    <a:pt x="0" y="46643"/>
                    <a:pt x="0" y="30053"/>
                  </a:cubicBezTo>
                  <a:cubicBezTo>
                    <a:pt x="0" y="13463"/>
                    <a:pt x="13463" y="0"/>
                    <a:pt x="30053" y="0"/>
                  </a:cubicBezTo>
                  <a:cubicBezTo>
                    <a:pt x="46643" y="0"/>
                    <a:pt x="60106" y="13463"/>
                    <a:pt x="60106" y="30053"/>
                  </a:cubicBezTo>
                  <a:cubicBezTo>
                    <a:pt x="60106" y="46643"/>
                    <a:pt x="46590" y="60106"/>
                    <a:pt x="30053" y="60106"/>
                  </a:cubicBezTo>
                  <a:close/>
                  <a:moveTo>
                    <a:pt x="30053" y="10601"/>
                  </a:moveTo>
                  <a:cubicBezTo>
                    <a:pt x="19346" y="10601"/>
                    <a:pt x="10601" y="19346"/>
                    <a:pt x="10601" y="30053"/>
                  </a:cubicBezTo>
                  <a:cubicBezTo>
                    <a:pt x="10601" y="40760"/>
                    <a:pt x="19346" y="49506"/>
                    <a:pt x="30053" y="49506"/>
                  </a:cubicBezTo>
                  <a:cubicBezTo>
                    <a:pt x="40760" y="49506"/>
                    <a:pt x="49506" y="40760"/>
                    <a:pt x="49506" y="30053"/>
                  </a:cubicBezTo>
                  <a:cubicBezTo>
                    <a:pt x="49506" y="19346"/>
                    <a:pt x="40760" y="10601"/>
                    <a:pt x="3005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566A40B7-E8E8-40EF-A5D4-B5B97B764473}"/>
                </a:ext>
              </a:extLst>
            </p:cNvPr>
            <p:cNvSpPr/>
            <p:nvPr/>
          </p:nvSpPr>
          <p:spPr>
            <a:xfrm>
              <a:off x="3494200" y="3777664"/>
              <a:ext cx="58304" cy="58304"/>
            </a:xfrm>
            <a:custGeom>
              <a:avLst/>
              <a:gdLst>
                <a:gd name="connsiteX0" fmla="*/ 30053 w 58304"/>
                <a:gd name="connsiteY0" fmla="*/ 60106 h 58304"/>
                <a:gd name="connsiteX1" fmla="*/ 0 w 58304"/>
                <a:gd name="connsiteY1" fmla="*/ 30053 h 58304"/>
                <a:gd name="connsiteX2" fmla="*/ 30053 w 58304"/>
                <a:gd name="connsiteY2" fmla="*/ 0 h 58304"/>
                <a:gd name="connsiteX3" fmla="*/ 60106 w 58304"/>
                <a:gd name="connsiteY3" fmla="*/ 30053 h 58304"/>
                <a:gd name="connsiteX4" fmla="*/ 30053 w 58304"/>
                <a:gd name="connsiteY4" fmla="*/ 60106 h 58304"/>
                <a:gd name="connsiteX5" fmla="*/ 30053 w 58304"/>
                <a:gd name="connsiteY5" fmla="*/ 10601 h 58304"/>
                <a:gd name="connsiteX6" fmla="*/ 10601 w 58304"/>
                <a:gd name="connsiteY6" fmla="*/ 30053 h 58304"/>
                <a:gd name="connsiteX7" fmla="*/ 30053 w 58304"/>
                <a:gd name="connsiteY7" fmla="*/ 49506 h 58304"/>
                <a:gd name="connsiteX8" fmla="*/ 49506 w 58304"/>
                <a:gd name="connsiteY8" fmla="*/ 30053 h 58304"/>
                <a:gd name="connsiteX9" fmla="*/ 30053 w 58304"/>
                <a:gd name="connsiteY9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30053" y="60106"/>
                  </a:moveTo>
                  <a:cubicBezTo>
                    <a:pt x="13463" y="60106"/>
                    <a:pt x="0" y="46643"/>
                    <a:pt x="0" y="30053"/>
                  </a:cubicBezTo>
                  <a:cubicBezTo>
                    <a:pt x="0" y="13463"/>
                    <a:pt x="13463" y="0"/>
                    <a:pt x="30053" y="0"/>
                  </a:cubicBezTo>
                  <a:cubicBezTo>
                    <a:pt x="46643" y="0"/>
                    <a:pt x="60106" y="13463"/>
                    <a:pt x="60106" y="30053"/>
                  </a:cubicBezTo>
                  <a:cubicBezTo>
                    <a:pt x="60106" y="46643"/>
                    <a:pt x="46643" y="60106"/>
                    <a:pt x="30053" y="60106"/>
                  </a:cubicBezTo>
                  <a:close/>
                  <a:moveTo>
                    <a:pt x="30053" y="10601"/>
                  </a:moveTo>
                  <a:cubicBezTo>
                    <a:pt x="19346" y="10601"/>
                    <a:pt x="10601" y="19346"/>
                    <a:pt x="10601" y="30053"/>
                  </a:cubicBezTo>
                  <a:cubicBezTo>
                    <a:pt x="10601" y="40760"/>
                    <a:pt x="19346" y="49506"/>
                    <a:pt x="30053" y="49506"/>
                  </a:cubicBezTo>
                  <a:cubicBezTo>
                    <a:pt x="40760" y="49506"/>
                    <a:pt x="49506" y="40760"/>
                    <a:pt x="49506" y="30053"/>
                  </a:cubicBezTo>
                  <a:cubicBezTo>
                    <a:pt x="49506" y="19346"/>
                    <a:pt x="40813" y="10601"/>
                    <a:pt x="3005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6AEDB81C-814B-4DC4-9F48-98591405F026}"/>
                </a:ext>
              </a:extLst>
            </p:cNvPr>
            <p:cNvSpPr/>
            <p:nvPr/>
          </p:nvSpPr>
          <p:spPr>
            <a:xfrm>
              <a:off x="3332008" y="3777664"/>
              <a:ext cx="217316" cy="58304"/>
            </a:xfrm>
            <a:custGeom>
              <a:avLst/>
              <a:gdLst>
                <a:gd name="connsiteX0" fmla="*/ 192245 w 217315"/>
                <a:gd name="connsiteY0" fmla="*/ 60106 h 58304"/>
                <a:gd name="connsiteX1" fmla="*/ 30053 w 217315"/>
                <a:gd name="connsiteY1" fmla="*/ 60106 h 58304"/>
                <a:gd name="connsiteX2" fmla="*/ 0 w 217315"/>
                <a:gd name="connsiteY2" fmla="*/ 30053 h 58304"/>
                <a:gd name="connsiteX3" fmla="*/ 30053 w 217315"/>
                <a:gd name="connsiteY3" fmla="*/ 0 h 58304"/>
                <a:gd name="connsiteX4" fmla="*/ 192298 w 217315"/>
                <a:gd name="connsiteY4" fmla="*/ 0 h 58304"/>
                <a:gd name="connsiteX5" fmla="*/ 222351 w 217315"/>
                <a:gd name="connsiteY5" fmla="*/ 30053 h 58304"/>
                <a:gd name="connsiteX6" fmla="*/ 192245 w 217315"/>
                <a:gd name="connsiteY6" fmla="*/ 60106 h 58304"/>
                <a:gd name="connsiteX7" fmla="*/ 30053 w 217315"/>
                <a:gd name="connsiteY7" fmla="*/ 10601 h 58304"/>
                <a:gd name="connsiteX8" fmla="*/ 10601 w 217315"/>
                <a:gd name="connsiteY8" fmla="*/ 30053 h 58304"/>
                <a:gd name="connsiteX9" fmla="*/ 30053 w 217315"/>
                <a:gd name="connsiteY9" fmla="*/ 49506 h 58304"/>
                <a:gd name="connsiteX10" fmla="*/ 192298 w 217315"/>
                <a:gd name="connsiteY10" fmla="*/ 49506 h 58304"/>
                <a:gd name="connsiteX11" fmla="*/ 211750 w 217315"/>
                <a:gd name="connsiteY11" fmla="*/ 30053 h 58304"/>
                <a:gd name="connsiteX12" fmla="*/ 192298 w 217315"/>
                <a:gd name="connsiteY12" fmla="*/ 10601 h 58304"/>
                <a:gd name="connsiteX13" fmla="*/ 30053 w 217315"/>
                <a:gd name="connsiteY13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315" h="58304">
                  <a:moveTo>
                    <a:pt x="192245" y="60106"/>
                  </a:moveTo>
                  <a:lnTo>
                    <a:pt x="30053" y="60106"/>
                  </a:lnTo>
                  <a:cubicBezTo>
                    <a:pt x="13463" y="60106"/>
                    <a:pt x="0" y="46643"/>
                    <a:pt x="0" y="30053"/>
                  </a:cubicBezTo>
                  <a:cubicBezTo>
                    <a:pt x="0" y="13463"/>
                    <a:pt x="13463" y="0"/>
                    <a:pt x="30053" y="0"/>
                  </a:cubicBezTo>
                  <a:lnTo>
                    <a:pt x="192298" y="0"/>
                  </a:lnTo>
                  <a:cubicBezTo>
                    <a:pt x="208888" y="0"/>
                    <a:pt x="222351" y="13463"/>
                    <a:pt x="222351" y="30053"/>
                  </a:cubicBezTo>
                  <a:cubicBezTo>
                    <a:pt x="222351" y="46643"/>
                    <a:pt x="208835" y="60106"/>
                    <a:pt x="192245" y="60106"/>
                  </a:cubicBezTo>
                  <a:close/>
                  <a:moveTo>
                    <a:pt x="30053" y="10601"/>
                  </a:moveTo>
                  <a:cubicBezTo>
                    <a:pt x="19346" y="10601"/>
                    <a:pt x="10601" y="19346"/>
                    <a:pt x="10601" y="30053"/>
                  </a:cubicBezTo>
                  <a:cubicBezTo>
                    <a:pt x="10601" y="40760"/>
                    <a:pt x="19346" y="49506"/>
                    <a:pt x="30053" y="49506"/>
                  </a:cubicBezTo>
                  <a:lnTo>
                    <a:pt x="192298" y="49506"/>
                  </a:lnTo>
                  <a:cubicBezTo>
                    <a:pt x="203005" y="49506"/>
                    <a:pt x="211750" y="40760"/>
                    <a:pt x="211750" y="30053"/>
                  </a:cubicBezTo>
                  <a:cubicBezTo>
                    <a:pt x="211750" y="19346"/>
                    <a:pt x="203005" y="10601"/>
                    <a:pt x="192298" y="10601"/>
                  </a:cubicBezTo>
                  <a:lnTo>
                    <a:pt x="30053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867127-812E-4369-B80D-6128C54064F1}"/>
                </a:ext>
              </a:extLst>
            </p:cNvPr>
            <p:cNvSpPr/>
            <p:nvPr/>
          </p:nvSpPr>
          <p:spPr>
            <a:xfrm>
              <a:off x="3351302" y="3905774"/>
              <a:ext cx="15901" cy="15901"/>
            </a:xfrm>
            <a:custGeom>
              <a:avLst/>
              <a:gdLst>
                <a:gd name="connsiteX0" fmla="*/ 8003 w 15901"/>
                <a:gd name="connsiteY0" fmla="*/ 16007 h 15901"/>
                <a:gd name="connsiteX1" fmla="*/ 0 w 15901"/>
                <a:gd name="connsiteY1" fmla="*/ 8004 h 15901"/>
                <a:gd name="connsiteX2" fmla="*/ 8003 w 15901"/>
                <a:gd name="connsiteY2" fmla="*/ 0 h 15901"/>
                <a:gd name="connsiteX3" fmla="*/ 16007 w 15901"/>
                <a:gd name="connsiteY3" fmla="*/ 8004 h 15901"/>
                <a:gd name="connsiteX4" fmla="*/ 8003 w 15901"/>
                <a:gd name="connsiteY4" fmla="*/ 16007 h 15901"/>
                <a:gd name="connsiteX5" fmla="*/ 8003 w 15901"/>
                <a:gd name="connsiteY5" fmla="*/ 5406 h 15901"/>
                <a:gd name="connsiteX6" fmla="*/ 5406 w 15901"/>
                <a:gd name="connsiteY6" fmla="*/ 8004 h 15901"/>
                <a:gd name="connsiteX7" fmla="*/ 8003 w 15901"/>
                <a:gd name="connsiteY7" fmla="*/ 10601 h 15901"/>
                <a:gd name="connsiteX8" fmla="*/ 10601 w 15901"/>
                <a:gd name="connsiteY8" fmla="*/ 8004 h 15901"/>
                <a:gd name="connsiteX9" fmla="*/ 8003 w 15901"/>
                <a:gd name="connsiteY9" fmla="*/ 540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15901">
                  <a:moveTo>
                    <a:pt x="8003" y="16007"/>
                  </a:moveTo>
                  <a:cubicBezTo>
                    <a:pt x="3604" y="16007"/>
                    <a:pt x="0" y="12403"/>
                    <a:pt x="0" y="8004"/>
                  </a:cubicBezTo>
                  <a:cubicBezTo>
                    <a:pt x="0" y="3604"/>
                    <a:pt x="3604" y="0"/>
                    <a:pt x="8003" y="0"/>
                  </a:cubicBezTo>
                  <a:cubicBezTo>
                    <a:pt x="12403" y="0"/>
                    <a:pt x="16007" y="3604"/>
                    <a:pt x="16007" y="8004"/>
                  </a:cubicBezTo>
                  <a:cubicBezTo>
                    <a:pt x="16007" y="12403"/>
                    <a:pt x="12456" y="16007"/>
                    <a:pt x="8003" y="16007"/>
                  </a:cubicBezTo>
                  <a:close/>
                  <a:moveTo>
                    <a:pt x="8003" y="5406"/>
                  </a:moveTo>
                  <a:cubicBezTo>
                    <a:pt x="6572" y="5406"/>
                    <a:pt x="5406" y="6572"/>
                    <a:pt x="5406" y="8004"/>
                  </a:cubicBezTo>
                  <a:cubicBezTo>
                    <a:pt x="5406" y="9435"/>
                    <a:pt x="6572" y="10601"/>
                    <a:pt x="8003" y="10601"/>
                  </a:cubicBezTo>
                  <a:cubicBezTo>
                    <a:pt x="9435" y="10601"/>
                    <a:pt x="10601" y="9435"/>
                    <a:pt x="10601" y="8004"/>
                  </a:cubicBezTo>
                  <a:cubicBezTo>
                    <a:pt x="10601" y="6572"/>
                    <a:pt x="9435" y="5406"/>
                    <a:pt x="8003" y="540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93653DF-CB54-4AD0-B3FF-E08CFAEFF992}"/>
                </a:ext>
              </a:extLst>
            </p:cNvPr>
            <p:cNvSpPr/>
            <p:nvPr/>
          </p:nvSpPr>
          <p:spPr>
            <a:xfrm>
              <a:off x="3510366" y="3905721"/>
              <a:ext cx="15901" cy="15901"/>
            </a:xfrm>
            <a:custGeom>
              <a:avLst/>
              <a:gdLst>
                <a:gd name="connsiteX0" fmla="*/ 8269 w 15901"/>
                <a:gd name="connsiteY0" fmla="*/ 16537 h 15901"/>
                <a:gd name="connsiteX1" fmla="*/ 0 w 15901"/>
                <a:gd name="connsiteY1" fmla="*/ 8269 h 15901"/>
                <a:gd name="connsiteX2" fmla="*/ 8269 w 15901"/>
                <a:gd name="connsiteY2" fmla="*/ 0 h 15901"/>
                <a:gd name="connsiteX3" fmla="*/ 16537 w 15901"/>
                <a:gd name="connsiteY3" fmla="*/ 8269 h 15901"/>
                <a:gd name="connsiteX4" fmla="*/ 8269 w 15901"/>
                <a:gd name="connsiteY4" fmla="*/ 16537 h 15901"/>
                <a:gd name="connsiteX5" fmla="*/ 8269 w 15901"/>
                <a:gd name="connsiteY5" fmla="*/ 5937 h 15901"/>
                <a:gd name="connsiteX6" fmla="*/ 5936 w 15901"/>
                <a:gd name="connsiteY6" fmla="*/ 8269 h 15901"/>
                <a:gd name="connsiteX7" fmla="*/ 8269 w 15901"/>
                <a:gd name="connsiteY7" fmla="*/ 10601 h 15901"/>
                <a:gd name="connsiteX8" fmla="*/ 10601 w 15901"/>
                <a:gd name="connsiteY8" fmla="*/ 8269 h 15901"/>
                <a:gd name="connsiteX9" fmla="*/ 8269 w 15901"/>
                <a:gd name="connsiteY9" fmla="*/ 5937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15901">
                  <a:moveTo>
                    <a:pt x="8269" y="16537"/>
                  </a:moveTo>
                  <a:cubicBezTo>
                    <a:pt x="3710" y="16537"/>
                    <a:pt x="0" y="12827"/>
                    <a:pt x="0" y="8269"/>
                  </a:cubicBezTo>
                  <a:cubicBezTo>
                    <a:pt x="0" y="3710"/>
                    <a:pt x="3710" y="0"/>
                    <a:pt x="8269" y="0"/>
                  </a:cubicBezTo>
                  <a:cubicBezTo>
                    <a:pt x="12827" y="0"/>
                    <a:pt x="16537" y="3710"/>
                    <a:pt x="16537" y="8269"/>
                  </a:cubicBezTo>
                  <a:cubicBezTo>
                    <a:pt x="16537" y="12827"/>
                    <a:pt x="12827" y="16537"/>
                    <a:pt x="8269" y="16537"/>
                  </a:cubicBezTo>
                  <a:close/>
                  <a:moveTo>
                    <a:pt x="8269" y="5937"/>
                  </a:moveTo>
                  <a:cubicBezTo>
                    <a:pt x="6997" y="5937"/>
                    <a:pt x="5936" y="6997"/>
                    <a:pt x="5936" y="8269"/>
                  </a:cubicBezTo>
                  <a:cubicBezTo>
                    <a:pt x="5936" y="9541"/>
                    <a:pt x="6997" y="10601"/>
                    <a:pt x="8269" y="10601"/>
                  </a:cubicBezTo>
                  <a:cubicBezTo>
                    <a:pt x="9541" y="10601"/>
                    <a:pt x="10601" y="9541"/>
                    <a:pt x="10601" y="8269"/>
                  </a:cubicBezTo>
                  <a:cubicBezTo>
                    <a:pt x="10601" y="6997"/>
                    <a:pt x="9541" y="5937"/>
                    <a:pt x="8269" y="593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5" name="Group 774">
            <a:extLst>
              <a:ext uri="{FF2B5EF4-FFF2-40B4-BE49-F238E27FC236}">
                <a16:creationId xmlns:a16="http://schemas.microsoft.com/office/drawing/2014/main" id="{D9E754C1-3A29-4A37-B292-166168EA5B66}"/>
              </a:ext>
            </a:extLst>
          </p:cNvPr>
          <p:cNvGrpSpPr/>
          <p:nvPr/>
        </p:nvGrpSpPr>
        <p:grpSpPr>
          <a:xfrm>
            <a:off x="4270442" y="3645701"/>
            <a:ext cx="461770" cy="374227"/>
            <a:chOff x="4310513" y="3678175"/>
            <a:chExt cx="381628" cy="309278"/>
          </a:xfrm>
          <a:solidFill>
            <a:srgbClr val="FFFFFF"/>
          </a:solidFill>
        </p:grpSpPr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A0560563-D6BC-4BF5-AF97-A6B778C10CB1}"/>
                </a:ext>
              </a:extLst>
            </p:cNvPr>
            <p:cNvSpPr/>
            <p:nvPr/>
          </p:nvSpPr>
          <p:spPr>
            <a:xfrm>
              <a:off x="4336432" y="3754236"/>
              <a:ext cx="328624" cy="233217"/>
            </a:xfrm>
            <a:custGeom>
              <a:avLst/>
              <a:gdLst>
                <a:gd name="connsiteX0" fmla="*/ 306097 w 328623"/>
                <a:gd name="connsiteY0" fmla="*/ 233588 h 233216"/>
                <a:gd name="connsiteX1" fmla="*/ 27509 w 328623"/>
                <a:gd name="connsiteY1" fmla="*/ 233588 h 233216"/>
                <a:gd name="connsiteX2" fmla="*/ 0 w 328623"/>
                <a:gd name="connsiteY2" fmla="*/ 206079 h 233216"/>
                <a:gd name="connsiteX3" fmla="*/ 0 w 328623"/>
                <a:gd name="connsiteY3" fmla="*/ 0 h 233216"/>
                <a:gd name="connsiteX4" fmla="*/ 333659 w 328623"/>
                <a:gd name="connsiteY4" fmla="*/ 0 h 233216"/>
                <a:gd name="connsiteX5" fmla="*/ 333659 w 328623"/>
                <a:gd name="connsiteY5" fmla="*/ 206079 h 233216"/>
                <a:gd name="connsiteX6" fmla="*/ 306097 w 328623"/>
                <a:gd name="connsiteY6" fmla="*/ 233588 h 233216"/>
                <a:gd name="connsiteX7" fmla="*/ 10548 w 328623"/>
                <a:gd name="connsiteY7" fmla="*/ 10601 h 233216"/>
                <a:gd name="connsiteX8" fmla="*/ 10548 w 328623"/>
                <a:gd name="connsiteY8" fmla="*/ 206079 h 233216"/>
                <a:gd name="connsiteX9" fmla="*/ 27456 w 328623"/>
                <a:gd name="connsiteY9" fmla="*/ 222987 h 233216"/>
                <a:gd name="connsiteX10" fmla="*/ 306044 w 328623"/>
                <a:gd name="connsiteY10" fmla="*/ 222987 h 233216"/>
                <a:gd name="connsiteX11" fmla="*/ 322952 w 328623"/>
                <a:gd name="connsiteY11" fmla="*/ 206079 h 233216"/>
                <a:gd name="connsiteX12" fmla="*/ 322952 w 328623"/>
                <a:gd name="connsiteY12" fmla="*/ 10601 h 233216"/>
                <a:gd name="connsiteX13" fmla="*/ 10548 w 328623"/>
                <a:gd name="connsiteY13" fmla="*/ 10601 h 23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623" h="233216">
                  <a:moveTo>
                    <a:pt x="306097" y="233588"/>
                  </a:moveTo>
                  <a:lnTo>
                    <a:pt x="27509" y="233588"/>
                  </a:lnTo>
                  <a:cubicBezTo>
                    <a:pt x="12350" y="233588"/>
                    <a:pt x="0" y="221238"/>
                    <a:pt x="0" y="206079"/>
                  </a:cubicBezTo>
                  <a:lnTo>
                    <a:pt x="0" y="0"/>
                  </a:lnTo>
                  <a:lnTo>
                    <a:pt x="333659" y="0"/>
                  </a:lnTo>
                  <a:lnTo>
                    <a:pt x="333659" y="206079"/>
                  </a:lnTo>
                  <a:cubicBezTo>
                    <a:pt x="333606" y="221238"/>
                    <a:pt x="321256" y="233588"/>
                    <a:pt x="306097" y="233588"/>
                  </a:cubicBezTo>
                  <a:close/>
                  <a:moveTo>
                    <a:pt x="10548" y="10601"/>
                  </a:moveTo>
                  <a:lnTo>
                    <a:pt x="10548" y="206079"/>
                  </a:lnTo>
                  <a:cubicBezTo>
                    <a:pt x="10548" y="215408"/>
                    <a:pt x="18127" y="222987"/>
                    <a:pt x="27456" y="222987"/>
                  </a:cubicBezTo>
                  <a:lnTo>
                    <a:pt x="306044" y="222987"/>
                  </a:lnTo>
                  <a:cubicBezTo>
                    <a:pt x="315373" y="222987"/>
                    <a:pt x="322952" y="215408"/>
                    <a:pt x="322952" y="206079"/>
                  </a:cubicBezTo>
                  <a:lnTo>
                    <a:pt x="322952" y="10601"/>
                  </a:lnTo>
                  <a:lnTo>
                    <a:pt x="10548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7EFDF-28EB-4D76-87B1-26988C4832A0}"/>
                </a:ext>
              </a:extLst>
            </p:cNvPr>
            <p:cNvSpPr/>
            <p:nvPr/>
          </p:nvSpPr>
          <p:spPr>
            <a:xfrm>
              <a:off x="4310513" y="3712204"/>
              <a:ext cx="381628" cy="47703"/>
            </a:xfrm>
            <a:custGeom>
              <a:avLst/>
              <a:gdLst>
                <a:gd name="connsiteX0" fmla="*/ 385391 w 381627"/>
                <a:gd name="connsiteY0" fmla="*/ 52633 h 47703"/>
                <a:gd name="connsiteX1" fmla="*/ 0 w 381627"/>
                <a:gd name="connsiteY1" fmla="*/ 52633 h 47703"/>
                <a:gd name="connsiteX2" fmla="*/ 0 w 381627"/>
                <a:gd name="connsiteY2" fmla="*/ 0 h 47703"/>
                <a:gd name="connsiteX3" fmla="*/ 385391 w 381627"/>
                <a:gd name="connsiteY3" fmla="*/ 0 h 47703"/>
                <a:gd name="connsiteX4" fmla="*/ 385391 w 381627"/>
                <a:gd name="connsiteY4" fmla="*/ 52633 h 47703"/>
                <a:gd name="connsiteX5" fmla="*/ 10601 w 381627"/>
                <a:gd name="connsiteY5" fmla="*/ 42032 h 47703"/>
                <a:gd name="connsiteX6" fmla="*/ 374790 w 381627"/>
                <a:gd name="connsiteY6" fmla="*/ 42032 h 47703"/>
                <a:gd name="connsiteX7" fmla="*/ 374790 w 381627"/>
                <a:gd name="connsiteY7" fmla="*/ 10601 h 47703"/>
                <a:gd name="connsiteX8" fmla="*/ 10601 w 381627"/>
                <a:gd name="connsiteY8" fmla="*/ 10601 h 47703"/>
                <a:gd name="connsiteX9" fmla="*/ 10601 w 381627"/>
                <a:gd name="connsiteY9" fmla="*/ 4203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627" h="47703">
                  <a:moveTo>
                    <a:pt x="385391" y="52633"/>
                  </a:moveTo>
                  <a:lnTo>
                    <a:pt x="0" y="52633"/>
                  </a:lnTo>
                  <a:lnTo>
                    <a:pt x="0" y="0"/>
                  </a:lnTo>
                  <a:lnTo>
                    <a:pt x="385391" y="0"/>
                  </a:lnTo>
                  <a:lnTo>
                    <a:pt x="385391" y="52633"/>
                  </a:lnTo>
                  <a:close/>
                  <a:moveTo>
                    <a:pt x="10601" y="42032"/>
                  </a:moveTo>
                  <a:lnTo>
                    <a:pt x="374790" y="42032"/>
                  </a:lnTo>
                  <a:lnTo>
                    <a:pt x="374790" y="10601"/>
                  </a:lnTo>
                  <a:lnTo>
                    <a:pt x="10601" y="10601"/>
                  </a:lnTo>
                  <a:lnTo>
                    <a:pt x="10601" y="4203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4BB177A-F538-487B-9DB0-D963CDD65699}"/>
                </a:ext>
              </a:extLst>
            </p:cNvPr>
            <p:cNvSpPr/>
            <p:nvPr/>
          </p:nvSpPr>
          <p:spPr>
            <a:xfrm>
              <a:off x="4361767" y="3678175"/>
              <a:ext cx="42403" cy="42403"/>
            </a:xfrm>
            <a:custGeom>
              <a:avLst/>
              <a:gdLst>
                <a:gd name="connsiteX0" fmla="*/ 44682 w 42403"/>
                <a:gd name="connsiteY0" fmla="*/ 44629 h 42403"/>
                <a:gd name="connsiteX1" fmla="*/ 0 w 42403"/>
                <a:gd name="connsiteY1" fmla="*/ 44629 h 42403"/>
                <a:gd name="connsiteX2" fmla="*/ 0 w 42403"/>
                <a:gd name="connsiteY2" fmla="*/ 22315 h 42403"/>
                <a:gd name="connsiteX3" fmla="*/ 22315 w 42403"/>
                <a:gd name="connsiteY3" fmla="*/ 0 h 42403"/>
                <a:gd name="connsiteX4" fmla="*/ 44629 w 42403"/>
                <a:gd name="connsiteY4" fmla="*/ 22315 h 42403"/>
                <a:gd name="connsiteX5" fmla="*/ 44629 w 42403"/>
                <a:gd name="connsiteY5" fmla="*/ 44629 h 42403"/>
                <a:gd name="connsiteX6" fmla="*/ 10601 w 42403"/>
                <a:gd name="connsiteY6" fmla="*/ 34029 h 42403"/>
                <a:gd name="connsiteX7" fmla="*/ 34081 w 42403"/>
                <a:gd name="connsiteY7" fmla="*/ 34029 h 42403"/>
                <a:gd name="connsiteX8" fmla="*/ 34081 w 42403"/>
                <a:gd name="connsiteY8" fmla="*/ 22315 h 42403"/>
                <a:gd name="connsiteX9" fmla="*/ 22368 w 42403"/>
                <a:gd name="connsiteY9" fmla="*/ 10601 h 42403"/>
                <a:gd name="connsiteX10" fmla="*/ 10654 w 42403"/>
                <a:gd name="connsiteY10" fmla="*/ 22315 h 42403"/>
                <a:gd name="connsiteX11" fmla="*/ 10654 w 42403"/>
                <a:gd name="connsiteY11" fmla="*/ 34029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03" h="42403">
                  <a:moveTo>
                    <a:pt x="44682" y="44629"/>
                  </a:moveTo>
                  <a:lnTo>
                    <a:pt x="0" y="44629"/>
                  </a:lnTo>
                  <a:lnTo>
                    <a:pt x="0" y="22315"/>
                  </a:lnTo>
                  <a:cubicBezTo>
                    <a:pt x="0" y="10018"/>
                    <a:pt x="10018" y="0"/>
                    <a:pt x="22315" y="0"/>
                  </a:cubicBezTo>
                  <a:cubicBezTo>
                    <a:pt x="34612" y="0"/>
                    <a:pt x="44629" y="10018"/>
                    <a:pt x="44629" y="22315"/>
                  </a:cubicBezTo>
                  <a:lnTo>
                    <a:pt x="44629" y="44629"/>
                  </a:lnTo>
                  <a:close/>
                  <a:moveTo>
                    <a:pt x="10601" y="34029"/>
                  </a:moveTo>
                  <a:lnTo>
                    <a:pt x="34081" y="34029"/>
                  </a:lnTo>
                  <a:lnTo>
                    <a:pt x="34081" y="22315"/>
                  </a:lnTo>
                  <a:cubicBezTo>
                    <a:pt x="34081" y="15848"/>
                    <a:pt x="28834" y="10601"/>
                    <a:pt x="22368" y="10601"/>
                  </a:cubicBezTo>
                  <a:cubicBezTo>
                    <a:pt x="15901" y="10601"/>
                    <a:pt x="10654" y="15848"/>
                    <a:pt x="10654" y="22315"/>
                  </a:cubicBezTo>
                  <a:lnTo>
                    <a:pt x="10654" y="3402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366D9FAF-13A4-4BCF-8CE4-E3DB2FB5CFE7}"/>
                </a:ext>
              </a:extLst>
            </p:cNvPr>
            <p:cNvSpPr/>
            <p:nvPr/>
          </p:nvSpPr>
          <p:spPr>
            <a:xfrm>
              <a:off x="4600020" y="3678175"/>
              <a:ext cx="42403" cy="42403"/>
            </a:xfrm>
            <a:custGeom>
              <a:avLst/>
              <a:gdLst>
                <a:gd name="connsiteX0" fmla="*/ 44682 w 42403"/>
                <a:gd name="connsiteY0" fmla="*/ 44629 h 42403"/>
                <a:gd name="connsiteX1" fmla="*/ 0 w 42403"/>
                <a:gd name="connsiteY1" fmla="*/ 44629 h 42403"/>
                <a:gd name="connsiteX2" fmla="*/ 0 w 42403"/>
                <a:gd name="connsiteY2" fmla="*/ 22315 h 42403"/>
                <a:gd name="connsiteX3" fmla="*/ 22314 w 42403"/>
                <a:gd name="connsiteY3" fmla="*/ 0 h 42403"/>
                <a:gd name="connsiteX4" fmla="*/ 44629 w 42403"/>
                <a:gd name="connsiteY4" fmla="*/ 22315 h 42403"/>
                <a:gd name="connsiteX5" fmla="*/ 44629 w 42403"/>
                <a:gd name="connsiteY5" fmla="*/ 44629 h 42403"/>
                <a:gd name="connsiteX6" fmla="*/ 10601 w 42403"/>
                <a:gd name="connsiteY6" fmla="*/ 34029 h 42403"/>
                <a:gd name="connsiteX7" fmla="*/ 34081 w 42403"/>
                <a:gd name="connsiteY7" fmla="*/ 34029 h 42403"/>
                <a:gd name="connsiteX8" fmla="*/ 34081 w 42403"/>
                <a:gd name="connsiteY8" fmla="*/ 22315 h 42403"/>
                <a:gd name="connsiteX9" fmla="*/ 22367 w 42403"/>
                <a:gd name="connsiteY9" fmla="*/ 10601 h 42403"/>
                <a:gd name="connsiteX10" fmla="*/ 10654 w 42403"/>
                <a:gd name="connsiteY10" fmla="*/ 22315 h 42403"/>
                <a:gd name="connsiteX11" fmla="*/ 10654 w 42403"/>
                <a:gd name="connsiteY11" fmla="*/ 34029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03" h="42403">
                  <a:moveTo>
                    <a:pt x="44682" y="44629"/>
                  </a:moveTo>
                  <a:lnTo>
                    <a:pt x="0" y="44629"/>
                  </a:lnTo>
                  <a:lnTo>
                    <a:pt x="0" y="22315"/>
                  </a:lnTo>
                  <a:cubicBezTo>
                    <a:pt x="0" y="10018"/>
                    <a:pt x="10018" y="0"/>
                    <a:pt x="22314" y="0"/>
                  </a:cubicBezTo>
                  <a:cubicBezTo>
                    <a:pt x="34611" y="0"/>
                    <a:pt x="44629" y="10018"/>
                    <a:pt x="44629" y="22315"/>
                  </a:cubicBezTo>
                  <a:lnTo>
                    <a:pt x="44629" y="44629"/>
                  </a:lnTo>
                  <a:close/>
                  <a:moveTo>
                    <a:pt x="10601" y="34029"/>
                  </a:moveTo>
                  <a:lnTo>
                    <a:pt x="34081" y="34029"/>
                  </a:lnTo>
                  <a:lnTo>
                    <a:pt x="34081" y="22315"/>
                  </a:lnTo>
                  <a:cubicBezTo>
                    <a:pt x="34081" y="15848"/>
                    <a:pt x="28834" y="10601"/>
                    <a:pt x="22367" y="10601"/>
                  </a:cubicBezTo>
                  <a:cubicBezTo>
                    <a:pt x="15901" y="10601"/>
                    <a:pt x="10654" y="15848"/>
                    <a:pt x="10654" y="22315"/>
                  </a:cubicBezTo>
                  <a:lnTo>
                    <a:pt x="10654" y="3402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75356672-6CD5-4D47-93C2-B8ED0DB9BEC3}"/>
                </a:ext>
              </a:extLst>
            </p:cNvPr>
            <p:cNvSpPr/>
            <p:nvPr/>
          </p:nvSpPr>
          <p:spPr>
            <a:xfrm>
              <a:off x="4467863" y="3805061"/>
              <a:ext cx="53004" cy="106008"/>
            </a:xfrm>
            <a:custGeom>
              <a:avLst/>
              <a:gdLst>
                <a:gd name="connsiteX0" fmla="*/ 20955 w 53003"/>
                <a:gd name="connsiteY0" fmla="*/ 107073 h 106007"/>
                <a:gd name="connsiteX1" fmla="*/ 17933 w 53003"/>
                <a:gd name="connsiteY1" fmla="*/ 106119 h 106007"/>
                <a:gd name="connsiteX2" fmla="*/ 16608 w 53003"/>
                <a:gd name="connsiteY2" fmla="*/ 98752 h 106007"/>
                <a:gd name="connsiteX3" fmla="*/ 41732 w 53003"/>
                <a:gd name="connsiteY3" fmla="*/ 62603 h 106007"/>
                <a:gd name="connsiteX4" fmla="*/ 5318 w 53003"/>
                <a:gd name="connsiteY4" fmla="*/ 62603 h 106007"/>
                <a:gd name="connsiteX5" fmla="*/ 654 w 53003"/>
                <a:gd name="connsiteY5" fmla="*/ 59847 h 106007"/>
                <a:gd name="connsiteX6" fmla="*/ 866 w 53003"/>
                <a:gd name="connsiteY6" fmla="*/ 54440 h 106007"/>
                <a:gd name="connsiteX7" fmla="*/ 34258 w 53003"/>
                <a:gd name="connsiteY7" fmla="*/ 2444 h 106007"/>
                <a:gd name="connsiteX8" fmla="*/ 41573 w 53003"/>
                <a:gd name="connsiteY8" fmla="*/ 853 h 106007"/>
                <a:gd name="connsiteX9" fmla="*/ 43163 w 53003"/>
                <a:gd name="connsiteY9" fmla="*/ 8168 h 106007"/>
                <a:gd name="connsiteX10" fmla="*/ 15018 w 53003"/>
                <a:gd name="connsiteY10" fmla="*/ 52002 h 106007"/>
                <a:gd name="connsiteX11" fmla="*/ 51856 w 53003"/>
                <a:gd name="connsiteY11" fmla="*/ 52002 h 106007"/>
                <a:gd name="connsiteX12" fmla="*/ 56573 w 53003"/>
                <a:gd name="connsiteY12" fmla="*/ 54864 h 106007"/>
                <a:gd name="connsiteX13" fmla="*/ 56202 w 53003"/>
                <a:gd name="connsiteY13" fmla="*/ 60324 h 106007"/>
                <a:gd name="connsiteX14" fmla="*/ 25248 w 53003"/>
                <a:gd name="connsiteY14" fmla="*/ 104794 h 106007"/>
                <a:gd name="connsiteX15" fmla="*/ 20955 w 53003"/>
                <a:gd name="connsiteY15" fmla="*/ 107073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003" h="106007">
                  <a:moveTo>
                    <a:pt x="20955" y="107073"/>
                  </a:moveTo>
                  <a:cubicBezTo>
                    <a:pt x="19894" y="107073"/>
                    <a:pt x="18834" y="106755"/>
                    <a:pt x="17933" y="106119"/>
                  </a:cubicBezTo>
                  <a:cubicBezTo>
                    <a:pt x="15548" y="104423"/>
                    <a:pt x="14912" y="101137"/>
                    <a:pt x="16608" y="98752"/>
                  </a:cubicBezTo>
                  <a:lnTo>
                    <a:pt x="41732" y="62603"/>
                  </a:lnTo>
                  <a:lnTo>
                    <a:pt x="5318" y="62603"/>
                  </a:lnTo>
                  <a:cubicBezTo>
                    <a:pt x="3357" y="62603"/>
                    <a:pt x="1608" y="61543"/>
                    <a:pt x="654" y="59847"/>
                  </a:cubicBezTo>
                  <a:cubicBezTo>
                    <a:pt x="-300" y="58151"/>
                    <a:pt x="-194" y="56084"/>
                    <a:pt x="866" y="54440"/>
                  </a:cubicBezTo>
                  <a:lnTo>
                    <a:pt x="34258" y="2444"/>
                  </a:lnTo>
                  <a:cubicBezTo>
                    <a:pt x="35849" y="-48"/>
                    <a:pt x="39135" y="-737"/>
                    <a:pt x="41573" y="853"/>
                  </a:cubicBezTo>
                  <a:cubicBezTo>
                    <a:pt x="44011" y="2444"/>
                    <a:pt x="44753" y="5730"/>
                    <a:pt x="43163" y="8168"/>
                  </a:cubicBezTo>
                  <a:lnTo>
                    <a:pt x="15018" y="52002"/>
                  </a:lnTo>
                  <a:lnTo>
                    <a:pt x="51856" y="52002"/>
                  </a:lnTo>
                  <a:cubicBezTo>
                    <a:pt x="53817" y="52002"/>
                    <a:pt x="55619" y="53115"/>
                    <a:pt x="56573" y="54864"/>
                  </a:cubicBezTo>
                  <a:cubicBezTo>
                    <a:pt x="57527" y="56613"/>
                    <a:pt x="57368" y="58734"/>
                    <a:pt x="56202" y="60324"/>
                  </a:cubicBezTo>
                  <a:lnTo>
                    <a:pt x="25248" y="104794"/>
                  </a:lnTo>
                  <a:cubicBezTo>
                    <a:pt x="24241" y="106278"/>
                    <a:pt x="22598" y="107073"/>
                    <a:pt x="20955" y="10707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7F58F103-E253-46B7-AAEB-ACEEDD510300}"/>
                </a:ext>
              </a:extLst>
            </p:cNvPr>
            <p:cNvSpPr/>
            <p:nvPr/>
          </p:nvSpPr>
          <p:spPr>
            <a:xfrm>
              <a:off x="4378782" y="3858442"/>
              <a:ext cx="58304" cy="10601"/>
            </a:xfrm>
            <a:custGeom>
              <a:avLst/>
              <a:gdLst>
                <a:gd name="connsiteX0" fmla="*/ 53057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3057 w 58304"/>
                <a:gd name="connsiteY4" fmla="*/ 0 h 10600"/>
                <a:gd name="connsiteX5" fmla="*/ 58357 w 58304"/>
                <a:gd name="connsiteY5" fmla="*/ 5300 h 10600"/>
                <a:gd name="connsiteX6" fmla="*/ 53057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305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3057" y="0"/>
                  </a:lnTo>
                  <a:cubicBezTo>
                    <a:pt x="55972" y="0"/>
                    <a:pt x="58357" y="2385"/>
                    <a:pt x="58357" y="5300"/>
                  </a:cubicBezTo>
                  <a:cubicBezTo>
                    <a:pt x="58357" y="8216"/>
                    <a:pt x="56025" y="10601"/>
                    <a:pt x="5305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93DE760C-C620-4CC5-ABC6-7313F5FA2AA5}"/>
                </a:ext>
              </a:extLst>
            </p:cNvPr>
            <p:cNvSpPr/>
            <p:nvPr/>
          </p:nvSpPr>
          <p:spPr>
            <a:xfrm>
              <a:off x="4567422" y="3858442"/>
              <a:ext cx="58304" cy="10601"/>
            </a:xfrm>
            <a:custGeom>
              <a:avLst/>
              <a:gdLst>
                <a:gd name="connsiteX0" fmla="*/ 53057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3057 w 58304"/>
                <a:gd name="connsiteY4" fmla="*/ 0 h 10600"/>
                <a:gd name="connsiteX5" fmla="*/ 58357 w 58304"/>
                <a:gd name="connsiteY5" fmla="*/ 5300 h 10600"/>
                <a:gd name="connsiteX6" fmla="*/ 53057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305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3057" y="0"/>
                  </a:lnTo>
                  <a:cubicBezTo>
                    <a:pt x="55972" y="0"/>
                    <a:pt x="58357" y="2385"/>
                    <a:pt x="58357" y="5300"/>
                  </a:cubicBezTo>
                  <a:cubicBezTo>
                    <a:pt x="58357" y="8216"/>
                    <a:pt x="56025" y="10601"/>
                    <a:pt x="5305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6762D296-29E8-4D8B-9E01-0F65A116F650}"/>
                </a:ext>
              </a:extLst>
            </p:cNvPr>
            <p:cNvSpPr/>
            <p:nvPr/>
          </p:nvSpPr>
          <p:spPr>
            <a:xfrm>
              <a:off x="4402686" y="3834537"/>
              <a:ext cx="10601" cy="58304"/>
            </a:xfrm>
            <a:custGeom>
              <a:avLst/>
              <a:gdLst>
                <a:gd name="connsiteX0" fmla="*/ 5300 w 10600"/>
                <a:gd name="connsiteY0" fmla="*/ 58357 h 58304"/>
                <a:gd name="connsiteX1" fmla="*/ 0 w 10600"/>
                <a:gd name="connsiteY1" fmla="*/ 53057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3057 h 58304"/>
                <a:gd name="connsiteX6" fmla="*/ 5300 w 10600"/>
                <a:gd name="connsiteY6" fmla="*/ 5835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8357"/>
                  </a:moveTo>
                  <a:cubicBezTo>
                    <a:pt x="2385" y="58357"/>
                    <a:pt x="0" y="55972"/>
                    <a:pt x="0" y="5305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3057"/>
                  </a:lnTo>
                  <a:cubicBezTo>
                    <a:pt x="10601" y="55972"/>
                    <a:pt x="8216" y="58357"/>
                    <a:pt x="5300" y="5835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F139A431-9A92-4D92-9BA7-015263308C43}"/>
                </a:ext>
              </a:extLst>
            </p:cNvPr>
            <p:cNvSpPr/>
            <p:nvPr/>
          </p:nvSpPr>
          <p:spPr>
            <a:xfrm>
              <a:off x="4469153" y="3733193"/>
              <a:ext cx="159012" cy="10601"/>
            </a:xfrm>
            <a:custGeom>
              <a:avLst/>
              <a:gdLst>
                <a:gd name="connsiteX0" fmla="*/ 157740 w 159011"/>
                <a:gd name="connsiteY0" fmla="*/ 10601 h 10600"/>
                <a:gd name="connsiteX1" fmla="*/ 5300 w 159011"/>
                <a:gd name="connsiteY1" fmla="*/ 10601 h 10600"/>
                <a:gd name="connsiteX2" fmla="*/ 0 w 159011"/>
                <a:gd name="connsiteY2" fmla="*/ 5300 h 10600"/>
                <a:gd name="connsiteX3" fmla="*/ 5300 w 159011"/>
                <a:gd name="connsiteY3" fmla="*/ 0 h 10600"/>
                <a:gd name="connsiteX4" fmla="*/ 157740 w 159011"/>
                <a:gd name="connsiteY4" fmla="*/ 0 h 10600"/>
                <a:gd name="connsiteX5" fmla="*/ 163040 w 159011"/>
                <a:gd name="connsiteY5" fmla="*/ 5300 h 10600"/>
                <a:gd name="connsiteX6" fmla="*/ 157740 w 1590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1" h="10600">
                  <a:moveTo>
                    <a:pt x="15774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57740" y="0"/>
                  </a:lnTo>
                  <a:cubicBezTo>
                    <a:pt x="160655" y="0"/>
                    <a:pt x="163040" y="2385"/>
                    <a:pt x="163040" y="5300"/>
                  </a:cubicBezTo>
                  <a:cubicBezTo>
                    <a:pt x="163040" y="8216"/>
                    <a:pt x="160655" y="10601"/>
                    <a:pt x="15774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4510696-28BD-4992-B70D-28F148CF99CE}"/>
                </a:ext>
              </a:extLst>
            </p:cNvPr>
            <p:cNvSpPr/>
            <p:nvPr/>
          </p:nvSpPr>
          <p:spPr>
            <a:xfrm>
              <a:off x="4642476" y="3733193"/>
              <a:ext cx="10601" cy="10601"/>
            </a:xfrm>
            <a:custGeom>
              <a:avLst/>
              <a:gdLst>
                <a:gd name="connsiteX0" fmla="*/ 8322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8322 w 10600"/>
                <a:gd name="connsiteY4" fmla="*/ 0 h 10600"/>
                <a:gd name="connsiteX5" fmla="*/ 13622 w 10600"/>
                <a:gd name="connsiteY5" fmla="*/ 5300 h 10600"/>
                <a:gd name="connsiteX6" fmla="*/ 8322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832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322" y="0"/>
                  </a:lnTo>
                  <a:cubicBezTo>
                    <a:pt x="11237" y="0"/>
                    <a:pt x="13622" y="2385"/>
                    <a:pt x="13622" y="5300"/>
                  </a:cubicBezTo>
                  <a:cubicBezTo>
                    <a:pt x="13622" y="8216"/>
                    <a:pt x="11237" y="10601"/>
                    <a:pt x="8322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423FBBB9-B38A-4B32-87A4-B8068252359F}"/>
              </a:ext>
            </a:extLst>
          </p:cNvPr>
          <p:cNvGrpSpPr/>
          <p:nvPr/>
        </p:nvGrpSpPr>
        <p:grpSpPr>
          <a:xfrm>
            <a:off x="5396562" y="3600207"/>
            <a:ext cx="333500" cy="461770"/>
            <a:chOff x="5425502" y="3640278"/>
            <a:chExt cx="275620" cy="381628"/>
          </a:xfrm>
          <a:solidFill>
            <a:srgbClr val="FFFFFF"/>
          </a:solidFill>
        </p:grpSpPr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829F0D4D-1750-4C35-9917-91EBAD218558}"/>
                </a:ext>
              </a:extLst>
            </p:cNvPr>
            <p:cNvSpPr/>
            <p:nvPr/>
          </p:nvSpPr>
          <p:spPr>
            <a:xfrm>
              <a:off x="5425502" y="3640278"/>
              <a:ext cx="275620" cy="381628"/>
            </a:xfrm>
            <a:custGeom>
              <a:avLst/>
              <a:gdLst>
                <a:gd name="connsiteX0" fmla="*/ 270320 w 275620"/>
                <a:gd name="connsiteY0" fmla="*/ 385391 h 381627"/>
                <a:gd name="connsiteX1" fmla="*/ 5300 w 275620"/>
                <a:gd name="connsiteY1" fmla="*/ 385391 h 381627"/>
                <a:gd name="connsiteX2" fmla="*/ 0 w 275620"/>
                <a:gd name="connsiteY2" fmla="*/ 380091 h 381627"/>
                <a:gd name="connsiteX3" fmla="*/ 0 w 275620"/>
                <a:gd name="connsiteY3" fmla="*/ 5300 h 381627"/>
                <a:gd name="connsiteX4" fmla="*/ 5300 w 275620"/>
                <a:gd name="connsiteY4" fmla="*/ 0 h 381627"/>
                <a:gd name="connsiteX5" fmla="*/ 270320 w 275620"/>
                <a:gd name="connsiteY5" fmla="*/ 0 h 381627"/>
                <a:gd name="connsiteX6" fmla="*/ 275620 w 275620"/>
                <a:gd name="connsiteY6" fmla="*/ 5300 h 381627"/>
                <a:gd name="connsiteX7" fmla="*/ 275620 w 275620"/>
                <a:gd name="connsiteY7" fmla="*/ 380091 h 381627"/>
                <a:gd name="connsiteX8" fmla="*/ 270320 w 275620"/>
                <a:gd name="connsiteY8" fmla="*/ 385391 h 381627"/>
                <a:gd name="connsiteX9" fmla="*/ 10601 w 275620"/>
                <a:gd name="connsiteY9" fmla="*/ 374790 h 381627"/>
                <a:gd name="connsiteX10" fmla="*/ 265019 w 275620"/>
                <a:gd name="connsiteY10" fmla="*/ 374790 h 381627"/>
                <a:gd name="connsiteX11" fmla="*/ 265019 w 275620"/>
                <a:gd name="connsiteY11" fmla="*/ 10601 h 381627"/>
                <a:gd name="connsiteX12" fmla="*/ 10601 w 275620"/>
                <a:gd name="connsiteY12" fmla="*/ 10601 h 381627"/>
                <a:gd name="connsiteX13" fmla="*/ 10601 w 275620"/>
                <a:gd name="connsiteY13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620" h="381627">
                  <a:moveTo>
                    <a:pt x="270320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70320" y="0"/>
                  </a:lnTo>
                  <a:cubicBezTo>
                    <a:pt x="273235" y="0"/>
                    <a:pt x="275620" y="2385"/>
                    <a:pt x="275620" y="5300"/>
                  </a:cubicBezTo>
                  <a:lnTo>
                    <a:pt x="275620" y="380091"/>
                  </a:lnTo>
                  <a:cubicBezTo>
                    <a:pt x="275620" y="383006"/>
                    <a:pt x="273235" y="385391"/>
                    <a:pt x="270320" y="385391"/>
                  </a:cubicBezTo>
                  <a:close/>
                  <a:moveTo>
                    <a:pt x="10601" y="374790"/>
                  </a:moveTo>
                  <a:lnTo>
                    <a:pt x="265019" y="374790"/>
                  </a:lnTo>
                  <a:lnTo>
                    <a:pt x="265019" y="10601"/>
                  </a:ln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298F1D03-5760-4AF2-AD6A-449C58FDA9A5}"/>
                </a:ext>
              </a:extLst>
            </p:cNvPr>
            <p:cNvSpPr/>
            <p:nvPr/>
          </p:nvSpPr>
          <p:spPr>
            <a:xfrm>
              <a:off x="5461120" y="3683052"/>
              <a:ext cx="201415" cy="201415"/>
            </a:xfrm>
            <a:custGeom>
              <a:avLst/>
              <a:gdLst>
                <a:gd name="connsiteX0" fmla="*/ 102192 w 201414"/>
                <a:gd name="connsiteY0" fmla="*/ 204383 h 201414"/>
                <a:gd name="connsiteX1" fmla="*/ 74842 w 201414"/>
                <a:gd name="connsiteY1" fmla="*/ 200620 h 201414"/>
                <a:gd name="connsiteX2" fmla="*/ 71184 w 201414"/>
                <a:gd name="connsiteY2" fmla="*/ 194100 h 201414"/>
                <a:gd name="connsiteX3" fmla="*/ 77704 w 201414"/>
                <a:gd name="connsiteY3" fmla="*/ 190443 h 201414"/>
                <a:gd name="connsiteX4" fmla="*/ 102192 w 201414"/>
                <a:gd name="connsiteY4" fmla="*/ 193782 h 201414"/>
                <a:gd name="connsiteX5" fmla="*/ 193782 w 201414"/>
                <a:gd name="connsiteY5" fmla="*/ 102191 h 201414"/>
                <a:gd name="connsiteX6" fmla="*/ 102192 w 201414"/>
                <a:gd name="connsiteY6" fmla="*/ 10601 h 201414"/>
                <a:gd name="connsiteX7" fmla="*/ 10601 w 201414"/>
                <a:gd name="connsiteY7" fmla="*/ 102191 h 201414"/>
                <a:gd name="connsiteX8" fmla="*/ 64241 w 201414"/>
                <a:gd name="connsiteY8" fmla="*/ 185514 h 201414"/>
                <a:gd name="connsiteX9" fmla="*/ 66891 w 201414"/>
                <a:gd name="connsiteY9" fmla="*/ 192510 h 201414"/>
                <a:gd name="connsiteX10" fmla="*/ 59895 w 201414"/>
                <a:gd name="connsiteY10" fmla="*/ 195160 h 201414"/>
                <a:gd name="connsiteX11" fmla="*/ 0 w 201414"/>
                <a:gd name="connsiteY11" fmla="*/ 102191 h 201414"/>
                <a:gd name="connsiteX12" fmla="*/ 102192 w 201414"/>
                <a:gd name="connsiteY12" fmla="*/ 0 h 201414"/>
                <a:gd name="connsiteX13" fmla="*/ 204383 w 201414"/>
                <a:gd name="connsiteY13" fmla="*/ 102191 h 201414"/>
                <a:gd name="connsiteX14" fmla="*/ 102192 w 201414"/>
                <a:gd name="connsiteY14" fmla="*/ 204383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1414" h="201414">
                  <a:moveTo>
                    <a:pt x="102192" y="204383"/>
                  </a:moveTo>
                  <a:cubicBezTo>
                    <a:pt x="92863" y="204383"/>
                    <a:pt x="83640" y="203111"/>
                    <a:pt x="74842" y="200620"/>
                  </a:cubicBezTo>
                  <a:cubicBezTo>
                    <a:pt x="72032" y="199824"/>
                    <a:pt x="70389" y="196909"/>
                    <a:pt x="71184" y="194100"/>
                  </a:cubicBezTo>
                  <a:cubicBezTo>
                    <a:pt x="71979" y="191291"/>
                    <a:pt x="74948" y="189648"/>
                    <a:pt x="77704" y="190443"/>
                  </a:cubicBezTo>
                  <a:cubicBezTo>
                    <a:pt x="85601" y="192669"/>
                    <a:pt x="93817" y="193782"/>
                    <a:pt x="102192" y="193782"/>
                  </a:cubicBezTo>
                  <a:cubicBezTo>
                    <a:pt x="152704" y="193782"/>
                    <a:pt x="193782" y="152704"/>
                    <a:pt x="193782" y="102191"/>
                  </a:cubicBezTo>
                  <a:cubicBezTo>
                    <a:pt x="193782" y="51679"/>
                    <a:pt x="152704" y="10601"/>
                    <a:pt x="102192" y="10601"/>
                  </a:cubicBezTo>
                  <a:cubicBezTo>
                    <a:pt x="51679" y="10601"/>
                    <a:pt x="10601" y="51679"/>
                    <a:pt x="10601" y="102191"/>
                  </a:cubicBezTo>
                  <a:cubicBezTo>
                    <a:pt x="10601" y="138022"/>
                    <a:pt x="31643" y="170725"/>
                    <a:pt x="64241" y="185514"/>
                  </a:cubicBezTo>
                  <a:cubicBezTo>
                    <a:pt x="66891" y="186732"/>
                    <a:pt x="68110" y="189860"/>
                    <a:pt x="66891" y="192510"/>
                  </a:cubicBezTo>
                  <a:cubicBezTo>
                    <a:pt x="65672" y="195160"/>
                    <a:pt x="62545" y="196379"/>
                    <a:pt x="59895" y="195160"/>
                  </a:cubicBezTo>
                  <a:cubicBezTo>
                    <a:pt x="23534" y="178623"/>
                    <a:pt x="0" y="142156"/>
                    <a:pt x="0" y="102191"/>
                  </a:cubicBezTo>
                  <a:cubicBezTo>
                    <a:pt x="0" y="45848"/>
                    <a:pt x="45848" y="0"/>
                    <a:pt x="102192" y="0"/>
                  </a:cubicBezTo>
                  <a:cubicBezTo>
                    <a:pt x="158535" y="0"/>
                    <a:pt x="204383" y="45848"/>
                    <a:pt x="204383" y="102191"/>
                  </a:cubicBezTo>
                  <a:cubicBezTo>
                    <a:pt x="204383" y="158535"/>
                    <a:pt x="158535" y="204383"/>
                    <a:pt x="102192" y="20438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D28941-B114-498F-B9C6-EB85C288F337}"/>
                </a:ext>
              </a:extLst>
            </p:cNvPr>
            <p:cNvSpPr/>
            <p:nvPr/>
          </p:nvSpPr>
          <p:spPr>
            <a:xfrm>
              <a:off x="5533206" y="3755137"/>
              <a:ext cx="58304" cy="58304"/>
            </a:xfrm>
            <a:custGeom>
              <a:avLst/>
              <a:gdLst>
                <a:gd name="connsiteX0" fmla="*/ 30106 w 58304"/>
                <a:gd name="connsiteY0" fmla="*/ 60212 h 58304"/>
                <a:gd name="connsiteX1" fmla="*/ 0 w 58304"/>
                <a:gd name="connsiteY1" fmla="*/ 30106 h 58304"/>
                <a:gd name="connsiteX2" fmla="*/ 30106 w 58304"/>
                <a:gd name="connsiteY2" fmla="*/ 0 h 58304"/>
                <a:gd name="connsiteX3" fmla="*/ 60212 w 58304"/>
                <a:gd name="connsiteY3" fmla="*/ 30106 h 58304"/>
                <a:gd name="connsiteX4" fmla="*/ 30106 w 58304"/>
                <a:gd name="connsiteY4" fmla="*/ 60212 h 58304"/>
                <a:gd name="connsiteX5" fmla="*/ 30106 w 58304"/>
                <a:gd name="connsiteY5" fmla="*/ 10654 h 58304"/>
                <a:gd name="connsiteX6" fmla="*/ 10601 w 58304"/>
                <a:gd name="connsiteY6" fmla="*/ 30159 h 58304"/>
                <a:gd name="connsiteX7" fmla="*/ 30106 w 58304"/>
                <a:gd name="connsiteY7" fmla="*/ 49665 h 58304"/>
                <a:gd name="connsiteX8" fmla="*/ 49612 w 58304"/>
                <a:gd name="connsiteY8" fmla="*/ 30159 h 58304"/>
                <a:gd name="connsiteX9" fmla="*/ 30106 w 58304"/>
                <a:gd name="connsiteY9" fmla="*/ 1065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30106" y="60212"/>
                  </a:moveTo>
                  <a:cubicBezTo>
                    <a:pt x="13516" y="60212"/>
                    <a:pt x="0" y="46696"/>
                    <a:pt x="0" y="30106"/>
                  </a:cubicBezTo>
                  <a:cubicBezTo>
                    <a:pt x="0" y="13516"/>
                    <a:pt x="13516" y="0"/>
                    <a:pt x="30106" y="0"/>
                  </a:cubicBezTo>
                  <a:cubicBezTo>
                    <a:pt x="46696" y="0"/>
                    <a:pt x="60212" y="13516"/>
                    <a:pt x="60212" y="30106"/>
                  </a:cubicBezTo>
                  <a:cubicBezTo>
                    <a:pt x="60212" y="46696"/>
                    <a:pt x="46696" y="60212"/>
                    <a:pt x="30106" y="60212"/>
                  </a:cubicBezTo>
                  <a:close/>
                  <a:moveTo>
                    <a:pt x="30106" y="10654"/>
                  </a:moveTo>
                  <a:cubicBezTo>
                    <a:pt x="19346" y="10654"/>
                    <a:pt x="10601" y="19399"/>
                    <a:pt x="10601" y="30159"/>
                  </a:cubicBezTo>
                  <a:cubicBezTo>
                    <a:pt x="10601" y="40919"/>
                    <a:pt x="19346" y="49665"/>
                    <a:pt x="30106" y="49665"/>
                  </a:cubicBezTo>
                  <a:cubicBezTo>
                    <a:pt x="40866" y="49665"/>
                    <a:pt x="49612" y="40919"/>
                    <a:pt x="49612" y="30159"/>
                  </a:cubicBezTo>
                  <a:cubicBezTo>
                    <a:pt x="49612" y="19399"/>
                    <a:pt x="40866" y="10654"/>
                    <a:pt x="30106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E0294CBA-7B01-44A7-8A63-3BE9B596DBF2}"/>
                </a:ext>
              </a:extLst>
            </p:cNvPr>
            <p:cNvSpPr/>
            <p:nvPr/>
          </p:nvSpPr>
          <p:spPr>
            <a:xfrm>
              <a:off x="5469989" y="3824119"/>
              <a:ext cx="90107" cy="143110"/>
            </a:xfrm>
            <a:custGeom>
              <a:avLst/>
              <a:gdLst>
                <a:gd name="connsiteX0" fmla="*/ 23993 w 90106"/>
                <a:gd name="connsiteY0" fmla="*/ 145472 h 143110"/>
                <a:gd name="connsiteX1" fmla="*/ 12863 w 90106"/>
                <a:gd name="connsiteY1" fmla="*/ 142716 h 143110"/>
                <a:gd name="connsiteX2" fmla="*/ 12863 w 90106"/>
                <a:gd name="connsiteY2" fmla="*/ 142716 h 143110"/>
                <a:gd name="connsiteX3" fmla="*/ 2739 w 90106"/>
                <a:gd name="connsiteY3" fmla="*/ 110331 h 143110"/>
                <a:gd name="connsiteX4" fmla="*/ 3110 w 90106"/>
                <a:gd name="connsiteY4" fmla="*/ 109695 h 143110"/>
                <a:gd name="connsiteX5" fmla="*/ 80496 w 90106"/>
                <a:gd name="connsiteY5" fmla="*/ 2203 h 143110"/>
                <a:gd name="connsiteX6" fmla="*/ 87280 w 90106"/>
                <a:gd name="connsiteY6" fmla="*/ 613 h 143110"/>
                <a:gd name="connsiteX7" fmla="*/ 89824 w 90106"/>
                <a:gd name="connsiteY7" fmla="*/ 7079 h 143110"/>
                <a:gd name="connsiteX8" fmla="*/ 45566 w 90106"/>
                <a:gd name="connsiteY8" fmla="*/ 131956 h 143110"/>
                <a:gd name="connsiteX9" fmla="*/ 45248 w 90106"/>
                <a:gd name="connsiteY9" fmla="*/ 132645 h 143110"/>
                <a:gd name="connsiteX10" fmla="*/ 31149 w 90106"/>
                <a:gd name="connsiteY10" fmla="*/ 144412 h 143110"/>
                <a:gd name="connsiteX11" fmla="*/ 23993 w 90106"/>
                <a:gd name="connsiteY11" fmla="*/ 145472 h 143110"/>
                <a:gd name="connsiteX12" fmla="*/ 17792 w 90106"/>
                <a:gd name="connsiteY12" fmla="*/ 133334 h 143110"/>
                <a:gd name="connsiteX13" fmla="*/ 28022 w 90106"/>
                <a:gd name="connsiteY13" fmla="*/ 134235 h 143110"/>
                <a:gd name="connsiteX14" fmla="*/ 35707 w 90106"/>
                <a:gd name="connsiteY14" fmla="*/ 127981 h 143110"/>
                <a:gd name="connsiteX15" fmla="*/ 67403 w 90106"/>
                <a:gd name="connsiteY15" fmla="*/ 38563 h 143110"/>
                <a:gd name="connsiteX16" fmla="*/ 11962 w 90106"/>
                <a:gd name="connsiteY16" fmla="*/ 115578 h 143110"/>
                <a:gd name="connsiteX17" fmla="*/ 17792 w 90106"/>
                <a:gd name="connsiteY17" fmla="*/ 133334 h 143110"/>
                <a:gd name="connsiteX18" fmla="*/ 17792 w 90106"/>
                <a:gd name="connsiteY18" fmla="*/ 133334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106" h="143110">
                  <a:moveTo>
                    <a:pt x="23993" y="145472"/>
                  </a:moveTo>
                  <a:cubicBezTo>
                    <a:pt x="20177" y="145472"/>
                    <a:pt x="16361" y="144571"/>
                    <a:pt x="12863" y="142716"/>
                  </a:cubicBezTo>
                  <a:lnTo>
                    <a:pt x="12863" y="142716"/>
                  </a:lnTo>
                  <a:cubicBezTo>
                    <a:pt x="1149" y="136568"/>
                    <a:pt x="-3410" y="122044"/>
                    <a:pt x="2739" y="110331"/>
                  </a:cubicBezTo>
                  <a:cubicBezTo>
                    <a:pt x="2845" y="110119"/>
                    <a:pt x="3004" y="109907"/>
                    <a:pt x="3110" y="109695"/>
                  </a:cubicBezTo>
                  <a:lnTo>
                    <a:pt x="80496" y="2203"/>
                  </a:lnTo>
                  <a:cubicBezTo>
                    <a:pt x="82033" y="30"/>
                    <a:pt x="84895" y="-606"/>
                    <a:pt x="87280" y="613"/>
                  </a:cubicBezTo>
                  <a:cubicBezTo>
                    <a:pt x="89612" y="1832"/>
                    <a:pt x="90725" y="4588"/>
                    <a:pt x="89824" y="7079"/>
                  </a:cubicBezTo>
                  <a:lnTo>
                    <a:pt x="45566" y="131956"/>
                  </a:lnTo>
                  <a:cubicBezTo>
                    <a:pt x="45460" y="132168"/>
                    <a:pt x="45407" y="132433"/>
                    <a:pt x="45248" y="132645"/>
                  </a:cubicBezTo>
                  <a:cubicBezTo>
                    <a:pt x="42280" y="138317"/>
                    <a:pt x="37244" y="142504"/>
                    <a:pt x="31149" y="144412"/>
                  </a:cubicBezTo>
                  <a:cubicBezTo>
                    <a:pt x="28817" y="145154"/>
                    <a:pt x="26379" y="145472"/>
                    <a:pt x="23993" y="145472"/>
                  </a:cubicBezTo>
                  <a:close/>
                  <a:moveTo>
                    <a:pt x="17792" y="133334"/>
                  </a:moveTo>
                  <a:cubicBezTo>
                    <a:pt x="20972" y="134977"/>
                    <a:pt x="24577" y="135348"/>
                    <a:pt x="28022" y="134235"/>
                  </a:cubicBezTo>
                  <a:cubicBezTo>
                    <a:pt x="31308" y="133228"/>
                    <a:pt x="34064" y="131002"/>
                    <a:pt x="35707" y="127981"/>
                  </a:cubicBezTo>
                  <a:lnTo>
                    <a:pt x="67403" y="38563"/>
                  </a:lnTo>
                  <a:lnTo>
                    <a:pt x="11962" y="115578"/>
                  </a:lnTo>
                  <a:cubicBezTo>
                    <a:pt x="8781" y="122044"/>
                    <a:pt x="11326" y="129995"/>
                    <a:pt x="17792" y="133334"/>
                  </a:cubicBezTo>
                  <a:lnTo>
                    <a:pt x="17792" y="13333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CC41A55E-974F-43F3-893F-743DE4B27996}"/>
                </a:ext>
              </a:extLst>
            </p:cNvPr>
            <p:cNvSpPr/>
            <p:nvPr/>
          </p:nvSpPr>
          <p:spPr>
            <a:xfrm>
              <a:off x="5484760" y="3935721"/>
              <a:ext cx="15901" cy="15901"/>
            </a:xfrm>
            <a:custGeom>
              <a:avLst/>
              <a:gdLst>
                <a:gd name="connsiteX0" fmla="*/ 9488 w 15901"/>
                <a:gd name="connsiteY0" fmla="*/ 18975 h 15901"/>
                <a:gd name="connsiteX1" fmla="*/ 0 w 15901"/>
                <a:gd name="connsiteY1" fmla="*/ 9488 h 15901"/>
                <a:gd name="connsiteX2" fmla="*/ 9488 w 15901"/>
                <a:gd name="connsiteY2" fmla="*/ 0 h 15901"/>
                <a:gd name="connsiteX3" fmla="*/ 18975 w 15901"/>
                <a:gd name="connsiteY3" fmla="*/ 9488 h 15901"/>
                <a:gd name="connsiteX4" fmla="*/ 9488 w 15901"/>
                <a:gd name="connsiteY4" fmla="*/ 18975 h 15901"/>
                <a:gd name="connsiteX5" fmla="*/ 9488 w 15901"/>
                <a:gd name="connsiteY5" fmla="*/ 8375 h 15901"/>
                <a:gd name="connsiteX6" fmla="*/ 8375 w 15901"/>
                <a:gd name="connsiteY6" fmla="*/ 9488 h 15901"/>
                <a:gd name="connsiteX7" fmla="*/ 10654 w 15901"/>
                <a:gd name="connsiteY7" fmla="*/ 9488 h 15901"/>
                <a:gd name="connsiteX8" fmla="*/ 9488 w 15901"/>
                <a:gd name="connsiteY8" fmla="*/ 837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9488" y="18975"/>
                  </a:moveTo>
                  <a:cubicBezTo>
                    <a:pt x="4240" y="18975"/>
                    <a:pt x="0" y="14735"/>
                    <a:pt x="0" y="9488"/>
                  </a:cubicBezTo>
                  <a:cubicBezTo>
                    <a:pt x="0" y="4240"/>
                    <a:pt x="4240" y="0"/>
                    <a:pt x="9488" y="0"/>
                  </a:cubicBezTo>
                  <a:cubicBezTo>
                    <a:pt x="14735" y="0"/>
                    <a:pt x="18975" y="4240"/>
                    <a:pt x="18975" y="9488"/>
                  </a:cubicBezTo>
                  <a:cubicBezTo>
                    <a:pt x="18975" y="14735"/>
                    <a:pt x="14735" y="18975"/>
                    <a:pt x="9488" y="18975"/>
                  </a:cubicBezTo>
                  <a:close/>
                  <a:moveTo>
                    <a:pt x="9488" y="8375"/>
                  </a:moveTo>
                  <a:cubicBezTo>
                    <a:pt x="8852" y="8375"/>
                    <a:pt x="8375" y="8905"/>
                    <a:pt x="8375" y="9488"/>
                  </a:cubicBezTo>
                  <a:cubicBezTo>
                    <a:pt x="8375" y="10707"/>
                    <a:pt x="10654" y="10707"/>
                    <a:pt x="10654" y="9488"/>
                  </a:cubicBezTo>
                  <a:cubicBezTo>
                    <a:pt x="10654" y="8905"/>
                    <a:pt x="10124" y="8375"/>
                    <a:pt x="9488" y="83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70153CD-D3BF-41F4-9239-C0E51F8BBEC6}"/>
                </a:ext>
              </a:extLst>
            </p:cNvPr>
            <p:cNvSpPr/>
            <p:nvPr/>
          </p:nvSpPr>
          <p:spPr>
            <a:xfrm>
              <a:off x="5452693" y="3668105"/>
              <a:ext cx="15901" cy="15901"/>
            </a:xfrm>
            <a:custGeom>
              <a:avLst/>
              <a:gdLst>
                <a:gd name="connsiteX0" fmla="*/ 9488 w 15901"/>
                <a:gd name="connsiteY0" fmla="*/ 18975 h 15901"/>
                <a:gd name="connsiteX1" fmla="*/ 0 w 15901"/>
                <a:gd name="connsiteY1" fmla="*/ 9488 h 15901"/>
                <a:gd name="connsiteX2" fmla="*/ 9488 w 15901"/>
                <a:gd name="connsiteY2" fmla="*/ 0 h 15901"/>
                <a:gd name="connsiteX3" fmla="*/ 18975 w 15901"/>
                <a:gd name="connsiteY3" fmla="*/ 9488 h 15901"/>
                <a:gd name="connsiteX4" fmla="*/ 9488 w 15901"/>
                <a:gd name="connsiteY4" fmla="*/ 18975 h 15901"/>
                <a:gd name="connsiteX5" fmla="*/ 9488 w 15901"/>
                <a:gd name="connsiteY5" fmla="*/ 8375 h 15901"/>
                <a:gd name="connsiteX6" fmla="*/ 8375 w 15901"/>
                <a:gd name="connsiteY6" fmla="*/ 9488 h 15901"/>
                <a:gd name="connsiteX7" fmla="*/ 10601 w 15901"/>
                <a:gd name="connsiteY7" fmla="*/ 9488 h 15901"/>
                <a:gd name="connsiteX8" fmla="*/ 9488 w 15901"/>
                <a:gd name="connsiteY8" fmla="*/ 837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9488" y="18975"/>
                  </a:moveTo>
                  <a:cubicBezTo>
                    <a:pt x="4240" y="18975"/>
                    <a:pt x="0" y="14735"/>
                    <a:pt x="0" y="9488"/>
                  </a:cubicBezTo>
                  <a:cubicBezTo>
                    <a:pt x="0" y="4240"/>
                    <a:pt x="4240" y="0"/>
                    <a:pt x="9488" y="0"/>
                  </a:cubicBezTo>
                  <a:cubicBezTo>
                    <a:pt x="14735" y="0"/>
                    <a:pt x="18975" y="4240"/>
                    <a:pt x="18975" y="9488"/>
                  </a:cubicBezTo>
                  <a:cubicBezTo>
                    <a:pt x="18975" y="14735"/>
                    <a:pt x="14735" y="18975"/>
                    <a:pt x="9488" y="18975"/>
                  </a:cubicBezTo>
                  <a:close/>
                  <a:moveTo>
                    <a:pt x="9488" y="8375"/>
                  </a:moveTo>
                  <a:cubicBezTo>
                    <a:pt x="8852" y="8375"/>
                    <a:pt x="8375" y="8905"/>
                    <a:pt x="8375" y="9488"/>
                  </a:cubicBezTo>
                  <a:cubicBezTo>
                    <a:pt x="8375" y="10707"/>
                    <a:pt x="10601" y="10707"/>
                    <a:pt x="10601" y="9488"/>
                  </a:cubicBezTo>
                  <a:cubicBezTo>
                    <a:pt x="10654" y="8852"/>
                    <a:pt x="10124" y="8375"/>
                    <a:pt x="9488" y="83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43BB763A-289F-40D4-93F4-4302BE01AB7F}"/>
                </a:ext>
              </a:extLst>
            </p:cNvPr>
            <p:cNvSpPr/>
            <p:nvPr/>
          </p:nvSpPr>
          <p:spPr>
            <a:xfrm>
              <a:off x="5654955" y="3668105"/>
              <a:ext cx="15901" cy="15901"/>
            </a:xfrm>
            <a:custGeom>
              <a:avLst/>
              <a:gdLst>
                <a:gd name="connsiteX0" fmla="*/ 9488 w 15901"/>
                <a:gd name="connsiteY0" fmla="*/ 18975 h 15901"/>
                <a:gd name="connsiteX1" fmla="*/ 0 w 15901"/>
                <a:gd name="connsiteY1" fmla="*/ 9488 h 15901"/>
                <a:gd name="connsiteX2" fmla="*/ 9488 w 15901"/>
                <a:gd name="connsiteY2" fmla="*/ 0 h 15901"/>
                <a:gd name="connsiteX3" fmla="*/ 18975 w 15901"/>
                <a:gd name="connsiteY3" fmla="*/ 9488 h 15901"/>
                <a:gd name="connsiteX4" fmla="*/ 9488 w 15901"/>
                <a:gd name="connsiteY4" fmla="*/ 18975 h 15901"/>
                <a:gd name="connsiteX5" fmla="*/ 9488 w 15901"/>
                <a:gd name="connsiteY5" fmla="*/ 8375 h 15901"/>
                <a:gd name="connsiteX6" fmla="*/ 8375 w 15901"/>
                <a:gd name="connsiteY6" fmla="*/ 9488 h 15901"/>
                <a:gd name="connsiteX7" fmla="*/ 10601 w 15901"/>
                <a:gd name="connsiteY7" fmla="*/ 9488 h 15901"/>
                <a:gd name="connsiteX8" fmla="*/ 9488 w 15901"/>
                <a:gd name="connsiteY8" fmla="*/ 837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9488" y="18975"/>
                  </a:moveTo>
                  <a:cubicBezTo>
                    <a:pt x="4241" y="18975"/>
                    <a:pt x="0" y="14735"/>
                    <a:pt x="0" y="9488"/>
                  </a:cubicBezTo>
                  <a:cubicBezTo>
                    <a:pt x="0" y="4240"/>
                    <a:pt x="4241" y="0"/>
                    <a:pt x="9488" y="0"/>
                  </a:cubicBezTo>
                  <a:cubicBezTo>
                    <a:pt x="14735" y="0"/>
                    <a:pt x="18975" y="4240"/>
                    <a:pt x="18975" y="9488"/>
                  </a:cubicBezTo>
                  <a:cubicBezTo>
                    <a:pt x="18922" y="14735"/>
                    <a:pt x="14682" y="18975"/>
                    <a:pt x="9488" y="18975"/>
                  </a:cubicBezTo>
                  <a:close/>
                  <a:moveTo>
                    <a:pt x="9488" y="8375"/>
                  </a:moveTo>
                  <a:cubicBezTo>
                    <a:pt x="8852" y="8375"/>
                    <a:pt x="8375" y="8905"/>
                    <a:pt x="8375" y="9488"/>
                  </a:cubicBezTo>
                  <a:cubicBezTo>
                    <a:pt x="8375" y="10707"/>
                    <a:pt x="10601" y="10707"/>
                    <a:pt x="10601" y="9488"/>
                  </a:cubicBezTo>
                  <a:cubicBezTo>
                    <a:pt x="10601" y="8852"/>
                    <a:pt x="10071" y="8375"/>
                    <a:pt x="9488" y="83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2F436FD4-3CA6-452F-B6AB-303657AE0F9A}"/>
                </a:ext>
              </a:extLst>
            </p:cNvPr>
            <p:cNvSpPr/>
            <p:nvPr/>
          </p:nvSpPr>
          <p:spPr>
            <a:xfrm>
              <a:off x="5452693" y="3984167"/>
              <a:ext cx="15901" cy="15901"/>
            </a:xfrm>
            <a:custGeom>
              <a:avLst/>
              <a:gdLst>
                <a:gd name="connsiteX0" fmla="*/ 9488 w 15901"/>
                <a:gd name="connsiteY0" fmla="*/ 18975 h 15901"/>
                <a:gd name="connsiteX1" fmla="*/ 0 w 15901"/>
                <a:gd name="connsiteY1" fmla="*/ 9488 h 15901"/>
                <a:gd name="connsiteX2" fmla="*/ 9488 w 15901"/>
                <a:gd name="connsiteY2" fmla="*/ 0 h 15901"/>
                <a:gd name="connsiteX3" fmla="*/ 18975 w 15901"/>
                <a:gd name="connsiteY3" fmla="*/ 9488 h 15901"/>
                <a:gd name="connsiteX4" fmla="*/ 9488 w 15901"/>
                <a:gd name="connsiteY4" fmla="*/ 18975 h 15901"/>
                <a:gd name="connsiteX5" fmla="*/ 9488 w 15901"/>
                <a:gd name="connsiteY5" fmla="*/ 8375 h 15901"/>
                <a:gd name="connsiteX6" fmla="*/ 8375 w 15901"/>
                <a:gd name="connsiteY6" fmla="*/ 9488 h 15901"/>
                <a:gd name="connsiteX7" fmla="*/ 10601 w 15901"/>
                <a:gd name="connsiteY7" fmla="*/ 9488 h 15901"/>
                <a:gd name="connsiteX8" fmla="*/ 9488 w 15901"/>
                <a:gd name="connsiteY8" fmla="*/ 837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9488" y="18975"/>
                  </a:moveTo>
                  <a:cubicBezTo>
                    <a:pt x="4240" y="18975"/>
                    <a:pt x="0" y="14735"/>
                    <a:pt x="0" y="9488"/>
                  </a:cubicBezTo>
                  <a:cubicBezTo>
                    <a:pt x="0" y="4240"/>
                    <a:pt x="4240" y="0"/>
                    <a:pt x="9488" y="0"/>
                  </a:cubicBezTo>
                  <a:cubicBezTo>
                    <a:pt x="14735" y="0"/>
                    <a:pt x="18975" y="4240"/>
                    <a:pt x="18975" y="9488"/>
                  </a:cubicBezTo>
                  <a:cubicBezTo>
                    <a:pt x="18975" y="14735"/>
                    <a:pt x="14735" y="18975"/>
                    <a:pt x="9488" y="18975"/>
                  </a:cubicBezTo>
                  <a:close/>
                  <a:moveTo>
                    <a:pt x="9488" y="8375"/>
                  </a:moveTo>
                  <a:cubicBezTo>
                    <a:pt x="8852" y="8375"/>
                    <a:pt x="8375" y="8905"/>
                    <a:pt x="8375" y="9488"/>
                  </a:cubicBezTo>
                  <a:cubicBezTo>
                    <a:pt x="8375" y="10707"/>
                    <a:pt x="10601" y="10707"/>
                    <a:pt x="10601" y="9488"/>
                  </a:cubicBezTo>
                  <a:cubicBezTo>
                    <a:pt x="10654" y="8905"/>
                    <a:pt x="10124" y="8375"/>
                    <a:pt x="9488" y="83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E4EF1C7F-A2EF-491E-B71A-0FB40125FCBC}"/>
                </a:ext>
              </a:extLst>
            </p:cNvPr>
            <p:cNvSpPr/>
            <p:nvPr/>
          </p:nvSpPr>
          <p:spPr>
            <a:xfrm>
              <a:off x="5654955" y="3984167"/>
              <a:ext cx="15901" cy="15901"/>
            </a:xfrm>
            <a:custGeom>
              <a:avLst/>
              <a:gdLst>
                <a:gd name="connsiteX0" fmla="*/ 9488 w 15901"/>
                <a:gd name="connsiteY0" fmla="*/ 18975 h 15901"/>
                <a:gd name="connsiteX1" fmla="*/ 0 w 15901"/>
                <a:gd name="connsiteY1" fmla="*/ 9488 h 15901"/>
                <a:gd name="connsiteX2" fmla="*/ 9488 w 15901"/>
                <a:gd name="connsiteY2" fmla="*/ 0 h 15901"/>
                <a:gd name="connsiteX3" fmla="*/ 18975 w 15901"/>
                <a:gd name="connsiteY3" fmla="*/ 9488 h 15901"/>
                <a:gd name="connsiteX4" fmla="*/ 9488 w 15901"/>
                <a:gd name="connsiteY4" fmla="*/ 18975 h 15901"/>
                <a:gd name="connsiteX5" fmla="*/ 9488 w 15901"/>
                <a:gd name="connsiteY5" fmla="*/ 8375 h 15901"/>
                <a:gd name="connsiteX6" fmla="*/ 8375 w 15901"/>
                <a:gd name="connsiteY6" fmla="*/ 9488 h 15901"/>
                <a:gd name="connsiteX7" fmla="*/ 10601 w 15901"/>
                <a:gd name="connsiteY7" fmla="*/ 9488 h 15901"/>
                <a:gd name="connsiteX8" fmla="*/ 9488 w 15901"/>
                <a:gd name="connsiteY8" fmla="*/ 837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9488" y="18975"/>
                  </a:moveTo>
                  <a:cubicBezTo>
                    <a:pt x="4241" y="18975"/>
                    <a:pt x="0" y="14735"/>
                    <a:pt x="0" y="9488"/>
                  </a:cubicBezTo>
                  <a:cubicBezTo>
                    <a:pt x="0" y="4240"/>
                    <a:pt x="4241" y="0"/>
                    <a:pt x="9488" y="0"/>
                  </a:cubicBezTo>
                  <a:cubicBezTo>
                    <a:pt x="14735" y="0"/>
                    <a:pt x="18975" y="4240"/>
                    <a:pt x="18975" y="9488"/>
                  </a:cubicBezTo>
                  <a:cubicBezTo>
                    <a:pt x="18922" y="14735"/>
                    <a:pt x="14682" y="18975"/>
                    <a:pt x="9488" y="18975"/>
                  </a:cubicBezTo>
                  <a:close/>
                  <a:moveTo>
                    <a:pt x="9488" y="8375"/>
                  </a:moveTo>
                  <a:cubicBezTo>
                    <a:pt x="8852" y="8375"/>
                    <a:pt x="8375" y="8905"/>
                    <a:pt x="8375" y="9488"/>
                  </a:cubicBezTo>
                  <a:cubicBezTo>
                    <a:pt x="8375" y="10707"/>
                    <a:pt x="10601" y="10707"/>
                    <a:pt x="10601" y="9488"/>
                  </a:cubicBezTo>
                  <a:cubicBezTo>
                    <a:pt x="10601" y="8905"/>
                    <a:pt x="10071" y="8375"/>
                    <a:pt x="9488" y="83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7" name="Group 776">
            <a:extLst>
              <a:ext uri="{FF2B5EF4-FFF2-40B4-BE49-F238E27FC236}">
                <a16:creationId xmlns:a16="http://schemas.microsoft.com/office/drawing/2014/main" id="{0B6D6ADA-15DD-4EB9-938B-7A71EDCFAD88}"/>
              </a:ext>
            </a:extLst>
          </p:cNvPr>
          <p:cNvGrpSpPr/>
          <p:nvPr/>
        </p:nvGrpSpPr>
        <p:grpSpPr>
          <a:xfrm>
            <a:off x="6456624" y="3597796"/>
            <a:ext cx="333516" cy="468183"/>
            <a:chOff x="6485566" y="3638423"/>
            <a:chExt cx="275633" cy="386928"/>
          </a:xfrm>
          <a:solidFill>
            <a:srgbClr val="FFFFFF"/>
          </a:solidFill>
        </p:grpSpPr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B13AAA02-7895-4A6E-B6E7-4641A7A6D7B1}"/>
                </a:ext>
              </a:extLst>
            </p:cNvPr>
            <p:cNvSpPr/>
            <p:nvPr/>
          </p:nvSpPr>
          <p:spPr>
            <a:xfrm>
              <a:off x="6485579" y="3638423"/>
              <a:ext cx="275620" cy="386928"/>
            </a:xfrm>
            <a:custGeom>
              <a:avLst/>
              <a:gdLst>
                <a:gd name="connsiteX0" fmla="*/ 270320 w 275620"/>
                <a:gd name="connsiteY0" fmla="*/ 387246 h 386928"/>
                <a:gd name="connsiteX1" fmla="*/ 5300 w 275620"/>
                <a:gd name="connsiteY1" fmla="*/ 387246 h 386928"/>
                <a:gd name="connsiteX2" fmla="*/ 0 w 275620"/>
                <a:gd name="connsiteY2" fmla="*/ 381946 h 386928"/>
                <a:gd name="connsiteX3" fmla="*/ 0 w 275620"/>
                <a:gd name="connsiteY3" fmla="*/ 224630 h 386928"/>
                <a:gd name="connsiteX4" fmla="*/ 5300 w 275620"/>
                <a:gd name="connsiteY4" fmla="*/ 219330 h 386928"/>
                <a:gd name="connsiteX5" fmla="*/ 27297 w 275620"/>
                <a:gd name="connsiteY5" fmla="*/ 219330 h 386928"/>
                <a:gd name="connsiteX6" fmla="*/ 27297 w 275620"/>
                <a:gd name="connsiteY6" fmla="*/ 175178 h 386928"/>
                <a:gd name="connsiteX7" fmla="*/ 5300 w 275620"/>
                <a:gd name="connsiteY7" fmla="*/ 175178 h 386928"/>
                <a:gd name="connsiteX8" fmla="*/ 0 w 275620"/>
                <a:gd name="connsiteY8" fmla="*/ 169877 h 386928"/>
                <a:gd name="connsiteX9" fmla="*/ 0 w 275620"/>
                <a:gd name="connsiteY9" fmla="*/ 69329 h 386928"/>
                <a:gd name="connsiteX10" fmla="*/ 1537 w 275620"/>
                <a:gd name="connsiteY10" fmla="*/ 65566 h 386928"/>
                <a:gd name="connsiteX11" fmla="*/ 65566 w 275620"/>
                <a:gd name="connsiteY11" fmla="*/ 1537 h 386928"/>
                <a:gd name="connsiteX12" fmla="*/ 69329 w 275620"/>
                <a:gd name="connsiteY12" fmla="*/ 0 h 386928"/>
                <a:gd name="connsiteX13" fmla="*/ 270320 w 275620"/>
                <a:gd name="connsiteY13" fmla="*/ 0 h 386928"/>
                <a:gd name="connsiteX14" fmla="*/ 275620 w 275620"/>
                <a:gd name="connsiteY14" fmla="*/ 5300 h 386928"/>
                <a:gd name="connsiteX15" fmla="*/ 275620 w 275620"/>
                <a:gd name="connsiteY15" fmla="*/ 73940 h 386928"/>
                <a:gd name="connsiteX16" fmla="*/ 270320 w 275620"/>
                <a:gd name="connsiteY16" fmla="*/ 79241 h 386928"/>
                <a:gd name="connsiteX17" fmla="*/ 248376 w 275620"/>
                <a:gd name="connsiteY17" fmla="*/ 79241 h 386928"/>
                <a:gd name="connsiteX18" fmla="*/ 248376 w 275620"/>
                <a:gd name="connsiteY18" fmla="*/ 145443 h 386928"/>
                <a:gd name="connsiteX19" fmla="*/ 270320 w 275620"/>
                <a:gd name="connsiteY19" fmla="*/ 145443 h 386928"/>
                <a:gd name="connsiteX20" fmla="*/ 275620 w 275620"/>
                <a:gd name="connsiteY20" fmla="*/ 150743 h 386928"/>
                <a:gd name="connsiteX21" fmla="*/ 275620 w 275620"/>
                <a:gd name="connsiteY21" fmla="*/ 381946 h 386928"/>
                <a:gd name="connsiteX22" fmla="*/ 270320 w 275620"/>
                <a:gd name="connsiteY22" fmla="*/ 387246 h 386928"/>
                <a:gd name="connsiteX23" fmla="*/ 10601 w 275620"/>
                <a:gd name="connsiteY23" fmla="*/ 376645 h 386928"/>
                <a:gd name="connsiteX24" fmla="*/ 265019 w 275620"/>
                <a:gd name="connsiteY24" fmla="*/ 376645 h 386928"/>
                <a:gd name="connsiteX25" fmla="*/ 265019 w 275620"/>
                <a:gd name="connsiteY25" fmla="*/ 156043 h 386928"/>
                <a:gd name="connsiteX26" fmla="*/ 243076 w 275620"/>
                <a:gd name="connsiteY26" fmla="*/ 156043 h 386928"/>
                <a:gd name="connsiteX27" fmla="*/ 237775 w 275620"/>
                <a:gd name="connsiteY27" fmla="*/ 150743 h 386928"/>
                <a:gd name="connsiteX28" fmla="*/ 237775 w 275620"/>
                <a:gd name="connsiteY28" fmla="*/ 73940 h 386928"/>
                <a:gd name="connsiteX29" fmla="*/ 243076 w 275620"/>
                <a:gd name="connsiteY29" fmla="*/ 68640 h 386928"/>
                <a:gd name="connsiteX30" fmla="*/ 265019 w 275620"/>
                <a:gd name="connsiteY30" fmla="*/ 68640 h 386928"/>
                <a:gd name="connsiteX31" fmla="*/ 265019 w 275620"/>
                <a:gd name="connsiteY31" fmla="*/ 10601 h 386928"/>
                <a:gd name="connsiteX32" fmla="*/ 71502 w 275620"/>
                <a:gd name="connsiteY32" fmla="*/ 10601 h 386928"/>
                <a:gd name="connsiteX33" fmla="*/ 10601 w 275620"/>
                <a:gd name="connsiteY33" fmla="*/ 71555 h 386928"/>
                <a:gd name="connsiteX34" fmla="*/ 10601 w 275620"/>
                <a:gd name="connsiteY34" fmla="*/ 164630 h 386928"/>
                <a:gd name="connsiteX35" fmla="*/ 32598 w 275620"/>
                <a:gd name="connsiteY35" fmla="*/ 164630 h 386928"/>
                <a:gd name="connsiteX36" fmla="*/ 37898 w 275620"/>
                <a:gd name="connsiteY36" fmla="*/ 169930 h 386928"/>
                <a:gd name="connsiteX37" fmla="*/ 37898 w 275620"/>
                <a:gd name="connsiteY37" fmla="*/ 224683 h 386928"/>
                <a:gd name="connsiteX38" fmla="*/ 32598 w 275620"/>
                <a:gd name="connsiteY38" fmla="*/ 229984 h 386928"/>
                <a:gd name="connsiteX39" fmla="*/ 10601 w 275620"/>
                <a:gd name="connsiteY39" fmla="*/ 229984 h 386928"/>
                <a:gd name="connsiteX40" fmla="*/ 10601 w 275620"/>
                <a:gd name="connsiteY40" fmla="*/ 376645 h 38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5620" h="386928">
                  <a:moveTo>
                    <a:pt x="270320" y="387246"/>
                  </a:moveTo>
                  <a:lnTo>
                    <a:pt x="5300" y="387246"/>
                  </a:lnTo>
                  <a:cubicBezTo>
                    <a:pt x="2385" y="387246"/>
                    <a:pt x="0" y="384861"/>
                    <a:pt x="0" y="381946"/>
                  </a:cubicBezTo>
                  <a:lnTo>
                    <a:pt x="0" y="224630"/>
                  </a:lnTo>
                  <a:cubicBezTo>
                    <a:pt x="0" y="221715"/>
                    <a:pt x="2385" y="219330"/>
                    <a:pt x="5300" y="219330"/>
                  </a:cubicBezTo>
                  <a:lnTo>
                    <a:pt x="27297" y="219330"/>
                  </a:lnTo>
                  <a:lnTo>
                    <a:pt x="27297" y="175178"/>
                  </a:lnTo>
                  <a:lnTo>
                    <a:pt x="5300" y="175178"/>
                  </a:lnTo>
                  <a:cubicBezTo>
                    <a:pt x="2385" y="175178"/>
                    <a:pt x="0" y="172793"/>
                    <a:pt x="0" y="169877"/>
                  </a:cubicBezTo>
                  <a:lnTo>
                    <a:pt x="0" y="69329"/>
                  </a:lnTo>
                  <a:cubicBezTo>
                    <a:pt x="0" y="67898"/>
                    <a:pt x="583" y="66573"/>
                    <a:pt x="1537" y="65566"/>
                  </a:cubicBezTo>
                  <a:lnTo>
                    <a:pt x="65566" y="1537"/>
                  </a:lnTo>
                  <a:cubicBezTo>
                    <a:pt x="66573" y="530"/>
                    <a:pt x="67898" y="0"/>
                    <a:pt x="69329" y="0"/>
                  </a:cubicBezTo>
                  <a:lnTo>
                    <a:pt x="270320" y="0"/>
                  </a:lnTo>
                  <a:cubicBezTo>
                    <a:pt x="273235" y="0"/>
                    <a:pt x="275620" y="2385"/>
                    <a:pt x="275620" y="5300"/>
                  </a:cubicBezTo>
                  <a:lnTo>
                    <a:pt x="275620" y="73940"/>
                  </a:lnTo>
                  <a:cubicBezTo>
                    <a:pt x="275620" y="76856"/>
                    <a:pt x="273235" y="79241"/>
                    <a:pt x="270320" y="79241"/>
                  </a:cubicBezTo>
                  <a:lnTo>
                    <a:pt x="248376" y="79241"/>
                  </a:lnTo>
                  <a:lnTo>
                    <a:pt x="248376" y="145443"/>
                  </a:lnTo>
                  <a:lnTo>
                    <a:pt x="270320" y="145443"/>
                  </a:lnTo>
                  <a:cubicBezTo>
                    <a:pt x="273235" y="145443"/>
                    <a:pt x="275620" y="147828"/>
                    <a:pt x="275620" y="150743"/>
                  </a:cubicBezTo>
                  <a:lnTo>
                    <a:pt x="275620" y="381946"/>
                  </a:lnTo>
                  <a:cubicBezTo>
                    <a:pt x="275620" y="384914"/>
                    <a:pt x="273235" y="387246"/>
                    <a:pt x="270320" y="387246"/>
                  </a:cubicBezTo>
                  <a:close/>
                  <a:moveTo>
                    <a:pt x="10601" y="376645"/>
                  </a:moveTo>
                  <a:lnTo>
                    <a:pt x="265019" y="376645"/>
                  </a:lnTo>
                  <a:lnTo>
                    <a:pt x="265019" y="156043"/>
                  </a:lnTo>
                  <a:lnTo>
                    <a:pt x="243076" y="156043"/>
                  </a:lnTo>
                  <a:cubicBezTo>
                    <a:pt x="240161" y="156043"/>
                    <a:pt x="237775" y="153658"/>
                    <a:pt x="237775" y="150743"/>
                  </a:cubicBezTo>
                  <a:lnTo>
                    <a:pt x="237775" y="73940"/>
                  </a:lnTo>
                  <a:cubicBezTo>
                    <a:pt x="237775" y="71025"/>
                    <a:pt x="240161" y="68640"/>
                    <a:pt x="243076" y="68640"/>
                  </a:cubicBezTo>
                  <a:lnTo>
                    <a:pt x="265019" y="68640"/>
                  </a:lnTo>
                  <a:lnTo>
                    <a:pt x="265019" y="10601"/>
                  </a:lnTo>
                  <a:lnTo>
                    <a:pt x="71502" y="10601"/>
                  </a:lnTo>
                  <a:lnTo>
                    <a:pt x="10601" y="71555"/>
                  </a:lnTo>
                  <a:lnTo>
                    <a:pt x="10601" y="164630"/>
                  </a:lnTo>
                  <a:lnTo>
                    <a:pt x="32598" y="164630"/>
                  </a:lnTo>
                  <a:cubicBezTo>
                    <a:pt x="35512" y="164630"/>
                    <a:pt x="37898" y="167015"/>
                    <a:pt x="37898" y="169930"/>
                  </a:cubicBezTo>
                  <a:lnTo>
                    <a:pt x="37898" y="224683"/>
                  </a:lnTo>
                  <a:cubicBezTo>
                    <a:pt x="37898" y="227599"/>
                    <a:pt x="35512" y="229984"/>
                    <a:pt x="32598" y="229984"/>
                  </a:cubicBezTo>
                  <a:lnTo>
                    <a:pt x="10601" y="229984"/>
                  </a:lnTo>
                  <a:lnTo>
                    <a:pt x="10601" y="37664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7CD5CF8-AFA9-4277-A261-80DB34ABE7A1}"/>
                </a:ext>
              </a:extLst>
            </p:cNvPr>
            <p:cNvSpPr/>
            <p:nvPr/>
          </p:nvSpPr>
          <p:spPr>
            <a:xfrm>
              <a:off x="6485566" y="3638462"/>
              <a:ext cx="74205" cy="74205"/>
            </a:xfrm>
            <a:custGeom>
              <a:avLst/>
              <a:gdLst>
                <a:gd name="connsiteX0" fmla="*/ 5313 w 74205"/>
                <a:gd name="connsiteY0" fmla="*/ 74590 h 74205"/>
                <a:gd name="connsiteX1" fmla="*/ 1550 w 74205"/>
                <a:gd name="connsiteY1" fmla="*/ 73053 h 74205"/>
                <a:gd name="connsiteX2" fmla="*/ 1550 w 74205"/>
                <a:gd name="connsiteY2" fmla="*/ 65579 h 74205"/>
                <a:gd name="connsiteX3" fmla="*/ 65579 w 74205"/>
                <a:gd name="connsiteY3" fmla="*/ 1550 h 74205"/>
                <a:gd name="connsiteX4" fmla="*/ 73053 w 74205"/>
                <a:gd name="connsiteY4" fmla="*/ 1550 h 74205"/>
                <a:gd name="connsiteX5" fmla="*/ 73053 w 74205"/>
                <a:gd name="connsiteY5" fmla="*/ 9024 h 74205"/>
                <a:gd name="connsiteX6" fmla="*/ 9023 w 74205"/>
                <a:gd name="connsiteY6" fmla="*/ 73053 h 74205"/>
                <a:gd name="connsiteX7" fmla="*/ 5313 w 74205"/>
                <a:gd name="connsiteY7" fmla="*/ 74590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05" h="74205">
                  <a:moveTo>
                    <a:pt x="5313" y="74590"/>
                  </a:moveTo>
                  <a:cubicBezTo>
                    <a:pt x="3935" y="74590"/>
                    <a:pt x="2610" y="74060"/>
                    <a:pt x="1550" y="73053"/>
                  </a:cubicBezTo>
                  <a:cubicBezTo>
                    <a:pt x="-517" y="70985"/>
                    <a:pt x="-517" y="67646"/>
                    <a:pt x="1550" y="65579"/>
                  </a:cubicBezTo>
                  <a:lnTo>
                    <a:pt x="65579" y="1550"/>
                  </a:lnTo>
                  <a:cubicBezTo>
                    <a:pt x="67646" y="-517"/>
                    <a:pt x="70985" y="-517"/>
                    <a:pt x="73053" y="1550"/>
                  </a:cubicBezTo>
                  <a:cubicBezTo>
                    <a:pt x="75120" y="3617"/>
                    <a:pt x="75120" y="6957"/>
                    <a:pt x="73053" y="9024"/>
                  </a:cubicBezTo>
                  <a:lnTo>
                    <a:pt x="9023" y="73053"/>
                  </a:lnTo>
                  <a:cubicBezTo>
                    <a:pt x="8017" y="74113"/>
                    <a:pt x="6692" y="74590"/>
                    <a:pt x="5313" y="7459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BA6C41BB-A42F-4047-8692-4300341B4157}"/>
                </a:ext>
              </a:extLst>
            </p:cNvPr>
            <p:cNvSpPr/>
            <p:nvPr/>
          </p:nvSpPr>
          <p:spPr>
            <a:xfrm>
              <a:off x="6554272" y="3864325"/>
              <a:ext cx="164312" cy="111308"/>
            </a:xfrm>
            <a:custGeom>
              <a:avLst/>
              <a:gdLst>
                <a:gd name="connsiteX0" fmla="*/ 162934 w 164311"/>
                <a:gd name="connsiteY0" fmla="*/ 112633 h 111308"/>
                <a:gd name="connsiteX1" fmla="*/ 5300 w 164311"/>
                <a:gd name="connsiteY1" fmla="*/ 112633 h 111308"/>
                <a:gd name="connsiteX2" fmla="*/ 0 w 164311"/>
                <a:gd name="connsiteY2" fmla="*/ 107333 h 111308"/>
                <a:gd name="connsiteX3" fmla="*/ 0 w 164311"/>
                <a:gd name="connsiteY3" fmla="*/ 5300 h 111308"/>
                <a:gd name="connsiteX4" fmla="*/ 5300 w 164311"/>
                <a:gd name="connsiteY4" fmla="*/ 0 h 111308"/>
                <a:gd name="connsiteX5" fmla="*/ 162934 w 164311"/>
                <a:gd name="connsiteY5" fmla="*/ 0 h 111308"/>
                <a:gd name="connsiteX6" fmla="*/ 168234 w 164311"/>
                <a:gd name="connsiteY6" fmla="*/ 5300 h 111308"/>
                <a:gd name="connsiteX7" fmla="*/ 168234 w 164311"/>
                <a:gd name="connsiteY7" fmla="*/ 107333 h 111308"/>
                <a:gd name="connsiteX8" fmla="*/ 162934 w 164311"/>
                <a:gd name="connsiteY8" fmla="*/ 112633 h 111308"/>
                <a:gd name="connsiteX9" fmla="*/ 10601 w 164311"/>
                <a:gd name="connsiteY9" fmla="*/ 102032 h 111308"/>
                <a:gd name="connsiteX10" fmla="*/ 157633 w 164311"/>
                <a:gd name="connsiteY10" fmla="*/ 102032 h 111308"/>
                <a:gd name="connsiteX11" fmla="*/ 157633 w 164311"/>
                <a:gd name="connsiteY11" fmla="*/ 10601 h 111308"/>
                <a:gd name="connsiteX12" fmla="*/ 10601 w 164311"/>
                <a:gd name="connsiteY12" fmla="*/ 10601 h 111308"/>
                <a:gd name="connsiteX13" fmla="*/ 10601 w 164311"/>
                <a:gd name="connsiteY13" fmla="*/ 102032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4311" h="111308">
                  <a:moveTo>
                    <a:pt x="162934" y="112633"/>
                  </a:moveTo>
                  <a:lnTo>
                    <a:pt x="5300" y="112633"/>
                  </a:lnTo>
                  <a:cubicBezTo>
                    <a:pt x="2386" y="112633"/>
                    <a:pt x="0" y="110248"/>
                    <a:pt x="0" y="107333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162934" y="0"/>
                  </a:lnTo>
                  <a:cubicBezTo>
                    <a:pt x="165849" y="0"/>
                    <a:pt x="168234" y="2385"/>
                    <a:pt x="168234" y="5300"/>
                  </a:cubicBezTo>
                  <a:lnTo>
                    <a:pt x="168234" y="107333"/>
                  </a:lnTo>
                  <a:cubicBezTo>
                    <a:pt x="168234" y="110248"/>
                    <a:pt x="165902" y="112633"/>
                    <a:pt x="162934" y="112633"/>
                  </a:cubicBezTo>
                  <a:close/>
                  <a:moveTo>
                    <a:pt x="10601" y="102032"/>
                  </a:moveTo>
                  <a:lnTo>
                    <a:pt x="157633" y="102032"/>
                  </a:lnTo>
                  <a:lnTo>
                    <a:pt x="157633" y="10601"/>
                  </a:lnTo>
                  <a:lnTo>
                    <a:pt x="10601" y="10601"/>
                  </a:lnTo>
                  <a:lnTo>
                    <a:pt x="10601" y="10203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C792DB72-1678-434F-900B-91F79C3A9FB9}"/>
                </a:ext>
              </a:extLst>
            </p:cNvPr>
            <p:cNvSpPr/>
            <p:nvPr/>
          </p:nvSpPr>
          <p:spPr>
            <a:xfrm>
              <a:off x="6593230" y="3904078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2792 w 21201"/>
                <a:gd name="connsiteY1" fmla="*/ 0 h 10600"/>
                <a:gd name="connsiteX2" fmla="*/ 22792 w 21201"/>
                <a:gd name="connsiteY2" fmla="*/ 14682 h 10600"/>
                <a:gd name="connsiteX3" fmla="*/ 0 w 21201"/>
                <a:gd name="connsiteY3" fmla="*/ 1468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2792" y="0"/>
                  </a:lnTo>
                  <a:lnTo>
                    <a:pt x="22792" y="14682"/>
                  </a:lnTo>
                  <a:lnTo>
                    <a:pt x="0" y="1468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267527E-AB17-49E2-B847-E625065606F1}"/>
                </a:ext>
              </a:extLst>
            </p:cNvPr>
            <p:cNvSpPr/>
            <p:nvPr/>
          </p:nvSpPr>
          <p:spPr>
            <a:xfrm>
              <a:off x="6626993" y="3904078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2792 w 21201"/>
                <a:gd name="connsiteY1" fmla="*/ 0 h 10600"/>
                <a:gd name="connsiteX2" fmla="*/ 22792 w 21201"/>
                <a:gd name="connsiteY2" fmla="*/ 14682 h 10600"/>
                <a:gd name="connsiteX3" fmla="*/ 0 w 21201"/>
                <a:gd name="connsiteY3" fmla="*/ 1468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2792" y="0"/>
                  </a:lnTo>
                  <a:lnTo>
                    <a:pt x="22792" y="14682"/>
                  </a:lnTo>
                  <a:lnTo>
                    <a:pt x="0" y="1468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44C9A19-C75C-4C38-A0AB-91F78B1C48D9}"/>
                </a:ext>
              </a:extLst>
            </p:cNvPr>
            <p:cNvSpPr/>
            <p:nvPr/>
          </p:nvSpPr>
          <p:spPr>
            <a:xfrm>
              <a:off x="6660810" y="3904078"/>
              <a:ext cx="21202" cy="10601"/>
            </a:xfrm>
            <a:custGeom>
              <a:avLst/>
              <a:gdLst>
                <a:gd name="connsiteX0" fmla="*/ 0 w 21201"/>
                <a:gd name="connsiteY0" fmla="*/ 0 h 10600"/>
                <a:gd name="connsiteX1" fmla="*/ 22792 w 21201"/>
                <a:gd name="connsiteY1" fmla="*/ 0 h 10600"/>
                <a:gd name="connsiteX2" fmla="*/ 22792 w 21201"/>
                <a:gd name="connsiteY2" fmla="*/ 14682 h 10600"/>
                <a:gd name="connsiteX3" fmla="*/ 0 w 21201"/>
                <a:gd name="connsiteY3" fmla="*/ 1468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201" h="10600">
                  <a:moveTo>
                    <a:pt x="0" y="0"/>
                  </a:moveTo>
                  <a:lnTo>
                    <a:pt x="22792" y="0"/>
                  </a:lnTo>
                  <a:lnTo>
                    <a:pt x="22792" y="14682"/>
                  </a:lnTo>
                  <a:lnTo>
                    <a:pt x="0" y="1468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F803C5DC-A0F8-4CEF-B8D1-E66417E18F2B}"/>
                </a:ext>
              </a:extLst>
            </p:cNvPr>
            <p:cNvSpPr/>
            <p:nvPr/>
          </p:nvSpPr>
          <p:spPr>
            <a:xfrm>
              <a:off x="6563653" y="3666992"/>
              <a:ext cx="42403" cy="63605"/>
            </a:xfrm>
            <a:custGeom>
              <a:avLst/>
              <a:gdLst>
                <a:gd name="connsiteX0" fmla="*/ 37898 w 42403"/>
                <a:gd name="connsiteY0" fmla="*/ 65460 h 63604"/>
                <a:gd name="connsiteX1" fmla="*/ 5300 w 42403"/>
                <a:gd name="connsiteY1" fmla="*/ 65460 h 63604"/>
                <a:gd name="connsiteX2" fmla="*/ 0 w 42403"/>
                <a:gd name="connsiteY2" fmla="*/ 60159 h 63604"/>
                <a:gd name="connsiteX3" fmla="*/ 0 w 42403"/>
                <a:gd name="connsiteY3" fmla="*/ 5300 h 63604"/>
                <a:gd name="connsiteX4" fmla="*/ 5300 w 42403"/>
                <a:gd name="connsiteY4" fmla="*/ 0 h 63604"/>
                <a:gd name="connsiteX5" fmla="*/ 37898 w 42403"/>
                <a:gd name="connsiteY5" fmla="*/ 0 h 63604"/>
                <a:gd name="connsiteX6" fmla="*/ 43198 w 42403"/>
                <a:gd name="connsiteY6" fmla="*/ 5300 h 63604"/>
                <a:gd name="connsiteX7" fmla="*/ 43198 w 42403"/>
                <a:gd name="connsiteY7" fmla="*/ 60159 h 63604"/>
                <a:gd name="connsiteX8" fmla="*/ 37898 w 42403"/>
                <a:gd name="connsiteY8" fmla="*/ 65460 h 63604"/>
                <a:gd name="connsiteX9" fmla="*/ 10601 w 42403"/>
                <a:gd name="connsiteY9" fmla="*/ 54859 h 63604"/>
                <a:gd name="connsiteX10" fmla="*/ 32598 w 42403"/>
                <a:gd name="connsiteY10" fmla="*/ 54859 h 63604"/>
                <a:gd name="connsiteX11" fmla="*/ 32598 w 42403"/>
                <a:gd name="connsiteY11" fmla="*/ 10601 h 63604"/>
                <a:gd name="connsiteX12" fmla="*/ 10601 w 42403"/>
                <a:gd name="connsiteY12" fmla="*/ 10601 h 63604"/>
                <a:gd name="connsiteX13" fmla="*/ 10601 w 42403"/>
                <a:gd name="connsiteY13" fmla="*/ 54859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63604">
                  <a:moveTo>
                    <a:pt x="37898" y="65460"/>
                  </a:moveTo>
                  <a:lnTo>
                    <a:pt x="5300" y="65460"/>
                  </a:lnTo>
                  <a:cubicBezTo>
                    <a:pt x="2386" y="65460"/>
                    <a:pt x="0" y="63075"/>
                    <a:pt x="0" y="60159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37898" y="0"/>
                  </a:lnTo>
                  <a:cubicBezTo>
                    <a:pt x="40813" y="0"/>
                    <a:pt x="43198" y="2385"/>
                    <a:pt x="43198" y="5300"/>
                  </a:cubicBezTo>
                  <a:lnTo>
                    <a:pt x="43198" y="60159"/>
                  </a:lnTo>
                  <a:cubicBezTo>
                    <a:pt x="43198" y="63075"/>
                    <a:pt x="40813" y="65460"/>
                    <a:pt x="37898" y="65460"/>
                  </a:cubicBezTo>
                  <a:close/>
                  <a:moveTo>
                    <a:pt x="10601" y="54859"/>
                  </a:moveTo>
                  <a:lnTo>
                    <a:pt x="32598" y="54859"/>
                  </a:lnTo>
                  <a:lnTo>
                    <a:pt x="32598" y="10601"/>
                  </a:lnTo>
                  <a:lnTo>
                    <a:pt x="10601" y="10601"/>
                  </a:lnTo>
                  <a:lnTo>
                    <a:pt x="10601" y="5485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0EA9516-2724-41B4-8701-2800746ACAFD}"/>
                </a:ext>
              </a:extLst>
            </p:cNvPr>
            <p:cNvSpPr/>
            <p:nvPr/>
          </p:nvSpPr>
          <p:spPr>
            <a:xfrm>
              <a:off x="6616816" y="3666992"/>
              <a:ext cx="42403" cy="63605"/>
            </a:xfrm>
            <a:custGeom>
              <a:avLst/>
              <a:gdLst>
                <a:gd name="connsiteX0" fmla="*/ 37898 w 42403"/>
                <a:gd name="connsiteY0" fmla="*/ 65460 h 63604"/>
                <a:gd name="connsiteX1" fmla="*/ 5300 w 42403"/>
                <a:gd name="connsiteY1" fmla="*/ 65460 h 63604"/>
                <a:gd name="connsiteX2" fmla="*/ 0 w 42403"/>
                <a:gd name="connsiteY2" fmla="*/ 60159 h 63604"/>
                <a:gd name="connsiteX3" fmla="*/ 0 w 42403"/>
                <a:gd name="connsiteY3" fmla="*/ 5300 h 63604"/>
                <a:gd name="connsiteX4" fmla="*/ 5300 w 42403"/>
                <a:gd name="connsiteY4" fmla="*/ 0 h 63604"/>
                <a:gd name="connsiteX5" fmla="*/ 37898 w 42403"/>
                <a:gd name="connsiteY5" fmla="*/ 0 h 63604"/>
                <a:gd name="connsiteX6" fmla="*/ 43198 w 42403"/>
                <a:gd name="connsiteY6" fmla="*/ 5300 h 63604"/>
                <a:gd name="connsiteX7" fmla="*/ 43198 w 42403"/>
                <a:gd name="connsiteY7" fmla="*/ 60159 h 63604"/>
                <a:gd name="connsiteX8" fmla="*/ 37898 w 42403"/>
                <a:gd name="connsiteY8" fmla="*/ 65460 h 63604"/>
                <a:gd name="connsiteX9" fmla="*/ 10601 w 42403"/>
                <a:gd name="connsiteY9" fmla="*/ 54859 h 63604"/>
                <a:gd name="connsiteX10" fmla="*/ 32598 w 42403"/>
                <a:gd name="connsiteY10" fmla="*/ 54859 h 63604"/>
                <a:gd name="connsiteX11" fmla="*/ 32598 w 42403"/>
                <a:gd name="connsiteY11" fmla="*/ 10601 h 63604"/>
                <a:gd name="connsiteX12" fmla="*/ 10601 w 42403"/>
                <a:gd name="connsiteY12" fmla="*/ 10601 h 63604"/>
                <a:gd name="connsiteX13" fmla="*/ 10601 w 42403"/>
                <a:gd name="connsiteY13" fmla="*/ 54859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63604">
                  <a:moveTo>
                    <a:pt x="37898" y="65460"/>
                  </a:moveTo>
                  <a:lnTo>
                    <a:pt x="5300" y="65460"/>
                  </a:lnTo>
                  <a:cubicBezTo>
                    <a:pt x="2385" y="65460"/>
                    <a:pt x="0" y="63075"/>
                    <a:pt x="0" y="6015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7898" y="0"/>
                  </a:lnTo>
                  <a:cubicBezTo>
                    <a:pt x="40813" y="0"/>
                    <a:pt x="43198" y="2385"/>
                    <a:pt x="43198" y="5300"/>
                  </a:cubicBezTo>
                  <a:lnTo>
                    <a:pt x="43198" y="60159"/>
                  </a:lnTo>
                  <a:cubicBezTo>
                    <a:pt x="43198" y="63075"/>
                    <a:pt x="40813" y="65460"/>
                    <a:pt x="37898" y="65460"/>
                  </a:cubicBezTo>
                  <a:close/>
                  <a:moveTo>
                    <a:pt x="10601" y="54859"/>
                  </a:moveTo>
                  <a:lnTo>
                    <a:pt x="32598" y="54859"/>
                  </a:lnTo>
                  <a:lnTo>
                    <a:pt x="32598" y="10601"/>
                  </a:lnTo>
                  <a:lnTo>
                    <a:pt x="10601" y="10601"/>
                  </a:lnTo>
                  <a:lnTo>
                    <a:pt x="10601" y="5485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E104811-B7E6-4A2A-AE23-9637AE1493B2}"/>
                </a:ext>
              </a:extLst>
            </p:cNvPr>
            <p:cNvSpPr/>
            <p:nvPr/>
          </p:nvSpPr>
          <p:spPr>
            <a:xfrm>
              <a:off x="6669979" y="3666992"/>
              <a:ext cx="42403" cy="63605"/>
            </a:xfrm>
            <a:custGeom>
              <a:avLst/>
              <a:gdLst>
                <a:gd name="connsiteX0" fmla="*/ 37897 w 42403"/>
                <a:gd name="connsiteY0" fmla="*/ 65460 h 63604"/>
                <a:gd name="connsiteX1" fmla="*/ 5300 w 42403"/>
                <a:gd name="connsiteY1" fmla="*/ 65460 h 63604"/>
                <a:gd name="connsiteX2" fmla="*/ 0 w 42403"/>
                <a:gd name="connsiteY2" fmla="*/ 60159 h 63604"/>
                <a:gd name="connsiteX3" fmla="*/ 0 w 42403"/>
                <a:gd name="connsiteY3" fmla="*/ 5300 h 63604"/>
                <a:gd name="connsiteX4" fmla="*/ 5300 w 42403"/>
                <a:gd name="connsiteY4" fmla="*/ 0 h 63604"/>
                <a:gd name="connsiteX5" fmla="*/ 37897 w 42403"/>
                <a:gd name="connsiteY5" fmla="*/ 0 h 63604"/>
                <a:gd name="connsiteX6" fmla="*/ 43198 w 42403"/>
                <a:gd name="connsiteY6" fmla="*/ 5300 h 63604"/>
                <a:gd name="connsiteX7" fmla="*/ 43198 w 42403"/>
                <a:gd name="connsiteY7" fmla="*/ 60159 h 63604"/>
                <a:gd name="connsiteX8" fmla="*/ 37897 w 42403"/>
                <a:gd name="connsiteY8" fmla="*/ 65460 h 63604"/>
                <a:gd name="connsiteX9" fmla="*/ 10601 w 42403"/>
                <a:gd name="connsiteY9" fmla="*/ 54859 h 63604"/>
                <a:gd name="connsiteX10" fmla="*/ 32597 w 42403"/>
                <a:gd name="connsiteY10" fmla="*/ 54859 h 63604"/>
                <a:gd name="connsiteX11" fmla="*/ 32597 w 42403"/>
                <a:gd name="connsiteY11" fmla="*/ 10601 h 63604"/>
                <a:gd name="connsiteX12" fmla="*/ 10601 w 42403"/>
                <a:gd name="connsiteY12" fmla="*/ 10601 h 63604"/>
                <a:gd name="connsiteX13" fmla="*/ 10601 w 42403"/>
                <a:gd name="connsiteY13" fmla="*/ 54859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63604">
                  <a:moveTo>
                    <a:pt x="37897" y="65460"/>
                  </a:moveTo>
                  <a:lnTo>
                    <a:pt x="5300" y="65460"/>
                  </a:lnTo>
                  <a:cubicBezTo>
                    <a:pt x="2385" y="65460"/>
                    <a:pt x="0" y="63075"/>
                    <a:pt x="0" y="6015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7897" y="0"/>
                  </a:lnTo>
                  <a:cubicBezTo>
                    <a:pt x="40813" y="0"/>
                    <a:pt x="43198" y="2385"/>
                    <a:pt x="43198" y="5300"/>
                  </a:cubicBezTo>
                  <a:lnTo>
                    <a:pt x="43198" y="60159"/>
                  </a:lnTo>
                  <a:cubicBezTo>
                    <a:pt x="43198" y="63075"/>
                    <a:pt x="40813" y="65460"/>
                    <a:pt x="37897" y="65460"/>
                  </a:cubicBezTo>
                  <a:close/>
                  <a:moveTo>
                    <a:pt x="10601" y="54859"/>
                  </a:moveTo>
                  <a:lnTo>
                    <a:pt x="32597" y="54859"/>
                  </a:lnTo>
                  <a:lnTo>
                    <a:pt x="32597" y="10601"/>
                  </a:lnTo>
                  <a:lnTo>
                    <a:pt x="10601" y="10601"/>
                  </a:lnTo>
                  <a:lnTo>
                    <a:pt x="10601" y="5485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8" name="Group 777">
            <a:extLst>
              <a:ext uri="{FF2B5EF4-FFF2-40B4-BE49-F238E27FC236}">
                <a16:creationId xmlns:a16="http://schemas.microsoft.com/office/drawing/2014/main" id="{00DC2853-58DD-4496-8D78-6C93D5DCFA3B}"/>
              </a:ext>
            </a:extLst>
          </p:cNvPr>
          <p:cNvGrpSpPr/>
          <p:nvPr/>
        </p:nvGrpSpPr>
        <p:grpSpPr>
          <a:xfrm>
            <a:off x="7450673" y="3689097"/>
            <a:ext cx="461770" cy="283988"/>
            <a:chOff x="7490744" y="3713741"/>
            <a:chExt cx="381628" cy="234701"/>
          </a:xfrm>
          <a:solidFill>
            <a:srgbClr val="FFFFFF"/>
          </a:solidFill>
        </p:grpSpPr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E5DF3F5A-063A-4729-91E5-D4FF8A62A0C2}"/>
                </a:ext>
              </a:extLst>
            </p:cNvPr>
            <p:cNvSpPr/>
            <p:nvPr/>
          </p:nvSpPr>
          <p:spPr>
            <a:xfrm>
              <a:off x="7553116" y="3768905"/>
              <a:ext cx="26502" cy="26502"/>
            </a:xfrm>
            <a:custGeom>
              <a:avLst/>
              <a:gdLst>
                <a:gd name="connsiteX0" fmla="*/ 5314 w 26501"/>
                <a:gd name="connsiteY0" fmla="*/ 31604 h 26501"/>
                <a:gd name="connsiteX1" fmla="*/ 1550 w 26501"/>
                <a:gd name="connsiteY1" fmla="*/ 30066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6 w 26501"/>
                <a:gd name="connsiteY4" fmla="*/ 1550 h 26501"/>
                <a:gd name="connsiteX5" fmla="*/ 30066 w 26501"/>
                <a:gd name="connsiteY5" fmla="*/ 9024 h 26501"/>
                <a:gd name="connsiteX6" fmla="*/ 9024 w 26501"/>
                <a:gd name="connsiteY6" fmla="*/ 30066 h 26501"/>
                <a:gd name="connsiteX7" fmla="*/ 5314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4" y="31604"/>
                  </a:moveTo>
                  <a:cubicBezTo>
                    <a:pt x="3935" y="31604"/>
                    <a:pt x="2610" y="31073"/>
                    <a:pt x="1550" y="30066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6" y="1550"/>
                  </a:cubicBezTo>
                  <a:cubicBezTo>
                    <a:pt x="32133" y="3618"/>
                    <a:pt x="32133" y="6957"/>
                    <a:pt x="30066" y="9024"/>
                  </a:cubicBezTo>
                  <a:lnTo>
                    <a:pt x="9024" y="30066"/>
                  </a:lnTo>
                  <a:cubicBezTo>
                    <a:pt x="8017" y="31073"/>
                    <a:pt x="6639" y="31604"/>
                    <a:pt x="5314" y="3160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B2090131-A6E2-4463-A92B-E4C59EAE9D99}"/>
                </a:ext>
              </a:extLst>
            </p:cNvPr>
            <p:cNvSpPr/>
            <p:nvPr/>
          </p:nvSpPr>
          <p:spPr>
            <a:xfrm>
              <a:off x="7585184" y="3758251"/>
              <a:ext cx="31802" cy="31802"/>
            </a:xfrm>
            <a:custGeom>
              <a:avLst/>
              <a:gdLst>
                <a:gd name="connsiteX0" fmla="*/ 5313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3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671"/>
                    <a:pt x="6639" y="34201"/>
                    <a:pt x="5313" y="342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13B9D200-E36B-4C05-9616-EDB62AD5FEB1}"/>
                </a:ext>
              </a:extLst>
            </p:cNvPr>
            <p:cNvSpPr/>
            <p:nvPr/>
          </p:nvSpPr>
          <p:spPr>
            <a:xfrm>
              <a:off x="7538964" y="3804417"/>
              <a:ext cx="31802" cy="31802"/>
            </a:xfrm>
            <a:custGeom>
              <a:avLst/>
              <a:gdLst>
                <a:gd name="connsiteX0" fmla="*/ 5313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3 w 31802"/>
                <a:gd name="connsiteY6" fmla="*/ 32664 h 31802"/>
                <a:gd name="connsiteX7" fmla="*/ 5313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4201"/>
                  </a:moveTo>
                  <a:cubicBezTo>
                    <a:pt x="3935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7"/>
                    <a:pt x="34731" y="6957"/>
                    <a:pt x="32664" y="9024"/>
                  </a:cubicBezTo>
                  <a:lnTo>
                    <a:pt x="9023" y="32664"/>
                  </a:lnTo>
                  <a:cubicBezTo>
                    <a:pt x="8070" y="33671"/>
                    <a:pt x="6692" y="34201"/>
                    <a:pt x="5313" y="342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3AF34E5B-9B7B-46BE-A1FF-285481B7A54C}"/>
                </a:ext>
              </a:extLst>
            </p:cNvPr>
            <p:cNvSpPr/>
            <p:nvPr/>
          </p:nvSpPr>
          <p:spPr>
            <a:xfrm>
              <a:off x="7573933" y="3793060"/>
              <a:ext cx="10601" cy="10601"/>
            </a:xfrm>
            <a:custGeom>
              <a:avLst/>
              <a:gdLst>
                <a:gd name="connsiteX0" fmla="*/ 5275 w 10600"/>
                <a:gd name="connsiteY0" fmla="*/ 10628 h 10600"/>
                <a:gd name="connsiteX1" fmla="*/ 1988 w 10600"/>
                <a:gd name="connsiteY1" fmla="*/ 9462 h 10600"/>
                <a:gd name="connsiteX2" fmla="*/ 1141 w 10600"/>
                <a:gd name="connsiteY2" fmla="*/ 1989 h 10600"/>
                <a:gd name="connsiteX3" fmla="*/ 8614 w 10600"/>
                <a:gd name="connsiteY3" fmla="*/ 1141 h 10600"/>
                <a:gd name="connsiteX4" fmla="*/ 9462 w 10600"/>
                <a:gd name="connsiteY4" fmla="*/ 8561 h 10600"/>
                <a:gd name="connsiteX5" fmla="*/ 9462 w 10600"/>
                <a:gd name="connsiteY5" fmla="*/ 8561 h 10600"/>
                <a:gd name="connsiteX6" fmla="*/ 5275 w 10600"/>
                <a:gd name="connsiteY6" fmla="*/ 10628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275" y="10628"/>
                  </a:moveTo>
                  <a:cubicBezTo>
                    <a:pt x="4109" y="10628"/>
                    <a:pt x="2943" y="10257"/>
                    <a:pt x="1988" y="9462"/>
                  </a:cubicBezTo>
                  <a:cubicBezTo>
                    <a:pt x="-290" y="7607"/>
                    <a:pt x="-662" y="4321"/>
                    <a:pt x="1141" y="1989"/>
                  </a:cubicBezTo>
                  <a:cubicBezTo>
                    <a:pt x="2996" y="-291"/>
                    <a:pt x="6335" y="-662"/>
                    <a:pt x="8614" y="1141"/>
                  </a:cubicBezTo>
                  <a:cubicBezTo>
                    <a:pt x="10893" y="2943"/>
                    <a:pt x="11264" y="6282"/>
                    <a:pt x="9462" y="8561"/>
                  </a:cubicBezTo>
                  <a:lnTo>
                    <a:pt x="9462" y="8561"/>
                  </a:lnTo>
                  <a:cubicBezTo>
                    <a:pt x="8349" y="9992"/>
                    <a:pt x="6812" y="10628"/>
                    <a:pt x="5275" y="1062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2DCE0B25-4B6F-48AD-8355-62434F8E7524}"/>
                </a:ext>
              </a:extLst>
            </p:cNvPr>
            <p:cNvSpPr/>
            <p:nvPr/>
          </p:nvSpPr>
          <p:spPr>
            <a:xfrm>
              <a:off x="7629177" y="3758675"/>
              <a:ext cx="15901" cy="15901"/>
            </a:xfrm>
            <a:custGeom>
              <a:avLst/>
              <a:gdLst>
                <a:gd name="connsiteX0" fmla="*/ 5313 w 15901"/>
                <a:gd name="connsiteY0" fmla="*/ 19254 h 15901"/>
                <a:gd name="connsiteX1" fmla="*/ 1550 w 15901"/>
                <a:gd name="connsiteY1" fmla="*/ 17717 h 15901"/>
                <a:gd name="connsiteX2" fmla="*/ 1550 w 15901"/>
                <a:gd name="connsiteY2" fmla="*/ 10243 h 15901"/>
                <a:gd name="connsiteX3" fmla="*/ 10242 w 15901"/>
                <a:gd name="connsiteY3" fmla="*/ 1550 h 15901"/>
                <a:gd name="connsiteX4" fmla="*/ 17716 w 15901"/>
                <a:gd name="connsiteY4" fmla="*/ 1550 h 15901"/>
                <a:gd name="connsiteX5" fmla="*/ 17716 w 15901"/>
                <a:gd name="connsiteY5" fmla="*/ 9024 h 15901"/>
                <a:gd name="connsiteX6" fmla="*/ 9023 w 15901"/>
                <a:gd name="connsiteY6" fmla="*/ 17717 h 15901"/>
                <a:gd name="connsiteX7" fmla="*/ 5313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3" y="19254"/>
                  </a:moveTo>
                  <a:cubicBezTo>
                    <a:pt x="3935" y="19254"/>
                    <a:pt x="2610" y="18724"/>
                    <a:pt x="1550" y="17717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2" y="1550"/>
                  </a:lnTo>
                  <a:cubicBezTo>
                    <a:pt x="12310" y="-517"/>
                    <a:pt x="15649" y="-517"/>
                    <a:pt x="17716" y="1550"/>
                  </a:cubicBezTo>
                  <a:cubicBezTo>
                    <a:pt x="19783" y="3617"/>
                    <a:pt x="19783" y="6957"/>
                    <a:pt x="17716" y="9024"/>
                  </a:cubicBezTo>
                  <a:lnTo>
                    <a:pt x="9023" y="17717"/>
                  </a:lnTo>
                  <a:cubicBezTo>
                    <a:pt x="8017" y="18724"/>
                    <a:pt x="6692" y="19254"/>
                    <a:pt x="5313" y="192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3D7AC9A2-FF08-4153-850E-CAC1EBF79DEB}"/>
                </a:ext>
              </a:extLst>
            </p:cNvPr>
            <p:cNvSpPr/>
            <p:nvPr/>
          </p:nvSpPr>
          <p:spPr>
            <a:xfrm>
              <a:off x="7534989" y="3789894"/>
              <a:ext cx="79506" cy="79506"/>
            </a:xfrm>
            <a:custGeom>
              <a:avLst/>
              <a:gdLst>
                <a:gd name="connsiteX0" fmla="*/ 5313 w 79505"/>
                <a:gd name="connsiteY0" fmla="*/ 82222 h 79505"/>
                <a:gd name="connsiteX1" fmla="*/ 1550 w 79505"/>
                <a:gd name="connsiteY1" fmla="*/ 80685 h 79505"/>
                <a:gd name="connsiteX2" fmla="*/ 1550 w 79505"/>
                <a:gd name="connsiteY2" fmla="*/ 73212 h 79505"/>
                <a:gd name="connsiteX3" fmla="*/ 73265 w 79505"/>
                <a:gd name="connsiteY3" fmla="*/ 1550 h 79505"/>
                <a:gd name="connsiteX4" fmla="*/ 80738 w 79505"/>
                <a:gd name="connsiteY4" fmla="*/ 1550 h 79505"/>
                <a:gd name="connsiteX5" fmla="*/ 80738 w 79505"/>
                <a:gd name="connsiteY5" fmla="*/ 9024 h 79505"/>
                <a:gd name="connsiteX6" fmla="*/ 9023 w 79505"/>
                <a:gd name="connsiteY6" fmla="*/ 80685 h 79505"/>
                <a:gd name="connsiteX7" fmla="*/ 5313 w 79505"/>
                <a:gd name="connsiteY7" fmla="*/ 8222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3" y="82222"/>
                  </a:moveTo>
                  <a:cubicBezTo>
                    <a:pt x="3935" y="82222"/>
                    <a:pt x="2610" y="81692"/>
                    <a:pt x="1550" y="80685"/>
                  </a:cubicBezTo>
                  <a:cubicBezTo>
                    <a:pt x="-517" y="78618"/>
                    <a:pt x="-517" y="75279"/>
                    <a:pt x="1550" y="73212"/>
                  </a:cubicBezTo>
                  <a:lnTo>
                    <a:pt x="73265" y="1550"/>
                  </a:lnTo>
                  <a:cubicBezTo>
                    <a:pt x="75331" y="-517"/>
                    <a:pt x="78671" y="-517"/>
                    <a:pt x="80738" y="1550"/>
                  </a:cubicBezTo>
                  <a:cubicBezTo>
                    <a:pt x="82805" y="3618"/>
                    <a:pt x="82805" y="6957"/>
                    <a:pt x="80738" y="9024"/>
                  </a:cubicBezTo>
                  <a:lnTo>
                    <a:pt x="9023" y="80685"/>
                  </a:lnTo>
                  <a:cubicBezTo>
                    <a:pt x="8017" y="81692"/>
                    <a:pt x="6692" y="82222"/>
                    <a:pt x="5313" y="8222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F3791645-2B04-43D9-A26E-BF4D096A36ED}"/>
                </a:ext>
              </a:extLst>
            </p:cNvPr>
            <p:cNvSpPr/>
            <p:nvPr/>
          </p:nvSpPr>
          <p:spPr>
            <a:xfrm>
              <a:off x="7617940" y="3778605"/>
              <a:ext cx="10601" cy="5300"/>
            </a:xfrm>
            <a:custGeom>
              <a:avLst/>
              <a:gdLst>
                <a:gd name="connsiteX0" fmla="*/ 5313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77 w 10600"/>
                <a:gd name="connsiteY5" fmla="*/ 9024 h 5300"/>
                <a:gd name="connsiteX6" fmla="*/ 5313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3" y="10561"/>
                  </a:moveTo>
                  <a:cubicBezTo>
                    <a:pt x="3935" y="10561"/>
                    <a:pt x="2610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6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77" y="9024"/>
                  </a:lnTo>
                  <a:cubicBezTo>
                    <a:pt x="8017" y="10031"/>
                    <a:pt x="6639" y="10561"/>
                    <a:pt x="5313" y="1056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85E92760-A023-4E2E-A154-468F826D62D5}"/>
                </a:ext>
              </a:extLst>
            </p:cNvPr>
            <p:cNvSpPr/>
            <p:nvPr/>
          </p:nvSpPr>
          <p:spPr>
            <a:xfrm>
              <a:off x="7525197" y="3921940"/>
              <a:ext cx="58304" cy="26502"/>
            </a:xfrm>
            <a:custGeom>
              <a:avLst/>
              <a:gdLst>
                <a:gd name="connsiteX0" fmla="*/ 61007 w 58304"/>
                <a:gd name="connsiteY0" fmla="*/ 30265 h 26501"/>
                <a:gd name="connsiteX1" fmla="*/ 0 w 58304"/>
                <a:gd name="connsiteY1" fmla="*/ 30265 h 26501"/>
                <a:gd name="connsiteX2" fmla="*/ 0 w 58304"/>
                <a:gd name="connsiteY2" fmla="*/ 0 h 26501"/>
                <a:gd name="connsiteX3" fmla="*/ 61007 w 58304"/>
                <a:gd name="connsiteY3" fmla="*/ 0 h 26501"/>
                <a:gd name="connsiteX4" fmla="*/ 61007 w 58304"/>
                <a:gd name="connsiteY4" fmla="*/ 30265 h 26501"/>
                <a:gd name="connsiteX5" fmla="*/ 10601 w 58304"/>
                <a:gd name="connsiteY5" fmla="*/ 19665 h 26501"/>
                <a:gd name="connsiteX6" fmla="*/ 50407 w 58304"/>
                <a:gd name="connsiteY6" fmla="*/ 19665 h 26501"/>
                <a:gd name="connsiteX7" fmla="*/ 50407 w 58304"/>
                <a:gd name="connsiteY7" fmla="*/ 10601 h 26501"/>
                <a:gd name="connsiteX8" fmla="*/ 10601 w 58304"/>
                <a:gd name="connsiteY8" fmla="*/ 10601 h 26501"/>
                <a:gd name="connsiteX9" fmla="*/ 10601 w 58304"/>
                <a:gd name="connsiteY9" fmla="*/ 1966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26501">
                  <a:moveTo>
                    <a:pt x="61007" y="30265"/>
                  </a:moveTo>
                  <a:lnTo>
                    <a:pt x="0" y="30265"/>
                  </a:lnTo>
                  <a:lnTo>
                    <a:pt x="0" y="0"/>
                  </a:lnTo>
                  <a:lnTo>
                    <a:pt x="61007" y="0"/>
                  </a:lnTo>
                  <a:lnTo>
                    <a:pt x="61007" y="30265"/>
                  </a:lnTo>
                  <a:close/>
                  <a:moveTo>
                    <a:pt x="10601" y="19665"/>
                  </a:moveTo>
                  <a:lnTo>
                    <a:pt x="50407" y="19665"/>
                  </a:lnTo>
                  <a:lnTo>
                    <a:pt x="50407" y="10601"/>
                  </a:lnTo>
                  <a:lnTo>
                    <a:pt x="10601" y="10601"/>
                  </a:lnTo>
                  <a:lnTo>
                    <a:pt x="10601" y="1966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10A5FD7D-7B8A-4212-918A-2A2C5BF4F49F}"/>
                </a:ext>
              </a:extLst>
            </p:cNvPr>
            <p:cNvSpPr/>
            <p:nvPr/>
          </p:nvSpPr>
          <p:spPr>
            <a:xfrm>
              <a:off x="7780728" y="3921940"/>
              <a:ext cx="58304" cy="26502"/>
            </a:xfrm>
            <a:custGeom>
              <a:avLst/>
              <a:gdLst>
                <a:gd name="connsiteX0" fmla="*/ 60954 w 58304"/>
                <a:gd name="connsiteY0" fmla="*/ 30265 h 26501"/>
                <a:gd name="connsiteX1" fmla="*/ 0 w 58304"/>
                <a:gd name="connsiteY1" fmla="*/ 30265 h 26501"/>
                <a:gd name="connsiteX2" fmla="*/ 0 w 58304"/>
                <a:gd name="connsiteY2" fmla="*/ 0 h 26501"/>
                <a:gd name="connsiteX3" fmla="*/ 60954 w 58304"/>
                <a:gd name="connsiteY3" fmla="*/ 0 h 26501"/>
                <a:gd name="connsiteX4" fmla="*/ 60954 w 58304"/>
                <a:gd name="connsiteY4" fmla="*/ 30265 h 26501"/>
                <a:gd name="connsiteX5" fmla="*/ 10601 w 58304"/>
                <a:gd name="connsiteY5" fmla="*/ 19665 h 26501"/>
                <a:gd name="connsiteX6" fmla="*/ 50354 w 58304"/>
                <a:gd name="connsiteY6" fmla="*/ 19665 h 26501"/>
                <a:gd name="connsiteX7" fmla="*/ 50354 w 58304"/>
                <a:gd name="connsiteY7" fmla="*/ 10601 h 26501"/>
                <a:gd name="connsiteX8" fmla="*/ 10601 w 58304"/>
                <a:gd name="connsiteY8" fmla="*/ 10601 h 26501"/>
                <a:gd name="connsiteX9" fmla="*/ 10601 w 58304"/>
                <a:gd name="connsiteY9" fmla="*/ 1966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26501">
                  <a:moveTo>
                    <a:pt x="60954" y="30265"/>
                  </a:moveTo>
                  <a:lnTo>
                    <a:pt x="0" y="30265"/>
                  </a:lnTo>
                  <a:lnTo>
                    <a:pt x="0" y="0"/>
                  </a:lnTo>
                  <a:lnTo>
                    <a:pt x="60954" y="0"/>
                  </a:lnTo>
                  <a:lnTo>
                    <a:pt x="60954" y="30265"/>
                  </a:lnTo>
                  <a:close/>
                  <a:moveTo>
                    <a:pt x="10601" y="19665"/>
                  </a:moveTo>
                  <a:lnTo>
                    <a:pt x="50354" y="19665"/>
                  </a:lnTo>
                  <a:lnTo>
                    <a:pt x="50354" y="10601"/>
                  </a:lnTo>
                  <a:lnTo>
                    <a:pt x="10601" y="10601"/>
                  </a:lnTo>
                  <a:lnTo>
                    <a:pt x="10601" y="1966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A2E3F9B9-E180-4BBA-963D-37FAB7727770}"/>
                </a:ext>
              </a:extLst>
            </p:cNvPr>
            <p:cNvSpPr/>
            <p:nvPr/>
          </p:nvSpPr>
          <p:spPr>
            <a:xfrm>
              <a:off x="7490744" y="3713741"/>
              <a:ext cx="381628" cy="217316"/>
            </a:xfrm>
            <a:custGeom>
              <a:avLst/>
              <a:gdLst>
                <a:gd name="connsiteX0" fmla="*/ 380090 w 381627"/>
                <a:gd name="connsiteY0" fmla="*/ 218800 h 217315"/>
                <a:gd name="connsiteX1" fmla="*/ 5300 w 381627"/>
                <a:gd name="connsiteY1" fmla="*/ 218800 h 217315"/>
                <a:gd name="connsiteX2" fmla="*/ 0 w 381627"/>
                <a:gd name="connsiteY2" fmla="*/ 213500 h 217315"/>
                <a:gd name="connsiteX3" fmla="*/ 0 w 381627"/>
                <a:gd name="connsiteY3" fmla="*/ 5300 h 217315"/>
                <a:gd name="connsiteX4" fmla="*/ 5300 w 381627"/>
                <a:gd name="connsiteY4" fmla="*/ 0 h 217315"/>
                <a:gd name="connsiteX5" fmla="*/ 380090 w 381627"/>
                <a:gd name="connsiteY5" fmla="*/ 0 h 217315"/>
                <a:gd name="connsiteX6" fmla="*/ 385391 w 381627"/>
                <a:gd name="connsiteY6" fmla="*/ 5300 h 217315"/>
                <a:gd name="connsiteX7" fmla="*/ 385391 w 381627"/>
                <a:gd name="connsiteY7" fmla="*/ 213500 h 217315"/>
                <a:gd name="connsiteX8" fmla="*/ 380090 w 381627"/>
                <a:gd name="connsiteY8" fmla="*/ 218800 h 217315"/>
                <a:gd name="connsiteX9" fmla="*/ 10601 w 381627"/>
                <a:gd name="connsiteY9" fmla="*/ 208199 h 217315"/>
                <a:gd name="connsiteX10" fmla="*/ 374790 w 381627"/>
                <a:gd name="connsiteY10" fmla="*/ 208199 h 217315"/>
                <a:gd name="connsiteX11" fmla="*/ 374790 w 381627"/>
                <a:gd name="connsiteY11" fmla="*/ 10601 h 217315"/>
                <a:gd name="connsiteX12" fmla="*/ 10601 w 381627"/>
                <a:gd name="connsiteY12" fmla="*/ 10601 h 217315"/>
                <a:gd name="connsiteX13" fmla="*/ 10601 w 381627"/>
                <a:gd name="connsiteY13" fmla="*/ 208199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217315">
                  <a:moveTo>
                    <a:pt x="380090" y="218800"/>
                  </a:moveTo>
                  <a:lnTo>
                    <a:pt x="5300" y="218800"/>
                  </a:lnTo>
                  <a:cubicBezTo>
                    <a:pt x="2385" y="218800"/>
                    <a:pt x="0" y="216415"/>
                    <a:pt x="0" y="2135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80090" y="0"/>
                  </a:lnTo>
                  <a:cubicBezTo>
                    <a:pt x="383006" y="0"/>
                    <a:pt x="385391" y="2385"/>
                    <a:pt x="385391" y="5300"/>
                  </a:cubicBezTo>
                  <a:lnTo>
                    <a:pt x="385391" y="213500"/>
                  </a:lnTo>
                  <a:cubicBezTo>
                    <a:pt x="385391" y="216415"/>
                    <a:pt x="383059" y="218800"/>
                    <a:pt x="380090" y="218800"/>
                  </a:cubicBezTo>
                  <a:close/>
                  <a:moveTo>
                    <a:pt x="10601" y="208199"/>
                  </a:moveTo>
                  <a:lnTo>
                    <a:pt x="374790" y="208199"/>
                  </a:lnTo>
                  <a:lnTo>
                    <a:pt x="374790" y="10601"/>
                  </a:lnTo>
                  <a:lnTo>
                    <a:pt x="10601" y="10601"/>
                  </a:lnTo>
                  <a:lnTo>
                    <a:pt x="10601" y="20819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23D9D50F-4F4D-4CF7-87FF-644D04E60A6D}"/>
                </a:ext>
              </a:extLst>
            </p:cNvPr>
            <p:cNvSpPr/>
            <p:nvPr/>
          </p:nvSpPr>
          <p:spPr>
            <a:xfrm>
              <a:off x="7762336" y="3713741"/>
              <a:ext cx="10601" cy="217316"/>
            </a:xfrm>
            <a:custGeom>
              <a:avLst/>
              <a:gdLst>
                <a:gd name="connsiteX0" fmla="*/ 5300 w 10600"/>
                <a:gd name="connsiteY0" fmla="*/ 217316 h 217315"/>
                <a:gd name="connsiteX1" fmla="*/ 0 w 10600"/>
                <a:gd name="connsiteY1" fmla="*/ 212015 h 217315"/>
                <a:gd name="connsiteX2" fmla="*/ 0 w 10600"/>
                <a:gd name="connsiteY2" fmla="*/ 5300 h 217315"/>
                <a:gd name="connsiteX3" fmla="*/ 5300 w 10600"/>
                <a:gd name="connsiteY3" fmla="*/ 0 h 217315"/>
                <a:gd name="connsiteX4" fmla="*/ 10601 w 10600"/>
                <a:gd name="connsiteY4" fmla="*/ 5300 h 217315"/>
                <a:gd name="connsiteX5" fmla="*/ 10601 w 10600"/>
                <a:gd name="connsiteY5" fmla="*/ 212015 h 217315"/>
                <a:gd name="connsiteX6" fmla="*/ 5300 w 10600"/>
                <a:gd name="connsiteY6" fmla="*/ 217316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17315">
                  <a:moveTo>
                    <a:pt x="5300" y="217316"/>
                  </a:moveTo>
                  <a:cubicBezTo>
                    <a:pt x="2385" y="217316"/>
                    <a:pt x="0" y="214931"/>
                    <a:pt x="0" y="21201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12015"/>
                  </a:lnTo>
                  <a:cubicBezTo>
                    <a:pt x="10601" y="214931"/>
                    <a:pt x="8268" y="217316"/>
                    <a:pt x="5300" y="21731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184A3126-5B70-4DE1-91F4-C1A822CEE670}"/>
                </a:ext>
              </a:extLst>
            </p:cNvPr>
            <p:cNvSpPr/>
            <p:nvPr/>
          </p:nvSpPr>
          <p:spPr>
            <a:xfrm>
              <a:off x="7509348" y="3732504"/>
              <a:ext cx="238517" cy="180213"/>
            </a:xfrm>
            <a:custGeom>
              <a:avLst/>
              <a:gdLst>
                <a:gd name="connsiteX0" fmla="*/ 237563 w 238517"/>
                <a:gd name="connsiteY0" fmla="*/ 182386 h 180213"/>
                <a:gd name="connsiteX1" fmla="*/ 5300 w 238517"/>
                <a:gd name="connsiteY1" fmla="*/ 182386 h 180213"/>
                <a:gd name="connsiteX2" fmla="*/ 0 w 238517"/>
                <a:gd name="connsiteY2" fmla="*/ 177086 h 180213"/>
                <a:gd name="connsiteX3" fmla="*/ 0 w 238517"/>
                <a:gd name="connsiteY3" fmla="*/ 5300 h 180213"/>
                <a:gd name="connsiteX4" fmla="*/ 5300 w 238517"/>
                <a:gd name="connsiteY4" fmla="*/ 0 h 180213"/>
                <a:gd name="connsiteX5" fmla="*/ 237563 w 238517"/>
                <a:gd name="connsiteY5" fmla="*/ 0 h 180213"/>
                <a:gd name="connsiteX6" fmla="*/ 242863 w 238517"/>
                <a:gd name="connsiteY6" fmla="*/ 5300 h 180213"/>
                <a:gd name="connsiteX7" fmla="*/ 242863 w 238517"/>
                <a:gd name="connsiteY7" fmla="*/ 177086 h 180213"/>
                <a:gd name="connsiteX8" fmla="*/ 237563 w 238517"/>
                <a:gd name="connsiteY8" fmla="*/ 182386 h 180213"/>
                <a:gd name="connsiteX9" fmla="*/ 10601 w 238517"/>
                <a:gd name="connsiteY9" fmla="*/ 171786 h 180213"/>
                <a:gd name="connsiteX10" fmla="*/ 232263 w 238517"/>
                <a:gd name="connsiteY10" fmla="*/ 171786 h 180213"/>
                <a:gd name="connsiteX11" fmla="*/ 232263 w 238517"/>
                <a:gd name="connsiteY11" fmla="*/ 10601 h 180213"/>
                <a:gd name="connsiteX12" fmla="*/ 10601 w 238517"/>
                <a:gd name="connsiteY12" fmla="*/ 10601 h 180213"/>
                <a:gd name="connsiteX13" fmla="*/ 10601 w 238517"/>
                <a:gd name="connsiteY13" fmla="*/ 171786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517" h="180213">
                  <a:moveTo>
                    <a:pt x="237563" y="182386"/>
                  </a:moveTo>
                  <a:lnTo>
                    <a:pt x="5300" y="182386"/>
                  </a:lnTo>
                  <a:cubicBezTo>
                    <a:pt x="2385" y="182386"/>
                    <a:pt x="0" y="180001"/>
                    <a:pt x="0" y="17708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37563" y="0"/>
                  </a:lnTo>
                  <a:cubicBezTo>
                    <a:pt x="240478" y="0"/>
                    <a:pt x="242863" y="2385"/>
                    <a:pt x="242863" y="5300"/>
                  </a:cubicBezTo>
                  <a:lnTo>
                    <a:pt x="242863" y="177086"/>
                  </a:lnTo>
                  <a:cubicBezTo>
                    <a:pt x="242863" y="180054"/>
                    <a:pt x="240478" y="182386"/>
                    <a:pt x="237563" y="182386"/>
                  </a:cubicBezTo>
                  <a:close/>
                  <a:moveTo>
                    <a:pt x="10601" y="171786"/>
                  </a:moveTo>
                  <a:lnTo>
                    <a:pt x="232263" y="171786"/>
                  </a:lnTo>
                  <a:lnTo>
                    <a:pt x="232263" y="10601"/>
                  </a:lnTo>
                  <a:lnTo>
                    <a:pt x="10601" y="10601"/>
                  </a:lnTo>
                  <a:lnTo>
                    <a:pt x="10601" y="171786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23B4756E-E7F1-42CE-BE25-1B76CA0146DA}"/>
                </a:ext>
              </a:extLst>
            </p:cNvPr>
            <p:cNvSpPr/>
            <p:nvPr/>
          </p:nvSpPr>
          <p:spPr>
            <a:xfrm>
              <a:off x="7694597" y="3792664"/>
              <a:ext cx="31802" cy="58304"/>
            </a:xfrm>
            <a:custGeom>
              <a:avLst/>
              <a:gdLst>
                <a:gd name="connsiteX0" fmla="*/ 29682 w 31802"/>
                <a:gd name="connsiteY0" fmla="*/ 62121 h 58304"/>
                <a:gd name="connsiteX1" fmla="*/ 5300 w 31802"/>
                <a:gd name="connsiteY1" fmla="*/ 62121 h 58304"/>
                <a:gd name="connsiteX2" fmla="*/ 0 w 31802"/>
                <a:gd name="connsiteY2" fmla="*/ 56820 h 58304"/>
                <a:gd name="connsiteX3" fmla="*/ 0 w 31802"/>
                <a:gd name="connsiteY3" fmla="*/ 5300 h 58304"/>
                <a:gd name="connsiteX4" fmla="*/ 5300 w 31802"/>
                <a:gd name="connsiteY4" fmla="*/ 0 h 58304"/>
                <a:gd name="connsiteX5" fmla="*/ 29682 w 31802"/>
                <a:gd name="connsiteY5" fmla="*/ 0 h 58304"/>
                <a:gd name="connsiteX6" fmla="*/ 34982 w 31802"/>
                <a:gd name="connsiteY6" fmla="*/ 5300 h 58304"/>
                <a:gd name="connsiteX7" fmla="*/ 34982 w 31802"/>
                <a:gd name="connsiteY7" fmla="*/ 56820 h 58304"/>
                <a:gd name="connsiteX8" fmla="*/ 29682 w 31802"/>
                <a:gd name="connsiteY8" fmla="*/ 62121 h 58304"/>
                <a:gd name="connsiteX9" fmla="*/ 10654 w 31802"/>
                <a:gd name="connsiteY9" fmla="*/ 51520 h 58304"/>
                <a:gd name="connsiteX10" fmla="*/ 24435 w 31802"/>
                <a:gd name="connsiteY10" fmla="*/ 51520 h 58304"/>
                <a:gd name="connsiteX11" fmla="*/ 24435 w 31802"/>
                <a:gd name="connsiteY11" fmla="*/ 10601 h 58304"/>
                <a:gd name="connsiteX12" fmla="*/ 10654 w 31802"/>
                <a:gd name="connsiteY12" fmla="*/ 10601 h 58304"/>
                <a:gd name="connsiteX13" fmla="*/ 10654 w 31802"/>
                <a:gd name="connsiteY13" fmla="*/ 51520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58304">
                  <a:moveTo>
                    <a:pt x="29682" y="62121"/>
                  </a:moveTo>
                  <a:lnTo>
                    <a:pt x="5300" y="62121"/>
                  </a:lnTo>
                  <a:cubicBezTo>
                    <a:pt x="2386" y="62121"/>
                    <a:pt x="0" y="59735"/>
                    <a:pt x="0" y="56820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29682" y="0"/>
                  </a:lnTo>
                  <a:cubicBezTo>
                    <a:pt x="32598" y="0"/>
                    <a:pt x="34982" y="2385"/>
                    <a:pt x="34982" y="5300"/>
                  </a:cubicBezTo>
                  <a:lnTo>
                    <a:pt x="34982" y="56820"/>
                  </a:lnTo>
                  <a:cubicBezTo>
                    <a:pt x="34982" y="59788"/>
                    <a:pt x="32651" y="62121"/>
                    <a:pt x="29682" y="62121"/>
                  </a:cubicBezTo>
                  <a:close/>
                  <a:moveTo>
                    <a:pt x="10654" y="51520"/>
                  </a:moveTo>
                  <a:lnTo>
                    <a:pt x="24435" y="51520"/>
                  </a:lnTo>
                  <a:lnTo>
                    <a:pt x="24435" y="10601"/>
                  </a:lnTo>
                  <a:lnTo>
                    <a:pt x="10654" y="10601"/>
                  </a:lnTo>
                  <a:lnTo>
                    <a:pt x="10654" y="51520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AD57B41-B234-410C-A507-F3B575375110}"/>
                </a:ext>
              </a:extLst>
            </p:cNvPr>
            <p:cNvSpPr/>
            <p:nvPr/>
          </p:nvSpPr>
          <p:spPr>
            <a:xfrm>
              <a:off x="7788414" y="3754024"/>
              <a:ext cx="58304" cy="10601"/>
            </a:xfrm>
            <a:custGeom>
              <a:avLst/>
              <a:gdLst>
                <a:gd name="connsiteX0" fmla="*/ 55495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5495 w 58304"/>
                <a:gd name="connsiteY4" fmla="*/ 0 h 10600"/>
                <a:gd name="connsiteX5" fmla="*/ 60795 w 58304"/>
                <a:gd name="connsiteY5" fmla="*/ 5300 h 10600"/>
                <a:gd name="connsiteX6" fmla="*/ 55495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549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5495" y="0"/>
                  </a:lnTo>
                  <a:cubicBezTo>
                    <a:pt x="58410" y="0"/>
                    <a:pt x="60795" y="2385"/>
                    <a:pt x="60795" y="5300"/>
                  </a:cubicBezTo>
                  <a:cubicBezTo>
                    <a:pt x="60795" y="8216"/>
                    <a:pt x="58410" y="10601"/>
                    <a:pt x="5549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978CE5C-49D1-4D24-98EA-00F2042BFD01}"/>
                </a:ext>
              </a:extLst>
            </p:cNvPr>
            <p:cNvSpPr/>
            <p:nvPr/>
          </p:nvSpPr>
          <p:spPr>
            <a:xfrm>
              <a:off x="7788414" y="3785561"/>
              <a:ext cx="58304" cy="10601"/>
            </a:xfrm>
            <a:custGeom>
              <a:avLst/>
              <a:gdLst>
                <a:gd name="connsiteX0" fmla="*/ 55495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5495 w 58304"/>
                <a:gd name="connsiteY4" fmla="*/ 0 h 10600"/>
                <a:gd name="connsiteX5" fmla="*/ 60795 w 58304"/>
                <a:gd name="connsiteY5" fmla="*/ 5300 h 10600"/>
                <a:gd name="connsiteX6" fmla="*/ 55495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549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5495" y="0"/>
                  </a:lnTo>
                  <a:cubicBezTo>
                    <a:pt x="58410" y="0"/>
                    <a:pt x="60795" y="2385"/>
                    <a:pt x="60795" y="5300"/>
                  </a:cubicBezTo>
                  <a:cubicBezTo>
                    <a:pt x="60795" y="8216"/>
                    <a:pt x="58410" y="10601"/>
                    <a:pt x="5549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BA6EC8B6-8038-4677-A97F-1A6C541E6EA1}"/>
                </a:ext>
              </a:extLst>
            </p:cNvPr>
            <p:cNvSpPr/>
            <p:nvPr/>
          </p:nvSpPr>
          <p:spPr>
            <a:xfrm>
              <a:off x="7788414" y="3817152"/>
              <a:ext cx="58304" cy="10601"/>
            </a:xfrm>
            <a:custGeom>
              <a:avLst/>
              <a:gdLst>
                <a:gd name="connsiteX0" fmla="*/ 55495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5495 w 58304"/>
                <a:gd name="connsiteY4" fmla="*/ 0 h 10600"/>
                <a:gd name="connsiteX5" fmla="*/ 60795 w 58304"/>
                <a:gd name="connsiteY5" fmla="*/ 5300 h 10600"/>
                <a:gd name="connsiteX6" fmla="*/ 55495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549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5495" y="0"/>
                  </a:lnTo>
                  <a:cubicBezTo>
                    <a:pt x="58410" y="0"/>
                    <a:pt x="60795" y="2385"/>
                    <a:pt x="60795" y="5300"/>
                  </a:cubicBezTo>
                  <a:cubicBezTo>
                    <a:pt x="60795" y="8216"/>
                    <a:pt x="58410" y="10601"/>
                    <a:pt x="5549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4345150-C070-46D8-8C21-A9FEDA37D87A}"/>
                </a:ext>
              </a:extLst>
            </p:cNvPr>
            <p:cNvSpPr/>
            <p:nvPr/>
          </p:nvSpPr>
          <p:spPr>
            <a:xfrm>
              <a:off x="7787089" y="3839890"/>
              <a:ext cx="58304" cy="58304"/>
            </a:xfrm>
            <a:custGeom>
              <a:avLst/>
              <a:gdLst>
                <a:gd name="connsiteX0" fmla="*/ 31696 w 58304"/>
                <a:gd name="connsiteY0" fmla="*/ 63393 h 58304"/>
                <a:gd name="connsiteX1" fmla="*/ 0 w 58304"/>
                <a:gd name="connsiteY1" fmla="*/ 31696 h 58304"/>
                <a:gd name="connsiteX2" fmla="*/ 31696 w 58304"/>
                <a:gd name="connsiteY2" fmla="*/ 0 h 58304"/>
                <a:gd name="connsiteX3" fmla="*/ 63392 w 58304"/>
                <a:gd name="connsiteY3" fmla="*/ 31696 h 58304"/>
                <a:gd name="connsiteX4" fmla="*/ 31696 w 58304"/>
                <a:gd name="connsiteY4" fmla="*/ 63393 h 58304"/>
                <a:gd name="connsiteX5" fmla="*/ 31696 w 58304"/>
                <a:gd name="connsiteY5" fmla="*/ 10654 h 58304"/>
                <a:gd name="connsiteX6" fmla="*/ 10601 w 58304"/>
                <a:gd name="connsiteY6" fmla="*/ 31749 h 58304"/>
                <a:gd name="connsiteX7" fmla="*/ 31696 w 58304"/>
                <a:gd name="connsiteY7" fmla="*/ 52845 h 58304"/>
                <a:gd name="connsiteX8" fmla="*/ 52792 w 58304"/>
                <a:gd name="connsiteY8" fmla="*/ 31749 h 58304"/>
                <a:gd name="connsiteX9" fmla="*/ 31696 w 58304"/>
                <a:gd name="connsiteY9" fmla="*/ 1065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31696" y="63393"/>
                  </a:moveTo>
                  <a:cubicBezTo>
                    <a:pt x="14205" y="63393"/>
                    <a:pt x="0" y="49188"/>
                    <a:pt x="0" y="31696"/>
                  </a:cubicBezTo>
                  <a:cubicBezTo>
                    <a:pt x="0" y="14205"/>
                    <a:pt x="14205" y="0"/>
                    <a:pt x="31696" y="0"/>
                  </a:cubicBezTo>
                  <a:cubicBezTo>
                    <a:pt x="49134" y="0"/>
                    <a:pt x="63392" y="14205"/>
                    <a:pt x="63392" y="31696"/>
                  </a:cubicBezTo>
                  <a:cubicBezTo>
                    <a:pt x="63392" y="49188"/>
                    <a:pt x="49187" y="63393"/>
                    <a:pt x="31696" y="63393"/>
                  </a:cubicBezTo>
                  <a:close/>
                  <a:moveTo>
                    <a:pt x="31696" y="10654"/>
                  </a:moveTo>
                  <a:cubicBezTo>
                    <a:pt x="20088" y="10654"/>
                    <a:pt x="10601" y="20089"/>
                    <a:pt x="10601" y="31749"/>
                  </a:cubicBezTo>
                  <a:cubicBezTo>
                    <a:pt x="10601" y="43410"/>
                    <a:pt x="20035" y="52845"/>
                    <a:pt x="31696" y="52845"/>
                  </a:cubicBezTo>
                  <a:cubicBezTo>
                    <a:pt x="43357" y="52845"/>
                    <a:pt x="52792" y="43410"/>
                    <a:pt x="52792" y="31749"/>
                  </a:cubicBezTo>
                  <a:cubicBezTo>
                    <a:pt x="52792" y="20089"/>
                    <a:pt x="43357" y="10654"/>
                    <a:pt x="31696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9" name="Group 778">
            <a:extLst>
              <a:ext uri="{FF2B5EF4-FFF2-40B4-BE49-F238E27FC236}">
                <a16:creationId xmlns:a16="http://schemas.microsoft.com/office/drawing/2014/main" id="{1C7AB68E-4147-423F-BBD0-439802A4880A}"/>
              </a:ext>
            </a:extLst>
          </p:cNvPr>
          <p:cNvGrpSpPr/>
          <p:nvPr/>
        </p:nvGrpSpPr>
        <p:grpSpPr>
          <a:xfrm>
            <a:off x="8576793" y="3600828"/>
            <a:ext cx="333500" cy="454009"/>
            <a:chOff x="8605733" y="3640225"/>
            <a:chExt cx="275620" cy="375214"/>
          </a:xfrm>
          <a:solidFill>
            <a:srgbClr val="FFFFFF"/>
          </a:solidFill>
        </p:grpSpPr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14973B29-127B-45FB-A674-369E787888D0}"/>
                </a:ext>
              </a:extLst>
            </p:cNvPr>
            <p:cNvSpPr/>
            <p:nvPr/>
          </p:nvSpPr>
          <p:spPr>
            <a:xfrm>
              <a:off x="8605733" y="3640225"/>
              <a:ext cx="275620" cy="355126"/>
            </a:xfrm>
            <a:custGeom>
              <a:avLst/>
              <a:gdLst>
                <a:gd name="connsiteX0" fmla="*/ 83269 w 275620"/>
                <a:gd name="connsiteY0" fmla="*/ 359313 h 355125"/>
                <a:gd name="connsiteX1" fmla="*/ 77968 w 275620"/>
                <a:gd name="connsiteY1" fmla="*/ 354013 h 355125"/>
                <a:gd name="connsiteX2" fmla="*/ 83269 w 275620"/>
                <a:gd name="connsiteY2" fmla="*/ 348659 h 355125"/>
                <a:gd name="connsiteX3" fmla="*/ 259560 w 275620"/>
                <a:gd name="connsiteY3" fmla="*/ 348659 h 355125"/>
                <a:gd name="connsiteX4" fmla="*/ 265019 w 275620"/>
                <a:gd name="connsiteY4" fmla="*/ 343200 h 355125"/>
                <a:gd name="connsiteX5" fmla="*/ 265019 w 275620"/>
                <a:gd name="connsiteY5" fmla="*/ 16060 h 355125"/>
                <a:gd name="connsiteX6" fmla="*/ 259560 w 275620"/>
                <a:gd name="connsiteY6" fmla="*/ 10601 h 355125"/>
                <a:gd name="connsiteX7" fmla="*/ 246044 w 275620"/>
                <a:gd name="connsiteY7" fmla="*/ 10654 h 355125"/>
                <a:gd name="connsiteX8" fmla="*/ 240744 w 275620"/>
                <a:gd name="connsiteY8" fmla="*/ 5353 h 355125"/>
                <a:gd name="connsiteX9" fmla="*/ 246044 w 275620"/>
                <a:gd name="connsiteY9" fmla="*/ 0 h 355125"/>
                <a:gd name="connsiteX10" fmla="*/ 259560 w 275620"/>
                <a:gd name="connsiteY10" fmla="*/ 0 h 355125"/>
                <a:gd name="connsiteX11" fmla="*/ 275620 w 275620"/>
                <a:gd name="connsiteY11" fmla="*/ 16060 h 355125"/>
                <a:gd name="connsiteX12" fmla="*/ 275620 w 275620"/>
                <a:gd name="connsiteY12" fmla="*/ 343200 h 355125"/>
                <a:gd name="connsiteX13" fmla="*/ 259560 w 275620"/>
                <a:gd name="connsiteY13" fmla="*/ 359260 h 355125"/>
                <a:gd name="connsiteX14" fmla="*/ 83269 w 275620"/>
                <a:gd name="connsiteY14" fmla="*/ 359313 h 355125"/>
                <a:gd name="connsiteX15" fmla="*/ 65619 w 275620"/>
                <a:gd name="connsiteY15" fmla="*/ 359260 h 355125"/>
                <a:gd name="connsiteX16" fmla="*/ 16060 w 275620"/>
                <a:gd name="connsiteY16" fmla="*/ 359260 h 355125"/>
                <a:gd name="connsiteX17" fmla="*/ 0 w 275620"/>
                <a:gd name="connsiteY17" fmla="*/ 343200 h 355125"/>
                <a:gd name="connsiteX18" fmla="*/ 0 w 275620"/>
                <a:gd name="connsiteY18" fmla="*/ 16060 h 355125"/>
                <a:gd name="connsiteX19" fmla="*/ 16060 w 275620"/>
                <a:gd name="connsiteY19" fmla="*/ 0 h 355125"/>
                <a:gd name="connsiteX20" fmla="*/ 16856 w 275620"/>
                <a:gd name="connsiteY20" fmla="*/ 53 h 355125"/>
                <a:gd name="connsiteX21" fmla="*/ 22156 w 275620"/>
                <a:gd name="connsiteY21" fmla="*/ 5353 h 355125"/>
                <a:gd name="connsiteX22" fmla="*/ 16856 w 275620"/>
                <a:gd name="connsiteY22" fmla="*/ 10601 h 355125"/>
                <a:gd name="connsiteX23" fmla="*/ 16060 w 275620"/>
                <a:gd name="connsiteY23" fmla="*/ 10601 h 355125"/>
                <a:gd name="connsiteX24" fmla="*/ 10601 w 275620"/>
                <a:gd name="connsiteY24" fmla="*/ 16060 h 355125"/>
                <a:gd name="connsiteX25" fmla="*/ 10601 w 275620"/>
                <a:gd name="connsiteY25" fmla="*/ 343200 h 355125"/>
                <a:gd name="connsiteX26" fmla="*/ 16060 w 275620"/>
                <a:gd name="connsiteY26" fmla="*/ 348659 h 355125"/>
                <a:gd name="connsiteX27" fmla="*/ 65884 w 275620"/>
                <a:gd name="connsiteY27" fmla="*/ 348712 h 355125"/>
                <a:gd name="connsiteX28" fmla="*/ 70919 w 275620"/>
                <a:gd name="connsiteY28" fmla="*/ 354013 h 355125"/>
                <a:gd name="connsiteX29" fmla="*/ 65619 w 275620"/>
                <a:gd name="connsiteY29" fmla="*/ 359260 h 355125"/>
                <a:gd name="connsiteX30" fmla="*/ 228393 w 275620"/>
                <a:gd name="connsiteY30" fmla="*/ 10601 h 355125"/>
                <a:gd name="connsiteX31" fmla="*/ 52103 w 275620"/>
                <a:gd name="connsiteY31" fmla="*/ 10601 h 355125"/>
                <a:gd name="connsiteX32" fmla="*/ 46802 w 275620"/>
                <a:gd name="connsiteY32" fmla="*/ 5353 h 355125"/>
                <a:gd name="connsiteX33" fmla="*/ 52103 w 275620"/>
                <a:gd name="connsiteY33" fmla="*/ 0 h 355125"/>
                <a:gd name="connsiteX34" fmla="*/ 228393 w 275620"/>
                <a:gd name="connsiteY34" fmla="*/ 0 h 355125"/>
                <a:gd name="connsiteX35" fmla="*/ 233694 w 275620"/>
                <a:gd name="connsiteY35" fmla="*/ 5353 h 355125"/>
                <a:gd name="connsiteX36" fmla="*/ 228393 w 275620"/>
                <a:gd name="connsiteY36" fmla="*/ 10601 h 355125"/>
                <a:gd name="connsiteX37" fmla="*/ 34506 w 275620"/>
                <a:gd name="connsiteY37" fmla="*/ 10601 h 355125"/>
                <a:gd name="connsiteX38" fmla="*/ 29205 w 275620"/>
                <a:gd name="connsiteY38" fmla="*/ 5353 h 355125"/>
                <a:gd name="connsiteX39" fmla="*/ 34506 w 275620"/>
                <a:gd name="connsiteY39" fmla="*/ 0 h 355125"/>
                <a:gd name="connsiteX40" fmla="*/ 39753 w 275620"/>
                <a:gd name="connsiteY40" fmla="*/ 5353 h 355125"/>
                <a:gd name="connsiteX41" fmla="*/ 34506 w 275620"/>
                <a:gd name="connsiteY41" fmla="*/ 10601 h 35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75620" h="355125">
                  <a:moveTo>
                    <a:pt x="83269" y="359313"/>
                  </a:moveTo>
                  <a:cubicBezTo>
                    <a:pt x="80354" y="359313"/>
                    <a:pt x="77968" y="356928"/>
                    <a:pt x="77968" y="354013"/>
                  </a:cubicBezTo>
                  <a:cubicBezTo>
                    <a:pt x="77968" y="351045"/>
                    <a:pt x="80354" y="348659"/>
                    <a:pt x="83269" y="348659"/>
                  </a:cubicBezTo>
                  <a:lnTo>
                    <a:pt x="259560" y="348659"/>
                  </a:lnTo>
                  <a:cubicBezTo>
                    <a:pt x="262581" y="348659"/>
                    <a:pt x="265019" y="346221"/>
                    <a:pt x="265019" y="343200"/>
                  </a:cubicBezTo>
                  <a:lnTo>
                    <a:pt x="265019" y="16060"/>
                  </a:lnTo>
                  <a:cubicBezTo>
                    <a:pt x="265019" y="13092"/>
                    <a:pt x="262581" y="10654"/>
                    <a:pt x="259560" y="10601"/>
                  </a:cubicBezTo>
                  <a:lnTo>
                    <a:pt x="246044" y="10654"/>
                  </a:lnTo>
                  <a:cubicBezTo>
                    <a:pt x="243076" y="10654"/>
                    <a:pt x="240744" y="8269"/>
                    <a:pt x="240744" y="5353"/>
                  </a:cubicBezTo>
                  <a:cubicBezTo>
                    <a:pt x="240744" y="2385"/>
                    <a:pt x="243076" y="0"/>
                    <a:pt x="246044" y="0"/>
                  </a:cubicBezTo>
                  <a:lnTo>
                    <a:pt x="259560" y="0"/>
                  </a:lnTo>
                  <a:cubicBezTo>
                    <a:pt x="268412" y="0"/>
                    <a:pt x="275620" y="7209"/>
                    <a:pt x="275620" y="16060"/>
                  </a:cubicBezTo>
                  <a:lnTo>
                    <a:pt x="275620" y="343200"/>
                  </a:lnTo>
                  <a:cubicBezTo>
                    <a:pt x="275620" y="352052"/>
                    <a:pt x="268412" y="359260"/>
                    <a:pt x="259560" y="359260"/>
                  </a:cubicBezTo>
                  <a:lnTo>
                    <a:pt x="83269" y="359313"/>
                  </a:lnTo>
                  <a:close/>
                  <a:moveTo>
                    <a:pt x="65619" y="359260"/>
                  </a:moveTo>
                  <a:lnTo>
                    <a:pt x="16060" y="359260"/>
                  </a:lnTo>
                  <a:cubicBezTo>
                    <a:pt x="7208" y="359260"/>
                    <a:pt x="0" y="352052"/>
                    <a:pt x="0" y="343200"/>
                  </a:cubicBezTo>
                  <a:lnTo>
                    <a:pt x="0" y="16060"/>
                  </a:lnTo>
                  <a:cubicBezTo>
                    <a:pt x="0" y="7209"/>
                    <a:pt x="7208" y="0"/>
                    <a:pt x="16060" y="0"/>
                  </a:cubicBezTo>
                  <a:lnTo>
                    <a:pt x="16856" y="53"/>
                  </a:lnTo>
                  <a:cubicBezTo>
                    <a:pt x="19770" y="53"/>
                    <a:pt x="22156" y="2385"/>
                    <a:pt x="22156" y="5353"/>
                  </a:cubicBezTo>
                  <a:cubicBezTo>
                    <a:pt x="22156" y="8269"/>
                    <a:pt x="19770" y="10601"/>
                    <a:pt x="16856" y="10601"/>
                  </a:cubicBezTo>
                  <a:lnTo>
                    <a:pt x="16060" y="10601"/>
                  </a:lnTo>
                  <a:cubicBezTo>
                    <a:pt x="13039" y="10654"/>
                    <a:pt x="10601" y="13092"/>
                    <a:pt x="10601" y="16060"/>
                  </a:cubicBezTo>
                  <a:lnTo>
                    <a:pt x="10601" y="343200"/>
                  </a:lnTo>
                  <a:cubicBezTo>
                    <a:pt x="10601" y="346221"/>
                    <a:pt x="13039" y="348659"/>
                    <a:pt x="16060" y="348659"/>
                  </a:cubicBezTo>
                  <a:lnTo>
                    <a:pt x="65884" y="348712"/>
                  </a:lnTo>
                  <a:cubicBezTo>
                    <a:pt x="68693" y="348818"/>
                    <a:pt x="70919" y="351151"/>
                    <a:pt x="70919" y="354013"/>
                  </a:cubicBezTo>
                  <a:cubicBezTo>
                    <a:pt x="70919" y="356928"/>
                    <a:pt x="68587" y="359260"/>
                    <a:pt x="65619" y="359260"/>
                  </a:cubicBezTo>
                  <a:close/>
                  <a:moveTo>
                    <a:pt x="228393" y="10601"/>
                  </a:moveTo>
                  <a:lnTo>
                    <a:pt x="52103" y="10601"/>
                  </a:lnTo>
                  <a:cubicBezTo>
                    <a:pt x="49188" y="10601"/>
                    <a:pt x="46802" y="8269"/>
                    <a:pt x="46802" y="5353"/>
                  </a:cubicBezTo>
                  <a:cubicBezTo>
                    <a:pt x="46802" y="2385"/>
                    <a:pt x="49188" y="0"/>
                    <a:pt x="52103" y="0"/>
                  </a:cubicBezTo>
                  <a:lnTo>
                    <a:pt x="228393" y="0"/>
                  </a:lnTo>
                  <a:cubicBezTo>
                    <a:pt x="231309" y="0"/>
                    <a:pt x="233694" y="2385"/>
                    <a:pt x="233694" y="5353"/>
                  </a:cubicBezTo>
                  <a:cubicBezTo>
                    <a:pt x="233694" y="8269"/>
                    <a:pt x="231309" y="10601"/>
                    <a:pt x="228393" y="10601"/>
                  </a:cubicBezTo>
                  <a:close/>
                  <a:moveTo>
                    <a:pt x="34506" y="10601"/>
                  </a:moveTo>
                  <a:cubicBezTo>
                    <a:pt x="31537" y="10601"/>
                    <a:pt x="29205" y="8269"/>
                    <a:pt x="29205" y="5353"/>
                  </a:cubicBezTo>
                  <a:cubicBezTo>
                    <a:pt x="29205" y="2385"/>
                    <a:pt x="31537" y="0"/>
                    <a:pt x="34506" y="0"/>
                  </a:cubicBezTo>
                  <a:cubicBezTo>
                    <a:pt x="37421" y="0"/>
                    <a:pt x="39753" y="2385"/>
                    <a:pt x="39753" y="5353"/>
                  </a:cubicBezTo>
                  <a:cubicBezTo>
                    <a:pt x="39753" y="8269"/>
                    <a:pt x="37421" y="10601"/>
                    <a:pt x="3450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6391A16C-B798-4244-9630-7F4F2EEAD31F}"/>
                </a:ext>
              </a:extLst>
            </p:cNvPr>
            <p:cNvSpPr/>
            <p:nvPr/>
          </p:nvSpPr>
          <p:spPr>
            <a:xfrm>
              <a:off x="8628843" y="3988937"/>
              <a:ext cx="68905" cy="26502"/>
            </a:xfrm>
            <a:custGeom>
              <a:avLst/>
              <a:gdLst>
                <a:gd name="connsiteX0" fmla="*/ 70813 w 68905"/>
                <a:gd name="connsiteY0" fmla="*/ 31378 h 26501"/>
                <a:gd name="connsiteX1" fmla="*/ 0 w 68905"/>
                <a:gd name="connsiteY1" fmla="*/ 31166 h 26501"/>
                <a:gd name="connsiteX2" fmla="*/ 265 w 68905"/>
                <a:gd name="connsiteY2" fmla="*/ 0 h 26501"/>
                <a:gd name="connsiteX3" fmla="*/ 70813 w 68905"/>
                <a:gd name="connsiteY3" fmla="*/ 265 h 26501"/>
                <a:gd name="connsiteX4" fmla="*/ 70813 w 68905"/>
                <a:gd name="connsiteY4" fmla="*/ 31378 h 26501"/>
                <a:gd name="connsiteX5" fmla="*/ 10601 w 68905"/>
                <a:gd name="connsiteY5" fmla="*/ 20778 h 26501"/>
                <a:gd name="connsiteX6" fmla="*/ 60212 w 68905"/>
                <a:gd name="connsiteY6" fmla="*/ 20778 h 26501"/>
                <a:gd name="connsiteX7" fmla="*/ 60212 w 68905"/>
                <a:gd name="connsiteY7" fmla="*/ 10548 h 26501"/>
                <a:gd name="connsiteX8" fmla="*/ 10601 w 68905"/>
                <a:gd name="connsiteY8" fmla="*/ 10548 h 26501"/>
                <a:gd name="connsiteX9" fmla="*/ 10601 w 68905"/>
                <a:gd name="connsiteY9" fmla="*/ 2077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26501">
                  <a:moveTo>
                    <a:pt x="70813" y="31378"/>
                  </a:moveTo>
                  <a:lnTo>
                    <a:pt x="0" y="31166"/>
                  </a:lnTo>
                  <a:lnTo>
                    <a:pt x="265" y="0"/>
                  </a:lnTo>
                  <a:lnTo>
                    <a:pt x="70813" y="265"/>
                  </a:lnTo>
                  <a:lnTo>
                    <a:pt x="70813" y="31378"/>
                  </a:lnTo>
                  <a:close/>
                  <a:moveTo>
                    <a:pt x="10601" y="20778"/>
                  </a:moveTo>
                  <a:lnTo>
                    <a:pt x="60212" y="20778"/>
                  </a:lnTo>
                  <a:lnTo>
                    <a:pt x="60212" y="10548"/>
                  </a:lnTo>
                  <a:lnTo>
                    <a:pt x="10601" y="10548"/>
                  </a:lnTo>
                  <a:lnTo>
                    <a:pt x="10601" y="2077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0C69D96E-6675-4209-AABB-E755F77C1399}"/>
                </a:ext>
              </a:extLst>
            </p:cNvPr>
            <p:cNvSpPr/>
            <p:nvPr/>
          </p:nvSpPr>
          <p:spPr>
            <a:xfrm>
              <a:off x="8787430" y="3988937"/>
              <a:ext cx="68905" cy="26502"/>
            </a:xfrm>
            <a:custGeom>
              <a:avLst/>
              <a:gdLst>
                <a:gd name="connsiteX0" fmla="*/ 70813 w 68905"/>
                <a:gd name="connsiteY0" fmla="*/ 31378 h 26501"/>
                <a:gd name="connsiteX1" fmla="*/ 0 w 68905"/>
                <a:gd name="connsiteY1" fmla="*/ 31166 h 26501"/>
                <a:gd name="connsiteX2" fmla="*/ 265 w 68905"/>
                <a:gd name="connsiteY2" fmla="*/ 0 h 26501"/>
                <a:gd name="connsiteX3" fmla="*/ 70813 w 68905"/>
                <a:gd name="connsiteY3" fmla="*/ 265 h 26501"/>
                <a:gd name="connsiteX4" fmla="*/ 70813 w 68905"/>
                <a:gd name="connsiteY4" fmla="*/ 31378 h 26501"/>
                <a:gd name="connsiteX5" fmla="*/ 10601 w 68905"/>
                <a:gd name="connsiteY5" fmla="*/ 20778 h 26501"/>
                <a:gd name="connsiteX6" fmla="*/ 60212 w 68905"/>
                <a:gd name="connsiteY6" fmla="*/ 20778 h 26501"/>
                <a:gd name="connsiteX7" fmla="*/ 60212 w 68905"/>
                <a:gd name="connsiteY7" fmla="*/ 10548 h 26501"/>
                <a:gd name="connsiteX8" fmla="*/ 10601 w 68905"/>
                <a:gd name="connsiteY8" fmla="*/ 10548 h 26501"/>
                <a:gd name="connsiteX9" fmla="*/ 10601 w 68905"/>
                <a:gd name="connsiteY9" fmla="*/ 2077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26501">
                  <a:moveTo>
                    <a:pt x="70813" y="31378"/>
                  </a:moveTo>
                  <a:lnTo>
                    <a:pt x="0" y="31166"/>
                  </a:lnTo>
                  <a:lnTo>
                    <a:pt x="265" y="0"/>
                  </a:lnTo>
                  <a:lnTo>
                    <a:pt x="70813" y="265"/>
                  </a:lnTo>
                  <a:lnTo>
                    <a:pt x="70813" y="31378"/>
                  </a:lnTo>
                  <a:close/>
                  <a:moveTo>
                    <a:pt x="10601" y="20778"/>
                  </a:moveTo>
                  <a:lnTo>
                    <a:pt x="60212" y="20778"/>
                  </a:lnTo>
                  <a:lnTo>
                    <a:pt x="60212" y="10548"/>
                  </a:lnTo>
                  <a:lnTo>
                    <a:pt x="10601" y="10548"/>
                  </a:lnTo>
                  <a:lnTo>
                    <a:pt x="10601" y="2077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9D05521-006F-415B-BCBB-4CE5BE9BC605}"/>
                </a:ext>
              </a:extLst>
            </p:cNvPr>
            <p:cNvSpPr/>
            <p:nvPr/>
          </p:nvSpPr>
          <p:spPr>
            <a:xfrm>
              <a:off x="8646546" y="3779943"/>
              <a:ext cx="190814" cy="190814"/>
            </a:xfrm>
            <a:custGeom>
              <a:avLst/>
              <a:gdLst>
                <a:gd name="connsiteX0" fmla="*/ 96997 w 190813"/>
                <a:gd name="connsiteY0" fmla="*/ 193994 h 190813"/>
                <a:gd name="connsiteX1" fmla="*/ 0 w 190813"/>
                <a:gd name="connsiteY1" fmla="*/ 96997 h 190813"/>
                <a:gd name="connsiteX2" fmla="*/ 96997 w 190813"/>
                <a:gd name="connsiteY2" fmla="*/ 0 h 190813"/>
                <a:gd name="connsiteX3" fmla="*/ 193995 w 190813"/>
                <a:gd name="connsiteY3" fmla="*/ 96997 h 190813"/>
                <a:gd name="connsiteX4" fmla="*/ 96997 w 190813"/>
                <a:gd name="connsiteY4" fmla="*/ 193994 h 190813"/>
                <a:gd name="connsiteX5" fmla="*/ 96997 w 190813"/>
                <a:gd name="connsiteY5" fmla="*/ 10548 h 190813"/>
                <a:gd name="connsiteX6" fmla="*/ 10601 w 190813"/>
                <a:gd name="connsiteY6" fmla="*/ 96944 h 190813"/>
                <a:gd name="connsiteX7" fmla="*/ 96997 w 190813"/>
                <a:gd name="connsiteY7" fmla="*/ 183340 h 190813"/>
                <a:gd name="connsiteX8" fmla="*/ 183394 w 190813"/>
                <a:gd name="connsiteY8" fmla="*/ 96944 h 190813"/>
                <a:gd name="connsiteX9" fmla="*/ 96997 w 190813"/>
                <a:gd name="connsiteY9" fmla="*/ 10548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813" h="190813">
                  <a:moveTo>
                    <a:pt x="96997" y="193994"/>
                  </a:moveTo>
                  <a:cubicBezTo>
                    <a:pt x="43517" y="193994"/>
                    <a:pt x="0" y="150478"/>
                    <a:pt x="0" y="96997"/>
                  </a:cubicBezTo>
                  <a:cubicBezTo>
                    <a:pt x="0" y="43516"/>
                    <a:pt x="43517" y="0"/>
                    <a:pt x="96997" y="0"/>
                  </a:cubicBezTo>
                  <a:cubicBezTo>
                    <a:pt x="150478" y="0"/>
                    <a:pt x="193995" y="43516"/>
                    <a:pt x="193995" y="96997"/>
                  </a:cubicBezTo>
                  <a:cubicBezTo>
                    <a:pt x="193995" y="150478"/>
                    <a:pt x="150478" y="193994"/>
                    <a:pt x="96997" y="193994"/>
                  </a:cubicBezTo>
                  <a:close/>
                  <a:moveTo>
                    <a:pt x="96997" y="10548"/>
                  </a:moveTo>
                  <a:cubicBezTo>
                    <a:pt x="49347" y="10548"/>
                    <a:pt x="10601" y="49294"/>
                    <a:pt x="10601" y="96944"/>
                  </a:cubicBezTo>
                  <a:cubicBezTo>
                    <a:pt x="10601" y="144595"/>
                    <a:pt x="49347" y="183340"/>
                    <a:pt x="96997" y="183340"/>
                  </a:cubicBezTo>
                  <a:cubicBezTo>
                    <a:pt x="144648" y="183340"/>
                    <a:pt x="183394" y="144595"/>
                    <a:pt x="183394" y="96944"/>
                  </a:cubicBezTo>
                  <a:cubicBezTo>
                    <a:pt x="183394" y="49294"/>
                    <a:pt x="144648" y="10548"/>
                    <a:pt x="96997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2248DB48-F106-4BC1-A722-B48EDE954F60}"/>
                </a:ext>
              </a:extLst>
            </p:cNvPr>
            <p:cNvSpPr/>
            <p:nvPr/>
          </p:nvSpPr>
          <p:spPr>
            <a:xfrm>
              <a:off x="8710946" y="3844289"/>
              <a:ext cx="63605" cy="63605"/>
            </a:xfrm>
            <a:custGeom>
              <a:avLst/>
              <a:gdLst>
                <a:gd name="connsiteX0" fmla="*/ 32598 w 63604"/>
                <a:gd name="connsiteY0" fmla="*/ 65195 h 63604"/>
                <a:gd name="connsiteX1" fmla="*/ 0 w 63604"/>
                <a:gd name="connsiteY1" fmla="*/ 32597 h 63604"/>
                <a:gd name="connsiteX2" fmla="*/ 32598 w 63604"/>
                <a:gd name="connsiteY2" fmla="*/ 0 h 63604"/>
                <a:gd name="connsiteX3" fmla="*/ 65195 w 63604"/>
                <a:gd name="connsiteY3" fmla="*/ 32597 h 63604"/>
                <a:gd name="connsiteX4" fmla="*/ 32598 w 63604"/>
                <a:gd name="connsiteY4" fmla="*/ 65195 h 63604"/>
                <a:gd name="connsiteX5" fmla="*/ 32598 w 63604"/>
                <a:gd name="connsiteY5" fmla="*/ 10601 h 63604"/>
                <a:gd name="connsiteX6" fmla="*/ 10601 w 63604"/>
                <a:gd name="connsiteY6" fmla="*/ 32597 h 63604"/>
                <a:gd name="connsiteX7" fmla="*/ 32598 w 63604"/>
                <a:gd name="connsiteY7" fmla="*/ 54594 h 63604"/>
                <a:gd name="connsiteX8" fmla="*/ 54594 w 63604"/>
                <a:gd name="connsiteY8" fmla="*/ 32597 h 63604"/>
                <a:gd name="connsiteX9" fmla="*/ 32598 w 63604"/>
                <a:gd name="connsiteY9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2598" y="65195"/>
                  </a:moveTo>
                  <a:cubicBezTo>
                    <a:pt x="14629" y="65195"/>
                    <a:pt x="0" y="50566"/>
                    <a:pt x="0" y="32597"/>
                  </a:cubicBezTo>
                  <a:cubicBezTo>
                    <a:pt x="0" y="14629"/>
                    <a:pt x="14629" y="0"/>
                    <a:pt x="32598" y="0"/>
                  </a:cubicBezTo>
                  <a:cubicBezTo>
                    <a:pt x="50566" y="0"/>
                    <a:pt x="65195" y="14629"/>
                    <a:pt x="65195" y="32597"/>
                  </a:cubicBezTo>
                  <a:cubicBezTo>
                    <a:pt x="65195" y="50566"/>
                    <a:pt x="50566" y="65195"/>
                    <a:pt x="32598" y="65195"/>
                  </a:cubicBezTo>
                  <a:close/>
                  <a:moveTo>
                    <a:pt x="32598" y="10601"/>
                  </a:moveTo>
                  <a:cubicBezTo>
                    <a:pt x="20459" y="10601"/>
                    <a:pt x="10601" y="20460"/>
                    <a:pt x="10601" y="32597"/>
                  </a:cubicBezTo>
                  <a:cubicBezTo>
                    <a:pt x="10601" y="44735"/>
                    <a:pt x="20459" y="54594"/>
                    <a:pt x="32598" y="54594"/>
                  </a:cubicBezTo>
                  <a:cubicBezTo>
                    <a:pt x="44736" y="54594"/>
                    <a:pt x="54594" y="44735"/>
                    <a:pt x="54594" y="32597"/>
                  </a:cubicBezTo>
                  <a:cubicBezTo>
                    <a:pt x="54594" y="20460"/>
                    <a:pt x="44736" y="10601"/>
                    <a:pt x="3259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F8D27E8C-C0D3-47D9-8F96-453C30847858}"/>
                </a:ext>
              </a:extLst>
            </p:cNvPr>
            <p:cNvSpPr/>
            <p:nvPr/>
          </p:nvSpPr>
          <p:spPr>
            <a:xfrm>
              <a:off x="8701511" y="3676850"/>
              <a:ext cx="79506" cy="79506"/>
            </a:xfrm>
            <a:custGeom>
              <a:avLst/>
              <a:gdLst>
                <a:gd name="connsiteX0" fmla="*/ 42032 w 79505"/>
                <a:gd name="connsiteY0" fmla="*/ 84064 h 79505"/>
                <a:gd name="connsiteX1" fmla="*/ 0 w 79505"/>
                <a:gd name="connsiteY1" fmla="*/ 42032 h 79505"/>
                <a:gd name="connsiteX2" fmla="*/ 42032 w 79505"/>
                <a:gd name="connsiteY2" fmla="*/ 0 h 79505"/>
                <a:gd name="connsiteX3" fmla="*/ 84065 w 79505"/>
                <a:gd name="connsiteY3" fmla="*/ 42032 h 79505"/>
                <a:gd name="connsiteX4" fmla="*/ 42032 w 79505"/>
                <a:gd name="connsiteY4" fmla="*/ 84064 h 79505"/>
                <a:gd name="connsiteX5" fmla="*/ 42032 w 79505"/>
                <a:gd name="connsiteY5" fmla="*/ 10548 h 79505"/>
                <a:gd name="connsiteX6" fmla="*/ 10601 w 79505"/>
                <a:gd name="connsiteY6" fmla="*/ 41979 h 79505"/>
                <a:gd name="connsiteX7" fmla="*/ 42032 w 79505"/>
                <a:gd name="connsiteY7" fmla="*/ 73410 h 79505"/>
                <a:gd name="connsiteX8" fmla="*/ 73464 w 79505"/>
                <a:gd name="connsiteY8" fmla="*/ 41979 h 79505"/>
                <a:gd name="connsiteX9" fmla="*/ 42032 w 79505"/>
                <a:gd name="connsiteY9" fmla="*/ 1054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42032" y="84064"/>
                  </a:moveTo>
                  <a:cubicBezTo>
                    <a:pt x="18870" y="84064"/>
                    <a:pt x="0" y="65195"/>
                    <a:pt x="0" y="42032"/>
                  </a:cubicBezTo>
                  <a:cubicBezTo>
                    <a:pt x="0" y="18869"/>
                    <a:pt x="18870" y="0"/>
                    <a:pt x="42032" y="0"/>
                  </a:cubicBezTo>
                  <a:cubicBezTo>
                    <a:pt x="65195" y="0"/>
                    <a:pt x="84065" y="18869"/>
                    <a:pt x="84065" y="42032"/>
                  </a:cubicBezTo>
                  <a:cubicBezTo>
                    <a:pt x="84065" y="65195"/>
                    <a:pt x="65195" y="84064"/>
                    <a:pt x="42032" y="84064"/>
                  </a:cubicBezTo>
                  <a:close/>
                  <a:moveTo>
                    <a:pt x="42032" y="10548"/>
                  </a:moveTo>
                  <a:cubicBezTo>
                    <a:pt x="24700" y="10548"/>
                    <a:pt x="10601" y="24647"/>
                    <a:pt x="10601" y="41979"/>
                  </a:cubicBezTo>
                  <a:cubicBezTo>
                    <a:pt x="10601" y="59311"/>
                    <a:pt x="24700" y="73410"/>
                    <a:pt x="42032" y="73410"/>
                  </a:cubicBezTo>
                  <a:cubicBezTo>
                    <a:pt x="59365" y="73410"/>
                    <a:pt x="73464" y="59311"/>
                    <a:pt x="73464" y="41979"/>
                  </a:cubicBezTo>
                  <a:cubicBezTo>
                    <a:pt x="73464" y="24647"/>
                    <a:pt x="59365" y="10548"/>
                    <a:pt x="42032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0" name="Group 779">
            <a:extLst>
              <a:ext uri="{FF2B5EF4-FFF2-40B4-BE49-F238E27FC236}">
                <a16:creationId xmlns:a16="http://schemas.microsoft.com/office/drawing/2014/main" id="{780A68B9-7DBB-4088-A252-759E16159220}"/>
              </a:ext>
            </a:extLst>
          </p:cNvPr>
          <p:cNvGrpSpPr/>
          <p:nvPr/>
        </p:nvGrpSpPr>
        <p:grpSpPr>
          <a:xfrm>
            <a:off x="9636209" y="3588658"/>
            <a:ext cx="379031" cy="474533"/>
            <a:chOff x="9669100" y="3629836"/>
            <a:chExt cx="313249" cy="392176"/>
          </a:xfrm>
          <a:solidFill>
            <a:srgbClr val="FFFFFF"/>
          </a:solidFill>
        </p:grpSpPr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CFA60A1-D534-41D6-AF9B-132E70BFDD4E}"/>
                </a:ext>
              </a:extLst>
            </p:cNvPr>
            <p:cNvSpPr/>
            <p:nvPr/>
          </p:nvSpPr>
          <p:spPr>
            <a:xfrm>
              <a:off x="9669100" y="3931905"/>
              <a:ext cx="265019" cy="90107"/>
            </a:xfrm>
            <a:custGeom>
              <a:avLst/>
              <a:gdLst>
                <a:gd name="connsiteX0" fmla="*/ 256588 w 265019"/>
                <a:gd name="connsiteY0" fmla="*/ 93764 h 90106"/>
                <a:gd name="connsiteX1" fmla="*/ 12505 w 265019"/>
                <a:gd name="connsiteY1" fmla="*/ 93764 h 90106"/>
                <a:gd name="connsiteX2" fmla="*/ 2222 w 265019"/>
                <a:gd name="connsiteY2" fmla="*/ 88358 h 90106"/>
                <a:gd name="connsiteX3" fmla="*/ 791 w 265019"/>
                <a:gd name="connsiteY3" fmla="*/ 76803 h 90106"/>
                <a:gd name="connsiteX4" fmla="*/ 17275 w 265019"/>
                <a:gd name="connsiteY4" fmla="*/ 33393 h 90106"/>
                <a:gd name="connsiteX5" fmla="*/ 65668 w 265019"/>
                <a:gd name="connsiteY5" fmla="*/ 0 h 90106"/>
                <a:gd name="connsiteX6" fmla="*/ 203478 w 265019"/>
                <a:gd name="connsiteY6" fmla="*/ 0 h 90106"/>
                <a:gd name="connsiteX7" fmla="*/ 251870 w 265019"/>
                <a:gd name="connsiteY7" fmla="*/ 33393 h 90106"/>
                <a:gd name="connsiteX8" fmla="*/ 268302 w 265019"/>
                <a:gd name="connsiteY8" fmla="*/ 76803 h 90106"/>
                <a:gd name="connsiteX9" fmla="*/ 266923 w 265019"/>
                <a:gd name="connsiteY9" fmla="*/ 88358 h 90106"/>
                <a:gd name="connsiteX10" fmla="*/ 256588 w 265019"/>
                <a:gd name="connsiteY10" fmla="*/ 93764 h 90106"/>
                <a:gd name="connsiteX11" fmla="*/ 65615 w 265019"/>
                <a:gd name="connsiteY11" fmla="*/ 10601 h 90106"/>
                <a:gd name="connsiteX12" fmla="*/ 27134 w 265019"/>
                <a:gd name="connsiteY12" fmla="*/ 37156 h 90106"/>
                <a:gd name="connsiteX13" fmla="*/ 10650 w 265019"/>
                <a:gd name="connsiteY13" fmla="*/ 80566 h 90106"/>
                <a:gd name="connsiteX14" fmla="*/ 10862 w 265019"/>
                <a:gd name="connsiteY14" fmla="*/ 82315 h 90106"/>
                <a:gd name="connsiteX15" fmla="*/ 12452 w 265019"/>
                <a:gd name="connsiteY15" fmla="*/ 83163 h 90106"/>
                <a:gd name="connsiteX16" fmla="*/ 256535 w 265019"/>
                <a:gd name="connsiteY16" fmla="*/ 83163 h 90106"/>
                <a:gd name="connsiteX17" fmla="*/ 258125 w 265019"/>
                <a:gd name="connsiteY17" fmla="*/ 82315 h 90106"/>
                <a:gd name="connsiteX18" fmla="*/ 258337 w 265019"/>
                <a:gd name="connsiteY18" fmla="*/ 80566 h 90106"/>
                <a:gd name="connsiteX19" fmla="*/ 241906 w 265019"/>
                <a:gd name="connsiteY19" fmla="*/ 37156 h 90106"/>
                <a:gd name="connsiteX20" fmla="*/ 203425 w 265019"/>
                <a:gd name="connsiteY20" fmla="*/ 10601 h 90106"/>
                <a:gd name="connsiteX21" fmla="*/ 65615 w 265019"/>
                <a:gd name="connsiteY21" fmla="*/ 10601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5019" h="90106">
                  <a:moveTo>
                    <a:pt x="256588" y="93764"/>
                  </a:moveTo>
                  <a:lnTo>
                    <a:pt x="12505" y="93764"/>
                  </a:lnTo>
                  <a:cubicBezTo>
                    <a:pt x="8370" y="93764"/>
                    <a:pt x="4554" y="91750"/>
                    <a:pt x="2222" y="88358"/>
                  </a:cubicBezTo>
                  <a:cubicBezTo>
                    <a:pt x="-110" y="84965"/>
                    <a:pt x="-640" y="80672"/>
                    <a:pt x="791" y="76803"/>
                  </a:cubicBezTo>
                  <a:lnTo>
                    <a:pt x="17275" y="33393"/>
                  </a:lnTo>
                  <a:cubicBezTo>
                    <a:pt x="24855" y="13410"/>
                    <a:pt x="44307" y="0"/>
                    <a:pt x="65668" y="0"/>
                  </a:cubicBezTo>
                  <a:lnTo>
                    <a:pt x="203478" y="0"/>
                  </a:lnTo>
                  <a:cubicBezTo>
                    <a:pt x="224839" y="0"/>
                    <a:pt x="244291" y="13410"/>
                    <a:pt x="251870" y="33393"/>
                  </a:cubicBezTo>
                  <a:lnTo>
                    <a:pt x="268302" y="76803"/>
                  </a:lnTo>
                  <a:cubicBezTo>
                    <a:pt x="269786" y="80672"/>
                    <a:pt x="269256" y="84965"/>
                    <a:pt x="266923" y="88358"/>
                  </a:cubicBezTo>
                  <a:cubicBezTo>
                    <a:pt x="264538" y="91750"/>
                    <a:pt x="260669" y="93764"/>
                    <a:pt x="256588" y="93764"/>
                  </a:cubicBezTo>
                  <a:close/>
                  <a:moveTo>
                    <a:pt x="65615" y="10601"/>
                  </a:moveTo>
                  <a:cubicBezTo>
                    <a:pt x="48601" y="10601"/>
                    <a:pt x="33123" y="21255"/>
                    <a:pt x="27134" y="37156"/>
                  </a:cubicBezTo>
                  <a:lnTo>
                    <a:pt x="10650" y="80566"/>
                  </a:lnTo>
                  <a:cubicBezTo>
                    <a:pt x="10332" y="81361"/>
                    <a:pt x="10650" y="82050"/>
                    <a:pt x="10862" y="82315"/>
                  </a:cubicBezTo>
                  <a:cubicBezTo>
                    <a:pt x="11074" y="82633"/>
                    <a:pt x="11551" y="83163"/>
                    <a:pt x="12452" y="83163"/>
                  </a:cubicBezTo>
                  <a:lnTo>
                    <a:pt x="256535" y="83163"/>
                  </a:lnTo>
                  <a:cubicBezTo>
                    <a:pt x="257436" y="83163"/>
                    <a:pt x="257913" y="82633"/>
                    <a:pt x="258125" y="82315"/>
                  </a:cubicBezTo>
                  <a:cubicBezTo>
                    <a:pt x="258337" y="81997"/>
                    <a:pt x="258655" y="81361"/>
                    <a:pt x="258337" y="80566"/>
                  </a:cubicBezTo>
                  <a:lnTo>
                    <a:pt x="241906" y="37156"/>
                  </a:lnTo>
                  <a:cubicBezTo>
                    <a:pt x="235863" y="21255"/>
                    <a:pt x="220439" y="10601"/>
                    <a:pt x="203425" y="10601"/>
                  </a:cubicBezTo>
                  <a:lnTo>
                    <a:pt x="65615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0E84C7C6-2337-49FF-B98C-9A48D8D90933}"/>
                </a:ext>
              </a:extLst>
            </p:cNvPr>
            <p:cNvSpPr/>
            <p:nvPr/>
          </p:nvSpPr>
          <p:spPr>
            <a:xfrm>
              <a:off x="9693796" y="3695137"/>
              <a:ext cx="217316" cy="227917"/>
            </a:xfrm>
            <a:custGeom>
              <a:avLst/>
              <a:gdLst>
                <a:gd name="connsiteX0" fmla="*/ 139824 w 217315"/>
                <a:gd name="connsiteY0" fmla="*/ 228235 h 227916"/>
                <a:gd name="connsiteX1" fmla="*/ 79823 w 217315"/>
                <a:gd name="connsiteY1" fmla="*/ 228235 h 227916"/>
                <a:gd name="connsiteX2" fmla="*/ 0 w 217315"/>
                <a:gd name="connsiteY2" fmla="*/ 148411 h 227916"/>
                <a:gd name="connsiteX3" fmla="*/ 0 w 217315"/>
                <a:gd name="connsiteY3" fmla="*/ 0 h 227916"/>
                <a:gd name="connsiteX4" fmla="*/ 219648 w 217315"/>
                <a:gd name="connsiteY4" fmla="*/ 0 h 227916"/>
                <a:gd name="connsiteX5" fmla="*/ 219648 w 217315"/>
                <a:gd name="connsiteY5" fmla="*/ 148411 h 227916"/>
                <a:gd name="connsiteX6" fmla="*/ 139824 w 217315"/>
                <a:gd name="connsiteY6" fmla="*/ 228235 h 227916"/>
                <a:gd name="connsiteX7" fmla="*/ 10601 w 217315"/>
                <a:gd name="connsiteY7" fmla="*/ 10654 h 227916"/>
                <a:gd name="connsiteX8" fmla="*/ 10601 w 217315"/>
                <a:gd name="connsiteY8" fmla="*/ 148464 h 227916"/>
                <a:gd name="connsiteX9" fmla="*/ 79823 w 217315"/>
                <a:gd name="connsiteY9" fmla="*/ 217687 h 227916"/>
                <a:gd name="connsiteX10" fmla="*/ 139824 w 217315"/>
                <a:gd name="connsiteY10" fmla="*/ 217687 h 227916"/>
                <a:gd name="connsiteX11" fmla="*/ 209047 w 217315"/>
                <a:gd name="connsiteY11" fmla="*/ 148464 h 227916"/>
                <a:gd name="connsiteX12" fmla="*/ 209047 w 217315"/>
                <a:gd name="connsiteY12" fmla="*/ 10654 h 227916"/>
                <a:gd name="connsiteX13" fmla="*/ 10601 w 217315"/>
                <a:gd name="connsiteY13" fmla="*/ 10654 h 22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315" h="227916">
                  <a:moveTo>
                    <a:pt x="139824" y="228235"/>
                  </a:moveTo>
                  <a:lnTo>
                    <a:pt x="79823" y="228235"/>
                  </a:lnTo>
                  <a:cubicBezTo>
                    <a:pt x="35831" y="228235"/>
                    <a:pt x="0" y="192404"/>
                    <a:pt x="0" y="148411"/>
                  </a:cubicBezTo>
                  <a:lnTo>
                    <a:pt x="0" y="0"/>
                  </a:lnTo>
                  <a:lnTo>
                    <a:pt x="219648" y="0"/>
                  </a:lnTo>
                  <a:lnTo>
                    <a:pt x="219648" y="148411"/>
                  </a:lnTo>
                  <a:cubicBezTo>
                    <a:pt x="219648" y="192457"/>
                    <a:pt x="183817" y="228235"/>
                    <a:pt x="139824" y="228235"/>
                  </a:cubicBezTo>
                  <a:close/>
                  <a:moveTo>
                    <a:pt x="10601" y="10654"/>
                  </a:moveTo>
                  <a:lnTo>
                    <a:pt x="10601" y="148464"/>
                  </a:lnTo>
                  <a:cubicBezTo>
                    <a:pt x="10601" y="186627"/>
                    <a:pt x="41661" y="217687"/>
                    <a:pt x="79823" y="217687"/>
                  </a:cubicBezTo>
                  <a:lnTo>
                    <a:pt x="139824" y="217687"/>
                  </a:lnTo>
                  <a:cubicBezTo>
                    <a:pt x="177987" y="217687"/>
                    <a:pt x="209047" y="186627"/>
                    <a:pt x="209047" y="148464"/>
                  </a:cubicBezTo>
                  <a:lnTo>
                    <a:pt x="209047" y="10654"/>
                  </a:lnTo>
                  <a:lnTo>
                    <a:pt x="10601" y="1065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73FDD62C-C723-403C-A124-CE305E2A6CEE}"/>
                </a:ext>
              </a:extLst>
            </p:cNvPr>
            <p:cNvSpPr/>
            <p:nvPr/>
          </p:nvSpPr>
          <p:spPr>
            <a:xfrm>
              <a:off x="9693796" y="3629836"/>
              <a:ext cx="217316" cy="53004"/>
            </a:xfrm>
            <a:custGeom>
              <a:avLst/>
              <a:gdLst>
                <a:gd name="connsiteX0" fmla="*/ 219648 w 217315"/>
                <a:gd name="connsiteY0" fmla="*/ 53216 h 53003"/>
                <a:gd name="connsiteX1" fmla="*/ 0 w 217315"/>
                <a:gd name="connsiteY1" fmla="*/ 53216 h 53003"/>
                <a:gd name="connsiteX2" fmla="*/ 0 w 217315"/>
                <a:gd name="connsiteY2" fmla="*/ 47916 h 53003"/>
                <a:gd name="connsiteX3" fmla="*/ 47915 w 217315"/>
                <a:gd name="connsiteY3" fmla="*/ 0 h 53003"/>
                <a:gd name="connsiteX4" fmla="*/ 171733 w 217315"/>
                <a:gd name="connsiteY4" fmla="*/ 0 h 53003"/>
                <a:gd name="connsiteX5" fmla="*/ 219648 w 217315"/>
                <a:gd name="connsiteY5" fmla="*/ 47916 h 53003"/>
                <a:gd name="connsiteX6" fmla="*/ 219648 w 217315"/>
                <a:gd name="connsiteY6" fmla="*/ 53216 h 53003"/>
                <a:gd name="connsiteX7" fmla="*/ 10972 w 217315"/>
                <a:gd name="connsiteY7" fmla="*/ 42615 h 53003"/>
                <a:gd name="connsiteX8" fmla="*/ 208676 w 217315"/>
                <a:gd name="connsiteY8" fmla="*/ 42615 h 53003"/>
                <a:gd name="connsiteX9" fmla="*/ 171733 w 217315"/>
                <a:gd name="connsiteY9" fmla="*/ 10601 h 53003"/>
                <a:gd name="connsiteX10" fmla="*/ 47915 w 217315"/>
                <a:gd name="connsiteY10" fmla="*/ 10601 h 53003"/>
                <a:gd name="connsiteX11" fmla="*/ 10972 w 217315"/>
                <a:gd name="connsiteY11" fmla="*/ 4261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5" h="53003">
                  <a:moveTo>
                    <a:pt x="219648" y="53216"/>
                  </a:moveTo>
                  <a:lnTo>
                    <a:pt x="0" y="53216"/>
                  </a:lnTo>
                  <a:lnTo>
                    <a:pt x="0" y="47916"/>
                  </a:lnTo>
                  <a:cubicBezTo>
                    <a:pt x="0" y="21466"/>
                    <a:pt x="21519" y="0"/>
                    <a:pt x="47915" y="0"/>
                  </a:cubicBezTo>
                  <a:lnTo>
                    <a:pt x="171733" y="0"/>
                  </a:lnTo>
                  <a:cubicBezTo>
                    <a:pt x="198182" y="0"/>
                    <a:pt x="219648" y="21520"/>
                    <a:pt x="219648" y="47916"/>
                  </a:cubicBezTo>
                  <a:lnTo>
                    <a:pt x="219648" y="53216"/>
                  </a:lnTo>
                  <a:close/>
                  <a:moveTo>
                    <a:pt x="10972" y="42615"/>
                  </a:moveTo>
                  <a:lnTo>
                    <a:pt x="208676" y="42615"/>
                  </a:lnTo>
                  <a:cubicBezTo>
                    <a:pt x="206079" y="24541"/>
                    <a:pt x="190496" y="10601"/>
                    <a:pt x="171733" y="10601"/>
                  </a:cubicBezTo>
                  <a:lnTo>
                    <a:pt x="47915" y="10601"/>
                  </a:lnTo>
                  <a:cubicBezTo>
                    <a:pt x="29152" y="10601"/>
                    <a:pt x="13569" y="24541"/>
                    <a:pt x="10972" y="4261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640AAE7F-5565-4601-96EE-8AC5D24BE591}"/>
                </a:ext>
              </a:extLst>
            </p:cNvPr>
            <p:cNvSpPr/>
            <p:nvPr/>
          </p:nvSpPr>
          <p:spPr>
            <a:xfrm>
              <a:off x="9777118" y="3952258"/>
              <a:ext cx="53004" cy="53004"/>
            </a:xfrm>
            <a:custGeom>
              <a:avLst/>
              <a:gdLst>
                <a:gd name="connsiteX0" fmla="*/ 26502 w 53003"/>
                <a:gd name="connsiteY0" fmla="*/ 53004 h 53003"/>
                <a:gd name="connsiteX1" fmla="*/ 0 w 53003"/>
                <a:gd name="connsiteY1" fmla="*/ 26502 h 53003"/>
                <a:gd name="connsiteX2" fmla="*/ 26502 w 53003"/>
                <a:gd name="connsiteY2" fmla="*/ 0 h 53003"/>
                <a:gd name="connsiteX3" fmla="*/ 53004 w 53003"/>
                <a:gd name="connsiteY3" fmla="*/ 26502 h 53003"/>
                <a:gd name="connsiteX4" fmla="*/ 26502 w 53003"/>
                <a:gd name="connsiteY4" fmla="*/ 53004 h 53003"/>
                <a:gd name="connsiteX5" fmla="*/ 26502 w 53003"/>
                <a:gd name="connsiteY5" fmla="*/ 10654 h 53003"/>
                <a:gd name="connsiteX6" fmla="*/ 10601 w 53003"/>
                <a:gd name="connsiteY6" fmla="*/ 26555 h 53003"/>
                <a:gd name="connsiteX7" fmla="*/ 26502 w 53003"/>
                <a:gd name="connsiteY7" fmla="*/ 42456 h 53003"/>
                <a:gd name="connsiteX8" fmla="*/ 42403 w 53003"/>
                <a:gd name="connsiteY8" fmla="*/ 26555 h 53003"/>
                <a:gd name="connsiteX9" fmla="*/ 26502 w 53003"/>
                <a:gd name="connsiteY9" fmla="*/ 1065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502" y="53004"/>
                  </a:moveTo>
                  <a:cubicBezTo>
                    <a:pt x="11873" y="53004"/>
                    <a:pt x="0" y="41131"/>
                    <a:pt x="0" y="26502"/>
                  </a:cubicBezTo>
                  <a:cubicBezTo>
                    <a:pt x="0" y="11873"/>
                    <a:pt x="11873" y="0"/>
                    <a:pt x="26502" y="0"/>
                  </a:cubicBezTo>
                  <a:cubicBezTo>
                    <a:pt x="41131" y="0"/>
                    <a:pt x="53004" y="11873"/>
                    <a:pt x="53004" y="26502"/>
                  </a:cubicBezTo>
                  <a:cubicBezTo>
                    <a:pt x="53004" y="41131"/>
                    <a:pt x="41131" y="53004"/>
                    <a:pt x="26502" y="53004"/>
                  </a:cubicBezTo>
                  <a:close/>
                  <a:moveTo>
                    <a:pt x="26502" y="10654"/>
                  </a:moveTo>
                  <a:cubicBezTo>
                    <a:pt x="17756" y="10654"/>
                    <a:pt x="10601" y="17809"/>
                    <a:pt x="10601" y="26555"/>
                  </a:cubicBezTo>
                  <a:cubicBezTo>
                    <a:pt x="10601" y="35301"/>
                    <a:pt x="17756" y="42456"/>
                    <a:pt x="26502" y="42456"/>
                  </a:cubicBezTo>
                  <a:cubicBezTo>
                    <a:pt x="35248" y="42456"/>
                    <a:pt x="42403" y="35301"/>
                    <a:pt x="42403" y="26555"/>
                  </a:cubicBezTo>
                  <a:cubicBezTo>
                    <a:pt x="42403" y="17756"/>
                    <a:pt x="35248" y="10654"/>
                    <a:pt x="26502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9B46F18-EFD8-48E1-A226-969DB0924380}"/>
                </a:ext>
              </a:extLst>
            </p:cNvPr>
            <p:cNvSpPr/>
            <p:nvPr/>
          </p:nvSpPr>
          <p:spPr>
            <a:xfrm>
              <a:off x="9730855" y="3827646"/>
              <a:ext cx="37103" cy="47703"/>
            </a:xfrm>
            <a:custGeom>
              <a:avLst/>
              <a:gdLst>
                <a:gd name="connsiteX0" fmla="*/ 34019 w 37102"/>
                <a:gd name="connsiteY0" fmla="*/ 52262 h 47703"/>
                <a:gd name="connsiteX1" fmla="*/ 32853 w 37102"/>
                <a:gd name="connsiteY1" fmla="*/ 52103 h 47703"/>
                <a:gd name="connsiteX2" fmla="*/ 44 w 37102"/>
                <a:gd name="connsiteY2" fmla="*/ 5035 h 47703"/>
                <a:gd name="connsiteX3" fmla="*/ 5345 w 37102"/>
                <a:gd name="connsiteY3" fmla="*/ 0 h 47703"/>
                <a:gd name="connsiteX4" fmla="*/ 5609 w 37102"/>
                <a:gd name="connsiteY4" fmla="*/ 0 h 47703"/>
                <a:gd name="connsiteX5" fmla="*/ 10645 w 37102"/>
                <a:gd name="connsiteY5" fmla="*/ 5512 h 47703"/>
                <a:gd name="connsiteX6" fmla="*/ 35239 w 37102"/>
                <a:gd name="connsiteY6" fmla="*/ 41714 h 47703"/>
                <a:gd name="connsiteX7" fmla="*/ 39214 w 37102"/>
                <a:gd name="connsiteY7" fmla="*/ 48075 h 47703"/>
                <a:gd name="connsiteX8" fmla="*/ 34019 w 37102"/>
                <a:gd name="connsiteY8" fmla="*/ 5226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102" h="47703">
                  <a:moveTo>
                    <a:pt x="34019" y="52262"/>
                  </a:moveTo>
                  <a:cubicBezTo>
                    <a:pt x="33649" y="52262"/>
                    <a:pt x="33225" y="52209"/>
                    <a:pt x="32853" y="52103"/>
                  </a:cubicBezTo>
                  <a:cubicBezTo>
                    <a:pt x="5398" y="45795"/>
                    <a:pt x="-592" y="18551"/>
                    <a:pt x="44" y="5035"/>
                  </a:cubicBezTo>
                  <a:cubicBezTo>
                    <a:pt x="203" y="2173"/>
                    <a:pt x="2535" y="0"/>
                    <a:pt x="5345" y="0"/>
                  </a:cubicBezTo>
                  <a:cubicBezTo>
                    <a:pt x="5451" y="0"/>
                    <a:pt x="5504" y="0"/>
                    <a:pt x="5609" y="0"/>
                  </a:cubicBezTo>
                  <a:cubicBezTo>
                    <a:pt x="8525" y="159"/>
                    <a:pt x="10804" y="2597"/>
                    <a:pt x="10645" y="5512"/>
                  </a:cubicBezTo>
                  <a:cubicBezTo>
                    <a:pt x="10592" y="6731"/>
                    <a:pt x="9638" y="35884"/>
                    <a:pt x="35239" y="41714"/>
                  </a:cubicBezTo>
                  <a:cubicBezTo>
                    <a:pt x="38101" y="42350"/>
                    <a:pt x="39850" y="45212"/>
                    <a:pt x="39214" y="48075"/>
                  </a:cubicBezTo>
                  <a:cubicBezTo>
                    <a:pt x="38631" y="50566"/>
                    <a:pt x="36458" y="52262"/>
                    <a:pt x="34019" y="5226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29DFFAE5-756F-4216-A508-62C483D78FEE}"/>
                </a:ext>
              </a:extLst>
            </p:cNvPr>
            <p:cNvSpPr/>
            <p:nvPr/>
          </p:nvSpPr>
          <p:spPr>
            <a:xfrm>
              <a:off x="9902843" y="3738653"/>
              <a:ext cx="79506" cy="116608"/>
            </a:xfrm>
            <a:custGeom>
              <a:avLst/>
              <a:gdLst>
                <a:gd name="connsiteX0" fmla="*/ 42403 w 79505"/>
                <a:gd name="connsiteY0" fmla="*/ 120425 h 116608"/>
                <a:gd name="connsiteX1" fmla="*/ 0 w 79505"/>
                <a:gd name="connsiteY1" fmla="*/ 120425 h 116608"/>
                <a:gd name="connsiteX2" fmla="*/ 0 w 79505"/>
                <a:gd name="connsiteY2" fmla="*/ 0 h 116608"/>
                <a:gd name="connsiteX3" fmla="*/ 42403 w 79505"/>
                <a:gd name="connsiteY3" fmla="*/ 0 h 116608"/>
                <a:gd name="connsiteX4" fmla="*/ 81308 w 79505"/>
                <a:gd name="connsiteY4" fmla="*/ 38905 h 116608"/>
                <a:gd name="connsiteX5" fmla="*/ 81308 w 79505"/>
                <a:gd name="connsiteY5" fmla="*/ 81520 h 116608"/>
                <a:gd name="connsiteX6" fmla="*/ 42403 w 79505"/>
                <a:gd name="connsiteY6" fmla="*/ 120425 h 116608"/>
                <a:gd name="connsiteX7" fmla="*/ 10601 w 79505"/>
                <a:gd name="connsiteY7" fmla="*/ 109824 h 116608"/>
                <a:gd name="connsiteX8" fmla="*/ 42403 w 79505"/>
                <a:gd name="connsiteY8" fmla="*/ 109824 h 116608"/>
                <a:gd name="connsiteX9" fmla="*/ 70708 w 79505"/>
                <a:gd name="connsiteY9" fmla="*/ 81520 h 116608"/>
                <a:gd name="connsiteX10" fmla="*/ 70708 w 79505"/>
                <a:gd name="connsiteY10" fmla="*/ 38905 h 116608"/>
                <a:gd name="connsiteX11" fmla="*/ 42403 w 79505"/>
                <a:gd name="connsiteY11" fmla="*/ 10601 h 116608"/>
                <a:gd name="connsiteX12" fmla="*/ 10601 w 79505"/>
                <a:gd name="connsiteY12" fmla="*/ 10601 h 116608"/>
                <a:gd name="connsiteX13" fmla="*/ 10601 w 79505"/>
                <a:gd name="connsiteY13" fmla="*/ 109824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116608">
                  <a:moveTo>
                    <a:pt x="42403" y="120425"/>
                  </a:moveTo>
                  <a:lnTo>
                    <a:pt x="0" y="120425"/>
                  </a:lnTo>
                  <a:lnTo>
                    <a:pt x="0" y="0"/>
                  </a:lnTo>
                  <a:lnTo>
                    <a:pt x="42403" y="0"/>
                  </a:lnTo>
                  <a:cubicBezTo>
                    <a:pt x="63870" y="0"/>
                    <a:pt x="81308" y="17438"/>
                    <a:pt x="81308" y="38905"/>
                  </a:cubicBezTo>
                  <a:lnTo>
                    <a:pt x="81308" y="81520"/>
                  </a:lnTo>
                  <a:cubicBezTo>
                    <a:pt x="81308" y="102986"/>
                    <a:pt x="63870" y="120425"/>
                    <a:pt x="42403" y="120425"/>
                  </a:cubicBezTo>
                  <a:close/>
                  <a:moveTo>
                    <a:pt x="10601" y="109824"/>
                  </a:moveTo>
                  <a:lnTo>
                    <a:pt x="42403" y="109824"/>
                  </a:lnTo>
                  <a:cubicBezTo>
                    <a:pt x="58040" y="109824"/>
                    <a:pt x="70708" y="97103"/>
                    <a:pt x="70708" y="81520"/>
                  </a:cubicBezTo>
                  <a:lnTo>
                    <a:pt x="70708" y="38905"/>
                  </a:lnTo>
                  <a:cubicBezTo>
                    <a:pt x="70708" y="23269"/>
                    <a:pt x="57987" y="10601"/>
                    <a:pt x="42403" y="10601"/>
                  </a:cubicBezTo>
                  <a:lnTo>
                    <a:pt x="10601" y="10601"/>
                  </a:lnTo>
                  <a:lnTo>
                    <a:pt x="10601" y="10982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48613B3E-19BB-4B57-AE8C-49E71307C707}"/>
                </a:ext>
              </a:extLst>
            </p:cNvPr>
            <p:cNvSpPr/>
            <p:nvPr/>
          </p:nvSpPr>
          <p:spPr>
            <a:xfrm>
              <a:off x="9902843" y="3757045"/>
              <a:ext cx="58304" cy="79506"/>
            </a:xfrm>
            <a:custGeom>
              <a:avLst/>
              <a:gdLst>
                <a:gd name="connsiteX0" fmla="*/ 39488 w 58304"/>
                <a:gd name="connsiteY0" fmla="*/ 83640 h 79505"/>
                <a:gd name="connsiteX1" fmla="*/ 0 w 58304"/>
                <a:gd name="connsiteY1" fmla="*/ 83640 h 79505"/>
                <a:gd name="connsiteX2" fmla="*/ 0 w 58304"/>
                <a:gd name="connsiteY2" fmla="*/ 0 h 79505"/>
                <a:gd name="connsiteX3" fmla="*/ 39488 w 58304"/>
                <a:gd name="connsiteY3" fmla="*/ 0 h 79505"/>
                <a:gd name="connsiteX4" fmla="*/ 60954 w 58304"/>
                <a:gd name="connsiteY4" fmla="*/ 21466 h 79505"/>
                <a:gd name="connsiteX5" fmla="*/ 60954 w 58304"/>
                <a:gd name="connsiteY5" fmla="*/ 62226 h 79505"/>
                <a:gd name="connsiteX6" fmla="*/ 39488 w 58304"/>
                <a:gd name="connsiteY6" fmla="*/ 83640 h 79505"/>
                <a:gd name="connsiteX7" fmla="*/ 10601 w 58304"/>
                <a:gd name="connsiteY7" fmla="*/ 73039 h 79505"/>
                <a:gd name="connsiteX8" fmla="*/ 39488 w 58304"/>
                <a:gd name="connsiteY8" fmla="*/ 73039 h 79505"/>
                <a:gd name="connsiteX9" fmla="*/ 50354 w 58304"/>
                <a:gd name="connsiteY9" fmla="*/ 62174 h 79505"/>
                <a:gd name="connsiteX10" fmla="*/ 50354 w 58304"/>
                <a:gd name="connsiteY10" fmla="*/ 21414 h 79505"/>
                <a:gd name="connsiteX11" fmla="*/ 39488 w 58304"/>
                <a:gd name="connsiteY11" fmla="*/ 10548 h 79505"/>
                <a:gd name="connsiteX12" fmla="*/ 10601 w 58304"/>
                <a:gd name="connsiteY12" fmla="*/ 10548 h 79505"/>
                <a:gd name="connsiteX13" fmla="*/ 10601 w 58304"/>
                <a:gd name="connsiteY13" fmla="*/ 73039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304" h="79505">
                  <a:moveTo>
                    <a:pt x="39488" y="83640"/>
                  </a:moveTo>
                  <a:lnTo>
                    <a:pt x="0" y="83640"/>
                  </a:lnTo>
                  <a:lnTo>
                    <a:pt x="0" y="0"/>
                  </a:lnTo>
                  <a:lnTo>
                    <a:pt x="39488" y="0"/>
                  </a:lnTo>
                  <a:cubicBezTo>
                    <a:pt x="51308" y="0"/>
                    <a:pt x="60954" y="9647"/>
                    <a:pt x="60954" y="21466"/>
                  </a:cubicBezTo>
                  <a:lnTo>
                    <a:pt x="60954" y="62226"/>
                  </a:lnTo>
                  <a:cubicBezTo>
                    <a:pt x="60954" y="74046"/>
                    <a:pt x="51361" y="83640"/>
                    <a:pt x="39488" y="83640"/>
                  </a:cubicBezTo>
                  <a:close/>
                  <a:moveTo>
                    <a:pt x="10601" y="73039"/>
                  </a:moveTo>
                  <a:lnTo>
                    <a:pt x="39488" y="73039"/>
                  </a:lnTo>
                  <a:cubicBezTo>
                    <a:pt x="45478" y="73039"/>
                    <a:pt x="50354" y="68163"/>
                    <a:pt x="50354" y="62174"/>
                  </a:cubicBezTo>
                  <a:lnTo>
                    <a:pt x="50354" y="21414"/>
                  </a:lnTo>
                  <a:cubicBezTo>
                    <a:pt x="50354" y="15424"/>
                    <a:pt x="45478" y="10548"/>
                    <a:pt x="39488" y="10548"/>
                  </a:cubicBezTo>
                  <a:lnTo>
                    <a:pt x="10601" y="10548"/>
                  </a:lnTo>
                  <a:lnTo>
                    <a:pt x="10601" y="7303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1416FE7A-87CE-4E0F-A376-3534FB7C98BC}"/>
                </a:ext>
              </a:extLst>
            </p:cNvPr>
            <p:cNvSpPr/>
            <p:nvPr/>
          </p:nvSpPr>
          <p:spPr>
            <a:xfrm>
              <a:off x="9675245" y="3695190"/>
              <a:ext cx="26502" cy="10601"/>
            </a:xfrm>
            <a:custGeom>
              <a:avLst/>
              <a:gdLst>
                <a:gd name="connsiteX0" fmla="*/ 23852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3852 w 26501"/>
                <a:gd name="connsiteY4" fmla="*/ 0 h 10600"/>
                <a:gd name="connsiteX5" fmla="*/ 29152 w 26501"/>
                <a:gd name="connsiteY5" fmla="*/ 5300 h 10600"/>
                <a:gd name="connsiteX6" fmla="*/ 23852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385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3852" y="0"/>
                  </a:lnTo>
                  <a:cubicBezTo>
                    <a:pt x="26767" y="0"/>
                    <a:pt x="29152" y="2385"/>
                    <a:pt x="29152" y="5300"/>
                  </a:cubicBezTo>
                  <a:cubicBezTo>
                    <a:pt x="29152" y="8216"/>
                    <a:pt x="26767" y="10601"/>
                    <a:pt x="23852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AE885B34-4AC3-4F84-BC01-753013C2BB1B}"/>
                </a:ext>
              </a:extLst>
            </p:cNvPr>
            <p:cNvSpPr/>
            <p:nvPr/>
          </p:nvSpPr>
          <p:spPr>
            <a:xfrm>
              <a:off x="9774468" y="3652734"/>
              <a:ext cx="68905" cy="10601"/>
            </a:xfrm>
            <a:custGeom>
              <a:avLst/>
              <a:gdLst>
                <a:gd name="connsiteX0" fmla="*/ 65248 w 68905"/>
                <a:gd name="connsiteY0" fmla="*/ 10601 h 10600"/>
                <a:gd name="connsiteX1" fmla="*/ 5300 w 68905"/>
                <a:gd name="connsiteY1" fmla="*/ 10601 h 10600"/>
                <a:gd name="connsiteX2" fmla="*/ 0 w 68905"/>
                <a:gd name="connsiteY2" fmla="*/ 5300 h 10600"/>
                <a:gd name="connsiteX3" fmla="*/ 5300 w 68905"/>
                <a:gd name="connsiteY3" fmla="*/ 0 h 10600"/>
                <a:gd name="connsiteX4" fmla="*/ 65248 w 68905"/>
                <a:gd name="connsiteY4" fmla="*/ 0 h 10600"/>
                <a:gd name="connsiteX5" fmla="*/ 70548 w 68905"/>
                <a:gd name="connsiteY5" fmla="*/ 5300 h 10600"/>
                <a:gd name="connsiteX6" fmla="*/ 65248 w 689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5" h="10600">
                  <a:moveTo>
                    <a:pt x="6524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5248" y="0"/>
                  </a:lnTo>
                  <a:cubicBezTo>
                    <a:pt x="68163" y="0"/>
                    <a:pt x="70548" y="2385"/>
                    <a:pt x="70548" y="5300"/>
                  </a:cubicBezTo>
                  <a:cubicBezTo>
                    <a:pt x="70548" y="8216"/>
                    <a:pt x="68163" y="10601"/>
                    <a:pt x="6524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4B41E9BD-3051-485F-B08B-04064A1093E3}"/>
                </a:ext>
              </a:extLst>
            </p:cNvPr>
            <p:cNvSpPr/>
            <p:nvPr/>
          </p:nvSpPr>
          <p:spPr>
            <a:xfrm>
              <a:off x="9852914" y="3652734"/>
              <a:ext cx="15901" cy="10601"/>
            </a:xfrm>
            <a:custGeom>
              <a:avLst/>
              <a:gdLst>
                <a:gd name="connsiteX0" fmla="*/ 11714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1714 w 15901"/>
                <a:gd name="connsiteY4" fmla="*/ 0 h 10600"/>
                <a:gd name="connsiteX5" fmla="*/ 17014 w 15901"/>
                <a:gd name="connsiteY5" fmla="*/ 5300 h 10600"/>
                <a:gd name="connsiteX6" fmla="*/ 11714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171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1714" y="0"/>
                  </a:lnTo>
                  <a:cubicBezTo>
                    <a:pt x="14629" y="0"/>
                    <a:pt x="17014" y="2385"/>
                    <a:pt x="17014" y="5300"/>
                  </a:cubicBezTo>
                  <a:cubicBezTo>
                    <a:pt x="17014" y="8216"/>
                    <a:pt x="14682" y="10601"/>
                    <a:pt x="1171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7AAFC3DC-4950-4656-9C72-B12D9F393DA0}"/>
              </a:ext>
            </a:extLst>
          </p:cNvPr>
          <p:cNvGrpSpPr/>
          <p:nvPr/>
        </p:nvGrpSpPr>
        <p:grpSpPr>
          <a:xfrm>
            <a:off x="10630898" y="3606882"/>
            <a:ext cx="461834" cy="445929"/>
            <a:chOff x="10670975" y="3645578"/>
            <a:chExt cx="381681" cy="368536"/>
          </a:xfrm>
          <a:solidFill>
            <a:srgbClr val="FFFFFF"/>
          </a:solidFill>
        </p:grpSpPr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E47BE4C-A2E7-429D-A268-468FDB4A161B}"/>
                </a:ext>
              </a:extLst>
            </p:cNvPr>
            <p:cNvSpPr/>
            <p:nvPr/>
          </p:nvSpPr>
          <p:spPr>
            <a:xfrm>
              <a:off x="10671028" y="3759695"/>
              <a:ext cx="381628" cy="254419"/>
            </a:xfrm>
            <a:custGeom>
              <a:avLst/>
              <a:gdLst>
                <a:gd name="connsiteX0" fmla="*/ 261044 w 381627"/>
                <a:gd name="connsiteY0" fmla="*/ 258977 h 254418"/>
                <a:gd name="connsiteX1" fmla="*/ 124294 w 381627"/>
                <a:gd name="connsiteY1" fmla="*/ 258977 h 254418"/>
                <a:gd name="connsiteX2" fmla="*/ 0 w 381627"/>
                <a:gd name="connsiteY2" fmla="*/ 134683 h 254418"/>
                <a:gd name="connsiteX3" fmla="*/ 0 w 381627"/>
                <a:gd name="connsiteY3" fmla="*/ 0 h 254418"/>
                <a:gd name="connsiteX4" fmla="*/ 385391 w 381627"/>
                <a:gd name="connsiteY4" fmla="*/ 0 h 254418"/>
                <a:gd name="connsiteX5" fmla="*/ 385391 w 381627"/>
                <a:gd name="connsiteY5" fmla="*/ 134683 h 254418"/>
                <a:gd name="connsiteX6" fmla="*/ 261044 w 381627"/>
                <a:gd name="connsiteY6" fmla="*/ 258977 h 254418"/>
                <a:gd name="connsiteX7" fmla="*/ 10548 w 381627"/>
                <a:gd name="connsiteY7" fmla="*/ 10548 h 254418"/>
                <a:gd name="connsiteX8" fmla="*/ 10548 w 381627"/>
                <a:gd name="connsiteY8" fmla="*/ 134630 h 254418"/>
                <a:gd name="connsiteX9" fmla="*/ 124241 w 381627"/>
                <a:gd name="connsiteY9" fmla="*/ 248323 h 254418"/>
                <a:gd name="connsiteX10" fmla="*/ 260991 w 381627"/>
                <a:gd name="connsiteY10" fmla="*/ 248323 h 254418"/>
                <a:gd name="connsiteX11" fmla="*/ 374684 w 381627"/>
                <a:gd name="connsiteY11" fmla="*/ 134630 h 254418"/>
                <a:gd name="connsiteX12" fmla="*/ 374684 w 381627"/>
                <a:gd name="connsiteY12" fmla="*/ 10548 h 254418"/>
                <a:gd name="connsiteX13" fmla="*/ 10548 w 381627"/>
                <a:gd name="connsiteY13" fmla="*/ 10548 h 25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254418">
                  <a:moveTo>
                    <a:pt x="261044" y="258977"/>
                  </a:moveTo>
                  <a:lnTo>
                    <a:pt x="124294" y="258977"/>
                  </a:lnTo>
                  <a:cubicBezTo>
                    <a:pt x="55760" y="258977"/>
                    <a:pt x="0" y="203217"/>
                    <a:pt x="0" y="134683"/>
                  </a:cubicBezTo>
                  <a:lnTo>
                    <a:pt x="0" y="0"/>
                  </a:lnTo>
                  <a:lnTo>
                    <a:pt x="385391" y="0"/>
                  </a:lnTo>
                  <a:lnTo>
                    <a:pt x="385391" y="134683"/>
                  </a:lnTo>
                  <a:cubicBezTo>
                    <a:pt x="385338" y="203217"/>
                    <a:pt x="329578" y="258977"/>
                    <a:pt x="261044" y="258977"/>
                  </a:cubicBezTo>
                  <a:close/>
                  <a:moveTo>
                    <a:pt x="10548" y="10548"/>
                  </a:moveTo>
                  <a:lnTo>
                    <a:pt x="10548" y="134630"/>
                  </a:lnTo>
                  <a:cubicBezTo>
                    <a:pt x="10548" y="197333"/>
                    <a:pt x="61537" y="248323"/>
                    <a:pt x="124241" y="248323"/>
                  </a:cubicBezTo>
                  <a:lnTo>
                    <a:pt x="260991" y="248323"/>
                  </a:lnTo>
                  <a:cubicBezTo>
                    <a:pt x="323694" y="248323"/>
                    <a:pt x="374684" y="197333"/>
                    <a:pt x="374684" y="134630"/>
                  </a:cubicBezTo>
                  <a:lnTo>
                    <a:pt x="374684" y="10548"/>
                  </a:lnTo>
                  <a:lnTo>
                    <a:pt x="10548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1E3DE1A3-EBB7-4E86-9731-EF32F0982D1C}"/>
                </a:ext>
              </a:extLst>
            </p:cNvPr>
            <p:cNvSpPr/>
            <p:nvPr/>
          </p:nvSpPr>
          <p:spPr>
            <a:xfrm>
              <a:off x="10670975" y="3680296"/>
              <a:ext cx="381628" cy="68905"/>
            </a:xfrm>
            <a:custGeom>
              <a:avLst/>
              <a:gdLst>
                <a:gd name="connsiteX0" fmla="*/ 385391 w 381627"/>
                <a:gd name="connsiteY0" fmla="*/ 70336 h 68905"/>
                <a:gd name="connsiteX1" fmla="*/ 0 w 381627"/>
                <a:gd name="connsiteY1" fmla="*/ 70336 h 68905"/>
                <a:gd name="connsiteX2" fmla="*/ 0 w 381627"/>
                <a:gd name="connsiteY2" fmla="*/ 65036 h 68905"/>
                <a:gd name="connsiteX3" fmla="*/ 65036 w 381627"/>
                <a:gd name="connsiteY3" fmla="*/ 0 h 68905"/>
                <a:gd name="connsiteX4" fmla="*/ 320302 w 381627"/>
                <a:gd name="connsiteY4" fmla="*/ 0 h 68905"/>
                <a:gd name="connsiteX5" fmla="*/ 385338 w 381627"/>
                <a:gd name="connsiteY5" fmla="*/ 65036 h 68905"/>
                <a:gd name="connsiteX6" fmla="*/ 385338 w 381627"/>
                <a:gd name="connsiteY6" fmla="*/ 70336 h 68905"/>
                <a:gd name="connsiteX7" fmla="*/ 10865 w 381627"/>
                <a:gd name="connsiteY7" fmla="*/ 59735 h 68905"/>
                <a:gd name="connsiteX8" fmla="*/ 374578 w 381627"/>
                <a:gd name="connsiteY8" fmla="*/ 59735 h 68905"/>
                <a:gd name="connsiteX9" fmla="*/ 320355 w 381627"/>
                <a:gd name="connsiteY9" fmla="*/ 10601 h 68905"/>
                <a:gd name="connsiteX10" fmla="*/ 65089 w 381627"/>
                <a:gd name="connsiteY10" fmla="*/ 10601 h 68905"/>
                <a:gd name="connsiteX11" fmla="*/ 10865 w 381627"/>
                <a:gd name="connsiteY11" fmla="*/ 59735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1627" h="68905">
                  <a:moveTo>
                    <a:pt x="385391" y="70336"/>
                  </a:moveTo>
                  <a:lnTo>
                    <a:pt x="0" y="70336"/>
                  </a:lnTo>
                  <a:lnTo>
                    <a:pt x="0" y="65036"/>
                  </a:lnTo>
                  <a:cubicBezTo>
                    <a:pt x="0" y="29152"/>
                    <a:pt x="29205" y="0"/>
                    <a:pt x="65036" y="0"/>
                  </a:cubicBezTo>
                  <a:lnTo>
                    <a:pt x="320302" y="0"/>
                  </a:lnTo>
                  <a:cubicBezTo>
                    <a:pt x="356186" y="0"/>
                    <a:pt x="385338" y="29205"/>
                    <a:pt x="385338" y="65036"/>
                  </a:cubicBezTo>
                  <a:lnTo>
                    <a:pt x="385338" y="70336"/>
                  </a:lnTo>
                  <a:close/>
                  <a:moveTo>
                    <a:pt x="10865" y="59735"/>
                  </a:moveTo>
                  <a:lnTo>
                    <a:pt x="374578" y="59735"/>
                  </a:lnTo>
                  <a:cubicBezTo>
                    <a:pt x="371928" y="32173"/>
                    <a:pt x="348606" y="10601"/>
                    <a:pt x="320355" y="10601"/>
                  </a:cubicBezTo>
                  <a:lnTo>
                    <a:pt x="65089" y="10601"/>
                  </a:lnTo>
                  <a:cubicBezTo>
                    <a:pt x="36837" y="10548"/>
                    <a:pt x="13569" y="32173"/>
                    <a:pt x="10865" y="5973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7BF99A9A-50EC-4237-8B44-47796E028205}"/>
                </a:ext>
              </a:extLst>
            </p:cNvPr>
            <p:cNvSpPr/>
            <p:nvPr/>
          </p:nvSpPr>
          <p:spPr>
            <a:xfrm>
              <a:off x="10788697" y="3759642"/>
              <a:ext cx="148411" cy="106008"/>
            </a:xfrm>
            <a:custGeom>
              <a:avLst/>
              <a:gdLst>
                <a:gd name="connsiteX0" fmla="*/ 105319 w 148410"/>
                <a:gd name="connsiteY0" fmla="*/ 110831 h 106007"/>
                <a:gd name="connsiteX1" fmla="*/ 44100 w 148410"/>
                <a:gd name="connsiteY1" fmla="*/ 110831 h 106007"/>
                <a:gd name="connsiteX2" fmla="*/ 0 w 148410"/>
                <a:gd name="connsiteY2" fmla="*/ 66732 h 106007"/>
                <a:gd name="connsiteX3" fmla="*/ 0 w 148410"/>
                <a:gd name="connsiteY3" fmla="*/ 0 h 106007"/>
                <a:gd name="connsiteX4" fmla="*/ 149365 w 148410"/>
                <a:gd name="connsiteY4" fmla="*/ 0 h 106007"/>
                <a:gd name="connsiteX5" fmla="*/ 149365 w 148410"/>
                <a:gd name="connsiteY5" fmla="*/ 66732 h 106007"/>
                <a:gd name="connsiteX6" fmla="*/ 105319 w 148410"/>
                <a:gd name="connsiteY6" fmla="*/ 110831 h 106007"/>
                <a:gd name="connsiteX7" fmla="*/ 10654 w 148410"/>
                <a:gd name="connsiteY7" fmla="*/ 10601 h 106007"/>
                <a:gd name="connsiteX8" fmla="*/ 10654 w 148410"/>
                <a:gd name="connsiteY8" fmla="*/ 66732 h 106007"/>
                <a:gd name="connsiteX9" fmla="*/ 44153 w 148410"/>
                <a:gd name="connsiteY9" fmla="*/ 100230 h 106007"/>
                <a:gd name="connsiteX10" fmla="*/ 105372 w 148410"/>
                <a:gd name="connsiteY10" fmla="*/ 100230 h 106007"/>
                <a:gd name="connsiteX11" fmla="*/ 138870 w 148410"/>
                <a:gd name="connsiteY11" fmla="*/ 66732 h 106007"/>
                <a:gd name="connsiteX12" fmla="*/ 138870 w 148410"/>
                <a:gd name="connsiteY12" fmla="*/ 10601 h 106007"/>
                <a:gd name="connsiteX13" fmla="*/ 10654 w 148410"/>
                <a:gd name="connsiteY13" fmla="*/ 10601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8410" h="106007">
                  <a:moveTo>
                    <a:pt x="105319" y="110831"/>
                  </a:moveTo>
                  <a:lnTo>
                    <a:pt x="44100" y="110831"/>
                  </a:lnTo>
                  <a:cubicBezTo>
                    <a:pt x="19770" y="110831"/>
                    <a:pt x="0" y="91061"/>
                    <a:pt x="0" y="66732"/>
                  </a:cubicBezTo>
                  <a:lnTo>
                    <a:pt x="0" y="0"/>
                  </a:lnTo>
                  <a:lnTo>
                    <a:pt x="149365" y="0"/>
                  </a:lnTo>
                  <a:lnTo>
                    <a:pt x="149365" y="66732"/>
                  </a:lnTo>
                  <a:cubicBezTo>
                    <a:pt x="149418" y="91061"/>
                    <a:pt x="129648" y="110831"/>
                    <a:pt x="105319" y="110831"/>
                  </a:cubicBezTo>
                  <a:close/>
                  <a:moveTo>
                    <a:pt x="10654" y="10601"/>
                  </a:moveTo>
                  <a:lnTo>
                    <a:pt x="10654" y="66732"/>
                  </a:lnTo>
                  <a:cubicBezTo>
                    <a:pt x="10654" y="85177"/>
                    <a:pt x="25654" y="100230"/>
                    <a:pt x="44153" y="100230"/>
                  </a:cubicBezTo>
                  <a:lnTo>
                    <a:pt x="105372" y="100230"/>
                  </a:lnTo>
                  <a:cubicBezTo>
                    <a:pt x="123817" y="100230"/>
                    <a:pt x="138870" y="85230"/>
                    <a:pt x="138870" y="66732"/>
                  </a:cubicBezTo>
                  <a:lnTo>
                    <a:pt x="138870" y="10601"/>
                  </a:lnTo>
                  <a:lnTo>
                    <a:pt x="10654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9D9C1CC-F98B-42DF-A584-69DFBC853673}"/>
                </a:ext>
              </a:extLst>
            </p:cNvPr>
            <p:cNvSpPr/>
            <p:nvPr/>
          </p:nvSpPr>
          <p:spPr>
            <a:xfrm>
              <a:off x="10816153" y="3779307"/>
              <a:ext cx="90107" cy="37103"/>
            </a:xfrm>
            <a:custGeom>
              <a:avLst/>
              <a:gdLst>
                <a:gd name="connsiteX0" fmla="*/ 81944 w 90106"/>
                <a:gd name="connsiteY0" fmla="*/ 41078 h 37102"/>
                <a:gd name="connsiteX1" fmla="*/ 13198 w 90106"/>
                <a:gd name="connsiteY1" fmla="*/ 41078 h 37102"/>
                <a:gd name="connsiteX2" fmla="*/ 0 w 90106"/>
                <a:gd name="connsiteY2" fmla="*/ 27880 h 37102"/>
                <a:gd name="connsiteX3" fmla="*/ 0 w 90106"/>
                <a:gd name="connsiteY3" fmla="*/ 13198 h 37102"/>
                <a:gd name="connsiteX4" fmla="*/ 13198 w 90106"/>
                <a:gd name="connsiteY4" fmla="*/ 0 h 37102"/>
                <a:gd name="connsiteX5" fmla="*/ 81944 w 90106"/>
                <a:gd name="connsiteY5" fmla="*/ 0 h 37102"/>
                <a:gd name="connsiteX6" fmla="*/ 95142 w 90106"/>
                <a:gd name="connsiteY6" fmla="*/ 13198 h 37102"/>
                <a:gd name="connsiteX7" fmla="*/ 95142 w 90106"/>
                <a:gd name="connsiteY7" fmla="*/ 27880 h 37102"/>
                <a:gd name="connsiteX8" fmla="*/ 81944 w 90106"/>
                <a:gd name="connsiteY8" fmla="*/ 41078 h 37102"/>
                <a:gd name="connsiteX9" fmla="*/ 13198 w 90106"/>
                <a:gd name="connsiteY9" fmla="*/ 10601 h 37102"/>
                <a:gd name="connsiteX10" fmla="*/ 10601 w 90106"/>
                <a:gd name="connsiteY10" fmla="*/ 13198 h 37102"/>
                <a:gd name="connsiteX11" fmla="*/ 10601 w 90106"/>
                <a:gd name="connsiteY11" fmla="*/ 27880 h 37102"/>
                <a:gd name="connsiteX12" fmla="*/ 13198 w 90106"/>
                <a:gd name="connsiteY12" fmla="*/ 30477 h 37102"/>
                <a:gd name="connsiteX13" fmla="*/ 81944 w 90106"/>
                <a:gd name="connsiteY13" fmla="*/ 30477 h 37102"/>
                <a:gd name="connsiteX14" fmla="*/ 84541 w 90106"/>
                <a:gd name="connsiteY14" fmla="*/ 27880 h 37102"/>
                <a:gd name="connsiteX15" fmla="*/ 84541 w 90106"/>
                <a:gd name="connsiteY15" fmla="*/ 13198 h 37102"/>
                <a:gd name="connsiteX16" fmla="*/ 81944 w 90106"/>
                <a:gd name="connsiteY16" fmla="*/ 10601 h 37102"/>
                <a:gd name="connsiteX17" fmla="*/ 13198 w 90106"/>
                <a:gd name="connsiteY17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0106" h="37102">
                  <a:moveTo>
                    <a:pt x="81944" y="41078"/>
                  </a:moveTo>
                  <a:lnTo>
                    <a:pt x="13198" y="41078"/>
                  </a:lnTo>
                  <a:cubicBezTo>
                    <a:pt x="5936" y="41078"/>
                    <a:pt x="0" y="35141"/>
                    <a:pt x="0" y="27880"/>
                  </a:cubicBezTo>
                  <a:lnTo>
                    <a:pt x="0" y="13198"/>
                  </a:lnTo>
                  <a:cubicBezTo>
                    <a:pt x="0" y="5936"/>
                    <a:pt x="5936" y="0"/>
                    <a:pt x="13198" y="0"/>
                  </a:cubicBezTo>
                  <a:lnTo>
                    <a:pt x="81944" y="0"/>
                  </a:lnTo>
                  <a:cubicBezTo>
                    <a:pt x="89205" y="0"/>
                    <a:pt x="95142" y="5936"/>
                    <a:pt x="95142" y="13198"/>
                  </a:cubicBezTo>
                  <a:lnTo>
                    <a:pt x="95142" y="27880"/>
                  </a:lnTo>
                  <a:cubicBezTo>
                    <a:pt x="95142" y="35141"/>
                    <a:pt x="89205" y="41078"/>
                    <a:pt x="81944" y="41078"/>
                  </a:cubicBezTo>
                  <a:close/>
                  <a:moveTo>
                    <a:pt x="13198" y="10601"/>
                  </a:moveTo>
                  <a:cubicBezTo>
                    <a:pt x="11767" y="10601"/>
                    <a:pt x="10601" y="11767"/>
                    <a:pt x="10601" y="13198"/>
                  </a:cubicBezTo>
                  <a:lnTo>
                    <a:pt x="10601" y="27880"/>
                  </a:lnTo>
                  <a:cubicBezTo>
                    <a:pt x="10601" y="29311"/>
                    <a:pt x="11767" y="30477"/>
                    <a:pt x="13198" y="30477"/>
                  </a:cubicBezTo>
                  <a:lnTo>
                    <a:pt x="81944" y="30477"/>
                  </a:lnTo>
                  <a:cubicBezTo>
                    <a:pt x="83375" y="30477"/>
                    <a:pt x="84541" y="29311"/>
                    <a:pt x="84541" y="27880"/>
                  </a:cubicBezTo>
                  <a:lnTo>
                    <a:pt x="84541" y="13198"/>
                  </a:lnTo>
                  <a:cubicBezTo>
                    <a:pt x="84541" y="11767"/>
                    <a:pt x="83375" y="10601"/>
                    <a:pt x="81944" y="10601"/>
                  </a:cubicBezTo>
                  <a:lnTo>
                    <a:pt x="13198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1DE5D15-613C-4363-885A-423988534FCC}"/>
                </a:ext>
              </a:extLst>
            </p:cNvPr>
            <p:cNvSpPr/>
            <p:nvPr/>
          </p:nvSpPr>
          <p:spPr>
            <a:xfrm>
              <a:off x="10821029" y="3828918"/>
              <a:ext cx="15901" cy="15901"/>
            </a:xfrm>
            <a:custGeom>
              <a:avLst/>
              <a:gdLst>
                <a:gd name="connsiteX0" fmla="*/ 17491 w 15901"/>
                <a:gd name="connsiteY0" fmla="*/ 8746 h 15901"/>
                <a:gd name="connsiteX1" fmla="*/ 8746 w 15901"/>
                <a:gd name="connsiteY1" fmla="*/ 17491 h 15901"/>
                <a:gd name="connsiteX2" fmla="*/ 0 w 15901"/>
                <a:gd name="connsiteY2" fmla="*/ 8746 h 15901"/>
                <a:gd name="connsiteX3" fmla="*/ 8746 w 15901"/>
                <a:gd name="connsiteY3" fmla="*/ 0 h 15901"/>
                <a:gd name="connsiteX4" fmla="*/ 17491 w 15901"/>
                <a:gd name="connsiteY4" fmla="*/ 874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7491" y="8746"/>
                  </a:moveTo>
                  <a:cubicBezTo>
                    <a:pt x="17491" y="13576"/>
                    <a:pt x="13576" y="17491"/>
                    <a:pt x="8746" y="17491"/>
                  </a:cubicBezTo>
                  <a:cubicBezTo>
                    <a:pt x="3916" y="17491"/>
                    <a:pt x="0" y="13576"/>
                    <a:pt x="0" y="8746"/>
                  </a:cubicBezTo>
                  <a:cubicBezTo>
                    <a:pt x="0" y="3916"/>
                    <a:pt x="3916" y="0"/>
                    <a:pt x="8746" y="0"/>
                  </a:cubicBezTo>
                  <a:cubicBezTo>
                    <a:pt x="13576" y="0"/>
                    <a:pt x="17491" y="3916"/>
                    <a:pt x="17491" y="874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BB9F29BF-2D22-4E3B-A014-C45A3CAFFE35}"/>
                </a:ext>
              </a:extLst>
            </p:cNvPr>
            <p:cNvSpPr/>
            <p:nvPr/>
          </p:nvSpPr>
          <p:spPr>
            <a:xfrm>
              <a:off x="10854687" y="3828918"/>
              <a:ext cx="15901" cy="15901"/>
            </a:xfrm>
            <a:custGeom>
              <a:avLst/>
              <a:gdLst>
                <a:gd name="connsiteX0" fmla="*/ 17491 w 15901"/>
                <a:gd name="connsiteY0" fmla="*/ 8746 h 15901"/>
                <a:gd name="connsiteX1" fmla="*/ 8745 w 15901"/>
                <a:gd name="connsiteY1" fmla="*/ 17491 h 15901"/>
                <a:gd name="connsiteX2" fmla="*/ 0 w 15901"/>
                <a:gd name="connsiteY2" fmla="*/ 8746 h 15901"/>
                <a:gd name="connsiteX3" fmla="*/ 8745 w 15901"/>
                <a:gd name="connsiteY3" fmla="*/ 0 h 15901"/>
                <a:gd name="connsiteX4" fmla="*/ 17491 w 15901"/>
                <a:gd name="connsiteY4" fmla="*/ 874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7491" y="8746"/>
                  </a:moveTo>
                  <a:cubicBezTo>
                    <a:pt x="17491" y="13576"/>
                    <a:pt x="13575" y="17491"/>
                    <a:pt x="8745" y="17491"/>
                  </a:cubicBezTo>
                  <a:cubicBezTo>
                    <a:pt x="3915" y="17491"/>
                    <a:pt x="0" y="13576"/>
                    <a:pt x="0" y="8746"/>
                  </a:cubicBezTo>
                  <a:cubicBezTo>
                    <a:pt x="0" y="3916"/>
                    <a:pt x="3915" y="0"/>
                    <a:pt x="8745" y="0"/>
                  </a:cubicBezTo>
                  <a:cubicBezTo>
                    <a:pt x="13575" y="0"/>
                    <a:pt x="17491" y="3916"/>
                    <a:pt x="17491" y="874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576D04A-D969-4228-9C30-6276CDF9F988}"/>
                </a:ext>
              </a:extLst>
            </p:cNvPr>
            <p:cNvSpPr/>
            <p:nvPr/>
          </p:nvSpPr>
          <p:spPr>
            <a:xfrm>
              <a:off x="10888344" y="3828918"/>
              <a:ext cx="15901" cy="15901"/>
            </a:xfrm>
            <a:custGeom>
              <a:avLst/>
              <a:gdLst>
                <a:gd name="connsiteX0" fmla="*/ 17491 w 15901"/>
                <a:gd name="connsiteY0" fmla="*/ 8746 h 15901"/>
                <a:gd name="connsiteX1" fmla="*/ 8745 w 15901"/>
                <a:gd name="connsiteY1" fmla="*/ 17491 h 15901"/>
                <a:gd name="connsiteX2" fmla="*/ -1 w 15901"/>
                <a:gd name="connsiteY2" fmla="*/ 8746 h 15901"/>
                <a:gd name="connsiteX3" fmla="*/ 8745 w 15901"/>
                <a:gd name="connsiteY3" fmla="*/ 0 h 15901"/>
                <a:gd name="connsiteX4" fmla="*/ 17491 w 15901"/>
                <a:gd name="connsiteY4" fmla="*/ 874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7491" y="8746"/>
                  </a:moveTo>
                  <a:cubicBezTo>
                    <a:pt x="17491" y="13576"/>
                    <a:pt x="13575" y="17491"/>
                    <a:pt x="8745" y="17491"/>
                  </a:cubicBezTo>
                  <a:cubicBezTo>
                    <a:pt x="3915" y="17491"/>
                    <a:pt x="-1" y="13576"/>
                    <a:pt x="-1" y="8746"/>
                  </a:cubicBezTo>
                  <a:cubicBezTo>
                    <a:pt x="-1" y="3916"/>
                    <a:pt x="3915" y="0"/>
                    <a:pt x="8745" y="0"/>
                  </a:cubicBezTo>
                  <a:cubicBezTo>
                    <a:pt x="13575" y="0"/>
                    <a:pt x="17491" y="3916"/>
                    <a:pt x="17491" y="874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FBD2A5DD-BA12-4AB0-B8CF-F583106F9FB6}"/>
                </a:ext>
              </a:extLst>
            </p:cNvPr>
            <p:cNvSpPr/>
            <p:nvPr/>
          </p:nvSpPr>
          <p:spPr>
            <a:xfrm>
              <a:off x="10794262" y="3958884"/>
              <a:ext cx="169612" cy="10601"/>
            </a:xfrm>
            <a:custGeom>
              <a:avLst/>
              <a:gdLst>
                <a:gd name="connsiteX0" fmla="*/ 165637 w 169612"/>
                <a:gd name="connsiteY0" fmla="*/ 10601 h 10600"/>
                <a:gd name="connsiteX1" fmla="*/ 5300 w 169612"/>
                <a:gd name="connsiteY1" fmla="*/ 10601 h 10600"/>
                <a:gd name="connsiteX2" fmla="*/ 0 w 169612"/>
                <a:gd name="connsiteY2" fmla="*/ 5300 h 10600"/>
                <a:gd name="connsiteX3" fmla="*/ 5300 w 169612"/>
                <a:gd name="connsiteY3" fmla="*/ 0 h 10600"/>
                <a:gd name="connsiteX4" fmla="*/ 165637 w 169612"/>
                <a:gd name="connsiteY4" fmla="*/ 0 h 10600"/>
                <a:gd name="connsiteX5" fmla="*/ 170937 w 169612"/>
                <a:gd name="connsiteY5" fmla="*/ 5300 h 10600"/>
                <a:gd name="connsiteX6" fmla="*/ 165637 w 16961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612" h="10600">
                  <a:moveTo>
                    <a:pt x="16563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65637" y="0"/>
                  </a:lnTo>
                  <a:cubicBezTo>
                    <a:pt x="168552" y="0"/>
                    <a:pt x="170937" y="2385"/>
                    <a:pt x="170937" y="5300"/>
                  </a:cubicBezTo>
                  <a:cubicBezTo>
                    <a:pt x="170937" y="8216"/>
                    <a:pt x="168552" y="10601"/>
                    <a:pt x="16563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D80F7D66-D2CF-4902-A4B8-3E77649CC483}"/>
                </a:ext>
              </a:extLst>
            </p:cNvPr>
            <p:cNvSpPr/>
            <p:nvPr/>
          </p:nvSpPr>
          <p:spPr>
            <a:xfrm>
              <a:off x="10759651" y="3958884"/>
              <a:ext cx="26502" cy="10601"/>
            </a:xfrm>
            <a:custGeom>
              <a:avLst/>
              <a:gdLst>
                <a:gd name="connsiteX0" fmla="*/ 23163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3163 w 26501"/>
                <a:gd name="connsiteY4" fmla="*/ 0 h 10600"/>
                <a:gd name="connsiteX5" fmla="*/ 28463 w 26501"/>
                <a:gd name="connsiteY5" fmla="*/ 5300 h 10600"/>
                <a:gd name="connsiteX6" fmla="*/ 23163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316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3163" y="0"/>
                  </a:lnTo>
                  <a:cubicBezTo>
                    <a:pt x="26078" y="0"/>
                    <a:pt x="28463" y="2385"/>
                    <a:pt x="28463" y="5300"/>
                  </a:cubicBezTo>
                  <a:cubicBezTo>
                    <a:pt x="28463" y="8216"/>
                    <a:pt x="26078" y="10601"/>
                    <a:pt x="2316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B8496CD-FE73-4BE9-B9D4-FE27F4507E88}"/>
                </a:ext>
              </a:extLst>
            </p:cNvPr>
            <p:cNvSpPr/>
            <p:nvPr/>
          </p:nvSpPr>
          <p:spPr>
            <a:xfrm>
              <a:off x="10798927" y="3645578"/>
              <a:ext cx="127209" cy="42403"/>
            </a:xfrm>
            <a:custGeom>
              <a:avLst/>
              <a:gdLst>
                <a:gd name="connsiteX0" fmla="*/ 131344 w 127209"/>
                <a:gd name="connsiteY0" fmla="*/ 45265 h 42403"/>
                <a:gd name="connsiteX1" fmla="*/ 0 w 127209"/>
                <a:gd name="connsiteY1" fmla="*/ 45265 h 42403"/>
                <a:gd name="connsiteX2" fmla="*/ 0 w 127209"/>
                <a:gd name="connsiteY2" fmla="*/ 39965 h 42403"/>
                <a:gd name="connsiteX3" fmla="*/ 39964 w 127209"/>
                <a:gd name="connsiteY3" fmla="*/ 0 h 42403"/>
                <a:gd name="connsiteX4" fmla="*/ 91379 w 127209"/>
                <a:gd name="connsiteY4" fmla="*/ 0 h 42403"/>
                <a:gd name="connsiteX5" fmla="*/ 131344 w 127209"/>
                <a:gd name="connsiteY5" fmla="*/ 39965 h 42403"/>
                <a:gd name="connsiteX6" fmla="*/ 131344 w 127209"/>
                <a:gd name="connsiteY6" fmla="*/ 45265 h 42403"/>
                <a:gd name="connsiteX7" fmla="*/ 11025 w 127209"/>
                <a:gd name="connsiteY7" fmla="*/ 34665 h 42403"/>
                <a:gd name="connsiteX8" fmla="*/ 120212 w 127209"/>
                <a:gd name="connsiteY8" fmla="*/ 34665 h 42403"/>
                <a:gd name="connsiteX9" fmla="*/ 91326 w 127209"/>
                <a:gd name="connsiteY9" fmla="*/ 10601 h 42403"/>
                <a:gd name="connsiteX10" fmla="*/ 39912 w 127209"/>
                <a:gd name="connsiteY10" fmla="*/ 10601 h 42403"/>
                <a:gd name="connsiteX11" fmla="*/ 11025 w 127209"/>
                <a:gd name="connsiteY11" fmla="*/ 34665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209" h="42403">
                  <a:moveTo>
                    <a:pt x="131344" y="45265"/>
                  </a:moveTo>
                  <a:lnTo>
                    <a:pt x="0" y="45265"/>
                  </a:lnTo>
                  <a:lnTo>
                    <a:pt x="0" y="39965"/>
                  </a:lnTo>
                  <a:cubicBezTo>
                    <a:pt x="0" y="17915"/>
                    <a:pt x="17915" y="0"/>
                    <a:pt x="39964" y="0"/>
                  </a:cubicBezTo>
                  <a:lnTo>
                    <a:pt x="91379" y="0"/>
                  </a:lnTo>
                  <a:cubicBezTo>
                    <a:pt x="113428" y="0"/>
                    <a:pt x="131344" y="17915"/>
                    <a:pt x="131344" y="39965"/>
                  </a:cubicBezTo>
                  <a:lnTo>
                    <a:pt x="131344" y="45265"/>
                  </a:lnTo>
                  <a:close/>
                  <a:moveTo>
                    <a:pt x="11025" y="34665"/>
                  </a:moveTo>
                  <a:lnTo>
                    <a:pt x="120212" y="34665"/>
                  </a:lnTo>
                  <a:cubicBezTo>
                    <a:pt x="117721" y="20989"/>
                    <a:pt x="105689" y="10601"/>
                    <a:pt x="91326" y="10601"/>
                  </a:cubicBezTo>
                  <a:lnTo>
                    <a:pt x="39912" y="10601"/>
                  </a:lnTo>
                  <a:cubicBezTo>
                    <a:pt x="25548" y="10601"/>
                    <a:pt x="13569" y="20989"/>
                    <a:pt x="11025" y="3466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1" name="Group 790">
            <a:extLst>
              <a:ext uri="{FF2B5EF4-FFF2-40B4-BE49-F238E27FC236}">
                <a16:creationId xmlns:a16="http://schemas.microsoft.com/office/drawing/2014/main" id="{27B1EAD1-5D02-452C-8283-CB2B38003A06}"/>
              </a:ext>
            </a:extLst>
          </p:cNvPr>
          <p:cNvGrpSpPr/>
          <p:nvPr/>
        </p:nvGrpSpPr>
        <p:grpSpPr>
          <a:xfrm>
            <a:off x="1087587" y="4786353"/>
            <a:ext cx="468183" cy="211644"/>
            <a:chOff x="1128214" y="4804719"/>
            <a:chExt cx="386928" cy="174913"/>
          </a:xfrm>
          <a:solidFill>
            <a:srgbClr val="FFFFFF"/>
          </a:solidFill>
        </p:grpSpPr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70EF31AA-D99D-408D-9EFC-6E5042A3D396}"/>
                </a:ext>
              </a:extLst>
            </p:cNvPr>
            <p:cNvSpPr/>
            <p:nvPr/>
          </p:nvSpPr>
          <p:spPr>
            <a:xfrm>
              <a:off x="1128214" y="4804719"/>
              <a:ext cx="386928" cy="174913"/>
            </a:xfrm>
            <a:custGeom>
              <a:avLst/>
              <a:gdLst>
                <a:gd name="connsiteX0" fmla="*/ 307369 w 386928"/>
                <a:gd name="connsiteY0" fmla="*/ 176238 h 174912"/>
                <a:gd name="connsiteX1" fmla="*/ 81944 w 386928"/>
                <a:gd name="connsiteY1" fmla="*/ 176238 h 174912"/>
                <a:gd name="connsiteX2" fmla="*/ 0 w 386928"/>
                <a:gd name="connsiteY2" fmla="*/ 94294 h 174912"/>
                <a:gd name="connsiteX3" fmla="*/ 0 w 386928"/>
                <a:gd name="connsiteY3" fmla="*/ 81944 h 174912"/>
                <a:gd name="connsiteX4" fmla="*/ 81944 w 386928"/>
                <a:gd name="connsiteY4" fmla="*/ 0 h 174912"/>
                <a:gd name="connsiteX5" fmla="*/ 307369 w 386928"/>
                <a:gd name="connsiteY5" fmla="*/ 0 h 174912"/>
                <a:gd name="connsiteX6" fmla="*/ 389313 w 386928"/>
                <a:gd name="connsiteY6" fmla="*/ 81944 h 174912"/>
                <a:gd name="connsiteX7" fmla="*/ 389313 w 386928"/>
                <a:gd name="connsiteY7" fmla="*/ 94294 h 174912"/>
                <a:gd name="connsiteX8" fmla="*/ 307369 w 386928"/>
                <a:gd name="connsiteY8" fmla="*/ 176238 h 174912"/>
                <a:gd name="connsiteX9" fmla="*/ 81944 w 386928"/>
                <a:gd name="connsiteY9" fmla="*/ 10601 h 174912"/>
                <a:gd name="connsiteX10" fmla="*/ 10601 w 386928"/>
                <a:gd name="connsiteY10" fmla="*/ 81944 h 174912"/>
                <a:gd name="connsiteX11" fmla="*/ 10601 w 386928"/>
                <a:gd name="connsiteY11" fmla="*/ 94294 h 174912"/>
                <a:gd name="connsiteX12" fmla="*/ 81944 w 386928"/>
                <a:gd name="connsiteY12" fmla="*/ 165637 h 174912"/>
                <a:gd name="connsiteX13" fmla="*/ 307369 w 386928"/>
                <a:gd name="connsiteY13" fmla="*/ 165637 h 174912"/>
                <a:gd name="connsiteX14" fmla="*/ 378713 w 386928"/>
                <a:gd name="connsiteY14" fmla="*/ 94294 h 174912"/>
                <a:gd name="connsiteX15" fmla="*/ 378713 w 386928"/>
                <a:gd name="connsiteY15" fmla="*/ 81944 h 174912"/>
                <a:gd name="connsiteX16" fmla="*/ 307369 w 386928"/>
                <a:gd name="connsiteY16" fmla="*/ 10601 h 174912"/>
                <a:gd name="connsiteX17" fmla="*/ 81944 w 386928"/>
                <a:gd name="connsiteY17" fmla="*/ 10601 h 174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6928" h="174912">
                  <a:moveTo>
                    <a:pt x="307369" y="176238"/>
                  </a:moveTo>
                  <a:lnTo>
                    <a:pt x="81944" y="176238"/>
                  </a:lnTo>
                  <a:cubicBezTo>
                    <a:pt x="36732" y="176238"/>
                    <a:pt x="0" y="139453"/>
                    <a:pt x="0" y="94294"/>
                  </a:cubicBezTo>
                  <a:lnTo>
                    <a:pt x="0" y="81944"/>
                  </a:lnTo>
                  <a:cubicBezTo>
                    <a:pt x="0" y="36732"/>
                    <a:pt x="36785" y="0"/>
                    <a:pt x="81944" y="0"/>
                  </a:cubicBezTo>
                  <a:lnTo>
                    <a:pt x="307369" y="0"/>
                  </a:lnTo>
                  <a:cubicBezTo>
                    <a:pt x="352582" y="0"/>
                    <a:pt x="389313" y="36785"/>
                    <a:pt x="389313" y="81944"/>
                  </a:cubicBezTo>
                  <a:lnTo>
                    <a:pt x="389313" y="94294"/>
                  </a:lnTo>
                  <a:cubicBezTo>
                    <a:pt x="389313" y="139506"/>
                    <a:pt x="352582" y="176238"/>
                    <a:pt x="307369" y="176238"/>
                  </a:cubicBezTo>
                  <a:close/>
                  <a:moveTo>
                    <a:pt x="81944" y="10601"/>
                  </a:moveTo>
                  <a:cubicBezTo>
                    <a:pt x="42615" y="10601"/>
                    <a:pt x="10601" y="42615"/>
                    <a:pt x="10601" y="81944"/>
                  </a:cubicBezTo>
                  <a:lnTo>
                    <a:pt x="10601" y="94294"/>
                  </a:lnTo>
                  <a:cubicBezTo>
                    <a:pt x="10601" y="133623"/>
                    <a:pt x="42615" y="165637"/>
                    <a:pt x="81944" y="165637"/>
                  </a:cubicBezTo>
                  <a:lnTo>
                    <a:pt x="307369" y="165637"/>
                  </a:lnTo>
                  <a:cubicBezTo>
                    <a:pt x="346698" y="165637"/>
                    <a:pt x="378713" y="133623"/>
                    <a:pt x="378713" y="94294"/>
                  </a:cubicBezTo>
                  <a:lnTo>
                    <a:pt x="378713" y="81944"/>
                  </a:lnTo>
                  <a:cubicBezTo>
                    <a:pt x="378713" y="42615"/>
                    <a:pt x="346698" y="10601"/>
                    <a:pt x="307369" y="10601"/>
                  </a:cubicBezTo>
                  <a:lnTo>
                    <a:pt x="81944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AD6235DA-3D82-4FCE-8327-041705DD4C2E}"/>
                </a:ext>
              </a:extLst>
            </p:cNvPr>
            <p:cNvSpPr/>
            <p:nvPr/>
          </p:nvSpPr>
          <p:spPr>
            <a:xfrm>
              <a:off x="1225635" y="4837052"/>
              <a:ext cx="190814" cy="111308"/>
            </a:xfrm>
            <a:custGeom>
              <a:avLst/>
              <a:gdLst>
                <a:gd name="connsiteX0" fmla="*/ 183181 w 190813"/>
                <a:gd name="connsiteY0" fmla="*/ 113057 h 111308"/>
                <a:gd name="connsiteX1" fmla="*/ 11820 w 190813"/>
                <a:gd name="connsiteY1" fmla="*/ 113057 h 111308"/>
                <a:gd name="connsiteX2" fmla="*/ 0 w 190813"/>
                <a:gd name="connsiteY2" fmla="*/ 101237 h 111308"/>
                <a:gd name="connsiteX3" fmla="*/ 0 w 190813"/>
                <a:gd name="connsiteY3" fmla="*/ 11820 h 111308"/>
                <a:gd name="connsiteX4" fmla="*/ 11820 w 190813"/>
                <a:gd name="connsiteY4" fmla="*/ 0 h 111308"/>
                <a:gd name="connsiteX5" fmla="*/ 183181 w 190813"/>
                <a:gd name="connsiteY5" fmla="*/ 0 h 111308"/>
                <a:gd name="connsiteX6" fmla="*/ 195001 w 190813"/>
                <a:gd name="connsiteY6" fmla="*/ 11820 h 111308"/>
                <a:gd name="connsiteX7" fmla="*/ 195001 w 190813"/>
                <a:gd name="connsiteY7" fmla="*/ 101237 h 111308"/>
                <a:gd name="connsiteX8" fmla="*/ 183181 w 190813"/>
                <a:gd name="connsiteY8" fmla="*/ 113057 h 111308"/>
                <a:gd name="connsiteX9" fmla="*/ 11820 w 190813"/>
                <a:gd name="connsiteY9" fmla="*/ 10548 h 111308"/>
                <a:gd name="connsiteX10" fmla="*/ 10601 w 190813"/>
                <a:gd name="connsiteY10" fmla="*/ 11767 h 111308"/>
                <a:gd name="connsiteX11" fmla="*/ 10601 w 190813"/>
                <a:gd name="connsiteY11" fmla="*/ 101184 h 111308"/>
                <a:gd name="connsiteX12" fmla="*/ 11820 w 190813"/>
                <a:gd name="connsiteY12" fmla="*/ 102403 h 111308"/>
                <a:gd name="connsiteX13" fmla="*/ 183181 w 190813"/>
                <a:gd name="connsiteY13" fmla="*/ 102403 h 111308"/>
                <a:gd name="connsiteX14" fmla="*/ 184400 w 190813"/>
                <a:gd name="connsiteY14" fmla="*/ 101184 h 111308"/>
                <a:gd name="connsiteX15" fmla="*/ 184400 w 190813"/>
                <a:gd name="connsiteY15" fmla="*/ 11767 h 111308"/>
                <a:gd name="connsiteX16" fmla="*/ 183181 w 190813"/>
                <a:gd name="connsiteY16" fmla="*/ 10548 h 111308"/>
                <a:gd name="connsiteX17" fmla="*/ 11820 w 190813"/>
                <a:gd name="connsiteY17" fmla="*/ 10548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813" h="111308">
                  <a:moveTo>
                    <a:pt x="183181" y="113057"/>
                  </a:moveTo>
                  <a:lnTo>
                    <a:pt x="11820" y="113057"/>
                  </a:lnTo>
                  <a:cubicBezTo>
                    <a:pt x="5300" y="113057"/>
                    <a:pt x="0" y="107757"/>
                    <a:pt x="0" y="101237"/>
                  </a:cubicBezTo>
                  <a:lnTo>
                    <a:pt x="0" y="11820"/>
                  </a:lnTo>
                  <a:cubicBezTo>
                    <a:pt x="0" y="5300"/>
                    <a:pt x="5300" y="0"/>
                    <a:pt x="11820" y="0"/>
                  </a:cubicBezTo>
                  <a:lnTo>
                    <a:pt x="183181" y="0"/>
                  </a:lnTo>
                  <a:cubicBezTo>
                    <a:pt x="189701" y="0"/>
                    <a:pt x="195001" y="5300"/>
                    <a:pt x="195001" y="11820"/>
                  </a:cubicBezTo>
                  <a:lnTo>
                    <a:pt x="195001" y="101237"/>
                  </a:lnTo>
                  <a:cubicBezTo>
                    <a:pt x="195001" y="107704"/>
                    <a:pt x="189701" y="113057"/>
                    <a:pt x="183181" y="113057"/>
                  </a:cubicBezTo>
                  <a:close/>
                  <a:moveTo>
                    <a:pt x="11820" y="10548"/>
                  </a:moveTo>
                  <a:cubicBezTo>
                    <a:pt x="11131" y="10548"/>
                    <a:pt x="10601" y="11078"/>
                    <a:pt x="10601" y="11767"/>
                  </a:cubicBezTo>
                  <a:lnTo>
                    <a:pt x="10601" y="101184"/>
                  </a:lnTo>
                  <a:cubicBezTo>
                    <a:pt x="10601" y="101873"/>
                    <a:pt x="11131" y="102403"/>
                    <a:pt x="11820" y="102403"/>
                  </a:cubicBezTo>
                  <a:lnTo>
                    <a:pt x="183181" y="102403"/>
                  </a:lnTo>
                  <a:cubicBezTo>
                    <a:pt x="183870" y="102403"/>
                    <a:pt x="184400" y="101873"/>
                    <a:pt x="184400" y="101184"/>
                  </a:cubicBezTo>
                  <a:lnTo>
                    <a:pt x="184400" y="11767"/>
                  </a:lnTo>
                  <a:cubicBezTo>
                    <a:pt x="184400" y="11078"/>
                    <a:pt x="183870" y="10548"/>
                    <a:pt x="183181" y="10548"/>
                  </a:cubicBezTo>
                  <a:lnTo>
                    <a:pt x="11820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D8626262-978F-43A8-85E6-73BE35CD1558}"/>
                </a:ext>
              </a:extLst>
            </p:cNvPr>
            <p:cNvSpPr/>
            <p:nvPr/>
          </p:nvSpPr>
          <p:spPr>
            <a:xfrm>
              <a:off x="1161872" y="4887723"/>
              <a:ext cx="47703" cy="10601"/>
            </a:xfrm>
            <a:custGeom>
              <a:avLst/>
              <a:gdLst>
                <a:gd name="connsiteX0" fmla="*/ 45477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5477 w 47703"/>
                <a:gd name="connsiteY4" fmla="*/ 0 h 10600"/>
                <a:gd name="connsiteX5" fmla="*/ 50778 w 47703"/>
                <a:gd name="connsiteY5" fmla="*/ 5300 h 10600"/>
                <a:gd name="connsiteX6" fmla="*/ 45477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547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5477" y="0"/>
                  </a:lnTo>
                  <a:cubicBezTo>
                    <a:pt x="48393" y="0"/>
                    <a:pt x="50778" y="2385"/>
                    <a:pt x="50778" y="5300"/>
                  </a:cubicBezTo>
                  <a:cubicBezTo>
                    <a:pt x="50778" y="8216"/>
                    <a:pt x="48393" y="10601"/>
                    <a:pt x="4547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0DE3A0BF-B406-4D8B-A8C4-F3D548DC6689}"/>
                </a:ext>
              </a:extLst>
            </p:cNvPr>
            <p:cNvSpPr/>
            <p:nvPr/>
          </p:nvSpPr>
          <p:spPr>
            <a:xfrm>
              <a:off x="1181960" y="4867635"/>
              <a:ext cx="10601" cy="47703"/>
            </a:xfrm>
            <a:custGeom>
              <a:avLst/>
              <a:gdLst>
                <a:gd name="connsiteX0" fmla="*/ 5300 w 10600"/>
                <a:gd name="connsiteY0" fmla="*/ 50777 h 47703"/>
                <a:gd name="connsiteX1" fmla="*/ 0 w 10600"/>
                <a:gd name="connsiteY1" fmla="*/ 45477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5477 h 47703"/>
                <a:gd name="connsiteX6" fmla="*/ 5300 w 10600"/>
                <a:gd name="connsiteY6" fmla="*/ 5077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50777"/>
                  </a:moveTo>
                  <a:cubicBezTo>
                    <a:pt x="2385" y="50777"/>
                    <a:pt x="0" y="48392"/>
                    <a:pt x="0" y="4547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5477"/>
                  </a:lnTo>
                  <a:cubicBezTo>
                    <a:pt x="10601" y="48445"/>
                    <a:pt x="8216" y="50777"/>
                    <a:pt x="5300" y="5077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B32B9F7F-F944-4971-85A0-2493638F3BCD}"/>
                </a:ext>
              </a:extLst>
            </p:cNvPr>
            <p:cNvSpPr/>
            <p:nvPr/>
          </p:nvSpPr>
          <p:spPr>
            <a:xfrm>
              <a:off x="1435689" y="4887723"/>
              <a:ext cx="47703" cy="10601"/>
            </a:xfrm>
            <a:custGeom>
              <a:avLst/>
              <a:gdLst>
                <a:gd name="connsiteX0" fmla="*/ 45477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5477 w 47703"/>
                <a:gd name="connsiteY4" fmla="*/ 0 h 10600"/>
                <a:gd name="connsiteX5" fmla="*/ 50778 w 47703"/>
                <a:gd name="connsiteY5" fmla="*/ 5300 h 10600"/>
                <a:gd name="connsiteX6" fmla="*/ 45477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547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5477" y="0"/>
                  </a:lnTo>
                  <a:cubicBezTo>
                    <a:pt x="48393" y="0"/>
                    <a:pt x="50778" y="2385"/>
                    <a:pt x="50778" y="5300"/>
                  </a:cubicBezTo>
                  <a:cubicBezTo>
                    <a:pt x="50778" y="8216"/>
                    <a:pt x="48393" y="10601"/>
                    <a:pt x="4547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B70ECB6-CB4A-40C1-B161-31C98A7328BF}"/>
                </a:ext>
              </a:extLst>
            </p:cNvPr>
            <p:cNvSpPr/>
            <p:nvPr/>
          </p:nvSpPr>
          <p:spPr>
            <a:xfrm>
              <a:off x="1455778" y="4867635"/>
              <a:ext cx="10601" cy="47703"/>
            </a:xfrm>
            <a:custGeom>
              <a:avLst/>
              <a:gdLst>
                <a:gd name="connsiteX0" fmla="*/ 5300 w 10600"/>
                <a:gd name="connsiteY0" fmla="*/ 50777 h 47703"/>
                <a:gd name="connsiteX1" fmla="*/ 0 w 10600"/>
                <a:gd name="connsiteY1" fmla="*/ 45477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5477 h 47703"/>
                <a:gd name="connsiteX6" fmla="*/ 5300 w 10600"/>
                <a:gd name="connsiteY6" fmla="*/ 5077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50777"/>
                  </a:moveTo>
                  <a:cubicBezTo>
                    <a:pt x="2385" y="50777"/>
                    <a:pt x="0" y="48392"/>
                    <a:pt x="0" y="4547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5477"/>
                  </a:lnTo>
                  <a:cubicBezTo>
                    <a:pt x="10601" y="48445"/>
                    <a:pt x="8216" y="50777"/>
                    <a:pt x="5300" y="5077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0AB8DAA4-E0A6-433B-AAC0-CE9FD5ADFF90}"/>
                </a:ext>
              </a:extLst>
            </p:cNvPr>
            <p:cNvSpPr/>
            <p:nvPr/>
          </p:nvSpPr>
          <p:spPr>
            <a:xfrm>
              <a:off x="1259544" y="4864071"/>
              <a:ext cx="26502" cy="26502"/>
            </a:xfrm>
            <a:custGeom>
              <a:avLst/>
              <a:gdLst>
                <a:gd name="connsiteX0" fmla="*/ 5314 w 26501"/>
                <a:gd name="connsiteY0" fmla="*/ 31604 h 26501"/>
                <a:gd name="connsiteX1" fmla="*/ 1550 w 26501"/>
                <a:gd name="connsiteY1" fmla="*/ 30067 h 26501"/>
                <a:gd name="connsiteX2" fmla="*/ 1550 w 26501"/>
                <a:gd name="connsiteY2" fmla="*/ 22593 h 26501"/>
                <a:gd name="connsiteX3" fmla="*/ 22593 w 26501"/>
                <a:gd name="connsiteY3" fmla="*/ 1550 h 26501"/>
                <a:gd name="connsiteX4" fmla="*/ 30066 w 26501"/>
                <a:gd name="connsiteY4" fmla="*/ 1550 h 26501"/>
                <a:gd name="connsiteX5" fmla="*/ 30066 w 26501"/>
                <a:gd name="connsiteY5" fmla="*/ 9024 h 26501"/>
                <a:gd name="connsiteX6" fmla="*/ 9024 w 26501"/>
                <a:gd name="connsiteY6" fmla="*/ 30067 h 26501"/>
                <a:gd name="connsiteX7" fmla="*/ 5314 w 26501"/>
                <a:gd name="connsiteY7" fmla="*/ 3160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4" y="31604"/>
                  </a:moveTo>
                  <a:cubicBezTo>
                    <a:pt x="3936" y="31604"/>
                    <a:pt x="2610" y="31073"/>
                    <a:pt x="1550" y="30067"/>
                  </a:cubicBezTo>
                  <a:cubicBezTo>
                    <a:pt x="-517" y="27999"/>
                    <a:pt x="-517" y="24660"/>
                    <a:pt x="1550" y="22593"/>
                  </a:cubicBezTo>
                  <a:lnTo>
                    <a:pt x="22593" y="1550"/>
                  </a:lnTo>
                  <a:cubicBezTo>
                    <a:pt x="24660" y="-517"/>
                    <a:pt x="27999" y="-517"/>
                    <a:pt x="30066" y="1550"/>
                  </a:cubicBezTo>
                  <a:cubicBezTo>
                    <a:pt x="32134" y="3617"/>
                    <a:pt x="32134" y="6957"/>
                    <a:pt x="30066" y="9024"/>
                  </a:cubicBezTo>
                  <a:lnTo>
                    <a:pt x="9024" y="30067"/>
                  </a:lnTo>
                  <a:cubicBezTo>
                    <a:pt x="8070" y="31073"/>
                    <a:pt x="6692" y="31604"/>
                    <a:pt x="5314" y="3160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6F6537D6-E6CB-4736-9B7F-6CF6FEB28950}"/>
                </a:ext>
              </a:extLst>
            </p:cNvPr>
            <p:cNvSpPr/>
            <p:nvPr/>
          </p:nvSpPr>
          <p:spPr>
            <a:xfrm>
              <a:off x="1291612" y="4853364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4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4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6" y="34201"/>
                    <a:pt x="2610" y="33671"/>
                    <a:pt x="1550" y="32664"/>
                  </a:cubicBezTo>
                  <a:cubicBezTo>
                    <a:pt x="-517" y="30596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8"/>
                    <a:pt x="34731" y="6957"/>
                    <a:pt x="32664" y="9024"/>
                  </a:cubicBezTo>
                  <a:lnTo>
                    <a:pt x="9024" y="32664"/>
                  </a:lnTo>
                  <a:cubicBezTo>
                    <a:pt x="8017" y="33724"/>
                    <a:pt x="6692" y="34201"/>
                    <a:pt x="5314" y="342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BC68A721-E615-4E0D-965C-684F72186428}"/>
                </a:ext>
              </a:extLst>
            </p:cNvPr>
            <p:cNvSpPr/>
            <p:nvPr/>
          </p:nvSpPr>
          <p:spPr>
            <a:xfrm>
              <a:off x="1245445" y="4899583"/>
              <a:ext cx="31802" cy="31802"/>
            </a:xfrm>
            <a:custGeom>
              <a:avLst/>
              <a:gdLst>
                <a:gd name="connsiteX0" fmla="*/ 5314 w 31802"/>
                <a:gd name="connsiteY0" fmla="*/ 34201 h 31802"/>
                <a:gd name="connsiteX1" fmla="*/ 1550 w 31802"/>
                <a:gd name="connsiteY1" fmla="*/ 32663 h 31802"/>
                <a:gd name="connsiteX2" fmla="*/ 1550 w 31802"/>
                <a:gd name="connsiteY2" fmla="*/ 25190 h 31802"/>
                <a:gd name="connsiteX3" fmla="*/ 25190 w 31802"/>
                <a:gd name="connsiteY3" fmla="*/ 1550 h 31802"/>
                <a:gd name="connsiteX4" fmla="*/ 32664 w 31802"/>
                <a:gd name="connsiteY4" fmla="*/ 1550 h 31802"/>
                <a:gd name="connsiteX5" fmla="*/ 32664 w 31802"/>
                <a:gd name="connsiteY5" fmla="*/ 9024 h 31802"/>
                <a:gd name="connsiteX6" fmla="*/ 9024 w 31802"/>
                <a:gd name="connsiteY6" fmla="*/ 32663 h 31802"/>
                <a:gd name="connsiteX7" fmla="*/ 5314 w 31802"/>
                <a:gd name="connsiteY7" fmla="*/ 342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4201"/>
                  </a:moveTo>
                  <a:cubicBezTo>
                    <a:pt x="3936" y="34201"/>
                    <a:pt x="2610" y="33671"/>
                    <a:pt x="1550" y="32663"/>
                  </a:cubicBezTo>
                  <a:cubicBezTo>
                    <a:pt x="-517" y="30597"/>
                    <a:pt x="-517" y="27257"/>
                    <a:pt x="1550" y="25190"/>
                  </a:cubicBezTo>
                  <a:lnTo>
                    <a:pt x="25190" y="1550"/>
                  </a:lnTo>
                  <a:cubicBezTo>
                    <a:pt x="27257" y="-517"/>
                    <a:pt x="30596" y="-517"/>
                    <a:pt x="32664" y="1550"/>
                  </a:cubicBezTo>
                  <a:cubicBezTo>
                    <a:pt x="34731" y="3617"/>
                    <a:pt x="34731" y="6957"/>
                    <a:pt x="32664" y="9024"/>
                  </a:cubicBezTo>
                  <a:lnTo>
                    <a:pt x="9024" y="32663"/>
                  </a:lnTo>
                  <a:cubicBezTo>
                    <a:pt x="8017" y="33671"/>
                    <a:pt x="6692" y="34201"/>
                    <a:pt x="5314" y="342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A61A0083-FAEB-4171-A52E-E7F20633BAC7}"/>
                </a:ext>
              </a:extLst>
            </p:cNvPr>
            <p:cNvSpPr/>
            <p:nvPr/>
          </p:nvSpPr>
          <p:spPr>
            <a:xfrm>
              <a:off x="1280366" y="4888231"/>
              <a:ext cx="5300" cy="10601"/>
            </a:xfrm>
            <a:custGeom>
              <a:avLst/>
              <a:gdLst>
                <a:gd name="connsiteX0" fmla="*/ 5323 w 5300"/>
                <a:gd name="connsiteY0" fmla="*/ 10623 h 10600"/>
                <a:gd name="connsiteX1" fmla="*/ 1348 w 5300"/>
                <a:gd name="connsiteY1" fmla="*/ 8821 h 10600"/>
                <a:gd name="connsiteX2" fmla="*/ 1772 w 5300"/>
                <a:gd name="connsiteY2" fmla="*/ 1347 h 10600"/>
                <a:gd name="connsiteX3" fmla="*/ 9245 w 5300"/>
                <a:gd name="connsiteY3" fmla="*/ 1772 h 10600"/>
                <a:gd name="connsiteX4" fmla="*/ 8821 w 5300"/>
                <a:gd name="connsiteY4" fmla="*/ 9245 h 10600"/>
                <a:gd name="connsiteX5" fmla="*/ 8821 w 5300"/>
                <a:gd name="connsiteY5" fmla="*/ 9245 h 10600"/>
                <a:gd name="connsiteX6" fmla="*/ 5323 w 5300"/>
                <a:gd name="connsiteY6" fmla="*/ 10623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10600">
                  <a:moveTo>
                    <a:pt x="5323" y="10623"/>
                  </a:moveTo>
                  <a:cubicBezTo>
                    <a:pt x="3839" y="10623"/>
                    <a:pt x="2408" y="10040"/>
                    <a:pt x="1348" y="8821"/>
                  </a:cubicBezTo>
                  <a:cubicBezTo>
                    <a:pt x="-614" y="6648"/>
                    <a:pt x="-402" y="3309"/>
                    <a:pt x="1772" y="1347"/>
                  </a:cubicBezTo>
                  <a:cubicBezTo>
                    <a:pt x="3945" y="-614"/>
                    <a:pt x="7337" y="-401"/>
                    <a:pt x="9245" y="1772"/>
                  </a:cubicBezTo>
                  <a:cubicBezTo>
                    <a:pt x="11206" y="3945"/>
                    <a:pt x="10994" y="7284"/>
                    <a:pt x="8821" y="9245"/>
                  </a:cubicBezTo>
                  <a:lnTo>
                    <a:pt x="8821" y="9245"/>
                  </a:lnTo>
                  <a:cubicBezTo>
                    <a:pt x="7814" y="10199"/>
                    <a:pt x="6542" y="10623"/>
                    <a:pt x="5323" y="1062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351C9973-78C1-4C33-AC4A-BCF2F4651343}"/>
                </a:ext>
              </a:extLst>
            </p:cNvPr>
            <p:cNvSpPr/>
            <p:nvPr/>
          </p:nvSpPr>
          <p:spPr>
            <a:xfrm>
              <a:off x="1335658" y="4853788"/>
              <a:ext cx="15901" cy="15901"/>
            </a:xfrm>
            <a:custGeom>
              <a:avLst/>
              <a:gdLst>
                <a:gd name="connsiteX0" fmla="*/ 5314 w 15901"/>
                <a:gd name="connsiteY0" fmla="*/ 19254 h 15901"/>
                <a:gd name="connsiteX1" fmla="*/ 1550 w 15901"/>
                <a:gd name="connsiteY1" fmla="*/ 17717 h 15901"/>
                <a:gd name="connsiteX2" fmla="*/ 1550 w 15901"/>
                <a:gd name="connsiteY2" fmla="*/ 10243 h 15901"/>
                <a:gd name="connsiteX3" fmla="*/ 10243 w 15901"/>
                <a:gd name="connsiteY3" fmla="*/ 1550 h 15901"/>
                <a:gd name="connsiteX4" fmla="*/ 17717 w 15901"/>
                <a:gd name="connsiteY4" fmla="*/ 1550 h 15901"/>
                <a:gd name="connsiteX5" fmla="*/ 17717 w 15901"/>
                <a:gd name="connsiteY5" fmla="*/ 9024 h 15901"/>
                <a:gd name="connsiteX6" fmla="*/ 9024 w 15901"/>
                <a:gd name="connsiteY6" fmla="*/ 17717 h 15901"/>
                <a:gd name="connsiteX7" fmla="*/ 5314 w 15901"/>
                <a:gd name="connsiteY7" fmla="*/ 192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4" y="19254"/>
                  </a:moveTo>
                  <a:cubicBezTo>
                    <a:pt x="3936" y="19254"/>
                    <a:pt x="2610" y="18724"/>
                    <a:pt x="1550" y="17717"/>
                  </a:cubicBezTo>
                  <a:cubicBezTo>
                    <a:pt x="-517" y="15649"/>
                    <a:pt x="-517" y="12310"/>
                    <a:pt x="1550" y="10243"/>
                  </a:cubicBezTo>
                  <a:lnTo>
                    <a:pt x="10243" y="1550"/>
                  </a:lnTo>
                  <a:cubicBezTo>
                    <a:pt x="12310" y="-517"/>
                    <a:pt x="15649" y="-517"/>
                    <a:pt x="17717" y="1550"/>
                  </a:cubicBezTo>
                  <a:cubicBezTo>
                    <a:pt x="19784" y="3617"/>
                    <a:pt x="19784" y="6957"/>
                    <a:pt x="17717" y="9024"/>
                  </a:cubicBezTo>
                  <a:lnTo>
                    <a:pt x="9024" y="17717"/>
                  </a:lnTo>
                  <a:cubicBezTo>
                    <a:pt x="8017" y="18724"/>
                    <a:pt x="6639" y="19254"/>
                    <a:pt x="5314" y="192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D4A404D3-8DD8-4EE8-9C5D-D40BCEE60D83}"/>
                </a:ext>
              </a:extLst>
            </p:cNvPr>
            <p:cNvSpPr/>
            <p:nvPr/>
          </p:nvSpPr>
          <p:spPr>
            <a:xfrm>
              <a:off x="1278255" y="4885007"/>
              <a:ext cx="42403" cy="42403"/>
            </a:xfrm>
            <a:custGeom>
              <a:avLst/>
              <a:gdLst>
                <a:gd name="connsiteX0" fmla="*/ 5314 w 42403"/>
                <a:gd name="connsiteY0" fmla="*/ 45438 h 42403"/>
                <a:gd name="connsiteX1" fmla="*/ 1550 w 42403"/>
                <a:gd name="connsiteY1" fmla="*/ 43901 h 42403"/>
                <a:gd name="connsiteX2" fmla="*/ 1550 w 42403"/>
                <a:gd name="connsiteY2" fmla="*/ 36427 h 42403"/>
                <a:gd name="connsiteX3" fmla="*/ 36427 w 42403"/>
                <a:gd name="connsiteY3" fmla="*/ 1550 h 42403"/>
                <a:gd name="connsiteX4" fmla="*/ 43900 w 42403"/>
                <a:gd name="connsiteY4" fmla="*/ 1550 h 42403"/>
                <a:gd name="connsiteX5" fmla="*/ 43900 w 42403"/>
                <a:gd name="connsiteY5" fmla="*/ 9024 h 42403"/>
                <a:gd name="connsiteX6" fmla="*/ 9024 w 42403"/>
                <a:gd name="connsiteY6" fmla="*/ 43901 h 42403"/>
                <a:gd name="connsiteX7" fmla="*/ 5314 w 42403"/>
                <a:gd name="connsiteY7" fmla="*/ 45438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5314" y="45438"/>
                  </a:moveTo>
                  <a:cubicBezTo>
                    <a:pt x="3936" y="45438"/>
                    <a:pt x="2610" y="44908"/>
                    <a:pt x="1550" y="43901"/>
                  </a:cubicBezTo>
                  <a:cubicBezTo>
                    <a:pt x="-517" y="41833"/>
                    <a:pt x="-517" y="38494"/>
                    <a:pt x="1550" y="36427"/>
                  </a:cubicBezTo>
                  <a:lnTo>
                    <a:pt x="36427" y="1550"/>
                  </a:lnTo>
                  <a:cubicBezTo>
                    <a:pt x="38494" y="-517"/>
                    <a:pt x="41833" y="-517"/>
                    <a:pt x="43900" y="1550"/>
                  </a:cubicBezTo>
                  <a:cubicBezTo>
                    <a:pt x="45968" y="3617"/>
                    <a:pt x="45968" y="6957"/>
                    <a:pt x="43900" y="9024"/>
                  </a:cubicBezTo>
                  <a:lnTo>
                    <a:pt x="9024" y="43901"/>
                  </a:lnTo>
                  <a:cubicBezTo>
                    <a:pt x="8017" y="44960"/>
                    <a:pt x="6639" y="45438"/>
                    <a:pt x="5314" y="4543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61AEE61-9DB8-4E47-A3AF-5E87E253458C}"/>
                </a:ext>
              </a:extLst>
            </p:cNvPr>
            <p:cNvSpPr/>
            <p:nvPr/>
          </p:nvSpPr>
          <p:spPr>
            <a:xfrm>
              <a:off x="1324359" y="4873708"/>
              <a:ext cx="5300" cy="10601"/>
            </a:xfrm>
            <a:custGeom>
              <a:avLst/>
              <a:gdLst>
                <a:gd name="connsiteX0" fmla="*/ 5323 w 5300"/>
                <a:gd name="connsiteY0" fmla="*/ 10623 h 10600"/>
                <a:gd name="connsiteX1" fmla="*/ 1348 w 5300"/>
                <a:gd name="connsiteY1" fmla="*/ 8821 h 10600"/>
                <a:gd name="connsiteX2" fmla="*/ 1772 w 5300"/>
                <a:gd name="connsiteY2" fmla="*/ 1348 h 10600"/>
                <a:gd name="connsiteX3" fmla="*/ 9245 w 5300"/>
                <a:gd name="connsiteY3" fmla="*/ 1772 h 10600"/>
                <a:gd name="connsiteX4" fmla="*/ 8821 w 5300"/>
                <a:gd name="connsiteY4" fmla="*/ 9245 h 10600"/>
                <a:gd name="connsiteX5" fmla="*/ 8821 w 5300"/>
                <a:gd name="connsiteY5" fmla="*/ 9245 h 10600"/>
                <a:gd name="connsiteX6" fmla="*/ 5323 w 5300"/>
                <a:gd name="connsiteY6" fmla="*/ 10623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10600">
                  <a:moveTo>
                    <a:pt x="5323" y="10623"/>
                  </a:moveTo>
                  <a:cubicBezTo>
                    <a:pt x="3839" y="10623"/>
                    <a:pt x="2408" y="10040"/>
                    <a:pt x="1348" y="8821"/>
                  </a:cubicBezTo>
                  <a:cubicBezTo>
                    <a:pt x="-614" y="6648"/>
                    <a:pt x="-402" y="3309"/>
                    <a:pt x="1772" y="1348"/>
                  </a:cubicBezTo>
                  <a:cubicBezTo>
                    <a:pt x="3945" y="-614"/>
                    <a:pt x="7337" y="-402"/>
                    <a:pt x="9245" y="1772"/>
                  </a:cubicBezTo>
                  <a:cubicBezTo>
                    <a:pt x="11206" y="3945"/>
                    <a:pt x="10994" y="7284"/>
                    <a:pt x="8821" y="9245"/>
                  </a:cubicBezTo>
                  <a:lnTo>
                    <a:pt x="8821" y="9245"/>
                  </a:lnTo>
                  <a:cubicBezTo>
                    <a:pt x="7867" y="10146"/>
                    <a:pt x="6595" y="10623"/>
                    <a:pt x="5323" y="1062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0" name="Group 789">
            <a:extLst>
              <a:ext uri="{FF2B5EF4-FFF2-40B4-BE49-F238E27FC236}">
                <a16:creationId xmlns:a16="http://schemas.microsoft.com/office/drawing/2014/main" id="{0EFD298E-0D92-4F50-858B-5D125E7422DC}"/>
              </a:ext>
            </a:extLst>
          </p:cNvPr>
          <p:cNvGrpSpPr/>
          <p:nvPr/>
        </p:nvGrpSpPr>
        <p:grpSpPr>
          <a:xfrm>
            <a:off x="2150326" y="4801963"/>
            <a:ext cx="461321" cy="179577"/>
            <a:chOff x="2190358" y="4817546"/>
            <a:chExt cx="381257" cy="148411"/>
          </a:xfrm>
          <a:solidFill>
            <a:srgbClr val="FFFFFF"/>
          </a:solidFill>
        </p:grpSpPr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8653D7D5-4A80-4CC5-9DD3-5B0588EE082F}"/>
                </a:ext>
              </a:extLst>
            </p:cNvPr>
            <p:cNvSpPr/>
            <p:nvPr/>
          </p:nvSpPr>
          <p:spPr>
            <a:xfrm>
              <a:off x="2190358" y="4817546"/>
              <a:ext cx="344525" cy="148411"/>
            </a:xfrm>
            <a:custGeom>
              <a:avLst/>
              <a:gdLst>
                <a:gd name="connsiteX0" fmla="*/ 338695 w 344525"/>
                <a:gd name="connsiteY0" fmla="*/ 150955 h 148410"/>
                <a:gd name="connsiteX1" fmla="*/ 10760 w 344525"/>
                <a:gd name="connsiteY1" fmla="*/ 150955 h 148410"/>
                <a:gd name="connsiteX2" fmla="*/ 0 w 344525"/>
                <a:gd name="connsiteY2" fmla="*/ 140195 h 148410"/>
                <a:gd name="connsiteX3" fmla="*/ 0 w 344525"/>
                <a:gd name="connsiteY3" fmla="*/ 10760 h 148410"/>
                <a:gd name="connsiteX4" fmla="*/ 10760 w 344525"/>
                <a:gd name="connsiteY4" fmla="*/ 0 h 148410"/>
                <a:gd name="connsiteX5" fmla="*/ 338695 w 344525"/>
                <a:gd name="connsiteY5" fmla="*/ 0 h 148410"/>
                <a:gd name="connsiteX6" fmla="*/ 349454 w 344525"/>
                <a:gd name="connsiteY6" fmla="*/ 10760 h 148410"/>
                <a:gd name="connsiteX7" fmla="*/ 349454 w 344525"/>
                <a:gd name="connsiteY7" fmla="*/ 31325 h 148410"/>
                <a:gd name="connsiteX8" fmla="*/ 344154 w 344525"/>
                <a:gd name="connsiteY8" fmla="*/ 36626 h 148410"/>
                <a:gd name="connsiteX9" fmla="*/ 338854 w 344525"/>
                <a:gd name="connsiteY9" fmla="*/ 31325 h 148410"/>
                <a:gd name="connsiteX10" fmla="*/ 338854 w 344525"/>
                <a:gd name="connsiteY10" fmla="*/ 10760 h 148410"/>
                <a:gd name="connsiteX11" fmla="*/ 10760 w 344525"/>
                <a:gd name="connsiteY11" fmla="*/ 10601 h 148410"/>
                <a:gd name="connsiteX12" fmla="*/ 10601 w 344525"/>
                <a:gd name="connsiteY12" fmla="*/ 140195 h 148410"/>
                <a:gd name="connsiteX13" fmla="*/ 338695 w 344525"/>
                <a:gd name="connsiteY13" fmla="*/ 140354 h 148410"/>
                <a:gd name="connsiteX14" fmla="*/ 338854 w 344525"/>
                <a:gd name="connsiteY14" fmla="*/ 120266 h 148410"/>
                <a:gd name="connsiteX15" fmla="*/ 344154 w 344525"/>
                <a:gd name="connsiteY15" fmla="*/ 114965 h 148410"/>
                <a:gd name="connsiteX16" fmla="*/ 349454 w 344525"/>
                <a:gd name="connsiteY16" fmla="*/ 120266 h 148410"/>
                <a:gd name="connsiteX17" fmla="*/ 349454 w 344525"/>
                <a:gd name="connsiteY17" fmla="*/ 140195 h 148410"/>
                <a:gd name="connsiteX18" fmla="*/ 338695 w 344525"/>
                <a:gd name="connsiteY18" fmla="*/ 150955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4525" h="148410">
                  <a:moveTo>
                    <a:pt x="338695" y="150955"/>
                  </a:moveTo>
                  <a:lnTo>
                    <a:pt x="10760" y="150955"/>
                  </a:lnTo>
                  <a:cubicBezTo>
                    <a:pt x="4823" y="150955"/>
                    <a:pt x="0" y="146132"/>
                    <a:pt x="0" y="140195"/>
                  </a:cubicBezTo>
                  <a:lnTo>
                    <a:pt x="0" y="10760"/>
                  </a:lnTo>
                  <a:cubicBezTo>
                    <a:pt x="0" y="4823"/>
                    <a:pt x="4823" y="0"/>
                    <a:pt x="10760" y="0"/>
                  </a:cubicBezTo>
                  <a:lnTo>
                    <a:pt x="338695" y="0"/>
                  </a:lnTo>
                  <a:cubicBezTo>
                    <a:pt x="344631" y="0"/>
                    <a:pt x="349454" y="4823"/>
                    <a:pt x="349454" y="10760"/>
                  </a:cubicBezTo>
                  <a:lnTo>
                    <a:pt x="349454" y="31325"/>
                  </a:lnTo>
                  <a:cubicBezTo>
                    <a:pt x="349454" y="34240"/>
                    <a:pt x="347069" y="36626"/>
                    <a:pt x="344154" y="36626"/>
                  </a:cubicBezTo>
                  <a:cubicBezTo>
                    <a:pt x="341239" y="36626"/>
                    <a:pt x="338854" y="34240"/>
                    <a:pt x="338854" y="31325"/>
                  </a:cubicBezTo>
                  <a:lnTo>
                    <a:pt x="338854" y="10760"/>
                  </a:lnTo>
                  <a:lnTo>
                    <a:pt x="10760" y="10601"/>
                  </a:lnTo>
                  <a:lnTo>
                    <a:pt x="10601" y="140195"/>
                  </a:lnTo>
                  <a:lnTo>
                    <a:pt x="338695" y="140354"/>
                  </a:lnTo>
                  <a:lnTo>
                    <a:pt x="338854" y="120266"/>
                  </a:lnTo>
                  <a:cubicBezTo>
                    <a:pt x="338854" y="117350"/>
                    <a:pt x="341239" y="114965"/>
                    <a:pt x="344154" y="114965"/>
                  </a:cubicBezTo>
                  <a:cubicBezTo>
                    <a:pt x="347069" y="114965"/>
                    <a:pt x="349454" y="117350"/>
                    <a:pt x="349454" y="120266"/>
                  </a:cubicBezTo>
                  <a:lnTo>
                    <a:pt x="349454" y="140195"/>
                  </a:lnTo>
                  <a:cubicBezTo>
                    <a:pt x="349454" y="146132"/>
                    <a:pt x="344631" y="150955"/>
                    <a:pt x="338695" y="15095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A576F5AE-1C1D-4549-BEE3-9656DFFAFFB6}"/>
                </a:ext>
              </a:extLst>
            </p:cNvPr>
            <p:cNvSpPr/>
            <p:nvPr/>
          </p:nvSpPr>
          <p:spPr>
            <a:xfrm>
              <a:off x="2529212" y="4843571"/>
              <a:ext cx="42403" cy="95407"/>
            </a:xfrm>
            <a:custGeom>
              <a:avLst/>
              <a:gdLst>
                <a:gd name="connsiteX0" fmla="*/ 35830 w 42403"/>
                <a:gd name="connsiteY0" fmla="*/ 99594 h 95406"/>
                <a:gd name="connsiteX1" fmla="*/ 5300 w 42403"/>
                <a:gd name="connsiteY1" fmla="*/ 99594 h 95406"/>
                <a:gd name="connsiteX2" fmla="*/ 0 w 42403"/>
                <a:gd name="connsiteY2" fmla="*/ 94294 h 95406"/>
                <a:gd name="connsiteX3" fmla="*/ 5300 w 42403"/>
                <a:gd name="connsiteY3" fmla="*/ 88994 h 95406"/>
                <a:gd name="connsiteX4" fmla="*/ 35830 w 42403"/>
                <a:gd name="connsiteY4" fmla="*/ 88994 h 95406"/>
                <a:gd name="connsiteX5" fmla="*/ 35990 w 42403"/>
                <a:gd name="connsiteY5" fmla="*/ 10760 h 95406"/>
                <a:gd name="connsiteX6" fmla="*/ 5300 w 42403"/>
                <a:gd name="connsiteY6" fmla="*/ 10601 h 95406"/>
                <a:gd name="connsiteX7" fmla="*/ 0 w 42403"/>
                <a:gd name="connsiteY7" fmla="*/ 5300 h 95406"/>
                <a:gd name="connsiteX8" fmla="*/ 5300 w 42403"/>
                <a:gd name="connsiteY8" fmla="*/ 0 h 95406"/>
                <a:gd name="connsiteX9" fmla="*/ 35830 w 42403"/>
                <a:gd name="connsiteY9" fmla="*/ 0 h 95406"/>
                <a:gd name="connsiteX10" fmla="*/ 46590 w 42403"/>
                <a:gd name="connsiteY10" fmla="*/ 10760 h 95406"/>
                <a:gd name="connsiteX11" fmla="*/ 46590 w 42403"/>
                <a:gd name="connsiteY11" fmla="*/ 88835 h 95406"/>
                <a:gd name="connsiteX12" fmla="*/ 35830 w 42403"/>
                <a:gd name="connsiteY12" fmla="*/ 99594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403" h="95406">
                  <a:moveTo>
                    <a:pt x="35830" y="99594"/>
                  </a:moveTo>
                  <a:lnTo>
                    <a:pt x="5300" y="99594"/>
                  </a:lnTo>
                  <a:cubicBezTo>
                    <a:pt x="2385" y="99594"/>
                    <a:pt x="0" y="97209"/>
                    <a:pt x="0" y="94294"/>
                  </a:cubicBezTo>
                  <a:cubicBezTo>
                    <a:pt x="0" y="91379"/>
                    <a:pt x="2385" y="88994"/>
                    <a:pt x="5300" y="88994"/>
                  </a:cubicBezTo>
                  <a:lnTo>
                    <a:pt x="35830" y="88994"/>
                  </a:lnTo>
                  <a:lnTo>
                    <a:pt x="35990" y="10760"/>
                  </a:ln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5830" y="0"/>
                  </a:lnTo>
                  <a:cubicBezTo>
                    <a:pt x="41767" y="0"/>
                    <a:pt x="46590" y="4824"/>
                    <a:pt x="46590" y="10760"/>
                  </a:cubicBezTo>
                  <a:lnTo>
                    <a:pt x="46590" y="88835"/>
                  </a:lnTo>
                  <a:cubicBezTo>
                    <a:pt x="46537" y="94771"/>
                    <a:pt x="41767" y="99594"/>
                    <a:pt x="35830" y="9959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6246F4EE-A33A-4F9C-A25B-6DA313BED49F}"/>
                </a:ext>
              </a:extLst>
            </p:cNvPr>
            <p:cNvSpPr/>
            <p:nvPr/>
          </p:nvSpPr>
          <p:spPr>
            <a:xfrm>
              <a:off x="2211348" y="4836310"/>
              <a:ext cx="307422" cy="111308"/>
            </a:xfrm>
            <a:custGeom>
              <a:avLst/>
              <a:gdLst>
                <a:gd name="connsiteX0" fmla="*/ 298253 w 307422"/>
                <a:gd name="connsiteY0" fmla="*/ 111679 h 111308"/>
                <a:gd name="connsiteX1" fmla="*/ 10760 w 307422"/>
                <a:gd name="connsiteY1" fmla="*/ 111679 h 111308"/>
                <a:gd name="connsiteX2" fmla="*/ 0 w 307422"/>
                <a:gd name="connsiteY2" fmla="*/ 100919 h 111308"/>
                <a:gd name="connsiteX3" fmla="*/ 0 w 307422"/>
                <a:gd name="connsiteY3" fmla="*/ 10760 h 111308"/>
                <a:gd name="connsiteX4" fmla="*/ 10760 w 307422"/>
                <a:gd name="connsiteY4" fmla="*/ 0 h 111308"/>
                <a:gd name="connsiteX5" fmla="*/ 298253 w 307422"/>
                <a:gd name="connsiteY5" fmla="*/ 0 h 111308"/>
                <a:gd name="connsiteX6" fmla="*/ 309012 w 307422"/>
                <a:gd name="connsiteY6" fmla="*/ 10760 h 111308"/>
                <a:gd name="connsiteX7" fmla="*/ 309012 w 307422"/>
                <a:gd name="connsiteY7" fmla="*/ 100972 h 111308"/>
                <a:gd name="connsiteX8" fmla="*/ 298253 w 307422"/>
                <a:gd name="connsiteY8" fmla="*/ 111679 h 111308"/>
                <a:gd name="connsiteX9" fmla="*/ 10760 w 307422"/>
                <a:gd name="connsiteY9" fmla="*/ 10601 h 111308"/>
                <a:gd name="connsiteX10" fmla="*/ 10601 w 307422"/>
                <a:gd name="connsiteY10" fmla="*/ 100919 h 111308"/>
                <a:gd name="connsiteX11" fmla="*/ 298253 w 307422"/>
                <a:gd name="connsiteY11" fmla="*/ 101078 h 111308"/>
                <a:gd name="connsiteX12" fmla="*/ 298412 w 307422"/>
                <a:gd name="connsiteY12" fmla="*/ 100919 h 111308"/>
                <a:gd name="connsiteX13" fmla="*/ 298412 w 307422"/>
                <a:gd name="connsiteY13" fmla="*/ 10760 h 111308"/>
                <a:gd name="connsiteX14" fmla="*/ 10760 w 307422"/>
                <a:gd name="connsiteY14" fmla="*/ 10601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7422" h="111308">
                  <a:moveTo>
                    <a:pt x="298253" y="111679"/>
                  </a:moveTo>
                  <a:lnTo>
                    <a:pt x="10760" y="111679"/>
                  </a:lnTo>
                  <a:cubicBezTo>
                    <a:pt x="4823" y="111679"/>
                    <a:pt x="0" y="106856"/>
                    <a:pt x="0" y="100919"/>
                  </a:cubicBezTo>
                  <a:lnTo>
                    <a:pt x="0" y="10760"/>
                  </a:lnTo>
                  <a:cubicBezTo>
                    <a:pt x="0" y="4824"/>
                    <a:pt x="4823" y="0"/>
                    <a:pt x="10760" y="0"/>
                  </a:cubicBezTo>
                  <a:lnTo>
                    <a:pt x="298253" y="0"/>
                  </a:lnTo>
                  <a:cubicBezTo>
                    <a:pt x="304189" y="0"/>
                    <a:pt x="309012" y="4824"/>
                    <a:pt x="309012" y="10760"/>
                  </a:cubicBezTo>
                  <a:lnTo>
                    <a:pt x="309012" y="100972"/>
                  </a:lnTo>
                  <a:cubicBezTo>
                    <a:pt x="309012" y="106856"/>
                    <a:pt x="304189" y="111679"/>
                    <a:pt x="298253" y="111679"/>
                  </a:cubicBezTo>
                  <a:close/>
                  <a:moveTo>
                    <a:pt x="10760" y="10601"/>
                  </a:moveTo>
                  <a:lnTo>
                    <a:pt x="10601" y="100919"/>
                  </a:lnTo>
                  <a:lnTo>
                    <a:pt x="298253" y="101078"/>
                  </a:lnTo>
                  <a:cubicBezTo>
                    <a:pt x="298359" y="101078"/>
                    <a:pt x="298412" y="101025"/>
                    <a:pt x="298412" y="100919"/>
                  </a:cubicBezTo>
                  <a:lnTo>
                    <a:pt x="298412" y="10760"/>
                  </a:lnTo>
                  <a:lnTo>
                    <a:pt x="10760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9" name="Group 788">
            <a:extLst>
              <a:ext uri="{FF2B5EF4-FFF2-40B4-BE49-F238E27FC236}">
                <a16:creationId xmlns:a16="http://schemas.microsoft.com/office/drawing/2014/main" id="{7C2A874E-BDCB-4541-837D-734B87A115E0}"/>
              </a:ext>
            </a:extLst>
          </p:cNvPr>
          <p:cNvGrpSpPr/>
          <p:nvPr/>
        </p:nvGrpSpPr>
        <p:grpSpPr>
          <a:xfrm>
            <a:off x="3263965" y="4655628"/>
            <a:ext cx="358386" cy="471453"/>
            <a:chOff x="3295065" y="4696539"/>
            <a:chExt cx="296186" cy="389631"/>
          </a:xfrm>
          <a:solidFill>
            <a:srgbClr val="FFFFFF"/>
          </a:solidFill>
        </p:grpSpPr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E80ADC69-4232-49C7-A258-2393A16D55E8}"/>
                </a:ext>
              </a:extLst>
            </p:cNvPr>
            <p:cNvSpPr/>
            <p:nvPr/>
          </p:nvSpPr>
          <p:spPr>
            <a:xfrm>
              <a:off x="3295065" y="4832387"/>
              <a:ext cx="291521" cy="79506"/>
            </a:xfrm>
            <a:custGeom>
              <a:avLst/>
              <a:gdLst>
                <a:gd name="connsiteX0" fmla="*/ 148093 w 291521"/>
                <a:gd name="connsiteY0" fmla="*/ 83481 h 79505"/>
                <a:gd name="connsiteX1" fmla="*/ 0 w 291521"/>
                <a:gd name="connsiteY1" fmla="*/ 27085 h 79505"/>
                <a:gd name="connsiteX2" fmla="*/ 13463 w 291521"/>
                <a:gd name="connsiteY2" fmla="*/ 2862 h 79505"/>
                <a:gd name="connsiteX3" fmla="*/ 16855 w 291521"/>
                <a:gd name="connsiteY3" fmla="*/ 0 h 79505"/>
                <a:gd name="connsiteX4" fmla="*/ 20248 w 291521"/>
                <a:gd name="connsiteY4" fmla="*/ 2862 h 79505"/>
                <a:gd name="connsiteX5" fmla="*/ 148093 w 291521"/>
                <a:gd name="connsiteY5" fmla="*/ 32544 h 79505"/>
                <a:gd name="connsiteX6" fmla="*/ 275938 w 291521"/>
                <a:gd name="connsiteY6" fmla="*/ 2862 h 79505"/>
                <a:gd name="connsiteX7" fmla="*/ 279330 w 291521"/>
                <a:gd name="connsiteY7" fmla="*/ 0 h 79505"/>
                <a:gd name="connsiteX8" fmla="*/ 282723 w 291521"/>
                <a:gd name="connsiteY8" fmla="*/ 2862 h 79505"/>
                <a:gd name="connsiteX9" fmla="*/ 296186 w 291521"/>
                <a:gd name="connsiteY9" fmla="*/ 27085 h 79505"/>
                <a:gd name="connsiteX10" fmla="*/ 148093 w 291521"/>
                <a:gd name="connsiteY10" fmla="*/ 83481 h 79505"/>
                <a:gd name="connsiteX11" fmla="*/ 17120 w 291521"/>
                <a:gd name="connsiteY11" fmla="*/ 13887 h 79505"/>
                <a:gd name="connsiteX12" fmla="*/ 10548 w 291521"/>
                <a:gd name="connsiteY12" fmla="*/ 27138 h 79505"/>
                <a:gd name="connsiteX13" fmla="*/ 148040 w 291521"/>
                <a:gd name="connsiteY13" fmla="*/ 72933 h 79505"/>
                <a:gd name="connsiteX14" fmla="*/ 285532 w 291521"/>
                <a:gd name="connsiteY14" fmla="*/ 27138 h 79505"/>
                <a:gd name="connsiteX15" fmla="*/ 278959 w 291521"/>
                <a:gd name="connsiteY15" fmla="*/ 13887 h 79505"/>
                <a:gd name="connsiteX16" fmla="*/ 148040 w 291521"/>
                <a:gd name="connsiteY16" fmla="*/ 43198 h 79505"/>
                <a:gd name="connsiteX17" fmla="*/ 17120 w 291521"/>
                <a:gd name="connsiteY17" fmla="*/ 13887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1521" h="79505">
                  <a:moveTo>
                    <a:pt x="148093" y="83481"/>
                  </a:moveTo>
                  <a:cubicBezTo>
                    <a:pt x="75318" y="83481"/>
                    <a:pt x="0" y="62386"/>
                    <a:pt x="0" y="27085"/>
                  </a:cubicBezTo>
                  <a:cubicBezTo>
                    <a:pt x="0" y="18498"/>
                    <a:pt x="4505" y="10336"/>
                    <a:pt x="13463" y="2862"/>
                  </a:cubicBezTo>
                  <a:lnTo>
                    <a:pt x="16855" y="0"/>
                  </a:lnTo>
                  <a:lnTo>
                    <a:pt x="20248" y="2862"/>
                  </a:lnTo>
                  <a:cubicBezTo>
                    <a:pt x="41820" y="20884"/>
                    <a:pt x="92015" y="32544"/>
                    <a:pt x="148093" y="32544"/>
                  </a:cubicBezTo>
                  <a:cubicBezTo>
                    <a:pt x="204171" y="32544"/>
                    <a:pt x="254365" y="20884"/>
                    <a:pt x="275938" y="2862"/>
                  </a:cubicBezTo>
                  <a:lnTo>
                    <a:pt x="279330" y="0"/>
                  </a:lnTo>
                  <a:lnTo>
                    <a:pt x="282723" y="2862"/>
                  </a:lnTo>
                  <a:cubicBezTo>
                    <a:pt x="291680" y="10336"/>
                    <a:pt x="296186" y="18445"/>
                    <a:pt x="296186" y="27085"/>
                  </a:cubicBezTo>
                  <a:cubicBezTo>
                    <a:pt x="296186" y="62386"/>
                    <a:pt x="220867" y="83481"/>
                    <a:pt x="148093" y="83481"/>
                  </a:cubicBezTo>
                  <a:close/>
                  <a:moveTo>
                    <a:pt x="17120" y="13887"/>
                  </a:moveTo>
                  <a:cubicBezTo>
                    <a:pt x="12774" y="18286"/>
                    <a:pt x="10548" y="22739"/>
                    <a:pt x="10548" y="27138"/>
                  </a:cubicBezTo>
                  <a:cubicBezTo>
                    <a:pt x="10548" y="48817"/>
                    <a:pt x="66997" y="72933"/>
                    <a:pt x="148040" y="72933"/>
                  </a:cubicBezTo>
                  <a:cubicBezTo>
                    <a:pt x="229083" y="72933"/>
                    <a:pt x="285532" y="48817"/>
                    <a:pt x="285532" y="27138"/>
                  </a:cubicBezTo>
                  <a:cubicBezTo>
                    <a:pt x="285532" y="22792"/>
                    <a:pt x="283306" y="18339"/>
                    <a:pt x="278959" y="13887"/>
                  </a:cubicBezTo>
                  <a:cubicBezTo>
                    <a:pt x="253995" y="31802"/>
                    <a:pt x="203535" y="43198"/>
                    <a:pt x="148040" y="43198"/>
                  </a:cubicBezTo>
                  <a:cubicBezTo>
                    <a:pt x="92545" y="43198"/>
                    <a:pt x="42085" y="31749"/>
                    <a:pt x="17120" y="1388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AE63DF7A-365C-4265-82F0-78E83E6387C5}"/>
                </a:ext>
              </a:extLst>
            </p:cNvPr>
            <p:cNvSpPr/>
            <p:nvPr/>
          </p:nvSpPr>
          <p:spPr>
            <a:xfrm>
              <a:off x="3329146" y="4887352"/>
              <a:ext cx="10601" cy="10601"/>
            </a:xfrm>
            <a:custGeom>
              <a:avLst/>
              <a:gdLst>
                <a:gd name="connsiteX0" fmla="*/ 5353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54 w 10600"/>
                <a:gd name="connsiteY4" fmla="*/ 5300 h 10600"/>
                <a:gd name="connsiteX5" fmla="*/ 5353 w 10600"/>
                <a:gd name="connsiteY5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53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54" y="2385"/>
                    <a:pt x="10654" y="5300"/>
                  </a:cubicBezTo>
                  <a:cubicBezTo>
                    <a:pt x="10654" y="8216"/>
                    <a:pt x="8269" y="10601"/>
                    <a:pt x="535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9E2CFF12-F5F3-4579-A768-D080B73D0E94}"/>
                </a:ext>
              </a:extLst>
            </p:cNvPr>
            <p:cNvSpPr/>
            <p:nvPr/>
          </p:nvSpPr>
          <p:spPr>
            <a:xfrm>
              <a:off x="3295065" y="4920427"/>
              <a:ext cx="291521" cy="58304"/>
            </a:xfrm>
            <a:custGeom>
              <a:avLst/>
              <a:gdLst>
                <a:gd name="connsiteX0" fmla="*/ 148093 w 291521"/>
                <a:gd name="connsiteY0" fmla="*/ 61697 h 58304"/>
                <a:gd name="connsiteX1" fmla="*/ 0 w 291521"/>
                <a:gd name="connsiteY1" fmla="*/ 5300 h 58304"/>
                <a:gd name="connsiteX2" fmla="*/ 5300 w 291521"/>
                <a:gd name="connsiteY2" fmla="*/ 0 h 58304"/>
                <a:gd name="connsiteX3" fmla="*/ 10601 w 291521"/>
                <a:gd name="connsiteY3" fmla="*/ 5300 h 58304"/>
                <a:gd name="connsiteX4" fmla="*/ 148093 w 291521"/>
                <a:gd name="connsiteY4" fmla="*/ 51096 h 58304"/>
                <a:gd name="connsiteX5" fmla="*/ 285585 w 291521"/>
                <a:gd name="connsiteY5" fmla="*/ 5300 h 58304"/>
                <a:gd name="connsiteX6" fmla="*/ 290885 w 291521"/>
                <a:gd name="connsiteY6" fmla="*/ 0 h 58304"/>
                <a:gd name="connsiteX7" fmla="*/ 296186 w 291521"/>
                <a:gd name="connsiteY7" fmla="*/ 5300 h 58304"/>
                <a:gd name="connsiteX8" fmla="*/ 148093 w 291521"/>
                <a:gd name="connsiteY8" fmla="*/ 6169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1521" h="58304">
                  <a:moveTo>
                    <a:pt x="148093" y="61697"/>
                  </a:moveTo>
                  <a:cubicBezTo>
                    <a:pt x="75318" y="61697"/>
                    <a:pt x="0" y="40601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26979"/>
                    <a:pt x="67050" y="51096"/>
                    <a:pt x="148093" y="51096"/>
                  </a:cubicBezTo>
                  <a:cubicBezTo>
                    <a:pt x="229136" y="51096"/>
                    <a:pt x="285585" y="26979"/>
                    <a:pt x="285585" y="5300"/>
                  </a:cubicBezTo>
                  <a:cubicBezTo>
                    <a:pt x="285585" y="2385"/>
                    <a:pt x="287970" y="0"/>
                    <a:pt x="290885" y="0"/>
                  </a:cubicBezTo>
                  <a:cubicBezTo>
                    <a:pt x="293800" y="0"/>
                    <a:pt x="296186" y="2385"/>
                    <a:pt x="296186" y="5300"/>
                  </a:cubicBezTo>
                  <a:cubicBezTo>
                    <a:pt x="296186" y="40601"/>
                    <a:pt x="220867" y="61697"/>
                    <a:pt x="148093" y="6169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8437DF29-B8C4-4162-8E21-A538519BCED1}"/>
                </a:ext>
              </a:extLst>
            </p:cNvPr>
            <p:cNvSpPr/>
            <p:nvPr/>
          </p:nvSpPr>
          <p:spPr>
            <a:xfrm>
              <a:off x="3546515" y="4887352"/>
              <a:ext cx="10601" cy="10601"/>
            </a:xfrm>
            <a:custGeom>
              <a:avLst/>
              <a:gdLst>
                <a:gd name="connsiteX0" fmla="*/ 5353 w 10600"/>
                <a:gd name="connsiteY0" fmla="*/ 10601 h 10600"/>
                <a:gd name="connsiteX1" fmla="*/ 5353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01 w 10600"/>
                <a:gd name="connsiteY4" fmla="*/ 5300 h 10600"/>
                <a:gd name="connsiteX5" fmla="*/ 5353 w 10600"/>
                <a:gd name="connsiteY5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5353" y="10601"/>
                  </a:moveTo>
                  <a:lnTo>
                    <a:pt x="5353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8216"/>
                    <a:pt x="8269" y="10601"/>
                    <a:pt x="535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ED172F6-B09A-4B91-8A5B-18F447E7C2D9}"/>
                </a:ext>
              </a:extLst>
            </p:cNvPr>
            <p:cNvSpPr/>
            <p:nvPr/>
          </p:nvSpPr>
          <p:spPr>
            <a:xfrm>
              <a:off x="3580650" y="4854225"/>
              <a:ext cx="10601" cy="74205"/>
            </a:xfrm>
            <a:custGeom>
              <a:avLst/>
              <a:gdLst>
                <a:gd name="connsiteX0" fmla="*/ 5300 w 10600"/>
                <a:gd name="connsiteY0" fmla="*/ 76856 h 74205"/>
                <a:gd name="connsiteX1" fmla="*/ 0 w 10600"/>
                <a:gd name="connsiteY1" fmla="*/ 71555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71555 h 74205"/>
                <a:gd name="connsiteX6" fmla="*/ 5300 w 10600"/>
                <a:gd name="connsiteY6" fmla="*/ 7685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6856"/>
                  </a:moveTo>
                  <a:cubicBezTo>
                    <a:pt x="2385" y="76856"/>
                    <a:pt x="0" y="74470"/>
                    <a:pt x="0" y="7155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1555"/>
                  </a:lnTo>
                  <a:cubicBezTo>
                    <a:pt x="10601" y="74470"/>
                    <a:pt x="8216" y="76856"/>
                    <a:pt x="5300" y="768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5F9453D9-9E03-45EF-A2AF-C863E32D2660}"/>
                </a:ext>
              </a:extLst>
            </p:cNvPr>
            <p:cNvSpPr/>
            <p:nvPr/>
          </p:nvSpPr>
          <p:spPr>
            <a:xfrm>
              <a:off x="3295065" y="4854225"/>
              <a:ext cx="10601" cy="74205"/>
            </a:xfrm>
            <a:custGeom>
              <a:avLst/>
              <a:gdLst>
                <a:gd name="connsiteX0" fmla="*/ 5300 w 10600"/>
                <a:gd name="connsiteY0" fmla="*/ 76856 h 74205"/>
                <a:gd name="connsiteX1" fmla="*/ 0 w 10600"/>
                <a:gd name="connsiteY1" fmla="*/ 71555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71555 h 74205"/>
                <a:gd name="connsiteX6" fmla="*/ 5300 w 10600"/>
                <a:gd name="connsiteY6" fmla="*/ 7685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6856"/>
                  </a:moveTo>
                  <a:cubicBezTo>
                    <a:pt x="2385" y="76856"/>
                    <a:pt x="0" y="74470"/>
                    <a:pt x="0" y="7155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1555"/>
                  </a:lnTo>
                  <a:cubicBezTo>
                    <a:pt x="10601" y="74470"/>
                    <a:pt x="8216" y="76856"/>
                    <a:pt x="5300" y="768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F78B6AF9-005B-4706-A2E7-E7F493146871}"/>
                </a:ext>
              </a:extLst>
            </p:cNvPr>
            <p:cNvSpPr/>
            <p:nvPr/>
          </p:nvSpPr>
          <p:spPr>
            <a:xfrm>
              <a:off x="3322680" y="4910303"/>
              <a:ext cx="31802" cy="31802"/>
            </a:xfrm>
            <a:custGeom>
              <a:avLst/>
              <a:gdLst>
                <a:gd name="connsiteX0" fmla="*/ 17067 w 31802"/>
                <a:gd name="connsiteY0" fmla="*/ 34134 h 31802"/>
                <a:gd name="connsiteX1" fmla="*/ 0 w 31802"/>
                <a:gd name="connsiteY1" fmla="*/ 17067 h 31802"/>
                <a:gd name="connsiteX2" fmla="*/ 17067 w 31802"/>
                <a:gd name="connsiteY2" fmla="*/ 0 h 31802"/>
                <a:gd name="connsiteX3" fmla="*/ 34134 w 31802"/>
                <a:gd name="connsiteY3" fmla="*/ 17067 h 31802"/>
                <a:gd name="connsiteX4" fmla="*/ 17067 w 31802"/>
                <a:gd name="connsiteY4" fmla="*/ 34134 h 31802"/>
                <a:gd name="connsiteX5" fmla="*/ 17067 w 31802"/>
                <a:gd name="connsiteY5" fmla="*/ 10548 h 31802"/>
                <a:gd name="connsiteX6" fmla="*/ 10601 w 31802"/>
                <a:gd name="connsiteY6" fmla="*/ 17014 h 31802"/>
                <a:gd name="connsiteX7" fmla="*/ 17067 w 31802"/>
                <a:gd name="connsiteY7" fmla="*/ 23481 h 31802"/>
                <a:gd name="connsiteX8" fmla="*/ 23534 w 31802"/>
                <a:gd name="connsiteY8" fmla="*/ 17014 h 31802"/>
                <a:gd name="connsiteX9" fmla="*/ 17067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7067" y="34134"/>
                  </a:moveTo>
                  <a:cubicBezTo>
                    <a:pt x="7633" y="34134"/>
                    <a:pt x="0" y="26449"/>
                    <a:pt x="0" y="17067"/>
                  </a:cubicBezTo>
                  <a:cubicBezTo>
                    <a:pt x="0" y="7633"/>
                    <a:pt x="7686" y="0"/>
                    <a:pt x="17067" y="0"/>
                  </a:cubicBezTo>
                  <a:cubicBezTo>
                    <a:pt x="26449" y="0"/>
                    <a:pt x="34134" y="7686"/>
                    <a:pt x="34134" y="17067"/>
                  </a:cubicBezTo>
                  <a:cubicBezTo>
                    <a:pt x="34134" y="26502"/>
                    <a:pt x="26502" y="34134"/>
                    <a:pt x="17067" y="34134"/>
                  </a:cubicBezTo>
                  <a:close/>
                  <a:moveTo>
                    <a:pt x="17067" y="10548"/>
                  </a:moveTo>
                  <a:cubicBezTo>
                    <a:pt x="13516" y="10548"/>
                    <a:pt x="10601" y="13463"/>
                    <a:pt x="10601" y="17014"/>
                  </a:cubicBezTo>
                  <a:cubicBezTo>
                    <a:pt x="10601" y="20566"/>
                    <a:pt x="13516" y="23481"/>
                    <a:pt x="17067" y="23481"/>
                  </a:cubicBezTo>
                  <a:cubicBezTo>
                    <a:pt x="20619" y="23481"/>
                    <a:pt x="23534" y="20566"/>
                    <a:pt x="23534" y="17014"/>
                  </a:cubicBezTo>
                  <a:cubicBezTo>
                    <a:pt x="23534" y="13463"/>
                    <a:pt x="20672" y="10548"/>
                    <a:pt x="17067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DFAB3FAA-87B2-4933-9AB0-5B6042CE7D19}"/>
                </a:ext>
              </a:extLst>
            </p:cNvPr>
            <p:cNvSpPr/>
            <p:nvPr/>
          </p:nvSpPr>
          <p:spPr>
            <a:xfrm>
              <a:off x="3492769" y="4926787"/>
              <a:ext cx="21202" cy="21202"/>
            </a:xfrm>
            <a:custGeom>
              <a:avLst/>
              <a:gdLst>
                <a:gd name="connsiteX0" fmla="*/ 23534 w 21201"/>
                <a:gd name="connsiteY0" fmla="*/ 11767 h 21201"/>
                <a:gd name="connsiteX1" fmla="*/ 11767 w 21201"/>
                <a:gd name="connsiteY1" fmla="*/ 23533 h 21201"/>
                <a:gd name="connsiteX2" fmla="*/ 0 w 21201"/>
                <a:gd name="connsiteY2" fmla="*/ 11767 h 21201"/>
                <a:gd name="connsiteX3" fmla="*/ 11767 w 21201"/>
                <a:gd name="connsiteY3" fmla="*/ 0 h 21201"/>
                <a:gd name="connsiteX4" fmla="*/ 23534 w 21201"/>
                <a:gd name="connsiteY4" fmla="*/ 1176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3534" y="11767"/>
                  </a:moveTo>
                  <a:cubicBezTo>
                    <a:pt x="23534" y="18265"/>
                    <a:pt x="18265" y="23533"/>
                    <a:pt x="11767" y="23533"/>
                  </a:cubicBezTo>
                  <a:cubicBezTo>
                    <a:pt x="5268" y="23533"/>
                    <a:pt x="0" y="18265"/>
                    <a:pt x="0" y="11767"/>
                  </a:cubicBezTo>
                  <a:cubicBezTo>
                    <a:pt x="0" y="5268"/>
                    <a:pt x="5268" y="0"/>
                    <a:pt x="11767" y="0"/>
                  </a:cubicBezTo>
                  <a:cubicBezTo>
                    <a:pt x="18265" y="0"/>
                    <a:pt x="23534" y="5268"/>
                    <a:pt x="23534" y="1176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BD9C409A-E6BF-41C7-97CF-6865AC94D5ED}"/>
                </a:ext>
              </a:extLst>
            </p:cNvPr>
            <p:cNvSpPr/>
            <p:nvPr/>
          </p:nvSpPr>
          <p:spPr>
            <a:xfrm>
              <a:off x="3530402" y="4918519"/>
              <a:ext cx="21202" cy="21202"/>
            </a:xfrm>
            <a:custGeom>
              <a:avLst/>
              <a:gdLst>
                <a:gd name="connsiteX0" fmla="*/ 23534 w 21201"/>
                <a:gd name="connsiteY0" fmla="*/ 11767 h 21201"/>
                <a:gd name="connsiteX1" fmla="*/ 11767 w 21201"/>
                <a:gd name="connsiteY1" fmla="*/ 23533 h 21201"/>
                <a:gd name="connsiteX2" fmla="*/ 0 w 21201"/>
                <a:gd name="connsiteY2" fmla="*/ 11767 h 21201"/>
                <a:gd name="connsiteX3" fmla="*/ 11767 w 21201"/>
                <a:gd name="connsiteY3" fmla="*/ 0 h 21201"/>
                <a:gd name="connsiteX4" fmla="*/ 23534 w 21201"/>
                <a:gd name="connsiteY4" fmla="*/ 1176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3534" y="11767"/>
                  </a:moveTo>
                  <a:cubicBezTo>
                    <a:pt x="23534" y="18265"/>
                    <a:pt x="18265" y="23533"/>
                    <a:pt x="11767" y="23533"/>
                  </a:cubicBezTo>
                  <a:cubicBezTo>
                    <a:pt x="5268" y="23533"/>
                    <a:pt x="0" y="18265"/>
                    <a:pt x="0" y="11767"/>
                  </a:cubicBezTo>
                  <a:cubicBezTo>
                    <a:pt x="0" y="5268"/>
                    <a:pt x="5268" y="0"/>
                    <a:pt x="11767" y="0"/>
                  </a:cubicBezTo>
                  <a:cubicBezTo>
                    <a:pt x="18265" y="0"/>
                    <a:pt x="23534" y="5268"/>
                    <a:pt x="23534" y="1176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745CBBF6-894A-472B-91F5-348E263AB560}"/>
                </a:ext>
              </a:extLst>
            </p:cNvPr>
            <p:cNvSpPr/>
            <p:nvPr/>
          </p:nvSpPr>
          <p:spPr>
            <a:xfrm>
              <a:off x="3295065" y="4939826"/>
              <a:ext cx="291521" cy="79506"/>
            </a:xfrm>
            <a:custGeom>
              <a:avLst/>
              <a:gdLst>
                <a:gd name="connsiteX0" fmla="*/ 148093 w 291521"/>
                <a:gd name="connsiteY0" fmla="*/ 83481 h 79505"/>
                <a:gd name="connsiteX1" fmla="*/ 0 w 291521"/>
                <a:gd name="connsiteY1" fmla="*/ 27085 h 79505"/>
                <a:gd name="connsiteX2" fmla="*/ 13463 w 291521"/>
                <a:gd name="connsiteY2" fmla="*/ 2862 h 79505"/>
                <a:gd name="connsiteX3" fmla="*/ 16855 w 291521"/>
                <a:gd name="connsiteY3" fmla="*/ 0 h 79505"/>
                <a:gd name="connsiteX4" fmla="*/ 20248 w 291521"/>
                <a:gd name="connsiteY4" fmla="*/ 2862 h 79505"/>
                <a:gd name="connsiteX5" fmla="*/ 148093 w 291521"/>
                <a:gd name="connsiteY5" fmla="*/ 32544 h 79505"/>
                <a:gd name="connsiteX6" fmla="*/ 275938 w 291521"/>
                <a:gd name="connsiteY6" fmla="*/ 2862 h 79505"/>
                <a:gd name="connsiteX7" fmla="*/ 279330 w 291521"/>
                <a:gd name="connsiteY7" fmla="*/ 0 h 79505"/>
                <a:gd name="connsiteX8" fmla="*/ 282723 w 291521"/>
                <a:gd name="connsiteY8" fmla="*/ 2862 h 79505"/>
                <a:gd name="connsiteX9" fmla="*/ 296186 w 291521"/>
                <a:gd name="connsiteY9" fmla="*/ 27085 h 79505"/>
                <a:gd name="connsiteX10" fmla="*/ 148093 w 291521"/>
                <a:gd name="connsiteY10" fmla="*/ 83481 h 79505"/>
                <a:gd name="connsiteX11" fmla="*/ 17120 w 291521"/>
                <a:gd name="connsiteY11" fmla="*/ 13834 h 79505"/>
                <a:gd name="connsiteX12" fmla="*/ 10548 w 291521"/>
                <a:gd name="connsiteY12" fmla="*/ 27085 h 79505"/>
                <a:gd name="connsiteX13" fmla="*/ 148040 w 291521"/>
                <a:gd name="connsiteY13" fmla="*/ 72880 h 79505"/>
                <a:gd name="connsiteX14" fmla="*/ 285532 w 291521"/>
                <a:gd name="connsiteY14" fmla="*/ 27085 h 79505"/>
                <a:gd name="connsiteX15" fmla="*/ 278959 w 291521"/>
                <a:gd name="connsiteY15" fmla="*/ 13834 h 79505"/>
                <a:gd name="connsiteX16" fmla="*/ 148040 w 291521"/>
                <a:gd name="connsiteY16" fmla="*/ 43145 h 79505"/>
                <a:gd name="connsiteX17" fmla="*/ 17120 w 291521"/>
                <a:gd name="connsiteY17" fmla="*/ 13834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1521" h="79505">
                  <a:moveTo>
                    <a:pt x="148093" y="83481"/>
                  </a:moveTo>
                  <a:cubicBezTo>
                    <a:pt x="75318" y="83481"/>
                    <a:pt x="0" y="62385"/>
                    <a:pt x="0" y="27085"/>
                  </a:cubicBezTo>
                  <a:cubicBezTo>
                    <a:pt x="0" y="18498"/>
                    <a:pt x="4505" y="10335"/>
                    <a:pt x="13463" y="2862"/>
                  </a:cubicBezTo>
                  <a:lnTo>
                    <a:pt x="16855" y="0"/>
                  </a:lnTo>
                  <a:lnTo>
                    <a:pt x="20248" y="2862"/>
                  </a:lnTo>
                  <a:cubicBezTo>
                    <a:pt x="41873" y="20884"/>
                    <a:pt x="92015" y="32544"/>
                    <a:pt x="148093" y="32544"/>
                  </a:cubicBezTo>
                  <a:cubicBezTo>
                    <a:pt x="204171" y="32544"/>
                    <a:pt x="254313" y="20884"/>
                    <a:pt x="275938" y="2862"/>
                  </a:cubicBezTo>
                  <a:lnTo>
                    <a:pt x="279330" y="0"/>
                  </a:lnTo>
                  <a:lnTo>
                    <a:pt x="282723" y="2862"/>
                  </a:lnTo>
                  <a:cubicBezTo>
                    <a:pt x="291680" y="10335"/>
                    <a:pt x="296186" y="18445"/>
                    <a:pt x="296186" y="27085"/>
                  </a:cubicBezTo>
                  <a:cubicBezTo>
                    <a:pt x="296186" y="62385"/>
                    <a:pt x="220867" y="83481"/>
                    <a:pt x="148093" y="83481"/>
                  </a:cubicBezTo>
                  <a:close/>
                  <a:moveTo>
                    <a:pt x="17120" y="13834"/>
                  </a:moveTo>
                  <a:cubicBezTo>
                    <a:pt x="12774" y="18233"/>
                    <a:pt x="10548" y="22685"/>
                    <a:pt x="10548" y="27085"/>
                  </a:cubicBezTo>
                  <a:cubicBezTo>
                    <a:pt x="10548" y="48763"/>
                    <a:pt x="66997" y="72880"/>
                    <a:pt x="148040" y="72880"/>
                  </a:cubicBezTo>
                  <a:cubicBezTo>
                    <a:pt x="229083" y="72880"/>
                    <a:pt x="285532" y="48763"/>
                    <a:pt x="285532" y="27085"/>
                  </a:cubicBezTo>
                  <a:cubicBezTo>
                    <a:pt x="285532" y="22739"/>
                    <a:pt x="283306" y="18286"/>
                    <a:pt x="278959" y="13834"/>
                  </a:cubicBezTo>
                  <a:cubicBezTo>
                    <a:pt x="253995" y="31749"/>
                    <a:pt x="203535" y="43145"/>
                    <a:pt x="148040" y="43145"/>
                  </a:cubicBezTo>
                  <a:cubicBezTo>
                    <a:pt x="92598" y="43145"/>
                    <a:pt x="42085" y="31749"/>
                    <a:pt x="17120" y="1383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46B143BF-19B2-4A1E-B709-937536DDF979}"/>
                </a:ext>
              </a:extLst>
            </p:cNvPr>
            <p:cNvSpPr/>
            <p:nvPr/>
          </p:nvSpPr>
          <p:spPr>
            <a:xfrm>
              <a:off x="3329146" y="4994791"/>
              <a:ext cx="10601" cy="10601"/>
            </a:xfrm>
            <a:custGeom>
              <a:avLst/>
              <a:gdLst>
                <a:gd name="connsiteX0" fmla="*/ 5353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54 w 10600"/>
                <a:gd name="connsiteY4" fmla="*/ 5300 h 10600"/>
                <a:gd name="connsiteX5" fmla="*/ 5353 w 10600"/>
                <a:gd name="connsiteY5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53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54" y="2385"/>
                    <a:pt x="10654" y="5300"/>
                  </a:cubicBezTo>
                  <a:cubicBezTo>
                    <a:pt x="10654" y="8216"/>
                    <a:pt x="8269" y="10601"/>
                    <a:pt x="535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79823403-E505-4A7B-8659-C5C33BFF11A8}"/>
                </a:ext>
              </a:extLst>
            </p:cNvPr>
            <p:cNvSpPr/>
            <p:nvPr/>
          </p:nvSpPr>
          <p:spPr>
            <a:xfrm>
              <a:off x="3295065" y="5027866"/>
              <a:ext cx="291521" cy="58304"/>
            </a:xfrm>
            <a:custGeom>
              <a:avLst/>
              <a:gdLst>
                <a:gd name="connsiteX0" fmla="*/ 148093 w 291521"/>
                <a:gd name="connsiteY0" fmla="*/ 61697 h 58304"/>
                <a:gd name="connsiteX1" fmla="*/ 0 w 291521"/>
                <a:gd name="connsiteY1" fmla="*/ 5300 h 58304"/>
                <a:gd name="connsiteX2" fmla="*/ 5300 w 291521"/>
                <a:gd name="connsiteY2" fmla="*/ 0 h 58304"/>
                <a:gd name="connsiteX3" fmla="*/ 10601 w 291521"/>
                <a:gd name="connsiteY3" fmla="*/ 5300 h 58304"/>
                <a:gd name="connsiteX4" fmla="*/ 148093 w 291521"/>
                <a:gd name="connsiteY4" fmla="*/ 51096 h 58304"/>
                <a:gd name="connsiteX5" fmla="*/ 285585 w 291521"/>
                <a:gd name="connsiteY5" fmla="*/ 5300 h 58304"/>
                <a:gd name="connsiteX6" fmla="*/ 290885 w 291521"/>
                <a:gd name="connsiteY6" fmla="*/ 0 h 58304"/>
                <a:gd name="connsiteX7" fmla="*/ 296186 w 291521"/>
                <a:gd name="connsiteY7" fmla="*/ 5300 h 58304"/>
                <a:gd name="connsiteX8" fmla="*/ 148093 w 291521"/>
                <a:gd name="connsiteY8" fmla="*/ 6169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1521" h="58304">
                  <a:moveTo>
                    <a:pt x="148093" y="61697"/>
                  </a:moveTo>
                  <a:cubicBezTo>
                    <a:pt x="75318" y="61697"/>
                    <a:pt x="0" y="40601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26979"/>
                    <a:pt x="67050" y="51096"/>
                    <a:pt x="148093" y="51096"/>
                  </a:cubicBezTo>
                  <a:cubicBezTo>
                    <a:pt x="229136" y="51096"/>
                    <a:pt x="285585" y="26979"/>
                    <a:pt x="285585" y="5300"/>
                  </a:cubicBezTo>
                  <a:cubicBezTo>
                    <a:pt x="285585" y="2385"/>
                    <a:pt x="287970" y="0"/>
                    <a:pt x="290885" y="0"/>
                  </a:cubicBezTo>
                  <a:cubicBezTo>
                    <a:pt x="293800" y="0"/>
                    <a:pt x="296186" y="2385"/>
                    <a:pt x="296186" y="5300"/>
                  </a:cubicBezTo>
                  <a:cubicBezTo>
                    <a:pt x="296186" y="40601"/>
                    <a:pt x="220867" y="61697"/>
                    <a:pt x="148093" y="6169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0B1117C-5E51-482F-9659-4DBF0077BACA}"/>
                </a:ext>
              </a:extLst>
            </p:cNvPr>
            <p:cNvSpPr/>
            <p:nvPr/>
          </p:nvSpPr>
          <p:spPr>
            <a:xfrm>
              <a:off x="3546515" y="4994791"/>
              <a:ext cx="10601" cy="10601"/>
            </a:xfrm>
            <a:custGeom>
              <a:avLst/>
              <a:gdLst>
                <a:gd name="connsiteX0" fmla="*/ 5353 w 10600"/>
                <a:gd name="connsiteY0" fmla="*/ 10601 h 10600"/>
                <a:gd name="connsiteX1" fmla="*/ 5353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01 w 10600"/>
                <a:gd name="connsiteY4" fmla="*/ 5300 h 10600"/>
                <a:gd name="connsiteX5" fmla="*/ 5353 w 10600"/>
                <a:gd name="connsiteY5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5353" y="10601"/>
                  </a:moveTo>
                  <a:lnTo>
                    <a:pt x="5353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8216"/>
                    <a:pt x="8269" y="10601"/>
                    <a:pt x="535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AC4B24F1-84F4-4D73-B221-3ADA70F21E6E}"/>
                </a:ext>
              </a:extLst>
            </p:cNvPr>
            <p:cNvSpPr/>
            <p:nvPr/>
          </p:nvSpPr>
          <p:spPr>
            <a:xfrm>
              <a:off x="3580650" y="4961611"/>
              <a:ext cx="10601" cy="74205"/>
            </a:xfrm>
            <a:custGeom>
              <a:avLst/>
              <a:gdLst>
                <a:gd name="connsiteX0" fmla="*/ 5300 w 10600"/>
                <a:gd name="connsiteY0" fmla="*/ 76856 h 74205"/>
                <a:gd name="connsiteX1" fmla="*/ 0 w 10600"/>
                <a:gd name="connsiteY1" fmla="*/ 71555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71555 h 74205"/>
                <a:gd name="connsiteX6" fmla="*/ 5300 w 10600"/>
                <a:gd name="connsiteY6" fmla="*/ 7685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6856"/>
                  </a:moveTo>
                  <a:cubicBezTo>
                    <a:pt x="2385" y="76856"/>
                    <a:pt x="0" y="74470"/>
                    <a:pt x="0" y="7155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1555"/>
                  </a:lnTo>
                  <a:cubicBezTo>
                    <a:pt x="10601" y="74523"/>
                    <a:pt x="8216" y="76856"/>
                    <a:pt x="5300" y="768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6FDFEB6E-2FEA-47FE-AE1C-EAD7CDCC4282}"/>
                </a:ext>
              </a:extLst>
            </p:cNvPr>
            <p:cNvSpPr/>
            <p:nvPr/>
          </p:nvSpPr>
          <p:spPr>
            <a:xfrm>
              <a:off x="3295065" y="4961611"/>
              <a:ext cx="10601" cy="74205"/>
            </a:xfrm>
            <a:custGeom>
              <a:avLst/>
              <a:gdLst>
                <a:gd name="connsiteX0" fmla="*/ 5300 w 10600"/>
                <a:gd name="connsiteY0" fmla="*/ 76856 h 74205"/>
                <a:gd name="connsiteX1" fmla="*/ 0 w 10600"/>
                <a:gd name="connsiteY1" fmla="*/ 71555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71555 h 74205"/>
                <a:gd name="connsiteX6" fmla="*/ 5300 w 10600"/>
                <a:gd name="connsiteY6" fmla="*/ 7685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6856"/>
                  </a:moveTo>
                  <a:cubicBezTo>
                    <a:pt x="2385" y="76856"/>
                    <a:pt x="0" y="74470"/>
                    <a:pt x="0" y="7155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1555"/>
                  </a:lnTo>
                  <a:cubicBezTo>
                    <a:pt x="10601" y="74523"/>
                    <a:pt x="8216" y="76856"/>
                    <a:pt x="5300" y="768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FA876524-95E6-4820-86C8-9F15E2177F89}"/>
                </a:ext>
              </a:extLst>
            </p:cNvPr>
            <p:cNvSpPr/>
            <p:nvPr/>
          </p:nvSpPr>
          <p:spPr>
            <a:xfrm>
              <a:off x="3322680" y="5017742"/>
              <a:ext cx="31802" cy="31802"/>
            </a:xfrm>
            <a:custGeom>
              <a:avLst/>
              <a:gdLst>
                <a:gd name="connsiteX0" fmla="*/ 17067 w 31802"/>
                <a:gd name="connsiteY0" fmla="*/ 34134 h 31802"/>
                <a:gd name="connsiteX1" fmla="*/ 0 w 31802"/>
                <a:gd name="connsiteY1" fmla="*/ 17067 h 31802"/>
                <a:gd name="connsiteX2" fmla="*/ 17067 w 31802"/>
                <a:gd name="connsiteY2" fmla="*/ 0 h 31802"/>
                <a:gd name="connsiteX3" fmla="*/ 34134 w 31802"/>
                <a:gd name="connsiteY3" fmla="*/ 17067 h 31802"/>
                <a:gd name="connsiteX4" fmla="*/ 17067 w 31802"/>
                <a:gd name="connsiteY4" fmla="*/ 34134 h 31802"/>
                <a:gd name="connsiteX5" fmla="*/ 17067 w 31802"/>
                <a:gd name="connsiteY5" fmla="*/ 10548 h 31802"/>
                <a:gd name="connsiteX6" fmla="*/ 10601 w 31802"/>
                <a:gd name="connsiteY6" fmla="*/ 17014 h 31802"/>
                <a:gd name="connsiteX7" fmla="*/ 17067 w 31802"/>
                <a:gd name="connsiteY7" fmla="*/ 23481 h 31802"/>
                <a:gd name="connsiteX8" fmla="*/ 23534 w 31802"/>
                <a:gd name="connsiteY8" fmla="*/ 17014 h 31802"/>
                <a:gd name="connsiteX9" fmla="*/ 17067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7067" y="34134"/>
                  </a:moveTo>
                  <a:cubicBezTo>
                    <a:pt x="7633" y="34134"/>
                    <a:pt x="0" y="26449"/>
                    <a:pt x="0" y="17067"/>
                  </a:cubicBezTo>
                  <a:cubicBezTo>
                    <a:pt x="0" y="7686"/>
                    <a:pt x="7686" y="0"/>
                    <a:pt x="17067" y="0"/>
                  </a:cubicBezTo>
                  <a:cubicBezTo>
                    <a:pt x="26449" y="0"/>
                    <a:pt x="34134" y="7686"/>
                    <a:pt x="34134" y="17067"/>
                  </a:cubicBezTo>
                  <a:cubicBezTo>
                    <a:pt x="34134" y="26449"/>
                    <a:pt x="26502" y="34134"/>
                    <a:pt x="17067" y="34134"/>
                  </a:cubicBezTo>
                  <a:close/>
                  <a:moveTo>
                    <a:pt x="17067" y="10548"/>
                  </a:moveTo>
                  <a:cubicBezTo>
                    <a:pt x="13516" y="10548"/>
                    <a:pt x="10601" y="13463"/>
                    <a:pt x="10601" y="17014"/>
                  </a:cubicBezTo>
                  <a:cubicBezTo>
                    <a:pt x="10601" y="20566"/>
                    <a:pt x="13516" y="23481"/>
                    <a:pt x="17067" y="23481"/>
                  </a:cubicBezTo>
                  <a:cubicBezTo>
                    <a:pt x="20619" y="23481"/>
                    <a:pt x="23534" y="20566"/>
                    <a:pt x="23534" y="17014"/>
                  </a:cubicBezTo>
                  <a:cubicBezTo>
                    <a:pt x="23534" y="13463"/>
                    <a:pt x="20672" y="10548"/>
                    <a:pt x="17067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5C9DE297-DADA-40CD-AF6E-B57659F27FC3}"/>
                </a:ext>
              </a:extLst>
            </p:cNvPr>
            <p:cNvSpPr/>
            <p:nvPr/>
          </p:nvSpPr>
          <p:spPr>
            <a:xfrm>
              <a:off x="3492769" y="5034226"/>
              <a:ext cx="21202" cy="21202"/>
            </a:xfrm>
            <a:custGeom>
              <a:avLst/>
              <a:gdLst>
                <a:gd name="connsiteX0" fmla="*/ 23534 w 21201"/>
                <a:gd name="connsiteY0" fmla="*/ 11767 h 21201"/>
                <a:gd name="connsiteX1" fmla="*/ 11767 w 21201"/>
                <a:gd name="connsiteY1" fmla="*/ 23534 h 21201"/>
                <a:gd name="connsiteX2" fmla="*/ 0 w 21201"/>
                <a:gd name="connsiteY2" fmla="*/ 11767 h 21201"/>
                <a:gd name="connsiteX3" fmla="*/ 11767 w 21201"/>
                <a:gd name="connsiteY3" fmla="*/ 0 h 21201"/>
                <a:gd name="connsiteX4" fmla="*/ 23534 w 21201"/>
                <a:gd name="connsiteY4" fmla="*/ 1176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3534" y="11767"/>
                  </a:moveTo>
                  <a:cubicBezTo>
                    <a:pt x="23534" y="18265"/>
                    <a:pt x="18265" y="23534"/>
                    <a:pt x="11767" y="23534"/>
                  </a:cubicBezTo>
                  <a:cubicBezTo>
                    <a:pt x="5268" y="23534"/>
                    <a:pt x="0" y="18265"/>
                    <a:pt x="0" y="11767"/>
                  </a:cubicBezTo>
                  <a:cubicBezTo>
                    <a:pt x="0" y="5268"/>
                    <a:pt x="5268" y="0"/>
                    <a:pt x="11767" y="0"/>
                  </a:cubicBezTo>
                  <a:cubicBezTo>
                    <a:pt x="18265" y="0"/>
                    <a:pt x="23534" y="5268"/>
                    <a:pt x="23534" y="1176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52A586B0-E2CD-481C-BA3C-B989BD5887C5}"/>
                </a:ext>
              </a:extLst>
            </p:cNvPr>
            <p:cNvSpPr/>
            <p:nvPr/>
          </p:nvSpPr>
          <p:spPr>
            <a:xfrm>
              <a:off x="3530402" y="5025958"/>
              <a:ext cx="21202" cy="21202"/>
            </a:xfrm>
            <a:custGeom>
              <a:avLst/>
              <a:gdLst>
                <a:gd name="connsiteX0" fmla="*/ 23534 w 21201"/>
                <a:gd name="connsiteY0" fmla="*/ 11767 h 21201"/>
                <a:gd name="connsiteX1" fmla="*/ 11767 w 21201"/>
                <a:gd name="connsiteY1" fmla="*/ 23534 h 21201"/>
                <a:gd name="connsiteX2" fmla="*/ 0 w 21201"/>
                <a:gd name="connsiteY2" fmla="*/ 11767 h 21201"/>
                <a:gd name="connsiteX3" fmla="*/ 11767 w 21201"/>
                <a:gd name="connsiteY3" fmla="*/ 0 h 21201"/>
                <a:gd name="connsiteX4" fmla="*/ 23534 w 21201"/>
                <a:gd name="connsiteY4" fmla="*/ 1176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3534" y="11767"/>
                  </a:moveTo>
                  <a:cubicBezTo>
                    <a:pt x="23534" y="18265"/>
                    <a:pt x="18265" y="23534"/>
                    <a:pt x="11767" y="23534"/>
                  </a:cubicBezTo>
                  <a:cubicBezTo>
                    <a:pt x="5268" y="23534"/>
                    <a:pt x="0" y="18265"/>
                    <a:pt x="0" y="11767"/>
                  </a:cubicBezTo>
                  <a:cubicBezTo>
                    <a:pt x="0" y="5268"/>
                    <a:pt x="5268" y="0"/>
                    <a:pt x="11767" y="0"/>
                  </a:cubicBezTo>
                  <a:cubicBezTo>
                    <a:pt x="18265" y="0"/>
                    <a:pt x="23534" y="5268"/>
                    <a:pt x="23534" y="1176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97AA3BE5-6005-4DD5-8BC7-B0D954EDD8B3}"/>
                </a:ext>
              </a:extLst>
            </p:cNvPr>
            <p:cNvSpPr/>
            <p:nvPr/>
          </p:nvSpPr>
          <p:spPr>
            <a:xfrm>
              <a:off x="3295065" y="4696539"/>
              <a:ext cx="291521" cy="111308"/>
            </a:xfrm>
            <a:custGeom>
              <a:avLst/>
              <a:gdLst>
                <a:gd name="connsiteX0" fmla="*/ 148093 w 291521"/>
                <a:gd name="connsiteY0" fmla="*/ 112739 h 111308"/>
                <a:gd name="connsiteX1" fmla="*/ 0 w 291521"/>
                <a:gd name="connsiteY1" fmla="*/ 56343 h 111308"/>
                <a:gd name="connsiteX2" fmla="*/ 148093 w 291521"/>
                <a:gd name="connsiteY2" fmla="*/ 0 h 111308"/>
                <a:gd name="connsiteX3" fmla="*/ 296186 w 291521"/>
                <a:gd name="connsiteY3" fmla="*/ 56396 h 111308"/>
                <a:gd name="connsiteX4" fmla="*/ 148093 w 291521"/>
                <a:gd name="connsiteY4" fmla="*/ 112739 h 111308"/>
                <a:gd name="connsiteX5" fmla="*/ 148093 w 291521"/>
                <a:gd name="connsiteY5" fmla="*/ 10601 h 111308"/>
                <a:gd name="connsiteX6" fmla="*/ 10601 w 291521"/>
                <a:gd name="connsiteY6" fmla="*/ 56396 h 111308"/>
                <a:gd name="connsiteX7" fmla="*/ 148093 w 291521"/>
                <a:gd name="connsiteY7" fmla="*/ 102192 h 111308"/>
                <a:gd name="connsiteX8" fmla="*/ 285585 w 291521"/>
                <a:gd name="connsiteY8" fmla="*/ 56396 h 111308"/>
                <a:gd name="connsiteX9" fmla="*/ 148093 w 291521"/>
                <a:gd name="connsiteY9" fmla="*/ 10601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521" h="111308">
                  <a:moveTo>
                    <a:pt x="148093" y="112739"/>
                  </a:moveTo>
                  <a:cubicBezTo>
                    <a:pt x="75266" y="112739"/>
                    <a:pt x="0" y="91644"/>
                    <a:pt x="0" y="56343"/>
                  </a:cubicBezTo>
                  <a:cubicBezTo>
                    <a:pt x="0" y="21042"/>
                    <a:pt x="75266" y="0"/>
                    <a:pt x="148093" y="0"/>
                  </a:cubicBezTo>
                  <a:cubicBezTo>
                    <a:pt x="220920" y="0"/>
                    <a:pt x="296186" y="21095"/>
                    <a:pt x="296186" y="56396"/>
                  </a:cubicBezTo>
                  <a:cubicBezTo>
                    <a:pt x="296186" y="91697"/>
                    <a:pt x="220867" y="112739"/>
                    <a:pt x="148093" y="112739"/>
                  </a:cubicBezTo>
                  <a:close/>
                  <a:moveTo>
                    <a:pt x="148093" y="10601"/>
                  </a:moveTo>
                  <a:cubicBezTo>
                    <a:pt x="67050" y="10601"/>
                    <a:pt x="10601" y="34717"/>
                    <a:pt x="10601" y="56396"/>
                  </a:cubicBezTo>
                  <a:cubicBezTo>
                    <a:pt x="10601" y="78075"/>
                    <a:pt x="67050" y="102192"/>
                    <a:pt x="148093" y="102192"/>
                  </a:cubicBezTo>
                  <a:cubicBezTo>
                    <a:pt x="229136" y="102192"/>
                    <a:pt x="285585" y="78075"/>
                    <a:pt x="285585" y="56396"/>
                  </a:cubicBezTo>
                  <a:cubicBezTo>
                    <a:pt x="285585" y="34717"/>
                    <a:pt x="229136" y="10601"/>
                    <a:pt x="14809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E3EF6AA-3810-4FEC-922B-DE8B7EC557B0}"/>
                </a:ext>
              </a:extLst>
            </p:cNvPr>
            <p:cNvSpPr/>
            <p:nvPr/>
          </p:nvSpPr>
          <p:spPr>
            <a:xfrm>
              <a:off x="3329146" y="4780762"/>
              <a:ext cx="10601" cy="10601"/>
            </a:xfrm>
            <a:custGeom>
              <a:avLst/>
              <a:gdLst>
                <a:gd name="connsiteX0" fmla="*/ 5353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54 w 10600"/>
                <a:gd name="connsiteY4" fmla="*/ 5300 h 10600"/>
                <a:gd name="connsiteX5" fmla="*/ 5353 w 10600"/>
                <a:gd name="connsiteY5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53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54" y="2385"/>
                    <a:pt x="10654" y="5300"/>
                  </a:cubicBezTo>
                  <a:cubicBezTo>
                    <a:pt x="10654" y="8216"/>
                    <a:pt x="8269" y="10601"/>
                    <a:pt x="535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CC83CAA3-1A5F-4A6D-9D96-32FF93F2E24D}"/>
                </a:ext>
              </a:extLst>
            </p:cNvPr>
            <p:cNvSpPr/>
            <p:nvPr/>
          </p:nvSpPr>
          <p:spPr>
            <a:xfrm>
              <a:off x="3295065" y="4813836"/>
              <a:ext cx="291521" cy="58304"/>
            </a:xfrm>
            <a:custGeom>
              <a:avLst/>
              <a:gdLst>
                <a:gd name="connsiteX0" fmla="*/ 148093 w 291521"/>
                <a:gd name="connsiteY0" fmla="*/ 61697 h 58304"/>
                <a:gd name="connsiteX1" fmla="*/ 13463 w 291521"/>
                <a:gd name="connsiteY1" fmla="*/ 29576 h 58304"/>
                <a:gd name="connsiteX2" fmla="*/ 0 w 291521"/>
                <a:gd name="connsiteY2" fmla="*/ 5300 h 58304"/>
                <a:gd name="connsiteX3" fmla="*/ 5300 w 291521"/>
                <a:gd name="connsiteY3" fmla="*/ 0 h 58304"/>
                <a:gd name="connsiteX4" fmla="*/ 10601 w 291521"/>
                <a:gd name="connsiteY4" fmla="*/ 5300 h 58304"/>
                <a:gd name="connsiteX5" fmla="*/ 20248 w 291521"/>
                <a:gd name="connsiteY5" fmla="*/ 21413 h 58304"/>
                <a:gd name="connsiteX6" fmla="*/ 148093 w 291521"/>
                <a:gd name="connsiteY6" fmla="*/ 51096 h 58304"/>
                <a:gd name="connsiteX7" fmla="*/ 275938 w 291521"/>
                <a:gd name="connsiteY7" fmla="*/ 21413 h 58304"/>
                <a:gd name="connsiteX8" fmla="*/ 285585 w 291521"/>
                <a:gd name="connsiteY8" fmla="*/ 5300 h 58304"/>
                <a:gd name="connsiteX9" fmla="*/ 290885 w 291521"/>
                <a:gd name="connsiteY9" fmla="*/ 0 h 58304"/>
                <a:gd name="connsiteX10" fmla="*/ 296186 w 291521"/>
                <a:gd name="connsiteY10" fmla="*/ 5300 h 58304"/>
                <a:gd name="connsiteX11" fmla="*/ 282723 w 291521"/>
                <a:gd name="connsiteY11" fmla="*/ 29576 h 58304"/>
                <a:gd name="connsiteX12" fmla="*/ 148093 w 291521"/>
                <a:gd name="connsiteY12" fmla="*/ 6169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1521" h="58304">
                  <a:moveTo>
                    <a:pt x="148093" y="61697"/>
                  </a:moveTo>
                  <a:cubicBezTo>
                    <a:pt x="89683" y="61697"/>
                    <a:pt x="36838" y="49082"/>
                    <a:pt x="13463" y="29576"/>
                  </a:cubicBezTo>
                  <a:cubicBezTo>
                    <a:pt x="4505" y="22103"/>
                    <a:pt x="0" y="13940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10654"/>
                    <a:pt x="13834" y="16060"/>
                    <a:pt x="20248" y="21413"/>
                  </a:cubicBezTo>
                  <a:cubicBezTo>
                    <a:pt x="41820" y="39435"/>
                    <a:pt x="92015" y="51096"/>
                    <a:pt x="148093" y="51096"/>
                  </a:cubicBezTo>
                  <a:cubicBezTo>
                    <a:pt x="204171" y="51096"/>
                    <a:pt x="254365" y="39435"/>
                    <a:pt x="275938" y="21413"/>
                  </a:cubicBezTo>
                  <a:cubicBezTo>
                    <a:pt x="282351" y="16060"/>
                    <a:pt x="285585" y="10654"/>
                    <a:pt x="285585" y="5300"/>
                  </a:cubicBezTo>
                  <a:cubicBezTo>
                    <a:pt x="285585" y="2385"/>
                    <a:pt x="287970" y="0"/>
                    <a:pt x="290885" y="0"/>
                  </a:cubicBezTo>
                  <a:cubicBezTo>
                    <a:pt x="293800" y="0"/>
                    <a:pt x="296186" y="2385"/>
                    <a:pt x="296186" y="5300"/>
                  </a:cubicBezTo>
                  <a:cubicBezTo>
                    <a:pt x="296186" y="13940"/>
                    <a:pt x="291680" y="22103"/>
                    <a:pt x="282723" y="29576"/>
                  </a:cubicBezTo>
                  <a:cubicBezTo>
                    <a:pt x="259348" y="49082"/>
                    <a:pt x="206503" y="61697"/>
                    <a:pt x="148093" y="6169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206CACAB-9B05-45CE-842A-7F72DB12C5D2}"/>
                </a:ext>
              </a:extLst>
            </p:cNvPr>
            <p:cNvSpPr/>
            <p:nvPr/>
          </p:nvSpPr>
          <p:spPr>
            <a:xfrm>
              <a:off x="3546515" y="4780762"/>
              <a:ext cx="10601" cy="10601"/>
            </a:xfrm>
            <a:custGeom>
              <a:avLst/>
              <a:gdLst>
                <a:gd name="connsiteX0" fmla="*/ 5353 w 10600"/>
                <a:gd name="connsiteY0" fmla="*/ 10601 h 10600"/>
                <a:gd name="connsiteX1" fmla="*/ 5353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01 w 10600"/>
                <a:gd name="connsiteY4" fmla="*/ 5300 h 10600"/>
                <a:gd name="connsiteX5" fmla="*/ 5353 w 10600"/>
                <a:gd name="connsiteY5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5353" y="10601"/>
                  </a:moveTo>
                  <a:lnTo>
                    <a:pt x="5353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8216"/>
                    <a:pt x="8269" y="10601"/>
                    <a:pt x="535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D8DF7AD-3A55-44BB-B2D7-DD9EECAFB2F4}"/>
                </a:ext>
              </a:extLst>
            </p:cNvPr>
            <p:cNvSpPr/>
            <p:nvPr/>
          </p:nvSpPr>
          <p:spPr>
            <a:xfrm>
              <a:off x="3580650" y="4747634"/>
              <a:ext cx="10601" cy="74205"/>
            </a:xfrm>
            <a:custGeom>
              <a:avLst/>
              <a:gdLst>
                <a:gd name="connsiteX0" fmla="*/ 5300 w 10600"/>
                <a:gd name="connsiteY0" fmla="*/ 76856 h 74205"/>
                <a:gd name="connsiteX1" fmla="*/ 0 w 10600"/>
                <a:gd name="connsiteY1" fmla="*/ 71555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71555 h 74205"/>
                <a:gd name="connsiteX6" fmla="*/ 5300 w 10600"/>
                <a:gd name="connsiteY6" fmla="*/ 7685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6856"/>
                  </a:moveTo>
                  <a:cubicBezTo>
                    <a:pt x="2385" y="76856"/>
                    <a:pt x="0" y="74470"/>
                    <a:pt x="0" y="7155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1555"/>
                  </a:lnTo>
                  <a:cubicBezTo>
                    <a:pt x="10601" y="74470"/>
                    <a:pt x="8216" y="76856"/>
                    <a:pt x="5300" y="768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49F1834F-C402-45D8-AEE8-41E3B06CD48D}"/>
                </a:ext>
              </a:extLst>
            </p:cNvPr>
            <p:cNvSpPr/>
            <p:nvPr/>
          </p:nvSpPr>
          <p:spPr>
            <a:xfrm>
              <a:off x="3295065" y="4747634"/>
              <a:ext cx="10601" cy="74205"/>
            </a:xfrm>
            <a:custGeom>
              <a:avLst/>
              <a:gdLst>
                <a:gd name="connsiteX0" fmla="*/ 5300 w 10600"/>
                <a:gd name="connsiteY0" fmla="*/ 76856 h 74205"/>
                <a:gd name="connsiteX1" fmla="*/ 0 w 10600"/>
                <a:gd name="connsiteY1" fmla="*/ 71555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71555 h 74205"/>
                <a:gd name="connsiteX6" fmla="*/ 5300 w 10600"/>
                <a:gd name="connsiteY6" fmla="*/ 7685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6856"/>
                  </a:moveTo>
                  <a:cubicBezTo>
                    <a:pt x="2385" y="76856"/>
                    <a:pt x="0" y="74470"/>
                    <a:pt x="0" y="7155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1555"/>
                  </a:lnTo>
                  <a:cubicBezTo>
                    <a:pt x="10601" y="74470"/>
                    <a:pt x="8216" y="76856"/>
                    <a:pt x="5300" y="768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9566638-37B9-4A18-AC92-BA0D63EC8E61}"/>
                </a:ext>
              </a:extLst>
            </p:cNvPr>
            <p:cNvSpPr/>
            <p:nvPr/>
          </p:nvSpPr>
          <p:spPr>
            <a:xfrm>
              <a:off x="3394406" y="4718111"/>
              <a:ext cx="90107" cy="15901"/>
            </a:xfrm>
            <a:custGeom>
              <a:avLst/>
              <a:gdLst>
                <a:gd name="connsiteX0" fmla="*/ 5289 w 90106"/>
                <a:gd name="connsiteY0" fmla="*/ 15954 h 15901"/>
                <a:gd name="connsiteX1" fmla="*/ 200 w 90106"/>
                <a:gd name="connsiteY1" fmla="*/ 12085 h 15901"/>
                <a:gd name="connsiteX2" fmla="*/ 3858 w 90106"/>
                <a:gd name="connsiteY2" fmla="*/ 5565 h 15901"/>
                <a:gd name="connsiteX3" fmla="*/ 48752 w 90106"/>
                <a:gd name="connsiteY3" fmla="*/ 0 h 15901"/>
                <a:gd name="connsiteX4" fmla="*/ 91314 w 90106"/>
                <a:gd name="connsiteY4" fmla="*/ 5618 h 15901"/>
                <a:gd name="connsiteX5" fmla="*/ 94706 w 90106"/>
                <a:gd name="connsiteY5" fmla="*/ 12297 h 15901"/>
                <a:gd name="connsiteX6" fmla="*/ 88028 w 90106"/>
                <a:gd name="connsiteY6" fmla="*/ 15689 h 15901"/>
                <a:gd name="connsiteX7" fmla="*/ 48752 w 90106"/>
                <a:gd name="connsiteY7" fmla="*/ 10548 h 15901"/>
                <a:gd name="connsiteX8" fmla="*/ 6773 w 90106"/>
                <a:gd name="connsiteY8" fmla="*/ 15742 h 15901"/>
                <a:gd name="connsiteX9" fmla="*/ 5289 w 90106"/>
                <a:gd name="connsiteY9" fmla="*/ 1595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06" h="15901">
                  <a:moveTo>
                    <a:pt x="5289" y="15954"/>
                  </a:moveTo>
                  <a:cubicBezTo>
                    <a:pt x="2956" y="15954"/>
                    <a:pt x="836" y="14417"/>
                    <a:pt x="200" y="12085"/>
                  </a:cubicBezTo>
                  <a:cubicBezTo>
                    <a:pt x="-595" y="9276"/>
                    <a:pt x="1048" y="6361"/>
                    <a:pt x="3858" y="5565"/>
                  </a:cubicBezTo>
                  <a:cubicBezTo>
                    <a:pt x="4653" y="5353"/>
                    <a:pt x="23893" y="0"/>
                    <a:pt x="48752" y="0"/>
                  </a:cubicBezTo>
                  <a:cubicBezTo>
                    <a:pt x="73717" y="0"/>
                    <a:pt x="90625" y="5406"/>
                    <a:pt x="91314" y="5618"/>
                  </a:cubicBezTo>
                  <a:cubicBezTo>
                    <a:pt x="94070" y="6519"/>
                    <a:pt x="95607" y="9488"/>
                    <a:pt x="94706" y="12297"/>
                  </a:cubicBezTo>
                  <a:cubicBezTo>
                    <a:pt x="93805" y="15053"/>
                    <a:pt x="90837" y="16590"/>
                    <a:pt x="88028" y="15689"/>
                  </a:cubicBezTo>
                  <a:cubicBezTo>
                    <a:pt x="87869" y="15636"/>
                    <a:pt x="71861" y="10548"/>
                    <a:pt x="48752" y="10548"/>
                  </a:cubicBezTo>
                  <a:cubicBezTo>
                    <a:pt x="25430" y="10548"/>
                    <a:pt x="6932" y="15689"/>
                    <a:pt x="6773" y="15742"/>
                  </a:cubicBezTo>
                  <a:cubicBezTo>
                    <a:pt x="6243" y="15848"/>
                    <a:pt x="5766" y="15954"/>
                    <a:pt x="5289" y="159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DD88271-F6C0-4BC2-BDA1-07D23F734BF4}"/>
                </a:ext>
              </a:extLst>
            </p:cNvPr>
            <p:cNvSpPr/>
            <p:nvPr/>
          </p:nvSpPr>
          <p:spPr>
            <a:xfrm>
              <a:off x="3322680" y="4803712"/>
              <a:ext cx="31802" cy="31802"/>
            </a:xfrm>
            <a:custGeom>
              <a:avLst/>
              <a:gdLst>
                <a:gd name="connsiteX0" fmla="*/ 17067 w 31802"/>
                <a:gd name="connsiteY0" fmla="*/ 34134 h 31802"/>
                <a:gd name="connsiteX1" fmla="*/ 0 w 31802"/>
                <a:gd name="connsiteY1" fmla="*/ 17067 h 31802"/>
                <a:gd name="connsiteX2" fmla="*/ 17067 w 31802"/>
                <a:gd name="connsiteY2" fmla="*/ 0 h 31802"/>
                <a:gd name="connsiteX3" fmla="*/ 34134 w 31802"/>
                <a:gd name="connsiteY3" fmla="*/ 17067 h 31802"/>
                <a:gd name="connsiteX4" fmla="*/ 17067 w 31802"/>
                <a:gd name="connsiteY4" fmla="*/ 34134 h 31802"/>
                <a:gd name="connsiteX5" fmla="*/ 17067 w 31802"/>
                <a:gd name="connsiteY5" fmla="*/ 10548 h 31802"/>
                <a:gd name="connsiteX6" fmla="*/ 10601 w 31802"/>
                <a:gd name="connsiteY6" fmla="*/ 17014 h 31802"/>
                <a:gd name="connsiteX7" fmla="*/ 17067 w 31802"/>
                <a:gd name="connsiteY7" fmla="*/ 23481 h 31802"/>
                <a:gd name="connsiteX8" fmla="*/ 23534 w 31802"/>
                <a:gd name="connsiteY8" fmla="*/ 17014 h 31802"/>
                <a:gd name="connsiteX9" fmla="*/ 17067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7067" y="34134"/>
                  </a:moveTo>
                  <a:cubicBezTo>
                    <a:pt x="7633" y="34134"/>
                    <a:pt x="0" y="26449"/>
                    <a:pt x="0" y="17067"/>
                  </a:cubicBezTo>
                  <a:cubicBezTo>
                    <a:pt x="0" y="7686"/>
                    <a:pt x="7686" y="0"/>
                    <a:pt x="17067" y="0"/>
                  </a:cubicBezTo>
                  <a:cubicBezTo>
                    <a:pt x="26449" y="0"/>
                    <a:pt x="34134" y="7686"/>
                    <a:pt x="34134" y="17067"/>
                  </a:cubicBezTo>
                  <a:cubicBezTo>
                    <a:pt x="34134" y="26449"/>
                    <a:pt x="26502" y="34134"/>
                    <a:pt x="17067" y="34134"/>
                  </a:cubicBezTo>
                  <a:close/>
                  <a:moveTo>
                    <a:pt x="17067" y="10548"/>
                  </a:moveTo>
                  <a:cubicBezTo>
                    <a:pt x="13516" y="10548"/>
                    <a:pt x="10601" y="13463"/>
                    <a:pt x="10601" y="17014"/>
                  </a:cubicBezTo>
                  <a:cubicBezTo>
                    <a:pt x="10601" y="20566"/>
                    <a:pt x="13516" y="23481"/>
                    <a:pt x="17067" y="23481"/>
                  </a:cubicBezTo>
                  <a:cubicBezTo>
                    <a:pt x="20619" y="23481"/>
                    <a:pt x="23534" y="20566"/>
                    <a:pt x="23534" y="17014"/>
                  </a:cubicBezTo>
                  <a:cubicBezTo>
                    <a:pt x="23534" y="13463"/>
                    <a:pt x="20672" y="10548"/>
                    <a:pt x="17067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9A83E28B-C123-4810-825A-3025A88BC112}"/>
                </a:ext>
              </a:extLst>
            </p:cNvPr>
            <p:cNvSpPr/>
            <p:nvPr/>
          </p:nvSpPr>
          <p:spPr>
            <a:xfrm>
              <a:off x="3492769" y="4820197"/>
              <a:ext cx="21202" cy="21202"/>
            </a:xfrm>
            <a:custGeom>
              <a:avLst/>
              <a:gdLst>
                <a:gd name="connsiteX0" fmla="*/ 23534 w 21201"/>
                <a:gd name="connsiteY0" fmla="*/ 11767 h 21201"/>
                <a:gd name="connsiteX1" fmla="*/ 11767 w 21201"/>
                <a:gd name="connsiteY1" fmla="*/ 23533 h 21201"/>
                <a:gd name="connsiteX2" fmla="*/ 0 w 21201"/>
                <a:gd name="connsiteY2" fmla="*/ 11767 h 21201"/>
                <a:gd name="connsiteX3" fmla="*/ 11767 w 21201"/>
                <a:gd name="connsiteY3" fmla="*/ 0 h 21201"/>
                <a:gd name="connsiteX4" fmla="*/ 23534 w 21201"/>
                <a:gd name="connsiteY4" fmla="*/ 1176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3534" y="11767"/>
                  </a:moveTo>
                  <a:cubicBezTo>
                    <a:pt x="23534" y="18265"/>
                    <a:pt x="18265" y="23533"/>
                    <a:pt x="11767" y="23533"/>
                  </a:cubicBezTo>
                  <a:cubicBezTo>
                    <a:pt x="5268" y="23533"/>
                    <a:pt x="0" y="18265"/>
                    <a:pt x="0" y="11767"/>
                  </a:cubicBezTo>
                  <a:cubicBezTo>
                    <a:pt x="0" y="5268"/>
                    <a:pt x="5268" y="0"/>
                    <a:pt x="11767" y="0"/>
                  </a:cubicBezTo>
                  <a:cubicBezTo>
                    <a:pt x="18265" y="0"/>
                    <a:pt x="23534" y="5268"/>
                    <a:pt x="23534" y="1176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6EB2FC06-60EA-41FF-91B4-5983146F69E6}"/>
                </a:ext>
              </a:extLst>
            </p:cNvPr>
            <p:cNvSpPr/>
            <p:nvPr/>
          </p:nvSpPr>
          <p:spPr>
            <a:xfrm>
              <a:off x="3530402" y="4811928"/>
              <a:ext cx="21202" cy="21202"/>
            </a:xfrm>
            <a:custGeom>
              <a:avLst/>
              <a:gdLst>
                <a:gd name="connsiteX0" fmla="*/ 23534 w 21201"/>
                <a:gd name="connsiteY0" fmla="*/ 11767 h 21201"/>
                <a:gd name="connsiteX1" fmla="*/ 11767 w 21201"/>
                <a:gd name="connsiteY1" fmla="*/ 23534 h 21201"/>
                <a:gd name="connsiteX2" fmla="*/ 0 w 21201"/>
                <a:gd name="connsiteY2" fmla="*/ 11767 h 21201"/>
                <a:gd name="connsiteX3" fmla="*/ 11767 w 21201"/>
                <a:gd name="connsiteY3" fmla="*/ 0 h 21201"/>
                <a:gd name="connsiteX4" fmla="*/ 23534 w 21201"/>
                <a:gd name="connsiteY4" fmla="*/ 1176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3534" y="11767"/>
                  </a:moveTo>
                  <a:cubicBezTo>
                    <a:pt x="23534" y="18265"/>
                    <a:pt x="18265" y="23534"/>
                    <a:pt x="11767" y="23534"/>
                  </a:cubicBezTo>
                  <a:cubicBezTo>
                    <a:pt x="5268" y="23534"/>
                    <a:pt x="0" y="18265"/>
                    <a:pt x="0" y="11767"/>
                  </a:cubicBezTo>
                  <a:cubicBezTo>
                    <a:pt x="0" y="5268"/>
                    <a:pt x="5268" y="0"/>
                    <a:pt x="11767" y="0"/>
                  </a:cubicBezTo>
                  <a:cubicBezTo>
                    <a:pt x="18265" y="0"/>
                    <a:pt x="23534" y="5268"/>
                    <a:pt x="23534" y="1176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8" name="Group 787">
            <a:extLst>
              <a:ext uri="{FF2B5EF4-FFF2-40B4-BE49-F238E27FC236}">
                <a16:creationId xmlns:a16="http://schemas.microsoft.com/office/drawing/2014/main" id="{D5F7B8FD-4E18-4726-B47F-D4D0C6C628EC}"/>
              </a:ext>
            </a:extLst>
          </p:cNvPr>
          <p:cNvGrpSpPr/>
          <p:nvPr/>
        </p:nvGrpSpPr>
        <p:grpSpPr>
          <a:xfrm>
            <a:off x="4373587" y="4659889"/>
            <a:ext cx="256539" cy="466323"/>
            <a:chOff x="4395849" y="4700355"/>
            <a:chExt cx="212015" cy="385391"/>
          </a:xfrm>
          <a:solidFill>
            <a:srgbClr val="FFFFFF"/>
          </a:solidFill>
        </p:grpSpPr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7CDF0971-6645-4420-BC9F-17560A2356DE}"/>
                </a:ext>
              </a:extLst>
            </p:cNvPr>
            <p:cNvSpPr/>
            <p:nvPr/>
          </p:nvSpPr>
          <p:spPr>
            <a:xfrm>
              <a:off x="4405814" y="5075145"/>
              <a:ext cx="190814" cy="10601"/>
            </a:xfrm>
            <a:custGeom>
              <a:avLst/>
              <a:gdLst>
                <a:gd name="connsiteX0" fmla="*/ 189542 w 190813"/>
                <a:gd name="connsiteY0" fmla="*/ 10601 h 10600"/>
                <a:gd name="connsiteX1" fmla="*/ 5300 w 190813"/>
                <a:gd name="connsiteY1" fmla="*/ 10601 h 10600"/>
                <a:gd name="connsiteX2" fmla="*/ 0 w 190813"/>
                <a:gd name="connsiteY2" fmla="*/ 5300 h 10600"/>
                <a:gd name="connsiteX3" fmla="*/ 5300 w 190813"/>
                <a:gd name="connsiteY3" fmla="*/ 0 h 10600"/>
                <a:gd name="connsiteX4" fmla="*/ 189542 w 190813"/>
                <a:gd name="connsiteY4" fmla="*/ 0 h 10600"/>
                <a:gd name="connsiteX5" fmla="*/ 194842 w 190813"/>
                <a:gd name="connsiteY5" fmla="*/ 5300 h 10600"/>
                <a:gd name="connsiteX6" fmla="*/ 189542 w 19081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813" h="10600">
                  <a:moveTo>
                    <a:pt x="18954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89542" y="0"/>
                  </a:lnTo>
                  <a:cubicBezTo>
                    <a:pt x="192457" y="0"/>
                    <a:pt x="194842" y="2385"/>
                    <a:pt x="194842" y="5300"/>
                  </a:cubicBezTo>
                  <a:cubicBezTo>
                    <a:pt x="194842" y="8216"/>
                    <a:pt x="192457" y="10601"/>
                    <a:pt x="189542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F0F789C2-44BD-42D1-974C-80EC5A087028}"/>
                </a:ext>
              </a:extLst>
            </p:cNvPr>
            <p:cNvSpPr/>
            <p:nvPr/>
          </p:nvSpPr>
          <p:spPr>
            <a:xfrm>
              <a:off x="4426962" y="5044933"/>
              <a:ext cx="148411" cy="37103"/>
            </a:xfrm>
            <a:custGeom>
              <a:avLst/>
              <a:gdLst>
                <a:gd name="connsiteX0" fmla="*/ 152280 w 148410"/>
                <a:gd name="connsiteY0" fmla="*/ 40813 h 37102"/>
                <a:gd name="connsiteX1" fmla="*/ 0 w 148410"/>
                <a:gd name="connsiteY1" fmla="*/ 40813 h 37102"/>
                <a:gd name="connsiteX2" fmla="*/ 12509 w 148410"/>
                <a:gd name="connsiteY2" fmla="*/ 21944 h 37102"/>
                <a:gd name="connsiteX3" fmla="*/ 53428 w 148410"/>
                <a:gd name="connsiteY3" fmla="*/ 0 h 37102"/>
                <a:gd name="connsiteX4" fmla="*/ 98746 w 148410"/>
                <a:gd name="connsiteY4" fmla="*/ 0 h 37102"/>
                <a:gd name="connsiteX5" fmla="*/ 139665 w 148410"/>
                <a:gd name="connsiteY5" fmla="*/ 21944 h 37102"/>
                <a:gd name="connsiteX6" fmla="*/ 152280 w 148410"/>
                <a:gd name="connsiteY6" fmla="*/ 40813 h 37102"/>
                <a:gd name="connsiteX7" fmla="*/ 19771 w 148410"/>
                <a:gd name="connsiteY7" fmla="*/ 30212 h 37102"/>
                <a:gd name="connsiteX8" fmla="*/ 132510 w 148410"/>
                <a:gd name="connsiteY8" fmla="*/ 30212 h 37102"/>
                <a:gd name="connsiteX9" fmla="*/ 130920 w 148410"/>
                <a:gd name="connsiteY9" fmla="*/ 27827 h 37102"/>
                <a:gd name="connsiteX10" fmla="*/ 98799 w 148410"/>
                <a:gd name="connsiteY10" fmla="*/ 10601 h 37102"/>
                <a:gd name="connsiteX11" fmla="*/ 53481 w 148410"/>
                <a:gd name="connsiteY11" fmla="*/ 10601 h 37102"/>
                <a:gd name="connsiteX12" fmla="*/ 21361 w 148410"/>
                <a:gd name="connsiteY12" fmla="*/ 27827 h 37102"/>
                <a:gd name="connsiteX13" fmla="*/ 19771 w 148410"/>
                <a:gd name="connsiteY13" fmla="*/ 30212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8410" h="37102">
                  <a:moveTo>
                    <a:pt x="152280" y="40813"/>
                  </a:moveTo>
                  <a:lnTo>
                    <a:pt x="0" y="40813"/>
                  </a:lnTo>
                  <a:lnTo>
                    <a:pt x="12509" y="21944"/>
                  </a:lnTo>
                  <a:cubicBezTo>
                    <a:pt x="21626" y="8216"/>
                    <a:pt x="36944" y="0"/>
                    <a:pt x="53428" y="0"/>
                  </a:cubicBezTo>
                  <a:lnTo>
                    <a:pt x="98746" y="0"/>
                  </a:lnTo>
                  <a:cubicBezTo>
                    <a:pt x="115230" y="0"/>
                    <a:pt x="130549" y="8216"/>
                    <a:pt x="139665" y="21944"/>
                  </a:cubicBezTo>
                  <a:lnTo>
                    <a:pt x="152280" y="40813"/>
                  </a:lnTo>
                  <a:close/>
                  <a:moveTo>
                    <a:pt x="19771" y="30212"/>
                  </a:moveTo>
                  <a:lnTo>
                    <a:pt x="132510" y="30212"/>
                  </a:lnTo>
                  <a:lnTo>
                    <a:pt x="130920" y="27827"/>
                  </a:lnTo>
                  <a:cubicBezTo>
                    <a:pt x="123764" y="17014"/>
                    <a:pt x="111732" y="10601"/>
                    <a:pt x="98799" y="10601"/>
                  </a:cubicBezTo>
                  <a:lnTo>
                    <a:pt x="53481" y="10601"/>
                  </a:lnTo>
                  <a:cubicBezTo>
                    <a:pt x="40548" y="10601"/>
                    <a:pt x="28516" y="17014"/>
                    <a:pt x="21361" y="27827"/>
                  </a:cubicBezTo>
                  <a:lnTo>
                    <a:pt x="19771" y="3021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C48A0945-B17C-40C4-949A-C2C471A62B2E}"/>
                </a:ext>
              </a:extLst>
            </p:cNvPr>
            <p:cNvSpPr/>
            <p:nvPr/>
          </p:nvSpPr>
          <p:spPr>
            <a:xfrm>
              <a:off x="4486962" y="4990922"/>
              <a:ext cx="26502" cy="63605"/>
            </a:xfrm>
            <a:custGeom>
              <a:avLst/>
              <a:gdLst>
                <a:gd name="connsiteX0" fmla="*/ 31378 w 26501"/>
                <a:gd name="connsiteY0" fmla="*/ 64612 h 63604"/>
                <a:gd name="connsiteX1" fmla="*/ 0 w 26501"/>
                <a:gd name="connsiteY1" fmla="*/ 64612 h 63604"/>
                <a:gd name="connsiteX2" fmla="*/ 0 w 26501"/>
                <a:gd name="connsiteY2" fmla="*/ 0 h 63604"/>
                <a:gd name="connsiteX3" fmla="*/ 31378 w 26501"/>
                <a:gd name="connsiteY3" fmla="*/ 0 h 63604"/>
                <a:gd name="connsiteX4" fmla="*/ 31378 w 26501"/>
                <a:gd name="connsiteY4" fmla="*/ 64612 h 63604"/>
                <a:gd name="connsiteX5" fmla="*/ 10601 w 26501"/>
                <a:gd name="connsiteY5" fmla="*/ 54011 h 63604"/>
                <a:gd name="connsiteX6" fmla="*/ 20777 w 26501"/>
                <a:gd name="connsiteY6" fmla="*/ 54011 h 63604"/>
                <a:gd name="connsiteX7" fmla="*/ 20777 w 26501"/>
                <a:gd name="connsiteY7" fmla="*/ 10601 h 63604"/>
                <a:gd name="connsiteX8" fmla="*/ 10601 w 26501"/>
                <a:gd name="connsiteY8" fmla="*/ 10601 h 63604"/>
                <a:gd name="connsiteX9" fmla="*/ 10601 w 26501"/>
                <a:gd name="connsiteY9" fmla="*/ 5401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63604">
                  <a:moveTo>
                    <a:pt x="31378" y="64612"/>
                  </a:moveTo>
                  <a:lnTo>
                    <a:pt x="0" y="64612"/>
                  </a:lnTo>
                  <a:lnTo>
                    <a:pt x="0" y="0"/>
                  </a:lnTo>
                  <a:lnTo>
                    <a:pt x="31378" y="0"/>
                  </a:lnTo>
                  <a:lnTo>
                    <a:pt x="31378" y="64612"/>
                  </a:lnTo>
                  <a:close/>
                  <a:moveTo>
                    <a:pt x="10601" y="54011"/>
                  </a:moveTo>
                  <a:lnTo>
                    <a:pt x="20777" y="54011"/>
                  </a:lnTo>
                  <a:lnTo>
                    <a:pt x="20777" y="10601"/>
                  </a:lnTo>
                  <a:lnTo>
                    <a:pt x="10601" y="10601"/>
                  </a:lnTo>
                  <a:lnTo>
                    <a:pt x="10601" y="5401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7897CC56-B981-425D-A44B-08BF88A48A94}"/>
                </a:ext>
              </a:extLst>
            </p:cNvPr>
            <p:cNvSpPr/>
            <p:nvPr/>
          </p:nvSpPr>
          <p:spPr>
            <a:xfrm>
              <a:off x="4395849" y="4814578"/>
              <a:ext cx="212015" cy="185513"/>
            </a:xfrm>
            <a:custGeom>
              <a:avLst/>
              <a:gdLst>
                <a:gd name="connsiteX0" fmla="*/ 107280 w 212015"/>
                <a:gd name="connsiteY0" fmla="*/ 186944 h 185513"/>
                <a:gd name="connsiteX1" fmla="*/ 0 w 212015"/>
                <a:gd name="connsiteY1" fmla="*/ 79665 h 185513"/>
                <a:gd name="connsiteX2" fmla="*/ 0 w 212015"/>
                <a:gd name="connsiteY2" fmla="*/ 5300 h 185513"/>
                <a:gd name="connsiteX3" fmla="*/ 5300 w 212015"/>
                <a:gd name="connsiteY3" fmla="*/ 0 h 185513"/>
                <a:gd name="connsiteX4" fmla="*/ 10601 w 212015"/>
                <a:gd name="connsiteY4" fmla="*/ 5300 h 185513"/>
                <a:gd name="connsiteX5" fmla="*/ 10601 w 212015"/>
                <a:gd name="connsiteY5" fmla="*/ 79665 h 185513"/>
                <a:gd name="connsiteX6" fmla="*/ 107280 w 212015"/>
                <a:gd name="connsiteY6" fmla="*/ 176344 h 185513"/>
                <a:gd name="connsiteX7" fmla="*/ 203959 w 212015"/>
                <a:gd name="connsiteY7" fmla="*/ 79665 h 185513"/>
                <a:gd name="connsiteX8" fmla="*/ 203959 w 212015"/>
                <a:gd name="connsiteY8" fmla="*/ 5300 h 185513"/>
                <a:gd name="connsiteX9" fmla="*/ 209259 w 212015"/>
                <a:gd name="connsiteY9" fmla="*/ 0 h 185513"/>
                <a:gd name="connsiteX10" fmla="*/ 214560 w 212015"/>
                <a:gd name="connsiteY10" fmla="*/ 5300 h 185513"/>
                <a:gd name="connsiteX11" fmla="*/ 214560 w 212015"/>
                <a:gd name="connsiteY11" fmla="*/ 79665 h 185513"/>
                <a:gd name="connsiteX12" fmla="*/ 107280 w 212015"/>
                <a:gd name="connsiteY12" fmla="*/ 186944 h 18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5" h="185513">
                  <a:moveTo>
                    <a:pt x="107280" y="186944"/>
                  </a:moveTo>
                  <a:cubicBezTo>
                    <a:pt x="48128" y="186944"/>
                    <a:pt x="0" y="138817"/>
                    <a:pt x="0" y="7966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9665"/>
                  </a:lnTo>
                  <a:cubicBezTo>
                    <a:pt x="10601" y="132987"/>
                    <a:pt x="53958" y="176344"/>
                    <a:pt x="107280" y="176344"/>
                  </a:cubicBezTo>
                  <a:cubicBezTo>
                    <a:pt x="160602" y="176344"/>
                    <a:pt x="203959" y="132987"/>
                    <a:pt x="203959" y="79665"/>
                  </a:cubicBezTo>
                  <a:lnTo>
                    <a:pt x="203959" y="5300"/>
                  </a:lnTo>
                  <a:cubicBezTo>
                    <a:pt x="203959" y="2385"/>
                    <a:pt x="206344" y="0"/>
                    <a:pt x="209259" y="0"/>
                  </a:cubicBezTo>
                  <a:cubicBezTo>
                    <a:pt x="212175" y="0"/>
                    <a:pt x="214560" y="2385"/>
                    <a:pt x="214560" y="5300"/>
                  </a:cubicBezTo>
                  <a:lnTo>
                    <a:pt x="214560" y="79665"/>
                  </a:lnTo>
                  <a:cubicBezTo>
                    <a:pt x="214613" y="138817"/>
                    <a:pt x="166485" y="186944"/>
                    <a:pt x="107280" y="18694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8033504-789D-4D85-85F5-9A9D5BF45646}"/>
                </a:ext>
              </a:extLst>
            </p:cNvPr>
            <p:cNvSpPr/>
            <p:nvPr/>
          </p:nvSpPr>
          <p:spPr>
            <a:xfrm>
              <a:off x="4428075" y="4847864"/>
              <a:ext cx="148411" cy="116608"/>
            </a:xfrm>
            <a:custGeom>
              <a:avLst/>
              <a:gdLst>
                <a:gd name="connsiteX0" fmla="*/ 74523 w 148410"/>
                <a:gd name="connsiteY0" fmla="*/ 120902 h 116608"/>
                <a:gd name="connsiteX1" fmla="*/ 0 w 148410"/>
                <a:gd name="connsiteY1" fmla="*/ 46378 h 116608"/>
                <a:gd name="connsiteX2" fmla="*/ 0 w 148410"/>
                <a:gd name="connsiteY2" fmla="*/ 5300 h 116608"/>
                <a:gd name="connsiteX3" fmla="*/ 5300 w 148410"/>
                <a:gd name="connsiteY3" fmla="*/ 0 h 116608"/>
                <a:gd name="connsiteX4" fmla="*/ 10601 w 148410"/>
                <a:gd name="connsiteY4" fmla="*/ 5300 h 116608"/>
                <a:gd name="connsiteX5" fmla="*/ 10601 w 148410"/>
                <a:gd name="connsiteY5" fmla="*/ 46378 h 116608"/>
                <a:gd name="connsiteX6" fmla="*/ 74523 w 148410"/>
                <a:gd name="connsiteY6" fmla="*/ 110301 h 116608"/>
                <a:gd name="connsiteX7" fmla="*/ 138446 w 148410"/>
                <a:gd name="connsiteY7" fmla="*/ 46378 h 116608"/>
                <a:gd name="connsiteX8" fmla="*/ 138446 w 148410"/>
                <a:gd name="connsiteY8" fmla="*/ 5353 h 116608"/>
                <a:gd name="connsiteX9" fmla="*/ 143746 w 148410"/>
                <a:gd name="connsiteY9" fmla="*/ 53 h 116608"/>
                <a:gd name="connsiteX10" fmla="*/ 149047 w 148410"/>
                <a:gd name="connsiteY10" fmla="*/ 5353 h 116608"/>
                <a:gd name="connsiteX11" fmla="*/ 149047 w 148410"/>
                <a:gd name="connsiteY11" fmla="*/ 46378 h 116608"/>
                <a:gd name="connsiteX12" fmla="*/ 74523 w 148410"/>
                <a:gd name="connsiteY12" fmla="*/ 120902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410" h="116608">
                  <a:moveTo>
                    <a:pt x="74523" y="120902"/>
                  </a:moveTo>
                  <a:cubicBezTo>
                    <a:pt x="33445" y="120902"/>
                    <a:pt x="0" y="87456"/>
                    <a:pt x="0" y="4637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6378"/>
                  </a:lnTo>
                  <a:cubicBezTo>
                    <a:pt x="10601" y="81626"/>
                    <a:pt x="39276" y="110301"/>
                    <a:pt x="74523" y="110301"/>
                  </a:cubicBezTo>
                  <a:cubicBezTo>
                    <a:pt x="109771" y="110301"/>
                    <a:pt x="138446" y="81626"/>
                    <a:pt x="138446" y="46378"/>
                  </a:cubicBezTo>
                  <a:lnTo>
                    <a:pt x="138446" y="5353"/>
                  </a:lnTo>
                  <a:cubicBezTo>
                    <a:pt x="138446" y="2438"/>
                    <a:pt x="140831" y="53"/>
                    <a:pt x="143746" y="53"/>
                  </a:cubicBezTo>
                  <a:cubicBezTo>
                    <a:pt x="146662" y="53"/>
                    <a:pt x="149047" y="2438"/>
                    <a:pt x="149047" y="5353"/>
                  </a:cubicBezTo>
                  <a:lnTo>
                    <a:pt x="149047" y="46378"/>
                  </a:lnTo>
                  <a:cubicBezTo>
                    <a:pt x="149047" y="87509"/>
                    <a:pt x="115601" y="120902"/>
                    <a:pt x="74523" y="12090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C47EC3C2-A86D-497C-9413-2C1D5456CE86}"/>
                </a:ext>
              </a:extLst>
            </p:cNvPr>
            <p:cNvSpPr/>
            <p:nvPr/>
          </p:nvSpPr>
          <p:spPr>
            <a:xfrm>
              <a:off x="4428075" y="4700355"/>
              <a:ext cx="148411" cy="121909"/>
            </a:xfrm>
            <a:custGeom>
              <a:avLst/>
              <a:gdLst>
                <a:gd name="connsiteX0" fmla="*/ 5300 w 148410"/>
                <a:gd name="connsiteY0" fmla="*/ 122969 h 121908"/>
                <a:gd name="connsiteX1" fmla="*/ 0 w 148410"/>
                <a:gd name="connsiteY1" fmla="*/ 117669 h 121908"/>
                <a:gd name="connsiteX2" fmla="*/ 0 w 148410"/>
                <a:gd name="connsiteY2" fmla="*/ 74524 h 121908"/>
                <a:gd name="connsiteX3" fmla="*/ 74523 w 148410"/>
                <a:gd name="connsiteY3" fmla="*/ 0 h 121908"/>
                <a:gd name="connsiteX4" fmla="*/ 127209 w 148410"/>
                <a:gd name="connsiteY4" fmla="*/ 21785 h 121908"/>
                <a:gd name="connsiteX5" fmla="*/ 149047 w 148410"/>
                <a:gd name="connsiteY5" fmla="*/ 74524 h 121908"/>
                <a:gd name="connsiteX6" fmla="*/ 149047 w 148410"/>
                <a:gd name="connsiteY6" fmla="*/ 117616 h 121908"/>
                <a:gd name="connsiteX7" fmla="*/ 143746 w 148410"/>
                <a:gd name="connsiteY7" fmla="*/ 122916 h 121908"/>
                <a:gd name="connsiteX8" fmla="*/ 138446 w 148410"/>
                <a:gd name="connsiteY8" fmla="*/ 117616 h 121908"/>
                <a:gd name="connsiteX9" fmla="*/ 138446 w 148410"/>
                <a:gd name="connsiteY9" fmla="*/ 74524 h 121908"/>
                <a:gd name="connsiteX10" fmla="*/ 119736 w 148410"/>
                <a:gd name="connsiteY10" fmla="*/ 29311 h 121908"/>
                <a:gd name="connsiteX11" fmla="*/ 74523 w 148410"/>
                <a:gd name="connsiteY11" fmla="*/ 10601 h 121908"/>
                <a:gd name="connsiteX12" fmla="*/ 10601 w 148410"/>
                <a:gd name="connsiteY12" fmla="*/ 74524 h 121908"/>
                <a:gd name="connsiteX13" fmla="*/ 10601 w 148410"/>
                <a:gd name="connsiteY13" fmla="*/ 117669 h 121908"/>
                <a:gd name="connsiteX14" fmla="*/ 5300 w 148410"/>
                <a:gd name="connsiteY14" fmla="*/ 122969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410" h="121908">
                  <a:moveTo>
                    <a:pt x="5300" y="122969"/>
                  </a:moveTo>
                  <a:cubicBezTo>
                    <a:pt x="2385" y="122969"/>
                    <a:pt x="0" y="120584"/>
                    <a:pt x="0" y="117669"/>
                  </a:cubicBezTo>
                  <a:lnTo>
                    <a:pt x="0" y="74524"/>
                  </a:lnTo>
                  <a:cubicBezTo>
                    <a:pt x="0" y="33446"/>
                    <a:pt x="33445" y="0"/>
                    <a:pt x="74523" y="0"/>
                  </a:cubicBezTo>
                  <a:cubicBezTo>
                    <a:pt x="94400" y="0"/>
                    <a:pt x="113110" y="7739"/>
                    <a:pt x="127209" y="21785"/>
                  </a:cubicBezTo>
                  <a:cubicBezTo>
                    <a:pt x="141308" y="35884"/>
                    <a:pt x="149047" y="54594"/>
                    <a:pt x="149047" y="74524"/>
                  </a:cubicBezTo>
                  <a:lnTo>
                    <a:pt x="149047" y="117616"/>
                  </a:lnTo>
                  <a:cubicBezTo>
                    <a:pt x="149047" y="120531"/>
                    <a:pt x="146662" y="122916"/>
                    <a:pt x="143746" y="122916"/>
                  </a:cubicBezTo>
                  <a:cubicBezTo>
                    <a:pt x="140831" y="122916"/>
                    <a:pt x="138446" y="120531"/>
                    <a:pt x="138446" y="117616"/>
                  </a:cubicBezTo>
                  <a:lnTo>
                    <a:pt x="138446" y="74524"/>
                  </a:lnTo>
                  <a:cubicBezTo>
                    <a:pt x="138446" y="57456"/>
                    <a:pt x="131821" y="41396"/>
                    <a:pt x="119736" y="29311"/>
                  </a:cubicBezTo>
                  <a:cubicBezTo>
                    <a:pt x="107598" y="17226"/>
                    <a:pt x="91538" y="10601"/>
                    <a:pt x="74523" y="10601"/>
                  </a:cubicBezTo>
                  <a:cubicBezTo>
                    <a:pt x="39276" y="10601"/>
                    <a:pt x="10601" y="39276"/>
                    <a:pt x="10601" y="74524"/>
                  </a:cubicBezTo>
                  <a:lnTo>
                    <a:pt x="10601" y="117669"/>
                  </a:lnTo>
                  <a:cubicBezTo>
                    <a:pt x="10601" y="120637"/>
                    <a:pt x="8216" y="122969"/>
                    <a:pt x="5300" y="12296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BBF700D9-444D-4164-A9A8-84C87F633B4C}"/>
                </a:ext>
              </a:extLst>
            </p:cNvPr>
            <p:cNvSpPr/>
            <p:nvPr/>
          </p:nvSpPr>
          <p:spPr>
            <a:xfrm>
              <a:off x="4395849" y="4831592"/>
              <a:ext cx="26502" cy="10601"/>
            </a:xfrm>
            <a:custGeom>
              <a:avLst/>
              <a:gdLst>
                <a:gd name="connsiteX0" fmla="*/ 23534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3534 w 26501"/>
                <a:gd name="connsiteY4" fmla="*/ 0 h 10600"/>
                <a:gd name="connsiteX5" fmla="*/ 28834 w 26501"/>
                <a:gd name="connsiteY5" fmla="*/ 5300 h 10600"/>
                <a:gd name="connsiteX6" fmla="*/ 23534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353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3534" y="0"/>
                  </a:lnTo>
                  <a:cubicBezTo>
                    <a:pt x="26449" y="0"/>
                    <a:pt x="28834" y="2385"/>
                    <a:pt x="28834" y="5300"/>
                  </a:cubicBezTo>
                  <a:cubicBezTo>
                    <a:pt x="28834" y="8216"/>
                    <a:pt x="26449" y="10601"/>
                    <a:pt x="2353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6A533F88-91E0-42D0-893A-E0849C62B4F0}"/>
                </a:ext>
              </a:extLst>
            </p:cNvPr>
            <p:cNvSpPr/>
            <p:nvPr/>
          </p:nvSpPr>
          <p:spPr>
            <a:xfrm>
              <a:off x="4580567" y="4831592"/>
              <a:ext cx="26502" cy="10601"/>
            </a:xfrm>
            <a:custGeom>
              <a:avLst/>
              <a:gdLst>
                <a:gd name="connsiteX0" fmla="*/ 24594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4594 w 26501"/>
                <a:gd name="connsiteY4" fmla="*/ 0 h 10600"/>
                <a:gd name="connsiteX5" fmla="*/ 29894 w 26501"/>
                <a:gd name="connsiteY5" fmla="*/ 5300 h 10600"/>
                <a:gd name="connsiteX6" fmla="*/ 24594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459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4594" y="0"/>
                  </a:lnTo>
                  <a:cubicBezTo>
                    <a:pt x="27509" y="0"/>
                    <a:pt x="29894" y="2385"/>
                    <a:pt x="29894" y="5300"/>
                  </a:cubicBezTo>
                  <a:cubicBezTo>
                    <a:pt x="29894" y="8216"/>
                    <a:pt x="27509" y="10601"/>
                    <a:pt x="2459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13F5BA47-AFD8-4707-9AB9-BACAF3E0F9B5}"/>
                </a:ext>
              </a:extLst>
            </p:cNvPr>
            <p:cNvSpPr/>
            <p:nvPr/>
          </p:nvSpPr>
          <p:spPr>
            <a:xfrm>
              <a:off x="4413976" y="4812246"/>
              <a:ext cx="174913" cy="42403"/>
            </a:xfrm>
            <a:custGeom>
              <a:avLst/>
              <a:gdLst>
                <a:gd name="connsiteX0" fmla="*/ 155938 w 174912"/>
                <a:gd name="connsiteY0" fmla="*/ 46696 h 42403"/>
                <a:gd name="connsiteX1" fmla="*/ 21308 w 174912"/>
                <a:gd name="connsiteY1" fmla="*/ 46696 h 42403"/>
                <a:gd name="connsiteX2" fmla="*/ 0 w 174912"/>
                <a:gd name="connsiteY2" fmla="*/ 25389 h 42403"/>
                <a:gd name="connsiteX3" fmla="*/ 0 w 174912"/>
                <a:gd name="connsiteY3" fmla="*/ 21307 h 42403"/>
                <a:gd name="connsiteX4" fmla="*/ 21308 w 174912"/>
                <a:gd name="connsiteY4" fmla="*/ 0 h 42403"/>
                <a:gd name="connsiteX5" fmla="*/ 155938 w 174912"/>
                <a:gd name="connsiteY5" fmla="*/ 0 h 42403"/>
                <a:gd name="connsiteX6" fmla="*/ 177245 w 174912"/>
                <a:gd name="connsiteY6" fmla="*/ 21307 h 42403"/>
                <a:gd name="connsiteX7" fmla="*/ 177245 w 174912"/>
                <a:gd name="connsiteY7" fmla="*/ 25389 h 42403"/>
                <a:gd name="connsiteX8" fmla="*/ 155938 w 174912"/>
                <a:gd name="connsiteY8" fmla="*/ 46696 h 42403"/>
                <a:gd name="connsiteX9" fmla="*/ 21308 w 174912"/>
                <a:gd name="connsiteY9" fmla="*/ 10601 h 42403"/>
                <a:gd name="connsiteX10" fmla="*/ 10601 w 174912"/>
                <a:gd name="connsiteY10" fmla="*/ 21307 h 42403"/>
                <a:gd name="connsiteX11" fmla="*/ 10601 w 174912"/>
                <a:gd name="connsiteY11" fmla="*/ 25389 h 42403"/>
                <a:gd name="connsiteX12" fmla="*/ 21308 w 174912"/>
                <a:gd name="connsiteY12" fmla="*/ 36096 h 42403"/>
                <a:gd name="connsiteX13" fmla="*/ 155938 w 174912"/>
                <a:gd name="connsiteY13" fmla="*/ 36096 h 42403"/>
                <a:gd name="connsiteX14" fmla="*/ 166644 w 174912"/>
                <a:gd name="connsiteY14" fmla="*/ 25389 h 42403"/>
                <a:gd name="connsiteX15" fmla="*/ 166644 w 174912"/>
                <a:gd name="connsiteY15" fmla="*/ 21307 h 42403"/>
                <a:gd name="connsiteX16" fmla="*/ 155938 w 174912"/>
                <a:gd name="connsiteY16" fmla="*/ 10601 h 42403"/>
                <a:gd name="connsiteX17" fmla="*/ 21308 w 174912"/>
                <a:gd name="connsiteY17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4912" h="42403">
                  <a:moveTo>
                    <a:pt x="155938" y="46696"/>
                  </a:moveTo>
                  <a:lnTo>
                    <a:pt x="21308" y="46696"/>
                  </a:lnTo>
                  <a:cubicBezTo>
                    <a:pt x="9541" y="46696"/>
                    <a:pt x="0" y="37156"/>
                    <a:pt x="0" y="25389"/>
                  </a:cubicBezTo>
                  <a:lnTo>
                    <a:pt x="0" y="21307"/>
                  </a:lnTo>
                  <a:cubicBezTo>
                    <a:pt x="0" y="9541"/>
                    <a:pt x="9541" y="0"/>
                    <a:pt x="21308" y="0"/>
                  </a:cubicBezTo>
                  <a:lnTo>
                    <a:pt x="155938" y="0"/>
                  </a:lnTo>
                  <a:cubicBezTo>
                    <a:pt x="167704" y="0"/>
                    <a:pt x="177245" y="9541"/>
                    <a:pt x="177245" y="21307"/>
                  </a:cubicBezTo>
                  <a:lnTo>
                    <a:pt x="177245" y="25389"/>
                  </a:lnTo>
                  <a:cubicBezTo>
                    <a:pt x="177245" y="37156"/>
                    <a:pt x="167704" y="46696"/>
                    <a:pt x="155938" y="46696"/>
                  </a:cubicBezTo>
                  <a:close/>
                  <a:moveTo>
                    <a:pt x="21308" y="10601"/>
                  </a:moveTo>
                  <a:cubicBezTo>
                    <a:pt x="15424" y="10601"/>
                    <a:pt x="10601" y="15424"/>
                    <a:pt x="10601" y="21307"/>
                  </a:cubicBezTo>
                  <a:lnTo>
                    <a:pt x="10601" y="25389"/>
                  </a:lnTo>
                  <a:cubicBezTo>
                    <a:pt x="10601" y="31272"/>
                    <a:pt x="15424" y="36096"/>
                    <a:pt x="21308" y="36096"/>
                  </a:cubicBezTo>
                  <a:lnTo>
                    <a:pt x="155938" y="36096"/>
                  </a:lnTo>
                  <a:cubicBezTo>
                    <a:pt x="161821" y="36096"/>
                    <a:pt x="166644" y="31272"/>
                    <a:pt x="166644" y="25389"/>
                  </a:cubicBezTo>
                  <a:lnTo>
                    <a:pt x="166644" y="21307"/>
                  </a:lnTo>
                  <a:cubicBezTo>
                    <a:pt x="166644" y="15424"/>
                    <a:pt x="161821" y="10601"/>
                    <a:pt x="155938" y="10601"/>
                  </a:cubicBezTo>
                  <a:lnTo>
                    <a:pt x="21308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535A025-B08E-4FA7-91AF-1D658FBDF93A}"/>
                </a:ext>
              </a:extLst>
            </p:cNvPr>
            <p:cNvSpPr/>
            <p:nvPr/>
          </p:nvSpPr>
          <p:spPr>
            <a:xfrm>
              <a:off x="4454666" y="4732764"/>
              <a:ext cx="26502" cy="42403"/>
            </a:xfrm>
            <a:custGeom>
              <a:avLst/>
              <a:gdLst>
                <a:gd name="connsiteX0" fmla="*/ 5318 w 26501"/>
                <a:gd name="connsiteY0" fmla="*/ 43652 h 42403"/>
                <a:gd name="connsiteX1" fmla="*/ 4469 w 26501"/>
                <a:gd name="connsiteY1" fmla="*/ 43599 h 42403"/>
                <a:gd name="connsiteX2" fmla="*/ 70 w 26501"/>
                <a:gd name="connsiteY2" fmla="*/ 37503 h 42403"/>
                <a:gd name="connsiteX3" fmla="*/ 21908 w 26501"/>
                <a:gd name="connsiteY3" fmla="*/ 719 h 42403"/>
                <a:gd name="connsiteX4" fmla="*/ 29169 w 26501"/>
                <a:gd name="connsiteY4" fmla="*/ 2627 h 42403"/>
                <a:gd name="connsiteX5" fmla="*/ 27261 w 26501"/>
                <a:gd name="connsiteY5" fmla="*/ 9888 h 42403"/>
                <a:gd name="connsiteX6" fmla="*/ 10618 w 26501"/>
                <a:gd name="connsiteY6" fmla="*/ 39199 h 42403"/>
                <a:gd name="connsiteX7" fmla="*/ 5318 w 26501"/>
                <a:gd name="connsiteY7" fmla="*/ 43652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42403">
                  <a:moveTo>
                    <a:pt x="5318" y="43652"/>
                  </a:moveTo>
                  <a:cubicBezTo>
                    <a:pt x="5052" y="43652"/>
                    <a:pt x="4734" y="43652"/>
                    <a:pt x="4469" y="43599"/>
                  </a:cubicBezTo>
                  <a:cubicBezTo>
                    <a:pt x="1607" y="43122"/>
                    <a:pt x="-407" y="40419"/>
                    <a:pt x="70" y="37503"/>
                  </a:cubicBezTo>
                  <a:cubicBezTo>
                    <a:pt x="229" y="36390"/>
                    <a:pt x="4575" y="10736"/>
                    <a:pt x="21908" y="719"/>
                  </a:cubicBezTo>
                  <a:cubicBezTo>
                    <a:pt x="24452" y="-765"/>
                    <a:pt x="27685" y="136"/>
                    <a:pt x="29169" y="2627"/>
                  </a:cubicBezTo>
                  <a:cubicBezTo>
                    <a:pt x="30653" y="5171"/>
                    <a:pt x="29752" y="8404"/>
                    <a:pt x="27261" y="9888"/>
                  </a:cubicBezTo>
                  <a:cubicBezTo>
                    <a:pt x="16501" y="16143"/>
                    <a:pt x="11572" y="33157"/>
                    <a:pt x="10618" y="39199"/>
                  </a:cubicBezTo>
                  <a:cubicBezTo>
                    <a:pt x="10141" y="41796"/>
                    <a:pt x="7862" y="43652"/>
                    <a:pt x="5318" y="4365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7" name="Group 786">
            <a:extLst>
              <a:ext uri="{FF2B5EF4-FFF2-40B4-BE49-F238E27FC236}">
                <a16:creationId xmlns:a16="http://schemas.microsoft.com/office/drawing/2014/main" id="{D91513F5-FD81-4023-8DB3-E66FA93011D0}"/>
              </a:ext>
            </a:extLst>
          </p:cNvPr>
          <p:cNvGrpSpPr/>
          <p:nvPr/>
        </p:nvGrpSpPr>
        <p:grpSpPr>
          <a:xfrm>
            <a:off x="5340918" y="4699737"/>
            <a:ext cx="444546" cy="401155"/>
            <a:chOff x="5379494" y="4734548"/>
            <a:chExt cx="367394" cy="331533"/>
          </a:xfrm>
          <a:solidFill>
            <a:srgbClr val="FFFFFF"/>
          </a:solidFill>
        </p:grpSpPr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C94F7951-2D4A-4B19-8188-7DB26B006E65}"/>
                </a:ext>
              </a:extLst>
            </p:cNvPr>
            <p:cNvSpPr/>
            <p:nvPr/>
          </p:nvSpPr>
          <p:spPr>
            <a:xfrm>
              <a:off x="5379494" y="4823695"/>
              <a:ext cx="84806" cy="137810"/>
            </a:xfrm>
            <a:custGeom>
              <a:avLst/>
              <a:gdLst>
                <a:gd name="connsiteX0" fmla="*/ 80884 w 84806"/>
                <a:gd name="connsiteY0" fmla="*/ 141679 h 137810"/>
                <a:gd name="connsiteX1" fmla="*/ 0 w 84806"/>
                <a:gd name="connsiteY1" fmla="*/ 141414 h 137810"/>
                <a:gd name="connsiteX2" fmla="*/ 0 w 84806"/>
                <a:gd name="connsiteY2" fmla="*/ 35619 h 137810"/>
                <a:gd name="connsiteX3" fmla="*/ 5300 w 84806"/>
                <a:gd name="connsiteY3" fmla="*/ 30318 h 137810"/>
                <a:gd name="connsiteX4" fmla="*/ 10601 w 84806"/>
                <a:gd name="connsiteY4" fmla="*/ 35619 h 137810"/>
                <a:gd name="connsiteX5" fmla="*/ 10601 w 84806"/>
                <a:gd name="connsiteY5" fmla="*/ 131078 h 137810"/>
                <a:gd name="connsiteX6" fmla="*/ 80884 w 84806"/>
                <a:gd name="connsiteY6" fmla="*/ 131078 h 137810"/>
                <a:gd name="connsiteX7" fmla="*/ 86184 w 84806"/>
                <a:gd name="connsiteY7" fmla="*/ 136379 h 137810"/>
                <a:gd name="connsiteX8" fmla="*/ 80884 w 84806"/>
                <a:gd name="connsiteY8" fmla="*/ 141679 h 137810"/>
                <a:gd name="connsiteX9" fmla="*/ 5300 w 84806"/>
                <a:gd name="connsiteY9" fmla="*/ 23322 h 137810"/>
                <a:gd name="connsiteX10" fmla="*/ 0 w 84806"/>
                <a:gd name="connsiteY10" fmla="*/ 18021 h 137810"/>
                <a:gd name="connsiteX11" fmla="*/ 265 w 84806"/>
                <a:gd name="connsiteY11" fmla="*/ 0 h 137810"/>
                <a:gd name="connsiteX12" fmla="*/ 80884 w 84806"/>
                <a:gd name="connsiteY12" fmla="*/ 53 h 137810"/>
                <a:gd name="connsiteX13" fmla="*/ 86184 w 84806"/>
                <a:gd name="connsiteY13" fmla="*/ 5300 h 137810"/>
                <a:gd name="connsiteX14" fmla="*/ 80884 w 84806"/>
                <a:gd name="connsiteY14" fmla="*/ 10601 h 137810"/>
                <a:gd name="connsiteX15" fmla="*/ 10601 w 84806"/>
                <a:gd name="connsiteY15" fmla="*/ 10601 h 137810"/>
                <a:gd name="connsiteX16" fmla="*/ 10601 w 84806"/>
                <a:gd name="connsiteY16" fmla="*/ 18021 h 137810"/>
                <a:gd name="connsiteX17" fmla="*/ 5300 w 84806"/>
                <a:gd name="connsiteY17" fmla="*/ 23322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06" h="137810">
                  <a:moveTo>
                    <a:pt x="80884" y="141679"/>
                  </a:moveTo>
                  <a:lnTo>
                    <a:pt x="0" y="141414"/>
                  </a:lnTo>
                  <a:lnTo>
                    <a:pt x="0" y="35619"/>
                  </a:lnTo>
                  <a:cubicBezTo>
                    <a:pt x="0" y="32703"/>
                    <a:pt x="2385" y="30318"/>
                    <a:pt x="5300" y="30318"/>
                  </a:cubicBezTo>
                  <a:cubicBezTo>
                    <a:pt x="8216" y="30318"/>
                    <a:pt x="10601" y="32703"/>
                    <a:pt x="10601" y="35619"/>
                  </a:cubicBezTo>
                  <a:lnTo>
                    <a:pt x="10601" y="131078"/>
                  </a:lnTo>
                  <a:lnTo>
                    <a:pt x="80884" y="131078"/>
                  </a:lnTo>
                  <a:cubicBezTo>
                    <a:pt x="83799" y="131078"/>
                    <a:pt x="86184" y="133464"/>
                    <a:pt x="86184" y="136379"/>
                  </a:cubicBezTo>
                  <a:cubicBezTo>
                    <a:pt x="86184" y="139294"/>
                    <a:pt x="83799" y="141679"/>
                    <a:pt x="80884" y="141679"/>
                  </a:cubicBezTo>
                  <a:close/>
                  <a:moveTo>
                    <a:pt x="5300" y="23322"/>
                  </a:moveTo>
                  <a:cubicBezTo>
                    <a:pt x="2385" y="23322"/>
                    <a:pt x="0" y="20937"/>
                    <a:pt x="0" y="18021"/>
                  </a:cubicBezTo>
                  <a:lnTo>
                    <a:pt x="265" y="0"/>
                  </a:lnTo>
                  <a:lnTo>
                    <a:pt x="80884" y="53"/>
                  </a:lnTo>
                  <a:cubicBezTo>
                    <a:pt x="83799" y="53"/>
                    <a:pt x="86184" y="2385"/>
                    <a:pt x="86184" y="5300"/>
                  </a:cubicBezTo>
                  <a:cubicBezTo>
                    <a:pt x="86184" y="8216"/>
                    <a:pt x="83799" y="10601"/>
                    <a:pt x="80884" y="10601"/>
                  </a:cubicBezTo>
                  <a:lnTo>
                    <a:pt x="10601" y="10601"/>
                  </a:lnTo>
                  <a:lnTo>
                    <a:pt x="10601" y="18021"/>
                  </a:lnTo>
                  <a:cubicBezTo>
                    <a:pt x="10601" y="20937"/>
                    <a:pt x="8216" y="23322"/>
                    <a:pt x="5300" y="2332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8508B51-2BBB-400A-B44B-708676DAFF30}"/>
                </a:ext>
              </a:extLst>
            </p:cNvPr>
            <p:cNvSpPr/>
            <p:nvPr/>
          </p:nvSpPr>
          <p:spPr>
            <a:xfrm>
              <a:off x="5455078" y="4823695"/>
              <a:ext cx="10601" cy="137810"/>
            </a:xfrm>
            <a:custGeom>
              <a:avLst/>
              <a:gdLst>
                <a:gd name="connsiteX0" fmla="*/ 5300 w 10600"/>
                <a:gd name="connsiteY0" fmla="*/ 142050 h 137810"/>
                <a:gd name="connsiteX1" fmla="*/ 0 w 10600"/>
                <a:gd name="connsiteY1" fmla="*/ 136750 h 137810"/>
                <a:gd name="connsiteX2" fmla="*/ 0 w 10600"/>
                <a:gd name="connsiteY2" fmla="*/ 5035 h 137810"/>
                <a:gd name="connsiteX3" fmla="*/ 5300 w 10600"/>
                <a:gd name="connsiteY3" fmla="*/ 0 h 137810"/>
                <a:gd name="connsiteX4" fmla="*/ 10601 w 10600"/>
                <a:gd name="connsiteY4" fmla="*/ 5300 h 137810"/>
                <a:gd name="connsiteX5" fmla="*/ 10601 w 10600"/>
                <a:gd name="connsiteY5" fmla="*/ 136750 h 137810"/>
                <a:gd name="connsiteX6" fmla="*/ 5300 w 10600"/>
                <a:gd name="connsiteY6" fmla="*/ 142050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37810">
                  <a:moveTo>
                    <a:pt x="5300" y="142050"/>
                  </a:moveTo>
                  <a:cubicBezTo>
                    <a:pt x="2385" y="142050"/>
                    <a:pt x="0" y="139665"/>
                    <a:pt x="0" y="136750"/>
                  </a:cubicBezTo>
                  <a:lnTo>
                    <a:pt x="0" y="5035"/>
                  </a:lnTo>
                  <a:cubicBezTo>
                    <a:pt x="159" y="2279"/>
                    <a:pt x="2438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36750"/>
                  </a:lnTo>
                  <a:cubicBezTo>
                    <a:pt x="10601" y="139665"/>
                    <a:pt x="8216" y="142050"/>
                    <a:pt x="5300" y="14205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EEC086A-CD61-4826-8921-0F00533AC4BF}"/>
                </a:ext>
              </a:extLst>
            </p:cNvPr>
            <p:cNvSpPr/>
            <p:nvPr/>
          </p:nvSpPr>
          <p:spPr>
            <a:xfrm>
              <a:off x="5610114" y="4745196"/>
              <a:ext cx="10601" cy="296822"/>
            </a:xfrm>
            <a:custGeom>
              <a:avLst/>
              <a:gdLst>
                <a:gd name="connsiteX0" fmla="*/ 5300 w 10600"/>
                <a:gd name="connsiteY0" fmla="*/ 299896 h 296821"/>
                <a:gd name="connsiteX1" fmla="*/ 0 w 10600"/>
                <a:gd name="connsiteY1" fmla="*/ 294596 h 296821"/>
                <a:gd name="connsiteX2" fmla="*/ 0 w 10600"/>
                <a:gd name="connsiteY2" fmla="*/ 118305 h 296821"/>
                <a:gd name="connsiteX3" fmla="*/ 5300 w 10600"/>
                <a:gd name="connsiteY3" fmla="*/ 113004 h 296821"/>
                <a:gd name="connsiteX4" fmla="*/ 10601 w 10600"/>
                <a:gd name="connsiteY4" fmla="*/ 118305 h 296821"/>
                <a:gd name="connsiteX5" fmla="*/ 10601 w 10600"/>
                <a:gd name="connsiteY5" fmla="*/ 294596 h 296821"/>
                <a:gd name="connsiteX6" fmla="*/ 5300 w 10600"/>
                <a:gd name="connsiteY6" fmla="*/ 299896 h 296821"/>
                <a:gd name="connsiteX7" fmla="*/ 5300 w 10600"/>
                <a:gd name="connsiteY7" fmla="*/ 105955 h 296821"/>
                <a:gd name="connsiteX8" fmla="*/ 0 w 10600"/>
                <a:gd name="connsiteY8" fmla="*/ 100654 h 296821"/>
                <a:gd name="connsiteX9" fmla="*/ 0 w 10600"/>
                <a:gd name="connsiteY9" fmla="*/ 5300 h 296821"/>
                <a:gd name="connsiteX10" fmla="*/ 5300 w 10600"/>
                <a:gd name="connsiteY10" fmla="*/ 0 h 296821"/>
                <a:gd name="connsiteX11" fmla="*/ 10601 w 10600"/>
                <a:gd name="connsiteY11" fmla="*/ 5300 h 296821"/>
                <a:gd name="connsiteX12" fmla="*/ 10601 w 10600"/>
                <a:gd name="connsiteY12" fmla="*/ 100654 h 296821"/>
                <a:gd name="connsiteX13" fmla="*/ 5300 w 10600"/>
                <a:gd name="connsiteY13" fmla="*/ 105955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600" h="296821">
                  <a:moveTo>
                    <a:pt x="5300" y="299896"/>
                  </a:moveTo>
                  <a:cubicBezTo>
                    <a:pt x="2385" y="299896"/>
                    <a:pt x="0" y="297511"/>
                    <a:pt x="0" y="294596"/>
                  </a:cubicBezTo>
                  <a:lnTo>
                    <a:pt x="0" y="118305"/>
                  </a:lnTo>
                  <a:cubicBezTo>
                    <a:pt x="0" y="115390"/>
                    <a:pt x="2385" y="113004"/>
                    <a:pt x="5300" y="113004"/>
                  </a:cubicBezTo>
                  <a:cubicBezTo>
                    <a:pt x="8216" y="113004"/>
                    <a:pt x="10601" y="115390"/>
                    <a:pt x="10601" y="118305"/>
                  </a:cubicBezTo>
                  <a:lnTo>
                    <a:pt x="10601" y="294596"/>
                  </a:lnTo>
                  <a:cubicBezTo>
                    <a:pt x="10601" y="297511"/>
                    <a:pt x="8216" y="299896"/>
                    <a:pt x="5300" y="299896"/>
                  </a:cubicBezTo>
                  <a:close/>
                  <a:moveTo>
                    <a:pt x="5300" y="105955"/>
                  </a:moveTo>
                  <a:cubicBezTo>
                    <a:pt x="2385" y="105955"/>
                    <a:pt x="0" y="103569"/>
                    <a:pt x="0" y="10065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00654"/>
                  </a:lnTo>
                  <a:cubicBezTo>
                    <a:pt x="10601" y="103569"/>
                    <a:pt x="8216" y="105955"/>
                    <a:pt x="5300" y="10595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3FF74EBF-906C-4F40-AAFB-371A031C6182}"/>
                </a:ext>
              </a:extLst>
            </p:cNvPr>
            <p:cNvSpPr/>
            <p:nvPr/>
          </p:nvSpPr>
          <p:spPr>
            <a:xfrm>
              <a:off x="5455035" y="4745240"/>
              <a:ext cx="164312" cy="84806"/>
            </a:xfrm>
            <a:custGeom>
              <a:avLst/>
              <a:gdLst>
                <a:gd name="connsiteX0" fmla="*/ 5343 w 164311"/>
                <a:gd name="connsiteY0" fmla="*/ 89055 h 84806"/>
                <a:gd name="connsiteX1" fmla="*/ 572 w 164311"/>
                <a:gd name="connsiteY1" fmla="*/ 86140 h 84806"/>
                <a:gd name="connsiteX2" fmla="*/ 254 w 164311"/>
                <a:gd name="connsiteY2" fmla="*/ 82112 h 84806"/>
                <a:gd name="connsiteX3" fmla="*/ 2905 w 164311"/>
                <a:gd name="connsiteY3" fmla="*/ 79038 h 84806"/>
                <a:gd name="connsiteX4" fmla="*/ 157994 w 164311"/>
                <a:gd name="connsiteY4" fmla="*/ 539 h 84806"/>
                <a:gd name="connsiteX5" fmla="*/ 165096 w 164311"/>
                <a:gd name="connsiteY5" fmla="*/ 2871 h 84806"/>
                <a:gd name="connsiteX6" fmla="*/ 165415 w 164311"/>
                <a:gd name="connsiteY6" fmla="*/ 6900 h 84806"/>
                <a:gd name="connsiteX7" fmla="*/ 162764 w 164311"/>
                <a:gd name="connsiteY7" fmla="*/ 9974 h 84806"/>
                <a:gd name="connsiteX8" fmla="*/ 7728 w 164311"/>
                <a:gd name="connsiteY8" fmla="*/ 88473 h 84806"/>
                <a:gd name="connsiteX9" fmla="*/ 5343 w 164311"/>
                <a:gd name="connsiteY9" fmla="*/ 89055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311" h="84806">
                  <a:moveTo>
                    <a:pt x="5343" y="89055"/>
                  </a:moveTo>
                  <a:cubicBezTo>
                    <a:pt x="3329" y="89055"/>
                    <a:pt x="1473" y="87943"/>
                    <a:pt x="572" y="86140"/>
                  </a:cubicBezTo>
                  <a:cubicBezTo>
                    <a:pt x="-64" y="84921"/>
                    <a:pt x="-170" y="83490"/>
                    <a:pt x="254" y="82112"/>
                  </a:cubicBezTo>
                  <a:cubicBezTo>
                    <a:pt x="732" y="80787"/>
                    <a:pt x="1633" y="79674"/>
                    <a:pt x="2905" y="79038"/>
                  </a:cubicBezTo>
                  <a:lnTo>
                    <a:pt x="157994" y="539"/>
                  </a:lnTo>
                  <a:cubicBezTo>
                    <a:pt x="160538" y="-733"/>
                    <a:pt x="163824" y="327"/>
                    <a:pt x="165096" y="2871"/>
                  </a:cubicBezTo>
                  <a:cubicBezTo>
                    <a:pt x="165733" y="4143"/>
                    <a:pt x="165838" y="5574"/>
                    <a:pt x="165415" y="6900"/>
                  </a:cubicBezTo>
                  <a:cubicBezTo>
                    <a:pt x="164991" y="8278"/>
                    <a:pt x="164037" y="9338"/>
                    <a:pt x="162764" y="9974"/>
                  </a:cubicBezTo>
                  <a:lnTo>
                    <a:pt x="7728" y="88473"/>
                  </a:lnTo>
                  <a:cubicBezTo>
                    <a:pt x="6986" y="88897"/>
                    <a:pt x="6138" y="89055"/>
                    <a:pt x="5343" y="8905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B6A2676-9652-4210-B163-22A8CBE6FC8C}"/>
                </a:ext>
              </a:extLst>
            </p:cNvPr>
            <p:cNvSpPr/>
            <p:nvPr/>
          </p:nvSpPr>
          <p:spPr>
            <a:xfrm>
              <a:off x="5455039" y="4955188"/>
              <a:ext cx="164312" cy="84806"/>
            </a:xfrm>
            <a:custGeom>
              <a:avLst/>
              <a:gdLst>
                <a:gd name="connsiteX0" fmla="*/ 160376 w 164311"/>
                <a:gd name="connsiteY0" fmla="*/ 89904 h 84806"/>
                <a:gd name="connsiteX1" fmla="*/ 157991 w 164311"/>
                <a:gd name="connsiteY1" fmla="*/ 89321 h 84806"/>
                <a:gd name="connsiteX2" fmla="*/ 2901 w 164311"/>
                <a:gd name="connsiteY2" fmla="*/ 10027 h 84806"/>
                <a:gd name="connsiteX3" fmla="*/ 251 w 164311"/>
                <a:gd name="connsiteY3" fmla="*/ 6899 h 84806"/>
                <a:gd name="connsiteX4" fmla="*/ 622 w 164311"/>
                <a:gd name="connsiteY4" fmla="*/ 2871 h 84806"/>
                <a:gd name="connsiteX5" fmla="*/ 7725 w 164311"/>
                <a:gd name="connsiteY5" fmla="*/ 539 h 84806"/>
                <a:gd name="connsiteX6" fmla="*/ 162814 w 164311"/>
                <a:gd name="connsiteY6" fmla="*/ 79886 h 84806"/>
                <a:gd name="connsiteX7" fmla="*/ 165093 w 164311"/>
                <a:gd name="connsiteY7" fmla="*/ 86988 h 84806"/>
                <a:gd name="connsiteX8" fmla="*/ 160376 w 164311"/>
                <a:gd name="connsiteY8" fmla="*/ 89904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311" h="84806">
                  <a:moveTo>
                    <a:pt x="160376" y="89904"/>
                  </a:moveTo>
                  <a:cubicBezTo>
                    <a:pt x="159528" y="89904"/>
                    <a:pt x="158733" y="89691"/>
                    <a:pt x="157991" y="89321"/>
                  </a:cubicBezTo>
                  <a:lnTo>
                    <a:pt x="2901" y="10027"/>
                  </a:lnTo>
                  <a:cubicBezTo>
                    <a:pt x="1629" y="9338"/>
                    <a:pt x="728" y="8278"/>
                    <a:pt x="251" y="6899"/>
                  </a:cubicBezTo>
                  <a:cubicBezTo>
                    <a:pt x="-173" y="5574"/>
                    <a:pt x="-67" y="4143"/>
                    <a:pt x="622" y="2871"/>
                  </a:cubicBezTo>
                  <a:cubicBezTo>
                    <a:pt x="1894" y="327"/>
                    <a:pt x="5180" y="-733"/>
                    <a:pt x="7725" y="539"/>
                  </a:cubicBezTo>
                  <a:lnTo>
                    <a:pt x="162814" y="79886"/>
                  </a:lnTo>
                  <a:cubicBezTo>
                    <a:pt x="165411" y="81211"/>
                    <a:pt x="166418" y="84391"/>
                    <a:pt x="165093" y="86988"/>
                  </a:cubicBezTo>
                  <a:cubicBezTo>
                    <a:pt x="164192" y="88790"/>
                    <a:pt x="162390" y="89904"/>
                    <a:pt x="160376" y="8990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2C71362B-F443-4476-BD2D-174C65B9DDB8}"/>
                </a:ext>
              </a:extLst>
            </p:cNvPr>
            <p:cNvSpPr/>
            <p:nvPr/>
          </p:nvSpPr>
          <p:spPr>
            <a:xfrm>
              <a:off x="5651477" y="4777126"/>
              <a:ext cx="63605" cy="233217"/>
            </a:xfrm>
            <a:custGeom>
              <a:avLst/>
              <a:gdLst>
                <a:gd name="connsiteX0" fmla="*/ 5333 w 63604"/>
                <a:gd name="connsiteY0" fmla="*/ 236111 h 233216"/>
                <a:gd name="connsiteX1" fmla="*/ 1146 w 63604"/>
                <a:gd name="connsiteY1" fmla="*/ 234096 h 233216"/>
                <a:gd name="connsiteX2" fmla="*/ 1994 w 63604"/>
                <a:gd name="connsiteY2" fmla="*/ 226623 h 233216"/>
                <a:gd name="connsiteX3" fmla="*/ 54097 w 63604"/>
                <a:gd name="connsiteY3" fmla="*/ 118018 h 233216"/>
                <a:gd name="connsiteX4" fmla="*/ 46888 w 63604"/>
                <a:gd name="connsiteY4" fmla="*/ 73601 h 233216"/>
                <a:gd name="connsiteX5" fmla="*/ 47153 w 63604"/>
                <a:gd name="connsiteY5" fmla="*/ 69573 h 233216"/>
                <a:gd name="connsiteX6" fmla="*/ 50227 w 63604"/>
                <a:gd name="connsiteY6" fmla="*/ 66869 h 233216"/>
                <a:gd name="connsiteX7" fmla="*/ 56906 w 63604"/>
                <a:gd name="connsiteY7" fmla="*/ 70209 h 233216"/>
                <a:gd name="connsiteX8" fmla="*/ 64698 w 63604"/>
                <a:gd name="connsiteY8" fmla="*/ 118018 h 233216"/>
                <a:gd name="connsiteX9" fmla="*/ 8726 w 63604"/>
                <a:gd name="connsiteY9" fmla="*/ 234839 h 233216"/>
                <a:gd name="connsiteX10" fmla="*/ 8620 w 63604"/>
                <a:gd name="connsiteY10" fmla="*/ 234945 h 233216"/>
                <a:gd name="connsiteX11" fmla="*/ 5333 w 63604"/>
                <a:gd name="connsiteY11" fmla="*/ 236111 h 233216"/>
                <a:gd name="connsiteX12" fmla="*/ 45298 w 63604"/>
                <a:gd name="connsiteY12" fmla="*/ 60880 h 233216"/>
                <a:gd name="connsiteX13" fmla="*/ 40528 w 63604"/>
                <a:gd name="connsiteY13" fmla="*/ 57859 h 233216"/>
                <a:gd name="connsiteX14" fmla="*/ 1994 w 63604"/>
                <a:gd name="connsiteY14" fmla="*/ 9413 h 233216"/>
                <a:gd name="connsiteX15" fmla="*/ 33 w 63604"/>
                <a:gd name="connsiteY15" fmla="*/ 5862 h 233216"/>
                <a:gd name="connsiteX16" fmla="*/ 1146 w 63604"/>
                <a:gd name="connsiteY16" fmla="*/ 1940 h 233216"/>
                <a:gd name="connsiteX17" fmla="*/ 8620 w 63604"/>
                <a:gd name="connsiteY17" fmla="*/ 1144 h 233216"/>
                <a:gd name="connsiteX18" fmla="*/ 50069 w 63604"/>
                <a:gd name="connsiteY18" fmla="*/ 53300 h 233216"/>
                <a:gd name="connsiteX19" fmla="*/ 50069 w 63604"/>
                <a:gd name="connsiteY19" fmla="*/ 53353 h 233216"/>
                <a:gd name="connsiteX20" fmla="*/ 50281 w 63604"/>
                <a:gd name="connsiteY20" fmla="*/ 57382 h 233216"/>
                <a:gd name="connsiteX21" fmla="*/ 47577 w 63604"/>
                <a:gd name="connsiteY21" fmla="*/ 60350 h 233216"/>
                <a:gd name="connsiteX22" fmla="*/ 45298 w 63604"/>
                <a:gd name="connsiteY22" fmla="*/ 60880 h 23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3604" h="233216">
                  <a:moveTo>
                    <a:pt x="5333" y="236111"/>
                  </a:moveTo>
                  <a:cubicBezTo>
                    <a:pt x="3690" y="236111"/>
                    <a:pt x="2206" y="235369"/>
                    <a:pt x="1146" y="234096"/>
                  </a:cubicBezTo>
                  <a:cubicBezTo>
                    <a:pt x="-656" y="231817"/>
                    <a:pt x="-285" y="228478"/>
                    <a:pt x="1994" y="226623"/>
                  </a:cubicBezTo>
                  <a:cubicBezTo>
                    <a:pt x="35122" y="200068"/>
                    <a:pt x="54097" y="160474"/>
                    <a:pt x="54097" y="118018"/>
                  </a:cubicBezTo>
                  <a:cubicBezTo>
                    <a:pt x="54097" y="102806"/>
                    <a:pt x="51659" y="87859"/>
                    <a:pt x="46888" y="73601"/>
                  </a:cubicBezTo>
                  <a:cubicBezTo>
                    <a:pt x="46411" y="72276"/>
                    <a:pt x="46517" y="70845"/>
                    <a:pt x="47153" y="69573"/>
                  </a:cubicBezTo>
                  <a:cubicBezTo>
                    <a:pt x="47790" y="68301"/>
                    <a:pt x="48849" y="67346"/>
                    <a:pt x="50227" y="66869"/>
                  </a:cubicBezTo>
                  <a:cubicBezTo>
                    <a:pt x="52931" y="65968"/>
                    <a:pt x="56005" y="67505"/>
                    <a:pt x="56906" y="70209"/>
                  </a:cubicBezTo>
                  <a:cubicBezTo>
                    <a:pt x="62100" y="85580"/>
                    <a:pt x="64698" y="101640"/>
                    <a:pt x="64698" y="118018"/>
                  </a:cubicBezTo>
                  <a:cubicBezTo>
                    <a:pt x="64698" y="163708"/>
                    <a:pt x="44291" y="206269"/>
                    <a:pt x="8726" y="234839"/>
                  </a:cubicBezTo>
                  <a:lnTo>
                    <a:pt x="8620" y="234945"/>
                  </a:lnTo>
                  <a:cubicBezTo>
                    <a:pt x="7666" y="235687"/>
                    <a:pt x="6499" y="236111"/>
                    <a:pt x="5333" y="236111"/>
                  </a:cubicBezTo>
                  <a:close/>
                  <a:moveTo>
                    <a:pt x="45298" y="60880"/>
                  </a:moveTo>
                  <a:cubicBezTo>
                    <a:pt x="43231" y="60880"/>
                    <a:pt x="41376" y="59714"/>
                    <a:pt x="40528" y="57859"/>
                  </a:cubicBezTo>
                  <a:cubicBezTo>
                    <a:pt x="31517" y="39148"/>
                    <a:pt x="18213" y="22399"/>
                    <a:pt x="1994" y="9413"/>
                  </a:cubicBezTo>
                  <a:cubicBezTo>
                    <a:pt x="881" y="8512"/>
                    <a:pt x="192" y="7240"/>
                    <a:pt x="33" y="5862"/>
                  </a:cubicBezTo>
                  <a:cubicBezTo>
                    <a:pt x="-126" y="4431"/>
                    <a:pt x="298" y="3053"/>
                    <a:pt x="1146" y="1940"/>
                  </a:cubicBezTo>
                  <a:cubicBezTo>
                    <a:pt x="2948" y="-286"/>
                    <a:pt x="6394" y="-657"/>
                    <a:pt x="8620" y="1144"/>
                  </a:cubicBezTo>
                  <a:cubicBezTo>
                    <a:pt x="26058" y="15084"/>
                    <a:pt x="40422" y="33159"/>
                    <a:pt x="50069" y="53300"/>
                  </a:cubicBezTo>
                  <a:lnTo>
                    <a:pt x="50069" y="53353"/>
                  </a:lnTo>
                  <a:cubicBezTo>
                    <a:pt x="50652" y="54625"/>
                    <a:pt x="50758" y="56057"/>
                    <a:pt x="50281" y="57382"/>
                  </a:cubicBezTo>
                  <a:cubicBezTo>
                    <a:pt x="49804" y="58707"/>
                    <a:pt x="48849" y="59767"/>
                    <a:pt x="47577" y="60350"/>
                  </a:cubicBezTo>
                  <a:cubicBezTo>
                    <a:pt x="46835" y="60721"/>
                    <a:pt x="46093" y="60880"/>
                    <a:pt x="45298" y="6088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B1BCB26-0F86-4C01-9207-43CED4C6A00E}"/>
                </a:ext>
              </a:extLst>
            </p:cNvPr>
            <p:cNvSpPr/>
            <p:nvPr/>
          </p:nvSpPr>
          <p:spPr>
            <a:xfrm>
              <a:off x="5651481" y="4734548"/>
              <a:ext cx="95407" cy="318023"/>
            </a:xfrm>
            <a:custGeom>
              <a:avLst/>
              <a:gdLst>
                <a:gd name="connsiteX0" fmla="*/ 5330 w 95406"/>
                <a:gd name="connsiteY0" fmla="*/ 321251 h 318023"/>
                <a:gd name="connsiteX1" fmla="*/ 719 w 95406"/>
                <a:gd name="connsiteY1" fmla="*/ 318601 h 318023"/>
                <a:gd name="connsiteX2" fmla="*/ 2627 w 95406"/>
                <a:gd name="connsiteY2" fmla="*/ 311339 h 318023"/>
                <a:gd name="connsiteX3" fmla="*/ 88917 w 95406"/>
                <a:gd name="connsiteY3" fmla="*/ 171568 h 318023"/>
                <a:gd name="connsiteX4" fmla="*/ 94535 w 95406"/>
                <a:gd name="connsiteY4" fmla="*/ 166586 h 318023"/>
                <a:gd name="connsiteX5" fmla="*/ 99518 w 95406"/>
                <a:gd name="connsiteY5" fmla="*/ 172204 h 318023"/>
                <a:gd name="connsiteX6" fmla="*/ 8245 w 95406"/>
                <a:gd name="connsiteY6" fmla="*/ 320350 h 318023"/>
                <a:gd name="connsiteX7" fmla="*/ 8245 w 95406"/>
                <a:gd name="connsiteY7" fmla="*/ 320350 h 318023"/>
                <a:gd name="connsiteX8" fmla="*/ 7980 w 95406"/>
                <a:gd name="connsiteY8" fmla="*/ 320509 h 318023"/>
                <a:gd name="connsiteX9" fmla="*/ 5330 w 95406"/>
                <a:gd name="connsiteY9" fmla="*/ 321251 h 318023"/>
                <a:gd name="connsiteX10" fmla="*/ 94641 w 95406"/>
                <a:gd name="connsiteY10" fmla="*/ 159589 h 318023"/>
                <a:gd name="connsiteX11" fmla="*/ 94483 w 95406"/>
                <a:gd name="connsiteY11" fmla="*/ 159589 h 318023"/>
                <a:gd name="connsiteX12" fmla="*/ 89182 w 95406"/>
                <a:gd name="connsiteY12" fmla="*/ 154448 h 318023"/>
                <a:gd name="connsiteX13" fmla="*/ 2627 w 95406"/>
                <a:gd name="connsiteY13" fmla="*/ 9853 h 318023"/>
                <a:gd name="connsiteX14" fmla="*/ 188 w 95406"/>
                <a:gd name="connsiteY14" fmla="*/ 6620 h 318023"/>
                <a:gd name="connsiteX15" fmla="*/ 719 w 95406"/>
                <a:gd name="connsiteY15" fmla="*/ 2592 h 318023"/>
                <a:gd name="connsiteX16" fmla="*/ 7980 w 95406"/>
                <a:gd name="connsiteY16" fmla="*/ 683 h 318023"/>
                <a:gd name="connsiteX17" fmla="*/ 72963 w 95406"/>
                <a:gd name="connsiteY17" fmla="*/ 64447 h 318023"/>
                <a:gd name="connsiteX18" fmla="*/ 99783 w 95406"/>
                <a:gd name="connsiteY18" fmla="*/ 154077 h 318023"/>
                <a:gd name="connsiteX19" fmla="*/ 94641 w 95406"/>
                <a:gd name="connsiteY19" fmla="*/ 159589 h 318023"/>
                <a:gd name="connsiteX20" fmla="*/ 94641 w 95406"/>
                <a:gd name="connsiteY20" fmla="*/ 159589 h 318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5406" h="318023">
                  <a:moveTo>
                    <a:pt x="5330" y="321251"/>
                  </a:moveTo>
                  <a:cubicBezTo>
                    <a:pt x="3422" y="321251"/>
                    <a:pt x="1673" y="320244"/>
                    <a:pt x="719" y="318601"/>
                  </a:cubicBezTo>
                  <a:cubicBezTo>
                    <a:pt x="-766" y="316056"/>
                    <a:pt x="135" y="312823"/>
                    <a:pt x="2627" y="311339"/>
                  </a:cubicBezTo>
                  <a:cubicBezTo>
                    <a:pt x="53087" y="281975"/>
                    <a:pt x="85313" y="229713"/>
                    <a:pt x="88917" y="171568"/>
                  </a:cubicBezTo>
                  <a:cubicBezTo>
                    <a:pt x="89129" y="168653"/>
                    <a:pt x="91673" y="166533"/>
                    <a:pt x="94535" y="166586"/>
                  </a:cubicBezTo>
                  <a:cubicBezTo>
                    <a:pt x="97451" y="166798"/>
                    <a:pt x="99677" y="169289"/>
                    <a:pt x="99518" y="172204"/>
                  </a:cubicBezTo>
                  <a:cubicBezTo>
                    <a:pt x="95702" y="233795"/>
                    <a:pt x="61567" y="289130"/>
                    <a:pt x="8245" y="320350"/>
                  </a:cubicBezTo>
                  <a:lnTo>
                    <a:pt x="8245" y="320350"/>
                  </a:lnTo>
                  <a:lnTo>
                    <a:pt x="7980" y="320509"/>
                  </a:lnTo>
                  <a:cubicBezTo>
                    <a:pt x="7185" y="320986"/>
                    <a:pt x="6231" y="321251"/>
                    <a:pt x="5330" y="321251"/>
                  </a:cubicBezTo>
                  <a:close/>
                  <a:moveTo>
                    <a:pt x="94641" y="159589"/>
                  </a:moveTo>
                  <a:lnTo>
                    <a:pt x="94483" y="159589"/>
                  </a:lnTo>
                  <a:cubicBezTo>
                    <a:pt x="91620" y="159589"/>
                    <a:pt x="89288" y="157310"/>
                    <a:pt x="89182" y="154448"/>
                  </a:cubicBezTo>
                  <a:cubicBezTo>
                    <a:pt x="87115" y="94288"/>
                    <a:pt x="54730" y="40224"/>
                    <a:pt x="2627" y="9853"/>
                  </a:cubicBezTo>
                  <a:cubicBezTo>
                    <a:pt x="1408" y="9111"/>
                    <a:pt x="560" y="7998"/>
                    <a:pt x="188" y="6620"/>
                  </a:cubicBezTo>
                  <a:cubicBezTo>
                    <a:pt x="-183" y="5242"/>
                    <a:pt x="30" y="3811"/>
                    <a:pt x="719" y="2592"/>
                  </a:cubicBezTo>
                  <a:cubicBezTo>
                    <a:pt x="2150" y="154"/>
                    <a:pt x="5542" y="-747"/>
                    <a:pt x="7980" y="683"/>
                  </a:cubicBezTo>
                  <a:cubicBezTo>
                    <a:pt x="34482" y="16161"/>
                    <a:pt x="57009" y="38157"/>
                    <a:pt x="72963" y="64447"/>
                  </a:cubicBezTo>
                  <a:cubicBezTo>
                    <a:pt x="89394" y="91426"/>
                    <a:pt x="98670" y="122434"/>
                    <a:pt x="99783" y="154077"/>
                  </a:cubicBezTo>
                  <a:cubicBezTo>
                    <a:pt x="99889" y="156992"/>
                    <a:pt x="97557" y="159483"/>
                    <a:pt x="94641" y="159589"/>
                  </a:cubicBezTo>
                  <a:lnTo>
                    <a:pt x="94641" y="15958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8EFDBE67-E7A9-424F-AAC9-FBB09A39C257}"/>
                </a:ext>
              </a:extLst>
            </p:cNvPr>
            <p:cNvSpPr/>
            <p:nvPr/>
          </p:nvSpPr>
          <p:spPr>
            <a:xfrm>
              <a:off x="5651500" y="4823882"/>
              <a:ext cx="31802" cy="137810"/>
            </a:xfrm>
            <a:custGeom>
              <a:avLst/>
              <a:gdLst>
                <a:gd name="connsiteX0" fmla="*/ 5258 w 31802"/>
                <a:gd name="connsiteY0" fmla="*/ 142605 h 137810"/>
                <a:gd name="connsiteX1" fmla="*/ 2131 w 31802"/>
                <a:gd name="connsiteY1" fmla="*/ 141545 h 137810"/>
                <a:gd name="connsiteX2" fmla="*/ 64 w 31802"/>
                <a:gd name="connsiteY2" fmla="*/ 138100 h 137810"/>
                <a:gd name="connsiteX3" fmla="*/ 1018 w 31802"/>
                <a:gd name="connsiteY3" fmla="*/ 134125 h 137810"/>
                <a:gd name="connsiteX4" fmla="*/ 21530 w 31802"/>
                <a:gd name="connsiteY4" fmla="*/ 71262 h 137810"/>
                <a:gd name="connsiteX5" fmla="*/ 1018 w 31802"/>
                <a:gd name="connsiteY5" fmla="*/ 8399 h 137810"/>
                <a:gd name="connsiteX6" fmla="*/ 64 w 31802"/>
                <a:gd name="connsiteY6" fmla="*/ 4424 h 137810"/>
                <a:gd name="connsiteX7" fmla="*/ 2184 w 31802"/>
                <a:gd name="connsiteY7" fmla="*/ 979 h 137810"/>
                <a:gd name="connsiteX8" fmla="*/ 9551 w 31802"/>
                <a:gd name="connsiteY8" fmla="*/ 2145 h 137810"/>
                <a:gd name="connsiteX9" fmla="*/ 32131 w 31802"/>
                <a:gd name="connsiteY9" fmla="*/ 71262 h 137810"/>
                <a:gd name="connsiteX10" fmla="*/ 9604 w 31802"/>
                <a:gd name="connsiteY10" fmla="*/ 140326 h 137810"/>
                <a:gd name="connsiteX11" fmla="*/ 9551 w 31802"/>
                <a:gd name="connsiteY11" fmla="*/ 140432 h 137810"/>
                <a:gd name="connsiteX12" fmla="*/ 5258 w 31802"/>
                <a:gd name="connsiteY12" fmla="*/ 142605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802" h="137810">
                  <a:moveTo>
                    <a:pt x="5258" y="142605"/>
                  </a:moveTo>
                  <a:cubicBezTo>
                    <a:pt x="4145" y="142605"/>
                    <a:pt x="3085" y="142234"/>
                    <a:pt x="2131" y="141545"/>
                  </a:cubicBezTo>
                  <a:cubicBezTo>
                    <a:pt x="1018" y="140697"/>
                    <a:pt x="276" y="139478"/>
                    <a:pt x="64" y="138100"/>
                  </a:cubicBezTo>
                  <a:cubicBezTo>
                    <a:pt x="-149" y="136669"/>
                    <a:pt x="169" y="135291"/>
                    <a:pt x="1018" y="134125"/>
                  </a:cubicBezTo>
                  <a:cubicBezTo>
                    <a:pt x="14428" y="115785"/>
                    <a:pt x="21530" y="94054"/>
                    <a:pt x="21530" y="71262"/>
                  </a:cubicBezTo>
                  <a:cubicBezTo>
                    <a:pt x="21530" y="48470"/>
                    <a:pt x="14428" y="26739"/>
                    <a:pt x="1018" y="8399"/>
                  </a:cubicBezTo>
                  <a:cubicBezTo>
                    <a:pt x="169" y="7234"/>
                    <a:pt x="-149" y="5855"/>
                    <a:pt x="64" y="4424"/>
                  </a:cubicBezTo>
                  <a:cubicBezTo>
                    <a:pt x="276" y="3046"/>
                    <a:pt x="1018" y="1827"/>
                    <a:pt x="2184" y="979"/>
                  </a:cubicBezTo>
                  <a:cubicBezTo>
                    <a:pt x="4410" y="-717"/>
                    <a:pt x="7908" y="-134"/>
                    <a:pt x="9551" y="2145"/>
                  </a:cubicBezTo>
                  <a:cubicBezTo>
                    <a:pt x="24339" y="22286"/>
                    <a:pt x="32131" y="46191"/>
                    <a:pt x="32131" y="71262"/>
                  </a:cubicBezTo>
                  <a:cubicBezTo>
                    <a:pt x="32131" y="96280"/>
                    <a:pt x="24339" y="120185"/>
                    <a:pt x="9604" y="140326"/>
                  </a:cubicBezTo>
                  <a:lnTo>
                    <a:pt x="9551" y="140432"/>
                  </a:lnTo>
                  <a:cubicBezTo>
                    <a:pt x="8544" y="141757"/>
                    <a:pt x="6954" y="142605"/>
                    <a:pt x="5258" y="14260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D2910D58-B4EC-48D9-A1C1-77C8BC1D4907}"/>
                </a:ext>
              </a:extLst>
            </p:cNvPr>
            <p:cNvSpPr/>
            <p:nvPr/>
          </p:nvSpPr>
          <p:spPr>
            <a:xfrm>
              <a:off x="5391261" y="4954773"/>
              <a:ext cx="63605" cy="111308"/>
            </a:xfrm>
            <a:custGeom>
              <a:avLst/>
              <a:gdLst>
                <a:gd name="connsiteX0" fmla="*/ 68163 w 63604"/>
                <a:gd name="connsiteY0" fmla="*/ 112739 h 111308"/>
                <a:gd name="connsiteX1" fmla="*/ 17544 w 63604"/>
                <a:gd name="connsiteY1" fmla="*/ 112527 h 111308"/>
                <a:gd name="connsiteX2" fmla="*/ 0 w 63604"/>
                <a:gd name="connsiteY2" fmla="*/ 0 h 111308"/>
                <a:gd name="connsiteX3" fmla="*/ 39223 w 63604"/>
                <a:gd name="connsiteY3" fmla="*/ 0 h 111308"/>
                <a:gd name="connsiteX4" fmla="*/ 44523 w 63604"/>
                <a:gd name="connsiteY4" fmla="*/ 5300 h 111308"/>
                <a:gd name="connsiteX5" fmla="*/ 39223 w 63604"/>
                <a:gd name="connsiteY5" fmla="*/ 10601 h 111308"/>
                <a:gd name="connsiteX6" fmla="*/ 12403 w 63604"/>
                <a:gd name="connsiteY6" fmla="*/ 10601 h 111308"/>
                <a:gd name="connsiteX7" fmla="*/ 26661 w 63604"/>
                <a:gd name="connsiteY7" fmla="*/ 102139 h 111308"/>
                <a:gd name="connsiteX8" fmla="*/ 55760 w 63604"/>
                <a:gd name="connsiteY8" fmla="*/ 102139 h 111308"/>
                <a:gd name="connsiteX9" fmla="*/ 42350 w 63604"/>
                <a:gd name="connsiteY9" fmla="*/ 16007 h 111308"/>
                <a:gd name="connsiteX10" fmla="*/ 42403 w 63604"/>
                <a:gd name="connsiteY10" fmla="*/ 16060 h 111308"/>
                <a:gd name="connsiteX11" fmla="*/ 43410 w 63604"/>
                <a:gd name="connsiteY11" fmla="*/ 12827 h 111308"/>
                <a:gd name="connsiteX12" fmla="*/ 46909 w 63604"/>
                <a:gd name="connsiteY12" fmla="*/ 10760 h 111308"/>
                <a:gd name="connsiteX13" fmla="*/ 52951 w 63604"/>
                <a:gd name="connsiteY13" fmla="*/ 15159 h 111308"/>
                <a:gd name="connsiteX14" fmla="*/ 68163 w 63604"/>
                <a:gd name="connsiteY14" fmla="*/ 112739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604" h="111308">
                  <a:moveTo>
                    <a:pt x="68163" y="112739"/>
                  </a:moveTo>
                  <a:lnTo>
                    <a:pt x="17544" y="112527"/>
                  </a:lnTo>
                  <a:lnTo>
                    <a:pt x="0" y="0"/>
                  </a:lnTo>
                  <a:lnTo>
                    <a:pt x="39223" y="0"/>
                  </a:lnTo>
                  <a:cubicBezTo>
                    <a:pt x="42191" y="0"/>
                    <a:pt x="44523" y="2385"/>
                    <a:pt x="44523" y="5300"/>
                  </a:cubicBezTo>
                  <a:cubicBezTo>
                    <a:pt x="44523" y="8216"/>
                    <a:pt x="42191" y="10601"/>
                    <a:pt x="39223" y="10601"/>
                  </a:cubicBezTo>
                  <a:lnTo>
                    <a:pt x="12403" y="10601"/>
                  </a:lnTo>
                  <a:lnTo>
                    <a:pt x="26661" y="102139"/>
                  </a:lnTo>
                  <a:lnTo>
                    <a:pt x="55760" y="102139"/>
                  </a:lnTo>
                  <a:lnTo>
                    <a:pt x="42350" y="16007"/>
                  </a:lnTo>
                  <a:lnTo>
                    <a:pt x="42403" y="16060"/>
                  </a:lnTo>
                  <a:cubicBezTo>
                    <a:pt x="42403" y="14894"/>
                    <a:pt x="42721" y="13781"/>
                    <a:pt x="43410" y="12827"/>
                  </a:cubicBezTo>
                  <a:cubicBezTo>
                    <a:pt x="44258" y="11714"/>
                    <a:pt x="45477" y="10972"/>
                    <a:pt x="46909" y="10760"/>
                  </a:cubicBezTo>
                  <a:cubicBezTo>
                    <a:pt x="49771" y="10283"/>
                    <a:pt x="52527" y="12350"/>
                    <a:pt x="52951" y="15159"/>
                  </a:cubicBezTo>
                  <a:lnTo>
                    <a:pt x="68163" y="11273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97AC2F25-24FC-479E-8D19-B113E3A70FDE}"/>
              </a:ext>
            </a:extLst>
          </p:cNvPr>
          <p:cNvGrpSpPr/>
          <p:nvPr/>
        </p:nvGrpSpPr>
        <p:grpSpPr>
          <a:xfrm>
            <a:off x="6426152" y="4660189"/>
            <a:ext cx="392247" cy="462860"/>
            <a:chOff x="6460190" y="4700355"/>
            <a:chExt cx="324171" cy="382529"/>
          </a:xfrm>
          <a:solidFill>
            <a:srgbClr val="FFFFFF"/>
          </a:solidFill>
        </p:grpSpPr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173FC01-D08A-4C87-9C09-47C7576DBA0C}"/>
                </a:ext>
              </a:extLst>
            </p:cNvPr>
            <p:cNvSpPr/>
            <p:nvPr/>
          </p:nvSpPr>
          <p:spPr>
            <a:xfrm>
              <a:off x="6518759" y="4809331"/>
              <a:ext cx="259719" cy="254419"/>
            </a:xfrm>
            <a:custGeom>
              <a:avLst/>
              <a:gdLst>
                <a:gd name="connsiteX0" fmla="*/ 256009 w 259718"/>
                <a:gd name="connsiteY0" fmla="*/ 257652 h 254418"/>
                <a:gd name="connsiteX1" fmla="*/ 5300 w 259718"/>
                <a:gd name="connsiteY1" fmla="*/ 257652 h 254418"/>
                <a:gd name="connsiteX2" fmla="*/ 0 w 259718"/>
                <a:gd name="connsiteY2" fmla="*/ 252351 h 254418"/>
                <a:gd name="connsiteX3" fmla="*/ 0 w 259718"/>
                <a:gd name="connsiteY3" fmla="*/ 96573 h 254418"/>
                <a:gd name="connsiteX4" fmla="*/ 96573 w 259718"/>
                <a:gd name="connsiteY4" fmla="*/ 0 h 254418"/>
                <a:gd name="connsiteX5" fmla="*/ 256009 w 259718"/>
                <a:gd name="connsiteY5" fmla="*/ 0 h 254418"/>
                <a:gd name="connsiteX6" fmla="*/ 261309 w 259718"/>
                <a:gd name="connsiteY6" fmla="*/ 5300 h 254418"/>
                <a:gd name="connsiteX7" fmla="*/ 261309 w 259718"/>
                <a:gd name="connsiteY7" fmla="*/ 252351 h 254418"/>
                <a:gd name="connsiteX8" fmla="*/ 256009 w 259718"/>
                <a:gd name="connsiteY8" fmla="*/ 257652 h 254418"/>
                <a:gd name="connsiteX9" fmla="*/ 10654 w 259718"/>
                <a:gd name="connsiteY9" fmla="*/ 247051 h 254418"/>
                <a:gd name="connsiteX10" fmla="*/ 250761 w 259718"/>
                <a:gd name="connsiteY10" fmla="*/ 247051 h 254418"/>
                <a:gd name="connsiteX11" fmla="*/ 250761 w 259718"/>
                <a:gd name="connsiteY11" fmla="*/ 10601 h 254418"/>
                <a:gd name="connsiteX12" fmla="*/ 96626 w 259718"/>
                <a:gd name="connsiteY12" fmla="*/ 10601 h 254418"/>
                <a:gd name="connsiteX13" fmla="*/ 10654 w 259718"/>
                <a:gd name="connsiteY13" fmla="*/ 96573 h 254418"/>
                <a:gd name="connsiteX14" fmla="*/ 10654 w 259718"/>
                <a:gd name="connsiteY14" fmla="*/ 247051 h 25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9718" h="254418">
                  <a:moveTo>
                    <a:pt x="256009" y="257652"/>
                  </a:moveTo>
                  <a:lnTo>
                    <a:pt x="5300" y="257652"/>
                  </a:lnTo>
                  <a:cubicBezTo>
                    <a:pt x="2385" y="257652"/>
                    <a:pt x="0" y="255266"/>
                    <a:pt x="0" y="252351"/>
                  </a:cubicBezTo>
                  <a:lnTo>
                    <a:pt x="0" y="96573"/>
                  </a:lnTo>
                  <a:cubicBezTo>
                    <a:pt x="0" y="43304"/>
                    <a:pt x="43304" y="0"/>
                    <a:pt x="96573" y="0"/>
                  </a:cubicBezTo>
                  <a:lnTo>
                    <a:pt x="256009" y="0"/>
                  </a:lnTo>
                  <a:cubicBezTo>
                    <a:pt x="258924" y="0"/>
                    <a:pt x="261309" y="2385"/>
                    <a:pt x="261309" y="5300"/>
                  </a:cubicBezTo>
                  <a:lnTo>
                    <a:pt x="261309" y="252351"/>
                  </a:lnTo>
                  <a:cubicBezTo>
                    <a:pt x="261309" y="255266"/>
                    <a:pt x="258977" y="257652"/>
                    <a:pt x="256009" y="257652"/>
                  </a:cubicBezTo>
                  <a:close/>
                  <a:moveTo>
                    <a:pt x="10654" y="247051"/>
                  </a:moveTo>
                  <a:lnTo>
                    <a:pt x="250761" y="247051"/>
                  </a:lnTo>
                  <a:lnTo>
                    <a:pt x="250761" y="10601"/>
                  </a:lnTo>
                  <a:lnTo>
                    <a:pt x="96626" y="10601"/>
                  </a:lnTo>
                  <a:cubicBezTo>
                    <a:pt x="49241" y="10601"/>
                    <a:pt x="10654" y="49187"/>
                    <a:pt x="10654" y="96573"/>
                  </a:cubicBezTo>
                  <a:lnTo>
                    <a:pt x="10654" y="24705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4BA1D998-32E7-4F4C-A645-E3C093E33E87}"/>
                </a:ext>
              </a:extLst>
            </p:cNvPr>
            <p:cNvSpPr/>
            <p:nvPr/>
          </p:nvSpPr>
          <p:spPr>
            <a:xfrm>
              <a:off x="6680739" y="4739101"/>
              <a:ext cx="68905" cy="79506"/>
            </a:xfrm>
            <a:custGeom>
              <a:avLst/>
              <a:gdLst>
                <a:gd name="connsiteX0" fmla="*/ 67898 w 68905"/>
                <a:gd name="connsiteY0" fmla="*/ 80831 h 79505"/>
                <a:gd name="connsiteX1" fmla="*/ 5300 w 68905"/>
                <a:gd name="connsiteY1" fmla="*/ 80831 h 79505"/>
                <a:gd name="connsiteX2" fmla="*/ 0 w 68905"/>
                <a:gd name="connsiteY2" fmla="*/ 75530 h 79505"/>
                <a:gd name="connsiteX3" fmla="*/ 0 w 68905"/>
                <a:gd name="connsiteY3" fmla="*/ 5300 h 79505"/>
                <a:gd name="connsiteX4" fmla="*/ 5300 w 68905"/>
                <a:gd name="connsiteY4" fmla="*/ 0 h 79505"/>
                <a:gd name="connsiteX5" fmla="*/ 67898 w 68905"/>
                <a:gd name="connsiteY5" fmla="*/ 0 h 79505"/>
                <a:gd name="connsiteX6" fmla="*/ 73199 w 68905"/>
                <a:gd name="connsiteY6" fmla="*/ 5300 h 79505"/>
                <a:gd name="connsiteX7" fmla="*/ 73199 w 68905"/>
                <a:gd name="connsiteY7" fmla="*/ 75530 h 79505"/>
                <a:gd name="connsiteX8" fmla="*/ 67898 w 68905"/>
                <a:gd name="connsiteY8" fmla="*/ 80831 h 79505"/>
                <a:gd name="connsiteX9" fmla="*/ 10601 w 68905"/>
                <a:gd name="connsiteY9" fmla="*/ 70230 h 79505"/>
                <a:gd name="connsiteX10" fmla="*/ 62598 w 68905"/>
                <a:gd name="connsiteY10" fmla="*/ 70230 h 79505"/>
                <a:gd name="connsiteX11" fmla="*/ 62598 w 68905"/>
                <a:gd name="connsiteY11" fmla="*/ 10601 h 79505"/>
                <a:gd name="connsiteX12" fmla="*/ 10601 w 68905"/>
                <a:gd name="connsiteY12" fmla="*/ 10601 h 79505"/>
                <a:gd name="connsiteX13" fmla="*/ 10601 w 68905"/>
                <a:gd name="connsiteY13" fmla="*/ 70230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05" h="79505">
                  <a:moveTo>
                    <a:pt x="67898" y="80831"/>
                  </a:moveTo>
                  <a:lnTo>
                    <a:pt x="5300" y="80831"/>
                  </a:lnTo>
                  <a:cubicBezTo>
                    <a:pt x="2386" y="80831"/>
                    <a:pt x="0" y="78446"/>
                    <a:pt x="0" y="75530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67898" y="0"/>
                  </a:lnTo>
                  <a:cubicBezTo>
                    <a:pt x="70814" y="0"/>
                    <a:pt x="73199" y="2385"/>
                    <a:pt x="73199" y="5300"/>
                  </a:cubicBezTo>
                  <a:lnTo>
                    <a:pt x="73199" y="75530"/>
                  </a:lnTo>
                  <a:cubicBezTo>
                    <a:pt x="73199" y="78446"/>
                    <a:pt x="70866" y="80831"/>
                    <a:pt x="67898" y="80831"/>
                  </a:cubicBezTo>
                  <a:close/>
                  <a:moveTo>
                    <a:pt x="10601" y="70230"/>
                  </a:moveTo>
                  <a:lnTo>
                    <a:pt x="62598" y="70230"/>
                  </a:lnTo>
                  <a:lnTo>
                    <a:pt x="62598" y="10601"/>
                  </a:lnTo>
                  <a:lnTo>
                    <a:pt x="10601" y="10601"/>
                  </a:lnTo>
                  <a:lnTo>
                    <a:pt x="10601" y="70230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107080E-F247-458E-B760-04FB23B624B3}"/>
                </a:ext>
              </a:extLst>
            </p:cNvPr>
            <p:cNvSpPr/>
            <p:nvPr/>
          </p:nvSpPr>
          <p:spPr>
            <a:xfrm>
              <a:off x="6630650" y="4700355"/>
              <a:ext cx="153711" cy="47703"/>
            </a:xfrm>
            <a:custGeom>
              <a:avLst/>
              <a:gdLst>
                <a:gd name="connsiteX0" fmla="*/ 116555 w 153711"/>
                <a:gd name="connsiteY0" fmla="*/ 49347 h 47703"/>
                <a:gd name="connsiteX1" fmla="*/ 39382 w 153711"/>
                <a:gd name="connsiteY1" fmla="*/ 49347 h 47703"/>
                <a:gd name="connsiteX2" fmla="*/ 0 w 153711"/>
                <a:gd name="connsiteY2" fmla="*/ 9965 h 47703"/>
                <a:gd name="connsiteX3" fmla="*/ 0 w 153711"/>
                <a:gd name="connsiteY3" fmla="*/ 5300 h 47703"/>
                <a:gd name="connsiteX4" fmla="*/ 5300 w 153711"/>
                <a:gd name="connsiteY4" fmla="*/ 0 h 47703"/>
                <a:gd name="connsiteX5" fmla="*/ 150584 w 153711"/>
                <a:gd name="connsiteY5" fmla="*/ 0 h 47703"/>
                <a:gd name="connsiteX6" fmla="*/ 155885 w 153711"/>
                <a:gd name="connsiteY6" fmla="*/ 5300 h 47703"/>
                <a:gd name="connsiteX7" fmla="*/ 155885 w 153711"/>
                <a:gd name="connsiteY7" fmla="*/ 9965 h 47703"/>
                <a:gd name="connsiteX8" fmla="*/ 116555 w 153711"/>
                <a:gd name="connsiteY8" fmla="*/ 49347 h 47703"/>
                <a:gd name="connsiteX9" fmla="*/ 10654 w 153711"/>
                <a:gd name="connsiteY9" fmla="*/ 10601 h 47703"/>
                <a:gd name="connsiteX10" fmla="*/ 39435 w 153711"/>
                <a:gd name="connsiteY10" fmla="*/ 38746 h 47703"/>
                <a:gd name="connsiteX11" fmla="*/ 116608 w 153711"/>
                <a:gd name="connsiteY11" fmla="*/ 38746 h 47703"/>
                <a:gd name="connsiteX12" fmla="*/ 145390 w 153711"/>
                <a:gd name="connsiteY12" fmla="*/ 10601 h 47703"/>
                <a:gd name="connsiteX13" fmla="*/ 10654 w 153711"/>
                <a:gd name="connsiteY13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711" h="47703">
                  <a:moveTo>
                    <a:pt x="116555" y="49347"/>
                  </a:moveTo>
                  <a:lnTo>
                    <a:pt x="39382" y="49347"/>
                  </a:lnTo>
                  <a:cubicBezTo>
                    <a:pt x="17650" y="49347"/>
                    <a:pt x="0" y="31697"/>
                    <a:pt x="0" y="996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50584" y="0"/>
                  </a:lnTo>
                  <a:cubicBezTo>
                    <a:pt x="153499" y="0"/>
                    <a:pt x="155885" y="2385"/>
                    <a:pt x="155885" y="5300"/>
                  </a:cubicBezTo>
                  <a:lnTo>
                    <a:pt x="155885" y="9965"/>
                  </a:lnTo>
                  <a:cubicBezTo>
                    <a:pt x="155938" y="31697"/>
                    <a:pt x="138287" y="49347"/>
                    <a:pt x="116555" y="49347"/>
                  </a:cubicBezTo>
                  <a:close/>
                  <a:moveTo>
                    <a:pt x="10654" y="10601"/>
                  </a:moveTo>
                  <a:cubicBezTo>
                    <a:pt x="11025" y="26184"/>
                    <a:pt x="23746" y="38746"/>
                    <a:pt x="39435" y="38746"/>
                  </a:cubicBezTo>
                  <a:lnTo>
                    <a:pt x="116608" y="38746"/>
                  </a:lnTo>
                  <a:cubicBezTo>
                    <a:pt x="132244" y="38746"/>
                    <a:pt x="145018" y="26184"/>
                    <a:pt x="145390" y="10601"/>
                  </a:cubicBezTo>
                  <a:lnTo>
                    <a:pt x="10654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1F3061CE-B49A-4D45-93CA-FA4E26F5A412}"/>
                </a:ext>
              </a:extLst>
            </p:cNvPr>
            <p:cNvSpPr/>
            <p:nvPr/>
          </p:nvSpPr>
          <p:spPr>
            <a:xfrm>
              <a:off x="6678937" y="4720496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9965 w 5300"/>
                <a:gd name="connsiteY1" fmla="*/ 0 h 5300"/>
                <a:gd name="connsiteX2" fmla="*/ 9965 w 5300"/>
                <a:gd name="connsiteY2" fmla="*/ 6414 h 5300"/>
                <a:gd name="connsiteX3" fmla="*/ 0 w 5300"/>
                <a:gd name="connsiteY3" fmla="*/ 641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9965" y="0"/>
                  </a:lnTo>
                  <a:lnTo>
                    <a:pt x="9965" y="6414"/>
                  </a:lnTo>
                  <a:lnTo>
                    <a:pt x="0" y="641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ED9B04F1-7394-4517-8492-03D9601C391A}"/>
                </a:ext>
              </a:extLst>
            </p:cNvPr>
            <p:cNvSpPr/>
            <p:nvPr/>
          </p:nvSpPr>
          <p:spPr>
            <a:xfrm>
              <a:off x="6703213" y="4720496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9965 w 5300"/>
                <a:gd name="connsiteY1" fmla="*/ 0 h 5300"/>
                <a:gd name="connsiteX2" fmla="*/ 9965 w 5300"/>
                <a:gd name="connsiteY2" fmla="*/ 6414 h 5300"/>
                <a:gd name="connsiteX3" fmla="*/ 0 w 5300"/>
                <a:gd name="connsiteY3" fmla="*/ 641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9965" y="0"/>
                  </a:lnTo>
                  <a:lnTo>
                    <a:pt x="9965" y="6414"/>
                  </a:lnTo>
                  <a:lnTo>
                    <a:pt x="0" y="641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5A5BB9B8-ED66-46CB-A1D4-B96FF0526E90}"/>
                </a:ext>
              </a:extLst>
            </p:cNvPr>
            <p:cNvSpPr/>
            <p:nvPr/>
          </p:nvSpPr>
          <p:spPr>
            <a:xfrm>
              <a:off x="6727435" y="4720496"/>
              <a:ext cx="5300" cy="5300"/>
            </a:xfrm>
            <a:custGeom>
              <a:avLst/>
              <a:gdLst>
                <a:gd name="connsiteX0" fmla="*/ 0 w 5300"/>
                <a:gd name="connsiteY0" fmla="*/ 0 h 5300"/>
                <a:gd name="connsiteX1" fmla="*/ 9965 w 5300"/>
                <a:gd name="connsiteY1" fmla="*/ 0 h 5300"/>
                <a:gd name="connsiteX2" fmla="*/ 9965 w 5300"/>
                <a:gd name="connsiteY2" fmla="*/ 6414 h 5300"/>
                <a:gd name="connsiteX3" fmla="*/ 0 w 5300"/>
                <a:gd name="connsiteY3" fmla="*/ 641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00" h="5300">
                  <a:moveTo>
                    <a:pt x="0" y="0"/>
                  </a:moveTo>
                  <a:lnTo>
                    <a:pt x="9965" y="0"/>
                  </a:lnTo>
                  <a:lnTo>
                    <a:pt x="9965" y="6414"/>
                  </a:lnTo>
                  <a:lnTo>
                    <a:pt x="0" y="641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A393C9B8-A6EE-4ECA-BB82-09AE86DEB972}"/>
                </a:ext>
              </a:extLst>
            </p:cNvPr>
            <p:cNvSpPr/>
            <p:nvPr/>
          </p:nvSpPr>
          <p:spPr>
            <a:xfrm>
              <a:off x="6520561" y="5007565"/>
              <a:ext cx="254419" cy="10601"/>
            </a:xfrm>
            <a:custGeom>
              <a:avLst/>
              <a:gdLst>
                <a:gd name="connsiteX0" fmla="*/ 254207 w 254418"/>
                <a:gd name="connsiteY0" fmla="*/ 10601 h 10600"/>
                <a:gd name="connsiteX1" fmla="*/ 5300 w 254418"/>
                <a:gd name="connsiteY1" fmla="*/ 10601 h 10600"/>
                <a:gd name="connsiteX2" fmla="*/ 0 w 254418"/>
                <a:gd name="connsiteY2" fmla="*/ 5300 h 10600"/>
                <a:gd name="connsiteX3" fmla="*/ 5300 w 254418"/>
                <a:gd name="connsiteY3" fmla="*/ 0 h 10600"/>
                <a:gd name="connsiteX4" fmla="*/ 254207 w 254418"/>
                <a:gd name="connsiteY4" fmla="*/ 0 h 10600"/>
                <a:gd name="connsiteX5" fmla="*/ 259507 w 254418"/>
                <a:gd name="connsiteY5" fmla="*/ 5300 h 10600"/>
                <a:gd name="connsiteX6" fmla="*/ 254207 w 25441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418" h="10600">
                  <a:moveTo>
                    <a:pt x="254207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54207" y="0"/>
                  </a:lnTo>
                  <a:cubicBezTo>
                    <a:pt x="257122" y="0"/>
                    <a:pt x="259507" y="2385"/>
                    <a:pt x="259507" y="5300"/>
                  </a:cubicBezTo>
                  <a:cubicBezTo>
                    <a:pt x="259507" y="8216"/>
                    <a:pt x="257175" y="10601"/>
                    <a:pt x="25420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EDB7C3E2-A574-42BC-B84A-129750565A61}"/>
                </a:ext>
              </a:extLst>
            </p:cNvPr>
            <p:cNvSpPr/>
            <p:nvPr/>
          </p:nvSpPr>
          <p:spPr>
            <a:xfrm>
              <a:off x="6546533" y="5056382"/>
              <a:ext cx="63605" cy="26502"/>
            </a:xfrm>
            <a:custGeom>
              <a:avLst/>
              <a:gdLst>
                <a:gd name="connsiteX0" fmla="*/ 61961 w 63604"/>
                <a:gd name="connsiteY0" fmla="*/ 29364 h 26501"/>
                <a:gd name="connsiteX1" fmla="*/ 5300 w 63604"/>
                <a:gd name="connsiteY1" fmla="*/ 29364 h 26501"/>
                <a:gd name="connsiteX2" fmla="*/ 0 w 63604"/>
                <a:gd name="connsiteY2" fmla="*/ 24064 h 26501"/>
                <a:gd name="connsiteX3" fmla="*/ 0 w 63604"/>
                <a:gd name="connsiteY3" fmla="*/ 5300 h 26501"/>
                <a:gd name="connsiteX4" fmla="*/ 5300 w 63604"/>
                <a:gd name="connsiteY4" fmla="*/ 0 h 26501"/>
                <a:gd name="connsiteX5" fmla="*/ 61961 w 63604"/>
                <a:gd name="connsiteY5" fmla="*/ 0 h 26501"/>
                <a:gd name="connsiteX6" fmla="*/ 67262 w 63604"/>
                <a:gd name="connsiteY6" fmla="*/ 5300 h 26501"/>
                <a:gd name="connsiteX7" fmla="*/ 67262 w 63604"/>
                <a:gd name="connsiteY7" fmla="*/ 24064 h 26501"/>
                <a:gd name="connsiteX8" fmla="*/ 61961 w 63604"/>
                <a:gd name="connsiteY8" fmla="*/ 29364 h 26501"/>
                <a:gd name="connsiteX9" fmla="*/ 10654 w 63604"/>
                <a:gd name="connsiteY9" fmla="*/ 18763 h 26501"/>
                <a:gd name="connsiteX10" fmla="*/ 56714 w 63604"/>
                <a:gd name="connsiteY10" fmla="*/ 18763 h 26501"/>
                <a:gd name="connsiteX11" fmla="*/ 56714 w 63604"/>
                <a:gd name="connsiteY11" fmla="*/ 10601 h 26501"/>
                <a:gd name="connsiteX12" fmla="*/ 10654 w 63604"/>
                <a:gd name="connsiteY12" fmla="*/ 10601 h 26501"/>
                <a:gd name="connsiteX13" fmla="*/ 10654 w 63604"/>
                <a:gd name="connsiteY13" fmla="*/ 1876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26501">
                  <a:moveTo>
                    <a:pt x="61961" y="29364"/>
                  </a:moveTo>
                  <a:lnTo>
                    <a:pt x="5300" y="29364"/>
                  </a:lnTo>
                  <a:cubicBezTo>
                    <a:pt x="2385" y="29364"/>
                    <a:pt x="0" y="26979"/>
                    <a:pt x="0" y="2406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61961" y="0"/>
                  </a:lnTo>
                  <a:cubicBezTo>
                    <a:pt x="64877" y="0"/>
                    <a:pt x="67262" y="2385"/>
                    <a:pt x="67262" y="5300"/>
                  </a:cubicBezTo>
                  <a:lnTo>
                    <a:pt x="67262" y="24064"/>
                  </a:lnTo>
                  <a:cubicBezTo>
                    <a:pt x="67262" y="26979"/>
                    <a:pt x="64930" y="29364"/>
                    <a:pt x="61961" y="29364"/>
                  </a:cubicBezTo>
                  <a:close/>
                  <a:moveTo>
                    <a:pt x="10654" y="18763"/>
                  </a:moveTo>
                  <a:lnTo>
                    <a:pt x="56714" y="18763"/>
                  </a:lnTo>
                  <a:lnTo>
                    <a:pt x="56714" y="10601"/>
                  </a:lnTo>
                  <a:lnTo>
                    <a:pt x="10654" y="10601"/>
                  </a:lnTo>
                  <a:lnTo>
                    <a:pt x="10654" y="1876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90FFE76-B96D-4F38-AC72-7F8BBE5433C4}"/>
                </a:ext>
              </a:extLst>
            </p:cNvPr>
            <p:cNvSpPr/>
            <p:nvPr/>
          </p:nvSpPr>
          <p:spPr>
            <a:xfrm>
              <a:off x="6685032" y="5056382"/>
              <a:ext cx="63605" cy="26502"/>
            </a:xfrm>
            <a:custGeom>
              <a:avLst/>
              <a:gdLst>
                <a:gd name="connsiteX0" fmla="*/ 61961 w 63604"/>
                <a:gd name="connsiteY0" fmla="*/ 29364 h 26501"/>
                <a:gd name="connsiteX1" fmla="*/ 5300 w 63604"/>
                <a:gd name="connsiteY1" fmla="*/ 29364 h 26501"/>
                <a:gd name="connsiteX2" fmla="*/ 0 w 63604"/>
                <a:gd name="connsiteY2" fmla="*/ 24064 h 26501"/>
                <a:gd name="connsiteX3" fmla="*/ 0 w 63604"/>
                <a:gd name="connsiteY3" fmla="*/ 5300 h 26501"/>
                <a:gd name="connsiteX4" fmla="*/ 5300 w 63604"/>
                <a:gd name="connsiteY4" fmla="*/ 0 h 26501"/>
                <a:gd name="connsiteX5" fmla="*/ 61961 w 63604"/>
                <a:gd name="connsiteY5" fmla="*/ 0 h 26501"/>
                <a:gd name="connsiteX6" fmla="*/ 67262 w 63604"/>
                <a:gd name="connsiteY6" fmla="*/ 5300 h 26501"/>
                <a:gd name="connsiteX7" fmla="*/ 67262 w 63604"/>
                <a:gd name="connsiteY7" fmla="*/ 24064 h 26501"/>
                <a:gd name="connsiteX8" fmla="*/ 61961 w 63604"/>
                <a:gd name="connsiteY8" fmla="*/ 29364 h 26501"/>
                <a:gd name="connsiteX9" fmla="*/ 10654 w 63604"/>
                <a:gd name="connsiteY9" fmla="*/ 18763 h 26501"/>
                <a:gd name="connsiteX10" fmla="*/ 56714 w 63604"/>
                <a:gd name="connsiteY10" fmla="*/ 18763 h 26501"/>
                <a:gd name="connsiteX11" fmla="*/ 56714 w 63604"/>
                <a:gd name="connsiteY11" fmla="*/ 10601 h 26501"/>
                <a:gd name="connsiteX12" fmla="*/ 10654 w 63604"/>
                <a:gd name="connsiteY12" fmla="*/ 10601 h 26501"/>
                <a:gd name="connsiteX13" fmla="*/ 10654 w 63604"/>
                <a:gd name="connsiteY13" fmla="*/ 1876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26501">
                  <a:moveTo>
                    <a:pt x="61961" y="29364"/>
                  </a:moveTo>
                  <a:lnTo>
                    <a:pt x="5300" y="29364"/>
                  </a:lnTo>
                  <a:cubicBezTo>
                    <a:pt x="2385" y="29364"/>
                    <a:pt x="0" y="26979"/>
                    <a:pt x="0" y="2406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61961" y="0"/>
                  </a:lnTo>
                  <a:cubicBezTo>
                    <a:pt x="64877" y="0"/>
                    <a:pt x="67262" y="2385"/>
                    <a:pt x="67262" y="5300"/>
                  </a:cubicBezTo>
                  <a:lnTo>
                    <a:pt x="67262" y="24064"/>
                  </a:lnTo>
                  <a:cubicBezTo>
                    <a:pt x="67262" y="26979"/>
                    <a:pt x="64930" y="29364"/>
                    <a:pt x="61961" y="29364"/>
                  </a:cubicBezTo>
                  <a:close/>
                  <a:moveTo>
                    <a:pt x="10654" y="18763"/>
                  </a:moveTo>
                  <a:lnTo>
                    <a:pt x="56714" y="18763"/>
                  </a:lnTo>
                  <a:lnTo>
                    <a:pt x="56714" y="10601"/>
                  </a:lnTo>
                  <a:lnTo>
                    <a:pt x="10654" y="10601"/>
                  </a:lnTo>
                  <a:lnTo>
                    <a:pt x="10654" y="1876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DDEBC24-49A8-4943-BD92-D97599B51567}"/>
                </a:ext>
              </a:extLst>
            </p:cNvPr>
            <p:cNvSpPr/>
            <p:nvPr/>
          </p:nvSpPr>
          <p:spPr>
            <a:xfrm>
              <a:off x="6569378" y="5032636"/>
              <a:ext cx="132510" cy="10601"/>
            </a:xfrm>
            <a:custGeom>
              <a:avLst/>
              <a:gdLst>
                <a:gd name="connsiteX0" fmla="*/ 131343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31343 w 132509"/>
                <a:gd name="connsiteY4" fmla="*/ 0 h 10600"/>
                <a:gd name="connsiteX5" fmla="*/ 136643 w 132509"/>
                <a:gd name="connsiteY5" fmla="*/ 5300 h 10600"/>
                <a:gd name="connsiteX6" fmla="*/ 131343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3134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1343" y="0"/>
                  </a:lnTo>
                  <a:cubicBezTo>
                    <a:pt x="134259" y="0"/>
                    <a:pt x="136643" y="2385"/>
                    <a:pt x="136643" y="5300"/>
                  </a:cubicBezTo>
                  <a:cubicBezTo>
                    <a:pt x="136643" y="8216"/>
                    <a:pt x="134312" y="10601"/>
                    <a:pt x="13134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43FEDA39-CFFA-43A2-80CF-BBF2758017E4}"/>
                </a:ext>
              </a:extLst>
            </p:cNvPr>
            <p:cNvSpPr/>
            <p:nvPr/>
          </p:nvSpPr>
          <p:spPr>
            <a:xfrm>
              <a:off x="6709785" y="5032636"/>
              <a:ext cx="26502" cy="10601"/>
            </a:xfrm>
            <a:custGeom>
              <a:avLst/>
              <a:gdLst>
                <a:gd name="connsiteX0" fmla="*/ 25230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230 w 26501"/>
                <a:gd name="connsiteY4" fmla="*/ 0 h 10600"/>
                <a:gd name="connsiteX5" fmla="*/ 30530 w 26501"/>
                <a:gd name="connsiteY5" fmla="*/ 5300 h 10600"/>
                <a:gd name="connsiteX6" fmla="*/ 25230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23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230" y="0"/>
                  </a:lnTo>
                  <a:cubicBezTo>
                    <a:pt x="28145" y="0"/>
                    <a:pt x="30530" y="2385"/>
                    <a:pt x="30530" y="5300"/>
                  </a:cubicBezTo>
                  <a:cubicBezTo>
                    <a:pt x="30530" y="8216"/>
                    <a:pt x="28145" y="10601"/>
                    <a:pt x="2523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9E902BF-B5CE-4E18-9880-4151E0B415E4}"/>
                </a:ext>
              </a:extLst>
            </p:cNvPr>
            <p:cNvSpPr/>
            <p:nvPr/>
          </p:nvSpPr>
          <p:spPr>
            <a:xfrm>
              <a:off x="6489501" y="4907017"/>
              <a:ext cx="37103" cy="58304"/>
            </a:xfrm>
            <a:custGeom>
              <a:avLst/>
              <a:gdLst>
                <a:gd name="connsiteX0" fmla="*/ 34612 w 37102"/>
                <a:gd name="connsiteY0" fmla="*/ 59258 h 58304"/>
                <a:gd name="connsiteX1" fmla="*/ 5300 w 37102"/>
                <a:gd name="connsiteY1" fmla="*/ 59258 h 58304"/>
                <a:gd name="connsiteX2" fmla="*/ 0 w 37102"/>
                <a:gd name="connsiteY2" fmla="*/ 53958 h 58304"/>
                <a:gd name="connsiteX3" fmla="*/ 0 w 37102"/>
                <a:gd name="connsiteY3" fmla="*/ 5300 h 58304"/>
                <a:gd name="connsiteX4" fmla="*/ 5300 w 37102"/>
                <a:gd name="connsiteY4" fmla="*/ 0 h 58304"/>
                <a:gd name="connsiteX5" fmla="*/ 34612 w 37102"/>
                <a:gd name="connsiteY5" fmla="*/ 0 h 58304"/>
                <a:gd name="connsiteX6" fmla="*/ 39912 w 37102"/>
                <a:gd name="connsiteY6" fmla="*/ 5300 h 58304"/>
                <a:gd name="connsiteX7" fmla="*/ 39912 w 37102"/>
                <a:gd name="connsiteY7" fmla="*/ 53958 h 58304"/>
                <a:gd name="connsiteX8" fmla="*/ 34612 w 37102"/>
                <a:gd name="connsiteY8" fmla="*/ 59258 h 58304"/>
                <a:gd name="connsiteX9" fmla="*/ 10601 w 37102"/>
                <a:gd name="connsiteY9" fmla="*/ 48658 h 58304"/>
                <a:gd name="connsiteX10" fmla="*/ 29311 w 37102"/>
                <a:gd name="connsiteY10" fmla="*/ 48658 h 58304"/>
                <a:gd name="connsiteX11" fmla="*/ 29311 w 37102"/>
                <a:gd name="connsiteY11" fmla="*/ 10601 h 58304"/>
                <a:gd name="connsiteX12" fmla="*/ 10601 w 37102"/>
                <a:gd name="connsiteY12" fmla="*/ 10601 h 58304"/>
                <a:gd name="connsiteX13" fmla="*/ 10601 w 37102"/>
                <a:gd name="connsiteY13" fmla="*/ 4865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02" h="58304">
                  <a:moveTo>
                    <a:pt x="34612" y="59258"/>
                  </a:moveTo>
                  <a:lnTo>
                    <a:pt x="5300" y="59258"/>
                  </a:lnTo>
                  <a:cubicBezTo>
                    <a:pt x="2385" y="59258"/>
                    <a:pt x="0" y="56873"/>
                    <a:pt x="0" y="5395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4612" y="0"/>
                  </a:lnTo>
                  <a:cubicBezTo>
                    <a:pt x="37526" y="0"/>
                    <a:pt x="39912" y="2385"/>
                    <a:pt x="39912" y="5300"/>
                  </a:cubicBezTo>
                  <a:lnTo>
                    <a:pt x="39912" y="53958"/>
                  </a:lnTo>
                  <a:cubicBezTo>
                    <a:pt x="39912" y="56873"/>
                    <a:pt x="37526" y="59258"/>
                    <a:pt x="34612" y="59258"/>
                  </a:cubicBezTo>
                  <a:close/>
                  <a:moveTo>
                    <a:pt x="10601" y="48658"/>
                  </a:moveTo>
                  <a:lnTo>
                    <a:pt x="29311" y="48658"/>
                  </a:lnTo>
                  <a:lnTo>
                    <a:pt x="29311" y="10601"/>
                  </a:lnTo>
                  <a:lnTo>
                    <a:pt x="10601" y="10601"/>
                  </a:lnTo>
                  <a:lnTo>
                    <a:pt x="10601" y="4865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C17D98BD-F86B-4F8B-8B42-F81D6CF77FBE}"/>
                </a:ext>
              </a:extLst>
            </p:cNvPr>
            <p:cNvSpPr/>
            <p:nvPr/>
          </p:nvSpPr>
          <p:spPr>
            <a:xfrm>
              <a:off x="6460190" y="4884490"/>
              <a:ext cx="37103" cy="100707"/>
            </a:xfrm>
            <a:custGeom>
              <a:avLst/>
              <a:gdLst>
                <a:gd name="connsiteX0" fmla="*/ 34611 w 37102"/>
                <a:gd name="connsiteY0" fmla="*/ 104312 h 100707"/>
                <a:gd name="connsiteX1" fmla="*/ 5300 w 37102"/>
                <a:gd name="connsiteY1" fmla="*/ 104312 h 100707"/>
                <a:gd name="connsiteX2" fmla="*/ 0 w 37102"/>
                <a:gd name="connsiteY2" fmla="*/ 99011 h 100707"/>
                <a:gd name="connsiteX3" fmla="*/ 0 w 37102"/>
                <a:gd name="connsiteY3" fmla="*/ 5300 h 100707"/>
                <a:gd name="connsiteX4" fmla="*/ 5300 w 37102"/>
                <a:gd name="connsiteY4" fmla="*/ 0 h 100707"/>
                <a:gd name="connsiteX5" fmla="*/ 34611 w 37102"/>
                <a:gd name="connsiteY5" fmla="*/ 0 h 100707"/>
                <a:gd name="connsiteX6" fmla="*/ 39912 w 37102"/>
                <a:gd name="connsiteY6" fmla="*/ 5300 h 100707"/>
                <a:gd name="connsiteX7" fmla="*/ 39912 w 37102"/>
                <a:gd name="connsiteY7" fmla="*/ 99011 h 100707"/>
                <a:gd name="connsiteX8" fmla="*/ 34611 w 37102"/>
                <a:gd name="connsiteY8" fmla="*/ 104312 h 100707"/>
                <a:gd name="connsiteX9" fmla="*/ 10601 w 37102"/>
                <a:gd name="connsiteY9" fmla="*/ 93711 h 100707"/>
                <a:gd name="connsiteX10" fmla="*/ 29311 w 37102"/>
                <a:gd name="connsiteY10" fmla="*/ 93711 h 100707"/>
                <a:gd name="connsiteX11" fmla="*/ 29311 w 37102"/>
                <a:gd name="connsiteY11" fmla="*/ 10601 h 100707"/>
                <a:gd name="connsiteX12" fmla="*/ 10601 w 37102"/>
                <a:gd name="connsiteY12" fmla="*/ 10601 h 100707"/>
                <a:gd name="connsiteX13" fmla="*/ 10601 w 37102"/>
                <a:gd name="connsiteY13" fmla="*/ 93711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02" h="100707">
                  <a:moveTo>
                    <a:pt x="34611" y="104312"/>
                  </a:moveTo>
                  <a:lnTo>
                    <a:pt x="5300" y="104312"/>
                  </a:lnTo>
                  <a:cubicBezTo>
                    <a:pt x="2385" y="104312"/>
                    <a:pt x="0" y="101926"/>
                    <a:pt x="0" y="990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4611" y="0"/>
                  </a:lnTo>
                  <a:cubicBezTo>
                    <a:pt x="37527" y="0"/>
                    <a:pt x="39912" y="2385"/>
                    <a:pt x="39912" y="5300"/>
                  </a:cubicBezTo>
                  <a:lnTo>
                    <a:pt x="39912" y="99011"/>
                  </a:lnTo>
                  <a:cubicBezTo>
                    <a:pt x="39912" y="101926"/>
                    <a:pt x="37527" y="104312"/>
                    <a:pt x="34611" y="104312"/>
                  </a:cubicBezTo>
                  <a:close/>
                  <a:moveTo>
                    <a:pt x="10601" y="93711"/>
                  </a:moveTo>
                  <a:lnTo>
                    <a:pt x="29311" y="93711"/>
                  </a:lnTo>
                  <a:lnTo>
                    <a:pt x="29311" y="10601"/>
                  </a:lnTo>
                  <a:lnTo>
                    <a:pt x="10601" y="10601"/>
                  </a:lnTo>
                  <a:lnTo>
                    <a:pt x="10601" y="9371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35EE3D9-E9D5-430B-88FB-C497F22CA8AB}"/>
                </a:ext>
              </a:extLst>
            </p:cNvPr>
            <p:cNvSpPr/>
            <p:nvPr/>
          </p:nvSpPr>
          <p:spPr>
            <a:xfrm>
              <a:off x="6600385" y="4792635"/>
              <a:ext cx="31802" cy="26502"/>
            </a:xfrm>
            <a:custGeom>
              <a:avLst/>
              <a:gdLst>
                <a:gd name="connsiteX0" fmla="*/ 31325 w 31802"/>
                <a:gd name="connsiteY0" fmla="*/ 27297 h 26501"/>
                <a:gd name="connsiteX1" fmla="*/ 5300 w 31802"/>
                <a:gd name="connsiteY1" fmla="*/ 27297 h 26501"/>
                <a:gd name="connsiteX2" fmla="*/ 0 w 31802"/>
                <a:gd name="connsiteY2" fmla="*/ 21997 h 26501"/>
                <a:gd name="connsiteX3" fmla="*/ 0 w 31802"/>
                <a:gd name="connsiteY3" fmla="*/ 5300 h 26501"/>
                <a:gd name="connsiteX4" fmla="*/ 5300 w 31802"/>
                <a:gd name="connsiteY4" fmla="*/ 0 h 26501"/>
                <a:gd name="connsiteX5" fmla="*/ 31325 w 31802"/>
                <a:gd name="connsiteY5" fmla="*/ 0 h 26501"/>
                <a:gd name="connsiteX6" fmla="*/ 36625 w 31802"/>
                <a:gd name="connsiteY6" fmla="*/ 5300 h 26501"/>
                <a:gd name="connsiteX7" fmla="*/ 36625 w 31802"/>
                <a:gd name="connsiteY7" fmla="*/ 21997 h 26501"/>
                <a:gd name="connsiteX8" fmla="*/ 31325 w 31802"/>
                <a:gd name="connsiteY8" fmla="*/ 27297 h 26501"/>
                <a:gd name="connsiteX9" fmla="*/ 10601 w 31802"/>
                <a:gd name="connsiteY9" fmla="*/ 16696 h 26501"/>
                <a:gd name="connsiteX10" fmla="*/ 26024 w 31802"/>
                <a:gd name="connsiteY10" fmla="*/ 16696 h 26501"/>
                <a:gd name="connsiteX11" fmla="*/ 26024 w 31802"/>
                <a:gd name="connsiteY11" fmla="*/ 10601 h 26501"/>
                <a:gd name="connsiteX12" fmla="*/ 10601 w 31802"/>
                <a:gd name="connsiteY12" fmla="*/ 10601 h 26501"/>
                <a:gd name="connsiteX13" fmla="*/ 10601 w 31802"/>
                <a:gd name="connsiteY13" fmla="*/ 16696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26501">
                  <a:moveTo>
                    <a:pt x="31325" y="27297"/>
                  </a:moveTo>
                  <a:lnTo>
                    <a:pt x="5300" y="27297"/>
                  </a:lnTo>
                  <a:cubicBezTo>
                    <a:pt x="2385" y="27297"/>
                    <a:pt x="0" y="24912"/>
                    <a:pt x="0" y="2199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1325" y="0"/>
                  </a:lnTo>
                  <a:cubicBezTo>
                    <a:pt x="34240" y="0"/>
                    <a:pt x="36625" y="2385"/>
                    <a:pt x="36625" y="5300"/>
                  </a:cubicBezTo>
                  <a:lnTo>
                    <a:pt x="36625" y="21997"/>
                  </a:lnTo>
                  <a:cubicBezTo>
                    <a:pt x="36625" y="24912"/>
                    <a:pt x="34240" y="27297"/>
                    <a:pt x="31325" y="27297"/>
                  </a:cubicBezTo>
                  <a:close/>
                  <a:moveTo>
                    <a:pt x="10601" y="16696"/>
                  </a:moveTo>
                  <a:lnTo>
                    <a:pt x="26024" y="16696"/>
                  </a:lnTo>
                  <a:lnTo>
                    <a:pt x="26024" y="10601"/>
                  </a:lnTo>
                  <a:lnTo>
                    <a:pt x="10601" y="10601"/>
                  </a:lnTo>
                  <a:lnTo>
                    <a:pt x="10601" y="16696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1AF7316D-F34D-48F2-8C42-26C435177EA2}"/>
                </a:ext>
              </a:extLst>
            </p:cNvPr>
            <p:cNvSpPr/>
            <p:nvPr/>
          </p:nvSpPr>
          <p:spPr>
            <a:xfrm>
              <a:off x="6670774" y="4839914"/>
              <a:ext cx="74205" cy="74205"/>
            </a:xfrm>
            <a:custGeom>
              <a:avLst/>
              <a:gdLst>
                <a:gd name="connsiteX0" fmla="*/ 37209 w 74205"/>
                <a:gd name="connsiteY0" fmla="*/ 74418 h 74205"/>
                <a:gd name="connsiteX1" fmla="*/ 0 w 74205"/>
                <a:gd name="connsiteY1" fmla="*/ 37209 h 74205"/>
                <a:gd name="connsiteX2" fmla="*/ 37209 w 74205"/>
                <a:gd name="connsiteY2" fmla="*/ 0 h 74205"/>
                <a:gd name="connsiteX3" fmla="*/ 74418 w 74205"/>
                <a:gd name="connsiteY3" fmla="*/ 37209 h 74205"/>
                <a:gd name="connsiteX4" fmla="*/ 37209 w 74205"/>
                <a:gd name="connsiteY4" fmla="*/ 74418 h 74205"/>
                <a:gd name="connsiteX5" fmla="*/ 37209 w 74205"/>
                <a:gd name="connsiteY5" fmla="*/ 10654 h 74205"/>
                <a:gd name="connsiteX6" fmla="*/ 10601 w 74205"/>
                <a:gd name="connsiteY6" fmla="*/ 37262 h 74205"/>
                <a:gd name="connsiteX7" fmla="*/ 37209 w 74205"/>
                <a:gd name="connsiteY7" fmla="*/ 63870 h 74205"/>
                <a:gd name="connsiteX8" fmla="*/ 63817 w 74205"/>
                <a:gd name="connsiteY8" fmla="*/ 37262 h 74205"/>
                <a:gd name="connsiteX9" fmla="*/ 37209 w 74205"/>
                <a:gd name="connsiteY9" fmla="*/ 10654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05" h="74205">
                  <a:moveTo>
                    <a:pt x="37209" y="74418"/>
                  </a:moveTo>
                  <a:cubicBezTo>
                    <a:pt x="16696" y="74418"/>
                    <a:pt x="0" y="57721"/>
                    <a:pt x="0" y="37209"/>
                  </a:cubicBezTo>
                  <a:cubicBezTo>
                    <a:pt x="0" y="16696"/>
                    <a:pt x="16696" y="0"/>
                    <a:pt x="37209" y="0"/>
                  </a:cubicBezTo>
                  <a:cubicBezTo>
                    <a:pt x="57721" y="0"/>
                    <a:pt x="74418" y="16696"/>
                    <a:pt x="74418" y="37209"/>
                  </a:cubicBezTo>
                  <a:cubicBezTo>
                    <a:pt x="74418" y="57721"/>
                    <a:pt x="57721" y="74418"/>
                    <a:pt x="37209" y="74418"/>
                  </a:cubicBezTo>
                  <a:close/>
                  <a:moveTo>
                    <a:pt x="37209" y="10654"/>
                  </a:moveTo>
                  <a:cubicBezTo>
                    <a:pt x="22527" y="10654"/>
                    <a:pt x="10601" y="22580"/>
                    <a:pt x="10601" y="37262"/>
                  </a:cubicBezTo>
                  <a:cubicBezTo>
                    <a:pt x="10601" y="51944"/>
                    <a:pt x="22527" y="63870"/>
                    <a:pt x="37209" y="63870"/>
                  </a:cubicBezTo>
                  <a:cubicBezTo>
                    <a:pt x="51891" y="63870"/>
                    <a:pt x="63817" y="51944"/>
                    <a:pt x="63817" y="37262"/>
                  </a:cubicBezTo>
                  <a:cubicBezTo>
                    <a:pt x="63817" y="22580"/>
                    <a:pt x="51891" y="10654"/>
                    <a:pt x="37209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74FC13FE-F074-484F-A1FB-D1EAA7666248}"/>
                </a:ext>
              </a:extLst>
            </p:cNvPr>
            <p:cNvSpPr/>
            <p:nvPr/>
          </p:nvSpPr>
          <p:spPr>
            <a:xfrm>
              <a:off x="6632029" y="4929702"/>
              <a:ext cx="111308" cy="10601"/>
            </a:xfrm>
            <a:custGeom>
              <a:avLst/>
              <a:gdLst>
                <a:gd name="connsiteX0" fmla="*/ 106538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6538 w 111308"/>
                <a:gd name="connsiteY4" fmla="*/ 0 h 10600"/>
                <a:gd name="connsiteX5" fmla="*/ 111838 w 111308"/>
                <a:gd name="connsiteY5" fmla="*/ 5300 h 10600"/>
                <a:gd name="connsiteX6" fmla="*/ 106538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653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6538" y="0"/>
                  </a:lnTo>
                  <a:cubicBezTo>
                    <a:pt x="109453" y="0"/>
                    <a:pt x="111838" y="2385"/>
                    <a:pt x="111838" y="5300"/>
                  </a:cubicBezTo>
                  <a:cubicBezTo>
                    <a:pt x="111838" y="8216"/>
                    <a:pt x="109453" y="10601"/>
                    <a:pt x="10653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2DCAC93-4D02-4867-AA4E-E640205B21C1}"/>
                </a:ext>
              </a:extLst>
            </p:cNvPr>
            <p:cNvSpPr/>
            <p:nvPr/>
          </p:nvSpPr>
          <p:spPr>
            <a:xfrm>
              <a:off x="6632029" y="4974809"/>
              <a:ext cx="111308" cy="10601"/>
            </a:xfrm>
            <a:custGeom>
              <a:avLst/>
              <a:gdLst>
                <a:gd name="connsiteX0" fmla="*/ 106538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6538 w 111308"/>
                <a:gd name="connsiteY4" fmla="*/ 0 h 10600"/>
                <a:gd name="connsiteX5" fmla="*/ 111838 w 111308"/>
                <a:gd name="connsiteY5" fmla="*/ 5300 h 10600"/>
                <a:gd name="connsiteX6" fmla="*/ 106538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653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6538" y="0"/>
                  </a:lnTo>
                  <a:cubicBezTo>
                    <a:pt x="109453" y="0"/>
                    <a:pt x="111838" y="2385"/>
                    <a:pt x="111838" y="5300"/>
                  </a:cubicBezTo>
                  <a:cubicBezTo>
                    <a:pt x="111838" y="8216"/>
                    <a:pt x="109453" y="10601"/>
                    <a:pt x="10653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D355FAF8-9548-4F35-B427-53FD0A4793F9}"/>
                </a:ext>
              </a:extLst>
            </p:cNvPr>
            <p:cNvSpPr/>
            <p:nvPr/>
          </p:nvSpPr>
          <p:spPr>
            <a:xfrm>
              <a:off x="6613106" y="4951169"/>
              <a:ext cx="127209" cy="10601"/>
            </a:xfrm>
            <a:custGeom>
              <a:avLst/>
              <a:gdLst>
                <a:gd name="connsiteX0" fmla="*/ 125460 w 127209"/>
                <a:gd name="connsiteY0" fmla="*/ 10601 h 10600"/>
                <a:gd name="connsiteX1" fmla="*/ 5300 w 127209"/>
                <a:gd name="connsiteY1" fmla="*/ 10601 h 10600"/>
                <a:gd name="connsiteX2" fmla="*/ 0 w 127209"/>
                <a:gd name="connsiteY2" fmla="*/ 5300 h 10600"/>
                <a:gd name="connsiteX3" fmla="*/ 5300 w 127209"/>
                <a:gd name="connsiteY3" fmla="*/ 0 h 10600"/>
                <a:gd name="connsiteX4" fmla="*/ 125460 w 127209"/>
                <a:gd name="connsiteY4" fmla="*/ 0 h 10600"/>
                <a:gd name="connsiteX5" fmla="*/ 130760 w 127209"/>
                <a:gd name="connsiteY5" fmla="*/ 5300 h 10600"/>
                <a:gd name="connsiteX6" fmla="*/ 125460 w 1272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209" h="10600">
                  <a:moveTo>
                    <a:pt x="12546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5460" y="0"/>
                  </a:lnTo>
                  <a:cubicBezTo>
                    <a:pt x="128375" y="0"/>
                    <a:pt x="130760" y="2385"/>
                    <a:pt x="130760" y="5300"/>
                  </a:cubicBezTo>
                  <a:cubicBezTo>
                    <a:pt x="130760" y="8216"/>
                    <a:pt x="128375" y="10601"/>
                    <a:pt x="12546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6F345044-B297-48D8-B148-F50DC990E487}"/>
              </a:ext>
            </a:extLst>
          </p:cNvPr>
          <p:cNvGrpSpPr/>
          <p:nvPr/>
        </p:nvGrpSpPr>
        <p:grpSpPr>
          <a:xfrm>
            <a:off x="7449829" y="4680955"/>
            <a:ext cx="463159" cy="423289"/>
            <a:chOff x="7490020" y="4717687"/>
            <a:chExt cx="382776" cy="349825"/>
          </a:xfrm>
          <a:solidFill>
            <a:srgbClr val="FFFFFF"/>
          </a:solidFill>
        </p:grpSpPr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5DDA01-86F2-45B5-A08C-6F12503D7E12}"/>
                </a:ext>
              </a:extLst>
            </p:cNvPr>
            <p:cNvSpPr/>
            <p:nvPr/>
          </p:nvSpPr>
          <p:spPr>
            <a:xfrm>
              <a:off x="7681982" y="5019809"/>
              <a:ext cx="190814" cy="47703"/>
            </a:xfrm>
            <a:custGeom>
              <a:avLst/>
              <a:gdLst>
                <a:gd name="connsiteX0" fmla="*/ 180691 w 190813"/>
                <a:gd name="connsiteY0" fmla="*/ 48604 h 47703"/>
                <a:gd name="connsiteX1" fmla="*/ 13463 w 190813"/>
                <a:gd name="connsiteY1" fmla="*/ 48604 h 47703"/>
                <a:gd name="connsiteX2" fmla="*/ 0 w 190813"/>
                <a:gd name="connsiteY2" fmla="*/ 35142 h 47703"/>
                <a:gd name="connsiteX3" fmla="*/ 0 w 190813"/>
                <a:gd name="connsiteY3" fmla="*/ 13463 h 47703"/>
                <a:gd name="connsiteX4" fmla="*/ 13463 w 190813"/>
                <a:gd name="connsiteY4" fmla="*/ 0 h 47703"/>
                <a:gd name="connsiteX5" fmla="*/ 180691 w 190813"/>
                <a:gd name="connsiteY5" fmla="*/ 0 h 47703"/>
                <a:gd name="connsiteX6" fmla="*/ 194153 w 190813"/>
                <a:gd name="connsiteY6" fmla="*/ 13463 h 47703"/>
                <a:gd name="connsiteX7" fmla="*/ 194153 w 190813"/>
                <a:gd name="connsiteY7" fmla="*/ 35142 h 47703"/>
                <a:gd name="connsiteX8" fmla="*/ 180691 w 190813"/>
                <a:gd name="connsiteY8" fmla="*/ 48604 h 47703"/>
                <a:gd name="connsiteX9" fmla="*/ 13516 w 190813"/>
                <a:gd name="connsiteY9" fmla="*/ 10548 h 47703"/>
                <a:gd name="connsiteX10" fmla="*/ 10654 w 190813"/>
                <a:gd name="connsiteY10" fmla="*/ 13410 h 47703"/>
                <a:gd name="connsiteX11" fmla="*/ 10654 w 190813"/>
                <a:gd name="connsiteY11" fmla="*/ 35089 h 47703"/>
                <a:gd name="connsiteX12" fmla="*/ 13516 w 190813"/>
                <a:gd name="connsiteY12" fmla="*/ 37951 h 47703"/>
                <a:gd name="connsiteX13" fmla="*/ 180743 w 190813"/>
                <a:gd name="connsiteY13" fmla="*/ 37951 h 47703"/>
                <a:gd name="connsiteX14" fmla="*/ 183605 w 190813"/>
                <a:gd name="connsiteY14" fmla="*/ 35089 h 47703"/>
                <a:gd name="connsiteX15" fmla="*/ 183605 w 190813"/>
                <a:gd name="connsiteY15" fmla="*/ 13410 h 47703"/>
                <a:gd name="connsiteX16" fmla="*/ 180743 w 190813"/>
                <a:gd name="connsiteY16" fmla="*/ 10548 h 47703"/>
                <a:gd name="connsiteX17" fmla="*/ 13516 w 190813"/>
                <a:gd name="connsiteY17" fmla="*/ 1054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813" h="47703">
                  <a:moveTo>
                    <a:pt x="180691" y="48604"/>
                  </a:moveTo>
                  <a:lnTo>
                    <a:pt x="13463" y="48604"/>
                  </a:lnTo>
                  <a:cubicBezTo>
                    <a:pt x="6043" y="48604"/>
                    <a:pt x="0" y="42562"/>
                    <a:pt x="0" y="35142"/>
                  </a:cubicBezTo>
                  <a:lnTo>
                    <a:pt x="0" y="13463"/>
                  </a:lnTo>
                  <a:cubicBezTo>
                    <a:pt x="0" y="6043"/>
                    <a:pt x="6043" y="0"/>
                    <a:pt x="13463" y="0"/>
                  </a:cubicBezTo>
                  <a:lnTo>
                    <a:pt x="180691" y="0"/>
                  </a:lnTo>
                  <a:cubicBezTo>
                    <a:pt x="188111" y="0"/>
                    <a:pt x="194153" y="6043"/>
                    <a:pt x="194153" y="13463"/>
                  </a:cubicBezTo>
                  <a:lnTo>
                    <a:pt x="194153" y="35142"/>
                  </a:lnTo>
                  <a:cubicBezTo>
                    <a:pt x="194153" y="42562"/>
                    <a:pt x="188164" y="48604"/>
                    <a:pt x="180691" y="48604"/>
                  </a:cubicBezTo>
                  <a:close/>
                  <a:moveTo>
                    <a:pt x="13516" y="10548"/>
                  </a:moveTo>
                  <a:cubicBezTo>
                    <a:pt x="11926" y="10548"/>
                    <a:pt x="10654" y="11820"/>
                    <a:pt x="10654" y="13410"/>
                  </a:cubicBezTo>
                  <a:lnTo>
                    <a:pt x="10654" y="35089"/>
                  </a:lnTo>
                  <a:cubicBezTo>
                    <a:pt x="10654" y="36679"/>
                    <a:pt x="11926" y="37951"/>
                    <a:pt x="13516" y="37951"/>
                  </a:cubicBezTo>
                  <a:lnTo>
                    <a:pt x="180743" y="37951"/>
                  </a:lnTo>
                  <a:cubicBezTo>
                    <a:pt x="182333" y="37951"/>
                    <a:pt x="183605" y="36679"/>
                    <a:pt x="183605" y="35089"/>
                  </a:cubicBezTo>
                  <a:lnTo>
                    <a:pt x="183605" y="13410"/>
                  </a:lnTo>
                  <a:cubicBezTo>
                    <a:pt x="183605" y="11820"/>
                    <a:pt x="182333" y="10548"/>
                    <a:pt x="180743" y="10548"/>
                  </a:cubicBezTo>
                  <a:lnTo>
                    <a:pt x="13516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CBB07FD8-9F8C-4DA7-894F-5FC73D4C2515}"/>
                </a:ext>
              </a:extLst>
            </p:cNvPr>
            <p:cNvSpPr/>
            <p:nvPr/>
          </p:nvSpPr>
          <p:spPr>
            <a:xfrm>
              <a:off x="7712353" y="4890957"/>
              <a:ext cx="132510" cy="137810"/>
            </a:xfrm>
            <a:custGeom>
              <a:avLst/>
              <a:gdLst>
                <a:gd name="connsiteX0" fmla="*/ 133517 w 132509"/>
                <a:gd name="connsiteY0" fmla="*/ 139453 h 137810"/>
                <a:gd name="connsiteX1" fmla="*/ 0 w 132509"/>
                <a:gd name="connsiteY1" fmla="*/ 139453 h 137810"/>
                <a:gd name="connsiteX2" fmla="*/ 20566 w 132509"/>
                <a:gd name="connsiteY2" fmla="*/ 4611 h 137810"/>
                <a:gd name="connsiteX3" fmla="*/ 25813 w 132509"/>
                <a:gd name="connsiteY3" fmla="*/ 0 h 137810"/>
                <a:gd name="connsiteX4" fmla="*/ 31113 w 132509"/>
                <a:gd name="connsiteY4" fmla="*/ 5247 h 137810"/>
                <a:gd name="connsiteX5" fmla="*/ 31061 w 132509"/>
                <a:gd name="connsiteY5" fmla="*/ 6096 h 137810"/>
                <a:gd name="connsiteX6" fmla="*/ 12297 w 132509"/>
                <a:gd name="connsiteY6" fmla="*/ 128799 h 137810"/>
                <a:gd name="connsiteX7" fmla="*/ 121114 w 132509"/>
                <a:gd name="connsiteY7" fmla="*/ 128799 h 137810"/>
                <a:gd name="connsiteX8" fmla="*/ 102351 w 132509"/>
                <a:gd name="connsiteY8" fmla="*/ 6149 h 137810"/>
                <a:gd name="connsiteX9" fmla="*/ 106803 w 132509"/>
                <a:gd name="connsiteY9" fmla="*/ 106 h 137810"/>
                <a:gd name="connsiteX10" fmla="*/ 112845 w 132509"/>
                <a:gd name="connsiteY10" fmla="*/ 4558 h 137810"/>
                <a:gd name="connsiteX11" fmla="*/ 133517 w 132509"/>
                <a:gd name="connsiteY11" fmla="*/ 139453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509" h="137810">
                  <a:moveTo>
                    <a:pt x="133517" y="139453"/>
                  </a:moveTo>
                  <a:lnTo>
                    <a:pt x="0" y="139453"/>
                  </a:lnTo>
                  <a:lnTo>
                    <a:pt x="20566" y="4611"/>
                  </a:lnTo>
                  <a:cubicBezTo>
                    <a:pt x="20937" y="2014"/>
                    <a:pt x="23110" y="0"/>
                    <a:pt x="25813" y="0"/>
                  </a:cubicBezTo>
                  <a:cubicBezTo>
                    <a:pt x="28728" y="0"/>
                    <a:pt x="31113" y="2332"/>
                    <a:pt x="31113" y="5247"/>
                  </a:cubicBezTo>
                  <a:lnTo>
                    <a:pt x="31061" y="6096"/>
                  </a:lnTo>
                  <a:lnTo>
                    <a:pt x="12297" y="128799"/>
                  </a:lnTo>
                  <a:lnTo>
                    <a:pt x="121114" y="128799"/>
                  </a:lnTo>
                  <a:lnTo>
                    <a:pt x="102351" y="6149"/>
                  </a:lnTo>
                  <a:cubicBezTo>
                    <a:pt x="101927" y="3233"/>
                    <a:pt x="103888" y="530"/>
                    <a:pt x="106803" y="106"/>
                  </a:cubicBezTo>
                  <a:cubicBezTo>
                    <a:pt x="109665" y="-318"/>
                    <a:pt x="112422" y="1643"/>
                    <a:pt x="112845" y="4558"/>
                  </a:cubicBezTo>
                  <a:lnTo>
                    <a:pt x="133517" y="13945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2297BFEA-480B-4A4C-9B24-2E2175780C85}"/>
                </a:ext>
              </a:extLst>
            </p:cNvPr>
            <p:cNvSpPr/>
            <p:nvPr/>
          </p:nvSpPr>
          <p:spPr>
            <a:xfrm>
              <a:off x="7676583" y="4776370"/>
              <a:ext cx="58304" cy="90107"/>
            </a:xfrm>
            <a:custGeom>
              <a:avLst/>
              <a:gdLst>
                <a:gd name="connsiteX0" fmla="*/ 57819 w 58304"/>
                <a:gd name="connsiteY0" fmla="*/ 92325 h 90106"/>
                <a:gd name="connsiteX1" fmla="*/ 53102 w 58304"/>
                <a:gd name="connsiteY1" fmla="*/ 89463 h 90106"/>
                <a:gd name="connsiteX2" fmla="*/ 840 w 58304"/>
                <a:gd name="connsiteY2" fmla="*/ 8155 h 90106"/>
                <a:gd name="connsiteX3" fmla="*/ 2431 w 58304"/>
                <a:gd name="connsiteY3" fmla="*/ 840 h 90106"/>
                <a:gd name="connsiteX4" fmla="*/ 9745 w 58304"/>
                <a:gd name="connsiteY4" fmla="*/ 2431 h 90106"/>
                <a:gd name="connsiteX5" fmla="*/ 63120 w 58304"/>
                <a:gd name="connsiteY5" fmla="*/ 85434 h 90106"/>
                <a:gd name="connsiteX6" fmla="*/ 63120 w 58304"/>
                <a:gd name="connsiteY6" fmla="*/ 86971 h 90106"/>
                <a:gd name="connsiteX7" fmla="*/ 57819 w 58304"/>
                <a:gd name="connsiteY7" fmla="*/ 92325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04" h="90106">
                  <a:moveTo>
                    <a:pt x="57819" y="92325"/>
                  </a:moveTo>
                  <a:cubicBezTo>
                    <a:pt x="55752" y="92325"/>
                    <a:pt x="53950" y="91159"/>
                    <a:pt x="53102" y="89463"/>
                  </a:cubicBezTo>
                  <a:lnTo>
                    <a:pt x="840" y="8155"/>
                  </a:lnTo>
                  <a:cubicBezTo>
                    <a:pt x="-750" y="5717"/>
                    <a:pt x="-8" y="2431"/>
                    <a:pt x="2431" y="840"/>
                  </a:cubicBezTo>
                  <a:cubicBezTo>
                    <a:pt x="4922" y="-750"/>
                    <a:pt x="8155" y="-8"/>
                    <a:pt x="9745" y="2431"/>
                  </a:cubicBezTo>
                  <a:lnTo>
                    <a:pt x="63120" y="85434"/>
                  </a:lnTo>
                  <a:lnTo>
                    <a:pt x="63120" y="86971"/>
                  </a:lnTo>
                  <a:cubicBezTo>
                    <a:pt x="63120" y="89940"/>
                    <a:pt x="60735" y="92325"/>
                    <a:pt x="57819" y="9232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CBA040C0-C4AE-4233-B3BE-45BD26AEB331}"/>
                </a:ext>
              </a:extLst>
            </p:cNvPr>
            <p:cNvSpPr/>
            <p:nvPr/>
          </p:nvSpPr>
          <p:spPr>
            <a:xfrm>
              <a:off x="7699641" y="4755753"/>
              <a:ext cx="79506" cy="74205"/>
            </a:xfrm>
            <a:custGeom>
              <a:avLst/>
              <a:gdLst>
                <a:gd name="connsiteX0" fmla="*/ 78119 w 79505"/>
                <a:gd name="connsiteY0" fmla="*/ 78436 h 74205"/>
                <a:gd name="connsiteX1" fmla="*/ 74514 w 79505"/>
                <a:gd name="connsiteY1" fmla="*/ 77005 h 74205"/>
                <a:gd name="connsiteX2" fmla="*/ 1687 w 79505"/>
                <a:gd name="connsiteY2" fmla="*/ 9161 h 74205"/>
                <a:gd name="connsiteX3" fmla="*/ 1422 w 79505"/>
                <a:gd name="connsiteY3" fmla="*/ 1687 h 74205"/>
                <a:gd name="connsiteX4" fmla="*/ 8896 w 79505"/>
                <a:gd name="connsiteY4" fmla="*/ 1422 h 74205"/>
                <a:gd name="connsiteX5" fmla="*/ 81723 w 79505"/>
                <a:gd name="connsiteY5" fmla="*/ 69267 h 74205"/>
                <a:gd name="connsiteX6" fmla="*/ 81988 w 79505"/>
                <a:gd name="connsiteY6" fmla="*/ 76740 h 74205"/>
                <a:gd name="connsiteX7" fmla="*/ 78119 w 79505"/>
                <a:gd name="connsiteY7" fmla="*/ 7843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4205">
                  <a:moveTo>
                    <a:pt x="78119" y="78436"/>
                  </a:moveTo>
                  <a:cubicBezTo>
                    <a:pt x="76847" y="78436"/>
                    <a:pt x="75522" y="77959"/>
                    <a:pt x="74514" y="77005"/>
                  </a:cubicBezTo>
                  <a:lnTo>
                    <a:pt x="1687" y="9161"/>
                  </a:lnTo>
                  <a:cubicBezTo>
                    <a:pt x="-433" y="7146"/>
                    <a:pt x="-592" y="3807"/>
                    <a:pt x="1422" y="1687"/>
                  </a:cubicBezTo>
                  <a:cubicBezTo>
                    <a:pt x="3436" y="-433"/>
                    <a:pt x="6775" y="-592"/>
                    <a:pt x="8896" y="1422"/>
                  </a:cubicBezTo>
                  <a:lnTo>
                    <a:pt x="81723" y="69267"/>
                  </a:lnTo>
                  <a:cubicBezTo>
                    <a:pt x="83843" y="71281"/>
                    <a:pt x="84002" y="74620"/>
                    <a:pt x="81988" y="76740"/>
                  </a:cubicBezTo>
                  <a:cubicBezTo>
                    <a:pt x="80928" y="77853"/>
                    <a:pt x="79497" y="78436"/>
                    <a:pt x="78119" y="7843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74F65D15-1D7A-4D81-BA62-FBF42E8C0063}"/>
                </a:ext>
              </a:extLst>
            </p:cNvPr>
            <p:cNvSpPr/>
            <p:nvPr/>
          </p:nvSpPr>
          <p:spPr>
            <a:xfrm>
              <a:off x="7598672" y="4773512"/>
              <a:ext cx="68905" cy="68905"/>
            </a:xfrm>
            <a:custGeom>
              <a:avLst/>
              <a:gdLst>
                <a:gd name="connsiteX0" fmla="*/ 5288 w 68905"/>
                <a:gd name="connsiteY0" fmla="*/ 71755 h 68905"/>
                <a:gd name="connsiteX1" fmla="*/ 1631 w 68905"/>
                <a:gd name="connsiteY1" fmla="*/ 70271 h 68905"/>
                <a:gd name="connsiteX2" fmla="*/ 1472 w 68905"/>
                <a:gd name="connsiteY2" fmla="*/ 62797 h 68905"/>
                <a:gd name="connsiteX3" fmla="*/ 60518 w 68905"/>
                <a:gd name="connsiteY3" fmla="*/ 1631 h 68905"/>
                <a:gd name="connsiteX4" fmla="*/ 67991 w 68905"/>
                <a:gd name="connsiteY4" fmla="*/ 1472 h 68905"/>
                <a:gd name="connsiteX5" fmla="*/ 68150 w 68905"/>
                <a:gd name="connsiteY5" fmla="*/ 8946 h 68905"/>
                <a:gd name="connsiteX6" fmla="*/ 9104 w 68905"/>
                <a:gd name="connsiteY6" fmla="*/ 70112 h 68905"/>
                <a:gd name="connsiteX7" fmla="*/ 5288 w 68905"/>
                <a:gd name="connsiteY7" fmla="*/ 71755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905" h="68905">
                  <a:moveTo>
                    <a:pt x="5288" y="71755"/>
                  </a:moveTo>
                  <a:cubicBezTo>
                    <a:pt x="3963" y="71755"/>
                    <a:pt x="2638" y="71278"/>
                    <a:pt x="1631" y="70271"/>
                  </a:cubicBezTo>
                  <a:cubicBezTo>
                    <a:pt x="-489" y="68257"/>
                    <a:pt x="-542" y="64865"/>
                    <a:pt x="1472" y="62797"/>
                  </a:cubicBezTo>
                  <a:lnTo>
                    <a:pt x="60518" y="1631"/>
                  </a:lnTo>
                  <a:cubicBezTo>
                    <a:pt x="62532" y="-489"/>
                    <a:pt x="65924" y="-542"/>
                    <a:pt x="67991" y="1472"/>
                  </a:cubicBezTo>
                  <a:cubicBezTo>
                    <a:pt x="70112" y="3486"/>
                    <a:pt x="70165" y="6878"/>
                    <a:pt x="68150" y="8946"/>
                  </a:cubicBezTo>
                  <a:lnTo>
                    <a:pt x="9104" y="70112"/>
                  </a:lnTo>
                  <a:cubicBezTo>
                    <a:pt x="8044" y="71225"/>
                    <a:pt x="6666" y="71755"/>
                    <a:pt x="5288" y="7175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8AF24AB4-52AF-40E6-AD61-4BBFA287EAA5}"/>
                </a:ext>
              </a:extLst>
            </p:cNvPr>
            <p:cNvSpPr/>
            <p:nvPr/>
          </p:nvSpPr>
          <p:spPr>
            <a:xfrm>
              <a:off x="7550266" y="4741485"/>
              <a:ext cx="100707" cy="74205"/>
            </a:xfrm>
            <a:custGeom>
              <a:avLst/>
              <a:gdLst>
                <a:gd name="connsiteX0" fmla="*/ 5302 w 100707"/>
                <a:gd name="connsiteY0" fmla="*/ 74472 h 74205"/>
                <a:gd name="connsiteX1" fmla="*/ 956 w 100707"/>
                <a:gd name="connsiteY1" fmla="*/ 72192 h 74205"/>
                <a:gd name="connsiteX2" fmla="*/ 2281 w 100707"/>
                <a:gd name="connsiteY2" fmla="*/ 64825 h 74205"/>
                <a:gd name="connsiteX3" fmla="*/ 94348 w 100707"/>
                <a:gd name="connsiteY3" fmla="*/ 955 h 74205"/>
                <a:gd name="connsiteX4" fmla="*/ 101716 w 100707"/>
                <a:gd name="connsiteY4" fmla="*/ 2280 h 74205"/>
                <a:gd name="connsiteX5" fmla="*/ 100391 w 100707"/>
                <a:gd name="connsiteY5" fmla="*/ 9648 h 74205"/>
                <a:gd name="connsiteX6" fmla="*/ 8323 w 100707"/>
                <a:gd name="connsiteY6" fmla="*/ 73517 h 74205"/>
                <a:gd name="connsiteX7" fmla="*/ 5302 w 100707"/>
                <a:gd name="connsiteY7" fmla="*/ 74472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7" h="74205">
                  <a:moveTo>
                    <a:pt x="5302" y="74472"/>
                  </a:moveTo>
                  <a:cubicBezTo>
                    <a:pt x="3606" y="74472"/>
                    <a:pt x="1962" y="73677"/>
                    <a:pt x="956" y="72192"/>
                  </a:cubicBezTo>
                  <a:cubicBezTo>
                    <a:pt x="-741" y="69807"/>
                    <a:pt x="-105" y="66468"/>
                    <a:pt x="2281" y="64825"/>
                  </a:cubicBezTo>
                  <a:lnTo>
                    <a:pt x="94348" y="955"/>
                  </a:lnTo>
                  <a:cubicBezTo>
                    <a:pt x="96733" y="-741"/>
                    <a:pt x="100073" y="-105"/>
                    <a:pt x="101716" y="2280"/>
                  </a:cubicBezTo>
                  <a:cubicBezTo>
                    <a:pt x="103412" y="4665"/>
                    <a:pt x="102776" y="8005"/>
                    <a:pt x="100391" y="9648"/>
                  </a:cubicBezTo>
                  <a:lnTo>
                    <a:pt x="8323" y="73517"/>
                  </a:lnTo>
                  <a:cubicBezTo>
                    <a:pt x="7422" y="74153"/>
                    <a:pt x="6361" y="74472"/>
                    <a:pt x="5302" y="7447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29221B97-8A69-460D-807D-6DE037D01688}"/>
                </a:ext>
              </a:extLst>
            </p:cNvPr>
            <p:cNvSpPr/>
            <p:nvPr/>
          </p:nvSpPr>
          <p:spPr>
            <a:xfrm>
              <a:off x="7727671" y="4823483"/>
              <a:ext cx="100707" cy="100707"/>
            </a:xfrm>
            <a:custGeom>
              <a:avLst/>
              <a:gdLst>
                <a:gd name="connsiteX0" fmla="*/ 51414 w 100707"/>
                <a:gd name="connsiteY0" fmla="*/ 102827 h 100707"/>
                <a:gd name="connsiteX1" fmla="*/ 0 w 100707"/>
                <a:gd name="connsiteY1" fmla="*/ 51414 h 100707"/>
                <a:gd name="connsiteX2" fmla="*/ 51414 w 100707"/>
                <a:gd name="connsiteY2" fmla="*/ 0 h 100707"/>
                <a:gd name="connsiteX3" fmla="*/ 102828 w 100707"/>
                <a:gd name="connsiteY3" fmla="*/ 51414 h 100707"/>
                <a:gd name="connsiteX4" fmla="*/ 51414 w 100707"/>
                <a:gd name="connsiteY4" fmla="*/ 102827 h 100707"/>
                <a:gd name="connsiteX5" fmla="*/ 51414 w 100707"/>
                <a:gd name="connsiteY5" fmla="*/ 10601 h 100707"/>
                <a:gd name="connsiteX6" fmla="*/ 10601 w 100707"/>
                <a:gd name="connsiteY6" fmla="*/ 51414 h 100707"/>
                <a:gd name="connsiteX7" fmla="*/ 51414 w 100707"/>
                <a:gd name="connsiteY7" fmla="*/ 92227 h 100707"/>
                <a:gd name="connsiteX8" fmla="*/ 92227 w 100707"/>
                <a:gd name="connsiteY8" fmla="*/ 51414 h 100707"/>
                <a:gd name="connsiteX9" fmla="*/ 51414 w 100707"/>
                <a:gd name="connsiteY9" fmla="*/ 10601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707" h="100707">
                  <a:moveTo>
                    <a:pt x="51414" y="102827"/>
                  </a:moveTo>
                  <a:cubicBezTo>
                    <a:pt x="23057" y="102827"/>
                    <a:pt x="0" y="79771"/>
                    <a:pt x="0" y="51414"/>
                  </a:cubicBezTo>
                  <a:cubicBezTo>
                    <a:pt x="0" y="23057"/>
                    <a:pt x="23057" y="0"/>
                    <a:pt x="51414" y="0"/>
                  </a:cubicBezTo>
                  <a:cubicBezTo>
                    <a:pt x="79771" y="0"/>
                    <a:pt x="102828" y="23057"/>
                    <a:pt x="102828" y="51414"/>
                  </a:cubicBezTo>
                  <a:cubicBezTo>
                    <a:pt x="102828" y="79771"/>
                    <a:pt x="79771" y="102827"/>
                    <a:pt x="51414" y="102827"/>
                  </a:cubicBezTo>
                  <a:close/>
                  <a:moveTo>
                    <a:pt x="51414" y="10601"/>
                  </a:moveTo>
                  <a:cubicBezTo>
                    <a:pt x="28887" y="10601"/>
                    <a:pt x="10601" y="28887"/>
                    <a:pt x="10601" y="51414"/>
                  </a:cubicBezTo>
                  <a:cubicBezTo>
                    <a:pt x="10601" y="73940"/>
                    <a:pt x="28887" y="92227"/>
                    <a:pt x="51414" y="92227"/>
                  </a:cubicBezTo>
                  <a:cubicBezTo>
                    <a:pt x="73941" y="92227"/>
                    <a:pt x="92227" y="73940"/>
                    <a:pt x="92227" y="51414"/>
                  </a:cubicBezTo>
                  <a:cubicBezTo>
                    <a:pt x="92227" y="28940"/>
                    <a:pt x="73888" y="10601"/>
                    <a:pt x="5141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E66ABDB-7D01-4D9E-983D-9E11C5F374ED}"/>
                </a:ext>
              </a:extLst>
            </p:cNvPr>
            <p:cNvSpPr/>
            <p:nvPr/>
          </p:nvSpPr>
          <p:spPr>
            <a:xfrm>
              <a:off x="7774314" y="4870020"/>
              <a:ext cx="31802" cy="31802"/>
            </a:xfrm>
            <a:custGeom>
              <a:avLst/>
              <a:gdLst>
                <a:gd name="connsiteX0" fmla="*/ 5301 w 31802"/>
                <a:gd name="connsiteY0" fmla="*/ 33658 h 31802"/>
                <a:gd name="connsiteX1" fmla="*/ 1 w 31802"/>
                <a:gd name="connsiteY1" fmla="*/ 28463 h 31802"/>
                <a:gd name="connsiteX2" fmla="*/ 5195 w 31802"/>
                <a:gd name="connsiteY2" fmla="*/ 23057 h 31802"/>
                <a:gd name="connsiteX3" fmla="*/ 22951 w 31802"/>
                <a:gd name="connsiteY3" fmla="*/ 5195 h 31802"/>
                <a:gd name="connsiteX4" fmla="*/ 28252 w 31802"/>
                <a:gd name="connsiteY4" fmla="*/ 0 h 31802"/>
                <a:gd name="connsiteX5" fmla="*/ 28358 w 31802"/>
                <a:gd name="connsiteY5" fmla="*/ 0 h 31802"/>
                <a:gd name="connsiteX6" fmla="*/ 33552 w 31802"/>
                <a:gd name="connsiteY6" fmla="*/ 5406 h 31802"/>
                <a:gd name="connsiteX7" fmla="*/ 5407 w 31802"/>
                <a:gd name="connsiteY7" fmla="*/ 33658 h 31802"/>
                <a:gd name="connsiteX8" fmla="*/ 5301 w 31802"/>
                <a:gd name="connsiteY8" fmla="*/ 3365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802" h="31802">
                  <a:moveTo>
                    <a:pt x="5301" y="33658"/>
                  </a:moveTo>
                  <a:cubicBezTo>
                    <a:pt x="2439" y="33658"/>
                    <a:pt x="54" y="31379"/>
                    <a:pt x="1" y="28463"/>
                  </a:cubicBezTo>
                  <a:cubicBezTo>
                    <a:pt x="-52" y="25548"/>
                    <a:pt x="2280" y="23110"/>
                    <a:pt x="5195" y="23057"/>
                  </a:cubicBezTo>
                  <a:cubicBezTo>
                    <a:pt x="15001" y="22845"/>
                    <a:pt x="22792" y="15000"/>
                    <a:pt x="22951" y="5195"/>
                  </a:cubicBezTo>
                  <a:cubicBezTo>
                    <a:pt x="23004" y="2279"/>
                    <a:pt x="25390" y="0"/>
                    <a:pt x="28252" y="0"/>
                  </a:cubicBezTo>
                  <a:cubicBezTo>
                    <a:pt x="28305" y="0"/>
                    <a:pt x="28305" y="0"/>
                    <a:pt x="28358" y="0"/>
                  </a:cubicBezTo>
                  <a:cubicBezTo>
                    <a:pt x="31273" y="53"/>
                    <a:pt x="33605" y="2491"/>
                    <a:pt x="33552" y="5406"/>
                  </a:cubicBezTo>
                  <a:cubicBezTo>
                    <a:pt x="33287" y="20884"/>
                    <a:pt x="20884" y="33340"/>
                    <a:pt x="5407" y="33658"/>
                  </a:cubicBezTo>
                  <a:cubicBezTo>
                    <a:pt x="5354" y="33658"/>
                    <a:pt x="5301" y="33658"/>
                    <a:pt x="5301" y="3365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9A31F406-2584-457B-B325-2F9C707F7E0C}"/>
                </a:ext>
              </a:extLst>
            </p:cNvPr>
            <p:cNvSpPr/>
            <p:nvPr/>
          </p:nvSpPr>
          <p:spPr>
            <a:xfrm>
              <a:off x="7641699" y="4717687"/>
              <a:ext cx="68905" cy="68905"/>
            </a:xfrm>
            <a:custGeom>
              <a:avLst/>
              <a:gdLst>
                <a:gd name="connsiteX0" fmla="*/ 34876 w 68905"/>
                <a:gd name="connsiteY0" fmla="*/ 69753 h 68905"/>
                <a:gd name="connsiteX1" fmla="*/ 0 w 68905"/>
                <a:gd name="connsiteY1" fmla="*/ 34877 h 68905"/>
                <a:gd name="connsiteX2" fmla="*/ 34876 w 68905"/>
                <a:gd name="connsiteY2" fmla="*/ 0 h 68905"/>
                <a:gd name="connsiteX3" fmla="*/ 69753 w 68905"/>
                <a:gd name="connsiteY3" fmla="*/ 34877 h 68905"/>
                <a:gd name="connsiteX4" fmla="*/ 34876 w 68905"/>
                <a:gd name="connsiteY4" fmla="*/ 69753 h 68905"/>
                <a:gd name="connsiteX5" fmla="*/ 34876 w 68905"/>
                <a:gd name="connsiteY5" fmla="*/ 10601 h 68905"/>
                <a:gd name="connsiteX6" fmla="*/ 10601 w 68905"/>
                <a:gd name="connsiteY6" fmla="*/ 34877 h 68905"/>
                <a:gd name="connsiteX7" fmla="*/ 34876 w 68905"/>
                <a:gd name="connsiteY7" fmla="*/ 59152 h 68905"/>
                <a:gd name="connsiteX8" fmla="*/ 59152 w 68905"/>
                <a:gd name="connsiteY8" fmla="*/ 34877 h 68905"/>
                <a:gd name="connsiteX9" fmla="*/ 34876 w 68905"/>
                <a:gd name="connsiteY9" fmla="*/ 1060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68905">
                  <a:moveTo>
                    <a:pt x="34876" y="69753"/>
                  </a:moveTo>
                  <a:cubicBezTo>
                    <a:pt x="15636" y="69753"/>
                    <a:pt x="0" y="54117"/>
                    <a:pt x="0" y="34877"/>
                  </a:cubicBezTo>
                  <a:cubicBezTo>
                    <a:pt x="0" y="15636"/>
                    <a:pt x="15636" y="0"/>
                    <a:pt x="34876" y="0"/>
                  </a:cubicBezTo>
                  <a:cubicBezTo>
                    <a:pt x="54117" y="0"/>
                    <a:pt x="69753" y="15636"/>
                    <a:pt x="69753" y="34877"/>
                  </a:cubicBezTo>
                  <a:cubicBezTo>
                    <a:pt x="69753" y="54117"/>
                    <a:pt x="54117" y="69753"/>
                    <a:pt x="34876" y="69753"/>
                  </a:cubicBezTo>
                  <a:close/>
                  <a:moveTo>
                    <a:pt x="34876" y="10601"/>
                  </a:moveTo>
                  <a:cubicBezTo>
                    <a:pt x="21520" y="10601"/>
                    <a:pt x="10601" y="21466"/>
                    <a:pt x="10601" y="34877"/>
                  </a:cubicBezTo>
                  <a:cubicBezTo>
                    <a:pt x="10601" y="48286"/>
                    <a:pt x="21467" y="59152"/>
                    <a:pt x="34876" y="59152"/>
                  </a:cubicBezTo>
                  <a:cubicBezTo>
                    <a:pt x="48286" y="59152"/>
                    <a:pt x="59152" y="48286"/>
                    <a:pt x="59152" y="34877"/>
                  </a:cubicBezTo>
                  <a:cubicBezTo>
                    <a:pt x="59152" y="21466"/>
                    <a:pt x="48286" y="10601"/>
                    <a:pt x="3487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68028538-6091-4ECE-9074-3D02D67FEC31}"/>
                </a:ext>
              </a:extLst>
            </p:cNvPr>
            <p:cNvSpPr/>
            <p:nvPr/>
          </p:nvSpPr>
          <p:spPr>
            <a:xfrm>
              <a:off x="7490020" y="4805252"/>
              <a:ext cx="121909" cy="116608"/>
            </a:xfrm>
            <a:custGeom>
              <a:avLst/>
              <a:gdLst>
                <a:gd name="connsiteX0" fmla="*/ 93798 w 121908"/>
                <a:gd name="connsiteY0" fmla="*/ 117772 h 116608"/>
                <a:gd name="connsiteX1" fmla="*/ 89664 w 121908"/>
                <a:gd name="connsiteY1" fmla="*/ 116606 h 116608"/>
                <a:gd name="connsiteX2" fmla="*/ 86113 w 121908"/>
                <a:gd name="connsiteY2" fmla="*/ 109080 h 116608"/>
                <a:gd name="connsiteX3" fmla="*/ 92898 w 121908"/>
                <a:gd name="connsiteY3" fmla="*/ 56659 h 116608"/>
                <a:gd name="connsiteX4" fmla="*/ 35547 w 121908"/>
                <a:gd name="connsiteY4" fmla="*/ 49238 h 116608"/>
                <a:gd name="connsiteX5" fmla="*/ 28922 w 121908"/>
                <a:gd name="connsiteY5" fmla="*/ 100705 h 116608"/>
                <a:gd name="connsiteX6" fmla="*/ 23463 w 121908"/>
                <a:gd name="connsiteY6" fmla="*/ 107118 h 116608"/>
                <a:gd name="connsiteX7" fmla="*/ 15300 w 121908"/>
                <a:gd name="connsiteY7" fmla="*/ 104733 h 116608"/>
                <a:gd name="connsiteX8" fmla="*/ 512 w 121908"/>
                <a:gd name="connsiteY8" fmla="*/ 55280 h 116608"/>
                <a:gd name="connsiteX9" fmla="*/ 512 w 121908"/>
                <a:gd name="connsiteY9" fmla="*/ 55280 h 116608"/>
                <a:gd name="connsiteX10" fmla="*/ 27543 w 121908"/>
                <a:gd name="connsiteY10" fmla="*/ 11075 h 116608"/>
                <a:gd name="connsiteX11" fmla="*/ 78745 w 121908"/>
                <a:gd name="connsiteY11" fmla="*/ 1853 h 116608"/>
                <a:gd name="connsiteX12" fmla="*/ 126820 w 121908"/>
                <a:gd name="connsiteY12" fmla="*/ 63019 h 116608"/>
                <a:gd name="connsiteX13" fmla="*/ 98092 w 121908"/>
                <a:gd name="connsiteY13" fmla="*/ 116447 h 116608"/>
                <a:gd name="connsiteX14" fmla="*/ 93798 w 121908"/>
                <a:gd name="connsiteY14" fmla="*/ 117772 h 116608"/>
                <a:gd name="connsiteX15" fmla="*/ 35547 w 121908"/>
                <a:gd name="connsiteY15" fmla="*/ 38637 h 116608"/>
                <a:gd name="connsiteX16" fmla="*/ 36925 w 121908"/>
                <a:gd name="connsiteY16" fmla="*/ 38743 h 116608"/>
                <a:gd name="connsiteX17" fmla="*/ 94276 w 121908"/>
                <a:gd name="connsiteY17" fmla="*/ 46111 h 116608"/>
                <a:gd name="connsiteX18" fmla="*/ 103445 w 121908"/>
                <a:gd name="connsiteY18" fmla="*/ 57984 h 116608"/>
                <a:gd name="connsiteX19" fmla="*/ 97562 w 121908"/>
                <a:gd name="connsiteY19" fmla="*/ 103726 h 116608"/>
                <a:gd name="connsiteX20" fmla="*/ 116325 w 121908"/>
                <a:gd name="connsiteY20" fmla="*/ 63019 h 116608"/>
                <a:gd name="connsiteX21" fmla="*/ 76307 w 121908"/>
                <a:gd name="connsiteY21" fmla="*/ 12135 h 116608"/>
                <a:gd name="connsiteX22" fmla="*/ 33639 w 121908"/>
                <a:gd name="connsiteY22" fmla="*/ 19821 h 116608"/>
                <a:gd name="connsiteX23" fmla="*/ 11112 w 121908"/>
                <a:gd name="connsiteY23" fmla="*/ 56606 h 116608"/>
                <a:gd name="connsiteX24" fmla="*/ 11112 w 121908"/>
                <a:gd name="connsiteY24" fmla="*/ 56606 h 116608"/>
                <a:gd name="connsiteX25" fmla="*/ 19381 w 121908"/>
                <a:gd name="connsiteY25" fmla="*/ 92383 h 116608"/>
                <a:gd name="connsiteX26" fmla="*/ 25105 w 121908"/>
                <a:gd name="connsiteY26" fmla="*/ 47860 h 116608"/>
                <a:gd name="connsiteX27" fmla="*/ 35547 w 121908"/>
                <a:gd name="connsiteY27" fmla="*/ 38637 h 116608"/>
                <a:gd name="connsiteX28" fmla="*/ 23357 w 121908"/>
                <a:gd name="connsiteY28" fmla="*/ 97842 h 116608"/>
                <a:gd name="connsiteX29" fmla="*/ 23410 w 121908"/>
                <a:gd name="connsiteY29" fmla="*/ 97842 h 116608"/>
                <a:gd name="connsiteX30" fmla="*/ 23357 w 121908"/>
                <a:gd name="connsiteY30" fmla="*/ 97842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1908" h="116608">
                  <a:moveTo>
                    <a:pt x="93798" y="117772"/>
                  </a:moveTo>
                  <a:cubicBezTo>
                    <a:pt x="92368" y="117772"/>
                    <a:pt x="90936" y="117401"/>
                    <a:pt x="89664" y="116606"/>
                  </a:cubicBezTo>
                  <a:cubicBezTo>
                    <a:pt x="87067" y="115016"/>
                    <a:pt x="85742" y="112100"/>
                    <a:pt x="86113" y="109080"/>
                  </a:cubicBezTo>
                  <a:lnTo>
                    <a:pt x="92898" y="56659"/>
                  </a:lnTo>
                  <a:lnTo>
                    <a:pt x="35547" y="49238"/>
                  </a:lnTo>
                  <a:lnTo>
                    <a:pt x="28922" y="100705"/>
                  </a:lnTo>
                  <a:cubicBezTo>
                    <a:pt x="28551" y="103726"/>
                    <a:pt x="26377" y="106270"/>
                    <a:pt x="23463" y="107118"/>
                  </a:cubicBezTo>
                  <a:cubicBezTo>
                    <a:pt x="20547" y="108019"/>
                    <a:pt x="17314" y="107065"/>
                    <a:pt x="15300" y="104733"/>
                  </a:cubicBezTo>
                  <a:cubicBezTo>
                    <a:pt x="3639" y="91111"/>
                    <a:pt x="-1767" y="73090"/>
                    <a:pt x="512" y="55280"/>
                  </a:cubicBezTo>
                  <a:lnTo>
                    <a:pt x="512" y="55280"/>
                  </a:lnTo>
                  <a:cubicBezTo>
                    <a:pt x="2844" y="37418"/>
                    <a:pt x="12650" y="21305"/>
                    <a:pt x="27543" y="11075"/>
                  </a:cubicBezTo>
                  <a:cubicBezTo>
                    <a:pt x="42385" y="898"/>
                    <a:pt x="61042" y="-2494"/>
                    <a:pt x="78745" y="1853"/>
                  </a:cubicBezTo>
                  <a:cubicBezTo>
                    <a:pt x="106572" y="8690"/>
                    <a:pt x="126820" y="34397"/>
                    <a:pt x="126820" y="63019"/>
                  </a:cubicBezTo>
                  <a:cubicBezTo>
                    <a:pt x="126820" y="84698"/>
                    <a:pt x="116113" y="104680"/>
                    <a:pt x="98092" y="116447"/>
                  </a:cubicBezTo>
                  <a:cubicBezTo>
                    <a:pt x="96820" y="117348"/>
                    <a:pt x="95336" y="117772"/>
                    <a:pt x="93798" y="117772"/>
                  </a:cubicBezTo>
                  <a:close/>
                  <a:moveTo>
                    <a:pt x="35547" y="38637"/>
                  </a:moveTo>
                  <a:cubicBezTo>
                    <a:pt x="35971" y="38637"/>
                    <a:pt x="36448" y="38637"/>
                    <a:pt x="36925" y="38743"/>
                  </a:cubicBezTo>
                  <a:lnTo>
                    <a:pt x="94276" y="46111"/>
                  </a:lnTo>
                  <a:cubicBezTo>
                    <a:pt x="100053" y="46853"/>
                    <a:pt x="104187" y="52206"/>
                    <a:pt x="103445" y="57984"/>
                  </a:cubicBezTo>
                  <a:lnTo>
                    <a:pt x="97562" y="103726"/>
                  </a:lnTo>
                  <a:cubicBezTo>
                    <a:pt x="109435" y="93708"/>
                    <a:pt x="116325" y="78920"/>
                    <a:pt x="116325" y="63019"/>
                  </a:cubicBezTo>
                  <a:cubicBezTo>
                    <a:pt x="116325" y="39220"/>
                    <a:pt x="99470" y="17860"/>
                    <a:pt x="76307" y="12135"/>
                  </a:cubicBezTo>
                  <a:cubicBezTo>
                    <a:pt x="61360" y="8478"/>
                    <a:pt x="46201" y="11181"/>
                    <a:pt x="33639" y="19821"/>
                  </a:cubicBezTo>
                  <a:cubicBezTo>
                    <a:pt x="21236" y="28301"/>
                    <a:pt x="13020" y="41712"/>
                    <a:pt x="11112" y="56606"/>
                  </a:cubicBezTo>
                  <a:lnTo>
                    <a:pt x="11112" y="56606"/>
                  </a:lnTo>
                  <a:cubicBezTo>
                    <a:pt x="9470" y="69167"/>
                    <a:pt x="12490" y="81889"/>
                    <a:pt x="19381" y="92383"/>
                  </a:cubicBezTo>
                  <a:lnTo>
                    <a:pt x="25105" y="47860"/>
                  </a:lnTo>
                  <a:cubicBezTo>
                    <a:pt x="25741" y="42559"/>
                    <a:pt x="30300" y="38637"/>
                    <a:pt x="35547" y="38637"/>
                  </a:cubicBezTo>
                  <a:close/>
                  <a:moveTo>
                    <a:pt x="23357" y="97842"/>
                  </a:moveTo>
                  <a:lnTo>
                    <a:pt x="23410" y="97842"/>
                  </a:lnTo>
                  <a:lnTo>
                    <a:pt x="23357" y="9784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C1E708A5-DD31-44F2-97D3-BC1D399BC819}"/>
                </a:ext>
              </a:extLst>
            </p:cNvPr>
            <p:cNvSpPr/>
            <p:nvPr/>
          </p:nvSpPr>
          <p:spPr>
            <a:xfrm>
              <a:off x="7795812" y="4935609"/>
              <a:ext cx="10601" cy="47703"/>
            </a:xfrm>
            <a:custGeom>
              <a:avLst/>
              <a:gdLst>
                <a:gd name="connsiteX0" fmla="*/ 9193 w 10600"/>
                <a:gd name="connsiteY0" fmla="*/ 52451 h 47703"/>
                <a:gd name="connsiteX1" fmla="*/ 3892 w 10600"/>
                <a:gd name="connsiteY1" fmla="*/ 47628 h 47703"/>
                <a:gd name="connsiteX2" fmla="*/ 22 w 10600"/>
                <a:gd name="connsiteY2" fmla="*/ 5808 h 47703"/>
                <a:gd name="connsiteX3" fmla="*/ 4793 w 10600"/>
                <a:gd name="connsiteY3" fmla="*/ 30 h 47703"/>
                <a:gd name="connsiteX4" fmla="*/ 10570 w 10600"/>
                <a:gd name="connsiteY4" fmla="*/ 4801 h 47703"/>
                <a:gd name="connsiteX5" fmla="*/ 14440 w 10600"/>
                <a:gd name="connsiteY5" fmla="*/ 46621 h 47703"/>
                <a:gd name="connsiteX6" fmla="*/ 9669 w 10600"/>
                <a:gd name="connsiteY6" fmla="*/ 52398 h 47703"/>
                <a:gd name="connsiteX7" fmla="*/ 9193 w 10600"/>
                <a:gd name="connsiteY7" fmla="*/ 5245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47703">
                  <a:moveTo>
                    <a:pt x="9193" y="52451"/>
                  </a:moveTo>
                  <a:cubicBezTo>
                    <a:pt x="6489" y="52451"/>
                    <a:pt x="4157" y="50384"/>
                    <a:pt x="3892" y="47628"/>
                  </a:cubicBezTo>
                  <a:lnTo>
                    <a:pt x="22" y="5808"/>
                  </a:lnTo>
                  <a:cubicBezTo>
                    <a:pt x="-242" y="2893"/>
                    <a:pt x="1878" y="295"/>
                    <a:pt x="4793" y="30"/>
                  </a:cubicBezTo>
                  <a:cubicBezTo>
                    <a:pt x="7708" y="-288"/>
                    <a:pt x="10305" y="1938"/>
                    <a:pt x="10570" y="4801"/>
                  </a:cubicBezTo>
                  <a:lnTo>
                    <a:pt x="14440" y="46621"/>
                  </a:lnTo>
                  <a:cubicBezTo>
                    <a:pt x="14704" y="49536"/>
                    <a:pt x="12584" y="52133"/>
                    <a:pt x="9669" y="52398"/>
                  </a:cubicBezTo>
                  <a:cubicBezTo>
                    <a:pt x="9510" y="52451"/>
                    <a:pt x="9351" y="52451"/>
                    <a:pt x="9193" y="5245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74F88CDD-2199-451E-9915-C96366918A91}"/>
                </a:ext>
              </a:extLst>
            </p:cNvPr>
            <p:cNvSpPr/>
            <p:nvPr/>
          </p:nvSpPr>
          <p:spPr>
            <a:xfrm>
              <a:off x="7801686" y="4993117"/>
              <a:ext cx="10601" cy="15901"/>
            </a:xfrm>
            <a:custGeom>
              <a:avLst/>
              <a:gdLst>
                <a:gd name="connsiteX0" fmla="*/ 6339 w 10600"/>
                <a:gd name="connsiteY0" fmla="*/ 20756 h 15901"/>
                <a:gd name="connsiteX1" fmla="*/ 1091 w 10600"/>
                <a:gd name="connsiteY1" fmla="*/ 16039 h 15901"/>
                <a:gd name="connsiteX2" fmla="*/ 32 w 10600"/>
                <a:gd name="connsiteY2" fmla="*/ 5862 h 15901"/>
                <a:gd name="connsiteX3" fmla="*/ 4748 w 10600"/>
                <a:gd name="connsiteY3" fmla="*/ 32 h 15901"/>
                <a:gd name="connsiteX4" fmla="*/ 10579 w 10600"/>
                <a:gd name="connsiteY4" fmla="*/ 4749 h 15901"/>
                <a:gd name="connsiteX5" fmla="*/ 11639 w 10600"/>
                <a:gd name="connsiteY5" fmla="*/ 14926 h 15901"/>
                <a:gd name="connsiteX6" fmla="*/ 6922 w 10600"/>
                <a:gd name="connsiteY6" fmla="*/ 20756 h 15901"/>
                <a:gd name="connsiteX7" fmla="*/ 6339 w 10600"/>
                <a:gd name="connsiteY7" fmla="*/ 2075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15901">
                  <a:moveTo>
                    <a:pt x="6339" y="20756"/>
                  </a:moveTo>
                  <a:cubicBezTo>
                    <a:pt x="3636" y="20756"/>
                    <a:pt x="1357" y="18742"/>
                    <a:pt x="1091" y="16039"/>
                  </a:cubicBezTo>
                  <a:lnTo>
                    <a:pt x="32" y="5862"/>
                  </a:lnTo>
                  <a:cubicBezTo>
                    <a:pt x="-287" y="2947"/>
                    <a:pt x="1834" y="350"/>
                    <a:pt x="4748" y="32"/>
                  </a:cubicBezTo>
                  <a:cubicBezTo>
                    <a:pt x="7664" y="-286"/>
                    <a:pt x="10261" y="1834"/>
                    <a:pt x="10579" y="4749"/>
                  </a:cubicBezTo>
                  <a:lnTo>
                    <a:pt x="11639" y="14926"/>
                  </a:lnTo>
                  <a:cubicBezTo>
                    <a:pt x="11958" y="17841"/>
                    <a:pt x="9837" y="20438"/>
                    <a:pt x="6922" y="20756"/>
                  </a:cubicBezTo>
                  <a:cubicBezTo>
                    <a:pt x="6710" y="20756"/>
                    <a:pt x="6498" y="20756"/>
                    <a:pt x="6339" y="207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4" name="Group 783">
            <a:extLst>
              <a:ext uri="{FF2B5EF4-FFF2-40B4-BE49-F238E27FC236}">
                <a16:creationId xmlns:a16="http://schemas.microsoft.com/office/drawing/2014/main" id="{35C321F7-E3C3-4972-9FC8-40E9E5E73232}"/>
              </a:ext>
            </a:extLst>
          </p:cNvPr>
          <p:cNvGrpSpPr/>
          <p:nvPr/>
        </p:nvGrpSpPr>
        <p:grpSpPr>
          <a:xfrm>
            <a:off x="8512529" y="4662025"/>
            <a:ext cx="460808" cy="461255"/>
            <a:chOff x="8552517" y="4702051"/>
            <a:chExt cx="380833" cy="381203"/>
          </a:xfrm>
          <a:solidFill>
            <a:srgbClr val="FFFFFF"/>
          </a:solidFill>
        </p:grpSpPr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F182F4EA-BC82-4EA4-A255-7E4D949151CC}"/>
                </a:ext>
              </a:extLst>
            </p:cNvPr>
            <p:cNvSpPr/>
            <p:nvPr/>
          </p:nvSpPr>
          <p:spPr>
            <a:xfrm>
              <a:off x="8653284" y="4959080"/>
              <a:ext cx="180213" cy="42403"/>
            </a:xfrm>
            <a:custGeom>
              <a:avLst/>
              <a:gdLst>
                <a:gd name="connsiteX0" fmla="*/ 175225 w 180213"/>
                <a:gd name="connsiteY0" fmla="*/ 46312 h 42403"/>
                <a:gd name="connsiteX1" fmla="*/ 172734 w 180213"/>
                <a:gd name="connsiteY1" fmla="*/ 45676 h 42403"/>
                <a:gd name="connsiteX2" fmla="*/ 122168 w 180213"/>
                <a:gd name="connsiteY2" fmla="*/ 18591 h 42403"/>
                <a:gd name="connsiteX3" fmla="*/ 58245 w 180213"/>
                <a:gd name="connsiteY3" fmla="*/ 18591 h 42403"/>
                <a:gd name="connsiteX4" fmla="*/ 7785 w 180213"/>
                <a:gd name="connsiteY4" fmla="*/ 45623 h 42403"/>
                <a:gd name="connsiteX5" fmla="*/ 630 w 180213"/>
                <a:gd name="connsiteY5" fmla="*/ 43450 h 42403"/>
                <a:gd name="connsiteX6" fmla="*/ 2803 w 180213"/>
                <a:gd name="connsiteY6" fmla="*/ 36294 h 42403"/>
                <a:gd name="connsiteX7" fmla="*/ 53263 w 180213"/>
                <a:gd name="connsiteY7" fmla="*/ 9262 h 42403"/>
                <a:gd name="connsiteX8" fmla="*/ 127150 w 180213"/>
                <a:gd name="connsiteY8" fmla="*/ 9262 h 42403"/>
                <a:gd name="connsiteX9" fmla="*/ 177716 w 180213"/>
                <a:gd name="connsiteY9" fmla="*/ 36347 h 42403"/>
                <a:gd name="connsiteX10" fmla="*/ 179889 w 180213"/>
                <a:gd name="connsiteY10" fmla="*/ 43503 h 42403"/>
                <a:gd name="connsiteX11" fmla="*/ 175225 w 180213"/>
                <a:gd name="connsiteY11" fmla="*/ 46312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213" h="42403">
                  <a:moveTo>
                    <a:pt x="175225" y="46312"/>
                  </a:moveTo>
                  <a:cubicBezTo>
                    <a:pt x="174377" y="46312"/>
                    <a:pt x="173528" y="46100"/>
                    <a:pt x="172734" y="45676"/>
                  </a:cubicBezTo>
                  <a:lnTo>
                    <a:pt x="122168" y="18591"/>
                  </a:lnTo>
                  <a:cubicBezTo>
                    <a:pt x="102132" y="7884"/>
                    <a:pt x="78281" y="7884"/>
                    <a:pt x="58245" y="18591"/>
                  </a:cubicBezTo>
                  <a:lnTo>
                    <a:pt x="7785" y="45623"/>
                  </a:lnTo>
                  <a:cubicBezTo>
                    <a:pt x="5188" y="47001"/>
                    <a:pt x="2008" y="46047"/>
                    <a:pt x="630" y="43450"/>
                  </a:cubicBezTo>
                  <a:cubicBezTo>
                    <a:pt x="-748" y="40853"/>
                    <a:pt x="206" y="37672"/>
                    <a:pt x="2803" y="36294"/>
                  </a:cubicBezTo>
                  <a:lnTo>
                    <a:pt x="53263" y="9262"/>
                  </a:lnTo>
                  <a:cubicBezTo>
                    <a:pt x="76426" y="-3087"/>
                    <a:pt x="104040" y="-3087"/>
                    <a:pt x="127150" y="9262"/>
                  </a:cubicBezTo>
                  <a:lnTo>
                    <a:pt x="177716" y="36347"/>
                  </a:lnTo>
                  <a:cubicBezTo>
                    <a:pt x="180313" y="37726"/>
                    <a:pt x="181267" y="40959"/>
                    <a:pt x="179889" y="43503"/>
                  </a:cubicBezTo>
                  <a:cubicBezTo>
                    <a:pt x="178935" y="45305"/>
                    <a:pt x="177133" y="46312"/>
                    <a:pt x="175225" y="4631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B796DACC-F1DB-40CE-A916-F851F585D45A}"/>
                </a:ext>
              </a:extLst>
            </p:cNvPr>
            <p:cNvSpPr/>
            <p:nvPr/>
          </p:nvSpPr>
          <p:spPr>
            <a:xfrm>
              <a:off x="8653390" y="4780821"/>
              <a:ext cx="174913" cy="42403"/>
            </a:xfrm>
            <a:custGeom>
              <a:avLst/>
              <a:gdLst>
                <a:gd name="connsiteX0" fmla="*/ 90047 w 174912"/>
                <a:gd name="connsiteY0" fmla="*/ 46213 h 42403"/>
                <a:gd name="connsiteX1" fmla="*/ 52998 w 174912"/>
                <a:gd name="connsiteY1" fmla="*/ 36937 h 42403"/>
                <a:gd name="connsiteX2" fmla="*/ 2803 w 174912"/>
                <a:gd name="connsiteY2" fmla="*/ 10011 h 42403"/>
                <a:gd name="connsiteX3" fmla="*/ 630 w 174912"/>
                <a:gd name="connsiteY3" fmla="*/ 2856 h 42403"/>
                <a:gd name="connsiteX4" fmla="*/ 7785 w 174912"/>
                <a:gd name="connsiteY4" fmla="*/ 683 h 42403"/>
                <a:gd name="connsiteX5" fmla="*/ 57980 w 174912"/>
                <a:gd name="connsiteY5" fmla="*/ 27609 h 42403"/>
                <a:gd name="connsiteX6" fmla="*/ 121903 w 174912"/>
                <a:gd name="connsiteY6" fmla="*/ 27662 h 42403"/>
                <a:gd name="connsiteX7" fmla="*/ 172415 w 174912"/>
                <a:gd name="connsiteY7" fmla="*/ 630 h 42403"/>
                <a:gd name="connsiteX8" fmla="*/ 179571 w 174912"/>
                <a:gd name="connsiteY8" fmla="*/ 2803 h 42403"/>
                <a:gd name="connsiteX9" fmla="*/ 177398 w 174912"/>
                <a:gd name="connsiteY9" fmla="*/ 9959 h 42403"/>
                <a:gd name="connsiteX10" fmla="*/ 126885 w 174912"/>
                <a:gd name="connsiteY10" fmla="*/ 36990 h 42403"/>
                <a:gd name="connsiteX11" fmla="*/ 90047 w 174912"/>
                <a:gd name="connsiteY11" fmla="*/ 4621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4912" h="42403">
                  <a:moveTo>
                    <a:pt x="90047" y="46213"/>
                  </a:moveTo>
                  <a:cubicBezTo>
                    <a:pt x="77326" y="46213"/>
                    <a:pt x="64606" y="43139"/>
                    <a:pt x="52998" y="36937"/>
                  </a:cubicBezTo>
                  <a:lnTo>
                    <a:pt x="2803" y="10011"/>
                  </a:lnTo>
                  <a:cubicBezTo>
                    <a:pt x="206" y="8633"/>
                    <a:pt x="-748" y="5400"/>
                    <a:pt x="630" y="2856"/>
                  </a:cubicBezTo>
                  <a:cubicBezTo>
                    <a:pt x="2008" y="259"/>
                    <a:pt x="5241" y="-695"/>
                    <a:pt x="7785" y="683"/>
                  </a:cubicBezTo>
                  <a:lnTo>
                    <a:pt x="57980" y="27609"/>
                  </a:lnTo>
                  <a:cubicBezTo>
                    <a:pt x="78015" y="38316"/>
                    <a:pt x="101920" y="38316"/>
                    <a:pt x="121903" y="27662"/>
                  </a:cubicBezTo>
                  <a:lnTo>
                    <a:pt x="172415" y="630"/>
                  </a:lnTo>
                  <a:cubicBezTo>
                    <a:pt x="175013" y="-748"/>
                    <a:pt x="178193" y="206"/>
                    <a:pt x="179571" y="2803"/>
                  </a:cubicBezTo>
                  <a:cubicBezTo>
                    <a:pt x="180949" y="5400"/>
                    <a:pt x="179995" y="8580"/>
                    <a:pt x="177398" y="9959"/>
                  </a:cubicBezTo>
                  <a:lnTo>
                    <a:pt x="126885" y="36990"/>
                  </a:lnTo>
                  <a:cubicBezTo>
                    <a:pt x="115383" y="43139"/>
                    <a:pt x="102768" y="46213"/>
                    <a:pt x="90047" y="4621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685CBB1F-00B0-437B-BB45-933816CAECB9}"/>
                </a:ext>
              </a:extLst>
            </p:cNvPr>
            <p:cNvSpPr/>
            <p:nvPr/>
          </p:nvSpPr>
          <p:spPr>
            <a:xfrm>
              <a:off x="8809559" y="4802870"/>
              <a:ext cx="42403" cy="180213"/>
            </a:xfrm>
            <a:custGeom>
              <a:avLst/>
              <a:gdLst>
                <a:gd name="connsiteX0" fmla="*/ 41104 w 42403"/>
                <a:gd name="connsiteY0" fmla="*/ 180578 h 180213"/>
                <a:gd name="connsiteX1" fmla="*/ 36440 w 42403"/>
                <a:gd name="connsiteY1" fmla="*/ 177769 h 180213"/>
                <a:gd name="connsiteX2" fmla="*/ 9302 w 42403"/>
                <a:gd name="connsiteY2" fmla="*/ 127044 h 180213"/>
                <a:gd name="connsiteX3" fmla="*/ 9302 w 42403"/>
                <a:gd name="connsiteY3" fmla="*/ 53157 h 180213"/>
                <a:gd name="connsiteX4" fmla="*/ 36281 w 42403"/>
                <a:gd name="connsiteY4" fmla="*/ 2803 h 180213"/>
                <a:gd name="connsiteX5" fmla="*/ 43437 w 42403"/>
                <a:gd name="connsiteY5" fmla="*/ 630 h 180213"/>
                <a:gd name="connsiteX6" fmla="*/ 45610 w 42403"/>
                <a:gd name="connsiteY6" fmla="*/ 7786 h 180213"/>
                <a:gd name="connsiteX7" fmla="*/ 18631 w 42403"/>
                <a:gd name="connsiteY7" fmla="*/ 58139 h 180213"/>
                <a:gd name="connsiteX8" fmla="*/ 18631 w 42403"/>
                <a:gd name="connsiteY8" fmla="*/ 122009 h 180213"/>
                <a:gd name="connsiteX9" fmla="*/ 45769 w 42403"/>
                <a:gd name="connsiteY9" fmla="*/ 172734 h 180213"/>
                <a:gd name="connsiteX10" fmla="*/ 43596 w 42403"/>
                <a:gd name="connsiteY10" fmla="*/ 179889 h 180213"/>
                <a:gd name="connsiteX11" fmla="*/ 41104 w 42403"/>
                <a:gd name="connsiteY11" fmla="*/ 180578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03" h="180213">
                  <a:moveTo>
                    <a:pt x="41104" y="180578"/>
                  </a:moveTo>
                  <a:cubicBezTo>
                    <a:pt x="39196" y="180578"/>
                    <a:pt x="37394" y="179571"/>
                    <a:pt x="36440" y="177769"/>
                  </a:cubicBezTo>
                  <a:lnTo>
                    <a:pt x="9302" y="127044"/>
                  </a:lnTo>
                  <a:cubicBezTo>
                    <a:pt x="-3101" y="103881"/>
                    <a:pt x="-3101" y="76266"/>
                    <a:pt x="9302" y="53157"/>
                  </a:cubicBezTo>
                  <a:lnTo>
                    <a:pt x="36281" y="2803"/>
                  </a:lnTo>
                  <a:cubicBezTo>
                    <a:pt x="37660" y="206"/>
                    <a:pt x="40893" y="-748"/>
                    <a:pt x="43437" y="630"/>
                  </a:cubicBezTo>
                  <a:cubicBezTo>
                    <a:pt x="46034" y="2008"/>
                    <a:pt x="46988" y="5241"/>
                    <a:pt x="45610" y="7786"/>
                  </a:cubicBezTo>
                  <a:lnTo>
                    <a:pt x="18631" y="58139"/>
                  </a:lnTo>
                  <a:cubicBezTo>
                    <a:pt x="7871" y="78121"/>
                    <a:pt x="7871" y="102026"/>
                    <a:pt x="18631" y="122009"/>
                  </a:cubicBezTo>
                  <a:lnTo>
                    <a:pt x="45769" y="172734"/>
                  </a:lnTo>
                  <a:cubicBezTo>
                    <a:pt x="47147" y="175331"/>
                    <a:pt x="46193" y="178511"/>
                    <a:pt x="43596" y="179889"/>
                  </a:cubicBezTo>
                  <a:cubicBezTo>
                    <a:pt x="42801" y="180419"/>
                    <a:pt x="41953" y="180578"/>
                    <a:pt x="41104" y="18057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DD375F41-B3BC-4CE2-8ED4-CC661304DEE3}"/>
                </a:ext>
              </a:extLst>
            </p:cNvPr>
            <p:cNvSpPr/>
            <p:nvPr/>
          </p:nvSpPr>
          <p:spPr>
            <a:xfrm>
              <a:off x="8631128" y="4802923"/>
              <a:ext cx="42403" cy="180213"/>
            </a:xfrm>
            <a:custGeom>
              <a:avLst/>
              <a:gdLst>
                <a:gd name="connsiteX0" fmla="*/ 5294 w 42403"/>
                <a:gd name="connsiteY0" fmla="*/ 180525 h 180213"/>
                <a:gd name="connsiteX1" fmla="*/ 2803 w 42403"/>
                <a:gd name="connsiteY1" fmla="*/ 179889 h 180213"/>
                <a:gd name="connsiteX2" fmla="*/ 630 w 42403"/>
                <a:gd name="connsiteY2" fmla="*/ 172733 h 180213"/>
                <a:gd name="connsiteX3" fmla="*/ 27768 w 42403"/>
                <a:gd name="connsiteY3" fmla="*/ 122062 h 180213"/>
                <a:gd name="connsiteX4" fmla="*/ 27768 w 42403"/>
                <a:gd name="connsiteY4" fmla="*/ 58139 h 180213"/>
                <a:gd name="connsiteX5" fmla="*/ 788 w 42403"/>
                <a:gd name="connsiteY5" fmla="*/ 7785 h 180213"/>
                <a:gd name="connsiteX6" fmla="*/ 2962 w 42403"/>
                <a:gd name="connsiteY6" fmla="*/ 630 h 180213"/>
                <a:gd name="connsiteX7" fmla="*/ 10117 w 42403"/>
                <a:gd name="connsiteY7" fmla="*/ 2803 h 180213"/>
                <a:gd name="connsiteX8" fmla="*/ 37097 w 42403"/>
                <a:gd name="connsiteY8" fmla="*/ 53157 h 180213"/>
                <a:gd name="connsiteX9" fmla="*/ 37097 w 42403"/>
                <a:gd name="connsiteY9" fmla="*/ 127044 h 180213"/>
                <a:gd name="connsiteX10" fmla="*/ 9959 w 42403"/>
                <a:gd name="connsiteY10" fmla="*/ 177716 h 180213"/>
                <a:gd name="connsiteX11" fmla="*/ 5294 w 42403"/>
                <a:gd name="connsiteY11" fmla="*/ 180525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03" h="180213">
                  <a:moveTo>
                    <a:pt x="5294" y="180525"/>
                  </a:moveTo>
                  <a:cubicBezTo>
                    <a:pt x="4446" y="180525"/>
                    <a:pt x="3598" y="180313"/>
                    <a:pt x="2803" y="179889"/>
                  </a:cubicBezTo>
                  <a:cubicBezTo>
                    <a:pt x="205" y="178511"/>
                    <a:pt x="-748" y="175278"/>
                    <a:pt x="630" y="172733"/>
                  </a:cubicBezTo>
                  <a:lnTo>
                    <a:pt x="27768" y="122062"/>
                  </a:lnTo>
                  <a:cubicBezTo>
                    <a:pt x="38475" y="102079"/>
                    <a:pt x="38475" y="78175"/>
                    <a:pt x="27768" y="58139"/>
                  </a:cubicBezTo>
                  <a:lnTo>
                    <a:pt x="788" y="7785"/>
                  </a:lnTo>
                  <a:cubicBezTo>
                    <a:pt x="-589" y="5188"/>
                    <a:pt x="365" y="2008"/>
                    <a:pt x="2962" y="630"/>
                  </a:cubicBezTo>
                  <a:cubicBezTo>
                    <a:pt x="5559" y="-748"/>
                    <a:pt x="8739" y="206"/>
                    <a:pt x="10117" y="2803"/>
                  </a:cubicBezTo>
                  <a:lnTo>
                    <a:pt x="37097" y="53157"/>
                  </a:lnTo>
                  <a:cubicBezTo>
                    <a:pt x="49446" y="76319"/>
                    <a:pt x="49446" y="103934"/>
                    <a:pt x="37097" y="127044"/>
                  </a:cubicBezTo>
                  <a:lnTo>
                    <a:pt x="9959" y="177716"/>
                  </a:lnTo>
                  <a:cubicBezTo>
                    <a:pt x="9004" y="179518"/>
                    <a:pt x="7202" y="180525"/>
                    <a:pt x="5294" y="18052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2553A511-1B3C-4DF6-ABA5-56C3F75FB393}"/>
                </a:ext>
              </a:extLst>
            </p:cNvPr>
            <p:cNvSpPr/>
            <p:nvPr/>
          </p:nvSpPr>
          <p:spPr>
            <a:xfrm>
              <a:off x="8851565" y="4736874"/>
              <a:ext cx="47703" cy="47703"/>
            </a:xfrm>
            <a:custGeom>
              <a:avLst/>
              <a:gdLst>
                <a:gd name="connsiteX0" fmla="*/ 24064 w 47703"/>
                <a:gd name="connsiteY0" fmla="*/ 48128 h 47703"/>
                <a:gd name="connsiteX1" fmla="*/ 0 w 47703"/>
                <a:gd name="connsiteY1" fmla="*/ 24064 h 47703"/>
                <a:gd name="connsiteX2" fmla="*/ 24064 w 47703"/>
                <a:gd name="connsiteY2" fmla="*/ 0 h 47703"/>
                <a:gd name="connsiteX3" fmla="*/ 48127 w 47703"/>
                <a:gd name="connsiteY3" fmla="*/ 24064 h 47703"/>
                <a:gd name="connsiteX4" fmla="*/ 24064 w 47703"/>
                <a:gd name="connsiteY4" fmla="*/ 48128 h 47703"/>
                <a:gd name="connsiteX5" fmla="*/ 24064 w 47703"/>
                <a:gd name="connsiteY5" fmla="*/ 10601 h 47703"/>
                <a:gd name="connsiteX6" fmla="*/ 10601 w 47703"/>
                <a:gd name="connsiteY6" fmla="*/ 24064 h 47703"/>
                <a:gd name="connsiteX7" fmla="*/ 24064 w 47703"/>
                <a:gd name="connsiteY7" fmla="*/ 37527 h 47703"/>
                <a:gd name="connsiteX8" fmla="*/ 37526 w 47703"/>
                <a:gd name="connsiteY8" fmla="*/ 24064 h 47703"/>
                <a:gd name="connsiteX9" fmla="*/ 24064 w 47703"/>
                <a:gd name="connsiteY9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4064" y="48128"/>
                  </a:moveTo>
                  <a:cubicBezTo>
                    <a:pt x="10813" y="48128"/>
                    <a:pt x="0" y="37315"/>
                    <a:pt x="0" y="24064"/>
                  </a:cubicBezTo>
                  <a:cubicBezTo>
                    <a:pt x="0" y="10813"/>
                    <a:pt x="10813" y="0"/>
                    <a:pt x="24064" y="0"/>
                  </a:cubicBezTo>
                  <a:cubicBezTo>
                    <a:pt x="37315" y="0"/>
                    <a:pt x="48127" y="10813"/>
                    <a:pt x="48127" y="24064"/>
                  </a:cubicBezTo>
                  <a:cubicBezTo>
                    <a:pt x="48127" y="37315"/>
                    <a:pt x="37368" y="48128"/>
                    <a:pt x="24064" y="48128"/>
                  </a:cubicBezTo>
                  <a:close/>
                  <a:moveTo>
                    <a:pt x="24064" y="10601"/>
                  </a:moveTo>
                  <a:cubicBezTo>
                    <a:pt x="16643" y="10601"/>
                    <a:pt x="10601" y="16643"/>
                    <a:pt x="10601" y="24064"/>
                  </a:cubicBezTo>
                  <a:cubicBezTo>
                    <a:pt x="10601" y="31484"/>
                    <a:pt x="16643" y="37527"/>
                    <a:pt x="24064" y="37527"/>
                  </a:cubicBezTo>
                  <a:cubicBezTo>
                    <a:pt x="31484" y="37527"/>
                    <a:pt x="37526" y="31484"/>
                    <a:pt x="37526" y="24064"/>
                  </a:cubicBezTo>
                  <a:cubicBezTo>
                    <a:pt x="37526" y="16643"/>
                    <a:pt x="31537" y="10601"/>
                    <a:pt x="2406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C07549A6-FB3A-4D9A-ABD7-D366F9FF7800}"/>
                </a:ext>
              </a:extLst>
            </p:cNvPr>
            <p:cNvSpPr/>
            <p:nvPr/>
          </p:nvSpPr>
          <p:spPr>
            <a:xfrm>
              <a:off x="8816742" y="4702051"/>
              <a:ext cx="116608" cy="116608"/>
            </a:xfrm>
            <a:custGeom>
              <a:avLst/>
              <a:gdLst>
                <a:gd name="connsiteX0" fmla="*/ 58887 w 116608"/>
                <a:gd name="connsiteY0" fmla="*/ 117775 h 116608"/>
                <a:gd name="connsiteX1" fmla="*/ 0 w 116608"/>
                <a:gd name="connsiteY1" fmla="*/ 58888 h 116608"/>
                <a:gd name="connsiteX2" fmla="*/ 58887 w 116608"/>
                <a:gd name="connsiteY2" fmla="*/ 0 h 116608"/>
                <a:gd name="connsiteX3" fmla="*/ 117774 w 116608"/>
                <a:gd name="connsiteY3" fmla="*/ 58888 h 116608"/>
                <a:gd name="connsiteX4" fmla="*/ 58887 w 116608"/>
                <a:gd name="connsiteY4" fmla="*/ 117775 h 116608"/>
                <a:gd name="connsiteX5" fmla="*/ 58887 w 116608"/>
                <a:gd name="connsiteY5" fmla="*/ 10601 h 116608"/>
                <a:gd name="connsiteX6" fmla="*/ 10601 w 116608"/>
                <a:gd name="connsiteY6" fmla="*/ 58888 h 116608"/>
                <a:gd name="connsiteX7" fmla="*/ 58887 w 116608"/>
                <a:gd name="connsiteY7" fmla="*/ 107174 h 116608"/>
                <a:gd name="connsiteX8" fmla="*/ 107174 w 116608"/>
                <a:gd name="connsiteY8" fmla="*/ 58888 h 116608"/>
                <a:gd name="connsiteX9" fmla="*/ 58887 w 116608"/>
                <a:gd name="connsiteY9" fmla="*/ 10601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608" h="116608">
                  <a:moveTo>
                    <a:pt x="58887" y="117775"/>
                  </a:moveTo>
                  <a:cubicBezTo>
                    <a:pt x="26396" y="117775"/>
                    <a:pt x="0" y="91379"/>
                    <a:pt x="0" y="58888"/>
                  </a:cubicBezTo>
                  <a:cubicBezTo>
                    <a:pt x="0" y="26396"/>
                    <a:pt x="26396" y="0"/>
                    <a:pt x="58887" y="0"/>
                  </a:cubicBezTo>
                  <a:cubicBezTo>
                    <a:pt x="91379" y="0"/>
                    <a:pt x="117774" y="26396"/>
                    <a:pt x="117774" y="58888"/>
                  </a:cubicBezTo>
                  <a:cubicBezTo>
                    <a:pt x="117774" y="91379"/>
                    <a:pt x="91379" y="117775"/>
                    <a:pt x="58887" y="117775"/>
                  </a:cubicBezTo>
                  <a:close/>
                  <a:moveTo>
                    <a:pt x="58887" y="10601"/>
                  </a:moveTo>
                  <a:cubicBezTo>
                    <a:pt x="32279" y="10601"/>
                    <a:pt x="10601" y="32279"/>
                    <a:pt x="10601" y="58888"/>
                  </a:cubicBezTo>
                  <a:cubicBezTo>
                    <a:pt x="10601" y="85495"/>
                    <a:pt x="32279" y="107174"/>
                    <a:pt x="58887" y="107174"/>
                  </a:cubicBezTo>
                  <a:cubicBezTo>
                    <a:pt x="85495" y="107174"/>
                    <a:pt x="107174" y="85495"/>
                    <a:pt x="107174" y="58888"/>
                  </a:cubicBezTo>
                  <a:cubicBezTo>
                    <a:pt x="107174" y="32279"/>
                    <a:pt x="85548" y="10601"/>
                    <a:pt x="5888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B436E62-403E-4F67-8CBC-2444CCD408DE}"/>
                </a:ext>
              </a:extLst>
            </p:cNvPr>
            <p:cNvSpPr/>
            <p:nvPr/>
          </p:nvSpPr>
          <p:spPr>
            <a:xfrm>
              <a:off x="8870329" y="4755638"/>
              <a:ext cx="47703" cy="47703"/>
            </a:xfrm>
            <a:custGeom>
              <a:avLst/>
              <a:gdLst>
                <a:gd name="connsiteX0" fmla="*/ 5300 w 47703"/>
                <a:gd name="connsiteY0" fmla="*/ 47968 h 47703"/>
                <a:gd name="connsiteX1" fmla="*/ 0 w 47703"/>
                <a:gd name="connsiteY1" fmla="*/ 42668 h 47703"/>
                <a:gd name="connsiteX2" fmla="*/ 5300 w 47703"/>
                <a:gd name="connsiteY2" fmla="*/ 37368 h 47703"/>
                <a:gd name="connsiteX3" fmla="*/ 37367 w 47703"/>
                <a:gd name="connsiteY3" fmla="*/ 5300 h 47703"/>
                <a:gd name="connsiteX4" fmla="*/ 42668 w 47703"/>
                <a:gd name="connsiteY4" fmla="*/ 0 h 47703"/>
                <a:gd name="connsiteX5" fmla="*/ 47968 w 47703"/>
                <a:gd name="connsiteY5" fmla="*/ 5300 h 47703"/>
                <a:gd name="connsiteX6" fmla="*/ 5300 w 47703"/>
                <a:gd name="connsiteY6" fmla="*/ 4796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47703">
                  <a:moveTo>
                    <a:pt x="5300" y="47968"/>
                  </a:moveTo>
                  <a:cubicBezTo>
                    <a:pt x="2385" y="47968"/>
                    <a:pt x="0" y="45583"/>
                    <a:pt x="0" y="42668"/>
                  </a:cubicBezTo>
                  <a:cubicBezTo>
                    <a:pt x="0" y="39753"/>
                    <a:pt x="2385" y="37368"/>
                    <a:pt x="5300" y="37368"/>
                  </a:cubicBezTo>
                  <a:cubicBezTo>
                    <a:pt x="22950" y="37368"/>
                    <a:pt x="37367" y="23003"/>
                    <a:pt x="37367" y="5300"/>
                  </a:cubicBezTo>
                  <a:cubicBezTo>
                    <a:pt x="37367" y="2385"/>
                    <a:pt x="39753" y="0"/>
                    <a:pt x="42668" y="0"/>
                  </a:cubicBezTo>
                  <a:cubicBezTo>
                    <a:pt x="45583" y="0"/>
                    <a:pt x="47968" y="2385"/>
                    <a:pt x="47968" y="5300"/>
                  </a:cubicBezTo>
                  <a:cubicBezTo>
                    <a:pt x="47968" y="28834"/>
                    <a:pt x="28834" y="47968"/>
                    <a:pt x="5300" y="4796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4BC48B27-CA7D-4E3F-9E74-68FB01779C30}"/>
                </a:ext>
              </a:extLst>
            </p:cNvPr>
            <p:cNvSpPr/>
            <p:nvPr/>
          </p:nvSpPr>
          <p:spPr>
            <a:xfrm>
              <a:off x="8838484" y="4720622"/>
              <a:ext cx="26502" cy="21202"/>
            </a:xfrm>
            <a:custGeom>
              <a:avLst/>
              <a:gdLst>
                <a:gd name="connsiteX0" fmla="*/ 5290 w 26501"/>
                <a:gd name="connsiteY0" fmla="*/ 26111 h 21201"/>
                <a:gd name="connsiteX1" fmla="*/ 2533 w 26501"/>
                <a:gd name="connsiteY1" fmla="*/ 25316 h 21201"/>
                <a:gd name="connsiteX2" fmla="*/ 784 w 26501"/>
                <a:gd name="connsiteY2" fmla="*/ 18001 h 21201"/>
                <a:gd name="connsiteX3" fmla="*/ 22091 w 26501"/>
                <a:gd name="connsiteY3" fmla="*/ 351 h 21201"/>
                <a:gd name="connsiteX4" fmla="*/ 28929 w 26501"/>
                <a:gd name="connsiteY4" fmla="*/ 3425 h 21201"/>
                <a:gd name="connsiteX5" fmla="*/ 25855 w 26501"/>
                <a:gd name="connsiteY5" fmla="*/ 10263 h 21201"/>
                <a:gd name="connsiteX6" fmla="*/ 9848 w 26501"/>
                <a:gd name="connsiteY6" fmla="*/ 23514 h 21201"/>
                <a:gd name="connsiteX7" fmla="*/ 5290 w 26501"/>
                <a:gd name="connsiteY7" fmla="*/ 2611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1201">
                  <a:moveTo>
                    <a:pt x="5290" y="26111"/>
                  </a:moveTo>
                  <a:cubicBezTo>
                    <a:pt x="4335" y="26111"/>
                    <a:pt x="3382" y="25846"/>
                    <a:pt x="2533" y="25316"/>
                  </a:cubicBezTo>
                  <a:cubicBezTo>
                    <a:pt x="42" y="23779"/>
                    <a:pt x="-753" y="20546"/>
                    <a:pt x="784" y="18001"/>
                  </a:cubicBezTo>
                  <a:cubicBezTo>
                    <a:pt x="5713" y="9945"/>
                    <a:pt x="13293" y="3690"/>
                    <a:pt x="22091" y="351"/>
                  </a:cubicBezTo>
                  <a:cubicBezTo>
                    <a:pt x="24848" y="-709"/>
                    <a:pt x="27869" y="722"/>
                    <a:pt x="28929" y="3425"/>
                  </a:cubicBezTo>
                  <a:cubicBezTo>
                    <a:pt x="29989" y="6182"/>
                    <a:pt x="28558" y="9203"/>
                    <a:pt x="25855" y="10263"/>
                  </a:cubicBezTo>
                  <a:cubicBezTo>
                    <a:pt x="19230" y="12754"/>
                    <a:pt x="13558" y="17472"/>
                    <a:pt x="9848" y="23514"/>
                  </a:cubicBezTo>
                  <a:cubicBezTo>
                    <a:pt x="8840" y="25210"/>
                    <a:pt x="7092" y="26111"/>
                    <a:pt x="5290" y="2611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EBA49786-1FCA-49FC-9DF1-574F03AF9944}"/>
                </a:ext>
              </a:extLst>
            </p:cNvPr>
            <p:cNvSpPr/>
            <p:nvPr/>
          </p:nvSpPr>
          <p:spPr>
            <a:xfrm>
              <a:off x="8587341" y="4736874"/>
              <a:ext cx="47703" cy="47703"/>
            </a:xfrm>
            <a:custGeom>
              <a:avLst/>
              <a:gdLst>
                <a:gd name="connsiteX0" fmla="*/ 24063 w 47703"/>
                <a:gd name="connsiteY0" fmla="*/ 48128 h 47703"/>
                <a:gd name="connsiteX1" fmla="*/ 0 w 47703"/>
                <a:gd name="connsiteY1" fmla="*/ 24064 h 47703"/>
                <a:gd name="connsiteX2" fmla="*/ 24063 w 47703"/>
                <a:gd name="connsiteY2" fmla="*/ 0 h 47703"/>
                <a:gd name="connsiteX3" fmla="*/ 48127 w 47703"/>
                <a:gd name="connsiteY3" fmla="*/ 24064 h 47703"/>
                <a:gd name="connsiteX4" fmla="*/ 24063 w 47703"/>
                <a:gd name="connsiteY4" fmla="*/ 48128 h 47703"/>
                <a:gd name="connsiteX5" fmla="*/ 24063 w 47703"/>
                <a:gd name="connsiteY5" fmla="*/ 10601 h 47703"/>
                <a:gd name="connsiteX6" fmla="*/ 10601 w 47703"/>
                <a:gd name="connsiteY6" fmla="*/ 24064 h 47703"/>
                <a:gd name="connsiteX7" fmla="*/ 24063 w 47703"/>
                <a:gd name="connsiteY7" fmla="*/ 37527 h 47703"/>
                <a:gd name="connsiteX8" fmla="*/ 37526 w 47703"/>
                <a:gd name="connsiteY8" fmla="*/ 24064 h 47703"/>
                <a:gd name="connsiteX9" fmla="*/ 24063 w 47703"/>
                <a:gd name="connsiteY9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4063" y="48128"/>
                  </a:moveTo>
                  <a:cubicBezTo>
                    <a:pt x="10812" y="48128"/>
                    <a:pt x="0" y="37315"/>
                    <a:pt x="0" y="24064"/>
                  </a:cubicBezTo>
                  <a:cubicBezTo>
                    <a:pt x="0" y="10813"/>
                    <a:pt x="10812" y="0"/>
                    <a:pt x="24063" y="0"/>
                  </a:cubicBezTo>
                  <a:cubicBezTo>
                    <a:pt x="37314" y="0"/>
                    <a:pt x="48127" y="10813"/>
                    <a:pt x="48127" y="24064"/>
                  </a:cubicBezTo>
                  <a:cubicBezTo>
                    <a:pt x="48127" y="37315"/>
                    <a:pt x="37367" y="48128"/>
                    <a:pt x="24063" y="48128"/>
                  </a:cubicBezTo>
                  <a:close/>
                  <a:moveTo>
                    <a:pt x="24063" y="10601"/>
                  </a:moveTo>
                  <a:cubicBezTo>
                    <a:pt x="16643" y="10601"/>
                    <a:pt x="10601" y="16643"/>
                    <a:pt x="10601" y="24064"/>
                  </a:cubicBezTo>
                  <a:cubicBezTo>
                    <a:pt x="10601" y="31484"/>
                    <a:pt x="16643" y="37527"/>
                    <a:pt x="24063" y="37527"/>
                  </a:cubicBezTo>
                  <a:cubicBezTo>
                    <a:pt x="31484" y="37527"/>
                    <a:pt x="37526" y="31484"/>
                    <a:pt x="37526" y="24064"/>
                  </a:cubicBezTo>
                  <a:cubicBezTo>
                    <a:pt x="37526" y="16643"/>
                    <a:pt x="31537" y="10601"/>
                    <a:pt x="2406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8DB2E6D-1E04-4959-BA8E-21440BF3D946}"/>
                </a:ext>
              </a:extLst>
            </p:cNvPr>
            <p:cNvSpPr/>
            <p:nvPr/>
          </p:nvSpPr>
          <p:spPr>
            <a:xfrm>
              <a:off x="8552517" y="4702051"/>
              <a:ext cx="116608" cy="116608"/>
            </a:xfrm>
            <a:custGeom>
              <a:avLst/>
              <a:gdLst>
                <a:gd name="connsiteX0" fmla="*/ 58887 w 116608"/>
                <a:gd name="connsiteY0" fmla="*/ 117775 h 116608"/>
                <a:gd name="connsiteX1" fmla="*/ 0 w 116608"/>
                <a:gd name="connsiteY1" fmla="*/ 58888 h 116608"/>
                <a:gd name="connsiteX2" fmla="*/ 58887 w 116608"/>
                <a:gd name="connsiteY2" fmla="*/ 0 h 116608"/>
                <a:gd name="connsiteX3" fmla="*/ 117775 w 116608"/>
                <a:gd name="connsiteY3" fmla="*/ 58888 h 116608"/>
                <a:gd name="connsiteX4" fmla="*/ 58887 w 116608"/>
                <a:gd name="connsiteY4" fmla="*/ 117775 h 116608"/>
                <a:gd name="connsiteX5" fmla="*/ 58887 w 116608"/>
                <a:gd name="connsiteY5" fmla="*/ 10601 h 116608"/>
                <a:gd name="connsiteX6" fmla="*/ 10601 w 116608"/>
                <a:gd name="connsiteY6" fmla="*/ 58888 h 116608"/>
                <a:gd name="connsiteX7" fmla="*/ 58887 w 116608"/>
                <a:gd name="connsiteY7" fmla="*/ 107174 h 116608"/>
                <a:gd name="connsiteX8" fmla="*/ 107174 w 116608"/>
                <a:gd name="connsiteY8" fmla="*/ 58888 h 116608"/>
                <a:gd name="connsiteX9" fmla="*/ 58887 w 116608"/>
                <a:gd name="connsiteY9" fmla="*/ 10601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608" h="116608">
                  <a:moveTo>
                    <a:pt x="58887" y="117775"/>
                  </a:moveTo>
                  <a:cubicBezTo>
                    <a:pt x="26396" y="117775"/>
                    <a:pt x="0" y="91379"/>
                    <a:pt x="0" y="58888"/>
                  </a:cubicBezTo>
                  <a:cubicBezTo>
                    <a:pt x="0" y="26396"/>
                    <a:pt x="26396" y="0"/>
                    <a:pt x="58887" y="0"/>
                  </a:cubicBezTo>
                  <a:cubicBezTo>
                    <a:pt x="91379" y="0"/>
                    <a:pt x="117775" y="26396"/>
                    <a:pt x="117775" y="58888"/>
                  </a:cubicBezTo>
                  <a:cubicBezTo>
                    <a:pt x="117775" y="91379"/>
                    <a:pt x="91379" y="117775"/>
                    <a:pt x="58887" y="117775"/>
                  </a:cubicBezTo>
                  <a:close/>
                  <a:moveTo>
                    <a:pt x="58887" y="10601"/>
                  </a:moveTo>
                  <a:cubicBezTo>
                    <a:pt x="32280" y="10601"/>
                    <a:pt x="10601" y="32279"/>
                    <a:pt x="10601" y="58888"/>
                  </a:cubicBezTo>
                  <a:cubicBezTo>
                    <a:pt x="10601" y="85495"/>
                    <a:pt x="32280" y="107174"/>
                    <a:pt x="58887" y="107174"/>
                  </a:cubicBezTo>
                  <a:cubicBezTo>
                    <a:pt x="85495" y="107174"/>
                    <a:pt x="107174" y="85495"/>
                    <a:pt x="107174" y="58888"/>
                  </a:cubicBezTo>
                  <a:cubicBezTo>
                    <a:pt x="107174" y="32279"/>
                    <a:pt x="85548" y="10601"/>
                    <a:pt x="5888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4DB1A43F-76A8-41A4-B79A-1D410F268E0D}"/>
                </a:ext>
              </a:extLst>
            </p:cNvPr>
            <p:cNvSpPr/>
            <p:nvPr/>
          </p:nvSpPr>
          <p:spPr>
            <a:xfrm>
              <a:off x="8606104" y="4755638"/>
              <a:ext cx="47703" cy="47703"/>
            </a:xfrm>
            <a:custGeom>
              <a:avLst/>
              <a:gdLst>
                <a:gd name="connsiteX0" fmla="*/ 5300 w 47703"/>
                <a:gd name="connsiteY0" fmla="*/ 47968 h 47703"/>
                <a:gd name="connsiteX1" fmla="*/ 0 w 47703"/>
                <a:gd name="connsiteY1" fmla="*/ 42668 h 47703"/>
                <a:gd name="connsiteX2" fmla="*/ 5300 w 47703"/>
                <a:gd name="connsiteY2" fmla="*/ 37368 h 47703"/>
                <a:gd name="connsiteX3" fmla="*/ 37368 w 47703"/>
                <a:gd name="connsiteY3" fmla="*/ 5300 h 47703"/>
                <a:gd name="connsiteX4" fmla="*/ 42668 w 47703"/>
                <a:gd name="connsiteY4" fmla="*/ 0 h 47703"/>
                <a:gd name="connsiteX5" fmla="*/ 47969 w 47703"/>
                <a:gd name="connsiteY5" fmla="*/ 5300 h 47703"/>
                <a:gd name="connsiteX6" fmla="*/ 5300 w 47703"/>
                <a:gd name="connsiteY6" fmla="*/ 4796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47703">
                  <a:moveTo>
                    <a:pt x="5300" y="47968"/>
                  </a:moveTo>
                  <a:cubicBezTo>
                    <a:pt x="2386" y="47968"/>
                    <a:pt x="0" y="45583"/>
                    <a:pt x="0" y="42668"/>
                  </a:cubicBezTo>
                  <a:cubicBezTo>
                    <a:pt x="0" y="39753"/>
                    <a:pt x="2386" y="37368"/>
                    <a:pt x="5300" y="37368"/>
                  </a:cubicBezTo>
                  <a:cubicBezTo>
                    <a:pt x="22951" y="37368"/>
                    <a:pt x="37368" y="23003"/>
                    <a:pt x="37368" y="5300"/>
                  </a:cubicBezTo>
                  <a:cubicBezTo>
                    <a:pt x="37368" y="2385"/>
                    <a:pt x="39753" y="0"/>
                    <a:pt x="42668" y="0"/>
                  </a:cubicBezTo>
                  <a:cubicBezTo>
                    <a:pt x="45584" y="0"/>
                    <a:pt x="47969" y="2385"/>
                    <a:pt x="47969" y="5300"/>
                  </a:cubicBezTo>
                  <a:cubicBezTo>
                    <a:pt x="47969" y="28834"/>
                    <a:pt x="28834" y="47968"/>
                    <a:pt x="5300" y="4796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7DF16B01-B3FB-4198-86E5-BF9F964B6478}"/>
                </a:ext>
              </a:extLst>
            </p:cNvPr>
            <p:cNvSpPr/>
            <p:nvPr/>
          </p:nvSpPr>
          <p:spPr>
            <a:xfrm>
              <a:off x="8574260" y="4720622"/>
              <a:ext cx="26502" cy="21202"/>
            </a:xfrm>
            <a:custGeom>
              <a:avLst/>
              <a:gdLst>
                <a:gd name="connsiteX0" fmla="*/ 5290 w 26501"/>
                <a:gd name="connsiteY0" fmla="*/ 26111 h 21201"/>
                <a:gd name="connsiteX1" fmla="*/ 2534 w 26501"/>
                <a:gd name="connsiteY1" fmla="*/ 25316 h 21201"/>
                <a:gd name="connsiteX2" fmla="*/ 784 w 26501"/>
                <a:gd name="connsiteY2" fmla="*/ 18001 h 21201"/>
                <a:gd name="connsiteX3" fmla="*/ 22092 w 26501"/>
                <a:gd name="connsiteY3" fmla="*/ 351 h 21201"/>
                <a:gd name="connsiteX4" fmla="*/ 28929 w 26501"/>
                <a:gd name="connsiteY4" fmla="*/ 3425 h 21201"/>
                <a:gd name="connsiteX5" fmla="*/ 25855 w 26501"/>
                <a:gd name="connsiteY5" fmla="*/ 10263 h 21201"/>
                <a:gd name="connsiteX6" fmla="*/ 9848 w 26501"/>
                <a:gd name="connsiteY6" fmla="*/ 23514 h 21201"/>
                <a:gd name="connsiteX7" fmla="*/ 5290 w 26501"/>
                <a:gd name="connsiteY7" fmla="*/ 2611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1201">
                  <a:moveTo>
                    <a:pt x="5290" y="26111"/>
                  </a:moveTo>
                  <a:cubicBezTo>
                    <a:pt x="4336" y="26111"/>
                    <a:pt x="3381" y="25846"/>
                    <a:pt x="2534" y="25316"/>
                  </a:cubicBezTo>
                  <a:cubicBezTo>
                    <a:pt x="42" y="23779"/>
                    <a:pt x="-753" y="20493"/>
                    <a:pt x="784" y="18001"/>
                  </a:cubicBezTo>
                  <a:cubicBezTo>
                    <a:pt x="5714" y="9945"/>
                    <a:pt x="13293" y="3690"/>
                    <a:pt x="22092" y="351"/>
                  </a:cubicBezTo>
                  <a:cubicBezTo>
                    <a:pt x="24848" y="-709"/>
                    <a:pt x="27869" y="722"/>
                    <a:pt x="28929" y="3425"/>
                  </a:cubicBezTo>
                  <a:cubicBezTo>
                    <a:pt x="29989" y="6182"/>
                    <a:pt x="28558" y="9203"/>
                    <a:pt x="25855" y="10263"/>
                  </a:cubicBezTo>
                  <a:cubicBezTo>
                    <a:pt x="19229" y="12754"/>
                    <a:pt x="13558" y="17472"/>
                    <a:pt x="9848" y="23514"/>
                  </a:cubicBezTo>
                  <a:cubicBezTo>
                    <a:pt x="8841" y="25210"/>
                    <a:pt x="7092" y="26111"/>
                    <a:pt x="5290" y="2611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9F1AA42-2B0F-421F-A734-68B341C3BF6D}"/>
                </a:ext>
              </a:extLst>
            </p:cNvPr>
            <p:cNvSpPr/>
            <p:nvPr/>
          </p:nvSpPr>
          <p:spPr>
            <a:xfrm>
              <a:off x="8851565" y="5001470"/>
              <a:ext cx="47703" cy="47703"/>
            </a:xfrm>
            <a:custGeom>
              <a:avLst/>
              <a:gdLst>
                <a:gd name="connsiteX0" fmla="*/ 24064 w 47703"/>
                <a:gd name="connsiteY0" fmla="*/ 48127 h 47703"/>
                <a:gd name="connsiteX1" fmla="*/ 0 w 47703"/>
                <a:gd name="connsiteY1" fmla="*/ 24064 h 47703"/>
                <a:gd name="connsiteX2" fmla="*/ 24064 w 47703"/>
                <a:gd name="connsiteY2" fmla="*/ 0 h 47703"/>
                <a:gd name="connsiteX3" fmla="*/ 48127 w 47703"/>
                <a:gd name="connsiteY3" fmla="*/ 24064 h 47703"/>
                <a:gd name="connsiteX4" fmla="*/ 24064 w 47703"/>
                <a:gd name="connsiteY4" fmla="*/ 48127 h 47703"/>
                <a:gd name="connsiteX5" fmla="*/ 24064 w 47703"/>
                <a:gd name="connsiteY5" fmla="*/ 10601 h 47703"/>
                <a:gd name="connsiteX6" fmla="*/ 10601 w 47703"/>
                <a:gd name="connsiteY6" fmla="*/ 24064 h 47703"/>
                <a:gd name="connsiteX7" fmla="*/ 24064 w 47703"/>
                <a:gd name="connsiteY7" fmla="*/ 37526 h 47703"/>
                <a:gd name="connsiteX8" fmla="*/ 37526 w 47703"/>
                <a:gd name="connsiteY8" fmla="*/ 24064 h 47703"/>
                <a:gd name="connsiteX9" fmla="*/ 24064 w 47703"/>
                <a:gd name="connsiteY9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4064" y="48127"/>
                  </a:moveTo>
                  <a:cubicBezTo>
                    <a:pt x="10813" y="48127"/>
                    <a:pt x="0" y="37315"/>
                    <a:pt x="0" y="24064"/>
                  </a:cubicBezTo>
                  <a:cubicBezTo>
                    <a:pt x="0" y="10813"/>
                    <a:pt x="10813" y="0"/>
                    <a:pt x="24064" y="0"/>
                  </a:cubicBezTo>
                  <a:cubicBezTo>
                    <a:pt x="37315" y="0"/>
                    <a:pt x="48127" y="10813"/>
                    <a:pt x="48127" y="24064"/>
                  </a:cubicBezTo>
                  <a:cubicBezTo>
                    <a:pt x="48180" y="37368"/>
                    <a:pt x="37368" y="48127"/>
                    <a:pt x="24064" y="48127"/>
                  </a:cubicBezTo>
                  <a:close/>
                  <a:moveTo>
                    <a:pt x="24064" y="10601"/>
                  </a:moveTo>
                  <a:cubicBezTo>
                    <a:pt x="16643" y="10601"/>
                    <a:pt x="10601" y="16643"/>
                    <a:pt x="10601" y="24064"/>
                  </a:cubicBezTo>
                  <a:cubicBezTo>
                    <a:pt x="10601" y="31484"/>
                    <a:pt x="16643" y="37526"/>
                    <a:pt x="24064" y="37526"/>
                  </a:cubicBezTo>
                  <a:cubicBezTo>
                    <a:pt x="31484" y="37526"/>
                    <a:pt x="37526" y="31484"/>
                    <a:pt x="37526" y="24064"/>
                  </a:cubicBezTo>
                  <a:cubicBezTo>
                    <a:pt x="37580" y="16643"/>
                    <a:pt x="31537" y="10601"/>
                    <a:pt x="2406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EC83BFCE-8CE0-49D1-8E8E-A87972EDD2B6}"/>
                </a:ext>
              </a:extLst>
            </p:cNvPr>
            <p:cNvSpPr/>
            <p:nvPr/>
          </p:nvSpPr>
          <p:spPr>
            <a:xfrm>
              <a:off x="8816742" y="4966646"/>
              <a:ext cx="116608" cy="116608"/>
            </a:xfrm>
            <a:custGeom>
              <a:avLst/>
              <a:gdLst>
                <a:gd name="connsiteX0" fmla="*/ 58887 w 116608"/>
                <a:gd name="connsiteY0" fmla="*/ 117774 h 116608"/>
                <a:gd name="connsiteX1" fmla="*/ 0 w 116608"/>
                <a:gd name="connsiteY1" fmla="*/ 58887 h 116608"/>
                <a:gd name="connsiteX2" fmla="*/ 58887 w 116608"/>
                <a:gd name="connsiteY2" fmla="*/ 0 h 116608"/>
                <a:gd name="connsiteX3" fmla="*/ 117774 w 116608"/>
                <a:gd name="connsiteY3" fmla="*/ 58887 h 116608"/>
                <a:gd name="connsiteX4" fmla="*/ 58887 w 116608"/>
                <a:gd name="connsiteY4" fmla="*/ 117774 h 116608"/>
                <a:gd name="connsiteX5" fmla="*/ 58887 w 116608"/>
                <a:gd name="connsiteY5" fmla="*/ 10654 h 116608"/>
                <a:gd name="connsiteX6" fmla="*/ 10601 w 116608"/>
                <a:gd name="connsiteY6" fmla="*/ 58940 h 116608"/>
                <a:gd name="connsiteX7" fmla="*/ 58887 w 116608"/>
                <a:gd name="connsiteY7" fmla="*/ 107227 h 116608"/>
                <a:gd name="connsiteX8" fmla="*/ 107174 w 116608"/>
                <a:gd name="connsiteY8" fmla="*/ 58940 h 116608"/>
                <a:gd name="connsiteX9" fmla="*/ 58887 w 116608"/>
                <a:gd name="connsiteY9" fmla="*/ 10654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608" h="116608">
                  <a:moveTo>
                    <a:pt x="58887" y="117774"/>
                  </a:moveTo>
                  <a:cubicBezTo>
                    <a:pt x="26396" y="117774"/>
                    <a:pt x="0" y="91379"/>
                    <a:pt x="0" y="58887"/>
                  </a:cubicBezTo>
                  <a:cubicBezTo>
                    <a:pt x="0" y="26396"/>
                    <a:pt x="26396" y="0"/>
                    <a:pt x="58887" y="0"/>
                  </a:cubicBezTo>
                  <a:cubicBezTo>
                    <a:pt x="91379" y="0"/>
                    <a:pt x="117774" y="26396"/>
                    <a:pt x="117774" y="58887"/>
                  </a:cubicBezTo>
                  <a:cubicBezTo>
                    <a:pt x="117774" y="91379"/>
                    <a:pt x="91379" y="117774"/>
                    <a:pt x="58887" y="117774"/>
                  </a:cubicBezTo>
                  <a:close/>
                  <a:moveTo>
                    <a:pt x="58887" y="10654"/>
                  </a:moveTo>
                  <a:cubicBezTo>
                    <a:pt x="32279" y="10654"/>
                    <a:pt x="10601" y="32332"/>
                    <a:pt x="10601" y="58940"/>
                  </a:cubicBezTo>
                  <a:cubicBezTo>
                    <a:pt x="10601" y="85548"/>
                    <a:pt x="32279" y="107227"/>
                    <a:pt x="58887" y="107227"/>
                  </a:cubicBezTo>
                  <a:cubicBezTo>
                    <a:pt x="85495" y="107227"/>
                    <a:pt x="107174" y="85548"/>
                    <a:pt x="107174" y="58940"/>
                  </a:cubicBezTo>
                  <a:cubicBezTo>
                    <a:pt x="107174" y="32332"/>
                    <a:pt x="85548" y="10654"/>
                    <a:pt x="58887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C4981E11-69A7-4FF3-A0CD-C995C7ECF3B9}"/>
                </a:ext>
              </a:extLst>
            </p:cNvPr>
            <p:cNvSpPr/>
            <p:nvPr/>
          </p:nvSpPr>
          <p:spPr>
            <a:xfrm>
              <a:off x="8870329" y="5020233"/>
              <a:ext cx="47703" cy="47703"/>
            </a:xfrm>
            <a:custGeom>
              <a:avLst/>
              <a:gdLst>
                <a:gd name="connsiteX0" fmla="*/ 5300 w 47703"/>
                <a:gd name="connsiteY0" fmla="*/ 47968 h 47703"/>
                <a:gd name="connsiteX1" fmla="*/ 0 w 47703"/>
                <a:gd name="connsiteY1" fmla="*/ 42668 h 47703"/>
                <a:gd name="connsiteX2" fmla="*/ 5300 w 47703"/>
                <a:gd name="connsiteY2" fmla="*/ 37368 h 47703"/>
                <a:gd name="connsiteX3" fmla="*/ 37367 w 47703"/>
                <a:gd name="connsiteY3" fmla="*/ 5300 h 47703"/>
                <a:gd name="connsiteX4" fmla="*/ 42668 w 47703"/>
                <a:gd name="connsiteY4" fmla="*/ 0 h 47703"/>
                <a:gd name="connsiteX5" fmla="*/ 47968 w 47703"/>
                <a:gd name="connsiteY5" fmla="*/ 5300 h 47703"/>
                <a:gd name="connsiteX6" fmla="*/ 5300 w 47703"/>
                <a:gd name="connsiteY6" fmla="*/ 4796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47703">
                  <a:moveTo>
                    <a:pt x="5300" y="47968"/>
                  </a:moveTo>
                  <a:cubicBezTo>
                    <a:pt x="2385" y="47968"/>
                    <a:pt x="0" y="45583"/>
                    <a:pt x="0" y="42668"/>
                  </a:cubicBezTo>
                  <a:cubicBezTo>
                    <a:pt x="0" y="39753"/>
                    <a:pt x="2385" y="37368"/>
                    <a:pt x="5300" y="37368"/>
                  </a:cubicBezTo>
                  <a:cubicBezTo>
                    <a:pt x="22950" y="37368"/>
                    <a:pt x="37367" y="23003"/>
                    <a:pt x="37367" y="5300"/>
                  </a:cubicBezTo>
                  <a:cubicBezTo>
                    <a:pt x="37367" y="2385"/>
                    <a:pt x="39753" y="0"/>
                    <a:pt x="42668" y="0"/>
                  </a:cubicBezTo>
                  <a:cubicBezTo>
                    <a:pt x="45583" y="0"/>
                    <a:pt x="47968" y="2385"/>
                    <a:pt x="47968" y="5300"/>
                  </a:cubicBezTo>
                  <a:cubicBezTo>
                    <a:pt x="47968" y="28834"/>
                    <a:pt x="28834" y="47968"/>
                    <a:pt x="5300" y="4796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759C8625-CDD7-44FC-82A0-4C9FF0F5EF4B}"/>
                </a:ext>
              </a:extLst>
            </p:cNvPr>
            <p:cNvSpPr/>
            <p:nvPr/>
          </p:nvSpPr>
          <p:spPr>
            <a:xfrm>
              <a:off x="8838484" y="4985211"/>
              <a:ext cx="26502" cy="21202"/>
            </a:xfrm>
            <a:custGeom>
              <a:avLst/>
              <a:gdLst>
                <a:gd name="connsiteX0" fmla="*/ 5290 w 26501"/>
                <a:gd name="connsiteY0" fmla="*/ 26117 h 21201"/>
                <a:gd name="connsiteX1" fmla="*/ 2533 w 26501"/>
                <a:gd name="connsiteY1" fmla="*/ 25322 h 21201"/>
                <a:gd name="connsiteX2" fmla="*/ 784 w 26501"/>
                <a:gd name="connsiteY2" fmla="*/ 18008 h 21201"/>
                <a:gd name="connsiteX3" fmla="*/ 22091 w 26501"/>
                <a:gd name="connsiteY3" fmla="*/ 357 h 21201"/>
                <a:gd name="connsiteX4" fmla="*/ 28929 w 26501"/>
                <a:gd name="connsiteY4" fmla="*/ 3431 h 21201"/>
                <a:gd name="connsiteX5" fmla="*/ 25855 w 26501"/>
                <a:gd name="connsiteY5" fmla="*/ 10269 h 21201"/>
                <a:gd name="connsiteX6" fmla="*/ 9848 w 26501"/>
                <a:gd name="connsiteY6" fmla="*/ 23520 h 21201"/>
                <a:gd name="connsiteX7" fmla="*/ 5290 w 26501"/>
                <a:gd name="connsiteY7" fmla="*/ 2611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1201">
                  <a:moveTo>
                    <a:pt x="5290" y="26117"/>
                  </a:moveTo>
                  <a:cubicBezTo>
                    <a:pt x="4335" y="26117"/>
                    <a:pt x="3382" y="25852"/>
                    <a:pt x="2533" y="25322"/>
                  </a:cubicBezTo>
                  <a:cubicBezTo>
                    <a:pt x="42" y="23785"/>
                    <a:pt x="-753" y="20552"/>
                    <a:pt x="784" y="18008"/>
                  </a:cubicBezTo>
                  <a:cubicBezTo>
                    <a:pt x="5713" y="9951"/>
                    <a:pt x="13293" y="3696"/>
                    <a:pt x="22091" y="357"/>
                  </a:cubicBezTo>
                  <a:cubicBezTo>
                    <a:pt x="24848" y="-703"/>
                    <a:pt x="27869" y="675"/>
                    <a:pt x="28929" y="3431"/>
                  </a:cubicBezTo>
                  <a:cubicBezTo>
                    <a:pt x="29989" y="6188"/>
                    <a:pt x="28558" y="9209"/>
                    <a:pt x="25855" y="10269"/>
                  </a:cubicBezTo>
                  <a:cubicBezTo>
                    <a:pt x="19230" y="12760"/>
                    <a:pt x="13558" y="17478"/>
                    <a:pt x="9848" y="23520"/>
                  </a:cubicBezTo>
                  <a:cubicBezTo>
                    <a:pt x="8840" y="25216"/>
                    <a:pt x="7092" y="26117"/>
                    <a:pt x="5290" y="2611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ACBFB0F2-A42A-4B78-A1A6-A5755E302C16}"/>
                </a:ext>
              </a:extLst>
            </p:cNvPr>
            <p:cNvSpPr/>
            <p:nvPr/>
          </p:nvSpPr>
          <p:spPr>
            <a:xfrm>
              <a:off x="8587341" y="5001470"/>
              <a:ext cx="47703" cy="47703"/>
            </a:xfrm>
            <a:custGeom>
              <a:avLst/>
              <a:gdLst>
                <a:gd name="connsiteX0" fmla="*/ 24063 w 47703"/>
                <a:gd name="connsiteY0" fmla="*/ 48127 h 47703"/>
                <a:gd name="connsiteX1" fmla="*/ 0 w 47703"/>
                <a:gd name="connsiteY1" fmla="*/ 24064 h 47703"/>
                <a:gd name="connsiteX2" fmla="*/ 24063 w 47703"/>
                <a:gd name="connsiteY2" fmla="*/ 0 h 47703"/>
                <a:gd name="connsiteX3" fmla="*/ 48127 w 47703"/>
                <a:gd name="connsiteY3" fmla="*/ 24064 h 47703"/>
                <a:gd name="connsiteX4" fmla="*/ 24063 w 47703"/>
                <a:gd name="connsiteY4" fmla="*/ 48127 h 47703"/>
                <a:gd name="connsiteX5" fmla="*/ 24063 w 47703"/>
                <a:gd name="connsiteY5" fmla="*/ 10601 h 47703"/>
                <a:gd name="connsiteX6" fmla="*/ 10601 w 47703"/>
                <a:gd name="connsiteY6" fmla="*/ 24064 h 47703"/>
                <a:gd name="connsiteX7" fmla="*/ 24063 w 47703"/>
                <a:gd name="connsiteY7" fmla="*/ 37526 h 47703"/>
                <a:gd name="connsiteX8" fmla="*/ 37526 w 47703"/>
                <a:gd name="connsiteY8" fmla="*/ 24064 h 47703"/>
                <a:gd name="connsiteX9" fmla="*/ 24063 w 47703"/>
                <a:gd name="connsiteY9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4063" y="48127"/>
                  </a:moveTo>
                  <a:cubicBezTo>
                    <a:pt x="10812" y="48127"/>
                    <a:pt x="0" y="37315"/>
                    <a:pt x="0" y="24064"/>
                  </a:cubicBezTo>
                  <a:cubicBezTo>
                    <a:pt x="0" y="10813"/>
                    <a:pt x="10812" y="0"/>
                    <a:pt x="24063" y="0"/>
                  </a:cubicBezTo>
                  <a:cubicBezTo>
                    <a:pt x="37314" y="0"/>
                    <a:pt x="48127" y="10813"/>
                    <a:pt x="48127" y="24064"/>
                  </a:cubicBezTo>
                  <a:cubicBezTo>
                    <a:pt x="48180" y="37368"/>
                    <a:pt x="37367" y="48127"/>
                    <a:pt x="24063" y="48127"/>
                  </a:cubicBezTo>
                  <a:close/>
                  <a:moveTo>
                    <a:pt x="24063" y="10601"/>
                  </a:moveTo>
                  <a:cubicBezTo>
                    <a:pt x="16643" y="10601"/>
                    <a:pt x="10601" y="16643"/>
                    <a:pt x="10601" y="24064"/>
                  </a:cubicBezTo>
                  <a:cubicBezTo>
                    <a:pt x="10601" y="31484"/>
                    <a:pt x="16643" y="37526"/>
                    <a:pt x="24063" y="37526"/>
                  </a:cubicBezTo>
                  <a:cubicBezTo>
                    <a:pt x="31484" y="37526"/>
                    <a:pt x="37526" y="31484"/>
                    <a:pt x="37526" y="24064"/>
                  </a:cubicBezTo>
                  <a:cubicBezTo>
                    <a:pt x="37580" y="16643"/>
                    <a:pt x="31537" y="10601"/>
                    <a:pt x="2406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1B0F25BD-6E53-4B4D-B19B-A8F578A8F9C7}"/>
                </a:ext>
              </a:extLst>
            </p:cNvPr>
            <p:cNvSpPr/>
            <p:nvPr/>
          </p:nvSpPr>
          <p:spPr>
            <a:xfrm>
              <a:off x="8552517" y="4966646"/>
              <a:ext cx="116608" cy="116608"/>
            </a:xfrm>
            <a:custGeom>
              <a:avLst/>
              <a:gdLst>
                <a:gd name="connsiteX0" fmla="*/ 58887 w 116608"/>
                <a:gd name="connsiteY0" fmla="*/ 117774 h 116608"/>
                <a:gd name="connsiteX1" fmla="*/ 0 w 116608"/>
                <a:gd name="connsiteY1" fmla="*/ 58887 h 116608"/>
                <a:gd name="connsiteX2" fmla="*/ 58887 w 116608"/>
                <a:gd name="connsiteY2" fmla="*/ 0 h 116608"/>
                <a:gd name="connsiteX3" fmla="*/ 117775 w 116608"/>
                <a:gd name="connsiteY3" fmla="*/ 58887 h 116608"/>
                <a:gd name="connsiteX4" fmla="*/ 58887 w 116608"/>
                <a:gd name="connsiteY4" fmla="*/ 117774 h 116608"/>
                <a:gd name="connsiteX5" fmla="*/ 58887 w 116608"/>
                <a:gd name="connsiteY5" fmla="*/ 10654 h 116608"/>
                <a:gd name="connsiteX6" fmla="*/ 10601 w 116608"/>
                <a:gd name="connsiteY6" fmla="*/ 58940 h 116608"/>
                <a:gd name="connsiteX7" fmla="*/ 58887 w 116608"/>
                <a:gd name="connsiteY7" fmla="*/ 107227 h 116608"/>
                <a:gd name="connsiteX8" fmla="*/ 107174 w 116608"/>
                <a:gd name="connsiteY8" fmla="*/ 58940 h 116608"/>
                <a:gd name="connsiteX9" fmla="*/ 58887 w 116608"/>
                <a:gd name="connsiteY9" fmla="*/ 10654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608" h="116608">
                  <a:moveTo>
                    <a:pt x="58887" y="117774"/>
                  </a:moveTo>
                  <a:cubicBezTo>
                    <a:pt x="26396" y="117774"/>
                    <a:pt x="0" y="91379"/>
                    <a:pt x="0" y="58887"/>
                  </a:cubicBezTo>
                  <a:cubicBezTo>
                    <a:pt x="0" y="26396"/>
                    <a:pt x="26396" y="0"/>
                    <a:pt x="58887" y="0"/>
                  </a:cubicBezTo>
                  <a:cubicBezTo>
                    <a:pt x="91379" y="0"/>
                    <a:pt x="117775" y="26396"/>
                    <a:pt x="117775" y="58887"/>
                  </a:cubicBezTo>
                  <a:cubicBezTo>
                    <a:pt x="117775" y="91379"/>
                    <a:pt x="91379" y="117774"/>
                    <a:pt x="58887" y="117774"/>
                  </a:cubicBezTo>
                  <a:close/>
                  <a:moveTo>
                    <a:pt x="58887" y="10654"/>
                  </a:moveTo>
                  <a:cubicBezTo>
                    <a:pt x="32280" y="10654"/>
                    <a:pt x="10601" y="32332"/>
                    <a:pt x="10601" y="58940"/>
                  </a:cubicBezTo>
                  <a:cubicBezTo>
                    <a:pt x="10601" y="85548"/>
                    <a:pt x="32280" y="107227"/>
                    <a:pt x="58887" y="107227"/>
                  </a:cubicBezTo>
                  <a:cubicBezTo>
                    <a:pt x="85495" y="107227"/>
                    <a:pt x="107174" y="85548"/>
                    <a:pt x="107174" y="58940"/>
                  </a:cubicBezTo>
                  <a:cubicBezTo>
                    <a:pt x="107174" y="32332"/>
                    <a:pt x="85548" y="10654"/>
                    <a:pt x="58887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A38879F-5356-4EBE-9B5F-BB550960E400}"/>
                </a:ext>
              </a:extLst>
            </p:cNvPr>
            <p:cNvSpPr/>
            <p:nvPr/>
          </p:nvSpPr>
          <p:spPr>
            <a:xfrm>
              <a:off x="8606104" y="5020233"/>
              <a:ext cx="47703" cy="47703"/>
            </a:xfrm>
            <a:custGeom>
              <a:avLst/>
              <a:gdLst>
                <a:gd name="connsiteX0" fmla="*/ 5300 w 47703"/>
                <a:gd name="connsiteY0" fmla="*/ 47968 h 47703"/>
                <a:gd name="connsiteX1" fmla="*/ 0 w 47703"/>
                <a:gd name="connsiteY1" fmla="*/ 42668 h 47703"/>
                <a:gd name="connsiteX2" fmla="*/ 5300 w 47703"/>
                <a:gd name="connsiteY2" fmla="*/ 37368 h 47703"/>
                <a:gd name="connsiteX3" fmla="*/ 37368 w 47703"/>
                <a:gd name="connsiteY3" fmla="*/ 5300 h 47703"/>
                <a:gd name="connsiteX4" fmla="*/ 42668 w 47703"/>
                <a:gd name="connsiteY4" fmla="*/ 0 h 47703"/>
                <a:gd name="connsiteX5" fmla="*/ 47969 w 47703"/>
                <a:gd name="connsiteY5" fmla="*/ 5300 h 47703"/>
                <a:gd name="connsiteX6" fmla="*/ 5300 w 47703"/>
                <a:gd name="connsiteY6" fmla="*/ 4796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47703">
                  <a:moveTo>
                    <a:pt x="5300" y="47968"/>
                  </a:moveTo>
                  <a:cubicBezTo>
                    <a:pt x="2386" y="47968"/>
                    <a:pt x="0" y="45583"/>
                    <a:pt x="0" y="42668"/>
                  </a:cubicBezTo>
                  <a:cubicBezTo>
                    <a:pt x="0" y="39753"/>
                    <a:pt x="2386" y="37368"/>
                    <a:pt x="5300" y="37368"/>
                  </a:cubicBezTo>
                  <a:cubicBezTo>
                    <a:pt x="22951" y="37368"/>
                    <a:pt x="37368" y="23003"/>
                    <a:pt x="37368" y="5300"/>
                  </a:cubicBezTo>
                  <a:cubicBezTo>
                    <a:pt x="37368" y="2385"/>
                    <a:pt x="39753" y="0"/>
                    <a:pt x="42668" y="0"/>
                  </a:cubicBezTo>
                  <a:cubicBezTo>
                    <a:pt x="45584" y="0"/>
                    <a:pt x="47969" y="2385"/>
                    <a:pt x="47969" y="5300"/>
                  </a:cubicBezTo>
                  <a:cubicBezTo>
                    <a:pt x="47969" y="28834"/>
                    <a:pt x="28834" y="47968"/>
                    <a:pt x="5300" y="4796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2A95F2A9-4EEF-4879-A21A-106AB713A9E6}"/>
                </a:ext>
              </a:extLst>
            </p:cNvPr>
            <p:cNvSpPr/>
            <p:nvPr/>
          </p:nvSpPr>
          <p:spPr>
            <a:xfrm>
              <a:off x="8574260" y="4985211"/>
              <a:ext cx="26502" cy="21202"/>
            </a:xfrm>
            <a:custGeom>
              <a:avLst/>
              <a:gdLst>
                <a:gd name="connsiteX0" fmla="*/ 5290 w 26501"/>
                <a:gd name="connsiteY0" fmla="*/ 26117 h 21201"/>
                <a:gd name="connsiteX1" fmla="*/ 2534 w 26501"/>
                <a:gd name="connsiteY1" fmla="*/ 25322 h 21201"/>
                <a:gd name="connsiteX2" fmla="*/ 784 w 26501"/>
                <a:gd name="connsiteY2" fmla="*/ 18008 h 21201"/>
                <a:gd name="connsiteX3" fmla="*/ 22092 w 26501"/>
                <a:gd name="connsiteY3" fmla="*/ 357 h 21201"/>
                <a:gd name="connsiteX4" fmla="*/ 28929 w 26501"/>
                <a:gd name="connsiteY4" fmla="*/ 3431 h 21201"/>
                <a:gd name="connsiteX5" fmla="*/ 25855 w 26501"/>
                <a:gd name="connsiteY5" fmla="*/ 10269 h 21201"/>
                <a:gd name="connsiteX6" fmla="*/ 9848 w 26501"/>
                <a:gd name="connsiteY6" fmla="*/ 23520 h 21201"/>
                <a:gd name="connsiteX7" fmla="*/ 5290 w 26501"/>
                <a:gd name="connsiteY7" fmla="*/ 2611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1201">
                  <a:moveTo>
                    <a:pt x="5290" y="26117"/>
                  </a:moveTo>
                  <a:cubicBezTo>
                    <a:pt x="4336" y="26117"/>
                    <a:pt x="3381" y="25852"/>
                    <a:pt x="2534" y="25322"/>
                  </a:cubicBezTo>
                  <a:cubicBezTo>
                    <a:pt x="42" y="23785"/>
                    <a:pt x="-753" y="20552"/>
                    <a:pt x="784" y="18008"/>
                  </a:cubicBezTo>
                  <a:cubicBezTo>
                    <a:pt x="5714" y="9951"/>
                    <a:pt x="13293" y="3696"/>
                    <a:pt x="22092" y="357"/>
                  </a:cubicBezTo>
                  <a:cubicBezTo>
                    <a:pt x="24848" y="-703"/>
                    <a:pt x="27869" y="675"/>
                    <a:pt x="28929" y="3431"/>
                  </a:cubicBezTo>
                  <a:cubicBezTo>
                    <a:pt x="29989" y="6188"/>
                    <a:pt x="28558" y="9209"/>
                    <a:pt x="25855" y="10269"/>
                  </a:cubicBezTo>
                  <a:cubicBezTo>
                    <a:pt x="19229" y="12760"/>
                    <a:pt x="13558" y="17478"/>
                    <a:pt x="9848" y="23520"/>
                  </a:cubicBezTo>
                  <a:cubicBezTo>
                    <a:pt x="8841" y="25216"/>
                    <a:pt x="7092" y="26117"/>
                    <a:pt x="5290" y="2611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D0F8F130-8C64-410F-A4CC-8BFD450D3889}"/>
                </a:ext>
              </a:extLst>
            </p:cNvPr>
            <p:cNvSpPr/>
            <p:nvPr/>
          </p:nvSpPr>
          <p:spPr>
            <a:xfrm>
              <a:off x="8702889" y="4852370"/>
              <a:ext cx="79506" cy="79506"/>
            </a:xfrm>
            <a:custGeom>
              <a:avLst/>
              <a:gdLst>
                <a:gd name="connsiteX0" fmla="*/ 40654 w 79505"/>
                <a:gd name="connsiteY0" fmla="*/ 81308 h 79505"/>
                <a:gd name="connsiteX1" fmla="*/ 0 w 79505"/>
                <a:gd name="connsiteY1" fmla="*/ 40654 h 79505"/>
                <a:gd name="connsiteX2" fmla="*/ 40654 w 79505"/>
                <a:gd name="connsiteY2" fmla="*/ 0 h 79505"/>
                <a:gd name="connsiteX3" fmla="*/ 81308 w 79505"/>
                <a:gd name="connsiteY3" fmla="*/ 40654 h 79505"/>
                <a:gd name="connsiteX4" fmla="*/ 40654 w 79505"/>
                <a:gd name="connsiteY4" fmla="*/ 81308 h 79505"/>
                <a:gd name="connsiteX5" fmla="*/ 40654 w 79505"/>
                <a:gd name="connsiteY5" fmla="*/ 10654 h 79505"/>
                <a:gd name="connsiteX6" fmla="*/ 10601 w 79505"/>
                <a:gd name="connsiteY6" fmla="*/ 40707 h 79505"/>
                <a:gd name="connsiteX7" fmla="*/ 40654 w 79505"/>
                <a:gd name="connsiteY7" fmla="*/ 70760 h 79505"/>
                <a:gd name="connsiteX8" fmla="*/ 70708 w 79505"/>
                <a:gd name="connsiteY8" fmla="*/ 40707 h 79505"/>
                <a:gd name="connsiteX9" fmla="*/ 40654 w 79505"/>
                <a:gd name="connsiteY9" fmla="*/ 10654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40654" y="81308"/>
                  </a:moveTo>
                  <a:cubicBezTo>
                    <a:pt x="18234" y="81308"/>
                    <a:pt x="0" y="63074"/>
                    <a:pt x="0" y="40654"/>
                  </a:cubicBezTo>
                  <a:cubicBezTo>
                    <a:pt x="0" y="18233"/>
                    <a:pt x="18234" y="0"/>
                    <a:pt x="40654" y="0"/>
                  </a:cubicBezTo>
                  <a:cubicBezTo>
                    <a:pt x="63075" y="0"/>
                    <a:pt x="81308" y="18233"/>
                    <a:pt x="81308" y="40654"/>
                  </a:cubicBezTo>
                  <a:cubicBezTo>
                    <a:pt x="81308" y="63074"/>
                    <a:pt x="63075" y="81308"/>
                    <a:pt x="40654" y="81308"/>
                  </a:cubicBezTo>
                  <a:close/>
                  <a:moveTo>
                    <a:pt x="40654" y="10654"/>
                  </a:moveTo>
                  <a:cubicBezTo>
                    <a:pt x="24117" y="10654"/>
                    <a:pt x="10601" y="24117"/>
                    <a:pt x="10601" y="40707"/>
                  </a:cubicBezTo>
                  <a:cubicBezTo>
                    <a:pt x="10601" y="57244"/>
                    <a:pt x="24064" y="70760"/>
                    <a:pt x="40654" y="70760"/>
                  </a:cubicBezTo>
                  <a:cubicBezTo>
                    <a:pt x="57244" y="70760"/>
                    <a:pt x="70708" y="57297"/>
                    <a:pt x="70708" y="40707"/>
                  </a:cubicBezTo>
                  <a:cubicBezTo>
                    <a:pt x="70708" y="24117"/>
                    <a:pt x="57191" y="10654"/>
                    <a:pt x="40654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4FF662EB-758C-4665-8FBF-78C749C91786}"/>
                </a:ext>
              </a:extLst>
            </p:cNvPr>
            <p:cNvSpPr/>
            <p:nvPr/>
          </p:nvSpPr>
          <p:spPr>
            <a:xfrm>
              <a:off x="8732041" y="4881575"/>
              <a:ext cx="21202" cy="21202"/>
            </a:xfrm>
            <a:custGeom>
              <a:avLst/>
              <a:gdLst>
                <a:gd name="connsiteX0" fmla="*/ 11502 w 21201"/>
                <a:gd name="connsiteY0" fmla="*/ 23004 h 21201"/>
                <a:gd name="connsiteX1" fmla="*/ 0 w 21201"/>
                <a:gd name="connsiteY1" fmla="*/ 11502 h 21201"/>
                <a:gd name="connsiteX2" fmla="*/ 11502 w 21201"/>
                <a:gd name="connsiteY2" fmla="*/ 0 h 21201"/>
                <a:gd name="connsiteX3" fmla="*/ 23004 w 21201"/>
                <a:gd name="connsiteY3" fmla="*/ 11502 h 21201"/>
                <a:gd name="connsiteX4" fmla="*/ 11502 w 21201"/>
                <a:gd name="connsiteY4" fmla="*/ 23004 h 21201"/>
                <a:gd name="connsiteX5" fmla="*/ 11502 w 21201"/>
                <a:gd name="connsiteY5" fmla="*/ 10548 h 21201"/>
                <a:gd name="connsiteX6" fmla="*/ 10601 w 21201"/>
                <a:gd name="connsiteY6" fmla="*/ 11449 h 21201"/>
                <a:gd name="connsiteX7" fmla="*/ 12403 w 21201"/>
                <a:gd name="connsiteY7" fmla="*/ 11449 h 21201"/>
                <a:gd name="connsiteX8" fmla="*/ 11502 w 21201"/>
                <a:gd name="connsiteY8" fmla="*/ 1054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01" h="21201">
                  <a:moveTo>
                    <a:pt x="11502" y="23004"/>
                  </a:moveTo>
                  <a:cubicBezTo>
                    <a:pt x="5142" y="23004"/>
                    <a:pt x="0" y="17863"/>
                    <a:pt x="0" y="11502"/>
                  </a:cubicBezTo>
                  <a:cubicBezTo>
                    <a:pt x="0" y="5142"/>
                    <a:pt x="5142" y="0"/>
                    <a:pt x="11502" y="0"/>
                  </a:cubicBezTo>
                  <a:cubicBezTo>
                    <a:pt x="17862" y="0"/>
                    <a:pt x="23004" y="5142"/>
                    <a:pt x="23004" y="11502"/>
                  </a:cubicBezTo>
                  <a:cubicBezTo>
                    <a:pt x="23004" y="17863"/>
                    <a:pt x="17862" y="23004"/>
                    <a:pt x="11502" y="23004"/>
                  </a:cubicBezTo>
                  <a:close/>
                  <a:moveTo>
                    <a:pt x="11502" y="10548"/>
                  </a:moveTo>
                  <a:cubicBezTo>
                    <a:pt x="11025" y="10548"/>
                    <a:pt x="10601" y="10972"/>
                    <a:pt x="10601" y="11449"/>
                  </a:cubicBezTo>
                  <a:cubicBezTo>
                    <a:pt x="10601" y="12456"/>
                    <a:pt x="12403" y="12456"/>
                    <a:pt x="12403" y="11449"/>
                  </a:cubicBezTo>
                  <a:cubicBezTo>
                    <a:pt x="12403" y="10972"/>
                    <a:pt x="11979" y="10548"/>
                    <a:pt x="11502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A91BD90C-6032-4AC7-A25F-FFC24120FB2B}"/>
                </a:ext>
              </a:extLst>
            </p:cNvPr>
            <p:cNvSpPr/>
            <p:nvPr/>
          </p:nvSpPr>
          <p:spPr>
            <a:xfrm>
              <a:off x="8694144" y="4972742"/>
              <a:ext cx="95407" cy="31802"/>
            </a:xfrm>
            <a:custGeom>
              <a:avLst/>
              <a:gdLst>
                <a:gd name="connsiteX0" fmla="*/ 85389 w 95406"/>
                <a:gd name="connsiteY0" fmla="*/ 34824 h 31802"/>
                <a:gd name="connsiteX1" fmla="*/ 13092 w 95406"/>
                <a:gd name="connsiteY1" fmla="*/ 34824 h 31802"/>
                <a:gd name="connsiteX2" fmla="*/ 0 w 95406"/>
                <a:gd name="connsiteY2" fmla="*/ 21732 h 31802"/>
                <a:gd name="connsiteX3" fmla="*/ 0 w 95406"/>
                <a:gd name="connsiteY3" fmla="*/ 5406 h 31802"/>
                <a:gd name="connsiteX4" fmla="*/ 5300 w 95406"/>
                <a:gd name="connsiteY4" fmla="*/ 106 h 31802"/>
                <a:gd name="connsiteX5" fmla="*/ 10601 w 95406"/>
                <a:gd name="connsiteY5" fmla="*/ 5406 h 31802"/>
                <a:gd name="connsiteX6" fmla="*/ 10601 w 95406"/>
                <a:gd name="connsiteY6" fmla="*/ 21732 h 31802"/>
                <a:gd name="connsiteX7" fmla="*/ 13092 w 95406"/>
                <a:gd name="connsiteY7" fmla="*/ 24223 h 31802"/>
                <a:gd name="connsiteX8" fmla="*/ 85389 w 95406"/>
                <a:gd name="connsiteY8" fmla="*/ 24223 h 31802"/>
                <a:gd name="connsiteX9" fmla="*/ 87880 w 95406"/>
                <a:gd name="connsiteY9" fmla="*/ 21732 h 31802"/>
                <a:gd name="connsiteX10" fmla="*/ 87880 w 95406"/>
                <a:gd name="connsiteY10" fmla="*/ 5300 h 31802"/>
                <a:gd name="connsiteX11" fmla="*/ 93181 w 95406"/>
                <a:gd name="connsiteY11" fmla="*/ 0 h 31802"/>
                <a:gd name="connsiteX12" fmla="*/ 98481 w 95406"/>
                <a:gd name="connsiteY12" fmla="*/ 5300 h 31802"/>
                <a:gd name="connsiteX13" fmla="*/ 98481 w 95406"/>
                <a:gd name="connsiteY13" fmla="*/ 21732 h 31802"/>
                <a:gd name="connsiteX14" fmla="*/ 85389 w 95406"/>
                <a:gd name="connsiteY14" fmla="*/ 3482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5406" h="31802">
                  <a:moveTo>
                    <a:pt x="85389" y="34824"/>
                  </a:moveTo>
                  <a:lnTo>
                    <a:pt x="13092" y="34824"/>
                  </a:lnTo>
                  <a:cubicBezTo>
                    <a:pt x="5883" y="34824"/>
                    <a:pt x="0" y="28940"/>
                    <a:pt x="0" y="21732"/>
                  </a:cubicBezTo>
                  <a:lnTo>
                    <a:pt x="0" y="5406"/>
                  </a:lnTo>
                  <a:cubicBezTo>
                    <a:pt x="0" y="2491"/>
                    <a:pt x="2385" y="106"/>
                    <a:pt x="5300" y="106"/>
                  </a:cubicBezTo>
                  <a:cubicBezTo>
                    <a:pt x="8215" y="106"/>
                    <a:pt x="10601" y="2491"/>
                    <a:pt x="10601" y="5406"/>
                  </a:cubicBezTo>
                  <a:lnTo>
                    <a:pt x="10601" y="21732"/>
                  </a:lnTo>
                  <a:cubicBezTo>
                    <a:pt x="10601" y="23110"/>
                    <a:pt x="11714" y="24223"/>
                    <a:pt x="13092" y="24223"/>
                  </a:cubicBezTo>
                  <a:lnTo>
                    <a:pt x="85389" y="24223"/>
                  </a:lnTo>
                  <a:cubicBezTo>
                    <a:pt x="86767" y="24223"/>
                    <a:pt x="87880" y="23110"/>
                    <a:pt x="87880" y="21732"/>
                  </a:cubicBezTo>
                  <a:lnTo>
                    <a:pt x="87880" y="5300"/>
                  </a:lnTo>
                  <a:cubicBezTo>
                    <a:pt x="87880" y="2385"/>
                    <a:pt x="90265" y="0"/>
                    <a:pt x="93181" y="0"/>
                  </a:cubicBezTo>
                  <a:cubicBezTo>
                    <a:pt x="96096" y="0"/>
                    <a:pt x="98481" y="2385"/>
                    <a:pt x="98481" y="5300"/>
                  </a:cubicBezTo>
                  <a:lnTo>
                    <a:pt x="98481" y="21732"/>
                  </a:lnTo>
                  <a:cubicBezTo>
                    <a:pt x="98481" y="28993"/>
                    <a:pt x="92598" y="34824"/>
                    <a:pt x="85389" y="3482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1233ACB1-87D6-4DC3-AE57-A9DDD614C2CA}"/>
                </a:ext>
              </a:extLst>
            </p:cNvPr>
            <p:cNvSpPr/>
            <p:nvPr/>
          </p:nvSpPr>
          <p:spPr>
            <a:xfrm>
              <a:off x="8715133" y="4996964"/>
              <a:ext cx="53004" cy="37103"/>
            </a:xfrm>
            <a:custGeom>
              <a:avLst/>
              <a:gdLst>
                <a:gd name="connsiteX0" fmla="*/ 28251 w 53003"/>
                <a:gd name="connsiteY0" fmla="*/ 38534 h 37102"/>
                <a:gd name="connsiteX1" fmla="*/ 0 w 53003"/>
                <a:gd name="connsiteY1" fmla="*/ 10283 h 37102"/>
                <a:gd name="connsiteX2" fmla="*/ 0 w 53003"/>
                <a:gd name="connsiteY2" fmla="*/ 0 h 37102"/>
                <a:gd name="connsiteX3" fmla="*/ 56449 w 53003"/>
                <a:gd name="connsiteY3" fmla="*/ 0 h 37102"/>
                <a:gd name="connsiteX4" fmla="*/ 56449 w 53003"/>
                <a:gd name="connsiteY4" fmla="*/ 10283 h 37102"/>
                <a:gd name="connsiteX5" fmla="*/ 28251 w 53003"/>
                <a:gd name="connsiteY5" fmla="*/ 38534 h 37102"/>
                <a:gd name="connsiteX6" fmla="*/ 10601 w 53003"/>
                <a:gd name="connsiteY6" fmla="*/ 10654 h 37102"/>
                <a:gd name="connsiteX7" fmla="*/ 28251 w 53003"/>
                <a:gd name="connsiteY7" fmla="*/ 27986 h 37102"/>
                <a:gd name="connsiteX8" fmla="*/ 45848 w 53003"/>
                <a:gd name="connsiteY8" fmla="*/ 10654 h 37102"/>
                <a:gd name="connsiteX9" fmla="*/ 10601 w 53003"/>
                <a:gd name="connsiteY9" fmla="*/ 1065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37102">
                  <a:moveTo>
                    <a:pt x="28251" y="38534"/>
                  </a:moveTo>
                  <a:cubicBezTo>
                    <a:pt x="12668" y="38534"/>
                    <a:pt x="0" y="25866"/>
                    <a:pt x="0" y="10283"/>
                  </a:cubicBezTo>
                  <a:lnTo>
                    <a:pt x="0" y="0"/>
                  </a:lnTo>
                  <a:lnTo>
                    <a:pt x="56449" y="0"/>
                  </a:lnTo>
                  <a:lnTo>
                    <a:pt x="56449" y="10283"/>
                  </a:lnTo>
                  <a:cubicBezTo>
                    <a:pt x="56449" y="25866"/>
                    <a:pt x="43781" y="38534"/>
                    <a:pt x="28251" y="38534"/>
                  </a:cubicBezTo>
                  <a:close/>
                  <a:moveTo>
                    <a:pt x="10601" y="10654"/>
                  </a:moveTo>
                  <a:cubicBezTo>
                    <a:pt x="10760" y="20248"/>
                    <a:pt x="18604" y="27986"/>
                    <a:pt x="28251" y="27986"/>
                  </a:cubicBezTo>
                  <a:cubicBezTo>
                    <a:pt x="37845" y="27986"/>
                    <a:pt x="45689" y="20248"/>
                    <a:pt x="45848" y="10654"/>
                  </a:cubicBezTo>
                  <a:lnTo>
                    <a:pt x="10601" y="1065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3" name="Group 782">
            <a:extLst>
              <a:ext uri="{FF2B5EF4-FFF2-40B4-BE49-F238E27FC236}">
                <a16:creationId xmlns:a16="http://schemas.microsoft.com/office/drawing/2014/main" id="{9A2C97B4-41B8-4036-8899-D1F31A116123}"/>
              </a:ext>
            </a:extLst>
          </p:cNvPr>
          <p:cNvGrpSpPr/>
          <p:nvPr/>
        </p:nvGrpSpPr>
        <p:grpSpPr>
          <a:xfrm>
            <a:off x="9570468" y="4720760"/>
            <a:ext cx="465298" cy="382988"/>
            <a:chOff x="9610845" y="4753995"/>
            <a:chExt cx="384544" cy="316519"/>
          </a:xfrm>
          <a:solidFill>
            <a:srgbClr val="FFFFFF"/>
          </a:solidFill>
        </p:grpSpPr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AE3750E-0DB5-411C-B8CF-F8DBEB0CDA4C}"/>
                </a:ext>
              </a:extLst>
            </p:cNvPr>
            <p:cNvSpPr/>
            <p:nvPr/>
          </p:nvSpPr>
          <p:spPr>
            <a:xfrm>
              <a:off x="9635174" y="4753995"/>
              <a:ext cx="328624" cy="201415"/>
            </a:xfrm>
            <a:custGeom>
              <a:avLst/>
              <a:gdLst>
                <a:gd name="connsiteX0" fmla="*/ 283518 w 328623"/>
                <a:gd name="connsiteY0" fmla="*/ 202528 h 201414"/>
                <a:gd name="connsiteX1" fmla="*/ 0 w 328623"/>
                <a:gd name="connsiteY1" fmla="*/ 202528 h 201414"/>
                <a:gd name="connsiteX2" fmla="*/ 0 w 328623"/>
                <a:gd name="connsiteY2" fmla="*/ 197227 h 201414"/>
                <a:gd name="connsiteX3" fmla="*/ 1961 w 328623"/>
                <a:gd name="connsiteY3" fmla="*/ 166856 h 201414"/>
                <a:gd name="connsiteX4" fmla="*/ 2386 w 328623"/>
                <a:gd name="connsiteY4" fmla="*/ 165372 h 201414"/>
                <a:gd name="connsiteX5" fmla="*/ 233694 w 328623"/>
                <a:gd name="connsiteY5" fmla="*/ 0 h 201414"/>
                <a:gd name="connsiteX6" fmla="*/ 333765 w 328623"/>
                <a:gd name="connsiteY6" fmla="*/ 0 h 201414"/>
                <a:gd name="connsiteX7" fmla="*/ 333765 w 328623"/>
                <a:gd name="connsiteY7" fmla="*/ 148411 h 201414"/>
                <a:gd name="connsiteX8" fmla="*/ 328465 w 328623"/>
                <a:gd name="connsiteY8" fmla="*/ 153711 h 201414"/>
                <a:gd name="connsiteX9" fmla="*/ 323164 w 328623"/>
                <a:gd name="connsiteY9" fmla="*/ 148411 h 201414"/>
                <a:gd name="connsiteX10" fmla="*/ 323164 w 328623"/>
                <a:gd name="connsiteY10" fmla="*/ 10601 h 201414"/>
                <a:gd name="connsiteX11" fmla="*/ 233800 w 328623"/>
                <a:gd name="connsiteY11" fmla="*/ 10601 h 201414"/>
                <a:gd name="connsiteX12" fmla="*/ 12403 w 328623"/>
                <a:gd name="connsiteY12" fmla="*/ 168976 h 201414"/>
                <a:gd name="connsiteX13" fmla="*/ 10707 w 328623"/>
                <a:gd name="connsiteY13" fmla="*/ 191927 h 201414"/>
                <a:gd name="connsiteX14" fmla="*/ 283571 w 328623"/>
                <a:gd name="connsiteY14" fmla="*/ 191927 h 201414"/>
                <a:gd name="connsiteX15" fmla="*/ 288871 w 328623"/>
                <a:gd name="connsiteY15" fmla="*/ 197227 h 201414"/>
                <a:gd name="connsiteX16" fmla="*/ 283518 w 328623"/>
                <a:gd name="connsiteY16" fmla="*/ 202528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8623" h="201414">
                  <a:moveTo>
                    <a:pt x="283518" y="202528"/>
                  </a:moveTo>
                  <a:lnTo>
                    <a:pt x="0" y="202528"/>
                  </a:lnTo>
                  <a:lnTo>
                    <a:pt x="0" y="197227"/>
                  </a:lnTo>
                  <a:cubicBezTo>
                    <a:pt x="0" y="186944"/>
                    <a:pt x="636" y="176715"/>
                    <a:pt x="1961" y="166856"/>
                  </a:cubicBezTo>
                  <a:lnTo>
                    <a:pt x="2386" y="165372"/>
                  </a:lnTo>
                  <a:cubicBezTo>
                    <a:pt x="54912" y="47067"/>
                    <a:pt x="117616" y="2226"/>
                    <a:pt x="233694" y="0"/>
                  </a:cubicBezTo>
                  <a:lnTo>
                    <a:pt x="333765" y="0"/>
                  </a:lnTo>
                  <a:lnTo>
                    <a:pt x="333765" y="148411"/>
                  </a:lnTo>
                  <a:cubicBezTo>
                    <a:pt x="333765" y="151326"/>
                    <a:pt x="331380" y="153711"/>
                    <a:pt x="328465" y="153711"/>
                  </a:cubicBezTo>
                  <a:cubicBezTo>
                    <a:pt x="325550" y="153711"/>
                    <a:pt x="323164" y="151326"/>
                    <a:pt x="323164" y="148411"/>
                  </a:cubicBezTo>
                  <a:lnTo>
                    <a:pt x="323164" y="10601"/>
                  </a:lnTo>
                  <a:lnTo>
                    <a:pt x="233800" y="10601"/>
                  </a:lnTo>
                  <a:cubicBezTo>
                    <a:pt x="122969" y="12721"/>
                    <a:pt x="62862" y="55654"/>
                    <a:pt x="12403" y="168976"/>
                  </a:cubicBezTo>
                  <a:cubicBezTo>
                    <a:pt x="11449" y="176503"/>
                    <a:pt x="10866" y="184188"/>
                    <a:pt x="10707" y="191927"/>
                  </a:cubicBezTo>
                  <a:lnTo>
                    <a:pt x="283571" y="191927"/>
                  </a:lnTo>
                  <a:cubicBezTo>
                    <a:pt x="286486" y="191927"/>
                    <a:pt x="288871" y="194312"/>
                    <a:pt x="288871" y="197227"/>
                  </a:cubicBezTo>
                  <a:cubicBezTo>
                    <a:pt x="288871" y="200142"/>
                    <a:pt x="286486" y="202528"/>
                    <a:pt x="283518" y="20252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E5F4D9BA-EA70-45A9-A458-F46C8434D30E}"/>
                </a:ext>
              </a:extLst>
            </p:cNvPr>
            <p:cNvSpPr/>
            <p:nvPr/>
          </p:nvSpPr>
          <p:spPr>
            <a:xfrm>
              <a:off x="9704272" y="4780577"/>
              <a:ext cx="212015" cy="95407"/>
            </a:xfrm>
            <a:custGeom>
              <a:avLst/>
              <a:gdLst>
                <a:gd name="connsiteX0" fmla="*/ 5320 w 212015"/>
                <a:gd name="connsiteY0" fmla="*/ 98136 h 95406"/>
                <a:gd name="connsiteX1" fmla="*/ 2457 w 212015"/>
                <a:gd name="connsiteY1" fmla="*/ 97288 h 95406"/>
                <a:gd name="connsiteX2" fmla="*/ 815 w 212015"/>
                <a:gd name="connsiteY2" fmla="*/ 89973 h 95406"/>
                <a:gd name="connsiteX3" fmla="*/ 184897 w 212015"/>
                <a:gd name="connsiteY3" fmla="*/ 715 h 95406"/>
                <a:gd name="connsiteX4" fmla="*/ 211982 w 212015"/>
                <a:gd name="connsiteY4" fmla="*/ 715 h 95406"/>
                <a:gd name="connsiteX5" fmla="*/ 217282 w 212015"/>
                <a:gd name="connsiteY5" fmla="*/ 6015 h 95406"/>
                <a:gd name="connsiteX6" fmla="*/ 211982 w 212015"/>
                <a:gd name="connsiteY6" fmla="*/ 11315 h 95406"/>
                <a:gd name="connsiteX7" fmla="*/ 184473 w 212015"/>
                <a:gd name="connsiteY7" fmla="*/ 11315 h 95406"/>
                <a:gd name="connsiteX8" fmla="*/ 9719 w 212015"/>
                <a:gd name="connsiteY8" fmla="*/ 95697 h 95406"/>
                <a:gd name="connsiteX9" fmla="*/ 5320 w 212015"/>
                <a:gd name="connsiteY9" fmla="*/ 98136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5" h="95406">
                  <a:moveTo>
                    <a:pt x="5320" y="98136"/>
                  </a:moveTo>
                  <a:cubicBezTo>
                    <a:pt x="4365" y="98136"/>
                    <a:pt x="3359" y="97871"/>
                    <a:pt x="2457" y="97288"/>
                  </a:cubicBezTo>
                  <a:cubicBezTo>
                    <a:pt x="-34" y="95697"/>
                    <a:pt x="-723" y="92464"/>
                    <a:pt x="815" y="89973"/>
                  </a:cubicBezTo>
                  <a:cubicBezTo>
                    <a:pt x="40726" y="27164"/>
                    <a:pt x="107776" y="-5328"/>
                    <a:pt x="184897" y="715"/>
                  </a:cubicBezTo>
                  <a:lnTo>
                    <a:pt x="211982" y="715"/>
                  </a:lnTo>
                  <a:cubicBezTo>
                    <a:pt x="214897" y="715"/>
                    <a:pt x="217282" y="3100"/>
                    <a:pt x="217282" y="6015"/>
                  </a:cubicBezTo>
                  <a:cubicBezTo>
                    <a:pt x="217282" y="8930"/>
                    <a:pt x="214897" y="11315"/>
                    <a:pt x="211982" y="11315"/>
                  </a:cubicBezTo>
                  <a:lnTo>
                    <a:pt x="184473" y="11315"/>
                  </a:lnTo>
                  <a:cubicBezTo>
                    <a:pt x="111009" y="5538"/>
                    <a:pt x="47458" y="36280"/>
                    <a:pt x="9719" y="95697"/>
                  </a:cubicBezTo>
                  <a:cubicBezTo>
                    <a:pt x="8765" y="97235"/>
                    <a:pt x="7069" y="98136"/>
                    <a:pt x="5320" y="9813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709AA9F2-F666-486C-8055-E4A6F322F6A0}"/>
                </a:ext>
              </a:extLst>
            </p:cNvPr>
            <p:cNvSpPr/>
            <p:nvPr/>
          </p:nvSpPr>
          <p:spPr>
            <a:xfrm>
              <a:off x="9637188" y="4916187"/>
              <a:ext cx="286221" cy="37103"/>
            </a:xfrm>
            <a:custGeom>
              <a:avLst/>
              <a:gdLst>
                <a:gd name="connsiteX0" fmla="*/ 281556 w 286220"/>
                <a:gd name="connsiteY0" fmla="*/ 40336 h 37102"/>
                <a:gd name="connsiteX1" fmla="*/ 276681 w 286220"/>
                <a:gd name="connsiteY1" fmla="*/ 37050 h 37102"/>
                <a:gd name="connsiteX2" fmla="*/ 265655 w 286220"/>
                <a:gd name="connsiteY2" fmla="*/ 10601 h 37102"/>
                <a:gd name="connsiteX3" fmla="*/ 5300 w 286220"/>
                <a:gd name="connsiteY3" fmla="*/ 10601 h 37102"/>
                <a:gd name="connsiteX4" fmla="*/ 0 w 286220"/>
                <a:gd name="connsiteY4" fmla="*/ 5300 h 37102"/>
                <a:gd name="connsiteX5" fmla="*/ 5300 w 286220"/>
                <a:gd name="connsiteY5" fmla="*/ 0 h 37102"/>
                <a:gd name="connsiteX6" fmla="*/ 272758 w 286220"/>
                <a:gd name="connsiteY6" fmla="*/ 0 h 37102"/>
                <a:gd name="connsiteX7" fmla="*/ 286539 w 286220"/>
                <a:gd name="connsiteY7" fmla="*/ 32968 h 37102"/>
                <a:gd name="connsiteX8" fmla="*/ 283677 w 286220"/>
                <a:gd name="connsiteY8" fmla="*/ 39912 h 37102"/>
                <a:gd name="connsiteX9" fmla="*/ 281556 w 286220"/>
                <a:gd name="connsiteY9" fmla="*/ 40336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6220" h="37102">
                  <a:moveTo>
                    <a:pt x="281556" y="40336"/>
                  </a:moveTo>
                  <a:cubicBezTo>
                    <a:pt x="279489" y="40336"/>
                    <a:pt x="277528" y="39117"/>
                    <a:pt x="276681" y="37050"/>
                  </a:cubicBezTo>
                  <a:lnTo>
                    <a:pt x="265655" y="10601"/>
                  </a:ln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72758" y="0"/>
                  </a:lnTo>
                  <a:lnTo>
                    <a:pt x="286539" y="32968"/>
                  </a:lnTo>
                  <a:cubicBezTo>
                    <a:pt x="287652" y="35671"/>
                    <a:pt x="286380" y="38746"/>
                    <a:pt x="283677" y="39912"/>
                  </a:cubicBezTo>
                  <a:cubicBezTo>
                    <a:pt x="282935" y="40230"/>
                    <a:pt x="282246" y="40336"/>
                    <a:pt x="281556" y="4033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06203D51-4ED6-4618-B625-E21D47216E08}"/>
                </a:ext>
              </a:extLst>
            </p:cNvPr>
            <p:cNvSpPr/>
            <p:nvPr/>
          </p:nvSpPr>
          <p:spPr>
            <a:xfrm>
              <a:off x="9899670" y="4897165"/>
              <a:ext cx="68905" cy="26502"/>
            </a:xfrm>
            <a:custGeom>
              <a:avLst/>
              <a:gdLst>
                <a:gd name="connsiteX0" fmla="*/ 5293 w 68905"/>
                <a:gd name="connsiteY0" fmla="*/ 29675 h 26501"/>
                <a:gd name="connsiteX1" fmla="*/ 258 w 68905"/>
                <a:gd name="connsiteY1" fmla="*/ 26018 h 26501"/>
                <a:gd name="connsiteX2" fmla="*/ 3650 w 68905"/>
                <a:gd name="connsiteY2" fmla="*/ 19339 h 26501"/>
                <a:gd name="connsiteX3" fmla="*/ 62272 w 68905"/>
                <a:gd name="connsiteY3" fmla="*/ 258 h 26501"/>
                <a:gd name="connsiteX4" fmla="*/ 68951 w 68905"/>
                <a:gd name="connsiteY4" fmla="*/ 3650 h 26501"/>
                <a:gd name="connsiteX5" fmla="*/ 65559 w 68905"/>
                <a:gd name="connsiteY5" fmla="*/ 10329 h 26501"/>
                <a:gd name="connsiteX6" fmla="*/ 6937 w 68905"/>
                <a:gd name="connsiteY6" fmla="*/ 29410 h 26501"/>
                <a:gd name="connsiteX7" fmla="*/ 5293 w 68905"/>
                <a:gd name="connsiteY7" fmla="*/ 2967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905" h="26501">
                  <a:moveTo>
                    <a:pt x="5293" y="29675"/>
                  </a:moveTo>
                  <a:cubicBezTo>
                    <a:pt x="3067" y="29675"/>
                    <a:pt x="1000" y="28244"/>
                    <a:pt x="258" y="26018"/>
                  </a:cubicBezTo>
                  <a:cubicBezTo>
                    <a:pt x="-643" y="23209"/>
                    <a:pt x="894" y="20240"/>
                    <a:pt x="3650" y="19339"/>
                  </a:cubicBezTo>
                  <a:lnTo>
                    <a:pt x="62272" y="258"/>
                  </a:lnTo>
                  <a:cubicBezTo>
                    <a:pt x="65029" y="-643"/>
                    <a:pt x="68050" y="894"/>
                    <a:pt x="68951" y="3650"/>
                  </a:cubicBezTo>
                  <a:cubicBezTo>
                    <a:pt x="69852" y="6459"/>
                    <a:pt x="68315" y="9428"/>
                    <a:pt x="65559" y="10329"/>
                  </a:cubicBezTo>
                  <a:lnTo>
                    <a:pt x="6937" y="29410"/>
                  </a:lnTo>
                  <a:cubicBezTo>
                    <a:pt x="6406" y="29569"/>
                    <a:pt x="5876" y="29675"/>
                    <a:pt x="5293" y="296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66A5E85-8356-4A99-833B-134EEE3124DB}"/>
                </a:ext>
              </a:extLst>
            </p:cNvPr>
            <p:cNvSpPr/>
            <p:nvPr/>
          </p:nvSpPr>
          <p:spPr>
            <a:xfrm>
              <a:off x="9704291" y="4781292"/>
              <a:ext cx="217316" cy="95407"/>
            </a:xfrm>
            <a:custGeom>
              <a:avLst/>
              <a:gdLst>
                <a:gd name="connsiteX0" fmla="*/ 217316 w 217315"/>
                <a:gd name="connsiteY0" fmla="*/ 97421 h 95406"/>
                <a:gd name="connsiteX1" fmla="*/ 5300 w 217315"/>
                <a:gd name="connsiteY1" fmla="*/ 97421 h 95406"/>
                <a:gd name="connsiteX2" fmla="*/ 0 w 217315"/>
                <a:gd name="connsiteY2" fmla="*/ 92121 h 95406"/>
                <a:gd name="connsiteX3" fmla="*/ 5300 w 217315"/>
                <a:gd name="connsiteY3" fmla="*/ 86820 h 95406"/>
                <a:gd name="connsiteX4" fmla="*/ 206715 w 217315"/>
                <a:gd name="connsiteY4" fmla="*/ 86820 h 95406"/>
                <a:gd name="connsiteX5" fmla="*/ 206715 w 217315"/>
                <a:gd name="connsiteY5" fmla="*/ 5300 h 95406"/>
                <a:gd name="connsiteX6" fmla="*/ 212015 w 217315"/>
                <a:gd name="connsiteY6" fmla="*/ 0 h 95406"/>
                <a:gd name="connsiteX7" fmla="*/ 217316 w 217315"/>
                <a:gd name="connsiteY7" fmla="*/ 5300 h 95406"/>
                <a:gd name="connsiteX8" fmla="*/ 217316 w 217315"/>
                <a:gd name="connsiteY8" fmla="*/ 9742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5" h="95406">
                  <a:moveTo>
                    <a:pt x="217316" y="97421"/>
                  </a:moveTo>
                  <a:lnTo>
                    <a:pt x="5300" y="97421"/>
                  </a:lnTo>
                  <a:cubicBezTo>
                    <a:pt x="2385" y="97421"/>
                    <a:pt x="0" y="95036"/>
                    <a:pt x="0" y="92121"/>
                  </a:cubicBezTo>
                  <a:cubicBezTo>
                    <a:pt x="0" y="89206"/>
                    <a:pt x="2385" y="86820"/>
                    <a:pt x="5300" y="86820"/>
                  </a:cubicBezTo>
                  <a:lnTo>
                    <a:pt x="206715" y="86820"/>
                  </a:lnTo>
                  <a:lnTo>
                    <a:pt x="206715" y="5300"/>
                  </a:lnTo>
                  <a:cubicBezTo>
                    <a:pt x="206715" y="2385"/>
                    <a:pt x="209100" y="0"/>
                    <a:pt x="212015" y="0"/>
                  </a:cubicBezTo>
                  <a:cubicBezTo>
                    <a:pt x="214931" y="0"/>
                    <a:pt x="217316" y="2385"/>
                    <a:pt x="217316" y="5300"/>
                  </a:cubicBezTo>
                  <a:lnTo>
                    <a:pt x="217316" y="9742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A0432311-24A5-4A33-AD8B-921015654BA5}"/>
                </a:ext>
              </a:extLst>
            </p:cNvPr>
            <p:cNvSpPr/>
            <p:nvPr/>
          </p:nvSpPr>
          <p:spPr>
            <a:xfrm>
              <a:off x="9610845" y="4965321"/>
              <a:ext cx="349825" cy="10601"/>
            </a:xfrm>
            <a:custGeom>
              <a:avLst/>
              <a:gdLst>
                <a:gd name="connsiteX0" fmla="*/ 349083 w 349825"/>
                <a:gd name="connsiteY0" fmla="*/ 10601 h 10600"/>
                <a:gd name="connsiteX1" fmla="*/ 5300 w 349825"/>
                <a:gd name="connsiteY1" fmla="*/ 10601 h 10600"/>
                <a:gd name="connsiteX2" fmla="*/ 0 w 349825"/>
                <a:gd name="connsiteY2" fmla="*/ 5300 h 10600"/>
                <a:gd name="connsiteX3" fmla="*/ 5300 w 349825"/>
                <a:gd name="connsiteY3" fmla="*/ 0 h 10600"/>
                <a:gd name="connsiteX4" fmla="*/ 349083 w 349825"/>
                <a:gd name="connsiteY4" fmla="*/ 0 h 10600"/>
                <a:gd name="connsiteX5" fmla="*/ 354384 w 349825"/>
                <a:gd name="connsiteY5" fmla="*/ 5300 h 10600"/>
                <a:gd name="connsiteX6" fmla="*/ 349083 w 34982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9825" h="10600">
                  <a:moveTo>
                    <a:pt x="3490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49083" y="0"/>
                  </a:lnTo>
                  <a:cubicBezTo>
                    <a:pt x="351999" y="0"/>
                    <a:pt x="354384" y="2385"/>
                    <a:pt x="354384" y="5300"/>
                  </a:cubicBezTo>
                  <a:cubicBezTo>
                    <a:pt x="354384" y="8216"/>
                    <a:pt x="351999" y="10601"/>
                    <a:pt x="34908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E35136CA-C6D6-4362-845B-C4DB48E106D8}"/>
                </a:ext>
              </a:extLst>
            </p:cNvPr>
            <p:cNvSpPr/>
            <p:nvPr/>
          </p:nvSpPr>
          <p:spPr>
            <a:xfrm>
              <a:off x="9958286" y="4773500"/>
              <a:ext cx="37103" cy="63605"/>
            </a:xfrm>
            <a:custGeom>
              <a:avLst/>
              <a:gdLst>
                <a:gd name="connsiteX0" fmla="*/ 38003 w 37102"/>
                <a:gd name="connsiteY0" fmla="*/ 65513 h 63604"/>
                <a:gd name="connsiteX1" fmla="*/ 0 w 37102"/>
                <a:gd name="connsiteY1" fmla="*/ 65513 h 63604"/>
                <a:gd name="connsiteX2" fmla="*/ 0 w 37102"/>
                <a:gd name="connsiteY2" fmla="*/ 0 h 63604"/>
                <a:gd name="connsiteX3" fmla="*/ 38003 w 37102"/>
                <a:gd name="connsiteY3" fmla="*/ 0 h 63604"/>
                <a:gd name="connsiteX4" fmla="*/ 38003 w 37102"/>
                <a:gd name="connsiteY4" fmla="*/ 65513 h 63604"/>
                <a:gd name="connsiteX5" fmla="*/ 10653 w 37102"/>
                <a:gd name="connsiteY5" fmla="*/ 54912 h 63604"/>
                <a:gd name="connsiteX6" fmla="*/ 27456 w 37102"/>
                <a:gd name="connsiteY6" fmla="*/ 54912 h 63604"/>
                <a:gd name="connsiteX7" fmla="*/ 27456 w 37102"/>
                <a:gd name="connsiteY7" fmla="*/ 10601 h 63604"/>
                <a:gd name="connsiteX8" fmla="*/ 10653 w 37102"/>
                <a:gd name="connsiteY8" fmla="*/ 10601 h 63604"/>
                <a:gd name="connsiteX9" fmla="*/ 10653 w 37102"/>
                <a:gd name="connsiteY9" fmla="*/ 54912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63604">
                  <a:moveTo>
                    <a:pt x="38003" y="65513"/>
                  </a:moveTo>
                  <a:lnTo>
                    <a:pt x="0" y="65513"/>
                  </a:lnTo>
                  <a:lnTo>
                    <a:pt x="0" y="0"/>
                  </a:lnTo>
                  <a:lnTo>
                    <a:pt x="38003" y="0"/>
                  </a:lnTo>
                  <a:lnTo>
                    <a:pt x="38003" y="65513"/>
                  </a:lnTo>
                  <a:close/>
                  <a:moveTo>
                    <a:pt x="10653" y="54912"/>
                  </a:moveTo>
                  <a:lnTo>
                    <a:pt x="27456" y="54912"/>
                  </a:lnTo>
                  <a:lnTo>
                    <a:pt x="27456" y="10601"/>
                  </a:lnTo>
                  <a:lnTo>
                    <a:pt x="10653" y="10601"/>
                  </a:lnTo>
                  <a:lnTo>
                    <a:pt x="10653" y="5491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F319AD9C-3466-4407-BE01-BF5DD36AC230}"/>
                </a:ext>
              </a:extLst>
            </p:cNvPr>
            <p:cNvSpPr/>
            <p:nvPr/>
          </p:nvSpPr>
          <p:spPr>
            <a:xfrm>
              <a:off x="9676676" y="4892017"/>
              <a:ext cx="116608" cy="10601"/>
            </a:xfrm>
            <a:custGeom>
              <a:avLst/>
              <a:gdLst>
                <a:gd name="connsiteX0" fmla="*/ 113216 w 116608"/>
                <a:gd name="connsiteY0" fmla="*/ 10601 h 10600"/>
                <a:gd name="connsiteX1" fmla="*/ 5300 w 116608"/>
                <a:gd name="connsiteY1" fmla="*/ 10601 h 10600"/>
                <a:gd name="connsiteX2" fmla="*/ 0 w 116608"/>
                <a:gd name="connsiteY2" fmla="*/ 5300 h 10600"/>
                <a:gd name="connsiteX3" fmla="*/ 5300 w 116608"/>
                <a:gd name="connsiteY3" fmla="*/ 0 h 10600"/>
                <a:gd name="connsiteX4" fmla="*/ 113216 w 116608"/>
                <a:gd name="connsiteY4" fmla="*/ 0 h 10600"/>
                <a:gd name="connsiteX5" fmla="*/ 118517 w 116608"/>
                <a:gd name="connsiteY5" fmla="*/ 5300 h 10600"/>
                <a:gd name="connsiteX6" fmla="*/ 113216 w 1166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08" h="10600">
                  <a:moveTo>
                    <a:pt x="11321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13216" y="0"/>
                  </a:lnTo>
                  <a:cubicBezTo>
                    <a:pt x="116131" y="0"/>
                    <a:pt x="118517" y="2385"/>
                    <a:pt x="118517" y="5300"/>
                  </a:cubicBezTo>
                  <a:cubicBezTo>
                    <a:pt x="118517" y="8216"/>
                    <a:pt x="116131" y="10601"/>
                    <a:pt x="11321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6804281E-31E6-4E4D-A6A6-3F1E28A6B4AB}"/>
                </a:ext>
              </a:extLst>
            </p:cNvPr>
            <p:cNvSpPr/>
            <p:nvPr/>
          </p:nvSpPr>
          <p:spPr>
            <a:xfrm>
              <a:off x="9801924" y="4892017"/>
              <a:ext cx="15901" cy="10601"/>
            </a:xfrm>
            <a:custGeom>
              <a:avLst/>
              <a:gdLst>
                <a:gd name="connsiteX0" fmla="*/ 12137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2137 w 15901"/>
                <a:gd name="connsiteY4" fmla="*/ 0 h 10600"/>
                <a:gd name="connsiteX5" fmla="*/ 17438 w 15901"/>
                <a:gd name="connsiteY5" fmla="*/ 5300 h 10600"/>
                <a:gd name="connsiteX6" fmla="*/ 12137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213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137" y="0"/>
                  </a:lnTo>
                  <a:cubicBezTo>
                    <a:pt x="15053" y="0"/>
                    <a:pt x="17438" y="2385"/>
                    <a:pt x="17438" y="5300"/>
                  </a:cubicBezTo>
                  <a:cubicBezTo>
                    <a:pt x="17438" y="8216"/>
                    <a:pt x="15053" y="10601"/>
                    <a:pt x="1213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595188AF-8D82-4919-9333-9AC2147810D2}"/>
                </a:ext>
              </a:extLst>
            </p:cNvPr>
            <p:cNvSpPr/>
            <p:nvPr/>
          </p:nvSpPr>
          <p:spPr>
            <a:xfrm>
              <a:off x="9676040" y="4991006"/>
              <a:ext cx="26502" cy="79506"/>
            </a:xfrm>
            <a:custGeom>
              <a:avLst/>
              <a:gdLst>
                <a:gd name="connsiteX0" fmla="*/ 13781 w 26501"/>
                <a:gd name="connsiteY0" fmla="*/ 84192 h 79505"/>
                <a:gd name="connsiteX1" fmla="*/ 8851 w 26501"/>
                <a:gd name="connsiteY1" fmla="*/ 80800 h 79505"/>
                <a:gd name="connsiteX2" fmla="*/ 8957 w 26501"/>
                <a:gd name="connsiteY2" fmla="*/ 76719 h 79505"/>
                <a:gd name="connsiteX3" fmla="*/ 11873 w 26501"/>
                <a:gd name="connsiteY3" fmla="*/ 73962 h 79505"/>
                <a:gd name="connsiteX4" fmla="*/ 12084 w 26501"/>
                <a:gd name="connsiteY4" fmla="*/ 73856 h 79505"/>
                <a:gd name="connsiteX5" fmla="*/ 13092 w 26501"/>
                <a:gd name="connsiteY5" fmla="*/ 73379 h 79505"/>
                <a:gd name="connsiteX6" fmla="*/ 16219 w 26501"/>
                <a:gd name="connsiteY6" fmla="*/ 71047 h 79505"/>
                <a:gd name="connsiteX7" fmla="*/ 20671 w 26501"/>
                <a:gd name="connsiteY7" fmla="*/ 60340 h 79505"/>
                <a:gd name="connsiteX8" fmla="*/ 20671 w 26501"/>
                <a:gd name="connsiteY8" fmla="*/ 59439 h 79505"/>
                <a:gd name="connsiteX9" fmla="*/ 11926 w 26501"/>
                <a:gd name="connsiteY9" fmla="*/ 46824 h 79505"/>
                <a:gd name="connsiteX10" fmla="*/ 9859 w 26501"/>
                <a:gd name="connsiteY10" fmla="*/ 45022 h 79505"/>
                <a:gd name="connsiteX11" fmla="*/ 0 w 26501"/>
                <a:gd name="connsiteY11" fmla="*/ 29068 h 79505"/>
                <a:gd name="connsiteX12" fmla="*/ 0 w 26501"/>
                <a:gd name="connsiteY12" fmla="*/ 28750 h 79505"/>
                <a:gd name="connsiteX13" fmla="*/ 0 w 26501"/>
                <a:gd name="connsiteY13" fmla="*/ 28750 h 79505"/>
                <a:gd name="connsiteX14" fmla="*/ 0 w 26501"/>
                <a:gd name="connsiteY14" fmla="*/ 28432 h 79505"/>
                <a:gd name="connsiteX15" fmla="*/ 12350 w 26501"/>
                <a:gd name="connsiteY15" fmla="*/ 8662 h 79505"/>
                <a:gd name="connsiteX16" fmla="*/ 23216 w 26501"/>
                <a:gd name="connsiteY16" fmla="*/ 711 h 79505"/>
                <a:gd name="connsiteX17" fmla="*/ 23640 w 26501"/>
                <a:gd name="connsiteY17" fmla="*/ 446 h 79505"/>
                <a:gd name="connsiteX18" fmla="*/ 23640 w 26501"/>
                <a:gd name="connsiteY18" fmla="*/ 499 h 79505"/>
                <a:gd name="connsiteX19" fmla="*/ 30530 w 26501"/>
                <a:gd name="connsiteY19" fmla="*/ 2566 h 79505"/>
                <a:gd name="connsiteX20" fmla="*/ 28675 w 26501"/>
                <a:gd name="connsiteY20" fmla="*/ 9827 h 79505"/>
                <a:gd name="connsiteX21" fmla="*/ 28675 w 26501"/>
                <a:gd name="connsiteY21" fmla="*/ 9827 h 79505"/>
                <a:gd name="connsiteX22" fmla="*/ 28304 w 26501"/>
                <a:gd name="connsiteY22" fmla="*/ 10040 h 79505"/>
                <a:gd name="connsiteX23" fmla="*/ 19293 w 26501"/>
                <a:gd name="connsiteY23" fmla="*/ 16665 h 79505"/>
                <a:gd name="connsiteX24" fmla="*/ 10601 w 26501"/>
                <a:gd name="connsiteY24" fmla="*/ 28856 h 79505"/>
                <a:gd name="connsiteX25" fmla="*/ 10601 w 26501"/>
                <a:gd name="connsiteY25" fmla="*/ 29068 h 79505"/>
                <a:gd name="connsiteX26" fmla="*/ 18763 w 26501"/>
                <a:gd name="connsiteY26" fmla="*/ 38715 h 79505"/>
                <a:gd name="connsiteX27" fmla="*/ 31272 w 26501"/>
                <a:gd name="connsiteY27" fmla="*/ 58962 h 79505"/>
                <a:gd name="connsiteX28" fmla="*/ 31272 w 26501"/>
                <a:gd name="connsiteY28" fmla="*/ 60340 h 79505"/>
                <a:gd name="connsiteX29" fmla="*/ 15636 w 26501"/>
                <a:gd name="connsiteY29" fmla="*/ 83874 h 79505"/>
                <a:gd name="connsiteX30" fmla="*/ 13781 w 26501"/>
                <a:gd name="connsiteY30" fmla="*/ 8419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6501" h="79505">
                  <a:moveTo>
                    <a:pt x="13781" y="84192"/>
                  </a:moveTo>
                  <a:cubicBezTo>
                    <a:pt x="11608" y="84192"/>
                    <a:pt x="9593" y="82814"/>
                    <a:pt x="8851" y="80800"/>
                  </a:cubicBezTo>
                  <a:cubicBezTo>
                    <a:pt x="8321" y="79475"/>
                    <a:pt x="8374" y="77991"/>
                    <a:pt x="8957" y="76719"/>
                  </a:cubicBezTo>
                  <a:cubicBezTo>
                    <a:pt x="9540" y="75446"/>
                    <a:pt x="10601" y="74439"/>
                    <a:pt x="11873" y="73962"/>
                  </a:cubicBezTo>
                  <a:cubicBezTo>
                    <a:pt x="11926" y="73909"/>
                    <a:pt x="12031" y="73909"/>
                    <a:pt x="12084" y="73856"/>
                  </a:cubicBezTo>
                  <a:cubicBezTo>
                    <a:pt x="12244" y="73803"/>
                    <a:pt x="12562" y="73644"/>
                    <a:pt x="13092" y="73379"/>
                  </a:cubicBezTo>
                  <a:cubicBezTo>
                    <a:pt x="14258" y="72690"/>
                    <a:pt x="15318" y="71895"/>
                    <a:pt x="16219" y="71047"/>
                  </a:cubicBezTo>
                  <a:cubicBezTo>
                    <a:pt x="18286" y="69033"/>
                    <a:pt x="20618" y="66012"/>
                    <a:pt x="20671" y="60340"/>
                  </a:cubicBezTo>
                  <a:cubicBezTo>
                    <a:pt x="20671" y="59969"/>
                    <a:pt x="20671" y="59704"/>
                    <a:pt x="20671" y="59439"/>
                  </a:cubicBezTo>
                  <a:cubicBezTo>
                    <a:pt x="20512" y="54881"/>
                    <a:pt x="17332" y="51383"/>
                    <a:pt x="11926" y="46824"/>
                  </a:cubicBezTo>
                  <a:cubicBezTo>
                    <a:pt x="11290" y="46241"/>
                    <a:pt x="10601" y="45658"/>
                    <a:pt x="9859" y="45022"/>
                  </a:cubicBezTo>
                  <a:cubicBezTo>
                    <a:pt x="5353" y="41259"/>
                    <a:pt x="265" y="36966"/>
                    <a:pt x="0" y="29068"/>
                  </a:cubicBezTo>
                  <a:cubicBezTo>
                    <a:pt x="0" y="28909"/>
                    <a:pt x="0" y="28803"/>
                    <a:pt x="0" y="28750"/>
                  </a:cubicBezTo>
                  <a:lnTo>
                    <a:pt x="0" y="28750"/>
                  </a:lnTo>
                  <a:lnTo>
                    <a:pt x="0" y="28432"/>
                  </a:lnTo>
                  <a:cubicBezTo>
                    <a:pt x="636" y="19898"/>
                    <a:pt x="6678" y="13750"/>
                    <a:pt x="12350" y="8662"/>
                  </a:cubicBezTo>
                  <a:cubicBezTo>
                    <a:pt x="17491" y="4209"/>
                    <a:pt x="22314" y="1241"/>
                    <a:pt x="23216" y="711"/>
                  </a:cubicBezTo>
                  <a:lnTo>
                    <a:pt x="23640" y="446"/>
                  </a:lnTo>
                  <a:lnTo>
                    <a:pt x="23640" y="499"/>
                  </a:lnTo>
                  <a:cubicBezTo>
                    <a:pt x="26077" y="-667"/>
                    <a:pt x="29152" y="287"/>
                    <a:pt x="30530" y="2566"/>
                  </a:cubicBezTo>
                  <a:cubicBezTo>
                    <a:pt x="32014" y="5057"/>
                    <a:pt x="31166" y="8344"/>
                    <a:pt x="28675" y="9827"/>
                  </a:cubicBezTo>
                  <a:lnTo>
                    <a:pt x="28675" y="9827"/>
                  </a:lnTo>
                  <a:cubicBezTo>
                    <a:pt x="28569" y="9881"/>
                    <a:pt x="28463" y="9934"/>
                    <a:pt x="28304" y="10040"/>
                  </a:cubicBezTo>
                  <a:cubicBezTo>
                    <a:pt x="24912" y="12160"/>
                    <a:pt x="21891" y="14386"/>
                    <a:pt x="19293" y="16665"/>
                  </a:cubicBezTo>
                  <a:cubicBezTo>
                    <a:pt x="14364" y="20746"/>
                    <a:pt x="10442" y="26206"/>
                    <a:pt x="10601" y="28856"/>
                  </a:cubicBezTo>
                  <a:lnTo>
                    <a:pt x="10601" y="29068"/>
                  </a:lnTo>
                  <a:cubicBezTo>
                    <a:pt x="10229" y="31506"/>
                    <a:pt x="15106" y="35746"/>
                    <a:pt x="18763" y="38715"/>
                  </a:cubicBezTo>
                  <a:cubicBezTo>
                    <a:pt x="23799" y="43008"/>
                    <a:pt x="30689" y="48892"/>
                    <a:pt x="31272" y="58962"/>
                  </a:cubicBezTo>
                  <a:cubicBezTo>
                    <a:pt x="31272" y="59439"/>
                    <a:pt x="31272" y="59916"/>
                    <a:pt x="31272" y="60340"/>
                  </a:cubicBezTo>
                  <a:cubicBezTo>
                    <a:pt x="31113" y="78203"/>
                    <a:pt x="15795" y="83821"/>
                    <a:pt x="15636" y="83874"/>
                  </a:cubicBezTo>
                  <a:cubicBezTo>
                    <a:pt x="15053" y="84086"/>
                    <a:pt x="14417" y="84192"/>
                    <a:pt x="13781" y="8419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4EC3258-E255-4087-9274-8F0197D4B9E5}"/>
                </a:ext>
              </a:extLst>
            </p:cNvPr>
            <p:cNvSpPr/>
            <p:nvPr/>
          </p:nvSpPr>
          <p:spPr>
            <a:xfrm>
              <a:off x="9732012" y="4991006"/>
              <a:ext cx="26502" cy="79506"/>
            </a:xfrm>
            <a:custGeom>
              <a:avLst/>
              <a:gdLst>
                <a:gd name="connsiteX0" fmla="*/ 13781 w 26501"/>
                <a:gd name="connsiteY0" fmla="*/ 84192 h 79505"/>
                <a:gd name="connsiteX1" fmla="*/ 8852 w 26501"/>
                <a:gd name="connsiteY1" fmla="*/ 80800 h 79505"/>
                <a:gd name="connsiteX2" fmla="*/ 8958 w 26501"/>
                <a:gd name="connsiteY2" fmla="*/ 76719 h 79505"/>
                <a:gd name="connsiteX3" fmla="*/ 11873 w 26501"/>
                <a:gd name="connsiteY3" fmla="*/ 73962 h 79505"/>
                <a:gd name="connsiteX4" fmla="*/ 12085 w 26501"/>
                <a:gd name="connsiteY4" fmla="*/ 73856 h 79505"/>
                <a:gd name="connsiteX5" fmla="*/ 13092 w 26501"/>
                <a:gd name="connsiteY5" fmla="*/ 73379 h 79505"/>
                <a:gd name="connsiteX6" fmla="*/ 16219 w 26501"/>
                <a:gd name="connsiteY6" fmla="*/ 71047 h 79505"/>
                <a:gd name="connsiteX7" fmla="*/ 20672 w 26501"/>
                <a:gd name="connsiteY7" fmla="*/ 60340 h 79505"/>
                <a:gd name="connsiteX8" fmla="*/ 20672 w 26501"/>
                <a:gd name="connsiteY8" fmla="*/ 59439 h 79505"/>
                <a:gd name="connsiteX9" fmla="*/ 11926 w 26501"/>
                <a:gd name="connsiteY9" fmla="*/ 46824 h 79505"/>
                <a:gd name="connsiteX10" fmla="*/ 9859 w 26501"/>
                <a:gd name="connsiteY10" fmla="*/ 45022 h 79505"/>
                <a:gd name="connsiteX11" fmla="*/ 0 w 26501"/>
                <a:gd name="connsiteY11" fmla="*/ 29068 h 79505"/>
                <a:gd name="connsiteX12" fmla="*/ 0 w 26501"/>
                <a:gd name="connsiteY12" fmla="*/ 28750 h 79505"/>
                <a:gd name="connsiteX13" fmla="*/ 0 w 26501"/>
                <a:gd name="connsiteY13" fmla="*/ 28750 h 79505"/>
                <a:gd name="connsiteX14" fmla="*/ 0 w 26501"/>
                <a:gd name="connsiteY14" fmla="*/ 28432 h 79505"/>
                <a:gd name="connsiteX15" fmla="*/ 12297 w 26501"/>
                <a:gd name="connsiteY15" fmla="*/ 8662 h 79505"/>
                <a:gd name="connsiteX16" fmla="*/ 23216 w 26501"/>
                <a:gd name="connsiteY16" fmla="*/ 711 h 79505"/>
                <a:gd name="connsiteX17" fmla="*/ 23640 w 26501"/>
                <a:gd name="connsiteY17" fmla="*/ 446 h 79505"/>
                <a:gd name="connsiteX18" fmla="*/ 23640 w 26501"/>
                <a:gd name="connsiteY18" fmla="*/ 499 h 79505"/>
                <a:gd name="connsiteX19" fmla="*/ 30530 w 26501"/>
                <a:gd name="connsiteY19" fmla="*/ 2566 h 79505"/>
                <a:gd name="connsiteX20" fmla="*/ 28675 w 26501"/>
                <a:gd name="connsiteY20" fmla="*/ 9827 h 79505"/>
                <a:gd name="connsiteX21" fmla="*/ 28675 w 26501"/>
                <a:gd name="connsiteY21" fmla="*/ 9827 h 79505"/>
                <a:gd name="connsiteX22" fmla="*/ 28304 w 26501"/>
                <a:gd name="connsiteY22" fmla="*/ 10040 h 79505"/>
                <a:gd name="connsiteX23" fmla="*/ 19293 w 26501"/>
                <a:gd name="connsiteY23" fmla="*/ 16665 h 79505"/>
                <a:gd name="connsiteX24" fmla="*/ 10601 w 26501"/>
                <a:gd name="connsiteY24" fmla="*/ 28856 h 79505"/>
                <a:gd name="connsiteX25" fmla="*/ 10601 w 26501"/>
                <a:gd name="connsiteY25" fmla="*/ 29068 h 79505"/>
                <a:gd name="connsiteX26" fmla="*/ 18764 w 26501"/>
                <a:gd name="connsiteY26" fmla="*/ 38715 h 79505"/>
                <a:gd name="connsiteX27" fmla="*/ 31272 w 26501"/>
                <a:gd name="connsiteY27" fmla="*/ 58962 h 79505"/>
                <a:gd name="connsiteX28" fmla="*/ 31272 w 26501"/>
                <a:gd name="connsiteY28" fmla="*/ 60340 h 79505"/>
                <a:gd name="connsiteX29" fmla="*/ 15636 w 26501"/>
                <a:gd name="connsiteY29" fmla="*/ 83874 h 79505"/>
                <a:gd name="connsiteX30" fmla="*/ 13781 w 26501"/>
                <a:gd name="connsiteY30" fmla="*/ 8419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6501" h="79505">
                  <a:moveTo>
                    <a:pt x="13781" y="84192"/>
                  </a:moveTo>
                  <a:cubicBezTo>
                    <a:pt x="11608" y="84192"/>
                    <a:pt x="9594" y="82814"/>
                    <a:pt x="8852" y="80800"/>
                  </a:cubicBezTo>
                  <a:cubicBezTo>
                    <a:pt x="8322" y="79475"/>
                    <a:pt x="8374" y="77991"/>
                    <a:pt x="8958" y="76719"/>
                  </a:cubicBezTo>
                  <a:cubicBezTo>
                    <a:pt x="9541" y="75446"/>
                    <a:pt x="10601" y="74492"/>
                    <a:pt x="11873" y="73962"/>
                  </a:cubicBezTo>
                  <a:cubicBezTo>
                    <a:pt x="11926" y="73909"/>
                    <a:pt x="12032" y="73909"/>
                    <a:pt x="12085" y="73856"/>
                  </a:cubicBezTo>
                  <a:cubicBezTo>
                    <a:pt x="12244" y="73803"/>
                    <a:pt x="12562" y="73644"/>
                    <a:pt x="13092" y="73379"/>
                  </a:cubicBezTo>
                  <a:cubicBezTo>
                    <a:pt x="13887" y="72902"/>
                    <a:pt x="15053" y="72160"/>
                    <a:pt x="16219" y="71047"/>
                  </a:cubicBezTo>
                  <a:cubicBezTo>
                    <a:pt x="18286" y="69033"/>
                    <a:pt x="20619" y="66012"/>
                    <a:pt x="20672" y="60340"/>
                  </a:cubicBezTo>
                  <a:cubicBezTo>
                    <a:pt x="20672" y="59969"/>
                    <a:pt x="20672" y="59704"/>
                    <a:pt x="20672" y="59439"/>
                  </a:cubicBezTo>
                  <a:cubicBezTo>
                    <a:pt x="20512" y="54881"/>
                    <a:pt x="17332" y="51330"/>
                    <a:pt x="11926" y="46824"/>
                  </a:cubicBezTo>
                  <a:cubicBezTo>
                    <a:pt x="11290" y="46241"/>
                    <a:pt x="10601" y="45658"/>
                    <a:pt x="9859" y="45022"/>
                  </a:cubicBezTo>
                  <a:cubicBezTo>
                    <a:pt x="5353" y="41259"/>
                    <a:pt x="265" y="36966"/>
                    <a:pt x="0" y="29068"/>
                  </a:cubicBezTo>
                  <a:cubicBezTo>
                    <a:pt x="0" y="28909"/>
                    <a:pt x="0" y="28803"/>
                    <a:pt x="0" y="28750"/>
                  </a:cubicBezTo>
                  <a:lnTo>
                    <a:pt x="0" y="28750"/>
                  </a:lnTo>
                  <a:lnTo>
                    <a:pt x="0" y="28432"/>
                  </a:lnTo>
                  <a:cubicBezTo>
                    <a:pt x="636" y="19898"/>
                    <a:pt x="6679" y="13750"/>
                    <a:pt x="12297" y="8662"/>
                  </a:cubicBezTo>
                  <a:cubicBezTo>
                    <a:pt x="17438" y="4209"/>
                    <a:pt x="22314" y="1241"/>
                    <a:pt x="23216" y="711"/>
                  </a:cubicBezTo>
                  <a:lnTo>
                    <a:pt x="23640" y="446"/>
                  </a:lnTo>
                  <a:lnTo>
                    <a:pt x="23640" y="499"/>
                  </a:lnTo>
                  <a:cubicBezTo>
                    <a:pt x="26025" y="-667"/>
                    <a:pt x="29152" y="287"/>
                    <a:pt x="30530" y="2566"/>
                  </a:cubicBezTo>
                  <a:cubicBezTo>
                    <a:pt x="31961" y="5057"/>
                    <a:pt x="31166" y="8344"/>
                    <a:pt x="28675" y="9827"/>
                  </a:cubicBezTo>
                  <a:lnTo>
                    <a:pt x="28675" y="9827"/>
                  </a:lnTo>
                  <a:cubicBezTo>
                    <a:pt x="28569" y="9881"/>
                    <a:pt x="28463" y="9934"/>
                    <a:pt x="28304" y="10040"/>
                  </a:cubicBezTo>
                  <a:cubicBezTo>
                    <a:pt x="24912" y="12160"/>
                    <a:pt x="21891" y="14386"/>
                    <a:pt x="19293" y="16665"/>
                  </a:cubicBezTo>
                  <a:cubicBezTo>
                    <a:pt x="14364" y="20746"/>
                    <a:pt x="10442" y="26206"/>
                    <a:pt x="10601" y="28856"/>
                  </a:cubicBezTo>
                  <a:lnTo>
                    <a:pt x="10601" y="29068"/>
                  </a:lnTo>
                  <a:cubicBezTo>
                    <a:pt x="10230" y="31506"/>
                    <a:pt x="15106" y="35746"/>
                    <a:pt x="18764" y="38715"/>
                  </a:cubicBezTo>
                  <a:cubicBezTo>
                    <a:pt x="23799" y="43008"/>
                    <a:pt x="30689" y="48839"/>
                    <a:pt x="31272" y="58962"/>
                  </a:cubicBezTo>
                  <a:cubicBezTo>
                    <a:pt x="31272" y="59439"/>
                    <a:pt x="31272" y="59916"/>
                    <a:pt x="31272" y="60340"/>
                  </a:cubicBezTo>
                  <a:cubicBezTo>
                    <a:pt x="31113" y="78256"/>
                    <a:pt x="15795" y="83821"/>
                    <a:pt x="15636" y="83874"/>
                  </a:cubicBezTo>
                  <a:cubicBezTo>
                    <a:pt x="15053" y="84086"/>
                    <a:pt x="14417" y="84192"/>
                    <a:pt x="13781" y="8419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5ECC6758-6E80-47C5-8849-923E3B6816D1}"/>
                </a:ext>
              </a:extLst>
            </p:cNvPr>
            <p:cNvSpPr/>
            <p:nvPr/>
          </p:nvSpPr>
          <p:spPr>
            <a:xfrm>
              <a:off x="9787984" y="4991006"/>
              <a:ext cx="26502" cy="79506"/>
            </a:xfrm>
            <a:custGeom>
              <a:avLst/>
              <a:gdLst>
                <a:gd name="connsiteX0" fmla="*/ 13781 w 26501"/>
                <a:gd name="connsiteY0" fmla="*/ 84192 h 79505"/>
                <a:gd name="connsiteX1" fmla="*/ 8851 w 26501"/>
                <a:gd name="connsiteY1" fmla="*/ 80800 h 79505"/>
                <a:gd name="connsiteX2" fmla="*/ 8957 w 26501"/>
                <a:gd name="connsiteY2" fmla="*/ 76719 h 79505"/>
                <a:gd name="connsiteX3" fmla="*/ 11873 w 26501"/>
                <a:gd name="connsiteY3" fmla="*/ 73962 h 79505"/>
                <a:gd name="connsiteX4" fmla="*/ 12031 w 26501"/>
                <a:gd name="connsiteY4" fmla="*/ 73856 h 79505"/>
                <a:gd name="connsiteX5" fmla="*/ 13092 w 26501"/>
                <a:gd name="connsiteY5" fmla="*/ 73379 h 79505"/>
                <a:gd name="connsiteX6" fmla="*/ 16219 w 26501"/>
                <a:gd name="connsiteY6" fmla="*/ 71047 h 79505"/>
                <a:gd name="connsiteX7" fmla="*/ 20671 w 26501"/>
                <a:gd name="connsiteY7" fmla="*/ 60340 h 79505"/>
                <a:gd name="connsiteX8" fmla="*/ 20671 w 26501"/>
                <a:gd name="connsiteY8" fmla="*/ 59439 h 79505"/>
                <a:gd name="connsiteX9" fmla="*/ 11926 w 26501"/>
                <a:gd name="connsiteY9" fmla="*/ 46824 h 79505"/>
                <a:gd name="connsiteX10" fmla="*/ 9859 w 26501"/>
                <a:gd name="connsiteY10" fmla="*/ 45022 h 79505"/>
                <a:gd name="connsiteX11" fmla="*/ 0 w 26501"/>
                <a:gd name="connsiteY11" fmla="*/ 29068 h 79505"/>
                <a:gd name="connsiteX12" fmla="*/ 0 w 26501"/>
                <a:gd name="connsiteY12" fmla="*/ 28591 h 79505"/>
                <a:gd name="connsiteX13" fmla="*/ 0 w 26501"/>
                <a:gd name="connsiteY13" fmla="*/ 28432 h 79505"/>
                <a:gd name="connsiteX14" fmla="*/ 12350 w 26501"/>
                <a:gd name="connsiteY14" fmla="*/ 8662 h 79505"/>
                <a:gd name="connsiteX15" fmla="*/ 23268 w 26501"/>
                <a:gd name="connsiteY15" fmla="*/ 711 h 79505"/>
                <a:gd name="connsiteX16" fmla="*/ 23640 w 26501"/>
                <a:gd name="connsiteY16" fmla="*/ 446 h 79505"/>
                <a:gd name="connsiteX17" fmla="*/ 23640 w 26501"/>
                <a:gd name="connsiteY17" fmla="*/ 499 h 79505"/>
                <a:gd name="connsiteX18" fmla="*/ 30530 w 26501"/>
                <a:gd name="connsiteY18" fmla="*/ 2566 h 79505"/>
                <a:gd name="connsiteX19" fmla="*/ 28622 w 26501"/>
                <a:gd name="connsiteY19" fmla="*/ 9827 h 79505"/>
                <a:gd name="connsiteX20" fmla="*/ 28622 w 26501"/>
                <a:gd name="connsiteY20" fmla="*/ 9827 h 79505"/>
                <a:gd name="connsiteX21" fmla="*/ 28251 w 26501"/>
                <a:gd name="connsiteY21" fmla="*/ 10040 h 79505"/>
                <a:gd name="connsiteX22" fmla="*/ 19293 w 26501"/>
                <a:gd name="connsiteY22" fmla="*/ 16665 h 79505"/>
                <a:gd name="connsiteX23" fmla="*/ 10601 w 26501"/>
                <a:gd name="connsiteY23" fmla="*/ 28856 h 79505"/>
                <a:gd name="connsiteX24" fmla="*/ 10601 w 26501"/>
                <a:gd name="connsiteY24" fmla="*/ 29068 h 79505"/>
                <a:gd name="connsiteX25" fmla="*/ 18763 w 26501"/>
                <a:gd name="connsiteY25" fmla="*/ 38715 h 79505"/>
                <a:gd name="connsiteX26" fmla="*/ 31219 w 26501"/>
                <a:gd name="connsiteY26" fmla="*/ 58962 h 79505"/>
                <a:gd name="connsiteX27" fmla="*/ 31272 w 26501"/>
                <a:gd name="connsiteY27" fmla="*/ 60340 h 79505"/>
                <a:gd name="connsiteX28" fmla="*/ 15636 w 26501"/>
                <a:gd name="connsiteY28" fmla="*/ 83874 h 79505"/>
                <a:gd name="connsiteX29" fmla="*/ 13781 w 26501"/>
                <a:gd name="connsiteY29" fmla="*/ 8419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6501" h="79505">
                  <a:moveTo>
                    <a:pt x="13781" y="84192"/>
                  </a:moveTo>
                  <a:cubicBezTo>
                    <a:pt x="11608" y="84192"/>
                    <a:pt x="9593" y="82814"/>
                    <a:pt x="8851" y="80800"/>
                  </a:cubicBezTo>
                  <a:cubicBezTo>
                    <a:pt x="8321" y="79475"/>
                    <a:pt x="8374" y="77991"/>
                    <a:pt x="8957" y="76719"/>
                  </a:cubicBezTo>
                  <a:cubicBezTo>
                    <a:pt x="9540" y="75446"/>
                    <a:pt x="10601" y="74439"/>
                    <a:pt x="11873" y="73962"/>
                  </a:cubicBezTo>
                  <a:cubicBezTo>
                    <a:pt x="11926" y="73909"/>
                    <a:pt x="11979" y="73909"/>
                    <a:pt x="12031" y="73856"/>
                  </a:cubicBezTo>
                  <a:cubicBezTo>
                    <a:pt x="12244" y="73803"/>
                    <a:pt x="12562" y="73644"/>
                    <a:pt x="13092" y="73379"/>
                  </a:cubicBezTo>
                  <a:cubicBezTo>
                    <a:pt x="13887" y="72902"/>
                    <a:pt x="15053" y="72160"/>
                    <a:pt x="16219" y="71047"/>
                  </a:cubicBezTo>
                  <a:cubicBezTo>
                    <a:pt x="18286" y="69033"/>
                    <a:pt x="20618" y="66012"/>
                    <a:pt x="20671" y="60340"/>
                  </a:cubicBezTo>
                  <a:cubicBezTo>
                    <a:pt x="20671" y="59969"/>
                    <a:pt x="20671" y="59704"/>
                    <a:pt x="20671" y="59439"/>
                  </a:cubicBezTo>
                  <a:cubicBezTo>
                    <a:pt x="20512" y="54881"/>
                    <a:pt x="17332" y="51383"/>
                    <a:pt x="11926" y="46824"/>
                  </a:cubicBezTo>
                  <a:cubicBezTo>
                    <a:pt x="11290" y="46241"/>
                    <a:pt x="10548" y="45658"/>
                    <a:pt x="9859" y="45022"/>
                  </a:cubicBezTo>
                  <a:cubicBezTo>
                    <a:pt x="5353" y="41259"/>
                    <a:pt x="265" y="36966"/>
                    <a:pt x="0" y="29068"/>
                  </a:cubicBezTo>
                  <a:cubicBezTo>
                    <a:pt x="0" y="28803"/>
                    <a:pt x="0" y="28644"/>
                    <a:pt x="0" y="28591"/>
                  </a:cubicBezTo>
                  <a:lnTo>
                    <a:pt x="0" y="28432"/>
                  </a:lnTo>
                  <a:cubicBezTo>
                    <a:pt x="636" y="19898"/>
                    <a:pt x="6679" y="13750"/>
                    <a:pt x="12350" y="8662"/>
                  </a:cubicBezTo>
                  <a:cubicBezTo>
                    <a:pt x="17491" y="4209"/>
                    <a:pt x="22314" y="1241"/>
                    <a:pt x="23268" y="711"/>
                  </a:cubicBezTo>
                  <a:lnTo>
                    <a:pt x="23640" y="446"/>
                  </a:lnTo>
                  <a:lnTo>
                    <a:pt x="23640" y="499"/>
                  </a:lnTo>
                  <a:cubicBezTo>
                    <a:pt x="26077" y="-667"/>
                    <a:pt x="29152" y="287"/>
                    <a:pt x="30530" y="2566"/>
                  </a:cubicBezTo>
                  <a:cubicBezTo>
                    <a:pt x="31961" y="5057"/>
                    <a:pt x="31166" y="8344"/>
                    <a:pt x="28622" y="9827"/>
                  </a:cubicBezTo>
                  <a:lnTo>
                    <a:pt x="28622" y="9827"/>
                  </a:lnTo>
                  <a:cubicBezTo>
                    <a:pt x="28569" y="9881"/>
                    <a:pt x="28463" y="9934"/>
                    <a:pt x="28251" y="10040"/>
                  </a:cubicBezTo>
                  <a:cubicBezTo>
                    <a:pt x="27032" y="10835"/>
                    <a:pt x="23163" y="13273"/>
                    <a:pt x="19293" y="16665"/>
                  </a:cubicBezTo>
                  <a:cubicBezTo>
                    <a:pt x="14364" y="20746"/>
                    <a:pt x="10442" y="26206"/>
                    <a:pt x="10601" y="28856"/>
                  </a:cubicBezTo>
                  <a:lnTo>
                    <a:pt x="10601" y="29068"/>
                  </a:lnTo>
                  <a:cubicBezTo>
                    <a:pt x="10229" y="31506"/>
                    <a:pt x="15106" y="35746"/>
                    <a:pt x="18763" y="38715"/>
                  </a:cubicBezTo>
                  <a:cubicBezTo>
                    <a:pt x="23799" y="43008"/>
                    <a:pt x="30689" y="48839"/>
                    <a:pt x="31219" y="58962"/>
                  </a:cubicBezTo>
                  <a:cubicBezTo>
                    <a:pt x="31272" y="59439"/>
                    <a:pt x="31272" y="59916"/>
                    <a:pt x="31272" y="60340"/>
                  </a:cubicBezTo>
                  <a:cubicBezTo>
                    <a:pt x="31060" y="78256"/>
                    <a:pt x="15795" y="83821"/>
                    <a:pt x="15636" y="83874"/>
                  </a:cubicBezTo>
                  <a:cubicBezTo>
                    <a:pt x="15053" y="84086"/>
                    <a:pt x="14417" y="84192"/>
                    <a:pt x="13781" y="8419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92ABE967-64F1-449C-85FC-84E54EE3017D}"/>
                </a:ext>
              </a:extLst>
            </p:cNvPr>
            <p:cNvSpPr/>
            <p:nvPr/>
          </p:nvSpPr>
          <p:spPr>
            <a:xfrm>
              <a:off x="9843956" y="4991006"/>
              <a:ext cx="26502" cy="79506"/>
            </a:xfrm>
            <a:custGeom>
              <a:avLst/>
              <a:gdLst>
                <a:gd name="connsiteX0" fmla="*/ 13781 w 26501"/>
                <a:gd name="connsiteY0" fmla="*/ 84192 h 79505"/>
                <a:gd name="connsiteX1" fmla="*/ 8852 w 26501"/>
                <a:gd name="connsiteY1" fmla="*/ 80800 h 79505"/>
                <a:gd name="connsiteX2" fmla="*/ 8958 w 26501"/>
                <a:gd name="connsiteY2" fmla="*/ 76719 h 79505"/>
                <a:gd name="connsiteX3" fmla="*/ 11873 w 26501"/>
                <a:gd name="connsiteY3" fmla="*/ 73962 h 79505"/>
                <a:gd name="connsiteX4" fmla="*/ 12032 w 26501"/>
                <a:gd name="connsiteY4" fmla="*/ 73856 h 79505"/>
                <a:gd name="connsiteX5" fmla="*/ 13092 w 26501"/>
                <a:gd name="connsiteY5" fmla="*/ 73379 h 79505"/>
                <a:gd name="connsiteX6" fmla="*/ 16219 w 26501"/>
                <a:gd name="connsiteY6" fmla="*/ 71047 h 79505"/>
                <a:gd name="connsiteX7" fmla="*/ 20672 w 26501"/>
                <a:gd name="connsiteY7" fmla="*/ 60340 h 79505"/>
                <a:gd name="connsiteX8" fmla="*/ 20672 w 26501"/>
                <a:gd name="connsiteY8" fmla="*/ 59439 h 79505"/>
                <a:gd name="connsiteX9" fmla="*/ 11926 w 26501"/>
                <a:gd name="connsiteY9" fmla="*/ 46824 h 79505"/>
                <a:gd name="connsiteX10" fmla="*/ 9859 w 26501"/>
                <a:gd name="connsiteY10" fmla="*/ 45075 h 79505"/>
                <a:gd name="connsiteX11" fmla="*/ 0 w 26501"/>
                <a:gd name="connsiteY11" fmla="*/ 29068 h 79505"/>
                <a:gd name="connsiteX12" fmla="*/ 0 w 26501"/>
                <a:gd name="connsiteY12" fmla="*/ 28750 h 79505"/>
                <a:gd name="connsiteX13" fmla="*/ 0 w 26501"/>
                <a:gd name="connsiteY13" fmla="*/ 28750 h 79505"/>
                <a:gd name="connsiteX14" fmla="*/ 0 w 26501"/>
                <a:gd name="connsiteY14" fmla="*/ 28432 h 79505"/>
                <a:gd name="connsiteX15" fmla="*/ 12350 w 26501"/>
                <a:gd name="connsiteY15" fmla="*/ 8662 h 79505"/>
                <a:gd name="connsiteX16" fmla="*/ 23216 w 26501"/>
                <a:gd name="connsiteY16" fmla="*/ 711 h 79505"/>
                <a:gd name="connsiteX17" fmla="*/ 23640 w 26501"/>
                <a:gd name="connsiteY17" fmla="*/ 446 h 79505"/>
                <a:gd name="connsiteX18" fmla="*/ 23640 w 26501"/>
                <a:gd name="connsiteY18" fmla="*/ 499 h 79505"/>
                <a:gd name="connsiteX19" fmla="*/ 30530 w 26501"/>
                <a:gd name="connsiteY19" fmla="*/ 2566 h 79505"/>
                <a:gd name="connsiteX20" fmla="*/ 28622 w 26501"/>
                <a:gd name="connsiteY20" fmla="*/ 9827 h 79505"/>
                <a:gd name="connsiteX21" fmla="*/ 28622 w 26501"/>
                <a:gd name="connsiteY21" fmla="*/ 9827 h 79505"/>
                <a:gd name="connsiteX22" fmla="*/ 28304 w 26501"/>
                <a:gd name="connsiteY22" fmla="*/ 10040 h 79505"/>
                <a:gd name="connsiteX23" fmla="*/ 19240 w 26501"/>
                <a:gd name="connsiteY23" fmla="*/ 16665 h 79505"/>
                <a:gd name="connsiteX24" fmla="*/ 10601 w 26501"/>
                <a:gd name="connsiteY24" fmla="*/ 28856 h 79505"/>
                <a:gd name="connsiteX25" fmla="*/ 10601 w 26501"/>
                <a:gd name="connsiteY25" fmla="*/ 29068 h 79505"/>
                <a:gd name="connsiteX26" fmla="*/ 18764 w 26501"/>
                <a:gd name="connsiteY26" fmla="*/ 38715 h 79505"/>
                <a:gd name="connsiteX27" fmla="*/ 31272 w 26501"/>
                <a:gd name="connsiteY27" fmla="*/ 58962 h 79505"/>
                <a:gd name="connsiteX28" fmla="*/ 31272 w 26501"/>
                <a:gd name="connsiteY28" fmla="*/ 60340 h 79505"/>
                <a:gd name="connsiteX29" fmla="*/ 15637 w 26501"/>
                <a:gd name="connsiteY29" fmla="*/ 83874 h 79505"/>
                <a:gd name="connsiteX30" fmla="*/ 13781 w 26501"/>
                <a:gd name="connsiteY30" fmla="*/ 8419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6501" h="79505">
                  <a:moveTo>
                    <a:pt x="13781" y="84192"/>
                  </a:moveTo>
                  <a:cubicBezTo>
                    <a:pt x="11608" y="84192"/>
                    <a:pt x="9594" y="82814"/>
                    <a:pt x="8852" y="80800"/>
                  </a:cubicBezTo>
                  <a:cubicBezTo>
                    <a:pt x="8322" y="79475"/>
                    <a:pt x="8374" y="77991"/>
                    <a:pt x="8958" y="76719"/>
                  </a:cubicBezTo>
                  <a:cubicBezTo>
                    <a:pt x="9541" y="75446"/>
                    <a:pt x="10601" y="74439"/>
                    <a:pt x="11873" y="73962"/>
                  </a:cubicBezTo>
                  <a:cubicBezTo>
                    <a:pt x="11926" y="73909"/>
                    <a:pt x="11979" y="73909"/>
                    <a:pt x="12032" y="73856"/>
                  </a:cubicBezTo>
                  <a:cubicBezTo>
                    <a:pt x="12244" y="73803"/>
                    <a:pt x="12562" y="73644"/>
                    <a:pt x="13092" y="73379"/>
                  </a:cubicBezTo>
                  <a:cubicBezTo>
                    <a:pt x="13887" y="72902"/>
                    <a:pt x="15053" y="72160"/>
                    <a:pt x="16219" y="71047"/>
                  </a:cubicBezTo>
                  <a:cubicBezTo>
                    <a:pt x="18287" y="69033"/>
                    <a:pt x="20619" y="66012"/>
                    <a:pt x="20672" y="60340"/>
                  </a:cubicBezTo>
                  <a:cubicBezTo>
                    <a:pt x="20672" y="59969"/>
                    <a:pt x="20672" y="59704"/>
                    <a:pt x="20672" y="59439"/>
                  </a:cubicBezTo>
                  <a:cubicBezTo>
                    <a:pt x="20512" y="54881"/>
                    <a:pt x="17332" y="51383"/>
                    <a:pt x="11926" y="46824"/>
                  </a:cubicBezTo>
                  <a:cubicBezTo>
                    <a:pt x="11290" y="46241"/>
                    <a:pt x="10601" y="45658"/>
                    <a:pt x="9859" y="45075"/>
                  </a:cubicBezTo>
                  <a:cubicBezTo>
                    <a:pt x="5353" y="41259"/>
                    <a:pt x="265" y="36966"/>
                    <a:pt x="0" y="29068"/>
                  </a:cubicBezTo>
                  <a:cubicBezTo>
                    <a:pt x="0" y="28909"/>
                    <a:pt x="0" y="28803"/>
                    <a:pt x="0" y="28750"/>
                  </a:cubicBezTo>
                  <a:lnTo>
                    <a:pt x="0" y="28750"/>
                  </a:lnTo>
                  <a:lnTo>
                    <a:pt x="0" y="28432"/>
                  </a:lnTo>
                  <a:cubicBezTo>
                    <a:pt x="636" y="19898"/>
                    <a:pt x="6679" y="13750"/>
                    <a:pt x="12350" y="8662"/>
                  </a:cubicBezTo>
                  <a:cubicBezTo>
                    <a:pt x="17492" y="4209"/>
                    <a:pt x="22314" y="1241"/>
                    <a:pt x="23216" y="711"/>
                  </a:cubicBezTo>
                  <a:lnTo>
                    <a:pt x="23640" y="446"/>
                  </a:lnTo>
                  <a:lnTo>
                    <a:pt x="23640" y="499"/>
                  </a:lnTo>
                  <a:cubicBezTo>
                    <a:pt x="26025" y="-667"/>
                    <a:pt x="29152" y="287"/>
                    <a:pt x="30530" y="2566"/>
                  </a:cubicBezTo>
                  <a:cubicBezTo>
                    <a:pt x="32015" y="5057"/>
                    <a:pt x="31166" y="8344"/>
                    <a:pt x="28622" y="9827"/>
                  </a:cubicBezTo>
                  <a:lnTo>
                    <a:pt x="28622" y="9827"/>
                  </a:lnTo>
                  <a:cubicBezTo>
                    <a:pt x="28569" y="9881"/>
                    <a:pt x="28463" y="9934"/>
                    <a:pt x="28304" y="10040"/>
                  </a:cubicBezTo>
                  <a:cubicBezTo>
                    <a:pt x="24912" y="12160"/>
                    <a:pt x="21891" y="14386"/>
                    <a:pt x="19240" y="16665"/>
                  </a:cubicBezTo>
                  <a:cubicBezTo>
                    <a:pt x="14311" y="20746"/>
                    <a:pt x="10442" y="26206"/>
                    <a:pt x="10601" y="28856"/>
                  </a:cubicBezTo>
                  <a:lnTo>
                    <a:pt x="10601" y="29068"/>
                  </a:lnTo>
                  <a:cubicBezTo>
                    <a:pt x="10177" y="31506"/>
                    <a:pt x="15053" y="35746"/>
                    <a:pt x="18764" y="38715"/>
                  </a:cubicBezTo>
                  <a:cubicBezTo>
                    <a:pt x="23799" y="43008"/>
                    <a:pt x="30689" y="48839"/>
                    <a:pt x="31272" y="58962"/>
                  </a:cubicBezTo>
                  <a:cubicBezTo>
                    <a:pt x="31272" y="59439"/>
                    <a:pt x="31272" y="59916"/>
                    <a:pt x="31272" y="60340"/>
                  </a:cubicBezTo>
                  <a:cubicBezTo>
                    <a:pt x="31060" y="78256"/>
                    <a:pt x="15795" y="83821"/>
                    <a:pt x="15637" y="83874"/>
                  </a:cubicBezTo>
                  <a:cubicBezTo>
                    <a:pt x="15053" y="84086"/>
                    <a:pt x="14417" y="84192"/>
                    <a:pt x="13781" y="8419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2A3610F-2000-4F9C-B0C8-895815162C7B}"/>
                </a:ext>
              </a:extLst>
            </p:cNvPr>
            <p:cNvSpPr/>
            <p:nvPr/>
          </p:nvSpPr>
          <p:spPr>
            <a:xfrm>
              <a:off x="9899928" y="4991008"/>
              <a:ext cx="26502" cy="79506"/>
            </a:xfrm>
            <a:custGeom>
              <a:avLst/>
              <a:gdLst>
                <a:gd name="connsiteX0" fmla="*/ 13781 w 26501"/>
                <a:gd name="connsiteY0" fmla="*/ 84190 h 79505"/>
                <a:gd name="connsiteX1" fmla="*/ 8798 w 26501"/>
                <a:gd name="connsiteY1" fmla="*/ 80798 h 79505"/>
                <a:gd name="connsiteX2" fmla="*/ 8957 w 26501"/>
                <a:gd name="connsiteY2" fmla="*/ 76717 h 79505"/>
                <a:gd name="connsiteX3" fmla="*/ 11926 w 26501"/>
                <a:gd name="connsiteY3" fmla="*/ 73960 h 79505"/>
                <a:gd name="connsiteX4" fmla="*/ 12031 w 26501"/>
                <a:gd name="connsiteY4" fmla="*/ 73907 h 79505"/>
                <a:gd name="connsiteX5" fmla="*/ 13092 w 26501"/>
                <a:gd name="connsiteY5" fmla="*/ 73377 h 79505"/>
                <a:gd name="connsiteX6" fmla="*/ 16219 w 26501"/>
                <a:gd name="connsiteY6" fmla="*/ 71045 h 79505"/>
                <a:gd name="connsiteX7" fmla="*/ 20671 w 26501"/>
                <a:gd name="connsiteY7" fmla="*/ 60338 h 79505"/>
                <a:gd name="connsiteX8" fmla="*/ 20671 w 26501"/>
                <a:gd name="connsiteY8" fmla="*/ 59437 h 79505"/>
                <a:gd name="connsiteX9" fmla="*/ 11926 w 26501"/>
                <a:gd name="connsiteY9" fmla="*/ 46822 h 79505"/>
                <a:gd name="connsiteX10" fmla="*/ 9859 w 26501"/>
                <a:gd name="connsiteY10" fmla="*/ 45020 h 79505"/>
                <a:gd name="connsiteX11" fmla="*/ 0 w 26501"/>
                <a:gd name="connsiteY11" fmla="*/ 29066 h 79505"/>
                <a:gd name="connsiteX12" fmla="*/ 0 w 26501"/>
                <a:gd name="connsiteY12" fmla="*/ 28430 h 79505"/>
                <a:gd name="connsiteX13" fmla="*/ 12297 w 26501"/>
                <a:gd name="connsiteY13" fmla="*/ 8660 h 79505"/>
                <a:gd name="connsiteX14" fmla="*/ 23216 w 26501"/>
                <a:gd name="connsiteY14" fmla="*/ 709 h 79505"/>
                <a:gd name="connsiteX15" fmla="*/ 30530 w 26501"/>
                <a:gd name="connsiteY15" fmla="*/ 2564 h 79505"/>
                <a:gd name="connsiteX16" fmla="*/ 31060 w 26501"/>
                <a:gd name="connsiteY16" fmla="*/ 6592 h 79505"/>
                <a:gd name="connsiteX17" fmla="*/ 28622 w 26501"/>
                <a:gd name="connsiteY17" fmla="*/ 9826 h 79505"/>
                <a:gd name="connsiteX18" fmla="*/ 28622 w 26501"/>
                <a:gd name="connsiteY18" fmla="*/ 9826 h 79505"/>
                <a:gd name="connsiteX19" fmla="*/ 28304 w 26501"/>
                <a:gd name="connsiteY19" fmla="*/ 10038 h 79505"/>
                <a:gd name="connsiteX20" fmla="*/ 19240 w 26501"/>
                <a:gd name="connsiteY20" fmla="*/ 16663 h 79505"/>
                <a:gd name="connsiteX21" fmla="*/ 10601 w 26501"/>
                <a:gd name="connsiteY21" fmla="*/ 28854 h 79505"/>
                <a:gd name="connsiteX22" fmla="*/ 10548 w 26501"/>
                <a:gd name="connsiteY22" fmla="*/ 29066 h 79505"/>
                <a:gd name="connsiteX23" fmla="*/ 18763 w 26501"/>
                <a:gd name="connsiteY23" fmla="*/ 38713 h 79505"/>
                <a:gd name="connsiteX24" fmla="*/ 31219 w 26501"/>
                <a:gd name="connsiteY24" fmla="*/ 58960 h 79505"/>
                <a:gd name="connsiteX25" fmla="*/ 31272 w 26501"/>
                <a:gd name="connsiteY25" fmla="*/ 60338 h 79505"/>
                <a:gd name="connsiteX26" fmla="*/ 15636 w 26501"/>
                <a:gd name="connsiteY26" fmla="*/ 83872 h 79505"/>
                <a:gd name="connsiteX27" fmla="*/ 13781 w 26501"/>
                <a:gd name="connsiteY27" fmla="*/ 84190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6501" h="79505">
                  <a:moveTo>
                    <a:pt x="13781" y="84190"/>
                  </a:moveTo>
                  <a:cubicBezTo>
                    <a:pt x="11608" y="84190"/>
                    <a:pt x="9593" y="82812"/>
                    <a:pt x="8798" y="80798"/>
                  </a:cubicBezTo>
                  <a:cubicBezTo>
                    <a:pt x="8321" y="79473"/>
                    <a:pt x="8374" y="77989"/>
                    <a:pt x="8957" y="76717"/>
                  </a:cubicBezTo>
                  <a:cubicBezTo>
                    <a:pt x="9540" y="75444"/>
                    <a:pt x="10601" y="74437"/>
                    <a:pt x="11926" y="73960"/>
                  </a:cubicBezTo>
                  <a:cubicBezTo>
                    <a:pt x="11926" y="73907"/>
                    <a:pt x="11979" y="73907"/>
                    <a:pt x="12031" y="73907"/>
                  </a:cubicBezTo>
                  <a:cubicBezTo>
                    <a:pt x="12190" y="73801"/>
                    <a:pt x="12509" y="73695"/>
                    <a:pt x="13092" y="73377"/>
                  </a:cubicBezTo>
                  <a:cubicBezTo>
                    <a:pt x="13728" y="73006"/>
                    <a:pt x="14947" y="72211"/>
                    <a:pt x="16219" y="71045"/>
                  </a:cubicBezTo>
                  <a:cubicBezTo>
                    <a:pt x="18286" y="69031"/>
                    <a:pt x="20619" y="66010"/>
                    <a:pt x="20671" y="60338"/>
                  </a:cubicBezTo>
                  <a:cubicBezTo>
                    <a:pt x="20671" y="60020"/>
                    <a:pt x="20671" y="59702"/>
                    <a:pt x="20671" y="59437"/>
                  </a:cubicBezTo>
                  <a:cubicBezTo>
                    <a:pt x="20512" y="54879"/>
                    <a:pt x="17332" y="51381"/>
                    <a:pt x="11926" y="46822"/>
                  </a:cubicBezTo>
                  <a:cubicBezTo>
                    <a:pt x="11290" y="46239"/>
                    <a:pt x="10601" y="45656"/>
                    <a:pt x="9859" y="45020"/>
                  </a:cubicBezTo>
                  <a:cubicBezTo>
                    <a:pt x="5353" y="41257"/>
                    <a:pt x="265" y="36964"/>
                    <a:pt x="0" y="29066"/>
                  </a:cubicBezTo>
                  <a:cubicBezTo>
                    <a:pt x="0" y="28642"/>
                    <a:pt x="0" y="28430"/>
                    <a:pt x="0" y="28430"/>
                  </a:cubicBezTo>
                  <a:cubicBezTo>
                    <a:pt x="583" y="19896"/>
                    <a:pt x="6679" y="13748"/>
                    <a:pt x="12297" y="8660"/>
                  </a:cubicBezTo>
                  <a:cubicBezTo>
                    <a:pt x="17226" y="4419"/>
                    <a:pt x="21891" y="1504"/>
                    <a:pt x="23216" y="709"/>
                  </a:cubicBezTo>
                  <a:cubicBezTo>
                    <a:pt x="25760" y="-775"/>
                    <a:pt x="29099" y="179"/>
                    <a:pt x="30530" y="2564"/>
                  </a:cubicBezTo>
                  <a:cubicBezTo>
                    <a:pt x="31219" y="3783"/>
                    <a:pt x="31431" y="5214"/>
                    <a:pt x="31060" y="6592"/>
                  </a:cubicBezTo>
                  <a:cubicBezTo>
                    <a:pt x="30742" y="7971"/>
                    <a:pt x="29841" y="9084"/>
                    <a:pt x="28622" y="9826"/>
                  </a:cubicBezTo>
                  <a:lnTo>
                    <a:pt x="28622" y="9826"/>
                  </a:lnTo>
                  <a:cubicBezTo>
                    <a:pt x="28569" y="9879"/>
                    <a:pt x="28463" y="9932"/>
                    <a:pt x="28304" y="10038"/>
                  </a:cubicBezTo>
                  <a:cubicBezTo>
                    <a:pt x="24912" y="12158"/>
                    <a:pt x="21891" y="14384"/>
                    <a:pt x="19240" y="16663"/>
                  </a:cubicBezTo>
                  <a:cubicBezTo>
                    <a:pt x="14311" y="20744"/>
                    <a:pt x="10442" y="26204"/>
                    <a:pt x="10601" y="28854"/>
                  </a:cubicBezTo>
                  <a:lnTo>
                    <a:pt x="10548" y="29066"/>
                  </a:lnTo>
                  <a:cubicBezTo>
                    <a:pt x="10229" y="31504"/>
                    <a:pt x="15053" y="35745"/>
                    <a:pt x="18763" y="38713"/>
                  </a:cubicBezTo>
                  <a:cubicBezTo>
                    <a:pt x="23799" y="43006"/>
                    <a:pt x="30689" y="48890"/>
                    <a:pt x="31219" y="58960"/>
                  </a:cubicBezTo>
                  <a:cubicBezTo>
                    <a:pt x="31272" y="59437"/>
                    <a:pt x="31272" y="59914"/>
                    <a:pt x="31272" y="60338"/>
                  </a:cubicBezTo>
                  <a:cubicBezTo>
                    <a:pt x="31060" y="78254"/>
                    <a:pt x="15795" y="83819"/>
                    <a:pt x="15636" y="83872"/>
                  </a:cubicBezTo>
                  <a:cubicBezTo>
                    <a:pt x="15053" y="84084"/>
                    <a:pt x="14417" y="84190"/>
                    <a:pt x="13781" y="8419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2" name="Group 781">
            <a:extLst>
              <a:ext uri="{FF2B5EF4-FFF2-40B4-BE49-F238E27FC236}">
                <a16:creationId xmlns:a16="http://schemas.microsoft.com/office/drawing/2014/main" id="{78C6178F-CEEF-4A78-AB05-3AB214AB0582}"/>
              </a:ext>
            </a:extLst>
          </p:cNvPr>
          <p:cNvGrpSpPr/>
          <p:nvPr/>
        </p:nvGrpSpPr>
        <p:grpSpPr>
          <a:xfrm>
            <a:off x="10680596" y="4660005"/>
            <a:ext cx="365567" cy="464976"/>
            <a:chOff x="10712318" y="4700355"/>
            <a:chExt cx="302122" cy="384277"/>
          </a:xfrm>
          <a:solidFill>
            <a:srgbClr val="FFFFFF"/>
          </a:solidFill>
        </p:grpSpPr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607F46F7-6598-4348-8FD6-9EA33564A6D8}"/>
                </a:ext>
              </a:extLst>
            </p:cNvPr>
            <p:cNvSpPr/>
            <p:nvPr/>
          </p:nvSpPr>
          <p:spPr>
            <a:xfrm>
              <a:off x="10712318" y="4722563"/>
              <a:ext cx="302122" cy="339225"/>
            </a:xfrm>
            <a:custGeom>
              <a:avLst/>
              <a:gdLst>
                <a:gd name="connsiteX0" fmla="*/ 302706 w 302121"/>
                <a:gd name="connsiteY0" fmla="*/ 340868 h 339224"/>
                <a:gd name="connsiteX1" fmla="*/ 0 w 302121"/>
                <a:gd name="connsiteY1" fmla="*/ 340868 h 339224"/>
                <a:gd name="connsiteX2" fmla="*/ 0 w 302121"/>
                <a:gd name="connsiteY2" fmla="*/ 0 h 339224"/>
                <a:gd name="connsiteX3" fmla="*/ 302706 w 302121"/>
                <a:gd name="connsiteY3" fmla="*/ 0 h 339224"/>
                <a:gd name="connsiteX4" fmla="*/ 302706 w 302121"/>
                <a:gd name="connsiteY4" fmla="*/ 340868 h 339224"/>
                <a:gd name="connsiteX5" fmla="*/ 10654 w 302121"/>
                <a:gd name="connsiteY5" fmla="*/ 330267 h 339224"/>
                <a:gd name="connsiteX6" fmla="*/ 292158 w 302121"/>
                <a:gd name="connsiteY6" fmla="*/ 330267 h 339224"/>
                <a:gd name="connsiteX7" fmla="*/ 292158 w 302121"/>
                <a:gd name="connsiteY7" fmla="*/ 10601 h 339224"/>
                <a:gd name="connsiteX8" fmla="*/ 10654 w 302121"/>
                <a:gd name="connsiteY8" fmla="*/ 10601 h 339224"/>
                <a:gd name="connsiteX9" fmla="*/ 10654 w 302121"/>
                <a:gd name="connsiteY9" fmla="*/ 330267 h 33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2121" h="339224">
                  <a:moveTo>
                    <a:pt x="302706" y="340868"/>
                  </a:moveTo>
                  <a:lnTo>
                    <a:pt x="0" y="340868"/>
                  </a:lnTo>
                  <a:lnTo>
                    <a:pt x="0" y="0"/>
                  </a:lnTo>
                  <a:lnTo>
                    <a:pt x="302706" y="0"/>
                  </a:lnTo>
                  <a:lnTo>
                    <a:pt x="302706" y="340868"/>
                  </a:lnTo>
                  <a:close/>
                  <a:moveTo>
                    <a:pt x="10654" y="330267"/>
                  </a:moveTo>
                  <a:lnTo>
                    <a:pt x="292158" y="330267"/>
                  </a:lnTo>
                  <a:lnTo>
                    <a:pt x="292158" y="10601"/>
                  </a:lnTo>
                  <a:lnTo>
                    <a:pt x="10654" y="10601"/>
                  </a:lnTo>
                  <a:lnTo>
                    <a:pt x="10654" y="330267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67FB5572-D869-4871-9576-4B62967D85FB}"/>
                </a:ext>
              </a:extLst>
            </p:cNvPr>
            <p:cNvSpPr/>
            <p:nvPr/>
          </p:nvSpPr>
          <p:spPr>
            <a:xfrm>
              <a:off x="10727053" y="5052830"/>
              <a:ext cx="79506" cy="31802"/>
            </a:xfrm>
            <a:custGeom>
              <a:avLst/>
              <a:gdLst>
                <a:gd name="connsiteX0" fmla="*/ 81891 w 79505"/>
                <a:gd name="connsiteY0" fmla="*/ 32916 h 31802"/>
                <a:gd name="connsiteX1" fmla="*/ 0 w 79505"/>
                <a:gd name="connsiteY1" fmla="*/ 32916 h 31802"/>
                <a:gd name="connsiteX2" fmla="*/ 0 w 79505"/>
                <a:gd name="connsiteY2" fmla="*/ 0 h 31802"/>
                <a:gd name="connsiteX3" fmla="*/ 81891 w 79505"/>
                <a:gd name="connsiteY3" fmla="*/ 0 h 31802"/>
                <a:gd name="connsiteX4" fmla="*/ 81891 w 79505"/>
                <a:gd name="connsiteY4" fmla="*/ 32916 h 31802"/>
                <a:gd name="connsiteX5" fmla="*/ 10548 w 79505"/>
                <a:gd name="connsiteY5" fmla="*/ 22315 h 31802"/>
                <a:gd name="connsiteX6" fmla="*/ 71238 w 79505"/>
                <a:gd name="connsiteY6" fmla="*/ 22315 h 31802"/>
                <a:gd name="connsiteX7" fmla="*/ 71238 w 79505"/>
                <a:gd name="connsiteY7" fmla="*/ 10601 h 31802"/>
                <a:gd name="connsiteX8" fmla="*/ 10548 w 79505"/>
                <a:gd name="connsiteY8" fmla="*/ 10601 h 31802"/>
                <a:gd name="connsiteX9" fmla="*/ 10548 w 79505"/>
                <a:gd name="connsiteY9" fmla="*/ 223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31802">
                  <a:moveTo>
                    <a:pt x="81891" y="32916"/>
                  </a:moveTo>
                  <a:lnTo>
                    <a:pt x="0" y="32916"/>
                  </a:lnTo>
                  <a:lnTo>
                    <a:pt x="0" y="0"/>
                  </a:lnTo>
                  <a:lnTo>
                    <a:pt x="81891" y="0"/>
                  </a:lnTo>
                  <a:lnTo>
                    <a:pt x="81891" y="32916"/>
                  </a:lnTo>
                  <a:close/>
                  <a:moveTo>
                    <a:pt x="10548" y="22315"/>
                  </a:moveTo>
                  <a:lnTo>
                    <a:pt x="71238" y="22315"/>
                  </a:lnTo>
                  <a:lnTo>
                    <a:pt x="71238" y="10601"/>
                  </a:lnTo>
                  <a:lnTo>
                    <a:pt x="10548" y="10601"/>
                  </a:lnTo>
                  <a:lnTo>
                    <a:pt x="10548" y="2231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8837C167-F57F-4D01-9CCC-E9F1182CC782}"/>
                </a:ext>
              </a:extLst>
            </p:cNvPr>
            <p:cNvSpPr/>
            <p:nvPr/>
          </p:nvSpPr>
          <p:spPr>
            <a:xfrm>
              <a:off x="10918503" y="5052830"/>
              <a:ext cx="79506" cy="31802"/>
            </a:xfrm>
            <a:custGeom>
              <a:avLst/>
              <a:gdLst>
                <a:gd name="connsiteX0" fmla="*/ 81891 w 79505"/>
                <a:gd name="connsiteY0" fmla="*/ 32916 h 31802"/>
                <a:gd name="connsiteX1" fmla="*/ 0 w 79505"/>
                <a:gd name="connsiteY1" fmla="*/ 32916 h 31802"/>
                <a:gd name="connsiteX2" fmla="*/ 0 w 79505"/>
                <a:gd name="connsiteY2" fmla="*/ 0 h 31802"/>
                <a:gd name="connsiteX3" fmla="*/ 81891 w 79505"/>
                <a:gd name="connsiteY3" fmla="*/ 0 h 31802"/>
                <a:gd name="connsiteX4" fmla="*/ 81891 w 79505"/>
                <a:gd name="connsiteY4" fmla="*/ 32916 h 31802"/>
                <a:gd name="connsiteX5" fmla="*/ 10548 w 79505"/>
                <a:gd name="connsiteY5" fmla="*/ 22315 h 31802"/>
                <a:gd name="connsiteX6" fmla="*/ 71238 w 79505"/>
                <a:gd name="connsiteY6" fmla="*/ 22315 h 31802"/>
                <a:gd name="connsiteX7" fmla="*/ 71238 w 79505"/>
                <a:gd name="connsiteY7" fmla="*/ 10601 h 31802"/>
                <a:gd name="connsiteX8" fmla="*/ 10548 w 79505"/>
                <a:gd name="connsiteY8" fmla="*/ 10601 h 31802"/>
                <a:gd name="connsiteX9" fmla="*/ 10548 w 79505"/>
                <a:gd name="connsiteY9" fmla="*/ 223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31802">
                  <a:moveTo>
                    <a:pt x="81891" y="32916"/>
                  </a:moveTo>
                  <a:lnTo>
                    <a:pt x="0" y="32916"/>
                  </a:lnTo>
                  <a:lnTo>
                    <a:pt x="0" y="0"/>
                  </a:lnTo>
                  <a:lnTo>
                    <a:pt x="81891" y="0"/>
                  </a:lnTo>
                  <a:lnTo>
                    <a:pt x="81891" y="32916"/>
                  </a:lnTo>
                  <a:close/>
                  <a:moveTo>
                    <a:pt x="10548" y="22315"/>
                  </a:moveTo>
                  <a:lnTo>
                    <a:pt x="71238" y="22315"/>
                  </a:lnTo>
                  <a:lnTo>
                    <a:pt x="71238" y="10601"/>
                  </a:lnTo>
                  <a:lnTo>
                    <a:pt x="10548" y="10601"/>
                  </a:lnTo>
                  <a:lnTo>
                    <a:pt x="10548" y="2231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7914027E-FC7F-4D52-8418-6244563BA8CC}"/>
                </a:ext>
              </a:extLst>
            </p:cNvPr>
            <p:cNvSpPr/>
            <p:nvPr/>
          </p:nvSpPr>
          <p:spPr>
            <a:xfrm>
              <a:off x="10712318" y="4992724"/>
              <a:ext cx="302122" cy="10601"/>
            </a:xfrm>
            <a:custGeom>
              <a:avLst/>
              <a:gdLst>
                <a:gd name="connsiteX0" fmla="*/ 297405 w 302121"/>
                <a:gd name="connsiteY0" fmla="*/ 10601 h 10600"/>
                <a:gd name="connsiteX1" fmla="*/ 5300 w 302121"/>
                <a:gd name="connsiteY1" fmla="*/ 10601 h 10600"/>
                <a:gd name="connsiteX2" fmla="*/ 0 w 302121"/>
                <a:gd name="connsiteY2" fmla="*/ 5300 h 10600"/>
                <a:gd name="connsiteX3" fmla="*/ 5300 w 302121"/>
                <a:gd name="connsiteY3" fmla="*/ 0 h 10600"/>
                <a:gd name="connsiteX4" fmla="*/ 297405 w 302121"/>
                <a:gd name="connsiteY4" fmla="*/ 0 h 10600"/>
                <a:gd name="connsiteX5" fmla="*/ 302706 w 302121"/>
                <a:gd name="connsiteY5" fmla="*/ 5300 h 10600"/>
                <a:gd name="connsiteX6" fmla="*/ 297405 w 30212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121" h="10600">
                  <a:moveTo>
                    <a:pt x="29740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97405" y="0"/>
                  </a:lnTo>
                  <a:cubicBezTo>
                    <a:pt x="300320" y="0"/>
                    <a:pt x="302706" y="2385"/>
                    <a:pt x="302706" y="5300"/>
                  </a:cubicBezTo>
                  <a:cubicBezTo>
                    <a:pt x="302706" y="8216"/>
                    <a:pt x="300373" y="10601"/>
                    <a:pt x="29740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48D7DC3A-45DA-43B8-8202-9C9205D014F6}"/>
                </a:ext>
              </a:extLst>
            </p:cNvPr>
            <p:cNvSpPr/>
            <p:nvPr/>
          </p:nvSpPr>
          <p:spPr>
            <a:xfrm>
              <a:off x="10740993" y="4825921"/>
              <a:ext cx="243818" cy="148411"/>
            </a:xfrm>
            <a:custGeom>
              <a:avLst/>
              <a:gdLst>
                <a:gd name="connsiteX0" fmla="*/ 245355 w 243817"/>
                <a:gd name="connsiteY0" fmla="*/ 150107 h 148410"/>
                <a:gd name="connsiteX1" fmla="*/ 0 w 243817"/>
                <a:gd name="connsiteY1" fmla="*/ 150107 h 148410"/>
                <a:gd name="connsiteX2" fmla="*/ 0 w 243817"/>
                <a:gd name="connsiteY2" fmla="*/ 0 h 148410"/>
                <a:gd name="connsiteX3" fmla="*/ 245355 w 243817"/>
                <a:gd name="connsiteY3" fmla="*/ 0 h 148410"/>
                <a:gd name="connsiteX4" fmla="*/ 245355 w 243817"/>
                <a:gd name="connsiteY4" fmla="*/ 150107 h 148410"/>
                <a:gd name="connsiteX5" fmla="*/ 10654 w 243817"/>
                <a:gd name="connsiteY5" fmla="*/ 139506 h 148410"/>
                <a:gd name="connsiteX6" fmla="*/ 234807 w 243817"/>
                <a:gd name="connsiteY6" fmla="*/ 139506 h 148410"/>
                <a:gd name="connsiteX7" fmla="*/ 234807 w 243817"/>
                <a:gd name="connsiteY7" fmla="*/ 10601 h 148410"/>
                <a:gd name="connsiteX8" fmla="*/ 10654 w 243817"/>
                <a:gd name="connsiteY8" fmla="*/ 10601 h 148410"/>
                <a:gd name="connsiteX9" fmla="*/ 10654 w 243817"/>
                <a:gd name="connsiteY9" fmla="*/ 139506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17" h="148410">
                  <a:moveTo>
                    <a:pt x="245355" y="150107"/>
                  </a:moveTo>
                  <a:lnTo>
                    <a:pt x="0" y="150107"/>
                  </a:lnTo>
                  <a:lnTo>
                    <a:pt x="0" y="0"/>
                  </a:lnTo>
                  <a:lnTo>
                    <a:pt x="245355" y="0"/>
                  </a:lnTo>
                  <a:lnTo>
                    <a:pt x="245355" y="150107"/>
                  </a:lnTo>
                  <a:close/>
                  <a:moveTo>
                    <a:pt x="10654" y="139506"/>
                  </a:moveTo>
                  <a:lnTo>
                    <a:pt x="234807" y="139506"/>
                  </a:lnTo>
                  <a:lnTo>
                    <a:pt x="234807" y="10601"/>
                  </a:lnTo>
                  <a:lnTo>
                    <a:pt x="10654" y="10601"/>
                  </a:lnTo>
                  <a:lnTo>
                    <a:pt x="10654" y="139506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3F1F3411-D500-4057-A175-D60D5E3DABB7}"/>
                </a:ext>
              </a:extLst>
            </p:cNvPr>
            <p:cNvSpPr/>
            <p:nvPr/>
          </p:nvSpPr>
          <p:spPr>
            <a:xfrm>
              <a:off x="10712318" y="4767458"/>
              <a:ext cx="302122" cy="10601"/>
            </a:xfrm>
            <a:custGeom>
              <a:avLst/>
              <a:gdLst>
                <a:gd name="connsiteX0" fmla="*/ 297405 w 302121"/>
                <a:gd name="connsiteY0" fmla="*/ 10601 h 10600"/>
                <a:gd name="connsiteX1" fmla="*/ 5300 w 302121"/>
                <a:gd name="connsiteY1" fmla="*/ 10601 h 10600"/>
                <a:gd name="connsiteX2" fmla="*/ 0 w 302121"/>
                <a:gd name="connsiteY2" fmla="*/ 5300 h 10600"/>
                <a:gd name="connsiteX3" fmla="*/ 5300 w 302121"/>
                <a:gd name="connsiteY3" fmla="*/ 0 h 10600"/>
                <a:gd name="connsiteX4" fmla="*/ 297405 w 302121"/>
                <a:gd name="connsiteY4" fmla="*/ 0 h 10600"/>
                <a:gd name="connsiteX5" fmla="*/ 302706 w 302121"/>
                <a:gd name="connsiteY5" fmla="*/ 5300 h 10600"/>
                <a:gd name="connsiteX6" fmla="*/ 297405 w 30212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121" h="10600">
                  <a:moveTo>
                    <a:pt x="29740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97405" y="0"/>
                  </a:lnTo>
                  <a:cubicBezTo>
                    <a:pt x="300320" y="0"/>
                    <a:pt x="302706" y="2385"/>
                    <a:pt x="302706" y="5300"/>
                  </a:cubicBezTo>
                  <a:cubicBezTo>
                    <a:pt x="302706" y="8216"/>
                    <a:pt x="300373" y="10601"/>
                    <a:pt x="29740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49345E02-8DE0-4A69-A24B-B3C9CD82D227}"/>
                </a:ext>
              </a:extLst>
            </p:cNvPr>
            <p:cNvSpPr/>
            <p:nvPr/>
          </p:nvSpPr>
          <p:spPr>
            <a:xfrm>
              <a:off x="10741046" y="4797670"/>
              <a:ext cx="174913" cy="10601"/>
            </a:xfrm>
            <a:custGeom>
              <a:avLst/>
              <a:gdLst>
                <a:gd name="connsiteX0" fmla="*/ 173906 w 174912"/>
                <a:gd name="connsiteY0" fmla="*/ 10601 h 10600"/>
                <a:gd name="connsiteX1" fmla="*/ 5300 w 174912"/>
                <a:gd name="connsiteY1" fmla="*/ 10601 h 10600"/>
                <a:gd name="connsiteX2" fmla="*/ 0 w 174912"/>
                <a:gd name="connsiteY2" fmla="*/ 5300 h 10600"/>
                <a:gd name="connsiteX3" fmla="*/ 5300 w 174912"/>
                <a:gd name="connsiteY3" fmla="*/ 0 h 10600"/>
                <a:gd name="connsiteX4" fmla="*/ 173906 w 174912"/>
                <a:gd name="connsiteY4" fmla="*/ 0 h 10600"/>
                <a:gd name="connsiteX5" fmla="*/ 179206 w 174912"/>
                <a:gd name="connsiteY5" fmla="*/ 5300 h 10600"/>
                <a:gd name="connsiteX6" fmla="*/ 173906 w 17491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912" h="10600">
                  <a:moveTo>
                    <a:pt x="173906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73906" y="0"/>
                  </a:lnTo>
                  <a:cubicBezTo>
                    <a:pt x="176821" y="0"/>
                    <a:pt x="179206" y="2385"/>
                    <a:pt x="179206" y="5300"/>
                  </a:cubicBezTo>
                  <a:cubicBezTo>
                    <a:pt x="179206" y="8216"/>
                    <a:pt x="176821" y="10601"/>
                    <a:pt x="17390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3F9D63DF-7CED-4303-919E-0D29FCD3700E}"/>
                </a:ext>
              </a:extLst>
            </p:cNvPr>
            <p:cNvSpPr/>
            <p:nvPr/>
          </p:nvSpPr>
          <p:spPr>
            <a:xfrm>
              <a:off x="10807659" y="4852728"/>
              <a:ext cx="31802" cy="31802"/>
            </a:xfrm>
            <a:custGeom>
              <a:avLst/>
              <a:gdLst>
                <a:gd name="connsiteX0" fmla="*/ 5314 w 31802"/>
                <a:gd name="connsiteY0" fmla="*/ 33777 h 31802"/>
                <a:gd name="connsiteX1" fmla="*/ 1550 w 31802"/>
                <a:gd name="connsiteY1" fmla="*/ 32240 h 31802"/>
                <a:gd name="connsiteX2" fmla="*/ 1550 w 31802"/>
                <a:gd name="connsiteY2" fmla="*/ 24766 h 31802"/>
                <a:gd name="connsiteX3" fmla="*/ 24766 w 31802"/>
                <a:gd name="connsiteY3" fmla="*/ 1550 h 31802"/>
                <a:gd name="connsiteX4" fmla="*/ 32240 w 31802"/>
                <a:gd name="connsiteY4" fmla="*/ 1550 h 31802"/>
                <a:gd name="connsiteX5" fmla="*/ 32240 w 31802"/>
                <a:gd name="connsiteY5" fmla="*/ 9024 h 31802"/>
                <a:gd name="connsiteX6" fmla="*/ 9024 w 31802"/>
                <a:gd name="connsiteY6" fmla="*/ 32240 h 31802"/>
                <a:gd name="connsiteX7" fmla="*/ 5314 w 31802"/>
                <a:gd name="connsiteY7" fmla="*/ 3377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3777"/>
                  </a:moveTo>
                  <a:cubicBezTo>
                    <a:pt x="3936" y="33777"/>
                    <a:pt x="2611" y="33247"/>
                    <a:pt x="1550" y="32240"/>
                  </a:cubicBezTo>
                  <a:cubicBezTo>
                    <a:pt x="-517" y="30172"/>
                    <a:pt x="-517" y="26833"/>
                    <a:pt x="1550" y="24766"/>
                  </a:cubicBezTo>
                  <a:lnTo>
                    <a:pt x="24766" y="1550"/>
                  </a:lnTo>
                  <a:cubicBezTo>
                    <a:pt x="26833" y="-517"/>
                    <a:pt x="30173" y="-517"/>
                    <a:pt x="32240" y="1550"/>
                  </a:cubicBezTo>
                  <a:cubicBezTo>
                    <a:pt x="34307" y="3618"/>
                    <a:pt x="34307" y="6957"/>
                    <a:pt x="32240" y="9024"/>
                  </a:cubicBezTo>
                  <a:lnTo>
                    <a:pt x="9024" y="32240"/>
                  </a:lnTo>
                  <a:cubicBezTo>
                    <a:pt x="8017" y="33247"/>
                    <a:pt x="6692" y="33777"/>
                    <a:pt x="5314" y="3377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047637AF-E05C-4A43-8590-B4350AEE7D74}"/>
                </a:ext>
              </a:extLst>
            </p:cNvPr>
            <p:cNvSpPr/>
            <p:nvPr/>
          </p:nvSpPr>
          <p:spPr>
            <a:xfrm>
              <a:off x="10842960" y="4840961"/>
              <a:ext cx="31802" cy="31802"/>
            </a:xfrm>
            <a:custGeom>
              <a:avLst/>
              <a:gdLst>
                <a:gd name="connsiteX0" fmla="*/ 5313 w 31802"/>
                <a:gd name="connsiteY0" fmla="*/ 36639 h 31802"/>
                <a:gd name="connsiteX1" fmla="*/ 1550 w 31802"/>
                <a:gd name="connsiteY1" fmla="*/ 35102 h 31802"/>
                <a:gd name="connsiteX2" fmla="*/ 1550 w 31802"/>
                <a:gd name="connsiteY2" fmla="*/ 27628 h 31802"/>
                <a:gd name="connsiteX3" fmla="*/ 27629 w 31802"/>
                <a:gd name="connsiteY3" fmla="*/ 1550 h 31802"/>
                <a:gd name="connsiteX4" fmla="*/ 35102 w 31802"/>
                <a:gd name="connsiteY4" fmla="*/ 1550 h 31802"/>
                <a:gd name="connsiteX5" fmla="*/ 35102 w 31802"/>
                <a:gd name="connsiteY5" fmla="*/ 9024 h 31802"/>
                <a:gd name="connsiteX6" fmla="*/ 9024 w 31802"/>
                <a:gd name="connsiteY6" fmla="*/ 35102 h 31802"/>
                <a:gd name="connsiteX7" fmla="*/ 5313 w 31802"/>
                <a:gd name="connsiteY7" fmla="*/ 3663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6639"/>
                  </a:moveTo>
                  <a:cubicBezTo>
                    <a:pt x="3935" y="36639"/>
                    <a:pt x="2610" y="36109"/>
                    <a:pt x="1550" y="35102"/>
                  </a:cubicBezTo>
                  <a:cubicBezTo>
                    <a:pt x="-517" y="33034"/>
                    <a:pt x="-517" y="29695"/>
                    <a:pt x="1550" y="27628"/>
                  </a:cubicBezTo>
                  <a:lnTo>
                    <a:pt x="27629" y="1550"/>
                  </a:lnTo>
                  <a:cubicBezTo>
                    <a:pt x="29695" y="-517"/>
                    <a:pt x="33034" y="-517"/>
                    <a:pt x="35102" y="1550"/>
                  </a:cubicBezTo>
                  <a:cubicBezTo>
                    <a:pt x="37169" y="3617"/>
                    <a:pt x="37169" y="6957"/>
                    <a:pt x="35102" y="9024"/>
                  </a:cubicBezTo>
                  <a:lnTo>
                    <a:pt x="9024" y="35102"/>
                  </a:lnTo>
                  <a:cubicBezTo>
                    <a:pt x="8070" y="36109"/>
                    <a:pt x="6692" y="36639"/>
                    <a:pt x="5313" y="3663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A2A04928-3536-4704-991B-A870CEC5A719}"/>
                </a:ext>
              </a:extLst>
            </p:cNvPr>
            <p:cNvSpPr/>
            <p:nvPr/>
          </p:nvSpPr>
          <p:spPr>
            <a:xfrm>
              <a:off x="10792076" y="4891845"/>
              <a:ext cx="31802" cy="31802"/>
            </a:xfrm>
            <a:custGeom>
              <a:avLst/>
              <a:gdLst>
                <a:gd name="connsiteX0" fmla="*/ 5313 w 31802"/>
                <a:gd name="connsiteY0" fmla="*/ 36639 h 31802"/>
                <a:gd name="connsiteX1" fmla="*/ 1550 w 31802"/>
                <a:gd name="connsiteY1" fmla="*/ 35102 h 31802"/>
                <a:gd name="connsiteX2" fmla="*/ 1550 w 31802"/>
                <a:gd name="connsiteY2" fmla="*/ 27628 h 31802"/>
                <a:gd name="connsiteX3" fmla="*/ 27628 w 31802"/>
                <a:gd name="connsiteY3" fmla="*/ 1550 h 31802"/>
                <a:gd name="connsiteX4" fmla="*/ 35102 w 31802"/>
                <a:gd name="connsiteY4" fmla="*/ 1550 h 31802"/>
                <a:gd name="connsiteX5" fmla="*/ 35102 w 31802"/>
                <a:gd name="connsiteY5" fmla="*/ 9024 h 31802"/>
                <a:gd name="connsiteX6" fmla="*/ 9023 w 31802"/>
                <a:gd name="connsiteY6" fmla="*/ 35102 h 31802"/>
                <a:gd name="connsiteX7" fmla="*/ 5313 w 31802"/>
                <a:gd name="connsiteY7" fmla="*/ 3663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6639"/>
                  </a:moveTo>
                  <a:cubicBezTo>
                    <a:pt x="3935" y="36639"/>
                    <a:pt x="2610" y="36109"/>
                    <a:pt x="1550" y="35102"/>
                  </a:cubicBezTo>
                  <a:cubicBezTo>
                    <a:pt x="-517" y="33035"/>
                    <a:pt x="-517" y="29695"/>
                    <a:pt x="1550" y="27628"/>
                  </a:cubicBezTo>
                  <a:lnTo>
                    <a:pt x="27628" y="1550"/>
                  </a:lnTo>
                  <a:cubicBezTo>
                    <a:pt x="29695" y="-517"/>
                    <a:pt x="33034" y="-517"/>
                    <a:pt x="35102" y="1550"/>
                  </a:cubicBezTo>
                  <a:cubicBezTo>
                    <a:pt x="37169" y="3618"/>
                    <a:pt x="37169" y="6957"/>
                    <a:pt x="35102" y="9024"/>
                  </a:cubicBezTo>
                  <a:lnTo>
                    <a:pt x="9023" y="35102"/>
                  </a:lnTo>
                  <a:cubicBezTo>
                    <a:pt x="8017" y="36162"/>
                    <a:pt x="6692" y="36639"/>
                    <a:pt x="5313" y="3663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7C9A69D4-7526-4F37-BB3F-FC5FA6719F57}"/>
                </a:ext>
              </a:extLst>
            </p:cNvPr>
            <p:cNvSpPr/>
            <p:nvPr/>
          </p:nvSpPr>
          <p:spPr>
            <a:xfrm>
              <a:off x="10830557" y="4879441"/>
              <a:ext cx="10601" cy="5300"/>
            </a:xfrm>
            <a:custGeom>
              <a:avLst/>
              <a:gdLst>
                <a:gd name="connsiteX0" fmla="*/ 5313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23 w 10600"/>
                <a:gd name="connsiteY5" fmla="*/ 9077 h 5300"/>
                <a:gd name="connsiteX6" fmla="*/ 5313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3" y="10561"/>
                  </a:moveTo>
                  <a:cubicBezTo>
                    <a:pt x="3935" y="10561"/>
                    <a:pt x="2610" y="10031"/>
                    <a:pt x="1550" y="9024"/>
                  </a:cubicBez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7009" y="-517"/>
                    <a:pt x="9077" y="1550"/>
                  </a:cubicBezTo>
                  <a:cubicBezTo>
                    <a:pt x="11144" y="3618"/>
                    <a:pt x="11144" y="6957"/>
                    <a:pt x="9077" y="9024"/>
                  </a:cubicBezTo>
                  <a:lnTo>
                    <a:pt x="9023" y="9077"/>
                  </a:lnTo>
                  <a:cubicBezTo>
                    <a:pt x="8017" y="10084"/>
                    <a:pt x="6692" y="10561"/>
                    <a:pt x="5313" y="1056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CD768AF0-1CB3-481D-95B3-D023AA196392}"/>
                </a:ext>
              </a:extLst>
            </p:cNvPr>
            <p:cNvSpPr/>
            <p:nvPr/>
          </p:nvSpPr>
          <p:spPr>
            <a:xfrm>
              <a:off x="10891511" y="4841491"/>
              <a:ext cx="15901" cy="15901"/>
            </a:xfrm>
            <a:custGeom>
              <a:avLst/>
              <a:gdLst>
                <a:gd name="connsiteX0" fmla="*/ 5313 w 15901"/>
                <a:gd name="connsiteY0" fmla="*/ 20102 h 15901"/>
                <a:gd name="connsiteX1" fmla="*/ 1550 w 15901"/>
                <a:gd name="connsiteY1" fmla="*/ 18564 h 15901"/>
                <a:gd name="connsiteX2" fmla="*/ 1550 w 15901"/>
                <a:gd name="connsiteY2" fmla="*/ 11091 h 15901"/>
                <a:gd name="connsiteX3" fmla="*/ 11091 w 15901"/>
                <a:gd name="connsiteY3" fmla="*/ 1550 h 15901"/>
                <a:gd name="connsiteX4" fmla="*/ 18564 w 15901"/>
                <a:gd name="connsiteY4" fmla="*/ 1550 h 15901"/>
                <a:gd name="connsiteX5" fmla="*/ 18564 w 15901"/>
                <a:gd name="connsiteY5" fmla="*/ 9024 h 15901"/>
                <a:gd name="connsiteX6" fmla="*/ 9023 w 15901"/>
                <a:gd name="connsiteY6" fmla="*/ 18564 h 15901"/>
                <a:gd name="connsiteX7" fmla="*/ 5313 w 15901"/>
                <a:gd name="connsiteY7" fmla="*/ 2010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3" y="20102"/>
                  </a:moveTo>
                  <a:cubicBezTo>
                    <a:pt x="3935" y="20102"/>
                    <a:pt x="2610" y="19572"/>
                    <a:pt x="1550" y="18564"/>
                  </a:cubicBezTo>
                  <a:cubicBezTo>
                    <a:pt x="-517" y="16498"/>
                    <a:pt x="-517" y="13158"/>
                    <a:pt x="1550" y="11091"/>
                  </a:cubicBezTo>
                  <a:lnTo>
                    <a:pt x="11091" y="1550"/>
                  </a:lnTo>
                  <a:cubicBezTo>
                    <a:pt x="13158" y="-517"/>
                    <a:pt x="16497" y="-517"/>
                    <a:pt x="18564" y="1550"/>
                  </a:cubicBezTo>
                  <a:cubicBezTo>
                    <a:pt x="20632" y="3618"/>
                    <a:pt x="20632" y="6957"/>
                    <a:pt x="18564" y="9024"/>
                  </a:cubicBezTo>
                  <a:lnTo>
                    <a:pt x="9023" y="18564"/>
                  </a:lnTo>
                  <a:cubicBezTo>
                    <a:pt x="8017" y="19572"/>
                    <a:pt x="6692" y="20102"/>
                    <a:pt x="5313" y="2010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17F48B6-7001-4A31-BA31-3A31DDF3E18F}"/>
                </a:ext>
              </a:extLst>
            </p:cNvPr>
            <p:cNvSpPr/>
            <p:nvPr/>
          </p:nvSpPr>
          <p:spPr>
            <a:xfrm>
              <a:off x="10787677" y="4875837"/>
              <a:ext cx="84806" cy="84806"/>
            </a:xfrm>
            <a:custGeom>
              <a:avLst/>
              <a:gdLst>
                <a:gd name="connsiteX0" fmla="*/ 5314 w 84806"/>
                <a:gd name="connsiteY0" fmla="*/ 89590 h 84806"/>
                <a:gd name="connsiteX1" fmla="*/ 1550 w 84806"/>
                <a:gd name="connsiteY1" fmla="*/ 88053 h 84806"/>
                <a:gd name="connsiteX2" fmla="*/ 1550 w 84806"/>
                <a:gd name="connsiteY2" fmla="*/ 80579 h 84806"/>
                <a:gd name="connsiteX3" fmla="*/ 80579 w 84806"/>
                <a:gd name="connsiteY3" fmla="*/ 1550 h 84806"/>
                <a:gd name="connsiteX4" fmla="*/ 88053 w 84806"/>
                <a:gd name="connsiteY4" fmla="*/ 1550 h 84806"/>
                <a:gd name="connsiteX5" fmla="*/ 88053 w 84806"/>
                <a:gd name="connsiteY5" fmla="*/ 9024 h 84806"/>
                <a:gd name="connsiteX6" fmla="*/ 9024 w 84806"/>
                <a:gd name="connsiteY6" fmla="*/ 88053 h 84806"/>
                <a:gd name="connsiteX7" fmla="*/ 5314 w 84806"/>
                <a:gd name="connsiteY7" fmla="*/ 89590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4" y="89590"/>
                  </a:moveTo>
                  <a:cubicBezTo>
                    <a:pt x="3935" y="89590"/>
                    <a:pt x="2610" y="89060"/>
                    <a:pt x="1550" y="88053"/>
                  </a:cubicBezTo>
                  <a:cubicBezTo>
                    <a:pt x="-517" y="85986"/>
                    <a:pt x="-517" y="82646"/>
                    <a:pt x="1550" y="80579"/>
                  </a:cubicBezTo>
                  <a:lnTo>
                    <a:pt x="80579" y="1550"/>
                  </a:lnTo>
                  <a:cubicBezTo>
                    <a:pt x="82646" y="-517"/>
                    <a:pt x="85985" y="-517"/>
                    <a:pt x="88053" y="1550"/>
                  </a:cubicBezTo>
                  <a:cubicBezTo>
                    <a:pt x="90120" y="3618"/>
                    <a:pt x="90120" y="6957"/>
                    <a:pt x="88053" y="9024"/>
                  </a:cubicBezTo>
                  <a:lnTo>
                    <a:pt x="9024" y="88053"/>
                  </a:lnTo>
                  <a:cubicBezTo>
                    <a:pt x="8017" y="89060"/>
                    <a:pt x="6692" y="89590"/>
                    <a:pt x="5314" y="8959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7F1D080A-688A-448A-BFB7-BD5F3891AFFD}"/>
                </a:ext>
              </a:extLst>
            </p:cNvPr>
            <p:cNvSpPr/>
            <p:nvPr/>
          </p:nvSpPr>
          <p:spPr>
            <a:xfrm>
              <a:off x="10879108" y="4863435"/>
              <a:ext cx="10601" cy="5300"/>
            </a:xfrm>
            <a:custGeom>
              <a:avLst/>
              <a:gdLst>
                <a:gd name="connsiteX0" fmla="*/ 5314 w 10600"/>
                <a:gd name="connsiteY0" fmla="*/ 10561 h 5300"/>
                <a:gd name="connsiteX1" fmla="*/ 1550 w 10600"/>
                <a:gd name="connsiteY1" fmla="*/ 9024 h 5300"/>
                <a:gd name="connsiteX2" fmla="*/ 1550 w 10600"/>
                <a:gd name="connsiteY2" fmla="*/ 1550 h 5300"/>
                <a:gd name="connsiteX3" fmla="*/ 9077 w 10600"/>
                <a:gd name="connsiteY3" fmla="*/ 1550 h 5300"/>
                <a:gd name="connsiteX4" fmla="*/ 9077 w 10600"/>
                <a:gd name="connsiteY4" fmla="*/ 9024 h 5300"/>
                <a:gd name="connsiteX5" fmla="*/ 9077 w 10600"/>
                <a:gd name="connsiteY5" fmla="*/ 9024 h 5300"/>
                <a:gd name="connsiteX6" fmla="*/ 5314 w 10600"/>
                <a:gd name="connsiteY6" fmla="*/ 1056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4" y="10561"/>
                  </a:moveTo>
                  <a:cubicBezTo>
                    <a:pt x="3935" y="10561"/>
                    <a:pt x="2610" y="10031"/>
                    <a:pt x="1550" y="9024"/>
                  </a:cubicBez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7009" y="-517"/>
                    <a:pt x="9077" y="1550"/>
                  </a:cubicBezTo>
                  <a:cubicBezTo>
                    <a:pt x="11144" y="3617"/>
                    <a:pt x="11144" y="6957"/>
                    <a:pt x="9077" y="9024"/>
                  </a:cubicBezTo>
                  <a:lnTo>
                    <a:pt x="9077" y="9024"/>
                  </a:lnTo>
                  <a:cubicBezTo>
                    <a:pt x="8017" y="10031"/>
                    <a:pt x="6639" y="10561"/>
                    <a:pt x="5314" y="1056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E0E7BA79-46D0-4E0C-93A1-52B74F55F86D}"/>
                </a:ext>
              </a:extLst>
            </p:cNvPr>
            <p:cNvSpPr/>
            <p:nvPr/>
          </p:nvSpPr>
          <p:spPr>
            <a:xfrm>
              <a:off x="10729280" y="4700355"/>
              <a:ext cx="111308" cy="31802"/>
            </a:xfrm>
            <a:custGeom>
              <a:avLst/>
              <a:gdLst>
                <a:gd name="connsiteX0" fmla="*/ 111838 w 111308"/>
                <a:gd name="connsiteY0" fmla="*/ 32809 h 31802"/>
                <a:gd name="connsiteX1" fmla="*/ 0 w 111308"/>
                <a:gd name="connsiteY1" fmla="*/ 32809 h 31802"/>
                <a:gd name="connsiteX2" fmla="*/ 0 w 111308"/>
                <a:gd name="connsiteY2" fmla="*/ 8057 h 31802"/>
                <a:gd name="connsiteX3" fmla="*/ 8057 w 111308"/>
                <a:gd name="connsiteY3" fmla="*/ 0 h 31802"/>
                <a:gd name="connsiteX4" fmla="*/ 103781 w 111308"/>
                <a:gd name="connsiteY4" fmla="*/ 0 h 31802"/>
                <a:gd name="connsiteX5" fmla="*/ 111838 w 111308"/>
                <a:gd name="connsiteY5" fmla="*/ 8057 h 31802"/>
                <a:gd name="connsiteX6" fmla="*/ 111838 w 111308"/>
                <a:gd name="connsiteY6" fmla="*/ 32809 h 31802"/>
                <a:gd name="connsiteX7" fmla="*/ 10601 w 111308"/>
                <a:gd name="connsiteY7" fmla="*/ 22209 h 31802"/>
                <a:gd name="connsiteX8" fmla="*/ 101237 w 111308"/>
                <a:gd name="connsiteY8" fmla="*/ 22209 h 31802"/>
                <a:gd name="connsiteX9" fmla="*/ 101237 w 111308"/>
                <a:gd name="connsiteY9" fmla="*/ 10601 h 31802"/>
                <a:gd name="connsiteX10" fmla="*/ 10601 w 111308"/>
                <a:gd name="connsiteY10" fmla="*/ 10601 h 31802"/>
                <a:gd name="connsiteX11" fmla="*/ 10601 w 111308"/>
                <a:gd name="connsiteY11" fmla="*/ 2220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08" h="31802">
                  <a:moveTo>
                    <a:pt x="111838" y="32809"/>
                  </a:moveTo>
                  <a:lnTo>
                    <a:pt x="0" y="32809"/>
                  </a:lnTo>
                  <a:lnTo>
                    <a:pt x="0" y="8057"/>
                  </a:lnTo>
                  <a:cubicBezTo>
                    <a:pt x="0" y="3605"/>
                    <a:pt x="3604" y="0"/>
                    <a:pt x="8057" y="0"/>
                  </a:cubicBezTo>
                  <a:lnTo>
                    <a:pt x="103781" y="0"/>
                  </a:lnTo>
                  <a:cubicBezTo>
                    <a:pt x="108234" y="0"/>
                    <a:pt x="111838" y="3605"/>
                    <a:pt x="111838" y="8057"/>
                  </a:cubicBezTo>
                  <a:lnTo>
                    <a:pt x="111838" y="32809"/>
                  </a:lnTo>
                  <a:close/>
                  <a:moveTo>
                    <a:pt x="10601" y="22209"/>
                  </a:moveTo>
                  <a:lnTo>
                    <a:pt x="101237" y="22209"/>
                  </a:lnTo>
                  <a:lnTo>
                    <a:pt x="101237" y="10601"/>
                  </a:lnTo>
                  <a:lnTo>
                    <a:pt x="10601" y="10601"/>
                  </a:lnTo>
                  <a:lnTo>
                    <a:pt x="10601" y="2220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77476847-41AC-4E60-9A50-F8EC8CF92E1D}"/>
                </a:ext>
              </a:extLst>
            </p:cNvPr>
            <p:cNvSpPr/>
            <p:nvPr/>
          </p:nvSpPr>
          <p:spPr>
            <a:xfrm>
              <a:off x="10886277" y="4700355"/>
              <a:ext cx="111308" cy="31802"/>
            </a:xfrm>
            <a:custGeom>
              <a:avLst/>
              <a:gdLst>
                <a:gd name="connsiteX0" fmla="*/ 111838 w 111308"/>
                <a:gd name="connsiteY0" fmla="*/ 32809 h 31802"/>
                <a:gd name="connsiteX1" fmla="*/ 0 w 111308"/>
                <a:gd name="connsiteY1" fmla="*/ 32809 h 31802"/>
                <a:gd name="connsiteX2" fmla="*/ 0 w 111308"/>
                <a:gd name="connsiteY2" fmla="*/ 8057 h 31802"/>
                <a:gd name="connsiteX3" fmla="*/ 8057 w 111308"/>
                <a:gd name="connsiteY3" fmla="*/ 0 h 31802"/>
                <a:gd name="connsiteX4" fmla="*/ 103781 w 111308"/>
                <a:gd name="connsiteY4" fmla="*/ 0 h 31802"/>
                <a:gd name="connsiteX5" fmla="*/ 111838 w 111308"/>
                <a:gd name="connsiteY5" fmla="*/ 8057 h 31802"/>
                <a:gd name="connsiteX6" fmla="*/ 111838 w 111308"/>
                <a:gd name="connsiteY6" fmla="*/ 32809 h 31802"/>
                <a:gd name="connsiteX7" fmla="*/ 10601 w 111308"/>
                <a:gd name="connsiteY7" fmla="*/ 22209 h 31802"/>
                <a:gd name="connsiteX8" fmla="*/ 101237 w 111308"/>
                <a:gd name="connsiteY8" fmla="*/ 22209 h 31802"/>
                <a:gd name="connsiteX9" fmla="*/ 101237 w 111308"/>
                <a:gd name="connsiteY9" fmla="*/ 10601 h 31802"/>
                <a:gd name="connsiteX10" fmla="*/ 10601 w 111308"/>
                <a:gd name="connsiteY10" fmla="*/ 10601 h 31802"/>
                <a:gd name="connsiteX11" fmla="*/ 10601 w 111308"/>
                <a:gd name="connsiteY11" fmla="*/ 2220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308" h="31802">
                  <a:moveTo>
                    <a:pt x="111838" y="32809"/>
                  </a:moveTo>
                  <a:lnTo>
                    <a:pt x="0" y="32809"/>
                  </a:lnTo>
                  <a:lnTo>
                    <a:pt x="0" y="8057"/>
                  </a:lnTo>
                  <a:cubicBezTo>
                    <a:pt x="0" y="3605"/>
                    <a:pt x="3604" y="0"/>
                    <a:pt x="8057" y="0"/>
                  </a:cubicBezTo>
                  <a:lnTo>
                    <a:pt x="103781" y="0"/>
                  </a:lnTo>
                  <a:cubicBezTo>
                    <a:pt x="108234" y="0"/>
                    <a:pt x="111838" y="3605"/>
                    <a:pt x="111838" y="8057"/>
                  </a:cubicBezTo>
                  <a:lnTo>
                    <a:pt x="111838" y="32809"/>
                  </a:lnTo>
                  <a:close/>
                  <a:moveTo>
                    <a:pt x="10601" y="22209"/>
                  </a:moveTo>
                  <a:lnTo>
                    <a:pt x="101237" y="22209"/>
                  </a:lnTo>
                  <a:lnTo>
                    <a:pt x="101237" y="10601"/>
                  </a:lnTo>
                  <a:lnTo>
                    <a:pt x="10601" y="10601"/>
                  </a:lnTo>
                  <a:lnTo>
                    <a:pt x="10601" y="2220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9BBF90DF-D3F8-4ECD-8BB8-A8E0CBACC281}"/>
                </a:ext>
              </a:extLst>
            </p:cNvPr>
            <p:cNvSpPr/>
            <p:nvPr/>
          </p:nvSpPr>
          <p:spPr>
            <a:xfrm>
              <a:off x="10741523" y="4739737"/>
              <a:ext cx="15901" cy="15901"/>
            </a:xfrm>
            <a:custGeom>
              <a:avLst/>
              <a:gdLst>
                <a:gd name="connsiteX0" fmla="*/ 18021 w 15901"/>
                <a:gd name="connsiteY0" fmla="*/ 9011 h 15901"/>
                <a:gd name="connsiteX1" fmla="*/ 9011 w 15901"/>
                <a:gd name="connsiteY1" fmla="*/ 18021 h 15901"/>
                <a:gd name="connsiteX2" fmla="*/ 0 w 15901"/>
                <a:gd name="connsiteY2" fmla="*/ 9011 h 15901"/>
                <a:gd name="connsiteX3" fmla="*/ 9011 w 15901"/>
                <a:gd name="connsiteY3" fmla="*/ 0 h 15901"/>
                <a:gd name="connsiteX4" fmla="*/ 18021 w 15901"/>
                <a:gd name="connsiteY4" fmla="*/ 901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8021" y="9011"/>
                  </a:moveTo>
                  <a:cubicBezTo>
                    <a:pt x="18021" y="13987"/>
                    <a:pt x="13987" y="18021"/>
                    <a:pt x="9011" y="18021"/>
                  </a:cubicBezTo>
                  <a:cubicBezTo>
                    <a:pt x="4035" y="18021"/>
                    <a:pt x="0" y="13987"/>
                    <a:pt x="0" y="9011"/>
                  </a:cubicBezTo>
                  <a:cubicBezTo>
                    <a:pt x="0" y="4034"/>
                    <a:pt x="4035" y="0"/>
                    <a:pt x="9011" y="0"/>
                  </a:cubicBezTo>
                  <a:cubicBezTo>
                    <a:pt x="13987" y="0"/>
                    <a:pt x="18021" y="4034"/>
                    <a:pt x="18021" y="901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B575651D-493F-4693-9E91-8A8A40075C42}"/>
                </a:ext>
              </a:extLst>
            </p:cNvPr>
            <p:cNvSpPr/>
            <p:nvPr/>
          </p:nvSpPr>
          <p:spPr>
            <a:xfrm>
              <a:off x="10768078" y="4736291"/>
              <a:ext cx="21202" cy="21202"/>
            </a:xfrm>
            <a:custGeom>
              <a:avLst/>
              <a:gdLst>
                <a:gd name="connsiteX0" fmla="*/ 24912 w 21201"/>
                <a:gd name="connsiteY0" fmla="*/ 12456 h 21201"/>
                <a:gd name="connsiteX1" fmla="*/ 12456 w 21201"/>
                <a:gd name="connsiteY1" fmla="*/ 24912 h 21201"/>
                <a:gd name="connsiteX2" fmla="*/ 0 w 21201"/>
                <a:gd name="connsiteY2" fmla="*/ 12456 h 21201"/>
                <a:gd name="connsiteX3" fmla="*/ 12456 w 21201"/>
                <a:gd name="connsiteY3" fmla="*/ 0 h 21201"/>
                <a:gd name="connsiteX4" fmla="*/ 24912 w 21201"/>
                <a:gd name="connsiteY4" fmla="*/ 1245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4912" y="12456"/>
                  </a:moveTo>
                  <a:cubicBezTo>
                    <a:pt x="24912" y="19335"/>
                    <a:pt x="19335" y="24912"/>
                    <a:pt x="12456" y="24912"/>
                  </a:cubicBezTo>
                  <a:cubicBezTo>
                    <a:pt x="5577" y="24912"/>
                    <a:pt x="0" y="19335"/>
                    <a:pt x="0" y="12456"/>
                  </a:cubicBezTo>
                  <a:cubicBezTo>
                    <a:pt x="0" y="5577"/>
                    <a:pt x="5577" y="0"/>
                    <a:pt x="12456" y="0"/>
                  </a:cubicBezTo>
                  <a:cubicBezTo>
                    <a:pt x="19335" y="0"/>
                    <a:pt x="24912" y="5577"/>
                    <a:pt x="24912" y="124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7D9B3DFF-A86A-40A9-A30D-956EC4490ABC}"/>
                </a:ext>
              </a:extLst>
            </p:cNvPr>
            <p:cNvSpPr/>
            <p:nvPr/>
          </p:nvSpPr>
          <p:spPr>
            <a:xfrm>
              <a:off x="10806771" y="4739737"/>
              <a:ext cx="15901" cy="15901"/>
            </a:xfrm>
            <a:custGeom>
              <a:avLst/>
              <a:gdLst>
                <a:gd name="connsiteX0" fmla="*/ 18021 w 15901"/>
                <a:gd name="connsiteY0" fmla="*/ 9011 h 15901"/>
                <a:gd name="connsiteX1" fmla="*/ 9011 w 15901"/>
                <a:gd name="connsiteY1" fmla="*/ 18021 h 15901"/>
                <a:gd name="connsiteX2" fmla="*/ 1 w 15901"/>
                <a:gd name="connsiteY2" fmla="*/ 9011 h 15901"/>
                <a:gd name="connsiteX3" fmla="*/ 9011 w 15901"/>
                <a:gd name="connsiteY3" fmla="*/ 0 h 15901"/>
                <a:gd name="connsiteX4" fmla="*/ 18021 w 15901"/>
                <a:gd name="connsiteY4" fmla="*/ 901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8021" y="9011"/>
                  </a:moveTo>
                  <a:cubicBezTo>
                    <a:pt x="18021" y="13987"/>
                    <a:pt x="13987" y="18021"/>
                    <a:pt x="9011" y="18021"/>
                  </a:cubicBezTo>
                  <a:cubicBezTo>
                    <a:pt x="4035" y="18021"/>
                    <a:pt x="1" y="13987"/>
                    <a:pt x="1" y="9011"/>
                  </a:cubicBezTo>
                  <a:cubicBezTo>
                    <a:pt x="1" y="4034"/>
                    <a:pt x="4035" y="0"/>
                    <a:pt x="9011" y="0"/>
                  </a:cubicBezTo>
                  <a:cubicBezTo>
                    <a:pt x="13987" y="0"/>
                    <a:pt x="18021" y="4034"/>
                    <a:pt x="18021" y="901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5E169A20-1AC5-4AC5-86DD-1E7DCB9069F0}"/>
                </a:ext>
              </a:extLst>
            </p:cNvPr>
            <p:cNvSpPr/>
            <p:nvPr/>
          </p:nvSpPr>
          <p:spPr>
            <a:xfrm>
              <a:off x="10833326" y="4736291"/>
              <a:ext cx="21202" cy="21202"/>
            </a:xfrm>
            <a:custGeom>
              <a:avLst/>
              <a:gdLst>
                <a:gd name="connsiteX0" fmla="*/ 24912 w 21201"/>
                <a:gd name="connsiteY0" fmla="*/ 12456 h 21201"/>
                <a:gd name="connsiteX1" fmla="*/ 12456 w 21201"/>
                <a:gd name="connsiteY1" fmla="*/ 24912 h 21201"/>
                <a:gd name="connsiteX2" fmla="*/ 0 w 21201"/>
                <a:gd name="connsiteY2" fmla="*/ 12456 h 21201"/>
                <a:gd name="connsiteX3" fmla="*/ 12456 w 21201"/>
                <a:gd name="connsiteY3" fmla="*/ 0 h 21201"/>
                <a:gd name="connsiteX4" fmla="*/ 24912 w 21201"/>
                <a:gd name="connsiteY4" fmla="*/ 1245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01" h="21201">
                  <a:moveTo>
                    <a:pt x="24912" y="12456"/>
                  </a:moveTo>
                  <a:cubicBezTo>
                    <a:pt x="24912" y="19335"/>
                    <a:pt x="19335" y="24912"/>
                    <a:pt x="12456" y="24912"/>
                  </a:cubicBezTo>
                  <a:cubicBezTo>
                    <a:pt x="5577" y="24912"/>
                    <a:pt x="0" y="19335"/>
                    <a:pt x="0" y="12456"/>
                  </a:cubicBezTo>
                  <a:cubicBezTo>
                    <a:pt x="0" y="5577"/>
                    <a:pt x="5577" y="0"/>
                    <a:pt x="12456" y="0"/>
                  </a:cubicBezTo>
                  <a:cubicBezTo>
                    <a:pt x="19335" y="0"/>
                    <a:pt x="24912" y="5577"/>
                    <a:pt x="24912" y="1245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2" name="Group 791">
            <a:extLst>
              <a:ext uri="{FF2B5EF4-FFF2-40B4-BE49-F238E27FC236}">
                <a16:creationId xmlns:a16="http://schemas.microsoft.com/office/drawing/2014/main" id="{A25023C9-F56E-49A1-ADC8-506D5EC63B51}"/>
              </a:ext>
            </a:extLst>
          </p:cNvPr>
          <p:cNvGrpSpPr/>
          <p:nvPr/>
        </p:nvGrpSpPr>
        <p:grpSpPr>
          <a:xfrm>
            <a:off x="1086585" y="5751182"/>
            <a:ext cx="470556" cy="392847"/>
            <a:chOff x="1127419" y="5785272"/>
            <a:chExt cx="388889" cy="324667"/>
          </a:xfrm>
          <a:solidFill>
            <a:srgbClr val="FFFFFF"/>
          </a:solidFill>
        </p:grpSpPr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C2872B9-DE7E-44EF-ACAE-06ED6D613C7D}"/>
                </a:ext>
              </a:extLst>
            </p:cNvPr>
            <p:cNvSpPr/>
            <p:nvPr/>
          </p:nvSpPr>
          <p:spPr>
            <a:xfrm>
              <a:off x="1127419" y="5891564"/>
              <a:ext cx="47703" cy="196114"/>
            </a:xfrm>
            <a:custGeom>
              <a:avLst/>
              <a:gdLst>
                <a:gd name="connsiteX0" fmla="*/ 52368 w 47703"/>
                <a:gd name="connsiteY0" fmla="*/ 197174 h 196114"/>
                <a:gd name="connsiteX1" fmla="*/ 23534 w 47703"/>
                <a:gd name="connsiteY1" fmla="*/ 197174 h 196114"/>
                <a:gd name="connsiteX2" fmla="*/ 0 w 47703"/>
                <a:gd name="connsiteY2" fmla="*/ 173640 h 196114"/>
                <a:gd name="connsiteX3" fmla="*/ 0 w 47703"/>
                <a:gd name="connsiteY3" fmla="*/ 23534 h 196114"/>
                <a:gd name="connsiteX4" fmla="*/ 23534 w 47703"/>
                <a:gd name="connsiteY4" fmla="*/ 0 h 196114"/>
                <a:gd name="connsiteX5" fmla="*/ 52368 w 47703"/>
                <a:gd name="connsiteY5" fmla="*/ 0 h 196114"/>
                <a:gd name="connsiteX6" fmla="*/ 52368 w 47703"/>
                <a:gd name="connsiteY6" fmla="*/ 197174 h 196114"/>
                <a:gd name="connsiteX7" fmla="*/ 23587 w 47703"/>
                <a:gd name="connsiteY7" fmla="*/ 10601 h 196114"/>
                <a:gd name="connsiteX8" fmla="*/ 10654 w 47703"/>
                <a:gd name="connsiteY8" fmla="*/ 23534 h 196114"/>
                <a:gd name="connsiteX9" fmla="*/ 10654 w 47703"/>
                <a:gd name="connsiteY9" fmla="*/ 173693 h 196114"/>
                <a:gd name="connsiteX10" fmla="*/ 23587 w 47703"/>
                <a:gd name="connsiteY10" fmla="*/ 186626 h 196114"/>
                <a:gd name="connsiteX11" fmla="*/ 41820 w 47703"/>
                <a:gd name="connsiteY11" fmla="*/ 186626 h 196114"/>
                <a:gd name="connsiteX12" fmla="*/ 41820 w 47703"/>
                <a:gd name="connsiteY12" fmla="*/ 10654 h 196114"/>
                <a:gd name="connsiteX13" fmla="*/ 23587 w 47703"/>
                <a:gd name="connsiteY13" fmla="*/ 10654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03" h="196114">
                  <a:moveTo>
                    <a:pt x="52368" y="197174"/>
                  </a:moveTo>
                  <a:lnTo>
                    <a:pt x="23534" y="197174"/>
                  </a:lnTo>
                  <a:cubicBezTo>
                    <a:pt x="10548" y="197174"/>
                    <a:pt x="0" y="186626"/>
                    <a:pt x="0" y="173640"/>
                  </a:cubicBezTo>
                  <a:lnTo>
                    <a:pt x="0" y="23534"/>
                  </a:lnTo>
                  <a:cubicBezTo>
                    <a:pt x="0" y="10548"/>
                    <a:pt x="10548" y="0"/>
                    <a:pt x="23534" y="0"/>
                  </a:cubicBezTo>
                  <a:lnTo>
                    <a:pt x="52368" y="0"/>
                  </a:lnTo>
                  <a:lnTo>
                    <a:pt x="52368" y="197174"/>
                  </a:lnTo>
                  <a:close/>
                  <a:moveTo>
                    <a:pt x="23587" y="10601"/>
                  </a:moveTo>
                  <a:cubicBezTo>
                    <a:pt x="16484" y="10601"/>
                    <a:pt x="10654" y="16378"/>
                    <a:pt x="10654" y="23534"/>
                  </a:cubicBezTo>
                  <a:lnTo>
                    <a:pt x="10654" y="173693"/>
                  </a:lnTo>
                  <a:cubicBezTo>
                    <a:pt x="10654" y="180796"/>
                    <a:pt x="16431" y="186626"/>
                    <a:pt x="23587" y="186626"/>
                  </a:cubicBezTo>
                  <a:lnTo>
                    <a:pt x="41820" y="186626"/>
                  </a:lnTo>
                  <a:lnTo>
                    <a:pt x="41820" y="10654"/>
                  </a:lnTo>
                  <a:lnTo>
                    <a:pt x="23587" y="1065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F1AA1A04-23B1-4F1A-B857-916E61A22290}"/>
                </a:ext>
              </a:extLst>
            </p:cNvPr>
            <p:cNvSpPr/>
            <p:nvPr/>
          </p:nvSpPr>
          <p:spPr>
            <a:xfrm>
              <a:off x="1447403" y="5891564"/>
              <a:ext cx="68905" cy="196114"/>
            </a:xfrm>
            <a:custGeom>
              <a:avLst/>
              <a:gdLst>
                <a:gd name="connsiteX0" fmla="*/ 46643 w 68905"/>
                <a:gd name="connsiteY0" fmla="*/ 197174 h 196114"/>
                <a:gd name="connsiteX1" fmla="*/ 0 w 68905"/>
                <a:gd name="connsiteY1" fmla="*/ 197174 h 196114"/>
                <a:gd name="connsiteX2" fmla="*/ 0 w 68905"/>
                <a:gd name="connsiteY2" fmla="*/ 0 h 196114"/>
                <a:gd name="connsiteX3" fmla="*/ 46643 w 68905"/>
                <a:gd name="connsiteY3" fmla="*/ 0 h 196114"/>
                <a:gd name="connsiteX4" fmla="*/ 71131 w 68905"/>
                <a:gd name="connsiteY4" fmla="*/ 24488 h 196114"/>
                <a:gd name="connsiteX5" fmla="*/ 71131 w 68905"/>
                <a:gd name="connsiteY5" fmla="*/ 172686 h 196114"/>
                <a:gd name="connsiteX6" fmla="*/ 46643 w 68905"/>
                <a:gd name="connsiteY6" fmla="*/ 197174 h 196114"/>
                <a:gd name="connsiteX7" fmla="*/ 10601 w 68905"/>
                <a:gd name="connsiteY7" fmla="*/ 186573 h 196114"/>
                <a:gd name="connsiteX8" fmla="*/ 46643 w 68905"/>
                <a:gd name="connsiteY8" fmla="*/ 186573 h 196114"/>
                <a:gd name="connsiteX9" fmla="*/ 60530 w 68905"/>
                <a:gd name="connsiteY9" fmla="*/ 172686 h 196114"/>
                <a:gd name="connsiteX10" fmla="*/ 60530 w 68905"/>
                <a:gd name="connsiteY10" fmla="*/ 24488 h 196114"/>
                <a:gd name="connsiteX11" fmla="*/ 46643 w 68905"/>
                <a:gd name="connsiteY11" fmla="*/ 10601 h 196114"/>
                <a:gd name="connsiteX12" fmla="*/ 10601 w 68905"/>
                <a:gd name="connsiteY12" fmla="*/ 10601 h 196114"/>
                <a:gd name="connsiteX13" fmla="*/ 10601 w 68905"/>
                <a:gd name="connsiteY13" fmla="*/ 186573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05" h="196114">
                  <a:moveTo>
                    <a:pt x="46643" y="197174"/>
                  </a:moveTo>
                  <a:lnTo>
                    <a:pt x="0" y="197174"/>
                  </a:lnTo>
                  <a:lnTo>
                    <a:pt x="0" y="0"/>
                  </a:lnTo>
                  <a:lnTo>
                    <a:pt x="46643" y="0"/>
                  </a:lnTo>
                  <a:cubicBezTo>
                    <a:pt x="60159" y="0"/>
                    <a:pt x="71131" y="10972"/>
                    <a:pt x="71131" y="24488"/>
                  </a:cubicBezTo>
                  <a:lnTo>
                    <a:pt x="71131" y="172686"/>
                  </a:lnTo>
                  <a:cubicBezTo>
                    <a:pt x="71131" y="186203"/>
                    <a:pt x="60106" y="197174"/>
                    <a:pt x="46643" y="197174"/>
                  </a:cubicBezTo>
                  <a:close/>
                  <a:moveTo>
                    <a:pt x="10601" y="186573"/>
                  </a:moveTo>
                  <a:lnTo>
                    <a:pt x="46643" y="186573"/>
                  </a:lnTo>
                  <a:cubicBezTo>
                    <a:pt x="54276" y="186573"/>
                    <a:pt x="60530" y="180372"/>
                    <a:pt x="60530" y="172686"/>
                  </a:cubicBezTo>
                  <a:lnTo>
                    <a:pt x="60530" y="24488"/>
                  </a:lnTo>
                  <a:cubicBezTo>
                    <a:pt x="60530" y="16855"/>
                    <a:pt x="54329" y="10601"/>
                    <a:pt x="46643" y="10601"/>
                  </a:cubicBezTo>
                  <a:lnTo>
                    <a:pt x="10601" y="10601"/>
                  </a:lnTo>
                  <a:lnTo>
                    <a:pt x="10601" y="18657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BB308B00-1A14-465F-A3C7-4710308FAE8F}"/>
                </a:ext>
              </a:extLst>
            </p:cNvPr>
            <p:cNvSpPr/>
            <p:nvPr/>
          </p:nvSpPr>
          <p:spPr>
            <a:xfrm>
              <a:off x="1218109" y="6055240"/>
              <a:ext cx="26502" cy="10601"/>
            </a:xfrm>
            <a:custGeom>
              <a:avLst/>
              <a:gdLst>
                <a:gd name="connsiteX0" fmla="*/ 25813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13 w 26501"/>
                <a:gd name="connsiteY4" fmla="*/ 0 h 10600"/>
                <a:gd name="connsiteX5" fmla="*/ 31113 w 26501"/>
                <a:gd name="connsiteY5" fmla="*/ 5300 h 10600"/>
                <a:gd name="connsiteX6" fmla="*/ 25813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1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13" y="0"/>
                  </a:lnTo>
                  <a:cubicBezTo>
                    <a:pt x="28728" y="0"/>
                    <a:pt x="31113" y="2385"/>
                    <a:pt x="31113" y="5300"/>
                  </a:cubicBezTo>
                  <a:cubicBezTo>
                    <a:pt x="31113" y="8216"/>
                    <a:pt x="28728" y="10601"/>
                    <a:pt x="2581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F46F9E07-7980-45FF-9C90-128F0090C061}"/>
                </a:ext>
              </a:extLst>
            </p:cNvPr>
            <p:cNvSpPr/>
            <p:nvPr/>
          </p:nvSpPr>
          <p:spPr>
            <a:xfrm>
              <a:off x="1218109" y="5918066"/>
              <a:ext cx="26502" cy="10601"/>
            </a:xfrm>
            <a:custGeom>
              <a:avLst/>
              <a:gdLst>
                <a:gd name="connsiteX0" fmla="*/ 25813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13 w 26501"/>
                <a:gd name="connsiteY4" fmla="*/ 0 h 10600"/>
                <a:gd name="connsiteX5" fmla="*/ 31113 w 26501"/>
                <a:gd name="connsiteY5" fmla="*/ 5300 h 10600"/>
                <a:gd name="connsiteX6" fmla="*/ 25813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1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13" y="0"/>
                  </a:lnTo>
                  <a:cubicBezTo>
                    <a:pt x="28728" y="0"/>
                    <a:pt x="31113" y="2385"/>
                    <a:pt x="31113" y="5300"/>
                  </a:cubicBezTo>
                  <a:cubicBezTo>
                    <a:pt x="31113" y="8216"/>
                    <a:pt x="28728" y="10601"/>
                    <a:pt x="2581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18459DA-9A05-4B1F-A7E3-7F94EA33E0A3}"/>
                </a:ext>
              </a:extLst>
            </p:cNvPr>
            <p:cNvSpPr/>
            <p:nvPr/>
          </p:nvSpPr>
          <p:spPr>
            <a:xfrm>
              <a:off x="1298038" y="6055240"/>
              <a:ext cx="26502" cy="10601"/>
            </a:xfrm>
            <a:custGeom>
              <a:avLst/>
              <a:gdLst>
                <a:gd name="connsiteX0" fmla="*/ 25866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66 w 26501"/>
                <a:gd name="connsiteY4" fmla="*/ 0 h 10600"/>
                <a:gd name="connsiteX5" fmla="*/ 31166 w 26501"/>
                <a:gd name="connsiteY5" fmla="*/ 5300 h 10600"/>
                <a:gd name="connsiteX6" fmla="*/ 25866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6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66" y="0"/>
                  </a:lnTo>
                  <a:cubicBezTo>
                    <a:pt x="28781" y="0"/>
                    <a:pt x="31166" y="2385"/>
                    <a:pt x="31166" y="5300"/>
                  </a:cubicBezTo>
                  <a:cubicBezTo>
                    <a:pt x="31166" y="8216"/>
                    <a:pt x="28781" y="10601"/>
                    <a:pt x="2586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7800507A-FB8E-4F9F-8FC3-015D29BF4A67}"/>
                </a:ext>
              </a:extLst>
            </p:cNvPr>
            <p:cNvSpPr/>
            <p:nvPr/>
          </p:nvSpPr>
          <p:spPr>
            <a:xfrm>
              <a:off x="1298038" y="5918066"/>
              <a:ext cx="26502" cy="10601"/>
            </a:xfrm>
            <a:custGeom>
              <a:avLst/>
              <a:gdLst>
                <a:gd name="connsiteX0" fmla="*/ 25866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66 w 26501"/>
                <a:gd name="connsiteY4" fmla="*/ 0 h 10600"/>
                <a:gd name="connsiteX5" fmla="*/ 31166 w 26501"/>
                <a:gd name="connsiteY5" fmla="*/ 5300 h 10600"/>
                <a:gd name="connsiteX6" fmla="*/ 25866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6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66" y="0"/>
                  </a:lnTo>
                  <a:cubicBezTo>
                    <a:pt x="28781" y="0"/>
                    <a:pt x="31166" y="2385"/>
                    <a:pt x="31166" y="5300"/>
                  </a:cubicBezTo>
                  <a:cubicBezTo>
                    <a:pt x="31166" y="8216"/>
                    <a:pt x="28781" y="10601"/>
                    <a:pt x="2586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11C579A6-8C9E-41B9-9F3D-7EC656F387C5}"/>
                </a:ext>
              </a:extLst>
            </p:cNvPr>
            <p:cNvSpPr/>
            <p:nvPr/>
          </p:nvSpPr>
          <p:spPr>
            <a:xfrm>
              <a:off x="1378021" y="6055240"/>
              <a:ext cx="26502" cy="10601"/>
            </a:xfrm>
            <a:custGeom>
              <a:avLst/>
              <a:gdLst>
                <a:gd name="connsiteX0" fmla="*/ 25813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13 w 26501"/>
                <a:gd name="connsiteY4" fmla="*/ 0 h 10600"/>
                <a:gd name="connsiteX5" fmla="*/ 31113 w 26501"/>
                <a:gd name="connsiteY5" fmla="*/ 5300 h 10600"/>
                <a:gd name="connsiteX6" fmla="*/ 25813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1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13" y="0"/>
                  </a:lnTo>
                  <a:cubicBezTo>
                    <a:pt x="28728" y="0"/>
                    <a:pt x="31113" y="2385"/>
                    <a:pt x="31113" y="5300"/>
                  </a:cubicBezTo>
                  <a:cubicBezTo>
                    <a:pt x="31113" y="8216"/>
                    <a:pt x="28728" y="10601"/>
                    <a:pt x="2581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F02CE149-FBCC-4395-A44A-D95A86B23B81}"/>
                </a:ext>
              </a:extLst>
            </p:cNvPr>
            <p:cNvSpPr/>
            <p:nvPr/>
          </p:nvSpPr>
          <p:spPr>
            <a:xfrm>
              <a:off x="1378021" y="5918066"/>
              <a:ext cx="26502" cy="10601"/>
            </a:xfrm>
            <a:custGeom>
              <a:avLst/>
              <a:gdLst>
                <a:gd name="connsiteX0" fmla="*/ 25813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13 w 26501"/>
                <a:gd name="connsiteY4" fmla="*/ 0 h 10600"/>
                <a:gd name="connsiteX5" fmla="*/ 31113 w 26501"/>
                <a:gd name="connsiteY5" fmla="*/ 5300 h 10600"/>
                <a:gd name="connsiteX6" fmla="*/ 25813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1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13" y="0"/>
                  </a:lnTo>
                  <a:cubicBezTo>
                    <a:pt x="28728" y="0"/>
                    <a:pt x="31113" y="2385"/>
                    <a:pt x="31113" y="5300"/>
                  </a:cubicBezTo>
                  <a:cubicBezTo>
                    <a:pt x="31113" y="8216"/>
                    <a:pt x="28728" y="10601"/>
                    <a:pt x="2581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A30DE7B8-75BC-4F86-B226-FAC53E3399E4}"/>
                </a:ext>
              </a:extLst>
            </p:cNvPr>
            <p:cNvSpPr/>
            <p:nvPr/>
          </p:nvSpPr>
          <p:spPr>
            <a:xfrm>
              <a:off x="1417986" y="5918066"/>
              <a:ext cx="37103" cy="143110"/>
            </a:xfrm>
            <a:custGeom>
              <a:avLst/>
              <a:gdLst>
                <a:gd name="connsiteX0" fmla="*/ 40018 w 37102"/>
                <a:gd name="connsiteY0" fmla="*/ 147775 h 143110"/>
                <a:gd name="connsiteX1" fmla="*/ 5300 w 37102"/>
                <a:gd name="connsiteY1" fmla="*/ 147775 h 143110"/>
                <a:gd name="connsiteX2" fmla="*/ 0 w 37102"/>
                <a:gd name="connsiteY2" fmla="*/ 142474 h 143110"/>
                <a:gd name="connsiteX3" fmla="*/ 5300 w 37102"/>
                <a:gd name="connsiteY3" fmla="*/ 137174 h 143110"/>
                <a:gd name="connsiteX4" fmla="*/ 29417 w 37102"/>
                <a:gd name="connsiteY4" fmla="*/ 137174 h 143110"/>
                <a:gd name="connsiteX5" fmla="*/ 29417 w 37102"/>
                <a:gd name="connsiteY5" fmla="*/ 10601 h 143110"/>
                <a:gd name="connsiteX6" fmla="*/ 5300 w 37102"/>
                <a:gd name="connsiteY6" fmla="*/ 10601 h 143110"/>
                <a:gd name="connsiteX7" fmla="*/ 0 w 37102"/>
                <a:gd name="connsiteY7" fmla="*/ 5300 h 143110"/>
                <a:gd name="connsiteX8" fmla="*/ 5300 w 37102"/>
                <a:gd name="connsiteY8" fmla="*/ 0 h 143110"/>
                <a:gd name="connsiteX9" fmla="*/ 40018 w 37102"/>
                <a:gd name="connsiteY9" fmla="*/ 0 h 143110"/>
                <a:gd name="connsiteX10" fmla="*/ 40018 w 37102"/>
                <a:gd name="connsiteY10" fmla="*/ 147775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02" h="143110">
                  <a:moveTo>
                    <a:pt x="40018" y="147775"/>
                  </a:moveTo>
                  <a:lnTo>
                    <a:pt x="5300" y="147775"/>
                  </a:lnTo>
                  <a:cubicBezTo>
                    <a:pt x="2385" y="147775"/>
                    <a:pt x="0" y="145390"/>
                    <a:pt x="0" y="142474"/>
                  </a:cubicBezTo>
                  <a:cubicBezTo>
                    <a:pt x="0" y="139559"/>
                    <a:pt x="2385" y="137174"/>
                    <a:pt x="5300" y="137174"/>
                  </a:cubicBezTo>
                  <a:lnTo>
                    <a:pt x="29417" y="137174"/>
                  </a:lnTo>
                  <a:lnTo>
                    <a:pt x="29417" y="10601"/>
                  </a:ln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18" y="0"/>
                  </a:lnTo>
                  <a:lnTo>
                    <a:pt x="40018" y="14777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725D1C68-11DA-4B25-A4E4-2E78E61E3F57}"/>
                </a:ext>
              </a:extLst>
            </p:cNvPr>
            <p:cNvSpPr/>
            <p:nvPr/>
          </p:nvSpPr>
          <p:spPr>
            <a:xfrm>
              <a:off x="1338003" y="6055240"/>
              <a:ext cx="26502" cy="10601"/>
            </a:xfrm>
            <a:custGeom>
              <a:avLst/>
              <a:gdLst>
                <a:gd name="connsiteX0" fmla="*/ 25866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66 w 26501"/>
                <a:gd name="connsiteY4" fmla="*/ 0 h 10600"/>
                <a:gd name="connsiteX5" fmla="*/ 31166 w 26501"/>
                <a:gd name="connsiteY5" fmla="*/ 5300 h 10600"/>
                <a:gd name="connsiteX6" fmla="*/ 25866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6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66" y="0"/>
                  </a:lnTo>
                  <a:cubicBezTo>
                    <a:pt x="28781" y="0"/>
                    <a:pt x="31166" y="2385"/>
                    <a:pt x="31166" y="5300"/>
                  </a:cubicBezTo>
                  <a:cubicBezTo>
                    <a:pt x="31166" y="8216"/>
                    <a:pt x="28781" y="10601"/>
                    <a:pt x="2586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EBF6B7CA-C7AB-48DA-A99B-EC088FAF1A49}"/>
                </a:ext>
              </a:extLst>
            </p:cNvPr>
            <p:cNvSpPr/>
            <p:nvPr/>
          </p:nvSpPr>
          <p:spPr>
            <a:xfrm>
              <a:off x="1338003" y="5918066"/>
              <a:ext cx="26502" cy="10601"/>
            </a:xfrm>
            <a:custGeom>
              <a:avLst/>
              <a:gdLst>
                <a:gd name="connsiteX0" fmla="*/ 25866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66 w 26501"/>
                <a:gd name="connsiteY4" fmla="*/ 0 h 10600"/>
                <a:gd name="connsiteX5" fmla="*/ 31166 w 26501"/>
                <a:gd name="connsiteY5" fmla="*/ 5300 h 10600"/>
                <a:gd name="connsiteX6" fmla="*/ 25866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6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66" y="0"/>
                  </a:lnTo>
                  <a:cubicBezTo>
                    <a:pt x="28781" y="0"/>
                    <a:pt x="31166" y="2385"/>
                    <a:pt x="31166" y="5300"/>
                  </a:cubicBezTo>
                  <a:cubicBezTo>
                    <a:pt x="31166" y="8216"/>
                    <a:pt x="28781" y="10601"/>
                    <a:pt x="2586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878C62-779C-4148-A0F9-B54D3C78D3D0}"/>
                </a:ext>
              </a:extLst>
            </p:cNvPr>
            <p:cNvSpPr/>
            <p:nvPr/>
          </p:nvSpPr>
          <p:spPr>
            <a:xfrm>
              <a:off x="1258074" y="6055240"/>
              <a:ext cx="26502" cy="10601"/>
            </a:xfrm>
            <a:custGeom>
              <a:avLst/>
              <a:gdLst>
                <a:gd name="connsiteX0" fmla="*/ 25813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13 w 26501"/>
                <a:gd name="connsiteY4" fmla="*/ 0 h 10600"/>
                <a:gd name="connsiteX5" fmla="*/ 31113 w 26501"/>
                <a:gd name="connsiteY5" fmla="*/ 5300 h 10600"/>
                <a:gd name="connsiteX6" fmla="*/ 25813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1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13" y="0"/>
                  </a:lnTo>
                  <a:cubicBezTo>
                    <a:pt x="28728" y="0"/>
                    <a:pt x="31113" y="2385"/>
                    <a:pt x="31113" y="5300"/>
                  </a:cubicBezTo>
                  <a:cubicBezTo>
                    <a:pt x="31113" y="8216"/>
                    <a:pt x="28728" y="10601"/>
                    <a:pt x="2581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3AB13DCC-E092-481D-B714-56F6992D765E}"/>
                </a:ext>
              </a:extLst>
            </p:cNvPr>
            <p:cNvSpPr/>
            <p:nvPr/>
          </p:nvSpPr>
          <p:spPr>
            <a:xfrm>
              <a:off x="1258074" y="5918066"/>
              <a:ext cx="26502" cy="10601"/>
            </a:xfrm>
            <a:custGeom>
              <a:avLst/>
              <a:gdLst>
                <a:gd name="connsiteX0" fmla="*/ 25813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813 w 26501"/>
                <a:gd name="connsiteY4" fmla="*/ 0 h 10600"/>
                <a:gd name="connsiteX5" fmla="*/ 31113 w 26501"/>
                <a:gd name="connsiteY5" fmla="*/ 5300 h 10600"/>
                <a:gd name="connsiteX6" fmla="*/ 25813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81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13" y="0"/>
                  </a:lnTo>
                  <a:cubicBezTo>
                    <a:pt x="28728" y="0"/>
                    <a:pt x="31113" y="2385"/>
                    <a:pt x="31113" y="5300"/>
                  </a:cubicBezTo>
                  <a:cubicBezTo>
                    <a:pt x="31113" y="8216"/>
                    <a:pt x="28728" y="10601"/>
                    <a:pt x="25813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F3CD0C3-059B-487C-9CD7-076A3C3CC57C}"/>
                </a:ext>
              </a:extLst>
            </p:cNvPr>
            <p:cNvSpPr/>
            <p:nvPr/>
          </p:nvSpPr>
          <p:spPr>
            <a:xfrm>
              <a:off x="1169239" y="5918066"/>
              <a:ext cx="37103" cy="143110"/>
            </a:xfrm>
            <a:custGeom>
              <a:avLst/>
              <a:gdLst>
                <a:gd name="connsiteX0" fmla="*/ 34718 w 37102"/>
                <a:gd name="connsiteY0" fmla="*/ 147775 h 143110"/>
                <a:gd name="connsiteX1" fmla="*/ 0 w 37102"/>
                <a:gd name="connsiteY1" fmla="*/ 147775 h 143110"/>
                <a:gd name="connsiteX2" fmla="*/ 0 w 37102"/>
                <a:gd name="connsiteY2" fmla="*/ 0 h 143110"/>
                <a:gd name="connsiteX3" fmla="*/ 34718 w 37102"/>
                <a:gd name="connsiteY3" fmla="*/ 0 h 143110"/>
                <a:gd name="connsiteX4" fmla="*/ 40018 w 37102"/>
                <a:gd name="connsiteY4" fmla="*/ 5300 h 143110"/>
                <a:gd name="connsiteX5" fmla="*/ 34718 w 37102"/>
                <a:gd name="connsiteY5" fmla="*/ 10601 h 143110"/>
                <a:gd name="connsiteX6" fmla="*/ 10601 w 37102"/>
                <a:gd name="connsiteY6" fmla="*/ 10601 h 143110"/>
                <a:gd name="connsiteX7" fmla="*/ 10601 w 37102"/>
                <a:gd name="connsiteY7" fmla="*/ 137174 h 143110"/>
                <a:gd name="connsiteX8" fmla="*/ 34718 w 37102"/>
                <a:gd name="connsiteY8" fmla="*/ 137174 h 143110"/>
                <a:gd name="connsiteX9" fmla="*/ 40018 w 37102"/>
                <a:gd name="connsiteY9" fmla="*/ 142474 h 143110"/>
                <a:gd name="connsiteX10" fmla="*/ 34718 w 37102"/>
                <a:gd name="connsiteY10" fmla="*/ 147775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102" h="143110">
                  <a:moveTo>
                    <a:pt x="34718" y="147775"/>
                  </a:moveTo>
                  <a:lnTo>
                    <a:pt x="0" y="147775"/>
                  </a:lnTo>
                  <a:lnTo>
                    <a:pt x="0" y="0"/>
                  </a:lnTo>
                  <a:lnTo>
                    <a:pt x="34718" y="0"/>
                  </a:lnTo>
                  <a:cubicBezTo>
                    <a:pt x="37633" y="0"/>
                    <a:pt x="40018" y="2385"/>
                    <a:pt x="40018" y="5300"/>
                  </a:cubicBezTo>
                  <a:cubicBezTo>
                    <a:pt x="40018" y="8216"/>
                    <a:pt x="37633" y="10601"/>
                    <a:pt x="34718" y="10601"/>
                  </a:cubicBezTo>
                  <a:lnTo>
                    <a:pt x="10601" y="10601"/>
                  </a:lnTo>
                  <a:lnTo>
                    <a:pt x="10601" y="137174"/>
                  </a:lnTo>
                  <a:lnTo>
                    <a:pt x="34718" y="137174"/>
                  </a:lnTo>
                  <a:cubicBezTo>
                    <a:pt x="37633" y="137174"/>
                    <a:pt x="40018" y="139559"/>
                    <a:pt x="40018" y="142474"/>
                  </a:cubicBezTo>
                  <a:cubicBezTo>
                    <a:pt x="40018" y="145390"/>
                    <a:pt x="37633" y="147775"/>
                    <a:pt x="34718" y="14777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7A1DD4A9-4F32-4741-B367-42EAAA99CFA1}"/>
                </a:ext>
              </a:extLst>
            </p:cNvPr>
            <p:cNvSpPr/>
            <p:nvPr/>
          </p:nvSpPr>
          <p:spPr>
            <a:xfrm>
              <a:off x="1198656" y="5896016"/>
              <a:ext cx="26502" cy="190814"/>
            </a:xfrm>
            <a:custGeom>
              <a:avLst/>
              <a:gdLst>
                <a:gd name="connsiteX0" fmla="*/ 15000 w 26501"/>
                <a:gd name="connsiteY0" fmla="*/ 191980 h 190813"/>
                <a:gd name="connsiteX1" fmla="*/ 0 w 26501"/>
                <a:gd name="connsiteY1" fmla="*/ 176980 h 190813"/>
                <a:gd name="connsiteX2" fmla="*/ 0 w 26501"/>
                <a:gd name="connsiteY2" fmla="*/ 15000 h 190813"/>
                <a:gd name="connsiteX3" fmla="*/ 15000 w 26501"/>
                <a:gd name="connsiteY3" fmla="*/ 0 h 190813"/>
                <a:gd name="connsiteX4" fmla="*/ 30000 w 26501"/>
                <a:gd name="connsiteY4" fmla="*/ 15000 h 190813"/>
                <a:gd name="connsiteX5" fmla="*/ 30000 w 26501"/>
                <a:gd name="connsiteY5" fmla="*/ 176980 h 190813"/>
                <a:gd name="connsiteX6" fmla="*/ 15000 w 26501"/>
                <a:gd name="connsiteY6" fmla="*/ 191980 h 190813"/>
                <a:gd name="connsiteX7" fmla="*/ 15000 w 26501"/>
                <a:gd name="connsiteY7" fmla="*/ 10548 h 190813"/>
                <a:gd name="connsiteX8" fmla="*/ 10601 w 26501"/>
                <a:gd name="connsiteY8" fmla="*/ 14947 h 190813"/>
                <a:gd name="connsiteX9" fmla="*/ 10601 w 26501"/>
                <a:gd name="connsiteY9" fmla="*/ 176927 h 190813"/>
                <a:gd name="connsiteX10" fmla="*/ 15000 w 26501"/>
                <a:gd name="connsiteY10" fmla="*/ 181326 h 190813"/>
                <a:gd name="connsiteX11" fmla="*/ 19399 w 26501"/>
                <a:gd name="connsiteY11" fmla="*/ 176927 h 190813"/>
                <a:gd name="connsiteX12" fmla="*/ 19399 w 26501"/>
                <a:gd name="connsiteY12" fmla="*/ 14947 h 190813"/>
                <a:gd name="connsiteX13" fmla="*/ 15000 w 26501"/>
                <a:gd name="connsiteY13" fmla="*/ 10548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190813">
                  <a:moveTo>
                    <a:pt x="15000" y="191980"/>
                  </a:moveTo>
                  <a:cubicBezTo>
                    <a:pt x="6731" y="191980"/>
                    <a:pt x="0" y="185249"/>
                    <a:pt x="0" y="176980"/>
                  </a:cubicBezTo>
                  <a:lnTo>
                    <a:pt x="0" y="15000"/>
                  </a:lnTo>
                  <a:cubicBezTo>
                    <a:pt x="0" y="6732"/>
                    <a:pt x="6731" y="0"/>
                    <a:pt x="15000" y="0"/>
                  </a:cubicBezTo>
                  <a:cubicBezTo>
                    <a:pt x="23269" y="0"/>
                    <a:pt x="30000" y="6732"/>
                    <a:pt x="30000" y="15000"/>
                  </a:cubicBezTo>
                  <a:lnTo>
                    <a:pt x="30000" y="176980"/>
                  </a:lnTo>
                  <a:cubicBezTo>
                    <a:pt x="30053" y="185249"/>
                    <a:pt x="23269" y="191980"/>
                    <a:pt x="15000" y="191980"/>
                  </a:cubicBezTo>
                  <a:close/>
                  <a:moveTo>
                    <a:pt x="15000" y="10548"/>
                  </a:moveTo>
                  <a:cubicBezTo>
                    <a:pt x="12562" y="10548"/>
                    <a:pt x="10601" y="12509"/>
                    <a:pt x="10601" y="14947"/>
                  </a:cubicBezTo>
                  <a:lnTo>
                    <a:pt x="10601" y="176927"/>
                  </a:lnTo>
                  <a:cubicBezTo>
                    <a:pt x="10601" y="179365"/>
                    <a:pt x="12562" y="181326"/>
                    <a:pt x="15000" y="181326"/>
                  </a:cubicBezTo>
                  <a:cubicBezTo>
                    <a:pt x="17438" y="181326"/>
                    <a:pt x="19399" y="179365"/>
                    <a:pt x="19399" y="176927"/>
                  </a:cubicBezTo>
                  <a:lnTo>
                    <a:pt x="19399" y="14947"/>
                  </a:lnTo>
                  <a:cubicBezTo>
                    <a:pt x="19452" y="12509"/>
                    <a:pt x="17438" y="10548"/>
                    <a:pt x="15000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1223845C-8B21-4BAB-A87A-D77BF1717F06}"/>
                </a:ext>
              </a:extLst>
            </p:cNvPr>
            <p:cNvSpPr/>
            <p:nvPr/>
          </p:nvSpPr>
          <p:spPr>
            <a:xfrm>
              <a:off x="1238621" y="5896016"/>
              <a:ext cx="26502" cy="190814"/>
            </a:xfrm>
            <a:custGeom>
              <a:avLst/>
              <a:gdLst>
                <a:gd name="connsiteX0" fmla="*/ 15000 w 26501"/>
                <a:gd name="connsiteY0" fmla="*/ 191980 h 190813"/>
                <a:gd name="connsiteX1" fmla="*/ 0 w 26501"/>
                <a:gd name="connsiteY1" fmla="*/ 176980 h 190813"/>
                <a:gd name="connsiteX2" fmla="*/ 0 w 26501"/>
                <a:gd name="connsiteY2" fmla="*/ 15000 h 190813"/>
                <a:gd name="connsiteX3" fmla="*/ 15000 w 26501"/>
                <a:gd name="connsiteY3" fmla="*/ 0 h 190813"/>
                <a:gd name="connsiteX4" fmla="*/ 30000 w 26501"/>
                <a:gd name="connsiteY4" fmla="*/ 15000 h 190813"/>
                <a:gd name="connsiteX5" fmla="*/ 30000 w 26501"/>
                <a:gd name="connsiteY5" fmla="*/ 176980 h 190813"/>
                <a:gd name="connsiteX6" fmla="*/ 15000 w 26501"/>
                <a:gd name="connsiteY6" fmla="*/ 191980 h 190813"/>
                <a:gd name="connsiteX7" fmla="*/ 15000 w 26501"/>
                <a:gd name="connsiteY7" fmla="*/ 10548 h 190813"/>
                <a:gd name="connsiteX8" fmla="*/ 10601 w 26501"/>
                <a:gd name="connsiteY8" fmla="*/ 14947 h 190813"/>
                <a:gd name="connsiteX9" fmla="*/ 10601 w 26501"/>
                <a:gd name="connsiteY9" fmla="*/ 176927 h 190813"/>
                <a:gd name="connsiteX10" fmla="*/ 15000 w 26501"/>
                <a:gd name="connsiteY10" fmla="*/ 181326 h 190813"/>
                <a:gd name="connsiteX11" fmla="*/ 19399 w 26501"/>
                <a:gd name="connsiteY11" fmla="*/ 176927 h 190813"/>
                <a:gd name="connsiteX12" fmla="*/ 19399 w 26501"/>
                <a:gd name="connsiteY12" fmla="*/ 14947 h 190813"/>
                <a:gd name="connsiteX13" fmla="*/ 15000 w 26501"/>
                <a:gd name="connsiteY13" fmla="*/ 10548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190813">
                  <a:moveTo>
                    <a:pt x="15000" y="191980"/>
                  </a:moveTo>
                  <a:cubicBezTo>
                    <a:pt x="6731" y="191980"/>
                    <a:pt x="0" y="185249"/>
                    <a:pt x="0" y="176980"/>
                  </a:cubicBezTo>
                  <a:lnTo>
                    <a:pt x="0" y="15000"/>
                  </a:lnTo>
                  <a:cubicBezTo>
                    <a:pt x="0" y="6732"/>
                    <a:pt x="6731" y="0"/>
                    <a:pt x="15000" y="0"/>
                  </a:cubicBezTo>
                  <a:cubicBezTo>
                    <a:pt x="23269" y="0"/>
                    <a:pt x="30000" y="6732"/>
                    <a:pt x="30000" y="15000"/>
                  </a:cubicBezTo>
                  <a:lnTo>
                    <a:pt x="30000" y="176980"/>
                  </a:lnTo>
                  <a:cubicBezTo>
                    <a:pt x="30053" y="185249"/>
                    <a:pt x="23322" y="191980"/>
                    <a:pt x="15000" y="191980"/>
                  </a:cubicBezTo>
                  <a:close/>
                  <a:moveTo>
                    <a:pt x="15000" y="10548"/>
                  </a:moveTo>
                  <a:cubicBezTo>
                    <a:pt x="12562" y="10548"/>
                    <a:pt x="10601" y="12509"/>
                    <a:pt x="10601" y="14947"/>
                  </a:cubicBezTo>
                  <a:lnTo>
                    <a:pt x="10601" y="176927"/>
                  </a:lnTo>
                  <a:cubicBezTo>
                    <a:pt x="10601" y="179365"/>
                    <a:pt x="12562" y="181326"/>
                    <a:pt x="15000" y="181326"/>
                  </a:cubicBezTo>
                  <a:cubicBezTo>
                    <a:pt x="17438" y="181326"/>
                    <a:pt x="19399" y="179365"/>
                    <a:pt x="19399" y="176927"/>
                  </a:cubicBezTo>
                  <a:lnTo>
                    <a:pt x="19399" y="14947"/>
                  </a:lnTo>
                  <a:cubicBezTo>
                    <a:pt x="19452" y="12509"/>
                    <a:pt x="17438" y="10548"/>
                    <a:pt x="15000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AB2528B9-3FD5-42C8-9649-A6DA48C9CB0E}"/>
                </a:ext>
              </a:extLst>
            </p:cNvPr>
            <p:cNvSpPr/>
            <p:nvPr/>
          </p:nvSpPr>
          <p:spPr>
            <a:xfrm>
              <a:off x="1278639" y="5896016"/>
              <a:ext cx="26502" cy="190814"/>
            </a:xfrm>
            <a:custGeom>
              <a:avLst/>
              <a:gdLst>
                <a:gd name="connsiteX0" fmla="*/ 15000 w 26501"/>
                <a:gd name="connsiteY0" fmla="*/ 191980 h 190813"/>
                <a:gd name="connsiteX1" fmla="*/ 0 w 26501"/>
                <a:gd name="connsiteY1" fmla="*/ 176980 h 190813"/>
                <a:gd name="connsiteX2" fmla="*/ 0 w 26501"/>
                <a:gd name="connsiteY2" fmla="*/ 15000 h 190813"/>
                <a:gd name="connsiteX3" fmla="*/ 15000 w 26501"/>
                <a:gd name="connsiteY3" fmla="*/ 0 h 190813"/>
                <a:gd name="connsiteX4" fmla="*/ 30000 w 26501"/>
                <a:gd name="connsiteY4" fmla="*/ 15000 h 190813"/>
                <a:gd name="connsiteX5" fmla="*/ 30000 w 26501"/>
                <a:gd name="connsiteY5" fmla="*/ 176980 h 190813"/>
                <a:gd name="connsiteX6" fmla="*/ 15000 w 26501"/>
                <a:gd name="connsiteY6" fmla="*/ 191980 h 190813"/>
                <a:gd name="connsiteX7" fmla="*/ 15000 w 26501"/>
                <a:gd name="connsiteY7" fmla="*/ 10548 h 190813"/>
                <a:gd name="connsiteX8" fmla="*/ 10601 w 26501"/>
                <a:gd name="connsiteY8" fmla="*/ 14947 h 190813"/>
                <a:gd name="connsiteX9" fmla="*/ 10601 w 26501"/>
                <a:gd name="connsiteY9" fmla="*/ 176927 h 190813"/>
                <a:gd name="connsiteX10" fmla="*/ 15000 w 26501"/>
                <a:gd name="connsiteY10" fmla="*/ 181326 h 190813"/>
                <a:gd name="connsiteX11" fmla="*/ 19399 w 26501"/>
                <a:gd name="connsiteY11" fmla="*/ 176927 h 190813"/>
                <a:gd name="connsiteX12" fmla="*/ 19399 w 26501"/>
                <a:gd name="connsiteY12" fmla="*/ 14947 h 190813"/>
                <a:gd name="connsiteX13" fmla="*/ 15000 w 26501"/>
                <a:gd name="connsiteY13" fmla="*/ 10548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190813">
                  <a:moveTo>
                    <a:pt x="15000" y="191980"/>
                  </a:moveTo>
                  <a:cubicBezTo>
                    <a:pt x="6731" y="191980"/>
                    <a:pt x="0" y="185249"/>
                    <a:pt x="0" y="176980"/>
                  </a:cubicBezTo>
                  <a:lnTo>
                    <a:pt x="0" y="15000"/>
                  </a:lnTo>
                  <a:cubicBezTo>
                    <a:pt x="0" y="6732"/>
                    <a:pt x="6731" y="0"/>
                    <a:pt x="15000" y="0"/>
                  </a:cubicBezTo>
                  <a:cubicBezTo>
                    <a:pt x="23269" y="0"/>
                    <a:pt x="30000" y="6732"/>
                    <a:pt x="30000" y="15000"/>
                  </a:cubicBezTo>
                  <a:lnTo>
                    <a:pt x="30000" y="176980"/>
                  </a:lnTo>
                  <a:cubicBezTo>
                    <a:pt x="30000" y="185249"/>
                    <a:pt x="23269" y="191980"/>
                    <a:pt x="15000" y="191980"/>
                  </a:cubicBezTo>
                  <a:close/>
                  <a:moveTo>
                    <a:pt x="15000" y="10548"/>
                  </a:moveTo>
                  <a:cubicBezTo>
                    <a:pt x="12562" y="10548"/>
                    <a:pt x="10601" y="12509"/>
                    <a:pt x="10601" y="14947"/>
                  </a:cubicBezTo>
                  <a:lnTo>
                    <a:pt x="10601" y="176927"/>
                  </a:lnTo>
                  <a:cubicBezTo>
                    <a:pt x="10601" y="179365"/>
                    <a:pt x="12562" y="181326"/>
                    <a:pt x="15000" y="181326"/>
                  </a:cubicBezTo>
                  <a:cubicBezTo>
                    <a:pt x="17438" y="181326"/>
                    <a:pt x="19399" y="179365"/>
                    <a:pt x="19399" y="176927"/>
                  </a:cubicBezTo>
                  <a:lnTo>
                    <a:pt x="19399" y="14947"/>
                  </a:lnTo>
                  <a:cubicBezTo>
                    <a:pt x="19399" y="12509"/>
                    <a:pt x="17438" y="10548"/>
                    <a:pt x="15000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DCEFEF67-8E34-463B-BD95-185546E39405}"/>
                </a:ext>
              </a:extLst>
            </p:cNvPr>
            <p:cNvSpPr/>
            <p:nvPr/>
          </p:nvSpPr>
          <p:spPr>
            <a:xfrm>
              <a:off x="1318604" y="5896016"/>
              <a:ext cx="26502" cy="190814"/>
            </a:xfrm>
            <a:custGeom>
              <a:avLst/>
              <a:gdLst>
                <a:gd name="connsiteX0" fmla="*/ 15000 w 26501"/>
                <a:gd name="connsiteY0" fmla="*/ 191980 h 190813"/>
                <a:gd name="connsiteX1" fmla="*/ 0 w 26501"/>
                <a:gd name="connsiteY1" fmla="*/ 176980 h 190813"/>
                <a:gd name="connsiteX2" fmla="*/ 0 w 26501"/>
                <a:gd name="connsiteY2" fmla="*/ 15000 h 190813"/>
                <a:gd name="connsiteX3" fmla="*/ 15000 w 26501"/>
                <a:gd name="connsiteY3" fmla="*/ 0 h 190813"/>
                <a:gd name="connsiteX4" fmla="*/ 30000 w 26501"/>
                <a:gd name="connsiteY4" fmla="*/ 15000 h 190813"/>
                <a:gd name="connsiteX5" fmla="*/ 30000 w 26501"/>
                <a:gd name="connsiteY5" fmla="*/ 176980 h 190813"/>
                <a:gd name="connsiteX6" fmla="*/ 15000 w 26501"/>
                <a:gd name="connsiteY6" fmla="*/ 191980 h 190813"/>
                <a:gd name="connsiteX7" fmla="*/ 15000 w 26501"/>
                <a:gd name="connsiteY7" fmla="*/ 10548 h 190813"/>
                <a:gd name="connsiteX8" fmla="*/ 10601 w 26501"/>
                <a:gd name="connsiteY8" fmla="*/ 14947 h 190813"/>
                <a:gd name="connsiteX9" fmla="*/ 10601 w 26501"/>
                <a:gd name="connsiteY9" fmla="*/ 176927 h 190813"/>
                <a:gd name="connsiteX10" fmla="*/ 15000 w 26501"/>
                <a:gd name="connsiteY10" fmla="*/ 181326 h 190813"/>
                <a:gd name="connsiteX11" fmla="*/ 19399 w 26501"/>
                <a:gd name="connsiteY11" fmla="*/ 176927 h 190813"/>
                <a:gd name="connsiteX12" fmla="*/ 19399 w 26501"/>
                <a:gd name="connsiteY12" fmla="*/ 14947 h 190813"/>
                <a:gd name="connsiteX13" fmla="*/ 15000 w 26501"/>
                <a:gd name="connsiteY13" fmla="*/ 10548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190813">
                  <a:moveTo>
                    <a:pt x="15000" y="191980"/>
                  </a:moveTo>
                  <a:cubicBezTo>
                    <a:pt x="6731" y="191980"/>
                    <a:pt x="0" y="185249"/>
                    <a:pt x="0" y="176980"/>
                  </a:cubicBezTo>
                  <a:lnTo>
                    <a:pt x="0" y="15000"/>
                  </a:lnTo>
                  <a:cubicBezTo>
                    <a:pt x="0" y="6732"/>
                    <a:pt x="6731" y="0"/>
                    <a:pt x="15000" y="0"/>
                  </a:cubicBezTo>
                  <a:cubicBezTo>
                    <a:pt x="23269" y="0"/>
                    <a:pt x="30000" y="6732"/>
                    <a:pt x="30000" y="15000"/>
                  </a:cubicBezTo>
                  <a:lnTo>
                    <a:pt x="30000" y="176980"/>
                  </a:lnTo>
                  <a:cubicBezTo>
                    <a:pt x="30000" y="185249"/>
                    <a:pt x="23269" y="191980"/>
                    <a:pt x="15000" y="191980"/>
                  </a:cubicBezTo>
                  <a:close/>
                  <a:moveTo>
                    <a:pt x="15000" y="10548"/>
                  </a:moveTo>
                  <a:cubicBezTo>
                    <a:pt x="12562" y="10548"/>
                    <a:pt x="10601" y="12509"/>
                    <a:pt x="10601" y="14947"/>
                  </a:cubicBezTo>
                  <a:lnTo>
                    <a:pt x="10601" y="176927"/>
                  </a:lnTo>
                  <a:cubicBezTo>
                    <a:pt x="10601" y="179365"/>
                    <a:pt x="12562" y="181326"/>
                    <a:pt x="15000" y="181326"/>
                  </a:cubicBezTo>
                  <a:cubicBezTo>
                    <a:pt x="17438" y="181326"/>
                    <a:pt x="19399" y="179365"/>
                    <a:pt x="19399" y="176927"/>
                  </a:cubicBezTo>
                  <a:lnTo>
                    <a:pt x="19399" y="14947"/>
                  </a:lnTo>
                  <a:cubicBezTo>
                    <a:pt x="19399" y="12509"/>
                    <a:pt x="17438" y="10548"/>
                    <a:pt x="15000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5AB28F8-AE8C-4EDA-995D-08134E7C783C}"/>
                </a:ext>
              </a:extLst>
            </p:cNvPr>
            <p:cNvSpPr/>
            <p:nvPr/>
          </p:nvSpPr>
          <p:spPr>
            <a:xfrm>
              <a:off x="1358569" y="5896016"/>
              <a:ext cx="26502" cy="190814"/>
            </a:xfrm>
            <a:custGeom>
              <a:avLst/>
              <a:gdLst>
                <a:gd name="connsiteX0" fmla="*/ 15000 w 26501"/>
                <a:gd name="connsiteY0" fmla="*/ 191980 h 190813"/>
                <a:gd name="connsiteX1" fmla="*/ 0 w 26501"/>
                <a:gd name="connsiteY1" fmla="*/ 176980 h 190813"/>
                <a:gd name="connsiteX2" fmla="*/ 0 w 26501"/>
                <a:gd name="connsiteY2" fmla="*/ 15000 h 190813"/>
                <a:gd name="connsiteX3" fmla="*/ 15000 w 26501"/>
                <a:gd name="connsiteY3" fmla="*/ 0 h 190813"/>
                <a:gd name="connsiteX4" fmla="*/ 30000 w 26501"/>
                <a:gd name="connsiteY4" fmla="*/ 15000 h 190813"/>
                <a:gd name="connsiteX5" fmla="*/ 30000 w 26501"/>
                <a:gd name="connsiteY5" fmla="*/ 176980 h 190813"/>
                <a:gd name="connsiteX6" fmla="*/ 15000 w 26501"/>
                <a:gd name="connsiteY6" fmla="*/ 191980 h 190813"/>
                <a:gd name="connsiteX7" fmla="*/ 15000 w 26501"/>
                <a:gd name="connsiteY7" fmla="*/ 10548 h 190813"/>
                <a:gd name="connsiteX8" fmla="*/ 10601 w 26501"/>
                <a:gd name="connsiteY8" fmla="*/ 14947 h 190813"/>
                <a:gd name="connsiteX9" fmla="*/ 10601 w 26501"/>
                <a:gd name="connsiteY9" fmla="*/ 176927 h 190813"/>
                <a:gd name="connsiteX10" fmla="*/ 15000 w 26501"/>
                <a:gd name="connsiteY10" fmla="*/ 181326 h 190813"/>
                <a:gd name="connsiteX11" fmla="*/ 19399 w 26501"/>
                <a:gd name="connsiteY11" fmla="*/ 176927 h 190813"/>
                <a:gd name="connsiteX12" fmla="*/ 19399 w 26501"/>
                <a:gd name="connsiteY12" fmla="*/ 14947 h 190813"/>
                <a:gd name="connsiteX13" fmla="*/ 15000 w 26501"/>
                <a:gd name="connsiteY13" fmla="*/ 10548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190813">
                  <a:moveTo>
                    <a:pt x="15000" y="191980"/>
                  </a:moveTo>
                  <a:cubicBezTo>
                    <a:pt x="6731" y="191980"/>
                    <a:pt x="0" y="185249"/>
                    <a:pt x="0" y="176980"/>
                  </a:cubicBezTo>
                  <a:lnTo>
                    <a:pt x="0" y="15000"/>
                  </a:lnTo>
                  <a:cubicBezTo>
                    <a:pt x="0" y="6732"/>
                    <a:pt x="6731" y="0"/>
                    <a:pt x="15000" y="0"/>
                  </a:cubicBezTo>
                  <a:cubicBezTo>
                    <a:pt x="23269" y="0"/>
                    <a:pt x="30000" y="6732"/>
                    <a:pt x="30000" y="15000"/>
                  </a:cubicBezTo>
                  <a:lnTo>
                    <a:pt x="30000" y="176980"/>
                  </a:lnTo>
                  <a:cubicBezTo>
                    <a:pt x="30000" y="185249"/>
                    <a:pt x="23269" y="191980"/>
                    <a:pt x="15000" y="191980"/>
                  </a:cubicBezTo>
                  <a:close/>
                  <a:moveTo>
                    <a:pt x="15000" y="10548"/>
                  </a:moveTo>
                  <a:cubicBezTo>
                    <a:pt x="12562" y="10548"/>
                    <a:pt x="10601" y="12509"/>
                    <a:pt x="10601" y="14947"/>
                  </a:cubicBezTo>
                  <a:lnTo>
                    <a:pt x="10601" y="176927"/>
                  </a:lnTo>
                  <a:cubicBezTo>
                    <a:pt x="10601" y="179365"/>
                    <a:pt x="12562" y="181326"/>
                    <a:pt x="15000" y="181326"/>
                  </a:cubicBezTo>
                  <a:cubicBezTo>
                    <a:pt x="17438" y="181326"/>
                    <a:pt x="19399" y="179365"/>
                    <a:pt x="19399" y="176927"/>
                  </a:cubicBezTo>
                  <a:lnTo>
                    <a:pt x="19399" y="14947"/>
                  </a:lnTo>
                  <a:cubicBezTo>
                    <a:pt x="19399" y="12509"/>
                    <a:pt x="17438" y="10548"/>
                    <a:pt x="15000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1A91D53-A2B9-4068-8723-F902A131F0B0}"/>
                </a:ext>
              </a:extLst>
            </p:cNvPr>
            <p:cNvSpPr/>
            <p:nvPr/>
          </p:nvSpPr>
          <p:spPr>
            <a:xfrm>
              <a:off x="1398534" y="5896016"/>
              <a:ext cx="26502" cy="190814"/>
            </a:xfrm>
            <a:custGeom>
              <a:avLst/>
              <a:gdLst>
                <a:gd name="connsiteX0" fmla="*/ 15000 w 26501"/>
                <a:gd name="connsiteY0" fmla="*/ 191980 h 190813"/>
                <a:gd name="connsiteX1" fmla="*/ 0 w 26501"/>
                <a:gd name="connsiteY1" fmla="*/ 176980 h 190813"/>
                <a:gd name="connsiteX2" fmla="*/ 0 w 26501"/>
                <a:gd name="connsiteY2" fmla="*/ 15000 h 190813"/>
                <a:gd name="connsiteX3" fmla="*/ 15000 w 26501"/>
                <a:gd name="connsiteY3" fmla="*/ 0 h 190813"/>
                <a:gd name="connsiteX4" fmla="*/ 30000 w 26501"/>
                <a:gd name="connsiteY4" fmla="*/ 15000 h 190813"/>
                <a:gd name="connsiteX5" fmla="*/ 30000 w 26501"/>
                <a:gd name="connsiteY5" fmla="*/ 176980 h 190813"/>
                <a:gd name="connsiteX6" fmla="*/ 15000 w 26501"/>
                <a:gd name="connsiteY6" fmla="*/ 191980 h 190813"/>
                <a:gd name="connsiteX7" fmla="*/ 15000 w 26501"/>
                <a:gd name="connsiteY7" fmla="*/ 10548 h 190813"/>
                <a:gd name="connsiteX8" fmla="*/ 10601 w 26501"/>
                <a:gd name="connsiteY8" fmla="*/ 14947 h 190813"/>
                <a:gd name="connsiteX9" fmla="*/ 10601 w 26501"/>
                <a:gd name="connsiteY9" fmla="*/ 176927 h 190813"/>
                <a:gd name="connsiteX10" fmla="*/ 15000 w 26501"/>
                <a:gd name="connsiteY10" fmla="*/ 181326 h 190813"/>
                <a:gd name="connsiteX11" fmla="*/ 19399 w 26501"/>
                <a:gd name="connsiteY11" fmla="*/ 176927 h 190813"/>
                <a:gd name="connsiteX12" fmla="*/ 19399 w 26501"/>
                <a:gd name="connsiteY12" fmla="*/ 14947 h 190813"/>
                <a:gd name="connsiteX13" fmla="*/ 15000 w 26501"/>
                <a:gd name="connsiteY13" fmla="*/ 10548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190813">
                  <a:moveTo>
                    <a:pt x="15000" y="191980"/>
                  </a:moveTo>
                  <a:cubicBezTo>
                    <a:pt x="6731" y="191980"/>
                    <a:pt x="0" y="185249"/>
                    <a:pt x="0" y="176980"/>
                  </a:cubicBezTo>
                  <a:lnTo>
                    <a:pt x="0" y="15000"/>
                  </a:lnTo>
                  <a:cubicBezTo>
                    <a:pt x="0" y="6732"/>
                    <a:pt x="6731" y="0"/>
                    <a:pt x="15000" y="0"/>
                  </a:cubicBezTo>
                  <a:cubicBezTo>
                    <a:pt x="23269" y="0"/>
                    <a:pt x="30000" y="6732"/>
                    <a:pt x="30000" y="15000"/>
                  </a:cubicBezTo>
                  <a:lnTo>
                    <a:pt x="30000" y="176980"/>
                  </a:lnTo>
                  <a:cubicBezTo>
                    <a:pt x="30053" y="185249"/>
                    <a:pt x="23269" y="191980"/>
                    <a:pt x="15000" y="191980"/>
                  </a:cubicBezTo>
                  <a:close/>
                  <a:moveTo>
                    <a:pt x="15000" y="10548"/>
                  </a:moveTo>
                  <a:cubicBezTo>
                    <a:pt x="12562" y="10548"/>
                    <a:pt x="10601" y="12509"/>
                    <a:pt x="10601" y="14947"/>
                  </a:cubicBezTo>
                  <a:lnTo>
                    <a:pt x="10601" y="176927"/>
                  </a:lnTo>
                  <a:cubicBezTo>
                    <a:pt x="10601" y="179365"/>
                    <a:pt x="12562" y="181326"/>
                    <a:pt x="15000" y="181326"/>
                  </a:cubicBezTo>
                  <a:cubicBezTo>
                    <a:pt x="17438" y="181326"/>
                    <a:pt x="19399" y="179365"/>
                    <a:pt x="19399" y="176927"/>
                  </a:cubicBezTo>
                  <a:lnTo>
                    <a:pt x="19399" y="14947"/>
                  </a:lnTo>
                  <a:cubicBezTo>
                    <a:pt x="19452" y="12509"/>
                    <a:pt x="17438" y="10548"/>
                    <a:pt x="15000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7AB99A5B-5C49-4385-9DA4-08E4D0697E08}"/>
                </a:ext>
              </a:extLst>
            </p:cNvPr>
            <p:cNvSpPr/>
            <p:nvPr/>
          </p:nvSpPr>
          <p:spPr>
            <a:xfrm>
              <a:off x="1148356" y="6078137"/>
              <a:ext cx="10601" cy="31802"/>
            </a:xfrm>
            <a:custGeom>
              <a:avLst/>
              <a:gdLst>
                <a:gd name="connsiteX0" fmla="*/ 5300 w 10600"/>
                <a:gd name="connsiteY0" fmla="*/ 32120 h 31802"/>
                <a:gd name="connsiteX1" fmla="*/ 0 w 10600"/>
                <a:gd name="connsiteY1" fmla="*/ 26820 h 31802"/>
                <a:gd name="connsiteX2" fmla="*/ 0 w 10600"/>
                <a:gd name="connsiteY2" fmla="*/ 5300 h 31802"/>
                <a:gd name="connsiteX3" fmla="*/ 5300 w 10600"/>
                <a:gd name="connsiteY3" fmla="*/ 0 h 31802"/>
                <a:gd name="connsiteX4" fmla="*/ 10601 w 10600"/>
                <a:gd name="connsiteY4" fmla="*/ 5300 h 31802"/>
                <a:gd name="connsiteX5" fmla="*/ 10601 w 10600"/>
                <a:gd name="connsiteY5" fmla="*/ 26820 h 31802"/>
                <a:gd name="connsiteX6" fmla="*/ 5300 w 10600"/>
                <a:gd name="connsiteY6" fmla="*/ 3212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1802">
                  <a:moveTo>
                    <a:pt x="5300" y="32120"/>
                  </a:moveTo>
                  <a:cubicBezTo>
                    <a:pt x="2385" y="32120"/>
                    <a:pt x="0" y="29735"/>
                    <a:pt x="0" y="2682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6820"/>
                  </a:lnTo>
                  <a:cubicBezTo>
                    <a:pt x="10601" y="29735"/>
                    <a:pt x="8216" y="32120"/>
                    <a:pt x="5300" y="3212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52EBD180-BDA2-4175-9884-2FD5DFB1AA50}"/>
                </a:ext>
              </a:extLst>
            </p:cNvPr>
            <p:cNvSpPr/>
            <p:nvPr/>
          </p:nvSpPr>
          <p:spPr>
            <a:xfrm>
              <a:off x="1477669" y="6078137"/>
              <a:ext cx="10601" cy="31802"/>
            </a:xfrm>
            <a:custGeom>
              <a:avLst/>
              <a:gdLst>
                <a:gd name="connsiteX0" fmla="*/ 5300 w 10600"/>
                <a:gd name="connsiteY0" fmla="*/ 32120 h 31802"/>
                <a:gd name="connsiteX1" fmla="*/ 0 w 10600"/>
                <a:gd name="connsiteY1" fmla="*/ 26820 h 31802"/>
                <a:gd name="connsiteX2" fmla="*/ 0 w 10600"/>
                <a:gd name="connsiteY2" fmla="*/ 5300 h 31802"/>
                <a:gd name="connsiteX3" fmla="*/ 5300 w 10600"/>
                <a:gd name="connsiteY3" fmla="*/ 0 h 31802"/>
                <a:gd name="connsiteX4" fmla="*/ 10601 w 10600"/>
                <a:gd name="connsiteY4" fmla="*/ 5300 h 31802"/>
                <a:gd name="connsiteX5" fmla="*/ 10601 w 10600"/>
                <a:gd name="connsiteY5" fmla="*/ 26820 h 31802"/>
                <a:gd name="connsiteX6" fmla="*/ 5300 w 10600"/>
                <a:gd name="connsiteY6" fmla="*/ 3212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1802">
                  <a:moveTo>
                    <a:pt x="5300" y="32120"/>
                  </a:moveTo>
                  <a:cubicBezTo>
                    <a:pt x="2385" y="32120"/>
                    <a:pt x="0" y="29735"/>
                    <a:pt x="0" y="2682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6820"/>
                  </a:lnTo>
                  <a:cubicBezTo>
                    <a:pt x="10601" y="29735"/>
                    <a:pt x="8216" y="32120"/>
                    <a:pt x="5300" y="3212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222BD7F-972A-45CA-9E82-7319FB5DE931}"/>
                </a:ext>
              </a:extLst>
            </p:cNvPr>
            <p:cNvSpPr/>
            <p:nvPr/>
          </p:nvSpPr>
          <p:spPr>
            <a:xfrm>
              <a:off x="1461926" y="5910857"/>
              <a:ext cx="37103" cy="37103"/>
            </a:xfrm>
            <a:custGeom>
              <a:avLst/>
              <a:gdLst>
                <a:gd name="connsiteX0" fmla="*/ 21043 w 37102"/>
                <a:gd name="connsiteY0" fmla="*/ 42085 h 37102"/>
                <a:gd name="connsiteX1" fmla="*/ 0 w 37102"/>
                <a:gd name="connsiteY1" fmla="*/ 21043 h 37102"/>
                <a:gd name="connsiteX2" fmla="*/ 21043 w 37102"/>
                <a:gd name="connsiteY2" fmla="*/ 0 h 37102"/>
                <a:gd name="connsiteX3" fmla="*/ 42085 w 37102"/>
                <a:gd name="connsiteY3" fmla="*/ 21043 h 37102"/>
                <a:gd name="connsiteX4" fmla="*/ 21043 w 37102"/>
                <a:gd name="connsiteY4" fmla="*/ 42085 h 37102"/>
                <a:gd name="connsiteX5" fmla="*/ 21043 w 37102"/>
                <a:gd name="connsiteY5" fmla="*/ 10654 h 37102"/>
                <a:gd name="connsiteX6" fmla="*/ 10601 w 37102"/>
                <a:gd name="connsiteY6" fmla="*/ 21096 h 37102"/>
                <a:gd name="connsiteX7" fmla="*/ 21043 w 37102"/>
                <a:gd name="connsiteY7" fmla="*/ 31537 h 37102"/>
                <a:gd name="connsiteX8" fmla="*/ 31484 w 37102"/>
                <a:gd name="connsiteY8" fmla="*/ 21096 h 37102"/>
                <a:gd name="connsiteX9" fmla="*/ 21043 w 37102"/>
                <a:gd name="connsiteY9" fmla="*/ 1065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21043" y="42085"/>
                  </a:moveTo>
                  <a:cubicBezTo>
                    <a:pt x="9435" y="42085"/>
                    <a:pt x="0" y="32651"/>
                    <a:pt x="0" y="21043"/>
                  </a:cubicBezTo>
                  <a:cubicBezTo>
                    <a:pt x="0" y="9435"/>
                    <a:pt x="9435" y="0"/>
                    <a:pt x="21043" y="0"/>
                  </a:cubicBezTo>
                  <a:cubicBezTo>
                    <a:pt x="32650" y="0"/>
                    <a:pt x="42085" y="9435"/>
                    <a:pt x="42085" y="21043"/>
                  </a:cubicBezTo>
                  <a:cubicBezTo>
                    <a:pt x="42085" y="32651"/>
                    <a:pt x="32650" y="42085"/>
                    <a:pt x="21043" y="42085"/>
                  </a:cubicBezTo>
                  <a:close/>
                  <a:moveTo>
                    <a:pt x="21043" y="10654"/>
                  </a:moveTo>
                  <a:cubicBezTo>
                    <a:pt x="15318" y="10654"/>
                    <a:pt x="10601" y="15318"/>
                    <a:pt x="10601" y="21096"/>
                  </a:cubicBezTo>
                  <a:cubicBezTo>
                    <a:pt x="10601" y="26873"/>
                    <a:pt x="15265" y="31537"/>
                    <a:pt x="21043" y="31537"/>
                  </a:cubicBezTo>
                  <a:cubicBezTo>
                    <a:pt x="26820" y="31537"/>
                    <a:pt x="31484" y="26873"/>
                    <a:pt x="31484" y="21096"/>
                  </a:cubicBezTo>
                  <a:cubicBezTo>
                    <a:pt x="31484" y="15318"/>
                    <a:pt x="26767" y="10654"/>
                    <a:pt x="21043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F1BB7E4-A514-4D82-A82C-D25FA4D3748C}"/>
                </a:ext>
              </a:extLst>
            </p:cNvPr>
            <p:cNvSpPr/>
            <p:nvPr/>
          </p:nvSpPr>
          <p:spPr>
            <a:xfrm>
              <a:off x="1467969" y="5962217"/>
              <a:ext cx="26502" cy="26502"/>
            </a:xfrm>
            <a:custGeom>
              <a:avLst/>
              <a:gdLst>
                <a:gd name="connsiteX0" fmla="*/ 15000 w 26501"/>
                <a:gd name="connsiteY0" fmla="*/ 30000 h 26501"/>
                <a:gd name="connsiteX1" fmla="*/ 0 w 26501"/>
                <a:gd name="connsiteY1" fmla="*/ 15000 h 26501"/>
                <a:gd name="connsiteX2" fmla="*/ 15000 w 26501"/>
                <a:gd name="connsiteY2" fmla="*/ 0 h 26501"/>
                <a:gd name="connsiteX3" fmla="*/ 30000 w 26501"/>
                <a:gd name="connsiteY3" fmla="*/ 15000 h 26501"/>
                <a:gd name="connsiteX4" fmla="*/ 15000 w 26501"/>
                <a:gd name="connsiteY4" fmla="*/ 30000 h 26501"/>
                <a:gd name="connsiteX5" fmla="*/ 15000 w 26501"/>
                <a:gd name="connsiteY5" fmla="*/ 10654 h 26501"/>
                <a:gd name="connsiteX6" fmla="*/ 10601 w 26501"/>
                <a:gd name="connsiteY6" fmla="*/ 15053 h 26501"/>
                <a:gd name="connsiteX7" fmla="*/ 15000 w 26501"/>
                <a:gd name="connsiteY7" fmla="*/ 19453 h 26501"/>
                <a:gd name="connsiteX8" fmla="*/ 19399 w 26501"/>
                <a:gd name="connsiteY8" fmla="*/ 15053 h 26501"/>
                <a:gd name="connsiteX9" fmla="*/ 15000 w 26501"/>
                <a:gd name="connsiteY9" fmla="*/ 1065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5000" y="30000"/>
                  </a:moveTo>
                  <a:cubicBezTo>
                    <a:pt x="6732" y="30000"/>
                    <a:pt x="0" y="23269"/>
                    <a:pt x="0" y="15000"/>
                  </a:cubicBezTo>
                  <a:cubicBezTo>
                    <a:pt x="0" y="6732"/>
                    <a:pt x="6732" y="0"/>
                    <a:pt x="15000" y="0"/>
                  </a:cubicBezTo>
                  <a:cubicBezTo>
                    <a:pt x="23269" y="0"/>
                    <a:pt x="30000" y="6732"/>
                    <a:pt x="30000" y="15000"/>
                  </a:cubicBezTo>
                  <a:cubicBezTo>
                    <a:pt x="30000" y="23269"/>
                    <a:pt x="23269" y="30000"/>
                    <a:pt x="15000" y="30000"/>
                  </a:cubicBezTo>
                  <a:close/>
                  <a:moveTo>
                    <a:pt x="15000" y="10654"/>
                  </a:moveTo>
                  <a:cubicBezTo>
                    <a:pt x="12562" y="10654"/>
                    <a:pt x="10601" y="12615"/>
                    <a:pt x="10601" y="15053"/>
                  </a:cubicBezTo>
                  <a:cubicBezTo>
                    <a:pt x="10601" y="17492"/>
                    <a:pt x="12562" y="19453"/>
                    <a:pt x="15000" y="19453"/>
                  </a:cubicBezTo>
                  <a:cubicBezTo>
                    <a:pt x="17438" y="19453"/>
                    <a:pt x="19399" y="17492"/>
                    <a:pt x="19399" y="15053"/>
                  </a:cubicBezTo>
                  <a:cubicBezTo>
                    <a:pt x="19399" y="12615"/>
                    <a:pt x="17385" y="10654"/>
                    <a:pt x="15000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D4EC518-8941-4BD0-839E-59E1FA69635F}"/>
                </a:ext>
              </a:extLst>
            </p:cNvPr>
            <p:cNvSpPr/>
            <p:nvPr/>
          </p:nvSpPr>
          <p:spPr>
            <a:xfrm>
              <a:off x="1469347" y="6004462"/>
              <a:ext cx="26502" cy="10601"/>
            </a:xfrm>
            <a:custGeom>
              <a:avLst/>
              <a:gdLst>
                <a:gd name="connsiteX0" fmla="*/ 21944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1944 w 26501"/>
                <a:gd name="connsiteY4" fmla="*/ 0 h 10600"/>
                <a:gd name="connsiteX5" fmla="*/ 27244 w 26501"/>
                <a:gd name="connsiteY5" fmla="*/ 5300 h 10600"/>
                <a:gd name="connsiteX6" fmla="*/ 21944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194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944" y="0"/>
                  </a:lnTo>
                  <a:cubicBezTo>
                    <a:pt x="24859" y="0"/>
                    <a:pt x="27244" y="2385"/>
                    <a:pt x="27244" y="5300"/>
                  </a:cubicBezTo>
                  <a:cubicBezTo>
                    <a:pt x="27244" y="8216"/>
                    <a:pt x="24859" y="10601"/>
                    <a:pt x="2194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A99CB9A5-C341-4FC2-8A50-B20A6D8A1CE4}"/>
                </a:ext>
              </a:extLst>
            </p:cNvPr>
            <p:cNvSpPr/>
            <p:nvPr/>
          </p:nvSpPr>
          <p:spPr>
            <a:xfrm>
              <a:off x="1469347" y="6025345"/>
              <a:ext cx="26502" cy="10601"/>
            </a:xfrm>
            <a:custGeom>
              <a:avLst/>
              <a:gdLst>
                <a:gd name="connsiteX0" fmla="*/ 21944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1944 w 26501"/>
                <a:gd name="connsiteY4" fmla="*/ 0 h 10600"/>
                <a:gd name="connsiteX5" fmla="*/ 27244 w 26501"/>
                <a:gd name="connsiteY5" fmla="*/ 5300 h 10600"/>
                <a:gd name="connsiteX6" fmla="*/ 21944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194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944" y="0"/>
                  </a:lnTo>
                  <a:cubicBezTo>
                    <a:pt x="24859" y="0"/>
                    <a:pt x="27244" y="2385"/>
                    <a:pt x="27244" y="5300"/>
                  </a:cubicBezTo>
                  <a:cubicBezTo>
                    <a:pt x="27244" y="8216"/>
                    <a:pt x="24859" y="10601"/>
                    <a:pt x="2194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0530504C-38AA-45F2-902D-C268F22306AC}"/>
                </a:ext>
              </a:extLst>
            </p:cNvPr>
            <p:cNvSpPr/>
            <p:nvPr/>
          </p:nvSpPr>
          <p:spPr>
            <a:xfrm>
              <a:off x="1469347" y="6046176"/>
              <a:ext cx="26502" cy="10601"/>
            </a:xfrm>
            <a:custGeom>
              <a:avLst/>
              <a:gdLst>
                <a:gd name="connsiteX0" fmla="*/ 21944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1944 w 26501"/>
                <a:gd name="connsiteY4" fmla="*/ 0 h 10600"/>
                <a:gd name="connsiteX5" fmla="*/ 27244 w 26501"/>
                <a:gd name="connsiteY5" fmla="*/ 5300 h 10600"/>
                <a:gd name="connsiteX6" fmla="*/ 21944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194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944" y="0"/>
                  </a:lnTo>
                  <a:cubicBezTo>
                    <a:pt x="24859" y="0"/>
                    <a:pt x="27244" y="2385"/>
                    <a:pt x="27244" y="5300"/>
                  </a:cubicBezTo>
                  <a:cubicBezTo>
                    <a:pt x="27244" y="8216"/>
                    <a:pt x="24859" y="10601"/>
                    <a:pt x="2194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3AA40081-6625-4AC9-B54F-02499819225F}"/>
                </a:ext>
              </a:extLst>
            </p:cNvPr>
            <p:cNvSpPr/>
            <p:nvPr/>
          </p:nvSpPr>
          <p:spPr>
            <a:xfrm>
              <a:off x="1259469" y="5785272"/>
              <a:ext cx="26502" cy="79506"/>
            </a:xfrm>
            <a:custGeom>
              <a:avLst/>
              <a:gdLst>
                <a:gd name="connsiteX0" fmla="*/ 18216 w 26501"/>
                <a:gd name="connsiteY0" fmla="*/ 80108 h 79505"/>
                <a:gd name="connsiteX1" fmla="*/ 17050 w 26501"/>
                <a:gd name="connsiteY1" fmla="*/ 80001 h 79505"/>
                <a:gd name="connsiteX2" fmla="*/ 13075 w 26501"/>
                <a:gd name="connsiteY2" fmla="*/ 73641 h 79505"/>
                <a:gd name="connsiteX3" fmla="*/ 6980 w 26501"/>
                <a:gd name="connsiteY3" fmla="*/ 50266 h 79505"/>
                <a:gd name="connsiteX4" fmla="*/ 36 w 26501"/>
                <a:gd name="connsiteY4" fmla="*/ 31927 h 79505"/>
                <a:gd name="connsiteX5" fmla="*/ 19435 w 26501"/>
                <a:gd name="connsiteY5" fmla="*/ 973 h 79505"/>
                <a:gd name="connsiteX6" fmla="*/ 26803 w 26501"/>
                <a:gd name="connsiteY6" fmla="*/ 2245 h 79505"/>
                <a:gd name="connsiteX7" fmla="*/ 25531 w 26501"/>
                <a:gd name="connsiteY7" fmla="*/ 9612 h 79505"/>
                <a:gd name="connsiteX8" fmla="*/ 10637 w 26501"/>
                <a:gd name="connsiteY8" fmla="*/ 31291 h 79505"/>
                <a:gd name="connsiteX9" fmla="*/ 16255 w 26501"/>
                <a:gd name="connsiteY9" fmla="*/ 45019 h 79505"/>
                <a:gd name="connsiteX10" fmla="*/ 23464 w 26501"/>
                <a:gd name="connsiteY10" fmla="*/ 75973 h 79505"/>
                <a:gd name="connsiteX11" fmla="*/ 18216 w 26501"/>
                <a:gd name="connsiteY11" fmla="*/ 8010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01" h="79505">
                  <a:moveTo>
                    <a:pt x="18216" y="80108"/>
                  </a:moveTo>
                  <a:cubicBezTo>
                    <a:pt x="17845" y="80108"/>
                    <a:pt x="17421" y="80055"/>
                    <a:pt x="17050" y="80001"/>
                  </a:cubicBezTo>
                  <a:cubicBezTo>
                    <a:pt x="14188" y="79365"/>
                    <a:pt x="12386" y="76503"/>
                    <a:pt x="13075" y="73641"/>
                  </a:cubicBezTo>
                  <a:cubicBezTo>
                    <a:pt x="15142" y="64630"/>
                    <a:pt x="11167" y="57687"/>
                    <a:pt x="6980" y="50266"/>
                  </a:cubicBezTo>
                  <a:cubicBezTo>
                    <a:pt x="3746" y="44595"/>
                    <a:pt x="407" y="38712"/>
                    <a:pt x="36" y="31927"/>
                  </a:cubicBezTo>
                  <a:cubicBezTo>
                    <a:pt x="-918" y="15761"/>
                    <a:pt x="17368" y="2457"/>
                    <a:pt x="19435" y="973"/>
                  </a:cubicBezTo>
                  <a:cubicBezTo>
                    <a:pt x="21821" y="-723"/>
                    <a:pt x="25107" y="-140"/>
                    <a:pt x="26803" y="2245"/>
                  </a:cubicBezTo>
                  <a:cubicBezTo>
                    <a:pt x="28499" y="4630"/>
                    <a:pt x="27916" y="7969"/>
                    <a:pt x="25531" y="9612"/>
                  </a:cubicBezTo>
                  <a:cubicBezTo>
                    <a:pt x="21185" y="12687"/>
                    <a:pt x="10107" y="22545"/>
                    <a:pt x="10637" y="31291"/>
                  </a:cubicBezTo>
                  <a:cubicBezTo>
                    <a:pt x="10902" y="35637"/>
                    <a:pt x="13340" y="39984"/>
                    <a:pt x="16255" y="45019"/>
                  </a:cubicBezTo>
                  <a:cubicBezTo>
                    <a:pt x="20814" y="53022"/>
                    <a:pt x="26432" y="62934"/>
                    <a:pt x="23464" y="75973"/>
                  </a:cubicBezTo>
                  <a:cubicBezTo>
                    <a:pt x="22828" y="78411"/>
                    <a:pt x="20655" y="80108"/>
                    <a:pt x="18216" y="8010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1CBFEAE7-1EDD-4B22-B1C4-43BAC81887DE}"/>
                </a:ext>
              </a:extLst>
            </p:cNvPr>
            <p:cNvSpPr/>
            <p:nvPr/>
          </p:nvSpPr>
          <p:spPr>
            <a:xfrm>
              <a:off x="1309186" y="5785272"/>
              <a:ext cx="26502" cy="79506"/>
            </a:xfrm>
            <a:custGeom>
              <a:avLst/>
              <a:gdLst>
                <a:gd name="connsiteX0" fmla="*/ 18216 w 26501"/>
                <a:gd name="connsiteY0" fmla="*/ 80108 h 79505"/>
                <a:gd name="connsiteX1" fmla="*/ 17050 w 26501"/>
                <a:gd name="connsiteY1" fmla="*/ 80001 h 79505"/>
                <a:gd name="connsiteX2" fmla="*/ 13075 w 26501"/>
                <a:gd name="connsiteY2" fmla="*/ 73641 h 79505"/>
                <a:gd name="connsiteX3" fmla="*/ 6980 w 26501"/>
                <a:gd name="connsiteY3" fmla="*/ 50266 h 79505"/>
                <a:gd name="connsiteX4" fmla="*/ 36 w 26501"/>
                <a:gd name="connsiteY4" fmla="*/ 31927 h 79505"/>
                <a:gd name="connsiteX5" fmla="*/ 19435 w 26501"/>
                <a:gd name="connsiteY5" fmla="*/ 973 h 79505"/>
                <a:gd name="connsiteX6" fmla="*/ 26803 w 26501"/>
                <a:gd name="connsiteY6" fmla="*/ 2245 h 79505"/>
                <a:gd name="connsiteX7" fmla="*/ 25531 w 26501"/>
                <a:gd name="connsiteY7" fmla="*/ 9612 h 79505"/>
                <a:gd name="connsiteX8" fmla="*/ 10637 w 26501"/>
                <a:gd name="connsiteY8" fmla="*/ 31291 h 79505"/>
                <a:gd name="connsiteX9" fmla="*/ 16255 w 26501"/>
                <a:gd name="connsiteY9" fmla="*/ 45019 h 79505"/>
                <a:gd name="connsiteX10" fmla="*/ 23464 w 26501"/>
                <a:gd name="connsiteY10" fmla="*/ 75920 h 79505"/>
                <a:gd name="connsiteX11" fmla="*/ 18216 w 26501"/>
                <a:gd name="connsiteY11" fmla="*/ 8010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01" h="79505">
                  <a:moveTo>
                    <a:pt x="18216" y="80108"/>
                  </a:moveTo>
                  <a:cubicBezTo>
                    <a:pt x="17845" y="80108"/>
                    <a:pt x="17421" y="80055"/>
                    <a:pt x="17050" y="80001"/>
                  </a:cubicBezTo>
                  <a:cubicBezTo>
                    <a:pt x="14188" y="79365"/>
                    <a:pt x="12386" y="76503"/>
                    <a:pt x="13075" y="73641"/>
                  </a:cubicBezTo>
                  <a:cubicBezTo>
                    <a:pt x="15142" y="64630"/>
                    <a:pt x="11167" y="57687"/>
                    <a:pt x="6980" y="50266"/>
                  </a:cubicBezTo>
                  <a:cubicBezTo>
                    <a:pt x="3746" y="44595"/>
                    <a:pt x="407" y="38712"/>
                    <a:pt x="36" y="31927"/>
                  </a:cubicBezTo>
                  <a:cubicBezTo>
                    <a:pt x="-918" y="15761"/>
                    <a:pt x="17368" y="2457"/>
                    <a:pt x="19435" y="973"/>
                  </a:cubicBezTo>
                  <a:cubicBezTo>
                    <a:pt x="21821" y="-723"/>
                    <a:pt x="25107" y="-140"/>
                    <a:pt x="26803" y="2245"/>
                  </a:cubicBezTo>
                  <a:cubicBezTo>
                    <a:pt x="28499" y="4630"/>
                    <a:pt x="27916" y="7969"/>
                    <a:pt x="25531" y="9612"/>
                  </a:cubicBezTo>
                  <a:cubicBezTo>
                    <a:pt x="21185" y="12687"/>
                    <a:pt x="10107" y="22545"/>
                    <a:pt x="10637" y="31291"/>
                  </a:cubicBezTo>
                  <a:cubicBezTo>
                    <a:pt x="10902" y="35637"/>
                    <a:pt x="13340" y="39984"/>
                    <a:pt x="16255" y="45019"/>
                  </a:cubicBezTo>
                  <a:cubicBezTo>
                    <a:pt x="20814" y="53022"/>
                    <a:pt x="26432" y="62934"/>
                    <a:pt x="23464" y="75920"/>
                  </a:cubicBezTo>
                  <a:cubicBezTo>
                    <a:pt x="22828" y="78411"/>
                    <a:pt x="20602" y="80108"/>
                    <a:pt x="18216" y="8010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EB0F269B-920F-4825-982C-5C72806D08E3}"/>
                </a:ext>
              </a:extLst>
            </p:cNvPr>
            <p:cNvSpPr/>
            <p:nvPr/>
          </p:nvSpPr>
          <p:spPr>
            <a:xfrm>
              <a:off x="1358851" y="5785272"/>
              <a:ext cx="26502" cy="79506"/>
            </a:xfrm>
            <a:custGeom>
              <a:avLst/>
              <a:gdLst>
                <a:gd name="connsiteX0" fmla="*/ 18216 w 26501"/>
                <a:gd name="connsiteY0" fmla="*/ 80108 h 79505"/>
                <a:gd name="connsiteX1" fmla="*/ 17050 w 26501"/>
                <a:gd name="connsiteY1" fmla="*/ 80001 h 79505"/>
                <a:gd name="connsiteX2" fmla="*/ 13075 w 26501"/>
                <a:gd name="connsiteY2" fmla="*/ 73641 h 79505"/>
                <a:gd name="connsiteX3" fmla="*/ 6980 w 26501"/>
                <a:gd name="connsiteY3" fmla="*/ 50266 h 79505"/>
                <a:gd name="connsiteX4" fmla="*/ 36 w 26501"/>
                <a:gd name="connsiteY4" fmla="*/ 31927 h 79505"/>
                <a:gd name="connsiteX5" fmla="*/ 19435 w 26501"/>
                <a:gd name="connsiteY5" fmla="*/ 973 h 79505"/>
                <a:gd name="connsiteX6" fmla="*/ 26803 w 26501"/>
                <a:gd name="connsiteY6" fmla="*/ 2245 h 79505"/>
                <a:gd name="connsiteX7" fmla="*/ 25531 w 26501"/>
                <a:gd name="connsiteY7" fmla="*/ 9612 h 79505"/>
                <a:gd name="connsiteX8" fmla="*/ 10637 w 26501"/>
                <a:gd name="connsiteY8" fmla="*/ 31291 h 79505"/>
                <a:gd name="connsiteX9" fmla="*/ 16255 w 26501"/>
                <a:gd name="connsiteY9" fmla="*/ 45019 h 79505"/>
                <a:gd name="connsiteX10" fmla="*/ 23464 w 26501"/>
                <a:gd name="connsiteY10" fmla="*/ 75920 h 79505"/>
                <a:gd name="connsiteX11" fmla="*/ 18216 w 26501"/>
                <a:gd name="connsiteY11" fmla="*/ 8010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01" h="79505">
                  <a:moveTo>
                    <a:pt x="18216" y="80108"/>
                  </a:moveTo>
                  <a:cubicBezTo>
                    <a:pt x="17845" y="80108"/>
                    <a:pt x="17421" y="80055"/>
                    <a:pt x="17050" y="80001"/>
                  </a:cubicBezTo>
                  <a:cubicBezTo>
                    <a:pt x="14188" y="79365"/>
                    <a:pt x="12386" y="76503"/>
                    <a:pt x="13075" y="73641"/>
                  </a:cubicBezTo>
                  <a:cubicBezTo>
                    <a:pt x="15142" y="64630"/>
                    <a:pt x="11167" y="57687"/>
                    <a:pt x="6980" y="50266"/>
                  </a:cubicBezTo>
                  <a:cubicBezTo>
                    <a:pt x="3746" y="44595"/>
                    <a:pt x="407" y="38712"/>
                    <a:pt x="36" y="31927"/>
                  </a:cubicBezTo>
                  <a:cubicBezTo>
                    <a:pt x="-918" y="15761"/>
                    <a:pt x="17368" y="2457"/>
                    <a:pt x="19435" y="973"/>
                  </a:cubicBezTo>
                  <a:cubicBezTo>
                    <a:pt x="21821" y="-723"/>
                    <a:pt x="25107" y="-140"/>
                    <a:pt x="26803" y="2245"/>
                  </a:cubicBezTo>
                  <a:cubicBezTo>
                    <a:pt x="28499" y="4630"/>
                    <a:pt x="27916" y="7969"/>
                    <a:pt x="25531" y="9612"/>
                  </a:cubicBezTo>
                  <a:cubicBezTo>
                    <a:pt x="21185" y="12687"/>
                    <a:pt x="10107" y="22545"/>
                    <a:pt x="10637" y="31291"/>
                  </a:cubicBezTo>
                  <a:cubicBezTo>
                    <a:pt x="10902" y="35637"/>
                    <a:pt x="13340" y="39984"/>
                    <a:pt x="16255" y="45019"/>
                  </a:cubicBezTo>
                  <a:cubicBezTo>
                    <a:pt x="20814" y="53022"/>
                    <a:pt x="26432" y="62934"/>
                    <a:pt x="23464" y="75920"/>
                  </a:cubicBezTo>
                  <a:cubicBezTo>
                    <a:pt x="22828" y="78411"/>
                    <a:pt x="20655" y="80108"/>
                    <a:pt x="18216" y="8010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556C074C-BECE-4448-B907-2D05A58D5837}"/>
              </a:ext>
            </a:extLst>
          </p:cNvPr>
          <p:cNvGrpSpPr/>
          <p:nvPr/>
        </p:nvGrpSpPr>
        <p:grpSpPr>
          <a:xfrm>
            <a:off x="2140520" y="5811441"/>
            <a:ext cx="480880" cy="282579"/>
            <a:chOff x="2182249" y="5835962"/>
            <a:chExt cx="397422" cy="233536"/>
          </a:xfrm>
          <a:solidFill>
            <a:srgbClr val="FFFFFF"/>
          </a:solidFill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1C23567-9C08-448C-9F3F-1AD902F31175}"/>
                </a:ext>
              </a:extLst>
            </p:cNvPr>
            <p:cNvSpPr/>
            <p:nvPr/>
          </p:nvSpPr>
          <p:spPr>
            <a:xfrm>
              <a:off x="2272196" y="5857800"/>
              <a:ext cx="217316" cy="143110"/>
            </a:xfrm>
            <a:custGeom>
              <a:avLst/>
              <a:gdLst>
                <a:gd name="connsiteX0" fmla="*/ 195955 w 217315"/>
                <a:gd name="connsiteY0" fmla="*/ 144223 h 143110"/>
                <a:gd name="connsiteX1" fmla="*/ 25760 w 217315"/>
                <a:gd name="connsiteY1" fmla="*/ 144223 h 143110"/>
                <a:gd name="connsiteX2" fmla="*/ 0 w 217315"/>
                <a:gd name="connsiteY2" fmla="*/ 118463 h 143110"/>
                <a:gd name="connsiteX3" fmla="*/ 0 w 217315"/>
                <a:gd name="connsiteY3" fmla="*/ 25760 h 143110"/>
                <a:gd name="connsiteX4" fmla="*/ 25760 w 217315"/>
                <a:gd name="connsiteY4" fmla="*/ 0 h 143110"/>
                <a:gd name="connsiteX5" fmla="*/ 195955 w 217315"/>
                <a:gd name="connsiteY5" fmla="*/ 0 h 143110"/>
                <a:gd name="connsiteX6" fmla="*/ 221715 w 217315"/>
                <a:gd name="connsiteY6" fmla="*/ 25760 h 143110"/>
                <a:gd name="connsiteX7" fmla="*/ 221715 w 217315"/>
                <a:gd name="connsiteY7" fmla="*/ 118463 h 143110"/>
                <a:gd name="connsiteX8" fmla="*/ 195955 w 217315"/>
                <a:gd name="connsiteY8" fmla="*/ 144223 h 143110"/>
                <a:gd name="connsiteX9" fmla="*/ 25813 w 217315"/>
                <a:gd name="connsiteY9" fmla="*/ 10601 h 143110"/>
                <a:gd name="connsiteX10" fmla="*/ 10654 w 217315"/>
                <a:gd name="connsiteY10" fmla="*/ 25760 h 143110"/>
                <a:gd name="connsiteX11" fmla="*/ 10654 w 217315"/>
                <a:gd name="connsiteY11" fmla="*/ 118463 h 143110"/>
                <a:gd name="connsiteX12" fmla="*/ 25813 w 217315"/>
                <a:gd name="connsiteY12" fmla="*/ 133623 h 143110"/>
                <a:gd name="connsiteX13" fmla="*/ 196008 w 217315"/>
                <a:gd name="connsiteY13" fmla="*/ 133623 h 143110"/>
                <a:gd name="connsiteX14" fmla="*/ 211167 w 217315"/>
                <a:gd name="connsiteY14" fmla="*/ 118463 h 143110"/>
                <a:gd name="connsiteX15" fmla="*/ 211167 w 217315"/>
                <a:gd name="connsiteY15" fmla="*/ 25760 h 143110"/>
                <a:gd name="connsiteX16" fmla="*/ 196008 w 217315"/>
                <a:gd name="connsiteY16" fmla="*/ 10601 h 143110"/>
                <a:gd name="connsiteX17" fmla="*/ 25813 w 217315"/>
                <a:gd name="connsiteY17" fmla="*/ 10601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5" h="143110">
                  <a:moveTo>
                    <a:pt x="195955" y="144223"/>
                  </a:moveTo>
                  <a:lnTo>
                    <a:pt x="25760" y="144223"/>
                  </a:lnTo>
                  <a:cubicBezTo>
                    <a:pt x="11555" y="144223"/>
                    <a:pt x="0" y="132668"/>
                    <a:pt x="0" y="118463"/>
                  </a:cubicBezTo>
                  <a:lnTo>
                    <a:pt x="0" y="25760"/>
                  </a:lnTo>
                  <a:cubicBezTo>
                    <a:pt x="0" y="11555"/>
                    <a:pt x="11555" y="0"/>
                    <a:pt x="25760" y="0"/>
                  </a:cubicBezTo>
                  <a:lnTo>
                    <a:pt x="195955" y="0"/>
                  </a:lnTo>
                  <a:cubicBezTo>
                    <a:pt x="210160" y="0"/>
                    <a:pt x="221715" y="11555"/>
                    <a:pt x="221715" y="25760"/>
                  </a:cubicBezTo>
                  <a:lnTo>
                    <a:pt x="221715" y="118463"/>
                  </a:lnTo>
                  <a:cubicBezTo>
                    <a:pt x="221715" y="132668"/>
                    <a:pt x="210160" y="144223"/>
                    <a:pt x="195955" y="144223"/>
                  </a:cubicBezTo>
                  <a:close/>
                  <a:moveTo>
                    <a:pt x="25813" y="10601"/>
                  </a:moveTo>
                  <a:cubicBezTo>
                    <a:pt x="17438" y="10601"/>
                    <a:pt x="10654" y="17385"/>
                    <a:pt x="10654" y="25760"/>
                  </a:cubicBezTo>
                  <a:lnTo>
                    <a:pt x="10654" y="118463"/>
                  </a:lnTo>
                  <a:cubicBezTo>
                    <a:pt x="10654" y="126838"/>
                    <a:pt x="17438" y="133623"/>
                    <a:pt x="25813" y="133623"/>
                  </a:cubicBezTo>
                  <a:lnTo>
                    <a:pt x="196008" y="133623"/>
                  </a:lnTo>
                  <a:cubicBezTo>
                    <a:pt x="204383" y="133623"/>
                    <a:pt x="211167" y="126838"/>
                    <a:pt x="211167" y="118463"/>
                  </a:cubicBezTo>
                  <a:lnTo>
                    <a:pt x="211167" y="25760"/>
                  </a:lnTo>
                  <a:cubicBezTo>
                    <a:pt x="211167" y="17385"/>
                    <a:pt x="204383" y="10601"/>
                    <a:pt x="196008" y="10601"/>
                  </a:cubicBezTo>
                  <a:lnTo>
                    <a:pt x="25813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AD8223F-F030-4854-9B84-2CF7E63EE1BF}"/>
                </a:ext>
              </a:extLst>
            </p:cNvPr>
            <p:cNvSpPr/>
            <p:nvPr/>
          </p:nvSpPr>
          <p:spPr>
            <a:xfrm>
              <a:off x="2272196" y="5963755"/>
              <a:ext cx="217316" cy="10601"/>
            </a:xfrm>
            <a:custGeom>
              <a:avLst/>
              <a:gdLst>
                <a:gd name="connsiteX0" fmla="*/ 216415 w 217315"/>
                <a:gd name="connsiteY0" fmla="*/ 10601 h 10600"/>
                <a:gd name="connsiteX1" fmla="*/ 5300 w 217315"/>
                <a:gd name="connsiteY1" fmla="*/ 10601 h 10600"/>
                <a:gd name="connsiteX2" fmla="*/ 0 w 217315"/>
                <a:gd name="connsiteY2" fmla="*/ 5300 h 10600"/>
                <a:gd name="connsiteX3" fmla="*/ 5300 w 217315"/>
                <a:gd name="connsiteY3" fmla="*/ 0 h 10600"/>
                <a:gd name="connsiteX4" fmla="*/ 216415 w 217315"/>
                <a:gd name="connsiteY4" fmla="*/ 0 h 10600"/>
                <a:gd name="connsiteX5" fmla="*/ 221715 w 217315"/>
                <a:gd name="connsiteY5" fmla="*/ 5300 h 10600"/>
                <a:gd name="connsiteX6" fmla="*/ 216415 w 21731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315" h="10600">
                  <a:moveTo>
                    <a:pt x="21641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6415" y="0"/>
                  </a:lnTo>
                  <a:cubicBezTo>
                    <a:pt x="219330" y="0"/>
                    <a:pt x="221715" y="2385"/>
                    <a:pt x="221715" y="5300"/>
                  </a:cubicBezTo>
                  <a:cubicBezTo>
                    <a:pt x="221715" y="8216"/>
                    <a:pt x="219383" y="10601"/>
                    <a:pt x="216415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FDF8F98-9CE8-4278-91DF-FE7BE793321D}"/>
                </a:ext>
              </a:extLst>
            </p:cNvPr>
            <p:cNvSpPr/>
            <p:nvPr/>
          </p:nvSpPr>
          <p:spPr>
            <a:xfrm>
              <a:off x="2358169" y="5991423"/>
              <a:ext cx="47703" cy="42403"/>
            </a:xfrm>
            <a:custGeom>
              <a:avLst/>
              <a:gdLst>
                <a:gd name="connsiteX0" fmla="*/ 50672 w 47703"/>
                <a:gd name="connsiteY0" fmla="*/ 42827 h 42403"/>
                <a:gd name="connsiteX1" fmla="*/ 0 w 47703"/>
                <a:gd name="connsiteY1" fmla="*/ 42827 h 42403"/>
                <a:gd name="connsiteX2" fmla="*/ 0 w 47703"/>
                <a:gd name="connsiteY2" fmla="*/ 0 h 42403"/>
                <a:gd name="connsiteX3" fmla="*/ 50672 w 47703"/>
                <a:gd name="connsiteY3" fmla="*/ 0 h 42403"/>
                <a:gd name="connsiteX4" fmla="*/ 50672 w 47703"/>
                <a:gd name="connsiteY4" fmla="*/ 42827 h 42403"/>
                <a:gd name="connsiteX5" fmla="*/ 10601 w 47703"/>
                <a:gd name="connsiteY5" fmla="*/ 32226 h 42403"/>
                <a:gd name="connsiteX6" fmla="*/ 40071 w 47703"/>
                <a:gd name="connsiteY6" fmla="*/ 32226 h 42403"/>
                <a:gd name="connsiteX7" fmla="*/ 40071 w 47703"/>
                <a:gd name="connsiteY7" fmla="*/ 10601 h 42403"/>
                <a:gd name="connsiteX8" fmla="*/ 10601 w 47703"/>
                <a:gd name="connsiteY8" fmla="*/ 10601 h 42403"/>
                <a:gd name="connsiteX9" fmla="*/ 10601 w 47703"/>
                <a:gd name="connsiteY9" fmla="*/ 3222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2403">
                  <a:moveTo>
                    <a:pt x="50672" y="42827"/>
                  </a:moveTo>
                  <a:lnTo>
                    <a:pt x="0" y="42827"/>
                  </a:lnTo>
                  <a:lnTo>
                    <a:pt x="0" y="0"/>
                  </a:lnTo>
                  <a:lnTo>
                    <a:pt x="50672" y="0"/>
                  </a:lnTo>
                  <a:lnTo>
                    <a:pt x="50672" y="42827"/>
                  </a:lnTo>
                  <a:close/>
                  <a:moveTo>
                    <a:pt x="10601" y="32226"/>
                  </a:moveTo>
                  <a:lnTo>
                    <a:pt x="40071" y="32226"/>
                  </a:lnTo>
                  <a:lnTo>
                    <a:pt x="40071" y="10601"/>
                  </a:lnTo>
                  <a:lnTo>
                    <a:pt x="10601" y="10601"/>
                  </a:lnTo>
                  <a:lnTo>
                    <a:pt x="10601" y="32226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7766ACF7-DB97-4109-BFD8-1964F3B74F27}"/>
                </a:ext>
              </a:extLst>
            </p:cNvPr>
            <p:cNvSpPr/>
            <p:nvPr/>
          </p:nvSpPr>
          <p:spPr>
            <a:xfrm>
              <a:off x="2245270" y="6023649"/>
              <a:ext cx="275620" cy="42403"/>
            </a:xfrm>
            <a:custGeom>
              <a:avLst/>
              <a:gdLst>
                <a:gd name="connsiteX0" fmla="*/ 275620 w 275620"/>
                <a:gd name="connsiteY0" fmla="*/ 46060 h 42403"/>
                <a:gd name="connsiteX1" fmla="*/ 0 w 275620"/>
                <a:gd name="connsiteY1" fmla="*/ 46060 h 42403"/>
                <a:gd name="connsiteX2" fmla="*/ 0 w 275620"/>
                <a:gd name="connsiteY2" fmla="*/ 21838 h 42403"/>
                <a:gd name="connsiteX3" fmla="*/ 21838 w 275620"/>
                <a:gd name="connsiteY3" fmla="*/ 0 h 42403"/>
                <a:gd name="connsiteX4" fmla="*/ 253782 w 275620"/>
                <a:gd name="connsiteY4" fmla="*/ 0 h 42403"/>
                <a:gd name="connsiteX5" fmla="*/ 275620 w 275620"/>
                <a:gd name="connsiteY5" fmla="*/ 21838 h 42403"/>
                <a:gd name="connsiteX6" fmla="*/ 275620 w 275620"/>
                <a:gd name="connsiteY6" fmla="*/ 46060 h 42403"/>
                <a:gd name="connsiteX7" fmla="*/ 10601 w 275620"/>
                <a:gd name="connsiteY7" fmla="*/ 35460 h 42403"/>
                <a:gd name="connsiteX8" fmla="*/ 265019 w 275620"/>
                <a:gd name="connsiteY8" fmla="*/ 35460 h 42403"/>
                <a:gd name="connsiteX9" fmla="*/ 265019 w 275620"/>
                <a:gd name="connsiteY9" fmla="*/ 21838 h 42403"/>
                <a:gd name="connsiteX10" fmla="*/ 253782 w 275620"/>
                <a:gd name="connsiteY10" fmla="*/ 10601 h 42403"/>
                <a:gd name="connsiteX11" fmla="*/ 21838 w 275620"/>
                <a:gd name="connsiteY11" fmla="*/ 10601 h 42403"/>
                <a:gd name="connsiteX12" fmla="*/ 10601 w 275620"/>
                <a:gd name="connsiteY12" fmla="*/ 21838 h 42403"/>
                <a:gd name="connsiteX13" fmla="*/ 10601 w 275620"/>
                <a:gd name="connsiteY13" fmla="*/ 3546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620" h="42403">
                  <a:moveTo>
                    <a:pt x="275620" y="46060"/>
                  </a:moveTo>
                  <a:lnTo>
                    <a:pt x="0" y="46060"/>
                  </a:lnTo>
                  <a:lnTo>
                    <a:pt x="0" y="21838"/>
                  </a:lnTo>
                  <a:cubicBezTo>
                    <a:pt x="0" y="9806"/>
                    <a:pt x="9806" y="0"/>
                    <a:pt x="21838" y="0"/>
                  </a:cubicBezTo>
                  <a:lnTo>
                    <a:pt x="253782" y="0"/>
                  </a:lnTo>
                  <a:cubicBezTo>
                    <a:pt x="265814" y="0"/>
                    <a:pt x="275620" y="9806"/>
                    <a:pt x="275620" y="21838"/>
                  </a:cubicBezTo>
                  <a:lnTo>
                    <a:pt x="275620" y="46060"/>
                  </a:lnTo>
                  <a:close/>
                  <a:moveTo>
                    <a:pt x="10601" y="35460"/>
                  </a:moveTo>
                  <a:lnTo>
                    <a:pt x="265019" y="35460"/>
                  </a:lnTo>
                  <a:lnTo>
                    <a:pt x="265019" y="21838"/>
                  </a:lnTo>
                  <a:cubicBezTo>
                    <a:pt x="265019" y="15636"/>
                    <a:pt x="259984" y="10601"/>
                    <a:pt x="253782" y="10601"/>
                  </a:cubicBezTo>
                  <a:lnTo>
                    <a:pt x="21838" y="10601"/>
                  </a:lnTo>
                  <a:cubicBezTo>
                    <a:pt x="15636" y="10601"/>
                    <a:pt x="10601" y="15636"/>
                    <a:pt x="10601" y="21838"/>
                  </a:cubicBezTo>
                  <a:lnTo>
                    <a:pt x="10601" y="35460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618C13BE-D7EC-4103-AEEE-314437AC9604}"/>
                </a:ext>
              </a:extLst>
            </p:cNvPr>
            <p:cNvSpPr/>
            <p:nvPr/>
          </p:nvSpPr>
          <p:spPr>
            <a:xfrm>
              <a:off x="2189881" y="5951829"/>
              <a:ext cx="42403" cy="90107"/>
            </a:xfrm>
            <a:custGeom>
              <a:avLst/>
              <a:gdLst>
                <a:gd name="connsiteX0" fmla="*/ 23640 w 42403"/>
                <a:gd name="connsiteY0" fmla="*/ 93817 h 90106"/>
                <a:gd name="connsiteX1" fmla="*/ 0 w 42403"/>
                <a:gd name="connsiteY1" fmla="*/ 70177 h 90106"/>
                <a:gd name="connsiteX2" fmla="*/ 0 w 42403"/>
                <a:gd name="connsiteY2" fmla="*/ 5300 h 90106"/>
                <a:gd name="connsiteX3" fmla="*/ 5300 w 42403"/>
                <a:gd name="connsiteY3" fmla="*/ 0 h 90106"/>
                <a:gd name="connsiteX4" fmla="*/ 10601 w 42403"/>
                <a:gd name="connsiteY4" fmla="*/ 5300 h 90106"/>
                <a:gd name="connsiteX5" fmla="*/ 10601 w 42403"/>
                <a:gd name="connsiteY5" fmla="*/ 70177 h 90106"/>
                <a:gd name="connsiteX6" fmla="*/ 23640 w 42403"/>
                <a:gd name="connsiteY6" fmla="*/ 83216 h 90106"/>
                <a:gd name="connsiteX7" fmla="*/ 36679 w 42403"/>
                <a:gd name="connsiteY7" fmla="*/ 70177 h 90106"/>
                <a:gd name="connsiteX8" fmla="*/ 36679 w 42403"/>
                <a:gd name="connsiteY8" fmla="*/ 5300 h 90106"/>
                <a:gd name="connsiteX9" fmla="*/ 41979 w 42403"/>
                <a:gd name="connsiteY9" fmla="*/ 0 h 90106"/>
                <a:gd name="connsiteX10" fmla="*/ 47279 w 42403"/>
                <a:gd name="connsiteY10" fmla="*/ 5300 h 90106"/>
                <a:gd name="connsiteX11" fmla="*/ 47279 w 42403"/>
                <a:gd name="connsiteY11" fmla="*/ 70177 h 90106"/>
                <a:gd name="connsiteX12" fmla="*/ 23640 w 42403"/>
                <a:gd name="connsiteY12" fmla="*/ 93817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403" h="90106">
                  <a:moveTo>
                    <a:pt x="23640" y="93817"/>
                  </a:moveTo>
                  <a:cubicBezTo>
                    <a:pt x="10601" y="93817"/>
                    <a:pt x="0" y="83216"/>
                    <a:pt x="0" y="7017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0177"/>
                  </a:lnTo>
                  <a:cubicBezTo>
                    <a:pt x="10601" y="77386"/>
                    <a:pt x="16431" y="83216"/>
                    <a:pt x="23640" y="83216"/>
                  </a:cubicBezTo>
                  <a:cubicBezTo>
                    <a:pt x="30848" y="83216"/>
                    <a:pt x="36679" y="77386"/>
                    <a:pt x="36679" y="70177"/>
                  </a:cubicBezTo>
                  <a:lnTo>
                    <a:pt x="36679" y="5300"/>
                  </a:lnTo>
                  <a:cubicBezTo>
                    <a:pt x="36679" y="2385"/>
                    <a:pt x="39064" y="0"/>
                    <a:pt x="41979" y="0"/>
                  </a:cubicBezTo>
                  <a:cubicBezTo>
                    <a:pt x="44894" y="0"/>
                    <a:pt x="47279" y="2385"/>
                    <a:pt x="47279" y="5300"/>
                  </a:cubicBezTo>
                  <a:lnTo>
                    <a:pt x="47279" y="70177"/>
                  </a:lnTo>
                  <a:cubicBezTo>
                    <a:pt x="47279" y="83216"/>
                    <a:pt x="36679" y="93817"/>
                    <a:pt x="23640" y="9381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9E3D84C6-720D-4267-80AB-5C00FFD68978}"/>
                </a:ext>
              </a:extLst>
            </p:cNvPr>
            <p:cNvSpPr/>
            <p:nvPr/>
          </p:nvSpPr>
          <p:spPr>
            <a:xfrm>
              <a:off x="2189881" y="5835962"/>
              <a:ext cx="42403" cy="84806"/>
            </a:xfrm>
            <a:custGeom>
              <a:avLst/>
              <a:gdLst>
                <a:gd name="connsiteX0" fmla="*/ 41979 w 42403"/>
                <a:gd name="connsiteY0" fmla="*/ 89736 h 84806"/>
                <a:gd name="connsiteX1" fmla="*/ 36679 w 42403"/>
                <a:gd name="connsiteY1" fmla="*/ 84435 h 84806"/>
                <a:gd name="connsiteX2" fmla="*/ 36679 w 42403"/>
                <a:gd name="connsiteY2" fmla="*/ 23640 h 84806"/>
                <a:gd name="connsiteX3" fmla="*/ 32862 w 42403"/>
                <a:gd name="connsiteY3" fmla="*/ 14364 h 84806"/>
                <a:gd name="connsiteX4" fmla="*/ 23640 w 42403"/>
                <a:gd name="connsiteY4" fmla="*/ 10601 h 84806"/>
                <a:gd name="connsiteX5" fmla="*/ 10601 w 42403"/>
                <a:gd name="connsiteY5" fmla="*/ 23640 h 84806"/>
                <a:gd name="connsiteX6" fmla="*/ 10601 w 42403"/>
                <a:gd name="connsiteY6" fmla="*/ 84435 h 84806"/>
                <a:gd name="connsiteX7" fmla="*/ 5300 w 42403"/>
                <a:gd name="connsiteY7" fmla="*/ 89736 h 84806"/>
                <a:gd name="connsiteX8" fmla="*/ 0 w 42403"/>
                <a:gd name="connsiteY8" fmla="*/ 84435 h 84806"/>
                <a:gd name="connsiteX9" fmla="*/ 0 w 42403"/>
                <a:gd name="connsiteY9" fmla="*/ 23640 h 84806"/>
                <a:gd name="connsiteX10" fmla="*/ 23640 w 42403"/>
                <a:gd name="connsiteY10" fmla="*/ 0 h 84806"/>
                <a:gd name="connsiteX11" fmla="*/ 40336 w 42403"/>
                <a:gd name="connsiteY11" fmla="*/ 6891 h 84806"/>
                <a:gd name="connsiteX12" fmla="*/ 47279 w 42403"/>
                <a:gd name="connsiteY12" fmla="*/ 23640 h 84806"/>
                <a:gd name="connsiteX13" fmla="*/ 47279 w 42403"/>
                <a:gd name="connsiteY13" fmla="*/ 84435 h 84806"/>
                <a:gd name="connsiteX14" fmla="*/ 41979 w 42403"/>
                <a:gd name="connsiteY14" fmla="*/ 89736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403" h="84806">
                  <a:moveTo>
                    <a:pt x="41979" y="89736"/>
                  </a:moveTo>
                  <a:cubicBezTo>
                    <a:pt x="39064" y="89736"/>
                    <a:pt x="36679" y="87351"/>
                    <a:pt x="36679" y="84435"/>
                  </a:cubicBezTo>
                  <a:lnTo>
                    <a:pt x="36679" y="23640"/>
                  </a:lnTo>
                  <a:cubicBezTo>
                    <a:pt x="36679" y="20195"/>
                    <a:pt x="35301" y="16856"/>
                    <a:pt x="32862" y="14364"/>
                  </a:cubicBezTo>
                  <a:cubicBezTo>
                    <a:pt x="30424" y="11979"/>
                    <a:pt x="27138" y="10601"/>
                    <a:pt x="23640" y="10601"/>
                  </a:cubicBezTo>
                  <a:cubicBezTo>
                    <a:pt x="16431" y="10601"/>
                    <a:pt x="10601" y="16431"/>
                    <a:pt x="10601" y="23640"/>
                  </a:cubicBezTo>
                  <a:lnTo>
                    <a:pt x="10601" y="84435"/>
                  </a:lnTo>
                  <a:cubicBezTo>
                    <a:pt x="10601" y="87351"/>
                    <a:pt x="8216" y="89736"/>
                    <a:pt x="5300" y="89736"/>
                  </a:cubicBezTo>
                  <a:cubicBezTo>
                    <a:pt x="2385" y="89736"/>
                    <a:pt x="0" y="87351"/>
                    <a:pt x="0" y="84435"/>
                  </a:cubicBezTo>
                  <a:lnTo>
                    <a:pt x="0" y="23640"/>
                  </a:lnTo>
                  <a:cubicBezTo>
                    <a:pt x="0" y="10601"/>
                    <a:pt x="10601" y="0"/>
                    <a:pt x="23640" y="0"/>
                  </a:cubicBezTo>
                  <a:cubicBezTo>
                    <a:pt x="29894" y="0"/>
                    <a:pt x="35831" y="2438"/>
                    <a:pt x="40336" y="6891"/>
                  </a:cubicBezTo>
                  <a:cubicBezTo>
                    <a:pt x="44841" y="11449"/>
                    <a:pt x="47279" y="17385"/>
                    <a:pt x="47279" y="23640"/>
                  </a:cubicBezTo>
                  <a:lnTo>
                    <a:pt x="47279" y="84435"/>
                  </a:lnTo>
                  <a:cubicBezTo>
                    <a:pt x="47279" y="87404"/>
                    <a:pt x="44894" y="89736"/>
                    <a:pt x="41979" y="8973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2FAB3145-7D8A-488E-8702-CB2B0E0879B0}"/>
                </a:ext>
              </a:extLst>
            </p:cNvPr>
            <p:cNvSpPr/>
            <p:nvPr/>
          </p:nvSpPr>
          <p:spPr>
            <a:xfrm>
              <a:off x="2198786" y="6032395"/>
              <a:ext cx="26502" cy="37103"/>
            </a:xfrm>
            <a:custGeom>
              <a:avLst/>
              <a:gdLst>
                <a:gd name="connsiteX0" fmla="*/ 29470 w 26501"/>
                <a:gd name="connsiteY0" fmla="*/ 37315 h 37102"/>
                <a:gd name="connsiteX1" fmla="*/ 0 w 26501"/>
                <a:gd name="connsiteY1" fmla="*/ 37315 h 37102"/>
                <a:gd name="connsiteX2" fmla="*/ 0 w 26501"/>
                <a:gd name="connsiteY2" fmla="*/ 5300 h 37102"/>
                <a:gd name="connsiteX3" fmla="*/ 5300 w 26501"/>
                <a:gd name="connsiteY3" fmla="*/ 0 h 37102"/>
                <a:gd name="connsiteX4" fmla="*/ 10601 w 26501"/>
                <a:gd name="connsiteY4" fmla="*/ 5300 h 37102"/>
                <a:gd name="connsiteX5" fmla="*/ 10601 w 26501"/>
                <a:gd name="connsiteY5" fmla="*/ 26714 h 37102"/>
                <a:gd name="connsiteX6" fmla="*/ 18869 w 26501"/>
                <a:gd name="connsiteY6" fmla="*/ 26714 h 37102"/>
                <a:gd name="connsiteX7" fmla="*/ 18869 w 26501"/>
                <a:gd name="connsiteY7" fmla="*/ 5300 h 37102"/>
                <a:gd name="connsiteX8" fmla="*/ 24170 w 26501"/>
                <a:gd name="connsiteY8" fmla="*/ 0 h 37102"/>
                <a:gd name="connsiteX9" fmla="*/ 29470 w 26501"/>
                <a:gd name="connsiteY9" fmla="*/ 5300 h 37102"/>
                <a:gd name="connsiteX10" fmla="*/ 29470 w 26501"/>
                <a:gd name="connsiteY10" fmla="*/ 3731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" h="37102">
                  <a:moveTo>
                    <a:pt x="29470" y="37315"/>
                  </a:moveTo>
                  <a:lnTo>
                    <a:pt x="0" y="37315"/>
                  </a:ln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6714"/>
                  </a:lnTo>
                  <a:lnTo>
                    <a:pt x="18869" y="26714"/>
                  </a:lnTo>
                  <a:lnTo>
                    <a:pt x="18869" y="5300"/>
                  </a:lnTo>
                  <a:cubicBezTo>
                    <a:pt x="18869" y="2385"/>
                    <a:pt x="21255" y="0"/>
                    <a:pt x="24170" y="0"/>
                  </a:cubicBezTo>
                  <a:cubicBezTo>
                    <a:pt x="27085" y="0"/>
                    <a:pt x="29470" y="2385"/>
                    <a:pt x="29470" y="5300"/>
                  </a:cubicBezTo>
                  <a:lnTo>
                    <a:pt x="29470" y="3731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069D6B4E-4002-4AD8-A8B5-12DBFE416443}"/>
                </a:ext>
              </a:extLst>
            </p:cNvPr>
            <p:cNvSpPr/>
            <p:nvPr/>
          </p:nvSpPr>
          <p:spPr>
            <a:xfrm>
              <a:off x="2204510" y="5868772"/>
              <a:ext cx="15901" cy="15901"/>
            </a:xfrm>
            <a:custGeom>
              <a:avLst/>
              <a:gdLst>
                <a:gd name="connsiteX0" fmla="*/ 9011 w 15901"/>
                <a:gd name="connsiteY0" fmla="*/ 18021 h 15901"/>
                <a:gd name="connsiteX1" fmla="*/ 0 w 15901"/>
                <a:gd name="connsiteY1" fmla="*/ 9011 h 15901"/>
                <a:gd name="connsiteX2" fmla="*/ 9011 w 15901"/>
                <a:gd name="connsiteY2" fmla="*/ 0 h 15901"/>
                <a:gd name="connsiteX3" fmla="*/ 18021 w 15901"/>
                <a:gd name="connsiteY3" fmla="*/ 9011 h 15901"/>
                <a:gd name="connsiteX4" fmla="*/ 9011 w 15901"/>
                <a:gd name="connsiteY4" fmla="*/ 18021 h 15901"/>
                <a:gd name="connsiteX5" fmla="*/ 9011 w 15901"/>
                <a:gd name="connsiteY5" fmla="*/ 7421 h 15901"/>
                <a:gd name="connsiteX6" fmla="*/ 7421 w 15901"/>
                <a:gd name="connsiteY6" fmla="*/ 9011 h 15901"/>
                <a:gd name="connsiteX7" fmla="*/ 9011 w 15901"/>
                <a:gd name="connsiteY7" fmla="*/ 10601 h 15901"/>
                <a:gd name="connsiteX8" fmla="*/ 10601 w 15901"/>
                <a:gd name="connsiteY8" fmla="*/ 9011 h 15901"/>
                <a:gd name="connsiteX9" fmla="*/ 9011 w 15901"/>
                <a:gd name="connsiteY9" fmla="*/ 742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15901">
                  <a:moveTo>
                    <a:pt x="9011" y="18021"/>
                  </a:moveTo>
                  <a:cubicBezTo>
                    <a:pt x="4028" y="18021"/>
                    <a:pt x="0" y="13993"/>
                    <a:pt x="0" y="9011"/>
                  </a:cubicBezTo>
                  <a:cubicBezTo>
                    <a:pt x="0" y="4028"/>
                    <a:pt x="4028" y="0"/>
                    <a:pt x="9011" y="0"/>
                  </a:cubicBezTo>
                  <a:cubicBezTo>
                    <a:pt x="13993" y="0"/>
                    <a:pt x="18021" y="4028"/>
                    <a:pt x="18021" y="9011"/>
                  </a:cubicBezTo>
                  <a:cubicBezTo>
                    <a:pt x="18021" y="13993"/>
                    <a:pt x="13940" y="18021"/>
                    <a:pt x="9011" y="18021"/>
                  </a:cubicBezTo>
                  <a:close/>
                  <a:moveTo>
                    <a:pt x="9011" y="7421"/>
                  </a:moveTo>
                  <a:cubicBezTo>
                    <a:pt x="8110" y="7421"/>
                    <a:pt x="7421" y="8110"/>
                    <a:pt x="7421" y="9011"/>
                  </a:cubicBezTo>
                  <a:cubicBezTo>
                    <a:pt x="7421" y="9912"/>
                    <a:pt x="8110" y="10601"/>
                    <a:pt x="9011" y="10601"/>
                  </a:cubicBezTo>
                  <a:cubicBezTo>
                    <a:pt x="9912" y="10601"/>
                    <a:pt x="10601" y="9912"/>
                    <a:pt x="10601" y="9011"/>
                  </a:cubicBezTo>
                  <a:cubicBezTo>
                    <a:pt x="10601" y="8163"/>
                    <a:pt x="9859" y="7421"/>
                    <a:pt x="9011" y="742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DC934A22-6C8C-478F-BCCE-9C7EF1EBAE2E}"/>
                </a:ext>
              </a:extLst>
            </p:cNvPr>
            <p:cNvSpPr/>
            <p:nvPr/>
          </p:nvSpPr>
          <p:spPr>
            <a:xfrm>
              <a:off x="2204510" y="5989568"/>
              <a:ext cx="15901" cy="15901"/>
            </a:xfrm>
            <a:custGeom>
              <a:avLst/>
              <a:gdLst>
                <a:gd name="connsiteX0" fmla="*/ 9011 w 15901"/>
                <a:gd name="connsiteY0" fmla="*/ 18021 h 15901"/>
                <a:gd name="connsiteX1" fmla="*/ 0 w 15901"/>
                <a:gd name="connsiteY1" fmla="*/ 9011 h 15901"/>
                <a:gd name="connsiteX2" fmla="*/ 9011 w 15901"/>
                <a:gd name="connsiteY2" fmla="*/ 0 h 15901"/>
                <a:gd name="connsiteX3" fmla="*/ 18021 w 15901"/>
                <a:gd name="connsiteY3" fmla="*/ 9011 h 15901"/>
                <a:gd name="connsiteX4" fmla="*/ 9011 w 15901"/>
                <a:gd name="connsiteY4" fmla="*/ 18021 h 15901"/>
                <a:gd name="connsiteX5" fmla="*/ 9011 w 15901"/>
                <a:gd name="connsiteY5" fmla="*/ 7420 h 15901"/>
                <a:gd name="connsiteX6" fmla="*/ 7421 w 15901"/>
                <a:gd name="connsiteY6" fmla="*/ 9011 h 15901"/>
                <a:gd name="connsiteX7" fmla="*/ 9011 w 15901"/>
                <a:gd name="connsiteY7" fmla="*/ 10601 h 15901"/>
                <a:gd name="connsiteX8" fmla="*/ 10601 w 15901"/>
                <a:gd name="connsiteY8" fmla="*/ 9011 h 15901"/>
                <a:gd name="connsiteX9" fmla="*/ 9011 w 15901"/>
                <a:gd name="connsiteY9" fmla="*/ 742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15901">
                  <a:moveTo>
                    <a:pt x="9011" y="18021"/>
                  </a:moveTo>
                  <a:cubicBezTo>
                    <a:pt x="4028" y="18021"/>
                    <a:pt x="0" y="13993"/>
                    <a:pt x="0" y="9011"/>
                  </a:cubicBezTo>
                  <a:cubicBezTo>
                    <a:pt x="0" y="4028"/>
                    <a:pt x="4028" y="0"/>
                    <a:pt x="9011" y="0"/>
                  </a:cubicBezTo>
                  <a:cubicBezTo>
                    <a:pt x="13993" y="0"/>
                    <a:pt x="18021" y="4028"/>
                    <a:pt x="18021" y="9011"/>
                  </a:cubicBezTo>
                  <a:cubicBezTo>
                    <a:pt x="18021" y="13993"/>
                    <a:pt x="13940" y="18021"/>
                    <a:pt x="9011" y="18021"/>
                  </a:cubicBezTo>
                  <a:close/>
                  <a:moveTo>
                    <a:pt x="9011" y="7420"/>
                  </a:moveTo>
                  <a:cubicBezTo>
                    <a:pt x="8110" y="7420"/>
                    <a:pt x="7421" y="8109"/>
                    <a:pt x="7421" y="9011"/>
                  </a:cubicBezTo>
                  <a:cubicBezTo>
                    <a:pt x="7421" y="9912"/>
                    <a:pt x="8110" y="10601"/>
                    <a:pt x="9011" y="10601"/>
                  </a:cubicBezTo>
                  <a:cubicBezTo>
                    <a:pt x="9912" y="10601"/>
                    <a:pt x="10601" y="9912"/>
                    <a:pt x="10601" y="9011"/>
                  </a:cubicBezTo>
                  <a:cubicBezTo>
                    <a:pt x="10601" y="8109"/>
                    <a:pt x="9859" y="7420"/>
                    <a:pt x="9011" y="742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6EC8DB59-179F-435B-AA9F-EDFC0B642E99}"/>
                </a:ext>
              </a:extLst>
            </p:cNvPr>
            <p:cNvSpPr/>
            <p:nvPr/>
          </p:nvSpPr>
          <p:spPr>
            <a:xfrm>
              <a:off x="2182249" y="5907465"/>
              <a:ext cx="58304" cy="58304"/>
            </a:xfrm>
            <a:custGeom>
              <a:avLst/>
              <a:gdLst>
                <a:gd name="connsiteX0" fmla="*/ 31272 w 58304"/>
                <a:gd name="connsiteY0" fmla="*/ 62544 h 58304"/>
                <a:gd name="connsiteX1" fmla="*/ 0 w 58304"/>
                <a:gd name="connsiteY1" fmla="*/ 31272 h 58304"/>
                <a:gd name="connsiteX2" fmla="*/ 31272 w 58304"/>
                <a:gd name="connsiteY2" fmla="*/ 0 h 58304"/>
                <a:gd name="connsiteX3" fmla="*/ 62545 w 58304"/>
                <a:gd name="connsiteY3" fmla="*/ 31272 h 58304"/>
                <a:gd name="connsiteX4" fmla="*/ 31272 w 58304"/>
                <a:gd name="connsiteY4" fmla="*/ 62544 h 58304"/>
                <a:gd name="connsiteX5" fmla="*/ 31272 w 58304"/>
                <a:gd name="connsiteY5" fmla="*/ 10654 h 58304"/>
                <a:gd name="connsiteX6" fmla="*/ 10601 w 58304"/>
                <a:gd name="connsiteY6" fmla="*/ 31325 h 58304"/>
                <a:gd name="connsiteX7" fmla="*/ 31272 w 58304"/>
                <a:gd name="connsiteY7" fmla="*/ 51997 h 58304"/>
                <a:gd name="connsiteX8" fmla="*/ 51944 w 58304"/>
                <a:gd name="connsiteY8" fmla="*/ 31325 h 58304"/>
                <a:gd name="connsiteX9" fmla="*/ 31272 w 58304"/>
                <a:gd name="connsiteY9" fmla="*/ 1065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31272" y="62544"/>
                  </a:moveTo>
                  <a:cubicBezTo>
                    <a:pt x="14046" y="62544"/>
                    <a:pt x="0" y="48498"/>
                    <a:pt x="0" y="31272"/>
                  </a:cubicBezTo>
                  <a:cubicBezTo>
                    <a:pt x="0" y="14046"/>
                    <a:pt x="14046" y="0"/>
                    <a:pt x="31272" y="0"/>
                  </a:cubicBezTo>
                  <a:cubicBezTo>
                    <a:pt x="48498" y="0"/>
                    <a:pt x="62545" y="14046"/>
                    <a:pt x="62545" y="31272"/>
                  </a:cubicBezTo>
                  <a:cubicBezTo>
                    <a:pt x="62545" y="48498"/>
                    <a:pt x="48498" y="62544"/>
                    <a:pt x="31272" y="62544"/>
                  </a:cubicBezTo>
                  <a:close/>
                  <a:moveTo>
                    <a:pt x="31272" y="10654"/>
                  </a:moveTo>
                  <a:cubicBezTo>
                    <a:pt x="19876" y="10654"/>
                    <a:pt x="10601" y="19929"/>
                    <a:pt x="10601" y="31325"/>
                  </a:cubicBezTo>
                  <a:cubicBezTo>
                    <a:pt x="10601" y="42721"/>
                    <a:pt x="19876" y="51997"/>
                    <a:pt x="31272" y="51997"/>
                  </a:cubicBezTo>
                  <a:cubicBezTo>
                    <a:pt x="42668" y="51997"/>
                    <a:pt x="51944" y="42721"/>
                    <a:pt x="51944" y="31325"/>
                  </a:cubicBezTo>
                  <a:cubicBezTo>
                    <a:pt x="51944" y="19929"/>
                    <a:pt x="42668" y="10654"/>
                    <a:pt x="31272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CEAED8E9-4982-44B5-86A2-6168C17440C0}"/>
                </a:ext>
              </a:extLst>
            </p:cNvPr>
            <p:cNvSpPr/>
            <p:nvPr/>
          </p:nvSpPr>
          <p:spPr>
            <a:xfrm>
              <a:off x="2529000" y="5951829"/>
              <a:ext cx="42403" cy="90107"/>
            </a:xfrm>
            <a:custGeom>
              <a:avLst/>
              <a:gdLst>
                <a:gd name="connsiteX0" fmla="*/ 23640 w 42403"/>
                <a:gd name="connsiteY0" fmla="*/ 93817 h 90106"/>
                <a:gd name="connsiteX1" fmla="*/ 0 w 42403"/>
                <a:gd name="connsiteY1" fmla="*/ 70177 h 90106"/>
                <a:gd name="connsiteX2" fmla="*/ 0 w 42403"/>
                <a:gd name="connsiteY2" fmla="*/ 5300 h 90106"/>
                <a:gd name="connsiteX3" fmla="*/ 5300 w 42403"/>
                <a:gd name="connsiteY3" fmla="*/ 0 h 90106"/>
                <a:gd name="connsiteX4" fmla="*/ 10601 w 42403"/>
                <a:gd name="connsiteY4" fmla="*/ 5300 h 90106"/>
                <a:gd name="connsiteX5" fmla="*/ 10601 w 42403"/>
                <a:gd name="connsiteY5" fmla="*/ 70177 h 90106"/>
                <a:gd name="connsiteX6" fmla="*/ 23640 w 42403"/>
                <a:gd name="connsiteY6" fmla="*/ 83216 h 90106"/>
                <a:gd name="connsiteX7" fmla="*/ 36679 w 42403"/>
                <a:gd name="connsiteY7" fmla="*/ 70177 h 90106"/>
                <a:gd name="connsiteX8" fmla="*/ 36679 w 42403"/>
                <a:gd name="connsiteY8" fmla="*/ 5300 h 90106"/>
                <a:gd name="connsiteX9" fmla="*/ 41979 w 42403"/>
                <a:gd name="connsiteY9" fmla="*/ 0 h 90106"/>
                <a:gd name="connsiteX10" fmla="*/ 47280 w 42403"/>
                <a:gd name="connsiteY10" fmla="*/ 5300 h 90106"/>
                <a:gd name="connsiteX11" fmla="*/ 47280 w 42403"/>
                <a:gd name="connsiteY11" fmla="*/ 70177 h 90106"/>
                <a:gd name="connsiteX12" fmla="*/ 23640 w 42403"/>
                <a:gd name="connsiteY12" fmla="*/ 93817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403" h="90106">
                  <a:moveTo>
                    <a:pt x="23640" y="93817"/>
                  </a:moveTo>
                  <a:cubicBezTo>
                    <a:pt x="10601" y="93817"/>
                    <a:pt x="0" y="83216"/>
                    <a:pt x="0" y="7017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0177"/>
                  </a:lnTo>
                  <a:cubicBezTo>
                    <a:pt x="10601" y="77386"/>
                    <a:pt x="16431" y="83216"/>
                    <a:pt x="23640" y="83216"/>
                  </a:cubicBezTo>
                  <a:cubicBezTo>
                    <a:pt x="30848" y="83216"/>
                    <a:pt x="36679" y="77386"/>
                    <a:pt x="36679" y="70177"/>
                  </a:cubicBezTo>
                  <a:lnTo>
                    <a:pt x="36679" y="5300"/>
                  </a:lnTo>
                  <a:cubicBezTo>
                    <a:pt x="36679" y="2385"/>
                    <a:pt x="39064" y="0"/>
                    <a:pt x="41979" y="0"/>
                  </a:cubicBezTo>
                  <a:cubicBezTo>
                    <a:pt x="44894" y="0"/>
                    <a:pt x="47280" y="2385"/>
                    <a:pt x="47280" y="5300"/>
                  </a:cubicBezTo>
                  <a:lnTo>
                    <a:pt x="47280" y="70177"/>
                  </a:lnTo>
                  <a:cubicBezTo>
                    <a:pt x="47280" y="83216"/>
                    <a:pt x="36679" y="93817"/>
                    <a:pt x="23640" y="9381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01C66E6-06DA-4C83-8140-4585C9F882ED}"/>
                </a:ext>
              </a:extLst>
            </p:cNvPr>
            <p:cNvSpPr/>
            <p:nvPr/>
          </p:nvSpPr>
          <p:spPr>
            <a:xfrm>
              <a:off x="2529000" y="5835962"/>
              <a:ext cx="42403" cy="84806"/>
            </a:xfrm>
            <a:custGeom>
              <a:avLst/>
              <a:gdLst>
                <a:gd name="connsiteX0" fmla="*/ 41979 w 42403"/>
                <a:gd name="connsiteY0" fmla="*/ 89736 h 84806"/>
                <a:gd name="connsiteX1" fmla="*/ 36679 w 42403"/>
                <a:gd name="connsiteY1" fmla="*/ 84435 h 84806"/>
                <a:gd name="connsiteX2" fmla="*/ 36679 w 42403"/>
                <a:gd name="connsiteY2" fmla="*/ 23640 h 84806"/>
                <a:gd name="connsiteX3" fmla="*/ 32862 w 42403"/>
                <a:gd name="connsiteY3" fmla="*/ 14364 h 84806"/>
                <a:gd name="connsiteX4" fmla="*/ 23640 w 42403"/>
                <a:gd name="connsiteY4" fmla="*/ 10601 h 84806"/>
                <a:gd name="connsiteX5" fmla="*/ 10601 w 42403"/>
                <a:gd name="connsiteY5" fmla="*/ 23640 h 84806"/>
                <a:gd name="connsiteX6" fmla="*/ 10601 w 42403"/>
                <a:gd name="connsiteY6" fmla="*/ 84435 h 84806"/>
                <a:gd name="connsiteX7" fmla="*/ 5300 w 42403"/>
                <a:gd name="connsiteY7" fmla="*/ 89736 h 84806"/>
                <a:gd name="connsiteX8" fmla="*/ 0 w 42403"/>
                <a:gd name="connsiteY8" fmla="*/ 84435 h 84806"/>
                <a:gd name="connsiteX9" fmla="*/ 0 w 42403"/>
                <a:gd name="connsiteY9" fmla="*/ 23640 h 84806"/>
                <a:gd name="connsiteX10" fmla="*/ 23640 w 42403"/>
                <a:gd name="connsiteY10" fmla="*/ 0 h 84806"/>
                <a:gd name="connsiteX11" fmla="*/ 40336 w 42403"/>
                <a:gd name="connsiteY11" fmla="*/ 6891 h 84806"/>
                <a:gd name="connsiteX12" fmla="*/ 47280 w 42403"/>
                <a:gd name="connsiteY12" fmla="*/ 23640 h 84806"/>
                <a:gd name="connsiteX13" fmla="*/ 47280 w 42403"/>
                <a:gd name="connsiteY13" fmla="*/ 84435 h 84806"/>
                <a:gd name="connsiteX14" fmla="*/ 41979 w 42403"/>
                <a:gd name="connsiteY14" fmla="*/ 89736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403" h="84806">
                  <a:moveTo>
                    <a:pt x="41979" y="89736"/>
                  </a:moveTo>
                  <a:cubicBezTo>
                    <a:pt x="39064" y="89736"/>
                    <a:pt x="36679" y="87351"/>
                    <a:pt x="36679" y="84435"/>
                  </a:cubicBezTo>
                  <a:lnTo>
                    <a:pt x="36679" y="23640"/>
                  </a:lnTo>
                  <a:cubicBezTo>
                    <a:pt x="36679" y="20195"/>
                    <a:pt x="35301" y="16856"/>
                    <a:pt x="32862" y="14364"/>
                  </a:cubicBezTo>
                  <a:cubicBezTo>
                    <a:pt x="30424" y="11979"/>
                    <a:pt x="27138" y="10601"/>
                    <a:pt x="23640" y="10601"/>
                  </a:cubicBezTo>
                  <a:cubicBezTo>
                    <a:pt x="16431" y="10601"/>
                    <a:pt x="10601" y="16431"/>
                    <a:pt x="10601" y="23640"/>
                  </a:cubicBezTo>
                  <a:lnTo>
                    <a:pt x="10601" y="84435"/>
                  </a:lnTo>
                  <a:cubicBezTo>
                    <a:pt x="10601" y="87351"/>
                    <a:pt x="8216" y="89736"/>
                    <a:pt x="5300" y="89736"/>
                  </a:cubicBezTo>
                  <a:cubicBezTo>
                    <a:pt x="2385" y="89736"/>
                    <a:pt x="0" y="87351"/>
                    <a:pt x="0" y="84435"/>
                  </a:cubicBezTo>
                  <a:lnTo>
                    <a:pt x="0" y="23640"/>
                  </a:lnTo>
                  <a:cubicBezTo>
                    <a:pt x="0" y="10601"/>
                    <a:pt x="10601" y="0"/>
                    <a:pt x="23640" y="0"/>
                  </a:cubicBezTo>
                  <a:cubicBezTo>
                    <a:pt x="29894" y="0"/>
                    <a:pt x="35831" y="2438"/>
                    <a:pt x="40336" y="6891"/>
                  </a:cubicBezTo>
                  <a:cubicBezTo>
                    <a:pt x="44841" y="11449"/>
                    <a:pt x="47280" y="17385"/>
                    <a:pt x="47280" y="23640"/>
                  </a:cubicBezTo>
                  <a:lnTo>
                    <a:pt x="47280" y="84435"/>
                  </a:lnTo>
                  <a:cubicBezTo>
                    <a:pt x="47280" y="87404"/>
                    <a:pt x="44894" y="89736"/>
                    <a:pt x="41979" y="8973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848EB4-BD98-4A2E-AE2C-7E3B57B92A6F}"/>
                </a:ext>
              </a:extLst>
            </p:cNvPr>
            <p:cNvSpPr/>
            <p:nvPr/>
          </p:nvSpPr>
          <p:spPr>
            <a:xfrm>
              <a:off x="2537905" y="6032395"/>
              <a:ext cx="26502" cy="37103"/>
            </a:xfrm>
            <a:custGeom>
              <a:avLst/>
              <a:gdLst>
                <a:gd name="connsiteX0" fmla="*/ 29470 w 26501"/>
                <a:gd name="connsiteY0" fmla="*/ 37315 h 37102"/>
                <a:gd name="connsiteX1" fmla="*/ 0 w 26501"/>
                <a:gd name="connsiteY1" fmla="*/ 37315 h 37102"/>
                <a:gd name="connsiteX2" fmla="*/ 0 w 26501"/>
                <a:gd name="connsiteY2" fmla="*/ 5300 h 37102"/>
                <a:gd name="connsiteX3" fmla="*/ 5300 w 26501"/>
                <a:gd name="connsiteY3" fmla="*/ 0 h 37102"/>
                <a:gd name="connsiteX4" fmla="*/ 10601 w 26501"/>
                <a:gd name="connsiteY4" fmla="*/ 5300 h 37102"/>
                <a:gd name="connsiteX5" fmla="*/ 10601 w 26501"/>
                <a:gd name="connsiteY5" fmla="*/ 26714 h 37102"/>
                <a:gd name="connsiteX6" fmla="*/ 18869 w 26501"/>
                <a:gd name="connsiteY6" fmla="*/ 26714 h 37102"/>
                <a:gd name="connsiteX7" fmla="*/ 18869 w 26501"/>
                <a:gd name="connsiteY7" fmla="*/ 5300 h 37102"/>
                <a:gd name="connsiteX8" fmla="*/ 24170 w 26501"/>
                <a:gd name="connsiteY8" fmla="*/ 0 h 37102"/>
                <a:gd name="connsiteX9" fmla="*/ 29470 w 26501"/>
                <a:gd name="connsiteY9" fmla="*/ 5300 h 37102"/>
                <a:gd name="connsiteX10" fmla="*/ 29470 w 26501"/>
                <a:gd name="connsiteY10" fmla="*/ 3731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" h="37102">
                  <a:moveTo>
                    <a:pt x="29470" y="37315"/>
                  </a:moveTo>
                  <a:lnTo>
                    <a:pt x="0" y="37315"/>
                  </a:ln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6714"/>
                  </a:lnTo>
                  <a:lnTo>
                    <a:pt x="18869" y="26714"/>
                  </a:lnTo>
                  <a:lnTo>
                    <a:pt x="18869" y="5300"/>
                  </a:lnTo>
                  <a:cubicBezTo>
                    <a:pt x="18869" y="2385"/>
                    <a:pt x="21255" y="0"/>
                    <a:pt x="24170" y="0"/>
                  </a:cubicBezTo>
                  <a:cubicBezTo>
                    <a:pt x="27085" y="0"/>
                    <a:pt x="29470" y="2385"/>
                    <a:pt x="29470" y="5300"/>
                  </a:cubicBezTo>
                  <a:lnTo>
                    <a:pt x="29470" y="3731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547F710E-7A83-453D-8982-EB440041B70A}"/>
                </a:ext>
              </a:extLst>
            </p:cNvPr>
            <p:cNvSpPr/>
            <p:nvPr/>
          </p:nvSpPr>
          <p:spPr>
            <a:xfrm>
              <a:off x="2543629" y="5868772"/>
              <a:ext cx="15901" cy="15901"/>
            </a:xfrm>
            <a:custGeom>
              <a:avLst/>
              <a:gdLst>
                <a:gd name="connsiteX0" fmla="*/ 9011 w 15901"/>
                <a:gd name="connsiteY0" fmla="*/ 18021 h 15901"/>
                <a:gd name="connsiteX1" fmla="*/ 0 w 15901"/>
                <a:gd name="connsiteY1" fmla="*/ 9011 h 15901"/>
                <a:gd name="connsiteX2" fmla="*/ 9011 w 15901"/>
                <a:gd name="connsiteY2" fmla="*/ 0 h 15901"/>
                <a:gd name="connsiteX3" fmla="*/ 18021 w 15901"/>
                <a:gd name="connsiteY3" fmla="*/ 9011 h 15901"/>
                <a:gd name="connsiteX4" fmla="*/ 9011 w 15901"/>
                <a:gd name="connsiteY4" fmla="*/ 18021 h 15901"/>
                <a:gd name="connsiteX5" fmla="*/ 9011 w 15901"/>
                <a:gd name="connsiteY5" fmla="*/ 7421 h 15901"/>
                <a:gd name="connsiteX6" fmla="*/ 7421 w 15901"/>
                <a:gd name="connsiteY6" fmla="*/ 9011 h 15901"/>
                <a:gd name="connsiteX7" fmla="*/ 9011 w 15901"/>
                <a:gd name="connsiteY7" fmla="*/ 10601 h 15901"/>
                <a:gd name="connsiteX8" fmla="*/ 10601 w 15901"/>
                <a:gd name="connsiteY8" fmla="*/ 9011 h 15901"/>
                <a:gd name="connsiteX9" fmla="*/ 9011 w 15901"/>
                <a:gd name="connsiteY9" fmla="*/ 742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15901">
                  <a:moveTo>
                    <a:pt x="9011" y="18021"/>
                  </a:moveTo>
                  <a:cubicBezTo>
                    <a:pt x="4028" y="18021"/>
                    <a:pt x="0" y="13993"/>
                    <a:pt x="0" y="9011"/>
                  </a:cubicBezTo>
                  <a:cubicBezTo>
                    <a:pt x="0" y="4028"/>
                    <a:pt x="4028" y="0"/>
                    <a:pt x="9011" y="0"/>
                  </a:cubicBezTo>
                  <a:cubicBezTo>
                    <a:pt x="13993" y="0"/>
                    <a:pt x="18021" y="4028"/>
                    <a:pt x="18021" y="9011"/>
                  </a:cubicBezTo>
                  <a:cubicBezTo>
                    <a:pt x="18021" y="13993"/>
                    <a:pt x="13993" y="18021"/>
                    <a:pt x="9011" y="18021"/>
                  </a:cubicBezTo>
                  <a:close/>
                  <a:moveTo>
                    <a:pt x="9011" y="7421"/>
                  </a:moveTo>
                  <a:cubicBezTo>
                    <a:pt x="8110" y="7421"/>
                    <a:pt x="7421" y="8110"/>
                    <a:pt x="7421" y="9011"/>
                  </a:cubicBezTo>
                  <a:cubicBezTo>
                    <a:pt x="7421" y="9912"/>
                    <a:pt x="8110" y="10601"/>
                    <a:pt x="9011" y="10601"/>
                  </a:cubicBezTo>
                  <a:cubicBezTo>
                    <a:pt x="9912" y="10601"/>
                    <a:pt x="10601" y="9912"/>
                    <a:pt x="10601" y="9011"/>
                  </a:cubicBezTo>
                  <a:cubicBezTo>
                    <a:pt x="10601" y="8163"/>
                    <a:pt x="9912" y="7421"/>
                    <a:pt x="9011" y="742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5DF10147-EC54-46DE-A8C8-B80F82209CB2}"/>
                </a:ext>
              </a:extLst>
            </p:cNvPr>
            <p:cNvSpPr/>
            <p:nvPr/>
          </p:nvSpPr>
          <p:spPr>
            <a:xfrm>
              <a:off x="2543629" y="5989568"/>
              <a:ext cx="15901" cy="15901"/>
            </a:xfrm>
            <a:custGeom>
              <a:avLst/>
              <a:gdLst>
                <a:gd name="connsiteX0" fmla="*/ 9011 w 15901"/>
                <a:gd name="connsiteY0" fmla="*/ 18021 h 15901"/>
                <a:gd name="connsiteX1" fmla="*/ 0 w 15901"/>
                <a:gd name="connsiteY1" fmla="*/ 9011 h 15901"/>
                <a:gd name="connsiteX2" fmla="*/ 9011 w 15901"/>
                <a:gd name="connsiteY2" fmla="*/ 0 h 15901"/>
                <a:gd name="connsiteX3" fmla="*/ 18021 w 15901"/>
                <a:gd name="connsiteY3" fmla="*/ 9011 h 15901"/>
                <a:gd name="connsiteX4" fmla="*/ 9011 w 15901"/>
                <a:gd name="connsiteY4" fmla="*/ 18021 h 15901"/>
                <a:gd name="connsiteX5" fmla="*/ 9011 w 15901"/>
                <a:gd name="connsiteY5" fmla="*/ 7420 h 15901"/>
                <a:gd name="connsiteX6" fmla="*/ 7421 w 15901"/>
                <a:gd name="connsiteY6" fmla="*/ 9011 h 15901"/>
                <a:gd name="connsiteX7" fmla="*/ 9011 w 15901"/>
                <a:gd name="connsiteY7" fmla="*/ 10601 h 15901"/>
                <a:gd name="connsiteX8" fmla="*/ 10601 w 15901"/>
                <a:gd name="connsiteY8" fmla="*/ 9011 h 15901"/>
                <a:gd name="connsiteX9" fmla="*/ 9011 w 15901"/>
                <a:gd name="connsiteY9" fmla="*/ 742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15901">
                  <a:moveTo>
                    <a:pt x="9011" y="18021"/>
                  </a:moveTo>
                  <a:cubicBezTo>
                    <a:pt x="4028" y="18021"/>
                    <a:pt x="0" y="13993"/>
                    <a:pt x="0" y="9011"/>
                  </a:cubicBezTo>
                  <a:cubicBezTo>
                    <a:pt x="0" y="4028"/>
                    <a:pt x="4028" y="0"/>
                    <a:pt x="9011" y="0"/>
                  </a:cubicBezTo>
                  <a:cubicBezTo>
                    <a:pt x="13993" y="0"/>
                    <a:pt x="18021" y="4028"/>
                    <a:pt x="18021" y="9011"/>
                  </a:cubicBezTo>
                  <a:cubicBezTo>
                    <a:pt x="18021" y="13993"/>
                    <a:pt x="13993" y="18021"/>
                    <a:pt x="9011" y="18021"/>
                  </a:cubicBezTo>
                  <a:close/>
                  <a:moveTo>
                    <a:pt x="9011" y="7420"/>
                  </a:moveTo>
                  <a:cubicBezTo>
                    <a:pt x="8110" y="7420"/>
                    <a:pt x="7421" y="8109"/>
                    <a:pt x="7421" y="9011"/>
                  </a:cubicBezTo>
                  <a:cubicBezTo>
                    <a:pt x="7421" y="9912"/>
                    <a:pt x="8110" y="10601"/>
                    <a:pt x="9011" y="10601"/>
                  </a:cubicBezTo>
                  <a:cubicBezTo>
                    <a:pt x="9912" y="10601"/>
                    <a:pt x="10601" y="9912"/>
                    <a:pt x="10601" y="9011"/>
                  </a:cubicBezTo>
                  <a:cubicBezTo>
                    <a:pt x="10601" y="8109"/>
                    <a:pt x="9912" y="7420"/>
                    <a:pt x="9011" y="742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77DB8DEF-C71C-4065-B985-6DD3A21094AF}"/>
                </a:ext>
              </a:extLst>
            </p:cNvPr>
            <p:cNvSpPr/>
            <p:nvPr/>
          </p:nvSpPr>
          <p:spPr>
            <a:xfrm>
              <a:off x="2521367" y="5907465"/>
              <a:ext cx="58304" cy="58304"/>
            </a:xfrm>
            <a:custGeom>
              <a:avLst/>
              <a:gdLst>
                <a:gd name="connsiteX0" fmla="*/ 31272 w 58304"/>
                <a:gd name="connsiteY0" fmla="*/ 62544 h 58304"/>
                <a:gd name="connsiteX1" fmla="*/ 0 w 58304"/>
                <a:gd name="connsiteY1" fmla="*/ 31272 h 58304"/>
                <a:gd name="connsiteX2" fmla="*/ 31272 w 58304"/>
                <a:gd name="connsiteY2" fmla="*/ 0 h 58304"/>
                <a:gd name="connsiteX3" fmla="*/ 62545 w 58304"/>
                <a:gd name="connsiteY3" fmla="*/ 31272 h 58304"/>
                <a:gd name="connsiteX4" fmla="*/ 31272 w 58304"/>
                <a:gd name="connsiteY4" fmla="*/ 62544 h 58304"/>
                <a:gd name="connsiteX5" fmla="*/ 31272 w 58304"/>
                <a:gd name="connsiteY5" fmla="*/ 10654 h 58304"/>
                <a:gd name="connsiteX6" fmla="*/ 10601 w 58304"/>
                <a:gd name="connsiteY6" fmla="*/ 31325 h 58304"/>
                <a:gd name="connsiteX7" fmla="*/ 31272 w 58304"/>
                <a:gd name="connsiteY7" fmla="*/ 51997 h 58304"/>
                <a:gd name="connsiteX8" fmla="*/ 51944 w 58304"/>
                <a:gd name="connsiteY8" fmla="*/ 31325 h 58304"/>
                <a:gd name="connsiteX9" fmla="*/ 31272 w 58304"/>
                <a:gd name="connsiteY9" fmla="*/ 1065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31272" y="62544"/>
                  </a:moveTo>
                  <a:cubicBezTo>
                    <a:pt x="14046" y="62544"/>
                    <a:pt x="0" y="48498"/>
                    <a:pt x="0" y="31272"/>
                  </a:cubicBezTo>
                  <a:cubicBezTo>
                    <a:pt x="0" y="14046"/>
                    <a:pt x="14046" y="0"/>
                    <a:pt x="31272" y="0"/>
                  </a:cubicBezTo>
                  <a:cubicBezTo>
                    <a:pt x="48498" y="0"/>
                    <a:pt x="62545" y="14046"/>
                    <a:pt x="62545" y="31272"/>
                  </a:cubicBezTo>
                  <a:cubicBezTo>
                    <a:pt x="62545" y="48498"/>
                    <a:pt x="48498" y="62544"/>
                    <a:pt x="31272" y="62544"/>
                  </a:cubicBezTo>
                  <a:close/>
                  <a:moveTo>
                    <a:pt x="31272" y="10654"/>
                  </a:moveTo>
                  <a:cubicBezTo>
                    <a:pt x="19876" y="10654"/>
                    <a:pt x="10601" y="19929"/>
                    <a:pt x="10601" y="31325"/>
                  </a:cubicBezTo>
                  <a:cubicBezTo>
                    <a:pt x="10601" y="42721"/>
                    <a:pt x="19876" y="51997"/>
                    <a:pt x="31272" y="51997"/>
                  </a:cubicBezTo>
                  <a:cubicBezTo>
                    <a:pt x="42668" y="51997"/>
                    <a:pt x="51944" y="42721"/>
                    <a:pt x="51944" y="31325"/>
                  </a:cubicBezTo>
                  <a:cubicBezTo>
                    <a:pt x="51944" y="19929"/>
                    <a:pt x="42668" y="10654"/>
                    <a:pt x="31272" y="10654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4" name="Group 793">
            <a:extLst>
              <a:ext uri="{FF2B5EF4-FFF2-40B4-BE49-F238E27FC236}">
                <a16:creationId xmlns:a16="http://schemas.microsoft.com/office/drawing/2014/main" id="{EB7F27F3-D115-4DE1-B5C8-C9EE1C7285D5}"/>
              </a:ext>
            </a:extLst>
          </p:cNvPr>
          <p:cNvGrpSpPr/>
          <p:nvPr/>
        </p:nvGrpSpPr>
        <p:grpSpPr>
          <a:xfrm>
            <a:off x="3209781" y="5719676"/>
            <a:ext cx="461770" cy="469665"/>
            <a:chOff x="3249852" y="5760432"/>
            <a:chExt cx="381628" cy="388153"/>
          </a:xfrm>
          <a:solidFill>
            <a:srgbClr val="FFFFFF"/>
          </a:solidFill>
        </p:grpSpPr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875AC2DE-B535-4E1D-8550-CBB1CAC95429}"/>
                </a:ext>
              </a:extLst>
            </p:cNvPr>
            <p:cNvSpPr/>
            <p:nvPr/>
          </p:nvSpPr>
          <p:spPr>
            <a:xfrm>
              <a:off x="3395507" y="5760432"/>
              <a:ext cx="90107" cy="137810"/>
            </a:xfrm>
            <a:custGeom>
              <a:avLst/>
              <a:gdLst>
                <a:gd name="connsiteX0" fmla="*/ 92121 w 90106"/>
                <a:gd name="connsiteY0" fmla="*/ 138234 h 137810"/>
                <a:gd name="connsiteX1" fmla="*/ 0 w 90106"/>
                <a:gd name="connsiteY1" fmla="*/ 138234 h 137810"/>
                <a:gd name="connsiteX2" fmla="*/ 0 w 90106"/>
                <a:gd name="connsiteY2" fmla="*/ 5300 h 137810"/>
                <a:gd name="connsiteX3" fmla="*/ 5300 w 90106"/>
                <a:gd name="connsiteY3" fmla="*/ 0 h 137810"/>
                <a:gd name="connsiteX4" fmla="*/ 10601 w 90106"/>
                <a:gd name="connsiteY4" fmla="*/ 5300 h 137810"/>
                <a:gd name="connsiteX5" fmla="*/ 10601 w 90106"/>
                <a:gd name="connsiteY5" fmla="*/ 127633 h 137810"/>
                <a:gd name="connsiteX6" fmla="*/ 81520 w 90106"/>
                <a:gd name="connsiteY6" fmla="*/ 127633 h 137810"/>
                <a:gd name="connsiteX7" fmla="*/ 81520 w 90106"/>
                <a:gd name="connsiteY7" fmla="*/ 5300 h 137810"/>
                <a:gd name="connsiteX8" fmla="*/ 86820 w 90106"/>
                <a:gd name="connsiteY8" fmla="*/ 0 h 137810"/>
                <a:gd name="connsiteX9" fmla="*/ 92121 w 90106"/>
                <a:gd name="connsiteY9" fmla="*/ 5300 h 137810"/>
                <a:gd name="connsiteX10" fmla="*/ 92121 w 90106"/>
                <a:gd name="connsiteY10" fmla="*/ 138234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106" h="137810">
                  <a:moveTo>
                    <a:pt x="92121" y="138234"/>
                  </a:moveTo>
                  <a:lnTo>
                    <a:pt x="0" y="138234"/>
                  </a:ln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27633"/>
                  </a:lnTo>
                  <a:lnTo>
                    <a:pt x="81520" y="127633"/>
                  </a:lnTo>
                  <a:lnTo>
                    <a:pt x="81520" y="5300"/>
                  </a:lnTo>
                  <a:cubicBezTo>
                    <a:pt x="81520" y="2385"/>
                    <a:pt x="83905" y="0"/>
                    <a:pt x="86820" y="0"/>
                  </a:cubicBezTo>
                  <a:cubicBezTo>
                    <a:pt x="89735" y="0"/>
                    <a:pt x="92121" y="2385"/>
                    <a:pt x="92121" y="5300"/>
                  </a:cubicBezTo>
                  <a:lnTo>
                    <a:pt x="92121" y="13823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63BD5A8B-46C8-4712-858B-47846DA4013C}"/>
                </a:ext>
              </a:extLst>
            </p:cNvPr>
            <p:cNvSpPr/>
            <p:nvPr/>
          </p:nvSpPr>
          <p:spPr>
            <a:xfrm>
              <a:off x="3303598" y="5888065"/>
              <a:ext cx="275620" cy="84806"/>
            </a:xfrm>
            <a:custGeom>
              <a:avLst/>
              <a:gdLst>
                <a:gd name="connsiteX0" fmla="*/ 278800 w 275620"/>
                <a:gd name="connsiteY0" fmla="*/ 85548 h 84806"/>
                <a:gd name="connsiteX1" fmla="*/ 0 w 275620"/>
                <a:gd name="connsiteY1" fmla="*/ 85548 h 84806"/>
                <a:gd name="connsiteX2" fmla="*/ 43092 w 275620"/>
                <a:gd name="connsiteY2" fmla="*/ 10760 h 84806"/>
                <a:gd name="connsiteX3" fmla="*/ 61696 w 275620"/>
                <a:gd name="connsiteY3" fmla="*/ 0 h 84806"/>
                <a:gd name="connsiteX4" fmla="*/ 217157 w 275620"/>
                <a:gd name="connsiteY4" fmla="*/ 0 h 84806"/>
                <a:gd name="connsiteX5" fmla="*/ 235761 w 275620"/>
                <a:gd name="connsiteY5" fmla="*/ 10760 h 84806"/>
                <a:gd name="connsiteX6" fmla="*/ 278800 w 275620"/>
                <a:gd name="connsiteY6" fmla="*/ 85548 h 84806"/>
                <a:gd name="connsiteX7" fmla="*/ 18339 w 275620"/>
                <a:gd name="connsiteY7" fmla="*/ 74948 h 84806"/>
                <a:gd name="connsiteX8" fmla="*/ 260461 w 275620"/>
                <a:gd name="connsiteY8" fmla="*/ 74948 h 84806"/>
                <a:gd name="connsiteX9" fmla="*/ 226538 w 275620"/>
                <a:gd name="connsiteY9" fmla="*/ 16007 h 84806"/>
                <a:gd name="connsiteX10" fmla="*/ 217104 w 275620"/>
                <a:gd name="connsiteY10" fmla="*/ 10548 h 84806"/>
                <a:gd name="connsiteX11" fmla="*/ 61643 w 275620"/>
                <a:gd name="connsiteY11" fmla="*/ 10548 h 84806"/>
                <a:gd name="connsiteX12" fmla="*/ 52209 w 275620"/>
                <a:gd name="connsiteY12" fmla="*/ 16007 h 84806"/>
                <a:gd name="connsiteX13" fmla="*/ 18339 w 275620"/>
                <a:gd name="connsiteY13" fmla="*/ 74948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620" h="84806">
                  <a:moveTo>
                    <a:pt x="278800" y="85548"/>
                  </a:moveTo>
                  <a:lnTo>
                    <a:pt x="0" y="85548"/>
                  </a:lnTo>
                  <a:lnTo>
                    <a:pt x="43092" y="10760"/>
                  </a:lnTo>
                  <a:cubicBezTo>
                    <a:pt x="46908" y="4134"/>
                    <a:pt x="54064" y="0"/>
                    <a:pt x="61696" y="0"/>
                  </a:cubicBezTo>
                  <a:lnTo>
                    <a:pt x="217157" y="0"/>
                  </a:lnTo>
                  <a:cubicBezTo>
                    <a:pt x="224789" y="0"/>
                    <a:pt x="231945" y="4134"/>
                    <a:pt x="235761" y="10760"/>
                  </a:cubicBezTo>
                  <a:lnTo>
                    <a:pt x="278800" y="85548"/>
                  </a:lnTo>
                  <a:close/>
                  <a:moveTo>
                    <a:pt x="18339" y="74948"/>
                  </a:moveTo>
                  <a:lnTo>
                    <a:pt x="260461" y="74948"/>
                  </a:lnTo>
                  <a:lnTo>
                    <a:pt x="226538" y="16007"/>
                  </a:lnTo>
                  <a:cubicBezTo>
                    <a:pt x="224630" y="12668"/>
                    <a:pt x="220973" y="10548"/>
                    <a:pt x="217104" y="10548"/>
                  </a:cubicBezTo>
                  <a:lnTo>
                    <a:pt x="61643" y="10548"/>
                  </a:lnTo>
                  <a:cubicBezTo>
                    <a:pt x="57774" y="10548"/>
                    <a:pt x="54170" y="12615"/>
                    <a:pt x="52209" y="16007"/>
                  </a:cubicBezTo>
                  <a:lnTo>
                    <a:pt x="18339" y="749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55636224-CF16-4F8C-AC1E-02E5BF6577F7}"/>
                </a:ext>
              </a:extLst>
            </p:cNvPr>
            <p:cNvSpPr/>
            <p:nvPr/>
          </p:nvSpPr>
          <p:spPr>
            <a:xfrm>
              <a:off x="3249852" y="5963013"/>
              <a:ext cx="381628" cy="84806"/>
            </a:xfrm>
            <a:custGeom>
              <a:avLst/>
              <a:gdLst>
                <a:gd name="connsiteX0" fmla="*/ 374843 w 381627"/>
                <a:gd name="connsiteY0" fmla="*/ 85548 h 84806"/>
                <a:gd name="connsiteX1" fmla="*/ 11449 w 381627"/>
                <a:gd name="connsiteY1" fmla="*/ 85548 h 84806"/>
                <a:gd name="connsiteX2" fmla="*/ 0 w 381627"/>
                <a:gd name="connsiteY2" fmla="*/ 74099 h 84806"/>
                <a:gd name="connsiteX3" fmla="*/ 0 w 381627"/>
                <a:gd name="connsiteY3" fmla="*/ 11449 h 84806"/>
                <a:gd name="connsiteX4" fmla="*/ 11449 w 381627"/>
                <a:gd name="connsiteY4" fmla="*/ 0 h 84806"/>
                <a:gd name="connsiteX5" fmla="*/ 374843 w 381627"/>
                <a:gd name="connsiteY5" fmla="*/ 0 h 84806"/>
                <a:gd name="connsiteX6" fmla="*/ 386292 w 381627"/>
                <a:gd name="connsiteY6" fmla="*/ 11449 h 84806"/>
                <a:gd name="connsiteX7" fmla="*/ 386292 w 381627"/>
                <a:gd name="connsiteY7" fmla="*/ 74152 h 84806"/>
                <a:gd name="connsiteX8" fmla="*/ 374843 w 381627"/>
                <a:gd name="connsiteY8" fmla="*/ 85548 h 84806"/>
                <a:gd name="connsiteX9" fmla="*/ 11449 w 381627"/>
                <a:gd name="connsiteY9" fmla="*/ 10601 h 84806"/>
                <a:gd name="connsiteX10" fmla="*/ 10601 w 381627"/>
                <a:gd name="connsiteY10" fmla="*/ 11449 h 84806"/>
                <a:gd name="connsiteX11" fmla="*/ 10601 w 381627"/>
                <a:gd name="connsiteY11" fmla="*/ 74152 h 84806"/>
                <a:gd name="connsiteX12" fmla="*/ 11449 w 381627"/>
                <a:gd name="connsiteY12" fmla="*/ 75001 h 84806"/>
                <a:gd name="connsiteX13" fmla="*/ 374843 w 381627"/>
                <a:gd name="connsiteY13" fmla="*/ 75001 h 84806"/>
                <a:gd name="connsiteX14" fmla="*/ 375691 w 381627"/>
                <a:gd name="connsiteY14" fmla="*/ 74152 h 84806"/>
                <a:gd name="connsiteX15" fmla="*/ 375691 w 381627"/>
                <a:gd name="connsiteY15" fmla="*/ 11449 h 84806"/>
                <a:gd name="connsiteX16" fmla="*/ 374843 w 381627"/>
                <a:gd name="connsiteY16" fmla="*/ 10601 h 84806"/>
                <a:gd name="connsiteX17" fmla="*/ 11449 w 381627"/>
                <a:gd name="connsiteY17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84806">
                  <a:moveTo>
                    <a:pt x="374843" y="85548"/>
                  </a:moveTo>
                  <a:lnTo>
                    <a:pt x="11449" y="85548"/>
                  </a:lnTo>
                  <a:cubicBezTo>
                    <a:pt x="5141" y="85548"/>
                    <a:pt x="0" y="80407"/>
                    <a:pt x="0" y="74099"/>
                  </a:cubicBezTo>
                  <a:lnTo>
                    <a:pt x="0" y="11449"/>
                  </a:lnTo>
                  <a:cubicBezTo>
                    <a:pt x="0" y="5141"/>
                    <a:pt x="5141" y="0"/>
                    <a:pt x="11449" y="0"/>
                  </a:cubicBezTo>
                  <a:lnTo>
                    <a:pt x="374843" y="0"/>
                  </a:lnTo>
                  <a:cubicBezTo>
                    <a:pt x="381151" y="0"/>
                    <a:pt x="386292" y="5141"/>
                    <a:pt x="386292" y="11449"/>
                  </a:cubicBezTo>
                  <a:lnTo>
                    <a:pt x="386292" y="74152"/>
                  </a:lnTo>
                  <a:cubicBezTo>
                    <a:pt x="386292" y="80460"/>
                    <a:pt x="381151" y="85548"/>
                    <a:pt x="374843" y="85548"/>
                  </a:cubicBezTo>
                  <a:close/>
                  <a:moveTo>
                    <a:pt x="11449" y="10601"/>
                  </a:moveTo>
                  <a:cubicBezTo>
                    <a:pt x="10972" y="10601"/>
                    <a:pt x="10601" y="10972"/>
                    <a:pt x="10601" y="11449"/>
                  </a:cubicBezTo>
                  <a:lnTo>
                    <a:pt x="10601" y="74152"/>
                  </a:lnTo>
                  <a:cubicBezTo>
                    <a:pt x="10601" y="74630"/>
                    <a:pt x="10972" y="75001"/>
                    <a:pt x="11449" y="75001"/>
                  </a:cubicBezTo>
                  <a:lnTo>
                    <a:pt x="374843" y="75001"/>
                  </a:lnTo>
                  <a:cubicBezTo>
                    <a:pt x="375320" y="75001"/>
                    <a:pt x="375691" y="74630"/>
                    <a:pt x="375691" y="74152"/>
                  </a:cubicBezTo>
                  <a:lnTo>
                    <a:pt x="375691" y="11449"/>
                  </a:lnTo>
                  <a:cubicBezTo>
                    <a:pt x="375691" y="10972"/>
                    <a:pt x="375320" y="10601"/>
                    <a:pt x="374843" y="10601"/>
                  </a:cubicBezTo>
                  <a:lnTo>
                    <a:pt x="11449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2E0883DA-5395-41F6-89E9-B99A3CFF2CD1}"/>
                </a:ext>
              </a:extLst>
            </p:cNvPr>
            <p:cNvSpPr/>
            <p:nvPr/>
          </p:nvSpPr>
          <p:spPr>
            <a:xfrm>
              <a:off x="3325913" y="5936670"/>
              <a:ext cx="233217" cy="10601"/>
            </a:xfrm>
            <a:custGeom>
              <a:avLst/>
              <a:gdLst>
                <a:gd name="connsiteX0" fmla="*/ 228129 w 233216"/>
                <a:gd name="connsiteY0" fmla="*/ 10601 h 10600"/>
                <a:gd name="connsiteX1" fmla="*/ 5300 w 233216"/>
                <a:gd name="connsiteY1" fmla="*/ 10601 h 10600"/>
                <a:gd name="connsiteX2" fmla="*/ 0 w 233216"/>
                <a:gd name="connsiteY2" fmla="*/ 5300 h 10600"/>
                <a:gd name="connsiteX3" fmla="*/ 5300 w 233216"/>
                <a:gd name="connsiteY3" fmla="*/ 0 h 10600"/>
                <a:gd name="connsiteX4" fmla="*/ 228129 w 233216"/>
                <a:gd name="connsiteY4" fmla="*/ 0 h 10600"/>
                <a:gd name="connsiteX5" fmla="*/ 233429 w 233216"/>
                <a:gd name="connsiteY5" fmla="*/ 5300 h 10600"/>
                <a:gd name="connsiteX6" fmla="*/ 228129 w 23321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216" h="10600">
                  <a:moveTo>
                    <a:pt x="22812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28129" y="0"/>
                  </a:lnTo>
                  <a:cubicBezTo>
                    <a:pt x="231044" y="0"/>
                    <a:pt x="233429" y="2385"/>
                    <a:pt x="233429" y="5300"/>
                  </a:cubicBezTo>
                  <a:cubicBezTo>
                    <a:pt x="233429" y="8216"/>
                    <a:pt x="231044" y="10601"/>
                    <a:pt x="228129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EC51D8A-6AB6-46DF-802A-9E497FE7C57A}"/>
                </a:ext>
              </a:extLst>
            </p:cNvPr>
            <p:cNvSpPr/>
            <p:nvPr/>
          </p:nvSpPr>
          <p:spPr>
            <a:xfrm>
              <a:off x="3279959" y="6038013"/>
              <a:ext cx="323324" cy="37103"/>
            </a:xfrm>
            <a:custGeom>
              <a:avLst/>
              <a:gdLst>
                <a:gd name="connsiteX0" fmla="*/ 307634 w 323323"/>
                <a:gd name="connsiteY0" fmla="*/ 41237 h 37102"/>
                <a:gd name="connsiteX1" fmla="*/ 18816 w 323323"/>
                <a:gd name="connsiteY1" fmla="*/ 41237 h 37102"/>
                <a:gd name="connsiteX2" fmla="*/ 0 w 323323"/>
                <a:gd name="connsiteY2" fmla="*/ 22421 h 37102"/>
                <a:gd name="connsiteX3" fmla="*/ 0 w 323323"/>
                <a:gd name="connsiteY3" fmla="*/ 0 h 37102"/>
                <a:gd name="connsiteX4" fmla="*/ 326504 w 323323"/>
                <a:gd name="connsiteY4" fmla="*/ 0 h 37102"/>
                <a:gd name="connsiteX5" fmla="*/ 326504 w 323323"/>
                <a:gd name="connsiteY5" fmla="*/ 22421 h 37102"/>
                <a:gd name="connsiteX6" fmla="*/ 307634 w 323323"/>
                <a:gd name="connsiteY6" fmla="*/ 41237 h 37102"/>
                <a:gd name="connsiteX7" fmla="*/ 10548 w 323323"/>
                <a:gd name="connsiteY7" fmla="*/ 10548 h 37102"/>
                <a:gd name="connsiteX8" fmla="*/ 10548 w 323323"/>
                <a:gd name="connsiteY8" fmla="*/ 22367 h 37102"/>
                <a:gd name="connsiteX9" fmla="*/ 18763 w 323323"/>
                <a:gd name="connsiteY9" fmla="*/ 30583 h 37102"/>
                <a:gd name="connsiteX10" fmla="*/ 307581 w 323323"/>
                <a:gd name="connsiteY10" fmla="*/ 30583 h 37102"/>
                <a:gd name="connsiteX11" fmla="*/ 315797 w 323323"/>
                <a:gd name="connsiteY11" fmla="*/ 22367 h 37102"/>
                <a:gd name="connsiteX12" fmla="*/ 315797 w 323323"/>
                <a:gd name="connsiteY12" fmla="*/ 10548 h 37102"/>
                <a:gd name="connsiteX13" fmla="*/ 10548 w 323323"/>
                <a:gd name="connsiteY13" fmla="*/ 1054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3323" h="37102">
                  <a:moveTo>
                    <a:pt x="307634" y="41237"/>
                  </a:moveTo>
                  <a:lnTo>
                    <a:pt x="18816" y="41237"/>
                  </a:lnTo>
                  <a:cubicBezTo>
                    <a:pt x="8428" y="41237"/>
                    <a:pt x="0" y="32809"/>
                    <a:pt x="0" y="22421"/>
                  </a:cubicBezTo>
                  <a:lnTo>
                    <a:pt x="0" y="0"/>
                  </a:lnTo>
                  <a:lnTo>
                    <a:pt x="326504" y="0"/>
                  </a:lnTo>
                  <a:lnTo>
                    <a:pt x="326504" y="22421"/>
                  </a:lnTo>
                  <a:cubicBezTo>
                    <a:pt x="326504" y="32756"/>
                    <a:pt x="318023" y="41237"/>
                    <a:pt x="307634" y="41237"/>
                  </a:cubicBezTo>
                  <a:close/>
                  <a:moveTo>
                    <a:pt x="10548" y="10548"/>
                  </a:moveTo>
                  <a:lnTo>
                    <a:pt x="10548" y="22367"/>
                  </a:lnTo>
                  <a:cubicBezTo>
                    <a:pt x="10548" y="26926"/>
                    <a:pt x="14258" y="30583"/>
                    <a:pt x="18763" y="30583"/>
                  </a:cubicBezTo>
                  <a:lnTo>
                    <a:pt x="307581" y="30583"/>
                  </a:lnTo>
                  <a:cubicBezTo>
                    <a:pt x="312140" y="30583"/>
                    <a:pt x="315797" y="26873"/>
                    <a:pt x="315797" y="22367"/>
                  </a:cubicBezTo>
                  <a:lnTo>
                    <a:pt x="315797" y="10548"/>
                  </a:lnTo>
                  <a:lnTo>
                    <a:pt x="10548" y="1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B5E51E54-FB94-4421-A55E-A7E7BAA64462}"/>
                </a:ext>
              </a:extLst>
            </p:cNvPr>
            <p:cNvSpPr/>
            <p:nvPr/>
          </p:nvSpPr>
          <p:spPr>
            <a:xfrm>
              <a:off x="3432663" y="5781315"/>
              <a:ext cx="15901" cy="15901"/>
            </a:xfrm>
            <a:custGeom>
              <a:avLst/>
              <a:gdLst>
                <a:gd name="connsiteX0" fmla="*/ 20672 w 15901"/>
                <a:gd name="connsiteY0" fmla="*/ 10336 h 15901"/>
                <a:gd name="connsiteX1" fmla="*/ 10336 w 15901"/>
                <a:gd name="connsiteY1" fmla="*/ 20671 h 15901"/>
                <a:gd name="connsiteX2" fmla="*/ 0 w 15901"/>
                <a:gd name="connsiteY2" fmla="*/ 10336 h 15901"/>
                <a:gd name="connsiteX3" fmla="*/ 10336 w 15901"/>
                <a:gd name="connsiteY3" fmla="*/ 0 h 15901"/>
                <a:gd name="connsiteX4" fmla="*/ 20672 w 15901"/>
                <a:gd name="connsiteY4" fmla="*/ 1033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20672" y="10336"/>
                  </a:moveTo>
                  <a:cubicBezTo>
                    <a:pt x="20672" y="16044"/>
                    <a:pt x="16044" y="20671"/>
                    <a:pt x="10336" y="20671"/>
                  </a:cubicBezTo>
                  <a:cubicBezTo>
                    <a:pt x="4627" y="20671"/>
                    <a:pt x="0" y="16044"/>
                    <a:pt x="0" y="10336"/>
                  </a:cubicBezTo>
                  <a:cubicBezTo>
                    <a:pt x="0" y="4627"/>
                    <a:pt x="4627" y="0"/>
                    <a:pt x="10336" y="0"/>
                  </a:cubicBezTo>
                  <a:cubicBezTo>
                    <a:pt x="16044" y="0"/>
                    <a:pt x="20672" y="4627"/>
                    <a:pt x="20672" y="1033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B2C7DFBA-A053-4B2B-97E8-AE50CF76BEBB}"/>
                </a:ext>
              </a:extLst>
            </p:cNvPr>
            <p:cNvSpPr/>
            <p:nvPr/>
          </p:nvSpPr>
          <p:spPr>
            <a:xfrm>
              <a:off x="3432663" y="5814284"/>
              <a:ext cx="15901" cy="15901"/>
            </a:xfrm>
            <a:custGeom>
              <a:avLst/>
              <a:gdLst>
                <a:gd name="connsiteX0" fmla="*/ 20672 w 15901"/>
                <a:gd name="connsiteY0" fmla="*/ 10336 h 15901"/>
                <a:gd name="connsiteX1" fmla="*/ 10336 w 15901"/>
                <a:gd name="connsiteY1" fmla="*/ 20672 h 15901"/>
                <a:gd name="connsiteX2" fmla="*/ 0 w 15901"/>
                <a:gd name="connsiteY2" fmla="*/ 10336 h 15901"/>
                <a:gd name="connsiteX3" fmla="*/ 10336 w 15901"/>
                <a:gd name="connsiteY3" fmla="*/ 0 h 15901"/>
                <a:gd name="connsiteX4" fmla="*/ 20672 w 15901"/>
                <a:gd name="connsiteY4" fmla="*/ 1033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20672" y="10336"/>
                  </a:moveTo>
                  <a:cubicBezTo>
                    <a:pt x="20672" y="16044"/>
                    <a:pt x="16044" y="20672"/>
                    <a:pt x="10336" y="20672"/>
                  </a:cubicBezTo>
                  <a:cubicBezTo>
                    <a:pt x="4627" y="20672"/>
                    <a:pt x="0" y="16044"/>
                    <a:pt x="0" y="10336"/>
                  </a:cubicBezTo>
                  <a:cubicBezTo>
                    <a:pt x="0" y="4628"/>
                    <a:pt x="4627" y="0"/>
                    <a:pt x="10336" y="0"/>
                  </a:cubicBezTo>
                  <a:cubicBezTo>
                    <a:pt x="16044" y="0"/>
                    <a:pt x="20672" y="4628"/>
                    <a:pt x="20672" y="1033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75FC2261-9037-4910-BB30-FCC02C7F9F24}"/>
                </a:ext>
              </a:extLst>
            </p:cNvPr>
            <p:cNvSpPr/>
            <p:nvPr/>
          </p:nvSpPr>
          <p:spPr>
            <a:xfrm>
              <a:off x="3432663" y="5847305"/>
              <a:ext cx="15901" cy="15901"/>
            </a:xfrm>
            <a:custGeom>
              <a:avLst/>
              <a:gdLst>
                <a:gd name="connsiteX0" fmla="*/ 20672 w 15901"/>
                <a:gd name="connsiteY0" fmla="*/ 10336 h 15901"/>
                <a:gd name="connsiteX1" fmla="*/ 10336 w 15901"/>
                <a:gd name="connsiteY1" fmla="*/ 20672 h 15901"/>
                <a:gd name="connsiteX2" fmla="*/ 0 w 15901"/>
                <a:gd name="connsiteY2" fmla="*/ 10336 h 15901"/>
                <a:gd name="connsiteX3" fmla="*/ 10336 w 15901"/>
                <a:gd name="connsiteY3" fmla="*/ 0 h 15901"/>
                <a:gd name="connsiteX4" fmla="*/ 20672 w 15901"/>
                <a:gd name="connsiteY4" fmla="*/ 1033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20672" y="10336"/>
                  </a:moveTo>
                  <a:cubicBezTo>
                    <a:pt x="20672" y="16044"/>
                    <a:pt x="16044" y="20672"/>
                    <a:pt x="10336" y="20672"/>
                  </a:cubicBezTo>
                  <a:cubicBezTo>
                    <a:pt x="4627" y="20672"/>
                    <a:pt x="0" y="16044"/>
                    <a:pt x="0" y="10336"/>
                  </a:cubicBezTo>
                  <a:cubicBezTo>
                    <a:pt x="0" y="4627"/>
                    <a:pt x="4627" y="0"/>
                    <a:pt x="10336" y="0"/>
                  </a:cubicBezTo>
                  <a:cubicBezTo>
                    <a:pt x="16044" y="0"/>
                    <a:pt x="20672" y="4627"/>
                    <a:pt x="20672" y="10336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7E279D53-3EFA-4BCC-96E6-7AB8C424CC51}"/>
                </a:ext>
              </a:extLst>
            </p:cNvPr>
            <p:cNvSpPr/>
            <p:nvPr/>
          </p:nvSpPr>
          <p:spPr>
            <a:xfrm>
              <a:off x="3428475" y="5992695"/>
              <a:ext cx="26502" cy="26502"/>
            </a:xfrm>
            <a:custGeom>
              <a:avLst/>
              <a:gdLst>
                <a:gd name="connsiteX0" fmla="*/ 29470 w 26501"/>
                <a:gd name="connsiteY0" fmla="*/ 14735 h 26501"/>
                <a:gd name="connsiteX1" fmla="*/ 14735 w 26501"/>
                <a:gd name="connsiteY1" fmla="*/ 29470 h 26501"/>
                <a:gd name="connsiteX2" fmla="*/ 0 w 26501"/>
                <a:gd name="connsiteY2" fmla="*/ 14735 h 26501"/>
                <a:gd name="connsiteX3" fmla="*/ 14735 w 26501"/>
                <a:gd name="connsiteY3" fmla="*/ 0 h 26501"/>
                <a:gd name="connsiteX4" fmla="*/ 29470 w 26501"/>
                <a:gd name="connsiteY4" fmla="*/ 1473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501" h="26501">
                  <a:moveTo>
                    <a:pt x="29470" y="14735"/>
                  </a:moveTo>
                  <a:cubicBezTo>
                    <a:pt x="29470" y="22873"/>
                    <a:pt x="22873" y="29470"/>
                    <a:pt x="14735" y="29470"/>
                  </a:cubicBezTo>
                  <a:cubicBezTo>
                    <a:pt x="6597" y="29470"/>
                    <a:pt x="0" y="22873"/>
                    <a:pt x="0" y="14735"/>
                  </a:cubicBezTo>
                  <a:cubicBezTo>
                    <a:pt x="0" y="6597"/>
                    <a:pt x="6597" y="0"/>
                    <a:pt x="14735" y="0"/>
                  </a:cubicBezTo>
                  <a:cubicBezTo>
                    <a:pt x="22873" y="0"/>
                    <a:pt x="29470" y="6597"/>
                    <a:pt x="29470" y="14735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3BE7C8DB-44DE-406E-BBF0-F92A5E967621}"/>
                </a:ext>
              </a:extLst>
            </p:cNvPr>
            <p:cNvSpPr/>
            <p:nvPr/>
          </p:nvSpPr>
          <p:spPr>
            <a:xfrm>
              <a:off x="3485720" y="5999108"/>
              <a:ext cx="15901" cy="15901"/>
            </a:xfrm>
            <a:custGeom>
              <a:avLst/>
              <a:gdLst>
                <a:gd name="connsiteX0" fmla="*/ 16643 w 15901"/>
                <a:gd name="connsiteY0" fmla="*/ 8322 h 15901"/>
                <a:gd name="connsiteX1" fmla="*/ 8322 w 15901"/>
                <a:gd name="connsiteY1" fmla="*/ 16643 h 15901"/>
                <a:gd name="connsiteX2" fmla="*/ 0 w 15901"/>
                <a:gd name="connsiteY2" fmla="*/ 8322 h 15901"/>
                <a:gd name="connsiteX3" fmla="*/ 8322 w 15901"/>
                <a:gd name="connsiteY3" fmla="*/ 0 h 15901"/>
                <a:gd name="connsiteX4" fmla="*/ 16643 w 15901"/>
                <a:gd name="connsiteY4" fmla="*/ 832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6643" y="8322"/>
                  </a:moveTo>
                  <a:cubicBezTo>
                    <a:pt x="16643" y="12917"/>
                    <a:pt x="12918" y="16643"/>
                    <a:pt x="8322" y="16643"/>
                  </a:cubicBezTo>
                  <a:cubicBezTo>
                    <a:pt x="3726" y="16643"/>
                    <a:pt x="0" y="12917"/>
                    <a:pt x="0" y="8322"/>
                  </a:cubicBezTo>
                  <a:cubicBezTo>
                    <a:pt x="0" y="3726"/>
                    <a:pt x="3726" y="0"/>
                    <a:pt x="8322" y="0"/>
                  </a:cubicBezTo>
                  <a:cubicBezTo>
                    <a:pt x="12918" y="0"/>
                    <a:pt x="16643" y="3726"/>
                    <a:pt x="16643" y="832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CA0561CD-354C-474A-8228-362BAA69AA3C}"/>
                </a:ext>
              </a:extLst>
            </p:cNvPr>
            <p:cNvSpPr/>
            <p:nvPr/>
          </p:nvSpPr>
          <p:spPr>
            <a:xfrm>
              <a:off x="3384005" y="5999108"/>
              <a:ext cx="15901" cy="15901"/>
            </a:xfrm>
            <a:custGeom>
              <a:avLst/>
              <a:gdLst>
                <a:gd name="connsiteX0" fmla="*/ 16643 w 15901"/>
                <a:gd name="connsiteY0" fmla="*/ 8322 h 15901"/>
                <a:gd name="connsiteX1" fmla="*/ 8322 w 15901"/>
                <a:gd name="connsiteY1" fmla="*/ 16643 h 15901"/>
                <a:gd name="connsiteX2" fmla="*/ 0 w 15901"/>
                <a:gd name="connsiteY2" fmla="*/ 8322 h 15901"/>
                <a:gd name="connsiteX3" fmla="*/ 8322 w 15901"/>
                <a:gd name="connsiteY3" fmla="*/ 0 h 15901"/>
                <a:gd name="connsiteX4" fmla="*/ 16643 w 15901"/>
                <a:gd name="connsiteY4" fmla="*/ 832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16643" y="8322"/>
                  </a:moveTo>
                  <a:cubicBezTo>
                    <a:pt x="16643" y="12917"/>
                    <a:pt x="12918" y="16643"/>
                    <a:pt x="8322" y="16643"/>
                  </a:cubicBezTo>
                  <a:cubicBezTo>
                    <a:pt x="3726" y="16643"/>
                    <a:pt x="0" y="12917"/>
                    <a:pt x="0" y="8322"/>
                  </a:cubicBezTo>
                  <a:cubicBezTo>
                    <a:pt x="0" y="3726"/>
                    <a:pt x="3726" y="0"/>
                    <a:pt x="8322" y="0"/>
                  </a:cubicBezTo>
                  <a:cubicBezTo>
                    <a:pt x="12918" y="0"/>
                    <a:pt x="16643" y="3726"/>
                    <a:pt x="16643" y="832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A27F03D-CEB5-472C-995D-7DE65A2D9147}"/>
                </a:ext>
              </a:extLst>
            </p:cNvPr>
            <p:cNvSpPr/>
            <p:nvPr/>
          </p:nvSpPr>
          <p:spPr>
            <a:xfrm>
              <a:off x="3382198" y="6095581"/>
              <a:ext cx="21202" cy="53004"/>
            </a:xfrm>
            <a:custGeom>
              <a:avLst/>
              <a:gdLst>
                <a:gd name="connsiteX0" fmla="*/ 12991 w 21201"/>
                <a:gd name="connsiteY0" fmla="*/ 57080 h 53003"/>
                <a:gd name="connsiteX1" fmla="*/ 11295 w 21201"/>
                <a:gd name="connsiteY1" fmla="*/ 56815 h 53003"/>
                <a:gd name="connsiteX2" fmla="*/ 7956 w 21201"/>
                <a:gd name="connsiteY2" fmla="*/ 50083 h 53003"/>
                <a:gd name="connsiteX3" fmla="*/ 4723 w 21201"/>
                <a:gd name="connsiteY3" fmla="*/ 35613 h 53003"/>
                <a:gd name="connsiteX4" fmla="*/ 59 w 21201"/>
                <a:gd name="connsiteY4" fmla="*/ 23369 h 53003"/>
                <a:gd name="connsiteX5" fmla="*/ 14264 w 21201"/>
                <a:gd name="connsiteY5" fmla="*/ 896 h 53003"/>
                <a:gd name="connsiteX6" fmla="*/ 21631 w 21201"/>
                <a:gd name="connsiteY6" fmla="*/ 2380 h 53003"/>
                <a:gd name="connsiteX7" fmla="*/ 20147 w 21201"/>
                <a:gd name="connsiteY7" fmla="*/ 9747 h 53003"/>
                <a:gd name="connsiteX8" fmla="*/ 20147 w 21201"/>
                <a:gd name="connsiteY8" fmla="*/ 9747 h 53003"/>
                <a:gd name="connsiteX9" fmla="*/ 10606 w 21201"/>
                <a:gd name="connsiteY9" fmla="*/ 22468 h 53003"/>
                <a:gd name="connsiteX10" fmla="*/ 13946 w 21201"/>
                <a:gd name="connsiteY10" fmla="*/ 30472 h 53003"/>
                <a:gd name="connsiteX11" fmla="*/ 17974 w 21201"/>
                <a:gd name="connsiteY11" fmla="*/ 53528 h 53003"/>
                <a:gd name="connsiteX12" fmla="*/ 12991 w 21201"/>
                <a:gd name="connsiteY12" fmla="*/ 57080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" h="53003">
                  <a:moveTo>
                    <a:pt x="12991" y="57080"/>
                  </a:moveTo>
                  <a:cubicBezTo>
                    <a:pt x="12408" y="57080"/>
                    <a:pt x="11878" y="56974"/>
                    <a:pt x="11295" y="56815"/>
                  </a:cubicBezTo>
                  <a:cubicBezTo>
                    <a:pt x="8539" y="55861"/>
                    <a:pt x="7055" y="52839"/>
                    <a:pt x="7956" y="50083"/>
                  </a:cubicBezTo>
                  <a:cubicBezTo>
                    <a:pt x="9705" y="44942"/>
                    <a:pt x="7850" y="41231"/>
                    <a:pt x="4723" y="35613"/>
                  </a:cubicBezTo>
                  <a:cubicBezTo>
                    <a:pt x="2603" y="31850"/>
                    <a:pt x="482" y="28034"/>
                    <a:pt x="59" y="23369"/>
                  </a:cubicBezTo>
                  <a:cubicBezTo>
                    <a:pt x="-1002" y="11443"/>
                    <a:pt x="12673" y="1956"/>
                    <a:pt x="14264" y="896"/>
                  </a:cubicBezTo>
                  <a:cubicBezTo>
                    <a:pt x="16702" y="-748"/>
                    <a:pt x="19988" y="-58"/>
                    <a:pt x="21631" y="2380"/>
                  </a:cubicBezTo>
                  <a:cubicBezTo>
                    <a:pt x="23274" y="4818"/>
                    <a:pt x="22585" y="8104"/>
                    <a:pt x="20147" y="9747"/>
                  </a:cubicBezTo>
                  <a:lnTo>
                    <a:pt x="20147" y="9747"/>
                  </a:lnTo>
                  <a:cubicBezTo>
                    <a:pt x="16861" y="11974"/>
                    <a:pt x="10235" y="17963"/>
                    <a:pt x="10606" y="22468"/>
                  </a:cubicBezTo>
                  <a:cubicBezTo>
                    <a:pt x="10818" y="24853"/>
                    <a:pt x="12355" y="27557"/>
                    <a:pt x="13946" y="30472"/>
                  </a:cubicBezTo>
                  <a:cubicBezTo>
                    <a:pt x="17232" y="36355"/>
                    <a:pt x="21313" y="43670"/>
                    <a:pt x="17974" y="53528"/>
                  </a:cubicBezTo>
                  <a:cubicBezTo>
                    <a:pt x="17285" y="55702"/>
                    <a:pt x="15218" y="57080"/>
                    <a:pt x="12991" y="5708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AD909E05-F639-4DD3-9C08-22A675941BD8}"/>
                </a:ext>
              </a:extLst>
            </p:cNvPr>
            <p:cNvSpPr/>
            <p:nvPr/>
          </p:nvSpPr>
          <p:spPr>
            <a:xfrm>
              <a:off x="3431915" y="6095581"/>
              <a:ext cx="21202" cy="53004"/>
            </a:xfrm>
            <a:custGeom>
              <a:avLst/>
              <a:gdLst>
                <a:gd name="connsiteX0" fmla="*/ 12991 w 21201"/>
                <a:gd name="connsiteY0" fmla="*/ 57080 h 53003"/>
                <a:gd name="connsiteX1" fmla="*/ 11295 w 21201"/>
                <a:gd name="connsiteY1" fmla="*/ 56815 h 53003"/>
                <a:gd name="connsiteX2" fmla="*/ 7956 w 21201"/>
                <a:gd name="connsiteY2" fmla="*/ 50083 h 53003"/>
                <a:gd name="connsiteX3" fmla="*/ 4723 w 21201"/>
                <a:gd name="connsiteY3" fmla="*/ 35613 h 53003"/>
                <a:gd name="connsiteX4" fmla="*/ 59 w 21201"/>
                <a:gd name="connsiteY4" fmla="*/ 23369 h 53003"/>
                <a:gd name="connsiteX5" fmla="*/ 14264 w 21201"/>
                <a:gd name="connsiteY5" fmla="*/ 896 h 53003"/>
                <a:gd name="connsiteX6" fmla="*/ 21631 w 21201"/>
                <a:gd name="connsiteY6" fmla="*/ 2380 h 53003"/>
                <a:gd name="connsiteX7" fmla="*/ 20147 w 21201"/>
                <a:gd name="connsiteY7" fmla="*/ 9747 h 53003"/>
                <a:gd name="connsiteX8" fmla="*/ 20147 w 21201"/>
                <a:gd name="connsiteY8" fmla="*/ 9747 h 53003"/>
                <a:gd name="connsiteX9" fmla="*/ 10606 w 21201"/>
                <a:gd name="connsiteY9" fmla="*/ 22468 h 53003"/>
                <a:gd name="connsiteX10" fmla="*/ 13946 w 21201"/>
                <a:gd name="connsiteY10" fmla="*/ 30472 h 53003"/>
                <a:gd name="connsiteX11" fmla="*/ 17974 w 21201"/>
                <a:gd name="connsiteY11" fmla="*/ 53528 h 53003"/>
                <a:gd name="connsiteX12" fmla="*/ 12991 w 21201"/>
                <a:gd name="connsiteY12" fmla="*/ 57080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" h="53003">
                  <a:moveTo>
                    <a:pt x="12991" y="57080"/>
                  </a:moveTo>
                  <a:cubicBezTo>
                    <a:pt x="12408" y="57080"/>
                    <a:pt x="11878" y="56974"/>
                    <a:pt x="11295" y="56815"/>
                  </a:cubicBezTo>
                  <a:cubicBezTo>
                    <a:pt x="8539" y="55861"/>
                    <a:pt x="7055" y="52839"/>
                    <a:pt x="7956" y="50083"/>
                  </a:cubicBezTo>
                  <a:cubicBezTo>
                    <a:pt x="9705" y="44942"/>
                    <a:pt x="7850" y="41231"/>
                    <a:pt x="4723" y="35613"/>
                  </a:cubicBezTo>
                  <a:cubicBezTo>
                    <a:pt x="2603" y="31850"/>
                    <a:pt x="482" y="28034"/>
                    <a:pt x="59" y="23369"/>
                  </a:cubicBezTo>
                  <a:cubicBezTo>
                    <a:pt x="-1002" y="11443"/>
                    <a:pt x="12673" y="1956"/>
                    <a:pt x="14264" y="896"/>
                  </a:cubicBezTo>
                  <a:cubicBezTo>
                    <a:pt x="16702" y="-748"/>
                    <a:pt x="19988" y="-58"/>
                    <a:pt x="21631" y="2380"/>
                  </a:cubicBezTo>
                  <a:cubicBezTo>
                    <a:pt x="23274" y="4818"/>
                    <a:pt x="22585" y="8104"/>
                    <a:pt x="20147" y="9747"/>
                  </a:cubicBezTo>
                  <a:lnTo>
                    <a:pt x="20147" y="9747"/>
                  </a:lnTo>
                  <a:cubicBezTo>
                    <a:pt x="16861" y="11974"/>
                    <a:pt x="10235" y="17963"/>
                    <a:pt x="10606" y="22468"/>
                  </a:cubicBezTo>
                  <a:cubicBezTo>
                    <a:pt x="10818" y="24853"/>
                    <a:pt x="12355" y="27557"/>
                    <a:pt x="13946" y="30472"/>
                  </a:cubicBezTo>
                  <a:cubicBezTo>
                    <a:pt x="17232" y="36355"/>
                    <a:pt x="21313" y="43670"/>
                    <a:pt x="17974" y="53528"/>
                  </a:cubicBezTo>
                  <a:cubicBezTo>
                    <a:pt x="17232" y="55702"/>
                    <a:pt x="15164" y="57080"/>
                    <a:pt x="12991" y="5708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4C5623FE-5E68-49EE-A208-45145D2C58F8}"/>
                </a:ext>
              </a:extLst>
            </p:cNvPr>
            <p:cNvSpPr/>
            <p:nvPr/>
          </p:nvSpPr>
          <p:spPr>
            <a:xfrm>
              <a:off x="3481580" y="6095581"/>
              <a:ext cx="21202" cy="53004"/>
            </a:xfrm>
            <a:custGeom>
              <a:avLst/>
              <a:gdLst>
                <a:gd name="connsiteX0" fmla="*/ 12991 w 21201"/>
                <a:gd name="connsiteY0" fmla="*/ 57080 h 53003"/>
                <a:gd name="connsiteX1" fmla="*/ 11295 w 21201"/>
                <a:gd name="connsiteY1" fmla="*/ 56815 h 53003"/>
                <a:gd name="connsiteX2" fmla="*/ 7956 w 21201"/>
                <a:gd name="connsiteY2" fmla="*/ 50083 h 53003"/>
                <a:gd name="connsiteX3" fmla="*/ 4723 w 21201"/>
                <a:gd name="connsiteY3" fmla="*/ 35613 h 53003"/>
                <a:gd name="connsiteX4" fmla="*/ 59 w 21201"/>
                <a:gd name="connsiteY4" fmla="*/ 23369 h 53003"/>
                <a:gd name="connsiteX5" fmla="*/ 14264 w 21201"/>
                <a:gd name="connsiteY5" fmla="*/ 896 h 53003"/>
                <a:gd name="connsiteX6" fmla="*/ 21631 w 21201"/>
                <a:gd name="connsiteY6" fmla="*/ 2380 h 53003"/>
                <a:gd name="connsiteX7" fmla="*/ 20147 w 21201"/>
                <a:gd name="connsiteY7" fmla="*/ 9747 h 53003"/>
                <a:gd name="connsiteX8" fmla="*/ 20147 w 21201"/>
                <a:gd name="connsiteY8" fmla="*/ 9747 h 53003"/>
                <a:gd name="connsiteX9" fmla="*/ 10606 w 21201"/>
                <a:gd name="connsiteY9" fmla="*/ 22468 h 53003"/>
                <a:gd name="connsiteX10" fmla="*/ 13946 w 21201"/>
                <a:gd name="connsiteY10" fmla="*/ 30472 h 53003"/>
                <a:gd name="connsiteX11" fmla="*/ 17974 w 21201"/>
                <a:gd name="connsiteY11" fmla="*/ 53528 h 53003"/>
                <a:gd name="connsiteX12" fmla="*/ 12991 w 21201"/>
                <a:gd name="connsiteY12" fmla="*/ 57080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" h="53003">
                  <a:moveTo>
                    <a:pt x="12991" y="57080"/>
                  </a:moveTo>
                  <a:cubicBezTo>
                    <a:pt x="12408" y="57080"/>
                    <a:pt x="11878" y="56974"/>
                    <a:pt x="11295" y="56815"/>
                  </a:cubicBezTo>
                  <a:cubicBezTo>
                    <a:pt x="8539" y="55861"/>
                    <a:pt x="7055" y="52839"/>
                    <a:pt x="7956" y="50083"/>
                  </a:cubicBezTo>
                  <a:cubicBezTo>
                    <a:pt x="9705" y="44942"/>
                    <a:pt x="7850" y="41231"/>
                    <a:pt x="4723" y="35613"/>
                  </a:cubicBezTo>
                  <a:cubicBezTo>
                    <a:pt x="2603" y="31850"/>
                    <a:pt x="482" y="28034"/>
                    <a:pt x="59" y="23369"/>
                  </a:cubicBezTo>
                  <a:cubicBezTo>
                    <a:pt x="-1002" y="11443"/>
                    <a:pt x="12673" y="1956"/>
                    <a:pt x="14264" y="896"/>
                  </a:cubicBezTo>
                  <a:cubicBezTo>
                    <a:pt x="16702" y="-748"/>
                    <a:pt x="19988" y="-58"/>
                    <a:pt x="21631" y="2380"/>
                  </a:cubicBezTo>
                  <a:cubicBezTo>
                    <a:pt x="23274" y="4818"/>
                    <a:pt x="22585" y="8104"/>
                    <a:pt x="20147" y="9747"/>
                  </a:cubicBezTo>
                  <a:lnTo>
                    <a:pt x="20147" y="9747"/>
                  </a:lnTo>
                  <a:cubicBezTo>
                    <a:pt x="16861" y="11974"/>
                    <a:pt x="10235" y="17963"/>
                    <a:pt x="10606" y="22468"/>
                  </a:cubicBezTo>
                  <a:cubicBezTo>
                    <a:pt x="10818" y="24853"/>
                    <a:pt x="12355" y="27557"/>
                    <a:pt x="13946" y="30472"/>
                  </a:cubicBezTo>
                  <a:cubicBezTo>
                    <a:pt x="17232" y="36355"/>
                    <a:pt x="21313" y="43670"/>
                    <a:pt x="17974" y="53528"/>
                  </a:cubicBezTo>
                  <a:cubicBezTo>
                    <a:pt x="17285" y="55702"/>
                    <a:pt x="15218" y="57080"/>
                    <a:pt x="12991" y="5708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2AC3F687-359F-44A7-9219-1AE85FF86B1A}"/>
              </a:ext>
            </a:extLst>
          </p:cNvPr>
          <p:cNvGrpSpPr/>
          <p:nvPr/>
        </p:nvGrpSpPr>
        <p:grpSpPr>
          <a:xfrm>
            <a:off x="4380000" y="5720484"/>
            <a:ext cx="243713" cy="460359"/>
            <a:chOff x="4401149" y="5760432"/>
            <a:chExt cx="201415" cy="380462"/>
          </a:xfrm>
          <a:solidFill>
            <a:srgbClr val="FFFFFF"/>
          </a:solidFill>
        </p:grpSpPr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DA95DDDC-05AD-4024-8264-788B576F529E}"/>
                </a:ext>
              </a:extLst>
            </p:cNvPr>
            <p:cNvSpPr/>
            <p:nvPr/>
          </p:nvSpPr>
          <p:spPr>
            <a:xfrm>
              <a:off x="4401149" y="5796369"/>
              <a:ext cx="201415" cy="344525"/>
            </a:xfrm>
            <a:custGeom>
              <a:avLst/>
              <a:gdLst>
                <a:gd name="connsiteX0" fmla="*/ 191291 w 201414"/>
                <a:gd name="connsiteY0" fmla="*/ 349454 h 344525"/>
                <a:gd name="connsiteX1" fmla="*/ 12827 w 201414"/>
                <a:gd name="connsiteY1" fmla="*/ 349454 h 344525"/>
                <a:gd name="connsiteX2" fmla="*/ 0 w 201414"/>
                <a:gd name="connsiteY2" fmla="*/ 338695 h 344525"/>
                <a:gd name="connsiteX3" fmla="*/ 0 w 201414"/>
                <a:gd name="connsiteY3" fmla="*/ 10760 h 344525"/>
                <a:gd name="connsiteX4" fmla="*/ 12827 w 201414"/>
                <a:gd name="connsiteY4" fmla="*/ 0 h 344525"/>
                <a:gd name="connsiteX5" fmla="*/ 41131 w 201414"/>
                <a:gd name="connsiteY5" fmla="*/ 0 h 344525"/>
                <a:gd name="connsiteX6" fmla="*/ 46431 w 201414"/>
                <a:gd name="connsiteY6" fmla="*/ 5300 h 344525"/>
                <a:gd name="connsiteX7" fmla="*/ 41131 w 201414"/>
                <a:gd name="connsiteY7" fmla="*/ 10601 h 344525"/>
                <a:gd name="connsiteX8" fmla="*/ 12827 w 201414"/>
                <a:gd name="connsiteY8" fmla="*/ 10601 h 344525"/>
                <a:gd name="connsiteX9" fmla="*/ 10601 w 201414"/>
                <a:gd name="connsiteY9" fmla="*/ 11184 h 344525"/>
                <a:gd name="connsiteX10" fmla="*/ 10601 w 201414"/>
                <a:gd name="connsiteY10" fmla="*/ 338218 h 344525"/>
                <a:gd name="connsiteX11" fmla="*/ 12827 w 201414"/>
                <a:gd name="connsiteY11" fmla="*/ 338801 h 344525"/>
                <a:gd name="connsiteX12" fmla="*/ 191291 w 201414"/>
                <a:gd name="connsiteY12" fmla="*/ 338801 h 344525"/>
                <a:gd name="connsiteX13" fmla="*/ 193517 w 201414"/>
                <a:gd name="connsiteY13" fmla="*/ 338218 h 344525"/>
                <a:gd name="connsiteX14" fmla="*/ 193517 w 201414"/>
                <a:gd name="connsiteY14" fmla="*/ 11184 h 344525"/>
                <a:gd name="connsiteX15" fmla="*/ 191291 w 201414"/>
                <a:gd name="connsiteY15" fmla="*/ 10601 h 344525"/>
                <a:gd name="connsiteX16" fmla="*/ 163835 w 201414"/>
                <a:gd name="connsiteY16" fmla="*/ 10601 h 344525"/>
                <a:gd name="connsiteX17" fmla="*/ 158535 w 201414"/>
                <a:gd name="connsiteY17" fmla="*/ 5300 h 344525"/>
                <a:gd name="connsiteX18" fmla="*/ 163835 w 201414"/>
                <a:gd name="connsiteY18" fmla="*/ 0 h 344525"/>
                <a:gd name="connsiteX19" fmla="*/ 191291 w 201414"/>
                <a:gd name="connsiteY19" fmla="*/ 0 h 344525"/>
                <a:gd name="connsiteX20" fmla="*/ 204118 w 201414"/>
                <a:gd name="connsiteY20" fmla="*/ 10760 h 344525"/>
                <a:gd name="connsiteX21" fmla="*/ 204118 w 201414"/>
                <a:gd name="connsiteY21" fmla="*/ 338695 h 344525"/>
                <a:gd name="connsiteX22" fmla="*/ 191291 w 201414"/>
                <a:gd name="connsiteY22" fmla="*/ 349454 h 344525"/>
                <a:gd name="connsiteX23" fmla="*/ 193676 w 201414"/>
                <a:gd name="connsiteY23" fmla="*/ 11343 h 344525"/>
                <a:gd name="connsiteX24" fmla="*/ 193676 w 201414"/>
                <a:gd name="connsiteY24" fmla="*/ 11343 h 344525"/>
                <a:gd name="connsiteX25" fmla="*/ 193676 w 201414"/>
                <a:gd name="connsiteY25" fmla="*/ 11343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01414" h="344525">
                  <a:moveTo>
                    <a:pt x="191291" y="349454"/>
                  </a:moveTo>
                  <a:lnTo>
                    <a:pt x="12827" y="349454"/>
                  </a:lnTo>
                  <a:cubicBezTo>
                    <a:pt x="5671" y="349454"/>
                    <a:pt x="0" y="344737"/>
                    <a:pt x="0" y="338695"/>
                  </a:cubicBezTo>
                  <a:lnTo>
                    <a:pt x="0" y="10760"/>
                  </a:lnTo>
                  <a:cubicBezTo>
                    <a:pt x="0" y="4717"/>
                    <a:pt x="5618" y="0"/>
                    <a:pt x="12827" y="0"/>
                  </a:cubicBezTo>
                  <a:lnTo>
                    <a:pt x="41131" y="0"/>
                  </a:lnTo>
                  <a:cubicBezTo>
                    <a:pt x="44046" y="0"/>
                    <a:pt x="46431" y="2385"/>
                    <a:pt x="46431" y="5300"/>
                  </a:cubicBezTo>
                  <a:cubicBezTo>
                    <a:pt x="46431" y="8216"/>
                    <a:pt x="44046" y="10601"/>
                    <a:pt x="41131" y="10601"/>
                  </a:cubicBezTo>
                  <a:lnTo>
                    <a:pt x="12827" y="10601"/>
                  </a:lnTo>
                  <a:cubicBezTo>
                    <a:pt x="11661" y="10601"/>
                    <a:pt x="10919" y="10972"/>
                    <a:pt x="10601" y="11184"/>
                  </a:cubicBezTo>
                  <a:lnTo>
                    <a:pt x="10601" y="338218"/>
                  </a:lnTo>
                  <a:cubicBezTo>
                    <a:pt x="10919" y="338430"/>
                    <a:pt x="11661" y="338801"/>
                    <a:pt x="12827" y="338801"/>
                  </a:cubicBezTo>
                  <a:lnTo>
                    <a:pt x="191291" y="338801"/>
                  </a:lnTo>
                  <a:cubicBezTo>
                    <a:pt x="192457" y="338801"/>
                    <a:pt x="193199" y="338430"/>
                    <a:pt x="193517" y="338218"/>
                  </a:cubicBezTo>
                  <a:lnTo>
                    <a:pt x="193517" y="11184"/>
                  </a:lnTo>
                  <a:cubicBezTo>
                    <a:pt x="193199" y="10972"/>
                    <a:pt x="192457" y="10601"/>
                    <a:pt x="191291" y="10601"/>
                  </a:cubicBezTo>
                  <a:lnTo>
                    <a:pt x="163835" y="10601"/>
                  </a:lnTo>
                  <a:cubicBezTo>
                    <a:pt x="160920" y="10601"/>
                    <a:pt x="158535" y="8216"/>
                    <a:pt x="158535" y="5300"/>
                  </a:cubicBezTo>
                  <a:cubicBezTo>
                    <a:pt x="158535" y="2385"/>
                    <a:pt x="160920" y="0"/>
                    <a:pt x="163835" y="0"/>
                  </a:cubicBezTo>
                  <a:lnTo>
                    <a:pt x="191291" y="0"/>
                  </a:lnTo>
                  <a:cubicBezTo>
                    <a:pt x="198446" y="0"/>
                    <a:pt x="204118" y="4717"/>
                    <a:pt x="204118" y="10760"/>
                  </a:cubicBezTo>
                  <a:lnTo>
                    <a:pt x="204118" y="338695"/>
                  </a:lnTo>
                  <a:cubicBezTo>
                    <a:pt x="204118" y="344737"/>
                    <a:pt x="198500" y="349454"/>
                    <a:pt x="191291" y="349454"/>
                  </a:cubicBezTo>
                  <a:close/>
                  <a:moveTo>
                    <a:pt x="193676" y="11343"/>
                  </a:moveTo>
                  <a:lnTo>
                    <a:pt x="193676" y="11343"/>
                  </a:lnTo>
                  <a:lnTo>
                    <a:pt x="193676" y="1134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238AB38-7551-4E47-960C-9BDCA1FC52B4}"/>
                </a:ext>
              </a:extLst>
            </p:cNvPr>
            <p:cNvSpPr/>
            <p:nvPr/>
          </p:nvSpPr>
          <p:spPr>
            <a:xfrm>
              <a:off x="4436980" y="5760432"/>
              <a:ext cx="132510" cy="42403"/>
            </a:xfrm>
            <a:custGeom>
              <a:avLst/>
              <a:gdLst>
                <a:gd name="connsiteX0" fmla="*/ 128004 w 132509"/>
                <a:gd name="connsiteY0" fmla="*/ 46591 h 42403"/>
                <a:gd name="connsiteX1" fmla="*/ 122704 w 132509"/>
                <a:gd name="connsiteY1" fmla="*/ 41290 h 42403"/>
                <a:gd name="connsiteX2" fmla="*/ 122704 w 132509"/>
                <a:gd name="connsiteY2" fmla="*/ 11184 h 42403"/>
                <a:gd name="connsiteX3" fmla="*/ 120478 w 132509"/>
                <a:gd name="connsiteY3" fmla="*/ 10601 h 42403"/>
                <a:gd name="connsiteX4" fmla="*/ 12827 w 132509"/>
                <a:gd name="connsiteY4" fmla="*/ 10601 h 42403"/>
                <a:gd name="connsiteX5" fmla="*/ 10601 w 132509"/>
                <a:gd name="connsiteY5" fmla="*/ 11184 h 42403"/>
                <a:gd name="connsiteX6" fmla="*/ 10601 w 132509"/>
                <a:gd name="connsiteY6" fmla="*/ 41290 h 42403"/>
                <a:gd name="connsiteX7" fmla="*/ 5300 w 132509"/>
                <a:gd name="connsiteY7" fmla="*/ 46591 h 42403"/>
                <a:gd name="connsiteX8" fmla="*/ 0 w 132509"/>
                <a:gd name="connsiteY8" fmla="*/ 41290 h 42403"/>
                <a:gd name="connsiteX9" fmla="*/ 0 w 132509"/>
                <a:gd name="connsiteY9" fmla="*/ 10760 h 42403"/>
                <a:gd name="connsiteX10" fmla="*/ 12827 w 132509"/>
                <a:gd name="connsiteY10" fmla="*/ 0 h 42403"/>
                <a:gd name="connsiteX11" fmla="*/ 120478 w 132509"/>
                <a:gd name="connsiteY11" fmla="*/ 0 h 42403"/>
                <a:gd name="connsiteX12" fmla="*/ 133305 w 132509"/>
                <a:gd name="connsiteY12" fmla="*/ 10760 h 42403"/>
                <a:gd name="connsiteX13" fmla="*/ 133305 w 132509"/>
                <a:gd name="connsiteY13" fmla="*/ 41290 h 42403"/>
                <a:gd name="connsiteX14" fmla="*/ 128004 w 132509"/>
                <a:gd name="connsiteY14" fmla="*/ 4659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2509" h="42403">
                  <a:moveTo>
                    <a:pt x="128004" y="46591"/>
                  </a:moveTo>
                  <a:cubicBezTo>
                    <a:pt x="125089" y="46591"/>
                    <a:pt x="122704" y="44205"/>
                    <a:pt x="122704" y="41290"/>
                  </a:cubicBezTo>
                  <a:lnTo>
                    <a:pt x="122704" y="11184"/>
                  </a:lnTo>
                  <a:cubicBezTo>
                    <a:pt x="122386" y="10972"/>
                    <a:pt x="121697" y="10601"/>
                    <a:pt x="120478" y="10601"/>
                  </a:cubicBezTo>
                  <a:lnTo>
                    <a:pt x="12827" y="10601"/>
                  </a:lnTo>
                  <a:cubicBezTo>
                    <a:pt x="11661" y="10601"/>
                    <a:pt x="10919" y="10972"/>
                    <a:pt x="10601" y="11184"/>
                  </a:cubicBezTo>
                  <a:lnTo>
                    <a:pt x="10601" y="41290"/>
                  </a:lnTo>
                  <a:cubicBezTo>
                    <a:pt x="10601" y="44205"/>
                    <a:pt x="8216" y="46591"/>
                    <a:pt x="5300" y="46591"/>
                  </a:cubicBezTo>
                  <a:cubicBezTo>
                    <a:pt x="2385" y="46591"/>
                    <a:pt x="0" y="44205"/>
                    <a:pt x="0" y="41290"/>
                  </a:cubicBezTo>
                  <a:lnTo>
                    <a:pt x="0" y="10760"/>
                  </a:lnTo>
                  <a:cubicBezTo>
                    <a:pt x="0" y="4717"/>
                    <a:pt x="5618" y="0"/>
                    <a:pt x="12827" y="0"/>
                  </a:cubicBezTo>
                  <a:lnTo>
                    <a:pt x="120478" y="0"/>
                  </a:lnTo>
                  <a:cubicBezTo>
                    <a:pt x="127633" y="0"/>
                    <a:pt x="133305" y="4717"/>
                    <a:pt x="133305" y="10760"/>
                  </a:cubicBezTo>
                  <a:lnTo>
                    <a:pt x="133305" y="41290"/>
                  </a:lnTo>
                  <a:cubicBezTo>
                    <a:pt x="133305" y="44205"/>
                    <a:pt x="130920" y="46591"/>
                    <a:pt x="128004" y="4659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DE8BE0E-2899-415B-AEEF-CEB0A2EE7F9A}"/>
                </a:ext>
              </a:extLst>
            </p:cNvPr>
            <p:cNvSpPr/>
            <p:nvPr/>
          </p:nvSpPr>
          <p:spPr>
            <a:xfrm>
              <a:off x="4421291" y="5815821"/>
              <a:ext cx="159012" cy="307422"/>
            </a:xfrm>
            <a:custGeom>
              <a:avLst/>
              <a:gdLst>
                <a:gd name="connsiteX0" fmla="*/ 150690 w 159011"/>
                <a:gd name="connsiteY0" fmla="*/ 309012 h 307422"/>
                <a:gd name="connsiteX1" fmla="*/ 10760 w 159011"/>
                <a:gd name="connsiteY1" fmla="*/ 309012 h 307422"/>
                <a:gd name="connsiteX2" fmla="*/ 0 w 159011"/>
                <a:gd name="connsiteY2" fmla="*/ 298253 h 307422"/>
                <a:gd name="connsiteX3" fmla="*/ 0 w 159011"/>
                <a:gd name="connsiteY3" fmla="*/ 10760 h 307422"/>
                <a:gd name="connsiteX4" fmla="*/ 10760 w 159011"/>
                <a:gd name="connsiteY4" fmla="*/ 0 h 307422"/>
                <a:gd name="connsiteX5" fmla="*/ 150690 w 159011"/>
                <a:gd name="connsiteY5" fmla="*/ 0 h 307422"/>
                <a:gd name="connsiteX6" fmla="*/ 161450 w 159011"/>
                <a:gd name="connsiteY6" fmla="*/ 10760 h 307422"/>
                <a:gd name="connsiteX7" fmla="*/ 161450 w 159011"/>
                <a:gd name="connsiteY7" fmla="*/ 298253 h 307422"/>
                <a:gd name="connsiteX8" fmla="*/ 150690 w 159011"/>
                <a:gd name="connsiteY8" fmla="*/ 309012 h 307422"/>
                <a:gd name="connsiteX9" fmla="*/ 10707 w 159011"/>
                <a:gd name="connsiteY9" fmla="*/ 10601 h 307422"/>
                <a:gd name="connsiteX10" fmla="*/ 10548 w 159011"/>
                <a:gd name="connsiteY10" fmla="*/ 298253 h 307422"/>
                <a:gd name="connsiteX11" fmla="*/ 150637 w 159011"/>
                <a:gd name="connsiteY11" fmla="*/ 298412 h 307422"/>
                <a:gd name="connsiteX12" fmla="*/ 150796 w 159011"/>
                <a:gd name="connsiteY12" fmla="*/ 10760 h 307422"/>
                <a:gd name="connsiteX13" fmla="*/ 150637 w 159011"/>
                <a:gd name="connsiteY13" fmla="*/ 10601 h 307422"/>
                <a:gd name="connsiteX14" fmla="*/ 10707 w 159011"/>
                <a:gd name="connsiteY14" fmla="*/ 10601 h 30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011" h="307422">
                  <a:moveTo>
                    <a:pt x="150690" y="309012"/>
                  </a:moveTo>
                  <a:lnTo>
                    <a:pt x="10760" y="309012"/>
                  </a:lnTo>
                  <a:cubicBezTo>
                    <a:pt x="4824" y="309012"/>
                    <a:pt x="0" y="304189"/>
                    <a:pt x="0" y="298253"/>
                  </a:cubicBezTo>
                  <a:lnTo>
                    <a:pt x="0" y="10760"/>
                  </a:lnTo>
                  <a:cubicBezTo>
                    <a:pt x="0" y="4824"/>
                    <a:pt x="4824" y="0"/>
                    <a:pt x="10760" y="0"/>
                  </a:cubicBezTo>
                  <a:lnTo>
                    <a:pt x="150690" y="0"/>
                  </a:lnTo>
                  <a:cubicBezTo>
                    <a:pt x="156627" y="0"/>
                    <a:pt x="161450" y="4824"/>
                    <a:pt x="161450" y="10760"/>
                  </a:cubicBezTo>
                  <a:lnTo>
                    <a:pt x="161450" y="298253"/>
                  </a:lnTo>
                  <a:cubicBezTo>
                    <a:pt x="161397" y="304189"/>
                    <a:pt x="156574" y="309012"/>
                    <a:pt x="150690" y="309012"/>
                  </a:cubicBezTo>
                  <a:close/>
                  <a:moveTo>
                    <a:pt x="10707" y="10601"/>
                  </a:moveTo>
                  <a:lnTo>
                    <a:pt x="10548" y="298253"/>
                  </a:lnTo>
                  <a:lnTo>
                    <a:pt x="150637" y="298412"/>
                  </a:lnTo>
                  <a:lnTo>
                    <a:pt x="150796" y="10760"/>
                  </a:lnTo>
                  <a:cubicBezTo>
                    <a:pt x="150796" y="10707"/>
                    <a:pt x="150743" y="10601"/>
                    <a:pt x="150637" y="10601"/>
                  </a:cubicBezTo>
                  <a:lnTo>
                    <a:pt x="10707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D407F5FE-2938-48B1-8D90-5AF40A3A6FA6}"/>
                </a:ext>
              </a:extLst>
            </p:cNvPr>
            <p:cNvSpPr/>
            <p:nvPr/>
          </p:nvSpPr>
          <p:spPr>
            <a:xfrm>
              <a:off x="4439842" y="6045805"/>
              <a:ext cx="127209" cy="58304"/>
            </a:xfrm>
            <a:custGeom>
              <a:avLst/>
              <a:gdLst>
                <a:gd name="connsiteX0" fmla="*/ 113587 w 127209"/>
                <a:gd name="connsiteY0" fmla="*/ 60477 h 58304"/>
                <a:gd name="connsiteX1" fmla="*/ 14046 w 127209"/>
                <a:gd name="connsiteY1" fmla="*/ 60477 h 58304"/>
                <a:gd name="connsiteX2" fmla="*/ 0 w 127209"/>
                <a:gd name="connsiteY2" fmla="*/ 46431 h 58304"/>
                <a:gd name="connsiteX3" fmla="*/ 0 w 127209"/>
                <a:gd name="connsiteY3" fmla="*/ 14046 h 58304"/>
                <a:gd name="connsiteX4" fmla="*/ 14046 w 127209"/>
                <a:gd name="connsiteY4" fmla="*/ 0 h 58304"/>
                <a:gd name="connsiteX5" fmla="*/ 113587 w 127209"/>
                <a:gd name="connsiteY5" fmla="*/ 0 h 58304"/>
                <a:gd name="connsiteX6" fmla="*/ 127633 w 127209"/>
                <a:gd name="connsiteY6" fmla="*/ 14046 h 58304"/>
                <a:gd name="connsiteX7" fmla="*/ 127633 w 127209"/>
                <a:gd name="connsiteY7" fmla="*/ 46431 h 58304"/>
                <a:gd name="connsiteX8" fmla="*/ 113587 w 127209"/>
                <a:gd name="connsiteY8" fmla="*/ 60477 h 58304"/>
                <a:gd name="connsiteX9" fmla="*/ 14046 w 127209"/>
                <a:gd name="connsiteY9" fmla="*/ 10654 h 58304"/>
                <a:gd name="connsiteX10" fmla="*/ 10601 w 127209"/>
                <a:gd name="connsiteY10" fmla="*/ 14099 h 58304"/>
                <a:gd name="connsiteX11" fmla="*/ 10601 w 127209"/>
                <a:gd name="connsiteY11" fmla="*/ 46484 h 58304"/>
                <a:gd name="connsiteX12" fmla="*/ 14046 w 127209"/>
                <a:gd name="connsiteY12" fmla="*/ 49930 h 58304"/>
                <a:gd name="connsiteX13" fmla="*/ 113587 w 127209"/>
                <a:gd name="connsiteY13" fmla="*/ 49930 h 58304"/>
                <a:gd name="connsiteX14" fmla="*/ 117033 w 127209"/>
                <a:gd name="connsiteY14" fmla="*/ 46484 h 58304"/>
                <a:gd name="connsiteX15" fmla="*/ 117033 w 127209"/>
                <a:gd name="connsiteY15" fmla="*/ 14099 h 58304"/>
                <a:gd name="connsiteX16" fmla="*/ 113587 w 127209"/>
                <a:gd name="connsiteY16" fmla="*/ 10654 h 58304"/>
                <a:gd name="connsiteX17" fmla="*/ 14046 w 127209"/>
                <a:gd name="connsiteY17" fmla="*/ 1065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09" h="58304">
                  <a:moveTo>
                    <a:pt x="113587" y="60477"/>
                  </a:moveTo>
                  <a:lnTo>
                    <a:pt x="14046" y="60477"/>
                  </a:lnTo>
                  <a:cubicBezTo>
                    <a:pt x="6307" y="60477"/>
                    <a:pt x="0" y="54170"/>
                    <a:pt x="0" y="46431"/>
                  </a:cubicBezTo>
                  <a:lnTo>
                    <a:pt x="0" y="14046"/>
                  </a:lnTo>
                  <a:cubicBezTo>
                    <a:pt x="0" y="6307"/>
                    <a:pt x="6307" y="0"/>
                    <a:pt x="14046" y="0"/>
                  </a:cubicBezTo>
                  <a:lnTo>
                    <a:pt x="113587" y="0"/>
                  </a:lnTo>
                  <a:cubicBezTo>
                    <a:pt x="121326" y="0"/>
                    <a:pt x="127633" y="6307"/>
                    <a:pt x="127633" y="14046"/>
                  </a:cubicBezTo>
                  <a:lnTo>
                    <a:pt x="127633" y="46431"/>
                  </a:lnTo>
                  <a:cubicBezTo>
                    <a:pt x="127633" y="54223"/>
                    <a:pt x="121326" y="60477"/>
                    <a:pt x="113587" y="60477"/>
                  </a:cubicBezTo>
                  <a:close/>
                  <a:moveTo>
                    <a:pt x="14046" y="10654"/>
                  </a:moveTo>
                  <a:cubicBezTo>
                    <a:pt x="12138" y="10654"/>
                    <a:pt x="10601" y="12191"/>
                    <a:pt x="10601" y="14099"/>
                  </a:cubicBezTo>
                  <a:lnTo>
                    <a:pt x="10601" y="46484"/>
                  </a:lnTo>
                  <a:cubicBezTo>
                    <a:pt x="10601" y="48393"/>
                    <a:pt x="12138" y="49930"/>
                    <a:pt x="14046" y="49930"/>
                  </a:cubicBezTo>
                  <a:lnTo>
                    <a:pt x="113587" y="49930"/>
                  </a:lnTo>
                  <a:cubicBezTo>
                    <a:pt x="115496" y="49930"/>
                    <a:pt x="117033" y="48393"/>
                    <a:pt x="117033" y="46484"/>
                  </a:cubicBezTo>
                  <a:lnTo>
                    <a:pt x="117033" y="14099"/>
                  </a:lnTo>
                  <a:cubicBezTo>
                    <a:pt x="117033" y="12191"/>
                    <a:pt x="115496" y="10654"/>
                    <a:pt x="113587" y="10654"/>
                  </a:cubicBezTo>
                  <a:lnTo>
                    <a:pt x="14046" y="1065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F286673E-59A5-475C-BCB8-BD35F602D4F6}"/>
                </a:ext>
              </a:extLst>
            </p:cNvPr>
            <p:cNvSpPr/>
            <p:nvPr/>
          </p:nvSpPr>
          <p:spPr>
            <a:xfrm>
              <a:off x="4439842" y="5979656"/>
              <a:ext cx="127209" cy="58304"/>
            </a:xfrm>
            <a:custGeom>
              <a:avLst/>
              <a:gdLst>
                <a:gd name="connsiteX0" fmla="*/ 113587 w 127209"/>
                <a:gd name="connsiteY0" fmla="*/ 60477 h 58304"/>
                <a:gd name="connsiteX1" fmla="*/ 14046 w 127209"/>
                <a:gd name="connsiteY1" fmla="*/ 60477 h 58304"/>
                <a:gd name="connsiteX2" fmla="*/ 0 w 127209"/>
                <a:gd name="connsiteY2" fmla="*/ 46431 h 58304"/>
                <a:gd name="connsiteX3" fmla="*/ 0 w 127209"/>
                <a:gd name="connsiteY3" fmla="*/ 14046 h 58304"/>
                <a:gd name="connsiteX4" fmla="*/ 14046 w 127209"/>
                <a:gd name="connsiteY4" fmla="*/ 0 h 58304"/>
                <a:gd name="connsiteX5" fmla="*/ 113587 w 127209"/>
                <a:gd name="connsiteY5" fmla="*/ 0 h 58304"/>
                <a:gd name="connsiteX6" fmla="*/ 127633 w 127209"/>
                <a:gd name="connsiteY6" fmla="*/ 14046 h 58304"/>
                <a:gd name="connsiteX7" fmla="*/ 127633 w 127209"/>
                <a:gd name="connsiteY7" fmla="*/ 46431 h 58304"/>
                <a:gd name="connsiteX8" fmla="*/ 113587 w 127209"/>
                <a:gd name="connsiteY8" fmla="*/ 60477 h 58304"/>
                <a:gd name="connsiteX9" fmla="*/ 14046 w 127209"/>
                <a:gd name="connsiteY9" fmla="*/ 10601 h 58304"/>
                <a:gd name="connsiteX10" fmla="*/ 10601 w 127209"/>
                <a:gd name="connsiteY10" fmla="*/ 14046 h 58304"/>
                <a:gd name="connsiteX11" fmla="*/ 10601 w 127209"/>
                <a:gd name="connsiteY11" fmla="*/ 46431 h 58304"/>
                <a:gd name="connsiteX12" fmla="*/ 14046 w 127209"/>
                <a:gd name="connsiteY12" fmla="*/ 49876 h 58304"/>
                <a:gd name="connsiteX13" fmla="*/ 113587 w 127209"/>
                <a:gd name="connsiteY13" fmla="*/ 49876 h 58304"/>
                <a:gd name="connsiteX14" fmla="*/ 117033 w 127209"/>
                <a:gd name="connsiteY14" fmla="*/ 46431 h 58304"/>
                <a:gd name="connsiteX15" fmla="*/ 117033 w 127209"/>
                <a:gd name="connsiteY15" fmla="*/ 14046 h 58304"/>
                <a:gd name="connsiteX16" fmla="*/ 113587 w 127209"/>
                <a:gd name="connsiteY16" fmla="*/ 10601 h 58304"/>
                <a:gd name="connsiteX17" fmla="*/ 14046 w 127209"/>
                <a:gd name="connsiteY17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09" h="58304">
                  <a:moveTo>
                    <a:pt x="113587" y="60477"/>
                  </a:moveTo>
                  <a:lnTo>
                    <a:pt x="14046" y="60477"/>
                  </a:lnTo>
                  <a:cubicBezTo>
                    <a:pt x="6307" y="60477"/>
                    <a:pt x="0" y="54170"/>
                    <a:pt x="0" y="46431"/>
                  </a:cubicBezTo>
                  <a:lnTo>
                    <a:pt x="0" y="14046"/>
                  </a:lnTo>
                  <a:cubicBezTo>
                    <a:pt x="0" y="6307"/>
                    <a:pt x="6307" y="0"/>
                    <a:pt x="14046" y="0"/>
                  </a:cubicBezTo>
                  <a:lnTo>
                    <a:pt x="113587" y="0"/>
                  </a:lnTo>
                  <a:cubicBezTo>
                    <a:pt x="121326" y="0"/>
                    <a:pt x="127633" y="6307"/>
                    <a:pt x="127633" y="14046"/>
                  </a:cubicBezTo>
                  <a:lnTo>
                    <a:pt x="127633" y="46431"/>
                  </a:lnTo>
                  <a:cubicBezTo>
                    <a:pt x="127633" y="54170"/>
                    <a:pt x="121326" y="60477"/>
                    <a:pt x="113587" y="60477"/>
                  </a:cubicBezTo>
                  <a:close/>
                  <a:moveTo>
                    <a:pt x="14046" y="10601"/>
                  </a:moveTo>
                  <a:cubicBezTo>
                    <a:pt x="12138" y="10601"/>
                    <a:pt x="10601" y="12138"/>
                    <a:pt x="10601" y="14046"/>
                  </a:cubicBezTo>
                  <a:lnTo>
                    <a:pt x="10601" y="46431"/>
                  </a:lnTo>
                  <a:cubicBezTo>
                    <a:pt x="10601" y="48339"/>
                    <a:pt x="12138" y="49876"/>
                    <a:pt x="14046" y="49876"/>
                  </a:cubicBezTo>
                  <a:lnTo>
                    <a:pt x="113587" y="49876"/>
                  </a:lnTo>
                  <a:cubicBezTo>
                    <a:pt x="115496" y="49876"/>
                    <a:pt x="117033" y="48339"/>
                    <a:pt x="117033" y="46431"/>
                  </a:cubicBezTo>
                  <a:lnTo>
                    <a:pt x="117033" y="14046"/>
                  </a:lnTo>
                  <a:cubicBezTo>
                    <a:pt x="117033" y="12138"/>
                    <a:pt x="115496" y="10601"/>
                    <a:pt x="113587" y="10601"/>
                  </a:cubicBezTo>
                  <a:lnTo>
                    <a:pt x="14046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BA5A9287-FC41-44F7-B3AB-E9E04D8BF9F0}"/>
                </a:ext>
              </a:extLst>
            </p:cNvPr>
            <p:cNvSpPr/>
            <p:nvPr/>
          </p:nvSpPr>
          <p:spPr>
            <a:xfrm>
              <a:off x="4439842" y="5913507"/>
              <a:ext cx="127209" cy="58304"/>
            </a:xfrm>
            <a:custGeom>
              <a:avLst/>
              <a:gdLst>
                <a:gd name="connsiteX0" fmla="*/ 113587 w 127209"/>
                <a:gd name="connsiteY0" fmla="*/ 60478 h 58304"/>
                <a:gd name="connsiteX1" fmla="*/ 14046 w 127209"/>
                <a:gd name="connsiteY1" fmla="*/ 60478 h 58304"/>
                <a:gd name="connsiteX2" fmla="*/ 0 w 127209"/>
                <a:gd name="connsiteY2" fmla="*/ 46431 h 58304"/>
                <a:gd name="connsiteX3" fmla="*/ 0 w 127209"/>
                <a:gd name="connsiteY3" fmla="*/ 14046 h 58304"/>
                <a:gd name="connsiteX4" fmla="*/ 14046 w 127209"/>
                <a:gd name="connsiteY4" fmla="*/ 0 h 58304"/>
                <a:gd name="connsiteX5" fmla="*/ 113587 w 127209"/>
                <a:gd name="connsiteY5" fmla="*/ 0 h 58304"/>
                <a:gd name="connsiteX6" fmla="*/ 127633 w 127209"/>
                <a:gd name="connsiteY6" fmla="*/ 14046 h 58304"/>
                <a:gd name="connsiteX7" fmla="*/ 127633 w 127209"/>
                <a:gd name="connsiteY7" fmla="*/ 46431 h 58304"/>
                <a:gd name="connsiteX8" fmla="*/ 113587 w 127209"/>
                <a:gd name="connsiteY8" fmla="*/ 60478 h 58304"/>
                <a:gd name="connsiteX9" fmla="*/ 14046 w 127209"/>
                <a:gd name="connsiteY9" fmla="*/ 10601 h 58304"/>
                <a:gd name="connsiteX10" fmla="*/ 10601 w 127209"/>
                <a:gd name="connsiteY10" fmla="*/ 14046 h 58304"/>
                <a:gd name="connsiteX11" fmla="*/ 10601 w 127209"/>
                <a:gd name="connsiteY11" fmla="*/ 46431 h 58304"/>
                <a:gd name="connsiteX12" fmla="*/ 14046 w 127209"/>
                <a:gd name="connsiteY12" fmla="*/ 49877 h 58304"/>
                <a:gd name="connsiteX13" fmla="*/ 113587 w 127209"/>
                <a:gd name="connsiteY13" fmla="*/ 49877 h 58304"/>
                <a:gd name="connsiteX14" fmla="*/ 117033 w 127209"/>
                <a:gd name="connsiteY14" fmla="*/ 46431 h 58304"/>
                <a:gd name="connsiteX15" fmla="*/ 117033 w 127209"/>
                <a:gd name="connsiteY15" fmla="*/ 14046 h 58304"/>
                <a:gd name="connsiteX16" fmla="*/ 113587 w 127209"/>
                <a:gd name="connsiteY16" fmla="*/ 10601 h 58304"/>
                <a:gd name="connsiteX17" fmla="*/ 14046 w 127209"/>
                <a:gd name="connsiteY17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09" h="58304">
                  <a:moveTo>
                    <a:pt x="113587" y="60478"/>
                  </a:moveTo>
                  <a:lnTo>
                    <a:pt x="14046" y="60478"/>
                  </a:lnTo>
                  <a:cubicBezTo>
                    <a:pt x="6307" y="60478"/>
                    <a:pt x="0" y="54170"/>
                    <a:pt x="0" y="46431"/>
                  </a:cubicBezTo>
                  <a:lnTo>
                    <a:pt x="0" y="14046"/>
                  </a:lnTo>
                  <a:cubicBezTo>
                    <a:pt x="0" y="6307"/>
                    <a:pt x="6307" y="0"/>
                    <a:pt x="14046" y="0"/>
                  </a:cubicBezTo>
                  <a:lnTo>
                    <a:pt x="113587" y="0"/>
                  </a:lnTo>
                  <a:cubicBezTo>
                    <a:pt x="121326" y="0"/>
                    <a:pt x="127633" y="6307"/>
                    <a:pt x="127633" y="14046"/>
                  </a:cubicBezTo>
                  <a:lnTo>
                    <a:pt x="127633" y="46431"/>
                  </a:lnTo>
                  <a:cubicBezTo>
                    <a:pt x="127633" y="54170"/>
                    <a:pt x="121326" y="60478"/>
                    <a:pt x="113587" y="60478"/>
                  </a:cubicBezTo>
                  <a:close/>
                  <a:moveTo>
                    <a:pt x="14046" y="10601"/>
                  </a:moveTo>
                  <a:cubicBezTo>
                    <a:pt x="12138" y="10601"/>
                    <a:pt x="10601" y="12138"/>
                    <a:pt x="10601" y="14046"/>
                  </a:cubicBezTo>
                  <a:lnTo>
                    <a:pt x="10601" y="46431"/>
                  </a:lnTo>
                  <a:cubicBezTo>
                    <a:pt x="10601" y="48339"/>
                    <a:pt x="12138" y="49877"/>
                    <a:pt x="14046" y="49877"/>
                  </a:cubicBezTo>
                  <a:lnTo>
                    <a:pt x="113587" y="49877"/>
                  </a:lnTo>
                  <a:cubicBezTo>
                    <a:pt x="115496" y="49877"/>
                    <a:pt x="117033" y="48339"/>
                    <a:pt x="117033" y="46431"/>
                  </a:cubicBezTo>
                  <a:lnTo>
                    <a:pt x="117033" y="14046"/>
                  </a:lnTo>
                  <a:cubicBezTo>
                    <a:pt x="117033" y="12138"/>
                    <a:pt x="115496" y="10601"/>
                    <a:pt x="113587" y="10601"/>
                  </a:cubicBezTo>
                  <a:lnTo>
                    <a:pt x="14046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60324CFF-E532-4D57-B5C2-F0FF00CB0AE8}"/>
                </a:ext>
              </a:extLst>
            </p:cNvPr>
            <p:cNvSpPr/>
            <p:nvPr/>
          </p:nvSpPr>
          <p:spPr>
            <a:xfrm>
              <a:off x="4439842" y="5847358"/>
              <a:ext cx="127209" cy="58304"/>
            </a:xfrm>
            <a:custGeom>
              <a:avLst/>
              <a:gdLst>
                <a:gd name="connsiteX0" fmla="*/ 113587 w 127209"/>
                <a:gd name="connsiteY0" fmla="*/ 60478 h 58304"/>
                <a:gd name="connsiteX1" fmla="*/ 14046 w 127209"/>
                <a:gd name="connsiteY1" fmla="*/ 60478 h 58304"/>
                <a:gd name="connsiteX2" fmla="*/ 0 w 127209"/>
                <a:gd name="connsiteY2" fmla="*/ 46431 h 58304"/>
                <a:gd name="connsiteX3" fmla="*/ 0 w 127209"/>
                <a:gd name="connsiteY3" fmla="*/ 14046 h 58304"/>
                <a:gd name="connsiteX4" fmla="*/ 14046 w 127209"/>
                <a:gd name="connsiteY4" fmla="*/ 0 h 58304"/>
                <a:gd name="connsiteX5" fmla="*/ 113587 w 127209"/>
                <a:gd name="connsiteY5" fmla="*/ 0 h 58304"/>
                <a:gd name="connsiteX6" fmla="*/ 127633 w 127209"/>
                <a:gd name="connsiteY6" fmla="*/ 14046 h 58304"/>
                <a:gd name="connsiteX7" fmla="*/ 127633 w 127209"/>
                <a:gd name="connsiteY7" fmla="*/ 46431 h 58304"/>
                <a:gd name="connsiteX8" fmla="*/ 113587 w 127209"/>
                <a:gd name="connsiteY8" fmla="*/ 60478 h 58304"/>
                <a:gd name="connsiteX9" fmla="*/ 14046 w 127209"/>
                <a:gd name="connsiteY9" fmla="*/ 10601 h 58304"/>
                <a:gd name="connsiteX10" fmla="*/ 10601 w 127209"/>
                <a:gd name="connsiteY10" fmla="*/ 14046 h 58304"/>
                <a:gd name="connsiteX11" fmla="*/ 10601 w 127209"/>
                <a:gd name="connsiteY11" fmla="*/ 46431 h 58304"/>
                <a:gd name="connsiteX12" fmla="*/ 14046 w 127209"/>
                <a:gd name="connsiteY12" fmla="*/ 49877 h 58304"/>
                <a:gd name="connsiteX13" fmla="*/ 113587 w 127209"/>
                <a:gd name="connsiteY13" fmla="*/ 49877 h 58304"/>
                <a:gd name="connsiteX14" fmla="*/ 117033 w 127209"/>
                <a:gd name="connsiteY14" fmla="*/ 46431 h 58304"/>
                <a:gd name="connsiteX15" fmla="*/ 117033 w 127209"/>
                <a:gd name="connsiteY15" fmla="*/ 14046 h 58304"/>
                <a:gd name="connsiteX16" fmla="*/ 113587 w 127209"/>
                <a:gd name="connsiteY16" fmla="*/ 10601 h 58304"/>
                <a:gd name="connsiteX17" fmla="*/ 14046 w 127209"/>
                <a:gd name="connsiteY17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09" h="58304">
                  <a:moveTo>
                    <a:pt x="113587" y="60478"/>
                  </a:moveTo>
                  <a:lnTo>
                    <a:pt x="14046" y="60478"/>
                  </a:lnTo>
                  <a:cubicBezTo>
                    <a:pt x="6307" y="60478"/>
                    <a:pt x="0" y="54170"/>
                    <a:pt x="0" y="46431"/>
                  </a:cubicBezTo>
                  <a:lnTo>
                    <a:pt x="0" y="14046"/>
                  </a:lnTo>
                  <a:cubicBezTo>
                    <a:pt x="0" y="6307"/>
                    <a:pt x="6307" y="0"/>
                    <a:pt x="14046" y="0"/>
                  </a:cubicBezTo>
                  <a:lnTo>
                    <a:pt x="113587" y="0"/>
                  </a:lnTo>
                  <a:cubicBezTo>
                    <a:pt x="121326" y="0"/>
                    <a:pt x="127633" y="6307"/>
                    <a:pt x="127633" y="14046"/>
                  </a:cubicBezTo>
                  <a:lnTo>
                    <a:pt x="127633" y="46431"/>
                  </a:lnTo>
                  <a:cubicBezTo>
                    <a:pt x="127633" y="54170"/>
                    <a:pt x="121326" y="60478"/>
                    <a:pt x="113587" y="60478"/>
                  </a:cubicBezTo>
                  <a:close/>
                  <a:moveTo>
                    <a:pt x="14046" y="10601"/>
                  </a:moveTo>
                  <a:cubicBezTo>
                    <a:pt x="12138" y="10601"/>
                    <a:pt x="10601" y="12138"/>
                    <a:pt x="10601" y="14046"/>
                  </a:cubicBezTo>
                  <a:lnTo>
                    <a:pt x="10601" y="46431"/>
                  </a:lnTo>
                  <a:cubicBezTo>
                    <a:pt x="10601" y="48339"/>
                    <a:pt x="12138" y="49877"/>
                    <a:pt x="14046" y="49877"/>
                  </a:cubicBezTo>
                  <a:lnTo>
                    <a:pt x="113587" y="49877"/>
                  </a:lnTo>
                  <a:cubicBezTo>
                    <a:pt x="115496" y="49877"/>
                    <a:pt x="117033" y="48339"/>
                    <a:pt x="117033" y="46431"/>
                  </a:cubicBezTo>
                  <a:lnTo>
                    <a:pt x="117033" y="14046"/>
                  </a:lnTo>
                  <a:cubicBezTo>
                    <a:pt x="117033" y="12138"/>
                    <a:pt x="115496" y="10601"/>
                    <a:pt x="113587" y="10601"/>
                  </a:cubicBezTo>
                  <a:lnTo>
                    <a:pt x="14046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6" name="Group 795">
            <a:extLst>
              <a:ext uri="{FF2B5EF4-FFF2-40B4-BE49-F238E27FC236}">
                <a16:creationId xmlns:a16="http://schemas.microsoft.com/office/drawing/2014/main" id="{F95A1928-63E1-4A33-8595-AC8BE848305A}"/>
              </a:ext>
            </a:extLst>
          </p:cNvPr>
          <p:cNvGrpSpPr/>
          <p:nvPr/>
        </p:nvGrpSpPr>
        <p:grpSpPr>
          <a:xfrm>
            <a:off x="5330319" y="5693890"/>
            <a:ext cx="464079" cy="518208"/>
            <a:chOff x="5370590" y="5738859"/>
            <a:chExt cx="383536" cy="428271"/>
          </a:xfrm>
          <a:solidFill>
            <a:srgbClr val="FFFFFF"/>
          </a:solidFill>
        </p:grpSpPr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7561CDC8-155F-40F1-BA45-0231648C8B46}"/>
                </a:ext>
              </a:extLst>
            </p:cNvPr>
            <p:cNvSpPr/>
            <p:nvPr/>
          </p:nvSpPr>
          <p:spPr>
            <a:xfrm>
              <a:off x="5370590" y="5763135"/>
              <a:ext cx="381628" cy="206715"/>
            </a:xfrm>
            <a:custGeom>
              <a:avLst/>
              <a:gdLst>
                <a:gd name="connsiteX0" fmla="*/ 370073 w 381627"/>
                <a:gd name="connsiteY0" fmla="*/ 209312 h 206715"/>
                <a:gd name="connsiteX1" fmla="*/ 11661 w 381627"/>
                <a:gd name="connsiteY1" fmla="*/ 209312 h 206715"/>
                <a:gd name="connsiteX2" fmla="*/ 0 w 381627"/>
                <a:gd name="connsiteY2" fmla="*/ 197652 h 206715"/>
                <a:gd name="connsiteX3" fmla="*/ 0 w 381627"/>
                <a:gd name="connsiteY3" fmla="*/ 45955 h 206715"/>
                <a:gd name="connsiteX4" fmla="*/ 45954 w 381627"/>
                <a:gd name="connsiteY4" fmla="*/ 0 h 206715"/>
                <a:gd name="connsiteX5" fmla="*/ 339437 w 381627"/>
                <a:gd name="connsiteY5" fmla="*/ 0 h 206715"/>
                <a:gd name="connsiteX6" fmla="*/ 385391 w 381627"/>
                <a:gd name="connsiteY6" fmla="*/ 45955 h 206715"/>
                <a:gd name="connsiteX7" fmla="*/ 385391 w 381627"/>
                <a:gd name="connsiteY7" fmla="*/ 193941 h 206715"/>
                <a:gd name="connsiteX8" fmla="*/ 370073 w 381627"/>
                <a:gd name="connsiteY8" fmla="*/ 209312 h 206715"/>
                <a:gd name="connsiteX9" fmla="*/ 46007 w 381627"/>
                <a:gd name="connsiteY9" fmla="*/ 10654 h 206715"/>
                <a:gd name="connsiteX10" fmla="*/ 10654 w 381627"/>
                <a:gd name="connsiteY10" fmla="*/ 46007 h 206715"/>
                <a:gd name="connsiteX11" fmla="*/ 10654 w 381627"/>
                <a:gd name="connsiteY11" fmla="*/ 197705 h 206715"/>
                <a:gd name="connsiteX12" fmla="*/ 11714 w 381627"/>
                <a:gd name="connsiteY12" fmla="*/ 198764 h 206715"/>
                <a:gd name="connsiteX13" fmla="*/ 370126 w 381627"/>
                <a:gd name="connsiteY13" fmla="*/ 198764 h 206715"/>
                <a:gd name="connsiteX14" fmla="*/ 374843 w 381627"/>
                <a:gd name="connsiteY14" fmla="*/ 194047 h 206715"/>
                <a:gd name="connsiteX15" fmla="*/ 374843 w 381627"/>
                <a:gd name="connsiteY15" fmla="*/ 46060 h 206715"/>
                <a:gd name="connsiteX16" fmla="*/ 339490 w 381627"/>
                <a:gd name="connsiteY16" fmla="*/ 10707 h 206715"/>
                <a:gd name="connsiteX17" fmla="*/ 46007 w 381627"/>
                <a:gd name="connsiteY17" fmla="*/ 10707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206715">
                  <a:moveTo>
                    <a:pt x="370073" y="209312"/>
                  </a:moveTo>
                  <a:lnTo>
                    <a:pt x="11661" y="209312"/>
                  </a:lnTo>
                  <a:cubicBezTo>
                    <a:pt x="5247" y="209312"/>
                    <a:pt x="0" y="204065"/>
                    <a:pt x="0" y="197652"/>
                  </a:cubicBezTo>
                  <a:lnTo>
                    <a:pt x="0" y="45955"/>
                  </a:lnTo>
                  <a:cubicBezTo>
                    <a:pt x="0" y="20619"/>
                    <a:pt x="20619" y="0"/>
                    <a:pt x="45954" y="0"/>
                  </a:cubicBezTo>
                  <a:lnTo>
                    <a:pt x="339437" y="0"/>
                  </a:lnTo>
                  <a:cubicBezTo>
                    <a:pt x="364773" y="0"/>
                    <a:pt x="385391" y="20619"/>
                    <a:pt x="385391" y="45955"/>
                  </a:cubicBezTo>
                  <a:lnTo>
                    <a:pt x="385391" y="193941"/>
                  </a:lnTo>
                  <a:cubicBezTo>
                    <a:pt x="385391" y="202475"/>
                    <a:pt x="378553" y="209312"/>
                    <a:pt x="370073" y="209312"/>
                  </a:cubicBezTo>
                  <a:close/>
                  <a:moveTo>
                    <a:pt x="46007" y="10654"/>
                  </a:moveTo>
                  <a:cubicBezTo>
                    <a:pt x="26502" y="10654"/>
                    <a:pt x="10654" y="26502"/>
                    <a:pt x="10654" y="46007"/>
                  </a:cubicBezTo>
                  <a:lnTo>
                    <a:pt x="10654" y="197705"/>
                  </a:lnTo>
                  <a:cubicBezTo>
                    <a:pt x="10654" y="198288"/>
                    <a:pt x="11131" y="198764"/>
                    <a:pt x="11714" y="198764"/>
                  </a:cubicBezTo>
                  <a:lnTo>
                    <a:pt x="370126" y="198764"/>
                  </a:lnTo>
                  <a:cubicBezTo>
                    <a:pt x="372723" y="198764"/>
                    <a:pt x="374843" y="196645"/>
                    <a:pt x="374843" y="194047"/>
                  </a:cubicBezTo>
                  <a:lnTo>
                    <a:pt x="374843" y="46060"/>
                  </a:lnTo>
                  <a:cubicBezTo>
                    <a:pt x="374843" y="26555"/>
                    <a:pt x="358995" y="10707"/>
                    <a:pt x="339490" y="10707"/>
                  </a:cubicBezTo>
                  <a:lnTo>
                    <a:pt x="46007" y="10707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93BA232E-85CC-474A-BE7A-8A973B8DDA12}"/>
                </a:ext>
              </a:extLst>
            </p:cNvPr>
            <p:cNvSpPr/>
            <p:nvPr/>
          </p:nvSpPr>
          <p:spPr>
            <a:xfrm>
              <a:off x="5547146" y="5792976"/>
              <a:ext cx="174913" cy="63605"/>
            </a:xfrm>
            <a:custGeom>
              <a:avLst/>
              <a:gdLst>
                <a:gd name="connsiteX0" fmla="*/ 141626 w 174912"/>
                <a:gd name="connsiteY0" fmla="*/ 67845 h 63604"/>
                <a:gd name="connsiteX1" fmla="*/ 33922 w 174912"/>
                <a:gd name="connsiteY1" fmla="*/ 67845 h 63604"/>
                <a:gd name="connsiteX2" fmla="*/ 0 w 174912"/>
                <a:gd name="connsiteY2" fmla="*/ 33923 h 63604"/>
                <a:gd name="connsiteX3" fmla="*/ 33922 w 174912"/>
                <a:gd name="connsiteY3" fmla="*/ 0 h 63604"/>
                <a:gd name="connsiteX4" fmla="*/ 141626 w 174912"/>
                <a:gd name="connsiteY4" fmla="*/ 0 h 63604"/>
                <a:gd name="connsiteX5" fmla="*/ 175549 w 174912"/>
                <a:gd name="connsiteY5" fmla="*/ 33923 h 63604"/>
                <a:gd name="connsiteX6" fmla="*/ 141626 w 174912"/>
                <a:gd name="connsiteY6" fmla="*/ 67845 h 63604"/>
                <a:gd name="connsiteX7" fmla="*/ 33870 w 174912"/>
                <a:gd name="connsiteY7" fmla="*/ 10601 h 63604"/>
                <a:gd name="connsiteX8" fmla="*/ 10548 w 174912"/>
                <a:gd name="connsiteY8" fmla="*/ 33923 h 63604"/>
                <a:gd name="connsiteX9" fmla="*/ 33870 w 174912"/>
                <a:gd name="connsiteY9" fmla="*/ 57244 h 63604"/>
                <a:gd name="connsiteX10" fmla="*/ 141573 w 174912"/>
                <a:gd name="connsiteY10" fmla="*/ 57244 h 63604"/>
                <a:gd name="connsiteX11" fmla="*/ 164895 w 174912"/>
                <a:gd name="connsiteY11" fmla="*/ 33923 h 63604"/>
                <a:gd name="connsiteX12" fmla="*/ 141573 w 174912"/>
                <a:gd name="connsiteY12" fmla="*/ 10601 h 63604"/>
                <a:gd name="connsiteX13" fmla="*/ 33870 w 174912"/>
                <a:gd name="connsiteY13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912" h="63604">
                  <a:moveTo>
                    <a:pt x="141626" y="67845"/>
                  </a:moveTo>
                  <a:lnTo>
                    <a:pt x="33922" y="67845"/>
                  </a:ln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2" y="0"/>
                  </a:cubicBezTo>
                  <a:lnTo>
                    <a:pt x="141626" y="0"/>
                  </a:lnTo>
                  <a:cubicBezTo>
                    <a:pt x="160337" y="0"/>
                    <a:pt x="175549" y="15212"/>
                    <a:pt x="175549" y="33923"/>
                  </a:cubicBezTo>
                  <a:cubicBezTo>
                    <a:pt x="175496" y="52633"/>
                    <a:pt x="160284" y="67845"/>
                    <a:pt x="141626" y="67845"/>
                  </a:cubicBezTo>
                  <a:close/>
                  <a:moveTo>
                    <a:pt x="33870" y="10601"/>
                  </a:moveTo>
                  <a:cubicBezTo>
                    <a:pt x="20989" y="10601"/>
                    <a:pt x="10548" y="21043"/>
                    <a:pt x="10548" y="33923"/>
                  </a:cubicBezTo>
                  <a:cubicBezTo>
                    <a:pt x="10548" y="46802"/>
                    <a:pt x="20989" y="57244"/>
                    <a:pt x="33870" y="57244"/>
                  </a:cubicBezTo>
                  <a:lnTo>
                    <a:pt x="141573" y="57244"/>
                  </a:lnTo>
                  <a:cubicBezTo>
                    <a:pt x="154453" y="57244"/>
                    <a:pt x="164895" y="46802"/>
                    <a:pt x="164895" y="33923"/>
                  </a:cubicBezTo>
                  <a:cubicBezTo>
                    <a:pt x="164895" y="21043"/>
                    <a:pt x="154453" y="10601"/>
                    <a:pt x="141573" y="10601"/>
                  </a:cubicBezTo>
                  <a:lnTo>
                    <a:pt x="33870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E742EA16-1C99-4EC8-B5E9-2A4FD6460796}"/>
                </a:ext>
              </a:extLst>
            </p:cNvPr>
            <p:cNvSpPr/>
            <p:nvPr/>
          </p:nvSpPr>
          <p:spPr>
            <a:xfrm>
              <a:off x="5370643" y="5824249"/>
              <a:ext cx="47703" cy="10601"/>
            </a:xfrm>
            <a:custGeom>
              <a:avLst/>
              <a:gdLst>
                <a:gd name="connsiteX0" fmla="*/ 43940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940 w 47703"/>
                <a:gd name="connsiteY4" fmla="*/ 0 h 10600"/>
                <a:gd name="connsiteX5" fmla="*/ 49240 w 47703"/>
                <a:gd name="connsiteY5" fmla="*/ 5300 h 10600"/>
                <a:gd name="connsiteX6" fmla="*/ 43940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94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3940" y="0"/>
                  </a:lnTo>
                  <a:cubicBezTo>
                    <a:pt x="46855" y="0"/>
                    <a:pt x="49240" y="2385"/>
                    <a:pt x="49240" y="5300"/>
                  </a:cubicBezTo>
                  <a:cubicBezTo>
                    <a:pt x="49240" y="8216"/>
                    <a:pt x="46855" y="10601"/>
                    <a:pt x="4394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ACC2675C-3A0C-4298-B789-89017A732557}"/>
                </a:ext>
              </a:extLst>
            </p:cNvPr>
            <p:cNvSpPr/>
            <p:nvPr/>
          </p:nvSpPr>
          <p:spPr>
            <a:xfrm>
              <a:off x="5370643" y="5852394"/>
              <a:ext cx="47703" cy="10601"/>
            </a:xfrm>
            <a:custGeom>
              <a:avLst/>
              <a:gdLst>
                <a:gd name="connsiteX0" fmla="*/ 43940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940 w 47703"/>
                <a:gd name="connsiteY4" fmla="*/ 0 h 10600"/>
                <a:gd name="connsiteX5" fmla="*/ 49240 w 47703"/>
                <a:gd name="connsiteY5" fmla="*/ 5300 h 10600"/>
                <a:gd name="connsiteX6" fmla="*/ 43940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94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3940" y="0"/>
                  </a:lnTo>
                  <a:cubicBezTo>
                    <a:pt x="46855" y="0"/>
                    <a:pt x="49240" y="2385"/>
                    <a:pt x="49240" y="5300"/>
                  </a:cubicBezTo>
                  <a:cubicBezTo>
                    <a:pt x="49240" y="8216"/>
                    <a:pt x="46855" y="10601"/>
                    <a:pt x="4394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B5E53019-6A6A-4731-AB1F-8195BAB9AE1B}"/>
                </a:ext>
              </a:extLst>
            </p:cNvPr>
            <p:cNvSpPr/>
            <p:nvPr/>
          </p:nvSpPr>
          <p:spPr>
            <a:xfrm>
              <a:off x="5370643" y="5880592"/>
              <a:ext cx="47703" cy="10601"/>
            </a:xfrm>
            <a:custGeom>
              <a:avLst/>
              <a:gdLst>
                <a:gd name="connsiteX0" fmla="*/ 43940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940 w 47703"/>
                <a:gd name="connsiteY4" fmla="*/ 0 h 10600"/>
                <a:gd name="connsiteX5" fmla="*/ 49240 w 47703"/>
                <a:gd name="connsiteY5" fmla="*/ 5300 h 10600"/>
                <a:gd name="connsiteX6" fmla="*/ 43940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94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3940" y="0"/>
                  </a:lnTo>
                  <a:cubicBezTo>
                    <a:pt x="46855" y="0"/>
                    <a:pt x="49240" y="2385"/>
                    <a:pt x="49240" y="5300"/>
                  </a:cubicBezTo>
                  <a:cubicBezTo>
                    <a:pt x="49240" y="8216"/>
                    <a:pt x="46855" y="10601"/>
                    <a:pt x="4394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158F2EF9-FC4F-452D-B8A0-554C4ECFAEA9}"/>
                </a:ext>
              </a:extLst>
            </p:cNvPr>
            <p:cNvSpPr/>
            <p:nvPr/>
          </p:nvSpPr>
          <p:spPr>
            <a:xfrm>
              <a:off x="5452004" y="5911016"/>
              <a:ext cx="302122" cy="58304"/>
            </a:xfrm>
            <a:custGeom>
              <a:avLst/>
              <a:gdLst>
                <a:gd name="connsiteX0" fmla="*/ 5300 w 302121"/>
                <a:gd name="connsiteY0" fmla="*/ 61431 h 58304"/>
                <a:gd name="connsiteX1" fmla="*/ 0 w 302121"/>
                <a:gd name="connsiteY1" fmla="*/ 56131 h 58304"/>
                <a:gd name="connsiteX2" fmla="*/ 0 w 302121"/>
                <a:gd name="connsiteY2" fmla="*/ 35513 h 58304"/>
                <a:gd name="connsiteX3" fmla="*/ 35513 w 302121"/>
                <a:gd name="connsiteY3" fmla="*/ 0 h 58304"/>
                <a:gd name="connsiteX4" fmla="*/ 298730 w 302121"/>
                <a:gd name="connsiteY4" fmla="*/ 0 h 58304"/>
                <a:gd name="connsiteX5" fmla="*/ 304030 w 302121"/>
                <a:gd name="connsiteY5" fmla="*/ 5300 h 58304"/>
                <a:gd name="connsiteX6" fmla="*/ 298730 w 302121"/>
                <a:gd name="connsiteY6" fmla="*/ 10601 h 58304"/>
                <a:gd name="connsiteX7" fmla="*/ 35513 w 302121"/>
                <a:gd name="connsiteY7" fmla="*/ 10601 h 58304"/>
                <a:gd name="connsiteX8" fmla="*/ 10601 w 302121"/>
                <a:gd name="connsiteY8" fmla="*/ 35513 h 58304"/>
                <a:gd name="connsiteX9" fmla="*/ 10601 w 302121"/>
                <a:gd name="connsiteY9" fmla="*/ 56131 h 58304"/>
                <a:gd name="connsiteX10" fmla="*/ 5300 w 302121"/>
                <a:gd name="connsiteY10" fmla="*/ 6143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2121" h="58304">
                  <a:moveTo>
                    <a:pt x="5300" y="61431"/>
                  </a:moveTo>
                  <a:cubicBezTo>
                    <a:pt x="2385" y="61431"/>
                    <a:pt x="0" y="59046"/>
                    <a:pt x="0" y="56131"/>
                  </a:cubicBezTo>
                  <a:lnTo>
                    <a:pt x="0" y="35513"/>
                  </a:lnTo>
                  <a:cubicBezTo>
                    <a:pt x="0" y="15901"/>
                    <a:pt x="15954" y="0"/>
                    <a:pt x="35513" y="0"/>
                  </a:cubicBezTo>
                  <a:lnTo>
                    <a:pt x="298730" y="0"/>
                  </a:lnTo>
                  <a:cubicBezTo>
                    <a:pt x="301645" y="0"/>
                    <a:pt x="304030" y="2385"/>
                    <a:pt x="304030" y="5300"/>
                  </a:cubicBezTo>
                  <a:cubicBezTo>
                    <a:pt x="304030" y="8216"/>
                    <a:pt x="301645" y="10601"/>
                    <a:pt x="298730" y="10601"/>
                  </a:cubicBezTo>
                  <a:lnTo>
                    <a:pt x="35513" y="10601"/>
                  </a:lnTo>
                  <a:cubicBezTo>
                    <a:pt x="21785" y="10601"/>
                    <a:pt x="10601" y="21785"/>
                    <a:pt x="10601" y="35513"/>
                  </a:cubicBezTo>
                  <a:lnTo>
                    <a:pt x="10601" y="56131"/>
                  </a:lnTo>
                  <a:cubicBezTo>
                    <a:pt x="10601" y="59099"/>
                    <a:pt x="8216" y="61431"/>
                    <a:pt x="5300" y="6143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07B27818-D2D8-446E-BC82-41C3D8D879C1}"/>
                </a:ext>
              </a:extLst>
            </p:cNvPr>
            <p:cNvSpPr/>
            <p:nvPr/>
          </p:nvSpPr>
          <p:spPr>
            <a:xfrm>
              <a:off x="5389936" y="5961953"/>
              <a:ext cx="47703" cy="26502"/>
            </a:xfrm>
            <a:custGeom>
              <a:avLst/>
              <a:gdLst>
                <a:gd name="connsiteX0" fmla="*/ 41184 w 47703"/>
                <a:gd name="connsiteY0" fmla="*/ 31060 h 26501"/>
                <a:gd name="connsiteX1" fmla="*/ 9594 w 47703"/>
                <a:gd name="connsiteY1" fmla="*/ 31060 h 26501"/>
                <a:gd name="connsiteX2" fmla="*/ 0 w 47703"/>
                <a:gd name="connsiteY2" fmla="*/ 21466 h 26501"/>
                <a:gd name="connsiteX3" fmla="*/ 0 w 47703"/>
                <a:gd name="connsiteY3" fmla="*/ 0 h 26501"/>
                <a:gd name="connsiteX4" fmla="*/ 50778 w 47703"/>
                <a:gd name="connsiteY4" fmla="*/ 0 h 26501"/>
                <a:gd name="connsiteX5" fmla="*/ 50778 w 47703"/>
                <a:gd name="connsiteY5" fmla="*/ 21466 h 26501"/>
                <a:gd name="connsiteX6" fmla="*/ 41184 w 47703"/>
                <a:gd name="connsiteY6" fmla="*/ 31060 h 26501"/>
                <a:gd name="connsiteX7" fmla="*/ 10601 w 47703"/>
                <a:gd name="connsiteY7" fmla="*/ 20459 h 26501"/>
                <a:gd name="connsiteX8" fmla="*/ 40177 w 47703"/>
                <a:gd name="connsiteY8" fmla="*/ 20459 h 26501"/>
                <a:gd name="connsiteX9" fmla="*/ 40177 w 47703"/>
                <a:gd name="connsiteY9" fmla="*/ 10601 h 26501"/>
                <a:gd name="connsiteX10" fmla="*/ 10601 w 47703"/>
                <a:gd name="connsiteY10" fmla="*/ 10601 h 26501"/>
                <a:gd name="connsiteX11" fmla="*/ 10601 w 47703"/>
                <a:gd name="connsiteY11" fmla="*/ 20459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03" h="26501">
                  <a:moveTo>
                    <a:pt x="41184" y="31060"/>
                  </a:moveTo>
                  <a:lnTo>
                    <a:pt x="9594" y="31060"/>
                  </a:lnTo>
                  <a:cubicBezTo>
                    <a:pt x="4293" y="31060"/>
                    <a:pt x="0" y="26767"/>
                    <a:pt x="0" y="21466"/>
                  </a:cubicBezTo>
                  <a:lnTo>
                    <a:pt x="0" y="0"/>
                  </a:lnTo>
                  <a:lnTo>
                    <a:pt x="50778" y="0"/>
                  </a:lnTo>
                  <a:lnTo>
                    <a:pt x="50778" y="21466"/>
                  </a:lnTo>
                  <a:cubicBezTo>
                    <a:pt x="50778" y="26767"/>
                    <a:pt x="46431" y="31060"/>
                    <a:pt x="41184" y="31060"/>
                  </a:cubicBezTo>
                  <a:close/>
                  <a:moveTo>
                    <a:pt x="10601" y="20459"/>
                  </a:moveTo>
                  <a:lnTo>
                    <a:pt x="40177" y="20459"/>
                  </a:lnTo>
                  <a:lnTo>
                    <a:pt x="40177" y="10601"/>
                  </a:lnTo>
                  <a:lnTo>
                    <a:pt x="10601" y="10601"/>
                  </a:lnTo>
                  <a:lnTo>
                    <a:pt x="10601" y="2045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844F6EFD-95E0-4667-B55A-54D6CEC7D030}"/>
                </a:ext>
              </a:extLst>
            </p:cNvPr>
            <p:cNvSpPr/>
            <p:nvPr/>
          </p:nvSpPr>
          <p:spPr>
            <a:xfrm>
              <a:off x="5409283" y="5982412"/>
              <a:ext cx="10601" cy="180213"/>
            </a:xfrm>
            <a:custGeom>
              <a:avLst/>
              <a:gdLst>
                <a:gd name="connsiteX0" fmla="*/ 5300 w 10600"/>
                <a:gd name="connsiteY0" fmla="*/ 185461 h 180213"/>
                <a:gd name="connsiteX1" fmla="*/ 0 w 10600"/>
                <a:gd name="connsiteY1" fmla="*/ 180160 h 180213"/>
                <a:gd name="connsiteX2" fmla="*/ 0 w 10600"/>
                <a:gd name="connsiteY2" fmla="*/ 5300 h 180213"/>
                <a:gd name="connsiteX3" fmla="*/ 5300 w 10600"/>
                <a:gd name="connsiteY3" fmla="*/ 0 h 180213"/>
                <a:gd name="connsiteX4" fmla="*/ 10601 w 10600"/>
                <a:gd name="connsiteY4" fmla="*/ 5300 h 180213"/>
                <a:gd name="connsiteX5" fmla="*/ 10601 w 10600"/>
                <a:gd name="connsiteY5" fmla="*/ 180160 h 180213"/>
                <a:gd name="connsiteX6" fmla="*/ 5300 w 10600"/>
                <a:gd name="connsiteY6" fmla="*/ 185461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80213">
                  <a:moveTo>
                    <a:pt x="5300" y="185461"/>
                  </a:moveTo>
                  <a:cubicBezTo>
                    <a:pt x="2385" y="185461"/>
                    <a:pt x="0" y="183076"/>
                    <a:pt x="0" y="18016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80160"/>
                  </a:lnTo>
                  <a:cubicBezTo>
                    <a:pt x="10601" y="183076"/>
                    <a:pt x="8216" y="185461"/>
                    <a:pt x="5300" y="18546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6A253AF3-EEF5-41F9-81BA-4F3B5C8DEDD7}"/>
                </a:ext>
              </a:extLst>
            </p:cNvPr>
            <p:cNvSpPr/>
            <p:nvPr/>
          </p:nvSpPr>
          <p:spPr>
            <a:xfrm>
              <a:off x="5373982" y="6050522"/>
              <a:ext cx="79506" cy="116608"/>
            </a:xfrm>
            <a:custGeom>
              <a:avLst/>
              <a:gdLst>
                <a:gd name="connsiteX0" fmla="*/ 53428 w 79505"/>
                <a:gd name="connsiteY0" fmla="*/ 117351 h 116608"/>
                <a:gd name="connsiteX1" fmla="*/ 26820 w 79505"/>
                <a:gd name="connsiteY1" fmla="*/ 117351 h 116608"/>
                <a:gd name="connsiteX2" fmla="*/ 0 w 79505"/>
                <a:gd name="connsiteY2" fmla="*/ 90531 h 116608"/>
                <a:gd name="connsiteX3" fmla="*/ 0 w 79505"/>
                <a:gd name="connsiteY3" fmla="*/ 26820 h 116608"/>
                <a:gd name="connsiteX4" fmla="*/ 26820 w 79505"/>
                <a:gd name="connsiteY4" fmla="*/ 0 h 116608"/>
                <a:gd name="connsiteX5" fmla="*/ 53428 w 79505"/>
                <a:gd name="connsiteY5" fmla="*/ 0 h 116608"/>
                <a:gd name="connsiteX6" fmla="*/ 80248 w 79505"/>
                <a:gd name="connsiteY6" fmla="*/ 26820 h 116608"/>
                <a:gd name="connsiteX7" fmla="*/ 80248 w 79505"/>
                <a:gd name="connsiteY7" fmla="*/ 90531 h 116608"/>
                <a:gd name="connsiteX8" fmla="*/ 53428 w 79505"/>
                <a:gd name="connsiteY8" fmla="*/ 117351 h 116608"/>
                <a:gd name="connsiteX9" fmla="*/ 26767 w 79505"/>
                <a:gd name="connsiteY9" fmla="*/ 10601 h 116608"/>
                <a:gd name="connsiteX10" fmla="*/ 10548 w 79505"/>
                <a:gd name="connsiteY10" fmla="*/ 26820 h 116608"/>
                <a:gd name="connsiteX11" fmla="*/ 10548 w 79505"/>
                <a:gd name="connsiteY11" fmla="*/ 90531 h 116608"/>
                <a:gd name="connsiteX12" fmla="*/ 26767 w 79505"/>
                <a:gd name="connsiteY12" fmla="*/ 106750 h 116608"/>
                <a:gd name="connsiteX13" fmla="*/ 53375 w 79505"/>
                <a:gd name="connsiteY13" fmla="*/ 106750 h 116608"/>
                <a:gd name="connsiteX14" fmla="*/ 69594 w 79505"/>
                <a:gd name="connsiteY14" fmla="*/ 90531 h 116608"/>
                <a:gd name="connsiteX15" fmla="*/ 69594 w 79505"/>
                <a:gd name="connsiteY15" fmla="*/ 26820 h 116608"/>
                <a:gd name="connsiteX16" fmla="*/ 53375 w 79505"/>
                <a:gd name="connsiteY16" fmla="*/ 10601 h 116608"/>
                <a:gd name="connsiteX17" fmla="*/ 26767 w 79505"/>
                <a:gd name="connsiteY17" fmla="*/ 10601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05" h="116608">
                  <a:moveTo>
                    <a:pt x="53428" y="117351"/>
                  </a:moveTo>
                  <a:lnTo>
                    <a:pt x="26820" y="117351"/>
                  </a:lnTo>
                  <a:cubicBezTo>
                    <a:pt x="12032" y="117351"/>
                    <a:pt x="0" y="105319"/>
                    <a:pt x="0" y="90531"/>
                  </a:cubicBezTo>
                  <a:lnTo>
                    <a:pt x="0" y="26820"/>
                  </a:lnTo>
                  <a:cubicBezTo>
                    <a:pt x="0" y="12032"/>
                    <a:pt x="12032" y="0"/>
                    <a:pt x="26820" y="0"/>
                  </a:cubicBezTo>
                  <a:lnTo>
                    <a:pt x="53428" y="0"/>
                  </a:lnTo>
                  <a:cubicBezTo>
                    <a:pt x="68216" y="0"/>
                    <a:pt x="80248" y="12032"/>
                    <a:pt x="80248" y="26820"/>
                  </a:cubicBezTo>
                  <a:lnTo>
                    <a:pt x="80248" y="90531"/>
                  </a:lnTo>
                  <a:cubicBezTo>
                    <a:pt x="80248" y="105319"/>
                    <a:pt x="68216" y="117351"/>
                    <a:pt x="53428" y="117351"/>
                  </a:cubicBezTo>
                  <a:close/>
                  <a:moveTo>
                    <a:pt x="26767" y="10601"/>
                  </a:moveTo>
                  <a:cubicBezTo>
                    <a:pt x="17809" y="10601"/>
                    <a:pt x="10548" y="17862"/>
                    <a:pt x="10548" y="26820"/>
                  </a:cubicBezTo>
                  <a:lnTo>
                    <a:pt x="10548" y="90531"/>
                  </a:lnTo>
                  <a:cubicBezTo>
                    <a:pt x="10548" y="99488"/>
                    <a:pt x="17809" y="106750"/>
                    <a:pt x="26767" y="106750"/>
                  </a:cubicBezTo>
                  <a:lnTo>
                    <a:pt x="53375" y="106750"/>
                  </a:lnTo>
                  <a:cubicBezTo>
                    <a:pt x="62332" y="106750"/>
                    <a:pt x="69594" y="99488"/>
                    <a:pt x="69594" y="90531"/>
                  </a:cubicBezTo>
                  <a:lnTo>
                    <a:pt x="69594" y="26820"/>
                  </a:lnTo>
                  <a:cubicBezTo>
                    <a:pt x="69594" y="17915"/>
                    <a:pt x="62332" y="10601"/>
                    <a:pt x="53375" y="10601"/>
                  </a:cubicBezTo>
                  <a:lnTo>
                    <a:pt x="26767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991216E7-5B38-447E-B142-3B7AF73E923C}"/>
                </a:ext>
              </a:extLst>
            </p:cNvPr>
            <p:cNvSpPr/>
            <p:nvPr/>
          </p:nvSpPr>
          <p:spPr>
            <a:xfrm>
              <a:off x="5481845" y="5961953"/>
              <a:ext cx="47703" cy="26502"/>
            </a:xfrm>
            <a:custGeom>
              <a:avLst/>
              <a:gdLst>
                <a:gd name="connsiteX0" fmla="*/ 41184 w 47703"/>
                <a:gd name="connsiteY0" fmla="*/ 31060 h 26501"/>
                <a:gd name="connsiteX1" fmla="*/ 9594 w 47703"/>
                <a:gd name="connsiteY1" fmla="*/ 31060 h 26501"/>
                <a:gd name="connsiteX2" fmla="*/ 0 w 47703"/>
                <a:gd name="connsiteY2" fmla="*/ 21466 h 26501"/>
                <a:gd name="connsiteX3" fmla="*/ 0 w 47703"/>
                <a:gd name="connsiteY3" fmla="*/ 0 h 26501"/>
                <a:gd name="connsiteX4" fmla="*/ 50778 w 47703"/>
                <a:gd name="connsiteY4" fmla="*/ 0 h 26501"/>
                <a:gd name="connsiteX5" fmla="*/ 50778 w 47703"/>
                <a:gd name="connsiteY5" fmla="*/ 21466 h 26501"/>
                <a:gd name="connsiteX6" fmla="*/ 41184 w 47703"/>
                <a:gd name="connsiteY6" fmla="*/ 31060 h 26501"/>
                <a:gd name="connsiteX7" fmla="*/ 10601 w 47703"/>
                <a:gd name="connsiteY7" fmla="*/ 20459 h 26501"/>
                <a:gd name="connsiteX8" fmla="*/ 40177 w 47703"/>
                <a:gd name="connsiteY8" fmla="*/ 20459 h 26501"/>
                <a:gd name="connsiteX9" fmla="*/ 40177 w 47703"/>
                <a:gd name="connsiteY9" fmla="*/ 10601 h 26501"/>
                <a:gd name="connsiteX10" fmla="*/ 10601 w 47703"/>
                <a:gd name="connsiteY10" fmla="*/ 10601 h 26501"/>
                <a:gd name="connsiteX11" fmla="*/ 10601 w 47703"/>
                <a:gd name="connsiteY11" fmla="*/ 20459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03" h="26501">
                  <a:moveTo>
                    <a:pt x="41184" y="31060"/>
                  </a:moveTo>
                  <a:lnTo>
                    <a:pt x="9594" y="31060"/>
                  </a:lnTo>
                  <a:cubicBezTo>
                    <a:pt x="4293" y="31060"/>
                    <a:pt x="0" y="26767"/>
                    <a:pt x="0" y="21466"/>
                  </a:cubicBezTo>
                  <a:lnTo>
                    <a:pt x="0" y="0"/>
                  </a:lnTo>
                  <a:lnTo>
                    <a:pt x="50778" y="0"/>
                  </a:lnTo>
                  <a:lnTo>
                    <a:pt x="50778" y="21466"/>
                  </a:lnTo>
                  <a:cubicBezTo>
                    <a:pt x="50778" y="26767"/>
                    <a:pt x="46484" y="31060"/>
                    <a:pt x="41184" y="31060"/>
                  </a:cubicBezTo>
                  <a:close/>
                  <a:moveTo>
                    <a:pt x="10601" y="20459"/>
                  </a:moveTo>
                  <a:lnTo>
                    <a:pt x="40177" y="20459"/>
                  </a:lnTo>
                  <a:lnTo>
                    <a:pt x="40177" y="10601"/>
                  </a:lnTo>
                  <a:lnTo>
                    <a:pt x="10601" y="10601"/>
                  </a:lnTo>
                  <a:lnTo>
                    <a:pt x="10601" y="2045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53EE76DC-3D18-4F9F-896A-9AA7A769251C}"/>
                </a:ext>
              </a:extLst>
            </p:cNvPr>
            <p:cNvSpPr/>
            <p:nvPr/>
          </p:nvSpPr>
          <p:spPr>
            <a:xfrm>
              <a:off x="5501191" y="5982412"/>
              <a:ext cx="10601" cy="180213"/>
            </a:xfrm>
            <a:custGeom>
              <a:avLst/>
              <a:gdLst>
                <a:gd name="connsiteX0" fmla="*/ 5300 w 10600"/>
                <a:gd name="connsiteY0" fmla="*/ 185461 h 180213"/>
                <a:gd name="connsiteX1" fmla="*/ 0 w 10600"/>
                <a:gd name="connsiteY1" fmla="*/ 180160 h 180213"/>
                <a:gd name="connsiteX2" fmla="*/ 0 w 10600"/>
                <a:gd name="connsiteY2" fmla="*/ 5300 h 180213"/>
                <a:gd name="connsiteX3" fmla="*/ 5300 w 10600"/>
                <a:gd name="connsiteY3" fmla="*/ 0 h 180213"/>
                <a:gd name="connsiteX4" fmla="*/ 10601 w 10600"/>
                <a:gd name="connsiteY4" fmla="*/ 5300 h 180213"/>
                <a:gd name="connsiteX5" fmla="*/ 10601 w 10600"/>
                <a:gd name="connsiteY5" fmla="*/ 180160 h 180213"/>
                <a:gd name="connsiteX6" fmla="*/ 5300 w 10600"/>
                <a:gd name="connsiteY6" fmla="*/ 185461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80213">
                  <a:moveTo>
                    <a:pt x="5300" y="185461"/>
                  </a:moveTo>
                  <a:cubicBezTo>
                    <a:pt x="2385" y="185461"/>
                    <a:pt x="0" y="183076"/>
                    <a:pt x="0" y="18016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80160"/>
                  </a:lnTo>
                  <a:cubicBezTo>
                    <a:pt x="10601" y="183076"/>
                    <a:pt x="8216" y="185461"/>
                    <a:pt x="5300" y="18546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291440CA-6BA3-4379-ADFC-5551BC383452}"/>
                </a:ext>
              </a:extLst>
            </p:cNvPr>
            <p:cNvSpPr/>
            <p:nvPr/>
          </p:nvSpPr>
          <p:spPr>
            <a:xfrm>
              <a:off x="5465891" y="6050522"/>
              <a:ext cx="79506" cy="116608"/>
            </a:xfrm>
            <a:custGeom>
              <a:avLst/>
              <a:gdLst>
                <a:gd name="connsiteX0" fmla="*/ 53428 w 79505"/>
                <a:gd name="connsiteY0" fmla="*/ 117351 h 116608"/>
                <a:gd name="connsiteX1" fmla="*/ 26820 w 79505"/>
                <a:gd name="connsiteY1" fmla="*/ 117351 h 116608"/>
                <a:gd name="connsiteX2" fmla="*/ 0 w 79505"/>
                <a:gd name="connsiteY2" fmla="*/ 90531 h 116608"/>
                <a:gd name="connsiteX3" fmla="*/ 0 w 79505"/>
                <a:gd name="connsiteY3" fmla="*/ 26820 h 116608"/>
                <a:gd name="connsiteX4" fmla="*/ 26820 w 79505"/>
                <a:gd name="connsiteY4" fmla="*/ 0 h 116608"/>
                <a:gd name="connsiteX5" fmla="*/ 53428 w 79505"/>
                <a:gd name="connsiteY5" fmla="*/ 0 h 116608"/>
                <a:gd name="connsiteX6" fmla="*/ 80248 w 79505"/>
                <a:gd name="connsiteY6" fmla="*/ 26820 h 116608"/>
                <a:gd name="connsiteX7" fmla="*/ 80248 w 79505"/>
                <a:gd name="connsiteY7" fmla="*/ 90531 h 116608"/>
                <a:gd name="connsiteX8" fmla="*/ 53428 w 79505"/>
                <a:gd name="connsiteY8" fmla="*/ 117351 h 116608"/>
                <a:gd name="connsiteX9" fmla="*/ 26820 w 79505"/>
                <a:gd name="connsiteY9" fmla="*/ 10601 h 116608"/>
                <a:gd name="connsiteX10" fmla="*/ 10601 w 79505"/>
                <a:gd name="connsiteY10" fmla="*/ 26820 h 116608"/>
                <a:gd name="connsiteX11" fmla="*/ 10601 w 79505"/>
                <a:gd name="connsiteY11" fmla="*/ 90531 h 116608"/>
                <a:gd name="connsiteX12" fmla="*/ 26820 w 79505"/>
                <a:gd name="connsiteY12" fmla="*/ 106750 h 116608"/>
                <a:gd name="connsiteX13" fmla="*/ 53428 w 79505"/>
                <a:gd name="connsiteY13" fmla="*/ 106750 h 116608"/>
                <a:gd name="connsiteX14" fmla="*/ 69647 w 79505"/>
                <a:gd name="connsiteY14" fmla="*/ 90531 h 116608"/>
                <a:gd name="connsiteX15" fmla="*/ 69647 w 79505"/>
                <a:gd name="connsiteY15" fmla="*/ 26820 h 116608"/>
                <a:gd name="connsiteX16" fmla="*/ 53428 w 79505"/>
                <a:gd name="connsiteY16" fmla="*/ 10601 h 116608"/>
                <a:gd name="connsiteX17" fmla="*/ 26820 w 79505"/>
                <a:gd name="connsiteY17" fmla="*/ 10601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05" h="116608">
                  <a:moveTo>
                    <a:pt x="53428" y="117351"/>
                  </a:moveTo>
                  <a:lnTo>
                    <a:pt x="26820" y="117351"/>
                  </a:lnTo>
                  <a:cubicBezTo>
                    <a:pt x="12032" y="117351"/>
                    <a:pt x="0" y="105319"/>
                    <a:pt x="0" y="90531"/>
                  </a:cubicBezTo>
                  <a:lnTo>
                    <a:pt x="0" y="26820"/>
                  </a:lnTo>
                  <a:cubicBezTo>
                    <a:pt x="0" y="12032"/>
                    <a:pt x="12032" y="0"/>
                    <a:pt x="26820" y="0"/>
                  </a:cubicBezTo>
                  <a:lnTo>
                    <a:pt x="53428" y="0"/>
                  </a:lnTo>
                  <a:cubicBezTo>
                    <a:pt x="68216" y="0"/>
                    <a:pt x="80248" y="12032"/>
                    <a:pt x="80248" y="26820"/>
                  </a:cubicBezTo>
                  <a:lnTo>
                    <a:pt x="80248" y="90531"/>
                  </a:lnTo>
                  <a:cubicBezTo>
                    <a:pt x="80248" y="105319"/>
                    <a:pt x="68216" y="117351"/>
                    <a:pt x="53428" y="117351"/>
                  </a:cubicBezTo>
                  <a:close/>
                  <a:moveTo>
                    <a:pt x="26820" y="10601"/>
                  </a:moveTo>
                  <a:cubicBezTo>
                    <a:pt x="17862" y="10601"/>
                    <a:pt x="10601" y="17862"/>
                    <a:pt x="10601" y="26820"/>
                  </a:cubicBezTo>
                  <a:lnTo>
                    <a:pt x="10601" y="90531"/>
                  </a:lnTo>
                  <a:cubicBezTo>
                    <a:pt x="10601" y="99488"/>
                    <a:pt x="17862" y="106750"/>
                    <a:pt x="26820" y="106750"/>
                  </a:cubicBezTo>
                  <a:lnTo>
                    <a:pt x="53428" y="106750"/>
                  </a:lnTo>
                  <a:cubicBezTo>
                    <a:pt x="62386" y="106750"/>
                    <a:pt x="69647" y="99488"/>
                    <a:pt x="69647" y="90531"/>
                  </a:cubicBezTo>
                  <a:lnTo>
                    <a:pt x="69647" y="26820"/>
                  </a:lnTo>
                  <a:cubicBezTo>
                    <a:pt x="69647" y="17915"/>
                    <a:pt x="62386" y="10601"/>
                    <a:pt x="53428" y="10601"/>
                  </a:cubicBezTo>
                  <a:lnTo>
                    <a:pt x="26820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38D367B5-E0ED-438D-9EBD-8913368E155F}"/>
                </a:ext>
              </a:extLst>
            </p:cNvPr>
            <p:cNvSpPr/>
            <p:nvPr/>
          </p:nvSpPr>
          <p:spPr>
            <a:xfrm>
              <a:off x="5432922" y="5738859"/>
              <a:ext cx="84806" cy="31802"/>
            </a:xfrm>
            <a:custGeom>
              <a:avLst/>
              <a:gdLst>
                <a:gd name="connsiteX0" fmla="*/ 87774 w 84806"/>
                <a:gd name="connsiteY0" fmla="*/ 34929 h 31802"/>
                <a:gd name="connsiteX1" fmla="*/ 0 w 84806"/>
                <a:gd name="connsiteY1" fmla="*/ 34929 h 31802"/>
                <a:gd name="connsiteX2" fmla="*/ 0 w 84806"/>
                <a:gd name="connsiteY2" fmla="*/ 20724 h 31802"/>
                <a:gd name="connsiteX3" fmla="*/ 20724 w 84806"/>
                <a:gd name="connsiteY3" fmla="*/ 0 h 31802"/>
                <a:gd name="connsiteX4" fmla="*/ 67103 w 84806"/>
                <a:gd name="connsiteY4" fmla="*/ 0 h 31802"/>
                <a:gd name="connsiteX5" fmla="*/ 87827 w 84806"/>
                <a:gd name="connsiteY5" fmla="*/ 20724 h 31802"/>
                <a:gd name="connsiteX6" fmla="*/ 87827 w 84806"/>
                <a:gd name="connsiteY6" fmla="*/ 34929 h 31802"/>
                <a:gd name="connsiteX7" fmla="*/ 10601 w 84806"/>
                <a:gd name="connsiteY7" fmla="*/ 24329 h 31802"/>
                <a:gd name="connsiteX8" fmla="*/ 77174 w 84806"/>
                <a:gd name="connsiteY8" fmla="*/ 24329 h 31802"/>
                <a:gd name="connsiteX9" fmla="*/ 77174 w 84806"/>
                <a:gd name="connsiteY9" fmla="*/ 20724 h 31802"/>
                <a:gd name="connsiteX10" fmla="*/ 67050 w 84806"/>
                <a:gd name="connsiteY10" fmla="*/ 10601 h 31802"/>
                <a:gd name="connsiteX11" fmla="*/ 20671 w 84806"/>
                <a:gd name="connsiteY11" fmla="*/ 10601 h 31802"/>
                <a:gd name="connsiteX12" fmla="*/ 10548 w 84806"/>
                <a:gd name="connsiteY12" fmla="*/ 20724 h 31802"/>
                <a:gd name="connsiteX13" fmla="*/ 10548 w 84806"/>
                <a:gd name="connsiteY13" fmla="*/ 2432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1802">
                  <a:moveTo>
                    <a:pt x="87774" y="34929"/>
                  </a:moveTo>
                  <a:lnTo>
                    <a:pt x="0" y="34929"/>
                  </a:lnTo>
                  <a:lnTo>
                    <a:pt x="0" y="20724"/>
                  </a:lnTo>
                  <a:cubicBezTo>
                    <a:pt x="0" y="9276"/>
                    <a:pt x="9276" y="0"/>
                    <a:pt x="20724" y="0"/>
                  </a:cubicBezTo>
                  <a:lnTo>
                    <a:pt x="67103" y="0"/>
                  </a:lnTo>
                  <a:cubicBezTo>
                    <a:pt x="78499" y="0"/>
                    <a:pt x="87827" y="9276"/>
                    <a:pt x="87827" y="20724"/>
                  </a:cubicBezTo>
                  <a:lnTo>
                    <a:pt x="87827" y="34929"/>
                  </a:lnTo>
                  <a:close/>
                  <a:moveTo>
                    <a:pt x="10601" y="24329"/>
                  </a:moveTo>
                  <a:lnTo>
                    <a:pt x="77174" y="24329"/>
                  </a:lnTo>
                  <a:lnTo>
                    <a:pt x="77174" y="20724"/>
                  </a:lnTo>
                  <a:cubicBezTo>
                    <a:pt x="77174" y="15159"/>
                    <a:pt x="72615" y="10601"/>
                    <a:pt x="67050" y="10601"/>
                  </a:cubicBezTo>
                  <a:lnTo>
                    <a:pt x="20671" y="10601"/>
                  </a:lnTo>
                  <a:cubicBezTo>
                    <a:pt x="15106" y="10601"/>
                    <a:pt x="10548" y="15159"/>
                    <a:pt x="10548" y="20724"/>
                  </a:cubicBezTo>
                  <a:lnTo>
                    <a:pt x="10548" y="24329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7" name="Group 796">
            <a:extLst>
              <a:ext uri="{FF2B5EF4-FFF2-40B4-BE49-F238E27FC236}">
                <a16:creationId xmlns:a16="http://schemas.microsoft.com/office/drawing/2014/main" id="{ACA0023C-F469-47C0-92D9-373E161C14D2}"/>
              </a:ext>
            </a:extLst>
          </p:cNvPr>
          <p:cNvGrpSpPr/>
          <p:nvPr/>
        </p:nvGrpSpPr>
        <p:grpSpPr>
          <a:xfrm>
            <a:off x="6490482" y="5720308"/>
            <a:ext cx="262953" cy="461770"/>
            <a:chOff x="6513300" y="5760379"/>
            <a:chExt cx="217316" cy="381628"/>
          </a:xfrm>
          <a:solidFill>
            <a:srgbClr val="FFFFFF"/>
          </a:solidFill>
        </p:grpSpPr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4582550-76AA-46A9-BAEF-FFEB36317832}"/>
                </a:ext>
              </a:extLst>
            </p:cNvPr>
            <p:cNvSpPr/>
            <p:nvPr/>
          </p:nvSpPr>
          <p:spPr>
            <a:xfrm>
              <a:off x="6513300" y="5760379"/>
              <a:ext cx="217316" cy="381628"/>
            </a:xfrm>
            <a:custGeom>
              <a:avLst/>
              <a:gdLst>
                <a:gd name="connsiteX0" fmla="*/ 195266 w 217315"/>
                <a:gd name="connsiteY0" fmla="*/ 385444 h 381627"/>
                <a:gd name="connsiteX1" fmla="*/ 24912 w 217315"/>
                <a:gd name="connsiteY1" fmla="*/ 385444 h 381627"/>
                <a:gd name="connsiteX2" fmla="*/ 0 w 217315"/>
                <a:gd name="connsiteY2" fmla="*/ 360532 h 381627"/>
                <a:gd name="connsiteX3" fmla="*/ 0 w 217315"/>
                <a:gd name="connsiteY3" fmla="*/ 24912 h 381627"/>
                <a:gd name="connsiteX4" fmla="*/ 24912 w 217315"/>
                <a:gd name="connsiteY4" fmla="*/ 0 h 381627"/>
                <a:gd name="connsiteX5" fmla="*/ 195266 w 217315"/>
                <a:gd name="connsiteY5" fmla="*/ 0 h 381627"/>
                <a:gd name="connsiteX6" fmla="*/ 220178 w 217315"/>
                <a:gd name="connsiteY6" fmla="*/ 24912 h 381627"/>
                <a:gd name="connsiteX7" fmla="*/ 220178 w 217315"/>
                <a:gd name="connsiteY7" fmla="*/ 360532 h 381627"/>
                <a:gd name="connsiteX8" fmla="*/ 195266 w 217315"/>
                <a:gd name="connsiteY8" fmla="*/ 385444 h 381627"/>
                <a:gd name="connsiteX9" fmla="*/ 24912 w 217315"/>
                <a:gd name="connsiteY9" fmla="*/ 10654 h 381627"/>
                <a:gd name="connsiteX10" fmla="*/ 10601 w 217315"/>
                <a:gd name="connsiteY10" fmla="*/ 24965 h 381627"/>
                <a:gd name="connsiteX11" fmla="*/ 10601 w 217315"/>
                <a:gd name="connsiteY11" fmla="*/ 360585 h 381627"/>
                <a:gd name="connsiteX12" fmla="*/ 24912 w 217315"/>
                <a:gd name="connsiteY12" fmla="*/ 374896 h 381627"/>
                <a:gd name="connsiteX13" fmla="*/ 195266 w 217315"/>
                <a:gd name="connsiteY13" fmla="*/ 374896 h 381627"/>
                <a:gd name="connsiteX14" fmla="*/ 209577 w 217315"/>
                <a:gd name="connsiteY14" fmla="*/ 360585 h 381627"/>
                <a:gd name="connsiteX15" fmla="*/ 209577 w 217315"/>
                <a:gd name="connsiteY15" fmla="*/ 24965 h 381627"/>
                <a:gd name="connsiteX16" fmla="*/ 195266 w 217315"/>
                <a:gd name="connsiteY16" fmla="*/ 10654 h 381627"/>
                <a:gd name="connsiteX17" fmla="*/ 24912 w 217315"/>
                <a:gd name="connsiteY17" fmla="*/ 10654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5" h="381627">
                  <a:moveTo>
                    <a:pt x="195266" y="385444"/>
                  </a:moveTo>
                  <a:lnTo>
                    <a:pt x="24912" y="385444"/>
                  </a:lnTo>
                  <a:cubicBezTo>
                    <a:pt x="11184" y="385444"/>
                    <a:pt x="0" y="374260"/>
                    <a:pt x="0" y="360532"/>
                  </a:cubicBezTo>
                  <a:lnTo>
                    <a:pt x="0" y="24912"/>
                  </a:lnTo>
                  <a:cubicBezTo>
                    <a:pt x="0" y="11184"/>
                    <a:pt x="11184" y="0"/>
                    <a:pt x="24912" y="0"/>
                  </a:cubicBezTo>
                  <a:lnTo>
                    <a:pt x="195266" y="0"/>
                  </a:lnTo>
                  <a:cubicBezTo>
                    <a:pt x="208994" y="0"/>
                    <a:pt x="220178" y="11184"/>
                    <a:pt x="220178" y="24912"/>
                  </a:cubicBezTo>
                  <a:lnTo>
                    <a:pt x="220178" y="360532"/>
                  </a:lnTo>
                  <a:cubicBezTo>
                    <a:pt x="220178" y="374260"/>
                    <a:pt x="208994" y="385444"/>
                    <a:pt x="195266" y="385444"/>
                  </a:cubicBezTo>
                  <a:close/>
                  <a:moveTo>
                    <a:pt x="24912" y="10654"/>
                  </a:moveTo>
                  <a:cubicBezTo>
                    <a:pt x="17014" y="10654"/>
                    <a:pt x="10601" y="17067"/>
                    <a:pt x="10601" y="24965"/>
                  </a:cubicBezTo>
                  <a:lnTo>
                    <a:pt x="10601" y="360585"/>
                  </a:lnTo>
                  <a:cubicBezTo>
                    <a:pt x="10601" y="368483"/>
                    <a:pt x="17014" y="374896"/>
                    <a:pt x="24912" y="374896"/>
                  </a:cubicBezTo>
                  <a:lnTo>
                    <a:pt x="195266" y="374896"/>
                  </a:lnTo>
                  <a:cubicBezTo>
                    <a:pt x="203164" y="374896"/>
                    <a:pt x="209577" y="368483"/>
                    <a:pt x="209577" y="360585"/>
                  </a:cubicBezTo>
                  <a:lnTo>
                    <a:pt x="209577" y="24965"/>
                  </a:lnTo>
                  <a:cubicBezTo>
                    <a:pt x="209577" y="17067"/>
                    <a:pt x="203164" y="10654"/>
                    <a:pt x="195266" y="10654"/>
                  </a:cubicBezTo>
                  <a:lnTo>
                    <a:pt x="24912" y="1065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1F550485-4BCC-4485-84ED-D19280E2FEF0}"/>
                </a:ext>
              </a:extLst>
            </p:cNvPr>
            <p:cNvSpPr/>
            <p:nvPr/>
          </p:nvSpPr>
          <p:spPr>
            <a:xfrm>
              <a:off x="6554590" y="5858701"/>
              <a:ext cx="132510" cy="132510"/>
            </a:xfrm>
            <a:custGeom>
              <a:avLst/>
              <a:gdLst>
                <a:gd name="connsiteX0" fmla="*/ 137598 w 132509"/>
                <a:gd name="connsiteY0" fmla="*/ 134683 h 132509"/>
                <a:gd name="connsiteX1" fmla="*/ 0 w 132509"/>
                <a:gd name="connsiteY1" fmla="*/ 134683 h 132509"/>
                <a:gd name="connsiteX2" fmla="*/ 0 w 132509"/>
                <a:gd name="connsiteY2" fmla="*/ 0 h 132509"/>
                <a:gd name="connsiteX3" fmla="*/ 137598 w 132509"/>
                <a:gd name="connsiteY3" fmla="*/ 0 h 132509"/>
                <a:gd name="connsiteX4" fmla="*/ 137598 w 132509"/>
                <a:gd name="connsiteY4" fmla="*/ 134683 h 132509"/>
                <a:gd name="connsiteX5" fmla="*/ 10601 w 132509"/>
                <a:gd name="connsiteY5" fmla="*/ 124082 h 132509"/>
                <a:gd name="connsiteX6" fmla="*/ 126997 w 132509"/>
                <a:gd name="connsiteY6" fmla="*/ 124082 h 132509"/>
                <a:gd name="connsiteX7" fmla="*/ 126997 w 132509"/>
                <a:gd name="connsiteY7" fmla="*/ 10601 h 132509"/>
                <a:gd name="connsiteX8" fmla="*/ 10601 w 132509"/>
                <a:gd name="connsiteY8" fmla="*/ 10601 h 132509"/>
                <a:gd name="connsiteX9" fmla="*/ 10601 w 132509"/>
                <a:gd name="connsiteY9" fmla="*/ 124082 h 1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09" h="132509">
                  <a:moveTo>
                    <a:pt x="137598" y="134683"/>
                  </a:moveTo>
                  <a:lnTo>
                    <a:pt x="0" y="134683"/>
                  </a:lnTo>
                  <a:lnTo>
                    <a:pt x="0" y="0"/>
                  </a:lnTo>
                  <a:lnTo>
                    <a:pt x="137598" y="0"/>
                  </a:lnTo>
                  <a:lnTo>
                    <a:pt x="137598" y="134683"/>
                  </a:lnTo>
                  <a:close/>
                  <a:moveTo>
                    <a:pt x="10601" y="124082"/>
                  </a:moveTo>
                  <a:lnTo>
                    <a:pt x="126997" y="124082"/>
                  </a:lnTo>
                  <a:lnTo>
                    <a:pt x="126997" y="10601"/>
                  </a:lnTo>
                  <a:lnTo>
                    <a:pt x="10601" y="10601"/>
                  </a:lnTo>
                  <a:lnTo>
                    <a:pt x="10601" y="12408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945FCD2D-F979-4E71-BAC3-D2FF59BB0439}"/>
                </a:ext>
              </a:extLst>
            </p:cNvPr>
            <p:cNvSpPr/>
            <p:nvPr/>
          </p:nvSpPr>
          <p:spPr>
            <a:xfrm>
              <a:off x="6576904" y="5858754"/>
              <a:ext cx="31802" cy="37103"/>
            </a:xfrm>
            <a:custGeom>
              <a:avLst/>
              <a:gdLst>
                <a:gd name="connsiteX0" fmla="*/ 32863 w 31802"/>
                <a:gd name="connsiteY0" fmla="*/ 38216 h 37102"/>
                <a:gd name="connsiteX1" fmla="*/ 0 w 31802"/>
                <a:gd name="connsiteY1" fmla="*/ 38216 h 37102"/>
                <a:gd name="connsiteX2" fmla="*/ 0 w 31802"/>
                <a:gd name="connsiteY2" fmla="*/ 0 h 37102"/>
                <a:gd name="connsiteX3" fmla="*/ 32863 w 31802"/>
                <a:gd name="connsiteY3" fmla="*/ 0 h 37102"/>
                <a:gd name="connsiteX4" fmla="*/ 32863 w 31802"/>
                <a:gd name="connsiteY4" fmla="*/ 38216 h 37102"/>
                <a:gd name="connsiteX5" fmla="*/ 10601 w 31802"/>
                <a:gd name="connsiteY5" fmla="*/ 27615 h 37102"/>
                <a:gd name="connsiteX6" fmla="*/ 22262 w 31802"/>
                <a:gd name="connsiteY6" fmla="*/ 27615 h 37102"/>
                <a:gd name="connsiteX7" fmla="*/ 22262 w 31802"/>
                <a:gd name="connsiteY7" fmla="*/ 10601 h 37102"/>
                <a:gd name="connsiteX8" fmla="*/ 10601 w 31802"/>
                <a:gd name="connsiteY8" fmla="*/ 10601 h 37102"/>
                <a:gd name="connsiteX9" fmla="*/ 10601 w 31802"/>
                <a:gd name="connsiteY9" fmla="*/ 2761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7102">
                  <a:moveTo>
                    <a:pt x="32863" y="38216"/>
                  </a:moveTo>
                  <a:lnTo>
                    <a:pt x="0" y="38216"/>
                  </a:lnTo>
                  <a:lnTo>
                    <a:pt x="0" y="0"/>
                  </a:lnTo>
                  <a:lnTo>
                    <a:pt x="32863" y="0"/>
                  </a:lnTo>
                  <a:lnTo>
                    <a:pt x="32863" y="38216"/>
                  </a:lnTo>
                  <a:close/>
                  <a:moveTo>
                    <a:pt x="10601" y="27615"/>
                  </a:moveTo>
                  <a:lnTo>
                    <a:pt x="22262" y="27615"/>
                  </a:lnTo>
                  <a:lnTo>
                    <a:pt x="22262" y="10601"/>
                  </a:lnTo>
                  <a:lnTo>
                    <a:pt x="10601" y="10601"/>
                  </a:lnTo>
                  <a:lnTo>
                    <a:pt x="10601" y="2761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976A7F8-347D-4119-8633-B386F931629C}"/>
                </a:ext>
              </a:extLst>
            </p:cNvPr>
            <p:cNvSpPr/>
            <p:nvPr/>
          </p:nvSpPr>
          <p:spPr>
            <a:xfrm>
              <a:off x="6637011" y="5858754"/>
              <a:ext cx="31802" cy="37103"/>
            </a:xfrm>
            <a:custGeom>
              <a:avLst/>
              <a:gdLst>
                <a:gd name="connsiteX0" fmla="*/ 32863 w 31802"/>
                <a:gd name="connsiteY0" fmla="*/ 38216 h 37102"/>
                <a:gd name="connsiteX1" fmla="*/ 0 w 31802"/>
                <a:gd name="connsiteY1" fmla="*/ 38216 h 37102"/>
                <a:gd name="connsiteX2" fmla="*/ 0 w 31802"/>
                <a:gd name="connsiteY2" fmla="*/ 0 h 37102"/>
                <a:gd name="connsiteX3" fmla="*/ 32863 w 31802"/>
                <a:gd name="connsiteY3" fmla="*/ 0 h 37102"/>
                <a:gd name="connsiteX4" fmla="*/ 32863 w 31802"/>
                <a:gd name="connsiteY4" fmla="*/ 38216 h 37102"/>
                <a:gd name="connsiteX5" fmla="*/ 10601 w 31802"/>
                <a:gd name="connsiteY5" fmla="*/ 27615 h 37102"/>
                <a:gd name="connsiteX6" fmla="*/ 22262 w 31802"/>
                <a:gd name="connsiteY6" fmla="*/ 27615 h 37102"/>
                <a:gd name="connsiteX7" fmla="*/ 22262 w 31802"/>
                <a:gd name="connsiteY7" fmla="*/ 10601 h 37102"/>
                <a:gd name="connsiteX8" fmla="*/ 10601 w 31802"/>
                <a:gd name="connsiteY8" fmla="*/ 10601 h 37102"/>
                <a:gd name="connsiteX9" fmla="*/ 10601 w 31802"/>
                <a:gd name="connsiteY9" fmla="*/ 2761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7102">
                  <a:moveTo>
                    <a:pt x="32863" y="38216"/>
                  </a:moveTo>
                  <a:lnTo>
                    <a:pt x="0" y="38216"/>
                  </a:lnTo>
                  <a:lnTo>
                    <a:pt x="0" y="0"/>
                  </a:lnTo>
                  <a:lnTo>
                    <a:pt x="32863" y="0"/>
                  </a:lnTo>
                  <a:lnTo>
                    <a:pt x="32863" y="38216"/>
                  </a:lnTo>
                  <a:close/>
                  <a:moveTo>
                    <a:pt x="10601" y="27615"/>
                  </a:moveTo>
                  <a:lnTo>
                    <a:pt x="22262" y="27615"/>
                  </a:lnTo>
                  <a:lnTo>
                    <a:pt x="22262" y="10601"/>
                  </a:lnTo>
                  <a:lnTo>
                    <a:pt x="10601" y="10601"/>
                  </a:lnTo>
                  <a:lnTo>
                    <a:pt x="10601" y="27615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0EEBB25F-4FF7-4009-A283-DA526DAFDDAC}"/>
                </a:ext>
              </a:extLst>
            </p:cNvPr>
            <p:cNvSpPr/>
            <p:nvPr/>
          </p:nvSpPr>
          <p:spPr>
            <a:xfrm>
              <a:off x="6587982" y="5886422"/>
              <a:ext cx="10601" cy="26502"/>
            </a:xfrm>
            <a:custGeom>
              <a:avLst/>
              <a:gdLst>
                <a:gd name="connsiteX0" fmla="*/ 5300 w 10600"/>
                <a:gd name="connsiteY0" fmla="*/ 27297 h 26501"/>
                <a:gd name="connsiteX1" fmla="*/ 0 w 10600"/>
                <a:gd name="connsiteY1" fmla="*/ 21997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1997 h 26501"/>
                <a:gd name="connsiteX6" fmla="*/ 5300 w 10600"/>
                <a:gd name="connsiteY6" fmla="*/ 2729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27297"/>
                  </a:moveTo>
                  <a:cubicBezTo>
                    <a:pt x="2386" y="27297"/>
                    <a:pt x="0" y="24912"/>
                    <a:pt x="0" y="2199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1997"/>
                  </a:lnTo>
                  <a:cubicBezTo>
                    <a:pt x="10601" y="24912"/>
                    <a:pt x="8269" y="27297"/>
                    <a:pt x="5300" y="2729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3CA44DCB-2E0F-4459-B290-8E21016E313B}"/>
                </a:ext>
              </a:extLst>
            </p:cNvPr>
            <p:cNvSpPr/>
            <p:nvPr/>
          </p:nvSpPr>
          <p:spPr>
            <a:xfrm>
              <a:off x="6648142" y="5886422"/>
              <a:ext cx="10601" cy="26502"/>
            </a:xfrm>
            <a:custGeom>
              <a:avLst/>
              <a:gdLst>
                <a:gd name="connsiteX0" fmla="*/ 5300 w 10600"/>
                <a:gd name="connsiteY0" fmla="*/ 27297 h 26501"/>
                <a:gd name="connsiteX1" fmla="*/ 0 w 10600"/>
                <a:gd name="connsiteY1" fmla="*/ 21997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1997 h 26501"/>
                <a:gd name="connsiteX6" fmla="*/ 5300 w 10600"/>
                <a:gd name="connsiteY6" fmla="*/ 2729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27297"/>
                  </a:moveTo>
                  <a:cubicBezTo>
                    <a:pt x="2385" y="27297"/>
                    <a:pt x="0" y="24912"/>
                    <a:pt x="0" y="2199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21997"/>
                  </a:lnTo>
                  <a:cubicBezTo>
                    <a:pt x="10601" y="24912"/>
                    <a:pt x="8268" y="27297"/>
                    <a:pt x="5300" y="27297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37CA7C23-51B0-421B-8DCE-013DA3464E01}"/>
                </a:ext>
              </a:extLst>
            </p:cNvPr>
            <p:cNvSpPr/>
            <p:nvPr/>
          </p:nvSpPr>
          <p:spPr>
            <a:xfrm>
              <a:off x="6574307" y="5789531"/>
              <a:ext cx="95407" cy="47703"/>
            </a:xfrm>
            <a:custGeom>
              <a:avLst/>
              <a:gdLst>
                <a:gd name="connsiteX0" fmla="*/ 80513 w 95406"/>
                <a:gd name="connsiteY0" fmla="*/ 51255 h 47703"/>
                <a:gd name="connsiteX1" fmla="*/ 17545 w 95406"/>
                <a:gd name="connsiteY1" fmla="*/ 51255 h 47703"/>
                <a:gd name="connsiteX2" fmla="*/ 0 w 95406"/>
                <a:gd name="connsiteY2" fmla="*/ 33710 h 47703"/>
                <a:gd name="connsiteX3" fmla="*/ 0 w 95406"/>
                <a:gd name="connsiteY3" fmla="*/ 17544 h 47703"/>
                <a:gd name="connsiteX4" fmla="*/ 17545 w 95406"/>
                <a:gd name="connsiteY4" fmla="*/ 0 h 47703"/>
                <a:gd name="connsiteX5" fmla="*/ 80513 w 95406"/>
                <a:gd name="connsiteY5" fmla="*/ 0 h 47703"/>
                <a:gd name="connsiteX6" fmla="*/ 98057 w 95406"/>
                <a:gd name="connsiteY6" fmla="*/ 17544 h 47703"/>
                <a:gd name="connsiteX7" fmla="*/ 98057 w 95406"/>
                <a:gd name="connsiteY7" fmla="*/ 33710 h 47703"/>
                <a:gd name="connsiteX8" fmla="*/ 80513 w 95406"/>
                <a:gd name="connsiteY8" fmla="*/ 51255 h 47703"/>
                <a:gd name="connsiteX9" fmla="*/ 17598 w 95406"/>
                <a:gd name="connsiteY9" fmla="*/ 10601 h 47703"/>
                <a:gd name="connsiteX10" fmla="*/ 10654 w 95406"/>
                <a:gd name="connsiteY10" fmla="*/ 17544 h 47703"/>
                <a:gd name="connsiteX11" fmla="*/ 10654 w 95406"/>
                <a:gd name="connsiteY11" fmla="*/ 33710 h 47703"/>
                <a:gd name="connsiteX12" fmla="*/ 17598 w 95406"/>
                <a:gd name="connsiteY12" fmla="*/ 40654 h 47703"/>
                <a:gd name="connsiteX13" fmla="*/ 80566 w 95406"/>
                <a:gd name="connsiteY13" fmla="*/ 40654 h 47703"/>
                <a:gd name="connsiteX14" fmla="*/ 87509 w 95406"/>
                <a:gd name="connsiteY14" fmla="*/ 33710 h 47703"/>
                <a:gd name="connsiteX15" fmla="*/ 87509 w 95406"/>
                <a:gd name="connsiteY15" fmla="*/ 17544 h 47703"/>
                <a:gd name="connsiteX16" fmla="*/ 80566 w 95406"/>
                <a:gd name="connsiteY16" fmla="*/ 10601 h 47703"/>
                <a:gd name="connsiteX17" fmla="*/ 17598 w 95406"/>
                <a:gd name="connsiteY17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406" h="47703">
                  <a:moveTo>
                    <a:pt x="80513" y="51255"/>
                  </a:moveTo>
                  <a:lnTo>
                    <a:pt x="17545" y="51255"/>
                  </a:lnTo>
                  <a:cubicBezTo>
                    <a:pt x="7844" y="51255"/>
                    <a:pt x="0" y="43357"/>
                    <a:pt x="0" y="33710"/>
                  </a:cubicBezTo>
                  <a:lnTo>
                    <a:pt x="0" y="17544"/>
                  </a:lnTo>
                  <a:cubicBezTo>
                    <a:pt x="0" y="7844"/>
                    <a:pt x="7898" y="0"/>
                    <a:pt x="17545" y="0"/>
                  </a:cubicBezTo>
                  <a:lnTo>
                    <a:pt x="80513" y="0"/>
                  </a:lnTo>
                  <a:cubicBezTo>
                    <a:pt x="90213" y="0"/>
                    <a:pt x="98057" y="7898"/>
                    <a:pt x="98057" y="17544"/>
                  </a:cubicBezTo>
                  <a:lnTo>
                    <a:pt x="98057" y="33710"/>
                  </a:lnTo>
                  <a:cubicBezTo>
                    <a:pt x="98110" y="43410"/>
                    <a:pt x="90213" y="51255"/>
                    <a:pt x="80513" y="51255"/>
                  </a:cubicBezTo>
                  <a:close/>
                  <a:moveTo>
                    <a:pt x="17598" y="10601"/>
                  </a:moveTo>
                  <a:cubicBezTo>
                    <a:pt x="13781" y="10601"/>
                    <a:pt x="10654" y="13728"/>
                    <a:pt x="10654" y="17544"/>
                  </a:cubicBezTo>
                  <a:lnTo>
                    <a:pt x="10654" y="33710"/>
                  </a:lnTo>
                  <a:cubicBezTo>
                    <a:pt x="10654" y="37526"/>
                    <a:pt x="13781" y="40654"/>
                    <a:pt x="17598" y="40654"/>
                  </a:cubicBezTo>
                  <a:lnTo>
                    <a:pt x="80566" y="40654"/>
                  </a:lnTo>
                  <a:cubicBezTo>
                    <a:pt x="84382" y="40654"/>
                    <a:pt x="87509" y="37526"/>
                    <a:pt x="87509" y="33710"/>
                  </a:cubicBezTo>
                  <a:lnTo>
                    <a:pt x="87509" y="17544"/>
                  </a:lnTo>
                  <a:cubicBezTo>
                    <a:pt x="87509" y="13728"/>
                    <a:pt x="84382" y="10601"/>
                    <a:pt x="80566" y="10601"/>
                  </a:cubicBezTo>
                  <a:lnTo>
                    <a:pt x="17598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0F1F0AC0-56A3-4F18-B22A-E96D1DA93538}"/>
                </a:ext>
              </a:extLst>
            </p:cNvPr>
            <p:cNvSpPr/>
            <p:nvPr/>
          </p:nvSpPr>
          <p:spPr>
            <a:xfrm>
              <a:off x="6579714" y="6025557"/>
              <a:ext cx="84806" cy="10601"/>
            </a:xfrm>
            <a:custGeom>
              <a:avLst/>
              <a:gdLst>
                <a:gd name="connsiteX0" fmla="*/ 82050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2050 w 84806"/>
                <a:gd name="connsiteY4" fmla="*/ 0 h 10600"/>
                <a:gd name="connsiteX5" fmla="*/ 87350 w 84806"/>
                <a:gd name="connsiteY5" fmla="*/ 5300 h 10600"/>
                <a:gd name="connsiteX6" fmla="*/ 82050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205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2050" y="0"/>
                  </a:lnTo>
                  <a:cubicBezTo>
                    <a:pt x="84965" y="0"/>
                    <a:pt x="87350" y="2385"/>
                    <a:pt x="87350" y="5300"/>
                  </a:cubicBezTo>
                  <a:cubicBezTo>
                    <a:pt x="87350" y="8216"/>
                    <a:pt x="84965" y="10601"/>
                    <a:pt x="8205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138FC7FE-C7F9-4150-8EC1-B3C5C0A997C7}"/>
                </a:ext>
              </a:extLst>
            </p:cNvPr>
            <p:cNvSpPr/>
            <p:nvPr/>
          </p:nvSpPr>
          <p:spPr>
            <a:xfrm>
              <a:off x="6554166" y="6061388"/>
              <a:ext cx="137810" cy="10601"/>
            </a:xfrm>
            <a:custGeom>
              <a:avLst/>
              <a:gdLst>
                <a:gd name="connsiteX0" fmla="*/ 133146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3146 w 137810"/>
                <a:gd name="connsiteY4" fmla="*/ 0 h 10600"/>
                <a:gd name="connsiteX5" fmla="*/ 138447 w 137810"/>
                <a:gd name="connsiteY5" fmla="*/ 5300 h 10600"/>
                <a:gd name="connsiteX6" fmla="*/ 133146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3146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33146" y="0"/>
                  </a:lnTo>
                  <a:cubicBezTo>
                    <a:pt x="136061" y="0"/>
                    <a:pt x="138447" y="2385"/>
                    <a:pt x="138447" y="5300"/>
                  </a:cubicBezTo>
                  <a:cubicBezTo>
                    <a:pt x="138447" y="8216"/>
                    <a:pt x="136061" y="10601"/>
                    <a:pt x="133146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54E1E687-5004-4449-86FD-28C9CD543C91}"/>
                </a:ext>
              </a:extLst>
            </p:cNvPr>
            <p:cNvSpPr/>
            <p:nvPr/>
          </p:nvSpPr>
          <p:spPr>
            <a:xfrm>
              <a:off x="6589255" y="6097218"/>
              <a:ext cx="63605" cy="10601"/>
            </a:xfrm>
            <a:custGeom>
              <a:avLst/>
              <a:gdLst>
                <a:gd name="connsiteX0" fmla="*/ 62968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62968 w 63604"/>
                <a:gd name="connsiteY4" fmla="*/ 0 h 10600"/>
                <a:gd name="connsiteX5" fmla="*/ 68268 w 63604"/>
                <a:gd name="connsiteY5" fmla="*/ 5300 h 10600"/>
                <a:gd name="connsiteX6" fmla="*/ 62968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6296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2968" y="0"/>
                  </a:lnTo>
                  <a:cubicBezTo>
                    <a:pt x="65883" y="0"/>
                    <a:pt x="68268" y="2385"/>
                    <a:pt x="68268" y="5300"/>
                  </a:cubicBezTo>
                  <a:cubicBezTo>
                    <a:pt x="68268" y="8216"/>
                    <a:pt x="65883" y="10601"/>
                    <a:pt x="6296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8" name="Group 797">
            <a:extLst>
              <a:ext uri="{FF2B5EF4-FFF2-40B4-BE49-F238E27FC236}">
                <a16:creationId xmlns:a16="http://schemas.microsoft.com/office/drawing/2014/main" id="{099E132C-521E-4E8F-9F2F-FCA2012ECC7F}"/>
              </a:ext>
            </a:extLst>
          </p:cNvPr>
          <p:cNvGrpSpPr/>
          <p:nvPr/>
        </p:nvGrpSpPr>
        <p:grpSpPr>
          <a:xfrm>
            <a:off x="7450253" y="5720090"/>
            <a:ext cx="467221" cy="464272"/>
            <a:chOff x="7490797" y="5760379"/>
            <a:chExt cx="386133" cy="383695"/>
          </a:xfrm>
          <a:solidFill>
            <a:srgbClr val="FFFFFF"/>
          </a:solidFill>
        </p:grpSpPr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3A4EF2FE-E431-453D-8176-B7657A2E0B5B}"/>
                </a:ext>
              </a:extLst>
            </p:cNvPr>
            <p:cNvSpPr/>
            <p:nvPr/>
          </p:nvSpPr>
          <p:spPr>
            <a:xfrm>
              <a:off x="7511363" y="5924638"/>
              <a:ext cx="148411" cy="217316"/>
            </a:xfrm>
            <a:custGeom>
              <a:avLst/>
              <a:gdLst>
                <a:gd name="connsiteX0" fmla="*/ 153022 w 148410"/>
                <a:gd name="connsiteY0" fmla="*/ 221185 h 217315"/>
                <a:gd name="connsiteX1" fmla="*/ 0 w 148410"/>
                <a:gd name="connsiteY1" fmla="*/ 221185 h 217315"/>
                <a:gd name="connsiteX2" fmla="*/ 0 w 148410"/>
                <a:gd name="connsiteY2" fmla="*/ 76538 h 217315"/>
                <a:gd name="connsiteX3" fmla="*/ 76537 w 148410"/>
                <a:gd name="connsiteY3" fmla="*/ 0 h 217315"/>
                <a:gd name="connsiteX4" fmla="*/ 153075 w 148410"/>
                <a:gd name="connsiteY4" fmla="*/ 76538 h 217315"/>
                <a:gd name="connsiteX5" fmla="*/ 153075 w 148410"/>
                <a:gd name="connsiteY5" fmla="*/ 221185 h 217315"/>
                <a:gd name="connsiteX6" fmla="*/ 10601 w 148410"/>
                <a:gd name="connsiteY6" fmla="*/ 210584 h 217315"/>
                <a:gd name="connsiteX7" fmla="*/ 142421 w 148410"/>
                <a:gd name="connsiteY7" fmla="*/ 210584 h 217315"/>
                <a:gd name="connsiteX8" fmla="*/ 142421 w 148410"/>
                <a:gd name="connsiteY8" fmla="*/ 76538 h 217315"/>
                <a:gd name="connsiteX9" fmla="*/ 76484 w 148410"/>
                <a:gd name="connsiteY9" fmla="*/ 10601 h 217315"/>
                <a:gd name="connsiteX10" fmla="*/ 10548 w 148410"/>
                <a:gd name="connsiteY10" fmla="*/ 76538 h 217315"/>
                <a:gd name="connsiteX11" fmla="*/ 10548 w 148410"/>
                <a:gd name="connsiteY11" fmla="*/ 210584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10" h="217315">
                  <a:moveTo>
                    <a:pt x="153022" y="221185"/>
                  </a:moveTo>
                  <a:lnTo>
                    <a:pt x="0" y="221185"/>
                  </a:lnTo>
                  <a:lnTo>
                    <a:pt x="0" y="76538"/>
                  </a:lnTo>
                  <a:cubicBezTo>
                    <a:pt x="0" y="34346"/>
                    <a:pt x="34346" y="0"/>
                    <a:pt x="76537" y="0"/>
                  </a:cubicBezTo>
                  <a:cubicBezTo>
                    <a:pt x="118729" y="0"/>
                    <a:pt x="153075" y="34346"/>
                    <a:pt x="153075" y="76538"/>
                  </a:cubicBezTo>
                  <a:lnTo>
                    <a:pt x="153075" y="221185"/>
                  </a:lnTo>
                  <a:close/>
                  <a:moveTo>
                    <a:pt x="10601" y="210584"/>
                  </a:moveTo>
                  <a:lnTo>
                    <a:pt x="142421" y="210584"/>
                  </a:lnTo>
                  <a:lnTo>
                    <a:pt x="142421" y="76538"/>
                  </a:lnTo>
                  <a:cubicBezTo>
                    <a:pt x="142421" y="40177"/>
                    <a:pt x="112845" y="10601"/>
                    <a:pt x="76484" y="10601"/>
                  </a:cubicBezTo>
                  <a:cubicBezTo>
                    <a:pt x="40124" y="10601"/>
                    <a:pt x="10548" y="40177"/>
                    <a:pt x="10548" y="76538"/>
                  </a:cubicBezTo>
                  <a:lnTo>
                    <a:pt x="10548" y="210584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EC978415-4E80-4C94-9AF1-3947B5B141A1}"/>
                </a:ext>
              </a:extLst>
            </p:cNvPr>
            <p:cNvSpPr/>
            <p:nvPr/>
          </p:nvSpPr>
          <p:spPr>
            <a:xfrm>
              <a:off x="7490797" y="6039338"/>
              <a:ext cx="26502" cy="95407"/>
            </a:xfrm>
            <a:custGeom>
              <a:avLst/>
              <a:gdLst>
                <a:gd name="connsiteX0" fmla="*/ 31166 w 26501"/>
                <a:gd name="connsiteY0" fmla="*/ 98269 h 95406"/>
                <a:gd name="connsiteX1" fmla="*/ 10229 w 26501"/>
                <a:gd name="connsiteY1" fmla="*/ 98269 h 95406"/>
                <a:gd name="connsiteX2" fmla="*/ 0 w 26501"/>
                <a:gd name="connsiteY2" fmla="*/ 88039 h 95406"/>
                <a:gd name="connsiteX3" fmla="*/ 0 w 26501"/>
                <a:gd name="connsiteY3" fmla="*/ 10230 h 95406"/>
                <a:gd name="connsiteX4" fmla="*/ 10229 w 26501"/>
                <a:gd name="connsiteY4" fmla="*/ 0 h 95406"/>
                <a:gd name="connsiteX5" fmla="*/ 31166 w 26501"/>
                <a:gd name="connsiteY5" fmla="*/ 0 h 95406"/>
                <a:gd name="connsiteX6" fmla="*/ 31166 w 26501"/>
                <a:gd name="connsiteY6" fmla="*/ 98269 h 95406"/>
                <a:gd name="connsiteX7" fmla="*/ 10548 w 26501"/>
                <a:gd name="connsiteY7" fmla="*/ 87668 h 95406"/>
                <a:gd name="connsiteX8" fmla="*/ 20512 w 26501"/>
                <a:gd name="connsiteY8" fmla="*/ 87668 h 95406"/>
                <a:gd name="connsiteX9" fmla="*/ 20512 w 26501"/>
                <a:gd name="connsiteY9" fmla="*/ 10601 h 95406"/>
                <a:gd name="connsiteX10" fmla="*/ 10548 w 26501"/>
                <a:gd name="connsiteY10" fmla="*/ 10601 h 95406"/>
                <a:gd name="connsiteX11" fmla="*/ 10548 w 26501"/>
                <a:gd name="connsiteY11" fmla="*/ 87668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01" h="95406">
                  <a:moveTo>
                    <a:pt x="31166" y="98269"/>
                  </a:moveTo>
                  <a:lnTo>
                    <a:pt x="10229" y="98269"/>
                  </a:lnTo>
                  <a:cubicBezTo>
                    <a:pt x="4611" y="98269"/>
                    <a:pt x="0" y="93658"/>
                    <a:pt x="0" y="88039"/>
                  </a:cubicBezTo>
                  <a:lnTo>
                    <a:pt x="0" y="10230"/>
                  </a:lnTo>
                  <a:cubicBezTo>
                    <a:pt x="0" y="4611"/>
                    <a:pt x="4611" y="0"/>
                    <a:pt x="10229" y="0"/>
                  </a:cubicBezTo>
                  <a:lnTo>
                    <a:pt x="31166" y="0"/>
                  </a:lnTo>
                  <a:lnTo>
                    <a:pt x="31166" y="98269"/>
                  </a:lnTo>
                  <a:close/>
                  <a:moveTo>
                    <a:pt x="10548" y="87668"/>
                  </a:moveTo>
                  <a:lnTo>
                    <a:pt x="20512" y="87668"/>
                  </a:lnTo>
                  <a:lnTo>
                    <a:pt x="20512" y="10601"/>
                  </a:lnTo>
                  <a:lnTo>
                    <a:pt x="10548" y="10601"/>
                  </a:lnTo>
                  <a:lnTo>
                    <a:pt x="10548" y="876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B4206980-D473-483F-B3D1-F6D46E297259}"/>
                </a:ext>
              </a:extLst>
            </p:cNvPr>
            <p:cNvSpPr/>
            <p:nvPr/>
          </p:nvSpPr>
          <p:spPr>
            <a:xfrm>
              <a:off x="7653784" y="6039338"/>
              <a:ext cx="26502" cy="95407"/>
            </a:xfrm>
            <a:custGeom>
              <a:avLst/>
              <a:gdLst>
                <a:gd name="connsiteX0" fmla="*/ 20936 w 26501"/>
                <a:gd name="connsiteY0" fmla="*/ 98269 h 95406"/>
                <a:gd name="connsiteX1" fmla="*/ 0 w 26501"/>
                <a:gd name="connsiteY1" fmla="*/ 98269 h 95406"/>
                <a:gd name="connsiteX2" fmla="*/ 0 w 26501"/>
                <a:gd name="connsiteY2" fmla="*/ 0 h 95406"/>
                <a:gd name="connsiteX3" fmla="*/ 20936 w 26501"/>
                <a:gd name="connsiteY3" fmla="*/ 0 h 95406"/>
                <a:gd name="connsiteX4" fmla="*/ 31166 w 26501"/>
                <a:gd name="connsiteY4" fmla="*/ 10230 h 95406"/>
                <a:gd name="connsiteX5" fmla="*/ 31166 w 26501"/>
                <a:gd name="connsiteY5" fmla="*/ 88039 h 95406"/>
                <a:gd name="connsiteX6" fmla="*/ 20936 w 26501"/>
                <a:gd name="connsiteY6" fmla="*/ 98269 h 95406"/>
                <a:gd name="connsiteX7" fmla="*/ 10601 w 26501"/>
                <a:gd name="connsiteY7" fmla="*/ 87668 h 95406"/>
                <a:gd name="connsiteX8" fmla="*/ 20566 w 26501"/>
                <a:gd name="connsiteY8" fmla="*/ 87668 h 95406"/>
                <a:gd name="connsiteX9" fmla="*/ 20566 w 26501"/>
                <a:gd name="connsiteY9" fmla="*/ 10601 h 95406"/>
                <a:gd name="connsiteX10" fmla="*/ 10601 w 26501"/>
                <a:gd name="connsiteY10" fmla="*/ 10601 h 95406"/>
                <a:gd name="connsiteX11" fmla="*/ 10601 w 26501"/>
                <a:gd name="connsiteY11" fmla="*/ 87668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01" h="95406">
                  <a:moveTo>
                    <a:pt x="20936" y="98269"/>
                  </a:moveTo>
                  <a:lnTo>
                    <a:pt x="0" y="98269"/>
                  </a:lnTo>
                  <a:lnTo>
                    <a:pt x="0" y="0"/>
                  </a:lnTo>
                  <a:lnTo>
                    <a:pt x="20936" y="0"/>
                  </a:lnTo>
                  <a:cubicBezTo>
                    <a:pt x="26555" y="0"/>
                    <a:pt x="31166" y="4611"/>
                    <a:pt x="31166" y="10230"/>
                  </a:cubicBezTo>
                  <a:lnTo>
                    <a:pt x="31166" y="88039"/>
                  </a:lnTo>
                  <a:cubicBezTo>
                    <a:pt x="31166" y="93711"/>
                    <a:pt x="26608" y="98269"/>
                    <a:pt x="20936" y="98269"/>
                  </a:cubicBezTo>
                  <a:close/>
                  <a:moveTo>
                    <a:pt x="10601" y="87668"/>
                  </a:moveTo>
                  <a:lnTo>
                    <a:pt x="20566" y="87668"/>
                  </a:lnTo>
                  <a:lnTo>
                    <a:pt x="20566" y="10601"/>
                  </a:lnTo>
                  <a:lnTo>
                    <a:pt x="10601" y="10601"/>
                  </a:lnTo>
                  <a:lnTo>
                    <a:pt x="10601" y="8766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B9483114-7EA7-4975-8690-260856422B30}"/>
                </a:ext>
              </a:extLst>
            </p:cNvPr>
            <p:cNvSpPr/>
            <p:nvPr/>
          </p:nvSpPr>
          <p:spPr>
            <a:xfrm>
              <a:off x="7558324" y="5902323"/>
              <a:ext cx="58304" cy="37103"/>
            </a:xfrm>
            <a:custGeom>
              <a:avLst/>
              <a:gdLst>
                <a:gd name="connsiteX0" fmla="*/ 53905 w 58304"/>
                <a:gd name="connsiteY0" fmla="*/ 37209 h 37102"/>
                <a:gd name="connsiteX1" fmla="*/ 48605 w 58304"/>
                <a:gd name="connsiteY1" fmla="*/ 31908 h 37102"/>
                <a:gd name="connsiteX2" fmla="*/ 48605 w 58304"/>
                <a:gd name="connsiteY2" fmla="*/ 10601 h 37102"/>
                <a:gd name="connsiteX3" fmla="*/ 10601 w 58304"/>
                <a:gd name="connsiteY3" fmla="*/ 10601 h 37102"/>
                <a:gd name="connsiteX4" fmla="*/ 10601 w 58304"/>
                <a:gd name="connsiteY4" fmla="*/ 31855 h 37102"/>
                <a:gd name="connsiteX5" fmla="*/ 5300 w 58304"/>
                <a:gd name="connsiteY5" fmla="*/ 37156 h 37102"/>
                <a:gd name="connsiteX6" fmla="*/ 0 w 58304"/>
                <a:gd name="connsiteY6" fmla="*/ 31855 h 37102"/>
                <a:gd name="connsiteX7" fmla="*/ 0 w 58304"/>
                <a:gd name="connsiteY7" fmla="*/ 0 h 37102"/>
                <a:gd name="connsiteX8" fmla="*/ 59206 w 58304"/>
                <a:gd name="connsiteY8" fmla="*/ 0 h 37102"/>
                <a:gd name="connsiteX9" fmla="*/ 59206 w 58304"/>
                <a:gd name="connsiteY9" fmla="*/ 31908 h 37102"/>
                <a:gd name="connsiteX10" fmla="*/ 53905 w 58304"/>
                <a:gd name="connsiteY10" fmla="*/ 37209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304" h="37102">
                  <a:moveTo>
                    <a:pt x="53905" y="37209"/>
                  </a:moveTo>
                  <a:cubicBezTo>
                    <a:pt x="50990" y="37209"/>
                    <a:pt x="48605" y="34824"/>
                    <a:pt x="48605" y="31908"/>
                  </a:cubicBezTo>
                  <a:lnTo>
                    <a:pt x="48605" y="10601"/>
                  </a:lnTo>
                  <a:lnTo>
                    <a:pt x="10601" y="10601"/>
                  </a:lnTo>
                  <a:lnTo>
                    <a:pt x="10601" y="31855"/>
                  </a:lnTo>
                  <a:cubicBezTo>
                    <a:pt x="10601" y="34771"/>
                    <a:pt x="8215" y="37156"/>
                    <a:pt x="5300" y="37156"/>
                  </a:cubicBezTo>
                  <a:cubicBezTo>
                    <a:pt x="2385" y="37156"/>
                    <a:pt x="0" y="34771"/>
                    <a:pt x="0" y="31855"/>
                  </a:cubicBezTo>
                  <a:lnTo>
                    <a:pt x="0" y="0"/>
                  </a:lnTo>
                  <a:lnTo>
                    <a:pt x="59206" y="0"/>
                  </a:lnTo>
                  <a:lnTo>
                    <a:pt x="59206" y="31908"/>
                  </a:lnTo>
                  <a:cubicBezTo>
                    <a:pt x="59206" y="34877"/>
                    <a:pt x="56820" y="37209"/>
                    <a:pt x="53905" y="3720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2ED53BE7-D31C-4205-AC79-49B863E6FED4}"/>
                </a:ext>
              </a:extLst>
            </p:cNvPr>
            <p:cNvSpPr/>
            <p:nvPr/>
          </p:nvSpPr>
          <p:spPr>
            <a:xfrm>
              <a:off x="7562458" y="6043048"/>
              <a:ext cx="47703" cy="47703"/>
            </a:xfrm>
            <a:custGeom>
              <a:avLst/>
              <a:gdLst>
                <a:gd name="connsiteX0" fmla="*/ 25388 w 47703"/>
                <a:gd name="connsiteY0" fmla="*/ 50778 h 47703"/>
                <a:gd name="connsiteX1" fmla="*/ 0 w 47703"/>
                <a:gd name="connsiteY1" fmla="*/ 25389 h 47703"/>
                <a:gd name="connsiteX2" fmla="*/ 25388 w 47703"/>
                <a:gd name="connsiteY2" fmla="*/ 0 h 47703"/>
                <a:gd name="connsiteX3" fmla="*/ 50777 w 47703"/>
                <a:gd name="connsiteY3" fmla="*/ 25389 h 47703"/>
                <a:gd name="connsiteX4" fmla="*/ 25388 w 47703"/>
                <a:gd name="connsiteY4" fmla="*/ 50778 h 47703"/>
                <a:gd name="connsiteX5" fmla="*/ 25388 w 47703"/>
                <a:gd name="connsiteY5" fmla="*/ 10548 h 47703"/>
                <a:gd name="connsiteX6" fmla="*/ 10601 w 47703"/>
                <a:gd name="connsiteY6" fmla="*/ 25336 h 47703"/>
                <a:gd name="connsiteX7" fmla="*/ 25388 w 47703"/>
                <a:gd name="connsiteY7" fmla="*/ 40124 h 47703"/>
                <a:gd name="connsiteX8" fmla="*/ 40177 w 47703"/>
                <a:gd name="connsiteY8" fmla="*/ 25336 h 47703"/>
                <a:gd name="connsiteX9" fmla="*/ 25388 w 47703"/>
                <a:gd name="connsiteY9" fmla="*/ 1054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5388" y="50778"/>
                  </a:moveTo>
                  <a:cubicBezTo>
                    <a:pt x="11395" y="50778"/>
                    <a:pt x="0" y="39382"/>
                    <a:pt x="0" y="25389"/>
                  </a:cubicBezTo>
                  <a:cubicBezTo>
                    <a:pt x="0" y="11396"/>
                    <a:pt x="11395" y="0"/>
                    <a:pt x="25388" y="0"/>
                  </a:cubicBezTo>
                  <a:cubicBezTo>
                    <a:pt x="39382" y="0"/>
                    <a:pt x="50777" y="11396"/>
                    <a:pt x="50777" y="25389"/>
                  </a:cubicBezTo>
                  <a:cubicBezTo>
                    <a:pt x="50777" y="39382"/>
                    <a:pt x="39382" y="50778"/>
                    <a:pt x="25388" y="50778"/>
                  </a:cubicBezTo>
                  <a:close/>
                  <a:moveTo>
                    <a:pt x="25388" y="10548"/>
                  </a:moveTo>
                  <a:cubicBezTo>
                    <a:pt x="17226" y="10548"/>
                    <a:pt x="10601" y="17174"/>
                    <a:pt x="10601" y="25336"/>
                  </a:cubicBezTo>
                  <a:cubicBezTo>
                    <a:pt x="10601" y="33498"/>
                    <a:pt x="17226" y="40124"/>
                    <a:pt x="25388" y="40124"/>
                  </a:cubicBezTo>
                  <a:cubicBezTo>
                    <a:pt x="33551" y="40124"/>
                    <a:pt x="40177" y="33498"/>
                    <a:pt x="40177" y="25336"/>
                  </a:cubicBezTo>
                  <a:cubicBezTo>
                    <a:pt x="40177" y="17174"/>
                    <a:pt x="33551" y="10548"/>
                    <a:pt x="2538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84AAE824-0B12-4E7B-B4E9-CBDA2386DE2D}"/>
                </a:ext>
              </a:extLst>
            </p:cNvPr>
            <p:cNvSpPr/>
            <p:nvPr/>
          </p:nvSpPr>
          <p:spPr>
            <a:xfrm>
              <a:off x="7511363" y="6106971"/>
              <a:ext cx="148411" cy="37103"/>
            </a:xfrm>
            <a:custGeom>
              <a:avLst/>
              <a:gdLst>
                <a:gd name="connsiteX0" fmla="*/ 153022 w 148410"/>
                <a:gd name="connsiteY0" fmla="*/ 38852 h 37102"/>
                <a:gd name="connsiteX1" fmla="*/ 0 w 148410"/>
                <a:gd name="connsiteY1" fmla="*/ 38852 h 37102"/>
                <a:gd name="connsiteX2" fmla="*/ 0 w 148410"/>
                <a:gd name="connsiteY2" fmla="*/ 33552 h 37102"/>
                <a:gd name="connsiteX3" fmla="*/ 33551 w 148410"/>
                <a:gd name="connsiteY3" fmla="*/ 0 h 37102"/>
                <a:gd name="connsiteX4" fmla="*/ 119470 w 148410"/>
                <a:gd name="connsiteY4" fmla="*/ 0 h 37102"/>
                <a:gd name="connsiteX5" fmla="*/ 153022 w 148410"/>
                <a:gd name="connsiteY5" fmla="*/ 33552 h 37102"/>
                <a:gd name="connsiteX6" fmla="*/ 153022 w 148410"/>
                <a:gd name="connsiteY6" fmla="*/ 38852 h 37102"/>
                <a:gd name="connsiteX7" fmla="*/ 11184 w 148410"/>
                <a:gd name="connsiteY7" fmla="*/ 28251 h 37102"/>
                <a:gd name="connsiteX8" fmla="*/ 141785 w 148410"/>
                <a:gd name="connsiteY8" fmla="*/ 28251 h 37102"/>
                <a:gd name="connsiteX9" fmla="*/ 119418 w 148410"/>
                <a:gd name="connsiteY9" fmla="*/ 10601 h 37102"/>
                <a:gd name="connsiteX10" fmla="*/ 33498 w 148410"/>
                <a:gd name="connsiteY10" fmla="*/ 10601 h 37102"/>
                <a:gd name="connsiteX11" fmla="*/ 11184 w 148410"/>
                <a:gd name="connsiteY11" fmla="*/ 2825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10" h="37102">
                  <a:moveTo>
                    <a:pt x="153022" y="38852"/>
                  </a:moveTo>
                  <a:lnTo>
                    <a:pt x="0" y="38852"/>
                  </a:lnTo>
                  <a:lnTo>
                    <a:pt x="0" y="33552"/>
                  </a:lnTo>
                  <a:cubicBezTo>
                    <a:pt x="0" y="15053"/>
                    <a:pt x="15053" y="0"/>
                    <a:pt x="33551" y="0"/>
                  </a:cubicBezTo>
                  <a:lnTo>
                    <a:pt x="119470" y="0"/>
                  </a:lnTo>
                  <a:cubicBezTo>
                    <a:pt x="137969" y="0"/>
                    <a:pt x="153022" y="15053"/>
                    <a:pt x="153022" y="33552"/>
                  </a:cubicBezTo>
                  <a:lnTo>
                    <a:pt x="153022" y="38852"/>
                  </a:lnTo>
                  <a:close/>
                  <a:moveTo>
                    <a:pt x="11184" y="28251"/>
                  </a:moveTo>
                  <a:lnTo>
                    <a:pt x="141785" y="28251"/>
                  </a:lnTo>
                  <a:cubicBezTo>
                    <a:pt x="139400" y="18128"/>
                    <a:pt x="130283" y="10601"/>
                    <a:pt x="119418" y="10601"/>
                  </a:cubicBezTo>
                  <a:lnTo>
                    <a:pt x="33498" y="10601"/>
                  </a:lnTo>
                  <a:cubicBezTo>
                    <a:pt x="22686" y="10601"/>
                    <a:pt x="13622" y="18128"/>
                    <a:pt x="11184" y="2825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751AD66F-297C-427C-B0EB-361702AF0275}"/>
                </a:ext>
              </a:extLst>
            </p:cNvPr>
            <p:cNvSpPr/>
            <p:nvPr/>
          </p:nvSpPr>
          <p:spPr>
            <a:xfrm>
              <a:off x="7568395" y="5958083"/>
              <a:ext cx="37103" cy="10601"/>
            </a:xfrm>
            <a:custGeom>
              <a:avLst/>
              <a:gdLst>
                <a:gd name="connsiteX0" fmla="*/ 33604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3604 w 37102"/>
                <a:gd name="connsiteY4" fmla="*/ 0 h 10600"/>
                <a:gd name="connsiteX5" fmla="*/ 38905 w 37102"/>
                <a:gd name="connsiteY5" fmla="*/ 5300 h 10600"/>
                <a:gd name="connsiteX6" fmla="*/ 33604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360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3604" y="0"/>
                  </a:lnTo>
                  <a:cubicBezTo>
                    <a:pt x="36520" y="0"/>
                    <a:pt x="38905" y="2385"/>
                    <a:pt x="38905" y="5300"/>
                  </a:cubicBezTo>
                  <a:cubicBezTo>
                    <a:pt x="38905" y="8216"/>
                    <a:pt x="36520" y="10601"/>
                    <a:pt x="33604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9B0253A7-A000-4FDE-8F66-27390F0071CB}"/>
                </a:ext>
              </a:extLst>
            </p:cNvPr>
            <p:cNvSpPr/>
            <p:nvPr/>
          </p:nvSpPr>
          <p:spPr>
            <a:xfrm>
              <a:off x="7550161" y="5977165"/>
              <a:ext cx="74205" cy="10601"/>
            </a:xfrm>
            <a:custGeom>
              <a:avLst/>
              <a:gdLst>
                <a:gd name="connsiteX0" fmla="*/ 70071 w 74205"/>
                <a:gd name="connsiteY0" fmla="*/ 10601 h 10600"/>
                <a:gd name="connsiteX1" fmla="*/ 5300 w 74205"/>
                <a:gd name="connsiteY1" fmla="*/ 10601 h 10600"/>
                <a:gd name="connsiteX2" fmla="*/ 0 w 74205"/>
                <a:gd name="connsiteY2" fmla="*/ 5300 h 10600"/>
                <a:gd name="connsiteX3" fmla="*/ 5300 w 74205"/>
                <a:gd name="connsiteY3" fmla="*/ 0 h 10600"/>
                <a:gd name="connsiteX4" fmla="*/ 70071 w 74205"/>
                <a:gd name="connsiteY4" fmla="*/ 0 h 10600"/>
                <a:gd name="connsiteX5" fmla="*/ 75371 w 74205"/>
                <a:gd name="connsiteY5" fmla="*/ 5300 h 10600"/>
                <a:gd name="connsiteX6" fmla="*/ 70071 w 742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05" h="10600">
                  <a:moveTo>
                    <a:pt x="7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70071" y="0"/>
                  </a:lnTo>
                  <a:cubicBezTo>
                    <a:pt x="72986" y="0"/>
                    <a:pt x="75371" y="2385"/>
                    <a:pt x="75371" y="5300"/>
                  </a:cubicBezTo>
                  <a:cubicBezTo>
                    <a:pt x="75371" y="8216"/>
                    <a:pt x="73039" y="10601"/>
                    <a:pt x="70071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E1B75995-170C-478A-9918-B79D0FBDBC20}"/>
                </a:ext>
              </a:extLst>
            </p:cNvPr>
            <p:cNvSpPr/>
            <p:nvPr/>
          </p:nvSpPr>
          <p:spPr>
            <a:xfrm>
              <a:off x="7573165" y="5760379"/>
              <a:ext cx="233217" cy="201415"/>
            </a:xfrm>
            <a:custGeom>
              <a:avLst/>
              <a:gdLst>
                <a:gd name="connsiteX0" fmla="*/ 233270 w 233216"/>
                <a:gd name="connsiteY0" fmla="*/ 205549 h 201414"/>
                <a:gd name="connsiteX1" fmla="*/ 202899 w 233216"/>
                <a:gd name="connsiteY1" fmla="*/ 205549 h 201414"/>
                <a:gd name="connsiteX2" fmla="*/ 202899 w 233216"/>
                <a:gd name="connsiteY2" fmla="*/ 116078 h 201414"/>
                <a:gd name="connsiteX3" fmla="*/ 116556 w 233216"/>
                <a:gd name="connsiteY3" fmla="*/ 29735 h 201414"/>
                <a:gd name="connsiteX4" fmla="*/ 30213 w 233216"/>
                <a:gd name="connsiteY4" fmla="*/ 116078 h 201414"/>
                <a:gd name="connsiteX5" fmla="*/ 30213 w 233216"/>
                <a:gd name="connsiteY5" fmla="*/ 152545 h 201414"/>
                <a:gd name="connsiteX6" fmla="*/ 0 w 233216"/>
                <a:gd name="connsiteY6" fmla="*/ 152545 h 201414"/>
                <a:gd name="connsiteX7" fmla="*/ 0 w 233216"/>
                <a:gd name="connsiteY7" fmla="*/ 116661 h 201414"/>
                <a:gd name="connsiteX8" fmla="*/ 116662 w 233216"/>
                <a:gd name="connsiteY8" fmla="*/ 0 h 201414"/>
                <a:gd name="connsiteX9" fmla="*/ 233270 w 233216"/>
                <a:gd name="connsiteY9" fmla="*/ 116661 h 201414"/>
                <a:gd name="connsiteX10" fmla="*/ 233270 w 233216"/>
                <a:gd name="connsiteY10" fmla="*/ 205549 h 201414"/>
                <a:gd name="connsiteX11" fmla="*/ 213500 w 233216"/>
                <a:gd name="connsiteY11" fmla="*/ 194948 h 201414"/>
                <a:gd name="connsiteX12" fmla="*/ 222669 w 233216"/>
                <a:gd name="connsiteY12" fmla="*/ 194948 h 201414"/>
                <a:gd name="connsiteX13" fmla="*/ 222669 w 233216"/>
                <a:gd name="connsiteY13" fmla="*/ 116661 h 201414"/>
                <a:gd name="connsiteX14" fmla="*/ 116662 w 233216"/>
                <a:gd name="connsiteY14" fmla="*/ 10601 h 201414"/>
                <a:gd name="connsiteX15" fmla="*/ 10601 w 233216"/>
                <a:gd name="connsiteY15" fmla="*/ 116661 h 201414"/>
                <a:gd name="connsiteX16" fmla="*/ 10601 w 233216"/>
                <a:gd name="connsiteY16" fmla="*/ 141944 h 201414"/>
                <a:gd name="connsiteX17" fmla="*/ 19612 w 233216"/>
                <a:gd name="connsiteY17" fmla="*/ 141944 h 201414"/>
                <a:gd name="connsiteX18" fmla="*/ 19612 w 233216"/>
                <a:gd name="connsiteY18" fmla="*/ 116078 h 201414"/>
                <a:gd name="connsiteX19" fmla="*/ 116556 w 233216"/>
                <a:gd name="connsiteY19" fmla="*/ 19134 h 201414"/>
                <a:gd name="connsiteX20" fmla="*/ 213500 w 233216"/>
                <a:gd name="connsiteY20" fmla="*/ 116078 h 201414"/>
                <a:gd name="connsiteX21" fmla="*/ 213500 w 233216"/>
                <a:gd name="connsiteY21" fmla="*/ 194948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33216" h="201414">
                  <a:moveTo>
                    <a:pt x="233270" y="205549"/>
                  </a:moveTo>
                  <a:lnTo>
                    <a:pt x="202899" y="205549"/>
                  </a:lnTo>
                  <a:lnTo>
                    <a:pt x="202899" y="116078"/>
                  </a:lnTo>
                  <a:cubicBezTo>
                    <a:pt x="202899" y="68481"/>
                    <a:pt x="164153" y="29735"/>
                    <a:pt x="116556" y="29735"/>
                  </a:cubicBezTo>
                  <a:cubicBezTo>
                    <a:pt x="68958" y="29735"/>
                    <a:pt x="30213" y="68481"/>
                    <a:pt x="30213" y="116078"/>
                  </a:cubicBezTo>
                  <a:lnTo>
                    <a:pt x="30213" y="152545"/>
                  </a:lnTo>
                  <a:lnTo>
                    <a:pt x="0" y="152545"/>
                  </a:lnTo>
                  <a:lnTo>
                    <a:pt x="0" y="116661"/>
                  </a:lnTo>
                  <a:cubicBezTo>
                    <a:pt x="0" y="52315"/>
                    <a:pt x="52315" y="0"/>
                    <a:pt x="116662" y="0"/>
                  </a:cubicBezTo>
                  <a:cubicBezTo>
                    <a:pt x="180955" y="0"/>
                    <a:pt x="233270" y="52315"/>
                    <a:pt x="233270" y="116661"/>
                  </a:cubicBezTo>
                  <a:lnTo>
                    <a:pt x="233270" y="205549"/>
                  </a:lnTo>
                  <a:close/>
                  <a:moveTo>
                    <a:pt x="213500" y="194948"/>
                  </a:moveTo>
                  <a:lnTo>
                    <a:pt x="222669" y="194948"/>
                  </a:lnTo>
                  <a:lnTo>
                    <a:pt x="222669" y="116661"/>
                  </a:lnTo>
                  <a:cubicBezTo>
                    <a:pt x="222669" y="58198"/>
                    <a:pt x="175125" y="10601"/>
                    <a:pt x="116662" y="10601"/>
                  </a:cubicBezTo>
                  <a:cubicBezTo>
                    <a:pt x="58199" y="10601"/>
                    <a:pt x="10601" y="58198"/>
                    <a:pt x="10601" y="116661"/>
                  </a:cubicBezTo>
                  <a:lnTo>
                    <a:pt x="10601" y="141944"/>
                  </a:lnTo>
                  <a:lnTo>
                    <a:pt x="19612" y="141944"/>
                  </a:lnTo>
                  <a:lnTo>
                    <a:pt x="19612" y="116078"/>
                  </a:lnTo>
                  <a:cubicBezTo>
                    <a:pt x="19612" y="62651"/>
                    <a:pt x="63128" y="19134"/>
                    <a:pt x="116556" y="19134"/>
                  </a:cubicBezTo>
                  <a:cubicBezTo>
                    <a:pt x="169984" y="19134"/>
                    <a:pt x="213500" y="62651"/>
                    <a:pt x="213500" y="116078"/>
                  </a:cubicBezTo>
                  <a:lnTo>
                    <a:pt x="213500" y="1949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DE0972F8-E31E-4BA8-B960-948F2953E63E}"/>
                </a:ext>
              </a:extLst>
            </p:cNvPr>
            <p:cNvSpPr/>
            <p:nvPr/>
          </p:nvSpPr>
          <p:spPr>
            <a:xfrm>
              <a:off x="7762495" y="5955327"/>
              <a:ext cx="53004" cy="127209"/>
            </a:xfrm>
            <a:custGeom>
              <a:avLst/>
              <a:gdLst>
                <a:gd name="connsiteX0" fmla="*/ 56502 w 53003"/>
                <a:gd name="connsiteY0" fmla="*/ 130284 h 127209"/>
                <a:gd name="connsiteX1" fmla="*/ 0 w 53003"/>
                <a:gd name="connsiteY1" fmla="*/ 130284 h 127209"/>
                <a:gd name="connsiteX2" fmla="*/ 0 w 53003"/>
                <a:gd name="connsiteY2" fmla="*/ 0 h 127209"/>
                <a:gd name="connsiteX3" fmla="*/ 56502 w 53003"/>
                <a:gd name="connsiteY3" fmla="*/ 0 h 127209"/>
                <a:gd name="connsiteX4" fmla="*/ 56502 w 53003"/>
                <a:gd name="connsiteY4" fmla="*/ 130284 h 127209"/>
                <a:gd name="connsiteX5" fmla="*/ 10601 w 53003"/>
                <a:gd name="connsiteY5" fmla="*/ 119683 h 127209"/>
                <a:gd name="connsiteX6" fmla="*/ 45901 w 53003"/>
                <a:gd name="connsiteY6" fmla="*/ 119683 h 127209"/>
                <a:gd name="connsiteX7" fmla="*/ 45901 w 53003"/>
                <a:gd name="connsiteY7" fmla="*/ 10601 h 127209"/>
                <a:gd name="connsiteX8" fmla="*/ 10601 w 53003"/>
                <a:gd name="connsiteY8" fmla="*/ 10601 h 127209"/>
                <a:gd name="connsiteX9" fmla="*/ 10601 w 53003"/>
                <a:gd name="connsiteY9" fmla="*/ 119683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127209">
                  <a:moveTo>
                    <a:pt x="56502" y="130284"/>
                  </a:moveTo>
                  <a:lnTo>
                    <a:pt x="0" y="130284"/>
                  </a:lnTo>
                  <a:lnTo>
                    <a:pt x="0" y="0"/>
                  </a:lnTo>
                  <a:lnTo>
                    <a:pt x="56502" y="0"/>
                  </a:lnTo>
                  <a:lnTo>
                    <a:pt x="56502" y="130284"/>
                  </a:lnTo>
                  <a:close/>
                  <a:moveTo>
                    <a:pt x="10601" y="119683"/>
                  </a:moveTo>
                  <a:lnTo>
                    <a:pt x="45901" y="119683"/>
                  </a:lnTo>
                  <a:lnTo>
                    <a:pt x="45901" y="10601"/>
                  </a:lnTo>
                  <a:lnTo>
                    <a:pt x="10601" y="10601"/>
                  </a:lnTo>
                  <a:lnTo>
                    <a:pt x="10601" y="119683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DE0F1826-FC9A-4BAF-9244-BA4A2E9A5E66}"/>
                </a:ext>
              </a:extLst>
            </p:cNvPr>
            <p:cNvSpPr/>
            <p:nvPr/>
          </p:nvSpPr>
          <p:spPr>
            <a:xfrm>
              <a:off x="7744155" y="6074957"/>
              <a:ext cx="90107" cy="26502"/>
            </a:xfrm>
            <a:custGeom>
              <a:avLst/>
              <a:gdLst>
                <a:gd name="connsiteX0" fmla="*/ 93287 w 90106"/>
                <a:gd name="connsiteY0" fmla="*/ 29152 h 26501"/>
                <a:gd name="connsiteX1" fmla="*/ 0 w 90106"/>
                <a:gd name="connsiteY1" fmla="*/ 29152 h 26501"/>
                <a:gd name="connsiteX2" fmla="*/ 0 w 90106"/>
                <a:gd name="connsiteY2" fmla="*/ 0 h 26501"/>
                <a:gd name="connsiteX3" fmla="*/ 93287 w 90106"/>
                <a:gd name="connsiteY3" fmla="*/ 0 h 26501"/>
                <a:gd name="connsiteX4" fmla="*/ 93287 w 90106"/>
                <a:gd name="connsiteY4" fmla="*/ 29152 h 26501"/>
                <a:gd name="connsiteX5" fmla="*/ 10601 w 90106"/>
                <a:gd name="connsiteY5" fmla="*/ 18551 h 26501"/>
                <a:gd name="connsiteX6" fmla="*/ 82687 w 90106"/>
                <a:gd name="connsiteY6" fmla="*/ 18551 h 26501"/>
                <a:gd name="connsiteX7" fmla="*/ 82687 w 90106"/>
                <a:gd name="connsiteY7" fmla="*/ 10601 h 26501"/>
                <a:gd name="connsiteX8" fmla="*/ 10601 w 90106"/>
                <a:gd name="connsiteY8" fmla="*/ 10601 h 26501"/>
                <a:gd name="connsiteX9" fmla="*/ 10601 w 90106"/>
                <a:gd name="connsiteY9" fmla="*/ 1855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06" h="26501">
                  <a:moveTo>
                    <a:pt x="93287" y="29152"/>
                  </a:moveTo>
                  <a:lnTo>
                    <a:pt x="0" y="29152"/>
                  </a:lnTo>
                  <a:lnTo>
                    <a:pt x="0" y="0"/>
                  </a:lnTo>
                  <a:lnTo>
                    <a:pt x="93287" y="0"/>
                  </a:lnTo>
                  <a:lnTo>
                    <a:pt x="93287" y="29152"/>
                  </a:lnTo>
                  <a:close/>
                  <a:moveTo>
                    <a:pt x="10601" y="18551"/>
                  </a:moveTo>
                  <a:lnTo>
                    <a:pt x="82687" y="18551"/>
                  </a:lnTo>
                  <a:lnTo>
                    <a:pt x="82687" y="10601"/>
                  </a:lnTo>
                  <a:lnTo>
                    <a:pt x="10601" y="10601"/>
                  </a:lnTo>
                  <a:lnTo>
                    <a:pt x="10601" y="1855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E0CA993E-C2DD-4480-94F7-5CE8E9C91CB2}"/>
                </a:ext>
              </a:extLst>
            </p:cNvPr>
            <p:cNvSpPr/>
            <p:nvPr/>
          </p:nvSpPr>
          <p:spPr>
            <a:xfrm>
              <a:off x="7702017" y="6093561"/>
              <a:ext cx="174913" cy="47703"/>
            </a:xfrm>
            <a:custGeom>
              <a:avLst/>
              <a:gdLst>
                <a:gd name="connsiteX0" fmla="*/ 177510 w 174912"/>
                <a:gd name="connsiteY0" fmla="*/ 50301 h 47703"/>
                <a:gd name="connsiteX1" fmla="*/ 0 w 174912"/>
                <a:gd name="connsiteY1" fmla="*/ 50301 h 47703"/>
                <a:gd name="connsiteX2" fmla="*/ 0 w 174912"/>
                <a:gd name="connsiteY2" fmla="*/ 24700 h 47703"/>
                <a:gd name="connsiteX3" fmla="*/ 24700 w 174912"/>
                <a:gd name="connsiteY3" fmla="*/ 0 h 47703"/>
                <a:gd name="connsiteX4" fmla="*/ 152810 w 174912"/>
                <a:gd name="connsiteY4" fmla="*/ 0 h 47703"/>
                <a:gd name="connsiteX5" fmla="*/ 177510 w 174912"/>
                <a:gd name="connsiteY5" fmla="*/ 24700 h 47703"/>
                <a:gd name="connsiteX6" fmla="*/ 177510 w 174912"/>
                <a:gd name="connsiteY6" fmla="*/ 50301 h 47703"/>
                <a:gd name="connsiteX7" fmla="*/ 10601 w 174912"/>
                <a:gd name="connsiteY7" fmla="*/ 39700 h 47703"/>
                <a:gd name="connsiteX8" fmla="*/ 166909 w 174912"/>
                <a:gd name="connsiteY8" fmla="*/ 39700 h 47703"/>
                <a:gd name="connsiteX9" fmla="*/ 166909 w 174912"/>
                <a:gd name="connsiteY9" fmla="*/ 24700 h 47703"/>
                <a:gd name="connsiteX10" fmla="*/ 152810 w 174912"/>
                <a:gd name="connsiteY10" fmla="*/ 10601 h 47703"/>
                <a:gd name="connsiteX11" fmla="*/ 24700 w 174912"/>
                <a:gd name="connsiteY11" fmla="*/ 10601 h 47703"/>
                <a:gd name="connsiteX12" fmla="*/ 10601 w 174912"/>
                <a:gd name="connsiteY12" fmla="*/ 24700 h 47703"/>
                <a:gd name="connsiteX13" fmla="*/ 10601 w 174912"/>
                <a:gd name="connsiteY13" fmla="*/ 3970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912" h="47703">
                  <a:moveTo>
                    <a:pt x="177510" y="50301"/>
                  </a:moveTo>
                  <a:lnTo>
                    <a:pt x="0" y="50301"/>
                  </a:lnTo>
                  <a:lnTo>
                    <a:pt x="0" y="24700"/>
                  </a:lnTo>
                  <a:cubicBezTo>
                    <a:pt x="0" y="11078"/>
                    <a:pt x="11078" y="0"/>
                    <a:pt x="24700" y="0"/>
                  </a:cubicBezTo>
                  <a:lnTo>
                    <a:pt x="152810" y="0"/>
                  </a:lnTo>
                  <a:cubicBezTo>
                    <a:pt x="166432" y="0"/>
                    <a:pt x="177510" y="11078"/>
                    <a:pt x="177510" y="24700"/>
                  </a:cubicBezTo>
                  <a:lnTo>
                    <a:pt x="177510" y="50301"/>
                  </a:lnTo>
                  <a:close/>
                  <a:moveTo>
                    <a:pt x="10601" y="39700"/>
                  </a:moveTo>
                  <a:lnTo>
                    <a:pt x="166909" y="39700"/>
                  </a:lnTo>
                  <a:lnTo>
                    <a:pt x="166909" y="24700"/>
                  </a:lnTo>
                  <a:cubicBezTo>
                    <a:pt x="166909" y="16908"/>
                    <a:pt x="160602" y="10601"/>
                    <a:pt x="152810" y="10601"/>
                  </a:cubicBezTo>
                  <a:lnTo>
                    <a:pt x="24700" y="10601"/>
                  </a:lnTo>
                  <a:cubicBezTo>
                    <a:pt x="16908" y="10601"/>
                    <a:pt x="10601" y="16908"/>
                    <a:pt x="10601" y="24700"/>
                  </a:cubicBezTo>
                  <a:lnTo>
                    <a:pt x="10601" y="39700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1A7955B2-24F6-449D-AFD3-90BF60BF7EA9}"/>
                </a:ext>
              </a:extLst>
            </p:cNvPr>
            <p:cNvSpPr/>
            <p:nvPr/>
          </p:nvSpPr>
          <p:spPr>
            <a:xfrm>
              <a:off x="7747494" y="6114551"/>
              <a:ext cx="10601" cy="26502"/>
            </a:xfrm>
            <a:custGeom>
              <a:avLst/>
              <a:gdLst>
                <a:gd name="connsiteX0" fmla="*/ 5300 w 10600"/>
                <a:gd name="connsiteY0" fmla="*/ 29311 h 26501"/>
                <a:gd name="connsiteX1" fmla="*/ 0 w 10600"/>
                <a:gd name="connsiteY1" fmla="*/ 24011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4011 h 26501"/>
                <a:gd name="connsiteX6" fmla="*/ 5300 w 10600"/>
                <a:gd name="connsiteY6" fmla="*/ 2931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29311"/>
                  </a:moveTo>
                  <a:cubicBezTo>
                    <a:pt x="2386" y="29311"/>
                    <a:pt x="0" y="26926"/>
                    <a:pt x="0" y="24011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4011"/>
                  </a:lnTo>
                  <a:cubicBezTo>
                    <a:pt x="10601" y="26926"/>
                    <a:pt x="8269" y="29311"/>
                    <a:pt x="5300" y="2931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150E9ADE-2EF6-4344-8A10-91F9FB25F8B3}"/>
                </a:ext>
              </a:extLst>
            </p:cNvPr>
            <p:cNvSpPr/>
            <p:nvPr/>
          </p:nvSpPr>
          <p:spPr>
            <a:xfrm>
              <a:off x="7785498" y="6114551"/>
              <a:ext cx="10601" cy="26502"/>
            </a:xfrm>
            <a:custGeom>
              <a:avLst/>
              <a:gdLst>
                <a:gd name="connsiteX0" fmla="*/ 5300 w 10600"/>
                <a:gd name="connsiteY0" fmla="*/ 29311 h 26501"/>
                <a:gd name="connsiteX1" fmla="*/ 0 w 10600"/>
                <a:gd name="connsiteY1" fmla="*/ 24011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4011 h 26501"/>
                <a:gd name="connsiteX6" fmla="*/ 5300 w 10600"/>
                <a:gd name="connsiteY6" fmla="*/ 2931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29311"/>
                  </a:moveTo>
                  <a:cubicBezTo>
                    <a:pt x="2385" y="29311"/>
                    <a:pt x="0" y="26926"/>
                    <a:pt x="0" y="240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4011"/>
                  </a:lnTo>
                  <a:cubicBezTo>
                    <a:pt x="10601" y="26926"/>
                    <a:pt x="8216" y="29311"/>
                    <a:pt x="5300" y="2931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1F14CAC2-1825-47CF-9E2F-CB715ECACE0B}"/>
                </a:ext>
              </a:extLst>
            </p:cNvPr>
            <p:cNvSpPr/>
            <p:nvPr/>
          </p:nvSpPr>
          <p:spPr>
            <a:xfrm>
              <a:off x="7823449" y="6114551"/>
              <a:ext cx="10601" cy="26502"/>
            </a:xfrm>
            <a:custGeom>
              <a:avLst/>
              <a:gdLst>
                <a:gd name="connsiteX0" fmla="*/ 5300 w 10600"/>
                <a:gd name="connsiteY0" fmla="*/ 29311 h 26501"/>
                <a:gd name="connsiteX1" fmla="*/ 0 w 10600"/>
                <a:gd name="connsiteY1" fmla="*/ 24011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4011 h 26501"/>
                <a:gd name="connsiteX6" fmla="*/ 5300 w 10600"/>
                <a:gd name="connsiteY6" fmla="*/ 2931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29311"/>
                  </a:moveTo>
                  <a:cubicBezTo>
                    <a:pt x="2385" y="29311"/>
                    <a:pt x="0" y="26926"/>
                    <a:pt x="0" y="240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24011"/>
                  </a:lnTo>
                  <a:cubicBezTo>
                    <a:pt x="10601" y="26926"/>
                    <a:pt x="8268" y="29311"/>
                    <a:pt x="5300" y="2931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9" name="Group 798">
            <a:extLst>
              <a:ext uri="{FF2B5EF4-FFF2-40B4-BE49-F238E27FC236}">
                <a16:creationId xmlns:a16="http://schemas.microsoft.com/office/drawing/2014/main" id="{8FEFEDEE-7C0F-4ADA-94EF-9E2E73C92374}"/>
              </a:ext>
            </a:extLst>
          </p:cNvPr>
          <p:cNvGrpSpPr/>
          <p:nvPr/>
        </p:nvGrpSpPr>
        <p:grpSpPr>
          <a:xfrm>
            <a:off x="8517915" y="5857980"/>
            <a:ext cx="446378" cy="187273"/>
            <a:chOff x="8556651" y="5874231"/>
            <a:chExt cx="368907" cy="154771"/>
          </a:xfrm>
          <a:solidFill>
            <a:srgbClr val="FFFFFF"/>
          </a:solidFill>
        </p:grpSpPr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5416570-C78D-41D1-A41F-03DC23A1C778}"/>
                </a:ext>
              </a:extLst>
            </p:cNvPr>
            <p:cNvSpPr/>
            <p:nvPr/>
          </p:nvSpPr>
          <p:spPr>
            <a:xfrm>
              <a:off x="8556651" y="5874231"/>
              <a:ext cx="111308" cy="148411"/>
            </a:xfrm>
            <a:custGeom>
              <a:avLst/>
              <a:gdLst>
                <a:gd name="connsiteX0" fmla="*/ 100124 w 111308"/>
                <a:gd name="connsiteY0" fmla="*/ 149471 h 148410"/>
                <a:gd name="connsiteX1" fmla="*/ 16060 w 111308"/>
                <a:gd name="connsiteY1" fmla="*/ 149471 h 148410"/>
                <a:gd name="connsiteX2" fmla="*/ 0 w 111308"/>
                <a:gd name="connsiteY2" fmla="*/ 133411 h 148410"/>
                <a:gd name="connsiteX3" fmla="*/ 0 w 111308"/>
                <a:gd name="connsiteY3" fmla="*/ 16060 h 148410"/>
                <a:gd name="connsiteX4" fmla="*/ 16060 w 111308"/>
                <a:gd name="connsiteY4" fmla="*/ 0 h 148410"/>
                <a:gd name="connsiteX5" fmla="*/ 100124 w 111308"/>
                <a:gd name="connsiteY5" fmla="*/ 0 h 148410"/>
                <a:gd name="connsiteX6" fmla="*/ 116185 w 111308"/>
                <a:gd name="connsiteY6" fmla="*/ 16060 h 148410"/>
                <a:gd name="connsiteX7" fmla="*/ 116185 w 111308"/>
                <a:gd name="connsiteY7" fmla="*/ 133411 h 148410"/>
                <a:gd name="connsiteX8" fmla="*/ 100124 w 111308"/>
                <a:gd name="connsiteY8" fmla="*/ 149471 h 148410"/>
                <a:gd name="connsiteX9" fmla="*/ 16060 w 111308"/>
                <a:gd name="connsiteY9" fmla="*/ 10601 h 148410"/>
                <a:gd name="connsiteX10" fmla="*/ 10601 w 111308"/>
                <a:gd name="connsiteY10" fmla="*/ 16060 h 148410"/>
                <a:gd name="connsiteX11" fmla="*/ 10601 w 111308"/>
                <a:gd name="connsiteY11" fmla="*/ 133411 h 148410"/>
                <a:gd name="connsiteX12" fmla="*/ 16060 w 111308"/>
                <a:gd name="connsiteY12" fmla="*/ 138870 h 148410"/>
                <a:gd name="connsiteX13" fmla="*/ 100124 w 111308"/>
                <a:gd name="connsiteY13" fmla="*/ 138870 h 148410"/>
                <a:gd name="connsiteX14" fmla="*/ 105584 w 111308"/>
                <a:gd name="connsiteY14" fmla="*/ 133411 h 148410"/>
                <a:gd name="connsiteX15" fmla="*/ 105584 w 111308"/>
                <a:gd name="connsiteY15" fmla="*/ 16060 h 148410"/>
                <a:gd name="connsiteX16" fmla="*/ 100124 w 111308"/>
                <a:gd name="connsiteY16" fmla="*/ 10601 h 148410"/>
                <a:gd name="connsiteX17" fmla="*/ 16060 w 111308"/>
                <a:gd name="connsiteY17" fmla="*/ 10601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08" h="148410">
                  <a:moveTo>
                    <a:pt x="100124" y="149471"/>
                  </a:moveTo>
                  <a:lnTo>
                    <a:pt x="16060" y="149471"/>
                  </a:lnTo>
                  <a:cubicBezTo>
                    <a:pt x="7208" y="149471"/>
                    <a:pt x="0" y="142262"/>
                    <a:pt x="0" y="133411"/>
                  </a:cubicBezTo>
                  <a:lnTo>
                    <a:pt x="0" y="16060"/>
                  </a:lnTo>
                  <a:cubicBezTo>
                    <a:pt x="0" y="7208"/>
                    <a:pt x="7208" y="0"/>
                    <a:pt x="16060" y="0"/>
                  </a:cubicBezTo>
                  <a:lnTo>
                    <a:pt x="100124" y="0"/>
                  </a:lnTo>
                  <a:cubicBezTo>
                    <a:pt x="108976" y="0"/>
                    <a:pt x="116185" y="7208"/>
                    <a:pt x="116185" y="16060"/>
                  </a:cubicBezTo>
                  <a:lnTo>
                    <a:pt x="116185" y="133411"/>
                  </a:lnTo>
                  <a:cubicBezTo>
                    <a:pt x="116185" y="142262"/>
                    <a:pt x="108976" y="149471"/>
                    <a:pt x="100124" y="149471"/>
                  </a:cubicBezTo>
                  <a:close/>
                  <a:moveTo>
                    <a:pt x="16060" y="10601"/>
                  </a:moveTo>
                  <a:cubicBezTo>
                    <a:pt x="13039" y="10601"/>
                    <a:pt x="10601" y="13039"/>
                    <a:pt x="10601" y="16060"/>
                  </a:cubicBezTo>
                  <a:lnTo>
                    <a:pt x="10601" y="133411"/>
                  </a:lnTo>
                  <a:cubicBezTo>
                    <a:pt x="10601" y="136432"/>
                    <a:pt x="13039" y="138870"/>
                    <a:pt x="16060" y="138870"/>
                  </a:cubicBezTo>
                  <a:lnTo>
                    <a:pt x="100124" y="138870"/>
                  </a:lnTo>
                  <a:cubicBezTo>
                    <a:pt x="103145" y="138870"/>
                    <a:pt x="105584" y="136432"/>
                    <a:pt x="105584" y="133411"/>
                  </a:cubicBezTo>
                  <a:lnTo>
                    <a:pt x="105584" y="16060"/>
                  </a:lnTo>
                  <a:cubicBezTo>
                    <a:pt x="105584" y="13039"/>
                    <a:pt x="103145" y="10601"/>
                    <a:pt x="100124" y="10601"/>
                  </a:cubicBezTo>
                  <a:lnTo>
                    <a:pt x="16060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BB494E58-00AA-4D89-A18B-5CEBCC4C3D4D}"/>
                </a:ext>
              </a:extLst>
            </p:cNvPr>
            <p:cNvSpPr/>
            <p:nvPr/>
          </p:nvSpPr>
          <p:spPr>
            <a:xfrm>
              <a:off x="8565874" y="6013101"/>
              <a:ext cx="31802" cy="15901"/>
            </a:xfrm>
            <a:custGeom>
              <a:avLst/>
              <a:gdLst>
                <a:gd name="connsiteX0" fmla="*/ 0 w 31802"/>
                <a:gd name="connsiteY0" fmla="*/ 0 h 15901"/>
                <a:gd name="connsiteX1" fmla="*/ 34559 w 31802"/>
                <a:gd name="connsiteY1" fmla="*/ 0 h 15901"/>
                <a:gd name="connsiteX2" fmla="*/ 34559 w 31802"/>
                <a:gd name="connsiteY2" fmla="*/ 18922 h 15901"/>
                <a:gd name="connsiteX3" fmla="*/ 0 w 31802"/>
                <a:gd name="connsiteY3" fmla="*/ 1892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02" h="15901">
                  <a:moveTo>
                    <a:pt x="0" y="0"/>
                  </a:moveTo>
                  <a:lnTo>
                    <a:pt x="34559" y="0"/>
                  </a:lnTo>
                  <a:lnTo>
                    <a:pt x="34559" y="18922"/>
                  </a:lnTo>
                  <a:lnTo>
                    <a:pt x="0" y="1892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5859C98D-90F5-4994-8F51-DAA008F3EFCD}"/>
                </a:ext>
              </a:extLst>
            </p:cNvPr>
            <p:cNvSpPr/>
            <p:nvPr/>
          </p:nvSpPr>
          <p:spPr>
            <a:xfrm>
              <a:off x="8629055" y="6013101"/>
              <a:ext cx="31802" cy="15901"/>
            </a:xfrm>
            <a:custGeom>
              <a:avLst/>
              <a:gdLst>
                <a:gd name="connsiteX0" fmla="*/ 0 w 31802"/>
                <a:gd name="connsiteY0" fmla="*/ 0 h 15901"/>
                <a:gd name="connsiteX1" fmla="*/ 34559 w 31802"/>
                <a:gd name="connsiteY1" fmla="*/ 0 h 15901"/>
                <a:gd name="connsiteX2" fmla="*/ 34559 w 31802"/>
                <a:gd name="connsiteY2" fmla="*/ 18922 h 15901"/>
                <a:gd name="connsiteX3" fmla="*/ 0 w 31802"/>
                <a:gd name="connsiteY3" fmla="*/ 1892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02" h="15901">
                  <a:moveTo>
                    <a:pt x="0" y="0"/>
                  </a:moveTo>
                  <a:lnTo>
                    <a:pt x="34559" y="0"/>
                  </a:lnTo>
                  <a:lnTo>
                    <a:pt x="34559" y="18922"/>
                  </a:lnTo>
                  <a:lnTo>
                    <a:pt x="0" y="1892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F776C91D-B5E1-474D-BCB8-47175DC14E58}"/>
                </a:ext>
              </a:extLst>
            </p:cNvPr>
            <p:cNvSpPr/>
            <p:nvPr/>
          </p:nvSpPr>
          <p:spPr>
            <a:xfrm>
              <a:off x="8572924" y="5929885"/>
              <a:ext cx="79506" cy="79506"/>
            </a:xfrm>
            <a:custGeom>
              <a:avLst/>
              <a:gdLst>
                <a:gd name="connsiteX0" fmla="*/ 41819 w 79505"/>
                <a:gd name="connsiteY0" fmla="*/ 83640 h 79505"/>
                <a:gd name="connsiteX1" fmla="*/ 0 w 79505"/>
                <a:gd name="connsiteY1" fmla="*/ 41820 h 79505"/>
                <a:gd name="connsiteX2" fmla="*/ 41819 w 79505"/>
                <a:gd name="connsiteY2" fmla="*/ 0 h 79505"/>
                <a:gd name="connsiteX3" fmla="*/ 83640 w 79505"/>
                <a:gd name="connsiteY3" fmla="*/ 41820 h 79505"/>
                <a:gd name="connsiteX4" fmla="*/ 41819 w 79505"/>
                <a:gd name="connsiteY4" fmla="*/ 83640 h 79505"/>
                <a:gd name="connsiteX5" fmla="*/ 41819 w 79505"/>
                <a:gd name="connsiteY5" fmla="*/ 10548 h 79505"/>
                <a:gd name="connsiteX6" fmla="*/ 10601 w 79505"/>
                <a:gd name="connsiteY6" fmla="*/ 41767 h 79505"/>
                <a:gd name="connsiteX7" fmla="*/ 41819 w 79505"/>
                <a:gd name="connsiteY7" fmla="*/ 72986 h 79505"/>
                <a:gd name="connsiteX8" fmla="*/ 73039 w 79505"/>
                <a:gd name="connsiteY8" fmla="*/ 41767 h 79505"/>
                <a:gd name="connsiteX9" fmla="*/ 41819 w 79505"/>
                <a:gd name="connsiteY9" fmla="*/ 1054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41819" y="83640"/>
                  </a:moveTo>
                  <a:cubicBezTo>
                    <a:pt x="18763" y="83640"/>
                    <a:pt x="0" y="64877"/>
                    <a:pt x="0" y="41820"/>
                  </a:cubicBezTo>
                  <a:cubicBezTo>
                    <a:pt x="0" y="18763"/>
                    <a:pt x="18763" y="0"/>
                    <a:pt x="41819" y="0"/>
                  </a:cubicBezTo>
                  <a:cubicBezTo>
                    <a:pt x="64877" y="0"/>
                    <a:pt x="83640" y="18763"/>
                    <a:pt x="83640" y="41820"/>
                  </a:cubicBezTo>
                  <a:cubicBezTo>
                    <a:pt x="83640" y="64877"/>
                    <a:pt x="64877" y="83640"/>
                    <a:pt x="41819" y="83640"/>
                  </a:cubicBezTo>
                  <a:close/>
                  <a:moveTo>
                    <a:pt x="41819" y="10548"/>
                  </a:moveTo>
                  <a:cubicBezTo>
                    <a:pt x="24593" y="10548"/>
                    <a:pt x="10601" y="24541"/>
                    <a:pt x="10601" y="41767"/>
                  </a:cubicBezTo>
                  <a:cubicBezTo>
                    <a:pt x="10601" y="58993"/>
                    <a:pt x="24593" y="72986"/>
                    <a:pt x="41819" y="72986"/>
                  </a:cubicBezTo>
                  <a:cubicBezTo>
                    <a:pt x="59046" y="72986"/>
                    <a:pt x="73039" y="58993"/>
                    <a:pt x="73039" y="41767"/>
                  </a:cubicBezTo>
                  <a:cubicBezTo>
                    <a:pt x="73039" y="24541"/>
                    <a:pt x="59046" y="10548"/>
                    <a:pt x="41819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E88543F4-30F8-4792-8633-02C18266F2EA}"/>
                </a:ext>
              </a:extLst>
            </p:cNvPr>
            <p:cNvSpPr/>
            <p:nvPr/>
          </p:nvSpPr>
          <p:spPr>
            <a:xfrm>
              <a:off x="8598578" y="5955539"/>
              <a:ext cx="31802" cy="31802"/>
            </a:xfrm>
            <a:custGeom>
              <a:avLst/>
              <a:gdLst>
                <a:gd name="connsiteX0" fmla="*/ 16166 w 31802"/>
                <a:gd name="connsiteY0" fmla="*/ 32332 h 31802"/>
                <a:gd name="connsiteX1" fmla="*/ 0 w 31802"/>
                <a:gd name="connsiteY1" fmla="*/ 16166 h 31802"/>
                <a:gd name="connsiteX2" fmla="*/ 16166 w 31802"/>
                <a:gd name="connsiteY2" fmla="*/ 0 h 31802"/>
                <a:gd name="connsiteX3" fmla="*/ 32332 w 31802"/>
                <a:gd name="connsiteY3" fmla="*/ 16166 h 31802"/>
                <a:gd name="connsiteX4" fmla="*/ 16166 w 31802"/>
                <a:gd name="connsiteY4" fmla="*/ 32332 h 31802"/>
                <a:gd name="connsiteX5" fmla="*/ 16166 w 31802"/>
                <a:gd name="connsiteY5" fmla="*/ 10548 h 31802"/>
                <a:gd name="connsiteX6" fmla="*/ 10601 w 31802"/>
                <a:gd name="connsiteY6" fmla="*/ 16113 h 31802"/>
                <a:gd name="connsiteX7" fmla="*/ 16166 w 31802"/>
                <a:gd name="connsiteY7" fmla="*/ 21678 h 31802"/>
                <a:gd name="connsiteX8" fmla="*/ 21731 w 31802"/>
                <a:gd name="connsiteY8" fmla="*/ 16113 h 31802"/>
                <a:gd name="connsiteX9" fmla="*/ 16166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6166" y="32332"/>
                  </a:moveTo>
                  <a:cubicBezTo>
                    <a:pt x="7262" y="32332"/>
                    <a:pt x="0" y="25071"/>
                    <a:pt x="0" y="16166"/>
                  </a:cubicBezTo>
                  <a:cubicBezTo>
                    <a:pt x="0" y="7262"/>
                    <a:pt x="7262" y="0"/>
                    <a:pt x="16166" y="0"/>
                  </a:cubicBezTo>
                  <a:cubicBezTo>
                    <a:pt x="25071" y="0"/>
                    <a:pt x="32332" y="7262"/>
                    <a:pt x="32332" y="16166"/>
                  </a:cubicBezTo>
                  <a:cubicBezTo>
                    <a:pt x="32332" y="25071"/>
                    <a:pt x="25071" y="32332"/>
                    <a:pt x="16166" y="32332"/>
                  </a:cubicBezTo>
                  <a:close/>
                  <a:moveTo>
                    <a:pt x="16166" y="10548"/>
                  </a:moveTo>
                  <a:cubicBezTo>
                    <a:pt x="13092" y="10548"/>
                    <a:pt x="10601" y="13039"/>
                    <a:pt x="10601" y="16113"/>
                  </a:cubicBezTo>
                  <a:cubicBezTo>
                    <a:pt x="10601" y="19187"/>
                    <a:pt x="13092" y="21678"/>
                    <a:pt x="16166" y="21678"/>
                  </a:cubicBezTo>
                  <a:cubicBezTo>
                    <a:pt x="19240" y="21678"/>
                    <a:pt x="21731" y="19187"/>
                    <a:pt x="21731" y="16113"/>
                  </a:cubicBezTo>
                  <a:cubicBezTo>
                    <a:pt x="21731" y="13039"/>
                    <a:pt x="19240" y="10548"/>
                    <a:pt x="16166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B1494D1C-AE34-45F1-A548-27E629C6699A}"/>
                </a:ext>
              </a:extLst>
            </p:cNvPr>
            <p:cNvSpPr/>
            <p:nvPr/>
          </p:nvSpPr>
          <p:spPr>
            <a:xfrm>
              <a:off x="8594814" y="5888807"/>
              <a:ext cx="37103" cy="37103"/>
            </a:xfrm>
            <a:custGeom>
              <a:avLst/>
              <a:gdLst>
                <a:gd name="connsiteX0" fmla="*/ 19930 w 37102"/>
                <a:gd name="connsiteY0" fmla="*/ 39859 h 37102"/>
                <a:gd name="connsiteX1" fmla="*/ 0 w 37102"/>
                <a:gd name="connsiteY1" fmla="*/ 19930 h 37102"/>
                <a:gd name="connsiteX2" fmla="*/ 19930 w 37102"/>
                <a:gd name="connsiteY2" fmla="*/ 0 h 37102"/>
                <a:gd name="connsiteX3" fmla="*/ 39859 w 37102"/>
                <a:gd name="connsiteY3" fmla="*/ 19930 h 37102"/>
                <a:gd name="connsiteX4" fmla="*/ 19930 w 37102"/>
                <a:gd name="connsiteY4" fmla="*/ 39859 h 37102"/>
                <a:gd name="connsiteX5" fmla="*/ 19930 w 37102"/>
                <a:gd name="connsiteY5" fmla="*/ 10548 h 37102"/>
                <a:gd name="connsiteX6" fmla="*/ 10601 w 37102"/>
                <a:gd name="connsiteY6" fmla="*/ 19876 h 37102"/>
                <a:gd name="connsiteX7" fmla="*/ 19930 w 37102"/>
                <a:gd name="connsiteY7" fmla="*/ 29205 h 37102"/>
                <a:gd name="connsiteX8" fmla="*/ 29258 w 37102"/>
                <a:gd name="connsiteY8" fmla="*/ 19876 h 37102"/>
                <a:gd name="connsiteX9" fmla="*/ 19930 w 37102"/>
                <a:gd name="connsiteY9" fmla="*/ 1054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19930" y="39859"/>
                  </a:moveTo>
                  <a:cubicBezTo>
                    <a:pt x="8958" y="39859"/>
                    <a:pt x="0" y="30901"/>
                    <a:pt x="0" y="19930"/>
                  </a:cubicBezTo>
                  <a:cubicBezTo>
                    <a:pt x="0" y="8958"/>
                    <a:pt x="8958" y="0"/>
                    <a:pt x="19930" y="0"/>
                  </a:cubicBezTo>
                  <a:cubicBezTo>
                    <a:pt x="30902" y="0"/>
                    <a:pt x="39859" y="8958"/>
                    <a:pt x="39859" y="19930"/>
                  </a:cubicBezTo>
                  <a:cubicBezTo>
                    <a:pt x="39859" y="30901"/>
                    <a:pt x="30902" y="39859"/>
                    <a:pt x="19930" y="39859"/>
                  </a:cubicBezTo>
                  <a:close/>
                  <a:moveTo>
                    <a:pt x="19930" y="10548"/>
                  </a:moveTo>
                  <a:cubicBezTo>
                    <a:pt x="14788" y="10548"/>
                    <a:pt x="10601" y="14735"/>
                    <a:pt x="10601" y="19876"/>
                  </a:cubicBezTo>
                  <a:cubicBezTo>
                    <a:pt x="10601" y="25018"/>
                    <a:pt x="14788" y="29205"/>
                    <a:pt x="19930" y="29205"/>
                  </a:cubicBezTo>
                  <a:cubicBezTo>
                    <a:pt x="25071" y="29205"/>
                    <a:pt x="29258" y="25018"/>
                    <a:pt x="29258" y="19876"/>
                  </a:cubicBezTo>
                  <a:cubicBezTo>
                    <a:pt x="29258" y="14735"/>
                    <a:pt x="25071" y="10548"/>
                    <a:pt x="19930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1A4F74C-D321-40AA-8C4E-69415FF64B20}"/>
                </a:ext>
              </a:extLst>
            </p:cNvPr>
            <p:cNvSpPr/>
            <p:nvPr/>
          </p:nvSpPr>
          <p:spPr>
            <a:xfrm>
              <a:off x="8814250" y="5874231"/>
              <a:ext cx="111308" cy="148411"/>
            </a:xfrm>
            <a:custGeom>
              <a:avLst/>
              <a:gdLst>
                <a:gd name="connsiteX0" fmla="*/ 100124 w 111308"/>
                <a:gd name="connsiteY0" fmla="*/ 149471 h 148410"/>
                <a:gd name="connsiteX1" fmla="*/ 16060 w 111308"/>
                <a:gd name="connsiteY1" fmla="*/ 149471 h 148410"/>
                <a:gd name="connsiteX2" fmla="*/ 0 w 111308"/>
                <a:gd name="connsiteY2" fmla="*/ 133411 h 148410"/>
                <a:gd name="connsiteX3" fmla="*/ 0 w 111308"/>
                <a:gd name="connsiteY3" fmla="*/ 16060 h 148410"/>
                <a:gd name="connsiteX4" fmla="*/ 16060 w 111308"/>
                <a:gd name="connsiteY4" fmla="*/ 0 h 148410"/>
                <a:gd name="connsiteX5" fmla="*/ 100124 w 111308"/>
                <a:gd name="connsiteY5" fmla="*/ 0 h 148410"/>
                <a:gd name="connsiteX6" fmla="*/ 116185 w 111308"/>
                <a:gd name="connsiteY6" fmla="*/ 16060 h 148410"/>
                <a:gd name="connsiteX7" fmla="*/ 116185 w 111308"/>
                <a:gd name="connsiteY7" fmla="*/ 133411 h 148410"/>
                <a:gd name="connsiteX8" fmla="*/ 100124 w 111308"/>
                <a:gd name="connsiteY8" fmla="*/ 149471 h 148410"/>
                <a:gd name="connsiteX9" fmla="*/ 16060 w 111308"/>
                <a:gd name="connsiteY9" fmla="*/ 10601 h 148410"/>
                <a:gd name="connsiteX10" fmla="*/ 10601 w 111308"/>
                <a:gd name="connsiteY10" fmla="*/ 16060 h 148410"/>
                <a:gd name="connsiteX11" fmla="*/ 10601 w 111308"/>
                <a:gd name="connsiteY11" fmla="*/ 133411 h 148410"/>
                <a:gd name="connsiteX12" fmla="*/ 16060 w 111308"/>
                <a:gd name="connsiteY12" fmla="*/ 138870 h 148410"/>
                <a:gd name="connsiteX13" fmla="*/ 100124 w 111308"/>
                <a:gd name="connsiteY13" fmla="*/ 138870 h 148410"/>
                <a:gd name="connsiteX14" fmla="*/ 105584 w 111308"/>
                <a:gd name="connsiteY14" fmla="*/ 133411 h 148410"/>
                <a:gd name="connsiteX15" fmla="*/ 105584 w 111308"/>
                <a:gd name="connsiteY15" fmla="*/ 16060 h 148410"/>
                <a:gd name="connsiteX16" fmla="*/ 100124 w 111308"/>
                <a:gd name="connsiteY16" fmla="*/ 10601 h 148410"/>
                <a:gd name="connsiteX17" fmla="*/ 16060 w 111308"/>
                <a:gd name="connsiteY17" fmla="*/ 10601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08" h="148410">
                  <a:moveTo>
                    <a:pt x="100124" y="149471"/>
                  </a:moveTo>
                  <a:lnTo>
                    <a:pt x="16060" y="149471"/>
                  </a:lnTo>
                  <a:cubicBezTo>
                    <a:pt x="7208" y="149471"/>
                    <a:pt x="0" y="142262"/>
                    <a:pt x="0" y="133411"/>
                  </a:cubicBezTo>
                  <a:lnTo>
                    <a:pt x="0" y="16060"/>
                  </a:lnTo>
                  <a:cubicBezTo>
                    <a:pt x="0" y="7208"/>
                    <a:pt x="7208" y="0"/>
                    <a:pt x="16060" y="0"/>
                  </a:cubicBezTo>
                  <a:lnTo>
                    <a:pt x="100124" y="0"/>
                  </a:lnTo>
                  <a:cubicBezTo>
                    <a:pt x="108976" y="0"/>
                    <a:pt x="116185" y="7208"/>
                    <a:pt x="116185" y="16060"/>
                  </a:cubicBezTo>
                  <a:lnTo>
                    <a:pt x="116185" y="133411"/>
                  </a:lnTo>
                  <a:cubicBezTo>
                    <a:pt x="116185" y="142262"/>
                    <a:pt x="108976" y="149471"/>
                    <a:pt x="100124" y="149471"/>
                  </a:cubicBezTo>
                  <a:close/>
                  <a:moveTo>
                    <a:pt x="16060" y="10601"/>
                  </a:moveTo>
                  <a:cubicBezTo>
                    <a:pt x="13039" y="10601"/>
                    <a:pt x="10601" y="13039"/>
                    <a:pt x="10601" y="16060"/>
                  </a:cubicBezTo>
                  <a:lnTo>
                    <a:pt x="10601" y="133411"/>
                  </a:lnTo>
                  <a:cubicBezTo>
                    <a:pt x="10601" y="136432"/>
                    <a:pt x="13039" y="138870"/>
                    <a:pt x="16060" y="138870"/>
                  </a:cubicBezTo>
                  <a:lnTo>
                    <a:pt x="100124" y="138870"/>
                  </a:lnTo>
                  <a:cubicBezTo>
                    <a:pt x="103146" y="138870"/>
                    <a:pt x="105584" y="136432"/>
                    <a:pt x="105584" y="133411"/>
                  </a:cubicBezTo>
                  <a:lnTo>
                    <a:pt x="105584" y="16060"/>
                  </a:lnTo>
                  <a:cubicBezTo>
                    <a:pt x="105584" y="13039"/>
                    <a:pt x="103146" y="10601"/>
                    <a:pt x="100124" y="10601"/>
                  </a:cubicBezTo>
                  <a:lnTo>
                    <a:pt x="16060" y="10601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637CE247-C907-46C6-ADD3-199268C6DBE1}"/>
                </a:ext>
              </a:extLst>
            </p:cNvPr>
            <p:cNvSpPr/>
            <p:nvPr/>
          </p:nvSpPr>
          <p:spPr>
            <a:xfrm>
              <a:off x="8823473" y="6013101"/>
              <a:ext cx="31802" cy="15901"/>
            </a:xfrm>
            <a:custGeom>
              <a:avLst/>
              <a:gdLst>
                <a:gd name="connsiteX0" fmla="*/ 0 w 31802"/>
                <a:gd name="connsiteY0" fmla="*/ 0 h 15901"/>
                <a:gd name="connsiteX1" fmla="*/ 34558 w 31802"/>
                <a:gd name="connsiteY1" fmla="*/ 0 h 15901"/>
                <a:gd name="connsiteX2" fmla="*/ 34558 w 31802"/>
                <a:gd name="connsiteY2" fmla="*/ 18922 h 15901"/>
                <a:gd name="connsiteX3" fmla="*/ 0 w 31802"/>
                <a:gd name="connsiteY3" fmla="*/ 1892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02" h="15901">
                  <a:moveTo>
                    <a:pt x="0" y="0"/>
                  </a:moveTo>
                  <a:lnTo>
                    <a:pt x="34558" y="0"/>
                  </a:lnTo>
                  <a:lnTo>
                    <a:pt x="34558" y="18922"/>
                  </a:lnTo>
                  <a:lnTo>
                    <a:pt x="0" y="1892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073ADC63-CD80-473B-A35F-102CA738A38C}"/>
                </a:ext>
              </a:extLst>
            </p:cNvPr>
            <p:cNvSpPr/>
            <p:nvPr/>
          </p:nvSpPr>
          <p:spPr>
            <a:xfrm>
              <a:off x="8886654" y="6013101"/>
              <a:ext cx="31802" cy="15901"/>
            </a:xfrm>
            <a:custGeom>
              <a:avLst/>
              <a:gdLst>
                <a:gd name="connsiteX0" fmla="*/ 0 w 31802"/>
                <a:gd name="connsiteY0" fmla="*/ 0 h 15901"/>
                <a:gd name="connsiteX1" fmla="*/ 34559 w 31802"/>
                <a:gd name="connsiteY1" fmla="*/ 0 h 15901"/>
                <a:gd name="connsiteX2" fmla="*/ 34559 w 31802"/>
                <a:gd name="connsiteY2" fmla="*/ 18922 h 15901"/>
                <a:gd name="connsiteX3" fmla="*/ 0 w 31802"/>
                <a:gd name="connsiteY3" fmla="*/ 1892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02" h="15901">
                  <a:moveTo>
                    <a:pt x="0" y="0"/>
                  </a:moveTo>
                  <a:lnTo>
                    <a:pt x="34559" y="0"/>
                  </a:lnTo>
                  <a:lnTo>
                    <a:pt x="34559" y="18922"/>
                  </a:lnTo>
                  <a:lnTo>
                    <a:pt x="0" y="1892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5C3C12BA-42EC-4938-9D15-37C713EAD80B}"/>
                </a:ext>
              </a:extLst>
            </p:cNvPr>
            <p:cNvSpPr/>
            <p:nvPr/>
          </p:nvSpPr>
          <p:spPr>
            <a:xfrm>
              <a:off x="8830523" y="5929885"/>
              <a:ext cx="79506" cy="79506"/>
            </a:xfrm>
            <a:custGeom>
              <a:avLst/>
              <a:gdLst>
                <a:gd name="connsiteX0" fmla="*/ 41820 w 79505"/>
                <a:gd name="connsiteY0" fmla="*/ 83640 h 79505"/>
                <a:gd name="connsiteX1" fmla="*/ 0 w 79505"/>
                <a:gd name="connsiteY1" fmla="*/ 41820 h 79505"/>
                <a:gd name="connsiteX2" fmla="*/ 41820 w 79505"/>
                <a:gd name="connsiteY2" fmla="*/ 0 h 79505"/>
                <a:gd name="connsiteX3" fmla="*/ 83640 w 79505"/>
                <a:gd name="connsiteY3" fmla="*/ 41820 h 79505"/>
                <a:gd name="connsiteX4" fmla="*/ 41820 w 79505"/>
                <a:gd name="connsiteY4" fmla="*/ 83640 h 79505"/>
                <a:gd name="connsiteX5" fmla="*/ 41820 w 79505"/>
                <a:gd name="connsiteY5" fmla="*/ 10548 h 79505"/>
                <a:gd name="connsiteX6" fmla="*/ 10601 w 79505"/>
                <a:gd name="connsiteY6" fmla="*/ 41767 h 79505"/>
                <a:gd name="connsiteX7" fmla="*/ 41820 w 79505"/>
                <a:gd name="connsiteY7" fmla="*/ 72986 h 79505"/>
                <a:gd name="connsiteX8" fmla="*/ 73039 w 79505"/>
                <a:gd name="connsiteY8" fmla="*/ 41767 h 79505"/>
                <a:gd name="connsiteX9" fmla="*/ 41820 w 79505"/>
                <a:gd name="connsiteY9" fmla="*/ 1054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41820" y="83640"/>
                  </a:moveTo>
                  <a:cubicBezTo>
                    <a:pt x="18763" y="83640"/>
                    <a:pt x="0" y="64877"/>
                    <a:pt x="0" y="41820"/>
                  </a:cubicBezTo>
                  <a:cubicBezTo>
                    <a:pt x="0" y="18763"/>
                    <a:pt x="18763" y="0"/>
                    <a:pt x="41820" y="0"/>
                  </a:cubicBezTo>
                  <a:cubicBezTo>
                    <a:pt x="64877" y="0"/>
                    <a:pt x="83640" y="18763"/>
                    <a:pt x="83640" y="41820"/>
                  </a:cubicBezTo>
                  <a:cubicBezTo>
                    <a:pt x="83640" y="64877"/>
                    <a:pt x="64877" y="83640"/>
                    <a:pt x="41820" y="83640"/>
                  </a:cubicBezTo>
                  <a:close/>
                  <a:moveTo>
                    <a:pt x="41820" y="10548"/>
                  </a:moveTo>
                  <a:cubicBezTo>
                    <a:pt x="24594" y="10548"/>
                    <a:pt x="10601" y="24541"/>
                    <a:pt x="10601" y="41767"/>
                  </a:cubicBezTo>
                  <a:cubicBezTo>
                    <a:pt x="10601" y="58993"/>
                    <a:pt x="24594" y="72986"/>
                    <a:pt x="41820" y="72986"/>
                  </a:cubicBezTo>
                  <a:cubicBezTo>
                    <a:pt x="59046" y="72986"/>
                    <a:pt x="73039" y="58993"/>
                    <a:pt x="73039" y="41767"/>
                  </a:cubicBezTo>
                  <a:cubicBezTo>
                    <a:pt x="73039" y="24541"/>
                    <a:pt x="59046" y="10548"/>
                    <a:pt x="41820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3E718BD-162A-44CF-92F1-3C59F02C890B}"/>
                </a:ext>
              </a:extLst>
            </p:cNvPr>
            <p:cNvSpPr/>
            <p:nvPr/>
          </p:nvSpPr>
          <p:spPr>
            <a:xfrm>
              <a:off x="8856176" y="5955539"/>
              <a:ext cx="31802" cy="31802"/>
            </a:xfrm>
            <a:custGeom>
              <a:avLst/>
              <a:gdLst>
                <a:gd name="connsiteX0" fmla="*/ 16166 w 31802"/>
                <a:gd name="connsiteY0" fmla="*/ 32332 h 31802"/>
                <a:gd name="connsiteX1" fmla="*/ 0 w 31802"/>
                <a:gd name="connsiteY1" fmla="*/ 16166 h 31802"/>
                <a:gd name="connsiteX2" fmla="*/ 16166 w 31802"/>
                <a:gd name="connsiteY2" fmla="*/ 0 h 31802"/>
                <a:gd name="connsiteX3" fmla="*/ 32332 w 31802"/>
                <a:gd name="connsiteY3" fmla="*/ 16166 h 31802"/>
                <a:gd name="connsiteX4" fmla="*/ 16166 w 31802"/>
                <a:gd name="connsiteY4" fmla="*/ 32332 h 31802"/>
                <a:gd name="connsiteX5" fmla="*/ 16166 w 31802"/>
                <a:gd name="connsiteY5" fmla="*/ 10548 h 31802"/>
                <a:gd name="connsiteX6" fmla="*/ 10601 w 31802"/>
                <a:gd name="connsiteY6" fmla="*/ 16113 h 31802"/>
                <a:gd name="connsiteX7" fmla="*/ 16166 w 31802"/>
                <a:gd name="connsiteY7" fmla="*/ 21678 h 31802"/>
                <a:gd name="connsiteX8" fmla="*/ 21731 w 31802"/>
                <a:gd name="connsiteY8" fmla="*/ 16113 h 31802"/>
                <a:gd name="connsiteX9" fmla="*/ 16166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6166" y="32332"/>
                  </a:moveTo>
                  <a:cubicBezTo>
                    <a:pt x="7262" y="32332"/>
                    <a:pt x="0" y="25071"/>
                    <a:pt x="0" y="16166"/>
                  </a:cubicBezTo>
                  <a:cubicBezTo>
                    <a:pt x="0" y="7262"/>
                    <a:pt x="7262" y="0"/>
                    <a:pt x="16166" y="0"/>
                  </a:cubicBezTo>
                  <a:cubicBezTo>
                    <a:pt x="25071" y="0"/>
                    <a:pt x="32332" y="7262"/>
                    <a:pt x="32332" y="16166"/>
                  </a:cubicBezTo>
                  <a:cubicBezTo>
                    <a:pt x="32332" y="25071"/>
                    <a:pt x="25071" y="32332"/>
                    <a:pt x="16166" y="32332"/>
                  </a:cubicBezTo>
                  <a:close/>
                  <a:moveTo>
                    <a:pt x="16166" y="10548"/>
                  </a:moveTo>
                  <a:cubicBezTo>
                    <a:pt x="13092" y="10548"/>
                    <a:pt x="10601" y="13039"/>
                    <a:pt x="10601" y="16113"/>
                  </a:cubicBezTo>
                  <a:cubicBezTo>
                    <a:pt x="10601" y="19187"/>
                    <a:pt x="13092" y="21678"/>
                    <a:pt x="16166" y="21678"/>
                  </a:cubicBezTo>
                  <a:cubicBezTo>
                    <a:pt x="19240" y="21678"/>
                    <a:pt x="21731" y="19187"/>
                    <a:pt x="21731" y="16113"/>
                  </a:cubicBezTo>
                  <a:cubicBezTo>
                    <a:pt x="21731" y="13039"/>
                    <a:pt x="19240" y="10548"/>
                    <a:pt x="16166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96EDDA34-691E-4A6F-9976-193A2D1906C4}"/>
                </a:ext>
              </a:extLst>
            </p:cNvPr>
            <p:cNvSpPr/>
            <p:nvPr/>
          </p:nvSpPr>
          <p:spPr>
            <a:xfrm>
              <a:off x="8852413" y="5888807"/>
              <a:ext cx="37103" cy="37103"/>
            </a:xfrm>
            <a:custGeom>
              <a:avLst/>
              <a:gdLst>
                <a:gd name="connsiteX0" fmla="*/ 19930 w 37102"/>
                <a:gd name="connsiteY0" fmla="*/ 39859 h 37102"/>
                <a:gd name="connsiteX1" fmla="*/ 0 w 37102"/>
                <a:gd name="connsiteY1" fmla="*/ 19930 h 37102"/>
                <a:gd name="connsiteX2" fmla="*/ 19930 w 37102"/>
                <a:gd name="connsiteY2" fmla="*/ 0 h 37102"/>
                <a:gd name="connsiteX3" fmla="*/ 39859 w 37102"/>
                <a:gd name="connsiteY3" fmla="*/ 19930 h 37102"/>
                <a:gd name="connsiteX4" fmla="*/ 19930 w 37102"/>
                <a:gd name="connsiteY4" fmla="*/ 39859 h 37102"/>
                <a:gd name="connsiteX5" fmla="*/ 19930 w 37102"/>
                <a:gd name="connsiteY5" fmla="*/ 10548 h 37102"/>
                <a:gd name="connsiteX6" fmla="*/ 10601 w 37102"/>
                <a:gd name="connsiteY6" fmla="*/ 19876 h 37102"/>
                <a:gd name="connsiteX7" fmla="*/ 19930 w 37102"/>
                <a:gd name="connsiteY7" fmla="*/ 29205 h 37102"/>
                <a:gd name="connsiteX8" fmla="*/ 29258 w 37102"/>
                <a:gd name="connsiteY8" fmla="*/ 19876 h 37102"/>
                <a:gd name="connsiteX9" fmla="*/ 19930 w 37102"/>
                <a:gd name="connsiteY9" fmla="*/ 1054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19930" y="39859"/>
                  </a:moveTo>
                  <a:cubicBezTo>
                    <a:pt x="8957" y="39859"/>
                    <a:pt x="0" y="30901"/>
                    <a:pt x="0" y="19930"/>
                  </a:cubicBezTo>
                  <a:cubicBezTo>
                    <a:pt x="0" y="8958"/>
                    <a:pt x="8957" y="0"/>
                    <a:pt x="19930" y="0"/>
                  </a:cubicBezTo>
                  <a:cubicBezTo>
                    <a:pt x="30901" y="0"/>
                    <a:pt x="39859" y="8958"/>
                    <a:pt x="39859" y="19930"/>
                  </a:cubicBezTo>
                  <a:cubicBezTo>
                    <a:pt x="39859" y="30901"/>
                    <a:pt x="30901" y="39859"/>
                    <a:pt x="19930" y="39859"/>
                  </a:cubicBezTo>
                  <a:close/>
                  <a:moveTo>
                    <a:pt x="19930" y="10548"/>
                  </a:moveTo>
                  <a:cubicBezTo>
                    <a:pt x="14788" y="10548"/>
                    <a:pt x="10601" y="14735"/>
                    <a:pt x="10601" y="19876"/>
                  </a:cubicBezTo>
                  <a:cubicBezTo>
                    <a:pt x="10601" y="25018"/>
                    <a:pt x="14788" y="29205"/>
                    <a:pt x="19930" y="29205"/>
                  </a:cubicBezTo>
                  <a:cubicBezTo>
                    <a:pt x="25071" y="29205"/>
                    <a:pt x="29258" y="25018"/>
                    <a:pt x="29258" y="19876"/>
                  </a:cubicBezTo>
                  <a:cubicBezTo>
                    <a:pt x="29258" y="14735"/>
                    <a:pt x="25071" y="10548"/>
                    <a:pt x="19930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F9F5EDBB-912C-49FF-BA9C-CEA2AED65D20}"/>
                </a:ext>
              </a:extLst>
            </p:cNvPr>
            <p:cNvSpPr/>
            <p:nvPr/>
          </p:nvSpPr>
          <p:spPr>
            <a:xfrm>
              <a:off x="8662235" y="5909055"/>
              <a:ext cx="159012" cy="100707"/>
            </a:xfrm>
            <a:custGeom>
              <a:avLst/>
              <a:gdLst>
                <a:gd name="connsiteX0" fmla="*/ 162615 w 159011"/>
                <a:gd name="connsiteY0" fmla="*/ 100972 h 100707"/>
                <a:gd name="connsiteX1" fmla="*/ 0 w 159011"/>
                <a:gd name="connsiteY1" fmla="*/ 100972 h 100707"/>
                <a:gd name="connsiteX2" fmla="*/ 0 w 159011"/>
                <a:gd name="connsiteY2" fmla="*/ 0 h 100707"/>
                <a:gd name="connsiteX3" fmla="*/ 162615 w 159011"/>
                <a:gd name="connsiteY3" fmla="*/ 0 h 100707"/>
                <a:gd name="connsiteX4" fmla="*/ 162615 w 159011"/>
                <a:gd name="connsiteY4" fmla="*/ 100972 h 100707"/>
                <a:gd name="connsiteX5" fmla="*/ 10601 w 159011"/>
                <a:gd name="connsiteY5" fmla="*/ 90372 h 100707"/>
                <a:gd name="connsiteX6" fmla="*/ 152015 w 159011"/>
                <a:gd name="connsiteY6" fmla="*/ 90372 h 100707"/>
                <a:gd name="connsiteX7" fmla="*/ 152015 w 159011"/>
                <a:gd name="connsiteY7" fmla="*/ 10601 h 100707"/>
                <a:gd name="connsiteX8" fmla="*/ 10601 w 159011"/>
                <a:gd name="connsiteY8" fmla="*/ 10601 h 100707"/>
                <a:gd name="connsiteX9" fmla="*/ 10601 w 159011"/>
                <a:gd name="connsiteY9" fmla="*/ 90372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1" h="100707">
                  <a:moveTo>
                    <a:pt x="162615" y="100972"/>
                  </a:moveTo>
                  <a:lnTo>
                    <a:pt x="0" y="100972"/>
                  </a:lnTo>
                  <a:lnTo>
                    <a:pt x="0" y="0"/>
                  </a:lnTo>
                  <a:lnTo>
                    <a:pt x="162615" y="0"/>
                  </a:lnTo>
                  <a:lnTo>
                    <a:pt x="162615" y="100972"/>
                  </a:lnTo>
                  <a:close/>
                  <a:moveTo>
                    <a:pt x="10601" y="90372"/>
                  </a:moveTo>
                  <a:lnTo>
                    <a:pt x="152015" y="90372"/>
                  </a:lnTo>
                  <a:lnTo>
                    <a:pt x="152015" y="10601"/>
                  </a:lnTo>
                  <a:lnTo>
                    <a:pt x="10601" y="10601"/>
                  </a:lnTo>
                  <a:lnTo>
                    <a:pt x="10601" y="90372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C596B371-76AF-42FA-BCAF-8456CCCBAABC}"/>
                </a:ext>
              </a:extLst>
            </p:cNvPr>
            <p:cNvSpPr/>
            <p:nvPr/>
          </p:nvSpPr>
          <p:spPr>
            <a:xfrm>
              <a:off x="8684868" y="5931422"/>
              <a:ext cx="21202" cy="21202"/>
            </a:xfrm>
            <a:custGeom>
              <a:avLst/>
              <a:gdLst>
                <a:gd name="connsiteX0" fmla="*/ 12403 w 21201"/>
                <a:gd name="connsiteY0" fmla="*/ 24806 h 21201"/>
                <a:gd name="connsiteX1" fmla="*/ 0 w 21201"/>
                <a:gd name="connsiteY1" fmla="*/ 12403 h 21201"/>
                <a:gd name="connsiteX2" fmla="*/ 12403 w 21201"/>
                <a:gd name="connsiteY2" fmla="*/ 0 h 21201"/>
                <a:gd name="connsiteX3" fmla="*/ 24805 w 21201"/>
                <a:gd name="connsiteY3" fmla="*/ 12403 h 21201"/>
                <a:gd name="connsiteX4" fmla="*/ 12403 w 21201"/>
                <a:gd name="connsiteY4" fmla="*/ 24806 h 21201"/>
                <a:gd name="connsiteX5" fmla="*/ 12403 w 21201"/>
                <a:gd name="connsiteY5" fmla="*/ 10548 h 21201"/>
                <a:gd name="connsiteX6" fmla="*/ 10601 w 21201"/>
                <a:gd name="connsiteY6" fmla="*/ 12350 h 21201"/>
                <a:gd name="connsiteX7" fmla="*/ 12403 w 21201"/>
                <a:gd name="connsiteY7" fmla="*/ 14152 h 21201"/>
                <a:gd name="connsiteX8" fmla="*/ 14205 w 21201"/>
                <a:gd name="connsiteY8" fmla="*/ 12350 h 21201"/>
                <a:gd name="connsiteX9" fmla="*/ 12403 w 21201"/>
                <a:gd name="connsiteY9" fmla="*/ 1054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2403" y="24806"/>
                  </a:moveTo>
                  <a:cubicBezTo>
                    <a:pt x="5565" y="24806"/>
                    <a:pt x="0" y="19240"/>
                    <a:pt x="0" y="12403"/>
                  </a:cubicBezTo>
                  <a:cubicBezTo>
                    <a:pt x="0" y="5566"/>
                    <a:pt x="5565" y="0"/>
                    <a:pt x="12403" y="0"/>
                  </a:cubicBezTo>
                  <a:cubicBezTo>
                    <a:pt x="19240" y="0"/>
                    <a:pt x="24805" y="5566"/>
                    <a:pt x="24805" y="12403"/>
                  </a:cubicBezTo>
                  <a:cubicBezTo>
                    <a:pt x="24805" y="19240"/>
                    <a:pt x="19240" y="24806"/>
                    <a:pt x="12403" y="24806"/>
                  </a:cubicBezTo>
                  <a:close/>
                  <a:moveTo>
                    <a:pt x="12403" y="10548"/>
                  </a:moveTo>
                  <a:cubicBezTo>
                    <a:pt x="11395" y="10548"/>
                    <a:pt x="10601" y="11343"/>
                    <a:pt x="10601" y="12350"/>
                  </a:cubicBezTo>
                  <a:cubicBezTo>
                    <a:pt x="10601" y="13357"/>
                    <a:pt x="11395" y="14152"/>
                    <a:pt x="12403" y="14152"/>
                  </a:cubicBezTo>
                  <a:cubicBezTo>
                    <a:pt x="13409" y="14152"/>
                    <a:pt x="14205" y="13357"/>
                    <a:pt x="14205" y="12350"/>
                  </a:cubicBezTo>
                  <a:cubicBezTo>
                    <a:pt x="14205" y="11343"/>
                    <a:pt x="13409" y="10548"/>
                    <a:pt x="12403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1E23390-0D80-4000-8401-6A974E61B93D}"/>
                </a:ext>
              </a:extLst>
            </p:cNvPr>
            <p:cNvSpPr/>
            <p:nvPr/>
          </p:nvSpPr>
          <p:spPr>
            <a:xfrm>
              <a:off x="8777413" y="5931422"/>
              <a:ext cx="21202" cy="21202"/>
            </a:xfrm>
            <a:custGeom>
              <a:avLst/>
              <a:gdLst>
                <a:gd name="connsiteX0" fmla="*/ 12403 w 21201"/>
                <a:gd name="connsiteY0" fmla="*/ 24806 h 21201"/>
                <a:gd name="connsiteX1" fmla="*/ 0 w 21201"/>
                <a:gd name="connsiteY1" fmla="*/ 12403 h 21201"/>
                <a:gd name="connsiteX2" fmla="*/ 12403 w 21201"/>
                <a:gd name="connsiteY2" fmla="*/ 0 h 21201"/>
                <a:gd name="connsiteX3" fmla="*/ 24805 w 21201"/>
                <a:gd name="connsiteY3" fmla="*/ 12403 h 21201"/>
                <a:gd name="connsiteX4" fmla="*/ 12403 w 21201"/>
                <a:gd name="connsiteY4" fmla="*/ 24806 h 21201"/>
                <a:gd name="connsiteX5" fmla="*/ 12403 w 21201"/>
                <a:gd name="connsiteY5" fmla="*/ 10548 h 21201"/>
                <a:gd name="connsiteX6" fmla="*/ 10601 w 21201"/>
                <a:gd name="connsiteY6" fmla="*/ 12350 h 21201"/>
                <a:gd name="connsiteX7" fmla="*/ 12403 w 21201"/>
                <a:gd name="connsiteY7" fmla="*/ 14152 h 21201"/>
                <a:gd name="connsiteX8" fmla="*/ 14205 w 21201"/>
                <a:gd name="connsiteY8" fmla="*/ 12350 h 21201"/>
                <a:gd name="connsiteX9" fmla="*/ 12403 w 21201"/>
                <a:gd name="connsiteY9" fmla="*/ 1054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2403" y="24806"/>
                  </a:moveTo>
                  <a:cubicBezTo>
                    <a:pt x="5565" y="24806"/>
                    <a:pt x="0" y="19240"/>
                    <a:pt x="0" y="12403"/>
                  </a:cubicBezTo>
                  <a:cubicBezTo>
                    <a:pt x="0" y="5566"/>
                    <a:pt x="5565" y="0"/>
                    <a:pt x="12403" y="0"/>
                  </a:cubicBezTo>
                  <a:cubicBezTo>
                    <a:pt x="19240" y="0"/>
                    <a:pt x="24805" y="5566"/>
                    <a:pt x="24805" y="12403"/>
                  </a:cubicBezTo>
                  <a:cubicBezTo>
                    <a:pt x="24805" y="19240"/>
                    <a:pt x="19240" y="24806"/>
                    <a:pt x="12403" y="24806"/>
                  </a:cubicBezTo>
                  <a:close/>
                  <a:moveTo>
                    <a:pt x="12403" y="10548"/>
                  </a:moveTo>
                  <a:cubicBezTo>
                    <a:pt x="11396" y="10548"/>
                    <a:pt x="10601" y="11343"/>
                    <a:pt x="10601" y="12350"/>
                  </a:cubicBezTo>
                  <a:cubicBezTo>
                    <a:pt x="10601" y="13357"/>
                    <a:pt x="11396" y="14152"/>
                    <a:pt x="12403" y="14152"/>
                  </a:cubicBezTo>
                  <a:cubicBezTo>
                    <a:pt x="13410" y="14152"/>
                    <a:pt x="14205" y="13357"/>
                    <a:pt x="14205" y="12350"/>
                  </a:cubicBezTo>
                  <a:cubicBezTo>
                    <a:pt x="14205" y="11343"/>
                    <a:pt x="13410" y="10548"/>
                    <a:pt x="12403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FBD049F-7238-4535-BBED-89AC9F255196}"/>
                </a:ext>
              </a:extLst>
            </p:cNvPr>
            <p:cNvSpPr/>
            <p:nvPr/>
          </p:nvSpPr>
          <p:spPr>
            <a:xfrm>
              <a:off x="8716193" y="5931369"/>
              <a:ext cx="53004" cy="58304"/>
            </a:xfrm>
            <a:custGeom>
              <a:avLst/>
              <a:gdLst>
                <a:gd name="connsiteX0" fmla="*/ 54912 w 53003"/>
                <a:gd name="connsiteY0" fmla="*/ 58516 h 58304"/>
                <a:gd name="connsiteX1" fmla="*/ 0 w 53003"/>
                <a:gd name="connsiteY1" fmla="*/ 58516 h 58304"/>
                <a:gd name="connsiteX2" fmla="*/ 0 w 53003"/>
                <a:gd name="connsiteY2" fmla="*/ 0 h 58304"/>
                <a:gd name="connsiteX3" fmla="*/ 54912 w 53003"/>
                <a:gd name="connsiteY3" fmla="*/ 0 h 58304"/>
                <a:gd name="connsiteX4" fmla="*/ 54912 w 53003"/>
                <a:gd name="connsiteY4" fmla="*/ 58516 h 58304"/>
                <a:gd name="connsiteX5" fmla="*/ 10601 w 53003"/>
                <a:gd name="connsiteY5" fmla="*/ 47916 h 58304"/>
                <a:gd name="connsiteX6" fmla="*/ 44311 w 53003"/>
                <a:gd name="connsiteY6" fmla="*/ 47916 h 58304"/>
                <a:gd name="connsiteX7" fmla="*/ 44311 w 53003"/>
                <a:gd name="connsiteY7" fmla="*/ 10601 h 58304"/>
                <a:gd name="connsiteX8" fmla="*/ 10601 w 53003"/>
                <a:gd name="connsiteY8" fmla="*/ 10601 h 58304"/>
                <a:gd name="connsiteX9" fmla="*/ 10601 w 53003"/>
                <a:gd name="connsiteY9" fmla="*/ 47916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8304">
                  <a:moveTo>
                    <a:pt x="54912" y="58516"/>
                  </a:moveTo>
                  <a:lnTo>
                    <a:pt x="0" y="58516"/>
                  </a:lnTo>
                  <a:lnTo>
                    <a:pt x="0" y="0"/>
                  </a:lnTo>
                  <a:lnTo>
                    <a:pt x="54912" y="0"/>
                  </a:lnTo>
                  <a:lnTo>
                    <a:pt x="54912" y="58516"/>
                  </a:lnTo>
                  <a:close/>
                  <a:moveTo>
                    <a:pt x="10601" y="47916"/>
                  </a:moveTo>
                  <a:lnTo>
                    <a:pt x="44311" y="47916"/>
                  </a:lnTo>
                  <a:lnTo>
                    <a:pt x="44311" y="10601"/>
                  </a:lnTo>
                  <a:lnTo>
                    <a:pt x="10601" y="10601"/>
                  </a:lnTo>
                  <a:lnTo>
                    <a:pt x="10601" y="47916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0" name="Group 799">
            <a:extLst>
              <a:ext uri="{FF2B5EF4-FFF2-40B4-BE49-F238E27FC236}">
                <a16:creationId xmlns:a16="http://schemas.microsoft.com/office/drawing/2014/main" id="{E5EA4CC0-1713-4B9A-9644-AEBAD0ADEA31}"/>
              </a:ext>
            </a:extLst>
          </p:cNvPr>
          <p:cNvGrpSpPr/>
          <p:nvPr/>
        </p:nvGrpSpPr>
        <p:grpSpPr>
          <a:xfrm>
            <a:off x="9570880" y="5720361"/>
            <a:ext cx="461770" cy="461770"/>
            <a:chOff x="9610951" y="5760432"/>
            <a:chExt cx="381628" cy="381628"/>
          </a:xfrm>
          <a:solidFill>
            <a:srgbClr val="FFFFFF"/>
          </a:solidFill>
        </p:grpSpPr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B7CAA2AF-C09C-4700-B3D1-BD06DD8E31FF}"/>
                </a:ext>
              </a:extLst>
            </p:cNvPr>
            <p:cNvSpPr/>
            <p:nvPr/>
          </p:nvSpPr>
          <p:spPr>
            <a:xfrm>
              <a:off x="9652400" y="5801881"/>
              <a:ext cx="302122" cy="302122"/>
            </a:xfrm>
            <a:custGeom>
              <a:avLst/>
              <a:gdLst>
                <a:gd name="connsiteX0" fmla="*/ 151220 w 302121"/>
                <a:gd name="connsiteY0" fmla="*/ 302440 h 302121"/>
                <a:gd name="connsiteX1" fmla="*/ 0 w 302121"/>
                <a:gd name="connsiteY1" fmla="*/ 151220 h 302121"/>
                <a:gd name="connsiteX2" fmla="*/ 151220 w 302121"/>
                <a:gd name="connsiteY2" fmla="*/ 0 h 302121"/>
                <a:gd name="connsiteX3" fmla="*/ 302440 w 302121"/>
                <a:gd name="connsiteY3" fmla="*/ 151220 h 302121"/>
                <a:gd name="connsiteX4" fmla="*/ 151220 w 302121"/>
                <a:gd name="connsiteY4" fmla="*/ 302440 h 302121"/>
                <a:gd name="connsiteX5" fmla="*/ 151220 w 302121"/>
                <a:gd name="connsiteY5" fmla="*/ 10601 h 302121"/>
                <a:gd name="connsiteX6" fmla="*/ 10601 w 302121"/>
                <a:gd name="connsiteY6" fmla="*/ 151220 h 302121"/>
                <a:gd name="connsiteX7" fmla="*/ 151220 w 302121"/>
                <a:gd name="connsiteY7" fmla="*/ 291839 h 302121"/>
                <a:gd name="connsiteX8" fmla="*/ 291840 w 302121"/>
                <a:gd name="connsiteY8" fmla="*/ 151220 h 302121"/>
                <a:gd name="connsiteX9" fmla="*/ 151220 w 302121"/>
                <a:gd name="connsiteY9" fmla="*/ 10601 h 30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2121" h="302121">
                  <a:moveTo>
                    <a:pt x="151220" y="302440"/>
                  </a:moveTo>
                  <a:cubicBezTo>
                    <a:pt x="67845" y="302440"/>
                    <a:pt x="0" y="234595"/>
                    <a:pt x="0" y="151220"/>
                  </a:cubicBezTo>
                  <a:cubicBezTo>
                    <a:pt x="0" y="67845"/>
                    <a:pt x="67845" y="0"/>
                    <a:pt x="151220" y="0"/>
                  </a:cubicBezTo>
                  <a:cubicBezTo>
                    <a:pt x="234595" y="0"/>
                    <a:pt x="302440" y="67845"/>
                    <a:pt x="302440" y="151220"/>
                  </a:cubicBezTo>
                  <a:cubicBezTo>
                    <a:pt x="302440" y="234595"/>
                    <a:pt x="234595" y="302440"/>
                    <a:pt x="151220" y="302440"/>
                  </a:cubicBezTo>
                  <a:close/>
                  <a:moveTo>
                    <a:pt x="151220" y="10601"/>
                  </a:moveTo>
                  <a:cubicBezTo>
                    <a:pt x="73675" y="10601"/>
                    <a:pt x="10601" y="73675"/>
                    <a:pt x="10601" y="151220"/>
                  </a:cubicBezTo>
                  <a:cubicBezTo>
                    <a:pt x="10601" y="228765"/>
                    <a:pt x="73675" y="291839"/>
                    <a:pt x="151220" y="291839"/>
                  </a:cubicBezTo>
                  <a:cubicBezTo>
                    <a:pt x="228765" y="291839"/>
                    <a:pt x="291840" y="228765"/>
                    <a:pt x="291840" y="151220"/>
                  </a:cubicBezTo>
                  <a:cubicBezTo>
                    <a:pt x="291840" y="73675"/>
                    <a:pt x="228765" y="10601"/>
                    <a:pt x="151220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6DB3E608-61DC-4B99-AFBE-0054F80AA9AC}"/>
                </a:ext>
              </a:extLst>
            </p:cNvPr>
            <p:cNvSpPr/>
            <p:nvPr/>
          </p:nvSpPr>
          <p:spPr>
            <a:xfrm>
              <a:off x="9610951" y="5760432"/>
              <a:ext cx="381628" cy="381628"/>
            </a:xfrm>
            <a:custGeom>
              <a:avLst/>
              <a:gdLst>
                <a:gd name="connsiteX0" fmla="*/ 192669 w 381627"/>
                <a:gd name="connsiteY0" fmla="*/ 385391 h 381627"/>
                <a:gd name="connsiteX1" fmla="*/ 0 w 381627"/>
                <a:gd name="connsiteY1" fmla="*/ 192722 h 381627"/>
                <a:gd name="connsiteX2" fmla="*/ 192669 w 381627"/>
                <a:gd name="connsiteY2" fmla="*/ 0 h 381627"/>
                <a:gd name="connsiteX3" fmla="*/ 385391 w 381627"/>
                <a:gd name="connsiteY3" fmla="*/ 192722 h 381627"/>
                <a:gd name="connsiteX4" fmla="*/ 192669 w 381627"/>
                <a:gd name="connsiteY4" fmla="*/ 385391 h 381627"/>
                <a:gd name="connsiteX5" fmla="*/ 192669 w 381627"/>
                <a:gd name="connsiteY5" fmla="*/ 10601 h 381627"/>
                <a:gd name="connsiteX6" fmla="*/ 10601 w 381627"/>
                <a:gd name="connsiteY6" fmla="*/ 192722 h 381627"/>
                <a:gd name="connsiteX7" fmla="*/ 192669 w 381627"/>
                <a:gd name="connsiteY7" fmla="*/ 374790 h 381627"/>
                <a:gd name="connsiteX8" fmla="*/ 374790 w 381627"/>
                <a:gd name="connsiteY8" fmla="*/ 192722 h 381627"/>
                <a:gd name="connsiteX9" fmla="*/ 192669 w 381627"/>
                <a:gd name="connsiteY9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627" h="381627">
                  <a:moveTo>
                    <a:pt x="192669" y="385391"/>
                  </a:moveTo>
                  <a:cubicBezTo>
                    <a:pt x="86396" y="385391"/>
                    <a:pt x="0" y="298942"/>
                    <a:pt x="0" y="192722"/>
                  </a:cubicBezTo>
                  <a:cubicBezTo>
                    <a:pt x="0" y="86450"/>
                    <a:pt x="86449" y="0"/>
                    <a:pt x="192669" y="0"/>
                  </a:cubicBezTo>
                  <a:cubicBezTo>
                    <a:pt x="298942" y="0"/>
                    <a:pt x="385391" y="86450"/>
                    <a:pt x="385391" y="192722"/>
                  </a:cubicBezTo>
                  <a:cubicBezTo>
                    <a:pt x="385338" y="298942"/>
                    <a:pt x="298942" y="385391"/>
                    <a:pt x="192669" y="385391"/>
                  </a:cubicBezTo>
                  <a:close/>
                  <a:moveTo>
                    <a:pt x="192669" y="10601"/>
                  </a:moveTo>
                  <a:cubicBezTo>
                    <a:pt x="92280" y="10601"/>
                    <a:pt x="10601" y="92280"/>
                    <a:pt x="10601" y="192722"/>
                  </a:cubicBezTo>
                  <a:cubicBezTo>
                    <a:pt x="10601" y="293165"/>
                    <a:pt x="92280" y="374790"/>
                    <a:pt x="192669" y="374790"/>
                  </a:cubicBezTo>
                  <a:cubicBezTo>
                    <a:pt x="293058" y="374790"/>
                    <a:pt x="374790" y="293112"/>
                    <a:pt x="374790" y="192722"/>
                  </a:cubicBezTo>
                  <a:cubicBezTo>
                    <a:pt x="374790" y="92333"/>
                    <a:pt x="293058" y="10601"/>
                    <a:pt x="192669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261C480F-3A31-45F3-8792-AB25A3A0BD48}"/>
                </a:ext>
              </a:extLst>
            </p:cNvPr>
            <p:cNvSpPr/>
            <p:nvPr/>
          </p:nvSpPr>
          <p:spPr>
            <a:xfrm>
              <a:off x="9798320" y="5801881"/>
              <a:ext cx="10601" cy="47703"/>
            </a:xfrm>
            <a:custGeom>
              <a:avLst/>
              <a:gdLst>
                <a:gd name="connsiteX0" fmla="*/ 5300 w 10600"/>
                <a:gd name="connsiteY0" fmla="*/ 49612 h 47703"/>
                <a:gd name="connsiteX1" fmla="*/ 0 w 10600"/>
                <a:gd name="connsiteY1" fmla="*/ 44311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4311 h 47703"/>
                <a:gd name="connsiteX6" fmla="*/ 5300 w 10600"/>
                <a:gd name="connsiteY6" fmla="*/ 4961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9612"/>
                  </a:moveTo>
                  <a:cubicBezTo>
                    <a:pt x="2385" y="49612"/>
                    <a:pt x="0" y="47227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4311"/>
                  </a:lnTo>
                  <a:cubicBezTo>
                    <a:pt x="10601" y="47280"/>
                    <a:pt x="8216" y="49612"/>
                    <a:pt x="5300" y="4961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7C04F2D4-0BA7-4E69-8746-F3AAAC7CFA0A}"/>
                </a:ext>
              </a:extLst>
            </p:cNvPr>
            <p:cNvSpPr/>
            <p:nvPr/>
          </p:nvSpPr>
          <p:spPr>
            <a:xfrm>
              <a:off x="9798320" y="6054709"/>
              <a:ext cx="10601" cy="47703"/>
            </a:xfrm>
            <a:custGeom>
              <a:avLst/>
              <a:gdLst>
                <a:gd name="connsiteX0" fmla="*/ 5300 w 10600"/>
                <a:gd name="connsiteY0" fmla="*/ 49612 h 47703"/>
                <a:gd name="connsiteX1" fmla="*/ 0 w 10600"/>
                <a:gd name="connsiteY1" fmla="*/ 44311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4311 h 47703"/>
                <a:gd name="connsiteX6" fmla="*/ 5300 w 10600"/>
                <a:gd name="connsiteY6" fmla="*/ 4961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49612"/>
                  </a:moveTo>
                  <a:cubicBezTo>
                    <a:pt x="2385" y="49612"/>
                    <a:pt x="0" y="47227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4311"/>
                  </a:lnTo>
                  <a:cubicBezTo>
                    <a:pt x="10601" y="47279"/>
                    <a:pt x="8216" y="49612"/>
                    <a:pt x="5300" y="49612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D53A9083-744C-42E7-97A1-4BF5ADA94B49}"/>
                </a:ext>
              </a:extLst>
            </p:cNvPr>
            <p:cNvSpPr/>
            <p:nvPr/>
          </p:nvSpPr>
          <p:spPr>
            <a:xfrm>
              <a:off x="9873890" y="5844695"/>
              <a:ext cx="37103" cy="37103"/>
            </a:xfrm>
            <a:custGeom>
              <a:avLst/>
              <a:gdLst>
                <a:gd name="connsiteX0" fmla="*/ 5313 w 37102"/>
                <a:gd name="connsiteY0" fmla="*/ 38123 h 37102"/>
                <a:gd name="connsiteX1" fmla="*/ 1550 w 37102"/>
                <a:gd name="connsiteY1" fmla="*/ 36586 h 37102"/>
                <a:gd name="connsiteX2" fmla="*/ 1550 w 37102"/>
                <a:gd name="connsiteY2" fmla="*/ 29112 h 37102"/>
                <a:gd name="connsiteX3" fmla="*/ 29112 w 37102"/>
                <a:gd name="connsiteY3" fmla="*/ 1550 h 37102"/>
                <a:gd name="connsiteX4" fmla="*/ 36586 w 37102"/>
                <a:gd name="connsiteY4" fmla="*/ 1550 h 37102"/>
                <a:gd name="connsiteX5" fmla="*/ 36586 w 37102"/>
                <a:gd name="connsiteY5" fmla="*/ 9024 h 37102"/>
                <a:gd name="connsiteX6" fmla="*/ 9023 w 37102"/>
                <a:gd name="connsiteY6" fmla="*/ 36586 h 37102"/>
                <a:gd name="connsiteX7" fmla="*/ 5313 w 37102"/>
                <a:gd name="connsiteY7" fmla="*/ 3812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5313" y="38123"/>
                  </a:moveTo>
                  <a:cubicBezTo>
                    <a:pt x="3935" y="38123"/>
                    <a:pt x="2610" y="37593"/>
                    <a:pt x="1550" y="36586"/>
                  </a:cubicBezTo>
                  <a:cubicBezTo>
                    <a:pt x="-517" y="34519"/>
                    <a:pt x="-517" y="31179"/>
                    <a:pt x="1550" y="29112"/>
                  </a:cubicBezTo>
                  <a:lnTo>
                    <a:pt x="29112" y="1550"/>
                  </a:lnTo>
                  <a:cubicBezTo>
                    <a:pt x="31179" y="-517"/>
                    <a:pt x="34519" y="-517"/>
                    <a:pt x="36586" y="1550"/>
                  </a:cubicBezTo>
                  <a:cubicBezTo>
                    <a:pt x="38653" y="3617"/>
                    <a:pt x="38653" y="6957"/>
                    <a:pt x="36586" y="9024"/>
                  </a:cubicBezTo>
                  <a:lnTo>
                    <a:pt x="9023" y="36586"/>
                  </a:lnTo>
                  <a:cubicBezTo>
                    <a:pt x="8017" y="37593"/>
                    <a:pt x="6692" y="38123"/>
                    <a:pt x="5313" y="3812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65B882EC-43E3-4760-9C38-6CC34AA91B39}"/>
                </a:ext>
              </a:extLst>
            </p:cNvPr>
            <p:cNvSpPr/>
            <p:nvPr/>
          </p:nvSpPr>
          <p:spPr>
            <a:xfrm>
              <a:off x="9695108" y="6023477"/>
              <a:ext cx="37103" cy="37103"/>
            </a:xfrm>
            <a:custGeom>
              <a:avLst/>
              <a:gdLst>
                <a:gd name="connsiteX0" fmla="*/ 5314 w 37102"/>
                <a:gd name="connsiteY0" fmla="*/ 38123 h 37102"/>
                <a:gd name="connsiteX1" fmla="*/ 1550 w 37102"/>
                <a:gd name="connsiteY1" fmla="*/ 36586 h 37102"/>
                <a:gd name="connsiteX2" fmla="*/ 1550 w 37102"/>
                <a:gd name="connsiteY2" fmla="*/ 29112 h 37102"/>
                <a:gd name="connsiteX3" fmla="*/ 29112 w 37102"/>
                <a:gd name="connsiteY3" fmla="*/ 1550 h 37102"/>
                <a:gd name="connsiteX4" fmla="*/ 36586 w 37102"/>
                <a:gd name="connsiteY4" fmla="*/ 1550 h 37102"/>
                <a:gd name="connsiteX5" fmla="*/ 36586 w 37102"/>
                <a:gd name="connsiteY5" fmla="*/ 9024 h 37102"/>
                <a:gd name="connsiteX6" fmla="*/ 9024 w 37102"/>
                <a:gd name="connsiteY6" fmla="*/ 36586 h 37102"/>
                <a:gd name="connsiteX7" fmla="*/ 5314 w 37102"/>
                <a:gd name="connsiteY7" fmla="*/ 3812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5314" y="38123"/>
                  </a:moveTo>
                  <a:cubicBezTo>
                    <a:pt x="3935" y="38123"/>
                    <a:pt x="2610" y="37593"/>
                    <a:pt x="1550" y="36586"/>
                  </a:cubicBezTo>
                  <a:cubicBezTo>
                    <a:pt x="-517" y="34519"/>
                    <a:pt x="-517" y="31179"/>
                    <a:pt x="1550" y="29112"/>
                  </a:cubicBezTo>
                  <a:lnTo>
                    <a:pt x="29112" y="1550"/>
                  </a:lnTo>
                  <a:cubicBezTo>
                    <a:pt x="31180" y="-517"/>
                    <a:pt x="34519" y="-517"/>
                    <a:pt x="36586" y="1550"/>
                  </a:cubicBezTo>
                  <a:cubicBezTo>
                    <a:pt x="38653" y="3618"/>
                    <a:pt x="38653" y="6957"/>
                    <a:pt x="36586" y="9024"/>
                  </a:cubicBezTo>
                  <a:lnTo>
                    <a:pt x="9024" y="36586"/>
                  </a:lnTo>
                  <a:cubicBezTo>
                    <a:pt x="8017" y="37593"/>
                    <a:pt x="6692" y="38123"/>
                    <a:pt x="5314" y="3812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356233A-1473-40B0-8AA1-98597F1F8878}"/>
                </a:ext>
              </a:extLst>
            </p:cNvPr>
            <p:cNvSpPr/>
            <p:nvPr/>
          </p:nvSpPr>
          <p:spPr>
            <a:xfrm>
              <a:off x="9873943" y="6023477"/>
              <a:ext cx="37103" cy="37103"/>
            </a:xfrm>
            <a:custGeom>
              <a:avLst/>
              <a:gdLst>
                <a:gd name="connsiteX0" fmla="*/ 32875 w 37102"/>
                <a:gd name="connsiteY0" fmla="*/ 38123 h 37102"/>
                <a:gd name="connsiteX1" fmla="*/ 29112 w 37102"/>
                <a:gd name="connsiteY1" fmla="*/ 36586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3 w 37102"/>
                <a:gd name="connsiteY4" fmla="*/ 1550 h 37102"/>
                <a:gd name="connsiteX5" fmla="*/ 36586 w 37102"/>
                <a:gd name="connsiteY5" fmla="*/ 29112 h 37102"/>
                <a:gd name="connsiteX6" fmla="*/ 36586 w 37102"/>
                <a:gd name="connsiteY6" fmla="*/ 36586 h 37102"/>
                <a:gd name="connsiteX7" fmla="*/ 32875 w 37102"/>
                <a:gd name="connsiteY7" fmla="*/ 3812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2875" y="38123"/>
                  </a:moveTo>
                  <a:cubicBezTo>
                    <a:pt x="31497" y="38123"/>
                    <a:pt x="30172" y="37593"/>
                    <a:pt x="29112" y="3658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6" y="-517"/>
                    <a:pt x="9023" y="1550"/>
                  </a:cubicBezTo>
                  <a:lnTo>
                    <a:pt x="36586" y="29112"/>
                  </a:lnTo>
                  <a:cubicBezTo>
                    <a:pt x="38653" y="31179"/>
                    <a:pt x="38653" y="34519"/>
                    <a:pt x="36586" y="36586"/>
                  </a:cubicBezTo>
                  <a:cubicBezTo>
                    <a:pt x="35578" y="37593"/>
                    <a:pt x="34200" y="38123"/>
                    <a:pt x="32875" y="3812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4DE61F17-F611-48C8-8DC5-7062C46569E7}"/>
                </a:ext>
              </a:extLst>
            </p:cNvPr>
            <p:cNvSpPr/>
            <p:nvPr/>
          </p:nvSpPr>
          <p:spPr>
            <a:xfrm>
              <a:off x="9695161" y="5844695"/>
              <a:ext cx="37103" cy="37103"/>
            </a:xfrm>
            <a:custGeom>
              <a:avLst/>
              <a:gdLst>
                <a:gd name="connsiteX0" fmla="*/ 32876 w 37102"/>
                <a:gd name="connsiteY0" fmla="*/ 38123 h 37102"/>
                <a:gd name="connsiteX1" fmla="*/ 29113 w 37102"/>
                <a:gd name="connsiteY1" fmla="*/ 36586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6586 w 37102"/>
                <a:gd name="connsiteY5" fmla="*/ 29112 h 37102"/>
                <a:gd name="connsiteX6" fmla="*/ 36586 w 37102"/>
                <a:gd name="connsiteY6" fmla="*/ 36586 h 37102"/>
                <a:gd name="connsiteX7" fmla="*/ 32876 w 37102"/>
                <a:gd name="connsiteY7" fmla="*/ 3812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2876" y="38123"/>
                  </a:moveTo>
                  <a:cubicBezTo>
                    <a:pt x="31498" y="38123"/>
                    <a:pt x="30173" y="37593"/>
                    <a:pt x="29113" y="36586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6586" y="29112"/>
                  </a:lnTo>
                  <a:cubicBezTo>
                    <a:pt x="38653" y="31179"/>
                    <a:pt x="38653" y="34519"/>
                    <a:pt x="36586" y="36586"/>
                  </a:cubicBezTo>
                  <a:cubicBezTo>
                    <a:pt x="35579" y="37593"/>
                    <a:pt x="34201" y="38123"/>
                    <a:pt x="32876" y="38123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D500F274-35E1-4527-A23D-2065B55890B8}"/>
                </a:ext>
              </a:extLst>
            </p:cNvPr>
            <p:cNvSpPr/>
            <p:nvPr/>
          </p:nvSpPr>
          <p:spPr>
            <a:xfrm>
              <a:off x="9905229" y="5947801"/>
              <a:ext cx="47703" cy="10601"/>
            </a:xfrm>
            <a:custGeom>
              <a:avLst/>
              <a:gdLst>
                <a:gd name="connsiteX0" fmla="*/ 44311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4311 w 47703"/>
                <a:gd name="connsiteY4" fmla="*/ 0 h 10600"/>
                <a:gd name="connsiteX5" fmla="*/ 49612 w 47703"/>
                <a:gd name="connsiteY5" fmla="*/ 5300 h 10600"/>
                <a:gd name="connsiteX6" fmla="*/ 44311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431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4311" y="0"/>
                  </a:lnTo>
                  <a:cubicBezTo>
                    <a:pt x="47226" y="0"/>
                    <a:pt x="49612" y="2385"/>
                    <a:pt x="49612" y="5300"/>
                  </a:cubicBezTo>
                  <a:cubicBezTo>
                    <a:pt x="49612" y="8216"/>
                    <a:pt x="47226" y="10601"/>
                    <a:pt x="44311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C015C245-61EC-4D78-A084-495BD11B1D56}"/>
                </a:ext>
              </a:extLst>
            </p:cNvPr>
            <p:cNvSpPr/>
            <p:nvPr/>
          </p:nvSpPr>
          <p:spPr>
            <a:xfrm>
              <a:off x="9652400" y="5947801"/>
              <a:ext cx="47703" cy="10601"/>
            </a:xfrm>
            <a:custGeom>
              <a:avLst/>
              <a:gdLst>
                <a:gd name="connsiteX0" fmla="*/ 44311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4311 w 47703"/>
                <a:gd name="connsiteY4" fmla="*/ 0 h 10600"/>
                <a:gd name="connsiteX5" fmla="*/ 49612 w 47703"/>
                <a:gd name="connsiteY5" fmla="*/ 5300 h 10600"/>
                <a:gd name="connsiteX6" fmla="*/ 44311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431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4311" y="0"/>
                  </a:lnTo>
                  <a:cubicBezTo>
                    <a:pt x="47227" y="0"/>
                    <a:pt x="49612" y="2385"/>
                    <a:pt x="49612" y="5300"/>
                  </a:cubicBezTo>
                  <a:cubicBezTo>
                    <a:pt x="49612" y="8216"/>
                    <a:pt x="47227" y="10601"/>
                    <a:pt x="44311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8894752A-A78B-4772-9A1C-573B8CC43257}"/>
                </a:ext>
              </a:extLst>
            </p:cNvPr>
            <p:cNvSpPr/>
            <p:nvPr/>
          </p:nvSpPr>
          <p:spPr>
            <a:xfrm>
              <a:off x="9790231" y="5873012"/>
              <a:ext cx="21202" cy="63605"/>
            </a:xfrm>
            <a:custGeom>
              <a:avLst/>
              <a:gdLst>
                <a:gd name="connsiteX0" fmla="*/ 20492 w 21201"/>
                <a:gd name="connsiteY0" fmla="*/ 65089 h 63604"/>
                <a:gd name="connsiteX1" fmla="*/ 15244 w 21201"/>
                <a:gd name="connsiteY1" fmla="*/ 60424 h 63604"/>
                <a:gd name="connsiteX2" fmla="*/ 12912 w 21201"/>
                <a:gd name="connsiteY2" fmla="*/ 40389 h 63604"/>
                <a:gd name="connsiteX3" fmla="*/ 10580 w 21201"/>
                <a:gd name="connsiteY3" fmla="*/ 60424 h 63604"/>
                <a:gd name="connsiteX4" fmla="*/ 4697 w 21201"/>
                <a:gd name="connsiteY4" fmla="*/ 65089 h 63604"/>
                <a:gd name="connsiteX5" fmla="*/ 32 w 21201"/>
                <a:gd name="connsiteY5" fmla="*/ 59205 h 63604"/>
                <a:gd name="connsiteX6" fmla="*/ 6181 w 21201"/>
                <a:gd name="connsiteY6" fmla="*/ 5989 h 63604"/>
                <a:gd name="connsiteX7" fmla="*/ 12859 w 21201"/>
                <a:gd name="connsiteY7" fmla="*/ 0 h 63604"/>
                <a:gd name="connsiteX8" fmla="*/ 19538 w 21201"/>
                <a:gd name="connsiteY8" fmla="*/ 5936 h 63604"/>
                <a:gd name="connsiteX9" fmla="*/ 25686 w 21201"/>
                <a:gd name="connsiteY9" fmla="*/ 59205 h 63604"/>
                <a:gd name="connsiteX10" fmla="*/ 21022 w 21201"/>
                <a:gd name="connsiteY10" fmla="*/ 65089 h 63604"/>
                <a:gd name="connsiteX11" fmla="*/ 20492 w 21201"/>
                <a:gd name="connsiteY11" fmla="*/ 65089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201" h="63604">
                  <a:moveTo>
                    <a:pt x="20492" y="65089"/>
                  </a:moveTo>
                  <a:cubicBezTo>
                    <a:pt x="17841" y="65089"/>
                    <a:pt x="15563" y="63074"/>
                    <a:pt x="15244" y="60424"/>
                  </a:cubicBezTo>
                  <a:lnTo>
                    <a:pt x="12912" y="40389"/>
                  </a:lnTo>
                  <a:lnTo>
                    <a:pt x="10580" y="60424"/>
                  </a:lnTo>
                  <a:cubicBezTo>
                    <a:pt x="10262" y="63339"/>
                    <a:pt x="7559" y="65460"/>
                    <a:pt x="4697" y="65089"/>
                  </a:cubicBezTo>
                  <a:cubicBezTo>
                    <a:pt x="1782" y="64771"/>
                    <a:pt x="-285" y="62120"/>
                    <a:pt x="32" y="59205"/>
                  </a:cubicBezTo>
                  <a:lnTo>
                    <a:pt x="6181" y="5989"/>
                  </a:lnTo>
                  <a:cubicBezTo>
                    <a:pt x="6605" y="2491"/>
                    <a:pt x="9414" y="0"/>
                    <a:pt x="12859" y="0"/>
                  </a:cubicBezTo>
                  <a:cubicBezTo>
                    <a:pt x="16305" y="0"/>
                    <a:pt x="19113" y="2491"/>
                    <a:pt x="19538" y="5936"/>
                  </a:cubicBezTo>
                  <a:lnTo>
                    <a:pt x="25686" y="59205"/>
                  </a:lnTo>
                  <a:cubicBezTo>
                    <a:pt x="26004" y="62120"/>
                    <a:pt x="23937" y="64718"/>
                    <a:pt x="21022" y="65089"/>
                  </a:cubicBezTo>
                  <a:cubicBezTo>
                    <a:pt x="20916" y="65089"/>
                    <a:pt x="20704" y="65089"/>
                    <a:pt x="20492" y="6508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5ECA0C55-6199-4442-8C4F-96FE8C62D8FD}"/>
                </a:ext>
              </a:extLst>
            </p:cNvPr>
            <p:cNvSpPr/>
            <p:nvPr/>
          </p:nvSpPr>
          <p:spPr>
            <a:xfrm>
              <a:off x="9790178" y="5967062"/>
              <a:ext cx="21202" cy="63605"/>
            </a:xfrm>
            <a:custGeom>
              <a:avLst/>
              <a:gdLst>
                <a:gd name="connsiteX0" fmla="*/ 12965 w 21201"/>
                <a:gd name="connsiteY0" fmla="*/ 66128 h 63604"/>
                <a:gd name="connsiteX1" fmla="*/ 6287 w 21201"/>
                <a:gd name="connsiteY1" fmla="*/ 60192 h 63604"/>
                <a:gd name="connsiteX2" fmla="*/ 32 w 21201"/>
                <a:gd name="connsiteY2" fmla="*/ 5916 h 63604"/>
                <a:gd name="connsiteX3" fmla="*/ 4697 w 21201"/>
                <a:gd name="connsiteY3" fmla="*/ 32 h 63604"/>
                <a:gd name="connsiteX4" fmla="*/ 10580 w 21201"/>
                <a:gd name="connsiteY4" fmla="*/ 4697 h 63604"/>
                <a:gd name="connsiteX5" fmla="*/ 13019 w 21201"/>
                <a:gd name="connsiteY5" fmla="*/ 25686 h 63604"/>
                <a:gd name="connsiteX6" fmla="*/ 15457 w 21201"/>
                <a:gd name="connsiteY6" fmla="*/ 4697 h 63604"/>
                <a:gd name="connsiteX7" fmla="*/ 21340 w 21201"/>
                <a:gd name="connsiteY7" fmla="*/ 32 h 63604"/>
                <a:gd name="connsiteX8" fmla="*/ 26004 w 21201"/>
                <a:gd name="connsiteY8" fmla="*/ 5916 h 63604"/>
                <a:gd name="connsiteX9" fmla="*/ 19749 w 21201"/>
                <a:gd name="connsiteY9" fmla="*/ 60138 h 63604"/>
                <a:gd name="connsiteX10" fmla="*/ 12965 w 21201"/>
                <a:gd name="connsiteY10" fmla="*/ 66128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01" h="63604">
                  <a:moveTo>
                    <a:pt x="12965" y="66128"/>
                  </a:moveTo>
                  <a:cubicBezTo>
                    <a:pt x="9520" y="66128"/>
                    <a:pt x="6711" y="63637"/>
                    <a:pt x="6287" y="60192"/>
                  </a:cubicBezTo>
                  <a:lnTo>
                    <a:pt x="32" y="5916"/>
                  </a:lnTo>
                  <a:cubicBezTo>
                    <a:pt x="-285" y="3000"/>
                    <a:pt x="1782" y="403"/>
                    <a:pt x="4697" y="32"/>
                  </a:cubicBezTo>
                  <a:cubicBezTo>
                    <a:pt x="7665" y="-286"/>
                    <a:pt x="10209" y="1781"/>
                    <a:pt x="10580" y="4697"/>
                  </a:cubicBezTo>
                  <a:lnTo>
                    <a:pt x="13019" y="25686"/>
                  </a:lnTo>
                  <a:lnTo>
                    <a:pt x="15457" y="4697"/>
                  </a:lnTo>
                  <a:cubicBezTo>
                    <a:pt x="15774" y="1781"/>
                    <a:pt x="18477" y="-286"/>
                    <a:pt x="21340" y="32"/>
                  </a:cubicBezTo>
                  <a:cubicBezTo>
                    <a:pt x="24255" y="350"/>
                    <a:pt x="26323" y="3000"/>
                    <a:pt x="26004" y="5916"/>
                  </a:cubicBezTo>
                  <a:lnTo>
                    <a:pt x="19749" y="60138"/>
                  </a:lnTo>
                  <a:cubicBezTo>
                    <a:pt x="19220" y="63690"/>
                    <a:pt x="16411" y="66128"/>
                    <a:pt x="12965" y="6612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DA3D8949-3989-43CB-97E4-14D44CCC0F5F}"/>
                </a:ext>
              </a:extLst>
            </p:cNvPr>
            <p:cNvSpPr/>
            <p:nvPr/>
          </p:nvSpPr>
          <p:spPr>
            <a:xfrm>
              <a:off x="9776588" y="5926122"/>
              <a:ext cx="53004" cy="53004"/>
            </a:xfrm>
            <a:custGeom>
              <a:avLst/>
              <a:gdLst>
                <a:gd name="connsiteX0" fmla="*/ 26555 w 53003"/>
                <a:gd name="connsiteY0" fmla="*/ 53110 h 53003"/>
                <a:gd name="connsiteX1" fmla="*/ 0 w 53003"/>
                <a:gd name="connsiteY1" fmla="*/ 26555 h 53003"/>
                <a:gd name="connsiteX2" fmla="*/ 26555 w 53003"/>
                <a:gd name="connsiteY2" fmla="*/ 0 h 53003"/>
                <a:gd name="connsiteX3" fmla="*/ 53110 w 53003"/>
                <a:gd name="connsiteY3" fmla="*/ 26555 h 53003"/>
                <a:gd name="connsiteX4" fmla="*/ 26555 w 53003"/>
                <a:gd name="connsiteY4" fmla="*/ 53110 h 53003"/>
                <a:gd name="connsiteX5" fmla="*/ 26555 w 53003"/>
                <a:gd name="connsiteY5" fmla="*/ 10548 h 53003"/>
                <a:gd name="connsiteX6" fmla="*/ 10601 w 53003"/>
                <a:gd name="connsiteY6" fmla="*/ 26502 h 53003"/>
                <a:gd name="connsiteX7" fmla="*/ 26555 w 53003"/>
                <a:gd name="connsiteY7" fmla="*/ 42456 h 53003"/>
                <a:gd name="connsiteX8" fmla="*/ 42509 w 53003"/>
                <a:gd name="connsiteY8" fmla="*/ 26502 h 53003"/>
                <a:gd name="connsiteX9" fmla="*/ 26555 w 53003"/>
                <a:gd name="connsiteY9" fmla="*/ 1054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555" y="53110"/>
                  </a:moveTo>
                  <a:cubicBezTo>
                    <a:pt x="11926" y="53110"/>
                    <a:pt x="0" y="41184"/>
                    <a:pt x="0" y="26555"/>
                  </a:cubicBezTo>
                  <a:cubicBezTo>
                    <a:pt x="0" y="11926"/>
                    <a:pt x="11926" y="0"/>
                    <a:pt x="26555" y="0"/>
                  </a:cubicBezTo>
                  <a:cubicBezTo>
                    <a:pt x="41184" y="0"/>
                    <a:pt x="53110" y="11926"/>
                    <a:pt x="53110" y="26555"/>
                  </a:cubicBezTo>
                  <a:cubicBezTo>
                    <a:pt x="53110" y="41184"/>
                    <a:pt x="41184" y="53110"/>
                    <a:pt x="26555" y="53110"/>
                  </a:cubicBezTo>
                  <a:close/>
                  <a:moveTo>
                    <a:pt x="26555" y="10548"/>
                  </a:moveTo>
                  <a:cubicBezTo>
                    <a:pt x="17756" y="10548"/>
                    <a:pt x="10601" y="17703"/>
                    <a:pt x="10601" y="26502"/>
                  </a:cubicBezTo>
                  <a:cubicBezTo>
                    <a:pt x="10601" y="35301"/>
                    <a:pt x="17756" y="42456"/>
                    <a:pt x="26555" y="42456"/>
                  </a:cubicBezTo>
                  <a:cubicBezTo>
                    <a:pt x="35353" y="42456"/>
                    <a:pt x="42509" y="35301"/>
                    <a:pt x="42509" y="26502"/>
                  </a:cubicBezTo>
                  <a:cubicBezTo>
                    <a:pt x="42509" y="17703"/>
                    <a:pt x="35353" y="10548"/>
                    <a:pt x="26555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1" name="Group 800">
            <a:extLst>
              <a:ext uri="{FF2B5EF4-FFF2-40B4-BE49-F238E27FC236}">
                <a16:creationId xmlns:a16="http://schemas.microsoft.com/office/drawing/2014/main" id="{22DC4237-DE3D-4B66-AA85-F005766F3772}"/>
              </a:ext>
            </a:extLst>
          </p:cNvPr>
          <p:cNvGrpSpPr/>
          <p:nvPr/>
        </p:nvGrpSpPr>
        <p:grpSpPr>
          <a:xfrm>
            <a:off x="10627028" y="5746545"/>
            <a:ext cx="468568" cy="410463"/>
            <a:chOff x="10667689" y="5782164"/>
            <a:chExt cx="387246" cy="339225"/>
          </a:xfrm>
          <a:solidFill>
            <a:srgbClr val="FFFFFF"/>
          </a:solidFill>
        </p:grpSpPr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843A4DD5-1C49-4FBC-9998-2FFA7ED2510A}"/>
                </a:ext>
              </a:extLst>
            </p:cNvPr>
            <p:cNvSpPr/>
            <p:nvPr/>
          </p:nvSpPr>
          <p:spPr>
            <a:xfrm>
              <a:off x="11028433" y="5815291"/>
              <a:ext cx="26502" cy="275620"/>
            </a:xfrm>
            <a:custGeom>
              <a:avLst/>
              <a:gdLst>
                <a:gd name="connsiteX0" fmla="*/ 27933 w 26501"/>
                <a:gd name="connsiteY0" fmla="*/ 275620 h 275620"/>
                <a:gd name="connsiteX1" fmla="*/ 5300 w 26501"/>
                <a:gd name="connsiteY1" fmla="*/ 275620 h 275620"/>
                <a:gd name="connsiteX2" fmla="*/ 0 w 26501"/>
                <a:gd name="connsiteY2" fmla="*/ 270320 h 275620"/>
                <a:gd name="connsiteX3" fmla="*/ 5300 w 26501"/>
                <a:gd name="connsiteY3" fmla="*/ 265019 h 275620"/>
                <a:gd name="connsiteX4" fmla="*/ 17332 w 26501"/>
                <a:gd name="connsiteY4" fmla="*/ 265019 h 275620"/>
                <a:gd name="connsiteX5" fmla="*/ 17332 w 26501"/>
                <a:gd name="connsiteY5" fmla="*/ 10601 h 275620"/>
                <a:gd name="connsiteX6" fmla="*/ 5300 w 26501"/>
                <a:gd name="connsiteY6" fmla="*/ 10601 h 275620"/>
                <a:gd name="connsiteX7" fmla="*/ 0 w 26501"/>
                <a:gd name="connsiteY7" fmla="*/ 5300 h 275620"/>
                <a:gd name="connsiteX8" fmla="*/ 5300 w 26501"/>
                <a:gd name="connsiteY8" fmla="*/ 0 h 275620"/>
                <a:gd name="connsiteX9" fmla="*/ 27933 w 26501"/>
                <a:gd name="connsiteY9" fmla="*/ 0 h 275620"/>
                <a:gd name="connsiteX10" fmla="*/ 27933 w 26501"/>
                <a:gd name="connsiteY10" fmla="*/ 275620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" h="275620">
                  <a:moveTo>
                    <a:pt x="27933" y="275620"/>
                  </a:moveTo>
                  <a:lnTo>
                    <a:pt x="5300" y="275620"/>
                  </a:lnTo>
                  <a:cubicBezTo>
                    <a:pt x="2386" y="275620"/>
                    <a:pt x="0" y="273235"/>
                    <a:pt x="0" y="270320"/>
                  </a:cubicBezTo>
                  <a:cubicBezTo>
                    <a:pt x="0" y="267405"/>
                    <a:pt x="2386" y="265019"/>
                    <a:pt x="5300" y="265019"/>
                  </a:cubicBezTo>
                  <a:lnTo>
                    <a:pt x="17332" y="265019"/>
                  </a:lnTo>
                  <a:lnTo>
                    <a:pt x="17332" y="10601"/>
                  </a:ln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7933" y="0"/>
                  </a:lnTo>
                  <a:lnTo>
                    <a:pt x="27933" y="275620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92F7FBE-2BDE-47DE-B6E4-5A0824BBE8D0}"/>
                </a:ext>
              </a:extLst>
            </p:cNvPr>
            <p:cNvSpPr/>
            <p:nvPr/>
          </p:nvSpPr>
          <p:spPr>
            <a:xfrm>
              <a:off x="10667689" y="5815291"/>
              <a:ext cx="265019" cy="275620"/>
            </a:xfrm>
            <a:custGeom>
              <a:avLst/>
              <a:gdLst>
                <a:gd name="connsiteX0" fmla="*/ 264701 w 265019"/>
                <a:gd name="connsiteY0" fmla="*/ 275620 h 275620"/>
                <a:gd name="connsiteX1" fmla="*/ 0 w 265019"/>
                <a:gd name="connsiteY1" fmla="*/ 275620 h 275620"/>
                <a:gd name="connsiteX2" fmla="*/ 0 w 265019"/>
                <a:gd name="connsiteY2" fmla="*/ 0 h 275620"/>
                <a:gd name="connsiteX3" fmla="*/ 264701 w 265019"/>
                <a:gd name="connsiteY3" fmla="*/ 0 h 275620"/>
                <a:gd name="connsiteX4" fmla="*/ 270001 w 265019"/>
                <a:gd name="connsiteY4" fmla="*/ 5300 h 275620"/>
                <a:gd name="connsiteX5" fmla="*/ 264701 w 265019"/>
                <a:gd name="connsiteY5" fmla="*/ 10601 h 275620"/>
                <a:gd name="connsiteX6" fmla="*/ 10601 w 265019"/>
                <a:gd name="connsiteY6" fmla="*/ 10601 h 275620"/>
                <a:gd name="connsiteX7" fmla="*/ 10601 w 265019"/>
                <a:gd name="connsiteY7" fmla="*/ 265019 h 275620"/>
                <a:gd name="connsiteX8" fmla="*/ 264701 w 265019"/>
                <a:gd name="connsiteY8" fmla="*/ 265019 h 275620"/>
                <a:gd name="connsiteX9" fmla="*/ 270001 w 265019"/>
                <a:gd name="connsiteY9" fmla="*/ 270320 h 275620"/>
                <a:gd name="connsiteX10" fmla="*/ 264701 w 265019"/>
                <a:gd name="connsiteY10" fmla="*/ 275620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9" h="275620">
                  <a:moveTo>
                    <a:pt x="264701" y="275620"/>
                  </a:moveTo>
                  <a:lnTo>
                    <a:pt x="0" y="275620"/>
                  </a:lnTo>
                  <a:lnTo>
                    <a:pt x="0" y="0"/>
                  </a:lnTo>
                  <a:lnTo>
                    <a:pt x="264701" y="0"/>
                  </a:lnTo>
                  <a:cubicBezTo>
                    <a:pt x="267616" y="0"/>
                    <a:pt x="270001" y="2385"/>
                    <a:pt x="270001" y="5300"/>
                  </a:cubicBezTo>
                  <a:cubicBezTo>
                    <a:pt x="270001" y="8216"/>
                    <a:pt x="267616" y="10601"/>
                    <a:pt x="264701" y="10601"/>
                  </a:cubicBezTo>
                  <a:lnTo>
                    <a:pt x="10601" y="10601"/>
                  </a:lnTo>
                  <a:lnTo>
                    <a:pt x="10601" y="265019"/>
                  </a:lnTo>
                  <a:lnTo>
                    <a:pt x="264701" y="265019"/>
                  </a:lnTo>
                  <a:cubicBezTo>
                    <a:pt x="267616" y="265019"/>
                    <a:pt x="270001" y="267405"/>
                    <a:pt x="270001" y="270320"/>
                  </a:cubicBezTo>
                  <a:cubicBezTo>
                    <a:pt x="270001" y="273235"/>
                    <a:pt x="267616" y="275620"/>
                    <a:pt x="264701" y="275620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41343F9-F2E4-44D9-ADC8-3650EFB3D228}"/>
                </a:ext>
              </a:extLst>
            </p:cNvPr>
            <p:cNvSpPr/>
            <p:nvPr/>
          </p:nvSpPr>
          <p:spPr>
            <a:xfrm>
              <a:off x="10927037" y="5782164"/>
              <a:ext cx="111308" cy="339225"/>
            </a:xfrm>
            <a:custGeom>
              <a:avLst/>
              <a:gdLst>
                <a:gd name="connsiteX0" fmla="*/ 111997 w 111308"/>
                <a:gd name="connsiteY0" fmla="*/ 341928 h 339224"/>
                <a:gd name="connsiteX1" fmla="*/ 0 w 111308"/>
                <a:gd name="connsiteY1" fmla="*/ 341928 h 339224"/>
                <a:gd name="connsiteX2" fmla="*/ 0 w 111308"/>
                <a:gd name="connsiteY2" fmla="*/ 0 h 339224"/>
                <a:gd name="connsiteX3" fmla="*/ 111997 w 111308"/>
                <a:gd name="connsiteY3" fmla="*/ 0 h 339224"/>
                <a:gd name="connsiteX4" fmla="*/ 111997 w 111308"/>
                <a:gd name="connsiteY4" fmla="*/ 341928 h 339224"/>
                <a:gd name="connsiteX5" fmla="*/ 10654 w 111308"/>
                <a:gd name="connsiteY5" fmla="*/ 331327 h 339224"/>
                <a:gd name="connsiteX6" fmla="*/ 101449 w 111308"/>
                <a:gd name="connsiteY6" fmla="*/ 331327 h 339224"/>
                <a:gd name="connsiteX7" fmla="*/ 101449 w 111308"/>
                <a:gd name="connsiteY7" fmla="*/ 10601 h 339224"/>
                <a:gd name="connsiteX8" fmla="*/ 10654 w 111308"/>
                <a:gd name="connsiteY8" fmla="*/ 10601 h 339224"/>
                <a:gd name="connsiteX9" fmla="*/ 10654 w 111308"/>
                <a:gd name="connsiteY9" fmla="*/ 331327 h 33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08" h="339224">
                  <a:moveTo>
                    <a:pt x="111997" y="341928"/>
                  </a:moveTo>
                  <a:lnTo>
                    <a:pt x="0" y="341928"/>
                  </a:lnTo>
                  <a:lnTo>
                    <a:pt x="0" y="0"/>
                  </a:lnTo>
                  <a:lnTo>
                    <a:pt x="111997" y="0"/>
                  </a:lnTo>
                  <a:lnTo>
                    <a:pt x="111997" y="341928"/>
                  </a:lnTo>
                  <a:close/>
                  <a:moveTo>
                    <a:pt x="10654" y="331327"/>
                  </a:moveTo>
                  <a:lnTo>
                    <a:pt x="101449" y="331327"/>
                  </a:lnTo>
                  <a:lnTo>
                    <a:pt x="101449" y="10601"/>
                  </a:lnTo>
                  <a:lnTo>
                    <a:pt x="10654" y="10601"/>
                  </a:lnTo>
                  <a:lnTo>
                    <a:pt x="10654" y="331327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3212A574-8DEE-4AF5-940B-AA7393AC2CF1}"/>
                </a:ext>
              </a:extLst>
            </p:cNvPr>
            <p:cNvSpPr/>
            <p:nvPr/>
          </p:nvSpPr>
          <p:spPr>
            <a:xfrm>
              <a:off x="10705428" y="5850220"/>
              <a:ext cx="190814" cy="47703"/>
            </a:xfrm>
            <a:custGeom>
              <a:avLst/>
              <a:gdLst>
                <a:gd name="connsiteX0" fmla="*/ 195955 w 190813"/>
                <a:gd name="connsiteY0" fmla="*/ 51149 h 47703"/>
                <a:gd name="connsiteX1" fmla="*/ 0 w 190813"/>
                <a:gd name="connsiteY1" fmla="*/ 51149 h 47703"/>
                <a:gd name="connsiteX2" fmla="*/ 0 w 190813"/>
                <a:gd name="connsiteY2" fmla="*/ 0 h 47703"/>
                <a:gd name="connsiteX3" fmla="*/ 195955 w 190813"/>
                <a:gd name="connsiteY3" fmla="*/ 0 h 47703"/>
                <a:gd name="connsiteX4" fmla="*/ 195955 w 190813"/>
                <a:gd name="connsiteY4" fmla="*/ 51149 h 47703"/>
                <a:gd name="connsiteX5" fmla="*/ 10601 w 190813"/>
                <a:gd name="connsiteY5" fmla="*/ 40548 h 47703"/>
                <a:gd name="connsiteX6" fmla="*/ 185354 w 190813"/>
                <a:gd name="connsiteY6" fmla="*/ 40548 h 47703"/>
                <a:gd name="connsiteX7" fmla="*/ 185354 w 190813"/>
                <a:gd name="connsiteY7" fmla="*/ 10601 h 47703"/>
                <a:gd name="connsiteX8" fmla="*/ 10601 w 190813"/>
                <a:gd name="connsiteY8" fmla="*/ 10601 h 47703"/>
                <a:gd name="connsiteX9" fmla="*/ 10601 w 190813"/>
                <a:gd name="connsiteY9" fmla="*/ 4054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813" h="47703">
                  <a:moveTo>
                    <a:pt x="195955" y="51149"/>
                  </a:moveTo>
                  <a:lnTo>
                    <a:pt x="0" y="51149"/>
                  </a:lnTo>
                  <a:lnTo>
                    <a:pt x="0" y="0"/>
                  </a:lnTo>
                  <a:lnTo>
                    <a:pt x="195955" y="0"/>
                  </a:lnTo>
                  <a:lnTo>
                    <a:pt x="195955" y="51149"/>
                  </a:lnTo>
                  <a:close/>
                  <a:moveTo>
                    <a:pt x="10601" y="40548"/>
                  </a:moveTo>
                  <a:lnTo>
                    <a:pt x="185354" y="40548"/>
                  </a:lnTo>
                  <a:lnTo>
                    <a:pt x="185354" y="10601"/>
                  </a:lnTo>
                  <a:lnTo>
                    <a:pt x="10601" y="10601"/>
                  </a:lnTo>
                  <a:lnTo>
                    <a:pt x="10601" y="40548"/>
                  </a:ln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FDBAC7C-3966-49D7-A38F-0266D5BF61FC}"/>
                </a:ext>
              </a:extLst>
            </p:cNvPr>
            <p:cNvSpPr/>
            <p:nvPr/>
          </p:nvSpPr>
          <p:spPr>
            <a:xfrm>
              <a:off x="10713060" y="5922147"/>
              <a:ext cx="31802" cy="31802"/>
            </a:xfrm>
            <a:custGeom>
              <a:avLst/>
              <a:gdLst>
                <a:gd name="connsiteX0" fmla="*/ 18128 w 31802"/>
                <a:gd name="connsiteY0" fmla="*/ 36255 h 31802"/>
                <a:gd name="connsiteX1" fmla="*/ 0 w 31802"/>
                <a:gd name="connsiteY1" fmla="*/ 18128 h 31802"/>
                <a:gd name="connsiteX2" fmla="*/ 18128 w 31802"/>
                <a:gd name="connsiteY2" fmla="*/ 0 h 31802"/>
                <a:gd name="connsiteX3" fmla="*/ 36255 w 31802"/>
                <a:gd name="connsiteY3" fmla="*/ 18128 h 31802"/>
                <a:gd name="connsiteX4" fmla="*/ 18128 w 31802"/>
                <a:gd name="connsiteY4" fmla="*/ 36255 h 31802"/>
                <a:gd name="connsiteX5" fmla="*/ 18128 w 31802"/>
                <a:gd name="connsiteY5" fmla="*/ 10601 h 31802"/>
                <a:gd name="connsiteX6" fmla="*/ 10601 w 31802"/>
                <a:gd name="connsiteY6" fmla="*/ 18128 h 31802"/>
                <a:gd name="connsiteX7" fmla="*/ 18128 w 31802"/>
                <a:gd name="connsiteY7" fmla="*/ 25654 h 31802"/>
                <a:gd name="connsiteX8" fmla="*/ 25654 w 31802"/>
                <a:gd name="connsiteY8" fmla="*/ 18128 h 31802"/>
                <a:gd name="connsiteX9" fmla="*/ 18128 w 31802"/>
                <a:gd name="connsiteY9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128" y="36255"/>
                  </a:moveTo>
                  <a:cubicBezTo>
                    <a:pt x="8110" y="36255"/>
                    <a:pt x="0" y="28092"/>
                    <a:pt x="0" y="18128"/>
                  </a:cubicBezTo>
                  <a:cubicBezTo>
                    <a:pt x="0" y="8110"/>
                    <a:pt x="8163" y="0"/>
                    <a:pt x="18128" y="0"/>
                  </a:cubicBezTo>
                  <a:cubicBezTo>
                    <a:pt x="28145" y="0"/>
                    <a:pt x="36255" y="8163"/>
                    <a:pt x="36255" y="18128"/>
                  </a:cubicBezTo>
                  <a:cubicBezTo>
                    <a:pt x="36255" y="28145"/>
                    <a:pt x="28145" y="36255"/>
                    <a:pt x="18128" y="36255"/>
                  </a:cubicBezTo>
                  <a:close/>
                  <a:moveTo>
                    <a:pt x="18128" y="10601"/>
                  </a:moveTo>
                  <a:cubicBezTo>
                    <a:pt x="13940" y="10601"/>
                    <a:pt x="10601" y="13993"/>
                    <a:pt x="10601" y="18128"/>
                  </a:cubicBezTo>
                  <a:cubicBezTo>
                    <a:pt x="10601" y="22262"/>
                    <a:pt x="13993" y="25654"/>
                    <a:pt x="18128" y="25654"/>
                  </a:cubicBezTo>
                  <a:cubicBezTo>
                    <a:pt x="22262" y="25654"/>
                    <a:pt x="25654" y="22262"/>
                    <a:pt x="25654" y="18128"/>
                  </a:cubicBezTo>
                  <a:cubicBezTo>
                    <a:pt x="25654" y="13993"/>
                    <a:pt x="22262" y="10601"/>
                    <a:pt x="1812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B44BB33-8B89-4467-8DEC-41564AC3262B}"/>
                </a:ext>
              </a:extLst>
            </p:cNvPr>
            <p:cNvSpPr/>
            <p:nvPr/>
          </p:nvSpPr>
          <p:spPr>
            <a:xfrm>
              <a:off x="10762672" y="5922147"/>
              <a:ext cx="31802" cy="31802"/>
            </a:xfrm>
            <a:custGeom>
              <a:avLst/>
              <a:gdLst>
                <a:gd name="connsiteX0" fmla="*/ 18128 w 31802"/>
                <a:gd name="connsiteY0" fmla="*/ 36255 h 31802"/>
                <a:gd name="connsiteX1" fmla="*/ 0 w 31802"/>
                <a:gd name="connsiteY1" fmla="*/ 18128 h 31802"/>
                <a:gd name="connsiteX2" fmla="*/ 18128 w 31802"/>
                <a:gd name="connsiteY2" fmla="*/ 0 h 31802"/>
                <a:gd name="connsiteX3" fmla="*/ 36255 w 31802"/>
                <a:gd name="connsiteY3" fmla="*/ 18128 h 31802"/>
                <a:gd name="connsiteX4" fmla="*/ 18128 w 31802"/>
                <a:gd name="connsiteY4" fmla="*/ 36255 h 31802"/>
                <a:gd name="connsiteX5" fmla="*/ 18128 w 31802"/>
                <a:gd name="connsiteY5" fmla="*/ 10601 h 31802"/>
                <a:gd name="connsiteX6" fmla="*/ 10601 w 31802"/>
                <a:gd name="connsiteY6" fmla="*/ 18128 h 31802"/>
                <a:gd name="connsiteX7" fmla="*/ 18128 w 31802"/>
                <a:gd name="connsiteY7" fmla="*/ 25654 h 31802"/>
                <a:gd name="connsiteX8" fmla="*/ 25654 w 31802"/>
                <a:gd name="connsiteY8" fmla="*/ 18128 h 31802"/>
                <a:gd name="connsiteX9" fmla="*/ 18128 w 31802"/>
                <a:gd name="connsiteY9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128" y="36255"/>
                  </a:moveTo>
                  <a:cubicBezTo>
                    <a:pt x="8110" y="36255"/>
                    <a:pt x="0" y="28092"/>
                    <a:pt x="0" y="18128"/>
                  </a:cubicBezTo>
                  <a:cubicBezTo>
                    <a:pt x="0" y="8110"/>
                    <a:pt x="8163" y="0"/>
                    <a:pt x="18128" y="0"/>
                  </a:cubicBezTo>
                  <a:cubicBezTo>
                    <a:pt x="28145" y="0"/>
                    <a:pt x="36255" y="8163"/>
                    <a:pt x="36255" y="18128"/>
                  </a:cubicBezTo>
                  <a:cubicBezTo>
                    <a:pt x="36255" y="28145"/>
                    <a:pt x="28145" y="36255"/>
                    <a:pt x="18128" y="36255"/>
                  </a:cubicBezTo>
                  <a:close/>
                  <a:moveTo>
                    <a:pt x="18128" y="10601"/>
                  </a:moveTo>
                  <a:cubicBezTo>
                    <a:pt x="13940" y="10601"/>
                    <a:pt x="10601" y="13993"/>
                    <a:pt x="10601" y="18128"/>
                  </a:cubicBezTo>
                  <a:cubicBezTo>
                    <a:pt x="10601" y="22262"/>
                    <a:pt x="13993" y="25654"/>
                    <a:pt x="18128" y="25654"/>
                  </a:cubicBezTo>
                  <a:cubicBezTo>
                    <a:pt x="22262" y="25654"/>
                    <a:pt x="25654" y="22262"/>
                    <a:pt x="25654" y="18128"/>
                  </a:cubicBezTo>
                  <a:cubicBezTo>
                    <a:pt x="25654" y="13993"/>
                    <a:pt x="22262" y="10601"/>
                    <a:pt x="18128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8BEA6910-7708-4E3B-8BB0-5C23B26702EA}"/>
                </a:ext>
              </a:extLst>
            </p:cNvPr>
            <p:cNvSpPr/>
            <p:nvPr/>
          </p:nvSpPr>
          <p:spPr>
            <a:xfrm>
              <a:off x="10812284" y="5922147"/>
              <a:ext cx="31802" cy="31802"/>
            </a:xfrm>
            <a:custGeom>
              <a:avLst/>
              <a:gdLst>
                <a:gd name="connsiteX0" fmla="*/ 18127 w 31802"/>
                <a:gd name="connsiteY0" fmla="*/ 36255 h 31802"/>
                <a:gd name="connsiteX1" fmla="*/ 0 w 31802"/>
                <a:gd name="connsiteY1" fmla="*/ 18128 h 31802"/>
                <a:gd name="connsiteX2" fmla="*/ 18127 w 31802"/>
                <a:gd name="connsiteY2" fmla="*/ 0 h 31802"/>
                <a:gd name="connsiteX3" fmla="*/ 36254 w 31802"/>
                <a:gd name="connsiteY3" fmla="*/ 18128 h 31802"/>
                <a:gd name="connsiteX4" fmla="*/ 18127 w 31802"/>
                <a:gd name="connsiteY4" fmla="*/ 36255 h 31802"/>
                <a:gd name="connsiteX5" fmla="*/ 18127 w 31802"/>
                <a:gd name="connsiteY5" fmla="*/ 10601 h 31802"/>
                <a:gd name="connsiteX6" fmla="*/ 10601 w 31802"/>
                <a:gd name="connsiteY6" fmla="*/ 18128 h 31802"/>
                <a:gd name="connsiteX7" fmla="*/ 18127 w 31802"/>
                <a:gd name="connsiteY7" fmla="*/ 25654 h 31802"/>
                <a:gd name="connsiteX8" fmla="*/ 25654 w 31802"/>
                <a:gd name="connsiteY8" fmla="*/ 18128 h 31802"/>
                <a:gd name="connsiteX9" fmla="*/ 18127 w 31802"/>
                <a:gd name="connsiteY9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127" y="36255"/>
                  </a:moveTo>
                  <a:cubicBezTo>
                    <a:pt x="8109" y="36255"/>
                    <a:pt x="0" y="28092"/>
                    <a:pt x="0" y="18128"/>
                  </a:cubicBezTo>
                  <a:cubicBezTo>
                    <a:pt x="0" y="8110"/>
                    <a:pt x="8162" y="0"/>
                    <a:pt x="18127" y="0"/>
                  </a:cubicBezTo>
                  <a:cubicBezTo>
                    <a:pt x="28145" y="0"/>
                    <a:pt x="36254" y="8163"/>
                    <a:pt x="36254" y="18128"/>
                  </a:cubicBezTo>
                  <a:cubicBezTo>
                    <a:pt x="36254" y="28145"/>
                    <a:pt x="28145" y="36255"/>
                    <a:pt x="18127" y="36255"/>
                  </a:cubicBezTo>
                  <a:close/>
                  <a:moveTo>
                    <a:pt x="18127" y="10601"/>
                  </a:moveTo>
                  <a:cubicBezTo>
                    <a:pt x="13940" y="10601"/>
                    <a:pt x="10601" y="13993"/>
                    <a:pt x="10601" y="18128"/>
                  </a:cubicBezTo>
                  <a:cubicBezTo>
                    <a:pt x="10601" y="22262"/>
                    <a:pt x="13992" y="25654"/>
                    <a:pt x="18127" y="25654"/>
                  </a:cubicBezTo>
                  <a:cubicBezTo>
                    <a:pt x="22261" y="25654"/>
                    <a:pt x="25654" y="22262"/>
                    <a:pt x="25654" y="18128"/>
                  </a:cubicBezTo>
                  <a:cubicBezTo>
                    <a:pt x="25654" y="13993"/>
                    <a:pt x="22261" y="10601"/>
                    <a:pt x="18127" y="1060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DFBC15F4-BD1F-46F2-B080-6207A7911F05}"/>
                </a:ext>
              </a:extLst>
            </p:cNvPr>
            <p:cNvSpPr/>
            <p:nvPr/>
          </p:nvSpPr>
          <p:spPr>
            <a:xfrm>
              <a:off x="10713060" y="5968790"/>
              <a:ext cx="31802" cy="31802"/>
            </a:xfrm>
            <a:custGeom>
              <a:avLst/>
              <a:gdLst>
                <a:gd name="connsiteX0" fmla="*/ 18128 w 31802"/>
                <a:gd name="connsiteY0" fmla="*/ 36254 h 31802"/>
                <a:gd name="connsiteX1" fmla="*/ 0 w 31802"/>
                <a:gd name="connsiteY1" fmla="*/ 18127 h 31802"/>
                <a:gd name="connsiteX2" fmla="*/ 18128 w 31802"/>
                <a:gd name="connsiteY2" fmla="*/ 0 h 31802"/>
                <a:gd name="connsiteX3" fmla="*/ 36255 w 31802"/>
                <a:gd name="connsiteY3" fmla="*/ 18127 h 31802"/>
                <a:gd name="connsiteX4" fmla="*/ 18128 w 31802"/>
                <a:gd name="connsiteY4" fmla="*/ 36254 h 31802"/>
                <a:gd name="connsiteX5" fmla="*/ 18128 w 31802"/>
                <a:gd name="connsiteY5" fmla="*/ 10548 h 31802"/>
                <a:gd name="connsiteX6" fmla="*/ 10601 w 31802"/>
                <a:gd name="connsiteY6" fmla="*/ 18074 h 31802"/>
                <a:gd name="connsiteX7" fmla="*/ 18128 w 31802"/>
                <a:gd name="connsiteY7" fmla="*/ 25601 h 31802"/>
                <a:gd name="connsiteX8" fmla="*/ 25654 w 31802"/>
                <a:gd name="connsiteY8" fmla="*/ 18074 h 31802"/>
                <a:gd name="connsiteX9" fmla="*/ 18128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128" y="36254"/>
                  </a:moveTo>
                  <a:cubicBezTo>
                    <a:pt x="8110" y="36254"/>
                    <a:pt x="0" y="28092"/>
                    <a:pt x="0" y="18127"/>
                  </a:cubicBezTo>
                  <a:cubicBezTo>
                    <a:pt x="0" y="8109"/>
                    <a:pt x="8163" y="0"/>
                    <a:pt x="18128" y="0"/>
                  </a:cubicBezTo>
                  <a:cubicBezTo>
                    <a:pt x="28145" y="0"/>
                    <a:pt x="36255" y="8162"/>
                    <a:pt x="36255" y="18127"/>
                  </a:cubicBezTo>
                  <a:cubicBezTo>
                    <a:pt x="36255" y="28092"/>
                    <a:pt x="28145" y="36254"/>
                    <a:pt x="18128" y="36254"/>
                  </a:cubicBezTo>
                  <a:close/>
                  <a:moveTo>
                    <a:pt x="18128" y="10548"/>
                  </a:moveTo>
                  <a:cubicBezTo>
                    <a:pt x="13940" y="10548"/>
                    <a:pt x="10601" y="13940"/>
                    <a:pt x="10601" y="18074"/>
                  </a:cubicBezTo>
                  <a:cubicBezTo>
                    <a:pt x="10601" y="22208"/>
                    <a:pt x="13993" y="25601"/>
                    <a:pt x="18128" y="25601"/>
                  </a:cubicBezTo>
                  <a:cubicBezTo>
                    <a:pt x="22262" y="25601"/>
                    <a:pt x="25654" y="22208"/>
                    <a:pt x="25654" y="18074"/>
                  </a:cubicBezTo>
                  <a:cubicBezTo>
                    <a:pt x="25654" y="13940"/>
                    <a:pt x="22262" y="10548"/>
                    <a:pt x="1812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BEF7EE47-F462-4BE7-970A-31CD0B3F5754}"/>
                </a:ext>
              </a:extLst>
            </p:cNvPr>
            <p:cNvSpPr/>
            <p:nvPr/>
          </p:nvSpPr>
          <p:spPr>
            <a:xfrm>
              <a:off x="10762672" y="5968790"/>
              <a:ext cx="31802" cy="31802"/>
            </a:xfrm>
            <a:custGeom>
              <a:avLst/>
              <a:gdLst>
                <a:gd name="connsiteX0" fmla="*/ 18128 w 31802"/>
                <a:gd name="connsiteY0" fmla="*/ 36254 h 31802"/>
                <a:gd name="connsiteX1" fmla="*/ 0 w 31802"/>
                <a:gd name="connsiteY1" fmla="*/ 18127 h 31802"/>
                <a:gd name="connsiteX2" fmla="*/ 18128 w 31802"/>
                <a:gd name="connsiteY2" fmla="*/ 0 h 31802"/>
                <a:gd name="connsiteX3" fmla="*/ 36255 w 31802"/>
                <a:gd name="connsiteY3" fmla="*/ 18127 h 31802"/>
                <a:gd name="connsiteX4" fmla="*/ 18128 w 31802"/>
                <a:gd name="connsiteY4" fmla="*/ 36254 h 31802"/>
                <a:gd name="connsiteX5" fmla="*/ 18128 w 31802"/>
                <a:gd name="connsiteY5" fmla="*/ 10548 h 31802"/>
                <a:gd name="connsiteX6" fmla="*/ 10601 w 31802"/>
                <a:gd name="connsiteY6" fmla="*/ 18074 h 31802"/>
                <a:gd name="connsiteX7" fmla="*/ 18128 w 31802"/>
                <a:gd name="connsiteY7" fmla="*/ 25601 h 31802"/>
                <a:gd name="connsiteX8" fmla="*/ 25654 w 31802"/>
                <a:gd name="connsiteY8" fmla="*/ 18074 h 31802"/>
                <a:gd name="connsiteX9" fmla="*/ 18128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128" y="36254"/>
                  </a:moveTo>
                  <a:cubicBezTo>
                    <a:pt x="8110" y="36254"/>
                    <a:pt x="0" y="28092"/>
                    <a:pt x="0" y="18127"/>
                  </a:cubicBezTo>
                  <a:cubicBezTo>
                    <a:pt x="0" y="8109"/>
                    <a:pt x="8163" y="0"/>
                    <a:pt x="18128" y="0"/>
                  </a:cubicBezTo>
                  <a:cubicBezTo>
                    <a:pt x="28145" y="0"/>
                    <a:pt x="36255" y="8162"/>
                    <a:pt x="36255" y="18127"/>
                  </a:cubicBezTo>
                  <a:cubicBezTo>
                    <a:pt x="36255" y="28092"/>
                    <a:pt x="28145" y="36254"/>
                    <a:pt x="18128" y="36254"/>
                  </a:cubicBezTo>
                  <a:close/>
                  <a:moveTo>
                    <a:pt x="18128" y="10548"/>
                  </a:moveTo>
                  <a:cubicBezTo>
                    <a:pt x="13940" y="10548"/>
                    <a:pt x="10601" y="13940"/>
                    <a:pt x="10601" y="18074"/>
                  </a:cubicBezTo>
                  <a:cubicBezTo>
                    <a:pt x="10601" y="22208"/>
                    <a:pt x="13993" y="25601"/>
                    <a:pt x="18128" y="25601"/>
                  </a:cubicBezTo>
                  <a:cubicBezTo>
                    <a:pt x="22262" y="25601"/>
                    <a:pt x="25654" y="22208"/>
                    <a:pt x="25654" y="18074"/>
                  </a:cubicBezTo>
                  <a:cubicBezTo>
                    <a:pt x="25654" y="13940"/>
                    <a:pt x="22262" y="10548"/>
                    <a:pt x="1812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5B0DD868-2DDC-4C66-8E01-0DC3BB0F785C}"/>
                </a:ext>
              </a:extLst>
            </p:cNvPr>
            <p:cNvSpPr/>
            <p:nvPr/>
          </p:nvSpPr>
          <p:spPr>
            <a:xfrm>
              <a:off x="10812284" y="5968790"/>
              <a:ext cx="31802" cy="31802"/>
            </a:xfrm>
            <a:custGeom>
              <a:avLst/>
              <a:gdLst>
                <a:gd name="connsiteX0" fmla="*/ 18127 w 31802"/>
                <a:gd name="connsiteY0" fmla="*/ 36254 h 31802"/>
                <a:gd name="connsiteX1" fmla="*/ 0 w 31802"/>
                <a:gd name="connsiteY1" fmla="*/ 18127 h 31802"/>
                <a:gd name="connsiteX2" fmla="*/ 18127 w 31802"/>
                <a:gd name="connsiteY2" fmla="*/ 0 h 31802"/>
                <a:gd name="connsiteX3" fmla="*/ 36254 w 31802"/>
                <a:gd name="connsiteY3" fmla="*/ 18127 h 31802"/>
                <a:gd name="connsiteX4" fmla="*/ 18127 w 31802"/>
                <a:gd name="connsiteY4" fmla="*/ 36254 h 31802"/>
                <a:gd name="connsiteX5" fmla="*/ 18127 w 31802"/>
                <a:gd name="connsiteY5" fmla="*/ 10548 h 31802"/>
                <a:gd name="connsiteX6" fmla="*/ 10601 w 31802"/>
                <a:gd name="connsiteY6" fmla="*/ 18074 h 31802"/>
                <a:gd name="connsiteX7" fmla="*/ 18127 w 31802"/>
                <a:gd name="connsiteY7" fmla="*/ 25601 h 31802"/>
                <a:gd name="connsiteX8" fmla="*/ 25654 w 31802"/>
                <a:gd name="connsiteY8" fmla="*/ 18074 h 31802"/>
                <a:gd name="connsiteX9" fmla="*/ 18127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127" y="36254"/>
                  </a:moveTo>
                  <a:cubicBezTo>
                    <a:pt x="8109" y="36254"/>
                    <a:pt x="0" y="28092"/>
                    <a:pt x="0" y="18127"/>
                  </a:cubicBezTo>
                  <a:cubicBezTo>
                    <a:pt x="0" y="8109"/>
                    <a:pt x="8162" y="0"/>
                    <a:pt x="18127" y="0"/>
                  </a:cubicBezTo>
                  <a:cubicBezTo>
                    <a:pt x="28145" y="0"/>
                    <a:pt x="36254" y="8162"/>
                    <a:pt x="36254" y="18127"/>
                  </a:cubicBezTo>
                  <a:cubicBezTo>
                    <a:pt x="36254" y="28092"/>
                    <a:pt x="28145" y="36254"/>
                    <a:pt x="18127" y="36254"/>
                  </a:cubicBezTo>
                  <a:close/>
                  <a:moveTo>
                    <a:pt x="18127" y="10548"/>
                  </a:moveTo>
                  <a:cubicBezTo>
                    <a:pt x="13940" y="10548"/>
                    <a:pt x="10601" y="13940"/>
                    <a:pt x="10601" y="18074"/>
                  </a:cubicBezTo>
                  <a:cubicBezTo>
                    <a:pt x="10601" y="22208"/>
                    <a:pt x="13992" y="25601"/>
                    <a:pt x="18127" y="25601"/>
                  </a:cubicBezTo>
                  <a:cubicBezTo>
                    <a:pt x="22261" y="25601"/>
                    <a:pt x="25654" y="22208"/>
                    <a:pt x="25654" y="18074"/>
                  </a:cubicBezTo>
                  <a:cubicBezTo>
                    <a:pt x="25654" y="13940"/>
                    <a:pt x="22261" y="10548"/>
                    <a:pt x="18127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DF39562-FAFC-424D-9B18-B18A4456E4AD}"/>
                </a:ext>
              </a:extLst>
            </p:cNvPr>
            <p:cNvSpPr/>
            <p:nvPr/>
          </p:nvSpPr>
          <p:spPr>
            <a:xfrm>
              <a:off x="10713060" y="6015381"/>
              <a:ext cx="31802" cy="31802"/>
            </a:xfrm>
            <a:custGeom>
              <a:avLst/>
              <a:gdLst>
                <a:gd name="connsiteX0" fmla="*/ 18128 w 31802"/>
                <a:gd name="connsiteY0" fmla="*/ 36254 h 31802"/>
                <a:gd name="connsiteX1" fmla="*/ 0 w 31802"/>
                <a:gd name="connsiteY1" fmla="*/ 18127 h 31802"/>
                <a:gd name="connsiteX2" fmla="*/ 18128 w 31802"/>
                <a:gd name="connsiteY2" fmla="*/ 0 h 31802"/>
                <a:gd name="connsiteX3" fmla="*/ 36255 w 31802"/>
                <a:gd name="connsiteY3" fmla="*/ 18127 h 31802"/>
                <a:gd name="connsiteX4" fmla="*/ 18128 w 31802"/>
                <a:gd name="connsiteY4" fmla="*/ 36254 h 31802"/>
                <a:gd name="connsiteX5" fmla="*/ 18128 w 31802"/>
                <a:gd name="connsiteY5" fmla="*/ 10548 h 31802"/>
                <a:gd name="connsiteX6" fmla="*/ 10601 w 31802"/>
                <a:gd name="connsiteY6" fmla="*/ 18074 h 31802"/>
                <a:gd name="connsiteX7" fmla="*/ 18128 w 31802"/>
                <a:gd name="connsiteY7" fmla="*/ 25601 h 31802"/>
                <a:gd name="connsiteX8" fmla="*/ 25654 w 31802"/>
                <a:gd name="connsiteY8" fmla="*/ 18074 h 31802"/>
                <a:gd name="connsiteX9" fmla="*/ 18128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128" y="36254"/>
                  </a:moveTo>
                  <a:cubicBezTo>
                    <a:pt x="8110" y="36254"/>
                    <a:pt x="0" y="28092"/>
                    <a:pt x="0" y="18127"/>
                  </a:cubicBezTo>
                  <a:cubicBezTo>
                    <a:pt x="0" y="8162"/>
                    <a:pt x="8163" y="0"/>
                    <a:pt x="18128" y="0"/>
                  </a:cubicBezTo>
                  <a:cubicBezTo>
                    <a:pt x="28145" y="0"/>
                    <a:pt x="36255" y="8162"/>
                    <a:pt x="36255" y="18127"/>
                  </a:cubicBezTo>
                  <a:cubicBezTo>
                    <a:pt x="36255" y="28092"/>
                    <a:pt x="28145" y="36254"/>
                    <a:pt x="18128" y="36254"/>
                  </a:cubicBezTo>
                  <a:close/>
                  <a:moveTo>
                    <a:pt x="18128" y="10548"/>
                  </a:moveTo>
                  <a:cubicBezTo>
                    <a:pt x="13940" y="10548"/>
                    <a:pt x="10601" y="13940"/>
                    <a:pt x="10601" y="18074"/>
                  </a:cubicBezTo>
                  <a:cubicBezTo>
                    <a:pt x="10601" y="22209"/>
                    <a:pt x="13993" y="25601"/>
                    <a:pt x="18128" y="25601"/>
                  </a:cubicBezTo>
                  <a:cubicBezTo>
                    <a:pt x="22262" y="25601"/>
                    <a:pt x="25654" y="22209"/>
                    <a:pt x="25654" y="18074"/>
                  </a:cubicBezTo>
                  <a:cubicBezTo>
                    <a:pt x="25654" y="13940"/>
                    <a:pt x="22262" y="10548"/>
                    <a:pt x="1812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9D364BDB-5116-4EC1-B11B-D3D87AC9CDB0}"/>
                </a:ext>
              </a:extLst>
            </p:cNvPr>
            <p:cNvSpPr/>
            <p:nvPr/>
          </p:nvSpPr>
          <p:spPr>
            <a:xfrm>
              <a:off x="10762672" y="6015381"/>
              <a:ext cx="31802" cy="31802"/>
            </a:xfrm>
            <a:custGeom>
              <a:avLst/>
              <a:gdLst>
                <a:gd name="connsiteX0" fmla="*/ 18128 w 31802"/>
                <a:gd name="connsiteY0" fmla="*/ 36254 h 31802"/>
                <a:gd name="connsiteX1" fmla="*/ 0 w 31802"/>
                <a:gd name="connsiteY1" fmla="*/ 18127 h 31802"/>
                <a:gd name="connsiteX2" fmla="*/ 18128 w 31802"/>
                <a:gd name="connsiteY2" fmla="*/ 0 h 31802"/>
                <a:gd name="connsiteX3" fmla="*/ 36255 w 31802"/>
                <a:gd name="connsiteY3" fmla="*/ 18127 h 31802"/>
                <a:gd name="connsiteX4" fmla="*/ 18128 w 31802"/>
                <a:gd name="connsiteY4" fmla="*/ 36254 h 31802"/>
                <a:gd name="connsiteX5" fmla="*/ 18128 w 31802"/>
                <a:gd name="connsiteY5" fmla="*/ 10548 h 31802"/>
                <a:gd name="connsiteX6" fmla="*/ 10601 w 31802"/>
                <a:gd name="connsiteY6" fmla="*/ 18074 h 31802"/>
                <a:gd name="connsiteX7" fmla="*/ 18128 w 31802"/>
                <a:gd name="connsiteY7" fmla="*/ 25601 h 31802"/>
                <a:gd name="connsiteX8" fmla="*/ 25654 w 31802"/>
                <a:gd name="connsiteY8" fmla="*/ 18074 h 31802"/>
                <a:gd name="connsiteX9" fmla="*/ 18128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128" y="36254"/>
                  </a:moveTo>
                  <a:cubicBezTo>
                    <a:pt x="8110" y="36254"/>
                    <a:pt x="0" y="28092"/>
                    <a:pt x="0" y="18127"/>
                  </a:cubicBezTo>
                  <a:cubicBezTo>
                    <a:pt x="0" y="8162"/>
                    <a:pt x="8163" y="0"/>
                    <a:pt x="18128" y="0"/>
                  </a:cubicBezTo>
                  <a:cubicBezTo>
                    <a:pt x="28145" y="0"/>
                    <a:pt x="36255" y="8162"/>
                    <a:pt x="36255" y="18127"/>
                  </a:cubicBezTo>
                  <a:cubicBezTo>
                    <a:pt x="36255" y="28092"/>
                    <a:pt x="28145" y="36254"/>
                    <a:pt x="18128" y="36254"/>
                  </a:cubicBezTo>
                  <a:close/>
                  <a:moveTo>
                    <a:pt x="18128" y="10548"/>
                  </a:moveTo>
                  <a:cubicBezTo>
                    <a:pt x="13940" y="10548"/>
                    <a:pt x="10601" y="13940"/>
                    <a:pt x="10601" y="18074"/>
                  </a:cubicBezTo>
                  <a:cubicBezTo>
                    <a:pt x="10601" y="22209"/>
                    <a:pt x="13993" y="25601"/>
                    <a:pt x="18128" y="25601"/>
                  </a:cubicBezTo>
                  <a:cubicBezTo>
                    <a:pt x="22262" y="25601"/>
                    <a:pt x="25654" y="22209"/>
                    <a:pt x="25654" y="18074"/>
                  </a:cubicBezTo>
                  <a:cubicBezTo>
                    <a:pt x="25654" y="13940"/>
                    <a:pt x="22262" y="10548"/>
                    <a:pt x="18128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C34AD725-3CF6-49AF-9B11-DBB2E1F81471}"/>
                </a:ext>
              </a:extLst>
            </p:cNvPr>
            <p:cNvSpPr/>
            <p:nvPr/>
          </p:nvSpPr>
          <p:spPr>
            <a:xfrm>
              <a:off x="10812284" y="6015381"/>
              <a:ext cx="31802" cy="31802"/>
            </a:xfrm>
            <a:custGeom>
              <a:avLst/>
              <a:gdLst>
                <a:gd name="connsiteX0" fmla="*/ 18127 w 31802"/>
                <a:gd name="connsiteY0" fmla="*/ 36254 h 31802"/>
                <a:gd name="connsiteX1" fmla="*/ 0 w 31802"/>
                <a:gd name="connsiteY1" fmla="*/ 18127 h 31802"/>
                <a:gd name="connsiteX2" fmla="*/ 18127 w 31802"/>
                <a:gd name="connsiteY2" fmla="*/ 0 h 31802"/>
                <a:gd name="connsiteX3" fmla="*/ 36254 w 31802"/>
                <a:gd name="connsiteY3" fmla="*/ 18127 h 31802"/>
                <a:gd name="connsiteX4" fmla="*/ 18127 w 31802"/>
                <a:gd name="connsiteY4" fmla="*/ 36254 h 31802"/>
                <a:gd name="connsiteX5" fmla="*/ 18127 w 31802"/>
                <a:gd name="connsiteY5" fmla="*/ 10548 h 31802"/>
                <a:gd name="connsiteX6" fmla="*/ 10601 w 31802"/>
                <a:gd name="connsiteY6" fmla="*/ 18074 h 31802"/>
                <a:gd name="connsiteX7" fmla="*/ 18127 w 31802"/>
                <a:gd name="connsiteY7" fmla="*/ 25601 h 31802"/>
                <a:gd name="connsiteX8" fmla="*/ 25654 w 31802"/>
                <a:gd name="connsiteY8" fmla="*/ 18074 h 31802"/>
                <a:gd name="connsiteX9" fmla="*/ 18127 w 31802"/>
                <a:gd name="connsiteY9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02" h="31802">
                  <a:moveTo>
                    <a:pt x="18127" y="36254"/>
                  </a:moveTo>
                  <a:cubicBezTo>
                    <a:pt x="8109" y="36254"/>
                    <a:pt x="0" y="28092"/>
                    <a:pt x="0" y="18127"/>
                  </a:cubicBezTo>
                  <a:cubicBezTo>
                    <a:pt x="0" y="8162"/>
                    <a:pt x="8162" y="0"/>
                    <a:pt x="18127" y="0"/>
                  </a:cubicBezTo>
                  <a:cubicBezTo>
                    <a:pt x="28145" y="0"/>
                    <a:pt x="36254" y="8162"/>
                    <a:pt x="36254" y="18127"/>
                  </a:cubicBezTo>
                  <a:cubicBezTo>
                    <a:pt x="36254" y="28092"/>
                    <a:pt x="28145" y="36254"/>
                    <a:pt x="18127" y="36254"/>
                  </a:cubicBezTo>
                  <a:close/>
                  <a:moveTo>
                    <a:pt x="18127" y="10548"/>
                  </a:moveTo>
                  <a:cubicBezTo>
                    <a:pt x="13940" y="10548"/>
                    <a:pt x="10601" y="13940"/>
                    <a:pt x="10601" y="18074"/>
                  </a:cubicBezTo>
                  <a:cubicBezTo>
                    <a:pt x="10601" y="22209"/>
                    <a:pt x="13992" y="25601"/>
                    <a:pt x="18127" y="25601"/>
                  </a:cubicBezTo>
                  <a:cubicBezTo>
                    <a:pt x="22261" y="25601"/>
                    <a:pt x="25654" y="22209"/>
                    <a:pt x="25654" y="18074"/>
                  </a:cubicBezTo>
                  <a:cubicBezTo>
                    <a:pt x="25654" y="13940"/>
                    <a:pt x="22261" y="10548"/>
                    <a:pt x="18127" y="10548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018E56D3-531C-4EDA-9BE5-D3A4216A4888}"/>
                </a:ext>
              </a:extLst>
            </p:cNvPr>
            <p:cNvSpPr/>
            <p:nvPr/>
          </p:nvSpPr>
          <p:spPr>
            <a:xfrm>
              <a:off x="10990907" y="5857005"/>
              <a:ext cx="10601" cy="148411"/>
            </a:xfrm>
            <a:custGeom>
              <a:avLst/>
              <a:gdLst>
                <a:gd name="connsiteX0" fmla="*/ 5300 w 10600"/>
                <a:gd name="connsiteY0" fmla="*/ 152121 h 148410"/>
                <a:gd name="connsiteX1" fmla="*/ 0 w 10600"/>
                <a:gd name="connsiteY1" fmla="*/ 146821 h 148410"/>
                <a:gd name="connsiteX2" fmla="*/ 0 w 10600"/>
                <a:gd name="connsiteY2" fmla="*/ 5300 h 148410"/>
                <a:gd name="connsiteX3" fmla="*/ 5300 w 10600"/>
                <a:gd name="connsiteY3" fmla="*/ 0 h 148410"/>
                <a:gd name="connsiteX4" fmla="*/ 10601 w 10600"/>
                <a:gd name="connsiteY4" fmla="*/ 5300 h 148410"/>
                <a:gd name="connsiteX5" fmla="*/ 10601 w 10600"/>
                <a:gd name="connsiteY5" fmla="*/ 146821 h 148410"/>
                <a:gd name="connsiteX6" fmla="*/ 5300 w 10600"/>
                <a:gd name="connsiteY6" fmla="*/ 152121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48410">
                  <a:moveTo>
                    <a:pt x="5300" y="152121"/>
                  </a:moveTo>
                  <a:cubicBezTo>
                    <a:pt x="2385" y="152121"/>
                    <a:pt x="0" y="149736"/>
                    <a:pt x="0" y="14682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46821"/>
                  </a:lnTo>
                  <a:cubicBezTo>
                    <a:pt x="10601" y="149736"/>
                    <a:pt x="8216" y="152121"/>
                    <a:pt x="5300" y="152121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B6098BD9-AB58-4826-A948-A5C3FAF95AB2}"/>
                </a:ext>
              </a:extLst>
            </p:cNvPr>
            <p:cNvSpPr/>
            <p:nvPr/>
          </p:nvSpPr>
          <p:spPr>
            <a:xfrm>
              <a:off x="10990907" y="6019197"/>
              <a:ext cx="10601" cy="21202"/>
            </a:xfrm>
            <a:custGeom>
              <a:avLst/>
              <a:gdLst>
                <a:gd name="connsiteX0" fmla="*/ 5300 w 10600"/>
                <a:gd name="connsiteY0" fmla="*/ 25389 h 21201"/>
                <a:gd name="connsiteX1" fmla="*/ 0 w 10600"/>
                <a:gd name="connsiteY1" fmla="*/ 20089 h 21201"/>
                <a:gd name="connsiteX2" fmla="*/ 0 w 10600"/>
                <a:gd name="connsiteY2" fmla="*/ 5300 h 21201"/>
                <a:gd name="connsiteX3" fmla="*/ 5300 w 10600"/>
                <a:gd name="connsiteY3" fmla="*/ 0 h 21201"/>
                <a:gd name="connsiteX4" fmla="*/ 10601 w 10600"/>
                <a:gd name="connsiteY4" fmla="*/ 5300 h 21201"/>
                <a:gd name="connsiteX5" fmla="*/ 10601 w 10600"/>
                <a:gd name="connsiteY5" fmla="*/ 20089 h 21201"/>
                <a:gd name="connsiteX6" fmla="*/ 5300 w 10600"/>
                <a:gd name="connsiteY6" fmla="*/ 25389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1201">
                  <a:moveTo>
                    <a:pt x="5300" y="25389"/>
                  </a:moveTo>
                  <a:cubicBezTo>
                    <a:pt x="2385" y="25389"/>
                    <a:pt x="0" y="23004"/>
                    <a:pt x="0" y="2008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0089"/>
                  </a:lnTo>
                  <a:cubicBezTo>
                    <a:pt x="10601" y="23057"/>
                    <a:pt x="8216" y="25389"/>
                    <a:pt x="5300" y="25389"/>
                  </a:cubicBezTo>
                  <a:close/>
                </a:path>
              </a:pathLst>
            </a:custGeom>
            <a:grpFill/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4090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Freeform: Shape 843">
            <a:extLst>
              <a:ext uri="{FF2B5EF4-FFF2-40B4-BE49-F238E27FC236}">
                <a16:creationId xmlns:a16="http://schemas.microsoft.com/office/drawing/2014/main" id="{5BA29938-890F-4427-AE30-0BB20AFA725A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5" name="Freeform: Shape 844">
            <a:extLst>
              <a:ext uri="{FF2B5EF4-FFF2-40B4-BE49-F238E27FC236}">
                <a16:creationId xmlns:a16="http://schemas.microsoft.com/office/drawing/2014/main" id="{B17AEA33-2AC1-49E2-970A-7539EFD83AAD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6" name="Freeform: Shape 845">
            <a:extLst>
              <a:ext uri="{FF2B5EF4-FFF2-40B4-BE49-F238E27FC236}">
                <a16:creationId xmlns:a16="http://schemas.microsoft.com/office/drawing/2014/main" id="{405CC06C-7324-4EF0-8A76-277ADB136A2C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7" name="Freeform: Shape 846">
            <a:extLst>
              <a:ext uri="{FF2B5EF4-FFF2-40B4-BE49-F238E27FC236}">
                <a16:creationId xmlns:a16="http://schemas.microsoft.com/office/drawing/2014/main" id="{1AB7C188-C771-443E-B42F-8D9A1F9B2097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8" name="Freeform: Shape 847">
            <a:extLst>
              <a:ext uri="{FF2B5EF4-FFF2-40B4-BE49-F238E27FC236}">
                <a16:creationId xmlns:a16="http://schemas.microsoft.com/office/drawing/2014/main" id="{3F244C57-699B-4A2A-A24D-9517C192CE59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9" name="Freeform: Shape 848">
            <a:extLst>
              <a:ext uri="{FF2B5EF4-FFF2-40B4-BE49-F238E27FC236}">
                <a16:creationId xmlns:a16="http://schemas.microsoft.com/office/drawing/2014/main" id="{908D9F9C-7218-41FE-B496-20C1B1ACC1C8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0" name="Freeform: Shape 849">
            <a:extLst>
              <a:ext uri="{FF2B5EF4-FFF2-40B4-BE49-F238E27FC236}">
                <a16:creationId xmlns:a16="http://schemas.microsoft.com/office/drawing/2014/main" id="{46382D2F-ABB2-48D0-AA12-306181456F80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1" name="Freeform: Shape 850">
            <a:extLst>
              <a:ext uri="{FF2B5EF4-FFF2-40B4-BE49-F238E27FC236}">
                <a16:creationId xmlns:a16="http://schemas.microsoft.com/office/drawing/2014/main" id="{7BEDD3BF-8067-44D2-817E-6744AD83152A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2" name="Freeform: Shape 851">
            <a:extLst>
              <a:ext uri="{FF2B5EF4-FFF2-40B4-BE49-F238E27FC236}">
                <a16:creationId xmlns:a16="http://schemas.microsoft.com/office/drawing/2014/main" id="{1D0E2095-2B8A-4503-8479-F279F20F0150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3" name="Freeform: Shape 852">
            <a:extLst>
              <a:ext uri="{FF2B5EF4-FFF2-40B4-BE49-F238E27FC236}">
                <a16:creationId xmlns:a16="http://schemas.microsoft.com/office/drawing/2014/main" id="{51D5C0E5-2896-41B3-B637-EDC2BDA449F8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4" name="Freeform: Shape 853">
            <a:extLst>
              <a:ext uri="{FF2B5EF4-FFF2-40B4-BE49-F238E27FC236}">
                <a16:creationId xmlns:a16="http://schemas.microsoft.com/office/drawing/2014/main" id="{288B26CB-A456-4852-969E-97C9B01D5CD4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5" name="Freeform: Shape 854">
            <a:extLst>
              <a:ext uri="{FF2B5EF4-FFF2-40B4-BE49-F238E27FC236}">
                <a16:creationId xmlns:a16="http://schemas.microsoft.com/office/drawing/2014/main" id="{9012D3D0-FE6F-4CD7-92C4-3D6F55306446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6" name="Freeform: Shape 855">
            <a:extLst>
              <a:ext uri="{FF2B5EF4-FFF2-40B4-BE49-F238E27FC236}">
                <a16:creationId xmlns:a16="http://schemas.microsoft.com/office/drawing/2014/main" id="{A04494C2-8F5F-465E-85F8-E6556CC0CAF9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7" name="Freeform: Shape 856">
            <a:extLst>
              <a:ext uri="{FF2B5EF4-FFF2-40B4-BE49-F238E27FC236}">
                <a16:creationId xmlns:a16="http://schemas.microsoft.com/office/drawing/2014/main" id="{F2F93821-93E3-4271-9E47-1B194DB2DF57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8" name="Freeform: Shape 857">
            <a:extLst>
              <a:ext uri="{FF2B5EF4-FFF2-40B4-BE49-F238E27FC236}">
                <a16:creationId xmlns:a16="http://schemas.microsoft.com/office/drawing/2014/main" id="{2FCD52CB-1D36-462C-BF35-DCCFB120A13B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9" name="Freeform: Shape 858">
            <a:extLst>
              <a:ext uri="{FF2B5EF4-FFF2-40B4-BE49-F238E27FC236}">
                <a16:creationId xmlns:a16="http://schemas.microsoft.com/office/drawing/2014/main" id="{8B49B9E4-5E91-4652-BE5F-BEC6FFF7D592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0" name="Freeform: Shape 859">
            <a:extLst>
              <a:ext uri="{FF2B5EF4-FFF2-40B4-BE49-F238E27FC236}">
                <a16:creationId xmlns:a16="http://schemas.microsoft.com/office/drawing/2014/main" id="{F7C0795F-2788-4BB3-873D-507850BCF58B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1" name="Freeform: Shape 860">
            <a:extLst>
              <a:ext uri="{FF2B5EF4-FFF2-40B4-BE49-F238E27FC236}">
                <a16:creationId xmlns:a16="http://schemas.microsoft.com/office/drawing/2014/main" id="{3BEACC4E-B838-473E-86F2-FE72E648AE84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2" name="Freeform: Shape 861">
            <a:extLst>
              <a:ext uri="{FF2B5EF4-FFF2-40B4-BE49-F238E27FC236}">
                <a16:creationId xmlns:a16="http://schemas.microsoft.com/office/drawing/2014/main" id="{E8B4C24F-A8B6-4F52-9B8F-F2220307C75A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3" name="Freeform: Shape 862">
            <a:extLst>
              <a:ext uri="{FF2B5EF4-FFF2-40B4-BE49-F238E27FC236}">
                <a16:creationId xmlns:a16="http://schemas.microsoft.com/office/drawing/2014/main" id="{EC0ACA0D-790B-43CF-A7E9-22FBEC3B6405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4" name="Freeform: Shape 863">
            <a:extLst>
              <a:ext uri="{FF2B5EF4-FFF2-40B4-BE49-F238E27FC236}">
                <a16:creationId xmlns:a16="http://schemas.microsoft.com/office/drawing/2014/main" id="{8C75F1CD-F206-4AFF-8093-D9009169946F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2D3749A5-0211-42D8-B449-6FEF2E296AF8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6" name="Freeform: Shape 865">
            <a:extLst>
              <a:ext uri="{FF2B5EF4-FFF2-40B4-BE49-F238E27FC236}">
                <a16:creationId xmlns:a16="http://schemas.microsoft.com/office/drawing/2014/main" id="{ADA68F52-734D-4AC1-8EC2-FC847EF25130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7" name="Freeform: Shape 866">
            <a:extLst>
              <a:ext uri="{FF2B5EF4-FFF2-40B4-BE49-F238E27FC236}">
                <a16:creationId xmlns:a16="http://schemas.microsoft.com/office/drawing/2014/main" id="{72B3203B-004E-49EE-84C9-11C85871D6FA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8" name="Freeform: Shape 867">
            <a:extLst>
              <a:ext uri="{FF2B5EF4-FFF2-40B4-BE49-F238E27FC236}">
                <a16:creationId xmlns:a16="http://schemas.microsoft.com/office/drawing/2014/main" id="{9112CDC7-86B1-4E9D-AC3F-01F751E4F47A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9" name="Freeform: Shape 868">
            <a:extLst>
              <a:ext uri="{FF2B5EF4-FFF2-40B4-BE49-F238E27FC236}">
                <a16:creationId xmlns:a16="http://schemas.microsoft.com/office/drawing/2014/main" id="{7049D8BE-04E4-4342-9581-E7116D4E6F83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0" name="Freeform: Shape 869">
            <a:extLst>
              <a:ext uri="{FF2B5EF4-FFF2-40B4-BE49-F238E27FC236}">
                <a16:creationId xmlns:a16="http://schemas.microsoft.com/office/drawing/2014/main" id="{9E00F4CF-1416-42E6-9CE2-D0A6964D4663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1" name="Freeform: Shape 870">
            <a:extLst>
              <a:ext uri="{FF2B5EF4-FFF2-40B4-BE49-F238E27FC236}">
                <a16:creationId xmlns:a16="http://schemas.microsoft.com/office/drawing/2014/main" id="{505EC5FA-C7E8-411B-91E9-5080C1A0720F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2" name="Freeform: Shape 871">
            <a:extLst>
              <a:ext uri="{FF2B5EF4-FFF2-40B4-BE49-F238E27FC236}">
                <a16:creationId xmlns:a16="http://schemas.microsoft.com/office/drawing/2014/main" id="{9A052BB0-8ABC-4022-8A7A-306E41F407EF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3" name="Freeform: Shape 872">
            <a:extLst>
              <a:ext uri="{FF2B5EF4-FFF2-40B4-BE49-F238E27FC236}">
                <a16:creationId xmlns:a16="http://schemas.microsoft.com/office/drawing/2014/main" id="{68C23B51-EF9C-472E-9FE5-B415C47EA8B6}"/>
              </a:ext>
            </a:extLst>
          </p:cNvPr>
          <p:cNvSpPr/>
          <p:nvPr/>
        </p:nvSpPr>
        <p:spPr>
          <a:xfrm>
            <a:off x="100233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4" name="Freeform: Shape 873">
            <a:extLst>
              <a:ext uri="{FF2B5EF4-FFF2-40B4-BE49-F238E27FC236}">
                <a16:creationId xmlns:a16="http://schemas.microsoft.com/office/drawing/2014/main" id="{3B3A8659-34DC-4AD6-9773-101548B2AF4E}"/>
              </a:ext>
            </a:extLst>
          </p:cNvPr>
          <p:cNvSpPr/>
          <p:nvPr/>
        </p:nvSpPr>
        <p:spPr>
          <a:xfrm>
            <a:off x="2063759" y="4571497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5" name="Freeform: Shape 874">
            <a:extLst>
              <a:ext uri="{FF2B5EF4-FFF2-40B4-BE49-F238E27FC236}">
                <a16:creationId xmlns:a16="http://schemas.microsoft.com/office/drawing/2014/main" id="{8C4EE3C3-2008-4B04-84AF-BC16CF86D0C0}"/>
              </a:ext>
            </a:extLst>
          </p:cNvPr>
          <p:cNvSpPr/>
          <p:nvPr/>
        </p:nvSpPr>
        <p:spPr>
          <a:xfrm>
            <a:off x="312412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6" name="Freeform: Shape 875">
            <a:extLst>
              <a:ext uri="{FF2B5EF4-FFF2-40B4-BE49-F238E27FC236}">
                <a16:creationId xmlns:a16="http://schemas.microsoft.com/office/drawing/2014/main" id="{04AB219D-4629-42AC-851F-BE33138F56B5}"/>
              </a:ext>
            </a:extLst>
          </p:cNvPr>
          <p:cNvSpPr/>
          <p:nvPr/>
        </p:nvSpPr>
        <p:spPr>
          <a:xfrm>
            <a:off x="418500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7" name="Freeform: Shape 876">
            <a:extLst>
              <a:ext uri="{FF2B5EF4-FFF2-40B4-BE49-F238E27FC236}">
                <a16:creationId xmlns:a16="http://schemas.microsoft.com/office/drawing/2014/main" id="{D9A874EF-73E7-44FA-A555-8FD4083A8588}"/>
              </a:ext>
            </a:extLst>
          </p:cNvPr>
          <p:cNvSpPr/>
          <p:nvPr/>
        </p:nvSpPr>
        <p:spPr>
          <a:xfrm>
            <a:off x="5245872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8" name="Freeform: Shape 877">
            <a:extLst>
              <a:ext uri="{FF2B5EF4-FFF2-40B4-BE49-F238E27FC236}">
                <a16:creationId xmlns:a16="http://schemas.microsoft.com/office/drawing/2014/main" id="{EE714B08-AFD9-4375-A057-9230C524BFF5}"/>
              </a:ext>
            </a:extLst>
          </p:cNvPr>
          <p:cNvSpPr/>
          <p:nvPr/>
        </p:nvSpPr>
        <p:spPr>
          <a:xfrm>
            <a:off x="630679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9" name="Freeform: Shape 878">
            <a:extLst>
              <a:ext uri="{FF2B5EF4-FFF2-40B4-BE49-F238E27FC236}">
                <a16:creationId xmlns:a16="http://schemas.microsoft.com/office/drawing/2014/main" id="{036ECC70-49D4-4CF9-BC49-8E3CCD8F067D}"/>
              </a:ext>
            </a:extLst>
          </p:cNvPr>
          <p:cNvSpPr/>
          <p:nvPr/>
        </p:nvSpPr>
        <p:spPr>
          <a:xfrm>
            <a:off x="736766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0" name="Freeform: Shape 879">
            <a:extLst>
              <a:ext uri="{FF2B5EF4-FFF2-40B4-BE49-F238E27FC236}">
                <a16:creationId xmlns:a16="http://schemas.microsoft.com/office/drawing/2014/main" id="{5265EE90-E82C-41FF-8DD8-E94615A4E7CF}"/>
              </a:ext>
            </a:extLst>
          </p:cNvPr>
          <p:cNvSpPr/>
          <p:nvPr/>
        </p:nvSpPr>
        <p:spPr>
          <a:xfrm>
            <a:off x="8428594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1" name="Freeform: Shape 880">
            <a:extLst>
              <a:ext uri="{FF2B5EF4-FFF2-40B4-BE49-F238E27FC236}">
                <a16:creationId xmlns:a16="http://schemas.microsoft.com/office/drawing/2014/main" id="{09BFC5E2-0990-469D-8160-6E2ED8A47590}"/>
              </a:ext>
            </a:extLst>
          </p:cNvPr>
          <p:cNvSpPr/>
          <p:nvPr/>
        </p:nvSpPr>
        <p:spPr>
          <a:xfrm>
            <a:off x="9489466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2" name="Freeform: Shape 881">
            <a:extLst>
              <a:ext uri="{FF2B5EF4-FFF2-40B4-BE49-F238E27FC236}">
                <a16:creationId xmlns:a16="http://schemas.microsoft.com/office/drawing/2014/main" id="{D6BF8517-086D-429E-A4AE-A5230912CA1F}"/>
              </a:ext>
            </a:extLst>
          </p:cNvPr>
          <p:cNvSpPr/>
          <p:nvPr/>
        </p:nvSpPr>
        <p:spPr>
          <a:xfrm>
            <a:off x="1055033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3" name="Freeform: Shape 882">
            <a:extLst>
              <a:ext uri="{FF2B5EF4-FFF2-40B4-BE49-F238E27FC236}">
                <a16:creationId xmlns:a16="http://schemas.microsoft.com/office/drawing/2014/main" id="{6EE935BE-73E2-428E-AE32-95BB806C99E1}"/>
              </a:ext>
            </a:extLst>
          </p:cNvPr>
          <p:cNvSpPr/>
          <p:nvPr/>
        </p:nvSpPr>
        <p:spPr>
          <a:xfrm>
            <a:off x="100233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4" name="Freeform: Shape 883">
            <a:extLst>
              <a:ext uri="{FF2B5EF4-FFF2-40B4-BE49-F238E27FC236}">
                <a16:creationId xmlns:a16="http://schemas.microsoft.com/office/drawing/2014/main" id="{C47CD4F9-CD80-40F4-BFE6-E9B222A3375B}"/>
              </a:ext>
            </a:extLst>
          </p:cNvPr>
          <p:cNvSpPr/>
          <p:nvPr/>
        </p:nvSpPr>
        <p:spPr>
          <a:xfrm>
            <a:off x="2063759" y="563099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5" name="Freeform: Shape 884">
            <a:extLst>
              <a:ext uri="{FF2B5EF4-FFF2-40B4-BE49-F238E27FC236}">
                <a16:creationId xmlns:a16="http://schemas.microsoft.com/office/drawing/2014/main" id="{06E8BE94-1FAD-4C1D-95FF-DB565CD3F946}"/>
              </a:ext>
            </a:extLst>
          </p:cNvPr>
          <p:cNvSpPr/>
          <p:nvPr/>
        </p:nvSpPr>
        <p:spPr>
          <a:xfrm>
            <a:off x="312412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6" name="Freeform: Shape 885">
            <a:extLst>
              <a:ext uri="{FF2B5EF4-FFF2-40B4-BE49-F238E27FC236}">
                <a16:creationId xmlns:a16="http://schemas.microsoft.com/office/drawing/2014/main" id="{305D0225-0418-4ACE-A59A-FAD2B59E70EA}"/>
              </a:ext>
            </a:extLst>
          </p:cNvPr>
          <p:cNvSpPr/>
          <p:nvPr/>
        </p:nvSpPr>
        <p:spPr>
          <a:xfrm>
            <a:off x="418500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7" name="Freeform: Shape 886">
            <a:extLst>
              <a:ext uri="{FF2B5EF4-FFF2-40B4-BE49-F238E27FC236}">
                <a16:creationId xmlns:a16="http://schemas.microsoft.com/office/drawing/2014/main" id="{8CBAD684-9651-4A1A-A294-826A7299F79D}"/>
              </a:ext>
            </a:extLst>
          </p:cNvPr>
          <p:cNvSpPr/>
          <p:nvPr/>
        </p:nvSpPr>
        <p:spPr>
          <a:xfrm>
            <a:off x="5245872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8" name="Freeform: Shape 887">
            <a:extLst>
              <a:ext uri="{FF2B5EF4-FFF2-40B4-BE49-F238E27FC236}">
                <a16:creationId xmlns:a16="http://schemas.microsoft.com/office/drawing/2014/main" id="{0BD09423-CD0C-401C-828F-65315D39A981}"/>
              </a:ext>
            </a:extLst>
          </p:cNvPr>
          <p:cNvSpPr/>
          <p:nvPr/>
        </p:nvSpPr>
        <p:spPr>
          <a:xfrm>
            <a:off x="630679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9" name="Freeform: Shape 888">
            <a:extLst>
              <a:ext uri="{FF2B5EF4-FFF2-40B4-BE49-F238E27FC236}">
                <a16:creationId xmlns:a16="http://schemas.microsoft.com/office/drawing/2014/main" id="{FD5A61D4-CACE-44F7-AF9A-1417607C4443}"/>
              </a:ext>
            </a:extLst>
          </p:cNvPr>
          <p:cNvSpPr/>
          <p:nvPr/>
        </p:nvSpPr>
        <p:spPr>
          <a:xfrm>
            <a:off x="736766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0" name="Freeform: Shape 889">
            <a:extLst>
              <a:ext uri="{FF2B5EF4-FFF2-40B4-BE49-F238E27FC236}">
                <a16:creationId xmlns:a16="http://schemas.microsoft.com/office/drawing/2014/main" id="{D3DEFFC3-6088-4754-8B93-645D9606B34A}"/>
              </a:ext>
            </a:extLst>
          </p:cNvPr>
          <p:cNvSpPr/>
          <p:nvPr/>
        </p:nvSpPr>
        <p:spPr>
          <a:xfrm>
            <a:off x="8428594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1" name="Freeform: Shape 890">
            <a:extLst>
              <a:ext uri="{FF2B5EF4-FFF2-40B4-BE49-F238E27FC236}">
                <a16:creationId xmlns:a16="http://schemas.microsoft.com/office/drawing/2014/main" id="{B47D4492-BAEE-4105-BDFD-5E5428D45325}"/>
              </a:ext>
            </a:extLst>
          </p:cNvPr>
          <p:cNvSpPr/>
          <p:nvPr/>
        </p:nvSpPr>
        <p:spPr>
          <a:xfrm>
            <a:off x="9489466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2" name="Freeform: Shape 891">
            <a:extLst>
              <a:ext uri="{FF2B5EF4-FFF2-40B4-BE49-F238E27FC236}">
                <a16:creationId xmlns:a16="http://schemas.microsoft.com/office/drawing/2014/main" id="{913EE3AA-942E-4CE8-B090-47E8A1A38887}"/>
              </a:ext>
            </a:extLst>
          </p:cNvPr>
          <p:cNvSpPr/>
          <p:nvPr/>
        </p:nvSpPr>
        <p:spPr>
          <a:xfrm>
            <a:off x="1055033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3" name="Freeform: Shape 892">
            <a:extLst>
              <a:ext uri="{FF2B5EF4-FFF2-40B4-BE49-F238E27FC236}">
                <a16:creationId xmlns:a16="http://schemas.microsoft.com/office/drawing/2014/main" id="{EEEF65A3-63FD-4F86-9B3C-CE7989E42C49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112398" y="496333"/>
            <a:ext cx="1967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Education</a:t>
            </a:r>
          </a:p>
        </p:txBody>
      </p:sp>
      <p:grpSp>
        <p:nvGrpSpPr>
          <p:cNvPr id="794" name="Group 793">
            <a:extLst>
              <a:ext uri="{FF2B5EF4-FFF2-40B4-BE49-F238E27FC236}">
                <a16:creationId xmlns:a16="http://schemas.microsoft.com/office/drawing/2014/main" id="{CFAFE35D-7FF5-4E68-ABF1-1F4AAD6943E6}"/>
              </a:ext>
            </a:extLst>
          </p:cNvPr>
          <p:cNvGrpSpPr/>
          <p:nvPr/>
        </p:nvGrpSpPr>
        <p:grpSpPr>
          <a:xfrm>
            <a:off x="2186903" y="1479023"/>
            <a:ext cx="389040" cy="456383"/>
            <a:chOff x="2220663" y="1518626"/>
            <a:chExt cx="321521" cy="37717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2A81991-CEDF-437D-A310-E9C8CAFF7F34}"/>
                </a:ext>
              </a:extLst>
            </p:cNvPr>
            <p:cNvSpPr/>
            <p:nvPr/>
          </p:nvSpPr>
          <p:spPr>
            <a:xfrm>
              <a:off x="2220677" y="1556577"/>
              <a:ext cx="280920" cy="339225"/>
            </a:xfrm>
            <a:custGeom>
              <a:avLst/>
              <a:gdLst>
                <a:gd name="connsiteX0" fmla="*/ 282511 w 280920"/>
                <a:gd name="connsiteY0" fmla="*/ 343677 h 339224"/>
                <a:gd name="connsiteX1" fmla="*/ 3392 w 280920"/>
                <a:gd name="connsiteY1" fmla="*/ 343677 h 339224"/>
                <a:gd name="connsiteX2" fmla="*/ 0 w 280920"/>
                <a:gd name="connsiteY2" fmla="*/ 340285 h 339224"/>
                <a:gd name="connsiteX3" fmla="*/ 0 w 280920"/>
                <a:gd name="connsiteY3" fmla="*/ 3392 h 339224"/>
                <a:gd name="connsiteX4" fmla="*/ 3392 w 280920"/>
                <a:gd name="connsiteY4" fmla="*/ 0 h 339224"/>
                <a:gd name="connsiteX5" fmla="*/ 282511 w 280920"/>
                <a:gd name="connsiteY5" fmla="*/ 0 h 339224"/>
                <a:gd name="connsiteX6" fmla="*/ 285903 w 280920"/>
                <a:gd name="connsiteY6" fmla="*/ 3392 h 339224"/>
                <a:gd name="connsiteX7" fmla="*/ 285903 w 280920"/>
                <a:gd name="connsiteY7" fmla="*/ 340285 h 339224"/>
                <a:gd name="connsiteX8" fmla="*/ 282511 w 280920"/>
                <a:gd name="connsiteY8" fmla="*/ 343677 h 339224"/>
                <a:gd name="connsiteX9" fmla="*/ 6784 w 280920"/>
                <a:gd name="connsiteY9" fmla="*/ 336840 h 339224"/>
                <a:gd name="connsiteX10" fmla="*/ 279118 w 280920"/>
                <a:gd name="connsiteY10" fmla="*/ 336840 h 339224"/>
                <a:gd name="connsiteX11" fmla="*/ 279118 w 280920"/>
                <a:gd name="connsiteY11" fmla="*/ 6784 h 339224"/>
                <a:gd name="connsiteX12" fmla="*/ 6784 w 280920"/>
                <a:gd name="connsiteY12" fmla="*/ 6784 h 339224"/>
                <a:gd name="connsiteX13" fmla="*/ 6784 w 280920"/>
                <a:gd name="connsiteY13" fmla="*/ 336840 h 33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920" h="339224">
                  <a:moveTo>
                    <a:pt x="282511" y="343677"/>
                  </a:moveTo>
                  <a:lnTo>
                    <a:pt x="3392" y="343677"/>
                  </a:lnTo>
                  <a:cubicBezTo>
                    <a:pt x="1537" y="343677"/>
                    <a:pt x="0" y="342140"/>
                    <a:pt x="0" y="340285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282511" y="0"/>
                  </a:lnTo>
                  <a:cubicBezTo>
                    <a:pt x="284366" y="0"/>
                    <a:pt x="285903" y="1537"/>
                    <a:pt x="285903" y="3392"/>
                  </a:cubicBezTo>
                  <a:lnTo>
                    <a:pt x="285903" y="340285"/>
                  </a:lnTo>
                  <a:cubicBezTo>
                    <a:pt x="285903" y="342140"/>
                    <a:pt x="284366" y="343677"/>
                    <a:pt x="282511" y="343677"/>
                  </a:cubicBezTo>
                  <a:close/>
                  <a:moveTo>
                    <a:pt x="6784" y="336840"/>
                  </a:moveTo>
                  <a:lnTo>
                    <a:pt x="279118" y="336840"/>
                  </a:lnTo>
                  <a:lnTo>
                    <a:pt x="279118" y="6784"/>
                  </a:lnTo>
                  <a:lnTo>
                    <a:pt x="6784" y="6784"/>
                  </a:lnTo>
                  <a:lnTo>
                    <a:pt x="6784" y="33684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B0C87FB-D539-47D6-93BE-60E9D32F356C}"/>
                </a:ext>
              </a:extLst>
            </p:cNvPr>
            <p:cNvSpPr/>
            <p:nvPr/>
          </p:nvSpPr>
          <p:spPr>
            <a:xfrm>
              <a:off x="2259581" y="1518626"/>
              <a:ext cx="280920" cy="339225"/>
            </a:xfrm>
            <a:custGeom>
              <a:avLst/>
              <a:gdLst>
                <a:gd name="connsiteX0" fmla="*/ 282511 w 280920"/>
                <a:gd name="connsiteY0" fmla="*/ 343677 h 339224"/>
                <a:gd name="connsiteX1" fmla="*/ 266344 w 280920"/>
                <a:gd name="connsiteY1" fmla="*/ 343677 h 339224"/>
                <a:gd name="connsiteX2" fmla="*/ 262952 w 280920"/>
                <a:gd name="connsiteY2" fmla="*/ 340285 h 339224"/>
                <a:gd name="connsiteX3" fmla="*/ 266344 w 280920"/>
                <a:gd name="connsiteY3" fmla="*/ 336893 h 339224"/>
                <a:gd name="connsiteX4" fmla="*/ 279118 w 280920"/>
                <a:gd name="connsiteY4" fmla="*/ 336893 h 339224"/>
                <a:gd name="connsiteX5" fmla="*/ 279118 w 280920"/>
                <a:gd name="connsiteY5" fmla="*/ 6784 h 339224"/>
                <a:gd name="connsiteX6" fmla="*/ 3392 w 280920"/>
                <a:gd name="connsiteY6" fmla="*/ 6784 h 339224"/>
                <a:gd name="connsiteX7" fmla="*/ 0 w 280920"/>
                <a:gd name="connsiteY7" fmla="*/ 3392 h 339224"/>
                <a:gd name="connsiteX8" fmla="*/ 3392 w 280920"/>
                <a:gd name="connsiteY8" fmla="*/ 0 h 339224"/>
                <a:gd name="connsiteX9" fmla="*/ 282511 w 280920"/>
                <a:gd name="connsiteY9" fmla="*/ 0 h 339224"/>
                <a:gd name="connsiteX10" fmla="*/ 285903 w 280920"/>
                <a:gd name="connsiteY10" fmla="*/ 3392 h 339224"/>
                <a:gd name="connsiteX11" fmla="*/ 285903 w 280920"/>
                <a:gd name="connsiteY11" fmla="*/ 340285 h 339224"/>
                <a:gd name="connsiteX12" fmla="*/ 282511 w 280920"/>
                <a:gd name="connsiteY12" fmla="*/ 343677 h 33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0920" h="339224">
                  <a:moveTo>
                    <a:pt x="282511" y="343677"/>
                  </a:moveTo>
                  <a:lnTo>
                    <a:pt x="266344" y="343677"/>
                  </a:lnTo>
                  <a:cubicBezTo>
                    <a:pt x="264489" y="343677"/>
                    <a:pt x="262952" y="342140"/>
                    <a:pt x="262952" y="340285"/>
                  </a:cubicBezTo>
                  <a:cubicBezTo>
                    <a:pt x="262952" y="338430"/>
                    <a:pt x="264489" y="336893"/>
                    <a:pt x="266344" y="336893"/>
                  </a:cubicBezTo>
                  <a:lnTo>
                    <a:pt x="279118" y="336893"/>
                  </a:lnTo>
                  <a:lnTo>
                    <a:pt x="279118" y="6784"/>
                  </a:lnTo>
                  <a:lnTo>
                    <a:pt x="3392" y="6784"/>
                  </a:lnTo>
                  <a:cubicBezTo>
                    <a:pt x="1537" y="6784"/>
                    <a:pt x="0" y="5247"/>
                    <a:pt x="0" y="3392"/>
                  </a:cubicBezTo>
                  <a:cubicBezTo>
                    <a:pt x="0" y="1537"/>
                    <a:pt x="1537" y="0"/>
                    <a:pt x="3392" y="0"/>
                  </a:cubicBezTo>
                  <a:lnTo>
                    <a:pt x="282511" y="0"/>
                  </a:lnTo>
                  <a:cubicBezTo>
                    <a:pt x="284366" y="0"/>
                    <a:pt x="285903" y="1537"/>
                    <a:pt x="285903" y="3392"/>
                  </a:cubicBezTo>
                  <a:lnTo>
                    <a:pt x="285903" y="340285"/>
                  </a:lnTo>
                  <a:cubicBezTo>
                    <a:pt x="285903" y="342140"/>
                    <a:pt x="284366" y="343677"/>
                    <a:pt x="282511" y="34367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D0973D90-47F0-424B-8115-0B971F2E4C8B}"/>
                </a:ext>
              </a:extLst>
            </p:cNvPr>
            <p:cNvSpPr/>
            <p:nvPr/>
          </p:nvSpPr>
          <p:spPr>
            <a:xfrm>
              <a:off x="2260005" y="1556524"/>
              <a:ext cx="5300" cy="339225"/>
            </a:xfrm>
            <a:custGeom>
              <a:avLst/>
              <a:gdLst>
                <a:gd name="connsiteX0" fmla="*/ 3392 w 5300"/>
                <a:gd name="connsiteY0" fmla="*/ 343730 h 339224"/>
                <a:gd name="connsiteX1" fmla="*/ 0 w 5300"/>
                <a:gd name="connsiteY1" fmla="*/ 340338 h 339224"/>
                <a:gd name="connsiteX2" fmla="*/ 0 w 5300"/>
                <a:gd name="connsiteY2" fmla="*/ 3392 h 339224"/>
                <a:gd name="connsiteX3" fmla="*/ 3392 w 5300"/>
                <a:gd name="connsiteY3" fmla="*/ 0 h 339224"/>
                <a:gd name="connsiteX4" fmla="*/ 6784 w 5300"/>
                <a:gd name="connsiteY4" fmla="*/ 3392 h 339224"/>
                <a:gd name="connsiteX5" fmla="*/ 6784 w 5300"/>
                <a:gd name="connsiteY5" fmla="*/ 340285 h 339224"/>
                <a:gd name="connsiteX6" fmla="*/ 3392 w 5300"/>
                <a:gd name="connsiteY6" fmla="*/ 343730 h 33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339224">
                  <a:moveTo>
                    <a:pt x="3392" y="343730"/>
                  </a:moveTo>
                  <a:cubicBezTo>
                    <a:pt x="1537" y="343730"/>
                    <a:pt x="0" y="342193"/>
                    <a:pt x="0" y="340338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cubicBezTo>
                    <a:pt x="5247" y="0"/>
                    <a:pt x="6784" y="1537"/>
                    <a:pt x="6784" y="3392"/>
                  </a:cubicBezTo>
                  <a:lnTo>
                    <a:pt x="6784" y="340285"/>
                  </a:lnTo>
                  <a:cubicBezTo>
                    <a:pt x="6784" y="342193"/>
                    <a:pt x="5300" y="343730"/>
                    <a:pt x="3392" y="3437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0E3F7748-A70D-4FB4-B104-EF7C974A5102}"/>
                </a:ext>
              </a:extLst>
            </p:cNvPr>
            <p:cNvSpPr/>
            <p:nvPr/>
          </p:nvSpPr>
          <p:spPr>
            <a:xfrm>
              <a:off x="2399141" y="1556577"/>
              <a:ext cx="63605" cy="111308"/>
            </a:xfrm>
            <a:custGeom>
              <a:avLst/>
              <a:gdLst>
                <a:gd name="connsiteX0" fmla="*/ 63340 w 63604"/>
                <a:gd name="connsiteY0" fmla="*/ 113799 h 111308"/>
                <a:gd name="connsiteX1" fmla="*/ 61485 w 63604"/>
                <a:gd name="connsiteY1" fmla="*/ 113269 h 111308"/>
                <a:gd name="connsiteX2" fmla="*/ 33339 w 63604"/>
                <a:gd name="connsiteY2" fmla="*/ 95036 h 111308"/>
                <a:gd name="connsiteX3" fmla="*/ 5194 w 63604"/>
                <a:gd name="connsiteY3" fmla="*/ 113269 h 111308"/>
                <a:gd name="connsiteX4" fmla="*/ 1749 w 63604"/>
                <a:gd name="connsiteY4" fmla="*/ 113428 h 111308"/>
                <a:gd name="connsiteX5" fmla="*/ 0 w 63604"/>
                <a:gd name="connsiteY5" fmla="*/ 110460 h 111308"/>
                <a:gd name="connsiteX6" fmla="*/ 0 w 63604"/>
                <a:gd name="connsiteY6" fmla="*/ 3392 h 111308"/>
                <a:gd name="connsiteX7" fmla="*/ 3392 w 63604"/>
                <a:gd name="connsiteY7" fmla="*/ 0 h 111308"/>
                <a:gd name="connsiteX8" fmla="*/ 63340 w 63604"/>
                <a:gd name="connsiteY8" fmla="*/ 0 h 111308"/>
                <a:gd name="connsiteX9" fmla="*/ 66732 w 63604"/>
                <a:gd name="connsiteY9" fmla="*/ 3392 h 111308"/>
                <a:gd name="connsiteX10" fmla="*/ 66732 w 63604"/>
                <a:gd name="connsiteY10" fmla="*/ 110407 h 111308"/>
                <a:gd name="connsiteX11" fmla="*/ 64983 w 63604"/>
                <a:gd name="connsiteY11" fmla="*/ 113375 h 111308"/>
                <a:gd name="connsiteX12" fmla="*/ 63340 w 63604"/>
                <a:gd name="connsiteY12" fmla="*/ 113799 h 111308"/>
                <a:gd name="connsiteX13" fmla="*/ 33339 w 63604"/>
                <a:gd name="connsiteY13" fmla="*/ 87509 h 111308"/>
                <a:gd name="connsiteX14" fmla="*/ 35195 w 63604"/>
                <a:gd name="connsiteY14" fmla="*/ 88039 h 111308"/>
                <a:gd name="connsiteX15" fmla="*/ 59947 w 63604"/>
                <a:gd name="connsiteY15" fmla="*/ 104100 h 111308"/>
                <a:gd name="connsiteX16" fmla="*/ 59947 w 63604"/>
                <a:gd name="connsiteY16" fmla="*/ 6784 h 111308"/>
                <a:gd name="connsiteX17" fmla="*/ 6784 w 63604"/>
                <a:gd name="connsiteY17" fmla="*/ 6784 h 111308"/>
                <a:gd name="connsiteX18" fmla="*/ 6784 w 63604"/>
                <a:gd name="connsiteY18" fmla="*/ 104153 h 111308"/>
                <a:gd name="connsiteX19" fmla="*/ 31537 w 63604"/>
                <a:gd name="connsiteY19" fmla="*/ 88092 h 111308"/>
                <a:gd name="connsiteX20" fmla="*/ 33339 w 63604"/>
                <a:gd name="connsiteY20" fmla="*/ 87509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604" h="111308">
                  <a:moveTo>
                    <a:pt x="63340" y="113799"/>
                  </a:moveTo>
                  <a:cubicBezTo>
                    <a:pt x="62703" y="113799"/>
                    <a:pt x="62067" y="113640"/>
                    <a:pt x="61485" y="113269"/>
                  </a:cubicBezTo>
                  <a:lnTo>
                    <a:pt x="33339" y="95036"/>
                  </a:lnTo>
                  <a:lnTo>
                    <a:pt x="5194" y="113269"/>
                  </a:lnTo>
                  <a:cubicBezTo>
                    <a:pt x="4134" y="113958"/>
                    <a:pt x="2809" y="114011"/>
                    <a:pt x="1749" y="113428"/>
                  </a:cubicBezTo>
                  <a:cubicBezTo>
                    <a:pt x="636" y="112845"/>
                    <a:pt x="0" y="111679"/>
                    <a:pt x="0" y="110460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63340" y="0"/>
                  </a:lnTo>
                  <a:cubicBezTo>
                    <a:pt x="65195" y="0"/>
                    <a:pt x="66732" y="1537"/>
                    <a:pt x="66732" y="3392"/>
                  </a:cubicBezTo>
                  <a:lnTo>
                    <a:pt x="66732" y="110407"/>
                  </a:lnTo>
                  <a:cubicBezTo>
                    <a:pt x="66732" y="111626"/>
                    <a:pt x="66043" y="112792"/>
                    <a:pt x="64983" y="113375"/>
                  </a:cubicBezTo>
                  <a:cubicBezTo>
                    <a:pt x="64453" y="113640"/>
                    <a:pt x="63870" y="113799"/>
                    <a:pt x="63340" y="113799"/>
                  </a:cubicBezTo>
                  <a:close/>
                  <a:moveTo>
                    <a:pt x="33339" y="87509"/>
                  </a:moveTo>
                  <a:cubicBezTo>
                    <a:pt x="33975" y="87509"/>
                    <a:pt x="34612" y="87668"/>
                    <a:pt x="35195" y="88039"/>
                  </a:cubicBezTo>
                  <a:lnTo>
                    <a:pt x="59947" y="104100"/>
                  </a:lnTo>
                  <a:lnTo>
                    <a:pt x="59947" y="6784"/>
                  </a:lnTo>
                  <a:lnTo>
                    <a:pt x="6784" y="6784"/>
                  </a:lnTo>
                  <a:lnTo>
                    <a:pt x="6784" y="104153"/>
                  </a:lnTo>
                  <a:lnTo>
                    <a:pt x="31537" y="88092"/>
                  </a:lnTo>
                  <a:cubicBezTo>
                    <a:pt x="32067" y="87721"/>
                    <a:pt x="32703" y="87509"/>
                    <a:pt x="33339" y="875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310CEF3F-F934-4CE5-9A00-2A7BDEC9C640}"/>
                </a:ext>
              </a:extLst>
            </p:cNvPr>
            <p:cNvSpPr/>
            <p:nvPr/>
          </p:nvSpPr>
          <p:spPr>
            <a:xfrm>
              <a:off x="2375607" y="1835642"/>
              <a:ext cx="79506" cy="5300"/>
            </a:xfrm>
            <a:custGeom>
              <a:avLst/>
              <a:gdLst>
                <a:gd name="connsiteX0" fmla="*/ 79029 w 79505"/>
                <a:gd name="connsiteY0" fmla="*/ 6784 h 5300"/>
                <a:gd name="connsiteX1" fmla="*/ 3392 w 79505"/>
                <a:gd name="connsiteY1" fmla="*/ 6784 h 5300"/>
                <a:gd name="connsiteX2" fmla="*/ 0 w 79505"/>
                <a:gd name="connsiteY2" fmla="*/ 3392 h 5300"/>
                <a:gd name="connsiteX3" fmla="*/ 3392 w 79505"/>
                <a:gd name="connsiteY3" fmla="*/ 0 h 5300"/>
                <a:gd name="connsiteX4" fmla="*/ 79029 w 79505"/>
                <a:gd name="connsiteY4" fmla="*/ 0 h 5300"/>
                <a:gd name="connsiteX5" fmla="*/ 82421 w 79505"/>
                <a:gd name="connsiteY5" fmla="*/ 3392 h 5300"/>
                <a:gd name="connsiteX6" fmla="*/ 79029 w 79505"/>
                <a:gd name="connsiteY6" fmla="*/ 678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5300">
                  <a:moveTo>
                    <a:pt x="79029" y="6784"/>
                  </a:moveTo>
                  <a:lnTo>
                    <a:pt x="3392" y="6784"/>
                  </a:lnTo>
                  <a:cubicBezTo>
                    <a:pt x="1537" y="6784"/>
                    <a:pt x="0" y="5247"/>
                    <a:pt x="0" y="3392"/>
                  </a:cubicBezTo>
                  <a:cubicBezTo>
                    <a:pt x="0" y="1537"/>
                    <a:pt x="1537" y="0"/>
                    <a:pt x="3392" y="0"/>
                  </a:cubicBezTo>
                  <a:lnTo>
                    <a:pt x="79029" y="0"/>
                  </a:lnTo>
                  <a:cubicBezTo>
                    <a:pt x="80884" y="0"/>
                    <a:pt x="82421" y="1537"/>
                    <a:pt x="82421" y="3392"/>
                  </a:cubicBezTo>
                  <a:cubicBezTo>
                    <a:pt x="82421" y="5247"/>
                    <a:pt x="80884" y="6784"/>
                    <a:pt x="79029" y="67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6AC7993C-2047-44CC-9050-2A7B7B174830}"/>
                </a:ext>
              </a:extLst>
            </p:cNvPr>
            <p:cNvSpPr/>
            <p:nvPr/>
          </p:nvSpPr>
          <p:spPr>
            <a:xfrm>
              <a:off x="2360024" y="1835642"/>
              <a:ext cx="10601" cy="5300"/>
            </a:xfrm>
            <a:custGeom>
              <a:avLst/>
              <a:gdLst>
                <a:gd name="connsiteX0" fmla="*/ 7580 w 10600"/>
                <a:gd name="connsiteY0" fmla="*/ 6784 h 5300"/>
                <a:gd name="connsiteX1" fmla="*/ 3392 w 10600"/>
                <a:gd name="connsiteY1" fmla="*/ 6784 h 5300"/>
                <a:gd name="connsiteX2" fmla="*/ 0 w 10600"/>
                <a:gd name="connsiteY2" fmla="*/ 3392 h 5300"/>
                <a:gd name="connsiteX3" fmla="*/ 3392 w 10600"/>
                <a:gd name="connsiteY3" fmla="*/ 0 h 5300"/>
                <a:gd name="connsiteX4" fmla="*/ 7580 w 10600"/>
                <a:gd name="connsiteY4" fmla="*/ 0 h 5300"/>
                <a:gd name="connsiteX5" fmla="*/ 10972 w 10600"/>
                <a:gd name="connsiteY5" fmla="*/ 3392 h 5300"/>
                <a:gd name="connsiteX6" fmla="*/ 7580 w 10600"/>
                <a:gd name="connsiteY6" fmla="*/ 678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7580" y="6784"/>
                  </a:moveTo>
                  <a:lnTo>
                    <a:pt x="3392" y="6784"/>
                  </a:lnTo>
                  <a:cubicBezTo>
                    <a:pt x="1537" y="6784"/>
                    <a:pt x="0" y="5247"/>
                    <a:pt x="0" y="3392"/>
                  </a:cubicBezTo>
                  <a:cubicBezTo>
                    <a:pt x="0" y="1537"/>
                    <a:pt x="1537" y="0"/>
                    <a:pt x="3392" y="0"/>
                  </a:cubicBezTo>
                  <a:lnTo>
                    <a:pt x="7580" y="0"/>
                  </a:lnTo>
                  <a:cubicBezTo>
                    <a:pt x="9435" y="0"/>
                    <a:pt x="10972" y="1537"/>
                    <a:pt x="10972" y="3392"/>
                  </a:cubicBezTo>
                  <a:cubicBezTo>
                    <a:pt x="10972" y="5247"/>
                    <a:pt x="9435" y="6784"/>
                    <a:pt x="7580" y="67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3265B9A-F3FA-45A8-B810-9EE1684E2A74}"/>
                </a:ext>
              </a:extLst>
            </p:cNvPr>
            <p:cNvSpPr/>
            <p:nvPr/>
          </p:nvSpPr>
          <p:spPr>
            <a:xfrm>
              <a:off x="2338928" y="1853505"/>
              <a:ext cx="116608" cy="5300"/>
            </a:xfrm>
            <a:custGeom>
              <a:avLst/>
              <a:gdLst>
                <a:gd name="connsiteX0" fmla="*/ 115707 w 116608"/>
                <a:gd name="connsiteY0" fmla="*/ 6784 h 5300"/>
                <a:gd name="connsiteX1" fmla="*/ 3392 w 116608"/>
                <a:gd name="connsiteY1" fmla="*/ 6784 h 5300"/>
                <a:gd name="connsiteX2" fmla="*/ 0 w 116608"/>
                <a:gd name="connsiteY2" fmla="*/ 3392 h 5300"/>
                <a:gd name="connsiteX3" fmla="*/ 3392 w 116608"/>
                <a:gd name="connsiteY3" fmla="*/ 0 h 5300"/>
                <a:gd name="connsiteX4" fmla="*/ 115707 w 116608"/>
                <a:gd name="connsiteY4" fmla="*/ 0 h 5300"/>
                <a:gd name="connsiteX5" fmla="*/ 119100 w 116608"/>
                <a:gd name="connsiteY5" fmla="*/ 3392 h 5300"/>
                <a:gd name="connsiteX6" fmla="*/ 115707 w 116608"/>
                <a:gd name="connsiteY6" fmla="*/ 678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08" h="5300">
                  <a:moveTo>
                    <a:pt x="115707" y="6784"/>
                  </a:moveTo>
                  <a:lnTo>
                    <a:pt x="3392" y="6784"/>
                  </a:lnTo>
                  <a:cubicBezTo>
                    <a:pt x="1537" y="6784"/>
                    <a:pt x="0" y="5247"/>
                    <a:pt x="0" y="3392"/>
                  </a:cubicBezTo>
                  <a:cubicBezTo>
                    <a:pt x="0" y="1537"/>
                    <a:pt x="1537" y="0"/>
                    <a:pt x="3392" y="0"/>
                  </a:cubicBezTo>
                  <a:lnTo>
                    <a:pt x="115707" y="0"/>
                  </a:lnTo>
                  <a:cubicBezTo>
                    <a:pt x="117563" y="0"/>
                    <a:pt x="119100" y="1537"/>
                    <a:pt x="119100" y="3392"/>
                  </a:cubicBezTo>
                  <a:cubicBezTo>
                    <a:pt x="119100" y="5247"/>
                    <a:pt x="117563" y="6784"/>
                    <a:pt x="115707" y="67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9A9AFED-BA57-42C3-824D-A0FFC022FFC0}"/>
                </a:ext>
              </a:extLst>
            </p:cNvPr>
            <p:cNvSpPr/>
            <p:nvPr/>
          </p:nvSpPr>
          <p:spPr>
            <a:xfrm>
              <a:off x="2320536" y="1853505"/>
              <a:ext cx="5300" cy="5300"/>
            </a:xfrm>
            <a:custGeom>
              <a:avLst/>
              <a:gdLst>
                <a:gd name="connsiteX0" fmla="*/ 6784 w 5300"/>
                <a:gd name="connsiteY0" fmla="*/ 6784 h 5300"/>
                <a:gd name="connsiteX1" fmla="*/ 3392 w 5300"/>
                <a:gd name="connsiteY1" fmla="*/ 6784 h 5300"/>
                <a:gd name="connsiteX2" fmla="*/ 0 w 5300"/>
                <a:gd name="connsiteY2" fmla="*/ 3392 h 5300"/>
                <a:gd name="connsiteX3" fmla="*/ 3392 w 5300"/>
                <a:gd name="connsiteY3" fmla="*/ 0 h 5300"/>
                <a:gd name="connsiteX4" fmla="*/ 6784 w 5300"/>
                <a:gd name="connsiteY4" fmla="*/ 0 h 5300"/>
                <a:gd name="connsiteX5" fmla="*/ 10177 w 5300"/>
                <a:gd name="connsiteY5" fmla="*/ 3392 h 5300"/>
                <a:gd name="connsiteX6" fmla="*/ 6784 w 5300"/>
                <a:gd name="connsiteY6" fmla="*/ 678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5300">
                  <a:moveTo>
                    <a:pt x="6784" y="6784"/>
                  </a:moveTo>
                  <a:lnTo>
                    <a:pt x="3392" y="6784"/>
                  </a:lnTo>
                  <a:cubicBezTo>
                    <a:pt x="1537" y="6784"/>
                    <a:pt x="0" y="5247"/>
                    <a:pt x="0" y="3392"/>
                  </a:cubicBezTo>
                  <a:cubicBezTo>
                    <a:pt x="0" y="1537"/>
                    <a:pt x="1537" y="0"/>
                    <a:pt x="3392" y="0"/>
                  </a:cubicBezTo>
                  <a:lnTo>
                    <a:pt x="6784" y="0"/>
                  </a:lnTo>
                  <a:cubicBezTo>
                    <a:pt x="8640" y="0"/>
                    <a:pt x="10177" y="1537"/>
                    <a:pt x="10177" y="3392"/>
                  </a:cubicBezTo>
                  <a:cubicBezTo>
                    <a:pt x="10177" y="5247"/>
                    <a:pt x="8640" y="6784"/>
                    <a:pt x="6784" y="67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608C91A-41F6-48DA-9651-1FE269F5E2A7}"/>
                </a:ext>
              </a:extLst>
            </p:cNvPr>
            <p:cNvSpPr/>
            <p:nvPr/>
          </p:nvSpPr>
          <p:spPr>
            <a:xfrm>
              <a:off x="2237373" y="1578892"/>
              <a:ext cx="5300" cy="185513"/>
            </a:xfrm>
            <a:custGeom>
              <a:avLst/>
              <a:gdLst>
                <a:gd name="connsiteX0" fmla="*/ 3392 w 5300"/>
                <a:gd name="connsiteY0" fmla="*/ 187316 h 185513"/>
                <a:gd name="connsiteX1" fmla="*/ 0 w 5300"/>
                <a:gd name="connsiteY1" fmla="*/ 183923 h 185513"/>
                <a:gd name="connsiteX2" fmla="*/ 0 w 5300"/>
                <a:gd name="connsiteY2" fmla="*/ 3392 h 185513"/>
                <a:gd name="connsiteX3" fmla="*/ 3392 w 5300"/>
                <a:gd name="connsiteY3" fmla="*/ 0 h 185513"/>
                <a:gd name="connsiteX4" fmla="*/ 6784 w 5300"/>
                <a:gd name="connsiteY4" fmla="*/ 3392 h 185513"/>
                <a:gd name="connsiteX5" fmla="*/ 6784 w 5300"/>
                <a:gd name="connsiteY5" fmla="*/ 183923 h 185513"/>
                <a:gd name="connsiteX6" fmla="*/ 3392 w 5300"/>
                <a:gd name="connsiteY6" fmla="*/ 187316 h 18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185513">
                  <a:moveTo>
                    <a:pt x="3392" y="187316"/>
                  </a:moveTo>
                  <a:cubicBezTo>
                    <a:pt x="1537" y="187316"/>
                    <a:pt x="0" y="185779"/>
                    <a:pt x="0" y="183923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cubicBezTo>
                    <a:pt x="5247" y="0"/>
                    <a:pt x="6784" y="1537"/>
                    <a:pt x="6784" y="3392"/>
                  </a:cubicBezTo>
                  <a:lnTo>
                    <a:pt x="6784" y="183923"/>
                  </a:lnTo>
                  <a:cubicBezTo>
                    <a:pt x="6784" y="185779"/>
                    <a:pt x="5300" y="187316"/>
                    <a:pt x="3392" y="1873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F42078A-F853-4473-99FE-C77178AA6F64}"/>
                </a:ext>
              </a:extLst>
            </p:cNvPr>
            <p:cNvSpPr/>
            <p:nvPr/>
          </p:nvSpPr>
          <p:spPr>
            <a:xfrm>
              <a:off x="2220663" y="1518666"/>
              <a:ext cx="42403" cy="42403"/>
            </a:xfrm>
            <a:custGeom>
              <a:avLst/>
              <a:gdLst>
                <a:gd name="connsiteX0" fmla="*/ 3406 w 42403"/>
                <a:gd name="connsiteY0" fmla="*/ 44696 h 42403"/>
                <a:gd name="connsiteX1" fmla="*/ 968 w 42403"/>
                <a:gd name="connsiteY1" fmla="*/ 43689 h 42403"/>
                <a:gd name="connsiteX2" fmla="*/ 1021 w 42403"/>
                <a:gd name="connsiteY2" fmla="*/ 38865 h 42403"/>
                <a:gd name="connsiteX3" fmla="*/ 39926 w 42403"/>
                <a:gd name="connsiteY3" fmla="*/ 968 h 42403"/>
                <a:gd name="connsiteX4" fmla="*/ 44749 w 42403"/>
                <a:gd name="connsiteY4" fmla="*/ 1021 h 42403"/>
                <a:gd name="connsiteX5" fmla="*/ 44696 w 42403"/>
                <a:gd name="connsiteY5" fmla="*/ 5844 h 42403"/>
                <a:gd name="connsiteX6" fmla="*/ 5791 w 42403"/>
                <a:gd name="connsiteY6" fmla="*/ 43742 h 42403"/>
                <a:gd name="connsiteX7" fmla="*/ 3406 w 42403"/>
                <a:gd name="connsiteY7" fmla="*/ 4469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3406" y="44696"/>
                  </a:moveTo>
                  <a:cubicBezTo>
                    <a:pt x="2505" y="44696"/>
                    <a:pt x="1657" y="44378"/>
                    <a:pt x="968" y="43689"/>
                  </a:cubicBezTo>
                  <a:cubicBezTo>
                    <a:pt x="-357" y="42364"/>
                    <a:pt x="-304" y="40191"/>
                    <a:pt x="1021" y="38865"/>
                  </a:cubicBezTo>
                  <a:lnTo>
                    <a:pt x="39926" y="968"/>
                  </a:lnTo>
                  <a:cubicBezTo>
                    <a:pt x="41251" y="-357"/>
                    <a:pt x="43424" y="-304"/>
                    <a:pt x="44749" y="1021"/>
                  </a:cubicBezTo>
                  <a:cubicBezTo>
                    <a:pt x="46074" y="2346"/>
                    <a:pt x="46021" y="4519"/>
                    <a:pt x="44696" y="5844"/>
                  </a:cubicBezTo>
                  <a:lnTo>
                    <a:pt x="5791" y="43742"/>
                  </a:lnTo>
                  <a:cubicBezTo>
                    <a:pt x="5102" y="44378"/>
                    <a:pt x="4254" y="44696"/>
                    <a:pt x="3406" y="4469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1E72EAC8-6FE4-4126-BE33-9EACCCF50364}"/>
                </a:ext>
              </a:extLst>
            </p:cNvPr>
            <p:cNvSpPr/>
            <p:nvPr/>
          </p:nvSpPr>
          <p:spPr>
            <a:xfrm>
              <a:off x="2499781" y="1839763"/>
              <a:ext cx="42403" cy="42403"/>
            </a:xfrm>
            <a:custGeom>
              <a:avLst/>
              <a:gdLst>
                <a:gd name="connsiteX0" fmla="*/ 3406 w 42403"/>
                <a:gd name="connsiteY0" fmla="*/ 44696 h 42403"/>
                <a:gd name="connsiteX1" fmla="*/ 968 w 42403"/>
                <a:gd name="connsiteY1" fmla="*/ 43689 h 42403"/>
                <a:gd name="connsiteX2" fmla="*/ 1021 w 42403"/>
                <a:gd name="connsiteY2" fmla="*/ 38918 h 42403"/>
                <a:gd name="connsiteX3" fmla="*/ 39925 w 42403"/>
                <a:gd name="connsiteY3" fmla="*/ 968 h 42403"/>
                <a:gd name="connsiteX4" fmla="*/ 44696 w 42403"/>
                <a:gd name="connsiteY4" fmla="*/ 1021 h 42403"/>
                <a:gd name="connsiteX5" fmla="*/ 44643 w 42403"/>
                <a:gd name="connsiteY5" fmla="*/ 5791 h 42403"/>
                <a:gd name="connsiteX6" fmla="*/ 5738 w 42403"/>
                <a:gd name="connsiteY6" fmla="*/ 43742 h 42403"/>
                <a:gd name="connsiteX7" fmla="*/ 3406 w 42403"/>
                <a:gd name="connsiteY7" fmla="*/ 4469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3406" y="44696"/>
                  </a:moveTo>
                  <a:cubicBezTo>
                    <a:pt x="2505" y="44696"/>
                    <a:pt x="1657" y="44378"/>
                    <a:pt x="968" y="43689"/>
                  </a:cubicBezTo>
                  <a:cubicBezTo>
                    <a:pt x="-357" y="42364"/>
                    <a:pt x="-304" y="40191"/>
                    <a:pt x="1021" y="38918"/>
                  </a:cubicBezTo>
                  <a:lnTo>
                    <a:pt x="39925" y="968"/>
                  </a:lnTo>
                  <a:cubicBezTo>
                    <a:pt x="41251" y="-357"/>
                    <a:pt x="43424" y="-304"/>
                    <a:pt x="44696" y="1021"/>
                  </a:cubicBezTo>
                  <a:cubicBezTo>
                    <a:pt x="46021" y="2346"/>
                    <a:pt x="45968" y="4519"/>
                    <a:pt x="44643" y="5791"/>
                  </a:cubicBezTo>
                  <a:lnTo>
                    <a:pt x="5738" y="43742"/>
                  </a:lnTo>
                  <a:cubicBezTo>
                    <a:pt x="5102" y="44378"/>
                    <a:pt x="4254" y="44696"/>
                    <a:pt x="3406" y="4469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878CFAF-E796-4B36-836D-804326C9C0BF}"/>
                </a:ext>
              </a:extLst>
            </p:cNvPr>
            <p:cNvSpPr/>
            <p:nvPr/>
          </p:nvSpPr>
          <p:spPr>
            <a:xfrm>
              <a:off x="2499781" y="1535150"/>
              <a:ext cx="42403" cy="42403"/>
            </a:xfrm>
            <a:custGeom>
              <a:avLst/>
              <a:gdLst>
                <a:gd name="connsiteX0" fmla="*/ 3406 w 42403"/>
                <a:gd name="connsiteY0" fmla="*/ 44696 h 42403"/>
                <a:gd name="connsiteX1" fmla="*/ 968 w 42403"/>
                <a:gd name="connsiteY1" fmla="*/ 43689 h 42403"/>
                <a:gd name="connsiteX2" fmla="*/ 1021 w 42403"/>
                <a:gd name="connsiteY2" fmla="*/ 38918 h 42403"/>
                <a:gd name="connsiteX3" fmla="*/ 39925 w 42403"/>
                <a:gd name="connsiteY3" fmla="*/ 968 h 42403"/>
                <a:gd name="connsiteX4" fmla="*/ 44696 w 42403"/>
                <a:gd name="connsiteY4" fmla="*/ 1021 h 42403"/>
                <a:gd name="connsiteX5" fmla="*/ 44643 w 42403"/>
                <a:gd name="connsiteY5" fmla="*/ 5791 h 42403"/>
                <a:gd name="connsiteX6" fmla="*/ 5738 w 42403"/>
                <a:gd name="connsiteY6" fmla="*/ 43742 h 42403"/>
                <a:gd name="connsiteX7" fmla="*/ 3406 w 42403"/>
                <a:gd name="connsiteY7" fmla="*/ 4469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3406" y="44696"/>
                  </a:moveTo>
                  <a:cubicBezTo>
                    <a:pt x="2505" y="44696"/>
                    <a:pt x="1657" y="44378"/>
                    <a:pt x="968" y="43689"/>
                  </a:cubicBezTo>
                  <a:cubicBezTo>
                    <a:pt x="-357" y="42364"/>
                    <a:pt x="-304" y="40191"/>
                    <a:pt x="1021" y="38918"/>
                  </a:cubicBezTo>
                  <a:lnTo>
                    <a:pt x="39925" y="968"/>
                  </a:lnTo>
                  <a:cubicBezTo>
                    <a:pt x="41251" y="-357"/>
                    <a:pt x="43424" y="-304"/>
                    <a:pt x="44696" y="1021"/>
                  </a:cubicBezTo>
                  <a:cubicBezTo>
                    <a:pt x="46021" y="2346"/>
                    <a:pt x="45968" y="4519"/>
                    <a:pt x="44643" y="5791"/>
                  </a:cubicBezTo>
                  <a:lnTo>
                    <a:pt x="5738" y="43742"/>
                  </a:lnTo>
                  <a:cubicBezTo>
                    <a:pt x="5102" y="44378"/>
                    <a:pt x="4254" y="44696"/>
                    <a:pt x="3406" y="4469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004C722-CAA1-4864-8FAE-8DEAA2C43D29}"/>
                </a:ext>
              </a:extLst>
            </p:cNvPr>
            <p:cNvSpPr/>
            <p:nvPr/>
          </p:nvSpPr>
          <p:spPr>
            <a:xfrm>
              <a:off x="2516544" y="1586683"/>
              <a:ext cx="5300" cy="111308"/>
            </a:xfrm>
            <a:custGeom>
              <a:avLst/>
              <a:gdLst>
                <a:gd name="connsiteX0" fmla="*/ 3392 w 5300"/>
                <a:gd name="connsiteY0" fmla="*/ 116184 h 111308"/>
                <a:gd name="connsiteX1" fmla="*/ 0 w 5300"/>
                <a:gd name="connsiteY1" fmla="*/ 112792 h 111308"/>
                <a:gd name="connsiteX2" fmla="*/ 0 w 5300"/>
                <a:gd name="connsiteY2" fmla="*/ 3392 h 111308"/>
                <a:gd name="connsiteX3" fmla="*/ 3392 w 5300"/>
                <a:gd name="connsiteY3" fmla="*/ 0 h 111308"/>
                <a:gd name="connsiteX4" fmla="*/ 6784 w 5300"/>
                <a:gd name="connsiteY4" fmla="*/ 3392 h 111308"/>
                <a:gd name="connsiteX5" fmla="*/ 6784 w 5300"/>
                <a:gd name="connsiteY5" fmla="*/ 112845 h 111308"/>
                <a:gd name="connsiteX6" fmla="*/ 3392 w 5300"/>
                <a:gd name="connsiteY6" fmla="*/ 11618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111308">
                  <a:moveTo>
                    <a:pt x="3392" y="116184"/>
                  </a:moveTo>
                  <a:cubicBezTo>
                    <a:pt x="1537" y="116184"/>
                    <a:pt x="0" y="114647"/>
                    <a:pt x="0" y="112792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cubicBezTo>
                    <a:pt x="5247" y="0"/>
                    <a:pt x="6784" y="1537"/>
                    <a:pt x="6784" y="3392"/>
                  </a:cubicBezTo>
                  <a:lnTo>
                    <a:pt x="6784" y="112845"/>
                  </a:lnTo>
                  <a:cubicBezTo>
                    <a:pt x="6784" y="114700"/>
                    <a:pt x="5247" y="116184"/>
                    <a:pt x="3392" y="1161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C3874C36-A041-4F18-ACFA-4F2E31B4BFC0}"/>
                </a:ext>
              </a:extLst>
            </p:cNvPr>
            <p:cNvSpPr/>
            <p:nvPr/>
          </p:nvSpPr>
          <p:spPr>
            <a:xfrm>
              <a:off x="2516544" y="1714582"/>
              <a:ext cx="5300" cy="21202"/>
            </a:xfrm>
            <a:custGeom>
              <a:avLst/>
              <a:gdLst>
                <a:gd name="connsiteX0" fmla="*/ 3392 w 5300"/>
                <a:gd name="connsiteY0" fmla="*/ 24700 h 21201"/>
                <a:gd name="connsiteX1" fmla="*/ 0 w 5300"/>
                <a:gd name="connsiteY1" fmla="*/ 21308 h 21201"/>
                <a:gd name="connsiteX2" fmla="*/ 0 w 5300"/>
                <a:gd name="connsiteY2" fmla="*/ 3392 h 21201"/>
                <a:gd name="connsiteX3" fmla="*/ 3392 w 5300"/>
                <a:gd name="connsiteY3" fmla="*/ 0 h 21201"/>
                <a:gd name="connsiteX4" fmla="*/ 6784 w 5300"/>
                <a:gd name="connsiteY4" fmla="*/ 3392 h 21201"/>
                <a:gd name="connsiteX5" fmla="*/ 6784 w 5300"/>
                <a:gd name="connsiteY5" fmla="*/ 21308 h 21201"/>
                <a:gd name="connsiteX6" fmla="*/ 3392 w 5300"/>
                <a:gd name="connsiteY6" fmla="*/ 24700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21201">
                  <a:moveTo>
                    <a:pt x="3392" y="24700"/>
                  </a:moveTo>
                  <a:cubicBezTo>
                    <a:pt x="1537" y="24700"/>
                    <a:pt x="0" y="23163"/>
                    <a:pt x="0" y="21308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cubicBezTo>
                    <a:pt x="5247" y="0"/>
                    <a:pt x="6784" y="1537"/>
                    <a:pt x="6784" y="3392"/>
                  </a:cubicBezTo>
                  <a:lnTo>
                    <a:pt x="6784" y="21308"/>
                  </a:lnTo>
                  <a:cubicBezTo>
                    <a:pt x="6784" y="23163"/>
                    <a:pt x="5247" y="24700"/>
                    <a:pt x="3392" y="247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1E39CDEC-7C76-447E-BE7F-405D26F38B42}"/>
              </a:ext>
            </a:extLst>
          </p:cNvPr>
          <p:cNvGrpSpPr/>
          <p:nvPr/>
        </p:nvGrpSpPr>
        <p:grpSpPr>
          <a:xfrm>
            <a:off x="3267966" y="1433884"/>
            <a:ext cx="349534" cy="514399"/>
            <a:chOff x="3298298" y="1478522"/>
            <a:chExt cx="288871" cy="425123"/>
          </a:xfrm>
        </p:grpSpPr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1035B94-F8D8-4FFB-A0C3-79F7D6ABAE4F}"/>
                </a:ext>
              </a:extLst>
            </p:cNvPr>
            <p:cNvSpPr/>
            <p:nvPr/>
          </p:nvSpPr>
          <p:spPr>
            <a:xfrm>
              <a:off x="3298298" y="1686300"/>
              <a:ext cx="174913" cy="217316"/>
            </a:xfrm>
            <a:custGeom>
              <a:avLst/>
              <a:gdLst>
                <a:gd name="connsiteX0" fmla="*/ 170407 w 174912"/>
                <a:gd name="connsiteY0" fmla="*/ 217347 h 217315"/>
                <a:gd name="connsiteX1" fmla="*/ 69753 w 174912"/>
                <a:gd name="connsiteY1" fmla="*/ 217347 h 217315"/>
                <a:gd name="connsiteX2" fmla="*/ 0 w 174912"/>
                <a:gd name="connsiteY2" fmla="*/ 148601 h 217315"/>
                <a:gd name="connsiteX3" fmla="*/ 0 w 174912"/>
                <a:gd name="connsiteY3" fmla="*/ 147647 h 217315"/>
                <a:gd name="connsiteX4" fmla="*/ 33551 w 174912"/>
                <a:gd name="connsiteY4" fmla="*/ 47522 h 217315"/>
                <a:gd name="connsiteX5" fmla="*/ 66308 w 174912"/>
                <a:gd name="connsiteY5" fmla="*/ 36233 h 217315"/>
                <a:gd name="connsiteX6" fmla="*/ 90636 w 174912"/>
                <a:gd name="connsiteY6" fmla="*/ 29819 h 217315"/>
                <a:gd name="connsiteX7" fmla="*/ 116608 w 174912"/>
                <a:gd name="connsiteY7" fmla="*/ 2257 h 217315"/>
                <a:gd name="connsiteX8" fmla="*/ 123976 w 174912"/>
                <a:gd name="connsiteY8" fmla="*/ 932 h 217315"/>
                <a:gd name="connsiteX9" fmla="*/ 125301 w 174912"/>
                <a:gd name="connsiteY9" fmla="*/ 8300 h 217315"/>
                <a:gd name="connsiteX10" fmla="*/ 95884 w 174912"/>
                <a:gd name="connsiteY10" fmla="*/ 38989 h 217315"/>
                <a:gd name="connsiteX11" fmla="*/ 67739 w 174912"/>
                <a:gd name="connsiteY11" fmla="*/ 46674 h 217315"/>
                <a:gd name="connsiteX12" fmla="*/ 40442 w 174912"/>
                <a:gd name="connsiteY12" fmla="*/ 55473 h 217315"/>
                <a:gd name="connsiteX13" fmla="*/ 10548 w 174912"/>
                <a:gd name="connsiteY13" fmla="*/ 147594 h 217315"/>
                <a:gd name="connsiteX14" fmla="*/ 10548 w 174912"/>
                <a:gd name="connsiteY14" fmla="*/ 148442 h 217315"/>
                <a:gd name="connsiteX15" fmla="*/ 69700 w 174912"/>
                <a:gd name="connsiteY15" fmla="*/ 206693 h 217315"/>
                <a:gd name="connsiteX16" fmla="*/ 170354 w 174912"/>
                <a:gd name="connsiteY16" fmla="*/ 206693 h 217315"/>
                <a:gd name="connsiteX17" fmla="*/ 175655 w 174912"/>
                <a:gd name="connsiteY17" fmla="*/ 211993 h 217315"/>
                <a:gd name="connsiteX18" fmla="*/ 170407 w 174912"/>
                <a:gd name="connsiteY18" fmla="*/ 217347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4912" h="217315">
                  <a:moveTo>
                    <a:pt x="170407" y="217347"/>
                  </a:moveTo>
                  <a:lnTo>
                    <a:pt x="69753" y="217347"/>
                  </a:lnTo>
                  <a:cubicBezTo>
                    <a:pt x="31484" y="217347"/>
                    <a:pt x="212" y="186499"/>
                    <a:pt x="0" y="148601"/>
                  </a:cubicBezTo>
                  <a:lnTo>
                    <a:pt x="0" y="147647"/>
                  </a:lnTo>
                  <a:cubicBezTo>
                    <a:pt x="0" y="117965"/>
                    <a:pt x="16908" y="61993"/>
                    <a:pt x="33551" y="47522"/>
                  </a:cubicBezTo>
                  <a:cubicBezTo>
                    <a:pt x="42721" y="39572"/>
                    <a:pt x="54700" y="37876"/>
                    <a:pt x="66308" y="36233"/>
                  </a:cubicBezTo>
                  <a:cubicBezTo>
                    <a:pt x="75318" y="34961"/>
                    <a:pt x="83799" y="33741"/>
                    <a:pt x="90636" y="29819"/>
                  </a:cubicBezTo>
                  <a:cubicBezTo>
                    <a:pt x="97739" y="25738"/>
                    <a:pt x="107227" y="15667"/>
                    <a:pt x="116608" y="2257"/>
                  </a:cubicBezTo>
                  <a:cubicBezTo>
                    <a:pt x="118304" y="-128"/>
                    <a:pt x="121591" y="-711"/>
                    <a:pt x="123976" y="932"/>
                  </a:cubicBezTo>
                  <a:cubicBezTo>
                    <a:pt x="126361" y="2628"/>
                    <a:pt x="126944" y="5914"/>
                    <a:pt x="125301" y="8300"/>
                  </a:cubicBezTo>
                  <a:cubicBezTo>
                    <a:pt x="119259" y="16939"/>
                    <a:pt x="107439" y="32363"/>
                    <a:pt x="95884" y="38989"/>
                  </a:cubicBezTo>
                  <a:cubicBezTo>
                    <a:pt x="87297" y="43918"/>
                    <a:pt x="77333" y="45349"/>
                    <a:pt x="67739" y="46674"/>
                  </a:cubicBezTo>
                  <a:cubicBezTo>
                    <a:pt x="57191" y="48159"/>
                    <a:pt x="47279" y="49590"/>
                    <a:pt x="40442" y="55473"/>
                  </a:cubicBezTo>
                  <a:cubicBezTo>
                    <a:pt x="27297" y="66869"/>
                    <a:pt x="10548" y="118495"/>
                    <a:pt x="10548" y="147594"/>
                  </a:cubicBezTo>
                  <a:lnTo>
                    <a:pt x="10548" y="148442"/>
                  </a:lnTo>
                  <a:cubicBezTo>
                    <a:pt x="10707" y="180562"/>
                    <a:pt x="37262" y="206693"/>
                    <a:pt x="69700" y="206693"/>
                  </a:cubicBezTo>
                  <a:lnTo>
                    <a:pt x="170354" y="206693"/>
                  </a:lnTo>
                  <a:cubicBezTo>
                    <a:pt x="173269" y="206693"/>
                    <a:pt x="175655" y="209078"/>
                    <a:pt x="175655" y="211993"/>
                  </a:cubicBezTo>
                  <a:cubicBezTo>
                    <a:pt x="175655" y="214909"/>
                    <a:pt x="173376" y="217347"/>
                    <a:pt x="170407" y="2173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D64558CE-E6A9-426F-8CD0-BE5BE7324864}"/>
                </a:ext>
              </a:extLst>
            </p:cNvPr>
            <p:cNvSpPr/>
            <p:nvPr/>
          </p:nvSpPr>
          <p:spPr>
            <a:xfrm>
              <a:off x="3412256" y="1686329"/>
              <a:ext cx="174913" cy="217316"/>
            </a:xfrm>
            <a:custGeom>
              <a:avLst/>
              <a:gdLst>
                <a:gd name="connsiteX0" fmla="*/ 105955 w 174912"/>
                <a:gd name="connsiteY0" fmla="*/ 217317 h 217315"/>
                <a:gd name="connsiteX1" fmla="*/ 5300 w 174912"/>
                <a:gd name="connsiteY1" fmla="*/ 217317 h 217315"/>
                <a:gd name="connsiteX2" fmla="*/ 0 w 174912"/>
                <a:gd name="connsiteY2" fmla="*/ 212017 h 217315"/>
                <a:gd name="connsiteX3" fmla="*/ 5300 w 174912"/>
                <a:gd name="connsiteY3" fmla="*/ 206716 h 217315"/>
                <a:gd name="connsiteX4" fmla="*/ 105955 w 174912"/>
                <a:gd name="connsiteY4" fmla="*/ 206716 h 217315"/>
                <a:gd name="connsiteX5" fmla="*/ 165160 w 174912"/>
                <a:gd name="connsiteY5" fmla="*/ 148518 h 217315"/>
                <a:gd name="connsiteX6" fmla="*/ 165160 w 174912"/>
                <a:gd name="connsiteY6" fmla="*/ 147617 h 217315"/>
                <a:gd name="connsiteX7" fmla="*/ 135319 w 174912"/>
                <a:gd name="connsiteY7" fmla="*/ 55549 h 217315"/>
                <a:gd name="connsiteX8" fmla="*/ 107969 w 174912"/>
                <a:gd name="connsiteY8" fmla="*/ 46751 h 217315"/>
                <a:gd name="connsiteX9" fmla="*/ 79877 w 174912"/>
                <a:gd name="connsiteY9" fmla="*/ 39065 h 217315"/>
                <a:gd name="connsiteX10" fmla="*/ 50354 w 174912"/>
                <a:gd name="connsiteY10" fmla="*/ 8323 h 217315"/>
                <a:gd name="connsiteX11" fmla="*/ 51679 w 174912"/>
                <a:gd name="connsiteY11" fmla="*/ 955 h 217315"/>
                <a:gd name="connsiteX12" fmla="*/ 59046 w 174912"/>
                <a:gd name="connsiteY12" fmla="*/ 2280 h 217315"/>
                <a:gd name="connsiteX13" fmla="*/ 85177 w 174912"/>
                <a:gd name="connsiteY13" fmla="*/ 29842 h 217315"/>
                <a:gd name="connsiteX14" fmla="*/ 109453 w 174912"/>
                <a:gd name="connsiteY14" fmla="*/ 36203 h 217315"/>
                <a:gd name="connsiteX15" fmla="*/ 142262 w 174912"/>
                <a:gd name="connsiteY15" fmla="*/ 47493 h 217315"/>
                <a:gd name="connsiteX16" fmla="*/ 175761 w 174912"/>
                <a:gd name="connsiteY16" fmla="*/ 147564 h 217315"/>
                <a:gd name="connsiteX17" fmla="*/ 175761 w 174912"/>
                <a:gd name="connsiteY17" fmla="*/ 148518 h 217315"/>
                <a:gd name="connsiteX18" fmla="*/ 105955 w 174912"/>
                <a:gd name="connsiteY18" fmla="*/ 217317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4912" h="217315">
                  <a:moveTo>
                    <a:pt x="105955" y="217317"/>
                  </a:moveTo>
                  <a:lnTo>
                    <a:pt x="5300" y="217317"/>
                  </a:lnTo>
                  <a:cubicBezTo>
                    <a:pt x="2385" y="217317"/>
                    <a:pt x="0" y="214932"/>
                    <a:pt x="0" y="212017"/>
                  </a:cubicBezTo>
                  <a:cubicBezTo>
                    <a:pt x="0" y="209101"/>
                    <a:pt x="2385" y="206716"/>
                    <a:pt x="5300" y="206716"/>
                  </a:cubicBezTo>
                  <a:lnTo>
                    <a:pt x="105955" y="206716"/>
                  </a:lnTo>
                  <a:cubicBezTo>
                    <a:pt x="138446" y="206716"/>
                    <a:pt x="165001" y="180638"/>
                    <a:pt x="165160" y="148518"/>
                  </a:cubicBezTo>
                  <a:lnTo>
                    <a:pt x="165160" y="147617"/>
                  </a:lnTo>
                  <a:cubicBezTo>
                    <a:pt x="165160" y="118571"/>
                    <a:pt x="148411" y="66945"/>
                    <a:pt x="135319" y="55549"/>
                  </a:cubicBezTo>
                  <a:cubicBezTo>
                    <a:pt x="128481" y="49666"/>
                    <a:pt x="118517" y="48235"/>
                    <a:pt x="107969" y="46751"/>
                  </a:cubicBezTo>
                  <a:cubicBezTo>
                    <a:pt x="98375" y="45426"/>
                    <a:pt x="88463" y="43994"/>
                    <a:pt x="79877" y="39065"/>
                  </a:cubicBezTo>
                  <a:cubicBezTo>
                    <a:pt x="70866" y="33924"/>
                    <a:pt x="60901" y="23588"/>
                    <a:pt x="50354" y="8323"/>
                  </a:cubicBezTo>
                  <a:cubicBezTo>
                    <a:pt x="48658" y="5938"/>
                    <a:pt x="49294" y="2598"/>
                    <a:pt x="51679" y="955"/>
                  </a:cubicBezTo>
                  <a:cubicBezTo>
                    <a:pt x="54064" y="-741"/>
                    <a:pt x="57403" y="-105"/>
                    <a:pt x="59046" y="2280"/>
                  </a:cubicBezTo>
                  <a:cubicBezTo>
                    <a:pt x="68587" y="16008"/>
                    <a:pt x="77598" y="25549"/>
                    <a:pt x="85177" y="29842"/>
                  </a:cubicBezTo>
                  <a:cubicBezTo>
                    <a:pt x="92015" y="33765"/>
                    <a:pt x="100495" y="34931"/>
                    <a:pt x="109453" y="36203"/>
                  </a:cubicBezTo>
                  <a:cubicBezTo>
                    <a:pt x="121061" y="37846"/>
                    <a:pt x="133093" y="39542"/>
                    <a:pt x="142262" y="47493"/>
                  </a:cubicBezTo>
                  <a:cubicBezTo>
                    <a:pt x="158905" y="61910"/>
                    <a:pt x="175761" y="117882"/>
                    <a:pt x="175761" y="147564"/>
                  </a:cubicBezTo>
                  <a:lnTo>
                    <a:pt x="175761" y="148518"/>
                  </a:lnTo>
                  <a:cubicBezTo>
                    <a:pt x="175549" y="186469"/>
                    <a:pt x="144277" y="217317"/>
                    <a:pt x="105955" y="2173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D39693C-2520-4899-BD8A-60D68C0F9338}"/>
                </a:ext>
              </a:extLst>
            </p:cNvPr>
            <p:cNvSpPr/>
            <p:nvPr/>
          </p:nvSpPr>
          <p:spPr>
            <a:xfrm>
              <a:off x="3359294" y="1533151"/>
              <a:ext cx="164312" cy="164312"/>
            </a:xfrm>
            <a:custGeom>
              <a:avLst/>
              <a:gdLst>
                <a:gd name="connsiteX0" fmla="*/ 83811 w 164311"/>
                <a:gd name="connsiteY0" fmla="*/ 168445 h 164311"/>
                <a:gd name="connsiteX1" fmla="*/ 41567 w 164311"/>
                <a:gd name="connsiteY1" fmla="*/ 153763 h 164311"/>
                <a:gd name="connsiteX2" fmla="*/ 20100 w 164311"/>
                <a:gd name="connsiteY2" fmla="*/ 124398 h 164311"/>
                <a:gd name="connsiteX3" fmla="*/ 11514 w 164311"/>
                <a:gd name="connsiteY3" fmla="*/ 120794 h 164311"/>
                <a:gd name="connsiteX4" fmla="*/ 224 w 164311"/>
                <a:gd name="connsiteY4" fmla="*/ 93656 h 164311"/>
                <a:gd name="connsiteX5" fmla="*/ 7485 w 164311"/>
                <a:gd name="connsiteY5" fmla="*/ 68903 h 164311"/>
                <a:gd name="connsiteX6" fmla="*/ 13952 w 164311"/>
                <a:gd name="connsiteY6" fmla="*/ 66995 h 164311"/>
                <a:gd name="connsiteX7" fmla="*/ 13687 w 164311"/>
                <a:gd name="connsiteY7" fmla="*/ 56977 h 164311"/>
                <a:gd name="connsiteX8" fmla="*/ 13687 w 164311"/>
                <a:gd name="connsiteY8" fmla="*/ 53373 h 164311"/>
                <a:gd name="connsiteX9" fmla="*/ 13740 w 164311"/>
                <a:gd name="connsiteY9" fmla="*/ 43674 h 164311"/>
                <a:gd name="connsiteX10" fmla="*/ 18775 w 164311"/>
                <a:gd name="connsiteY10" fmla="*/ 4928 h 164311"/>
                <a:gd name="connsiteX11" fmla="*/ 25613 w 164311"/>
                <a:gd name="connsiteY11" fmla="*/ 1800 h 164311"/>
                <a:gd name="connsiteX12" fmla="*/ 28740 w 164311"/>
                <a:gd name="connsiteY12" fmla="*/ 8638 h 164311"/>
                <a:gd name="connsiteX13" fmla="*/ 24341 w 164311"/>
                <a:gd name="connsiteY13" fmla="*/ 43886 h 164311"/>
                <a:gd name="connsiteX14" fmla="*/ 24288 w 164311"/>
                <a:gd name="connsiteY14" fmla="*/ 53320 h 164311"/>
                <a:gd name="connsiteX15" fmla="*/ 24288 w 164311"/>
                <a:gd name="connsiteY15" fmla="*/ 57189 h 164311"/>
                <a:gd name="connsiteX16" fmla="*/ 25030 w 164311"/>
                <a:gd name="connsiteY16" fmla="*/ 71023 h 164311"/>
                <a:gd name="connsiteX17" fmla="*/ 25295 w 164311"/>
                <a:gd name="connsiteY17" fmla="*/ 73197 h 164311"/>
                <a:gd name="connsiteX18" fmla="*/ 22963 w 164311"/>
                <a:gd name="connsiteY18" fmla="*/ 78285 h 164311"/>
                <a:gd name="connsiteX19" fmla="*/ 17397 w 164311"/>
                <a:gd name="connsiteY19" fmla="*/ 78444 h 164311"/>
                <a:gd name="connsiteX20" fmla="*/ 13104 w 164311"/>
                <a:gd name="connsiteY20" fmla="*/ 77861 h 164311"/>
                <a:gd name="connsiteX21" fmla="*/ 10772 w 164311"/>
                <a:gd name="connsiteY21" fmla="*/ 92861 h 164311"/>
                <a:gd name="connsiteX22" fmla="*/ 17874 w 164311"/>
                <a:gd name="connsiteY22" fmla="*/ 112314 h 164311"/>
                <a:gd name="connsiteX23" fmla="*/ 22856 w 164311"/>
                <a:gd name="connsiteY23" fmla="*/ 113904 h 164311"/>
                <a:gd name="connsiteX24" fmla="*/ 29005 w 164311"/>
                <a:gd name="connsiteY24" fmla="*/ 117614 h 164311"/>
                <a:gd name="connsiteX25" fmla="*/ 48033 w 164311"/>
                <a:gd name="connsiteY25" fmla="*/ 145335 h 164311"/>
                <a:gd name="connsiteX26" fmla="*/ 83758 w 164311"/>
                <a:gd name="connsiteY26" fmla="*/ 157738 h 164311"/>
                <a:gd name="connsiteX27" fmla="*/ 119536 w 164311"/>
                <a:gd name="connsiteY27" fmla="*/ 145229 h 164311"/>
                <a:gd name="connsiteX28" fmla="*/ 138617 w 164311"/>
                <a:gd name="connsiteY28" fmla="*/ 117561 h 164311"/>
                <a:gd name="connsiteX29" fmla="*/ 144765 w 164311"/>
                <a:gd name="connsiteY29" fmla="*/ 113851 h 164311"/>
                <a:gd name="connsiteX30" fmla="*/ 145189 w 164311"/>
                <a:gd name="connsiteY30" fmla="*/ 113851 h 164311"/>
                <a:gd name="connsiteX31" fmla="*/ 149907 w 164311"/>
                <a:gd name="connsiteY31" fmla="*/ 112101 h 164311"/>
                <a:gd name="connsiteX32" fmla="*/ 156850 w 164311"/>
                <a:gd name="connsiteY32" fmla="*/ 92755 h 164311"/>
                <a:gd name="connsiteX33" fmla="*/ 154518 w 164311"/>
                <a:gd name="connsiteY33" fmla="*/ 77755 h 164311"/>
                <a:gd name="connsiteX34" fmla="*/ 150172 w 164311"/>
                <a:gd name="connsiteY34" fmla="*/ 78338 h 164311"/>
                <a:gd name="connsiteX35" fmla="*/ 144606 w 164311"/>
                <a:gd name="connsiteY35" fmla="*/ 78126 h 164311"/>
                <a:gd name="connsiteX36" fmla="*/ 142274 w 164311"/>
                <a:gd name="connsiteY36" fmla="*/ 73091 h 164311"/>
                <a:gd name="connsiteX37" fmla="*/ 142539 w 164311"/>
                <a:gd name="connsiteY37" fmla="*/ 70970 h 164311"/>
                <a:gd name="connsiteX38" fmla="*/ 142963 w 164311"/>
                <a:gd name="connsiteY38" fmla="*/ 64080 h 164311"/>
                <a:gd name="connsiteX39" fmla="*/ 143387 w 164311"/>
                <a:gd name="connsiteY39" fmla="*/ 54698 h 164311"/>
                <a:gd name="connsiteX40" fmla="*/ 141956 w 164311"/>
                <a:gd name="connsiteY40" fmla="*/ 6995 h 164311"/>
                <a:gd name="connsiteX41" fmla="*/ 145295 w 164311"/>
                <a:gd name="connsiteY41" fmla="*/ 263 h 164311"/>
                <a:gd name="connsiteX42" fmla="*/ 152027 w 164311"/>
                <a:gd name="connsiteY42" fmla="*/ 3603 h 164311"/>
                <a:gd name="connsiteX43" fmla="*/ 153988 w 164311"/>
                <a:gd name="connsiteY43" fmla="*/ 55175 h 164311"/>
                <a:gd name="connsiteX44" fmla="*/ 153617 w 164311"/>
                <a:gd name="connsiteY44" fmla="*/ 64292 h 164311"/>
                <a:gd name="connsiteX45" fmla="*/ 153564 w 164311"/>
                <a:gd name="connsiteY45" fmla="*/ 66889 h 164311"/>
                <a:gd name="connsiteX46" fmla="*/ 160137 w 164311"/>
                <a:gd name="connsiteY46" fmla="*/ 68797 h 164311"/>
                <a:gd name="connsiteX47" fmla="*/ 167398 w 164311"/>
                <a:gd name="connsiteY47" fmla="*/ 93550 h 164311"/>
                <a:gd name="connsiteX48" fmla="*/ 156055 w 164311"/>
                <a:gd name="connsiteY48" fmla="*/ 120688 h 164311"/>
                <a:gd name="connsiteX49" fmla="*/ 147522 w 164311"/>
                <a:gd name="connsiteY49" fmla="*/ 124292 h 164311"/>
                <a:gd name="connsiteX50" fmla="*/ 126055 w 164311"/>
                <a:gd name="connsiteY50" fmla="*/ 153604 h 164311"/>
                <a:gd name="connsiteX51" fmla="*/ 83811 w 164311"/>
                <a:gd name="connsiteY51" fmla="*/ 168445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4311" h="164311">
                  <a:moveTo>
                    <a:pt x="83811" y="168445"/>
                  </a:moveTo>
                  <a:cubicBezTo>
                    <a:pt x="68811" y="168445"/>
                    <a:pt x="53811" y="163250"/>
                    <a:pt x="41567" y="153763"/>
                  </a:cubicBezTo>
                  <a:cubicBezTo>
                    <a:pt x="31496" y="145759"/>
                    <a:pt x="24182" y="135688"/>
                    <a:pt x="20100" y="124398"/>
                  </a:cubicBezTo>
                  <a:cubicBezTo>
                    <a:pt x="17662" y="124080"/>
                    <a:pt x="14588" y="123126"/>
                    <a:pt x="11514" y="120794"/>
                  </a:cubicBezTo>
                  <a:cubicBezTo>
                    <a:pt x="4994" y="115865"/>
                    <a:pt x="1178" y="106748"/>
                    <a:pt x="224" y="93656"/>
                  </a:cubicBezTo>
                  <a:cubicBezTo>
                    <a:pt x="-783" y="80670"/>
                    <a:pt x="1602" y="72614"/>
                    <a:pt x="7485" y="68903"/>
                  </a:cubicBezTo>
                  <a:cubicBezTo>
                    <a:pt x="9659" y="67578"/>
                    <a:pt x="11885" y="67048"/>
                    <a:pt x="13952" y="66995"/>
                  </a:cubicBezTo>
                  <a:cubicBezTo>
                    <a:pt x="13687" y="63868"/>
                    <a:pt x="13634" y="60847"/>
                    <a:pt x="13687" y="56977"/>
                  </a:cubicBezTo>
                  <a:cubicBezTo>
                    <a:pt x="13687" y="56182"/>
                    <a:pt x="13687" y="54963"/>
                    <a:pt x="13687" y="53373"/>
                  </a:cubicBezTo>
                  <a:cubicBezTo>
                    <a:pt x="13687" y="50882"/>
                    <a:pt x="13687" y="47490"/>
                    <a:pt x="13740" y="43674"/>
                  </a:cubicBezTo>
                  <a:cubicBezTo>
                    <a:pt x="14164" y="25546"/>
                    <a:pt x="15807" y="12878"/>
                    <a:pt x="18775" y="4928"/>
                  </a:cubicBezTo>
                  <a:cubicBezTo>
                    <a:pt x="19782" y="2171"/>
                    <a:pt x="22856" y="793"/>
                    <a:pt x="25613" y="1800"/>
                  </a:cubicBezTo>
                  <a:cubicBezTo>
                    <a:pt x="28369" y="2808"/>
                    <a:pt x="29747" y="5882"/>
                    <a:pt x="28740" y="8638"/>
                  </a:cubicBezTo>
                  <a:cubicBezTo>
                    <a:pt x="26196" y="15369"/>
                    <a:pt x="24765" y="27242"/>
                    <a:pt x="24341" y="43886"/>
                  </a:cubicBezTo>
                  <a:cubicBezTo>
                    <a:pt x="24288" y="47596"/>
                    <a:pt x="24288" y="50882"/>
                    <a:pt x="24288" y="53320"/>
                  </a:cubicBezTo>
                  <a:cubicBezTo>
                    <a:pt x="24288" y="55069"/>
                    <a:pt x="24288" y="56394"/>
                    <a:pt x="24288" y="57189"/>
                  </a:cubicBezTo>
                  <a:cubicBezTo>
                    <a:pt x="24182" y="63285"/>
                    <a:pt x="24500" y="66889"/>
                    <a:pt x="25030" y="71023"/>
                  </a:cubicBezTo>
                  <a:lnTo>
                    <a:pt x="25295" y="73197"/>
                  </a:lnTo>
                  <a:cubicBezTo>
                    <a:pt x="25560" y="75211"/>
                    <a:pt x="24659" y="77172"/>
                    <a:pt x="22963" y="78285"/>
                  </a:cubicBezTo>
                  <a:cubicBezTo>
                    <a:pt x="21266" y="79398"/>
                    <a:pt x="19093" y="79451"/>
                    <a:pt x="17397" y="78444"/>
                  </a:cubicBezTo>
                  <a:cubicBezTo>
                    <a:pt x="16443" y="77914"/>
                    <a:pt x="14164" y="77172"/>
                    <a:pt x="13104" y="77861"/>
                  </a:cubicBezTo>
                  <a:cubicBezTo>
                    <a:pt x="12786" y="78073"/>
                    <a:pt x="9818" y="80352"/>
                    <a:pt x="10772" y="92861"/>
                  </a:cubicBezTo>
                  <a:cubicBezTo>
                    <a:pt x="11673" y="105158"/>
                    <a:pt x="15171" y="110246"/>
                    <a:pt x="17874" y="112314"/>
                  </a:cubicBezTo>
                  <a:cubicBezTo>
                    <a:pt x="20418" y="114222"/>
                    <a:pt x="22856" y="113957"/>
                    <a:pt x="22856" y="113904"/>
                  </a:cubicBezTo>
                  <a:cubicBezTo>
                    <a:pt x="25560" y="113374"/>
                    <a:pt x="28210" y="114964"/>
                    <a:pt x="29005" y="117614"/>
                  </a:cubicBezTo>
                  <a:cubicBezTo>
                    <a:pt x="32079" y="128321"/>
                    <a:pt x="38652" y="137914"/>
                    <a:pt x="48033" y="145335"/>
                  </a:cubicBezTo>
                  <a:cubicBezTo>
                    <a:pt x="58369" y="153338"/>
                    <a:pt x="71090" y="157738"/>
                    <a:pt x="83758" y="157738"/>
                  </a:cubicBezTo>
                  <a:cubicBezTo>
                    <a:pt x="96585" y="157738"/>
                    <a:pt x="109306" y="153285"/>
                    <a:pt x="119536" y="145229"/>
                  </a:cubicBezTo>
                  <a:cubicBezTo>
                    <a:pt x="128917" y="137808"/>
                    <a:pt x="135543" y="128268"/>
                    <a:pt x="138617" y="117561"/>
                  </a:cubicBezTo>
                  <a:cubicBezTo>
                    <a:pt x="139359" y="114911"/>
                    <a:pt x="142062" y="113268"/>
                    <a:pt x="144765" y="113851"/>
                  </a:cubicBezTo>
                  <a:cubicBezTo>
                    <a:pt x="144765" y="113851"/>
                    <a:pt x="144818" y="113851"/>
                    <a:pt x="145189" y="113851"/>
                  </a:cubicBezTo>
                  <a:cubicBezTo>
                    <a:pt x="145984" y="113851"/>
                    <a:pt x="147946" y="113692"/>
                    <a:pt x="149907" y="112101"/>
                  </a:cubicBezTo>
                  <a:cubicBezTo>
                    <a:pt x="152557" y="109981"/>
                    <a:pt x="155949" y="104893"/>
                    <a:pt x="156850" y="92755"/>
                  </a:cubicBezTo>
                  <a:cubicBezTo>
                    <a:pt x="157804" y="80246"/>
                    <a:pt x="154836" y="77967"/>
                    <a:pt x="154518" y="77755"/>
                  </a:cubicBezTo>
                  <a:cubicBezTo>
                    <a:pt x="153458" y="77066"/>
                    <a:pt x="151179" y="77808"/>
                    <a:pt x="150172" y="78338"/>
                  </a:cubicBezTo>
                  <a:cubicBezTo>
                    <a:pt x="148423" y="79292"/>
                    <a:pt x="146249" y="79239"/>
                    <a:pt x="144606" y="78126"/>
                  </a:cubicBezTo>
                  <a:cubicBezTo>
                    <a:pt x="142963" y="77013"/>
                    <a:pt x="142062" y="75052"/>
                    <a:pt x="142274" y="73091"/>
                  </a:cubicBezTo>
                  <a:lnTo>
                    <a:pt x="142539" y="70970"/>
                  </a:lnTo>
                  <a:cubicBezTo>
                    <a:pt x="142857" y="68691"/>
                    <a:pt x="142963" y="66412"/>
                    <a:pt x="142963" y="64080"/>
                  </a:cubicBezTo>
                  <a:cubicBezTo>
                    <a:pt x="143069" y="61006"/>
                    <a:pt x="143228" y="57932"/>
                    <a:pt x="143387" y="54698"/>
                  </a:cubicBezTo>
                  <a:cubicBezTo>
                    <a:pt x="144182" y="37684"/>
                    <a:pt x="145136" y="16536"/>
                    <a:pt x="141956" y="6995"/>
                  </a:cubicBezTo>
                  <a:cubicBezTo>
                    <a:pt x="141055" y="4239"/>
                    <a:pt x="142539" y="1217"/>
                    <a:pt x="145295" y="263"/>
                  </a:cubicBezTo>
                  <a:cubicBezTo>
                    <a:pt x="148105" y="-638"/>
                    <a:pt x="151073" y="846"/>
                    <a:pt x="152027" y="3603"/>
                  </a:cubicBezTo>
                  <a:cubicBezTo>
                    <a:pt x="155843" y="15051"/>
                    <a:pt x="154889" y="36359"/>
                    <a:pt x="153988" y="55175"/>
                  </a:cubicBezTo>
                  <a:cubicBezTo>
                    <a:pt x="153829" y="58356"/>
                    <a:pt x="153723" y="61430"/>
                    <a:pt x="153617" y="64292"/>
                  </a:cubicBezTo>
                  <a:cubicBezTo>
                    <a:pt x="153617" y="65140"/>
                    <a:pt x="153617" y="65988"/>
                    <a:pt x="153564" y="66889"/>
                  </a:cubicBezTo>
                  <a:cubicBezTo>
                    <a:pt x="155684" y="66889"/>
                    <a:pt x="157963" y="67419"/>
                    <a:pt x="160137" y="68797"/>
                  </a:cubicBezTo>
                  <a:cubicBezTo>
                    <a:pt x="166020" y="72508"/>
                    <a:pt x="168405" y="80617"/>
                    <a:pt x="167398" y="93550"/>
                  </a:cubicBezTo>
                  <a:cubicBezTo>
                    <a:pt x="166391" y="106589"/>
                    <a:pt x="162575" y="115759"/>
                    <a:pt x="156055" y="120688"/>
                  </a:cubicBezTo>
                  <a:cubicBezTo>
                    <a:pt x="153034" y="122967"/>
                    <a:pt x="149960" y="123921"/>
                    <a:pt x="147522" y="124292"/>
                  </a:cubicBezTo>
                  <a:cubicBezTo>
                    <a:pt x="143440" y="135582"/>
                    <a:pt x="136073" y="145653"/>
                    <a:pt x="126055" y="153604"/>
                  </a:cubicBezTo>
                  <a:cubicBezTo>
                    <a:pt x="114023" y="163197"/>
                    <a:pt x="98970" y="168445"/>
                    <a:pt x="83811" y="16844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98E64FB-30B4-4992-BE40-0C37C6FD4772}"/>
                </a:ext>
              </a:extLst>
            </p:cNvPr>
            <p:cNvSpPr/>
            <p:nvPr/>
          </p:nvSpPr>
          <p:spPr>
            <a:xfrm>
              <a:off x="3365342" y="1714452"/>
              <a:ext cx="79506" cy="53004"/>
            </a:xfrm>
            <a:custGeom>
              <a:avLst/>
              <a:gdLst>
                <a:gd name="connsiteX0" fmla="*/ 58098 w 79505"/>
                <a:gd name="connsiteY0" fmla="*/ 57162 h 53003"/>
                <a:gd name="connsiteX1" fmla="*/ 54917 w 79505"/>
                <a:gd name="connsiteY1" fmla="*/ 56102 h 53003"/>
                <a:gd name="connsiteX2" fmla="*/ 2126 w 79505"/>
                <a:gd name="connsiteY2" fmla="*/ 16826 h 53003"/>
                <a:gd name="connsiteX3" fmla="*/ 1013 w 79505"/>
                <a:gd name="connsiteY3" fmla="*/ 9405 h 53003"/>
                <a:gd name="connsiteX4" fmla="*/ 8433 w 79505"/>
                <a:gd name="connsiteY4" fmla="*/ 8292 h 53003"/>
                <a:gd name="connsiteX5" fmla="*/ 56985 w 79505"/>
                <a:gd name="connsiteY5" fmla="*/ 44441 h 53003"/>
                <a:gd name="connsiteX6" fmla="*/ 69388 w 79505"/>
                <a:gd name="connsiteY6" fmla="*/ 27957 h 53003"/>
                <a:gd name="connsiteX7" fmla="*/ 25765 w 79505"/>
                <a:gd name="connsiteY7" fmla="*/ 10200 h 53003"/>
                <a:gd name="connsiteX8" fmla="*/ 22850 w 79505"/>
                <a:gd name="connsiteY8" fmla="*/ 3310 h 53003"/>
                <a:gd name="connsiteX9" fmla="*/ 29741 w 79505"/>
                <a:gd name="connsiteY9" fmla="*/ 395 h 53003"/>
                <a:gd name="connsiteX10" fmla="*/ 79723 w 79505"/>
                <a:gd name="connsiteY10" fmla="*/ 20748 h 53003"/>
                <a:gd name="connsiteX11" fmla="*/ 82851 w 79505"/>
                <a:gd name="connsiteY11" fmla="*/ 24246 h 53003"/>
                <a:gd name="connsiteX12" fmla="*/ 81949 w 79505"/>
                <a:gd name="connsiteY12" fmla="*/ 28858 h 53003"/>
                <a:gd name="connsiteX13" fmla="*/ 62232 w 79505"/>
                <a:gd name="connsiteY13" fmla="*/ 55095 h 53003"/>
                <a:gd name="connsiteX14" fmla="*/ 58098 w 79505"/>
                <a:gd name="connsiteY14" fmla="*/ 57162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05" h="53003">
                  <a:moveTo>
                    <a:pt x="58098" y="57162"/>
                  </a:moveTo>
                  <a:cubicBezTo>
                    <a:pt x="56985" y="57162"/>
                    <a:pt x="55872" y="56844"/>
                    <a:pt x="54917" y="56102"/>
                  </a:cubicBezTo>
                  <a:lnTo>
                    <a:pt x="2126" y="16826"/>
                  </a:lnTo>
                  <a:cubicBezTo>
                    <a:pt x="-206" y="15077"/>
                    <a:pt x="-684" y="11738"/>
                    <a:pt x="1013" y="9405"/>
                  </a:cubicBezTo>
                  <a:cubicBezTo>
                    <a:pt x="2762" y="7073"/>
                    <a:pt x="6101" y="6596"/>
                    <a:pt x="8433" y="8292"/>
                  </a:cubicBezTo>
                  <a:lnTo>
                    <a:pt x="56985" y="44441"/>
                  </a:lnTo>
                  <a:lnTo>
                    <a:pt x="69388" y="27957"/>
                  </a:lnTo>
                  <a:lnTo>
                    <a:pt x="25765" y="10200"/>
                  </a:lnTo>
                  <a:cubicBezTo>
                    <a:pt x="23062" y="9087"/>
                    <a:pt x="21737" y="6013"/>
                    <a:pt x="22850" y="3310"/>
                  </a:cubicBezTo>
                  <a:cubicBezTo>
                    <a:pt x="23963" y="607"/>
                    <a:pt x="27038" y="-718"/>
                    <a:pt x="29741" y="395"/>
                  </a:cubicBezTo>
                  <a:lnTo>
                    <a:pt x="79723" y="20748"/>
                  </a:lnTo>
                  <a:cubicBezTo>
                    <a:pt x="81260" y="21384"/>
                    <a:pt x="82373" y="22656"/>
                    <a:pt x="82851" y="24246"/>
                  </a:cubicBezTo>
                  <a:cubicBezTo>
                    <a:pt x="83275" y="25837"/>
                    <a:pt x="82957" y="27533"/>
                    <a:pt x="81949" y="28858"/>
                  </a:cubicBezTo>
                  <a:lnTo>
                    <a:pt x="62232" y="55095"/>
                  </a:lnTo>
                  <a:cubicBezTo>
                    <a:pt x="61278" y="56420"/>
                    <a:pt x="59688" y="57162"/>
                    <a:pt x="58098" y="5716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9E5EC3E0-E72D-4B8C-B54B-E730FEAD3B69}"/>
                </a:ext>
              </a:extLst>
            </p:cNvPr>
            <p:cNvSpPr/>
            <p:nvPr/>
          </p:nvSpPr>
          <p:spPr>
            <a:xfrm>
              <a:off x="3437833" y="1714399"/>
              <a:ext cx="79506" cy="53004"/>
            </a:xfrm>
            <a:custGeom>
              <a:avLst/>
              <a:gdLst>
                <a:gd name="connsiteX0" fmla="*/ 25042 w 79505"/>
                <a:gd name="connsiteY0" fmla="*/ 57215 h 53003"/>
                <a:gd name="connsiteX1" fmla="*/ 20802 w 79505"/>
                <a:gd name="connsiteY1" fmla="*/ 55095 h 53003"/>
                <a:gd name="connsiteX2" fmla="*/ 1084 w 79505"/>
                <a:gd name="connsiteY2" fmla="*/ 28858 h 53003"/>
                <a:gd name="connsiteX3" fmla="*/ 183 w 79505"/>
                <a:gd name="connsiteY3" fmla="*/ 24246 h 53003"/>
                <a:gd name="connsiteX4" fmla="*/ 3310 w 79505"/>
                <a:gd name="connsiteY4" fmla="*/ 20748 h 53003"/>
                <a:gd name="connsiteX5" fmla="*/ 53293 w 79505"/>
                <a:gd name="connsiteY5" fmla="*/ 395 h 53003"/>
                <a:gd name="connsiteX6" fmla="*/ 60183 w 79505"/>
                <a:gd name="connsiteY6" fmla="*/ 3310 h 53003"/>
                <a:gd name="connsiteX7" fmla="*/ 57268 w 79505"/>
                <a:gd name="connsiteY7" fmla="*/ 10200 h 53003"/>
                <a:gd name="connsiteX8" fmla="*/ 13646 w 79505"/>
                <a:gd name="connsiteY8" fmla="*/ 27957 h 53003"/>
                <a:gd name="connsiteX9" fmla="*/ 26049 w 79505"/>
                <a:gd name="connsiteY9" fmla="*/ 44441 h 53003"/>
                <a:gd name="connsiteX10" fmla="*/ 74600 w 79505"/>
                <a:gd name="connsiteY10" fmla="*/ 8292 h 53003"/>
                <a:gd name="connsiteX11" fmla="*/ 82021 w 79505"/>
                <a:gd name="connsiteY11" fmla="*/ 9405 h 53003"/>
                <a:gd name="connsiteX12" fmla="*/ 80908 w 79505"/>
                <a:gd name="connsiteY12" fmla="*/ 16826 h 53003"/>
                <a:gd name="connsiteX13" fmla="*/ 28116 w 79505"/>
                <a:gd name="connsiteY13" fmla="*/ 56102 h 53003"/>
                <a:gd name="connsiteX14" fmla="*/ 25042 w 79505"/>
                <a:gd name="connsiteY14" fmla="*/ 5721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05" h="53003">
                  <a:moveTo>
                    <a:pt x="25042" y="57215"/>
                  </a:moveTo>
                  <a:cubicBezTo>
                    <a:pt x="23452" y="57215"/>
                    <a:pt x="21861" y="56473"/>
                    <a:pt x="20802" y="55095"/>
                  </a:cubicBezTo>
                  <a:lnTo>
                    <a:pt x="1084" y="28858"/>
                  </a:lnTo>
                  <a:cubicBezTo>
                    <a:pt x="77" y="27533"/>
                    <a:pt x="-241" y="25837"/>
                    <a:pt x="183" y="24246"/>
                  </a:cubicBezTo>
                  <a:cubicBezTo>
                    <a:pt x="607" y="22656"/>
                    <a:pt x="1773" y="21384"/>
                    <a:pt x="3310" y="20748"/>
                  </a:cubicBezTo>
                  <a:lnTo>
                    <a:pt x="53293" y="395"/>
                  </a:lnTo>
                  <a:cubicBezTo>
                    <a:pt x="55996" y="-718"/>
                    <a:pt x="59070" y="607"/>
                    <a:pt x="60183" y="3310"/>
                  </a:cubicBezTo>
                  <a:cubicBezTo>
                    <a:pt x="61296" y="6013"/>
                    <a:pt x="59971" y="9087"/>
                    <a:pt x="57268" y="10200"/>
                  </a:cubicBezTo>
                  <a:lnTo>
                    <a:pt x="13646" y="27957"/>
                  </a:lnTo>
                  <a:lnTo>
                    <a:pt x="26049" y="44441"/>
                  </a:lnTo>
                  <a:lnTo>
                    <a:pt x="74600" y="8292"/>
                  </a:lnTo>
                  <a:cubicBezTo>
                    <a:pt x="76933" y="6543"/>
                    <a:pt x="80272" y="7020"/>
                    <a:pt x="82021" y="9405"/>
                  </a:cubicBezTo>
                  <a:cubicBezTo>
                    <a:pt x="83770" y="11738"/>
                    <a:pt x="83293" y="15077"/>
                    <a:pt x="80908" y="16826"/>
                  </a:cubicBezTo>
                  <a:lnTo>
                    <a:pt x="28116" y="56102"/>
                  </a:lnTo>
                  <a:cubicBezTo>
                    <a:pt x="27268" y="56844"/>
                    <a:pt x="26155" y="57215"/>
                    <a:pt x="25042" y="57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6AB16AD2-B9E9-4655-95D9-EC8CBCDFFDAC}"/>
                </a:ext>
              </a:extLst>
            </p:cNvPr>
            <p:cNvSpPr/>
            <p:nvPr/>
          </p:nvSpPr>
          <p:spPr>
            <a:xfrm>
              <a:off x="3418147" y="1761020"/>
              <a:ext cx="47703" cy="31802"/>
            </a:xfrm>
            <a:custGeom>
              <a:avLst/>
              <a:gdLst>
                <a:gd name="connsiteX0" fmla="*/ 25011 w 47703"/>
                <a:gd name="connsiteY0" fmla="*/ 32272 h 31802"/>
                <a:gd name="connsiteX1" fmla="*/ 21089 w 47703"/>
                <a:gd name="connsiteY1" fmla="*/ 30523 h 31802"/>
                <a:gd name="connsiteX2" fmla="*/ 1371 w 47703"/>
                <a:gd name="connsiteY2" fmla="*/ 8845 h 31802"/>
                <a:gd name="connsiteX3" fmla="*/ 1742 w 47703"/>
                <a:gd name="connsiteY3" fmla="*/ 1371 h 31802"/>
                <a:gd name="connsiteX4" fmla="*/ 9216 w 47703"/>
                <a:gd name="connsiteY4" fmla="*/ 1742 h 31802"/>
                <a:gd name="connsiteX5" fmla="*/ 25011 w 47703"/>
                <a:gd name="connsiteY5" fmla="*/ 19128 h 31802"/>
                <a:gd name="connsiteX6" fmla="*/ 40806 w 47703"/>
                <a:gd name="connsiteY6" fmla="*/ 1742 h 31802"/>
                <a:gd name="connsiteX7" fmla="*/ 48280 w 47703"/>
                <a:gd name="connsiteY7" fmla="*/ 1371 h 31802"/>
                <a:gd name="connsiteX8" fmla="*/ 48651 w 47703"/>
                <a:gd name="connsiteY8" fmla="*/ 8845 h 31802"/>
                <a:gd name="connsiteX9" fmla="*/ 28933 w 47703"/>
                <a:gd name="connsiteY9" fmla="*/ 30523 h 31802"/>
                <a:gd name="connsiteX10" fmla="*/ 25011 w 47703"/>
                <a:gd name="connsiteY10" fmla="*/ 3227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03" h="31802">
                  <a:moveTo>
                    <a:pt x="25011" y="32272"/>
                  </a:moveTo>
                  <a:cubicBezTo>
                    <a:pt x="23527" y="32272"/>
                    <a:pt x="22096" y="31636"/>
                    <a:pt x="21089" y="30523"/>
                  </a:cubicBezTo>
                  <a:lnTo>
                    <a:pt x="1371" y="8845"/>
                  </a:lnTo>
                  <a:cubicBezTo>
                    <a:pt x="-590" y="6672"/>
                    <a:pt x="-431" y="3332"/>
                    <a:pt x="1742" y="1371"/>
                  </a:cubicBezTo>
                  <a:cubicBezTo>
                    <a:pt x="3915" y="-590"/>
                    <a:pt x="7255" y="-431"/>
                    <a:pt x="9216" y="1742"/>
                  </a:cubicBezTo>
                  <a:lnTo>
                    <a:pt x="25011" y="19128"/>
                  </a:lnTo>
                  <a:lnTo>
                    <a:pt x="40806" y="1742"/>
                  </a:lnTo>
                  <a:cubicBezTo>
                    <a:pt x="42767" y="-431"/>
                    <a:pt x="46106" y="-590"/>
                    <a:pt x="48280" y="1371"/>
                  </a:cubicBezTo>
                  <a:cubicBezTo>
                    <a:pt x="50453" y="3332"/>
                    <a:pt x="50612" y="6672"/>
                    <a:pt x="48651" y="8845"/>
                  </a:cubicBezTo>
                  <a:lnTo>
                    <a:pt x="28933" y="30523"/>
                  </a:lnTo>
                  <a:cubicBezTo>
                    <a:pt x="27926" y="31636"/>
                    <a:pt x="26495" y="32272"/>
                    <a:pt x="25011" y="322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04CD889-42C4-4EF8-AB57-D3F88954F275}"/>
                </a:ext>
              </a:extLst>
            </p:cNvPr>
            <p:cNvSpPr/>
            <p:nvPr/>
          </p:nvSpPr>
          <p:spPr>
            <a:xfrm>
              <a:off x="3416889" y="1775237"/>
              <a:ext cx="26502" cy="116608"/>
            </a:xfrm>
            <a:custGeom>
              <a:avLst/>
              <a:gdLst>
                <a:gd name="connsiteX0" fmla="*/ 26268 w 26501"/>
                <a:gd name="connsiteY0" fmla="*/ 118179 h 116608"/>
                <a:gd name="connsiteX1" fmla="*/ 21975 w 26501"/>
                <a:gd name="connsiteY1" fmla="*/ 116006 h 116608"/>
                <a:gd name="connsiteX2" fmla="*/ 1038 w 26501"/>
                <a:gd name="connsiteY2" fmla="*/ 87702 h 116608"/>
                <a:gd name="connsiteX3" fmla="*/ 84 w 26501"/>
                <a:gd name="connsiteY3" fmla="*/ 83621 h 116608"/>
                <a:gd name="connsiteX4" fmla="*/ 14289 w 26501"/>
                <a:gd name="connsiteY4" fmla="*/ 4380 h 116608"/>
                <a:gd name="connsiteX5" fmla="*/ 20438 w 26501"/>
                <a:gd name="connsiteY5" fmla="*/ 87 h 116608"/>
                <a:gd name="connsiteX6" fmla="*/ 24731 w 26501"/>
                <a:gd name="connsiteY6" fmla="*/ 6235 h 116608"/>
                <a:gd name="connsiteX7" fmla="*/ 10950 w 26501"/>
                <a:gd name="connsiteY7" fmla="*/ 83197 h 116608"/>
                <a:gd name="connsiteX8" fmla="*/ 30508 w 26501"/>
                <a:gd name="connsiteY8" fmla="*/ 109699 h 116608"/>
                <a:gd name="connsiteX9" fmla="*/ 29395 w 26501"/>
                <a:gd name="connsiteY9" fmla="*/ 117119 h 116608"/>
                <a:gd name="connsiteX10" fmla="*/ 26268 w 26501"/>
                <a:gd name="connsiteY10" fmla="*/ 118179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" h="116608">
                  <a:moveTo>
                    <a:pt x="26268" y="118179"/>
                  </a:moveTo>
                  <a:cubicBezTo>
                    <a:pt x="24625" y="118179"/>
                    <a:pt x="23035" y="117437"/>
                    <a:pt x="21975" y="116006"/>
                  </a:cubicBezTo>
                  <a:lnTo>
                    <a:pt x="1038" y="87702"/>
                  </a:lnTo>
                  <a:cubicBezTo>
                    <a:pt x="190" y="86536"/>
                    <a:pt x="-181" y="85052"/>
                    <a:pt x="84" y="83621"/>
                  </a:cubicBezTo>
                  <a:lnTo>
                    <a:pt x="14289" y="4380"/>
                  </a:lnTo>
                  <a:cubicBezTo>
                    <a:pt x="14819" y="1518"/>
                    <a:pt x="17523" y="-443"/>
                    <a:pt x="20438" y="87"/>
                  </a:cubicBezTo>
                  <a:cubicBezTo>
                    <a:pt x="23300" y="617"/>
                    <a:pt x="25261" y="3373"/>
                    <a:pt x="24731" y="6235"/>
                  </a:cubicBezTo>
                  <a:lnTo>
                    <a:pt x="10950" y="83197"/>
                  </a:lnTo>
                  <a:lnTo>
                    <a:pt x="30508" y="109699"/>
                  </a:lnTo>
                  <a:cubicBezTo>
                    <a:pt x="32258" y="112031"/>
                    <a:pt x="31728" y="115370"/>
                    <a:pt x="29395" y="117119"/>
                  </a:cubicBezTo>
                  <a:cubicBezTo>
                    <a:pt x="28494" y="117861"/>
                    <a:pt x="27381" y="118179"/>
                    <a:pt x="26268" y="11817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3CBB536-AB9E-40DC-9218-56AB10F190FC}"/>
                </a:ext>
              </a:extLst>
            </p:cNvPr>
            <p:cNvSpPr/>
            <p:nvPr/>
          </p:nvSpPr>
          <p:spPr>
            <a:xfrm>
              <a:off x="3437882" y="1775236"/>
              <a:ext cx="26502" cy="116608"/>
            </a:xfrm>
            <a:custGeom>
              <a:avLst/>
              <a:gdLst>
                <a:gd name="connsiteX0" fmla="*/ 5276 w 26501"/>
                <a:gd name="connsiteY0" fmla="*/ 118181 h 116608"/>
                <a:gd name="connsiteX1" fmla="*/ 2149 w 26501"/>
                <a:gd name="connsiteY1" fmla="*/ 117121 h 116608"/>
                <a:gd name="connsiteX2" fmla="*/ 1036 w 26501"/>
                <a:gd name="connsiteY2" fmla="*/ 109700 h 116608"/>
                <a:gd name="connsiteX3" fmla="*/ 20594 w 26501"/>
                <a:gd name="connsiteY3" fmla="*/ 83198 h 116608"/>
                <a:gd name="connsiteX4" fmla="*/ 6813 w 26501"/>
                <a:gd name="connsiteY4" fmla="*/ 6237 h 116608"/>
                <a:gd name="connsiteX5" fmla="*/ 11106 w 26501"/>
                <a:gd name="connsiteY5" fmla="*/ 88 h 116608"/>
                <a:gd name="connsiteX6" fmla="*/ 17255 w 26501"/>
                <a:gd name="connsiteY6" fmla="*/ 4382 h 116608"/>
                <a:gd name="connsiteX7" fmla="*/ 31460 w 26501"/>
                <a:gd name="connsiteY7" fmla="*/ 83622 h 116608"/>
                <a:gd name="connsiteX8" fmla="*/ 30506 w 26501"/>
                <a:gd name="connsiteY8" fmla="*/ 87704 h 116608"/>
                <a:gd name="connsiteX9" fmla="*/ 9569 w 26501"/>
                <a:gd name="connsiteY9" fmla="*/ 116008 h 116608"/>
                <a:gd name="connsiteX10" fmla="*/ 5276 w 26501"/>
                <a:gd name="connsiteY10" fmla="*/ 118181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501" h="116608">
                  <a:moveTo>
                    <a:pt x="5276" y="118181"/>
                  </a:moveTo>
                  <a:cubicBezTo>
                    <a:pt x="4163" y="118181"/>
                    <a:pt x="3103" y="117863"/>
                    <a:pt x="2149" y="117121"/>
                  </a:cubicBezTo>
                  <a:cubicBezTo>
                    <a:pt x="-184" y="115372"/>
                    <a:pt x="-714" y="112085"/>
                    <a:pt x="1036" y="109700"/>
                  </a:cubicBezTo>
                  <a:lnTo>
                    <a:pt x="20594" y="83198"/>
                  </a:lnTo>
                  <a:lnTo>
                    <a:pt x="6813" y="6237"/>
                  </a:lnTo>
                  <a:cubicBezTo>
                    <a:pt x="6283" y="3375"/>
                    <a:pt x="8191" y="618"/>
                    <a:pt x="11106" y="88"/>
                  </a:cubicBezTo>
                  <a:cubicBezTo>
                    <a:pt x="14021" y="-442"/>
                    <a:pt x="16725" y="1466"/>
                    <a:pt x="17255" y="4382"/>
                  </a:cubicBezTo>
                  <a:lnTo>
                    <a:pt x="31460" y="83622"/>
                  </a:lnTo>
                  <a:cubicBezTo>
                    <a:pt x="31725" y="85054"/>
                    <a:pt x="31354" y="86538"/>
                    <a:pt x="30506" y="87704"/>
                  </a:cubicBezTo>
                  <a:lnTo>
                    <a:pt x="9569" y="116008"/>
                  </a:lnTo>
                  <a:cubicBezTo>
                    <a:pt x="8509" y="117439"/>
                    <a:pt x="6919" y="118181"/>
                    <a:pt x="5276" y="1181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653ED51-362E-4978-B923-1009E544BF4F}"/>
                </a:ext>
              </a:extLst>
            </p:cNvPr>
            <p:cNvSpPr/>
            <p:nvPr/>
          </p:nvSpPr>
          <p:spPr>
            <a:xfrm>
              <a:off x="3373086" y="1571630"/>
              <a:ext cx="137810" cy="10601"/>
            </a:xfrm>
            <a:custGeom>
              <a:avLst/>
              <a:gdLst>
                <a:gd name="connsiteX0" fmla="*/ 135425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5425 w 137810"/>
                <a:gd name="connsiteY4" fmla="*/ 0 h 10600"/>
                <a:gd name="connsiteX5" fmla="*/ 140725 w 137810"/>
                <a:gd name="connsiteY5" fmla="*/ 5300 h 10600"/>
                <a:gd name="connsiteX6" fmla="*/ 135425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542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5425" y="0"/>
                  </a:lnTo>
                  <a:cubicBezTo>
                    <a:pt x="138340" y="0"/>
                    <a:pt x="140725" y="2385"/>
                    <a:pt x="140725" y="5300"/>
                  </a:cubicBezTo>
                  <a:cubicBezTo>
                    <a:pt x="140725" y="8216"/>
                    <a:pt x="138393" y="10601"/>
                    <a:pt x="13542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15858F9-6DB2-41FB-B77A-5BD94D839FC1}"/>
                </a:ext>
              </a:extLst>
            </p:cNvPr>
            <p:cNvSpPr/>
            <p:nvPr/>
          </p:nvSpPr>
          <p:spPr>
            <a:xfrm>
              <a:off x="3343669" y="1478522"/>
              <a:ext cx="196114" cy="90107"/>
            </a:xfrm>
            <a:custGeom>
              <a:avLst/>
              <a:gdLst>
                <a:gd name="connsiteX0" fmla="*/ 99488 w 196114"/>
                <a:gd name="connsiteY0" fmla="*/ 92578 h 90106"/>
                <a:gd name="connsiteX1" fmla="*/ 97368 w 196114"/>
                <a:gd name="connsiteY1" fmla="*/ 92154 h 90106"/>
                <a:gd name="connsiteX2" fmla="*/ 3180 w 196114"/>
                <a:gd name="connsiteY2" fmla="*/ 51606 h 90106"/>
                <a:gd name="connsiteX3" fmla="*/ 0 w 196114"/>
                <a:gd name="connsiteY3" fmla="*/ 46783 h 90106"/>
                <a:gd name="connsiteX4" fmla="*/ 3127 w 196114"/>
                <a:gd name="connsiteY4" fmla="*/ 41906 h 90106"/>
                <a:gd name="connsiteX5" fmla="*/ 96414 w 196114"/>
                <a:gd name="connsiteY5" fmla="*/ 457 h 90106"/>
                <a:gd name="connsiteX6" fmla="*/ 100707 w 196114"/>
                <a:gd name="connsiteY6" fmla="*/ 457 h 90106"/>
                <a:gd name="connsiteX7" fmla="*/ 195796 w 196114"/>
                <a:gd name="connsiteY7" fmla="*/ 41906 h 90106"/>
                <a:gd name="connsiteX8" fmla="*/ 198976 w 196114"/>
                <a:gd name="connsiteY8" fmla="*/ 46783 h 90106"/>
                <a:gd name="connsiteX9" fmla="*/ 195796 w 196114"/>
                <a:gd name="connsiteY9" fmla="*/ 51659 h 90106"/>
                <a:gd name="connsiteX10" fmla="*/ 101608 w 196114"/>
                <a:gd name="connsiteY10" fmla="*/ 92207 h 90106"/>
                <a:gd name="connsiteX11" fmla="*/ 99488 w 196114"/>
                <a:gd name="connsiteY11" fmla="*/ 92578 h 90106"/>
                <a:gd name="connsiteX12" fmla="*/ 18551 w 196114"/>
                <a:gd name="connsiteY12" fmla="*/ 46677 h 90106"/>
                <a:gd name="connsiteX13" fmla="*/ 99488 w 196114"/>
                <a:gd name="connsiteY13" fmla="*/ 81500 h 90106"/>
                <a:gd name="connsiteX14" fmla="*/ 180319 w 196114"/>
                <a:gd name="connsiteY14" fmla="*/ 46677 h 90106"/>
                <a:gd name="connsiteX15" fmla="*/ 98587 w 196114"/>
                <a:gd name="connsiteY15" fmla="*/ 11058 h 90106"/>
                <a:gd name="connsiteX16" fmla="*/ 18551 w 196114"/>
                <a:gd name="connsiteY16" fmla="*/ 46677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6114" h="90106">
                  <a:moveTo>
                    <a:pt x="99488" y="92578"/>
                  </a:moveTo>
                  <a:cubicBezTo>
                    <a:pt x="98799" y="92578"/>
                    <a:pt x="98057" y="92419"/>
                    <a:pt x="97368" y="92154"/>
                  </a:cubicBezTo>
                  <a:lnTo>
                    <a:pt x="3180" y="51606"/>
                  </a:lnTo>
                  <a:cubicBezTo>
                    <a:pt x="1272" y="50758"/>
                    <a:pt x="0" y="48850"/>
                    <a:pt x="0" y="46783"/>
                  </a:cubicBezTo>
                  <a:cubicBezTo>
                    <a:pt x="0" y="44716"/>
                    <a:pt x="1219" y="42754"/>
                    <a:pt x="3127" y="41906"/>
                  </a:cubicBezTo>
                  <a:lnTo>
                    <a:pt x="96414" y="457"/>
                  </a:lnTo>
                  <a:cubicBezTo>
                    <a:pt x="97792" y="-126"/>
                    <a:pt x="99329" y="-179"/>
                    <a:pt x="100707" y="457"/>
                  </a:cubicBezTo>
                  <a:lnTo>
                    <a:pt x="195796" y="41906"/>
                  </a:lnTo>
                  <a:cubicBezTo>
                    <a:pt x="197757" y="42754"/>
                    <a:pt x="198976" y="44663"/>
                    <a:pt x="198976" y="46783"/>
                  </a:cubicBezTo>
                  <a:cubicBezTo>
                    <a:pt x="198976" y="48903"/>
                    <a:pt x="197704" y="50811"/>
                    <a:pt x="195796" y="51659"/>
                  </a:cubicBezTo>
                  <a:lnTo>
                    <a:pt x="101608" y="92207"/>
                  </a:lnTo>
                  <a:cubicBezTo>
                    <a:pt x="100919" y="92419"/>
                    <a:pt x="100177" y="92578"/>
                    <a:pt x="99488" y="92578"/>
                  </a:cubicBezTo>
                  <a:close/>
                  <a:moveTo>
                    <a:pt x="18551" y="46677"/>
                  </a:moveTo>
                  <a:lnTo>
                    <a:pt x="99488" y="81500"/>
                  </a:lnTo>
                  <a:lnTo>
                    <a:pt x="180319" y="46677"/>
                  </a:lnTo>
                  <a:lnTo>
                    <a:pt x="98587" y="11058"/>
                  </a:lnTo>
                  <a:lnTo>
                    <a:pt x="18551" y="4667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A397C85-28D4-4AFA-BD3E-F927A1823578}"/>
                </a:ext>
              </a:extLst>
            </p:cNvPr>
            <p:cNvSpPr/>
            <p:nvPr/>
          </p:nvSpPr>
          <p:spPr>
            <a:xfrm>
              <a:off x="3343669" y="1519951"/>
              <a:ext cx="10601" cy="111308"/>
            </a:xfrm>
            <a:custGeom>
              <a:avLst/>
              <a:gdLst>
                <a:gd name="connsiteX0" fmla="*/ 5300 w 10600"/>
                <a:gd name="connsiteY0" fmla="*/ 116184 h 111308"/>
                <a:gd name="connsiteX1" fmla="*/ 0 w 10600"/>
                <a:gd name="connsiteY1" fmla="*/ 110884 h 111308"/>
                <a:gd name="connsiteX2" fmla="*/ 0 w 10600"/>
                <a:gd name="connsiteY2" fmla="*/ 5300 h 111308"/>
                <a:gd name="connsiteX3" fmla="*/ 5300 w 10600"/>
                <a:gd name="connsiteY3" fmla="*/ 0 h 111308"/>
                <a:gd name="connsiteX4" fmla="*/ 10601 w 10600"/>
                <a:gd name="connsiteY4" fmla="*/ 5300 h 111308"/>
                <a:gd name="connsiteX5" fmla="*/ 10601 w 10600"/>
                <a:gd name="connsiteY5" fmla="*/ 110884 h 111308"/>
                <a:gd name="connsiteX6" fmla="*/ 5300 w 10600"/>
                <a:gd name="connsiteY6" fmla="*/ 11618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11308">
                  <a:moveTo>
                    <a:pt x="5300" y="116184"/>
                  </a:moveTo>
                  <a:cubicBezTo>
                    <a:pt x="2385" y="116184"/>
                    <a:pt x="0" y="113799"/>
                    <a:pt x="0" y="11088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10884"/>
                  </a:lnTo>
                  <a:cubicBezTo>
                    <a:pt x="10601" y="113852"/>
                    <a:pt x="8216" y="116184"/>
                    <a:pt x="5300" y="1161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094AA7CA-8CB2-4B48-965F-E6CD961B6ADE}"/>
                </a:ext>
              </a:extLst>
            </p:cNvPr>
            <p:cNvSpPr/>
            <p:nvPr/>
          </p:nvSpPr>
          <p:spPr>
            <a:xfrm>
              <a:off x="3333280" y="1628185"/>
              <a:ext cx="26502" cy="47703"/>
            </a:xfrm>
            <a:custGeom>
              <a:avLst/>
              <a:gdLst>
                <a:gd name="connsiteX0" fmla="*/ 16272 w 26501"/>
                <a:gd name="connsiteY0" fmla="*/ 48393 h 47703"/>
                <a:gd name="connsiteX1" fmla="*/ 14099 w 26501"/>
                <a:gd name="connsiteY1" fmla="*/ 48393 h 47703"/>
                <a:gd name="connsiteX2" fmla="*/ 9064 w 26501"/>
                <a:gd name="connsiteY2" fmla="*/ 44682 h 47703"/>
                <a:gd name="connsiteX3" fmla="*/ 265 w 26501"/>
                <a:gd name="connsiteY3" fmla="*/ 16749 h 47703"/>
                <a:gd name="connsiteX4" fmla="*/ 0 w 26501"/>
                <a:gd name="connsiteY4" fmla="*/ 15159 h 47703"/>
                <a:gd name="connsiteX5" fmla="*/ 15159 w 26501"/>
                <a:gd name="connsiteY5" fmla="*/ 0 h 47703"/>
                <a:gd name="connsiteX6" fmla="*/ 30318 w 26501"/>
                <a:gd name="connsiteY6" fmla="*/ 15159 h 47703"/>
                <a:gd name="connsiteX7" fmla="*/ 30053 w 26501"/>
                <a:gd name="connsiteY7" fmla="*/ 16749 h 47703"/>
                <a:gd name="connsiteX8" fmla="*/ 21255 w 26501"/>
                <a:gd name="connsiteY8" fmla="*/ 44682 h 47703"/>
                <a:gd name="connsiteX9" fmla="*/ 16272 w 26501"/>
                <a:gd name="connsiteY9" fmla="*/ 48393 h 47703"/>
                <a:gd name="connsiteX10" fmla="*/ 10654 w 26501"/>
                <a:gd name="connsiteY10" fmla="*/ 14523 h 47703"/>
                <a:gd name="connsiteX11" fmla="*/ 15159 w 26501"/>
                <a:gd name="connsiteY11" fmla="*/ 28887 h 47703"/>
                <a:gd name="connsiteX12" fmla="*/ 19665 w 26501"/>
                <a:gd name="connsiteY12" fmla="*/ 14523 h 47703"/>
                <a:gd name="connsiteX13" fmla="*/ 15159 w 26501"/>
                <a:gd name="connsiteY13" fmla="*/ 10601 h 47703"/>
                <a:gd name="connsiteX14" fmla="*/ 10654 w 26501"/>
                <a:gd name="connsiteY14" fmla="*/ 1452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501" h="47703">
                  <a:moveTo>
                    <a:pt x="16272" y="48393"/>
                  </a:moveTo>
                  <a:lnTo>
                    <a:pt x="14099" y="48393"/>
                  </a:lnTo>
                  <a:cubicBezTo>
                    <a:pt x="11767" y="48393"/>
                    <a:pt x="9753" y="46908"/>
                    <a:pt x="9064" y="44682"/>
                  </a:cubicBezTo>
                  <a:lnTo>
                    <a:pt x="265" y="16749"/>
                  </a:lnTo>
                  <a:cubicBezTo>
                    <a:pt x="106" y="16219"/>
                    <a:pt x="0" y="15689"/>
                    <a:pt x="0" y="15159"/>
                  </a:cubicBezTo>
                  <a:cubicBezTo>
                    <a:pt x="0" y="6785"/>
                    <a:pt x="6784" y="0"/>
                    <a:pt x="15159" y="0"/>
                  </a:cubicBezTo>
                  <a:cubicBezTo>
                    <a:pt x="23534" y="0"/>
                    <a:pt x="30318" y="6785"/>
                    <a:pt x="30318" y="15159"/>
                  </a:cubicBezTo>
                  <a:cubicBezTo>
                    <a:pt x="30318" y="15689"/>
                    <a:pt x="30212" y="16219"/>
                    <a:pt x="30053" y="16749"/>
                  </a:cubicBezTo>
                  <a:lnTo>
                    <a:pt x="21255" y="44682"/>
                  </a:lnTo>
                  <a:cubicBezTo>
                    <a:pt x="20619" y="46908"/>
                    <a:pt x="18604" y="48393"/>
                    <a:pt x="16272" y="48393"/>
                  </a:cubicBezTo>
                  <a:close/>
                  <a:moveTo>
                    <a:pt x="10654" y="14523"/>
                  </a:moveTo>
                  <a:lnTo>
                    <a:pt x="15159" y="28887"/>
                  </a:lnTo>
                  <a:lnTo>
                    <a:pt x="19665" y="14523"/>
                  </a:lnTo>
                  <a:cubicBezTo>
                    <a:pt x="19347" y="12297"/>
                    <a:pt x="17438" y="10601"/>
                    <a:pt x="15159" y="10601"/>
                  </a:cubicBezTo>
                  <a:cubicBezTo>
                    <a:pt x="12880" y="10601"/>
                    <a:pt x="10972" y="12297"/>
                    <a:pt x="10654" y="145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6" name="Group 795">
            <a:extLst>
              <a:ext uri="{FF2B5EF4-FFF2-40B4-BE49-F238E27FC236}">
                <a16:creationId xmlns:a16="http://schemas.microsoft.com/office/drawing/2014/main" id="{6A4D3B20-DBC6-4124-88DF-8706926EDE7B}"/>
              </a:ext>
            </a:extLst>
          </p:cNvPr>
          <p:cNvGrpSpPr/>
          <p:nvPr/>
        </p:nvGrpSpPr>
        <p:grpSpPr>
          <a:xfrm>
            <a:off x="4337675" y="1432322"/>
            <a:ext cx="319776" cy="511632"/>
            <a:chOff x="4365425" y="1476720"/>
            <a:chExt cx="264277" cy="422836"/>
          </a:xfrm>
        </p:grpSpPr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10BE405A-E7F6-4E51-9C00-CE3B386876B9}"/>
                </a:ext>
              </a:extLst>
            </p:cNvPr>
            <p:cNvSpPr/>
            <p:nvPr/>
          </p:nvSpPr>
          <p:spPr>
            <a:xfrm>
              <a:off x="4365425" y="1692779"/>
              <a:ext cx="159012" cy="206715"/>
            </a:xfrm>
            <a:custGeom>
              <a:avLst/>
              <a:gdLst>
                <a:gd name="connsiteX0" fmla="*/ 157846 w 159011"/>
                <a:gd name="connsiteY0" fmla="*/ 210867 h 206715"/>
                <a:gd name="connsiteX1" fmla="*/ 64824 w 159011"/>
                <a:gd name="connsiteY1" fmla="*/ 210867 h 206715"/>
                <a:gd name="connsiteX2" fmla="*/ 0 w 159011"/>
                <a:gd name="connsiteY2" fmla="*/ 142757 h 206715"/>
                <a:gd name="connsiteX3" fmla="*/ 0 w 159011"/>
                <a:gd name="connsiteY3" fmla="*/ 141856 h 206715"/>
                <a:gd name="connsiteX4" fmla="*/ 24064 w 159011"/>
                <a:gd name="connsiteY4" fmla="*/ 42792 h 206715"/>
                <a:gd name="connsiteX5" fmla="*/ 66679 w 159011"/>
                <a:gd name="connsiteY5" fmla="*/ 31714 h 206715"/>
                <a:gd name="connsiteX6" fmla="*/ 95513 w 159011"/>
                <a:gd name="connsiteY6" fmla="*/ 25831 h 206715"/>
                <a:gd name="connsiteX7" fmla="*/ 98216 w 159011"/>
                <a:gd name="connsiteY7" fmla="*/ 21325 h 206715"/>
                <a:gd name="connsiteX8" fmla="*/ 100071 w 159011"/>
                <a:gd name="connsiteY8" fmla="*/ 14488 h 206715"/>
                <a:gd name="connsiteX9" fmla="*/ 103464 w 159011"/>
                <a:gd name="connsiteY9" fmla="*/ 3198 h 206715"/>
                <a:gd name="connsiteX10" fmla="*/ 110460 w 159011"/>
                <a:gd name="connsiteY10" fmla="*/ 442 h 206715"/>
                <a:gd name="connsiteX11" fmla="*/ 113216 w 159011"/>
                <a:gd name="connsiteY11" fmla="*/ 7438 h 206715"/>
                <a:gd name="connsiteX12" fmla="*/ 110460 w 159011"/>
                <a:gd name="connsiteY12" fmla="*/ 16873 h 206715"/>
                <a:gd name="connsiteX13" fmla="*/ 108234 w 159011"/>
                <a:gd name="connsiteY13" fmla="*/ 24983 h 206715"/>
                <a:gd name="connsiteX14" fmla="*/ 102297 w 159011"/>
                <a:gd name="connsiteY14" fmla="*/ 33993 h 206715"/>
                <a:gd name="connsiteX15" fmla="*/ 67739 w 159011"/>
                <a:gd name="connsiteY15" fmla="*/ 42262 h 206715"/>
                <a:gd name="connsiteX16" fmla="*/ 31060 w 159011"/>
                <a:gd name="connsiteY16" fmla="*/ 50795 h 206715"/>
                <a:gd name="connsiteX17" fmla="*/ 10654 w 159011"/>
                <a:gd name="connsiteY17" fmla="*/ 141856 h 206715"/>
                <a:gd name="connsiteX18" fmla="*/ 10707 w 159011"/>
                <a:gd name="connsiteY18" fmla="*/ 142704 h 206715"/>
                <a:gd name="connsiteX19" fmla="*/ 64930 w 159011"/>
                <a:gd name="connsiteY19" fmla="*/ 200266 h 206715"/>
                <a:gd name="connsiteX20" fmla="*/ 157951 w 159011"/>
                <a:gd name="connsiteY20" fmla="*/ 200266 h 206715"/>
                <a:gd name="connsiteX21" fmla="*/ 163252 w 159011"/>
                <a:gd name="connsiteY21" fmla="*/ 205567 h 206715"/>
                <a:gd name="connsiteX22" fmla="*/ 157846 w 159011"/>
                <a:gd name="connsiteY22" fmla="*/ 210867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11" h="206715">
                  <a:moveTo>
                    <a:pt x="157846" y="210867"/>
                  </a:moveTo>
                  <a:lnTo>
                    <a:pt x="64824" y="210867"/>
                  </a:lnTo>
                  <a:cubicBezTo>
                    <a:pt x="29258" y="210867"/>
                    <a:pt x="159" y="180284"/>
                    <a:pt x="0" y="142757"/>
                  </a:cubicBezTo>
                  <a:cubicBezTo>
                    <a:pt x="0" y="142439"/>
                    <a:pt x="0" y="142121"/>
                    <a:pt x="0" y="141856"/>
                  </a:cubicBezTo>
                  <a:cubicBezTo>
                    <a:pt x="0" y="114559"/>
                    <a:pt x="7050" y="57527"/>
                    <a:pt x="24064" y="42792"/>
                  </a:cubicBezTo>
                  <a:cubicBezTo>
                    <a:pt x="33074" y="35000"/>
                    <a:pt x="50142" y="33304"/>
                    <a:pt x="66679" y="31714"/>
                  </a:cubicBezTo>
                  <a:cubicBezTo>
                    <a:pt x="78234" y="30601"/>
                    <a:pt x="91326" y="29276"/>
                    <a:pt x="95513" y="25831"/>
                  </a:cubicBezTo>
                  <a:cubicBezTo>
                    <a:pt x="96520" y="24983"/>
                    <a:pt x="97368" y="23604"/>
                    <a:pt x="98216" y="21325"/>
                  </a:cubicBezTo>
                  <a:cubicBezTo>
                    <a:pt x="98905" y="19364"/>
                    <a:pt x="99488" y="17032"/>
                    <a:pt x="100071" y="14488"/>
                  </a:cubicBezTo>
                  <a:cubicBezTo>
                    <a:pt x="100866" y="10936"/>
                    <a:pt x="101821" y="6961"/>
                    <a:pt x="103464" y="3198"/>
                  </a:cubicBezTo>
                  <a:cubicBezTo>
                    <a:pt x="104630" y="495"/>
                    <a:pt x="107757" y="-724"/>
                    <a:pt x="110460" y="442"/>
                  </a:cubicBezTo>
                  <a:cubicBezTo>
                    <a:pt x="113163" y="1608"/>
                    <a:pt x="114382" y="4735"/>
                    <a:pt x="113216" y="7438"/>
                  </a:cubicBezTo>
                  <a:cubicBezTo>
                    <a:pt x="111997" y="10300"/>
                    <a:pt x="111202" y="13640"/>
                    <a:pt x="110460" y="16873"/>
                  </a:cubicBezTo>
                  <a:cubicBezTo>
                    <a:pt x="109824" y="19576"/>
                    <a:pt x="109188" y="22385"/>
                    <a:pt x="108234" y="24983"/>
                  </a:cubicBezTo>
                  <a:cubicBezTo>
                    <a:pt x="107227" y="27580"/>
                    <a:pt x="105584" y="31290"/>
                    <a:pt x="102297" y="33993"/>
                  </a:cubicBezTo>
                  <a:cubicBezTo>
                    <a:pt x="95619" y="39506"/>
                    <a:pt x="82686" y="40778"/>
                    <a:pt x="67739" y="42262"/>
                  </a:cubicBezTo>
                  <a:cubicBezTo>
                    <a:pt x="53587" y="43640"/>
                    <a:pt x="37474" y="45230"/>
                    <a:pt x="31060" y="50795"/>
                  </a:cubicBezTo>
                  <a:cubicBezTo>
                    <a:pt x="19558" y="60760"/>
                    <a:pt x="10654" y="107934"/>
                    <a:pt x="10654" y="141856"/>
                  </a:cubicBezTo>
                  <a:cubicBezTo>
                    <a:pt x="10707" y="142068"/>
                    <a:pt x="10707" y="142386"/>
                    <a:pt x="10707" y="142704"/>
                  </a:cubicBezTo>
                  <a:cubicBezTo>
                    <a:pt x="10866" y="174400"/>
                    <a:pt x="35142" y="200266"/>
                    <a:pt x="64930" y="200266"/>
                  </a:cubicBezTo>
                  <a:lnTo>
                    <a:pt x="157951" y="200266"/>
                  </a:lnTo>
                  <a:cubicBezTo>
                    <a:pt x="160867" y="200266"/>
                    <a:pt x="163252" y="202651"/>
                    <a:pt x="163252" y="205567"/>
                  </a:cubicBezTo>
                  <a:cubicBezTo>
                    <a:pt x="163252" y="208482"/>
                    <a:pt x="160761" y="210867"/>
                    <a:pt x="157846" y="2108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B6A0098-78BE-4563-A2E4-BAC75F8301D1}"/>
                </a:ext>
              </a:extLst>
            </p:cNvPr>
            <p:cNvSpPr/>
            <p:nvPr/>
          </p:nvSpPr>
          <p:spPr>
            <a:xfrm>
              <a:off x="4470690" y="1692841"/>
              <a:ext cx="159012" cy="206715"/>
            </a:xfrm>
            <a:custGeom>
              <a:avLst/>
              <a:gdLst>
                <a:gd name="connsiteX0" fmla="*/ 98269 w 159011"/>
                <a:gd name="connsiteY0" fmla="*/ 210805 h 206715"/>
                <a:gd name="connsiteX1" fmla="*/ 5300 w 159011"/>
                <a:gd name="connsiteY1" fmla="*/ 210805 h 206715"/>
                <a:gd name="connsiteX2" fmla="*/ 0 w 159011"/>
                <a:gd name="connsiteY2" fmla="*/ 205505 h 206715"/>
                <a:gd name="connsiteX3" fmla="*/ 5300 w 159011"/>
                <a:gd name="connsiteY3" fmla="*/ 200205 h 206715"/>
                <a:gd name="connsiteX4" fmla="*/ 98269 w 159011"/>
                <a:gd name="connsiteY4" fmla="*/ 200205 h 206715"/>
                <a:gd name="connsiteX5" fmla="*/ 152545 w 159011"/>
                <a:gd name="connsiteY5" fmla="*/ 142696 h 206715"/>
                <a:gd name="connsiteX6" fmla="*/ 152545 w 159011"/>
                <a:gd name="connsiteY6" fmla="*/ 141741 h 206715"/>
                <a:gd name="connsiteX7" fmla="*/ 132192 w 159011"/>
                <a:gd name="connsiteY7" fmla="*/ 50734 h 206715"/>
                <a:gd name="connsiteX8" fmla="*/ 95407 w 159011"/>
                <a:gd name="connsiteY8" fmla="*/ 42147 h 206715"/>
                <a:gd name="connsiteX9" fmla="*/ 60954 w 159011"/>
                <a:gd name="connsiteY9" fmla="*/ 33932 h 206715"/>
                <a:gd name="connsiteX10" fmla="*/ 54912 w 159011"/>
                <a:gd name="connsiteY10" fmla="*/ 24974 h 206715"/>
                <a:gd name="connsiteX11" fmla="*/ 52580 w 159011"/>
                <a:gd name="connsiteY11" fmla="*/ 16546 h 206715"/>
                <a:gd name="connsiteX12" fmla="*/ 49930 w 159011"/>
                <a:gd name="connsiteY12" fmla="*/ 7377 h 206715"/>
                <a:gd name="connsiteX13" fmla="*/ 52739 w 159011"/>
                <a:gd name="connsiteY13" fmla="*/ 433 h 206715"/>
                <a:gd name="connsiteX14" fmla="*/ 59682 w 159011"/>
                <a:gd name="connsiteY14" fmla="*/ 3242 h 206715"/>
                <a:gd name="connsiteX15" fmla="*/ 62916 w 159011"/>
                <a:gd name="connsiteY15" fmla="*/ 14161 h 206715"/>
                <a:gd name="connsiteX16" fmla="*/ 64824 w 159011"/>
                <a:gd name="connsiteY16" fmla="*/ 21264 h 206715"/>
                <a:gd name="connsiteX17" fmla="*/ 67686 w 159011"/>
                <a:gd name="connsiteY17" fmla="*/ 25769 h 206715"/>
                <a:gd name="connsiteX18" fmla="*/ 96414 w 159011"/>
                <a:gd name="connsiteY18" fmla="*/ 31599 h 206715"/>
                <a:gd name="connsiteX19" fmla="*/ 139135 w 159011"/>
                <a:gd name="connsiteY19" fmla="*/ 42730 h 206715"/>
                <a:gd name="connsiteX20" fmla="*/ 163093 w 159011"/>
                <a:gd name="connsiteY20" fmla="*/ 141741 h 206715"/>
                <a:gd name="connsiteX21" fmla="*/ 163093 w 159011"/>
                <a:gd name="connsiteY21" fmla="*/ 142696 h 206715"/>
                <a:gd name="connsiteX22" fmla="*/ 98269 w 159011"/>
                <a:gd name="connsiteY22" fmla="*/ 210805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11" h="206715">
                  <a:moveTo>
                    <a:pt x="98269" y="210805"/>
                  </a:moveTo>
                  <a:lnTo>
                    <a:pt x="5300" y="210805"/>
                  </a:lnTo>
                  <a:cubicBezTo>
                    <a:pt x="2385" y="210805"/>
                    <a:pt x="0" y="208420"/>
                    <a:pt x="0" y="205505"/>
                  </a:cubicBezTo>
                  <a:cubicBezTo>
                    <a:pt x="0" y="202590"/>
                    <a:pt x="2385" y="200205"/>
                    <a:pt x="5300" y="200205"/>
                  </a:cubicBezTo>
                  <a:lnTo>
                    <a:pt x="98269" y="200205"/>
                  </a:lnTo>
                  <a:cubicBezTo>
                    <a:pt x="128058" y="200205"/>
                    <a:pt x="152386" y="174392"/>
                    <a:pt x="152545" y="142696"/>
                  </a:cubicBezTo>
                  <a:lnTo>
                    <a:pt x="152545" y="141741"/>
                  </a:lnTo>
                  <a:cubicBezTo>
                    <a:pt x="152545" y="107819"/>
                    <a:pt x="143641" y="60646"/>
                    <a:pt x="132192" y="50734"/>
                  </a:cubicBezTo>
                  <a:cubicBezTo>
                    <a:pt x="125725" y="45115"/>
                    <a:pt x="109612" y="43525"/>
                    <a:pt x="95407" y="42147"/>
                  </a:cubicBezTo>
                  <a:cubicBezTo>
                    <a:pt x="80513" y="40663"/>
                    <a:pt x="67633" y="39444"/>
                    <a:pt x="60954" y="33932"/>
                  </a:cubicBezTo>
                  <a:cubicBezTo>
                    <a:pt x="58357" y="31758"/>
                    <a:pt x="56396" y="28843"/>
                    <a:pt x="54912" y="24974"/>
                  </a:cubicBezTo>
                  <a:cubicBezTo>
                    <a:pt x="53905" y="22271"/>
                    <a:pt x="53216" y="19356"/>
                    <a:pt x="52580" y="16546"/>
                  </a:cubicBezTo>
                  <a:cubicBezTo>
                    <a:pt x="51838" y="13419"/>
                    <a:pt x="51096" y="10186"/>
                    <a:pt x="49930" y="7377"/>
                  </a:cubicBezTo>
                  <a:cubicBezTo>
                    <a:pt x="48764" y="4673"/>
                    <a:pt x="50036" y="1546"/>
                    <a:pt x="52739" y="433"/>
                  </a:cubicBezTo>
                  <a:cubicBezTo>
                    <a:pt x="55442" y="-733"/>
                    <a:pt x="58569" y="539"/>
                    <a:pt x="59682" y="3242"/>
                  </a:cubicBezTo>
                  <a:cubicBezTo>
                    <a:pt x="61219" y="6900"/>
                    <a:pt x="62068" y="10610"/>
                    <a:pt x="62916" y="14161"/>
                  </a:cubicBezTo>
                  <a:cubicBezTo>
                    <a:pt x="63499" y="16758"/>
                    <a:pt x="64082" y="19197"/>
                    <a:pt x="64824" y="21264"/>
                  </a:cubicBezTo>
                  <a:cubicBezTo>
                    <a:pt x="65619" y="23384"/>
                    <a:pt x="66520" y="24815"/>
                    <a:pt x="67686" y="25769"/>
                  </a:cubicBezTo>
                  <a:cubicBezTo>
                    <a:pt x="71873" y="29214"/>
                    <a:pt x="84912" y="30486"/>
                    <a:pt x="96414" y="31599"/>
                  </a:cubicBezTo>
                  <a:cubicBezTo>
                    <a:pt x="113004" y="33243"/>
                    <a:pt x="130124" y="34886"/>
                    <a:pt x="139135" y="42730"/>
                  </a:cubicBezTo>
                  <a:cubicBezTo>
                    <a:pt x="156096" y="57412"/>
                    <a:pt x="163093" y="114497"/>
                    <a:pt x="163093" y="141741"/>
                  </a:cubicBezTo>
                  <a:lnTo>
                    <a:pt x="163093" y="142696"/>
                  </a:lnTo>
                  <a:cubicBezTo>
                    <a:pt x="162987" y="180275"/>
                    <a:pt x="133888" y="210805"/>
                    <a:pt x="98269" y="21080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8F73CEA3-4853-4AC5-AE6F-A240A866179F}"/>
                </a:ext>
              </a:extLst>
            </p:cNvPr>
            <p:cNvSpPr/>
            <p:nvPr/>
          </p:nvSpPr>
          <p:spPr>
            <a:xfrm>
              <a:off x="4397576" y="1663411"/>
              <a:ext cx="74205" cy="53004"/>
            </a:xfrm>
            <a:custGeom>
              <a:avLst/>
              <a:gdLst>
                <a:gd name="connsiteX0" fmla="*/ 70994 w 74205"/>
                <a:gd name="connsiteY0" fmla="*/ 57849 h 53003"/>
                <a:gd name="connsiteX1" fmla="*/ 56683 w 74205"/>
                <a:gd name="connsiteY1" fmla="*/ 57849 h 53003"/>
                <a:gd name="connsiteX2" fmla="*/ 22 w 74205"/>
                <a:gd name="connsiteY2" fmla="*/ 5746 h 53003"/>
                <a:gd name="connsiteX3" fmla="*/ 4845 w 74205"/>
                <a:gd name="connsiteY3" fmla="*/ 22 h 53003"/>
                <a:gd name="connsiteX4" fmla="*/ 10570 w 74205"/>
                <a:gd name="connsiteY4" fmla="*/ 4845 h 53003"/>
                <a:gd name="connsiteX5" fmla="*/ 56630 w 74205"/>
                <a:gd name="connsiteY5" fmla="*/ 47195 h 53003"/>
                <a:gd name="connsiteX6" fmla="*/ 70941 w 74205"/>
                <a:gd name="connsiteY6" fmla="*/ 47195 h 53003"/>
                <a:gd name="connsiteX7" fmla="*/ 76241 w 74205"/>
                <a:gd name="connsiteY7" fmla="*/ 52496 h 53003"/>
                <a:gd name="connsiteX8" fmla="*/ 70994 w 74205"/>
                <a:gd name="connsiteY8" fmla="*/ 57849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05" h="53003">
                  <a:moveTo>
                    <a:pt x="70994" y="57849"/>
                  </a:moveTo>
                  <a:lnTo>
                    <a:pt x="56683" y="57849"/>
                  </a:lnTo>
                  <a:cubicBezTo>
                    <a:pt x="27319" y="57849"/>
                    <a:pt x="2460" y="34951"/>
                    <a:pt x="22" y="5746"/>
                  </a:cubicBezTo>
                  <a:cubicBezTo>
                    <a:pt x="-243" y="2831"/>
                    <a:pt x="1930" y="287"/>
                    <a:pt x="4845" y="22"/>
                  </a:cubicBezTo>
                  <a:cubicBezTo>
                    <a:pt x="7761" y="-243"/>
                    <a:pt x="10305" y="1930"/>
                    <a:pt x="10570" y="4845"/>
                  </a:cubicBezTo>
                  <a:cubicBezTo>
                    <a:pt x="12531" y="28591"/>
                    <a:pt x="32778" y="47195"/>
                    <a:pt x="56630" y="47195"/>
                  </a:cubicBezTo>
                  <a:lnTo>
                    <a:pt x="70941" y="47195"/>
                  </a:lnTo>
                  <a:cubicBezTo>
                    <a:pt x="73856" y="47195"/>
                    <a:pt x="76241" y="49580"/>
                    <a:pt x="76241" y="52496"/>
                  </a:cubicBezTo>
                  <a:cubicBezTo>
                    <a:pt x="76241" y="55411"/>
                    <a:pt x="73909" y="57849"/>
                    <a:pt x="70994" y="5784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38E53C4-57A8-48E8-9C17-49BA741E3551}"/>
                </a:ext>
              </a:extLst>
            </p:cNvPr>
            <p:cNvSpPr/>
            <p:nvPr/>
          </p:nvSpPr>
          <p:spPr>
            <a:xfrm>
              <a:off x="4399416" y="1541044"/>
              <a:ext cx="37103" cy="58304"/>
            </a:xfrm>
            <a:custGeom>
              <a:avLst/>
              <a:gdLst>
                <a:gd name="connsiteX0" fmla="*/ 5338 w 37102"/>
                <a:gd name="connsiteY0" fmla="*/ 63449 h 58304"/>
                <a:gd name="connsiteX1" fmla="*/ 4277 w 37102"/>
                <a:gd name="connsiteY1" fmla="*/ 63343 h 58304"/>
                <a:gd name="connsiteX2" fmla="*/ 90 w 37102"/>
                <a:gd name="connsiteY2" fmla="*/ 57088 h 58304"/>
                <a:gd name="connsiteX3" fmla="*/ 4649 w 37102"/>
                <a:gd name="connsiteY3" fmla="*/ 41505 h 58304"/>
                <a:gd name="connsiteX4" fmla="*/ 31310 w 37102"/>
                <a:gd name="connsiteY4" fmla="*/ 1275 h 58304"/>
                <a:gd name="connsiteX5" fmla="*/ 38783 w 37102"/>
                <a:gd name="connsiteY5" fmla="*/ 1858 h 58304"/>
                <a:gd name="connsiteX6" fmla="*/ 38200 w 37102"/>
                <a:gd name="connsiteY6" fmla="*/ 9332 h 58304"/>
                <a:gd name="connsiteX7" fmla="*/ 14613 w 37102"/>
                <a:gd name="connsiteY7" fmla="*/ 45215 h 58304"/>
                <a:gd name="connsiteX8" fmla="*/ 10585 w 37102"/>
                <a:gd name="connsiteY8" fmla="*/ 59102 h 58304"/>
                <a:gd name="connsiteX9" fmla="*/ 5338 w 37102"/>
                <a:gd name="connsiteY9" fmla="*/ 6344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58304">
                  <a:moveTo>
                    <a:pt x="5338" y="63449"/>
                  </a:moveTo>
                  <a:cubicBezTo>
                    <a:pt x="5020" y="63449"/>
                    <a:pt x="4649" y="63396"/>
                    <a:pt x="4277" y="63343"/>
                  </a:cubicBezTo>
                  <a:cubicBezTo>
                    <a:pt x="1415" y="62760"/>
                    <a:pt x="-440" y="60003"/>
                    <a:pt x="90" y="57088"/>
                  </a:cubicBezTo>
                  <a:cubicBezTo>
                    <a:pt x="1097" y="52053"/>
                    <a:pt x="2582" y="46964"/>
                    <a:pt x="4649" y="41505"/>
                  </a:cubicBezTo>
                  <a:cubicBezTo>
                    <a:pt x="11592" y="23272"/>
                    <a:pt x="19543" y="11240"/>
                    <a:pt x="31310" y="1275"/>
                  </a:cubicBezTo>
                  <a:cubicBezTo>
                    <a:pt x="33536" y="-633"/>
                    <a:pt x="36875" y="-368"/>
                    <a:pt x="38783" y="1858"/>
                  </a:cubicBezTo>
                  <a:cubicBezTo>
                    <a:pt x="40691" y="4084"/>
                    <a:pt x="40426" y="7424"/>
                    <a:pt x="38200" y="9332"/>
                  </a:cubicBezTo>
                  <a:cubicBezTo>
                    <a:pt x="27811" y="18183"/>
                    <a:pt x="20921" y="28572"/>
                    <a:pt x="14613" y="45215"/>
                  </a:cubicBezTo>
                  <a:cubicBezTo>
                    <a:pt x="12758" y="50092"/>
                    <a:pt x="11433" y="54597"/>
                    <a:pt x="10585" y="59102"/>
                  </a:cubicBezTo>
                  <a:cubicBezTo>
                    <a:pt x="10055" y="61700"/>
                    <a:pt x="7829" y="63449"/>
                    <a:pt x="5338" y="6344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67982AF-E964-4464-890F-288D480C82DF}"/>
                </a:ext>
              </a:extLst>
            </p:cNvPr>
            <p:cNvSpPr/>
            <p:nvPr/>
          </p:nvSpPr>
          <p:spPr>
            <a:xfrm>
              <a:off x="4525284" y="1541093"/>
              <a:ext cx="74205" cy="174913"/>
            </a:xfrm>
            <a:custGeom>
              <a:avLst/>
              <a:gdLst>
                <a:gd name="connsiteX0" fmla="*/ 19771 w 74205"/>
                <a:gd name="connsiteY0" fmla="*/ 180167 h 174912"/>
                <a:gd name="connsiteX1" fmla="*/ 5300 w 74205"/>
                <a:gd name="connsiteY1" fmla="*/ 180167 h 174912"/>
                <a:gd name="connsiteX2" fmla="*/ 0 w 74205"/>
                <a:gd name="connsiteY2" fmla="*/ 174866 h 174912"/>
                <a:gd name="connsiteX3" fmla="*/ 5300 w 74205"/>
                <a:gd name="connsiteY3" fmla="*/ 169566 h 174912"/>
                <a:gd name="connsiteX4" fmla="*/ 19771 w 74205"/>
                <a:gd name="connsiteY4" fmla="*/ 169566 h 174912"/>
                <a:gd name="connsiteX5" fmla="*/ 65990 w 74205"/>
                <a:gd name="connsiteY5" fmla="*/ 123294 h 174912"/>
                <a:gd name="connsiteX6" fmla="*/ 65990 w 74205"/>
                <a:gd name="connsiteY6" fmla="*/ 77922 h 174912"/>
                <a:gd name="connsiteX7" fmla="*/ 35248 w 74205"/>
                <a:gd name="connsiteY7" fmla="*/ 9017 h 174912"/>
                <a:gd name="connsiteX8" fmla="*/ 35301 w 74205"/>
                <a:gd name="connsiteY8" fmla="*/ 1544 h 174912"/>
                <a:gd name="connsiteX9" fmla="*/ 42774 w 74205"/>
                <a:gd name="connsiteY9" fmla="*/ 1597 h 174912"/>
                <a:gd name="connsiteX10" fmla="*/ 76591 w 74205"/>
                <a:gd name="connsiteY10" fmla="*/ 77975 h 174912"/>
                <a:gd name="connsiteX11" fmla="*/ 76591 w 74205"/>
                <a:gd name="connsiteY11" fmla="*/ 123347 h 174912"/>
                <a:gd name="connsiteX12" fmla="*/ 19771 w 74205"/>
                <a:gd name="connsiteY12" fmla="*/ 180167 h 174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205" h="174912">
                  <a:moveTo>
                    <a:pt x="19771" y="180167"/>
                  </a:moveTo>
                  <a:lnTo>
                    <a:pt x="5300" y="180167"/>
                  </a:lnTo>
                  <a:cubicBezTo>
                    <a:pt x="2385" y="180167"/>
                    <a:pt x="0" y="177782"/>
                    <a:pt x="0" y="174866"/>
                  </a:cubicBezTo>
                  <a:cubicBezTo>
                    <a:pt x="0" y="171951"/>
                    <a:pt x="2385" y="169566"/>
                    <a:pt x="5300" y="169566"/>
                  </a:cubicBezTo>
                  <a:lnTo>
                    <a:pt x="19771" y="169566"/>
                  </a:lnTo>
                  <a:cubicBezTo>
                    <a:pt x="45266" y="169566"/>
                    <a:pt x="65990" y="148789"/>
                    <a:pt x="65990" y="123294"/>
                  </a:cubicBezTo>
                  <a:lnTo>
                    <a:pt x="65990" y="77922"/>
                  </a:lnTo>
                  <a:cubicBezTo>
                    <a:pt x="65990" y="51738"/>
                    <a:pt x="50566" y="24441"/>
                    <a:pt x="35248" y="9017"/>
                  </a:cubicBezTo>
                  <a:cubicBezTo>
                    <a:pt x="33180" y="6950"/>
                    <a:pt x="33180" y="3558"/>
                    <a:pt x="35301" y="1544"/>
                  </a:cubicBezTo>
                  <a:cubicBezTo>
                    <a:pt x="37368" y="-523"/>
                    <a:pt x="40760" y="-523"/>
                    <a:pt x="42774" y="1597"/>
                  </a:cubicBezTo>
                  <a:cubicBezTo>
                    <a:pt x="58357" y="17339"/>
                    <a:pt x="76591" y="46809"/>
                    <a:pt x="76591" y="77975"/>
                  </a:cubicBezTo>
                  <a:lnTo>
                    <a:pt x="76591" y="123347"/>
                  </a:lnTo>
                  <a:cubicBezTo>
                    <a:pt x="76591" y="154672"/>
                    <a:pt x="51096" y="180167"/>
                    <a:pt x="19771" y="1801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22BDE44-4E5D-40A3-B492-E0302C2E009E}"/>
                </a:ext>
              </a:extLst>
            </p:cNvPr>
            <p:cNvSpPr/>
            <p:nvPr/>
          </p:nvSpPr>
          <p:spPr>
            <a:xfrm>
              <a:off x="4422949" y="1571639"/>
              <a:ext cx="63605" cy="37103"/>
            </a:xfrm>
            <a:custGeom>
              <a:avLst/>
              <a:gdLst>
                <a:gd name="connsiteX0" fmla="*/ 5285 w 63604"/>
                <a:gd name="connsiteY0" fmla="*/ 37253 h 37102"/>
                <a:gd name="connsiteX1" fmla="*/ 90 w 63604"/>
                <a:gd name="connsiteY1" fmla="*/ 32959 h 37102"/>
                <a:gd name="connsiteX2" fmla="*/ 4277 w 63604"/>
                <a:gd name="connsiteY2" fmla="*/ 26758 h 37102"/>
                <a:gd name="connsiteX3" fmla="*/ 11486 w 63604"/>
                <a:gd name="connsiteY3" fmla="*/ 25221 h 37102"/>
                <a:gd name="connsiteX4" fmla="*/ 57387 w 63604"/>
                <a:gd name="connsiteY4" fmla="*/ 1687 h 37102"/>
                <a:gd name="connsiteX5" fmla="*/ 64861 w 63604"/>
                <a:gd name="connsiteY5" fmla="*/ 1422 h 37102"/>
                <a:gd name="connsiteX6" fmla="*/ 65126 w 63604"/>
                <a:gd name="connsiteY6" fmla="*/ 8895 h 37102"/>
                <a:gd name="connsiteX7" fmla="*/ 13924 w 63604"/>
                <a:gd name="connsiteY7" fmla="*/ 35503 h 37102"/>
                <a:gd name="connsiteX8" fmla="*/ 6239 w 63604"/>
                <a:gd name="connsiteY8" fmla="*/ 37147 h 37102"/>
                <a:gd name="connsiteX9" fmla="*/ 5285 w 63604"/>
                <a:gd name="connsiteY9" fmla="*/ 3725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37102">
                  <a:moveTo>
                    <a:pt x="5285" y="37253"/>
                  </a:moveTo>
                  <a:cubicBezTo>
                    <a:pt x="2794" y="37253"/>
                    <a:pt x="567" y="35503"/>
                    <a:pt x="90" y="32959"/>
                  </a:cubicBezTo>
                  <a:cubicBezTo>
                    <a:pt x="-440" y="30097"/>
                    <a:pt x="1415" y="27288"/>
                    <a:pt x="4277" y="26758"/>
                  </a:cubicBezTo>
                  <a:cubicBezTo>
                    <a:pt x="6716" y="26281"/>
                    <a:pt x="9101" y="25804"/>
                    <a:pt x="11486" y="25221"/>
                  </a:cubicBezTo>
                  <a:cubicBezTo>
                    <a:pt x="32052" y="20291"/>
                    <a:pt x="47476" y="12394"/>
                    <a:pt x="57387" y="1687"/>
                  </a:cubicBezTo>
                  <a:cubicBezTo>
                    <a:pt x="59402" y="-433"/>
                    <a:pt x="62741" y="-592"/>
                    <a:pt x="64861" y="1422"/>
                  </a:cubicBezTo>
                  <a:cubicBezTo>
                    <a:pt x="66981" y="3436"/>
                    <a:pt x="67140" y="6775"/>
                    <a:pt x="65126" y="8895"/>
                  </a:cubicBezTo>
                  <a:cubicBezTo>
                    <a:pt x="53783" y="21139"/>
                    <a:pt x="36557" y="30097"/>
                    <a:pt x="13924" y="35503"/>
                  </a:cubicBezTo>
                  <a:cubicBezTo>
                    <a:pt x="11380" y="36086"/>
                    <a:pt x="8836" y="36669"/>
                    <a:pt x="6239" y="37147"/>
                  </a:cubicBezTo>
                  <a:cubicBezTo>
                    <a:pt x="5921" y="37200"/>
                    <a:pt x="5603" y="37253"/>
                    <a:pt x="5285" y="372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085CFF4-5DDD-4682-B4FA-B9D3F0F08808}"/>
                </a:ext>
              </a:extLst>
            </p:cNvPr>
            <p:cNvSpPr/>
            <p:nvPr/>
          </p:nvSpPr>
          <p:spPr>
            <a:xfrm>
              <a:off x="4509816" y="1571660"/>
              <a:ext cx="63605" cy="37103"/>
            </a:xfrm>
            <a:custGeom>
              <a:avLst/>
              <a:gdLst>
                <a:gd name="connsiteX0" fmla="*/ 61263 w 63604"/>
                <a:gd name="connsiteY0" fmla="*/ 37232 h 37102"/>
                <a:gd name="connsiteX1" fmla="*/ 60256 w 63604"/>
                <a:gd name="connsiteY1" fmla="*/ 37126 h 37102"/>
                <a:gd name="connsiteX2" fmla="*/ 52624 w 63604"/>
                <a:gd name="connsiteY2" fmla="*/ 35483 h 37102"/>
                <a:gd name="connsiteX3" fmla="*/ 1422 w 63604"/>
                <a:gd name="connsiteY3" fmla="*/ 8875 h 37102"/>
                <a:gd name="connsiteX4" fmla="*/ 1687 w 63604"/>
                <a:gd name="connsiteY4" fmla="*/ 1401 h 37102"/>
                <a:gd name="connsiteX5" fmla="*/ 9160 w 63604"/>
                <a:gd name="connsiteY5" fmla="*/ 1666 h 37102"/>
                <a:gd name="connsiteX6" fmla="*/ 55062 w 63604"/>
                <a:gd name="connsiteY6" fmla="*/ 25200 h 37102"/>
                <a:gd name="connsiteX7" fmla="*/ 62217 w 63604"/>
                <a:gd name="connsiteY7" fmla="*/ 26737 h 37102"/>
                <a:gd name="connsiteX8" fmla="*/ 66405 w 63604"/>
                <a:gd name="connsiteY8" fmla="*/ 32938 h 37102"/>
                <a:gd name="connsiteX9" fmla="*/ 61263 w 63604"/>
                <a:gd name="connsiteY9" fmla="*/ 37232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37102">
                  <a:moveTo>
                    <a:pt x="61263" y="37232"/>
                  </a:moveTo>
                  <a:cubicBezTo>
                    <a:pt x="60945" y="37232"/>
                    <a:pt x="60574" y="37179"/>
                    <a:pt x="60256" y="37126"/>
                  </a:cubicBezTo>
                  <a:cubicBezTo>
                    <a:pt x="57712" y="36649"/>
                    <a:pt x="55115" y="36066"/>
                    <a:pt x="52624" y="35483"/>
                  </a:cubicBezTo>
                  <a:cubicBezTo>
                    <a:pt x="29991" y="30023"/>
                    <a:pt x="12765" y="21066"/>
                    <a:pt x="1422" y="8875"/>
                  </a:cubicBezTo>
                  <a:cubicBezTo>
                    <a:pt x="-592" y="6755"/>
                    <a:pt x="-433" y="3362"/>
                    <a:pt x="1687" y="1401"/>
                  </a:cubicBezTo>
                  <a:cubicBezTo>
                    <a:pt x="3807" y="-560"/>
                    <a:pt x="7199" y="-454"/>
                    <a:pt x="9160" y="1666"/>
                  </a:cubicBezTo>
                  <a:cubicBezTo>
                    <a:pt x="19072" y="12320"/>
                    <a:pt x="34496" y="20271"/>
                    <a:pt x="55062" y="25200"/>
                  </a:cubicBezTo>
                  <a:cubicBezTo>
                    <a:pt x="57394" y="25783"/>
                    <a:pt x="59832" y="26260"/>
                    <a:pt x="62217" y="26737"/>
                  </a:cubicBezTo>
                  <a:cubicBezTo>
                    <a:pt x="65080" y="27267"/>
                    <a:pt x="66988" y="30076"/>
                    <a:pt x="66405" y="32938"/>
                  </a:cubicBezTo>
                  <a:cubicBezTo>
                    <a:pt x="65981" y="35483"/>
                    <a:pt x="63755" y="37232"/>
                    <a:pt x="61263" y="372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EDA9B5A-B1B1-4EB0-B088-8982CE0E5678}"/>
                </a:ext>
              </a:extLst>
            </p:cNvPr>
            <p:cNvSpPr/>
            <p:nvPr/>
          </p:nvSpPr>
          <p:spPr>
            <a:xfrm>
              <a:off x="4430301" y="1596648"/>
              <a:ext cx="137810" cy="111308"/>
            </a:xfrm>
            <a:custGeom>
              <a:avLst/>
              <a:gdLst>
                <a:gd name="connsiteX0" fmla="*/ 69329 w 137810"/>
                <a:gd name="connsiteY0" fmla="*/ 112951 h 111308"/>
                <a:gd name="connsiteX1" fmla="*/ 0 w 137810"/>
                <a:gd name="connsiteY1" fmla="*/ 35142 h 111308"/>
                <a:gd name="connsiteX2" fmla="*/ 0 w 137810"/>
                <a:gd name="connsiteY2" fmla="*/ 5300 h 111308"/>
                <a:gd name="connsiteX3" fmla="*/ 5300 w 137810"/>
                <a:gd name="connsiteY3" fmla="*/ 0 h 111308"/>
                <a:gd name="connsiteX4" fmla="*/ 10601 w 137810"/>
                <a:gd name="connsiteY4" fmla="*/ 5300 h 111308"/>
                <a:gd name="connsiteX5" fmla="*/ 10601 w 137810"/>
                <a:gd name="connsiteY5" fmla="*/ 35142 h 111308"/>
                <a:gd name="connsiteX6" fmla="*/ 69329 w 137810"/>
                <a:gd name="connsiteY6" fmla="*/ 102350 h 111308"/>
                <a:gd name="connsiteX7" fmla="*/ 128058 w 137810"/>
                <a:gd name="connsiteY7" fmla="*/ 35142 h 111308"/>
                <a:gd name="connsiteX8" fmla="*/ 128058 w 137810"/>
                <a:gd name="connsiteY8" fmla="*/ 5300 h 111308"/>
                <a:gd name="connsiteX9" fmla="*/ 133358 w 137810"/>
                <a:gd name="connsiteY9" fmla="*/ 0 h 111308"/>
                <a:gd name="connsiteX10" fmla="*/ 138658 w 137810"/>
                <a:gd name="connsiteY10" fmla="*/ 5300 h 111308"/>
                <a:gd name="connsiteX11" fmla="*/ 138658 w 137810"/>
                <a:gd name="connsiteY11" fmla="*/ 35142 h 111308"/>
                <a:gd name="connsiteX12" fmla="*/ 69329 w 137810"/>
                <a:gd name="connsiteY12" fmla="*/ 112951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10" h="111308">
                  <a:moveTo>
                    <a:pt x="69329" y="112951"/>
                  </a:moveTo>
                  <a:cubicBezTo>
                    <a:pt x="31113" y="112951"/>
                    <a:pt x="0" y="78075"/>
                    <a:pt x="0" y="3514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5142"/>
                  </a:lnTo>
                  <a:cubicBezTo>
                    <a:pt x="10601" y="72191"/>
                    <a:pt x="36944" y="102350"/>
                    <a:pt x="69329" y="102350"/>
                  </a:cubicBezTo>
                  <a:cubicBezTo>
                    <a:pt x="101714" y="102350"/>
                    <a:pt x="128058" y="72191"/>
                    <a:pt x="128058" y="35142"/>
                  </a:cubicBezTo>
                  <a:lnTo>
                    <a:pt x="128058" y="5300"/>
                  </a:lnTo>
                  <a:cubicBezTo>
                    <a:pt x="128058" y="2385"/>
                    <a:pt x="130442" y="0"/>
                    <a:pt x="133358" y="0"/>
                  </a:cubicBezTo>
                  <a:cubicBezTo>
                    <a:pt x="136273" y="0"/>
                    <a:pt x="138658" y="2385"/>
                    <a:pt x="138658" y="5300"/>
                  </a:cubicBezTo>
                  <a:lnTo>
                    <a:pt x="138658" y="35142"/>
                  </a:lnTo>
                  <a:cubicBezTo>
                    <a:pt x="138658" y="78075"/>
                    <a:pt x="107545" y="112951"/>
                    <a:pt x="69329" y="1129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DF01EED-C42E-4EC0-B345-1A3EAFE20B74}"/>
                </a:ext>
              </a:extLst>
            </p:cNvPr>
            <p:cNvSpPr/>
            <p:nvPr/>
          </p:nvSpPr>
          <p:spPr>
            <a:xfrm>
              <a:off x="4428870" y="1530552"/>
              <a:ext cx="137810" cy="47703"/>
            </a:xfrm>
            <a:custGeom>
              <a:avLst/>
              <a:gdLst>
                <a:gd name="connsiteX0" fmla="*/ 135425 w 137810"/>
                <a:gd name="connsiteY0" fmla="*/ 49877 h 47703"/>
                <a:gd name="connsiteX1" fmla="*/ 5300 w 137810"/>
                <a:gd name="connsiteY1" fmla="*/ 49877 h 47703"/>
                <a:gd name="connsiteX2" fmla="*/ 0 w 137810"/>
                <a:gd name="connsiteY2" fmla="*/ 44576 h 47703"/>
                <a:gd name="connsiteX3" fmla="*/ 0 w 137810"/>
                <a:gd name="connsiteY3" fmla="*/ 5565 h 47703"/>
                <a:gd name="connsiteX4" fmla="*/ 5300 w 137810"/>
                <a:gd name="connsiteY4" fmla="*/ 265 h 47703"/>
                <a:gd name="connsiteX5" fmla="*/ 10601 w 137810"/>
                <a:gd name="connsiteY5" fmla="*/ 5565 h 47703"/>
                <a:gd name="connsiteX6" fmla="*/ 10601 w 137810"/>
                <a:gd name="connsiteY6" fmla="*/ 39276 h 47703"/>
                <a:gd name="connsiteX7" fmla="*/ 130125 w 137810"/>
                <a:gd name="connsiteY7" fmla="*/ 39276 h 47703"/>
                <a:gd name="connsiteX8" fmla="*/ 130125 w 137810"/>
                <a:gd name="connsiteY8" fmla="*/ 5300 h 47703"/>
                <a:gd name="connsiteX9" fmla="*/ 135425 w 137810"/>
                <a:gd name="connsiteY9" fmla="*/ 0 h 47703"/>
                <a:gd name="connsiteX10" fmla="*/ 140726 w 137810"/>
                <a:gd name="connsiteY10" fmla="*/ 5300 h 47703"/>
                <a:gd name="connsiteX11" fmla="*/ 140726 w 137810"/>
                <a:gd name="connsiteY11" fmla="*/ 44576 h 47703"/>
                <a:gd name="connsiteX12" fmla="*/ 135425 w 137810"/>
                <a:gd name="connsiteY12" fmla="*/ 4987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10" h="47703">
                  <a:moveTo>
                    <a:pt x="135425" y="49877"/>
                  </a:moveTo>
                  <a:lnTo>
                    <a:pt x="5300" y="49877"/>
                  </a:lnTo>
                  <a:cubicBezTo>
                    <a:pt x="2385" y="49877"/>
                    <a:pt x="0" y="47491"/>
                    <a:pt x="0" y="44576"/>
                  </a:cubicBezTo>
                  <a:lnTo>
                    <a:pt x="0" y="5565"/>
                  </a:lnTo>
                  <a:cubicBezTo>
                    <a:pt x="0" y="2650"/>
                    <a:pt x="2385" y="265"/>
                    <a:pt x="5300" y="265"/>
                  </a:cubicBezTo>
                  <a:cubicBezTo>
                    <a:pt x="8216" y="265"/>
                    <a:pt x="10601" y="2650"/>
                    <a:pt x="10601" y="5565"/>
                  </a:cubicBezTo>
                  <a:lnTo>
                    <a:pt x="10601" y="39276"/>
                  </a:lnTo>
                  <a:lnTo>
                    <a:pt x="130125" y="39276"/>
                  </a:lnTo>
                  <a:lnTo>
                    <a:pt x="130125" y="5300"/>
                  </a:lnTo>
                  <a:cubicBezTo>
                    <a:pt x="130125" y="2385"/>
                    <a:pt x="132510" y="0"/>
                    <a:pt x="135425" y="0"/>
                  </a:cubicBezTo>
                  <a:cubicBezTo>
                    <a:pt x="138340" y="0"/>
                    <a:pt x="140726" y="2385"/>
                    <a:pt x="140726" y="5300"/>
                  </a:cubicBezTo>
                  <a:lnTo>
                    <a:pt x="140726" y="44576"/>
                  </a:lnTo>
                  <a:cubicBezTo>
                    <a:pt x="140726" y="47491"/>
                    <a:pt x="138340" y="49877"/>
                    <a:pt x="135425" y="4987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9B65C7B-1A08-46D6-85D7-B591AB3B4D5E}"/>
                </a:ext>
              </a:extLst>
            </p:cNvPr>
            <p:cNvSpPr/>
            <p:nvPr/>
          </p:nvSpPr>
          <p:spPr>
            <a:xfrm>
              <a:off x="4399400" y="1476720"/>
              <a:ext cx="196114" cy="90107"/>
            </a:xfrm>
            <a:custGeom>
              <a:avLst/>
              <a:gdLst>
                <a:gd name="connsiteX0" fmla="*/ 99488 w 196114"/>
                <a:gd name="connsiteY0" fmla="*/ 92578 h 90106"/>
                <a:gd name="connsiteX1" fmla="*/ 97368 w 196114"/>
                <a:gd name="connsiteY1" fmla="*/ 92154 h 90106"/>
                <a:gd name="connsiteX2" fmla="*/ 3180 w 196114"/>
                <a:gd name="connsiteY2" fmla="*/ 51606 h 90106"/>
                <a:gd name="connsiteX3" fmla="*/ 0 w 196114"/>
                <a:gd name="connsiteY3" fmla="*/ 46783 h 90106"/>
                <a:gd name="connsiteX4" fmla="*/ 3127 w 196114"/>
                <a:gd name="connsiteY4" fmla="*/ 41906 h 90106"/>
                <a:gd name="connsiteX5" fmla="*/ 96414 w 196114"/>
                <a:gd name="connsiteY5" fmla="*/ 457 h 90106"/>
                <a:gd name="connsiteX6" fmla="*/ 100707 w 196114"/>
                <a:gd name="connsiteY6" fmla="*/ 457 h 90106"/>
                <a:gd name="connsiteX7" fmla="*/ 195796 w 196114"/>
                <a:gd name="connsiteY7" fmla="*/ 41906 h 90106"/>
                <a:gd name="connsiteX8" fmla="*/ 198977 w 196114"/>
                <a:gd name="connsiteY8" fmla="*/ 46783 h 90106"/>
                <a:gd name="connsiteX9" fmla="*/ 195796 w 196114"/>
                <a:gd name="connsiteY9" fmla="*/ 51659 h 90106"/>
                <a:gd name="connsiteX10" fmla="*/ 101609 w 196114"/>
                <a:gd name="connsiteY10" fmla="*/ 92207 h 90106"/>
                <a:gd name="connsiteX11" fmla="*/ 99488 w 196114"/>
                <a:gd name="connsiteY11" fmla="*/ 92578 h 90106"/>
                <a:gd name="connsiteX12" fmla="*/ 18551 w 196114"/>
                <a:gd name="connsiteY12" fmla="*/ 46624 h 90106"/>
                <a:gd name="connsiteX13" fmla="*/ 99488 w 196114"/>
                <a:gd name="connsiteY13" fmla="*/ 81500 h 90106"/>
                <a:gd name="connsiteX14" fmla="*/ 180319 w 196114"/>
                <a:gd name="connsiteY14" fmla="*/ 46677 h 90106"/>
                <a:gd name="connsiteX15" fmla="*/ 98587 w 196114"/>
                <a:gd name="connsiteY15" fmla="*/ 11058 h 90106"/>
                <a:gd name="connsiteX16" fmla="*/ 18551 w 196114"/>
                <a:gd name="connsiteY16" fmla="*/ 46624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6114" h="90106">
                  <a:moveTo>
                    <a:pt x="99488" y="92578"/>
                  </a:moveTo>
                  <a:cubicBezTo>
                    <a:pt x="98799" y="92578"/>
                    <a:pt x="98057" y="92419"/>
                    <a:pt x="97368" y="92154"/>
                  </a:cubicBezTo>
                  <a:lnTo>
                    <a:pt x="3180" y="51606"/>
                  </a:lnTo>
                  <a:cubicBezTo>
                    <a:pt x="1272" y="50758"/>
                    <a:pt x="0" y="48850"/>
                    <a:pt x="0" y="46783"/>
                  </a:cubicBezTo>
                  <a:cubicBezTo>
                    <a:pt x="0" y="44716"/>
                    <a:pt x="1219" y="42754"/>
                    <a:pt x="3127" y="41906"/>
                  </a:cubicBezTo>
                  <a:lnTo>
                    <a:pt x="96414" y="457"/>
                  </a:lnTo>
                  <a:cubicBezTo>
                    <a:pt x="97792" y="-126"/>
                    <a:pt x="99330" y="-179"/>
                    <a:pt x="100707" y="457"/>
                  </a:cubicBezTo>
                  <a:lnTo>
                    <a:pt x="195796" y="41906"/>
                  </a:lnTo>
                  <a:cubicBezTo>
                    <a:pt x="197757" y="42754"/>
                    <a:pt x="198977" y="44663"/>
                    <a:pt x="198977" y="46783"/>
                  </a:cubicBezTo>
                  <a:cubicBezTo>
                    <a:pt x="198977" y="48903"/>
                    <a:pt x="197705" y="50811"/>
                    <a:pt x="195796" y="51659"/>
                  </a:cubicBezTo>
                  <a:lnTo>
                    <a:pt x="101609" y="92207"/>
                  </a:lnTo>
                  <a:cubicBezTo>
                    <a:pt x="100920" y="92419"/>
                    <a:pt x="100230" y="92578"/>
                    <a:pt x="99488" y="92578"/>
                  </a:cubicBezTo>
                  <a:close/>
                  <a:moveTo>
                    <a:pt x="18551" y="46624"/>
                  </a:moveTo>
                  <a:lnTo>
                    <a:pt x="99488" y="81500"/>
                  </a:lnTo>
                  <a:lnTo>
                    <a:pt x="180319" y="46677"/>
                  </a:lnTo>
                  <a:lnTo>
                    <a:pt x="98587" y="11058"/>
                  </a:lnTo>
                  <a:lnTo>
                    <a:pt x="18551" y="4662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3EDDE1B2-FFDD-47B7-80B9-454C0E1EE1B9}"/>
                </a:ext>
              </a:extLst>
            </p:cNvPr>
            <p:cNvSpPr/>
            <p:nvPr/>
          </p:nvSpPr>
          <p:spPr>
            <a:xfrm>
              <a:off x="4399453" y="1518149"/>
              <a:ext cx="10601" cy="111308"/>
            </a:xfrm>
            <a:custGeom>
              <a:avLst/>
              <a:gdLst>
                <a:gd name="connsiteX0" fmla="*/ 5300 w 10600"/>
                <a:gd name="connsiteY0" fmla="*/ 116184 h 111308"/>
                <a:gd name="connsiteX1" fmla="*/ 0 w 10600"/>
                <a:gd name="connsiteY1" fmla="*/ 110884 h 111308"/>
                <a:gd name="connsiteX2" fmla="*/ 0 w 10600"/>
                <a:gd name="connsiteY2" fmla="*/ 5300 h 111308"/>
                <a:gd name="connsiteX3" fmla="*/ 5300 w 10600"/>
                <a:gd name="connsiteY3" fmla="*/ 0 h 111308"/>
                <a:gd name="connsiteX4" fmla="*/ 10601 w 10600"/>
                <a:gd name="connsiteY4" fmla="*/ 5300 h 111308"/>
                <a:gd name="connsiteX5" fmla="*/ 10601 w 10600"/>
                <a:gd name="connsiteY5" fmla="*/ 110884 h 111308"/>
                <a:gd name="connsiteX6" fmla="*/ 5300 w 10600"/>
                <a:gd name="connsiteY6" fmla="*/ 11618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11308">
                  <a:moveTo>
                    <a:pt x="5300" y="116184"/>
                  </a:moveTo>
                  <a:cubicBezTo>
                    <a:pt x="2385" y="116184"/>
                    <a:pt x="0" y="113799"/>
                    <a:pt x="0" y="11088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10884"/>
                  </a:lnTo>
                  <a:cubicBezTo>
                    <a:pt x="10601" y="113799"/>
                    <a:pt x="8216" y="116184"/>
                    <a:pt x="5300" y="1161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104CA4C-91A1-45CD-9BC1-7D5CF3B19562}"/>
                </a:ext>
              </a:extLst>
            </p:cNvPr>
            <p:cNvSpPr/>
            <p:nvPr/>
          </p:nvSpPr>
          <p:spPr>
            <a:xfrm>
              <a:off x="4389011" y="1626383"/>
              <a:ext cx="26502" cy="47703"/>
            </a:xfrm>
            <a:custGeom>
              <a:avLst/>
              <a:gdLst>
                <a:gd name="connsiteX0" fmla="*/ 16272 w 26501"/>
                <a:gd name="connsiteY0" fmla="*/ 48393 h 47703"/>
                <a:gd name="connsiteX1" fmla="*/ 14099 w 26501"/>
                <a:gd name="connsiteY1" fmla="*/ 48393 h 47703"/>
                <a:gd name="connsiteX2" fmla="*/ 9063 w 26501"/>
                <a:gd name="connsiteY2" fmla="*/ 44682 h 47703"/>
                <a:gd name="connsiteX3" fmla="*/ 265 w 26501"/>
                <a:gd name="connsiteY3" fmla="*/ 16749 h 47703"/>
                <a:gd name="connsiteX4" fmla="*/ 0 w 26501"/>
                <a:gd name="connsiteY4" fmla="*/ 15159 h 47703"/>
                <a:gd name="connsiteX5" fmla="*/ 15159 w 26501"/>
                <a:gd name="connsiteY5" fmla="*/ 0 h 47703"/>
                <a:gd name="connsiteX6" fmla="*/ 30318 w 26501"/>
                <a:gd name="connsiteY6" fmla="*/ 15159 h 47703"/>
                <a:gd name="connsiteX7" fmla="*/ 30053 w 26501"/>
                <a:gd name="connsiteY7" fmla="*/ 16749 h 47703"/>
                <a:gd name="connsiteX8" fmla="*/ 21255 w 26501"/>
                <a:gd name="connsiteY8" fmla="*/ 44682 h 47703"/>
                <a:gd name="connsiteX9" fmla="*/ 16272 w 26501"/>
                <a:gd name="connsiteY9" fmla="*/ 48393 h 47703"/>
                <a:gd name="connsiteX10" fmla="*/ 10707 w 26501"/>
                <a:gd name="connsiteY10" fmla="*/ 14523 h 47703"/>
                <a:gd name="connsiteX11" fmla="*/ 15212 w 26501"/>
                <a:gd name="connsiteY11" fmla="*/ 28887 h 47703"/>
                <a:gd name="connsiteX12" fmla="*/ 19717 w 26501"/>
                <a:gd name="connsiteY12" fmla="*/ 14523 h 47703"/>
                <a:gd name="connsiteX13" fmla="*/ 15212 w 26501"/>
                <a:gd name="connsiteY13" fmla="*/ 10601 h 47703"/>
                <a:gd name="connsiteX14" fmla="*/ 10707 w 26501"/>
                <a:gd name="connsiteY14" fmla="*/ 1452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501" h="47703">
                  <a:moveTo>
                    <a:pt x="16272" y="48393"/>
                  </a:moveTo>
                  <a:lnTo>
                    <a:pt x="14099" y="48393"/>
                  </a:lnTo>
                  <a:cubicBezTo>
                    <a:pt x="11767" y="48393"/>
                    <a:pt x="9753" y="46908"/>
                    <a:pt x="9063" y="44682"/>
                  </a:cubicBezTo>
                  <a:lnTo>
                    <a:pt x="265" y="16749"/>
                  </a:lnTo>
                  <a:cubicBezTo>
                    <a:pt x="106" y="16219"/>
                    <a:pt x="0" y="15689"/>
                    <a:pt x="0" y="15159"/>
                  </a:cubicBezTo>
                  <a:cubicBezTo>
                    <a:pt x="0" y="6784"/>
                    <a:pt x="6784" y="0"/>
                    <a:pt x="15159" y="0"/>
                  </a:cubicBezTo>
                  <a:cubicBezTo>
                    <a:pt x="23534" y="0"/>
                    <a:pt x="30318" y="6784"/>
                    <a:pt x="30318" y="15159"/>
                  </a:cubicBezTo>
                  <a:cubicBezTo>
                    <a:pt x="30318" y="15689"/>
                    <a:pt x="30212" y="16219"/>
                    <a:pt x="30053" y="16749"/>
                  </a:cubicBezTo>
                  <a:lnTo>
                    <a:pt x="21255" y="44682"/>
                  </a:lnTo>
                  <a:cubicBezTo>
                    <a:pt x="20671" y="46908"/>
                    <a:pt x="18604" y="48393"/>
                    <a:pt x="16272" y="48393"/>
                  </a:cubicBezTo>
                  <a:close/>
                  <a:moveTo>
                    <a:pt x="10707" y="14523"/>
                  </a:moveTo>
                  <a:lnTo>
                    <a:pt x="15212" y="28887"/>
                  </a:lnTo>
                  <a:lnTo>
                    <a:pt x="19717" y="14523"/>
                  </a:lnTo>
                  <a:cubicBezTo>
                    <a:pt x="19399" y="12297"/>
                    <a:pt x="17491" y="10601"/>
                    <a:pt x="15212" y="10601"/>
                  </a:cubicBezTo>
                  <a:cubicBezTo>
                    <a:pt x="12933" y="10601"/>
                    <a:pt x="11025" y="12297"/>
                    <a:pt x="10707" y="145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8C218532-A177-4F85-BB28-6C71D2EA8085}"/>
                </a:ext>
              </a:extLst>
            </p:cNvPr>
            <p:cNvSpPr/>
            <p:nvPr/>
          </p:nvSpPr>
          <p:spPr>
            <a:xfrm>
              <a:off x="4424679" y="1715133"/>
              <a:ext cx="79506" cy="53004"/>
            </a:xfrm>
            <a:custGeom>
              <a:avLst/>
              <a:gdLst>
                <a:gd name="connsiteX0" fmla="*/ 63397 w 79505"/>
                <a:gd name="connsiteY0" fmla="*/ 53725 h 53003"/>
                <a:gd name="connsiteX1" fmla="*/ 60747 w 79505"/>
                <a:gd name="connsiteY1" fmla="*/ 53035 h 53003"/>
                <a:gd name="connsiteX2" fmla="*/ 2654 w 79505"/>
                <a:gd name="connsiteY2" fmla="*/ 19484 h 53003"/>
                <a:gd name="connsiteX3" fmla="*/ 693 w 79505"/>
                <a:gd name="connsiteY3" fmla="*/ 12223 h 53003"/>
                <a:gd name="connsiteX4" fmla="*/ 7955 w 79505"/>
                <a:gd name="connsiteY4" fmla="*/ 10261 h 53003"/>
                <a:gd name="connsiteX5" fmla="*/ 61383 w 79505"/>
                <a:gd name="connsiteY5" fmla="*/ 41110 h 53003"/>
                <a:gd name="connsiteX6" fmla="*/ 71082 w 79505"/>
                <a:gd name="connsiteY6" fmla="*/ 23353 h 53003"/>
                <a:gd name="connsiteX7" fmla="*/ 39545 w 79505"/>
                <a:gd name="connsiteY7" fmla="*/ 10208 h 53003"/>
                <a:gd name="connsiteX8" fmla="*/ 36683 w 79505"/>
                <a:gd name="connsiteY8" fmla="*/ 3265 h 53003"/>
                <a:gd name="connsiteX9" fmla="*/ 43626 w 79505"/>
                <a:gd name="connsiteY9" fmla="*/ 403 h 53003"/>
                <a:gd name="connsiteX10" fmla="*/ 80623 w 79505"/>
                <a:gd name="connsiteY10" fmla="*/ 15827 h 53003"/>
                <a:gd name="connsiteX11" fmla="*/ 83591 w 79505"/>
                <a:gd name="connsiteY11" fmla="*/ 18954 h 53003"/>
                <a:gd name="connsiteX12" fmla="*/ 83220 w 79505"/>
                <a:gd name="connsiteY12" fmla="*/ 23247 h 53003"/>
                <a:gd name="connsiteX13" fmla="*/ 68061 w 79505"/>
                <a:gd name="connsiteY13" fmla="*/ 50968 h 53003"/>
                <a:gd name="connsiteX14" fmla="*/ 64828 w 79505"/>
                <a:gd name="connsiteY14" fmla="*/ 53512 h 53003"/>
                <a:gd name="connsiteX15" fmla="*/ 63397 w 79505"/>
                <a:gd name="connsiteY15" fmla="*/ 5372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505" h="53003">
                  <a:moveTo>
                    <a:pt x="63397" y="53725"/>
                  </a:moveTo>
                  <a:cubicBezTo>
                    <a:pt x="62496" y="53725"/>
                    <a:pt x="61542" y="53459"/>
                    <a:pt x="60747" y="53035"/>
                  </a:cubicBezTo>
                  <a:lnTo>
                    <a:pt x="2654" y="19484"/>
                  </a:lnTo>
                  <a:cubicBezTo>
                    <a:pt x="110" y="18000"/>
                    <a:pt x="-738" y="14767"/>
                    <a:pt x="693" y="12223"/>
                  </a:cubicBezTo>
                  <a:cubicBezTo>
                    <a:pt x="2177" y="9678"/>
                    <a:pt x="5411" y="8830"/>
                    <a:pt x="7955" y="10261"/>
                  </a:cubicBezTo>
                  <a:lnTo>
                    <a:pt x="61383" y="41110"/>
                  </a:lnTo>
                  <a:lnTo>
                    <a:pt x="71082" y="23353"/>
                  </a:lnTo>
                  <a:lnTo>
                    <a:pt x="39545" y="10208"/>
                  </a:lnTo>
                  <a:cubicBezTo>
                    <a:pt x="36842" y="9095"/>
                    <a:pt x="35570" y="5968"/>
                    <a:pt x="36683" y="3265"/>
                  </a:cubicBezTo>
                  <a:cubicBezTo>
                    <a:pt x="37796" y="562"/>
                    <a:pt x="40870" y="-710"/>
                    <a:pt x="43626" y="403"/>
                  </a:cubicBezTo>
                  <a:lnTo>
                    <a:pt x="80623" y="15827"/>
                  </a:lnTo>
                  <a:cubicBezTo>
                    <a:pt x="82001" y="16410"/>
                    <a:pt x="83061" y="17523"/>
                    <a:pt x="83591" y="18954"/>
                  </a:cubicBezTo>
                  <a:cubicBezTo>
                    <a:pt x="84068" y="20385"/>
                    <a:pt x="83962" y="21922"/>
                    <a:pt x="83220" y="23247"/>
                  </a:cubicBezTo>
                  <a:lnTo>
                    <a:pt x="68061" y="50968"/>
                  </a:lnTo>
                  <a:cubicBezTo>
                    <a:pt x="67372" y="52240"/>
                    <a:pt x="66206" y="53141"/>
                    <a:pt x="64828" y="53512"/>
                  </a:cubicBezTo>
                  <a:cubicBezTo>
                    <a:pt x="64351" y="53672"/>
                    <a:pt x="63874" y="53725"/>
                    <a:pt x="63397" y="537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2029B82-4769-4217-A2EB-F4685AF6C507}"/>
                </a:ext>
              </a:extLst>
            </p:cNvPr>
            <p:cNvSpPr/>
            <p:nvPr/>
          </p:nvSpPr>
          <p:spPr>
            <a:xfrm>
              <a:off x="4497910" y="1715133"/>
              <a:ext cx="79506" cy="53004"/>
            </a:xfrm>
            <a:custGeom>
              <a:avLst/>
              <a:gdLst>
                <a:gd name="connsiteX0" fmla="*/ 20484 w 79505"/>
                <a:gd name="connsiteY0" fmla="*/ 53725 h 53003"/>
                <a:gd name="connsiteX1" fmla="*/ 19000 w 79505"/>
                <a:gd name="connsiteY1" fmla="*/ 53512 h 53003"/>
                <a:gd name="connsiteX2" fmla="*/ 15819 w 79505"/>
                <a:gd name="connsiteY2" fmla="*/ 50968 h 53003"/>
                <a:gd name="connsiteX3" fmla="*/ 660 w 79505"/>
                <a:gd name="connsiteY3" fmla="*/ 23247 h 53003"/>
                <a:gd name="connsiteX4" fmla="*/ 289 w 79505"/>
                <a:gd name="connsiteY4" fmla="*/ 18954 h 53003"/>
                <a:gd name="connsiteX5" fmla="*/ 3257 w 79505"/>
                <a:gd name="connsiteY5" fmla="*/ 15827 h 53003"/>
                <a:gd name="connsiteX6" fmla="*/ 40254 w 79505"/>
                <a:gd name="connsiteY6" fmla="*/ 403 h 53003"/>
                <a:gd name="connsiteX7" fmla="*/ 47198 w 79505"/>
                <a:gd name="connsiteY7" fmla="*/ 3265 h 53003"/>
                <a:gd name="connsiteX8" fmla="*/ 44335 w 79505"/>
                <a:gd name="connsiteY8" fmla="*/ 10208 h 53003"/>
                <a:gd name="connsiteX9" fmla="*/ 12798 w 79505"/>
                <a:gd name="connsiteY9" fmla="*/ 23353 h 53003"/>
                <a:gd name="connsiteX10" fmla="*/ 22551 w 79505"/>
                <a:gd name="connsiteY10" fmla="*/ 41216 h 53003"/>
                <a:gd name="connsiteX11" fmla="*/ 75979 w 79505"/>
                <a:gd name="connsiteY11" fmla="*/ 11745 h 53003"/>
                <a:gd name="connsiteX12" fmla="*/ 83187 w 79505"/>
                <a:gd name="connsiteY12" fmla="*/ 13813 h 53003"/>
                <a:gd name="connsiteX13" fmla="*/ 81120 w 79505"/>
                <a:gd name="connsiteY13" fmla="*/ 21021 h 53003"/>
                <a:gd name="connsiteX14" fmla="*/ 23028 w 79505"/>
                <a:gd name="connsiteY14" fmla="*/ 53088 h 53003"/>
                <a:gd name="connsiteX15" fmla="*/ 20484 w 79505"/>
                <a:gd name="connsiteY15" fmla="*/ 5372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505" h="53003">
                  <a:moveTo>
                    <a:pt x="20484" y="53725"/>
                  </a:moveTo>
                  <a:cubicBezTo>
                    <a:pt x="20007" y="53725"/>
                    <a:pt x="19476" y="53672"/>
                    <a:pt x="19000" y="53512"/>
                  </a:cubicBezTo>
                  <a:cubicBezTo>
                    <a:pt x="17621" y="53141"/>
                    <a:pt x="16508" y="52187"/>
                    <a:pt x="15819" y="50968"/>
                  </a:cubicBezTo>
                  <a:lnTo>
                    <a:pt x="660" y="23247"/>
                  </a:lnTo>
                  <a:cubicBezTo>
                    <a:pt x="-82" y="21922"/>
                    <a:pt x="-188" y="20385"/>
                    <a:pt x="289" y="18954"/>
                  </a:cubicBezTo>
                  <a:cubicBezTo>
                    <a:pt x="766" y="17523"/>
                    <a:pt x="1879" y="16410"/>
                    <a:pt x="3257" y="15827"/>
                  </a:cubicBezTo>
                  <a:lnTo>
                    <a:pt x="40254" y="403"/>
                  </a:lnTo>
                  <a:cubicBezTo>
                    <a:pt x="42957" y="-710"/>
                    <a:pt x="46085" y="562"/>
                    <a:pt x="47198" y="3265"/>
                  </a:cubicBezTo>
                  <a:cubicBezTo>
                    <a:pt x="48311" y="5968"/>
                    <a:pt x="47039" y="9095"/>
                    <a:pt x="44335" y="10208"/>
                  </a:cubicBezTo>
                  <a:lnTo>
                    <a:pt x="12798" y="23353"/>
                  </a:lnTo>
                  <a:lnTo>
                    <a:pt x="22551" y="41216"/>
                  </a:lnTo>
                  <a:lnTo>
                    <a:pt x="75979" y="11745"/>
                  </a:lnTo>
                  <a:cubicBezTo>
                    <a:pt x="78576" y="10314"/>
                    <a:pt x="81756" y="11268"/>
                    <a:pt x="83187" y="13813"/>
                  </a:cubicBezTo>
                  <a:cubicBezTo>
                    <a:pt x="84618" y="16357"/>
                    <a:pt x="83664" y="19590"/>
                    <a:pt x="81120" y="21021"/>
                  </a:cubicBezTo>
                  <a:lnTo>
                    <a:pt x="23028" y="53088"/>
                  </a:lnTo>
                  <a:cubicBezTo>
                    <a:pt x="22233" y="53512"/>
                    <a:pt x="21385" y="53725"/>
                    <a:pt x="20484" y="537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7" name="Group 796">
            <a:extLst>
              <a:ext uri="{FF2B5EF4-FFF2-40B4-BE49-F238E27FC236}">
                <a16:creationId xmlns:a16="http://schemas.microsoft.com/office/drawing/2014/main" id="{2167FF5D-88E1-4811-86F5-F7EE75A46016}"/>
              </a:ext>
            </a:extLst>
          </p:cNvPr>
          <p:cNvGrpSpPr/>
          <p:nvPr/>
        </p:nvGrpSpPr>
        <p:grpSpPr>
          <a:xfrm>
            <a:off x="5396509" y="1476647"/>
            <a:ext cx="333500" cy="461770"/>
            <a:chOff x="5425449" y="1516718"/>
            <a:chExt cx="275620" cy="381628"/>
          </a:xfrm>
        </p:grpSpPr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D6A55199-82F4-41EC-B001-D8B2047F4A29}"/>
                </a:ext>
              </a:extLst>
            </p:cNvPr>
            <p:cNvSpPr/>
            <p:nvPr/>
          </p:nvSpPr>
          <p:spPr>
            <a:xfrm>
              <a:off x="5425449" y="1516718"/>
              <a:ext cx="275620" cy="381628"/>
            </a:xfrm>
            <a:custGeom>
              <a:avLst/>
              <a:gdLst>
                <a:gd name="connsiteX0" fmla="*/ 245302 w 275620"/>
                <a:gd name="connsiteY0" fmla="*/ 385391 h 381627"/>
                <a:gd name="connsiteX1" fmla="*/ 30371 w 275620"/>
                <a:gd name="connsiteY1" fmla="*/ 385391 h 381627"/>
                <a:gd name="connsiteX2" fmla="*/ 0 w 275620"/>
                <a:gd name="connsiteY2" fmla="*/ 355020 h 381627"/>
                <a:gd name="connsiteX3" fmla="*/ 0 w 275620"/>
                <a:gd name="connsiteY3" fmla="*/ 30371 h 381627"/>
                <a:gd name="connsiteX4" fmla="*/ 30371 w 275620"/>
                <a:gd name="connsiteY4" fmla="*/ 0 h 381627"/>
                <a:gd name="connsiteX5" fmla="*/ 245302 w 275620"/>
                <a:gd name="connsiteY5" fmla="*/ 0 h 381627"/>
                <a:gd name="connsiteX6" fmla="*/ 275673 w 275620"/>
                <a:gd name="connsiteY6" fmla="*/ 30371 h 381627"/>
                <a:gd name="connsiteX7" fmla="*/ 275673 w 275620"/>
                <a:gd name="connsiteY7" fmla="*/ 355073 h 381627"/>
                <a:gd name="connsiteX8" fmla="*/ 245302 w 275620"/>
                <a:gd name="connsiteY8" fmla="*/ 385391 h 381627"/>
                <a:gd name="connsiteX9" fmla="*/ 30424 w 275620"/>
                <a:gd name="connsiteY9" fmla="*/ 10601 h 381627"/>
                <a:gd name="connsiteX10" fmla="*/ 10654 w 275620"/>
                <a:gd name="connsiteY10" fmla="*/ 30371 h 381627"/>
                <a:gd name="connsiteX11" fmla="*/ 10654 w 275620"/>
                <a:gd name="connsiteY11" fmla="*/ 355073 h 381627"/>
                <a:gd name="connsiteX12" fmla="*/ 30424 w 275620"/>
                <a:gd name="connsiteY12" fmla="*/ 374843 h 381627"/>
                <a:gd name="connsiteX13" fmla="*/ 245355 w 275620"/>
                <a:gd name="connsiteY13" fmla="*/ 374843 h 381627"/>
                <a:gd name="connsiteX14" fmla="*/ 265125 w 275620"/>
                <a:gd name="connsiteY14" fmla="*/ 355073 h 381627"/>
                <a:gd name="connsiteX15" fmla="*/ 265125 w 275620"/>
                <a:gd name="connsiteY15" fmla="*/ 30371 h 381627"/>
                <a:gd name="connsiteX16" fmla="*/ 245355 w 275620"/>
                <a:gd name="connsiteY16" fmla="*/ 10601 h 381627"/>
                <a:gd name="connsiteX17" fmla="*/ 30424 w 275620"/>
                <a:gd name="connsiteY17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620" h="381627">
                  <a:moveTo>
                    <a:pt x="245302" y="385391"/>
                  </a:moveTo>
                  <a:lnTo>
                    <a:pt x="30371" y="385391"/>
                  </a:lnTo>
                  <a:cubicBezTo>
                    <a:pt x="13622" y="385391"/>
                    <a:pt x="0" y="371769"/>
                    <a:pt x="0" y="355020"/>
                  </a:cubicBezTo>
                  <a:lnTo>
                    <a:pt x="0" y="30371"/>
                  </a:lnTo>
                  <a:cubicBezTo>
                    <a:pt x="0" y="13622"/>
                    <a:pt x="13622" y="0"/>
                    <a:pt x="30371" y="0"/>
                  </a:cubicBezTo>
                  <a:lnTo>
                    <a:pt x="245302" y="0"/>
                  </a:lnTo>
                  <a:cubicBezTo>
                    <a:pt x="262051" y="0"/>
                    <a:pt x="275673" y="13622"/>
                    <a:pt x="275673" y="30371"/>
                  </a:cubicBezTo>
                  <a:lnTo>
                    <a:pt x="275673" y="355073"/>
                  </a:lnTo>
                  <a:cubicBezTo>
                    <a:pt x="275673" y="371822"/>
                    <a:pt x="262051" y="385391"/>
                    <a:pt x="245302" y="385391"/>
                  </a:cubicBezTo>
                  <a:close/>
                  <a:moveTo>
                    <a:pt x="30424" y="10601"/>
                  </a:moveTo>
                  <a:cubicBezTo>
                    <a:pt x="19558" y="10601"/>
                    <a:pt x="10654" y="19452"/>
                    <a:pt x="10654" y="30371"/>
                  </a:cubicBezTo>
                  <a:lnTo>
                    <a:pt x="10654" y="355073"/>
                  </a:lnTo>
                  <a:cubicBezTo>
                    <a:pt x="10654" y="365939"/>
                    <a:pt x="19505" y="374843"/>
                    <a:pt x="30424" y="374843"/>
                  </a:cubicBezTo>
                  <a:lnTo>
                    <a:pt x="245355" y="374843"/>
                  </a:lnTo>
                  <a:cubicBezTo>
                    <a:pt x="256221" y="374843"/>
                    <a:pt x="265125" y="365992"/>
                    <a:pt x="265125" y="355073"/>
                  </a:cubicBezTo>
                  <a:lnTo>
                    <a:pt x="265125" y="30371"/>
                  </a:lnTo>
                  <a:cubicBezTo>
                    <a:pt x="265125" y="19505"/>
                    <a:pt x="256274" y="10601"/>
                    <a:pt x="245355" y="10601"/>
                  </a:cubicBezTo>
                  <a:lnTo>
                    <a:pt x="3042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6731C9C-B1A1-4F8A-BB88-21D7000D8901}"/>
                </a:ext>
              </a:extLst>
            </p:cNvPr>
            <p:cNvSpPr/>
            <p:nvPr/>
          </p:nvSpPr>
          <p:spPr>
            <a:xfrm>
              <a:off x="5451898" y="1549634"/>
              <a:ext cx="217316" cy="100707"/>
            </a:xfrm>
            <a:custGeom>
              <a:avLst/>
              <a:gdLst>
                <a:gd name="connsiteX0" fmla="*/ 208199 w 217315"/>
                <a:gd name="connsiteY0" fmla="*/ 106008 h 100707"/>
                <a:gd name="connsiteX1" fmla="*/ 13569 w 217315"/>
                <a:gd name="connsiteY1" fmla="*/ 106008 h 100707"/>
                <a:gd name="connsiteX2" fmla="*/ 0 w 217315"/>
                <a:gd name="connsiteY2" fmla="*/ 92439 h 100707"/>
                <a:gd name="connsiteX3" fmla="*/ 0 w 217315"/>
                <a:gd name="connsiteY3" fmla="*/ 13569 h 100707"/>
                <a:gd name="connsiteX4" fmla="*/ 13569 w 217315"/>
                <a:gd name="connsiteY4" fmla="*/ 0 h 100707"/>
                <a:gd name="connsiteX5" fmla="*/ 208199 w 217315"/>
                <a:gd name="connsiteY5" fmla="*/ 0 h 100707"/>
                <a:gd name="connsiteX6" fmla="*/ 221768 w 217315"/>
                <a:gd name="connsiteY6" fmla="*/ 13569 h 100707"/>
                <a:gd name="connsiteX7" fmla="*/ 221768 w 217315"/>
                <a:gd name="connsiteY7" fmla="*/ 92492 h 100707"/>
                <a:gd name="connsiteX8" fmla="*/ 208199 w 217315"/>
                <a:gd name="connsiteY8" fmla="*/ 106008 h 100707"/>
                <a:gd name="connsiteX9" fmla="*/ 13569 w 217315"/>
                <a:gd name="connsiteY9" fmla="*/ 10601 h 100707"/>
                <a:gd name="connsiteX10" fmla="*/ 10601 w 217315"/>
                <a:gd name="connsiteY10" fmla="*/ 13569 h 100707"/>
                <a:gd name="connsiteX11" fmla="*/ 10601 w 217315"/>
                <a:gd name="connsiteY11" fmla="*/ 92492 h 100707"/>
                <a:gd name="connsiteX12" fmla="*/ 13569 w 217315"/>
                <a:gd name="connsiteY12" fmla="*/ 95460 h 100707"/>
                <a:gd name="connsiteX13" fmla="*/ 208199 w 217315"/>
                <a:gd name="connsiteY13" fmla="*/ 95460 h 100707"/>
                <a:gd name="connsiteX14" fmla="*/ 211168 w 217315"/>
                <a:gd name="connsiteY14" fmla="*/ 92492 h 100707"/>
                <a:gd name="connsiteX15" fmla="*/ 211168 w 217315"/>
                <a:gd name="connsiteY15" fmla="*/ 13569 h 100707"/>
                <a:gd name="connsiteX16" fmla="*/ 208199 w 217315"/>
                <a:gd name="connsiteY16" fmla="*/ 10601 h 100707"/>
                <a:gd name="connsiteX17" fmla="*/ 13569 w 217315"/>
                <a:gd name="connsiteY17" fmla="*/ 10601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5" h="100707">
                  <a:moveTo>
                    <a:pt x="208199" y="106008"/>
                  </a:moveTo>
                  <a:lnTo>
                    <a:pt x="13569" y="106008"/>
                  </a:lnTo>
                  <a:cubicBezTo>
                    <a:pt x="6096" y="106008"/>
                    <a:pt x="0" y="99912"/>
                    <a:pt x="0" y="92439"/>
                  </a:cubicBezTo>
                  <a:lnTo>
                    <a:pt x="0" y="13569"/>
                  </a:lnTo>
                  <a:cubicBezTo>
                    <a:pt x="0" y="6095"/>
                    <a:pt x="6096" y="0"/>
                    <a:pt x="13569" y="0"/>
                  </a:cubicBezTo>
                  <a:lnTo>
                    <a:pt x="208199" y="0"/>
                  </a:lnTo>
                  <a:cubicBezTo>
                    <a:pt x="215673" y="0"/>
                    <a:pt x="221768" y="6095"/>
                    <a:pt x="221768" y="13569"/>
                  </a:cubicBezTo>
                  <a:lnTo>
                    <a:pt x="221768" y="92492"/>
                  </a:lnTo>
                  <a:cubicBezTo>
                    <a:pt x="221768" y="99965"/>
                    <a:pt x="215673" y="106008"/>
                    <a:pt x="208199" y="106008"/>
                  </a:cubicBezTo>
                  <a:close/>
                  <a:moveTo>
                    <a:pt x="13569" y="10601"/>
                  </a:moveTo>
                  <a:cubicBezTo>
                    <a:pt x="11926" y="10601"/>
                    <a:pt x="10601" y="11926"/>
                    <a:pt x="10601" y="13569"/>
                  </a:cubicBezTo>
                  <a:lnTo>
                    <a:pt x="10601" y="92492"/>
                  </a:lnTo>
                  <a:cubicBezTo>
                    <a:pt x="10601" y="94135"/>
                    <a:pt x="11926" y="95460"/>
                    <a:pt x="13569" y="95460"/>
                  </a:cubicBezTo>
                  <a:lnTo>
                    <a:pt x="208199" y="95460"/>
                  </a:lnTo>
                  <a:cubicBezTo>
                    <a:pt x="209842" y="95460"/>
                    <a:pt x="211168" y="94135"/>
                    <a:pt x="211168" y="92492"/>
                  </a:cubicBezTo>
                  <a:lnTo>
                    <a:pt x="211168" y="13569"/>
                  </a:lnTo>
                  <a:cubicBezTo>
                    <a:pt x="211168" y="11926"/>
                    <a:pt x="209842" y="10601"/>
                    <a:pt x="208199" y="10601"/>
                  </a:cubicBezTo>
                  <a:lnTo>
                    <a:pt x="13569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C0D71277-3E60-4F8E-9635-530288386E1E}"/>
                </a:ext>
              </a:extLst>
            </p:cNvPr>
            <p:cNvSpPr/>
            <p:nvPr/>
          </p:nvSpPr>
          <p:spPr>
            <a:xfrm>
              <a:off x="5451951" y="1674246"/>
              <a:ext cx="31802" cy="31802"/>
            </a:xfrm>
            <a:custGeom>
              <a:avLst/>
              <a:gdLst>
                <a:gd name="connsiteX0" fmla="*/ 21255 w 31802"/>
                <a:gd name="connsiteY0" fmla="*/ 32120 h 31802"/>
                <a:gd name="connsiteX1" fmla="*/ 10813 w 31802"/>
                <a:gd name="connsiteY1" fmla="*/ 32120 h 31802"/>
                <a:gd name="connsiteX2" fmla="*/ 0 w 31802"/>
                <a:gd name="connsiteY2" fmla="*/ 21308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120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255 w 31802"/>
                <a:gd name="connsiteY11" fmla="*/ 21467 h 31802"/>
                <a:gd name="connsiteX12" fmla="*/ 21466 w 31802"/>
                <a:gd name="connsiteY12" fmla="*/ 21255 h 31802"/>
                <a:gd name="connsiteX13" fmla="*/ 21466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120"/>
                  </a:moveTo>
                  <a:lnTo>
                    <a:pt x="10813" y="32120"/>
                  </a:lnTo>
                  <a:cubicBezTo>
                    <a:pt x="4824" y="32120"/>
                    <a:pt x="0" y="27244"/>
                    <a:pt x="0" y="21308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244" y="32120"/>
                    <a:pt x="21255" y="32120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255" y="21467"/>
                  </a:lnTo>
                  <a:cubicBezTo>
                    <a:pt x="21361" y="21467"/>
                    <a:pt x="21466" y="21361"/>
                    <a:pt x="21466" y="21255"/>
                  </a:cubicBezTo>
                  <a:lnTo>
                    <a:pt x="21466" y="10813"/>
                  </a:lnTo>
                  <a:lnTo>
                    <a:pt x="10813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D1EA9DF-1D2D-4BB0-8F97-26750F9C3558}"/>
                </a:ext>
              </a:extLst>
            </p:cNvPr>
            <p:cNvSpPr/>
            <p:nvPr/>
          </p:nvSpPr>
          <p:spPr>
            <a:xfrm>
              <a:off x="5515184" y="1674246"/>
              <a:ext cx="31802" cy="31802"/>
            </a:xfrm>
            <a:custGeom>
              <a:avLst/>
              <a:gdLst>
                <a:gd name="connsiteX0" fmla="*/ 21255 w 31802"/>
                <a:gd name="connsiteY0" fmla="*/ 32120 h 31802"/>
                <a:gd name="connsiteX1" fmla="*/ 10813 w 31802"/>
                <a:gd name="connsiteY1" fmla="*/ 32120 h 31802"/>
                <a:gd name="connsiteX2" fmla="*/ 0 w 31802"/>
                <a:gd name="connsiteY2" fmla="*/ 21308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120 h 31802"/>
                <a:gd name="connsiteX9" fmla="*/ 10760 w 31802"/>
                <a:gd name="connsiteY9" fmla="*/ 10601 h 31802"/>
                <a:gd name="connsiteX10" fmla="*/ 10548 w 31802"/>
                <a:gd name="connsiteY10" fmla="*/ 21255 h 31802"/>
                <a:gd name="connsiteX11" fmla="*/ 21202 w 31802"/>
                <a:gd name="connsiteY11" fmla="*/ 21467 h 31802"/>
                <a:gd name="connsiteX12" fmla="*/ 21414 w 31802"/>
                <a:gd name="connsiteY12" fmla="*/ 21255 h 31802"/>
                <a:gd name="connsiteX13" fmla="*/ 21414 w 31802"/>
                <a:gd name="connsiteY13" fmla="*/ 10813 h 31802"/>
                <a:gd name="connsiteX14" fmla="*/ 10760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120"/>
                  </a:moveTo>
                  <a:lnTo>
                    <a:pt x="10813" y="32120"/>
                  </a:lnTo>
                  <a:cubicBezTo>
                    <a:pt x="4824" y="32120"/>
                    <a:pt x="0" y="27244"/>
                    <a:pt x="0" y="21308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191" y="32120"/>
                    <a:pt x="21255" y="32120"/>
                  </a:cubicBezTo>
                  <a:close/>
                  <a:moveTo>
                    <a:pt x="10760" y="10601"/>
                  </a:moveTo>
                  <a:lnTo>
                    <a:pt x="10548" y="21255"/>
                  </a:lnTo>
                  <a:lnTo>
                    <a:pt x="21202" y="21467"/>
                  </a:lnTo>
                  <a:cubicBezTo>
                    <a:pt x="21308" y="21467"/>
                    <a:pt x="21414" y="21361"/>
                    <a:pt x="21414" y="21255"/>
                  </a:cubicBezTo>
                  <a:lnTo>
                    <a:pt x="21414" y="10813"/>
                  </a:lnTo>
                  <a:lnTo>
                    <a:pt x="1076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A398A9B5-0228-404D-ACD6-B7BBFE929B3E}"/>
                </a:ext>
              </a:extLst>
            </p:cNvPr>
            <p:cNvSpPr/>
            <p:nvPr/>
          </p:nvSpPr>
          <p:spPr>
            <a:xfrm>
              <a:off x="5578365" y="1674246"/>
              <a:ext cx="31802" cy="31802"/>
            </a:xfrm>
            <a:custGeom>
              <a:avLst/>
              <a:gdLst>
                <a:gd name="connsiteX0" fmla="*/ 21254 w 31802"/>
                <a:gd name="connsiteY0" fmla="*/ 32120 h 31802"/>
                <a:gd name="connsiteX1" fmla="*/ 10813 w 31802"/>
                <a:gd name="connsiteY1" fmla="*/ 32120 h 31802"/>
                <a:gd name="connsiteX2" fmla="*/ 0 w 31802"/>
                <a:gd name="connsiteY2" fmla="*/ 21308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4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4 w 31802"/>
                <a:gd name="connsiteY8" fmla="*/ 32120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254 w 31802"/>
                <a:gd name="connsiteY11" fmla="*/ 21467 h 31802"/>
                <a:gd name="connsiteX12" fmla="*/ 21466 w 31802"/>
                <a:gd name="connsiteY12" fmla="*/ 21255 h 31802"/>
                <a:gd name="connsiteX13" fmla="*/ 21466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4" y="32120"/>
                  </a:moveTo>
                  <a:lnTo>
                    <a:pt x="10813" y="32120"/>
                  </a:lnTo>
                  <a:cubicBezTo>
                    <a:pt x="4823" y="32120"/>
                    <a:pt x="0" y="27244"/>
                    <a:pt x="0" y="21308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4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120" y="27244"/>
                    <a:pt x="27244" y="32120"/>
                    <a:pt x="21254" y="32120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254" y="21467"/>
                  </a:lnTo>
                  <a:cubicBezTo>
                    <a:pt x="21360" y="21467"/>
                    <a:pt x="21466" y="21361"/>
                    <a:pt x="21466" y="21255"/>
                  </a:cubicBezTo>
                  <a:lnTo>
                    <a:pt x="21466" y="10813"/>
                  </a:lnTo>
                  <a:lnTo>
                    <a:pt x="10813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4F00EDA-B19F-4B96-BE72-F10FE51C9301}"/>
                </a:ext>
              </a:extLst>
            </p:cNvPr>
            <p:cNvSpPr/>
            <p:nvPr/>
          </p:nvSpPr>
          <p:spPr>
            <a:xfrm>
              <a:off x="5641599" y="1674246"/>
              <a:ext cx="31802" cy="31802"/>
            </a:xfrm>
            <a:custGeom>
              <a:avLst/>
              <a:gdLst>
                <a:gd name="connsiteX0" fmla="*/ 21255 w 31802"/>
                <a:gd name="connsiteY0" fmla="*/ 32120 h 31802"/>
                <a:gd name="connsiteX1" fmla="*/ 10813 w 31802"/>
                <a:gd name="connsiteY1" fmla="*/ 32120 h 31802"/>
                <a:gd name="connsiteX2" fmla="*/ 0 w 31802"/>
                <a:gd name="connsiteY2" fmla="*/ 21308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120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307 w 31802"/>
                <a:gd name="connsiteY11" fmla="*/ 21467 h 31802"/>
                <a:gd name="connsiteX12" fmla="*/ 21520 w 31802"/>
                <a:gd name="connsiteY12" fmla="*/ 21255 h 31802"/>
                <a:gd name="connsiteX13" fmla="*/ 21520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120"/>
                  </a:moveTo>
                  <a:lnTo>
                    <a:pt x="10813" y="32120"/>
                  </a:lnTo>
                  <a:cubicBezTo>
                    <a:pt x="4823" y="32120"/>
                    <a:pt x="0" y="27244"/>
                    <a:pt x="0" y="21308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244" y="32120"/>
                    <a:pt x="21255" y="32120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307" y="21467"/>
                  </a:lnTo>
                  <a:cubicBezTo>
                    <a:pt x="21413" y="21467"/>
                    <a:pt x="21520" y="21361"/>
                    <a:pt x="21520" y="21255"/>
                  </a:cubicBezTo>
                  <a:lnTo>
                    <a:pt x="21520" y="10813"/>
                  </a:lnTo>
                  <a:lnTo>
                    <a:pt x="10813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963AE4F8-6939-438C-860A-D79B6A6B2122}"/>
                </a:ext>
              </a:extLst>
            </p:cNvPr>
            <p:cNvSpPr/>
            <p:nvPr/>
          </p:nvSpPr>
          <p:spPr>
            <a:xfrm>
              <a:off x="5451951" y="1727568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255 w 31802"/>
                <a:gd name="connsiteY11" fmla="*/ 21467 h 31802"/>
                <a:gd name="connsiteX12" fmla="*/ 21466 w 31802"/>
                <a:gd name="connsiteY12" fmla="*/ 21255 h 31802"/>
                <a:gd name="connsiteX13" fmla="*/ 21466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244" y="32067"/>
                    <a:pt x="21255" y="32067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255" y="21467"/>
                  </a:lnTo>
                  <a:cubicBezTo>
                    <a:pt x="21361" y="21467"/>
                    <a:pt x="21466" y="21361"/>
                    <a:pt x="21466" y="21255"/>
                  </a:cubicBezTo>
                  <a:lnTo>
                    <a:pt x="21466" y="10813"/>
                  </a:lnTo>
                  <a:lnTo>
                    <a:pt x="10813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848E5EF7-AC19-40A0-B196-D31E43DE170F}"/>
                </a:ext>
              </a:extLst>
            </p:cNvPr>
            <p:cNvSpPr/>
            <p:nvPr/>
          </p:nvSpPr>
          <p:spPr>
            <a:xfrm>
              <a:off x="5515184" y="1727568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601 h 31802"/>
                <a:gd name="connsiteX10" fmla="*/ 10548 w 31802"/>
                <a:gd name="connsiteY10" fmla="*/ 21255 h 31802"/>
                <a:gd name="connsiteX11" fmla="*/ 21202 w 31802"/>
                <a:gd name="connsiteY11" fmla="*/ 21467 h 31802"/>
                <a:gd name="connsiteX12" fmla="*/ 21414 w 31802"/>
                <a:gd name="connsiteY12" fmla="*/ 21255 h 31802"/>
                <a:gd name="connsiteX13" fmla="*/ 21414 w 31802"/>
                <a:gd name="connsiteY13" fmla="*/ 10813 h 31802"/>
                <a:gd name="connsiteX14" fmla="*/ 10760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191" y="32067"/>
                    <a:pt x="21255" y="32067"/>
                  </a:cubicBezTo>
                  <a:close/>
                  <a:moveTo>
                    <a:pt x="10760" y="10601"/>
                  </a:moveTo>
                  <a:lnTo>
                    <a:pt x="10548" y="21255"/>
                  </a:lnTo>
                  <a:lnTo>
                    <a:pt x="21202" y="21467"/>
                  </a:lnTo>
                  <a:cubicBezTo>
                    <a:pt x="21308" y="21467"/>
                    <a:pt x="21414" y="21361"/>
                    <a:pt x="21414" y="21255"/>
                  </a:cubicBezTo>
                  <a:lnTo>
                    <a:pt x="21414" y="10813"/>
                  </a:lnTo>
                  <a:lnTo>
                    <a:pt x="1076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392CE210-EEB0-401E-B09B-4E4408195384}"/>
                </a:ext>
              </a:extLst>
            </p:cNvPr>
            <p:cNvSpPr/>
            <p:nvPr/>
          </p:nvSpPr>
          <p:spPr>
            <a:xfrm>
              <a:off x="5578365" y="1727568"/>
              <a:ext cx="31802" cy="31802"/>
            </a:xfrm>
            <a:custGeom>
              <a:avLst/>
              <a:gdLst>
                <a:gd name="connsiteX0" fmla="*/ 21254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4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4 w 31802"/>
                <a:gd name="connsiteY8" fmla="*/ 32067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254 w 31802"/>
                <a:gd name="connsiteY11" fmla="*/ 21467 h 31802"/>
                <a:gd name="connsiteX12" fmla="*/ 21466 w 31802"/>
                <a:gd name="connsiteY12" fmla="*/ 21255 h 31802"/>
                <a:gd name="connsiteX13" fmla="*/ 21466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4" y="32067"/>
                  </a:moveTo>
                  <a:lnTo>
                    <a:pt x="10813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4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120" y="27244"/>
                    <a:pt x="27244" y="32067"/>
                    <a:pt x="21254" y="32067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254" y="21467"/>
                  </a:lnTo>
                  <a:cubicBezTo>
                    <a:pt x="21360" y="21467"/>
                    <a:pt x="21466" y="21361"/>
                    <a:pt x="21466" y="21255"/>
                  </a:cubicBezTo>
                  <a:lnTo>
                    <a:pt x="21466" y="10813"/>
                  </a:lnTo>
                  <a:lnTo>
                    <a:pt x="10813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601B377-FC53-49FD-8276-B06AD75CD783}"/>
                </a:ext>
              </a:extLst>
            </p:cNvPr>
            <p:cNvSpPr/>
            <p:nvPr/>
          </p:nvSpPr>
          <p:spPr>
            <a:xfrm>
              <a:off x="5641599" y="1727568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601 h 31802"/>
                <a:gd name="connsiteX10" fmla="*/ 10601 w 31802"/>
                <a:gd name="connsiteY10" fmla="*/ 21255 h 31802"/>
                <a:gd name="connsiteX11" fmla="*/ 21307 w 31802"/>
                <a:gd name="connsiteY11" fmla="*/ 21467 h 31802"/>
                <a:gd name="connsiteX12" fmla="*/ 21520 w 31802"/>
                <a:gd name="connsiteY12" fmla="*/ 21255 h 31802"/>
                <a:gd name="connsiteX13" fmla="*/ 21520 w 31802"/>
                <a:gd name="connsiteY13" fmla="*/ 10813 h 31802"/>
                <a:gd name="connsiteX14" fmla="*/ 10813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244" y="32067"/>
                    <a:pt x="21255" y="32067"/>
                  </a:cubicBezTo>
                  <a:close/>
                  <a:moveTo>
                    <a:pt x="10813" y="10601"/>
                  </a:moveTo>
                  <a:lnTo>
                    <a:pt x="10601" y="21255"/>
                  </a:lnTo>
                  <a:lnTo>
                    <a:pt x="21307" y="21467"/>
                  </a:lnTo>
                  <a:cubicBezTo>
                    <a:pt x="21413" y="21467"/>
                    <a:pt x="21520" y="21361"/>
                    <a:pt x="21520" y="21255"/>
                  </a:cubicBezTo>
                  <a:lnTo>
                    <a:pt x="21520" y="10813"/>
                  </a:lnTo>
                  <a:lnTo>
                    <a:pt x="10813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0B87686-3CE7-4D8A-AD74-FB7B2B0807CA}"/>
                </a:ext>
              </a:extLst>
            </p:cNvPr>
            <p:cNvSpPr/>
            <p:nvPr/>
          </p:nvSpPr>
          <p:spPr>
            <a:xfrm>
              <a:off x="5451951" y="1780889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5 w 31802"/>
                <a:gd name="connsiteY11" fmla="*/ 21414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244" y="32067"/>
                    <a:pt x="21255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5" y="21414"/>
                  </a:lnTo>
                  <a:cubicBezTo>
                    <a:pt x="21361" y="21414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813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977CEC8E-4012-4744-A902-9457EF719ED4}"/>
                </a:ext>
              </a:extLst>
            </p:cNvPr>
            <p:cNvSpPr/>
            <p:nvPr/>
          </p:nvSpPr>
          <p:spPr>
            <a:xfrm>
              <a:off x="5515184" y="1780889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548 h 31802"/>
                <a:gd name="connsiteX10" fmla="*/ 10548 w 31802"/>
                <a:gd name="connsiteY10" fmla="*/ 21202 h 31802"/>
                <a:gd name="connsiteX11" fmla="*/ 21202 w 31802"/>
                <a:gd name="connsiteY11" fmla="*/ 21414 h 31802"/>
                <a:gd name="connsiteX12" fmla="*/ 21414 w 31802"/>
                <a:gd name="connsiteY12" fmla="*/ 21202 h 31802"/>
                <a:gd name="connsiteX13" fmla="*/ 21414 w 31802"/>
                <a:gd name="connsiteY13" fmla="*/ 10760 h 31802"/>
                <a:gd name="connsiteX14" fmla="*/ 10760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191" y="32067"/>
                    <a:pt x="21255" y="32067"/>
                  </a:cubicBezTo>
                  <a:close/>
                  <a:moveTo>
                    <a:pt x="10760" y="10548"/>
                  </a:moveTo>
                  <a:lnTo>
                    <a:pt x="10548" y="21202"/>
                  </a:lnTo>
                  <a:lnTo>
                    <a:pt x="21202" y="21414"/>
                  </a:lnTo>
                  <a:cubicBezTo>
                    <a:pt x="21308" y="21414"/>
                    <a:pt x="21414" y="21308"/>
                    <a:pt x="21414" y="21202"/>
                  </a:cubicBezTo>
                  <a:lnTo>
                    <a:pt x="21414" y="10760"/>
                  </a:lnTo>
                  <a:lnTo>
                    <a:pt x="1076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BCD8E0-7081-44B9-9C5F-DDC87562368E}"/>
                </a:ext>
              </a:extLst>
            </p:cNvPr>
            <p:cNvSpPr/>
            <p:nvPr/>
          </p:nvSpPr>
          <p:spPr>
            <a:xfrm>
              <a:off x="5578365" y="1780889"/>
              <a:ext cx="31802" cy="31802"/>
            </a:xfrm>
            <a:custGeom>
              <a:avLst/>
              <a:gdLst>
                <a:gd name="connsiteX0" fmla="*/ 21254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4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4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4 w 31802"/>
                <a:gd name="connsiteY11" fmla="*/ 21414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4" y="32067"/>
                  </a:moveTo>
                  <a:lnTo>
                    <a:pt x="10813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4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120" y="27191"/>
                    <a:pt x="27244" y="32067"/>
                    <a:pt x="21254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4" y="21414"/>
                  </a:lnTo>
                  <a:cubicBezTo>
                    <a:pt x="21360" y="21414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813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5122F98E-23D3-43F5-8C8C-053165BA5BE1}"/>
                </a:ext>
              </a:extLst>
            </p:cNvPr>
            <p:cNvSpPr/>
            <p:nvPr/>
          </p:nvSpPr>
          <p:spPr>
            <a:xfrm>
              <a:off x="5641599" y="1780836"/>
              <a:ext cx="31802" cy="84806"/>
            </a:xfrm>
            <a:custGeom>
              <a:avLst/>
              <a:gdLst>
                <a:gd name="connsiteX0" fmla="*/ 21255 w 31802"/>
                <a:gd name="connsiteY0" fmla="*/ 85442 h 84806"/>
                <a:gd name="connsiteX1" fmla="*/ 10813 w 31802"/>
                <a:gd name="connsiteY1" fmla="*/ 85442 h 84806"/>
                <a:gd name="connsiteX2" fmla="*/ 0 w 31802"/>
                <a:gd name="connsiteY2" fmla="*/ 74629 h 84806"/>
                <a:gd name="connsiteX3" fmla="*/ 0 w 31802"/>
                <a:gd name="connsiteY3" fmla="*/ 10813 h 84806"/>
                <a:gd name="connsiteX4" fmla="*/ 10813 w 31802"/>
                <a:gd name="connsiteY4" fmla="*/ 0 h 84806"/>
                <a:gd name="connsiteX5" fmla="*/ 21255 w 31802"/>
                <a:gd name="connsiteY5" fmla="*/ 0 h 84806"/>
                <a:gd name="connsiteX6" fmla="*/ 32067 w 31802"/>
                <a:gd name="connsiteY6" fmla="*/ 10813 h 84806"/>
                <a:gd name="connsiteX7" fmla="*/ 32067 w 31802"/>
                <a:gd name="connsiteY7" fmla="*/ 74576 h 84806"/>
                <a:gd name="connsiteX8" fmla="*/ 21255 w 31802"/>
                <a:gd name="connsiteY8" fmla="*/ 85442 h 84806"/>
                <a:gd name="connsiteX9" fmla="*/ 10813 w 31802"/>
                <a:gd name="connsiteY9" fmla="*/ 10601 h 84806"/>
                <a:gd name="connsiteX10" fmla="*/ 10601 w 31802"/>
                <a:gd name="connsiteY10" fmla="*/ 74576 h 84806"/>
                <a:gd name="connsiteX11" fmla="*/ 21307 w 31802"/>
                <a:gd name="connsiteY11" fmla="*/ 74788 h 84806"/>
                <a:gd name="connsiteX12" fmla="*/ 21520 w 31802"/>
                <a:gd name="connsiteY12" fmla="*/ 74576 h 84806"/>
                <a:gd name="connsiteX13" fmla="*/ 21520 w 31802"/>
                <a:gd name="connsiteY13" fmla="*/ 10813 h 84806"/>
                <a:gd name="connsiteX14" fmla="*/ 10813 w 31802"/>
                <a:gd name="connsiteY14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84806">
                  <a:moveTo>
                    <a:pt x="21255" y="85442"/>
                  </a:moveTo>
                  <a:lnTo>
                    <a:pt x="10813" y="85442"/>
                  </a:lnTo>
                  <a:cubicBezTo>
                    <a:pt x="4823" y="85442"/>
                    <a:pt x="0" y="80566"/>
                    <a:pt x="0" y="74629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74576"/>
                  </a:lnTo>
                  <a:cubicBezTo>
                    <a:pt x="32067" y="80566"/>
                    <a:pt x="27244" y="85442"/>
                    <a:pt x="21255" y="85442"/>
                  </a:cubicBezTo>
                  <a:close/>
                  <a:moveTo>
                    <a:pt x="10813" y="10601"/>
                  </a:moveTo>
                  <a:lnTo>
                    <a:pt x="10601" y="74576"/>
                  </a:lnTo>
                  <a:lnTo>
                    <a:pt x="21307" y="74788"/>
                  </a:lnTo>
                  <a:cubicBezTo>
                    <a:pt x="21413" y="74788"/>
                    <a:pt x="21520" y="74682"/>
                    <a:pt x="21520" y="74576"/>
                  </a:cubicBezTo>
                  <a:lnTo>
                    <a:pt x="21520" y="10813"/>
                  </a:lnTo>
                  <a:lnTo>
                    <a:pt x="10813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D63716C5-ADB7-4940-8B4C-18672229B164}"/>
                </a:ext>
              </a:extLst>
            </p:cNvPr>
            <p:cNvSpPr/>
            <p:nvPr/>
          </p:nvSpPr>
          <p:spPr>
            <a:xfrm>
              <a:off x="5451951" y="1834211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5 w 31802"/>
                <a:gd name="connsiteY11" fmla="*/ 21414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244" y="32067"/>
                    <a:pt x="21255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5" y="21414"/>
                  </a:lnTo>
                  <a:cubicBezTo>
                    <a:pt x="21361" y="21414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813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7F1A63A-C353-462F-AFE7-19246B5DF194}"/>
                </a:ext>
              </a:extLst>
            </p:cNvPr>
            <p:cNvSpPr/>
            <p:nvPr/>
          </p:nvSpPr>
          <p:spPr>
            <a:xfrm>
              <a:off x="5515184" y="1834211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548 h 31802"/>
                <a:gd name="connsiteX10" fmla="*/ 10548 w 31802"/>
                <a:gd name="connsiteY10" fmla="*/ 21202 h 31802"/>
                <a:gd name="connsiteX11" fmla="*/ 21202 w 31802"/>
                <a:gd name="connsiteY11" fmla="*/ 21414 h 31802"/>
                <a:gd name="connsiteX12" fmla="*/ 21414 w 31802"/>
                <a:gd name="connsiteY12" fmla="*/ 21202 h 31802"/>
                <a:gd name="connsiteX13" fmla="*/ 21414 w 31802"/>
                <a:gd name="connsiteY13" fmla="*/ 10760 h 31802"/>
                <a:gd name="connsiteX14" fmla="*/ 10760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191" y="32067"/>
                    <a:pt x="21255" y="32067"/>
                  </a:cubicBezTo>
                  <a:close/>
                  <a:moveTo>
                    <a:pt x="10760" y="10548"/>
                  </a:moveTo>
                  <a:lnTo>
                    <a:pt x="10548" y="21202"/>
                  </a:lnTo>
                  <a:lnTo>
                    <a:pt x="21202" y="21414"/>
                  </a:lnTo>
                  <a:cubicBezTo>
                    <a:pt x="21308" y="21414"/>
                    <a:pt x="21414" y="21308"/>
                    <a:pt x="21414" y="21202"/>
                  </a:cubicBezTo>
                  <a:lnTo>
                    <a:pt x="21414" y="10760"/>
                  </a:lnTo>
                  <a:lnTo>
                    <a:pt x="1076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DC39F896-C1FC-4DFC-B838-AA39E1365730}"/>
                </a:ext>
              </a:extLst>
            </p:cNvPr>
            <p:cNvSpPr/>
            <p:nvPr/>
          </p:nvSpPr>
          <p:spPr>
            <a:xfrm>
              <a:off x="5578365" y="1834211"/>
              <a:ext cx="31802" cy="31802"/>
            </a:xfrm>
            <a:custGeom>
              <a:avLst/>
              <a:gdLst>
                <a:gd name="connsiteX0" fmla="*/ 21254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4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4 w 31802"/>
                <a:gd name="connsiteY8" fmla="*/ 32067 h 31802"/>
                <a:gd name="connsiteX9" fmla="*/ 10813 w 31802"/>
                <a:gd name="connsiteY9" fmla="*/ 10548 h 31802"/>
                <a:gd name="connsiteX10" fmla="*/ 10601 w 31802"/>
                <a:gd name="connsiteY10" fmla="*/ 21202 h 31802"/>
                <a:gd name="connsiteX11" fmla="*/ 21254 w 31802"/>
                <a:gd name="connsiteY11" fmla="*/ 21414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813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4" y="32067"/>
                  </a:moveTo>
                  <a:lnTo>
                    <a:pt x="10813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4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120" y="27191"/>
                    <a:pt x="27244" y="32067"/>
                    <a:pt x="21254" y="32067"/>
                  </a:cubicBezTo>
                  <a:close/>
                  <a:moveTo>
                    <a:pt x="10813" y="10548"/>
                  </a:moveTo>
                  <a:lnTo>
                    <a:pt x="10601" y="21202"/>
                  </a:lnTo>
                  <a:lnTo>
                    <a:pt x="21254" y="21414"/>
                  </a:lnTo>
                  <a:cubicBezTo>
                    <a:pt x="21360" y="21414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813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8" name="Group 797">
            <a:extLst>
              <a:ext uri="{FF2B5EF4-FFF2-40B4-BE49-F238E27FC236}">
                <a16:creationId xmlns:a16="http://schemas.microsoft.com/office/drawing/2014/main" id="{EFCFC6CD-69C4-4FEE-AA05-209F63FE62AC}"/>
              </a:ext>
            </a:extLst>
          </p:cNvPr>
          <p:cNvGrpSpPr/>
          <p:nvPr/>
        </p:nvGrpSpPr>
        <p:grpSpPr>
          <a:xfrm>
            <a:off x="6389754" y="1476475"/>
            <a:ext cx="464126" cy="464055"/>
            <a:chOff x="6430030" y="1516744"/>
            <a:chExt cx="383575" cy="383516"/>
          </a:xfrm>
        </p:grpSpPr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6CAA01B7-1A43-4DE8-A78E-1E1744839C46}"/>
                </a:ext>
              </a:extLst>
            </p:cNvPr>
            <p:cNvSpPr/>
            <p:nvPr/>
          </p:nvSpPr>
          <p:spPr>
            <a:xfrm>
              <a:off x="6430030" y="1516744"/>
              <a:ext cx="360426" cy="360426"/>
            </a:xfrm>
            <a:custGeom>
              <a:avLst/>
              <a:gdLst>
                <a:gd name="connsiteX0" fmla="*/ 298677 w 360426"/>
                <a:gd name="connsiteY0" fmla="*/ 364852 h 360426"/>
                <a:gd name="connsiteX1" fmla="*/ 298624 w 360426"/>
                <a:gd name="connsiteY1" fmla="*/ 364852 h 360426"/>
                <a:gd name="connsiteX2" fmla="*/ 294861 w 360426"/>
                <a:gd name="connsiteY2" fmla="*/ 363209 h 360426"/>
                <a:gd name="connsiteX3" fmla="*/ 1484 w 360426"/>
                <a:gd name="connsiteY3" fmla="*/ 57059 h 360426"/>
                <a:gd name="connsiteX4" fmla="*/ 1537 w 360426"/>
                <a:gd name="connsiteY4" fmla="*/ 49638 h 360426"/>
                <a:gd name="connsiteX5" fmla="*/ 49612 w 360426"/>
                <a:gd name="connsiteY5" fmla="*/ 1564 h 360426"/>
                <a:gd name="connsiteX6" fmla="*/ 57033 w 360426"/>
                <a:gd name="connsiteY6" fmla="*/ 1458 h 360426"/>
                <a:gd name="connsiteX7" fmla="*/ 363183 w 360426"/>
                <a:gd name="connsiteY7" fmla="*/ 294834 h 360426"/>
                <a:gd name="connsiteX8" fmla="*/ 364826 w 360426"/>
                <a:gd name="connsiteY8" fmla="*/ 298598 h 360426"/>
                <a:gd name="connsiteX9" fmla="*/ 363289 w 360426"/>
                <a:gd name="connsiteY9" fmla="*/ 302414 h 360426"/>
                <a:gd name="connsiteX10" fmla="*/ 302387 w 360426"/>
                <a:gd name="connsiteY10" fmla="*/ 363315 h 360426"/>
                <a:gd name="connsiteX11" fmla="*/ 298677 w 360426"/>
                <a:gd name="connsiteY11" fmla="*/ 364852 h 360426"/>
                <a:gd name="connsiteX12" fmla="*/ 12774 w 360426"/>
                <a:gd name="connsiteY12" fmla="*/ 53455 h 360426"/>
                <a:gd name="connsiteX13" fmla="*/ 298783 w 360426"/>
                <a:gd name="connsiteY13" fmla="*/ 351972 h 360426"/>
                <a:gd name="connsiteX14" fmla="*/ 351999 w 360426"/>
                <a:gd name="connsiteY14" fmla="*/ 298757 h 360426"/>
                <a:gd name="connsiteX15" fmla="*/ 53481 w 360426"/>
                <a:gd name="connsiteY15" fmla="*/ 12748 h 360426"/>
                <a:gd name="connsiteX16" fmla="*/ 12774 w 360426"/>
                <a:gd name="connsiteY16" fmla="*/ 53455 h 36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0426" h="360426">
                  <a:moveTo>
                    <a:pt x="298677" y="364852"/>
                  </a:moveTo>
                  <a:cubicBezTo>
                    <a:pt x="298677" y="364852"/>
                    <a:pt x="298624" y="364852"/>
                    <a:pt x="298624" y="364852"/>
                  </a:cubicBezTo>
                  <a:cubicBezTo>
                    <a:pt x="297193" y="364852"/>
                    <a:pt x="295815" y="364269"/>
                    <a:pt x="294861" y="363209"/>
                  </a:cubicBezTo>
                  <a:lnTo>
                    <a:pt x="1484" y="57059"/>
                  </a:lnTo>
                  <a:cubicBezTo>
                    <a:pt x="-530" y="54992"/>
                    <a:pt x="-477" y="51706"/>
                    <a:pt x="1537" y="49638"/>
                  </a:cubicBezTo>
                  <a:lnTo>
                    <a:pt x="49612" y="1564"/>
                  </a:lnTo>
                  <a:cubicBezTo>
                    <a:pt x="51679" y="-503"/>
                    <a:pt x="54965" y="-503"/>
                    <a:pt x="57033" y="1458"/>
                  </a:cubicBezTo>
                  <a:lnTo>
                    <a:pt x="363183" y="294834"/>
                  </a:lnTo>
                  <a:cubicBezTo>
                    <a:pt x="364190" y="295841"/>
                    <a:pt x="364826" y="297166"/>
                    <a:pt x="364826" y="298598"/>
                  </a:cubicBezTo>
                  <a:cubicBezTo>
                    <a:pt x="364826" y="300029"/>
                    <a:pt x="364296" y="301407"/>
                    <a:pt x="363289" y="302414"/>
                  </a:cubicBezTo>
                  <a:lnTo>
                    <a:pt x="302387" y="363315"/>
                  </a:lnTo>
                  <a:cubicBezTo>
                    <a:pt x="301433" y="364269"/>
                    <a:pt x="300108" y="364852"/>
                    <a:pt x="298677" y="364852"/>
                  </a:cubicBezTo>
                  <a:close/>
                  <a:moveTo>
                    <a:pt x="12774" y="53455"/>
                  </a:moveTo>
                  <a:lnTo>
                    <a:pt x="298783" y="351972"/>
                  </a:lnTo>
                  <a:lnTo>
                    <a:pt x="351999" y="298757"/>
                  </a:lnTo>
                  <a:lnTo>
                    <a:pt x="53481" y="12748"/>
                  </a:lnTo>
                  <a:lnTo>
                    <a:pt x="12774" y="5345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E22ED13-05F5-46C6-91CA-1C5E6CCB52B4}"/>
                </a:ext>
              </a:extLst>
            </p:cNvPr>
            <p:cNvSpPr/>
            <p:nvPr/>
          </p:nvSpPr>
          <p:spPr>
            <a:xfrm>
              <a:off x="6723498" y="1810153"/>
              <a:ext cx="90107" cy="90107"/>
            </a:xfrm>
            <a:custGeom>
              <a:avLst/>
              <a:gdLst>
                <a:gd name="connsiteX0" fmla="*/ 86623 w 90106"/>
                <a:gd name="connsiteY0" fmla="*/ 92910 h 90106"/>
                <a:gd name="connsiteX1" fmla="*/ 85298 w 90106"/>
                <a:gd name="connsiteY1" fmla="*/ 92751 h 90106"/>
                <a:gd name="connsiteX2" fmla="*/ 3937 w 90106"/>
                <a:gd name="connsiteY2" fmla="*/ 71284 h 90106"/>
                <a:gd name="connsiteX3" fmla="*/ 174 w 90106"/>
                <a:gd name="connsiteY3" fmla="*/ 64818 h 90106"/>
                <a:gd name="connsiteX4" fmla="*/ 6641 w 90106"/>
                <a:gd name="connsiteY4" fmla="*/ 61055 h 90106"/>
                <a:gd name="connsiteX5" fmla="*/ 79362 w 90106"/>
                <a:gd name="connsiteY5" fmla="*/ 80242 h 90106"/>
                <a:gd name="connsiteX6" fmla="*/ 61023 w 90106"/>
                <a:gd name="connsiteY6" fmla="*/ 6567 h 90106"/>
                <a:gd name="connsiteX7" fmla="*/ 64892 w 90106"/>
                <a:gd name="connsiteY7" fmla="*/ 153 h 90106"/>
                <a:gd name="connsiteX8" fmla="*/ 71305 w 90106"/>
                <a:gd name="connsiteY8" fmla="*/ 4022 h 90106"/>
                <a:gd name="connsiteX9" fmla="*/ 91818 w 90106"/>
                <a:gd name="connsiteY9" fmla="*/ 86390 h 90106"/>
                <a:gd name="connsiteX10" fmla="*/ 90386 w 90106"/>
                <a:gd name="connsiteY10" fmla="*/ 91426 h 90106"/>
                <a:gd name="connsiteX11" fmla="*/ 86623 w 90106"/>
                <a:gd name="connsiteY11" fmla="*/ 92910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106" h="90106">
                  <a:moveTo>
                    <a:pt x="86623" y="92910"/>
                  </a:moveTo>
                  <a:cubicBezTo>
                    <a:pt x="86200" y="92910"/>
                    <a:pt x="85723" y="92857"/>
                    <a:pt x="85298" y="92751"/>
                  </a:cubicBezTo>
                  <a:lnTo>
                    <a:pt x="3937" y="71284"/>
                  </a:lnTo>
                  <a:cubicBezTo>
                    <a:pt x="1128" y="70542"/>
                    <a:pt x="-568" y="67627"/>
                    <a:pt x="174" y="64818"/>
                  </a:cubicBezTo>
                  <a:cubicBezTo>
                    <a:pt x="917" y="62009"/>
                    <a:pt x="3884" y="60313"/>
                    <a:pt x="6641" y="61055"/>
                  </a:cubicBezTo>
                  <a:lnTo>
                    <a:pt x="79362" y="80242"/>
                  </a:lnTo>
                  <a:lnTo>
                    <a:pt x="61023" y="6567"/>
                  </a:lnTo>
                  <a:cubicBezTo>
                    <a:pt x="60334" y="3704"/>
                    <a:pt x="62030" y="842"/>
                    <a:pt x="64892" y="153"/>
                  </a:cubicBezTo>
                  <a:cubicBezTo>
                    <a:pt x="67754" y="-536"/>
                    <a:pt x="70616" y="1160"/>
                    <a:pt x="71305" y="4022"/>
                  </a:cubicBezTo>
                  <a:lnTo>
                    <a:pt x="91818" y="86390"/>
                  </a:lnTo>
                  <a:cubicBezTo>
                    <a:pt x="92242" y="88193"/>
                    <a:pt x="91712" y="90154"/>
                    <a:pt x="90386" y="91426"/>
                  </a:cubicBezTo>
                  <a:cubicBezTo>
                    <a:pt x="89327" y="92380"/>
                    <a:pt x="88002" y="92910"/>
                    <a:pt x="86623" y="9291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460F681-DE74-4E3A-A343-14B750F86B19}"/>
                </a:ext>
              </a:extLst>
            </p:cNvPr>
            <p:cNvSpPr/>
            <p:nvPr/>
          </p:nvSpPr>
          <p:spPr>
            <a:xfrm>
              <a:off x="6463383" y="1531519"/>
              <a:ext cx="312723" cy="307422"/>
            </a:xfrm>
            <a:custGeom>
              <a:avLst/>
              <a:gdLst>
                <a:gd name="connsiteX0" fmla="*/ 307515 w 312722"/>
                <a:gd name="connsiteY0" fmla="*/ 307886 h 307422"/>
                <a:gd name="connsiteX1" fmla="*/ 303805 w 312722"/>
                <a:gd name="connsiteY1" fmla="*/ 306349 h 307422"/>
                <a:gd name="connsiteX2" fmla="*/ 1577 w 312722"/>
                <a:gd name="connsiteY2" fmla="*/ 9051 h 307422"/>
                <a:gd name="connsiteX3" fmla="*/ 1524 w 312722"/>
                <a:gd name="connsiteY3" fmla="*/ 1577 h 307422"/>
                <a:gd name="connsiteX4" fmla="*/ 8998 w 312722"/>
                <a:gd name="connsiteY4" fmla="*/ 1524 h 307422"/>
                <a:gd name="connsiteX5" fmla="*/ 311226 w 312722"/>
                <a:gd name="connsiteY5" fmla="*/ 298823 h 307422"/>
                <a:gd name="connsiteX6" fmla="*/ 311279 w 312722"/>
                <a:gd name="connsiteY6" fmla="*/ 306296 h 307422"/>
                <a:gd name="connsiteX7" fmla="*/ 307515 w 312722"/>
                <a:gd name="connsiteY7" fmla="*/ 307886 h 307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722" h="307422">
                  <a:moveTo>
                    <a:pt x="307515" y="307886"/>
                  </a:moveTo>
                  <a:cubicBezTo>
                    <a:pt x="306190" y="307886"/>
                    <a:pt x="304812" y="307356"/>
                    <a:pt x="303805" y="306349"/>
                  </a:cubicBezTo>
                  <a:lnTo>
                    <a:pt x="1577" y="9051"/>
                  </a:lnTo>
                  <a:cubicBezTo>
                    <a:pt x="-490" y="6984"/>
                    <a:pt x="-543" y="3644"/>
                    <a:pt x="1524" y="1577"/>
                  </a:cubicBezTo>
                  <a:cubicBezTo>
                    <a:pt x="3538" y="-490"/>
                    <a:pt x="6931" y="-543"/>
                    <a:pt x="8998" y="1524"/>
                  </a:cubicBezTo>
                  <a:lnTo>
                    <a:pt x="311226" y="298823"/>
                  </a:lnTo>
                  <a:cubicBezTo>
                    <a:pt x="313293" y="300890"/>
                    <a:pt x="313346" y="304229"/>
                    <a:pt x="311279" y="306296"/>
                  </a:cubicBezTo>
                  <a:cubicBezTo>
                    <a:pt x="310272" y="307356"/>
                    <a:pt x="308893" y="307886"/>
                    <a:pt x="307515" y="30788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68969A4-0262-4350-B7BB-938933BC2D2B}"/>
                </a:ext>
              </a:extLst>
            </p:cNvPr>
            <p:cNvSpPr/>
            <p:nvPr/>
          </p:nvSpPr>
          <p:spPr>
            <a:xfrm>
              <a:off x="6444090" y="1550813"/>
              <a:ext cx="307422" cy="312723"/>
            </a:xfrm>
            <a:custGeom>
              <a:avLst/>
              <a:gdLst>
                <a:gd name="connsiteX0" fmla="*/ 302374 w 307422"/>
                <a:gd name="connsiteY0" fmla="*/ 313028 h 312722"/>
                <a:gd name="connsiteX1" fmla="*/ 298611 w 307422"/>
                <a:gd name="connsiteY1" fmla="*/ 311438 h 312722"/>
                <a:gd name="connsiteX2" fmla="*/ 1524 w 307422"/>
                <a:gd name="connsiteY2" fmla="*/ 8998 h 312722"/>
                <a:gd name="connsiteX3" fmla="*/ 1577 w 307422"/>
                <a:gd name="connsiteY3" fmla="*/ 1524 h 312722"/>
                <a:gd name="connsiteX4" fmla="*/ 9051 w 307422"/>
                <a:gd name="connsiteY4" fmla="*/ 1577 h 312722"/>
                <a:gd name="connsiteX5" fmla="*/ 306138 w 307422"/>
                <a:gd name="connsiteY5" fmla="*/ 304017 h 312722"/>
                <a:gd name="connsiteX6" fmla="*/ 306084 w 307422"/>
                <a:gd name="connsiteY6" fmla="*/ 311491 h 312722"/>
                <a:gd name="connsiteX7" fmla="*/ 302374 w 307422"/>
                <a:gd name="connsiteY7" fmla="*/ 313028 h 3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422" h="312722">
                  <a:moveTo>
                    <a:pt x="302374" y="313028"/>
                  </a:moveTo>
                  <a:cubicBezTo>
                    <a:pt x="300996" y="313028"/>
                    <a:pt x="299618" y="312498"/>
                    <a:pt x="298611" y="311438"/>
                  </a:cubicBezTo>
                  <a:lnTo>
                    <a:pt x="1524" y="8998"/>
                  </a:lnTo>
                  <a:cubicBezTo>
                    <a:pt x="-543" y="6931"/>
                    <a:pt x="-490" y="3538"/>
                    <a:pt x="1577" y="1524"/>
                  </a:cubicBezTo>
                  <a:cubicBezTo>
                    <a:pt x="3644" y="-543"/>
                    <a:pt x="7036" y="-490"/>
                    <a:pt x="9051" y="1577"/>
                  </a:cubicBezTo>
                  <a:lnTo>
                    <a:pt x="306138" y="304017"/>
                  </a:lnTo>
                  <a:cubicBezTo>
                    <a:pt x="308204" y="306084"/>
                    <a:pt x="308152" y="309477"/>
                    <a:pt x="306084" y="311491"/>
                  </a:cubicBezTo>
                  <a:cubicBezTo>
                    <a:pt x="305077" y="312551"/>
                    <a:pt x="303699" y="313028"/>
                    <a:pt x="302374" y="31302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CCCDDAC1-80C4-408A-97C0-619B55F2B2B4}"/>
                </a:ext>
              </a:extLst>
            </p:cNvPr>
            <p:cNvSpPr/>
            <p:nvPr/>
          </p:nvSpPr>
          <p:spPr>
            <a:xfrm>
              <a:off x="6787791" y="1875433"/>
              <a:ext cx="21202" cy="21202"/>
            </a:xfrm>
            <a:custGeom>
              <a:avLst/>
              <a:gdLst>
                <a:gd name="connsiteX0" fmla="*/ 9768 w 21201"/>
                <a:gd name="connsiteY0" fmla="*/ 2295 h 21201"/>
                <a:gd name="connsiteX1" fmla="*/ 23179 w 21201"/>
                <a:gd name="connsiteY1" fmla="*/ 21429 h 21201"/>
                <a:gd name="connsiteX2" fmla="*/ 22860 w 21201"/>
                <a:gd name="connsiteY2" fmla="*/ 23178 h 21201"/>
                <a:gd name="connsiteX3" fmla="*/ 21430 w 21201"/>
                <a:gd name="connsiteY3" fmla="*/ 23178 h 21201"/>
                <a:gd name="connsiteX4" fmla="*/ 2295 w 21201"/>
                <a:gd name="connsiteY4" fmla="*/ 9768 h 21201"/>
                <a:gd name="connsiteX5" fmla="*/ 970 w 21201"/>
                <a:gd name="connsiteY5" fmla="*/ 2295 h 21201"/>
                <a:gd name="connsiteX6" fmla="*/ 8443 w 21201"/>
                <a:gd name="connsiteY6" fmla="*/ 970 h 21201"/>
                <a:gd name="connsiteX7" fmla="*/ 9768 w 21201"/>
                <a:gd name="connsiteY7" fmla="*/ 2295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9768" y="2295"/>
                  </a:moveTo>
                  <a:lnTo>
                    <a:pt x="23179" y="21429"/>
                  </a:lnTo>
                  <a:cubicBezTo>
                    <a:pt x="23602" y="22012"/>
                    <a:pt x="23443" y="22807"/>
                    <a:pt x="22860" y="23178"/>
                  </a:cubicBezTo>
                  <a:cubicBezTo>
                    <a:pt x="22436" y="23496"/>
                    <a:pt x="21853" y="23496"/>
                    <a:pt x="21430" y="23178"/>
                  </a:cubicBezTo>
                  <a:lnTo>
                    <a:pt x="2295" y="9768"/>
                  </a:lnTo>
                  <a:cubicBezTo>
                    <a:pt x="-143" y="8072"/>
                    <a:pt x="-726" y="4733"/>
                    <a:pt x="970" y="2295"/>
                  </a:cubicBezTo>
                  <a:cubicBezTo>
                    <a:pt x="2666" y="-143"/>
                    <a:pt x="6005" y="-726"/>
                    <a:pt x="8443" y="970"/>
                  </a:cubicBezTo>
                  <a:cubicBezTo>
                    <a:pt x="8973" y="1341"/>
                    <a:pt x="9451" y="1818"/>
                    <a:pt x="9768" y="229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0" name="Group 799">
            <a:extLst>
              <a:ext uri="{FF2B5EF4-FFF2-40B4-BE49-F238E27FC236}">
                <a16:creationId xmlns:a16="http://schemas.microsoft.com/office/drawing/2014/main" id="{7ECC5D3C-E5DE-4C6E-ACF4-74B70136050F}"/>
              </a:ext>
            </a:extLst>
          </p:cNvPr>
          <p:cNvGrpSpPr/>
          <p:nvPr/>
        </p:nvGrpSpPr>
        <p:grpSpPr>
          <a:xfrm>
            <a:off x="7450328" y="1469713"/>
            <a:ext cx="465746" cy="464720"/>
            <a:chOff x="7490744" y="1510040"/>
            <a:chExt cx="384914" cy="384066"/>
          </a:xfrm>
        </p:grpSpPr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868BF092-4CD2-4FD7-AC1C-18CA5A05ED44}"/>
                </a:ext>
              </a:extLst>
            </p:cNvPr>
            <p:cNvSpPr/>
            <p:nvPr/>
          </p:nvSpPr>
          <p:spPr>
            <a:xfrm>
              <a:off x="7490744" y="1641595"/>
              <a:ext cx="328624" cy="121909"/>
            </a:xfrm>
            <a:custGeom>
              <a:avLst/>
              <a:gdLst>
                <a:gd name="connsiteX0" fmla="*/ 323747 w 328623"/>
                <a:gd name="connsiteY0" fmla="*/ 123181 h 121908"/>
                <a:gd name="connsiteX1" fmla="*/ 61590 w 328623"/>
                <a:gd name="connsiteY1" fmla="*/ 123181 h 121908"/>
                <a:gd name="connsiteX2" fmla="*/ 0 w 328623"/>
                <a:gd name="connsiteY2" fmla="*/ 61590 h 121908"/>
                <a:gd name="connsiteX3" fmla="*/ 61590 w 328623"/>
                <a:gd name="connsiteY3" fmla="*/ 0 h 121908"/>
                <a:gd name="connsiteX4" fmla="*/ 323747 w 328623"/>
                <a:gd name="connsiteY4" fmla="*/ 0 h 121908"/>
                <a:gd name="connsiteX5" fmla="*/ 329048 w 328623"/>
                <a:gd name="connsiteY5" fmla="*/ 5300 h 121908"/>
                <a:gd name="connsiteX6" fmla="*/ 323747 w 328623"/>
                <a:gd name="connsiteY6" fmla="*/ 10601 h 121908"/>
                <a:gd name="connsiteX7" fmla="*/ 61590 w 328623"/>
                <a:gd name="connsiteY7" fmla="*/ 10601 h 121908"/>
                <a:gd name="connsiteX8" fmla="*/ 10601 w 328623"/>
                <a:gd name="connsiteY8" fmla="*/ 61590 h 121908"/>
                <a:gd name="connsiteX9" fmla="*/ 61590 w 328623"/>
                <a:gd name="connsiteY9" fmla="*/ 112580 h 121908"/>
                <a:gd name="connsiteX10" fmla="*/ 323747 w 328623"/>
                <a:gd name="connsiteY10" fmla="*/ 112580 h 121908"/>
                <a:gd name="connsiteX11" fmla="*/ 329048 w 328623"/>
                <a:gd name="connsiteY11" fmla="*/ 117881 h 121908"/>
                <a:gd name="connsiteX12" fmla="*/ 323747 w 328623"/>
                <a:gd name="connsiteY12" fmla="*/ 1231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623" h="121908">
                  <a:moveTo>
                    <a:pt x="323747" y="123181"/>
                  </a:moveTo>
                  <a:lnTo>
                    <a:pt x="61590" y="123181"/>
                  </a:lnTo>
                  <a:cubicBezTo>
                    <a:pt x="27615" y="123181"/>
                    <a:pt x="0" y="95566"/>
                    <a:pt x="0" y="61590"/>
                  </a:cubicBezTo>
                  <a:cubicBezTo>
                    <a:pt x="0" y="27615"/>
                    <a:pt x="27615" y="0"/>
                    <a:pt x="61590" y="0"/>
                  </a:cubicBezTo>
                  <a:lnTo>
                    <a:pt x="323747" y="0"/>
                  </a:lnTo>
                  <a:cubicBezTo>
                    <a:pt x="326663" y="0"/>
                    <a:pt x="329048" y="2385"/>
                    <a:pt x="329048" y="5300"/>
                  </a:cubicBezTo>
                  <a:cubicBezTo>
                    <a:pt x="329048" y="8216"/>
                    <a:pt x="326663" y="10601"/>
                    <a:pt x="323747" y="10601"/>
                  </a:cubicBezTo>
                  <a:lnTo>
                    <a:pt x="61590" y="10601"/>
                  </a:lnTo>
                  <a:cubicBezTo>
                    <a:pt x="33498" y="10601"/>
                    <a:pt x="10601" y="33498"/>
                    <a:pt x="10601" y="61590"/>
                  </a:cubicBezTo>
                  <a:cubicBezTo>
                    <a:pt x="10601" y="89683"/>
                    <a:pt x="33498" y="112580"/>
                    <a:pt x="61590" y="112580"/>
                  </a:cubicBezTo>
                  <a:lnTo>
                    <a:pt x="323747" y="112580"/>
                  </a:lnTo>
                  <a:cubicBezTo>
                    <a:pt x="326663" y="112580"/>
                    <a:pt x="329048" y="114965"/>
                    <a:pt x="329048" y="117881"/>
                  </a:cubicBezTo>
                  <a:cubicBezTo>
                    <a:pt x="329048" y="120796"/>
                    <a:pt x="326663" y="123181"/>
                    <a:pt x="323747" y="1231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AAE3BD3-D627-4D30-BF05-A15E7431A6E2}"/>
                </a:ext>
              </a:extLst>
            </p:cNvPr>
            <p:cNvSpPr/>
            <p:nvPr/>
          </p:nvSpPr>
          <p:spPr>
            <a:xfrm>
              <a:off x="7792071" y="1641595"/>
              <a:ext cx="10601" cy="121909"/>
            </a:xfrm>
            <a:custGeom>
              <a:avLst/>
              <a:gdLst>
                <a:gd name="connsiteX0" fmla="*/ 5300 w 10600"/>
                <a:gd name="connsiteY0" fmla="*/ 123181 h 121908"/>
                <a:gd name="connsiteX1" fmla="*/ 0 w 10600"/>
                <a:gd name="connsiteY1" fmla="*/ 117881 h 121908"/>
                <a:gd name="connsiteX2" fmla="*/ 0 w 10600"/>
                <a:gd name="connsiteY2" fmla="*/ 5300 h 121908"/>
                <a:gd name="connsiteX3" fmla="*/ 5300 w 10600"/>
                <a:gd name="connsiteY3" fmla="*/ 0 h 121908"/>
                <a:gd name="connsiteX4" fmla="*/ 10601 w 10600"/>
                <a:gd name="connsiteY4" fmla="*/ 5300 h 121908"/>
                <a:gd name="connsiteX5" fmla="*/ 10601 w 10600"/>
                <a:gd name="connsiteY5" fmla="*/ 117881 h 121908"/>
                <a:gd name="connsiteX6" fmla="*/ 5300 w 10600"/>
                <a:gd name="connsiteY6" fmla="*/ 1231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21908">
                  <a:moveTo>
                    <a:pt x="5300" y="123181"/>
                  </a:moveTo>
                  <a:cubicBezTo>
                    <a:pt x="2385" y="123181"/>
                    <a:pt x="0" y="120796"/>
                    <a:pt x="0" y="11788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17881"/>
                  </a:lnTo>
                  <a:cubicBezTo>
                    <a:pt x="10601" y="120796"/>
                    <a:pt x="8216" y="123181"/>
                    <a:pt x="5300" y="1231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B5152EDE-01D2-433F-93DE-806528FE67D6}"/>
                </a:ext>
              </a:extLst>
            </p:cNvPr>
            <p:cNvSpPr/>
            <p:nvPr/>
          </p:nvSpPr>
          <p:spPr>
            <a:xfrm>
              <a:off x="7549790" y="1672656"/>
              <a:ext cx="116608" cy="10601"/>
            </a:xfrm>
            <a:custGeom>
              <a:avLst/>
              <a:gdLst>
                <a:gd name="connsiteX0" fmla="*/ 114223 w 116608"/>
                <a:gd name="connsiteY0" fmla="*/ 10601 h 10600"/>
                <a:gd name="connsiteX1" fmla="*/ 5300 w 116608"/>
                <a:gd name="connsiteY1" fmla="*/ 10601 h 10600"/>
                <a:gd name="connsiteX2" fmla="*/ 0 w 116608"/>
                <a:gd name="connsiteY2" fmla="*/ 5300 h 10600"/>
                <a:gd name="connsiteX3" fmla="*/ 5300 w 116608"/>
                <a:gd name="connsiteY3" fmla="*/ 0 h 10600"/>
                <a:gd name="connsiteX4" fmla="*/ 114223 w 116608"/>
                <a:gd name="connsiteY4" fmla="*/ 0 h 10600"/>
                <a:gd name="connsiteX5" fmla="*/ 119523 w 116608"/>
                <a:gd name="connsiteY5" fmla="*/ 5300 h 10600"/>
                <a:gd name="connsiteX6" fmla="*/ 114223 w 1166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08" h="10600">
                  <a:moveTo>
                    <a:pt x="11422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14223" y="0"/>
                  </a:lnTo>
                  <a:cubicBezTo>
                    <a:pt x="117138" y="0"/>
                    <a:pt x="119523" y="2385"/>
                    <a:pt x="119523" y="5300"/>
                  </a:cubicBezTo>
                  <a:cubicBezTo>
                    <a:pt x="119523" y="8216"/>
                    <a:pt x="117138" y="10601"/>
                    <a:pt x="11422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3CFE2FC5-F27A-42C9-A0F4-E9C7E20FAB33}"/>
                </a:ext>
              </a:extLst>
            </p:cNvPr>
            <p:cNvSpPr/>
            <p:nvPr/>
          </p:nvSpPr>
          <p:spPr>
            <a:xfrm>
              <a:off x="7671275" y="1672656"/>
              <a:ext cx="15901" cy="10601"/>
            </a:xfrm>
            <a:custGeom>
              <a:avLst/>
              <a:gdLst>
                <a:gd name="connsiteX0" fmla="*/ 14099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4099 w 15901"/>
                <a:gd name="connsiteY4" fmla="*/ 0 h 10600"/>
                <a:gd name="connsiteX5" fmla="*/ 19400 w 15901"/>
                <a:gd name="connsiteY5" fmla="*/ 5300 h 10600"/>
                <a:gd name="connsiteX6" fmla="*/ 14099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40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4099" y="0"/>
                  </a:lnTo>
                  <a:cubicBezTo>
                    <a:pt x="17015" y="0"/>
                    <a:pt x="19400" y="2385"/>
                    <a:pt x="19400" y="5300"/>
                  </a:cubicBezTo>
                  <a:cubicBezTo>
                    <a:pt x="19400" y="8216"/>
                    <a:pt x="17015" y="10601"/>
                    <a:pt x="140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626CEA27-5D08-4CE8-9AC7-331E611235FF}"/>
                </a:ext>
              </a:extLst>
            </p:cNvPr>
            <p:cNvSpPr/>
            <p:nvPr/>
          </p:nvSpPr>
          <p:spPr>
            <a:xfrm>
              <a:off x="7529066" y="1701278"/>
              <a:ext cx="132510" cy="10601"/>
            </a:xfrm>
            <a:custGeom>
              <a:avLst/>
              <a:gdLst>
                <a:gd name="connsiteX0" fmla="*/ 127898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27898 w 132509"/>
                <a:gd name="connsiteY4" fmla="*/ 0 h 10600"/>
                <a:gd name="connsiteX5" fmla="*/ 133199 w 132509"/>
                <a:gd name="connsiteY5" fmla="*/ 5300 h 10600"/>
                <a:gd name="connsiteX6" fmla="*/ 127898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2789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7898" y="0"/>
                  </a:lnTo>
                  <a:cubicBezTo>
                    <a:pt x="130814" y="0"/>
                    <a:pt x="133199" y="2385"/>
                    <a:pt x="133199" y="5300"/>
                  </a:cubicBezTo>
                  <a:cubicBezTo>
                    <a:pt x="133199" y="8216"/>
                    <a:pt x="130814" y="10601"/>
                    <a:pt x="12789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30E802C-04C9-4326-AC19-337313A8A845}"/>
                </a:ext>
              </a:extLst>
            </p:cNvPr>
            <p:cNvSpPr/>
            <p:nvPr/>
          </p:nvSpPr>
          <p:spPr>
            <a:xfrm>
              <a:off x="7663271" y="1701437"/>
              <a:ext cx="10601" cy="10601"/>
            </a:xfrm>
            <a:custGeom>
              <a:avLst/>
              <a:gdLst>
                <a:gd name="connsiteX0" fmla="*/ 8799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8799 w 10600"/>
                <a:gd name="connsiteY4" fmla="*/ 0 h 10600"/>
                <a:gd name="connsiteX5" fmla="*/ 14099 w 10600"/>
                <a:gd name="connsiteY5" fmla="*/ 5300 h 10600"/>
                <a:gd name="connsiteX6" fmla="*/ 8799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87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8799" y="0"/>
                  </a:lnTo>
                  <a:cubicBezTo>
                    <a:pt x="11714" y="0"/>
                    <a:pt x="14099" y="2385"/>
                    <a:pt x="14099" y="5300"/>
                  </a:cubicBezTo>
                  <a:cubicBezTo>
                    <a:pt x="14099" y="8216"/>
                    <a:pt x="11714" y="10601"/>
                    <a:pt x="87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AFB49AEF-67C0-4AD0-A1E5-2CF765FDE364}"/>
                </a:ext>
              </a:extLst>
            </p:cNvPr>
            <p:cNvSpPr/>
            <p:nvPr/>
          </p:nvSpPr>
          <p:spPr>
            <a:xfrm>
              <a:off x="7680074" y="1701278"/>
              <a:ext cx="47703" cy="10601"/>
            </a:xfrm>
            <a:custGeom>
              <a:avLst/>
              <a:gdLst>
                <a:gd name="connsiteX0" fmla="*/ 46008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008 w 47703"/>
                <a:gd name="connsiteY4" fmla="*/ 0 h 10600"/>
                <a:gd name="connsiteX5" fmla="*/ 51308 w 47703"/>
                <a:gd name="connsiteY5" fmla="*/ 5300 h 10600"/>
                <a:gd name="connsiteX6" fmla="*/ 46008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008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6008" y="0"/>
                  </a:lnTo>
                  <a:cubicBezTo>
                    <a:pt x="48922" y="0"/>
                    <a:pt x="51308" y="2385"/>
                    <a:pt x="51308" y="5300"/>
                  </a:cubicBezTo>
                  <a:cubicBezTo>
                    <a:pt x="51308" y="8216"/>
                    <a:pt x="48922" y="10601"/>
                    <a:pt x="4600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EBE0D8DB-FF94-4455-961B-E3509B6D85DF}"/>
                </a:ext>
              </a:extLst>
            </p:cNvPr>
            <p:cNvSpPr/>
            <p:nvPr/>
          </p:nvSpPr>
          <p:spPr>
            <a:xfrm>
              <a:off x="7547034" y="1772197"/>
              <a:ext cx="328624" cy="121909"/>
            </a:xfrm>
            <a:custGeom>
              <a:avLst/>
              <a:gdLst>
                <a:gd name="connsiteX0" fmla="*/ 267457 w 328623"/>
                <a:gd name="connsiteY0" fmla="*/ 123181 h 121908"/>
                <a:gd name="connsiteX1" fmla="*/ 5300 w 328623"/>
                <a:gd name="connsiteY1" fmla="*/ 123181 h 121908"/>
                <a:gd name="connsiteX2" fmla="*/ 0 w 328623"/>
                <a:gd name="connsiteY2" fmla="*/ 117881 h 121908"/>
                <a:gd name="connsiteX3" fmla="*/ 5300 w 328623"/>
                <a:gd name="connsiteY3" fmla="*/ 112580 h 121908"/>
                <a:gd name="connsiteX4" fmla="*/ 267457 w 328623"/>
                <a:gd name="connsiteY4" fmla="*/ 112580 h 121908"/>
                <a:gd name="connsiteX5" fmla="*/ 318447 w 328623"/>
                <a:gd name="connsiteY5" fmla="*/ 61590 h 121908"/>
                <a:gd name="connsiteX6" fmla="*/ 267457 w 328623"/>
                <a:gd name="connsiteY6" fmla="*/ 10601 h 121908"/>
                <a:gd name="connsiteX7" fmla="*/ 5300 w 328623"/>
                <a:gd name="connsiteY7" fmla="*/ 10601 h 121908"/>
                <a:gd name="connsiteX8" fmla="*/ 0 w 328623"/>
                <a:gd name="connsiteY8" fmla="*/ 5300 h 121908"/>
                <a:gd name="connsiteX9" fmla="*/ 5300 w 328623"/>
                <a:gd name="connsiteY9" fmla="*/ 0 h 121908"/>
                <a:gd name="connsiteX10" fmla="*/ 267457 w 328623"/>
                <a:gd name="connsiteY10" fmla="*/ 0 h 121908"/>
                <a:gd name="connsiteX11" fmla="*/ 329048 w 328623"/>
                <a:gd name="connsiteY11" fmla="*/ 61590 h 121908"/>
                <a:gd name="connsiteX12" fmla="*/ 267457 w 328623"/>
                <a:gd name="connsiteY12" fmla="*/ 1231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623" h="121908">
                  <a:moveTo>
                    <a:pt x="267457" y="123181"/>
                  </a:moveTo>
                  <a:lnTo>
                    <a:pt x="5300" y="123181"/>
                  </a:lnTo>
                  <a:cubicBezTo>
                    <a:pt x="2385" y="123181"/>
                    <a:pt x="0" y="120796"/>
                    <a:pt x="0" y="117881"/>
                  </a:cubicBezTo>
                  <a:cubicBezTo>
                    <a:pt x="0" y="114965"/>
                    <a:pt x="2385" y="112580"/>
                    <a:pt x="5300" y="112580"/>
                  </a:cubicBezTo>
                  <a:lnTo>
                    <a:pt x="267457" y="112580"/>
                  </a:lnTo>
                  <a:cubicBezTo>
                    <a:pt x="295550" y="112580"/>
                    <a:pt x="318447" y="89683"/>
                    <a:pt x="318447" y="61590"/>
                  </a:cubicBezTo>
                  <a:cubicBezTo>
                    <a:pt x="318447" y="33498"/>
                    <a:pt x="295550" y="10601"/>
                    <a:pt x="267457" y="10601"/>
                  </a:cubicBez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67457" y="0"/>
                  </a:lnTo>
                  <a:cubicBezTo>
                    <a:pt x="301433" y="0"/>
                    <a:pt x="329048" y="27615"/>
                    <a:pt x="329048" y="61590"/>
                  </a:cubicBezTo>
                  <a:cubicBezTo>
                    <a:pt x="329048" y="95566"/>
                    <a:pt x="301433" y="123181"/>
                    <a:pt x="267457" y="1231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9911AEA-FF54-4464-8A5A-7A157E1B035D}"/>
                </a:ext>
              </a:extLst>
            </p:cNvPr>
            <p:cNvSpPr/>
            <p:nvPr/>
          </p:nvSpPr>
          <p:spPr>
            <a:xfrm>
              <a:off x="7564207" y="1772197"/>
              <a:ext cx="10601" cy="121909"/>
            </a:xfrm>
            <a:custGeom>
              <a:avLst/>
              <a:gdLst>
                <a:gd name="connsiteX0" fmla="*/ 5300 w 10600"/>
                <a:gd name="connsiteY0" fmla="*/ 123181 h 121908"/>
                <a:gd name="connsiteX1" fmla="*/ 0 w 10600"/>
                <a:gd name="connsiteY1" fmla="*/ 117881 h 121908"/>
                <a:gd name="connsiteX2" fmla="*/ 0 w 10600"/>
                <a:gd name="connsiteY2" fmla="*/ 5300 h 121908"/>
                <a:gd name="connsiteX3" fmla="*/ 5300 w 10600"/>
                <a:gd name="connsiteY3" fmla="*/ 0 h 121908"/>
                <a:gd name="connsiteX4" fmla="*/ 10601 w 10600"/>
                <a:gd name="connsiteY4" fmla="*/ 5300 h 121908"/>
                <a:gd name="connsiteX5" fmla="*/ 10601 w 10600"/>
                <a:gd name="connsiteY5" fmla="*/ 117881 h 121908"/>
                <a:gd name="connsiteX6" fmla="*/ 5300 w 10600"/>
                <a:gd name="connsiteY6" fmla="*/ 1231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21908">
                  <a:moveTo>
                    <a:pt x="5300" y="123181"/>
                  </a:moveTo>
                  <a:cubicBezTo>
                    <a:pt x="2385" y="123181"/>
                    <a:pt x="0" y="120796"/>
                    <a:pt x="0" y="11788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17881"/>
                  </a:lnTo>
                  <a:cubicBezTo>
                    <a:pt x="10601" y="120796"/>
                    <a:pt x="8216" y="123181"/>
                    <a:pt x="5300" y="1231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12F738B-A133-4BB4-AC7C-0D14908128F2}"/>
                </a:ext>
              </a:extLst>
            </p:cNvPr>
            <p:cNvSpPr/>
            <p:nvPr/>
          </p:nvSpPr>
          <p:spPr>
            <a:xfrm>
              <a:off x="7697565" y="1803257"/>
              <a:ext cx="116608" cy="10601"/>
            </a:xfrm>
            <a:custGeom>
              <a:avLst/>
              <a:gdLst>
                <a:gd name="connsiteX0" fmla="*/ 114223 w 116608"/>
                <a:gd name="connsiteY0" fmla="*/ 10601 h 10600"/>
                <a:gd name="connsiteX1" fmla="*/ 5300 w 116608"/>
                <a:gd name="connsiteY1" fmla="*/ 10601 h 10600"/>
                <a:gd name="connsiteX2" fmla="*/ 0 w 116608"/>
                <a:gd name="connsiteY2" fmla="*/ 5300 h 10600"/>
                <a:gd name="connsiteX3" fmla="*/ 5300 w 116608"/>
                <a:gd name="connsiteY3" fmla="*/ 0 h 10600"/>
                <a:gd name="connsiteX4" fmla="*/ 114223 w 116608"/>
                <a:gd name="connsiteY4" fmla="*/ 0 h 10600"/>
                <a:gd name="connsiteX5" fmla="*/ 119523 w 116608"/>
                <a:gd name="connsiteY5" fmla="*/ 5300 h 10600"/>
                <a:gd name="connsiteX6" fmla="*/ 114223 w 1166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08" h="10600">
                  <a:moveTo>
                    <a:pt x="11422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14223" y="0"/>
                  </a:lnTo>
                  <a:cubicBezTo>
                    <a:pt x="117138" y="0"/>
                    <a:pt x="119523" y="2385"/>
                    <a:pt x="119523" y="5300"/>
                  </a:cubicBezTo>
                  <a:cubicBezTo>
                    <a:pt x="119523" y="8216"/>
                    <a:pt x="117138" y="10601"/>
                    <a:pt x="11422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35D2626D-7491-4987-B0B9-EE7195A686FA}"/>
                </a:ext>
              </a:extLst>
            </p:cNvPr>
            <p:cNvSpPr/>
            <p:nvPr/>
          </p:nvSpPr>
          <p:spPr>
            <a:xfrm>
              <a:off x="7676204" y="1803257"/>
              <a:ext cx="15901" cy="10601"/>
            </a:xfrm>
            <a:custGeom>
              <a:avLst/>
              <a:gdLst>
                <a:gd name="connsiteX0" fmla="*/ 14099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4099 w 15901"/>
                <a:gd name="connsiteY4" fmla="*/ 0 h 10600"/>
                <a:gd name="connsiteX5" fmla="*/ 19400 w 15901"/>
                <a:gd name="connsiteY5" fmla="*/ 5300 h 10600"/>
                <a:gd name="connsiteX6" fmla="*/ 14099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409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099" y="0"/>
                  </a:lnTo>
                  <a:cubicBezTo>
                    <a:pt x="17014" y="0"/>
                    <a:pt x="19400" y="2385"/>
                    <a:pt x="19400" y="5300"/>
                  </a:cubicBezTo>
                  <a:cubicBezTo>
                    <a:pt x="19400" y="8216"/>
                    <a:pt x="17014" y="10601"/>
                    <a:pt x="140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25DCC649-DE0D-44CB-AC6D-5A7516BA29AA}"/>
                </a:ext>
              </a:extLst>
            </p:cNvPr>
            <p:cNvSpPr/>
            <p:nvPr/>
          </p:nvSpPr>
          <p:spPr>
            <a:xfrm>
              <a:off x="7704561" y="1831879"/>
              <a:ext cx="132510" cy="10601"/>
            </a:xfrm>
            <a:custGeom>
              <a:avLst/>
              <a:gdLst>
                <a:gd name="connsiteX0" fmla="*/ 127898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27898 w 132509"/>
                <a:gd name="connsiteY4" fmla="*/ 0 h 10600"/>
                <a:gd name="connsiteX5" fmla="*/ 133199 w 132509"/>
                <a:gd name="connsiteY5" fmla="*/ 5300 h 10600"/>
                <a:gd name="connsiteX6" fmla="*/ 127898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27898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27898" y="0"/>
                  </a:lnTo>
                  <a:cubicBezTo>
                    <a:pt x="130814" y="0"/>
                    <a:pt x="133199" y="2385"/>
                    <a:pt x="133199" y="5300"/>
                  </a:cubicBezTo>
                  <a:cubicBezTo>
                    <a:pt x="133199" y="8216"/>
                    <a:pt x="130867" y="10601"/>
                    <a:pt x="12789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9F2A34B2-11DD-4D88-9AF3-C7DD4381A22A}"/>
                </a:ext>
              </a:extLst>
            </p:cNvPr>
            <p:cNvSpPr/>
            <p:nvPr/>
          </p:nvSpPr>
          <p:spPr>
            <a:xfrm>
              <a:off x="7689509" y="1832038"/>
              <a:ext cx="10601" cy="10601"/>
            </a:xfrm>
            <a:custGeom>
              <a:avLst/>
              <a:gdLst>
                <a:gd name="connsiteX0" fmla="*/ 8799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8799 w 10600"/>
                <a:gd name="connsiteY4" fmla="*/ 0 h 10600"/>
                <a:gd name="connsiteX5" fmla="*/ 14099 w 10600"/>
                <a:gd name="connsiteY5" fmla="*/ 5300 h 10600"/>
                <a:gd name="connsiteX6" fmla="*/ 8799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879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799" y="0"/>
                  </a:lnTo>
                  <a:cubicBezTo>
                    <a:pt x="11714" y="0"/>
                    <a:pt x="14099" y="2385"/>
                    <a:pt x="14099" y="5300"/>
                  </a:cubicBezTo>
                  <a:cubicBezTo>
                    <a:pt x="14099" y="8216"/>
                    <a:pt x="11714" y="10601"/>
                    <a:pt x="87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BC08C675-9365-442B-A29B-6B90431E301E}"/>
                </a:ext>
              </a:extLst>
            </p:cNvPr>
            <p:cNvSpPr/>
            <p:nvPr/>
          </p:nvSpPr>
          <p:spPr>
            <a:xfrm>
              <a:off x="7635497" y="1831879"/>
              <a:ext cx="47703" cy="10601"/>
            </a:xfrm>
            <a:custGeom>
              <a:avLst/>
              <a:gdLst>
                <a:gd name="connsiteX0" fmla="*/ 46008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008 w 47703"/>
                <a:gd name="connsiteY4" fmla="*/ 0 h 10600"/>
                <a:gd name="connsiteX5" fmla="*/ 51308 w 47703"/>
                <a:gd name="connsiteY5" fmla="*/ 5300 h 10600"/>
                <a:gd name="connsiteX6" fmla="*/ 46008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008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6008" y="0"/>
                  </a:lnTo>
                  <a:cubicBezTo>
                    <a:pt x="48923" y="0"/>
                    <a:pt x="51308" y="2385"/>
                    <a:pt x="51308" y="5300"/>
                  </a:cubicBezTo>
                  <a:cubicBezTo>
                    <a:pt x="51308" y="8216"/>
                    <a:pt x="48923" y="10601"/>
                    <a:pt x="4600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99AA4F3-E6D0-44D3-B6A6-52E51EE77563}"/>
                </a:ext>
              </a:extLst>
            </p:cNvPr>
            <p:cNvSpPr/>
            <p:nvPr/>
          </p:nvSpPr>
          <p:spPr>
            <a:xfrm>
              <a:off x="7547034" y="1510040"/>
              <a:ext cx="328624" cy="121909"/>
            </a:xfrm>
            <a:custGeom>
              <a:avLst/>
              <a:gdLst>
                <a:gd name="connsiteX0" fmla="*/ 267457 w 328623"/>
                <a:gd name="connsiteY0" fmla="*/ 123181 h 121908"/>
                <a:gd name="connsiteX1" fmla="*/ 5300 w 328623"/>
                <a:gd name="connsiteY1" fmla="*/ 123181 h 121908"/>
                <a:gd name="connsiteX2" fmla="*/ 0 w 328623"/>
                <a:gd name="connsiteY2" fmla="*/ 117881 h 121908"/>
                <a:gd name="connsiteX3" fmla="*/ 5300 w 328623"/>
                <a:gd name="connsiteY3" fmla="*/ 112580 h 121908"/>
                <a:gd name="connsiteX4" fmla="*/ 267457 w 328623"/>
                <a:gd name="connsiteY4" fmla="*/ 112580 h 121908"/>
                <a:gd name="connsiteX5" fmla="*/ 318447 w 328623"/>
                <a:gd name="connsiteY5" fmla="*/ 61590 h 121908"/>
                <a:gd name="connsiteX6" fmla="*/ 267457 w 328623"/>
                <a:gd name="connsiteY6" fmla="*/ 10601 h 121908"/>
                <a:gd name="connsiteX7" fmla="*/ 5300 w 328623"/>
                <a:gd name="connsiteY7" fmla="*/ 10601 h 121908"/>
                <a:gd name="connsiteX8" fmla="*/ 0 w 328623"/>
                <a:gd name="connsiteY8" fmla="*/ 5300 h 121908"/>
                <a:gd name="connsiteX9" fmla="*/ 5300 w 328623"/>
                <a:gd name="connsiteY9" fmla="*/ 0 h 121908"/>
                <a:gd name="connsiteX10" fmla="*/ 267457 w 328623"/>
                <a:gd name="connsiteY10" fmla="*/ 0 h 121908"/>
                <a:gd name="connsiteX11" fmla="*/ 329048 w 328623"/>
                <a:gd name="connsiteY11" fmla="*/ 61590 h 121908"/>
                <a:gd name="connsiteX12" fmla="*/ 267457 w 328623"/>
                <a:gd name="connsiteY12" fmla="*/ 1231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623" h="121908">
                  <a:moveTo>
                    <a:pt x="267457" y="123181"/>
                  </a:moveTo>
                  <a:lnTo>
                    <a:pt x="5300" y="123181"/>
                  </a:lnTo>
                  <a:cubicBezTo>
                    <a:pt x="2385" y="123181"/>
                    <a:pt x="0" y="120796"/>
                    <a:pt x="0" y="117881"/>
                  </a:cubicBezTo>
                  <a:cubicBezTo>
                    <a:pt x="0" y="114965"/>
                    <a:pt x="2385" y="112580"/>
                    <a:pt x="5300" y="112580"/>
                  </a:cubicBezTo>
                  <a:lnTo>
                    <a:pt x="267457" y="112580"/>
                  </a:lnTo>
                  <a:cubicBezTo>
                    <a:pt x="295550" y="112580"/>
                    <a:pt x="318447" y="89683"/>
                    <a:pt x="318447" y="61590"/>
                  </a:cubicBezTo>
                  <a:cubicBezTo>
                    <a:pt x="318447" y="33498"/>
                    <a:pt x="295550" y="10601"/>
                    <a:pt x="267457" y="10601"/>
                  </a:cubicBez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67457" y="0"/>
                  </a:lnTo>
                  <a:cubicBezTo>
                    <a:pt x="301433" y="0"/>
                    <a:pt x="329048" y="27615"/>
                    <a:pt x="329048" y="61590"/>
                  </a:cubicBezTo>
                  <a:cubicBezTo>
                    <a:pt x="329048" y="95566"/>
                    <a:pt x="301433" y="123181"/>
                    <a:pt x="267457" y="1231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64ADB587-AB26-4689-BCE7-716ADA283703}"/>
                </a:ext>
              </a:extLst>
            </p:cNvPr>
            <p:cNvSpPr/>
            <p:nvPr/>
          </p:nvSpPr>
          <p:spPr>
            <a:xfrm>
              <a:off x="7564207" y="1510040"/>
              <a:ext cx="10601" cy="121909"/>
            </a:xfrm>
            <a:custGeom>
              <a:avLst/>
              <a:gdLst>
                <a:gd name="connsiteX0" fmla="*/ 5300 w 10600"/>
                <a:gd name="connsiteY0" fmla="*/ 123181 h 121908"/>
                <a:gd name="connsiteX1" fmla="*/ 0 w 10600"/>
                <a:gd name="connsiteY1" fmla="*/ 117881 h 121908"/>
                <a:gd name="connsiteX2" fmla="*/ 0 w 10600"/>
                <a:gd name="connsiteY2" fmla="*/ 5300 h 121908"/>
                <a:gd name="connsiteX3" fmla="*/ 5300 w 10600"/>
                <a:gd name="connsiteY3" fmla="*/ 0 h 121908"/>
                <a:gd name="connsiteX4" fmla="*/ 10601 w 10600"/>
                <a:gd name="connsiteY4" fmla="*/ 5300 h 121908"/>
                <a:gd name="connsiteX5" fmla="*/ 10601 w 10600"/>
                <a:gd name="connsiteY5" fmla="*/ 117881 h 121908"/>
                <a:gd name="connsiteX6" fmla="*/ 5300 w 10600"/>
                <a:gd name="connsiteY6" fmla="*/ 1231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21908">
                  <a:moveTo>
                    <a:pt x="5300" y="123181"/>
                  </a:moveTo>
                  <a:cubicBezTo>
                    <a:pt x="2385" y="123181"/>
                    <a:pt x="0" y="120796"/>
                    <a:pt x="0" y="11788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17881"/>
                  </a:lnTo>
                  <a:cubicBezTo>
                    <a:pt x="10601" y="120796"/>
                    <a:pt x="8216" y="123181"/>
                    <a:pt x="5300" y="1231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1685AECE-EB05-4695-B90A-B8CE99889D86}"/>
                </a:ext>
              </a:extLst>
            </p:cNvPr>
            <p:cNvSpPr/>
            <p:nvPr/>
          </p:nvSpPr>
          <p:spPr>
            <a:xfrm>
              <a:off x="7697565" y="1541100"/>
              <a:ext cx="116608" cy="10601"/>
            </a:xfrm>
            <a:custGeom>
              <a:avLst/>
              <a:gdLst>
                <a:gd name="connsiteX0" fmla="*/ 114223 w 116608"/>
                <a:gd name="connsiteY0" fmla="*/ 10601 h 10600"/>
                <a:gd name="connsiteX1" fmla="*/ 5300 w 116608"/>
                <a:gd name="connsiteY1" fmla="*/ 10601 h 10600"/>
                <a:gd name="connsiteX2" fmla="*/ 0 w 116608"/>
                <a:gd name="connsiteY2" fmla="*/ 5300 h 10600"/>
                <a:gd name="connsiteX3" fmla="*/ 5300 w 116608"/>
                <a:gd name="connsiteY3" fmla="*/ 0 h 10600"/>
                <a:gd name="connsiteX4" fmla="*/ 114223 w 116608"/>
                <a:gd name="connsiteY4" fmla="*/ 0 h 10600"/>
                <a:gd name="connsiteX5" fmla="*/ 119523 w 116608"/>
                <a:gd name="connsiteY5" fmla="*/ 5300 h 10600"/>
                <a:gd name="connsiteX6" fmla="*/ 114223 w 1166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08" h="10600">
                  <a:moveTo>
                    <a:pt x="11422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14223" y="0"/>
                  </a:lnTo>
                  <a:cubicBezTo>
                    <a:pt x="117138" y="0"/>
                    <a:pt x="119523" y="2385"/>
                    <a:pt x="119523" y="5300"/>
                  </a:cubicBezTo>
                  <a:cubicBezTo>
                    <a:pt x="119523" y="8216"/>
                    <a:pt x="117138" y="10601"/>
                    <a:pt x="11422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0176D580-AA33-433B-AD58-33C8CB55F61F}"/>
                </a:ext>
              </a:extLst>
            </p:cNvPr>
            <p:cNvSpPr/>
            <p:nvPr/>
          </p:nvSpPr>
          <p:spPr>
            <a:xfrm>
              <a:off x="7676204" y="1541100"/>
              <a:ext cx="15901" cy="10601"/>
            </a:xfrm>
            <a:custGeom>
              <a:avLst/>
              <a:gdLst>
                <a:gd name="connsiteX0" fmla="*/ 14099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4099 w 15901"/>
                <a:gd name="connsiteY4" fmla="*/ 0 h 10600"/>
                <a:gd name="connsiteX5" fmla="*/ 19400 w 15901"/>
                <a:gd name="connsiteY5" fmla="*/ 5300 h 10600"/>
                <a:gd name="connsiteX6" fmla="*/ 14099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409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099" y="0"/>
                  </a:lnTo>
                  <a:cubicBezTo>
                    <a:pt x="17014" y="0"/>
                    <a:pt x="19400" y="2385"/>
                    <a:pt x="19400" y="5300"/>
                  </a:cubicBezTo>
                  <a:cubicBezTo>
                    <a:pt x="19400" y="8216"/>
                    <a:pt x="17014" y="10601"/>
                    <a:pt x="140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E3EC44-C226-40C0-B518-55F6C6A3BD87}"/>
                </a:ext>
              </a:extLst>
            </p:cNvPr>
            <p:cNvSpPr/>
            <p:nvPr/>
          </p:nvSpPr>
          <p:spPr>
            <a:xfrm>
              <a:off x="7704561" y="1569722"/>
              <a:ext cx="132510" cy="10601"/>
            </a:xfrm>
            <a:custGeom>
              <a:avLst/>
              <a:gdLst>
                <a:gd name="connsiteX0" fmla="*/ 127898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27898 w 132509"/>
                <a:gd name="connsiteY4" fmla="*/ 0 h 10600"/>
                <a:gd name="connsiteX5" fmla="*/ 133199 w 132509"/>
                <a:gd name="connsiteY5" fmla="*/ 5300 h 10600"/>
                <a:gd name="connsiteX6" fmla="*/ 127898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27898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27898" y="0"/>
                  </a:lnTo>
                  <a:cubicBezTo>
                    <a:pt x="130814" y="0"/>
                    <a:pt x="133199" y="2385"/>
                    <a:pt x="133199" y="5300"/>
                  </a:cubicBezTo>
                  <a:cubicBezTo>
                    <a:pt x="133199" y="8216"/>
                    <a:pt x="130867" y="10601"/>
                    <a:pt x="12789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69E7C7C-23CB-4B12-8116-5E529D8262DE}"/>
                </a:ext>
              </a:extLst>
            </p:cNvPr>
            <p:cNvSpPr/>
            <p:nvPr/>
          </p:nvSpPr>
          <p:spPr>
            <a:xfrm>
              <a:off x="7689509" y="1569881"/>
              <a:ext cx="10601" cy="10601"/>
            </a:xfrm>
            <a:custGeom>
              <a:avLst/>
              <a:gdLst>
                <a:gd name="connsiteX0" fmla="*/ 8799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8799 w 10600"/>
                <a:gd name="connsiteY4" fmla="*/ 0 h 10600"/>
                <a:gd name="connsiteX5" fmla="*/ 14099 w 10600"/>
                <a:gd name="connsiteY5" fmla="*/ 5300 h 10600"/>
                <a:gd name="connsiteX6" fmla="*/ 8799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879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799" y="0"/>
                  </a:lnTo>
                  <a:cubicBezTo>
                    <a:pt x="11714" y="0"/>
                    <a:pt x="14099" y="2385"/>
                    <a:pt x="14099" y="5300"/>
                  </a:cubicBezTo>
                  <a:cubicBezTo>
                    <a:pt x="14099" y="8216"/>
                    <a:pt x="11714" y="10601"/>
                    <a:pt x="87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923E3CAD-2ABB-4889-BAE7-F1FDCFB30469}"/>
                </a:ext>
              </a:extLst>
            </p:cNvPr>
            <p:cNvSpPr/>
            <p:nvPr/>
          </p:nvSpPr>
          <p:spPr>
            <a:xfrm>
              <a:off x="7635497" y="1569722"/>
              <a:ext cx="47703" cy="10601"/>
            </a:xfrm>
            <a:custGeom>
              <a:avLst/>
              <a:gdLst>
                <a:gd name="connsiteX0" fmla="*/ 46008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008 w 47703"/>
                <a:gd name="connsiteY4" fmla="*/ 0 h 10600"/>
                <a:gd name="connsiteX5" fmla="*/ 51308 w 47703"/>
                <a:gd name="connsiteY5" fmla="*/ 5300 h 10600"/>
                <a:gd name="connsiteX6" fmla="*/ 46008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008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6008" y="0"/>
                  </a:lnTo>
                  <a:cubicBezTo>
                    <a:pt x="48923" y="0"/>
                    <a:pt x="51308" y="2385"/>
                    <a:pt x="51308" y="5300"/>
                  </a:cubicBezTo>
                  <a:cubicBezTo>
                    <a:pt x="51308" y="8216"/>
                    <a:pt x="48923" y="10601"/>
                    <a:pt x="4600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1" name="Group 800">
            <a:extLst>
              <a:ext uri="{FF2B5EF4-FFF2-40B4-BE49-F238E27FC236}">
                <a16:creationId xmlns:a16="http://schemas.microsoft.com/office/drawing/2014/main" id="{EBDD0C9F-2926-41A2-BC7E-E7AB46579A36}"/>
              </a:ext>
            </a:extLst>
          </p:cNvPr>
          <p:cNvGrpSpPr/>
          <p:nvPr/>
        </p:nvGrpSpPr>
        <p:grpSpPr>
          <a:xfrm>
            <a:off x="8510728" y="1485079"/>
            <a:ext cx="462026" cy="456225"/>
            <a:chOff x="8550821" y="1524669"/>
            <a:chExt cx="381840" cy="377045"/>
          </a:xfrm>
        </p:grpSpPr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FB388C93-BF07-48EB-AB89-4D365D5CEEF6}"/>
                </a:ext>
              </a:extLst>
            </p:cNvPr>
            <p:cNvSpPr/>
            <p:nvPr/>
          </p:nvSpPr>
          <p:spPr>
            <a:xfrm>
              <a:off x="8651741" y="1795678"/>
              <a:ext cx="280920" cy="10601"/>
            </a:xfrm>
            <a:custGeom>
              <a:avLst/>
              <a:gdLst>
                <a:gd name="connsiteX0" fmla="*/ 279860 w 280920"/>
                <a:gd name="connsiteY0" fmla="*/ 10601 h 10600"/>
                <a:gd name="connsiteX1" fmla="*/ 5300 w 280920"/>
                <a:gd name="connsiteY1" fmla="*/ 10601 h 10600"/>
                <a:gd name="connsiteX2" fmla="*/ 0 w 280920"/>
                <a:gd name="connsiteY2" fmla="*/ 5300 h 10600"/>
                <a:gd name="connsiteX3" fmla="*/ 5300 w 280920"/>
                <a:gd name="connsiteY3" fmla="*/ 0 h 10600"/>
                <a:gd name="connsiteX4" fmla="*/ 279860 w 280920"/>
                <a:gd name="connsiteY4" fmla="*/ 0 h 10600"/>
                <a:gd name="connsiteX5" fmla="*/ 285160 w 280920"/>
                <a:gd name="connsiteY5" fmla="*/ 5300 h 10600"/>
                <a:gd name="connsiteX6" fmla="*/ 279860 w 28092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920" h="10600">
                  <a:moveTo>
                    <a:pt x="27986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9860" y="0"/>
                  </a:lnTo>
                  <a:cubicBezTo>
                    <a:pt x="282775" y="0"/>
                    <a:pt x="285160" y="2385"/>
                    <a:pt x="285160" y="5300"/>
                  </a:cubicBezTo>
                  <a:cubicBezTo>
                    <a:pt x="285160" y="8216"/>
                    <a:pt x="282775" y="10601"/>
                    <a:pt x="27986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6544C31-256D-480B-8103-8035865270EB}"/>
                </a:ext>
              </a:extLst>
            </p:cNvPr>
            <p:cNvSpPr/>
            <p:nvPr/>
          </p:nvSpPr>
          <p:spPr>
            <a:xfrm>
              <a:off x="8550821" y="1795678"/>
              <a:ext cx="381628" cy="106008"/>
            </a:xfrm>
            <a:custGeom>
              <a:avLst/>
              <a:gdLst>
                <a:gd name="connsiteX0" fmla="*/ 380780 w 381627"/>
                <a:gd name="connsiteY0" fmla="*/ 106432 h 106007"/>
                <a:gd name="connsiteX1" fmla="*/ 33657 w 381627"/>
                <a:gd name="connsiteY1" fmla="*/ 106432 h 106007"/>
                <a:gd name="connsiteX2" fmla="*/ 0 w 381627"/>
                <a:gd name="connsiteY2" fmla="*/ 72774 h 106007"/>
                <a:gd name="connsiteX3" fmla="*/ 0 w 381627"/>
                <a:gd name="connsiteY3" fmla="*/ 33604 h 106007"/>
                <a:gd name="connsiteX4" fmla="*/ 33657 w 381627"/>
                <a:gd name="connsiteY4" fmla="*/ 0 h 106007"/>
                <a:gd name="connsiteX5" fmla="*/ 46272 w 381627"/>
                <a:gd name="connsiteY5" fmla="*/ 0 h 106007"/>
                <a:gd name="connsiteX6" fmla="*/ 51573 w 381627"/>
                <a:gd name="connsiteY6" fmla="*/ 5300 h 106007"/>
                <a:gd name="connsiteX7" fmla="*/ 46272 w 381627"/>
                <a:gd name="connsiteY7" fmla="*/ 10601 h 106007"/>
                <a:gd name="connsiteX8" fmla="*/ 33657 w 381627"/>
                <a:gd name="connsiteY8" fmla="*/ 10601 h 106007"/>
                <a:gd name="connsiteX9" fmla="*/ 10601 w 381627"/>
                <a:gd name="connsiteY9" fmla="*/ 33604 h 106007"/>
                <a:gd name="connsiteX10" fmla="*/ 10601 w 381627"/>
                <a:gd name="connsiteY10" fmla="*/ 72774 h 106007"/>
                <a:gd name="connsiteX11" fmla="*/ 33657 w 381627"/>
                <a:gd name="connsiteY11" fmla="*/ 95831 h 106007"/>
                <a:gd name="connsiteX12" fmla="*/ 380780 w 381627"/>
                <a:gd name="connsiteY12" fmla="*/ 95831 h 106007"/>
                <a:gd name="connsiteX13" fmla="*/ 386080 w 381627"/>
                <a:gd name="connsiteY13" fmla="*/ 101131 h 106007"/>
                <a:gd name="connsiteX14" fmla="*/ 380780 w 381627"/>
                <a:gd name="connsiteY14" fmla="*/ 106432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627" h="106007">
                  <a:moveTo>
                    <a:pt x="380780" y="106432"/>
                  </a:moveTo>
                  <a:lnTo>
                    <a:pt x="33657" y="106432"/>
                  </a:lnTo>
                  <a:cubicBezTo>
                    <a:pt x="15106" y="106432"/>
                    <a:pt x="0" y="91326"/>
                    <a:pt x="0" y="72774"/>
                  </a:cubicBezTo>
                  <a:lnTo>
                    <a:pt x="0" y="33604"/>
                  </a:lnTo>
                  <a:cubicBezTo>
                    <a:pt x="0" y="15053"/>
                    <a:pt x="15106" y="0"/>
                    <a:pt x="33657" y="0"/>
                  </a:cubicBezTo>
                  <a:lnTo>
                    <a:pt x="46272" y="0"/>
                  </a:lnTo>
                  <a:cubicBezTo>
                    <a:pt x="49188" y="0"/>
                    <a:pt x="51573" y="2385"/>
                    <a:pt x="51573" y="5300"/>
                  </a:cubicBezTo>
                  <a:cubicBezTo>
                    <a:pt x="51573" y="8216"/>
                    <a:pt x="49188" y="10601"/>
                    <a:pt x="46272" y="10601"/>
                  </a:cubicBezTo>
                  <a:lnTo>
                    <a:pt x="33657" y="10601"/>
                  </a:lnTo>
                  <a:cubicBezTo>
                    <a:pt x="20936" y="10601"/>
                    <a:pt x="10601" y="20937"/>
                    <a:pt x="10601" y="33604"/>
                  </a:cubicBezTo>
                  <a:lnTo>
                    <a:pt x="10601" y="72774"/>
                  </a:lnTo>
                  <a:cubicBezTo>
                    <a:pt x="10601" y="85495"/>
                    <a:pt x="20936" y="95831"/>
                    <a:pt x="33657" y="95831"/>
                  </a:cubicBezTo>
                  <a:lnTo>
                    <a:pt x="380780" y="95831"/>
                  </a:lnTo>
                  <a:cubicBezTo>
                    <a:pt x="383695" y="95831"/>
                    <a:pt x="386080" y="98216"/>
                    <a:pt x="386080" y="101131"/>
                  </a:cubicBezTo>
                  <a:cubicBezTo>
                    <a:pt x="386080" y="104047"/>
                    <a:pt x="383695" y="106432"/>
                    <a:pt x="380780" y="1064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92434C4-79E3-4808-83E0-4045C62E39B8}"/>
                </a:ext>
              </a:extLst>
            </p:cNvPr>
            <p:cNvSpPr/>
            <p:nvPr/>
          </p:nvSpPr>
          <p:spPr>
            <a:xfrm>
              <a:off x="8905682" y="1795706"/>
              <a:ext cx="15901" cy="106008"/>
            </a:xfrm>
            <a:custGeom>
              <a:avLst/>
              <a:gdLst>
                <a:gd name="connsiteX0" fmla="*/ 10866 w 15901"/>
                <a:gd name="connsiteY0" fmla="*/ 106403 h 106007"/>
                <a:gd name="connsiteX1" fmla="*/ 5725 w 15901"/>
                <a:gd name="connsiteY1" fmla="*/ 102322 h 106007"/>
                <a:gd name="connsiteX2" fmla="*/ 5725 w 15901"/>
                <a:gd name="connsiteY2" fmla="*/ 4106 h 106007"/>
                <a:gd name="connsiteX3" fmla="*/ 12085 w 15901"/>
                <a:gd name="connsiteY3" fmla="*/ 130 h 106007"/>
                <a:gd name="connsiteX4" fmla="*/ 16060 w 15901"/>
                <a:gd name="connsiteY4" fmla="*/ 6491 h 106007"/>
                <a:gd name="connsiteX5" fmla="*/ 16060 w 15901"/>
                <a:gd name="connsiteY5" fmla="*/ 99937 h 106007"/>
                <a:gd name="connsiteX6" fmla="*/ 12138 w 15901"/>
                <a:gd name="connsiteY6" fmla="*/ 106297 h 106007"/>
                <a:gd name="connsiteX7" fmla="*/ 10866 w 15901"/>
                <a:gd name="connsiteY7" fmla="*/ 106403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7">
                  <a:moveTo>
                    <a:pt x="10866" y="106403"/>
                  </a:moveTo>
                  <a:cubicBezTo>
                    <a:pt x="8480" y="106403"/>
                    <a:pt x="6308" y="104760"/>
                    <a:pt x="5725" y="102322"/>
                  </a:cubicBezTo>
                  <a:cubicBezTo>
                    <a:pt x="-1908" y="70042"/>
                    <a:pt x="-1908" y="36968"/>
                    <a:pt x="5725" y="4106"/>
                  </a:cubicBezTo>
                  <a:cubicBezTo>
                    <a:pt x="6414" y="1243"/>
                    <a:pt x="9222" y="-506"/>
                    <a:pt x="12085" y="130"/>
                  </a:cubicBezTo>
                  <a:cubicBezTo>
                    <a:pt x="14947" y="766"/>
                    <a:pt x="16696" y="3629"/>
                    <a:pt x="16060" y="6491"/>
                  </a:cubicBezTo>
                  <a:cubicBezTo>
                    <a:pt x="8799" y="37816"/>
                    <a:pt x="8799" y="69247"/>
                    <a:pt x="16060" y="99937"/>
                  </a:cubicBezTo>
                  <a:cubicBezTo>
                    <a:pt x="16749" y="102799"/>
                    <a:pt x="14947" y="105661"/>
                    <a:pt x="12138" y="106297"/>
                  </a:cubicBezTo>
                  <a:cubicBezTo>
                    <a:pt x="11661" y="106350"/>
                    <a:pt x="11237" y="106403"/>
                    <a:pt x="10866" y="1064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89110BE-82BB-4DC8-B7DE-D6C7715923D5}"/>
                </a:ext>
              </a:extLst>
            </p:cNvPr>
            <p:cNvSpPr/>
            <p:nvPr/>
          </p:nvSpPr>
          <p:spPr>
            <a:xfrm>
              <a:off x="8723507" y="1829653"/>
              <a:ext cx="79506" cy="10601"/>
            </a:xfrm>
            <a:custGeom>
              <a:avLst/>
              <a:gdLst>
                <a:gd name="connsiteX0" fmla="*/ 78499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8499 w 79505"/>
                <a:gd name="connsiteY4" fmla="*/ 0 h 10600"/>
                <a:gd name="connsiteX5" fmla="*/ 83799 w 79505"/>
                <a:gd name="connsiteY5" fmla="*/ 5300 h 10600"/>
                <a:gd name="connsiteX6" fmla="*/ 78499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78499" y="0"/>
                  </a:lnTo>
                  <a:cubicBezTo>
                    <a:pt x="81414" y="0"/>
                    <a:pt x="83799" y="2385"/>
                    <a:pt x="83799" y="5300"/>
                  </a:cubicBezTo>
                  <a:cubicBezTo>
                    <a:pt x="83799" y="8216"/>
                    <a:pt x="81414" y="10601"/>
                    <a:pt x="7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90B026F8-9581-441E-8E1C-A3B1F74ADB85}"/>
                </a:ext>
              </a:extLst>
            </p:cNvPr>
            <p:cNvSpPr/>
            <p:nvPr/>
          </p:nvSpPr>
          <p:spPr>
            <a:xfrm>
              <a:off x="8815734" y="1828540"/>
              <a:ext cx="15901" cy="10601"/>
            </a:xfrm>
            <a:custGeom>
              <a:avLst/>
              <a:gdLst>
                <a:gd name="connsiteX0" fmla="*/ 13463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3463 w 15901"/>
                <a:gd name="connsiteY4" fmla="*/ 0 h 10600"/>
                <a:gd name="connsiteX5" fmla="*/ 18764 w 15901"/>
                <a:gd name="connsiteY5" fmla="*/ 5300 h 10600"/>
                <a:gd name="connsiteX6" fmla="*/ 13463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346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463" y="0"/>
                  </a:lnTo>
                  <a:cubicBezTo>
                    <a:pt x="16378" y="0"/>
                    <a:pt x="18764" y="2385"/>
                    <a:pt x="18764" y="5300"/>
                  </a:cubicBezTo>
                  <a:cubicBezTo>
                    <a:pt x="18764" y="8216"/>
                    <a:pt x="16378" y="10601"/>
                    <a:pt x="13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7C15CFC-1A00-47E7-933E-2B069D8909BE}"/>
                </a:ext>
              </a:extLst>
            </p:cNvPr>
            <p:cNvSpPr/>
            <p:nvPr/>
          </p:nvSpPr>
          <p:spPr>
            <a:xfrm>
              <a:off x="8842077" y="1828540"/>
              <a:ext cx="47703" cy="10601"/>
            </a:xfrm>
            <a:custGeom>
              <a:avLst/>
              <a:gdLst>
                <a:gd name="connsiteX0" fmla="*/ 43145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145 w 47703"/>
                <a:gd name="connsiteY4" fmla="*/ 0 h 10600"/>
                <a:gd name="connsiteX5" fmla="*/ 48446 w 47703"/>
                <a:gd name="connsiteY5" fmla="*/ 5300 h 10600"/>
                <a:gd name="connsiteX6" fmla="*/ 43145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14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3145" y="0"/>
                  </a:lnTo>
                  <a:cubicBezTo>
                    <a:pt x="46061" y="0"/>
                    <a:pt x="48446" y="2385"/>
                    <a:pt x="48446" y="5300"/>
                  </a:cubicBezTo>
                  <a:cubicBezTo>
                    <a:pt x="48446" y="8216"/>
                    <a:pt x="46114" y="10601"/>
                    <a:pt x="431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BB7584DF-BF5B-4705-A096-AC7A99DDB254}"/>
                </a:ext>
              </a:extLst>
            </p:cNvPr>
            <p:cNvSpPr/>
            <p:nvPr/>
          </p:nvSpPr>
          <p:spPr>
            <a:xfrm>
              <a:off x="8780752" y="1854088"/>
              <a:ext cx="106008" cy="10601"/>
            </a:xfrm>
            <a:custGeom>
              <a:avLst/>
              <a:gdLst>
                <a:gd name="connsiteX0" fmla="*/ 104470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4470 w 106007"/>
                <a:gd name="connsiteY4" fmla="*/ 0 h 10600"/>
                <a:gd name="connsiteX5" fmla="*/ 109771 w 106007"/>
                <a:gd name="connsiteY5" fmla="*/ 5300 h 10600"/>
                <a:gd name="connsiteX6" fmla="*/ 104470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447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4470" y="0"/>
                  </a:lnTo>
                  <a:cubicBezTo>
                    <a:pt x="107386" y="0"/>
                    <a:pt x="109771" y="2385"/>
                    <a:pt x="109771" y="5300"/>
                  </a:cubicBezTo>
                  <a:cubicBezTo>
                    <a:pt x="109771" y="8216"/>
                    <a:pt x="107439" y="10601"/>
                    <a:pt x="1044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BDEB7C9A-0F0B-433E-88C8-3242D7F439A7}"/>
                </a:ext>
              </a:extLst>
            </p:cNvPr>
            <p:cNvSpPr/>
            <p:nvPr/>
          </p:nvSpPr>
          <p:spPr>
            <a:xfrm>
              <a:off x="8754038" y="1854088"/>
              <a:ext cx="15901" cy="10601"/>
            </a:xfrm>
            <a:custGeom>
              <a:avLst/>
              <a:gdLst>
                <a:gd name="connsiteX0" fmla="*/ 15477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5477 w 15901"/>
                <a:gd name="connsiteY4" fmla="*/ 0 h 10600"/>
                <a:gd name="connsiteX5" fmla="*/ 20778 w 15901"/>
                <a:gd name="connsiteY5" fmla="*/ 5300 h 10600"/>
                <a:gd name="connsiteX6" fmla="*/ 15477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5477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5477" y="0"/>
                  </a:lnTo>
                  <a:cubicBezTo>
                    <a:pt x="18392" y="0"/>
                    <a:pt x="20778" y="2385"/>
                    <a:pt x="20778" y="5300"/>
                  </a:cubicBezTo>
                  <a:cubicBezTo>
                    <a:pt x="20778" y="8216"/>
                    <a:pt x="18392" y="10601"/>
                    <a:pt x="154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D0FA3C2-9B5C-4A8A-B05E-8587500D6AD0}"/>
                </a:ext>
              </a:extLst>
            </p:cNvPr>
            <p:cNvSpPr/>
            <p:nvPr/>
          </p:nvSpPr>
          <p:spPr>
            <a:xfrm>
              <a:off x="8671670" y="1854088"/>
              <a:ext cx="74205" cy="10601"/>
            </a:xfrm>
            <a:custGeom>
              <a:avLst/>
              <a:gdLst>
                <a:gd name="connsiteX0" fmla="*/ 69436 w 74205"/>
                <a:gd name="connsiteY0" fmla="*/ 10601 h 10600"/>
                <a:gd name="connsiteX1" fmla="*/ 5300 w 74205"/>
                <a:gd name="connsiteY1" fmla="*/ 10601 h 10600"/>
                <a:gd name="connsiteX2" fmla="*/ 0 w 74205"/>
                <a:gd name="connsiteY2" fmla="*/ 5300 h 10600"/>
                <a:gd name="connsiteX3" fmla="*/ 5300 w 74205"/>
                <a:gd name="connsiteY3" fmla="*/ 0 h 10600"/>
                <a:gd name="connsiteX4" fmla="*/ 69436 w 74205"/>
                <a:gd name="connsiteY4" fmla="*/ 0 h 10600"/>
                <a:gd name="connsiteX5" fmla="*/ 74736 w 74205"/>
                <a:gd name="connsiteY5" fmla="*/ 5300 h 10600"/>
                <a:gd name="connsiteX6" fmla="*/ 69436 w 742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05" h="10600">
                  <a:moveTo>
                    <a:pt x="69436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69436" y="0"/>
                  </a:lnTo>
                  <a:cubicBezTo>
                    <a:pt x="72350" y="0"/>
                    <a:pt x="74736" y="2385"/>
                    <a:pt x="74736" y="5300"/>
                  </a:cubicBezTo>
                  <a:cubicBezTo>
                    <a:pt x="74736" y="8216"/>
                    <a:pt x="72350" y="10601"/>
                    <a:pt x="6943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6BCDD0A1-7479-4A1F-8FDF-A8CB722D9431}"/>
                </a:ext>
              </a:extLst>
            </p:cNvPr>
            <p:cNvSpPr/>
            <p:nvPr/>
          </p:nvSpPr>
          <p:spPr>
            <a:xfrm>
              <a:off x="8550821" y="1699847"/>
              <a:ext cx="339225" cy="106008"/>
            </a:xfrm>
            <a:custGeom>
              <a:avLst/>
              <a:gdLst>
                <a:gd name="connsiteX0" fmla="*/ 46272 w 339224"/>
                <a:gd name="connsiteY0" fmla="*/ 106432 h 106007"/>
                <a:gd name="connsiteX1" fmla="*/ 33657 w 339224"/>
                <a:gd name="connsiteY1" fmla="*/ 106432 h 106007"/>
                <a:gd name="connsiteX2" fmla="*/ 0 w 339224"/>
                <a:gd name="connsiteY2" fmla="*/ 72774 h 106007"/>
                <a:gd name="connsiteX3" fmla="*/ 0 w 339224"/>
                <a:gd name="connsiteY3" fmla="*/ 33604 h 106007"/>
                <a:gd name="connsiteX4" fmla="*/ 33657 w 339224"/>
                <a:gd name="connsiteY4" fmla="*/ 0 h 106007"/>
                <a:gd name="connsiteX5" fmla="*/ 338376 w 339224"/>
                <a:gd name="connsiteY5" fmla="*/ 0 h 106007"/>
                <a:gd name="connsiteX6" fmla="*/ 343677 w 339224"/>
                <a:gd name="connsiteY6" fmla="*/ 5300 h 106007"/>
                <a:gd name="connsiteX7" fmla="*/ 338376 w 339224"/>
                <a:gd name="connsiteY7" fmla="*/ 10601 h 106007"/>
                <a:gd name="connsiteX8" fmla="*/ 33657 w 339224"/>
                <a:gd name="connsiteY8" fmla="*/ 10601 h 106007"/>
                <a:gd name="connsiteX9" fmla="*/ 10601 w 339224"/>
                <a:gd name="connsiteY9" fmla="*/ 33604 h 106007"/>
                <a:gd name="connsiteX10" fmla="*/ 10601 w 339224"/>
                <a:gd name="connsiteY10" fmla="*/ 72774 h 106007"/>
                <a:gd name="connsiteX11" fmla="*/ 33657 w 339224"/>
                <a:gd name="connsiteY11" fmla="*/ 95831 h 106007"/>
                <a:gd name="connsiteX12" fmla="*/ 46272 w 339224"/>
                <a:gd name="connsiteY12" fmla="*/ 95831 h 106007"/>
                <a:gd name="connsiteX13" fmla="*/ 51573 w 339224"/>
                <a:gd name="connsiteY13" fmla="*/ 101131 h 106007"/>
                <a:gd name="connsiteX14" fmla="*/ 46272 w 339224"/>
                <a:gd name="connsiteY14" fmla="*/ 106432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9224" h="106007">
                  <a:moveTo>
                    <a:pt x="46272" y="106432"/>
                  </a:moveTo>
                  <a:lnTo>
                    <a:pt x="33657" y="106432"/>
                  </a:lnTo>
                  <a:cubicBezTo>
                    <a:pt x="15106" y="106432"/>
                    <a:pt x="0" y="91326"/>
                    <a:pt x="0" y="72774"/>
                  </a:cubicBezTo>
                  <a:lnTo>
                    <a:pt x="0" y="33604"/>
                  </a:lnTo>
                  <a:cubicBezTo>
                    <a:pt x="0" y="15053"/>
                    <a:pt x="15106" y="0"/>
                    <a:pt x="33657" y="0"/>
                  </a:cubicBezTo>
                  <a:lnTo>
                    <a:pt x="338376" y="0"/>
                  </a:lnTo>
                  <a:cubicBezTo>
                    <a:pt x="341292" y="0"/>
                    <a:pt x="343677" y="2385"/>
                    <a:pt x="343677" y="5300"/>
                  </a:cubicBezTo>
                  <a:cubicBezTo>
                    <a:pt x="343677" y="8216"/>
                    <a:pt x="341292" y="10601"/>
                    <a:pt x="338376" y="10601"/>
                  </a:cubicBezTo>
                  <a:lnTo>
                    <a:pt x="33657" y="10601"/>
                  </a:lnTo>
                  <a:cubicBezTo>
                    <a:pt x="20936" y="10601"/>
                    <a:pt x="10601" y="20937"/>
                    <a:pt x="10601" y="33604"/>
                  </a:cubicBezTo>
                  <a:lnTo>
                    <a:pt x="10601" y="72774"/>
                  </a:lnTo>
                  <a:cubicBezTo>
                    <a:pt x="10601" y="85495"/>
                    <a:pt x="20936" y="95831"/>
                    <a:pt x="33657" y="95831"/>
                  </a:cubicBezTo>
                  <a:lnTo>
                    <a:pt x="46272" y="95831"/>
                  </a:lnTo>
                  <a:cubicBezTo>
                    <a:pt x="49188" y="95831"/>
                    <a:pt x="51573" y="98216"/>
                    <a:pt x="51573" y="101131"/>
                  </a:cubicBezTo>
                  <a:cubicBezTo>
                    <a:pt x="51573" y="104047"/>
                    <a:pt x="49188" y="106432"/>
                    <a:pt x="46272" y="1064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1287033-6D27-47D5-A3AE-18D79AAAE1E9}"/>
                </a:ext>
              </a:extLst>
            </p:cNvPr>
            <p:cNvSpPr/>
            <p:nvPr/>
          </p:nvSpPr>
          <p:spPr>
            <a:xfrm>
              <a:off x="8651741" y="1795678"/>
              <a:ext cx="238517" cy="10601"/>
            </a:xfrm>
            <a:custGeom>
              <a:avLst/>
              <a:gdLst>
                <a:gd name="connsiteX0" fmla="*/ 237457 w 238517"/>
                <a:gd name="connsiteY0" fmla="*/ 10601 h 10600"/>
                <a:gd name="connsiteX1" fmla="*/ 5300 w 238517"/>
                <a:gd name="connsiteY1" fmla="*/ 10601 h 10600"/>
                <a:gd name="connsiteX2" fmla="*/ 0 w 238517"/>
                <a:gd name="connsiteY2" fmla="*/ 5300 h 10600"/>
                <a:gd name="connsiteX3" fmla="*/ 5300 w 238517"/>
                <a:gd name="connsiteY3" fmla="*/ 0 h 10600"/>
                <a:gd name="connsiteX4" fmla="*/ 237457 w 238517"/>
                <a:gd name="connsiteY4" fmla="*/ 0 h 10600"/>
                <a:gd name="connsiteX5" fmla="*/ 242757 w 238517"/>
                <a:gd name="connsiteY5" fmla="*/ 5300 h 10600"/>
                <a:gd name="connsiteX6" fmla="*/ 237457 w 23851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517" h="10600">
                  <a:moveTo>
                    <a:pt x="23745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37457" y="0"/>
                  </a:lnTo>
                  <a:cubicBezTo>
                    <a:pt x="240372" y="0"/>
                    <a:pt x="242757" y="2385"/>
                    <a:pt x="242757" y="5300"/>
                  </a:cubicBezTo>
                  <a:cubicBezTo>
                    <a:pt x="242757" y="8216"/>
                    <a:pt x="240372" y="10601"/>
                    <a:pt x="23745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C54292A-F231-41B8-81C1-A409E3029F92}"/>
                </a:ext>
              </a:extLst>
            </p:cNvPr>
            <p:cNvSpPr/>
            <p:nvPr/>
          </p:nvSpPr>
          <p:spPr>
            <a:xfrm>
              <a:off x="8863279" y="1699875"/>
              <a:ext cx="15901" cy="106008"/>
            </a:xfrm>
            <a:custGeom>
              <a:avLst/>
              <a:gdLst>
                <a:gd name="connsiteX0" fmla="*/ 10866 w 15901"/>
                <a:gd name="connsiteY0" fmla="*/ 106403 h 106007"/>
                <a:gd name="connsiteX1" fmla="*/ 5725 w 15901"/>
                <a:gd name="connsiteY1" fmla="*/ 102322 h 106007"/>
                <a:gd name="connsiteX2" fmla="*/ 5725 w 15901"/>
                <a:gd name="connsiteY2" fmla="*/ 4106 h 106007"/>
                <a:gd name="connsiteX3" fmla="*/ 12085 w 15901"/>
                <a:gd name="connsiteY3" fmla="*/ 130 h 106007"/>
                <a:gd name="connsiteX4" fmla="*/ 16060 w 15901"/>
                <a:gd name="connsiteY4" fmla="*/ 6491 h 106007"/>
                <a:gd name="connsiteX5" fmla="*/ 16060 w 15901"/>
                <a:gd name="connsiteY5" fmla="*/ 99937 h 106007"/>
                <a:gd name="connsiteX6" fmla="*/ 12138 w 15901"/>
                <a:gd name="connsiteY6" fmla="*/ 106297 h 106007"/>
                <a:gd name="connsiteX7" fmla="*/ 10866 w 15901"/>
                <a:gd name="connsiteY7" fmla="*/ 106403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7">
                  <a:moveTo>
                    <a:pt x="10866" y="106403"/>
                  </a:moveTo>
                  <a:cubicBezTo>
                    <a:pt x="8480" y="106403"/>
                    <a:pt x="6308" y="104760"/>
                    <a:pt x="5725" y="102322"/>
                  </a:cubicBezTo>
                  <a:cubicBezTo>
                    <a:pt x="-1908" y="70042"/>
                    <a:pt x="-1908" y="36968"/>
                    <a:pt x="5725" y="4106"/>
                  </a:cubicBezTo>
                  <a:cubicBezTo>
                    <a:pt x="6414" y="1243"/>
                    <a:pt x="9222" y="-506"/>
                    <a:pt x="12085" y="130"/>
                  </a:cubicBezTo>
                  <a:cubicBezTo>
                    <a:pt x="14947" y="766"/>
                    <a:pt x="16696" y="3629"/>
                    <a:pt x="16060" y="6491"/>
                  </a:cubicBezTo>
                  <a:cubicBezTo>
                    <a:pt x="8799" y="37816"/>
                    <a:pt x="8799" y="69247"/>
                    <a:pt x="16060" y="99937"/>
                  </a:cubicBezTo>
                  <a:cubicBezTo>
                    <a:pt x="16749" y="102799"/>
                    <a:pt x="14947" y="105661"/>
                    <a:pt x="12138" y="106297"/>
                  </a:cubicBezTo>
                  <a:cubicBezTo>
                    <a:pt x="11661" y="106350"/>
                    <a:pt x="11237" y="106403"/>
                    <a:pt x="10866" y="1064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190D33-C879-4E7A-832D-776CD4327E68}"/>
                </a:ext>
              </a:extLst>
            </p:cNvPr>
            <p:cNvSpPr/>
            <p:nvPr/>
          </p:nvSpPr>
          <p:spPr>
            <a:xfrm>
              <a:off x="8681104" y="1733822"/>
              <a:ext cx="79506" cy="10601"/>
            </a:xfrm>
            <a:custGeom>
              <a:avLst/>
              <a:gdLst>
                <a:gd name="connsiteX0" fmla="*/ 78499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8499 w 79505"/>
                <a:gd name="connsiteY4" fmla="*/ 0 h 10600"/>
                <a:gd name="connsiteX5" fmla="*/ 83799 w 79505"/>
                <a:gd name="connsiteY5" fmla="*/ 5300 h 10600"/>
                <a:gd name="connsiteX6" fmla="*/ 78499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78499" y="0"/>
                  </a:lnTo>
                  <a:cubicBezTo>
                    <a:pt x="81414" y="0"/>
                    <a:pt x="83799" y="2385"/>
                    <a:pt x="83799" y="5300"/>
                  </a:cubicBezTo>
                  <a:cubicBezTo>
                    <a:pt x="83799" y="8216"/>
                    <a:pt x="81414" y="10601"/>
                    <a:pt x="7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F9F94393-2006-4759-8957-50166BEF5F77}"/>
                </a:ext>
              </a:extLst>
            </p:cNvPr>
            <p:cNvSpPr/>
            <p:nvPr/>
          </p:nvSpPr>
          <p:spPr>
            <a:xfrm>
              <a:off x="8773331" y="1732709"/>
              <a:ext cx="15901" cy="10601"/>
            </a:xfrm>
            <a:custGeom>
              <a:avLst/>
              <a:gdLst>
                <a:gd name="connsiteX0" fmla="*/ 13463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3463 w 15901"/>
                <a:gd name="connsiteY4" fmla="*/ 0 h 10600"/>
                <a:gd name="connsiteX5" fmla="*/ 18764 w 15901"/>
                <a:gd name="connsiteY5" fmla="*/ 5300 h 10600"/>
                <a:gd name="connsiteX6" fmla="*/ 13463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346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463" y="0"/>
                  </a:lnTo>
                  <a:cubicBezTo>
                    <a:pt x="16378" y="0"/>
                    <a:pt x="18764" y="2385"/>
                    <a:pt x="18764" y="5300"/>
                  </a:cubicBezTo>
                  <a:cubicBezTo>
                    <a:pt x="18764" y="8216"/>
                    <a:pt x="16378" y="10601"/>
                    <a:pt x="13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1E735A21-D674-4655-9A9A-3B6EC2D6D564}"/>
                </a:ext>
              </a:extLst>
            </p:cNvPr>
            <p:cNvSpPr/>
            <p:nvPr/>
          </p:nvSpPr>
          <p:spPr>
            <a:xfrm>
              <a:off x="8799674" y="1732709"/>
              <a:ext cx="47703" cy="10601"/>
            </a:xfrm>
            <a:custGeom>
              <a:avLst/>
              <a:gdLst>
                <a:gd name="connsiteX0" fmla="*/ 43145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145 w 47703"/>
                <a:gd name="connsiteY4" fmla="*/ 0 h 10600"/>
                <a:gd name="connsiteX5" fmla="*/ 48446 w 47703"/>
                <a:gd name="connsiteY5" fmla="*/ 5300 h 10600"/>
                <a:gd name="connsiteX6" fmla="*/ 43145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14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3145" y="0"/>
                  </a:lnTo>
                  <a:cubicBezTo>
                    <a:pt x="46061" y="0"/>
                    <a:pt x="48446" y="2385"/>
                    <a:pt x="48446" y="5300"/>
                  </a:cubicBezTo>
                  <a:cubicBezTo>
                    <a:pt x="48446" y="8216"/>
                    <a:pt x="46114" y="10601"/>
                    <a:pt x="431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D3E4644E-5164-4F78-9DE4-E86A72777C5D}"/>
                </a:ext>
              </a:extLst>
            </p:cNvPr>
            <p:cNvSpPr/>
            <p:nvPr/>
          </p:nvSpPr>
          <p:spPr>
            <a:xfrm>
              <a:off x="8738349" y="1758257"/>
              <a:ext cx="106008" cy="10601"/>
            </a:xfrm>
            <a:custGeom>
              <a:avLst/>
              <a:gdLst>
                <a:gd name="connsiteX0" fmla="*/ 104470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4470 w 106007"/>
                <a:gd name="connsiteY4" fmla="*/ 0 h 10600"/>
                <a:gd name="connsiteX5" fmla="*/ 109771 w 106007"/>
                <a:gd name="connsiteY5" fmla="*/ 5300 h 10600"/>
                <a:gd name="connsiteX6" fmla="*/ 104470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447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4470" y="0"/>
                  </a:lnTo>
                  <a:cubicBezTo>
                    <a:pt x="107386" y="0"/>
                    <a:pt x="109771" y="2385"/>
                    <a:pt x="109771" y="5300"/>
                  </a:cubicBezTo>
                  <a:cubicBezTo>
                    <a:pt x="109771" y="8216"/>
                    <a:pt x="107439" y="10601"/>
                    <a:pt x="1044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8CFBA98B-4019-4091-90AC-0CFF74BD03F2}"/>
                </a:ext>
              </a:extLst>
            </p:cNvPr>
            <p:cNvSpPr/>
            <p:nvPr/>
          </p:nvSpPr>
          <p:spPr>
            <a:xfrm>
              <a:off x="8711635" y="1758257"/>
              <a:ext cx="15901" cy="10601"/>
            </a:xfrm>
            <a:custGeom>
              <a:avLst/>
              <a:gdLst>
                <a:gd name="connsiteX0" fmla="*/ 15477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5477 w 15901"/>
                <a:gd name="connsiteY4" fmla="*/ 0 h 10600"/>
                <a:gd name="connsiteX5" fmla="*/ 20778 w 15901"/>
                <a:gd name="connsiteY5" fmla="*/ 5300 h 10600"/>
                <a:gd name="connsiteX6" fmla="*/ 15477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5477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5477" y="0"/>
                  </a:lnTo>
                  <a:cubicBezTo>
                    <a:pt x="18392" y="0"/>
                    <a:pt x="20778" y="2385"/>
                    <a:pt x="20778" y="5300"/>
                  </a:cubicBezTo>
                  <a:cubicBezTo>
                    <a:pt x="20778" y="8216"/>
                    <a:pt x="18392" y="10601"/>
                    <a:pt x="154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3E280E4A-1977-4B23-AB4D-72D0D7B15271}"/>
                </a:ext>
              </a:extLst>
            </p:cNvPr>
            <p:cNvSpPr/>
            <p:nvPr/>
          </p:nvSpPr>
          <p:spPr>
            <a:xfrm>
              <a:off x="8651741" y="1758257"/>
              <a:ext cx="47703" cy="10601"/>
            </a:xfrm>
            <a:custGeom>
              <a:avLst/>
              <a:gdLst>
                <a:gd name="connsiteX0" fmla="*/ 46961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961 w 47703"/>
                <a:gd name="connsiteY4" fmla="*/ 0 h 10600"/>
                <a:gd name="connsiteX5" fmla="*/ 52262 w 47703"/>
                <a:gd name="connsiteY5" fmla="*/ 5300 h 10600"/>
                <a:gd name="connsiteX6" fmla="*/ 46961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96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6961" y="0"/>
                  </a:lnTo>
                  <a:cubicBezTo>
                    <a:pt x="49876" y="0"/>
                    <a:pt x="52262" y="2385"/>
                    <a:pt x="52262" y="5300"/>
                  </a:cubicBezTo>
                  <a:cubicBezTo>
                    <a:pt x="52262" y="8216"/>
                    <a:pt x="49876" y="10601"/>
                    <a:pt x="4696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1EA69852-C03F-4E31-A34E-88E057ABC4D4}"/>
                </a:ext>
              </a:extLst>
            </p:cNvPr>
            <p:cNvSpPr/>
            <p:nvPr/>
          </p:nvSpPr>
          <p:spPr>
            <a:xfrm>
              <a:off x="8591740" y="1699847"/>
              <a:ext cx="68905" cy="159012"/>
            </a:xfrm>
            <a:custGeom>
              <a:avLst/>
              <a:gdLst>
                <a:gd name="connsiteX0" fmla="*/ 65301 w 68905"/>
                <a:gd name="connsiteY0" fmla="*/ 161927 h 159011"/>
                <a:gd name="connsiteX1" fmla="*/ 61697 w 68905"/>
                <a:gd name="connsiteY1" fmla="*/ 160549 h 159011"/>
                <a:gd name="connsiteX2" fmla="*/ 35301 w 68905"/>
                <a:gd name="connsiteY2" fmla="*/ 136326 h 159011"/>
                <a:gd name="connsiteX3" fmla="*/ 8905 w 68905"/>
                <a:gd name="connsiteY3" fmla="*/ 160549 h 159011"/>
                <a:gd name="connsiteX4" fmla="*/ 3180 w 68905"/>
                <a:gd name="connsiteY4" fmla="*/ 161503 h 159011"/>
                <a:gd name="connsiteX5" fmla="*/ 0 w 68905"/>
                <a:gd name="connsiteY5" fmla="*/ 156626 h 159011"/>
                <a:gd name="connsiteX6" fmla="*/ 0 w 68905"/>
                <a:gd name="connsiteY6" fmla="*/ 5300 h 159011"/>
                <a:gd name="connsiteX7" fmla="*/ 5300 w 68905"/>
                <a:gd name="connsiteY7" fmla="*/ 0 h 159011"/>
                <a:gd name="connsiteX8" fmla="*/ 65248 w 68905"/>
                <a:gd name="connsiteY8" fmla="*/ 0 h 159011"/>
                <a:gd name="connsiteX9" fmla="*/ 70548 w 68905"/>
                <a:gd name="connsiteY9" fmla="*/ 5300 h 159011"/>
                <a:gd name="connsiteX10" fmla="*/ 70548 w 68905"/>
                <a:gd name="connsiteY10" fmla="*/ 156626 h 159011"/>
                <a:gd name="connsiteX11" fmla="*/ 67368 w 68905"/>
                <a:gd name="connsiteY11" fmla="*/ 161503 h 159011"/>
                <a:gd name="connsiteX12" fmla="*/ 65301 w 68905"/>
                <a:gd name="connsiteY12" fmla="*/ 161927 h 159011"/>
                <a:gd name="connsiteX13" fmla="*/ 35354 w 68905"/>
                <a:gd name="connsiteY13" fmla="*/ 123817 h 159011"/>
                <a:gd name="connsiteX14" fmla="*/ 38958 w 68905"/>
                <a:gd name="connsiteY14" fmla="*/ 125195 h 159011"/>
                <a:gd name="connsiteX15" fmla="*/ 60053 w 68905"/>
                <a:gd name="connsiteY15" fmla="*/ 144542 h 159011"/>
                <a:gd name="connsiteX16" fmla="*/ 60053 w 68905"/>
                <a:gd name="connsiteY16" fmla="*/ 10601 h 159011"/>
                <a:gd name="connsiteX17" fmla="*/ 10707 w 68905"/>
                <a:gd name="connsiteY17" fmla="*/ 10601 h 159011"/>
                <a:gd name="connsiteX18" fmla="*/ 10707 w 68905"/>
                <a:gd name="connsiteY18" fmla="*/ 144595 h 159011"/>
                <a:gd name="connsiteX19" fmla="*/ 31802 w 68905"/>
                <a:gd name="connsiteY19" fmla="*/ 125248 h 159011"/>
                <a:gd name="connsiteX20" fmla="*/ 35354 w 68905"/>
                <a:gd name="connsiteY20" fmla="*/ 123817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905" h="159011">
                  <a:moveTo>
                    <a:pt x="65301" y="161927"/>
                  </a:moveTo>
                  <a:cubicBezTo>
                    <a:pt x="63976" y="161927"/>
                    <a:pt x="62703" y="161450"/>
                    <a:pt x="61697" y="160549"/>
                  </a:cubicBezTo>
                  <a:lnTo>
                    <a:pt x="35301" y="136326"/>
                  </a:lnTo>
                  <a:lnTo>
                    <a:pt x="8905" y="160549"/>
                  </a:lnTo>
                  <a:cubicBezTo>
                    <a:pt x="7368" y="161980"/>
                    <a:pt x="5088" y="162351"/>
                    <a:pt x="3180" y="161503"/>
                  </a:cubicBezTo>
                  <a:cubicBezTo>
                    <a:pt x="1272" y="160655"/>
                    <a:pt x="0" y="158747"/>
                    <a:pt x="0" y="156626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65248" y="0"/>
                  </a:lnTo>
                  <a:cubicBezTo>
                    <a:pt x="68163" y="0"/>
                    <a:pt x="70548" y="2385"/>
                    <a:pt x="70548" y="5300"/>
                  </a:cubicBezTo>
                  <a:lnTo>
                    <a:pt x="70548" y="156626"/>
                  </a:lnTo>
                  <a:cubicBezTo>
                    <a:pt x="70548" y="158747"/>
                    <a:pt x="69329" y="160655"/>
                    <a:pt x="67368" y="161503"/>
                  </a:cubicBezTo>
                  <a:cubicBezTo>
                    <a:pt x="66785" y="161821"/>
                    <a:pt x="66043" y="161927"/>
                    <a:pt x="65301" y="161927"/>
                  </a:cubicBezTo>
                  <a:close/>
                  <a:moveTo>
                    <a:pt x="35354" y="123817"/>
                  </a:moveTo>
                  <a:cubicBezTo>
                    <a:pt x="36626" y="123817"/>
                    <a:pt x="37951" y="124294"/>
                    <a:pt x="38958" y="125195"/>
                  </a:cubicBezTo>
                  <a:lnTo>
                    <a:pt x="60053" y="144542"/>
                  </a:lnTo>
                  <a:lnTo>
                    <a:pt x="60053" y="10601"/>
                  </a:lnTo>
                  <a:lnTo>
                    <a:pt x="10707" y="10601"/>
                  </a:lnTo>
                  <a:lnTo>
                    <a:pt x="10707" y="144595"/>
                  </a:lnTo>
                  <a:lnTo>
                    <a:pt x="31802" y="125248"/>
                  </a:lnTo>
                  <a:cubicBezTo>
                    <a:pt x="32757" y="124294"/>
                    <a:pt x="34029" y="123817"/>
                    <a:pt x="35354" y="1238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B1E7984-6F27-4C61-BBA2-F578BF2612BD}"/>
                </a:ext>
              </a:extLst>
            </p:cNvPr>
            <p:cNvSpPr/>
            <p:nvPr/>
          </p:nvSpPr>
          <p:spPr>
            <a:xfrm>
              <a:off x="8678773" y="1584775"/>
              <a:ext cx="127209" cy="106008"/>
            </a:xfrm>
            <a:custGeom>
              <a:avLst/>
              <a:gdLst>
                <a:gd name="connsiteX0" fmla="*/ 108233 w 127209"/>
                <a:gd name="connsiteY0" fmla="*/ 109930 h 106007"/>
                <a:gd name="connsiteX1" fmla="*/ 21308 w 127209"/>
                <a:gd name="connsiteY1" fmla="*/ 109930 h 106007"/>
                <a:gd name="connsiteX2" fmla="*/ 0 w 127209"/>
                <a:gd name="connsiteY2" fmla="*/ 88622 h 106007"/>
                <a:gd name="connsiteX3" fmla="*/ 0 w 127209"/>
                <a:gd name="connsiteY3" fmla="*/ 21308 h 106007"/>
                <a:gd name="connsiteX4" fmla="*/ 21308 w 127209"/>
                <a:gd name="connsiteY4" fmla="*/ 0 h 106007"/>
                <a:gd name="connsiteX5" fmla="*/ 108233 w 127209"/>
                <a:gd name="connsiteY5" fmla="*/ 0 h 106007"/>
                <a:gd name="connsiteX6" fmla="*/ 129541 w 127209"/>
                <a:gd name="connsiteY6" fmla="*/ 21308 h 106007"/>
                <a:gd name="connsiteX7" fmla="*/ 129541 w 127209"/>
                <a:gd name="connsiteY7" fmla="*/ 88622 h 106007"/>
                <a:gd name="connsiteX8" fmla="*/ 108233 w 127209"/>
                <a:gd name="connsiteY8" fmla="*/ 109930 h 106007"/>
                <a:gd name="connsiteX9" fmla="*/ 21308 w 127209"/>
                <a:gd name="connsiteY9" fmla="*/ 10601 h 106007"/>
                <a:gd name="connsiteX10" fmla="*/ 10601 w 127209"/>
                <a:gd name="connsiteY10" fmla="*/ 21308 h 106007"/>
                <a:gd name="connsiteX11" fmla="*/ 10601 w 127209"/>
                <a:gd name="connsiteY11" fmla="*/ 88622 h 106007"/>
                <a:gd name="connsiteX12" fmla="*/ 21308 w 127209"/>
                <a:gd name="connsiteY12" fmla="*/ 99329 h 106007"/>
                <a:gd name="connsiteX13" fmla="*/ 108233 w 127209"/>
                <a:gd name="connsiteY13" fmla="*/ 99329 h 106007"/>
                <a:gd name="connsiteX14" fmla="*/ 118940 w 127209"/>
                <a:gd name="connsiteY14" fmla="*/ 88622 h 106007"/>
                <a:gd name="connsiteX15" fmla="*/ 118940 w 127209"/>
                <a:gd name="connsiteY15" fmla="*/ 21308 h 106007"/>
                <a:gd name="connsiteX16" fmla="*/ 108233 w 127209"/>
                <a:gd name="connsiteY16" fmla="*/ 10601 h 106007"/>
                <a:gd name="connsiteX17" fmla="*/ 21308 w 127209"/>
                <a:gd name="connsiteY17" fmla="*/ 10601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09" h="106007">
                  <a:moveTo>
                    <a:pt x="108233" y="109930"/>
                  </a:moveTo>
                  <a:lnTo>
                    <a:pt x="21308" y="109930"/>
                  </a:lnTo>
                  <a:cubicBezTo>
                    <a:pt x="9540" y="109930"/>
                    <a:pt x="0" y="100389"/>
                    <a:pt x="0" y="88622"/>
                  </a:cubicBezTo>
                  <a:lnTo>
                    <a:pt x="0" y="21308"/>
                  </a:lnTo>
                  <a:cubicBezTo>
                    <a:pt x="0" y="9541"/>
                    <a:pt x="9540" y="0"/>
                    <a:pt x="21308" y="0"/>
                  </a:cubicBezTo>
                  <a:lnTo>
                    <a:pt x="108233" y="0"/>
                  </a:lnTo>
                  <a:cubicBezTo>
                    <a:pt x="120001" y="0"/>
                    <a:pt x="129541" y="9541"/>
                    <a:pt x="129541" y="21308"/>
                  </a:cubicBezTo>
                  <a:lnTo>
                    <a:pt x="129541" y="88622"/>
                  </a:lnTo>
                  <a:cubicBezTo>
                    <a:pt x="129541" y="100389"/>
                    <a:pt x="120001" y="109930"/>
                    <a:pt x="108233" y="109930"/>
                  </a:cubicBezTo>
                  <a:close/>
                  <a:moveTo>
                    <a:pt x="21308" y="10601"/>
                  </a:moveTo>
                  <a:cubicBezTo>
                    <a:pt x="15371" y="10601"/>
                    <a:pt x="10601" y="15424"/>
                    <a:pt x="10601" y="21308"/>
                  </a:cubicBezTo>
                  <a:lnTo>
                    <a:pt x="10601" y="88622"/>
                  </a:lnTo>
                  <a:cubicBezTo>
                    <a:pt x="10601" y="94506"/>
                    <a:pt x="15424" y="99329"/>
                    <a:pt x="21308" y="99329"/>
                  </a:cubicBezTo>
                  <a:lnTo>
                    <a:pt x="108233" y="99329"/>
                  </a:lnTo>
                  <a:cubicBezTo>
                    <a:pt x="114170" y="99329"/>
                    <a:pt x="118940" y="94506"/>
                    <a:pt x="118940" y="88622"/>
                  </a:cubicBezTo>
                  <a:lnTo>
                    <a:pt x="118940" y="21308"/>
                  </a:lnTo>
                  <a:cubicBezTo>
                    <a:pt x="118940" y="15424"/>
                    <a:pt x="114117" y="10601"/>
                    <a:pt x="108233" y="10601"/>
                  </a:cubicBezTo>
                  <a:lnTo>
                    <a:pt x="21308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83F4E011-EE02-49F2-ADE0-BDC2AA9B7596}"/>
                </a:ext>
              </a:extLst>
            </p:cNvPr>
            <p:cNvSpPr/>
            <p:nvPr/>
          </p:nvSpPr>
          <p:spPr>
            <a:xfrm>
              <a:off x="8696741" y="1524722"/>
              <a:ext cx="90107" cy="47703"/>
            </a:xfrm>
            <a:custGeom>
              <a:avLst/>
              <a:gdLst>
                <a:gd name="connsiteX0" fmla="*/ 75742 w 90106"/>
                <a:gd name="connsiteY0" fmla="*/ 52739 h 47703"/>
                <a:gd name="connsiteX1" fmla="*/ 17915 w 90106"/>
                <a:gd name="connsiteY1" fmla="*/ 52739 h 47703"/>
                <a:gd name="connsiteX2" fmla="*/ 0 w 90106"/>
                <a:gd name="connsiteY2" fmla="*/ 34824 h 47703"/>
                <a:gd name="connsiteX3" fmla="*/ 0 w 90106"/>
                <a:gd name="connsiteY3" fmla="*/ 17915 h 47703"/>
                <a:gd name="connsiteX4" fmla="*/ 17915 w 90106"/>
                <a:gd name="connsiteY4" fmla="*/ 0 h 47703"/>
                <a:gd name="connsiteX5" fmla="*/ 75742 w 90106"/>
                <a:gd name="connsiteY5" fmla="*/ 0 h 47703"/>
                <a:gd name="connsiteX6" fmla="*/ 93657 w 90106"/>
                <a:gd name="connsiteY6" fmla="*/ 17915 h 47703"/>
                <a:gd name="connsiteX7" fmla="*/ 93657 w 90106"/>
                <a:gd name="connsiteY7" fmla="*/ 34824 h 47703"/>
                <a:gd name="connsiteX8" fmla="*/ 75742 w 90106"/>
                <a:gd name="connsiteY8" fmla="*/ 52739 h 47703"/>
                <a:gd name="connsiteX9" fmla="*/ 17862 w 90106"/>
                <a:gd name="connsiteY9" fmla="*/ 10601 h 47703"/>
                <a:gd name="connsiteX10" fmla="*/ 10548 w 90106"/>
                <a:gd name="connsiteY10" fmla="*/ 17915 h 47703"/>
                <a:gd name="connsiteX11" fmla="*/ 10548 w 90106"/>
                <a:gd name="connsiteY11" fmla="*/ 34824 h 47703"/>
                <a:gd name="connsiteX12" fmla="*/ 17862 w 90106"/>
                <a:gd name="connsiteY12" fmla="*/ 42138 h 47703"/>
                <a:gd name="connsiteX13" fmla="*/ 75689 w 90106"/>
                <a:gd name="connsiteY13" fmla="*/ 42138 h 47703"/>
                <a:gd name="connsiteX14" fmla="*/ 83004 w 90106"/>
                <a:gd name="connsiteY14" fmla="*/ 34824 h 47703"/>
                <a:gd name="connsiteX15" fmla="*/ 83004 w 90106"/>
                <a:gd name="connsiteY15" fmla="*/ 17915 h 47703"/>
                <a:gd name="connsiteX16" fmla="*/ 75689 w 90106"/>
                <a:gd name="connsiteY16" fmla="*/ 10601 h 47703"/>
                <a:gd name="connsiteX17" fmla="*/ 17862 w 90106"/>
                <a:gd name="connsiteY17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0106" h="47703">
                  <a:moveTo>
                    <a:pt x="75742" y="52739"/>
                  </a:moveTo>
                  <a:lnTo>
                    <a:pt x="17915" y="52739"/>
                  </a:lnTo>
                  <a:cubicBezTo>
                    <a:pt x="8004" y="52739"/>
                    <a:pt x="0" y="44682"/>
                    <a:pt x="0" y="34824"/>
                  </a:cubicBezTo>
                  <a:lnTo>
                    <a:pt x="0" y="17915"/>
                  </a:lnTo>
                  <a:cubicBezTo>
                    <a:pt x="0" y="8057"/>
                    <a:pt x="8056" y="0"/>
                    <a:pt x="17915" y="0"/>
                  </a:cubicBezTo>
                  <a:lnTo>
                    <a:pt x="75742" y="0"/>
                  </a:lnTo>
                  <a:cubicBezTo>
                    <a:pt x="85654" y="0"/>
                    <a:pt x="93657" y="8057"/>
                    <a:pt x="93657" y="17915"/>
                  </a:cubicBezTo>
                  <a:lnTo>
                    <a:pt x="93657" y="34824"/>
                  </a:lnTo>
                  <a:cubicBezTo>
                    <a:pt x="93657" y="44682"/>
                    <a:pt x="85601" y="52739"/>
                    <a:pt x="75742" y="52739"/>
                  </a:cubicBezTo>
                  <a:close/>
                  <a:moveTo>
                    <a:pt x="17862" y="10601"/>
                  </a:moveTo>
                  <a:cubicBezTo>
                    <a:pt x="13834" y="10601"/>
                    <a:pt x="10548" y="13887"/>
                    <a:pt x="10548" y="17915"/>
                  </a:cubicBezTo>
                  <a:lnTo>
                    <a:pt x="10548" y="34824"/>
                  </a:lnTo>
                  <a:cubicBezTo>
                    <a:pt x="10548" y="38852"/>
                    <a:pt x="13834" y="42138"/>
                    <a:pt x="17862" y="42138"/>
                  </a:cubicBezTo>
                  <a:lnTo>
                    <a:pt x="75689" y="42138"/>
                  </a:lnTo>
                  <a:cubicBezTo>
                    <a:pt x="79717" y="42138"/>
                    <a:pt x="83004" y="38852"/>
                    <a:pt x="83004" y="34824"/>
                  </a:cubicBezTo>
                  <a:lnTo>
                    <a:pt x="83004" y="17915"/>
                  </a:lnTo>
                  <a:cubicBezTo>
                    <a:pt x="83004" y="13887"/>
                    <a:pt x="79717" y="10601"/>
                    <a:pt x="75689" y="10601"/>
                  </a:cubicBezTo>
                  <a:lnTo>
                    <a:pt x="17862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FB7E28CD-F091-460B-B386-F6A34525295B}"/>
                </a:ext>
              </a:extLst>
            </p:cNvPr>
            <p:cNvSpPr/>
            <p:nvPr/>
          </p:nvSpPr>
          <p:spPr>
            <a:xfrm>
              <a:off x="8723137" y="1524669"/>
              <a:ext cx="10601" cy="47703"/>
            </a:xfrm>
            <a:custGeom>
              <a:avLst/>
              <a:gdLst>
                <a:gd name="connsiteX0" fmla="*/ 5300 w 10600"/>
                <a:gd name="connsiteY0" fmla="*/ 52792 h 47703"/>
                <a:gd name="connsiteX1" fmla="*/ 0 w 10600"/>
                <a:gd name="connsiteY1" fmla="*/ 47491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7491 h 47703"/>
                <a:gd name="connsiteX6" fmla="*/ 5300 w 10600"/>
                <a:gd name="connsiteY6" fmla="*/ 5279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52792"/>
                  </a:moveTo>
                  <a:cubicBezTo>
                    <a:pt x="2385" y="52792"/>
                    <a:pt x="0" y="50407"/>
                    <a:pt x="0" y="474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7491"/>
                  </a:lnTo>
                  <a:cubicBezTo>
                    <a:pt x="10601" y="50407"/>
                    <a:pt x="8215" y="52792"/>
                    <a:pt x="5300" y="527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A734842-E89E-4C75-94E2-518B4EA94B4E}"/>
                </a:ext>
              </a:extLst>
            </p:cNvPr>
            <p:cNvSpPr/>
            <p:nvPr/>
          </p:nvSpPr>
          <p:spPr>
            <a:xfrm>
              <a:off x="8753349" y="1524669"/>
              <a:ext cx="10601" cy="47703"/>
            </a:xfrm>
            <a:custGeom>
              <a:avLst/>
              <a:gdLst>
                <a:gd name="connsiteX0" fmla="*/ 5300 w 10600"/>
                <a:gd name="connsiteY0" fmla="*/ 52792 h 47703"/>
                <a:gd name="connsiteX1" fmla="*/ 0 w 10600"/>
                <a:gd name="connsiteY1" fmla="*/ 47491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7491 h 47703"/>
                <a:gd name="connsiteX6" fmla="*/ 5300 w 10600"/>
                <a:gd name="connsiteY6" fmla="*/ 5279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52792"/>
                  </a:moveTo>
                  <a:cubicBezTo>
                    <a:pt x="2386" y="52792"/>
                    <a:pt x="0" y="50407"/>
                    <a:pt x="0" y="47491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7491"/>
                  </a:lnTo>
                  <a:cubicBezTo>
                    <a:pt x="10601" y="50407"/>
                    <a:pt x="8216" y="52792"/>
                    <a:pt x="5300" y="527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AD88D64B-6B16-4812-8EB8-152BD177EE53}"/>
                </a:ext>
              </a:extLst>
            </p:cNvPr>
            <p:cNvSpPr/>
            <p:nvPr/>
          </p:nvSpPr>
          <p:spPr>
            <a:xfrm>
              <a:off x="8701882" y="1658610"/>
              <a:ext cx="58304" cy="10601"/>
            </a:xfrm>
            <a:custGeom>
              <a:avLst/>
              <a:gdLst>
                <a:gd name="connsiteX0" fmla="*/ 53057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3057 w 58304"/>
                <a:gd name="connsiteY4" fmla="*/ 0 h 10600"/>
                <a:gd name="connsiteX5" fmla="*/ 58357 w 58304"/>
                <a:gd name="connsiteY5" fmla="*/ 5300 h 10600"/>
                <a:gd name="connsiteX6" fmla="*/ 53057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305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3057" y="0"/>
                  </a:lnTo>
                  <a:cubicBezTo>
                    <a:pt x="55972" y="0"/>
                    <a:pt x="58357" y="2385"/>
                    <a:pt x="58357" y="5300"/>
                  </a:cubicBezTo>
                  <a:cubicBezTo>
                    <a:pt x="58357" y="8216"/>
                    <a:pt x="55972" y="10601"/>
                    <a:pt x="5305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2" name="Group 801">
            <a:extLst>
              <a:ext uri="{FF2B5EF4-FFF2-40B4-BE49-F238E27FC236}">
                <a16:creationId xmlns:a16="http://schemas.microsoft.com/office/drawing/2014/main" id="{067C07E6-8055-44E4-ABE8-360B510439BC}"/>
              </a:ext>
            </a:extLst>
          </p:cNvPr>
          <p:cNvGrpSpPr/>
          <p:nvPr/>
        </p:nvGrpSpPr>
        <p:grpSpPr>
          <a:xfrm>
            <a:off x="9586052" y="1476701"/>
            <a:ext cx="430472" cy="461188"/>
            <a:chOff x="9623407" y="1516722"/>
            <a:chExt cx="355762" cy="381147"/>
          </a:xfrm>
        </p:grpSpPr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DB4BC5EF-5352-4D9A-A08A-12729A89BA0B}"/>
                </a:ext>
              </a:extLst>
            </p:cNvPr>
            <p:cNvSpPr/>
            <p:nvPr/>
          </p:nvSpPr>
          <p:spPr>
            <a:xfrm>
              <a:off x="9623407" y="1733557"/>
              <a:ext cx="164312" cy="164312"/>
            </a:xfrm>
            <a:custGeom>
              <a:avLst/>
              <a:gdLst>
                <a:gd name="connsiteX0" fmla="*/ 163305 w 164311"/>
                <a:gd name="connsiteY0" fmla="*/ 168552 h 164311"/>
                <a:gd name="connsiteX1" fmla="*/ 5300 w 164311"/>
                <a:gd name="connsiteY1" fmla="*/ 168552 h 164311"/>
                <a:gd name="connsiteX2" fmla="*/ 0 w 164311"/>
                <a:gd name="connsiteY2" fmla="*/ 163252 h 164311"/>
                <a:gd name="connsiteX3" fmla="*/ 0 w 164311"/>
                <a:gd name="connsiteY3" fmla="*/ 81467 h 164311"/>
                <a:gd name="connsiteX4" fmla="*/ 81467 w 164311"/>
                <a:gd name="connsiteY4" fmla="*/ 0 h 164311"/>
                <a:gd name="connsiteX5" fmla="*/ 87086 w 164311"/>
                <a:gd name="connsiteY5" fmla="*/ 0 h 164311"/>
                <a:gd name="connsiteX6" fmla="*/ 168553 w 164311"/>
                <a:gd name="connsiteY6" fmla="*/ 81467 h 164311"/>
                <a:gd name="connsiteX7" fmla="*/ 168553 w 164311"/>
                <a:gd name="connsiteY7" fmla="*/ 163305 h 164311"/>
                <a:gd name="connsiteX8" fmla="*/ 163305 w 164311"/>
                <a:gd name="connsiteY8" fmla="*/ 168552 h 164311"/>
                <a:gd name="connsiteX9" fmla="*/ 10601 w 164311"/>
                <a:gd name="connsiteY9" fmla="*/ 157951 h 164311"/>
                <a:gd name="connsiteX10" fmla="*/ 158005 w 164311"/>
                <a:gd name="connsiteY10" fmla="*/ 157951 h 164311"/>
                <a:gd name="connsiteX11" fmla="*/ 158005 w 164311"/>
                <a:gd name="connsiteY11" fmla="*/ 81467 h 164311"/>
                <a:gd name="connsiteX12" fmla="*/ 87138 w 164311"/>
                <a:gd name="connsiteY12" fmla="*/ 10601 h 164311"/>
                <a:gd name="connsiteX13" fmla="*/ 81520 w 164311"/>
                <a:gd name="connsiteY13" fmla="*/ 10601 h 164311"/>
                <a:gd name="connsiteX14" fmla="*/ 10654 w 164311"/>
                <a:gd name="connsiteY14" fmla="*/ 81467 h 164311"/>
                <a:gd name="connsiteX15" fmla="*/ 10654 w 164311"/>
                <a:gd name="connsiteY15" fmla="*/ 157951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311" h="164311">
                  <a:moveTo>
                    <a:pt x="163305" y="168552"/>
                  </a:moveTo>
                  <a:lnTo>
                    <a:pt x="5300" y="168552"/>
                  </a:lnTo>
                  <a:cubicBezTo>
                    <a:pt x="2385" y="168552"/>
                    <a:pt x="0" y="166167"/>
                    <a:pt x="0" y="163252"/>
                  </a:cubicBezTo>
                  <a:lnTo>
                    <a:pt x="0" y="81467"/>
                  </a:lnTo>
                  <a:cubicBezTo>
                    <a:pt x="0" y="36520"/>
                    <a:pt x="36573" y="0"/>
                    <a:pt x="81467" y="0"/>
                  </a:cubicBezTo>
                  <a:lnTo>
                    <a:pt x="87086" y="0"/>
                  </a:lnTo>
                  <a:cubicBezTo>
                    <a:pt x="132033" y="0"/>
                    <a:pt x="168553" y="36573"/>
                    <a:pt x="168553" y="81467"/>
                  </a:cubicBezTo>
                  <a:lnTo>
                    <a:pt x="168553" y="163305"/>
                  </a:lnTo>
                  <a:cubicBezTo>
                    <a:pt x="168606" y="166220"/>
                    <a:pt x="166220" y="168552"/>
                    <a:pt x="163305" y="168552"/>
                  </a:cubicBezTo>
                  <a:close/>
                  <a:moveTo>
                    <a:pt x="10601" y="157951"/>
                  </a:moveTo>
                  <a:lnTo>
                    <a:pt x="158005" y="157951"/>
                  </a:lnTo>
                  <a:lnTo>
                    <a:pt x="158005" y="81467"/>
                  </a:lnTo>
                  <a:cubicBezTo>
                    <a:pt x="158005" y="42403"/>
                    <a:pt x="126202" y="10601"/>
                    <a:pt x="87138" y="10601"/>
                  </a:cubicBezTo>
                  <a:lnTo>
                    <a:pt x="81520" y="10601"/>
                  </a:lnTo>
                  <a:cubicBezTo>
                    <a:pt x="42456" y="10601"/>
                    <a:pt x="10654" y="42403"/>
                    <a:pt x="10654" y="81467"/>
                  </a:cubicBezTo>
                  <a:lnTo>
                    <a:pt x="10654" y="15795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45F50C22-1EF2-4B30-B558-1B70FA90BD01}"/>
                </a:ext>
              </a:extLst>
            </p:cNvPr>
            <p:cNvSpPr/>
            <p:nvPr/>
          </p:nvSpPr>
          <p:spPr>
            <a:xfrm>
              <a:off x="9673231" y="1760218"/>
              <a:ext cx="68905" cy="68905"/>
            </a:xfrm>
            <a:custGeom>
              <a:avLst/>
              <a:gdLst>
                <a:gd name="connsiteX0" fmla="*/ 34453 w 68905"/>
                <a:gd name="connsiteY0" fmla="*/ 68905 h 68905"/>
                <a:gd name="connsiteX1" fmla="*/ 0 w 68905"/>
                <a:gd name="connsiteY1" fmla="*/ 34453 h 68905"/>
                <a:gd name="connsiteX2" fmla="*/ 34453 w 68905"/>
                <a:gd name="connsiteY2" fmla="*/ 0 h 68905"/>
                <a:gd name="connsiteX3" fmla="*/ 68905 w 68905"/>
                <a:gd name="connsiteY3" fmla="*/ 34453 h 68905"/>
                <a:gd name="connsiteX4" fmla="*/ 34453 w 68905"/>
                <a:gd name="connsiteY4" fmla="*/ 68905 h 68905"/>
                <a:gd name="connsiteX5" fmla="*/ 34453 w 68905"/>
                <a:gd name="connsiteY5" fmla="*/ 10654 h 68905"/>
                <a:gd name="connsiteX6" fmla="*/ 10601 w 68905"/>
                <a:gd name="connsiteY6" fmla="*/ 34505 h 68905"/>
                <a:gd name="connsiteX7" fmla="*/ 34453 w 68905"/>
                <a:gd name="connsiteY7" fmla="*/ 58357 h 68905"/>
                <a:gd name="connsiteX8" fmla="*/ 58304 w 68905"/>
                <a:gd name="connsiteY8" fmla="*/ 34505 h 68905"/>
                <a:gd name="connsiteX9" fmla="*/ 34453 w 68905"/>
                <a:gd name="connsiteY9" fmla="*/ 10654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68905">
                  <a:moveTo>
                    <a:pt x="34453" y="68905"/>
                  </a:moveTo>
                  <a:cubicBezTo>
                    <a:pt x="15477" y="68905"/>
                    <a:pt x="0" y="53428"/>
                    <a:pt x="0" y="34453"/>
                  </a:cubicBezTo>
                  <a:cubicBezTo>
                    <a:pt x="0" y="15477"/>
                    <a:pt x="15477" y="0"/>
                    <a:pt x="34453" y="0"/>
                  </a:cubicBezTo>
                  <a:cubicBezTo>
                    <a:pt x="53428" y="0"/>
                    <a:pt x="68905" y="15477"/>
                    <a:pt x="68905" y="34453"/>
                  </a:cubicBezTo>
                  <a:cubicBezTo>
                    <a:pt x="68905" y="53428"/>
                    <a:pt x="53428" y="68905"/>
                    <a:pt x="34453" y="68905"/>
                  </a:cubicBezTo>
                  <a:close/>
                  <a:moveTo>
                    <a:pt x="34453" y="10654"/>
                  </a:moveTo>
                  <a:cubicBezTo>
                    <a:pt x="21308" y="10654"/>
                    <a:pt x="10601" y="21361"/>
                    <a:pt x="10601" y="34505"/>
                  </a:cubicBezTo>
                  <a:cubicBezTo>
                    <a:pt x="10601" y="47650"/>
                    <a:pt x="21308" y="58357"/>
                    <a:pt x="34453" y="58357"/>
                  </a:cubicBezTo>
                  <a:cubicBezTo>
                    <a:pt x="47597" y="58357"/>
                    <a:pt x="58304" y="47650"/>
                    <a:pt x="58304" y="34505"/>
                  </a:cubicBezTo>
                  <a:cubicBezTo>
                    <a:pt x="58304" y="21361"/>
                    <a:pt x="47597" y="10654"/>
                    <a:pt x="3445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43C1FEA-E0F2-4696-A2C0-C6C25BEE5647}"/>
                </a:ext>
              </a:extLst>
            </p:cNvPr>
            <p:cNvSpPr/>
            <p:nvPr/>
          </p:nvSpPr>
          <p:spPr>
            <a:xfrm>
              <a:off x="9769272" y="1528330"/>
              <a:ext cx="169612" cy="217316"/>
            </a:xfrm>
            <a:custGeom>
              <a:avLst/>
              <a:gdLst>
                <a:gd name="connsiteX0" fmla="*/ 107706 w 169612"/>
                <a:gd name="connsiteY0" fmla="*/ 217736 h 217315"/>
                <a:gd name="connsiteX1" fmla="*/ 106381 w 169612"/>
                <a:gd name="connsiteY1" fmla="*/ 217577 h 217315"/>
                <a:gd name="connsiteX2" fmla="*/ 103147 w 169612"/>
                <a:gd name="connsiteY2" fmla="*/ 215139 h 217315"/>
                <a:gd name="connsiteX3" fmla="*/ 744 w 169612"/>
                <a:gd name="connsiteY3" fmla="*/ 43459 h 217315"/>
                <a:gd name="connsiteX4" fmla="*/ 2599 w 169612"/>
                <a:gd name="connsiteY4" fmla="*/ 36198 h 217315"/>
                <a:gd name="connsiteX5" fmla="*/ 62069 w 169612"/>
                <a:gd name="connsiteY5" fmla="*/ 738 h 217315"/>
                <a:gd name="connsiteX6" fmla="*/ 66098 w 169612"/>
                <a:gd name="connsiteY6" fmla="*/ 155 h 217315"/>
                <a:gd name="connsiteX7" fmla="*/ 69331 w 169612"/>
                <a:gd name="connsiteY7" fmla="*/ 2593 h 217315"/>
                <a:gd name="connsiteX8" fmla="*/ 171735 w 169612"/>
                <a:gd name="connsiteY8" fmla="*/ 174273 h 217315"/>
                <a:gd name="connsiteX9" fmla="*/ 169879 w 169612"/>
                <a:gd name="connsiteY9" fmla="*/ 181534 h 217315"/>
                <a:gd name="connsiteX10" fmla="*/ 110409 w 169612"/>
                <a:gd name="connsiteY10" fmla="*/ 216994 h 217315"/>
                <a:gd name="connsiteX11" fmla="*/ 107706 w 169612"/>
                <a:gd name="connsiteY11" fmla="*/ 217736 h 217315"/>
                <a:gd name="connsiteX12" fmla="*/ 12564 w 169612"/>
                <a:gd name="connsiteY12" fmla="*/ 42611 h 217315"/>
                <a:gd name="connsiteX13" fmla="*/ 109561 w 169612"/>
                <a:gd name="connsiteY13" fmla="*/ 205174 h 217315"/>
                <a:gd name="connsiteX14" fmla="*/ 159914 w 169612"/>
                <a:gd name="connsiteY14" fmla="*/ 175121 h 217315"/>
                <a:gd name="connsiteX15" fmla="*/ 62918 w 169612"/>
                <a:gd name="connsiteY15" fmla="*/ 12558 h 217315"/>
                <a:gd name="connsiteX16" fmla="*/ 12564 w 169612"/>
                <a:gd name="connsiteY16" fmla="*/ 42611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612" h="217315">
                  <a:moveTo>
                    <a:pt x="107706" y="217736"/>
                  </a:moveTo>
                  <a:cubicBezTo>
                    <a:pt x="107282" y="217736"/>
                    <a:pt x="106858" y="217683"/>
                    <a:pt x="106381" y="217577"/>
                  </a:cubicBezTo>
                  <a:cubicBezTo>
                    <a:pt x="105002" y="217259"/>
                    <a:pt x="103837" y="216358"/>
                    <a:pt x="103147" y="215139"/>
                  </a:cubicBezTo>
                  <a:lnTo>
                    <a:pt x="744" y="43459"/>
                  </a:lnTo>
                  <a:cubicBezTo>
                    <a:pt x="-740" y="40968"/>
                    <a:pt x="55" y="37682"/>
                    <a:pt x="2599" y="36198"/>
                  </a:cubicBezTo>
                  <a:lnTo>
                    <a:pt x="62069" y="738"/>
                  </a:lnTo>
                  <a:cubicBezTo>
                    <a:pt x="63288" y="-4"/>
                    <a:pt x="64720" y="-163"/>
                    <a:pt x="66098" y="155"/>
                  </a:cubicBezTo>
                  <a:cubicBezTo>
                    <a:pt x="67476" y="473"/>
                    <a:pt x="68642" y="1374"/>
                    <a:pt x="69331" y="2593"/>
                  </a:cubicBezTo>
                  <a:lnTo>
                    <a:pt x="171735" y="174273"/>
                  </a:lnTo>
                  <a:cubicBezTo>
                    <a:pt x="173218" y="176764"/>
                    <a:pt x="172424" y="180050"/>
                    <a:pt x="169879" y="181534"/>
                  </a:cubicBezTo>
                  <a:lnTo>
                    <a:pt x="110409" y="216994"/>
                  </a:lnTo>
                  <a:cubicBezTo>
                    <a:pt x="109561" y="217524"/>
                    <a:pt x="108607" y="217736"/>
                    <a:pt x="107706" y="217736"/>
                  </a:cubicBezTo>
                  <a:close/>
                  <a:moveTo>
                    <a:pt x="12564" y="42611"/>
                  </a:moveTo>
                  <a:lnTo>
                    <a:pt x="109561" y="205174"/>
                  </a:lnTo>
                  <a:lnTo>
                    <a:pt x="159914" y="175121"/>
                  </a:lnTo>
                  <a:lnTo>
                    <a:pt x="62918" y="12558"/>
                  </a:lnTo>
                  <a:lnTo>
                    <a:pt x="12564" y="4261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43CEB537-C225-4DFC-98C7-887A8B027372}"/>
                </a:ext>
              </a:extLst>
            </p:cNvPr>
            <p:cNvSpPr/>
            <p:nvPr/>
          </p:nvSpPr>
          <p:spPr>
            <a:xfrm>
              <a:off x="9768476" y="1516722"/>
              <a:ext cx="58304" cy="47703"/>
            </a:xfrm>
            <a:custGeom>
              <a:avLst/>
              <a:gdLst>
                <a:gd name="connsiteX0" fmla="*/ 15586 w 58304"/>
                <a:gd name="connsiteY0" fmla="*/ 52046 h 47703"/>
                <a:gd name="connsiteX1" fmla="*/ 11027 w 58304"/>
                <a:gd name="connsiteY1" fmla="*/ 49449 h 47703"/>
                <a:gd name="connsiteX2" fmla="*/ 744 w 58304"/>
                <a:gd name="connsiteY2" fmla="*/ 32170 h 47703"/>
                <a:gd name="connsiteX3" fmla="*/ 2599 w 58304"/>
                <a:gd name="connsiteY3" fmla="*/ 24908 h 47703"/>
                <a:gd name="connsiteX4" fmla="*/ 43094 w 58304"/>
                <a:gd name="connsiteY4" fmla="*/ 738 h 47703"/>
                <a:gd name="connsiteX5" fmla="*/ 47123 w 58304"/>
                <a:gd name="connsiteY5" fmla="*/ 155 h 47703"/>
                <a:gd name="connsiteX6" fmla="*/ 50356 w 58304"/>
                <a:gd name="connsiteY6" fmla="*/ 2593 h 47703"/>
                <a:gd name="connsiteX7" fmla="*/ 60639 w 58304"/>
                <a:gd name="connsiteY7" fmla="*/ 19873 h 47703"/>
                <a:gd name="connsiteX8" fmla="*/ 58783 w 58304"/>
                <a:gd name="connsiteY8" fmla="*/ 27134 h 47703"/>
                <a:gd name="connsiteX9" fmla="*/ 18288 w 58304"/>
                <a:gd name="connsiteY9" fmla="*/ 51251 h 47703"/>
                <a:gd name="connsiteX10" fmla="*/ 15586 w 58304"/>
                <a:gd name="connsiteY10" fmla="*/ 52046 h 47703"/>
                <a:gd name="connsiteX11" fmla="*/ 12511 w 58304"/>
                <a:gd name="connsiteY11" fmla="*/ 31322 h 47703"/>
                <a:gd name="connsiteX12" fmla="*/ 17388 w 58304"/>
                <a:gd name="connsiteY12" fmla="*/ 39484 h 47703"/>
                <a:gd name="connsiteX13" fmla="*/ 48765 w 58304"/>
                <a:gd name="connsiteY13" fmla="*/ 20774 h 47703"/>
                <a:gd name="connsiteX14" fmla="*/ 43890 w 58304"/>
                <a:gd name="connsiteY14" fmla="*/ 12611 h 47703"/>
                <a:gd name="connsiteX15" fmla="*/ 12511 w 58304"/>
                <a:gd name="connsiteY15" fmla="*/ 3132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4" h="47703">
                  <a:moveTo>
                    <a:pt x="15586" y="52046"/>
                  </a:moveTo>
                  <a:cubicBezTo>
                    <a:pt x="13783" y="52046"/>
                    <a:pt x="12034" y="51145"/>
                    <a:pt x="11027" y="49449"/>
                  </a:cubicBezTo>
                  <a:lnTo>
                    <a:pt x="744" y="32170"/>
                  </a:lnTo>
                  <a:cubicBezTo>
                    <a:pt x="-740" y="29678"/>
                    <a:pt x="55" y="26392"/>
                    <a:pt x="2599" y="24908"/>
                  </a:cubicBezTo>
                  <a:lnTo>
                    <a:pt x="43094" y="738"/>
                  </a:lnTo>
                  <a:cubicBezTo>
                    <a:pt x="44313" y="-4"/>
                    <a:pt x="45745" y="-163"/>
                    <a:pt x="47123" y="155"/>
                  </a:cubicBezTo>
                  <a:cubicBezTo>
                    <a:pt x="48501" y="526"/>
                    <a:pt x="49667" y="1374"/>
                    <a:pt x="50356" y="2593"/>
                  </a:cubicBezTo>
                  <a:lnTo>
                    <a:pt x="60639" y="19873"/>
                  </a:lnTo>
                  <a:cubicBezTo>
                    <a:pt x="62123" y="22364"/>
                    <a:pt x="61327" y="25650"/>
                    <a:pt x="58783" y="27134"/>
                  </a:cubicBezTo>
                  <a:lnTo>
                    <a:pt x="18288" y="51251"/>
                  </a:lnTo>
                  <a:cubicBezTo>
                    <a:pt x="17441" y="51781"/>
                    <a:pt x="16486" y="52046"/>
                    <a:pt x="15586" y="52046"/>
                  </a:cubicBezTo>
                  <a:close/>
                  <a:moveTo>
                    <a:pt x="12511" y="31322"/>
                  </a:moveTo>
                  <a:lnTo>
                    <a:pt x="17388" y="39484"/>
                  </a:lnTo>
                  <a:lnTo>
                    <a:pt x="48765" y="20774"/>
                  </a:lnTo>
                  <a:lnTo>
                    <a:pt x="43890" y="12611"/>
                  </a:lnTo>
                  <a:lnTo>
                    <a:pt x="12511" y="3132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F9F7C9FF-69ED-428E-B371-DD06EC83F482}"/>
                </a:ext>
              </a:extLst>
            </p:cNvPr>
            <p:cNvSpPr/>
            <p:nvPr/>
          </p:nvSpPr>
          <p:spPr>
            <a:xfrm>
              <a:off x="9881163" y="1705604"/>
              <a:ext cx="58304" cy="47703"/>
            </a:xfrm>
            <a:custGeom>
              <a:avLst/>
              <a:gdLst>
                <a:gd name="connsiteX0" fmla="*/ 15585 w 58304"/>
                <a:gd name="connsiteY0" fmla="*/ 52070 h 47703"/>
                <a:gd name="connsiteX1" fmla="*/ 11027 w 58304"/>
                <a:gd name="connsiteY1" fmla="*/ 49472 h 47703"/>
                <a:gd name="connsiteX2" fmla="*/ 744 w 58304"/>
                <a:gd name="connsiteY2" fmla="*/ 32193 h 47703"/>
                <a:gd name="connsiteX3" fmla="*/ 2599 w 58304"/>
                <a:gd name="connsiteY3" fmla="*/ 24932 h 47703"/>
                <a:gd name="connsiteX4" fmla="*/ 43094 w 58304"/>
                <a:gd name="connsiteY4" fmla="*/ 762 h 47703"/>
                <a:gd name="connsiteX5" fmla="*/ 47123 w 58304"/>
                <a:gd name="connsiteY5" fmla="*/ 179 h 47703"/>
                <a:gd name="connsiteX6" fmla="*/ 50356 w 58304"/>
                <a:gd name="connsiteY6" fmla="*/ 2617 h 47703"/>
                <a:gd name="connsiteX7" fmla="*/ 60638 w 58304"/>
                <a:gd name="connsiteY7" fmla="*/ 19896 h 47703"/>
                <a:gd name="connsiteX8" fmla="*/ 58783 w 58304"/>
                <a:gd name="connsiteY8" fmla="*/ 27158 h 47703"/>
                <a:gd name="connsiteX9" fmla="*/ 18288 w 58304"/>
                <a:gd name="connsiteY9" fmla="*/ 51275 h 47703"/>
                <a:gd name="connsiteX10" fmla="*/ 15585 w 58304"/>
                <a:gd name="connsiteY10" fmla="*/ 52070 h 47703"/>
                <a:gd name="connsiteX11" fmla="*/ 12564 w 58304"/>
                <a:gd name="connsiteY11" fmla="*/ 31345 h 47703"/>
                <a:gd name="connsiteX12" fmla="*/ 17441 w 58304"/>
                <a:gd name="connsiteY12" fmla="*/ 39508 h 47703"/>
                <a:gd name="connsiteX13" fmla="*/ 48819 w 58304"/>
                <a:gd name="connsiteY13" fmla="*/ 20797 h 47703"/>
                <a:gd name="connsiteX14" fmla="*/ 43943 w 58304"/>
                <a:gd name="connsiteY14" fmla="*/ 12635 h 47703"/>
                <a:gd name="connsiteX15" fmla="*/ 12564 w 58304"/>
                <a:gd name="connsiteY15" fmla="*/ 31345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4" h="47703">
                  <a:moveTo>
                    <a:pt x="15585" y="52070"/>
                  </a:moveTo>
                  <a:cubicBezTo>
                    <a:pt x="13783" y="52070"/>
                    <a:pt x="12034" y="51169"/>
                    <a:pt x="11027" y="49472"/>
                  </a:cubicBezTo>
                  <a:lnTo>
                    <a:pt x="744" y="32193"/>
                  </a:lnTo>
                  <a:cubicBezTo>
                    <a:pt x="-740" y="29702"/>
                    <a:pt x="55" y="26416"/>
                    <a:pt x="2599" y="24932"/>
                  </a:cubicBezTo>
                  <a:lnTo>
                    <a:pt x="43094" y="762"/>
                  </a:lnTo>
                  <a:cubicBezTo>
                    <a:pt x="44313" y="20"/>
                    <a:pt x="45745" y="-192"/>
                    <a:pt x="47123" y="179"/>
                  </a:cubicBezTo>
                  <a:cubicBezTo>
                    <a:pt x="48501" y="550"/>
                    <a:pt x="49667" y="1398"/>
                    <a:pt x="50356" y="2617"/>
                  </a:cubicBezTo>
                  <a:lnTo>
                    <a:pt x="60638" y="19896"/>
                  </a:lnTo>
                  <a:cubicBezTo>
                    <a:pt x="62123" y="22387"/>
                    <a:pt x="61327" y="25674"/>
                    <a:pt x="58783" y="27158"/>
                  </a:cubicBezTo>
                  <a:lnTo>
                    <a:pt x="18288" y="51275"/>
                  </a:lnTo>
                  <a:cubicBezTo>
                    <a:pt x="17441" y="51858"/>
                    <a:pt x="16539" y="52070"/>
                    <a:pt x="15585" y="52070"/>
                  </a:cubicBezTo>
                  <a:close/>
                  <a:moveTo>
                    <a:pt x="12564" y="31345"/>
                  </a:moveTo>
                  <a:lnTo>
                    <a:pt x="17441" y="39508"/>
                  </a:lnTo>
                  <a:lnTo>
                    <a:pt x="48819" y="20797"/>
                  </a:lnTo>
                  <a:lnTo>
                    <a:pt x="43943" y="12635"/>
                  </a:lnTo>
                  <a:lnTo>
                    <a:pt x="12564" y="3134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B7D80225-341A-49E8-928D-2F1C08ECCB2F}"/>
                </a:ext>
              </a:extLst>
            </p:cNvPr>
            <p:cNvSpPr/>
            <p:nvPr/>
          </p:nvSpPr>
          <p:spPr>
            <a:xfrm>
              <a:off x="9900880" y="1728555"/>
              <a:ext cx="42403" cy="42403"/>
            </a:xfrm>
            <a:custGeom>
              <a:avLst/>
              <a:gdLst>
                <a:gd name="connsiteX0" fmla="*/ 19243 w 42403"/>
                <a:gd name="connsiteY0" fmla="*/ 46875 h 42403"/>
                <a:gd name="connsiteX1" fmla="*/ 17917 w 42403"/>
                <a:gd name="connsiteY1" fmla="*/ 46716 h 42403"/>
                <a:gd name="connsiteX2" fmla="*/ 14684 w 42403"/>
                <a:gd name="connsiteY2" fmla="*/ 44278 h 42403"/>
                <a:gd name="connsiteX3" fmla="*/ 744 w 42403"/>
                <a:gd name="connsiteY3" fmla="*/ 20903 h 42403"/>
                <a:gd name="connsiteX4" fmla="*/ 2599 w 42403"/>
                <a:gd name="connsiteY4" fmla="*/ 13642 h 42403"/>
                <a:gd name="connsiteX5" fmla="*/ 24225 w 42403"/>
                <a:gd name="connsiteY5" fmla="*/ 762 h 42403"/>
                <a:gd name="connsiteX6" fmla="*/ 28254 w 42403"/>
                <a:gd name="connsiteY6" fmla="*/ 179 h 42403"/>
                <a:gd name="connsiteX7" fmla="*/ 31487 w 42403"/>
                <a:gd name="connsiteY7" fmla="*/ 2617 h 42403"/>
                <a:gd name="connsiteX8" fmla="*/ 45427 w 42403"/>
                <a:gd name="connsiteY8" fmla="*/ 25992 h 42403"/>
                <a:gd name="connsiteX9" fmla="*/ 43571 w 42403"/>
                <a:gd name="connsiteY9" fmla="*/ 33253 h 42403"/>
                <a:gd name="connsiteX10" fmla="*/ 21946 w 42403"/>
                <a:gd name="connsiteY10" fmla="*/ 46133 h 42403"/>
                <a:gd name="connsiteX11" fmla="*/ 19243 w 42403"/>
                <a:gd name="connsiteY11" fmla="*/ 46875 h 42403"/>
                <a:gd name="connsiteX12" fmla="*/ 12564 w 42403"/>
                <a:gd name="connsiteY12" fmla="*/ 20055 h 42403"/>
                <a:gd name="connsiteX13" fmla="*/ 21098 w 42403"/>
                <a:gd name="connsiteY13" fmla="*/ 34313 h 42403"/>
                <a:gd name="connsiteX14" fmla="*/ 33606 w 42403"/>
                <a:gd name="connsiteY14" fmla="*/ 26840 h 42403"/>
                <a:gd name="connsiteX15" fmla="*/ 25073 w 42403"/>
                <a:gd name="connsiteY15" fmla="*/ 12582 h 42403"/>
                <a:gd name="connsiteX16" fmla="*/ 12564 w 42403"/>
                <a:gd name="connsiteY16" fmla="*/ 20055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403" h="42403">
                  <a:moveTo>
                    <a:pt x="19243" y="46875"/>
                  </a:moveTo>
                  <a:cubicBezTo>
                    <a:pt x="18819" y="46875"/>
                    <a:pt x="18394" y="46822"/>
                    <a:pt x="17917" y="46716"/>
                  </a:cubicBezTo>
                  <a:cubicBezTo>
                    <a:pt x="16539" y="46345"/>
                    <a:pt x="15373" y="45497"/>
                    <a:pt x="14684" y="44278"/>
                  </a:cubicBezTo>
                  <a:lnTo>
                    <a:pt x="744" y="20903"/>
                  </a:lnTo>
                  <a:cubicBezTo>
                    <a:pt x="-740" y="18412"/>
                    <a:pt x="55" y="15126"/>
                    <a:pt x="2599" y="13642"/>
                  </a:cubicBezTo>
                  <a:lnTo>
                    <a:pt x="24225" y="762"/>
                  </a:lnTo>
                  <a:cubicBezTo>
                    <a:pt x="25444" y="20"/>
                    <a:pt x="26875" y="-192"/>
                    <a:pt x="28254" y="179"/>
                  </a:cubicBezTo>
                  <a:cubicBezTo>
                    <a:pt x="29631" y="550"/>
                    <a:pt x="30798" y="1398"/>
                    <a:pt x="31487" y="2617"/>
                  </a:cubicBezTo>
                  <a:lnTo>
                    <a:pt x="45427" y="25992"/>
                  </a:lnTo>
                  <a:cubicBezTo>
                    <a:pt x="46910" y="28483"/>
                    <a:pt x="46116" y="31769"/>
                    <a:pt x="43571" y="33253"/>
                  </a:cubicBezTo>
                  <a:lnTo>
                    <a:pt x="21946" y="46133"/>
                  </a:lnTo>
                  <a:cubicBezTo>
                    <a:pt x="21151" y="46663"/>
                    <a:pt x="20197" y="46875"/>
                    <a:pt x="19243" y="46875"/>
                  </a:cubicBezTo>
                  <a:close/>
                  <a:moveTo>
                    <a:pt x="12564" y="20055"/>
                  </a:moveTo>
                  <a:lnTo>
                    <a:pt x="21098" y="34313"/>
                  </a:lnTo>
                  <a:lnTo>
                    <a:pt x="33606" y="26840"/>
                  </a:lnTo>
                  <a:lnTo>
                    <a:pt x="25073" y="12582"/>
                  </a:lnTo>
                  <a:lnTo>
                    <a:pt x="12564" y="2005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17F0AF5-3E4F-4A35-9D96-FAEC3B0DD0E5}"/>
                </a:ext>
              </a:extLst>
            </p:cNvPr>
            <p:cNvSpPr/>
            <p:nvPr/>
          </p:nvSpPr>
          <p:spPr>
            <a:xfrm>
              <a:off x="9820222" y="1592207"/>
              <a:ext cx="68905" cy="84806"/>
            </a:xfrm>
            <a:custGeom>
              <a:avLst/>
              <a:gdLst>
                <a:gd name="connsiteX0" fmla="*/ 49441 w 68905"/>
                <a:gd name="connsiteY0" fmla="*/ 89989 h 84806"/>
                <a:gd name="connsiteX1" fmla="*/ 44459 w 68905"/>
                <a:gd name="connsiteY1" fmla="*/ 89353 h 84806"/>
                <a:gd name="connsiteX2" fmla="*/ 32056 w 68905"/>
                <a:gd name="connsiteY2" fmla="*/ 80078 h 84806"/>
                <a:gd name="connsiteX3" fmla="*/ 2851 w 68905"/>
                <a:gd name="connsiteY3" fmla="*/ 31155 h 84806"/>
                <a:gd name="connsiteX4" fmla="*/ 9847 w 68905"/>
                <a:gd name="connsiteY4" fmla="*/ 3434 h 84806"/>
                <a:gd name="connsiteX5" fmla="*/ 10802 w 68905"/>
                <a:gd name="connsiteY5" fmla="*/ 2851 h 84806"/>
                <a:gd name="connsiteX6" fmla="*/ 38576 w 68905"/>
                <a:gd name="connsiteY6" fmla="*/ 9847 h 84806"/>
                <a:gd name="connsiteX7" fmla="*/ 67781 w 68905"/>
                <a:gd name="connsiteY7" fmla="*/ 58770 h 84806"/>
                <a:gd name="connsiteX8" fmla="*/ 60784 w 68905"/>
                <a:gd name="connsiteY8" fmla="*/ 86491 h 84806"/>
                <a:gd name="connsiteX9" fmla="*/ 59830 w 68905"/>
                <a:gd name="connsiteY9" fmla="*/ 87074 h 84806"/>
                <a:gd name="connsiteX10" fmla="*/ 49441 w 68905"/>
                <a:gd name="connsiteY10" fmla="*/ 89989 h 84806"/>
                <a:gd name="connsiteX11" fmla="*/ 21137 w 68905"/>
                <a:gd name="connsiteY11" fmla="*/ 10642 h 84806"/>
                <a:gd name="connsiteX12" fmla="*/ 16208 w 68905"/>
                <a:gd name="connsiteY12" fmla="*/ 12021 h 84806"/>
                <a:gd name="connsiteX13" fmla="*/ 15254 w 68905"/>
                <a:gd name="connsiteY13" fmla="*/ 12604 h 84806"/>
                <a:gd name="connsiteX14" fmla="*/ 11915 w 68905"/>
                <a:gd name="connsiteY14" fmla="*/ 25802 h 84806"/>
                <a:gd name="connsiteX15" fmla="*/ 41120 w 68905"/>
                <a:gd name="connsiteY15" fmla="*/ 74724 h 84806"/>
                <a:gd name="connsiteX16" fmla="*/ 41120 w 68905"/>
                <a:gd name="connsiteY16" fmla="*/ 74724 h 84806"/>
                <a:gd name="connsiteX17" fmla="*/ 47056 w 68905"/>
                <a:gd name="connsiteY17" fmla="*/ 79123 h 84806"/>
                <a:gd name="connsiteX18" fmla="*/ 54371 w 68905"/>
                <a:gd name="connsiteY18" fmla="*/ 78063 h 84806"/>
                <a:gd name="connsiteX19" fmla="*/ 55325 w 68905"/>
                <a:gd name="connsiteY19" fmla="*/ 77480 h 84806"/>
                <a:gd name="connsiteX20" fmla="*/ 58664 w 68905"/>
                <a:gd name="connsiteY20" fmla="*/ 64282 h 84806"/>
                <a:gd name="connsiteX21" fmla="*/ 29459 w 68905"/>
                <a:gd name="connsiteY21" fmla="*/ 15360 h 84806"/>
                <a:gd name="connsiteX22" fmla="*/ 21137 w 68905"/>
                <a:gd name="connsiteY22" fmla="*/ 10642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905" h="84806">
                  <a:moveTo>
                    <a:pt x="49441" y="89989"/>
                  </a:moveTo>
                  <a:cubicBezTo>
                    <a:pt x="47798" y="89989"/>
                    <a:pt x="46102" y="89777"/>
                    <a:pt x="44459" y="89353"/>
                  </a:cubicBezTo>
                  <a:cubicBezTo>
                    <a:pt x="39212" y="88028"/>
                    <a:pt x="34812" y="84742"/>
                    <a:pt x="32056" y="80078"/>
                  </a:cubicBezTo>
                  <a:lnTo>
                    <a:pt x="2851" y="31155"/>
                  </a:lnTo>
                  <a:cubicBezTo>
                    <a:pt x="-2874" y="21561"/>
                    <a:pt x="306" y="9105"/>
                    <a:pt x="9847" y="3434"/>
                  </a:cubicBezTo>
                  <a:lnTo>
                    <a:pt x="10802" y="2851"/>
                  </a:lnTo>
                  <a:cubicBezTo>
                    <a:pt x="20395" y="-2874"/>
                    <a:pt x="32851" y="307"/>
                    <a:pt x="38576" y="9847"/>
                  </a:cubicBezTo>
                  <a:lnTo>
                    <a:pt x="67781" y="58770"/>
                  </a:lnTo>
                  <a:cubicBezTo>
                    <a:pt x="73505" y="68364"/>
                    <a:pt x="70378" y="80820"/>
                    <a:pt x="60784" y="86491"/>
                  </a:cubicBezTo>
                  <a:lnTo>
                    <a:pt x="59830" y="87074"/>
                  </a:lnTo>
                  <a:cubicBezTo>
                    <a:pt x="56597" y="89035"/>
                    <a:pt x="53046" y="89989"/>
                    <a:pt x="49441" y="89989"/>
                  </a:cubicBezTo>
                  <a:close/>
                  <a:moveTo>
                    <a:pt x="21137" y="10642"/>
                  </a:moveTo>
                  <a:cubicBezTo>
                    <a:pt x="19441" y="10642"/>
                    <a:pt x="17745" y="11066"/>
                    <a:pt x="16208" y="12021"/>
                  </a:cubicBezTo>
                  <a:lnTo>
                    <a:pt x="15254" y="12604"/>
                  </a:lnTo>
                  <a:cubicBezTo>
                    <a:pt x="10696" y="15307"/>
                    <a:pt x="9211" y="21243"/>
                    <a:pt x="11915" y="25802"/>
                  </a:cubicBezTo>
                  <a:lnTo>
                    <a:pt x="41120" y="74724"/>
                  </a:lnTo>
                  <a:cubicBezTo>
                    <a:pt x="41120" y="74724"/>
                    <a:pt x="41120" y="74724"/>
                    <a:pt x="41120" y="74724"/>
                  </a:cubicBezTo>
                  <a:cubicBezTo>
                    <a:pt x="42445" y="76950"/>
                    <a:pt x="44512" y="78487"/>
                    <a:pt x="47056" y="79123"/>
                  </a:cubicBezTo>
                  <a:cubicBezTo>
                    <a:pt x="49547" y="79759"/>
                    <a:pt x="52144" y="79388"/>
                    <a:pt x="54371" y="78063"/>
                  </a:cubicBezTo>
                  <a:lnTo>
                    <a:pt x="55325" y="77480"/>
                  </a:lnTo>
                  <a:cubicBezTo>
                    <a:pt x="59883" y="74777"/>
                    <a:pt x="61367" y="68841"/>
                    <a:pt x="58664" y="64282"/>
                  </a:cubicBezTo>
                  <a:lnTo>
                    <a:pt x="29459" y="15360"/>
                  </a:lnTo>
                  <a:cubicBezTo>
                    <a:pt x="27604" y="12286"/>
                    <a:pt x="24423" y="10642"/>
                    <a:pt x="21137" y="1064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76F2DC63-699F-4F18-98B9-9EEBE9030D6F}"/>
                </a:ext>
              </a:extLst>
            </p:cNvPr>
            <p:cNvSpPr/>
            <p:nvPr/>
          </p:nvSpPr>
          <p:spPr>
            <a:xfrm>
              <a:off x="9692777" y="1642506"/>
              <a:ext cx="132510" cy="100707"/>
            </a:xfrm>
            <a:custGeom>
              <a:avLst/>
              <a:gdLst>
                <a:gd name="connsiteX0" fmla="*/ 5313 w 132509"/>
                <a:gd name="connsiteY0" fmla="*/ 102182 h 100707"/>
                <a:gd name="connsiteX1" fmla="*/ 1709 w 132509"/>
                <a:gd name="connsiteY1" fmla="*/ 100698 h 100707"/>
                <a:gd name="connsiteX2" fmla="*/ 1603 w 132509"/>
                <a:gd name="connsiteY2" fmla="*/ 100592 h 100707"/>
                <a:gd name="connsiteX3" fmla="*/ 12 w 132509"/>
                <a:gd name="connsiteY3" fmla="*/ 96458 h 100707"/>
                <a:gd name="connsiteX4" fmla="*/ 2133 w 132509"/>
                <a:gd name="connsiteY4" fmla="*/ 92536 h 100707"/>
                <a:gd name="connsiteX5" fmla="*/ 125579 w 132509"/>
                <a:gd name="connsiteY5" fmla="*/ 1051 h 100707"/>
                <a:gd name="connsiteX6" fmla="*/ 132999 w 132509"/>
                <a:gd name="connsiteY6" fmla="*/ 2164 h 100707"/>
                <a:gd name="connsiteX7" fmla="*/ 131886 w 132509"/>
                <a:gd name="connsiteY7" fmla="*/ 9584 h 100707"/>
                <a:gd name="connsiteX8" fmla="*/ 9129 w 132509"/>
                <a:gd name="connsiteY8" fmla="*/ 100592 h 100707"/>
                <a:gd name="connsiteX9" fmla="*/ 5313 w 132509"/>
                <a:gd name="connsiteY9" fmla="*/ 102182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09" h="100707">
                  <a:moveTo>
                    <a:pt x="5313" y="102182"/>
                  </a:moveTo>
                  <a:cubicBezTo>
                    <a:pt x="3988" y="102182"/>
                    <a:pt x="2716" y="101705"/>
                    <a:pt x="1709" y="100698"/>
                  </a:cubicBezTo>
                  <a:lnTo>
                    <a:pt x="1603" y="100592"/>
                  </a:lnTo>
                  <a:cubicBezTo>
                    <a:pt x="490" y="99532"/>
                    <a:pt x="-94" y="97995"/>
                    <a:pt x="12" y="96458"/>
                  </a:cubicBezTo>
                  <a:cubicBezTo>
                    <a:pt x="118" y="94921"/>
                    <a:pt x="914" y="93490"/>
                    <a:pt x="2133" y="92536"/>
                  </a:cubicBezTo>
                  <a:lnTo>
                    <a:pt x="125579" y="1051"/>
                  </a:lnTo>
                  <a:cubicBezTo>
                    <a:pt x="127964" y="-698"/>
                    <a:pt x="131250" y="-221"/>
                    <a:pt x="132999" y="2164"/>
                  </a:cubicBezTo>
                  <a:cubicBezTo>
                    <a:pt x="134748" y="4496"/>
                    <a:pt x="134272" y="7835"/>
                    <a:pt x="131886" y="9584"/>
                  </a:cubicBezTo>
                  <a:lnTo>
                    <a:pt x="9129" y="100592"/>
                  </a:lnTo>
                  <a:cubicBezTo>
                    <a:pt x="8069" y="101652"/>
                    <a:pt x="6691" y="102182"/>
                    <a:pt x="5313" y="1021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694AF6EF-C5C0-4217-8426-758716CE0812}"/>
                </a:ext>
              </a:extLst>
            </p:cNvPr>
            <p:cNvSpPr/>
            <p:nvPr/>
          </p:nvSpPr>
          <p:spPr>
            <a:xfrm>
              <a:off x="9760776" y="1670094"/>
              <a:ext cx="79506" cy="95407"/>
            </a:xfrm>
            <a:custGeom>
              <a:avLst/>
              <a:gdLst>
                <a:gd name="connsiteX0" fmla="*/ 5318 w 79505"/>
                <a:gd name="connsiteY0" fmla="*/ 99824 h 95406"/>
                <a:gd name="connsiteX1" fmla="*/ 1979 w 79505"/>
                <a:gd name="connsiteY1" fmla="*/ 98658 h 95406"/>
                <a:gd name="connsiteX2" fmla="*/ 1184 w 79505"/>
                <a:gd name="connsiteY2" fmla="*/ 91184 h 95406"/>
                <a:gd name="connsiteX3" fmla="*/ 73056 w 79505"/>
                <a:gd name="connsiteY3" fmla="*/ 1979 h 95406"/>
                <a:gd name="connsiteX4" fmla="*/ 80530 w 79505"/>
                <a:gd name="connsiteY4" fmla="*/ 1184 h 95406"/>
                <a:gd name="connsiteX5" fmla="*/ 81325 w 79505"/>
                <a:gd name="connsiteY5" fmla="*/ 8657 h 95406"/>
                <a:gd name="connsiteX6" fmla="*/ 9452 w 79505"/>
                <a:gd name="connsiteY6" fmla="*/ 97863 h 95406"/>
                <a:gd name="connsiteX7" fmla="*/ 5318 w 79505"/>
                <a:gd name="connsiteY7" fmla="*/ 99824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95406">
                  <a:moveTo>
                    <a:pt x="5318" y="99824"/>
                  </a:moveTo>
                  <a:cubicBezTo>
                    <a:pt x="4151" y="99824"/>
                    <a:pt x="2985" y="99453"/>
                    <a:pt x="1979" y="98658"/>
                  </a:cubicBezTo>
                  <a:cubicBezTo>
                    <a:pt x="-301" y="96803"/>
                    <a:pt x="-671" y="93463"/>
                    <a:pt x="1184" y="91184"/>
                  </a:cubicBezTo>
                  <a:lnTo>
                    <a:pt x="73056" y="1979"/>
                  </a:lnTo>
                  <a:cubicBezTo>
                    <a:pt x="74912" y="-301"/>
                    <a:pt x="78198" y="-672"/>
                    <a:pt x="80530" y="1184"/>
                  </a:cubicBezTo>
                  <a:cubicBezTo>
                    <a:pt x="82810" y="3039"/>
                    <a:pt x="83180" y="6378"/>
                    <a:pt x="81325" y="8657"/>
                  </a:cubicBezTo>
                  <a:lnTo>
                    <a:pt x="9452" y="97863"/>
                  </a:lnTo>
                  <a:cubicBezTo>
                    <a:pt x="8392" y="99135"/>
                    <a:pt x="6855" y="99824"/>
                    <a:pt x="5318" y="998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03ADB2D5-662D-47A8-963C-579526DAEBEC}"/>
                </a:ext>
              </a:extLst>
            </p:cNvPr>
            <p:cNvSpPr/>
            <p:nvPr/>
          </p:nvSpPr>
          <p:spPr>
            <a:xfrm>
              <a:off x="9781412" y="1834635"/>
              <a:ext cx="74205" cy="10601"/>
            </a:xfrm>
            <a:custGeom>
              <a:avLst/>
              <a:gdLst>
                <a:gd name="connsiteX0" fmla="*/ 70548 w 74205"/>
                <a:gd name="connsiteY0" fmla="*/ 10601 h 10600"/>
                <a:gd name="connsiteX1" fmla="*/ 5300 w 74205"/>
                <a:gd name="connsiteY1" fmla="*/ 10601 h 10600"/>
                <a:gd name="connsiteX2" fmla="*/ 0 w 74205"/>
                <a:gd name="connsiteY2" fmla="*/ 5300 h 10600"/>
                <a:gd name="connsiteX3" fmla="*/ 5300 w 74205"/>
                <a:gd name="connsiteY3" fmla="*/ 0 h 10600"/>
                <a:gd name="connsiteX4" fmla="*/ 70548 w 74205"/>
                <a:gd name="connsiteY4" fmla="*/ 0 h 10600"/>
                <a:gd name="connsiteX5" fmla="*/ 75848 w 74205"/>
                <a:gd name="connsiteY5" fmla="*/ 5300 h 10600"/>
                <a:gd name="connsiteX6" fmla="*/ 70548 w 742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05" h="10600">
                  <a:moveTo>
                    <a:pt x="7054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0548" y="0"/>
                  </a:lnTo>
                  <a:cubicBezTo>
                    <a:pt x="73463" y="0"/>
                    <a:pt x="75848" y="2385"/>
                    <a:pt x="75848" y="5300"/>
                  </a:cubicBezTo>
                  <a:cubicBezTo>
                    <a:pt x="75848" y="8216"/>
                    <a:pt x="73463" y="10601"/>
                    <a:pt x="7054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9ED3BDE-873B-4261-B60E-677D9B00E454}"/>
                </a:ext>
              </a:extLst>
            </p:cNvPr>
            <p:cNvSpPr/>
            <p:nvPr/>
          </p:nvSpPr>
          <p:spPr>
            <a:xfrm>
              <a:off x="9846659" y="1815395"/>
              <a:ext cx="132510" cy="47703"/>
            </a:xfrm>
            <a:custGeom>
              <a:avLst/>
              <a:gdLst>
                <a:gd name="connsiteX0" fmla="*/ 131874 w 132509"/>
                <a:gd name="connsiteY0" fmla="*/ 49029 h 47703"/>
                <a:gd name="connsiteX1" fmla="*/ 5300 w 132509"/>
                <a:gd name="connsiteY1" fmla="*/ 49029 h 47703"/>
                <a:gd name="connsiteX2" fmla="*/ 0 w 132509"/>
                <a:gd name="connsiteY2" fmla="*/ 43728 h 47703"/>
                <a:gd name="connsiteX3" fmla="*/ 0 w 132509"/>
                <a:gd name="connsiteY3" fmla="*/ 5300 h 47703"/>
                <a:gd name="connsiteX4" fmla="*/ 5300 w 132509"/>
                <a:gd name="connsiteY4" fmla="*/ 0 h 47703"/>
                <a:gd name="connsiteX5" fmla="*/ 131874 w 132509"/>
                <a:gd name="connsiteY5" fmla="*/ 0 h 47703"/>
                <a:gd name="connsiteX6" fmla="*/ 137174 w 132509"/>
                <a:gd name="connsiteY6" fmla="*/ 5300 h 47703"/>
                <a:gd name="connsiteX7" fmla="*/ 137174 w 132509"/>
                <a:gd name="connsiteY7" fmla="*/ 43728 h 47703"/>
                <a:gd name="connsiteX8" fmla="*/ 131874 w 132509"/>
                <a:gd name="connsiteY8" fmla="*/ 49029 h 47703"/>
                <a:gd name="connsiteX9" fmla="*/ 10601 w 132509"/>
                <a:gd name="connsiteY9" fmla="*/ 38428 h 47703"/>
                <a:gd name="connsiteX10" fmla="*/ 126573 w 132509"/>
                <a:gd name="connsiteY10" fmla="*/ 38428 h 47703"/>
                <a:gd name="connsiteX11" fmla="*/ 126573 w 132509"/>
                <a:gd name="connsiteY11" fmla="*/ 10601 h 47703"/>
                <a:gd name="connsiteX12" fmla="*/ 10601 w 132509"/>
                <a:gd name="connsiteY12" fmla="*/ 10601 h 47703"/>
                <a:gd name="connsiteX13" fmla="*/ 10601 w 132509"/>
                <a:gd name="connsiteY13" fmla="*/ 3842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09" h="47703">
                  <a:moveTo>
                    <a:pt x="131874" y="49029"/>
                  </a:moveTo>
                  <a:lnTo>
                    <a:pt x="5300" y="49029"/>
                  </a:lnTo>
                  <a:cubicBezTo>
                    <a:pt x="2385" y="49029"/>
                    <a:pt x="0" y="46643"/>
                    <a:pt x="0" y="4372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31874" y="0"/>
                  </a:lnTo>
                  <a:cubicBezTo>
                    <a:pt x="134789" y="0"/>
                    <a:pt x="137174" y="2385"/>
                    <a:pt x="137174" y="5300"/>
                  </a:cubicBezTo>
                  <a:lnTo>
                    <a:pt x="137174" y="43728"/>
                  </a:lnTo>
                  <a:cubicBezTo>
                    <a:pt x="137174" y="46643"/>
                    <a:pt x="134842" y="49029"/>
                    <a:pt x="131874" y="49029"/>
                  </a:cubicBezTo>
                  <a:close/>
                  <a:moveTo>
                    <a:pt x="10601" y="38428"/>
                  </a:moveTo>
                  <a:lnTo>
                    <a:pt x="126573" y="38428"/>
                  </a:lnTo>
                  <a:lnTo>
                    <a:pt x="126573" y="10601"/>
                  </a:lnTo>
                  <a:lnTo>
                    <a:pt x="10601" y="10601"/>
                  </a:lnTo>
                  <a:lnTo>
                    <a:pt x="10601" y="3842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2B4AB7BA-6C7E-4B5D-A27E-CA7E5ACC1C80}"/>
              </a:ext>
            </a:extLst>
          </p:cNvPr>
          <p:cNvGrpSpPr/>
          <p:nvPr/>
        </p:nvGrpSpPr>
        <p:grpSpPr>
          <a:xfrm>
            <a:off x="10631054" y="1476647"/>
            <a:ext cx="460039" cy="461770"/>
            <a:chOff x="10670975" y="1516718"/>
            <a:chExt cx="380197" cy="381628"/>
          </a:xfrm>
        </p:grpSpPr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72A07383-F09B-4534-B5A4-E3151777BCB7}"/>
                </a:ext>
              </a:extLst>
            </p:cNvPr>
            <p:cNvSpPr/>
            <p:nvPr/>
          </p:nvSpPr>
          <p:spPr>
            <a:xfrm>
              <a:off x="10670975" y="1516718"/>
              <a:ext cx="275620" cy="381628"/>
            </a:xfrm>
            <a:custGeom>
              <a:avLst/>
              <a:gdLst>
                <a:gd name="connsiteX0" fmla="*/ 270320 w 275620"/>
                <a:gd name="connsiteY0" fmla="*/ 385444 h 381627"/>
                <a:gd name="connsiteX1" fmla="*/ 5300 w 275620"/>
                <a:gd name="connsiteY1" fmla="*/ 385444 h 381627"/>
                <a:gd name="connsiteX2" fmla="*/ 0 w 275620"/>
                <a:gd name="connsiteY2" fmla="*/ 380144 h 381627"/>
                <a:gd name="connsiteX3" fmla="*/ 0 w 275620"/>
                <a:gd name="connsiteY3" fmla="*/ 5300 h 381627"/>
                <a:gd name="connsiteX4" fmla="*/ 5300 w 275620"/>
                <a:gd name="connsiteY4" fmla="*/ 0 h 381627"/>
                <a:gd name="connsiteX5" fmla="*/ 190337 w 275620"/>
                <a:gd name="connsiteY5" fmla="*/ 0 h 381627"/>
                <a:gd name="connsiteX6" fmla="*/ 194100 w 275620"/>
                <a:gd name="connsiteY6" fmla="*/ 1537 h 381627"/>
                <a:gd name="connsiteX7" fmla="*/ 274083 w 275620"/>
                <a:gd name="connsiteY7" fmla="*/ 81520 h 381627"/>
                <a:gd name="connsiteX8" fmla="*/ 275620 w 275620"/>
                <a:gd name="connsiteY8" fmla="*/ 85283 h 381627"/>
                <a:gd name="connsiteX9" fmla="*/ 275620 w 275620"/>
                <a:gd name="connsiteY9" fmla="*/ 380144 h 381627"/>
                <a:gd name="connsiteX10" fmla="*/ 270320 w 275620"/>
                <a:gd name="connsiteY10" fmla="*/ 385444 h 381627"/>
                <a:gd name="connsiteX11" fmla="*/ 10601 w 275620"/>
                <a:gd name="connsiteY11" fmla="*/ 374843 h 381627"/>
                <a:gd name="connsiteX12" fmla="*/ 265019 w 275620"/>
                <a:gd name="connsiteY12" fmla="*/ 374843 h 381627"/>
                <a:gd name="connsiteX13" fmla="*/ 265019 w 275620"/>
                <a:gd name="connsiteY13" fmla="*/ 87456 h 381627"/>
                <a:gd name="connsiteX14" fmla="*/ 188164 w 275620"/>
                <a:gd name="connsiteY14" fmla="*/ 10601 h 381627"/>
                <a:gd name="connsiteX15" fmla="*/ 10601 w 275620"/>
                <a:gd name="connsiteY15" fmla="*/ 10601 h 381627"/>
                <a:gd name="connsiteX16" fmla="*/ 10601 w 275620"/>
                <a:gd name="connsiteY16" fmla="*/ 374843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75620" h="381627">
                  <a:moveTo>
                    <a:pt x="270320" y="385444"/>
                  </a:moveTo>
                  <a:lnTo>
                    <a:pt x="5300" y="385444"/>
                  </a:lnTo>
                  <a:cubicBezTo>
                    <a:pt x="2385" y="385444"/>
                    <a:pt x="0" y="383059"/>
                    <a:pt x="0" y="38014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90337" y="0"/>
                  </a:lnTo>
                  <a:cubicBezTo>
                    <a:pt x="191768" y="0"/>
                    <a:pt x="193093" y="583"/>
                    <a:pt x="194100" y="1537"/>
                  </a:cubicBezTo>
                  <a:lnTo>
                    <a:pt x="274083" y="81520"/>
                  </a:lnTo>
                  <a:cubicBezTo>
                    <a:pt x="275090" y="82527"/>
                    <a:pt x="275620" y="83852"/>
                    <a:pt x="275620" y="85283"/>
                  </a:cubicBezTo>
                  <a:lnTo>
                    <a:pt x="275620" y="380144"/>
                  </a:lnTo>
                  <a:cubicBezTo>
                    <a:pt x="275620" y="383059"/>
                    <a:pt x="273288" y="385444"/>
                    <a:pt x="270320" y="385444"/>
                  </a:cubicBezTo>
                  <a:close/>
                  <a:moveTo>
                    <a:pt x="10601" y="374843"/>
                  </a:moveTo>
                  <a:lnTo>
                    <a:pt x="265019" y="374843"/>
                  </a:lnTo>
                  <a:lnTo>
                    <a:pt x="265019" y="87456"/>
                  </a:lnTo>
                  <a:lnTo>
                    <a:pt x="188164" y="10601"/>
                  </a:lnTo>
                  <a:lnTo>
                    <a:pt x="10601" y="10601"/>
                  </a:lnTo>
                  <a:lnTo>
                    <a:pt x="10601" y="37484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3F44B2CB-FA41-40CB-A5E8-C210C89C8889}"/>
                </a:ext>
              </a:extLst>
            </p:cNvPr>
            <p:cNvSpPr/>
            <p:nvPr/>
          </p:nvSpPr>
          <p:spPr>
            <a:xfrm>
              <a:off x="10856012" y="1516750"/>
              <a:ext cx="90107" cy="90107"/>
            </a:xfrm>
            <a:custGeom>
              <a:avLst/>
              <a:gdLst>
                <a:gd name="connsiteX0" fmla="*/ 85283 w 90106"/>
                <a:gd name="connsiteY0" fmla="*/ 90552 h 90106"/>
                <a:gd name="connsiteX1" fmla="*/ 5300 w 90106"/>
                <a:gd name="connsiteY1" fmla="*/ 90552 h 90106"/>
                <a:gd name="connsiteX2" fmla="*/ 0 w 90106"/>
                <a:gd name="connsiteY2" fmla="*/ 85252 h 90106"/>
                <a:gd name="connsiteX3" fmla="*/ 0 w 90106"/>
                <a:gd name="connsiteY3" fmla="*/ 5269 h 90106"/>
                <a:gd name="connsiteX4" fmla="*/ 3286 w 90106"/>
                <a:gd name="connsiteY4" fmla="*/ 393 h 90106"/>
                <a:gd name="connsiteX5" fmla="*/ 9063 w 90106"/>
                <a:gd name="connsiteY5" fmla="*/ 1559 h 90106"/>
                <a:gd name="connsiteX6" fmla="*/ 89046 w 90106"/>
                <a:gd name="connsiteY6" fmla="*/ 81542 h 90106"/>
                <a:gd name="connsiteX7" fmla="*/ 90212 w 90106"/>
                <a:gd name="connsiteY7" fmla="*/ 87319 h 90106"/>
                <a:gd name="connsiteX8" fmla="*/ 85283 w 90106"/>
                <a:gd name="connsiteY8" fmla="*/ 90552 h 90106"/>
                <a:gd name="connsiteX9" fmla="*/ 10601 w 90106"/>
                <a:gd name="connsiteY9" fmla="*/ 79951 h 90106"/>
                <a:gd name="connsiteX10" fmla="*/ 72509 w 90106"/>
                <a:gd name="connsiteY10" fmla="*/ 79951 h 90106"/>
                <a:gd name="connsiteX11" fmla="*/ 10601 w 90106"/>
                <a:gd name="connsiteY11" fmla="*/ 18043 h 90106"/>
                <a:gd name="connsiteX12" fmla="*/ 10601 w 90106"/>
                <a:gd name="connsiteY12" fmla="*/ 79951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106" h="90106">
                  <a:moveTo>
                    <a:pt x="85283" y="90552"/>
                  </a:moveTo>
                  <a:lnTo>
                    <a:pt x="5300" y="90552"/>
                  </a:lnTo>
                  <a:cubicBezTo>
                    <a:pt x="2385" y="90552"/>
                    <a:pt x="0" y="88167"/>
                    <a:pt x="0" y="85252"/>
                  </a:cubicBezTo>
                  <a:lnTo>
                    <a:pt x="0" y="5269"/>
                  </a:lnTo>
                  <a:cubicBezTo>
                    <a:pt x="0" y="3149"/>
                    <a:pt x="1272" y="1188"/>
                    <a:pt x="3286" y="393"/>
                  </a:cubicBezTo>
                  <a:cubicBezTo>
                    <a:pt x="5300" y="-402"/>
                    <a:pt x="7526" y="22"/>
                    <a:pt x="9063" y="1559"/>
                  </a:cubicBezTo>
                  <a:lnTo>
                    <a:pt x="89046" y="81542"/>
                  </a:lnTo>
                  <a:cubicBezTo>
                    <a:pt x="90583" y="83079"/>
                    <a:pt x="91007" y="85358"/>
                    <a:pt x="90212" y="87319"/>
                  </a:cubicBezTo>
                  <a:cubicBezTo>
                    <a:pt x="89364" y="89280"/>
                    <a:pt x="87456" y="90552"/>
                    <a:pt x="85283" y="90552"/>
                  </a:cubicBezTo>
                  <a:close/>
                  <a:moveTo>
                    <a:pt x="10601" y="79951"/>
                  </a:moveTo>
                  <a:lnTo>
                    <a:pt x="72509" y="79951"/>
                  </a:lnTo>
                  <a:lnTo>
                    <a:pt x="10601" y="18043"/>
                  </a:lnTo>
                  <a:lnTo>
                    <a:pt x="10601" y="7995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AC22001-1AB8-4575-8293-AF9B88EC80A6}"/>
                </a:ext>
              </a:extLst>
            </p:cNvPr>
            <p:cNvSpPr/>
            <p:nvPr/>
          </p:nvSpPr>
          <p:spPr>
            <a:xfrm>
              <a:off x="10990058" y="1634016"/>
              <a:ext cx="53004" cy="180213"/>
            </a:xfrm>
            <a:custGeom>
              <a:avLst/>
              <a:gdLst>
                <a:gd name="connsiteX0" fmla="*/ 5460 w 53003"/>
                <a:gd name="connsiteY0" fmla="*/ 184718 h 180213"/>
                <a:gd name="connsiteX1" fmla="*/ 159 w 53003"/>
                <a:gd name="connsiteY1" fmla="*/ 179418 h 180213"/>
                <a:gd name="connsiteX2" fmla="*/ 0 w 53003"/>
                <a:gd name="connsiteY2" fmla="*/ 5353 h 180213"/>
                <a:gd name="connsiteX3" fmla="*/ 5300 w 53003"/>
                <a:gd name="connsiteY3" fmla="*/ 53 h 180213"/>
                <a:gd name="connsiteX4" fmla="*/ 5300 w 53003"/>
                <a:gd name="connsiteY4" fmla="*/ 53 h 180213"/>
                <a:gd name="connsiteX5" fmla="*/ 10601 w 53003"/>
                <a:gd name="connsiteY5" fmla="*/ 5353 h 180213"/>
                <a:gd name="connsiteX6" fmla="*/ 10760 w 53003"/>
                <a:gd name="connsiteY6" fmla="*/ 174118 h 180213"/>
                <a:gd name="connsiteX7" fmla="*/ 44842 w 53003"/>
                <a:gd name="connsiteY7" fmla="*/ 174065 h 180213"/>
                <a:gd name="connsiteX8" fmla="*/ 44683 w 53003"/>
                <a:gd name="connsiteY8" fmla="*/ 5300 h 180213"/>
                <a:gd name="connsiteX9" fmla="*/ 49983 w 53003"/>
                <a:gd name="connsiteY9" fmla="*/ 0 h 180213"/>
                <a:gd name="connsiteX10" fmla="*/ 49983 w 53003"/>
                <a:gd name="connsiteY10" fmla="*/ 0 h 180213"/>
                <a:gd name="connsiteX11" fmla="*/ 55283 w 53003"/>
                <a:gd name="connsiteY11" fmla="*/ 5300 h 180213"/>
                <a:gd name="connsiteX12" fmla="*/ 55442 w 53003"/>
                <a:gd name="connsiteY12" fmla="*/ 179365 h 180213"/>
                <a:gd name="connsiteX13" fmla="*/ 50142 w 53003"/>
                <a:gd name="connsiteY13" fmla="*/ 184665 h 180213"/>
                <a:gd name="connsiteX14" fmla="*/ 5460 w 53003"/>
                <a:gd name="connsiteY14" fmla="*/ 184718 h 180213"/>
                <a:gd name="connsiteX15" fmla="*/ 5460 w 53003"/>
                <a:gd name="connsiteY15" fmla="*/ 184718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003" h="180213">
                  <a:moveTo>
                    <a:pt x="5460" y="184718"/>
                  </a:moveTo>
                  <a:cubicBezTo>
                    <a:pt x="2544" y="184718"/>
                    <a:pt x="159" y="182333"/>
                    <a:pt x="159" y="179418"/>
                  </a:cubicBezTo>
                  <a:lnTo>
                    <a:pt x="0" y="5353"/>
                  </a:lnTo>
                  <a:cubicBezTo>
                    <a:pt x="0" y="2438"/>
                    <a:pt x="2386" y="53"/>
                    <a:pt x="5300" y="53"/>
                  </a:cubicBezTo>
                  <a:lnTo>
                    <a:pt x="5300" y="53"/>
                  </a:lnTo>
                  <a:cubicBezTo>
                    <a:pt x="8216" y="53"/>
                    <a:pt x="10601" y="2438"/>
                    <a:pt x="10601" y="5353"/>
                  </a:cubicBezTo>
                  <a:lnTo>
                    <a:pt x="10760" y="174118"/>
                  </a:lnTo>
                  <a:lnTo>
                    <a:pt x="44842" y="174065"/>
                  </a:lnTo>
                  <a:lnTo>
                    <a:pt x="44683" y="5300"/>
                  </a:lnTo>
                  <a:cubicBezTo>
                    <a:pt x="44683" y="2385"/>
                    <a:pt x="47067" y="0"/>
                    <a:pt x="49983" y="0"/>
                  </a:cubicBezTo>
                  <a:lnTo>
                    <a:pt x="49983" y="0"/>
                  </a:lnTo>
                  <a:cubicBezTo>
                    <a:pt x="52898" y="0"/>
                    <a:pt x="55283" y="2385"/>
                    <a:pt x="55283" y="5300"/>
                  </a:cubicBezTo>
                  <a:lnTo>
                    <a:pt x="55442" y="179365"/>
                  </a:lnTo>
                  <a:cubicBezTo>
                    <a:pt x="55442" y="182280"/>
                    <a:pt x="53057" y="184665"/>
                    <a:pt x="50142" y="184665"/>
                  </a:cubicBezTo>
                  <a:lnTo>
                    <a:pt x="5460" y="184718"/>
                  </a:lnTo>
                  <a:lnTo>
                    <a:pt x="5460" y="18471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979A21C-0623-4116-BBD0-90B5B36E2A36}"/>
                </a:ext>
              </a:extLst>
            </p:cNvPr>
            <p:cNvSpPr/>
            <p:nvPr/>
          </p:nvSpPr>
          <p:spPr>
            <a:xfrm>
              <a:off x="10990244" y="1808127"/>
              <a:ext cx="53004" cy="58304"/>
            </a:xfrm>
            <a:custGeom>
              <a:avLst/>
              <a:gdLst>
                <a:gd name="connsiteX0" fmla="*/ 27271 w 53003"/>
                <a:gd name="connsiteY0" fmla="*/ 60166 h 58304"/>
                <a:gd name="connsiteX1" fmla="*/ 27271 w 53003"/>
                <a:gd name="connsiteY1" fmla="*/ 60166 h 58304"/>
                <a:gd name="connsiteX2" fmla="*/ 22447 w 53003"/>
                <a:gd name="connsiteY2" fmla="*/ 57039 h 58304"/>
                <a:gd name="connsiteX3" fmla="*/ 451 w 53003"/>
                <a:gd name="connsiteY3" fmla="*/ 7480 h 58304"/>
                <a:gd name="connsiteX4" fmla="*/ 3154 w 53003"/>
                <a:gd name="connsiteY4" fmla="*/ 484 h 58304"/>
                <a:gd name="connsiteX5" fmla="*/ 10151 w 53003"/>
                <a:gd name="connsiteY5" fmla="*/ 3187 h 58304"/>
                <a:gd name="connsiteX6" fmla="*/ 27377 w 53003"/>
                <a:gd name="connsiteY6" fmla="*/ 41986 h 58304"/>
                <a:gd name="connsiteX7" fmla="*/ 45186 w 53003"/>
                <a:gd name="connsiteY7" fmla="*/ 3081 h 58304"/>
                <a:gd name="connsiteX8" fmla="*/ 52235 w 53003"/>
                <a:gd name="connsiteY8" fmla="*/ 484 h 58304"/>
                <a:gd name="connsiteX9" fmla="*/ 54833 w 53003"/>
                <a:gd name="connsiteY9" fmla="*/ 7533 h 58304"/>
                <a:gd name="connsiteX10" fmla="*/ 32094 w 53003"/>
                <a:gd name="connsiteY10" fmla="*/ 57145 h 58304"/>
                <a:gd name="connsiteX11" fmla="*/ 27271 w 53003"/>
                <a:gd name="connsiteY11" fmla="*/ 60166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003" h="58304">
                  <a:moveTo>
                    <a:pt x="27271" y="60166"/>
                  </a:moveTo>
                  <a:cubicBezTo>
                    <a:pt x="27271" y="60166"/>
                    <a:pt x="27271" y="60166"/>
                    <a:pt x="27271" y="60166"/>
                  </a:cubicBezTo>
                  <a:cubicBezTo>
                    <a:pt x="25150" y="60166"/>
                    <a:pt x="23295" y="58947"/>
                    <a:pt x="22447" y="57039"/>
                  </a:cubicBezTo>
                  <a:lnTo>
                    <a:pt x="451" y="7480"/>
                  </a:lnTo>
                  <a:cubicBezTo>
                    <a:pt x="-715" y="4830"/>
                    <a:pt x="451" y="1650"/>
                    <a:pt x="3154" y="484"/>
                  </a:cubicBezTo>
                  <a:cubicBezTo>
                    <a:pt x="5857" y="-736"/>
                    <a:pt x="8932" y="484"/>
                    <a:pt x="10151" y="3187"/>
                  </a:cubicBezTo>
                  <a:lnTo>
                    <a:pt x="27377" y="41986"/>
                  </a:lnTo>
                  <a:lnTo>
                    <a:pt x="45186" y="3081"/>
                  </a:lnTo>
                  <a:cubicBezTo>
                    <a:pt x="46405" y="431"/>
                    <a:pt x="49532" y="-736"/>
                    <a:pt x="52235" y="484"/>
                  </a:cubicBezTo>
                  <a:cubicBezTo>
                    <a:pt x="54886" y="1703"/>
                    <a:pt x="56052" y="4830"/>
                    <a:pt x="54833" y="7533"/>
                  </a:cubicBezTo>
                  <a:lnTo>
                    <a:pt x="32094" y="57145"/>
                  </a:lnTo>
                  <a:cubicBezTo>
                    <a:pt x="31246" y="58947"/>
                    <a:pt x="29391" y="60166"/>
                    <a:pt x="27271" y="60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A166C61-73EE-44C0-9C2F-BEFE7BAB0381}"/>
                </a:ext>
              </a:extLst>
            </p:cNvPr>
            <p:cNvSpPr/>
            <p:nvPr/>
          </p:nvSpPr>
          <p:spPr>
            <a:xfrm>
              <a:off x="10982267" y="1516771"/>
              <a:ext cx="68905" cy="127209"/>
            </a:xfrm>
            <a:custGeom>
              <a:avLst/>
              <a:gdLst>
                <a:gd name="connsiteX0" fmla="*/ 5406 w 68905"/>
                <a:gd name="connsiteY0" fmla="*/ 127898 h 127209"/>
                <a:gd name="connsiteX1" fmla="*/ 106 w 68905"/>
                <a:gd name="connsiteY1" fmla="*/ 122598 h 127209"/>
                <a:gd name="connsiteX2" fmla="*/ 0 w 68905"/>
                <a:gd name="connsiteY2" fmla="*/ 5353 h 127209"/>
                <a:gd name="connsiteX3" fmla="*/ 1537 w 68905"/>
                <a:gd name="connsiteY3" fmla="*/ 1590 h 127209"/>
                <a:gd name="connsiteX4" fmla="*/ 5300 w 68905"/>
                <a:gd name="connsiteY4" fmla="*/ 53 h 127209"/>
                <a:gd name="connsiteX5" fmla="*/ 64612 w 68905"/>
                <a:gd name="connsiteY5" fmla="*/ 0 h 127209"/>
                <a:gd name="connsiteX6" fmla="*/ 64612 w 68905"/>
                <a:gd name="connsiteY6" fmla="*/ 0 h 127209"/>
                <a:gd name="connsiteX7" fmla="*/ 68375 w 68905"/>
                <a:gd name="connsiteY7" fmla="*/ 1537 h 127209"/>
                <a:gd name="connsiteX8" fmla="*/ 69912 w 68905"/>
                <a:gd name="connsiteY8" fmla="*/ 5300 h 127209"/>
                <a:gd name="connsiteX9" fmla="*/ 70018 w 68905"/>
                <a:gd name="connsiteY9" fmla="*/ 122545 h 127209"/>
                <a:gd name="connsiteX10" fmla="*/ 64718 w 68905"/>
                <a:gd name="connsiteY10" fmla="*/ 127845 h 127209"/>
                <a:gd name="connsiteX11" fmla="*/ 5406 w 68905"/>
                <a:gd name="connsiteY11" fmla="*/ 127898 h 127209"/>
                <a:gd name="connsiteX12" fmla="*/ 5406 w 68905"/>
                <a:gd name="connsiteY12" fmla="*/ 127898 h 127209"/>
                <a:gd name="connsiteX13" fmla="*/ 10601 w 68905"/>
                <a:gd name="connsiteY13" fmla="*/ 10601 h 127209"/>
                <a:gd name="connsiteX14" fmla="*/ 10707 w 68905"/>
                <a:gd name="connsiteY14" fmla="*/ 117245 h 127209"/>
                <a:gd name="connsiteX15" fmla="*/ 59417 w 68905"/>
                <a:gd name="connsiteY15" fmla="*/ 117192 h 127209"/>
                <a:gd name="connsiteX16" fmla="*/ 59312 w 68905"/>
                <a:gd name="connsiteY16" fmla="*/ 10548 h 127209"/>
                <a:gd name="connsiteX17" fmla="*/ 10601 w 68905"/>
                <a:gd name="connsiteY17" fmla="*/ 10601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905" h="127209">
                  <a:moveTo>
                    <a:pt x="5406" y="127898"/>
                  </a:moveTo>
                  <a:cubicBezTo>
                    <a:pt x="2491" y="127898"/>
                    <a:pt x="106" y="125513"/>
                    <a:pt x="106" y="122598"/>
                  </a:cubicBezTo>
                  <a:lnTo>
                    <a:pt x="0" y="5353"/>
                  </a:lnTo>
                  <a:cubicBezTo>
                    <a:pt x="0" y="3922"/>
                    <a:pt x="530" y="2597"/>
                    <a:pt x="1537" y="1590"/>
                  </a:cubicBezTo>
                  <a:cubicBezTo>
                    <a:pt x="2544" y="583"/>
                    <a:pt x="3869" y="53"/>
                    <a:pt x="5300" y="53"/>
                  </a:cubicBezTo>
                  <a:lnTo>
                    <a:pt x="64612" y="0"/>
                  </a:lnTo>
                  <a:lnTo>
                    <a:pt x="64612" y="0"/>
                  </a:lnTo>
                  <a:cubicBezTo>
                    <a:pt x="65990" y="0"/>
                    <a:pt x="67368" y="530"/>
                    <a:pt x="68375" y="1537"/>
                  </a:cubicBezTo>
                  <a:cubicBezTo>
                    <a:pt x="69382" y="2544"/>
                    <a:pt x="69912" y="3869"/>
                    <a:pt x="69912" y="5300"/>
                  </a:cubicBezTo>
                  <a:lnTo>
                    <a:pt x="70018" y="122545"/>
                  </a:lnTo>
                  <a:cubicBezTo>
                    <a:pt x="70018" y="125460"/>
                    <a:pt x="67633" y="127845"/>
                    <a:pt x="64718" y="127845"/>
                  </a:cubicBezTo>
                  <a:lnTo>
                    <a:pt x="5406" y="127898"/>
                  </a:lnTo>
                  <a:lnTo>
                    <a:pt x="5406" y="127898"/>
                  </a:lnTo>
                  <a:close/>
                  <a:moveTo>
                    <a:pt x="10601" y="10601"/>
                  </a:moveTo>
                  <a:lnTo>
                    <a:pt x="10707" y="117245"/>
                  </a:lnTo>
                  <a:lnTo>
                    <a:pt x="59417" y="117192"/>
                  </a:lnTo>
                  <a:lnTo>
                    <a:pt x="59312" y="10548"/>
                  </a:lnTo>
                  <a:lnTo>
                    <a:pt x="10601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F75834D2-D026-4161-BC28-A8A79B06C401}"/>
                </a:ext>
              </a:extLst>
            </p:cNvPr>
            <p:cNvSpPr/>
            <p:nvPr/>
          </p:nvSpPr>
          <p:spPr>
            <a:xfrm>
              <a:off x="11023186" y="1541630"/>
              <a:ext cx="10601" cy="74205"/>
            </a:xfrm>
            <a:custGeom>
              <a:avLst/>
              <a:gdLst>
                <a:gd name="connsiteX0" fmla="*/ 5353 w 10600"/>
                <a:gd name="connsiteY0" fmla="*/ 77068 h 74205"/>
                <a:gd name="connsiteX1" fmla="*/ 53 w 10600"/>
                <a:gd name="connsiteY1" fmla="*/ 71767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5300 w 10600"/>
                <a:gd name="connsiteY4" fmla="*/ 0 h 74205"/>
                <a:gd name="connsiteX5" fmla="*/ 10601 w 10600"/>
                <a:gd name="connsiteY5" fmla="*/ 5300 h 74205"/>
                <a:gd name="connsiteX6" fmla="*/ 10654 w 10600"/>
                <a:gd name="connsiteY6" fmla="*/ 71767 h 74205"/>
                <a:gd name="connsiteX7" fmla="*/ 5353 w 10600"/>
                <a:gd name="connsiteY7" fmla="*/ 77068 h 74205"/>
                <a:gd name="connsiteX8" fmla="*/ 5353 w 10600"/>
                <a:gd name="connsiteY8" fmla="*/ 7706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74205">
                  <a:moveTo>
                    <a:pt x="5353" y="77068"/>
                  </a:moveTo>
                  <a:cubicBezTo>
                    <a:pt x="2439" y="77068"/>
                    <a:pt x="53" y="74682"/>
                    <a:pt x="53" y="7176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300" y="0"/>
                  </a:lnTo>
                  <a:cubicBezTo>
                    <a:pt x="8216" y="0"/>
                    <a:pt x="10601" y="2385"/>
                    <a:pt x="10601" y="5300"/>
                  </a:cubicBezTo>
                  <a:lnTo>
                    <a:pt x="10654" y="71767"/>
                  </a:lnTo>
                  <a:cubicBezTo>
                    <a:pt x="10707" y="74682"/>
                    <a:pt x="8322" y="77068"/>
                    <a:pt x="5353" y="77068"/>
                  </a:cubicBezTo>
                  <a:lnTo>
                    <a:pt x="5353" y="7706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6F87C4F7-E5D4-453B-9EAE-E2BF9409A9A9}"/>
                </a:ext>
              </a:extLst>
            </p:cNvPr>
            <p:cNvSpPr/>
            <p:nvPr/>
          </p:nvSpPr>
          <p:spPr>
            <a:xfrm>
              <a:off x="11016296" y="1677426"/>
              <a:ext cx="10601" cy="106008"/>
            </a:xfrm>
            <a:custGeom>
              <a:avLst/>
              <a:gdLst>
                <a:gd name="connsiteX0" fmla="*/ 5406 w 10600"/>
                <a:gd name="connsiteY0" fmla="*/ 109347 h 106007"/>
                <a:gd name="connsiteX1" fmla="*/ 106 w 10600"/>
                <a:gd name="connsiteY1" fmla="*/ 104047 h 106007"/>
                <a:gd name="connsiteX2" fmla="*/ 0 w 10600"/>
                <a:gd name="connsiteY2" fmla="*/ 5300 h 106007"/>
                <a:gd name="connsiteX3" fmla="*/ 5300 w 10600"/>
                <a:gd name="connsiteY3" fmla="*/ 0 h 106007"/>
                <a:gd name="connsiteX4" fmla="*/ 5300 w 10600"/>
                <a:gd name="connsiteY4" fmla="*/ 0 h 106007"/>
                <a:gd name="connsiteX5" fmla="*/ 10601 w 10600"/>
                <a:gd name="connsiteY5" fmla="*/ 5300 h 106007"/>
                <a:gd name="connsiteX6" fmla="*/ 10707 w 10600"/>
                <a:gd name="connsiteY6" fmla="*/ 104047 h 106007"/>
                <a:gd name="connsiteX7" fmla="*/ 5406 w 10600"/>
                <a:gd name="connsiteY7" fmla="*/ 109347 h 106007"/>
                <a:gd name="connsiteX8" fmla="*/ 5406 w 10600"/>
                <a:gd name="connsiteY8" fmla="*/ 109347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106007">
                  <a:moveTo>
                    <a:pt x="5406" y="109347"/>
                  </a:moveTo>
                  <a:cubicBezTo>
                    <a:pt x="2491" y="109347"/>
                    <a:pt x="106" y="106962"/>
                    <a:pt x="106" y="10404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300" y="0"/>
                  </a:lnTo>
                  <a:cubicBezTo>
                    <a:pt x="8215" y="0"/>
                    <a:pt x="10601" y="2385"/>
                    <a:pt x="10601" y="5300"/>
                  </a:cubicBezTo>
                  <a:lnTo>
                    <a:pt x="10707" y="104047"/>
                  </a:lnTo>
                  <a:cubicBezTo>
                    <a:pt x="10707" y="107015"/>
                    <a:pt x="8321" y="109347"/>
                    <a:pt x="5406" y="109347"/>
                  </a:cubicBezTo>
                  <a:lnTo>
                    <a:pt x="5406" y="10934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2DA3201B-F858-43CD-9B8D-282BB70F23D1}"/>
                </a:ext>
              </a:extLst>
            </p:cNvPr>
            <p:cNvSpPr/>
            <p:nvPr/>
          </p:nvSpPr>
          <p:spPr>
            <a:xfrm>
              <a:off x="10717301" y="1589016"/>
              <a:ext cx="111308" cy="10601"/>
            </a:xfrm>
            <a:custGeom>
              <a:avLst/>
              <a:gdLst>
                <a:gd name="connsiteX0" fmla="*/ 110884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10884 w 111308"/>
                <a:gd name="connsiteY4" fmla="*/ 0 h 10600"/>
                <a:gd name="connsiteX5" fmla="*/ 116185 w 111308"/>
                <a:gd name="connsiteY5" fmla="*/ 5300 h 10600"/>
                <a:gd name="connsiteX6" fmla="*/ 110884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1088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10884" y="0"/>
                  </a:lnTo>
                  <a:cubicBezTo>
                    <a:pt x="113799" y="0"/>
                    <a:pt x="116185" y="2385"/>
                    <a:pt x="116185" y="5300"/>
                  </a:cubicBezTo>
                  <a:cubicBezTo>
                    <a:pt x="116185" y="8216"/>
                    <a:pt x="113799" y="10601"/>
                    <a:pt x="11088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ABC3ADF-BDE9-4785-99C9-3F89D6392589}"/>
                </a:ext>
              </a:extLst>
            </p:cNvPr>
            <p:cNvSpPr/>
            <p:nvPr/>
          </p:nvSpPr>
          <p:spPr>
            <a:xfrm>
              <a:off x="10717301" y="1637885"/>
              <a:ext cx="153711" cy="10601"/>
            </a:xfrm>
            <a:custGeom>
              <a:avLst/>
              <a:gdLst>
                <a:gd name="connsiteX0" fmla="*/ 150584 w 153711"/>
                <a:gd name="connsiteY0" fmla="*/ 10601 h 10600"/>
                <a:gd name="connsiteX1" fmla="*/ 5300 w 153711"/>
                <a:gd name="connsiteY1" fmla="*/ 10601 h 10600"/>
                <a:gd name="connsiteX2" fmla="*/ 0 w 153711"/>
                <a:gd name="connsiteY2" fmla="*/ 5300 h 10600"/>
                <a:gd name="connsiteX3" fmla="*/ 5300 w 153711"/>
                <a:gd name="connsiteY3" fmla="*/ 0 h 10600"/>
                <a:gd name="connsiteX4" fmla="*/ 150584 w 153711"/>
                <a:gd name="connsiteY4" fmla="*/ 0 h 10600"/>
                <a:gd name="connsiteX5" fmla="*/ 155885 w 153711"/>
                <a:gd name="connsiteY5" fmla="*/ 5300 h 10600"/>
                <a:gd name="connsiteX6" fmla="*/ 150584 w 1537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11" h="10600">
                  <a:moveTo>
                    <a:pt x="15058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50584" y="0"/>
                  </a:lnTo>
                  <a:cubicBezTo>
                    <a:pt x="153499" y="0"/>
                    <a:pt x="155885" y="2385"/>
                    <a:pt x="155885" y="5300"/>
                  </a:cubicBezTo>
                  <a:cubicBezTo>
                    <a:pt x="155885" y="8216"/>
                    <a:pt x="153499" y="10601"/>
                    <a:pt x="15058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47AB800A-B5B0-4062-96AF-F15AD234D7CD}"/>
                </a:ext>
              </a:extLst>
            </p:cNvPr>
            <p:cNvSpPr/>
            <p:nvPr/>
          </p:nvSpPr>
          <p:spPr>
            <a:xfrm>
              <a:off x="10717301" y="1686755"/>
              <a:ext cx="153711" cy="10601"/>
            </a:xfrm>
            <a:custGeom>
              <a:avLst/>
              <a:gdLst>
                <a:gd name="connsiteX0" fmla="*/ 150584 w 153711"/>
                <a:gd name="connsiteY0" fmla="*/ 10601 h 10600"/>
                <a:gd name="connsiteX1" fmla="*/ 5300 w 153711"/>
                <a:gd name="connsiteY1" fmla="*/ 10601 h 10600"/>
                <a:gd name="connsiteX2" fmla="*/ 0 w 153711"/>
                <a:gd name="connsiteY2" fmla="*/ 5300 h 10600"/>
                <a:gd name="connsiteX3" fmla="*/ 5300 w 153711"/>
                <a:gd name="connsiteY3" fmla="*/ 0 h 10600"/>
                <a:gd name="connsiteX4" fmla="*/ 150584 w 153711"/>
                <a:gd name="connsiteY4" fmla="*/ 0 h 10600"/>
                <a:gd name="connsiteX5" fmla="*/ 155885 w 153711"/>
                <a:gd name="connsiteY5" fmla="*/ 5300 h 10600"/>
                <a:gd name="connsiteX6" fmla="*/ 150584 w 1537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11" h="10600">
                  <a:moveTo>
                    <a:pt x="15058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50584" y="0"/>
                  </a:lnTo>
                  <a:cubicBezTo>
                    <a:pt x="153499" y="0"/>
                    <a:pt x="155885" y="2385"/>
                    <a:pt x="155885" y="5300"/>
                  </a:cubicBezTo>
                  <a:cubicBezTo>
                    <a:pt x="155885" y="8216"/>
                    <a:pt x="153499" y="10601"/>
                    <a:pt x="15058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B6EB4CD-BF1F-4876-A016-62768D2F91B8}"/>
                </a:ext>
              </a:extLst>
            </p:cNvPr>
            <p:cNvSpPr/>
            <p:nvPr/>
          </p:nvSpPr>
          <p:spPr>
            <a:xfrm>
              <a:off x="10717301" y="1735624"/>
              <a:ext cx="153711" cy="10601"/>
            </a:xfrm>
            <a:custGeom>
              <a:avLst/>
              <a:gdLst>
                <a:gd name="connsiteX0" fmla="*/ 150584 w 153711"/>
                <a:gd name="connsiteY0" fmla="*/ 10601 h 10600"/>
                <a:gd name="connsiteX1" fmla="*/ 5300 w 153711"/>
                <a:gd name="connsiteY1" fmla="*/ 10601 h 10600"/>
                <a:gd name="connsiteX2" fmla="*/ 0 w 153711"/>
                <a:gd name="connsiteY2" fmla="*/ 5300 h 10600"/>
                <a:gd name="connsiteX3" fmla="*/ 5300 w 153711"/>
                <a:gd name="connsiteY3" fmla="*/ 0 h 10600"/>
                <a:gd name="connsiteX4" fmla="*/ 150584 w 153711"/>
                <a:gd name="connsiteY4" fmla="*/ 0 h 10600"/>
                <a:gd name="connsiteX5" fmla="*/ 155885 w 153711"/>
                <a:gd name="connsiteY5" fmla="*/ 5300 h 10600"/>
                <a:gd name="connsiteX6" fmla="*/ 150584 w 1537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11" h="10600">
                  <a:moveTo>
                    <a:pt x="15058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50584" y="0"/>
                  </a:lnTo>
                  <a:cubicBezTo>
                    <a:pt x="153499" y="0"/>
                    <a:pt x="155885" y="2385"/>
                    <a:pt x="155885" y="5300"/>
                  </a:cubicBezTo>
                  <a:cubicBezTo>
                    <a:pt x="155885" y="8216"/>
                    <a:pt x="153499" y="10601"/>
                    <a:pt x="15058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3FFDF704-024C-467E-B422-1F80CB7BE644}"/>
                </a:ext>
              </a:extLst>
            </p:cNvPr>
            <p:cNvSpPr/>
            <p:nvPr/>
          </p:nvSpPr>
          <p:spPr>
            <a:xfrm>
              <a:off x="10717301" y="1784494"/>
              <a:ext cx="153711" cy="10601"/>
            </a:xfrm>
            <a:custGeom>
              <a:avLst/>
              <a:gdLst>
                <a:gd name="connsiteX0" fmla="*/ 150584 w 153711"/>
                <a:gd name="connsiteY0" fmla="*/ 10601 h 10600"/>
                <a:gd name="connsiteX1" fmla="*/ 5300 w 153711"/>
                <a:gd name="connsiteY1" fmla="*/ 10601 h 10600"/>
                <a:gd name="connsiteX2" fmla="*/ 0 w 153711"/>
                <a:gd name="connsiteY2" fmla="*/ 5300 h 10600"/>
                <a:gd name="connsiteX3" fmla="*/ 5300 w 153711"/>
                <a:gd name="connsiteY3" fmla="*/ 0 h 10600"/>
                <a:gd name="connsiteX4" fmla="*/ 150584 w 153711"/>
                <a:gd name="connsiteY4" fmla="*/ 0 h 10600"/>
                <a:gd name="connsiteX5" fmla="*/ 155885 w 153711"/>
                <a:gd name="connsiteY5" fmla="*/ 5300 h 10600"/>
                <a:gd name="connsiteX6" fmla="*/ 150584 w 1537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11" h="10600">
                  <a:moveTo>
                    <a:pt x="15058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50584" y="0"/>
                  </a:lnTo>
                  <a:cubicBezTo>
                    <a:pt x="153499" y="0"/>
                    <a:pt x="155885" y="2385"/>
                    <a:pt x="155885" y="5300"/>
                  </a:cubicBezTo>
                  <a:cubicBezTo>
                    <a:pt x="155885" y="8216"/>
                    <a:pt x="153499" y="10601"/>
                    <a:pt x="15058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265DFC2E-198C-4D88-BD1C-BE8E5AB72EC0}"/>
                </a:ext>
              </a:extLst>
            </p:cNvPr>
            <p:cNvSpPr/>
            <p:nvPr/>
          </p:nvSpPr>
          <p:spPr>
            <a:xfrm>
              <a:off x="10717301" y="1833363"/>
              <a:ext cx="153711" cy="10601"/>
            </a:xfrm>
            <a:custGeom>
              <a:avLst/>
              <a:gdLst>
                <a:gd name="connsiteX0" fmla="*/ 150584 w 153711"/>
                <a:gd name="connsiteY0" fmla="*/ 10601 h 10600"/>
                <a:gd name="connsiteX1" fmla="*/ 5300 w 153711"/>
                <a:gd name="connsiteY1" fmla="*/ 10601 h 10600"/>
                <a:gd name="connsiteX2" fmla="*/ 0 w 153711"/>
                <a:gd name="connsiteY2" fmla="*/ 5300 h 10600"/>
                <a:gd name="connsiteX3" fmla="*/ 5300 w 153711"/>
                <a:gd name="connsiteY3" fmla="*/ 0 h 10600"/>
                <a:gd name="connsiteX4" fmla="*/ 150584 w 153711"/>
                <a:gd name="connsiteY4" fmla="*/ 0 h 10600"/>
                <a:gd name="connsiteX5" fmla="*/ 155885 w 153711"/>
                <a:gd name="connsiteY5" fmla="*/ 5300 h 10600"/>
                <a:gd name="connsiteX6" fmla="*/ 150584 w 1537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11" h="10600">
                  <a:moveTo>
                    <a:pt x="15058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50584" y="0"/>
                  </a:lnTo>
                  <a:cubicBezTo>
                    <a:pt x="153499" y="0"/>
                    <a:pt x="155885" y="2385"/>
                    <a:pt x="155885" y="5300"/>
                  </a:cubicBezTo>
                  <a:cubicBezTo>
                    <a:pt x="155885" y="8216"/>
                    <a:pt x="153499" y="10601"/>
                    <a:pt x="15058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3" name="Group 812">
            <a:extLst>
              <a:ext uri="{FF2B5EF4-FFF2-40B4-BE49-F238E27FC236}">
                <a16:creationId xmlns:a16="http://schemas.microsoft.com/office/drawing/2014/main" id="{D4C80C92-BC12-4F9E-922A-F008D92A0D1C}"/>
              </a:ext>
            </a:extLst>
          </p:cNvPr>
          <p:cNvGrpSpPr/>
          <p:nvPr/>
        </p:nvGrpSpPr>
        <p:grpSpPr>
          <a:xfrm>
            <a:off x="1083479" y="2589213"/>
            <a:ext cx="474597" cy="360215"/>
            <a:chOff x="1124663" y="2620471"/>
            <a:chExt cx="392229" cy="297698"/>
          </a:xfrm>
        </p:grpSpPr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FC6917D5-F88C-4BB1-9E48-C566C1E959B3}"/>
                </a:ext>
              </a:extLst>
            </p:cNvPr>
            <p:cNvSpPr/>
            <p:nvPr/>
          </p:nvSpPr>
          <p:spPr>
            <a:xfrm>
              <a:off x="1225582" y="2812133"/>
              <a:ext cx="280920" cy="10601"/>
            </a:xfrm>
            <a:custGeom>
              <a:avLst/>
              <a:gdLst>
                <a:gd name="connsiteX0" fmla="*/ 279860 w 280920"/>
                <a:gd name="connsiteY0" fmla="*/ 10601 h 10600"/>
                <a:gd name="connsiteX1" fmla="*/ 5300 w 280920"/>
                <a:gd name="connsiteY1" fmla="*/ 10601 h 10600"/>
                <a:gd name="connsiteX2" fmla="*/ 0 w 280920"/>
                <a:gd name="connsiteY2" fmla="*/ 5300 h 10600"/>
                <a:gd name="connsiteX3" fmla="*/ 5300 w 280920"/>
                <a:gd name="connsiteY3" fmla="*/ 0 h 10600"/>
                <a:gd name="connsiteX4" fmla="*/ 279860 w 280920"/>
                <a:gd name="connsiteY4" fmla="*/ 0 h 10600"/>
                <a:gd name="connsiteX5" fmla="*/ 285161 w 280920"/>
                <a:gd name="connsiteY5" fmla="*/ 5300 h 10600"/>
                <a:gd name="connsiteX6" fmla="*/ 279860 w 28092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920" h="10600">
                  <a:moveTo>
                    <a:pt x="27986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9860" y="0"/>
                  </a:lnTo>
                  <a:cubicBezTo>
                    <a:pt x="282776" y="0"/>
                    <a:pt x="285161" y="2385"/>
                    <a:pt x="285161" y="5300"/>
                  </a:cubicBezTo>
                  <a:cubicBezTo>
                    <a:pt x="285161" y="8216"/>
                    <a:pt x="282776" y="10601"/>
                    <a:pt x="27986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58F47847-7567-4BDD-A7E2-C29F4A3F1B57}"/>
                </a:ext>
              </a:extLst>
            </p:cNvPr>
            <p:cNvSpPr/>
            <p:nvPr/>
          </p:nvSpPr>
          <p:spPr>
            <a:xfrm>
              <a:off x="1124663" y="2812133"/>
              <a:ext cx="381628" cy="106008"/>
            </a:xfrm>
            <a:custGeom>
              <a:avLst/>
              <a:gdLst>
                <a:gd name="connsiteX0" fmla="*/ 380780 w 381627"/>
                <a:gd name="connsiteY0" fmla="*/ 106432 h 106007"/>
                <a:gd name="connsiteX1" fmla="*/ 33657 w 381627"/>
                <a:gd name="connsiteY1" fmla="*/ 106432 h 106007"/>
                <a:gd name="connsiteX2" fmla="*/ 0 w 381627"/>
                <a:gd name="connsiteY2" fmla="*/ 72774 h 106007"/>
                <a:gd name="connsiteX3" fmla="*/ 0 w 381627"/>
                <a:gd name="connsiteY3" fmla="*/ 33604 h 106007"/>
                <a:gd name="connsiteX4" fmla="*/ 33657 w 381627"/>
                <a:gd name="connsiteY4" fmla="*/ 0 h 106007"/>
                <a:gd name="connsiteX5" fmla="*/ 46272 w 381627"/>
                <a:gd name="connsiteY5" fmla="*/ 0 h 106007"/>
                <a:gd name="connsiteX6" fmla="*/ 51573 w 381627"/>
                <a:gd name="connsiteY6" fmla="*/ 5300 h 106007"/>
                <a:gd name="connsiteX7" fmla="*/ 46272 w 381627"/>
                <a:gd name="connsiteY7" fmla="*/ 10601 h 106007"/>
                <a:gd name="connsiteX8" fmla="*/ 33657 w 381627"/>
                <a:gd name="connsiteY8" fmla="*/ 10601 h 106007"/>
                <a:gd name="connsiteX9" fmla="*/ 10601 w 381627"/>
                <a:gd name="connsiteY9" fmla="*/ 33604 h 106007"/>
                <a:gd name="connsiteX10" fmla="*/ 10601 w 381627"/>
                <a:gd name="connsiteY10" fmla="*/ 72774 h 106007"/>
                <a:gd name="connsiteX11" fmla="*/ 33657 w 381627"/>
                <a:gd name="connsiteY11" fmla="*/ 95831 h 106007"/>
                <a:gd name="connsiteX12" fmla="*/ 380780 w 381627"/>
                <a:gd name="connsiteY12" fmla="*/ 95831 h 106007"/>
                <a:gd name="connsiteX13" fmla="*/ 386080 w 381627"/>
                <a:gd name="connsiteY13" fmla="*/ 101131 h 106007"/>
                <a:gd name="connsiteX14" fmla="*/ 380780 w 381627"/>
                <a:gd name="connsiteY14" fmla="*/ 106432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627" h="106007">
                  <a:moveTo>
                    <a:pt x="380780" y="106432"/>
                  </a:moveTo>
                  <a:lnTo>
                    <a:pt x="33657" y="106432"/>
                  </a:lnTo>
                  <a:cubicBezTo>
                    <a:pt x="15106" y="106432"/>
                    <a:pt x="0" y="91326"/>
                    <a:pt x="0" y="72774"/>
                  </a:cubicBezTo>
                  <a:lnTo>
                    <a:pt x="0" y="33604"/>
                  </a:lnTo>
                  <a:cubicBezTo>
                    <a:pt x="0" y="15053"/>
                    <a:pt x="15106" y="0"/>
                    <a:pt x="33657" y="0"/>
                  </a:cubicBezTo>
                  <a:lnTo>
                    <a:pt x="46272" y="0"/>
                  </a:lnTo>
                  <a:cubicBezTo>
                    <a:pt x="49188" y="0"/>
                    <a:pt x="51573" y="2385"/>
                    <a:pt x="51573" y="5300"/>
                  </a:cubicBezTo>
                  <a:cubicBezTo>
                    <a:pt x="51573" y="8216"/>
                    <a:pt x="49188" y="10601"/>
                    <a:pt x="46272" y="10601"/>
                  </a:cubicBezTo>
                  <a:lnTo>
                    <a:pt x="33657" y="10601"/>
                  </a:lnTo>
                  <a:cubicBezTo>
                    <a:pt x="20937" y="10601"/>
                    <a:pt x="10601" y="20936"/>
                    <a:pt x="10601" y="33604"/>
                  </a:cubicBezTo>
                  <a:lnTo>
                    <a:pt x="10601" y="72774"/>
                  </a:lnTo>
                  <a:cubicBezTo>
                    <a:pt x="10601" y="85495"/>
                    <a:pt x="20937" y="95831"/>
                    <a:pt x="33657" y="95831"/>
                  </a:cubicBezTo>
                  <a:lnTo>
                    <a:pt x="380780" y="95831"/>
                  </a:lnTo>
                  <a:cubicBezTo>
                    <a:pt x="383695" y="95831"/>
                    <a:pt x="386080" y="98216"/>
                    <a:pt x="386080" y="101131"/>
                  </a:cubicBezTo>
                  <a:cubicBezTo>
                    <a:pt x="386080" y="104047"/>
                    <a:pt x="383695" y="106432"/>
                    <a:pt x="380780" y="1064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CF5FEEC-0CF7-436C-8E1B-56C1E63C6FC5}"/>
                </a:ext>
              </a:extLst>
            </p:cNvPr>
            <p:cNvSpPr/>
            <p:nvPr/>
          </p:nvSpPr>
          <p:spPr>
            <a:xfrm>
              <a:off x="1479524" y="2812161"/>
              <a:ext cx="15901" cy="106008"/>
            </a:xfrm>
            <a:custGeom>
              <a:avLst/>
              <a:gdLst>
                <a:gd name="connsiteX0" fmla="*/ 10866 w 15901"/>
                <a:gd name="connsiteY0" fmla="*/ 106403 h 106007"/>
                <a:gd name="connsiteX1" fmla="*/ 5724 w 15901"/>
                <a:gd name="connsiteY1" fmla="*/ 102322 h 106007"/>
                <a:gd name="connsiteX2" fmla="*/ 5724 w 15901"/>
                <a:gd name="connsiteY2" fmla="*/ 4106 h 106007"/>
                <a:gd name="connsiteX3" fmla="*/ 12085 w 15901"/>
                <a:gd name="connsiteY3" fmla="*/ 130 h 106007"/>
                <a:gd name="connsiteX4" fmla="*/ 16060 w 15901"/>
                <a:gd name="connsiteY4" fmla="*/ 6491 h 106007"/>
                <a:gd name="connsiteX5" fmla="*/ 16060 w 15901"/>
                <a:gd name="connsiteY5" fmla="*/ 99937 h 106007"/>
                <a:gd name="connsiteX6" fmla="*/ 12138 w 15901"/>
                <a:gd name="connsiteY6" fmla="*/ 106297 h 106007"/>
                <a:gd name="connsiteX7" fmla="*/ 10866 w 15901"/>
                <a:gd name="connsiteY7" fmla="*/ 106403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7">
                  <a:moveTo>
                    <a:pt x="10866" y="106403"/>
                  </a:moveTo>
                  <a:cubicBezTo>
                    <a:pt x="8481" y="106403"/>
                    <a:pt x="6307" y="104760"/>
                    <a:pt x="5724" y="102322"/>
                  </a:cubicBezTo>
                  <a:cubicBezTo>
                    <a:pt x="-1908" y="70042"/>
                    <a:pt x="-1908" y="36968"/>
                    <a:pt x="5724" y="4106"/>
                  </a:cubicBezTo>
                  <a:cubicBezTo>
                    <a:pt x="6360" y="1243"/>
                    <a:pt x="9223" y="-506"/>
                    <a:pt x="12085" y="130"/>
                  </a:cubicBezTo>
                  <a:cubicBezTo>
                    <a:pt x="14947" y="766"/>
                    <a:pt x="16696" y="3629"/>
                    <a:pt x="16060" y="6491"/>
                  </a:cubicBezTo>
                  <a:cubicBezTo>
                    <a:pt x="8799" y="37816"/>
                    <a:pt x="8799" y="69247"/>
                    <a:pt x="16060" y="99937"/>
                  </a:cubicBezTo>
                  <a:cubicBezTo>
                    <a:pt x="16749" y="102799"/>
                    <a:pt x="14947" y="105661"/>
                    <a:pt x="12138" y="106297"/>
                  </a:cubicBezTo>
                  <a:cubicBezTo>
                    <a:pt x="11661" y="106350"/>
                    <a:pt x="11237" y="106403"/>
                    <a:pt x="10866" y="1064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2CD73576-0137-44EC-9ED9-C158B7B3E9D7}"/>
                </a:ext>
              </a:extLst>
            </p:cNvPr>
            <p:cNvSpPr/>
            <p:nvPr/>
          </p:nvSpPr>
          <p:spPr>
            <a:xfrm>
              <a:off x="1297349" y="2846055"/>
              <a:ext cx="79506" cy="10601"/>
            </a:xfrm>
            <a:custGeom>
              <a:avLst/>
              <a:gdLst>
                <a:gd name="connsiteX0" fmla="*/ 78499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8499 w 79505"/>
                <a:gd name="connsiteY4" fmla="*/ 0 h 10600"/>
                <a:gd name="connsiteX5" fmla="*/ 83799 w 79505"/>
                <a:gd name="connsiteY5" fmla="*/ 5300 h 10600"/>
                <a:gd name="connsiteX6" fmla="*/ 78499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849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8499" y="0"/>
                  </a:lnTo>
                  <a:cubicBezTo>
                    <a:pt x="81414" y="0"/>
                    <a:pt x="83799" y="2385"/>
                    <a:pt x="83799" y="5300"/>
                  </a:cubicBezTo>
                  <a:cubicBezTo>
                    <a:pt x="83799" y="8216"/>
                    <a:pt x="81414" y="10601"/>
                    <a:pt x="7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4E28F886-7B8A-4DED-A545-ED8DA3199B67}"/>
                </a:ext>
              </a:extLst>
            </p:cNvPr>
            <p:cNvSpPr/>
            <p:nvPr/>
          </p:nvSpPr>
          <p:spPr>
            <a:xfrm>
              <a:off x="1389576" y="2844995"/>
              <a:ext cx="15901" cy="10601"/>
            </a:xfrm>
            <a:custGeom>
              <a:avLst/>
              <a:gdLst>
                <a:gd name="connsiteX0" fmla="*/ 13463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3463 w 15901"/>
                <a:gd name="connsiteY4" fmla="*/ 0 h 10600"/>
                <a:gd name="connsiteX5" fmla="*/ 18763 w 15901"/>
                <a:gd name="connsiteY5" fmla="*/ 5300 h 10600"/>
                <a:gd name="connsiteX6" fmla="*/ 13463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346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463" y="0"/>
                  </a:lnTo>
                  <a:cubicBezTo>
                    <a:pt x="16378" y="0"/>
                    <a:pt x="18763" y="2385"/>
                    <a:pt x="18763" y="5300"/>
                  </a:cubicBezTo>
                  <a:cubicBezTo>
                    <a:pt x="18763" y="8216"/>
                    <a:pt x="16378" y="10601"/>
                    <a:pt x="13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9392D678-2658-47A1-BC9C-2E514158C933}"/>
                </a:ext>
              </a:extLst>
            </p:cNvPr>
            <p:cNvSpPr/>
            <p:nvPr/>
          </p:nvSpPr>
          <p:spPr>
            <a:xfrm>
              <a:off x="1415919" y="2844995"/>
              <a:ext cx="47703" cy="10601"/>
            </a:xfrm>
            <a:custGeom>
              <a:avLst/>
              <a:gdLst>
                <a:gd name="connsiteX0" fmla="*/ 43145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145 w 47703"/>
                <a:gd name="connsiteY4" fmla="*/ 0 h 10600"/>
                <a:gd name="connsiteX5" fmla="*/ 48446 w 47703"/>
                <a:gd name="connsiteY5" fmla="*/ 5300 h 10600"/>
                <a:gd name="connsiteX6" fmla="*/ 43145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1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3145" y="0"/>
                  </a:lnTo>
                  <a:cubicBezTo>
                    <a:pt x="46060" y="0"/>
                    <a:pt x="48446" y="2385"/>
                    <a:pt x="48446" y="5300"/>
                  </a:cubicBezTo>
                  <a:cubicBezTo>
                    <a:pt x="48446" y="8216"/>
                    <a:pt x="46113" y="10601"/>
                    <a:pt x="431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EF144B7-AE38-48E1-9C57-A0DF298DBB53}"/>
                </a:ext>
              </a:extLst>
            </p:cNvPr>
            <p:cNvSpPr/>
            <p:nvPr/>
          </p:nvSpPr>
          <p:spPr>
            <a:xfrm>
              <a:off x="1354647" y="2870490"/>
              <a:ext cx="106008" cy="10601"/>
            </a:xfrm>
            <a:custGeom>
              <a:avLst/>
              <a:gdLst>
                <a:gd name="connsiteX0" fmla="*/ 104418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4471 w 106007"/>
                <a:gd name="connsiteY4" fmla="*/ 0 h 10600"/>
                <a:gd name="connsiteX5" fmla="*/ 109771 w 106007"/>
                <a:gd name="connsiteY5" fmla="*/ 5300 h 10600"/>
                <a:gd name="connsiteX6" fmla="*/ 104418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441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4471" y="0"/>
                  </a:lnTo>
                  <a:cubicBezTo>
                    <a:pt x="107386" y="0"/>
                    <a:pt x="109771" y="2385"/>
                    <a:pt x="109771" y="5300"/>
                  </a:cubicBezTo>
                  <a:cubicBezTo>
                    <a:pt x="109771" y="8216"/>
                    <a:pt x="107386" y="10601"/>
                    <a:pt x="10441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E6B84051-8F79-4F43-AFF9-CE82B0E5663D}"/>
                </a:ext>
              </a:extLst>
            </p:cNvPr>
            <p:cNvSpPr/>
            <p:nvPr/>
          </p:nvSpPr>
          <p:spPr>
            <a:xfrm>
              <a:off x="1327880" y="2870490"/>
              <a:ext cx="15901" cy="10601"/>
            </a:xfrm>
            <a:custGeom>
              <a:avLst/>
              <a:gdLst>
                <a:gd name="connsiteX0" fmla="*/ 15477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5477 w 15901"/>
                <a:gd name="connsiteY4" fmla="*/ 0 h 10600"/>
                <a:gd name="connsiteX5" fmla="*/ 20778 w 15901"/>
                <a:gd name="connsiteY5" fmla="*/ 5300 h 10600"/>
                <a:gd name="connsiteX6" fmla="*/ 15477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547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5477" y="0"/>
                  </a:lnTo>
                  <a:cubicBezTo>
                    <a:pt x="18392" y="0"/>
                    <a:pt x="20778" y="2385"/>
                    <a:pt x="20778" y="5300"/>
                  </a:cubicBezTo>
                  <a:cubicBezTo>
                    <a:pt x="20778" y="8216"/>
                    <a:pt x="18392" y="10601"/>
                    <a:pt x="154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F7CDD6EC-1DFC-485A-B77C-1276A2C6AEC5}"/>
                </a:ext>
              </a:extLst>
            </p:cNvPr>
            <p:cNvSpPr/>
            <p:nvPr/>
          </p:nvSpPr>
          <p:spPr>
            <a:xfrm>
              <a:off x="1245512" y="2870490"/>
              <a:ext cx="74205" cy="10601"/>
            </a:xfrm>
            <a:custGeom>
              <a:avLst/>
              <a:gdLst>
                <a:gd name="connsiteX0" fmla="*/ 69435 w 74205"/>
                <a:gd name="connsiteY0" fmla="*/ 10601 h 10600"/>
                <a:gd name="connsiteX1" fmla="*/ 5300 w 74205"/>
                <a:gd name="connsiteY1" fmla="*/ 10601 h 10600"/>
                <a:gd name="connsiteX2" fmla="*/ 0 w 74205"/>
                <a:gd name="connsiteY2" fmla="*/ 5300 h 10600"/>
                <a:gd name="connsiteX3" fmla="*/ 5300 w 74205"/>
                <a:gd name="connsiteY3" fmla="*/ 0 h 10600"/>
                <a:gd name="connsiteX4" fmla="*/ 69435 w 74205"/>
                <a:gd name="connsiteY4" fmla="*/ 0 h 10600"/>
                <a:gd name="connsiteX5" fmla="*/ 74735 w 74205"/>
                <a:gd name="connsiteY5" fmla="*/ 5300 h 10600"/>
                <a:gd name="connsiteX6" fmla="*/ 69435 w 742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05" h="10600">
                  <a:moveTo>
                    <a:pt x="6943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9435" y="0"/>
                  </a:lnTo>
                  <a:cubicBezTo>
                    <a:pt x="72350" y="0"/>
                    <a:pt x="74735" y="2385"/>
                    <a:pt x="74735" y="5300"/>
                  </a:cubicBezTo>
                  <a:cubicBezTo>
                    <a:pt x="74735" y="8216"/>
                    <a:pt x="72350" y="10601"/>
                    <a:pt x="6943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AB314283-DDA1-4E7A-AED6-FF7481478FA9}"/>
                </a:ext>
              </a:extLst>
            </p:cNvPr>
            <p:cNvSpPr/>
            <p:nvPr/>
          </p:nvSpPr>
          <p:spPr>
            <a:xfrm>
              <a:off x="1124663" y="2716302"/>
              <a:ext cx="339225" cy="106008"/>
            </a:xfrm>
            <a:custGeom>
              <a:avLst/>
              <a:gdLst>
                <a:gd name="connsiteX0" fmla="*/ 46272 w 339224"/>
                <a:gd name="connsiteY0" fmla="*/ 106432 h 106007"/>
                <a:gd name="connsiteX1" fmla="*/ 33657 w 339224"/>
                <a:gd name="connsiteY1" fmla="*/ 106432 h 106007"/>
                <a:gd name="connsiteX2" fmla="*/ 0 w 339224"/>
                <a:gd name="connsiteY2" fmla="*/ 72774 h 106007"/>
                <a:gd name="connsiteX3" fmla="*/ 0 w 339224"/>
                <a:gd name="connsiteY3" fmla="*/ 33604 h 106007"/>
                <a:gd name="connsiteX4" fmla="*/ 33657 w 339224"/>
                <a:gd name="connsiteY4" fmla="*/ 0 h 106007"/>
                <a:gd name="connsiteX5" fmla="*/ 338377 w 339224"/>
                <a:gd name="connsiteY5" fmla="*/ 0 h 106007"/>
                <a:gd name="connsiteX6" fmla="*/ 343677 w 339224"/>
                <a:gd name="connsiteY6" fmla="*/ 5300 h 106007"/>
                <a:gd name="connsiteX7" fmla="*/ 338377 w 339224"/>
                <a:gd name="connsiteY7" fmla="*/ 10601 h 106007"/>
                <a:gd name="connsiteX8" fmla="*/ 33657 w 339224"/>
                <a:gd name="connsiteY8" fmla="*/ 10601 h 106007"/>
                <a:gd name="connsiteX9" fmla="*/ 10601 w 339224"/>
                <a:gd name="connsiteY9" fmla="*/ 33604 h 106007"/>
                <a:gd name="connsiteX10" fmla="*/ 10601 w 339224"/>
                <a:gd name="connsiteY10" fmla="*/ 72774 h 106007"/>
                <a:gd name="connsiteX11" fmla="*/ 33657 w 339224"/>
                <a:gd name="connsiteY11" fmla="*/ 95831 h 106007"/>
                <a:gd name="connsiteX12" fmla="*/ 46272 w 339224"/>
                <a:gd name="connsiteY12" fmla="*/ 95831 h 106007"/>
                <a:gd name="connsiteX13" fmla="*/ 51573 w 339224"/>
                <a:gd name="connsiteY13" fmla="*/ 101131 h 106007"/>
                <a:gd name="connsiteX14" fmla="*/ 46272 w 339224"/>
                <a:gd name="connsiteY14" fmla="*/ 106432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9224" h="106007">
                  <a:moveTo>
                    <a:pt x="46272" y="106432"/>
                  </a:moveTo>
                  <a:lnTo>
                    <a:pt x="33657" y="106432"/>
                  </a:lnTo>
                  <a:cubicBezTo>
                    <a:pt x="15106" y="106432"/>
                    <a:pt x="0" y="91326"/>
                    <a:pt x="0" y="72774"/>
                  </a:cubicBezTo>
                  <a:lnTo>
                    <a:pt x="0" y="33604"/>
                  </a:lnTo>
                  <a:cubicBezTo>
                    <a:pt x="0" y="15053"/>
                    <a:pt x="15106" y="0"/>
                    <a:pt x="33657" y="0"/>
                  </a:cubicBezTo>
                  <a:lnTo>
                    <a:pt x="338377" y="0"/>
                  </a:lnTo>
                  <a:cubicBezTo>
                    <a:pt x="341292" y="0"/>
                    <a:pt x="343677" y="2385"/>
                    <a:pt x="343677" y="5300"/>
                  </a:cubicBezTo>
                  <a:cubicBezTo>
                    <a:pt x="343677" y="8216"/>
                    <a:pt x="341292" y="10601"/>
                    <a:pt x="338377" y="10601"/>
                  </a:cubicBezTo>
                  <a:lnTo>
                    <a:pt x="33657" y="10601"/>
                  </a:lnTo>
                  <a:cubicBezTo>
                    <a:pt x="20937" y="10601"/>
                    <a:pt x="10601" y="20937"/>
                    <a:pt x="10601" y="33604"/>
                  </a:cubicBezTo>
                  <a:lnTo>
                    <a:pt x="10601" y="72774"/>
                  </a:lnTo>
                  <a:cubicBezTo>
                    <a:pt x="10601" y="85495"/>
                    <a:pt x="20937" y="95831"/>
                    <a:pt x="33657" y="95831"/>
                  </a:cubicBezTo>
                  <a:lnTo>
                    <a:pt x="46272" y="95831"/>
                  </a:lnTo>
                  <a:cubicBezTo>
                    <a:pt x="49188" y="95831"/>
                    <a:pt x="51573" y="98216"/>
                    <a:pt x="51573" y="101131"/>
                  </a:cubicBezTo>
                  <a:cubicBezTo>
                    <a:pt x="51573" y="104047"/>
                    <a:pt x="49188" y="106432"/>
                    <a:pt x="46272" y="1064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248EC3A-B820-449A-A947-7665E114691E}"/>
                </a:ext>
              </a:extLst>
            </p:cNvPr>
            <p:cNvSpPr/>
            <p:nvPr/>
          </p:nvSpPr>
          <p:spPr>
            <a:xfrm>
              <a:off x="1225582" y="2812133"/>
              <a:ext cx="238517" cy="10601"/>
            </a:xfrm>
            <a:custGeom>
              <a:avLst/>
              <a:gdLst>
                <a:gd name="connsiteX0" fmla="*/ 237457 w 238517"/>
                <a:gd name="connsiteY0" fmla="*/ 10601 h 10600"/>
                <a:gd name="connsiteX1" fmla="*/ 5300 w 238517"/>
                <a:gd name="connsiteY1" fmla="*/ 10601 h 10600"/>
                <a:gd name="connsiteX2" fmla="*/ 0 w 238517"/>
                <a:gd name="connsiteY2" fmla="*/ 5300 h 10600"/>
                <a:gd name="connsiteX3" fmla="*/ 5300 w 238517"/>
                <a:gd name="connsiteY3" fmla="*/ 0 h 10600"/>
                <a:gd name="connsiteX4" fmla="*/ 237457 w 238517"/>
                <a:gd name="connsiteY4" fmla="*/ 0 h 10600"/>
                <a:gd name="connsiteX5" fmla="*/ 242758 w 238517"/>
                <a:gd name="connsiteY5" fmla="*/ 5300 h 10600"/>
                <a:gd name="connsiteX6" fmla="*/ 237457 w 23851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517" h="10600">
                  <a:moveTo>
                    <a:pt x="23745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37457" y="0"/>
                  </a:lnTo>
                  <a:cubicBezTo>
                    <a:pt x="240372" y="0"/>
                    <a:pt x="242758" y="2385"/>
                    <a:pt x="242758" y="5300"/>
                  </a:cubicBezTo>
                  <a:cubicBezTo>
                    <a:pt x="242758" y="8216"/>
                    <a:pt x="240372" y="10601"/>
                    <a:pt x="23745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1FE1053B-3722-4BBC-B488-09D6BB1280DE}"/>
                </a:ext>
              </a:extLst>
            </p:cNvPr>
            <p:cNvSpPr/>
            <p:nvPr/>
          </p:nvSpPr>
          <p:spPr>
            <a:xfrm>
              <a:off x="1437121" y="2716330"/>
              <a:ext cx="15901" cy="106008"/>
            </a:xfrm>
            <a:custGeom>
              <a:avLst/>
              <a:gdLst>
                <a:gd name="connsiteX0" fmla="*/ 10866 w 15901"/>
                <a:gd name="connsiteY0" fmla="*/ 106403 h 106007"/>
                <a:gd name="connsiteX1" fmla="*/ 5724 w 15901"/>
                <a:gd name="connsiteY1" fmla="*/ 102322 h 106007"/>
                <a:gd name="connsiteX2" fmla="*/ 5724 w 15901"/>
                <a:gd name="connsiteY2" fmla="*/ 4106 h 106007"/>
                <a:gd name="connsiteX3" fmla="*/ 12085 w 15901"/>
                <a:gd name="connsiteY3" fmla="*/ 130 h 106007"/>
                <a:gd name="connsiteX4" fmla="*/ 16060 w 15901"/>
                <a:gd name="connsiteY4" fmla="*/ 6491 h 106007"/>
                <a:gd name="connsiteX5" fmla="*/ 16060 w 15901"/>
                <a:gd name="connsiteY5" fmla="*/ 99937 h 106007"/>
                <a:gd name="connsiteX6" fmla="*/ 12138 w 15901"/>
                <a:gd name="connsiteY6" fmla="*/ 106297 h 106007"/>
                <a:gd name="connsiteX7" fmla="*/ 10866 w 15901"/>
                <a:gd name="connsiteY7" fmla="*/ 106403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7">
                  <a:moveTo>
                    <a:pt x="10866" y="106403"/>
                  </a:moveTo>
                  <a:cubicBezTo>
                    <a:pt x="8481" y="106403"/>
                    <a:pt x="6307" y="104760"/>
                    <a:pt x="5724" y="102322"/>
                  </a:cubicBezTo>
                  <a:cubicBezTo>
                    <a:pt x="-1908" y="70042"/>
                    <a:pt x="-1908" y="36968"/>
                    <a:pt x="5724" y="4106"/>
                  </a:cubicBezTo>
                  <a:cubicBezTo>
                    <a:pt x="6360" y="1243"/>
                    <a:pt x="9223" y="-506"/>
                    <a:pt x="12085" y="130"/>
                  </a:cubicBezTo>
                  <a:cubicBezTo>
                    <a:pt x="14947" y="766"/>
                    <a:pt x="16696" y="3629"/>
                    <a:pt x="16060" y="6491"/>
                  </a:cubicBezTo>
                  <a:cubicBezTo>
                    <a:pt x="8799" y="37816"/>
                    <a:pt x="8799" y="69247"/>
                    <a:pt x="16060" y="99937"/>
                  </a:cubicBezTo>
                  <a:cubicBezTo>
                    <a:pt x="16749" y="102799"/>
                    <a:pt x="14947" y="105661"/>
                    <a:pt x="12138" y="106297"/>
                  </a:cubicBezTo>
                  <a:cubicBezTo>
                    <a:pt x="11661" y="106350"/>
                    <a:pt x="11237" y="106403"/>
                    <a:pt x="10866" y="1064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29CD0E4-4A80-40F0-9219-52FECECBD7B9}"/>
                </a:ext>
              </a:extLst>
            </p:cNvPr>
            <p:cNvSpPr/>
            <p:nvPr/>
          </p:nvSpPr>
          <p:spPr>
            <a:xfrm>
              <a:off x="1254946" y="2750224"/>
              <a:ext cx="79506" cy="10601"/>
            </a:xfrm>
            <a:custGeom>
              <a:avLst/>
              <a:gdLst>
                <a:gd name="connsiteX0" fmla="*/ 78499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8499 w 79505"/>
                <a:gd name="connsiteY4" fmla="*/ 0 h 10600"/>
                <a:gd name="connsiteX5" fmla="*/ 83799 w 79505"/>
                <a:gd name="connsiteY5" fmla="*/ 5300 h 10600"/>
                <a:gd name="connsiteX6" fmla="*/ 78499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849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8499" y="0"/>
                  </a:lnTo>
                  <a:cubicBezTo>
                    <a:pt x="81414" y="0"/>
                    <a:pt x="83799" y="2385"/>
                    <a:pt x="83799" y="5300"/>
                  </a:cubicBezTo>
                  <a:cubicBezTo>
                    <a:pt x="83799" y="8216"/>
                    <a:pt x="81414" y="10601"/>
                    <a:pt x="7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4A6260F-8B72-4FE2-B67F-5A987A9B7CB6}"/>
                </a:ext>
              </a:extLst>
            </p:cNvPr>
            <p:cNvSpPr/>
            <p:nvPr/>
          </p:nvSpPr>
          <p:spPr>
            <a:xfrm>
              <a:off x="1347173" y="2749164"/>
              <a:ext cx="15901" cy="10601"/>
            </a:xfrm>
            <a:custGeom>
              <a:avLst/>
              <a:gdLst>
                <a:gd name="connsiteX0" fmla="*/ 13463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3463 w 15901"/>
                <a:gd name="connsiteY4" fmla="*/ 0 h 10600"/>
                <a:gd name="connsiteX5" fmla="*/ 18763 w 15901"/>
                <a:gd name="connsiteY5" fmla="*/ 5300 h 10600"/>
                <a:gd name="connsiteX6" fmla="*/ 13463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346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463" y="0"/>
                  </a:lnTo>
                  <a:cubicBezTo>
                    <a:pt x="16378" y="0"/>
                    <a:pt x="18763" y="2385"/>
                    <a:pt x="18763" y="5300"/>
                  </a:cubicBezTo>
                  <a:cubicBezTo>
                    <a:pt x="18763" y="8216"/>
                    <a:pt x="16378" y="10601"/>
                    <a:pt x="13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48D2C948-2DBA-4210-AEBD-2DC3889BA737}"/>
                </a:ext>
              </a:extLst>
            </p:cNvPr>
            <p:cNvSpPr/>
            <p:nvPr/>
          </p:nvSpPr>
          <p:spPr>
            <a:xfrm>
              <a:off x="1373516" y="2749164"/>
              <a:ext cx="47703" cy="10601"/>
            </a:xfrm>
            <a:custGeom>
              <a:avLst/>
              <a:gdLst>
                <a:gd name="connsiteX0" fmla="*/ 43145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145 w 47703"/>
                <a:gd name="connsiteY4" fmla="*/ 0 h 10600"/>
                <a:gd name="connsiteX5" fmla="*/ 48446 w 47703"/>
                <a:gd name="connsiteY5" fmla="*/ 5300 h 10600"/>
                <a:gd name="connsiteX6" fmla="*/ 43145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1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3145" y="0"/>
                  </a:lnTo>
                  <a:cubicBezTo>
                    <a:pt x="46060" y="0"/>
                    <a:pt x="48446" y="2385"/>
                    <a:pt x="48446" y="5300"/>
                  </a:cubicBezTo>
                  <a:cubicBezTo>
                    <a:pt x="48446" y="8216"/>
                    <a:pt x="46113" y="10601"/>
                    <a:pt x="431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58195099-A73E-4EC4-A5A5-B089B4715230}"/>
                </a:ext>
              </a:extLst>
            </p:cNvPr>
            <p:cNvSpPr/>
            <p:nvPr/>
          </p:nvSpPr>
          <p:spPr>
            <a:xfrm>
              <a:off x="1312244" y="2774659"/>
              <a:ext cx="106008" cy="10601"/>
            </a:xfrm>
            <a:custGeom>
              <a:avLst/>
              <a:gdLst>
                <a:gd name="connsiteX0" fmla="*/ 104418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4471 w 106007"/>
                <a:gd name="connsiteY4" fmla="*/ 0 h 10600"/>
                <a:gd name="connsiteX5" fmla="*/ 109771 w 106007"/>
                <a:gd name="connsiteY5" fmla="*/ 5300 h 10600"/>
                <a:gd name="connsiteX6" fmla="*/ 104418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441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4471" y="0"/>
                  </a:lnTo>
                  <a:cubicBezTo>
                    <a:pt x="107386" y="0"/>
                    <a:pt x="109771" y="2385"/>
                    <a:pt x="109771" y="5300"/>
                  </a:cubicBezTo>
                  <a:cubicBezTo>
                    <a:pt x="109771" y="8216"/>
                    <a:pt x="107386" y="10601"/>
                    <a:pt x="10441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DA8729C-B954-4DBD-9A33-73B7660B2211}"/>
                </a:ext>
              </a:extLst>
            </p:cNvPr>
            <p:cNvSpPr/>
            <p:nvPr/>
          </p:nvSpPr>
          <p:spPr>
            <a:xfrm>
              <a:off x="1285477" y="2774659"/>
              <a:ext cx="15901" cy="10601"/>
            </a:xfrm>
            <a:custGeom>
              <a:avLst/>
              <a:gdLst>
                <a:gd name="connsiteX0" fmla="*/ 15477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5477 w 15901"/>
                <a:gd name="connsiteY4" fmla="*/ 0 h 10600"/>
                <a:gd name="connsiteX5" fmla="*/ 20778 w 15901"/>
                <a:gd name="connsiteY5" fmla="*/ 5300 h 10600"/>
                <a:gd name="connsiteX6" fmla="*/ 15477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547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5477" y="0"/>
                  </a:lnTo>
                  <a:cubicBezTo>
                    <a:pt x="18392" y="0"/>
                    <a:pt x="20778" y="2385"/>
                    <a:pt x="20778" y="5300"/>
                  </a:cubicBezTo>
                  <a:cubicBezTo>
                    <a:pt x="20778" y="8216"/>
                    <a:pt x="18392" y="10601"/>
                    <a:pt x="154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1438D8-B6B7-47C0-8D42-A0B13A87951C}"/>
                </a:ext>
              </a:extLst>
            </p:cNvPr>
            <p:cNvSpPr/>
            <p:nvPr/>
          </p:nvSpPr>
          <p:spPr>
            <a:xfrm>
              <a:off x="1225582" y="2774659"/>
              <a:ext cx="47703" cy="10601"/>
            </a:xfrm>
            <a:custGeom>
              <a:avLst/>
              <a:gdLst>
                <a:gd name="connsiteX0" fmla="*/ 46961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961 w 47703"/>
                <a:gd name="connsiteY4" fmla="*/ 0 h 10600"/>
                <a:gd name="connsiteX5" fmla="*/ 52262 w 47703"/>
                <a:gd name="connsiteY5" fmla="*/ 5300 h 10600"/>
                <a:gd name="connsiteX6" fmla="*/ 46961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96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6961" y="0"/>
                  </a:lnTo>
                  <a:cubicBezTo>
                    <a:pt x="49877" y="0"/>
                    <a:pt x="52262" y="2385"/>
                    <a:pt x="52262" y="5300"/>
                  </a:cubicBezTo>
                  <a:cubicBezTo>
                    <a:pt x="52262" y="8216"/>
                    <a:pt x="49877" y="10601"/>
                    <a:pt x="4696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4EB49F3A-BD8F-4CDD-832B-5717FB5EF2B8}"/>
                </a:ext>
              </a:extLst>
            </p:cNvPr>
            <p:cNvSpPr/>
            <p:nvPr/>
          </p:nvSpPr>
          <p:spPr>
            <a:xfrm>
              <a:off x="1124663" y="2620471"/>
              <a:ext cx="392229" cy="106008"/>
            </a:xfrm>
            <a:custGeom>
              <a:avLst/>
              <a:gdLst>
                <a:gd name="connsiteX0" fmla="*/ 391380 w 392228"/>
                <a:gd name="connsiteY0" fmla="*/ 106432 h 106007"/>
                <a:gd name="connsiteX1" fmla="*/ 33657 w 392228"/>
                <a:gd name="connsiteY1" fmla="*/ 106432 h 106007"/>
                <a:gd name="connsiteX2" fmla="*/ 0 w 392228"/>
                <a:gd name="connsiteY2" fmla="*/ 72774 h 106007"/>
                <a:gd name="connsiteX3" fmla="*/ 0 w 392228"/>
                <a:gd name="connsiteY3" fmla="*/ 33604 h 106007"/>
                <a:gd name="connsiteX4" fmla="*/ 33657 w 392228"/>
                <a:gd name="connsiteY4" fmla="*/ 0 h 106007"/>
                <a:gd name="connsiteX5" fmla="*/ 391380 w 392228"/>
                <a:gd name="connsiteY5" fmla="*/ 0 h 106007"/>
                <a:gd name="connsiteX6" fmla="*/ 396681 w 392228"/>
                <a:gd name="connsiteY6" fmla="*/ 5300 h 106007"/>
                <a:gd name="connsiteX7" fmla="*/ 391380 w 392228"/>
                <a:gd name="connsiteY7" fmla="*/ 10601 h 106007"/>
                <a:gd name="connsiteX8" fmla="*/ 33657 w 392228"/>
                <a:gd name="connsiteY8" fmla="*/ 10601 h 106007"/>
                <a:gd name="connsiteX9" fmla="*/ 10601 w 392228"/>
                <a:gd name="connsiteY9" fmla="*/ 33604 h 106007"/>
                <a:gd name="connsiteX10" fmla="*/ 10601 w 392228"/>
                <a:gd name="connsiteY10" fmla="*/ 72774 h 106007"/>
                <a:gd name="connsiteX11" fmla="*/ 33657 w 392228"/>
                <a:gd name="connsiteY11" fmla="*/ 95831 h 106007"/>
                <a:gd name="connsiteX12" fmla="*/ 391380 w 392228"/>
                <a:gd name="connsiteY12" fmla="*/ 95831 h 106007"/>
                <a:gd name="connsiteX13" fmla="*/ 396681 w 392228"/>
                <a:gd name="connsiteY13" fmla="*/ 101131 h 106007"/>
                <a:gd name="connsiteX14" fmla="*/ 391380 w 392228"/>
                <a:gd name="connsiteY14" fmla="*/ 106432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2228" h="106007">
                  <a:moveTo>
                    <a:pt x="391380" y="106432"/>
                  </a:moveTo>
                  <a:lnTo>
                    <a:pt x="33657" y="106432"/>
                  </a:lnTo>
                  <a:cubicBezTo>
                    <a:pt x="15106" y="106432"/>
                    <a:pt x="0" y="91326"/>
                    <a:pt x="0" y="72774"/>
                  </a:cubicBezTo>
                  <a:lnTo>
                    <a:pt x="0" y="33604"/>
                  </a:lnTo>
                  <a:cubicBezTo>
                    <a:pt x="0" y="15053"/>
                    <a:pt x="15106" y="0"/>
                    <a:pt x="33657" y="0"/>
                  </a:cubicBezTo>
                  <a:lnTo>
                    <a:pt x="391380" y="0"/>
                  </a:lnTo>
                  <a:cubicBezTo>
                    <a:pt x="394296" y="0"/>
                    <a:pt x="396681" y="2385"/>
                    <a:pt x="396681" y="5300"/>
                  </a:cubicBezTo>
                  <a:cubicBezTo>
                    <a:pt x="396681" y="8216"/>
                    <a:pt x="394296" y="10601"/>
                    <a:pt x="391380" y="10601"/>
                  </a:cubicBezTo>
                  <a:lnTo>
                    <a:pt x="33657" y="10601"/>
                  </a:lnTo>
                  <a:cubicBezTo>
                    <a:pt x="20937" y="10601"/>
                    <a:pt x="10601" y="20937"/>
                    <a:pt x="10601" y="33604"/>
                  </a:cubicBezTo>
                  <a:lnTo>
                    <a:pt x="10601" y="72774"/>
                  </a:lnTo>
                  <a:cubicBezTo>
                    <a:pt x="10601" y="85495"/>
                    <a:pt x="20937" y="95831"/>
                    <a:pt x="33657" y="95831"/>
                  </a:cubicBezTo>
                  <a:lnTo>
                    <a:pt x="391380" y="95831"/>
                  </a:lnTo>
                  <a:cubicBezTo>
                    <a:pt x="394296" y="95831"/>
                    <a:pt x="396681" y="98216"/>
                    <a:pt x="396681" y="101131"/>
                  </a:cubicBezTo>
                  <a:cubicBezTo>
                    <a:pt x="396681" y="104047"/>
                    <a:pt x="394296" y="106432"/>
                    <a:pt x="391380" y="1064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6CDCF738-3395-4DEB-AF66-9911E6E7C6B2}"/>
                </a:ext>
              </a:extLst>
            </p:cNvPr>
            <p:cNvSpPr/>
            <p:nvPr/>
          </p:nvSpPr>
          <p:spPr>
            <a:xfrm>
              <a:off x="1490124" y="2620499"/>
              <a:ext cx="15901" cy="106008"/>
            </a:xfrm>
            <a:custGeom>
              <a:avLst/>
              <a:gdLst>
                <a:gd name="connsiteX0" fmla="*/ 10866 w 15901"/>
                <a:gd name="connsiteY0" fmla="*/ 106403 h 106007"/>
                <a:gd name="connsiteX1" fmla="*/ 5724 w 15901"/>
                <a:gd name="connsiteY1" fmla="*/ 102322 h 106007"/>
                <a:gd name="connsiteX2" fmla="*/ 5724 w 15901"/>
                <a:gd name="connsiteY2" fmla="*/ 4106 h 106007"/>
                <a:gd name="connsiteX3" fmla="*/ 12085 w 15901"/>
                <a:gd name="connsiteY3" fmla="*/ 130 h 106007"/>
                <a:gd name="connsiteX4" fmla="*/ 16060 w 15901"/>
                <a:gd name="connsiteY4" fmla="*/ 6491 h 106007"/>
                <a:gd name="connsiteX5" fmla="*/ 16060 w 15901"/>
                <a:gd name="connsiteY5" fmla="*/ 99937 h 106007"/>
                <a:gd name="connsiteX6" fmla="*/ 12138 w 15901"/>
                <a:gd name="connsiteY6" fmla="*/ 106297 h 106007"/>
                <a:gd name="connsiteX7" fmla="*/ 10866 w 15901"/>
                <a:gd name="connsiteY7" fmla="*/ 106403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7">
                  <a:moveTo>
                    <a:pt x="10866" y="106403"/>
                  </a:moveTo>
                  <a:cubicBezTo>
                    <a:pt x="8481" y="106403"/>
                    <a:pt x="6307" y="104760"/>
                    <a:pt x="5724" y="102322"/>
                  </a:cubicBezTo>
                  <a:cubicBezTo>
                    <a:pt x="-1908" y="70043"/>
                    <a:pt x="-1908" y="36968"/>
                    <a:pt x="5724" y="4106"/>
                  </a:cubicBezTo>
                  <a:cubicBezTo>
                    <a:pt x="6360" y="1243"/>
                    <a:pt x="9223" y="-506"/>
                    <a:pt x="12085" y="130"/>
                  </a:cubicBezTo>
                  <a:cubicBezTo>
                    <a:pt x="14947" y="766"/>
                    <a:pt x="16696" y="3629"/>
                    <a:pt x="16060" y="6491"/>
                  </a:cubicBezTo>
                  <a:cubicBezTo>
                    <a:pt x="8799" y="37816"/>
                    <a:pt x="8799" y="69247"/>
                    <a:pt x="16060" y="99937"/>
                  </a:cubicBezTo>
                  <a:cubicBezTo>
                    <a:pt x="16749" y="102799"/>
                    <a:pt x="14947" y="105661"/>
                    <a:pt x="12138" y="106297"/>
                  </a:cubicBezTo>
                  <a:cubicBezTo>
                    <a:pt x="11661" y="106350"/>
                    <a:pt x="11237" y="106403"/>
                    <a:pt x="10866" y="1064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86281C44-7318-44CE-804A-D7BA6426BA72}"/>
                </a:ext>
              </a:extLst>
            </p:cNvPr>
            <p:cNvSpPr/>
            <p:nvPr/>
          </p:nvSpPr>
          <p:spPr>
            <a:xfrm>
              <a:off x="1254946" y="2654393"/>
              <a:ext cx="79506" cy="10601"/>
            </a:xfrm>
            <a:custGeom>
              <a:avLst/>
              <a:gdLst>
                <a:gd name="connsiteX0" fmla="*/ 78499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8499 w 79505"/>
                <a:gd name="connsiteY4" fmla="*/ 0 h 10600"/>
                <a:gd name="connsiteX5" fmla="*/ 83799 w 79505"/>
                <a:gd name="connsiteY5" fmla="*/ 5300 h 10600"/>
                <a:gd name="connsiteX6" fmla="*/ 78499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849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8499" y="0"/>
                  </a:lnTo>
                  <a:cubicBezTo>
                    <a:pt x="81414" y="0"/>
                    <a:pt x="83799" y="2385"/>
                    <a:pt x="83799" y="5300"/>
                  </a:cubicBezTo>
                  <a:cubicBezTo>
                    <a:pt x="83799" y="8216"/>
                    <a:pt x="81414" y="10601"/>
                    <a:pt x="7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571002B-B164-4B41-9E30-D79585229088}"/>
                </a:ext>
              </a:extLst>
            </p:cNvPr>
            <p:cNvSpPr/>
            <p:nvPr/>
          </p:nvSpPr>
          <p:spPr>
            <a:xfrm>
              <a:off x="1347173" y="2653333"/>
              <a:ext cx="15901" cy="10601"/>
            </a:xfrm>
            <a:custGeom>
              <a:avLst/>
              <a:gdLst>
                <a:gd name="connsiteX0" fmla="*/ 13463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3463 w 15901"/>
                <a:gd name="connsiteY4" fmla="*/ 0 h 10600"/>
                <a:gd name="connsiteX5" fmla="*/ 18763 w 15901"/>
                <a:gd name="connsiteY5" fmla="*/ 5300 h 10600"/>
                <a:gd name="connsiteX6" fmla="*/ 13463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346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463" y="0"/>
                  </a:lnTo>
                  <a:cubicBezTo>
                    <a:pt x="16378" y="0"/>
                    <a:pt x="18763" y="2385"/>
                    <a:pt x="18763" y="5300"/>
                  </a:cubicBezTo>
                  <a:cubicBezTo>
                    <a:pt x="18763" y="8216"/>
                    <a:pt x="16378" y="10601"/>
                    <a:pt x="13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656BEF3B-A15D-4202-9451-034B5876C62F}"/>
                </a:ext>
              </a:extLst>
            </p:cNvPr>
            <p:cNvSpPr/>
            <p:nvPr/>
          </p:nvSpPr>
          <p:spPr>
            <a:xfrm>
              <a:off x="1373516" y="2653333"/>
              <a:ext cx="47703" cy="10601"/>
            </a:xfrm>
            <a:custGeom>
              <a:avLst/>
              <a:gdLst>
                <a:gd name="connsiteX0" fmla="*/ 43145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145 w 47703"/>
                <a:gd name="connsiteY4" fmla="*/ 0 h 10600"/>
                <a:gd name="connsiteX5" fmla="*/ 48446 w 47703"/>
                <a:gd name="connsiteY5" fmla="*/ 5300 h 10600"/>
                <a:gd name="connsiteX6" fmla="*/ 43145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1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3145" y="0"/>
                  </a:lnTo>
                  <a:cubicBezTo>
                    <a:pt x="46060" y="0"/>
                    <a:pt x="48446" y="2385"/>
                    <a:pt x="48446" y="5300"/>
                  </a:cubicBezTo>
                  <a:cubicBezTo>
                    <a:pt x="48446" y="8216"/>
                    <a:pt x="46113" y="10601"/>
                    <a:pt x="431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926FBD2-7424-4D81-AADF-BAACFEB741B1}"/>
                </a:ext>
              </a:extLst>
            </p:cNvPr>
            <p:cNvSpPr/>
            <p:nvPr/>
          </p:nvSpPr>
          <p:spPr>
            <a:xfrm>
              <a:off x="1312244" y="2678828"/>
              <a:ext cx="106008" cy="10601"/>
            </a:xfrm>
            <a:custGeom>
              <a:avLst/>
              <a:gdLst>
                <a:gd name="connsiteX0" fmla="*/ 104418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4471 w 106007"/>
                <a:gd name="connsiteY4" fmla="*/ 0 h 10600"/>
                <a:gd name="connsiteX5" fmla="*/ 109771 w 106007"/>
                <a:gd name="connsiteY5" fmla="*/ 5300 h 10600"/>
                <a:gd name="connsiteX6" fmla="*/ 104418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441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4471" y="0"/>
                  </a:lnTo>
                  <a:cubicBezTo>
                    <a:pt x="107386" y="0"/>
                    <a:pt x="109771" y="2385"/>
                    <a:pt x="109771" y="5300"/>
                  </a:cubicBezTo>
                  <a:cubicBezTo>
                    <a:pt x="109771" y="8216"/>
                    <a:pt x="107386" y="10601"/>
                    <a:pt x="10441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A691667C-B209-4716-9F65-6CD94BAE8F8B}"/>
                </a:ext>
              </a:extLst>
            </p:cNvPr>
            <p:cNvSpPr/>
            <p:nvPr/>
          </p:nvSpPr>
          <p:spPr>
            <a:xfrm>
              <a:off x="1285477" y="2678828"/>
              <a:ext cx="15901" cy="10601"/>
            </a:xfrm>
            <a:custGeom>
              <a:avLst/>
              <a:gdLst>
                <a:gd name="connsiteX0" fmla="*/ 15477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5477 w 15901"/>
                <a:gd name="connsiteY4" fmla="*/ 0 h 10600"/>
                <a:gd name="connsiteX5" fmla="*/ 20778 w 15901"/>
                <a:gd name="connsiteY5" fmla="*/ 5300 h 10600"/>
                <a:gd name="connsiteX6" fmla="*/ 15477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547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5477" y="0"/>
                  </a:lnTo>
                  <a:cubicBezTo>
                    <a:pt x="18392" y="0"/>
                    <a:pt x="20778" y="2385"/>
                    <a:pt x="20778" y="5300"/>
                  </a:cubicBezTo>
                  <a:cubicBezTo>
                    <a:pt x="20778" y="8216"/>
                    <a:pt x="18392" y="10601"/>
                    <a:pt x="154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69C21103-132A-4A57-B778-AFD3C46117BC}"/>
                </a:ext>
              </a:extLst>
            </p:cNvPr>
            <p:cNvSpPr/>
            <p:nvPr/>
          </p:nvSpPr>
          <p:spPr>
            <a:xfrm>
              <a:off x="1225582" y="2678828"/>
              <a:ext cx="47703" cy="10601"/>
            </a:xfrm>
            <a:custGeom>
              <a:avLst/>
              <a:gdLst>
                <a:gd name="connsiteX0" fmla="*/ 46961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961 w 47703"/>
                <a:gd name="connsiteY4" fmla="*/ 0 h 10600"/>
                <a:gd name="connsiteX5" fmla="*/ 52262 w 47703"/>
                <a:gd name="connsiteY5" fmla="*/ 5300 h 10600"/>
                <a:gd name="connsiteX6" fmla="*/ 46961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96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6961" y="0"/>
                  </a:lnTo>
                  <a:cubicBezTo>
                    <a:pt x="49877" y="0"/>
                    <a:pt x="52262" y="2385"/>
                    <a:pt x="52262" y="5300"/>
                  </a:cubicBezTo>
                  <a:cubicBezTo>
                    <a:pt x="52262" y="8216"/>
                    <a:pt x="49877" y="10601"/>
                    <a:pt x="4696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90697A60-2696-4483-AA7C-504A2184B987}"/>
                </a:ext>
              </a:extLst>
            </p:cNvPr>
            <p:cNvSpPr/>
            <p:nvPr/>
          </p:nvSpPr>
          <p:spPr>
            <a:xfrm>
              <a:off x="1165582" y="2716302"/>
              <a:ext cx="68905" cy="159012"/>
            </a:xfrm>
            <a:custGeom>
              <a:avLst/>
              <a:gdLst>
                <a:gd name="connsiteX0" fmla="*/ 65301 w 68905"/>
                <a:gd name="connsiteY0" fmla="*/ 161927 h 159011"/>
                <a:gd name="connsiteX1" fmla="*/ 61696 w 68905"/>
                <a:gd name="connsiteY1" fmla="*/ 160549 h 159011"/>
                <a:gd name="connsiteX2" fmla="*/ 35301 w 68905"/>
                <a:gd name="connsiteY2" fmla="*/ 136326 h 159011"/>
                <a:gd name="connsiteX3" fmla="*/ 8905 w 68905"/>
                <a:gd name="connsiteY3" fmla="*/ 160549 h 159011"/>
                <a:gd name="connsiteX4" fmla="*/ 3180 w 68905"/>
                <a:gd name="connsiteY4" fmla="*/ 161503 h 159011"/>
                <a:gd name="connsiteX5" fmla="*/ 0 w 68905"/>
                <a:gd name="connsiteY5" fmla="*/ 156626 h 159011"/>
                <a:gd name="connsiteX6" fmla="*/ 0 w 68905"/>
                <a:gd name="connsiteY6" fmla="*/ 5300 h 159011"/>
                <a:gd name="connsiteX7" fmla="*/ 5300 w 68905"/>
                <a:gd name="connsiteY7" fmla="*/ 0 h 159011"/>
                <a:gd name="connsiteX8" fmla="*/ 65248 w 68905"/>
                <a:gd name="connsiteY8" fmla="*/ 0 h 159011"/>
                <a:gd name="connsiteX9" fmla="*/ 70548 w 68905"/>
                <a:gd name="connsiteY9" fmla="*/ 5300 h 159011"/>
                <a:gd name="connsiteX10" fmla="*/ 70548 w 68905"/>
                <a:gd name="connsiteY10" fmla="*/ 156626 h 159011"/>
                <a:gd name="connsiteX11" fmla="*/ 67368 w 68905"/>
                <a:gd name="connsiteY11" fmla="*/ 161503 h 159011"/>
                <a:gd name="connsiteX12" fmla="*/ 65301 w 68905"/>
                <a:gd name="connsiteY12" fmla="*/ 161927 h 159011"/>
                <a:gd name="connsiteX13" fmla="*/ 35354 w 68905"/>
                <a:gd name="connsiteY13" fmla="*/ 123817 h 159011"/>
                <a:gd name="connsiteX14" fmla="*/ 38958 w 68905"/>
                <a:gd name="connsiteY14" fmla="*/ 125195 h 159011"/>
                <a:gd name="connsiteX15" fmla="*/ 60053 w 68905"/>
                <a:gd name="connsiteY15" fmla="*/ 144542 h 159011"/>
                <a:gd name="connsiteX16" fmla="*/ 60053 w 68905"/>
                <a:gd name="connsiteY16" fmla="*/ 10548 h 159011"/>
                <a:gd name="connsiteX17" fmla="*/ 10707 w 68905"/>
                <a:gd name="connsiteY17" fmla="*/ 10548 h 159011"/>
                <a:gd name="connsiteX18" fmla="*/ 10707 w 68905"/>
                <a:gd name="connsiteY18" fmla="*/ 144542 h 159011"/>
                <a:gd name="connsiteX19" fmla="*/ 31802 w 68905"/>
                <a:gd name="connsiteY19" fmla="*/ 125195 h 159011"/>
                <a:gd name="connsiteX20" fmla="*/ 35354 w 68905"/>
                <a:gd name="connsiteY20" fmla="*/ 123817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905" h="159011">
                  <a:moveTo>
                    <a:pt x="65301" y="161927"/>
                  </a:moveTo>
                  <a:cubicBezTo>
                    <a:pt x="63976" y="161927"/>
                    <a:pt x="62704" y="161450"/>
                    <a:pt x="61696" y="160549"/>
                  </a:cubicBezTo>
                  <a:lnTo>
                    <a:pt x="35301" y="136326"/>
                  </a:lnTo>
                  <a:lnTo>
                    <a:pt x="8905" y="160549"/>
                  </a:lnTo>
                  <a:cubicBezTo>
                    <a:pt x="7368" y="161980"/>
                    <a:pt x="5088" y="162351"/>
                    <a:pt x="3180" y="161503"/>
                  </a:cubicBezTo>
                  <a:cubicBezTo>
                    <a:pt x="1272" y="160655"/>
                    <a:pt x="0" y="158747"/>
                    <a:pt x="0" y="15662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65248" y="0"/>
                  </a:lnTo>
                  <a:cubicBezTo>
                    <a:pt x="68163" y="0"/>
                    <a:pt x="70548" y="2385"/>
                    <a:pt x="70548" y="5300"/>
                  </a:cubicBezTo>
                  <a:lnTo>
                    <a:pt x="70548" y="156626"/>
                  </a:lnTo>
                  <a:cubicBezTo>
                    <a:pt x="70548" y="158747"/>
                    <a:pt x="69329" y="160655"/>
                    <a:pt x="67368" y="161503"/>
                  </a:cubicBezTo>
                  <a:cubicBezTo>
                    <a:pt x="66785" y="161768"/>
                    <a:pt x="66043" y="161927"/>
                    <a:pt x="65301" y="161927"/>
                  </a:cubicBezTo>
                  <a:close/>
                  <a:moveTo>
                    <a:pt x="35354" y="123817"/>
                  </a:moveTo>
                  <a:cubicBezTo>
                    <a:pt x="36626" y="123817"/>
                    <a:pt x="37898" y="124294"/>
                    <a:pt x="38958" y="125195"/>
                  </a:cubicBezTo>
                  <a:lnTo>
                    <a:pt x="60053" y="144542"/>
                  </a:lnTo>
                  <a:lnTo>
                    <a:pt x="60053" y="10548"/>
                  </a:lnTo>
                  <a:lnTo>
                    <a:pt x="10707" y="10548"/>
                  </a:lnTo>
                  <a:lnTo>
                    <a:pt x="10707" y="144542"/>
                  </a:lnTo>
                  <a:lnTo>
                    <a:pt x="31802" y="125195"/>
                  </a:lnTo>
                  <a:cubicBezTo>
                    <a:pt x="32756" y="124294"/>
                    <a:pt x="34028" y="123817"/>
                    <a:pt x="35354" y="1238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2" name="Group 811">
            <a:extLst>
              <a:ext uri="{FF2B5EF4-FFF2-40B4-BE49-F238E27FC236}">
                <a16:creationId xmlns:a16="http://schemas.microsoft.com/office/drawing/2014/main" id="{40833506-DFD2-4FAC-8C79-4638BDDC43E2}"/>
              </a:ext>
            </a:extLst>
          </p:cNvPr>
          <p:cNvGrpSpPr/>
          <p:nvPr/>
        </p:nvGrpSpPr>
        <p:grpSpPr>
          <a:xfrm>
            <a:off x="2176246" y="2562736"/>
            <a:ext cx="410463" cy="410463"/>
            <a:chOff x="2211865" y="2598355"/>
            <a:chExt cx="339225" cy="339225"/>
          </a:xfrm>
        </p:grpSpPr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2DF5EE4E-CDC5-4E9B-8556-14B1FC213314}"/>
                </a:ext>
              </a:extLst>
            </p:cNvPr>
            <p:cNvSpPr/>
            <p:nvPr/>
          </p:nvSpPr>
          <p:spPr>
            <a:xfrm>
              <a:off x="2211865" y="2598355"/>
              <a:ext cx="339225" cy="339225"/>
            </a:xfrm>
            <a:custGeom>
              <a:avLst/>
              <a:gdLst>
                <a:gd name="connsiteX0" fmla="*/ 80473 w 339224"/>
                <a:gd name="connsiteY0" fmla="*/ 342418 h 339224"/>
                <a:gd name="connsiteX1" fmla="*/ 76710 w 339224"/>
                <a:gd name="connsiteY1" fmla="*/ 340881 h 339224"/>
                <a:gd name="connsiteX2" fmla="*/ 1550 w 339224"/>
                <a:gd name="connsiteY2" fmla="*/ 265722 h 339224"/>
                <a:gd name="connsiteX3" fmla="*/ 1550 w 339224"/>
                <a:gd name="connsiteY3" fmla="*/ 258248 h 339224"/>
                <a:gd name="connsiteX4" fmla="*/ 258248 w 339224"/>
                <a:gd name="connsiteY4" fmla="*/ 1550 h 339224"/>
                <a:gd name="connsiteX5" fmla="*/ 265721 w 339224"/>
                <a:gd name="connsiteY5" fmla="*/ 1550 h 339224"/>
                <a:gd name="connsiteX6" fmla="*/ 340881 w 339224"/>
                <a:gd name="connsiteY6" fmla="*/ 76710 h 339224"/>
                <a:gd name="connsiteX7" fmla="*/ 340881 w 339224"/>
                <a:gd name="connsiteY7" fmla="*/ 84183 h 339224"/>
                <a:gd name="connsiteX8" fmla="*/ 84183 w 339224"/>
                <a:gd name="connsiteY8" fmla="*/ 340881 h 339224"/>
                <a:gd name="connsiteX9" fmla="*/ 80473 w 339224"/>
                <a:gd name="connsiteY9" fmla="*/ 342418 h 339224"/>
                <a:gd name="connsiteX10" fmla="*/ 12787 w 339224"/>
                <a:gd name="connsiteY10" fmla="*/ 261905 h 339224"/>
                <a:gd name="connsiteX11" fmla="*/ 80473 w 339224"/>
                <a:gd name="connsiteY11" fmla="*/ 329591 h 339224"/>
                <a:gd name="connsiteX12" fmla="*/ 329697 w 339224"/>
                <a:gd name="connsiteY12" fmla="*/ 80367 h 339224"/>
                <a:gd name="connsiteX13" fmla="*/ 262011 w 339224"/>
                <a:gd name="connsiteY13" fmla="*/ 12681 h 339224"/>
                <a:gd name="connsiteX14" fmla="*/ 12787 w 339224"/>
                <a:gd name="connsiteY14" fmla="*/ 261905 h 339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9224" h="339224">
                  <a:moveTo>
                    <a:pt x="80473" y="342418"/>
                  </a:moveTo>
                  <a:cubicBezTo>
                    <a:pt x="79095" y="342418"/>
                    <a:pt x="77770" y="341888"/>
                    <a:pt x="76710" y="340881"/>
                  </a:cubicBezTo>
                  <a:lnTo>
                    <a:pt x="1550" y="265722"/>
                  </a:lnTo>
                  <a:cubicBezTo>
                    <a:pt x="-517" y="263655"/>
                    <a:pt x="-517" y="260315"/>
                    <a:pt x="1550" y="258248"/>
                  </a:cubicBezTo>
                  <a:lnTo>
                    <a:pt x="258248" y="1550"/>
                  </a:lnTo>
                  <a:cubicBezTo>
                    <a:pt x="260315" y="-517"/>
                    <a:pt x="263654" y="-517"/>
                    <a:pt x="265721" y="1550"/>
                  </a:cubicBezTo>
                  <a:lnTo>
                    <a:pt x="340881" y="76710"/>
                  </a:lnTo>
                  <a:cubicBezTo>
                    <a:pt x="342948" y="78777"/>
                    <a:pt x="342948" y="82116"/>
                    <a:pt x="340881" y="84183"/>
                  </a:cubicBezTo>
                  <a:lnTo>
                    <a:pt x="84183" y="340881"/>
                  </a:lnTo>
                  <a:cubicBezTo>
                    <a:pt x="83176" y="341888"/>
                    <a:pt x="81798" y="342418"/>
                    <a:pt x="80473" y="342418"/>
                  </a:cubicBezTo>
                  <a:close/>
                  <a:moveTo>
                    <a:pt x="12787" y="261905"/>
                  </a:moveTo>
                  <a:lnTo>
                    <a:pt x="80473" y="329591"/>
                  </a:lnTo>
                  <a:lnTo>
                    <a:pt x="329697" y="80367"/>
                  </a:lnTo>
                  <a:lnTo>
                    <a:pt x="262011" y="12681"/>
                  </a:lnTo>
                  <a:lnTo>
                    <a:pt x="12787" y="26190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2DFE8484-58DC-48C2-9B19-514295718D4F}"/>
                </a:ext>
              </a:extLst>
            </p:cNvPr>
            <p:cNvSpPr/>
            <p:nvPr/>
          </p:nvSpPr>
          <p:spPr>
            <a:xfrm>
              <a:off x="2245098" y="2888286"/>
              <a:ext cx="47703" cy="47703"/>
            </a:xfrm>
            <a:custGeom>
              <a:avLst/>
              <a:gdLst>
                <a:gd name="connsiteX0" fmla="*/ 47240 w 47703"/>
                <a:gd name="connsiteY0" fmla="*/ 52487 h 47703"/>
                <a:gd name="connsiteX1" fmla="*/ 43476 w 47703"/>
                <a:gd name="connsiteY1" fmla="*/ 50950 h 47703"/>
                <a:gd name="connsiteX2" fmla="*/ 1550 w 47703"/>
                <a:gd name="connsiteY2" fmla="*/ 9024 h 47703"/>
                <a:gd name="connsiteX3" fmla="*/ 1550 w 47703"/>
                <a:gd name="connsiteY3" fmla="*/ 1550 h 47703"/>
                <a:gd name="connsiteX4" fmla="*/ 9024 w 47703"/>
                <a:gd name="connsiteY4" fmla="*/ 1550 h 47703"/>
                <a:gd name="connsiteX5" fmla="*/ 50950 w 47703"/>
                <a:gd name="connsiteY5" fmla="*/ 43476 h 47703"/>
                <a:gd name="connsiteX6" fmla="*/ 50950 w 47703"/>
                <a:gd name="connsiteY6" fmla="*/ 50950 h 47703"/>
                <a:gd name="connsiteX7" fmla="*/ 47240 w 47703"/>
                <a:gd name="connsiteY7" fmla="*/ 5248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47240" y="52487"/>
                  </a:moveTo>
                  <a:cubicBezTo>
                    <a:pt x="45862" y="52487"/>
                    <a:pt x="44536" y="51957"/>
                    <a:pt x="43476" y="5095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50950" y="43476"/>
                  </a:lnTo>
                  <a:cubicBezTo>
                    <a:pt x="53017" y="45544"/>
                    <a:pt x="53017" y="48883"/>
                    <a:pt x="50950" y="50950"/>
                  </a:cubicBezTo>
                  <a:cubicBezTo>
                    <a:pt x="49943" y="51957"/>
                    <a:pt x="48565" y="52487"/>
                    <a:pt x="47240" y="524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D62A1DB-DC18-4FCF-B2DC-762A74F3F452}"/>
                </a:ext>
              </a:extLst>
            </p:cNvPr>
            <p:cNvSpPr/>
            <p:nvPr/>
          </p:nvSpPr>
          <p:spPr>
            <a:xfrm>
              <a:off x="2278120" y="2889240"/>
              <a:ext cx="31802" cy="31802"/>
            </a:xfrm>
            <a:custGeom>
              <a:avLst/>
              <a:gdLst>
                <a:gd name="connsiteX0" fmla="*/ 30225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5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5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82" y="34943"/>
                    <a:pt x="31604" y="35473"/>
                    <a:pt x="30225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5D3B7658-B511-4CB6-807E-66C582F66A39}"/>
                </a:ext>
              </a:extLst>
            </p:cNvPr>
            <p:cNvSpPr/>
            <p:nvPr/>
          </p:nvSpPr>
          <p:spPr>
            <a:xfrm>
              <a:off x="2326247" y="2841112"/>
              <a:ext cx="31802" cy="31802"/>
            </a:xfrm>
            <a:custGeom>
              <a:avLst/>
              <a:gdLst>
                <a:gd name="connsiteX0" fmla="*/ 30225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5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5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82" y="34943"/>
                    <a:pt x="31604" y="35473"/>
                    <a:pt x="30225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307767BC-5146-4B9D-ABD3-5C690B135DB4}"/>
                </a:ext>
              </a:extLst>
            </p:cNvPr>
            <p:cNvSpPr/>
            <p:nvPr/>
          </p:nvSpPr>
          <p:spPr>
            <a:xfrm>
              <a:off x="2374374" y="2792985"/>
              <a:ext cx="31802" cy="31802"/>
            </a:xfrm>
            <a:custGeom>
              <a:avLst/>
              <a:gdLst>
                <a:gd name="connsiteX0" fmla="*/ 30225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5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5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82" y="34943"/>
                    <a:pt x="31604" y="35473"/>
                    <a:pt x="30225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FBF5FE09-2C4E-45B8-AE8D-41266DD9A235}"/>
                </a:ext>
              </a:extLst>
            </p:cNvPr>
            <p:cNvSpPr/>
            <p:nvPr/>
          </p:nvSpPr>
          <p:spPr>
            <a:xfrm>
              <a:off x="2422555" y="2744857"/>
              <a:ext cx="31802" cy="31802"/>
            </a:xfrm>
            <a:custGeom>
              <a:avLst/>
              <a:gdLst>
                <a:gd name="connsiteX0" fmla="*/ 30225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5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5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29" y="34943"/>
                    <a:pt x="31551" y="35473"/>
                    <a:pt x="30225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073CFEEA-D6E9-4C5F-9C3E-2579F311152F}"/>
                </a:ext>
              </a:extLst>
            </p:cNvPr>
            <p:cNvSpPr/>
            <p:nvPr/>
          </p:nvSpPr>
          <p:spPr>
            <a:xfrm>
              <a:off x="2470683" y="2696730"/>
              <a:ext cx="31802" cy="31802"/>
            </a:xfrm>
            <a:custGeom>
              <a:avLst/>
              <a:gdLst>
                <a:gd name="connsiteX0" fmla="*/ 30226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6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6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29" y="34943"/>
                    <a:pt x="31551" y="35473"/>
                    <a:pt x="30226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3A4C288-9EA3-49F1-9E5B-69260C22E2A9}"/>
                </a:ext>
              </a:extLst>
            </p:cNvPr>
            <p:cNvSpPr/>
            <p:nvPr/>
          </p:nvSpPr>
          <p:spPr>
            <a:xfrm>
              <a:off x="2293226" y="2840158"/>
              <a:ext cx="47703" cy="47703"/>
            </a:xfrm>
            <a:custGeom>
              <a:avLst/>
              <a:gdLst>
                <a:gd name="connsiteX0" fmla="*/ 47240 w 47703"/>
                <a:gd name="connsiteY0" fmla="*/ 52487 h 47703"/>
                <a:gd name="connsiteX1" fmla="*/ 43476 w 47703"/>
                <a:gd name="connsiteY1" fmla="*/ 50950 h 47703"/>
                <a:gd name="connsiteX2" fmla="*/ 1550 w 47703"/>
                <a:gd name="connsiteY2" fmla="*/ 9024 h 47703"/>
                <a:gd name="connsiteX3" fmla="*/ 1550 w 47703"/>
                <a:gd name="connsiteY3" fmla="*/ 1550 h 47703"/>
                <a:gd name="connsiteX4" fmla="*/ 9024 w 47703"/>
                <a:gd name="connsiteY4" fmla="*/ 1550 h 47703"/>
                <a:gd name="connsiteX5" fmla="*/ 50950 w 47703"/>
                <a:gd name="connsiteY5" fmla="*/ 43476 h 47703"/>
                <a:gd name="connsiteX6" fmla="*/ 50950 w 47703"/>
                <a:gd name="connsiteY6" fmla="*/ 50950 h 47703"/>
                <a:gd name="connsiteX7" fmla="*/ 47240 w 47703"/>
                <a:gd name="connsiteY7" fmla="*/ 5248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47240" y="52487"/>
                  </a:moveTo>
                  <a:cubicBezTo>
                    <a:pt x="45862" y="52487"/>
                    <a:pt x="44536" y="51957"/>
                    <a:pt x="43476" y="50950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50950" y="43476"/>
                  </a:lnTo>
                  <a:cubicBezTo>
                    <a:pt x="53017" y="45544"/>
                    <a:pt x="53017" y="48883"/>
                    <a:pt x="50950" y="50950"/>
                  </a:cubicBezTo>
                  <a:cubicBezTo>
                    <a:pt x="49943" y="51957"/>
                    <a:pt x="48565" y="52487"/>
                    <a:pt x="47240" y="524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DE04FBA9-DAC1-4848-B481-F5315C513DE8}"/>
                </a:ext>
              </a:extLst>
            </p:cNvPr>
            <p:cNvSpPr/>
            <p:nvPr/>
          </p:nvSpPr>
          <p:spPr>
            <a:xfrm>
              <a:off x="2341353" y="2792031"/>
              <a:ext cx="47703" cy="47703"/>
            </a:xfrm>
            <a:custGeom>
              <a:avLst/>
              <a:gdLst>
                <a:gd name="connsiteX0" fmla="*/ 47240 w 47703"/>
                <a:gd name="connsiteY0" fmla="*/ 52487 h 47703"/>
                <a:gd name="connsiteX1" fmla="*/ 43476 w 47703"/>
                <a:gd name="connsiteY1" fmla="*/ 50950 h 47703"/>
                <a:gd name="connsiteX2" fmla="*/ 1550 w 47703"/>
                <a:gd name="connsiteY2" fmla="*/ 9024 h 47703"/>
                <a:gd name="connsiteX3" fmla="*/ 1550 w 47703"/>
                <a:gd name="connsiteY3" fmla="*/ 1550 h 47703"/>
                <a:gd name="connsiteX4" fmla="*/ 9024 w 47703"/>
                <a:gd name="connsiteY4" fmla="*/ 1550 h 47703"/>
                <a:gd name="connsiteX5" fmla="*/ 50950 w 47703"/>
                <a:gd name="connsiteY5" fmla="*/ 43477 h 47703"/>
                <a:gd name="connsiteX6" fmla="*/ 50950 w 47703"/>
                <a:gd name="connsiteY6" fmla="*/ 50950 h 47703"/>
                <a:gd name="connsiteX7" fmla="*/ 47240 w 47703"/>
                <a:gd name="connsiteY7" fmla="*/ 5248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47240" y="52487"/>
                  </a:moveTo>
                  <a:cubicBezTo>
                    <a:pt x="45862" y="52487"/>
                    <a:pt x="44536" y="51957"/>
                    <a:pt x="43476" y="50950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50950" y="43477"/>
                  </a:lnTo>
                  <a:cubicBezTo>
                    <a:pt x="53017" y="45544"/>
                    <a:pt x="53017" y="48883"/>
                    <a:pt x="50950" y="50950"/>
                  </a:cubicBezTo>
                  <a:cubicBezTo>
                    <a:pt x="49943" y="51957"/>
                    <a:pt x="48565" y="52487"/>
                    <a:pt x="47240" y="524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2E32064E-EF47-43E8-AE3B-5A78F1E9CE19}"/>
                </a:ext>
              </a:extLst>
            </p:cNvPr>
            <p:cNvSpPr/>
            <p:nvPr/>
          </p:nvSpPr>
          <p:spPr>
            <a:xfrm>
              <a:off x="2389481" y="2743903"/>
              <a:ext cx="47703" cy="47703"/>
            </a:xfrm>
            <a:custGeom>
              <a:avLst/>
              <a:gdLst>
                <a:gd name="connsiteX0" fmla="*/ 47240 w 47703"/>
                <a:gd name="connsiteY0" fmla="*/ 52487 h 47703"/>
                <a:gd name="connsiteX1" fmla="*/ 43476 w 47703"/>
                <a:gd name="connsiteY1" fmla="*/ 50950 h 47703"/>
                <a:gd name="connsiteX2" fmla="*/ 1550 w 47703"/>
                <a:gd name="connsiteY2" fmla="*/ 9024 h 47703"/>
                <a:gd name="connsiteX3" fmla="*/ 1550 w 47703"/>
                <a:gd name="connsiteY3" fmla="*/ 1550 h 47703"/>
                <a:gd name="connsiteX4" fmla="*/ 9024 w 47703"/>
                <a:gd name="connsiteY4" fmla="*/ 1550 h 47703"/>
                <a:gd name="connsiteX5" fmla="*/ 50950 w 47703"/>
                <a:gd name="connsiteY5" fmla="*/ 43476 h 47703"/>
                <a:gd name="connsiteX6" fmla="*/ 50950 w 47703"/>
                <a:gd name="connsiteY6" fmla="*/ 50950 h 47703"/>
                <a:gd name="connsiteX7" fmla="*/ 47240 w 47703"/>
                <a:gd name="connsiteY7" fmla="*/ 5248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47240" y="52487"/>
                  </a:moveTo>
                  <a:cubicBezTo>
                    <a:pt x="45862" y="52487"/>
                    <a:pt x="44536" y="51957"/>
                    <a:pt x="43476" y="50950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50950" y="43476"/>
                  </a:lnTo>
                  <a:cubicBezTo>
                    <a:pt x="53017" y="45543"/>
                    <a:pt x="53017" y="48883"/>
                    <a:pt x="50950" y="50950"/>
                  </a:cubicBezTo>
                  <a:cubicBezTo>
                    <a:pt x="49943" y="51957"/>
                    <a:pt x="48618" y="52487"/>
                    <a:pt x="47240" y="524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33BB4C7-F4C9-430A-AC26-87A72B69B168}"/>
                </a:ext>
              </a:extLst>
            </p:cNvPr>
            <p:cNvSpPr/>
            <p:nvPr/>
          </p:nvSpPr>
          <p:spPr>
            <a:xfrm>
              <a:off x="2437608" y="2695776"/>
              <a:ext cx="47703" cy="47703"/>
            </a:xfrm>
            <a:custGeom>
              <a:avLst/>
              <a:gdLst>
                <a:gd name="connsiteX0" fmla="*/ 47240 w 47703"/>
                <a:gd name="connsiteY0" fmla="*/ 52487 h 47703"/>
                <a:gd name="connsiteX1" fmla="*/ 43476 w 47703"/>
                <a:gd name="connsiteY1" fmla="*/ 50950 h 47703"/>
                <a:gd name="connsiteX2" fmla="*/ 1550 w 47703"/>
                <a:gd name="connsiteY2" fmla="*/ 9024 h 47703"/>
                <a:gd name="connsiteX3" fmla="*/ 1550 w 47703"/>
                <a:gd name="connsiteY3" fmla="*/ 1550 h 47703"/>
                <a:gd name="connsiteX4" fmla="*/ 9024 w 47703"/>
                <a:gd name="connsiteY4" fmla="*/ 1550 h 47703"/>
                <a:gd name="connsiteX5" fmla="*/ 50950 w 47703"/>
                <a:gd name="connsiteY5" fmla="*/ 43476 h 47703"/>
                <a:gd name="connsiteX6" fmla="*/ 50950 w 47703"/>
                <a:gd name="connsiteY6" fmla="*/ 50950 h 47703"/>
                <a:gd name="connsiteX7" fmla="*/ 47240 w 47703"/>
                <a:gd name="connsiteY7" fmla="*/ 5248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47240" y="52487"/>
                  </a:moveTo>
                  <a:cubicBezTo>
                    <a:pt x="45862" y="52487"/>
                    <a:pt x="44537" y="51957"/>
                    <a:pt x="43476" y="50950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50950" y="43476"/>
                  </a:lnTo>
                  <a:cubicBezTo>
                    <a:pt x="53017" y="45543"/>
                    <a:pt x="53017" y="48883"/>
                    <a:pt x="50950" y="50950"/>
                  </a:cubicBezTo>
                  <a:cubicBezTo>
                    <a:pt x="49943" y="51957"/>
                    <a:pt x="48618" y="52487"/>
                    <a:pt x="47240" y="524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73778D11-B997-46FA-B54E-CA88270A275A}"/>
                </a:ext>
              </a:extLst>
            </p:cNvPr>
            <p:cNvSpPr/>
            <p:nvPr/>
          </p:nvSpPr>
          <p:spPr>
            <a:xfrm>
              <a:off x="2485736" y="2647595"/>
              <a:ext cx="47703" cy="47703"/>
            </a:xfrm>
            <a:custGeom>
              <a:avLst/>
              <a:gdLst>
                <a:gd name="connsiteX0" fmla="*/ 47240 w 47703"/>
                <a:gd name="connsiteY0" fmla="*/ 52487 h 47703"/>
                <a:gd name="connsiteX1" fmla="*/ 43476 w 47703"/>
                <a:gd name="connsiteY1" fmla="*/ 50950 h 47703"/>
                <a:gd name="connsiteX2" fmla="*/ 1550 w 47703"/>
                <a:gd name="connsiteY2" fmla="*/ 9024 h 47703"/>
                <a:gd name="connsiteX3" fmla="*/ 1550 w 47703"/>
                <a:gd name="connsiteY3" fmla="*/ 1550 h 47703"/>
                <a:gd name="connsiteX4" fmla="*/ 9024 w 47703"/>
                <a:gd name="connsiteY4" fmla="*/ 1550 h 47703"/>
                <a:gd name="connsiteX5" fmla="*/ 50950 w 47703"/>
                <a:gd name="connsiteY5" fmla="*/ 43476 h 47703"/>
                <a:gd name="connsiteX6" fmla="*/ 50950 w 47703"/>
                <a:gd name="connsiteY6" fmla="*/ 50950 h 47703"/>
                <a:gd name="connsiteX7" fmla="*/ 47240 w 47703"/>
                <a:gd name="connsiteY7" fmla="*/ 5248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47240" y="52487"/>
                  </a:moveTo>
                  <a:cubicBezTo>
                    <a:pt x="45862" y="52487"/>
                    <a:pt x="44536" y="51957"/>
                    <a:pt x="43476" y="50950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50950" y="43476"/>
                  </a:lnTo>
                  <a:cubicBezTo>
                    <a:pt x="53017" y="45544"/>
                    <a:pt x="53017" y="48883"/>
                    <a:pt x="50950" y="50950"/>
                  </a:cubicBezTo>
                  <a:cubicBezTo>
                    <a:pt x="49943" y="52010"/>
                    <a:pt x="48618" y="52487"/>
                    <a:pt x="47240" y="524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CC31C07E-3383-4C98-A4E0-A43738A10741}"/>
                </a:ext>
              </a:extLst>
            </p:cNvPr>
            <p:cNvSpPr/>
            <p:nvPr/>
          </p:nvSpPr>
          <p:spPr>
            <a:xfrm>
              <a:off x="2294180" y="2873180"/>
              <a:ext cx="31802" cy="31802"/>
            </a:xfrm>
            <a:custGeom>
              <a:avLst/>
              <a:gdLst>
                <a:gd name="connsiteX0" fmla="*/ 30225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5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5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29" y="34996"/>
                    <a:pt x="31604" y="35473"/>
                    <a:pt x="30225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609771F2-1D1B-4E0F-BB4F-D44A38C61899}"/>
                </a:ext>
              </a:extLst>
            </p:cNvPr>
            <p:cNvSpPr/>
            <p:nvPr/>
          </p:nvSpPr>
          <p:spPr>
            <a:xfrm>
              <a:off x="2342307" y="2825052"/>
              <a:ext cx="31802" cy="31802"/>
            </a:xfrm>
            <a:custGeom>
              <a:avLst/>
              <a:gdLst>
                <a:gd name="connsiteX0" fmla="*/ 30225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5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5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29" y="34996"/>
                    <a:pt x="31604" y="35473"/>
                    <a:pt x="30225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EA540ACD-03C9-4E87-AB53-9B60727AB233}"/>
                </a:ext>
              </a:extLst>
            </p:cNvPr>
            <p:cNvSpPr/>
            <p:nvPr/>
          </p:nvSpPr>
          <p:spPr>
            <a:xfrm>
              <a:off x="2390435" y="2776925"/>
              <a:ext cx="31802" cy="31802"/>
            </a:xfrm>
            <a:custGeom>
              <a:avLst/>
              <a:gdLst>
                <a:gd name="connsiteX0" fmla="*/ 30225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5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5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29" y="34943"/>
                    <a:pt x="31604" y="35473"/>
                    <a:pt x="30225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1EE45F9-11A3-4ACE-B19F-ABF1271C4874}"/>
                </a:ext>
              </a:extLst>
            </p:cNvPr>
            <p:cNvSpPr/>
            <p:nvPr/>
          </p:nvSpPr>
          <p:spPr>
            <a:xfrm>
              <a:off x="2438562" y="2728797"/>
              <a:ext cx="31802" cy="31802"/>
            </a:xfrm>
            <a:custGeom>
              <a:avLst/>
              <a:gdLst>
                <a:gd name="connsiteX0" fmla="*/ 30226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6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6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29" y="34943"/>
                    <a:pt x="31604" y="35473"/>
                    <a:pt x="30226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FF08B81A-61D1-4B50-86EE-710132B29A19}"/>
                </a:ext>
              </a:extLst>
            </p:cNvPr>
            <p:cNvSpPr/>
            <p:nvPr/>
          </p:nvSpPr>
          <p:spPr>
            <a:xfrm>
              <a:off x="2486690" y="2680670"/>
              <a:ext cx="31802" cy="31802"/>
            </a:xfrm>
            <a:custGeom>
              <a:avLst/>
              <a:gdLst>
                <a:gd name="connsiteX0" fmla="*/ 30225 w 31802"/>
                <a:gd name="connsiteY0" fmla="*/ 35473 h 31802"/>
                <a:gd name="connsiteX1" fmla="*/ 26462 w 31802"/>
                <a:gd name="connsiteY1" fmla="*/ 3393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3936 w 31802"/>
                <a:gd name="connsiteY5" fmla="*/ 26462 h 31802"/>
                <a:gd name="connsiteX6" fmla="*/ 33936 w 31802"/>
                <a:gd name="connsiteY6" fmla="*/ 33936 h 31802"/>
                <a:gd name="connsiteX7" fmla="*/ 30225 w 31802"/>
                <a:gd name="connsiteY7" fmla="*/ 3547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225" y="35473"/>
                  </a:moveTo>
                  <a:cubicBezTo>
                    <a:pt x="28847" y="35473"/>
                    <a:pt x="27522" y="34943"/>
                    <a:pt x="26462" y="3393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3936" y="26462"/>
                  </a:lnTo>
                  <a:cubicBezTo>
                    <a:pt x="36003" y="28529"/>
                    <a:pt x="36003" y="31869"/>
                    <a:pt x="33936" y="33936"/>
                  </a:cubicBezTo>
                  <a:cubicBezTo>
                    <a:pt x="32929" y="34943"/>
                    <a:pt x="31604" y="35473"/>
                    <a:pt x="30225" y="35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4236374D-16A5-4CBB-8556-09BC39D71848}"/>
                </a:ext>
              </a:extLst>
            </p:cNvPr>
            <p:cNvSpPr/>
            <p:nvPr/>
          </p:nvSpPr>
          <p:spPr>
            <a:xfrm>
              <a:off x="2501796" y="2631588"/>
              <a:ext cx="47703" cy="47703"/>
            </a:xfrm>
            <a:custGeom>
              <a:avLst/>
              <a:gdLst>
                <a:gd name="connsiteX0" fmla="*/ 47240 w 47703"/>
                <a:gd name="connsiteY0" fmla="*/ 52487 h 47703"/>
                <a:gd name="connsiteX1" fmla="*/ 43476 w 47703"/>
                <a:gd name="connsiteY1" fmla="*/ 50950 h 47703"/>
                <a:gd name="connsiteX2" fmla="*/ 1550 w 47703"/>
                <a:gd name="connsiteY2" fmla="*/ 9024 h 47703"/>
                <a:gd name="connsiteX3" fmla="*/ 1550 w 47703"/>
                <a:gd name="connsiteY3" fmla="*/ 1550 h 47703"/>
                <a:gd name="connsiteX4" fmla="*/ 9024 w 47703"/>
                <a:gd name="connsiteY4" fmla="*/ 1550 h 47703"/>
                <a:gd name="connsiteX5" fmla="*/ 50950 w 47703"/>
                <a:gd name="connsiteY5" fmla="*/ 43476 h 47703"/>
                <a:gd name="connsiteX6" fmla="*/ 50950 w 47703"/>
                <a:gd name="connsiteY6" fmla="*/ 50950 h 47703"/>
                <a:gd name="connsiteX7" fmla="*/ 47240 w 47703"/>
                <a:gd name="connsiteY7" fmla="*/ 5248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47240" y="52487"/>
                  </a:moveTo>
                  <a:cubicBezTo>
                    <a:pt x="45862" y="52487"/>
                    <a:pt x="44536" y="51957"/>
                    <a:pt x="43476" y="50950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50950" y="43476"/>
                  </a:lnTo>
                  <a:cubicBezTo>
                    <a:pt x="53017" y="45544"/>
                    <a:pt x="53017" y="48883"/>
                    <a:pt x="50950" y="50950"/>
                  </a:cubicBezTo>
                  <a:cubicBezTo>
                    <a:pt x="49943" y="51957"/>
                    <a:pt x="48565" y="52487"/>
                    <a:pt x="47240" y="524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1" name="Group 810">
            <a:extLst>
              <a:ext uri="{FF2B5EF4-FFF2-40B4-BE49-F238E27FC236}">
                <a16:creationId xmlns:a16="http://schemas.microsoft.com/office/drawing/2014/main" id="{69C5A055-1FAE-4DE2-AF36-D18662771CF9}"/>
              </a:ext>
            </a:extLst>
          </p:cNvPr>
          <p:cNvGrpSpPr/>
          <p:nvPr/>
        </p:nvGrpSpPr>
        <p:grpSpPr>
          <a:xfrm>
            <a:off x="3210396" y="2536703"/>
            <a:ext cx="461770" cy="461770"/>
            <a:chOff x="3250467" y="2576774"/>
            <a:chExt cx="381628" cy="381628"/>
          </a:xfrm>
        </p:grpSpPr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7A913FEA-A8E2-47AB-A4D7-88EA47757AE9}"/>
                </a:ext>
              </a:extLst>
            </p:cNvPr>
            <p:cNvSpPr/>
            <p:nvPr/>
          </p:nvSpPr>
          <p:spPr>
            <a:xfrm>
              <a:off x="3250467" y="2576774"/>
              <a:ext cx="381628" cy="381628"/>
            </a:xfrm>
            <a:custGeom>
              <a:avLst/>
              <a:gdLst>
                <a:gd name="connsiteX0" fmla="*/ 380059 w 381627"/>
                <a:gd name="connsiteY0" fmla="*/ 385413 h 381627"/>
                <a:gd name="connsiteX1" fmla="*/ 5269 w 381627"/>
                <a:gd name="connsiteY1" fmla="*/ 385413 h 381627"/>
                <a:gd name="connsiteX2" fmla="*/ 393 w 381627"/>
                <a:gd name="connsiteY2" fmla="*/ 382126 h 381627"/>
                <a:gd name="connsiteX3" fmla="*/ 1559 w 381627"/>
                <a:gd name="connsiteY3" fmla="*/ 376349 h 381627"/>
                <a:gd name="connsiteX4" fmla="*/ 376349 w 381627"/>
                <a:gd name="connsiteY4" fmla="*/ 1559 h 381627"/>
                <a:gd name="connsiteX5" fmla="*/ 382126 w 381627"/>
                <a:gd name="connsiteY5" fmla="*/ 393 h 381627"/>
                <a:gd name="connsiteX6" fmla="*/ 385413 w 381627"/>
                <a:gd name="connsiteY6" fmla="*/ 5269 h 381627"/>
                <a:gd name="connsiteX7" fmla="*/ 385413 w 381627"/>
                <a:gd name="connsiteY7" fmla="*/ 380059 h 381627"/>
                <a:gd name="connsiteX8" fmla="*/ 380059 w 381627"/>
                <a:gd name="connsiteY8" fmla="*/ 385413 h 381627"/>
                <a:gd name="connsiteX9" fmla="*/ 18096 w 381627"/>
                <a:gd name="connsiteY9" fmla="*/ 374812 h 381627"/>
                <a:gd name="connsiteX10" fmla="*/ 374812 w 381627"/>
                <a:gd name="connsiteY10" fmla="*/ 374812 h 381627"/>
                <a:gd name="connsiteX11" fmla="*/ 374812 w 381627"/>
                <a:gd name="connsiteY11" fmla="*/ 18096 h 381627"/>
                <a:gd name="connsiteX12" fmla="*/ 18096 w 381627"/>
                <a:gd name="connsiteY12" fmla="*/ 374812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627" h="381627">
                  <a:moveTo>
                    <a:pt x="380059" y="385413"/>
                  </a:moveTo>
                  <a:lnTo>
                    <a:pt x="5269" y="385413"/>
                  </a:lnTo>
                  <a:cubicBezTo>
                    <a:pt x="3149" y="385413"/>
                    <a:pt x="1188" y="384140"/>
                    <a:pt x="393" y="382126"/>
                  </a:cubicBezTo>
                  <a:cubicBezTo>
                    <a:pt x="-402" y="380165"/>
                    <a:pt x="22" y="377886"/>
                    <a:pt x="1559" y="376349"/>
                  </a:cubicBezTo>
                  <a:lnTo>
                    <a:pt x="376349" y="1559"/>
                  </a:lnTo>
                  <a:cubicBezTo>
                    <a:pt x="377886" y="22"/>
                    <a:pt x="380112" y="-402"/>
                    <a:pt x="382126" y="393"/>
                  </a:cubicBezTo>
                  <a:cubicBezTo>
                    <a:pt x="384087" y="1188"/>
                    <a:pt x="385413" y="3149"/>
                    <a:pt x="385413" y="5269"/>
                  </a:cubicBezTo>
                  <a:lnTo>
                    <a:pt x="385413" y="380059"/>
                  </a:lnTo>
                  <a:cubicBezTo>
                    <a:pt x="385360" y="383081"/>
                    <a:pt x="383028" y="385413"/>
                    <a:pt x="380059" y="385413"/>
                  </a:cubicBezTo>
                  <a:close/>
                  <a:moveTo>
                    <a:pt x="18096" y="374812"/>
                  </a:moveTo>
                  <a:lnTo>
                    <a:pt x="374812" y="374812"/>
                  </a:lnTo>
                  <a:lnTo>
                    <a:pt x="374812" y="18096"/>
                  </a:lnTo>
                  <a:lnTo>
                    <a:pt x="18096" y="37481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77886B8-CB6C-4485-AE2F-2999DEBAFF9D}"/>
                </a:ext>
              </a:extLst>
            </p:cNvPr>
            <p:cNvSpPr/>
            <p:nvPr/>
          </p:nvSpPr>
          <p:spPr>
            <a:xfrm>
              <a:off x="3426970" y="2753277"/>
              <a:ext cx="153711" cy="153711"/>
            </a:xfrm>
            <a:custGeom>
              <a:avLst/>
              <a:gdLst>
                <a:gd name="connsiteX0" fmla="*/ 153203 w 153711"/>
                <a:gd name="connsiteY0" fmla="*/ 158556 h 153711"/>
                <a:gd name="connsiteX1" fmla="*/ 5269 w 153711"/>
                <a:gd name="connsiteY1" fmla="*/ 158556 h 153711"/>
                <a:gd name="connsiteX2" fmla="*/ 393 w 153711"/>
                <a:gd name="connsiteY2" fmla="*/ 155270 h 153711"/>
                <a:gd name="connsiteX3" fmla="*/ 1559 w 153711"/>
                <a:gd name="connsiteY3" fmla="*/ 149493 h 153711"/>
                <a:gd name="connsiteX4" fmla="*/ 149492 w 153711"/>
                <a:gd name="connsiteY4" fmla="*/ 1559 h 153711"/>
                <a:gd name="connsiteX5" fmla="*/ 155270 w 153711"/>
                <a:gd name="connsiteY5" fmla="*/ 393 h 153711"/>
                <a:gd name="connsiteX6" fmla="*/ 158556 w 153711"/>
                <a:gd name="connsiteY6" fmla="*/ 5269 h 153711"/>
                <a:gd name="connsiteX7" fmla="*/ 158556 w 153711"/>
                <a:gd name="connsiteY7" fmla="*/ 153203 h 153711"/>
                <a:gd name="connsiteX8" fmla="*/ 153203 w 153711"/>
                <a:gd name="connsiteY8" fmla="*/ 158556 h 153711"/>
                <a:gd name="connsiteX9" fmla="*/ 18043 w 153711"/>
                <a:gd name="connsiteY9" fmla="*/ 147955 h 153711"/>
                <a:gd name="connsiteX10" fmla="*/ 147902 w 153711"/>
                <a:gd name="connsiteY10" fmla="*/ 147955 h 153711"/>
                <a:gd name="connsiteX11" fmla="*/ 147902 w 153711"/>
                <a:gd name="connsiteY11" fmla="*/ 18096 h 153711"/>
                <a:gd name="connsiteX12" fmla="*/ 18043 w 153711"/>
                <a:gd name="connsiteY12" fmla="*/ 147955 h 15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711" h="153711">
                  <a:moveTo>
                    <a:pt x="153203" y="158556"/>
                  </a:moveTo>
                  <a:lnTo>
                    <a:pt x="5269" y="158556"/>
                  </a:lnTo>
                  <a:cubicBezTo>
                    <a:pt x="3149" y="158556"/>
                    <a:pt x="1188" y="157284"/>
                    <a:pt x="393" y="155270"/>
                  </a:cubicBezTo>
                  <a:cubicBezTo>
                    <a:pt x="-402" y="153309"/>
                    <a:pt x="22" y="151030"/>
                    <a:pt x="1559" y="149493"/>
                  </a:cubicBezTo>
                  <a:lnTo>
                    <a:pt x="149492" y="1559"/>
                  </a:lnTo>
                  <a:cubicBezTo>
                    <a:pt x="151030" y="22"/>
                    <a:pt x="153256" y="-402"/>
                    <a:pt x="155270" y="393"/>
                  </a:cubicBezTo>
                  <a:cubicBezTo>
                    <a:pt x="157231" y="1188"/>
                    <a:pt x="158556" y="3149"/>
                    <a:pt x="158556" y="5269"/>
                  </a:cubicBezTo>
                  <a:lnTo>
                    <a:pt x="158556" y="153203"/>
                  </a:lnTo>
                  <a:cubicBezTo>
                    <a:pt x="158503" y="156171"/>
                    <a:pt x="156118" y="158556"/>
                    <a:pt x="153203" y="158556"/>
                  </a:cubicBezTo>
                  <a:close/>
                  <a:moveTo>
                    <a:pt x="18043" y="147955"/>
                  </a:moveTo>
                  <a:lnTo>
                    <a:pt x="147902" y="147955"/>
                  </a:lnTo>
                  <a:lnTo>
                    <a:pt x="147902" y="18096"/>
                  </a:lnTo>
                  <a:lnTo>
                    <a:pt x="18043" y="14795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C09F2BE-0EF0-4CC2-8703-7A2AC2148F91}"/>
                </a:ext>
              </a:extLst>
            </p:cNvPr>
            <p:cNvSpPr/>
            <p:nvPr/>
          </p:nvSpPr>
          <p:spPr>
            <a:xfrm>
              <a:off x="3303267" y="2906413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79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79 w 31802"/>
                <a:gd name="connsiteY5" fmla="*/ 23706 h 31802"/>
                <a:gd name="connsiteX6" fmla="*/ 31179 w 31802"/>
                <a:gd name="connsiteY6" fmla="*/ 31179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179" y="23706"/>
                  </a:lnTo>
                  <a:cubicBezTo>
                    <a:pt x="33247" y="25773"/>
                    <a:pt x="33247" y="29112"/>
                    <a:pt x="31179" y="31179"/>
                  </a:cubicBezTo>
                  <a:cubicBezTo>
                    <a:pt x="30225" y="32187"/>
                    <a:pt x="28847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2D0D5B0D-BDED-4E5D-8081-F677F0B7E627}"/>
                </a:ext>
              </a:extLst>
            </p:cNvPr>
            <p:cNvSpPr/>
            <p:nvPr/>
          </p:nvSpPr>
          <p:spPr>
            <a:xfrm>
              <a:off x="3319380" y="2890406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5486A782-BA4D-42FD-8B6C-6DE81DDF62C2}"/>
                </a:ext>
              </a:extLst>
            </p:cNvPr>
            <p:cNvSpPr/>
            <p:nvPr/>
          </p:nvSpPr>
          <p:spPr>
            <a:xfrm>
              <a:off x="3367508" y="2842278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79C1EAF9-FA0B-448C-9DC9-E0E8105BCFD5}"/>
                </a:ext>
              </a:extLst>
            </p:cNvPr>
            <p:cNvSpPr/>
            <p:nvPr/>
          </p:nvSpPr>
          <p:spPr>
            <a:xfrm>
              <a:off x="3415635" y="2794151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2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D97D884-3BCA-4E62-A3E8-BBF6181CA568}"/>
                </a:ext>
              </a:extLst>
            </p:cNvPr>
            <p:cNvSpPr/>
            <p:nvPr/>
          </p:nvSpPr>
          <p:spPr>
            <a:xfrm>
              <a:off x="3463763" y="2746023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0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2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17DA78DC-1245-4429-802D-C8E8A4D2BC09}"/>
                </a:ext>
              </a:extLst>
            </p:cNvPr>
            <p:cNvSpPr/>
            <p:nvPr/>
          </p:nvSpPr>
          <p:spPr>
            <a:xfrm>
              <a:off x="3511890" y="2697896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2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C38B128F-A37B-43B1-9FD6-71CDA4074251}"/>
                </a:ext>
              </a:extLst>
            </p:cNvPr>
            <p:cNvSpPr/>
            <p:nvPr/>
          </p:nvSpPr>
          <p:spPr>
            <a:xfrm>
              <a:off x="3351395" y="2858286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80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80 w 31802"/>
                <a:gd name="connsiteY5" fmla="*/ 23706 h 31802"/>
                <a:gd name="connsiteX6" fmla="*/ 31180 w 31802"/>
                <a:gd name="connsiteY6" fmla="*/ 31180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8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1180" y="23706"/>
                  </a:lnTo>
                  <a:cubicBezTo>
                    <a:pt x="33247" y="25773"/>
                    <a:pt x="33247" y="29112"/>
                    <a:pt x="31180" y="31180"/>
                  </a:cubicBezTo>
                  <a:cubicBezTo>
                    <a:pt x="30226" y="32187"/>
                    <a:pt x="28847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1BF9839-6057-4349-995C-2E2C206E21A1}"/>
                </a:ext>
              </a:extLst>
            </p:cNvPr>
            <p:cNvSpPr/>
            <p:nvPr/>
          </p:nvSpPr>
          <p:spPr>
            <a:xfrm>
              <a:off x="3399522" y="2810158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79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79 w 31802"/>
                <a:gd name="connsiteY5" fmla="*/ 23706 h 31802"/>
                <a:gd name="connsiteX6" fmla="*/ 31179 w 31802"/>
                <a:gd name="connsiteY6" fmla="*/ 31179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179" y="23706"/>
                  </a:lnTo>
                  <a:cubicBezTo>
                    <a:pt x="33247" y="25773"/>
                    <a:pt x="33247" y="29112"/>
                    <a:pt x="31179" y="31179"/>
                  </a:cubicBezTo>
                  <a:cubicBezTo>
                    <a:pt x="30225" y="32187"/>
                    <a:pt x="28847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8206B4CC-A8C1-4A64-BA98-634BC6B60EB6}"/>
                </a:ext>
              </a:extLst>
            </p:cNvPr>
            <p:cNvSpPr/>
            <p:nvPr/>
          </p:nvSpPr>
          <p:spPr>
            <a:xfrm>
              <a:off x="3447703" y="2762031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79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79 w 31802"/>
                <a:gd name="connsiteY5" fmla="*/ 23706 h 31802"/>
                <a:gd name="connsiteX6" fmla="*/ 31179 w 31802"/>
                <a:gd name="connsiteY6" fmla="*/ 31179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179" y="23706"/>
                  </a:lnTo>
                  <a:cubicBezTo>
                    <a:pt x="33247" y="25773"/>
                    <a:pt x="33247" y="29112"/>
                    <a:pt x="31179" y="31179"/>
                  </a:cubicBezTo>
                  <a:cubicBezTo>
                    <a:pt x="30172" y="32187"/>
                    <a:pt x="28794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71AB4805-E8E3-4DC6-9112-FCF096EECDA3}"/>
                </a:ext>
              </a:extLst>
            </p:cNvPr>
            <p:cNvSpPr/>
            <p:nvPr/>
          </p:nvSpPr>
          <p:spPr>
            <a:xfrm>
              <a:off x="3495830" y="2713903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79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80 w 31802"/>
                <a:gd name="connsiteY5" fmla="*/ 23706 h 31802"/>
                <a:gd name="connsiteX6" fmla="*/ 31180 w 31802"/>
                <a:gd name="connsiteY6" fmla="*/ 31179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1180" y="23706"/>
                  </a:lnTo>
                  <a:cubicBezTo>
                    <a:pt x="33247" y="25773"/>
                    <a:pt x="33247" y="29112"/>
                    <a:pt x="31180" y="31179"/>
                  </a:cubicBezTo>
                  <a:cubicBezTo>
                    <a:pt x="30172" y="32187"/>
                    <a:pt x="28794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91608A26-1494-4FFE-B4C4-45963BF50783}"/>
                </a:ext>
              </a:extLst>
            </p:cNvPr>
            <p:cNvSpPr/>
            <p:nvPr/>
          </p:nvSpPr>
          <p:spPr>
            <a:xfrm>
              <a:off x="3543958" y="2665776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79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79 w 31802"/>
                <a:gd name="connsiteY5" fmla="*/ 23706 h 31802"/>
                <a:gd name="connsiteX6" fmla="*/ 31179 w 31802"/>
                <a:gd name="connsiteY6" fmla="*/ 31179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179" y="23706"/>
                  </a:lnTo>
                  <a:cubicBezTo>
                    <a:pt x="33247" y="25773"/>
                    <a:pt x="33247" y="29112"/>
                    <a:pt x="31179" y="31179"/>
                  </a:cubicBezTo>
                  <a:cubicBezTo>
                    <a:pt x="30172" y="32187"/>
                    <a:pt x="28794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BF685074-5E13-4F3B-BBDA-9A40B8249DA1}"/>
                </a:ext>
              </a:extLst>
            </p:cNvPr>
            <p:cNvSpPr/>
            <p:nvPr/>
          </p:nvSpPr>
          <p:spPr>
            <a:xfrm>
              <a:off x="3335387" y="2874346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229"/>
                    <a:pt x="19837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B3FF217-BC02-4A11-9EC4-D1BE789CA3E0}"/>
                </a:ext>
              </a:extLst>
            </p:cNvPr>
            <p:cNvSpPr/>
            <p:nvPr/>
          </p:nvSpPr>
          <p:spPr>
            <a:xfrm>
              <a:off x="3383515" y="2826218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2"/>
                    <a:pt x="24236" y="20102"/>
                    <a:pt x="22169" y="22169"/>
                  </a:cubicBezTo>
                  <a:cubicBezTo>
                    <a:pt x="21162" y="23176"/>
                    <a:pt x="19837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631ADC49-0801-494B-A572-B4C88ABE89B0}"/>
                </a:ext>
              </a:extLst>
            </p:cNvPr>
            <p:cNvSpPr/>
            <p:nvPr/>
          </p:nvSpPr>
          <p:spPr>
            <a:xfrm>
              <a:off x="3431642" y="2778091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0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2"/>
                    <a:pt x="24236" y="20102"/>
                    <a:pt x="22169" y="22169"/>
                  </a:cubicBezTo>
                  <a:cubicBezTo>
                    <a:pt x="21162" y="23176"/>
                    <a:pt x="19837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117C79C9-B5C2-4BEC-ACE8-DC5A9074CBA7}"/>
                </a:ext>
              </a:extLst>
            </p:cNvPr>
            <p:cNvSpPr/>
            <p:nvPr/>
          </p:nvSpPr>
          <p:spPr>
            <a:xfrm>
              <a:off x="3479770" y="2729963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2"/>
                    <a:pt x="24236" y="20102"/>
                    <a:pt x="22169" y="22169"/>
                  </a:cubicBezTo>
                  <a:cubicBezTo>
                    <a:pt x="21215" y="23176"/>
                    <a:pt x="19837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53A8912C-C17C-43A3-8C73-BBF1F8A250DD}"/>
                </a:ext>
              </a:extLst>
            </p:cNvPr>
            <p:cNvSpPr/>
            <p:nvPr/>
          </p:nvSpPr>
          <p:spPr>
            <a:xfrm>
              <a:off x="3527897" y="2681836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0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2"/>
                    <a:pt x="24236" y="20102"/>
                    <a:pt x="22169" y="22169"/>
                  </a:cubicBezTo>
                  <a:cubicBezTo>
                    <a:pt x="21215" y="23176"/>
                    <a:pt x="19837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AD60EAFB-2FA4-4DDD-A6EB-34000316C1E6}"/>
                </a:ext>
              </a:extLst>
            </p:cNvPr>
            <p:cNvSpPr/>
            <p:nvPr/>
          </p:nvSpPr>
          <p:spPr>
            <a:xfrm>
              <a:off x="3559965" y="2649715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79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80 w 31802"/>
                <a:gd name="connsiteY5" fmla="*/ 23706 h 31802"/>
                <a:gd name="connsiteX6" fmla="*/ 31180 w 31802"/>
                <a:gd name="connsiteY6" fmla="*/ 31179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180" y="23706"/>
                  </a:lnTo>
                  <a:cubicBezTo>
                    <a:pt x="33247" y="25773"/>
                    <a:pt x="33247" y="29112"/>
                    <a:pt x="31180" y="31179"/>
                  </a:cubicBezTo>
                  <a:cubicBezTo>
                    <a:pt x="30173" y="32187"/>
                    <a:pt x="28847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0" name="Group 809">
            <a:extLst>
              <a:ext uri="{FF2B5EF4-FFF2-40B4-BE49-F238E27FC236}">
                <a16:creationId xmlns:a16="http://schemas.microsoft.com/office/drawing/2014/main" id="{2F695E97-FBA5-40E0-B021-8CD8441F6199}"/>
              </a:ext>
            </a:extLst>
          </p:cNvPr>
          <p:cNvGrpSpPr/>
          <p:nvPr/>
        </p:nvGrpSpPr>
        <p:grpSpPr>
          <a:xfrm>
            <a:off x="4285871" y="2530298"/>
            <a:ext cx="429769" cy="474597"/>
            <a:chOff x="4323165" y="2571482"/>
            <a:chExt cx="355181" cy="392229"/>
          </a:xfrm>
        </p:grpSpPr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6AA6D99F-D1F0-45D3-AA81-9F37E5AE5B11}"/>
                </a:ext>
              </a:extLst>
            </p:cNvPr>
            <p:cNvSpPr/>
            <p:nvPr/>
          </p:nvSpPr>
          <p:spPr>
            <a:xfrm>
              <a:off x="4497974" y="2571588"/>
              <a:ext cx="180213" cy="217316"/>
            </a:xfrm>
            <a:custGeom>
              <a:avLst/>
              <a:gdLst>
                <a:gd name="connsiteX0" fmla="*/ 66798 w 180213"/>
                <a:gd name="connsiteY0" fmla="*/ 221251 h 217315"/>
                <a:gd name="connsiteX1" fmla="*/ 63035 w 180213"/>
                <a:gd name="connsiteY1" fmla="*/ 219714 h 217315"/>
                <a:gd name="connsiteX2" fmla="*/ 63035 w 180213"/>
                <a:gd name="connsiteY2" fmla="*/ 212241 h 217315"/>
                <a:gd name="connsiteX3" fmla="*/ 150703 w 180213"/>
                <a:gd name="connsiteY3" fmla="*/ 124572 h 217315"/>
                <a:gd name="connsiteX4" fmla="*/ 174661 w 180213"/>
                <a:gd name="connsiteY4" fmla="*/ 66798 h 217315"/>
                <a:gd name="connsiteX5" fmla="*/ 154361 w 180213"/>
                <a:gd name="connsiteY5" fmla="*/ 12893 h 217315"/>
                <a:gd name="connsiteX6" fmla="*/ 9024 w 180213"/>
                <a:gd name="connsiteY6" fmla="*/ 158230 h 217315"/>
                <a:gd name="connsiteX7" fmla="*/ 1550 w 180213"/>
                <a:gd name="connsiteY7" fmla="*/ 158230 h 217315"/>
                <a:gd name="connsiteX8" fmla="*/ 1550 w 180213"/>
                <a:gd name="connsiteY8" fmla="*/ 150756 h 217315"/>
                <a:gd name="connsiteX9" fmla="*/ 150756 w 180213"/>
                <a:gd name="connsiteY9" fmla="*/ 1550 h 217315"/>
                <a:gd name="connsiteX10" fmla="*/ 158230 w 180213"/>
                <a:gd name="connsiteY10" fmla="*/ 1550 h 217315"/>
                <a:gd name="connsiteX11" fmla="*/ 185262 w 180213"/>
                <a:gd name="connsiteY11" fmla="*/ 66851 h 217315"/>
                <a:gd name="connsiteX12" fmla="*/ 158230 w 180213"/>
                <a:gd name="connsiteY12" fmla="*/ 132152 h 217315"/>
                <a:gd name="connsiteX13" fmla="*/ 70562 w 180213"/>
                <a:gd name="connsiteY13" fmla="*/ 219820 h 217315"/>
                <a:gd name="connsiteX14" fmla="*/ 66798 w 180213"/>
                <a:gd name="connsiteY14" fmla="*/ 221251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0213" h="217315">
                  <a:moveTo>
                    <a:pt x="66798" y="221251"/>
                  </a:moveTo>
                  <a:cubicBezTo>
                    <a:pt x="65420" y="221251"/>
                    <a:pt x="64095" y="220721"/>
                    <a:pt x="63035" y="219714"/>
                  </a:cubicBezTo>
                  <a:cubicBezTo>
                    <a:pt x="60968" y="217647"/>
                    <a:pt x="60968" y="214308"/>
                    <a:pt x="63035" y="212241"/>
                  </a:cubicBezTo>
                  <a:lnTo>
                    <a:pt x="150703" y="124572"/>
                  </a:lnTo>
                  <a:cubicBezTo>
                    <a:pt x="166127" y="109201"/>
                    <a:pt x="174661" y="88636"/>
                    <a:pt x="174661" y="66798"/>
                  </a:cubicBezTo>
                  <a:cubicBezTo>
                    <a:pt x="174661" y="46710"/>
                    <a:pt x="167505" y="27734"/>
                    <a:pt x="154361" y="12893"/>
                  </a:cubicBezTo>
                  <a:lnTo>
                    <a:pt x="9024" y="158230"/>
                  </a:lnTo>
                  <a:cubicBezTo>
                    <a:pt x="6957" y="160297"/>
                    <a:pt x="3618" y="160297"/>
                    <a:pt x="1550" y="158230"/>
                  </a:cubicBezTo>
                  <a:cubicBezTo>
                    <a:pt x="-517" y="156163"/>
                    <a:pt x="-517" y="152823"/>
                    <a:pt x="1550" y="150756"/>
                  </a:cubicBezTo>
                  <a:lnTo>
                    <a:pt x="150756" y="1550"/>
                  </a:lnTo>
                  <a:cubicBezTo>
                    <a:pt x="152824" y="-517"/>
                    <a:pt x="156163" y="-517"/>
                    <a:pt x="158230" y="1550"/>
                  </a:cubicBezTo>
                  <a:cubicBezTo>
                    <a:pt x="175668" y="18936"/>
                    <a:pt x="185262" y="42151"/>
                    <a:pt x="185262" y="66851"/>
                  </a:cubicBezTo>
                  <a:cubicBezTo>
                    <a:pt x="185262" y="91551"/>
                    <a:pt x="175668" y="114767"/>
                    <a:pt x="158230" y="132152"/>
                  </a:cubicBezTo>
                  <a:lnTo>
                    <a:pt x="70562" y="219820"/>
                  </a:lnTo>
                  <a:cubicBezTo>
                    <a:pt x="69501" y="220774"/>
                    <a:pt x="68176" y="221251"/>
                    <a:pt x="66798" y="2212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0CBC6727-9EFA-4D5D-8934-17D2CFA5D9FC}"/>
                </a:ext>
              </a:extLst>
            </p:cNvPr>
            <p:cNvSpPr/>
            <p:nvPr/>
          </p:nvSpPr>
          <p:spPr>
            <a:xfrm>
              <a:off x="4323165" y="2782225"/>
              <a:ext cx="180213" cy="180213"/>
            </a:xfrm>
            <a:custGeom>
              <a:avLst/>
              <a:gdLst>
                <a:gd name="connsiteX0" fmla="*/ 67648 w 180213"/>
                <a:gd name="connsiteY0" fmla="*/ 185262 h 180213"/>
                <a:gd name="connsiteX1" fmla="*/ 61606 w 180213"/>
                <a:gd name="connsiteY1" fmla="*/ 184997 h 180213"/>
                <a:gd name="connsiteX2" fmla="*/ 11835 w 180213"/>
                <a:gd name="connsiteY2" fmla="*/ 155845 h 180213"/>
                <a:gd name="connsiteX3" fmla="*/ 12418 w 180213"/>
                <a:gd name="connsiteY3" fmla="*/ 78936 h 180213"/>
                <a:gd name="connsiteX4" fmla="*/ 66111 w 180213"/>
                <a:gd name="connsiteY4" fmla="*/ 50261 h 180213"/>
                <a:gd name="connsiteX5" fmla="*/ 114822 w 180213"/>
                <a:gd name="connsiteY5" fmla="*/ 1550 h 180213"/>
                <a:gd name="connsiteX6" fmla="*/ 122295 w 180213"/>
                <a:gd name="connsiteY6" fmla="*/ 1550 h 180213"/>
                <a:gd name="connsiteX7" fmla="*/ 122295 w 180213"/>
                <a:gd name="connsiteY7" fmla="*/ 9024 h 180213"/>
                <a:gd name="connsiteX8" fmla="*/ 72048 w 180213"/>
                <a:gd name="connsiteY8" fmla="*/ 59271 h 180213"/>
                <a:gd name="connsiteX9" fmla="*/ 68231 w 180213"/>
                <a:gd name="connsiteY9" fmla="*/ 60809 h 180213"/>
                <a:gd name="connsiteX10" fmla="*/ 67754 w 180213"/>
                <a:gd name="connsiteY10" fmla="*/ 60809 h 180213"/>
                <a:gd name="connsiteX11" fmla="*/ 21058 w 180213"/>
                <a:gd name="connsiteY11" fmla="*/ 85031 h 180213"/>
                <a:gd name="connsiteX12" fmla="*/ 20581 w 180213"/>
                <a:gd name="connsiteY12" fmla="*/ 149749 h 180213"/>
                <a:gd name="connsiteX13" fmla="*/ 62560 w 180213"/>
                <a:gd name="connsiteY13" fmla="*/ 174396 h 180213"/>
                <a:gd name="connsiteX14" fmla="*/ 107878 w 180213"/>
                <a:gd name="connsiteY14" fmla="*/ 157965 h 180213"/>
                <a:gd name="connsiteX15" fmla="*/ 124575 w 180213"/>
                <a:gd name="connsiteY15" fmla="*/ 117152 h 180213"/>
                <a:gd name="connsiteX16" fmla="*/ 126112 w 180213"/>
                <a:gd name="connsiteY16" fmla="*/ 113335 h 180213"/>
                <a:gd name="connsiteX17" fmla="*/ 176359 w 180213"/>
                <a:gd name="connsiteY17" fmla="*/ 63088 h 180213"/>
                <a:gd name="connsiteX18" fmla="*/ 183833 w 180213"/>
                <a:gd name="connsiteY18" fmla="*/ 63088 h 180213"/>
                <a:gd name="connsiteX19" fmla="*/ 183833 w 180213"/>
                <a:gd name="connsiteY19" fmla="*/ 70561 h 180213"/>
                <a:gd name="connsiteX20" fmla="*/ 135122 w 180213"/>
                <a:gd name="connsiteY20" fmla="*/ 119272 h 180213"/>
                <a:gd name="connsiteX21" fmla="*/ 115352 w 180213"/>
                <a:gd name="connsiteY21" fmla="*/ 165438 h 180213"/>
                <a:gd name="connsiteX22" fmla="*/ 67648 w 180213"/>
                <a:gd name="connsiteY22" fmla="*/ 185262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0213" h="180213">
                  <a:moveTo>
                    <a:pt x="67648" y="185262"/>
                  </a:moveTo>
                  <a:cubicBezTo>
                    <a:pt x="65634" y="185262"/>
                    <a:pt x="63620" y="185156"/>
                    <a:pt x="61606" y="184997"/>
                  </a:cubicBezTo>
                  <a:cubicBezTo>
                    <a:pt x="41623" y="183195"/>
                    <a:pt x="23496" y="172594"/>
                    <a:pt x="11835" y="155845"/>
                  </a:cubicBezTo>
                  <a:cubicBezTo>
                    <a:pt x="-4172" y="132788"/>
                    <a:pt x="-3907" y="101887"/>
                    <a:pt x="12418" y="78936"/>
                  </a:cubicBezTo>
                  <a:cubicBezTo>
                    <a:pt x="25033" y="61127"/>
                    <a:pt x="44486" y="50791"/>
                    <a:pt x="66111" y="50261"/>
                  </a:cubicBezTo>
                  <a:lnTo>
                    <a:pt x="114822" y="1550"/>
                  </a:lnTo>
                  <a:cubicBezTo>
                    <a:pt x="116889" y="-517"/>
                    <a:pt x="120228" y="-517"/>
                    <a:pt x="122295" y="1550"/>
                  </a:cubicBezTo>
                  <a:cubicBezTo>
                    <a:pt x="124362" y="3618"/>
                    <a:pt x="124362" y="6957"/>
                    <a:pt x="122295" y="9024"/>
                  </a:cubicBezTo>
                  <a:lnTo>
                    <a:pt x="72048" y="59271"/>
                  </a:lnTo>
                  <a:cubicBezTo>
                    <a:pt x="71041" y="60279"/>
                    <a:pt x="69662" y="60809"/>
                    <a:pt x="68231" y="60809"/>
                  </a:cubicBezTo>
                  <a:cubicBezTo>
                    <a:pt x="68072" y="60809"/>
                    <a:pt x="67913" y="60809"/>
                    <a:pt x="67754" y="60809"/>
                  </a:cubicBezTo>
                  <a:cubicBezTo>
                    <a:pt x="48991" y="60809"/>
                    <a:pt x="31977" y="69607"/>
                    <a:pt x="21058" y="85031"/>
                  </a:cubicBezTo>
                  <a:cubicBezTo>
                    <a:pt x="7542" y="104060"/>
                    <a:pt x="7330" y="130668"/>
                    <a:pt x="20581" y="149749"/>
                  </a:cubicBezTo>
                  <a:cubicBezTo>
                    <a:pt x="30387" y="163901"/>
                    <a:pt x="45705" y="172859"/>
                    <a:pt x="62560" y="174396"/>
                  </a:cubicBezTo>
                  <a:cubicBezTo>
                    <a:pt x="79468" y="175880"/>
                    <a:pt x="95952" y="169891"/>
                    <a:pt x="107878" y="157965"/>
                  </a:cubicBezTo>
                  <a:cubicBezTo>
                    <a:pt x="118797" y="147099"/>
                    <a:pt x="124733" y="132576"/>
                    <a:pt x="124575" y="117152"/>
                  </a:cubicBezTo>
                  <a:cubicBezTo>
                    <a:pt x="124575" y="115721"/>
                    <a:pt x="125105" y="114343"/>
                    <a:pt x="126112" y="113335"/>
                  </a:cubicBezTo>
                  <a:lnTo>
                    <a:pt x="176359" y="63088"/>
                  </a:lnTo>
                  <a:cubicBezTo>
                    <a:pt x="178426" y="61021"/>
                    <a:pt x="181766" y="61021"/>
                    <a:pt x="183833" y="63088"/>
                  </a:cubicBezTo>
                  <a:cubicBezTo>
                    <a:pt x="185900" y="65155"/>
                    <a:pt x="185900" y="68494"/>
                    <a:pt x="183833" y="70561"/>
                  </a:cubicBezTo>
                  <a:lnTo>
                    <a:pt x="135122" y="119272"/>
                  </a:lnTo>
                  <a:cubicBezTo>
                    <a:pt x="134751" y="136763"/>
                    <a:pt x="127755" y="153088"/>
                    <a:pt x="115352" y="165438"/>
                  </a:cubicBezTo>
                  <a:cubicBezTo>
                    <a:pt x="102631" y="178265"/>
                    <a:pt x="85510" y="185262"/>
                    <a:pt x="67648" y="18526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1987A690-746D-4B62-9235-36979C37C8CD}"/>
                </a:ext>
              </a:extLst>
            </p:cNvPr>
            <p:cNvSpPr/>
            <p:nvPr/>
          </p:nvSpPr>
          <p:spPr>
            <a:xfrm>
              <a:off x="4353578" y="2862725"/>
              <a:ext cx="74205" cy="74205"/>
            </a:xfrm>
            <a:custGeom>
              <a:avLst/>
              <a:gdLst>
                <a:gd name="connsiteX0" fmla="*/ 37235 w 74205"/>
                <a:gd name="connsiteY0" fmla="*/ 74550 h 74205"/>
                <a:gd name="connsiteX1" fmla="*/ 10892 w 74205"/>
                <a:gd name="connsiteY1" fmla="*/ 63631 h 74205"/>
                <a:gd name="connsiteX2" fmla="*/ 10892 w 74205"/>
                <a:gd name="connsiteY2" fmla="*/ 10892 h 74205"/>
                <a:gd name="connsiteX3" fmla="*/ 63631 w 74205"/>
                <a:gd name="connsiteY3" fmla="*/ 10892 h 74205"/>
                <a:gd name="connsiteX4" fmla="*/ 63631 w 74205"/>
                <a:gd name="connsiteY4" fmla="*/ 63631 h 74205"/>
                <a:gd name="connsiteX5" fmla="*/ 63631 w 74205"/>
                <a:gd name="connsiteY5" fmla="*/ 63631 h 74205"/>
                <a:gd name="connsiteX6" fmla="*/ 37235 w 74205"/>
                <a:gd name="connsiteY6" fmla="*/ 74550 h 74205"/>
                <a:gd name="connsiteX7" fmla="*/ 37235 w 74205"/>
                <a:gd name="connsiteY7" fmla="*/ 10627 h 74205"/>
                <a:gd name="connsiteX8" fmla="*/ 18366 w 74205"/>
                <a:gd name="connsiteY8" fmla="*/ 18419 h 74205"/>
                <a:gd name="connsiteX9" fmla="*/ 18366 w 74205"/>
                <a:gd name="connsiteY9" fmla="*/ 56158 h 74205"/>
                <a:gd name="connsiteX10" fmla="*/ 56104 w 74205"/>
                <a:gd name="connsiteY10" fmla="*/ 56158 h 74205"/>
                <a:gd name="connsiteX11" fmla="*/ 56104 w 74205"/>
                <a:gd name="connsiteY11" fmla="*/ 18419 h 74205"/>
                <a:gd name="connsiteX12" fmla="*/ 37235 w 74205"/>
                <a:gd name="connsiteY12" fmla="*/ 10627 h 74205"/>
                <a:gd name="connsiteX13" fmla="*/ 59815 w 74205"/>
                <a:gd name="connsiteY13" fmla="*/ 59921 h 74205"/>
                <a:gd name="connsiteX14" fmla="*/ 59815 w 74205"/>
                <a:gd name="connsiteY14" fmla="*/ 59921 h 74205"/>
                <a:gd name="connsiteX15" fmla="*/ 59815 w 74205"/>
                <a:gd name="connsiteY15" fmla="*/ 5992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05" h="74205">
                  <a:moveTo>
                    <a:pt x="37235" y="74550"/>
                  </a:moveTo>
                  <a:cubicBezTo>
                    <a:pt x="27694" y="74550"/>
                    <a:pt x="18154" y="70893"/>
                    <a:pt x="10892" y="63631"/>
                  </a:cubicBezTo>
                  <a:cubicBezTo>
                    <a:pt x="-3631" y="49108"/>
                    <a:pt x="-3631" y="25415"/>
                    <a:pt x="10892" y="10892"/>
                  </a:cubicBezTo>
                  <a:cubicBezTo>
                    <a:pt x="25415" y="-3631"/>
                    <a:pt x="49108" y="-3631"/>
                    <a:pt x="63631" y="10892"/>
                  </a:cubicBezTo>
                  <a:cubicBezTo>
                    <a:pt x="78154" y="25415"/>
                    <a:pt x="78154" y="49108"/>
                    <a:pt x="63631" y="63631"/>
                  </a:cubicBezTo>
                  <a:lnTo>
                    <a:pt x="63631" y="63631"/>
                  </a:lnTo>
                  <a:cubicBezTo>
                    <a:pt x="56317" y="70946"/>
                    <a:pt x="46776" y="74550"/>
                    <a:pt x="37235" y="74550"/>
                  </a:cubicBezTo>
                  <a:close/>
                  <a:moveTo>
                    <a:pt x="37235" y="10627"/>
                  </a:moveTo>
                  <a:cubicBezTo>
                    <a:pt x="30398" y="10627"/>
                    <a:pt x="23560" y="13224"/>
                    <a:pt x="18366" y="18419"/>
                  </a:cubicBezTo>
                  <a:cubicBezTo>
                    <a:pt x="7977" y="28808"/>
                    <a:pt x="7977" y="45769"/>
                    <a:pt x="18366" y="56158"/>
                  </a:cubicBezTo>
                  <a:cubicBezTo>
                    <a:pt x="28755" y="66546"/>
                    <a:pt x="45716" y="66546"/>
                    <a:pt x="56104" y="56158"/>
                  </a:cubicBezTo>
                  <a:cubicBezTo>
                    <a:pt x="66493" y="45769"/>
                    <a:pt x="66493" y="28808"/>
                    <a:pt x="56104" y="18419"/>
                  </a:cubicBezTo>
                  <a:cubicBezTo>
                    <a:pt x="50857" y="13224"/>
                    <a:pt x="44073" y="10627"/>
                    <a:pt x="37235" y="10627"/>
                  </a:cubicBezTo>
                  <a:close/>
                  <a:moveTo>
                    <a:pt x="59815" y="59921"/>
                  </a:moveTo>
                  <a:lnTo>
                    <a:pt x="59815" y="59921"/>
                  </a:lnTo>
                  <a:lnTo>
                    <a:pt x="59815" y="5992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2920980-6A98-4F16-B734-0C31097A3C7E}"/>
                </a:ext>
              </a:extLst>
            </p:cNvPr>
            <p:cNvSpPr/>
            <p:nvPr/>
          </p:nvSpPr>
          <p:spPr>
            <a:xfrm>
              <a:off x="4323220" y="2571482"/>
              <a:ext cx="355126" cy="392229"/>
            </a:xfrm>
            <a:custGeom>
              <a:avLst/>
              <a:gdLst>
                <a:gd name="connsiteX0" fmla="*/ 292382 w 355125"/>
                <a:gd name="connsiteY0" fmla="*/ 396005 h 392228"/>
                <a:gd name="connsiteX1" fmla="*/ 244679 w 355125"/>
                <a:gd name="connsiteY1" fmla="*/ 376235 h 392228"/>
                <a:gd name="connsiteX2" fmla="*/ 244679 w 355125"/>
                <a:gd name="connsiteY2" fmla="*/ 376235 h 392228"/>
                <a:gd name="connsiteX3" fmla="*/ 244679 w 355125"/>
                <a:gd name="connsiteY3" fmla="*/ 376235 h 392228"/>
                <a:gd name="connsiteX4" fmla="*/ 224908 w 355125"/>
                <a:gd name="connsiteY4" fmla="*/ 330015 h 392228"/>
                <a:gd name="connsiteX5" fmla="*/ 26992 w 355125"/>
                <a:gd name="connsiteY5" fmla="*/ 132099 h 392228"/>
                <a:gd name="connsiteX6" fmla="*/ 26992 w 355125"/>
                <a:gd name="connsiteY6" fmla="*/ 1550 h 392228"/>
                <a:gd name="connsiteX7" fmla="*/ 34466 w 355125"/>
                <a:gd name="connsiteY7" fmla="*/ 1550 h 392228"/>
                <a:gd name="connsiteX8" fmla="*/ 293866 w 355125"/>
                <a:gd name="connsiteY8" fmla="*/ 260951 h 392228"/>
                <a:gd name="connsiteX9" fmla="*/ 347612 w 355125"/>
                <a:gd name="connsiteY9" fmla="*/ 289626 h 392228"/>
                <a:gd name="connsiteX10" fmla="*/ 348142 w 355125"/>
                <a:gd name="connsiteY10" fmla="*/ 366535 h 392228"/>
                <a:gd name="connsiteX11" fmla="*/ 298425 w 355125"/>
                <a:gd name="connsiteY11" fmla="*/ 395687 h 392228"/>
                <a:gd name="connsiteX12" fmla="*/ 292382 w 355125"/>
                <a:gd name="connsiteY12" fmla="*/ 396005 h 392228"/>
                <a:gd name="connsiteX13" fmla="*/ 30914 w 355125"/>
                <a:gd name="connsiteY13" fmla="*/ 12999 h 392228"/>
                <a:gd name="connsiteX14" fmla="*/ 34519 w 355125"/>
                <a:gd name="connsiteY14" fmla="*/ 124678 h 392228"/>
                <a:gd name="connsiteX15" fmla="*/ 233972 w 355125"/>
                <a:gd name="connsiteY15" fmla="*/ 324132 h 392228"/>
                <a:gd name="connsiteX16" fmla="*/ 235509 w 355125"/>
                <a:gd name="connsiteY16" fmla="*/ 327948 h 392228"/>
                <a:gd name="connsiteX17" fmla="*/ 252152 w 355125"/>
                <a:gd name="connsiteY17" fmla="*/ 368814 h 392228"/>
                <a:gd name="connsiteX18" fmla="*/ 252152 w 355125"/>
                <a:gd name="connsiteY18" fmla="*/ 368814 h 392228"/>
                <a:gd name="connsiteX19" fmla="*/ 297524 w 355125"/>
                <a:gd name="connsiteY19" fmla="*/ 385245 h 392228"/>
                <a:gd name="connsiteX20" fmla="*/ 339450 w 355125"/>
                <a:gd name="connsiteY20" fmla="*/ 360651 h 392228"/>
                <a:gd name="connsiteX21" fmla="*/ 338973 w 355125"/>
                <a:gd name="connsiteY21" fmla="*/ 295934 h 392228"/>
                <a:gd name="connsiteX22" fmla="*/ 291746 w 355125"/>
                <a:gd name="connsiteY22" fmla="*/ 271711 h 392228"/>
                <a:gd name="connsiteX23" fmla="*/ 287930 w 355125"/>
                <a:gd name="connsiteY23" fmla="*/ 270174 h 392228"/>
                <a:gd name="connsiteX24" fmla="*/ 30914 w 355125"/>
                <a:gd name="connsiteY24" fmla="*/ 12999 h 39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5125" h="392228">
                  <a:moveTo>
                    <a:pt x="292382" y="396005"/>
                  </a:moveTo>
                  <a:cubicBezTo>
                    <a:pt x="274520" y="396005"/>
                    <a:pt x="257400" y="388956"/>
                    <a:pt x="244679" y="376235"/>
                  </a:cubicBezTo>
                  <a:lnTo>
                    <a:pt x="244679" y="376235"/>
                  </a:lnTo>
                  <a:lnTo>
                    <a:pt x="244679" y="376235"/>
                  </a:lnTo>
                  <a:cubicBezTo>
                    <a:pt x="232276" y="363885"/>
                    <a:pt x="225332" y="347507"/>
                    <a:pt x="224908" y="330015"/>
                  </a:cubicBezTo>
                  <a:lnTo>
                    <a:pt x="26992" y="132099"/>
                  </a:lnTo>
                  <a:cubicBezTo>
                    <a:pt x="-8997" y="96109"/>
                    <a:pt x="-8997" y="37540"/>
                    <a:pt x="26992" y="1550"/>
                  </a:cubicBezTo>
                  <a:cubicBezTo>
                    <a:pt x="29059" y="-517"/>
                    <a:pt x="32399" y="-517"/>
                    <a:pt x="34466" y="1550"/>
                  </a:cubicBezTo>
                  <a:lnTo>
                    <a:pt x="293866" y="260951"/>
                  </a:lnTo>
                  <a:cubicBezTo>
                    <a:pt x="315439" y="261428"/>
                    <a:pt x="334944" y="271817"/>
                    <a:pt x="347612" y="289626"/>
                  </a:cubicBezTo>
                  <a:cubicBezTo>
                    <a:pt x="363938" y="312577"/>
                    <a:pt x="364150" y="343478"/>
                    <a:pt x="348142" y="366535"/>
                  </a:cubicBezTo>
                  <a:cubicBezTo>
                    <a:pt x="336535" y="383284"/>
                    <a:pt x="318407" y="393885"/>
                    <a:pt x="298425" y="395687"/>
                  </a:cubicBezTo>
                  <a:cubicBezTo>
                    <a:pt x="296464" y="395899"/>
                    <a:pt x="294450" y="396005"/>
                    <a:pt x="292382" y="396005"/>
                  </a:cubicBezTo>
                  <a:close/>
                  <a:moveTo>
                    <a:pt x="30914" y="12999"/>
                  </a:moveTo>
                  <a:cubicBezTo>
                    <a:pt x="2716" y="45067"/>
                    <a:pt x="3936" y="94095"/>
                    <a:pt x="34519" y="124678"/>
                  </a:cubicBezTo>
                  <a:lnTo>
                    <a:pt x="233972" y="324132"/>
                  </a:lnTo>
                  <a:cubicBezTo>
                    <a:pt x="234979" y="325139"/>
                    <a:pt x="235562" y="326517"/>
                    <a:pt x="235509" y="327948"/>
                  </a:cubicBezTo>
                  <a:cubicBezTo>
                    <a:pt x="235350" y="343425"/>
                    <a:pt x="241287" y="357948"/>
                    <a:pt x="252152" y="368814"/>
                  </a:cubicBezTo>
                  <a:lnTo>
                    <a:pt x="252152" y="368814"/>
                  </a:lnTo>
                  <a:cubicBezTo>
                    <a:pt x="264078" y="380740"/>
                    <a:pt x="280615" y="386729"/>
                    <a:pt x="297524" y="385245"/>
                  </a:cubicBezTo>
                  <a:cubicBezTo>
                    <a:pt x="314379" y="383708"/>
                    <a:pt x="329644" y="374751"/>
                    <a:pt x="339450" y="360651"/>
                  </a:cubicBezTo>
                  <a:cubicBezTo>
                    <a:pt x="352701" y="341570"/>
                    <a:pt x="352489" y="314962"/>
                    <a:pt x="338973" y="295934"/>
                  </a:cubicBezTo>
                  <a:cubicBezTo>
                    <a:pt x="327895" y="280351"/>
                    <a:pt x="310669" y="271446"/>
                    <a:pt x="291746" y="271711"/>
                  </a:cubicBezTo>
                  <a:cubicBezTo>
                    <a:pt x="290209" y="271923"/>
                    <a:pt x="288937" y="271181"/>
                    <a:pt x="287930" y="270174"/>
                  </a:cubicBezTo>
                  <a:lnTo>
                    <a:pt x="30914" y="1299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055DD04-4417-40DF-8249-3B1AAD026E61}"/>
                </a:ext>
              </a:extLst>
            </p:cNvPr>
            <p:cNvSpPr/>
            <p:nvPr/>
          </p:nvSpPr>
          <p:spPr>
            <a:xfrm>
              <a:off x="4578421" y="2862725"/>
              <a:ext cx="74205" cy="74205"/>
            </a:xfrm>
            <a:custGeom>
              <a:avLst/>
              <a:gdLst>
                <a:gd name="connsiteX0" fmla="*/ 37235 w 74205"/>
                <a:gd name="connsiteY0" fmla="*/ 74550 h 74205"/>
                <a:gd name="connsiteX1" fmla="*/ 10892 w 74205"/>
                <a:gd name="connsiteY1" fmla="*/ 63631 h 74205"/>
                <a:gd name="connsiteX2" fmla="*/ 10892 w 74205"/>
                <a:gd name="connsiteY2" fmla="*/ 63631 h 74205"/>
                <a:gd name="connsiteX3" fmla="*/ 10892 w 74205"/>
                <a:gd name="connsiteY3" fmla="*/ 10892 h 74205"/>
                <a:gd name="connsiteX4" fmla="*/ 63631 w 74205"/>
                <a:gd name="connsiteY4" fmla="*/ 10892 h 74205"/>
                <a:gd name="connsiteX5" fmla="*/ 63631 w 74205"/>
                <a:gd name="connsiteY5" fmla="*/ 63631 h 74205"/>
                <a:gd name="connsiteX6" fmla="*/ 37235 w 74205"/>
                <a:gd name="connsiteY6" fmla="*/ 74550 h 74205"/>
                <a:gd name="connsiteX7" fmla="*/ 18366 w 74205"/>
                <a:gd name="connsiteY7" fmla="*/ 56158 h 74205"/>
                <a:gd name="connsiteX8" fmla="*/ 56105 w 74205"/>
                <a:gd name="connsiteY8" fmla="*/ 56158 h 74205"/>
                <a:gd name="connsiteX9" fmla="*/ 56105 w 74205"/>
                <a:gd name="connsiteY9" fmla="*/ 18419 h 74205"/>
                <a:gd name="connsiteX10" fmla="*/ 18366 w 74205"/>
                <a:gd name="connsiteY10" fmla="*/ 18419 h 74205"/>
                <a:gd name="connsiteX11" fmla="*/ 18366 w 74205"/>
                <a:gd name="connsiteY11" fmla="*/ 56158 h 74205"/>
                <a:gd name="connsiteX12" fmla="*/ 18366 w 74205"/>
                <a:gd name="connsiteY12" fmla="*/ 5615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205" h="74205">
                  <a:moveTo>
                    <a:pt x="37235" y="74550"/>
                  </a:moveTo>
                  <a:cubicBezTo>
                    <a:pt x="27694" y="74550"/>
                    <a:pt x="18154" y="70893"/>
                    <a:pt x="10892" y="63631"/>
                  </a:cubicBezTo>
                  <a:lnTo>
                    <a:pt x="10892" y="63631"/>
                  </a:lnTo>
                  <a:cubicBezTo>
                    <a:pt x="-3631" y="49108"/>
                    <a:pt x="-3631" y="25415"/>
                    <a:pt x="10892" y="10892"/>
                  </a:cubicBezTo>
                  <a:cubicBezTo>
                    <a:pt x="25415" y="-3631"/>
                    <a:pt x="49108" y="-3631"/>
                    <a:pt x="63631" y="10892"/>
                  </a:cubicBezTo>
                  <a:cubicBezTo>
                    <a:pt x="78154" y="25415"/>
                    <a:pt x="78154" y="49108"/>
                    <a:pt x="63631" y="63631"/>
                  </a:cubicBezTo>
                  <a:cubicBezTo>
                    <a:pt x="56317" y="70946"/>
                    <a:pt x="46776" y="74550"/>
                    <a:pt x="37235" y="74550"/>
                  </a:cubicBezTo>
                  <a:close/>
                  <a:moveTo>
                    <a:pt x="18366" y="56158"/>
                  </a:moveTo>
                  <a:cubicBezTo>
                    <a:pt x="28755" y="66546"/>
                    <a:pt x="45716" y="66546"/>
                    <a:pt x="56105" y="56158"/>
                  </a:cubicBezTo>
                  <a:cubicBezTo>
                    <a:pt x="66493" y="45769"/>
                    <a:pt x="66493" y="28808"/>
                    <a:pt x="56105" y="18419"/>
                  </a:cubicBezTo>
                  <a:cubicBezTo>
                    <a:pt x="45716" y="8030"/>
                    <a:pt x="28755" y="8030"/>
                    <a:pt x="18366" y="18419"/>
                  </a:cubicBezTo>
                  <a:cubicBezTo>
                    <a:pt x="7977" y="28808"/>
                    <a:pt x="7977" y="45769"/>
                    <a:pt x="18366" y="56158"/>
                  </a:cubicBezTo>
                  <a:lnTo>
                    <a:pt x="18366" y="5615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9BFD0CCD-C751-4266-8BCF-0419E1623B64}"/>
                </a:ext>
              </a:extLst>
            </p:cNvPr>
            <p:cNvSpPr/>
            <p:nvPr/>
          </p:nvSpPr>
          <p:spPr>
            <a:xfrm>
              <a:off x="4471909" y="2757167"/>
              <a:ext cx="42403" cy="42403"/>
            </a:xfrm>
            <a:custGeom>
              <a:avLst/>
              <a:gdLst>
                <a:gd name="connsiteX0" fmla="*/ 23586 w 42403"/>
                <a:gd name="connsiteY0" fmla="*/ 47173 h 42403"/>
                <a:gd name="connsiteX1" fmla="*/ 0 w 42403"/>
                <a:gd name="connsiteY1" fmla="*/ 23587 h 42403"/>
                <a:gd name="connsiteX2" fmla="*/ 23586 w 42403"/>
                <a:gd name="connsiteY2" fmla="*/ 0 h 42403"/>
                <a:gd name="connsiteX3" fmla="*/ 47173 w 42403"/>
                <a:gd name="connsiteY3" fmla="*/ 23587 h 42403"/>
                <a:gd name="connsiteX4" fmla="*/ 23586 w 42403"/>
                <a:gd name="connsiteY4" fmla="*/ 47173 h 42403"/>
                <a:gd name="connsiteX5" fmla="*/ 23586 w 42403"/>
                <a:gd name="connsiteY5" fmla="*/ 10654 h 42403"/>
                <a:gd name="connsiteX6" fmla="*/ 10601 w 42403"/>
                <a:gd name="connsiteY6" fmla="*/ 23640 h 42403"/>
                <a:gd name="connsiteX7" fmla="*/ 23586 w 42403"/>
                <a:gd name="connsiteY7" fmla="*/ 36626 h 42403"/>
                <a:gd name="connsiteX8" fmla="*/ 36572 w 42403"/>
                <a:gd name="connsiteY8" fmla="*/ 23640 h 42403"/>
                <a:gd name="connsiteX9" fmla="*/ 23586 w 42403"/>
                <a:gd name="connsiteY9" fmla="*/ 1065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3586" y="47173"/>
                  </a:moveTo>
                  <a:cubicBezTo>
                    <a:pt x="10601" y="47173"/>
                    <a:pt x="0" y="36626"/>
                    <a:pt x="0" y="23587"/>
                  </a:cubicBezTo>
                  <a:cubicBezTo>
                    <a:pt x="0" y="10548"/>
                    <a:pt x="10548" y="0"/>
                    <a:pt x="23586" y="0"/>
                  </a:cubicBezTo>
                  <a:cubicBezTo>
                    <a:pt x="36626" y="0"/>
                    <a:pt x="47173" y="10548"/>
                    <a:pt x="47173" y="23587"/>
                  </a:cubicBezTo>
                  <a:cubicBezTo>
                    <a:pt x="47173" y="36626"/>
                    <a:pt x="36572" y="47173"/>
                    <a:pt x="23586" y="47173"/>
                  </a:cubicBezTo>
                  <a:close/>
                  <a:moveTo>
                    <a:pt x="23586" y="10654"/>
                  </a:moveTo>
                  <a:cubicBezTo>
                    <a:pt x="16431" y="10654"/>
                    <a:pt x="10601" y="16484"/>
                    <a:pt x="10601" y="23640"/>
                  </a:cubicBezTo>
                  <a:cubicBezTo>
                    <a:pt x="10601" y="30795"/>
                    <a:pt x="16431" y="36626"/>
                    <a:pt x="23586" y="36626"/>
                  </a:cubicBezTo>
                  <a:cubicBezTo>
                    <a:pt x="30742" y="36626"/>
                    <a:pt x="36572" y="30795"/>
                    <a:pt x="36572" y="23640"/>
                  </a:cubicBezTo>
                  <a:cubicBezTo>
                    <a:pt x="36572" y="16484"/>
                    <a:pt x="30742" y="10654"/>
                    <a:pt x="23586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9" name="Group 808">
            <a:extLst>
              <a:ext uri="{FF2B5EF4-FFF2-40B4-BE49-F238E27FC236}">
                <a16:creationId xmlns:a16="http://schemas.microsoft.com/office/drawing/2014/main" id="{62F92A85-F684-46F9-AB7C-21BCCF552422}"/>
              </a:ext>
            </a:extLst>
          </p:cNvPr>
          <p:cNvGrpSpPr/>
          <p:nvPr/>
        </p:nvGrpSpPr>
        <p:grpSpPr>
          <a:xfrm>
            <a:off x="5403743" y="2536443"/>
            <a:ext cx="314260" cy="465619"/>
            <a:chOff x="5431014" y="2576848"/>
            <a:chExt cx="259719" cy="384809"/>
          </a:xfrm>
        </p:grpSpPr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2C60F95-B4C4-4CD2-8554-D0772653D3D1}"/>
                </a:ext>
              </a:extLst>
            </p:cNvPr>
            <p:cNvSpPr/>
            <p:nvPr/>
          </p:nvSpPr>
          <p:spPr>
            <a:xfrm>
              <a:off x="5518841" y="2644587"/>
              <a:ext cx="148411" cy="291521"/>
            </a:xfrm>
            <a:custGeom>
              <a:avLst/>
              <a:gdLst>
                <a:gd name="connsiteX0" fmla="*/ 123393 w 148410"/>
                <a:gd name="connsiteY0" fmla="*/ 293217 h 291521"/>
                <a:gd name="connsiteX1" fmla="*/ 5353 w 148410"/>
                <a:gd name="connsiteY1" fmla="*/ 293217 h 291521"/>
                <a:gd name="connsiteX2" fmla="*/ 0 w 148410"/>
                <a:gd name="connsiteY2" fmla="*/ 287917 h 291521"/>
                <a:gd name="connsiteX3" fmla="*/ 5247 w 148410"/>
                <a:gd name="connsiteY3" fmla="*/ 282617 h 291521"/>
                <a:gd name="connsiteX4" fmla="*/ 123340 w 148410"/>
                <a:gd name="connsiteY4" fmla="*/ 282617 h 291521"/>
                <a:gd name="connsiteX5" fmla="*/ 139188 w 148410"/>
                <a:gd name="connsiteY5" fmla="*/ 266769 h 291521"/>
                <a:gd name="connsiteX6" fmla="*/ 139188 w 148410"/>
                <a:gd name="connsiteY6" fmla="*/ 26449 h 291521"/>
                <a:gd name="connsiteX7" fmla="*/ 123340 w 148410"/>
                <a:gd name="connsiteY7" fmla="*/ 10601 h 291521"/>
                <a:gd name="connsiteX8" fmla="*/ 100230 w 148410"/>
                <a:gd name="connsiteY8" fmla="*/ 10601 h 291521"/>
                <a:gd name="connsiteX9" fmla="*/ 94930 w 148410"/>
                <a:gd name="connsiteY9" fmla="*/ 5300 h 291521"/>
                <a:gd name="connsiteX10" fmla="*/ 100230 w 148410"/>
                <a:gd name="connsiteY10" fmla="*/ 0 h 291521"/>
                <a:gd name="connsiteX11" fmla="*/ 123340 w 148410"/>
                <a:gd name="connsiteY11" fmla="*/ 0 h 291521"/>
                <a:gd name="connsiteX12" fmla="*/ 149789 w 148410"/>
                <a:gd name="connsiteY12" fmla="*/ 26449 h 291521"/>
                <a:gd name="connsiteX13" fmla="*/ 149789 w 148410"/>
                <a:gd name="connsiteY13" fmla="*/ 266769 h 291521"/>
                <a:gd name="connsiteX14" fmla="*/ 123393 w 148410"/>
                <a:gd name="connsiteY14" fmla="*/ 293217 h 29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8410" h="291521">
                  <a:moveTo>
                    <a:pt x="123393" y="293217"/>
                  </a:moveTo>
                  <a:lnTo>
                    <a:pt x="5353" y="293217"/>
                  </a:lnTo>
                  <a:cubicBezTo>
                    <a:pt x="2438" y="293217"/>
                    <a:pt x="0" y="290832"/>
                    <a:pt x="0" y="287917"/>
                  </a:cubicBezTo>
                  <a:cubicBezTo>
                    <a:pt x="0" y="285002"/>
                    <a:pt x="2332" y="282617"/>
                    <a:pt x="5247" y="282617"/>
                  </a:cubicBezTo>
                  <a:lnTo>
                    <a:pt x="123340" y="282617"/>
                  </a:lnTo>
                  <a:cubicBezTo>
                    <a:pt x="132086" y="282617"/>
                    <a:pt x="139188" y="275514"/>
                    <a:pt x="139188" y="266769"/>
                  </a:cubicBezTo>
                  <a:lnTo>
                    <a:pt x="139188" y="26449"/>
                  </a:lnTo>
                  <a:cubicBezTo>
                    <a:pt x="139188" y="17703"/>
                    <a:pt x="132086" y="10601"/>
                    <a:pt x="123340" y="10601"/>
                  </a:cubicBezTo>
                  <a:lnTo>
                    <a:pt x="100230" y="10601"/>
                  </a:lnTo>
                  <a:cubicBezTo>
                    <a:pt x="97315" y="10601"/>
                    <a:pt x="94930" y="8216"/>
                    <a:pt x="94930" y="5300"/>
                  </a:cubicBezTo>
                  <a:cubicBezTo>
                    <a:pt x="94930" y="2385"/>
                    <a:pt x="97315" y="0"/>
                    <a:pt x="100230" y="0"/>
                  </a:cubicBezTo>
                  <a:lnTo>
                    <a:pt x="123340" y="0"/>
                  </a:lnTo>
                  <a:cubicBezTo>
                    <a:pt x="137916" y="0"/>
                    <a:pt x="149789" y="11873"/>
                    <a:pt x="149789" y="26449"/>
                  </a:cubicBezTo>
                  <a:lnTo>
                    <a:pt x="149789" y="266769"/>
                  </a:lnTo>
                  <a:cubicBezTo>
                    <a:pt x="149842" y="281345"/>
                    <a:pt x="137969" y="293217"/>
                    <a:pt x="123393" y="2932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D9B97DD8-0A3B-4996-823C-7C72E4D665CE}"/>
                </a:ext>
              </a:extLst>
            </p:cNvPr>
            <p:cNvSpPr/>
            <p:nvPr/>
          </p:nvSpPr>
          <p:spPr>
            <a:xfrm>
              <a:off x="5457887" y="2644534"/>
              <a:ext cx="53004" cy="227917"/>
            </a:xfrm>
            <a:custGeom>
              <a:avLst/>
              <a:gdLst>
                <a:gd name="connsiteX0" fmla="*/ 5300 w 53003"/>
                <a:gd name="connsiteY0" fmla="*/ 232263 h 227916"/>
                <a:gd name="connsiteX1" fmla="*/ 0 w 53003"/>
                <a:gd name="connsiteY1" fmla="*/ 226962 h 227916"/>
                <a:gd name="connsiteX2" fmla="*/ 0 w 53003"/>
                <a:gd name="connsiteY2" fmla="*/ 26449 h 227916"/>
                <a:gd name="connsiteX3" fmla="*/ 26502 w 53003"/>
                <a:gd name="connsiteY3" fmla="*/ 0 h 227916"/>
                <a:gd name="connsiteX4" fmla="*/ 49559 w 53003"/>
                <a:gd name="connsiteY4" fmla="*/ 0 h 227916"/>
                <a:gd name="connsiteX5" fmla="*/ 54859 w 53003"/>
                <a:gd name="connsiteY5" fmla="*/ 5300 h 227916"/>
                <a:gd name="connsiteX6" fmla="*/ 49559 w 53003"/>
                <a:gd name="connsiteY6" fmla="*/ 10601 h 227916"/>
                <a:gd name="connsiteX7" fmla="*/ 26502 w 53003"/>
                <a:gd name="connsiteY7" fmla="*/ 10601 h 227916"/>
                <a:gd name="connsiteX8" fmla="*/ 10601 w 53003"/>
                <a:gd name="connsiteY8" fmla="*/ 26449 h 227916"/>
                <a:gd name="connsiteX9" fmla="*/ 10601 w 53003"/>
                <a:gd name="connsiteY9" fmla="*/ 226962 h 227916"/>
                <a:gd name="connsiteX10" fmla="*/ 5300 w 53003"/>
                <a:gd name="connsiteY10" fmla="*/ 232263 h 22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003" h="227916">
                  <a:moveTo>
                    <a:pt x="5300" y="232263"/>
                  </a:moveTo>
                  <a:cubicBezTo>
                    <a:pt x="2385" y="232263"/>
                    <a:pt x="0" y="229878"/>
                    <a:pt x="0" y="226962"/>
                  </a:cubicBezTo>
                  <a:lnTo>
                    <a:pt x="0" y="26449"/>
                  </a:lnTo>
                  <a:cubicBezTo>
                    <a:pt x="0" y="11873"/>
                    <a:pt x="11873" y="0"/>
                    <a:pt x="26502" y="0"/>
                  </a:cubicBezTo>
                  <a:lnTo>
                    <a:pt x="49559" y="0"/>
                  </a:lnTo>
                  <a:cubicBezTo>
                    <a:pt x="52474" y="0"/>
                    <a:pt x="54859" y="2385"/>
                    <a:pt x="54859" y="5300"/>
                  </a:cubicBezTo>
                  <a:cubicBezTo>
                    <a:pt x="54859" y="8216"/>
                    <a:pt x="52474" y="10601"/>
                    <a:pt x="49559" y="10601"/>
                  </a:cubicBezTo>
                  <a:lnTo>
                    <a:pt x="26502" y="10601"/>
                  </a:lnTo>
                  <a:cubicBezTo>
                    <a:pt x="17756" y="10601"/>
                    <a:pt x="10601" y="17703"/>
                    <a:pt x="10601" y="26449"/>
                  </a:cubicBezTo>
                  <a:lnTo>
                    <a:pt x="10601" y="226962"/>
                  </a:lnTo>
                  <a:cubicBezTo>
                    <a:pt x="10601" y="229878"/>
                    <a:pt x="8216" y="232263"/>
                    <a:pt x="5300" y="2322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444ED93-302A-4909-AF8F-115D0B926924}"/>
                </a:ext>
              </a:extLst>
            </p:cNvPr>
            <p:cNvSpPr/>
            <p:nvPr/>
          </p:nvSpPr>
          <p:spPr>
            <a:xfrm>
              <a:off x="5457866" y="2866196"/>
              <a:ext cx="68905" cy="68905"/>
            </a:xfrm>
            <a:custGeom>
              <a:avLst/>
              <a:gdLst>
                <a:gd name="connsiteX0" fmla="*/ 66329 w 68905"/>
                <a:gd name="connsiteY0" fmla="*/ 71608 h 68905"/>
                <a:gd name="connsiteX1" fmla="*/ 62566 w 68905"/>
                <a:gd name="connsiteY1" fmla="*/ 70071 h 68905"/>
                <a:gd name="connsiteX2" fmla="*/ 1559 w 68905"/>
                <a:gd name="connsiteY2" fmla="*/ 9064 h 68905"/>
                <a:gd name="connsiteX3" fmla="*/ 393 w 68905"/>
                <a:gd name="connsiteY3" fmla="*/ 3286 h 68905"/>
                <a:gd name="connsiteX4" fmla="*/ 5269 w 68905"/>
                <a:gd name="connsiteY4" fmla="*/ 0 h 68905"/>
                <a:gd name="connsiteX5" fmla="*/ 66276 w 68905"/>
                <a:gd name="connsiteY5" fmla="*/ 0 h 68905"/>
                <a:gd name="connsiteX6" fmla="*/ 71577 w 68905"/>
                <a:gd name="connsiteY6" fmla="*/ 5300 h 68905"/>
                <a:gd name="connsiteX7" fmla="*/ 71577 w 68905"/>
                <a:gd name="connsiteY7" fmla="*/ 66308 h 68905"/>
                <a:gd name="connsiteX8" fmla="*/ 68290 w 68905"/>
                <a:gd name="connsiteY8" fmla="*/ 71184 h 68905"/>
                <a:gd name="connsiteX9" fmla="*/ 66329 w 68905"/>
                <a:gd name="connsiteY9" fmla="*/ 71608 h 68905"/>
                <a:gd name="connsiteX10" fmla="*/ 18096 w 68905"/>
                <a:gd name="connsiteY10" fmla="*/ 10601 h 68905"/>
                <a:gd name="connsiteX11" fmla="*/ 61029 w 68905"/>
                <a:gd name="connsiteY11" fmla="*/ 53534 h 68905"/>
                <a:gd name="connsiteX12" fmla="*/ 61029 w 68905"/>
                <a:gd name="connsiteY12" fmla="*/ 10601 h 68905"/>
                <a:gd name="connsiteX13" fmla="*/ 18096 w 68905"/>
                <a:gd name="connsiteY13" fmla="*/ 1060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05" h="68905">
                  <a:moveTo>
                    <a:pt x="66329" y="71608"/>
                  </a:moveTo>
                  <a:cubicBezTo>
                    <a:pt x="64951" y="71608"/>
                    <a:pt x="63573" y="71078"/>
                    <a:pt x="62566" y="70071"/>
                  </a:cubicBezTo>
                  <a:lnTo>
                    <a:pt x="1559" y="9064"/>
                  </a:lnTo>
                  <a:cubicBezTo>
                    <a:pt x="21" y="7527"/>
                    <a:pt x="-402" y="5247"/>
                    <a:pt x="393" y="3286"/>
                  </a:cubicBezTo>
                  <a:cubicBezTo>
                    <a:pt x="1188" y="1325"/>
                    <a:pt x="3149" y="0"/>
                    <a:pt x="5269" y="0"/>
                  </a:cubicBezTo>
                  <a:lnTo>
                    <a:pt x="66276" y="0"/>
                  </a:lnTo>
                  <a:cubicBezTo>
                    <a:pt x="69191" y="0"/>
                    <a:pt x="71577" y="2385"/>
                    <a:pt x="71577" y="5300"/>
                  </a:cubicBezTo>
                  <a:lnTo>
                    <a:pt x="71577" y="66308"/>
                  </a:lnTo>
                  <a:cubicBezTo>
                    <a:pt x="71577" y="68428"/>
                    <a:pt x="70305" y="70389"/>
                    <a:pt x="68290" y="71184"/>
                  </a:cubicBezTo>
                  <a:cubicBezTo>
                    <a:pt x="67708" y="71502"/>
                    <a:pt x="67018" y="71608"/>
                    <a:pt x="66329" y="71608"/>
                  </a:cubicBezTo>
                  <a:close/>
                  <a:moveTo>
                    <a:pt x="18096" y="10601"/>
                  </a:moveTo>
                  <a:lnTo>
                    <a:pt x="61029" y="53534"/>
                  </a:lnTo>
                  <a:lnTo>
                    <a:pt x="61029" y="10601"/>
                  </a:lnTo>
                  <a:lnTo>
                    <a:pt x="18096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F6D53D44-FFE3-48AC-9EFA-5619ECAE9A1B}"/>
                </a:ext>
              </a:extLst>
            </p:cNvPr>
            <p:cNvSpPr/>
            <p:nvPr/>
          </p:nvSpPr>
          <p:spPr>
            <a:xfrm>
              <a:off x="5431014" y="2606531"/>
              <a:ext cx="259719" cy="355126"/>
            </a:xfrm>
            <a:custGeom>
              <a:avLst/>
              <a:gdLst>
                <a:gd name="connsiteX0" fmla="*/ 233429 w 259718"/>
                <a:gd name="connsiteY0" fmla="*/ 357882 h 355125"/>
                <a:gd name="connsiteX1" fmla="*/ 31166 w 259718"/>
                <a:gd name="connsiteY1" fmla="*/ 357882 h 355125"/>
                <a:gd name="connsiteX2" fmla="*/ 0 w 259718"/>
                <a:gd name="connsiteY2" fmla="*/ 326610 h 355125"/>
                <a:gd name="connsiteX3" fmla="*/ 0 w 259718"/>
                <a:gd name="connsiteY3" fmla="*/ 31166 h 355125"/>
                <a:gd name="connsiteX4" fmla="*/ 31166 w 259718"/>
                <a:gd name="connsiteY4" fmla="*/ 0 h 355125"/>
                <a:gd name="connsiteX5" fmla="*/ 102616 w 259718"/>
                <a:gd name="connsiteY5" fmla="*/ 0 h 355125"/>
                <a:gd name="connsiteX6" fmla="*/ 107916 w 259718"/>
                <a:gd name="connsiteY6" fmla="*/ 5300 h 355125"/>
                <a:gd name="connsiteX7" fmla="*/ 102616 w 259718"/>
                <a:gd name="connsiteY7" fmla="*/ 10601 h 355125"/>
                <a:gd name="connsiteX8" fmla="*/ 31166 w 259718"/>
                <a:gd name="connsiteY8" fmla="*/ 10601 h 355125"/>
                <a:gd name="connsiteX9" fmla="*/ 10601 w 259718"/>
                <a:gd name="connsiteY9" fmla="*/ 31166 h 355125"/>
                <a:gd name="connsiteX10" fmla="*/ 10601 w 259718"/>
                <a:gd name="connsiteY10" fmla="*/ 326610 h 355125"/>
                <a:gd name="connsiteX11" fmla="*/ 31166 w 259718"/>
                <a:gd name="connsiteY11" fmla="*/ 347281 h 355125"/>
                <a:gd name="connsiteX12" fmla="*/ 233429 w 259718"/>
                <a:gd name="connsiteY12" fmla="*/ 347281 h 355125"/>
                <a:gd name="connsiteX13" fmla="*/ 254101 w 259718"/>
                <a:gd name="connsiteY13" fmla="*/ 326610 h 355125"/>
                <a:gd name="connsiteX14" fmla="*/ 254101 w 259718"/>
                <a:gd name="connsiteY14" fmla="*/ 31166 h 355125"/>
                <a:gd name="connsiteX15" fmla="*/ 233429 w 259718"/>
                <a:gd name="connsiteY15" fmla="*/ 10601 h 355125"/>
                <a:gd name="connsiteX16" fmla="*/ 161980 w 259718"/>
                <a:gd name="connsiteY16" fmla="*/ 10601 h 355125"/>
                <a:gd name="connsiteX17" fmla="*/ 156679 w 259718"/>
                <a:gd name="connsiteY17" fmla="*/ 5300 h 355125"/>
                <a:gd name="connsiteX18" fmla="*/ 161980 w 259718"/>
                <a:gd name="connsiteY18" fmla="*/ 0 h 355125"/>
                <a:gd name="connsiteX19" fmla="*/ 233429 w 259718"/>
                <a:gd name="connsiteY19" fmla="*/ 0 h 355125"/>
                <a:gd name="connsiteX20" fmla="*/ 264701 w 259718"/>
                <a:gd name="connsiteY20" fmla="*/ 31166 h 355125"/>
                <a:gd name="connsiteX21" fmla="*/ 264701 w 259718"/>
                <a:gd name="connsiteY21" fmla="*/ 326610 h 355125"/>
                <a:gd name="connsiteX22" fmla="*/ 233429 w 259718"/>
                <a:gd name="connsiteY22" fmla="*/ 357882 h 35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9718" h="355125">
                  <a:moveTo>
                    <a:pt x="233429" y="357882"/>
                  </a:moveTo>
                  <a:lnTo>
                    <a:pt x="31166" y="357882"/>
                  </a:lnTo>
                  <a:cubicBezTo>
                    <a:pt x="13940" y="357882"/>
                    <a:pt x="0" y="343889"/>
                    <a:pt x="0" y="326610"/>
                  </a:cubicBezTo>
                  <a:lnTo>
                    <a:pt x="0" y="31166"/>
                  </a:lnTo>
                  <a:cubicBezTo>
                    <a:pt x="0" y="13993"/>
                    <a:pt x="13993" y="0"/>
                    <a:pt x="31166" y="0"/>
                  </a:cubicBezTo>
                  <a:lnTo>
                    <a:pt x="102616" y="0"/>
                  </a:lnTo>
                  <a:cubicBezTo>
                    <a:pt x="105531" y="0"/>
                    <a:pt x="107916" y="2385"/>
                    <a:pt x="107916" y="5300"/>
                  </a:cubicBezTo>
                  <a:cubicBezTo>
                    <a:pt x="107916" y="8216"/>
                    <a:pt x="105531" y="10601"/>
                    <a:pt x="102616" y="10601"/>
                  </a:cubicBezTo>
                  <a:lnTo>
                    <a:pt x="31166" y="10601"/>
                  </a:lnTo>
                  <a:cubicBezTo>
                    <a:pt x="19824" y="10601"/>
                    <a:pt x="10601" y="19823"/>
                    <a:pt x="10601" y="31166"/>
                  </a:cubicBezTo>
                  <a:lnTo>
                    <a:pt x="10601" y="326610"/>
                  </a:lnTo>
                  <a:cubicBezTo>
                    <a:pt x="10601" y="338006"/>
                    <a:pt x="19824" y="347281"/>
                    <a:pt x="31166" y="347281"/>
                  </a:cubicBezTo>
                  <a:lnTo>
                    <a:pt x="233429" y="347281"/>
                  </a:lnTo>
                  <a:cubicBezTo>
                    <a:pt x="244825" y="347281"/>
                    <a:pt x="254101" y="338006"/>
                    <a:pt x="254101" y="326610"/>
                  </a:cubicBezTo>
                  <a:lnTo>
                    <a:pt x="254101" y="31166"/>
                  </a:lnTo>
                  <a:cubicBezTo>
                    <a:pt x="254101" y="19823"/>
                    <a:pt x="244825" y="10601"/>
                    <a:pt x="233429" y="10601"/>
                  </a:cubicBezTo>
                  <a:lnTo>
                    <a:pt x="161980" y="10601"/>
                  </a:lnTo>
                  <a:cubicBezTo>
                    <a:pt x="159065" y="10601"/>
                    <a:pt x="156679" y="8216"/>
                    <a:pt x="156679" y="5300"/>
                  </a:cubicBezTo>
                  <a:cubicBezTo>
                    <a:pt x="156679" y="2385"/>
                    <a:pt x="159065" y="0"/>
                    <a:pt x="161980" y="0"/>
                  </a:cubicBezTo>
                  <a:lnTo>
                    <a:pt x="233429" y="0"/>
                  </a:lnTo>
                  <a:cubicBezTo>
                    <a:pt x="250655" y="0"/>
                    <a:pt x="264701" y="13993"/>
                    <a:pt x="264701" y="31166"/>
                  </a:cubicBezTo>
                  <a:lnTo>
                    <a:pt x="264701" y="326610"/>
                  </a:lnTo>
                  <a:cubicBezTo>
                    <a:pt x="264648" y="343889"/>
                    <a:pt x="250655" y="357882"/>
                    <a:pt x="233429" y="3578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8181D5C2-02C2-4DE1-A76A-E61521AD2D1F}"/>
                </a:ext>
              </a:extLst>
            </p:cNvPr>
            <p:cNvSpPr/>
            <p:nvPr/>
          </p:nvSpPr>
          <p:spPr>
            <a:xfrm>
              <a:off x="5491863" y="2576848"/>
              <a:ext cx="137810" cy="100707"/>
            </a:xfrm>
            <a:custGeom>
              <a:avLst/>
              <a:gdLst>
                <a:gd name="connsiteX0" fmla="*/ 81785 w 137810"/>
                <a:gd name="connsiteY0" fmla="*/ 101820 h 100707"/>
                <a:gd name="connsiteX1" fmla="*/ 61060 w 137810"/>
                <a:gd name="connsiteY1" fmla="*/ 101820 h 100707"/>
                <a:gd name="connsiteX2" fmla="*/ 0 w 137810"/>
                <a:gd name="connsiteY2" fmla="*/ 40760 h 100707"/>
                <a:gd name="connsiteX3" fmla="*/ 0 w 137810"/>
                <a:gd name="connsiteY3" fmla="*/ 34983 h 100707"/>
                <a:gd name="connsiteX4" fmla="*/ 5300 w 137810"/>
                <a:gd name="connsiteY4" fmla="*/ 29682 h 100707"/>
                <a:gd name="connsiteX5" fmla="*/ 36890 w 137810"/>
                <a:gd name="connsiteY5" fmla="*/ 29682 h 100707"/>
                <a:gd name="connsiteX6" fmla="*/ 71502 w 137810"/>
                <a:gd name="connsiteY6" fmla="*/ 0 h 100707"/>
                <a:gd name="connsiteX7" fmla="*/ 106114 w 137810"/>
                <a:gd name="connsiteY7" fmla="*/ 29682 h 100707"/>
                <a:gd name="connsiteX8" fmla="*/ 137651 w 137810"/>
                <a:gd name="connsiteY8" fmla="*/ 29682 h 100707"/>
                <a:gd name="connsiteX9" fmla="*/ 142951 w 137810"/>
                <a:gd name="connsiteY9" fmla="*/ 34983 h 100707"/>
                <a:gd name="connsiteX10" fmla="*/ 142951 w 137810"/>
                <a:gd name="connsiteY10" fmla="*/ 40760 h 100707"/>
                <a:gd name="connsiteX11" fmla="*/ 81785 w 137810"/>
                <a:gd name="connsiteY11" fmla="*/ 101820 h 100707"/>
                <a:gd name="connsiteX12" fmla="*/ 10548 w 137810"/>
                <a:gd name="connsiteY12" fmla="*/ 40283 h 100707"/>
                <a:gd name="connsiteX13" fmla="*/ 10548 w 137810"/>
                <a:gd name="connsiteY13" fmla="*/ 40760 h 100707"/>
                <a:gd name="connsiteX14" fmla="*/ 61007 w 137810"/>
                <a:gd name="connsiteY14" fmla="*/ 91220 h 100707"/>
                <a:gd name="connsiteX15" fmla="*/ 81732 w 137810"/>
                <a:gd name="connsiteY15" fmla="*/ 91220 h 100707"/>
                <a:gd name="connsiteX16" fmla="*/ 132192 w 137810"/>
                <a:gd name="connsiteY16" fmla="*/ 40760 h 100707"/>
                <a:gd name="connsiteX17" fmla="*/ 132192 w 137810"/>
                <a:gd name="connsiteY17" fmla="*/ 40283 h 100707"/>
                <a:gd name="connsiteX18" fmla="*/ 101025 w 137810"/>
                <a:gd name="connsiteY18" fmla="*/ 40283 h 100707"/>
                <a:gd name="connsiteX19" fmla="*/ 95725 w 137810"/>
                <a:gd name="connsiteY19" fmla="*/ 34983 h 100707"/>
                <a:gd name="connsiteX20" fmla="*/ 71343 w 137810"/>
                <a:gd name="connsiteY20" fmla="*/ 10601 h 100707"/>
                <a:gd name="connsiteX21" fmla="*/ 46961 w 137810"/>
                <a:gd name="connsiteY21" fmla="*/ 34983 h 100707"/>
                <a:gd name="connsiteX22" fmla="*/ 41661 w 137810"/>
                <a:gd name="connsiteY22" fmla="*/ 40283 h 100707"/>
                <a:gd name="connsiteX23" fmla="*/ 10548 w 137810"/>
                <a:gd name="connsiteY23" fmla="*/ 40283 h 100707"/>
                <a:gd name="connsiteX24" fmla="*/ 106432 w 137810"/>
                <a:gd name="connsiteY24" fmla="*/ 34983 h 100707"/>
                <a:gd name="connsiteX25" fmla="*/ 106432 w 137810"/>
                <a:gd name="connsiteY25" fmla="*/ 34983 h 100707"/>
                <a:gd name="connsiteX26" fmla="*/ 106432 w 137810"/>
                <a:gd name="connsiteY26" fmla="*/ 34983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7810" h="100707">
                  <a:moveTo>
                    <a:pt x="81785" y="101820"/>
                  </a:moveTo>
                  <a:lnTo>
                    <a:pt x="61060" y="101820"/>
                  </a:lnTo>
                  <a:cubicBezTo>
                    <a:pt x="27403" y="101820"/>
                    <a:pt x="0" y="74417"/>
                    <a:pt x="0" y="40760"/>
                  </a:cubicBezTo>
                  <a:lnTo>
                    <a:pt x="0" y="34983"/>
                  </a:lnTo>
                  <a:cubicBezTo>
                    <a:pt x="0" y="32067"/>
                    <a:pt x="2385" y="29682"/>
                    <a:pt x="5300" y="29682"/>
                  </a:cubicBezTo>
                  <a:lnTo>
                    <a:pt x="36890" y="29682"/>
                  </a:lnTo>
                  <a:cubicBezTo>
                    <a:pt x="39435" y="12880"/>
                    <a:pt x="54011" y="0"/>
                    <a:pt x="71502" y="0"/>
                  </a:cubicBezTo>
                  <a:cubicBezTo>
                    <a:pt x="88993" y="0"/>
                    <a:pt x="103516" y="12933"/>
                    <a:pt x="106114" y="29682"/>
                  </a:cubicBezTo>
                  <a:lnTo>
                    <a:pt x="137651" y="29682"/>
                  </a:lnTo>
                  <a:cubicBezTo>
                    <a:pt x="140566" y="29682"/>
                    <a:pt x="142951" y="32067"/>
                    <a:pt x="142951" y="34983"/>
                  </a:cubicBezTo>
                  <a:lnTo>
                    <a:pt x="142951" y="40760"/>
                  </a:lnTo>
                  <a:cubicBezTo>
                    <a:pt x="142845" y="74417"/>
                    <a:pt x="115442" y="101820"/>
                    <a:pt x="81785" y="101820"/>
                  </a:cubicBezTo>
                  <a:close/>
                  <a:moveTo>
                    <a:pt x="10548" y="40283"/>
                  </a:moveTo>
                  <a:lnTo>
                    <a:pt x="10548" y="40760"/>
                  </a:lnTo>
                  <a:cubicBezTo>
                    <a:pt x="10548" y="68587"/>
                    <a:pt x="33180" y="91220"/>
                    <a:pt x="61007" y="91220"/>
                  </a:cubicBezTo>
                  <a:lnTo>
                    <a:pt x="81732" y="91220"/>
                  </a:lnTo>
                  <a:cubicBezTo>
                    <a:pt x="109559" y="91220"/>
                    <a:pt x="132192" y="68587"/>
                    <a:pt x="132192" y="40760"/>
                  </a:cubicBezTo>
                  <a:lnTo>
                    <a:pt x="132192" y="40283"/>
                  </a:lnTo>
                  <a:lnTo>
                    <a:pt x="101025" y="40283"/>
                  </a:lnTo>
                  <a:cubicBezTo>
                    <a:pt x="98110" y="40283"/>
                    <a:pt x="95725" y="37898"/>
                    <a:pt x="95725" y="34983"/>
                  </a:cubicBezTo>
                  <a:cubicBezTo>
                    <a:pt x="95725" y="21520"/>
                    <a:pt x="84806" y="10601"/>
                    <a:pt x="71343" y="10601"/>
                  </a:cubicBezTo>
                  <a:cubicBezTo>
                    <a:pt x="57880" y="10601"/>
                    <a:pt x="46961" y="21520"/>
                    <a:pt x="46961" y="34983"/>
                  </a:cubicBezTo>
                  <a:cubicBezTo>
                    <a:pt x="46961" y="37898"/>
                    <a:pt x="44576" y="40283"/>
                    <a:pt x="41661" y="40283"/>
                  </a:cubicBezTo>
                  <a:lnTo>
                    <a:pt x="10548" y="40283"/>
                  </a:lnTo>
                  <a:close/>
                  <a:moveTo>
                    <a:pt x="106432" y="34983"/>
                  </a:moveTo>
                  <a:lnTo>
                    <a:pt x="106432" y="34983"/>
                  </a:lnTo>
                  <a:lnTo>
                    <a:pt x="106432" y="3498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5464FECC-50AE-460E-A257-AD1C44921217}"/>
                </a:ext>
              </a:extLst>
            </p:cNvPr>
            <p:cNvSpPr/>
            <p:nvPr/>
          </p:nvSpPr>
          <p:spPr>
            <a:xfrm>
              <a:off x="5542110" y="2692980"/>
              <a:ext cx="42403" cy="10601"/>
            </a:xfrm>
            <a:custGeom>
              <a:avLst/>
              <a:gdLst>
                <a:gd name="connsiteX0" fmla="*/ 37156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7156 w 42403"/>
                <a:gd name="connsiteY4" fmla="*/ 0 h 10600"/>
                <a:gd name="connsiteX5" fmla="*/ 42456 w 42403"/>
                <a:gd name="connsiteY5" fmla="*/ 5300 h 10600"/>
                <a:gd name="connsiteX6" fmla="*/ 37156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715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7156" y="0"/>
                  </a:lnTo>
                  <a:cubicBezTo>
                    <a:pt x="40071" y="0"/>
                    <a:pt x="42456" y="2385"/>
                    <a:pt x="42456" y="5300"/>
                  </a:cubicBezTo>
                  <a:cubicBezTo>
                    <a:pt x="42456" y="8216"/>
                    <a:pt x="40071" y="10601"/>
                    <a:pt x="3715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4B4FB19-43F7-47EF-9658-4335D160C66F}"/>
                </a:ext>
              </a:extLst>
            </p:cNvPr>
            <p:cNvSpPr/>
            <p:nvPr/>
          </p:nvSpPr>
          <p:spPr>
            <a:xfrm>
              <a:off x="5491863" y="2726531"/>
              <a:ext cx="137810" cy="10601"/>
            </a:xfrm>
            <a:custGeom>
              <a:avLst/>
              <a:gdLst>
                <a:gd name="connsiteX0" fmla="*/ 137545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7545 w 137810"/>
                <a:gd name="connsiteY4" fmla="*/ 0 h 10600"/>
                <a:gd name="connsiteX5" fmla="*/ 142845 w 137810"/>
                <a:gd name="connsiteY5" fmla="*/ 5300 h 10600"/>
                <a:gd name="connsiteX6" fmla="*/ 137545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75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7545" y="0"/>
                  </a:lnTo>
                  <a:cubicBezTo>
                    <a:pt x="140460" y="0"/>
                    <a:pt x="142845" y="2385"/>
                    <a:pt x="142845" y="5300"/>
                  </a:cubicBezTo>
                  <a:cubicBezTo>
                    <a:pt x="142845" y="8216"/>
                    <a:pt x="140513" y="10601"/>
                    <a:pt x="1375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BC35D24-1EAD-443E-8D18-556C919BBD2C}"/>
                </a:ext>
              </a:extLst>
            </p:cNvPr>
            <p:cNvSpPr/>
            <p:nvPr/>
          </p:nvSpPr>
          <p:spPr>
            <a:xfrm>
              <a:off x="5491863" y="2748104"/>
              <a:ext cx="137810" cy="10601"/>
            </a:xfrm>
            <a:custGeom>
              <a:avLst/>
              <a:gdLst>
                <a:gd name="connsiteX0" fmla="*/ 137545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7545 w 137810"/>
                <a:gd name="connsiteY4" fmla="*/ 0 h 10600"/>
                <a:gd name="connsiteX5" fmla="*/ 142845 w 137810"/>
                <a:gd name="connsiteY5" fmla="*/ 5300 h 10600"/>
                <a:gd name="connsiteX6" fmla="*/ 137545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75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7545" y="0"/>
                  </a:lnTo>
                  <a:cubicBezTo>
                    <a:pt x="140460" y="0"/>
                    <a:pt x="142845" y="2385"/>
                    <a:pt x="142845" y="5300"/>
                  </a:cubicBezTo>
                  <a:cubicBezTo>
                    <a:pt x="142845" y="8216"/>
                    <a:pt x="140513" y="10601"/>
                    <a:pt x="1375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A559DA54-CFF6-4D4A-9EA2-99156D6CCE84}"/>
                </a:ext>
              </a:extLst>
            </p:cNvPr>
            <p:cNvSpPr/>
            <p:nvPr/>
          </p:nvSpPr>
          <p:spPr>
            <a:xfrm>
              <a:off x="5491863" y="2769676"/>
              <a:ext cx="137810" cy="10601"/>
            </a:xfrm>
            <a:custGeom>
              <a:avLst/>
              <a:gdLst>
                <a:gd name="connsiteX0" fmla="*/ 137545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7545 w 137810"/>
                <a:gd name="connsiteY4" fmla="*/ 0 h 10600"/>
                <a:gd name="connsiteX5" fmla="*/ 142845 w 137810"/>
                <a:gd name="connsiteY5" fmla="*/ 5300 h 10600"/>
                <a:gd name="connsiteX6" fmla="*/ 137545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75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7545" y="0"/>
                  </a:lnTo>
                  <a:cubicBezTo>
                    <a:pt x="140460" y="0"/>
                    <a:pt x="142845" y="2385"/>
                    <a:pt x="142845" y="5300"/>
                  </a:cubicBezTo>
                  <a:cubicBezTo>
                    <a:pt x="142845" y="8216"/>
                    <a:pt x="140513" y="10601"/>
                    <a:pt x="1375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5E20107B-25F6-4E6C-8B21-7EE1FBD1B6DF}"/>
                </a:ext>
              </a:extLst>
            </p:cNvPr>
            <p:cNvSpPr/>
            <p:nvPr/>
          </p:nvSpPr>
          <p:spPr>
            <a:xfrm>
              <a:off x="5491863" y="2791249"/>
              <a:ext cx="137810" cy="10601"/>
            </a:xfrm>
            <a:custGeom>
              <a:avLst/>
              <a:gdLst>
                <a:gd name="connsiteX0" fmla="*/ 137545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7545 w 137810"/>
                <a:gd name="connsiteY4" fmla="*/ 0 h 10600"/>
                <a:gd name="connsiteX5" fmla="*/ 142845 w 137810"/>
                <a:gd name="connsiteY5" fmla="*/ 5300 h 10600"/>
                <a:gd name="connsiteX6" fmla="*/ 137545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75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7545" y="0"/>
                  </a:lnTo>
                  <a:cubicBezTo>
                    <a:pt x="140460" y="0"/>
                    <a:pt x="142845" y="2385"/>
                    <a:pt x="142845" y="5300"/>
                  </a:cubicBezTo>
                  <a:cubicBezTo>
                    <a:pt x="142845" y="8216"/>
                    <a:pt x="140513" y="10601"/>
                    <a:pt x="1375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563954BA-02FB-459A-AED8-674D0A541FEA}"/>
                </a:ext>
              </a:extLst>
            </p:cNvPr>
            <p:cNvSpPr/>
            <p:nvPr/>
          </p:nvSpPr>
          <p:spPr>
            <a:xfrm>
              <a:off x="5491863" y="2812822"/>
              <a:ext cx="137810" cy="10601"/>
            </a:xfrm>
            <a:custGeom>
              <a:avLst/>
              <a:gdLst>
                <a:gd name="connsiteX0" fmla="*/ 137545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7545 w 137810"/>
                <a:gd name="connsiteY4" fmla="*/ 0 h 10600"/>
                <a:gd name="connsiteX5" fmla="*/ 142845 w 137810"/>
                <a:gd name="connsiteY5" fmla="*/ 5300 h 10600"/>
                <a:gd name="connsiteX6" fmla="*/ 137545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75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7545" y="0"/>
                  </a:lnTo>
                  <a:cubicBezTo>
                    <a:pt x="140460" y="0"/>
                    <a:pt x="142845" y="2385"/>
                    <a:pt x="142845" y="5300"/>
                  </a:cubicBezTo>
                  <a:cubicBezTo>
                    <a:pt x="142845" y="8216"/>
                    <a:pt x="140513" y="10601"/>
                    <a:pt x="1375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562A593-975F-4A66-AFEF-2EFA18506FD4}"/>
                </a:ext>
              </a:extLst>
            </p:cNvPr>
            <p:cNvSpPr/>
            <p:nvPr/>
          </p:nvSpPr>
          <p:spPr>
            <a:xfrm>
              <a:off x="5491863" y="2834394"/>
              <a:ext cx="137810" cy="10601"/>
            </a:xfrm>
            <a:custGeom>
              <a:avLst/>
              <a:gdLst>
                <a:gd name="connsiteX0" fmla="*/ 137545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7545 w 137810"/>
                <a:gd name="connsiteY4" fmla="*/ 0 h 10600"/>
                <a:gd name="connsiteX5" fmla="*/ 142845 w 137810"/>
                <a:gd name="connsiteY5" fmla="*/ 5300 h 10600"/>
                <a:gd name="connsiteX6" fmla="*/ 137545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75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7545" y="0"/>
                  </a:lnTo>
                  <a:cubicBezTo>
                    <a:pt x="140460" y="0"/>
                    <a:pt x="142845" y="2385"/>
                    <a:pt x="142845" y="5300"/>
                  </a:cubicBezTo>
                  <a:cubicBezTo>
                    <a:pt x="142845" y="8216"/>
                    <a:pt x="140513" y="10601"/>
                    <a:pt x="1375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0D7EDA45-26D2-4215-BE13-B83AAA933046}"/>
                </a:ext>
              </a:extLst>
            </p:cNvPr>
            <p:cNvSpPr/>
            <p:nvPr/>
          </p:nvSpPr>
          <p:spPr>
            <a:xfrm>
              <a:off x="5557958" y="2855967"/>
              <a:ext cx="74205" cy="10601"/>
            </a:xfrm>
            <a:custGeom>
              <a:avLst/>
              <a:gdLst>
                <a:gd name="connsiteX0" fmla="*/ 71449 w 74205"/>
                <a:gd name="connsiteY0" fmla="*/ 10601 h 10600"/>
                <a:gd name="connsiteX1" fmla="*/ 5300 w 74205"/>
                <a:gd name="connsiteY1" fmla="*/ 10601 h 10600"/>
                <a:gd name="connsiteX2" fmla="*/ 0 w 74205"/>
                <a:gd name="connsiteY2" fmla="*/ 5300 h 10600"/>
                <a:gd name="connsiteX3" fmla="*/ 5300 w 74205"/>
                <a:gd name="connsiteY3" fmla="*/ 0 h 10600"/>
                <a:gd name="connsiteX4" fmla="*/ 71449 w 74205"/>
                <a:gd name="connsiteY4" fmla="*/ 0 h 10600"/>
                <a:gd name="connsiteX5" fmla="*/ 76749 w 74205"/>
                <a:gd name="connsiteY5" fmla="*/ 5300 h 10600"/>
                <a:gd name="connsiteX6" fmla="*/ 71449 w 742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05" h="10600">
                  <a:moveTo>
                    <a:pt x="7144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1449" y="0"/>
                  </a:lnTo>
                  <a:cubicBezTo>
                    <a:pt x="74365" y="0"/>
                    <a:pt x="76749" y="2385"/>
                    <a:pt x="76749" y="5300"/>
                  </a:cubicBezTo>
                  <a:cubicBezTo>
                    <a:pt x="76749" y="8216"/>
                    <a:pt x="74418" y="10601"/>
                    <a:pt x="7144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8" name="Group 807">
            <a:extLst>
              <a:ext uri="{FF2B5EF4-FFF2-40B4-BE49-F238E27FC236}">
                <a16:creationId xmlns:a16="http://schemas.microsoft.com/office/drawing/2014/main" id="{D821DE73-D225-4C7E-82BB-C1E5F67C39D2}"/>
              </a:ext>
            </a:extLst>
          </p:cNvPr>
          <p:cNvGrpSpPr/>
          <p:nvPr/>
        </p:nvGrpSpPr>
        <p:grpSpPr>
          <a:xfrm>
            <a:off x="6333786" y="2535454"/>
            <a:ext cx="578430" cy="475929"/>
            <a:chOff x="6383981" y="2576753"/>
            <a:chExt cx="478041" cy="393330"/>
          </a:xfrm>
        </p:grpSpPr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1F00DDD-C05F-4888-AF2B-6E8F33361B6D}"/>
                </a:ext>
              </a:extLst>
            </p:cNvPr>
            <p:cNvSpPr/>
            <p:nvPr/>
          </p:nvSpPr>
          <p:spPr>
            <a:xfrm>
              <a:off x="6465172" y="2631707"/>
              <a:ext cx="312723" cy="10601"/>
            </a:xfrm>
            <a:custGeom>
              <a:avLst/>
              <a:gdLst>
                <a:gd name="connsiteX0" fmla="*/ 311557 w 312722"/>
                <a:gd name="connsiteY0" fmla="*/ 10601 h 10600"/>
                <a:gd name="connsiteX1" fmla="*/ 5300 w 312722"/>
                <a:gd name="connsiteY1" fmla="*/ 10601 h 10600"/>
                <a:gd name="connsiteX2" fmla="*/ 0 w 312722"/>
                <a:gd name="connsiteY2" fmla="*/ 5300 h 10600"/>
                <a:gd name="connsiteX3" fmla="*/ 5300 w 312722"/>
                <a:gd name="connsiteY3" fmla="*/ 0 h 10600"/>
                <a:gd name="connsiteX4" fmla="*/ 311557 w 312722"/>
                <a:gd name="connsiteY4" fmla="*/ 0 h 10600"/>
                <a:gd name="connsiteX5" fmla="*/ 316857 w 312722"/>
                <a:gd name="connsiteY5" fmla="*/ 5300 h 10600"/>
                <a:gd name="connsiteX6" fmla="*/ 311557 w 31272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722" h="10600">
                  <a:moveTo>
                    <a:pt x="31155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11557" y="0"/>
                  </a:lnTo>
                  <a:cubicBezTo>
                    <a:pt x="314472" y="0"/>
                    <a:pt x="316857" y="2385"/>
                    <a:pt x="316857" y="5300"/>
                  </a:cubicBezTo>
                  <a:cubicBezTo>
                    <a:pt x="316857" y="8216"/>
                    <a:pt x="314472" y="10601"/>
                    <a:pt x="31155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C4103314-AD30-44FE-BCBE-26199CE8148C}"/>
                </a:ext>
              </a:extLst>
            </p:cNvPr>
            <p:cNvSpPr/>
            <p:nvPr/>
          </p:nvSpPr>
          <p:spPr>
            <a:xfrm>
              <a:off x="6430667" y="2576795"/>
              <a:ext cx="381628" cy="10601"/>
            </a:xfrm>
            <a:custGeom>
              <a:avLst/>
              <a:gdLst>
                <a:gd name="connsiteX0" fmla="*/ 380144 w 381627"/>
                <a:gd name="connsiteY0" fmla="*/ 11714 h 10600"/>
                <a:gd name="connsiteX1" fmla="*/ 376910 w 381627"/>
                <a:gd name="connsiteY1" fmla="*/ 10601 h 10600"/>
                <a:gd name="connsiteX2" fmla="*/ 6731 w 381627"/>
                <a:gd name="connsiteY2" fmla="*/ 10601 h 10600"/>
                <a:gd name="connsiteX3" fmla="*/ 0 w 381627"/>
                <a:gd name="connsiteY3" fmla="*/ 5724 h 10600"/>
                <a:gd name="connsiteX4" fmla="*/ 0 w 381627"/>
                <a:gd name="connsiteY4" fmla="*/ 5300 h 10600"/>
                <a:gd name="connsiteX5" fmla="*/ 5300 w 381627"/>
                <a:gd name="connsiteY5" fmla="*/ 0 h 10600"/>
                <a:gd name="connsiteX6" fmla="*/ 380144 w 381627"/>
                <a:gd name="connsiteY6" fmla="*/ 0 h 10600"/>
                <a:gd name="connsiteX7" fmla="*/ 385444 w 381627"/>
                <a:gd name="connsiteY7" fmla="*/ 5300 h 10600"/>
                <a:gd name="connsiteX8" fmla="*/ 385444 w 381627"/>
                <a:gd name="connsiteY8" fmla="*/ 6414 h 10600"/>
                <a:gd name="connsiteX9" fmla="*/ 380144 w 381627"/>
                <a:gd name="connsiteY9" fmla="*/ 11714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627" h="10600">
                  <a:moveTo>
                    <a:pt x="380144" y="11714"/>
                  </a:moveTo>
                  <a:cubicBezTo>
                    <a:pt x="378925" y="11714"/>
                    <a:pt x="377812" y="11290"/>
                    <a:pt x="376910" y="10601"/>
                  </a:cubicBezTo>
                  <a:lnTo>
                    <a:pt x="6731" y="10601"/>
                  </a:lnTo>
                  <a:cubicBezTo>
                    <a:pt x="3604" y="11555"/>
                    <a:pt x="0" y="9170"/>
                    <a:pt x="0" y="572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80144" y="0"/>
                  </a:lnTo>
                  <a:cubicBezTo>
                    <a:pt x="383059" y="0"/>
                    <a:pt x="385444" y="2385"/>
                    <a:pt x="385444" y="5300"/>
                  </a:cubicBezTo>
                  <a:lnTo>
                    <a:pt x="385444" y="6414"/>
                  </a:lnTo>
                  <a:cubicBezTo>
                    <a:pt x="385444" y="9329"/>
                    <a:pt x="383059" y="11714"/>
                    <a:pt x="380144" y="1171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F99FA046-AB1F-4CE0-845E-FABA054F11DC}"/>
                </a:ext>
              </a:extLst>
            </p:cNvPr>
            <p:cNvSpPr/>
            <p:nvPr/>
          </p:nvSpPr>
          <p:spPr>
            <a:xfrm>
              <a:off x="6383981" y="2576753"/>
              <a:ext cx="196114" cy="275620"/>
            </a:xfrm>
            <a:custGeom>
              <a:avLst/>
              <a:gdLst>
                <a:gd name="connsiteX0" fmla="*/ 155715 w 196114"/>
                <a:gd name="connsiteY0" fmla="*/ 277571 h 275620"/>
                <a:gd name="connsiteX1" fmla="*/ 151210 w 196114"/>
                <a:gd name="connsiteY1" fmla="*/ 275080 h 275620"/>
                <a:gd name="connsiteX2" fmla="*/ 838 w 196114"/>
                <a:gd name="connsiteY2" fmla="*/ 37517 h 275620"/>
                <a:gd name="connsiteX3" fmla="*/ 2481 w 196114"/>
                <a:gd name="connsiteY3" fmla="*/ 30202 h 275620"/>
                <a:gd name="connsiteX4" fmla="*/ 48859 w 196114"/>
                <a:gd name="connsiteY4" fmla="*/ 838 h 275620"/>
                <a:gd name="connsiteX5" fmla="*/ 56174 w 196114"/>
                <a:gd name="connsiteY5" fmla="*/ 2481 h 275620"/>
                <a:gd name="connsiteX6" fmla="*/ 196475 w 196114"/>
                <a:gd name="connsiteY6" fmla="*/ 224090 h 275620"/>
                <a:gd name="connsiteX7" fmla="*/ 194832 w 196114"/>
                <a:gd name="connsiteY7" fmla="*/ 231405 h 275620"/>
                <a:gd name="connsiteX8" fmla="*/ 187517 w 196114"/>
                <a:gd name="connsiteY8" fmla="*/ 229762 h 275620"/>
                <a:gd name="connsiteX9" fmla="*/ 50079 w 196114"/>
                <a:gd name="connsiteY9" fmla="*/ 12658 h 275620"/>
                <a:gd name="connsiteX10" fmla="*/ 12658 w 196114"/>
                <a:gd name="connsiteY10" fmla="*/ 36350 h 275620"/>
                <a:gd name="connsiteX11" fmla="*/ 160168 w 196114"/>
                <a:gd name="connsiteY11" fmla="*/ 269461 h 275620"/>
                <a:gd name="connsiteX12" fmla="*/ 158524 w 196114"/>
                <a:gd name="connsiteY12" fmla="*/ 276776 h 275620"/>
                <a:gd name="connsiteX13" fmla="*/ 155715 w 196114"/>
                <a:gd name="connsiteY13" fmla="*/ 277571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114" h="275620">
                  <a:moveTo>
                    <a:pt x="155715" y="277571"/>
                  </a:moveTo>
                  <a:cubicBezTo>
                    <a:pt x="153966" y="277571"/>
                    <a:pt x="152217" y="276723"/>
                    <a:pt x="151210" y="275080"/>
                  </a:cubicBezTo>
                  <a:lnTo>
                    <a:pt x="838" y="37517"/>
                  </a:lnTo>
                  <a:cubicBezTo>
                    <a:pt x="-752" y="35025"/>
                    <a:pt x="-10" y="31792"/>
                    <a:pt x="2481" y="30202"/>
                  </a:cubicBezTo>
                  <a:lnTo>
                    <a:pt x="48859" y="838"/>
                  </a:lnTo>
                  <a:cubicBezTo>
                    <a:pt x="51351" y="-752"/>
                    <a:pt x="54584" y="-10"/>
                    <a:pt x="56174" y="2481"/>
                  </a:cubicBezTo>
                  <a:lnTo>
                    <a:pt x="196475" y="224090"/>
                  </a:lnTo>
                  <a:cubicBezTo>
                    <a:pt x="198065" y="226581"/>
                    <a:pt x="197323" y="229814"/>
                    <a:pt x="194832" y="231405"/>
                  </a:cubicBezTo>
                  <a:cubicBezTo>
                    <a:pt x="192341" y="232995"/>
                    <a:pt x="189108" y="232253"/>
                    <a:pt x="187517" y="229762"/>
                  </a:cubicBezTo>
                  <a:lnTo>
                    <a:pt x="50079" y="12658"/>
                  </a:lnTo>
                  <a:lnTo>
                    <a:pt x="12658" y="36350"/>
                  </a:lnTo>
                  <a:lnTo>
                    <a:pt x="160168" y="269461"/>
                  </a:lnTo>
                  <a:cubicBezTo>
                    <a:pt x="161757" y="271953"/>
                    <a:pt x="161015" y="275186"/>
                    <a:pt x="158524" y="276776"/>
                  </a:cubicBezTo>
                  <a:cubicBezTo>
                    <a:pt x="157676" y="277306"/>
                    <a:pt x="156669" y="277571"/>
                    <a:pt x="155715" y="2775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47D8E9A-4680-4CD1-9D00-9A3A7A59C56C}"/>
                </a:ext>
              </a:extLst>
            </p:cNvPr>
            <p:cNvSpPr/>
            <p:nvPr/>
          </p:nvSpPr>
          <p:spPr>
            <a:xfrm>
              <a:off x="6665908" y="2576769"/>
              <a:ext cx="196114" cy="275620"/>
            </a:xfrm>
            <a:custGeom>
              <a:avLst/>
              <a:gdLst>
                <a:gd name="connsiteX0" fmla="*/ 41545 w 196114"/>
                <a:gd name="connsiteY0" fmla="*/ 277608 h 275620"/>
                <a:gd name="connsiteX1" fmla="*/ 38735 w 196114"/>
                <a:gd name="connsiteY1" fmla="*/ 276812 h 275620"/>
                <a:gd name="connsiteX2" fmla="*/ 37092 w 196114"/>
                <a:gd name="connsiteY2" fmla="*/ 269498 h 275620"/>
                <a:gd name="connsiteX3" fmla="*/ 184655 w 196114"/>
                <a:gd name="connsiteY3" fmla="*/ 36334 h 275620"/>
                <a:gd name="connsiteX4" fmla="*/ 147288 w 196114"/>
                <a:gd name="connsiteY4" fmla="*/ 12641 h 275620"/>
                <a:gd name="connsiteX5" fmla="*/ 9795 w 196114"/>
                <a:gd name="connsiteY5" fmla="*/ 229745 h 275620"/>
                <a:gd name="connsiteX6" fmla="*/ 2481 w 196114"/>
                <a:gd name="connsiteY6" fmla="*/ 231388 h 275620"/>
                <a:gd name="connsiteX7" fmla="*/ 838 w 196114"/>
                <a:gd name="connsiteY7" fmla="*/ 224074 h 275620"/>
                <a:gd name="connsiteX8" fmla="*/ 141139 w 196114"/>
                <a:gd name="connsiteY8" fmla="*/ 2465 h 275620"/>
                <a:gd name="connsiteX9" fmla="*/ 144478 w 196114"/>
                <a:gd name="connsiteY9" fmla="*/ 132 h 275620"/>
                <a:gd name="connsiteX10" fmla="*/ 148454 w 196114"/>
                <a:gd name="connsiteY10" fmla="*/ 821 h 275620"/>
                <a:gd name="connsiteX11" fmla="*/ 194779 w 196114"/>
                <a:gd name="connsiteY11" fmla="*/ 30186 h 275620"/>
                <a:gd name="connsiteX12" fmla="*/ 196422 w 196114"/>
                <a:gd name="connsiteY12" fmla="*/ 37500 h 275620"/>
                <a:gd name="connsiteX13" fmla="*/ 46050 w 196114"/>
                <a:gd name="connsiteY13" fmla="*/ 275116 h 275620"/>
                <a:gd name="connsiteX14" fmla="*/ 41545 w 196114"/>
                <a:gd name="connsiteY14" fmla="*/ 277608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6114" h="275620">
                  <a:moveTo>
                    <a:pt x="41545" y="277608"/>
                  </a:moveTo>
                  <a:cubicBezTo>
                    <a:pt x="40591" y="277608"/>
                    <a:pt x="39584" y="277342"/>
                    <a:pt x="38735" y="276812"/>
                  </a:cubicBezTo>
                  <a:cubicBezTo>
                    <a:pt x="36244" y="275222"/>
                    <a:pt x="35502" y="271989"/>
                    <a:pt x="37092" y="269498"/>
                  </a:cubicBezTo>
                  <a:lnTo>
                    <a:pt x="184655" y="36334"/>
                  </a:lnTo>
                  <a:lnTo>
                    <a:pt x="147288" y="12641"/>
                  </a:lnTo>
                  <a:lnTo>
                    <a:pt x="9795" y="229745"/>
                  </a:lnTo>
                  <a:cubicBezTo>
                    <a:pt x="8258" y="232236"/>
                    <a:pt x="4972" y="232978"/>
                    <a:pt x="2481" y="231388"/>
                  </a:cubicBezTo>
                  <a:cubicBezTo>
                    <a:pt x="-10" y="229798"/>
                    <a:pt x="-752" y="226565"/>
                    <a:pt x="838" y="224074"/>
                  </a:cubicBezTo>
                  <a:lnTo>
                    <a:pt x="141139" y="2465"/>
                  </a:lnTo>
                  <a:cubicBezTo>
                    <a:pt x="141881" y="1298"/>
                    <a:pt x="143100" y="450"/>
                    <a:pt x="144478" y="132"/>
                  </a:cubicBezTo>
                  <a:cubicBezTo>
                    <a:pt x="145856" y="-186"/>
                    <a:pt x="147288" y="79"/>
                    <a:pt x="148454" y="821"/>
                  </a:cubicBezTo>
                  <a:lnTo>
                    <a:pt x="194779" y="30186"/>
                  </a:lnTo>
                  <a:cubicBezTo>
                    <a:pt x="197270" y="31776"/>
                    <a:pt x="198012" y="35009"/>
                    <a:pt x="196422" y="37500"/>
                  </a:cubicBezTo>
                  <a:lnTo>
                    <a:pt x="46050" y="275116"/>
                  </a:lnTo>
                  <a:cubicBezTo>
                    <a:pt x="44990" y="276706"/>
                    <a:pt x="43294" y="277608"/>
                    <a:pt x="41545" y="2776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B4D7BD5-7FC0-4BBC-ADF6-B5C8667D7AB8}"/>
                </a:ext>
              </a:extLst>
            </p:cNvPr>
            <p:cNvSpPr/>
            <p:nvPr/>
          </p:nvSpPr>
          <p:spPr>
            <a:xfrm>
              <a:off x="6529254" y="2784570"/>
              <a:ext cx="185513" cy="185513"/>
            </a:xfrm>
            <a:custGeom>
              <a:avLst/>
              <a:gdLst>
                <a:gd name="connsiteX0" fmla="*/ 94347 w 185513"/>
                <a:gd name="connsiteY0" fmla="*/ 188694 h 185513"/>
                <a:gd name="connsiteX1" fmla="*/ 0 w 185513"/>
                <a:gd name="connsiteY1" fmla="*/ 94347 h 185513"/>
                <a:gd name="connsiteX2" fmla="*/ 94347 w 185513"/>
                <a:gd name="connsiteY2" fmla="*/ 0 h 185513"/>
                <a:gd name="connsiteX3" fmla="*/ 188694 w 185513"/>
                <a:gd name="connsiteY3" fmla="*/ 94347 h 185513"/>
                <a:gd name="connsiteX4" fmla="*/ 94347 w 185513"/>
                <a:gd name="connsiteY4" fmla="*/ 188694 h 185513"/>
                <a:gd name="connsiteX5" fmla="*/ 94347 w 185513"/>
                <a:gd name="connsiteY5" fmla="*/ 10601 h 185513"/>
                <a:gd name="connsiteX6" fmla="*/ 10601 w 185513"/>
                <a:gd name="connsiteY6" fmla="*/ 94347 h 185513"/>
                <a:gd name="connsiteX7" fmla="*/ 94347 w 185513"/>
                <a:gd name="connsiteY7" fmla="*/ 178093 h 185513"/>
                <a:gd name="connsiteX8" fmla="*/ 178093 w 185513"/>
                <a:gd name="connsiteY8" fmla="*/ 94347 h 185513"/>
                <a:gd name="connsiteX9" fmla="*/ 94347 w 185513"/>
                <a:gd name="connsiteY9" fmla="*/ 10601 h 18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13" h="185513">
                  <a:moveTo>
                    <a:pt x="94347" y="188694"/>
                  </a:moveTo>
                  <a:cubicBezTo>
                    <a:pt x="42350" y="188694"/>
                    <a:pt x="0" y="146397"/>
                    <a:pt x="0" y="94347"/>
                  </a:cubicBezTo>
                  <a:cubicBezTo>
                    <a:pt x="0" y="42350"/>
                    <a:pt x="42297" y="0"/>
                    <a:pt x="94347" y="0"/>
                  </a:cubicBezTo>
                  <a:cubicBezTo>
                    <a:pt x="146397" y="0"/>
                    <a:pt x="188694" y="42297"/>
                    <a:pt x="188694" y="94347"/>
                  </a:cubicBezTo>
                  <a:cubicBezTo>
                    <a:pt x="188641" y="146344"/>
                    <a:pt x="146344" y="188694"/>
                    <a:pt x="94347" y="188694"/>
                  </a:cubicBezTo>
                  <a:close/>
                  <a:moveTo>
                    <a:pt x="94347" y="10601"/>
                  </a:moveTo>
                  <a:cubicBezTo>
                    <a:pt x="48180" y="10601"/>
                    <a:pt x="10601" y="48180"/>
                    <a:pt x="10601" y="94347"/>
                  </a:cubicBezTo>
                  <a:cubicBezTo>
                    <a:pt x="10601" y="140513"/>
                    <a:pt x="48180" y="178093"/>
                    <a:pt x="94347" y="178093"/>
                  </a:cubicBezTo>
                  <a:cubicBezTo>
                    <a:pt x="140513" y="178093"/>
                    <a:pt x="178093" y="140513"/>
                    <a:pt x="178093" y="94347"/>
                  </a:cubicBezTo>
                  <a:cubicBezTo>
                    <a:pt x="178040" y="48180"/>
                    <a:pt x="140513" y="10601"/>
                    <a:pt x="9434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314F34AC-6192-4F26-B76A-7F5CE324D91B}"/>
                </a:ext>
              </a:extLst>
            </p:cNvPr>
            <p:cNvSpPr/>
            <p:nvPr/>
          </p:nvSpPr>
          <p:spPr>
            <a:xfrm>
              <a:off x="6562169" y="2816320"/>
              <a:ext cx="121909" cy="116608"/>
            </a:xfrm>
            <a:custGeom>
              <a:avLst/>
              <a:gdLst>
                <a:gd name="connsiteX0" fmla="*/ 95779 w 121908"/>
                <a:gd name="connsiteY0" fmla="*/ 116927 h 116608"/>
                <a:gd name="connsiteX1" fmla="*/ 93341 w 121908"/>
                <a:gd name="connsiteY1" fmla="*/ 116344 h 116608"/>
                <a:gd name="connsiteX2" fmla="*/ 61220 w 121908"/>
                <a:gd name="connsiteY2" fmla="*/ 99488 h 116608"/>
                <a:gd name="connsiteX3" fmla="*/ 29100 w 121908"/>
                <a:gd name="connsiteY3" fmla="*/ 116344 h 116608"/>
                <a:gd name="connsiteX4" fmla="*/ 23535 w 121908"/>
                <a:gd name="connsiteY4" fmla="*/ 115920 h 116608"/>
                <a:gd name="connsiteX5" fmla="*/ 21414 w 121908"/>
                <a:gd name="connsiteY5" fmla="*/ 110725 h 116608"/>
                <a:gd name="connsiteX6" fmla="*/ 27563 w 121908"/>
                <a:gd name="connsiteY6" fmla="*/ 75001 h 116608"/>
                <a:gd name="connsiteX7" fmla="*/ 1591 w 121908"/>
                <a:gd name="connsiteY7" fmla="*/ 49718 h 116608"/>
                <a:gd name="connsiteX8" fmla="*/ 266 w 121908"/>
                <a:gd name="connsiteY8" fmla="*/ 44258 h 116608"/>
                <a:gd name="connsiteX9" fmla="*/ 4559 w 121908"/>
                <a:gd name="connsiteY9" fmla="*/ 40654 h 116608"/>
                <a:gd name="connsiteX10" fmla="*/ 40443 w 121908"/>
                <a:gd name="connsiteY10" fmla="*/ 35460 h 116608"/>
                <a:gd name="connsiteX11" fmla="*/ 56503 w 121908"/>
                <a:gd name="connsiteY11" fmla="*/ 2968 h 116608"/>
                <a:gd name="connsiteX12" fmla="*/ 61273 w 121908"/>
                <a:gd name="connsiteY12" fmla="*/ 0 h 116608"/>
                <a:gd name="connsiteX13" fmla="*/ 61273 w 121908"/>
                <a:gd name="connsiteY13" fmla="*/ 0 h 116608"/>
                <a:gd name="connsiteX14" fmla="*/ 66044 w 121908"/>
                <a:gd name="connsiteY14" fmla="*/ 2968 h 116608"/>
                <a:gd name="connsiteX15" fmla="*/ 82103 w 121908"/>
                <a:gd name="connsiteY15" fmla="*/ 35460 h 116608"/>
                <a:gd name="connsiteX16" fmla="*/ 117987 w 121908"/>
                <a:gd name="connsiteY16" fmla="*/ 40654 h 116608"/>
                <a:gd name="connsiteX17" fmla="*/ 122281 w 121908"/>
                <a:gd name="connsiteY17" fmla="*/ 44258 h 116608"/>
                <a:gd name="connsiteX18" fmla="*/ 120956 w 121908"/>
                <a:gd name="connsiteY18" fmla="*/ 49665 h 116608"/>
                <a:gd name="connsiteX19" fmla="*/ 94984 w 121908"/>
                <a:gd name="connsiteY19" fmla="*/ 74948 h 116608"/>
                <a:gd name="connsiteX20" fmla="*/ 101132 w 121908"/>
                <a:gd name="connsiteY20" fmla="*/ 110672 h 116608"/>
                <a:gd name="connsiteX21" fmla="*/ 99012 w 121908"/>
                <a:gd name="connsiteY21" fmla="*/ 115867 h 116608"/>
                <a:gd name="connsiteX22" fmla="*/ 95779 w 121908"/>
                <a:gd name="connsiteY22" fmla="*/ 116927 h 116608"/>
                <a:gd name="connsiteX23" fmla="*/ 61220 w 121908"/>
                <a:gd name="connsiteY23" fmla="*/ 88198 h 116608"/>
                <a:gd name="connsiteX24" fmla="*/ 63658 w 121908"/>
                <a:gd name="connsiteY24" fmla="*/ 88781 h 116608"/>
                <a:gd name="connsiteX25" fmla="*/ 88729 w 121908"/>
                <a:gd name="connsiteY25" fmla="*/ 101926 h 116608"/>
                <a:gd name="connsiteX26" fmla="*/ 83959 w 121908"/>
                <a:gd name="connsiteY26" fmla="*/ 74046 h 116608"/>
                <a:gd name="connsiteX27" fmla="*/ 85496 w 121908"/>
                <a:gd name="connsiteY27" fmla="*/ 69329 h 116608"/>
                <a:gd name="connsiteX28" fmla="*/ 105744 w 121908"/>
                <a:gd name="connsiteY28" fmla="*/ 49559 h 116608"/>
                <a:gd name="connsiteX29" fmla="*/ 77704 w 121908"/>
                <a:gd name="connsiteY29" fmla="*/ 45477 h 116608"/>
                <a:gd name="connsiteX30" fmla="*/ 73729 w 121908"/>
                <a:gd name="connsiteY30" fmla="*/ 42562 h 116608"/>
                <a:gd name="connsiteX31" fmla="*/ 61220 w 121908"/>
                <a:gd name="connsiteY31" fmla="*/ 17173 h 116608"/>
                <a:gd name="connsiteX32" fmla="*/ 48711 w 121908"/>
                <a:gd name="connsiteY32" fmla="*/ 42562 h 116608"/>
                <a:gd name="connsiteX33" fmla="*/ 44736 w 121908"/>
                <a:gd name="connsiteY33" fmla="*/ 45477 h 116608"/>
                <a:gd name="connsiteX34" fmla="*/ 16750 w 121908"/>
                <a:gd name="connsiteY34" fmla="*/ 49559 h 116608"/>
                <a:gd name="connsiteX35" fmla="*/ 36998 w 121908"/>
                <a:gd name="connsiteY35" fmla="*/ 69329 h 116608"/>
                <a:gd name="connsiteX36" fmla="*/ 38534 w 121908"/>
                <a:gd name="connsiteY36" fmla="*/ 74046 h 116608"/>
                <a:gd name="connsiteX37" fmla="*/ 33764 w 121908"/>
                <a:gd name="connsiteY37" fmla="*/ 101926 h 116608"/>
                <a:gd name="connsiteX38" fmla="*/ 58835 w 121908"/>
                <a:gd name="connsiteY38" fmla="*/ 88781 h 116608"/>
                <a:gd name="connsiteX39" fmla="*/ 61220 w 121908"/>
                <a:gd name="connsiteY39" fmla="*/ 88198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21908" h="116608">
                  <a:moveTo>
                    <a:pt x="95779" y="116927"/>
                  </a:moveTo>
                  <a:cubicBezTo>
                    <a:pt x="94931" y="116927"/>
                    <a:pt x="94082" y="116715"/>
                    <a:pt x="93341" y="116344"/>
                  </a:cubicBezTo>
                  <a:lnTo>
                    <a:pt x="61220" y="99488"/>
                  </a:lnTo>
                  <a:lnTo>
                    <a:pt x="29100" y="116344"/>
                  </a:lnTo>
                  <a:cubicBezTo>
                    <a:pt x="27351" y="117298"/>
                    <a:pt x="25177" y="117139"/>
                    <a:pt x="23535" y="115920"/>
                  </a:cubicBezTo>
                  <a:cubicBezTo>
                    <a:pt x="21891" y="114753"/>
                    <a:pt x="21097" y="112739"/>
                    <a:pt x="21414" y="110725"/>
                  </a:cubicBezTo>
                  <a:lnTo>
                    <a:pt x="27563" y="75001"/>
                  </a:lnTo>
                  <a:lnTo>
                    <a:pt x="1591" y="49718"/>
                  </a:lnTo>
                  <a:cubicBezTo>
                    <a:pt x="160" y="48287"/>
                    <a:pt x="-370" y="46219"/>
                    <a:pt x="266" y="44258"/>
                  </a:cubicBezTo>
                  <a:cubicBezTo>
                    <a:pt x="902" y="42350"/>
                    <a:pt x="2545" y="40919"/>
                    <a:pt x="4559" y="40654"/>
                  </a:cubicBezTo>
                  <a:lnTo>
                    <a:pt x="40443" y="35460"/>
                  </a:lnTo>
                  <a:lnTo>
                    <a:pt x="56503" y="2968"/>
                  </a:lnTo>
                  <a:cubicBezTo>
                    <a:pt x="57404" y="1166"/>
                    <a:pt x="59259" y="0"/>
                    <a:pt x="61273" y="0"/>
                  </a:cubicBezTo>
                  <a:lnTo>
                    <a:pt x="61273" y="0"/>
                  </a:lnTo>
                  <a:cubicBezTo>
                    <a:pt x="63288" y="0"/>
                    <a:pt x="65143" y="1166"/>
                    <a:pt x="66044" y="2968"/>
                  </a:cubicBezTo>
                  <a:lnTo>
                    <a:pt x="82103" y="35460"/>
                  </a:lnTo>
                  <a:lnTo>
                    <a:pt x="117987" y="40654"/>
                  </a:lnTo>
                  <a:cubicBezTo>
                    <a:pt x="120001" y="40919"/>
                    <a:pt x="121645" y="42350"/>
                    <a:pt x="122281" y="44258"/>
                  </a:cubicBezTo>
                  <a:cubicBezTo>
                    <a:pt x="122917" y="46166"/>
                    <a:pt x="122387" y="48287"/>
                    <a:pt x="120956" y="49665"/>
                  </a:cubicBezTo>
                  <a:lnTo>
                    <a:pt x="94984" y="74948"/>
                  </a:lnTo>
                  <a:lnTo>
                    <a:pt x="101132" y="110672"/>
                  </a:lnTo>
                  <a:cubicBezTo>
                    <a:pt x="101450" y="112686"/>
                    <a:pt x="100655" y="114647"/>
                    <a:pt x="99012" y="115867"/>
                  </a:cubicBezTo>
                  <a:cubicBezTo>
                    <a:pt x="97952" y="116608"/>
                    <a:pt x="96892" y="116927"/>
                    <a:pt x="95779" y="116927"/>
                  </a:cubicBezTo>
                  <a:close/>
                  <a:moveTo>
                    <a:pt x="61220" y="88198"/>
                  </a:moveTo>
                  <a:cubicBezTo>
                    <a:pt x="62069" y="88198"/>
                    <a:pt x="62916" y="88411"/>
                    <a:pt x="63658" y="88781"/>
                  </a:cubicBezTo>
                  <a:lnTo>
                    <a:pt x="88729" y="101926"/>
                  </a:lnTo>
                  <a:lnTo>
                    <a:pt x="83959" y="74046"/>
                  </a:lnTo>
                  <a:cubicBezTo>
                    <a:pt x="83641" y="72350"/>
                    <a:pt x="84224" y="70548"/>
                    <a:pt x="85496" y="69329"/>
                  </a:cubicBezTo>
                  <a:lnTo>
                    <a:pt x="105744" y="49559"/>
                  </a:lnTo>
                  <a:lnTo>
                    <a:pt x="77704" y="45477"/>
                  </a:lnTo>
                  <a:cubicBezTo>
                    <a:pt x="75956" y="45212"/>
                    <a:pt x="74471" y="44152"/>
                    <a:pt x="73729" y="42562"/>
                  </a:cubicBezTo>
                  <a:lnTo>
                    <a:pt x="61220" y="17173"/>
                  </a:lnTo>
                  <a:lnTo>
                    <a:pt x="48711" y="42562"/>
                  </a:lnTo>
                  <a:cubicBezTo>
                    <a:pt x="47916" y="44099"/>
                    <a:pt x="46432" y="45212"/>
                    <a:pt x="44736" y="45477"/>
                  </a:cubicBezTo>
                  <a:lnTo>
                    <a:pt x="16750" y="49559"/>
                  </a:lnTo>
                  <a:lnTo>
                    <a:pt x="36998" y="69329"/>
                  </a:lnTo>
                  <a:cubicBezTo>
                    <a:pt x="38270" y="70548"/>
                    <a:pt x="38800" y="72297"/>
                    <a:pt x="38534" y="74046"/>
                  </a:cubicBezTo>
                  <a:lnTo>
                    <a:pt x="33764" y="101926"/>
                  </a:lnTo>
                  <a:lnTo>
                    <a:pt x="58835" y="88781"/>
                  </a:lnTo>
                  <a:cubicBezTo>
                    <a:pt x="59524" y="88358"/>
                    <a:pt x="60372" y="88198"/>
                    <a:pt x="61220" y="881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7" name="Group 806">
            <a:extLst>
              <a:ext uri="{FF2B5EF4-FFF2-40B4-BE49-F238E27FC236}">
                <a16:creationId xmlns:a16="http://schemas.microsoft.com/office/drawing/2014/main" id="{8D0A633C-4C2F-42C1-A7CE-449DB1A66575}"/>
              </a:ext>
            </a:extLst>
          </p:cNvPr>
          <p:cNvGrpSpPr/>
          <p:nvPr/>
        </p:nvGrpSpPr>
        <p:grpSpPr>
          <a:xfrm>
            <a:off x="7442854" y="2536761"/>
            <a:ext cx="481010" cy="462114"/>
            <a:chOff x="7484595" y="2576862"/>
            <a:chExt cx="397529" cy="381913"/>
          </a:xfrm>
        </p:grpSpPr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FBD9ED4-98CD-4E0A-9796-71FA7017E6E9}"/>
                </a:ext>
              </a:extLst>
            </p:cNvPr>
            <p:cNvSpPr/>
            <p:nvPr/>
          </p:nvSpPr>
          <p:spPr>
            <a:xfrm>
              <a:off x="7484595" y="2576862"/>
              <a:ext cx="397529" cy="296822"/>
            </a:xfrm>
            <a:custGeom>
              <a:avLst/>
              <a:gdLst>
                <a:gd name="connsiteX0" fmla="*/ 198871 w 397528"/>
                <a:gd name="connsiteY0" fmla="*/ 298081 h 296821"/>
                <a:gd name="connsiteX1" fmla="*/ 182227 w 397528"/>
                <a:gd name="connsiteY1" fmla="*/ 292780 h 296821"/>
                <a:gd name="connsiteX2" fmla="*/ 12191 w 397528"/>
                <a:gd name="connsiteY2" fmla="*/ 172567 h 296821"/>
                <a:gd name="connsiteX3" fmla="*/ 0 w 397528"/>
                <a:gd name="connsiteY3" fmla="*/ 149034 h 296821"/>
                <a:gd name="connsiteX4" fmla="*/ 12191 w 397528"/>
                <a:gd name="connsiteY4" fmla="*/ 125500 h 296821"/>
                <a:gd name="connsiteX5" fmla="*/ 12191 w 397528"/>
                <a:gd name="connsiteY5" fmla="*/ 125500 h 296821"/>
                <a:gd name="connsiteX6" fmla="*/ 182227 w 397528"/>
                <a:gd name="connsiteY6" fmla="*/ 5287 h 296821"/>
                <a:gd name="connsiteX7" fmla="*/ 215514 w 397528"/>
                <a:gd name="connsiteY7" fmla="*/ 5287 h 296821"/>
                <a:gd name="connsiteX8" fmla="*/ 385550 w 397528"/>
                <a:gd name="connsiteY8" fmla="*/ 125500 h 296821"/>
                <a:gd name="connsiteX9" fmla="*/ 397741 w 397528"/>
                <a:gd name="connsiteY9" fmla="*/ 149034 h 296821"/>
                <a:gd name="connsiteX10" fmla="*/ 385550 w 397528"/>
                <a:gd name="connsiteY10" fmla="*/ 172567 h 296821"/>
                <a:gd name="connsiteX11" fmla="*/ 215514 w 397528"/>
                <a:gd name="connsiteY11" fmla="*/ 292780 h 296821"/>
                <a:gd name="connsiteX12" fmla="*/ 198871 w 397528"/>
                <a:gd name="connsiteY12" fmla="*/ 298081 h 296821"/>
                <a:gd name="connsiteX13" fmla="*/ 18339 w 397528"/>
                <a:gd name="connsiteY13" fmla="*/ 134140 h 296821"/>
                <a:gd name="connsiteX14" fmla="*/ 10654 w 397528"/>
                <a:gd name="connsiteY14" fmla="*/ 149034 h 296821"/>
                <a:gd name="connsiteX15" fmla="*/ 18339 w 397528"/>
                <a:gd name="connsiteY15" fmla="*/ 163928 h 296821"/>
                <a:gd name="connsiteX16" fmla="*/ 188376 w 397528"/>
                <a:gd name="connsiteY16" fmla="*/ 284140 h 296821"/>
                <a:gd name="connsiteX17" fmla="*/ 209418 w 397528"/>
                <a:gd name="connsiteY17" fmla="*/ 284140 h 296821"/>
                <a:gd name="connsiteX18" fmla="*/ 379454 w 397528"/>
                <a:gd name="connsiteY18" fmla="*/ 163928 h 296821"/>
                <a:gd name="connsiteX19" fmla="*/ 387193 w 397528"/>
                <a:gd name="connsiteY19" fmla="*/ 149034 h 296821"/>
                <a:gd name="connsiteX20" fmla="*/ 379454 w 397528"/>
                <a:gd name="connsiteY20" fmla="*/ 134140 h 296821"/>
                <a:gd name="connsiteX21" fmla="*/ 209418 w 397528"/>
                <a:gd name="connsiteY21" fmla="*/ 13927 h 296821"/>
                <a:gd name="connsiteX22" fmla="*/ 188376 w 397528"/>
                <a:gd name="connsiteY22" fmla="*/ 13927 h 296821"/>
                <a:gd name="connsiteX23" fmla="*/ 18339 w 397528"/>
                <a:gd name="connsiteY23" fmla="*/ 134140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7528" h="296821">
                  <a:moveTo>
                    <a:pt x="198871" y="298081"/>
                  </a:moveTo>
                  <a:cubicBezTo>
                    <a:pt x="193040" y="298081"/>
                    <a:pt x="187210" y="296331"/>
                    <a:pt x="182227" y="292780"/>
                  </a:cubicBezTo>
                  <a:lnTo>
                    <a:pt x="12191" y="172567"/>
                  </a:lnTo>
                  <a:cubicBezTo>
                    <a:pt x="4452" y="167108"/>
                    <a:pt x="0" y="158521"/>
                    <a:pt x="0" y="149034"/>
                  </a:cubicBezTo>
                  <a:cubicBezTo>
                    <a:pt x="0" y="139546"/>
                    <a:pt x="4452" y="130959"/>
                    <a:pt x="12191" y="125500"/>
                  </a:cubicBezTo>
                  <a:lnTo>
                    <a:pt x="12191" y="125500"/>
                  </a:lnTo>
                  <a:lnTo>
                    <a:pt x="182227" y="5287"/>
                  </a:lnTo>
                  <a:cubicBezTo>
                    <a:pt x="192192" y="-1762"/>
                    <a:pt x="205602" y="-1762"/>
                    <a:pt x="215514" y="5287"/>
                  </a:cubicBezTo>
                  <a:lnTo>
                    <a:pt x="385550" y="125500"/>
                  </a:lnTo>
                  <a:cubicBezTo>
                    <a:pt x="393289" y="130959"/>
                    <a:pt x="397741" y="139546"/>
                    <a:pt x="397741" y="149034"/>
                  </a:cubicBezTo>
                  <a:cubicBezTo>
                    <a:pt x="397741" y="158521"/>
                    <a:pt x="393289" y="167108"/>
                    <a:pt x="385550" y="172567"/>
                  </a:cubicBezTo>
                  <a:lnTo>
                    <a:pt x="215514" y="292780"/>
                  </a:lnTo>
                  <a:cubicBezTo>
                    <a:pt x="210531" y="296331"/>
                    <a:pt x="204701" y="298081"/>
                    <a:pt x="198871" y="298081"/>
                  </a:cubicBezTo>
                  <a:close/>
                  <a:moveTo>
                    <a:pt x="18339" y="134140"/>
                  </a:moveTo>
                  <a:cubicBezTo>
                    <a:pt x="13463" y="137585"/>
                    <a:pt x="10654" y="143044"/>
                    <a:pt x="10654" y="149034"/>
                  </a:cubicBezTo>
                  <a:cubicBezTo>
                    <a:pt x="10654" y="155023"/>
                    <a:pt x="13463" y="160482"/>
                    <a:pt x="18339" y="163928"/>
                  </a:cubicBezTo>
                  <a:lnTo>
                    <a:pt x="188376" y="284140"/>
                  </a:lnTo>
                  <a:cubicBezTo>
                    <a:pt x="194683" y="288593"/>
                    <a:pt x="203164" y="288593"/>
                    <a:pt x="209418" y="284140"/>
                  </a:cubicBezTo>
                  <a:lnTo>
                    <a:pt x="379454" y="163928"/>
                  </a:lnTo>
                  <a:cubicBezTo>
                    <a:pt x="384331" y="160482"/>
                    <a:pt x="387193" y="155023"/>
                    <a:pt x="387193" y="149034"/>
                  </a:cubicBezTo>
                  <a:cubicBezTo>
                    <a:pt x="387193" y="143044"/>
                    <a:pt x="384384" y="137585"/>
                    <a:pt x="379454" y="134140"/>
                  </a:cubicBezTo>
                  <a:lnTo>
                    <a:pt x="209418" y="13927"/>
                  </a:lnTo>
                  <a:cubicBezTo>
                    <a:pt x="203111" y="9474"/>
                    <a:pt x="194630" y="9474"/>
                    <a:pt x="188376" y="13927"/>
                  </a:cubicBezTo>
                  <a:lnTo>
                    <a:pt x="18339" y="13414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E954455-35DE-484C-9A72-C852502EC6F5}"/>
                </a:ext>
              </a:extLst>
            </p:cNvPr>
            <p:cNvSpPr/>
            <p:nvPr/>
          </p:nvSpPr>
          <p:spPr>
            <a:xfrm>
              <a:off x="7520036" y="2842167"/>
              <a:ext cx="323324" cy="116608"/>
            </a:xfrm>
            <a:custGeom>
              <a:avLst/>
              <a:gdLst>
                <a:gd name="connsiteX0" fmla="*/ 163430 w 323323"/>
                <a:gd name="connsiteY0" fmla="*/ 118588 h 116608"/>
                <a:gd name="connsiteX1" fmla="*/ 150602 w 323323"/>
                <a:gd name="connsiteY1" fmla="*/ 114507 h 116608"/>
                <a:gd name="connsiteX2" fmla="*/ 2245 w 323323"/>
                <a:gd name="connsiteY2" fmla="*/ 9612 h 116608"/>
                <a:gd name="connsiteX3" fmla="*/ 973 w 323323"/>
                <a:gd name="connsiteY3" fmla="*/ 2245 h 116608"/>
                <a:gd name="connsiteX4" fmla="*/ 8340 w 323323"/>
                <a:gd name="connsiteY4" fmla="*/ 973 h 116608"/>
                <a:gd name="connsiteX5" fmla="*/ 156698 w 323323"/>
                <a:gd name="connsiteY5" fmla="*/ 105867 h 116608"/>
                <a:gd name="connsiteX6" fmla="*/ 170108 w 323323"/>
                <a:gd name="connsiteY6" fmla="*/ 105867 h 116608"/>
                <a:gd name="connsiteX7" fmla="*/ 318466 w 323323"/>
                <a:gd name="connsiteY7" fmla="*/ 973 h 116608"/>
                <a:gd name="connsiteX8" fmla="*/ 325833 w 323323"/>
                <a:gd name="connsiteY8" fmla="*/ 2245 h 116608"/>
                <a:gd name="connsiteX9" fmla="*/ 324561 w 323323"/>
                <a:gd name="connsiteY9" fmla="*/ 9612 h 116608"/>
                <a:gd name="connsiteX10" fmla="*/ 176204 w 323323"/>
                <a:gd name="connsiteY10" fmla="*/ 114507 h 116608"/>
                <a:gd name="connsiteX11" fmla="*/ 163430 w 323323"/>
                <a:gd name="connsiteY11" fmla="*/ 118588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323" h="116608">
                  <a:moveTo>
                    <a:pt x="163430" y="118588"/>
                  </a:moveTo>
                  <a:cubicBezTo>
                    <a:pt x="158924" y="118588"/>
                    <a:pt x="154419" y="117210"/>
                    <a:pt x="150602" y="114507"/>
                  </a:cubicBezTo>
                  <a:lnTo>
                    <a:pt x="2245" y="9612"/>
                  </a:lnTo>
                  <a:cubicBezTo>
                    <a:pt x="-140" y="7916"/>
                    <a:pt x="-723" y="4630"/>
                    <a:pt x="973" y="2245"/>
                  </a:cubicBezTo>
                  <a:cubicBezTo>
                    <a:pt x="2669" y="-140"/>
                    <a:pt x="5955" y="-723"/>
                    <a:pt x="8340" y="973"/>
                  </a:cubicBezTo>
                  <a:lnTo>
                    <a:pt x="156698" y="105867"/>
                  </a:lnTo>
                  <a:cubicBezTo>
                    <a:pt x="160726" y="108677"/>
                    <a:pt x="166080" y="108677"/>
                    <a:pt x="170108" y="105867"/>
                  </a:cubicBezTo>
                  <a:lnTo>
                    <a:pt x="318466" y="973"/>
                  </a:lnTo>
                  <a:cubicBezTo>
                    <a:pt x="320851" y="-723"/>
                    <a:pt x="324190" y="-140"/>
                    <a:pt x="325833" y="2245"/>
                  </a:cubicBezTo>
                  <a:cubicBezTo>
                    <a:pt x="327529" y="4630"/>
                    <a:pt x="326946" y="7916"/>
                    <a:pt x="324561" y="9612"/>
                  </a:cubicBezTo>
                  <a:lnTo>
                    <a:pt x="176204" y="114507"/>
                  </a:lnTo>
                  <a:cubicBezTo>
                    <a:pt x="172387" y="117210"/>
                    <a:pt x="167935" y="118588"/>
                    <a:pt x="163430" y="11858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43BD5B5-18CF-4873-9155-B288E5CC1831}"/>
                </a:ext>
              </a:extLst>
            </p:cNvPr>
            <p:cNvSpPr/>
            <p:nvPr/>
          </p:nvSpPr>
          <p:spPr>
            <a:xfrm>
              <a:off x="7520055" y="2757857"/>
              <a:ext cx="10601" cy="90107"/>
            </a:xfrm>
            <a:custGeom>
              <a:avLst/>
              <a:gdLst>
                <a:gd name="connsiteX0" fmla="*/ 5300 w 10600"/>
                <a:gd name="connsiteY0" fmla="*/ 94930 h 90106"/>
                <a:gd name="connsiteX1" fmla="*/ 0 w 10600"/>
                <a:gd name="connsiteY1" fmla="*/ 89629 h 90106"/>
                <a:gd name="connsiteX2" fmla="*/ 0 w 10600"/>
                <a:gd name="connsiteY2" fmla="*/ 5300 h 90106"/>
                <a:gd name="connsiteX3" fmla="*/ 5300 w 10600"/>
                <a:gd name="connsiteY3" fmla="*/ 0 h 90106"/>
                <a:gd name="connsiteX4" fmla="*/ 10601 w 10600"/>
                <a:gd name="connsiteY4" fmla="*/ 5300 h 90106"/>
                <a:gd name="connsiteX5" fmla="*/ 10601 w 10600"/>
                <a:gd name="connsiteY5" fmla="*/ 89629 h 90106"/>
                <a:gd name="connsiteX6" fmla="*/ 5300 w 10600"/>
                <a:gd name="connsiteY6" fmla="*/ 94930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0106">
                  <a:moveTo>
                    <a:pt x="5300" y="94930"/>
                  </a:moveTo>
                  <a:cubicBezTo>
                    <a:pt x="2385" y="94930"/>
                    <a:pt x="0" y="92545"/>
                    <a:pt x="0" y="8962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89629"/>
                  </a:lnTo>
                  <a:cubicBezTo>
                    <a:pt x="10601" y="92545"/>
                    <a:pt x="8215" y="94930"/>
                    <a:pt x="5300" y="949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356937B-01C7-42AA-B210-8AC285412DAF}"/>
                </a:ext>
              </a:extLst>
            </p:cNvPr>
            <p:cNvSpPr/>
            <p:nvPr/>
          </p:nvSpPr>
          <p:spPr>
            <a:xfrm>
              <a:off x="7836276" y="2757857"/>
              <a:ext cx="10601" cy="90107"/>
            </a:xfrm>
            <a:custGeom>
              <a:avLst/>
              <a:gdLst>
                <a:gd name="connsiteX0" fmla="*/ 5300 w 10600"/>
                <a:gd name="connsiteY0" fmla="*/ 94930 h 90106"/>
                <a:gd name="connsiteX1" fmla="*/ 0 w 10600"/>
                <a:gd name="connsiteY1" fmla="*/ 89629 h 90106"/>
                <a:gd name="connsiteX2" fmla="*/ 0 w 10600"/>
                <a:gd name="connsiteY2" fmla="*/ 5300 h 90106"/>
                <a:gd name="connsiteX3" fmla="*/ 5300 w 10600"/>
                <a:gd name="connsiteY3" fmla="*/ 0 h 90106"/>
                <a:gd name="connsiteX4" fmla="*/ 10601 w 10600"/>
                <a:gd name="connsiteY4" fmla="*/ 5300 h 90106"/>
                <a:gd name="connsiteX5" fmla="*/ 10601 w 10600"/>
                <a:gd name="connsiteY5" fmla="*/ 89629 h 90106"/>
                <a:gd name="connsiteX6" fmla="*/ 5300 w 10600"/>
                <a:gd name="connsiteY6" fmla="*/ 94930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0106">
                  <a:moveTo>
                    <a:pt x="5300" y="94930"/>
                  </a:moveTo>
                  <a:cubicBezTo>
                    <a:pt x="2386" y="94930"/>
                    <a:pt x="0" y="92545"/>
                    <a:pt x="0" y="89629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89629"/>
                  </a:lnTo>
                  <a:cubicBezTo>
                    <a:pt x="10601" y="92545"/>
                    <a:pt x="8216" y="94930"/>
                    <a:pt x="5300" y="949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1565F12-30AC-48AB-8287-7A0AF0D01F49}"/>
                </a:ext>
              </a:extLst>
            </p:cNvPr>
            <p:cNvSpPr/>
            <p:nvPr/>
          </p:nvSpPr>
          <p:spPr>
            <a:xfrm>
              <a:off x="7552388" y="2719357"/>
              <a:ext cx="132510" cy="185513"/>
            </a:xfrm>
            <a:custGeom>
              <a:avLst/>
              <a:gdLst>
                <a:gd name="connsiteX0" fmla="*/ 5300 w 132509"/>
                <a:gd name="connsiteY0" fmla="*/ 189932 h 185513"/>
                <a:gd name="connsiteX1" fmla="*/ 0 w 132509"/>
                <a:gd name="connsiteY1" fmla="*/ 184631 h 185513"/>
                <a:gd name="connsiteX2" fmla="*/ 0 w 132509"/>
                <a:gd name="connsiteY2" fmla="*/ 94260 h 185513"/>
                <a:gd name="connsiteX3" fmla="*/ 2226 w 132509"/>
                <a:gd name="connsiteY3" fmla="*/ 89913 h 185513"/>
                <a:gd name="connsiteX4" fmla="*/ 128004 w 132509"/>
                <a:gd name="connsiteY4" fmla="*/ 973 h 185513"/>
                <a:gd name="connsiteX5" fmla="*/ 135372 w 132509"/>
                <a:gd name="connsiteY5" fmla="*/ 2245 h 185513"/>
                <a:gd name="connsiteX6" fmla="*/ 134099 w 132509"/>
                <a:gd name="connsiteY6" fmla="*/ 9612 h 185513"/>
                <a:gd name="connsiteX7" fmla="*/ 10601 w 132509"/>
                <a:gd name="connsiteY7" fmla="*/ 96963 h 185513"/>
                <a:gd name="connsiteX8" fmla="*/ 10601 w 132509"/>
                <a:gd name="connsiteY8" fmla="*/ 184631 h 185513"/>
                <a:gd name="connsiteX9" fmla="*/ 5300 w 132509"/>
                <a:gd name="connsiteY9" fmla="*/ 189932 h 18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09" h="185513">
                  <a:moveTo>
                    <a:pt x="5300" y="189932"/>
                  </a:moveTo>
                  <a:cubicBezTo>
                    <a:pt x="2385" y="189932"/>
                    <a:pt x="0" y="187546"/>
                    <a:pt x="0" y="184631"/>
                  </a:cubicBezTo>
                  <a:lnTo>
                    <a:pt x="0" y="94260"/>
                  </a:lnTo>
                  <a:cubicBezTo>
                    <a:pt x="0" y="92563"/>
                    <a:pt x="848" y="90920"/>
                    <a:pt x="2226" y="89913"/>
                  </a:cubicBezTo>
                  <a:lnTo>
                    <a:pt x="128004" y="973"/>
                  </a:lnTo>
                  <a:cubicBezTo>
                    <a:pt x="130389" y="-723"/>
                    <a:pt x="133729" y="-140"/>
                    <a:pt x="135372" y="2245"/>
                  </a:cubicBezTo>
                  <a:cubicBezTo>
                    <a:pt x="137068" y="4630"/>
                    <a:pt x="136485" y="7916"/>
                    <a:pt x="134099" y="9612"/>
                  </a:cubicBezTo>
                  <a:lnTo>
                    <a:pt x="10601" y="96963"/>
                  </a:lnTo>
                  <a:lnTo>
                    <a:pt x="10601" y="184631"/>
                  </a:lnTo>
                  <a:cubicBezTo>
                    <a:pt x="10601" y="187546"/>
                    <a:pt x="8268" y="189932"/>
                    <a:pt x="5300" y="1899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20F1A8AF-1CFD-465F-9C7A-DE2BAD82E595}"/>
                </a:ext>
              </a:extLst>
            </p:cNvPr>
            <p:cNvSpPr/>
            <p:nvPr/>
          </p:nvSpPr>
          <p:spPr>
            <a:xfrm>
              <a:off x="7534578" y="2898635"/>
              <a:ext cx="42403" cy="58304"/>
            </a:xfrm>
            <a:custGeom>
              <a:avLst/>
              <a:gdLst>
                <a:gd name="connsiteX0" fmla="*/ 40972 w 42403"/>
                <a:gd name="connsiteY0" fmla="*/ 62757 h 58304"/>
                <a:gd name="connsiteX1" fmla="*/ 5300 w 42403"/>
                <a:gd name="connsiteY1" fmla="*/ 62757 h 58304"/>
                <a:gd name="connsiteX2" fmla="*/ 0 w 42403"/>
                <a:gd name="connsiteY2" fmla="*/ 57456 h 58304"/>
                <a:gd name="connsiteX3" fmla="*/ 0 w 42403"/>
                <a:gd name="connsiteY3" fmla="*/ 21149 h 58304"/>
                <a:gd name="connsiteX4" fmla="*/ 21148 w 42403"/>
                <a:gd name="connsiteY4" fmla="*/ 0 h 58304"/>
                <a:gd name="connsiteX5" fmla="*/ 25124 w 42403"/>
                <a:gd name="connsiteY5" fmla="*/ 0 h 58304"/>
                <a:gd name="connsiteX6" fmla="*/ 46272 w 42403"/>
                <a:gd name="connsiteY6" fmla="*/ 21149 h 58304"/>
                <a:gd name="connsiteX7" fmla="*/ 46272 w 42403"/>
                <a:gd name="connsiteY7" fmla="*/ 57456 h 58304"/>
                <a:gd name="connsiteX8" fmla="*/ 40972 w 42403"/>
                <a:gd name="connsiteY8" fmla="*/ 62757 h 58304"/>
                <a:gd name="connsiteX9" fmla="*/ 10601 w 42403"/>
                <a:gd name="connsiteY9" fmla="*/ 52156 h 58304"/>
                <a:gd name="connsiteX10" fmla="*/ 35671 w 42403"/>
                <a:gd name="connsiteY10" fmla="*/ 52156 h 58304"/>
                <a:gd name="connsiteX11" fmla="*/ 35671 w 42403"/>
                <a:gd name="connsiteY11" fmla="*/ 21149 h 58304"/>
                <a:gd name="connsiteX12" fmla="*/ 25124 w 42403"/>
                <a:gd name="connsiteY12" fmla="*/ 10601 h 58304"/>
                <a:gd name="connsiteX13" fmla="*/ 21148 w 42403"/>
                <a:gd name="connsiteY13" fmla="*/ 10601 h 58304"/>
                <a:gd name="connsiteX14" fmla="*/ 10601 w 42403"/>
                <a:gd name="connsiteY14" fmla="*/ 21149 h 58304"/>
                <a:gd name="connsiteX15" fmla="*/ 10601 w 42403"/>
                <a:gd name="connsiteY15" fmla="*/ 52156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403" h="58304">
                  <a:moveTo>
                    <a:pt x="40972" y="62757"/>
                  </a:moveTo>
                  <a:lnTo>
                    <a:pt x="5300" y="62757"/>
                  </a:lnTo>
                  <a:cubicBezTo>
                    <a:pt x="2385" y="62757"/>
                    <a:pt x="0" y="60371"/>
                    <a:pt x="0" y="57456"/>
                  </a:cubicBezTo>
                  <a:lnTo>
                    <a:pt x="0" y="21149"/>
                  </a:lnTo>
                  <a:cubicBezTo>
                    <a:pt x="0" y="9488"/>
                    <a:pt x="9487" y="0"/>
                    <a:pt x="21148" y="0"/>
                  </a:cubicBezTo>
                  <a:lnTo>
                    <a:pt x="25124" y="0"/>
                  </a:lnTo>
                  <a:cubicBezTo>
                    <a:pt x="36784" y="0"/>
                    <a:pt x="46272" y="9488"/>
                    <a:pt x="46272" y="21149"/>
                  </a:cubicBezTo>
                  <a:lnTo>
                    <a:pt x="46272" y="57456"/>
                  </a:lnTo>
                  <a:cubicBezTo>
                    <a:pt x="46272" y="60425"/>
                    <a:pt x="43887" y="62757"/>
                    <a:pt x="40972" y="62757"/>
                  </a:cubicBezTo>
                  <a:close/>
                  <a:moveTo>
                    <a:pt x="10601" y="52156"/>
                  </a:moveTo>
                  <a:lnTo>
                    <a:pt x="35671" y="52156"/>
                  </a:lnTo>
                  <a:lnTo>
                    <a:pt x="35671" y="21149"/>
                  </a:lnTo>
                  <a:cubicBezTo>
                    <a:pt x="35671" y="15318"/>
                    <a:pt x="30954" y="10601"/>
                    <a:pt x="25124" y="10601"/>
                  </a:cubicBezTo>
                  <a:lnTo>
                    <a:pt x="21148" y="10601"/>
                  </a:lnTo>
                  <a:cubicBezTo>
                    <a:pt x="15318" y="10601"/>
                    <a:pt x="10601" y="15318"/>
                    <a:pt x="10601" y="21149"/>
                  </a:cubicBezTo>
                  <a:lnTo>
                    <a:pt x="10601" y="5215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AEA1C563-14F9-457F-AD63-722E4DFA96D3}"/>
              </a:ext>
            </a:extLst>
          </p:cNvPr>
          <p:cNvGrpSpPr/>
          <p:nvPr/>
        </p:nvGrpSpPr>
        <p:grpSpPr>
          <a:xfrm>
            <a:off x="8504343" y="2490534"/>
            <a:ext cx="476369" cy="536030"/>
            <a:chOff x="8545680" y="2537049"/>
            <a:chExt cx="393694" cy="443000"/>
          </a:xfrm>
        </p:grpSpPr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0D37A8F1-87C2-4B7F-B8E3-BFC744DB3D0A}"/>
                </a:ext>
              </a:extLst>
            </p:cNvPr>
            <p:cNvSpPr/>
            <p:nvPr/>
          </p:nvSpPr>
          <p:spPr>
            <a:xfrm>
              <a:off x="8579761" y="2605736"/>
              <a:ext cx="323324" cy="323324"/>
            </a:xfrm>
            <a:custGeom>
              <a:avLst/>
              <a:gdLst>
                <a:gd name="connsiteX0" fmla="*/ 163782 w 323323"/>
                <a:gd name="connsiteY0" fmla="*/ 327564 h 323323"/>
                <a:gd name="connsiteX1" fmla="*/ 0 w 323323"/>
                <a:gd name="connsiteY1" fmla="*/ 163782 h 323323"/>
                <a:gd name="connsiteX2" fmla="*/ 163782 w 323323"/>
                <a:gd name="connsiteY2" fmla="*/ 0 h 323323"/>
                <a:gd name="connsiteX3" fmla="*/ 327564 w 323323"/>
                <a:gd name="connsiteY3" fmla="*/ 163782 h 323323"/>
                <a:gd name="connsiteX4" fmla="*/ 163782 w 323323"/>
                <a:gd name="connsiteY4" fmla="*/ 327564 h 323323"/>
                <a:gd name="connsiteX5" fmla="*/ 163782 w 323323"/>
                <a:gd name="connsiteY5" fmla="*/ 10601 h 323323"/>
                <a:gd name="connsiteX6" fmla="*/ 10601 w 323323"/>
                <a:gd name="connsiteY6" fmla="*/ 163782 h 323323"/>
                <a:gd name="connsiteX7" fmla="*/ 163782 w 323323"/>
                <a:gd name="connsiteY7" fmla="*/ 316963 h 323323"/>
                <a:gd name="connsiteX8" fmla="*/ 316963 w 323323"/>
                <a:gd name="connsiteY8" fmla="*/ 163782 h 323323"/>
                <a:gd name="connsiteX9" fmla="*/ 163782 w 323323"/>
                <a:gd name="connsiteY9" fmla="*/ 10601 h 32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323" h="323323">
                  <a:moveTo>
                    <a:pt x="163782" y="327564"/>
                  </a:moveTo>
                  <a:cubicBezTo>
                    <a:pt x="73463" y="327564"/>
                    <a:pt x="0" y="254101"/>
                    <a:pt x="0" y="163782"/>
                  </a:cubicBezTo>
                  <a:cubicBezTo>
                    <a:pt x="0" y="73463"/>
                    <a:pt x="73463" y="0"/>
                    <a:pt x="163782" y="0"/>
                  </a:cubicBezTo>
                  <a:cubicBezTo>
                    <a:pt x="254101" y="0"/>
                    <a:pt x="327564" y="73463"/>
                    <a:pt x="327564" y="163782"/>
                  </a:cubicBezTo>
                  <a:cubicBezTo>
                    <a:pt x="327564" y="254101"/>
                    <a:pt x="254101" y="327564"/>
                    <a:pt x="163782" y="327564"/>
                  </a:cubicBezTo>
                  <a:close/>
                  <a:moveTo>
                    <a:pt x="163782" y="10601"/>
                  </a:moveTo>
                  <a:cubicBezTo>
                    <a:pt x="79347" y="10601"/>
                    <a:pt x="10601" y="79294"/>
                    <a:pt x="10601" y="163782"/>
                  </a:cubicBezTo>
                  <a:cubicBezTo>
                    <a:pt x="10601" y="248270"/>
                    <a:pt x="79294" y="316963"/>
                    <a:pt x="163782" y="316963"/>
                  </a:cubicBezTo>
                  <a:cubicBezTo>
                    <a:pt x="248270" y="316963"/>
                    <a:pt x="316963" y="248270"/>
                    <a:pt x="316963" y="163782"/>
                  </a:cubicBezTo>
                  <a:cubicBezTo>
                    <a:pt x="316963" y="79294"/>
                    <a:pt x="248217" y="10601"/>
                    <a:pt x="16378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6BC1346-C8A7-4EF2-9884-31484FB0FEE2}"/>
                </a:ext>
              </a:extLst>
            </p:cNvPr>
            <p:cNvSpPr/>
            <p:nvPr/>
          </p:nvSpPr>
          <p:spPr>
            <a:xfrm>
              <a:off x="8550821" y="2576742"/>
              <a:ext cx="381628" cy="381628"/>
            </a:xfrm>
            <a:custGeom>
              <a:avLst/>
              <a:gdLst>
                <a:gd name="connsiteX0" fmla="*/ 192722 w 381627"/>
                <a:gd name="connsiteY0" fmla="*/ 385444 h 381627"/>
                <a:gd name="connsiteX1" fmla="*/ 0 w 381627"/>
                <a:gd name="connsiteY1" fmla="*/ 192722 h 381627"/>
                <a:gd name="connsiteX2" fmla="*/ 192722 w 381627"/>
                <a:gd name="connsiteY2" fmla="*/ 0 h 381627"/>
                <a:gd name="connsiteX3" fmla="*/ 385444 w 381627"/>
                <a:gd name="connsiteY3" fmla="*/ 192722 h 381627"/>
                <a:gd name="connsiteX4" fmla="*/ 192722 w 381627"/>
                <a:gd name="connsiteY4" fmla="*/ 385444 h 381627"/>
                <a:gd name="connsiteX5" fmla="*/ 192722 w 381627"/>
                <a:gd name="connsiteY5" fmla="*/ 10654 h 381627"/>
                <a:gd name="connsiteX6" fmla="*/ 10601 w 381627"/>
                <a:gd name="connsiteY6" fmla="*/ 192775 h 381627"/>
                <a:gd name="connsiteX7" fmla="*/ 192722 w 381627"/>
                <a:gd name="connsiteY7" fmla="*/ 374896 h 381627"/>
                <a:gd name="connsiteX8" fmla="*/ 374843 w 381627"/>
                <a:gd name="connsiteY8" fmla="*/ 192775 h 381627"/>
                <a:gd name="connsiteX9" fmla="*/ 192722 w 381627"/>
                <a:gd name="connsiteY9" fmla="*/ 10654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627" h="381627">
                  <a:moveTo>
                    <a:pt x="192722" y="385444"/>
                  </a:moveTo>
                  <a:cubicBezTo>
                    <a:pt x="86449" y="385444"/>
                    <a:pt x="0" y="298995"/>
                    <a:pt x="0" y="192722"/>
                  </a:cubicBezTo>
                  <a:cubicBezTo>
                    <a:pt x="0" y="86449"/>
                    <a:pt x="86449" y="0"/>
                    <a:pt x="192722" y="0"/>
                  </a:cubicBezTo>
                  <a:cubicBezTo>
                    <a:pt x="298995" y="0"/>
                    <a:pt x="385444" y="86449"/>
                    <a:pt x="385444" y="192722"/>
                  </a:cubicBezTo>
                  <a:cubicBezTo>
                    <a:pt x="385444" y="298995"/>
                    <a:pt x="298995" y="385444"/>
                    <a:pt x="192722" y="385444"/>
                  </a:cubicBezTo>
                  <a:close/>
                  <a:moveTo>
                    <a:pt x="192722" y="10654"/>
                  </a:moveTo>
                  <a:cubicBezTo>
                    <a:pt x="92333" y="10654"/>
                    <a:pt x="10601" y="92333"/>
                    <a:pt x="10601" y="192775"/>
                  </a:cubicBezTo>
                  <a:cubicBezTo>
                    <a:pt x="10601" y="293217"/>
                    <a:pt x="92280" y="374896"/>
                    <a:pt x="192722" y="374896"/>
                  </a:cubicBezTo>
                  <a:cubicBezTo>
                    <a:pt x="293164" y="374896"/>
                    <a:pt x="374843" y="293217"/>
                    <a:pt x="374843" y="192775"/>
                  </a:cubicBezTo>
                  <a:cubicBezTo>
                    <a:pt x="374843" y="92333"/>
                    <a:pt x="293111" y="10654"/>
                    <a:pt x="192722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F3E66DC-6265-460F-93AE-9062A4D6EAB8}"/>
                </a:ext>
              </a:extLst>
            </p:cNvPr>
            <p:cNvSpPr/>
            <p:nvPr/>
          </p:nvSpPr>
          <p:spPr>
            <a:xfrm>
              <a:off x="8594072" y="2916444"/>
              <a:ext cx="296822" cy="63605"/>
            </a:xfrm>
            <a:custGeom>
              <a:avLst/>
              <a:gdLst>
                <a:gd name="connsiteX0" fmla="*/ 279171 w 296821"/>
                <a:gd name="connsiteY0" fmla="*/ 66255 h 63604"/>
                <a:gd name="connsiteX1" fmla="*/ 19081 w 296821"/>
                <a:gd name="connsiteY1" fmla="*/ 66255 h 63604"/>
                <a:gd name="connsiteX2" fmla="*/ 0 w 296821"/>
                <a:gd name="connsiteY2" fmla="*/ 47173 h 63604"/>
                <a:gd name="connsiteX3" fmla="*/ 0 w 296821"/>
                <a:gd name="connsiteY3" fmla="*/ 19028 h 63604"/>
                <a:gd name="connsiteX4" fmla="*/ 19081 w 296821"/>
                <a:gd name="connsiteY4" fmla="*/ 0 h 63604"/>
                <a:gd name="connsiteX5" fmla="*/ 40177 w 296821"/>
                <a:gd name="connsiteY5" fmla="*/ 0 h 63604"/>
                <a:gd name="connsiteX6" fmla="*/ 45477 w 296821"/>
                <a:gd name="connsiteY6" fmla="*/ 5300 h 63604"/>
                <a:gd name="connsiteX7" fmla="*/ 40177 w 296821"/>
                <a:gd name="connsiteY7" fmla="*/ 10601 h 63604"/>
                <a:gd name="connsiteX8" fmla="*/ 19081 w 296821"/>
                <a:gd name="connsiteY8" fmla="*/ 10601 h 63604"/>
                <a:gd name="connsiteX9" fmla="*/ 10601 w 296821"/>
                <a:gd name="connsiteY9" fmla="*/ 19028 h 63604"/>
                <a:gd name="connsiteX10" fmla="*/ 10601 w 296821"/>
                <a:gd name="connsiteY10" fmla="*/ 47173 h 63604"/>
                <a:gd name="connsiteX11" fmla="*/ 19081 w 296821"/>
                <a:gd name="connsiteY11" fmla="*/ 55654 h 63604"/>
                <a:gd name="connsiteX12" fmla="*/ 279171 w 296821"/>
                <a:gd name="connsiteY12" fmla="*/ 55654 h 63604"/>
                <a:gd name="connsiteX13" fmla="*/ 287599 w 296821"/>
                <a:gd name="connsiteY13" fmla="*/ 47173 h 63604"/>
                <a:gd name="connsiteX14" fmla="*/ 287599 w 296821"/>
                <a:gd name="connsiteY14" fmla="*/ 19028 h 63604"/>
                <a:gd name="connsiteX15" fmla="*/ 279171 w 296821"/>
                <a:gd name="connsiteY15" fmla="*/ 10601 h 63604"/>
                <a:gd name="connsiteX16" fmla="*/ 258765 w 296821"/>
                <a:gd name="connsiteY16" fmla="*/ 10601 h 63604"/>
                <a:gd name="connsiteX17" fmla="*/ 253464 w 296821"/>
                <a:gd name="connsiteY17" fmla="*/ 5300 h 63604"/>
                <a:gd name="connsiteX18" fmla="*/ 258765 w 296821"/>
                <a:gd name="connsiteY18" fmla="*/ 0 h 63604"/>
                <a:gd name="connsiteX19" fmla="*/ 279171 w 296821"/>
                <a:gd name="connsiteY19" fmla="*/ 0 h 63604"/>
                <a:gd name="connsiteX20" fmla="*/ 298200 w 296821"/>
                <a:gd name="connsiteY20" fmla="*/ 19028 h 63604"/>
                <a:gd name="connsiteX21" fmla="*/ 298200 w 296821"/>
                <a:gd name="connsiteY21" fmla="*/ 47173 h 63604"/>
                <a:gd name="connsiteX22" fmla="*/ 279171 w 296821"/>
                <a:gd name="connsiteY22" fmla="*/ 66255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821" h="63604">
                  <a:moveTo>
                    <a:pt x="279171" y="66255"/>
                  </a:moveTo>
                  <a:lnTo>
                    <a:pt x="19081" y="66255"/>
                  </a:lnTo>
                  <a:cubicBezTo>
                    <a:pt x="8534" y="66255"/>
                    <a:pt x="0" y="57668"/>
                    <a:pt x="0" y="47173"/>
                  </a:cubicBezTo>
                  <a:lnTo>
                    <a:pt x="0" y="19028"/>
                  </a:lnTo>
                  <a:cubicBezTo>
                    <a:pt x="0" y="8534"/>
                    <a:pt x="8587" y="0"/>
                    <a:pt x="19081" y="0"/>
                  </a:cubicBezTo>
                  <a:lnTo>
                    <a:pt x="40177" y="0"/>
                  </a:lnTo>
                  <a:cubicBezTo>
                    <a:pt x="43092" y="0"/>
                    <a:pt x="45477" y="2385"/>
                    <a:pt x="45477" y="5300"/>
                  </a:cubicBezTo>
                  <a:cubicBezTo>
                    <a:pt x="45477" y="8216"/>
                    <a:pt x="43092" y="10601"/>
                    <a:pt x="40177" y="10601"/>
                  </a:cubicBezTo>
                  <a:lnTo>
                    <a:pt x="19081" y="10601"/>
                  </a:lnTo>
                  <a:cubicBezTo>
                    <a:pt x="14417" y="10601"/>
                    <a:pt x="10601" y="14364"/>
                    <a:pt x="10601" y="19028"/>
                  </a:cubicBezTo>
                  <a:lnTo>
                    <a:pt x="10601" y="47173"/>
                  </a:lnTo>
                  <a:cubicBezTo>
                    <a:pt x="10601" y="51838"/>
                    <a:pt x="14417" y="55654"/>
                    <a:pt x="19081" y="55654"/>
                  </a:cubicBezTo>
                  <a:lnTo>
                    <a:pt x="279171" y="55654"/>
                  </a:lnTo>
                  <a:cubicBezTo>
                    <a:pt x="283835" y="55654"/>
                    <a:pt x="287599" y="51838"/>
                    <a:pt x="287599" y="47173"/>
                  </a:cubicBezTo>
                  <a:lnTo>
                    <a:pt x="287599" y="19028"/>
                  </a:lnTo>
                  <a:cubicBezTo>
                    <a:pt x="287599" y="14364"/>
                    <a:pt x="283835" y="10601"/>
                    <a:pt x="279171" y="10601"/>
                  </a:cubicBezTo>
                  <a:lnTo>
                    <a:pt x="258765" y="10601"/>
                  </a:lnTo>
                  <a:cubicBezTo>
                    <a:pt x="255849" y="10601"/>
                    <a:pt x="253464" y="8216"/>
                    <a:pt x="253464" y="5300"/>
                  </a:cubicBezTo>
                  <a:cubicBezTo>
                    <a:pt x="253464" y="2385"/>
                    <a:pt x="255849" y="0"/>
                    <a:pt x="258765" y="0"/>
                  </a:cubicBezTo>
                  <a:lnTo>
                    <a:pt x="279171" y="0"/>
                  </a:lnTo>
                  <a:cubicBezTo>
                    <a:pt x="289666" y="0"/>
                    <a:pt x="298200" y="8534"/>
                    <a:pt x="298200" y="19028"/>
                  </a:cubicBezTo>
                  <a:lnTo>
                    <a:pt x="298200" y="47173"/>
                  </a:lnTo>
                  <a:cubicBezTo>
                    <a:pt x="298200" y="57668"/>
                    <a:pt x="289666" y="66255"/>
                    <a:pt x="279171" y="662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4F793B1-26B7-427E-B973-8355D8880EA0}"/>
                </a:ext>
              </a:extLst>
            </p:cNvPr>
            <p:cNvSpPr/>
            <p:nvPr/>
          </p:nvSpPr>
          <p:spPr>
            <a:xfrm>
              <a:off x="8738243" y="2605736"/>
              <a:ext cx="10601" cy="37103"/>
            </a:xfrm>
            <a:custGeom>
              <a:avLst/>
              <a:gdLst>
                <a:gd name="connsiteX0" fmla="*/ 5300 w 10600"/>
                <a:gd name="connsiteY0" fmla="*/ 41131 h 37102"/>
                <a:gd name="connsiteX1" fmla="*/ 0 w 10600"/>
                <a:gd name="connsiteY1" fmla="*/ 35831 h 37102"/>
                <a:gd name="connsiteX2" fmla="*/ 0 w 10600"/>
                <a:gd name="connsiteY2" fmla="*/ 5300 h 37102"/>
                <a:gd name="connsiteX3" fmla="*/ 5300 w 10600"/>
                <a:gd name="connsiteY3" fmla="*/ 0 h 37102"/>
                <a:gd name="connsiteX4" fmla="*/ 10601 w 10600"/>
                <a:gd name="connsiteY4" fmla="*/ 5300 h 37102"/>
                <a:gd name="connsiteX5" fmla="*/ 10601 w 10600"/>
                <a:gd name="connsiteY5" fmla="*/ 35831 h 37102"/>
                <a:gd name="connsiteX6" fmla="*/ 5300 w 10600"/>
                <a:gd name="connsiteY6" fmla="*/ 4113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7102">
                  <a:moveTo>
                    <a:pt x="5300" y="41131"/>
                  </a:moveTo>
                  <a:cubicBezTo>
                    <a:pt x="2385" y="41131"/>
                    <a:pt x="0" y="38746"/>
                    <a:pt x="0" y="3583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5831"/>
                  </a:lnTo>
                  <a:cubicBezTo>
                    <a:pt x="10601" y="38746"/>
                    <a:pt x="8216" y="41131"/>
                    <a:pt x="5300" y="4113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DDB70C31-0F81-4647-B4BE-4363AB620470}"/>
                </a:ext>
              </a:extLst>
            </p:cNvPr>
            <p:cNvSpPr/>
            <p:nvPr/>
          </p:nvSpPr>
          <p:spPr>
            <a:xfrm>
              <a:off x="8738243" y="2892168"/>
              <a:ext cx="10601" cy="37103"/>
            </a:xfrm>
            <a:custGeom>
              <a:avLst/>
              <a:gdLst>
                <a:gd name="connsiteX0" fmla="*/ 5300 w 10600"/>
                <a:gd name="connsiteY0" fmla="*/ 41131 h 37102"/>
                <a:gd name="connsiteX1" fmla="*/ 0 w 10600"/>
                <a:gd name="connsiteY1" fmla="*/ 35830 h 37102"/>
                <a:gd name="connsiteX2" fmla="*/ 0 w 10600"/>
                <a:gd name="connsiteY2" fmla="*/ 5300 h 37102"/>
                <a:gd name="connsiteX3" fmla="*/ 5300 w 10600"/>
                <a:gd name="connsiteY3" fmla="*/ 0 h 37102"/>
                <a:gd name="connsiteX4" fmla="*/ 10601 w 10600"/>
                <a:gd name="connsiteY4" fmla="*/ 5300 h 37102"/>
                <a:gd name="connsiteX5" fmla="*/ 10601 w 10600"/>
                <a:gd name="connsiteY5" fmla="*/ 35830 h 37102"/>
                <a:gd name="connsiteX6" fmla="*/ 5300 w 10600"/>
                <a:gd name="connsiteY6" fmla="*/ 4113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7102">
                  <a:moveTo>
                    <a:pt x="5300" y="41131"/>
                  </a:moveTo>
                  <a:cubicBezTo>
                    <a:pt x="2385" y="41131"/>
                    <a:pt x="0" y="38746"/>
                    <a:pt x="0" y="3583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5830"/>
                  </a:lnTo>
                  <a:cubicBezTo>
                    <a:pt x="10601" y="38746"/>
                    <a:pt x="8216" y="41131"/>
                    <a:pt x="5300" y="4113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D2480D78-7700-49C4-8158-5970942DA4B8}"/>
                </a:ext>
              </a:extLst>
            </p:cNvPr>
            <p:cNvSpPr/>
            <p:nvPr/>
          </p:nvSpPr>
          <p:spPr>
            <a:xfrm>
              <a:off x="8866194" y="2764217"/>
              <a:ext cx="37103" cy="10601"/>
            </a:xfrm>
            <a:custGeom>
              <a:avLst/>
              <a:gdLst>
                <a:gd name="connsiteX0" fmla="*/ 35831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5831 w 37102"/>
                <a:gd name="connsiteY4" fmla="*/ 0 h 10600"/>
                <a:gd name="connsiteX5" fmla="*/ 41131 w 37102"/>
                <a:gd name="connsiteY5" fmla="*/ 5300 h 10600"/>
                <a:gd name="connsiteX6" fmla="*/ 35831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583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5831" y="0"/>
                  </a:lnTo>
                  <a:cubicBezTo>
                    <a:pt x="38745" y="0"/>
                    <a:pt x="41131" y="2385"/>
                    <a:pt x="41131" y="5300"/>
                  </a:cubicBezTo>
                  <a:cubicBezTo>
                    <a:pt x="41131" y="8216"/>
                    <a:pt x="38745" y="10601"/>
                    <a:pt x="3583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50E739B7-C972-408E-B39D-7E92A5A54255}"/>
                </a:ext>
              </a:extLst>
            </p:cNvPr>
            <p:cNvSpPr/>
            <p:nvPr/>
          </p:nvSpPr>
          <p:spPr>
            <a:xfrm>
              <a:off x="8579761" y="2764217"/>
              <a:ext cx="37103" cy="10601"/>
            </a:xfrm>
            <a:custGeom>
              <a:avLst/>
              <a:gdLst>
                <a:gd name="connsiteX0" fmla="*/ 35831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5831 w 37102"/>
                <a:gd name="connsiteY4" fmla="*/ 0 h 10600"/>
                <a:gd name="connsiteX5" fmla="*/ 41131 w 37102"/>
                <a:gd name="connsiteY5" fmla="*/ 5300 h 10600"/>
                <a:gd name="connsiteX6" fmla="*/ 35831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583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35831" y="0"/>
                  </a:lnTo>
                  <a:cubicBezTo>
                    <a:pt x="38746" y="0"/>
                    <a:pt x="41131" y="2385"/>
                    <a:pt x="41131" y="5300"/>
                  </a:cubicBezTo>
                  <a:cubicBezTo>
                    <a:pt x="41131" y="8216"/>
                    <a:pt x="38746" y="10601"/>
                    <a:pt x="3583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B15D7A4E-78BE-4E59-9DAB-C71C322E5FBC}"/>
                </a:ext>
              </a:extLst>
            </p:cNvPr>
            <p:cNvSpPr/>
            <p:nvPr/>
          </p:nvSpPr>
          <p:spPr>
            <a:xfrm>
              <a:off x="8737872" y="2681160"/>
              <a:ext cx="63605" cy="90107"/>
            </a:xfrm>
            <a:custGeom>
              <a:avLst/>
              <a:gdLst>
                <a:gd name="connsiteX0" fmla="*/ 60954 w 63604"/>
                <a:gd name="connsiteY0" fmla="*/ 93658 h 90106"/>
                <a:gd name="connsiteX1" fmla="*/ 5300 w 63604"/>
                <a:gd name="connsiteY1" fmla="*/ 93658 h 90106"/>
                <a:gd name="connsiteX2" fmla="*/ 0 w 63604"/>
                <a:gd name="connsiteY2" fmla="*/ 88357 h 90106"/>
                <a:gd name="connsiteX3" fmla="*/ 0 w 63604"/>
                <a:gd name="connsiteY3" fmla="*/ 5300 h 90106"/>
                <a:gd name="connsiteX4" fmla="*/ 5300 w 63604"/>
                <a:gd name="connsiteY4" fmla="*/ 0 h 90106"/>
                <a:gd name="connsiteX5" fmla="*/ 10601 w 63604"/>
                <a:gd name="connsiteY5" fmla="*/ 5300 h 90106"/>
                <a:gd name="connsiteX6" fmla="*/ 10601 w 63604"/>
                <a:gd name="connsiteY6" fmla="*/ 83057 h 90106"/>
                <a:gd name="connsiteX7" fmla="*/ 60954 w 63604"/>
                <a:gd name="connsiteY7" fmla="*/ 83057 h 90106"/>
                <a:gd name="connsiteX8" fmla="*/ 66255 w 63604"/>
                <a:gd name="connsiteY8" fmla="*/ 88357 h 90106"/>
                <a:gd name="connsiteX9" fmla="*/ 60954 w 63604"/>
                <a:gd name="connsiteY9" fmla="*/ 93658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90106">
                  <a:moveTo>
                    <a:pt x="60954" y="93658"/>
                  </a:moveTo>
                  <a:lnTo>
                    <a:pt x="5300" y="93658"/>
                  </a:lnTo>
                  <a:cubicBezTo>
                    <a:pt x="2385" y="93658"/>
                    <a:pt x="0" y="91273"/>
                    <a:pt x="0" y="8835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83057"/>
                  </a:lnTo>
                  <a:lnTo>
                    <a:pt x="60954" y="83057"/>
                  </a:lnTo>
                  <a:cubicBezTo>
                    <a:pt x="63869" y="83057"/>
                    <a:pt x="66255" y="85442"/>
                    <a:pt x="66255" y="88357"/>
                  </a:cubicBezTo>
                  <a:cubicBezTo>
                    <a:pt x="66255" y="91273"/>
                    <a:pt x="63869" y="93658"/>
                    <a:pt x="60954" y="936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C6B137C0-5558-47DF-A40C-41471CAC7381}"/>
                </a:ext>
              </a:extLst>
            </p:cNvPr>
            <p:cNvSpPr/>
            <p:nvPr/>
          </p:nvSpPr>
          <p:spPr>
            <a:xfrm>
              <a:off x="8545680" y="2537049"/>
              <a:ext cx="111308" cy="95407"/>
            </a:xfrm>
            <a:custGeom>
              <a:avLst/>
              <a:gdLst>
                <a:gd name="connsiteX0" fmla="*/ 16695 w 111308"/>
                <a:gd name="connsiteY0" fmla="*/ 100436 h 95406"/>
                <a:gd name="connsiteX1" fmla="*/ 12349 w 111308"/>
                <a:gd name="connsiteY1" fmla="*/ 98210 h 95406"/>
                <a:gd name="connsiteX2" fmla="*/ 11183 w 111308"/>
                <a:gd name="connsiteY2" fmla="*/ 96514 h 95406"/>
                <a:gd name="connsiteX3" fmla="*/ 25865 w 111308"/>
                <a:gd name="connsiteY3" fmla="*/ 11231 h 95406"/>
                <a:gd name="connsiteX4" fmla="*/ 71555 w 111308"/>
                <a:gd name="connsiteY4" fmla="*/ 895 h 95406"/>
                <a:gd name="connsiteX5" fmla="*/ 111148 w 111308"/>
                <a:gd name="connsiteY5" fmla="*/ 25913 h 95406"/>
                <a:gd name="connsiteX6" fmla="*/ 112314 w 111308"/>
                <a:gd name="connsiteY6" fmla="*/ 27609 h 95406"/>
                <a:gd name="connsiteX7" fmla="*/ 111042 w 111308"/>
                <a:gd name="connsiteY7" fmla="*/ 34976 h 95406"/>
                <a:gd name="connsiteX8" fmla="*/ 19717 w 111308"/>
                <a:gd name="connsiteY8" fmla="*/ 99482 h 95406"/>
                <a:gd name="connsiteX9" fmla="*/ 16695 w 111308"/>
                <a:gd name="connsiteY9" fmla="*/ 100436 h 95406"/>
                <a:gd name="connsiteX10" fmla="*/ 61059 w 111308"/>
                <a:gd name="connsiteY10" fmla="*/ 10595 h 95406"/>
                <a:gd name="connsiteX11" fmla="*/ 31960 w 111308"/>
                <a:gd name="connsiteY11" fmla="*/ 19870 h 95406"/>
                <a:gd name="connsiteX12" fmla="*/ 18020 w 111308"/>
                <a:gd name="connsiteY12" fmla="*/ 87662 h 95406"/>
                <a:gd name="connsiteX13" fmla="*/ 100495 w 111308"/>
                <a:gd name="connsiteY13" fmla="*/ 29411 h 95406"/>
                <a:gd name="connsiteX14" fmla="*/ 69699 w 111308"/>
                <a:gd name="connsiteY14" fmla="*/ 11337 h 95406"/>
                <a:gd name="connsiteX15" fmla="*/ 61059 w 111308"/>
                <a:gd name="connsiteY15" fmla="*/ 10595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308" h="95406">
                  <a:moveTo>
                    <a:pt x="16695" y="100436"/>
                  </a:moveTo>
                  <a:cubicBezTo>
                    <a:pt x="15052" y="100436"/>
                    <a:pt x="13409" y="99641"/>
                    <a:pt x="12349" y="98210"/>
                  </a:cubicBezTo>
                  <a:lnTo>
                    <a:pt x="11183" y="96514"/>
                  </a:lnTo>
                  <a:cubicBezTo>
                    <a:pt x="-8269" y="68952"/>
                    <a:pt x="-1697" y="30683"/>
                    <a:pt x="25865" y="11231"/>
                  </a:cubicBezTo>
                  <a:cubicBezTo>
                    <a:pt x="39222" y="1796"/>
                    <a:pt x="55441" y="-1861"/>
                    <a:pt x="71555" y="895"/>
                  </a:cubicBezTo>
                  <a:cubicBezTo>
                    <a:pt x="87667" y="3651"/>
                    <a:pt x="101714" y="12556"/>
                    <a:pt x="111148" y="25913"/>
                  </a:cubicBezTo>
                  <a:lnTo>
                    <a:pt x="112314" y="27609"/>
                  </a:lnTo>
                  <a:cubicBezTo>
                    <a:pt x="114011" y="29994"/>
                    <a:pt x="113427" y="33280"/>
                    <a:pt x="111042" y="34976"/>
                  </a:cubicBezTo>
                  <a:lnTo>
                    <a:pt x="19717" y="99482"/>
                  </a:lnTo>
                  <a:cubicBezTo>
                    <a:pt x="18815" y="100118"/>
                    <a:pt x="17756" y="100436"/>
                    <a:pt x="16695" y="100436"/>
                  </a:cubicBezTo>
                  <a:close/>
                  <a:moveTo>
                    <a:pt x="61059" y="10595"/>
                  </a:moveTo>
                  <a:cubicBezTo>
                    <a:pt x="50724" y="10595"/>
                    <a:pt x="40600" y="13775"/>
                    <a:pt x="31960" y="19870"/>
                  </a:cubicBezTo>
                  <a:cubicBezTo>
                    <a:pt x="10070" y="35347"/>
                    <a:pt x="4186" y="65135"/>
                    <a:pt x="18020" y="87662"/>
                  </a:cubicBezTo>
                  <a:lnTo>
                    <a:pt x="100495" y="29411"/>
                  </a:lnTo>
                  <a:cubicBezTo>
                    <a:pt x="92756" y="19817"/>
                    <a:pt x="81943" y="13457"/>
                    <a:pt x="69699" y="11337"/>
                  </a:cubicBezTo>
                  <a:cubicBezTo>
                    <a:pt x="66837" y="10860"/>
                    <a:pt x="63922" y="10595"/>
                    <a:pt x="61059" y="1059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B6C96686-6AF3-4023-99AC-06588DD6F4DB}"/>
                </a:ext>
              </a:extLst>
            </p:cNvPr>
            <p:cNvSpPr/>
            <p:nvPr/>
          </p:nvSpPr>
          <p:spPr>
            <a:xfrm>
              <a:off x="8828066" y="2537049"/>
              <a:ext cx="111308" cy="95407"/>
            </a:xfrm>
            <a:custGeom>
              <a:avLst/>
              <a:gdLst>
                <a:gd name="connsiteX0" fmla="*/ 96645 w 111308"/>
                <a:gd name="connsiteY0" fmla="*/ 100436 h 95406"/>
                <a:gd name="connsiteX1" fmla="*/ 93570 w 111308"/>
                <a:gd name="connsiteY1" fmla="*/ 99482 h 95406"/>
                <a:gd name="connsiteX2" fmla="*/ 2245 w 111308"/>
                <a:gd name="connsiteY2" fmla="*/ 34976 h 95406"/>
                <a:gd name="connsiteX3" fmla="*/ 973 w 111308"/>
                <a:gd name="connsiteY3" fmla="*/ 27609 h 95406"/>
                <a:gd name="connsiteX4" fmla="*/ 2139 w 111308"/>
                <a:gd name="connsiteY4" fmla="*/ 25913 h 95406"/>
                <a:gd name="connsiteX5" fmla="*/ 41732 w 111308"/>
                <a:gd name="connsiteY5" fmla="*/ 895 h 95406"/>
                <a:gd name="connsiteX6" fmla="*/ 87422 w 111308"/>
                <a:gd name="connsiteY6" fmla="*/ 11231 h 95406"/>
                <a:gd name="connsiteX7" fmla="*/ 102104 w 111308"/>
                <a:gd name="connsiteY7" fmla="*/ 96514 h 95406"/>
                <a:gd name="connsiteX8" fmla="*/ 100938 w 111308"/>
                <a:gd name="connsiteY8" fmla="*/ 98210 h 95406"/>
                <a:gd name="connsiteX9" fmla="*/ 96645 w 111308"/>
                <a:gd name="connsiteY9" fmla="*/ 100436 h 95406"/>
                <a:gd name="connsiteX10" fmla="*/ 12792 w 111308"/>
                <a:gd name="connsiteY10" fmla="*/ 29411 h 95406"/>
                <a:gd name="connsiteX11" fmla="*/ 95267 w 111308"/>
                <a:gd name="connsiteY11" fmla="*/ 87662 h 95406"/>
                <a:gd name="connsiteX12" fmla="*/ 81327 w 111308"/>
                <a:gd name="connsiteY12" fmla="*/ 19870 h 95406"/>
                <a:gd name="connsiteX13" fmla="*/ 43535 w 111308"/>
                <a:gd name="connsiteY13" fmla="*/ 11337 h 95406"/>
                <a:gd name="connsiteX14" fmla="*/ 12792 w 111308"/>
                <a:gd name="connsiteY14" fmla="*/ 2941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308" h="95406">
                  <a:moveTo>
                    <a:pt x="96645" y="100436"/>
                  </a:moveTo>
                  <a:cubicBezTo>
                    <a:pt x="95584" y="100436"/>
                    <a:pt x="94525" y="100118"/>
                    <a:pt x="93570" y="99482"/>
                  </a:cubicBezTo>
                  <a:lnTo>
                    <a:pt x="2245" y="34976"/>
                  </a:lnTo>
                  <a:cubicBezTo>
                    <a:pt x="-140" y="33280"/>
                    <a:pt x="-723" y="29994"/>
                    <a:pt x="973" y="27609"/>
                  </a:cubicBezTo>
                  <a:lnTo>
                    <a:pt x="2139" y="25913"/>
                  </a:lnTo>
                  <a:cubicBezTo>
                    <a:pt x="11573" y="12556"/>
                    <a:pt x="25620" y="3651"/>
                    <a:pt x="41732" y="895"/>
                  </a:cubicBezTo>
                  <a:cubicBezTo>
                    <a:pt x="57846" y="-1861"/>
                    <a:pt x="74065" y="1796"/>
                    <a:pt x="87422" y="11231"/>
                  </a:cubicBezTo>
                  <a:cubicBezTo>
                    <a:pt x="114984" y="30683"/>
                    <a:pt x="121556" y="68952"/>
                    <a:pt x="102104" y="96514"/>
                  </a:cubicBezTo>
                  <a:lnTo>
                    <a:pt x="100938" y="98210"/>
                  </a:lnTo>
                  <a:cubicBezTo>
                    <a:pt x="99931" y="99641"/>
                    <a:pt x="98341" y="100436"/>
                    <a:pt x="96645" y="100436"/>
                  </a:cubicBezTo>
                  <a:close/>
                  <a:moveTo>
                    <a:pt x="12792" y="29411"/>
                  </a:moveTo>
                  <a:lnTo>
                    <a:pt x="95267" y="87662"/>
                  </a:lnTo>
                  <a:cubicBezTo>
                    <a:pt x="109101" y="65135"/>
                    <a:pt x="103217" y="35294"/>
                    <a:pt x="81327" y="19870"/>
                  </a:cubicBezTo>
                  <a:cubicBezTo>
                    <a:pt x="70301" y="12079"/>
                    <a:pt x="56839" y="9057"/>
                    <a:pt x="43535" y="11337"/>
                  </a:cubicBezTo>
                  <a:cubicBezTo>
                    <a:pt x="31344" y="13457"/>
                    <a:pt x="20531" y="19817"/>
                    <a:pt x="12792" y="2941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5" name="Group 804">
            <a:extLst>
              <a:ext uri="{FF2B5EF4-FFF2-40B4-BE49-F238E27FC236}">
                <a16:creationId xmlns:a16="http://schemas.microsoft.com/office/drawing/2014/main" id="{2639FCB1-2196-4E05-AEA1-FD2B6175B1D0}"/>
              </a:ext>
            </a:extLst>
          </p:cNvPr>
          <p:cNvGrpSpPr/>
          <p:nvPr/>
        </p:nvGrpSpPr>
        <p:grpSpPr>
          <a:xfrm>
            <a:off x="9551947" y="2548687"/>
            <a:ext cx="482660" cy="454011"/>
            <a:chOff x="9593831" y="2588085"/>
            <a:chExt cx="398893" cy="375215"/>
          </a:xfrm>
        </p:grpSpPr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2D0C499-458E-4D2F-8C6D-B5B3B4DD669A}"/>
                </a:ext>
              </a:extLst>
            </p:cNvPr>
            <p:cNvSpPr/>
            <p:nvPr/>
          </p:nvSpPr>
          <p:spPr>
            <a:xfrm>
              <a:off x="9622506" y="2666478"/>
              <a:ext cx="344525" cy="296822"/>
            </a:xfrm>
            <a:custGeom>
              <a:avLst/>
              <a:gdLst>
                <a:gd name="connsiteX0" fmla="*/ 329048 w 344525"/>
                <a:gd name="connsiteY0" fmla="*/ 297458 h 296821"/>
                <a:gd name="connsiteX1" fmla="*/ 16060 w 344525"/>
                <a:gd name="connsiteY1" fmla="*/ 297458 h 296821"/>
                <a:gd name="connsiteX2" fmla="*/ 0 w 344525"/>
                <a:gd name="connsiteY2" fmla="*/ 281397 h 296821"/>
                <a:gd name="connsiteX3" fmla="*/ 0 w 344525"/>
                <a:gd name="connsiteY3" fmla="*/ 5300 h 296821"/>
                <a:gd name="connsiteX4" fmla="*/ 5300 w 344525"/>
                <a:gd name="connsiteY4" fmla="*/ 0 h 296821"/>
                <a:gd name="connsiteX5" fmla="*/ 10601 w 344525"/>
                <a:gd name="connsiteY5" fmla="*/ 5300 h 296821"/>
                <a:gd name="connsiteX6" fmla="*/ 10601 w 344525"/>
                <a:gd name="connsiteY6" fmla="*/ 281397 h 296821"/>
                <a:gd name="connsiteX7" fmla="*/ 16060 w 344525"/>
                <a:gd name="connsiteY7" fmla="*/ 286857 h 296821"/>
                <a:gd name="connsiteX8" fmla="*/ 329048 w 344525"/>
                <a:gd name="connsiteY8" fmla="*/ 286857 h 296821"/>
                <a:gd name="connsiteX9" fmla="*/ 334507 w 344525"/>
                <a:gd name="connsiteY9" fmla="*/ 281397 h 296821"/>
                <a:gd name="connsiteX10" fmla="*/ 334507 w 344525"/>
                <a:gd name="connsiteY10" fmla="*/ 5300 h 296821"/>
                <a:gd name="connsiteX11" fmla="*/ 339808 w 344525"/>
                <a:gd name="connsiteY11" fmla="*/ 0 h 296821"/>
                <a:gd name="connsiteX12" fmla="*/ 345108 w 344525"/>
                <a:gd name="connsiteY12" fmla="*/ 5300 h 296821"/>
                <a:gd name="connsiteX13" fmla="*/ 345108 w 344525"/>
                <a:gd name="connsiteY13" fmla="*/ 281397 h 296821"/>
                <a:gd name="connsiteX14" fmla="*/ 329048 w 344525"/>
                <a:gd name="connsiteY14" fmla="*/ 297458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4525" h="296821">
                  <a:moveTo>
                    <a:pt x="329048" y="297458"/>
                  </a:moveTo>
                  <a:lnTo>
                    <a:pt x="16060" y="297458"/>
                  </a:lnTo>
                  <a:cubicBezTo>
                    <a:pt x="7208" y="297458"/>
                    <a:pt x="0" y="290249"/>
                    <a:pt x="0" y="28139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81397"/>
                  </a:lnTo>
                  <a:cubicBezTo>
                    <a:pt x="10601" y="284419"/>
                    <a:pt x="13039" y="286857"/>
                    <a:pt x="16060" y="286857"/>
                  </a:cubicBezTo>
                  <a:lnTo>
                    <a:pt x="329048" y="286857"/>
                  </a:lnTo>
                  <a:cubicBezTo>
                    <a:pt x="332069" y="286857"/>
                    <a:pt x="334507" y="284419"/>
                    <a:pt x="334507" y="281397"/>
                  </a:cubicBezTo>
                  <a:lnTo>
                    <a:pt x="334507" y="5300"/>
                  </a:lnTo>
                  <a:cubicBezTo>
                    <a:pt x="334507" y="2385"/>
                    <a:pt x="336893" y="0"/>
                    <a:pt x="339808" y="0"/>
                  </a:cubicBezTo>
                  <a:cubicBezTo>
                    <a:pt x="342723" y="0"/>
                    <a:pt x="345108" y="2385"/>
                    <a:pt x="345108" y="5300"/>
                  </a:cubicBezTo>
                  <a:lnTo>
                    <a:pt x="345108" y="281397"/>
                  </a:lnTo>
                  <a:cubicBezTo>
                    <a:pt x="345108" y="290302"/>
                    <a:pt x="337900" y="297458"/>
                    <a:pt x="329048" y="2974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94C366E5-78B3-44DE-9080-5D962D75F936}"/>
                </a:ext>
              </a:extLst>
            </p:cNvPr>
            <p:cNvSpPr/>
            <p:nvPr/>
          </p:nvSpPr>
          <p:spPr>
            <a:xfrm>
              <a:off x="9593831" y="2588085"/>
              <a:ext cx="397529" cy="84806"/>
            </a:xfrm>
            <a:custGeom>
              <a:avLst/>
              <a:gdLst>
                <a:gd name="connsiteX0" fmla="*/ 382211 w 397528"/>
                <a:gd name="connsiteY0" fmla="*/ 88993 h 84806"/>
                <a:gd name="connsiteX1" fmla="*/ 20300 w 397528"/>
                <a:gd name="connsiteY1" fmla="*/ 88993 h 84806"/>
                <a:gd name="connsiteX2" fmla="*/ 0 w 397528"/>
                <a:gd name="connsiteY2" fmla="*/ 68693 h 84806"/>
                <a:gd name="connsiteX3" fmla="*/ 0 w 397528"/>
                <a:gd name="connsiteY3" fmla="*/ 20300 h 84806"/>
                <a:gd name="connsiteX4" fmla="*/ 20300 w 397528"/>
                <a:gd name="connsiteY4" fmla="*/ 0 h 84806"/>
                <a:gd name="connsiteX5" fmla="*/ 382211 w 397528"/>
                <a:gd name="connsiteY5" fmla="*/ 0 h 84806"/>
                <a:gd name="connsiteX6" fmla="*/ 402511 w 397528"/>
                <a:gd name="connsiteY6" fmla="*/ 20300 h 84806"/>
                <a:gd name="connsiteX7" fmla="*/ 402511 w 397528"/>
                <a:gd name="connsiteY7" fmla="*/ 68693 h 84806"/>
                <a:gd name="connsiteX8" fmla="*/ 382211 w 397528"/>
                <a:gd name="connsiteY8" fmla="*/ 88993 h 84806"/>
                <a:gd name="connsiteX9" fmla="*/ 20300 w 397528"/>
                <a:gd name="connsiteY9" fmla="*/ 10654 h 84806"/>
                <a:gd name="connsiteX10" fmla="*/ 10601 w 397528"/>
                <a:gd name="connsiteY10" fmla="*/ 20353 h 84806"/>
                <a:gd name="connsiteX11" fmla="*/ 10601 w 397528"/>
                <a:gd name="connsiteY11" fmla="*/ 68746 h 84806"/>
                <a:gd name="connsiteX12" fmla="*/ 20300 w 397528"/>
                <a:gd name="connsiteY12" fmla="*/ 78446 h 84806"/>
                <a:gd name="connsiteX13" fmla="*/ 382211 w 397528"/>
                <a:gd name="connsiteY13" fmla="*/ 78446 h 84806"/>
                <a:gd name="connsiteX14" fmla="*/ 391910 w 397528"/>
                <a:gd name="connsiteY14" fmla="*/ 68746 h 84806"/>
                <a:gd name="connsiteX15" fmla="*/ 391910 w 397528"/>
                <a:gd name="connsiteY15" fmla="*/ 20353 h 84806"/>
                <a:gd name="connsiteX16" fmla="*/ 382211 w 397528"/>
                <a:gd name="connsiteY16" fmla="*/ 10654 h 84806"/>
                <a:gd name="connsiteX17" fmla="*/ 20300 w 397528"/>
                <a:gd name="connsiteY17" fmla="*/ 10654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7528" h="84806">
                  <a:moveTo>
                    <a:pt x="382211" y="88993"/>
                  </a:moveTo>
                  <a:lnTo>
                    <a:pt x="20300" y="88993"/>
                  </a:lnTo>
                  <a:cubicBezTo>
                    <a:pt x="9117" y="88993"/>
                    <a:pt x="0" y="79877"/>
                    <a:pt x="0" y="68693"/>
                  </a:cubicBezTo>
                  <a:lnTo>
                    <a:pt x="0" y="20300"/>
                  </a:lnTo>
                  <a:cubicBezTo>
                    <a:pt x="0" y="9117"/>
                    <a:pt x="9117" y="0"/>
                    <a:pt x="20300" y="0"/>
                  </a:cubicBezTo>
                  <a:lnTo>
                    <a:pt x="382211" y="0"/>
                  </a:lnTo>
                  <a:cubicBezTo>
                    <a:pt x="393394" y="0"/>
                    <a:pt x="402511" y="9117"/>
                    <a:pt x="402511" y="20300"/>
                  </a:cubicBezTo>
                  <a:lnTo>
                    <a:pt x="402511" y="68693"/>
                  </a:lnTo>
                  <a:cubicBezTo>
                    <a:pt x="402458" y="79930"/>
                    <a:pt x="393394" y="88993"/>
                    <a:pt x="382211" y="88993"/>
                  </a:cubicBezTo>
                  <a:close/>
                  <a:moveTo>
                    <a:pt x="20300" y="10654"/>
                  </a:moveTo>
                  <a:cubicBezTo>
                    <a:pt x="14947" y="10654"/>
                    <a:pt x="10601" y="15000"/>
                    <a:pt x="10601" y="20353"/>
                  </a:cubicBezTo>
                  <a:lnTo>
                    <a:pt x="10601" y="68746"/>
                  </a:lnTo>
                  <a:cubicBezTo>
                    <a:pt x="10601" y="74099"/>
                    <a:pt x="14947" y="78446"/>
                    <a:pt x="20300" y="78446"/>
                  </a:cubicBezTo>
                  <a:lnTo>
                    <a:pt x="382211" y="78446"/>
                  </a:lnTo>
                  <a:cubicBezTo>
                    <a:pt x="387564" y="78446"/>
                    <a:pt x="391910" y="74099"/>
                    <a:pt x="391910" y="68746"/>
                  </a:cubicBezTo>
                  <a:lnTo>
                    <a:pt x="391910" y="20353"/>
                  </a:lnTo>
                  <a:cubicBezTo>
                    <a:pt x="391910" y="15000"/>
                    <a:pt x="387564" y="10654"/>
                    <a:pt x="382211" y="10654"/>
                  </a:cubicBezTo>
                  <a:lnTo>
                    <a:pt x="20300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9EDA108A-2887-4C24-8D3F-46ABE03E7DB1}"/>
                </a:ext>
              </a:extLst>
            </p:cNvPr>
            <p:cNvSpPr/>
            <p:nvPr/>
          </p:nvSpPr>
          <p:spPr>
            <a:xfrm>
              <a:off x="9622506" y="2896674"/>
              <a:ext cx="63605" cy="63605"/>
            </a:xfrm>
            <a:custGeom>
              <a:avLst/>
              <a:gdLst>
                <a:gd name="connsiteX0" fmla="*/ 61962 w 63604"/>
                <a:gd name="connsiteY0" fmla="*/ 67262 h 63604"/>
                <a:gd name="connsiteX1" fmla="*/ 56661 w 63604"/>
                <a:gd name="connsiteY1" fmla="*/ 61962 h 63604"/>
                <a:gd name="connsiteX2" fmla="*/ 5300 w 63604"/>
                <a:gd name="connsiteY2" fmla="*/ 10601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67262 w 63604"/>
                <a:gd name="connsiteY5" fmla="*/ 61962 h 63604"/>
                <a:gd name="connsiteX6" fmla="*/ 61962 w 63604"/>
                <a:gd name="connsiteY6" fmla="*/ 67262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63604">
                  <a:moveTo>
                    <a:pt x="61962" y="67262"/>
                  </a:moveTo>
                  <a:cubicBezTo>
                    <a:pt x="59046" y="67262"/>
                    <a:pt x="56661" y="64877"/>
                    <a:pt x="56661" y="61962"/>
                  </a:cubicBezTo>
                  <a:cubicBezTo>
                    <a:pt x="56661" y="33657"/>
                    <a:pt x="33658" y="10601"/>
                    <a:pt x="5300" y="10601"/>
                  </a:cubicBez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cubicBezTo>
                    <a:pt x="39435" y="0"/>
                    <a:pt x="67262" y="27774"/>
                    <a:pt x="67262" y="61962"/>
                  </a:cubicBezTo>
                  <a:cubicBezTo>
                    <a:pt x="67262" y="64930"/>
                    <a:pt x="64877" y="67262"/>
                    <a:pt x="61962" y="6726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A14F856-FDD8-4B8B-BF73-73E43DE56F10}"/>
                </a:ext>
              </a:extLst>
            </p:cNvPr>
            <p:cNvSpPr/>
            <p:nvPr/>
          </p:nvSpPr>
          <p:spPr>
            <a:xfrm>
              <a:off x="9900352" y="2896674"/>
              <a:ext cx="63605" cy="63605"/>
            </a:xfrm>
            <a:custGeom>
              <a:avLst/>
              <a:gdLst>
                <a:gd name="connsiteX0" fmla="*/ 5300 w 63604"/>
                <a:gd name="connsiteY0" fmla="*/ 67262 h 63604"/>
                <a:gd name="connsiteX1" fmla="*/ 0 w 63604"/>
                <a:gd name="connsiteY1" fmla="*/ 61962 h 63604"/>
                <a:gd name="connsiteX2" fmla="*/ 61961 w 63604"/>
                <a:gd name="connsiteY2" fmla="*/ 0 h 63604"/>
                <a:gd name="connsiteX3" fmla="*/ 67262 w 63604"/>
                <a:gd name="connsiteY3" fmla="*/ 5300 h 63604"/>
                <a:gd name="connsiteX4" fmla="*/ 61961 w 63604"/>
                <a:gd name="connsiteY4" fmla="*/ 10601 h 63604"/>
                <a:gd name="connsiteX5" fmla="*/ 10601 w 63604"/>
                <a:gd name="connsiteY5" fmla="*/ 61962 h 63604"/>
                <a:gd name="connsiteX6" fmla="*/ 5300 w 63604"/>
                <a:gd name="connsiteY6" fmla="*/ 67262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63604">
                  <a:moveTo>
                    <a:pt x="5300" y="67262"/>
                  </a:moveTo>
                  <a:cubicBezTo>
                    <a:pt x="2385" y="67262"/>
                    <a:pt x="0" y="64877"/>
                    <a:pt x="0" y="61962"/>
                  </a:cubicBezTo>
                  <a:cubicBezTo>
                    <a:pt x="0" y="27827"/>
                    <a:pt x="27774" y="0"/>
                    <a:pt x="61961" y="0"/>
                  </a:cubicBezTo>
                  <a:cubicBezTo>
                    <a:pt x="64877" y="0"/>
                    <a:pt x="67262" y="2385"/>
                    <a:pt x="67262" y="5300"/>
                  </a:cubicBezTo>
                  <a:cubicBezTo>
                    <a:pt x="67262" y="8216"/>
                    <a:pt x="64877" y="10601"/>
                    <a:pt x="61961" y="10601"/>
                  </a:cubicBezTo>
                  <a:cubicBezTo>
                    <a:pt x="33657" y="10601"/>
                    <a:pt x="10601" y="33604"/>
                    <a:pt x="10601" y="61962"/>
                  </a:cubicBezTo>
                  <a:cubicBezTo>
                    <a:pt x="10601" y="64930"/>
                    <a:pt x="8269" y="67262"/>
                    <a:pt x="5300" y="6726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98EB84A7-6DDB-4285-9C2A-3674BDA415D7}"/>
                </a:ext>
              </a:extLst>
            </p:cNvPr>
            <p:cNvSpPr/>
            <p:nvPr/>
          </p:nvSpPr>
          <p:spPr>
            <a:xfrm>
              <a:off x="9720457" y="2736655"/>
              <a:ext cx="148411" cy="47703"/>
            </a:xfrm>
            <a:custGeom>
              <a:avLst/>
              <a:gdLst>
                <a:gd name="connsiteX0" fmla="*/ 120636 w 148410"/>
                <a:gd name="connsiteY0" fmla="*/ 52156 h 47703"/>
                <a:gd name="connsiteX1" fmla="*/ 28515 w 148410"/>
                <a:gd name="connsiteY1" fmla="*/ 52156 h 47703"/>
                <a:gd name="connsiteX2" fmla="*/ 0 w 148410"/>
                <a:gd name="connsiteY2" fmla="*/ 23640 h 47703"/>
                <a:gd name="connsiteX3" fmla="*/ 0 w 148410"/>
                <a:gd name="connsiteY3" fmla="*/ 5300 h 47703"/>
                <a:gd name="connsiteX4" fmla="*/ 5300 w 148410"/>
                <a:gd name="connsiteY4" fmla="*/ 0 h 47703"/>
                <a:gd name="connsiteX5" fmla="*/ 143852 w 148410"/>
                <a:gd name="connsiteY5" fmla="*/ 0 h 47703"/>
                <a:gd name="connsiteX6" fmla="*/ 149152 w 148410"/>
                <a:gd name="connsiteY6" fmla="*/ 5300 h 47703"/>
                <a:gd name="connsiteX7" fmla="*/ 149152 w 148410"/>
                <a:gd name="connsiteY7" fmla="*/ 23640 h 47703"/>
                <a:gd name="connsiteX8" fmla="*/ 120636 w 148410"/>
                <a:gd name="connsiteY8" fmla="*/ 52156 h 47703"/>
                <a:gd name="connsiteX9" fmla="*/ 10653 w 148410"/>
                <a:gd name="connsiteY9" fmla="*/ 10548 h 47703"/>
                <a:gd name="connsiteX10" fmla="*/ 10653 w 148410"/>
                <a:gd name="connsiteY10" fmla="*/ 23587 h 47703"/>
                <a:gd name="connsiteX11" fmla="*/ 28569 w 148410"/>
                <a:gd name="connsiteY11" fmla="*/ 41502 h 47703"/>
                <a:gd name="connsiteX12" fmla="*/ 120689 w 148410"/>
                <a:gd name="connsiteY12" fmla="*/ 41502 h 47703"/>
                <a:gd name="connsiteX13" fmla="*/ 138605 w 148410"/>
                <a:gd name="connsiteY13" fmla="*/ 23587 h 47703"/>
                <a:gd name="connsiteX14" fmla="*/ 138605 w 148410"/>
                <a:gd name="connsiteY14" fmla="*/ 10548 h 47703"/>
                <a:gd name="connsiteX15" fmla="*/ 10653 w 148410"/>
                <a:gd name="connsiteY15" fmla="*/ 1054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410" h="47703">
                  <a:moveTo>
                    <a:pt x="120636" y="52156"/>
                  </a:moveTo>
                  <a:lnTo>
                    <a:pt x="28515" y="52156"/>
                  </a:lnTo>
                  <a:cubicBezTo>
                    <a:pt x="12773" y="52156"/>
                    <a:pt x="0" y="39382"/>
                    <a:pt x="0" y="2364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43852" y="0"/>
                  </a:lnTo>
                  <a:cubicBezTo>
                    <a:pt x="146767" y="0"/>
                    <a:pt x="149152" y="2385"/>
                    <a:pt x="149152" y="5300"/>
                  </a:cubicBezTo>
                  <a:lnTo>
                    <a:pt x="149152" y="23640"/>
                  </a:lnTo>
                  <a:cubicBezTo>
                    <a:pt x="149205" y="39329"/>
                    <a:pt x="136379" y="52156"/>
                    <a:pt x="120636" y="52156"/>
                  </a:cubicBezTo>
                  <a:close/>
                  <a:moveTo>
                    <a:pt x="10653" y="10548"/>
                  </a:moveTo>
                  <a:lnTo>
                    <a:pt x="10653" y="23587"/>
                  </a:lnTo>
                  <a:cubicBezTo>
                    <a:pt x="10653" y="33445"/>
                    <a:pt x="18710" y="41502"/>
                    <a:pt x="28569" y="41502"/>
                  </a:cubicBezTo>
                  <a:lnTo>
                    <a:pt x="120689" y="41502"/>
                  </a:lnTo>
                  <a:cubicBezTo>
                    <a:pt x="130601" y="41502"/>
                    <a:pt x="138605" y="33445"/>
                    <a:pt x="138605" y="23587"/>
                  </a:cubicBezTo>
                  <a:lnTo>
                    <a:pt x="138605" y="10548"/>
                  </a:lnTo>
                  <a:lnTo>
                    <a:pt x="10653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A1568208-B88D-4BD5-8730-0938986B3B5E}"/>
                </a:ext>
              </a:extLst>
            </p:cNvPr>
            <p:cNvSpPr/>
            <p:nvPr/>
          </p:nvSpPr>
          <p:spPr>
            <a:xfrm>
              <a:off x="9593870" y="2588178"/>
              <a:ext cx="53004" cy="53004"/>
            </a:xfrm>
            <a:custGeom>
              <a:avLst/>
              <a:gdLst>
                <a:gd name="connsiteX0" fmla="*/ 5314 w 53003"/>
                <a:gd name="connsiteY0" fmla="*/ 56515 h 53003"/>
                <a:gd name="connsiteX1" fmla="*/ 1550 w 53003"/>
                <a:gd name="connsiteY1" fmla="*/ 54978 h 53003"/>
                <a:gd name="connsiteX2" fmla="*/ 1550 w 53003"/>
                <a:gd name="connsiteY2" fmla="*/ 47505 h 53003"/>
                <a:gd name="connsiteX3" fmla="*/ 47452 w 53003"/>
                <a:gd name="connsiteY3" fmla="*/ 1550 h 53003"/>
                <a:gd name="connsiteX4" fmla="*/ 54979 w 53003"/>
                <a:gd name="connsiteY4" fmla="*/ 1550 h 53003"/>
                <a:gd name="connsiteX5" fmla="*/ 54979 w 53003"/>
                <a:gd name="connsiteY5" fmla="*/ 9024 h 53003"/>
                <a:gd name="connsiteX6" fmla="*/ 9077 w 53003"/>
                <a:gd name="connsiteY6" fmla="*/ 54978 h 53003"/>
                <a:gd name="connsiteX7" fmla="*/ 5314 w 53003"/>
                <a:gd name="connsiteY7" fmla="*/ 56515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03" h="53003">
                  <a:moveTo>
                    <a:pt x="5314" y="56515"/>
                  </a:moveTo>
                  <a:cubicBezTo>
                    <a:pt x="3936" y="56515"/>
                    <a:pt x="2611" y="55985"/>
                    <a:pt x="1550" y="54978"/>
                  </a:cubicBezTo>
                  <a:cubicBezTo>
                    <a:pt x="-517" y="52911"/>
                    <a:pt x="-517" y="49572"/>
                    <a:pt x="1550" y="47505"/>
                  </a:cubicBezTo>
                  <a:lnTo>
                    <a:pt x="47452" y="1550"/>
                  </a:lnTo>
                  <a:cubicBezTo>
                    <a:pt x="49519" y="-517"/>
                    <a:pt x="52858" y="-517"/>
                    <a:pt x="54979" y="1550"/>
                  </a:cubicBezTo>
                  <a:cubicBezTo>
                    <a:pt x="57045" y="3618"/>
                    <a:pt x="57045" y="6957"/>
                    <a:pt x="54979" y="9024"/>
                  </a:cubicBezTo>
                  <a:lnTo>
                    <a:pt x="9077" y="54978"/>
                  </a:lnTo>
                  <a:cubicBezTo>
                    <a:pt x="8017" y="55985"/>
                    <a:pt x="6639" y="56515"/>
                    <a:pt x="5314" y="565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41E4296B-4FFC-4AFB-89F2-590FB3581C5E}"/>
                </a:ext>
              </a:extLst>
            </p:cNvPr>
            <p:cNvSpPr/>
            <p:nvPr/>
          </p:nvSpPr>
          <p:spPr>
            <a:xfrm>
              <a:off x="9600973" y="2588231"/>
              <a:ext cx="79506" cy="79506"/>
            </a:xfrm>
            <a:custGeom>
              <a:avLst/>
              <a:gdLst>
                <a:gd name="connsiteX0" fmla="*/ 5313 w 79505"/>
                <a:gd name="connsiteY0" fmla="*/ 81692 h 79505"/>
                <a:gd name="connsiteX1" fmla="*/ 1550 w 79505"/>
                <a:gd name="connsiteY1" fmla="*/ 80155 h 79505"/>
                <a:gd name="connsiteX2" fmla="*/ 1550 w 79505"/>
                <a:gd name="connsiteY2" fmla="*/ 72682 h 79505"/>
                <a:gd name="connsiteX3" fmla="*/ 72681 w 79505"/>
                <a:gd name="connsiteY3" fmla="*/ 1550 h 79505"/>
                <a:gd name="connsiteX4" fmla="*/ 80155 w 79505"/>
                <a:gd name="connsiteY4" fmla="*/ 1550 h 79505"/>
                <a:gd name="connsiteX5" fmla="*/ 80155 w 79505"/>
                <a:gd name="connsiteY5" fmla="*/ 9024 h 79505"/>
                <a:gd name="connsiteX6" fmla="*/ 9023 w 79505"/>
                <a:gd name="connsiteY6" fmla="*/ 80155 h 79505"/>
                <a:gd name="connsiteX7" fmla="*/ 5313 w 79505"/>
                <a:gd name="connsiteY7" fmla="*/ 8169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79505">
                  <a:moveTo>
                    <a:pt x="5313" y="81692"/>
                  </a:moveTo>
                  <a:cubicBezTo>
                    <a:pt x="3935" y="81692"/>
                    <a:pt x="2610" y="81162"/>
                    <a:pt x="1550" y="80155"/>
                  </a:cubicBezTo>
                  <a:cubicBezTo>
                    <a:pt x="-517" y="78088"/>
                    <a:pt x="-517" y="74749"/>
                    <a:pt x="1550" y="72682"/>
                  </a:cubicBezTo>
                  <a:lnTo>
                    <a:pt x="72681" y="1550"/>
                  </a:lnTo>
                  <a:cubicBezTo>
                    <a:pt x="74748" y="-517"/>
                    <a:pt x="78088" y="-517"/>
                    <a:pt x="80155" y="1550"/>
                  </a:cubicBezTo>
                  <a:cubicBezTo>
                    <a:pt x="82222" y="3618"/>
                    <a:pt x="82222" y="6957"/>
                    <a:pt x="80155" y="9024"/>
                  </a:cubicBezTo>
                  <a:lnTo>
                    <a:pt x="9023" y="80155"/>
                  </a:lnTo>
                  <a:cubicBezTo>
                    <a:pt x="8070" y="81162"/>
                    <a:pt x="6692" y="81692"/>
                    <a:pt x="5313" y="816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388183A-F681-416E-97A7-C1C6D61114B8}"/>
                </a:ext>
              </a:extLst>
            </p:cNvPr>
            <p:cNvSpPr/>
            <p:nvPr/>
          </p:nvSpPr>
          <p:spPr>
            <a:xfrm>
              <a:off x="9626256" y="2588178"/>
              <a:ext cx="84806" cy="84806"/>
            </a:xfrm>
            <a:custGeom>
              <a:avLst/>
              <a:gdLst>
                <a:gd name="connsiteX0" fmla="*/ 5314 w 84806"/>
                <a:gd name="connsiteY0" fmla="*/ 88901 h 84806"/>
                <a:gd name="connsiteX1" fmla="*/ 1550 w 84806"/>
                <a:gd name="connsiteY1" fmla="*/ 87364 h 84806"/>
                <a:gd name="connsiteX2" fmla="*/ 1550 w 84806"/>
                <a:gd name="connsiteY2" fmla="*/ 79890 h 84806"/>
                <a:gd name="connsiteX3" fmla="*/ 79890 w 84806"/>
                <a:gd name="connsiteY3" fmla="*/ 1550 h 84806"/>
                <a:gd name="connsiteX4" fmla="*/ 87364 w 84806"/>
                <a:gd name="connsiteY4" fmla="*/ 1550 h 84806"/>
                <a:gd name="connsiteX5" fmla="*/ 87364 w 84806"/>
                <a:gd name="connsiteY5" fmla="*/ 9024 h 84806"/>
                <a:gd name="connsiteX6" fmla="*/ 9024 w 84806"/>
                <a:gd name="connsiteY6" fmla="*/ 87364 h 84806"/>
                <a:gd name="connsiteX7" fmla="*/ 5314 w 84806"/>
                <a:gd name="connsiteY7" fmla="*/ 889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4" y="88901"/>
                  </a:moveTo>
                  <a:cubicBezTo>
                    <a:pt x="3936" y="88901"/>
                    <a:pt x="2611" y="88371"/>
                    <a:pt x="1550" y="87364"/>
                  </a:cubicBezTo>
                  <a:cubicBezTo>
                    <a:pt x="-517" y="85296"/>
                    <a:pt x="-517" y="81957"/>
                    <a:pt x="1550" y="79890"/>
                  </a:cubicBezTo>
                  <a:lnTo>
                    <a:pt x="79890" y="1550"/>
                  </a:lnTo>
                  <a:cubicBezTo>
                    <a:pt x="81958" y="-517"/>
                    <a:pt x="85297" y="-517"/>
                    <a:pt x="87364" y="1550"/>
                  </a:cubicBezTo>
                  <a:cubicBezTo>
                    <a:pt x="89431" y="3618"/>
                    <a:pt x="89431" y="6957"/>
                    <a:pt x="87364" y="9024"/>
                  </a:cubicBezTo>
                  <a:lnTo>
                    <a:pt x="9024" y="87364"/>
                  </a:lnTo>
                  <a:cubicBezTo>
                    <a:pt x="8017" y="88371"/>
                    <a:pt x="6639" y="88901"/>
                    <a:pt x="5314" y="889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78F88AE-A2ED-4183-8A16-B363907021E7}"/>
                </a:ext>
              </a:extLst>
            </p:cNvPr>
            <p:cNvSpPr/>
            <p:nvPr/>
          </p:nvSpPr>
          <p:spPr>
            <a:xfrm>
              <a:off x="9658642" y="2588178"/>
              <a:ext cx="84806" cy="84806"/>
            </a:xfrm>
            <a:custGeom>
              <a:avLst/>
              <a:gdLst>
                <a:gd name="connsiteX0" fmla="*/ 5314 w 84806"/>
                <a:gd name="connsiteY0" fmla="*/ 88901 h 84806"/>
                <a:gd name="connsiteX1" fmla="*/ 1550 w 84806"/>
                <a:gd name="connsiteY1" fmla="*/ 87364 h 84806"/>
                <a:gd name="connsiteX2" fmla="*/ 1550 w 84806"/>
                <a:gd name="connsiteY2" fmla="*/ 79890 h 84806"/>
                <a:gd name="connsiteX3" fmla="*/ 79890 w 84806"/>
                <a:gd name="connsiteY3" fmla="*/ 1550 h 84806"/>
                <a:gd name="connsiteX4" fmla="*/ 87364 w 84806"/>
                <a:gd name="connsiteY4" fmla="*/ 1550 h 84806"/>
                <a:gd name="connsiteX5" fmla="*/ 87364 w 84806"/>
                <a:gd name="connsiteY5" fmla="*/ 9024 h 84806"/>
                <a:gd name="connsiteX6" fmla="*/ 9024 w 84806"/>
                <a:gd name="connsiteY6" fmla="*/ 87364 h 84806"/>
                <a:gd name="connsiteX7" fmla="*/ 5314 w 84806"/>
                <a:gd name="connsiteY7" fmla="*/ 889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4" y="88901"/>
                  </a:moveTo>
                  <a:cubicBezTo>
                    <a:pt x="3935" y="88901"/>
                    <a:pt x="2610" y="88371"/>
                    <a:pt x="1550" y="87364"/>
                  </a:cubicBezTo>
                  <a:cubicBezTo>
                    <a:pt x="-517" y="85296"/>
                    <a:pt x="-517" y="81957"/>
                    <a:pt x="1550" y="79890"/>
                  </a:cubicBezTo>
                  <a:lnTo>
                    <a:pt x="79890" y="1550"/>
                  </a:lnTo>
                  <a:cubicBezTo>
                    <a:pt x="81957" y="-517"/>
                    <a:pt x="85296" y="-517"/>
                    <a:pt x="87364" y="1550"/>
                  </a:cubicBezTo>
                  <a:cubicBezTo>
                    <a:pt x="89431" y="3618"/>
                    <a:pt x="89431" y="6957"/>
                    <a:pt x="87364" y="9024"/>
                  </a:cubicBezTo>
                  <a:lnTo>
                    <a:pt x="9024" y="87364"/>
                  </a:lnTo>
                  <a:cubicBezTo>
                    <a:pt x="8017" y="88371"/>
                    <a:pt x="6692" y="88901"/>
                    <a:pt x="5314" y="889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86D1924-E1C4-450F-A1C3-06DDB4EDC132}"/>
                </a:ext>
              </a:extLst>
            </p:cNvPr>
            <p:cNvSpPr/>
            <p:nvPr/>
          </p:nvSpPr>
          <p:spPr>
            <a:xfrm>
              <a:off x="9691080" y="2588178"/>
              <a:ext cx="84806" cy="84806"/>
            </a:xfrm>
            <a:custGeom>
              <a:avLst/>
              <a:gdLst>
                <a:gd name="connsiteX0" fmla="*/ 5313 w 84806"/>
                <a:gd name="connsiteY0" fmla="*/ 88901 h 84806"/>
                <a:gd name="connsiteX1" fmla="*/ 1550 w 84806"/>
                <a:gd name="connsiteY1" fmla="*/ 87364 h 84806"/>
                <a:gd name="connsiteX2" fmla="*/ 1550 w 84806"/>
                <a:gd name="connsiteY2" fmla="*/ 79890 h 84806"/>
                <a:gd name="connsiteX3" fmla="*/ 79890 w 84806"/>
                <a:gd name="connsiteY3" fmla="*/ 1550 h 84806"/>
                <a:gd name="connsiteX4" fmla="*/ 87363 w 84806"/>
                <a:gd name="connsiteY4" fmla="*/ 1550 h 84806"/>
                <a:gd name="connsiteX5" fmla="*/ 87363 w 84806"/>
                <a:gd name="connsiteY5" fmla="*/ 9024 h 84806"/>
                <a:gd name="connsiteX6" fmla="*/ 9023 w 84806"/>
                <a:gd name="connsiteY6" fmla="*/ 87364 h 84806"/>
                <a:gd name="connsiteX7" fmla="*/ 5313 w 84806"/>
                <a:gd name="connsiteY7" fmla="*/ 889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3" y="88901"/>
                  </a:moveTo>
                  <a:cubicBezTo>
                    <a:pt x="3935" y="88901"/>
                    <a:pt x="2610" y="88371"/>
                    <a:pt x="1550" y="87364"/>
                  </a:cubicBezTo>
                  <a:cubicBezTo>
                    <a:pt x="-517" y="85296"/>
                    <a:pt x="-517" y="81957"/>
                    <a:pt x="1550" y="79890"/>
                  </a:cubicBezTo>
                  <a:lnTo>
                    <a:pt x="79890" y="1550"/>
                  </a:lnTo>
                  <a:cubicBezTo>
                    <a:pt x="81957" y="-517"/>
                    <a:pt x="85296" y="-517"/>
                    <a:pt x="87363" y="1550"/>
                  </a:cubicBezTo>
                  <a:cubicBezTo>
                    <a:pt x="89431" y="3618"/>
                    <a:pt x="89431" y="6957"/>
                    <a:pt x="87363" y="9024"/>
                  </a:cubicBezTo>
                  <a:lnTo>
                    <a:pt x="9023" y="87364"/>
                  </a:lnTo>
                  <a:cubicBezTo>
                    <a:pt x="8017" y="88371"/>
                    <a:pt x="6639" y="88901"/>
                    <a:pt x="5313" y="889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BD386854-BDC5-444C-95A7-59E2C8BFAE07}"/>
                </a:ext>
              </a:extLst>
            </p:cNvPr>
            <p:cNvSpPr/>
            <p:nvPr/>
          </p:nvSpPr>
          <p:spPr>
            <a:xfrm>
              <a:off x="9723465" y="2588178"/>
              <a:ext cx="84806" cy="84806"/>
            </a:xfrm>
            <a:custGeom>
              <a:avLst/>
              <a:gdLst>
                <a:gd name="connsiteX0" fmla="*/ 5313 w 84806"/>
                <a:gd name="connsiteY0" fmla="*/ 88901 h 84806"/>
                <a:gd name="connsiteX1" fmla="*/ 1550 w 84806"/>
                <a:gd name="connsiteY1" fmla="*/ 87364 h 84806"/>
                <a:gd name="connsiteX2" fmla="*/ 1550 w 84806"/>
                <a:gd name="connsiteY2" fmla="*/ 79890 h 84806"/>
                <a:gd name="connsiteX3" fmla="*/ 79890 w 84806"/>
                <a:gd name="connsiteY3" fmla="*/ 1550 h 84806"/>
                <a:gd name="connsiteX4" fmla="*/ 87363 w 84806"/>
                <a:gd name="connsiteY4" fmla="*/ 1550 h 84806"/>
                <a:gd name="connsiteX5" fmla="*/ 87363 w 84806"/>
                <a:gd name="connsiteY5" fmla="*/ 9024 h 84806"/>
                <a:gd name="connsiteX6" fmla="*/ 9023 w 84806"/>
                <a:gd name="connsiteY6" fmla="*/ 87364 h 84806"/>
                <a:gd name="connsiteX7" fmla="*/ 5313 w 84806"/>
                <a:gd name="connsiteY7" fmla="*/ 889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3" y="88901"/>
                  </a:moveTo>
                  <a:cubicBezTo>
                    <a:pt x="3935" y="88901"/>
                    <a:pt x="2610" y="88371"/>
                    <a:pt x="1550" y="87364"/>
                  </a:cubicBezTo>
                  <a:cubicBezTo>
                    <a:pt x="-517" y="85296"/>
                    <a:pt x="-517" y="81957"/>
                    <a:pt x="1550" y="79890"/>
                  </a:cubicBezTo>
                  <a:lnTo>
                    <a:pt x="79890" y="1550"/>
                  </a:lnTo>
                  <a:cubicBezTo>
                    <a:pt x="81957" y="-517"/>
                    <a:pt x="85296" y="-517"/>
                    <a:pt x="87363" y="1550"/>
                  </a:cubicBezTo>
                  <a:cubicBezTo>
                    <a:pt x="89431" y="3618"/>
                    <a:pt x="89431" y="6957"/>
                    <a:pt x="87363" y="9024"/>
                  </a:cubicBezTo>
                  <a:lnTo>
                    <a:pt x="9023" y="87364"/>
                  </a:lnTo>
                  <a:cubicBezTo>
                    <a:pt x="8017" y="88371"/>
                    <a:pt x="6692" y="88901"/>
                    <a:pt x="5313" y="889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4F3162B2-7C01-4126-9D5D-FF61391961F9}"/>
                </a:ext>
              </a:extLst>
            </p:cNvPr>
            <p:cNvSpPr/>
            <p:nvPr/>
          </p:nvSpPr>
          <p:spPr>
            <a:xfrm>
              <a:off x="9755851" y="2588178"/>
              <a:ext cx="84806" cy="84806"/>
            </a:xfrm>
            <a:custGeom>
              <a:avLst/>
              <a:gdLst>
                <a:gd name="connsiteX0" fmla="*/ 5313 w 84806"/>
                <a:gd name="connsiteY0" fmla="*/ 88901 h 84806"/>
                <a:gd name="connsiteX1" fmla="*/ 1550 w 84806"/>
                <a:gd name="connsiteY1" fmla="*/ 87364 h 84806"/>
                <a:gd name="connsiteX2" fmla="*/ 1550 w 84806"/>
                <a:gd name="connsiteY2" fmla="*/ 79890 h 84806"/>
                <a:gd name="connsiteX3" fmla="*/ 79890 w 84806"/>
                <a:gd name="connsiteY3" fmla="*/ 1550 h 84806"/>
                <a:gd name="connsiteX4" fmla="*/ 87363 w 84806"/>
                <a:gd name="connsiteY4" fmla="*/ 1550 h 84806"/>
                <a:gd name="connsiteX5" fmla="*/ 87363 w 84806"/>
                <a:gd name="connsiteY5" fmla="*/ 9024 h 84806"/>
                <a:gd name="connsiteX6" fmla="*/ 9023 w 84806"/>
                <a:gd name="connsiteY6" fmla="*/ 87364 h 84806"/>
                <a:gd name="connsiteX7" fmla="*/ 5313 w 84806"/>
                <a:gd name="connsiteY7" fmla="*/ 889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3" y="88901"/>
                  </a:moveTo>
                  <a:cubicBezTo>
                    <a:pt x="3935" y="88901"/>
                    <a:pt x="2610" y="88371"/>
                    <a:pt x="1550" y="87364"/>
                  </a:cubicBezTo>
                  <a:cubicBezTo>
                    <a:pt x="-517" y="85296"/>
                    <a:pt x="-517" y="81957"/>
                    <a:pt x="1550" y="79890"/>
                  </a:cubicBezTo>
                  <a:lnTo>
                    <a:pt x="79890" y="1550"/>
                  </a:lnTo>
                  <a:cubicBezTo>
                    <a:pt x="81957" y="-517"/>
                    <a:pt x="85296" y="-517"/>
                    <a:pt x="87363" y="1550"/>
                  </a:cubicBezTo>
                  <a:cubicBezTo>
                    <a:pt x="89431" y="3618"/>
                    <a:pt x="89431" y="6957"/>
                    <a:pt x="87363" y="9024"/>
                  </a:cubicBezTo>
                  <a:lnTo>
                    <a:pt x="9023" y="87364"/>
                  </a:lnTo>
                  <a:cubicBezTo>
                    <a:pt x="8070" y="88371"/>
                    <a:pt x="6692" y="88901"/>
                    <a:pt x="5313" y="889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1E04FCE8-E005-473E-B221-4D4AD541F551}"/>
                </a:ext>
              </a:extLst>
            </p:cNvPr>
            <p:cNvSpPr/>
            <p:nvPr/>
          </p:nvSpPr>
          <p:spPr>
            <a:xfrm>
              <a:off x="9788289" y="2588178"/>
              <a:ext cx="84806" cy="84806"/>
            </a:xfrm>
            <a:custGeom>
              <a:avLst/>
              <a:gdLst>
                <a:gd name="connsiteX0" fmla="*/ 5313 w 84806"/>
                <a:gd name="connsiteY0" fmla="*/ 88901 h 84806"/>
                <a:gd name="connsiteX1" fmla="*/ 1550 w 84806"/>
                <a:gd name="connsiteY1" fmla="*/ 87364 h 84806"/>
                <a:gd name="connsiteX2" fmla="*/ 1550 w 84806"/>
                <a:gd name="connsiteY2" fmla="*/ 79890 h 84806"/>
                <a:gd name="connsiteX3" fmla="*/ 79890 w 84806"/>
                <a:gd name="connsiteY3" fmla="*/ 1550 h 84806"/>
                <a:gd name="connsiteX4" fmla="*/ 87363 w 84806"/>
                <a:gd name="connsiteY4" fmla="*/ 1550 h 84806"/>
                <a:gd name="connsiteX5" fmla="*/ 87363 w 84806"/>
                <a:gd name="connsiteY5" fmla="*/ 9024 h 84806"/>
                <a:gd name="connsiteX6" fmla="*/ 9024 w 84806"/>
                <a:gd name="connsiteY6" fmla="*/ 87364 h 84806"/>
                <a:gd name="connsiteX7" fmla="*/ 5313 w 84806"/>
                <a:gd name="connsiteY7" fmla="*/ 889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3" y="88901"/>
                  </a:moveTo>
                  <a:cubicBezTo>
                    <a:pt x="3935" y="88901"/>
                    <a:pt x="2610" y="88371"/>
                    <a:pt x="1550" y="87364"/>
                  </a:cubicBezTo>
                  <a:cubicBezTo>
                    <a:pt x="-517" y="85296"/>
                    <a:pt x="-517" y="81957"/>
                    <a:pt x="1550" y="79890"/>
                  </a:cubicBezTo>
                  <a:lnTo>
                    <a:pt x="79890" y="1550"/>
                  </a:lnTo>
                  <a:cubicBezTo>
                    <a:pt x="81957" y="-517"/>
                    <a:pt x="85296" y="-517"/>
                    <a:pt x="87363" y="1550"/>
                  </a:cubicBezTo>
                  <a:cubicBezTo>
                    <a:pt x="89431" y="3618"/>
                    <a:pt x="89431" y="6957"/>
                    <a:pt x="87363" y="9024"/>
                  </a:cubicBezTo>
                  <a:lnTo>
                    <a:pt x="9024" y="87364"/>
                  </a:lnTo>
                  <a:cubicBezTo>
                    <a:pt x="8017" y="88371"/>
                    <a:pt x="6639" y="88901"/>
                    <a:pt x="5313" y="889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8B640A92-4973-4A90-AAFD-BBF2525AC7AA}"/>
                </a:ext>
              </a:extLst>
            </p:cNvPr>
            <p:cNvSpPr/>
            <p:nvPr/>
          </p:nvSpPr>
          <p:spPr>
            <a:xfrm>
              <a:off x="9820674" y="2588178"/>
              <a:ext cx="84806" cy="84806"/>
            </a:xfrm>
            <a:custGeom>
              <a:avLst/>
              <a:gdLst>
                <a:gd name="connsiteX0" fmla="*/ 5313 w 84806"/>
                <a:gd name="connsiteY0" fmla="*/ 88901 h 84806"/>
                <a:gd name="connsiteX1" fmla="*/ 1550 w 84806"/>
                <a:gd name="connsiteY1" fmla="*/ 87364 h 84806"/>
                <a:gd name="connsiteX2" fmla="*/ 1550 w 84806"/>
                <a:gd name="connsiteY2" fmla="*/ 79890 h 84806"/>
                <a:gd name="connsiteX3" fmla="*/ 79890 w 84806"/>
                <a:gd name="connsiteY3" fmla="*/ 1550 h 84806"/>
                <a:gd name="connsiteX4" fmla="*/ 87363 w 84806"/>
                <a:gd name="connsiteY4" fmla="*/ 1550 h 84806"/>
                <a:gd name="connsiteX5" fmla="*/ 87363 w 84806"/>
                <a:gd name="connsiteY5" fmla="*/ 9024 h 84806"/>
                <a:gd name="connsiteX6" fmla="*/ 9024 w 84806"/>
                <a:gd name="connsiteY6" fmla="*/ 87364 h 84806"/>
                <a:gd name="connsiteX7" fmla="*/ 5313 w 84806"/>
                <a:gd name="connsiteY7" fmla="*/ 889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3" y="88901"/>
                  </a:moveTo>
                  <a:cubicBezTo>
                    <a:pt x="3935" y="88901"/>
                    <a:pt x="2610" y="88371"/>
                    <a:pt x="1550" y="87364"/>
                  </a:cubicBezTo>
                  <a:cubicBezTo>
                    <a:pt x="-517" y="85296"/>
                    <a:pt x="-517" y="81957"/>
                    <a:pt x="1550" y="79890"/>
                  </a:cubicBezTo>
                  <a:lnTo>
                    <a:pt x="79890" y="1550"/>
                  </a:lnTo>
                  <a:cubicBezTo>
                    <a:pt x="81958" y="-517"/>
                    <a:pt x="85297" y="-517"/>
                    <a:pt x="87363" y="1550"/>
                  </a:cubicBezTo>
                  <a:cubicBezTo>
                    <a:pt x="89431" y="3618"/>
                    <a:pt x="89431" y="6957"/>
                    <a:pt x="87363" y="9024"/>
                  </a:cubicBezTo>
                  <a:lnTo>
                    <a:pt x="9024" y="87364"/>
                  </a:lnTo>
                  <a:cubicBezTo>
                    <a:pt x="8017" y="88371"/>
                    <a:pt x="6692" y="88901"/>
                    <a:pt x="5313" y="889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032AF448-95E6-4D88-AC53-2B8B798602F7}"/>
                </a:ext>
              </a:extLst>
            </p:cNvPr>
            <p:cNvSpPr/>
            <p:nvPr/>
          </p:nvSpPr>
          <p:spPr>
            <a:xfrm>
              <a:off x="9728183" y="2736642"/>
              <a:ext cx="31802" cy="31802"/>
            </a:xfrm>
            <a:custGeom>
              <a:avLst/>
              <a:gdLst>
                <a:gd name="connsiteX0" fmla="*/ 5313 w 31802"/>
                <a:gd name="connsiteY0" fmla="*/ 37063 h 31802"/>
                <a:gd name="connsiteX1" fmla="*/ 1550 w 31802"/>
                <a:gd name="connsiteY1" fmla="*/ 35526 h 31802"/>
                <a:gd name="connsiteX2" fmla="*/ 1550 w 31802"/>
                <a:gd name="connsiteY2" fmla="*/ 28052 h 31802"/>
                <a:gd name="connsiteX3" fmla="*/ 28052 w 31802"/>
                <a:gd name="connsiteY3" fmla="*/ 1550 h 31802"/>
                <a:gd name="connsiteX4" fmla="*/ 35525 w 31802"/>
                <a:gd name="connsiteY4" fmla="*/ 1550 h 31802"/>
                <a:gd name="connsiteX5" fmla="*/ 35525 w 31802"/>
                <a:gd name="connsiteY5" fmla="*/ 9024 h 31802"/>
                <a:gd name="connsiteX6" fmla="*/ 9023 w 31802"/>
                <a:gd name="connsiteY6" fmla="*/ 35526 h 31802"/>
                <a:gd name="connsiteX7" fmla="*/ 5313 w 31802"/>
                <a:gd name="connsiteY7" fmla="*/ 3706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7063"/>
                  </a:moveTo>
                  <a:cubicBezTo>
                    <a:pt x="3935" y="37063"/>
                    <a:pt x="2610" y="36533"/>
                    <a:pt x="1550" y="35526"/>
                  </a:cubicBezTo>
                  <a:cubicBezTo>
                    <a:pt x="-517" y="33459"/>
                    <a:pt x="-517" y="30119"/>
                    <a:pt x="1550" y="28052"/>
                  </a:cubicBezTo>
                  <a:lnTo>
                    <a:pt x="28052" y="1550"/>
                  </a:lnTo>
                  <a:cubicBezTo>
                    <a:pt x="30119" y="-517"/>
                    <a:pt x="33458" y="-517"/>
                    <a:pt x="35525" y="1550"/>
                  </a:cubicBezTo>
                  <a:cubicBezTo>
                    <a:pt x="37593" y="3618"/>
                    <a:pt x="37593" y="6957"/>
                    <a:pt x="35525" y="9024"/>
                  </a:cubicBezTo>
                  <a:lnTo>
                    <a:pt x="9023" y="35526"/>
                  </a:lnTo>
                  <a:cubicBezTo>
                    <a:pt x="8017" y="36533"/>
                    <a:pt x="6639" y="37063"/>
                    <a:pt x="5313" y="370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1BC2C5-8018-4C45-BA7E-F97A539994D1}"/>
                </a:ext>
              </a:extLst>
            </p:cNvPr>
            <p:cNvSpPr/>
            <p:nvPr/>
          </p:nvSpPr>
          <p:spPr>
            <a:xfrm>
              <a:off x="9747264" y="2736642"/>
              <a:ext cx="47703" cy="47703"/>
            </a:xfrm>
            <a:custGeom>
              <a:avLst/>
              <a:gdLst>
                <a:gd name="connsiteX0" fmla="*/ 5313 w 47703"/>
                <a:gd name="connsiteY0" fmla="*/ 50473 h 47703"/>
                <a:gd name="connsiteX1" fmla="*/ 1550 w 47703"/>
                <a:gd name="connsiteY1" fmla="*/ 48936 h 47703"/>
                <a:gd name="connsiteX2" fmla="*/ 1550 w 47703"/>
                <a:gd name="connsiteY2" fmla="*/ 41462 h 47703"/>
                <a:gd name="connsiteX3" fmla="*/ 41409 w 47703"/>
                <a:gd name="connsiteY3" fmla="*/ 1550 h 47703"/>
                <a:gd name="connsiteX4" fmla="*/ 48936 w 47703"/>
                <a:gd name="connsiteY4" fmla="*/ 1550 h 47703"/>
                <a:gd name="connsiteX5" fmla="*/ 48936 w 47703"/>
                <a:gd name="connsiteY5" fmla="*/ 9024 h 47703"/>
                <a:gd name="connsiteX6" fmla="*/ 9077 w 47703"/>
                <a:gd name="connsiteY6" fmla="*/ 48936 h 47703"/>
                <a:gd name="connsiteX7" fmla="*/ 5313 w 47703"/>
                <a:gd name="connsiteY7" fmla="*/ 5047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5313" y="50473"/>
                  </a:moveTo>
                  <a:cubicBezTo>
                    <a:pt x="3935" y="50473"/>
                    <a:pt x="2610" y="49943"/>
                    <a:pt x="1550" y="48936"/>
                  </a:cubicBezTo>
                  <a:cubicBezTo>
                    <a:pt x="-517" y="46869"/>
                    <a:pt x="-517" y="43529"/>
                    <a:pt x="1550" y="41462"/>
                  </a:cubicBezTo>
                  <a:lnTo>
                    <a:pt x="41409" y="1550"/>
                  </a:lnTo>
                  <a:cubicBezTo>
                    <a:pt x="43476" y="-517"/>
                    <a:pt x="46815" y="-517"/>
                    <a:pt x="48936" y="1550"/>
                  </a:cubicBezTo>
                  <a:cubicBezTo>
                    <a:pt x="51003" y="3618"/>
                    <a:pt x="51003" y="6957"/>
                    <a:pt x="48936" y="9024"/>
                  </a:cubicBezTo>
                  <a:lnTo>
                    <a:pt x="9077" y="48936"/>
                  </a:lnTo>
                  <a:cubicBezTo>
                    <a:pt x="8017" y="49943"/>
                    <a:pt x="6639" y="50473"/>
                    <a:pt x="5313" y="504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90011A0C-892D-4793-A3B4-D8467036F9D7}"/>
                </a:ext>
              </a:extLst>
            </p:cNvPr>
            <p:cNvSpPr/>
            <p:nvPr/>
          </p:nvSpPr>
          <p:spPr>
            <a:xfrm>
              <a:off x="9777953" y="2736695"/>
              <a:ext cx="47703" cy="47703"/>
            </a:xfrm>
            <a:custGeom>
              <a:avLst/>
              <a:gdLst>
                <a:gd name="connsiteX0" fmla="*/ 5314 w 47703"/>
                <a:gd name="connsiteY0" fmla="*/ 52116 h 47703"/>
                <a:gd name="connsiteX1" fmla="*/ 1550 w 47703"/>
                <a:gd name="connsiteY1" fmla="*/ 50579 h 47703"/>
                <a:gd name="connsiteX2" fmla="*/ 1550 w 47703"/>
                <a:gd name="connsiteY2" fmla="*/ 43105 h 47703"/>
                <a:gd name="connsiteX3" fmla="*/ 43105 w 47703"/>
                <a:gd name="connsiteY3" fmla="*/ 1550 h 47703"/>
                <a:gd name="connsiteX4" fmla="*/ 50579 w 47703"/>
                <a:gd name="connsiteY4" fmla="*/ 1550 h 47703"/>
                <a:gd name="connsiteX5" fmla="*/ 50579 w 47703"/>
                <a:gd name="connsiteY5" fmla="*/ 9024 h 47703"/>
                <a:gd name="connsiteX6" fmla="*/ 9024 w 47703"/>
                <a:gd name="connsiteY6" fmla="*/ 50579 h 47703"/>
                <a:gd name="connsiteX7" fmla="*/ 5314 w 47703"/>
                <a:gd name="connsiteY7" fmla="*/ 52116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5314" y="52116"/>
                  </a:moveTo>
                  <a:cubicBezTo>
                    <a:pt x="3935" y="52116"/>
                    <a:pt x="2610" y="51586"/>
                    <a:pt x="1550" y="50579"/>
                  </a:cubicBezTo>
                  <a:cubicBezTo>
                    <a:pt x="-517" y="48512"/>
                    <a:pt x="-517" y="45173"/>
                    <a:pt x="1550" y="43105"/>
                  </a:cubicBezTo>
                  <a:lnTo>
                    <a:pt x="43105" y="1550"/>
                  </a:lnTo>
                  <a:cubicBezTo>
                    <a:pt x="45173" y="-517"/>
                    <a:pt x="48512" y="-517"/>
                    <a:pt x="50579" y="1550"/>
                  </a:cubicBezTo>
                  <a:cubicBezTo>
                    <a:pt x="52646" y="3618"/>
                    <a:pt x="52646" y="6957"/>
                    <a:pt x="50579" y="9024"/>
                  </a:cubicBezTo>
                  <a:lnTo>
                    <a:pt x="9024" y="50579"/>
                  </a:lnTo>
                  <a:cubicBezTo>
                    <a:pt x="8017" y="51586"/>
                    <a:pt x="6639" y="52116"/>
                    <a:pt x="5314" y="521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2CDC0E00-9CF0-4C8A-977F-E2DB965B8642}"/>
                </a:ext>
              </a:extLst>
            </p:cNvPr>
            <p:cNvSpPr/>
            <p:nvPr/>
          </p:nvSpPr>
          <p:spPr>
            <a:xfrm>
              <a:off x="9810339" y="2736695"/>
              <a:ext cx="47703" cy="47703"/>
            </a:xfrm>
            <a:custGeom>
              <a:avLst/>
              <a:gdLst>
                <a:gd name="connsiteX0" fmla="*/ 5313 w 47703"/>
                <a:gd name="connsiteY0" fmla="*/ 52116 h 47703"/>
                <a:gd name="connsiteX1" fmla="*/ 1550 w 47703"/>
                <a:gd name="connsiteY1" fmla="*/ 50579 h 47703"/>
                <a:gd name="connsiteX2" fmla="*/ 1550 w 47703"/>
                <a:gd name="connsiteY2" fmla="*/ 43105 h 47703"/>
                <a:gd name="connsiteX3" fmla="*/ 43105 w 47703"/>
                <a:gd name="connsiteY3" fmla="*/ 1550 h 47703"/>
                <a:gd name="connsiteX4" fmla="*/ 50579 w 47703"/>
                <a:gd name="connsiteY4" fmla="*/ 1550 h 47703"/>
                <a:gd name="connsiteX5" fmla="*/ 50579 w 47703"/>
                <a:gd name="connsiteY5" fmla="*/ 9024 h 47703"/>
                <a:gd name="connsiteX6" fmla="*/ 9023 w 47703"/>
                <a:gd name="connsiteY6" fmla="*/ 50579 h 47703"/>
                <a:gd name="connsiteX7" fmla="*/ 5313 w 47703"/>
                <a:gd name="connsiteY7" fmla="*/ 52116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5313" y="52116"/>
                  </a:moveTo>
                  <a:cubicBezTo>
                    <a:pt x="3935" y="52116"/>
                    <a:pt x="2610" y="51586"/>
                    <a:pt x="1550" y="50579"/>
                  </a:cubicBezTo>
                  <a:cubicBezTo>
                    <a:pt x="-517" y="48512"/>
                    <a:pt x="-517" y="45173"/>
                    <a:pt x="1550" y="43105"/>
                  </a:cubicBezTo>
                  <a:lnTo>
                    <a:pt x="43105" y="1550"/>
                  </a:lnTo>
                  <a:cubicBezTo>
                    <a:pt x="45172" y="-517"/>
                    <a:pt x="48512" y="-517"/>
                    <a:pt x="50579" y="1550"/>
                  </a:cubicBezTo>
                  <a:cubicBezTo>
                    <a:pt x="52646" y="3618"/>
                    <a:pt x="52646" y="6957"/>
                    <a:pt x="50579" y="9024"/>
                  </a:cubicBezTo>
                  <a:lnTo>
                    <a:pt x="9023" y="50579"/>
                  </a:lnTo>
                  <a:cubicBezTo>
                    <a:pt x="8070" y="51586"/>
                    <a:pt x="6692" y="52116"/>
                    <a:pt x="5313" y="521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F49D56A2-B8BD-4074-B667-1D66896A1D8B}"/>
                </a:ext>
              </a:extLst>
            </p:cNvPr>
            <p:cNvSpPr/>
            <p:nvPr/>
          </p:nvSpPr>
          <p:spPr>
            <a:xfrm>
              <a:off x="9853113" y="2588178"/>
              <a:ext cx="84806" cy="84806"/>
            </a:xfrm>
            <a:custGeom>
              <a:avLst/>
              <a:gdLst>
                <a:gd name="connsiteX0" fmla="*/ 5313 w 84806"/>
                <a:gd name="connsiteY0" fmla="*/ 88901 h 84806"/>
                <a:gd name="connsiteX1" fmla="*/ 1550 w 84806"/>
                <a:gd name="connsiteY1" fmla="*/ 87364 h 84806"/>
                <a:gd name="connsiteX2" fmla="*/ 1550 w 84806"/>
                <a:gd name="connsiteY2" fmla="*/ 79890 h 84806"/>
                <a:gd name="connsiteX3" fmla="*/ 79890 w 84806"/>
                <a:gd name="connsiteY3" fmla="*/ 1550 h 84806"/>
                <a:gd name="connsiteX4" fmla="*/ 87363 w 84806"/>
                <a:gd name="connsiteY4" fmla="*/ 1550 h 84806"/>
                <a:gd name="connsiteX5" fmla="*/ 87363 w 84806"/>
                <a:gd name="connsiteY5" fmla="*/ 9024 h 84806"/>
                <a:gd name="connsiteX6" fmla="*/ 9024 w 84806"/>
                <a:gd name="connsiteY6" fmla="*/ 87364 h 84806"/>
                <a:gd name="connsiteX7" fmla="*/ 5313 w 84806"/>
                <a:gd name="connsiteY7" fmla="*/ 889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3" y="88901"/>
                  </a:moveTo>
                  <a:cubicBezTo>
                    <a:pt x="3935" y="88901"/>
                    <a:pt x="2610" y="88371"/>
                    <a:pt x="1550" y="87364"/>
                  </a:cubicBezTo>
                  <a:cubicBezTo>
                    <a:pt x="-517" y="85296"/>
                    <a:pt x="-517" y="81957"/>
                    <a:pt x="1550" y="79890"/>
                  </a:cubicBezTo>
                  <a:lnTo>
                    <a:pt x="79890" y="1550"/>
                  </a:lnTo>
                  <a:cubicBezTo>
                    <a:pt x="81958" y="-517"/>
                    <a:pt x="85297" y="-517"/>
                    <a:pt x="87363" y="1550"/>
                  </a:cubicBezTo>
                  <a:cubicBezTo>
                    <a:pt x="89431" y="3618"/>
                    <a:pt x="89431" y="6957"/>
                    <a:pt x="87363" y="9024"/>
                  </a:cubicBezTo>
                  <a:lnTo>
                    <a:pt x="9024" y="87364"/>
                  </a:lnTo>
                  <a:cubicBezTo>
                    <a:pt x="8017" y="88371"/>
                    <a:pt x="6639" y="88901"/>
                    <a:pt x="5313" y="889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F208949E-3DA3-424B-B8D5-624BE8EA0FFB}"/>
                </a:ext>
              </a:extLst>
            </p:cNvPr>
            <p:cNvSpPr/>
            <p:nvPr/>
          </p:nvSpPr>
          <p:spPr>
            <a:xfrm>
              <a:off x="9885498" y="2588178"/>
              <a:ext cx="84806" cy="84806"/>
            </a:xfrm>
            <a:custGeom>
              <a:avLst/>
              <a:gdLst>
                <a:gd name="connsiteX0" fmla="*/ 5313 w 84806"/>
                <a:gd name="connsiteY0" fmla="*/ 88901 h 84806"/>
                <a:gd name="connsiteX1" fmla="*/ 1550 w 84806"/>
                <a:gd name="connsiteY1" fmla="*/ 87364 h 84806"/>
                <a:gd name="connsiteX2" fmla="*/ 1550 w 84806"/>
                <a:gd name="connsiteY2" fmla="*/ 79890 h 84806"/>
                <a:gd name="connsiteX3" fmla="*/ 79890 w 84806"/>
                <a:gd name="connsiteY3" fmla="*/ 1550 h 84806"/>
                <a:gd name="connsiteX4" fmla="*/ 87364 w 84806"/>
                <a:gd name="connsiteY4" fmla="*/ 1550 h 84806"/>
                <a:gd name="connsiteX5" fmla="*/ 87364 w 84806"/>
                <a:gd name="connsiteY5" fmla="*/ 9024 h 84806"/>
                <a:gd name="connsiteX6" fmla="*/ 9024 w 84806"/>
                <a:gd name="connsiteY6" fmla="*/ 87364 h 84806"/>
                <a:gd name="connsiteX7" fmla="*/ 5313 w 84806"/>
                <a:gd name="connsiteY7" fmla="*/ 889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3" y="88901"/>
                  </a:moveTo>
                  <a:cubicBezTo>
                    <a:pt x="3935" y="88901"/>
                    <a:pt x="2610" y="88371"/>
                    <a:pt x="1550" y="87364"/>
                  </a:cubicBezTo>
                  <a:cubicBezTo>
                    <a:pt x="-517" y="85296"/>
                    <a:pt x="-517" y="81957"/>
                    <a:pt x="1550" y="79890"/>
                  </a:cubicBezTo>
                  <a:lnTo>
                    <a:pt x="79890" y="1550"/>
                  </a:lnTo>
                  <a:cubicBezTo>
                    <a:pt x="81958" y="-517"/>
                    <a:pt x="85297" y="-517"/>
                    <a:pt x="87364" y="1550"/>
                  </a:cubicBezTo>
                  <a:cubicBezTo>
                    <a:pt x="89431" y="3618"/>
                    <a:pt x="89431" y="6957"/>
                    <a:pt x="87364" y="9024"/>
                  </a:cubicBezTo>
                  <a:lnTo>
                    <a:pt x="9024" y="87364"/>
                  </a:lnTo>
                  <a:cubicBezTo>
                    <a:pt x="8017" y="88371"/>
                    <a:pt x="6692" y="88901"/>
                    <a:pt x="5313" y="889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A1E6458C-F1AA-4C14-A2B7-CBB5D2217D97}"/>
                </a:ext>
              </a:extLst>
            </p:cNvPr>
            <p:cNvSpPr/>
            <p:nvPr/>
          </p:nvSpPr>
          <p:spPr>
            <a:xfrm>
              <a:off x="9917936" y="2601535"/>
              <a:ext cx="74205" cy="74205"/>
            </a:xfrm>
            <a:custGeom>
              <a:avLst/>
              <a:gdLst>
                <a:gd name="connsiteX0" fmla="*/ 5313 w 74205"/>
                <a:gd name="connsiteY0" fmla="*/ 75597 h 74205"/>
                <a:gd name="connsiteX1" fmla="*/ 1550 w 74205"/>
                <a:gd name="connsiteY1" fmla="*/ 74060 h 74205"/>
                <a:gd name="connsiteX2" fmla="*/ 1550 w 74205"/>
                <a:gd name="connsiteY2" fmla="*/ 66586 h 74205"/>
                <a:gd name="connsiteX3" fmla="*/ 66533 w 74205"/>
                <a:gd name="connsiteY3" fmla="*/ 1550 h 74205"/>
                <a:gd name="connsiteX4" fmla="*/ 74007 w 74205"/>
                <a:gd name="connsiteY4" fmla="*/ 1550 h 74205"/>
                <a:gd name="connsiteX5" fmla="*/ 74007 w 74205"/>
                <a:gd name="connsiteY5" fmla="*/ 9024 h 74205"/>
                <a:gd name="connsiteX6" fmla="*/ 9024 w 74205"/>
                <a:gd name="connsiteY6" fmla="*/ 74060 h 74205"/>
                <a:gd name="connsiteX7" fmla="*/ 5313 w 74205"/>
                <a:gd name="connsiteY7" fmla="*/ 75597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05" h="74205">
                  <a:moveTo>
                    <a:pt x="5313" y="75597"/>
                  </a:moveTo>
                  <a:cubicBezTo>
                    <a:pt x="3936" y="75597"/>
                    <a:pt x="2611" y="75067"/>
                    <a:pt x="1550" y="74060"/>
                  </a:cubicBezTo>
                  <a:cubicBezTo>
                    <a:pt x="-517" y="71992"/>
                    <a:pt x="-517" y="68653"/>
                    <a:pt x="1550" y="66586"/>
                  </a:cubicBezTo>
                  <a:lnTo>
                    <a:pt x="66533" y="1550"/>
                  </a:lnTo>
                  <a:cubicBezTo>
                    <a:pt x="68600" y="-517"/>
                    <a:pt x="71940" y="-517"/>
                    <a:pt x="74007" y="1550"/>
                  </a:cubicBezTo>
                  <a:cubicBezTo>
                    <a:pt x="76074" y="3618"/>
                    <a:pt x="76074" y="6957"/>
                    <a:pt x="74007" y="9024"/>
                  </a:cubicBezTo>
                  <a:lnTo>
                    <a:pt x="9024" y="74060"/>
                  </a:lnTo>
                  <a:cubicBezTo>
                    <a:pt x="8017" y="75067"/>
                    <a:pt x="6639" y="75597"/>
                    <a:pt x="5313" y="7559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456228B1-1F69-4EFF-B53E-DFFCCE40D4B7}"/>
                </a:ext>
              </a:extLst>
            </p:cNvPr>
            <p:cNvSpPr/>
            <p:nvPr/>
          </p:nvSpPr>
          <p:spPr>
            <a:xfrm>
              <a:off x="9950321" y="2631217"/>
              <a:ext cx="42403" cy="42403"/>
            </a:xfrm>
            <a:custGeom>
              <a:avLst/>
              <a:gdLst>
                <a:gd name="connsiteX0" fmla="*/ 5314 w 42403"/>
                <a:gd name="connsiteY0" fmla="*/ 45915 h 42403"/>
                <a:gd name="connsiteX1" fmla="*/ 1550 w 42403"/>
                <a:gd name="connsiteY1" fmla="*/ 44377 h 42403"/>
                <a:gd name="connsiteX2" fmla="*/ 1550 w 42403"/>
                <a:gd name="connsiteY2" fmla="*/ 36904 h 42403"/>
                <a:gd name="connsiteX3" fmla="*/ 36904 w 42403"/>
                <a:gd name="connsiteY3" fmla="*/ 1550 h 42403"/>
                <a:gd name="connsiteX4" fmla="*/ 44378 w 42403"/>
                <a:gd name="connsiteY4" fmla="*/ 1550 h 42403"/>
                <a:gd name="connsiteX5" fmla="*/ 44378 w 42403"/>
                <a:gd name="connsiteY5" fmla="*/ 9024 h 42403"/>
                <a:gd name="connsiteX6" fmla="*/ 9024 w 42403"/>
                <a:gd name="connsiteY6" fmla="*/ 44377 h 42403"/>
                <a:gd name="connsiteX7" fmla="*/ 5314 w 42403"/>
                <a:gd name="connsiteY7" fmla="*/ 45915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5314" y="45915"/>
                  </a:moveTo>
                  <a:cubicBezTo>
                    <a:pt x="3936" y="45915"/>
                    <a:pt x="2611" y="45385"/>
                    <a:pt x="1550" y="44377"/>
                  </a:cubicBezTo>
                  <a:cubicBezTo>
                    <a:pt x="-517" y="42310"/>
                    <a:pt x="-517" y="38971"/>
                    <a:pt x="1550" y="36904"/>
                  </a:cubicBezTo>
                  <a:lnTo>
                    <a:pt x="36904" y="1550"/>
                  </a:lnTo>
                  <a:cubicBezTo>
                    <a:pt x="38971" y="-517"/>
                    <a:pt x="42311" y="-517"/>
                    <a:pt x="44378" y="1550"/>
                  </a:cubicBezTo>
                  <a:cubicBezTo>
                    <a:pt x="46445" y="3618"/>
                    <a:pt x="46445" y="6957"/>
                    <a:pt x="44378" y="9024"/>
                  </a:cubicBezTo>
                  <a:lnTo>
                    <a:pt x="9024" y="44377"/>
                  </a:lnTo>
                  <a:cubicBezTo>
                    <a:pt x="8070" y="45385"/>
                    <a:pt x="6692" y="45915"/>
                    <a:pt x="5314" y="459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4" name="Group 803">
            <a:extLst>
              <a:ext uri="{FF2B5EF4-FFF2-40B4-BE49-F238E27FC236}">
                <a16:creationId xmlns:a16="http://schemas.microsoft.com/office/drawing/2014/main" id="{D396E186-3329-49BC-9CBF-CF5122A40423}"/>
              </a:ext>
            </a:extLst>
          </p:cNvPr>
          <p:cNvGrpSpPr/>
          <p:nvPr/>
        </p:nvGrpSpPr>
        <p:grpSpPr>
          <a:xfrm>
            <a:off x="10630434" y="2556380"/>
            <a:ext cx="465973" cy="423289"/>
            <a:chOff x="10670869" y="2593112"/>
            <a:chExt cx="385102" cy="349825"/>
          </a:xfrm>
        </p:grpSpPr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2F5AE6E-99CA-4BF3-AADB-B27A295E3A64}"/>
                </a:ext>
              </a:extLst>
            </p:cNvPr>
            <p:cNvSpPr/>
            <p:nvPr/>
          </p:nvSpPr>
          <p:spPr>
            <a:xfrm>
              <a:off x="10670869" y="2666478"/>
              <a:ext cx="275620" cy="275620"/>
            </a:xfrm>
            <a:custGeom>
              <a:avLst/>
              <a:gdLst>
                <a:gd name="connsiteX0" fmla="*/ 270320 w 275620"/>
                <a:gd name="connsiteY0" fmla="*/ 279436 h 275620"/>
                <a:gd name="connsiteX1" fmla="*/ 5300 w 275620"/>
                <a:gd name="connsiteY1" fmla="*/ 279436 h 275620"/>
                <a:gd name="connsiteX2" fmla="*/ 0 w 275620"/>
                <a:gd name="connsiteY2" fmla="*/ 274136 h 275620"/>
                <a:gd name="connsiteX3" fmla="*/ 0 w 275620"/>
                <a:gd name="connsiteY3" fmla="*/ 5300 h 275620"/>
                <a:gd name="connsiteX4" fmla="*/ 5300 w 275620"/>
                <a:gd name="connsiteY4" fmla="*/ 0 h 275620"/>
                <a:gd name="connsiteX5" fmla="*/ 190337 w 275620"/>
                <a:gd name="connsiteY5" fmla="*/ 0 h 275620"/>
                <a:gd name="connsiteX6" fmla="*/ 194100 w 275620"/>
                <a:gd name="connsiteY6" fmla="*/ 1537 h 275620"/>
                <a:gd name="connsiteX7" fmla="*/ 274083 w 275620"/>
                <a:gd name="connsiteY7" fmla="*/ 81520 h 275620"/>
                <a:gd name="connsiteX8" fmla="*/ 275620 w 275620"/>
                <a:gd name="connsiteY8" fmla="*/ 85283 h 275620"/>
                <a:gd name="connsiteX9" fmla="*/ 275620 w 275620"/>
                <a:gd name="connsiteY9" fmla="*/ 274136 h 275620"/>
                <a:gd name="connsiteX10" fmla="*/ 270320 w 275620"/>
                <a:gd name="connsiteY10" fmla="*/ 279436 h 275620"/>
                <a:gd name="connsiteX11" fmla="*/ 10601 w 275620"/>
                <a:gd name="connsiteY11" fmla="*/ 268836 h 275620"/>
                <a:gd name="connsiteX12" fmla="*/ 265019 w 275620"/>
                <a:gd name="connsiteY12" fmla="*/ 268836 h 275620"/>
                <a:gd name="connsiteX13" fmla="*/ 265019 w 275620"/>
                <a:gd name="connsiteY13" fmla="*/ 87456 h 275620"/>
                <a:gd name="connsiteX14" fmla="*/ 188164 w 275620"/>
                <a:gd name="connsiteY14" fmla="*/ 10601 h 275620"/>
                <a:gd name="connsiteX15" fmla="*/ 10601 w 275620"/>
                <a:gd name="connsiteY15" fmla="*/ 10601 h 275620"/>
                <a:gd name="connsiteX16" fmla="*/ 10601 w 275620"/>
                <a:gd name="connsiteY16" fmla="*/ 268836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75620" h="275620">
                  <a:moveTo>
                    <a:pt x="270320" y="279436"/>
                  </a:moveTo>
                  <a:lnTo>
                    <a:pt x="5300" y="279436"/>
                  </a:lnTo>
                  <a:cubicBezTo>
                    <a:pt x="2385" y="279436"/>
                    <a:pt x="0" y="277051"/>
                    <a:pt x="0" y="27413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90337" y="0"/>
                  </a:lnTo>
                  <a:cubicBezTo>
                    <a:pt x="191768" y="0"/>
                    <a:pt x="193093" y="583"/>
                    <a:pt x="194100" y="1537"/>
                  </a:cubicBezTo>
                  <a:lnTo>
                    <a:pt x="274083" y="81520"/>
                  </a:lnTo>
                  <a:cubicBezTo>
                    <a:pt x="275090" y="82527"/>
                    <a:pt x="275620" y="83852"/>
                    <a:pt x="275620" y="85283"/>
                  </a:cubicBezTo>
                  <a:lnTo>
                    <a:pt x="275620" y="274136"/>
                  </a:lnTo>
                  <a:cubicBezTo>
                    <a:pt x="275620" y="277051"/>
                    <a:pt x="273235" y="279436"/>
                    <a:pt x="270320" y="279436"/>
                  </a:cubicBezTo>
                  <a:close/>
                  <a:moveTo>
                    <a:pt x="10601" y="268836"/>
                  </a:moveTo>
                  <a:lnTo>
                    <a:pt x="265019" y="268836"/>
                  </a:lnTo>
                  <a:lnTo>
                    <a:pt x="265019" y="87456"/>
                  </a:lnTo>
                  <a:lnTo>
                    <a:pt x="188164" y="10601"/>
                  </a:lnTo>
                  <a:lnTo>
                    <a:pt x="10601" y="10601"/>
                  </a:lnTo>
                  <a:lnTo>
                    <a:pt x="10601" y="26883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29A3B84F-4413-4789-8EA0-52026476A919}"/>
                </a:ext>
              </a:extLst>
            </p:cNvPr>
            <p:cNvSpPr/>
            <p:nvPr/>
          </p:nvSpPr>
          <p:spPr>
            <a:xfrm>
              <a:off x="10855906" y="2666509"/>
              <a:ext cx="90107" cy="90107"/>
            </a:xfrm>
            <a:custGeom>
              <a:avLst/>
              <a:gdLst>
                <a:gd name="connsiteX0" fmla="*/ 85283 w 90106"/>
                <a:gd name="connsiteY0" fmla="*/ 90552 h 90106"/>
                <a:gd name="connsiteX1" fmla="*/ 5300 w 90106"/>
                <a:gd name="connsiteY1" fmla="*/ 90552 h 90106"/>
                <a:gd name="connsiteX2" fmla="*/ 0 w 90106"/>
                <a:gd name="connsiteY2" fmla="*/ 85252 h 90106"/>
                <a:gd name="connsiteX3" fmla="*/ 0 w 90106"/>
                <a:gd name="connsiteY3" fmla="*/ 5269 h 90106"/>
                <a:gd name="connsiteX4" fmla="*/ 3286 w 90106"/>
                <a:gd name="connsiteY4" fmla="*/ 393 h 90106"/>
                <a:gd name="connsiteX5" fmla="*/ 9063 w 90106"/>
                <a:gd name="connsiteY5" fmla="*/ 1559 h 90106"/>
                <a:gd name="connsiteX6" fmla="*/ 89046 w 90106"/>
                <a:gd name="connsiteY6" fmla="*/ 81542 h 90106"/>
                <a:gd name="connsiteX7" fmla="*/ 90213 w 90106"/>
                <a:gd name="connsiteY7" fmla="*/ 87319 h 90106"/>
                <a:gd name="connsiteX8" fmla="*/ 85283 w 90106"/>
                <a:gd name="connsiteY8" fmla="*/ 90552 h 90106"/>
                <a:gd name="connsiteX9" fmla="*/ 10601 w 90106"/>
                <a:gd name="connsiteY9" fmla="*/ 79951 h 90106"/>
                <a:gd name="connsiteX10" fmla="*/ 72509 w 90106"/>
                <a:gd name="connsiteY10" fmla="*/ 79951 h 90106"/>
                <a:gd name="connsiteX11" fmla="*/ 10601 w 90106"/>
                <a:gd name="connsiteY11" fmla="*/ 18043 h 90106"/>
                <a:gd name="connsiteX12" fmla="*/ 10601 w 90106"/>
                <a:gd name="connsiteY12" fmla="*/ 79951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106" h="90106">
                  <a:moveTo>
                    <a:pt x="85283" y="90552"/>
                  </a:moveTo>
                  <a:lnTo>
                    <a:pt x="5300" y="90552"/>
                  </a:lnTo>
                  <a:cubicBezTo>
                    <a:pt x="2385" y="90552"/>
                    <a:pt x="0" y="88167"/>
                    <a:pt x="0" y="85252"/>
                  </a:cubicBezTo>
                  <a:lnTo>
                    <a:pt x="0" y="5269"/>
                  </a:lnTo>
                  <a:cubicBezTo>
                    <a:pt x="0" y="3149"/>
                    <a:pt x="1272" y="1188"/>
                    <a:pt x="3286" y="393"/>
                  </a:cubicBezTo>
                  <a:cubicBezTo>
                    <a:pt x="5300" y="-402"/>
                    <a:pt x="7526" y="22"/>
                    <a:pt x="9063" y="1559"/>
                  </a:cubicBezTo>
                  <a:lnTo>
                    <a:pt x="89046" y="81542"/>
                  </a:lnTo>
                  <a:cubicBezTo>
                    <a:pt x="90583" y="83079"/>
                    <a:pt x="91007" y="85358"/>
                    <a:pt x="90213" y="87319"/>
                  </a:cubicBezTo>
                  <a:cubicBezTo>
                    <a:pt x="89364" y="89227"/>
                    <a:pt x="87403" y="90552"/>
                    <a:pt x="85283" y="90552"/>
                  </a:cubicBezTo>
                  <a:close/>
                  <a:moveTo>
                    <a:pt x="10601" y="79951"/>
                  </a:moveTo>
                  <a:lnTo>
                    <a:pt x="72509" y="79951"/>
                  </a:lnTo>
                  <a:lnTo>
                    <a:pt x="10601" y="18043"/>
                  </a:lnTo>
                  <a:lnTo>
                    <a:pt x="10601" y="7995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E5CD290-07FC-4656-8AA4-9A72D89A54DB}"/>
                </a:ext>
              </a:extLst>
            </p:cNvPr>
            <p:cNvSpPr/>
            <p:nvPr/>
          </p:nvSpPr>
          <p:spPr>
            <a:xfrm>
              <a:off x="10796252" y="2593112"/>
              <a:ext cx="259719" cy="349825"/>
            </a:xfrm>
            <a:custGeom>
              <a:avLst/>
              <a:gdLst>
                <a:gd name="connsiteX0" fmla="*/ 193223 w 259718"/>
                <a:gd name="connsiteY0" fmla="*/ 351265 h 349825"/>
                <a:gd name="connsiteX1" fmla="*/ 191474 w 259718"/>
                <a:gd name="connsiteY1" fmla="*/ 350947 h 349825"/>
                <a:gd name="connsiteX2" fmla="*/ 143188 w 259718"/>
                <a:gd name="connsiteY2" fmla="*/ 334251 h 349825"/>
                <a:gd name="connsiteX3" fmla="*/ 139902 w 259718"/>
                <a:gd name="connsiteY3" fmla="*/ 327520 h 349825"/>
                <a:gd name="connsiteX4" fmla="*/ 146633 w 259718"/>
                <a:gd name="connsiteY4" fmla="*/ 324234 h 349825"/>
                <a:gd name="connsiteX5" fmla="*/ 189937 w 259718"/>
                <a:gd name="connsiteY5" fmla="*/ 339181 h 349825"/>
                <a:gd name="connsiteX6" fmla="*/ 249249 w 259718"/>
                <a:gd name="connsiteY6" fmla="*/ 167819 h 349825"/>
                <a:gd name="connsiteX7" fmla="*/ 201704 w 259718"/>
                <a:gd name="connsiteY7" fmla="*/ 70080 h 349825"/>
                <a:gd name="connsiteX8" fmla="*/ 33894 w 259718"/>
                <a:gd name="connsiteY8" fmla="*/ 12041 h 349825"/>
                <a:gd name="connsiteX9" fmla="*/ 10307 w 259718"/>
                <a:gd name="connsiteY9" fmla="*/ 80310 h 349825"/>
                <a:gd name="connsiteX10" fmla="*/ 3575 w 259718"/>
                <a:gd name="connsiteY10" fmla="*/ 83596 h 349825"/>
                <a:gd name="connsiteX11" fmla="*/ 289 w 259718"/>
                <a:gd name="connsiteY11" fmla="*/ 76865 h 349825"/>
                <a:gd name="connsiteX12" fmla="*/ 25625 w 259718"/>
                <a:gd name="connsiteY12" fmla="*/ 3560 h 349825"/>
                <a:gd name="connsiteX13" fmla="*/ 28328 w 259718"/>
                <a:gd name="connsiteY13" fmla="*/ 539 h 349825"/>
                <a:gd name="connsiteX14" fmla="*/ 32357 w 259718"/>
                <a:gd name="connsiteY14" fmla="*/ 274 h 349825"/>
                <a:gd name="connsiteX15" fmla="*/ 207270 w 259718"/>
                <a:gd name="connsiteY15" fmla="*/ 60751 h 349825"/>
                <a:gd name="connsiteX16" fmla="*/ 210290 w 259718"/>
                <a:gd name="connsiteY16" fmla="*/ 63455 h 349825"/>
                <a:gd name="connsiteX17" fmla="*/ 259743 w 259718"/>
                <a:gd name="connsiteY17" fmla="*/ 165169 h 349825"/>
                <a:gd name="connsiteX18" fmla="*/ 260008 w 259718"/>
                <a:gd name="connsiteY18" fmla="*/ 169197 h 349825"/>
                <a:gd name="connsiteX19" fmla="*/ 198259 w 259718"/>
                <a:gd name="connsiteY19" fmla="*/ 347661 h 349825"/>
                <a:gd name="connsiteX20" fmla="*/ 193223 w 259718"/>
                <a:gd name="connsiteY20" fmla="*/ 351265 h 34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9718" h="349825">
                  <a:moveTo>
                    <a:pt x="193223" y="351265"/>
                  </a:moveTo>
                  <a:cubicBezTo>
                    <a:pt x="192640" y="351265"/>
                    <a:pt x="192057" y="351160"/>
                    <a:pt x="191474" y="350947"/>
                  </a:cubicBezTo>
                  <a:lnTo>
                    <a:pt x="143188" y="334251"/>
                  </a:lnTo>
                  <a:cubicBezTo>
                    <a:pt x="140432" y="333297"/>
                    <a:pt x="138947" y="330276"/>
                    <a:pt x="139902" y="327520"/>
                  </a:cubicBezTo>
                  <a:cubicBezTo>
                    <a:pt x="140856" y="324764"/>
                    <a:pt x="143877" y="323279"/>
                    <a:pt x="146633" y="324234"/>
                  </a:cubicBezTo>
                  <a:lnTo>
                    <a:pt x="189937" y="339181"/>
                  </a:lnTo>
                  <a:lnTo>
                    <a:pt x="249249" y="167819"/>
                  </a:lnTo>
                  <a:lnTo>
                    <a:pt x="201704" y="70080"/>
                  </a:lnTo>
                  <a:lnTo>
                    <a:pt x="33894" y="12041"/>
                  </a:lnTo>
                  <a:lnTo>
                    <a:pt x="10307" y="80310"/>
                  </a:lnTo>
                  <a:cubicBezTo>
                    <a:pt x="9353" y="83066"/>
                    <a:pt x="6332" y="84550"/>
                    <a:pt x="3575" y="83596"/>
                  </a:cubicBezTo>
                  <a:cubicBezTo>
                    <a:pt x="820" y="82642"/>
                    <a:pt x="-664" y="79621"/>
                    <a:pt x="289" y="76865"/>
                  </a:cubicBezTo>
                  <a:lnTo>
                    <a:pt x="25625" y="3560"/>
                  </a:lnTo>
                  <a:cubicBezTo>
                    <a:pt x="26102" y="2235"/>
                    <a:pt x="27056" y="1122"/>
                    <a:pt x="28328" y="539"/>
                  </a:cubicBezTo>
                  <a:cubicBezTo>
                    <a:pt x="29601" y="-97"/>
                    <a:pt x="31032" y="-150"/>
                    <a:pt x="32357" y="274"/>
                  </a:cubicBezTo>
                  <a:lnTo>
                    <a:pt x="207270" y="60751"/>
                  </a:lnTo>
                  <a:cubicBezTo>
                    <a:pt x="208595" y="61228"/>
                    <a:pt x="209708" y="62182"/>
                    <a:pt x="210290" y="63455"/>
                  </a:cubicBezTo>
                  <a:lnTo>
                    <a:pt x="259743" y="165169"/>
                  </a:lnTo>
                  <a:cubicBezTo>
                    <a:pt x="260380" y="166441"/>
                    <a:pt x="260433" y="167872"/>
                    <a:pt x="260008" y="169197"/>
                  </a:cubicBezTo>
                  <a:lnTo>
                    <a:pt x="198259" y="347661"/>
                  </a:lnTo>
                  <a:cubicBezTo>
                    <a:pt x="197464" y="349888"/>
                    <a:pt x="195450" y="351265"/>
                    <a:pt x="193223" y="3512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7346A5B-FCC0-4356-9FE3-47B6CBF71D69}"/>
                </a:ext>
              </a:extLst>
            </p:cNvPr>
            <p:cNvSpPr/>
            <p:nvPr/>
          </p:nvSpPr>
          <p:spPr>
            <a:xfrm>
              <a:off x="10970332" y="2653644"/>
              <a:ext cx="84806" cy="111308"/>
            </a:xfrm>
            <a:custGeom>
              <a:avLst/>
              <a:gdLst>
                <a:gd name="connsiteX0" fmla="*/ 80893 w 84806"/>
                <a:gd name="connsiteY0" fmla="*/ 112269 h 111308"/>
                <a:gd name="connsiteX1" fmla="*/ 79144 w 84806"/>
                <a:gd name="connsiteY1" fmla="*/ 112004 h 111308"/>
                <a:gd name="connsiteX2" fmla="*/ 3561 w 84806"/>
                <a:gd name="connsiteY2" fmla="*/ 85873 h 111308"/>
                <a:gd name="connsiteX3" fmla="*/ 539 w 84806"/>
                <a:gd name="connsiteY3" fmla="*/ 83170 h 111308"/>
                <a:gd name="connsiteX4" fmla="*/ 274 w 84806"/>
                <a:gd name="connsiteY4" fmla="*/ 79141 h 111308"/>
                <a:gd name="connsiteX5" fmla="*/ 26405 w 84806"/>
                <a:gd name="connsiteY5" fmla="*/ 3558 h 111308"/>
                <a:gd name="connsiteX6" fmla="*/ 31122 w 84806"/>
                <a:gd name="connsiteY6" fmla="*/ 7 h 111308"/>
                <a:gd name="connsiteX7" fmla="*/ 36210 w 84806"/>
                <a:gd name="connsiteY7" fmla="*/ 2975 h 111308"/>
                <a:gd name="connsiteX8" fmla="*/ 85663 w 84806"/>
                <a:gd name="connsiteY8" fmla="*/ 104689 h 111308"/>
                <a:gd name="connsiteX9" fmla="*/ 84868 w 84806"/>
                <a:gd name="connsiteY9" fmla="*/ 110520 h 111308"/>
                <a:gd name="connsiteX10" fmla="*/ 80893 w 84806"/>
                <a:gd name="connsiteY10" fmla="*/ 112269 h 111308"/>
                <a:gd name="connsiteX11" fmla="*/ 12041 w 84806"/>
                <a:gd name="connsiteY11" fmla="*/ 77551 h 111308"/>
                <a:gd name="connsiteX12" fmla="*/ 70557 w 84806"/>
                <a:gd name="connsiteY12" fmla="*/ 97799 h 111308"/>
                <a:gd name="connsiteX13" fmla="*/ 32288 w 84806"/>
                <a:gd name="connsiteY13" fmla="*/ 19088 h 111308"/>
                <a:gd name="connsiteX14" fmla="*/ 12041 w 84806"/>
                <a:gd name="connsiteY14" fmla="*/ 77551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806" h="111308">
                  <a:moveTo>
                    <a:pt x="80893" y="112269"/>
                  </a:moveTo>
                  <a:cubicBezTo>
                    <a:pt x="80310" y="112269"/>
                    <a:pt x="79727" y="112163"/>
                    <a:pt x="79144" y="112004"/>
                  </a:cubicBezTo>
                  <a:lnTo>
                    <a:pt x="3561" y="85873"/>
                  </a:lnTo>
                  <a:cubicBezTo>
                    <a:pt x="2235" y="85396"/>
                    <a:pt x="1122" y="84442"/>
                    <a:pt x="539" y="83170"/>
                  </a:cubicBezTo>
                  <a:cubicBezTo>
                    <a:pt x="-97" y="81898"/>
                    <a:pt x="-150" y="80467"/>
                    <a:pt x="274" y="79141"/>
                  </a:cubicBezTo>
                  <a:lnTo>
                    <a:pt x="26405" y="3558"/>
                  </a:lnTo>
                  <a:cubicBezTo>
                    <a:pt x="27094" y="1544"/>
                    <a:pt x="28949" y="113"/>
                    <a:pt x="31122" y="7"/>
                  </a:cubicBezTo>
                  <a:cubicBezTo>
                    <a:pt x="33296" y="-99"/>
                    <a:pt x="35257" y="1067"/>
                    <a:pt x="36210" y="2975"/>
                  </a:cubicBezTo>
                  <a:lnTo>
                    <a:pt x="85663" y="104689"/>
                  </a:lnTo>
                  <a:cubicBezTo>
                    <a:pt x="86617" y="106597"/>
                    <a:pt x="86299" y="108930"/>
                    <a:pt x="84868" y="110520"/>
                  </a:cubicBezTo>
                  <a:cubicBezTo>
                    <a:pt x="83808" y="111633"/>
                    <a:pt x="82377" y="112269"/>
                    <a:pt x="80893" y="112269"/>
                  </a:cubicBezTo>
                  <a:close/>
                  <a:moveTo>
                    <a:pt x="12041" y="77551"/>
                  </a:moveTo>
                  <a:lnTo>
                    <a:pt x="70557" y="97799"/>
                  </a:lnTo>
                  <a:lnTo>
                    <a:pt x="32288" y="19088"/>
                  </a:lnTo>
                  <a:lnTo>
                    <a:pt x="12041" y="7755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4" name="Group 813">
            <a:extLst>
              <a:ext uri="{FF2B5EF4-FFF2-40B4-BE49-F238E27FC236}">
                <a16:creationId xmlns:a16="http://schemas.microsoft.com/office/drawing/2014/main" id="{B4A881EE-D52E-4062-B95E-6C6B71A023F2}"/>
              </a:ext>
            </a:extLst>
          </p:cNvPr>
          <p:cNvGrpSpPr/>
          <p:nvPr/>
        </p:nvGrpSpPr>
        <p:grpSpPr>
          <a:xfrm>
            <a:off x="1099527" y="3596862"/>
            <a:ext cx="442979" cy="461080"/>
            <a:chOff x="1137967" y="3636873"/>
            <a:chExt cx="366098" cy="381058"/>
          </a:xfrm>
        </p:grpSpPr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8C410573-E880-4743-8EBB-6C89FA516FBB}"/>
                </a:ext>
              </a:extLst>
            </p:cNvPr>
            <p:cNvSpPr/>
            <p:nvPr/>
          </p:nvSpPr>
          <p:spPr>
            <a:xfrm>
              <a:off x="1255953" y="3946733"/>
              <a:ext cx="132510" cy="42403"/>
            </a:xfrm>
            <a:custGeom>
              <a:avLst/>
              <a:gdLst>
                <a:gd name="connsiteX0" fmla="*/ 118570 w 132509"/>
                <a:gd name="connsiteY0" fmla="*/ 44735 h 42403"/>
                <a:gd name="connsiteX1" fmla="*/ 15530 w 132509"/>
                <a:gd name="connsiteY1" fmla="*/ 44735 h 42403"/>
                <a:gd name="connsiteX2" fmla="*/ 0 w 132509"/>
                <a:gd name="connsiteY2" fmla="*/ 29205 h 42403"/>
                <a:gd name="connsiteX3" fmla="*/ 0 w 132509"/>
                <a:gd name="connsiteY3" fmla="*/ 15530 h 42403"/>
                <a:gd name="connsiteX4" fmla="*/ 15530 w 132509"/>
                <a:gd name="connsiteY4" fmla="*/ 0 h 42403"/>
                <a:gd name="connsiteX5" fmla="*/ 118570 w 132509"/>
                <a:gd name="connsiteY5" fmla="*/ 0 h 42403"/>
                <a:gd name="connsiteX6" fmla="*/ 134100 w 132509"/>
                <a:gd name="connsiteY6" fmla="*/ 15530 h 42403"/>
                <a:gd name="connsiteX7" fmla="*/ 134100 w 132509"/>
                <a:gd name="connsiteY7" fmla="*/ 29205 h 42403"/>
                <a:gd name="connsiteX8" fmla="*/ 118570 w 132509"/>
                <a:gd name="connsiteY8" fmla="*/ 44735 h 42403"/>
                <a:gd name="connsiteX9" fmla="*/ 15530 w 132509"/>
                <a:gd name="connsiteY9" fmla="*/ 10601 h 42403"/>
                <a:gd name="connsiteX10" fmla="*/ 10601 w 132509"/>
                <a:gd name="connsiteY10" fmla="*/ 15530 h 42403"/>
                <a:gd name="connsiteX11" fmla="*/ 10601 w 132509"/>
                <a:gd name="connsiteY11" fmla="*/ 29205 h 42403"/>
                <a:gd name="connsiteX12" fmla="*/ 15530 w 132509"/>
                <a:gd name="connsiteY12" fmla="*/ 34134 h 42403"/>
                <a:gd name="connsiteX13" fmla="*/ 118570 w 132509"/>
                <a:gd name="connsiteY13" fmla="*/ 34134 h 42403"/>
                <a:gd name="connsiteX14" fmla="*/ 123499 w 132509"/>
                <a:gd name="connsiteY14" fmla="*/ 29205 h 42403"/>
                <a:gd name="connsiteX15" fmla="*/ 123499 w 132509"/>
                <a:gd name="connsiteY15" fmla="*/ 15530 h 42403"/>
                <a:gd name="connsiteX16" fmla="*/ 118570 w 132509"/>
                <a:gd name="connsiteY16" fmla="*/ 10601 h 42403"/>
                <a:gd name="connsiteX17" fmla="*/ 15530 w 132509"/>
                <a:gd name="connsiteY17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2509" h="42403">
                  <a:moveTo>
                    <a:pt x="118570" y="44735"/>
                  </a:moveTo>
                  <a:lnTo>
                    <a:pt x="15530" y="44735"/>
                  </a:lnTo>
                  <a:cubicBezTo>
                    <a:pt x="6997" y="44735"/>
                    <a:pt x="0" y="37792"/>
                    <a:pt x="0" y="29205"/>
                  </a:cubicBezTo>
                  <a:lnTo>
                    <a:pt x="0" y="15530"/>
                  </a:lnTo>
                  <a:cubicBezTo>
                    <a:pt x="0" y="6997"/>
                    <a:pt x="6944" y="0"/>
                    <a:pt x="15530" y="0"/>
                  </a:cubicBezTo>
                  <a:lnTo>
                    <a:pt x="118570" y="0"/>
                  </a:lnTo>
                  <a:cubicBezTo>
                    <a:pt x="127103" y="0"/>
                    <a:pt x="134100" y="6943"/>
                    <a:pt x="134100" y="15530"/>
                  </a:cubicBezTo>
                  <a:lnTo>
                    <a:pt x="134100" y="29205"/>
                  </a:lnTo>
                  <a:cubicBezTo>
                    <a:pt x="134100" y="37739"/>
                    <a:pt x="127156" y="44735"/>
                    <a:pt x="118570" y="44735"/>
                  </a:cubicBezTo>
                  <a:close/>
                  <a:moveTo>
                    <a:pt x="15530" y="10601"/>
                  </a:moveTo>
                  <a:cubicBezTo>
                    <a:pt x="12827" y="10601"/>
                    <a:pt x="10601" y="12827"/>
                    <a:pt x="10601" y="15530"/>
                  </a:cubicBezTo>
                  <a:lnTo>
                    <a:pt x="10601" y="29205"/>
                  </a:lnTo>
                  <a:cubicBezTo>
                    <a:pt x="10601" y="31908"/>
                    <a:pt x="12827" y="34134"/>
                    <a:pt x="15530" y="34134"/>
                  </a:cubicBezTo>
                  <a:lnTo>
                    <a:pt x="118570" y="34134"/>
                  </a:lnTo>
                  <a:cubicBezTo>
                    <a:pt x="121273" y="34134"/>
                    <a:pt x="123499" y="31908"/>
                    <a:pt x="123499" y="29205"/>
                  </a:cubicBezTo>
                  <a:lnTo>
                    <a:pt x="123499" y="15530"/>
                  </a:lnTo>
                  <a:cubicBezTo>
                    <a:pt x="123499" y="12827"/>
                    <a:pt x="121273" y="10601"/>
                    <a:pt x="118570" y="10601"/>
                  </a:cubicBezTo>
                  <a:lnTo>
                    <a:pt x="1553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B1CD425C-F7C2-4A33-B7A5-4A6A94016B2C}"/>
                </a:ext>
              </a:extLst>
            </p:cNvPr>
            <p:cNvSpPr/>
            <p:nvPr/>
          </p:nvSpPr>
          <p:spPr>
            <a:xfrm>
              <a:off x="1255953" y="3912599"/>
              <a:ext cx="132510" cy="42403"/>
            </a:xfrm>
            <a:custGeom>
              <a:avLst/>
              <a:gdLst>
                <a:gd name="connsiteX0" fmla="*/ 118570 w 132509"/>
                <a:gd name="connsiteY0" fmla="*/ 44735 h 42403"/>
                <a:gd name="connsiteX1" fmla="*/ 15530 w 132509"/>
                <a:gd name="connsiteY1" fmla="*/ 44735 h 42403"/>
                <a:gd name="connsiteX2" fmla="*/ 0 w 132509"/>
                <a:gd name="connsiteY2" fmla="*/ 29205 h 42403"/>
                <a:gd name="connsiteX3" fmla="*/ 0 w 132509"/>
                <a:gd name="connsiteY3" fmla="*/ 15530 h 42403"/>
                <a:gd name="connsiteX4" fmla="*/ 15530 w 132509"/>
                <a:gd name="connsiteY4" fmla="*/ 0 h 42403"/>
                <a:gd name="connsiteX5" fmla="*/ 118570 w 132509"/>
                <a:gd name="connsiteY5" fmla="*/ 0 h 42403"/>
                <a:gd name="connsiteX6" fmla="*/ 134100 w 132509"/>
                <a:gd name="connsiteY6" fmla="*/ 15530 h 42403"/>
                <a:gd name="connsiteX7" fmla="*/ 134100 w 132509"/>
                <a:gd name="connsiteY7" fmla="*/ 29205 h 42403"/>
                <a:gd name="connsiteX8" fmla="*/ 118570 w 132509"/>
                <a:gd name="connsiteY8" fmla="*/ 44735 h 42403"/>
                <a:gd name="connsiteX9" fmla="*/ 15530 w 132509"/>
                <a:gd name="connsiteY9" fmla="*/ 10654 h 42403"/>
                <a:gd name="connsiteX10" fmla="*/ 10601 w 132509"/>
                <a:gd name="connsiteY10" fmla="*/ 15583 h 42403"/>
                <a:gd name="connsiteX11" fmla="*/ 10601 w 132509"/>
                <a:gd name="connsiteY11" fmla="*/ 29258 h 42403"/>
                <a:gd name="connsiteX12" fmla="*/ 15530 w 132509"/>
                <a:gd name="connsiteY12" fmla="*/ 34187 h 42403"/>
                <a:gd name="connsiteX13" fmla="*/ 118570 w 132509"/>
                <a:gd name="connsiteY13" fmla="*/ 34187 h 42403"/>
                <a:gd name="connsiteX14" fmla="*/ 123499 w 132509"/>
                <a:gd name="connsiteY14" fmla="*/ 29258 h 42403"/>
                <a:gd name="connsiteX15" fmla="*/ 123499 w 132509"/>
                <a:gd name="connsiteY15" fmla="*/ 15583 h 42403"/>
                <a:gd name="connsiteX16" fmla="*/ 118570 w 132509"/>
                <a:gd name="connsiteY16" fmla="*/ 10654 h 42403"/>
                <a:gd name="connsiteX17" fmla="*/ 15530 w 132509"/>
                <a:gd name="connsiteY17" fmla="*/ 1065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2509" h="42403">
                  <a:moveTo>
                    <a:pt x="118570" y="44735"/>
                  </a:moveTo>
                  <a:lnTo>
                    <a:pt x="15530" y="44735"/>
                  </a:lnTo>
                  <a:cubicBezTo>
                    <a:pt x="6997" y="44735"/>
                    <a:pt x="0" y="37792"/>
                    <a:pt x="0" y="29205"/>
                  </a:cubicBezTo>
                  <a:lnTo>
                    <a:pt x="0" y="15530"/>
                  </a:lnTo>
                  <a:cubicBezTo>
                    <a:pt x="0" y="6997"/>
                    <a:pt x="6944" y="0"/>
                    <a:pt x="15530" y="0"/>
                  </a:cubicBezTo>
                  <a:lnTo>
                    <a:pt x="118570" y="0"/>
                  </a:lnTo>
                  <a:cubicBezTo>
                    <a:pt x="127103" y="0"/>
                    <a:pt x="134100" y="6943"/>
                    <a:pt x="134100" y="15530"/>
                  </a:cubicBezTo>
                  <a:lnTo>
                    <a:pt x="134100" y="29205"/>
                  </a:lnTo>
                  <a:cubicBezTo>
                    <a:pt x="134100" y="37792"/>
                    <a:pt x="127156" y="44735"/>
                    <a:pt x="118570" y="44735"/>
                  </a:cubicBezTo>
                  <a:close/>
                  <a:moveTo>
                    <a:pt x="15530" y="10654"/>
                  </a:moveTo>
                  <a:cubicBezTo>
                    <a:pt x="12827" y="10654"/>
                    <a:pt x="10601" y="12880"/>
                    <a:pt x="10601" y="15583"/>
                  </a:cubicBezTo>
                  <a:lnTo>
                    <a:pt x="10601" y="29258"/>
                  </a:lnTo>
                  <a:cubicBezTo>
                    <a:pt x="10601" y="31961"/>
                    <a:pt x="12827" y="34187"/>
                    <a:pt x="15530" y="34187"/>
                  </a:cubicBezTo>
                  <a:lnTo>
                    <a:pt x="118570" y="34187"/>
                  </a:lnTo>
                  <a:cubicBezTo>
                    <a:pt x="121273" y="34187"/>
                    <a:pt x="123499" y="31961"/>
                    <a:pt x="123499" y="29258"/>
                  </a:cubicBezTo>
                  <a:lnTo>
                    <a:pt x="123499" y="15583"/>
                  </a:lnTo>
                  <a:cubicBezTo>
                    <a:pt x="123499" y="12880"/>
                    <a:pt x="121273" y="10654"/>
                    <a:pt x="118570" y="10654"/>
                  </a:cubicBezTo>
                  <a:lnTo>
                    <a:pt x="15530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5F0D4A82-A981-4226-A835-9AA16F7410EB}"/>
                </a:ext>
              </a:extLst>
            </p:cNvPr>
            <p:cNvSpPr/>
            <p:nvPr/>
          </p:nvSpPr>
          <p:spPr>
            <a:xfrm>
              <a:off x="1272928" y="3980828"/>
              <a:ext cx="95407" cy="37103"/>
            </a:xfrm>
            <a:custGeom>
              <a:avLst/>
              <a:gdLst>
                <a:gd name="connsiteX0" fmla="*/ 50075 w 95406"/>
                <a:gd name="connsiteY0" fmla="*/ 41435 h 37102"/>
                <a:gd name="connsiteX1" fmla="*/ 357 w 95406"/>
                <a:gd name="connsiteY1" fmla="*/ 7195 h 37102"/>
                <a:gd name="connsiteX2" fmla="*/ 3432 w 95406"/>
                <a:gd name="connsiteY2" fmla="*/ 357 h 37102"/>
                <a:gd name="connsiteX3" fmla="*/ 10269 w 95406"/>
                <a:gd name="connsiteY3" fmla="*/ 3432 h 37102"/>
                <a:gd name="connsiteX4" fmla="*/ 50128 w 95406"/>
                <a:gd name="connsiteY4" fmla="*/ 30835 h 37102"/>
                <a:gd name="connsiteX5" fmla="*/ 89934 w 95406"/>
                <a:gd name="connsiteY5" fmla="*/ 3432 h 37102"/>
                <a:gd name="connsiteX6" fmla="*/ 96771 w 95406"/>
                <a:gd name="connsiteY6" fmla="*/ 357 h 37102"/>
                <a:gd name="connsiteX7" fmla="*/ 99846 w 95406"/>
                <a:gd name="connsiteY7" fmla="*/ 7195 h 37102"/>
                <a:gd name="connsiteX8" fmla="*/ 50075 w 95406"/>
                <a:gd name="connsiteY8" fmla="*/ 4143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406" h="37102">
                  <a:moveTo>
                    <a:pt x="50075" y="41435"/>
                  </a:moveTo>
                  <a:cubicBezTo>
                    <a:pt x="28131" y="41435"/>
                    <a:pt x="8149" y="27654"/>
                    <a:pt x="357" y="7195"/>
                  </a:cubicBezTo>
                  <a:cubicBezTo>
                    <a:pt x="-703" y="4439"/>
                    <a:pt x="675" y="1417"/>
                    <a:pt x="3432" y="357"/>
                  </a:cubicBezTo>
                  <a:cubicBezTo>
                    <a:pt x="6188" y="-703"/>
                    <a:pt x="9209" y="675"/>
                    <a:pt x="10269" y="3432"/>
                  </a:cubicBezTo>
                  <a:cubicBezTo>
                    <a:pt x="16524" y="19810"/>
                    <a:pt x="32531" y="30835"/>
                    <a:pt x="50128" y="30835"/>
                  </a:cubicBezTo>
                  <a:cubicBezTo>
                    <a:pt x="67672" y="30835"/>
                    <a:pt x="83679" y="19810"/>
                    <a:pt x="89934" y="3432"/>
                  </a:cubicBezTo>
                  <a:cubicBezTo>
                    <a:pt x="90994" y="675"/>
                    <a:pt x="94068" y="-650"/>
                    <a:pt x="96771" y="357"/>
                  </a:cubicBezTo>
                  <a:cubicBezTo>
                    <a:pt x="99528" y="1417"/>
                    <a:pt x="100853" y="4492"/>
                    <a:pt x="99846" y="7195"/>
                  </a:cubicBezTo>
                  <a:cubicBezTo>
                    <a:pt x="91948" y="27707"/>
                    <a:pt x="72019" y="41435"/>
                    <a:pt x="50075" y="414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E5603FD-63C1-4CEB-8DD6-85A1FE9D0EEF}"/>
                </a:ext>
              </a:extLst>
            </p:cNvPr>
            <p:cNvSpPr/>
            <p:nvPr/>
          </p:nvSpPr>
          <p:spPr>
            <a:xfrm>
              <a:off x="1218480" y="3705353"/>
              <a:ext cx="206715" cy="217316"/>
            </a:xfrm>
            <a:custGeom>
              <a:avLst/>
              <a:gdLst>
                <a:gd name="connsiteX0" fmla="*/ 55813 w 206715"/>
                <a:gd name="connsiteY0" fmla="*/ 218429 h 217315"/>
                <a:gd name="connsiteX1" fmla="*/ 55654 w 206715"/>
                <a:gd name="connsiteY1" fmla="*/ 218429 h 217315"/>
                <a:gd name="connsiteX2" fmla="*/ 50513 w 206715"/>
                <a:gd name="connsiteY2" fmla="*/ 212969 h 217315"/>
                <a:gd name="connsiteX3" fmla="*/ 34983 w 206715"/>
                <a:gd name="connsiteY3" fmla="*/ 182598 h 217315"/>
                <a:gd name="connsiteX4" fmla="*/ 34877 w 206715"/>
                <a:gd name="connsiteY4" fmla="*/ 182545 h 217315"/>
                <a:gd name="connsiteX5" fmla="*/ 0 w 206715"/>
                <a:gd name="connsiteY5" fmla="*/ 104577 h 217315"/>
                <a:gd name="connsiteX6" fmla="*/ 104524 w 206715"/>
                <a:gd name="connsiteY6" fmla="*/ 0 h 217315"/>
                <a:gd name="connsiteX7" fmla="*/ 209047 w 206715"/>
                <a:gd name="connsiteY7" fmla="*/ 104577 h 217315"/>
                <a:gd name="connsiteX8" fmla="*/ 174436 w 206715"/>
                <a:gd name="connsiteY8" fmla="*/ 182280 h 217315"/>
                <a:gd name="connsiteX9" fmla="*/ 158800 w 206715"/>
                <a:gd name="connsiteY9" fmla="*/ 212758 h 217315"/>
                <a:gd name="connsiteX10" fmla="*/ 153658 w 206715"/>
                <a:gd name="connsiteY10" fmla="*/ 218217 h 217315"/>
                <a:gd name="connsiteX11" fmla="*/ 148199 w 206715"/>
                <a:gd name="connsiteY11" fmla="*/ 213076 h 217315"/>
                <a:gd name="connsiteX12" fmla="*/ 167174 w 206715"/>
                <a:gd name="connsiteY12" fmla="*/ 174542 h 217315"/>
                <a:gd name="connsiteX13" fmla="*/ 167174 w 206715"/>
                <a:gd name="connsiteY13" fmla="*/ 174542 h 217315"/>
                <a:gd name="connsiteX14" fmla="*/ 198393 w 206715"/>
                <a:gd name="connsiteY14" fmla="*/ 104577 h 217315"/>
                <a:gd name="connsiteX15" fmla="*/ 104471 w 206715"/>
                <a:gd name="connsiteY15" fmla="*/ 10601 h 217315"/>
                <a:gd name="connsiteX16" fmla="*/ 10548 w 206715"/>
                <a:gd name="connsiteY16" fmla="*/ 104577 h 217315"/>
                <a:gd name="connsiteX17" fmla="*/ 36573 w 206715"/>
                <a:gd name="connsiteY17" fmla="*/ 169453 h 217315"/>
                <a:gd name="connsiteX18" fmla="*/ 42085 w 206715"/>
                <a:gd name="connsiteY18" fmla="*/ 174754 h 217315"/>
                <a:gd name="connsiteX19" fmla="*/ 61060 w 206715"/>
                <a:gd name="connsiteY19" fmla="*/ 213287 h 217315"/>
                <a:gd name="connsiteX20" fmla="*/ 55813 w 206715"/>
                <a:gd name="connsiteY20" fmla="*/ 218429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6715" h="217315">
                  <a:moveTo>
                    <a:pt x="55813" y="218429"/>
                  </a:moveTo>
                  <a:cubicBezTo>
                    <a:pt x="55760" y="218429"/>
                    <a:pt x="55707" y="218429"/>
                    <a:pt x="55654" y="218429"/>
                  </a:cubicBezTo>
                  <a:cubicBezTo>
                    <a:pt x="52739" y="218323"/>
                    <a:pt x="50407" y="215885"/>
                    <a:pt x="50513" y="212969"/>
                  </a:cubicBezTo>
                  <a:cubicBezTo>
                    <a:pt x="50831" y="203111"/>
                    <a:pt x="45583" y="192881"/>
                    <a:pt x="34983" y="182598"/>
                  </a:cubicBezTo>
                  <a:lnTo>
                    <a:pt x="34877" y="182545"/>
                  </a:lnTo>
                  <a:cubicBezTo>
                    <a:pt x="12721" y="162722"/>
                    <a:pt x="0" y="134312"/>
                    <a:pt x="0" y="104577"/>
                  </a:cubicBezTo>
                  <a:cubicBezTo>
                    <a:pt x="0" y="46908"/>
                    <a:pt x="46908" y="0"/>
                    <a:pt x="104524" y="0"/>
                  </a:cubicBezTo>
                  <a:cubicBezTo>
                    <a:pt x="162139" y="0"/>
                    <a:pt x="209047" y="46908"/>
                    <a:pt x="209047" y="104577"/>
                  </a:cubicBezTo>
                  <a:cubicBezTo>
                    <a:pt x="209047" y="134206"/>
                    <a:pt x="196432" y="162510"/>
                    <a:pt x="174436" y="182280"/>
                  </a:cubicBezTo>
                  <a:cubicBezTo>
                    <a:pt x="163782" y="192616"/>
                    <a:pt x="158535" y="202899"/>
                    <a:pt x="158800" y="212758"/>
                  </a:cubicBezTo>
                  <a:cubicBezTo>
                    <a:pt x="158906" y="215673"/>
                    <a:pt x="156573" y="218111"/>
                    <a:pt x="153658" y="218217"/>
                  </a:cubicBezTo>
                  <a:cubicBezTo>
                    <a:pt x="150584" y="218376"/>
                    <a:pt x="148305" y="215991"/>
                    <a:pt x="148199" y="213076"/>
                  </a:cubicBezTo>
                  <a:cubicBezTo>
                    <a:pt x="147828" y="200037"/>
                    <a:pt x="154188" y="187104"/>
                    <a:pt x="167174" y="174542"/>
                  </a:cubicBezTo>
                  <a:lnTo>
                    <a:pt x="167174" y="174542"/>
                  </a:lnTo>
                  <a:cubicBezTo>
                    <a:pt x="187104" y="156573"/>
                    <a:pt x="198393" y="131185"/>
                    <a:pt x="198393" y="104577"/>
                  </a:cubicBezTo>
                  <a:cubicBezTo>
                    <a:pt x="198393" y="52792"/>
                    <a:pt x="156255" y="10601"/>
                    <a:pt x="104471" y="10601"/>
                  </a:cubicBezTo>
                  <a:cubicBezTo>
                    <a:pt x="52686" y="10601"/>
                    <a:pt x="10548" y="52739"/>
                    <a:pt x="10548" y="104577"/>
                  </a:cubicBezTo>
                  <a:cubicBezTo>
                    <a:pt x="10548" y="128799"/>
                    <a:pt x="19929" y="152068"/>
                    <a:pt x="36573" y="169453"/>
                  </a:cubicBezTo>
                  <a:lnTo>
                    <a:pt x="42085" y="174754"/>
                  </a:lnTo>
                  <a:cubicBezTo>
                    <a:pt x="55071" y="187316"/>
                    <a:pt x="61484" y="200302"/>
                    <a:pt x="61060" y="213287"/>
                  </a:cubicBezTo>
                  <a:cubicBezTo>
                    <a:pt x="61007" y="216150"/>
                    <a:pt x="58675" y="218429"/>
                    <a:pt x="55813" y="2184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7436346C-270F-4488-BC62-CF696407005E}"/>
                </a:ext>
              </a:extLst>
            </p:cNvPr>
            <p:cNvSpPr/>
            <p:nvPr/>
          </p:nvSpPr>
          <p:spPr>
            <a:xfrm>
              <a:off x="1291568" y="3822632"/>
              <a:ext cx="58304" cy="100707"/>
            </a:xfrm>
            <a:custGeom>
              <a:avLst/>
              <a:gdLst>
                <a:gd name="connsiteX0" fmla="*/ 43520 w 58304"/>
                <a:gd name="connsiteY0" fmla="*/ 101151 h 100707"/>
                <a:gd name="connsiteX1" fmla="*/ 42778 w 58304"/>
                <a:gd name="connsiteY1" fmla="*/ 101098 h 100707"/>
                <a:gd name="connsiteX2" fmla="*/ 38272 w 58304"/>
                <a:gd name="connsiteY2" fmla="*/ 95108 h 100707"/>
                <a:gd name="connsiteX3" fmla="*/ 49350 w 58304"/>
                <a:gd name="connsiteY3" fmla="*/ 18041 h 100707"/>
                <a:gd name="connsiteX4" fmla="*/ 44686 w 58304"/>
                <a:gd name="connsiteY4" fmla="*/ 19737 h 100707"/>
                <a:gd name="connsiteX5" fmla="*/ 30799 w 58304"/>
                <a:gd name="connsiteY5" fmla="*/ 14596 h 100707"/>
                <a:gd name="connsiteX6" fmla="*/ 21364 w 58304"/>
                <a:gd name="connsiteY6" fmla="*/ 18783 h 100707"/>
                <a:gd name="connsiteX7" fmla="*/ 12513 w 58304"/>
                <a:gd name="connsiteY7" fmla="*/ 18200 h 100707"/>
                <a:gd name="connsiteX8" fmla="*/ 23590 w 58304"/>
                <a:gd name="connsiteY8" fmla="*/ 95055 h 100707"/>
                <a:gd name="connsiteX9" fmla="*/ 19085 w 58304"/>
                <a:gd name="connsiteY9" fmla="*/ 101045 h 100707"/>
                <a:gd name="connsiteX10" fmla="*/ 13096 w 58304"/>
                <a:gd name="connsiteY10" fmla="*/ 96539 h 100707"/>
                <a:gd name="connsiteX11" fmla="*/ 57 w 58304"/>
                <a:gd name="connsiteY11" fmla="*/ 6115 h 100707"/>
                <a:gd name="connsiteX12" fmla="*/ 3555 w 58304"/>
                <a:gd name="connsiteY12" fmla="*/ 337 h 100707"/>
                <a:gd name="connsiteX13" fmla="*/ 9862 w 58304"/>
                <a:gd name="connsiteY13" fmla="*/ 2723 h 100707"/>
                <a:gd name="connsiteX14" fmla="*/ 19138 w 58304"/>
                <a:gd name="connsiteY14" fmla="*/ 8341 h 100707"/>
                <a:gd name="connsiteX15" fmla="*/ 26347 w 58304"/>
                <a:gd name="connsiteY15" fmla="*/ 3571 h 100707"/>
                <a:gd name="connsiteX16" fmla="*/ 31329 w 58304"/>
                <a:gd name="connsiteY16" fmla="*/ 125 h 100707"/>
                <a:gd name="connsiteX17" fmla="*/ 31329 w 58304"/>
                <a:gd name="connsiteY17" fmla="*/ 125 h 100707"/>
                <a:gd name="connsiteX18" fmla="*/ 36311 w 58304"/>
                <a:gd name="connsiteY18" fmla="*/ 3412 h 100707"/>
                <a:gd name="connsiteX19" fmla="*/ 42089 w 58304"/>
                <a:gd name="connsiteY19" fmla="*/ 9348 h 100707"/>
                <a:gd name="connsiteX20" fmla="*/ 52212 w 58304"/>
                <a:gd name="connsiteY20" fmla="*/ 2140 h 100707"/>
                <a:gd name="connsiteX21" fmla="*/ 58467 w 58304"/>
                <a:gd name="connsiteY21" fmla="*/ 391 h 100707"/>
                <a:gd name="connsiteX22" fmla="*/ 61700 w 58304"/>
                <a:gd name="connsiteY22" fmla="*/ 6062 h 100707"/>
                <a:gd name="connsiteX23" fmla="*/ 48661 w 58304"/>
                <a:gd name="connsiteY23" fmla="*/ 96487 h 100707"/>
                <a:gd name="connsiteX24" fmla="*/ 43520 w 58304"/>
                <a:gd name="connsiteY24" fmla="*/ 101151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304" h="100707">
                  <a:moveTo>
                    <a:pt x="43520" y="101151"/>
                  </a:moveTo>
                  <a:cubicBezTo>
                    <a:pt x="43255" y="101151"/>
                    <a:pt x="42990" y="101151"/>
                    <a:pt x="42778" y="101098"/>
                  </a:cubicBezTo>
                  <a:cubicBezTo>
                    <a:pt x="39863" y="100674"/>
                    <a:pt x="37848" y="97971"/>
                    <a:pt x="38272" y="95108"/>
                  </a:cubicBezTo>
                  <a:lnTo>
                    <a:pt x="49350" y="18041"/>
                  </a:lnTo>
                  <a:cubicBezTo>
                    <a:pt x="47919" y="18730"/>
                    <a:pt x="46329" y="19313"/>
                    <a:pt x="44686" y="19737"/>
                  </a:cubicBezTo>
                  <a:cubicBezTo>
                    <a:pt x="38749" y="21221"/>
                    <a:pt x="34032" y="18359"/>
                    <a:pt x="30799" y="14596"/>
                  </a:cubicBezTo>
                  <a:cubicBezTo>
                    <a:pt x="28573" y="16345"/>
                    <a:pt x="25498" y="17935"/>
                    <a:pt x="21364" y="18783"/>
                  </a:cubicBezTo>
                  <a:cubicBezTo>
                    <a:pt x="18131" y="19472"/>
                    <a:pt x="15163" y="19154"/>
                    <a:pt x="12513" y="18200"/>
                  </a:cubicBezTo>
                  <a:lnTo>
                    <a:pt x="23590" y="95055"/>
                  </a:lnTo>
                  <a:cubicBezTo>
                    <a:pt x="24014" y="97971"/>
                    <a:pt x="22000" y="100621"/>
                    <a:pt x="19085" y="101045"/>
                  </a:cubicBezTo>
                  <a:cubicBezTo>
                    <a:pt x="16223" y="101469"/>
                    <a:pt x="13520" y="99455"/>
                    <a:pt x="13096" y="96539"/>
                  </a:cubicBezTo>
                  <a:lnTo>
                    <a:pt x="57" y="6115"/>
                  </a:lnTo>
                  <a:cubicBezTo>
                    <a:pt x="-314" y="3571"/>
                    <a:pt x="1170" y="1186"/>
                    <a:pt x="3555" y="337"/>
                  </a:cubicBezTo>
                  <a:cubicBezTo>
                    <a:pt x="5940" y="-458"/>
                    <a:pt x="8643" y="497"/>
                    <a:pt x="9862" y="2723"/>
                  </a:cubicBezTo>
                  <a:cubicBezTo>
                    <a:pt x="9862" y="2776"/>
                    <a:pt x="13891" y="9454"/>
                    <a:pt x="19138" y="8341"/>
                  </a:cubicBezTo>
                  <a:cubicBezTo>
                    <a:pt x="24915" y="7122"/>
                    <a:pt x="26294" y="3730"/>
                    <a:pt x="26347" y="3571"/>
                  </a:cubicBezTo>
                  <a:cubicBezTo>
                    <a:pt x="27142" y="1557"/>
                    <a:pt x="29156" y="125"/>
                    <a:pt x="31329" y="125"/>
                  </a:cubicBezTo>
                  <a:cubicBezTo>
                    <a:pt x="31329" y="125"/>
                    <a:pt x="31329" y="125"/>
                    <a:pt x="31329" y="125"/>
                  </a:cubicBezTo>
                  <a:cubicBezTo>
                    <a:pt x="33502" y="125"/>
                    <a:pt x="35516" y="1398"/>
                    <a:pt x="36311" y="3412"/>
                  </a:cubicBezTo>
                  <a:cubicBezTo>
                    <a:pt x="37000" y="5214"/>
                    <a:pt x="39757" y="9984"/>
                    <a:pt x="42089" y="9348"/>
                  </a:cubicBezTo>
                  <a:cubicBezTo>
                    <a:pt x="47813" y="7917"/>
                    <a:pt x="52212" y="2193"/>
                    <a:pt x="52212" y="2140"/>
                  </a:cubicBezTo>
                  <a:cubicBezTo>
                    <a:pt x="53644" y="178"/>
                    <a:pt x="56241" y="-511"/>
                    <a:pt x="58467" y="391"/>
                  </a:cubicBezTo>
                  <a:cubicBezTo>
                    <a:pt x="60693" y="1292"/>
                    <a:pt x="62018" y="3624"/>
                    <a:pt x="61700" y="6062"/>
                  </a:cubicBezTo>
                  <a:lnTo>
                    <a:pt x="48661" y="96487"/>
                  </a:lnTo>
                  <a:cubicBezTo>
                    <a:pt x="48396" y="99243"/>
                    <a:pt x="46117" y="101151"/>
                    <a:pt x="43520" y="1011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D9B1D523-8DED-4870-B7AA-FE7E36E972F3}"/>
                </a:ext>
              </a:extLst>
            </p:cNvPr>
            <p:cNvSpPr/>
            <p:nvPr/>
          </p:nvSpPr>
          <p:spPr>
            <a:xfrm>
              <a:off x="1331151" y="3738201"/>
              <a:ext cx="58304" cy="47703"/>
            </a:xfrm>
            <a:custGeom>
              <a:avLst/>
              <a:gdLst>
                <a:gd name="connsiteX0" fmla="*/ 53602 w 58304"/>
                <a:gd name="connsiteY0" fmla="*/ 52224 h 47703"/>
                <a:gd name="connsiteX1" fmla="*/ 48567 w 58304"/>
                <a:gd name="connsiteY1" fmla="*/ 48514 h 47703"/>
                <a:gd name="connsiteX2" fmla="*/ 3938 w 58304"/>
                <a:gd name="connsiteY2" fmla="*/ 10404 h 47703"/>
                <a:gd name="connsiteX3" fmla="*/ 174 w 58304"/>
                <a:gd name="connsiteY3" fmla="*/ 3938 h 47703"/>
                <a:gd name="connsiteX4" fmla="*/ 6641 w 58304"/>
                <a:gd name="connsiteY4" fmla="*/ 174 h 47703"/>
                <a:gd name="connsiteX5" fmla="*/ 58691 w 58304"/>
                <a:gd name="connsiteY5" fmla="*/ 45334 h 47703"/>
                <a:gd name="connsiteX6" fmla="*/ 55192 w 58304"/>
                <a:gd name="connsiteY6" fmla="*/ 51959 h 47703"/>
                <a:gd name="connsiteX7" fmla="*/ 53602 w 58304"/>
                <a:gd name="connsiteY7" fmla="*/ 52224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04" h="47703">
                  <a:moveTo>
                    <a:pt x="53602" y="52224"/>
                  </a:moveTo>
                  <a:cubicBezTo>
                    <a:pt x="51323" y="52224"/>
                    <a:pt x="49256" y="50793"/>
                    <a:pt x="48567" y="48514"/>
                  </a:cubicBezTo>
                  <a:cubicBezTo>
                    <a:pt x="42577" y="29220"/>
                    <a:pt x="27948" y="16765"/>
                    <a:pt x="3938" y="10404"/>
                  </a:cubicBezTo>
                  <a:cubicBezTo>
                    <a:pt x="1128" y="9662"/>
                    <a:pt x="-568" y="6747"/>
                    <a:pt x="174" y="3938"/>
                  </a:cubicBezTo>
                  <a:cubicBezTo>
                    <a:pt x="916" y="1128"/>
                    <a:pt x="3832" y="-568"/>
                    <a:pt x="6641" y="174"/>
                  </a:cubicBezTo>
                  <a:cubicBezTo>
                    <a:pt x="34097" y="7436"/>
                    <a:pt x="51588" y="22595"/>
                    <a:pt x="58691" y="45334"/>
                  </a:cubicBezTo>
                  <a:cubicBezTo>
                    <a:pt x="59539" y="48143"/>
                    <a:pt x="58002" y="51111"/>
                    <a:pt x="55192" y="51959"/>
                  </a:cubicBezTo>
                  <a:cubicBezTo>
                    <a:pt x="54662" y="52118"/>
                    <a:pt x="54132" y="52224"/>
                    <a:pt x="53602" y="522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E702D3E7-D16C-48C5-BE41-364ACBDDA5AC}"/>
                </a:ext>
              </a:extLst>
            </p:cNvPr>
            <p:cNvSpPr/>
            <p:nvPr/>
          </p:nvSpPr>
          <p:spPr>
            <a:xfrm>
              <a:off x="1137967" y="3816608"/>
              <a:ext cx="53004" cy="10601"/>
            </a:xfrm>
            <a:custGeom>
              <a:avLst/>
              <a:gdLst>
                <a:gd name="connsiteX0" fmla="*/ 5167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51679 w 53003"/>
                <a:gd name="connsiteY4" fmla="*/ 0 h 10600"/>
                <a:gd name="connsiteX5" fmla="*/ 56979 w 53003"/>
                <a:gd name="connsiteY5" fmla="*/ 5300 h 10600"/>
                <a:gd name="connsiteX6" fmla="*/ 5167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5167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1679" y="0"/>
                  </a:lnTo>
                  <a:cubicBezTo>
                    <a:pt x="54594" y="0"/>
                    <a:pt x="56979" y="2385"/>
                    <a:pt x="56979" y="5300"/>
                  </a:cubicBezTo>
                  <a:cubicBezTo>
                    <a:pt x="56979" y="8216"/>
                    <a:pt x="54594" y="10601"/>
                    <a:pt x="5167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2BC1D708-8A38-4F4D-BD1C-F68360869DF3}"/>
                </a:ext>
              </a:extLst>
            </p:cNvPr>
            <p:cNvSpPr/>
            <p:nvPr/>
          </p:nvSpPr>
          <p:spPr>
            <a:xfrm>
              <a:off x="1451061" y="3816608"/>
              <a:ext cx="53004" cy="10601"/>
            </a:xfrm>
            <a:custGeom>
              <a:avLst/>
              <a:gdLst>
                <a:gd name="connsiteX0" fmla="*/ 5167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51679 w 53003"/>
                <a:gd name="connsiteY4" fmla="*/ 0 h 10600"/>
                <a:gd name="connsiteX5" fmla="*/ 56979 w 53003"/>
                <a:gd name="connsiteY5" fmla="*/ 5300 h 10600"/>
                <a:gd name="connsiteX6" fmla="*/ 5167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5167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1679" y="0"/>
                  </a:lnTo>
                  <a:cubicBezTo>
                    <a:pt x="54594" y="0"/>
                    <a:pt x="56979" y="2385"/>
                    <a:pt x="56979" y="5300"/>
                  </a:cubicBezTo>
                  <a:cubicBezTo>
                    <a:pt x="56979" y="8216"/>
                    <a:pt x="54594" y="10601"/>
                    <a:pt x="5167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5095FA-0417-4437-867B-01C722693637}"/>
                </a:ext>
              </a:extLst>
            </p:cNvPr>
            <p:cNvSpPr/>
            <p:nvPr/>
          </p:nvSpPr>
          <p:spPr>
            <a:xfrm>
              <a:off x="1411984" y="3668662"/>
              <a:ext cx="63605" cy="63605"/>
            </a:xfrm>
            <a:custGeom>
              <a:avLst/>
              <a:gdLst>
                <a:gd name="connsiteX0" fmla="*/ 5314 w 63604"/>
                <a:gd name="connsiteY0" fmla="*/ 64254 h 63604"/>
                <a:gd name="connsiteX1" fmla="*/ 1550 w 63604"/>
                <a:gd name="connsiteY1" fmla="*/ 62717 h 63604"/>
                <a:gd name="connsiteX2" fmla="*/ 1550 w 63604"/>
                <a:gd name="connsiteY2" fmla="*/ 55243 h 63604"/>
                <a:gd name="connsiteX3" fmla="*/ 55243 w 63604"/>
                <a:gd name="connsiteY3" fmla="*/ 1550 h 63604"/>
                <a:gd name="connsiteX4" fmla="*/ 62717 w 63604"/>
                <a:gd name="connsiteY4" fmla="*/ 1550 h 63604"/>
                <a:gd name="connsiteX5" fmla="*/ 62717 w 63604"/>
                <a:gd name="connsiteY5" fmla="*/ 9024 h 63604"/>
                <a:gd name="connsiteX6" fmla="*/ 9077 w 63604"/>
                <a:gd name="connsiteY6" fmla="*/ 62717 h 63604"/>
                <a:gd name="connsiteX7" fmla="*/ 5314 w 63604"/>
                <a:gd name="connsiteY7" fmla="*/ 642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5314" y="64254"/>
                  </a:moveTo>
                  <a:cubicBezTo>
                    <a:pt x="3936" y="64254"/>
                    <a:pt x="2610" y="63724"/>
                    <a:pt x="1550" y="62717"/>
                  </a:cubicBezTo>
                  <a:cubicBezTo>
                    <a:pt x="-517" y="60650"/>
                    <a:pt x="-517" y="57310"/>
                    <a:pt x="1550" y="55243"/>
                  </a:cubicBezTo>
                  <a:lnTo>
                    <a:pt x="55243" y="1550"/>
                  </a:lnTo>
                  <a:cubicBezTo>
                    <a:pt x="57310" y="-517"/>
                    <a:pt x="60650" y="-517"/>
                    <a:pt x="62717" y="1550"/>
                  </a:cubicBezTo>
                  <a:cubicBezTo>
                    <a:pt x="64784" y="3618"/>
                    <a:pt x="64784" y="6957"/>
                    <a:pt x="62717" y="9024"/>
                  </a:cubicBezTo>
                  <a:lnTo>
                    <a:pt x="9077" y="62717"/>
                  </a:lnTo>
                  <a:cubicBezTo>
                    <a:pt x="8017" y="63724"/>
                    <a:pt x="6692" y="64254"/>
                    <a:pt x="5314" y="64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1DCD64B0-FC87-4845-B25B-31A39A1D672F}"/>
                </a:ext>
              </a:extLst>
            </p:cNvPr>
            <p:cNvSpPr/>
            <p:nvPr/>
          </p:nvSpPr>
          <p:spPr>
            <a:xfrm>
              <a:off x="1317703" y="3636873"/>
              <a:ext cx="10601" cy="53004"/>
            </a:xfrm>
            <a:custGeom>
              <a:avLst/>
              <a:gdLst>
                <a:gd name="connsiteX0" fmla="*/ 5300 w 10600"/>
                <a:gd name="connsiteY0" fmla="*/ 56979 h 53003"/>
                <a:gd name="connsiteX1" fmla="*/ 0 w 10600"/>
                <a:gd name="connsiteY1" fmla="*/ 51679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51679 h 53003"/>
                <a:gd name="connsiteX6" fmla="*/ 5300 w 10600"/>
                <a:gd name="connsiteY6" fmla="*/ 56979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6979"/>
                  </a:moveTo>
                  <a:cubicBezTo>
                    <a:pt x="2385" y="56979"/>
                    <a:pt x="0" y="54594"/>
                    <a:pt x="0" y="5167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1679"/>
                  </a:lnTo>
                  <a:cubicBezTo>
                    <a:pt x="10601" y="54594"/>
                    <a:pt x="8216" y="56979"/>
                    <a:pt x="5300" y="5697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A677F953-5AD4-4112-B971-B4A2D201B1EF}"/>
                </a:ext>
              </a:extLst>
            </p:cNvPr>
            <p:cNvSpPr/>
            <p:nvPr/>
          </p:nvSpPr>
          <p:spPr>
            <a:xfrm>
              <a:off x="1169703" y="3668662"/>
              <a:ext cx="63605" cy="63605"/>
            </a:xfrm>
            <a:custGeom>
              <a:avLst/>
              <a:gdLst>
                <a:gd name="connsiteX0" fmla="*/ 59007 w 63604"/>
                <a:gd name="connsiteY0" fmla="*/ 64254 h 63604"/>
                <a:gd name="connsiteX1" fmla="*/ 55243 w 63604"/>
                <a:gd name="connsiteY1" fmla="*/ 62717 h 63604"/>
                <a:gd name="connsiteX2" fmla="*/ 1550 w 63604"/>
                <a:gd name="connsiteY2" fmla="*/ 9024 h 63604"/>
                <a:gd name="connsiteX3" fmla="*/ 1550 w 63604"/>
                <a:gd name="connsiteY3" fmla="*/ 1550 h 63604"/>
                <a:gd name="connsiteX4" fmla="*/ 9024 w 63604"/>
                <a:gd name="connsiteY4" fmla="*/ 1550 h 63604"/>
                <a:gd name="connsiteX5" fmla="*/ 62717 w 63604"/>
                <a:gd name="connsiteY5" fmla="*/ 55243 h 63604"/>
                <a:gd name="connsiteX6" fmla="*/ 62717 w 63604"/>
                <a:gd name="connsiteY6" fmla="*/ 62717 h 63604"/>
                <a:gd name="connsiteX7" fmla="*/ 59007 w 63604"/>
                <a:gd name="connsiteY7" fmla="*/ 642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59007" y="64254"/>
                  </a:moveTo>
                  <a:cubicBezTo>
                    <a:pt x="57628" y="64254"/>
                    <a:pt x="56303" y="63724"/>
                    <a:pt x="55243" y="6271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62717" y="55243"/>
                  </a:lnTo>
                  <a:cubicBezTo>
                    <a:pt x="64784" y="57310"/>
                    <a:pt x="64784" y="60650"/>
                    <a:pt x="62717" y="62717"/>
                  </a:cubicBezTo>
                  <a:cubicBezTo>
                    <a:pt x="61710" y="63724"/>
                    <a:pt x="60385" y="64254"/>
                    <a:pt x="59007" y="642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FE384C4F-B583-4F3E-9071-8021A571D296}"/>
              </a:ext>
            </a:extLst>
          </p:cNvPr>
          <p:cNvGrpSpPr/>
          <p:nvPr/>
        </p:nvGrpSpPr>
        <p:grpSpPr>
          <a:xfrm>
            <a:off x="2149880" y="3596802"/>
            <a:ext cx="466452" cy="461770"/>
            <a:chOff x="2190358" y="3636873"/>
            <a:chExt cx="385497" cy="381628"/>
          </a:xfrm>
        </p:grpSpPr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565DD68B-0481-4B1A-8D45-2F77464475CF}"/>
                </a:ext>
              </a:extLst>
            </p:cNvPr>
            <p:cNvSpPr/>
            <p:nvPr/>
          </p:nvSpPr>
          <p:spPr>
            <a:xfrm>
              <a:off x="2190358" y="3636873"/>
              <a:ext cx="84806" cy="381628"/>
            </a:xfrm>
            <a:custGeom>
              <a:avLst/>
              <a:gdLst>
                <a:gd name="connsiteX0" fmla="*/ 82209 w 84806"/>
                <a:gd name="connsiteY0" fmla="*/ 385391 h 381627"/>
                <a:gd name="connsiteX1" fmla="*/ 5300 w 84806"/>
                <a:gd name="connsiteY1" fmla="*/ 385391 h 381627"/>
                <a:gd name="connsiteX2" fmla="*/ 0 w 84806"/>
                <a:gd name="connsiteY2" fmla="*/ 380091 h 381627"/>
                <a:gd name="connsiteX3" fmla="*/ 0 w 84806"/>
                <a:gd name="connsiteY3" fmla="*/ 5300 h 381627"/>
                <a:gd name="connsiteX4" fmla="*/ 5300 w 84806"/>
                <a:gd name="connsiteY4" fmla="*/ 0 h 381627"/>
                <a:gd name="connsiteX5" fmla="*/ 82209 w 84806"/>
                <a:gd name="connsiteY5" fmla="*/ 0 h 381627"/>
                <a:gd name="connsiteX6" fmla="*/ 87509 w 84806"/>
                <a:gd name="connsiteY6" fmla="*/ 5300 h 381627"/>
                <a:gd name="connsiteX7" fmla="*/ 87509 w 84806"/>
                <a:gd name="connsiteY7" fmla="*/ 380091 h 381627"/>
                <a:gd name="connsiteX8" fmla="*/ 82209 w 84806"/>
                <a:gd name="connsiteY8" fmla="*/ 385391 h 381627"/>
                <a:gd name="connsiteX9" fmla="*/ 10601 w 84806"/>
                <a:gd name="connsiteY9" fmla="*/ 374790 h 381627"/>
                <a:gd name="connsiteX10" fmla="*/ 76909 w 84806"/>
                <a:gd name="connsiteY10" fmla="*/ 374790 h 381627"/>
                <a:gd name="connsiteX11" fmla="*/ 76909 w 84806"/>
                <a:gd name="connsiteY11" fmla="*/ 10601 h 381627"/>
                <a:gd name="connsiteX12" fmla="*/ 10601 w 84806"/>
                <a:gd name="connsiteY12" fmla="*/ 10601 h 381627"/>
                <a:gd name="connsiteX13" fmla="*/ 10601 w 84806"/>
                <a:gd name="connsiteY13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81627">
                  <a:moveTo>
                    <a:pt x="82209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lnTo>
                    <a:pt x="87509" y="380091"/>
                  </a:lnTo>
                  <a:cubicBezTo>
                    <a:pt x="87509" y="383059"/>
                    <a:pt x="85124" y="385391"/>
                    <a:pt x="82209" y="385391"/>
                  </a:cubicBezTo>
                  <a:close/>
                  <a:moveTo>
                    <a:pt x="10601" y="374790"/>
                  </a:moveTo>
                  <a:lnTo>
                    <a:pt x="76909" y="374790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0D1F4543-04A1-41C2-8DAE-1B50B7B47A24}"/>
                </a:ext>
              </a:extLst>
            </p:cNvPr>
            <p:cNvSpPr/>
            <p:nvPr/>
          </p:nvSpPr>
          <p:spPr>
            <a:xfrm>
              <a:off x="2211454" y="369178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55AEF89-BC07-4C38-AE5B-859359A016F9}"/>
                </a:ext>
              </a:extLst>
            </p:cNvPr>
            <p:cNvSpPr/>
            <p:nvPr/>
          </p:nvSpPr>
          <p:spPr>
            <a:xfrm>
              <a:off x="2211454" y="3941221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15E87FC-1E5D-4227-A953-4449ACBD98D6}"/>
                </a:ext>
              </a:extLst>
            </p:cNvPr>
            <p:cNvSpPr/>
            <p:nvPr/>
          </p:nvSpPr>
          <p:spPr>
            <a:xfrm>
              <a:off x="2211454" y="3959613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A2FA6401-3E07-4074-B2B5-CE35E243CDE7}"/>
                </a:ext>
              </a:extLst>
            </p:cNvPr>
            <p:cNvSpPr/>
            <p:nvPr/>
          </p:nvSpPr>
          <p:spPr>
            <a:xfrm>
              <a:off x="2211454" y="397795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AAA05F71-718E-4975-9851-1A5D3BBFDA28}"/>
                </a:ext>
              </a:extLst>
            </p:cNvPr>
            <p:cNvSpPr/>
            <p:nvPr/>
          </p:nvSpPr>
          <p:spPr>
            <a:xfrm>
              <a:off x="2290589" y="3636873"/>
              <a:ext cx="84806" cy="381628"/>
            </a:xfrm>
            <a:custGeom>
              <a:avLst/>
              <a:gdLst>
                <a:gd name="connsiteX0" fmla="*/ 82209 w 84806"/>
                <a:gd name="connsiteY0" fmla="*/ 385391 h 381627"/>
                <a:gd name="connsiteX1" fmla="*/ 5300 w 84806"/>
                <a:gd name="connsiteY1" fmla="*/ 385391 h 381627"/>
                <a:gd name="connsiteX2" fmla="*/ 0 w 84806"/>
                <a:gd name="connsiteY2" fmla="*/ 380091 h 381627"/>
                <a:gd name="connsiteX3" fmla="*/ 0 w 84806"/>
                <a:gd name="connsiteY3" fmla="*/ 5300 h 381627"/>
                <a:gd name="connsiteX4" fmla="*/ 5300 w 84806"/>
                <a:gd name="connsiteY4" fmla="*/ 0 h 381627"/>
                <a:gd name="connsiteX5" fmla="*/ 82209 w 84806"/>
                <a:gd name="connsiteY5" fmla="*/ 0 h 381627"/>
                <a:gd name="connsiteX6" fmla="*/ 87509 w 84806"/>
                <a:gd name="connsiteY6" fmla="*/ 5300 h 381627"/>
                <a:gd name="connsiteX7" fmla="*/ 87509 w 84806"/>
                <a:gd name="connsiteY7" fmla="*/ 380091 h 381627"/>
                <a:gd name="connsiteX8" fmla="*/ 82209 w 84806"/>
                <a:gd name="connsiteY8" fmla="*/ 385391 h 381627"/>
                <a:gd name="connsiteX9" fmla="*/ 10601 w 84806"/>
                <a:gd name="connsiteY9" fmla="*/ 374790 h 381627"/>
                <a:gd name="connsiteX10" fmla="*/ 76909 w 84806"/>
                <a:gd name="connsiteY10" fmla="*/ 374790 h 381627"/>
                <a:gd name="connsiteX11" fmla="*/ 76909 w 84806"/>
                <a:gd name="connsiteY11" fmla="*/ 10601 h 381627"/>
                <a:gd name="connsiteX12" fmla="*/ 10601 w 84806"/>
                <a:gd name="connsiteY12" fmla="*/ 10601 h 381627"/>
                <a:gd name="connsiteX13" fmla="*/ 10601 w 84806"/>
                <a:gd name="connsiteY13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81627">
                  <a:moveTo>
                    <a:pt x="82209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lnTo>
                    <a:pt x="87509" y="380091"/>
                  </a:lnTo>
                  <a:cubicBezTo>
                    <a:pt x="87509" y="383059"/>
                    <a:pt x="85124" y="385391"/>
                    <a:pt x="82209" y="385391"/>
                  </a:cubicBezTo>
                  <a:close/>
                  <a:moveTo>
                    <a:pt x="10601" y="374790"/>
                  </a:moveTo>
                  <a:lnTo>
                    <a:pt x="76909" y="374790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A545CE53-2951-46C0-A4F2-EDD321E65D83}"/>
                </a:ext>
              </a:extLst>
            </p:cNvPr>
            <p:cNvSpPr/>
            <p:nvPr/>
          </p:nvSpPr>
          <p:spPr>
            <a:xfrm>
              <a:off x="2311631" y="369178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7A326CE4-0418-4859-ABBC-C5AB20791921}"/>
                </a:ext>
              </a:extLst>
            </p:cNvPr>
            <p:cNvSpPr/>
            <p:nvPr/>
          </p:nvSpPr>
          <p:spPr>
            <a:xfrm>
              <a:off x="2311631" y="3941221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8D5DDE0A-8408-4F16-A276-D6388069F9E4}"/>
                </a:ext>
              </a:extLst>
            </p:cNvPr>
            <p:cNvSpPr/>
            <p:nvPr/>
          </p:nvSpPr>
          <p:spPr>
            <a:xfrm>
              <a:off x="2311631" y="3959613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C7F10275-4D62-4379-9C1A-211B4EF217A4}"/>
                </a:ext>
              </a:extLst>
            </p:cNvPr>
            <p:cNvSpPr/>
            <p:nvPr/>
          </p:nvSpPr>
          <p:spPr>
            <a:xfrm>
              <a:off x="2311631" y="397795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D5CBE90-80FC-40D9-8189-4DCCB6B6FA2C}"/>
                </a:ext>
              </a:extLst>
            </p:cNvPr>
            <p:cNvSpPr/>
            <p:nvPr/>
          </p:nvSpPr>
          <p:spPr>
            <a:xfrm>
              <a:off x="2390819" y="3636873"/>
              <a:ext cx="84806" cy="381628"/>
            </a:xfrm>
            <a:custGeom>
              <a:avLst/>
              <a:gdLst>
                <a:gd name="connsiteX0" fmla="*/ 82209 w 84806"/>
                <a:gd name="connsiteY0" fmla="*/ 385391 h 381627"/>
                <a:gd name="connsiteX1" fmla="*/ 5300 w 84806"/>
                <a:gd name="connsiteY1" fmla="*/ 385391 h 381627"/>
                <a:gd name="connsiteX2" fmla="*/ 0 w 84806"/>
                <a:gd name="connsiteY2" fmla="*/ 380091 h 381627"/>
                <a:gd name="connsiteX3" fmla="*/ 0 w 84806"/>
                <a:gd name="connsiteY3" fmla="*/ 5300 h 381627"/>
                <a:gd name="connsiteX4" fmla="*/ 5300 w 84806"/>
                <a:gd name="connsiteY4" fmla="*/ 0 h 381627"/>
                <a:gd name="connsiteX5" fmla="*/ 82209 w 84806"/>
                <a:gd name="connsiteY5" fmla="*/ 0 h 381627"/>
                <a:gd name="connsiteX6" fmla="*/ 87509 w 84806"/>
                <a:gd name="connsiteY6" fmla="*/ 5300 h 381627"/>
                <a:gd name="connsiteX7" fmla="*/ 87509 w 84806"/>
                <a:gd name="connsiteY7" fmla="*/ 380091 h 381627"/>
                <a:gd name="connsiteX8" fmla="*/ 82209 w 84806"/>
                <a:gd name="connsiteY8" fmla="*/ 385391 h 381627"/>
                <a:gd name="connsiteX9" fmla="*/ 10601 w 84806"/>
                <a:gd name="connsiteY9" fmla="*/ 374790 h 381627"/>
                <a:gd name="connsiteX10" fmla="*/ 76909 w 84806"/>
                <a:gd name="connsiteY10" fmla="*/ 374790 h 381627"/>
                <a:gd name="connsiteX11" fmla="*/ 76909 w 84806"/>
                <a:gd name="connsiteY11" fmla="*/ 10601 h 381627"/>
                <a:gd name="connsiteX12" fmla="*/ 10601 w 84806"/>
                <a:gd name="connsiteY12" fmla="*/ 10601 h 381627"/>
                <a:gd name="connsiteX13" fmla="*/ 10601 w 84806"/>
                <a:gd name="connsiteY13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81627">
                  <a:moveTo>
                    <a:pt x="82209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lnTo>
                    <a:pt x="87509" y="380091"/>
                  </a:lnTo>
                  <a:cubicBezTo>
                    <a:pt x="87509" y="383059"/>
                    <a:pt x="85124" y="385391"/>
                    <a:pt x="82209" y="385391"/>
                  </a:cubicBezTo>
                  <a:close/>
                  <a:moveTo>
                    <a:pt x="10601" y="374790"/>
                  </a:moveTo>
                  <a:lnTo>
                    <a:pt x="76909" y="374790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49AEE38-8FAE-4D51-B644-A00071D60918}"/>
                </a:ext>
              </a:extLst>
            </p:cNvPr>
            <p:cNvSpPr/>
            <p:nvPr/>
          </p:nvSpPr>
          <p:spPr>
            <a:xfrm>
              <a:off x="2411861" y="369178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2D6EEC85-04C0-4D30-93E7-AB5B89EAE238}"/>
                </a:ext>
              </a:extLst>
            </p:cNvPr>
            <p:cNvSpPr/>
            <p:nvPr/>
          </p:nvSpPr>
          <p:spPr>
            <a:xfrm>
              <a:off x="2411861" y="3941221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A76EB867-E0D4-4273-8F79-F3970FABC288}"/>
                </a:ext>
              </a:extLst>
            </p:cNvPr>
            <p:cNvSpPr/>
            <p:nvPr/>
          </p:nvSpPr>
          <p:spPr>
            <a:xfrm>
              <a:off x="2411861" y="3959613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7DB3AA88-910A-42F5-90DF-EDDA63B0027D}"/>
                </a:ext>
              </a:extLst>
            </p:cNvPr>
            <p:cNvSpPr/>
            <p:nvPr/>
          </p:nvSpPr>
          <p:spPr>
            <a:xfrm>
              <a:off x="2411861" y="397795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814D884B-837C-476C-87F5-58219D8E195F}"/>
                </a:ext>
              </a:extLst>
            </p:cNvPr>
            <p:cNvSpPr/>
            <p:nvPr/>
          </p:nvSpPr>
          <p:spPr>
            <a:xfrm>
              <a:off x="2491049" y="3636873"/>
              <a:ext cx="84806" cy="381628"/>
            </a:xfrm>
            <a:custGeom>
              <a:avLst/>
              <a:gdLst>
                <a:gd name="connsiteX0" fmla="*/ 82209 w 84806"/>
                <a:gd name="connsiteY0" fmla="*/ 385391 h 381627"/>
                <a:gd name="connsiteX1" fmla="*/ 5300 w 84806"/>
                <a:gd name="connsiteY1" fmla="*/ 385391 h 381627"/>
                <a:gd name="connsiteX2" fmla="*/ 0 w 84806"/>
                <a:gd name="connsiteY2" fmla="*/ 380091 h 381627"/>
                <a:gd name="connsiteX3" fmla="*/ 0 w 84806"/>
                <a:gd name="connsiteY3" fmla="*/ 5300 h 381627"/>
                <a:gd name="connsiteX4" fmla="*/ 5300 w 84806"/>
                <a:gd name="connsiteY4" fmla="*/ 0 h 381627"/>
                <a:gd name="connsiteX5" fmla="*/ 82209 w 84806"/>
                <a:gd name="connsiteY5" fmla="*/ 0 h 381627"/>
                <a:gd name="connsiteX6" fmla="*/ 87509 w 84806"/>
                <a:gd name="connsiteY6" fmla="*/ 5300 h 381627"/>
                <a:gd name="connsiteX7" fmla="*/ 87509 w 84806"/>
                <a:gd name="connsiteY7" fmla="*/ 380091 h 381627"/>
                <a:gd name="connsiteX8" fmla="*/ 82209 w 84806"/>
                <a:gd name="connsiteY8" fmla="*/ 385391 h 381627"/>
                <a:gd name="connsiteX9" fmla="*/ 10601 w 84806"/>
                <a:gd name="connsiteY9" fmla="*/ 374790 h 381627"/>
                <a:gd name="connsiteX10" fmla="*/ 76909 w 84806"/>
                <a:gd name="connsiteY10" fmla="*/ 374790 h 381627"/>
                <a:gd name="connsiteX11" fmla="*/ 76909 w 84806"/>
                <a:gd name="connsiteY11" fmla="*/ 10601 h 381627"/>
                <a:gd name="connsiteX12" fmla="*/ 10601 w 84806"/>
                <a:gd name="connsiteY12" fmla="*/ 10601 h 381627"/>
                <a:gd name="connsiteX13" fmla="*/ 10601 w 84806"/>
                <a:gd name="connsiteY13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81627">
                  <a:moveTo>
                    <a:pt x="82209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lnTo>
                    <a:pt x="87509" y="380091"/>
                  </a:lnTo>
                  <a:cubicBezTo>
                    <a:pt x="87509" y="383059"/>
                    <a:pt x="85124" y="385391"/>
                    <a:pt x="82209" y="385391"/>
                  </a:cubicBezTo>
                  <a:close/>
                  <a:moveTo>
                    <a:pt x="10601" y="374790"/>
                  </a:moveTo>
                  <a:lnTo>
                    <a:pt x="76909" y="374790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E746A9BB-00F9-4893-AA1E-EB94C5497BE9}"/>
                </a:ext>
              </a:extLst>
            </p:cNvPr>
            <p:cNvSpPr/>
            <p:nvPr/>
          </p:nvSpPr>
          <p:spPr>
            <a:xfrm>
              <a:off x="2512092" y="369178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403C61A-CCB5-480D-BCC2-90B4B06E3C91}"/>
                </a:ext>
              </a:extLst>
            </p:cNvPr>
            <p:cNvSpPr/>
            <p:nvPr/>
          </p:nvSpPr>
          <p:spPr>
            <a:xfrm>
              <a:off x="2512092" y="3941221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13C95CE2-B730-4CA1-B5D2-38DA3DB3D230}"/>
                </a:ext>
              </a:extLst>
            </p:cNvPr>
            <p:cNvSpPr/>
            <p:nvPr/>
          </p:nvSpPr>
          <p:spPr>
            <a:xfrm>
              <a:off x="2512092" y="3959613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A9BF6098-A893-4FEC-9FC2-FFBE73E83B93}"/>
                </a:ext>
              </a:extLst>
            </p:cNvPr>
            <p:cNvSpPr/>
            <p:nvPr/>
          </p:nvSpPr>
          <p:spPr>
            <a:xfrm>
              <a:off x="2512092" y="397795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6" name="Group 815">
            <a:extLst>
              <a:ext uri="{FF2B5EF4-FFF2-40B4-BE49-F238E27FC236}">
                <a16:creationId xmlns:a16="http://schemas.microsoft.com/office/drawing/2014/main" id="{C82A0F72-BABD-4B3E-B327-88D8DB09D056}"/>
              </a:ext>
            </a:extLst>
          </p:cNvPr>
          <p:cNvGrpSpPr/>
          <p:nvPr/>
        </p:nvGrpSpPr>
        <p:grpSpPr>
          <a:xfrm>
            <a:off x="3208579" y="3596802"/>
            <a:ext cx="466452" cy="461770"/>
            <a:chOff x="3249057" y="3636873"/>
            <a:chExt cx="385497" cy="381628"/>
          </a:xfrm>
        </p:grpSpPr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2AAA3465-94F6-448D-BF76-27B54FC27EED}"/>
                </a:ext>
              </a:extLst>
            </p:cNvPr>
            <p:cNvSpPr/>
            <p:nvPr/>
          </p:nvSpPr>
          <p:spPr>
            <a:xfrm>
              <a:off x="3249057" y="3636873"/>
              <a:ext cx="84806" cy="381628"/>
            </a:xfrm>
            <a:custGeom>
              <a:avLst/>
              <a:gdLst>
                <a:gd name="connsiteX0" fmla="*/ 82209 w 84806"/>
                <a:gd name="connsiteY0" fmla="*/ 385391 h 381627"/>
                <a:gd name="connsiteX1" fmla="*/ 5300 w 84806"/>
                <a:gd name="connsiteY1" fmla="*/ 385391 h 381627"/>
                <a:gd name="connsiteX2" fmla="*/ 0 w 84806"/>
                <a:gd name="connsiteY2" fmla="*/ 380091 h 381627"/>
                <a:gd name="connsiteX3" fmla="*/ 0 w 84806"/>
                <a:gd name="connsiteY3" fmla="*/ 5300 h 381627"/>
                <a:gd name="connsiteX4" fmla="*/ 5300 w 84806"/>
                <a:gd name="connsiteY4" fmla="*/ 0 h 381627"/>
                <a:gd name="connsiteX5" fmla="*/ 82209 w 84806"/>
                <a:gd name="connsiteY5" fmla="*/ 0 h 381627"/>
                <a:gd name="connsiteX6" fmla="*/ 87509 w 84806"/>
                <a:gd name="connsiteY6" fmla="*/ 5300 h 381627"/>
                <a:gd name="connsiteX7" fmla="*/ 87509 w 84806"/>
                <a:gd name="connsiteY7" fmla="*/ 380091 h 381627"/>
                <a:gd name="connsiteX8" fmla="*/ 82209 w 84806"/>
                <a:gd name="connsiteY8" fmla="*/ 385391 h 381627"/>
                <a:gd name="connsiteX9" fmla="*/ 10601 w 84806"/>
                <a:gd name="connsiteY9" fmla="*/ 374790 h 381627"/>
                <a:gd name="connsiteX10" fmla="*/ 76909 w 84806"/>
                <a:gd name="connsiteY10" fmla="*/ 374790 h 381627"/>
                <a:gd name="connsiteX11" fmla="*/ 76909 w 84806"/>
                <a:gd name="connsiteY11" fmla="*/ 10601 h 381627"/>
                <a:gd name="connsiteX12" fmla="*/ 10601 w 84806"/>
                <a:gd name="connsiteY12" fmla="*/ 10601 h 381627"/>
                <a:gd name="connsiteX13" fmla="*/ 10601 w 84806"/>
                <a:gd name="connsiteY13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81627">
                  <a:moveTo>
                    <a:pt x="82209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lnTo>
                    <a:pt x="87509" y="380091"/>
                  </a:lnTo>
                  <a:cubicBezTo>
                    <a:pt x="87509" y="383059"/>
                    <a:pt x="85124" y="385391"/>
                    <a:pt x="82209" y="385391"/>
                  </a:cubicBezTo>
                  <a:close/>
                  <a:moveTo>
                    <a:pt x="10601" y="374790"/>
                  </a:moveTo>
                  <a:lnTo>
                    <a:pt x="76909" y="374790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84868D9F-B2BB-4658-A12B-0A3A3620E269}"/>
                </a:ext>
              </a:extLst>
            </p:cNvPr>
            <p:cNvSpPr/>
            <p:nvPr/>
          </p:nvSpPr>
          <p:spPr>
            <a:xfrm>
              <a:off x="3270153" y="369178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D88B08D5-8D3B-45D6-80DB-C30C137CC22B}"/>
                </a:ext>
              </a:extLst>
            </p:cNvPr>
            <p:cNvSpPr/>
            <p:nvPr/>
          </p:nvSpPr>
          <p:spPr>
            <a:xfrm>
              <a:off x="3270153" y="3941221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068272F-23FA-406D-BFFB-D9BDAA0C6694}"/>
                </a:ext>
              </a:extLst>
            </p:cNvPr>
            <p:cNvSpPr/>
            <p:nvPr/>
          </p:nvSpPr>
          <p:spPr>
            <a:xfrm>
              <a:off x="3270153" y="3959613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2D570DE-65DC-4677-9810-9D71510146B4}"/>
                </a:ext>
              </a:extLst>
            </p:cNvPr>
            <p:cNvSpPr/>
            <p:nvPr/>
          </p:nvSpPr>
          <p:spPr>
            <a:xfrm>
              <a:off x="3270153" y="397795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C78805BC-5585-47D9-898E-DB291DA4F728}"/>
                </a:ext>
              </a:extLst>
            </p:cNvPr>
            <p:cNvSpPr/>
            <p:nvPr/>
          </p:nvSpPr>
          <p:spPr>
            <a:xfrm>
              <a:off x="3349288" y="3689876"/>
              <a:ext cx="84806" cy="328624"/>
            </a:xfrm>
            <a:custGeom>
              <a:avLst/>
              <a:gdLst>
                <a:gd name="connsiteX0" fmla="*/ 82209 w 84806"/>
                <a:gd name="connsiteY0" fmla="*/ 332387 h 328623"/>
                <a:gd name="connsiteX1" fmla="*/ 5300 w 84806"/>
                <a:gd name="connsiteY1" fmla="*/ 332387 h 328623"/>
                <a:gd name="connsiteX2" fmla="*/ 0 w 84806"/>
                <a:gd name="connsiteY2" fmla="*/ 327087 h 328623"/>
                <a:gd name="connsiteX3" fmla="*/ 0 w 84806"/>
                <a:gd name="connsiteY3" fmla="*/ 5300 h 328623"/>
                <a:gd name="connsiteX4" fmla="*/ 5300 w 84806"/>
                <a:gd name="connsiteY4" fmla="*/ 0 h 328623"/>
                <a:gd name="connsiteX5" fmla="*/ 82209 w 84806"/>
                <a:gd name="connsiteY5" fmla="*/ 0 h 328623"/>
                <a:gd name="connsiteX6" fmla="*/ 87509 w 84806"/>
                <a:gd name="connsiteY6" fmla="*/ 5300 h 328623"/>
                <a:gd name="connsiteX7" fmla="*/ 87509 w 84806"/>
                <a:gd name="connsiteY7" fmla="*/ 327087 h 328623"/>
                <a:gd name="connsiteX8" fmla="*/ 82209 w 84806"/>
                <a:gd name="connsiteY8" fmla="*/ 332387 h 328623"/>
                <a:gd name="connsiteX9" fmla="*/ 10601 w 84806"/>
                <a:gd name="connsiteY9" fmla="*/ 321786 h 328623"/>
                <a:gd name="connsiteX10" fmla="*/ 76908 w 84806"/>
                <a:gd name="connsiteY10" fmla="*/ 321786 h 328623"/>
                <a:gd name="connsiteX11" fmla="*/ 76908 w 84806"/>
                <a:gd name="connsiteY11" fmla="*/ 10601 h 328623"/>
                <a:gd name="connsiteX12" fmla="*/ 10601 w 84806"/>
                <a:gd name="connsiteY12" fmla="*/ 10601 h 328623"/>
                <a:gd name="connsiteX13" fmla="*/ 10601 w 84806"/>
                <a:gd name="connsiteY13" fmla="*/ 321786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28623">
                  <a:moveTo>
                    <a:pt x="82209" y="332387"/>
                  </a:moveTo>
                  <a:lnTo>
                    <a:pt x="5300" y="332387"/>
                  </a:lnTo>
                  <a:cubicBezTo>
                    <a:pt x="2385" y="332387"/>
                    <a:pt x="0" y="330002"/>
                    <a:pt x="0" y="32708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lnTo>
                    <a:pt x="87509" y="327087"/>
                  </a:lnTo>
                  <a:cubicBezTo>
                    <a:pt x="87509" y="330055"/>
                    <a:pt x="85124" y="332387"/>
                    <a:pt x="82209" y="332387"/>
                  </a:cubicBezTo>
                  <a:close/>
                  <a:moveTo>
                    <a:pt x="10601" y="321786"/>
                  </a:moveTo>
                  <a:lnTo>
                    <a:pt x="76908" y="321786"/>
                  </a:lnTo>
                  <a:lnTo>
                    <a:pt x="76908" y="10601"/>
                  </a:lnTo>
                  <a:lnTo>
                    <a:pt x="10601" y="10601"/>
                  </a:lnTo>
                  <a:lnTo>
                    <a:pt x="10601" y="32178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7683AE0F-CA6F-46D5-A980-40345CFC5B70}"/>
                </a:ext>
              </a:extLst>
            </p:cNvPr>
            <p:cNvSpPr/>
            <p:nvPr/>
          </p:nvSpPr>
          <p:spPr>
            <a:xfrm>
              <a:off x="3370330" y="3744788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C1351F75-D822-4274-A30E-1BC2CEA4356C}"/>
                </a:ext>
              </a:extLst>
            </p:cNvPr>
            <p:cNvSpPr/>
            <p:nvPr/>
          </p:nvSpPr>
          <p:spPr>
            <a:xfrm>
              <a:off x="3370330" y="3941221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F7DB665E-BE0A-4553-9D20-E2575BB874FA}"/>
                </a:ext>
              </a:extLst>
            </p:cNvPr>
            <p:cNvSpPr/>
            <p:nvPr/>
          </p:nvSpPr>
          <p:spPr>
            <a:xfrm>
              <a:off x="3370330" y="3959613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C7FD3556-45A1-47F5-A64A-669ACBAF053F}"/>
                </a:ext>
              </a:extLst>
            </p:cNvPr>
            <p:cNvSpPr/>
            <p:nvPr/>
          </p:nvSpPr>
          <p:spPr>
            <a:xfrm>
              <a:off x="3370330" y="397795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5D84FDA-5062-4084-9640-20A73AFCE255}"/>
                </a:ext>
              </a:extLst>
            </p:cNvPr>
            <p:cNvSpPr/>
            <p:nvPr/>
          </p:nvSpPr>
          <p:spPr>
            <a:xfrm>
              <a:off x="3449518" y="3652668"/>
              <a:ext cx="84806" cy="365727"/>
            </a:xfrm>
            <a:custGeom>
              <a:avLst/>
              <a:gdLst>
                <a:gd name="connsiteX0" fmla="*/ 82209 w 84806"/>
                <a:gd name="connsiteY0" fmla="*/ 369596 h 365726"/>
                <a:gd name="connsiteX1" fmla="*/ 5300 w 84806"/>
                <a:gd name="connsiteY1" fmla="*/ 369596 h 365726"/>
                <a:gd name="connsiteX2" fmla="*/ 0 w 84806"/>
                <a:gd name="connsiteY2" fmla="*/ 364296 h 365726"/>
                <a:gd name="connsiteX3" fmla="*/ 0 w 84806"/>
                <a:gd name="connsiteY3" fmla="*/ 5300 h 365726"/>
                <a:gd name="connsiteX4" fmla="*/ 5300 w 84806"/>
                <a:gd name="connsiteY4" fmla="*/ 0 h 365726"/>
                <a:gd name="connsiteX5" fmla="*/ 82209 w 84806"/>
                <a:gd name="connsiteY5" fmla="*/ 0 h 365726"/>
                <a:gd name="connsiteX6" fmla="*/ 87509 w 84806"/>
                <a:gd name="connsiteY6" fmla="*/ 5300 h 365726"/>
                <a:gd name="connsiteX7" fmla="*/ 87509 w 84806"/>
                <a:gd name="connsiteY7" fmla="*/ 364296 h 365726"/>
                <a:gd name="connsiteX8" fmla="*/ 82209 w 84806"/>
                <a:gd name="connsiteY8" fmla="*/ 369596 h 365726"/>
                <a:gd name="connsiteX9" fmla="*/ 10601 w 84806"/>
                <a:gd name="connsiteY9" fmla="*/ 358995 h 365726"/>
                <a:gd name="connsiteX10" fmla="*/ 76908 w 84806"/>
                <a:gd name="connsiteY10" fmla="*/ 358995 h 365726"/>
                <a:gd name="connsiteX11" fmla="*/ 76908 w 84806"/>
                <a:gd name="connsiteY11" fmla="*/ 10601 h 365726"/>
                <a:gd name="connsiteX12" fmla="*/ 10601 w 84806"/>
                <a:gd name="connsiteY12" fmla="*/ 10601 h 365726"/>
                <a:gd name="connsiteX13" fmla="*/ 10601 w 84806"/>
                <a:gd name="connsiteY13" fmla="*/ 358995 h 36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65726">
                  <a:moveTo>
                    <a:pt x="82209" y="369596"/>
                  </a:moveTo>
                  <a:lnTo>
                    <a:pt x="5300" y="369596"/>
                  </a:lnTo>
                  <a:cubicBezTo>
                    <a:pt x="2385" y="369596"/>
                    <a:pt x="0" y="367211"/>
                    <a:pt x="0" y="36429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lnTo>
                    <a:pt x="87509" y="364296"/>
                  </a:lnTo>
                  <a:cubicBezTo>
                    <a:pt x="87509" y="367264"/>
                    <a:pt x="85124" y="369596"/>
                    <a:pt x="82209" y="369596"/>
                  </a:cubicBezTo>
                  <a:close/>
                  <a:moveTo>
                    <a:pt x="10601" y="358995"/>
                  </a:moveTo>
                  <a:lnTo>
                    <a:pt x="76908" y="358995"/>
                  </a:lnTo>
                  <a:lnTo>
                    <a:pt x="76908" y="10601"/>
                  </a:lnTo>
                  <a:lnTo>
                    <a:pt x="10601" y="10601"/>
                  </a:lnTo>
                  <a:lnTo>
                    <a:pt x="10601" y="35899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4199A8F-03B7-47B5-861F-11203D1D6FAC}"/>
                </a:ext>
              </a:extLst>
            </p:cNvPr>
            <p:cNvSpPr/>
            <p:nvPr/>
          </p:nvSpPr>
          <p:spPr>
            <a:xfrm>
              <a:off x="3470561" y="3705248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8D91A7DB-CF2C-4E39-9229-C01B47DB7091}"/>
                </a:ext>
              </a:extLst>
            </p:cNvPr>
            <p:cNvSpPr/>
            <p:nvPr/>
          </p:nvSpPr>
          <p:spPr>
            <a:xfrm>
              <a:off x="3449518" y="3944189"/>
              <a:ext cx="84806" cy="10601"/>
            </a:xfrm>
            <a:custGeom>
              <a:avLst/>
              <a:gdLst>
                <a:gd name="connsiteX0" fmla="*/ 82209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2209 w 84806"/>
                <a:gd name="connsiteY4" fmla="*/ 0 h 10600"/>
                <a:gd name="connsiteX5" fmla="*/ 87509 w 84806"/>
                <a:gd name="connsiteY5" fmla="*/ 5300 h 10600"/>
                <a:gd name="connsiteX6" fmla="*/ 82209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220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cubicBezTo>
                    <a:pt x="87509" y="8216"/>
                    <a:pt x="85124" y="10601"/>
                    <a:pt x="822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461A9E5E-AAAB-4EE2-91DB-137846BD1815}"/>
                </a:ext>
              </a:extLst>
            </p:cNvPr>
            <p:cNvSpPr/>
            <p:nvPr/>
          </p:nvSpPr>
          <p:spPr>
            <a:xfrm>
              <a:off x="3549748" y="3673975"/>
              <a:ext cx="84806" cy="344525"/>
            </a:xfrm>
            <a:custGeom>
              <a:avLst/>
              <a:gdLst>
                <a:gd name="connsiteX0" fmla="*/ 82209 w 84806"/>
                <a:gd name="connsiteY0" fmla="*/ 348288 h 344525"/>
                <a:gd name="connsiteX1" fmla="*/ 5300 w 84806"/>
                <a:gd name="connsiteY1" fmla="*/ 348288 h 344525"/>
                <a:gd name="connsiteX2" fmla="*/ 0 w 84806"/>
                <a:gd name="connsiteY2" fmla="*/ 342988 h 344525"/>
                <a:gd name="connsiteX3" fmla="*/ 0 w 84806"/>
                <a:gd name="connsiteY3" fmla="*/ 5300 h 344525"/>
                <a:gd name="connsiteX4" fmla="*/ 5300 w 84806"/>
                <a:gd name="connsiteY4" fmla="*/ 0 h 344525"/>
                <a:gd name="connsiteX5" fmla="*/ 82209 w 84806"/>
                <a:gd name="connsiteY5" fmla="*/ 0 h 344525"/>
                <a:gd name="connsiteX6" fmla="*/ 87509 w 84806"/>
                <a:gd name="connsiteY6" fmla="*/ 5300 h 344525"/>
                <a:gd name="connsiteX7" fmla="*/ 87509 w 84806"/>
                <a:gd name="connsiteY7" fmla="*/ 342988 h 344525"/>
                <a:gd name="connsiteX8" fmla="*/ 82209 w 84806"/>
                <a:gd name="connsiteY8" fmla="*/ 348288 h 344525"/>
                <a:gd name="connsiteX9" fmla="*/ 10601 w 84806"/>
                <a:gd name="connsiteY9" fmla="*/ 337688 h 344525"/>
                <a:gd name="connsiteX10" fmla="*/ 76909 w 84806"/>
                <a:gd name="connsiteY10" fmla="*/ 337688 h 344525"/>
                <a:gd name="connsiteX11" fmla="*/ 76909 w 84806"/>
                <a:gd name="connsiteY11" fmla="*/ 10601 h 344525"/>
                <a:gd name="connsiteX12" fmla="*/ 10601 w 84806"/>
                <a:gd name="connsiteY12" fmla="*/ 10601 h 344525"/>
                <a:gd name="connsiteX13" fmla="*/ 10601 w 84806"/>
                <a:gd name="connsiteY13" fmla="*/ 337688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44525">
                  <a:moveTo>
                    <a:pt x="82209" y="348288"/>
                  </a:moveTo>
                  <a:lnTo>
                    <a:pt x="5300" y="348288"/>
                  </a:lnTo>
                  <a:cubicBezTo>
                    <a:pt x="2385" y="348288"/>
                    <a:pt x="0" y="345903"/>
                    <a:pt x="0" y="34298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lnTo>
                    <a:pt x="87509" y="342988"/>
                  </a:lnTo>
                  <a:cubicBezTo>
                    <a:pt x="87509" y="345956"/>
                    <a:pt x="85124" y="348288"/>
                    <a:pt x="82209" y="348288"/>
                  </a:cubicBezTo>
                  <a:close/>
                  <a:moveTo>
                    <a:pt x="10601" y="337688"/>
                  </a:moveTo>
                  <a:lnTo>
                    <a:pt x="76909" y="337688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33768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6C91EF94-B41E-4C8A-A2A6-CA9767D85B66}"/>
                </a:ext>
              </a:extLst>
            </p:cNvPr>
            <p:cNvSpPr/>
            <p:nvPr/>
          </p:nvSpPr>
          <p:spPr>
            <a:xfrm>
              <a:off x="3570791" y="3728887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F585EB49-36AD-4F35-9007-D3A9592DF7EE}"/>
                </a:ext>
              </a:extLst>
            </p:cNvPr>
            <p:cNvSpPr/>
            <p:nvPr/>
          </p:nvSpPr>
          <p:spPr>
            <a:xfrm>
              <a:off x="3570791" y="3941221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4A71EEEA-FAD9-4EDC-93BC-F69EA730FE07}"/>
                </a:ext>
              </a:extLst>
            </p:cNvPr>
            <p:cNvSpPr/>
            <p:nvPr/>
          </p:nvSpPr>
          <p:spPr>
            <a:xfrm>
              <a:off x="3369217" y="3781255"/>
              <a:ext cx="42403" cy="106008"/>
            </a:xfrm>
            <a:custGeom>
              <a:avLst/>
              <a:gdLst>
                <a:gd name="connsiteX0" fmla="*/ 42350 w 42403"/>
                <a:gd name="connsiteY0" fmla="*/ 110619 h 106007"/>
                <a:gd name="connsiteX1" fmla="*/ 5300 w 42403"/>
                <a:gd name="connsiteY1" fmla="*/ 110619 h 106007"/>
                <a:gd name="connsiteX2" fmla="*/ 0 w 42403"/>
                <a:gd name="connsiteY2" fmla="*/ 105319 h 106007"/>
                <a:gd name="connsiteX3" fmla="*/ 0 w 42403"/>
                <a:gd name="connsiteY3" fmla="*/ 5300 h 106007"/>
                <a:gd name="connsiteX4" fmla="*/ 5300 w 42403"/>
                <a:gd name="connsiteY4" fmla="*/ 0 h 106007"/>
                <a:gd name="connsiteX5" fmla="*/ 42350 w 42403"/>
                <a:gd name="connsiteY5" fmla="*/ 0 h 106007"/>
                <a:gd name="connsiteX6" fmla="*/ 47651 w 42403"/>
                <a:gd name="connsiteY6" fmla="*/ 5300 h 106007"/>
                <a:gd name="connsiteX7" fmla="*/ 47651 w 42403"/>
                <a:gd name="connsiteY7" fmla="*/ 105319 h 106007"/>
                <a:gd name="connsiteX8" fmla="*/ 42350 w 42403"/>
                <a:gd name="connsiteY8" fmla="*/ 110619 h 106007"/>
                <a:gd name="connsiteX9" fmla="*/ 10601 w 42403"/>
                <a:gd name="connsiteY9" fmla="*/ 100018 h 106007"/>
                <a:gd name="connsiteX10" fmla="*/ 37050 w 42403"/>
                <a:gd name="connsiteY10" fmla="*/ 100018 h 106007"/>
                <a:gd name="connsiteX11" fmla="*/ 37050 w 42403"/>
                <a:gd name="connsiteY11" fmla="*/ 10601 h 106007"/>
                <a:gd name="connsiteX12" fmla="*/ 10601 w 42403"/>
                <a:gd name="connsiteY12" fmla="*/ 10601 h 106007"/>
                <a:gd name="connsiteX13" fmla="*/ 10601 w 42403"/>
                <a:gd name="connsiteY13" fmla="*/ 100018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106007">
                  <a:moveTo>
                    <a:pt x="42350" y="110619"/>
                  </a:moveTo>
                  <a:lnTo>
                    <a:pt x="5300" y="110619"/>
                  </a:lnTo>
                  <a:cubicBezTo>
                    <a:pt x="2385" y="110619"/>
                    <a:pt x="0" y="108234"/>
                    <a:pt x="0" y="10531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2350" y="0"/>
                  </a:lnTo>
                  <a:cubicBezTo>
                    <a:pt x="45265" y="0"/>
                    <a:pt x="47651" y="2385"/>
                    <a:pt x="47651" y="5300"/>
                  </a:cubicBezTo>
                  <a:lnTo>
                    <a:pt x="47651" y="105319"/>
                  </a:lnTo>
                  <a:cubicBezTo>
                    <a:pt x="47651" y="108234"/>
                    <a:pt x="45265" y="110619"/>
                    <a:pt x="42350" y="110619"/>
                  </a:cubicBezTo>
                  <a:close/>
                  <a:moveTo>
                    <a:pt x="10601" y="100018"/>
                  </a:moveTo>
                  <a:lnTo>
                    <a:pt x="37050" y="100018"/>
                  </a:lnTo>
                  <a:lnTo>
                    <a:pt x="37050" y="10601"/>
                  </a:lnTo>
                  <a:lnTo>
                    <a:pt x="10601" y="10601"/>
                  </a:lnTo>
                  <a:lnTo>
                    <a:pt x="10601" y="10001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EC0794-4EFD-4C6E-83BF-D47023FCC669}"/>
                </a:ext>
              </a:extLst>
            </p:cNvPr>
            <p:cNvSpPr/>
            <p:nvPr/>
          </p:nvSpPr>
          <p:spPr>
            <a:xfrm>
              <a:off x="3470561" y="3798110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05D301F8-FE53-430B-86AB-7029F203171D}"/>
                </a:ext>
              </a:extLst>
            </p:cNvPr>
            <p:cNvSpPr/>
            <p:nvPr/>
          </p:nvSpPr>
          <p:spPr>
            <a:xfrm>
              <a:off x="3470561" y="3816503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439C0EE-21A8-4E58-8F8F-27E7561B4109}"/>
                </a:ext>
              </a:extLst>
            </p:cNvPr>
            <p:cNvSpPr/>
            <p:nvPr/>
          </p:nvSpPr>
          <p:spPr>
            <a:xfrm>
              <a:off x="3470561" y="383484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1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1" y="2385"/>
                    <a:pt x="45371" y="5300"/>
                  </a:cubicBezTo>
                  <a:cubicBezTo>
                    <a:pt x="45371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D294D83F-24A8-4087-9EA6-C279BF101CB1}"/>
                </a:ext>
              </a:extLst>
            </p:cNvPr>
            <p:cNvSpPr/>
            <p:nvPr/>
          </p:nvSpPr>
          <p:spPr>
            <a:xfrm>
              <a:off x="3566550" y="3802669"/>
              <a:ext cx="53004" cy="53004"/>
            </a:xfrm>
            <a:custGeom>
              <a:avLst/>
              <a:gdLst>
                <a:gd name="connsiteX0" fmla="*/ 26926 w 53003"/>
                <a:gd name="connsiteY0" fmla="*/ 53852 h 53003"/>
                <a:gd name="connsiteX1" fmla="*/ 0 w 53003"/>
                <a:gd name="connsiteY1" fmla="*/ 26926 h 53003"/>
                <a:gd name="connsiteX2" fmla="*/ 26926 w 53003"/>
                <a:gd name="connsiteY2" fmla="*/ 0 h 53003"/>
                <a:gd name="connsiteX3" fmla="*/ 53852 w 53003"/>
                <a:gd name="connsiteY3" fmla="*/ 26926 h 53003"/>
                <a:gd name="connsiteX4" fmla="*/ 26926 w 53003"/>
                <a:gd name="connsiteY4" fmla="*/ 53852 h 53003"/>
                <a:gd name="connsiteX5" fmla="*/ 26926 w 53003"/>
                <a:gd name="connsiteY5" fmla="*/ 10601 h 53003"/>
                <a:gd name="connsiteX6" fmla="*/ 10601 w 53003"/>
                <a:gd name="connsiteY6" fmla="*/ 26926 h 53003"/>
                <a:gd name="connsiteX7" fmla="*/ 26926 w 53003"/>
                <a:gd name="connsiteY7" fmla="*/ 43251 h 53003"/>
                <a:gd name="connsiteX8" fmla="*/ 43251 w 53003"/>
                <a:gd name="connsiteY8" fmla="*/ 26926 h 53003"/>
                <a:gd name="connsiteX9" fmla="*/ 26926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926" y="53852"/>
                  </a:moveTo>
                  <a:cubicBezTo>
                    <a:pt x="12085" y="53852"/>
                    <a:pt x="0" y="41767"/>
                    <a:pt x="0" y="26926"/>
                  </a:cubicBezTo>
                  <a:cubicBezTo>
                    <a:pt x="0" y="12085"/>
                    <a:pt x="12085" y="0"/>
                    <a:pt x="26926" y="0"/>
                  </a:cubicBezTo>
                  <a:cubicBezTo>
                    <a:pt x="41767" y="0"/>
                    <a:pt x="53852" y="12085"/>
                    <a:pt x="53852" y="26926"/>
                  </a:cubicBezTo>
                  <a:cubicBezTo>
                    <a:pt x="53852" y="41767"/>
                    <a:pt x="41820" y="53852"/>
                    <a:pt x="26926" y="53852"/>
                  </a:cubicBezTo>
                  <a:close/>
                  <a:moveTo>
                    <a:pt x="26926" y="10601"/>
                  </a:moveTo>
                  <a:cubicBezTo>
                    <a:pt x="17915" y="10601"/>
                    <a:pt x="10601" y="17915"/>
                    <a:pt x="10601" y="26926"/>
                  </a:cubicBezTo>
                  <a:cubicBezTo>
                    <a:pt x="10601" y="35937"/>
                    <a:pt x="17915" y="43251"/>
                    <a:pt x="26926" y="43251"/>
                  </a:cubicBezTo>
                  <a:cubicBezTo>
                    <a:pt x="35937" y="43251"/>
                    <a:pt x="43251" y="35937"/>
                    <a:pt x="43251" y="26926"/>
                  </a:cubicBezTo>
                  <a:cubicBezTo>
                    <a:pt x="43304" y="17915"/>
                    <a:pt x="35937" y="10601"/>
                    <a:pt x="269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7" name="Group 816">
            <a:extLst>
              <a:ext uri="{FF2B5EF4-FFF2-40B4-BE49-F238E27FC236}">
                <a16:creationId xmlns:a16="http://schemas.microsoft.com/office/drawing/2014/main" id="{2C71E94A-B4CF-4210-B155-F7869E731525}"/>
              </a:ext>
            </a:extLst>
          </p:cNvPr>
          <p:cNvGrpSpPr/>
          <p:nvPr/>
        </p:nvGrpSpPr>
        <p:grpSpPr>
          <a:xfrm>
            <a:off x="4270442" y="3596755"/>
            <a:ext cx="462378" cy="462321"/>
            <a:chOff x="4310566" y="3636873"/>
            <a:chExt cx="382131" cy="382084"/>
          </a:xfrm>
        </p:grpSpPr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CC4E979C-6955-4133-9D08-9B9FCA1DAD03}"/>
                </a:ext>
              </a:extLst>
            </p:cNvPr>
            <p:cNvSpPr/>
            <p:nvPr/>
          </p:nvSpPr>
          <p:spPr>
            <a:xfrm>
              <a:off x="4310566" y="3636873"/>
              <a:ext cx="381628" cy="381628"/>
            </a:xfrm>
            <a:custGeom>
              <a:avLst/>
              <a:gdLst>
                <a:gd name="connsiteX0" fmla="*/ 192616 w 381627"/>
                <a:gd name="connsiteY0" fmla="*/ 385391 h 381627"/>
                <a:gd name="connsiteX1" fmla="*/ 181114 w 381627"/>
                <a:gd name="connsiteY1" fmla="*/ 384967 h 381627"/>
                <a:gd name="connsiteX2" fmla="*/ 87774 w 381627"/>
                <a:gd name="connsiteY2" fmla="*/ 354384 h 381627"/>
                <a:gd name="connsiteX3" fmla="*/ 34982 w 381627"/>
                <a:gd name="connsiteY3" fmla="*/ 303500 h 381627"/>
                <a:gd name="connsiteX4" fmla="*/ 0 w 381627"/>
                <a:gd name="connsiteY4" fmla="*/ 192669 h 381627"/>
                <a:gd name="connsiteX5" fmla="*/ 318 w 381627"/>
                <a:gd name="connsiteY5" fmla="*/ 182757 h 381627"/>
                <a:gd name="connsiteX6" fmla="*/ 20618 w 381627"/>
                <a:gd name="connsiteY6" fmla="*/ 105902 h 381627"/>
                <a:gd name="connsiteX7" fmla="*/ 90954 w 381627"/>
                <a:gd name="connsiteY7" fmla="*/ 29205 h 381627"/>
                <a:gd name="connsiteX8" fmla="*/ 189701 w 381627"/>
                <a:gd name="connsiteY8" fmla="*/ 159 h 381627"/>
                <a:gd name="connsiteX9" fmla="*/ 192722 w 381627"/>
                <a:gd name="connsiteY9" fmla="*/ 0 h 381627"/>
                <a:gd name="connsiteX10" fmla="*/ 311080 w 381627"/>
                <a:gd name="connsiteY10" fmla="*/ 40654 h 381627"/>
                <a:gd name="connsiteX11" fmla="*/ 311875 w 381627"/>
                <a:gd name="connsiteY11" fmla="*/ 41396 h 381627"/>
                <a:gd name="connsiteX12" fmla="*/ 349189 w 381627"/>
                <a:gd name="connsiteY12" fmla="*/ 80089 h 381627"/>
                <a:gd name="connsiteX13" fmla="*/ 384066 w 381627"/>
                <a:gd name="connsiteY13" fmla="*/ 168817 h 381627"/>
                <a:gd name="connsiteX14" fmla="*/ 385550 w 381627"/>
                <a:gd name="connsiteY14" fmla="*/ 192669 h 381627"/>
                <a:gd name="connsiteX15" fmla="*/ 361062 w 381627"/>
                <a:gd name="connsiteY15" fmla="*/ 286857 h 381627"/>
                <a:gd name="connsiteX16" fmla="*/ 360373 w 381627"/>
                <a:gd name="connsiteY16" fmla="*/ 287811 h 381627"/>
                <a:gd name="connsiteX17" fmla="*/ 296980 w 381627"/>
                <a:gd name="connsiteY17" fmla="*/ 354808 h 381627"/>
                <a:gd name="connsiteX18" fmla="*/ 192616 w 381627"/>
                <a:gd name="connsiteY18" fmla="*/ 385391 h 381627"/>
                <a:gd name="connsiteX19" fmla="*/ 192033 w 381627"/>
                <a:gd name="connsiteY19" fmla="*/ 10601 h 381627"/>
                <a:gd name="connsiteX20" fmla="*/ 190867 w 381627"/>
                <a:gd name="connsiteY20" fmla="*/ 10654 h 381627"/>
                <a:gd name="connsiteX21" fmla="*/ 190019 w 381627"/>
                <a:gd name="connsiteY21" fmla="*/ 10707 h 381627"/>
                <a:gd name="connsiteX22" fmla="*/ 96414 w 381627"/>
                <a:gd name="connsiteY22" fmla="*/ 38163 h 381627"/>
                <a:gd name="connsiteX23" fmla="*/ 29947 w 381627"/>
                <a:gd name="connsiteY23" fmla="*/ 110672 h 381627"/>
                <a:gd name="connsiteX24" fmla="*/ 10760 w 381627"/>
                <a:gd name="connsiteY24" fmla="*/ 183128 h 381627"/>
                <a:gd name="connsiteX25" fmla="*/ 10495 w 381627"/>
                <a:gd name="connsiteY25" fmla="*/ 192669 h 381627"/>
                <a:gd name="connsiteX26" fmla="*/ 43569 w 381627"/>
                <a:gd name="connsiteY26" fmla="*/ 297405 h 381627"/>
                <a:gd name="connsiteX27" fmla="*/ 93499 w 381627"/>
                <a:gd name="connsiteY27" fmla="*/ 345479 h 381627"/>
                <a:gd name="connsiteX28" fmla="*/ 181803 w 381627"/>
                <a:gd name="connsiteY28" fmla="*/ 374366 h 381627"/>
                <a:gd name="connsiteX29" fmla="*/ 192616 w 381627"/>
                <a:gd name="connsiteY29" fmla="*/ 374790 h 381627"/>
                <a:gd name="connsiteX30" fmla="*/ 291150 w 381627"/>
                <a:gd name="connsiteY30" fmla="*/ 345903 h 381627"/>
                <a:gd name="connsiteX31" fmla="*/ 351574 w 381627"/>
                <a:gd name="connsiteY31" fmla="*/ 281715 h 381627"/>
                <a:gd name="connsiteX32" fmla="*/ 352210 w 381627"/>
                <a:gd name="connsiteY32" fmla="*/ 280814 h 381627"/>
                <a:gd name="connsiteX33" fmla="*/ 374843 w 381627"/>
                <a:gd name="connsiteY33" fmla="*/ 192722 h 381627"/>
                <a:gd name="connsiteX34" fmla="*/ 373465 w 381627"/>
                <a:gd name="connsiteY34" fmla="*/ 170195 h 381627"/>
                <a:gd name="connsiteX35" fmla="*/ 340550 w 381627"/>
                <a:gd name="connsiteY35" fmla="*/ 86343 h 381627"/>
                <a:gd name="connsiteX36" fmla="*/ 304560 w 381627"/>
                <a:gd name="connsiteY36" fmla="*/ 49188 h 381627"/>
                <a:gd name="connsiteX37" fmla="*/ 303765 w 381627"/>
                <a:gd name="connsiteY37" fmla="*/ 48392 h 381627"/>
                <a:gd name="connsiteX38" fmla="*/ 192033 w 381627"/>
                <a:gd name="connsiteY38" fmla="*/ 10601 h 381627"/>
                <a:gd name="connsiteX39" fmla="*/ 356345 w 381627"/>
                <a:gd name="connsiteY39" fmla="*/ 284313 h 381627"/>
                <a:gd name="connsiteX40" fmla="*/ 356345 w 381627"/>
                <a:gd name="connsiteY40" fmla="*/ 284313 h 381627"/>
                <a:gd name="connsiteX41" fmla="*/ 356345 w 381627"/>
                <a:gd name="connsiteY41" fmla="*/ 284313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81627" h="381627">
                  <a:moveTo>
                    <a:pt x="192616" y="385391"/>
                  </a:moveTo>
                  <a:cubicBezTo>
                    <a:pt x="188800" y="385391"/>
                    <a:pt x="185036" y="385232"/>
                    <a:pt x="181114" y="384967"/>
                  </a:cubicBezTo>
                  <a:cubicBezTo>
                    <a:pt x="147987" y="383112"/>
                    <a:pt x="115654" y="372564"/>
                    <a:pt x="87774" y="354384"/>
                  </a:cubicBezTo>
                  <a:cubicBezTo>
                    <a:pt x="66997" y="340868"/>
                    <a:pt x="49240" y="323747"/>
                    <a:pt x="34982" y="303500"/>
                  </a:cubicBezTo>
                  <a:cubicBezTo>
                    <a:pt x="12085" y="270850"/>
                    <a:pt x="0" y="232528"/>
                    <a:pt x="0" y="192669"/>
                  </a:cubicBezTo>
                  <a:cubicBezTo>
                    <a:pt x="0" y="189436"/>
                    <a:pt x="159" y="185991"/>
                    <a:pt x="318" y="182757"/>
                  </a:cubicBezTo>
                  <a:cubicBezTo>
                    <a:pt x="1643" y="155937"/>
                    <a:pt x="8480" y="130124"/>
                    <a:pt x="20618" y="105902"/>
                  </a:cubicBezTo>
                  <a:cubicBezTo>
                    <a:pt x="36679" y="74258"/>
                    <a:pt x="61007" y="47756"/>
                    <a:pt x="90954" y="29205"/>
                  </a:cubicBezTo>
                  <a:cubicBezTo>
                    <a:pt x="120637" y="10548"/>
                    <a:pt x="154771" y="477"/>
                    <a:pt x="189701" y="159"/>
                  </a:cubicBezTo>
                  <a:cubicBezTo>
                    <a:pt x="190708" y="53"/>
                    <a:pt x="191715" y="0"/>
                    <a:pt x="192722" y="0"/>
                  </a:cubicBezTo>
                  <a:cubicBezTo>
                    <a:pt x="235973" y="0"/>
                    <a:pt x="276892" y="14046"/>
                    <a:pt x="311080" y="40654"/>
                  </a:cubicBezTo>
                  <a:cubicBezTo>
                    <a:pt x="311345" y="40866"/>
                    <a:pt x="311610" y="41131"/>
                    <a:pt x="311875" y="41396"/>
                  </a:cubicBezTo>
                  <a:cubicBezTo>
                    <a:pt x="325974" y="52315"/>
                    <a:pt x="338536" y="65354"/>
                    <a:pt x="349189" y="80089"/>
                  </a:cubicBezTo>
                  <a:cubicBezTo>
                    <a:pt x="368112" y="106114"/>
                    <a:pt x="380144" y="136803"/>
                    <a:pt x="384066" y="168817"/>
                  </a:cubicBezTo>
                  <a:cubicBezTo>
                    <a:pt x="385073" y="176344"/>
                    <a:pt x="385550" y="184188"/>
                    <a:pt x="385550" y="192669"/>
                  </a:cubicBezTo>
                  <a:cubicBezTo>
                    <a:pt x="385550" y="225637"/>
                    <a:pt x="377069" y="258182"/>
                    <a:pt x="361062" y="286857"/>
                  </a:cubicBezTo>
                  <a:cubicBezTo>
                    <a:pt x="360850" y="287228"/>
                    <a:pt x="360638" y="287546"/>
                    <a:pt x="360373" y="287811"/>
                  </a:cubicBezTo>
                  <a:cubicBezTo>
                    <a:pt x="344949" y="314896"/>
                    <a:pt x="323058" y="338059"/>
                    <a:pt x="296980" y="354808"/>
                  </a:cubicBezTo>
                  <a:cubicBezTo>
                    <a:pt x="265655" y="374843"/>
                    <a:pt x="229612" y="385391"/>
                    <a:pt x="192616" y="385391"/>
                  </a:cubicBezTo>
                  <a:close/>
                  <a:moveTo>
                    <a:pt x="192033" y="10601"/>
                  </a:moveTo>
                  <a:cubicBezTo>
                    <a:pt x="191662" y="10601"/>
                    <a:pt x="191291" y="10601"/>
                    <a:pt x="190867" y="10654"/>
                  </a:cubicBezTo>
                  <a:cubicBezTo>
                    <a:pt x="190602" y="10707"/>
                    <a:pt x="190337" y="10707"/>
                    <a:pt x="190019" y="10707"/>
                  </a:cubicBezTo>
                  <a:cubicBezTo>
                    <a:pt x="156944" y="10972"/>
                    <a:pt x="124559" y="20459"/>
                    <a:pt x="96414" y="38163"/>
                  </a:cubicBezTo>
                  <a:cubicBezTo>
                    <a:pt x="68057" y="55707"/>
                    <a:pt x="45106" y="80778"/>
                    <a:pt x="29947" y="110672"/>
                  </a:cubicBezTo>
                  <a:cubicBezTo>
                    <a:pt x="18445" y="133570"/>
                    <a:pt x="11979" y="157951"/>
                    <a:pt x="10760" y="183128"/>
                  </a:cubicBezTo>
                  <a:cubicBezTo>
                    <a:pt x="10601" y="186361"/>
                    <a:pt x="10495" y="189595"/>
                    <a:pt x="10495" y="192669"/>
                  </a:cubicBezTo>
                  <a:cubicBezTo>
                    <a:pt x="10495" y="230302"/>
                    <a:pt x="21943" y="266556"/>
                    <a:pt x="43569" y="297405"/>
                  </a:cubicBezTo>
                  <a:cubicBezTo>
                    <a:pt x="57032" y="316539"/>
                    <a:pt x="73834" y="332705"/>
                    <a:pt x="93499" y="345479"/>
                  </a:cubicBezTo>
                  <a:cubicBezTo>
                    <a:pt x="119842" y="362599"/>
                    <a:pt x="150372" y="372564"/>
                    <a:pt x="181803" y="374366"/>
                  </a:cubicBezTo>
                  <a:cubicBezTo>
                    <a:pt x="185566" y="374631"/>
                    <a:pt x="189065" y="374790"/>
                    <a:pt x="192616" y="374790"/>
                  </a:cubicBezTo>
                  <a:cubicBezTo>
                    <a:pt x="227599" y="374790"/>
                    <a:pt x="261680" y="364825"/>
                    <a:pt x="291150" y="345903"/>
                  </a:cubicBezTo>
                  <a:cubicBezTo>
                    <a:pt x="316062" y="329896"/>
                    <a:pt x="336945" y="307687"/>
                    <a:pt x="351574" y="281715"/>
                  </a:cubicBezTo>
                  <a:cubicBezTo>
                    <a:pt x="351787" y="281397"/>
                    <a:pt x="351998" y="281079"/>
                    <a:pt x="352210" y="280814"/>
                  </a:cubicBezTo>
                  <a:cubicBezTo>
                    <a:pt x="366999" y="253941"/>
                    <a:pt x="374843" y="223517"/>
                    <a:pt x="374843" y="192722"/>
                  </a:cubicBezTo>
                  <a:cubicBezTo>
                    <a:pt x="374843" y="184665"/>
                    <a:pt x="374366" y="177298"/>
                    <a:pt x="373465" y="170195"/>
                  </a:cubicBezTo>
                  <a:cubicBezTo>
                    <a:pt x="369755" y="139930"/>
                    <a:pt x="358412" y="110937"/>
                    <a:pt x="340550" y="86343"/>
                  </a:cubicBezTo>
                  <a:cubicBezTo>
                    <a:pt x="330267" y="72138"/>
                    <a:pt x="318182" y="59629"/>
                    <a:pt x="304560" y="49188"/>
                  </a:cubicBezTo>
                  <a:cubicBezTo>
                    <a:pt x="304242" y="48976"/>
                    <a:pt x="303977" y="48710"/>
                    <a:pt x="303765" y="48392"/>
                  </a:cubicBezTo>
                  <a:cubicBezTo>
                    <a:pt x="271327" y="23587"/>
                    <a:pt x="232740" y="10495"/>
                    <a:pt x="192033" y="10601"/>
                  </a:cubicBezTo>
                  <a:close/>
                  <a:moveTo>
                    <a:pt x="356345" y="284313"/>
                  </a:moveTo>
                  <a:lnTo>
                    <a:pt x="356345" y="284313"/>
                  </a:lnTo>
                  <a:lnTo>
                    <a:pt x="356345" y="28431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70B6FAB0-A11A-4B78-A028-F5D3CE72F370}"/>
                </a:ext>
              </a:extLst>
            </p:cNvPr>
            <p:cNvSpPr/>
            <p:nvPr/>
          </p:nvSpPr>
          <p:spPr>
            <a:xfrm>
              <a:off x="4491282" y="3796043"/>
              <a:ext cx="201415" cy="31802"/>
            </a:xfrm>
            <a:custGeom>
              <a:avLst/>
              <a:gdLst>
                <a:gd name="connsiteX0" fmla="*/ 5327 w 201414"/>
                <a:gd name="connsiteY0" fmla="*/ 36308 h 31802"/>
                <a:gd name="connsiteX1" fmla="*/ 875 w 201414"/>
                <a:gd name="connsiteY1" fmla="*/ 33922 h 31802"/>
                <a:gd name="connsiteX2" fmla="*/ 2306 w 201414"/>
                <a:gd name="connsiteY2" fmla="*/ 26661 h 31802"/>
                <a:gd name="connsiteX3" fmla="*/ 5062 w 201414"/>
                <a:gd name="connsiteY3" fmla="*/ 25495 h 31802"/>
                <a:gd name="connsiteX4" fmla="*/ 126547 w 201414"/>
                <a:gd name="connsiteY4" fmla="*/ 265 h 31802"/>
                <a:gd name="connsiteX5" fmla="*/ 138420 w 201414"/>
                <a:gd name="connsiteY5" fmla="*/ 0 h 31802"/>
                <a:gd name="connsiteX6" fmla="*/ 198898 w 201414"/>
                <a:gd name="connsiteY6" fmla="*/ 5141 h 31802"/>
                <a:gd name="connsiteX7" fmla="*/ 203244 w 201414"/>
                <a:gd name="connsiteY7" fmla="*/ 11237 h 31802"/>
                <a:gd name="connsiteX8" fmla="*/ 197148 w 201414"/>
                <a:gd name="connsiteY8" fmla="*/ 15583 h 31802"/>
                <a:gd name="connsiteX9" fmla="*/ 138473 w 201414"/>
                <a:gd name="connsiteY9" fmla="*/ 10601 h 31802"/>
                <a:gd name="connsiteX10" fmla="*/ 127183 w 201414"/>
                <a:gd name="connsiteY10" fmla="*/ 10866 h 31802"/>
                <a:gd name="connsiteX11" fmla="*/ 8455 w 201414"/>
                <a:gd name="connsiteY11" fmla="*/ 35619 h 31802"/>
                <a:gd name="connsiteX12" fmla="*/ 7660 w 201414"/>
                <a:gd name="connsiteY12" fmla="*/ 35884 h 31802"/>
                <a:gd name="connsiteX13" fmla="*/ 5327 w 201414"/>
                <a:gd name="connsiteY13" fmla="*/ 36308 h 31802"/>
                <a:gd name="connsiteX14" fmla="*/ 6387 w 201414"/>
                <a:gd name="connsiteY14" fmla="*/ 35990 h 31802"/>
                <a:gd name="connsiteX15" fmla="*/ 6387 w 201414"/>
                <a:gd name="connsiteY15" fmla="*/ 35990 h 31802"/>
                <a:gd name="connsiteX16" fmla="*/ 6387 w 201414"/>
                <a:gd name="connsiteY16" fmla="*/ 3599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414" h="31802">
                  <a:moveTo>
                    <a:pt x="5327" y="36308"/>
                  </a:moveTo>
                  <a:cubicBezTo>
                    <a:pt x="3578" y="36308"/>
                    <a:pt x="1882" y="35459"/>
                    <a:pt x="875" y="33922"/>
                  </a:cubicBezTo>
                  <a:cubicBezTo>
                    <a:pt x="-715" y="31484"/>
                    <a:pt x="-79" y="28304"/>
                    <a:pt x="2306" y="26661"/>
                  </a:cubicBezTo>
                  <a:cubicBezTo>
                    <a:pt x="2995" y="26184"/>
                    <a:pt x="3896" y="25707"/>
                    <a:pt x="5062" y="25495"/>
                  </a:cubicBezTo>
                  <a:cubicBezTo>
                    <a:pt x="43755" y="10018"/>
                    <a:pt x="84621" y="1537"/>
                    <a:pt x="126547" y="265"/>
                  </a:cubicBezTo>
                  <a:cubicBezTo>
                    <a:pt x="130416" y="0"/>
                    <a:pt x="134445" y="0"/>
                    <a:pt x="138420" y="0"/>
                  </a:cubicBezTo>
                  <a:cubicBezTo>
                    <a:pt x="158721" y="0"/>
                    <a:pt x="179074" y="1749"/>
                    <a:pt x="198898" y="5141"/>
                  </a:cubicBezTo>
                  <a:cubicBezTo>
                    <a:pt x="201760" y="5618"/>
                    <a:pt x="203721" y="8375"/>
                    <a:pt x="203244" y="11237"/>
                  </a:cubicBezTo>
                  <a:cubicBezTo>
                    <a:pt x="202767" y="14099"/>
                    <a:pt x="200010" y="16060"/>
                    <a:pt x="197148" y="15583"/>
                  </a:cubicBezTo>
                  <a:cubicBezTo>
                    <a:pt x="177908" y="12297"/>
                    <a:pt x="158191" y="10601"/>
                    <a:pt x="138473" y="10601"/>
                  </a:cubicBezTo>
                  <a:cubicBezTo>
                    <a:pt x="134551" y="10601"/>
                    <a:pt x="130894" y="10601"/>
                    <a:pt x="127183" y="10866"/>
                  </a:cubicBezTo>
                  <a:cubicBezTo>
                    <a:pt x="86052" y="12138"/>
                    <a:pt x="46193" y="20459"/>
                    <a:pt x="8455" y="35619"/>
                  </a:cubicBezTo>
                  <a:cubicBezTo>
                    <a:pt x="8189" y="35725"/>
                    <a:pt x="7924" y="35830"/>
                    <a:pt x="7660" y="35884"/>
                  </a:cubicBezTo>
                  <a:cubicBezTo>
                    <a:pt x="6864" y="36149"/>
                    <a:pt x="6069" y="36308"/>
                    <a:pt x="5327" y="36308"/>
                  </a:cubicBezTo>
                  <a:close/>
                  <a:moveTo>
                    <a:pt x="6387" y="35990"/>
                  </a:moveTo>
                  <a:cubicBezTo>
                    <a:pt x="6387" y="35990"/>
                    <a:pt x="6387" y="35990"/>
                    <a:pt x="6387" y="35990"/>
                  </a:cubicBezTo>
                  <a:cubicBezTo>
                    <a:pt x="6387" y="35990"/>
                    <a:pt x="6387" y="35990"/>
                    <a:pt x="6387" y="3599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F8F7E06C-E712-40CC-9052-3E77597E36AF}"/>
                </a:ext>
              </a:extLst>
            </p:cNvPr>
            <p:cNvSpPr/>
            <p:nvPr/>
          </p:nvSpPr>
          <p:spPr>
            <a:xfrm>
              <a:off x="4661451" y="3915885"/>
              <a:ext cx="10601" cy="10601"/>
            </a:xfrm>
            <a:custGeom>
              <a:avLst/>
              <a:gdLst>
                <a:gd name="connsiteX0" fmla="*/ 5460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54 w 10600"/>
                <a:gd name="connsiteY4" fmla="*/ 5300 h 10600"/>
                <a:gd name="connsiteX5" fmla="*/ 5460 w 10600"/>
                <a:gd name="connsiteY5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546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54" y="2385"/>
                    <a:pt x="10654" y="5300"/>
                  </a:cubicBezTo>
                  <a:cubicBezTo>
                    <a:pt x="10654" y="8216"/>
                    <a:pt x="8375" y="10601"/>
                    <a:pt x="546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42CF85E8-D362-4A3C-ACAC-79F730084396}"/>
                </a:ext>
              </a:extLst>
            </p:cNvPr>
            <p:cNvSpPr/>
            <p:nvPr/>
          </p:nvSpPr>
          <p:spPr>
            <a:xfrm>
              <a:off x="4398939" y="3665298"/>
              <a:ext cx="100707" cy="164312"/>
            </a:xfrm>
            <a:custGeom>
              <a:avLst/>
              <a:gdLst>
                <a:gd name="connsiteX0" fmla="*/ 98466 w 100707"/>
                <a:gd name="connsiteY0" fmla="*/ 168007 h 164311"/>
                <a:gd name="connsiteX1" fmla="*/ 96080 w 100707"/>
                <a:gd name="connsiteY1" fmla="*/ 167423 h 164311"/>
                <a:gd name="connsiteX2" fmla="*/ 93589 w 100707"/>
                <a:gd name="connsiteY2" fmla="*/ 165303 h 164311"/>
                <a:gd name="connsiteX3" fmla="*/ 28023 w 100707"/>
                <a:gd name="connsiteY3" fmla="*/ 76575 h 164311"/>
                <a:gd name="connsiteX4" fmla="*/ 196 w 100707"/>
                <a:gd name="connsiteY4" fmla="*/ 6716 h 164311"/>
                <a:gd name="connsiteX5" fmla="*/ 3907 w 100707"/>
                <a:gd name="connsiteY5" fmla="*/ 196 h 164311"/>
                <a:gd name="connsiteX6" fmla="*/ 10426 w 100707"/>
                <a:gd name="connsiteY6" fmla="*/ 3906 h 164311"/>
                <a:gd name="connsiteX7" fmla="*/ 37405 w 100707"/>
                <a:gd name="connsiteY7" fmla="*/ 71645 h 164311"/>
                <a:gd name="connsiteX8" fmla="*/ 101381 w 100707"/>
                <a:gd name="connsiteY8" fmla="*/ 158042 h 164311"/>
                <a:gd name="connsiteX9" fmla="*/ 101805 w 100707"/>
                <a:gd name="connsiteY9" fmla="*/ 158519 h 164311"/>
                <a:gd name="connsiteX10" fmla="*/ 103236 w 100707"/>
                <a:gd name="connsiteY10" fmla="*/ 165038 h 164311"/>
                <a:gd name="connsiteX11" fmla="*/ 98466 w 100707"/>
                <a:gd name="connsiteY11" fmla="*/ 168007 h 164311"/>
                <a:gd name="connsiteX12" fmla="*/ 102017 w 100707"/>
                <a:gd name="connsiteY12" fmla="*/ 158943 h 164311"/>
                <a:gd name="connsiteX13" fmla="*/ 102017 w 100707"/>
                <a:gd name="connsiteY13" fmla="*/ 158943 h 164311"/>
                <a:gd name="connsiteX14" fmla="*/ 102017 w 100707"/>
                <a:gd name="connsiteY14" fmla="*/ 158943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707" h="164311">
                  <a:moveTo>
                    <a:pt x="98466" y="168007"/>
                  </a:moveTo>
                  <a:cubicBezTo>
                    <a:pt x="97670" y="168007"/>
                    <a:pt x="96822" y="167848"/>
                    <a:pt x="96080" y="167423"/>
                  </a:cubicBezTo>
                  <a:cubicBezTo>
                    <a:pt x="95126" y="166946"/>
                    <a:pt x="94278" y="166204"/>
                    <a:pt x="93589" y="165303"/>
                  </a:cubicBezTo>
                  <a:cubicBezTo>
                    <a:pt x="67246" y="139331"/>
                    <a:pt x="45196" y="109490"/>
                    <a:pt x="28023" y="76575"/>
                  </a:cubicBezTo>
                  <a:cubicBezTo>
                    <a:pt x="16150" y="54207"/>
                    <a:pt x="6822" y="30674"/>
                    <a:pt x="196" y="6716"/>
                  </a:cubicBezTo>
                  <a:cubicBezTo>
                    <a:pt x="-599" y="3906"/>
                    <a:pt x="1098" y="991"/>
                    <a:pt x="3907" y="196"/>
                  </a:cubicBezTo>
                  <a:cubicBezTo>
                    <a:pt x="6716" y="-599"/>
                    <a:pt x="9631" y="1097"/>
                    <a:pt x="10426" y="3906"/>
                  </a:cubicBezTo>
                  <a:cubicBezTo>
                    <a:pt x="16840" y="27122"/>
                    <a:pt x="25903" y="49914"/>
                    <a:pt x="37405" y="71645"/>
                  </a:cubicBezTo>
                  <a:cubicBezTo>
                    <a:pt x="54154" y="103766"/>
                    <a:pt x="75674" y="132812"/>
                    <a:pt x="101381" y="158042"/>
                  </a:cubicBezTo>
                  <a:cubicBezTo>
                    <a:pt x="101540" y="158201"/>
                    <a:pt x="101699" y="158360"/>
                    <a:pt x="101805" y="158519"/>
                  </a:cubicBezTo>
                  <a:cubicBezTo>
                    <a:pt x="103713" y="160056"/>
                    <a:pt x="104402" y="162759"/>
                    <a:pt x="103236" y="165038"/>
                  </a:cubicBezTo>
                  <a:cubicBezTo>
                    <a:pt x="102229" y="166946"/>
                    <a:pt x="100374" y="168007"/>
                    <a:pt x="98466" y="168007"/>
                  </a:cubicBezTo>
                  <a:close/>
                  <a:moveTo>
                    <a:pt x="102017" y="158943"/>
                  </a:moveTo>
                  <a:lnTo>
                    <a:pt x="102017" y="158943"/>
                  </a:lnTo>
                  <a:lnTo>
                    <a:pt x="102017" y="15894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387177D-AE20-4DDF-91B9-BE135CE47397}"/>
                </a:ext>
              </a:extLst>
            </p:cNvPr>
            <p:cNvSpPr/>
            <p:nvPr/>
          </p:nvSpPr>
          <p:spPr>
            <a:xfrm>
              <a:off x="4395861" y="3821538"/>
              <a:ext cx="106008" cy="169612"/>
            </a:xfrm>
            <a:custGeom>
              <a:avLst/>
              <a:gdLst>
                <a:gd name="connsiteX0" fmla="*/ 5288 w 106007"/>
                <a:gd name="connsiteY0" fmla="*/ 170619 h 169612"/>
                <a:gd name="connsiteX1" fmla="*/ 1472 w 106007"/>
                <a:gd name="connsiteY1" fmla="*/ 168976 h 169612"/>
                <a:gd name="connsiteX2" fmla="*/ 1631 w 106007"/>
                <a:gd name="connsiteY2" fmla="*/ 161503 h 169612"/>
                <a:gd name="connsiteX3" fmla="*/ 56225 w 106007"/>
                <a:gd name="connsiteY3" fmla="*/ 94718 h 169612"/>
                <a:gd name="connsiteX4" fmla="*/ 96455 w 106007"/>
                <a:gd name="connsiteY4" fmla="*/ 5035 h 169612"/>
                <a:gd name="connsiteX5" fmla="*/ 96614 w 106007"/>
                <a:gd name="connsiteY5" fmla="*/ 4558 h 169612"/>
                <a:gd name="connsiteX6" fmla="*/ 101914 w 106007"/>
                <a:gd name="connsiteY6" fmla="*/ 0 h 169612"/>
                <a:gd name="connsiteX7" fmla="*/ 107162 w 106007"/>
                <a:gd name="connsiteY7" fmla="*/ 5194 h 169612"/>
                <a:gd name="connsiteX8" fmla="*/ 106526 w 106007"/>
                <a:gd name="connsiteY8" fmla="*/ 8480 h 169612"/>
                <a:gd name="connsiteX9" fmla="*/ 65235 w 106007"/>
                <a:gd name="connsiteY9" fmla="*/ 100389 h 169612"/>
                <a:gd name="connsiteX10" fmla="*/ 9051 w 106007"/>
                <a:gd name="connsiteY10" fmla="*/ 169188 h 169612"/>
                <a:gd name="connsiteX11" fmla="*/ 5288 w 106007"/>
                <a:gd name="connsiteY11" fmla="*/ 170619 h 169612"/>
                <a:gd name="connsiteX12" fmla="*/ 96508 w 106007"/>
                <a:gd name="connsiteY12" fmla="*/ 5300 h 169612"/>
                <a:gd name="connsiteX13" fmla="*/ 96508 w 106007"/>
                <a:gd name="connsiteY13" fmla="*/ 5300 h 169612"/>
                <a:gd name="connsiteX14" fmla="*/ 96508 w 106007"/>
                <a:gd name="connsiteY14" fmla="*/ 5300 h 169612"/>
                <a:gd name="connsiteX15" fmla="*/ 97144 w 106007"/>
                <a:gd name="connsiteY15" fmla="*/ 3498 h 169612"/>
                <a:gd name="connsiteX16" fmla="*/ 97144 w 106007"/>
                <a:gd name="connsiteY16" fmla="*/ 3498 h 169612"/>
                <a:gd name="connsiteX17" fmla="*/ 97144 w 106007"/>
                <a:gd name="connsiteY17" fmla="*/ 3498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07" h="169612">
                  <a:moveTo>
                    <a:pt x="5288" y="170619"/>
                  </a:moveTo>
                  <a:cubicBezTo>
                    <a:pt x="3910" y="170619"/>
                    <a:pt x="2479" y="170089"/>
                    <a:pt x="1472" y="168976"/>
                  </a:cubicBezTo>
                  <a:cubicBezTo>
                    <a:pt x="-542" y="166856"/>
                    <a:pt x="-489" y="163517"/>
                    <a:pt x="1631" y="161503"/>
                  </a:cubicBezTo>
                  <a:cubicBezTo>
                    <a:pt x="22726" y="141308"/>
                    <a:pt x="41066" y="118835"/>
                    <a:pt x="56225" y="94718"/>
                  </a:cubicBezTo>
                  <a:cubicBezTo>
                    <a:pt x="73928" y="66785"/>
                    <a:pt x="87444" y="36626"/>
                    <a:pt x="96455" y="5035"/>
                  </a:cubicBezTo>
                  <a:cubicBezTo>
                    <a:pt x="96508" y="4876"/>
                    <a:pt x="96561" y="4717"/>
                    <a:pt x="96614" y="4558"/>
                  </a:cubicBezTo>
                  <a:cubicBezTo>
                    <a:pt x="97038" y="2014"/>
                    <a:pt x="99211" y="159"/>
                    <a:pt x="101914" y="0"/>
                  </a:cubicBezTo>
                  <a:cubicBezTo>
                    <a:pt x="104829" y="53"/>
                    <a:pt x="107162" y="2279"/>
                    <a:pt x="107162" y="5194"/>
                  </a:cubicBezTo>
                  <a:cubicBezTo>
                    <a:pt x="107162" y="5777"/>
                    <a:pt x="107162" y="7049"/>
                    <a:pt x="106526" y="8480"/>
                  </a:cubicBezTo>
                  <a:cubicBezTo>
                    <a:pt x="97250" y="40813"/>
                    <a:pt x="83363" y="71767"/>
                    <a:pt x="65235" y="100389"/>
                  </a:cubicBezTo>
                  <a:cubicBezTo>
                    <a:pt x="49652" y="125195"/>
                    <a:pt x="30730" y="148358"/>
                    <a:pt x="9051" y="169188"/>
                  </a:cubicBezTo>
                  <a:cubicBezTo>
                    <a:pt x="7938" y="170089"/>
                    <a:pt x="6613" y="170619"/>
                    <a:pt x="5288" y="170619"/>
                  </a:cubicBezTo>
                  <a:close/>
                  <a:moveTo>
                    <a:pt x="96508" y="5300"/>
                  </a:moveTo>
                  <a:cubicBezTo>
                    <a:pt x="96508" y="5300"/>
                    <a:pt x="96508" y="5300"/>
                    <a:pt x="96508" y="5300"/>
                  </a:cubicBezTo>
                  <a:cubicBezTo>
                    <a:pt x="96508" y="5300"/>
                    <a:pt x="96508" y="5300"/>
                    <a:pt x="96508" y="5300"/>
                  </a:cubicBezTo>
                  <a:close/>
                  <a:moveTo>
                    <a:pt x="97144" y="3498"/>
                  </a:moveTo>
                  <a:cubicBezTo>
                    <a:pt x="97144" y="3498"/>
                    <a:pt x="97144" y="3498"/>
                    <a:pt x="97144" y="3498"/>
                  </a:cubicBezTo>
                  <a:cubicBezTo>
                    <a:pt x="97144" y="3498"/>
                    <a:pt x="97144" y="3498"/>
                    <a:pt x="97144" y="34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0A20A36-B5DC-4AB8-9ED0-A4DD8A6D9456}"/>
                </a:ext>
              </a:extLst>
            </p:cNvPr>
            <p:cNvSpPr/>
            <p:nvPr/>
          </p:nvSpPr>
          <p:spPr>
            <a:xfrm>
              <a:off x="4613006" y="3676413"/>
              <a:ext cx="10601" cy="10601"/>
            </a:xfrm>
            <a:custGeom>
              <a:avLst/>
              <a:gdLst>
                <a:gd name="connsiteX0" fmla="*/ 5300 w 10600"/>
                <a:gd name="connsiteY0" fmla="*/ 10707 h 10600"/>
                <a:gd name="connsiteX1" fmla="*/ 0 w 10600"/>
                <a:gd name="connsiteY1" fmla="*/ 5459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01 w 10600"/>
                <a:gd name="connsiteY4" fmla="*/ 5300 h 10600"/>
                <a:gd name="connsiteX5" fmla="*/ 5300 w 10600"/>
                <a:gd name="connsiteY5" fmla="*/ 10707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5300" y="10707"/>
                  </a:moveTo>
                  <a:cubicBezTo>
                    <a:pt x="2385" y="10707"/>
                    <a:pt x="0" y="8428"/>
                    <a:pt x="0" y="545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8216"/>
                    <a:pt x="8216" y="10707"/>
                    <a:pt x="5300" y="1070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E1A8389A-73B2-4EA5-8BA5-A9898AEE4807}"/>
                </a:ext>
              </a:extLst>
            </p:cNvPr>
            <p:cNvSpPr/>
            <p:nvPr/>
          </p:nvSpPr>
          <p:spPr>
            <a:xfrm>
              <a:off x="4486733" y="3796341"/>
              <a:ext cx="132510" cy="222616"/>
            </a:xfrm>
            <a:custGeom>
              <a:avLst/>
              <a:gdLst>
                <a:gd name="connsiteX0" fmla="*/ 5318 w 132509"/>
                <a:gd name="connsiteY0" fmla="*/ 225498 h 222616"/>
                <a:gd name="connsiteX1" fmla="*/ 1183 w 132509"/>
                <a:gd name="connsiteY1" fmla="*/ 223537 h 222616"/>
                <a:gd name="connsiteX2" fmla="*/ 1979 w 132509"/>
                <a:gd name="connsiteY2" fmla="*/ 216064 h 222616"/>
                <a:gd name="connsiteX3" fmla="*/ 50265 w 132509"/>
                <a:gd name="connsiteY3" fmla="*/ 168360 h 222616"/>
                <a:gd name="connsiteX4" fmla="*/ 97333 w 132509"/>
                <a:gd name="connsiteY4" fmla="*/ 94738 h 222616"/>
                <a:gd name="connsiteX5" fmla="*/ 126061 w 132509"/>
                <a:gd name="connsiteY5" fmla="*/ 4366 h 222616"/>
                <a:gd name="connsiteX6" fmla="*/ 132209 w 132509"/>
                <a:gd name="connsiteY6" fmla="*/ 73 h 222616"/>
                <a:gd name="connsiteX7" fmla="*/ 136502 w 132509"/>
                <a:gd name="connsiteY7" fmla="*/ 6222 h 222616"/>
                <a:gd name="connsiteX8" fmla="*/ 106926 w 132509"/>
                <a:gd name="connsiteY8" fmla="*/ 99349 h 222616"/>
                <a:gd name="connsiteX9" fmla="*/ 58481 w 132509"/>
                <a:gd name="connsiteY9" fmla="*/ 175198 h 222616"/>
                <a:gd name="connsiteX10" fmla="*/ 8710 w 132509"/>
                <a:gd name="connsiteY10" fmla="*/ 224385 h 222616"/>
                <a:gd name="connsiteX11" fmla="*/ 5318 w 132509"/>
                <a:gd name="connsiteY11" fmla="*/ 225498 h 22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509" h="222616">
                  <a:moveTo>
                    <a:pt x="5318" y="225498"/>
                  </a:moveTo>
                  <a:cubicBezTo>
                    <a:pt x="3781" y="225498"/>
                    <a:pt x="2244" y="224810"/>
                    <a:pt x="1183" y="223537"/>
                  </a:cubicBezTo>
                  <a:cubicBezTo>
                    <a:pt x="-672" y="221258"/>
                    <a:pt x="-301" y="217919"/>
                    <a:pt x="1979" y="216064"/>
                  </a:cubicBezTo>
                  <a:cubicBezTo>
                    <a:pt x="19417" y="201965"/>
                    <a:pt x="35689" y="185905"/>
                    <a:pt x="50265" y="168360"/>
                  </a:cubicBezTo>
                  <a:cubicBezTo>
                    <a:pt x="68816" y="146152"/>
                    <a:pt x="84611" y="121346"/>
                    <a:pt x="97333" y="94738"/>
                  </a:cubicBezTo>
                  <a:cubicBezTo>
                    <a:pt x="110848" y="66593"/>
                    <a:pt x="120495" y="36169"/>
                    <a:pt x="126061" y="4366"/>
                  </a:cubicBezTo>
                  <a:cubicBezTo>
                    <a:pt x="126591" y="1504"/>
                    <a:pt x="129294" y="-404"/>
                    <a:pt x="132209" y="73"/>
                  </a:cubicBezTo>
                  <a:cubicBezTo>
                    <a:pt x="135071" y="550"/>
                    <a:pt x="137032" y="3306"/>
                    <a:pt x="136502" y="6222"/>
                  </a:cubicBezTo>
                  <a:cubicBezTo>
                    <a:pt x="130778" y="39031"/>
                    <a:pt x="120813" y="70356"/>
                    <a:pt x="106926" y="99349"/>
                  </a:cubicBezTo>
                  <a:cubicBezTo>
                    <a:pt x="93887" y="126752"/>
                    <a:pt x="77562" y="152300"/>
                    <a:pt x="58481" y="175198"/>
                  </a:cubicBezTo>
                  <a:cubicBezTo>
                    <a:pt x="43481" y="193325"/>
                    <a:pt x="26678" y="209862"/>
                    <a:pt x="8710" y="224385"/>
                  </a:cubicBezTo>
                  <a:cubicBezTo>
                    <a:pt x="7650" y="225128"/>
                    <a:pt x="6484" y="225498"/>
                    <a:pt x="5318" y="2254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9FB893BC-6630-4FD5-8122-32E896675FBF}"/>
                </a:ext>
              </a:extLst>
            </p:cNvPr>
            <p:cNvSpPr/>
            <p:nvPr/>
          </p:nvSpPr>
          <p:spPr>
            <a:xfrm>
              <a:off x="4310778" y="3814435"/>
              <a:ext cx="10601" cy="10601"/>
            </a:xfrm>
            <a:custGeom>
              <a:avLst/>
              <a:gdLst>
                <a:gd name="connsiteX0" fmla="*/ 5300 w 10600"/>
                <a:gd name="connsiteY0" fmla="*/ 10707 h 10600"/>
                <a:gd name="connsiteX1" fmla="*/ 0 w 10600"/>
                <a:gd name="connsiteY1" fmla="*/ 5459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601 w 10600"/>
                <a:gd name="connsiteY4" fmla="*/ 5300 h 10600"/>
                <a:gd name="connsiteX5" fmla="*/ 5300 w 10600"/>
                <a:gd name="connsiteY5" fmla="*/ 10707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0" h="10600">
                  <a:moveTo>
                    <a:pt x="5300" y="10707"/>
                  </a:moveTo>
                  <a:cubicBezTo>
                    <a:pt x="2385" y="10707"/>
                    <a:pt x="0" y="8428"/>
                    <a:pt x="0" y="545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8216"/>
                    <a:pt x="8216" y="10707"/>
                    <a:pt x="5300" y="1070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98C8AEA-FC1B-4E61-BF05-EBA834DC70D1}"/>
                </a:ext>
              </a:extLst>
            </p:cNvPr>
            <p:cNvSpPr/>
            <p:nvPr/>
          </p:nvSpPr>
          <p:spPr>
            <a:xfrm>
              <a:off x="4426308" y="3704982"/>
              <a:ext cx="233217" cy="37103"/>
            </a:xfrm>
            <a:custGeom>
              <a:avLst/>
              <a:gdLst>
                <a:gd name="connsiteX0" fmla="*/ 5318 w 233216"/>
                <a:gd name="connsiteY0" fmla="*/ 39753 h 37102"/>
                <a:gd name="connsiteX1" fmla="*/ 442 w 233216"/>
                <a:gd name="connsiteY1" fmla="*/ 36573 h 37102"/>
                <a:gd name="connsiteX2" fmla="*/ 3198 w 233216"/>
                <a:gd name="connsiteY2" fmla="*/ 29576 h 37102"/>
                <a:gd name="connsiteX3" fmla="*/ 146255 w 233216"/>
                <a:gd name="connsiteY3" fmla="*/ 0 h 37102"/>
                <a:gd name="connsiteX4" fmla="*/ 196503 w 233216"/>
                <a:gd name="connsiteY4" fmla="*/ 3498 h 37102"/>
                <a:gd name="connsiteX5" fmla="*/ 230373 w 233216"/>
                <a:gd name="connsiteY5" fmla="*/ 9965 h 37102"/>
                <a:gd name="connsiteX6" fmla="*/ 234242 w 233216"/>
                <a:gd name="connsiteY6" fmla="*/ 16378 h 37102"/>
                <a:gd name="connsiteX7" fmla="*/ 227828 w 233216"/>
                <a:gd name="connsiteY7" fmla="*/ 20248 h 37102"/>
                <a:gd name="connsiteX8" fmla="*/ 195072 w 233216"/>
                <a:gd name="connsiteY8" fmla="*/ 13993 h 37102"/>
                <a:gd name="connsiteX9" fmla="*/ 146309 w 233216"/>
                <a:gd name="connsiteY9" fmla="*/ 10601 h 37102"/>
                <a:gd name="connsiteX10" fmla="*/ 7491 w 233216"/>
                <a:gd name="connsiteY10" fmla="*/ 39329 h 37102"/>
                <a:gd name="connsiteX11" fmla="*/ 5318 w 233216"/>
                <a:gd name="connsiteY11" fmla="*/ 3975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216" h="37102">
                  <a:moveTo>
                    <a:pt x="5318" y="39753"/>
                  </a:moveTo>
                  <a:cubicBezTo>
                    <a:pt x="3251" y="39753"/>
                    <a:pt x="1343" y="38534"/>
                    <a:pt x="442" y="36573"/>
                  </a:cubicBezTo>
                  <a:cubicBezTo>
                    <a:pt x="-724" y="33870"/>
                    <a:pt x="495" y="30742"/>
                    <a:pt x="3198" y="29576"/>
                  </a:cubicBezTo>
                  <a:cubicBezTo>
                    <a:pt x="48357" y="9965"/>
                    <a:pt x="96485" y="0"/>
                    <a:pt x="146255" y="0"/>
                  </a:cubicBezTo>
                  <a:cubicBezTo>
                    <a:pt x="163269" y="0"/>
                    <a:pt x="180178" y="1166"/>
                    <a:pt x="196503" y="3498"/>
                  </a:cubicBezTo>
                  <a:cubicBezTo>
                    <a:pt x="208959" y="5247"/>
                    <a:pt x="220037" y="7368"/>
                    <a:pt x="230373" y="9965"/>
                  </a:cubicBezTo>
                  <a:cubicBezTo>
                    <a:pt x="233235" y="10654"/>
                    <a:pt x="234931" y="13569"/>
                    <a:pt x="234242" y="16378"/>
                  </a:cubicBezTo>
                  <a:cubicBezTo>
                    <a:pt x="233553" y="19240"/>
                    <a:pt x="230638" y="20937"/>
                    <a:pt x="227828" y="20248"/>
                  </a:cubicBezTo>
                  <a:cubicBezTo>
                    <a:pt x="217864" y="17756"/>
                    <a:pt x="207104" y="15689"/>
                    <a:pt x="195072" y="13993"/>
                  </a:cubicBezTo>
                  <a:cubicBezTo>
                    <a:pt x="179224" y="11714"/>
                    <a:pt x="162846" y="10601"/>
                    <a:pt x="146309" y="10601"/>
                  </a:cubicBezTo>
                  <a:cubicBezTo>
                    <a:pt x="97969" y="10601"/>
                    <a:pt x="51272" y="20248"/>
                    <a:pt x="7491" y="39329"/>
                  </a:cubicBezTo>
                  <a:cubicBezTo>
                    <a:pt x="6696" y="39594"/>
                    <a:pt x="6007" y="39753"/>
                    <a:pt x="5318" y="397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85C89D9-FD2C-4452-A37F-BBB6D76A4F95}"/>
                </a:ext>
              </a:extLst>
            </p:cNvPr>
            <p:cNvSpPr/>
            <p:nvPr/>
          </p:nvSpPr>
          <p:spPr>
            <a:xfrm>
              <a:off x="4330527" y="3739891"/>
              <a:ext cx="127209" cy="180213"/>
            </a:xfrm>
            <a:custGeom>
              <a:avLst/>
              <a:gdLst>
                <a:gd name="connsiteX0" fmla="*/ 126011 w 127209"/>
                <a:gd name="connsiteY0" fmla="*/ 184421 h 180213"/>
                <a:gd name="connsiteX1" fmla="*/ 122778 w 127209"/>
                <a:gd name="connsiteY1" fmla="*/ 183308 h 180213"/>
                <a:gd name="connsiteX2" fmla="*/ 76505 w 127209"/>
                <a:gd name="connsiteY2" fmla="*/ 140110 h 180213"/>
                <a:gd name="connsiteX3" fmla="*/ 16611 w 127209"/>
                <a:gd name="connsiteY3" fmla="*/ 49314 h 180213"/>
                <a:gd name="connsiteX4" fmla="*/ 233 w 127209"/>
                <a:gd name="connsiteY4" fmla="*/ 6858 h 180213"/>
                <a:gd name="connsiteX5" fmla="*/ 3731 w 127209"/>
                <a:gd name="connsiteY5" fmla="*/ 233 h 180213"/>
                <a:gd name="connsiteX6" fmla="*/ 10356 w 127209"/>
                <a:gd name="connsiteY6" fmla="*/ 3731 h 180213"/>
                <a:gd name="connsiteX7" fmla="*/ 26258 w 127209"/>
                <a:gd name="connsiteY7" fmla="*/ 44862 h 180213"/>
                <a:gd name="connsiteX8" fmla="*/ 84403 w 127209"/>
                <a:gd name="connsiteY8" fmla="*/ 133008 h 180213"/>
                <a:gd name="connsiteX9" fmla="*/ 129297 w 127209"/>
                <a:gd name="connsiteY9" fmla="*/ 174934 h 180213"/>
                <a:gd name="connsiteX10" fmla="*/ 130198 w 127209"/>
                <a:gd name="connsiteY10" fmla="*/ 182354 h 180213"/>
                <a:gd name="connsiteX11" fmla="*/ 126011 w 127209"/>
                <a:gd name="connsiteY11" fmla="*/ 184421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209" h="180213">
                  <a:moveTo>
                    <a:pt x="126011" y="184421"/>
                  </a:moveTo>
                  <a:cubicBezTo>
                    <a:pt x="124845" y="184421"/>
                    <a:pt x="123732" y="184050"/>
                    <a:pt x="122778" y="183308"/>
                  </a:cubicBezTo>
                  <a:cubicBezTo>
                    <a:pt x="106134" y="170322"/>
                    <a:pt x="90551" y="155799"/>
                    <a:pt x="76505" y="140110"/>
                  </a:cubicBezTo>
                  <a:cubicBezTo>
                    <a:pt x="51699" y="112654"/>
                    <a:pt x="31558" y="82071"/>
                    <a:pt x="16611" y="49314"/>
                  </a:cubicBezTo>
                  <a:cubicBezTo>
                    <a:pt x="10198" y="35586"/>
                    <a:pt x="4791" y="21646"/>
                    <a:pt x="233" y="6858"/>
                  </a:cubicBezTo>
                  <a:cubicBezTo>
                    <a:pt x="-615" y="4049"/>
                    <a:pt x="922" y="1081"/>
                    <a:pt x="3731" y="233"/>
                  </a:cubicBezTo>
                  <a:cubicBezTo>
                    <a:pt x="6487" y="-615"/>
                    <a:pt x="9509" y="922"/>
                    <a:pt x="10356" y="3731"/>
                  </a:cubicBezTo>
                  <a:cubicBezTo>
                    <a:pt x="14809" y="18095"/>
                    <a:pt x="20003" y="31505"/>
                    <a:pt x="26258" y="44862"/>
                  </a:cubicBezTo>
                  <a:cubicBezTo>
                    <a:pt x="40781" y="76664"/>
                    <a:pt x="60339" y="106347"/>
                    <a:pt x="84403" y="133008"/>
                  </a:cubicBezTo>
                  <a:cubicBezTo>
                    <a:pt x="98078" y="148220"/>
                    <a:pt x="113184" y="162319"/>
                    <a:pt x="129297" y="174934"/>
                  </a:cubicBezTo>
                  <a:cubicBezTo>
                    <a:pt x="131629" y="176736"/>
                    <a:pt x="132000" y="180075"/>
                    <a:pt x="130198" y="182354"/>
                  </a:cubicBezTo>
                  <a:cubicBezTo>
                    <a:pt x="129191" y="183732"/>
                    <a:pt x="127601" y="184421"/>
                    <a:pt x="126011" y="18442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8" name="Group 817">
            <a:extLst>
              <a:ext uri="{FF2B5EF4-FFF2-40B4-BE49-F238E27FC236}">
                <a16:creationId xmlns:a16="http://schemas.microsoft.com/office/drawing/2014/main" id="{0E4BEFF1-6A03-4B96-ADD0-8C12801EC380}"/>
              </a:ext>
            </a:extLst>
          </p:cNvPr>
          <p:cNvGrpSpPr/>
          <p:nvPr/>
        </p:nvGrpSpPr>
        <p:grpSpPr>
          <a:xfrm>
            <a:off x="5330550" y="3596780"/>
            <a:ext cx="461770" cy="461770"/>
            <a:chOff x="5370621" y="3636851"/>
            <a:chExt cx="381628" cy="381628"/>
          </a:xfrm>
        </p:grpSpPr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633ED3BA-4AF7-49F5-8592-578662C1A49D}"/>
                </a:ext>
              </a:extLst>
            </p:cNvPr>
            <p:cNvSpPr/>
            <p:nvPr/>
          </p:nvSpPr>
          <p:spPr>
            <a:xfrm>
              <a:off x="5370621" y="3636851"/>
              <a:ext cx="381628" cy="381628"/>
            </a:xfrm>
            <a:custGeom>
              <a:avLst/>
              <a:gdLst>
                <a:gd name="connsiteX0" fmla="*/ 380059 w 381627"/>
                <a:gd name="connsiteY0" fmla="*/ 385413 h 381627"/>
                <a:gd name="connsiteX1" fmla="*/ 5269 w 381627"/>
                <a:gd name="connsiteY1" fmla="*/ 385413 h 381627"/>
                <a:gd name="connsiteX2" fmla="*/ 392 w 381627"/>
                <a:gd name="connsiteY2" fmla="*/ 382126 h 381627"/>
                <a:gd name="connsiteX3" fmla="*/ 1559 w 381627"/>
                <a:gd name="connsiteY3" fmla="*/ 376349 h 381627"/>
                <a:gd name="connsiteX4" fmla="*/ 376349 w 381627"/>
                <a:gd name="connsiteY4" fmla="*/ 1559 h 381627"/>
                <a:gd name="connsiteX5" fmla="*/ 382126 w 381627"/>
                <a:gd name="connsiteY5" fmla="*/ 393 h 381627"/>
                <a:gd name="connsiteX6" fmla="*/ 385413 w 381627"/>
                <a:gd name="connsiteY6" fmla="*/ 5269 h 381627"/>
                <a:gd name="connsiteX7" fmla="*/ 385413 w 381627"/>
                <a:gd name="connsiteY7" fmla="*/ 380059 h 381627"/>
                <a:gd name="connsiteX8" fmla="*/ 380059 w 381627"/>
                <a:gd name="connsiteY8" fmla="*/ 385413 h 381627"/>
                <a:gd name="connsiteX9" fmla="*/ 18096 w 381627"/>
                <a:gd name="connsiteY9" fmla="*/ 374812 h 381627"/>
                <a:gd name="connsiteX10" fmla="*/ 374812 w 381627"/>
                <a:gd name="connsiteY10" fmla="*/ 374812 h 381627"/>
                <a:gd name="connsiteX11" fmla="*/ 374812 w 381627"/>
                <a:gd name="connsiteY11" fmla="*/ 18096 h 381627"/>
                <a:gd name="connsiteX12" fmla="*/ 18096 w 381627"/>
                <a:gd name="connsiteY12" fmla="*/ 374812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627" h="381627">
                  <a:moveTo>
                    <a:pt x="380059" y="385413"/>
                  </a:moveTo>
                  <a:lnTo>
                    <a:pt x="5269" y="385413"/>
                  </a:lnTo>
                  <a:cubicBezTo>
                    <a:pt x="3149" y="385413"/>
                    <a:pt x="1188" y="384140"/>
                    <a:pt x="392" y="382126"/>
                  </a:cubicBezTo>
                  <a:cubicBezTo>
                    <a:pt x="-402" y="380165"/>
                    <a:pt x="22" y="377886"/>
                    <a:pt x="1559" y="376349"/>
                  </a:cubicBezTo>
                  <a:lnTo>
                    <a:pt x="376349" y="1559"/>
                  </a:lnTo>
                  <a:cubicBezTo>
                    <a:pt x="377886" y="22"/>
                    <a:pt x="380112" y="-402"/>
                    <a:pt x="382126" y="393"/>
                  </a:cubicBezTo>
                  <a:cubicBezTo>
                    <a:pt x="384087" y="1188"/>
                    <a:pt x="385413" y="3149"/>
                    <a:pt x="385413" y="5269"/>
                  </a:cubicBezTo>
                  <a:lnTo>
                    <a:pt x="385413" y="380059"/>
                  </a:lnTo>
                  <a:cubicBezTo>
                    <a:pt x="385360" y="383081"/>
                    <a:pt x="383027" y="385413"/>
                    <a:pt x="380059" y="385413"/>
                  </a:cubicBezTo>
                  <a:close/>
                  <a:moveTo>
                    <a:pt x="18096" y="374812"/>
                  </a:moveTo>
                  <a:lnTo>
                    <a:pt x="374812" y="374812"/>
                  </a:lnTo>
                  <a:lnTo>
                    <a:pt x="374812" y="18096"/>
                  </a:lnTo>
                  <a:lnTo>
                    <a:pt x="18096" y="37481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B7AF3E0D-D334-4404-A9FA-AF515342BB57}"/>
                </a:ext>
              </a:extLst>
            </p:cNvPr>
            <p:cNvSpPr/>
            <p:nvPr/>
          </p:nvSpPr>
          <p:spPr>
            <a:xfrm>
              <a:off x="5547124" y="3813354"/>
              <a:ext cx="153711" cy="153711"/>
            </a:xfrm>
            <a:custGeom>
              <a:avLst/>
              <a:gdLst>
                <a:gd name="connsiteX0" fmla="*/ 153203 w 153711"/>
                <a:gd name="connsiteY0" fmla="*/ 158556 h 153711"/>
                <a:gd name="connsiteX1" fmla="*/ 5269 w 153711"/>
                <a:gd name="connsiteY1" fmla="*/ 158556 h 153711"/>
                <a:gd name="connsiteX2" fmla="*/ 393 w 153711"/>
                <a:gd name="connsiteY2" fmla="*/ 155270 h 153711"/>
                <a:gd name="connsiteX3" fmla="*/ 1559 w 153711"/>
                <a:gd name="connsiteY3" fmla="*/ 149493 h 153711"/>
                <a:gd name="connsiteX4" fmla="*/ 149493 w 153711"/>
                <a:gd name="connsiteY4" fmla="*/ 1559 h 153711"/>
                <a:gd name="connsiteX5" fmla="*/ 155270 w 153711"/>
                <a:gd name="connsiteY5" fmla="*/ 393 h 153711"/>
                <a:gd name="connsiteX6" fmla="*/ 158556 w 153711"/>
                <a:gd name="connsiteY6" fmla="*/ 5269 h 153711"/>
                <a:gd name="connsiteX7" fmla="*/ 158556 w 153711"/>
                <a:gd name="connsiteY7" fmla="*/ 153203 h 153711"/>
                <a:gd name="connsiteX8" fmla="*/ 153203 w 153711"/>
                <a:gd name="connsiteY8" fmla="*/ 158556 h 153711"/>
                <a:gd name="connsiteX9" fmla="*/ 18043 w 153711"/>
                <a:gd name="connsiteY9" fmla="*/ 147955 h 153711"/>
                <a:gd name="connsiteX10" fmla="*/ 147902 w 153711"/>
                <a:gd name="connsiteY10" fmla="*/ 147955 h 153711"/>
                <a:gd name="connsiteX11" fmla="*/ 147902 w 153711"/>
                <a:gd name="connsiteY11" fmla="*/ 18096 h 153711"/>
                <a:gd name="connsiteX12" fmla="*/ 18043 w 153711"/>
                <a:gd name="connsiteY12" fmla="*/ 147955 h 15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3711" h="153711">
                  <a:moveTo>
                    <a:pt x="153203" y="158556"/>
                  </a:moveTo>
                  <a:lnTo>
                    <a:pt x="5269" y="158556"/>
                  </a:lnTo>
                  <a:cubicBezTo>
                    <a:pt x="3149" y="158556"/>
                    <a:pt x="1188" y="157284"/>
                    <a:pt x="393" y="155270"/>
                  </a:cubicBezTo>
                  <a:cubicBezTo>
                    <a:pt x="-402" y="153309"/>
                    <a:pt x="22" y="151030"/>
                    <a:pt x="1559" y="149493"/>
                  </a:cubicBezTo>
                  <a:lnTo>
                    <a:pt x="149493" y="1559"/>
                  </a:lnTo>
                  <a:cubicBezTo>
                    <a:pt x="151030" y="22"/>
                    <a:pt x="153309" y="-402"/>
                    <a:pt x="155270" y="393"/>
                  </a:cubicBezTo>
                  <a:cubicBezTo>
                    <a:pt x="157231" y="1188"/>
                    <a:pt x="158556" y="3149"/>
                    <a:pt x="158556" y="5269"/>
                  </a:cubicBezTo>
                  <a:lnTo>
                    <a:pt x="158556" y="153203"/>
                  </a:lnTo>
                  <a:cubicBezTo>
                    <a:pt x="158503" y="156171"/>
                    <a:pt x="156118" y="158556"/>
                    <a:pt x="153203" y="158556"/>
                  </a:cubicBezTo>
                  <a:close/>
                  <a:moveTo>
                    <a:pt x="18043" y="147955"/>
                  </a:moveTo>
                  <a:lnTo>
                    <a:pt x="147902" y="147955"/>
                  </a:lnTo>
                  <a:lnTo>
                    <a:pt x="147902" y="18096"/>
                  </a:lnTo>
                  <a:lnTo>
                    <a:pt x="18043" y="14795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D5AED57-9B68-48BE-A0AA-52DB3DE4B452}"/>
                </a:ext>
              </a:extLst>
            </p:cNvPr>
            <p:cNvSpPr/>
            <p:nvPr/>
          </p:nvSpPr>
          <p:spPr>
            <a:xfrm>
              <a:off x="5423421" y="3966490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79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79 w 31802"/>
                <a:gd name="connsiteY5" fmla="*/ 23706 h 31802"/>
                <a:gd name="connsiteX6" fmla="*/ 31179 w 31802"/>
                <a:gd name="connsiteY6" fmla="*/ 31179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1179" y="23706"/>
                  </a:lnTo>
                  <a:cubicBezTo>
                    <a:pt x="33247" y="25773"/>
                    <a:pt x="33247" y="29112"/>
                    <a:pt x="31179" y="31179"/>
                  </a:cubicBezTo>
                  <a:cubicBezTo>
                    <a:pt x="30225" y="32187"/>
                    <a:pt x="28847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34821644-9CD9-406A-8EF9-AEC9747FF5DE}"/>
                </a:ext>
              </a:extLst>
            </p:cNvPr>
            <p:cNvSpPr/>
            <p:nvPr/>
          </p:nvSpPr>
          <p:spPr>
            <a:xfrm>
              <a:off x="5439534" y="3950483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3C1AD4A-EEA4-4D12-BAFE-38A853AAC274}"/>
                </a:ext>
              </a:extLst>
            </p:cNvPr>
            <p:cNvSpPr/>
            <p:nvPr/>
          </p:nvSpPr>
          <p:spPr>
            <a:xfrm>
              <a:off x="5487662" y="3902356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8066E73-B61B-49FC-9DF0-8FB18EBAEAFB}"/>
                </a:ext>
              </a:extLst>
            </p:cNvPr>
            <p:cNvSpPr/>
            <p:nvPr/>
          </p:nvSpPr>
          <p:spPr>
            <a:xfrm>
              <a:off x="5535790" y="3854228"/>
              <a:ext cx="21202" cy="21202"/>
            </a:xfrm>
            <a:custGeom>
              <a:avLst/>
              <a:gdLst>
                <a:gd name="connsiteX0" fmla="*/ 18458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8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8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8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0B614F21-9487-4E90-9528-D8C9F13C6071}"/>
                </a:ext>
              </a:extLst>
            </p:cNvPr>
            <p:cNvSpPr/>
            <p:nvPr/>
          </p:nvSpPr>
          <p:spPr>
            <a:xfrm>
              <a:off x="5583917" y="3806101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731C9CF0-2D19-436E-8653-BB5918542CE0}"/>
                </a:ext>
              </a:extLst>
            </p:cNvPr>
            <p:cNvSpPr/>
            <p:nvPr/>
          </p:nvSpPr>
          <p:spPr>
            <a:xfrm>
              <a:off x="5632044" y="3757973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2"/>
                    <a:pt x="24236" y="20102"/>
                    <a:pt x="22169" y="22169"/>
                  </a:cubicBezTo>
                  <a:cubicBezTo>
                    <a:pt x="21162" y="23176"/>
                    <a:pt x="19784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6E106D7C-CBD6-432A-ABB8-6A8127CF6D01}"/>
                </a:ext>
              </a:extLst>
            </p:cNvPr>
            <p:cNvSpPr/>
            <p:nvPr/>
          </p:nvSpPr>
          <p:spPr>
            <a:xfrm>
              <a:off x="5471549" y="3918363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80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79 w 31802"/>
                <a:gd name="connsiteY5" fmla="*/ 23706 h 31802"/>
                <a:gd name="connsiteX6" fmla="*/ 31179 w 31802"/>
                <a:gd name="connsiteY6" fmla="*/ 31180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8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1179" y="23706"/>
                  </a:lnTo>
                  <a:cubicBezTo>
                    <a:pt x="33247" y="25773"/>
                    <a:pt x="33247" y="29112"/>
                    <a:pt x="31179" y="31180"/>
                  </a:cubicBezTo>
                  <a:cubicBezTo>
                    <a:pt x="30225" y="32187"/>
                    <a:pt x="28847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9CFD6E13-3362-4AE7-A575-F0500B4F9489}"/>
                </a:ext>
              </a:extLst>
            </p:cNvPr>
            <p:cNvSpPr/>
            <p:nvPr/>
          </p:nvSpPr>
          <p:spPr>
            <a:xfrm>
              <a:off x="5519676" y="3870235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79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80 w 31802"/>
                <a:gd name="connsiteY5" fmla="*/ 23706 h 31802"/>
                <a:gd name="connsiteX6" fmla="*/ 31180 w 31802"/>
                <a:gd name="connsiteY6" fmla="*/ 31179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180" y="23706"/>
                  </a:lnTo>
                  <a:cubicBezTo>
                    <a:pt x="33247" y="25773"/>
                    <a:pt x="33247" y="29112"/>
                    <a:pt x="31180" y="31179"/>
                  </a:cubicBezTo>
                  <a:cubicBezTo>
                    <a:pt x="30225" y="32187"/>
                    <a:pt x="28848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EB2CF1F3-C6AB-47A5-BDC1-5B6298FFF43B}"/>
                </a:ext>
              </a:extLst>
            </p:cNvPr>
            <p:cNvSpPr/>
            <p:nvPr/>
          </p:nvSpPr>
          <p:spPr>
            <a:xfrm>
              <a:off x="5567857" y="3822108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80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79 w 31802"/>
                <a:gd name="connsiteY5" fmla="*/ 23706 h 31802"/>
                <a:gd name="connsiteX6" fmla="*/ 31179 w 31802"/>
                <a:gd name="connsiteY6" fmla="*/ 31180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8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1179" y="23706"/>
                  </a:lnTo>
                  <a:cubicBezTo>
                    <a:pt x="33247" y="25773"/>
                    <a:pt x="33247" y="29112"/>
                    <a:pt x="31179" y="31180"/>
                  </a:cubicBezTo>
                  <a:cubicBezTo>
                    <a:pt x="30172" y="32187"/>
                    <a:pt x="28794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C6DD21B-1A3B-417B-B32D-23040CE43313}"/>
                </a:ext>
              </a:extLst>
            </p:cNvPr>
            <p:cNvSpPr/>
            <p:nvPr/>
          </p:nvSpPr>
          <p:spPr>
            <a:xfrm>
              <a:off x="5615984" y="3773980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80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79 w 31802"/>
                <a:gd name="connsiteY5" fmla="*/ 23706 h 31802"/>
                <a:gd name="connsiteX6" fmla="*/ 31179 w 31802"/>
                <a:gd name="connsiteY6" fmla="*/ 31180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80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1179" y="23706"/>
                  </a:lnTo>
                  <a:cubicBezTo>
                    <a:pt x="33247" y="25773"/>
                    <a:pt x="33247" y="29112"/>
                    <a:pt x="31179" y="31180"/>
                  </a:cubicBezTo>
                  <a:cubicBezTo>
                    <a:pt x="30172" y="32187"/>
                    <a:pt x="28794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431EF2-59CF-495D-B172-A97DDE4D67B8}"/>
                </a:ext>
              </a:extLst>
            </p:cNvPr>
            <p:cNvSpPr/>
            <p:nvPr/>
          </p:nvSpPr>
          <p:spPr>
            <a:xfrm>
              <a:off x="5664112" y="3725853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80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80 w 31802"/>
                <a:gd name="connsiteY5" fmla="*/ 23706 h 31802"/>
                <a:gd name="connsiteX6" fmla="*/ 31180 w 31802"/>
                <a:gd name="connsiteY6" fmla="*/ 31180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8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180" y="23706"/>
                  </a:lnTo>
                  <a:cubicBezTo>
                    <a:pt x="33247" y="25773"/>
                    <a:pt x="33247" y="29112"/>
                    <a:pt x="31180" y="31180"/>
                  </a:cubicBezTo>
                  <a:cubicBezTo>
                    <a:pt x="30173" y="32187"/>
                    <a:pt x="28794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0F8B8A24-84BA-40F0-A976-ED5C8A290A61}"/>
                </a:ext>
              </a:extLst>
            </p:cNvPr>
            <p:cNvSpPr/>
            <p:nvPr/>
          </p:nvSpPr>
          <p:spPr>
            <a:xfrm>
              <a:off x="5455542" y="3934423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229"/>
                    <a:pt x="19836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D530C614-D57D-4A63-A4FD-CB9304A45A54}"/>
                </a:ext>
              </a:extLst>
            </p:cNvPr>
            <p:cNvSpPr/>
            <p:nvPr/>
          </p:nvSpPr>
          <p:spPr>
            <a:xfrm>
              <a:off x="5503669" y="3886295"/>
              <a:ext cx="21202" cy="21202"/>
            </a:xfrm>
            <a:custGeom>
              <a:avLst/>
              <a:gdLst>
                <a:gd name="connsiteX0" fmla="*/ 18458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8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8" y="23706"/>
                  </a:moveTo>
                  <a:cubicBezTo>
                    <a:pt x="17080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2"/>
                    <a:pt x="24236" y="20102"/>
                    <a:pt x="22169" y="22169"/>
                  </a:cubicBezTo>
                  <a:cubicBezTo>
                    <a:pt x="21162" y="23176"/>
                    <a:pt x="19837" y="23706"/>
                    <a:pt x="18458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E1640FAD-FE56-464D-ADB5-DE69DA6F33C8}"/>
                </a:ext>
              </a:extLst>
            </p:cNvPr>
            <p:cNvSpPr/>
            <p:nvPr/>
          </p:nvSpPr>
          <p:spPr>
            <a:xfrm>
              <a:off x="5551797" y="3838168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176"/>
                    <a:pt x="19837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2D28261C-643F-4BFF-BFA0-A4C60C12CBE7}"/>
                </a:ext>
              </a:extLst>
            </p:cNvPr>
            <p:cNvSpPr/>
            <p:nvPr/>
          </p:nvSpPr>
          <p:spPr>
            <a:xfrm>
              <a:off x="5599924" y="3790040"/>
              <a:ext cx="21202" cy="21202"/>
            </a:xfrm>
            <a:custGeom>
              <a:avLst/>
              <a:gdLst>
                <a:gd name="connsiteX0" fmla="*/ 18459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9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9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162" y="23176"/>
                    <a:pt x="19837" y="23706"/>
                    <a:pt x="18459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4ED4E8D3-0302-4B6D-8E68-8A1008E35FC8}"/>
                </a:ext>
              </a:extLst>
            </p:cNvPr>
            <p:cNvSpPr/>
            <p:nvPr/>
          </p:nvSpPr>
          <p:spPr>
            <a:xfrm>
              <a:off x="5648052" y="3741913"/>
              <a:ext cx="21202" cy="21202"/>
            </a:xfrm>
            <a:custGeom>
              <a:avLst/>
              <a:gdLst>
                <a:gd name="connsiteX0" fmla="*/ 18458 w 21201"/>
                <a:gd name="connsiteY0" fmla="*/ 23706 h 21201"/>
                <a:gd name="connsiteX1" fmla="*/ 14695 w 21201"/>
                <a:gd name="connsiteY1" fmla="*/ 2216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169 w 21201"/>
                <a:gd name="connsiteY5" fmla="*/ 14695 h 21201"/>
                <a:gd name="connsiteX6" fmla="*/ 22169 w 21201"/>
                <a:gd name="connsiteY6" fmla="*/ 22169 h 21201"/>
                <a:gd name="connsiteX7" fmla="*/ 18458 w 21201"/>
                <a:gd name="connsiteY7" fmla="*/ 2370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458" y="23706"/>
                  </a:moveTo>
                  <a:cubicBezTo>
                    <a:pt x="17081" y="23706"/>
                    <a:pt x="15755" y="23176"/>
                    <a:pt x="14695" y="2216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169" y="14695"/>
                  </a:lnTo>
                  <a:cubicBezTo>
                    <a:pt x="24236" y="16763"/>
                    <a:pt x="24236" y="20102"/>
                    <a:pt x="22169" y="22169"/>
                  </a:cubicBezTo>
                  <a:cubicBezTo>
                    <a:pt x="21215" y="23176"/>
                    <a:pt x="19836" y="23706"/>
                    <a:pt x="18458" y="237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4886E48D-FCC5-4F9F-860A-896FE7BBC6C6}"/>
                </a:ext>
              </a:extLst>
            </p:cNvPr>
            <p:cNvSpPr/>
            <p:nvPr/>
          </p:nvSpPr>
          <p:spPr>
            <a:xfrm>
              <a:off x="5680119" y="3709792"/>
              <a:ext cx="31802" cy="31802"/>
            </a:xfrm>
            <a:custGeom>
              <a:avLst/>
              <a:gdLst>
                <a:gd name="connsiteX0" fmla="*/ 27469 w 31802"/>
                <a:gd name="connsiteY0" fmla="*/ 32717 h 31802"/>
                <a:gd name="connsiteX1" fmla="*/ 23706 w 31802"/>
                <a:gd name="connsiteY1" fmla="*/ 31180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179 w 31802"/>
                <a:gd name="connsiteY5" fmla="*/ 23706 h 31802"/>
                <a:gd name="connsiteX6" fmla="*/ 31179 w 31802"/>
                <a:gd name="connsiteY6" fmla="*/ 31180 h 31802"/>
                <a:gd name="connsiteX7" fmla="*/ 27469 w 31802"/>
                <a:gd name="connsiteY7" fmla="*/ 3271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469" y="32717"/>
                  </a:moveTo>
                  <a:cubicBezTo>
                    <a:pt x="26091" y="32717"/>
                    <a:pt x="24766" y="32187"/>
                    <a:pt x="23706" y="3118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1179" y="23706"/>
                  </a:lnTo>
                  <a:cubicBezTo>
                    <a:pt x="33247" y="25773"/>
                    <a:pt x="33247" y="29112"/>
                    <a:pt x="31179" y="31180"/>
                  </a:cubicBezTo>
                  <a:cubicBezTo>
                    <a:pt x="30172" y="32187"/>
                    <a:pt x="28847" y="32717"/>
                    <a:pt x="27469" y="32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560D5DC4-2599-422F-9989-9109AD112748}"/>
                </a:ext>
              </a:extLst>
            </p:cNvPr>
            <p:cNvSpPr/>
            <p:nvPr/>
          </p:nvSpPr>
          <p:spPr>
            <a:xfrm>
              <a:off x="5412247" y="3653204"/>
              <a:ext cx="233217" cy="233217"/>
            </a:xfrm>
            <a:custGeom>
              <a:avLst/>
              <a:gdLst>
                <a:gd name="connsiteX0" fmla="*/ 43838 w 233216"/>
                <a:gd name="connsiteY0" fmla="*/ 234854 h 233216"/>
                <a:gd name="connsiteX1" fmla="*/ 40074 w 233216"/>
                <a:gd name="connsiteY1" fmla="*/ 233317 h 233216"/>
                <a:gd name="connsiteX2" fmla="*/ 1540 w 233216"/>
                <a:gd name="connsiteY2" fmla="*/ 194783 h 233216"/>
                <a:gd name="connsiteX3" fmla="*/ 3 w 233216"/>
                <a:gd name="connsiteY3" fmla="*/ 190967 h 233216"/>
                <a:gd name="connsiteX4" fmla="*/ 1646 w 233216"/>
                <a:gd name="connsiteY4" fmla="*/ 187204 h 233216"/>
                <a:gd name="connsiteX5" fmla="*/ 195482 w 233216"/>
                <a:gd name="connsiteY5" fmla="*/ 1478 h 233216"/>
                <a:gd name="connsiteX6" fmla="*/ 202902 w 233216"/>
                <a:gd name="connsiteY6" fmla="*/ 1584 h 233216"/>
                <a:gd name="connsiteX7" fmla="*/ 233326 w 233216"/>
                <a:gd name="connsiteY7" fmla="*/ 32008 h 233216"/>
                <a:gd name="connsiteX8" fmla="*/ 233432 w 233216"/>
                <a:gd name="connsiteY8" fmla="*/ 39429 h 233216"/>
                <a:gd name="connsiteX9" fmla="*/ 47707 w 233216"/>
                <a:gd name="connsiteY9" fmla="*/ 233264 h 233216"/>
                <a:gd name="connsiteX10" fmla="*/ 43943 w 233216"/>
                <a:gd name="connsiteY10" fmla="*/ 234907 h 233216"/>
                <a:gd name="connsiteX11" fmla="*/ 43838 w 233216"/>
                <a:gd name="connsiteY11" fmla="*/ 234854 h 233216"/>
                <a:gd name="connsiteX12" fmla="*/ 12883 w 233216"/>
                <a:gd name="connsiteY12" fmla="*/ 191073 h 233216"/>
                <a:gd name="connsiteX13" fmla="*/ 43785 w 233216"/>
                <a:gd name="connsiteY13" fmla="*/ 221974 h 233216"/>
                <a:gd name="connsiteX14" fmla="*/ 222195 w 233216"/>
                <a:gd name="connsiteY14" fmla="*/ 35772 h 233216"/>
                <a:gd name="connsiteX15" fmla="*/ 199086 w 233216"/>
                <a:gd name="connsiteY15" fmla="*/ 12662 h 233216"/>
                <a:gd name="connsiteX16" fmla="*/ 12883 w 233216"/>
                <a:gd name="connsiteY16" fmla="*/ 191073 h 23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3216" h="233216">
                  <a:moveTo>
                    <a:pt x="43838" y="234854"/>
                  </a:moveTo>
                  <a:cubicBezTo>
                    <a:pt x="42406" y="234854"/>
                    <a:pt x="41081" y="234271"/>
                    <a:pt x="40074" y="233317"/>
                  </a:cubicBezTo>
                  <a:lnTo>
                    <a:pt x="1540" y="194783"/>
                  </a:lnTo>
                  <a:cubicBezTo>
                    <a:pt x="533" y="193776"/>
                    <a:pt x="-50" y="192398"/>
                    <a:pt x="3" y="190967"/>
                  </a:cubicBezTo>
                  <a:cubicBezTo>
                    <a:pt x="56" y="189536"/>
                    <a:pt x="586" y="188158"/>
                    <a:pt x="1646" y="187204"/>
                  </a:cubicBezTo>
                  <a:lnTo>
                    <a:pt x="195482" y="1478"/>
                  </a:lnTo>
                  <a:cubicBezTo>
                    <a:pt x="197549" y="-536"/>
                    <a:pt x="200835" y="-483"/>
                    <a:pt x="202902" y="1584"/>
                  </a:cubicBezTo>
                  <a:lnTo>
                    <a:pt x="233326" y="32008"/>
                  </a:lnTo>
                  <a:cubicBezTo>
                    <a:pt x="235341" y="34023"/>
                    <a:pt x="235393" y="37362"/>
                    <a:pt x="233432" y="39429"/>
                  </a:cubicBezTo>
                  <a:lnTo>
                    <a:pt x="47707" y="233264"/>
                  </a:lnTo>
                  <a:cubicBezTo>
                    <a:pt x="46700" y="234271"/>
                    <a:pt x="45375" y="234907"/>
                    <a:pt x="43943" y="234907"/>
                  </a:cubicBezTo>
                  <a:cubicBezTo>
                    <a:pt x="43891" y="234854"/>
                    <a:pt x="43838" y="234854"/>
                    <a:pt x="43838" y="234854"/>
                  </a:cubicBezTo>
                  <a:close/>
                  <a:moveTo>
                    <a:pt x="12883" y="191073"/>
                  </a:moveTo>
                  <a:lnTo>
                    <a:pt x="43785" y="221974"/>
                  </a:lnTo>
                  <a:lnTo>
                    <a:pt x="222195" y="35772"/>
                  </a:lnTo>
                  <a:lnTo>
                    <a:pt x="199086" y="12662"/>
                  </a:lnTo>
                  <a:lnTo>
                    <a:pt x="12883" y="19107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05154B1-7C86-48F4-AD55-3E9D60D164A6}"/>
                </a:ext>
              </a:extLst>
            </p:cNvPr>
            <p:cNvSpPr/>
            <p:nvPr/>
          </p:nvSpPr>
          <p:spPr>
            <a:xfrm>
              <a:off x="5398638" y="3838908"/>
              <a:ext cx="58304" cy="58304"/>
            </a:xfrm>
            <a:custGeom>
              <a:avLst/>
              <a:gdLst>
                <a:gd name="connsiteX0" fmla="*/ 5292 w 58304"/>
                <a:gd name="connsiteY0" fmla="*/ 62136 h 58304"/>
                <a:gd name="connsiteX1" fmla="*/ 1528 w 58304"/>
                <a:gd name="connsiteY1" fmla="*/ 60546 h 58304"/>
                <a:gd name="connsiteX2" fmla="*/ 203 w 58304"/>
                <a:gd name="connsiteY2" fmla="*/ 55457 h 58304"/>
                <a:gd name="connsiteX3" fmla="*/ 13825 w 58304"/>
                <a:gd name="connsiteY3" fmla="*/ 3938 h 58304"/>
                <a:gd name="connsiteX4" fmla="*/ 20292 w 58304"/>
                <a:gd name="connsiteY4" fmla="*/ 174 h 58304"/>
                <a:gd name="connsiteX5" fmla="*/ 24055 w 58304"/>
                <a:gd name="connsiteY5" fmla="*/ 6641 h 58304"/>
                <a:gd name="connsiteX6" fmla="*/ 12712 w 58304"/>
                <a:gd name="connsiteY6" fmla="*/ 49521 h 58304"/>
                <a:gd name="connsiteX7" fmla="*/ 56175 w 58304"/>
                <a:gd name="connsiteY7" fmla="*/ 38708 h 58304"/>
                <a:gd name="connsiteX8" fmla="*/ 62589 w 58304"/>
                <a:gd name="connsiteY8" fmla="*/ 42577 h 58304"/>
                <a:gd name="connsiteX9" fmla="*/ 58720 w 58304"/>
                <a:gd name="connsiteY9" fmla="*/ 48991 h 58304"/>
                <a:gd name="connsiteX10" fmla="*/ 6564 w 58304"/>
                <a:gd name="connsiteY10" fmla="*/ 61977 h 58304"/>
                <a:gd name="connsiteX11" fmla="*/ 5292 w 58304"/>
                <a:gd name="connsiteY11" fmla="*/ 62136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304" h="58304">
                  <a:moveTo>
                    <a:pt x="5292" y="62136"/>
                  </a:moveTo>
                  <a:cubicBezTo>
                    <a:pt x="3913" y="62136"/>
                    <a:pt x="2535" y="61606"/>
                    <a:pt x="1528" y="60546"/>
                  </a:cubicBezTo>
                  <a:cubicBezTo>
                    <a:pt x="203" y="59221"/>
                    <a:pt x="-327" y="57259"/>
                    <a:pt x="203" y="55457"/>
                  </a:cubicBezTo>
                  <a:lnTo>
                    <a:pt x="13825" y="3938"/>
                  </a:lnTo>
                  <a:cubicBezTo>
                    <a:pt x="14567" y="1128"/>
                    <a:pt x="17482" y="-568"/>
                    <a:pt x="20292" y="174"/>
                  </a:cubicBezTo>
                  <a:cubicBezTo>
                    <a:pt x="23101" y="916"/>
                    <a:pt x="24797" y="3832"/>
                    <a:pt x="24055" y="6641"/>
                  </a:cubicBezTo>
                  <a:lnTo>
                    <a:pt x="12712" y="49521"/>
                  </a:lnTo>
                  <a:lnTo>
                    <a:pt x="56175" y="38708"/>
                  </a:lnTo>
                  <a:cubicBezTo>
                    <a:pt x="58984" y="37966"/>
                    <a:pt x="61900" y="39715"/>
                    <a:pt x="62589" y="42577"/>
                  </a:cubicBezTo>
                  <a:cubicBezTo>
                    <a:pt x="63278" y="45440"/>
                    <a:pt x="61582" y="48302"/>
                    <a:pt x="58720" y="48991"/>
                  </a:cubicBezTo>
                  <a:lnTo>
                    <a:pt x="6564" y="61977"/>
                  </a:lnTo>
                  <a:cubicBezTo>
                    <a:pt x="6140" y="62083"/>
                    <a:pt x="5716" y="62136"/>
                    <a:pt x="5292" y="6213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F09D99AF-96EE-4BE1-BE06-3916A9472544}"/>
                </a:ext>
              </a:extLst>
            </p:cNvPr>
            <p:cNvSpPr/>
            <p:nvPr/>
          </p:nvSpPr>
          <p:spPr>
            <a:xfrm>
              <a:off x="5438925" y="3674253"/>
              <a:ext cx="196114" cy="201415"/>
            </a:xfrm>
            <a:custGeom>
              <a:avLst/>
              <a:gdLst>
                <a:gd name="connsiteX0" fmla="*/ 5288 w 196114"/>
                <a:gd name="connsiteY0" fmla="*/ 201932 h 201414"/>
                <a:gd name="connsiteX1" fmla="*/ 1577 w 196114"/>
                <a:gd name="connsiteY1" fmla="*/ 200395 h 201414"/>
                <a:gd name="connsiteX2" fmla="*/ 1524 w 196114"/>
                <a:gd name="connsiteY2" fmla="*/ 192921 h 201414"/>
                <a:gd name="connsiteX3" fmla="*/ 189741 w 196114"/>
                <a:gd name="connsiteY3" fmla="*/ 1577 h 201414"/>
                <a:gd name="connsiteX4" fmla="*/ 197214 w 196114"/>
                <a:gd name="connsiteY4" fmla="*/ 1524 h 201414"/>
                <a:gd name="connsiteX5" fmla="*/ 197267 w 196114"/>
                <a:gd name="connsiteY5" fmla="*/ 8998 h 201414"/>
                <a:gd name="connsiteX6" fmla="*/ 9051 w 196114"/>
                <a:gd name="connsiteY6" fmla="*/ 200342 h 201414"/>
                <a:gd name="connsiteX7" fmla="*/ 5288 w 196114"/>
                <a:gd name="connsiteY7" fmla="*/ 201932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14" h="201414">
                  <a:moveTo>
                    <a:pt x="5288" y="201932"/>
                  </a:moveTo>
                  <a:cubicBezTo>
                    <a:pt x="3962" y="201932"/>
                    <a:pt x="2584" y="201402"/>
                    <a:pt x="1577" y="200395"/>
                  </a:cubicBezTo>
                  <a:cubicBezTo>
                    <a:pt x="-490" y="198327"/>
                    <a:pt x="-543" y="194988"/>
                    <a:pt x="1524" y="192921"/>
                  </a:cubicBezTo>
                  <a:lnTo>
                    <a:pt x="189741" y="1577"/>
                  </a:lnTo>
                  <a:cubicBezTo>
                    <a:pt x="191808" y="-490"/>
                    <a:pt x="195147" y="-543"/>
                    <a:pt x="197214" y="1524"/>
                  </a:cubicBezTo>
                  <a:cubicBezTo>
                    <a:pt x="199282" y="3591"/>
                    <a:pt x="199335" y="6931"/>
                    <a:pt x="197267" y="8998"/>
                  </a:cubicBezTo>
                  <a:lnTo>
                    <a:pt x="9051" y="200342"/>
                  </a:lnTo>
                  <a:cubicBezTo>
                    <a:pt x="8044" y="201455"/>
                    <a:pt x="6665" y="201932"/>
                    <a:pt x="5288" y="2019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660E369-277C-4A69-A776-3D649182B9C8}"/>
                </a:ext>
              </a:extLst>
            </p:cNvPr>
            <p:cNvSpPr/>
            <p:nvPr/>
          </p:nvSpPr>
          <p:spPr>
            <a:xfrm>
              <a:off x="5423501" y="3662062"/>
              <a:ext cx="201415" cy="196114"/>
            </a:xfrm>
            <a:custGeom>
              <a:avLst/>
              <a:gdLst>
                <a:gd name="connsiteX0" fmla="*/ 5287 w 201414"/>
                <a:gd name="connsiteY0" fmla="*/ 198699 h 196114"/>
                <a:gd name="connsiteX1" fmla="*/ 1524 w 201414"/>
                <a:gd name="connsiteY1" fmla="*/ 197108 h 196114"/>
                <a:gd name="connsiteX2" fmla="*/ 1577 w 201414"/>
                <a:gd name="connsiteY2" fmla="*/ 189635 h 196114"/>
                <a:gd name="connsiteX3" fmla="*/ 193080 w 201414"/>
                <a:gd name="connsiteY3" fmla="*/ 1524 h 196114"/>
                <a:gd name="connsiteX4" fmla="*/ 200554 w 201414"/>
                <a:gd name="connsiteY4" fmla="*/ 1577 h 196114"/>
                <a:gd name="connsiteX5" fmla="*/ 200501 w 201414"/>
                <a:gd name="connsiteY5" fmla="*/ 9051 h 196114"/>
                <a:gd name="connsiteX6" fmla="*/ 8998 w 201414"/>
                <a:gd name="connsiteY6" fmla="*/ 197161 h 196114"/>
                <a:gd name="connsiteX7" fmla="*/ 5287 w 201414"/>
                <a:gd name="connsiteY7" fmla="*/ 198699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414" h="196114">
                  <a:moveTo>
                    <a:pt x="5287" y="198699"/>
                  </a:moveTo>
                  <a:cubicBezTo>
                    <a:pt x="3909" y="198699"/>
                    <a:pt x="2531" y="198168"/>
                    <a:pt x="1524" y="197108"/>
                  </a:cubicBezTo>
                  <a:cubicBezTo>
                    <a:pt x="-543" y="195041"/>
                    <a:pt x="-490" y="191649"/>
                    <a:pt x="1577" y="189635"/>
                  </a:cubicBezTo>
                  <a:lnTo>
                    <a:pt x="193080" y="1524"/>
                  </a:lnTo>
                  <a:cubicBezTo>
                    <a:pt x="195147" y="-543"/>
                    <a:pt x="198539" y="-490"/>
                    <a:pt x="200554" y="1577"/>
                  </a:cubicBezTo>
                  <a:cubicBezTo>
                    <a:pt x="202621" y="3644"/>
                    <a:pt x="202568" y="7037"/>
                    <a:pt x="200501" y="9051"/>
                  </a:cubicBezTo>
                  <a:lnTo>
                    <a:pt x="8998" y="197161"/>
                  </a:lnTo>
                  <a:cubicBezTo>
                    <a:pt x="7937" y="198168"/>
                    <a:pt x="6612" y="198699"/>
                    <a:pt x="5287" y="19869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5F639203-5BBD-45BD-9C32-82EDEDDA74C5}"/>
                </a:ext>
              </a:extLst>
            </p:cNvPr>
            <p:cNvSpPr/>
            <p:nvPr/>
          </p:nvSpPr>
          <p:spPr>
            <a:xfrm>
              <a:off x="5402869" y="3878841"/>
              <a:ext cx="15901" cy="15901"/>
            </a:xfrm>
            <a:custGeom>
              <a:avLst/>
              <a:gdLst>
                <a:gd name="connsiteX0" fmla="*/ 15106 w 15901"/>
                <a:gd name="connsiteY0" fmla="*/ 10330 h 15901"/>
                <a:gd name="connsiteX1" fmla="*/ 1908 w 15901"/>
                <a:gd name="connsiteY1" fmla="*/ 17751 h 15901"/>
                <a:gd name="connsiteX2" fmla="*/ 159 w 15901"/>
                <a:gd name="connsiteY2" fmla="*/ 17274 h 15901"/>
                <a:gd name="connsiteX3" fmla="*/ 159 w 15901"/>
                <a:gd name="connsiteY3" fmla="*/ 16002 h 15901"/>
                <a:gd name="connsiteX4" fmla="*/ 7580 w 15901"/>
                <a:gd name="connsiteY4" fmla="*/ 2804 h 15901"/>
                <a:gd name="connsiteX5" fmla="*/ 15053 w 15901"/>
                <a:gd name="connsiteY5" fmla="*/ 737 h 15901"/>
                <a:gd name="connsiteX6" fmla="*/ 17120 w 15901"/>
                <a:gd name="connsiteY6" fmla="*/ 8210 h 15901"/>
                <a:gd name="connsiteX7" fmla="*/ 15106 w 15901"/>
                <a:gd name="connsiteY7" fmla="*/ 1033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5106" y="10330"/>
                  </a:moveTo>
                  <a:lnTo>
                    <a:pt x="1908" y="17751"/>
                  </a:lnTo>
                  <a:cubicBezTo>
                    <a:pt x="1272" y="18122"/>
                    <a:pt x="477" y="17857"/>
                    <a:pt x="159" y="17274"/>
                  </a:cubicBezTo>
                  <a:cubicBezTo>
                    <a:pt x="-53" y="16850"/>
                    <a:pt x="-53" y="16373"/>
                    <a:pt x="159" y="16002"/>
                  </a:cubicBezTo>
                  <a:lnTo>
                    <a:pt x="7580" y="2804"/>
                  </a:lnTo>
                  <a:cubicBezTo>
                    <a:pt x="9064" y="154"/>
                    <a:pt x="12456" y="-800"/>
                    <a:pt x="15053" y="737"/>
                  </a:cubicBezTo>
                  <a:cubicBezTo>
                    <a:pt x="17703" y="2221"/>
                    <a:pt x="18657" y="5613"/>
                    <a:pt x="17120" y="8210"/>
                  </a:cubicBezTo>
                  <a:cubicBezTo>
                    <a:pt x="16696" y="9164"/>
                    <a:pt x="15954" y="9853"/>
                    <a:pt x="15106" y="103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C25DF296-04DF-4095-BD4B-57864D91CBD0}"/>
              </a:ext>
            </a:extLst>
          </p:cNvPr>
          <p:cNvGrpSpPr/>
          <p:nvPr/>
        </p:nvGrpSpPr>
        <p:grpSpPr>
          <a:xfrm>
            <a:off x="6456639" y="3596802"/>
            <a:ext cx="333500" cy="461770"/>
            <a:chOff x="6485579" y="3636873"/>
            <a:chExt cx="275620" cy="381628"/>
          </a:xfrm>
        </p:grpSpPr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11881E04-CA40-426F-8C54-A2A6CE51AC78}"/>
                </a:ext>
              </a:extLst>
            </p:cNvPr>
            <p:cNvSpPr/>
            <p:nvPr/>
          </p:nvSpPr>
          <p:spPr>
            <a:xfrm>
              <a:off x="6485579" y="3636873"/>
              <a:ext cx="275620" cy="381628"/>
            </a:xfrm>
            <a:custGeom>
              <a:avLst/>
              <a:gdLst>
                <a:gd name="connsiteX0" fmla="*/ 234966 w 275620"/>
                <a:gd name="connsiteY0" fmla="*/ 385391 h 381627"/>
                <a:gd name="connsiteX1" fmla="*/ 5300 w 275620"/>
                <a:gd name="connsiteY1" fmla="*/ 385391 h 381627"/>
                <a:gd name="connsiteX2" fmla="*/ 0 w 275620"/>
                <a:gd name="connsiteY2" fmla="*/ 380091 h 381627"/>
                <a:gd name="connsiteX3" fmla="*/ 0 w 275620"/>
                <a:gd name="connsiteY3" fmla="*/ 5300 h 381627"/>
                <a:gd name="connsiteX4" fmla="*/ 5300 w 275620"/>
                <a:gd name="connsiteY4" fmla="*/ 0 h 381627"/>
                <a:gd name="connsiteX5" fmla="*/ 234966 w 275620"/>
                <a:gd name="connsiteY5" fmla="*/ 0 h 381627"/>
                <a:gd name="connsiteX6" fmla="*/ 275620 w 275620"/>
                <a:gd name="connsiteY6" fmla="*/ 40654 h 381627"/>
                <a:gd name="connsiteX7" fmla="*/ 275620 w 275620"/>
                <a:gd name="connsiteY7" fmla="*/ 344737 h 381627"/>
                <a:gd name="connsiteX8" fmla="*/ 234966 w 275620"/>
                <a:gd name="connsiteY8" fmla="*/ 385391 h 381627"/>
                <a:gd name="connsiteX9" fmla="*/ 10601 w 275620"/>
                <a:gd name="connsiteY9" fmla="*/ 374790 h 381627"/>
                <a:gd name="connsiteX10" fmla="*/ 234966 w 275620"/>
                <a:gd name="connsiteY10" fmla="*/ 374790 h 381627"/>
                <a:gd name="connsiteX11" fmla="*/ 265019 w 275620"/>
                <a:gd name="connsiteY11" fmla="*/ 344737 h 381627"/>
                <a:gd name="connsiteX12" fmla="*/ 265019 w 275620"/>
                <a:gd name="connsiteY12" fmla="*/ 40654 h 381627"/>
                <a:gd name="connsiteX13" fmla="*/ 234966 w 275620"/>
                <a:gd name="connsiteY13" fmla="*/ 10601 h 381627"/>
                <a:gd name="connsiteX14" fmla="*/ 10601 w 275620"/>
                <a:gd name="connsiteY14" fmla="*/ 10601 h 381627"/>
                <a:gd name="connsiteX15" fmla="*/ 10601 w 275620"/>
                <a:gd name="connsiteY15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5620" h="381627">
                  <a:moveTo>
                    <a:pt x="234966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34966" y="0"/>
                  </a:lnTo>
                  <a:cubicBezTo>
                    <a:pt x="257387" y="0"/>
                    <a:pt x="275620" y="18233"/>
                    <a:pt x="275620" y="40654"/>
                  </a:cubicBezTo>
                  <a:lnTo>
                    <a:pt x="275620" y="344737"/>
                  </a:lnTo>
                  <a:cubicBezTo>
                    <a:pt x="275620" y="367211"/>
                    <a:pt x="257387" y="385391"/>
                    <a:pt x="234966" y="385391"/>
                  </a:cubicBezTo>
                  <a:close/>
                  <a:moveTo>
                    <a:pt x="10601" y="374790"/>
                  </a:moveTo>
                  <a:lnTo>
                    <a:pt x="234966" y="374790"/>
                  </a:lnTo>
                  <a:cubicBezTo>
                    <a:pt x="251556" y="374790"/>
                    <a:pt x="265019" y="361327"/>
                    <a:pt x="265019" y="344737"/>
                  </a:cubicBezTo>
                  <a:lnTo>
                    <a:pt x="265019" y="40654"/>
                  </a:lnTo>
                  <a:cubicBezTo>
                    <a:pt x="265019" y="24064"/>
                    <a:pt x="251556" y="10601"/>
                    <a:pt x="234966" y="10601"/>
                  </a:cubicBez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D913FD7-0F8E-4F77-B33C-6FF33588B39A}"/>
                </a:ext>
              </a:extLst>
            </p:cNvPr>
            <p:cNvSpPr/>
            <p:nvPr/>
          </p:nvSpPr>
          <p:spPr>
            <a:xfrm>
              <a:off x="6519395" y="3636873"/>
              <a:ext cx="10601" cy="381628"/>
            </a:xfrm>
            <a:custGeom>
              <a:avLst/>
              <a:gdLst>
                <a:gd name="connsiteX0" fmla="*/ 5300 w 10600"/>
                <a:gd name="connsiteY0" fmla="*/ 385391 h 381627"/>
                <a:gd name="connsiteX1" fmla="*/ 0 w 10600"/>
                <a:gd name="connsiteY1" fmla="*/ 380091 h 381627"/>
                <a:gd name="connsiteX2" fmla="*/ 0 w 10600"/>
                <a:gd name="connsiteY2" fmla="*/ 5300 h 381627"/>
                <a:gd name="connsiteX3" fmla="*/ 5300 w 10600"/>
                <a:gd name="connsiteY3" fmla="*/ 0 h 381627"/>
                <a:gd name="connsiteX4" fmla="*/ 10601 w 10600"/>
                <a:gd name="connsiteY4" fmla="*/ 5300 h 381627"/>
                <a:gd name="connsiteX5" fmla="*/ 10601 w 10600"/>
                <a:gd name="connsiteY5" fmla="*/ 380091 h 381627"/>
                <a:gd name="connsiteX6" fmla="*/ 5300 w 10600"/>
                <a:gd name="connsiteY6" fmla="*/ 38539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81627">
                  <a:moveTo>
                    <a:pt x="5300" y="385391"/>
                  </a:move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80091"/>
                  </a:lnTo>
                  <a:cubicBezTo>
                    <a:pt x="10601" y="383059"/>
                    <a:pt x="8216" y="385391"/>
                    <a:pt x="5300" y="3853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48B6A3A5-665D-4249-ABC3-7F95DF579A38}"/>
                </a:ext>
              </a:extLst>
            </p:cNvPr>
            <p:cNvSpPr/>
            <p:nvPr/>
          </p:nvSpPr>
          <p:spPr>
            <a:xfrm>
              <a:off x="6562169" y="3774153"/>
              <a:ext cx="148411" cy="106008"/>
            </a:xfrm>
            <a:custGeom>
              <a:avLst/>
              <a:gdLst>
                <a:gd name="connsiteX0" fmla="*/ 145496 w 148410"/>
                <a:gd name="connsiteY0" fmla="*/ 110831 h 106007"/>
                <a:gd name="connsiteX1" fmla="*/ 5300 w 148410"/>
                <a:gd name="connsiteY1" fmla="*/ 110831 h 106007"/>
                <a:gd name="connsiteX2" fmla="*/ 0 w 148410"/>
                <a:gd name="connsiteY2" fmla="*/ 105531 h 106007"/>
                <a:gd name="connsiteX3" fmla="*/ 0 w 148410"/>
                <a:gd name="connsiteY3" fmla="*/ 5300 h 106007"/>
                <a:gd name="connsiteX4" fmla="*/ 5300 w 148410"/>
                <a:gd name="connsiteY4" fmla="*/ 0 h 106007"/>
                <a:gd name="connsiteX5" fmla="*/ 145496 w 148410"/>
                <a:gd name="connsiteY5" fmla="*/ 0 h 106007"/>
                <a:gd name="connsiteX6" fmla="*/ 150796 w 148410"/>
                <a:gd name="connsiteY6" fmla="*/ 5300 h 106007"/>
                <a:gd name="connsiteX7" fmla="*/ 150796 w 148410"/>
                <a:gd name="connsiteY7" fmla="*/ 105531 h 106007"/>
                <a:gd name="connsiteX8" fmla="*/ 145496 w 148410"/>
                <a:gd name="connsiteY8" fmla="*/ 110831 h 106007"/>
                <a:gd name="connsiteX9" fmla="*/ 10601 w 148410"/>
                <a:gd name="connsiteY9" fmla="*/ 100230 h 106007"/>
                <a:gd name="connsiteX10" fmla="*/ 140196 w 148410"/>
                <a:gd name="connsiteY10" fmla="*/ 100230 h 106007"/>
                <a:gd name="connsiteX11" fmla="*/ 140196 w 148410"/>
                <a:gd name="connsiteY11" fmla="*/ 10601 h 106007"/>
                <a:gd name="connsiteX12" fmla="*/ 10601 w 148410"/>
                <a:gd name="connsiteY12" fmla="*/ 10601 h 106007"/>
                <a:gd name="connsiteX13" fmla="*/ 10601 w 148410"/>
                <a:gd name="connsiteY13" fmla="*/ 100230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8410" h="106007">
                  <a:moveTo>
                    <a:pt x="145496" y="110831"/>
                  </a:moveTo>
                  <a:lnTo>
                    <a:pt x="5300" y="110831"/>
                  </a:lnTo>
                  <a:cubicBezTo>
                    <a:pt x="2386" y="110831"/>
                    <a:pt x="0" y="108446"/>
                    <a:pt x="0" y="105531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145496" y="0"/>
                  </a:lnTo>
                  <a:cubicBezTo>
                    <a:pt x="148411" y="0"/>
                    <a:pt x="150796" y="2385"/>
                    <a:pt x="150796" y="5300"/>
                  </a:cubicBezTo>
                  <a:lnTo>
                    <a:pt x="150796" y="105531"/>
                  </a:lnTo>
                  <a:cubicBezTo>
                    <a:pt x="150796" y="108499"/>
                    <a:pt x="148411" y="110831"/>
                    <a:pt x="145496" y="110831"/>
                  </a:cubicBezTo>
                  <a:close/>
                  <a:moveTo>
                    <a:pt x="10601" y="100230"/>
                  </a:moveTo>
                  <a:lnTo>
                    <a:pt x="140196" y="100230"/>
                  </a:lnTo>
                  <a:lnTo>
                    <a:pt x="140196" y="10601"/>
                  </a:lnTo>
                  <a:lnTo>
                    <a:pt x="10601" y="10601"/>
                  </a:lnTo>
                  <a:lnTo>
                    <a:pt x="10601" y="10023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1C1D1A95-B3F1-4D43-AE30-80A7F1154626}"/>
                </a:ext>
              </a:extLst>
            </p:cNvPr>
            <p:cNvSpPr/>
            <p:nvPr/>
          </p:nvSpPr>
          <p:spPr>
            <a:xfrm>
              <a:off x="6589625" y="3805319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5" y="0"/>
                    <a:pt x="93870" y="2385"/>
                    <a:pt x="93870" y="5300"/>
                  </a:cubicBezTo>
                  <a:cubicBezTo>
                    <a:pt x="93870" y="8216"/>
                    <a:pt x="91485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3A696322-BB0B-4672-8876-8929D44C6924}"/>
                </a:ext>
              </a:extLst>
            </p:cNvPr>
            <p:cNvSpPr/>
            <p:nvPr/>
          </p:nvSpPr>
          <p:spPr>
            <a:xfrm>
              <a:off x="6589625" y="3827050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5" y="0"/>
                    <a:pt x="93870" y="2385"/>
                    <a:pt x="93870" y="5300"/>
                  </a:cubicBezTo>
                  <a:cubicBezTo>
                    <a:pt x="93870" y="8216"/>
                    <a:pt x="91485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F5EB4653-1C4D-43FF-A0DD-710EC76172B2}"/>
                </a:ext>
              </a:extLst>
            </p:cNvPr>
            <p:cNvSpPr/>
            <p:nvPr/>
          </p:nvSpPr>
          <p:spPr>
            <a:xfrm>
              <a:off x="6589625" y="3848835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5" y="0"/>
                    <a:pt x="93870" y="2385"/>
                    <a:pt x="93870" y="5300"/>
                  </a:cubicBezTo>
                  <a:cubicBezTo>
                    <a:pt x="93870" y="8216"/>
                    <a:pt x="91485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8" name="Group 837">
            <a:extLst>
              <a:ext uri="{FF2B5EF4-FFF2-40B4-BE49-F238E27FC236}">
                <a16:creationId xmlns:a16="http://schemas.microsoft.com/office/drawing/2014/main" id="{86ED93E6-C540-429B-AA83-1B01986101A7}"/>
              </a:ext>
            </a:extLst>
          </p:cNvPr>
          <p:cNvGrpSpPr/>
          <p:nvPr/>
        </p:nvGrpSpPr>
        <p:grpSpPr>
          <a:xfrm>
            <a:off x="5396032" y="5716479"/>
            <a:ext cx="333500" cy="461770"/>
            <a:chOff x="5424972" y="5756550"/>
            <a:chExt cx="275620" cy="381628"/>
          </a:xfrm>
        </p:grpSpPr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F442FA40-6E66-4388-A75C-86346D222605}"/>
                </a:ext>
              </a:extLst>
            </p:cNvPr>
            <p:cNvSpPr/>
            <p:nvPr/>
          </p:nvSpPr>
          <p:spPr>
            <a:xfrm>
              <a:off x="5424972" y="5756550"/>
              <a:ext cx="275620" cy="381628"/>
            </a:xfrm>
            <a:custGeom>
              <a:avLst/>
              <a:gdLst>
                <a:gd name="connsiteX0" fmla="*/ 235019 w 275620"/>
                <a:gd name="connsiteY0" fmla="*/ 385391 h 381627"/>
                <a:gd name="connsiteX1" fmla="*/ 5300 w 275620"/>
                <a:gd name="connsiteY1" fmla="*/ 385391 h 381627"/>
                <a:gd name="connsiteX2" fmla="*/ 0 w 275620"/>
                <a:gd name="connsiteY2" fmla="*/ 380091 h 381627"/>
                <a:gd name="connsiteX3" fmla="*/ 0 w 275620"/>
                <a:gd name="connsiteY3" fmla="*/ 5300 h 381627"/>
                <a:gd name="connsiteX4" fmla="*/ 5300 w 275620"/>
                <a:gd name="connsiteY4" fmla="*/ 0 h 381627"/>
                <a:gd name="connsiteX5" fmla="*/ 234966 w 275620"/>
                <a:gd name="connsiteY5" fmla="*/ 0 h 381627"/>
                <a:gd name="connsiteX6" fmla="*/ 275620 w 275620"/>
                <a:gd name="connsiteY6" fmla="*/ 40654 h 381627"/>
                <a:gd name="connsiteX7" fmla="*/ 275620 w 275620"/>
                <a:gd name="connsiteY7" fmla="*/ 344737 h 381627"/>
                <a:gd name="connsiteX8" fmla="*/ 235019 w 275620"/>
                <a:gd name="connsiteY8" fmla="*/ 385391 h 381627"/>
                <a:gd name="connsiteX9" fmla="*/ 10601 w 275620"/>
                <a:gd name="connsiteY9" fmla="*/ 374790 h 381627"/>
                <a:gd name="connsiteX10" fmla="*/ 234966 w 275620"/>
                <a:gd name="connsiteY10" fmla="*/ 374790 h 381627"/>
                <a:gd name="connsiteX11" fmla="*/ 265019 w 275620"/>
                <a:gd name="connsiteY11" fmla="*/ 344737 h 381627"/>
                <a:gd name="connsiteX12" fmla="*/ 265019 w 275620"/>
                <a:gd name="connsiteY12" fmla="*/ 40654 h 381627"/>
                <a:gd name="connsiteX13" fmla="*/ 234966 w 275620"/>
                <a:gd name="connsiteY13" fmla="*/ 10601 h 381627"/>
                <a:gd name="connsiteX14" fmla="*/ 10601 w 275620"/>
                <a:gd name="connsiteY14" fmla="*/ 10601 h 381627"/>
                <a:gd name="connsiteX15" fmla="*/ 10601 w 275620"/>
                <a:gd name="connsiteY15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5620" h="381627">
                  <a:moveTo>
                    <a:pt x="235019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34966" y="0"/>
                  </a:lnTo>
                  <a:cubicBezTo>
                    <a:pt x="257387" y="0"/>
                    <a:pt x="275620" y="18233"/>
                    <a:pt x="275620" y="40654"/>
                  </a:cubicBezTo>
                  <a:lnTo>
                    <a:pt x="275620" y="344737"/>
                  </a:lnTo>
                  <a:cubicBezTo>
                    <a:pt x="275620" y="367158"/>
                    <a:pt x="257387" y="385391"/>
                    <a:pt x="235019" y="385391"/>
                  </a:cubicBezTo>
                  <a:close/>
                  <a:moveTo>
                    <a:pt x="10601" y="374790"/>
                  </a:moveTo>
                  <a:lnTo>
                    <a:pt x="234966" y="374790"/>
                  </a:lnTo>
                  <a:cubicBezTo>
                    <a:pt x="251556" y="374790"/>
                    <a:pt x="265019" y="361327"/>
                    <a:pt x="265019" y="344737"/>
                  </a:cubicBezTo>
                  <a:lnTo>
                    <a:pt x="265019" y="40654"/>
                  </a:lnTo>
                  <a:cubicBezTo>
                    <a:pt x="265019" y="24064"/>
                    <a:pt x="251556" y="10601"/>
                    <a:pt x="234966" y="10601"/>
                  </a:cubicBez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076E1B2C-9829-42E5-AEDF-81598E26C90D}"/>
                </a:ext>
              </a:extLst>
            </p:cNvPr>
            <p:cNvSpPr/>
            <p:nvPr/>
          </p:nvSpPr>
          <p:spPr>
            <a:xfrm>
              <a:off x="5458788" y="5756550"/>
              <a:ext cx="10601" cy="381628"/>
            </a:xfrm>
            <a:custGeom>
              <a:avLst/>
              <a:gdLst>
                <a:gd name="connsiteX0" fmla="*/ 5300 w 10600"/>
                <a:gd name="connsiteY0" fmla="*/ 385391 h 381627"/>
                <a:gd name="connsiteX1" fmla="*/ 0 w 10600"/>
                <a:gd name="connsiteY1" fmla="*/ 380091 h 381627"/>
                <a:gd name="connsiteX2" fmla="*/ 0 w 10600"/>
                <a:gd name="connsiteY2" fmla="*/ 5300 h 381627"/>
                <a:gd name="connsiteX3" fmla="*/ 5300 w 10600"/>
                <a:gd name="connsiteY3" fmla="*/ 0 h 381627"/>
                <a:gd name="connsiteX4" fmla="*/ 10601 w 10600"/>
                <a:gd name="connsiteY4" fmla="*/ 5300 h 381627"/>
                <a:gd name="connsiteX5" fmla="*/ 10601 w 10600"/>
                <a:gd name="connsiteY5" fmla="*/ 380091 h 381627"/>
                <a:gd name="connsiteX6" fmla="*/ 5300 w 10600"/>
                <a:gd name="connsiteY6" fmla="*/ 38539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81627">
                  <a:moveTo>
                    <a:pt x="5300" y="385391"/>
                  </a:move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80091"/>
                  </a:lnTo>
                  <a:cubicBezTo>
                    <a:pt x="10601" y="383006"/>
                    <a:pt x="8216" y="385391"/>
                    <a:pt x="5300" y="3853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5937E0F8-D6B7-43D2-8721-D7D0166C90B8}"/>
                </a:ext>
              </a:extLst>
            </p:cNvPr>
            <p:cNvSpPr/>
            <p:nvPr/>
          </p:nvSpPr>
          <p:spPr>
            <a:xfrm>
              <a:off x="5501562" y="5893830"/>
              <a:ext cx="148411" cy="106008"/>
            </a:xfrm>
            <a:custGeom>
              <a:avLst/>
              <a:gdLst>
                <a:gd name="connsiteX0" fmla="*/ 145496 w 148410"/>
                <a:gd name="connsiteY0" fmla="*/ 110831 h 106007"/>
                <a:gd name="connsiteX1" fmla="*/ 5300 w 148410"/>
                <a:gd name="connsiteY1" fmla="*/ 110831 h 106007"/>
                <a:gd name="connsiteX2" fmla="*/ 0 w 148410"/>
                <a:gd name="connsiteY2" fmla="*/ 105531 h 106007"/>
                <a:gd name="connsiteX3" fmla="*/ 0 w 148410"/>
                <a:gd name="connsiteY3" fmla="*/ 5300 h 106007"/>
                <a:gd name="connsiteX4" fmla="*/ 5300 w 148410"/>
                <a:gd name="connsiteY4" fmla="*/ 0 h 106007"/>
                <a:gd name="connsiteX5" fmla="*/ 145496 w 148410"/>
                <a:gd name="connsiteY5" fmla="*/ 0 h 106007"/>
                <a:gd name="connsiteX6" fmla="*/ 150796 w 148410"/>
                <a:gd name="connsiteY6" fmla="*/ 5300 h 106007"/>
                <a:gd name="connsiteX7" fmla="*/ 150796 w 148410"/>
                <a:gd name="connsiteY7" fmla="*/ 105531 h 106007"/>
                <a:gd name="connsiteX8" fmla="*/ 145496 w 148410"/>
                <a:gd name="connsiteY8" fmla="*/ 110831 h 106007"/>
                <a:gd name="connsiteX9" fmla="*/ 10601 w 148410"/>
                <a:gd name="connsiteY9" fmla="*/ 100230 h 106007"/>
                <a:gd name="connsiteX10" fmla="*/ 140195 w 148410"/>
                <a:gd name="connsiteY10" fmla="*/ 100230 h 106007"/>
                <a:gd name="connsiteX11" fmla="*/ 140195 w 148410"/>
                <a:gd name="connsiteY11" fmla="*/ 10601 h 106007"/>
                <a:gd name="connsiteX12" fmla="*/ 10601 w 148410"/>
                <a:gd name="connsiteY12" fmla="*/ 10601 h 106007"/>
                <a:gd name="connsiteX13" fmla="*/ 10601 w 148410"/>
                <a:gd name="connsiteY13" fmla="*/ 100230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8410" h="106007">
                  <a:moveTo>
                    <a:pt x="145496" y="110831"/>
                  </a:moveTo>
                  <a:lnTo>
                    <a:pt x="5300" y="110831"/>
                  </a:lnTo>
                  <a:cubicBezTo>
                    <a:pt x="2385" y="110831"/>
                    <a:pt x="0" y="108446"/>
                    <a:pt x="0" y="10553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45496" y="0"/>
                  </a:lnTo>
                  <a:cubicBezTo>
                    <a:pt x="148411" y="0"/>
                    <a:pt x="150796" y="2385"/>
                    <a:pt x="150796" y="5300"/>
                  </a:cubicBezTo>
                  <a:lnTo>
                    <a:pt x="150796" y="105531"/>
                  </a:lnTo>
                  <a:cubicBezTo>
                    <a:pt x="150796" y="108446"/>
                    <a:pt x="148464" y="110831"/>
                    <a:pt x="145496" y="110831"/>
                  </a:cubicBezTo>
                  <a:close/>
                  <a:moveTo>
                    <a:pt x="10601" y="100230"/>
                  </a:moveTo>
                  <a:lnTo>
                    <a:pt x="140195" y="100230"/>
                  </a:lnTo>
                  <a:lnTo>
                    <a:pt x="140195" y="10601"/>
                  </a:lnTo>
                  <a:lnTo>
                    <a:pt x="10601" y="10601"/>
                  </a:lnTo>
                  <a:lnTo>
                    <a:pt x="10601" y="10023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54C3BA5-3B98-45B0-9ED8-2B0B4401BBD3}"/>
                </a:ext>
              </a:extLst>
            </p:cNvPr>
            <p:cNvSpPr/>
            <p:nvPr/>
          </p:nvSpPr>
          <p:spPr>
            <a:xfrm>
              <a:off x="5529018" y="5924943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4" y="0"/>
                    <a:pt x="93870" y="2385"/>
                    <a:pt x="93870" y="5300"/>
                  </a:cubicBezTo>
                  <a:cubicBezTo>
                    <a:pt x="93870" y="8216"/>
                    <a:pt x="91537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23CA8EAE-2236-49CD-8978-AC6F5730B47B}"/>
                </a:ext>
              </a:extLst>
            </p:cNvPr>
            <p:cNvSpPr/>
            <p:nvPr/>
          </p:nvSpPr>
          <p:spPr>
            <a:xfrm>
              <a:off x="5529018" y="5946727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4" y="0"/>
                    <a:pt x="93870" y="2385"/>
                    <a:pt x="93870" y="5300"/>
                  </a:cubicBezTo>
                  <a:cubicBezTo>
                    <a:pt x="93870" y="8216"/>
                    <a:pt x="91537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F7C477B7-8E9A-47B7-965E-FCE31862DAB8}"/>
                </a:ext>
              </a:extLst>
            </p:cNvPr>
            <p:cNvSpPr/>
            <p:nvPr/>
          </p:nvSpPr>
          <p:spPr>
            <a:xfrm>
              <a:off x="5529018" y="5968459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4" y="0"/>
                    <a:pt x="93870" y="2385"/>
                    <a:pt x="93870" y="5300"/>
                  </a:cubicBezTo>
                  <a:cubicBezTo>
                    <a:pt x="93870" y="8216"/>
                    <a:pt x="91537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A943E8C-BEE0-4EDD-93A1-F14F6DC16112}"/>
                </a:ext>
              </a:extLst>
            </p:cNvPr>
            <p:cNvSpPr/>
            <p:nvPr/>
          </p:nvSpPr>
          <p:spPr>
            <a:xfrm>
              <a:off x="5424972" y="5811939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08ABE364-2251-4F9C-A4CC-B6810F26EF14}"/>
                </a:ext>
              </a:extLst>
            </p:cNvPr>
            <p:cNvSpPr/>
            <p:nvPr/>
          </p:nvSpPr>
          <p:spPr>
            <a:xfrm>
              <a:off x="5424972" y="5857098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57F478E1-8207-4961-8E73-C8808BCFFBE7}"/>
                </a:ext>
              </a:extLst>
            </p:cNvPr>
            <p:cNvSpPr/>
            <p:nvPr/>
          </p:nvSpPr>
          <p:spPr>
            <a:xfrm>
              <a:off x="5424972" y="5902257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361132F-D5F9-4828-8CA5-37D87EADE846}"/>
                </a:ext>
              </a:extLst>
            </p:cNvPr>
            <p:cNvSpPr/>
            <p:nvPr/>
          </p:nvSpPr>
          <p:spPr>
            <a:xfrm>
              <a:off x="5424972" y="5947417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31B7E577-2E8A-4F92-8117-1B772370C493}"/>
                </a:ext>
              </a:extLst>
            </p:cNvPr>
            <p:cNvSpPr/>
            <p:nvPr/>
          </p:nvSpPr>
          <p:spPr>
            <a:xfrm>
              <a:off x="5424972" y="5992576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46B576CC-BB34-4C24-A092-C6B8FFDD7C5A}"/>
                </a:ext>
              </a:extLst>
            </p:cNvPr>
            <p:cNvSpPr/>
            <p:nvPr/>
          </p:nvSpPr>
          <p:spPr>
            <a:xfrm>
              <a:off x="5424972" y="6037788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6E51519B-2B5D-4102-AD8B-A8A5C95F1FF6}"/>
                </a:ext>
              </a:extLst>
            </p:cNvPr>
            <p:cNvSpPr/>
            <p:nvPr/>
          </p:nvSpPr>
          <p:spPr>
            <a:xfrm>
              <a:off x="5424972" y="6082947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0" name="Group 819">
            <a:extLst>
              <a:ext uri="{FF2B5EF4-FFF2-40B4-BE49-F238E27FC236}">
                <a16:creationId xmlns:a16="http://schemas.microsoft.com/office/drawing/2014/main" id="{3DD07A48-51FB-46AA-A503-D58C49CF4CB2}"/>
              </a:ext>
            </a:extLst>
          </p:cNvPr>
          <p:cNvGrpSpPr/>
          <p:nvPr/>
        </p:nvGrpSpPr>
        <p:grpSpPr>
          <a:xfrm>
            <a:off x="7450673" y="3627852"/>
            <a:ext cx="461770" cy="399735"/>
            <a:chOff x="7490744" y="3662540"/>
            <a:chExt cx="381628" cy="330359"/>
          </a:xfrm>
        </p:grpSpPr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10ED6BA7-E9EE-4184-B0C9-1E6CCC1D0EAC}"/>
                </a:ext>
              </a:extLst>
            </p:cNvPr>
            <p:cNvSpPr/>
            <p:nvPr/>
          </p:nvSpPr>
          <p:spPr>
            <a:xfrm>
              <a:off x="7490744" y="3690777"/>
              <a:ext cx="381628" cy="302122"/>
            </a:xfrm>
            <a:custGeom>
              <a:avLst/>
              <a:gdLst>
                <a:gd name="connsiteX0" fmla="*/ 380144 w 381627"/>
                <a:gd name="connsiteY0" fmla="*/ 305938 h 302121"/>
                <a:gd name="connsiteX1" fmla="*/ 5300 w 381627"/>
                <a:gd name="connsiteY1" fmla="*/ 305938 h 302121"/>
                <a:gd name="connsiteX2" fmla="*/ 0 w 381627"/>
                <a:gd name="connsiteY2" fmla="*/ 300638 h 302121"/>
                <a:gd name="connsiteX3" fmla="*/ 0 w 381627"/>
                <a:gd name="connsiteY3" fmla="*/ 5300 h 302121"/>
                <a:gd name="connsiteX4" fmla="*/ 5300 w 381627"/>
                <a:gd name="connsiteY4" fmla="*/ 0 h 302121"/>
                <a:gd name="connsiteX5" fmla="*/ 28145 w 381627"/>
                <a:gd name="connsiteY5" fmla="*/ 0 h 302121"/>
                <a:gd name="connsiteX6" fmla="*/ 33445 w 381627"/>
                <a:gd name="connsiteY6" fmla="*/ 5300 h 302121"/>
                <a:gd name="connsiteX7" fmla="*/ 28145 w 381627"/>
                <a:gd name="connsiteY7" fmla="*/ 10601 h 302121"/>
                <a:gd name="connsiteX8" fmla="*/ 10601 w 381627"/>
                <a:gd name="connsiteY8" fmla="*/ 10601 h 302121"/>
                <a:gd name="connsiteX9" fmla="*/ 10601 w 381627"/>
                <a:gd name="connsiteY9" fmla="*/ 295338 h 302121"/>
                <a:gd name="connsiteX10" fmla="*/ 374843 w 381627"/>
                <a:gd name="connsiteY10" fmla="*/ 295338 h 302121"/>
                <a:gd name="connsiteX11" fmla="*/ 374843 w 381627"/>
                <a:gd name="connsiteY11" fmla="*/ 10601 h 302121"/>
                <a:gd name="connsiteX12" fmla="*/ 357299 w 381627"/>
                <a:gd name="connsiteY12" fmla="*/ 10601 h 302121"/>
                <a:gd name="connsiteX13" fmla="*/ 351999 w 381627"/>
                <a:gd name="connsiteY13" fmla="*/ 5300 h 302121"/>
                <a:gd name="connsiteX14" fmla="*/ 357299 w 381627"/>
                <a:gd name="connsiteY14" fmla="*/ 0 h 302121"/>
                <a:gd name="connsiteX15" fmla="*/ 380144 w 381627"/>
                <a:gd name="connsiteY15" fmla="*/ 0 h 302121"/>
                <a:gd name="connsiteX16" fmla="*/ 385444 w 381627"/>
                <a:gd name="connsiteY16" fmla="*/ 5300 h 302121"/>
                <a:gd name="connsiteX17" fmla="*/ 385444 w 381627"/>
                <a:gd name="connsiteY17" fmla="*/ 300638 h 302121"/>
                <a:gd name="connsiteX18" fmla="*/ 380144 w 381627"/>
                <a:gd name="connsiteY18" fmla="*/ 305938 h 30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81627" h="302121">
                  <a:moveTo>
                    <a:pt x="380144" y="305938"/>
                  </a:moveTo>
                  <a:lnTo>
                    <a:pt x="5300" y="305938"/>
                  </a:lnTo>
                  <a:cubicBezTo>
                    <a:pt x="2385" y="305938"/>
                    <a:pt x="0" y="303553"/>
                    <a:pt x="0" y="30063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8145" y="0"/>
                  </a:lnTo>
                  <a:cubicBezTo>
                    <a:pt x="31060" y="0"/>
                    <a:pt x="33445" y="2385"/>
                    <a:pt x="33445" y="5300"/>
                  </a:cubicBezTo>
                  <a:cubicBezTo>
                    <a:pt x="33445" y="8216"/>
                    <a:pt x="31060" y="10601"/>
                    <a:pt x="28145" y="10601"/>
                  </a:cubicBezTo>
                  <a:lnTo>
                    <a:pt x="10601" y="10601"/>
                  </a:lnTo>
                  <a:lnTo>
                    <a:pt x="10601" y="295338"/>
                  </a:lnTo>
                  <a:lnTo>
                    <a:pt x="374843" y="295338"/>
                  </a:lnTo>
                  <a:lnTo>
                    <a:pt x="374843" y="10601"/>
                  </a:lnTo>
                  <a:lnTo>
                    <a:pt x="357299" y="10601"/>
                  </a:lnTo>
                  <a:cubicBezTo>
                    <a:pt x="354384" y="10601"/>
                    <a:pt x="351999" y="8216"/>
                    <a:pt x="351999" y="5300"/>
                  </a:cubicBezTo>
                  <a:cubicBezTo>
                    <a:pt x="351999" y="2385"/>
                    <a:pt x="354384" y="0"/>
                    <a:pt x="357299" y="0"/>
                  </a:cubicBezTo>
                  <a:lnTo>
                    <a:pt x="380144" y="0"/>
                  </a:lnTo>
                  <a:cubicBezTo>
                    <a:pt x="383059" y="0"/>
                    <a:pt x="385444" y="2385"/>
                    <a:pt x="385444" y="5300"/>
                  </a:cubicBezTo>
                  <a:lnTo>
                    <a:pt x="385444" y="300638"/>
                  </a:lnTo>
                  <a:cubicBezTo>
                    <a:pt x="385444" y="303553"/>
                    <a:pt x="383059" y="305938"/>
                    <a:pt x="380144" y="3059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4C5A8848-DB23-4B2F-8ADD-583A61E76C81}"/>
                </a:ext>
              </a:extLst>
            </p:cNvPr>
            <p:cNvSpPr/>
            <p:nvPr/>
          </p:nvSpPr>
          <p:spPr>
            <a:xfrm>
              <a:off x="7513535" y="3662540"/>
              <a:ext cx="174913" cy="296822"/>
            </a:xfrm>
            <a:custGeom>
              <a:avLst/>
              <a:gdLst>
                <a:gd name="connsiteX0" fmla="*/ 169931 w 174912"/>
                <a:gd name="connsiteY0" fmla="*/ 301261 h 296821"/>
                <a:gd name="connsiteX1" fmla="*/ 167440 w 174912"/>
                <a:gd name="connsiteY1" fmla="*/ 300625 h 296821"/>
                <a:gd name="connsiteX2" fmla="*/ 7845 w 174912"/>
                <a:gd name="connsiteY2" fmla="*/ 300625 h 296821"/>
                <a:gd name="connsiteX3" fmla="*/ 2598 w 174912"/>
                <a:gd name="connsiteY3" fmla="*/ 300519 h 296821"/>
                <a:gd name="connsiteX4" fmla="*/ 0 w 174912"/>
                <a:gd name="connsiteY4" fmla="*/ 295960 h 296821"/>
                <a:gd name="connsiteX5" fmla="*/ 0 w 174912"/>
                <a:gd name="connsiteY5" fmla="*/ 27284 h 296821"/>
                <a:gd name="connsiteX6" fmla="*/ 2809 w 174912"/>
                <a:gd name="connsiteY6" fmla="*/ 22619 h 296821"/>
                <a:gd name="connsiteX7" fmla="*/ 172422 w 174912"/>
                <a:gd name="connsiteY7" fmla="*/ 22619 h 296821"/>
                <a:gd name="connsiteX8" fmla="*/ 174595 w 174912"/>
                <a:gd name="connsiteY8" fmla="*/ 29775 h 296821"/>
                <a:gd name="connsiteX9" fmla="*/ 167440 w 174912"/>
                <a:gd name="connsiteY9" fmla="*/ 31948 h 296821"/>
                <a:gd name="connsiteX10" fmla="*/ 10654 w 174912"/>
                <a:gd name="connsiteY10" fmla="*/ 30464 h 296821"/>
                <a:gd name="connsiteX11" fmla="*/ 10654 w 174912"/>
                <a:gd name="connsiteY11" fmla="*/ 287321 h 296821"/>
                <a:gd name="connsiteX12" fmla="*/ 172475 w 174912"/>
                <a:gd name="connsiteY12" fmla="*/ 291296 h 296821"/>
                <a:gd name="connsiteX13" fmla="*/ 174648 w 174912"/>
                <a:gd name="connsiteY13" fmla="*/ 298452 h 296821"/>
                <a:gd name="connsiteX14" fmla="*/ 169931 w 174912"/>
                <a:gd name="connsiteY14" fmla="*/ 301261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912" h="296821">
                  <a:moveTo>
                    <a:pt x="169931" y="301261"/>
                  </a:moveTo>
                  <a:cubicBezTo>
                    <a:pt x="169082" y="301261"/>
                    <a:pt x="168235" y="301049"/>
                    <a:pt x="167440" y="300625"/>
                  </a:cubicBezTo>
                  <a:cubicBezTo>
                    <a:pt x="114489" y="272268"/>
                    <a:pt x="60796" y="272268"/>
                    <a:pt x="7845" y="300625"/>
                  </a:cubicBezTo>
                  <a:cubicBezTo>
                    <a:pt x="6202" y="301526"/>
                    <a:pt x="4241" y="301473"/>
                    <a:pt x="2598" y="300519"/>
                  </a:cubicBezTo>
                  <a:cubicBezTo>
                    <a:pt x="1007" y="299565"/>
                    <a:pt x="0" y="297816"/>
                    <a:pt x="0" y="295960"/>
                  </a:cubicBezTo>
                  <a:lnTo>
                    <a:pt x="0" y="27284"/>
                  </a:lnTo>
                  <a:cubicBezTo>
                    <a:pt x="0" y="25323"/>
                    <a:pt x="1060" y="23521"/>
                    <a:pt x="2809" y="22619"/>
                  </a:cubicBezTo>
                  <a:cubicBezTo>
                    <a:pt x="59099" y="-7540"/>
                    <a:pt x="116132" y="-7540"/>
                    <a:pt x="172422" y="22619"/>
                  </a:cubicBezTo>
                  <a:cubicBezTo>
                    <a:pt x="175019" y="23998"/>
                    <a:pt x="175973" y="27231"/>
                    <a:pt x="174595" y="29775"/>
                  </a:cubicBezTo>
                  <a:cubicBezTo>
                    <a:pt x="173217" y="32372"/>
                    <a:pt x="169984" y="33326"/>
                    <a:pt x="167440" y="31948"/>
                  </a:cubicBezTo>
                  <a:cubicBezTo>
                    <a:pt x="115443" y="4121"/>
                    <a:pt x="62704" y="3591"/>
                    <a:pt x="10654" y="30464"/>
                  </a:cubicBezTo>
                  <a:lnTo>
                    <a:pt x="10654" y="287321"/>
                  </a:lnTo>
                  <a:cubicBezTo>
                    <a:pt x="64400" y="261243"/>
                    <a:pt x="118782" y="262568"/>
                    <a:pt x="172475" y="291296"/>
                  </a:cubicBezTo>
                  <a:cubicBezTo>
                    <a:pt x="175072" y="292674"/>
                    <a:pt x="176026" y="295907"/>
                    <a:pt x="174648" y="298452"/>
                  </a:cubicBezTo>
                  <a:cubicBezTo>
                    <a:pt x="173641" y="300254"/>
                    <a:pt x="171839" y="301261"/>
                    <a:pt x="169931" y="3012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91D89C57-8503-46D2-B0D0-E690352AFB92}"/>
                </a:ext>
              </a:extLst>
            </p:cNvPr>
            <p:cNvSpPr/>
            <p:nvPr/>
          </p:nvSpPr>
          <p:spPr>
            <a:xfrm>
              <a:off x="7678166" y="3662540"/>
              <a:ext cx="174913" cy="296822"/>
            </a:xfrm>
            <a:custGeom>
              <a:avLst/>
              <a:gdLst>
                <a:gd name="connsiteX0" fmla="*/ 5300 w 174912"/>
                <a:gd name="connsiteY0" fmla="*/ 301261 h 296821"/>
                <a:gd name="connsiteX1" fmla="*/ 2597 w 174912"/>
                <a:gd name="connsiteY1" fmla="*/ 300519 h 296821"/>
                <a:gd name="connsiteX2" fmla="*/ 0 w 174912"/>
                <a:gd name="connsiteY2" fmla="*/ 295960 h 296821"/>
                <a:gd name="connsiteX3" fmla="*/ 0 w 174912"/>
                <a:gd name="connsiteY3" fmla="*/ 27284 h 296821"/>
                <a:gd name="connsiteX4" fmla="*/ 2809 w 174912"/>
                <a:gd name="connsiteY4" fmla="*/ 22619 h 296821"/>
                <a:gd name="connsiteX5" fmla="*/ 172422 w 174912"/>
                <a:gd name="connsiteY5" fmla="*/ 22619 h 296821"/>
                <a:gd name="connsiteX6" fmla="*/ 175231 w 174912"/>
                <a:gd name="connsiteY6" fmla="*/ 27284 h 296821"/>
                <a:gd name="connsiteX7" fmla="*/ 175231 w 174912"/>
                <a:gd name="connsiteY7" fmla="*/ 295960 h 296821"/>
                <a:gd name="connsiteX8" fmla="*/ 172633 w 174912"/>
                <a:gd name="connsiteY8" fmla="*/ 300519 h 296821"/>
                <a:gd name="connsiteX9" fmla="*/ 167386 w 174912"/>
                <a:gd name="connsiteY9" fmla="*/ 300625 h 296821"/>
                <a:gd name="connsiteX10" fmla="*/ 7791 w 174912"/>
                <a:gd name="connsiteY10" fmla="*/ 300625 h 296821"/>
                <a:gd name="connsiteX11" fmla="*/ 5300 w 174912"/>
                <a:gd name="connsiteY11" fmla="*/ 301261 h 296821"/>
                <a:gd name="connsiteX12" fmla="*/ 87616 w 174912"/>
                <a:gd name="connsiteY12" fmla="*/ 268716 h 296821"/>
                <a:gd name="connsiteX13" fmla="*/ 164630 w 174912"/>
                <a:gd name="connsiteY13" fmla="*/ 287321 h 296821"/>
                <a:gd name="connsiteX14" fmla="*/ 164630 w 174912"/>
                <a:gd name="connsiteY14" fmla="*/ 30464 h 296821"/>
                <a:gd name="connsiteX15" fmla="*/ 10654 w 174912"/>
                <a:gd name="connsiteY15" fmla="*/ 30464 h 296821"/>
                <a:gd name="connsiteX16" fmla="*/ 10654 w 174912"/>
                <a:gd name="connsiteY16" fmla="*/ 287321 h 296821"/>
                <a:gd name="connsiteX17" fmla="*/ 87616 w 174912"/>
                <a:gd name="connsiteY17" fmla="*/ 268716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4912" h="296821">
                  <a:moveTo>
                    <a:pt x="5300" y="301261"/>
                  </a:moveTo>
                  <a:cubicBezTo>
                    <a:pt x="4346" y="301261"/>
                    <a:pt x="3392" y="300996"/>
                    <a:pt x="2597" y="300519"/>
                  </a:cubicBezTo>
                  <a:cubicBezTo>
                    <a:pt x="1007" y="299565"/>
                    <a:pt x="0" y="297816"/>
                    <a:pt x="0" y="295960"/>
                  </a:cubicBezTo>
                  <a:lnTo>
                    <a:pt x="0" y="27284"/>
                  </a:lnTo>
                  <a:cubicBezTo>
                    <a:pt x="0" y="25323"/>
                    <a:pt x="1060" y="23521"/>
                    <a:pt x="2809" y="22619"/>
                  </a:cubicBezTo>
                  <a:cubicBezTo>
                    <a:pt x="59099" y="-7540"/>
                    <a:pt x="116132" y="-7540"/>
                    <a:pt x="172422" y="22619"/>
                  </a:cubicBezTo>
                  <a:cubicBezTo>
                    <a:pt x="174171" y="23521"/>
                    <a:pt x="175231" y="25323"/>
                    <a:pt x="175231" y="27284"/>
                  </a:cubicBezTo>
                  <a:lnTo>
                    <a:pt x="175231" y="295960"/>
                  </a:lnTo>
                  <a:cubicBezTo>
                    <a:pt x="175231" y="297816"/>
                    <a:pt x="174277" y="299565"/>
                    <a:pt x="172633" y="300519"/>
                  </a:cubicBezTo>
                  <a:cubicBezTo>
                    <a:pt x="170990" y="301473"/>
                    <a:pt x="169029" y="301526"/>
                    <a:pt x="167386" y="300625"/>
                  </a:cubicBezTo>
                  <a:cubicBezTo>
                    <a:pt x="114435" y="272268"/>
                    <a:pt x="60742" y="272268"/>
                    <a:pt x="7791" y="300625"/>
                  </a:cubicBezTo>
                  <a:cubicBezTo>
                    <a:pt x="6996" y="301049"/>
                    <a:pt x="6149" y="301261"/>
                    <a:pt x="5300" y="301261"/>
                  </a:cubicBezTo>
                  <a:close/>
                  <a:moveTo>
                    <a:pt x="87616" y="268716"/>
                  </a:moveTo>
                  <a:cubicBezTo>
                    <a:pt x="113322" y="268716"/>
                    <a:pt x="139029" y="274918"/>
                    <a:pt x="164630" y="287321"/>
                  </a:cubicBezTo>
                  <a:lnTo>
                    <a:pt x="164630" y="30464"/>
                  </a:lnTo>
                  <a:cubicBezTo>
                    <a:pt x="113534" y="4068"/>
                    <a:pt x="61750" y="4068"/>
                    <a:pt x="10654" y="30464"/>
                  </a:cubicBezTo>
                  <a:lnTo>
                    <a:pt x="10654" y="287321"/>
                  </a:lnTo>
                  <a:cubicBezTo>
                    <a:pt x="36148" y="274918"/>
                    <a:pt x="61856" y="268716"/>
                    <a:pt x="87616" y="2687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A3AC9AD6-D01D-40CE-8DDC-0CB1D852C8D9}"/>
                </a:ext>
              </a:extLst>
            </p:cNvPr>
            <p:cNvSpPr/>
            <p:nvPr/>
          </p:nvSpPr>
          <p:spPr>
            <a:xfrm>
              <a:off x="7554991" y="3872514"/>
              <a:ext cx="90107" cy="21202"/>
            </a:xfrm>
            <a:custGeom>
              <a:avLst/>
              <a:gdLst>
                <a:gd name="connsiteX0" fmla="*/ 87026 w 90106"/>
                <a:gd name="connsiteY0" fmla="*/ 21533 h 21201"/>
                <a:gd name="connsiteX1" fmla="*/ 84535 w 90106"/>
                <a:gd name="connsiteY1" fmla="*/ 20897 h 21201"/>
                <a:gd name="connsiteX2" fmla="*/ 7785 w 90106"/>
                <a:gd name="connsiteY2" fmla="*/ 20897 h 21201"/>
                <a:gd name="connsiteX3" fmla="*/ 630 w 90106"/>
                <a:gd name="connsiteY3" fmla="*/ 18724 h 21201"/>
                <a:gd name="connsiteX4" fmla="*/ 2803 w 90106"/>
                <a:gd name="connsiteY4" fmla="*/ 11568 h 21201"/>
                <a:gd name="connsiteX5" fmla="*/ 89517 w 90106"/>
                <a:gd name="connsiteY5" fmla="*/ 11568 h 21201"/>
                <a:gd name="connsiteX6" fmla="*/ 91691 w 90106"/>
                <a:gd name="connsiteY6" fmla="*/ 18724 h 21201"/>
                <a:gd name="connsiteX7" fmla="*/ 87026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87026" y="21533"/>
                  </a:moveTo>
                  <a:cubicBezTo>
                    <a:pt x="86178" y="21533"/>
                    <a:pt x="85330" y="21321"/>
                    <a:pt x="84535" y="20897"/>
                  </a:cubicBezTo>
                  <a:cubicBezTo>
                    <a:pt x="58722" y="7063"/>
                    <a:pt x="33598" y="7063"/>
                    <a:pt x="7785" y="20897"/>
                  </a:cubicBezTo>
                  <a:cubicBezTo>
                    <a:pt x="5241" y="22275"/>
                    <a:pt x="2008" y="21321"/>
                    <a:pt x="630" y="18724"/>
                  </a:cubicBezTo>
                  <a:cubicBezTo>
                    <a:pt x="-748" y="16127"/>
                    <a:pt x="206" y="12946"/>
                    <a:pt x="2803" y="11568"/>
                  </a:cubicBezTo>
                  <a:cubicBezTo>
                    <a:pt x="31584" y="-3856"/>
                    <a:pt x="60736" y="-3856"/>
                    <a:pt x="89517" y="11568"/>
                  </a:cubicBezTo>
                  <a:cubicBezTo>
                    <a:pt x="92114" y="12946"/>
                    <a:pt x="93068" y="16179"/>
                    <a:pt x="91691" y="18724"/>
                  </a:cubicBezTo>
                  <a:cubicBezTo>
                    <a:pt x="90736" y="20526"/>
                    <a:pt x="88934" y="21533"/>
                    <a:pt x="87026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FAB99B7E-6991-44C8-BFB9-D27BFBB3E61A}"/>
                </a:ext>
              </a:extLst>
            </p:cNvPr>
            <p:cNvSpPr/>
            <p:nvPr/>
          </p:nvSpPr>
          <p:spPr>
            <a:xfrm>
              <a:off x="7719621" y="3893504"/>
              <a:ext cx="90107" cy="21202"/>
            </a:xfrm>
            <a:custGeom>
              <a:avLst/>
              <a:gdLst>
                <a:gd name="connsiteX0" fmla="*/ 5294 w 90106"/>
                <a:gd name="connsiteY0" fmla="*/ 21533 h 21201"/>
                <a:gd name="connsiteX1" fmla="*/ 629 w 90106"/>
                <a:gd name="connsiteY1" fmla="*/ 18724 h 21201"/>
                <a:gd name="connsiteX2" fmla="*/ 2803 w 90106"/>
                <a:gd name="connsiteY2" fmla="*/ 11568 h 21201"/>
                <a:gd name="connsiteX3" fmla="*/ 89517 w 90106"/>
                <a:gd name="connsiteY3" fmla="*/ 11568 h 21201"/>
                <a:gd name="connsiteX4" fmla="*/ 91690 w 90106"/>
                <a:gd name="connsiteY4" fmla="*/ 18724 h 21201"/>
                <a:gd name="connsiteX5" fmla="*/ 84535 w 90106"/>
                <a:gd name="connsiteY5" fmla="*/ 20897 h 21201"/>
                <a:gd name="connsiteX6" fmla="*/ 7786 w 90106"/>
                <a:gd name="connsiteY6" fmla="*/ 20897 h 21201"/>
                <a:gd name="connsiteX7" fmla="*/ 5294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5294" y="21533"/>
                  </a:moveTo>
                  <a:cubicBezTo>
                    <a:pt x="3386" y="21533"/>
                    <a:pt x="1584" y="20526"/>
                    <a:pt x="629" y="18724"/>
                  </a:cubicBezTo>
                  <a:cubicBezTo>
                    <a:pt x="-748" y="16127"/>
                    <a:pt x="206" y="12946"/>
                    <a:pt x="2803" y="11568"/>
                  </a:cubicBezTo>
                  <a:cubicBezTo>
                    <a:pt x="31584" y="-3856"/>
                    <a:pt x="60789" y="-3856"/>
                    <a:pt x="89517" y="11568"/>
                  </a:cubicBezTo>
                  <a:cubicBezTo>
                    <a:pt x="92114" y="12946"/>
                    <a:pt x="93069" y="16179"/>
                    <a:pt x="91690" y="18724"/>
                  </a:cubicBezTo>
                  <a:cubicBezTo>
                    <a:pt x="90312" y="21321"/>
                    <a:pt x="87079" y="22275"/>
                    <a:pt x="84535" y="20897"/>
                  </a:cubicBezTo>
                  <a:cubicBezTo>
                    <a:pt x="58722" y="7063"/>
                    <a:pt x="33598" y="7063"/>
                    <a:pt x="7786" y="20897"/>
                  </a:cubicBezTo>
                  <a:cubicBezTo>
                    <a:pt x="6990" y="21321"/>
                    <a:pt x="6142" y="21533"/>
                    <a:pt x="5294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7E338D9-2F1D-4EF1-BCF9-E392DC9523C8}"/>
                </a:ext>
              </a:extLst>
            </p:cNvPr>
            <p:cNvSpPr/>
            <p:nvPr/>
          </p:nvSpPr>
          <p:spPr>
            <a:xfrm>
              <a:off x="7554991" y="3831595"/>
              <a:ext cx="90107" cy="21202"/>
            </a:xfrm>
            <a:custGeom>
              <a:avLst/>
              <a:gdLst>
                <a:gd name="connsiteX0" fmla="*/ 87026 w 90106"/>
                <a:gd name="connsiteY0" fmla="*/ 21533 h 21201"/>
                <a:gd name="connsiteX1" fmla="*/ 84535 w 90106"/>
                <a:gd name="connsiteY1" fmla="*/ 20897 h 21201"/>
                <a:gd name="connsiteX2" fmla="*/ 7785 w 90106"/>
                <a:gd name="connsiteY2" fmla="*/ 20897 h 21201"/>
                <a:gd name="connsiteX3" fmla="*/ 630 w 90106"/>
                <a:gd name="connsiteY3" fmla="*/ 18724 h 21201"/>
                <a:gd name="connsiteX4" fmla="*/ 2803 w 90106"/>
                <a:gd name="connsiteY4" fmla="*/ 11568 h 21201"/>
                <a:gd name="connsiteX5" fmla="*/ 89517 w 90106"/>
                <a:gd name="connsiteY5" fmla="*/ 11568 h 21201"/>
                <a:gd name="connsiteX6" fmla="*/ 91691 w 90106"/>
                <a:gd name="connsiteY6" fmla="*/ 18724 h 21201"/>
                <a:gd name="connsiteX7" fmla="*/ 87026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87026" y="21533"/>
                  </a:moveTo>
                  <a:cubicBezTo>
                    <a:pt x="86178" y="21533"/>
                    <a:pt x="85330" y="21321"/>
                    <a:pt x="84535" y="20897"/>
                  </a:cubicBezTo>
                  <a:cubicBezTo>
                    <a:pt x="58722" y="7063"/>
                    <a:pt x="33598" y="7063"/>
                    <a:pt x="7785" y="20897"/>
                  </a:cubicBezTo>
                  <a:cubicBezTo>
                    <a:pt x="5241" y="22275"/>
                    <a:pt x="2008" y="21321"/>
                    <a:pt x="630" y="18724"/>
                  </a:cubicBezTo>
                  <a:cubicBezTo>
                    <a:pt x="-748" y="16127"/>
                    <a:pt x="206" y="12946"/>
                    <a:pt x="2803" y="11568"/>
                  </a:cubicBezTo>
                  <a:cubicBezTo>
                    <a:pt x="31584" y="-3856"/>
                    <a:pt x="60789" y="-3856"/>
                    <a:pt x="89517" y="11568"/>
                  </a:cubicBezTo>
                  <a:cubicBezTo>
                    <a:pt x="92114" y="12946"/>
                    <a:pt x="93068" y="16179"/>
                    <a:pt x="91691" y="18724"/>
                  </a:cubicBezTo>
                  <a:cubicBezTo>
                    <a:pt x="90736" y="20526"/>
                    <a:pt x="88934" y="21533"/>
                    <a:pt x="87026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2FAD91FD-D06E-40A3-B24C-3777341EF220}"/>
                </a:ext>
              </a:extLst>
            </p:cNvPr>
            <p:cNvSpPr/>
            <p:nvPr/>
          </p:nvSpPr>
          <p:spPr>
            <a:xfrm>
              <a:off x="7719621" y="3852585"/>
              <a:ext cx="90107" cy="21202"/>
            </a:xfrm>
            <a:custGeom>
              <a:avLst/>
              <a:gdLst>
                <a:gd name="connsiteX0" fmla="*/ 5294 w 90106"/>
                <a:gd name="connsiteY0" fmla="*/ 21533 h 21201"/>
                <a:gd name="connsiteX1" fmla="*/ 629 w 90106"/>
                <a:gd name="connsiteY1" fmla="*/ 18724 h 21201"/>
                <a:gd name="connsiteX2" fmla="*/ 2803 w 90106"/>
                <a:gd name="connsiteY2" fmla="*/ 11568 h 21201"/>
                <a:gd name="connsiteX3" fmla="*/ 89517 w 90106"/>
                <a:gd name="connsiteY3" fmla="*/ 11568 h 21201"/>
                <a:gd name="connsiteX4" fmla="*/ 91690 w 90106"/>
                <a:gd name="connsiteY4" fmla="*/ 18724 h 21201"/>
                <a:gd name="connsiteX5" fmla="*/ 84535 w 90106"/>
                <a:gd name="connsiteY5" fmla="*/ 20897 h 21201"/>
                <a:gd name="connsiteX6" fmla="*/ 7786 w 90106"/>
                <a:gd name="connsiteY6" fmla="*/ 20897 h 21201"/>
                <a:gd name="connsiteX7" fmla="*/ 5294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5294" y="21533"/>
                  </a:moveTo>
                  <a:cubicBezTo>
                    <a:pt x="3386" y="21533"/>
                    <a:pt x="1584" y="20526"/>
                    <a:pt x="629" y="18724"/>
                  </a:cubicBezTo>
                  <a:cubicBezTo>
                    <a:pt x="-748" y="16127"/>
                    <a:pt x="206" y="12946"/>
                    <a:pt x="2803" y="11568"/>
                  </a:cubicBezTo>
                  <a:cubicBezTo>
                    <a:pt x="31584" y="-3856"/>
                    <a:pt x="60789" y="-3856"/>
                    <a:pt x="89517" y="11568"/>
                  </a:cubicBezTo>
                  <a:cubicBezTo>
                    <a:pt x="92114" y="12946"/>
                    <a:pt x="93069" y="16180"/>
                    <a:pt x="91690" y="18724"/>
                  </a:cubicBezTo>
                  <a:cubicBezTo>
                    <a:pt x="90312" y="21321"/>
                    <a:pt x="87079" y="22275"/>
                    <a:pt x="84535" y="20897"/>
                  </a:cubicBezTo>
                  <a:cubicBezTo>
                    <a:pt x="58722" y="7063"/>
                    <a:pt x="33598" y="7063"/>
                    <a:pt x="7786" y="20897"/>
                  </a:cubicBezTo>
                  <a:cubicBezTo>
                    <a:pt x="6990" y="21374"/>
                    <a:pt x="6142" y="21533"/>
                    <a:pt x="5294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182B2373-D049-4635-BABA-B5DC655D2861}"/>
                </a:ext>
              </a:extLst>
            </p:cNvPr>
            <p:cNvSpPr/>
            <p:nvPr/>
          </p:nvSpPr>
          <p:spPr>
            <a:xfrm>
              <a:off x="7554991" y="3790729"/>
              <a:ext cx="90107" cy="21202"/>
            </a:xfrm>
            <a:custGeom>
              <a:avLst/>
              <a:gdLst>
                <a:gd name="connsiteX0" fmla="*/ 5294 w 90106"/>
                <a:gd name="connsiteY0" fmla="*/ 21533 h 21201"/>
                <a:gd name="connsiteX1" fmla="*/ 630 w 90106"/>
                <a:gd name="connsiteY1" fmla="*/ 18724 h 21201"/>
                <a:gd name="connsiteX2" fmla="*/ 2803 w 90106"/>
                <a:gd name="connsiteY2" fmla="*/ 11568 h 21201"/>
                <a:gd name="connsiteX3" fmla="*/ 89517 w 90106"/>
                <a:gd name="connsiteY3" fmla="*/ 11568 h 21201"/>
                <a:gd name="connsiteX4" fmla="*/ 91691 w 90106"/>
                <a:gd name="connsiteY4" fmla="*/ 18724 h 21201"/>
                <a:gd name="connsiteX5" fmla="*/ 84535 w 90106"/>
                <a:gd name="connsiteY5" fmla="*/ 20897 h 21201"/>
                <a:gd name="connsiteX6" fmla="*/ 7785 w 90106"/>
                <a:gd name="connsiteY6" fmla="*/ 20897 h 21201"/>
                <a:gd name="connsiteX7" fmla="*/ 5294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5294" y="21533"/>
                  </a:moveTo>
                  <a:cubicBezTo>
                    <a:pt x="3386" y="21533"/>
                    <a:pt x="1584" y="20526"/>
                    <a:pt x="630" y="18724"/>
                  </a:cubicBezTo>
                  <a:cubicBezTo>
                    <a:pt x="-748" y="16126"/>
                    <a:pt x="206" y="12946"/>
                    <a:pt x="2803" y="11568"/>
                  </a:cubicBezTo>
                  <a:cubicBezTo>
                    <a:pt x="31584" y="-3856"/>
                    <a:pt x="60789" y="-3856"/>
                    <a:pt x="89517" y="11568"/>
                  </a:cubicBezTo>
                  <a:cubicBezTo>
                    <a:pt x="92114" y="12946"/>
                    <a:pt x="93068" y="16179"/>
                    <a:pt x="91691" y="18724"/>
                  </a:cubicBezTo>
                  <a:cubicBezTo>
                    <a:pt x="90313" y="21321"/>
                    <a:pt x="87079" y="22275"/>
                    <a:pt x="84535" y="20897"/>
                  </a:cubicBezTo>
                  <a:cubicBezTo>
                    <a:pt x="58722" y="7063"/>
                    <a:pt x="33598" y="7063"/>
                    <a:pt x="7785" y="20897"/>
                  </a:cubicBezTo>
                  <a:cubicBezTo>
                    <a:pt x="6990" y="21321"/>
                    <a:pt x="6142" y="21533"/>
                    <a:pt x="5294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CDA682E-342F-4903-9717-EFABCDC49484}"/>
                </a:ext>
              </a:extLst>
            </p:cNvPr>
            <p:cNvSpPr/>
            <p:nvPr/>
          </p:nvSpPr>
          <p:spPr>
            <a:xfrm>
              <a:off x="7719621" y="3811719"/>
              <a:ext cx="90107" cy="21202"/>
            </a:xfrm>
            <a:custGeom>
              <a:avLst/>
              <a:gdLst>
                <a:gd name="connsiteX0" fmla="*/ 87026 w 90106"/>
                <a:gd name="connsiteY0" fmla="*/ 21533 h 21201"/>
                <a:gd name="connsiteX1" fmla="*/ 84535 w 90106"/>
                <a:gd name="connsiteY1" fmla="*/ 20897 h 21201"/>
                <a:gd name="connsiteX2" fmla="*/ 7786 w 90106"/>
                <a:gd name="connsiteY2" fmla="*/ 20897 h 21201"/>
                <a:gd name="connsiteX3" fmla="*/ 629 w 90106"/>
                <a:gd name="connsiteY3" fmla="*/ 18724 h 21201"/>
                <a:gd name="connsiteX4" fmla="*/ 2803 w 90106"/>
                <a:gd name="connsiteY4" fmla="*/ 11568 h 21201"/>
                <a:gd name="connsiteX5" fmla="*/ 89517 w 90106"/>
                <a:gd name="connsiteY5" fmla="*/ 11568 h 21201"/>
                <a:gd name="connsiteX6" fmla="*/ 91690 w 90106"/>
                <a:gd name="connsiteY6" fmla="*/ 18724 h 21201"/>
                <a:gd name="connsiteX7" fmla="*/ 87026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87026" y="21533"/>
                  </a:moveTo>
                  <a:cubicBezTo>
                    <a:pt x="86178" y="21533"/>
                    <a:pt x="85330" y="21321"/>
                    <a:pt x="84535" y="20897"/>
                  </a:cubicBezTo>
                  <a:cubicBezTo>
                    <a:pt x="58722" y="7063"/>
                    <a:pt x="33598" y="7063"/>
                    <a:pt x="7786" y="20897"/>
                  </a:cubicBezTo>
                  <a:cubicBezTo>
                    <a:pt x="5188" y="22275"/>
                    <a:pt x="2008" y="21321"/>
                    <a:pt x="629" y="18724"/>
                  </a:cubicBezTo>
                  <a:cubicBezTo>
                    <a:pt x="-748" y="16127"/>
                    <a:pt x="206" y="12946"/>
                    <a:pt x="2803" y="11568"/>
                  </a:cubicBezTo>
                  <a:cubicBezTo>
                    <a:pt x="31584" y="-3856"/>
                    <a:pt x="60736" y="-3856"/>
                    <a:pt x="89517" y="11568"/>
                  </a:cubicBezTo>
                  <a:cubicBezTo>
                    <a:pt x="92114" y="12946"/>
                    <a:pt x="93069" y="16179"/>
                    <a:pt x="91690" y="18724"/>
                  </a:cubicBezTo>
                  <a:cubicBezTo>
                    <a:pt x="90736" y="20526"/>
                    <a:pt x="88881" y="21533"/>
                    <a:pt x="87026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AA4CA236-BB78-45A7-B0F2-DFDC8CB72CE3}"/>
                </a:ext>
              </a:extLst>
            </p:cNvPr>
            <p:cNvSpPr/>
            <p:nvPr/>
          </p:nvSpPr>
          <p:spPr>
            <a:xfrm>
              <a:off x="7554991" y="3749810"/>
              <a:ext cx="90107" cy="21202"/>
            </a:xfrm>
            <a:custGeom>
              <a:avLst/>
              <a:gdLst>
                <a:gd name="connsiteX0" fmla="*/ 5294 w 90106"/>
                <a:gd name="connsiteY0" fmla="*/ 21533 h 21201"/>
                <a:gd name="connsiteX1" fmla="*/ 630 w 90106"/>
                <a:gd name="connsiteY1" fmla="*/ 18724 h 21201"/>
                <a:gd name="connsiteX2" fmla="*/ 2803 w 90106"/>
                <a:gd name="connsiteY2" fmla="*/ 11568 h 21201"/>
                <a:gd name="connsiteX3" fmla="*/ 89517 w 90106"/>
                <a:gd name="connsiteY3" fmla="*/ 11568 h 21201"/>
                <a:gd name="connsiteX4" fmla="*/ 91691 w 90106"/>
                <a:gd name="connsiteY4" fmla="*/ 18724 h 21201"/>
                <a:gd name="connsiteX5" fmla="*/ 84535 w 90106"/>
                <a:gd name="connsiteY5" fmla="*/ 20897 h 21201"/>
                <a:gd name="connsiteX6" fmla="*/ 7785 w 90106"/>
                <a:gd name="connsiteY6" fmla="*/ 20897 h 21201"/>
                <a:gd name="connsiteX7" fmla="*/ 5294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5294" y="21533"/>
                  </a:moveTo>
                  <a:cubicBezTo>
                    <a:pt x="3386" y="21533"/>
                    <a:pt x="1584" y="20526"/>
                    <a:pt x="630" y="18724"/>
                  </a:cubicBezTo>
                  <a:cubicBezTo>
                    <a:pt x="-748" y="16126"/>
                    <a:pt x="206" y="12946"/>
                    <a:pt x="2803" y="11568"/>
                  </a:cubicBezTo>
                  <a:cubicBezTo>
                    <a:pt x="31584" y="-3856"/>
                    <a:pt x="60789" y="-3856"/>
                    <a:pt x="89517" y="11568"/>
                  </a:cubicBezTo>
                  <a:cubicBezTo>
                    <a:pt x="92114" y="12946"/>
                    <a:pt x="93068" y="16179"/>
                    <a:pt x="91691" y="18724"/>
                  </a:cubicBezTo>
                  <a:cubicBezTo>
                    <a:pt x="90313" y="21321"/>
                    <a:pt x="87079" y="22275"/>
                    <a:pt x="84535" y="20897"/>
                  </a:cubicBezTo>
                  <a:cubicBezTo>
                    <a:pt x="58722" y="7063"/>
                    <a:pt x="33598" y="7063"/>
                    <a:pt x="7785" y="20897"/>
                  </a:cubicBezTo>
                  <a:cubicBezTo>
                    <a:pt x="6990" y="21321"/>
                    <a:pt x="6142" y="21533"/>
                    <a:pt x="5294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8FD4768D-2439-4075-A0E9-B6915E91E16A}"/>
                </a:ext>
              </a:extLst>
            </p:cNvPr>
            <p:cNvSpPr/>
            <p:nvPr/>
          </p:nvSpPr>
          <p:spPr>
            <a:xfrm>
              <a:off x="7719621" y="3770800"/>
              <a:ext cx="90107" cy="21202"/>
            </a:xfrm>
            <a:custGeom>
              <a:avLst/>
              <a:gdLst>
                <a:gd name="connsiteX0" fmla="*/ 87026 w 90106"/>
                <a:gd name="connsiteY0" fmla="*/ 21533 h 21201"/>
                <a:gd name="connsiteX1" fmla="*/ 84535 w 90106"/>
                <a:gd name="connsiteY1" fmla="*/ 20897 h 21201"/>
                <a:gd name="connsiteX2" fmla="*/ 7786 w 90106"/>
                <a:gd name="connsiteY2" fmla="*/ 20897 h 21201"/>
                <a:gd name="connsiteX3" fmla="*/ 629 w 90106"/>
                <a:gd name="connsiteY3" fmla="*/ 18724 h 21201"/>
                <a:gd name="connsiteX4" fmla="*/ 2803 w 90106"/>
                <a:gd name="connsiteY4" fmla="*/ 11568 h 21201"/>
                <a:gd name="connsiteX5" fmla="*/ 89517 w 90106"/>
                <a:gd name="connsiteY5" fmla="*/ 11568 h 21201"/>
                <a:gd name="connsiteX6" fmla="*/ 91690 w 90106"/>
                <a:gd name="connsiteY6" fmla="*/ 18724 h 21201"/>
                <a:gd name="connsiteX7" fmla="*/ 87026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87026" y="21533"/>
                  </a:moveTo>
                  <a:cubicBezTo>
                    <a:pt x="86178" y="21533"/>
                    <a:pt x="85330" y="21321"/>
                    <a:pt x="84535" y="20897"/>
                  </a:cubicBezTo>
                  <a:cubicBezTo>
                    <a:pt x="58722" y="7063"/>
                    <a:pt x="33598" y="7063"/>
                    <a:pt x="7786" y="20897"/>
                  </a:cubicBezTo>
                  <a:cubicBezTo>
                    <a:pt x="5188" y="22275"/>
                    <a:pt x="2008" y="21321"/>
                    <a:pt x="629" y="18724"/>
                  </a:cubicBezTo>
                  <a:cubicBezTo>
                    <a:pt x="-748" y="16127"/>
                    <a:pt x="206" y="12946"/>
                    <a:pt x="2803" y="11568"/>
                  </a:cubicBezTo>
                  <a:cubicBezTo>
                    <a:pt x="31584" y="-3856"/>
                    <a:pt x="60789" y="-3856"/>
                    <a:pt x="89517" y="11568"/>
                  </a:cubicBezTo>
                  <a:cubicBezTo>
                    <a:pt x="92114" y="12946"/>
                    <a:pt x="93069" y="16179"/>
                    <a:pt x="91690" y="18724"/>
                  </a:cubicBezTo>
                  <a:cubicBezTo>
                    <a:pt x="90736" y="20526"/>
                    <a:pt x="88881" y="21533"/>
                    <a:pt x="87026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C10AE4FA-D4CE-4EBD-9429-6853546EE117}"/>
                </a:ext>
              </a:extLst>
            </p:cNvPr>
            <p:cNvSpPr/>
            <p:nvPr/>
          </p:nvSpPr>
          <p:spPr>
            <a:xfrm>
              <a:off x="7554991" y="3708891"/>
              <a:ext cx="90107" cy="21202"/>
            </a:xfrm>
            <a:custGeom>
              <a:avLst/>
              <a:gdLst>
                <a:gd name="connsiteX0" fmla="*/ 5294 w 90106"/>
                <a:gd name="connsiteY0" fmla="*/ 21533 h 21201"/>
                <a:gd name="connsiteX1" fmla="*/ 630 w 90106"/>
                <a:gd name="connsiteY1" fmla="*/ 18724 h 21201"/>
                <a:gd name="connsiteX2" fmla="*/ 2803 w 90106"/>
                <a:gd name="connsiteY2" fmla="*/ 11568 h 21201"/>
                <a:gd name="connsiteX3" fmla="*/ 89517 w 90106"/>
                <a:gd name="connsiteY3" fmla="*/ 11568 h 21201"/>
                <a:gd name="connsiteX4" fmla="*/ 91691 w 90106"/>
                <a:gd name="connsiteY4" fmla="*/ 18724 h 21201"/>
                <a:gd name="connsiteX5" fmla="*/ 84535 w 90106"/>
                <a:gd name="connsiteY5" fmla="*/ 20897 h 21201"/>
                <a:gd name="connsiteX6" fmla="*/ 7785 w 90106"/>
                <a:gd name="connsiteY6" fmla="*/ 20897 h 21201"/>
                <a:gd name="connsiteX7" fmla="*/ 5294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5294" y="21533"/>
                  </a:moveTo>
                  <a:cubicBezTo>
                    <a:pt x="3386" y="21533"/>
                    <a:pt x="1584" y="20526"/>
                    <a:pt x="630" y="18724"/>
                  </a:cubicBezTo>
                  <a:cubicBezTo>
                    <a:pt x="-748" y="16126"/>
                    <a:pt x="206" y="12946"/>
                    <a:pt x="2803" y="11568"/>
                  </a:cubicBezTo>
                  <a:cubicBezTo>
                    <a:pt x="31584" y="-3856"/>
                    <a:pt x="60789" y="-3856"/>
                    <a:pt x="89517" y="11568"/>
                  </a:cubicBezTo>
                  <a:cubicBezTo>
                    <a:pt x="92114" y="12946"/>
                    <a:pt x="93068" y="16179"/>
                    <a:pt x="91691" y="18724"/>
                  </a:cubicBezTo>
                  <a:cubicBezTo>
                    <a:pt x="90313" y="21321"/>
                    <a:pt x="87079" y="22275"/>
                    <a:pt x="84535" y="20897"/>
                  </a:cubicBezTo>
                  <a:cubicBezTo>
                    <a:pt x="58722" y="7063"/>
                    <a:pt x="33598" y="7063"/>
                    <a:pt x="7785" y="20897"/>
                  </a:cubicBezTo>
                  <a:cubicBezTo>
                    <a:pt x="6990" y="21321"/>
                    <a:pt x="6142" y="21533"/>
                    <a:pt x="5294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5CB72D51-79A3-48E2-ADE9-D7DBA7E955BD}"/>
                </a:ext>
              </a:extLst>
            </p:cNvPr>
            <p:cNvSpPr/>
            <p:nvPr/>
          </p:nvSpPr>
          <p:spPr>
            <a:xfrm>
              <a:off x="7719621" y="3729881"/>
              <a:ext cx="90107" cy="21202"/>
            </a:xfrm>
            <a:custGeom>
              <a:avLst/>
              <a:gdLst>
                <a:gd name="connsiteX0" fmla="*/ 5294 w 90106"/>
                <a:gd name="connsiteY0" fmla="*/ 21533 h 21201"/>
                <a:gd name="connsiteX1" fmla="*/ 629 w 90106"/>
                <a:gd name="connsiteY1" fmla="*/ 18724 h 21201"/>
                <a:gd name="connsiteX2" fmla="*/ 2803 w 90106"/>
                <a:gd name="connsiteY2" fmla="*/ 11568 h 21201"/>
                <a:gd name="connsiteX3" fmla="*/ 89517 w 90106"/>
                <a:gd name="connsiteY3" fmla="*/ 11568 h 21201"/>
                <a:gd name="connsiteX4" fmla="*/ 91690 w 90106"/>
                <a:gd name="connsiteY4" fmla="*/ 18724 h 21201"/>
                <a:gd name="connsiteX5" fmla="*/ 84535 w 90106"/>
                <a:gd name="connsiteY5" fmla="*/ 20897 h 21201"/>
                <a:gd name="connsiteX6" fmla="*/ 7786 w 90106"/>
                <a:gd name="connsiteY6" fmla="*/ 20897 h 21201"/>
                <a:gd name="connsiteX7" fmla="*/ 5294 w 90106"/>
                <a:gd name="connsiteY7" fmla="*/ 2153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21201">
                  <a:moveTo>
                    <a:pt x="5294" y="21533"/>
                  </a:moveTo>
                  <a:cubicBezTo>
                    <a:pt x="3386" y="21533"/>
                    <a:pt x="1584" y="20526"/>
                    <a:pt x="629" y="18724"/>
                  </a:cubicBezTo>
                  <a:cubicBezTo>
                    <a:pt x="-748" y="16127"/>
                    <a:pt x="206" y="12946"/>
                    <a:pt x="2803" y="11568"/>
                  </a:cubicBezTo>
                  <a:cubicBezTo>
                    <a:pt x="31584" y="-3856"/>
                    <a:pt x="60789" y="-3856"/>
                    <a:pt x="89517" y="11568"/>
                  </a:cubicBezTo>
                  <a:cubicBezTo>
                    <a:pt x="92114" y="12946"/>
                    <a:pt x="93069" y="16179"/>
                    <a:pt x="91690" y="18724"/>
                  </a:cubicBezTo>
                  <a:cubicBezTo>
                    <a:pt x="90312" y="21268"/>
                    <a:pt x="87079" y="22275"/>
                    <a:pt x="84535" y="20897"/>
                  </a:cubicBezTo>
                  <a:cubicBezTo>
                    <a:pt x="58722" y="7063"/>
                    <a:pt x="33598" y="7063"/>
                    <a:pt x="7786" y="20897"/>
                  </a:cubicBezTo>
                  <a:cubicBezTo>
                    <a:pt x="6990" y="21321"/>
                    <a:pt x="6142" y="21533"/>
                    <a:pt x="5294" y="21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1" name="Group 820">
            <a:extLst>
              <a:ext uri="{FF2B5EF4-FFF2-40B4-BE49-F238E27FC236}">
                <a16:creationId xmlns:a16="http://schemas.microsoft.com/office/drawing/2014/main" id="{B3B5F5B9-8230-4C46-B6F9-2640D8DB9F5A}"/>
              </a:ext>
            </a:extLst>
          </p:cNvPr>
          <p:cNvGrpSpPr/>
          <p:nvPr/>
        </p:nvGrpSpPr>
        <p:grpSpPr>
          <a:xfrm>
            <a:off x="8510598" y="3596749"/>
            <a:ext cx="463514" cy="461770"/>
            <a:chOff x="8550821" y="3636820"/>
            <a:chExt cx="383069" cy="381628"/>
          </a:xfrm>
        </p:grpSpPr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74A35F9C-E0D3-44F6-B281-F9F23F7A4C9C}"/>
                </a:ext>
              </a:extLst>
            </p:cNvPr>
            <p:cNvSpPr/>
            <p:nvPr/>
          </p:nvSpPr>
          <p:spPr>
            <a:xfrm>
              <a:off x="8550821" y="3636820"/>
              <a:ext cx="381628" cy="381628"/>
            </a:xfrm>
            <a:custGeom>
              <a:avLst/>
              <a:gdLst>
                <a:gd name="connsiteX0" fmla="*/ 192722 w 381627"/>
                <a:gd name="connsiteY0" fmla="*/ 385444 h 381627"/>
                <a:gd name="connsiteX1" fmla="*/ 56449 w 381627"/>
                <a:gd name="connsiteY1" fmla="*/ 328995 h 381627"/>
                <a:gd name="connsiteX2" fmla="*/ 0 w 381627"/>
                <a:gd name="connsiteY2" fmla="*/ 192722 h 381627"/>
                <a:gd name="connsiteX3" fmla="*/ 56449 w 381627"/>
                <a:gd name="connsiteY3" fmla="*/ 56449 h 381627"/>
                <a:gd name="connsiteX4" fmla="*/ 192722 w 381627"/>
                <a:gd name="connsiteY4" fmla="*/ 0 h 381627"/>
                <a:gd name="connsiteX5" fmla="*/ 328995 w 381627"/>
                <a:gd name="connsiteY5" fmla="*/ 56449 h 381627"/>
                <a:gd name="connsiteX6" fmla="*/ 385444 w 381627"/>
                <a:gd name="connsiteY6" fmla="*/ 192722 h 381627"/>
                <a:gd name="connsiteX7" fmla="*/ 328995 w 381627"/>
                <a:gd name="connsiteY7" fmla="*/ 328995 h 381627"/>
                <a:gd name="connsiteX8" fmla="*/ 192722 w 381627"/>
                <a:gd name="connsiteY8" fmla="*/ 385444 h 381627"/>
                <a:gd name="connsiteX9" fmla="*/ 192722 w 381627"/>
                <a:gd name="connsiteY9" fmla="*/ 10654 h 381627"/>
                <a:gd name="connsiteX10" fmla="*/ 63975 w 381627"/>
                <a:gd name="connsiteY10" fmla="*/ 63976 h 381627"/>
                <a:gd name="connsiteX11" fmla="*/ 10654 w 381627"/>
                <a:gd name="connsiteY11" fmla="*/ 192722 h 381627"/>
                <a:gd name="connsiteX12" fmla="*/ 63975 w 381627"/>
                <a:gd name="connsiteY12" fmla="*/ 321468 h 381627"/>
                <a:gd name="connsiteX13" fmla="*/ 192722 w 381627"/>
                <a:gd name="connsiteY13" fmla="*/ 374790 h 381627"/>
                <a:gd name="connsiteX14" fmla="*/ 321469 w 381627"/>
                <a:gd name="connsiteY14" fmla="*/ 321468 h 381627"/>
                <a:gd name="connsiteX15" fmla="*/ 374790 w 381627"/>
                <a:gd name="connsiteY15" fmla="*/ 192722 h 381627"/>
                <a:gd name="connsiteX16" fmla="*/ 321469 w 381627"/>
                <a:gd name="connsiteY16" fmla="*/ 63976 h 381627"/>
                <a:gd name="connsiteX17" fmla="*/ 192722 w 381627"/>
                <a:gd name="connsiteY17" fmla="*/ 10654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381627">
                  <a:moveTo>
                    <a:pt x="192722" y="385444"/>
                  </a:moveTo>
                  <a:cubicBezTo>
                    <a:pt x="141255" y="385444"/>
                    <a:pt x="92863" y="365409"/>
                    <a:pt x="56449" y="328995"/>
                  </a:cubicBezTo>
                  <a:cubicBezTo>
                    <a:pt x="20036" y="292581"/>
                    <a:pt x="0" y="244189"/>
                    <a:pt x="0" y="192722"/>
                  </a:cubicBezTo>
                  <a:cubicBezTo>
                    <a:pt x="0" y="141255"/>
                    <a:pt x="20036" y="92863"/>
                    <a:pt x="56449" y="56449"/>
                  </a:cubicBezTo>
                  <a:cubicBezTo>
                    <a:pt x="92863" y="20035"/>
                    <a:pt x="141255" y="0"/>
                    <a:pt x="192722" y="0"/>
                  </a:cubicBezTo>
                  <a:cubicBezTo>
                    <a:pt x="244188" y="0"/>
                    <a:pt x="292581" y="20035"/>
                    <a:pt x="328995" y="56449"/>
                  </a:cubicBezTo>
                  <a:cubicBezTo>
                    <a:pt x="365408" y="92863"/>
                    <a:pt x="385444" y="141255"/>
                    <a:pt x="385444" y="192722"/>
                  </a:cubicBezTo>
                  <a:cubicBezTo>
                    <a:pt x="385444" y="244189"/>
                    <a:pt x="365408" y="292581"/>
                    <a:pt x="328995" y="328995"/>
                  </a:cubicBezTo>
                  <a:cubicBezTo>
                    <a:pt x="292581" y="365409"/>
                    <a:pt x="244188" y="385444"/>
                    <a:pt x="192722" y="385444"/>
                  </a:cubicBezTo>
                  <a:close/>
                  <a:moveTo>
                    <a:pt x="192722" y="10654"/>
                  </a:moveTo>
                  <a:cubicBezTo>
                    <a:pt x="144064" y="10654"/>
                    <a:pt x="98375" y="29576"/>
                    <a:pt x="63975" y="63976"/>
                  </a:cubicBezTo>
                  <a:cubicBezTo>
                    <a:pt x="29576" y="98375"/>
                    <a:pt x="10654" y="144118"/>
                    <a:pt x="10654" y="192722"/>
                  </a:cubicBezTo>
                  <a:cubicBezTo>
                    <a:pt x="10654" y="241327"/>
                    <a:pt x="29576" y="287069"/>
                    <a:pt x="63975" y="321468"/>
                  </a:cubicBezTo>
                  <a:cubicBezTo>
                    <a:pt x="98375" y="355868"/>
                    <a:pt x="144117" y="374790"/>
                    <a:pt x="192722" y="374790"/>
                  </a:cubicBezTo>
                  <a:cubicBezTo>
                    <a:pt x="241327" y="374790"/>
                    <a:pt x="287069" y="355868"/>
                    <a:pt x="321469" y="321468"/>
                  </a:cubicBezTo>
                  <a:cubicBezTo>
                    <a:pt x="355868" y="287069"/>
                    <a:pt x="374790" y="241327"/>
                    <a:pt x="374790" y="192722"/>
                  </a:cubicBezTo>
                  <a:cubicBezTo>
                    <a:pt x="374790" y="144118"/>
                    <a:pt x="355868" y="98375"/>
                    <a:pt x="321469" y="63976"/>
                  </a:cubicBezTo>
                  <a:cubicBezTo>
                    <a:pt x="287069" y="29629"/>
                    <a:pt x="241380" y="10654"/>
                    <a:pt x="192722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96672C6-6315-4908-A493-92024A72CA3D}"/>
                </a:ext>
              </a:extLst>
            </p:cNvPr>
            <p:cNvSpPr/>
            <p:nvPr/>
          </p:nvSpPr>
          <p:spPr>
            <a:xfrm>
              <a:off x="8605720" y="3691824"/>
              <a:ext cx="270320" cy="270320"/>
            </a:xfrm>
            <a:custGeom>
              <a:avLst/>
              <a:gdLst>
                <a:gd name="connsiteX0" fmla="*/ 5313 w 270319"/>
                <a:gd name="connsiteY0" fmla="*/ 275580 h 270319"/>
                <a:gd name="connsiteX1" fmla="*/ 1550 w 270319"/>
                <a:gd name="connsiteY1" fmla="*/ 274043 h 270319"/>
                <a:gd name="connsiteX2" fmla="*/ 1550 w 270319"/>
                <a:gd name="connsiteY2" fmla="*/ 266570 h 270319"/>
                <a:gd name="connsiteX3" fmla="*/ 266570 w 270319"/>
                <a:gd name="connsiteY3" fmla="*/ 1550 h 270319"/>
                <a:gd name="connsiteX4" fmla="*/ 274043 w 270319"/>
                <a:gd name="connsiteY4" fmla="*/ 1550 h 270319"/>
                <a:gd name="connsiteX5" fmla="*/ 274043 w 270319"/>
                <a:gd name="connsiteY5" fmla="*/ 9024 h 270319"/>
                <a:gd name="connsiteX6" fmla="*/ 9023 w 270319"/>
                <a:gd name="connsiteY6" fmla="*/ 274043 h 270319"/>
                <a:gd name="connsiteX7" fmla="*/ 5313 w 270319"/>
                <a:gd name="connsiteY7" fmla="*/ 275580 h 27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319" h="270319">
                  <a:moveTo>
                    <a:pt x="5313" y="275580"/>
                  </a:moveTo>
                  <a:cubicBezTo>
                    <a:pt x="3935" y="275580"/>
                    <a:pt x="2610" y="275050"/>
                    <a:pt x="1550" y="274043"/>
                  </a:cubicBezTo>
                  <a:cubicBezTo>
                    <a:pt x="-517" y="271976"/>
                    <a:pt x="-517" y="268637"/>
                    <a:pt x="1550" y="266570"/>
                  </a:cubicBezTo>
                  <a:lnTo>
                    <a:pt x="266570" y="1550"/>
                  </a:lnTo>
                  <a:cubicBezTo>
                    <a:pt x="268637" y="-517"/>
                    <a:pt x="271976" y="-517"/>
                    <a:pt x="274043" y="1550"/>
                  </a:cubicBezTo>
                  <a:cubicBezTo>
                    <a:pt x="276110" y="3618"/>
                    <a:pt x="276110" y="6957"/>
                    <a:pt x="274043" y="9024"/>
                  </a:cubicBezTo>
                  <a:lnTo>
                    <a:pt x="9023" y="274043"/>
                  </a:lnTo>
                  <a:cubicBezTo>
                    <a:pt x="8017" y="275050"/>
                    <a:pt x="6692" y="275580"/>
                    <a:pt x="5313" y="2755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40B14C0F-C28B-49EB-940C-0C5A3E39A2A1}"/>
                </a:ext>
              </a:extLst>
            </p:cNvPr>
            <p:cNvSpPr/>
            <p:nvPr/>
          </p:nvSpPr>
          <p:spPr>
            <a:xfrm>
              <a:off x="8607416" y="3690128"/>
              <a:ext cx="270320" cy="270320"/>
            </a:xfrm>
            <a:custGeom>
              <a:avLst/>
              <a:gdLst>
                <a:gd name="connsiteX0" fmla="*/ 270333 w 270319"/>
                <a:gd name="connsiteY0" fmla="*/ 275580 h 270319"/>
                <a:gd name="connsiteX1" fmla="*/ 266570 w 270319"/>
                <a:gd name="connsiteY1" fmla="*/ 274043 h 270319"/>
                <a:gd name="connsiteX2" fmla="*/ 1550 w 270319"/>
                <a:gd name="connsiteY2" fmla="*/ 9024 h 270319"/>
                <a:gd name="connsiteX3" fmla="*/ 1550 w 270319"/>
                <a:gd name="connsiteY3" fmla="*/ 1550 h 270319"/>
                <a:gd name="connsiteX4" fmla="*/ 9024 w 270319"/>
                <a:gd name="connsiteY4" fmla="*/ 1550 h 270319"/>
                <a:gd name="connsiteX5" fmla="*/ 274043 w 270319"/>
                <a:gd name="connsiteY5" fmla="*/ 266570 h 270319"/>
                <a:gd name="connsiteX6" fmla="*/ 274043 w 270319"/>
                <a:gd name="connsiteY6" fmla="*/ 274043 h 270319"/>
                <a:gd name="connsiteX7" fmla="*/ 270333 w 270319"/>
                <a:gd name="connsiteY7" fmla="*/ 275580 h 27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319" h="270319">
                  <a:moveTo>
                    <a:pt x="270333" y="275580"/>
                  </a:moveTo>
                  <a:cubicBezTo>
                    <a:pt x="268955" y="275580"/>
                    <a:pt x="267630" y="275050"/>
                    <a:pt x="266570" y="274043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74043" y="266570"/>
                  </a:lnTo>
                  <a:cubicBezTo>
                    <a:pt x="276111" y="268637"/>
                    <a:pt x="276111" y="271976"/>
                    <a:pt x="274043" y="274043"/>
                  </a:cubicBezTo>
                  <a:cubicBezTo>
                    <a:pt x="273036" y="275050"/>
                    <a:pt x="271658" y="275580"/>
                    <a:pt x="270333" y="2755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3425BCDE-04BD-4228-8C93-85706C9732D3}"/>
                </a:ext>
              </a:extLst>
            </p:cNvPr>
            <p:cNvSpPr/>
            <p:nvPr/>
          </p:nvSpPr>
          <p:spPr>
            <a:xfrm>
              <a:off x="8716574" y="3638141"/>
              <a:ext cx="217316" cy="217316"/>
            </a:xfrm>
            <a:custGeom>
              <a:avLst/>
              <a:gdLst>
                <a:gd name="connsiteX0" fmla="*/ 207023 w 217315"/>
                <a:gd name="connsiteY0" fmla="*/ 218379 h 217315"/>
                <a:gd name="connsiteX1" fmla="*/ 60627 w 217315"/>
                <a:gd name="connsiteY1" fmla="*/ 157796 h 217315"/>
                <a:gd name="connsiteX2" fmla="*/ 97 w 217315"/>
                <a:gd name="connsiteY2" fmla="*/ 5145 h 217315"/>
                <a:gd name="connsiteX3" fmla="*/ 5555 w 217315"/>
                <a:gd name="connsiteY3" fmla="*/ 3 h 217315"/>
                <a:gd name="connsiteX4" fmla="*/ 10697 w 217315"/>
                <a:gd name="connsiteY4" fmla="*/ 5463 h 217315"/>
                <a:gd name="connsiteX5" fmla="*/ 68100 w 217315"/>
                <a:gd name="connsiteY5" fmla="*/ 150322 h 217315"/>
                <a:gd name="connsiteX6" fmla="*/ 212960 w 217315"/>
                <a:gd name="connsiteY6" fmla="*/ 207726 h 217315"/>
                <a:gd name="connsiteX7" fmla="*/ 218419 w 217315"/>
                <a:gd name="connsiteY7" fmla="*/ 212867 h 217315"/>
                <a:gd name="connsiteX8" fmla="*/ 213278 w 217315"/>
                <a:gd name="connsiteY8" fmla="*/ 218326 h 217315"/>
                <a:gd name="connsiteX9" fmla="*/ 207023 w 217315"/>
                <a:gd name="connsiteY9" fmla="*/ 218379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315" h="217315">
                  <a:moveTo>
                    <a:pt x="207023" y="218379"/>
                  </a:moveTo>
                  <a:cubicBezTo>
                    <a:pt x="152377" y="218379"/>
                    <a:pt x="99373" y="196489"/>
                    <a:pt x="60627" y="157796"/>
                  </a:cubicBezTo>
                  <a:cubicBezTo>
                    <a:pt x="20450" y="117619"/>
                    <a:pt x="-1653" y="61965"/>
                    <a:pt x="97" y="5145"/>
                  </a:cubicBezTo>
                  <a:cubicBezTo>
                    <a:pt x="202" y="2230"/>
                    <a:pt x="2852" y="-103"/>
                    <a:pt x="5555" y="3"/>
                  </a:cubicBezTo>
                  <a:cubicBezTo>
                    <a:pt x="8471" y="109"/>
                    <a:pt x="10803" y="2548"/>
                    <a:pt x="10697" y="5463"/>
                  </a:cubicBezTo>
                  <a:cubicBezTo>
                    <a:pt x="9001" y="60163"/>
                    <a:pt x="29407" y="111630"/>
                    <a:pt x="68100" y="150322"/>
                  </a:cubicBezTo>
                  <a:cubicBezTo>
                    <a:pt x="106793" y="189015"/>
                    <a:pt x="158101" y="209422"/>
                    <a:pt x="212960" y="207726"/>
                  </a:cubicBezTo>
                  <a:cubicBezTo>
                    <a:pt x="215716" y="207620"/>
                    <a:pt x="218313" y="209952"/>
                    <a:pt x="218419" y="212867"/>
                  </a:cubicBezTo>
                  <a:cubicBezTo>
                    <a:pt x="218525" y="215782"/>
                    <a:pt x="216193" y="218220"/>
                    <a:pt x="213278" y="218326"/>
                  </a:cubicBezTo>
                  <a:cubicBezTo>
                    <a:pt x="211211" y="218379"/>
                    <a:pt x="209090" y="218379"/>
                    <a:pt x="207023" y="21837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A815A45-1ABE-41AD-B7F1-B195BE9B1CFC}"/>
                </a:ext>
              </a:extLst>
            </p:cNvPr>
            <p:cNvSpPr/>
            <p:nvPr/>
          </p:nvSpPr>
          <p:spPr>
            <a:xfrm>
              <a:off x="8552513" y="3799335"/>
              <a:ext cx="217316" cy="217316"/>
            </a:xfrm>
            <a:custGeom>
              <a:avLst/>
              <a:gdLst>
                <a:gd name="connsiteX0" fmla="*/ 215836 w 217315"/>
                <a:gd name="connsiteY0" fmla="*/ 221286 h 217315"/>
                <a:gd name="connsiteX1" fmla="*/ 215571 w 217315"/>
                <a:gd name="connsiteY1" fmla="*/ 221286 h 217315"/>
                <a:gd name="connsiteX2" fmla="*/ 210535 w 217315"/>
                <a:gd name="connsiteY2" fmla="*/ 215773 h 217315"/>
                <a:gd name="connsiteX3" fmla="*/ 153238 w 217315"/>
                <a:gd name="connsiteY3" fmla="*/ 68052 h 217315"/>
                <a:gd name="connsiteX4" fmla="*/ 5516 w 217315"/>
                <a:gd name="connsiteY4" fmla="*/ 10754 h 217315"/>
                <a:gd name="connsiteX5" fmla="*/ 4 w 217315"/>
                <a:gd name="connsiteY5" fmla="*/ 5719 h 217315"/>
                <a:gd name="connsiteX6" fmla="*/ 5039 w 217315"/>
                <a:gd name="connsiteY6" fmla="*/ 207 h 217315"/>
                <a:gd name="connsiteX7" fmla="*/ 160765 w 217315"/>
                <a:gd name="connsiteY7" fmla="*/ 60578 h 217315"/>
                <a:gd name="connsiteX8" fmla="*/ 221136 w 217315"/>
                <a:gd name="connsiteY8" fmla="*/ 216303 h 217315"/>
                <a:gd name="connsiteX9" fmla="*/ 215836 w 217315"/>
                <a:gd name="connsiteY9" fmla="*/ 221286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7315" h="217315">
                  <a:moveTo>
                    <a:pt x="215836" y="221286"/>
                  </a:moveTo>
                  <a:cubicBezTo>
                    <a:pt x="215730" y="221286"/>
                    <a:pt x="215677" y="221286"/>
                    <a:pt x="215571" y="221286"/>
                  </a:cubicBezTo>
                  <a:cubicBezTo>
                    <a:pt x="212655" y="221180"/>
                    <a:pt x="210376" y="218688"/>
                    <a:pt x="210535" y="215773"/>
                  </a:cubicBezTo>
                  <a:cubicBezTo>
                    <a:pt x="212973" y="160755"/>
                    <a:pt x="192090" y="106903"/>
                    <a:pt x="153238" y="68052"/>
                  </a:cubicBezTo>
                  <a:cubicBezTo>
                    <a:pt x="114386" y="29200"/>
                    <a:pt x="60428" y="8263"/>
                    <a:pt x="5516" y="10754"/>
                  </a:cubicBezTo>
                  <a:cubicBezTo>
                    <a:pt x="2654" y="10860"/>
                    <a:pt x="110" y="8634"/>
                    <a:pt x="4" y="5719"/>
                  </a:cubicBezTo>
                  <a:cubicBezTo>
                    <a:pt x="-102" y="2804"/>
                    <a:pt x="2124" y="313"/>
                    <a:pt x="5039" y="207"/>
                  </a:cubicBezTo>
                  <a:cubicBezTo>
                    <a:pt x="62972" y="-2391"/>
                    <a:pt x="119793" y="19606"/>
                    <a:pt x="160765" y="60578"/>
                  </a:cubicBezTo>
                  <a:cubicBezTo>
                    <a:pt x="201737" y="101550"/>
                    <a:pt x="223733" y="158317"/>
                    <a:pt x="221136" y="216303"/>
                  </a:cubicBezTo>
                  <a:cubicBezTo>
                    <a:pt x="220977" y="219113"/>
                    <a:pt x="218645" y="221286"/>
                    <a:pt x="215836" y="22128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2" name="Group 821">
            <a:extLst>
              <a:ext uri="{FF2B5EF4-FFF2-40B4-BE49-F238E27FC236}">
                <a16:creationId xmlns:a16="http://schemas.microsoft.com/office/drawing/2014/main" id="{C2DA3068-05AD-4270-940E-948D7F8B2432}"/>
              </a:ext>
            </a:extLst>
          </p:cNvPr>
          <p:cNvGrpSpPr/>
          <p:nvPr/>
        </p:nvGrpSpPr>
        <p:grpSpPr>
          <a:xfrm>
            <a:off x="9576233" y="3609300"/>
            <a:ext cx="448943" cy="449060"/>
            <a:chOff x="9615191" y="3648268"/>
            <a:chExt cx="371027" cy="371124"/>
          </a:xfrm>
        </p:grpSpPr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54DE5268-9A32-4956-9F54-1BCE9F5667B1}"/>
                </a:ext>
              </a:extLst>
            </p:cNvPr>
            <p:cNvSpPr/>
            <p:nvPr/>
          </p:nvSpPr>
          <p:spPr>
            <a:xfrm>
              <a:off x="9620980" y="3722570"/>
              <a:ext cx="174913" cy="296822"/>
            </a:xfrm>
            <a:custGeom>
              <a:avLst/>
              <a:gdLst>
                <a:gd name="connsiteX0" fmla="*/ 17268 w 174912"/>
                <a:gd name="connsiteY0" fmla="*/ 297203 h 296821"/>
                <a:gd name="connsiteX1" fmla="*/ 2904 w 174912"/>
                <a:gd name="connsiteY1" fmla="*/ 293758 h 296821"/>
                <a:gd name="connsiteX2" fmla="*/ 572 w 174912"/>
                <a:gd name="connsiteY2" fmla="*/ 286655 h 296821"/>
                <a:gd name="connsiteX3" fmla="*/ 144159 w 174912"/>
                <a:gd name="connsiteY3" fmla="*/ 2925 h 296821"/>
                <a:gd name="connsiteX4" fmla="*/ 148081 w 174912"/>
                <a:gd name="connsiteY4" fmla="*/ 63 h 296821"/>
                <a:gd name="connsiteX5" fmla="*/ 152693 w 174912"/>
                <a:gd name="connsiteY5" fmla="*/ 1547 h 296821"/>
                <a:gd name="connsiteX6" fmla="*/ 173364 w 174912"/>
                <a:gd name="connsiteY6" fmla="*/ 12307 h 296821"/>
                <a:gd name="connsiteX7" fmla="*/ 177180 w 174912"/>
                <a:gd name="connsiteY7" fmla="*/ 15169 h 296821"/>
                <a:gd name="connsiteX8" fmla="*/ 177180 w 174912"/>
                <a:gd name="connsiteY8" fmla="*/ 19940 h 296821"/>
                <a:gd name="connsiteX9" fmla="*/ 45784 w 174912"/>
                <a:gd name="connsiteY9" fmla="*/ 279711 h 296821"/>
                <a:gd name="connsiteX10" fmla="*/ 27285 w 174912"/>
                <a:gd name="connsiteY10" fmla="*/ 295613 h 296821"/>
                <a:gd name="connsiteX11" fmla="*/ 17268 w 174912"/>
                <a:gd name="connsiteY11" fmla="*/ 297203 h 296821"/>
                <a:gd name="connsiteX12" fmla="*/ 12709 w 174912"/>
                <a:gd name="connsiteY12" fmla="*/ 286125 h 296821"/>
                <a:gd name="connsiteX13" fmla="*/ 23947 w 174912"/>
                <a:gd name="connsiteY13" fmla="*/ 285542 h 296821"/>
                <a:gd name="connsiteX14" fmla="*/ 36296 w 174912"/>
                <a:gd name="connsiteY14" fmla="*/ 274941 h 296821"/>
                <a:gd name="connsiteX15" fmla="*/ 164672 w 174912"/>
                <a:gd name="connsiteY15" fmla="*/ 21106 h 296821"/>
                <a:gd name="connsiteX16" fmla="*/ 150519 w 174912"/>
                <a:gd name="connsiteY16" fmla="*/ 13791 h 296821"/>
                <a:gd name="connsiteX17" fmla="*/ 12709 w 174912"/>
                <a:gd name="connsiteY17" fmla="*/ 286125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4912" h="296821">
                  <a:moveTo>
                    <a:pt x="17268" y="297203"/>
                  </a:moveTo>
                  <a:cubicBezTo>
                    <a:pt x="12339" y="297203"/>
                    <a:pt x="7409" y="296037"/>
                    <a:pt x="2904" y="293758"/>
                  </a:cubicBezTo>
                  <a:cubicBezTo>
                    <a:pt x="307" y="292432"/>
                    <a:pt x="-753" y="289252"/>
                    <a:pt x="572" y="286655"/>
                  </a:cubicBezTo>
                  <a:lnTo>
                    <a:pt x="144159" y="2925"/>
                  </a:lnTo>
                  <a:cubicBezTo>
                    <a:pt x="144954" y="1388"/>
                    <a:pt x="146386" y="328"/>
                    <a:pt x="148081" y="63"/>
                  </a:cubicBezTo>
                  <a:cubicBezTo>
                    <a:pt x="149778" y="-202"/>
                    <a:pt x="151474" y="381"/>
                    <a:pt x="152693" y="1547"/>
                  </a:cubicBezTo>
                  <a:cubicBezTo>
                    <a:pt x="158311" y="7219"/>
                    <a:pt x="165467" y="10929"/>
                    <a:pt x="173364" y="12307"/>
                  </a:cubicBezTo>
                  <a:cubicBezTo>
                    <a:pt x="175008" y="12572"/>
                    <a:pt x="176438" y="13632"/>
                    <a:pt x="177180" y="15169"/>
                  </a:cubicBezTo>
                  <a:cubicBezTo>
                    <a:pt x="177923" y="16653"/>
                    <a:pt x="177923" y="18456"/>
                    <a:pt x="177180" y="19940"/>
                  </a:cubicBezTo>
                  <a:lnTo>
                    <a:pt x="45784" y="279711"/>
                  </a:lnTo>
                  <a:cubicBezTo>
                    <a:pt x="41914" y="287291"/>
                    <a:pt x="35342" y="292962"/>
                    <a:pt x="27285" y="295613"/>
                  </a:cubicBezTo>
                  <a:cubicBezTo>
                    <a:pt x="23947" y="296673"/>
                    <a:pt x="20607" y="297203"/>
                    <a:pt x="17268" y="297203"/>
                  </a:cubicBezTo>
                  <a:close/>
                  <a:moveTo>
                    <a:pt x="12709" y="286125"/>
                  </a:moveTo>
                  <a:cubicBezTo>
                    <a:pt x="16367" y="286920"/>
                    <a:pt x="20236" y="286761"/>
                    <a:pt x="23947" y="285542"/>
                  </a:cubicBezTo>
                  <a:cubicBezTo>
                    <a:pt x="29353" y="283793"/>
                    <a:pt x="33752" y="280030"/>
                    <a:pt x="36296" y="274941"/>
                  </a:cubicBezTo>
                  <a:lnTo>
                    <a:pt x="164672" y="21106"/>
                  </a:lnTo>
                  <a:cubicBezTo>
                    <a:pt x="159583" y="19463"/>
                    <a:pt x="154813" y="16971"/>
                    <a:pt x="150519" y="13791"/>
                  </a:cubicBezTo>
                  <a:lnTo>
                    <a:pt x="12709" y="28612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1F1E27B7-862D-4FB8-BC56-9E2ADD1D0931}"/>
                </a:ext>
              </a:extLst>
            </p:cNvPr>
            <p:cNvSpPr/>
            <p:nvPr/>
          </p:nvSpPr>
          <p:spPr>
            <a:xfrm>
              <a:off x="9807925" y="3718404"/>
              <a:ext cx="174913" cy="296822"/>
            </a:xfrm>
            <a:custGeom>
              <a:avLst/>
              <a:gdLst>
                <a:gd name="connsiteX0" fmla="*/ 161067 w 174912"/>
                <a:gd name="connsiteY0" fmla="*/ 301369 h 296821"/>
                <a:gd name="connsiteX1" fmla="*/ 151102 w 174912"/>
                <a:gd name="connsiteY1" fmla="*/ 299778 h 296821"/>
                <a:gd name="connsiteX2" fmla="*/ 132604 w 174912"/>
                <a:gd name="connsiteY2" fmla="*/ 283877 h 296821"/>
                <a:gd name="connsiteX3" fmla="*/ 572 w 174912"/>
                <a:gd name="connsiteY3" fmla="*/ 22886 h 296821"/>
                <a:gd name="connsiteX4" fmla="*/ 2904 w 174912"/>
                <a:gd name="connsiteY4" fmla="*/ 15784 h 296821"/>
                <a:gd name="connsiteX5" fmla="*/ 10006 w 174912"/>
                <a:gd name="connsiteY5" fmla="*/ 18116 h 296821"/>
                <a:gd name="connsiteX6" fmla="*/ 142039 w 174912"/>
                <a:gd name="connsiteY6" fmla="*/ 279107 h 296821"/>
                <a:gd name="connsiteX7" fmla="*/ 154389 w 174912"/>
                <a:gd name="connsiteY7" fmla="*/ 289708 h 296821"/>
                <a:gd name="connsiteX8" fmla="*/ 165626 w 174912"/>
                <a:gd name="connsiteY8" fmla="*/ 290291 h 296821"/>
                <a:gd name="connsiteX9" fmla="*/ 22674 w 174912"/>
                <a:gd name="connsiteY9" fmla="*/ 7674 h 296821"/>
                <a:gd name="connsiteX10" fmla="*/ 25007 w 174912"/>
                <a:gd name="connsiteY10" fmla="*/ 572 h 296821"/>
                <a:gd name="connsiteX11" fmla="*/ 32109 w 174912"/>
                <a:gd name="connsiteY11" fmla="*/ 2904 h 296821"/>
                <a:gd name="connsiteX12" fmla="*/ 177763 w 174912"/>
                <a:gd name="connsiteY12" fmla="*/ 290821 h 296821"/>
                <a:gd name="connsiteX13" fmla="*/ 175432 w 174912"/>
                <a:gd name="connsiteY13" fmla="*/ 297923 h 296821"/>
                <a:gd name="connsiteX14" fmla="*/ 161067 w 174912"/>
                <a:gd name="connsiteY14" fmla="*/ 301369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4912" h="296821">
                  <a:moveTo>
                    <a:pt x="161067" y="301369"/>
                  </a:moveTo>
                  <a:cubicBezTo>
                    <a:pt x="157728" y="301369"/>
                    <a:pt x="154389" y="300839"/>
                    <a:pt x="151102" y="299778"/>
                  </a:cubicBezTo>
                  <a:cubicBezTo>
                    <a:pt x="142993" y="297128"/>
                    <a:pt x="136421" y="291457"/>
                    <a:pt x="132604" y="283877"/>
                  </a:cubicBezTo>
                  <a:lnTo>
                    <a:pt x="572" y="22886"/>
                  </a:lnTo>
                  <a:cubicBezTo>
                    <a:pt x="-753" y="20289"/>
                    <a:pt x="307" y="17109"/>
                    <a:pt x="2904" y="15784"/>
                  </a:cubicBezTo>
                  <a:cubicBezTo>
                    <a:pt x="5501" y="14459"/>
                    <a:pt x="8681" y="15519"/>
                    <a:pt x="10006" y="18116"/>
                  </a:cubicBezTo>
                  <a:lnTo>
                    <a:pt x="142039" y="279107"/>
                  </a:lnTo>
                  <a:cubicBezTo>
                    <a:pt x="144583" y="284196"/>
                    <a:pt x="148983" y="287959"/>
                    <a:pt x="154389" y="289708"/>
                  </a:cubicBezTo>
                  <a:cubicBezTo>
                    <a:pt x="158099" y="290927"/>
                    <a:pt x="161915" y="291086"/>
                    <a:pt x="165626" y="290291"/>
                  </a:cubicBezTo>
                  <a:lnTo>
                    <a:pt x="22674" y="7674"/>
                  </a:lnTo>
                  <a:cubicBezTo>
                    <a:pt x="21349" y="5077"/>
                    <a:pt x="22409" y="1897"/>
                    <a:pt x="25007" y="572"/>
                  </a:cubicBezTo>
                  <a:cubicBezTo>
                    <a:pt x="27604" y="-753"/>
                    <a:pt x="30784" y="307"/>
                    <a:pt x="32109" y="2904"/>
                  </a:cubicBezTo>
                  <a:lnTo>
                    <a:pt x="177763" y="290821"/>
                  </a:lnTo>
                  <a:cubicBezTo>
                    <a:pt x="179088" y="293418"/>
                    <a:pt x="178029" y="296598"/>
                    <a:pt x="175432" y="297923"/>
                  </a:cubicBezTo>
                  <a:cubicBezTo>
                    <a:pt x="170926" y="300203"/>
                    <a:pt x="165997" y="301369"/>
                    <a:pt x="161067" y="30136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1906767E-ADFB-4CBE-B90D-C2AF9D7CABC1}"/>
                </a:ext>
              </a:extLst>
            </p:cNvPr>
            <p:cNvSpPr/>
            <p:nvPr/>
          </p:nvSpPr>
          <p:spPr>
            <a:xfrm>
              <a:off x="9751888" y="3648268"/>
              <a:ext cx="95407" cy="95407"/>
            </a:xfrm>
            <a:custGeom>
              <a:avLst/>
              <a:gdLst>
                <a:gd name="connsiteX0" fmla="*/ 48816 w 95406"/>
                <a:gd name="connsiteY0" fmla="*/ 97739 h 95406"/>
                <a:gd name="connsiteX1" fmla="*/ 40707 w 95406"/>
                <a:gd name="connsiteY1" fmla="*/ 97103 h 95406"/>
                <a:gd name="connsiteX2" fmla="*/ 36308 w 95406"/>
                <a:gd name="connsiteY2" fmla="*/ 91061 h 95406"/>
                <a:gd name="connsiteX3" fmla="*/ 42350 w 95406"/>
                <a:gd name="connsiteY3" fmla="*/ 86661 h 95406"/>
                <a:gd name="connsiteX4" fmla="*/ 59842 w 95406"/>
                <a:gd name="connsiteY4" fmla="*/ 85601 h 95406"/>
                <a:gd name="connsiteX5" fmla="*/ 79241 w 95406"/>
                <a:gd name="connsiteY5" fmla="*/ 72244 h 95406"/>
                <a:gd name="connsiteX6" fmla="*/ 87139 w 95406"/>
                <a:gd name="connsiteY6" fmla="*/ 48922 h 95406"/>
                <a:gd name="connsiteX7" fmla="*/ 48816 w 95406"/>
                <a:gd name="connsiteY7" fmla="*/ 10654 h 95406"/>
                <a:gd name="connsiteX8" fmla="*/ 10548 w 95406"/>
                <a:gd name="connsiteY8" fmla="*/ 48922 h 95406"/>
                <a:gd name="connsiteX9" fmla="*/ 21731 w 95406"/>
                <a:gd name="connsiteY9" fmla="*/ 75901 h 95406"/>
                <a:gd name="connsiteX10" fmla="*/ 21731 w 95406"/>
                <a:gd name="connsiteY10" fmla="*/ 83375 h 95406"/>
                <a:gd name="connsiteX11" fmla="*/ 14258 w 95406"/>
                <a:gd name="connsiteY11" fmla="*/ 83375 h 95406"/>
                <a:gd name="connsiteX12" fmla="*/ 0 w 95406"/>
                <a:gd name="connsiteY12" fmla="*/ 48870 h 95406"/>
                <a:gd name="connsiteX13" fmla="*/ 48869 w 95406"/>
                <a:gd name="connsiteY13" fmla="*/ 0 h 95406"/>
                <a:gd name="connsiteX14" fmla="*/ 97792 w 95406"/>
                <a:gd name="connsiteY14" fmla="*/ 48870 h 95406"/>
                <a:gd name="connsiteX15" fmla="*/ 87669 w 95406"/>
                <a:gd name="connsiteY15" fmla="*/ 78658 h 95406"/>
                <a:gd name="connsiteX16" fmla="*/ 62916 w 95406"/>
                <a:gd name="connsiteY16" fmla="*/ 95725 h 95406"/>
                <a:gd name="connsiteX17" fmla="*/ 48816 w 95406"/>
                <a:gd name="connsiteY17" fmla="*/ 97739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406" h="95406">
                  <a:moveTo>
                    <a:pt x="48816" y="97739"/>
                  </a:moveTo>
                  <a:cubicBezTo>
                    <a:pt x="46166" y="97739"/>
                    <a:pt x="43463" y="97527"/>
                    <a:pt x="40707" y="97103"/>
                  </a:cubicBezTo>
                  <a:cubicBezTo>
                    <a:pt x="37792" y="96679"/>
                    <a:pt x="35831" y="93923"/>
                    <a:pt x="36308" y="91061"/>
                  </a:cubicBezTo>
                  <a:cubicBezTo>
                    <a:pt x="36785" y="88198"/>
                    <a:pt x="39488" y="86184"/>
                    <a:pt x="42350" y="86661"/>
                  </a:cubicBezTo>
                  <a:cubicBezTo>
                    <a:pt x="48499" y="87615"/>
                    <a:pt x="54223" y="87244"/>
                    <a:pt x="59842" y="85601"/>
                  </a:cubicBezTo>
                  <a:cubicBezTo>
                    <a:pt x="67527" y="83322"/>
                    <a:pt x="74205" y="78658"/>
                    <a:pt x="79241" y="72244"/>
                  </a:cubicBezTo>
                  <a:cubicBezTo>
                    <a:pt x="84382" y="65566"/>
                    <a:pt x="87139" y="57509"/>
                    <a:pt x="87139" y="48922"/>
                  </a:cubicBezTo>
                  <a:cubicBezTo>
                    <a:pt x="87139" y="27827"/>
                    <a:pt x="69965" y="10654"/>
                    <a:pt x="48816" y="10654"/>
                  </a:cubicBezTo>
                  <a:cubicBezTo>
                    <a:pt x="27721" y="10654"/>
                    <a:pt x="10548" y="27827"/>
                    <a:pt x="10548" y="48922"/>
                  </a:cubicBezTo>
                  <a:cubicBezTo>
                    <a:pt x="10548" y="59152"/>
                    <a:pt x="14523" y="68693"/>
                    <a:pt x="21731" y="75901"/>
                  </a:cubicBezTo>
                  <a:cubicBezTo>
                    <a:pt x="23799" y="77969"/>
                    <a:pt x="23799" y="81308"/>
                    <a:pt x="21731" y="83375"/>
                  </a:cubicBezTo>
                  <a:cubicBezTo>
                    <a:pt x="19664" y="85442"/>
                    <a:pt x="16325" y="85442"/>
                    <a:pt x="14258" y="83375"/>
                  </a:cubicBezTo>
                  <a:cubicBezTo>
                    <a:pt x="5035" y="74152"/>
                    <a:pt x="0" y="61908"/>
                    <a:pt x="0" y="48870"/>
                  </a:cubicBezTo>
                  <a:cubicBezTo>
                    <a:pt x="0" y="21944"/>
                    <a:pt x="21944" y="0"/>
                    <a:pt x="48869" y="0"/>
                  </a:cubicBezTo>
                  <a:cubicBezTo>
                    <a:pt x="75849" y="0"/>
                    <a:pt x="97792" y="21944"/>
                    <a:pt x="97792" y="48870"/>
                  </a:cubicBezTo>
                  <a:cubicBezTo>
                    <a:pt x="97792" y="59841"/>
                    <a:pt x="94294" y="70124"/>
                    <a:pt x="87669" y="78658"/>
                  </a:cubicBezTo>
                  <a:cubicBezTo>
                    <a:pt x="81255" y="86873"/>
                    <a:pt x="72721" y="92757"/>
                    <a:pt x="62916" y="95725"/>
                  </a:cubicBezTo>
                  <a:cubicBezTo>
                    <a:pt x="58251" y="97050"/>
                    <a:pt x="53534" y="97739"/>
                    <a:pt x="48816" y="977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99C48F54-7746-4D30-8512-8BF40A7643F2}"/>
                </a:ext>
              </a:extLst>
            </p:cNvPr>
            <p:cNvSpPr/>
            <p:nvPr/>
          </p:nvSpPr>
          <p:spPr>
            <a:xfrm>
              <a:off x="9615191" y="3824294"/>
              <a:ext cx="371027" cy="10601"/>
            </a:xfrm>
            <a:custGeom>
              <a:avLst/>
              <a:gdLst>
                <a:gd name="connsiteX0" fmla="*/ 365780 w 371026"/>
                <a:gd name="connsiteY0" fmla="*/ 10601 h 10600"/>
                <a:gd name="connsiteX1" fmla="*/ 5300 w 371026"/>
                <a:gd name="connsiteY1" fmla="*/ 10601 h 10600"/>
                <a:gd name="connsiteX2" fmla="*/ 0 w 371026"/>
                <a:gd name="connsiteY2" fmla="*/ 5300 h 10600"/>
                <a:gd name="connsiteX3" fmla="*/ 5300 w 371026"/>
                <a:gd name="connsiteY3" fmla="*/ 0 h 10600"/>
                <a:gd name="connsiteX4" fmla="*/ 365780 w 371026"/>
                <a:gd name="connsiteY4" fmla="*/ 0 h 10600"/>
                <a:gd name="connsiteX5" fmla="*/ 371080 w 371026"/>
                <a:gd name="connsiteY5" fmla="*/ 5300 h 10600"/>
                <a:gd name="connsiteX6" fmla="*/ 365780 w 37102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6" h="10600">
                  <a:moveTo>
                    <a:pt x="365780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365780" y="0"/>
                  </a:lnTo>
                  <a:cubicBezTo>
                    <a:pt x="368695" y="0"/>
                    <a:pt x="371080" y="2385"/>
                    <a:pt x="371080" y="5300"/>
                  </a:cubicBezTo>
                  <a:cubicBezTo>
                    <a:pt x="371080" y="8216"/>
                    <a:pt x="368695" y="10601"/>
                    <a:pt x="36578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702EE91-2CD0-4EF4-A879-A1F1703FC98F}"/>
                </a:ext>
              </a:extLst>
            </p:cNvPr>
            <p:cNvSpPr/>
            <p:nvPr/>
          </p:nvSpPr>
          <p:spPr>
            <a:xfrm>
              <a:off x="9798320" y="3797633"/>
              <a:ext cx="10601" cy="68905"/>
            </a:xfrm>
            <a:custGeom>
              <a:avLst/>
              <a:gdLst>
                <a:gd name="connsiteX0" fmla="*/ 5300 w 10600"/>
                <a:gd name="connsiteY0" fmla="*/ 70177 h 68905"/>
                <a:gd name="connsiteX1" fmla="*/ 0 w 10600"/>
                <a:gd name="connsiteY1" fmla="*/ 64877 h 68905"/>
                <a:gd name="connsiteX2" fmla="*/ 0 w 10600"/>
                <a:gd name="connsiteY2" fmla="*/ 5300 h 68905"/>
                <a:gd name="connsiteX3" fmla="*/ 5300 w 10600"/>
                <a:gd name="connsiteY3" fmla="*/ 0 h 68905"/>
                <a:gd name="connsiteX4" fmla="*/ 10601 w 10600"/>
                <a:gd name="connsiteY4" fmla="*/ 5300 h 68905"/>
                <a:gd name="connsiteX5" fmla="*/ 10601 w 10600"/>
                <a:gd name="connsiteY5" fmla="*/ 64877 h 68905"/>
                <a:gd name="connsiteX6" fmla="*/ 5300 w 10600"/>
                <a:gd name="connsiteY6" fmla="*/ 70177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68905">
                  <a:moveTo>
                    <a:pt x="5300" y="70177"/>
                  </a:moveTo>
                  <a:cubicBezTo>
                    <a:pt x="2385" y="70177"/>
                    <a:pt x="0" y="67792"/>
                    <a:pt x="0" y="6487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64877"/>
                  </a:lnTo>
                  <a:cubicBezTo>
                    <a:pt x="10601" y="67845"/>
                    <a:pt x="8216" y="70177"/>
                    <a:pt x="5300" y="7017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3" name="Group 822">
            <a:extLst>
              <a:ext uri="{FF2B5EF4-FFF2-40B4-BE49-F238E27FC236}">
                <a16:creationId xmlns:a16="http://schemas.microsoft.com/office/drawing/2014/main" id="{6369588B-C5D8-4D5E-86FA-36D708D45CD9}"/>
              </a:ext>
            </a:extLst>
          </p:cNvPr>
          <p:cNvGrpSpPr/>
          <p:nvPr/>
        </p:nvGrpSpPr>
        <p:grpSpPr>
          <a:xfrm>
            <a:off x="10609412" y="3596574"/>
            <a:ext cx="506663" cy="464398"/>
            <a:chOff x="10653378" y="3636873"/>
            <a:chExt cx="418730" cy="383800"/>
          </a:xfrm>
        </p:grpSpPr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AB38ACE-8E52-4792-935A-603BEF1E698B}"/>
                </a:ext>
              </a:extLst>
            </p:cNvPr>
            <p:cNvSpPr/>
            <p:nvPr/>
          </p:nvSpPr>
          <p:spPr>
            <a:xfrm>
              <a:off x="10670975" y="3636873"/>
              <a:ext cx="42403" cy="349825"/>
            </a:xfrm>
            <a:custGeom>
              <a:avLst/>
              <a:gdLst>
                <a:gd name="connsiteX0" fmla="*/ 40707 w 42403"/>
                <a:gd name="connsiteY0" fmla="*/ 351998 h 349825"/>
                <a:gd name="connsiteX1" fmla="*/ 35406 w 42403"/>
                <a:gd name="connsiteY1" fmla="*/ 346698 h 349825"/>
                <a:gd name="connsiteX2" fmla="*/ 35406 w 42403"/>
                <a:gd name="connsiteY2" fmla="*/ 23004 h 349825"/>
                <a:gd name="connsiteX3" fmla="*/ 31749 w 42403"/>
                <a:gd name="connsiteY3" fmla="*/ 14258 h 349825"/>
                <a:gd name="connsiteX4" fmla="*/ 23003 w 42403"/>
                <a:gd name="connsiteY4" fmla="*/ 10601 h 349825"/>
                <a:gd name="connsiteX5" fmla="*/ 10601 w 42403"/>
                <a:gd name="connsiteY5" fmla="*/ 23004 h 349825"/>
                <a:gd name="connsiteX6" fmla="*/ 10601 w 42403"/>
                <a:gd name="connsiteY6" fmla="*/ 346698 h 349825"/>
                <a:gd name="connsiteX7" fmla="*/ 5300 w 42403"/>
                <a:gd name="connsiteY7" fmla="*/ 351998 h 349825"/>
                <a:gd name="connsiteX8" fmla="*/ 0 w 42403"/>
                <a:gd name="connsiteY8" fmla="*/ 346698 h 349825"/>
                <a:gd name="connsiteX9" fmla="*/ 0 w 42403"/>
                <a:gd name="connsiteY9" fmla="*/ 23004 h 349825"/>
                <a:gd name="connsiteX10" fmla="*/ 23003 w 42403"/>
                <a:gd name="connsiteY10" fmla="*/ 0 h 349825"/>
                <a:gd name="connsiteX11" fmla="*/ 39276 w 42403"/>
                <a:gd name="connsiteY11" fmla="*/ 6731 h 349825"/>
                <a:gd name="connsiteX12" fmla="*/ 46007 w 42403"/>
                <a:gd name="connsiteY12" fmla="*/ 23004 h 349825"/>
                <a:gd name="connsiteX13" fmla="*/ 46007 w 42403"/>
                <a:gd name="connsiteY13" fmla="*/ 346698 h 349825"/>
                <a:gd name="connsiteX14" fmla="*/ 40707 w 42403"/>
                <a:gd name="connsiteY14" fmla="*/ 351998 h 34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403" h="349825">
                  <a:moveTo>
                    <a:pt x="40707" y="351998"/>
                  </a:moveTo>
                  <a:cubicBezTo>
                    <a:pt x="37792" y="351998"/>
                    <a:pt x="35406" y="349613"/>
                    <a:pt x="35406" y="346698"/>
                  </a:cubicBezTo>
                  <a:lnTo>
                    <a:pt x="35406" y="23004"/>
                  </a:lnTo>
                  <a:cubicBezTo>
                    <a:pt x="35406" y="19770"/>
                    <a:pt x="34081" y="16537"/>
                    <a:pt x="31749" y="14258"/>
                  </a:cubicBezTo>
                  <a:cubicBezTo>
                    <a:pt x="29417" y="11926"/>
                    <a:pt x="26237" y="10601"/>
                    <a:pt x="23003" y="10601"/>
                  </a:cubicBezTo>
                  <a:cubicBezTo>
                    <a:pt x="16166" y="10601"/>
                    <a:pt x="10601" y="16166"/>
                    <a:pt x="10601" y="23004"/>
                  </a:cubicBezTo>
                  <a:lnTo>
                    <a:pt x="10601" y="346698"/>
                  </a:lnTo>
                  <a:cubicBezTo>
                    <a:pt x="10601" y="349613"/>
                    <a:pt x="8215" y="351998"/>
                    <a:pt x="5300" y="351998"/>
                  </a:cubicBezTo>
                  <a:cubicBezTo>
                    <a:pt x="2385" y="351998"/>
                    <a:pt x="0" y="349613"/>
                    <a:pt x="0" y="346698"/>
                  </a:cubicBezTo>
                  <a:lnTo>
                    <a:pt x="0" y="23004"/>
                  </a:lnTo>
                  <a:cubicBezTo>
                    <a:pt x="0" y="10336"/>
                    <a:pt x="10335" y="0"/>
                    <a:pt x="23003" y="0"/>
                  </a:cubicBezTo>
                  <a:cubicBezTo>
                    <a:pt x="29046" y="0"/>
                    <a:pt x="34982" y="2438"/>
                    <a:pt x="39276" y="6731"/>
                  </a:cubicBezTo>
                  <a:cubicBezTo>
                    <a:pt x="43569" y="11025"/>
                    <a:pt x="46007" y="16961"/>
                    <a:pt x="46007" y="23004"/>
                  </a:cubicBezTo>
                  <a:lnTo>
                    <a:pt x="46007" y="346698"/>
                  </a:lnTo>
                  <a:cubicBezTo>
                    <a:pt x="46007" y="349613"/>
                    <a:pt x="43622" y="351998"/>
                    <a:pt x="40707" y="3519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9B3732D4-8D98-4E3F-A914-0EBC4A7157DA}"/>
                </a:ext>
              </a:extLst>
            </p:cNvPr>
            <p:cNvSpPr/>
            <p:nvPr/>
          </p:nvSpPr>
          <p:spPr>
            <a:xfrm>
              <a:off x="11008133" y="3636873"/>
              <a:ext cx="42403" cy="349825"/>
            </a:xfrm>
            <a:custGeom>
              <a:avLst/>
              <a:gdLst>
                <a:gd name="connsiteX0" fmla="*/ 40654 w 42403"/>
                <a:gd name="connsiteY0" fmla="*/ 351998 h 349825"/>
                <a:gd name="connsiteX1" fmla="*/ 35354 w 42403"/>
                <a:gd name="connsiteY1" fmla="*/ 346698 h 349825"/>
                <a:gd name="connsiteX2" fmla="*/ 35354 w 42403"/>
                <a:gd name="connsiteY2" fmla="*/ 23004 h 349825"/>
                <a:gd name="connsiteX3" fmla="*/ 31696 w 42403"/>
                <a:gd name="connsiteY3" fmla="*/ 14258 h 349825"/>
                <a:gd name="connsiteX4" fmla="*/ 22950 w 42403"/>
                <a:gd name="connsiteY4" fmla="*/ 10601 h 349825"/>
                <a:gd name="connsiteX5" fmla="*/ 10601 w 42403"/>
                <a:gd name="connsiteY5" fmla="*/ 23004 h 349825"/>
                <a:gd name="connsiteX6" fmla="*/ 10601 w 42403"/>
                <a:gd name="connsiteY6" fmla="*/ 346698 h 349825"/>
                <a:gd name="connsiteX7" fmla="*/ 5300 w 42403"/>
                <a:gd name="connsiteY7" fmla="*/ 351998 h 349825"/>
                <a:gd name="connsiteX8" fmla="*/ 0 w 42403"/>
                <a:gd name="connsiteY8" fmla="*/ 346698 h 349825"/>
                <a:gd name="connsiteX9" fmla="*/ 0 w 42403"/>
                <a:gd name="connsiteY9" fmla="*/ 23004 h 349825"/>
                <a:gd name="connsiteX10" fmla="*/ 22950 w 42403"/>
                <a:gd name="connsiteY10" fmla="*/ 0 h 349825"/>
                <a:gd name="connsiteX11" fmla="*/ 39223 w 42403"/>
                <a:gd name="connsiteY11" fmla="*/ 6731 h 349825"/>
                <a:gd name="connsiteX12" fmla="*/ 45955 w 42403"/>
                <a:gd name="connsiteY12" fmla="*/ 23004 h 349825"/>
                <a:gd name="connsiteX13" fmla="*/ 45955 w 42403"/>
                <a:gd name="connsiteY13" fmla="*/ 346698 h 349825"/>
                <a:gd name="connsiteX14" fmla="*/ 40654 w 42403"/>
                <a:gd name="connsiteY14" fmla="*/ 351998 h 34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403" h="349825">
                  <a:moveTo>
                    <a:pt x="40654" y="351998"/>
                  </a:moveTo>
                  <a:cubicBezTo>
                    <a:pt x="37739" y="351998"/>
                    <a:pt x="35354" y="349613"/>
                    <a:pt x="35354" y="346698"/>
                  </a:cubicBezTo>
                  <a:lnTo>
                    <a:pt x="35354" y="23004"/>
                  </a:lnTo>
                  <a:cubicBezTo>
                    <a:pt x="35354" y="19770"/>
                    <a:pt x="34029" y="16537"/>
                    <a:pt x="31696" y="14258"/>
                  </a:cubicBezTo>
                  <a:cubicBezTo>
                    <a:pt x="29364" y="11979"/>
                    <a:pt x="26184" y="10601"/>
                    <a:pt x="22950" y="10601"/>
                  </a:cubicBezTo>
                  <a:cubicBezTo>
                    <a:pt x="16113" y="10601"/>
                    <a:pt x="10601" y="16166"/>
                    <a:pt x="10601" y="23004"/>
                  </a:cubicBezTo>
                  <a:lnTo>
                    <a:pt x="10601" y="346698"/>
                  </a:lnTo>
                  <a:cubicBezTo>
                    <a:pt x="10601" y="349613"/>
                    <a:pt x="8216" y="351998"/>
                    <a:pt x="5300" y="351998"/>
                  </a:cubicBezTo>
                  <a:cubicBezTo>
                    <a:pt x="2385" y="351998"/>
                    <a:pt x="0" y="349613"/>
                    <a:pt x="0" y="346698"/>
                  </a:cubicBezTo>
                  <a:lnTo>
                    <a:pt x="0" y="23004"/>
                  </a:lnTo>
                  <a:cubicBezTo>
                    <a:pt x="0" y="10336"/>
                    <a:pt x="10282" y="0"/>
                    <a:pt x="22950" y="0"/>
                  </a:cubicBezTo>
                  <a:cubicBezTo>
                    <a:pt x="28993" y="0"/>
                    <a:pt x="34929" y="2438"/>
                    <a:pt x="39223" y="6731"/>
                  </a:cubicBezTo>
                  <a:cubicBezTo>
                    <a:pt x="43516" y="11025"/>
                    <a:pt x="45955" y="16961"/>
                    <a:pt x="45955" y="23004"/>
                  </a:cubicBezTo>
                  <a:lnTo>
                    <a:pt x="45955" y="346698"/>
                  </a:lnTo>
                  <a:cubicBezTo>
                    <a:pt x="45955" y="349613"/>
                    <a:pt x="43569" y="351998"/>
                    <a:pt x="40654" y="3519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586DC070-D287-42F7-98EE-FA885B296242}"/>
                </a:ext>
              </a:extLst>
            </p:cNvPr>
            <p:cNvSpPr/>
            <p:nvPr/>
          </p:nvSpPr>
          <p:spPr>
            <a:xfrm>
              <a:off x="10766647" y="3663692"/>
              <a:ext cx="47703" cy="10601"/>
            </a:xfrm>
            <a:custGeom>
              <a:avLst/>
              <a:gdLst>
                <a:gd name="connsiteX0" fmla="*/ 43570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570 w 47703"/>
                <a:gd name="connsiteY4" fmla="*/ 0 h 10600"/>
                <a:gd name="connsiteX5" fmla="*/ 48870 w 47703"/>
                <a:gd name="connsiteY5" fmla="*/ 5300 h 10600"/>
                <a:gd name="connsiteX6" fmla="*/ 43570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570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3570" y="0"/>
                  </a:lnTo>
                  <a:cubicBezTo>
                    <a:pt x="46484" y="0"/>
                    <a:pt x="48870" y="2385"/>
                    <a:pt x="48870" y="5300"/>
                  </a:cubicBezTo>
                  <a:cubicBezTo>
                    <a:pt x="48870" y="8216"/>
                    <a:pt x="46484" y="10601"/>
                    <a:pt x="435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9802681-30F7-4463-A6A0-B5D1A18C484C}"/>
                </a:ext>
              </a:extLst>
            </p:cNvPr>
            <p:cNvSpPr/>
            <p:nvPr/>
          </p:nvSpPr>
          <p:spPr>
            <a:xfrm>
              <a:off x="10992709" y="3663692"/>
              <a:ext cx="21202" cy="10601"/>
            </a:xfrm>
            <a:custGeom>
              <a:avLst/>
              <a:gdLst>
                <a:gd name="connsiteX0" fmla="*/ 20725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20725 w 21201"/>
                <a:gd name="connsiteY4" fmla="*/ 0 h 10600"/>
                <a:gd name="connsiteX5" fmla="*/ 26025 w 21201"/>
                <a:gd name="connsiteY5" fmla="*/ 5300 h 10600"/>
                <a:gd name="connsiteX6" fmla="*/ 20725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2072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0725" y="0"/>
                  </a:lnTo>
                  <a:cubicBezTo>
                    <a:pt x="23640" y="0"/>
                    <a:pt x="26025" y="2385"/>
                    <a:pt x="26025" y="5300"/>
                  </a:cubicBezTo>
                  <a:cubicBezTo>
                    <a:pt x="26025" y="8216"/>
                    <a:pt x="23640" y="10601"/>
                    <a:pt x="2072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68B89A7-6153-4550-A2F4-CCC796A1E472}"/>
                </a:ext>
              </a:extLst>
            </p:cNvPr>
            <p:cNvSpPr/>
            <p:nvPr/>
          </p:nvSpPr>
          <p:spPr>
            <a:xfrm>
              <a:off x="10849333" y="3663692"/>
              <a:ext cx="106008" cy="10601"/>
            </a:xfrm>
            <a:custGeom>
              <a:avLst/>
              <a:gdLst>
                <a:gd name="connsiteX0" fmla="*/ 104258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4258 w 106007"/>
                <a:gd name="connsiteY4" fmla="*/ 0 h 10600"/>
                <a:gd name="connsiteX5" fmla="*/ 109559 w 106007"/>
                <a:gd name="connsiteY5" fmla="*/ 5300 h 10600"/>
                <a:gd name="connsiteX6" fmla="*/ 104258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425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4258" y="0"/>
                  </a:lnTo>
                  <a:cubicBezTo>
                    <a:pt x="107174" y="0"/>
                    <a:pt x="109559" y="2385"/>
                    <a:pt x="109559" y="5300"/>
                  </a:cubicBezTo>
                  <a:cubicBezTo>
                    <a:pt x="109559" y="8216"/>
                    <a:pt x="107174" y="10601"/>
                    <a:pt x="10425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1822E30-97DA-41C3-BB9E-65966663575C}"/>
                </a:ext>
              </a:extLst>
            </p:cNvPr>
            <p:cNvSpPr/>
            <p:nvPr/>
          </p:nvSpPr>
          <p:spPr>
            <a:xfrm>
              <a:off x="10708661" y="3663692"/>
              <a:ext cx="21202" cy="10601"/>
            </a:xfrm>
            <a:custGeom>
              <a:avLst/>
              <a:gdLst>
                <a:gd name="connsiteX0" fmla="*/ 18922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18922 w 21201"/>
                <a:gd name="connsiteY4" fmla="*/ 0 h 10600"/>
                <a:gd name="connsiteX5" fmla="*/ 24222 w 21201"/>
                <a:gd name="connsiteY5" fmla="*/ 5300 h 10600"/>
                <a:gd name="connsiteX6" fmla="*/ 18922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1892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8922" y="0"/>
                  </a:lnTo>
                  <a:cubicBezTo>
                    <a:pt x="21838" y="0"/>
                    <a:pt x="24222" y="2385"/>
                    <a:pt x="24222" y="5300"/>
                  </a:cubicBezTo>
                  <a:cubicBezTo>
                    <a:pt x="24222" y="8216"/>
                    <a:pt x="21838" y="10601"/>
                    <a:pt x="1892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925123B6-C223-49EE-A6A5-2C34838AEFA9}"/>
                </a:ext>
              </a:extLst>
            </p:cNvPr>
            <p:cNvSpPr/>
            <p:nvPr/>
          </p:nvSpPr>
          <p:spPr>
            <a:xfrm>
              <a:off x="10943203" y="3719876"/>
              <a:ext cx="10601" cy="10601"/>
            </a:xfrm>
            <a:custGeom>
              <a:avLst/>
              <a:gdLst>
                <a:gd name="connsiteX0" fmla="*/ 10389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389 w 10600"/>
                <a:gd name="connsiteY4" fmla="*/ 0 h 10600"/>
                <a:gd name="connsiteX5" fmla="*/ 15689 w 10600"/>
                <a:gd name="connsiteY5" fmla="*/ 5300 h 10600"/>
                <a:gd name="connsiteX6" fmla="*/ 10389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1038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389" y="0"/>
                  </a:lnTo>
                  <a:cubicBezTo>
                    <a:pt x="13304" y="0"/>
                    <a:pt x="15689" y="2385"/>
                    <a:pt x="15689" y="5300"/>
                  </a:cubicBezTo>
                  <a:cubicBezTo>
                    <a:pt x="15689" y="8216"/>
                    <a:pt x="13304" y="10601"/>
                    <a:pt x="103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D93D341A-7AC1-4BC6-9FEB-63F0FA5C1429}"/>
                </a:ext>
              </a:extLst>
            </p:cNvPr>
            <p:cNvSpPr/>
            <p:nvPr/>
          </p:nvSpPr>
          <p:spPr>
            <a:xfrm>
              <a:off x="10992709" y="3719876"/>
              <a:ext cx="21202" cy="10601"/>
            </a:xfrm>
            <a:custGeom>
              <a:avLst/>
              <a:gdLst>
                <a:gd name="connsiteX0" fmla="*/ 20725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20725 w 21201"/>
                <a:gd name="connsiteY4" fmla="*/ 0 h 10600"/>
                <a:gd name="connsiteX5" fmla="*/ 26025 w 21201"/>
                <a:gd name="connsiteY5" fmla="*/ 5300 h 10600"/>
                <a:gd name="connsiteX6" fmla="*/ 20725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2072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0725" y="0"/>
                  </a:lnTo>
                  <a:cubicBezTo>
                    <a:pt x="23640" y="0"/>
                    <a:pt x="26025" y="2385"/>
                    <a:pt x="26025" y="5300"/>
                  </a:cubicBezTo>
                  <a:cubicBezTo>
                    <a:pt x="26025" y="8216"/>
                    <a:pt x="23640" y="10601"/>
                    <a:pt x="2072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63C916FD-A4F7-4A14-88F8-3DD9A6F64370}"/>
                </a:ext>
              </a:extLst>
            </p:cNvPr>
            <p:cNvSpPr/>
            <p:nvPr/>
          </p:nvSpPr>
          <p:spPr>
            <a:xfrm>
              <a:off x="10708661" y="3719876"/>
              <a:ext cx="148411" cy="10601"/>
            </a:xfrm>
            <a:custGeom>
              <a:avLst/>
              <a:gdLst>
                <a:gd name="connsiteX0" fmla="*/ 145973 w 148410"/>
                <a:gd name="connsiteY0" fmla="*/ 10601 h 10600"/>
                <a:gd name="connsiteX1" fmla="*/ 5300 w 148410"/>
                <a:gd name="connsiteY1" fmla="*/ 10601 h 10600"/>
                <a:gd name="connsiteX2" fmla="*/ 0 w 148410"/>
                <a:gd name="connsiteY2" fmla="*/ 5300 h 10600"/>
                <a:gd name="connsiteX3" fmla="*/ 5300 w 148410"/>
                <a:gd name="connsiteY3" fmla="*/ 0 h 10600"/>
                <a:gd name="connsiteX4" fmla="*/ 145973 w 148410"/>
                <a:gd name="connsiteY4" fmla="*/ 0 h 10600"/>
                <a:gd name="connsiteX5" fmla="*/ 151273 w 148410"/>
                <a:gd name="connsiteY5" fmla="*/ 5300 h 10600"/>
                <a:gd name="connsiteX6" fmla="*/ 145973 w 1484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10" h="10600">
                  <a:moveTo>
                    <a:pt x="14597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5973" y="0"/>
                  </a:lnTo>
                  <a:cubicBezTo>
                    <a:pt x="148888" y="0"/>
                    <a:pt x="151273" y="2385"/>
                    <a:pt x="151273" y="5300"/>
                  </a:cubicBezTo>
                  <a:cubicBezTo>
                    <a:pt x="151273" y="8216"/>
                    <a:pt x="148888" y="10601"/>
                    <a:pt x="14597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9DA0CF22-4C6F-4EE9-B826-50F4A969FB6B}"/>
                </a:ext>
              </a:extLst>
            </p:cNvPr>
            <p:cNvSpPr/>
            <p:nvPr/>
          </p:nvSpPr>
          <p:spPr>
            <a:xfrm>
              <a:off x="10893751" y="3719876"/>
              <a:ext cx="10601" cy="10601"/>
            </a:xfrm>
            <a:custGeom>
              <a:avLst/>
              <a:gdLst>
                <a:gd name="connsiteX0" fmla="*/ 10389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389 w 10600"/>
                <a:gd name="connsiteY4" fmla="*/ 0 h 10600"/>
                <a:gd name="connsiteX5" fmla="*/ 15689 w 10600"/>
                <a:gd name="connsiteY5" fmla="*/ 5300 h 10600"/>
                <a:gd name="connsiteX6" fmla="*/ 10389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1038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389" y="0"/>
                  </a:lnTo>
                  <a:cubicBezTo>
                    <a:pt x="13304" y="0"/>
                    <a:pt x="15689" y="2385"/>
                    <a:pt x="15689" y="5300"/>
                  </a:cubicBezTo>
                  <a:cubicBezTo>
                    <a:pt x="15689" y="8216"/>
                    <a:pt x="13304" y="10601"/>
                    <a:pt x="103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C1C6373-4AF2-46CB-8A02-035C4C6D6A46}"/>
                </a:ext>
              </a:extLst>
            </p:cNvPr>
            <p:cNvSpPr/>
            <p:nvPr/>
          </p:nvSpPr>
          <p:spPr>
            <a:xfrm>
              <a:off x="10943203" y="3776061"/>
              <a:ext cx="10601" cy="10601"/>
            </a:xfrm>
            <a:custGeom>
              <a:avLst/>
              <a:gdLst>
                <a:gd name="connsiteX0" fmla="*/ 10389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389 w 10600"/>
                <a:gd name="connsiteY4" fmla="*/ 0 h 10600"/>
                <a:gd name="connsiteX5" fmla="*/ 15689 w 10600"/>
                <a:gd name="connsiteY5" fmla="*/ 5300 h 10600"/>
                <a:gd name="connsiteX6" fmla="*/ 10389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1038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389" y="0"/>
                  </a:lnTo>
                  <a:cubicBezTo>
                    <a:pt x="13304" y="0"/>
                    <a:pt x="15689" y="2385"/>
                    <a:pt x="15689" y="5300"/>
                  </a:cubicBezTo>
                  <a:cubicBezTo>
                    <a:pt x="15689" y="8216"/>
                    <a:pt x="13304" y="10601"/>
                    <a:pt x="103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6386D37E-F154-41E8-ADD8-2817AA194B6A}"/>
                </a:ext>
              </a:extLst>
            </p:cNvPr>
            <p:cNvSpPr/>
            <p:nvPr/>
          </p:nvSpPr>
          <p:spPr>
            <a:xfrm>
              <a:off x="10992709" y="3776061"/>
              <a:ext cx="21202" cy="10601"/>
            </a:xfrm>
            <a:custGeom>
              <a:avLst/>
              <a:gdLst>
                <a:gd name="connsiteX0" fmla="*/ 20725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20725 w 21201"/>
                <a:gd name="connsiteY4" fmla="*/ 0 h 10600"/>
                <a:gd name="connsiteX5" fmla="*/ 26025 w 21201"/>
                <a:gd name="connsiteY5" fmla="*/ 5300 h 10600"/>
                <a:gd name="connsiteX6" fmla="*/ 20725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2072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0725" y="0"/>
                  </a:lnTo>
                  <a:cubicBezTo>
                    <a:pt x="23640" y="0"/>
                    <a:pt x="26025" y="2385"/>
                    <a:pt x="26025" y="5300"/>
                  </a:cubicBezTo>
                  <a:cubicBezTo>
                    <a:pt x="26025" y="8216"/>
                    <a:pt x="23640" y="10601"/>
                    <a:pt x="2072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46F5D04D-E99B-4B82-89CB-3A30E6584328}"/>
                </a:ext>
              </a:extLst>
            </p:cNvPr>
            <p:cNvSpPr/>
            <p:nvPr/>
          </p:nvSpPr>
          <p:spPr>
            <a:xfrm>
              <a:off x="10708661" y="3776061"/>
              <a:ext cx="31802" cy="10601"/>
            </a:xfrm>
            <a:custGeom>
              <a:avLst/>
              <a:gdLst>
                <a:gd name="connsiteX0" fmla="*/ 26926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26926 w 31802"/>
                <a:gd name="connsiteY4" fmla="*/ 0 h 10600"/>
                <a:gd name="connsiteX5" fmla="*/ 32226 w 31802"/>
                <a:gd name="connsiteY5" fmla="*/ 5300 h 10600"/>
                <a:gd name="connsiteX6" fmla="*/ 26926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2692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6926" y="0"/>
                  </a:lnTo>
                  <a:cubicBezTo>
                    <a:pt x="29841" y="0"/>
                    <a:pt x="32226" y="2385"/>
                    <a:pt x="32226" y="5300"/>
                  </a:cubicBezTo>
                  <a:cubicBezTo>
                    <a:pt x="32226" y="8216"/>
                    <a:pt x="29841" y="10601"/>
                    <a:pt x="269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EF436CF8-99BA-4042-9EFB-B0FA4D638BBC}"/>
                </a:ext>
              </a:extLst>
            </p:cNvPr>
            <p:cNvSpPr/>
            <p:nvPr/>
          </p:nvSpPr>
          <p:spPr>
            <a:xfrm>
              <a:off x="10774651" y="3776061"/>
              <a:ext cx="132510" cy="10601"/>
            </a:xfrm>
            <a:custGeom>
              <a:avLst/>
              <a:gdLst>
                <a:gd name="connsiteX0" fmla="*/ 129489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29489 w 132509"/>
                <a:gd name="connsiteY4" fmla="*/ 0 h 10600"/>
                <a:gd name="connsiteX5" fmla="*/ 134789 w 132509"/>
                <a:gd name="connsiteY5" fmla="*/ 5300 h 10600"/>
                <a:gd name="connsiteX6" fmla="*/ 129489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2948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29489" y="0"/>
                  </a:lnTo>
                  <a:cubicBezTo>
                    <a:pt x="132404" y="0"/>
                    <a:pt x="134789" y="2385"/>
                    <a:pt x="134789" y="5300"/>
                  </a:cubicBezTo>
                  <a:cubicBezTo>
                    <a:pt x="134789" y="8216"/>
                    <a:pt x="132404" y="10601"/>
                    <a:pt x="1294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AB19C6D-DE05-463C-9CC9-5496EE42B34B}"/>
                </a:ext>
              </a:extLst>
            </p:cNvPr>
            <p:cNvSpPr/>
            <p:nvPr/>
          </p:nvSpPr>
          <p:spPr>
            <a:xfrm>
              <a:off x="10992709" y="3832192"/>
              <a:ext cx="21202" cy="10601"/>
            </a:xfrm>
            <a:custGeom>
              <a:avLst/>
              <a:gdLst>
                <a:gd name="connsiteX0" fmla="*/ 20725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20725 w 21201"/>
                <a:gd name="connsiteY4" fmla="*/ 0 h 10600"/>
                <a:gd name="connsiteX5" fmla="*/ 26025 w 21201"/>
                <a:gd name="connsiteY5" fmla="*/ 5300 h 10600"/>
                <a:gd name="connsiteX6" fmla="*/ 20725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2072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0725" y="0"/>
                  </a:lnTo>
                  <a:cubicBezTo>
                    <a:pt x="23640" y="0"/>
                    <a:pt x="26025" y="2385"/>
                    <a:pt x="26025" y="5300"/>
                  </a:cubicBezTo>
                  <a:cubicBezTo>
                    <a:pt x="26025" y="8216"/>
                    <a:pt x="23640" y="10601"/>
                    <a:pt x="2072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E0DB8706-03B1-4AAC-8181-513708536B27}"/>
                </a:ext>
              </a:extLst>
            </p:cNvPr>
            <p:cNvSpPr/>
            <p:nvPr/>
          </p:nvSpPr>
          <p:spPr>
            <a:xfrm>
              <a:off x="10708661" y="3832192"/>
              <a:ext cx="196114" cy="10601"/>
            </a:xfrm>
            <a:custGeom>
              <a:avLst/>
              <a:gdLst>
                <a:gd name="connsiteX0" fmla="*/ 195478 w 196114"/>
                <a:gd name="connsiteY0" fmla="*/ 10601 h 10600"/>
                <a:gd name="connsiteX1" fmla="*/ 5300 w 196114"/>
                <a:gd name="connsiteY1" fmla="*/ 10601 h 10600"/>
                <a:gd name="connsiteX2" fmla="*/ 0 w 196114"/>
                <a:gd name="connsiteY2" fmla="*/ 5300 h 10600"/>
                <a:gd name="connsiteX3" fmla="*/ 5300 w 196114"/>
                <a:gd name="connsiteY3" fmla="*/ 0 h 10600"/>
                <a:gd name="connsiteX4" fmla="*/ 195478 w 196114"/>
                <a:gd name="connsiteY4" fmla="*/ 0 h 10600"/>
                <a:gd name="connsiteX5" fmla="*/ 200779 w 196114"/>
                <a:gd name="connsiteY5" fmla="*/ 5300 h 10600"/>
                <a:gd name="connsiteX6" fmla="*/ 195478 w 19611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114" h="10600">
                  <a:moveTo>
                    <a:pt x="19547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95478" y="0"/>
                  </a:lnTo>
                  <a:cubicBezTo>
                    <a:pt x="198394" y="0"/>
                    <a:pt x="200779" y="2385"/>
                    <a:pt x="200779" y="5300"/>
                  </a:cubicBezTo>
                  <a:cubicBezTo>
                    <a:pt x="200779" y="8216"/>
                    <a:pt x="198394" y="10601"/>
                    <a:pt x="19547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2D5DF4CF-D2FA-404A-9E75-F7F04D6689AF}"/>
                </a:ext>
              </a:extLst>
            </p:cNvPr>
            <p:cNvSpPr/>
            <p:nvPr/>
          </p:nvSpPr>
          <p:spPr>
            <a:xfrm>
              <a:off x="10943203" y="3832192"/>
              <a:ext cx="10601" cy="10601"/>
            </a:xfrm>
            <a:custGeom>
              <a:avLst/>
              <a:gdLst>
                <a:gd name="connsiteX0" fmla="*/ 10389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389 w 10600"/>
                <a:gd name="connsiteY4" fmla="*/ 0 h 10600"/>
                <a:gd name="connsiteX5" fmla="*/ 15689 w 10600"/>
                <a:gd name="connsiteY5" fmla="*/ 5300 h 10600"/>
                <a:gd name="connsiteX6" fmla="*/ 10389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1038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389" y="0"/>
                  </a:lnTo>
                  <a:cubicBezTo>
                    <a:pt x="13304" y="0"/>
                    <a:pt x="15689" y="2385"/>
                    <a:pt x="15689" y="5300"/>
                  </a:cubicBezTo>
                  <a:cubicBezTo>
                    <a:pt x="15689" y="8216"/>
                    <a:pt x="13304" y="10601"/>
                    <a:pt x="103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E3E6E0A2-94C8-43EA-B264-6EC6596BA0C7}"/>
                </a:ext>
              </a:extLst>
            </p:cNvPr>
            <p:cNvSpPr/>
            <p:nvPr/>
          </p:nvSpPr>
          <p:spPr>
            <a:xfrm>
              <a:off x="10814350" y="3888376"/>
              <a:ext cx="10601" cy="10601"/>
            </a:xfrm>
            <a:custGeom>
              <a:avLst/>
              <a:gdLst>
                <a:gd name="connsiteX0" fmla="*/ 10389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389 w 10600"/>
                <a:gd name="connsiteY4" fmla="*/ 0 h 10600"/>
                <a:gd name="connsiteX5" fmla="*/ 15690 w 10600"/>
                <a:gd name="connsiteY5" fmla="*/ 5300 h 10600"/>
                <a:gd name="connsiteX6" fmla="*/ 10389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1038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389" y="0"/>
                  </a:lnTo>
                  <a:cubicBezTo>
                    <a:pt x="13304" y="0"/>
                    <a:pt x="15690" y="2385"/>
                    <a:pt x="15690" y="5300"/>
                  </a:cubicBezTo>
                  <a:cubicBezTo>
                    <a:pt x="15690" y="8216"/>
                    <a:pt x="13304" y="10601"/>
                    <a:pt x="103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341CA48-AFA1-496F-8A57-0D8976C48FFA}"/>
                </a:ext>
              </a:extLst>
            </p:cNvPr>
            <p:cNvSpPr/>
            <p:nvPr/>
          </p:nvSpPr>
          <p:spPr>
            <a:xfrm>
              <a:off x="10863857" y="3888376"/>
              <a:ext cx="153711" cy="10601"/>
            </a:xfrm>
            <a:custGeom>
              <a:avLst/>
              <a:gdLst>
                <a:gd name="connsiteX0" fmla="*/ 149577 w 153711"/>
                <a:gd name="connsiteY0" fmla="*/ 10601 h 10600"/>
                <a:gd name="connsiteX1" fmla="*/ 5300 w 153711"/>
                <a:gd name="connsiteY1" fmla="*/ 10601 h 10600"/>
                <a:gd name="connsiteX2" fmla="*/ 0 w 153711"/>
                <a:gd name="connsiteY2" fmla="*/ 5300 h 10600"/>
                <a:gd name="connsiteX3" fmla="*/ 5300 w 153711"/>
                <a:gd name="connsiteY3" fmla="*/ 0 h 10600"/>
                <a:gd name="connsiteX4" fmla="*/ 149577 w 153711"/>
                <a:gd name="connsiteY4" fmla="*/ 0 h 10600"/>
                <a:gd name="connsiteX5" fmla="*/ 154877 w 153711"/>
                <a:gd name="connsiteY5" fmla="*/ 5300 h 10600"/>
                <a:gd name="connsiteX6" fmla="*/ 149577 w 1537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11" h="10600">
                  <a:moveTo>
                    <a:pt x="14957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9577" y="0"/>
                  </a:lnTo>
                  <a:cubicBezTo>
                    <a:pt x="152492" y="0"/>
                    <a:pt x="154877" y="2385"/>
                    <a:pt x="154877" y="5300"/>
                  </a:cubicBezTo>
                  <a:cubicBezTo>
                    <a:pt x="154877" y="8216"/>
                    <a:pt x="152492" y="10601"/>
                    <a:pt x="1495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B1213C5D-45FE-4DF1-9BCA-C377D6C2A67E}"/>
                </a:ext>
              </a:extLst>
            </p:cNvPr>
            <p:cNvSpPr/>
            <p:nvPr/>
          </p:nvSpPr>
          <p:spPr>
            <a:xfrm>
              <a:off x="10708661" y="3888376"/>
              <a:ext cx="21202" cy="10601"/>
            </a:xfrm>
            <a:custGeom>
              <a:avLst/>
              <a:gdLst>
                <a:gd name="connsiteX0" fmla="*/ 17067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17067 w 21201"/>
                <a:gd name="connsiteY4" fmla="*/ 0 h 10600"/>
                <a:gd name="connsiteX5" fmla="*/ 22367 w 21201"/>
                <a:gd name="connsiteY5" fmla="*/ 5300 h 10600"/>
                <a:gd name="connsiteX6" fmla="*/ 17067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1706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7067" y="0"/>
                  </a:lnTo>
                  <a:cubicBezTo>
                    <a:pt x="19983" y="0"/>
                    <a:pt x="22367" y="2385"/>
                    <a:pt x="22367" y="5300"/>
                  </a:cubicBezTo>
                  <a:cubicBezTo>
                    <a:pt x="22367" y="8216"/>
                    <a:pt x="19983" y="10601"/>
                    <a:pt x="170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9582B86D-06AB-4F44-BE66-45F3AF4956F1}"/>
                </a:ext>
              </a:extLst>
            </p:cNvPr>
            <p:cNvSpPr/>
            <p:nvPr/>
          </p:nvSpPr>
          <p:spPr>
            <a:xfrm>
              <a:off x="10764845" y="3888376"/>
              <a:ext cx="10601" cy="10601"/>
            </a:xfrm>
            <a:custGeom>
              <a:avLst/>
              <a:gdLst>
                <a:gd name="connsiteX0" fmla="*/ 10389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10389 w 10600"/>
                <a:gd name="connsiteY4" fmla="*/ 0 h 10600"/>
                <a:gd name="connsiteX5" fmla="*/ 15690 w 10600"/>
                <a:gd name="connsiteY5" fmla="*/ 5300 h 10600"/>
                <a:gd name="connsiteX6" fmla="*/ 10389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1038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389" y="0"/>
                  </a:lnTo>
                  <a:cubicBezTo>
                    <a:pt x="13304" y="0"/>
                    <a:pt x="15690" y="2385"/>
                    <a:pt x="15690" y="5300"/>
                  </a:cubicBezTo>
                  <a:cubicBezTo>
                    <a:pt x="15690" y="8216"/>
                    <a:pt x="13304" y="10601"/>
                    <a:pt x="103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717CD89B-57D9-4785-A05E-C27EB3B16BA3}"/>
                </a:ext>
              </a:extLst>
            </p:cNvPr>
            <p:cNvSpPr/>
            <p:nvPr/>
          </p:nvSpPr>
          <p:spPr>
            <a:xfrm>
              <a:off x="10653378" y="3978270"/>
              <a:ext cx="418730" cy="42403"/>
            </a:xfrm>
            <a:custGeom>
              <a:avLst/>
              <a:gdLst>
                <a:gd name="connsiteX0" fmla="*/ 413536 w 418730"/>
                <a:gd name="connsiteY0" fmla="*/ 43993 h 42403"/>
                <a:gd name="connsiteX1" fmla="*/ 5300 w 418730"/>
                <a:gd name="connsiteY1" fmla="*/ 43993 h 42403"/>
                <a:gd name="connsiteX2" fmla="*/ 0 w 418730"/>
                <a:gd name="connsiteY2" fmla="*/ 38693 h 42403"/>
                <a:gd name="connsiteX3" fmla="*/ 0 w 418730"/>
                <a:gd name="connsiteY3" fmla="*/ 5300 h 42403"/>
                <a:gd name="connsiteX4" fmla="*/ 5300 w 418730"/>
                <a:gd name="connsiteY4" fmla="*/ 0 h 42403"/>
                <a:gd name="connsiteX5" fmla="*/ 413536 w 418730"/>
                <a:gd name="connsiteY5" fmla="*/ 0 h 42403"/>
                <a:gd name="connsiteX6" fmla="*/ 418837 w 418730"/>
                <a:gd name="connsiteY6" fmla="*/ 5300 h 42403"/>
                <a:gd name="connsiteX7" fmla="*/ 418837 w 418730"/>
                <a:gd name="connsiteY7" fmla="*/ 38693 h 42403"/>
                <a:gd name="connsiteX8" fmla="*/ 413536 w 418730"/>
                <a:gd name="connsiteY8" fmla="*/ 43993 h 42403"/>
                <a:gd name="connsiteX9" fmla="*/ 10601 w 418730"/>
                <a:gd name="connsiteY9" fmla="*/ 33393 h 42403"/>
                <a:gd name="connsiteX10" fmla="*/ 408236 w 418730"/>
                <a:gd name="connsiteY10" fmla="*/ 33393 h 42403"/>
                <a:gd name="connsiteX11" fmla="*/ 408236 w 418730"/>
                <a:gd name="connsiteY11" fmla="*/ 10601 h 42403"/>
                <a:gd name="connsiteX12" fmla="*/ 10601 w 418730"/>
                <a:gd name="connsiteY12" fmla="*/ 10601 h 42403"/>
                <a:gd name="connsiteX13" fmla="*/ 10601 w 418730"/>
                <a:gd name="connsiteY13" fmla="*/ 3339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8730" h="42403">
                  <a:moveTo>
                    <a:pt x="413536" y="43993"/>
                  </a:moveTo>
                  <a:lnTo>
                    <a:pt x="5300" y="43993"/>
                  </a:lnTo>
                  <a:cubicBezTo>
                    <a:pt x="2386" y="43993"/>
                    <a:pt x="0" y="41608"/>
                    <a:pt x="0" y="38693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413536" y="0"/>
                  </a:lnTo>
                  <a:cubicBezTo>
                    <a:pt x="416452" y="0"/>
                    <a:pt x="418837" y="2385"/>
                    <a:pt x="418837" y="5300"/>
                  </a:cubicBezTo>
                  <a:lnTo>
                    <a:pt x="418837" y="38693"/>
                  </a:lnTo>
                  <a:cubicBezTo>
                    <a:pt x="418837" y="41661"/>
                    <a:pt x="416452" y="43993"/>
                    <a:pt x="413536" y="43993"/>
                  </a:cubicBezTo>
                  <a:close/>
                  <a:moveTo>
                    <a:pt x="10601" y="33393"/>
                  </a:moveTo>
                  <a:lnTo>
                    <a:pt x="408236" y="33393"/>
                  </a:lnTo>
                  <a:lnTo>
                    <a:pt x="408236" y="10601"/>
                  </a:lnTo>
                  <a:lnTo>
                    <a:pt x="10601" y="10601"/>
                  </a:lnTo>
                  <a:lnTo>
                    <a:pt x="10601" y="3339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F015E5C-7A32-4314-8AEB-B619908B109E}"/>
                </a:ext>
              </a:extLst>
            </p:cNvPr>
            <p:cNvSpPr/>
            <p:nvPr/>
          </p:nvSpPr>
          <p:spPr>
            <a:xfrm>
              <a:off x="10722230" y="3641484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7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7" y="12350"/>
                    <a:pt x="55017" y="27509"/>
                  </a:cubicBezTo>
                  <a:cubicBezTo>
                    <a:pt x="55017" y="42668"/>
                    <a:pt x="42721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0" y="10601"/>
                    <a:pt x="10601" y="18180"/>
                    <a:pt x="10601" y="27509"/>
                  </a:cubicBezTo>
                  <a:cubicBezTo>
                    <a:pt x="10601" y="36838"/>
                    <a:pt x="18180" y="44417"/>
                    <a:pt x="27509" y="44417"/>
                  </a:cubicBezTo>
                  <a:cubicBezTo>
                    <a:pt x="36837" y="44417"/>
                    <a:pt x="44417" y="36838"/>
                    <a:pt x="44417" y="27509"/>
                  </a:cubicBezTo>
                  <a:cubicBezTo>
                    <a:pt x="44417" y="18180"/>
                    <a:pt x="36837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41C499B4-69B5-4919-B3C5-30E0DA9DC8D0}"/>
                </a:ext>
              </a:extLst>
            </p:cNvPr>
            <p:cNvSpPr/>
            <p:nvPr/>
          </p:nvSpPr>
          <p:spPr>
            <a:xfrm>
              <a:off x="10804916" y="3641484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668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0" y="10601"/>
                    <a:pt x="10601" y="18180"/>
                    <a:pt x="10601" y="27509"/>
                  </a:cubicBezTo>
                  <a:cubicBezTo>
                    <a:pt x="10601" y="36838"/>
                    <a:pt x="18180" y="44417"/>
                    <a:pt x="27509" y="44417"/>
                  </a:cubicBezTo>
                  <a:cubicBezTo>
                    <a:pt x="36837" y="44417"/>
                    <a:pt x="44417" y="36838"/>
                    <a:pt x="44417" y="27509"/>
                  </a:cubicBezTo>
                  <a:cubicBezTo>
                    <a:pt x="44417" y="18180"/>
                    <a:pt x="36837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E7837C8-6D42-46D4-B611-6AA3E898F448}"/>
                </a:ext>
              </a:extLst>
            </p:cNvPr>
            <p:cNvSpPr/>
            <p:nvPr/>
          </p:nvSpPr>
          <p:spPr>
            <a:xfrm>
              <a:off x="10948291" y="3641484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668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1" y="10601"/>
                    <a:pt x="10601" y="18180"/>
                    <a:pt x="10601" y="27509"/>
                  </a:cubicBezTo>
                  <a:cubicBezTo>
                    <a:pt x="10601" y="36838"/>
                    <a:pt x="18181" y="44417"/>
                    <a:pt x="27509" y="44417"/>
                  </a:cubicBezTo>
                  <a:cubicBezTo>
                    <a:pt x="36838" y="44417"/>
                    <a:pt x="44417" y="36838"/>
                    <a:pt x="44417" y="27509"/>
                  </a:cubicBezTo>
                  <a:cubicBezTo>
                    <a:pt x="44417" y="18180"/>
                    <a:pt x="36838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F26F63FC-B7B5-497E-BC93-8D3517FC193C}"/>
                </a:ext>
              </a:extLst>
            </p:cNvPr>
            <p:cNvSpPr/>
            <p:nvPr/>
          </p:nvSpPr>
          <p:spPr>
            <a:xfrm>
              <a:off x="10948291" y="3697668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668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1" y="10601"/>
                    <a:pt x="10601" y="18180"/>
                    <a:pt x="10601" y="27509"/>
                  </a:cubicBezTo>
                  <a:cubicBezTo>
                    <a:pt x="10601" y="36838"/>
                    <a:pt x="18181" y="44417"/>
                    <a:pt x="27509" y="44417"/>
                  </a:cubicBezTo>
                  <a:cubicBezTo>
                    <a:pt x="36838" y="44417"/>
                    <a:pt x="44417" y="36838"/>
                    <a:pt x="44417" y="27509"/>
                  </a:cubicBezTo>
                  <a:cubicBezTo>
                    <a:pt x="44417" y="18180"/>
                    <a:pt x="36838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00669729-E9A8-479A-89CE-4680B52E310E}"/>
                </a:ext>
              </a:extLst>
            </p:cNvPr>
            <p:cNvSpPr/>
            <p:nvPr/>
          </p:nvSpPr>
          <p:spPr>
            <a:xfrm>
              <a:off x="10849333" y="3697668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668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0" y="10601"/>
                    <a:pt x="10601" y="18180"/>
                    <a:pt x="10601" y="27509"/>
                  </a:cubicBezTo>
                  <a:cubicBezTo>
                    <a:pt x="10601" y="36838"/>
                    <a:pt x="18180" y="44417"/>
                    <a:pt x="27509" y="44417"/>
                  </a:cubicBezTo>
                  <a:cubicBezTo>
                    <a:pt x="36837" y="44417"/>
                    <a:pt x="44417" y="36838"/>
                    <a:pt x="44417" y="27509"/>
                  </a:cubicBezTo>
                  <a:cubicBezTo>
                    <a:pt x="44417" y="18180"/>
                    <a:pt x="36837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F313CAA8-C815-4475-9A53-034F005BC1F8}"/>
                </a:ext>
              </a:extLst>
            </p:cNvPr>
            <p:cNvSpPr/>
            <p:nvPr/>
          </p:nvSpPr>
          <p:spPr>
            <a:xfrm>
              <a:off x="10898786" y="3697668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721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1" y="10601"/>
                    <a:pt x="10601" y="18180"/>
                    <a:pt x="10601" y="27509"/>
                  </a:cubicBezTo>
                  <a:cubicBezTo>
                    <a:pt x="10601" y="36838"/>
                    <a:pt x="18181" y="44417"/>
                    <a:pt x="27509" y="44417"/>
                  </a:cubicBezTo>
                  <a:cubicBezTo>
                    <a:pt x="36837" y="44417"/>
                    <a:pt x="44417" y="36838"/>
                    <a:pt x="44417" y="27509"/>
                  </a:cubicBezTo>
                  <a:cubicBezTo>
                    <a:pt x="44417" y="18180"/>
                    <a:pt x="36837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71B2D304-0DF7-4007-9E77-B3F93ECD283E}"/>
                </a:ext>
              </a:extLst>
            </p:cNvPr>
            <p:cNvSpPr/>
            <p:nvPr/>
          </p:nvSpPr>
          <p:spPr>
            <a:xfrm>
              <a:off x="10819439" y="3866167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668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0" y="10601"/>
                    <a:pt x="10601" y="18180"/>
                    <a:pt x="10601" y="27509"/>
                  </a:cubicBezTo>
                  <a:cubicBezTo>
                    <a:pt x="10601" y="36838"/>
                    <a:pt x="18180" y="44417"/>
                    <a:pt x="27509" y="44417"/>
                  </a:cubicBezTo>
                  <a:cubicBezTo>
                    <a:pt x="36837" y="44417"/>
                    <a:pt x="44417" y="36838"/>
                    <a:pt x="44417" y="27509"/>
                  </a:cubicBezTo>
                  <a:cubicBezTo>
                    <a:pt x="44417" y="18180"/>
                    <a:pt x="36837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105137FB-D2C1-4EE7-85C8-C6638664AD65}"/>
                </a:ext>
              </a:extLst>
            </p:cNvPr>
            <p:cNvSpPr/>
            <p:nvPr/>
          </p:nvSpPr>
          <p:spPr>
            <a:xfrm>
              <a:off x="10720428" y="3866167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668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1" y="10601"/>
                    <a:pt x="10601" y="18180"/>
                    <a:pt x="10601" y="27509"/>
                  </a:cubicBezTo>
                  <a:cubicBezTo>
                    <a:pt x="10601" y="36838"/>
                    <a:pt x="18181" y="44417"/>
                    <a:pt x="27509" y="44417"/>
                  </a:cubicBezTo>
                  <a:cubicBezTo>
                    <a:pt x="36838" y="44417"/>
                    <a:pt x="44417" y="36838"/>
                    <a:pt x="44417" y="27509"/>
                  </a:cubicBezTo>
                  <a:cubicBezTo>
                    <a:pt x="44417" y="18180"/>
                    <a:pt x="36838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E93F816C-D0EB-4853-A619-FFBF34CE8139}"/>
                </a:ext>
              </a:extLst>
            </p:cNvPr>
            <p:cNvSpPr/>
            <p:nvPr/>
          </p:nvSpPr>
          <p:spPr>
            <a:xfrm>
              <a:off x="10769934" y="3866167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7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7" y="12350"/>
                    <a:pt x="55017" y="27509"/>
                  </a:cubicBezTo>
                  <a:cubicBezTo>
                    <a:pt x="55017" y="42668"/>
                    <a:pt x="42668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0" y="10601"/>
                    <a:pt x="10601" y="18180"/>
                    <a:pt x="10601" y="27509"/>
                  </a:cubicBezTo>
                  <a:cubicBezTo>
                    <a:pt x="10601" y="36838"/>
                    <a:pt x="18180" y="44417"/>
                    <a:pt x="27509" y="44417"/>
                  </a:cubicBezTo>
                  <a:cubicBezTo>
                    <a:pt x="36837" y="44417"/>
                    <a:pt x="44417" y="36838"/>
                    <a:pt x="44417" y="27509"/>
                  </a:cubicBezTo>
                  <a:cubicBezTo>
                    <a:pt x="44417" y="18180"/>
                    <a:pt x="36837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F15CB562-F851-476C-9EC2-770C90923032}"/>
                </a:ext>
              </a:extLst>
            </p:cNvPr>
            <p:cNvSpPr/>
            <p:nvPr/>
          </p:nvSpPr>
          <p:spPr>
            <a:xfrm>
              <a:off x="10948291" y="3753799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54 h 53003"/>
                <a:gd name="connsiteX6" fmla="*/ 10601 w 53003"/>
                <a:gd name="connsiteY6" fmla="*/ 27562 h 53003"/>
                <a:gd name="connsiteX7" fmla="*/ 27509 w 53003"/>
                <a:gd name="connsiteY7" fmla="*/ 44470 h 53003"/>
                <a:gd name="connsiteX8" fmla="*/ 44417 w 53003"/>
                <a:gd name="connsiteY8" fmla="*/ 27562 h 53003"/>
                <a:gd name="connsiteX9" fmla="*/ 27509 w 53003"/>
                <a:gd name="connsiteY9" fmla="*/ 1065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668" y="55018"/>
                    <a:pt x="27509" y="55018"/>
                  </a:cubicBezTo>
                  <a:close/>
                  <a:moveTo>
                    <a:pt x="27509" y="10654"/>
                  </a:moveTo>
                  <a:cubicBezTo>
                    <a:pt x="18181" y="10654"/>
                    <a:pt x="10601" y="18233"/>
                    <a:pt x="10601" y="27562"/>
                  </a:cubicBezTo>
                  <a:cubicBezTo>
                    <a:pt x="10601" y="36891"/>
                    <a:pt x="18181" y="44470"/>
                    <a:pt x="27509" y="44470"/>
                  </a:cubicBezTo>
                  <a:cubicBezTo>
                    <a:pt x="36838" y="44470"/>
                    <a:pt x="44417" y="36891"/>
                    <a:pt x="44417" y="27562"/>
                  </a:cubicBezTo>
                  <a:cubicBezTo>
                    <a:pt x="44417" y="18233"/>
                    <a:pt x="36838" y="10654"/>
                    <a:pt x="27509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3BA0151-0702-4169-8CA6-B197F262CC7F}"/>
                </a:ext>
              </a:extLst>
            </p:cNvPr>
            <p:cNvSpPr/>
            <p:nvPr/>
          </p:nvSpPr>
          <p:spPr>
            <a:xfrm>
              <a:off x="10730286" y="3753799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54 h 53003"/>
                <a:gd name="connsiteX6" fmla="*/ 10601 w 53003"/>
                <a:gd name="connsiteY6" fmla="*/ 27562 h 53003"/>
                <a:gd name="connsiteX7" fmla="*/ 27509 w 53003"/>
                <a:gd name="connsiteY7" fmla="*/ 44470 h 53003"/>
                <a:gd name="connsiteX8" fmla="*/ 44417 w 53003"/>
                <a:gd name="connsiteY8" fmla="*/ 27562 h 53003"/>
                <a:gd name="connsiteX9" fmla="*/ 27509 w 53003"/>
                <a:gd name="connsiteY9" fmla="*/ 1065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668" y="55018"/>
                    <a:pt x="27509" y="55018"/>
                  </a:cubicBezTo>
                  <a:close/>
                  <a:moveTo>
                    <a:pt x="27509" y="10654"/>
                  </a:moveTo>
                  <a:cubicBezTo>
                    <a:pt x="18181" y="10654"/>
                    <a:pt x="10601" y="18233"/>
                    <a:pt x="10601" y="27562"/>
                  </a:cubicBezTo>
                  <a:cubicBezTo>
                    <a:pt x="10601" y="36891"/>
                    <a:pt x="18181" y="44470"/>
                    <a:pt x="27509" y="44470"/>
                  </a:cubicBezTo>
                  <a:cubicBezTo>
                    <a:pt x="36838" y="44470"/>
                    <a:pt x="44417" y="36891"/>
                    <a:pt x="44417" y="27562"/>
                  </a:cubicBezTo>
                  <a:cubicBezTo>
                    <a:pt x="44417" y="18233"/>
                    <a:pt x="36785" y="10654"/>
                    <a:pt x="27509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F9179F9D-0C9C-4853-AE89-9271608F0172}"/>
                </a:ext>
              </a:extLst>
            </p:cNvPr>
            <p:cNvSpPr/>
            <p:nvPr/>
          </p:nvSpPr>
          <p:spPr>
            <a:xfrm>
              <a:off x="10898786" y="3753799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54 h 53003"/>
                <a:gd name="connsiteX6" fmla="*/ 10601 w 53003"/>
                <a:gd name="connsiteY6" fmla="*/ 27562 h 53003"/>
                <a:gd name="connsiteX7" fmla="*/ 27509 w 53003"/>
                <a:gd name="connsiteY7" fmla="*/ 44470 h 53003"/>
                <a:gd name="connsiteX8" fmla="*/ 44417 w 53003"/>
                <a:gd name="connsiteY8" fmla="*/ 27562 h 53003"/>
                <a:gd name="connsiteX9" fmla="*/ 27509 w 53003"/>
                <a:gd name="connsiteY9" fmla="*/ 1065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721" y="55018"/>
                    <a:pt x="27509" y="55018"/>
                  </a:cubicBezTo>
                  <a:close/>
                  <a:moveTo>
                    <a:pt x="27509" y="10654"/>
                  </a:moveTo>
                  <a:cubicBezTo>
                    <a:pt x="18181" y="10654"/>
                    <a:pt x="10601" y="18233"/>
                    <a:pt x="10601" y="27562"/>
                  </a:cubicBezTo>
                  <a:cubicBezTo>
                    <a:pt x="10601" y="36891"/>
                    <a:pt x="18181" y="44470"/>
                    <a:pt x="27509" y="44470"/>
                  </a:cubicBezTo>
                  <a:cubicBezTo>
                    <a:pt x="36837" y="44470"/>
                    <a:pt x="44417" y="36891"/>
                    <a:pt x="44417" y="27562"/>
                  </a:cubicBezTo>
                  <a:cubicBezTo>
                    <a:pt x="44417" y="18233"/>
                    <a:pt x="36837" y="10654"/>
                    <a:pt x="27509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BA31BD85-A4F4-4EE8-AC2E-59D4033E40E9}"/>
                </a:ext>
              </a:extLst>
            </p:cNvPr>
            <p:cNvSpPr/>
            <p:nvPr/>
          </p:nvSpPr>
          <p:spPr>
            <a:xfrm>
              <a:off x="10948291" y="3809983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668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1" y="10601"/>
                    <a:pt x="10601" y="18180"/>
                    <a:pt x="10601" y="27509"/>
                  </a:cubicBezTo>
                  <a:cubicBezTo>
                    <a:pt x="10601" y="36838"/>
                    <a:pt x="18181" y="44417"/>
                    <a:pt x="27509" y="44417"/>
                  </a:cubicBezTo>
                  <a:cubicBezTo>
                    <a:pt x="36838" y="44417"/>
                    <a:pt x="44417" y="36838"/>
                    <a:pt x="44417" y="27509"/>
                  </a:cubicBezTo>
                  <a:cubicBezTo>
                    <a:pt x="44417" y="18180"/>
                    <a:pt x="36838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86011C9A-CE29-4184-90CE-7086DCBA52F6}"/>
                </a:ext>
              </a:extLst>
            </p:cNvPr>
            <p:cNvSpPr/>
            <p:nvPr/>
          </p:nvSpPr>
          <p:spPr>
            <a:xfrm>
              <a:off x="10898786" y="3809983"/>
              <a:ext cx="53004" cy="53004"/>
            </a:xfrm>
            <a:custGeom>
              <a:avLst/>
              <a:gdLst>
                <a:gd name="connsiteX0" fmla="*/ 27509 w 53003"/>
                <a:gd name="connsiteY0" fmla="*/ 55018 h 53003"/>
                <a:gd name="connsiteX1" fmla="*/ 0 w 53003"/>
                <a:gd name="connsiteY1" fmla="*/ 27509 h 53003"/>
                <a:gd name="connsiteX2" fmla="*/ 27509 w 53003"/>
                <a:gd name="connsiteY2" fmla="*/ 0 h 53003"/>
                <a:gd name="connsiteX3" fmla="*/ 55018 w 53003"/>
                <a:gd name="connsiteY3" fmla="*/ 27509 h 53003"/>
                <a:gd name="connsiteX4" fmla="*/ 27509 w 53003"/>
                <a:gd name="connsiteY4" fmla="*/ 55018 h 53003"/>
                <a:gd name="connsiteX5" fmla="*/ 27509 w 53003"/>
                <a:gd name="connsiteY5" fmla="*/ 10601 h 53003"/>
                <a:gd name="connsiteX6" fmla="*/ 10601 w 53003"/>
                <a:gd name="connsiteY6" fmla="*/ 27509 h 53003"/>
                <a:gd name="connsiteX7" fmla="*/ 27509 w 53003"/>
                <a:gd name="connsiteY7" fmla="*/ 44417 h 53003"/>
                <a:gd name="connsiteX8" fmla="*/ 44417 w 53003"/>
                <a:gd name="connsiteY8" fmla="*/ 27509 h 53003"/>
                <a:gd name="connsiteX9" fmla="*/ 27509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509" y="55018"/>
                  </a:moveTo>
                  <a:cubicBezTo>
                    <a:pt x="12350" y="55018"/>
                    <a:pt x="0" y="42668"/>
                    <a:pt x="0" y="27509"/>
                  </a:cubicBezTo>
                  <a:cubicBezTo>
                    <a:pt x="0" y="12350"/>
                    <a:pt x="12350" y="0"/>
                    <a:pt x="27509" y="0"/>
                  </a:cubicBezTo>
                  <a:cubicBezTo>
                    <a:pt x="42668" y="0"/>
                    <a:pt x="55018" y="12350"/>
                    <a:pt x="55018" y="27509"/>
                  </a:cubicBezTo>
                  <a:cubicBezTo>
                    <a:pt x="55018" y="42668"/>
                    <a:pt x="42721" y="55018"/>
                    <a:pt x="27509" y="55018"/>
                  </a:cubicBezTo>
                  <a:close/>
                  <a:moveTo>
                    <a:pt x="27509" y="10601"/>
                  </a:moveTo>
                  <a:cubicBezTo>
                    <a:pt x="18181" y="10601"/>
                    <a:pt x="10601" y="18180"/>
                    <a:pt x="10601" y="27509"/>
                  </a:cubicBezTo>
                  <a:cubicBezTo>
                    <a:pt x="10601" y="36838"/>
                    <a:pt x="18181" y="44417"/>
                    <a:pt x="27509" y="44417"/>
                  </a:cubicBezTo>
                  <a:cubicBezTo>
                    <a:pt x="36837" y="44417"/>
                    <a:pt x="44417" y="36838"/>
                    <a:pt x="44417" y="27509"/>
                  </a:cubicBezTo>
                  <a:cubicBezTo>
                    <a:pt x="44417" y="18180"/>
                    <a:pt x="36837" y="10601"/>
                    <a:pt x="2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3" name="Group 832">
            <a:extLst>
              <a:ext uri="{FF2B5EF4-FFF2-40B4-BE49-F238E27FC236}">
                <a16:creationId xmlns:a16="http://schemas.microsoft.com/office/drawing/2014/main" id="{E63D1A5E-D87A-4C6B-8AB7-D5AD5674415E}"/>
              </a:ext>
            </a:extLst>
          </p:cNvPr>
          <p:cNvGrpSpPr/>
          <p:nvPr/>
        </p:nvGrpSpPr>
        <p:grpSpPr>
          <a:xfrm>
            <a:off x="1141059" y="4656492"/>
            <a:ext cx="338183" cy="466837"/>
            <a:chOff x="1170405" y="4697003"/>
            <a:chExt cx="279490" cy="385815"/>
          </a:xfrm>
        </p:grpSpPr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299351B-7C6A-4724-A047-07EA6D8F4488}"/>
                </a:ext>
              </a:extLst>
            </p:cNvPr>
            <p:cNvSpPr/>
            <p:nvPr/>
          </p:nvSpPr>
          <p:spPr>
            <a:xfrm>
              <a:off x="1190176" y="4737868"/>
              <a:ext cx="259719" cy="259719"/>
            </a:xfrm>
            <a:custGeom>
              <a:avLst/>
              <a:gdLst>
                <a:gd name="connsiteX0" fmla="*/ 131768 w 259718"/>
                <a:gd name="connsiteY0" fmla="*/ 263535 h 259718"/>
                <a:gd name="connsiteX1" fmla="*/ 38746 w 259718"/>
                <a:gd name="connsiteY1" fmla="*/ 225108 h 259718"/>
                <a:gd name="connsiteX2" fmla="*/ 0 w 259718"/>
                <a:gd name="connsiteY2" fmla="*/ 131768 h 259718"/>
                <a:gd name="connsiteX3" fmla="*/ 38746 w 259718"/>
                <a:gd name="connsiteY3" fmla="*/ 38481 h 259718"/>
                <a:gd name="connsiteX4" fmla="*/ 131768 w 259718"/>
                <a:gd name="connsiteY4" fmla="*/ 0 h 259718"/>
                <a:gd name="connsiteX5" fmla="*/ 224842 w 259718"/>
                <a:gd name="connsiteY5" fmla="*/ 38481 h 259718"/>
                <a:gd name="connsiteX6" fmla="*/ 263535 w 259718"/>
                <a:gd name="connsiteY6" fmla="*/ 131768 h 259718"/>
                <a:gd name="connsiteX7" fmla="*/ 224842 w 259718"/>
                <a:gd name="connsiteY7" fmla="*/ 225108 h 259718"/>
                <a:gd name="connsiteX8" fmla="*/ 131768 w 259718"/>
                <a:gd name="connsiteY8" fmla="*/ 263535 h 259718"/>
                <a:gd name="connsiteX9" fmla="*/ 131768 w 259718"/>
                <a:gd name="connsiteY9" fmla="*/ 10601 h 259718"/>
                <a:gd name="connsiteX10" fmla="*/ 46219 w 259718"/>
                <a:gd name="connsiteY10" fmla="*/ 46007 h 259718"/>
                <a:gd name="connsiteX11" fmla="*/ 10601 w 259718"/>
                <a:gd name="connsiteY11" fmla="*/ 131768 h 259718"/>
                <a:gd name="connsiteX12" fmla="*/ 46219 w 259718"/>
                <a:gd name="connsiteY12" fmla="*/ 217581 h 259718"/>
                <a:gd name="connsiteX13" fmla="*/ 131768 w 259718"/>
                <a:gd name="connsiteY13" fmla="*/ 252935 h 259718"/>
                <a:gd name="connsiteX14" fmla="*/ 217316 w 259718"/>
                <a:gd name="connsiteY14" fmla="*/ 217581 h 259718"/>
                <a:gd name="connsiteX15" fmla="*/ 252934 w 259718"/>
                <a:gd name="connsiteY15" fmla="*/ 131768 h 259718"/>
                <a:gd name="connsiteX16" fmla="*/ 217316 w 259718"/>
                <a:gd name="connsiteY16" fmla="*/ 45955 h 259718"/>
                <a:gd name="connsiteX17" fmla="*/ 131768 w 259718"/>
                <a:gd name="connsiteY17" fmla="*/ 10601 h 25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718" h="259718">
                  <a:moveTo>
                    <a:pt x="131768" y="263535"/>
                  </a:moveTo>
                  <a:cubicBezTo>
                    <a:pt x="96679" y="263535"/>
                    <a:pt x="63658" y="249860"/>
                    <a:pt x="38746" y="225108"/>
                  </a:cubicBezTo>
                  <a:cubicBezTo>
                    <a:pt x="13781" y="200196"/>
                    <a:pt x="0" y="167068"/>
                    <a:pt x="0" y="131768"/>
                  </a:cubicBezTo>
                  <a:cubicBezTo>
                    <a:pt x="0" y="96520"/>
                    <a:pt x="13781" y="63393"/>
                    <a:pt x="38746" y="38481"/>
                  </a:cubicBezTo>
                  <a:cubicBezTo>
                    <a:pt x="63658" y="13675"/>
                    <a:pt x="96679" y="0"/>
                    <a:pt x="131768" y="0"/>
                  </a:cubicBezTo>
                  <a:cubicBezTo>
                    <a:pt x="166856" y="0"/>
                    <a:pt x="199931" y="13675"/>
                    <a:pt x="224842" y="38481"/>
                  </a:cubicBezTo>
                  <a:cubicBezTo>
                    <a:pt x="249807" y="63393"/>
                    <a:pt x="263535" y="96520"/>
                    <a:pt x="263535" y="131768"/>
                  </a:cubicBezTo>
                  <a:cubicBezTo>
                    <a:pt x="263535" y="167015"/>
                    <a:pt x="249807" y="200196"/>
                    <a:pt x="224842" y="225108"/>
                  </a:cubicBezTo>
                  <a:cubicBezTo>
                    <a:pt x="199931" y="249913"/>
                    <a:pt x="166856" y="263535"/>
                    <a:pt x="131768" y="263535"/>
                  </a:cubicBezTo>
                  <a:close/>
                  <a:moveTo>
                    <a:pt x="131768" y="10601"/>
                  </a:moveTo>
                  <a:cubicBezTo>
                    <a:pt x="99488" y="10601"/>
                    <a:pt x="69117" y="23163"/>
                    <a:pt x="46219" y="46007"/>
                  </a:cubicBezTo>
                  <a:cubicBezTo>
                    <a:pt x="23269" y="68905"/>
                    <a:pt x="10601" y="99382"/>
                    <a:pt x="10601" y="131768"/>
                  </a:cubicBezTo>
                  <a:cubicBezTo>
                    <a:pt x="10601" y="164206"/>
                    <a:pt x="23269" y="194683"/>
                    <a:pt x="46219" y="217581"/>
                  </a:cubicBezTo>
                  <a:cubicBezTo>
                    <a:pt x="69117" y="240373"/>
                    <a:pt x="99488" y="252935"/>
                    <a:pt x="131768" y="252935"/>
                  </a:cubicBezTo>
                  <a:cubicBezTo>
                    <a:pt x="164047" y="252935"/>
                    <a:pt x="194418" y="240373"/>
                    <a:pt x="217316" y="217581"/>
                  </a:cubicBezTo>
                  <a:cubicBezTo>
                    <a:pt x="240266" y="194683"/>
                    <a:pt x="252934" y="164206"/>
                    <a:pt x="252934" y="131768"/>
                  </a:cubicBezTo>
                  <a:cubicBezTo>
                    <a:pt x="252934" y="99329"/>
                    <a:pt x="240266" y="68905"/>
                    <a:pt x="217316" y="45955"/>
                  </a:cubicBezTo>
                  <a:cubicBezTo>
                    <a:pt x="194471" y="23163"/>
                    <a:pt x="164047" y="10601"/>
                    <a:pt x="13176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A4B34E7C-71F9-4653-BBA0-8FE6818312E3}"/>
                </a:ext>
              </a:extLst>
            </p:cNvPr>
            <p:cNvSpPr/>
            <p:nvPr/>
          </p:nvSpPr>
          <p:spPr>
            <a:xfrm>
              <a:off x="1224363" y="4737815"/>
              <a:ext cx="190814" cy="68905"/>
            </a:xfrm>
            <a:custGeom>
              <a:avLst/>
              <a:gdLst>
                <a:gd name="connsiteX0" fmla="*/ 97580 w 190813"/>
                <a:gd name="connsiteY0" fmla="*/ 73198 h 68905"/>
                <a:gd name="connsiteX1" fmla="*/ 43887 w 190813"/>
                <a:gd name="connsiteY1" fmla="*/ 65142 h 68905"/>
                <a:gd name="connsiteX2" fmla="*/ 5247 w 190813"/>
                <a:gd name="connsiteY2" fmla="*/ 46591 h 68905"/>
                <a:gd name="connsiteX3" fmla="*/ 0 w 190813"/>
                <a:gd name="connsiteY3" fmla="*/ 42986 h 68905"/>
                <a:gd name="connsiteX4" fmla="*/ 4505 w 190813"/>
                <a:gd name="connsiteY4" fmla="*/ 38481 h 68905"/>
                <a:gd name="connsiteX5" fmla="*/ 97527 w 190813"/>
                <a:gd name="connsiteY5" fmla="*/ 0 h 68905"/>
                <a:gd name="connsiteX6" fmla="*/ 190602 w 190813"/>
                <a:gd name="connsiteY6" fmla="*/ 38481 h 68905"/>
                <a:gd name="connsiteX7" fmla="*/ 195107 w 190813"/>
                <a:gd name="connsiteY7" fmla="*/ 42986 h 68905"/>
                <a:gd name="connsiteX8" fmla="*/ 189860 w 190813"/>
                <a:gd name="connsiteY8" fmla="*/ 46591 h 68905"/>
                <a:gd name="connsiteX9" fmla="*/ 151220 w 190813"/>
                <a:gd name="connsiteY9" fmla="*/ 65142 h 68905"/>
                <a:gd name="connsiteX10" fmla="*/ 97580 w 190813"/>
                <a:gd name="connsiteY10" fmla="*/ 73198 h 68905"/>
                <a:gd name="connsiteX11" fmla="*/ 16855 w 190813"/>
                <a:gd name="connsiteY11" fmla="*/ 41502 h 68905"/>
                <a:gd name="connsiteX12" fmla="*/ 47120 w 190813"/>
                <a:gd name="connsiteY12" fmla="*/ 55071 h 68905"/>
                <a:gd name="connsiteX13" fmla="*/ 97633 w 190813"/>
                <a:gd name="connsiteY13" fmla="*/ 62598 h 68905"/>
                <a:gd name="connsiteX14" fmla="*/ 148146 w 190813"/>
                <a:gd name="connsiteY14" fmla="*/ 55071 h 68905"/>
                <a:gd name="connsiteX15" fmla="*/ 178411 w 190813"/>
                <a:gd name="connsiteY15" fmla="*/ 41502 h 68905"/>
                <a:gd name="connsiteX16" fmla="*/ 97633 w 190813"/>
                <a:gd name="connsiteY16" fmla="*/ 10654 h 68905"/>
                <a:gd name="connsiteX17" fmla="*/ 16855 w 190813"/>
                <a:gd name="connsiteY17" fmla="*/ 41502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813" h="68905">
                  <a:moveTo>
                    <a:pt x="97580" y="73198"/>
                  </a:moveTo>
                  <a:cubicBezTo>
                    <a:pt x="78870" y="73198"/>
                    <a:pt x="60795" y="70495"/>
                    <a:pt x="43887" y="65142"/>
                  </a:cubicBezTo>
                  <a:cubicBezTo>
                    <a:pt x="29523" y="60636"/>
                    <a:pt x="16537" y="54435"/>
                    <a:pt x="5247" y="46591"/>
                  </a:cubicBezTo>
                  <a:lnTo>
                    <a:pt x="0" y="42986"/>
                  </a:lnTo>
                  <a:lnTo>
                    <a:pt x="4505" y="38481"/>
                  </a:lnTo>
                  <a:cubicBezTo>
                    <a:pt x="29417" y="13675"/>
                    <a:pt x="62439" y="0"/>
                    <a:pt x="97527" y="0"/>
                  </a:cubicBezTo>
                  <a:cubicBezTo>
                    <a:pt x="132616" y="0"/>
                    <a:pt x="165690" y="13675"/>
                    <a:pt x="190602" y="38481"/>
                  </a:cubicBezTo>
                  <a:lnTo>
                    <a:pt x="195107" y="42986"/>
                  </a:lnTo>
                  <a:lnTo>
                    <a:pt x="189860" y="46591"/>
                  </a:lnTo>
                  <a:cubicBezTo>
                    <a:pt x="178570" y="54382"/>
                    <a:pt x="165531" y="60636"/>
                    <a:pt x="151220" y="65142"/>
                  </a:cubicBezTo>
                  <a:cubicBezTo>
                    <a:pt x="134312" y="70548"/>
                    <a:pt x="116237" y="73198"/>
                    <a:pt x="97580" y="73198"/>
                  </a:cubicBezTo>
                  <a:close/>
                  <a:moveTo>
                    <a:pt x="16855" y="41502"/>
                  </a:moveTo>
                  <a:cubicBezTo>
                    <a:pt x="25919" y="47067"/>
                    <a:pt x="36096" y="51573"/>
                    <a:pt x="47120" y="55071"/>
                  </a:cubicBezTo>
                  <a:cubicBezTo>
                    <a:pt x="63022" y="60053"/>
                    <a:pt x="79983" y="62598"/>
                    <a:pt x="97633" y="62598"/>
                  </a:cubicBezTo>
                  <a:cubicBezTo>
                    <a:pt x="115230" y="62598"/>
                    <a:pt x="132192" y="60053"/>
                    <a:pt x="148146" y="55071"/>
                  </a:cubicBezTo>
                  <a:cubicBezTo>
                    <a:pt x="159171" y="51626"/>
                    <a:pt x="169347" y="47067"/>
                    <a:pt x="178411" y="41502"/>
                  </a:cubicBezTo>
                  <a:cubicBezTo>
                    <a:pt x="156149" y="21573"/>
                    <a:pt x="127739" y="10654"/>
                    <a:pt x="97633" y="10654"/>
                  </a:cubicBezTo>
                  <a:cubicBezTo>
                    <a:pt x="67527" y="10654"/>
                    <a:pt x="39117" y="21573"/>
                    <a:pt x="16855" y="415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E98416E-2A08-4B83-9835-F78B9E001E4E}"/>
                </a:ext>
              </a:extLst>
            </p:cNvPr>
            <p:cNvSpPr/>
            <p:nvPr/>
          </p:nvSpPr>
          <p:spPr>
            <a:xfrm>
              <a:off x="1224416" y="4928259"/>
              <a:ext cx="190814" cy="68905"/>
            </a:xfrm>
            <a:custGeom>
              <a:avLst/>
              <a:gdLst>
                <a:gd name="connsiteX0" fmla="*/ 97527 w 190813"/>
                <a:gd name="connsiteY0" fmla="*/ 73145 h 68905"/>
                <a:gd name="connsiteX1" fmla="*/ 4505 w 190813"/>
                <a:gd name="connsiteY1" fmla="*/ 34717 h 68905"/>
                <a:gd name="connsiteX2" fmla="*/ 0 w 190813"/>
                <a:gd name="connsiteY2" fmla="*/ 30212 h 68905"/>
                <a:gd name="connsiteX3" fmla="*/ 5247 w 190813"/>
                <a:gd name="connsiteY3" fmla="*/ 26608 h 68905"/>
                <a:gd name="connsiteX4" fmla="*/ 43887 w 190813"/>
                <a:gd name="connsiteY4" fmla="*/ 8056 h 68905"/>
                <a:gd name="connsiteX5" fmla="*/ 97580 w 190813"/>
                <a:gd name="connsiteY5" fmla="*/ 0 h 68905"/>
                <a:gd name="connsiteX6" fmla="*/ 151273 w 190813"/>
                <a:gd name="connsiteY6" fmla="*/ 8056 h 68905"/>
                <a:gd name="connsiteX7" fmla="*/ 189913 w 190813"/>
                <a:gd name="connsiteY7" fmla="*/ 26608 h 68905"/>
                <a:gd name="connsiteX8" fmla="*/ 195160 w 190813"/>
                <a:gd name="connsiteY8" fmla="*/ 30212 h 68905"/>
                <a:gd name="connsiteX9" fmla="*/ 190655 w 190813"/>
                <a:gd name="connsiteY9" fmla="*/ 34717 h 68905"/>
                <a:gd name="connsiteX10" fmla="*/ 97527 w 190813"/>
                <a:gd name="connsiteY10" fmla="*/ 73145 h 68905"/>
                <a:gd name="connsiteX11" fmla="*/ 16749 w 190813"/>
                <a:gd name="connsiteY11" fmla="*/ 31749 h 68905"/>
                <a:gd name="connsiteX12" fmla="*/ 97527 w 190813"/>
                <a:gd name="connsiteY12" fmla="*/ 62598 h 68905"/>
                <a:gd name="connsiteX13" fmla="*/ 178305 w 190813"/>
                <a:gd name="connsiteY13" fmla="*/ 31749 h 68905"/>
                <a:gd name="connsiteX14" fmla="*/ 148040 w 190813"/>
                <a:gd name="connsiteY14" fmla="*/ 18180 h 68905"/>
                <a:gd name="connsiteX15" fmla="*/ 97527 w 190813"/>
                <a:gd name="connsiteY15" fmla="*/ 10654 h 68905"/>
                <a:gd name="connsiteX16" fmla="*/ 47014 w 190813"/>
                <a:gd name="connsiteY16" fmla="*/ 18180 h 68905"/>
                <a:gd name="connsiteX17" fmla="*/ 16749 w 190813"/>
                <a:gd name="connsiteY17" fmla="*/ 31749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0813" h="68905">
                  <a:moveTo>
                    <a:pt x="97527" y="73145"/>
                  </a:moveTo>
                  <a:cubicBezTo>
                    <a:pt x="62439" y="73145"/>
                    <a:pt x="29417" y="59470"/>
                    <a:pt x="4505" y="34717"/>
                  </a:cubicBezTo>
                  <a:lnTo>
                    <a:pt x="0" y="30212"/>
                  </a:lnTo>
                  <a:lnTo>
                    <a:pt x="5247" y="26608"/>
                  </a:lnTo>
                  <a:cubicBezTo>
                    <a:pt x="16484" y="18816"/>
                    <a:pt x="29470" y="12562"/>
                    <a:pt x="43887" y="8056"/>
                  </a:cubicBezTo>
                  <a:cubicBezTo>
                    <a:pt x="60795" y="2703"/>
                    <a:pt x="78870" y="0"/>
                    <a:pt x="97580" y="0"/>
                  </a:cubicBezTo>
                  <a:cubicBezTo>
                    <a:pt x="116290" y="0"/>
                    <a:pt x="134365" y="2703"/>
                    <a:pt x="151273" y="8056"/>
                  </a:cubicBezTo>
                  <a:cubicBezTo>
                    <a:pt x="165637" y="12562"/>
                    <a:pt x="178623" y="18816"/>
                    <a:pt x="189913" y="26608"/>
                  </a:cubicBezTo>
                  <a:lnTo>
                    <a:pt x="195160" y="30212"/>
                  </a:lnTo>
                  <a:lnTo>
                    <a:pt x="190655" y="34717"/>
                  </a:lnTo>
                  <a:cubicBezTo>
                    <a:pt x="165690" y="59523"/>
                    <a:pt x="132616" y="73145"/>
                    <a:pt x="97527" y="73145"/>
                  </a:cubicBezTo>
                  <a:close/>
                  <a:moveTo>
                    <a:pt x="16749" y="31749"/>
                  </a:moveTo>
                  <a:cubicBezTo>
                    <a:pt x="39011" y="51679"/>
                    <a:pt x="67421" y="62598"/>
                    <a:pt x="97527" y="62598"/>
                  </a:cubicBezTo>
                  <a:cubicBezTo>
                    <a:pt x="127580" y="62598"/>
                    <a:pt x="156043" y="51679"/>
                    <a:pt x="178305" y="31749"/>
                  </a:cubicBezTo>
                  <a:cubicBezTo>
                    <a:pt x="169241" y="26184"/>
                    <a:pt x="159118" y="21625"/>
                    <a:pt x="148040" y="18180"/>
                  </a:cubicBezTo>
                  <a:cubicBezTo>
                    <a:pt x="132139" y="13198"/>
                    <a:pt x="115177" y="10654"/>
                    <a:pt x="97527" y="10654"/>
                  </a:cubicBezTo>
                  <a:cubicBezTo>
                    <a:pt x="79877" y="10654"/>
                    <a:pt x="62916" y="13198"/>
                    <a:pt x="47014" y="18180"/>
                  </a:cubicBezTo>
                  <a:cubicBezTo>
                    <a:pt x="35937" y="21625"/>
                    <a:pt x="25813" y="26184"/>
                    <a:pt x="16749" y="3174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9B744B8-D89A-4D93-AC79-0A61E4BFAC59}"/>
                </a:ext>
              </a:extLst>
            </p:cNvPr>
            <p:cNvSpPr/>
            <p:nvPr/>
          </p:nvSpPr>
          <p:spPr>
            <a:xfrm>
              <a:off x="1253409" y="4737868"/>
              <a:ext cx="132510" cy="259719"/>
            </a:xfrm>
            <a:custGeom>
              <a:avLst/>
              <a:gdLst>
                <a:gd name="connsiteX0" fmla="*/ 68534 w 132509"/>
                <a:gd name="connsiteY0" fmla="*/ 263535 h 259718"/>
                <a:gd name="connsiteX1" fmla="*/ 0 w 132509"/>
                <a:gd name="connsiteY1" fmla="*/ 131768 h 259718"/>
                <a:gd name="connsiteX2" fmla="*/ 68534 w 132509"/>
                <a:gd name="connsiteY2" fmla="*/ 0 h 259718"/>
                <a:gd name="connsiteX3" fmla="*/ 137068 w 132509"/>
                <a:gd name="connsiteY3" fmla="*/ 131768 h 259718"/>
                <a:gd name="connsiteX4" fmla="*/ 68534 w 132509"/>
                <a:gd name="connsiteY4" fmla="*/ 263535 h 259718"/>
                <a:gd name="connsiteX5" fmla="*/ 68534 w 132509"/>
                <a:gd name="connsiteY5" fmla="*/ 10601 h 259718"/>
                <a:gd name="connsiteX6" fmla="*/ 10601 w 132509"/>
                <a:gd name="connsiteY6" fmla="*/ 131768 h 259718"/>
                <a:gd name="connsiteX7" fmla="*/ 68534 w 132509"/>
                <a:gd name="connsiteY7" fmla="*/ 252935 h 259718"/>
                <a:gd name="connsiteX8" fmla="*/ 126467 w 132509"/>
                <a:gd name="connsiteY8" fmla="*/ 131768 h 259718"/>
                <a:gd name="connsiteX9" fmla="*/ 68534 w 132509"/>
                <a:gd name="connsiteY9" fmla="*/ 10601 h 25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09" h="259718">
                  <a:moveTo>
                    <a:pt x="68534" y="263535"/>
                  </a:moveTo>
                  <a:cubicBezTo>
                    <a:pt x="30106" y="263535"/>
                    <a:pt x="0" y="205655"/>
                    <a:pt x="0" y="131768"/>
                  </a:cubicBezTo>
                  <a:cubicBezTo>
                    <a:pt x="0" y="57880"/>
                    <a:pt x="30106" y="0"/>
                    <a:pt x="68534" y="0"/>
                  </a:cubicBezTo>
                  <a:cubicBezTo>
                    <a:pt x="106962" y="0"/>
                    <a:pt x="137068" y="57880"/>
                    <a:pt x="137068" y="131768"/>
                  </a:cubicBezTo>
                  <a:cubicBezTo>
                    <a:pt x="137068" y="205655"/>
                    <a:pt x="106962" y="263535"/>
                    <a:pt x="68534" y="263535"/>
                  </a:cubicBezTo>
                  <a:close/>
                  <a:moveTo>
                    <a:pt x="68534" y="10601"/>
                  </a:moveTo>
                  <a:cubicBezTo>
                    <a:pt x="37156" y="10601"/>
                    <a:pt x="10601" y="66096"/>
                    <a:pt x="10601" y="131768"/>
                  </a:cubicBezTo>
                  <a:cubicBezTo>
                    <a:pt x="10601" y="197439"/>
                    <a:pt x="37156" y="252935"/>
                    <a:pt x="68534" y="252935"/>
                  </a:cubicBezTo>
                  <a:cubicBezTo>
                    <a:pt x="99912" y="252935"/>
                    <a:pt x="126467" y="197439"/>
                    <a:pt x="126467" y="131768"/>
                  </a:cubicBezTo>
                  <a:cubicBezTo>
                    <a:pt x="126467" y="66096"/>
                    <a:pt x="99965" y="10601"/>
                    <a:pt x="6853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BD4E00AE-B65B-4B9E-96E8-17AF7458DE79}"/>
                </a:ext>
              </a:extLst>
            </p:cNvPr>
            <p:cNvSpPr/>
            <p:nvPr/>
          </p:nvSpPr>
          <p:spPr>
            <a:xfrm>
              <a:off x="1316643" y="4737868"/>
              <a:ext cx="10601" cy="259719"/>
            </a:xfrm>
            <a:custGeom>
              <a:avLst/>
              <a:gdLst>
                <a:gd name="connsiteX0" fmla="*/ 5300 w 10600"/>
                <a:gd name="connsiteY0" fmla="*/ 263535 h 259718"/>
                <a:gd name="connsiteX1" fmla="*/ 0 w 10600"/>
                <a:gd name="connsiteY1" fmla="*/ 258235 h 259718"/>
                <a:gd name="connsiteX2" fmla="*/ 0 w 10600"/>
                <a:gd name="connsiteY2" fmla="*/ 5300 h 259718"/>
                <a:gd name="connsiteX3" fmla="*/ 5300 w 10600"/>
                <a:gd name="connsiteY3" fmla="*/ 0 h 259718"/>
                <a:gd name="connsiteX4" fmla="*/ 10601 w 10600"/>
                <a:gd name="connsiteY4" fmla="*/ 5300 h 259718"/>
                <a:gd name="connsiteX5" fmla="*/ 10601 w 10600"/>
                <a:gd name="connsiteY5" fmla="*/ 258235 h 259718"/>
                <a:gd name="connsiteX6" fmla="*/ 5300 w 10600"/>
                <a:gd name="connsiteY6" fmla="*/ 263535 h 25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59718">
                  <a:moveTo>
                    <a:pt x="5300" y="263535"/>
                  </a:moveTo>
                  <a:cubicBezTo>
                    <a:pt x="2385" y="263535"/>
                    <a:pt x="0" y="261150"/>
                    <a:pt x="0" y="25823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58235"/>
                  </a:lnTo>
                  <a:cubicBezTo>
                    <a:pt x="10601" y="261203"/>
                    <a:pt x="8216" y="263535"/>
                    <a:pt x="5300" y="2635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0800938-8B2C-4FF5-8F55-616A852743DD}"/>
                </a:ext>
              </a:extLst>
            </p:cNvPr>
            <p:cNvSpPr/>
            <p:nvPr/>
          </p:nvSpPr>
          <p:spPr>
            <a:xfrm>
              <a:off x="1190176" y="4864336"/>
              <a:ext cx="259719" cy="10601"/>
            </a:xfrm>
            <a:custGeom>
              <a:avLst/>
              <a:gdLst>
                <a:gd name="connsiteX0" fmla="*/ 258235 w 259718"/>
                <a:gd name="connsiteY0" fmla="*/ 10601 h 10600"/>
                <a:gd name="connsiteX1" fmla="*/ 5300 w 259718"/>
                <a:gd name="connsiteY1" fmla="*/ 10601 h 10600"/>
                <a:gd name="connsiteX2" fmla="*/ 0 w 259718"/>
                <a:gd name="connsiteY2" fmla="*/ 5300 h 10600"/>
                <a:gd name="connsiteX3" fmla="*/ 5300 w 259718"/>
                <a:gd name="connsiteY3" fmla="*/ 0 h 10600"/>
                <a:gd name="connsiteX4" fmla="*/ 258235 w 259718"/>
                <a:gd name="connsiteY4" fmla="*/ 0 h 10600"/>
                <a:gd name="connsiteX5" fmla="*/ 263535 w 259718"/>
                <a:gd name="connsiteY5" fmla="*/ 5300 h 10600"/>
                <a:gd name="connsiteX6" fmla="*/ 258235 w 25971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718" h="10600">
                  <a:moveTo>
                    <a:pt x="25823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8235" y="0"/>
                  </a:lnTo>
                  <a:cubicBezTo>
                    <a:pt x="261150" y="0"/>
                    <a:pt x="263535" y="2385"/>
                    <a:pt x="263535" y="5300"/>
                  </a:cubicBezTo>
                  <a:cubicBezTo>
                    <a:pt x="263535" y="8216"/>
                    <a:pt x="261150" y="10601"/>
                    <a:pt x="25823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CFBE71E-CE9E-4878-B03E-5F092C1C5E83}"/>
                </a:ext>
              </a:extLst>
            </p:cNvPr>
            <p:cNvSpPr/>
            <p:nvPr/>
          </p:nvSpPr>
          <p:spPr>
            <a:xfrm>
              <a:off x="1170405" y="4718826"/>
              <a:ext cx="143110" cy="302122"/>
            </a:xfrm>
            <a:custGeom>
              <a:avLst/>
              <a:gdLst>
                <a:gd name="connsiteX0" fmla="*/ 142050 w 143110"/>
                <a:gd name="connsiteY0" fmla="*/ 302772 h 302121"/>
                <a:gd name="connsiteX1" fmla="*/ 141679 w 143110"/>
                <a:gd name="connsiteY1" fmla="*/ 302772 h 302121"/>
                <a:gd name="connsiteX2" fmla="*/ 0 w 143110"/>
                <a:gd name="connsiteY2" fmla="*/ 151393 h 302121"/>
                <a:gd name="connsiteX3" fmla="*/ 141679 w 143110"/>
                <a:gd name="connsiteY3" fmla="*/ 14 h 302121"/>
                <a:gd name="connsiteX4" fmla="*/ 147298 w 143110"/>
                <a:gd name="connsiteY4" fmla="*/ 4943 h 302121"/>
                <a:gd name="connsiteX5" fmla="*/ 142368 w 143110"/>
                <a:gd name="connsiteY5" fmla="*/ 10562 h 302121"/>
                <a:gd name="connsiteX6" fmla="*/ 10601 w 143110"/>
                <a:gd name="connsiteY6" fmla="*/ 151340 h 302121"/>
                <a:gd name="connsiteX7" fmla="*/ 142368 w 143110"/>
                <a:gd name="connsiteY7" fmla="*/ 292118 h 302121"/>
                <a:gd name="connsiteX8" fmla="*/ 147298 w 143110"/>
                <a:gd name="connsiteY8" fmla="*/ 297737 h 302121"/>
                <a:gd name="connsiteX9" fmla="*/ 142050 w 143110"/>
                <a:gd name="connsiteY9" fmla="*/ 302772 h 30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0" h="302121">
                  <a:moveTo>
                    <a:pt x="142050" y="302772"/>
                  </a:moveTo>
                  <a:cubicBezTo>
                    <a:pt x="141944" y="302772"/>
                    <a:pt x="141838" y="302772"/>
                    <a:pt x="141679" y="302772"/>
                  </a:cubicBezTo>
                  <a:cubicBezTo>
                    <a:pt x="62227" y="297577"/>
                    <a:pt x="0" y="231111"/>
                    <a:pt x="0" y="151393"/>
                  </a:cubicBezTo>
                  <a:cubicBezTo>
                    <a:pt x="0" y="71675"/>
                    <a:pt x="62227" y="5208"/>
                    <a:pt x="141679" y="14"/>
                  </a:cubicBezTo>
                  <a:cubicBezTo>
                    <a:pt x="144542" y="-198"/>
                    <a:pt x="147139" y="2028"/>
                    <a:pt x="147298" y="4943"/>
                  </a:cubicBezTo>
                  <a:cubicBezTo>
                    <a:pt x="147510" y="7858"/>
                    <a:pt x="145284" y="10403"/>
                    <a:pt x="142368" y="10562"/>
                  </a:cubicBezTo>
                  <a:cubicBezTo>
                    <a:pt x="68481" y="15385"/>
                    <a:pt x="10601" y="77241"/>
                    <a:pt x="10601" y="151340"/>
                  </a:cubicBezTo>
                  <a:cubicBezTo>
                    <a:pt x="10601" y="225439"/>
                    <a:pt x="68481" y="287295"/>
                    <a:pt x="142368" y="292118"/>
                  </a:cubicBezTo>
                  <a:cubicBezTo>
                    <a:pt x="145284" y="292330"/>
                    <a:pt x="147510" y="294821"/>
                    <a:pt x="147298" y="297737"/>
                  </a:cubicBezTo>
                  <a:cubicBezTo>
                    <a:pt x="147139" y="300652"/>
                    <a:pt x="144807" y="302772"/>
                    <a:pt x="142050" y="3027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113A4C9D-5839-47A5-AA19-8ACA1DA6AF89}"/>
                </a:ext>
              </a:extLst>
            </p:cNvPr>
            <p:cNvSpPr/>
            <p:nvPr/>
          </p:nvSpPr>
          <p:spPr>
            <a:xfrm>
              <a:off x="1307155" y="5072217"/>
              <a:ext cx="26502" cy="10601"/>
            </a:xfrm>
            <a:custGeom>
              <a:avLst/>
              <a:gdLst>
                <a:gd name="connsiteX0" fmla="*/ 22580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2580 w 26501"/>
                <a:gd name="connsiteY4" fmla="*/ 0 h 10600"/>
                <a:gd name="connsiteX5" fmla="*/ 27880 w 26501"/>
                <a:gd name="connsiteY5" fmla="*/ 5300 h 10600"/>
                <a:gd name="connsiteX6" fmla="*/ 22580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258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2580" y="0"/>
                  </a:lnTo>
                  <a:cubicBezTo>
                    <a:pt x="25495" y="0"/>
                    <a:pt x="27880" y="2385"/>
                    <a:pt x="27880" y="5300"/>
                  </a:cubicBezTo>
                  <a:cubicBezTo>
                    <a:pt x="27880" y="8216"/>
                    <a:pt x="25495" y="10601"/>
                    <a:pt x="2258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8FB83C61-BF19-4844-A373-8089CB20F39B}"/>
                </a:ext>
              </a:extLst>
            </p:cNvPr>
            <p:cNvSpPr/>
            <p:nvPr/>
          </p:nvSpPr>
          <p:spPr>
            <a:xfrm>
              <a:off x="1307155" y="4697003"/>
              <a:ext cx="26502" cy="47703"/>
            </a:xfrm>
            <a:custGeom>
              <a:avLst/>
              <a:gdLst>
                <a:gd name="connsiteX0" fmla="*/ 27880 w 26501"/>
                <a:gd name="connsiteY0" fmla="*/ 51413 h 47703"/>
                <a:gd name="connsiteX1" fmla="*/ 0 w 26501"/>
                <a:gd name="connsiteY1" fmla="*/ 51413 h 47703"/>
                <a:gd name="connsiteX2" fmla="*/ 0 w 26501"/>
                <a:gd name="connsiteY2" fmla="*/ 0 h 47703"/>
                <a:gd name="connsiteX3" fmla="*/ 27880 w 26501"/>
                <a:gd name="connsiteY3" fmla="*/ 0 h 47703"/>
                <a:gd name="connsiteX4" fmla="*/ 27880 w 26501"/>
                <a:gd name="connsiteY4" fmla="*/ 51413 h 47703"/>
                <a:gd name="connsiteX5" fmla="*/ 10601 w 26501"/>
                <a:gd name="connsiteY5" fmla="*/ 40813 h 47703"/>
                <a:gd name="connsiteX6" fmla="*/ 17279 w 26501"/>
                <a:gd name="connsiteY6" fmla="*/ 40813 h 47703"/>
                <a:gd name="connsiteX7" fmla="*/ 17279 w 26501"/>
                <a:gd name="connsiteY7" fmla="*/ 10601 h 47703"/>
                <a:gd name="connsiteX8" fmla="*/ 10601 w 26501"/>
                <a:gd name="connsiteY8" fmla="*/ 10601 h 47703"/>
                <a:gd name="connsiteX9" fmla="*/ 10601 w 26501"/>
                <a:gd name="connsiteY9" fmla="*/ 4081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47703">
                  <a:moveTo>
                    <a:pt x="27880" y="51413"/>
                  </a:moveTo>
                  <a:lnTo>
                    <a:pt x="0" y="51413"/>
                  </a:lnTo>
                  <a:lnTo>
                    <a:pt x="0" y="0"/>
                  </a:lnTo>
                  <a:lnTo>
                    <a:pt x="27880" y="0"/>
                  </a:lnTo>
                  <a:lnTo>
                    <a:pt x="27880" y="51413"/>
                  </a:lnTo>
                  <a:close/>
                  <a:moveTo>
                    <a:pt x="10601" y="40813"/>
                  </a:moveTo>
                  <a:lnTo>
                    <a:pt x="17279" y="40813"/>
                  </a:lnTo>
                  <a:lnTo>
                    <a:pt x="17279" y="10601"/>
                  </a:lnTo>
                  <a:lnTo>
                    <a:pt x="10601" y="10601"/>
                  </a:lnTo>
                  <a:lnTo>
                    <a:pt x="10601" y="4081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E8C63BF2-C422-4D03-8387-6D1912860A79}"/>
                </a:ext>
              </a:extLst>
            </p:cNvPr>
            <p:cNvSpPr/>
            <p:nvPr/>
          </p:nvSpPr>
          <p:spPr>
            <a:xfrm>
              <a:off x="1279487" y="4999602"/>
              <a:ext cx="79506" cy="79506"/>
            </a:xfrm>
            <a:custGeom>
              <a:avLst/>
              <a:gdLst>
                <a:gd name="connsiteX0" fmla="*/ 83216 w 79505"/>
                <a:gd name="connsiteY0" fmla="*/ 83216 h 79505"/>
                <a:gd name="connsiteX1" fmla="*/ 0 w 79505"/>
                <a:gd name="connsiteY1" fmla="*/ 83216 h 79505"/>
                <a:gd name="connsiteX2" fmla="*/ 0 w 79505"/>
                <a:gd name="connsiteY2" fmla="*/ 55336 h 79505"/>
                <a:gd name="connsiteX3" fmla="*/ 27668 w 79505"/>
                <a:gd name="connsiteY3" fmla="*/ 55336 h 79505"/>
                <a:gd name="connsiteX4" fmla="*/ 27668 w 79505"/>
                <a:gd name="connsiteY4" fmla="*/ 0 h 79505"/>
                <a:gd name="connsiteX5" fmla="*/ 55548 w 79505"/>
                <a:gd name="connsiteY5" fmla="*/ 0 h 79505"/>
                <a:gd name="connsiteX6" fmla="*/ 55548 w 79505"/>
                <a:gd name="connsiteY6" fmla="*/ 55336 h 79505"/>
                <a:gd name="connsiteX7" fmla="*/ 83216 w 79505"/>
                <a:gd name="connsiteY7" fmla="*/ 55336 h 79505"/>
                <a:gd name="connsiteX8" fmla="*/ 83216 w 79505"/>
                <a:gd name="connsiteY8" fmla="*/ 83216 h 79505"/>
                <a:gd name="connsiteX9" fmla="*/ 10601 w 79505"/>
                <a:gd name="connsiteY9" fmla="*/ 72615 h 79505"/>
                <a:gd name="connsiteX10" fmla="*/ 72615 w 79505"/>
                <a:gd name="connsiteY10" fmla="*/ 72615 h 79505"/>
                <a:gd name="connsiteX11" fmla="*/ 72615 w 79505"/>
                <a:gd name="connsiteY11" fmla="*/ 65937 h 79505"/>
                <a:gd name="connsiteX12" fmla="*/ 44947 w 79505"/>
                <a:gd name="connsiteY12" fmla="*/ 65937 h 79505"/>
                <a:gd name="connsiteX13" fmla="*/ 44947 w 79505"/>
                <a:gd name="connsiteY13" fmla="*/ 10601 h 79505"/>
                <a:gd name="connsiteX14" fmla="*/ 38269 w 79505"/>
                <a:gd name="connsiteY14" fmla="*/ 10601 h 79505"/>
                <a:gd name="connsiteX15" fmla="*/ 38269 w 79505"/>
                <a:gd name="connsiteY15" fmla="*/ 65937 h 79505"/>
                <a:gd name="connsiteX16" fmla="*/ 10601 w 79505"/>
                <a:gd name="connsiteY16" fmla="*/ 65937 h 79505"/>
                <a:gd name="connsiteX17" fmla="*/ 10601 w 79505"/>
                <a:gd name="connsiteY17" fmla="*/ 72615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05" h="79505">
                  <a:moveTo>
                    <a:pt x="83216" y="83216"/>
                  </a:moveTo>
                  <a:lnTo>
                    <a:pt x="0" y="83216"/>
                  </a:lnTo>
                  <a:lnTo>
                    <a:pt x="0" y="55336"/>
                  </a:lnTo>
                  <a:lnTo>
                    <a:pt x="27668" y="55336"/>
                  </a:lnTo>
                  <a:lnTo>
                    <a:pt x="27668" y="0"/>
                  </a:lnTo>
                  <a:lnTo>
                    <a:pt x="55548" y="0"/>
                  </a:lnTo>
                  <a:lnTo>
                    <a:pt x="55548" y="55336"/>
                  </a:lnTo>
                  <a:lnTo>
                    <a:pt x="83216" y="55336"/>
                  </a:lnTo>
                  <a:lnTo>
                    <a:pt x="83216" y="83216"/>
                  </a:lnTo>
                  <a:close/>
                  <a:moveTo>
                    <a:pt x="10601" y="72615"/>
                  </a:moveTo>
                  <a:lnTo>
                    <a:pt x="72615" y="72615"/>
                  </a:lnTo>
                  <a:lnTo>
                    <a:pt x="72615" y="65937"/>
                  </a:lnTo>
                  <a:lnTo>
                    <a:pt x="44947" y="65937"/>
                  </a:lnTo>
                  <a:lnTo>
                    <a:pt x="44947" y="10601"/>
                  </a:lnTo>
                  <a:lnTo>
                    <a:pt x="38269" y="10601"/>
                  </a:lnTo>
                  <a:lnTo>
                    <a:pt x="38269" y="65937"/>
                  </a:lnTo>
                  <a:lnTo>
                    <a:pt x="10601" y="65937"/>
                  </a:lnTo>
                  <a:lnTo>
                    <a:pt x="10601" y="7261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D252F732-692B-4D5F-AE40-3C02D5DCECE5}"/>
              </a:ext>
            </a:extLst>
          </p:cNvPr>
          <p:cNvGrpSpPr/>
          <p:nvPr/>
        </p:nvGrpSpPr>
        <p:grpSpPr>
          <a:xfrm>
            <a:off x="1011920" y="1396291"/>
            <a:ext cx="530841" cy="554638"/>
            <a:chOff x="1057984" y="1444421"/>
            <a:chExt cx="438712" cy="458378"/>
          </a:xfrm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87E796B3-6C75-41F8-91DB-26B6FDD9A13D}"/>
                </a:ext>
              </a:extLst>
            </p:cNvPr>
            <p:cNvSpPr/>
            <p:nvPr/>
          </p:nvSpPr>
          <p:spPr>
            <a:xfrm>
              <a:off x="1146871" y="1881597"/>
              <a:ext cx="349825" cy="21202"/>
            </a:xfrm>
            <a:custGeom>
              <a:avLst/>
              <a:gdLst>
                <a:gd name="connsiteX0" fmla="*/ 348818 w 349825"/>
                <a:gd name="connsiteY0" fmla="*/ 21308 h 21201"/>
                <a:gd name="connsiteX1" fmla="*/ 3392 w 349825"/>
                <a:gd name="connsiteY1" fmla="*/ 21308 h 21201"/>
                <a:gd name="connsiteX2" fmla="*/ 0 w 349825"/>
                <a:gd name="connsiteY2" fmla="*/ 17915 h 21201"/>
                <a:gd name="connsiteX3" fmla="*/ 0 w 349825"/>
                <a:gd name="connsiteY3" fmla="*/ 3392 h 21201"/>
                <a:gd name="connsiteX4" fmla="*/ 3392 w 349825"/>
                <a:gd name="connsiteY4" fmla="*/ 0 h 21201"/>
                <a:gd name="connsiteX5" fmla="*/ 348818 w 349825"/>
                <a:gd name="connsiteY5" fmla="*/ 0 h 21201"/>
                <a:gd name="connsiteX6" fmla="*/ 352211 w 349825"/>
                <a:gd name="connsiteY6" fmla="*/ 3392 h 21201"/>
                <a:gd name="connsiteX7" fmla="*/ 352211 w 349825"/>
                <a:gd name="connsiteY7" fmla="*/ 17915 h 21201"/>
                <a:gd name="connsiteX8" fmla="*/ 348818 w 349825"/>
                <a:gd name="connsiteY8" fmla="*/ 21308 h 21201"/>
                <a:gd name="connsiteX9" fmla="*/ 6784 w 349825"/>
                <a:gd name="connsiteY9" fmla="*/ 14523 h 21201"/>
                <a:gd name="connsiteX10" fmla="*/ 345426 w 349825"/>
                <a:gd name="connsiteY10" fmla="*/ 14523 h 21201"/>
                <a:gd name="connsiteX11" fmla="*/ 345426 w 349825"/>
                <a:gd name="connsiteY11" fmla="*/ 6784 h 21201"/>
                <a:gd name="connsiteX12" fmla="*/ 6784 w 349825"/>
                <a:gd name="connsiteY12" fmla="*/ 6784 h 21201"/>
                <a:gd name="connsiteX13" fmla="*/ 6784 w 349825"/>
                <a:gd name="connsiteY13" fmla="*/ 1452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9825" h="21201">
                  <a:moveTo>
                    <a:pt x="348818" y="21308"/>
                  </a:moveTo>
                  <a:lnTo>
                    <a:pt x="3392" y="21308"/>
                  </a:lnTo>
                  <a:cubicBezTo>
                    <a:pt x="1537" y="21308"/>
                    <a:pt x="0" y="19770"/>
                    <a:pt x="0" y="17915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348818" y="0"/>
                  </a:lnTo>
                  <a:cubicBezTo>
                    <a:pt x="350674" y="0"/>
                    <a:pt x="352211" y="1537"/>
                    <a:pt x="352211" y="3392"/>
                  </a:cubicBezTo>
                  <a:lnTo>
                    <a:pt x="352211" y="17915"/>
                  </a:lnTo>
                  <a:cubicBezTo>
                    <a:pt x="352211" y="19770"/>
                    <a:pt x="350727" y="21308"/>
                    <a:pt x="348818" y="21308"/>
                  </a:cubicBezTo>
                  <a:close/>
                  <a:moveTo>
                    <a:pt x="6784" y="14523"/>
                  </a:moveTo>
                  <a:lnTo>
                    <a:pt x="345426" y="14523"/>
                  </a:lnTo>
                  <a:lnTo>
                    <a:pt x="345426" y="6784"/>
                  </a:lnTo>
                  <a:lnTo>
                    <a:pt x="6784" y="6784"/>
                  </a:lnTo>
                  <a:lnTo>
                    <a:pt x="6784" y="1452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E64C80C-C868-46A0-8B3C-39E53DDD4E27}"/>
                </a:ext>
              </a:extLst>
            </p:cNvPr>
            <p:cNvSpPr/>
            <p:nvPr/>
          </p:nvSpPr>
          <p:spPr>
            <a:xfrm>
              <a:off x="1177508" y="1712461"/>
              <a:ext cx="291521" cy="174913"/>
            </a:xfrm>
            <a:custGeom>
              <a:avLst/>
              <a:gdLst>
                <a:gd name="connsiteX0" fmla="*/ 289189 w 291521"/>
                <a:gd name="connsiteY0" fmla="*/ 175655 h 174912"/>
                <a:gd name="connsiteX1" fmla="*/ 3392 w 291521"/>
                <a:gd name="connsiteY1" fmla="*/ 175655 h 174912"/>
                <a:gd name="connsiteX2" fmla="*/ 0 w 291521"/>
                <a:gd name="connsiteY2" fmla="*/ 172263 h 174912"/>
                <a:gd name="connsiteX3" fmla="*/ 0 w 291521"/>
                <a:gd name="connsiteY3" fmla="*/ 3392 h 174912"/>
                <a:gd name="connsiteX4" fmla="*/ 3392 w 291521"/>
                <a:gd name="connsiteY4" fmla="*/ 0 h 174912"/>
                <a:gd name="connsiteX5" fmla="*/ 289189 w 291521"/>
                <a:gd name="connsiteY5" fmla="*/ 0 h 174912"/>
                <a:gd name="connsiteX6" fmla="*/ 292581 w 291521"/>
                <a:gd name="connsiteY6" fmla="*/ 3392 h 174912"/>
                <a:gd name="connsiteX7" fmla="*/ 292581 w 291521"/>
                <a:gd name="connsiteY7" fmla="*/ 172210 h 174912"/>
                <a:gd name="connsiteX8" fmla="*/ 289189 w 291521"/>
                <a:gd name="connsiteY8" fmla="*/ 175655 h 174912"/>
                <a:gd name="connsiteX9" fmla="*/ 6784 w 291521"/>
                <a:gd name="connsiteY9" fmla="*/ 168870 h 174912"/>
                <a:gd name="connsiteX10" fmla="*/ 285797 w 291521"/>
                <a:gd name="connsiteY10" fmla="*/ 168870 h 174912"/>
                <a:gd name="connsiteX11" fmla="*/ 285797 w 291521"/>
                <a:gd name="connsiteY11" fmla="*/ 6784 h 174912"/>
                <a:gd name="connsiteX12" fmla="*/ 6784 w 291521"/>
                <a:gd name="connsiteY12" fmla="*/ 6784 h 174912"/>
                <a:gd name="connsiteX13" fmla="*/ 6784 w 291521"/>
                <a:gd name="connsiteY13" fmla="*/ 168870 h 174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1521" h="174912">
                  <a:moveTo>
                    <a:pt x="289189" y="175655"/>
                  </a:moveTo>
                  <a:lnTo>
                    <a:pt x="3392" y="175655"/>
                  </a:lnTo>
                  <a:cubicBezTo>
                    <a:pt x="1537" y="175655"/>
                    <a:pt x="0" y="174118"/>
                    <a:pt x="0" y="172263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289189" y="0"/>
                  </a:lnTo>
                  <a:cubicBezTo>
                    <a:pt x="291044" y="0"/>
                    <a:pt x="292581" y="1537"/>
                    <a:pt x="292581" y="3392"/>
                  </a:cubicBezTo>
                  <a:lnTo>
                    <a:pt x="292581" y="172210"/>
                  </a:lnTo>
                  <a:cubicBezTo>
                    <a:pt x="292581" y="174118"/>
                    <a:pt x="291044" y="175655"/>
                    <a:pt x="289189" y="175655"/>
                  </a:cubicBezTo>
                  <a:close/>
                  <a:moveTo>
                    <a:pt x="6784" y="168870"/>
                  </a:moveTo>
                  <a:lnTo>
                    <a:pt x="285797" y="168870"/>
                  </a:lnTo>
                  <a:lnTo>
                    <a:pt x="285797" y="6784"/>
                  </a:lnTo>
                  <a:lnTo>
                    <a:pt x="6784" y="6784"/>
                  </a:lnTo>
                  <a:lnTo>
                    <a:pt x="6784" y="16887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93684E5-AD3F-4AD8-9954-AED55AB0FFB1}"/>
                </a:ext>
              </a:extLst>
            </p:cNvPr>
            <p:cNvSpPr/>
            <p:nvPr/>
          </p:nvSpPr>
          <p:spPr>
            <a:xfrm>
              <a:off x="1195423" y="1745801"/>
              <a:ext cx="31802" cy="121909"/>
            </a:xfrm>
            <a:custGeom>
              <a:avLst/>
              <a:gdLst>
                <a:gd name="connsiteX0" fmla="*/ 30053 w 31802"/>
                <a:gd name="connsiteY0" fmla="*/ 126732 h 121908"/>
                <a:gd name="connsiteX1" fmla="*/ 3392 w 31802"/>
                <a:gd name="connsiteY1" fmla="*/ 126732 h 121908"/>
                <a:gd name="connsiteX2" fmla="*/ 0 w 31802"/>
                <a:gd name="connsiteY2" fmla="*/ 123340 h 121908"/>
                <a:gd name="connsiteX3" fmla="*/ 0 w 31802"/>
                <a:gd name="connsiteY3" fmla="*/ 3392 h 121908"/>
                <a:gd name="connsiteX4" fmla="*/ 3392 w 31802"/>
                <a:gd name="connsiteY4" fmla="*/ 0 h 121908"/>
                <a:gd name="connsiteX5" fmla="*/ 30053 w 31802"/>
                <a:gd name="connsiteY5" fmla="*/ 0 h 121908"/>
                <a:gd name="connsiteX6" fmla="*/ 33445 w 31802"/>
                <a:gd name="connsiteY6" fmla="*/ 3392 h 121908"/>
                <a:gd name="connsiteX7" fmla="*/ 33445 w 31802"/>
                <a:gd name="connsiteY7" fmla="*/ 123340 h 121908"/>
                <a:gd name="connsiteX8" fmla="*/ 30053 w 31802"/>
                <a:gd name="connsiteY8" fmla="*/ 126732 h 121908"/>
                <a:gd name="connsiteX9" fmla="*/ 6731 w 31802"/>
                <a:gd name="connsiteY9" fmla="*/ 119948 h 121908"/>
                <a:gd name="connsiteX10" fmla="*/ 26608 w 31802"/>
                <a:gd name="connsiteY10" fmla="*/ 119948 h 121908"/>
                <a:gd name="connsiteX11" fmla="*/ 26608 w 31802"/>
                <a:gd name="connsiteY11" fmla="*/ 6784 h 121908"/>
                <a:gd name="connsiteX12" fmla="*/ 6731 w 31802"/>
                <a:gd name="connsiteY12" fmla="*/ 6784 h 121908"/>
                <a:gd name="connsiteX13" fmla="*/ 6731 w 31802"/>
                <a:gd name="connsiteY13" fmla="*/ 119948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121908">
                  <a:moveTo>
                    <a:pt x="30053" y="126732"/>
                  </a:moveTo>
                  <a:lnTo>
                    <a:pt x="3392" y="126732"/>
                  </a:lnTo>
                  <a:cubicBezTo>
                    <a:pt x="1537" y="126732"/>
                    <a:pt x="0" y="125195"/>
                    <a:pt x="0" y="123340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30053" y="0"/>
                  </a:lnTo>
                  <a:cubicBezTo>
                    <a:pt x="31908" y="0"/>
                    <a:pt x="33445" y="1537"/>
                    <a:pt x="33445" y="3392"/>
                  </a:cubicBezTo>
                  <a:lnTo>
                    <a:pt x="33445" y="123340"/>
                  </a:lnTo>
                  <a:cubicBezTo>
                    <a:pt x="33445" y="125195"/>
                    <a:pt x="31908" y="126732"/>
                    <a:pt x="30053" y="126732"/>
                  </a:cubicBezTo>
                  <a:close/>
                  <a:moveTo>
                    <a:pt x="6731" y="119948"/>
                  </a:moveTo>
                  <a:lnTo>
                    <a:pt x="26608" y="119948"/>
                  </a:lnTo>
                  <a:lnTo>
                    <a:pt x="26608" y="6784"/>
                  </a:lnTo>
                  <a:lnTo>
                    <a:pt x="6731" y="6784"/>
                  </a:lnTo>
                  <a:lnTo>
                    <a:pt x="6731" y="1199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16F1F868-C437-41A7-88D0-280EAE798446}"/>
                </a:ext>
              </a:extLst>
            </p:cNvPr>
            <p:cNvSpPr/>
            <p:nvPr/>
          </p:nvSpPr>
          <p:spPr>
            <a:xfrm>
              <a:off x="1240105" y="1745801"/>
              <a:ext cx="31802" cy="121909"/>
            </a:xfrm>
            <a:custGeom>
              <a:avLst/>
              <a:gdLst>
                <a:gd name="connsiteX0" fmla="*/ 30053 w 31802"/>
                <a:gd name="connsiteY0" fmla="*/ 126732 h 121908"/>
                <a:gd name="connsiteX1" fmla="*/ 3392 w 31802"/>
                <a:gd name="connsiteY1" fmla="*/ 126732 h 121908"/>
                <a:gd name="connsiteX2" fmla="*/ 0 w 31802"/>
                <a:gd name="connsiteY2" fmla="*/ 123340 h 121908"/>
                <a:gd name="connsiteX3" fmla="*/ 0 w 31802"/>
                <a:gd name="connsiteY3" fmla="*/ 3392 h 121908"/>
                <a:gd name="connsiteX4" fmla="*/ 3392 w 31802"/>
                <a:gd name="connsiteY4" fmla="*/ 0 h 121908"/>
                <a:gd name="connsiteX5" fmla="*/ 30053 w 31802"/>
                <a:gd name="connsiteY5" fmla="*/ 0 h 121908"/>
                <a:gd name="connsiteX6" fmla="*/ 33445 w 31802"/>
                <a:gd name="connsiteY6" fmla="*/ 3392 h 121908"/>
                <a:gd name="connsiteX7" fmla="*/ 33445 w 31802"/>
                <a:gd name="connsiteY7" fmla="*/ 123340 h 121908"/>
                <a:gd name="connsiteX8" fmla="*/ 30053 w 31802"/>
                <a:gd name="connsiteY8" fmla="*/ 126732 h 121908"/>
                <a:gd name="connsiteX9" fmla="*/ 6731 w 31802"/>
                <a:gd name="connsiteY9" fmla="*/ 119948 h 121908"/>
                <a:gd name="connsiteX10" fmla="*/ 26608 w 31802"/>
                <a:gd name="connsiteY10" fmla="*/ 119948 h 121908"/>
                <a:gd name="connsiteX11" fmla="*/ 26608 w 31802"/>
                <a:gd name="connsiteY11" fmla="*/ 6784 h 121908"/>
                <a:gd name="connsiteX12" fmla="*/ 6731 w 31802"/>
                <a:gd name="connsiteY12" fmla="*/ 6784 h 121908"/>
                <a:gd name="connsiteX13" fmla="*/ 6731 w 31802"/>
                <a:gd name="connsiteY13" fmla="*/ 119948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121908">
                  <a:moveTo>
                    <a:pt x="30053" y="126732"/>
                  </a:moveTo>
                  <a:lnTo>
                    <a:pt x="3392" y="126732"/>
                  </a:lnTo>
                  <a:cubicBezTo>
                    <a:pt x="1537" y="126732"/>
                    <a:pt x="0" y="125195"/>
                    <a:pt x="0" y="123340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30053" y="0"/>
                  </a:lnTo>
                  <a:cubicBezTo>
                    <a:pt x="31908" y="0"/>
                    <a:pt x="33445" y="1537"/>
                    <a:pt x="33445" y="3392"/>
                  </a:cubicBezTo>
                  <a:lnTo>
                    <a:pt x="33445" y="123340"/>
                  </a:lnTo>
                  <a:cubicBezTo>
                    <a:pt x="33445" y="125195"/>
                    <a:pt x="31908" y="126732"/>
                    <a:pt x="30053" y="126732"/>
                  </a:cubicBezTo>
                  <a:close/>
                  <a:moveTo>
                    <a:pt x="6731" y="119948"/>
                  </a:moveTo>
                  <a:lnTo>
                    <a:pt x="26608" y="119948"/>
                  </a:lnTo>
                  <a:lnTo>
                    <a:pt x="26608" y="6784"/>
                  </a:lnTo>
                  <a:lnTo>
                    <a:pt x="6731" y="6784"/>
                  </a:lnTo>
                  <a:lnTo>
                    <a:pt x="6731" y="1199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36E2D62-E1F1-4CA9-971B-19007E762681}"/>
                </a:ext>
              </a:extLst>
            </p:cNvPr>
            <p:cNvSpPr/>
            <p:nvPr/>
          </p:nvSpPr>
          <p:spPr>
            <a:xfrm>
              <a:off x="1284734" y="1745801"/>
              <a:ext cx="31802" cy="121909"/>
            </a:xfrm>
            <a:custGeom>
              <a:avLst/>
              <a:gdLst>
                <a:gd name="connsiteX0" fmla="*/ 30053 w 31802"/>
                <a:gd name="connsiteY0" fmla="*/ 126732 h 121908"/>
                <a:gd name="connsiteX1" fmla="*/ 3392 w 31802"/>
                <a:gd name="connsiteY1" fmla="*/ 126732 h 121908"/>
                <a:gd name="connsiteX2" fmla="*/ 0 w 31802"/>
                <a:gd name="connsiteY2" fmla="*/ 123340 h 121908"/>
                <a:gd name="connsiteX3" fmla="*/ 0 w 31802"/>
                <a:gd name="connsiteY3" fmla="*/ 3392 h 121908"/>
                <a:gd name="connsiteX4" fmla="*/ 3392 w 31802"/>
                <a:gd name="connsiteY4" fmla="*/ 0 h 121908"/>
                <a:gd name="connsiteX5" fmla="*/ 30053 w 31802"/>
                <a:gd name="connsiteY5" fmla="*/ 0 h 121908"/>
                <a:gd name="connsiteX6" fmla="*/ 33445 w 31802"/>
                <a:gd name="connsiteY6" fmla="*/ 3392 h 121908"/>
                <a:gd name="connsiteX7" fmla="*/ 33445 w 31802"/>
                <a:gd name="connsiteY7" fmla="*/ 123340 h 121908"/>
                <a:gd name="connsiteX8" fmla="*/ 30053 w 31802"/>
                <a:gd name="connsiteY8" fmla="*/ 126732 h 121908"/>
                <a:gd name="connsiteX9" fmla="*/ 6785 w 31802"/>
                <a:gd name="connsiteY9" fmla="*/ 119948 h 121908"/>
                <a:gd name="connsiteX10" fmla="*/ 26661 w 31802"/>
                <a:gd name="connsiteY10" fmla="*/ 119948 h 121908"/>
                <a:gd name="connsiteX11" fmla="*/ 26661 w 31802"/>
                <a:gd name="connsiteY11" fmla="*/ 6784 h 121908"/>
                <a:gd name="connsiteX12" fmla="*/ 6785 w 31802"/>
                <a:gd name="connsiteY12" fmla="*/ 6784 h 121908"/>
                <a:gd name="connsiteX13" fmla="*/ 6785 w 31802"/>
                <a:gd name="connsiteY13" fmla="*/ 119948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121908">
                  <a:moveTo>
                    <a:pt x="30053" y="126732"/>
                  </a:moveTo>
                  <a:lnTo>
                    <a:pt x="3392" y="126732"/>
                  </a:lnTo>
                  <a:cubicBezTo>
                    <a:pt x="1537" y="126732"/>
                    <a:pt x="0" y="125195"/>
                    <a:pt x="0" y="123340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30053" y="0"/>
                  </a:lnTo>
                  <a:cubicBezTo>
                    <a:pt x="31908" y="0"/>
                    <a:pt x="33445" y="1537"/>
                    <a:pt x="33445" y="3392"/>
                  </a:cubicBezTo>
                  <a:lnTo>
                    <a:pt x="33445" y="123340"/>
                  </a:lnTo>
                  <a:cubicBezTo>
                    <a:pt x="33445" y="125195"/>
                    <a:pt x="31961" y="126732"/>
                    <a:pt x="30053" y="126732"/>
                  </a:cubicBezTo>
                  <a:close/>
                  <a:moveTo>
                    <a:pt x="6785" y="119948"/>
                  </a:moveTo>
                  <a:lnTo>
                    <a:pt x="26661" y="119948"/>
                  </a:lnTo>
                  <a:lnTo>
                    <a:pt x="26661" y="6784"/>
                  </a:lnTo>
                  <a:lnTo>
                    <a:pt x="6785" y="6784"/>
                  </a:lnTo>
                  <a:lnTo>
                    <a:pt x="6785" y="1199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22FFCEC-496C-4088-B93C-864D23A0CAEB}"/>
                </a:ext>
              </a:extLst>
            </p:cNvPr>
            <p:cNvSpPr/>
            <p:nvPr/>
          </p:nvSpPr>
          <p:spPr>
            <a:xfrm>
              <a:off x="1329417" y="1745801"/>
              <a:ext cx="31802" cy="121909"/>
            </a:xfrm>
            <a:custGeom>
              <a:avLst/>
              <a:gdLst>
                <a:gd name="connsiteX0" fmla="*/ 30053 w 31802"/>
                <a:gd name="connsiteY0" fmla="*/ 126732 h 121908"/>
                <a:gd name="connsiteX1" fmla="*/ 3392 w 31802"/>
                <a:gd name="connsiteY1" fmla="*/ 126732 h 121908"/>
                <a:gd name="connsiteX2" fmla="*/ 0 w 31802"/>
                <a:gd name="connsiteY2" fmla="*/ 123340 h 121908"/>
                <a:gd name="connsiteX3" fmla="*/ 0 w 31802"/>
                <a:gd name="connsiteY3" fmla="*/ 3392 h 121908"/>
                <a:gd name="connsiteX4" fmla="*/ 3392 w 31802"/>
                <a:gd name="connsiteY4" fmla="*/ 0 h 121908"/>
                <a:gd name="connsiteX5" fmla="*/ 30053 w 31802"/>
                <a:gd name="connsiteY5" fmla="*/ 0 h 121908"/>
                <a:gd name="connsiteX6" fmla="*/ 33445 w 31802"/>
                <a:gd name="connsiteY6" fmla="*/ 3392 h 121908"/>
                <a:gd name="connsiteX7" fmla="*/ 33445 w 31802"/>
                <a:gd name="connsiteY7" fmla="*/ 123340 h 121908"/>
                <a:gd name="connsiteX8" fmla="*/ 30053 w 31802"/>
                <a:gd name="connsiteY8" fmla="*/ 126732 h 121908"/>
                <a:gd name="connsiteX9" fmla="*/ 6785 w 31802"/>
                <a:gd name="connsiteY9" fmla="*/ 119948 h 121908"/>
                <a:gd name="connsiteX10" fmla="*/ 26661 w 31802"/>
                <a:gd name="connsiteY10" fmla="*/ 119948 h 121908"/>
                <a:gd name="connsiteX11" fmla="*/ 26661 w 31802"/>
                <a:gd name="connsiteY11" fmla="*/ 6784 h 121908"/>
                <a:gd name="connsiteX12" fmla="*/ 6785 w 31802"/>
                <a:gd name="connsiteY12" fmla="*/ 6784 h 121908"/>
                <a:gd name="connsiteX13" fmla="*/ 6785 w 31802"/>
                <a:gd name="connsiteY13" fmla="*/ 119948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121908">
                  <a:moveTo>
                    <a:pt x="30053" y="126732"/>
                  </a:moveTo>
                  <a:lnTo>
                    <a:pt x="3392" y="126732"/>
                  </a:lnTo>
                  <a:cubicBezTo>
                    <a:pt x="1537" y="126732"/>
                    <a:pt x="0" y="125195"/>
                    <a:pt x="0" y="123340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30053" y="0"/>
                  </a:lnTo>
                  <a:cubicBezTo>
                    <a:pt x="31908" y="0"/>
                    <a:pt x="33445" y="1537"/>
                    <a:pt x="33445" y="3392"/>
                  </a:cubicBezTo>
                  <a:lnTo>
                    <a:pt x="33445" y="123340"/>
                  </a:lnTo>
                  <a:cubicBezTo>
                    <a:pt x="33445" y="125195"/>
                    <a:pt x="31961" y="126732"/>
                    <a:pt x="30053" y="126732"/>
                  </a:cubicBezTo>
                  <a:close/>
                  <a:moveTo>
                    <a:pt x="6785" y="119948"/>
                  </a:moveTo>
                  <a:lnTo>
                    <a:pt x="26661" y="119948"/>
                  </a:lnTo>
                  <a:lnTo>
                    <a:pt x="26661" y="6784"/>
                  </a:lnTo>
                  <a:lnTo>
                    <a:pt x="6785" y="6784"/>
                  </a:lnTo>
                  <a:lnTo>
                    <a:pt x="6785" y="1199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CA5C009-F3C6-41F1-962D-034B82C063B2}"/>
                </a:ext>
              </a:extLst>
            </p:cNvPr>
            <p:cNvSpPr/>
            <p:nvPr/>
          </p:nvSpPr>
          <p:spPr>
            <a:xfrm>
              <a:off x="1374099" y="1745801"/>
              <a:ext cx="31802" cy="121909"/>
            </a:xfrm>
            <a:custGeom>
              <a:avLst/>
              <a:gdLst>
                <a:gd name="connsiteX0" fmla="*/ 30053 w 31802"/>
                <a:gd name="connsiteY0" fmla="*/ 126732 h 121908"/>
                <a:gd name="connsiteX1" fmla="*/ 3392 w 31802"/>
                <a:gd name="connsiteY1" fmla="*/ 126732 h 121908"/>
                <a:gd name="connsiteX2" fmla="*/ 0 w 31802"/>
                <a:gd name="connsiteY2" fmla="*/ 123340 h 121908"/>
                <a:gd name="connsiteX3" fmla="*/ 0 w 31802"/>
                <a:gd name="connsiteY3" fmla="*/ 3392 h 121908"/>
                <a:gd name="connsiteX4" fmla="*/ 3392 w 31802"/>
                <a:gd name="connsiteY4" fmla="*/ 0 h 121908"/>
                <a:gd name="connsiteX5" fmla="*/ 30053 w 31802"/>
                <a:gd name="connsiteY5" fmla="*/ 0 h 121908"/>
                <a:gd name="connsiteX6" fmla="*/ 33445 w 31802"/>
                <a:gd name="connsiteY6" fmla="*/ 3392 h 121908"/>
                <a:gd name="connsiteX7" fmla="*/ 33445 w 31802"/>
                <a:gd name="connsiteY7" fmla="*/ 123340 h 121908"/>
                <a:gd name="connsiteX8" fmla="*/ 30053 w 31802"/>
                <a:gd name="connsiteY8" fmla="*/ 126732 h 121908"/>
                <a:gd name="connsiteX9" fmla="*/ 6784 w 31802"/>
                <a:gd name="connsiteY9" fmla="*/ 119948 h 121908"/>
                <a:gd name="connsiteX10" fmla="*/ 26661 w 31802"/>
                <a:gd name="connsiteY10" fmla="*/ 119948 h 121908"/>
                <a:gd name="connsiteX11" fmla="*/ 26661 w 31802"/>
                <a:gd name="connsiteY11" fmla="*/ 6784 h 121908"/>
                <a:gd name="connsiteX12" fmla="*/ 6784 w 31802"/>
                <a:gd name="connsiteY12" fmla="*/ 6784 h 121908"/>
                <a:gd name="connsiteX13" fmla="*/ 6784 w 31802"/>
                <a:gd name="connsiteY13" fmla="*/ 119948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121908">
                  <a:moveTo>
                    <a:pt x="30053" y="126732"/>
                  </a:moveTo>
                  <a:lnTo>
                    <a:pt x="3392" y="126732"/>
                  </a:lnTo>
                  <a:cubicBezTo>
                    <a:pt x="1537" y="126732"/>
                    <a:pt x="0" y="125195"/>
                    <a:pt x="0" y="123340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30053" y="0"/>
                  </a:lnTo>
                  <a:cubicBezTo>
                    <a:pt x="31908" y="0"/>
                    <a:pt x="33445" y="1537"/>
                    <a:pt x="33445" y="3392"/>
                  </a:cubicBezTo>
                  <a:lnTo>
                    <a:pt x="33445" y="123340"/>
                  </a:lnTo>
                  <a:cubicBezTo>
                    <a:pt x="33445" y="125195"/>
                    <a:pt x="31908" y="126732"/>
                    <a:pt x="30053" y="126732"/>
                  </a:cubicBezTo>
                  <a:close/>
                  <a:moveTo>
                    <a:pt x="6784" y="119948"/>
                  </a:moveTo>
                  <a:lnTo>
                    <a:pt x="26661" y="119948"/>
                  </a:lnTo>
                  <a:lnTo>
                    <a:pt x="26661" y="6784"/>
                  </a:lnTo>
                  <a:lnTo>
                    <a:pt x="6784" y="6784"/>
                  </a:lnTo>
                  <a:lnTo>
                    <a:pt x="6784" y="1199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610E93B6-B6BF-4A20-91C1-F0192E1A0588}"/>
                </a:ext>
              </a:extLst>
            </p:cNvPr>
            <p:cNvSpPr/>
            <p:nvPr/>
          </p:nvSpPr>
          <p:spPr>
            <a:xfrm>
              <a:off x="1418728" y="1745801"/>
              <a:ext cx="31802" cy="121909"/>
            </a:xfrm>
            <a:custGeom>
              <a:avLst/>
              <a:gdLst>
                <a:gd name="connsiteX0" fmla="*/ 30106 w 31802"/>
                <a:gd name="connsiteY0" fmla="*/ 126732 h 121908"/>
                <a:gd name="connsiteX1" fmla="*/ 3392 w 31802"/>
                <a:gd name="connsiteY1" fmla="*/ 126732 h 121908"/>
                <a:gd name="connsiteX2" fmla="*/ 0 w 31802"/>
                <a:gd name="connsiteY2" fmla="*/ 123340 h 121908"/>
                <a:gd name="connsiteX3" fmla="*/ 0 w 31802"/>
                <a:gd name="connsiteY3" fmla="*/ 3392 h 121908"/>
                <a:gd name="connsiteX4" fmla="*/ 3392 w 31802"/>
                <a:gd name="connsiteY4" fmla="*/ 0 h 121908"/>
                <a:gd name="connsiteX5" fmla="*/ 30053 w 31802"/>
                <a:gd name="connsiteY5" fmla="*/ 0 h 121908"/>
                <a:gd name="connsiteX6" fmla="*/ 33445 w 31802"/>
                <a:gd name="connsiteY6" fmla="*/ 3392 h 121908"/>
                <a:gd name="connsiteX7" fmla="*/ 33445 w 31802"/>
                <a:gd name="connsiteY7" fmla="*/ 123340 h 121908"/>
                <a:gd name="connsiteX8" fmla="*/ 30106 w 31802"/>
                <a:gd name="connsiteY8" fmla="*/ 126732 h 121908"/>
                <a:gd name="connsiteX9" fmla="*/ 6784 w 31802"/>
                <a:gd name="connsiteY9" fmla="*/ 119948 h 121908"/>
                <a:gd name="connsiteX10" fmla="*/ 26661 w 31802"/>
                <a:gd name="connsiteY10" fmla="*/ 119948 h 121908"/>
                <a:gd name="connsiteX11" fmla="*/ 26661 w 31802"/>
                <a:gd name="connsiteY11" fmla="*/ 6784 h 121908"/>
                <a:gd name="connsiteX12" fmla="*/ 6784 w 31802"/>
                <a:gd name="connsiteY12" fmla="*/ 6784 h 121908"/>
                <a:gd name="connsiteX13" fmla="*/ 6784 w 31802"/>
                <a:gd name="connsiteY13" fmla="*/ 119948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121908">
                  <a:moveTo>
                    <a:pt x="30106" y="126732"/>
                  </a:moveTo>
                  <a:lnTo>
                    <a:pt x="3392" y="126732"/>
                  </a:lnTo>
                  <a:cubicBezTo>
                    <a:pt x="1537" y="126732"/>
                    <a:pt x="0" y="125195"/>
                    <a:pt x="0" y="123340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30053" y="0"/>
                  </a:lnTo>
                  <a:cubicBezTo>
                    <a:pt x="31908" y="0"/>
                    <a:pt x="33445" y="1537"/>
                    <a:pt x="33445" y="3392"/>
                  </a:cubicBezTo>
                  <a:lnTo>
                    <a:pt x="33445" y="123340"/>
                  </a:lnTo>
                  <a:cubicBezTo>
                    <a:pt x="33498" y="125195"/>
                    <a:pt x="31961" y="126732"/>
                    <a:pt x="30106" y="126732"/>
                  </a:cubicBezTo>
                  <a:close/>
                  <a:moveTo>
                    <a:pt x="6784" y="119948"/>
                  </a:moveTo>
                  <a:lnTo>
                    <a:pt x="26661" y="119948"/>
                  </a:lnTo>
                  <a:lnTo>
                    <a:pt x="26661" y="6784"/>
                  </a:lnTo>
                  <a:lnTo>
                    <a:pt x="6784" y="6784"/>
                  </a:lnTo>
                  <a:lnTo>
                    <a:pt x="6784" y="1199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107CD57-3977-45F3-BD87-9DA788E1C54B}"/>
                </a:ext>
              </a:extLst>
            </p:cNvPr>
            <p:cNvSpPr/>
            <p:nvPr/>
          </p:nvSpPr>
          <p:spPr>
            <a:xfrm>
              <a:off x="1235865" y="1696454"/>
              <a:ext cx="21202" cy="21202"/>
            </a:xfrm>
            <a:custGeom>
              <a:avLst/>
              <a:gdLst>
                <a:gd name="connsiteX0" fmla="*/ 21414 w 21201"/>
                <a:gd name="connsiteY0" fmla="*/ 22792 h 21201"/>
                <a:gd name="connsiteX1" fmla="*/ 18021 w 21201"/>
                <a:gd name="connsiteY1" fmla="*/ 19399 h 21201"/>
                <a:gd name="connsiteX2" fmla="*/ 18021 w 21201"/>
                <a:gd name="connsiteY2" fmla="*/ 6785 h 21201"/>
                <a:gd name="connsiteX3" fmla="*/ 6784 w 21201"/>
                <a:gd name="connsiteY3" fmla="*/ 6785 h 21201"/>
                <a:gd name="connsiteX4" fmla="*/ 6784 w 21201"/>
                <a:gd name="connsiteY4" fmla="*/ 19399 h 21201"/>
                <a:gd name="connsiteX5" fmla="*/ 3392 w 21201"/>
                <a:gd name="connsiteY5" fmla="*/ 22792 h 21201"/>
                <a:gd name="connsiteX6" fmla="*/ 0 w 21201"/>
                <a:gd name="connsiteY6" fmla="*/ 19399 h 21201"/>
                <a:gd name="connsiteX7" fmla="*/ 0 w 21201"/>
                <a:gd name="connsiteY7" fmla="*/ 3392 h 21201"/>
                <a:gd name="connsiteX8" fmla="*/ 3392 w 21201"/>
                <a:gd name="connsiteY8" fmla="*/ 0 h 21201"/>
                <a:gd name="connsiteX9" fmla="*/ 21414 w 21201"/>
                <a:gd name="connsiteY9" fmla="*/ 0 h 21201"/>
                <a:gd name="connsiteX10" fmla="*/ 24806 w 21201"/>
                <a:gd name="connsiteY10" fmla="*/ 3392 h 21201"/>
                <a:gd name="connsiteX11" fmla="*/ 24806 w 21201"/>
                <a:gd name="connsiteY11" fmla="*/ 19399 h 21201"/>
                <a:gd name="connsiteX12" fmla="*/ 21414 w 21201"/>
                <a:gd name="connsiteY12" fmla="*/ 22792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" h="21201">
                  <a:moveTo>
                    <a:pt x="21414" y="22792"/>
                  </a:moveTo>
                  <a:cubicBezTo>
                    <a:pt x="19558" y="22792"/>
                    <a:pt x="18021" y="21255"/>
                    <a:pt x="18021" y="19399"/>
                  </a:cubicBezTo>
                  <a:lnTo>
                    <a:pt x="18021" y="6785"/>
                  </a:lnTo>
                  <a:lnTo>
                    <a:pt x="6784" y="6785"/>
                  </a:lnTo>
                  <a:lnTo>
                    <a:pt x="6784" y="19399"/>
                  </a:lnTo>
                  <a:cubicBezTo>
                    <a:pt x="6784" y="21255"/>
                    <a:pt x="5247" y="22792"/>
                    <a:pt x="3392" y="22792"/>
                  </a:cubicBezTo>
                  <a:cubicBezTo>
                    <a:pt x="1537" y="22792"/>
                    <a:pt x="0" y="21255"/>
                    <a:pt x="0" y="19399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21414" y="0"/>
                  </a:lnTo>
                  <a:cubicBezTo>
                    <a:pt x="23269" y="0"/>
                    <a:pt x="24806" y="1537"/>
                    <a:pt x="24806" y="3392"/>
                  </a:cubicBezTo>
                  <a:lnTo>
                    <a:pt x="24806" y="19399"/>
                  </a:lnTo>
                  <a:cubicBezTo>
                    <a:pt x="24806" y="21308"/>
                    <a:pt x="23269" y="22792"/>
                    <a:pt x="21414" y="227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CE3BF423-0E90-4DDD-A3D8-87BDA1712C60}"/>
                </a:ext>
              </a:extLst>
            </p:cNvPr>
            <p:cNvSpPr/>
            <p:nvPr/>
          </p:nvSpPr>
          <p:spPr>
            <a:xfrm>
              <a:off x="1266024" y="1696454"/>
              <a:ext cx="21202" cy="21202"/>
            </a:xfrm>
            <a:custGeom>
              <a:avLst/>
              <a:gdLst>
                <a:gd name="connsiteX0" fmla="*/ 21414 w 21201"/>
                <a:gd name="connsiteY0" fmla="*/ 22792 h 21201"/>
                <a:gd name="connsiteX1" fmla="*/ 18021 w 21201"/>
                <a:gd name="connsiteY1" fmla="*/ 19399 h 21201"/>
                <a:gd name="connsiteX2" fmla="*/ 18021 w 21201"/>
                <a:gd name="connsiteY2" fmla="*/ 6785 h 21201"/>
                <a:gd name="connsiteX3" fmla="*/ 6784 w 21201"/>
                <a:gd name="connsiteY3" fmla="*/ 6785 h 21201"/>
                <a:gd name="connsiteX4" fmla="*/ 6784 w 21201"/>
                <a:gd name="connsiteY4" fmla="*/ 19399 h 21201"/>
                <a:gd name="connsiteX5" fmla="*/ 3392 w 21201"/>
                <a:gd name="connsiteY5" fmla="*/ 22792 h 21201"/>
                <a:gd name="connsiteX6" fmla="*/ 0 w 21201"/>
                <a:gd name="connsiteY6" fmla="*/ 19399 h 21201"/>
                <a:gd name="connsiteX7" fmla="*/ 0 w 21201"/>
                <a:gd name="connsiteY7" fmla="*/ 3392 h 21201"/>
                <a:gd name="connsiteX8" fmla="*/ 3392 w 21201"/>
                <a:gd name="connsiteY8" fmla="*/ 0 h 21201"/>
                <a:gd name="connsiteX9" fmla="*/ 21414 w 21201"/>
                <a:gd name="connsiteY9" fmla="*/ 0 h 21201"/>
                <a:gd name="connsiteX10" fmla="*/ 24806 w 21201"/>
                <a:gd name="connsiteY10" fmla="*/ 3392 h 21201"/>
                <a:gd name="connsiteX11" fmla="*/ 24806 w 21201"/>
                <a:gd name="connsiteY11" fmla="*/ 19399 h 21201"/>
                <a:gd name="connsiteX12" fmla="*/ 21414 w 21201"/>
                <a:gd name="connsiteY12" fmla="*/ 22792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" h="21201">
                  <a:moveTo>
                    <a:pt x="21414" y="22792"/>
                  </a:moveTo>
                  <a:cubicBezTo>
                    <a:pt x="19558" y="22792"/>
                    <a:pt x="18021" y="21255"/>
                    <a:pt x="18021" y="19399"/>
                  </a:cubicBezTo>
                  <a:lnTo>
                    <a:pt x="18021" y="6785"/>
                  </a:lnTo>
                  <a:lnTo>
                    <a:pt x="6784" y="6785"/>
                  </a:lnTo>
                  <a:lnTo>
                    <a:pt x="6784" y="19399"/>
                  </a:lnTo>
                  <a:cubicBezTo>
                    <a:pt x="6784" y="21255"/>
                    <a:pt x="5247" y="22792"/>
                    <a:pt x="3392" y="22792"/>
                  </a:cubicBezTo>
                  <a:cubicBezTo>
                    <a:pt x="1537" y="22792"/>
                    <a:pt x="0" y="21255"/>
                    <a:pt x="0" y="19399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21414" y="0"/>
                  </a:lnTo>
                  <a:cubicBezTo>
                    <a:pt x="23269" y="0"/>
                    <a:pt x="24806" y="1537"/>
                    <a:pt x="24806" y="3392"/>
                  </a:cubicBezTo>
                  <a:lnTo>
                    <a:pt x="24806" y="19399"/>
                  </a:lnTo>
                  <a:cubicBezTo>
                    <a:pt x="24806" y="21308"/>
                    <a:pt x="23322" y="22792"/>
                    <a:pt x="21414" y="227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7F5C5B6-2E02-4530-9153-A3D1620A39C0}"/>
                </a:ext>
              </a:extLst>
            </p:cNvPr>
            <p:cNvSpPr/>
            <p:nvPr/>
          </p:nvSpPr>
          <p:spPr>
            <a:xfrm>
              <a:off x="1296236" y="1696454"/>
              <a:ext cx="21202" cy="21202"/>
            </a:xfrm>
            <a:custGeom>
              <a:avLst/>
              <a:gdLst>
                <a:gd name="connsiteX0" fmla="*/ 21414 w 21201"/>
                <a:gd name="connsiteY0" fmla="*/ 22792 h 21201"/>
                <a:gd name="connsiteX1" fmla="*/ 18021 w 21201"/>
                <a:gd name="connsiteY1" fmla="*/ 19399 h 21201"/>
                <a:gd name="connsiteX2" fmla="*/ 18021 w 21201"/>
                <a:gd name="connsiteY2" fmla="*/ 6785 h 21201"/>
                <a:gd name="connsiteX3" fmla="*/ 6784 w 21201"/>
                <a:gd name="connsiteY3" fmla="*/ 6785 h 21201"/>
                <a:gd name="connsiteX4" fmla="*/ 6784 w 21201"/>
                <a:gd name="connsiteY4" fmla="*/ 19399 h 21201"/>
                <a:gd name="connsiteX5" fmla="*/ 3392 w 21201"/>
                <a:gd name="connsiteY5" fmla="*/ 22792 h 21201"/>
                <a:gd name="connsiteX6" fmla="*/ 0 w 21201"/>
                <a:gd name="connsiteY6" fmla="*/ 19399 h 21201"/>
                <a:gd name="connsiteX7" fmla="*/ 0 w 21201"/>
                <a:gd name="connsiteY7" fmla="*/ 3392 h 21201"/>
                <a:gd name="connsiteX8" fmla="*/ 3392 w 21201"/>
                <a:gd name="connsiteY8" fmla="*/ 0 h 21201"/>
                <a:gd name="connsiteX9" fmla="*/ 21414 w 21201"/>
                <a:gd name="connsiteY9" fmla="*/ 0 h 21201"/>
                <a:gd name="connsiteX10" fmla="*/ 24806 w 21201"/>
                <a:gd name="connsiteY10" fmla="*/ 3392 h 21201"/>
                <a:gd name="connsiteX11" fmla="*/ 24806 w 21201"/>
                <a:gd name="connsiteY11" fmla="*/ 19399 h 21201"/>
                <a:gd name="connsiteX12" fmla="*/ 21414 w 21201"/>
                <a:gd name="connsiteY12" fmla="*/ 22792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" h="21201">
                  <a:moveTo>
                    <a:pt x="21414" y="22792"/>
                  </a:moveTo>
                  <a:cubicBezTo>
                    <a:pt x="19558" y="22792"/>
                    <a:pt x="18021" y="21255"/>
                    <a:pt x="18021" y="19399"/>
                  </a:cubicBezTo>
                  <a:lnTo>
                    <a:pt x="18021" y="6785"/>
                  </a:lnTo>
                  <a:lnTo>
                    <a:pt x="6784" y="6785"/>
                  </a:lnTo>
                  <a:lnTo>
                    <a:pt x="6784" y="19399"/>
                  </a:lnTo>
                  <a:cubicBezTo>
                    <a:pt x="6784" y="21255"/>
                    <a:pt x="5247" y="22792"/>
                    <a:pt x="3392" y="22792"/>
                  </a:cubicBezTo>
                  <a:cubicBezTo>
                    <a:pt x="1537" y="22792"/>
                    <a:pt x="0" y="21255"/>
                    <a:pt x="0" y="19399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21414" y="0"/>
                  </a:lnTo>
                  <a:cubicBezTo>
                    <a:pt x="23269" y="0"/>
                    <a:pt x="24806" y="1537"/>
                    <a:pt x="24806" y="3392"/>
                  </a:cubicBezTo>
                  <a:lnTo>
                    <a:pt x="24806" y="19399"/>
                  </a:lnTo>
                  <a:cubicBezTo>
                    <a:pt x="24806" y="21308"/>
                    <a:pt x="23269" y="22792"/>
                    <a:pt x="21414" y="227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16B070F-80E2-4CFD-90D8-CD91359C9ABC}"/>
                </a:ext>
              </a:extLst>
            </p:cNvPr>
            <p:cNvSpPr/>
            <p:nvPr/>
          </p:nvSpPr>
          <p:spPr>
            <a:xfrm>
              <a:off x="1326396" y="1696454"/>
              <a:ext cx="21202" cy="21202"/>
            </a:xfrm>
            <a:custGeom>
              <a:avLst/>
              <a:gdLst>
                <a:gd name="connsiteX0" fmla="*/ 21414 w 21201"/>
                <a:gd name="connsiteY0" fmla="*/ 22792 h 21201"/>
                <a:gd name="connsiteX1" fmla="*/ 18021 w 21201"/>
                <a:gd name="connsiteY1" fmla="*/ 19399 h 21201"/>
                <a:gd name="connsiteX2" fmla="*/ 18021 w 21201"/>
                <a:gd name="connsiteY2" fmla="*/ 6785 h 21201"/>
                <a:gd name="connsiteX3" fmla="*/ 6784 w 21201"/>
                <a:gd name="connsiteY3" fmla="*/ 6785 h 21201"/>
                <a:gd name="connsiteX4" fmla="*/ 6784 w 21201"/>
                <a:gd name="connsiteY4" fmla="*/ 19399 h 21201"/>
                <a:gd name="connsiteX5" fmla="*/ 3392 w 21201"/>
                <a:gd name="connsiteY5" fmla="*/ 22792 h 21201"/>
                <a:gd name="connsiteX6" fmla="*/ 0 w 21201"/>
                <a:gd name="connsiteY6" fmla="*/ 19399 h 21201"/>
                <a:gd name="connsiteX7" fmla="*/ 0 w 21201"/>
                <a:gd name="connsiteY7" fmla="*/ 3392 h 21201"/>
                <a:gd name="connsiteX8" fmla="*/ 3392 w 21201"/>
                <a:gd name="connsiteY8" fmla="*/ 0 h 21201"/>
                <a:gd name="connsiteX9" fmla="*/ 21414 w 21201"/>
                <a:gd name="connsiteY9" fmla="*/ 0 h 21201"/>
                <a:gd name="connsiteX10" fmla="*/ 24806 w 21201"/>
                <a:gd name="connsiteY10" fmla="*/ 3392 h 21201"/>
                <a:gd name="connsiteX11" fmla="*/ 24806 w 21201"/>
                <a:gd name="connsiteY11" fmla="*/ 19399 h 21201"/>
                <a:gd name="connsiteX12" fmla="*/ 21414 w 21201"/>
                <a:gd name="connsiteY12" fmla="*/ 22792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" h="21201">
                  <a:moveTo>
                    <a:pt x="21414" y="22792"/>
                  </a:moveTo>
                  <a:cubicBezTo>
                    <a:pt x="19558" y="22792"/>
                    <a:pt x="18021" y="21255"/>
                    <a:pt x="18021" y="19399"/>
                  </a:cubicBezTo>
                  <a:lnTo>
                    <a:pt x="18021" y="6785"/>
                  </a:lnTo>
                  <a:lnTo>
                    <a:pt x="6784" y="6785"/>
                  </a:lnTo>
                  <a:lnTo>
                    <a:pt x="6784" y="19399"/>
                  </a:lnTo>
                  <a:cubicBezTo>
                    <a:pt x="6784" y="21255"/>
                    <a:pt x="5247" y="22792"/>
                    <a:pt x="3392" y="22792"/>
                  </a:cubicBezTo>
                  <a:cubicBezTo>
                    <a:pt x="1537" y="22792"/>
                    <a:pt x="0" y="21255"/>
                    <a:pt x="0" y="19399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21414" y="0"/>
                  </a:lnTo>
                  <a:cubicBezTo>
                    <a:pt x="23269" y="0"/>
                    <a:pt x="24806" y="1537"/>
                    <a:pt x="24806" y="3392"/>
                  </a:cubicBezTo>
                  <a:lnTo>
                    <a:pt x="24806" y="19399"/>
                  </a:lnTo>
                  <a:cubicBezTo>
                    <a:pt x="24806" y="21308"/>
                    <a:pt x="23269" y="22792"/>
                    <a:pt x="21414" y="227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17AEFD9-0C83-456F-A1B7-EFDC827ADF3B}"/>
                </a:ext>
              </a:extLst>
            </p:cNvPr>
            <p:cNvSpPr/>
            <p:nvPr/>
          </p:nvSpPr>
          <p:spPr>
            <a:xfrm>
              <a:off x="1356555" y="1696454"/>
              <a:ext cx="21202" cy="21202"/>
            </a:xfrm>
            <a:custGeom>
              <a:avLst/>
              <a:gdLst>
                <a:gd name="connsiteX0" fmla="*/ 21414 w 21201"/>
                <a:gd name="connsiteY0" fmla="*/ 22792 h 21201"/>
                <a:gd name="connsiteX1" fmla="*/ 18021 w 21201"/>
                <a:gd name="connsiteY1" fmla="*/ 19399 h 21201"/>
                <a:gd name="connsiteX2" fmla="*/ 18021 w 21201"/>
                <a:gd name="connsiteY2" fmla="*/ 6785 h 21201"/>
                <a:gd name="connsiteX3" fmla="*/ 6784 w 21201"/>
                <a:gd name="connsiteY3" fmla="*/ 6785 h 21201"/>
                <a:gd name="connsiteX4" fmla="*/ 6784 w 21201"/>
                <a:gd name="connsiteY4" fmla="*/ 19399 h 21201"/>
                <a:gd name="connsiteX5" fmla="*/ 3392 w 21201"/>
                <a:gd name="connsiteY5" fmla="*/ 22792 h 21201"/>
                <a:gd name="connsiteX6" fmla="*/ 0 w 21201"/>
                <a:gd name="connsiteY6" fmla="*/ 19399 h 21201"/>
                <a:gd name="connsiteX7" fmla="*/ 0 w 21201"/>
                <a:gd name="connsiteY7" fmla="*/ 3392 h 21201"/>
                <a:gd name="connsiteX8" fmla="*/ 3392 w 21201"/>
                <a:gd name="connsiteY8" fmla="*/ 0 h 21201"/>
                <a:gd name="connsiteX9" fmla="*/ 21414 w 21201"/>
                <a:gd name="connsiteY9" fmla="*/ 0 h 21201"/>
                <a:gd name="connsiteX10" fmla="*/ 24806 w 21201"/>
                <a:gd name="connsiteY10" fmla="*/ 3392 h 21201"/>
                <a:gd name="connsiteX11" fmla="*/ 24806 w 21201"/>
                <a:gd name="connsiteY11" fmla="*/ 19399 h 21201"/>
                <a:gd name="connsiteX12" fmla="*/ 21414 w 21201"/>
                <a:gd name="connsiteY12" fmla="*/ 22792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" h="21201">
                  <a:moveTo>
                    <a:pt x="21414" y="22792"/>
                  </a:moveTo>
                  <a:cubicBezTo>
                    <a:pt x="19558" y="22792"/>
                    <a:pt x="18021" y="21255"/>
                    <a:pt x="18021" y="19399"/>
                  </a:cubicBezTo>
                  <a:lnTo>
                    <a:pt x="18021" y="6785"/>
                  </a:lnTo>
                  <a:lnTo>
                    <a:pt x="6784" y="6785"/>
                  </a:lnTo>
                  <a:lnTo>
                    <a:pt x="6784" y="19399"/>
                  </a:lnTo>
                  <a:cubicBezTo>
                    <a:pt x="6784" y="21255"/>
                    <a:pt x="5247" y="22792"/>
                    <a:pt x="3392" y="22792"/>
                  </a:cubicBezTo>
                  <a:cubicBezTo>
                    <a:pt x="1537" y="22792"/>
                    <a:pt x="0" y="21255"/>
                    <a:pt x="0" y="19399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21414" y="0"/>
                  </a:lnTo>
                  <a:cubicBezTo>
                    <a:pt x="23269" y="0"/>
                    <a:pt x="24806" y="1537"/>
                    <a:pt x="24806" y="3392"/>
                  </a:cubicBezTo>
                  <a:lnTo>
                    <a:pt x="24806" y="19399"/>
                  </a:lnTo>
                  <a:cubicBezTo>
                    <a:pt x="24806" y="21308"/>
                    <a:pt x="23269" y="22792"/>
                    <a:pt x="21414" y="227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2EBFE7D-6D41-4D05-B26D-591D1B3C7779}"/>
                </a:ext>
              </a:extLst>
            </p:cNvPr>
            <p:cNvSpPr/>
            <p:nvPr/>
          </p:nvSpPr>
          <p:spPr>
            <a:xfrm>
              <a:off x="1386714" y="1696454"/>
              <a:ext cx="21202" cy="21202"/>
            </a:xfrm>
            <a:custGeom>
              <a:avLst/>
              <a:gdLst>
                <a:gd name="connsiteX0" fmla="*/ 21467 w 21201"/>
                <a:gd name="connsiteY0" fmla="*/ 22792 h 21201"/>
                <a:gd name="connsiteX1" fmla="*/ 18074 w 21201"/>
                <a:gd name="connsiteY1" fmla="*/ 19399 h 21201"/>
                <a:gd name="connsiteX2" fmla="*/ 18074 w 21201"/>
                <a:gd name="connsiteY2" fmla="*/ 6785 h 21201"/>
                <a:gd name="connsiteX3" fmla="*/ 6784 w 21201"/>
                <a:gd name="connsiteY3" fmla="*/ 6785 h 21201"/>
                <a:gd name="connsiteX4" fmla="*/ 6784 w 21201"/>
                <a:gd name="connsiteY4" fmla="*/ 19399 h 21201"/>
                <a:gd name="connsiteX5" fmla="*/ 3392 w 21201"/>
                <a:gd name="connsiteY5" fmla="*/ 22792 h 21201"/>
                <a:gd name="connsiteX6" fmla="*/ 0 w 21201"/>
                <a:gd name="connsiteY6" fmla="*/ 19399 h 21201"/>
                <a:gd name="connsiteX7" fmla="*/ 0 w 21201"/>
                <a:gd name="connsiteY7" fmla="*/ 3392 h 21201"/>
                <a:gd name="connsiteX8" fmla="*/ 3392 w 21201"/>
                <a:gd name="connsiteY8" fmla="*/ 0 h 21201"/>
                <a:gd name="connsiteX9" fmla="*/ 21414 w 21201"/>
                <a:gd name="connsiteY9" fmla="*/ 0 h 21201"/>
                <a:gd name="connsiteX10" fmla="*/ 24806 w 21201"/>
                <a:gd name="connsiteY10" fmla="*/ 3392 h 21201"/>
                <a:gd name="connsiteX11" fmla="*/ 24806 w 21201"/>
                <a:gd name="connsiteY11" fmla="*/ 19399 h 21201"/>
                <a:gd name="connsiteX12" fmla="*/ 21467 w 21201"/>
                <a:gd name="connsiteY12" fmla="*/ 22792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01" h="21201">
                  <a:moveTo>
                    <a:pt x="21467" y="22792"/>
                  </a:moveTo>
                  <a:cubicBezTo>
                    <a:pt x="19611" y="22792"/>
                    <a:pt x="18074" y="21255"/>
                    <a:pt x="18074" y="19399"/>
                  </a:cubicBezTo>
                  <a:lnTo>
                    <a:pt x="18074" y="6785"/>
                  </a:lnTo>
                  <a:lnTo>
                    <a:pt x="6784" y="6785"/>
                  </a:lnTo>
                  <a:lnTo>
                    <a:pt x="6784" y="19399"/>
                  </a:lnTo>
                  <a:cubicBezTo>
                    <a:pt x="6784" y="21255"/>
                    <a:pt x="5247" y="22792"/>
                    <a:pt x="3392" y="22792"/>
                  </a:cubicBezTo>
                  <a:cubicBezTo>
                    <a:pt x="1537" y="22792"/>
                    <a:pt x="0" y="21255"/>
                    <a:pt x="0" y="19399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21414" y="0"/>
                  </a:lnTo>
                  <a:cubicBezTo>
                    <a:pt x="23269" y="0"/>
                    <a:pt x="24806" y="1537"/>
                    <a:pt x="24806" y="3392"/>
                  </a:cubicBezTo>
                  <a:lnTo>
                    <a:pt x="24806" y="19399"/>
                  </a:lnTo>
                  <a:cubicBezTo>
                    <a:pt x="24859" y="21308"/>
                    <a:pt x="23322" y="22792"/>
                    <a:pt x="21467" y="227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0975A03-E935-4A47-9B0B-3395C65EEFB5}"/>
                </a:ext>
              </a:extLst>
            </p:cNvPr>
            <p:cNvSpPr/>
            <p:nvPr/>
          </p:nvSpPr>
          <p:spPr>
            <a:xfrm>
              <a:off x="1213285" y="1670588"/>
              <a:ext cx="217316" cy="47703"/>
            </a:xfrm>
            <a:custGeom>
              <a:avLst/>
              <a:gdLst>
                <a:gd name="connsiteX0" fmla="*/ 216044 w 217315"/>
                <a:gd name="connsiteY0" fmla="*/ 48658 h 47703"/>
                <a:gd name="connsiteX1" fmla="*/ 3392 w 217315"/>
                <a:gd name="connsiteY1" fmla="*/ 48658 h 47703"/>
                <a:gd name="connsiteX2" fmla="*/ 0 w 217315"/>
                <a:gd name="connsiteY2" fmla="*/ 45265 h 47703"/>
                <a:gd name="connsiteX3" fmla="*/ 0 w 217315"/>
                <a:gd name="connsiteY3" fmla="*/ 3392 h 47703"/>
                <a:gd name="connsiteX4" fmla="*/ 3392 w 217315"/>
                <a:gd name="connsiteY4" fmla="*/ 0 h 47703"/>
                <a:gd name="connsiteX5" fmla="*/ 215991 w 217315"/>
                <a:gd name="connsiteY5" fmla="*/ 0 h 47703"/>
                <a:gd name="connsiteX6" fmla="*/ 219383 w 217315"/>
                <a:gd name="connsiteY6" fmla="*/ 3392 h 47703"/>
                <a:gd name="connsiteX7" fmla="*/ 219383 w 217315"/>
                <a:gd name="connsiteY7" fmla="*/ 45265 h 47703"/>
                <a:gd name="connsiteX8" fmla="*/ 216044 w 217315"/>
                <a:gd name="connsiteY8" fmla="*/ 48658 h 47703"/>
                <a:gd name="connsiteX9" fmla="*/ 6784 w 217315"/>
                <a:gd name="connsiteY9" fmla="*/ 41873 h 47703"/>
                <a:gd name="connsiteX10" fmla="*/ 212598 w 217315"/>
                <a:gd name="connsiteY10" fmla="*/ 41873 h 47703"/>
                <a:gd name="connsiteX11" fmla="*/ 212598 w 217315"/>
                <a:gd name="connsiteY11" fmla="*/ 6785 h 47703"/>
                <a:gd name="connsiteX12" fmla="*/ 6784 w 217315"/>
                <a:gd name="connsiteY12" fmla="*/ 6785 h 47703"/>
                <a:gd name="connsiteX13" fmla="*/ 6784 w 217315"/>
                <a:gd name="connsiteY13" fmla="*/ 41873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315" h="47703">
                  <a:moveTo>
                    <a:pt x="216044" y="48658"/>
                  </a:moveTo>
                  <a:lnTo>
                    <a:pt x="3392" y="48658"/>
                  </a:lnTo>
                  <a:cubicBezTo>
                    <a:pt x="1537" y="48658"/>
                    <a:pt x="0" y="47120"/>
                    <a:pt x="0" y="45265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215991" y="0"/>
                  </a:lnTo>
                  <a:cubicBezTo>
                    <a:pt x="217846" y="0"/>
                    <a:pt x="219383" y="1537"/>
                    <a:pt x="219383" y="3392"/>
                  </a:cubicBezTo>
                  <a:lnTo>
                    <a:pt x="219383" y="45265"/>
                  </a:lnTo>
                  <a:cubicBezTo>
                    <a:pt x="219436" y="47173"/>
                    <a:pt x="217899" y="48658"/>
                    <a:pt x="216044" y="48658"/>
                  </a:cubicBezTo>
                  <a:close/>
                  <a:moveTo>
                    <a:pt x="6784" y="41873"/>
                  </a:moveTo>
                  <a:lnTo>
                    <a:pt x="212598" y="41873"/>
                  </a:lnTo>
                  <a:lnTo>
                    <a:pt x="212598" y="6785"/>
                  </a:lnTo>
                  <a:lnTo>
                    <a:pt x="6784" y="6785"/>
                  </a:lnTo>
                  <a:lnTo>
                    <a:pt x="6784" y="4187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00A0E819-2D13-4B3D-9047-6299CC03609A}"/>
                </a:ext>
              </a:extLst>
            </p:cNvPr>
            <p:cNvSpPr/>
            <p:nvPr/>
          </p:nvSpPr>
          <p:spPr>
            <a:xfrm>
              <a:off x="1195370" y="1728257"/>
              <a:ext cx="185513" cy="5300"/>
            </a:xfrm>
            <a:custGeom>
              <a:avLst/>
              <a:gdLst>
                <a:gd name="connsiteX0" fmla="*/ 185195 w 185513"/>
                <a:gd name="connsiteY0" fmla="*/ 6785 h 5300"/>
                <a:gd name="connsiteX1" fmla="*/ 111944 w 185513"/>
                <a:gd name="connsiteY1" fmla="*/ 6785 h 5300"/>
                <a:gd name="connsiteX2" fmla="*/ 108552 w 185513"/>
                <a:gd name="connsiteY2" fmla="*/ 3392 h 5300"/>
                <a:gd name="connsiteX3" fmla="*/ 111944 w 185513"/>
                <a:gd name="connsiteY3" fmla="*/ 0 h 5300"/>
                <a:gd name="connsiteX4" fmla="*/ 185195 w 185513"/>
                <a:gd name="connsiteY4" fmla="*/ 0 h 5300"/>
                <a:gd name="connsiteX5" fmla="*/ 188588 w 185513"/>
                <a:gd name="connsiteY5" fmla="*/ 3392 h 5300"/>
                <a:gd name="connsiteX6" fmla="*/ 185195 w 185513"/>
                <a:gd name="connsiteY6" fmla="*/ 6785 h 5300"/>
                <a:gd name="connsiteX7" fmla="*/ 101767 w 185513"/>
                <a:gd name="connsiteY7" fmla="*/ 6785 h 5300"/>
                <a:gd name="connsiteX8" fmla="*/ 94983 w 185513"/>
                <a:gd name="connsiteY8" fmla="*/ 6785 h 5300"/>
                <a:gd name="connsiteX9" fmla="*/ 91591 w 185513"/>
                <a:gd name="connsiteY9" fmla="*/ 3392 h 5300"/>
                <a:gd name="connsiteX10" fmla="*/ 94983 w 185513"/>
                <a:gd name="connsiteY10" fmla="*/ 0 h 5300"/>
                <a:gd name="connsiteX11" fmla="*/ 101767 w 185513"/>
                <a:gd name="connsiteY11" fmla="*/ 0 h 5300"/>
                <a:gd name="connsiteX12" fmla="*/ 105160 w 185513"/>
                <a:gd name="connsiteY12" fmla="*/ 3392 h 5300"/>
                <a:gd name="connsiteX13" fmla="*/ 101767 w 185513"/>
                <a:gd name="connsiteY13" fmla="*/ 6785 h 5300"/>
                <a:gd name="connsiteX14" fmla="*/ 84806 w 185513"/>
                <a:gd name="connsiteY14" fmla="*/ 6785 h 5300"/>
                <a:gd name="connsiteX15" fmla="*/ 3392 w 185513"/>
                <a:gd name="connsiteY15" fmla="*/ 6785 h 5300"/>
                <a:gd name="connsiteX16" fmla="*/ 0 w 185513"/>
                <a:gd name="connsiteY16" fmla="*/ 3392 h 5300"/>
                <a:gd name="connsiteX17" fmla="*/ 3392 w 185513"/>
                <a:gd name="connsiteY17" fmla="*/ 0 h 5300"/>
                <a:gd name="connsiteX18" fmla="*/ 84806 w 185513"/>
                <a:gd name="connsiteY18" fmla="*/ 0 h 5300"/>
                <a:gd name="connsiteX19" fmla="*/ 88198 w 185513"/>
                <a:gd name="connsiteY19" fmla="*/ 3392 h 5300"/>
                <a:gd name="connsiteX20" fmla="*/ 84806 w 185513"/>
                <a:gd name="connsiteY20" fmla="*/ 6785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513" h="5300">
                  <a:moveTo>
                    <a:pt x="185195" y="6785"/>
                  </a:moveTo>
                  <a:lnTo>
                    <a:pt x="111944" y="6785"/>
                  </a:lnTo>
                  <a:cubicBezTo>
                    <a:pt x="110089" y="6785"/>
                    <a:pt x="108552" y="5247"/>
                    <a:pt x="108552" y="3392"/>
                  </a:cubicBezTo>
                  <a:cubicBezTo>
                    <a:pt x="108552" y="1537"/>
                    <a:pt x="110089" y="0"/>
                    <a:pt x="111944" y="0"/>
                  </a:cubicBezTo>
                  <a:lnTo>
                    <a:pt x="185195" y="0"/>
                  </a:lnTo>
                  <a:cubicBezTo>
                    <a:pt x="187051" y="0"/>
                    <a:pt x="188588" y="1537"/>
                    <a:pt x="188588" y="3392"/>
                  </a:cubicBezTo>
                  <a:cubicBezTo>
                    <a:pt x="188588" y="5247"/>
                    <a:pt x="187104" y="6785"/>
                    <a:pt x="185195" y="6785"/>
                  </a:cubicBezTo>
                  <a:close/>
                  <a:moveTo>
                    <a:pt x="101767" y="6785"/>
                  </a:moveTo>
                  <a:lnTo>
                    <a:pt x="94983" y="6785"/>
                  </a:lnTo>
                  <a:cubicBezTo>
                    <a:pt x="93128" y="6785"/>
                    <a:pt x="91591" y="5247"/>
                    <a:pt x="91591" y="3392"/>
                  </a:cubicBezTo>
                  <a:cubicBezTo>
                    <a:pt x="91591" y="1537"/>
                    <a:pt x="93128" y="0"/>
                    <a:pt x="94983" y="0"/>
                  </a:cubicBezTo>
                  <a:lnTo>
                    <a:pt x="101767" y="0"/>
                  </a:lnTo>
                  <a:cubicBezTo>
                    <a:pt x="103623" y="0"/>
                    <a:pt x="105160" y="1537"/>
                    <a:pt x="105160" y="3392"/>
                  </a:cubicBezTo>
                  <a:cubicBezTo>
                    <a:pt x="105160" y="5247"/>
                    <a:pt x="103676" y="6785"/>
                    <a:pt x="101767" y="6785"/>
                  </a:cubicBezTo>
                  <a:close/>
                  <a:moveTo>
                    <a:pt x="84806" y="6785"/>
                  </a:moveTo>
                  <a:lnTo>
                    <a:pt x="3392" y="6785"/>
                  </a:lnTo>
                  <a:cubicBezTo>
                    <a:pt x="1537" y="6785"/>
                    <a:pt x="0" y="5247"/>
                    <a:pt x="0" y="3392"/>
                  </a:cubicBezTo>
                  <a:cubicBezTo>
                    <a:pt x="0" y="1537"/>
                    <a:pt x="1537" y="0"/>
                    <a:pt x="3392" y="0"/>
                  </a:cubicBezTo>
                  <a:lnTo>
                    <a:pt x="84806" y="0"/>
                  </a:lnTo>
                  <a:cubicBezTo>
                    <a:pt x="86661" y="0"/>
                    <a:pt x="88198" y="1537"/>
                    <a:pt x="88198" y="3392"/>
                  </a:cubicBezTo>
                  <a:cubicBezTo>
                    <a:pt x="88198" y="5247"/>
                    <a:pt x="86714" y="6785"/>
                    <a:pt x="84806" y="67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873C23E-371B-45DE-B5BA-0AC4474D03E4}"/>
                </a:ext>
              </a:extLst>
            </p:cNvPr>
            <p:cNvSpPr/>
            <p:nvPr/>
          </p:nvSpPr>
          <p:spPr>
            <a:xfrm>
              <a:off x="1286537" y="1683627"/>
              <a:ext cx="127209" cy="5300"/>
            </a:xfrm>
            <a:custGeom>
              <a:avLst/>
              <a:gdLst>
                <a:gd name="connsiteX0" fmla="*/ 127156 w 127209"/>
                <a:gd name="connsiteY0" fmla="*/ 6784 h 5300"/>
                <a:gd name="connsiteX1" fmla="*/ 45742 w 127209"/>
                <a:gd name="connsiteY1" fmla="*/ 6784 h 5300"/>
                <a:gd name="connsiteX2" fmla="*/ 42350 w 127209"/>
                <a:gd name="connsiteY2" fmla="*/ 3392 h 5300"/>
                <a:gd name="connsiteX3" fmla="*/ 45742 w 127209"/>
                <a:gd name="connsiteY3" fmla="*/ 0 h 5300"/>
                <a:gd name="connsiteX4" fmla="*/ 127156 w 127209"/>
                <a:gd name="connsiteY4" fmla="*/ 0 h 5300"/>
                <a:gd name="connsiteX5" fmla="*/ 130549 w 127209"/>
                <a:gd name="connsiteY5" fmla="*/ 3392 h 5300"/>
                <a:gd name="connsiteX6" fmla="*/ 127156 w 127209"/>
                <a:gd name="connsiteY6" fmla="*/ 6784 h 5300"/>
                <a:gd name="connsiteX7" fmla="*/ 35566 w 127209"/>
                <a:gd name="connsiteY7" fmla="*/ 6784 h 5300"/>
                <a:gd name="connsiteX8" fmla="*/ 28781 w 127209"/>
                <a:gd name="connsiteY8" fmla="*/ 6784 h 5300"/>
                <a:gd name="connsiteX9" fmla="*/ 25389 w 127209"/>
                <a:gd name="connsiteY9" fmla="*/ 3392 h 5300"/>
                <a:gd name="connsiteX10" fmla="*/ 28781 w 127209"/>
                <a:gd name="connsiteY10" fmla="*/ 0 h 5300"/>
                <a:gd name="connsiteX11" fmla="*/ 35566 w 127209"/>
                <a:gd name="connsiteY11" fmla="*/ 0 h 5300"/>
                <a:gd name="connsiteX12" fmla="*/ 38958 w 127209"/>
                <a:gd name="connsiteY12" fmla="*/ 3392 h 5300"/>
                <a:gd name="connsiteX13" fmla="*/ 35566 w 127209"/>
                <a:gd name="connsiteY13" fmla="*/ 6784 h 5300"/>
                <a:gd name="connsiteX14" fmla="*/ 18604 w 127209"/>
                <a:gd name="connsiteY14" fmla="*/ 6784 h 5300"/>
                <a:gd name="connsiteX15" fmla="*/ 3392 w 127209"/>
                <a:gd name="connsiteY15" fmla="*/ 6784 h 5300"/>
                <a:gd name="connsiteX16" fmla="*/ 0 w 127209"/>
                <a:gd name="connsiteY16" fmla="*/ 3392 h 5300"/>
                <a:gd name="connsiteX17" fmla="*/ 3392 w 127209"/>
                <a:gd name="connsiteY17" fmla="*/ 0 h 5300"/>
                <a:gd name="connsiteX18" fmla="*/ 18604 w 127209"/>
                <a:gd name="connsiteY18" fmla="*/ 0 h 5300"/>
                <a:gd name="connsiteX19" fmla="*/ 21997 w 127209"/>
                <a:gd name="connsiteY19" fmla="*/ 3392 h 5300"/>
                <a:gd name="connsiteX20" fmla="*/ 18604 w 127209"/>
                <a:gd name="connsiteY20" fmla="*/ 678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7209" h="5300">
                  <a:moveTo>
                    <a:pt x="127156" y="6784"/>
                  </a:moveTo>
                  <a:lnTo>
                    <a:pt x="45742" y="6784"/>
                  </a:lnTo>
                  <a:cubicBezTo>
                    <a:pt x="43887" y="6784"/>
                    <a:pt x="42350" y="5247"/>
                    <a:pt x="42350" y="3392"/>
                  </a:cubicBezTo>
                  <a:cubicBezTo>
                    <a:pt x="42350" y="1537"/>
                    <a:pt x="43887" y="0"/>
                    <a:pt x="45742" y="0"/>
                  </a:cubicBezTo>
                  <a:lnTo>
                    <a:pt x="127156" y="0"/>
                  </a:lnTo>
                  <a:cubicBezTo>
                    <a:pt x="129011" y="0"/>
                    <a:pt x="130549" y="1537"/>
                    <a:pt x="130549" y="3392"/>
                  </a:cubicBezTo>
                  <a:cubicBezTo>
                    <a:pt x="130549" y="5247"/>
                    <a:pt x="129064" y="6784"/>
                    <a:pt x="127156" y="6784"/>
                  </a:cubicBezTo>
                  <a:close/>
                  <a:moveTo>
                    <a:pt x="35566" y="6784"/>
                  </a:moveTo>
                  <a:lnTo>
                    <a:pt x="28781" y="6784"/>
                  </a:lnTo>
                  <a:cubicBezTo>
                    <a:pt x="26926" y="6784"/>
                    <a:pt x="25389" y="5247"/>
                    <a:pt x="25389" y="3392"/>
                  </a:cubicBezTo>
                  <a:cubicBezTo>
                    <a:pt x="25389" y="1537"/>
                    <a:pt x="26926" y="0"/>
                    <a:pt x="28781" y="0"/>
                  </a:cubicBezTo>
                  <a:lnTo>
                    <a:pt x="35566" y="0"/>
                  </a:lnTo>
                  <a:cubicBezTo>
                    <a:pt x="37421" y="0"/>
                    <a:pt x="38958" y="1537"/>
                    <a:pt x="38958" y="3392"/>
                  </a:cubicBezTo>
                  <a:cubicBezTo>
                    <a:pt x="38958" y="5247"/>
                    <a:pt x="37474" y="6784"/>
                    <a:pt x="35566" y="6784"/>
                  </a:cubicBezTo>
                  <a:close/>
                  <a:moveTo>
                    <a:pt x="18604" y="6784"/>
                  </a:moveTo>
                  <a:lnTo>
                    <a:pt x="3392" y="6784"/>
                  </a:lnTo>
                  <a:cubicBezTo>
                    <a:pt x="1537" y="6784"/>
                    <a:pt x="0" y="5247"/>
                    <a:pt x="0" y="3392"/>
                  </a:cubicBezTo>
                  <a:cubicBezTo>
                    <a:pt x="0" y="1537"/>
                    <a:pt x="1537" y="0"/>
                    <a:pt x="3392" y="0"/>
                  </a:cubicBezTo>
                  <a:lnTo>
                    <a:pt x="18604" y="0"/>
                  </a:lnTo>
                  <a:cubicBezTo>
                    <a:pt x="20459" y="0"/>
                    <a:pt x="21997" y="1537"/>
                    <a:pt x="21997" y="3392"/>
                  </a:cubicBezTo>
                  <a:cubicBezTo>
                    <a:pt x="21997" y="5247"/>
                    <a:pt x="20513" y="6784"/>
                    <a:pt x="18604" y="67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D229F0B-ABFE-4664-B449-1AA80610F04B}"/>
                </a:ext>
              </a:extLst>
            </p:cNvPr>
            <p:cNvSpPr/>
            <p:nvPr/>
          </p:nvSpPr>
          <p:spPr>
            <a:xfrm>
              <a:off x="1197331" y="1555717"/>
              <a:ext cx="84806" cy="116608"/>
            </a:xfrm>
            <a:custGeom>
              <a:avLst/>
              <a:gdLst>
                <a:gd name="connsiteX0" fmla="*/ 3392 w 84806"/>
                <a:gd name="connsiteY0" fmla="*/ 121656 h 116608"/>
                <a:gd name="connsiteX1" fmla="*/ 0 w 84806"/>
                <a:gd name="connsiteY1" fmla="*/ 118264 h 116608"/>
                <a:gd name="connsiteX2" fmla="*/ 84806 w 84806"/>
                <a:gd name="connsiteY2" fmla="*/ 171 h 116608"/>
                <a:gd name="connsiteX3" fmla="*/ 89099 w 84806"/>
                <a:gd name="connsiteY3" fmla="*/ 2291 h 116608"/>
                <a:gd name="connsiteX4" fmla="*/ 86979 w 84806"/>
                <a:gd name="connsiteY4" fmla="*/ 6585 h 116608"/>
                <a:gd name="connsiteX5" fmla="*/ 6837 w 84806"/>
                <a:gd name="connsiteY5" fmla="*/ 118264 h 116608"/>
                <a:gd name="connsiteX6" fmla="*/ 3392 w 84806"/>
                <a:gd name="connsiteY6" fmla="*/ 121656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16608">
                  <a:moveTo>
                    <a:pt x="3392" y="121656"/>
                  </a:moveTo>
                  <a:cubicBezTo>
                    <a:pt x="1537" y="121656"/>
                    <a:pt x="0" y="120119"/>
                    <a:pt x="0" y="118264"/>
                  </a:cubicBezTo>
                  <a:cubicBezTo>
                    <a:pt x="0" y="64730"/>
                    <a:pt x="34081" y="17239"/>
                    <a:pt x="84806" y="171"/>
                  </a:cubicBezTo>
                  <a:cubicBezTo>
                    <a:pt x="86555" y="-412"/>
                    <a:pt x="88516" y="542"/>
                    <a:pt x="89099" y="2291"/>
                  </a:cubicBezTo>
                  <a:cubicBezTo>
                    <a:pt x="89683" y="4041"/>
                    <a:pt x="88728" y="6002"/>
                    <a:pt x="86979" y="6585"/>
                  </a:cubicBezTo>
                  <a:cubicBezTo>
                    <a:pt x="39011" y="22751"/>
                    <a:pt x="6837" y="67645"/>
                    <a:pt x="6837" y="118264"/>
                  </a:cubicBezTo>
                  <a:cubicBezTo>
                    <a:pt x="6784" y="120172"/>
                    <a:pt x="5300" y="121656"/>
                    <a:pt x="3392" y="1216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DB7293B-A79A-48B6-830D-365427BB6E49}"/>
                </a:ext>
              </a:extLst>
            </p:cNvPr>
            <p:cNvSpPr/>
            <p:nvPr/>
          </p:nvSpPr>
          <p:spPr>
            <a:xfrm>
              <a:off x="1359272" y="1556326"/>
              <a:ext cx="84806" cy="116608"/>
            </a:xfrm>
            <a:custGeom>
              <a:avLst/>
              <a:gdLst>
                <a:gd name="connsiteX0" fmla="*/ 83997 w 84806"/>
                <a:gd name="connsiteY0" fmla="*/ 121047 h 116608"/>
                <a:gd name="connsiteX1" fmla="*/ 80605 w 84806"/>
                <a:gd name="connsiteY1" fmla="*/ 117654 h 116608"/>
                <a:gd name="connsiteX2" fmla="*/ 2265 w 84806"/>
                <a:gd name="connsiteY2" fmla="*/ 6611 h 116608"/>
                <a:gd name="connsiteX3" fmla="*/ 198 w 84806"/>
                <a:gd name="connsiteY3" fmla="*/ 2265 h 116608"/>
                <a:gd name="connsiteX4" fmla="*/ 4544 w 84806"/>
                <a:gd name="connsiteY4" fmla="*/ 198 h 116608"/>
                <a:gd name="connsiteX5" fmla="*/ 87389 w 84806"/>
                <a:gd name="connsiteY5" fmla="*/ 117654 h 116608"/>
                <a:gd name="connsiteX6" fmla="*/ 83997 w 84806"/>
                <a:gd name="connsiteY6" fmla="*/ 121047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16608">
                  <a:moveTo>
                    <a:pt x="83997" y="121047"/>
                  </a:moveTo>
                  <a:cubicBezTo>
                    <a:pt x="82142" y="121047"/>
                    <a:pt x="80605" y="119509"/>
                    <a:pt x="80605" y="117654"/>
                  </a:cubicBezTo>
                  <a:cubicBezTo>
                    <a:pt x="80605" y="67884"/>
                    <a:pt x="49120" y="23254"/>
                    <a:pt x="2265" y="6611"/>
                  </a:cubicBezTo>
                  <a:cubicBezTo>
                    <a:pt x="516" y="5975"/>
                    <a:pt x="-438" y="4067"/>
                    <a:pt x="198" y="2265"/>
                  </a:cubicBezTo>
                  <a:cubicBezTo>
                    <a:pt x="834" y="516"/>
                    <a:pt x="2795" y="-438"/>
                    <a:pt x="4544" y="198"/>
                  </a:cubicBezTo>
                  <a:cubicBezTo>
                    <a:pt x="54103" y="17795"/>
                    <a:pt x="87389" y="65021"/>
                    <a:pt x="87389" y="117654"/>
                  </a:cubicBezTo>
                  <a:cubicBezTo>
                    <a:pt x="87389" y="119562"/>
                    <a:pt x="85852" y="121047"/>
                    <a:pt x="83997" y="1210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274205B-C132-47DD-9FC5-04680FD7E497}"/>
                </a:ext>
              </a:extLst>
            </p:cNvPr>
            <p:cNvSpPr/>
            <p:nvPr/>
          </p:nvSpPr>
          <p:spPr>
            <a:xfrm>
              <a:off x="1425937" y="1670641"/>
              <a:ext cx="15901" cy="5300"/>
            </a:xfrm>
            <a:custGeom>
              <a:avLst/>
              <a:gdLst>
                <a:gd name="connsiteX0" fmla="*/ 17332 w 15901"/>
                <a:gd name="connsiteY0" fmla="*/ 6784 h 5300"/>
                <a:gd name="connsiteX1" fmla="*/ 3392 w 15901"/>
                <a:gd name="connsiteY1" fmla="*/ 6784 h 5300"/>
                <a:gd name="connsiteX2" fmla="*/ 0 w 15901"/>
                <a:gd name="connsiteY2" fmla="*/ 3392 h 5300"/>
                <a:gd name="connsiteX3" fmla="*/ 3392 w 15901"/>
                <a:gd name="connsiteY3" fmla="*/ 0 h 5300"/>
                <a:gd name="connsiteX4" fmla="*/ 17332 w 15901"/>
                <a:gd name="connsiteY4" fmla="*/ 0 h 5300"/>
                <a:gd name="connsiteX5" fmla="*/ 20725 w 15901"/>
                <a:gd name="connsiteY5" fmla="*/ 3392 h 5300"/>
                <a:gd name="connsiteX6" fmla="*/ 17332 w 15901"/>
                <a:gd name="connsiteY6" fmla="*/ 678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5300">
                  <a:moveTo>
                    <a:pt x="17332" y="6784"/>
                  </a:moveTo>
                  <a:lnTo>
                    <a:pt x="3392" y="6784"/>
                  </a:lnTo>
                  <a:cubicBezTo>
                    <a:pt x="1537" y="6784"/>
                    <a:pt x="0" y="5247"/>
                    <a:pt x="0" y="3392"/>
                  </a:cubicBezTo>
                  <a:cubicBezTo>
                    <a:pt x="0" y="1537"/>
                    <a:pt x="1537" y="0"/>
                    <a:pt x="3392" y="0"/>
                  </a:cubicBezTo>
                  <a:lnTo>
                    <a:pt x="17332" y="0"/>
                  </a:lnTo>
                  <a:cubicBezTo>
                    <a:pt x="19187" y="0"/>
                    <a:pt x="20725" y="1537"/>
                    <a:pt x="20725" y="3392"/>
                  </a:cubicBezTo>
                  <a:cubicBezTo>
                    <a:pt x="20725" y="5247"/>
                    <a:pt x="19187" y="6784"/>
                    <a:pt x="17332" y="67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9283BF6-AFE6-4D61-8B50-682D55DD2E62}"/>
                </a:ext>
              </a:extLst>
            </p:cNvPr>
            <p:cNvSpPr/>
            <p:nvPr/>
          </p:nvSpPr>
          <p:spPr>
            <a:xfrm>
              <a:off x="1197331" y="1670641"/>
              <a:ext cx="21202" cy="5300"/>
            </a:xfrm>
            <a:custGeom>
              <a:avLst/>
              <a:gdLst>
                <a:gd name="connsiteX0" fmla="*/ 19346 w 21201"/>
                <a:gd name="connsiteY0" fmla="*/ 6784 h 5300"/>
                <a:gd name="connsiteX1" fmla="*/ 3392 w 21201"/>
                <a:gd name="connsiteY1" fmla="*/ 6784 h 5300"/>
                <a:gd name="connsiteX2" fmla="*/ 0 w 21201"/>
                <a:gd name="connsiteY2" fmla="*/ 3392 h 5300"/>
                <a:gd name="connsiteX3" fmla="*/ 3392 w 21201"/>
                <a:gd name="connsiteY3" fmla="*/ 0 h 5300"/>
                <a:gd name="connsiteX4" fmla="*/ 19346 w 21201"/>
                <a:gd name="connsiteY4" fmla="*/ 0 h 5300"/>
                <a:gd name="connsiteX5" fmla="*/ 22739 w 21201"/>
                <a:gd name="connsiteY5" fmla="*/ 3392 h 5300"/>
                <a:gd name="connsiteX6" fmla="*/ 19346 w 21201"/>
                <a:gd name="connsiteY6" fmla="*/ 678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5300">
                  <a:moveTo>
                    <a:pt x="19346" y="6784"/>
                  </a:moveTo>
                  <a:lnTo>
                    <a:pt x="3392" y="6784"/>
                  </a:lnTo>
                  <a:cubicBezTo>
                    <a:pt x="1537" y="6784"/>
                    <a:pt x="0" y="5247"/>
                    <a:pt x="0" y="3392"/>
                  </a:cubicBezTo>
                  <a:cubicBezTo>
                    <a:pt x="0" y="1537"/>
                    <a:pt x="1537" y="0"/>
                    <a:pt x="3392" y="0"/>
                  </a:cubicBezTo>
                  <a:lnTo>
                    <a:pt x="19346" y="0"/>
                  </a:lnTo>
                  <a:cubicBezTo>
                    <a:pt x="21202" y="0"/>
                    <a:pt x="22739" y="1537"/>
                    <a:pt x="22739" y="3392"/>
                  </a:cubicBezTo>
                  <a:cubicBezTo>
                    <a:pt x="22739" y="5247"/>
                    <a:pt x="21255" y="6784"/>
                    <a:pt x="19346" y="67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73B83B8-7A93-446D-8137-C3FAA607B26A}"/>
                </a:ext>
              </a:extLst>
            </p:cNvPr>
            <p:cNvSpPr/>
            <p:nvPr/>
          </p:nvSpPr>
          <p:spPr>
            <a:xfrm>
              <a:off x="1279540" y="1535959"/>
              <a:ext cx="84806" cy="31802"/>
            </a:xfrm>
            <a:custGeom>
              <a:avLst/>
              <a:gdLst>
                <a:gd name="connsiteX0" fmla="*/ 43569 w 84806"/>
                <a:gd name="connsiteY0" fmla="*/ 34293 h 31802"/>
                <a:gd name="connsiteX1" fmla="*/ 15318 w 84806"/>
                <a:gd name="connsiteY1" fmla="*/ 32014 h 31802"/>
                <a:gd name="connsiteX2" fmla="*/ 0 w 84806"/>
                <a:gd name="connsiteY2" fmla="*/ 22050 h 31802"/>
                <a:gd name="connsiteX3" fmla="*/ 0 w 84806"/>
                <a:gd name="connsiteY3" fmla="*/ 3392 h 31802"/>
                <a:gd name="connsiteX4" fmla="*/ 3392 w 84806"/>
                <a:gd name="connsiteY4" fmla="*/ 0 h 31802"/>
                <a:gd name="connsiteX5" fmla="*/ 83746 w 84806"/>
                <a:gd name="connsiteY5" fmla="*/ 0 h 31802"/>
                <a:gd name="connsiteX6" fmla="*/ 87138 w 84806"/>
                <a:gd name="connsiteY6" fmla="*/ 3392 h 31802"/>
                <a:gd name="connsiteX7" fmla="*/ 87138 w 84806"/>
                <a:gd name="connsiteY7" fmla="*/ 22050 h 31802"/>
                <a:gd name="connsiteX8" fmla="*/ 43569 w 84806"/>
                <a:gd name="connsiteY8" fmla="*/ 34293 h 31802"/>
                <a:gd name="connsiteX9" fmla="*/ 6838 w 84806"/>
                <a:gd name="connsiteY9" fmla="*/ 6784 h 31802"/>
                <a:gd name="connsiteX10" fmla="*/ 6838 w 84806"/>
                <a:gd name="connsiteY10" fmla="*/ 22050 h 31802"/>
                <a:gd name="connsiteX11" fmla="*/ 43622 w 84806"/>
                <a:gd name="connsiteY11" fmla="*/ 27509 h 31802"/>
                <a:gd name="connsiteX12" fmla="*/ 80407 w 84806"/>
                <a:gd name="connsiteY12" fmla="*/ 21838 h 31802"/>
                <a:gd name="connsiteX13" fmla="*/ 80407 w 84806"/>
                <a:gd name="connsiteY13" fmla="*/ 6784 h 31802"/>
                <a:gd name="connsiteX14" fmla="*/ 6838 w 84806"/>
                <a:gd name="connsiteY14" fmla="*/ 678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806" h="31802">
                  <a:moveTo>
                    <a:pt x="43569" y="34293"/>
                  </a:moveTo>
                  <a:cubicBezTo>
                    <a:pt x="32809" y="34293"/>
                    <a:pt x="22792" y="33498"/>
                    <a:pt x="15318" y="32014"/>
                  </a:cubicBezTo>
                  <a:cubicBezTo>
                    <a:pt x="8746" y="30742"/>
                    <a:pt x="0" y="28304"/>
                    <a:pt x="0" y="22050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lnTo>
                    <a:pt x="83746" y="0"/>
                  </a:lnTo>
                  <a:cubicBezTo>
                    <a:pt x="85601" y="0"/>
                    <a:pt x="87138" y="1537"/>
                    <a:pt x="87138" y="3392"/>
                  </a:cubicBezTo>
                  <a:lnTo>
                    <a:pt x="87138" y="22050"/>
                  </a:lnTo>
                  <a:cubicBezTo>
                    <a:pt x="87138" y="32703"/>
                    <a:pt x="59841" y="34293"/>
                    <a:pt x="43569" y="34293"/>
                  </a:cubicBezTo>
                  <a:close/>
                  <a:moveTo>
                    <a:pt x="6838" y="6784"/>
                  </a:moveTo>
                  <a:lnTo>
                    <a:pt x="6838" y="22050"/>
                  </a:lnTo>
                  <a:cubicBezTo>
                    <a:pt x="7951" y="23746"/>
                    <a:pt x="19982" y="27509"/>
                    <a:pt x="43622" y="27509"/>
                  </a:cubicBezTo>
                  <a:cubicBezTo>
                    <a:pt x="66891" y="27509"/>
                    <a:pt x="78870" y="23852"/>
                    <a:pt x="80407" y="21838"/>
                  </a:cubicBezTo>
                  <a:lnTo>
                    <a:pt x="80407" y="6784"/>
                  </a:lnTo>
                  <a:lnTo>
                    <a:pt x="6838" y="678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46D8B78-E68A-41B5-83D6-50F081788530}"/>
                </a:ext>
              </a:extLst>
            </p:cNvPr>
            <p:cNvSpPr/>
            <p:nvPr/>
          </p:nvSpPr>
          <p:spPr>
            <a:xfrm>
              <a:off x="1294858" y="1518626"/>
              <a:ext cx="53004" cy="5300"/>
            </a:xfrm>
            <a:custGeom>
              <a:avLst/>
              <a:gdLst>
                <a:gd name="connsiteX0" fmla="*/ 52951 w 53003"/>
                <a:gd name="connsiteY0" fmla="*/ 6784 h 5300"/>
                <a:gd name="connsiteX1" fmla="*/ 3392 w 53003"/>
                <a:gd name="connsiteY1" fmla="*/ 6784 h 5300"/>
                <a:gd name="connsiteX2" fmla="*/ 0 w 53003"/>
                <a:gd name="connsiteY2" fmla="*/ 3392 h 5300"/>
                <a:gd name="connsiteX3" fmla="*/ 3339 w 53003"/>
                <a:gd name="connsiteY3" fmla="*/ 0 h 5300"/>
                <a:gd name="connsiteX4" fmla="*/ 52898 w 53003"/>
                <a:gd name="connsiteY4" fmla="*/ 0 h 5300"/>
                <a:gd name="connsiteX5" fmla="*/ 56290 w 53003"/>
                <a:gd name="connsiteY5" fmla="*/ 3392 h 5300"/>
                <a:gd name="connsiteX6" fmla="*/ 52951 w 53003"/>
                <a:gd name="connsiteY6" fmla="*/ 6784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5300">
                  <a:moveTo>
                    <a:pt x="52951" y="6784"/>
                  </a:moveTo>
                  <a:lnTo>
                    <a:pt x="3392" y="6784"/>
                  </a:lnTo>
                  <a:cubicBezTo>
                    <a:pt x="1537" y="6784"/>
                    <a:pt x="0" y="5247"/>
                    <a:pt x="0" y="3392"/>
                  </a:cubicBezTo>
                  <a:cubicBezTo>
                    <a:pt x="0" y="1537"/>
                    <a:pt x="1484" y="0"/>
                    <a:pt x="3339" y="0"/>
                  </a:cubicBezTo>
                  <a:lnTo>
                    <a:pt x="52898" y="0"/>
                  </a:lnTo>
                  <a:cubicBezTo>
                    <a:pt x="54753" y="0"/>
                    <a:pt x="56290" y="1537"/>
                    <a:pt x="56290" y="3392"/>
                  </a:cubicBezTo>
                  <a:cubicBezTo>
                    <a:pt x="56290" y="5247"/>
                    <a:pt x="54806" y="6784"/>
                    <a:pt x="52951" y="67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3844BF4-2F2F-45B0-9219-D55AE790E70A}"/>
                </a:ext>
              </a:extLst>
            </p:cNvPr>
            <p:cNvSpPr/>
            <p:nvPr/>
          </p:nvSpPr>
          <p:spPr>
            <a:xfrm>
              <a:off x="1294805" y="1518626"/>
              <a:ext cx="5300" cy="21202"/>
            </a:xfrm>
            <a:custGeom>
              <a:avLst/>
              <a:gdLst>
                <a:gd name="connsiteX0" fmla="*/ 3392 w 5300"/>
                <a:gd name="connsiteY0" fmla="*/ 24117 h 21201"/>
                <a:gd name="connsiteX1" fmla="*/ 0 w 5300"/>
                <a:gd name="connsiteY1" fmla="*/ 20725 h 21201"/>
                <a:gd name="connsiteX2" fmla="*/ 0 w 5300"/>
                <a:gd name="connsiteY2" fmla="*/ 3392 h 21201"/>
                <a:gd name="connsiteX3" fmla="*/ 3392 w 5300"/>
                <a:gd name="connsiteY3" fmla="*/ 0 h 21201"/>
                <a:gd name="connsiteX4" fmla="*/ 6784 w 5300"/>
                <a:gd name="connsiteY4" fmla="*/ 3392 h 21201"/>
                <a:gd name="connsiteX5" fmla="*/ 6784 w 5300"/>
                <a:gd name="connsiteY5" fmla="*/ 20725 h 21201"/>
                <a:gd name="connsiteX6" fmla="*/ 3392 w 5300"/>
                <a:gd name="connsiteY6" fmla="*/ 2411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21201">
                  <a:moveTo>
                    <a:pt x="3392" y="24117"/>
                  </a:moveTo>
                  <a:cubicBezTo>
                    <a:pt x="1537" y="24117"/>
                    <a:pt x="0" y="22580"/>
                    <a:pt x="0" y="20725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cubicBezTo>
                    <a:pt x="5247" y="0"/>
                    <a:pt x="6784" y="1537"/>
                    <a:pt x="6784" y="3392"/>
                  </a:cubicBezTo>
                  <a:lnTo>
                    <a:pt x="6784" y="20725"/>
                  </a:lnTo>
                  <a:cubicBezTo>
                    <a:pt x="6784" y="22633"/>
                    <a:pt x="5300" y="24117"/>
                    <a:pt x="3392" y="241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ABA20BF-C484-4FCC-A361-5D1D5AACF927}"/>
                </a:ext>
              </a:extLst>
            </p:cNvPr>
            <p:cNvSpPr/>
            <p:nvPr/>
          </p:nvSpPr>
          <p:spPr>
            <a:xfrm>
              <a:off x="1344417" y="1518626"/>
              <a:ext cx="5300" cy="21202"/>
            </a:xfrm>
            <a:custGeom>
              <a:avLst/>
              <a:gdLst>
                <a:gd name="connsiteX0" fmla="*/ 3392 w 5300"/>
                <a:gd name="connsiteY0" fmla="*/ 24117 h 21201"/>
                <a:gd name="connsiteX1" fmla="*/ 0 w 5300"/>
                <a:gd name="connsiteY1" fmla="*/ 20725 h 21201"/>
                <a:gd name="connsiteX2" fmla="*/ 0 w 5300"/>
                <a:gd name="connsiteY2" fmla="*/ 3392 h 21201"/>
                <a:gd name="connsiteX3" fmla="*/ 3392 w 5300"/>
                <a:gd name="connsiteY3" fmla="*/ 0 h 21201"/>
                <a:gd name="connsiteX4" fmla="*/ 6784 w 5300"/>
                <a:gd name="connsiteY4" fmla="*/ 3392 h 21201"/>
                <a:gd name="connsiteX5" fmla="*/ 6784 w 5300"/>
                <a:gd name="connsiteY5" fmla="*/ 20725 h 21201"/>
                <a:gd name="connsiteX6" fmla="*/ 3392 w 5300"/>
                <a:gd name="connsiteY6" fmla="*/ 2411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21201">
                  <a:moveTo>
                    <a:pt x="3392" y="24117"/>
                  </a:moveTo>
                  <a:cubicBezTo>
                    <a:pt x="1537" y="24117"/>
                    <a:pt x="0" y="22580"/>
                    <a:pt x="0" y="20725"/>
                  </a:cubicBezTo>
                  <a:lnTo>
                    <a:pt x="0" y="3392"/>
                  </a:lnTo>
                  <a:cubicBezTo>
                    <a:pt x="0" y="1537"/>
                    <a:pt x="1537" y="0"/>
                    <a:pt x="3392" y="0"/>
                  </a:cubicBezTo>
                  <a:cubicBezTo>
                    <a:pt x="5247" y="0"/>
                    <a:pt x="6784" y="1537"/>
                    <a:pt x="6784" y="3392"/>
                  </a:cubicBezTo>
                  <a:lnTo>
                    <a:pt x="6784" y="20725"/>
                  </a:lnTo>
                  <a:cubicBezTo>
                    <a:pt x="6784" y="22633"/>
                    <a:pt x="5247" y="24117"/>
                    <a:pt x="3392" y="241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0C71423A-C1AA-4EED-8EF8-99C9610288DA}"/>
                </a:ext>
              </a:extLst>
            </p:cNvPr>
            <p:cNvSpPr/>
            <p:nvPr/>
          </p:nvSpPr>
          <p:spPr>
            <a:xfrm>
              <a:off x="1057984" y="1444421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2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30FF0A11-23F3-41FF-AB48-1BD3D0D7A9C7}"/>
                </a:ext>
              </a:extLst>
            </p:cNvPr>
            <p:cNvSpPr/>
            <p:nvPr/>
          </p:nvSpPr>
          <p:spPr>
            <a:xfrm>
              <a:off x="1057984" y="1444421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2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27801528-0835-4C1F-A593-79C86EE66183}"/>
                </a:ext>
              </a:extLst>
            </p:cNvPr>
            <p:cNvSpPr/>
            <p:nvPr/>
          </p:nvSpPr>
          <p:spPr>
            <a:xfrm>
              <a:off x="1057984" y="1444421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2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551C4A37-2884-4D9A-B99F-6EF2AA4029ED}"/>
                </a:ext>
              </a:extLst>
            </p:cNvPr>
            <p:cNvSpPr/>
            <p:nvPr/>
          </p:nvSpPr>
          <p:spPr>
            <a:xfrm>
              <a:off x="1057984" y="1444421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2" cap="rnd">
              <a:solidFill>
                <a:srgbClr val="1786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58F3A7C-75B5-40D5-A81D-AF01A1A6E379}"/>
                </a:ext>
              </a:extLst>
            </p:cNvPr>
            <p:cNvSpPr/>
            <p:nvPr/>
          </p:nvSpPr>
          <p:spPr>
            <a:xfrm>
              <a:off x="1057984" y="1444421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2" cap="rnd">
              <a:solidFill>
                <a:srgbClr val="1786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CCE793E-3EF6-47C5-9D25-9549987BF03A}"/>
                </a:ext>
              </a:extLst>
            </p:cNvPr>
            <p:cNvSpPr/>
            <p:nvPr/>
          </p:nvSpPr>
          <p:spPr>
            <a:xfrm>
              <a:off x="1057984" y="1444421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2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2" name="Group 831">
            <a:extLst>
              <a:ext uri="{FF2B5EF4-FFF2-40B4-BE49-F238E27FC236}">
                <a16:creationId xmlns:a16="http://schemas.microsoft.com/office/drawing/2014/main" id="{9E56DCBB-90BA-40BB-AF49-9900637A4248}"/>
              </a:ext>
            </a:extLst>
          </p:cNvPr>
          <p:cNvGrpSpPr/>
          <p:nvPr/>
        </p:nvGrpSpPr>
        <p:grpSpPr>
          <a:xfrm>
            <a:off x="2151955" y="4665066"/>
            <a:ext cx="463078" cy="448045"/>
            <a:chOff x="2192140" y="4703946"/>
            <a:chExt cx="382709" cy="370285"/>
          </a:xfrm>
        </p:grpSpPr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829587C-3FB4-427A-B9C9-645B4090C32A}"/>
                </a:ext>
              </a:extLst>
            </p:cNvPr>
            <p:cNvSpPr/>
            <p:nvPr/>
          </p:nvSpPr>
          <p:spPr>
            <a:xfrm>
              <a:off x="2233185" y="4735483"/>
              <a:ext cx="63605" cy="275620"/>
            </a:xfrm>
            <a:custGeom>
              <a:avLst/>
              <a:gdLst>
                <a:gd name="connsiteX0" fmla="*/ 32756 w 63604"/>
                <a:gd name="connsiteY0" fmla="*/ 275620 h 275620"/>
                <a:gd name="connsiteX1" fmla="*/ 0 w 63604"/>
                <a:gd name="connsiteY1" fmla="*/ 242864 h 275620"/>
                <a:gd name="connsiteX2" fmla="*/ 0 w 63604"/>
                <a:gd name="connsiteY2" fmla="*/ 5300 h 275620"/>
                <a:gd name="connsiteX3" fmla="*/ 5300 w 63604"/>
                <a:gd name="connsiteY3" fmla="*/ 0 h 275620"/>
                <a:gd name="connsiteX4" fmla="*/ 10601 w 63604"/>
                <a:gd name="connsiteY4" fmla="*/ 5300 h 275620"/>
                <a:gd name="connsiteX5" fmla="*/ 10601 w 63604"/>
                <a:gd name="connsiteY5" fmla="*/ 242864 h 275620"/>
                <a:gd name="connsiteX6" fmla="*/ 32756 w 63604"/>
                <a:gd name="connsiteY6" fmla="*/ 265019 h 275620"/>
                <a:gd name="connsiteX7" fmla="*/ 54912 w 63604"/>
                <a:gd name="connsiteY7" fmla="*/ 242864 h 275620"/>
                <a:gd name="connsiteX8" fmla="*/ 54912 w 63604"/>
                <a:gd name="connsiteY8" fmla="*/ 5300 h 275620"/>
                <a:gd name="connsiteX9" fmla="*/ 60212 w 63604"/>
                <a:gd name="connsiteY9" fmla="*/ 0 h 275620"/>
                <a:gd name="connsiteX10" fmla="*/ 65513 w 63604"/>
                <a:gd name="connsiteY10" fmla="*/ 5300 h 275620"/>
                <a:gd name="connsiteX11" fmla="*/ 65513 w 63604"/>
                <a:gd name="connsiteY11" fmla="*/ 242864 h 275620"/>
                <a:gd name="connsiteX12" fmla="*/ 32756 w 63604"/>
                <a:gd name="connsiteY12" fmla="*/ 275620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04" h="275620">
                  <a:moveTo>
                    <a:pt x="32756" y="275620"/>
                  </a:moveTo>
                  <a:cubicBezTo>
                    <a:pt x="14682" y="275620"/>
                    <a:pt x="0" y="260938"/>
                    <a:pt x="0" y="24286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42864"/>
                  </a:lnTo>
                  <a:cubicBezTo>
                    <a:pt x="10601" y="255108"/>
                    <a:pt x="20566" y="265019"/>
                    <a:pt x="32756" y="265019"/>
                  </a:cubicBezTo>
                  <a:cubicBezTo>
                    <a:pt x="44947" y="265019"/>
                    <a:pt x="54912" y="255055"/>
                    <a:pt x="54912" y="242864"/>
                  </a:cubicBezTo>
                  <a:lnTo>
                    <a:pt x="54912" y="5300"/>
                  </a:lnTo>
                  <a:cubicBezTo>
                    <a:pt x="54912" y="2385"/>
                    <a:pt x="57297" y="0"/>
                    <a:pt x="60212" y="0"/>
                  </a:cubicBezTo>
                  <a:cubicBezTo>
                    <a:pt x="63128" y="0"/>
                    <a:pt x="65513" y="2385"/>
                    <a:pt x="65513" y="5300"/>
                  </a:cubicBezTo>
                  <a:lnTo>
                    <a:pt x="65513" y="242864"/>
                  </a:lnTo>
                  <a:cubicBezTo>
                    <a:pt x="65460" y="260938"/>
                    <a:pt x="50778" y="275620"/>
                    <a:pt x="32756" y="2756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F1FD52DE-25B0-47A2-8593-044FCEEB8FE1}"/>
                </a:ext>
              </a:extLst>
            </p:cNvPr>
            <p:cNvSpPr/>
            <p:nvPr/>
          </p:nvSpPr>
          <p:spPr>
            <a:xfrm>
              <a:off x="2212143" y="4703946"/>
              <a:ext cx="106008" cy="37103"/>
            </a:xfrm>
            <a:custGeom>
              <a:avLst/>
              <a:gdLst>
                <a:gd name="connsiteX0" fmla="*/ 86449 w 106007"/>
                <a:gd name="connsiteY0" fmla="*/ 42138 h 37102"/>
                <a:gd name="connsiteX1" fmla="*/ 81202 w 106007"/>
                <a:gd name="connsiteY1" fmla="*/ 42138 h 37102"/>
                <a:gd name="connsiteX2" fmla="*/ 75902 w 106007"/>
                <a:gd name="connsiteY2" fmla="*/ 36837 h 37102"/>
                <a:gd name="connsiteX3" fmla="*/ 81202 w 106007"/>
                <a:gd name="connsiteY3" fmla="*/ 31537 h 37102"/>
                <a:gd name="connsiteX4" fmla="*/ 86449 w 106007"/>
                <a:gd name="connsiteY4" fmla="*/ 31537 h 37102"/>
                <a:gd name="connsiteX5" fmla="*/ 93817 w 106007"/>
                <a:gd name="connsiteY5" fmla="*/ 28463 h 37102"/>
                <a:gd name="connsiteX6" fmla="*/ 96891 w 106007"/>
                <a:gd name="connsiteY6" fmla="*/ 21042 h 37102"/>
                <a:gd name="connsiteX7" fmla="*/ 86449 w 106007"/>
                <a:gd name="connsiteY7" fmla="*/ 10601 h 37102"/>
                <a:gd name="connsiteX8" fmla="*/ 21096 w 106007"/>
                <a:gd name="connsiteY8" fmla="*/ 10601 h 37102"/>
                <a:gd name="connsiteX9" fmla="*/ 13675 w 106007"/>
                <a:gd name="connsiteY9" fmla="*/ 13675 h 37102"/>
                <a:gd name="connsiteX10" fmla="*/ 10601 w 106007"/>
                <a:gd name="connsiteY10" fmla="*/ 21042 h 37102"/>
                <a:gd name="connsiteX11" fmla="*/ 21096 w 106007"/>
                <a:gd name="connsiteY11" fmla="*/ 31537 h 37102"/>
                <a:gd name="connsiteX12" fmla="*/ 26290 w 106007"/>
                <a:gd name="connsiteY12" fmla="*/ 31537 h 37102"/>
                <a:gd name="connsiteX13" fmla="*/ 31590 w 106007"/>
                <a:gd name="connsiteY13" fmla="*/ 36837 h 37102"/>
                <a:gd name="connsiteX14" fmla="*/ 26290 w 106007"/>
                <a:gd name="connsiteY14" fmla="*/ 42138 h 37102"/>
                <a:gd name="connsiteX15" fmla="*/ 21096 w 106007"/>
                <a:gd name="connsiteY15" fmla="*/ 42138 h 37102"/>
                <a:gd name="connsiteX16" fmla="*/ 0 w 106007"/>
                <a:gd name="connsiteY16" fmla="*/ 21042 h 37102"/>
                <a:gd name="connsiteX17" fmla="*/ 6148 w 106007"/>
                <a:gd name="connsiteY17" fmla="*/ 6148 h 37102"/>
                <a:gd name="connsiteX18" fmla="*/ 21096 w 106007"/>
                <a:gd name="connsiteY18" fmla="*/ 0 h 37102"/>
                <a:gd name="connsiteX19" fmla="*/ 86449 w 106007"/>
                <a:gd name="connsiteY19" fmla="*/ 0 h 37102"/>
                <a:gd name="connsiteX20" fmla="*/ 107492 w 106007"/>
                <a:gd name="connsiteY20" fmla="*/ 21042 h 37102"/>
                <a:gd name="connsiteX21" fmla="*/ 101343 w 106007"/>
                <a:gd name="connsiteY21" fmla="*/ 35990 h 37102"/>
                <a:gd name="connsiteX22" fmla="*/ 86449 w 106007"/>
                <a:gd name="connsiteY22" fmla="*/ 4213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007" h="37102">
                  <a:moveTo>
                    <a:pt x="86449" y="42138"/>
                  </a:moveTo>
                  <a:lnTo>
                    <a:pt x="81202" y="42138"/>
                  </a:lnTo>
                  <a:cubicBezTo>
                    <a:pt x="78287" y="42138"/>
                    <a:pt x="75902" y="39753"/>
                    <a:pt x="75902" y="36837"/>
                  </a:cubicBezTo>
                  <a:cubicBezTo>
                    <a:pt x="75902" y="33922"/>
                    <a:pt x="78287" y="31537"/>
                    <a:pt x="81202" y="31537"/>
                  </a:cubicBezTo>
                  <a:lnTo>
                    <a:pt x="86449" y="31537"/>
                  </a:lnTo>
                  <a:cubicBezTo>
                    <a:pt x="89258" y="31537"/>
                    <a:pt x="91856" y="30424"/>
                    <a:pt x="93817" y="28463"/>
                  </a:cubicBezTo>
                  <a:cubicBezTo>
                    <a:pt x="95778" y="26502"/>
                    <a:pt x="96891" y="23852"/>
                    <a:pt x="96891" y="21042"/>
                  </a:cubicBezTo>
                  <a:cubicBezTo>
                    <a:pt x="96891" y="15265"/>
                    <a:pt x="92227" y="10601"/>
                    <a:pt x="86449" y="10601"/>
                  </a:cubicBezTo>
                  <a:lnTo>
                    <a:pt x="21096" y="10601"/>
                  </a:lnTo>
                  <a:cubicBezTo>
                    <a:pt x="18286" y="10601"/>
                    <a:pt x="15636" y="11714"/>
                    <a:pt x="13675" y="13675"/>
                  </a:cubicBezTo>
                  <a:cubicBezTo>
                    <a:pt x="11714" y="15636"/>
                    <a:pt x="10601" y="18286"/>
                    <a:pt x="10601" y="21042"/>
                  </a:cubicBezTo>
                  <a:cubicBezTo>
                    <a:pt x="10601" y="26820"/>
                    <a:pt x="15318" y="31537"/>
                    <a:pt x="21096" y="31537"/>
                  </a:cubicBezTo>
                  <a:lnTo>
                    <a:pt x="26290" y="31537"/>
                  </a:lnTo>
                  <a:cubicBezTo>
                    <a:pt x="29205" y="31537"/>
                    <a:pt x="31590" y="33922"/>
                    <a:pt x="31590" y="36837"/>
                  </a:cubicBezTo>
                  <a:cubicBezTo>
                    <a:pt x="31590" y="39753"/>
                    <a:pt x="29205" y="42138"/>
                    <a:pt x="26290" y="42138"/>
                  </a:cubicBezTo>
                  <a:lnTo>
                    <a:pt x="21096" y="42138"/>
                  </a:lnTo>
                  <a:cubicBezTo>
                    <a:pt x="9488" y="42138"/>
                    <a:pt x="0" y="32650"/>
                    <a:pt x="0" y="21042"/>
                  </a:cubicBezTo>
                  <a:cubicBezTo>
                    <a:pt x="0" y="15424"/>
                    <a:pt x="2173" y="10124"/>
                    <a:pt x="6148" y="6148"/>
                  </a:cubicBezTo>
                  <a:cubicBezTo>
                    <a:pt x="10124" y="2173"/>
                    <a:pt x="15424" y="0"/>
                    <a:pt x="21096" y="0"/>
                  </a:cubicBezTo>
                  <a:lnTo>
                    <a:pt x="86449" y="0"/>
                  </a:lnTo>
                  <a:cubicBezTo>
                    <a:pt x="98057" y="0"/>
                    <a:pt x="107492" y="9435"/>
                    <a:pt x="107492" y="21042"/>
                  </a:cubicBezTo>
                  <a:cubicBezTo>
                    <a:pt x="107492" y="26714"/>
                    <a:pt x="105319" y="32014"/>
                    <a:pt x="101343" y="35990"/>
                  </a:cubicBezTo>
                  <a:cubicBezTo>
                    <a:pt x="97368" y="39965"/>
                    <a:pt x="92121" y="42138"/>
                    <a:pt x="86449" y="421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A8CF8BFF-608A-4487-8DA9-EEAB7F31B8E7}"/>
                </a:ext>
              </a:extLst>
            </p:cNvPr>
            <p:cNvSpPr/>
            <p:nvPr/>
          </p:nvSpPr>
          <p:spPr>
            <a:xfrm>
              <a:off x="2233138" y="4845143"/>
              <a:ext cx="63605" cy="15901"/>
            </a:xfrm>
            <a:custGeom>
              <a:avLst/>
              <a:gdLst>
                <a:gd name="connsiteX0" fmla="*/ 54058 w 63604"/>
                <a:gd name="connsiteY0" fmla="*/ 18504 h 15901"/>
                <a:gd name="connsiteX1" fmla="*/ 32433 w 63604"/>
                <a:gd name="connsiteY1" fmla="*/ 12091 h 15901"/>
                <a:gd name="connsiteX2" fmla="*/ 8263 w 63604"/>
                <a:gd name="connsiteY2" fmla="*/ 17179 h 15901"/>
                <a:gd name="connsiteX3" fmla="*/ 896 w 63604"/>
                <a:gd name="connsiteY3" fmla="*/ 15695 h 15901"/>
                <a:gd name="connsiteX4" fmla="*/ 2380 w 63604"/>
                <a:gd name="connsiteY4" fmla="*/ 8327 h 15901"/>
                <a:gd name="connsiteX5" fmla="*/ 38104 w 63604"/>
                <a:gd name="connsiteY5" fmla="*/ 3133 h 15901"/>
                <a:gd name="connsiteX6" fmla="*/ 57769 w 63604"/>
                <a:gd name="connsiteY6" fmla="*/ 7586 h 15901"/>
                <a:gd name="connsiteX7" fmla="*/ 64129 w 63604"/>
                <a:gd name="connsiteY7" fmla="*/ 11561 h 15901"/>
                <a:gd name="connsiteX8" fmla="*/ 60207 w 63604"/>
                <a:gd name="connsiteY8" fmla="*/ 17921 h 15901"/>
                <a:gd name="connsiteX9" fmla="*/ 54058 w 63604"/>
                <a:gd name="connsiteY9" fmla="*/ 1850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15901">
                  <a:moveTo>
                    <a:pt x="54058" y="18504"/>
                  </a:moveTo>
                  <a:cubicBezTo>
                    <a:pt x="48811" y="18504"/>
                    <a:pt x="40807" y="17391"/>
                    <a:pt x="32433" y="12091"/>
                  </a:cubicBezTo>
                  <a:cubicBezTo>
                    <a:pt x="25489" y="7744"/>
                    <a:pt x="12344" y="14476"/>
                    <a:pt x="8263" y="17179"/>
                  </a:cubicBezTo>
                  <a:cubicBezTo>
                    <a:pt x="5825" y="18822"/>
                    <a:pt x="2539" y="18133"/>
                    <a:pt x="896" y="15695"/>
                  </a:cubicBezTo>
                  <a:cubicBezTo>
                    <a:pt x="-748" y="13257"/>
                    <a:pt x="-59" y="9970"/>
                    <a:pt x="2380" y="8327"/>
                  </a:cubicBezTo>
                  <a:cubicBezTo>
                    <a:pt x="4553" y="6843"/>
                    <a:pt x="24111" y="-5718"/>
                    <a:pt x="38104" y="3133"/>
                  </a:cubicBezTo>
                  <a:cubicBezTo>
                    <a:pt x="48334" y="9599"/>
                    <a:pt x="57398" y="7691"/>
                    <a:pt x="57769" y="7586"/>
                  </a:cubicBezTo>
                  <a:cubicBezTo>
                    <a:pt x="60578" y="6949"/>
                    <a:pt x="63440" y="8698"/>
                    <a:pt x="64129" y="11561"/>
                  </a:cubicBezTo>
                  <a:cubicBezTo>
                    <a:pt x="64765" y="14370"/>
                    <a:pt x="63069" y="17232"/>
                    <a:pt x="60207" y="17921"/>
                  </a:cubicBezTo>
                  <a:cubicBezTo>
                    <a:pt x="59995" y="17974"/>
                    <a:pt x="57663" y="18504"/>
                    <a:pt x="54058" y="185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91434EB3-E3DB-49FF-BB44-C60EBF615618}"/>
                </a:ext>
              </a:extLst>
            </p:cNvPr>
            <p:cNvSpPr/>
            <p:nvPr/>
          </p:nvSpPr>
          <p:spPr>
            <a:xfrm>
              <a:off x="2350324" y="4735483"/>
              <a:ext cx="63605" cy="275620"/>
            </a:xfrm>
            <a:custGeom>
              <a:avLst/>
              <a:gdLst>
                <a:gd name="connsiteX0" fmla="*/ 32756 w 63604"/>
                <a:gd name="connsiteY0" fmla="*/ 275620 h 275620"/>
                <a:gd name="connsiteX1" fmla="*/ 0 w 63604"/>
                <a:gd name="connsiteY1" fmla="*/ 242864 h 275620"/>
                <a:gd name="connsiteX2" fmla="*/ 0 w 63604"/>
                <a:gd name="connsiteY2" fmla="*/ 5300 h 275620"/>
                <a:gd name="connsiteX3" fmla="*/ 5300 w 63604"/>
                <a:gd name="connsiteY3" fmla="*/ 0 h 275620"/>
                <a:gd name="connsiteX4" fmla="*/ 10601 w 63604"/>
                <a:gd name="connsiteY4" fmla="*/ 5300 h 275620"/>
                <a:gd name="connsiteX5" fmla="*/ 10601 w 63604"/>
                <a:gd name="connsiteY5" fmla="*/ 242864 h 275620"/>
                <a:gd name="connsiteX6" fmla="*/ 32756 w 63604"/>
                <a:gd name="connsiteY6" fmla="*/ 265019 h 275620"/>
                <a:gd name="connsiteX7" fmla="*/ 54912 w 63604"/>
                <a:gd name="connsiteY7" fmla="*/ 242864 h 275620"/>
                <a:gd name="connsiteX8" fmla="*/ 54912 w 63604"/>
                <a:gd name="connsiteY8" fmla="*/ 5300 h 275620"/>
                <a:gd name="connsiteX9" fmla="*/ 60212 w 63604"/>
                <a:gd name="connsiteY9" fmla="*/ 0 h 275620"/>
                <a:gd name="connsiteX10" fmla="*/ 65513 w 63604"/>
                <a:gd name="connsiteY10" fmla="*/ 5300 h 275620"/>
                <a:gd name="connsiteX11" fmla="*/ 65513 w 63604"/>
                <a:gd name="connsiteY11" fmla="*/ 242864 h 275620"/>
                <a:gd name="connsiteX12" fmla="*/ 32756 w 63604"/>
                <a:gd name="connsiteY12" fmla="*/ 275620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04" h="275620">
                  <a:moveTo>
                    <a:pt x="32756" y="275620"/>
                  </a:moveTo>
                  <a:cubicBezTo>
                    <a:pt x="14682" y="275620"/>
                    <a:pt x="0" y="260938"/>
                    <a:pt x="0" y="24286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42864"/>
                  </a:lnTo>
                  <a:cubicBezTo>
                    <a:pt x="10601" y="255108"/>
                    <a:pt x="20565" y="265019"/>
                    <a:pt x="32756" y="265019"/>
                  </a:cubicBezTo>
                  <a:cubicBezTo>
                    <a:pt x="44947" y="265019"/>
                    <a:pt x="54912" y="255055"/>
                    <a:pt x="54912" y="242864"/>
                  </a:cubicBezTo>
                  <a:lnTo>
                    <a:pt x="54912" y="5300"/>
                  </a:lnTo>
                  <a:cubicBezTo>
                    <a:pt x="54912" y="2385"/>
                    <a:pt x="57297" y="0"/>
                    <a:pt x="60212" y="0"/>
                  </a:cubicBezTo>
                  <a:cubicBezTo>
                    <a:pt x="63128" y="0"/>
                    <a:pt x="65513" y="2385"/>
                    <a:pt x="65513" y="5300"/>
                  </a:cubicBezTo>
                  <a:lnTo>
                    <a:pt x="65513" y="242864"/>
                  </a:lnTo>
                  <a:cubicBezTo>
                    <a:pt x="65513" y="260938"/>
                    <a:pt x="50831" y="275620"/>
                    <a:pt x="32756" y="2756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D591E61-A9A4-4EE3-BE02-ACB70B552304}"/>
                </a:ext>
              </a:extLst>
            </p:cNvPr>
            <p:cNvSpPr/>
            <p:nvPr/>
          </p:nvSpPr>
          <p:spPr>
            <a:xfrm>
              <a:off x="2329334" y="4703946"/>
              <a:ext cx="106008" cy="37103"/>
            </a:xfrm>
            <a:custGeom>
              <a:avLst/>
              <a:gdLst>
                <a:gd name="connsiteX0" fmla="*/ 86449 w 106007"/>
                <a:gd name="connsiteY0" fmla="*/ 42138 h 37102"/>
                <a:gd name="connsiteX1" fmla="*/ 81202 w 106007"/>
                <a:gd name="connsiteY1" fmla="*/ 42138 h 37102"/>
                <a:gd name="connsiteX2" fmla="*/ 75901 w 106007"/>
                <a:gd name="connsiteY2" fmla="*/ 36837 h 37102"/>
                <a:gd name="connsiteX3" fmla="*/ 81202 w 106007"/>
                <a:gd name="connsiteY3" fmla="*/ 31537 h 37102"/>
                <a:gd name="connsiteX4" fmla="*/ 86449 w 106007"/>
                <a:gd name="connsiteY4" fmla="*/ 31537 h 37102"/>
                <a:gd name="connsiteX5" fmla="*/ 93817 w 106007"/>
                <a:gd name="connsiteY5" fmla="*/ 28463 h 37102"/>
                <a:gd name="connsiteX6" fmla="*/ 96891 w 106007"/>
                <a:gd name="connsiteY6" fmla="*/ 21042 h 37102"/>
                <a:gd name="connsiteX7" fmla="*/ 86449 w 106007"/>
                <a:gd name="connsiteY7" fmla="*/ 10601 h 37102"/>
                <a:gd name="connsiteX8" fmla="*/ 21096 w 106007"/>
                <a:gd name="connsiteY8" fmla="*/ 10601 h 37102"/>
                <a:gd name="connsiteX9" fmla="*/ 13675 w 106007"/>
                <a:gd name="connsiteY9" fmla="*/ 13675 h 37102"/>
                <a:gd name="connsiteX10" fmla="*/ 10601 w 106007"/>
                <a:gd name="connsiteY10" fmla="*/ 21042 h 37102"/>
                <a:gd name="connsiteX11" fmla="*/ 21096 w 106007"/>
                <a:gd name="connsiteY11" fmla="*/ 31537 h 37102"/>
                <a:gd name="connsiteX12" fmla="*/ 26290 w 106007"/>
                <a:gd name="connsiteY12" fmla="*/ 31537 h 37102"/>
                <a:gd name="connsiteX13" fmla="*/ 31590 w 106007"/>
                <a:gd name="connsiteY13" fmla="*/ 36837 h 37102"/>
                <a:gd name="connsiteX14" fmla="*/ 26290 w 106007"/>
                <a:gd name="connsiteY14" fmla="*/ 42138 h 37102"/>
                <a:gd name="connsiteX15" fmla="*/ 21096 w 106007"/>
                <a:gd name="connsiteY15" fmla="*/ 42138 h 37102"/>
                <a:gd name="connsiteX16" fmla="*/ 0 w 106007"/>
                <a:gd name="connsiteY16" fmla="*/ 21042 h 37102"/>
                <a:gd name="connsiteX17" fmla="*/ 6148 w 106007"/>
                <a:gd name="connsiteY17" fmla="*/ 6148 h 37102"/>
                <a:gd name="connsiteX18" fmla="*/ 21096 w 106007"/>
                <a:gd name="connsiteY18" fmla="*/ 0 h 37102"/>
                <a:gd name="connsiteX19" fmla="*/ 86449 w 106007"/>
                <a:gd name="connsiteY19" fmla="*/ 0 h 37102"/>
                <a:gd name="connsiteX20" fmla="*/ 107492 w 106007"/>
                <a:gd name="connsiteY20" fmla="*/ 21042 h 37102"/>
                <a:gd name="connsiteX21" fmla="*/ 101343 w 106007"/>
                <a:gd name="connsiteY21" fmla="*/ 35990 h 37102"/>
                <a:gd name="connsiteX22" fmla="*/ 86449 w 106007"/>
                <a:gd name="connsiteY22" fmla="*/ 4213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007" h="37102">
                  <a:moveTo>
                    <a:pt x="86449" y="42138"/>
                  </a:moveTo>
                  <a:lnTo>
                    <a:pt x="81202" y="42138"/>
                  </a:lnTo>
                  <a:cubicBezTo>
                    <a:pt x="78287" y="42138"/>
                    <a:pt x="75901" y="39753"/>
                    <a:pt x="75901" y="36837"/>
                  </a:cubicBezTo>
                  <a:cubicBezTo>
                    <a:pt x="75901" y="33922"/>
                    <a:pt x="78287" y="31537"/>
                    <a:pt x="81202" y="31537"/>
                  </a:cubicBezTo>
                  <a:lnTo>
                    <a:pt x="86449" y="31537"/>
                  </a:lnTo>
                  <a:cubicBezTo>
                    <a:pt x="89259" y="31537"/>
                    <a:pt x="91856" y="30424"/>
                    <a:pt x="93817" y="28463"/>
                  </a:cubicBezTo>
                  <a:cubicBezTo>
                    <a:pt x="95778" y="26502"/>
                    <a:pt x="96891" y="23852"/>
                    <a:pt x="96891" y="21042"/>
                  </a:cubicBezTo>
                  <a:cubicBezTo>
                    <a:pt x="96891" y="15265"/>
                    <a:pt x="92227" y="10601"/>
                    <a:pt x="86449" y="10601"/>
                  </a:cubicBezTo>
                  <a:lnTo>
                    <a:pt x="21096" y="10601"/>
                  </a:lnTo>
                  <a:cubicBezTo>
                    <a:pt x="18286" y="10601"/>
                    <a:pt x="15636" y="11714"/>
                    <a:pt x="13675" y="13675"/>
                  </a:cubicBezTo>
                  <a:cubicBezTo>
                    <a:pt x="11714" y="15636"/>
                    <a:pt x="10601" y="18286"/>
                    <a:pt x="10601" y="21042"/>
                  </a:cubicBezTo>
                  <a:cubicBezTo>
                    <a:pt x="10601" y="26820"/>
                    <a:pt x="15318" y="31537"/>
                    <a:pt x="21096" y="31537"/>
                  </a:cubicBezTo>
                  <a:lnTo>
                    <a:pt x="26290" y="31537"/>
                  </a:lnTo>
                  <a:cubicBezTo>
                    <a:pt x="29205" y="31537"/>
                    <a:pt x="31590" y="33922"/>
                    <a:pt x="31590" y="36837"/>
                  </a:cubicBezTo>
                  <a:cubicBezTo>
                    <a:pt x="31590" y="39753"/>
                    <a:pt x="29205" y="42138"/>
                    <a:pt x="26290" y="42138"/>
                  </a:cubicBezTo>
                  <a:lnTo>
                    <a:pt x="21096" y="42138"/>
                  </a:lnTo>
                  <a:cubicBezTo>
                    <a:pt x="9488" y="42138"/>
                    <a:pt x="0" y="32650"/>
                    <a:pt x="0" y="21042"/>
                  </a:cubicBezTo>
                  <a:cubicBezTo>
                    <a:pt x="0" y="15424"/>
                    <a:pt x="2173" y="10124"/>
                    <a:pt x="6148" y="6148"/>
                  </a:cubicBezTo>
                  <a:cubicBezTo>
                    <a:pt x="10124" y="2173"/>
                    <a:pt x="15424" y="0"/>
                    <a:pt x="21096" y="0"/>
                  </a:cubicBezTo>
                  <a:lnTo>
                    <a:pt x="86449" y="0"/>
                  </a:lnTo>
                  <a:cubicBezTo>
                    <a:pt x="98057" y="0"/>
                    <a:pt x="107492" y="9435"/>
                    <a:pt x="107492" y="21042"/>
                  </a:cubicBezTo>
                  <a:cubicBezTo>
                    <a:pt x="107492" y="26714"/>
                    <a:pt x="105319" y="32014"/>
                    <a:pt x="101343" y="35990"/>
                  </a:cubicBezTo>
                  <a:cubicBezTo>
                    <a:pt x="97368" y="39965"/>
                    <a:pt x="92068" y="42138"/>
                    <a:pt x="86449" y="421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104887E4-9FA8-4BCF-8EED-EAECD6F21A79}"/>
                </a:ext>
              </a:extLst>
            </p:cNvPr>
            <p:cNvSpPr/>
            <p:nvPr/>
          </p:nvSpPr>
          <p:spPr>
            <a:xfrm>
              <a:off x="2350276" y="4845143"/>
              <a:ext cx="63605" cy="15901"/>
            </a:xfrm>
            <a:custGeom>
              <a:avLst/>
              <a:gdLst>
                <a:gd name="connsiteX0" fmla="*/ 54058 w 63604"/>
                <a:gd name="connsiteY0" fmla="*/ 18504 h 15901"/>
                <a:gd name="connsiteX1" fmla="*/ 32433 w 63604"/>
                <a:gd name="connsiteY1" fmla="*/ 12091 h 15901"/>
                <a:gd name="connsiteX2" fmla="*/ 8263 w 63604"/>
                <a:gd name="connsiteY2" fmla="*/ 17179 h 15901"/>
                <a:gd name="connsiteX3" fmla="*/ 896 w 63604"/>
                <a:gd name="connsiteY3" fmla="*/ 15695 h 15901"/>
                <a:gd name="connsiteX4" fmla="*/ 2380 w 63604"/>
                <a:gd name="connsiteY4" fmla="*/ 8327 h 15901"/>
                <a:gd name="connsiteX5" fmla="*/ 38104 w 63604"/>
                <a:gd name="connsiteY5" fmla="*/ 3133 h 15901"/>
                <a:gd name="connsiteX6" fmla="*/ 57716 w 63604"/>
                <a:gd name="connsiteY6" fmla="*/ 7586 h 15901"/>
                <a:gd name="connsiteX7" fmla="*/ 64129 w 63604"/>
                <a:gd name="connsiteY7" fmla="*/ 11508 h 15901"/>
                <a:gd name="connsiteX8" fmla="*/ 60207 w 63604"/>
                <a:gd name="connsiteY8" fmla="*/ 17921 h 15901"/>
                <a:gd name="connsiteX9" fmla="*/ 54058 w 63604"/>
                <a:gd name="connsiteY9" fmla="*/ 1850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15901">
                  <a:moveTo>
                    <a:pt x="54058" y="18504"/>
                  </a:moveTo>
                  <a:cubicBezTo>
                    <a:pt x="48811" y="18504"/>
                    <a:pt x="40807" y="17391"/>
                    <a:pt x="32433" y="12091"/>
                  </a:cubicBezTo>
                  <a:cubicBezTo>
                    <a:pt x="25489" y="7744"/>
                    <a:pt x="12344" y="14476"/>
                    <a:pt x="8263" y="17179"/>
                  </a:cubicBezTo>
                  <a:cubicBezTo>
                    <a:pt x="5825" y="18822"/>
                    <a:pt x="2539" y="18133"/>
                    <a:pt x="896" y="15695"/>
                  </a:cubicBezTo>
                  <a:cubicBezTo>
                    <a:pt x="-748" y="13257"/>
                    <a:pt x="-58" y="9970"/>
                    <a:pt x="2380" y="8327"/>
                  </a:cubicBezTo>
                  <a:cubicBezTo>
                    <a:pt x="4553" y="6843"/>
                    <a:pt x="24111" y="-5718"/>
                    <a:pt x="38104" y="3133"/>
                  </a:cubicBezTo>
                  <a:cubicBezTo>
                    <a:pt x="48387" y="9599"/>
                    <a:pt x="57663" y="7638"/>
                    <a:pt x="57716" y="7586"/>
                  </a:cubicBezTo>
                  <a:cubicBezTo>
                    <a:pt x="60525" y="6896"/>
                    <a:pt x="63440" y="8645"/>
                    <a:pt x="64129" y="11508"/>
                  </a:cubicBezTo>
                  <a:cubicBezTo>
                    <a:pt x="64818" y="14370"/>
                    <a:pt x="63069" y="17232"/>
                    <a:pt x="60207" y="17921"/>
                  </a:cubicBezTo>
                  <a:cubicBezTo>
                    <a:pt x="59995" y="17974"/>
                    <a:pt x="57663" y="18504"/>
                    <a:pt x="54058" y="185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C0156877-1673-4686-8C7B-A3DB5324BD10}"/>
                </a:ext>
              </a:extLst>
            </p:cNvPr>
            <p:cNvSpPr/>
            <p:nvPr/>
          </p:nvSpPr>
          <p:spPr>
            <a:xfrm>
              <a:off x="2467463" y="4735483"/>
              <a:ext cx="63605" cy="275620"/>
            </a:xfrm>
            <a:custGeom>
              <a:avLst/>
              <a:gdLst>
                <a:gd name="connsiteX0" fmla="*/ 32756 w 63604"/>
                <a:gd name="connsiteY0" fmla="*/ 275620 h 275620"/>
                <a:gd name="connsiteX1" fmla="*/ 0 w 63604"/>
                <a:gd name="connsiteY1" fmla="*/ 242864 h 275620"/>
                <a:gd name="connsiteX2" fmla="*/ 0 w 63604"/>
                <a:gd name="connsiteY2" fmla="*/ 5300 h 275620"/>
                <a:gd name="connsiteX3" fmla="*/ 5300 w 63604"/>
                <a:gd name="connsiteY3" fmla="*/ 0 h 275620"/>
                <a:gd name="connsiteX4" fmla="*/ 10601 w 63604"/>
                <a:gd name="connsiteY4" fmla="*/ 5300 h 275620"/>
                <a:gd name="connsiteX5" fmla="*/ 10601 w 63604"/>
                <a:gd name="connsiteY5" fmla="*/ 242864 h 275620"/>
                <a:gd name="connsiteX6" fmla="*/ 32756 w 63604"/>
                <a:gd name="connsiteY6" fmla="*/ 265019 h 275620"/>
                <a:gd name="connsiteX7" fmla="*/ 54912 w 63604"/>
                <a:gd name="connsiteY7" fmla="*/ 242864 h 275620"/>
                <a:gd name="connsiteX8" fmla="*/ 54912 w 63604"/>
                <a:gd name="connsiteY8" fmla="*/ 5300 h 275620"/>
                <a:gd name="connsiteX9" fmla="*/ 60212 w 63604"/>
                <a:gd name="connsiteY9" fmla="*/ 0 h 275620"/>
                <a:gd name="connsiteX10" fmla="*/ 65513 w 63604"/>
                <a:gd name="connsiteY10" fmla="*/ 5300 h 275620"/>
                <a:gd name="connsiteX11" fmla="*/ 65513 w 63604"/>
                <a:gd name="connsiteY11" fmla="*/ 242864 h 275620"/>
                <a:gd name="connsiteX12" fmla="*/ 32756 w 63604"/>
                <a:gd name="connsiteY12" fmla="*/ 275620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04" h="275620">
                  <a:moveTo>
                    <a:pt x="32756" y="275620"/>
                  </a:moveTo>
                  <a:cubicBezTo>
                    <a:pt x="14682" y="275620"/>
                    <a:pt x="0" y="260938"/>
                    <a:pt x="0" y="24286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42864"/>
                  </a:lnTo>
                  <a:cubicBezTo>
                    <a:pt x="10601" y="255108"/>
                    <a:pt x="20565" y="265019"/>
                    <a:pt x="32756" y="265019"/>
                  </a:cubicBezTo>
                  <a:cubicBezTo>
                    <a:pt x="45000" y="265019"/>
                    <a:pt x="54912" y="255055"/>
                    <a:pt x="54912" y="242864"/>
                  </a:cubicBezTo>
                  <a:lnTo>
                    <a:pt x="54912" y="5300"/>
                  </a:lnTo>
                  <a:cubicBezTo>
                    <a:pt x="54912" y="2385"/>
                    <a:pt x="57297" y="0"/>
                    <a:pt x="60212" y="0"/>
                  </a:cubicBezTo>
                  <a:cubicBezTo>
                    <a:pt x="63127" y="0"/>
                    <a:pt x="65513" y="2385"/>
                    <a:pt x="65513" y="5300"/>
                  </a:cubicBezTo>
                  <a:lnTo>
                    <a:pt x="65513" y="242864"/>
                  </a:lnTo>
                  <a:cubicBezTo>
                    <a:pt x="65513" y="260938"/>
                    <a:pt x="50831" y="275620"/>
                    <a:pt x="32756" y="2756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9DA6EA85-4034-43CC-976D-9E8339182471}"/>
                </a:ext>
              </a:extLst>
            </p:cNvPr>
            <p:cNvSpPr/>
            <p:nvPr/>
          </p:nvSpPr>
          <p:spPr>
            <a:xfrm>
              <a:off x="2446473" y="4703946"/>
              <a:ext cx="106008" cy="37103"/>
            </a:xfrm>
            <a:custGeom>
              <a:avLst/>
              <a:gdLst>
                <a:gd name="connsiteX0" fmla="*/ 86449 w 106007"/>
                <a:gd name="connsiteY0" fmla="*/ 42138 h 37102"/>
                <a:gd name="connsiteX1" fmla="*/ 81202 w 106007"/>
                <a:gd name="connsiteY1" fmla="*/ 42138 h 37102"/>
                <a:gd name="connsiteX2" fmla="*/ 75902 w 106007"/>
                <a:gd name="connsiteY2" fmla="*/ 36837 h 37102"/>
                <a:gd name="connsiteX3" fmla="*/ 81202 w 106007"/>
                <a:gd name="connsiteY3" fmla="*/ 31537 h 37102"/>
                <a:gd name="connsiteX4" fmla="*/ 86449 w 106007"/>
                <a:gd name="connsiteY4" fmla="*/ 31537 h 37102"/>
                <a:gd name="connsiteX5" fmla="*/ 93817 w 106007"/>
                <a:gd name="connsiteY5" fmla="*/ 28463 h 37102"/>
                <a:gd name="connsiteX6" fmla="*/ 96891 w 106007"/>
                <a:gd name="connsiteY6" fmla="*/ 21042 h 37102"/>
                <a:gd name="connsiteX7" fmla="*/ 86449 w 106007"/>
                <a:gd name="connsiteY7" fmla="*/ 10601 h 37102"/>
                <a:gd name="connsiteX8" fmla="*/ 21096 w 106007"/>
                <a:gd name="connsiteY8" fmla="*/ 10601 h 37102"/>
                <a:gd name="connsiteX9" fmla="*/ 13675 w 106007"/>
                <a:gd name="connsiteY9" fmla="*/ 13675 h 37102"/>
                <a:gd name="connsiteX10" fmla="*/ 10601 w 106007"/>
                <a:gd name="connsiteY10" fmla="*/ 21042 h 37102"/>
                <a:gd name="connsiteX11" fmla="*/ 21096 w 106007"/>
                <a:gd name="connsiteY11" fmla="*/ 31537 h 37102"/>
                <a:gd name="connsiteX12" fmla="*/ 26290 w 106007"/>
                <a:gd name="connsiteY12" fmla="*/ 31537 h 37102"/>
                <a:gd name="connsiteX13" fmla="*/ 31590 w 106007"/>
                <a:gd name="connsiteY13" fmla="*/ 36837 h 37102"/>
                <a:gd name="connsiteX14" fmla="*/ 26290 w 106007"/>
                <a:gd name="connsiteY14" fmla="*/ 42138 h 37102"/>
                <a:gd name="connsiteX15" fmla="*/ 21096 w 106007"/>
                <a:gd name="connsiteY15" fmla="*/ 42138 h 37102"/>
                <a:gd name="connsiteX16" fmla="*/ 0 w 106007"/>
                <a:gd name="connsiteY16" fmla="*/ 21042 h 37102"/>
                <a:gd name="connsiteX17" fmla="*/ 6148 w 106007"/>
                <a:gd name="connsiteY17" fmla="*/ 6148 h 37102"/>
                <a:gd name="connsiteX18" fmla="*/ 21096 w 106007"/>
                <a:gd name="connsiteY18" fmla="*/ 0 h 37102"/>
                <a:gd name="connsiteX19" fmla="*/ 86449 w 106007"/>
                <a:gd name="connsiteY19" fmla="*/ 0 h 37102"/>
                <a:gd name="connsiteX20" fmla="*/ 107492 w 106007"/>
                <a:gd name="connsiteY20" fmla="*/ 21042 h 37102"/>
                <a:gd name="connsiteX21" fmla="*/ 101343 w 106007"/>
                <a:gd name="connsiteY21" fmla="*/ 35990 h 37102"/>
                <a:gd name="connsiteX22" fmla="*/ 86449 w 106007"/>
                <a:gd name="connsiteY22" fmla="*/ 4213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007" h="37102">
                  <a:moveTo>
                    <a:pt x="86449" y="42138"/>
                  </a:moveTo>
                  <a:lnTo>
                    <a:pt x="81202" y="42138"/>
                  </a:lnTo>
                  <a:cubicBezTo>
                    <a:pt x="78287" y="42138"/>
                    <a:pt x="75902" y="39753"/>
                    <a:pt x="75902" y="36837"/>
                  </a:cubicBezTo>
                  <a:cubicBezTo>
                    <a:pt x="75902" y="33922"/>
                    <a:pt x="78287" y="31537"/>
                    <a:pt x="81202" y="31537"/>
                  </a:cubicBezTo>
                  <a:lnTo>
                    <a:pt x="86449" y="31537"/>
                  </a:lnTo>
                  <a:cubicBezTo>
                    <a:pt x="89258" y="31537"/>
                    <a:pt x="91856" y="30424"/>
                    <a:pt x="93817" y="28463"/>
                  </a:cubicBezTo>
                  <a:cubicBezTo>
                    <a:pt x="95778" y="26502"/>
                    <a:pt x="96891" y="23852"/>
                    <a:pt x="96891" y="21042"/>
                  </a:cubicBezTo>
                  <a:cubicBezTo>
                    <a:pt x="96891" y="15265"/>
                    <a:pt x="92227" y="10601"/>
                    <a:pt x="86449" y="10601"/>
                  </a:cubicBezTo>
                  <a:lnTo>
                    <a:pt x="21096" y="10601"/>
                  </a:lnTo>
                  <a:cubicBezTo>
                    <a:pt x="18286" y="10601"/>
                    <a:pt x="15636" y="11714"/>
                    <a:pt x="13675" y="13675"/>
                  </a:cubicBezTo>
                  <a:cubicBezTo>
                    <a:pt x="11714" y="15636"/>
                    <a:pt x="10601" y="18286"/>
                    <a:pt x="10601" y="21042"/>
                  </a:cubicBezTo>
                  <a:cubicBezTo>
                    <a:pt x="10601" y="26820"/>
                    <a:pt x="15318" y="31537"/>
                    <a:pt x="21096" y="31537"/>
                  </a:cubicBezTo>
                  <a:lnTo>
                    <a:pt x="26290" y="31537"/>
                  </a:lnTo>
                  <a:cubicBezTo>
                    <a:pt x="29205" y="31537"/>
                    <a:pt x="31590" y="33922"/>
                    <a:pt x="31590" y="36837"/>
                  </a:cubicBezTo>
                  <a:cubicBezTo>
                    <a:pt x="31590" y="39753"/>
                    <a:pt x="29205" y="42138"/>
                    <a:pt x="26290" y="42138"/>
                  </a:cubicBezTo>
                  <a:lnTo>
                    <a:pt x="21096" y="42138"/>
                  </a:lnTo>
                  <a:cubicBezTo>
                    <a:pt x="9488" y="42138"/>
                    <a:pt x="0" y="32650"/>
                    <a:pt x="0" y="21042"/>
                  </a:cubicBezTo>
                  <a:cubicBezTo>
                    <a:pt x="0" y="15424"/>
                    <a:pt x="2173" y="10124"/>
                    <a:pt x="6148" y="6148"/>
                  </a:cubicBezTo>
                  <a:cubicBezTo>
                    <a:pt x="10124" y="2173"/>
                    <a:pt x="15424" y="0"/>
                    <a:pt x="21096" y="0"/>
                  </a:cubicBezTo>
                  <a:lnTo>
                    <a:pt x="86449" y="0"/>
                  </a:lnTo>
                  <a:cubicBezTo>
                    <a:pt x="98057" y="0"/>
                    <a:pt x="107492" y="9435"/>
                    <a:pt x="107492" y="21042"/>
                  </a:cubicBezTo>
                  <a:cubicBezTo>
                    <a:pt x="107492" y="26714"/>
                    <a:pt x="105319" y="32014"/>
                    <a:pt x="101343" y="35990"/>
                  </a:cubicBezTo>
                  <a:cubicBezTo>
                    <a:pt x="97368" y="39965"/>
                    <a:pt x="92068" y="42138"/>
                    <a:pt x="86449" y="421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7FB45E53-8C26-4FA8-80ED-08EE57A21920}"/>
                </a:ext>
              </a:extLst>
            </p:cNvPr>
            <p:cNvSpPr/>
            <p:nvPr/>
          </p:nvSpPr>
          <p:spPr>
            <a:xfrm>
              <a:off x="2467468" y="4845143"/>
              <a:ext cx="63605" cy="15901"/>
            </a:xfrm>
            <a:custGeom>
              <a:avLst/>
              <a:gdLst>
                <a:gd name="connsiteX0" fmla="*/ 54058 w 63604"/>
                <a:gd name="connsiteY0" fmla="*/ 18504 h 15901"/>
                <a:gd name="connsiteX1" fmla="*/ 32433 w 63604"/>
                <a:gd name="connsiteY1" fmla="*/ 12091 h 15901"/>
                <a:gd name="connsiteX2" fmla="*/ 8263 w 63604"/>
                <a:gd name="connsiteY2" fmla="*/ 17179 h 15901"/>
                <a:gd name="connsiteX3" fmla="*/ 896 w 63604"/>
                <a:gd name="connsiteY3" fmla="*/ 15695 h 15901"/>
                <a:gd name="connsiteX4" fmla="*/ 2380 w 63604"/>
                <a:gd name="connsiteY4" fmla="*/ 8327 h 15901"/>
                <a:gd name="connsiteX5" fmla="*/ 38104 w 63604"/>
                <a:gd name="connsiteY5" fmla="*/ 3133 h 15901"/>
                <a:gd name="connsiteX6" fmla="*/ 57769 w 63604"/>
                <a:gd name="connsiteY6" fmla="*/ 7586 h 15901"/>
                <a:gd name="connsiteX7" fmla="*/ 64129 w 63604"/>
                <a:gd name="connsiteY7" fmla="*/ 11561 h 15901"/>
                <a:gd name="connsiteX8" fmla="*/ 60207 w 63604"/>
                <a:gd name="connsiteY8" fmla="*/ 17921 h 15901"/>
                <a:gd name="connsiteX9" fmla="*/ 54058 w 63604"/>
                <a:gd name="connsiteY9" fmla="*/ 1850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15901">
                  <a:moveTo>
                    <a:pt x="54058" y="18504"/>
                  </a:moveTo>
                  <a:cubicBezTo>
                    <a:pt x="48811" y="18504"/>
                    <a:pt x="40807" y="17391"/>
                    <a:pt x="32433" y="12091"/>
                  </a:cubicBezTo>
                  <a:cubicBezTo>
                    <a:pt x="25489" y="7744"/>
                    <a:pt x="12344" y="14476"/>
                    <a:pt x="8263" y="17179"/>
                  </a:cubicBezTo>
                  <a:cubicBezTo>
                    <a:pt x="5825" y="18822"/>
                    <a:pt x="2539" y="18133"/>
                    <a:pt x="896" y="15695"/>
                  </a:cubicBezTo>
                  <a:cubicBezTo>
                    <a:pt x="-748" y="13257"/>
                    <a:pt x="-58" y="9970"/>
                    <a:pt x="2380" y="8327"/>
                  </a:cubicBezTo>
                  <a:cubicBezTo>
                    <a:pt x="4553" y="6843"/>
                    <a:pt x="24111" y="-5718"/>
                    <a:pt x="38104" y="3133"/>
                  </a:cubicBezTo>
                  <a:cubicBezTo>
                    <a:pt x="48334" y="9599"/>
                    <a:pt x="57398" y="7691"/>
                    <a:pt x="57769" y="7586"/>
                  </a:cubicBezTo>
                  <a:cubicBezTo>
                    <a:pt x="60631" y="6949"/>
                    <a:pt x="63440" y="8698"/>
                    <a:pt x="64129" y="11561"/>
                  </a:cubicBezTo>
                  <a:cubicBezTo>
                    <a:pt x="64765" y="14370"/>
                    <a:pt x="63069" y="17232"/>
                    <a:pt x="60207" y="17921"/>
                  </a:cubicBezTo>
                  <a:cubicBezTo>
                    <a:pt x="59995" y="17974"/>
                    <a:pt x="57663" y="18504"/>
                    <a:pt x="54058" y="185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6933578B-E49A-4775-97A4-F0D2139E0D14}"/>
                </a:ext>
              </a:extLst>
            </p:cNvPr>
            <p:cNvSpPr/>
            <p:nvPr/>
          </p:nvSpPr>
          <p:spPr>
            <a:xfrm>
              <a:off x="2288097" y="4962393"/>
              <a:ext cx="68905" cy="10601"/>
            </a:xfrm>
            <a:custGeom>
              <a:avLst/>
              <a:gdLst>
                <a:gd name="connsiteX0" fmla="*/ 67527 w 68905"/>
                <a:gd name="connsiteY0" fmla="*/ 10601 h 10600"/>
                <a:gd name="connsiteX1" fmla="*/ 5300 w 68905"/>
                <a:gd name="connsiteY1" fmla="*/ 10601 h 10600"/>
                <a:gd name="connsiteX2" fmla="*/ 0 w 68905"/>
                <a:gd name="connsiteY2" fmla="*/ 5300 h 10600"/>
                <a:gd name="connsiteX3" fmla="*/ 5300 w 68905"/>
                <a:gd name="connsiteY3" fmla="*/ 0 h 10600"/>
                <a:gd name="connsiteX4" fmla="*/ 67527 w 68905"/>
                <a:gd name="connsiteY4" fmla="*/ 0 h 10600"/>
                <a:gd name="connsiteX5" fmla="*/ 72827 w 68905"/>
                <a:gd name="connsiteY5" fmla="*/ 5300 h 10600"/>
                <a:gd name="connsiteX6" fmla="*/ 67527 w 689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5" h="10600">
                  <a:moveTo>
                    <a:pt x="6752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7527" y="0"/>
                  </a:lnTo>
                  <a:cubicBezTo>
                    <a:pt x="70442" y="0"/>
                    <a:pt x="72827" y="2385"/>
                    <a:pt x="72827" y="5300"/>
                  </a:cubicBezTo>
                  <a:cubicBezTo>
                    <a:pt x="72827" y="8216"/>
                    <a:pt x="70442" y="10601"/>
                    <a:pt x="6752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1DEA280E-1780-47B1-A3C5-02443FED5189}"/>
                </a:ext>
              </a:extLst>
            </p:cNvPr>
            <p:cNvSpPr/>
            <p:nvPr/>
          </p:nvSpPr>
          <p:spPr>
            <a:xfrm>
              <a:off x="2192140" y="4962446"/>
              <a:ext cx="381628" cy="74205"/>
            </a:xfrm>
            <a:custGeom>
              <a:avLst/>
              <a:gdLst>
                <a:gd name="connsiteX0" fmla="*/ 378362 w 381627"/>
                <a:gd name="connsiteY0" fmla="*/ 76538 h 74205"/>
                <a:gd name="connsiteX1" fmla="*/ 5320 w 381627"/>
                <a:gd name="connsiteY1" fmla="*/ 76538 h 74205"/>
                <a:gd name="connsiteX2" fmla="*/ 709 w 381627"/>
                <a:gd name="connsiteY2" fmla="*/ 73887 h 74205"/>
                <a:gd name="connsiteX3" fmla="*/ 762 w 381627"/>
                <a:gd name="connsiteY3" fmla="*/ 68587 h 74205"/>
                <a:gd name="connsiteX4" fmla="*/ 39508 w 381627"/>
                <a:gd name="connsiteY4" fmla="*/ 2597 h 74205"/>
                <a:gd name="connsiteX5" fmla="*/ 44066 w 381627"/>
                <a:gd name="connsiteY5" fmla="*/ 0 h 74205"/>
                <a:gd name="connsiteX6" fmla="*/ 46345 w 381627"/>
                <a:gd name="connsiteY6" fmla="*/ 0 h 74205"/>
                <a:gd name="connsiteX7" fmla="*/ 51646 w 381627"/>
                <a:gd name="connsiteY7" fmla="*/ 5300 h 74205"/>
                <a:gd name="connsiteX8" fmla="*/ 47140 w 381627"/>
                <a:gd name="connsiteY8" fmla="*/ 10548 h 74205"/>
                <a:gd name="connsiteX9" fmla="*/ 14596 w 381627"/>
                <a:gd name="connsiteY9" fmla="*/ 65990 h 74205"/>
                <a:gd name="connsiteX10" fmla="*/ 369139 w 381627"/>
                <a:gd name="connsiteY10" fmla="*/ 65990 h 74205"/>
                <a:gd name="connsiteX11" fmla="*/ 336595 w 381627"/>
                <a:gd name="connsiteY11" fmla="*/ 10601 h 74205"/>
                <a:gd name="connsiteX12" fmla="*/ 335534 w 381627"/>
                <a:gd name="connsiteY12" fmla="*/ 10601 h 74205"/>
                <a:gd name="connsiteX13" fmla="*/ 330234 w 381627"/>
                <a:gd name="connsiteY13" fmla="*/ 5300 h 74205"/>
                <a:gd name="connsiteX14" fmla="*/ 335534 w 381627"/>
                <a:gd name="connsiteY14" fmla="*/ 0 h 74205"/>
                <a:gd name="connsiteX15" fmla="*/ 339616 w 381627"/>
                <a:gd name="connsiteY15" fmla="*/ 0 h 74205"/>
                <a:gd name="connsiteX16" fmla="*/ 344174 w 381627"/>
                <a:gd name="connsiteY16" fmla="*/ 2597 h 74205"/>
                <a:gd name="connsiteX17" fmla="*/ 382920 w 381627"/>
                <a:gd name="connsiteY17" fmla="*/ 68587 h 74205"/>
                <a:gd name="connsiteX18" fmla="*/ 382973 w 381627"/>
                <a:gd name="connsiteY18" fmla="*/ 73887 h 74205"/>
                <a:gd name="connsiteX19" fmla="*/ 378362 w 381627"/>
                <a:gd name="connsiteY19" fmla="*/ 7653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627" h="74205">
                  <a:moveTo>
                    <a:pt x="378362" y="76538"/>
                  </a:moveTo>
                  <a:lnTo>
                    <a:pt x="5320" y="76538"/>
                  </a:lnTo>
                  <a:cubicBezTo>
                    <a:pt x="3412" y="76538"/>
                    <a:pt x="1663" y="75530"/>
                    <a:pt x="709" y="73887"/>
                  </a:cubicBezTo>
                  <a:cubicBezTo>
                    <a:pt x="-245" y="72244"/>
                    <a:pt x="-245" y="70230"/>
                    <a:pt x="762" y="68587"/>
                  </a:cubicBezTo>
                  <a:lnTo>
                    <a:pt x="39508" y="2597"/>
                  </a:lnTo>
                  <a:cubicBezTo>
                    <a:pt x="40462" y="954"/>
                    <a:pt x="42211" y="0"/>
                    <a:pt x="44066" y="0"/>
                  </a:cubicBezTo>
                  <a:lnTo>
                    <a:pt x="46345" y="0"/>
                  </a:lnTo>
                  <a:cubicBezTo>
                    <a:pt x="49261" y="0"/>
                    <a:pt x="51646" y="2385"/>
                    <a:pt x="51646" y="5300"/>
                  </a:cubicBezTo>
                  <a:cubicBezTo>
                    <a:pt x="51646" y="7951"/>
                    <a:pt x="49685" y="10177"/>
                    <a:pt x="47140" y="10548"/>
                  </a:cubicBezTo>
                  <a:lnTo>
                    <a:pt x="14596" y="65990"/>
                  </a:lnTo>
                  <a:lnTo>
                    <a:pt x="369139" y="65990"/>
                  </a:lnTo>
                  <a:lnTo>
                    <a:pt x="336595" y="10601"/>
                  </a:lnTo>
                  <a:lnTo>
                    <a:pt x="335534" y="10601"/>
                  </a:lnTo>
                  <a:cubicBezTo>
                    <a:pt x="332619" y="10601"/>
                    <a:pt x="330234" y="8216"/>
                    <a:pt x="330234" y="5300"/>
                  </a:cubicBezTo>
                  <a:cubicBezTo>
                    <a:pt x="330234" y="2385"/>
                    <a:pt x="332619" y="0"/>
                    <a:pt x="335534" y="0"/>
                  </a:cubicBezTo>
                  <a:lnTo>
                    <a:pt x="339616" y="0"/>
                  </a:lnTo>
                  <a:cubicBezTo>
                    <a:pt x="341471" y="0"/>
                    <a:pt x="343220" y="1007"/>
                    <a:pt x="344174" y="2597"/>
                  </a:cubicBezTo>
                  <a:lnTo>
                    <a:pt x="382920" y="68587"/>
                  </a:lnTo>
                  <a:cubicBezTo>
                    <a:pt x="383874" y="70230"/>
                    <a:pt x="383874" y="72244"/>
                    <a:pt x="382973" y="73887"/>
                  </a:cubicBezTo>
                  <a:cubicBezTo>
                    <a:pt x="382019" y="75530"/>
                    <a:pt x="380270" y="76538"/>
                    <a:pt x="378362" y="765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CE86495B-4DCC-47B8-A7F3-8C09B40D13FB}"/>
                </a:ext>
              </a:extLst>
            </p:cNvPr>
            <p:cNvSpPr/>
            <p:nvPr/>
          </p:nvSpPr>
          <p:spPr>
            <a:xfrm>
              <a:off x="2405236" y="4962393"/>
              <a:ext cx="68905" cy="10601"/>
            </a:xfrm>
            <a:custGeom>
              <a:avLst/>
              <a:gdLst>
                <a:gd name="connsiteX0" fmla="*/ 67527 w 68905"/>
                <a:gd name="connsiteY0" fmla="*/ 10601 h 10600"/>
                <a:gd name="connsiteX1" fmla="*/ 5300 w 68905"/>
                <a:gd name="connsiteY1" fmla="*/ 10601 h 10600"/>
                <a:gd name="connsiteX2" fmla="*/ 0 w 68905"/>
                <a:gd name="connsiteY2" fmla="*/ 5300 h 10600"/>
                <a:gd name="connsiteX3" fmla="*/ 5300 w 68905"/>
                <a:gd name="connsiteY3" fmla="*/ 0 h 10600"/>
                <a:gd name="connsiteX4" fmla="*/ 67527 w 68905"/>
                <a:gd name="connsiteY4" fmla="*/ 0 h 10600"/>
                <a:gd name="connsiteX5" fmla="*/ 72827 w 68905"/>
                <a:gd name="connsiteY5" fmla="*/ 5300 h 10600"/>
                <a:gd name="connsiteX6" fmla="*/ 67527 w 689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5" h="10600">
                  <a:moveTo>
                    <a:pt x="6752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7527" y="0"/>
                  </a:lnTo>
                  <a:cubicBezTo>
                    <a:pt x="70442" y="0"/>
                    <a:pt x="72827" y="2385"/>
                    <a:pt x="72827" y="5300"/>
                  </a:cubicBezTo>
                  <a:cubicBezTo>
                    <a:pt x="72827" y="8216"/>
                    <a:pt x="70442" y="10601"/>
                    <a:pt x="6752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A13D844F-C1DB-4B61-9683-E8549A2CB80C}"/>
                </a:ext>
              </a:extLst>
            </p:cNvPr>
            <p:cNvSpPr/>
            <p:nvPr/>
          </p:nvSpPr>
          <p:spPr>
            <a:xfrm>
              <a:off x="2193221" y="5026528"/>
              <a:ext cx="381628" cy="47703"/>
            </a:xfrm>
            <a:custGeom>
              <a:avLst/>
              <a:gdLst>
                <a:gd name="connsiteX0" fmla="*/ 377229 w 381627"/>
                <a:gd name="connsiteY0" fmla="*/ 48869 h 47703"/>
                <a:gd name="connsiteX1" fmla="*/ 5300 w 381627"/>
                <a:gd name="connsiteY1" fmla="*/ 48869 h 47703"/>
                <a:gd name="connsiteX2" fmla="*/ 0 w 381627"/>
                <a:gd name="connsiteY2" fmla="*/ 43569 h 47703"/>
                <a:gd name="connsiteX3" fmla="*/ 0 w 381627"/>
                <a:gd name="connsiteY3" fmla="*/ 5300 h 47703"/>
                <a:gd name="connsiteX4" fmla="*/ 5300 w 381627"/>
                <a:gd name="connsiteY4" fmla="*/ 0 h 47703"/>
                <a:gd name="connsiteX5" fmla="*/ 377229 w 381627"/>
                <a:gd name="connsiteY5" fmla="*/ 0 h 47703"/>
                <a:gd name="connsiteX6" fmla="*/ 382529 w 381627"/>
                <a:gd name="connsiteY6" fmla="*/ 5300 h 47703"/>
                <a:gd name="connsiteX7" fmla="*/ 382529 w 381627"/>
                <a:gd name="connsiteY7" fmla="*/ 43569 h 47703"/>
                <a:gd name="connsiteX8" fmla="*/ 377229 w 381627"/>
                <a:gd name="connsiteY8" fmla="*/ 48869 h 47703"/>
                <a:gd name="connsiteX9" fmla="*/ 10654 w 381627"/>
                <a:gd name="connsiteY9" fmla="*/ 38269 h 47703"/>
                <a:gd name="connsiteX10" fmla="*/ 371981 w 381627"/>
                <a:gd name="connsiteY10" fmla="*/ 38269 h 47703"/>
                <a:gd name="connsiteX11" fmla="*/ 371981 w 381627"/>
                <a:gd name="connsiteY11" fmla="*/ 10601 h 47703"/>
                <a:gd name="connsiteX12" fmla="*/ 10654 w 381627"/>
                <a:gd name="connsiteY12" fmla="*/ 10601 h 47703"/>
                <a:gd name="connsiteX13" fmla="*/ 10654 w 381627"/>
                <a:gd name="connsiteY13" fmla="*/ 38269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47703">
                  <a:moveTo>
                    <a:pt x="377229" y="48869"/>
                  </a:moveTo>
                  <a:lnTo>
                    <a:pt x="5300" y="48869"/>
                  </a:lnTo>
                  <a:cubicBezTo>
                    <a:pt x="2385" y="48869"/>
                    <a:pt x="0" y="46484"/>
                    <a:pt x="0" y="4356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77229" y="0"/>
                  </a:lnTo>
                  <a:cubicBezTo>
                    <a:pt x="380144" y="0"/>
                    <a:pt x="382529" y="2385"/>
                    <a:pt x="382529" y="5300"/>
                  </a:cubicBezTo>
                  <a:lnTo>
                    <a:pt x="382529" y="43569"/>
                  </a:lnTo>
                  <a:cubicBezTo>
                    <a:pt x="382529" y="46484"/>
                    <a:pt x="380197" y="48869"/>
                    <a:pt x="377229" y="48869"/>
                  </a:cubicBezTo>
                  <a:close/>
                  <a:moveTo>
                    <a:pt x="10654" y="38269"/>
                  </a:moveTo>
                  <a:lnTo>
                    <a:pt x="371981" y="38269"/>
                  </a:lnTo>
                  <a:lnTo>
                    <a:pt x="371981" y="10601"/>
                  </a:lnTo>
                  <a:lnTo>
                    <a:pt x="10654" y="10601"/>
                  </a:lnTo>
                  <a:lnTo>
                    <a:pt x="10654" y="3826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1" name="Group 830">
            <a:extLst>
              <a:ext uri="{FF2B5EF4-FFF2-40B4-BE49-F238E27FC236}">
                <a16:creationId xmlns:a16="http://schemas.microsoft.com/office/drawing/2014/main" id="{CF03D190-CBF4-4FD3-BF18-882C82FDAFE6}"/>
              </a:ext>
            </a:extLst>
          </p:cNvPr>
          <p:cNvGrpSpPr/>
          <p:nvPr/>
        </p:nvGrpSpPr>
        <p:grpSpPr>
          <a:xfrm>
            <a:off x="3233977" y="4678416"/>
            <a:ext cx="416876" cy="440799"/>
            <a:chOff x="3270153" y="4716667"/>
            <a:chExt cx="344525" cy="364296"/>
          </a:xfrm>
        </p:grpSpPr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92A51891-B0C2-4842-8620-8E4698C2B70C}"/>
                </a:ext>
              </a:extLst>
            </p:cNvPr>
            <p:cNvSpPr/>
            <p:nvPr/>
          </p:nvSpPr>
          <p:spPr>
            <a:xfrm>
              <a:off x="3304924" y="4752339"/>
              <a:ext cx="275620" cy="328624"/>
            </a:xfrm>
            <a:custGeom>
              <a:avLst/>
              <a:gdLst>
                <a:gd name="connsiteX0" fmla="*/ 240902 w 275620"/>
                <a:gd name="connsiteY0" fmla="*/ 330055 h 328623"/>
                <a:gd name="connsiteX1" fmla="*/ 35089 w 275620"/>
                <a:gd name="connsiteY1" fmla="*/ 330055 h 328623"/>
                <a:gd name="connsiteX2" fmla="*/ 0 w 275620"/>
                <a:gd name="connsiteY2" fmla="*/ 294913 h 328623"/>
                <a:gd name="connsiteX3" fmla="*/ 0 w 275620"/>
                <a:gd name="connsiteY3" fmla="*/ 5300 h 328623"/>
                <a:gd name="connsiteX4" fmla="*/ 5300 w 275620"/>
                <a:gd name="connsiteY4" fmla="*/ 0 h 328623"/>
                <a:gd name="connsiteX5" fmla="*/ 10601 w 275620"/>
                <a:gd name="connsiteY5" fmla="*/ 5300 h 328623"/>
                <a:gd name="connsiteX6" fmla="*/ 10601 w 275620"/>
                <a:gd name="connsiteY6" fmla="*/ 294913 h 328623"/>
                <a:gd name="connsiteX7" fmla="*/ 35089 w 275620"/>
                <a:gd name="connsiteY7" fmla="*/ 319454 h 328623"/>
                <a:gd name="connsiteX8" fmla="*/ 240902 w 275620"/>
                <a:gd name="connsiteY8" fmla="*/ 319454 h 328623"/>
                <a:gd name="connsiteX9" fmla="*/ 265443 w 275620"/>
                <a:gd name="connsiteY9" fmla="*/ 294913 h 328623"/>
                <a:gd name="connsiteX10" fmla="*/ 265443 w 275620"/>
                <a:gd name="connsiteY10" fmla="*/ 5300 h 328623"/>
                <a:gd name="connsiteX11" fmla="*/ 270744 w 275620"/>
                <a:gd name="connsiteY11" fmla="*/ 0 h 328623"/>
                <a:gd name="connsiteX12" fmla="*/ 276044 w 275620"/>
                <a:gd name="connsiteY12" fmla="*/ 5300 h 328623"/>
                <a:gd name="connsiteX13" fmla="*/ 276044 w 275620"/>
                <a:gd name="connsiteY13" fmla="*/ 294913 h 328623"/>
                <a:gd name="connsiteX14" fmla="*/ 240902 w 275620"/>
                <a:gd name="connsiteY14" fmla="*/ 330055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5620" h="328623">
                  <a:moveTo>
                    <a:pt x="240902" y="330055"/>
                  </a:moveTo>
                  <a:lnTo>
                    <a:pt x="35089" y="330055"/>
                  </a:lnTo>
                  <a:cubicBezTo>
                    <a:pt x="15742" y="330055"/>
                    <a:pt x="0" y="314313"/>
                    <a:pt x="0" y="29491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94913"/>
                  </a:lnTo>
                  <a:cubicBezTo>
                    <a:pt x="10601" y="308429"/>
                    <a:pt x="21572" y="319454"/>
                    <a:pt x="35089" y="319454"/>
                  </a:cubicBezTo>
                  <a:lnTo>
                    <a:pt x="240902" y="319454"/>
                  </a:lnTo>
                  <a:cubicBezTo>
                    <a:pt x="254419" y="319454"/>
                    <a:pt x="265443" y="308429"/>
                    <a:pt x="265443" y="294913"/>
                  </a:cubicBezTo>
                  <a:lnTo>
                    <a:pt x="265443" y="5300"/>
                  </a:lnTo>
                  <a:cubicBezTo>
                    <a:pt x="265443" y="2385"/>
                    <a:pt x="267828" y="0"/>
                    <a:pt x="270744" y="0"/>
                  </a:cubicBezTo>
                  <a:cubicBezTo>
                    <a:pt x="273659" y="0"/>
                    <a:pt x="276044" y="2385"/>
                    <a:pt x="276044" y="5300"/>
                  </a:cubicBezTo>
                  <a:lnTo>
                    <a:pt x="276044" y="294913"/>
                  </a:lnTo>
                  <a:cubicBezTo>
                    <a:pt x="276044" y="314313"/>
                    <a:pt x="260302" y="330055"/>
                    <a:pt x="240902" y="3300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3B45959E-50B1-44AF-AA2A-0C5A4FE15546}"/>
                </a:ext>
              </a:extLst>
            </p:cNvPr>
            <p:cNvSpPr/>
            <p:nvPr/>
          </p:nvSpPr>
          <p:spPr>
            <a:xfrm>
              <a:off x="3270153" y="4716667"/>
              <a:ext cx="344525" cy="42403"/>
            </a:xfrm>
            <a:custGeom>
              <a:avLst/>
              <a:gdLst>
                <a:gd name="connsiteX0" fmla="*/ 322900 w 344525"/>
                <a:gd name="connsiteY0" fmla="*/ 46273 h 42403"/>
                <a:gd name="connsiteX1" fmla="*/ 305514 w 344525"/>
                <a:gd name="connsiteY1" fmla="*/ 46273 h 42403"/>
                <a:gd name="connsiteX2" fmla="*/ 300214 w 344525"/>
                <a:gd name="connsiteY2" fmla="*/ 40972 h 42403"/>
                <a:gd name="connsiteX3" fmla="*/ 305514 w 344525"/>
                <a:gd name="connsiteY3" fmla="*/ 35672 h 42403"/>
                <a:gd name="connsiteX4" fmla="*/ 322900 w 344525"/>
                <a:gd name="connsiteY4" fmla="*/ 35672 h 42403"/>
                <a:gd name="connsiteX5" fmla="*/ 331698 w 344525"/>
                <a:gd name="connsiteY5" fmla="*/ 31961 h 42403"/>
                <a:gd name="connsiteX6" fmla="*/ 335409 w 344525"/>
                <a:gd name="connsiteY6" fmla="*/ 23110 h 42403"/>
                <a:gd name="connsiteX7" fmla="*/ 322900 w 344525"/>
                <a:gd name="connsiteY7" fmla="*/ 10601 h 42403"/>
                <a:gd name="connsiteX8" fmla="*/ 23110 w 344525"/>
                <a:gd name="connsiteY8" fmla="*/ 10601 h 42403"/>
                <a:gd name="connsiteX9" fmla="*/ 14311 w 344525"/>
                <a:gd name="connsiteY9" fmla="*/ 14311 h 42403"/>
                <a:gd name="connsiteX10" fmla="*/ 10601 w 344525"/>
                <a:gd name="connsiteY10" fmla="*/ 23110 h 42403"/>
                <a:gd name="connsiteX11" fmla="*/ 23110 w 344525"/>
                <a:gd name="connsiteY11" fmla="*/ 35672 h 42403"/>
                <a:gd name="connsiteX12" fmla="*/ 40071 w 344525"/>
                <a:gd name="connsiteY12" fmla="*/ 35672 h 42403"/>
                <a:gd name="connsiteX13" fmla="*/ 45371 w 344525"/>
                <a:gd name="connsiteY13" fmla="*/ 40972 h 42403"/>
                <a:gd name="connsiteX14" fmla="*/ 40071 w 344525"/>
                <a:gd name="connsiteY14" fmla="*/ 46273 h 42403"/>
                <a:gd name="connsiteX15" fmla="*/ 23110 w 344525"/>
                <a:gd name="connsiteY15" fmla="*/ 46273 h 42403"/>
                <a:gd name="connsiteX16" fmla="*/ 0 w 344525"/>
                <a:gd name="connsiteY16" fmla="*/ 23110 h 42403"/>
                <a:gd name="connsiteX17" fmla="*/ 6785 w 344525"/>
                <a:gd name="connsiteY17" fmla="*/ 6785 h 42403"/>
                <a:gd name="connsiteX18" fmla="*/ 23110 w 344525"/>
                <a:gd name="connsiteY18" fmla="*/ 0 h 42403"/>
                <a:gd name="connsiteX19" fmla="*/ 322900 w 344525"/>
                <a:gd name="connsiteY19" fmla="*/ 0 h 42403"/>
                <a:gd name="connsiteX20" fmla="*/ 346009 w 344525"/>
                <a:gd name="connsiteY20" fmla="*/ 23110 h 42403"/>
                <a:gd name="connsiteX21" fmla="*/ 339225 w 344525"/>
                <a:gd name="connsiteY21" fmla="*/ 39488 h 42403"/>
                <a:gd name="connsiteX22" fmla="*/ 322900 w 344525"/>
                <a:gd name="connsiteY22" fmla="*/ 4627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4525" h="42403">
                  <a:moveTo>
                    <a:pt x="322900" y="46273"/>
                  </a:moveTo>
                  <a:lnTo>
                    <a:pt x="305514" y="46273"/>
                  </a:lnTo>
                  <a:cubicBezTo>
                    <a:pt x="302599" y="46273"/>
                    <a:pt x="300214" y="43887"/>
                    <a:pt x="300214" y="40972"/>
                  </a:cubicBezTo>
                  <a:cubicBezTo>
                    <a:pt x="300214" y="38057"/>
                    <a:pt x="302599" y="35672"/>
                    <a:pt x="305514" y="35672"/>
                  </a:cubicBezTo>
                  <a:lnTo>
                    <a:pt x="322900" y="35672"/>
                  </a:lnTo>
                  <a:cubicBezTo>
                    <a:pt x="326186" y="35672"/>
                    <a:pt x="329313" y="34347"/>
                    <a:pt x="331698" y="31961"/>
                  </a:cubicBezTo>
                  <a:cubicBezTo>
                    <a:pt x="334083" y="29576"/>
                    <a:pt x="335409" y="26449"/>
                    <a:pt x="335409" y="23110"/>
                  </a:cubicBezTo>
                  <a:cubicBezTo>
                    <a:pt x="335409" y="16219"/>
                    <a:pt x="329790" y="10601"/>
                    <a:pt x="322900" y="10601"/>
                  </a:cubicBezTo>
                  <a:lnTo>
                    <a:pt x="23110" y="10601"/>
                  </a:lnTo>
                  <a:cubicBezTo>
                    <a:pt x="19824" y="10601"/>
                    <a:pt x="16696" y="11926"/>
                    <a:pt x="14311" y="14311"/>
                  </a:cubicBezTo>
                  <a:cubicBezTo>
                    <a:pt x="11926" y="16696"/>
                    <a:pt x="10601" y="19823"/>
                    <a:pt x="10601" y="23110"/>
                  </a:cubicBezTo>
                  <a:cubicBezTo>
                    <a:pt x="10601" y="30053"/>
                    <a:pt x="16219" y="35672"/>
                    <a:pt x="23110" y="35672"/>
                  </a:cubicBezTo>
                  <a:lnTo>
                    <a:pt x="40071" y="35672"/>
                  </a:lnTo>
                  <a:cubicBezTo>
                    <a:pt x="42986" y="35672"/>
                    <a:pt x="45371" y="38057"/>
                    <a:pt x="45371" y="40972"/>
                  </a:cubicBezTo>
                  <a:cubicBezTo>
                    <a:pt x="45371" y="43887"/>
                    <a:pt x="42986" y="46273"/>
                    <a:pt x="40071" y="46273"/>
                  </a:cubicBezTo>
                  <a:lnTo>
                    <a:pt x="23110" y="46273"/>
                  </a:lnTo>
                  <a:cubicBezTo>
                    <a:pt x="10389" y="46273"/>
                    <a:pt x="0" y="35884"/>
                    <a:pt x="0" y="23110"/>
                  </a:cubicBezTo>
                  <a:cubicBezTo>
                    <a:pt x="0" y="16961"/>
                    <a:pt x="2438" y="11184"/>
                    <a:pt x="6785" y="6785"/>
                  </a:cubicBezTo>
                  <a:cubicBezTo>
                    <a:pt x="11184" y="2385"/>
                    <a:pt x="16961" y="0"/>
                    <a:pt x="23110" y="0"/>
                  </a:cubicBezTo>
                  <a:lnTo>
                    <a:pt x="322900" y="0"/>
                  </a:lnTo>
                  <a:cubicBezTo>
                    <a:pt x="335620" y="0"/>
                    <a:pt x="346009" y="10389"/>
                    <a:pt x="346009" y="23110"/>
                  </a:cubicBezTo>
                  <a:cubicBezTo>
                    <a:pt x="346009" y="29258"/>
                    <a:pt x="343571" y="35089"/>
                    <a:pt x="339225" y="39488"/>
                  </a:cubicBezTo>
                  <a:cubicBezTo>
                    <a:pt x="334825" y="43834"/>
                    <a:pt x="329048" y="46273"/>
                    <a:pt x="322900" y="462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88ADFB02-9ACD-421A-B15C-3C44AA3C260D}"/>
                </a:ext>
              </a:extLst>
            </p:cNvPr>
            <p:cNvSpPr/>
            <p:nvPr/>
          </p:nvSpPr>
          <p:spPr>
            <a:xfrm>
              <a:off x="3494942" y="4850661"/>
              <a:ext cx="47703" cy="10601"/>
            </a:xfrm>
            <a:custGeom>
              <a:avLst/>
              <a:gdLst>
                <a:gd name="connsiteX0" fmla="*/ 45689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5689 w 47703"/>
                <a:gd name="connsiteY4" fmla="*/ 0 h 10600"/>
                <a:gd name="connsiteX5" fmla="*/ 50990 w 47703"/>
                <a:gd name="connsiteY5" fmla="*/ 5300 h 10600"/>
                <a:gd name="connsiteX6" fmla="*/ 45689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568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5689" y="0"/>
                  </a:lnTo>
                  <a:cubicBezTo>
                    <a:pt x="48605" y="0"/>
                    <a:pt x="50990" y="2385"/>
                    <a:pt x="50990" y="5300"/>
                  </a:cubicBezTo>
                  <a:cubicBezTo>
                    <a:pt x="50990" y="8216"/>
                    <a:pt x="48605" y="10601"/>
                    <a:pt x="456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6300FBA5-7667-456F-A39B-2CEC8BA04F59}"/>
                </a:ext>
              </a:extLst>
            </p:cNvPr>
            <p:cNvSpPr/>
            <p:nvPr/>
          </p:nvSpPr>
          <p:spPr>
            <a:xfrm>
              <a:off x="3510419" y="4884371"/>
              <a:ext cx="31802" cy="10601"/>
            </a:xfrm>
            <a:custGeom>
              <a:avLst/>
              <a:gdLst>
                <a:gd name="connsiteX0" fmla="*/ 30212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212 w 31802"/>
                <a:gd name="connsiteY4" fmla="*/ 0 h 10600"/>
                <a:gd name="connsiteX5" fmla="*/ 35513 w 31802"/>
                <a:gd name="connsiteY5" fmla="*/ 5300 h 10600"/>
                <a:gd name="connsiteX6" fmla="*/ 30212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21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212" y="0"/>
                  </a:lnTo>
                  <a:cubicBezTo>
                    <a:pt x="33127" y="0"/>
                    <a:pt x="35513" y="2385"/>
                    <a:pt x="35513" y="5300"/>
                  </a:cubicBezTo>
                  <a:cubicBezTo>
                    <a:pt x="35513" y="8216"/>
                    <a:pt x="33127" y="10601"/>
                    <a:pt x="3021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463A94-9B7F-4823-8F6F-4AA9D39A7345}"/>
                </a:ext>
              </a:extLst>
            </p:cNvPr>
            <p:cNvSpPr/>
            <p:nvPr/>
          </p:nvSpPr>
          <p:spPr>
            <a:xfrm>
              <a:off x="3494942" y="4918029"/>
              <a:ext cx="47703" cy="10601"/>
            </a:xfrm>
            <a:custGeom>
              <a:avLst/>
              <a:gdLst>
                <a:gd name="connsiteX0" fmla="*/ 45689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5689 w 47703"/>
                <a:gd name="connsiteY4" fmla="*/ 0 h 10600"/>
                <a:gd name="connsiteX5" fmla="*/ 50990 w 47703"/>
                <a:gd name="connsiteY5" fmla="*/ 5300 h 10600"/>
                <a:gd name="connsiteX6" fmla="*/ 45689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568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5689" y="0"/>
                  </a:lnTo>
                  <a:cubicBezTo>
                    <a:pt x="48605" y="0"/>
                    <a:pt x="50990" y="2385"/>
                    <a:pt x="50990" y="5300"/>
                  </a:cubicBezTo>
                  <a:cubicBezTo>
                    <a:pt x="50990" y="8216"/>
                    <a:pt x="48605" y="10601"/>
                    <a:pt x="456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94EFC115-D5CF-4251-9631-1B36B17F75C3}"/>
                </a:ext>
              </a:extLst>
            </p:cNvPr>
            <p:cNvSpPr/>
            <p:nvPr/>
          </p:nvSpPr>
          <p:spPr>
            <a:xfrm>
              <a:off x="3510419" y="4951739"/>
              <a:ext cx="31802" cy="10601"/>
            </a:xfrm>
            <a:custGeom>
              <a:avLst/>
              <a:gdLst>
                <a:gd name="connsiteX0" fmla="*/ 30212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212 w 31802"/>
                <a:gd name="connsiteY4" fmla="*/ 0 h 10600"/>
                <a:gd name="connsiteX5" fmla="*/ 35513 w 31802"/>
                <a:gd name="connsiteY5" fmla="*/ 5300 h 10600"/>
                <a:gd name="connsiteX6" fmla="*/ 30212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21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212" y="0"/>
                  </a:lnTo>
                  <a:cubicBezTo>
                    <a:pt x="33127" y="0"/>
                    <a:pt x="35513" y="2385"/>
                    <a:pt x="35513" y="5300"/>
                  </a:cubicBezTo>
                  <a:cubicBezTo>
                    <a:pt x="35513" y="8216"/>
                    <a:pt x="33127" y="10601"/>
                    <a:pt x="3021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3AFF2F30-5BCC-4DB9-BD57-962C9B3B3FE1}"/>
                </a:ext>
              </a:extLst>
            </p:cNvPr>
            <p:cNvSpPr/>
            <p:nvPr/>
          </p:nvSpPr>
          <p:spPr>
            <a:xfrm>
              <a:off x="3494942" y="4985397"/>
              <a:ext cx="47703" cy="10601"/>
            </a:xfrm>
            <a:custGeom>
              <a:avLst/>
              <a:gdLst>
                <a:gd name="connsiteX0" fmla="*/ 45689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5689 w 47703"/>
                <a:gd name="connsiteY4" fmla="*/ 0 h 10600"/>
                <a:gd name="connsiteX5" fmla="*/ 50990 w 47703"/>
                <a:gd name="connsiteY5" fmla="*/ 5300 h 10600"/>
                <a:gd name="connsiteX6" fmla="*/ 45689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568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5689" y="0"/>
                  </a:lnTo>
                  <a:cubicBezTo>
                    <a:pt x="48605" y="0"/>
                    <a:pt x="50990" y="2385"/>
                    <a:pt x="50990" y="5300"/>
                  </a:cubicBezTo>
                  <a:cubicBezTo>
                    <a:pt x="50990" y="8216"/>
                    <a:pt x="48605" y="10601"/>
                    <a:pt x="456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81EC7DA3-605E-4CFD-A830-7E2C55127D33}"/>
                </a:ext>
              </a:extLst>
            </p:cNvPr>
            <p:cNvSpPr/>
            <p:nvPr/>
          </p:nvSpPr>
          <p:spPr>
            <a:xfrm>
              <a:off x="3331107" y="4853311"/>
              <a:ext cx="74205" cy="74205"/>
            </a:xfrm>
            <a:custGeom>
              <a:avLst/>
              <a:gdLst>
                <a:gd name="connsiteX0" fmla="*/ 39700 w 74205"/>
                <a:gd name="connsiteY0" fmla="*/ 79400 h 74205"/>
                <a:gd name="connsiteX1" fmla="*/ 0 w 74205"/>
                <a:gd name="connsiteY1" fmla="*/ 39700 h 74205"/>
                <a:gd name="connsiteX2" fmla="*/ 39700 w 74205"/>
                <a:gd name="connsiteY2" fmla="*/ 0 h 74205"/>
                <a:gd name="connsiteX3" fmla="*/ 79400 w 74205"/>
                <a:gd name="connsiteY3" fmla="*/ 39700 h 74205"/>
                <a:gd name="connsiteX4" fmla="*/ 39700 w 74205"/>
                <a:gd name="connsiteY4" fmla="*/ 79400 h 74205"/>
                <a:gd name="connsiteX5" fmla="*/ 39700 w 74205"/>
                <a:gd name="connsiteY5" fmla="*/ 10548 h 74205"/>
                <a:gd name="connsiteX6" fmla="*/ 10601 w 74205"/>
                <a:gd name="connsiteY6" fmla="*/ 39647 h 74205"/>
                <a:gd name="connsiteX7" fmla="*/ 39700 w 74205"/>
                <a:gd name="connsiteY7" fmla="*/ 68746 h 74205"/>
                <a:gd name="connsiteX8" fmla="*/ 68799 w 74205"/>
                <a:gd name="connsiteY8" fmla="*/ 39647 h 74205"/>
                <a:gd name="connsiteX9" fmla="*/ 39700 w 74205"/>
                <a:gd name="connsiteY9" fmla="*/ 1054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05" h="74205">
                  <a:moveTo>
                    <a:pt x="39700" y="79400"/>
                  </a:moveTo>
                  <a:cubicBezTo>
                    <a:pt x="17809" y="79400"/>
                    <a:pt x="0" y="61590"/>
                    <a:pt x="0" y="39700"/>
                  </a:cubicBezTo>
                  <a:cubicBezTo>
                    <a:pt x="0" y="17809"/>
                    <a:pt x="17809" y="0"/>
                    <a:pt x="39700" y="0"/>
                  </a:cubicBezTo>
                  <a:cubicBezTo>
                    <a:pt x="61591" y="0"/>
                    <a:pt x="79400" y="17809"/>
                    <a:pt x="79400" y="39700"/>
                  </a:cubicBezTo>
                  <a:cubicBezTo>
                    <a:pt x="79400" y="61590"/>
                    <a:pt x="61591" y="79400"/>
                    <a:pt x="39700" y="79400"/>
                  </a:cubicBezTo>
                  <a:close/>
                  <a:moveTo>
                    <a:pt x="39700" y="10548"/>
                  </a:moveTo>
                  <a:cubicBezTo>
                    <a:pt x="23640" y="10548"/>
                    <a:pt x="10601" y="23587"/>
                    <a:pt x="10601" y="39647"/>
                  </a:cubicBezTo>
                  <a:cubicBezTo>
                    <a:pt x="10601" y="55707"/>
                    <a:pt x="23640" y="68746"/>
                    <a:pt x="39700" y="68746"/>
                  </a:cubicBezTo>
                  <a:cubicBezTo>
                    <a:pt x="55760" y="68746"/>
                    <a:pt x="68799" y="55707"/>
                    <a:pt x="68799" y="39647"/>
                  </a:cubicBezTo>
                  <a:cubicBezTo>
                    <a:pt x="68799" y="23587"/>
                    <a:pt x="55760" y="10548"/>
                    <a:pt x="39700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1B2C73B5-385A-456B-BD71-0F4015A15360}"/>
                </a:ext>
              </a:extLst>
            </p:cNvPr>
            <p:cNvSpPr/>
            <p:nvPr/>
          </p:nvSpPr>
          <p:spPr>
            <a:xfrm>
              <a:off x="3391850" y="4762409"/>
              <a:ext cx="95407" cy="95407"/>
            </a:xfrm>
            <a:custGeom>
              <a:avLst/>
              <a:gdLst>
                <a:gd name="connsiteX0" fmla="*/ 48180 w 95406"/>
                <a:gd name="connsiteY0" fmla="*/ 96361 h 95406"/>
                <a:gd name="connsiteX1" fmla="*/ 0 w 95406"/>
                <a:gd name="connsiteY1" fmla="*/ 48181 h 95406"/>
                <a:gd name="connsiteX2" fmla="*/ 48180 w 95406"/>
                <a:gd name="connsiteY2" fmla="*/ 0 h 95406"/>
                <a:gd name="connsiteX3" fmla="*/ 96361 w 95406"/>
                <a:gd name="connsiteY3" fmla="*/ 48181 h 95406"/>
                <a:gd name="connsiteX4" fmla="*/ 48180 w 95406"/>
                <a:gd name="connsiteY4" fmla="*/ 96361 h 95406"/>
                <a:gd name="connsiteX5" fmla="*/ 48180 w 95406"/>
                <a:gd name="connsiteY5" fmla="*/ 10601 h 95406"/>
                <a:gd name="connsiteX6" fmla="*/ 10601 w 95406"/>
                <a:gd name="connsiteY6" fmla="*/ 48181 h 95406"/>
                <a:gd name="connsiteX7" fmla="*/ 48180 w 95406"/>
                <a:gd name="connsiteY7" fmla="*/ 85760 h 95406"/>
                <a:gd name="connsiteX8" fmla="*/ 85760 w 95406"/>
                <a:gd name="connsiteY8" fmla="*/ 48181 h 95406"/>
                <a:gd name="connsiteX9" fmla="*/ 48180 w 95406"/>
                <a:gd name="connsiteY9" fmla="*/ 1060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06" h="95406">
                  <a:moveTo>
                    <a:pt x="48180" y="96361"/>
                  </a:moveTo>
                  <a:cubicBezTo>
                    <a:pt x="21626" y="96361"/>
                    <a:pt x="0" y="74736"/>
                    <a:pt x="0" y="48181"/>
                  </a:cubicBezTo>
                  <a:cubicBezTo>
                    <a:pt x="0" y="21626"/>
                    <a:pt x="21626" y="0"/>
                    <a:pt x="48180" y="0"/>
                  </a:cubicBezTo>
                  <a:cubicBezTo>
                    <a:pt x="74735" y="0"/>
                    <a:pt x="96361" y="21626"/>
                    <a:pt x="96361" y="48181"/>
                  </a:cubicBezTo>
                  <a:cubicBezTo>
                    <a:pt x="96361" y="74736"/>
                    <a:pt x="74735" y="96361"/>
                    <a:pt x="48180" y="96361"/>
                  </a:cubicBezTo>
                  <a:close/>
                  <a:moveTo>
                    <a:pt x="48180" y="10601"/>
                  </a:moveTo>
                  <a:cubicBezTo>
                    <a:pt x="27456" y="10601"/>
                    <a:pt x="10601" y="27456"/>
                    <a:pt x="10601" y="48181"/>
                  </a:cubicBezTo>
                  <a:cubicBezTo>
                    <a:pt x="10601" y="68905"/>
                    <a:pt x="27456" y="85760"/>
                    <a:pt x="48180" y="85760"/>
                  </a:cubicBezTo>
                  <a:cubicBezTo>
                    <a:pt x="68905" y="85760"/>
                    <a:pt x="85760" y="68905"/>
                    <a:pt x="85760" y="48181"/>
                  </a:cubicBezTo>
                  <a:cubicBezTo>
                    <a:pt x="85760" y="27456"/>
                    <a:pt x="68905" y="10601"/>
                    <a:pt x="4818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45B06D27-0448-44B4-BDA7-CAF9C6284516}"/>
                </a:ext>
              </a:extLst>
            </p:cNvPr>
            <p:cNvSpPr/>
            <p:nvPr/>
          </p:nvSpPr>
          <p:spPr>
            <a:xfrm>
              <a:off x="3374412" y="4939813"/>
              <a:ext cx="79506" cy="79506"/>
            </a:xfrm>
            <a:custGeom>
              <a:avLst/>
              <a:gdLst>
                <a:gd name="connsiteX0" fmla="*/ 42138 w 79505"/>
                <a:gd name="connsiteY0" fmla="*/ 84276 h 79505"/>
                <a:gd name="connsiteX1" fmla="*/ 0 w 79505"/>
                <a:gd name="connsiteY1" fmla="*/ 42138 h 79505"/>
                <a:gd name="connsiteX2" fmla="*/ 42138 w 79505"/>
                <a:gd name="connsiteY2" fmla="*/ 0 h 79505"/>
                <a:gd name="connsiteX3" fmla="*/ 84276 w 79505"/>
                <a:gd name="connsiteY3" fmla="*/ 42138 h 79505"/>
                <a:gd name="connsiteX4" fmla="*/ 42138 w 79505"/>
                <a:gd name="connsiteY4" fmla="*/ 84276 h 79505"/>
                <a:gd name="connsiteX5" fmla="*/ 42138 w 79505"/>
                <a:gd name="connsiteY5" fmla="*/ 10548 h 79505"/>
                <a:gd name="connsiteX6" fmla="*/ 10601 w 79505"/>
                <a:gd name="connsiteY6" fmla="*/ 42085 h 79505"/>
                <a:gd name="connsiteX7" fmla="*/ 42138 w 79505"/>
                <a:gd name="connsiteY7" fmla="*/ 73622 h 79505"/>
                <a:gd name="connsiteX8" fmla="*/ 73675 w 79505"/>
                <a:gd name="connsiteY8" fmla="*/ 42085 h 79505"/>
                <a:gd name="connsiteX9" fmla="*/ 42138 w 79505"/>
                <a:gd name="connsiteY9" fmla="*/ 1054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79505">
                  <a:moveTo>
                    <a:pt x="42138" y="84276"/>
                  </a:moveTo>
                  <a:cubicBezTo>
                    <a:pt x="18869" y="84276"/>
                    <a:pt x="0" y="65354"/>
                    <a:pt x="0" y="42138"/>
                  </a:cubicBezTo>
                  <a:cubicBezTo>
                    <a:pt x="0" y="18922"/>
                    <a:pt x="18922" y="0"/>
                    <a:pt x="42138" y="0"/>
                  </a:cubicBezTo>
                  <a:cubicBezTo>
                    <a:pt x="65354" y="0"/>
                    <a:pt x="84276" y="18922"/>
                    <a:pt x="84276" y="42138"/>
                  </a:cubicBezTo>
                  <a:cubicBezTo>
                    <a:pt x="84276" y="65354"/>
                    <a:pt x="65407" y="84276"/>
                    <a:pt x="42138" y="84276"/>
                  </a:cubicBezTo>
                  <a:close/>
                  <a:moveTo>
                    <a:pt x="42138" y="10548"/>
                  </a:moveTo>
                  <a:cubicBezTo>
                    <a:pt x="24753" y="10548"/>
                    <a:pt x="10601" y="24700"/>
                    <a:pt x="10601" y="42085"/>
                  </a:cubicBezTo>
                  <a:cubicBezTo>
                    <a:pt x="10601" y="59470"/>
                    <a:pt x="24753" y="73622"/>
                    <a:pt x="42138" y="73622"/>
                  </a:cubicBezTo>
                  <a:cubicBezTo>
                    <a:pt x="59523" y="73622"/>
                    <a:pt x="73675" y="59470"/>
                    <a:pt x="73675" y="42085"/>
                  </a:cubicBezTo>
                  <a:cubicBezTo>
                    <a:pt x="73675" y="24700"/>
                    <a:pt x="59523" y="10548"/>
                    <a:pt x="42138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CED1157-3D1C-40FB-98FD-3A9F4AB4320E}"/>
                </a:ext>
              </a:extLst>
            </p:cNvPr>
            <p:cNvSpPr/>
            <p:nvPr/>
          </p:nvSpPr>
          <p:spPr>
            <a:xfrm>
              <a:off x="3422539" y="4871332"/>
              <a:ext cx="58304" cy="58304"/>
            </a:xfrm>
            <a:custGeom>
              <a:avLst/>
              <a:gdLst>
                <a:gd name="connsiteX0" fmla="*/ 29205 w 58304"/>
                <a:gd name="connsiteY0" fmla="*/ 58410 h 58304"/>
                <a:gd name="connsiteX1" fmla="*/ 0 w 58304"/>
                <a:gd name="connsiteY1" fmla="*/ 29205 h 58304"/>
                <a:gd name="connsiteX2" fmla="*/ 29205 w 58304"/>
                <a:gd name="connsiteY2" fmla="*/ 0 h 58304"/>
                <a:gd name="connsiteX3" fmla="*/ 58410 w 58304"/>
                <a:gd name="connsiteY3" fmla="*/ 29205 h 58304"/>
                <a:gd name="connsiteX4" fmla="*/ 29205 w 58304"/>
                <a:gd name="connsiteY4" fmla="*/ 58410 h 58304"/>
                <a:gd name="connsiteX5" fmla="*/ 29205 w 58304"/>
                <a:gd name="connsiteY5" fmla="*/ 10601 h 58304"/>
                <a:gd name="connsiteX6" fmla="*/ 10601 w 58304"/>
                <a:gd name="connsiteY6" fmla="*/ 29205 h 58304"/>
                <a:gd name="connsiteX7" fmla="*/ 29205 w 58304"/>
                <a:gd name="connsiteY7" fmla="*/ 47810 h 58304"/>
                <a:gd name="connsiteX8" fmla="*/ 47810 w 58304"/>
                <a:gd name="connsiteY8" fmla="*/ 29205 h 58304"/>
                <a:gd name="connsiteX9" fmla="*/ 29205 w 58304"/>
                <a:gd name="connsiteY9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29205" y="58410"/>
                  </a:moveTo>
                  <a:cubicBezTo>
                    <a:pt x="13092" y="58410"/>
                    <a:pt x="0" y="45319"/>
                    <a:pt x="0" y="29205"/>
                  </a:cubicBezTo>
                  <a:cubicBezTo>
                    <a:pt x="0" y="13092"/>
                    <a:pt x="13092" y="0"/>
                    <a:pt x="29205" y="0"/>
                  </a:cubicBezTo>
                  <a:cubicBezTo>
                    <a:pt x="45318" y="0"/>
                    <a:pt x="58410" y="13092"/>
                    <a:pt x="58410" y="29205"/>
                  </a:cubicBezTo>
                  <a:cubicBezTo>
                    <a:pt x="58410" y="45319"/>
                    <a:pt x="45318" y="58410"/>
                    <a:pt x="29205" y="58410"/>
                  </a:cubicBezTo>
                  <a:close/>
                  <a:moveTo>
                    <a:pt x="29205" y="10601"/>
                  </a:moveTo>
                  <a:cubicBezTo>
                    <a:pt x="18922" y="10601"/>
                    <a:pt x="10601" y="18922"/>
                    <a:pt x="10601" y="29205"/>
                  </a:cubicBezTo>
                  <a:cubicBezTo>
                    <a:pt x="10601" y="39488"/>
                    <a:pt x="18922" y="47810"/>
                    <a:pt x="29205" y="47810"/>
                  </a:cubicBezTo>
                  <a:cubicBezTo>
                    <a:pt x="39488" y="47810"/>
                    <a:pt x="47810" y="39488"/>
                    <a:pt x="47810" y="29205"/>
                  </a:cubicBezTo>
                  <a:cubicBezTo>
                    <a:pt x="47810" y="18922"/>
                    <a:pt x="39488" y="10601"/>
                    <a:pt x="2920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0" name="Group 829">
            <a:extLst>
              <a:ext uri="{FF2B5EF4-FFF2-40B4-BE49-F238E27FC236}">
                <a16:creationId xmlns:a16="http://schemas.microsoft.com/office/drawing/2014/main" id="{F9084E72-6AE2-465A-85B3-9313B36D491C}"/>
              </a:ext>
            </a:extLst>
          </p:cNvPr>
          <p:cNvGrpSpPr/>
          <p:nvPr/>
        </p:nvGrpSpPr>
        <p:grpSpPr>
          <a:xfrm>
            <a:off x="4276590" y="4709490"/>
            <a:ext cx="461770" cy="357146"/>
            <a:chOff x="4316661" y="4740482"/>
            <a:chExt cx="381628" cy="295162"/>
          </a:xfrm>
        </p:grpSpPr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727AF136-AA8F-4811-9D6F-6AB48B894119}"/>
                </a:ext>
              </a:extLst>
            </p:cNvPr>
            <p:cNvSpPr/>
            <p:nvPr/>
          </p:nvSpPr>
          <p:spPr>
            <a:xfrm>
              <a:off x="4316661" y="4825378"/>
              <a:ext cx="381628" cy="111308"/>
            </a:xfrm>
            <a:custGeom>
              <a:avLst/>
              <a:gdLst>
                <a:gd name="connsiteX0" fmla="*/ 192722 w 381627"/>
                <a:gd name="connsiteY0" fmla="*/ 116344 h 111308"/>
                <a:gd name="connsiteX1" fmla="*/ 170672 w 381627"/>
                <a:gd name="connsiteY1" fmla="*/ 115972 h 111308"/>
                <a:gd name="connsiteX2" fmla="*/ 86184 w 381627"/>
                <a:gd name="connsiteY2" fmla="*/ 107068 h 111308"/>
                <a:gd name="connsiteX3" fmla="*/ 0 w 381627"/>
                <a:gd name="connsiteY3" fmla="*/ 58145 h 111308"/>
                <a:gd name="connsiteX4" fmla="*/ 34717 w 381627"/>
                <a:gd name="connsiteY4" fmla="*/ 23905 h 111308"/>
                <a:gd name="connsiteX5" fmla="*/ 41661 w 381627"/>
                <a:gd name="connsiteY5" fmla="*/ 26714 h 111308"/>
                <a:gd name="connsiteX6" fmla="*/ 38852 w 381627"/>
                <a:gd name="connsiteY6" fmla="*/ 33657 h 111308"/>
                <a:gd name="connsiteX7" fmla="*/ 10601 w 381627"/>
                <a:gd name="connsiteY7" fmla="*/ 58145 h 111308"/>
                <a:gd name="connsiteX8" fmla="*/ 88198 w 381627"/>
                <a:gd name="connsiteY8" fmla="*/ 96679 h 111308"/>
                <a:gd name="connsiteX9" fmla="*/ 171044 w 381627"/>
                <a:gd name="connsiteY9" fmla="*/ 105372 h 111308"/>
                <a:gd name="connsiteX10" fmla="*/ 192722 w 381627"/>
                <a:gd name="connsiteY10" fmla="*/ 105743 h 111308"/>
                <a:gd name="connsiteX11" fmla="*/ 214348 w 381627"/>
                <a:gd name="connsiteY11" fmla="*/ 105372 h 111308"/>
                <a:gd name="connsiteX12" fmla="*/ 297246 w 381627"/>
                <a:gd name="connsiteY12" fmla="*/ 96679 h 111308"/>
                <a:gd name="connsiteX13" fmla="*/ 374843 w 381627"/>
                <a:gd name="connsiteY13" fmla="*/ 58145 h 111308"/>
                <a:gd name="connsiteX14" fmla="*/ 297246 w 381627"/>
                <a:gd name="connsiteY14" fmla="*/ 19611 h 111308"/>
                <a:gd name="connsiteX15" fmla="*/ 214401 w 381627"/>
                <a:gd name="connsiteY15" fmla="*/ 10919 h 111308"/>
                <a:gd name="connsiteX16" fmla="*/ 192722 w 381627"/>
                <a:gd name="connsiteY16" fmla="*/ 10548 h 111308"/>
                <a:gd name="connsiteX17" fmla="*/ 171097 w 381627"/>
                <a:gd name="connsiteY17" fmla="*/ 10919 h 111308"/>
                <a:gd name="connsiteX18" fmla="*/ 88198 w 381627"/>
                <a:gd name="connsiteY18" fmla="*/ 19611 h 111308"/>
                <a:gd name="connsiteX19" fmla="*/ 71343 w 381627"/>
                <a:gd name="connsiteY19" fmla="*/ 23322 h 111308"/>
                <a:gd name="connsiteX20" fmla="*/ 64930 w 381627"/>
                <a:gd name="connsiteY20" fmla="*/ 19505 h 111308"/>
                <a:gd name="connsiteX21" fmla="*/ 68746 w 381627"/>
                <a:gd name="connsiteY21" fmla="*/ 13092 h 111308"/>
                <a:gd name="connsiteX22" fmla="*/ 86184 w 381627"/>
                <a:gd name="connsiteY22" fmla="*/ 9276 h 111308"/>
                <a:gd name="connsiteX23" fmla="*/ 170726 w 381627"/>
                <a:gd name="connsiteY23" fmla="*/ 371 h 111308"/>
                <a:gd name="connsiteX24" fmla="*/ 192722 w 381627"/>
                <a:gd name="connsiteY24" fmla="*/ 0 h 111308"/>
                <a:gd name="connsiteX25" fmla="*/ 214772 w 381627"/>
                <a:gd name="connsiteY25" fmla="*/ 371 h 111308"/>
                <a:gd name="connsiteX26" fmla="*/ 299260 w 381627"/>
                <a:gd name="connsiteY26" fmla="*/ 9276 h 111308"/>
                <a:gd name="connsiteX27" fmla="*/ 385444 w 381627"/>
                <a:gd name="connsiteY27" fmla="*/ 58198 h 111308"/>
                <a:gd name="connsiteX28" fmla="*/ 299260 w 381627"/>
                <a:gd name="connsiteY28" fmla="*/ 107121 h 111308"/>
                <a:gd name="connsiteX29" fmla="*/ 214719 w 381627"/>
                <a:gd name="connsiteY29" fmla="*/ 116026 h 111308"/>
                <a:gd name="connsiteX30" fmla="*/ 192722 w 381627"/>
                <a:gd name="connsiteY30" fmla="*/ 11634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1627" h="111308">
                  <a:moveTo>
                    <a:pt x="192722" y="116344"/>
                  </a:moveTo>
                  <a:cubicBezTo>
                    <a:pt x="184719" y="116344"/>
                    <a:pt x="177510" y="116237"/>
                    <a:pt x="170672" y="115972"/>
                  </a:cubicBezTo>
                  <a:cubicBezTo>
                    <a:pt x="140672" y="114965"/>
                    <a:pt x="111467" y="111891"/>
                    <a:pt x="86184" y="107068"/>
                  </a:cubicBezTo>
                  <a:cubicBezTo>
                    <a:pt x="54011" y="100866"/>
                    <a:pt x="0" y="86237"/>
                    <a:pt x="0" y="58145"/>
                  </a:cubicBezTo>
                  <a:cubicBezTo>
                    <a:pt x="0" y="45212"/>
                    <a:pt x="11661" y="33657"/>
                    <a:pt x="34717" y="23905"/>
                  </a:cubicBezTo>
                  <a:cubicBezTo>
                    <a:pt x="37421" y="22792"/>
                    <a:pt x="40548" y="24011"/>
                    <a:pt x="41661" y="26714"/>
                  </a:cubicBezTo>
                  <a:cubicBezTo>
                    <a:pt x="42774" y="29417"/>
                    <a:pt x="41555" y="32544"/>
                    <a:pt x="38852" y="33657"/>
                  </a:cubicBezTo>
                  <a:cubicBezTo>
                    <a:pt x="20619" y="41396"/>
                    <a:pt x="10601" y="50089"/>
                    <a:pt x="10601" y="58145"/>
                  </a:cubicBezTo>
                  <a:cubicBezTo>
                    <a:pt x="10601" y="72456"/>
                    <a:pt x="41078" y="87562"/>
                    <a:pt x="88198" y="96679"/>
                  </a:cubicBezTo>
                  <a:cubicBezTo>
                    <a:pt x="112898" y="101396"/>
                    <a:pt x="141573" y="104418"/>
                    <a:pt x="171044" y="105372"/>
                  </a:cubicBezTo>
                  <a:cubicBezTo>
                    <a:pt x="177722" y="105637"/>
                    <a:pt x="184824" y="105743"/>
                    <a:pt x="192722" y="105743"/>
                  </a:cubicBezTo>
                  <a:cubicBezTo>
                    <a:pt x="200620" y="105743"/>
                    <a:pt x="207722" y="105637"/>
                    <a:pt x="214348" y="105372"/>
                  </a:cubicBezTo>
                  <a:cubicBezTo>
                    <a:pt x="243871" y="104418"/>
                    <a:pt x="272493" y="101396"/>
                    <a:pt x="297246" y="96679"/>
                  </a:cubicBezTo>
                  <a:cubicBezTo>
                    <a:pt x="344366" y="87562"/>
                    <a:pt x="374843" y="72456"/>
                    <a:pt x="374843" y="58145"/>
                  </a:cubicBezTo>
                  <a:cubicBezTo>
                    <a:pt x="374843" y="43834"/>
                    <a:pt x="344366" y="28728"/>
                    <a:pt x="297246" y="19611"/>
                  </a:cubicBezTo>
                  <a:cubicBezTo>
                    <a:pt x="272493" y="14894"/>
                    <a:pt x="243871" y="11873"/>
                    <a:pt x="214401" y="10919"/>
                  </a:cubicBezTo>
                  <a:cubicBezTo>
                    <a:pt x="207669" y="10654"/>
                    <a:pt x="200620" y="10548"/>
                    <a:pt x="192722" y="10548"/>
                  </a:cubicBezTo>
                  <a:cubicBezTo>
                    <a:pt x="184824" y="10548"/>
                    <a:pt x="177775" y="10654"/>
                    <a:pt x="171097" y="10919"/>
                  </a:cubicBezTo>
                  <a:cubicBezTo>
                    <a:pt x="141626" y="11873"/>
                    <a:pt x="112951" y="14894"/>
                    <a:pt x="88198" y="19611"/>
                  </a:cubicBezTo>
                  <a:cubicBezTo>
                    <a:pt x="81573" y="20884"/>
                    <a:pt x="76220" y="22050"/>
                    <a:pt x="71343" y="23322"/>
                  </a:cubicBezTo>
                  <a:cubicBezTo>
                    <a:pt x="68481" y="24011"/>
                    <a:pt x="65619" y="22315"/>
                    <a:pt x="64930" y="19505"/>
                  </a:cubicBezTo>
                  <a:cubicBezTo>
                    <a:pt x="64188" y="16643"/>
                    <a:pt x="65937" y="13781"/>
                    <a:pt x="68746" y="13092"/>
                  </a:cubicBezTo>
                  <a:cubicBezTo>
                    <a:pt x="73834" y="11820"/>
                    <a:pt x="79347" y="10601"/>
                    <a:pt x="86184" y="9276"/>
                  </a:cubicBezTo>
                  <a:cubicBezTo>
                    <a:pt x="111467" y="4452"/>
                    <a:pt x="140725" y="1378"/>
                    <a:pt x="170726" y="371"/>
                  </a:cubicBezTo>
                  <a:cubicBezTo>
                    <a:pt x="177510" y="106"/>
                    <a:pt x="184719" y="0"/>
                    <a:pt x="192722" y="0"/>
                  </a:cubicBezTo>
                  <a:cubicBezTo>
                    <a:pt x="200726" y="0"/>
                    <a:pt x="207934" y="106"/>
                    <a:pt x="214772" y="371"/>
                  </a:cubicBezTo>
                  <a:cubicBezTo>
                    <a:pt x="244772" y="1378"/>
                    <a:pt x="273977" y="4452"/>
                    <a:pt x="299260" y="9276"/>
                  </a:cubicBezTo>
                  <a:cubicBezTo>
                    <a:pt x="331433" y="15477"/>
                    <a:pt x="385444" y="30106"/>
                    <a:pt x="385444" y="58198"/>
                  </a:cubicBezTo>
                  <a:cubicBezTo>
                    <a:pt x="385444" y="86290"/>
                    <a:pt x="331433" y="100919"/>
                    <a:pt x="299260" y="107121"/>
                  </a:cubicBezTo>
                  <a:cubicBezTo>
                    <a:pt x="273977" y="111944"/>
                    <a:pt x="244772" y="115018"/>
                    <a:pt x="214719" y="116026"/>
                  </a:cubicBezTo>
                  <a:cubicBezTo>
                    <a:pt x="207934" y="116237"/>
                    <a:pt x="200726" y="116344"/>
                    <a:pt x="192722" y="1163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4ABC1BA5-F87A-47F3-9600-948D18C89F83}"/>
                </a:ext>
              </a:extLst>
            </p:cNvPr>
            <p:cNvSpPr/>
            <p:nvPr/>
          </p:nvSpPr>
          <p:spPr>
            <a:xfrm>
              <a:off x="4476757" y="4784378"/>
              <a:ext cx="174913" cy="217316"/>
            </a:xfrm>
            <a:custGeom>
              <a:avLst/>
              <a:gdLst>
                <a:gd name="connsiteX0" fmla="*/ 170277 w 174912"/>
                <a:gd name="connsiteY0" fmla="*/ 220259 h 217315"/>
                <a:gd name="connsiteX1" fmla="*/ 164976 w 174912"/>
                <a:gd name="connsiteY1" fmla="*/ 215171 h 217315"/>
                <a:gd name="connsiteX2" fmla="*/ 133757 w 174912"/>
                <a:gd name="connsiteY2" fmla="*/ 145842 h 217315"/>
                <a:gd name="connsiteX3" fmla="*/ 100577 w 174912"/>
                <a:gd name="connsiteY3" fmla="*/ 102591 h 217315"/>
                <a:gd name="connsiteX4" fmla="*/ 66283 w 174912"/>
                <a:gd name="connsiteY4" fmla="*/ 65488 h 217315"/>
                <a:gd name="connsiteX5" fmla="*/ 50806 w 174912"/>
                <a:gd name="connsiteY5" fmla="*/ 50488 h 217315"/>
                <a:gd name="connsiteX6" fmla="*/ 29181 w 174912"/>
                <a:gd name="connsiteY6" fmla="*/ 31195 h 217315"/>
                <a:gd name="connsiteX7" fmla="*/ 2148 w 174912"/>
                <a:gd name="connsiteY7" fmla="*/ 9569 h 217315"/>
                <a:gd name="connsiteX8" fmla="*/ 1036 w 174912"/>
                <a:gd name="connsiteY8" fmla="*/ 2148 h 217315"/>
                <a:gd name="connsiteX9" fmla="*/ 8456 w 174912"/>
                <a:gd name="connsiteY9" fmla="*/ 1036 h 217315"/>
                <a:gd name="connsiteX10" fmla="*/ 36018 w 174912"/>
                <a:gd name="connsiteY10" fmla="*/ 23085 h 217315"/>
                <a:gd name="connsiteX11" fmla="*/ 58015 w 174912"/>
                <a:gd name="connsiteY11" fmla="*/ 42697 h 217315"/>
                <a:gd name="connsiteX12" fmla="*/ 73704 w 174912"/>
                <a:gd name="connsiteY12" fmla="*/ 57909 h 217315"/>
                <a:gd name="connsiteX13" fmla="*/ 108580 w 174912"/>
                <a:gd name="connsiteY13" fmla="*/ 95647 h 217315"/>
                <a:gd name="connsiteX14" fmla="*/ 142503 w 174912"/>
                <a:gd name="connsiteY14" fmla="*/ 139853 h 217315"/>
                <a:gd name="connsiteX15" fmla="*/ 175524 w 174912"/>
                <a:gd name="connsiteY15" fmla="*/ 214694 h 217315"/>
                <a:gd name="connsiteX16" fmla="*/ 170436 w 174912"/>
                <a:gd name="connsiteY16" fmla="*/ 220206 h 217315"/>
                <a:gd name="connsiteX17" fmla="*/ 170277 w 174912"/>
                <a:gd name="connsiteY17" fmla="*/ 220259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4912" h="217315">
                  <a:moveTo>
                    <a:pt x="170277" y="220259"/>
                  </a:moveTo>
                  <a:cubicBezTo>
                    <a:pt x="167415" y="220259"/>
                    <a:pt x="165083" y="218033"/>
                    <a:pt x="164976" y="215171"/>
                  </a:cubicBezTo>
                  <a:cubicBezTo>
                    <a:pt x="164394" y="199270"/>
                    <a:pt x="153316" y="174676"/>
                    <a:pt x="133757" y="145842"/>
                  </a:cubicBezTo>
                  <a:cubicBezTo>
                    <a:pt x="124428" y="131955"/>
                    <a:pt x="113245" y="117379"/>
                    <a:pt x="100577" y="102591"/>
                  </a:cubicBezTo>
                  <a:cubicBezTo>
                    <a:pt x="90188" y="90400"/>
                    <a:pt x="78686" y="77891"/>
                    <a:pt x="66283" y="65488"/>
                  </a:cubicBezTo>
                  <a:cubicBezTo>
                    <a:pt x="61142" y="60347"/>
                    <a:pt x="56001" y="55365"/>
                    <a:pt x="50806" y="50488"/>
                  </a:cubicBezTo>
                  <a:cubicBezTo>
                    <a:pt x="43544" y="43704"/>
                    <a:pt x="36283" y="37237"/>
                    <a:pt x="29181" y="31195"/>
                  </a:cubicBezTo>
                  <a:cubicBezTo>
                    <a:pt x="20276" y="23562"/>
                    <a:pt x="11159" y="16301"/>
                    <a:pt x="2148" y="9569"/>
                  </a:cubicBezTo>
                  <a:cubicBezTo>
                    <a:pt x="-184" y="7820"/>
                    <a:pt x="-714" y="4481"/>
                    <a:pt x="1036" y="2148"/>
                  </a:cubicBezTo>
                  <a:cubicBezTo>
                    <a:pt x="2785" y="-184"/>
                    <a:pt x="6124" y="-714"/>
                    <a:pt x="8456" y="1036"/>
                  </a:cubicBezTo>
                  <a:cubicBezTo>
                    <a:pt x="17679" y="7926"/>
                    <a:pt x="26955" y="15347"/>
                    <a:pt x="36018" y="23085"/>
                  </a:cubicBezTo>
                  <a:cubicBezTo>
                    <a:pt x="43226" y="29181"/>
                    <a:pt x="50647" y="35806"/>
                    <a:pt x="58015" y="42697"/>
                  </a:cubicBezTo>
                  <a:cubicBezTo>
                    <a:pt x="63262" y="47626"/>
                    <a:pt x="68509" y="52714"/>
                    <a:pt x="73704" y="57909"/>
                  </a:cubicBezTo>
                  <a:cubicBezTo>
                    <a:pt x="86319" y="70524"/>
                    <a:pt x="98033" y="83245"/>
                    <a:pt x="108580" y="95647"/>
                  </a:cubicBezTo>
                  <a:cubicBezTo>
                    <a:pt x="121513" y="110754"/>
                    <a:pt x="132909" y="125648"/>
                    <a:pt x="142503" y="139853"/>
                  </a:cubicBezTo>
                  <a:cubicBezTo>
                    <a:pt x="157079" y="161372"/>
                    <a:pt x="174676" y="191849"/>
                    <a:pt x="175524" y="214694"/>
                  </a:cubicBezTo>
                  <a:cubicBezTo>
                    <a:pt x="175630" y="217609"/>
                    <a:pt x="173351" y="220100"/>
                    <a:pt x="170436" y="220206"/>
                  </a:cubicBezTo>
                  <a:cubicBezTo>
                    <a:pt x="170383" y="220259"/>
                    <a:pt x="170330" y="220259"/>
                    <a:pt x="170277" y="2202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25A3E47-79E5-405A-A255-0C2893E14CD8}"/>
                </a:ext>
              </a:extLst>
            </p:cNvPr>
            <p:cNvSpPr/>
            <p:nvPr/>
          </p:nvSpPr>
          <p:spPr>
            <a:xfrm>
              <a:off x="4366258" y="4740545"/>
              <a:ext cx="259719" cy="280920"/>
            </a:xfrm>
            <a:custGeom>
              <a:avLst/>
              <a:gdLst>
                <a:gd name="connsiteX0" fmla="*/ 258939 w 259718"/>
                <a:gd name="connsiteY0" fmla="*/ 285930 h 280920"/>
                <a:gd name="connsiteX1" fmla="*/ 258726 w 259718"/>
                <a:gd name="connsiteY1" fmla="*/ 285930 h 280920"/>
                <a:gd name="connsiteX2" fmla="*/ 139680 w 259718"/>
                <a:gd name="connsiteY2" fmla="*/ 218986 h 280920"/>
                <a:gd name="connsiteX3" fmla="*/ 117683 w 259718"/>
                <a:gd name="connsiteY3" fmla="*/ 199374 h 280920"/>
                <a:gd name="connsiteX4" fmla="*/ 101994 w 259718"/>
                <a:gd name="connsiteY4" fmla="*/ 184162 h 280920"/>
                <a:gd name="connsiteX5" fmla="*/ 67118 w 259718"/>
                <a:gd name="connsiteY5" fmla="*/ 146424 h 280920"/>
                <a:gd name="connsiteX6" fmla="*/ 33195 w 259718"/>
                <a:gd name="connsiteY6" fmla="*/ 102219 h 280920"/>
                <a:gd name="connsiteX7" fmla="*/ 6852 w 259718"/>
                <a:gd name="connsiteY7" fmla="*/ 6706 h 280920"/>
                <a:gd name="connsiteX8" fmla="*/ 90015 w 259718"/>
                <a:gd name="connsiteY8" fmla="*/ 25098 h 280920"/>
                <a:gd name="connsiteX9" fmla="*/ 92719 w 259718"/>
                <a:gd name="connsiteY9" fmla="*/ 29709 h 280920"/>
                <a:gd name="connsiteX10" fmla="*/ 87418 w 259718"/>
                <a:gd name="connsiteY10" fmla="*/ 35009 h 280920"/>
                <a:gd name="connsiteX11" fmla="*/ 84556 w 259718"/>
                <a:gd name="connsiteY11" fmla="*/ 34215 h 280920"/>
                <a:gd name="connsiteX12" fmla="*/ 14326 w 259718"/>
                <a:gd name="connsiteY12" fmla="*/ 14232 h 280920"/>
                <a:gd name="connsiteX13" fmla="*/ 41941 w 259718"/>
                <a:gd name="connsiteY13" fmla="*/ 96282 h 280920"/>
                <a:gd name="connsiteX14" fmla="*/ 75121 w 259718"/>
                <a:gd name="connsiteY14" fmla="*/ 139533 h 280920"/>
                <a:gd name="connsiteX15" fmla="*/ 109415 w 259718"/>
                <a:gd name="connsiteY15" fmla="*/ 176636 h 280920"/>
                <a:gd name="connsiteX16" fmla="*/ 124892 w 259718"/>
                <a:gd name="connsiteY16" fmla="*/ 191636 h 280920"/>
                <a:gd name="connsiteX17" fmla="*/ 146517 w 259718"/>
                <a:gd name="connsiteY17" fmla="*/ 210929 h 280920"/>
                <a:gd name="connsiteX18" fmla="*/ 259097 w 259718"/>
                <a:gd name="connsiteY18" fmla="*/ 275329 h 280920"/>
                <a:gd name="connsiteX19" fmla="*/ 264186 w 259718"/>
                <a:gd name="connsiteY19" fmla="*/ 280841 h 280920"/>
                <a:gd name="connsiteX20" fmla="*/ 258939 w 259718"/>
                <a:gd name="connsiteY20" fmla="*/ 285930 h 28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9718" h="280920">
                  <a:moveTo>
                    <a:pt x="258939" y="285930"/>
                  </a:moveTo>
                  <a:cubicBezTo>
                    <a:pt x="258885" y="285930"/>
                    <a:pt x="258779" y="285930"/>
                    <a:pt x="258726" y="285930"/>
                  </a:cubicBezTo>
                  <a:cubicBezTo>
                    <a:pt x="232119" y="284923"/>
                    <a:pt x="187595" y="259905"/>
                    <a:pt x="139680" y="218986"/>
                  </a:cubicBezTo>
                  <a:cubicBezTo>
                    <a:pt x="132471" y="212891"/>
                    <a:pt x="125051" y="206265"/>
                    <a:pt x="117683" y="199374"/>
                  </a:cubicBezTo>
                  <a:cubicBezTo>
                    <a:pt x="112436" y="194445"/>
                    <a:pt x="107188" y="189357"/>
                    <a:pt x="101994" y="184162"/>
                  </a:cubicBezTo>
                  <a:cubicBezTo>
                    <a:pt x="89379" y="171494"/>
                    <a:pt x="77665" y="158774"/>
                    <a:pt x="67118" y="146424"/>
                  </a:cubicBezTo>
                  <a:cubicBezTo>
                    <a:pt x="54185" y="131265"/>
                    <a:pt x="42736" y="116424"/>
                    <a:pt x="33195" y="102219"/>
                  </a:cubicBezTo>
                  <a:cubicBezTo>
                    <a:pt x="14856" y="75081"/>
                    <a:pt x="-13024" y="26582"/>
                    <a:pt x="6852" y="6706"/>
                  </a:cubicBezTo>
                  <a:cubicBezTo>
                    <a:pt x="20103" y="-6545"/>
                    <a:pt x="49626" y="-26"/>
                    <a:pt x="90015" y="25098"/>
                  </a:cubicBezTo>
                  <a:cubicBezTo>
                    <a:pt x="91605" y="25999"/>
                    <a:pt x="92719" y="27748"/>
                    <a:pt x="92719" y="29709"/>
                  </a:cubicBezTo>
                  <a:cubicBezTo>
                    <a:pt x="92719" y="32625"/>
                    <a:pt x="90386" y="35009"/>
                    <a:pt x="87418" y="35009"/>
                  </a:cubicBezTo>
                  <a:cubicBezTo>
                    <a:pt x="86411" y="35009"/>
                    <a:pt x="85404" y="34745"/>
                    <a:pt x="84556" y="34215"/>
                  </a:cubicBezTo>
                  <a:cubicBezTo>
                    <a:pt x="43531" y="8667"/>
                    <a:pt x="21375" y="7182"/>
                    <a:pt x="14326" y="14232"/>
                  </a:cubicBezTo>
                  <a:cubicBezTo>
                    <a:pt x="6640" y="21918"/>
                    <a:pt x="9290" y="47995"/>
                    <a:pt x="41941" y="96282"/>
                  </a:cubicBezTo>
                  <a:cubicBezTo>
                    <a:pt x="51269" y="110169"/>
                    <a:pt x="62453" y="124692"/>
                    <a:pt x="75121" y="139533"/>
                  </a:cubicBezTo>
                  <a:cubicBezTo>
                    <a:pt x="85457" y="151724"/>
                    <a:pt x="97012" y="164180"/>
                    <a:pt x="109415" y="176636"/>
                  </a:cubicBezTo>
                  <a:cubicBezTo>
                    <a:pt x="114556" y="181777"/>
                    <a:pt x="119697" y="186760"/>
                    <a:pt x="124892" y="191636"/>
                  </a:cubicBezTo>
                  <a:cubicBezTo>
                    <a:pt x="132153" y="198420"/>
                    <a:pt x="139468" y="204940"/>
                    <a:pt x="146517" y="210929"/>
                  </a:cubicBezTo>
                  <a:cubicBezTo>
                    <a:pt x="191995" y="249781"/>
                    <a:pt x="235140" y="274428"/>
                    <a:pt x="259097" y="275329"/>
                  </a:cubicBezTo>
                  <a:cubicBezTo>
                    <a:pt x="262013" y="275435"/>
                    <a:pt x="264292" y="277926"/>
                    <a:pt x="264186" y="280841"/>
                  </a:cubicBezTo>
                  <a:cubicBezTo>
                    <a:pt x="264133" y="283704"/>
                    <a:pt x="261748" y="285930"/>
                    <a:pt x="258939" y="2859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DE53AF8C-F3CA-4FA3-A6A4-C3D54DE9CC0F}"/>
                </a:ext>
              </a:extLst>
            </p:cNvPr>
            <p:cNvSpPr/>
            <p:nvPr/>
          </p:nvSpPr>
          <p:spPr>
            <a:xfrm>
              <a:off x="4366342" y="4740482"/>
              <a:ext cx="280920" cy="280920"/>
            </a:xfrm>
            <a:custGeom>
              <a:avLst/>
              <a:gdLst>
                <a:gd name="connsiteX0" fmla="*/ 25638 w 280920"/>
                <a:gd name="connsiteY0" fmla="*/ 286099 h 280920"/>
                <a:gd name="connsiteX1" fmla="*/ 6768 w 280920"/>
                <a:gd name="connsiteY1" fmla="*/ 279314 h 280920"/>
                <a:gd name="connsiteX2" fmla="*/ 18270 w 280920"/>
                <a:gd name="connsiteY2" fmla="*/ 207706 h 280920"/>
                <a:gd name="connsiteX3" fmla="*/ 101910 w 280920"/>
                <a:gd name="connsiteY3" fmla="*/ 101910 h 280920"/>
                <a:gd name="connsiteX4" fmla="*/ 101910 w 280920"/>
                <a:gd name="connsiteY4" fmla="*/ 101910 h 280920"/>
                <a:gd name="connsiteX5" fmla="*/ 101910 w 280920"/>
                <a:gd name="connsiteY5" fmla="*/ 101910 h 280920"/>
                <a:gd name="connsiteX6" fmla="*/ 207706 w 280920"/>
                <a:gd name="connsiteY6" fmla="*/ 18270 h 280920"/>
                <a:gd name="connsiteX7" fmla="*/ 279314 w 280920"/>
                <a:gd name="connsiteY7" fmla="*/ 6768 h 280920"/>
                <a:gd name="connsiteX8" fmla="*/ 267812 w 280920"/>
                <a:gd name="connsiteY8" fmla="*/ 78376 h 280920"/>
                <a:gd name="connsiteX9" fmla="*/ 184172 w 280920"/>
                <a:gd name="connsiteY9" fmla="*/ 184172 h 280920"/>
                <a:gd name="connsiteX10" fmla="*/ 78376 w 280920"/>
                <a:gd name="connsiteY10" fmla="*/ 267812 h 280920"/>
                <a:gd name="connsiteX11" fmla="*/ 25638 w 280920"/>
                <a:gd name="connsiteY11" fmla="*/ 286099 h 280920"/>
                <a:gd name="connsiteX12" fmla="*/ 260392 w 280920"/>
                <a:gd name="connsiteY12" fmla="*/ 10584 h 280920"/>
                <a:gd name="connsiteX13" fmla="*/ 212900 w 280920"/>
                <a:gd name="connsiteY13" fmla="*/ 27546 h 280920"/>
                <a:gd name="connsiteX14" fmla="*/ 109384 w 280920"/>
                <a:gd name="connsiteY14" fmla="*/ 109437 h 280920"/>
                <a:gd name="connsiteX15" fmla="*/ 109384 w 280920"/>
                <a:gd name="connsiteY15" fmla="*/ 109437 h 280920"/>
                <a:gd name="connsiteX16" fmla="*/ 14295 w 280920"/>
                <a:gd name="connsiteY16" fmla="*/ 271841 h 280920"/>
                <a:gd name="connsiteX17" fmla="*/ 176699 w 280920"/>
                <a:gd name="connsiteY17" fmla="*/ 176752 h 280920"/>
                <a:gd name="connsiteX18" fmla="*/ 258590 w 280920"/>
                <a:gd name="connsiteY18" fmla="*/ 73235 h 280920"/>
                <a:gd name="connsiteX19" fmla="*/ 271841 w 280920"/>
                <a:gd name="connsiteY19" fmla="*/ 14295 h 280920"/>
                <a:gd name="connsiteX20" fmla="*/ 260392 w 280920"/>
                <a:gd name="connsiteY20" fmla="*/ 10584 h 280920"/>
                <a:gd name="connsiteX21" fmla="*/ 105620 w 280920"/>
                <a:gd name="connsiteY21" fmla="*/ 105673 h 280920"/>
                <a:gd name="connsiteX22" fmla="*/ 105620 w 280920"/>
                <a:gd name="connsiteY22" fmla="*/ 105673 h 280920"/>
                <a:gd name="connsiteX23" fmla="*/ 105620 w 280920"/>
                <a:gd name="connsiteY23" fmla="*/ 105673 h 28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80920" h="280920">
                  <a:moveTo>
                    <a:pt x="25638" y="286099"/>
                  </a:moveTo>
                  <a:cubicBezTo>
                    <a:pt x="17634" y="286099"/>
                    <a:pt x="11273" y="283872"/>
                    <a:pt x="6768" y="279314"/>
                  </a:cubicBezTo>
                  <a:cubicBezTo>
                    <a:pt x="-5211" y="267335"/>
                    <a:pt x="-1235" y="242582"/>
                    <a:pt x="18270" y="207706"/>
                  </a:cubicBezTo>
                  <a:cubicBezTo>
                    <a:pt x="36450" y="175214"/>
                    <a:pt x="66185" y="137635"/>
                    <a:pt x="101910" y="101910"/>
                  </a:cubicBezTo>
                  <a:lnTo>
                    <a:pt x="101910" y="101910"/>
                  </a:lnTo>
                  <a:lnTo>
                    <a:pt x="101910" y="101910"/>
                  </a:lnTo>
                  <a:cubicBezTo>
                    <a:pt x="137635" y="66186"/>
                    <a:pt x="175214" y="36503"/>
                    <a:pt x="207706" y="18270"/>
                  </a:cubicBezTo>
                  <a:cubicBezTo>
                    <a:pt x="242582" y="-1235"/>
                    <a:pt x="267335" y="-5211"/>
                    <a:pt x="279314" y="6768"/>
                  </a:cubicBezTo>
                  <a:cubicBezTo>
                    <a:pt x="291293" y="18747"/>
                    <a:pt x="287318" y="43500"/>
                    <a:pt x="267812" y="78376"/>
                  </a:cubicBezTo>
                  <a:cubicBezTo>
                    <a:pt x="249632" y="110868"/>
                    <a:pt x="219897" y="148447"/>
                    <a:pt x="184172" y="184172"/>
                  </a:cubicBezTo>
                  <a:cubicBezTo>
                    <a:pt x="148447" y="219897"/>
                    <a:pt x="110868" y="249579"/>
                    <a:pt x="78376" y="267812"/>
                  </a:cubicBezTo>
                  <a:cubicBezTo>
                    <a:pt x="56645" y="279950"/>
                    <a:pt x="38889" y="286099"/>
                    <a:pt x="25638" y="286099"/>
                  </a:cubicBezTo>
                  <a:close/>
                  <a:moveTo>
                    <a:pt x="260392" y="10584"/>
                  </a:moveTo>
                  <a:cubicBezTo>
                    <a:pt x="249367" y="10584"/>
                    <a:pt x="232777" y="16415"/>
                    <a:pt x="212900" y="27546"/>
                  </a:cubicBezTo>
                  <a:cubicBezTo>
                    <a:pt x="181204" y="45302"/>
                    <a:pt x="144472" y="74348"/>
                    <a:pt x="109384" y="109437"/>
                  </a:cubicBezTo>
                  <a:lnTo>
                    <a:pt x="109384" y="109437"/>
                  </a:lnTo>
                  <a:cubicBezTo>
                    <a:pt x="33482" y="185338"/>
                    <a:pt x="-1660" y="255939"/>
                    <a:pt x="14295" y="271841"/>
                  </a:cubicBezTo>
                  <a:cubicBezTo>
                    <a:pt x="30196" y="287742"/>
                    <a:pt x="100850" y="252600"/>
                    <a:pt x="176699" y="176752"/>
                  </a:cubicBezTo>
                  <a:cubicBezTo>
                    <a:pt x="211734" y="141716"/>
                    <a:pt x="240833" y="104931"/>
                    <a:pt x="258590" y="73235"/>
                  </a:cubicBezTo>
                  <a:cubicBezTo>
                    <a:pt x="274809" y="44242"/>
                    <a:pt x="279738" y="22245"/>
                    <a:pt x="271841" y="14295"/>
                  </a:cubicBezTo>
                  <a:cubicBezTo>
                    <a:pt x="269296" y="11804"/>
                    <a:pt x="265427" y="10584"/>
                    <a:pt x="260392" y="10584"/>
                  </a:cubicBezTo>
                  <a:close/>
                  <a:moveTo>
                    <a:pt x="105620" y="105673"/>
                  </a:moveTo>
                  <a:lnTo>
                    <a:pt x="105620" y="105673"/>
                  </a:lnTo>
                  <a:lnTo>
                    <a:pt x="105620" y="10567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C52303DE-7B2F-4594-9EA5-3544205F8C51}"/>
                </a:ext>
              </a:extLst>
            </p:cNvPr>
            <p:cNvSpPr/>
            <p:nvPr/>
          </p:nvSpPr>
          <p:spPr>
            <a:xfrm>
              <a:off x="4481768" y="4855908"/>
              <a:ext cx="53004" cy="53004"/>
            </a:xfrm>
            <a:custGeom>
              <a:avLst/>
              <a:gdLst>
                <a:gd name="connsiteX0" fmla="*/ 27615 w 53003"/>
                <a:gd name="connsiteY0" fmla="*/ 55230 h 53003"/>
                <a:gd name="connsiteX1" fmla="*/ 0 w 53003"/>
                <a:gd name="connsiteY1" fmla="*/ 27615 h 53003"/>
                <a:gd name="connsiteX2" fmla="*/ 27615 w 53003"/>
                <a:gd name="connsiteY2" fmla="*/ 0 h 53003"/>
                <a:gd name="connsiteX3" fmla="*/ 55230 w 53003"/>
                <a:gd name="connsiteY3" fmla="*/ 27615 h 53003"/>
                <a:gd name="connsiteX4" fmla="*/ 27615 w 53003"/>
                <a:gd name="connsiteY4" fmla="*/ 55230 h 53003"/>
                <a:gd name="connsiteX5" fmla="*/ 27615 w 53003"/>
                <a:gd name="connsiteY5" fmla="*/ 10601 h 53003"/>
                <a:gd name="connsiteX6" fmla="*/ 10601 w 53003"/>
                <a:gd name="connsiteY6" fmla="*/ 27615 h 53003"/>
                <a:gd name="connsiteX7" fmla="*/ 27615 w 53003"/>
                <a:gd name="connsiteY7" fmla="*/ 44629 h 53003"/>
                <a:gd name="connsiteX8" fmla="*/ 44629 w 53003"/>
                <a:gd name="connsiteY8" fmla="*/ 27615 h 53003"/>
                <a:gd name="connsiteX9" fmla="*/ 27615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7615" y="55230"/>
                  </a:moveTo>
                  <a:cubicBezTo>
                    <a:pt x="12403" y="55230"/>
                    <a:pt x="0" y="42827"/>
                    <a:pt x="0" y="27615"/>
                  </a:cubicBezTo>
                  <a:cubicBezTo>
                    <a:pt x="0" y="12403"/>
                    <a:pt x="12403" y="0"/>
                    <a:pt x="27615" y="0"/>
                  </a:cubicBezTo>
                  <a:cubicBezTo>
                    <a:pt x="42827" y="0"/>
                    <a:pt x="55230" y="12403"/>
                    <a:pt x="55230" y="27615"/>
                  </a:cubicBezTo>
                  <a:cubicBezTo>
                    <a:pt x="55230" y="42827"/>
                    <a:pt x="42827" y="55230"/>
                    <a:pt x="27615" y="55230"/>
                  </a:cubicBezTo>
                  <a:close/>
                  <a:moveTo>
                    <a:pt x="27615" y="10601"/>
                  </a:moveTo>
                  <a:cubicBezTo>
                    <a:pt x="18233" y="10601"/>
                    <a:pt x="10601" y="18233"/>
                    <a:pt x="10601" y="27615"/>
                  </a:cubicBezTo>
                  <a:cubicBezTo>
                    <a:pt x="10601" y="36997"/>
                    <a:pt x="18233" y="44629"/>
                    <a:pt x="27615" y="44629"/>
                  </a:cubicBezTo>
                  <a:cubicBezTo>
                    <a:pt x="36997" y="44629"/>
                    <a:pt x="44629" y="36997"/>
                    <a:pt x="44629" y="27615"/>
                  </a:cubicBezTo>
                  <a:cubicBezTo>
                    <a:pt x="44629" y="18233"/>
                    <a:pt x="36997" y="10601"/>
                    <a:pt x="2761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4BDD347C-7AAD-4E1C-ADD3-4C04B4B35430}"/>
                </a:ext>
              </a:extLst>
            </p:cNvPr>
            <p:cNvSpPr/>
            <p:nvPr/>
          </p:nvSpPr>
          <p:spPr>
            <a:xfrm>
              <a:off x="4347032" y="4825431"/>
              <a:ext cx="42403" cy="42403"/>
            </a:xfrm>
            <a:custGeom>
              <a:avLst/>
              <a:gdLst>
                <a:gd name="connsiteX0" fmla="*/ 22792 w 42403"/>
                <a:gd name="connsiteY0" fmla="*/ 45583 h 42403"/>
                <a:gd name="connsiteX1" fmla="*/ 0 w 42403"/>
                <a:gd name="connsiteY1" fmla="*/ 22792 h 42403"/>
                <a:gd name="connsiteX2" fmla="*/ 22792 w 42403"/>
                <a:gd name="connsiteY2" fmla="*/ 0 h 42403"/>
                <a:gd name="connsiteX3" fmla="*/ 45583 w 42403"/>
                <a:gd name="connsiteY3" fmla="*/ 22792 h 42403"/>
                <a:gd name="connsiteX4" fmla="*/ 22792 w 42403"/>
                <a:gd name="connsiteY4" fmla="*/ 45583 h 42403"/>
                <a:gd name="connsiteX5" fmla="*/ 22792 w 42403"/>
                <a:gd name="connsiteY5" fmla="*/ 10601 h 42403"/>
                <a:gd name="connsiteX6" fmla="*/ 10601 w 42403"/>
                <a:gd name="connsiteY6" fmla="*/ 22792 h 42403"/>
                <a:gd name="connsiteX7" fmla="*/ 22792 w 42403"/>
                <a:gd name="connsiteY7" fmla="*/ 34982 h 42403"/>
                <a:gd name="connsiteX8" fmla="*/ 34982 w 42403"/>
                <a:gd name="connsiteY8" fmla="*/ 22792 h 42403"/>
                <a:gd name="connsiteX9" fmla="*/ 22792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2792" y="45583"/>
                  </a:moveTo>
                  <a:cubicBezTo>
                    <a:pt x="10230" y="45583"/>
                    <a:pt x="0" y="35353"/>
                    <a:pt x="0" y="22792"/>
                  </a:cubicBezTo>
                  <a:cubicBezTo>
                    <a:pt x="0" y="10230"/>
                    <a:pt x="10230" y="0"/>
                    <a:pt x="22792" y="0"/>
                  </a:cubicBezTo>
                  <a:cubicBezTo>
                    <a:pt x="35353" y="0"/>
                    <a:pt x="45583" y="10230"/>
                    <a:pt x="45583" y="22792"/>
                  </a:cubicBezTo>
                  <a:cubicBezTo>
                    <a:pt x="45583" y="35353"/>
                    <a:pt x="35353" y="45583"/>
                    <a:pt x="22792" y="45583"/>
                  </a:cubicBezTo>
                  <a:close/>
                  <a:moveTo>
                    <a:pt x="22792" y="10601"/>
                  </a:moveTo>
                  <a:cubicBezTo>
                    <a:pt x="16060" y="10601"/>
                    <a:pt x="10601" y="16060"/>
                    <a:pt x="10601" y="22792"/>
                  </a:cubicBezTo>
                  <a:cubicBezTo>
                    <a:pt x="10601" y="29523"/>
                    <a:pt x="16060" y="34982"/>
                    <a:pt x="22792" y="34982"/>
                  </a:cubicBezTo>
                  <a:cubicBezTo>
                    <a:pt x="29523" y="34982"/>
                    <a:pt x="34982" y="29523"/>
                    <a:pt x="34982" y="22792"/>
                  </a:cubicBezTo>
                  <a:cubicBezTo>
                    <a:pt x="34982" y="16060"/>
                    <a:pt x="29523" y="10601"/>
                    <a:pt x="2279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9E5F0668-FBD9-4BF0-A33B-F76B7860C432}"/>
                </a:ext>
              </a:extLst>
            </p:cNvPr>
            <p:cNvSpPr/>
            <p:nvPr/>
          </p:nvSpPr>
          <p:spPr>
            <a:xfrm>
              <a:off x="4619101" y="4993241"/>
              <a:ext cx="42403" cy="42403"/>
            </a:xfrm>
            <a:custGeom>
              <a:avLst/>
              <a:gdLst>
                <a:gd name="connsiteX0" fmla="*/ 22792 w 42403"/>
                <a:gd name="connsiteY0" fmla="*/ 45584 h 42403"/>
                <a:gd name="connsiteX1" fmla="*/ 0 w 42403"/>
                <a:gd name="connsiteY1" fmla="*/ 22792 h 42403"/>
                <a:gd name="connsiteX2" fmla="*/ 22792 w 42403"/>
                <a:gd name="connsiteY2" fmla="*/ 0 h 42403"/>
                <a:gd name="connsiteX3" fmla="*/ 45584 w 42403"/>
                <a:gd name="connsiteY3" fmla="*/ 22792 h 42403"/>
                <a:gd name="connsiteX4" fmla="*/ 22792 w 42403"/>
                <a:gd name="connsiteY4" fmla="*/ 45584 h 42403"/>
                <a:gd name="connsiteX5" fmla="*/ 22792 w 42403"/>
                <a:gd name="connsiteY5" fmla="*/ 10601 h 42403"/>
                <a:gd name="connsiteX6" fmla="*/ 10601 w 42403"/>
                <a:gd name="connsiteY6" fmla="*/ 22792 h 42403"/>
                <a:gd name="connsiteX7" fmla="*/ 22792 w 42403"/>
                <a:gd name="connsiteY7" fmla="*/ 34983 h 42403"/>
                <a:gd name="connsiteX8" fmla="*/ 34983 w 42403"/>
                <a:gd name="connsiteY8" fmla="*/ 22792 h 42403"/>
                <a:gd name="connsiteX9" fmla="*/ 22792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2792" y="45584"/>
                  </a:moveTo>
                  <a:cubicBezTo>
                    <a:pt x="10230" y="45584"/>
                    <a:pt x="0" y="35354"/>
                    <a:pt x="0" y="22792"/>
                  </a:cubicBezTo>
                  <a:cubicBezTo>
                    <a:pt x="0" y="10230"/>
                    <a:pt x="10230" y="0"/>
                    <a:pt x="22792" y="0"/>
                  </a:cubicBezTo>
                  <a:cubicBezTo>
                    <a:pt x="35354" y="0"/>
                    <a:pt x="45584" y="10230"/>
                    <a:pt x="45584" y="22792"/>
                  </a:cubicBezTo>
                  <a:cubicBezTo>
                    <a:pt x="45584" y="35354"/>
                    <a:pt x="35354" y="45584"/>
                    <a:pt x="22792" y="45584"/>
                  </a:cubicBezTo>
                  <a:close/>
                  <a:moveTo>
                    <a:pt x="22792" y="10601"/>
                  </a:moveTo>
                  <a:cubicBezTo>
                    <a:pt x="16060" y="10601"/>
                    <a:pt x="10601" y="16060"/>
                    <a:pt x="10601" y="22792"/>
                  </a:cubicBezTo>
                  <a:cubicBezTo>
                    <a:pt x="10601" y="29523"/>
                    <a:pt x="16060" y="34983"/>
                    <a:pt x="22792" y="34983"/>
                  </a:cubicBezTo>
                  <a:cubicBezTo>
                    <a:pt x="29523" y="34983"/>
                    <a:pt x="34983" y="29523"/>
                    <a:pt x="34983" y="22792"/>
                  </a:cubicBezTo>
                  <a:cubicBezTo>
                    <a:pt x="34983" y="16060"/>
                    <a:pt x="29470" y="10601"/>
                    <a:pt x="2279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734A93EA-D8A3-4650-8D81-56F29BA778CC}"/>
                </a:ext>
              </a:extLst>
            </p:cNvPr>
            <p:cNvSpPr/>
            <p:nvPr/>
          </p:nvSpPr>
          <p:spPr>
            <a:xfrm>
              <a:off x="4446785" y="4754777"/>
              <a:ext cx="42403" cy="42403"/>
            </a:xfrm>
            <a:custGeom>
              <a:avLst/>
              <a:gdLst>
                <a:gd name="connsiteX0" fmla="*/ 22792 w 42403"/>
                <a:gd name="connsiteY0" fmla="*/ 45584 h 42403"/>
                <a:gd name="connsiteX1" fmla="*/ 0 w 42403"/>
                <a:gd name="connsiteY1" fmla="*/ 22792 h 42403"/>
                <a:gd name="connsiteX2" fmla="*/ 22792 w 42403"/>
                <a:gd name="connsiteY2" fmla="*/ 0 h 42403"/>
                <a:gd name="connsiteX3" fmla="*/ 45584 w 42403"/>
                <a:gd name="connsiteY3" fmla="*/ 22792 h 42403"/>
                <a:gd name="connsiteX4" fmla="*/ 22792 w 42403"/>
                <a:gd name="connsiteY4" fmla="*/ 45584 h 42403"/>
                <a:gd name="connsiteX5" fmla="*/ 22792 w 42403"/>
                <a:gd name="connsiteY5" fmla="*/ 10601 h 42403"/>
                <a:gd name="connsiteX6" fmla="*/ 10601 w 42403"/>
                <a:gd name="connsiteY6" fmla="*/ 22792 h 42403"/>
                <a:gd name="connsiteX7" fmla="*/ 22792 w 42403"/>
                <a:gd name="connsiteY7" fmla="*/ 34983 h 42403"/>
                <a:gd name="connsiteX8" fmla="*/ 34983 w 42403"/>
                <a:gd name="connsiteY8" fmla="*/ 22792 h 42403"/>
                <a:gd name="connsiteX9" fmla="*/ 22792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2792" y="45584"/>
                  </a:moveTo>
                  <a:cubicBezTo>
                    <a:pt x="10230" y="45584"/>
                    <a:pt x="0" y="35353"/>
                    <a:pt x="0" y="22792"/>
                  </a:cubicBezTo>
                  <a:cubicBezTo>
                    <a:pt x="0" y="10230"/>
                    <a:pt x="10230" y="0"/>
                    <a:pt x="22792" y="0"/>
                  </a:cubicBezTo>
                  <a:cubicBezTo>
                    <a:pt x="35354" y="0"/>
                    <a:pt x="45584" y="10230"/>
                    <a:pt x="45584" y="22792"/>
                  </a:cubicBezTo>
                  <a:cubicBezTo>
                    <a:pt x="45584" y="35353"/>
                    <a:pt x="35354" y="45584"/>
                    <a:pt x="22792" y="45584"/>
                  </a:cubicBezTo>
                  <a:close/>
                  <a:moveTo>
                    <a:pt x="22792" y="10601"/>
                  </a:moveTo>
                  <a:cubicBezTo>
                    <a:pt x="16060" y="10601"/>
                    <a:pt x="10601" y="16060"/>
                    <a:pt x="10601" y="22792"/>
                  </a:cubicBezTo>
                  <a:cubicBezTo>
                    <a:pt x="10601" y="29523"/>
                    <a:pt x="16060" y="34983"/>
                    <a:pt x="22792" y="34983"/>
                  </a:cubicBezTo>
                  <a:cubicBezTo>
                    <a:pt x="29523" y="34983"/>
                    <a:pt x="34983" y="29523"/>
                    <a:pt x="34983" y="22792"/>
                  </a:cubicBezTo>
                  <a:cubicBezTo>
                    <a:pt x="34983" y="16060"/>
                    <a:pt x="29523" y="10601"/>
                    <a:pt x="2279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9" name="Group 828">
            <a:extLst>
              <a:ext uri="{FF2B5EF4-FFF2-40B4-BE49-F238E27FC236}">
                <a16:creationId xmlns:a16="http://schemas.microsoft.com/office/drawing/2014/main" id="{129BDD29-516B-466F-B0F6-253C443FC199}"/>
              </a:ext>
            </a:extLst>
          </p:cNvPr>
          <p:cNvGrpSpPr/>
          <p:nvPr/>
        </p:nvGrpSpPr>
        <p:grpSpPr>
          <a:xfrm>
            <a:off x="5328443" y="4656711"/>
            <a:ext cx="464305" cy="464305"/>
            <a:chOff x="5368734" y="4697002"/>
            <a:chExt cx="383723" cy="383723"/>
          </a:xfrm>
        </p:grpSpPr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8C24102-9986-4FF3-8D71-3BD43E4B710A}"/>
                </a:ext>
              </a:extLst>
            </p:cNvPr>
            <p:cNvSpPr/>
            <p:nvPr/>
          </p:nvSpPr>
          <p:spPr>
            <a:xfrm>
              <a:off x="5368734" y="4697031"/>
              <a:ext cx="381628" cy="381628"/>
            </a:xfrm>
            <a:custGeom>
              <a:avLst/>
              <a:gdLst>
                <a:gd name="connsiteX0" fmla="*/ 112369 w 381627"/>
                <a:gd name="connsiteY0" fmla="*/ 385310 h 381627"/>
                <a:gd name="connsiteX1" fmla="*/ 19454 w 381627"/>
                <a:gd name="connsiteY1" fmla="*/ 369038 h 381627"/>
                <a:gd name="connsiteX2" fmla="*/ 16273 w 381627"/>
                <a:gd name="connsiteY2" fmla="*/ 365857 h 381627"/>
                <a:gd name="connsiteX3" fmla="*/ 4453 w 381627"/>
                <a:gd name="connsiteY3" fmla="*/ 223701 h 381627"/>
                <a:gd name="connsiteX4" fmla="*/ 11026 w 381627"/>
                <a:gd name="connsiteY4" fmla="*/ 195874 h 381627"/>
                <a:gd name="connsiteX5" fmla="*/ 79931 w 381627"/>
                <a:gd name="connsiteY5" fmla="*/ 79796 h 381627"/>
                <a:gd name="connsiteX6" fmla="*/ 365887 w 381627"/>
                <a:gd name="connsiteY6" fmla="*/ 16138 h 381627"/>
                <a:gd name="connsiteX7" fmla="*/ 369067 w 381627"/>
                <a:gd name="connsiteY7" fmla="*/ 19318 h 381627"/>
                <a:gd name="connsiteX8" fmla="*/ 305409 w 381627"/>
                <a:gd name="connsiteY8" fmla="*/ 305274 h 381627"/>
                <a:gd name="connsiteX9" fmla="*/ 189331 w 381627"/>
                <a:gd name="connsiteY9" fmla="*/ 374179 h 381627"/>
                <a:gd name="connsiteX10" fmla="*/ 161504 w 381627"/>
                <a:gd name="connsiteY10" fmla="*/ 380751 h 381627"/>
                <a:gd name="connsiteX11" fmla="*/ 112369 w 381627"/>
                <a:gd name="connsiteY11" fmla="*/ 385310 h 381627"/>
                <a:gd name="connsiteX12" fmla="*/ 25443 w 381627"/>
                <a:gd name="connsiteY12" fmla="*/ 359921 h 381627"/>
                <a:gd name="connsiteX13" fmla="*/ 159755 w 381627"/>
                <a:gd name="connsiteY13" fmla="*/ 370416 h 381627"/>
                <a:gd name="connsiteX14" fmla="*/ 186468 w 381627"/>
                <a:gd name="connsiteY14" fmla="*/ 364055 h 381627"/>
                <a:gd name="connsiteX15" fmla="*/ 297989 w 381627"/>
                <a:gd name="connsiteY15" fmla="*/ 297801 h 381627"/>
                <a:gd name="connsiteX16" fmla="*/ 360003 w 381627"/>
                <a:gd name="connsiteY16" fmla="*/ 25307 h 381627"/>
                <a:gd name="connsiteX17" fmla="*/ 87510 w 381627"/>
                <a:gd name="connsiteY17" fmla="*/ 87322 h 381627"/>
                <a:gd name="connsiteX18" fmla="*/ 21309 w 381627"/>
                <a:gd name="connsiteY18" fmla="*/ 198842 h 381627"/>
                <a:gd name="connsiteX19" fmla="*/ 14948 w 381627"/>
                <a:gd name="connsiteY19" fmla="*/ 225556 h 381627"/>
                <a:gd name="connsiteX20" fmla="*/ 25443 w 381627"/>
                <a:gd name="connsiteY20" fmla="*/ 35992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1627" h="381627">
                  <a:moveTo>
                    <a:pt x="112369" y="385310"/>
                  </a:moveTo>
                  <a:cubicBezTo>
                    <a:pt x="80779" y="385310"/>
                    <a:pt x="49295" y="379850"/>
                    <a:pt x="19454" y="369038"/>
                  </a:cubicBezTo>
                  <a:cubicBezTo>
                    <a:pt x="17969" y="368507"/>
                    <a:pt x="16803" y="367342"/>
                    <a:pt x="16273" y="365857"/>
                  </a:cubicBezTo>
                  <a:cubicBezTo>
                    <a:pt x="-158" y="320433"/>
                    <a:pt x="-4239" y="271299"/>
                    <a:pt x="4453" y="223701"/>
                  </a:cubicBezTo>
                  <a:cubicBezTo>
                    <a:pt x="6150" y="214478"/>
                    <a:pt x="8323" y="205096"/>
                    <a:pt x="11026" y="195874"/>
                  </a:cubicBezTo>
                  <a:cubicBezTo>
                    <a:pt x="23747" y="152305"/>
                    <a:pt x="47599" y="112181"/>
                    <a:pt x="79931" y="79796"/>
                  </a:cubicBezTo>
                  <a:cubicBezTo>
                    <a:pt x="154454" y="5272"/>
                    <a:pt x="266716" y="-19693"/>
                    <a:pt x="365887" y="16138"/>
                  </a:cubicBezTo>
                  <a:cubicBezTo>
                    <a:pt x="367371" y="16668"/>
                    <a:pt x="368537" y="17834"/>
                    <a:pt x="369067" y="19318"/>
                  </a:cubicBezTo>
                  <a:cubicBezTo>
                    <a:pt x="404951" y="118488"/>
                    <a:pt x="379986" y="230750"/>
                    <a:pt x="305409" y="305274"/>
                  </a:cubicBezTo>
                  <a:cubicBezTo>
                    <a:pt x="273077" y="337606"/>
                    <a:pt x="232900" y="361458"/>
                    <a:pt x="189331" y="374179"/>
                  </a:cubicBezTo>
                  <a:cubicBezTo>
                    <a:pt x="180161" y="376882"/>
                    <a:pt x="170780" y="379108"/>
                    <a:pt x="161504" y="380751"/>
                  </a:cubicBezTo>
                  <a:cubicBezTo>
                    <a:pt x="145338" y="383826"/>
                    <a:pt x="128853" y="385310"/>
                    <a:pt x="112369" y="385310"/>
                  </a:cubicBezTo>
                  <a:close/>
                  <a:moveTo>
                    <a:pt x="25443" y="359921"/>
                  </a:moveTo>
                  <a:cubicBezTo>
                    <a:pt x="68429" y="375027"/>
                    <a:pt x="114807" y="378684"/>
                    <a:pt x="159755" y="370416"/>
                  </a:cubicBezTo>
                  <a:cubicBezTo>
                    <a:pt x="168659" y="368772"/>
                    <a:pt x="177670" y="366652"/>
                    <a:pt x="186468" y="364055"/>
                  </a:cubicBezTo>
                  <a:cubicBezTo>
                    <a:pt x="228342" y="351811"/>
                    <a:pt x="266929" y="328914"/>
                    <a:pt x="297989" y="297801"/>
                  </a:cubicBezTo>
                  <a:cubicBezTo>
                    <a:pt x="369067" y="226722"/>
                    <a:pt x="393237" y="120025"/>
                    <a:pt x="360003" y="25307"/>
                  </a:cubicBezTo>
                  <a:cubicBezTo>
                    <a:pt x="265285" y="-7979"/>
                    <a:pt x="158536" y="16244"/>
                    <a:pt x="87510" y="87322"/>
                  </a:cubicBezTo>
                  <a:cubicBezTo>
                    <a:pt x="56397" y="118435"/>
                    <a:pt x="33499" y="156969"/>
                    <a:pt x="21309" y="198842"/>
                  </a:cubicBezTo>
                  <a:cubicBezTo>
                    <a:pt x="18711" y="207694"/>
                    <a:pt x="16591" y="216704"/>
                    <a:pt x="14948" y="225556"/>
                  </a:cubicBezTo>
                  <a:cubicBezTo>
                    <a:pt x="6679" y="270556"/>
                    <a:pt x="10284" y="316935"/>
                    <a:pt x="25443" y="35992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B3405FD1-F241-4A19-9872-4851066F68FF}"/>
                </a:ext>
              </a:extLst>
            </p:cNvPr>
            <p:cNvSpPr/>
            <p:nvPr/>
          </p:nvSpPr>
          <p:spPr>
            <a:xfrm>
              <a:off x="5368734" y="4697031"/>
              <a:ext cx="381628" cy="381628"/>
            </a:xfrm>
            <a:custGeom>
              <a:avLst/>
              <a:gdLst>
                <a:gd name="connsiteX0" fmla="*/ 112369 w 381627"/>
                <a:gd name="connsiteY0" fmla="*/ 385310 h 381627"/>
                <a:gd name="connsiteX1" fmla="*/ 19454 w 381627"/>
                <a:gd name="connsiteY1" fmla="*/ 369038 h 381627"/>
                <a:gd name="connsiteX2" fmla="*/ 16273 w 381627"/>
                <a:gd name="connsiteY2" fmla="*/ 365857 h 381627"/>
                <a:gd name="connsiteX3" fmla="*/ 4453 w 381627"/>
                <a:gd name="connsiteY3" fmla="*/ 223701 h 381627"/>
                <a:gd name="connsiteX4" fmla="*/ 11026 w 381627"/>
                <a:gd name="connsiteY4" fmla="*/ 195874 h 381627"/>
                <a:gd name="connsiteX5" fmla="*/ 79931 w 381627"/>
                <a:gd name="connsiteY5" fmla="*/ 79796 h 381627"/>
                <a:gd name="connsiteX6" fmla="*/ 365887 w 381627"/>
                <a:gd name="connsiteY6" fmla="*/ 16138 h 381627"/>
                <a:gd name="connsiteX7" fmla="*/ 369067 w 381627"/>
                <a:gd name="connsiteY7" fmla="*/ 19318 h 381627"/>
                <a:gd name="connsiteX8" fmla="*/ 305409 w 381627"/>
                <a:gd name="connsiteY8" fmla="*/ 305274 h 381627"/>
                <a:gd name="connsiteX9" fmla="*/ 189331 w 381627"/>
                <a:gd name="connsiteY9" fmla="*/ 374179 h 381627"/>
                <a:gd name="connsiteX10" fmla="*/ 161504 w 381627"/>
                <a:gd name="connsiteY10" fmla="*/ 380751 h 381627"/>
                <a:gd name="connsiteX11" fmla="*/ 112369 w 381627"/>
                <a:gd name="connsiteY11" fmla="*/ 385310 h 381627"/>
                <a:gd name="connsiteX12" fmla="*/ 25443 w 381627"/>
                <a:gd name="connsiteY12" fmla="*/ 359921 h 381627"/>
                <a:gd name="connsiteX13" fmla="*/ 159755 w 381627"/>
                <a:gd name="connsiteY13" fmla="*/ 370416 h 381627"/>
                <a:gd name="connsiteX14" fmla="*/ 186468 w 381627"/>
                <a:gd name="connsiteY14" fmla="*/ 364055 h 381627"/>
                <a:gd name="connsiteX15" fmla="*/ 297989 w 381627"/>
                <a:gd name="connsiteY15" fmla="*/ 297801 h 381627"/>
                <a:gd name="connsiteX16" fmla="*/ 360003 w 381627"/>
                <a:gd name="connsiteY16" fmla="*/ 25307 h 381627"/>
                <a:gd name="connsiteX17" fmla="*/ 87510 w 381627"/>
                <a:gd name="connsiteY17" fmla="*/ 87322 h 381627"/>
                <a:gd name="connsiteX18" fmla="*/ 21309 w 381627"/>
                <a:gd name="connsiteY18" fmla="*/ 198842 h 381627"/>
                <a:gd name="connsiteX19" fmla="*/ 14948 w 381627"/>
                <a:gd name="connsiteY19" fmla="*/ 225556 h 381627"/>
                <a:gd name="connsiteX20" fmla="*/ 25443 w 381627"/>
                <a:gd name="connsiteY20" fmla="*/ 35992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1627" h="381627">
                  <a:moveTo>
                    <a:pt x="112369" y="385310"/>
                  </a:moveTo>
                  <a:cubicBezTo>
                    <a:pt x="80779" y="385310"/>
                    <a:pt x="49295" y="379850"/>
                    <a:pt x="19454" y="369038"/>
                  </a:cubicBezTo>
                  <a:cubicBezTo>
                    <a:pt x="17969" y="368507"/>
                    <a:pt x="16803" y="367342"/>
                    <a:pt x="16273" y="365857"/>
                  </a:cubicBezTo>
                  <a:cubicBezTo>
                    <a:pt x="-158" y="320433"/>
                    <a:pt x="-4239" y="271299"/>
                    <a:pt x="4453" y="223701"/>
                  </a:cubicBezTo>
                  <a:cubicBezTo>
                    <a:pt x="6150" y="214478"/>
                    <a:pt x="8323" y="205096"/>
                    <a:pt x="11026" y="195874"/>
                  </a:cubicBezTo>
                  <a:cubicBezTo>
                    <a:pt x="23747" y="152305"/>
                    <a:pt x="47599" y="112181"/>
                    <a:pt x="79931" y="79796"/>
                  </a:cubicBezTo>
                  <a:cubicBezTo>
                    <a:pt x="154454" y="5272"/>
                    <a:pt x="266716" y="-19693"/>
                    <a:pt x="365887" y="16138"/>
                  </a:cubicBezTo>
                  <a:cubicBezTo>
                    <a:pt x="367371" y="16668"/>
                    <a:pt x="368537" y="17834"/>
                    <a:pt x="369067" y="19318"/>
                  </a:cubicBezTo>
                  <a:cubicBezTo>
                    <a:pt x="404951" y="118488"/>
                    <a:pt x="379986" y="230750"/>
                    <a:pt x="305409" y="305274"/>
                  </a:cubicBezTo>
                  <a:cubicBezTo>
                    <a:pt x="273077" y="337606"/>
                    <a:pt x="232900" y="361458"/>
                    <a:pt x="189331" y="374179"/>
                  </a:cubicBezTo>
                  <a:cubicBezTo>
                    <a:pt x="180161" y="376882"/>
                    <a:pt x="170780" y="379108"/>
                    <a:pt x="161504" y="380751"/>
                  </a:cubicBezTo>
                  <a:cubicBezTo>
                    <a:pt x="145338" y="383826"/>
                    <a:pt x="128853" y="385310"/>
                    <a:pt x="112369" y="385310"/>
                  </a:cubicBezTo>
                  <a:close/>
                  <a:moveTo>
                    <a:pt x="25443" y="359921"/>
                  </a:moveTo>
                  <a:cubicBezTo>
                    <a:pt x="68429" y="375027"/>
                    <a:pt x="114807" y="378684"/>
                    <a:pt x="159755" y="370416"/>
                  </a:cubicBezTo>
                  <a:cubicBezTo>
                    <a:pt x="168659" y="368772"/>
                    <a:pt x="177670" y="366652"/>
                    <a:pt x="186468" y="364055"/>
                  </a:cubicBezTo>
                  <a:cubicBezTo>
                    <a:pt x="228342" y="351811"/>
                    <a:pt x="266929" y="328914"/>
                    <a:pt x="297989" y="297801"/>
                  </a:cubicBezTo>
                  <a:cubicBezTo>
                    <a:pt x="369067" y="226722"/>
                    <a:pt x="393237" y="120025"/>
                    <a:pt x="360003" y="25307"/>
                  </a:cubicBezTo>
                  <a:cubicBezTo>
                    <a:pt x="265285" y="-7979"/>
                    <a:pt x="158536" y="16244"/>
                    <a:pt x="87510" y="87322"/>
                  </a:cubicBezTo>
                  <a:cubicBezTo>
                    <a:pt x="56397" y="118435"/>
                    <a:pt x="33499" y="156969"/>
                    <a:pt x="21309" y="198842"/>
                  </a:cubicBezTo>
                  <a:cubicBezTo>
                    <a:pt x="18711" y="207694"/>
                    <a:pt x="16591" y="216704"/>
                    <a:pt x="14948" y="225556"/>
                  </a:cubicBezTo>
                  <a:cubicBezTo>
                    <a:pt x="6679" y="270556"/>
                    <a:pt x="10284" y="316935"/>
                    <a:pt x="25443" y="35992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8E5B2720-7E37-4076-9389-51D1BE71486B}"/>
                </a:ext>
              </a:extLst>
            </p:cNvPr>
            <p:cNvSpPr/>
            <p:nvPr/>
          </p:nvSpPr>
          <p:spPr>
            <a:xfrm>
              <a:off x="5368734" y="4916413"/>
              <a:ext cx="164312" cy="164312"/>
            </a:xfrm>
            <a:custGeom>
              <a:avLst/>
              <a:gdLst>
                <a:gd name="connsiteX0" fmla="*/ 112369 w 164311"/>
                <a:gd name="connsiteY0" fmla="*/ 165927 h 164311"/>
                <a:gd name="connsiteX1" fmla="*/ 19454 w 164311"/>
                <a:gd name="connsiteY1" fmla="*/ 149655 h 164311"/>
                <a:gd name="connsiteX2" fmla="*/ 16273 w 164311"/>
                <a:gd name="connsiteY2" fmla="*/ 146475 h 164311"/>
                <a:gd name="connsiteX3" fmla="*/ 4453 w 164311"/>
                <a:gd name="connsiteY3" fmla="*/ 4318 h 164311"/>
                <a:gd name="connsiteX4" fmla="*/ 6732 w 164311"/>
                <a:gd name="connsiteY4" fmla="*/ 873 h 164311"/>
                <a:gd name="connsiteX5" fmla="*/ 10814 w 164311"/>
                <a:gd name="connsiteY5" fmla="*/ 131 h 164311"/>
                <a:gd name="connsiteX6" fmla="*/ 110673 w 164311"/>
                <a:gd name="connsiteY6" fmla="*/ 55255 h 164311"/>
                <a:gd name="connsiteX7" fmla="*/ 110673 w 164311"/>
                <a:gd name="connsiteY7" fmla="*/ 55255 h 164311"/>
                <a:gd name="connsiteX8" fmla="*/ 110673 w 164311"/>
                <a:gd name="connsiteY8" fmla="*/ 55255 h 164311"/>
                <a:gd name="connsiteX9" fmla="*/ 165797 w 164311"/>
                <a:gd name="connsiteY9" fmla="*/ 155114 h 164311"/>
                <a:gd name="connsiteX10" fmla="*/ 165055 w 164311"/>
                <a:gd name="connsiteY10" fmla="*/ 159196 h 164311"/>
                <a:gd name="connsiteX11" fmla="*/ 161610 w 164311"/>
                <a:gd name="connsiteY11" fmla="*/ 161475 h 164311"/>
                <a:gd name="connsiteX12" fmla="*/ 112369 w 164311"/>
                <a:gd name="connsiteY12" fmla="*/ 165927 h 164311"/>
                <a:gd name="connsiteX13" fmla="*/ 25443 w 164311"/>
                <a:gd name="connsiteY13" fmla="*/ 140538 h 164311"/>
                <a:gd name="connsiteX14" fmla="*/ 154189 w 164311"/>
                <a:gd name="connsiteY14" fmla="*/ 151987 h 164311"/>
                <a:gd name="connsiteX15" fmla="*/ 103200 w 164311"/>
                <a:gd name="connsiteY15" fmla="*/ 62729 h 164311"/>
                <a:gd name="connsiteX16" fmla="*/ 103200 w 164311"/>
                <a:gd name="connsiteY16" fmla="*/ 62729 h 164311"/>
                <a:gd name="connsiteX17" fmla="*/ 13941 w 164311"/>
                <a:gd name="connsiteY17" fmla="*/ 11739 h 164311"/>
                <a:gd name="connsiteX18" fmla="*/ 25443 w 164311"/>
                <a:gd name="connsiteY18" fmla="*/ 140538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4311" h="164311">
                  <a:moveTo>
                    <a:pt x="112369" y="165927"/>
                  </a:moveTo>
                  <a:cubicBezTo>
                    <a:pt x="80779" y="165927"/>
                    <a:pt x="49295" y="160468"/>
                    <a:pt x="19454" y="149655"/>
                  </a:cubicBezTo>
                  <a:cubicBezTo>
                    <a:pt x="17969" y="149125"/>
                    <a:pt x="16803" y="147959"/>
                    <a:pt x="16273" y="146475"/>
                  </a:cubicBezTo>
                  <a:cubicBezTo>
                    <a:pt x="-158" y="101050"/>
                    <a:pt x="-4239" y="51916"/>
                    <a:pt x="4453" y="4318"/>
                  </a:cubicBezTo>
                  <a:cubicBezTo>
                    <a:pt x="4718" y="2888"/>
                    <a:pt x="5567" y="1668"/>
                    <a:pt x="6732" y="873"/>
                  </a:cubicBezTo>
                  <a:cubicBezTo>
                    <a:pt x="7951" y="78"/>
                    <a:pt x="9436" y="-187"/>
                    <a:pt x="10814" y="131"/>
                  </a:cubicBezTo>
                  <a:cubicBezTo>
                    <a:pt x="48553" y="8665"/>
                    <a:pt x="83111" y="27693"/>
                    <a:pt x="110673" y="55255"/>
                  </a:cubicBezTo>
                  <a:lnTo>
                    <a:pt x="110673" y="55255"/>
                  </a:lnTo>
                  <a:lnTo>
                    <a:pt x="110673" y="55255"/>
                  </a:lnTo>
                  <a:cubicBezTo>
                    <a:pt x="138235" y="82817"/>
                    <a:pt x="157316" y="117323"/>
                    <a:pt x="165797" y="155114"/>
                  </a:cubicBezTo>
                  <a:cubicBezTo>
                    <a:pt x="166115" y="156546"/>
                    <a:pt x="165850" y="157977"/>
                    <a:pt x="165055" y="159196"/>
                  </a:cubicBezTo>
                  <a:cubicBezTo>
                    <a:pt x="164260" y="160415"/>
                    <a:pt x="162988" y="161210"/>
                    <a:pt x="161610" y="161475"/>
                  </a:cubicBezTo>
                  <a:cubicBezTo>
                    <a:pt x="145338" y="164443"/>
                    <a:pt x="128853" y="165927"/>
                    <a:pt x="112369" y="165927"/>
                  </a:cubicBezTo>
                  <a:close/>
                  <a:moveTo>
                    <a:pt x="25443" y="140538"/>
                  </a:moveTo>
                  <a:cubicBezTo>
                    <a:pt x="66680" y="155008"/>
                    <a:pt x="111044" y="158984"/>
                    <a:pt x="154189" y="151987"/>
                  </a:cubicBezTo>
                  <a:cubicBezTo>
                    <a:pt x="145550" y="118330"/>
                    <a:pt x="128005" y="87535"/>
                    <a:pt x="103200" y="62729"/>
                  </a:cubicBezTo>
                  <a:lnTo>
                    <a:pt x="103200" y="62729"/>
                  </a:lnTo>
                  <a:cubicBezTo>
                    <a:pt x="78394" y="37923"/>
                    <a:pt x="47652" y="20379"/>
                    <a:pt x="13941" y="11739"/>
                  </a:cubicBezTo>
                  <a:cubicBezTo>
                    <a:pt x="6997" y="54937"/>
                    <a:pt x="10920" y="99302"/>
                    <a:pt x="25443" y="1405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6FB3DE0D-631A-431D-9DD3-AEA8848E9F4F}"/>
                </a:ext>
              </a:extLst>
            </p:cNvPr>
            <p:cNvSpPr/>
            <p:nvPr/>
          </p:nvSpPr>
          <p:spPr>
            <a:xfrm>
              <a:off x="5368734" y="4889101"/>
              <a:ext cx="190814" cy="190814"/>
            </a:xfrm>
            <a:custGeom>
              <a:avLst/>
              <a:gdLst>
                <a:gd name="connsiteX0" fmla="*/ 112369 w 190813"/>
                <a:gd name="connsiteY0" fmla="*/ 193239 h 190813"/>
                <a:gd name="connsiteX1" fmla="*/ 19454 w 190813"/>
                <a:gd name="connsiteY1" fmla="*/ 176967 h 190813"/>
                <a:gd name="connsiteX2" fmla="*/ 16273 w 190813"/>
                <a:gd name="connsiteY2" fmla="*/ 173787 h 190813"/>
                <a:gd name="connsiteX3" fmla="*/ 4453 w 190813"/>
                <a:gd name="connsiteY3" fmla="*/ 31630 h 190813"/>
                <a:gd name="connsiteX4" fmla="*/ 11026 w 190813"/>
                <a:gd name="connsiteY4" fmla="*/ 3803 h 190813"/>
                <a:gd name="connsiteX5" fmla="*/ 16803 w 190813"/>
                <a:gd name="connsiteY5" fmla="*/ 40 h 190813"/>
                <a:gd name="connsiteX6" fmla="*/ 134737 w 190813"/>
                <a:gd name="connsiteY6" fmla="*/ 58450 h 190813"/>
                <a:gd name="connsiteX7" fmla="*/ 134737 w 190813"/>
                <a:gd name="connsiteY7" fmla="*/ 58450 h 190813"/>
                <a:gd name="connsiteX8" fmla="*/ 193147 w 190813"/>
                <a:gd name="connsiteY8" fmla="*/ 176384 h 190813"/>
                <a:gd name="connsiteX9" fmla="*/ 189384 w 190813"/>
                <a:gd name="connsiteY9" fmla="*/ 182162 h 190813"/>
                <a:gd name="connsiteX10" fmla="*/ 161557 w 190813"/>
                <a:gd name="connsiteY10" fmla="*/ 188734 h 190813"/>
                <a:gd name="connsiteX11" fmla="*/ 112369 w 190813"/>
                <a:gd name="connsiteY11" fmla="*/ 193239 h 190813"/>
                <a:gd name="connsiteX12" fmla="*/ 25443 w 190813"/>
                <a:gd name="connsiteY12" fmla="*/ 167850 h 190813"/>
                <a:gd name="connsiteX13" fmla="*/ 159755 w 190813"/>
                <a:gd name="connsiteY13" fmla="*/ 178345 h 190813"/>
                <a:gd name="connsiteX14" fmla="*/ 182069 w 190813"/>
                <a:gd name="connsiteY14" fmla="*/ 173257 h 190813"/>
                <a:gd name="connsiteX15" fmla="*/ 127316 w 190813"/>
                <a:gd name="connsiteY15" fmla="*/ 65977 h 190813"/>
                <a:gd name="connsiteX16" fmla="*/ 20037 w 190813"/>
                <a:gd name="connsiteY16" fmla="*/ 11224 h 190813"/>
                <a:gd name="connsiteX17" fmla="*/ 14948 w 190813"/>
                <a:gd name="connsiteY17" fmla="*/ 33539 h 190813"/>
                <a:gd name="connsiteX18" fmla="*/ 25443 w 190813"/>
                <a:gd name="connsiteY18" fmla="*/ 167850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813" h="190813">
                  <a:moveTo>
                    <a:pt x="112369" y="193239"/>
                  </a:moveTo>
                  <a:cubicBezTo>
                    <a:pt x="80779" y="193239"/>
                    <a:pt x="49295" y="187780"/>
                    <a:pt x="19454" y="176967"/>
                  </a:cubicBezTo>
                  <a:cubicBezTo>
                    <a:pt x="17969" y="176437"/>
                    <a:pt x="16803" y="175271"/>
                    <a:pt x="16273" y="173787"/>
                  </a:cubicBezTo>
                  <a:cubicBezTo>
                    <a:pt x="-158" y="128362"/>
                    <a:pt x="-4239" y="79228"/>
                    <a:pt x="4453" y="31630"/>
                  </a:cubicBezTo>
                  <a:cubicBezTo>
                    <a:pt x="6150" y="22408"/>
                    <a:pt x="8323" y="13026"/>
                    <a:pt x="11026" y="3803"/>
                  </a:cubicBezTo>
                  <a:cubicBezTo>
                    <a:pt x="11768" y="1312"/>
                    <a:pt x="14206" y="-278"/>
                    <a:pt x="16803" y="40"/>
                  </a:cubicBezTo>
                  <a:cubicBezTo>
                    <a:pt x="61751" y="6030"/>
                    <a:pt x="102511" y="26224"/>
                    <a:pt x="134737" y="58450"/>
                  </a:cubicBezTo>
                  <a:lnTo>
                    <a:pt x="134737" y="58450"/>
                  </a:lnTo>
                  <a:cubicBezTo>
                    <a:pt x="166963" y="90677"/>
                    <a:pt x="187158" y="131437"/>
                    <a:pt x="193147" y="176384"/>
                  </a:cubicBezTo>
                  <a:cubicBezTo>
                    <a:pt x="193518" y="178981"/>
                    <a:pt x="191875" y="181419"/>
                    <a:pt x="189384" y="182162"/>
                  </a:cubicBezTo>
                  <a:cubicBezTo>
                    <a:pt x="180214" y="184865"/>
                    <a:pt x="170833" y="187091"/>
                    <a:pt x="161557" y="188734"/>
                  </a:cubicBezTo>
                  <a:cubicBezTo>
                    <a:pt x="145338" y="191755"/>
                    <a:pt x="128853" y="193239"/>
                    <a:pt x="112369" y="193239"/>
                  </a:cubicBezTo>
                  <a:close/>
                  <a:moveTo>
                    <a:pt x="25443" y="167850"/>
                  </a:moveTo>
                  <a:cubicBezTo>
                    <a:pt x="68429" y="182956"/>
                    <a:pt x="114807" y="186614"/>
                    <a:pt x="159755" y="178345"/>
                  </a:cubicBezTo>
                  <a:cubicBezTo>
                    <a:pt x="167175" y="177020"/>
                    <a:pt x="174649" y="175271"/>
                    <a:pt x="182069" y="173257"/>
                  </a:cubicBezTo>
                  <a:cubicBezTo>
                    <a:pt x="175656" y="132444"/>
                    <a:pt x="156786" y="95447"/>
                    <a:pt x="127316" y="65977"/>
                  </a:cubicBezTo>
                  <a:cubicBezTo>
                    <a:pt x="97846" y="36507"/>
                    <a:pt x="60850" y="17637"/>
                    <a:pt x="20037" y="11224"/>
                  </a:cubicBezTo>
                  <a:cubicBezTo>
                    <a:pt x="18022" y="18644"/>
                    <a:pt x="16273" y="26118"/>
                    <a:pt x="14948" y="33539"/>
                  </a:cubicBezTo>
                  <a:cubicBezTo>
                    <a:pt x="6679" y="78486"/>
                    <a:pt x="10284" y="124864"/>
                    <a:pt x="25443" y="1678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AC426E48-52B6-4791-A5AC-93D413A7FA49}"/>
                </a:ext>
              </a:extLst>
            </p:cNvPr>
            <p:cNvSpPr/>
            <p:nvPr/>
          </p:nvSpPr>
          <p:spPr>
            <a:xfrm>
              <a:off x="5588145" y="4697031"/>
              <a:ext cx="164312" cy="164312"/>
            </a:xfrm>
            <a:custGeom>
              <a:avLst/>
              <a:gdLst>
                <a:gd name="connsiteX0" fmla="*/ 156280 w 164311"/>
                <a:gd name="connsiteY0" fmla="*/ 165927 h 164311"/>
                <a:gd name="connsiteX1" fmla="*/ 155114 w 164311"/>
                <a:gd name="connsiteY1" fmla="*/ 165821 h 164311"/>
                <a:gd name="connsiteX2" fmla="*/ 55255 w 164311"/>
                <a:gd name="connsiteY2" fmla="*/ 110697 h 164311"/>
                <a:gd name="connsiteX3" fmla="*/ 55255 w 164311"/>
                <a:gd name="connsiteY3" fmla="*/ 110697 h 164311"/>
                <a:gd name="connsiteX4" fmla="*/ 131 w 164311"/>
                <a:gd name="connsiteY4" fmla="*/ 10837 h 164311"/>
                <a:gd name="connsiteX5" fmla="*/ 873 w 164311"/>
                <a:gd name="connsiteY5" fmla="*/ 6756 h 164311"/>
                <a:gd name="connsiteX6" fmla="*/ 4318 w 164311"/>
                <a:gd name="connsiteY6" fmla="*/ 4477 h 164311"/>
                <a:gd name="connsiteX7" fmla="*/ 146475 w 164311"/>
                <a:gd name="connsiteY7" fmla="*/ 16297 h 164311"/>
                <a:gd name="connsiteX8" fmla="*/ 149655 w 164311"/>
                <a:gd name="connsiteY8" fmla="*/ 19477 h 164311"/>
                <a:gd name="connsiteX9" fmla="*/ 161475 w 164311"/>
                <a:gd name="connsiteY9" fmla="*/ 161634 h 164311"/>
                <a:gd name="connsiteX10" fmla="*/ 159196 w 164311"/>
                <a:gd name="connsiteY10" fmla="*/ 165079 h 164311"/>
                <a:gd name="connsiteX11" fmla="*/ 156280 w 164311"/>
                <a:gd name="connsiteY11" fmla="*/ 165927 h 164311"/>
                <a:gd name="connsiteX12" fmla="*/ 11792 w 164311"/>
                <a:gd name="connsiteY12" fmla="*/ 13912 h 164311"/>
                <a:gd name="connsiteX13" fmla="*/ 62782 w 164311"/>
                <a:gd name="connsiteY13" fmla="*/ 103170 h 164311"/>
                <a:gd name="connsiteX14" fmla="*/ 62782 w 164311"/>
                <a:gd name="connsiteY14" fmla="*/ 103170 h 164311"/>
                <a:gd name="connsiteX15" fmla="*/ 152040 w 164311"/>
                <a:gd name="connsiteY15" fmla="*/ 154160 h 164311"/>
                <a:gd name="connsiteX16" fmla="*/ 140591 w 164311"/>
                <a:gd name="connsiteY16" fmla="*/ 25414 h 164311"/>
                <a:gd name="connsiteX17" fmla="*/ 11792 w 164311"/>
                <a:gd name="connsiteY17" fmla="*/ 13912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311" h="164311">
                  <a:moveTo>
                    <a:pt x="156280" y="165927"/>
                  </a:moveTo>
                  <a:cubicBezTo>
                    <a:pt x="155909" y="165927"/>
                    <a:pt x="155486" y="165874"/>
                    <a:pt x="155114" y="165821"/>
                  </a:cubicBezTo>
                  <a:cubicBezTo>
                    <a:pt x="117376" y="157287"/>
                    <a:pt x="82817" y="138259"/>
                    <a:pt x="55255" y="110697"/>
                  </a:cubicBezTo>
                  <a:lnTo>
                    <a:pt x="55255" y="110697"/>
                  </a:lnTo>
                  <a:cubicBezTo>
                    <a:pt x="27693" y="83135"/>
                    <a:pt x="8612" y="48629"/>
                    <a:pt x="131" y="10837"/>
                  </a:cubicBezTo>
                  <a:cubicBezTo>
                    <a:pt x="-187" y="9406"/>
                    <a:pt x="78" y="7975"/>
                    <a:pt x="873" y="6756"/>
                  </a:cubicBezTo>
                  <a:cubicBezTo>
                    <a:pt x="1668" y="5537"/>
                    <a:pt x="2940" y="4742"/>
                    <a:pt x="4318" y="4477"/>
                  </a:cubicBezTo>
                  <a:cubicBezTo>
                    <a:pt x="51916" y="-4269"/>
                    <a:pt x="101050" y="-134"/>
                    <a:pt x="146475" y="16297"/>
                  </a:cubicBezTo>
                  <a:cubicBezTo>
                    <a:pt x="147959" y="16827"/>
                    <a:pt x="149125" y="17993"/>
                    <a:pt x="149655" y="19477"/>
                  </a:cubicBezTo>
                  <a:cubicBezTo>
                    <a:pt x="166086" y="64901"/>
                    <a:pt x="170167" y="114036"/>
                    <a:pt x="161475" y="161634"/>
                  </a:cubicBezTo>
                  <a:cubicBezTo>
                    <a:pt x="161210" y="163064"/>
                    <a:pt x="160362" y="164284"/>
                    <a:pt x="159196" y="165079"/>
                  </a:cubicBezTo>
                  <a:cubicBezTo>
                    <a:pt x="158348" y="165609"/>
                    <a:pt x="157341" y="165927"/>
                    <a:pt x="156280" y="165927"/>
                  </a:cubicBezTo>
                  <a:close/>
                  <a:moveTo>
                    <a:pt x="11792" y="13912"/>
                  </a:moveTo>
                  <a:cubicBezTo>
                    <a:pt x="20431" y="47569"/>
                    <a:pt x="37976" y="78364"/>
                    <a:pt x="62782" y="103170"/>
                  </a:cubicBezTo>
                  <a:lnTo>
                    <a:pt x="62782" y="103170"/>
                  </a:lnTo>
                  <a:cubicBezTo>
                    <a:pt x="87588" y="127976"/>
                    <a:pt x="118383" y="145520"/>
                    <a:pt x="152040" y="154160"/>
                  </a:cubicBezTo>
                  <a:cubicBezTo>
                    <a:pt x="158984" y="110962"/>
                    <a:pt x="155061" y="66650"/>
                    <a:pt x="140591" y="25414"/>
                  </a:cubicBezTo>
                  <a:cubicBezTo>
                    <a:pt x="99301" y="10891"/>
                    <a:pt x="54990" y="6915"/>
                    <a:pt x="11792" y="139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AB72308B-EC4B-4E4D-9405-3CEF40267B67}"/>
                </a:ext>
              </a:extLst>
            </p:cNvPr>
            <p:cNvSpPr/>
            <p:nvPr/>
          </p:nvSpPr>
          <p:spPr>
            <a:xfrm>
              <a:off x="5560874" y="4697002"/>
              <a:ext cx="190814" cy="190814"/>
            </a:xfrm>
            <a:custGeom>
              <a:avLst/>
              <a:gdLst>
                <a:gd name="connsiteX0" fmla="*/ 177085 w 190813"/>
                <a:gd name="connsiteY0" fmla="*/ 193200 h 190813"/>
                <a:gd name="connsiteX1" fmla="*/ 176396 w 190813"/>
                <a:gd name="connsiteY1" fmla="*/ 193147 h 190813"/>
                <a:gd name="connsiteX2" fmla="*/ 58463 w 190813"/>
                <a:gd name="connsiteY2" fmla="*/ 134737 h 190813"/>
                <a:gd name="connsiteX3" fmla="*/ 58463 w 190813"/>
                <a:gd name="connsiteY3" fmla="*/ 134737 h 190813"/>
                <a:gd name="connsiteX4" fmla="*/ 52 w 190813"/>
                <a:gd name="connsiteY4" fmla="*/ 16803 h 190813"/>
                <a:gd name="connsiteX5" fmla="*/ 3816 w 190813"/>
                <a:gd name="connsiteY5" fmla="*/ 11026 h 190813"/>
                <a:gd name="connsiteX6" fmla="*/ 31643 w 190813"/>
                <a:gd name="connsiteY6" fmla="*/ 4453 h 190813"/>
                <a:gd name="connsiteX7" fmla="*/ 173799 w 190813"/>
                <a:gd name="connsiteY7" fmla="*/ 16273 h 190813"/>
                <a:gd name="connsiteX8" fmla="*/ 176979 w 190813"/>
                <a:gd name="connsiteY8" fmla="*/ 19454 h 190813"/>
                <a:gd name="connsiteX9" fmla="*/ 188799 w 190813"/>
                <a:gd name="connsiteY9" fmla="*/ 161610 h 190813"/>
                <a:gd name="connsiteX10" fmla="*/ 182226 w 190813"/>
                <a:gd name="connsiteY10" fmla="*/ 189437 h 190813"/>
                <a:gd name="connsiteX11" fmla="*/ 177085 w 190813"/>
                <a:gd name="connsiteY11" fmla="*/ 193200 h 190813"/>
                <a:gd name="connsiteX12" fmla="*/ 65989 w 190813"/>
                <a:gd name="connsiteY12" fmla="*/ 127263 h 190813"/>
                <a:gd name="connsiteX13" fmla="*/ 173269 w 190813"/>
                <a:gd name="connsiteY13" fmla="*/ 182016 h 190813"/>
                <a:gd name="connsiteX14" fmla="*/ 178357 w 190813"/>
                <a:gd name="connsiteY14" fmla="*/ 159702 h 190813"/>
                <a:gd name="connsiteX15" fmla="*/ 167863 w 190813"/>
                <a:gd name="connsiteY15" fmla="*/ 25390 h 190813"/>
                <a:gd name="connsiteX16" fmla="*/ 33551 w 190813"/>
                <a:gd name="connsiteY16" fmla="*/ 14895 h 190813"/>
                <a:gd name="connsiteX17" fmla="*/ 11236 w 190813"/>
                <a:gd name="connsiteY17" fmla="*/ 19983 h 190813"/>
                <a:gd name="connsiteX18" fmla="*/ 65989 w 190813"/>
                <a:gd name="connsiteY18" fmla="*/ 127263 h 190813"/>
                <a:gd name="connsiteX19" fmla="*/ 65989 w 190813"/>
                <a:gd name="connsiteY19" fmla="*/ 127263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0813" h="190813">
                  <a:moveTo>
                    <a:pt x="177085" y="193200"/>
                  </a:moveTo>
                  <a:cubicBezTo>
                    <a:pt x="176873" y="193200"/>
                    <a:pt x="176608" y="193200"/>
                    <a:pt x="176396" y="193147"/>
                  </a:cubicBezTo>
                  <a:cubicBezTo>
                    <a:pt x="131449" y="187158"/>
                    <a:pt x="90689" y="166963"/>
                    <a:pt x="58463" y="134737"/>
                  </a:cubicBezTo>
                  <a:lnTo>
                    <a:pt x="58463" y="134737"/>
                  </a:lnTo>
                  <a:cubicBezTo>
                    <a:pt x="26236" y="102511"/>
                    <a:pt x="6042" y="61751"/>
                    <a:pt x="52" y="16803"/>
                  </a:cubicBezTo>
                  <a:cubicBezTo>
                    <a:pt x="-319" y="14206"/>
                    <a:pt x="1324" y="11768"/>
                    <a:pt x="3816" y="11026"/>
                  </a:cubicBezTo>
                  <a:cubicBezTo>
                    <a:pt x="13038" y="8323"/>
                    <a:pt x="22367" y="6096"/>
                    <a:pt x="31643" y="4453"/>
                  </a:cubicBezTo>
                  <a:cubicBezTo>
                    <a:pt x="79187" y="-4239"/>
                    <a:pt x="128375" y="-158"/>
                    <a:pt x="173799" y="16273"/>
                  </a:cubicBezTo>
                  <a:cubicBezTo>
                    <a:pt x="175283" y="16803"/>
                    <a:pt x="176449" y="17969"/>
                    <a:pt x="176979" y="19454"/>
                  </a:cubicBezTo>
                  <a:cubicBezTo>
                    <a:pt x="193411" y="64878"/>
                    <a:pt x="197492" y="114012"/>
                    <a:pt x="188799" y="161610"/>
                  </a:cubicBezTo>
                  <a:cubicBezTo>
                    <a:pt x="187103" y="170833"/>
                    <a:pt x="184930" y="180214"/>
                    <a:pt x="182226" y="189437"/>
                  </a:cubicBezTo>
                  <a:cubicBezTo>
                    <a:pt x="181537" y="191663"/>
                    <a:pt x="179417" y="193200"/>
                    <a:pt x="177085" y="193200"/>
                  </a:cubicBezTo>
                  <a:close/>
                  <a:moveTo>
                    <a:pt x="65989" y="127263"/>
                  </a:moveTo>
                  <a:cubicBezTo>
                    <a:pt x="95459" y="156733"/>
                    <a:pt x="132456" y="175603"/>
                    <a:pt x="173269" y="182016"/>
                  </a:cubicBezTo>
                  <a:cubicBezTo>
                    <a:pt x="175283" y="174596"/>
                    <a:pt x="177032" y="167122"/>
                    <a:pt x="178357" y="159702"/>
                  </a:cubicBezTo>
                  <a:cubicBezTo>
                    <a:pt x="186573" y="114754"/>
                    <a:pt x="182969" y="68376"/>
                    <a:pt x="167863" y="25390"/>
                  </a:cubicBezTo>
                  <a:cubicBezTo>
                    <a:pt x="124876" y="10284"/>
                    <a:pt x="78498" y="6627"/>
                    <a:pt x="33551" y="14895"/>
                  </a:cubicBezTo>
                  <a:cubicBezTo>
                    <a:pt x="26130" y="16220"/>
                    <a:pt x="18657" y="17969"/>
                    <a:pt x="11236" y="19983"/>
                  </a:cubicBezTo>
                  <a:cubicBezTo>
                    <a:pt x="17650" y="60743"/>
                    <a:pt x="36519" y="97793"/>
                    <a:pt x="65989" y="127263"/>
                  </a:cubicBezTo>
                  <a:lnTo>
                    <a:pt x="65989" y="12726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1786D6DD-29EC-4E60-9356-1D7BBFF39951}"/>
                </a:ext>
              </a:extLst>
            </p:cNvPr>
            <p:cNvSpPr/>
            <p:nvPr/>
          </p:nvSpPr>
          <p:spPr>
            <a:xfrm>
              <a:off x="5569818" y="4873386"/>
              <a:ext cx="21202" cy="21202"/>
            </a:xfrm>
            <a:custGeom>
              <a:avLst/>
              <a:gdLst>
                <a:gd name="connsiteX0" fmla="*/ 5313 w 21201"/>
                <a:gd name="connsiteY0" fmla="*/ 22593 h 21201"/>
                <a:gd name="connsiteX1" fmla="*/ 1550 w 21201"/>
                <a:gd name="connsiteY1" fmla="*/ 21056 h 21201"/>
                <a:gd name="connsiteX2" fmla="*/ 1550 w 21201"/>
                <a:gd name="connsiteY2" fmla="*/ 13582 h 21201"/>
                <a:gd name="connsiteX3" fmla="*/ 13582 w 21201"/>
                <a:gd name="connsiteY3" fmla="*/ 1550 h 21201"/>
                <a:gd name="connsiteX4" fmla="*/ 21056 w 21201"/>
                <a:gd name="connsiteY4" fmla="*/ 1550 h 21201"/>
                <a:gd name="connsiteX5" fmla="*/ 21056 w 21201"/>
                <a:gd name="connsiteY5" fmla="*/ 9024 h 21201"/>
                <a:gd name="connsiteX6" fmla="*/ 9024 w 21201"/>
                <a:gd name="connsiteY6" fmla="*/ 21056 h 21201"/>
                <a:gd name="connsiteX7" fmla="*/ 5313 w 21201"/>
                <a:gd name="connsiteY7" fmla="*/ 2259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5313" y="22593"/>
                  </a:moveTo>
                  <a:cubicBezTo>
                    <a:pt x="3935" y="22593"/>
                    <a:pt x="2610" y="22063"/>
                    <a:pt x="1550" y="21056"/>
                  </a:cubicBezTo>
                  <a:cubicBezTo>
                    <a:pt x="-517" y="18989"/>
                    <a:pt x="-517" y="15649"/>
                    <a:pt x="1550" y="13582"/>
                  </a:cubicBezTo>
                  <a:lnTo>
                    <a:pt x="13582" y="1550"/>
                  </a:lnTo>
                  <a:cubicBezTo>
                    <a:pt x="15649" y="-517"/>
                    <a:pt x="18989" y="-517"/>
                    <a:pt x="21056" y="1550"/>
                  </a:cubicBezTo>
                  <a:cubicBezTo>
                    <a:pt x="23123" y="3617"/>
                    <a:pt x="23123" y="6957"/>
                    <a:pt x="21056" y="9024"/>
                  </a:cubicBezTo>
                  <a:lnTo>
                    <a:pt x="9024" y="21056"/>
                  </a:lnTo>
                  <a:cubicBezTo>
                    <a:pt x="8017" y="22063"/>
                    <a:pt x="6639" y="22593"/>
                    <a:pt x="5313" y="225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B908CF0A-8013-43C2-8A2B-64962108F815}"/>
                </a:ext>
              </a:extLst>
            </p:cNvPr>
            <p:cNvSpPr/>
            <p:nvPr/>
          </p:nvSpPr>
          <p:spPr>
            <a:xfrm>
              <a:off x="5521642" y="4902377"/>
              <a:ext cx="26502" cy="26502"/>
            </a:xfrm>
            <a:custGeom>
              <a:avLst/>
              <a:gdLst>
                <a:gd name="connsiteX0" fmla="*/ 15380 w 26501"/>
                <a:gd name="connsiteY0" fmla="*/ 27472 h 26501"/>
                <a:gd name="connsiteX1" fmla="*/ 4514 w 26501"/>
                <a:gd name="connsiteY1" fmla="*/ 22966 h 26501"/>
                <a:gd name="connsiteX2" fmla="*/ 4196 w 26501"/>
                <a:gd name="connsiteY2" fmla="*/ 1659 h 26501"/>
                <a:gd name="connsiteX3" fmla="*/ 11670 w 26501"/>
                <a:gd name="connsiteY3" fmla="*/ 1447 h 26501"/>
                <a:gd name="connsiteX4" fmla="*/ 11881 w 26501"/>
                <a:gd name="connsiteY4" fmla="*/ 8920 h 26501"/>
                <a:gd name="connsiteX5" fmla="*/ 11988 w 26501"/>
                <a:gd name="connsiteY5" fmla="*/ 15493 h 26501"/>
                <a:gd name="connsiteX6" fmla="*/ 18560 w 26501"/>
                <a:gd name="connsiteY6" fmla="*/ 15599 h 26501"/>
                <a:gd name="connsiteX7" fmla="*/ 26033 w 26501"/>
                <a:gd name="connsiteY7" fmla="*/ 15811 h 26501"/>
                <a:gd name="connsiteX8" fmla="*/ 25821 w 26501"/>
                <a:gd name="connsiteY8" fmla="*/ 23284 h 26501"/>
                <a:gd name="connsiteX9" fmla="*/ 15380 w 26501"/>
                <a:gd name="connsiteY9" fmla="*/ 27472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5380" y="27472"/>
                  </a:moveTo>
                  <a:cubicBezTo>
                    <a:pt x="11457" y="27472"/>
                    <a:pt x="7535" y="25934"/>
                    <a:pt x="4514" y="22966"/>
                  </a:cubicBezTo>
                  <a:cubicBezTo>
                    <a:pt x="-1370" y="17083"/>
                    <a:pt x="-1529" y="7701"/>
                    <a:pt x="4196" y="1659"/>
                  </a:cubicBezTo>
                  <a:cubicBezTo>
                    <a:pt x="6210" y="-461"/>
                    <a:pt x="9549" y="-568"/>
                    <a:pt x="11670" y="1447"/>
                  </a:cubicBezTo>
                  <a:cubicBezTo>
                    <a:pt x="13789" y="3461"/>
                    <a:pt x="13896" y="6800"/>
                    <a:pt x="11881" y="8920"/>
                  </a:cubicBezTo>
                  <a:cubicBezTo>
                    <a:pt x="10132" y="10775"/>
                    <a:pt x="10185" y="13690"/>
                    <a:pt x="11988" y="15493"/>
                  </a:cubicBezTo>
                  <a:cubicBezTo>
                    <a:pt x="13789" y="17295"/>
                    <a:pt x="16705" y="17348"/>
                    <a:pt x="18560" y="15599"/>
                  </a:cubicBezTo>
                  <a:cubicBezTo>
                    <a:pt x="20680" y="13585"/>
                    <a:pt x="24019" y="13690"/>
                    <a:pt x="26033" y="15811"/>
                  </a:cubicBezTo>
                  <a:cubicBezTo>
                    <a:pt x="28048" y="17931"/>
                    <a:pt x="27941" y="21270"/>
                    <a:pt x="25821" y="23284"/>
                  </a:cubicBezTo>
                  <a:cubicBezTo>
                    <a:pt x="22906" y="26094"/>
                    <a:pt x="19143" y="27472"/>
                    <a:pt x="15380" y="274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5661E35-A444-40B8-B8DE-299FC4F2AD70}"/>
                </a:ext>
              </a:extLst>
            </p:cNvPr>
            <p:cNvSpPr/>
            <p:nvPr/>
          </p:nvSpPr>
          <p:spPr>
            <a:xfrm>
              <a:off x="5548192" y="4894959"/>
              <a:ext cx="21202" cy="21202"/>
            </a:xfrm>
            <a:custGeom>
              <a:avLst/>
              <a:gdLst>
                <a:gd name="connsiteX0" fmla="*/ 5314 w 21201"/>
                <a:gd name="connsiteY0" fmla="*/ 22646 h 21201"/>
                <a:gd name="connsiteX1" fmla="*/ 1550 w 21201"/>
                <a:gd name="connsiteY1" fmla="*/ 21109 h 21201"/>
                <a:gd name="connsiteX2" fmla="*/ 1550 w 21201"/>
                <a:gd name="connsiteY2" fmla="*/ 13635 h 21201"/>
                <a:gd name="connsiteX3" fmla="*/ 13635 w 21201"/>
                <a:gd name="connsiteY3" fmla="*/ 1550 h 21201"/>
                <a:gd name="connsiteX4" fmla="*/ 21109 w 21201"/>
                <a:gd name="connsiteY4" fmla="*/ 1550 h 21201"/>
                <a:gd name="connsiteX5" fmla="*/ 21109 w 21201"/>
                <a:gd name="connsiteY5" fmla="*/ 9024 h 21201"/>
                <a:gd name="connsiteX6" fmla="*/ 9024 w 21201"/>
                <a:gd name="connsiteY6" fmla="*/ 21109 h 21201"/>
                <a:gd name="connsiteX7" fmla="*/ 5314 w 21201"/>
                <a:gd name="connsiteY7" fmla="*/ 2264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5314" y="22646"/>
                  </a:moveTo>
                  <a:cubicBezTo>
                    <a:pt x="3936" y="22646"/>
                    <a:pt x="2611" y="22116"/>
                    <a:pt x="1550" y="21109"/>
                  </a:cubicBezTo>
                  <a:cubicBezTo>
                    <a:pt x="-517" y="19042"/>
                    <a:pt x="-517" y="15702"/>
                    <a:pt x="1550" y="13635"/>
                  </a:cubicBezTo>
                  <a:lnTo>
                    <a:pt x="13635" y="1550"/>
                  </a:lnTo>
                  <a:cubicBezTo>
                    <a:pt x="15702" y="-517"/>
                    <a:pt x="19042" y="-517"/>
                    <a:pt x="21109" y="1550"/>
                  </a:cubicBezTo>
                  <a:cubicBezTo>
                    <a:pt x="23176" y="3617"/>
                    <a:pt x="23176" y="6957"/>
                    <a:pt x="21109" y="9024"/>
                  </a:cubicBezTo>
                  <a:lnTo>
                    <a:pt x="9024" y="21109"/>
                  </a:lnTo>
                  <a:cubicBezTo>
                    <a:pt x="8017" y="22116"/>
                    <a:pt x="6639" y="22646"/>
                    <a:pt x="5314" y="2264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4FA41C62-5980-4E34-A65B-5E2D860683EB}"/>
                </a:ext>
              </a:extLst>
            </p:cNvPr>
            <p:cNvSpPr/>
            <p:nvPr/>
          </p:nvSpPr>
          <p:spPr>
            <a:xfrm>
              <a:off x="5533934" y="4859128"/>
              <a:ext cx="42403" cy="42403"/>
            </a:xfrm>
            <a:custGeom>
              <a:avLst/>
              <a:gdLst>
                <a:gd name="connsiteX0" fmla="*/ 5314 w 42403"/>
                <a:gd name="connsiteY0" fmla="*/ 44218 h 42403"/>
                <a:gd name="connsiteX1" fmla="*/ 1550 w 42403"/>
                <a:gd name="connsiteY1" fmla="*/ 42681 h 42403"/>
                <a:gd name="connsiteX2" fmla="*/ 1550 w 42403"/>
                <a:gd name="connsiteY2" fmla="*/ 35208 h 42403"/>
                <a:gd name="connsiteX3" fmla="*/ 35208 w 42403"/>
                <a:gd name="connsiteY3" fmla="*/ 1550 h 42403"/>
                <a:gd name="connsiteX4" fmla="*/ 42681 w 42403"/>
                <a:gd name="connsiteY4" fmla="*/ 1550 h 42403"/>
                <a:gd name="connsiteX5" fmla="*/ 42681 w 42403"/>
                <a:gd name="connsiteY5" fmla="*/ 9024 h 42403"/>
                <a:gd name="connsiteX6" fmla="*/ 9024 w 42403"/>
                <a:gd name="connsiteY6" fmla="*/ 42681 h 42403"/>
                <a:gd name="connsiteX7" fmla="*/ 5314 w 42403"/>
                <a:gd name="connsiteY7" fmla="*/ 44218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5314" y="44218"/>
                  </a:moveTo>
                  <a:cubicBezTo>
                    <a:pt x="3936" y="44218"/>
                    <a:pt x="2611" y="43688"/>
                    <a:pt x="1550" y="42681"/>
                  </a:cubicBezTo>
                  <a:cubicBezTo>
                    <a:pt x="-517" y="40614"/>
                    <a:pt x="-517" y="37275"/>
                    <a:pt x="1550" y="35208"/>
                  </a:cubicBezTo>
                  <a:lnTo>
                    <a:pt x="35208" y="1550"/>
                  </a:lnTo>
                  <a:cubicBezTo>
                    <a:pt x="37275" y="-517"/>
                    <a:pt x="40614" y="-517"/>
                    <a:pt x="42681" y="1550"/>
                  </a:cubicBezTo>
                  <a:cubicBezTo>
                    <a:pt x="44749" y="3617"/>
                    <a:pt x="44749" y="6957"/>
                    <a:pt x="42681" y="9024"/>
                  </a:cubicBezTo>
                  <a:lnTo>
                    <a:pt x="9024" y="42681"/>
                  </a:lnTo>
                  <a:cubicBezTo>
                    <a:pt x="8017" y="43741"/>
                    <a:pt x="6639" y="44218"/>
                    <a:pt x="5314" y="442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576E8FA3-B6DD-48F5-BD0D-18BEE8E9DE3D}"/>
                </a:ext>
              </a:extLst>
            </p:cNvPr>
            <p:cNvSpPr/>
            <p:nvPr/>
          </p:nvSpPr>
          <p:spPr>
            <a:xfrm>
              <a:off x="5577147" y="4847181"/>
              <a:ext cx="26502" cy="26502"/>
            </a:xfrm>
            <a:custGeom>
              <a:avLst/>
              <a:gdLst>
                <a:gd name="connsiteX0" fmla="*/ 19451 w 26501"/>
                <a:gd name="connsiteY0" fmla="*/ 27120 h 26501"/>
                <a:gd name="connsiteX1" fmla="*/ 16006 w 26501"/>
                <a:gd name="connsiteY1" fmla="*/ 25848 h 26501"/>
                <a:gd name="connsiteX2" fmla="*/ 15370 w 26501"/>
                <a:gd name="connsiteY2" fmla="*/ 18374 h 26501"/>
                <a:gd name="connsiteX3" fmla="*/ 15052 w 26501"/>
                <a:gd name="connsiteY3" fmla="*/ 12067 h 26501"/>
                <a:gd name="connsiteX4" fmla="*/ 8744 w 26501"/>
                <a:gd name="connsiteY4" fmla="*/ 11749 h 26501"/>
                <a:gd name="connsiteX5" fmla="*/ 1270 w 26501"/>
                <a:gd name="connsiteY5" fmla="*/ 11113 h 26501"/>
                <a:gd name="connsiteX6" fmla="*/ 1906 w 26501"/>
                <a:gd name="connsiteY6" fmla="*/ 3639 h 26501"/>
                <a:gd name="connsiteX7" fmla="*/ 22578 w 26501"/>
                <a:gd name="connsiteY7" fmla="*/ 4540 h 26501"/>
                <a:gd name="connsiteX8" fmla="*/ 23479 w 26501"/>
                <a:gd name="connsiteY8" fmla="*/ 25212 h 26501"/>
                <a:gd name="connsiteX9" fmla="*/ 19451 w 26501"/>
                <a:gd name="connsiteY9" fmla="*/ 27120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9451" y="27120"/>
                  </a:moveTo>
                  <a:cubicBezTo>
                    <a:pt x="18232" y="27120"/>
                    <a:pt x="17013" y="26696"/>
                    <a:pt x="16006" y="25848"/>
                  </a:cubicBezTo>
                  <a:cubicBezTo>
                    <a:pt x="13779" y="23940"/>
                    <a:pt x="13514" y="20600"/>
                    <a:pt x="15370" y="18374"/>
                  </a:cubicBezTo>
                  <a:cubicBezTo>
                    <a:pt x="16960" y="16519"/>
                    <a:pt x="16801" y="13816"/>
                    <a:pt x="15052" y="12067"/>
                  </a:cubicBezTo>
                  <a:cubicBezTo>
                    <a:pt x="13302" y="10318"/>
                    <a:pt x="10599" y="10212"/>
                    <a:pt x="8744" y="11749"/>
                  </a:cubicBezTo>
                  <a:cubicBezTo>
                    <a:pt x="6518" y="13657"/>
                    <a:pt x="3179" y="13392"/>
                    <a:pt x="1270" y="11113"/>
                  </a:cubicBezTo>
                  <a:cubicBezTo>
                    <a:pt x="-638" y="8834"/>
                    <a:pt x="-373" y="5548"/>
                    <a:pt x="1906" y="3639"/>
                  </a:cubicBezTo>
                  <a:cubicBezTo>
                    <a:pt x="8002" y="-1555"/>
                    <a:pt x="16907" y="-1131"/>
                    <a:pt x="22578" y="4540"/>
                  </a:cubicBezTo>
                  <a:cubicBezTo>
                    <a:pt x="28249" y="10212"/>
                    <a:pt x="28621" y="19117"/>
                    <a:pt x="23479" y="25212"/>
                  </a:cubicBezTo>
                  <a:cubicBezTo>
                    <a:pt x="22472" y="26484"/>
                    <a:pt x="20988" y="27120"/>
                    <a:pt x="19451" y="271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50FA06BE-4F49-4D34-8BD6-A97582CD1A3C}"/>
                </a:ext>
              </a:extLst>
            </p:cNvPr>
            <p:cNvSpPr/>
            <p:nvPr/>
          </p:nvSpPr>
          <p:spPr>
            <a:xfrm>
              <a:off x="5517622" y="4885975"/>
              <a:ext cx="42403" cy="42403"/>
            </a:xfrm>
            <a:custGeom>
              <a:avLst/>
              <a:gdLst>
                <a:gd name="connsiteX0" fmla="*/ 35460 w 42403"/>
                <a:gd name="connsiteY0" fmla="*/ 47531 h 42403"/>
                <a:gd name="connsiteX1" fmla="*/ 26926 w 42403"/>
                <a:gd name="connsiteY1" fmla="*/ 43980 h 42403"/>
                <a:gd name="connsiteX2" fmla="*/ 3551 w 42403"/>
                <a:gd name="connsiteY2" fmla="*/ 20605 h 42403"/>
                <a:gd name="connsiteX3" fmla="*/ 0 w 42403"/>
                <a:gd name="connsiteY3" fmla="*/ 12072 h 42403"/>
                <a:gd name="connsiteX4" fmla="*/ 3551 w 42403"/>
                <a:gd name="connsiteY4" fmla="*/ 3538 h 42403"/>
                <a:gd name="connsiteX5" fmla="*/ 20619 w 42403"/>
                <a:gd name="connsiteY5" fmla="*/ 3538 h 42403"/>
                <a:gd name="connsiteX6" fmla="*/ 43993 w 42403"/>
                <a:gd name="connsiteY6" fmla="*/ 26913 h 42403"/>
                <a:gd name="connsiteX7" fmla="*/ 47544 w 42403"/>
                <a:gd name="connsiteY7" fmla="*/ 35446 h 42403"/>
                <a:gd name="connsiteX8" fmla="*/ 43993 w 42403"/>
                <a:gd name="connsiteY8" fmla="*/ 43980 h 42403"/>
                <a:gd name="connsiteX9" fmla="*/ 35460 w 42403"/>
                <a:gd name="connsiteY9" fmla="*/ 47531 h 42403"/>
                <a:gd name="connsiteX10" fmla="*/ 12085 w 42403"/>
                <a:gd name="connsiteY10" fmla="*/ 10640 h 42403"/>
                <a:gd name="connsiteX11" fmla="*/ 11078 w 42403"/>
                <a:gd name="connsiteY11" fmla="*/ 11065 h 42403"/>
                <a:gd name="connsiteX12" fmla="*/ 11078 w 42403"/>
                <a:gd name="connsiteY12" fmla="*/ 13132 h 42403"/>
                <a:gd name="connsiteX13" fmla="*/ 34453 w 42403"/>
                <a:gd name="connsiteY13" fmla="*/ 36506 h 42403"/>
                <a:gd name="connsiteX14" fmla="*/ 36520 w 42403"/>
                <a:gd name="connsiteY14" fmla="*/ 36506 h 42403"/>
                <a:gd name="connsiteX15" fmla="*/ 36520 w 42403"/>
                <a:gd name="connsiteY15" fmla="*/ 34439 h 42403"/>
                <a:gd name="connsiteX16" fmla="*/ 13145 w 42403"/>
                <a:gd name="connsiteY16" fmla="*/ 11065 h 42403"/>
                <a:gd name="connsiteX17" fmla="*/ 12085 w 42403"/>
                <a:gd name="connsiteY17" fmla="*/ 1064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403" h="42403">
                  <a:moveTo>
                    <a:pt x="35460" y="47531"/>
                  </a:moveTo>
                  <a:cubicBezTo>
                    <a:pt x="32226" y="47531"/>
                    <a:pt x="29205" y="46259"/>
                    <a:pt x="26926" y="43980"/>
                  </a:cubicBezTo>
                  <a:lnTo>
                    <a:pt x="3551" y="20605"/>
                  </a:lnTo>
                  <a:cubicBezTo>
                    <a:pt x="1272" y="18326"/>
                    <a:pt x="0" y="15305"/>
                    <a:pt x="0" y="12072"/>
                  </a:cubicBezTo>
                  <a:cubicBezTo>
                    <a:pt x="0" y="8838"/>
                    <a:pt x="1272" y="5817"/>
                    <a:pt x="3551" y="3538"/>
                  </a:cubicBezTo>
                  <a:cubicBezTo>
                    <a:pt x="8269" y="-1179"/>
                    <a:pt x="15901" y="-1179"/>
                    <a:pt x="20619" y="3538"/>
                  </a:cubicBezTo>
                  <a:lnTo>
                    <a:pt x="43993" y="26913"/>
                  </a:lnTo>
                  <a:cubicBezTo>
                    <a:pt x="46272" y="29192"/>
                    <a:pt x="47544" y="32213"/>
                    <a:pt x="47544" y="35446"/>
                  </a:cubicBezTo>
                  <a:cubicBezTo>
                    <a:pt x="47544" y="38679"/>
                    <a:pt x="46272" y="41701"/>
                    <a:pt x="43993" y="43980"/>
                  </a:cubicBezTo>
                  <a:cubicBezTo>
                    <a:pt x="41714" y="46259"/>
                    <a:pt x="38693" y="47531"/>
                    <a:pt x="35460" y="47531"/>
                  </a:cubicBezTo>
                  <a:close/>
                  <a:moveTo>
                    <a:pt x="12085" y="10640"/>
                  </a:moveTo>
                  <a:cubicBezTo>
                    <a:pt x="11714" y="10640"/>
                    <a:pt x="11343" y="10800"/>
                    <a:pt x="11078" y="11065"/>
                  </a:cubicBezTo>
                  <a:cubicBezTo>
                    <a:pt x="10495" y="11648"/>
                    <a:pt x="10495" y="12549"/>
                    <a:pt x="11078" y="13132"/>
                  </a:cubicBezTo>
                  <a:lnTo>
                    <a:pt x="34453" y="36506"/>
                  </a:lnTo>
                  <a:cubicBezTo>
                    <a:pt x="35035" y="37089"/>
                    <a:pt x="35936" y="37089"/>
                    <a:pt x="36520" y="36506"/>
                  </a:cubicBezTo>
                  <a:cubicBezTo>
                    <a:pt x="37103" y="35923"/>
                    <a:pt x="37103" y="35022"/>
                    <a:pt x="36520" y="34439"/>
                  </a:cubicBezTo>
                  <a:lnTo>
                    <a:pt x="13145" y="11065"/>
                  </a:lnTo>
                  <a:cubicBezTo>
                    <a:pt x="12827" y="10800"/>
                    <a:pt x="12456" y="10640"/>
                    <a:pt x="12085" y="1064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A8F06AA7-ED67-42AD-BBEA-93C97D0FA7CD}"/>
                </a:ext>
              </a:extLst>
            </p:cNvPr>
            <p:cNvSpPr/>
            <p:nvPr/>
          </p:nvSpPr>
          <p:spPr>
            <a:xfrm>
              <a:off x="5546019" y="4871213"/>
              <a:ext cx="37103" cy="37103"/>
            </a:xfrm>
            <a:custGeom>
              <a:avLst/>
              <a:gdLst>
                <a:gd name="connsiteX0" fmla="*/ 28688 w 37102"/>
                <a:gd name="connsiteY0" fmla="*/ 40667 h 37102"/>
                <a:gd name="connsiteX1" fmla="*/ 20155 w 37102"/>
                <a:gd name="connsiteY1" fmla="*/ 37169 h 37102"/>
                <a:gd name="connsiteX2" fmla="*/ 1550 w 37102"/>
                <a:gd name="connsiteY2" fmla="*/ 18565 h 37102"/>
                <a:gd name="connsiteX3" fmla="*/ 1550 w 37102"/>
                <a:gd name="connsiteY3" fmla="*/ 11091 h 37102"/>
                <a:gd name="connsiteX4" fmla="*/ 11091 w 37102"/>
                <a:gd name="connsiteY4" fmla="*/ 1550 h 37102"/>
                <a:gd name="connsiteX5" fmla="*/ 18564 w 37102"/>
                <a:gd name="connsiteY5" fmla="*/ 1550 h 37102"/>
                <a:gd name="connsiteX6" fmla="*/ 37169 w 37102"/>
                <a:gd name="connsiteY6" fmla="*/ 20155 h 37102"/>
                <a:gd name="connsiteX7" fmla="*/ 37116 w 37102"/>
                <a:gd name="connsiteY7" fmla="*/ 37222 h 37102"/>
                <a:gd name="connsiteX8" fmla="*/ 28688 w 37102"/>
                <a:gd name="connsiteY8" fmla="*/ 40667 h 37102"/>
                <a:gd name="connsiteX9" fmla="*/ 12787 w 37102"/>
                <a:gd name="connsiteY9" fmla="*/ 14801 h 37102"/>
                <a:gd name="connsiteX10" fmla="*/ 27681 w 37102"/>
                <a:gd name="connsiteY10" fmla="*/ 29695 h 37102"/>
                <a:gd name="connsiteX11" fmla="*/ 29695 w 37102"/>
                <a:gd name="connsiteY11" fmla="*/ 29695 h 37102"/>
                <a:gd name="connsiteX12" fmla="*/ 29748 w 37102"/>
                <a:gd name="connsiteY12" fmla="*/ 27628 h 37102"/>
                <a:gd name="connsiteX13" fmla="*/ 14854 w 37102"/>
                <a:gd name="connsiteY13" fmla="*/ 12734 h 37102"/>
                <a:gd name="connsiteX14" fmla="*/ 12787 w 37102"/>
                <a:gd name="connsiteY14" fmla="*/ 148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102" h="37102">
                  <a:moveTo>
                    <a:pt x="28688" y="40667"/>
                  </a:moveTo>
                  <a:cubicBezTo>
                    <a:pt x="25614" y="40667"/>
                    <a:pt x="22540" y="39501"/>
                    <a:pt x="20155" y="37169"/>
                  </a:cubicBezTo>
                  <a:lnTo>
                    <a:pt x="1550" y="18565"/>
                  </a:lnTo>
                  <a:cubicBezTo>
                    <a:pt x="-517" y="16498"/>
                    <a:pt x="-517" y="13158"/>
                    <a:pt x="1550" y="11091"/>
                  </a:cubicBezTo>
                  <a:lnTo>
                    <a:pt x="11091" y="1550"/>
                  </a:lnTo>
                  <a:cubicBezTo>
                    <a:pt x="13158" y="-517"/>
                    <a:pt x="16497" y="-517"/>
                    <a:pt x="18564" y="1550"/>
                  </a:cubicBezTo>
                  <a:lnTo>
                    <a:pt x="37169" y="20155"/>
                  </a:lnTo>
                  <a:cubicBezTo>
                    <a:pt x="41886" y="24872"/>
                    <a:pt x="41833" y="32505"/>
                    <a:pt x="37116" y="37222"/>
                  </a:cubicBezTo>
                  <a:cubicBezTo>
                    <a:pt x="34837" y="39501"/>
                    <a:pt x="31762" y="40667"/>
                    <a:pt x="28688" y="40667"/>
                  </a:cubicBezTo>
                  <a:close/>
                  <a:moveTo>
                    <a:pt x="12787" y="14801"/>
                  </a:moveTo>
                  <a:lnTo>
                    <a:pt x="27681" y="29695"/>
                  </a:lnTo>
                  <a:cubicBezTo>
                    <a:pt x="28264" y="30278"/>
                    <a:pt x="29165" y="30225"/>
                    <a:pt x="29695" y="29695"/>
                  </a:cubicBezTo>
                  <a:cubicBezTo>
                    <a:pt x="30278" y="29112"/>
                    <a:pt x="30278" y="28212"/>
                    <a:pt x="29748" y="27628"/>
                  </a:cubicBezTo>
                  <a:lnTo>
                    <a:pt x="14854" y="12734"/>
                  </a:lnTo>
                  <a:lnTo>
                    <a:pt x="12787" y="148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3B0BA5E8-0EF2-4BAA-BEB3-23F06EDCE425}"/>
                </a:ext>
              </a:extLst>
            </p:cNvPr>
            <p:cNvSpPr/>
            <p:nvPr/>
          </p:nvSpPr>
          <p:spPr>
            <a:xfrm>
              <a:off x="5560821" y="4842896"/>
              <a:ext cx="42403" cy="42403"/>
            </a:xfrm>
            <a:custGeom>
              <a:avLst/>
              <a:gdLst>
                <a:gd name="connsiteX0" fmla="*/ 35459 w 42403"/>
                <a:gd name="connsiteY0" fmla="*/ 47412 h 42403"/>
                <a:gd name="connsiteX1" fmla="*/ 26926 w 42403"/>
                <a:gd name="connsiteY1" fmla="*/ 43861 h 42403"/>
                <a:gd name="connsiteX2" fmla="*/ 3551 w 42403"/>
                <a:gd name="connsiteY2" fmla="*/ 20486 h 42403"/>
                <a:gd name="connsiteX3" fmla="*/ 0 w 42403"/>
                <a:gd name="connsiteY3" fmla="*/ 11952 h 42403"/>
                <a:gd name="connsiteX4" fmla="*/ 3551 w 42403"/>
                <a:gd name="connsiteY4" fmla="*/ 3419 h 42403"/>
                <a:gd name="connsiteX5" fmla="*/ 20618 w 42403"/>
                <a:gd name="connsiteY5" fmla="*/ 3419 h 42403"/>
                <a:gd name="connsiteX6" fmla="*/ 43993 w 42403"/>
                <a:gd name="connsiteY6" fmla="*/ 26793 h 42403"/>
                <a:gd name="connsiteX7" fmla="*/ 47544 w 42403"/>
                <a:gd name="connsiteY7" fmla="*/ 35327 h 42403"/>
                <a:gd name="connsiteX8" fmla="*/ 43993 w 42403"/>
                <a:gd name="connsiteY8" fmla="*/ 43861 h 42403"/>
                <a:gd name="connsiteX9" fmla="*/ 35459 w 42403"/>
                <a:gd name="connsiteY9" fmla="*/ 47412 h 42403"/>
                <a:gd name="connsiteX10" fmla="*/ 12138 w 42403"/>
                <a:gd name="connsiteY10" fmla="*/ 10521 h 42403"/>
                <a:gd name="connsiteX11" fmla="*/ 11131 w 42403"/>
                <a:gd name="connsiteY11" fmla="*/ 10945 h 42403"/>
                <a:gd name="connsiteX12" fmla="*/ 11131 w 42403"/>
                <a:gd name="connsiteY12" fmla="*/ 13012 h 42403"/>
                <a:gd name="connsiteX13" fmla="*/ 34505 w 42403"/>
                <a:gd name="connsiteY13" fmla="*/ 36387 h 42403"/>
                <a:gd name="connsiteX14" fmla="*/ 36572 w 42403"/>
                <a:gd name="connsiteY14" fmla="*/ 36387 h 42403"/>
                <a:gd name="connsiteX15" fmla="*/ 36572 w 42403"/>
                <a:gd name="connsiteY15" fmla="*/ 34320 h 42403"/>
                <a:gd name="connsiteX16" fmla="*/ 13198 w 42403"/>
                <a:gd name="connsiteY16" fmla="*/ 10945 h 42403"/>
                <a:gd name="connsiteX17" fmla="*/ 12138 w 42403"/>
                <a:gd name="connsiteY17" fmla="*/ 1052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403" h="42403">
                  <a:moveTo>
                    <a:pt x="35459" y="47412"/>
                  </a:moveTo>
                  <a:cubicBezTo>
                    <a:pt x="32385" y="47412"/>
                    <a:pt x="29258" y="46246"/>
                    <a:pt x="26926" y="43861"/>
                  </a:cubicBezTo>
                  <a:lnTo>
                    <a:pt x="3551" y="20486"/>
                  </a:lnTo>
                  <a:cubicBezTo>
                    <a:pt x="1272" y="18207"/>
                    <a:pt x="0" y="15185"/>
                    <a:pt x="0" y="11952"/>
                  </a:cubicBezTo>
                  <a:cubicBezTo>
                    <a:pt x="0" y="8719"/>
                    <a:pt x="1272" y="5698"/>
                    <a:pt x="3551" y="3419"/>
                  </a:cubicBezTo>
                  <a:cubicBezTo>
                    <a:pt x="8109" y="-1140"/>
                    <a:pt x="16060" y="-1140"/>
                    <a:pt x="20618" y="3419"/>
                  </a:cubicBezTo>
                  <a:lnTo>
                    <a:pt x="43993" y="26793"/>
                  </a:lnTo>
                  <a:cubicBezTo>
                    <a:pt x="46272" y="29072"/>
                    <a:pt x="47544" y="32094"/>
                    <a:pt x="47544" y="35327"/>
                  </a:cubicBezTo>
                  <a:cubicBezTo>
                    <a:pt x="47544" y="38560"/>
                    <a:pt x="46272" y="41582"/>
                    <a:pt x="43993" y="43861"/>
                  </a:cubicBezTo>
                  <a:cubicBezTo>
                    <a:pt x="41661" y="46193"/>
                    <a:pt x="38587" y="47412"/>
                    <a:pt x="35459" y="47412"/>
                  </a:cubicBezTo>
                  <a:close/>
                  <a:moveTo>
                    <a:pt x="12138" y="10521"/>
                  </a:moveTo>
                  <a:cubicBezTo>
                    <a:pt x="11767" y="10521"/>
                    <a:pt x="11396" y="10680"/>
                    <a:pt x="11131" y="10945"/>
                  </a:cubicBezTo>
                  <a:cubicBezTo>
                    <a:pt x="10548" y="11528"/>
                    <a:pt x="10548" y="12429"/>
                    <a:pt x="11131" y="13012"/>
                  </a:cubicBezTo>
                  <a:lnTo>
                    <a:pt x="34505" y="36387"/>
                  </a:lnTo>
                  <a:cubicBezTo>
                    <a:pt x="35089" y="36970"/>
                    <a:pt x="35990" y="36970"/>
                    <a:pt x="36572" y="36387"/>
                  </a:cubicBezTo>
                  <a:cubicBezTo>
                    <a:pt x="37155" y="35804"/>
                    <a:pt x="37155" y="34903"/>
                    <a:pt x="36572" y="34320"/>
                  </a:cubicBezTo>
                  <a:lnTo>
                    <a:pt x="13198" y="10945"/>
                  </a:lnTo>
                  <a:cubicBezTo>
                    <a:pt x="12880" y="10680"/>
                    <a:pt x="12509" y="10521"/>
                    <a:pt x="12138" y="1052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8" name="Group 827">
            <a:extLst>
              <a:ext uri="{FF2B5EF4-FFF2-40B4-BE49-F238E27FC236}">
                <a16:creationId xmlns:a16="http://schemas.microsoft.com/office/drawing/2014/main" id="{89942F49-F957-40B4-B523-CDAB5E907649}"/>
              </a:ext>
            </a:extLst>
          </p:cNvPr>
          <p:cNvGrpSpPr/>
          <p:nvPr/>
        </p:nvGrpSpPr>
        <p:grpSpPr>
          <a:xfrm>
            <a:off x="6388298" y="4651501"/>
            <a:ext cx="479705" cy="466323"/>
            <a:chOff x="6429925" y="4691967"/>
            <a:chExt cx="396450" cy="385391"/>
          </a:xfrm>
        </p:grpSpPr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1149D258-FBF4-4C64-A3AE-FC1B1EBDFB5A}"/>
                </a:ext>
              </a:extLst>
            </p:cNvPr>
            <p:cNvSpPr/>
            <p:nvPr/>
          </p:nvSpPr>
          <p:spPr>
            <a:xfrm>
              <a:off x="6762583" y="4761992"/>
              <a:ext cx="15901" cy="10601"/>
            </a:xfrm>
            <a:custGeom>
              <a:avLst/>
              <a:gdLst>
                <a:gd name="connsiteX0" fmla="*/ 5294 w 15901"/>
                <a:gd name="connsiteY0" fmla="*/ 14251 h 10600"/>
                <a:gd name="connsiteX1" fmla="*/ 364 w 15901"/>
                <a:gd name="connsiteY1" fmla="*/ 10859 h 10600"/>
                <a:gd name="connsiteX2" fmla="*/ 3386 w 15901"/>
                <a:gd name="connsiteY2" fmla="*/ 3969 h 10600"/>
                <a:gd name="connsiteX3" fmla="*/ 12503 w 15901"/>
                <a:gd name="connsiteY3" fmla="*/ 364 h 10600"/>
                <a:gd name="connsiteX4" fmla="*/ 19393 w 15901"/>
                <a:gd name="connsiteY4" fmla="*/ 3386 h 10600"/>
                <a:gd name="connsiteX5" fmla="*/ 16372 w 15901"/>
                <a:gd name="connsiteY5" fmla="*/ 10276 h 10600"/>
                <a:gd name="connsiteX6" fmla="*/ 7255 w 15901"/>
                <a:gd name="connsiteY6" fmla="*/ 13881 h 10600"/>
                <a:gd name="connsiteX7" fmla="*/ 5294 w 15901"/>
                <a:gd name="connsiteY7" fmla="*/ 1425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">
                  <a:moveTo>
                    <a:pt x="5294" y="14251"/>
                  </a:moveTo>
                  <a:cubicBezTo>
                    <a:pt x="3174" y="14251"/>
                    <a:pt x="1160" y="12979"/>
                    <a:pt x="364" y="10859"/>
                  </a:cubicBezTo>
                  <a:cubicBezTo>
                    <a:pt x="-695" y="8156"/>
                    <a:pt x="630" y="5082"/>
                    <a:pt x="3386" y="3969"/>
                  </a:cubicBezTo>
                  <a:lnTo>
                    <a:pt x="12503" y="364"/>
                  </a:lnTo>
                  <a:cubicBezTo>
                    <a:pt x="15206" y="-695"/>
                    <a:pt x="18280" y="630"/>
                    <a:pt x="19393" y="3386"/>
                  </a:cubicBezTo>
                  <a:cubicBezTo>
                    <a:pt x="20453" y="6089"/>
                    <a:pt x="19128" y="9163"/>
                    <a:pt x="16372" y="10276"/>
                  </a:cubicBezTo>
                  <a:lnTo>
                    <a:pt x="7255" y="13881"/>
                  </a:lnTo>
                  <a:cubicBezTo>
                    <a:pt x="6566" y="14146"/>
                    <a:pt x="5930" y="14251"/>
                    <a:pt x="5294" y="142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B4FECCF5-76DC-42DD-A63C-5FECB4D1DCE3}"/>
                </a:ext>
              </a:extLst>
            </p:cNvPr>
            <p:cNvSpPr/>
            <p:nvPr/>
          </p:nvSpPr>
          <p:spPr>
            <a:xfrm>
              <a:off x="6663307" y="4774925"/>
              <a:ext cx="84806" cy="37103"/>
            </a:xfrm>
            <a:custGeom>
              <a:avLst/>
              <a:gdLst>
                <a:gd name="connsiteX0" fmla="*/ 5294 w 84806"/>
                <a:gd name="connsiteY0" fmla="*/ 40277 h 37102"/>
                <a:gd name="connsiteX1" fmla="*/ 364 w 84806"/>
                <a:gd name="connsiteY1" fmla="*/ 36884 h 37102"/>
                <a:gd name="connsiteX2" fmla="*/ 3386 w 84806"/>
                <a:gd name="connsiteY2" fmla="*/ 29994 h 37102"/>
                <a:gd name="connsiteX3" fmla="*/ 78970 w 84806"/>
                <a:gd name="connsiteY3" fmla="*/ 365 h 37102"/>
                <a:gd name="connsiteX4" fmla="*/ 85860 w 84806"/>
                <a:gd name="connsiteY4" fmla="*/ 3386 h 37102"/>
                <a:gd name="connsiteX5" fmla="*/ 82839 w 84806"/>
                <a:gd name="connsiteY5" fmla="*/ 10276 h 37102"/>
                <a:gd name="connsiteX6" fmla="*/ 7255 w 84806"/>
                <a:gd name="connsiteY6" fmla="*/ 39906 h 37102"/>
                <a:gd name="connsiteX7" fmla="*/ 5294 w 84806"/>
                <a:gd name="connsiteY7" fmla="*/ 4027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37102">
                  <a:moveTo>
                    <a:pt x="5294" y="40277"/>
                  </a:moveTo>
                  <a:cubicBezTo>
                    <a:pt x="3174" y="40277"/>
                    <a:pt x="1160" y="39005"/>
                    <a:pt x="364" y="36884"/>
                  </a:cubicBezTo>
                  <a:cubicBezTo>
                    <a:pt x="-695" y="34181"/>
                    <a:pt x="630" y="31107"/>
                    <a:pt x="3386" y="29994"/>
                  </a:cubicBezTo>
                  <a:lnTo>
                    <a:pt x="78970" y="365"/>
                  </a:lnTo>
                  <a:cubicBezTo>
                    <a:pt x="81672" y="-696"/>
                    <a:pt x="84747" y="630"/>
                    <a:pt x="85860" y="3386"/>
                  </a:cubicBezTo>
                  <a:cubicBezTo>
                    <a:pt x="86920" y="6089"/>
                    <a:pt x="85595" y="9163"/>
                    <a:pt x="82839" y="10276"/>
                  </a:cubicBezTo>
                  <a:lnTo>
                    <a:pt x="7255" y="39906"/>
                  </a:lnTo>
                  <a:cubicBezTo>
                    <a:pt x="6566" y="40171"/>
                    <a:pt x="5930" y="40277"/>
                    <a:pt x="5294" y="4027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692F0FC3-5CAE-4AC6-BCE0-8B2F9C62DC3E}"/>
                </a:ext>
              </a:extLst>
            </p:cNvPr>
            <p:cNvSpPr/>
            <p:nvPr/>
          </p:nvSpPr>
          <p:spPr>
            <a:xfrm>
              <a:off x="6750681" y="4770306"/>
              <a:ext cx="10601" cy="10601"/>
            </a:xfrm>
            <a:custGeom>
              <a:avLst/>
              <a:gdLst>
                <a:gd name="connsiteX0" fmla="*/ 5324 w 10600"/>
                <a:gd name="connsiteY0" fmla="*/ 10602 h 10600"/>
                <a:gd name="connsiteX1" fmla="*/ 394 w 10600"/>
                <a:gd name="connsiteY1" fmla="*/ 7262 h 10600"/>
                <a:gd name="connsiteX2" fmla="*/ 3362 w 10600"/>
                <a:gd name="connsiteY2" fmla="*/ 372 h 10600"/>
                <a:gd name="connsiteX3" fmla="*/ 10253 w 10600"/>
                <a:gd name="connsiteY3" fmla="*/ 3340 h 10600"/>
                <a:gd name="connsiteX4" fmla="*/ 7338 w 10600"/>
                <a:gd name="connsiteY4" fmla="*/ 10231 h 10600"/>
                <a:gd name="connsiteX5" fmla="*/ 7338 w 10600"/>
                <a:gd name="connsiteY5" fmla="*/ 10231 h 10600"/>
                <a:gd name="connsiteX6" fmla="*/ 5324 w 10600"/>
                <a:gd name="connsiteY6" fmla="*/ 1060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324" y="10602"/>
                  </a:moveTo>
                  <a:cubicBezTo>
                    <a:pt x="3203" y="10602"/>
                    <a:pt x="1242" y="9330"/>
                    <a:pt x="394" y="7262"/>
                  </a:cubicBezTo>
                  <a:cubicBezTo>
                    <a:pt x="-719" y="4560"/>
                    <a:pt x="606" y="1485"/>
                    <a:pt x="3362" y="372"/>
                  </a:cubicBezTo>
                  <a:cubicBezTo>
                    <a:pt x="6066" y="-688"/>
                    <a:pt x="9193" y="584"/>
                    <a:pt x="10253" y="3340"/>
                  </a:cubicBezTo>
                  <a:cubicBezTo>
                    <a:pt x="11366" y="6043"/>
                    <a:pt x="10041" y="9118"/>
                    <a:pt x="7338" y="10231"/>
                  </a:cubicBezTo>
                  <a:lnTo>
                    <a:pt x="7338" y="10231"/>
                  </a:lnTo>
                  <a:cubicBezTo>
                    <a:pt x="6649" y="10496"/>
                    <a:pt x="5960" y="10602"/>
                    <a:pt x="5324" y="106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D8EFB344-2F2F-4BC3-85E9-18A3B4CB675C}"/>
                </a:ext>
              </a:extLst>
            </p:cNvPr>
            <p:cNvSpPr/>
            <p:nvPr/>
          </p:nvSpPr>
          <p:spPr>
            <a:xfrm>
              <a:off x="6703373" y="4879391"/>
              <a:ext cx="15901" cy="26502"/>
            </a:xfrm>
            <a:custGeom>
              <a:avLst/>
              <a:gdLst>
                <a:gd name="connsiteX0" fmla="*/ 5298 w 15901"/>
                <a:gd name="connsiteY0" fmla="*/ 27931 h 26501"/>
                <a:gd name="connsiteX1" fmla="*/ 3550 w 15901"/>
                <a:gd name="connsiteY1" fmla="*/ 27613 h 26501"/>
                <a:gd name="connsiteX2" fmla="*/ 316 w 15901"/>
                <a:gd name="connsiteY2" fmla="*/ 20882 h 26501"/>
                <a:gd name="connsiteX3" fmla="*/ 6412 w 15901"/>
                <a:gd name="connsiteY3" fmla="*/ 3549 h 26501"/>
                <a:gd name="connsiteX4" fmla="*/ 13143 w 15901"/>
                <a:gd name="connsiteY4" fmla="*/ 316 h 26501"/>
                <a:gd name="connsiteX5" fmla="*/ 16377 w 15901"/>
                <a:gd name="connsiteY5" fmla="*/ 7048 h 26501"/>
                <a:gd name="connsiteX6" fmla="*/ 10281 w 15901"/>
                <a:gd name="connsiteY6" fmla="*/ 24380 h 26501"/>
                <a:gd name="connsiteX7" fmla="*/ 5298 w 15901"/>
                <a:gd name="connsiteY7" fmla="*/ 2793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26501">
                  <a:moveTo>
                    <a:pt x="5298" y="27931"/>
                  </a:moveTo>
                  <a:cubicBezTo>
                    <a:pt x="4715" y="27931"/>
                    <a:pt x="4133" y="27825"/>
                    <a:pt x="3550" y="27613"/>
                  </a:cubicBezTo>
                  <a:cubicBezTo>
                    <a:pt x="793" y="26659"/>
                    <a:pt x="-691" y="23638"/>
                    <a:pt x="316" y="20882"/>
                  </a:cubicBezTo>
                  <a:lnTo>
                    <a:pt x="6412" y="3549"/>
                  </a:lnTo>
                  <a:cubicBezTo>
                    <a:pt x="7366" y="793"/>
                    <a:pt x="10387" y="-691"/>
                    <a:pt x="13143" y="316"/>
                  </a:cubicBezTo>
                  <a:cubicBezTo>
                    <a:pt x="15899" y="1270"/>
                    <a:pt x="17383" y="4292"/>
                    <a:pt x="16377" y="7048"/>
                  </a:cubicBezTo>
                  <a:lnTo>
                    <a:pt x="10281" y="24380"/>
                  </a:lnTo>
                  <a:cubicBezTo>
                    <a:pt x="9539" y="26553"/>
                    <a:pt x="7525" y="27931"/>
                    <a:pt x="5298" y="2793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9BAFB0B2-25BD-4BC9-A1AD-121E41784CA6}"/>
                </a:ext>
              </a:extLst>
            </p:cNvPr>
            <p:cNvSpPr/>
            <p:nvPr/>
          </p:nvSpPr>
          <p:spPr>
            <a:xfrm>
              <a:off x="6759528" y="4866840"/>
              <a:ext cx="21202" cy="31802"/>
            </a:xfrm>
            <a:custGeom>
              <a:avLst/>
              <a:gdLst>
                <a:gd name="connsiteX0" fmla="*/ 19957 w 21201"/>
                <a:gd name="connsiteY0" fmla="*/ 34758 h 31802"/>
                <a:gd name="connsiteX1" fmla="*/ 15399 w 21201"/>
                <a:gd name="connsiteY1" fmla="*/ 32213 h 31802"/>
                <a:gd name="connsiteX2" fmla="*/ 770 w 21201"/>
                <a:gd name="connsiteY2" fmla="*/ 8044 h 31802"/>
                <a:gd name="connsiteX3" fmla="*/ 2572 w 21201"/>
                <a:gd name="connsiteY3" fmla="*/ 782 h 31802"/>
                <a:gd name="connsiteX4" fmla="*/ 9834 w 21201"/>
                <a:gd name="connsiteY4" fmla="*/ 2584 h 31802"/>
                <a:gd name="connsiteX5" fmla="*/ 24463 w 21201"/>
                <a:gd name="connsiteY5" fmla="*/ 26754 h 31802"/>
                <a:gd name="connsiteX6" fmla="*/ 22660 w 21201"/>
                <a:gd name="connsiteY6" fmla="*/ 34015 h 31802"/>
                <a:gd name="connsiteX7" fmla="*/ 19957 w 21201"/>
                <a:gd name="connsiteY7" fmla="*/ 3475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31802">
                  <a:moveTo>
                    <a:pt x="19957" y="34758"/>
                  </a:moveTo>
                  <a:cubicBezTo>
                    <a:pt x="18155" y="34758"/>
                    <a:pt x="16406" y="33857"/>
                    <a:pt x="15399" y="32213"/>
                  </a:cubicBezTo>
                  <a:lnTo>
                    <a:pt x="770" y="8044"/>
                  </a:lnTo>
                  <a:cubicBezTo>
                    <a:pt x="-767" y="5552"/>
                    <a:pt x="81" y="2266"/>
                    <a:pt x="2572" y="782"/>
                  </a:cubicBezTo>
                  <a:cubicBezTo>
                    <a:pt x="5063" y="-755"/>
                    <a:pt x="8349" y="40"/>
                    <a:pt x="9834" y="2584"/>
                  </a:cubicBezTo>
                  <a:lnTo>
                    <a:pt x="24463" y="26754"/>
                  </a:lnTo>
                  <a:cubicBezTo>
                    <a:pt x="26000" y="29245"/>
                    <a:pt x="25152" y="32531"/>
                    <a:pt x="22660" y="34015"/>
                  </a:cubicBezTo>
                  <a:cubicBezTo>
                    <a:pt x="21813" y="34493"/>
                    <a:pt x="20858" y="34758"/>
                    <a:pt x="19957" y="347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07C45B2-71B5-4511-AD47-7851EB644A9D}"/>
                </a:ext>
              </a:extLst>
            </p:cNvPr>
            <p:cNvSpPr/>
            <p:nvPr/>
          </p:nvSpPr>
          <p:spPr>
            <a:xfrm>
              <a:off x="6799873" y="4843434"/>
              <a:ext cx="26502" cy="15901"/>
            </a:xfrm>
            <a:custGeom>
              <a:avLst/>
              <a:gdLst>
                <a:gd name="connsiteX0" fmla="*/ 21644 w 26501"/>
                <a:gd name="connsiteY0" fmla="*/ 17828 h 15901"/>
                <a:gd name="connsiteX1" fmla="*/ 19524 w 26501"/>
                <a:gd name="connsiteY1" fmla="*/ 17351 h 15901"/>
                <a:gd name="connsiteX2" fmla="*/ 3146 w 26501"/>
                <a:gd name="connsiteY2" fmla="*/ 10142 h 15901"/>
                <a:gd name="connsiteX3" fmla="*/ 443 w 26501"/>
                <a:gd name="connsiteY3" fmla="*/ 3146 h 15901"/>
                <a:gd name="connsiteX4" fmla="*/ 7439 w 26501"/>
                <a:gd name="connsiteY4" fmla="*/ 443 h 15901"/>
                <a:gd name="connsiteX5" fmla="*/ 23817 w 26501"/>
                <a:gd name="connsiteY5" fmla="*/ 7651 h 15901"/>
                <a:gd name="connsiteX6" fmla="*/ 26521 w 26501"/>
                <a:gd name="connsiteY6" fmla="*/ 14648 h 15901"/>
                <a:gd name="connsiteX7" fmla="*/ 21644 w 26501"/>
                <a:gd name="connsiteY7" fmla="*/ 17828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15901">
                  <a:moveTo>
                    <a:pt x="21644" y="17828"/>
                  </a:moveTo>
                  <a:cubicBezTo>
                    <a:pt x="20955" y="17828"/>
                    <a:pt x="20213" y="17669"/>
                    <a:pt x="19524" y="17351"/>
                  </a:cubicBezTo>
                  <a:lnTo>
                    <a:pt x="3146" y="10142"/>
                  </a:lnTo>
                  <a:cubicBezTo>
                    <a:pt x="496" y="8976"/>
                    <a:pt x="-723" y="5849"/>
                    <a:pt x="443" y="3146"/>
                  </a:cubicBezTo>
                  <a:cubicBezTo>
                    <a:pt x="1608" y="496"/>
                    <a:pt x="4736" y="-723"/>
                    <a:pt x="7439" y="443"/>
                  </a:cubicBezTo>
                  <a:lnTo>
                    <a:pt x="23817" y="7651"/>
                  </a:lnTo>
                  <a:cubicBezTo>
                    <a:pt x="26468" y="8817"/>
                    <a:pt x="27687" y="11945"/>
                    <a:pt x="26521" y="14648"/>
                  </a:cubicBezTo>
                  <a:cubicBezTo>
                    <a:pt x="25619" y="16662"/>
                    <a:pt x="23658" y="17828"/>
                    <a:pt x="21644" y="1782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380E2056-9683-4846-9FC0-D9ED20F1396D}"/>
                </a:ext>
              </a:extLst>
            </p:cNvPr>
            <p:cNvSpPr/>
            <p:nvPr/>
          </p:nvSpPr>
          <p:spPr>
            <a:xfrm>
              <a:off x="6429925" y="5040255"/>
              <a:ext cx="238517" cy="37103"/>
            </a:xfrm>
            <a:custGeom>
              <a:avLst/>
              <a:gdLst>
                <a:gd name="connsiteX0" fmla="*/ 242174 w 238517"/>
                <a:gd name="connsiteY0" fmla="*/ 37103 h 37102"/>
                <a:gd name="connsiteX1" fmla="*/ 0 w 238517"/>
                <a:gd name="connsiteY1" fmla="*/ 37103 h 37102"/>
                <a:gd name="connsiteX2" fmla="*/ 0 w 238517"/>
                <a:gd name="connsiteY2" fmla="*/ 0 h 37102"/>
                <a:gd name="connsiteX3" fmla="*/ 213977 w 238517"/>
                <a:gd name="connsiteY3" fmla="*/ 0 h 37102"/>
                <a:gd name="connsiteX4" fmla="*/ 242174 w 238517"/>
                <a:gd name="connsiteY4" fmla="*/ 28198 h 37102"/>
                <a:gd name="connsiteX5" fmla="*/ 242174 w 238517"/>
                <a:gd name="connsiteY5" fmla="*/ 37103 h 37102"/>
                <a:gd name="connsiteX6" fmla="*/ 10654 w 238517"/>
                <a:gd name="connsiteY6" fmla="*/ 26502 h 37102"/>
                <a:gd name="connsiteX7" fmla="*/ 231521 w 238517"/>
                <a:gd name="connsiteY7" fmla="*/ 26502 h 37102"/>
                <a:gd name="connsiteX8" fmla="*/ 214030 w 238517"/>
                <a:gd name="connsiteY8" fmla="*/ 10601 h 37102"/>
                <a:gd name="connsiteX9" fmla="*/ 10654 w 238517"/>
                <a:gd name="connsiteY9" fmla="*/ 10601 h 37102"/>
                <a:gd name="connsiteX10" fmla="*/ 10654 w 238517"/>
                <a:gd name="connsiteY10" fmla="*/ 26502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517" h="37102">
                  <a:moveTo>
                    <a:pt x="242174" y="37103"/>
                  </a:moveTo>
                  <a:lnTo>
                    <a:pt x="0" y="37103"/>
                  </a:lnTo>
                  <a:lnTo>
                    <a:pt x="0" y="0"/>
                  </a:lnTo>
                  <a:lnTo>
                    <a:pt x="213977" y="0"/>
                  </a:lnTo>
                  <a:cubicBezTo>
                    <a:pt x="229507" y="0"/>
                    <a:pt x="242174" y="12668"/>
                    <a:pt x="242174" y="28198"/>
                  </a:cubicBezTo>
                  <a:lnTo>
                    <a:pt x="242174" y="37103"/>
                  </a:lnTo>
                  <a:close/>
                  <a:moveTo>
                    <a:pt x="10654" y="26502"/>
                  </a:moveTo>
                  <a:lnTo>
                    <a:pt x="231521" y="26502"/>
                  </a:lnTo>
                  <a:cubicBezTo>
                    <a:pt x="230673" y="17597"/>
                    <a:pt x="223146" y="10601"/>
                    <a:pt x="214030" y="10601"/>
                  </a:cubicBezTo>
                  <a:lnTo>
                    <a:pt x="10654" y="10601"/>
                  </a:lnTo>
                  <a:lnTo>
                    <a:pt x="10654" y="2650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BDBA7FB-A378-434F-96D0-48FAFDC859DB}"/>
                </a:ext>
              </a:extLst>
            </p:cNvPr>
            <p:cNvSpPr/>
            <p:nvPr/>
          </p:nvSpPr>
          <p:spPr>
            <a:xfrm>
              <a:off x="6502487" y="4885325"/>
              <a:ext cx="31802" cy="164312"/>
            </a:xfrm>
            <a:custGeom>
              <a:avLst/>
              <a:gdLst>
                <a:gd name="connsiteX0" fmla="*/ 35566 w 31802"/>
                <a:gd name="connsiteY0" fmla="*/ 165531 h 164311"/>
                <a:gd name="connsiteX1" fmla="*/ 0 w 31802"/>
                <a:gd name="connsiteY1" fmla="*/ 165531 h 164311"/>
                <a:gd name="connsiteX2" fmla="*/ 0 w 31802"/>
                <a:gd name="connsiteY2" fmla="*/ 5300 h 164311"/>
                <a:gd name="connsiteX3" fmla="*/ 5300 w 31802"/>
                <a:gd name="connsiteY3" fmla="*/ 0 h 164311"/>
                <a:gd name="connsiteX4" fmla="*/ 10601 w 31802"/>
                <a:gd name="connsiteY4" fmla="*/ 5300 h 164311"/>
                <a:gd name="connsiteX5" fmla="*/ 10601 w 31802"/>
                <a:gd name="connsiteY5" fmla="*/ 154930 h 164311"/>
                <a:gd name="connsiteX6" fmla="*/ 24965 w 31802"/>
                <a:gd name="connsiteY6" fmla="*/ 154930 h 164311"/>
                <a:gd name="connsiteX7" fmla="*/ 24965 w 31802"/>
                <a:gd name="connsiteY7" fmla="*/ 6414 h 164311"/>
                <a:gd name="connsiteX8" fmla="*/ 30266 w 31802"/>
                <a:gd name="connsiteY8" fmla="*/ 1113 h 164311"/>
                <a:gd name="connsiteX9" fmla="*/ 35566 w 31802"/>
                <a:gd name="connsiteY9" fmla="*/ 6414 h 164311"/>
                <a:gd name="connsiteX10" fmla="*/ 35566 w 31802"/>
                <a:gd name="connsiteY10" fmla="*/ 165531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802" h="164311">
                  <a:moveTo>
                    <a:pt x="35566" y="165531"/>
                  </a:moveTo>
                  <a:lnTo>
                    <a:pt x="0" y="165531"/>
                  </a:ln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54930"/>
                  </a:lnTo>
                  <a:lnTo>
                    <a:pt x="24965" y="154930"/>
                  </a:lnTo>
                  <a:lnTo>
                    <a:pt x="24965" y="6414"/>
                  </a:lnTo>
                  <a:cubicBezTo>
                    <a:pt x="24965" y="3498"/>
                    <a:pt x="27350" y="1113"/>
                    <a:pt x="30266" y="1113"/>
                  </a:cubicBezTo>
                  <a:cubicBezTo>
                    <a:pt x="33180" y="1113"/>
                    <a:pt x="35566" y="3498"/>
                    <a:pt x="35566" y="6414"/>
                  </a:cubicBezTo>
                  <a:lnTo>
                    <a:pt x="35566" y="16553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A2F25488-71F8-4A12-8B37-10E8EF491BC2}"/>
                </a:ext>
              </a:extLst>
            </p:cNvPr>
            <p:cNvSpPr/>
            <p:nvPr/>
          </p:nvSpPr>
          <p:spPr>
            <a:xfrm>
              <a:off x="6548451" y="4745467"/>
              <a:ext cx="84806" cy="100707"/>
            </a:xfrm>
            <a:custGeom>
              <a:avLst/>
              <a:gdLst>
                <a:gd name="connsiteX0" fmla="*/ 5290 w 84806"/>
                <a:gd name="connsiteY0" fmla="*/ 101006 h 100707"/>
                <a:gd name="connsiteX1" fmla="*/ 1898 w 84806"/>
                <a:gd name="connsiteY1" fmla="*/ 99787 h 100707"/>
                <a:gd name="connsiteX2" fmla="*/ 1209 w 84806"/>
                <a:gd name="connsiteY2" fmla="*/ 92314 h 100707"/>
                <a:gd name="connsiteX3" fmla="*/ 76899 w 84806"/>
                <a:gd name="connsiteY3" fmla="*/ 1889 h 100707"/>
                <a:gd name="connsiteX4" fmla="*/ 84372 w 84806"/>
                <a:gd name="connsiteY4" fmla="*/ 1253 h 100707"/>
                <a:gd name="connsiteX5" fmla="*/ 85061 w 84806"/>
                <a:gd name="connsiteY5" fmla="*/ 8727 h 100707"/>
                <a:gd name="connsiteX6" fmla="*/ 9372 w 84806"/>
                <a:gd name="connsiteY6" fmla="*/ 99151 h 100707"/>
                <a:gd name="connsiteX7" fmla="*/ 5290 w 84806"/>
                <a:gd name="connsiteY7" fmla="*/ 101006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100707">
                  <a:moveTo>
                    <a:pt x="5290" y="101006"/>
                  </a:moveTo>
                  <a:cubicBezTo>
                    <a:pt x="4071" y="101006"/>
                    <a:pt x="2905" y="100582"/>
                    <a:pt x="1898" y="99787"/>
                  </a:cubicBezTo>
                  <a:cubicBezTo>
                    <a:pt x="-328" y="97932"/>
                    <a:pt x="-646" y="94593"/>
                    <a:pt x="1209" y="92314"/>
                  </a:cubicBezTo>
                  <a:lnTo>
                    <a:pt x="76899" y="1889"/>
                  </a:lnTo>
                  <a:cubicBezTo>
                    <a:pt x="78754" y="-337"/>
                    <a:pt x="82146" y="-655"/>
                    <a:pt x="84372" y="1253"/>
                  </a:cubicBezTo>
                  <a:cubicBezTo>
                    <a:pt x="86598" y="3108"/>
                    <a:pt x="86916" y="6447"/>
                    <a:pt x="85061" y="8727"/>
                  </a:cubicBezTo>
                  <a:lnTo>
                    <a:pt x="9372" y="99151"/>
                  </a:lnTo>
                  <a:cubicBezTo>
                    <a:pt x="8312" y="100370"/>
                    <a:pt x="6828" y="101006"/>
                    <a:pt x="5290" y="1010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1F20F4A-877A-4016-B2FA-56E81E9AB749}"/>
                </a:ext>
              </a:extLst>
            </p:cNvPr>
            <p:cNvSpPr/>
            <p:nvPr/>
          </p:nvSpPr>
          <p:spPr>
            <a:xfrm>
              <a:off x="6530059" y="4729133"/>
              <a:ext cx="84806" cy="95407"/>
            </a:xfrm>
            <a:custGeom>
              <a:avLst/>
              <a:gdLst>
                <a:gd name="connsiteX0" fmla="*/ 5291 w 84806"/>
                <a:gd name="connsiteY0" fmla="*/ 100485 h 95406"/>
                <a:gd name="connsiteX1" fmla="*/ 1898 w 84806"/>
                <a:gd name="connsiteY1" fmla="*/ 99266 h 95406"/>
                <a:gd name="connsiteX2" fmla="*/ 1209 w 84806"/>
                <a:gd name="connsiteY2" fmla="*/ 91793 h 95406"/>
                <a:gd name="connsiteX3" fmla="*/ 76474 w 84806"/>
                <a:gd name="connsiteY3" fmla="*/ 1898 h 95406"/>
                <a:gd name="connsiteX4" fmla="*/ 83948 w 84806"/>
                <a:gd name="connsiteY4" fmla="*/ 1209 h 95406"/>
                <a:gd name="connsiteX5" fmla="*/ 84637 w 84806"/>
                <a:gd name="connsiteY5" fmla="*/ 8683 h 95406"/>
                <a:gd name="connsiteX6" fmla="*/ 9372 w 84806"/>
                <a:gd name="connsiteY6" fmla="*/ 98577 h 95406"/>
                <a:gd name="connsiteX7" fmla="*/ 5291 w 84806"/>
                <a:gd name="connsiteY7" fmla="*/ 100485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95406">
                  <a:moveTo>
                    <a:pt x="5291" y="100485"/>
                  </a:moveTo>
                  <a:cubicBezTo>
                    <a:pt x="4072" y="100485"/>
                    <a:pt x="2905" y="100061"/>
                    <a:pt x="1898" y="99266"/>
                  </a:cubicBezTo>
                  <a:cubicBezTo>
                    <a:pt x="-328" y="97411"/>
                    <a:pt x="-646" y="94019"/>
                    <a:pt x="1209" y="91793"/>
                  </a:cubicBezTo>
                  <a:lnTo>
                    <a:pt x="76474" y="1898"/>
                  </a:lnTo>
                  <a:cubicBezTo>
                    <a:pt x="78330" y="-328"/>
                    <a:pt x="81669" y="-646"/>
                    <a:pt x="83948" y="1209"/>
                  </a:cubicBezTo>
                  <a:cubicBezTo>
                    <a:pt x="86175" y="3064"/>
                    <a:pt x="86492" y="6456"/>
                    <a:pt x="84637" y="8683"/>
                  </a:cubicBezTo>
                  <a:lnTo>
                    <a:pt x="9372" y="98577"/>
                  </a:lnTo>
                  <a:cubicBezTo>
                    <a:pt x="8312" y="99849"/>
                    <a:pt x="6775" y="100485"/>
                    <a:pt x="5291" y="1004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518AC358-7A6A-4661-A52F-E3460563137D}"/>
                </a:ext>
              </a:extLst>
            </p:cNvPr>
            <p:cNvSpPr/>
            <p:nvPr/>
          </p:nvSpPr>
          <p:spPr>
            <a:xfrm>
              <a:off x="6646282" y="4741257"/>
              <a:ext cx="26502" cy="15901"/>
            </a:xfrm>
            <a:custGeom>
              <a:avLst/>
              <a:gdLst>
                <a:gd name="connsiteX0" fmla="*/ 22955 w 26501"/>
                <a:gd name="connsiteY0" fmla="*/ 20782 h 15901"/>
                <a:gd name="connsiteX1" fmla="*/ 20305 w 26501"/>
                <a:gd name="connsiteY1" fmla="*/ 20092 h 15901"/>
                <a:gd name="connsiteX2" fmla="*/ 2654 w 26501"/>
                <a:gd name="connsiteY2" fmla="*/ 9916 h 15901"/>
                <a:gd name="connsiteX3" fmla="*/ 693 w 26501"/>
                <a:gd name="connsiteY3" fmla="*/ 2654 h 15901"/>
                <a:gd name="connsiteX4" fmla="*/ 7954 w 26501"/>
                <a:gd name="connsiteY4" fmla="*/ 693 h 15901"/>
                <a:gd name="connsiteX5" fmla="*/ 25605 w 26501"/>
                <a:gd name="connsiteY5" fmla="*/ 10870 h 15901"/>
                <a:gd name="connsiteX6" fmla="*/ 27566 w 26501"/>
                <a:gd name="connsiteY6" fmla="*/ 18131 h 15901"/>
                <a:gd name="connsiteX7" fmla="*/ 22955 w 26501"/>
                <a:gd name="connsiteY7" fmla="*/ 2078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15901">
                  <a:moveTo>
                    <a:pt x="22955" y="20782"/>
                  </a:moveTo>
                  <a:cubicBezTo>
                    <a:pt x="22054" y="20782"/>
                    <a:pt x="21153" y="20570"/>
                    <a:pt x="20305" y="20092"/>
                  </a:cubicBezTo>
                  <a:lnTo>
                    <a:pt x="2654" y="9916"/>
                  </a:lnTo>
                  <a:cubicBezTo>
                    <a:pt x="110" y="8432"/>
                    <a:pt x="-738" y="5198"/>
                    <a:pt x="693" y="2654"/>
                  </a:cubicBezTo>
                  <a:cubicBezTo>
                    <a:pt x="2124" y="110"/>
                    <a:pt x="5410" y="-738"/>
                    <a:pt x="7954" y="693"/>
                  </a:cubicBezTo>
                  <a:lnTo>
                    <a:pt x="25605" y="10870"/>
                  </a:lnTo>
                  <a:cubicBezTo>
                    <a:pt x="28149" y="12354"/>
                    <a:pt x="28997" y="15587"/>
                    <a:pt x="27566" y="18131"/>
                  </a:cubicBezTo>
                  <a:cubicBezTo>
                    <a:pt x="26559" y="19828"/>
                    <a:pt x="24757" y="20782"/>
                    <a:pt x="22955" y="207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9EE84B80-6CD8-4F61-8B06-BB147E5C09FD}"/>
                </a:ext>
              </a:extLst>
            </p:cNvPr>
            <p:cNvSpPr/>
            <p:nvPr/>
          </p:nvSpPr>
          <p:spPr>
            <a:xfrm>
              <a:off x="6657625" y="4718972"/>
              <a:ext cx="31802" cy="21202"/>
            </a:xfrm>
            <a:custGeom>
              <a:avLst/>
              <a:gdLst>
                <a:gd name="connsiteX0" fmla="*/ 31700 w 31802"/>
                <a:gd name="connsiteY0" fmla="*/ 25787 h 21201"/>
                <a:gd name="connsiteX1" fmla="*/ 29050 w 31802"/>
                <a:gd name="connsiteY1" fmla="*/ 25099 h 21201"/>
                <a:gd name="connsiteX2" fmla="*/ 2654 w 31802"/>
                <a:gd name="connsiteY2" fmla="*/ 9939 h 21201"/>
                <a:gd name="connsiteX3" fmla="*/ 693 w 31802"/>
                <a:gd name="connsiteY3" fmla="*/ 2678 h 21201"/>
                <a:gd name="connsiteX4" fmla="*/ 7955 w 31802"/>
                <a:gd name="connsiteY4" fmla="*/ 717 h 21201"/>
                <a:gd name="connsiteX5" fmla="*/ 34351 w 31802"/>
                <a:gd name="connsiteY5" fmla="*/ 15876 h 21201"/>
                <a:gd name="connsiteX6" fmla="*/ 36312 w 31802"/>
                <a:gd name="connsiteY6" fmla="*/ 23137 h 21201"/>
                <a:gd name="connsiteX7" fmla="*/ 31700 w 31802"/>
                <a:gd name="connsiteY7" fmla="*/ 2578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21201">
                  <a:moveTo>
                    <a:pt x="31700" y="25787"/>
                  </a:moveTo>
                  <a:cubicBezTo>
                    <a:pt x="30800" y="25787"/>
                    <a:pt x="29898" y="25575"/>
                    <a:pt x="29050" y="25099"/>
                  </a:cubicBezTo>
                  <a:lnTo>
                    <a:pt x="2654" y="9939"/>
                  </a:lnTo>
                  <a:cubicBezTo>
                    <a:pt x="110" y="8455"/>
                    <a:pt x="-738" y="5222"/>
                    <a:pt x="693" y="2678"/>
                  </a:cubicBezTo>
                  <a:cubicBezTo>
                    <a:pt x="2124" y="134"/>
                    <a:pt x="5358" y="-767"/>
                    <a:pt x="7955" y="717"/>
                  </a:cubicBezTo>
                  <a:lnTo>
                    <a:pt x="34351" y="15876"/>
                  </a:lnTo>
                  <a:cubicBezTo>
                    <a:pt x="36895" y="17360"/>
                    <a:pt x="37743" y="20593"/>
                    <a:pt x="36312" y="23137"/>
                  </a:cubicBezTo>
                  <a:cubicBezTo>
                    <a:pt x="35358" y="24833"/>
                    <a:pt x="33556" y="25787"/>
                    <a:pt x="31700" y="257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9C6851C-7FF0-463D-93ED-050761EC884C}"/>
                </a:ext>
              </a:extLst>
            </p:cNvPr>
            <p:cNvSpPr/>
            <p:nvPr/>
          </p:nvSpPr>
          <p:spPr>
            <a:xfrm>
              <a:off x="6480543" y="4816367"/>
              <a:ext cx="79506" cy="79506"/>
            </a:xfrm>
            <a:custGeom>
              <a:avLst/>
              <a:gdLst>
                <a:gd name="connsiteX0" fmla="*/ 41237 w 79505"/>
                <a:gd name="connsiteY0" fmla="*/ 82421 h 79505"/>
                <a:gd name="connsiteX1" fmla="*/ 25177 w 79505"/>
                <a:gd name="connsiteY1" fmla="*/ 79188 h 79505"/>
                <a:gd name="connsiteX2" fmla="*/ 0 w 79505"/>
                <a:gd name="connsiteY2" fmla="*/ 41184 h 79505"/>
                <a:gd name="connsiteX3" fmla="*/ 41290 w 79505"/>
                <a:gd name="connsiteY3" fmla="*/ 0 h 79505"/>
                <a:gd name="connsiteX4" fmla="*/ 56926 w 79505"/>
                <a:gd name="connsiteY4" fmla="*/ 3127 h 79505"/>
                <a:gd name="connsiteX5" fmla="*/ 77969 w 79505"/>
                <a:gd name="connsiteY5" fmla="*/ 22474 h 79505"/>
                <a:gd name="connsiteX6" fmla="*/ 82474 w 79505"/>
                <a:gd name="connsiteY6" fmla="*/ 41237 h 79505"/>
                <a:gd name="connsiteX7" fmla="*/ 53905 w 79505"/>
                <a:gd name="connsiteY7" fmla="*/ 80513 h 79505"/>
                <a:gd name="connsiteX8" fmla="*/ 41237 w 79505"/>
                <a:gd name="connsiteY8" fmla="*/ 82421 h 79505"/>
                <a:gd name="connsiteX9" fmla="*/ 41237 w 79505"/>
                <a:gd name="connsiteY9" fmla="*/ 10548 h 79505"/>
                <a:gd name="connsiteX10" fmla="*/ 10548 w 79505"/>
                <a:gd name="connsiteY10" fmla="*/ 41131 h 79505"/>
                <a:gd name="connsiteX11" fmla="*/ 29311 w 79505"/>
                <a:gd name="connsiteY11" fmla="*/ 69382 h 79505"/>
                <a:gd name="connsiteX12" fmla="*/ 50619 w 79505"/>
                <a:gd name="connsiteY12" fmla="*/ 70336 h 79505"/>
                <a:gd name="connsiteX13" fmla="*/ 71873 w 79505"/>
                <a:gd name="connsiteY13" fmla="*/ 41131 h 79505"/>
                <a:gd name="connsiteX14" fmla="*/ 68534 w 79505"/>
                <a:gd name="connsiteY14" fmla="*/ 27244 h 79505"/>
                <a:gd name="connsiteX15" fmla="*/ 68534 w 79505"/>
                <a:gd name="connsiteY15" fmla="*/ 27191 h 79505"/>
                <a:gd name="connsiteX16" fmla="*/ 52898 w 79505"/>
                <a:gd name="connsiteY16" fmla="*/ 12827 h 79505"/>
                <a:gd name="connsiteX17" fmla="*/ 41237 w 79505"/>
                <a:gd name="connsiteY17" fmla="*/ 10548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05" h="79505">
                  <a:moveTo>
                    <a:pt x="41237" y="82421"/>
                  </a:moveTo>
                  <a:cubicBezTo>
                    <a:pt x="35619" y="82421"/>
                    <a:pt x="30212" y="81308"/>
                    <a:pt x="25177" y="79188"/>
                  </a:cubicBezTo>
                  <a:cubicBezTo>
                    <a:pt x="9859" y="72721"/>
                    <a:pt x="0" y="57774"/>
                    <a:pt x="0" y="41184"/>
                  </a:cubicBezTo>
                  <a:cubicBezTo>
                    <a:pt x="0" y="18446"/>
                    <a:pt x="18499" y="0"/>
                    <a:pt x="41290" y="0"/>
                  </a:cubicBezTo>
                  <a:cubicBezTo>
                    <a:pt x="46802" y="0"/>
                    <a:pt x="52050" y="1060"/>
                    <a:pt x="56926" y="3127"/>
                  </a:cubicBezTo>
                  <a:cubicBezTo>
                    <a:pt x="65990" y="6732"/>
                    <a:pt x="73464" y="13622"/>
                    <a:pt x="77969" y="22474"/>
                  </a:cubicBezTo>
                  <a:cubicBezTo>
                    <a:pt x="80937" y="28198"/>
                    <a:pt x="82474" y="34665"/>
                    <a:pt x="82474" y="41237"/>
                  </a:cubicBezTo>
                  <a:cubicBezTo>
                    <a:pt x="82474" y="59206"/>
                    <a:pt x="70972" y="75001"/>
                    <a:pt x="53905" y="80513"/>
                  </a:cubicBezTo>
                  <a:cubicBezTo>
                    <a:pt x="49770" y="81732"/>
                    <a:pt x="45530" y="82421"/>
                    <a:pt x="41237" y="82421"/>
                  </a:cubicBezTo>
                  <a:close/>
                  <a:moveTo>
                    <a:pt x="41237" y="10548"/>
                  </a:moveTo>
                  <a:cubicBezTo>
                    <a:pt x="24329" y="10548"/>
                    <a:pt x="10548" y="24276"/>
                    <a:pt x="10548" y="41131"/>
                  </a:cubicBezTo>
                  <a:cubicBezTo>
                    <a:pt x="10548" y="53481"/>
                    <a:pt x="17916" y="64559"/>
                    <a:pt x="29311" y="69382"/>
                  </a:cubicBezTo>
                  <a:cubicBezTo>
                    <a:pt x="35883" y="72191"/>
                    <a:pt x="43622" y="72562"/>
                    <a:pt x="50619" y="70336"/>
                  </a:cubicBezTo>
                  <a:cubicBezTo>
                    <a:pt x="63340" y="66255"/>
                    <a:pt x="71873" y="54488"/>
                    <a:pt x="71873" y="41131"/>
                  </a:cubicBezTo>
                  <a:cubicBezTo>
                    <a:pt x="71873" y="36255"/>
                    <a:pt x="70707" y="31431"/>
                    <a:pt x="68534" y="27244"/>
                  </a:cubicBezTo>
                  <a:lnTo>
                    <a:pt x="68534" y="27191"/>
                  </a:lnTo>
                  <a:cubicBezTo>
                    <a:pt x="65195" y="20619"/>
                    <a:pt x="59630" y="15530"/>
                    <a:pt x="52898" y="12827"/>
                  </a:cubicBezTo>
                  <a:cubicBezTo>
                    <a:pt x="49187" y="11290"/>
                    <a:pt x="45318" y="10548"/>
                    <a:pt x="41237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E7BDE4C-EF34-4928-A10D-FD46446C7329}"/>
                </a:ext>
              </a:extLst>
            </p:cNvPr>
            <p:cNvSpPr/>
            <p:nvPr/>
          </p:nvSpPr>
          <p:spPr>
            <a:xfrm>
              <a:off x="6603406" y="4691967"/>
              <a:ext cx="63605" cy="63605"/>
            </a:xfrm>
            <a:custGeom>
              <a:avLst/>
              <a:gdLst>
                <a:gd name="connsiteX0" fmla="*/ 32438 w 63604"/>
                <a:gd name="connsiteY0" fmla="*/ 64877 h 63604"/>
                <a:gd name="connsiteX1" fmla="*/ 0 w 63604"/>
                <a:gd name="connsiteY1" fmla="*/ 32438 h 63604"/>
                <a:gd name="connsiteX2" fmla="*/ 32438 w 63604"/>
                <a:gd name="connsiteY2" fmla="*/ 0 h 63604"/>
                <a:gd name="connsiteX3" fmla="*/ 64877 w 63604"/>
                <a:gd name="connsiteY3" fmla="*/ 32438 h 63604"/>
                <a:gd name="connsiteX4" fmla="*/ 32438 w 63604"/>
                <a:gd name="connsiteY4" fmla="*/ 64877 h 63604"/>
                <a:gd name="connsiteX5" fmla="*/ 32438 w 63604"/>
                <a:gd name="connsiteY5" fmla="*/ 10601 h 63604"/>
                <a:gd name="connsiteX6" fmla="*/ 10601 w 63604"/>
                <a:gd name="connsiteY6" fmla="*/ 32438 h 63604"/>
                <a:gd name="connsiteX7" fmla="*/ 32438 w 63604"/>
                <a:gd name="connsiteY7" fmla="*/ 54276 h 63604"/>
                <a:gd name="connsiteX8" fmla="*/ 54276 w 63604"/>
                <a:gd name="connsiteY8" fmla="*/ 32438 h 63604"/>
                <a:gd name="connsiteX9" fmla="*/ 32438 w 63604"/>
                <a:gd name="connsiteY9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2438" y="64877"/>
                  </a:moveTo>
                  <a:cubicBezTo>
                    <a:pt x="14523" y="64877"/>
                    <a:pt x="0" y="50301"/>
                    <a:pt x="0" y="32438"/>
                  </a:cubicBezTo>
                  <a:cubicBezTo>
                    <a:pt x="0" y="14576"/>
                    <a:pt x="14576" y="0"/>
                    <a:pt x="32438" y="0"/>
                  </a:cubicBezTo>
                  <a:cubicBezTo>
                    <a:pt x="50301" y="0"/>
                    <a:pt x="64877" y="14576"/>
                    <a:pt x="64877" y="32438"/>
                  </a:cubicBezTo>
                  <a:cubicBezTo>
                    <a:pt x="64877" y="50301"/>
                    <a:pt x="50301" y="64877"/>
                    <a:pt x="32438" y="64877"/>
                  </a:cubicBezTo>
                  <a:close/>
                  <a:moveTo>
                    <a:pt x="32438" y="10601"/>
                  </a:moveTo>
                  <a:cubicBezTo>
                    <a:pt x="20406" y="10601"/>
                    <a:pt x="10601" y="20406"/>
                    <a:pt x="10601" y="32438"/>
                  </a:cubicBezTo>
                  <a:cubicBezTo>
                    <a:pt x="10601" y="44470"/>
                    <a:pt x="20406" y="54276"/>
                    <a:pt x="32438" y="54276"/>
                  </a:cubicBezTo>
                  <a:cubicBezTo>
                    <a:pt x="44470" y="54276"/>
                    <a:pt x="54276" y="44470"/>
                    <a:pt x="54276" y="32438"/>
                  </a:cubicBezTo>
                  <a:cubicBezTo>
                    <a:pt x="54276" y="20406"/>
                    <a:pt x="44470" y="10601"/>
                    <a:pt x="3243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05E5864-A1AB-4363-B693-953C45336240}"/>
                </a:ext>
              </a:extLst>
            </p:cNvPr>
            <p:cNvSpPr/>
            <p:nvPr/>
          </p:nvSpPr>
          <p:spPr>
            <a:xfrm>
              <a:off x="6645460" y="4723102"/>
              <a:ext cx="164312" cy="116608"/>
            </a:xfrm>
            <a:custGeom>
              <a:avLst/>
              <a:gdLst>
                <a:gd name="connsiteX0" fmla="*/ 8406 w 164311"/>
                <a:gd name="connsiteY0" fmla="*/ 121463 h 116608"/>
                <a:gd name="connsiteX1" fmla="*/ 6392 w 164311"/>
                <a:gd name="connsiteY1" fmla="*/ 116587 h 116608"/>
                <a:gd name="connsiteX2" fmla="*/ 52134 w 164311"/>
                <a:gd name="connsiteY2" fmla="*/ 6392 h 116608"/>
                <a:gd name="connsiteX3" fmla="*/ 162329 w 164311"/>
                <a:gd name="connsiteY3" fmla="*/ 52134 h 116608"/>
                <a:gd name="connsiteX4" fmla="*/ 164344 w 164311"/>
                <a:gd name="connsiteY4" fmla="*/ 57011 h 116608"/>
                <a:gd name="connsiteX5" fmla="*/ 8406 w 164311"/>
                <a:gd name="connsiteY5" fmla="*/ 121463 h 116608"/>
                <a:gd name="connsiteX6" fmla="*/ 84255 w 164311"/>
                <a:gd name="connsiteY6" fmla="*/ 10579 h 116608"/>
                <a:gd name="connsiteX7" fmla="*/ 56163 w 164311"/>
                <a:gd name="connsiteY7" fmla="*/ 16145 h 116608"/>
                <a:gd name="connsiteX8" fmla="*/ 14289 w 164311"/>
                <a:gd name="connsiteY8" fmla="*/ 107523 h 116608"/>
                <a:gd name="connsiteX9" fmla="*/ 150297 w 164311"/>
                <a:gd name="connsiteY9" fmla="*/ 51339 h 116608"/>
                <a:gd name="connsiteX10" fmla="*/ 84255 w 164311"/>
                <a:gd name="connsiteY10" fmla="*/ 10579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4311" h="116608">
                  <a:moveTo>
                    <a:pt x="8406" y="121463"/>
                  </a:moveTo>
                  <a:lnTo>
                    <a:pt x="6392" y="116587"/>
                  </a:lnTo>
                  <a:cubicBezTo>
                    <a:pt x="-11364" y="73601"/>
                    <a:pt x="9148" y="24148"/>
                    <a:pt x="52134" y="6392"/>
                  </a:cubicBezTo>
                  <a:cubicBezTo>
                    <a:pt x="95120" y="-11364"/>
                    <a:pt x="144573" y="9148"/>
                    <a:pt x="162329" y="52134"/>
                  </a:cubicBezTo>
                  <a:lnTo>
                    <a:pt x="164344" y="57011"/>
                  </a:lnTo>
                  <a:lnTo>
                    <a:pt x="8406" y="121463"/>
                  </a:lnTo>
                  <a:close/>
                  <a:moveTo>
                    <a:pt x="84255" y="10579"/>
                  </a:moveTo>
                  <a:cubicBezTo>
                    <a:pt x="74873" y="10579"/>
                    <a:pt x="65385" y="12381"/>
                    <a:pt x="56163" y="16145"/>
                  </a:cubicBezTo>
                  <a:cubicBezTo>
                    <a:pt x="20226" y="30986"/>
                    <a:pt x="2257" y="71163"/>
                    <a:pt x="14289" y="107523"/>
                  </a:cubicBezTo>
                  <a:lnTo>
                    <a:pt x="150297" y="51339"/>
                  </a:lnTo>
                  <a:cubicBezTo>
                    <a:pt x="137576" y="25844"/>
                    <a:pt x="111551" y="10579"/>
                    <a:pt x="84255" y="1057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454EED0A-97B2-4628-965E-2F7BF6E30EB4}"/>
                </a:ext>
              </a:extLst>
            </p:cNvPr>
            <p:cNvSpPr/>
            <p:nvPr/>
          </p:nvSpPr>
          <p:spPr>
            <a:xfrm>
              <a:off x="6677686" y="4782678"/>
              <a:ext cx="106008" cy="79506"/>
            </a:xfrm>
            <a:custGeom>
              <a:avLst/>
              <a:gdLst>
                <a:gd name="connsiteX0" fmla="*/ 52134 w 106007"/>
                <a:gd name="connsiteY0" fmla="*/ 80756 h 79505"/>
                <a:gd name="connsiteX1" fmla="*/ 30668 w 106007"/>
                <a:gd name="connsiteY1" fmla="*/ 76410 h 79505"/>
                <a:gd name="connsiteX2" fmla="*/ 403 w 106007"/>
                <a:gd name="connsiteY2" fmla="*/ 46092 h 79505"/>
                <a:gd name="connsiteX3" fmla="*/ 3265 w 106007"/>
                <a:gd name="connsiteY3" fmla="*/ 39149 h 79505"/>
                <a:gd name="connsiteX4" fmla="*/ 10209 w 106007"/>
                <a:gd name="connsiteY4" fmla="*/ 42011 h 79505"/>
                <a:gd name="connsiteX5" fmla="*/ 34750 w 106007"/>
                <a:gd name="connsiteY5" fmla="*/ 66604 h 79505"/>
                <a:gd name="connsiteX6" fmla="*/ 69414 w 106007"/>
                <a:gd name="connsiteY6" fmla="*/ 66658 h 79505"/>
                <a:gd name="connsiteX7" fmla="*/ 94061 w 106007"/>
                <a:gd name="connsiteY7" fmla="*/ 7346 h 79505"/>
                <a:gd name="connsiteX8" fmla="*/ 96923 w 106007"/>
                <a:gd name="connsiteY8" fmla="*/ 403 h 79505"/>
                <a:gd name="connsiteX9" fmla="*/ 103866 w 106007"/>
                <a:gd name="connsiteY9" fmla="*/ 3265 h 79505"/>
                <a:gd name="connsiteX10" fmla="*/ 73495 w 106007"/>
                <a:gd name="connsiteY10" fmla="*/ 76410 h 79505"/>
                <a:gd name="connsiteX11" fmla="*/ 52134 w 106007"/>
                <a:gd name="connsiteY11" fmla="*/ 80756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6007" h="79505">
                  <a:moveTo>
                    <a:pt x="52134" y="80756"/>
                  </a:moveTo>
                  <a:cubicBezTo>
                    <a:pt x="44873" y="80756"/>
                    <a:pt x="37558" y="79326"/>
                    <a:pt x="30668" y="76410"/>
                  </a:cubicBezTo>
                  <a:cubicBezTo>
                    <a:pt x="16834" y="70686"/>
                    <a:pt x="6127" y="59873"/>
                    <a:pt x="403" y="46092"/>
                  </a:cubicBezTo>
                  <a:cubicBezTo>
                    <a:pt x="-710" y="43389"/>
                    <a:pt x="562" y="40261"/>
                    <a:pt x="3265" y="39149"/>
                  </a:cubicBezTo>
                  <a:cubicBezTo>
                    <a:pt x="5968" y="38035"/>
                    <a:pt x="9042" y="39307"/>
                    <a:pt x="10209" y="42011"/>
                  </a:cubicBezTo>
                  <a:cubicBezTo>
                    <a:pt x="14820" y="53194"/>
                    <a:pt x="23565" y="61940"/>
                    <a:pt x="34750" y="66604"/>
                  </a:cubicBezTo>
                  <a:cubicBezTo>
                    <a:pt x="45933" y="71269"/>
                    <a:pt x="58283" y="71269"/>
                    <a:pt x="69414" y="66658"/>
                  </a:cubicBezTo>
                  <a:cubicBezTo>
                    <a:pt x="92576" y="57117"/>
                    <a:pt x="103602" y="30509"/>
                    <a:pt x="94061" y="7346"/>
                  </a:cubicBezTo>
                  <a:cubicBezTo>
                    <a:pt x="92948" y="4643"/>
                    <a:pt x="94220" y="1516"/>
                    <a:pt x="96923" y="403"/>
                  </a:cubicBezTo>
                  <a:cubicBezTo>
                    <a:pt x="99626" y="-710"/>
                    <a:pt x="102700" y="562"/>
                    <a:pt x="103866" y="3265"/>
                  </a:cubicBezTo>
                  <a:cubicBezTo>
                    <a:pt x="115634" y="31781"/>
                    <a:pt x="102011" y="64590"/>
                    <a:pt x="73495" y="76410"/>
                  </a:cubicBezTo>
                  <a:cubicBezTo>
                    <a:pt x="66605" y="79326"/>
                    <a:pt x="59343" y="80756"/>
                    <a:pt x="52134" y="807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9" name="Group 838">
            <a:extLst>
              <a:ext uri="{FF2B5EF4-FFF2-40B4-BE49-F238E27FC236}">
                <a16:creationId xmlns:a16="http://schemas.microsoft.com/office/drawing/2014/main" id="{B92F4CD4-2109-404D-BE0F-B55BD41B49DC}"/>
              </a:ext>
            </a:extLst>
          </p:cNvPr>
          <p:cNvGrpSpPr/>
          <p:nvPr/>
        </p:nvGrpSpPr>
        <p:grpSpPr>
          <a:xfrm>
            <a:off x="6419192" y="5716886"/>
            <a:ext cx="404048" cy="463106"/>
            <a:chOff x="6454254" y="5757073"/>
            <a:chExt cx="333924" cy="382732"/>
          </a:xfrm>
        </p:grpSpPr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6D08A6A2-507B-44DF-A97D-ED4C17A4C8D4}"/>
                </a:ext>
              </a:extLst>
            </p:cNvPr>
            <p:cNvSpPr/>
            <p:nvPr/>
          </p:nvSpPr>
          <p:spPr>
            <a:xfrm>
              <a:off x="6454254" y="5853584"/>
              <a:ext cx="333924" cy="286221"/>
            </a:xfrm>
            <a:custGeom>
              <a:avLst/>
              <a:gdLst>
                <a:gd name="connsiteX0" fmla="*/ 187210 w 333924"/>
                <a:gd name="connsiteY0" fmla="*/ 288833 h 286220"/>
                <a:gd name="connsiteX1" fmla="*/ 169188 w 333924"/>
                <a:gd name="connsiteY1" fmla="*/ 287721 h 286220"/>
                <a:gd name="connsiteX2" fmla="*/ 151061 w 333924"/>
                <a:gd name="connsiteY2" fmla="*/ 288833 h 286220"/>
                <a:gd name="connsiteX3" fmla="*/ 0 w 333924"/>
                <a:gd name="connsiteY3" fmla="*/ 149433 h 286220"/>
                <a:gd name="connsiteX4" fmla="*/ 59523 w 333924"/>
                <a:gd name="connsiteY4" fmla="*/ 21641 h 286220"/>
                <a:gd name="connsiteX5" fmla="*/ 150478 w 333924"/>
                <a:gd name="connsiteY5" fmla="*/ 5316 h 286220"/>
                <a:gd name="connsiteX6" fmla="*/ 154082 w 333924"/>
                <a:gd name="connsiteY6" fmla="*/ 11888 h 286220"/>
                <a:gd name="connsiteX7" fmla="*/ 147510 w 333924"/>
                <a:gd name="connsiteY7" fmla="*/ 15493 h 286220"/>
                <a:gd name="connsiteX8" fmla="*/ 65884 w 333924"/>
                <a:gd name="connsiteY8" fmla="*/ 30122 h 286220"/>
                <a:gd name="connsiteX9" fmla="*/ 10601 w 333924"/>
                <a:gd name="connsiteY9" fmla="*/ 149433 h 286220"/>
                <a:gd name="connsiteX10" fmla="*/ 151061 w 333924"/>
                <a:gd name="connsiteY10" fmla="*/ 278233 h 286220"/>
                <a:gd name="connsiteX11" fmla="*/ 168499 w 333924"/>
                <a:gd name="connsiteY11" fmla="*/ 277120 h 286220"/>
                <a:gd name="connsiteX12" fmla="*/ 169877 w 333924"/>
                <a:gd name="connsiteY12" fmla="*/ 277120 h 286220"/>
                <a:gd name="connsiteX13" fmla="*/ 187157 w 333924"/>
                <a:gd name="connsiteY13" fmla="*/ 278233 h 286220"/>
                <a:gd name="connsiteX14" fmla="*/ 327617 w 333924"/>
                <a:gd name="connsiteY14" fmla="*/ 149433 h 286220"/>
                <a:gd name="connsiteX15" fmla="*/ 207828 w 333924"/>
                <a:gd name="connsiteY15" fmla="*/ 10510 h 286220"/>
                <a:gd name="connsiteX16" fmla="*/ 203375 w 333924"/>
                <a:gd name="connsiteY16" fmla="*/ 4521 h 286220"/>
                <a:gd name="connsiteX17" fmla="*/ 209365 w 333924"/>
                <a:gd name="connsiteY17" fmla="*/ 69 h 286220"/>
                <a:gd name="connsiteX18" fmla="*/ 338218 w 333924"/>
                <a:gd name="connsiteY18" fmla="*/ 149486 h 286220"/>
                <a:gd name="connsiteX19" fmla="*/ 187210 w 333924"/>
                <a:gd name="connsiteY19" fmla="*/ 288833 h 286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3924" h="286220">
                  <a:moveTo>
                    <a:pt x="187210" y="288833"/>
                  </a:moveTo>
                  <a:cubicBezTo>
                    <a:pt x="180743" y="288833"/>
                    <a:pt x="174859" y="288463"/>
                    <a:pt x="169188" y="287721"/>
                  </a:cubicBezTo>
                  <a:cubicBezTo>
                    <a:pt x="163146" y="288463"/>
                    <a:pt x="157050" y="288833"/>
                    <a:pt x="151061" y="288833"/>
                  </a:cubicBezTo>
                  <a:cubicBezTo>
                    <a:pt x="63551" y="288833"/>
                    <a:pt x="0" y="230211"/>
                    <a:pt x="0" y="149433"/>
                  </a:cubicBezTo>
                  <a:cubicBezTo>
                    <a:pt x="0" y="98868"/>
                    <a:pt x="23375" y="48673"/>
                    <a:pt x="59523" y="21641"/>
                  </a:cubicBezTo>
                  <a:cubicBezTo>
                    <a:pt x="86555" y="1447"/>
                    <a:pt x="117986" y="-4225"/>
                    <a:pt x="150478" y="5316"/>
                  </a:cubicBezTo>
                  <a:cubicBezTo>
                    <a:pt x="153287" y="6164"/>
                    <a:pt x="154877" y="9079"/>
                    <a:pt x="154082" y="11888"/>
                  </a:cubicBezTo>
                  <a:cubicBezTo>
                    <a:pt x="153234" y="14698"/>
                    <a:pt x="150372" y="16341"/>
                    <a:pt x="147510" y="15493"/>
                  </a:cubicBezTo>
                  <a:cubicBezTo>
                    <a:pt x="118358" y="6906"/>
                    <a:pt x="90106" y="11994"/>
                    <a:pt x="65884" y="30122"/>
                  </a:cubicBezTo>
                  <a:cubicBezTo>
                    <a:pt x="32332" y="55246"/>
                    <a:pt x="10601" y="102101"/>
                    <a:pt x="10601" y="149433"/>
                  </a:cubicBezTo>
                  <a:cubicBezTo>
                    <a:pt x="10601" y="224063"/>
                    <a:pt x="69647" y="278233"/>
                    <a:pt x="151061" y="278233"/>
                  </a:cubicBezTo>
                  <a:cubicBezTo>
                    <a:pt x="156786" y="278233"/>
                    <a:pt x="162669" y="277862"/>
                    <a:pt x="168499" y="277120"/>
                  </a:cubicBezTo>
                  <a:cubicBezTo>
                    <a:pt x="168976" y="277067"/>
                    <a:pt x="169454" y="277067"/>
                    <a:pt x="169877" y="277120"/>
                  </a:cubicBezTo>
                  <a:cubicBezTo>
                    <a:pt x="175284" y="277862"/>
                    <a:pt x="180955" y="278233"/>
                    <a:pt x="187157" y="278233"/>
                  </a:cubicBezTo>
                  <a:cubicBezTo>
                    <a:pt x="268517" y="278233"/>
                    <a:pt x="327617" y="224063"/>
                    <a:pt x="327617" y="149433"/>
                  </a:cubicBezTo>
                  <a:cubicBezTo>
                    <a:pt x="327617" y="80263"/>
                    <a:pt x="276097" y="20528"/>
                    <a:pt x="207828" y="10510"/>
                  </a:cubicBezTo>
                  <a:cubicBezTo>
                    <a:pt x="204913" y="10086"/>
                    <a:pt x="202952" y="7383"/>
                    <a:pt x="203375" y="4521"/>
                  </a:cubicBezTo>
                  <a:cubicBezTo>
                    <a:pt x="203800" y="1659"/>
                    <a:pt x="206450" y="-408"/>
                    <a:pt x="209365" y="69"/>
                  </a:cubicBezTo>
                  <a:cubicBezTo>
                    <a:pt x="282828" y="10828"/>
                    <a:pt x="338218" y="75069"/>
                    <a:pt x="338218" y="149486"/>
                  </a:cubicBezTo>
                  <a:cubicBezTo>
                    <a:pt x="338218" y="230264"/>
                    <a:pt x="274719" y="288833"/>
                    <a:pt x="187210" y="2888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0DE4811D-EF07-484E-A42A-73EB768118F9}"/>
                </a:ext>
              </a:extLst>
            </p:cNvPr>
            <p:cNvSpPr/>
            <p:nvPr/>
          </p:nvSpPr>
          <p:spPr>
            <a:xfrm>
              <a:off x="6617239" y="5852631"/>
              <a:ext cx="15901" cy="10601"/>
            </a:xfrm>
            <a:custGeom>
              <a:avLst/>
              <a:gdLst>
                <a:gd name="connsiteX0" fmla="*/ 6203 w 15901"/>
                <a:gd name="connsiteY0" fmla="*/ 11145 h 10600"/>
                <a:gd name="connsiteX1" fmla="*/ 5195 w 15901"/>
                <a:gd name="connsiteY1" fmla="*/ 11039 h 10600"/>
                <a:gd name="connsiteX2" fmla="*/ 4242 w 15901"/>
                <a:gd name="connsiteY2" fmla="*/ 10933 h 10600"/>
                <a:gd name="connsiteX3" fmla="*/ 107 w 15901"/>
                <a:gd name="connsiteY3" fmla="*/ 4679 h 10600"/>
                <a:gd name="connsiteX4" fmla="*/ 6150 w 15901"/>
                <a:gd name="connsiteY4" fmla="*/ 491 h 10600"/>
                <a:gd name="connsiteX5" fmla="*/ 10284 w 15901"/>
                <a:gd name="connsiteY5" fmla="*/ 14 h 10600"/>
                <a:gd name="connsiteX6" fmla="*/ 15955 w 15901"/>
                <a:gd name="connsiteY6" fmla="*/ 4891 h 10600"/>
                <a:gd name="connsiteX7" fmla="*/ 11079 w 15901"/>
                <a:gd name="connsiteY7" fmla="*/ 10562 h 10600"/>
                <a:gd name="connsiteX8" fmla="*/ 6998 w 15901"/>
                <a:gd name="connsiteY8" fmla="*/ 11039 h 10600"/>
                <a:gd name="connsiteX9" fmla="*/ 6203 w 15901"/>
                <a:gd name="connsiteY9" fmla="*/ 11145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10600">
                  <a:moveTo>
                    <a:pt x="6203" y="11145"/>
                  </a:moveTo>
                  <a:cubicBezTo>
                    <a:pt x="5884" y="11145"/>
                    <a:pt x="5514" y="11092"/>
                    <a:pt x="5195" y="11039"/>
                  </a:cubicBezTo>
                  <a:cubicBezTo>
                    <a:pt x="4931" y="11039"/>
                    <a:pt x="4559" y="10986"/>
                    <a:pt x="4242" y="10933"/>
                  </a:cubicBezTo>
                  <a:cubicBezTo>
                    <a:pt x="1379" y="10350"/>
                    <a:pt x="-476" y="7541"/>
                    <a:pt x="107" y="4679"/>
                  </a:cubicBezTo>
                  <a:cubicBezTo>
                    <a:pt x="690" y="1870"/>
                    <a:pt x="3393" y="67"/>
                    <a:pt x="6150" y="491"/>
                  </a:cubicBezTo>
                  <a:cubicBezTo>
                    <a:pt x="7528" y="279"/>
                    <a:pt x="8906" y="120"/>
                    <a:pt x="10284" y="14"/>
                  </a:cubicBezTo>
                  <a:cubicBezTo>
                    <a:pt x="13252" y="-198"/>
                    <a:pt x="15744" y="1975"/>
                    <a:pt x="15955" y="4891"/>
                  </a:cubicBezTo>
                  <a:cubicBezTo>
                    <a:pt x="16167" y="7806"/>
                    <a:pt x="13994" y="10350"/>
                    <a:pt x="11079" y="10562"/>
                  </a:cubicBezTo>
                  <a:cubicBezTo>
                    <a:pt x="9701" y="10668"/>
                    <a:pt x="8376" y="10827"/>
                    <a:pt x="6998" y="11039"/>
                  </a:cubicBezTo>
                  <a:cubicBezTo>
                    <a:pt x="6733" y="11145"/>
                    <a:pt x="6468" y="11145"/>
                    <a:pt x="6203" y="1114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5930741B-7B14-44F3-9444-231625B7B4D9}"/>
                </a:ext>
              </a:extLst>
            </p:cNvPr>
            <p:cNvSpPr/>
            <p:nvPr/>
          </p:nvSpPr>
          <p:spPr>
            <a:xfrm>
              <a:off x="6583410" y="5796713"/>
              <a:ext cx="47703" cy="106008"/>
            </a:xfrm>
            <a:custGeom>
              <a:avLst/>
              <a:gdLst>
                <a:gd name="connsiteX0" fmla="*/ 29696 w 47703"/>
                <a:gd name="connsiteY0" fmla="*/ 106710 h 106007"/>
                <a:gd name="connsiteX1" fmla="*/ 24607 w 47703"/>
                <a:gd name="connsiteY1" fmla="*/ 102894 h 106007"/>
                <a:gd name="connsiteX2" fmla="*/ 596 w 47703"/>
                <a:gd name="connsiteY2" fmla="*/ 19572 h 106007"/>
                <a:gd name="connsiteX3" fmla="*/ 11092 w 47703"/>
                <a:gd name="connsiteY3" fmla="*/ 596 h 106007"/>
                <a:gd name="connsiteX4" fmla="*/ 30067 w 47703"/>
                <a:gd name="connsiteY4" fmla="*/ 11091 h 106007"/>
                <a:gd name="connsiteX5" fmla="*/ 49625 w 47703"/>
                <a:gd name="connsiteY5" fmla="*/ 79042 h 106007"/>
                <a:gd name="connsiteX6" fmla="*/ 46021 w 47703"/>
                <a:gd name="connsiteY6" fmla="*/ 85615 h 106007"/>
                <a:gd name="connsiteX7" fmla="*/ 39448 w 47703"/>
                <a:gd name="connsiteY7" fmla="*/ 82010 h 106007"/>
                <a:gd name="connsiteX8" fmla="*/ 19890 w 47703"/>
                <a:gd name="connsiteY8" fmla="*/ 14060 h 106007"/>
                <a:gd name="connsiteX9" fmla="*/ 14006 w 47703"/>
                <a:gd name="connsiteY9" fmla="*/ 10826 h 106007"/>
                <a:gd name="connsiteX10" fmla="*/ 10773 w 47703"/>
                <a:gd name="connsiteY10" fmla="*/ 16710 h 106007"/>
                <a:gd name="connsiteX11" fmla="*/ 34784 w 47703"/>
                <a:gd name="connsiteY11" fmla="*/ 100032 h 106007"/>
                <a:gd name="connsiteX12" fmla="*/ 31180 w 47703"/>
                <a:gd name="connsiteY12" fmla="*/ 106604 h 106007"/>
                <a:gd name="connsiteX13" fmla="*/ 29696 w 47703"/>
                <a:gd name="connsiteY13" fmla="*/ 106710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03" h="106007">
                  <a:moveTo>
                    <a:pt x="29696" y="106710"/>
                  </a:moveTo>
                  <a:cubicBezTo>
                    <a:pt x="27416" y="106710"/>
                    <a:pt x="25296" y="105173"/>
                    <a:pt x="24607" y="102894"/>
                  </a:cubicBezTo>
                  <a:lnTo>
                    <a:pt x="596" y="19572"/>
                  </a:lnTo>
                  <a:cubicBezTo>
                    <a:pt x="-1736" y="11462"/>
                    <a:pt x="2982" y="2929"/>
                    <a:pt x="11092" y="596"/>
                  </a:cubicBezTo>
                  <a:cubicBezTo>
                    <a:pt x="19201" y="-1736"/>
                    <a:pt x="27734" y="2982"/>
                    <a:pt x="30067" y="11091"/>
                  </a:cubicBezTo>
                  <a:lnTo>
                    <a:pt x="49625" y="79042"/>
                  </a:lnTo>
                  <a:cubicBezTo>
                    <a:pt x="50420" y="81851"/>
                    <a:pt x="48830" y="84767"/>
                    <a:pt x="46021" y="85615"/>
                  </a:cubicBezTo>
                  <a:cubicBezTo>
                    <a:pt x="43158" y="86463"/>
                    <a:pt x="40297" y="84820"/>
                    <a:pt x="39448" y="82010"/>
                  </a:cubicBezTo>
                  <a:lnTo>
                    <a:pt x="19890" y="14060"/>
                  </a:lnTo>
                  <a:cubicBezTo>
                    <a:pt x="19148" y="11568"/>
                    <a:pt x="16497" y="10084"/>
                    <a:pt x="14006" y="10826"/>
                  </a:cubicBezTo>
                  <a:cubicBezTo>
                    <a:pt x="11515" y="11568"/>
                    <a:pt x="10031" y="14165"/>
                    <a:pt x="10773" y="16710"/>
                  </a:cubicBezTo>
                  <a:lnTo>
                    <a:pt x="34784" y="100032"/>
                  </a:lnTo>
                  <a:cubicBezTo>
                    <a:pt x="35579" y="102841"/>
                    <a:pt x="33989" y="105756"/>
                    <a:pt x="31180" y="106604"/>
                  </a:cubicBezTo>
                  <a:cubicBezTo>
                    <a:pt x="30703" y="106657"/>
                    <a:pt x="30173" y="106710"/>
                    <a:pt x="29696" y="10671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D89141E8-9E4D-45AB-88AD-BCC4C3987D9A}"/>
                </a:ext>
              </a:extLst>
            </p:cNvPr>
            <p:cNvSpPr/>
            <p:nvPr/>
          </p:nvSpPr>
          <p:spPr>
            <a:xfrm>
              <a:off x="6580395" y="5883751"/>
              <a:ext cx="79506" cy="15901"/>
            </a:xfrm>
            <a:custGeom>
              <a:avLst/>
              <a:gdLst>
                <a:gd name="connsiteX0" fmla="*/ 40980 w 79505"/>
                <a:gd name="connsiteY0" fmla="*/ 19726 h 15901"/>
                <a:gd name="connsiteX1" fmla="*/ 2393 w 79505"/>
                <a:gd name="connsiteY1" fmla="*/ 9708 h 15901"/>
                <a:gd name="connsiteX2" fmla="*/ 856 w 79505"/>
                <a:gd name="connsiteY2" fmla="*/ 2393 h 15901"/>
                <a:gd name="connsiteX3" fmla="*/ 8171 w 79505"/>
                <a:gd name="connsiteY3" fmla="*/ 856 h 15901"/>
                <a:gd name="connsiteX4" fmla="*/ 72729 w 79505"/>
                <a:gd name="connsiteY4" fmla="*/ 2287 h 15901"/>
                <a:gd name="connsiteX5" fmla="*/ 79673 w 79505"/>
                <a:gd name="connsiteY5" fmla="*/ 5043 h 15901"/>
                <a:gd name="connsiteX6" fmla="*/ 76917 w 79505"/>
                <a:gd name="connsiteY6" fmla="*/ 11987 h 15901"/>
                <a:gd name="connsiteX7" fmla="*/ 40980 w 79505"/>
                <a:gd name="connsiteY7" fmla="*/ 1972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15901">
                  <a:moveTo>
                    <a:pt x="40980" y="19726"/>
                  </a:moveTo>
                  <a:cubicBezTo>
                    <a:pt x="18082" y="19726"/>
                    <a:pt x="3294" y="10291"/>
                    <a:pt x="2393" y="9708"/>
                  </a:cubicBezTo>
                  <a:cubicBezTo>
                    <a:pt x="-45" y="8118"/>
                    <a:pt x="-734" y="4831"/>
                    <a:pt x="856" y="2393"/>
                  </a:cubicBezTo>
                  <a:cubicBezTo>
                    <a:pt x="2446" y="-45"/>
                    <a:pt x="5732" y="-734"/>
                    <a:pt x="8171" y="856"/>
                  </a:cubicBezTo>
                  <a:cubicBezTo>
                    <a:pt x="9337" y="1598"/>
                    <a:pt x="35839" y="18188"/>
                    <a:pt x="72729" y="2287"/>
                  </a:cubicBezTo>
                  <a:cubicBezTo>
                    <a:pt x="75379" y="1121"/>
                    <a:pt x="78506" y="2393"/>
                    <a:pt x="79673" y="5043"/>
                  </a:cubicBezTo>
                  <a:cubicBezTo>
                    <a:pt x="80839" y="7747"/>
                    <a:pt x="79567" y="10874"/>
                    <a:pt x="76917" y="11987"/>
                  </a:cubicBezTo>
                  <a:cubicBezTo>
                    <a:pt x="63613" y="17711"/>
                    <a:pt x="51475" y="19726"/>
                    <a:pt x="40980" y="197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D9135B4A-E9F3-465C-807D-AE0B6039F5DB}"/>
                </a:ext>
              </a:extLst>
            </p:cNvPr>
            <p:cNvSpPr/>
            <p:nvPr/>
          </p:nvSpPr>
          <p:spPr>
            <a:xfrm>
              <a:off x="6622628" y="5757073"/>
              <a:ext cx="111308" cy="111308"/>
            </a:xfrm>
            <a:custGeom>
              <a:avLst/>
              <a:gdLst>
                <a:gd name="connsiteX0" fmla="*/ 11202 w 111308"/>
                <a:gd name="connsiteY0" fmla="*/ 111686 h 111308"/>
                <a:gd name="connsiteX1" fmla="*/ 5213 w 111308"/>
                <a:gd name="connsiteY1" fmla="*/ 111527 h 111308"/>
                <a:gd name="connsiteX2" fmla="*/ 231 w 111308"/>
                <a:gd name="connsiteY2" fmla="*/ 106597 h 111308"/>
                <a:gd name="connsiteX3" fmla="*/ 29330 w 111308"/>
                <a:gd name="connsiteY3" fmla="*/ 29318 h 111308"/>
                <a:gd name="connsiteX4" fmla="*/ 106556 w 111308"/>
                <a:gd name="connsiteY4" fmla="*/ 219 h 111308"/>
                <a:gd name="connsiteX5" fmla="*/ 111486 w 111308"/>
                <a:gd name="connsiteY5" fmla="*/ 5201 h 111308"/>
                <a:gd name="connsiteX6" fmla="*/ 82228 w 111308"/>
                <a:gd name="connsiteY6" fmla="*/ 82215 h 111308"/>
                <a:gd name="connsiteX7" fmla="*/ 82228 w 111308"/>
                <a:gd name="connsiteY7" fmla="*/ 82215 h 111308"/>
                <a:gd name="connsiteX8" fmla="*/ 82228 w 111308"/>
                <a:gd name="connsiteY8" fmla="*/ 82215 h 111308"/>
                <a:gd name="connsiteX9" fmla="*/ 11202 w 111308"/>
                <a:gd name="connsiteY9" fmla="*/ 111686 h 111308"/>
                <a:gd name="connsiteX10" fmla="*/ 10619 w 111308"/>
                <a:gd name="connsiteY10" fmla="*/ 101085 h 111308"/>
                <a:gd name="connsiteX11" fmla="*/ 74754 w 111308"/>
                <a:gd name="connsiteY11" fmla="*/ 74742 h 111308"/>
                <a:gd name="connsiteX12" fmla="*/ 74754 w 111308"/>
                <a:gd name="connsiteY12" fmla="*/ 74742 h 111308"/>
                <a:gd name="connsiteX13" fmla="*/ 101097 w 111308"/>
                <a:gd name="connsiteY13" fmla="*/ 10608 h 111308"/>
                <a:gd name="connsiteX14" fmla="*/ 36857 w 111308"/>
                <a:gd name="connsiteY14" fmla="*/ 36791 h 111308"/>
                <a:gd name="connsiteX15" fmla="*/ 10619 w 111308"/>
                <a:gd name="connsiteY15" fmla="*/ 101085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308" h="111308">
                  <a:moveTo>
                    <a:pt x="11202" y="111686"/>
                  </a:moveTo>
                  <a:cubicBezTo>
                    <a:pt x="9188" y="111686"/>
                    <a:pt x="7227" y="111633"/>
                    <a:pt x="5213" y="111527"/>
                  </a:cubicBezTo>
                  <a:cubicBezTo>
                    <a:pt x="2563" y="111368"/>
                    <a:pt x="442" y="109248"/>
                    <a:pt x="231" y="106597"/>
                  </a:cubicBezTo>
                  <a:cubicBezTo>
                    <a:pt x="-1730" y="77975"/>
                    <a:pt x="8871" y="49830"/>
                    <a:pt x="29330" y="29318"/>
                  </a:cubicBezTo>
                  <a:cubicBezTo>
                    <a:pt x="49683" y="8964"/>
                    <a:pt x="77882" y="-1689"/>
                    <a:pt x="106556" y="219"/>
                  </a:cubicBezTo>
                  <a:cubicBezTo>
                    <a:pt x="109207" y="377"/>
                    <a:pt x="111327" y="2551"/>
                    <a:pt x="111486" y="5201"/>
                  </a:cubicBezTo>
                  <a:cubicBezTo>
                    <a:pt x="113129" y="33929"/>
                    <a:pt x="102423" y="62021"/>
                    <a:pt x="82228" y="82215"/>
                  </a:cubicBezTo>
                  <a:lnTo>
                    <a:pt x="82228" y="82215"/>
                  </a:lnTo>
                  <a:lnTo>
                    <a:pt x="82228" y="82215"/>
                  </a:lnTo>
                  <a:cubicBezTo>
                    <a:pt x="63359" y="101138"/>
                    <a:pt x="37757" y="111686"/>
                    <a:pt x="11202" y="111686"/>
                  </a:cubicBezTo>
                  <a:close/>
                  <a:moveTo>
                    <a:pt x="10619" y="101085"/>
                  </a:moveTo>
                  <a:cubicBezTo>
                    <a:pt x="34418" y="101138"/>
                    <a:pt x="57740" y="91809"/>
                    <a:pt x="74754" y="74742"/>
                  </a:cubicBezTo>
                  <a:lnTo>
                    <a:pt x="74754" y="74742"/>
                  </a:lnTo>
                  <a:cubicBezTo>
                    <a:pt x="91716" y="57781"/>
                    <a:pt x="101150" y="34618"/>
                    <a:pt x="101097" y="10608"/>
                  </a:cubicBezTo>
                  <a:cubicBezTo>
                    <a:pt x="77193" y="10501"/>
                    <a:pt x="53924" y="19724"/>
                    <a:pt x="36857" y="36791"/>
                  </a:cubicBezTo>
                  <a:cubicBezTo>
                    <a:pt x="19683" y="53965"/>
                    <a:pt x="10302" y="77127"/>
                    <a:pt x="10619" y="1010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648F15D0-D8AB-4B65-A9DD-766AD4A34769}"/>
                </a:ext>
              </a:extLst>
            </p:cNvPr>
            <p:cNvSpPr/>
            <p:nvPr/>
          </p:nvSpPr>
          <p:spPr>
            <a:xfrm>
              <a:off x="6622628" y="5757073"/>
              <a:ext cx="111308" cy="111308"/>
            </a:xfrm>
            <a:custGeom>
              <a:avLst/>
              <a:gdLst>
                <a:gd name="connsiteX0" fmla="*/ 11202 w 111308"/>
                <a:gd name="connsiteY0" fmla="*/ 111686 h 111308"/>
                <a:gd name="connsiteX1" fmla="*/ 5213 w 111308"/>
                <a:gd name="connsiteY1" fmla="*/ 111527 h 111308"/>
                <a:gd name="connsiteX2" fmla="*/ 231 w 111308"/>
                <a:gd name="connsiteY2" fmla="*/ 106597 h 111308"/>
                <a:gd name="connsiteX3" fmla="*/ 29330 w 111308"/>
                <a:gd name="connsiteY3" fmla="*/ 29318 h 111308"/>
                <a:gd name="connsiteX4" fmla="*/ 106556 w 111308"/>
                <a:gd name="connsiteY4" fmla="*/ 219 h 111308"/>
                <a:gd name="connsiteX5" fmla="*/ 111486 w 111308"/>
                <a:gd name="connsiteY5" fmla="*/ 5201 h 111308"/>
                <a:gd name="connsiteX6" fmla="*/ 82228 w 111308"/>
                <a:gd name="connsiteY6" fmla="*/ 82215 h 111308"/>
                <a:gd name="connsiteX7" fmla="*/ 82228 w 111308"/>
                <a:gd name="connsiteY7" fmla="*/ 82215 h 111308"/>
                <a:gd name="connsiteX8" fmla="*/ 82228 w 111308"/>
                <a:gd name="connsiteY8" fmla="*/ 82215 h 111308"/>
                <a:gd name="connsiteX9" fmla="*/ 11202 w 111308"/>
                <a:gd name="connsiteY9" fmla="*/ 111686 h 111308"/>
                <a:gd name="connsiteX10" fmla="*/ 10619 w 111308"/>
                <a:gd name="connsiteY10" fmla="*/ 101085 h 111308"/>
                <a:gd name="connsiteX11" fmla="*/ 74754 w 111308"/>
                <a:gd name="connsiteY11" fmla="*/ 74742 h 111308"/>
                <a:gd name="connsiteX12" fmla="*/ 74754 w 111308"/>
                <a:gd name="connsiteY12" fmla="*/ 74742 h 111308"/>
                <a:gd name="connsiteX13" fmla="*/ 101097 w 111308"/>
                <a:gd name="connsiteY13" fmla="*/ 10608 h 111308"/>
                <a:gd name="connsiteX14" fmla="*/ 36857 w 111308"/>
                <a:gd name="connsiteY14" fmla="*/ 36791 h 111308"/>
                <a:gd name="connsiteX15" fmla="*/ 10619 w 111308"/>
                <a:gd name="connsiteY15" fmla="*/ 101085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308" h="111308">
                  <a:moveTo>
                    <a:pt x="11202" y="111686"/>
                  </a:moveTo>
                  <a:cubicBezTo>
                    <a:pt x="9188" y="111686"/>
                    <a:pt x="7227" y="111633"/>
                    <a:pt x="5213" y="111527"/>
                  </a:cubicBezTo>
                  <a:cubicBezTo>
                    <a:pt x="2563" y="111368"/>
                    <a:pt x="442" y="109248"/>
                    <a:pt x="231" y="106597"/>
                  </a:cubicBezTo>
                  <a:cubicBezTo>
                    <a:pt x="-1730" y="77975"/>
                    <a:pt x="8871" y="49830"/>
                    <a:pt x="29330" y="29318"/>
                  </a:cubicBezTo>
                  <a:cubicBezTo>
                    <a:pt x="49683" y="8964"/>
                    <a:pt x="77882" y="-1689"/>
                    <a:pt x="106556" y="219"/>
                  </a:cubicBezTo>
                  <a:cubicBezTo>
                    <a:pt x="109207" y="377"/>
                    <a:pt x="111327" y="2551"/>
                    <a:pt x="111486" y="5201"/>
                  </a:cubicBezTo>
                  <a:cubicBezTo>
                    <a:pt x="113129" y="33929"/>
                    <a:pt x="102423" y="62021"/>
                    <a:pt x="82228" y="82215"/>
                  </a:cubicBezTo>
                  <a:lnTo>
                    <a:pt x="82228" y="82215"/>
                  </a:lnTo>
                  <a:lnTo>
                    <a:pt x="82228" y="82215"/>
                  </a:lnTo>
                  <a:cubicBezTo>
                    <a:pt x="63359" y="101138"/>
                    <a:pt x="37757" y="111686"/>
                    <a:pt x="11202" y="111686"/>
                  </a:cubicBezTo>
                  <a:close/>
                  <a:moveTo>
                    <a:pt x="10619" y="101085"/>
                  </a:moveTo>
                  <a:cubicBezTo>
                    <a:pt x="34418" y="101138"/>
                    <a:pt x="57740" y="91809"/>
                    <a:pt x="74754" y="74742"/>
                  </a:cubicBezTo>
                  <a:lnTo>
                    <a:pt x="74754" y="74742"/>
                  </a:lnTo>
                  <a:cubicBezTo>
                    <a:pt x="91716" y="57781"/>
                    <a:pt x="101150" y="34618"/>
                    <a:pt x="101097" y="10608"/>
                  </a:cubicBezTo>
                  <a:cubicBezTo>
                    <a:pt x="77193" y="10501"/>
                    <a:pt x="53924" y="19724"/>
                    <a:pt x="36857" y="36791"/>
                  </a:cubicBezTo>
                  <a:cubicBezTo>
                    <a:pt x="19683" y="53965"/>
                    <a:pt x="10302" y="77127"/>
                    <a:pt x="10619" y="1010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DB509C78-C8F3-49BC-9D49-E8ADA3FDBF79}"/>
                </a:ext>
              </a:extLst>
            </p:cNvPr>
            <p:cNvSpPr/>
            <p:nvPr/>
          </p:nvSpPr>
          <p:spPr>
            <a:xfrm>
              <a:off x="6647704" y="5781660"/>
              <a:ext cx="58304" cy="58304"/>
            </a:xfrm>
            <a:custGeom>
              <a:avLst/>
              <a:gdLst>
                <a:gd name="connsiteX0" fmla="*/ 5313 w 58304"/>
                <a:gd name="connsiteY0" fmla="*/ 61922 h 58304"/>
                <a:gd name="connsiteX1" fmla="*/ 1550 w 58304"/>
                <a:gd name="connsiteY1" fmla="*/ 60385 h 58304"/>
                <a:gd name="connsiteX2" fmla="*/ 1550 w 58304"/>
                <a:gd name="connsiteY2" fmla="*/ 52911 h 58304"/>
                <a:gd name="connsiteX3" fmla="*/ 52911 w 58304"/>
                <a:gd name="connsiteY3" fmla="*/ 1550 h 58304"/>
                <a:gd name="connsiteX4" fmla="*/ 60385 w 58304"/>
                <a:gd name="connsiteY4" fmla="*/ 1550 h 58304"/>
                <a:gd name="connsiteX5" fmla="*/ 60385 w 58304"/>
                <a:gd name="connsiteY5" fmla="*/ 9024 h 58304"/>
                <a:gd name="connsiteX6" fmla="*/ 9024 w 58304"/>
                <a:gd name="connsiteY6" fmla="*/ 60385 h 58304"/>
                <a:gd name="connsiteX7" fmla="*/ 5313 w 58304"/>
                <a:gd name="connsiteY7" fmla="*/ 61922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04" h="58304">
                  <a:moveTo>
                    <a:pt x="5313" y="61922"/>
                  </a:moveTo>
                  <a:cubicBezTo>
                    <a:pt x="3935" y="61922"/>
                    <a:pt x="2610" y="61392"/>
                    <a:pt x="1550" y="60385"/>
                  </a:cubicBezTo>
                  <a:cubicBezTo>
                    <a:pt x="-517" y="58317"/>
                    <a:pt x="-517" y="54978"/>
                    <a:pt x="1550" y="52911"/>
                  </a:cubicBezTo>
                  <a:lnTo>
                    <a:pt x="52911" y="1550"/>
                  </a:lnTo>
                  <a:cubicBezTo>
                    <a:pt x="54978" y="-517"/>
                    <a:pt x="58317" y="-517"/>
                    <a:pt x="60385" y="1550"/>
                  </a:cubicBezTo>
                  <a:cubicBezTo>
                    <a:pt x="62452" y="3617"/>
                    <a:pt x="62452" y="6957"/>
                    <a:pt x="60385" y="9024"/>
                  </a:cubicBezTo>
                  <a:lnTo>
                    <a:pt x="9024" y="60385"/>
                  </a:lnTo>
                  <a:cubicBezTo>
                    <a:pt x="8017" y="61392"/>
                    <a:pt x="6639" y="61922"/>
                    <a:pt x="5313" y="619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9C3D4C69-91E5-4E14-8741-7F9865070DA8}"/>
                </a:ext>
              </a:extLst>
            </p:cNvPr>
            <p:cNvSpPr/>
            <p:nvPr/>
          </p:nvSpPr>
          <p:spPr>
            <a:xfrm>
              <a:off x="6493839" y="5904837"/>
              <a:ext cx="47703" cy="84806"/>
            </a:xfrm>
            <a:custGeom>
              <a:avLst/>
              <a:gdLst>
                <a:gd name="connsiteX0" fmla="*/ 5415 w 47703"/>
                <a:gd name="connsiteY0" fmla="*/ 85725 h 84806"/>
                <a:gd name="connsiteX1" fmla="*/ 114 w 47703"/>
                <a:gd name="connsiteY1" fmla="*/ 80742 h 84806"/>
                <a:gd name="connsiteX2" fmla="*/ 41828 w 47703"/>
                <a:gd name="connsiteY2" fmla="*/ 1184 h 84806"/>
                <a:gd name="connsiteX3" fmla="*/ 49302 w 47703"/>
                <a:gd name="connsiteY3" fmla="*/ 1979 h 84806"/>
                <a:gd name="connsiteX4" fmla="*/ 48507 w 47703"/>
                <a:gd name="connsiteY4" fmla="*/ 9452 h 84806"/>
                <a:gd name="connsiteX5" fmla="*/ 10715 w 47703"/>
                <a:gd name="connsiteY5" fmla="*/ 80106 h 84806"/>
                <a:gd name="connsiteX6" fmla="*/ 5733 w 47703"/>
                <a:gd name="connsiteY6" fmla="*/ 85725 h 84806"/>
                <a:gd name="connsiteX7" fmla="*/ 5415 w 47703"/>
                <a:gd name="connsiteY7" fmla="*/ 85725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84806">
                  <a:moveTo>
                    <a:pt x="5415" y="85725"/>
                  </a:moveTo>
                  <a:cubicBezTo>
                    <a:pt x="2606" y="85725"/>
                    <a:pt x="273" y="83551"/>
                    <a:pt x="114" y="80742"/>
                  </a:cubicBezTo>
                  <a:cubicBezTo>
                    <a:pt x="-2483" y="37279"/>
                    <a:pt x="40026" y="2668"/>
                    <a:pt x="41828" y="1184"/>
                  </a:cubicBezTo>
                  <a:cubicBezTo>
                    <a:pt x="44108" y="-671"/>
                    <a:pt x="47447" y="-301"/>
                    <a:pt x="49302" y="1979"/>
                  </a:cubicBezTo>
                  <a:cubicBezTo>
                    <a:pt x="51157" y="4258"/>
                    <a:pt x="50786" y="7597"/>
                    <a:pt x="48507" y="9452"/>
                  </a:cubicBezTo>
                  <a:cubicBezTo>
                    <a:pt x="48083" y="9770"/>
                    <a:pt x="8436" y="42155"/>
                    <a:pt x="10715" y="80106"/>
                  </a:cubicBezTo>
                  <a:cubicBezTo>
                    <a:pt x="10874" y="83022"/>
                    <a:pt x="8648" y="85513"/>
                    <a:pt x="5733" y="85725"/>
                  </a:cubicBezTo>
                  <a:cubicBezTo>
                    <a:pt x="5627" y="85725"/>
                    <a:pt x="5521" y="85725"/>
                    <a:pt x="5415" y="857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C20E881F-F277-44D2-9E8C-939EA164CD58}"/>
                </a:ext>
              </a:extLst>
            </p:cNvPr>
            <p:cNvSpPr/>
            <p:nvPr/>
          </p:nvSpPr>
          <p:spPr>
            <a:xfrm>
              <a:off x="6493897" y="6000042"/>
              <a:ext cx="10601" cy="26502"/>
            </a:xfrm>
            <a:custGeom>
              <a:avLst/>
              <a:gdLst>
                <a:gd name="connsiteX0" fmla="*/ 8802 w 10600"/>
                <a:gd name="connsiteY0" fmla="*/ 27570 h 26501"/>
                <a:gd name="connsiteX1" fmla="*/ 4032 w 10600"/>
                <a:gd name="connsiteY1" fmla="*/ 24548 h 26501"/>
                <a:gd name="connsiteX2" fmla="*/ 4 w 10600"/>
                <a:gd name="connsiteY2" fmla="*/ 5467 h 26501"/>
                <a:gd name="connsiteX3" fmla="*/ 5092 w 10600"/>
                <a:gd name="connsiteY3" fmla="*/ 8 h 26501"/>
                <a:gd name="connsiteX4" fmla="*/ 10552 w 10600"/>
                <a:gd name="connsiteY4" fmla="*/ 5096 h 26501"/>
                <a:gd name="connsiteX5" fmla="*/ 13573 w 10600"/>
                <a:gd name="connsiteY5" fmla="*/ 19937 h 26501"/>
                <a:gd name="connsiteX6" fmla="*/ 11082 w 10600"/>
                <a:gd name="connsiteY6" fmla="*/ 26987 h 26501"/>
                <a:gd name="connsiteX7" fmla="*/ 8802 w 10600"/>
                <a:gd name="connsiteY7" fmla="*/ 27570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26501">
                  <a:moveTo>
                    <a:pt x="8802" y="27570"/>
                  </a:moveTo>
                  <a:cubicBezTo>
                    <a:pt x="6841" y="27570"/>
                    <a:pt x="4933" y="26457"/>
                    <a:pt x="4032" y="24548"/>
                  </a:cubicBezTo>
                  <a:cubicBezTo>
                    <a:pt x="481" y="17128"/>
                    <a:pt x="4" y="6686"/>
                    <a:pt x="4" y="5467"/>
                  </a:cubicBezTo>
                  <a:cubicBezTo>
                    <a:pt x="-102" y="2552"/>
                    <a:pt x="2177" y="114"/>
                    <a:pt x="5092" y="8"/>
                  </a:cubicBezTo>
                  <a:cubicBezTo>
                    <a:pt x="8060" y="-151"/>
                    <a:pt x="10446" y="2181"/>
                    <a:pt x="10552" y="5096"/>
                  </a:cubicBezTo>
                  <a:cubicBezTo>
                    <a:pt x="10657" y="7640"/>
                    <a:pt x="11346" y="15326"/>
                    <a:pt x="13573" y="19937"/>
                  </a:cubicBezTo>
                  <a:cubicBezTo>
                    <a:pt x="14845" y="22587"/>
                    <a:pt x="13732" y="25767"/>
                    <a:pt x="11082" y="26987"/>
                  </a:cubicBezTo>
                  <a:cubicBezTo>
                    <a:pt x="10340" y="27411"/>
                    <a:pt x="9544" y="27570"/>
                    <a:pt x="8802" y="2757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7" name="Group 826">
            <a:extLst>
              <a:ext uri="{FF2B5EF4-FFF2-40B4-BE49-F238E27FC236}">
                <a16:creationId xmlns:a16="http://schemas.microsoft.com/office/drawing/2014/main" id="{B9EF741C-8FAF-4F7B-824B-0DEEA9968390}"/>
              </a:ext>
            </a:extLst>
          </p:cNvPr>
          <p:cNvGrpSpPr/>
          <p:nvPr/>
        </p:nvGrpSpPr>
        <p:grpSpPr>
          <a:xfrm>
            <a:off x="7449560" y="4656580"/>
            <a:ext cx="474597" cy="465785"/>
            <a:chOff x="7490744" y="4696999"/>
            <a:chExt cx="392229" cy="384946"/>
          </a:xfrm>
        </p:grpSpPr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59F1F455-2C99-4629-974E-8323A7BFC957}"/>
                </a:ext>
              </a:extLst>
            </p:cNvPr>
            <p:cNvSpPr/>
            <p:nvPr/>
          </p:nvSpPr>
          <p:spPr>
            <a:xfrm>
              <a:off x="7490744" y="4975909"/>
              <a:ext cx="392229" cy="106008"/>
            </a:xfrm>
            <a:custGeom>
              <a:avLst/>
              <a:gdLst>
                <a:gd name="connsiteX0" fmla="*/ 391380 w 392228"/>
                <a:gd name="connsiteY0" fmla="*/ 106432 h 106007"/>
                <a:gd name="connsiteX1" fmla="*/ 33657 w 392228"/>
                <a:gd name="connsiteY1" fmla="*/ 106432 h 106007"/>
                <a:gd name="connsiteX2" fmla="*/ 0 w 392228"/>
                <a:gd name="connsiteY2" fmla="*/ 72774 h 106007"/>
                <a:gd name="connsiteX3" fmla="*/ 0 w 392228"/>
                <a:gd name="connsiteY3" fmla="*/ 33604 h 106007"/>
                <a:gd name="connsiteX4" fmla="*/ 33657 w 392228"/>
                <a:gd name="connsiteY4" fmla="*/ 0 h 106007"/>
                <a:gd name="connsiteX5" fmla="*/ 391380 w 392228"/>
                <a:gd name="connsiteY5" fmla="*/ 0 h 106007"/>
                <a:gd name="connsiteX6" fmla="*/ 396681 w 392228"/>
                <a:gd name="connsiteY6" fmla="*/ 5300 h 106007"/>
                <a:gd name="connsiteX7" fmla="*/ 391380 w 392228"/>
                <a:gd name="connsiteY7" fmla="*/ 10601 h 106007"/>
                <a:gd name="connsiteX8" fmla="*/ 33657 w 392228"/>
                <a:gd name="connsiteY8" fmla="*/ 10601 h 106007"/>
                <a:gd name="connsiteX9" fmla="*/ 10601 w 392228"/>
                <a:gd name="connsiteY9" fmla="*/ 33604 h 106007"/>
                <a:gd name="connsiteX10" fmla="*/ 10601 w 392228"/>
                <a:gd name="connsiteY10" fmla="*/ 72774 h 106007"/>
                <a:gd name="connsiteX11" fmla="*/ 33657 w 392228"/>
                <a:gd name="connsiteY11" fmla="*/ 95831 h 106007"/>
                <a:gd name="connsiteX12" fmla="*/ 391380 w 392228"/>
                <a:gd name="connsiteY12" fmla="*/ 95831 h 106007"/>
                <a:gd name="connsiteX13" fmla="*/ 396681 w 392228"/>
                <a:gd name="connsiteY13" fmla="*/ 101131 h 106007"/>
                <a:gd name="connsiteX14" fmla="*/ 391380 w 392228"/>
                <a:gd name="connsiteY14" fmla="*/ 106432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2228" h="106007">
                  <a:moveTo>
                    <a:pt x="391380" y="106432"/>
                  </a:moveTo>
                  <a:lnTo>
                    <a:pt x="33657" y="106432"/>
                  </a:lnTo>
                  <a:cubicBezTo>
                    <a:pt x="15106" y="106432"/>
                    <a:pt x="0" y="91326"/>
                    <a:pt x="0" y="72774"/>
                  </a:cubicBezTo>
                  <a:lnTo>
                    <a:pt x="0" y="33604"/>
                  </a:lnTo>
                  <a:cubicBezTo>
                    <a:pt x="0" y="15053"/>
                    <a:pt x="15106" y="0"/>
                    <a:pt x="33657" y="0"/>
                  </a:cubicBezTo>
                  <a:lnTo>
                    <a:pt x="391380" y="0"/>
                  </a:lnTo>
                  <a:cubicBezTo>
                    <a:pt x="394296" y="0"/>
                    <a:pt x="396681" y="2385"/>
                    <a:pt x="396681" y="5300"/>
                  </a:cubicBezTo>
                  <a:cubicBezTo>
                    <a:pt x="396681" y="8216"/>
                    <a:pt x="394296" y="10601"/>
                    <a:pt x="391380" y="10601"/>
                  </a:cubicBezTo>
                  <a:lnTo>
                    <a:pt x="33657" y="10601"/>
                  </a:lnTo>
                  <a:cubicBezTo>
                    <a:pt x="20936" y="10601"/>
                    <a:pt x="10601" y="20936"/>
                    <a:pt x="10601" y="33604"/>
                  </a:cubicBezTo>
                  <a:lnTo>
                    <a:pt x="10601" y="72774"/>
                  </a:lnTo>
                  <a:cubicBezTo>
                    <a:pt x="10601" y="85495"/>
                    <a:pt x="20936" y="95831"/>
                    <a:pt x="33657" y="95831"/>
                  </a:cubicBezTo>
                  <a:lnTo>
                    <a:pt x="391380" y="95831"/>
                  </a:lnTo>
                  <a:cubicBezTo>
                    <a:pt x="394296" y="95831"/>
                    <a:pt x="396681" y="98216"/>
                    <a:pt x="396681" y="101131"/>
                  </a:cubicBezTo>
                  <a:cubicBezTo>
                    <a:pt x="396681" y="104047"/>
                    <a:pt x="394349" y="106432"/>
                    <a:pt x="391380" y="1064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BB323B78-3C9E-4E68-A657-5D413BFCBDEC}"/>
                </a:ext>
              </a:extLst>
            </p:cNvPr>
            <p:cNvSpPr/>
            <p:nvPr/>
          </p:nvSpPr>
          <p:spPr>
            <a:xfrm>
              <a:off x="7856206" y="4975937"/>
              <a:ext cx="15901" cy="106008"/>
            </a:xfrm>
            <a:custGeom>
              <a:avLst/>
              <a:gdLst>
                <a:gd name="connsiteX0" fmla="*/ 10866 w 15901"/>
                <a:gd name="connsiteY0" fmla="*/ 106403 h 106007"/>
                <a:gd name="connsiteX1" fmla="*/ 5725 w 15901"/>
                <a:gd name="connsiteY1" fmla="*/ 102322 h 106007"/>
                <a:gd name="connsiteX2" fmla="*/ 5725 w 15901"/>
                <a:gd name="connsiteY2" fmla="*/ 4106 h 106007"/>
                <a:gd name="connsiteX3" fmla="*/ 12085 w 15901"/>
                <a:gd name="connsiteY3" fmla="*/ 130 h 106007"/>
                <a:gd name="connsiteX4" fmla="*/ 16060 w 15901"/>
                <a:gd name="connsiteY4" fmla="*/ 6491 h 106007"/>
                <a:gd name="connsiteX5" fmla="*/ 16060 w 15901"/>
                <a:gd name="connsiteY5" fmla="*/ 99937 h 106007"/>
                <a:gd name="connsiteX6" fmla="*/ 12138 w 15901"/>
                <a:gd name="connsiteY6" fmla="*/ 106297 h 106007"/>
                <a:gd name="connsiteX7" fmla="*/ 10866 w 15901"/>
                <a:gd name="connsiteY7" fmla="*/ 106403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7">
                  <a:moveTo>
                    <a:pt x="10866" y="106403"/>
                  </a:moveTo>
                  <a:cubicBezTo>
                    <a:pt x="8480" y="106403"/>
                    <a:pt x="6308" y="104760"/>
                    <a:pt x="5725" y="102322"/>
                  </a:cubicBezTo>
                  <a:cubicBezTo>
                    <a:pt x="-1908" y="70042"/>
                    <a:pt x="-1908" y="36968"/>
                    <a:pt x="5725" y="4106"/>
                  </a:cubicBezTo>
                  <a:cubicBezTo>
                    <a:pt x="6414" y="1244"/>
                    <a:pt x="9222" y="-506"/>
                    <a:pt x="12085" y="130"/>
                  </a:cubicBezTo>
                  <a:cubicBezTo>
                    <a:pt x="14947" y="766"/>
                    <a:pt x="16696" y="3629"/>
                    <a:pt x="16060" y="6491"/>
                  </a:cubicBezTo>
                  <a:cubicBezTo>
                    <a:pt x="8799" y="37816"/>
                    <a:pt x="8799" y="69248"/>
                    <a:pt x="16060" y="99937"/>
                  </a:cubicBezTo>
                  <a:cubicBezTo>
                    <a:pt x="16749" y="102799"/>
                    <a:pt x="14947" y="105661"/>
                    <a:pt x="12138" y="106297"/>
                  </a:cubicBezTo>
                  <a:cubicBezTo>
                    <a:pt x="11661" y="106350"/>
                    <a:pt x="11290" y="106403"/>
                    <a:pt x="10866" y="1064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70FC728-FD6C-49A5-B0A5-4A8193193B2D}"/>
                </a:ext>
              </a:extLst>
            </p:cNvPr>
            <p:cNvSpPr/>
            <p:nvPr/>
          </p:nvSpPr>
          <p:spPr>
            <a:xfrm>
              <a:off x="7621080" y="5009884"/>
              <a:ext cx="79506" cy="10601"/>
            </a:xfrm>
            <a:custGeom>
              <a:avLst/>
              <a:gdLst>
                <a:gd name="connsiteX0" fmla="*/ 78499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8499 w 79505"/>
                <a:gd name="connsiteY4" fmla="*/ 0 h 10600"/>
                <a:gd name="connsiteX5" fmla="*/ 83799 w 79505"/>
                <a:gd name="connsiteY5" fmla="*/ 5300 h 10600"/>
                <a:gd name="connsiteX6" fmla="*/ 78499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78499" y="0"/>
                  </a:lnTo>
                  <a:cubicBezTo>
                    <a:pt x="81414" y="0"/>
                    <a:pt x="83799" y="2385"/>
                    <a:pt x="83799" y="5300"/>
                  </a:cubicBezTo>
                  <a:cubicBezTo>
                    <a:pt x="83799" y="8216"/>
                    <a:pt x="81414" y="10601"/>
                    <a:pt x="7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D1A66BC0-6159-4729-BE4B-13EE168137C2}"/>
                </a:ext>
              </a:extLst>
            </p:cNvPr>
            <p:cNvSpPr/>
            <p:nvPr/>
          </p:nvSpPr>
          <p:spPr>
            <a:xfrm>
              <a:off x="7713254" y="5008771"/>
              <a:ext cx="15901" cy="10601"/>
            </a:xfrm>
            <a:custGeom>
              <a:avLst/>
              <a:gdLst>
                <a:gd name="connsiteX0" fmla="*/ 13463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3463 w 15901"/>
                <a:gd name="connsiteY4" fmla="*/ 0 h 10600"/>
                <a:gd name="connsiteX5" fmla="*/ 18764 w 15901"/>
                <a:gd name="connsiteY5" fmla="*/ 5300 h 10600"/>
                <a:gd name="connsiteX6" fmla="*/ 13463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346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463" y="0"/>
                  </a:lnTo>
                  <a:cubicBezTo>
                    <a:pt x="16378" y="0"/>
                    <a:pt x="18764" y="2385"/>
                    <a:pt x="18764" y="5300"/>
                  </a:cubicBezTo>
                  <a:cubicBezTo>
                    <a:pt x="18764" y="8216"/>
                    <a:pt x="16431" y="10601"/>
                    <a:pt x="13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21D3A56F-9F8E-4B84-AE25-2BBBD980ADCE}"/>
                </a:ext>
              </a:extLst>
            </p:cNvPr>
            <p:cNvSpPr/>
            <p:nvPr/>
          </p:nvSpPr>
          <p:spPr>
            <a:xfrm>
              <a:off x="7739650" y="5008771"/>
              <a:ext cx="47703" cy="10601"/>
            </a:xfrm>
            <a:custGeom>
              <a:avLst/>
              <a:gdLst>
                <a:gd name="connsiteX0" fmla="*/ 43145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145 w 47703"/>
                <a:gd name="connsiteY4" fmla="*/ 0 h 10600"/>
                <a:gd name="connsiteX5" fmla="*/ 48446 w 47703"/>
                <a:gd name="connsiteY5" fmla="*/ 5300 h 10600"/>
                <a:gd name="connsiteX6" fmla="*/ 43145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14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3145" y="0"/>
                  </a:lnTo>
                  <a:cubicBezTo>
                    <a:pt x="46061" y="0"/>
                    <a:pt x="48446" y="2385"/>
                    <a:pt x="48446" y="5300"/>
                  </a:cubicBezTo>
                  <a:cubicBezTo>
                    <a:pt x="48446" y="8216"/>
                    <a:pt x="46061" y="10601"/>
                    <a:pt x="431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1AA5D78-3C9E-42C3-B55E-F5C83FAF8B73}"/>
                </a:ext>
              </a:extLst>
            </p:cNvPr>
            <p:cNvSpPr/>
            <p:nvPr/>
          </p:nvSpPr>
          <p:spPr>
            <a:xfrm>
              <a:off x="7678325" y="5034319"/>
              <a:ext cx="106008" cy="10601"/>
            </a:xfrm>
            <a:custGeom>
              <a:avLst/>
              <a:gdLst>
                <a:gd name="connsiteX0" fmla="*/ 104470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4470 w 106007"/>
                <a:gd name="connsiteY4" fmla="*/ 0 h 10600"/>
                <a:gd name="connsiteX5" fmla="*/ 109771 w 106007"/>
                <a:gd name="connsiteY5" fmla="*/ 5300 h 10600"/>
                <a:gd name="connsiteX6" fmla="*/ 104470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447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4470" y="0"/>
                  </a:lnTo>
                  <a:cubicBezTo>
                    <a:pt x="107386" y="0"/>
                    <a:pt x="109771" y="2385"/>
                    <a:pt x="109771" y="5300"/>
                  </a:cubicBezTo>
                  <a:cubicBezTo>
                    <a:pt x="109771" y="8216"/>
                    <a:pt x="107386" y="10601"/>
                    <a:pt x="1044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BC6BC607-A9E9-4427-A960-3EBED8C92C85}"/>
                </a:ext>
              </a:extLst>
            </p:cNvPr>
            <p:cNvSpPr/>
            <p:nvPr/>
          </p:nvSpPr>
          <p:spPr>
            <a:xfrm>
              <a:off x="7651558" y="5034319"/>
              <a:ext cx="15901" cy="10601"/>
            </a:xfrm>
            <a:custGeom>
              <a:avLst/>
              <a:gdLst>
                <a:gd name="connsiteX0" fmla="*/ 15477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5477 w 15901"/>
                <a:gd name="connsiteY4" fmla="*/ 0 h 10600"/>
                <a:gd name="connsiteX5" fmla="*/ 20778 w 15901"/>
                <a:gd name="connsiteY5" fmla="*/ 5300 h 10600"/>
                <a:gd name="connsiteX6" fmla="*/ 15477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5477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5477" y="0"/>
                  </a:lnTo>
                  <a:cubicBezTo>
                    <a:pt x="18392" y="0"/>
                    <a:pt x="20778" y="2385"/>
                    <a:pt x="20778" y="5300"/>
                  </a:cubicBezTo>
                  <a:cubicBezTo>
                    <a:pt x="20778" y="8216"/>
                    <a:pt x="18392" y="10601"/>
                    <a:pt x="154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31120D1-6860-4E86-861E-1DEF8C25AA56}"/>
                </a:ext>
              </a:extLst>
            </p:cNvPr>
            <p:cNvSpPr/>
            <p:nvPr/>
          </p:nvSpPr>
          <p:spPr>
            <a:xfrm>
              <a:off x="7591664" y="5034266"/>
              <a:ext cx="47703" cy="10601"/>
            </a:xfrm>
            <a:custGeom>
              <a:avLst/>
              <a:gdLst>
                <a:gd name="connsiteX0" fmla="*/ 46961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961 w 47703"/>
                <a:gd name="connsiteY4" fmla="*/ 0 h 10600"/>
                <a:gd name="connsiteX5" fmla="*/ 52262 w 47703"/>
                <a:gd name="connsiteY5" fmla="*/ 5300 h 10600"/>
                <a:gd name="connsiteX6" fmla="*/ 46961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96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6961" y="0"/>
                  </a:lnTo>
                  <a:cubicBezTo>
                    <a:pt x="49876" y="0"/>
                    <a:pt x="52262" y="2385"/>
                    <a:pt x="52262" y="5300"/>
                  </a:cubicBezTo>
                  <a:cubicBezTo>
                    <a:pt x="52262" y="8216"/>
                    <a:pt x="49929" y="10601"/>
                    <a:pt x="4696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4825BF1A-C40A-4DE9-AAB9-599B20CB075C}"/>
                </a:ext>
              </a:extLst>
            </p:cNvPr>
            <p:cNvSpPr/>
            <p:nvPr/>
          </p:nvSpPr>
          <p:spPr>
            <a:xfrm>
              <a:off x="7490744" y="4880078"/>
              <a:ext cx="392229" cy="106008"/>
            </a:xfrm>
            <a:custGeom>
              <a:avLst/>
              <a:gdLst>
                <a:gd name="connsiteX0" fmla="*/ 363023 w 392228"/>
                <a:gd name="connsiteY0" fmla="*/ 106432 h 106007"/>
                <a:gd name="connsiteX1" fmla="*/ 5300 w 392228"/>
                <a:gd name="connsiteY1" fmla="*/ 106432 h 106007"/>
                <a:gd name="connsiteX2" fmla="*/ 0 w 392228"/>
                <a:gd name="connsiteY2" fmla="*/ 101131 h 106007"/>
                <a:gd name="connsiteX3" fmla="*/ 5300 w 392228"/>
                <a:gd name="connsiteY3" fmla="*/ 95831 h 106007"/>
                <a:gd name="connsiteX4" fmla="*/ 363023 w 392228"/>
                <a:gd name="connsiteY4" fmla="*/ 95831 h 106007"/>
                <a:gd name="connsiteX5" fmla="*/ 386080 w 392228"/>
                <a:gd name="connsiteY5" fmla="*/ 72774 h 106007"/>
                <a:gd name="connsiteX6" fmla="*/ 386080 w 392228"/>
                <a:gd name="connsiteY6" fmla="*/ 33605 h 106007"/>
                <a:gd name="connsiteX7" fmla="*/ 363023 w 392228"/>
                <a:gd name="connsiteY7" fmla="*/ 10601 h 106007"/>
                <a:gd name="connsiteX8" fmla="*/ 5300 w 392228"/>
                <a:gd name="connsiteY8" fmla="*/ 10601 h 106007"/>
                <a:gd name="connsiteX9" fmla="*/ 0 w 392228"/>
                <a:gd name="connsiteY9" fmla="*/ 5300 h 106007"/>
                <a:gd name="connsiteX10" fmla="*/ 5300 w 392228"/>
                <a:gd name="connsiteY10" fmla="*/ 0 h 106007"/>
                <a:gd name="connsiteX11" fmla="*/ 363023 w 392228"/>
                <a:gd name="connsiteY11" fmla="*/ 0 h 106007"/>
                <a:gd name="connsiteX12" fmla="*/ 396681 w 392228"/>
                <a:gd name="connsiteY12" fmla="*/ 33605 h 106007"/>
                <a:gd name="connsiteX13" fmla="*/ 396681 w 392228"/>
                <a:gd name="connsiteY13" fmla="*/ 72774 h 106007"/>
                <a:gd name="connsiteX14" fmla="*/ 363023 w 392228"/>
                <a:gd name="connsiteY14" fmla="*/ 106432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2228" h="106007">
                  <a:moveTo>
                    <a:pt x="363023" y="106432"/>
                  </a:moveTo>
                  <a:lnTo>
                    <a:pt x="5300" y="106432"/>
                  </a:lnTo>
                  <a:cubicBezTo>
                    <a:pt x="2385" y="106432"/>
                    <a:pt x="0" y="104047"/>
                    <a:pt x="0" y="101131"/>
                  </a:cubicBezTo>
                  <a:cubicBezTo>
                    <a:pt x="0" y="98216"/>
                    <a:pt x="2385" y="95831"/>
                    <a:pt x="5300" y="95831"/>
                  </a:cubicBezTo>
                  <a:lnTo>
                    <a:pt x="363023" y="95831"/>
                  </a:lnTo>
                  <a:cubicBezTo>
                    <a:pt x="375744" y="95831"/>
                    <a:pt x="386080" y="85495"/>
                    <a:pt x="386080" y="72774"/>
                  </a:cubicBezTo>
                  <a:lnTo>
                    <a:pt x="386080" y="33605"/>
                  </a:lnTo>
                  <a:cubicBezTo>
                    <a:pt x="386080" y="20937"/>
                    <a:pt x="375744" y="10601"/>
                    <a:pt x="363023" y="10601"/>
                  </a:cubicBez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63023" y="0"/>
                  </a:lnTo>
                  <a:cubicBezTo>
                    <a:pt x="381575" y="0"/>
                    <a:pt x="396681" y="15053"/>
                    <a:pt x="396681" y="33605"/>
                  </a:cubicBezTo>
                  <a:lnTo>
                    <a:pt x="396681" y="72774"/>
                  </a:lnTo>
                  <a:cubicBezTo>
                    <a:pt x="396681" y="91326"/>
                    <a:pt x="381628" y="106432"/>
                    <a:pt x="363023" y="1064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9AD1B637-1606-4B57-BC97-932592F09B5D}"/>
                </a:ext>
              </a:extLst>
            </p:cNvPr>
            <p:cNvSpPr/>
            <p:nvPr/>
          </p:nvSpPr>
          <p:spPr>
            <a:xfrm>
              <a:off x="7505859" y="4880054"/>
              <a:ext cx="15901" cy="106008"/>
            </a:xfrm>
            <a:custGeom>
              <a:avLst/>
              <a:gdLst>
                <a:gd name="connsiteX0" fmla="*/ 5291 w 15901"/>
                <a:gd name="connsiteY0" fmla="*/ 106456 h 106007"/>
                <a:gd name="connsiteX1" fmla="*/ 4072 w 15901"/>
                <a:gd name="connsiteY1" fmla="*/ 106297 h 106007"/>
                <a:gd name="connsiteX2" fmla="*/ 150 w 15901"/>
                <a:gd name="connsiteY2" fmla="*/ 99936 h 106007"/>
                <a:gd name="connsiteX3" fmla="*/ 150 w 15901"/>
                <a:gd name="connsiteY3" fmla="*/ 6491 h 106007"/>
                <a:gd name="connsiteX4" fmla="*/ 4125 w 15901"/>
                <a:gd name="connsiteY4" fmla="*/ 130 h 106007"/>
                <a:gd name="connsiteX5" fmla="*/ 10486 w 15901"/>
                <a:gd name="connsiteY5" fmla="*/ 4106 h 106007"/>
                <a:gd name="connsiteX6" fmla="*/ 10486 w 15901"/>
                <a:gd name="connsiteY6" fmla="*/ 102322 h 106007"/>
                <a:gd name="connsiteX7" fmla="*/ 5291 w 15901"/>
                <a:gd name="connsiteY7" fmla="*/ 106456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7">
                  <a:moveTo>
                    <a:pt x="5291" y="106456"/>
                  </a:moveTo>
                  <a:cubicBezTo>
                    <a:pt x="4867" y="106456"/>
                    <a:pt x="4496" y="106403"/>
                    <a:pt x="4072" y="106297"/>
                  </a:cubicBezTo>
                  <a:cubicBezTo>
                    <a:pt x="1210" y="105608"/>
                    <a:pt x="-539" y="102746"/>
                    <a:pt x="150" y="99936"/>
                  </a:cubicBezTo>
                  <a:cubicBezTo>
                    <a:pt x="7412" y="69247"/>
                    <a:pt x="7358" y="37816"/>
                    <a:pt x="150" y="6491"/>
                  </a:cubicBezTo>
                  <a:cubicBezTo>
                    <a:pt x="-486" y="3629"/>
                    <a:pt x="1263" y="766"/>
                    <a:pt x="4125" y="130"/>
                  </a:cubicBezTo>
                  <a:cubicBezTo>
                    <a:pt x="7040" y="-506"/>
                    <a:pt x="9850" y="1243"/>
                    <a:pt x="10486" y="4106"/>
                  </a:cubicBezTo>
                  <a:cubicBezTo>
                    <a:pt x="18065" y="37021"/>
                    <a:pt x="18065" y="70043"/>
                    <a:pt x="10486" y="102322"/>
                  </a:cubicBezTo>
                  <a:cubicBezTo>
                    <a:pt x="9850" y="104813"/>
                    <a:pt x="7676" y="106456"/>
                    <a:pt x="5291" y="1064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E4F3C5C9-35F0-4750-B7A2-A0EC05BBC2E2}"/>
                </a:ext>
              </a:extLst>
            </p:cNvPr>
            <p:cNvSpPr/>
            <p:nvPr/>
          </p:nvSpPr>
          <p:spPr>
            <a:xfrm>
              <a:off x="7673395" y="4914001"/>
              <a:ext cx="79506" cy="10601"/>
            </a:xfrm>
            <a:custGeom>
              <a:avLst/>
              <a:gdLst>
                <a:gd name="connsiteX0" fmla="*/ 78499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8499 w 79505"/>
                <a:gd name="connsiteY4" fmla="*/ 0 h 10600"/>
                <a:gd name="connsiteX5" fmla="*/ 83799 w 79505"/>
                <a:gd name="connsiteY5" fmla="*/ 5300 h 10600"/>
                <a:gd name="connsiteX6" fmla="*/ 78499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78499" y="0"/>
                  </a:lnTo>
                  <a:cubicBezTo>
                    <a:pt x="81414" y="0"/>
                    <a:pt x="83799" y="2385"/>
                    <a:pt x="83799" y="5300"/>
                  </a:cubicBezTo>
                  <a:cubicBezTo>
                    <a:pt x="83799" y="8216"/>
                    <a:pt x="81414" y="10601"/>
                    <a:pt x="7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E0713E8C-2C8A-439A-B040-408E1B949BA5}"/>
                </a:ext>
              </a:extLst>
            </p:cNvPr>
            <p:cNvSpPr/>
            <p:nvPr/>
          </p:nvSpPr>
          <p:spPr>
            <a:xfrm>
              <a:off x="7646151" y="4912940"/>
              <a:ext cx="15901" cy="10601"/>
            </a:xfrm>
            <a:custGeom>
              <a:avLst/>
              <a:gdLst>
                <a:gd name="connsiteX0" fmla="*/ 13463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3463 w 15901"/>
                <a:gd name="connsiteY4" fmla="*/ 0 h 10600"/>
                <a:gd name="connsiteX5" fmla="*/ 18764 w 15901"/>
                <a:gd name="connsiteY5" fmla="*/ 5300 h 10600"/>
                <a:gd name="connsiteX6" fmla="*/ 13463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3463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3463" y="0"/>
                  </a:lnTo>
                  <a:cubicBezTo>
                    <a:pt x="16379" y="0"/>
                    <a:pt x="18764" y="2385"/>
                    <a:pt x="18764" y="5300"/>
                  </a:cubicBezTo>
                  <a:cubicBezTo>
                    <a:pt x="18764" y="8216"/>
                    <a:pt x="16432" y="10601"/>
                    <a:pt x="13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03089C98-16C5-4E4F-BFE1-BC04746D7461}"/>
                </a:ext>
              </a:extLst>
            </p:cNvPr>
            <p:cNvSpPr/>
            <p:nvPr/>
          </p:nvSpPr>
          <p:spPr>
            <a:xfrm>
              <a:off x="7590073" y="4912940"/>
              <a:ext cx="47703" cy="10601"/>
            </a:xfrm>
            <a:custGeom>
              <a:avLst/>
              <a:gdLst>
                <a:gd name="connsiteX0" fmla="*/ 43145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145 w 47703"/>
                <a:gd name="connsiteY4" fmla="*/ 0 h 10600"/>
                <a:gd name="connsiteX5" fmla="*/ 48446 w 47703"/>
                <a:gd name="connsiteY5" fmla="*/ 5300 h 10600"/>
                <a:gd name="connsiteX6" fmla="*/ 43145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1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3145" y="0"/>
                  </a:lnTo>
                  <a:cubicBezTo>
                    <a:pt x="46060" y="0"/>
                    <a:pt x="48446" y="2385"/>
                    <a:pt x="48446" y="5300"/>
                  </a:cubicBezTo>
                  <a:cubicBezTo>
                    <a:pt x="48446" y="8216"/>
                    <a:pt x="46113" y="10601"/>
                    <a:pt x="431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1F0984B2-BA99-4126-A7C3-2EA64AA20AF5}"/>
                </a:ext>
              </a:extLst>
            </p:cNvPr>
            <p:cNvSpPr/>
            <p:nvPr/>
          </p:nvSpPr>
          <p:spPr>
            <a:xfrm>
              <a:off x="7590126" y="4938488"/>
              <a:ext cx="106008" cy="10601"/>
            </a:xfrm>
            <a:custGeom>
              <a:avLst/>
              <a:gdLst>
                <a:gd name="connsiteX0" fmla="*/ 104470 w 106007"/>
                <a:gd name="connsiteY0" fmla="*/ 10601 h 10600"/>
                <a:gd name="connsiteX1" fmla="*/ 5300 w 106007"/>
                <a:gd name="connsiteY1" fmla="*/ 10601 h 10600"/>
                <a:gd name="connsiteX2" fmla="*/ 0 w 106007"/>
                <a:gd name="connsiteY2" fmla="*/ 5300 h 10600"/>
                <a:gd name="connsiteX3" fmla="*/ 5300 w 106007"/>
                <a:gd name="connsiteY3" fmla="*/ 0 h 10600"/>
                <a:gd name="connsiteX4" fmla="*/ 104470 w 106007"/>
                <a:gd name="connsiteY4" fmla="*/ 0 h 10600"/>
                <a:gd name="connsiteX5" fmla="*/ 109771 w 106007"/>
                <a:gd name="connsiteY5" fmla="*/ 5300 h 10600"/>
                <a:gd name="connsiteX6" fmla="*/ 104470 w 1060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7" h="10600">
                  <a:moveTo>
                    <a:pt x="10447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4470" y="0"/>
                  </a:lnTo>
                  <a:cubicBezTo>
                    <a:pt x="107386" y="0"/>
                    <a:pt x="109771" y="2385"/>
                    <a:pt x="109771" y="5300"/>
                  </a:cubicBezTo>
                  <a:cubicBezTo>
                    <a:pt x="109771" y="8216"/>
                    <a:pt x="107386" y="10601"/>
                    <a:pt x="1044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B673983B-80B6-4F22-90C1-4763D3F67E0C}"/>
                </a:ext>
              </a:extLst>
            </p:cNvPr>
            <p:cNvSpPr/>
            <p:nvPr/>
          </p:nvSpPr>
          <p:spPr>
            <a:xfrm>
              <a:off x="7705887" y="4938488"/>
              <a:ext cx="15901" cy="10601"/>
            </a:xfrm>
            <a:custGeom>
              <a:avLst/>
              <a:gdLst>
                <a:gd name="connsiteX0" fmla="*/ 15477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5477 w 15901"/>
                <a:gd name="connsiteY4" fmla="*/ 0 h 10600"/>
                <a:gd name="connsiteX5" fmla="*/ 20778 w 15901"/>
                <a:gd name="connsiteY5" fmla="*/ 5300 h 10600"/>
                <a:gd name="connsiteX6" fmla="*/ 15477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5477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5477" y="0"/>
                  </a:lnTo>
                  <a:cubicBezTo>
                    <a:pt x="18392" y="0"/>
                    <a:pt x="20778" y="2385"/>
                    <a:pt x="20778" y="5300"/>
                  </a:cubicBezTo>
                  <a:cubicBezTo>
                    <a:pt x="20778" y="8216"/>
                    <a:pt x="18392" y="10601"/>
                    <a:pt x="154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C5087FE9-6BA2-402E-B1E9-C1600518945E}"/>
                </a:ext>
              </a:extLst>
            </p:cNvPr>
            <p:cNvSpPr/>
            <p:nvPr/>
          </p:nvSpPr>
          <p:spPr>
            <a:xfrm>
              <a:off x="7734243" y="4938435"/>
              <a:ext cx="47703" cy="10601"/>
            </a:xfrm>
            <a:custGeom>
              <a:avLst/>
              <a:gdLst>
                <a:gd name="connsiteX0" fmla="*/ 46961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961 w 47703"/>
                <a:gd name="connsiteY4" fmla="*/ 0 h 10600"/>
                <a:gd name="connsiteX5" fmla="*/ 52262 w 47703"/>
                <a:gd name="connsiteY5" fmla="*/ 5300 h 10600"/>
                <a:gd name="connsiteX6" fmla="*/ 46961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96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6961" y="0"/>
                  </a:lnTo>
                  <a:cubicBezTo>
                    <a:pt x="49877" y="0"/>
                    <a:pt x="52262" y="2385"/>
                    <a:pt x="52262" y="5300"/>
                  </a:cubicBezTo>
                  <a:cubicBezTo>
                    <a:pt x="52262" y="8216"/>
                    <a:pt x="49930" y="10601"/>
                    <a:pt x="4696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1C9EE8A4-3AC3-4B98-AF57-E2C854488F3C}"/>
                </a:ext>
              </a:extLst>
            </p:cNvPr>
            <p:cNvSpPr/>
            <p:nvPr/>
          </p:nvSpPr>
          <p:spPr>
            <a:xfrm>
              <a:off x="7600939" y="4742516"/>
              <a:ext cx="164312" cy="137810"/>
            </a:xfrm>
            <a:custGeom>
              <a:avLst/>
              <a:gdLst>
                <a:gd name="connsiteX0" fmla="*/ 91007 w 164311"/>
                <a:gd name="connsiteY0" fmla="*/ 141590 h 137810"/>
                <a:gd name="connsiteX1" fmla="*/ 82474 w 164311"/>
                <a:gd name="connsiteY1" fmla="*/ 141060 h 137810"/>
                <a:gd name="connsiteX2" fmla="*/ 73940 w 164311"/>
                <a:gd name="connsiteY2" fmla="*/ 141590 h 137810"/>
                <a:gd name="connsiteX3" fmla="*/ 0 w 164311"/>
                <a:gd name="connsiteY3" fmla="*/ 73162 h 137810"/>
                <a:gd name="connsiteX4" fmla="*/ 29152 w 164311"/>
                <a:gd name="connsiteY4" fmla="*/ 10724 h 137810"/>
                <a:gd name="connsiteX5" fmla="*/ 74470 w 164311"/>
                <a:gd name="connsiteY5" fmla="*/ 2614 h 137810"/>
                <a:gd name="connsiteX6" fmla="*/ 78075 w 164311"/>
                <a:gd name="connsiteY6" fmla="*/ 9187 h 137810"/>
                <a:gd name="connsiteX7" fmla="*/ 71502 w 164311"/>
                <a:gd name="connsiteY7" fmla="*/ 12791 h 137810"/>
                <a:gd name="connsiteX8" fmla="*/ 35512 w 164311"/>
                <a:gd name="connsiteY8" fmla="*/ 19257 h 137810"/>
                <a:gd name="connsiteX9" fmla="*/ 10601 w 164311"/>
                <a:gd name="connsiteY9" fmla="*/ 73215 h 137810"/>
                <a:gd name="connsiteX10" fmla="*/ 73940 w 164311"/>
                <a:gd name="connsiteY10" fmla="*/ 131043 h 137810"/>
                <a:gd name="connsiteX11" fmla="*/ 81785 w 164311"/>
                <a:gd name="connsiteY11" fmla="*/ 130512 h 137810"/>
                <a:gd name="connsiteX12" fmla="*/ 83163 w 164311"/>
                <a:gd name="connsiteY12" fmla="*/ 130512 h 137810"/>
                <a:gd name="connsiteX13" fmla="*/ 90901 w 164311"/>
                <a:gd name="connsiteY13" fmla="*/ 130990 h 137810"/>
                <a:gd name="connsiteX14" fmla="*/ 154241 w 164311"/>
                <a:gd name="connsiteY14" fmla="*/ 73162 h 137810"/>
                <a:gd name="connsiteX15" fmla="*/ 100230 w 164311"/>
                <a:gd name="connsiteY15" fmla="*/ 10512 h 137810"/>
                <a:gd name="connsiteX16" fmla="*/ 95778 w 164311"/>
                <a:gd name="connsiteY16" fmla="*/ 4522 h 137810"/>
                <a:gd name="connsiteX17" fmla="*/ 101767 w 164311"/>
                <a:gd name="connsiteY17" fmla="*/ 70 h 137810"/>
                <a:gd name="connsiteX18" fmla="*/ 164842 w 164311"/>
                <a:gd name="connsiteY18" fmla="*/ 73215 h 137810"/>
                <a:gd name="connsiteX19" fmla="*/ 91007 w 164311"/>
                <a:gd name="connsiteY19" fmla="*/ 141590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4311" h="137810">
                  <a:moveTo>
                    <a:pt x="91007" y="141590"/>
                  </a:moveTo>
                  <a:cubicBezTo>
                    <a:pt x="87986" y="141590"/>
                    <a:pt x="85177" y="141431"/>
                    <a:pt x="82474" y="141060"/>
                  </a:cubicBezTo>
                  <a:cubicBezTo>
                    <a:pt x="79611" y="141378"/>
                    <a:pt x="76749" y="141590"/>
                    <a:pt x="73940" y="141590"/>
                  </a:cubicBezTo>
                  <a:cubicBezTo>
                    <a:pt x="31113" y="141590"/>
                    <a:pt x="0" y="112809"/>
                    <a:pt x="0" y="73162"/>
                  </a:cubicBezTo>
                  <a:cubicBezTo>
                    <a:pt x="0" y="48463"/>
                    <a:pt x="11448" y="23975"/>
                    <a:pt x="29152" y="10724"/>
                  </a:cubicBezTo>
                  <a:cubicBezTo>
                    <a:pt x="42615" y="653"/>
                    <a:pt x="58304" y="-2156"/>
                    <a:pt x="74470" y="2614"/>
                  </a:cubicBezTo>
                  <a:cubicBezTo>
                    <a:pt x="77279" y="3462"/>
                    <a:pt x="78870" y="6377"/>
                    <a:pt x="78075" y="9187"/>
                  </a:cubicBezTo>
                  <a:cubicBezTo>
                    <a:pt x="77226" y="11996"/>
                    <a:pt x="74364" y="13586"/>
                    <a:pt x="71502" y="12791"/>
                  </a:cubicBezTo>
                  <a:cubicBezTo>
                    <a:pt x="58675" y="9028"/>
                    <a:pt x="46219" y="11254"/>
                    <a:pt x="35512" y="19257"/>
                  </a:cubicBezTo>
                  <a:cubicBezTo>
                    <a:pt x="20618" y="30388"/>
                    <a:pt x="10601" y="52067"/>
                    <a:pt x="10601" y="73215"/>
                  </a:cubicBezTo>
                  <a:cubicBezTo>
                    <a:pt x="10601" y="106714"/>
                    <a:pt x="37261" y="131043"/>
                    <a:pt x="73940" y="131043"/>
                  </a:cubicBezTo>
                  <a:cubicBezTo>
                    <a:pt x="76537" y="131043"/>
                    <a:pt x="79187" y="130883"/>
                    <a:pt x="81785" y="130512"/>
                  </a:cubicBezTo>
                  <a:cubicBezTo>
                    <a:pt x="82261" y="130459"/>
                    <a:pt x="82739" y="130459"/>
                    <a:pt x="83163" y="130512"/>
                  </a:cubicBezTo>
                  <a:cubicBezTo>
                    <a:pt x="85601" y="130830"/>
                    <a:pt x="88145" y="130990"/>
                    <a:pt x="90901" y="130990"/>
                  </a:cubicBezTo>
                  <a:cubicBezTo>
                    <a:pt x="127580" y="130990"/>
                    <a:pt x="154241" y="106661"/>
                    <a:pt x="154241" y="73162"/>
                  </a:cubicBezTo>
                  <a:cubicBezTo>
                    <a:pt x="154241" y="41943"/>
                    <a:pt x="131025" y="15017"/>
                    <a:pt x="100230" y="10512"/>
                  </a:cubicBezTo>
                  <a:cubicBezTo>
                    <a:pt x="97315" y="10088"/>
                    <a:pt x="95354" y="7385"/>
                    <a:pt x="95778" y="4522"/>
                  </a:cubicBezTo>
                  <a:cubicBezTo>
                    <a:pt x="96201" y="1607"/>
                    <a:pt x="98852" y="-407"/>
                    <a:pt x="101767" y="70"/>
                  </a:cubicBezTo>
                  <a:cubicBezTo>
                    <a:pt x="137757" y="5370"/>
                    <a:pt x="164842" y="36802"/>
                    <a:pt x="164842" y="73215"/>
                  </a:cubicBezTo>
                  <a:cubicBezTo>
                    <a:pt x="165001" y="112809"/>
                    <a:pt x="133887" y="141590"/>
                    <a:pt x="91007" y="14159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F0930C68-2DA4-4A80-8B08-16218A050D69}"/>
                </a:ext>
              </a:extLst>
            </p:cNvPr>
            <p:cNvSpPr/>
            <p:nvPr/>
          </p:nvSpPr>
          <p:spPr>
            <a:xfrm>
              <a:off x="7677908" y="4742042"/>
              <a:ext cx="10601" cy="10601"/>
            </a:xfrm>
            <a:custGeom>
              <a:avLst/>
              <a:gdLst>
                <a:gd name="connsiteX0" fmla="*/ 5558 w 10600"/>
                <a:gd name="connsiteY0" fmla="*/ 10827 h 10600"/>
                <a:gd name="connsiteX1" fmla="*/ 4445 w 10600"/>
                <a:gd name="connsiteY1" fmla="*/ 10721 h 10600"/>
                <a:gd name="connsiteX2" fmla="*/ 99 w 10600"/>
                <a:gd name="connsiteY2" fmla="*/ 4466 h 10600"/>
                <a:gd name="connsiteX3" fmla="*/ 5452 w 10600"/>
                <a:gd name="connsiteY3" fmla="*/ 226 h 10600"/>
                <a:gd name="connsiteX4" fmla="*/ 7254 w 10600"/>
                <a:gd name="connsiteY4" fmla="*/ 14 h 10600"/>
                <a:gd name="connsiteX5" fmla="*/ 12926 w 10600"/>
                <a:gd name="connsiteY5" fmla="*/ 4891 h 10600"/>
                <a:gd name="connsiteX6" fmla="*/ 8049 w 10600"/>
                <a:gd name="connsiteY6" fmla="*/ 10562 h 10600"/>
                <a:gd name="connsiteX7" fmla="*/ 6354 w 10600"/>
                <a:gd name="connsiteY7" fmla="*/ 10774 h 10600"/>
                <a:gd name="connsiteX8" fmla="*/ 5558 w 10600"/>
                <a:gd name="connsiteY8" fmla="*/ 10827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10600">
                  <a:moveTo>
                    <a:pt x="5558" y="10827"/>
                  </a:moveTo>
                  <a:cubicBezTo>
                    <a:pt x="5188" y="10827"/>
                    <a:pt x="4816" y="10774"/>
                    <a:pt x="4445" y="10721"/>
                  </a:cubicBezTo>
                  <a:cubicBezTo>
                    <a:pt x="1583" y="10138"/>
                    <a:pt x="-484" y="7329"/>
                    <a:pt x="99" y="4466"/>
                  </a:cubicBezTo>
                  <a:cubicBezTo>
                    <a:pt x="629" y="1816"/>
                    <a:pt x="2908" y="67"/>
                    <a:pt x="5452" y="226"/>
                  </a:cubicBezTo>
                  <a:cubicBezTo>
                    <a:pt x="6035" y="120"/>
                    <a:pt x="6618" y="67"/>
                    <a:pt x="7254" y="14"/>
                  </a:cubicBezTo>
                  <a:cubicBezTo>
                    <a:pt x="10276" y="-198"/>
                    <a:pt x="12714" y="1975"/>
                    <a:pt x="12926" y="4891"/>
                  </a:cubicBezTo>
                  <a:cubicBezTo>
                    <a:pt x="13138" y="7806"/>
                    <a:pt x="10965" y="10350"/>
                    <a:pt x="8049" y="10562"/>
                  </a:cubicBezTo>
                  <a:cubicBezTo>
                    <a:pt x="7466" y="10615"/>
                    <a:pt x="6937" y="10668"/>
                    <a:pt x="6354" y="10774"/>
                  </a:cubicBezTo>
                  <a:cubicBezTo>
                    <a:pt x="6141" y="10774"/>
                    <a:pt x="5877" y="10827"/>
                    <a:pt x="5558" y="108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44850785-B930-476F-851B-7815DD9F7933}"/>
                </a:ext>
              </a:extLst>
            </p:cNvPr>
            <p:cNvSpPr/>
            <p:nvPr/>
          </p:nvSpPr>
          <p:spPr>
            <a:xfrm>
              <a:off x="7661870" y="4715690"/>
              <a:ext cx="26502" cy="53004"/>
            </a:xfrm>
            <a:custGeom>
              <a:avLst/>
              <a:gdLst>
                <a:gd name="connsiteX0" fmla="*/ 16772 w 26501"/>
                <a:gd name="connsiteY0" fmla="*/ 55836 h 53003"/>
                <a:gd name="connsiteX1" fmla="*/ 11684 w 26501"/>
                <a:gd name="connsiteY1" fmla="*/ 52020 h 53003"/>
                <a:gd name="connsiteX2" fmla="*/ 394 w 26501"/>
                <a:gd name="connsiteY2" fmla="*/ 12797 h 53003"/>
                <a:gd name="connsiteX3" fmla="*/ 1242 w 26501"/>
                <a:gd name="connsiteY3" fmla="*/ 5165 h 53003"/>
                <a:gd name="connsiteX4" fmla="*/ 7232 w 26501"/>
                <a:gd name="connsiteY4" fmla="*/ 394 h 53003"/>
                <a:gd name="connsiteX5" fmla="*/ 14864 w 26501"/>
                <a:gd name="connsiteY5" fmla="*/ 1242 h 53003"/>
                <a:gd name="connsiteX6" fmla="*/ 19635 w 26501"/>
                <a:gd name="connsiteY6" fmla="*/ 7232 h 53003"/>
                <a:gd name="connsiteX7" fmla="*/ 28857 w 26501"/>
                <a:gd name="connsiteY7" fmla="*/ 39246 h 53003"/>
                <a:gd name="connsiteX8" fmla="*/ 25253 w 26501"/>
                <a:gd name="connsiteY8" fmla="*/ 45819 h 53003"/>
                <a:gd name="connsiteX9" fmla="*/ 20748 w 26501"/>
                <a:gd name="connsiteY9" fmla="*/ 45077 h 53003"/>
                <a:gd name="connsiteX10" fmla="*/ 21914 w 26501"/>
                <a:gd name="connsiteY10" fmla="*/ 49105 h 53003"/>
                <a:gd name="connsiteX11" fmla="*/ 18310 w 26501"/>
                <a:gd name="connsiteY11" fmla="*/ 55677 h 53003"/>
                <a:gd name="connsiteX12" fmla="*/ 16772 w 26501"/>
                <a:gd name="connsiteY12" fmla="*/ 55836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01" h="53003">
                  <a:moveTo>
                    <a:pt x="16772" y="55836"/>
                  </a:moveTo>
                  <a:cubicBezTo>
                    <a:pt x="14493" y="55836"/>
                    <a:pt x="12373" y="54299"/>
                    <a:pt x="11684" y="52020"/>
                  </a:cubicBezTo>
                  <a:lnTo>
                    <a:pt x="394" y="12797"/>
                  </a:lnTo>
                  <a:cubicBezTo>
                    <a:pt x="-348" y="10200"/>
                    <a:pt x="-30" y="7497"/>
                    <a:pt x="1242" y="5165"/>
                  </a:cubicBezTo>
                  <a:cubicBezTo>
                    <a:pt x="2514" y="2833"/>
                    <a:pt x="4688" y="1136"/>
                    <a:pt x="7232" y="394"/>
                  </a:cubicBezTo>
                  <a:cubicBezTo>
                    <a:pt x="9829" y="-348"/>
                    <a:pt x="12532" y="-30"/>
                    <a:pt x="14864" y="1242"/>
                  </a:cubicBezTo>
                  <a:cubicBezTo>
                    <a:pt x="17197" y="2515"/>
                    <a:pt x="18893" y="4688"/>
                    <a:pt x="19635" y="7232"/>
                  </a:cubicBezTo>
                  <a:lnTo>
                    <a:pt x="28857" y="39246"/>
                  </a:lnTo>
                  <a:cubicBezTo>
                    <a:pt x="29652" y="42055"/>
                    <a:pt x="28062" y="44970"/>
                    <a:pt x="25253" y="45819"/>
                  </a:cubicBezTo>
                  <a:cubicBezTo>
                    <a:pt x="23610" y="46296"/>
                    <a:pt x="22020" y="45925"/>
                    <a:pt x="20748" y="45077"/>
                  </a:cubicBezTo>
                  <a:lnTo>
                    <a:pt x="21914" y="49105"/>
                  </a:lnTo>
                  <a:cubicBezTo>
                    <a:pt x="22709" y="51914"/>
                    <a:pt x="21119" y="54829"/>
                    <a:pt x="18310" y="55677"/>
                  </a:cubicBezTo>
                  <a:cubicBezTo>
                    <a:pt x="17727" y="55783"/>
                    <a:pt x="17250" y="55836"/>
                    <a:pt x="16772" y="5583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98E5E244-E20E-4D71-9CC7-F6440149A656}"/>
                </a:ext>
              </a:extLst>
            </p:cNvPr>
            <p:cNvSpPr/>
            <p:nvPr/>
          </p:nvSpPr>
          <p:spPr>
            <a:xfrm>
              <a:off x="7660401" y="4756677"/>
              <a:ext cx="42403" cy="10601"/>
            </a:xfrm>
            <a:custGeom>
              <a:avLst/>
              <a:gdLst>
                <a:gd name="connsiteX0" fmla="*/ 22163 w 42403"/>
                <a:gd name="connsiteY0" fmla="*/ 14849 h 10600"/>
                <a:gd name="connsiteX1" fmla="*/ 2393 w 42403"/>
                <a:gd name="connsiteY1" fmla="*/ 9708 h 10600"/>
                <a:gd name="connsiteX2" fmla="*/ 856 w 42403"/>
                <a:gd name="connsiteY2" fmla="*/ 2393 h 10600"/>
                <a:gd name="connsiteX3" fmla="*/ 8170 w 42403"/>
                <a:gd name="connsiteY3" fmla="*/ 856 h 10600"/>
                <a:gd name="connsiteX4" fmla="*/ 35945 w 42403"/>
                <a:gd name="connsiteY4" fmla="*/ 1333 h 10600"/>
                <a:gd name="connsiteX5" fmla="*/ 42888 w 42403"/>
                <a:gd name="connsiteY5" fmla="*/ 4089 h 10600"/>
                <a:gd name="connsiteX6" fmla="*/ 40132 w 42403"/>
                <a:gd name="connsiteY6" fmla="*/ 11033 h 10600"/>
                <a:gd name="connsiteX7" fmla="*/ 22163 w 42403"/>
                <a:gd name="connsiteY7" fmla="*/ 14849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10600">
                  <a:moveTo>
                    <a:pt x="22163" y="14849"/>
                  </a:moveTo>
                  <a:cubicBezTo>
                    <a:pt x="10503" y="14849"/>
                    <a:pt x="2870" y="9972"/>
                    <a:pt x="2393" y="9708"/>
                  </a:cubicBezTo>
                  <a:cubicBezTo>
                    <a:pt x="-45" y="8117"/>
                    <a:pt x="-734" y="4831"/>
                    <a:pt x="856" y="2393"/>
                  </a:cubicBezTo>
                  <a:cubicBezTo>
                    <a:pt x="2446" y="-45"/>
                    <a:pt x="5732" y="-734"/>
                    <a:pt x="8170" y="856"/>
                  </a:cubicBezTo>
                  <a:cubicBezTo>
                    <a:pt x="8701" y="1227"/>
                    <a:pt x="20096" y="8117"/>
                    <a:pt x="35945" y="1333"/>
                  </a:cubicBezTo>
                  <a:cubicBezTo>
                    <a:pt x="38595" y="167"/>
                    <a:pt x="41775" y="1439"/>
                    <a:pt x="42888" y="4089"/>
                  </a:cubicBezTo>
                  <a:cubicBezTo>
                    <a:pt x="44001" y="6739"/>
                    <a:pt x="42782" y="9920"/>
                    <a:pt x="40132" y="11033"/>
                  </a:cubicBezTo>
                  <a:cubicBezTo>
                    <a:pt x="33506" y="13842"/>
                    <a:pt x="27411" y="14849"/>
                    <a:pt x="22163" y="1484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CDBE855F-C73E-46F4-BB9E-E6BD8F33350F}"/>
                </a:ext>
              </a:extLst>
            </p:cNvPr>
            <p:cNvSpPr/>
            <p:nvPr/>
          </p:nvSpPr>
          <p:spPr>
            <a:xfrm>
              <a:off x="7680334" y="4696999"/>
              <a:ext cx="53004" cy="53004"/>
            </a:xfrm>
            <a:custGeom>
              <a:avLst/>
              <a:gdLst>
                <a:gd name="connsiteX0" fmla="*/ 8061 w 53003"/>
                <a:gd name="connsiteY0" fmla="*/ 58202 h 53003"/>
                <a:gd name="connsiteX1" fmla="*/ 5093 w 53003"/>
                <a:gd name="connsiteY1" fmla="*/ 58096 h 53003"/>
                <a:gd name="connsiteX2" fmla="*/ 111 w 53003"/>
                <a:gd name="connsiteY2" fmla="*/ 53167 h 53003"/>
                <a:gd name="connsiteX3" fmla="*/ 14634 w 53003"/>
                <a:gd name="connsiteY3" fmla="*/ 14633 h 53003"/>
                <a:gd name="connsiteX4" fmla="*/ 53167 w 53003"/>
                <a:gd name="connsiteY4" fmla="*/ 110 h 53003"/>
                <a:gd name="connsiteX5" fmla="*/ 58097 w 53003"/>
                <a:gd name="connsiteY5" fmla="*/ 5092 h 53003"/>
                <a:gd name="connsiteX6" fmla="*/ 43521 w 53003"/>
                <a:gd name="connsiteY6" fmla="*/ 43520 h 53003"/>
                <a:gd name="connsiteX7" fmla="*/ 8061 w 53003"/>
                <a:gd name="connsiteY7" fmla="*/ 58202 h 53003"/>
                <a:gd name="connsiteX8" fmla="*/ 47496 w 53003"/>
                <a:gd name="connsiteY8" fmla="*/ 10657 h 53003"/>
                <a:gd name="connsiteX9" fmla="*/ 22107 w 53003"/>
                <a:gd name="connsiteY9" fmla="*/ 22106 h 53003"/>
                <a:gd name="connsiteX10" fmla="*/ 10658 w 53003"/>
                <a:gd name="connsiteY10" fmla="*/ 47495 h 53003"/>
                <a:gd name="connsiteX11" fmla="*/ 36047 w 53003"/>
                <a:gd name="connsiteY11" fmla="*/ 35993 h 53003"/>
                <a:gd name="connsiteX12" fmla="*/ 47496 w 53003"/>
                <a:gd name="connsiteY12" fmla="*/ 1065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003" h="53003">
                  <a:moveTo>
                    <a:pt x="8061" y="58202"/>
                  </a:moveTo>
                  <a:cubicBezTo>
                    <a:pt x="7054" y="58202"/>
                    <a:pt x="6047" y="58149"/>
                    <a:pt x="5093" y="58096"/>
                  </a:cubicBezTo>
                  <a:cubicBezTo>
                    <a:pt x="2443" y="57937"/>
                    <a:pt x="322" y="55817"/>
                    <a:pt x="111" y="53167"/>
                  </a:cubicBezTo>
                  <a:cubicBezTo>
                    <a:pt x="-844" y="38856"/>
                    <a:pt x="4404" y="24810"/>
                    <a:pt x="14634" y="14633"/>
                  </a:cubicBezTo>
                  <a:cubicBezTo>
                    <a:pt x="24810" y="4456"/>
                    <a:pt x="38803" y="-844"/>
                    <a:pt x="53167" y="110"/>
                  </a:cubicBezTo>
                  <a:cubicBezTo>
                    <a:pt x="55817" y="269"/>
                    <a:pt x="57937" y="2442"/>
                    <a:pt x="58097" y="5092"/>
                  </a:cubicBezTo>
                  <a:cubicBezTo>
                    <a:pt x="58892" y="19403"/>
                    <a:pt x="53591" y="33449"/>
                    <a:pt x="43521" y="43520"/>
                  </a:cubicBezTo>
                  <a:cubicBezTo>
                    <a:pt x="34086" y="52902"/>
                    <a:pt x="21312" y="58202"/>
                    <a:pt x="8061" y="58202"/>
                  </a:cubicBezTo>
                  <a:close/>
                  <a:moveTo>
                    <a:pt x="47496" y="10657"/>
                  </a:moveTo>
                  <a:cubicBezTo>
                    <a:pt x="38008" y="11241"/>
                    <a:pt x="28944" y="15269"/>
                    <a:pt x="22107" y="22106"/>
                  </a:cubicBezTo>
                  <a:cubicBezTo>
                    <a:pt x="15270" y="28944"/>
                    <a:pt x="11188" y="38008"/>
                    <a:pt x="10658" y="47495"/>
                  </a:cubicBezTo>
                  <a:cubicBezTo>
                    <a:pt x="20146" y="46859"/>
                    <a:pt x="29210" y="42831"/>
                    <a:pt x="36047" y="35993"/>
                  </a:cubicBezTo>
                  <a:cubicBezTo>
                    <a:pt x="42778" y="29209"/>
                    <a:pt x="46860" y="20198"/>
                    <a:pt x="47496" y="106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9B5AC60E-4439-4057-BDCC-34CDD7F6A141}"/>
                </a:ext>
              </a:extLst>
            </p:cNvPr>
            <p:cNvSpPr/>
            <p:nvPr/>
          </p:nvSpPr>
          <p:spPr>
            <a:xfrm>
              <a:off x="7680334" y="4696999"/>
              <a:ext cx="53004" cy="53004"/>
            </a:xfrm>
            <a:custGeom>
              <a:avLst/>
              <a:gdLst>
                <a:gd name="connsiteX0" fmla="*/ 8061 w 53003"/>
                <a:gd name="connsiteY0" fmla="*/ 58202 h 53003"/>
                <a:gd name="connsiteX1" fmla="*/ 5093 w 53003"/>
                <a:gd name="connsiteY1" fmla="*/ 58096 h 53003"/>
                <a:gd name="connsiteX2" fmla="*/ 111 w 53003"/>
                <a:gd name="connsiteY2" fmla="*/ 53167 h 53003"/>
                <a:gd name="connsiteX3" fmla="*/ 14634 w 53003"/>
                <a:gd name="connsiteY3" fmla="*/ 14633 h 53003"/>
                <a:gd name="connsiteX4" fmla="*/ 53167 w 53003"/>
                <a:gd name="connsiteY4" fmla="*/ 110 h 53003"/>
                <a:gd name="connsiteX5" fmla="*/ 58097 w 53003"/>
                <a:gd name="connsiteY5" fmla="*/ 5092 h 53003"/>
                <a:gd name="connsiteX6" fmla="*/ 43521 w 53003"/>
                <a:gd name="connsiteY6" fmla="*/ 43520 h 53003"/>
                <a:gd name="connsiteX7" fmla="*/ 8061 w 53003"/>
                <a:gd name="connsiteY7" fmla="*/ 58202 h 53003"/>
                <a:gd name="connsiteX8" fmla="*/ 47496 w 53003"/>
                <a:gd name="connsiteY8" fmla="*/ 10657 h 53003"/>
                <a:gd name="connsiteX9" fmla="*/ 22107 w 53003"/>
                <a:gd name="connsiteY9" fmla="*/ 22106 h 53003"/>
                <a:gd name="connsiteX10" fmla="*/ 10658 w 53003"/>
                <a:gd name="connsiteY10" fmla="*/ 47495 h 53003"/>
                <a:gd name="connsiteX11" fmla="*/ 36047 w 53003"/>
                <a:gd name="connsiteY11" fmla="*/ 35993 h 53003"/>
                <a:gd name="connsiteX12" fmla="*/ 47496 w 53003"/>
                <a:gd name="connsiteY12" fmla="*/ 1065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003" h="53003">
                  <a:moveTo>
                    <a:pt x="8061" y="58202"/>
                  </a:moveTo>
                  <a:cubicBezTo>
                    <a:pt x="7054" y="58202"/>
                    <a:pt x="6047" y="58149"/>
                    <a:pt x="5093" y="58096"/>
                  </a:cubicBezTo>
                  <a:cubicBezTo>
                    <a:pt x="2443" y="57937"/>
                    <a:pt x="322" y="55817"/>
                    <a:pt x="111" y="53167"/>
                  </a:cubicBezTo>
                  <a:cubicBezTo>
                    <a:pt x="-844" y="38856"/>
                    <a:pt x="4404" y="24810"/>
                    <a:pt x="14634" y="14633"/>
                  </a:cubicBezTo>
                  <a:cubicBezTo>
                    <a:pt x="24810" y="4456"/>
                    <a:pt x="38803" y="-844"/>
                    <a:pt x="53167" y="110"/>
                  </a:cubicBezTo>
                  <a:cubicBezTo>
                    <a:pt x="55817" y="269"/>
                    <a:pt x="57937" y="2442"/>
                    <a:pt x="58097" y="5092"/>
                  </a:cubicBezTo>
                  <a:cubicBezTo>
                    <a:pt x="58892" y="19403"/>
                    <a:pt x="53591" y="33449"/>
                    <a:pt x="43521" y="43520"/>
                  </a:cubicBezTo>
                  <a:cubicBezTo>
                    <a:pt x="34086" y="52902"/>
                    <a:pt x="21312" y="58202"/>
                    <a:pt x="8061" y="58202"/>
                  </a:cubicBezTo>
                  <a:close/>
                  <a:moveTo>
                    <a:pt x="47496" y="10657"/>
                  </a:moveTo>
                  <a:cubicBezTo>
                    <a:pt x="38008" y="11241"/>
                    <a:pt x="28944" y="15269"/>
                    <a:pt x="22107" y="22106"/>
                  </a:cubicBezTo>
                  <a:cubicBezTo>
                    <a:pt x="15270" y="28944"/>
                    <a:pt x="11188" y="38008"/>
                    <a:pt x="10658" y="47495"/>
                  </a:cubicBezTo>
                  <a:cubicBezTo>
                    <a:pt x="20146" y="46859"/>
                    <a:pt x="29210" y="42831"/>
                    <a:pt x="36047" y="35993"/>
                  </a:cubicBezTo>
                  <a:cubicBezTo>
                    <a:pt x="42778" y="29209"/>
                    <a:pt x="46860" y="20198"/>
                    <a:pt x="47496" y="106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E4E4C21C-7298-48E9-AABE-A0806D4A5881}"/>
                </a:ext>
              </a:extLst>
            </p:cNvPr>
            <p:cNvSpPr/>
            <p:nvPr/>
          </p:nvSpPr>
          <p:spPr>
            <a:xfrm>
              <a:off x="7695803" y="4712254"/>
              <a:ext cx="26502" cy="26502"/>
            </a:xfrm>
            <a:custGeom>
              <a:avLst/>
              <a:gdLst>
                <a:gd name="connsiteX0" fmla="*/ 5313 w 26501"/>
                <a:gd name="connsiteY0" fmla="*/ 27363 h 26501"/>
                <a:gd name="connsiteX1" fmla="*/ 1550 w 26501"/>
                <a:gd name="connsiteY1" fmla="*/ 25826 h 26501"/>
                <a:gd name="connsiteX2" fmla="*/ 1550 w 26501"/>
                <a:gd name="connsiteY2" fmla="*/ 18353 h 26501"/>
                <a:gd name="connsiteX3" fmla="*/ 18353 w 26501"/>
                <a:gd name="connsiteY3" fmla="*/ 1550 h 26501"/>
                <a:gd name="connsiteX4" fmla="*/ 25826 w 26501"/>
                <a:gd name="connsiteY4" fmla="*/ 1550 h 26501"/>
                <a:gd name="connsiteX5" fmla="*/ 25826 w 26501"/>
                <a:gd name="connsiteY5" fmla="*/ 9024 h 26501"/>
                <a:gd name="connsiteX6" fmla="*/ 9024 w 26501"/>
                <a:gd name="connsiteY6" fmla="*/ 25826 h 26501"/>
                <a:gd name="connsiteX7" fmla="*/ 5313 w 26501"/>
                <a:gd name="connsiteY7" fmla="*/ 2736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5313" y="27363"/>
                  </a:moveTo>
                  <a:cubicBezTo>
                    <a:pt x="3935" y="27363"/>
                    <a:pt x="2610" y="26833"/>
                    <a:pt x="1550" y="25826"/>
                  </a:cubicBezTo>
                  <a:cubicBezTo>
                    <a:pt x="-517" y="23759"/>
                    <a:pt x="-517" y="20420"/>
                    <a:pt x="1550" y="18353"/>
                  </a:cubicBezTo>
                  <a:lnTo>
                    <a:pt x="18353" y="1550"/>
                  </a:lnTo>
                  <a:cubicBezTo>
                    <a:pt x="20420" y="-517"/>
                    <a:pt x="23759" y="-517"/>
                    <a:pt x="25826" y="1550"/>
                  </a:cubicBezTo>
                  <a:cubicBezTo>
                    <a:pt x="27893" y="3618"/>
                    <a:pt x="27893" y="6957"/>
                    <a:pt x="25826" y="9024"/>
                  </a:cubicBezTo>
                  <a:lnTo>
                    <a:pt x="9024" y="25826"/>
                  </a:lnTo>
                  <a:cubicBezTo>
                    <a:pt x="8017" y="26833"/>
                    <a:pt x="6692" y="27363"/>
                    <a:pt x="5313" y="273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EF5A0A9D-2E1E-4834-B70A-FF9F74A47B14}"/>
                </a:ext>
              </a:extLst>
            </p:cNvPr>
            <p:cNvSpPr/>
            <p:nvPr/>
          </p:nvSpPr>
          <p:spPr>
            <a:xfrm>
              <a:off x="7619642" y="4766601"/>
              <a:ext cx="26502" cy="42403"/>
            </a:xfrm>
            <a:custGeom>
              <a:avLst/>
              <a:gdLst>
                <a:gd name="connsiteX0" fmla="*/ 5360 w 26501"/>
                <a:gd name="connsiteY0" fmla="*/ 45950 h 42403"/>
                <a:gd name="connsiteX1" fmla="*/ 60 w 26501"/>
                <a:gd name="connsiteY1" fmla="*/ 40967 h 42403"/>
                <a:gd name="connsiteX2" fmla="*/ 20784 w 26501"/>
                <a:gd name="connsiteY2" fmla="*/ 1161 h 42403"/>
                <a:gd name="connsiteX3" fmla="*/ 28205 w 26501"/>
                <a:gd name="connsiteY3" fmla="*/ 1957 h 42403"/>
                <a:gd name="connsiteX4" fmla="*/ 27410 w 26501"/>
                <a:gd name="connsiteY4" fmla="*/ 9430 h 42403"/>
                <a:gd name="connsiteX5" fmla="*/ 10661 w 26501"/>
                <a:gd name="connsiteY5" fmla="*/ 40384 h 42403"/>
                <a:gd name="connsiteX6" fmla="*/ 5678 w 26501"/>
                <a:gd name="connsiteY6" fmla="*/ 46003 h 42403"/>
                <a:gd name="connsiteX7" fmla="*/ 5360 w 26501"/>
                <a:gd name="connsiteY7" fmla="*/ 4595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42403">
                  <a:moveTo>
                    <a:pt x="5360" y="45950"/>
                  </a:moveTo>
                  <a:cubicBezTo>
                    <a:pt x="2551" y="45950"/>
                    <a:pt x="219" y="43776"/>
                    <a:pt x="60" y="40967"/>
                  </a:cubicBezTo>
                  <a:cubicBezTo>
                    <a:pt x="-1265" y="19077"/>
                    <a:pt x="19883" y="1851"/>
                    <a:pt x="20784" y="1161"/>
                  </a:cubicBezTo>
                  <a:cubicBezTo>
                    <a:pt x="23064" y="-641"/>
                    <a:pt x="26403" y="-323"/>
                    <a:pt x="28205" y="1957"/>
                  </a:cubicBezTo>
                  <a:cubicBezTo>
                    <a:pt x="30060" y="4236"/>
                    <a:pt x="29689" y="7575"/>
                    <a:pt x="27410" y="9430"/>
                  </a:cubicBezTo>
                  <a:cubicBezTo>
                    <a:pt x="27251" y="9589"/>
                    <a:pt x="9654" y="23953"/>
                    <a:pt x="10661" y="40384"/>
                  </a:cubicBezTo>
                  <a:cubicBezTo>
                    <a:pt x="10820" y="43300"/>
                    <a:pt x="8593" y="45791"/>
                    <a:pt x="5678" y="46003"/>
                  </a:cubicBezTo>
                  <a:cubicBezTo>
                    <a:pt x="5572" y="45950"/>
                    <a:pt x="5466" y="45950"/>
                    <a:pt x="5360" y="459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9D9F6BE-D59C-4E6B-AF04-4CBF1DB916A7}"/>
                </a:ext>
              </a:extLst>
            </p:cNvPr>
            <p:cNvSpPr/>
            <p:nvPr/>
          </p:nvSpPr>
          <p:spPr>
            <a:xfrm>
              <a:off x="7623303" y="4820922"/>
              <a:ext cx="10601" cy="15901"/>
            </a:xfrm>
            <a:custGeom>
              <a:avLst/>
              <a:gdLst>
                <a:gd name="connsiteX0" fmla="*/ 6947 w 10600"/>
                <a:gd name="connsiteY0" fmla="*/ 18608 h 15901"/>
                <a:gd name="connsiteX1" fmla="*/ 2177 w 10600"/>
                <a:gd name="connsiteY1" fmla="*/ 15586 h 15901"/>
                <a:gd name="connsiteX2" fmla="*/ 4 w 10600"/>
                <a:gd name="connsiteY2" fmla="*/ 5463 h 15901"/>
                <a:gd name="connsiteX3" fmla="*/ 5145 w 10600"/>
                <a:gd name="connsiteY3" fmla="*/ 4 h 15901"/>
                <a:gd name="connsiteX4" fmla="*/ 10604 w 10600"/>
                <a:gd name="connsiteY4" fmla="*/ 5092 h 15901"/>
                <a:gd name="connsiteX5" fmla="*/ 11770 w 10600"/>
                <a:gd name="connsiteY5" fmla="*/ 10922 h 15901"/>
                <a:gd name="connsiteX6" fmla="*/ 9279 w 10600"/>
                <a:gd name="connsiteY6" fmla="*/ 17972 h 15901"/>
                <a:gd name="connsiteX7" fmla="*/ 6947 w 10600"/>
                <a:gd name="connsiteY7" fmla="*/ 18608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15901">
                  <a:moveTo>
                    <a:pt x="6947" y="18608"/>
                  </a:moveTo>
                  <a:cubicBezTo>
                    <a:pt x="4986" y="18608"/>
                    <a:pt x="3078" y="17495"/>
                    <a:pt x="2177" y="15586"/>
                  </a:cubicBezTo>
                  <a:cubicBezTo>
                    <a:pt x="215" y="11558"/>
                    <a:pt x="4" y="6099"/>
                    <a:pt x="4" y="5463"/>
                  </a:cubicBezTo>
                  <a:cubicBezTo>
                    <a:pt x="-103" y="2548"/>
                    <a:pt x="2177" y="109"/>
                    <a:pt x="5145" y="4"/>
                  </a:cubicBezTo>
                  <a:cubicBezTo>
                    <a:pt x="8007" y="-103"/>
                    <a:pt x="10498" y="2177"/>
                    <a:pt x="10604" y="5092"/>
                  </a:cubicBezTo>
                  <a:cubicBezTo>
                    <a:pt x="10657" y="6682"/>
                    <a:pt x="11081" y="9491"/>
                    <a:pt x="11770" y="10922"/>
                  </a:cubicBezTo>
                  <a:cubicBezTo>
                    <a:pt x="13042" y="13573"/>
                    <a:pt x="11929" y="16753"/>
                    <a:pt x="9279" y="17972"/>
                  </a:cubicBezTo>
                  <a:cubicBezTo>
                    <a:pt x="8484" y="18449"/>
                    <a:pt x="7689" y="18608"/>
                    <a:pt x="6947" y="186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40" name="Group 839">
            <a:extLst>
              <a:ext uri="{FF2B5EF4-FFF2-40B4-BE49-F238E27FC236}">
                <a16:creationId xmlns:a16="http://schemas.microsoft.com/office/drawing/2014/main" id="{E2A99108-C1E6-484D-AA55-966C717EE317}"/>
              </a:ext>
            </a:extLst>
          </p:cNvPr>
          <p:cNvGrpSpPr/>
          <p:nvPr/>
        </p:nvGrpSpPr>
        <p:grpSpPr>
          <a:xfrm>
            <a:off x="7496585" y="5716977"/>
            <a:ext cx="371980" cy="462744"/>
            <a:chOff x="7528864" y="5757133"/>
            <a:chExt cx="307422" cy="382433"/>
          </a:xfrm>
        </p:grpSpPr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B875B40-3C02-43F5-80F6-657EEF88F4A5}"/>
                </a:ext>
              </a:extLst>
            </p:cNvPr>
            <p:cNvSpPr/>
            <p:nvPr/>
          </p:nvSpPr>
          <p:spPr>
            <a:xfrm>
              <a:off x="7641855" y="5846708"/>
              <a:ext cx="79506" cy="26502"/>
            </a:xfrm>
            <a:custGeom>
              <a:avLst/>
              <a:gdLst>
                <a:gd name="connsiteX0" fmla="*/ 60216 w 79505"/>
                <a:gd name="connsiteY0" fmla="*/ 26715 h 26501"/>
                <a:gd name="connsiteX1" fmla="*/ 22106 w 79505"/>
                <a:gd name="connsiteY1" fmla="*/ 26715 h 26501"/>
                <a:gd name="connsiteX2" fmla="*/ 4 w 79505"/>
                <a:gd name="connsiteY2" fmla="*/ 5513 h 26501"/>
                <a:gd name="connsiteX3" fmla="*/ 5092 w 79505"/>
                <a:gd name="connsiteY3" fmla="*/ 1 h 26501"/>
                <a:gd name="connsiteX4" fmla="*/ 10604 w 79505"/>
                <a:gd name="connsiteY4" fmla="*/ 5089 h 26501"/>
                <a:gd name="connsiteX5" fmla="*/ 22106 w 79505"/>
                <a:gd name="connsiteY5" fmla="*/ 16114 h 26501"/>
                <a:gd name="connsiteX6" fmla="*/ 60216 w 79505"/>
                <a:gd name="connsiteY6" fmla="*/ 16114 h 26501"/>
                <a:gd name="connsiteX7" fmla="*/ 68432 w 79505"/>
                <a:gd name="connsiteY7" fmla="*/ 12722 h 26501"/>
                <a:gd name="connsiteX8" fmla="*/ 71770 w 79505"/>
                <a:gd name="connsiteY8" fmla="*/ 5089 h 26501"/>
                <a:gd name="connsiteX9" fmla="*/ 77283 w 79505"/>
                <a:gd name="connsiteY9" fmla="*/ 1 h 26501"/>
                <a:gd name="connsiteX10" fmla="*/ 82371 w 79505"/>
                <a:gd name="connsiteY10" fmla="*/ 5513 h 26501"/>
                <a:gd name="connsiteX11" fmla="*/ 75905 w 79505"/>
                <a:gd name="connsiteY11" fmla="*/ 20195 h 26501"/>
                <a:gd name="connsiteX12" fmla="*/ 60216 w 79505"/>
                <a:gd name="connsiteY12" fmla="*/ 2671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505" h="26501">
                  <a:moveTo>
                    <a:pt x="60216" y="26715"/>
                  </a:moveTo>
                  <a:lnTo>
                    <a:pt x="22106" y="26715"/>
                  </a:lnTo>
                  <a:cubicBezTo>
                    <a:pt x="10180" y="26715"/>
                    <a:pt x="480" y="17386"/>
                    <a:pt x="4" y="5513"/>
                  </a:cubicBezTo>
                  <a:cubicBezTo>
                    <a:pt x="-103" y="2598"/>
                    <a:pt x="2177" y="107"/>
                    <a:pt x="5092" y="1"/>
                  </a:cubicBezTo>
                  <a:cubicBezTo>
                    <a:pt x="8007" y="-52"/>
                    <a:pt x="10498" y="2121"/>
                    <a:pt x="10604" y="5089"/>
                  </a:cubicBezTo>
                  <a:cubicBezTo>
                    <a:pt x="10869" y="11291"/>
                    <a:pt x="15905" y="16114"/>
                    <a:pt x="22106" y="16114"/>
                  </a:cubicBezTo>
                  <a:lnTo>
                    <a:pt x="60216" y="16114"/>
                  </a:lnTo>
                  <a:cubicBezTo>
                    <a:pt x="63290" y="16114"/>
                    <a:pt x="66205" y="14895"/>
                    <a:pt x="68432" y="12722"/>
                  </a:cubicBezTo>
                  <a:cubicBezTo>
                    <a:pt x="70445" y="10708"/>
                    <a:pt x="71665" y="7952"/>
                    <a:pt x="71770" y="5089"/>
                  </a:cubicBezTo>
                  <a:cubicBezTo>
                    <a:pt x="71876" y="2174"/>
                    <a:pt x="74421" y="-52"/>
                    <a:pt x="77283" y="1"/>
                  </a:cubicBezTo>
                  <a:cubicBezTo>
                    <a:pt x="80198" y="107"/>
                    <a:pt x="82477" y="2598"/>
                    <a:pt x="82371" y="5513"/>
                  </a:cubicBezTo>
                  <a:cubicBezTo>
                    <a:pt x="82160" y="11132"/>
                    <a:pt x="79827" y="16326"/>
                    <a:pt x="75905" y="20195"/>
                  </a:cubicBezTo>
                  <a:cubicBezTo>
                    <a:pt x="71718" y="24383"/>
                    <a:pt x="66152" y="26715"/>
                    <a:pt x="60216" y="267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76632F84-AC34-4F63-A45D-F71C48F6EB3F}"/>
                </a:ext>
              </a:extLst>
            </p:cNvPr>
            <p:cNvSpPr/>
            <p:nvPr/>
          </p:nvSpPr>
          <p:spPr>
            <a:xfrm>
              <a:off x="7528864" y="5890448"/>
              <a:ext cx="307422" cy="249118"/>
            </a:xfrm>
            <a:custGeom>
              <a:avLst/>
              <a:gdLst>
                <a:gd name="connsiteX0" fmla="*/ 251493 w 307422"/>
                <a:gd name="connsiteY0" fmla="*/ 252023 h 249118"/>
                <a:gd name="connsiteX1" fmla="*/ 57711 w 307422"/>
                <a:gd name="connsiteY1" fmla="*/ 252023 h 249118"/>
                <a:gd name="connsiteX2" fmla="*/ 14248 w 307422"/>
                <a:gd name="connsiteY2" fmla="*/ 232253 h 249118"/>
                <a:gd name="connsiteX3" fmla="*/ 520 w 307422"/>
                <a:gd name="connsiteY3" fmla="*/ 186457 h 249118"/>
                <a:gd name="connsiteX4" fmla="*/ 25273 w 307422"/>
                <a:gd name="connsiteY4" fmla="*/ 4601 h 249118"/>
                <a:gd name="connsiteX5" fmla="*/ 29513 w 307422"/>
                <a:gd name="connsiteY5" fmla="*/ 96 h 249118"/>
                <a:gd name="connsiteX6" fmla="*/ 35131 w 307422"/>
                <a:gd name="connsiteY6" fmla="*/ 2640 h 249118"/>
                <a:gd name="connsiteX7" fmla="*/ 128789 w 307422"/>
                <a:gd name="connsiteY7" fmla="*/ 69478 h 249118"/>
                <a:gd name="connsiteX8" fmla="*/ 128789 w 307422"/>
                <a:gd name="connsiteY8" fmla="*/ 59089 h 249118"/>
                <a:gd name="connsiteX9" fmla="*/ 134090 w 307422"/>
                <a:gd name="connsiteY9" fmla="*/ 53789 h 249118"/>
                <a:gd name="connsiteX10" fmla="*/ 175380 w 307422"/>
                <a:gd name="connsiteY10" fmla="*/ 53789 h 249118"/>
                <a:gd name="connsiteX11" fmla="*/ 180680 w 307422"/>
                <a:gd name="connsiteY11" fmla="*/ 59089 h 249118"/>
                <a:gd name="connsiteX12" fmla="*/ 180680 w 307422"/>
                <a:gd name="connsiteY12" fmla="*/ 69743 h 249118"/>
                <a:gd name="connsiteX13" fmla="*/ 253614 w 307422"/>
                <a:gd name="connsiteY13" fmla="*/ 31368 h 249118"/>
                <a:gd name="connsiteX14" fmla="*/ 274391 w 307422"/>
                <a:gd name="connsiteY14" fmla="*/ 4760 h 249118"/>
                <a:gd name="connsiteX15" fmla="*/ 280010 w 307422"/>
                <a:gd name="connsiteY15" fmla="*/ 2322 h 249118"/>
                <a:gd name="connsiteX16" fmla="*/ 284196 w 307422"/>
                <a:gd name="connsiteY16" fmla="*/ 6774 h 249118"/>
                <a:gd name="connsiteX17" fmla="*/ 308684 w 307422"/>
                <a:gd name="connsiteY17" fmla="*/ 186457 h 249118"/>
                <a:gd name="connsiteX18" fmla="*/ 294956 w 307422"/>
                <a:gd name="connsiteY18" fmla="*/ 232253 h 249118"/>
                <a:gd name="connsiteX19" fmla="*/ 251493 w 307422"/>
                <a:gd name="connsiteY19" fmla="*/ 252023 h 249118"/>
                <a:gd name="connsiteX20" fmla="*/ 33859 w 307422"/>
                <a:gd name="connsiteY20" fmla="*/ 20290 h 249118"/>
                <a:gd name="connsiteX21" fmla="*/ 11068 w 307422"/>
                <a:gd name="connsiteY21" fmla="*/ 187942 h 249118"/>
                <a:gd name="connsiteX22" fmla="*/ 22252 w 307422"/>
                <a:gd name="connsiteY22" fmla="*/ 225309 h 249118"/>
                <a:gd name="connsiteX23" fmla="*/ 57711 w 307422"/>
                <a:gd name="connsiteY23" fmla="*/ 241422 h 249118"/>
                <a:gd name="connsiteX24" fmla="*/ 251493 w 307422"/>
                <a:gd name="connsiteY24" fmla="*/ 241422 h 249118"/>
                <a:gd name="connsiteX25" fmla="*/ 286953 w 307422"/>
                <a:gd name="connsiteY25" fmla="*/ 225309 h 249118"/>
                <a:gd name="connsiteX26" fmla="*/ 298136 w 307422"/>
                <a:gd name="connsiteY26" fmla="*/ 187942 h 249118"/>
                <a:gd name="connsiteX27" fmla="*/ 275557 w 307422"/>
                <a:gd name="connsiteY27" fmla="*/ 22145 h 249118"/>
                <a:gd name="connsiteX28" fmla="*/ 261087 w 307422"/>
                <a:gd name="connsiteY28" fmla="*/ 38947 h 249118"/>
                <a:gd name="connsiteX29" fmla="*/ 176122 w 307422"/>
                <a:gd name="connsiteY29" fmla="*/ 81298 h 249118"/>
                <a:gd name="connsiteX30" fmla="*/ 171935 w 307422"/>
                <a:gd name="connsiteY30" fmla="*/ 80025 h 249118"/>
                <a:gd name="connsiteX31" fmla="*/ 170133 w 307422"/>
                <a:gd name="connsiteY31" fmla="*/ 76050 h 249118"/>
                <a:gd name="connsiteX32" fmla="*/ 170133 w 307422"/>
                <a:gd name="connsiteY32" fmla="*/ 64495 h 249118"/>
                <a:gd name="connsiteX33" fmla="*/ 139443 w 307422"/>
                <a:gd name="connsiteY33" fmla="*/ 64495 h 249118"/>
                <a:gd name="connsiteX34" fmla="*/ 139443 w 307422"/>
                <a:gd name="connsiteY34" fmla="*/ 75891 h 249118"/>
                <a:gd name="connsiteX35" fmla="*/ 137588 w 307422"/>
                <a:gd name="connsiteY35" fmla="*/ 79920 h 249118"/>
                <a:gd name="connsiteX36" fmla="*/ 133348 w 307422"/>
                <a:gd name="connsiteY36" fmla="*/ 81139 h 249118"/>
                <a:gd name="connsiteX37" fmla="*/ 33859 w 307422"/>
                <a:gd name="connsiteY37" fmla="*/ 20290 h 24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07422" h="249118">
                  <a:moveTo>
                    <a:pt x="251493" y="252023"/>
                  </a:moveTo>
                  <a:lnTo>
                    <a:pt x="57711" y="252023"/>
                  </a:lnTo>
                  <a:cubicBezTo>
                    <a:pt x="41068" y="252023"/>
                    <a:pt x="25220" y="244815"/>
                    <a:pt x="14248" y="232253"/>
                  </a:cubicBezTo>
                  <a:cubicBezTo>
                    <a:pt x="3276" y="219691"/>
                    <a:pt x="-1706" y="202994"/>
                    <a:pt x="520" y="186457"/>
                  </a:cubicBezTo>
                  <a:lnTo>
                    <a:pt x="25273" y="4601"/>
                  </a:lnTo>
                  <a:cubicBezTo>
                    <a:pt x="25591" y="2375"/>
                    <a:pt x="27287" y="573"/>
                    <a:pt x="29513" y="96"/>
                  </a:cubicBezTo>
                  <a:cubicBezTo>
                    <a:pt x="31739" y="-328"/>
                    <a:pt x="34018" y="679"/>
                    <a:pt x="35131" y="2640"/>
                  </a:cubicBezTo>
                  <a:cubicBezTo>
                    <a:pt x="55485" y="37782"/>
                    <a:pt x="89354" y="61898"/>
                    <a:pt x="128789" y="69478"/>
                  </a:cubicBezTo>
                  <a:lnTo>
                    <a:pt x="128789" y="59089"/>
                  </a:lnTo>
                  <a:cubicBezTo>
                    <a:pt x="128789" y="56174"/>
                    <a:pt x="131174" y="53789"/>
                    <a:pt x="134090" y="53789"/>
                  </a:cubicBezTo>
                  <a:lnTo>
                    <a:pt x="175380" y="53789"/>
                  </a:lnTo>
                  <a:cubicBezTo>
                    <a:pt x="178295" y="53789"/>
                    <a:pt x="180680" y="56174"/>
                    <a:pt x="180680" y="59089"/>
                  </a:cubicBezTo>
                  <a:lnTo>
                    <a:pt x="180680" y="69743"/>
                  </a:lnTo>
                  <a:cubicBezTo>
                    <a:pt x="208401" y="64655"/>
                    <a:pt x="233472" y="51457"/>
                    <a:pt x="253614" y="31368"/>
                  </a:cubicBezTo>
                  <a:cubicBezTo>
                    <a:pt x="261564" y="23417"/>
                    <a:pt x="268561" y="14460"/>
                    <a:pt x="274391" y="4760"/>
                  </a:cubicBezTo>
                  <a:cubicBezTo>
                    <a:pt x="275557" y="2852"/>
                    <a:pt x="277783" y="1845"/>
                    <a:pt x="280010" y="2322"/>
                  </a:cubicBezTo>
                  <a:cubicBezTo>
                    <a:pt x="282235" y="2799"/>
                    <a:pt x="283879" y="4548"/>
                    <a:pt x="284196" y="6774"/>
                  </a:cubicBezTo>
                  <a:lnTo>
                    <a:pt x="308684" y="186457"/>
                  </a:lnTo>
                  <a:cubicBezTo>
                    <a:pt x="310964" y="202994"/>
                    <a:pt x="305929" y="219638"/>
                    <a:pt x="294956" y="232253"/>
                  </a:cubicBezTo>
                  <a:cubicBezTo>
                    <a:pt x="283985" y="244815"/>
                    <a:pt x="268137" y="252023"/>
                    <a:pt x="251493" y="252023"/>
                  </a:cubicBezTo>
                  <a:close/>
                  <a:moveTo>
                    <a:pt x="33859" y="20290"/>
                  </a:moveTo>
                  <a:lnTo>
                    <a:pt x="11068" y="187942"/>
                  </a:lnTo>
                  <a:cubicBezTo>
                    <a:pt x="9212" y="201404"/>
                    <a:pt x="13294" y="215026"/>
                    <a:pt x="22252" y="225309"/>
                  </a:cubicBezTo>
                  <a:cubicBezTo>
                    <a:pt x="31209" y="235592"/>
                    <a:pt x="44142" y="241422"/>
                    <a:pt x="57711" y="241422"/>
                  </a:cubicBezTo>
                  <a:lnTo>
                    <a:pt x="251493" y="241422"/>
                  </a:lnTo>
                  <a:cubicBezTo>
                    <a:pt x="265062" y="241422"/>
                    <a:pt x="277995" y="235539"/>
                    <a:pt x="286953" y="225309"/>
                  </a:cubicBezTo>
                  <a:cubicBezTo>
                    <a:pt x="295911" y="215026"/>
                    <a:pt x="299992" y="201404"/>
                    <a:pt x="298136" y="187942"/>
                  </a:cubicBezTo>
                  <a:lnTo>
                    <a:pt x="275557" y="22145"/>
                  </a:lnTo>
                  <a:cubicBezTo>
                    <a:pt x="271158" y="28082"/>
                    <a:pt x="266334" y="33753"/>
                    <a:pt x="261087" y="38947"/>
                  </a:cubicBezTo>
                  <a:cubicBezTo>
                    <a:pt x="237871" y="62163"/>
                    <a:pt x="208507" y="76792"/>
                    <a:pt x="176122" y="81298"/>
                  </a:cubicBezTo>
                  <a:cubicBezTo>
                    <a:pt x="174638" y="81510"/>
                    <a:pt x="173047" y="81033"/>
                    <a:pt x="171935" y="80025"/>
                  </a:cubicBezTo>
                  <a:cubicBezTo>
                    <a:pt x="170769" y="79018"/>
                    <a:pt x="170133" y="77587"/>
                    <a:pt x="170133" y="76050"/>
                  </a:cubicBezTo>
                  <a:lnTo>
                    <a:pt x="170133" y="64495"/>
                  </a:lnTo>
                  <a:lnTo>
                    <a:pt x="139443" y="64495"/>
                  </a:lnTo>
                  <a:lnTo>
                    <a:pt x="139443" y="75891"/>
                  </a:lnTo>
                  <a:cubicBezTo>
                    <a:pt x="139443" y="77428"/>
                    <a:pt x="138754" y="78913"/>
                    <a:pt x="137588" y="79920"/>
                  </a:cubicBezTo>
                  <a:cubicBezTo>
                    <a:pt x="136422" y="80927"/>
                    <a:pt x="134885" y="81351"/>
                    <a:pt x="133348" y="81139"/>
                  </a:cubicBezTo>
                  <a:cubicBezTo>
                    <a:pt x="92906" y="75096"/>
                    <a:pt x="57393" y="53206"/>
                    <a:pt x="33859" y="2029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650FD58C-00C7-405B-942D-999E148821BE}"/>
                </a:ext>
              </a:extLst>
            </p:cNvPr>
            <p:cNvSpPr/>
            <p:nvPr/>
          </p:nvSpPr>
          <p:spPr>
            <a:xfrm>
              <a:off x="7534684" y="5797787"/>
              <a:ext cx="296822" cy="169612"/>
            </a:xfrm>
            <a:custGeom>
              <a:avLst/>
              <a:gdLst>
                <a:gd name="connsiteX0" fmla="*/ 169559 w 296821"/>
                <a:gd name="connsiteY0" fmla="*/ 174011 h 169612"/>
                <a:gd name="connsiteX1" fmla="*/ 166061 w 296821"/>
                <a:gd name="connsiteY1" fmla="*/ 172686 h 169612"/>
                <a:gd name="connsiteX2" fmla="*/ 164259 w 296821"/>
                <a:gd name="connsiteY2" fmla="*/ 168711 h 169612"/>
                <a:gd name="connsiteX3" fmla="*/ 164259 w 296821"/>
                <a:gd name="connsiteY3" fmla="*/ 157156 h 169612"/>
                <a:gd name="connsiteX4" fmla="*/ 133569 w 296821"/>
                <a:gd name="connsiteY4" fmla="*/ 157156 h 169612"/>
                <a:gd name="connsiteX5" fmla="*/ 133569 w 296821"/>
                <a:gd name="connsiteY5" fmla="*/ 168552 h 169612"/>
                <a:gd name="connsiteX6" fmla="*/ 131714 w 296821"/>
                <a:gd name="connsiteY6" fmla="*/ 172581 h 169612"/>
                <a:gd name="connsiteX7" fmla="*/ 127474 w 296821"/>
                <a:gd name="connsiteY7" fmla="*/ 173800 h 169612"/>
                <a:gd name="connsiteX8" fmla="*/ 20088 w 296821"/>
                <a:gd name="connsiteY8" fmla="*/ 100707 h 169612"/>
                <a:gd name="connsiteX9" fmla="*/ 0 w 296821"/>
                <a:gd name="connsiteY9" fmla="*/ 25866 h 169612"/>
                <a:gd name="connsiteX10" fmla="*/ 7632 w 296821"/>
                <a:gd name="connsiteY10" fmla="*/ 7580 h 169612"/>
                <a:gd name="connsiteX11" fmla="*/ 25866 w 296821"/>
                <a:gd name="connsiteY11" fmla="*/ 0 h 169612"/>
                <a:gd name="connsiteX12" fmla="*/ 273235 w 296821"/>
                <a:gd name="connsiteY12" fmla="*/ 0 h 169612"/>
                <a:gd name="connsiteX13" fmla="*/ 299047 w 296821"/>
                <a:gd name="connsiteY13" fmla="*/ 25866 h 169612"/>
                <a:gd name="connsiteX14" fmla="*/ 277634 w 296821"/>
                <a:gd name="connsiteY14" fmla="*/ 102986 h 169612"/>
                <a:gd name="connsiteX15" fmla="*/ 255266 w 296821"/>
                <a:gd name="connsiteY15" fmla="*/ 131608 h 169612"/>
                <a:gd name="connsiteX16" fmla="*/ 170301 w 296821"/>
                <a:gd name="connsiteY16" fmla="*/ 173959 h 169612"/>
                <a:gd name="connsiteX17" fmla="*/ 169559 w 296821"/>
                <a:gd name="connsiteY17" fmla="*/ 174011 h 169612"/>
                <a:gd name="connsiteX18" fmla="*/ 128269 w 296821"/>
                <a:gd name="connsiteY18" fmla="*/ 146502 h 169612"/>
                <a:gd name="connsiteX19" fmla="*/ 169559 w 296821"/>
                <a:gd name="connsiteY19" fmla="*/ 146502 h 169612"/>
                <a:gd name="connsiteX20" fmla="*/ 174860 w 296821"/>
                <a:gd name="connsiteY20" fmla="*/ 151803 h 169612"/>
                <a:gd name="connsiteX21" fmla="*/ 174860 w 296821"/>
                <a:gd name="connsiteY21" fmla="*/ 162457 h 169612"/>
                <a:gd name="connsiteX22" fmla="*/ 247793 w 296821"/>
                <a:gd name="connsiteY22" fmla="*/ 124082 h 169612"/>
                <a:gd name="connsiteX23" fmla="*/ 268570 w 296821"/>
                <a:gd name="connsiteY23" fmla="*/ 97474 h 169612"/>
                <a:gd name="connsiteX24" fmla="*/ 288447 w 296821"/>
                <a:gd name="connsiteY24" fmla="*/ 25866 h 169612"/>
                <a:gd name="connsiteX25" fmla="*/ 273235 w 296821"/>
                <a:gd name="connsiteY25" fmla="*/ 10601 h 169612"/>
                <a:gd name="connsiteX26" fmla="*/ 25866 w 296821"/>
                <a:gd name="connsiteY26" fmla="*/ 10601 h 169612"/>
                <a:gd name="connsiteX27" fmla="*/ 15159 w 296821"/>
                <a:gd name="connsiteY27" fmla="*/ 15053 h 169612"/>
                <a:gd name="connsiteX28" fmla="*/ 10653 w 296821"/>
                <a:gd name="connsiteY28" fmla="*/ 25813 h 169612"/>
                <a:gd name="connsiteX29" fmla="*/ 29311 w 296821"/>
                <a:gd name="connsiteY29" fmla="*/ 95354 h 169612"/>
                <a:gd name="connsiteX30" fmla="*/ 122969 w 296821"/>
                <a:gd name="connsiteY30" fmla="*/ 162245 h 169612"/>
                <a:gd name="connsiteX31" fmla="*/ 122969 w 296821"/>
                <a:gd name="connsiteY31" fmla="*/ 151856 h 169612"/>
                <a:gd name="connsiteX32" fmla="*/ 128269 w 296821"/>
                <a:gd name="connsiteY32" fmla="*/ 146502 h 169612"/>
                <a:gd name="connsiteX33" fmla="*/ 167386 w 296821"/>
                <a:gd name="connsiteY33" fmla="*/ 75636 h 169612"/>
                <a:gd name="connsiteX34" fmla="*/ 129276 w 296821"/>
                <a:gd name="connsiteY34" fmla="*/ 75636 h 169612"/>
                <a:gd name="connsiteX35" fmla="*/ 107174 w 296821"/>
                <a:gd name="connsiteY35" fmla="*/ 54700 h 169612"/>
                <a:gd name="connsiteX36" fmla="*/ 107121 w 296821"/>
                <a:gd name="connsiteY36" fmla="*/ 53428 h 169612"/>
                <a:gd name="connsiteX37" fmla="*/ 113693 w 296821"/>
                <a:gd name="connsiteY37" fmla="*/ 37739 h 169612"/>
                <a:gd name="connsiteX38" fmla="*/ 129329 w 296821"/>
                <a:gd name="connsiteY38" fmla="*/ 31272 h 169612"/>
                <a:gd name="connsiteX39" fmla="*/ 167439 w 296821"/>
                <a:gd name="connsiteY39" fmla="*/ 31272 h 169612"/>
                <a:gd name="connsiteX40" fmla="*/ 189647 w 296821"/>
                <a:gd name="connsiteY40" fmla="*/ 53428 h 169612"/>
                <a:gd name="connsiteX41" fmla="*/ 189594 w 296821"/>
                <a:gd name="connsiteY41" fmla="*/ 54753 h 169612"/>
                <a:gd name="connsiteX42" fmla="*/ 183128 w 296821"/>
                <a:gd name="connsiteY42" fmla="*/ 69170 h 169612"/>
                <a:gd name="connsiteX43" fmla="*/ 167386 w 296821"/>
                <a:gd name="connsiteY43" fmla="*/ 75636 h 169612"/>
                <a:gd name="connsiteX44" fmla="*/ 129276 w 296821"/>
                <a:gd name="connsiteY44" fmla="*/ 41873 h 169612"/>
                <a:gd name="connsiteX45" fmla="*/ 121167 w 296821"/>
                <a:gd name="connsiteY45" fmla="*/ 45265 h 169612"/>
                <a:gd name="connsiteX46" fmla="*/ 117721 w 296821"/>
                <a:gd name="connsiteY46" fmla="*/ 53428 h 169612"/>
                <a:gd name="connsiteX47" fmla="*/ 117774 w 296821"/>
                <a:gd name="connsiteY47" fmla="*/ 54011 h 169612"/>
                <a:gd name="connsiteX48" fmla="*/ 129276 w 296821"/>
                <a:gd name="connsiteY48" fmla="*/ 65036 h 169612"/>
                <a:gd name="connsiteX49" fmla="*/ 167386 w 296821"/>
                <a:gd name="connsiteY49" fmla="*/ 65036 h 169612"/>
                <a:gd name="connsiteX50" fmla="*/ 175602 w 296821"/>
                <a:gd name="connsiteY50" fmla="*/ 61644 h 169612"/>
                <a:gd name="connsiteX51" fmla="*/ 175654 w 296821"/>
                <a:gd name="connsiteY51" fmla="*/ 61590 h 169612"/>
                <a:gd name="connsiteX52" fmla="*/ 178993 w 296821"/>
                <a:gd name="connsiteY52" fmla="*/ 54011 h 169612"/>
                <a:gd name="connsiteX53" fmla="*/ 179100 w 296821"/>
                <a:gd name="connsiteY53" fmla="*/ 53269 h 169612"/>
                <a:gd name="connsiteX54" fmla="*/ 167439 w 296821"/>
                <a:gd name="connsiteY54" fmla="*/ 41873 h 169612"/>
                <a:gd name="connsiteX55" fmla="*/ 129276 w 296821"/>
                <a:gd name="connsiteY55" fmla="*/ 41873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296821" h="169612">
                  <a:moveTo>
                    <a:pt x="169559" y="174011"/>
                  </a:moveTo>
                  <a:cubicBezTo>
                    <a:pt x="168287" y="174011"/>
                    <a:pt x="167068" y="173535"/>
                    <a:pt x="166061" y="172686"/>
                  </a:cubicBezTo>
                  <a:cubicBezTo>
                    <a:pt x="164895" y="171679"/>
                    <a:pt x="164259" y="170248"/>
                    <a:pt x="164259" y="168711"/>
                  </a:cubicBezTo>
                  <a:lnTo>
                    <a:pt x="164259" y="157156"/>
                  </a:lnTo>
                  <a:lnTo>
                    <a:pt x="133569" y="157156"/>
                  </a:lnTo>
                  <a:lnTo>
                    <a:pt x="133569" y="168552"/>
                  </a:lnTo>
                  <a:cubicBezTo>
                    <a:pt x="133569" y="170089"/>
                    <a:pt x="132880" y="171573"/>
                    <a:pt x="131714" y="172581"/>
                  </a:cubicBezTo>
                  <a:cubicBezTo>
                    <a:pt x="130549" y="173588"/>
                    <a:pt x="129011" y="174011"/>
                    <a:pt x="127474" y="173800"/>
                  </a:cubicBezTo>
                  <a:cubicBezTo>
                    <a:pt x="82208" y="167121"/>
                    <a:pt x="43092" y="140460"/>
                    <a:pt x="20088" y="100707"/>
                  </a:cubicBezTo>
                  <a:cubicBezTo>
                    <a:pt x="6943" y="78075"/>
                    <a:pt x="0" y="52156"/>
                    <a:pt x="0" y="25866"/>
                  </a:cubicBezTo>
                  <a:cubicBezTo>
                    <a:pt x="0" y="18922"/>
                    <a:pt x="2703" y="12456"/>
                    <a:pt x="7632" y="7580"/>
                  </a:cubicBezTo>
                  <a:cubicBezTo>
                    <a:pt x="12456" y="2703"/>
                    <a:pt x="18922" y="0"/>
                    <a:pt x="25866" y="0"/>
                  </a:cubicBezTo>
                  <a:lnTo>
                    <a:pt x="273235" y="0"/>
                  </a:lnTo>
                  <a:cubicBezTo>
                    <a:pt x="287440" y="0"/>
                    <a:pt x="299047" y="11608"/>
                    <a:pt x="299047" y="25866"/>
                  </a:cubicBezTo>
                  <a:cubicBezTo>
                    <a:pt x="299047" y="53110"/>
                    <a:pt x="291627" y="79771"/>
                    <a:pt x="277634" y="102986"/>
                  </a:cubicBezTo>
                  <a:cubicBezTo>
                    <a:pt x="271379" y="113428"/>
                    <a:pt x="263853" y="123075"/>
                    <a:pt x="255266" y="131608"/>
                  </a:cubicBezTo>
                  <a:cubicBezTo>
                    <a:pt x="232050" y="154824"/>
                    <a:pt x="202687" y="169453"/>
                    <a:pt x="170301" y="173959"/>
                  </a:cubicBezTo>
                  <a:cubicBezTo>
                    <a:pt x="170036" y="173959"/>
                    <a:pt x="169824" y="174011"/>
                    <a:pt x="169559" y="174011"/>
                  </a:cubicBezTo>
                  <a:close/>
                  <a:moveTo>
                    <a:pt x="128269" y="146502"/>
                  </a:moveTo>
                  <a:lnTo>
                    <a:pt x="169559" y="146502"/>
                  </a:lnTo>
                  <a:cubicBezTo>
                    <a:pt x="172474" y="146502"/>
                    <a:pt x="174860" y="148888"/>
                    <a:pt x="174860" y="151803"/>
                  </a:cubicBezTo>
                  <a:lnTo>
                    <a:pt x="174860" y="162457"/>
                  </a:lnTo>
                  <a:cubicBezTo>
                    <a:pt x="202581" y="157368"/>
                    <a:pt x="227651" y="144171"/>
                    <a:pt x="247793" y="124082"/>
                  </a:cubicBezTo>
                  <a:cubicBezTo>
                    <a:pt x="255744" y="116131"/>
                    <a:pt x="262740" y="107174"/>
                    <a:pt x="268570" y="97474"/>
                  </a:cubicBezTo>
                  <a:cubicBezTo>
                    <a:pt x="281610" y="75954"/>
                    <a:pt x="288447" y="51202"/>
                    <a:pt x="288447" y="25866"/>
                  </a:cubicBezTo>
                  <a:cubicBezTo>
                    <a:pt x="288447" y="17438"/>
                    <a:pt x="281610" y="10601"/>
                    <a:pt x="273235" y="10601"/>
                  </a:cubicBezTo>
                  <a:lnTo>
                    <a:pt x="25866" y="10601"/>
                  </a:lnTo>
                  <a:cubicBezTo>
                    <a:pt x="21785" y="10601"/>
                    <a:pt x="17968" y="12191"/>
                    <a:pt x="15159" y="15053"/>
                  </a:cubicBezTo>
                  <a:cubicBezTo>
                    <a:pt x="12244" y="17968"/>
                    <a:pt x="10653" y="21785"/>
                    <a:pt x="10653" y="25813"/>
                  </a:cubicBezTo>
                  <a:cubicBezTo>
                    <a:pt x="10653" y="50248"/>
                    <a:pt x="17120" y="74311"/>
                    <a:pt x="29311" y="95354"/>
                  </a:cubicBezTo>
                  <a:cubicBezTo>
                    <a:pt x="49665" y="130495"/>
                    <a:pt x="83533" y="154612"/>
                    <a:pt x="122969" y="162245"/>
                  </a:cubicBezTo>
                  <a:lnTo>
                    <a:pt x="122969" y="151856"/>
                  </a:lnTo>
                  <a:cubicBezTo>
                    <a:pt x="122969" y="148888"/>
                    <a:pt x="125354" y="146502"/>
                    <a:pt x="128269" y="146502"/>
                  </a:cubicBezTo>
                  <a:close/>
                  <a:moveTo>
                    <a:pt x="167386" y="75636"/>
                  </a:moveTo>
                  <a:lnTo>
                    <a:pt x="129276" y="75636"/>
                  </a:lnTo>
                  <a:cubicBezTo>
                    <a:pt x="117456" y="75636"/>
                    <a:pt x="107810" y="66467"/>
                    <a:pt x="107174" y="54700"/>
                  </a:cubicBezTo>
                  <a:cubicBezTo>
                    <a:pt x="107121" y="54276"/>
                    <a:pt x="107121" y="53852"/>
                    <a:pt x="107121" y="53428"/>
                  </a:cubicBezTo>
                  <a:cubicBezTo>
                    <a:pt x="107121" y="47491"/>
                    <a:pt x="109452" y="41873"/>
                    <a:pt x="113693" y="37739"/>
                  </a:cubicBezTo>
                  <a:cubicBezTo>
                    <a:pt x="117774" y="33604"/>
                    <a:pt x="123339" y="31272"/>
                    <a:pt x="129329" y="31272"/>
                  </a:cubicBezTo>
                  <a:lnTo>
                    <a:pt x="167439" y="31272"/>
                  </a:lnTo>
                  <a:cubicBezTo>
                    <a:pt x="179683" y="31272"/>
                    <a:pt x="189647" y="41237"/>
                    <a:pt x="189647" y="53428"/>
                  </a:cubicBezTo>
                  <a:cubicBezTo>
                    <a:pt x="189647" y="53905"/>
                    <a:pt x="189647" y="54329"/>
                    <a:pt x="189594" y="54753"/>
                  </a:cubicBezTo>
                  <a:cubicBezTo>
                    <a:pt x="189277" y="60212"/>
                    <a:pt x="186997" y="65354"/>
                    <a:pt x="183128" y="69170"/>
                  </a:cubicBezTo>
                  <a:cubicBezTo>
                    <a:pt x="178888" y="73304"/>
                    <a:pt x="173322" y="75636"/>
                    <a:pt x="167386" y="75636"/>
                  </a:cubicBezTo>
                  <a:close/>
                  <a:moveTo>
                    <a:pt x="129276" y="41873"/>
                  </a:moveTo>
                  <a:cubicBezTo>
                    <a:pt x="126202" y="41873"/>
                    <a:pt x="123286" y="43092"/>
                    <a:pt x="121167" y="45265"/>
                  </a:cubicBezTo>
                  <a:cubicBezTo>
                    <a:pt x="118940" y="47491"/>
                    <a:pt x="117721" y="50354"/>
                    <a:pt x="117721" y="53428"/>
                  </a:cubicBezTo>
                  <a:cubicBezTo>
                    <a:pt x="117774" y="53640"/>
                    <a:pt x="117774" y="53799"/>
                    <a:pt x="117774" y="54011"/>
                  </a:cubicBezTo>
                  <a:cubicBezTo>
                    <a:pt x="118039" y="60212"/>
                    <a:pt x="123075" y="65036"/>
                    <a:pt x="129276" y="65036"/>
                  </a:cubicBezTo>
                  <a:lnTo>
                    <a:pt x="167386" y="65036"/>
                  </a:lnTo>
                  <a:cubicBezTo>
                    <a:pt x="170460" y="65036"/>
                    <a:pt x="173375" y="63817"/>
                    <a:pt x="175602" y="61644"/>
                  </a:cubicBezTo>
                  <a:cubicBezTo>
                    <a:pt x="175602" y="61644"/>
                    <a:pt x="175602" y="61644"/>
                    <a:pt x="175654" y="61590"/>
                  </a:cubicBezTo>
                  <a:cubicBezTo>
                    <a:pt x="177668" y="59629"/>
                    <a:pt x="178888" y="56873"/>
                    <a:pt x="178993" y="54011"/>
                  </a:cubicBezTo>
                  <a:cubicBezTo>
                    <a:pt x="178993" y="53746"/>
                    <a:pt x="179047" y="53534"/>
                    <a:pt x="179100" y="53269"/>
                  </a:cubicBezTo>
                  <a:cubicBezTo>
                    <a:pt x="179047" y="47014"/>
                    <a:pt x="173852" y="41873"/>
                    <a:pt x="167439" y="41873"/>
                  </a:cubicBezTo>
                  <a:lnTo>
                    <a:pt x="129276" y="4187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2DD74FA-FAD2-441E-B4FA-972D13D944F8}"/>
                </a:ext>
              </a:extLst>
            </p:cNvPr>
            <p:cNvSpPr/>
            <p:nvPr/>
          </p:nvSpPr>
          <p:spPr>
            <a:xfrm>
              <a:off x="7657653" y="5944342"/>
              <a:ext cx="47703" cy="26502"/>
            </a:xfrm>
            <a:custGeom>
              <a:avLst/>
              <a:gdLst>
                <a:gd name="connsiteX0" fmla="*/ 46591 w 47703"/>
                <a:gd name="connsiteY0" fmla="*/ 27456 h 26501"/>
                <a:gd name="connsiteX1" fmla="*/ 41290 w 47703"/>
                <a:gd name="connsiteY1" fmla="*/ 22156 h 26501"/>
                <a:gd name="connsiteX2" fmla="*/ 41290 w 47703"/>
                <a:gd name="connsiteY2" fmla="*/ 10601 h 26501"/>
                <a:gd name="connsiteX3" fmla="*/ 10601 w 47703"/>
                <a:gd name="connsiteY3" fmla="*/ 10601 h 26501"/>
                <a:gd name="connsiteX4" fmla="*/ 10601 w 47703"/>
                <a:gd name="connsiteY4" fmla="*/ 21997 h 26501"/>
                <a:gd name="connsiteX5" fmla="*/ 5300 w 47703"/>
                <a:gd name="connsiteY5" fmla="*/ 27297 h 26501"/>
                <a:gd name="connsiteX6" fmla="*/ 0 w 47703"/>
                <a:gd name="connsiteY6" fmla="*/ 21997 h 26501"/>
                <a:gd name="connsiteX7" fmla="*/ 0 w 47703"/>
                <a:gd name="connsiteY7" fmla="*/ 5300 h 26501"/>
                <a:gd name="connsiteX8" fmla="*/ 5300 w 47703"/>
                <a:gd name="connsiteY8" fmla="*/ 0 h 26501"/>
                <a:gd name="connsiteX9" fmla="*/ 46591 w 47703"/>
                <a:gd name="connsiteY9" fmla="*/ 0 h 26501"/>
                <a:gd name="connsiteX10" fmla="*/ 51891 w 47703"/>
                <a:gd name="connsiteY10" fmla="*/ 5300 h 26501"/>
                <a:gd name="connsiteX11" fmla="*/ 51891 w 47703"/>
                <a:gd name="connsiteY11" fmla="*/ 22156 h 26501"/>
                <a:gd name="connsiteX12" fmla="*/ 46591 w 47703"/>
                <a:gd name="connsiteY12" fmla="*/ 27456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03" h="26501">
                  <a:moveTo>
                    <a:pt x="46591" y="27456"/>
                  </a:moveTo>
                  <a:cubicBezTo>
                    <a:pt x="43675" y="27456"/>
                    <a:pt x="41290" y="25071"/>
                    <a:pt x="41290" y="22156"/>
                  </a:cubicBezTo>
                  <a:lnTo>
                    <a:pt x="41290" y="10601"/>
                  </a:lnTo>
                  <a:lnTo>
                    <a:pt x="10601" y="10601"/>
                  </a:lnTo>
                  <a:lnTo>
                    <a:pt x="10601" y="21997"/>
                  </a:lnTo>
                  <a:cubicBezTo>
                    <a:pt x="10601" y="24912"/>
                    <a:pt x="8216" y="27297"/>
                    <a:pt x="5300" y="27297"/>
                  </a:cubicBezTo>
                  <a:cubicBezTo>
                    <a:pt x="2385" y="27297"/>
                    <a:pt x="0" y="24912"/>
                    <a:pt x="0" y="2199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6591" y="0"/>
                  </a:lnTo>
                  <a:cubicBezTo>
                    <a:pt x="49505" y="0"/>
                    <a:pt x="51891" y="2385"/>
                    <a:pt x="51891" y="5300"/>
                  </a:cubicBezTo>
                  <a:lnTo>
                    <a:pt x="51891" y="22156"/>
                  </a:lnTo>
                  <a:cubicBezTo>
                    <a:pt x="51891" y="25071"/>
                    <a:pt x="49505" y="27456"/>
                    <a:pt x="46591" y="274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14AEC6A3-85B5-4177-8995-E58C66426999}"/>
                </a:ext>
              </a:extLst>
            </p:cNvPr>
            <p:cNvSpPr/>
            <p:nvPr/>
          </p:nvSpPr>
          <p:spPr>
            <a:xfrm>
              <a:off x="7641805" y="5829059"/>
              <a:ext cx="79506" cy="42403"/>
            </a:xfrm>
            <a:custGeom>
              <a:avLst/>
              <a:gdLst>
                <a:gd name="connsiteX0" fmla="*/ 60265 w 79505"/>
                <a:gd name="connsiteY0" fmla="*/ 44364 h 42403"/>
                <a:gd name="connsiteX1" fmla="*/ 22155 w 79505"/>
                <a:gd name="connsiteY1" fmla="*/ 44364 h 42403"/>
                <a:gd name="connsiteX2" fmla="*/ 53 w 79505"/>
                <a:gd name="connsiteY2" fmla="*/ 23428 h 42403"/>
                <a:gd name="connsiteX3" fmla="*/ 0 w 79505"/>
                <a:gd name="connsiteY3" fmla="*/ 22156 h 42403"/>
                <a:gd name="connsiteX4" fmla="*/ 6572 w 79505"/>
                <a:gd name="connsiteY4" fmla="*/ 6467 h 42403"/>
                <a:gd name="connsiteX5" fmla="*/ 22208 w 79505"/>
                <a:gd name="connsiteY5" fmla="*/ 0 h 42403"/>
                <a:gd name="connsiteX6" fmla="*/ 60318 w 79505"/>
                <a:gd name="connsiteY6" fmla="*/ 0 h 42403"/>
                <a:gd name="connsiteX7" fmla="*/ 82527 w 79505"/>
                <a:gd name="connsiteY7" fmla="*/ 22156 h 42403"/>
                <a:gd name="connsiteX8" fmla="*/ 82474 w 79505"/>
                <a:gd name="connsiteY8" fmla="*/ 23481 h 42403"/>
                <a:gd name="connsiteX9" fmla="*/ 76007 w 79505"/>
                <a:gd name="connsiteY9" fmla="*/ 37898 h 42403"/>
                <a:gd name="connsiteX10" fmla="*/ 60265 w 79505"/>
                <a:gd name="connsiteY10" fmla="*/ 44364 h 42403"/>
                <a:gd name="connsiteX11" fmla="*/ 22155 w 79505"/>
                <a:gd name="connsiteY11" fmla="*/ 10601 h 42403"/>
                <a:gd name="connsiteX12" fmla="*/ 14046 w 79505"/>
                <a:gd name="connsiteY12" fmla="*/ 13993 h 42403"/>
                <a:gd name="connsiteX13" fmla="*/ 10601 w 79505"/>
                <a:gd name="connsiteY13" fmla="*/ 22156 h 42403"/>
                <a:gd name="connsiteX14" fmla="*/ 10654 w 79505"/>
                <a:gd name="connsiteY14" fmla="*/ 22739 h 42403"/>
                <a:gd name="connsiteX15" fmla="*/ 22155 w 79505"/>
                <a:gd name="connsiteY15" fmla="*/ 33763 h 42403"/>
                <a:gd name="connsiteX16" fmla="*/ 60265 w 79505"/>
                <a:gd name="connsiteY16" fmla="*/ 33763 h 42403"/>
                <a:gd name="connsiteX17" fmla="*/ 68481 w 79505"/>
                <a:gd name="connsiteY17" fmla="*/ 30371 h 42403"/>
                <a:gd name="connsiteX18" fmla="*/ 71820 w 79505"/>
                <a:gd name="connsiteY18" fmla="*/ 22739 h 42403"/>
                <a:gd name="connsiteX19" fmla="*/ 71926 w 79505"/>
                <a:gd name="connsiteY19" fmla="*/ 21997 h 42403"/>
                <a:gd name="connsiteX20" fmla="*/ 71873 w 79505"/>
                <a:gd name="connsiteY20" fmla="*/ 22156 h 42403"/>
                <a:gd name="connsiteX21" fmla="*/ 60265 w 79505"/>
                <a:gd name="connsiteY21" fmla="*/ 10601 h 42403"/>
                <a:gd name="connsiteX22" fmla="*/ 22155 w 79505"/>
                <a:gd name="connsiteY22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9505" h="42403">
                  <a:moveTo>
                    <a:pt x="60265" y="44364"/>
                  </a:moveTo>
                  <a:lnTo>
                    <a:pt x="22155" y="44364"/>
                  </a:lnTo>
                  <a:cubicBezTo>
                    <a:pt x="10335" y="44364"/>
                    <a:pt x="689" y="35195"/>
                    <a:pt x="53" y="23428"/>
                  </a:cubicBezTo>
                  <a:cubicBezTo>
                    <a:pt x="0" y="23004"/>
                    <a:pt x="0" y="22580"/>
                    <a:pt x="0" y="22156"/>
                  </a:cubicBezTo>
                  <a:cubicBezTo>
                    <a:pt x="0" y="16219"/>
                    <a:pt x="2332" y="10601"/>
                    <a:pt x="6572" y="6467"/>
                  </a:cubicBezTo>
                  <a:cubicBezTo>
                    <a:pt x="10654" y="2332"/>
                    <a:pt x="16219" y="0"/>
                    <a:pt x="22208" y="0"/>
                  </a:cubicBezTo>
                  <a:lnTo>
                    <a:pt x="60318" y="0"/>
                  </a:lnTo>
                  <a:cubicBezTo>
                    <a:pt x="72562" y="0"/>
                    <a:pt x="82527" y="9965"/>
                    <a:pt x="82527" y="22156"/>
                  </a:cubicBezTo>
                  <a:cubicBezTo>
                    <a:pt x="82527" y="22633"/>
                    <a:pt x="82527" y="23057"/>
                    <a:pt x="82474" y="23481"/>
                  </a:cubicBezTo>
                  <a:cubicBezTo>
                    <a:pt x="82156" y="28993"/>
                    <a:pt x="79877" y="34081"/>
                    <a:pt x="76007" y="37898"/>
                  </a:cubicBezTo>
                  <a:cubicBezTo>
                    <a:pt x="71767" y="42032"/>
                    <a:pt x="66202" y="44364"/>
                    <a:pt x="60265" y="44364"/>
                  </a:cubicBezTo>
                  <a:close/>
                  <a:moveTo>
                    <a:pt x="22155" y="10601"/>
                  </a:moveTo>
                  <a:cubicBezTo>
                    <a:pt x="19081" y="10601"/>
                    <a:pt x="16166" y="11820"/>
                    <a:pt x="14046" y="13993"/>
                  </a:cubicBezTo>
                  <a:cubicBezTo>
                    <a:pt x="11820" y="16219"/>
                    <a:pt x="10601" y="19082"/>
                    <a:pt x="10601" y="22156"/>
                  </a:cubicBezTo>
                  <a:cubicBezTo>
                    <a:pt x="10654" y="22368"/>
                    <a:pt x="10654" y="22527"/>
                    <a:pt x="10654" y="22739"/>
                  </a:cubicBezTo>
                  <a:cubicBezTo>
                    <a:pt x="10918" y="28940"/>
                    <a:pt x="15954" y="33763"/>
                    <a:pt x="22155" y="33763"/>
                  </a:cubicBezTo>
                  <a:lnTo>
                    <a:pt x="60265" y="33763"/>
                  </a:lnTo>
                  <a:cubicBezTo>
                    <a:pt x="63339" y="33763"/>
                    <a:pt x="66255" y="32544"/>
                    <a:pt x="68481" y="30371"/>
                  </a:cubicBezTo>
                  <a:cubicBezTo>
                    <a:pt x="70495" y="28357"/>
                    <a:pt x="71714" y="25601"/>
                    <a:pt x="71820" y="22739"/>
                  </a:cubicBezTo>
                  <a:cubicBezTo>
                    <a:pt x="71820" y="22474"/>
                    <a:pt x="71873" y="22262"/>
                    <a:pt x="71926" y="21997"/>
                  </a:cubicBezTo>
                  <a:lnTo>
                    <a:pt x="71873" y="22156"/>
                  </a:lnTo>
                  <a:cubicBezTo>
                    <a:pt x="71873" y="15795"/>
                    <a:pt x="66679" y="10601"/>
                    <a:pt x="60265" y="10601"/>
                  </a:cubicBezTo>
                  <a:lnTo>
                    <a:pt x="22155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A6DFDE8D-6031-45F7-9355-B545936406AB}"/>
                </a:ext>
              </a:extLst>
            </p:cNvPr>
            <p:cNvSpPr/>
            <p:nvPr/>
          </p:nvSpPr>
          <p:spPr>
            <a:xfrm>
              <a:off x="7641805" y="5829059"/>
              <a:ext cx="79506" cy="42403"/>
            </a:xfrm>
            <a:custGeom>
              <a:avLst/>
              <a:gdLst>
                <a:gd name="connsiteX0" fmla="*/ 60265 w 79505"/>
                <a:gd name="connsiteY0" fmla="*/ 44364 h 42403"/>
                <a:gd name="connsiteX1" fmla="*/ 22155 w 79505"/>
                <a:gd name="connsiteY1" fmla="*/ 44364 h 42403"/>
                <a:gd name="connsiteX2" fmla="*/ 53 w 79505"/>
                <a:gd name="connsiteY2" fmla="*/ 23428 h 42403"/>
                <a:gd name="connsiteX3" fmla="*/ 0 w 79505"/>
                <a:gd name="connsiteY3" fmla="*/ 22156 h 42403"/>
                <a:gd name="connsiteX4" fmla="*/ 6572 w 79505"/>
                <a:gd name="connsiteY4" fmla="*/ 6467 h 42403"/>
                <a:gd name="connsiteX5" fmla="*/ 22208 w 79505"/>
                <a:gd name="connsiteY5" fmla="*/ 0 h 42403"/>
                <a:gd name="connsiteX6" fmla="*/ 60318 w 79505"/>
                <a:gd name="connsiteY6" fmla="*/ 0 h 42403"/>
                <a:gd name="connsiteX7" fmla="*/ 82527 w 79505"/>
                <a:gd name="connsiteY7" fmla="*/ 22156 h 42403"/>
                <a:gd name="connsiteX8" fmla="*/ 82474 w 79505"/>
                <a:gd name="connsiteY8" fmla="*/ 23481 h 42403"/>
                <a:gd name="connsiteX9" fmla="*/ 76007 w 79505"/>
                <a:gd name="connsiteY9" fmla="*/ 37898 h 42403"/>
                <a:gd name="connsiteX10" fmla="*/ 60265 w 79505"/>
                <a:gd name="connsiteY10" fmla="*/ 44364 h 42403"/>
                <a:gd name="connsiteX11" fmla="*/ 22155 w 79505"/>
                <a:gd name="connsiteY11" fmla="*/ 10601 h 42403"/>
                <a:gd name="connsiteX12" fmla="*/ 14046 w 79505"/>
                <a:gd name="connsiteY12" fmla="*/ 13993 h 42403"/>
                <a:gd name="connsiteX13" fmla="*/ 10601 w 79505"/>
                <a:gd name="connsiteY13" fmla="*/ 22156 h 42403"/>
                <a:gd name="connsiteX14" fmla="*/ 10654 w 79505"/>
                <a:gd name="connsiteY14" fmla="*/ 22739 h 42403"/>
                <a:gd name="connsiteX15" fmla="*/ 22155 w 79505"/>
                <a:gd name="connsiteY15" fmla="*/ 33763 h 42403"/>
                <a:gd name="connsiteX16" fmla="*/ 60265 w 79505"/>
                <a:gd name="connsiteY16" fmla="*/ 33763 h 42403"/>
                <a:gd name="connsiteX17" fmla="*/ 68481 w 79505"/>
                <a:gd name="connsiteY17" fmla="*/ 30371 h 42403"/>
                <a:gd name="connsiteX18" fmla="*/ 71820 w 79505"/>
                <a:gd name="connsiteY18" fmla="*/ 22739 h 42403"/>
                <a:gd name="connsiteX19" fmla="*/ 71926 w 79505"/>
                <a:gd name="connsiteY19" fmla="*/ 21997 h 42403"/>
                <a:gd name="connsiteX20" fmla="*/ 71873 w 79505"/>
                <a:gd name="connsiteY20" fmla="*/ 22156 h 42403"/>
                <a:gd name="connsiteX21" fmla="*/ 60265 w 79505"/>
                <a:gd name="connsiteY21" fmla="*/ 10601 h 42403"/>
                <a:gd name="connsiteX22" fmla="*/ 22155 w 79505"/>
                <a:gd name="connsiteY22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9505" h="42403">
                  <a:moveTo>
                    <a:pt x="60265" y="44364"/>
                  </a:moveTo>
                  <a:lnTo>
                    <a:pt x="22155" y="44364"/>
                  </a:lnTo>
                  <a:cubicBezTo>
                    <a:pt x="10335" y="44364"/>
                    <a:pt x="689" y="35195"/>
                    <a:pt x="53" y="23428"/>
                  </a:cubicBezTo>
                  <a:cubicBezTo>
                    <a:pt x="0" y="23004"/>
                    <a:pt x="0" y="22580"/>
                    <a:pt x="0" y="22156"/>
                  </a:cubicBezTo>
                  <a:cubicBezTo>
                    <a:pt x="0" y="16219"/>
                    <a:pt x="2332" y="10601"/>
                    <a:pt x="6572" y="6467"/>
                  </a:cubicBezTo>
                  <a:cubicBezTo>
                    <a:pt x="10654" y="2332"/>
                    <a:pt x="16219" y="0"/>
                    <a:pt x="22208" y="0"/>
                  </a:cubicBezTo>
                  <a:lnTo>
                    <a:pt x="60318" y="0"/>
                  </a:lnTo>
                  <a:cubicBezTo>
                    <a:pt x="72562" y="0"/>
                    <a:pt x="82527" y="9965"/>
                    <a:pt x="82527" y="22156"/>
                  </a:cubicBezTo>
                  <a:cubicBezTo>
                    <a:pt x="82527" y="22633"/>
                    <a:pt x="82527" y="23057"/>
                    <a:pt x="82474" y="23481"/>
                  </a:cubicBezTo>
                  <a:cubicBezTo>
                    <a:pt x="82156" y="28993"/>
                    <a:pt x="79877" y="34081"/>
                    <a:pt x="76007" y="37898"/>
                  </a:cubicBezTo>
                  <a:cubicBezTo>
                    <a:pt x="71767" y="42032"/>
                    <a:pt x="66202" y="44364"/>
                    <a:pt x="60265" y="44364"/>
                  </a:cubicBezTo>
                  <a:close/>
                  <a:moveTo>
                    <a:pt x="22155" y="10601"/>
                  </a:moveTo>
                  <a:cubicBezTo>
                    <a:pt x="19081" y="10601"/>
                    <a:pt x="16166" y="11820"/>
                    <a:pt x="14046" y="13993"/>
                  </a:cubicBezTo>
                  <a:cubicBezTo>
                    <a:pt x="11820" y="16219"/>
                    <a:pt x="10601" y="19082"/>
                    <a:pt x="10601" y="22156"/>
                  </a:cubicBezTo>
                  <a:cubicBezTo>
                    <a:pt x="10654" y="22368"/>
                    <a:pt x="10654" y="22527"/>
                    <a:pt x="10654" y="22739"/>
                  </a:cubicBezTo>
                  <a:cubicBezTo>
                    <a:pt x="10918" y="28940"/>
                    <a:pt x="15954" y="33763"/>
                    <a:pt x="22155" y="33763"/>
                  </a:cubicBezTo>
                  <a:lnTo>
                    <a:pt x="60265" y="33763"/>
                  </a:lnTo>
                  <a:cubicBezTo>
                    <a:pt x="63339" y="33763"/>
                    <a:pt x="66255" y="32544"/>
                    <a:pt x="68481" y="30371"/>
                  </a:cubicBezTo>
                  <a:cubicBezTo>
                    <a:pt x="70495" y="28357"/>
                    <a:pt x="71714" y="25601"/>
                    <a:pt x="71820" y="22739"/>
                  </a:cubicBezTo>
                  <a:cubicBezTo>
                    <a:pt x="71820" y="22474"/>
                    <a:pt x="71873" y="22262"/>
                    <a:pt x="71926" y="21997"/>
                  </a:cubicBezTo>
                  <a:lnTo>
                    <a:pt x="71873" y="22156"/>
                  </a:lnTo>
                  <a:cubicBezTo>
                    <a:pt x="71873" y="15795"/>
                    <a:pt x="66679" y="10601"/>
                    <a:pt x="60265" y="10601"/>
                  </a:cubicBezTo>
                  <a:lnTo>
                    <a:pt x="22155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1FD8E9C0-4A2C-45C0-A1C5-E674605405B0}"/>
                </a:ext>
              </a:extLst>
            </p:cNvPr>
            <p:cNvSpPr/>
            <p:nvPr/>
          </p:nvSpPr>
          <p:spPr>
            <a:xfrm>
              <a:off x="7657653" y="5944289"/>
              <a:ext cx="47703" cy="63605"/>
            </a:xfrm>
            <a:custGeom>
              <a:avLst/>
              <a:gdLst>
                <a:gd name="connsiteX0" fmla="*/ 46591 w 47703"/>
                <a:gd name="connsiteY0" fmla="*/ 67580 h 63604"/>
                <a:gd name="connsiteX1" fmla="*/ 5300 w 47703"/>
                <a:gd name="connsiteY1" fmla="*/ 67580 h 63604"/>
                <a:gd name="connsiteX2" fmla="*/ 0 w 47703"/>
                <a:gd name="connsiteY2" fmla="*/ 62280 h 63604"/>
                <a:gd name="connsiteX3" fmla="*/ 0 w 47703"/>
                <a:gd name="connsiteY3" fmla="*/ 5300 h 63604"/>
                <a:gd name="connsiteX4" fmla="*/ 5300 w 47703"/>
                <a:gd name="connsiteY4" fmla="*/ 0 h 63604"/>
                <a:gd name="connsiteX5" fmla="*/ 46591 w 47703"/>
                <a:gd name="connsiteY5" fmla="*/ 0 h 63604"/>
                <a:gd name="connsiteX6" fmla="*/ 51891 w 47703"/>
                <a:gd name="connsiteY6" fmla="*/ 5300 h 63604"/>
                <a:gd name="connsiteX7" fmla="*/ 51891 w 47703"/>
                <a:gd name="connsiteY7" fmla="*/ 62280 h 63604"/>
                <a:gd name="connsiteX8" fmla="*/ 46591 w 47703"/>
                <a:gd name="connsiteY8" fmla="*/ 67580 h 63604"/>
                <a:gd name="connsiteX9" fmla="*/ 10601 w 47703"/>
                <a:gd name="connsiteY9" fmla="*/ 56979 h 63604"/>
                <a:gd name="connsiteX10" fmla="*/ 41290 w 47703"/>
                <a:gd name="connsiteY10" fmla="*/ 56979 h 63604"/>
                <a:gd name="connsiteX11" fmla="*/ 41290 w 47703"/>
                <a:gd name="connsiteY11" fmla="*/ 10601 h 63604"/>
                <a:gd name="connsiteX12" fmla="*/ 10601 w 47703"/>
                <a:gd name="connsiteY12" fmla="*/ 10601 h 63604"/>
                <a:gd name="connsiteX13" fmla="*/ 10601 w 47703"/>
                <a:gd name="connsiteY13" fmla="*/ 56979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03" h="63604">
                  <a:moveTo>
                    <a:pt x="46591" y="67580"/>
                  </a:moveTo>
                  <a:lnTo>
                    <a:pt x="5300" y="67580"/>
                  </a:lnTo>
                  <a:cubicBezTo>
                    <a:pt x="2385" y="67580"/>
                    <a:pt x="0" y="65195"/>
                    <a:pt x="0" y="6228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6591" y="0"/>
                  </a:lnTo>
                  <a:cubicBezTo>
                    <a:pt x="49505" y="0"/>
                    <a:pt x="51891" y="2385"/>
                    <a:pt x="51891" y="5300"/>
                  </a:cubicBezTo>
                  <a:lnTo>
                    <a:pt x="51891" y="62280"/>
                  </a:lnTo>
                  <a:cubicBezTo>
                    <a:pt x="51891" y="65248"/>
                    <a:pt x="49505" y="67580"/>
                    <a:pt x="46591" y="67580"/>
                  </a:cubicBezTo>
                  <a:close/>
                  <a:moveTo>
                    <a:pt x="10601" y="56979"/>
                  </a:moveTo>
                  <a:lnTo>
                    <a:pt x="41290" y="56979"/>
                  </a:lnTo>
                  <a:lnTo>
                    <a:pt x="41290" y="10601"/>
                  </a:lnTo>
                  <a:lnTo>
                    <a:pt x="10601" y="10601"/>
                  </a:lnTo>
                  <a:lnTo>
                    <a:pt x="10601" y="5697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E18AF4D-7977-4ADF-89A0-0E66A195CE28}"/>
                </a:ext>
              </a:extLst>
            </p:cNvPr>
            <p:cNvSpPr/>
            <p:nvPr/>
          </p:nvSpPr>
          <p:spPr>
            <a:xfrm>
              <a:off x="7742618" y="5779871"/>
              <a:ext cx="63605" cy="26502"/>
            </a:xfrm>
            <a:custGeom>
              <a:avLst/>
              <a:gdLst>
                <a:gd name="connsiteX0" fmla="*/ 58940 w 63604"/>
                <a:gd name="connsiteY0" fmla="*/ 28516 h 26501"/>
                <a:gd name="connsiteX1" fmla="*/ 5300 w 63604"/>
                <a:gd name="connsiteY1" fmla="*/ 28516 h 26501"/>
                <a:gd name="connsiteX2" fmla="*/ 0 w 63604"/>
                <a:gd name="connsiteY2" fmla="*/ 23216 h 26501"/>
                <a:gd name="connsiteX3" fmla="*/ 0 w 63604"/>
                <a:gd name="connsiteY3" fmla="*/ 5300 h 26501"/>
                <a:gd name="connsiteX4" fmla="*/ 5300 w 63604"/>
                <a:gd name="connsiteY4" fmla="*/ 0 h 26501"/>
                <a:gd name="connsiteX5" fmla="*/ 58940 w 63604"/>
                <a:gd name="connsiteY5" fmla="*/ 0 h 26501"/>
                <a:gd name="connsiteX6" fmla="*/ 64241 w 63604"/>
                <a:gd name="connsiteY6" fmla="*/ 5300 h 26501"/>
                <a:gd name="connsiteX7" fmla="*/ 64241 w 63604"/>
                <a:gd name="connsiteY7" fmla="*/ 23216 h 26501"/>
                <a:gd name="connsiteX8" fmla="*/ 58940 w 63604"/>
                <a:gd name="connsiteY8" fmla="*/ 28516 h 26501"/>
                <a:gd name="connsiteX9" fmla="*/ 10654 w 63604"/>
                <a:gd name="connsiteY9" fmla="*/ 17915 h 26501"/>
                <a:gd name="connsiteX10" fmla="*/ 53693 w 63604"/>
                <a:gd name="connsiteY10" fmla="*/ 17915 h 26501"/>
                <a:gd name="connsiteX11" fmla="*/ 53693 w 63604"/>
                <a:gd name="connsiteY11" fmla="*/ 10601 h 26501"/>
                <a:gd name="connsiteX12" fmla="*/ 10654 w 63604"/>
                <a:gd name="connsiteY12" fmla="*/ 10601 h 26501"/>
                <a:gd name="connsiteX13" fmla="*/ 10654 w 63604"/>
                <a:gd name="connsiteY13" fmla="*/ 1791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26501">
                  <a:moveTo>
                    <a:pt x="58940" y="28516"/>
                  </a:moveTo>
                  <a:lnTo>
                    <a:pt x="5300" y="28516"/>
                  </a:lnTo>
                  <a:cubicBezTo>
                    <a:pt x="2385" y="28516"/>
                    <a:pt x="0" y="26131"/>
                    <a:pt x="0" y="2321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8940" y="0"/>
                  </a:lnTo>
                  <a:cubicBezTo>
                    <a:pt x="61855" y="0"/>
                    <a:pt x="64241" y="2385"/>
                    <a:pt x="64241" y="5300"/>
                  </a:cubicBezTo>
                  <a:lnTo>
                    <a:pt x="64241" y="23216"/>
                  </a:lnTo>
                  <a:cubicBezTo>
                    <a:pt x="64241" y="26131"/>
                    <a:pt x="61908" y="28516"/>
                    <a:pt x="58940" y="28516"/>
                  </a:cubicBezTo>
                  <a:close/>
                  <a:moveTo>
                    <a:pt x="10654" y="17915"/>
                  </a:moveTo>
                  <a:lnTo>
                    <a:pt x="53693" y="17915"/>
                  </a:lnTo>
                  <a:lnTo>
                    <a:pt x="53693" y="10601"/>
                  </a:lnTo>
                  <a:lnTo>
                    <a:pt x="10654" y="10601"/>
                  </a:lnTo>
                  <a:lnTo>
                    <a:pt x="10654" y="1791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BFD2FF03-E4D8-4550-96F4-C906DB2D1F53}"/>
                </a:ext>
              </a:extLst>
            </p:cNvPr>
            <p:cNvSpPr/>
            <p:nvPr/>
          </p:nvSpPr>
          <p:spPr>
            <a:xfrm>
              <a:off x="7560020" y="5779871"/>
              <a:ext cx="63605" cy="26502"/>
            </a:xfrm>
            <a:custGeom>
              <a:avLst/>
              <a:gdLst>
                <a:gd name="connsiteX0" fmla="*/ 58940 w 63604"/>
                <a:gd name="connsiteY0" fmla="*/ 28516 h 26501"/>
                <a:gd name="connsiteX1" fmla="*/ 5300 w 63604"/>
                <a:gd name="connsiteY1" fmla="*/ 28516 h 26501"/>
                <a:gd name="connsiteX2" fmla="*/ 0 w 63604"/>
                <a:gd name="connsiteY2" fmla="*/ 23216 h 26501"/>
                <a:gd name="connsiteX3" fmla="*/ 0 w 63604"/>
                <a:gd name="connsiteY3" fmla="*/ 5300 h 26501"/>
                <a:gd name="connsiteX4" fmla="*/ 5300 w 63604"/>
                <a:gd name="connsiteY4" fmla="*/ 0 h 26501"/>
                <a:gd name="connsiteX5" fmla="*/ 58940 w 63604"/>
                <a:gd name="connsiteY5" fmla="*/ 0 h 26501"/>
                <a:gd name="connsiteX6" fmla="*/ 64241 w 63604"/>
                <a:gd name="connsiteY6" fmla="*/ 5300 h 26501"/>
                <a:gd name="connsiteX7" fmla="*/ 64241 w 63604"/>
                <a:gd name="connsiteY7" fmla="*/ 23216 h 26501"/>
                <a:gd name="connsiteX8" fmla="*/ 58940 w 63604"/>
                <a:gd name="connsiteY8" fmla="*/ 28516 h 26501"/>
                <a:gd name="connsiteX9" fmla="*/ 10654 w 63604"/>
                <a:gd name="connsiteY9" fmla="*/ 17915 h 26501"/>
                <a:gd name="connsiteX10" fmla="*/ 53693 w 63604"/>
                <a:gd name="connsiteY10" fmla="*/ 17915 h 26501"/>
                <a:gd name="connsiteX11" fmla="*/ 53693 w 63604"/>
                <a:gd name="connsiteY11" fmla="*/ 10601 h 26501"/>
                <a:gd name="connsiteX12" fmla="*/ 10654 w 63604"/>
                <a:gd name="connsiteY12" fmla="*/ 10601 h 26501"/>
                <a:gd name="connsiteX13" fmla="*/ 10654 w 63604"/>
                <a:gd name="connsiteY13" fmla="*/ 1791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26501">
                  <a:moveTo>
                    <a:pt x="58940" y="28516"/>
                  </a:moveTo>
                  <a:lnTo>
                    <a:pt x="5300" y="28516"/>
                  </a:lnTo>
                  <a:cubicBezTo>
                    <a:pt x="2386" y="28516"/>
                    <a:pt x="0" y="26131"/>
                    <a:pt x="0" y="23216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8940" y="0"/>
                  </a:lnTo>
                  <a:cubicBezTo>
                    <a:pt x="61856" y="0"/>
                    <a:pt x="64241" y="2385"/>
                    <a:pt x="64241" y="5300"/>
                  </a:cubicBezTo>
                  <a:lnTo>
                    <a:pt x="64241" y="23216"/>
                  </a:lnTo>
                  <a:cubicBezTo>
                    <a:pt x="64241" y="26131"/>
                    <a:pt x="61909" y="28516"/>
                    <a:pt x="58940" y="28516"/>
                  </a:cubicBezTo>
                  <a:close/>
                  <a:moveTo>
                    <a:pt x="10654" y="17915"/>
                  </a:moveTo>
                  <a:lnTo>
                    <a:pt x="53693" y="17915"/>
                  </a:lnTo>
                  <a:lnTo>
                    <a:pt x="53693" y="10601"/>
                  </a:lnTo>
                  <a:lnTo>
                    <a:pt x="10654" y="10601"/>
                  </a:lnTo>
                  <a:lnTo>
                    <a:pt x="10654" y="1791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7A8D0482-84C3-4AA6-A310-38F72831531A}"/>
                </a:ext>
              </a:extLst>
            </p:cNvPr>
            <p:cNvSpPr/>
            <p:nvPr/>
          </p:nvSpPr>
          <p:spPr>
            <a:xfrm>
              <a:off x="7636239" y="5757133"/>
              <a:ext cx="90107" cy="47703"/>
            </a:xfrm>
            <a:custGeom>
              <a:avLst/>
              <a:gdLst>
                <a:gd name="connsiteX0" fmla="*/ 89100 w 90106"/>
                <a:gd name="connsiteY0" fmla="*/ 51255 h 47703"/>
                <a:gd name="connsiteX1" fmla="*/ 5300 w 90106"/>
                <a:gd name="connsiteY1" fmla="*/ 51255 h 47703"/>
                <a:gd name="connsiteX2" fmla="*/ 0 w 90106"/>
                <a:gd name="connsiteY2" fmla="*/ 45955 h 47703"/>
                <a:gd name="connsiteX3" fmla="*/ 45955 w 90106"/>
                <a:gd name="connsiteY3" fmla="*/ 0 h 47703"/>
                <a:gd name="connsiteX4" fmla="*/ 48446 w 90106"/>
                <a:gd name="connsiteY4" fmla="*/ 0 h 47703"/>
                <a:gd name="connsiteX5" fmla="*/ 94400 w 90106"/>
                <a:gd name="connsiteY5" fmla="*/ 45955 h 47703"/>
                <a:gd name="connsiteX6" fmla="*/ 89100 w 90106"/>
                <a:gd name="connsiteY6" fmla="*/ 51255 h 47703"/>
                <a:gd name="connsiteX7" fmla="*/ 11025 w 90106"/>
                <a:gd name="connsiteY7" fmla="*/ 40654 h 47703"/>
                <a:gd name="connsiteX8" fmla="*/ 83428 w 90106"/>
                <a:gd name="connsiteY8" fmla="*/ 40654 h 47703"/>
                <a:gd name="connsiteX9" fmla="*/ 48499 w 90106"/>
                <a:gd name="connsiteY9" fmla="*/ 10601 h 47703"/>
                <a:gd name="connsiteX10" fmla="*/ 46008 w 90106"/>
                <a:gd name="connsiteY10" fmla="*/ 10601 h 47703"/>
                <a:gd name="connsiteX11" fmla="*/ 11025 w 90106"/>
                <a:gd name="connsiteY11" fmla="*/ 40654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106" h="47703">
                  <a:moveTo>
                    <a:pt x="89100" y="51255"/>
                  </a:moveTo>
                  <a:lnTo>
                    <a:pt x="5300" y="51255"/>
                  </a:lnTo>
                  <a:cubicBezTo>
                    <a:pt x="2386" y="51255"/>
                    <a:pt x="0" y="48870"/>
                    <a:pt x="0" y="45955"/>
                  </a:cubicBezTo>
                  <a:cubicBezTo>
                    <a:pt x="0" y="20619"/>
                    <a:pt x="20619" y="0"/>
                    <a:pt x="45955" y="0"/>
                  </a:cubicBezTo>
                  <a:lnTo>
                    <a:pt x="48446" y="0"/>
                  </a:lnTo>
                  <a:cubicBezTo>
                    <a:pt x="73782" y="0"/>
                    <a:pt x="94400" y="20619"/>
                    <a:pt x="94400" y="45955"/>
                  </a:cubicBezTo>
                  <a:cubicBezTo>
                    <a:pt x="94400" y="48870"/>
                    <a:pt x="92068" y="51255"/>
                    <a:pt x="89100" y="51255"/>
                  </a:cubicBezTo>
                  <a:close/>
                  <a:moveTo>
                    <a:pt x="11025" y="40654"/>
                  </a:moveTo>
                  <a:lnTo>
                    <a:pt x="83428" y="40654"/>
                  </a:lnTo>
                  <a:cubicBezTo>
                    <a:pt x="80884" y="23693"/>
                    <a:pt x="66149" y="10601"/>
                    <a:pt x="48499" y="10601"/>
                  </a:cubicBezTo>
                  <a:lnTo>
                    <a:pt x="46008" y="10601"/>
                  </a:lnTo>
                  <a:cubicBezTo>
                    <a:pt x="28305" y="10601"/>
                    <a:pt x="13569" y="23693"/>
                    <a:pt x="11025" y="4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B8ED10CD-4964-4758-955E-F09C6A29DC7D}"/>
                </a:ext>
              </a:extLst>
            </p:cNvPr>
            <p:cNvSpPr/>
            <p:nvPr/>
          </p:nvSpPr>
          <p:spPr>
            <a:xfrm>
              <a:off x="7558516" y="6071320"/>
              <a:ext cx="42403" cy="42403"/>
            </a:xfrm>
            <a:custGeom>
              <a:avLst/>
              <a:gdLst>
                <a:gd name="connsiteX0" fmla="*/ 41840 w 42403"/>
                <a:gd name="connsiteY0" fmla="*/ 46133 h 42403"/>
                <a:gd name="connsiteX1" fmla="*/ 40674 w 42403"/>
                <a:gd name="connsiteY1" fmla="*/ 46027 h 42403"/>
                <a:gd name="connsiteX2" fmla="*/ 73 w 42403"/>
                <a:gd name="connsiteY2" fmla="*/ 6168 h 42403"/>
                <a:gd name="connsiteX3" fmla="*/ 4420 w 42403"/>
                <a:gd name="connsiteY3" fmla="*/ 73 h 42403"/>
                <a:gd name="connsiteX4" fmla="*/ 10515 w 42403"/>
                <a:gd name="connsiteY4" fmla="*/ 4366 h 42403"/>
                <a:gd name="connsiteX5" fmla="*/ 43007 w 42403"/>
                <a:gd name="connsiteY5" fmla="*/ 35692 h 42403"/>
                <a:gd name="connsiteX6" fmla="*/ 47035 w 42403"/>
                <a:gd name="connsiteY6" fmla="*/ 41999 h 42403"/>
                <a:gd name="connsiteX7" fmla="*/ 41840 w 42403"/>
                <a:gd name="connsiteY7" fmla="*/ 4613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41840" y="46133"/>
                  </a:moveTo>
                  <a:cubicBezTo>
                    <a:pt x="41469" y="46133"/>
                    <a:pt x="41045" y="46080"/>
                    <a:pt x="40674" y="46027"/>
                  </a:cubicBezTo>
                  <a:cubicBezTo>
                    <a:pt x="5904" y="38236"/>
                    <a:pt x="285" y="7493"/>
                    <a:pt x="73" y="6168"/>
                  </a:cubicBezTo>
                  <a:cubicBezTo>
                    <a:pt x="-404" y="3306"/>
                    <a:pt x="1504" y="550"/>
                    <a:pt x="4420" y="73"/>
                  </a:cubicBezTo>
                  <a:cubicBezTo>
                    <a:pt x="7282" y="-404"/>
                    <a:pt x="10038" y="1504"/>
                    <a:pt x="10515" y="4366"/>
                  </a:cubicBezTo>
                  <a:cubicBezTo>
                    <a:pt x="10674" y="5373"/>
                    <a:pt x="15338" y="29490"/>
                    <a:pt x="43007" y="35692"/>
                  </a:cubicBezTo>
                  <a:cubicBezTo>
                    <a:pt x="45868" y="36328"/>
                    <a:pt x="47671" y="39190"/>
                    <a:pt x="47035" y="41999"/>
                  </a:cubicBezTo>
                  <a:cubicBezTo>
                    <a:pt x="46451" y="44490"/>
                    <a:pt x="44226" y="46133"/>
                    <a:pt x="41840" y="461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43" name="Group 842">
            <a:extLst>
              <a:ext uri="{FF2B5EF4-FFF2-40B4-BE49-F238E27FC236}">
                <a16:creationId xmlns:a16="http://schemas.microsoft.com/office/drawing/2014/main" id="{F4639E7D-5710-4CF9-87A5-160D6BE49C9B}"/>
              </a:ext>
            </a:extLst>
          </p:cNvPr>
          <p:cNvGrpSpPr/>
          <p:nvPr/>
        </p:nvGrpSpPr>
        <p:grpSpPr>
          <a:xfrm>
            <a:off x="10602097" y="5717018"/>
            <a:ext cx="519490" cy="461063"/>
            <a:chOff x="10647177" y="5757027"/>
            <a:chExt cx="429331" cy="381044"/>
          </a:xfrm>
        </p:grpSpPr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A81A375E-9575-49C2-8344-6A3418A41D75}"/>
                </a:ext>
              </a:extLst>
            </p:cNvPr>
            <p:cNvSpPr/>
            <p:nvPr/>
          </p:nvSpPr>
          <p:spPr>
            <a:xfrm>
              <a:off x="10670975" y="5757027"/>
              <a:ext cx="381628" cy="238517"/>
            </a:xfrm>
            <a:custGeom>
              <a:avLst/>
              <a:gdLst>
                <a:gd name="connsiteX0" fmla="*/ 380090 w 381627"/>
                <a:gd name="connsiteY0" fmla="*/ 239524 h 238517"/>
                <a:gd name="connsiteX1" fmla="*/ 5300 w 381627"/>
                <a:gd name="connsiteY1" fmla="*/ 239524 h 238517"/>
                <a:gd name="connsiteX2" fmla="*/ 0 w 381627"/>
                <a:gd name="connsiteY2" fmla="*/ 234224 h 238517"/>
                <a:gd name="connsiteX3" fmla="*/ 0 w 381627"/>
                <a:gd name="connsiteY3" fmla="*/ 5300 h 238517"/>
                <a:gd name="connsiteX4" fmla="*/ 5300 w 381627"/>
                <a:gd name="connsiteY4" fmla="*/ 0 h 238517"/>
                <a:gd name="connsiteX5" fmla="*/ 380090 w 381627"/>
                <a:gd name="connsiteY5" fmla="*/ 0 h 238517"/>
                <a:gd name="connsiteX6" fmla="*/ 385391 w 381627"/>
                <a:gd name="connsiteY6" fmla="*/ 5300 h 238517"/>
                <a:gd name="connsiteX7" fmla="*/ 385391 w 381627"/>
                <a:gd name="connsiteY7" fmla="*/ 234224 h 238517"/>
                <a:gd name="connsiteX8" fmla="*/ 380090 w 381627"/>
                <a:gd name="connsiteY8" fmla="*/ 239524 h 238517"/>
                <a:gd name="connsiteX9" fmla="*/ 10601 w 381627"/>
                <a:gd name="connsiteY9" fmla="*/ 228924 h 238517"/>
                <a:gd name="connsiteX10" fmla="*/ 374790 w 381627"/>
                <a:gd name="connsiteY10" fmla="*/ 228924 h 238517"/>
                <a:gd name="connsiteX11" fmla="*/ 374790 w 381627"/>
                <a:gd name="connsiteY11" fmla="*/ 10601 h 238517"/>
                <a:gd name="connsiteX12" fmla="*/ 10601 w 381627"/>
                <a:gd name="connsiteY12" fmla="*/ 10601 h 238517"/>
                <a:gd name="connsiteX13" fmla="*/ 10601 w 381627"/>
                <a:gd name="connsiteY13" fmla="*/ 228924 h 2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238517">
                  <a:moveTo>
                    <a:pt x="380090" y="239524"/>
                  </a:moveTo>
                  <a:lnTo>
                    <a:pt x="5300" y="239524"/>
                  </a:lnTo>
                  <a:cubicBezTo>
                    <a:pt x="2385" y="239524"/>
                    <a:pt x="0" y="237139"/>
                    <a:pt x="0" y="23422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80090" y="0"/>
                  </a:lnTo>
                  <a:cubicBezTo>
                    <a:pt x="383006" y="0"/>
                    <a:pt x="385391" y="2385"/>
                    <a:pt x="385391" y="5300"/>
                  </a:cubicBezTo>
                  <a:lnTo>
                    <a:pt x="385391" y="234224"/>
                  </a:lnTo>
                  <a:cubicBezTo>
                    <a:pt x="385391" y="237192"/>
                    <a:pt x="383059" y="239524"/>
                    <a:pt x="380090" y="239524"/>
                  </a:cubicBezTo>
                  <a:close/>
                  <a:moveTo>
                    <a:pt x="10601" y="228924"/>
                  </a:moveTo>
                  <a:lnTo>
                    <a:pt x="374790" y="228924"/>
                  </a:lnTo>
                  <a:lnTo>
                    <a:pt x="374790" y="10601"/>
                  </a:lnTo>
                  <a:lnTo>
                    <a:pt x="10601" y="10601"/>
                  </a:lnTo>
                  <a:lnTo>
                    <a:pt x="10601" y="22892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1F6E8271-BE18-4950-B151-AF15877B83D3}"/>
                </a:ext>
              </a:extLst>
            </p:cNvPr>
            <p:cNvSpPr/>
            <p:nvPr/>
          </p:nvSpPr>
          <p:spPr>
            <a:xfrm>
              <a:off x="10689686" y="5774942"/>
              <a:ext cx="344525" cy="201415"/>
            </a:xfrm>
            <a:custGeom>
              <a:avLst/>
              <a:gdLst>
                <a:gd name="connsiteX0" fmla="*/ 342776 w 344525"/>
                <a:gd name="connsiteY0" fmla="*/ 203747 h 201414"/>
                <a:gd name="connsiteX1" fmla="*/ 5300 w 344525"/>
                <a:gd name="connsiteY1" fmla="*/ 203747 h 201414"/>
                <a:gd name="connsiteX2" fmla="*/ 0 w 344525"/>
                <a:gd name="connsiteY2" fmla="*/ 198446 h 201414"/>
                <a:gd name="connsiteX3" fmla="*/ 0 w 344525"/>
                <a:gd name="connsiteY3" fmla="*/ 5300 h 201414"/>
                <a:gd name="connsiteX4" fmla="*/ 5300 w 344525"/>
                <a:gd name="connsiteY4" fmla="*/ 0 h 201414"/>
                <a:gd name="connsiteX5" fmla="*/ 342776 w 344525"/>
                <a:gd name="connsiteY5" fmla="*/ 0 h 201414"/>
                <a:gd name="connsiteX6" fmla="*/ 348076 w 344525"/>
                <a:gd name="connsiteY6" fmla="*/ 5300 h 201414"/>
                <a:gd name="connsiteX7" fmla="*/ 348076 w 344525"/>
                <a:gd name="connsiteY7" fmla="*/ 198446 h 201414"/>
                <a:gd name="connsiteX8" fmla="*/ 342776 w 344525"/>
                <a:gd name="connsiteY8" fmla="*/ 203747 h 201414"/>
                <a:gd name="connsiteX9" fmla="*/ 10548 w 344525"/>
                <a:gd name="connsiteY9" fmla="*/ 193146 h 201414"/>
                <a:gd name="connsiteX10" fmla="*/ 337422 w 344525"/>
                <a:gd name="connsiteY10" fmla="*/ 193146 h 201414"/>
                <a:gd name="connsiteX11" fmla="*/ 337422 w 344525"/>
                <a:gd name="connsiteY11" fmla="*/ 10601 h 201414"/>
                <a:gd name="connsiteX12" fmla="*/ 10548 w 344525"/>
                <a:gd name="connsiteY12" fmla="*/ 10601 h 201414"/>
                <a:gd name="connsiteX13" fmla="*/ 10548 w 344525"/>
                <a:gd name="connsiteY13" fmla="*/ 193146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5" h="201414">
                  <a:moveTo>
                    <a:pt x="342776" y="203747"/>
                  </a:moveTo>
                  <a:lnTo>
                    <a:pt x="5300" y="203747"/>
                  </a:lnTo>
                  <a:cubicBezTo>
                    <a:pt x="2385" y="203747"/>
                    <a:pt x="0" y="201362"/>
                    <a:pt x="0" y="19844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42776" y="0"/>
                  </a:lnTo>
                  <a:cubicBezTo>
                    <a:pt x="345691" y="0"/>
                    <a:pt x="348076" y="2385"/>
                    <a:pt x="348076" y="5300"/>
                  </a:cubicBezTo>
                  <a:lnTo>
                    <a:pt x="348076" y="198446"/>
                  </a:lnTo>
                  <a:cubicBezTo>
                    <a:pt x="348076" y="201362"/>
                    <a:pt x="345691" y="203747"/>
                    <a:pt x="342776" y="203747"/>
                  </a:cubicBezTo>
                  <a:close/>
                  <a:moveTo>
                    <a:pt x="10548" y="193146"/>
                  </a:moveTo>
                  <a:lnTo>
                    <a:pt x="337422" y="193146"/>
                  </a:lnTo>
                  <a:lnTo>
                    <a:pt x="337422" y="10601"/>
                  </a:lnTo>
                  <a:lnTo>
                    <a:pt x="10548" y="10601"/>
                  </a:lnTo>
                  <a:lnTo>
                    <a:pt x="10548" y="19314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D6F2DFD5-10B7-4F77-90A6-A561A18B120B}"/>
                </a:ext>
              </a:extLst>
            </p:cNvPr>
            <p:cNvSpPr/>
            <p:nvPr/>
          </p:nvSpPr>
          <p:spPr>
            <a:xfrm>
              <a:off x="10647177" y="5986004"/>
              <a:ext cx="429331" cy="42403"/>
            </a:xfrm>
            <a:custGeom>
              <a:avLst/>
              <a:gdLst>
                <a:gd name="connsiteX0" fmla="*/ 427052 w 429331"/>
                <a:gd name="connsiteY0" fmla="*/ 46113 h 42403"/>
                <a:gd name="connsiteX1" fmla="*/ 5300 w 429331"/>
                <a:gd name="connsiteY1" fmla="*/ 46113 h 42403"/>
                <a:gd name="connsiteX2" fmla="*/ 0 w 429331"/>
                <a:gd name="connsiteY2" fmla="*/ 40813 h 42403"/>
                <a:gd name="connsiteX3" fmla="*/ 0 w 429331"/>
                <a:gd name="connsiteY3" fmla="*/ 5300 h 42403"/>
                <a:gd name="connsiteX4" fmla="*/ 5300 w 429331"/>
                <a:gd name="connsiteY4" fmla="*/ 0 h 42403"/>
                <a:gd name="connsiteX5" fmla="*/ 427052 w 429331"/>
                <a:gd name="connsiteY5" fmla="*/ 0 h 42403"/>
                <a:gd name="connsiteX6" fmla="*/ 432352 w 429331"/>
                <a:gd name="connsiteY6" fmla="*/ 5300 h 42403"/>
                <a:gd name="connsiteX7" fmla="*/ 432352 w 429331"/>
                <a:gd name="connsiteY7" fmla="*/ 40813 h 42403"/>
                <a:gd name="connsiteX8" fmla="*/ 427052 w 429331"/>
                <a:gd name="connsiteY8" fmla="*/ 46113 h 42403"/>
                <a:gd name="connsiteX9" fmla="*/ 10548 w 429331"/>
                <a:gd name="connsiteY9" fmla="*/ 35512 h 42403"/>
                <a:gd name="connsiteX10" fmla="*/ 421698 w 429331"/>
                <a:gd name="connsiteY10" fmla="*/ 35512 h 42403"/>
                <a:gd name="connsiteX11" fmla="*/ 421698 w 429331"/>
                <a:gd name="connsiteY11" fmla="*/ 10601 h 42403"/>
                <a:gd name="connsiteX12" fmla="*/ 10548 w 429331"/>
                <a:gd name="connsiteY12" fmla="*/ 10601 h 42403"/>
                <a:gd name="connsiteX13" fmla="*/ 10548 w 429331"/>
                <a:gd name="connsiteY13" fmla="*/ 35512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9331" h="42403">
                  <a:moveTo>
                    <a:pt x="427052" y="46113"/>
                  </a:moveTo>
                  <a:lnTo>
                    <a:pt x="5300" y="46113"/>
                  </a:lnTo>
                  <a:cubicBezTo>
                    <a:pt x="2385" y="46113"/>
                    <a:pt x="0" y="43728"/>
                    <a:pt x="0" y="4081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27052" y="0"/>
                  </a:lnTo>
                  <a:cubicBezTo>
                    <a:pt x="429967" y="0"/>
                    <a:pt x="432352" y="2385"/>
                    <a:pt x="432352" y="5300"/>
                  </a:cubicBezTo>
                  <a:lnTo>
                    <a:pt x="432352" y="40813"/>
                  </a:lnTo>
                  <a:cubicBezTo>
                    <a:pt x="432352" y="43728"/>
                    <a:pt x="429967" y="46113"/>
                    <a:pt x="427052" y="46113"/>
                  </a:cubicBezTo>
                  <a:close/>
                  <a:moveTo>
                    <a:pt x="10548" y="35512"/>
                  </a:moveTo>
                  <a:lnTo>
                    <a:pt x="421698" y="35512"/>
                  </a:lnTo>
                  <a:lnTo>
                    <a:pt x="421698" y="10601"/>
                  </a:lnTo>
                  <a:lnTo>
                    <a:pt x="10548" y="10601"/>
                  </a:lnTo>
                  <a:lnTo>
                    <a:pt x="10548" y="3551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45913FD-41DC-4142-82C7-53A902E3636A}"/>
                </a:ext>
              </a:extLst>
            </p:cNvPr>
            <p:cNvSpPr/>
            <p:nvPr/>
          </p:nvSpPr>
          <p:spPr>
            <a:xfrm>
              <a:off x="10671031" y="6021463"/>
              <a:ext cx="58304" cy="116608"/>
            </a:xfrm>
            <a:custGeom>
              <a:avLst/>
              <a:gdLst>
                <a:gd name="connsiteX0" fmla="*/ 31853 w 58304"/>
                <a:gd name="connsiteY0" fmla="*/ 120955 h 116608"/>
                <a:gd name="connsiteX1" fmla="*/ 5298 w 58304"/>
                <a:gd name="connsiteY1" fmla="*/ 120955 h 116608"/>
                <a:gd name="connsiteX2" fmla="*/ 1217 w 58304"/>
                <a:gd name="connsiteY2" fmla="*/ 119046 h 116608"/>
                <a:gd name="connsiteX3" fmla="*/ 104 w 58304"/>
                <a:gd name="connsiteY3" fmla="*/ 114647 h 116608"/>
                <a:gd name="connsiteX4" fmla="*/ 21306 w 58304"/>
                <a:gd name="connsiteY4" fmla="*/ 4293 h 116608"/>
                <a:gd name="connsiteX5" fmla="*/ 26500 w 58304"/>
                <a:gd name="connsiteY5" fmla="*/ 0 h 116608"/>
                <a:gd name="connsiteX6" fmla="*/ 53055 w 58304"/>
                <a:gd name="connsiteY6" fmla="*/ 0 h 116608"/>
                <a:gd name="connsiteX7" fmla="*/ 57136 w 58304"/>
                <a:gd name="connsiteY7" fmla="*/ 1908 h 116608"/>
                <a:gd name="connsiteX8" fmla="*/ 58249 w 58304"/>
                <a:gd name="connsiteY8" fmla="*/ 6307 h 116608"/>
                <a:gd name="connsiteX9" fmla="*/ 37048 w 58304"/>
                <a:gd name="connsiteY9" fmla="*/ 116661 h 116608"/>
                <a:gd name="connsiteX10" fmla="*/ 31853 w 58304"/>
                <a:gd name="connsiteY10" fmla="*/ 120955 h 116608"/>
                <a:gd name="connsiteX11" fmla="*/ 11659 w 58304"/>
                <a:gd name="connsiteY11" fmla="*/ 110354 h 116608"/>
                <a:gd name="connsiteX12" fmla="*/ 27454 w 58304"/>
                <a:gd name="connsiteY12" fmla="*/ 110354 h 116608"/>
                <a:gd name="connsiteX13" fmla="*/ 46641 w 58304"/>
                <a:gd name="connsiteY13" fmla="*/ 10601 h 116608"/>
                <a:gd name="connsiteX14" fmla="*/ 30846 w 58304"/>
                <a:gd name="connsiteY14" fmla="*/ 10601 h 116608"/>
                <a:gd name="connsiteX15" fmla="*/ 11659 w 58304"/>
                <a:gd name="connsiteY15" fmla="*/ 110354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4" h="116608">
                  <a:moveTo>
                    <a:pt x="31853" y="120955"/>
                  </a:moveTo>
                  <a:lnTo>
                    <a:pt x="5298" y="120955"/>
                  </a:lnTo>
                  <a:cubicBezTo>
                    <a:pt x="3708" y="120955"/>
                    <a:pt x="2224" y="120265"/>
                    <a:pt x="1217" y="119046"/>
                  </a:cubicBezTo>
                  <a:cubicBezTo>
                    <a:pt x="209" y="117827"/>
                    <a:pt x="-214" y="116237"/>
                    <a:pt x="104" y="114647"/>
                  </a:cubicBezTo>
                  <a:lnTo>
                    <a:pt x="21306" y="4293"/>
                  </a:lnTo>
                  <a:cubicBezTo>
                    <a:pt x="21782" y="1802"/>
                    <a:pt x="23956" y="0"/>
                    <a:pt x="26500" y="0"/>
                  </a:cubicBezTo>
                  <a:lnTo>
                    <a:pt x="53055" y="0"/>
                  </a:lnTo>
                  <a:cubicBezTo>
                    <a:pt x="54645" y="0"/>
                    <a:pt x="56129" y="689"/>
                    <a:pt x="57136" y="1908"/>
                  </a:cubicBezTo>
                  <a:cubicBezTo>
                    <a:pt x="58143" y="3127"/>
                    <a:pt x="58567" y="4717"/>
                    <a:pt x="58249" y="6307"/>
                  </a:cubicBezTo>
                  <a:lnTo>
                    <a:pt x="37048" y="116661"/>
                  </a:lnTo>
                  <a:cubicBezTo>
                    <a:pt x="36571" y="119153"/>
                    <a:pt x="34397" y="120955"/>
                    <a:pt x="31853" y="120955"/>
                  </a:cubicBezTo>
                  <a:close/>
                  <a:moveTo>
                    <a:pt x="11659" y="110354"/>
                  </a:moveTo>
                  <a:lnTo>
                    <a:pt x="27454" y="110354"/>
                  </a:lnTo>
                  <a:lnTo>
                    <a:pt x="46641" y="10601"/>
                  </a:lnTo>
                  <a:lnTo>
                    <a:pt x="30846" y="10601"/>
                  </a:lnTo>
                  <a:lnTo>
                    <a:pt x="11659" y="1103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D98E5F0B-BE4C-43DA-93D4-7CBB3AC7B80F}"/>
                </a:ext>
              </a:extLst>
            </p:cNvPr>
            <p:cNvSpPr/>
            <p:nvPr/>
          </p:nvSpPr>
          <p:spPr>
            <a:xfrm>
              <a:off x="10998011" y="6021463"/>
              <a:ext cx="58304" cy="116608"/>
            </a:xfrm>
            <a:custGeom>
              <a:avLst/>
              <a:gdLst>
                <a:gd name="connsiteX0" fmla="*/ 53055 w 58304"/>
                <a:gd name="connsiteY0" fmla="*/ 120955 h 116608"/>
                <a:gd name="connsiteX1" fmla="*/ 26500 w 58304"/>
                <a:gd name="connsiteY1" fmla="*/ 120955 h 116608"/>
                <a:gd name="connsiteX2" fmla="*/ 21305 w 58304"/>
                <a:gd name="connsiteY2" fmla="*/ 116661 h 116608"/>
                <a:gd name="connsiteX3" fmla="*/ 104 w 58304"/>
                <a:gd name="connsiteY3" fmla="*/ 6307 h 116608"/>
                <a:gd name="connsiteX4" fmla="*/ 1217 w 58304"/>
                <a:gd name="connsiteY4" fmla="*/ 1908 h 116608"/>
                <a:gd name="connsiteX5" fmla="*/ 5298 w 58304"/>
                <a:gd name="connsiteY5" fmla="*/ 0 h 116608"/>
                <a:gd name="connsiteX6" fmla="*/ 31853 w 58304"/>
                <a:gd name="connsiteY6" fmla="*/ 0 h 116608"/>
                <a:gd name="connsiteX7" fmla="*/ 37047 w 58304"/>
                <a:gd name="connsiteY7" fmla="*/ 4293 h 116608"/>
                <a:gd name="connsiteX8" fmla="*/ 58249 w 58304"/>
                <a:gd name="connsiteY8" fmla="*/ 114647 h 116608"/>
                <a:gd name="connsiteX9" fmla="*/ 57136 w 58304"/>
                <a:gd name="connsiteY9" fmla="*/ 119046 h 116608"/>
                <a:gd name="connsiteX10" fmla="*/ 53055 w 58304"/>
                <a:gd name="connsiteY10" fmla="*/ 120955 h 116608"/>
                <a:gd name="connsiteX11" fmla="*/ 30899 w 58304"/>
                <a:gd name="connsiteY11" fmla="*/ 110354 h 116608"/>
                <a:gd name="connsiteX12" fmla="*/ 46694 w 58304"/>
                <a:gd name="connsiteY12" fmla="*/ 110354 h 116608"/>
                <a:gd name="connsiteX13" fmla="*/ 27507 w 58304"/>
                <a:gd name="connsiteY13" fmla="*/ 10601 h 116608"/>
                <a:gd name="connsiteX14" fmla="*/ 11712 w 58304"/>
                <a:gd name="connsiteY14" fmla="*/ 10601 h 116608"/>
                <a:gd name="connsiteX15" fmla="*/ 30899 w 58304"/>
                <a:gd name="connsiteY15" fmla="*/ 110354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4" h="116608">
                  <a:moveTo>
                    <a:pt x="53055" y="120955"/>
                  </a:moveTo>
                  <a:lnTo>
                    <a:pt x="26500" y="120955"/>
                  </a:lnTo>
                  <a:cubicBezTo>
                    <a:pt x="23955" y="120955"/>
                    <a:pt x="21782" y="119153"/>
                    <a:pt x="21305" y="116661"/>
                  </a:cubicBezTo>
                  <a:lnTo>
                    <a:pt x="104" y="6307"/>
                  </a:lnTo>
                  <a:cubicBezTo>
                    <a:pt x="-214" y="4770"/>
                    <a:pt x="210" y="3127"/>
                    <a:pt x="1217" y="1908"/>
                  </a:cubicBezTo>
                  <a:cubicBezTo>
                    <a:pt x="2224" y="689"/>
                    <a:pt x="3708" y="0"/>
                    <a:pt x="5298" y="0"/>
                  </a:cubicBezTo>
                  <a:lnTo>
                    <a:pt x="31853" y="0"/>
                  </a:lnTo>
                  <a:cubicBezTo>
                    <a:pt x="34397" y="0"/>
                    <a:pt x="36570" y="1802"/>
                    <a:pt x="37047" y="4293"/>
                  </a:cubicBezTo>
                  <a:lnTo>
                    <a:pt x="58249" y="114647"/>
                  </a:lnTo>
                  <a:cubicBezTo>
                    <a:pt x="58567" y="116184"/>
                    <a:pt x="58143" y="117827"/>
                    <a:pt x="57136" y="119046"/>
                  </a:cubicBezTo>
                  <a:cubicBezTo>
                    <a:pt x="56182" y="120265"/>
                    <a:pt x="54645" y="120955"/>
                    <a:pt x="53055" y="120955"/>
                  </a:cubicBezTo>
                  <a:close/>
                  <a:moveTo>
                    <a:pt x="30899" y="110354"/>
                  </a:moveTo>
                  <a:lnTo>
                    <a:pt x="46694" y="110354"/>
                  </a:lnTo>
                  <a:lnTo>
                    <a:pt x="27507" y="10601"/>
                  </a:lnTo>
                  <a:lnTo>
                    <a:pt x="11712" y="10601"/>
                  </a:lnTo>
                  <a:lnTo>
                    <a:pt x="30899" y="1103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4" name="Group 823">
            <a:extLst>
              <a:ext uri="{FF2B5EF4-FFF2-40B4-BE49-F238E27FC236}">
                <a16:creationId xmlns:a16="http://schemas.microsoft.com/office/drawing/2014/main" id="{E3CB76AC-197A-4C44-9EAE-A483C2350F8E}"/>
              </a:ext>
            </a:extLst>
          </p:cNvPr>
          <p:cNvGrpSpPr/>
          <p:nvPr/>
        </p:nvGrpSpPr>
        <p:grpSpPr>
          <a:xfrm>
            <a:off x="10624951" y="4676357"/>
            <a:ext cx="474789" cy="442530"/>
            <a:chOff x="10666152" y="4714759"/>
            <a:chExt cx="392387" cy="365727"/>
          </a:xfrm>
        </p:grpSpPr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254DC38D-A289-42F2-BB4E-C6F8FE743AA1}"/>
                </a:ext>
              </a:extLst>
            </p:cNvPr>
            <p:cNvSpPr/>
            <p:nvPr/>
          </p:nvSpPr>
          <p:spPr>
            <a:xfrm>
              <a:off x="10666152" y="4751862"/>
              <a:ext cx="84806" cy="328624"/>
            </a:xfrm>
            <a:custGeom>
              <a:avLst/>
              <a:gdLst>
                <a:gd name="connsiteX0" fmla="*/ 82209 w 84806"/>
                <a:gd name="connsiteY0" fmla="*/ 332387 h 328623"/>
                <a:gd name="connsiteX1" fmla="*/ 5300 w 84806"/>
                <a:gd name="connsiteY1" fmla="*/ 332387 h 328623"/>
                <a:gd name="connsiteX2" fmla="*/ 0 w 84806"/>
                <a:gd name="connsiteY2" fmla="*/ 327087 h 328623"/>
                <a:gd name="connsiteX3" fmla="*/ 0 w 84806"/>
                <a:gd name="connsiteY3" fmla="*/ 5300 h 328623"/>
                <a:gd name="connsiteX4" fmla="*/ 5300 w 84806"/>
                <a:gd name="connsiteY4" fmla="*/ 0 h 328623"/>
                <a:gd name="connsiteX5" fmla="*/ 82209 w 84806"/>
                <a:gd name="connsiteY5" fmla="*/ 0 h 328623"/>
                <a:gd name="connsiteX6" fmla="*/ 87509 w 84806"/>
                <a:gd name="connsiteY6" fmla="*/ 5300 h 328623"/>
                <a:gd name="connsiteX7" fmla="*/ 87509 w 84806"/>
                <a:gd name="connsiteY7" fmla="*/ 327087 h 328623"/>
                <a:gd name="connsiteX8" fmla="*/ 82209 w 84806"/>
                <a:gd name="connsiteY8" fmla="*/ 332387 h 328623"/>
                <a:gd name="connsiteX9" fmla="*/ 10601 w 84806"/>
                <a:gd name="connsiteY9" fmla="*/ 321787 h 328623"/>
                <a:gd name="connsiteX10" fmla="*/ 76909 w 84806"/>
                <a:gd name="connsiteY10" fmla="*/ 321787 h 328623"/>
                <a:gd name="connsiteX11" fmla="*/ 76909 w 84806"/>
                <a:gd name="connsiteY11" fmla="*/ 10601 h 328623"/>
                <a:gd name="connsiteX12" fmla="*/ 10601 w 84806"/>
                <a:gd name="connsiteY12" fmla="*/ 10601 h 328623"/>
                <a:gd name="connsiteX13" fmla="*/ 10601 w 84806"/>
                <a:gd name="connsiteY13" fmla="*/ 321787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28623">
                  <a:moveTo>
                    <a:pt x="82209" y="332387"/>
                  </a:moveTo>
                  <a:lnTo>
                    <a:pt x="5300" y="332387"/>
                  </a:lnTo>
                  <a:cubicBezTo>
                    <a:pt x="2386" y="332387"/>
                    <a:pt x="0" y="330002"/>
                    <a:pt x="0" y="32708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82209" y="0"/>
                  </a:lnTo>
                  <a:cubicBezTo>
                    <a:pt x="85125" y="0"/>
                    <a:pt x="87509" y="2385"/>
                    <a:pt x="87509" y="5300"/>
                  </a:cubicBezTo>
                  <a:lnTo>
                    <a:pt x="87509" y="327087"/>
                  </a:lnTo>
                  <a:cubicBezTo>
                    <a:pt x="87509" y="330002"/>
                    <a:pt x="85125" y="332387"/>
                    <a:pt x="82209" y="332387"/>
                  </a:cubicBezTo>
                  <a:close/>
                  <a:moveTo>
                    <a:pt x="10601" y="321787"/>
                  </a:moveTo>
                  <a:lnTo>
                    <a:pt x="76909" y="321787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3217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625EAC1-B3A6-4B20-B25D-B065AE0F88C9}"/>
                </a:ext>
              </a:extLst>
            </p:cNvPr>
            <p:cNvSpPr/>
            <p:nvPr/>
          </p:nvSpPr>
          <p:spPr>
            <a:xfrm>
              <a:off x="10687194" y="5018736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7" y="0"/>
                    <a:pt x="45372" y="2385"/>
                    <a:pt x="45372" y="5300"/>
                  </a:cubicBezTo>
                  <a:cubicBezTo>
                    <a:pt x="45372" y="8216"/>
                    <a:pt x="42987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C2283BC-6EA3-4024-B4D9-3E14488776FF}"/>
                </a:ext>
              </a:extLst>
            </p:cNvPr>
            <p:cNvSpPr/>
            <p:nvPr/>
          </p:nvSpPr>
          <p:spPr>
            <a:xfrm>
              <a:off x="10687194" y="482230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7" y="0"/>
                    <a:pt x="45372" y="2385"/>
                    <a:pt x="45372" y="5300"/>
                  </a:cubicBezTo>
                  <a:cubicBezTo>
                    <a:pt x="45372" y="8216"/>
                    <a:pt x="42987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EAED407D-EFBE-4903-9233-01DFB2417FD5}"/>
                </a:ext>
              </a:extLst>
            </p:cNvPr>
            <p:cNvSpPr/>
            <p:nvPr/>
          </p:nvSpPr>
          <p:spPr>
            <a:xfrm>
              <a:off x="10687194" y="480396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7" y="0"/>
                    <a:pt x="45372" y="2385"/>
                    <a:pt x="45372" y="5300"/>
                  </a:cubicBezTo>
                  <a:cubicBezTo>
                    <a:pt x="45372" y="8216"/>
                    <a:pt x="42987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8748CEE9-FC10-4514-A922-1FC1FE48D4BD}"/>
                </a:ext>
              </a:extLst>
            </p:cNvPr>
            <p:cNvSpPr/>
            <p:nvPr/>
          </p:nvSpPr>
          <p:spPr>
            <a:xfrm>
              <a:off x="10687194" y="478557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7" y="0"/>
                    <a:pt x="45372" y="2385"/>
                    <a:pt x="45372" y="5300"/>
                  </a:cubicBezTo>
                  <a:cubicBezTo>
                    <a:pt x="45372" y="8216"/>
                    <a:pt x="42987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5B694A34-48D6-467D-B065-BF00075A5632}"/>
                </a:ext>
              </a:extLst>
            </p:cNvPr>
            <p:cNvSpPr/>
            <p:nvPr/>
          </p:nvSpPr>
          <p:spPr>
            <a:xfrm>
              <a:off x="10686081" y="4882251"/>
              <a:ext cx="42403" cy="106008"/>
            </a:xfrm>
            <a:custGeom>
              <a:avLst/>
              <a:gdLst>
                <a:gd name="connsiteX0" fmla="*/ 42350 w 42403"/>
                <a:gd name="connsiteY0" fmla="*/ 110619 h 106007"/>
                <a:gd name="connsiteX1" fmla="*/ 5300 w 42403"/>
                <a:gd name="connsiteY1" fmla="*/ 110619 h 106007"/>
                <a:gd name="connsiteX2" fmla="*/ 0 w 42403"/>
                <a:gd name="connsiteY2" fmla="*/ 105319 h 106007"/>
                <a:gd name="connsiteX3" fmla="*/ 0 w 42403"/>
                <a:gd name="connsiteY3" fmla="*/ 5300 h 106007"/>
                <a:gd name="connsiteX4" fmla="*/ 5300 w 42403"/>
                <a:gd name="connsiteY4" fmla="*/ 0 h 106007"/>
                <a:gd name="connsiteX5" fmla="*/ 42350 w 42403"/>
                <a:gd name="connsiteY5" fmla="*/ 0 h 106007"/>
                <a:gd name="connsiteX6" fmla="*/ 47650 w 42403"/>
                <a:gd name="connsiteY6" fmla="*/ 5300 h 106007"/>
                <a:gd name="connsiteX7" fmla="*/ 47650 w 42403"/>
                <a:gd name="connsiteY7" fmla="*/ 105319 h 106007"/>
                <a:gd name="connsiteX8" fmla="*/ 42350 w 42403"/>
                <a:gd name="connsiteY8" fmla="*/ 110619 h 106007"/>
                <a:gd name="connsiteX9" fmla="*/ 10601 w 42403"/>
                <a:gd name="connsiteY9" fmla="*/ 100018 h 106007"/>
                <a:gd name="connsiteX10" fmla="*/ 37050 w 42403"/>
                <a:gd name="connsiteY10" fmla="*/ 100018 h 106007"/>
                <a:gd name="connsiteX11" fmla="*/ 37050 w 42403"/>
                <a:gd name="connsiteY11" fmla="*/ 10601 h 106007"/>
                <a:gd name="connsiteX12" fmla="*/ 10601 w 42403"/>
                <a:gd name="connsiteY12" fmla="*/ 10601 h 106007"/>
                <a:gd name="connsiteX13" fmla="*/ 10601 w 42403"/>
                <a:gd name="connsiteY13" fmla="*/ 100018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106007">
                  <a:moveTo>
                    <a:pt x="42350" y="110619"/>
                  </a:moveTo>
                  <a:lnTo>
                    <a:pt x="5300" y="110619"/>
                  </a:lnTo>
                  <a:cubicBezTo>
                    <a:pt x="2385" y="110619"/>
                    <a:pt x="0" y="108234"/>
                    <a:pt x="0" y="10531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2350" y="0"/>
                  </a:lnTo>
                  <a:cubicBezTo>
                    <a:pt x="45266" y="0"/>
                    <a:pt x="47650" y="2385"/>
                    <a:pt x="47650" y="5300"/>
                  </a:cubicBezTo>
                  <a:lnTo>
                    <a:pt x="47650" y="105319"/>
                  </a:lnTo>
                  <a:cubicBezTo>
                    <a:pt x="47650" y="108234"/>
                    <a:pt x="45266" y="110619"/>
                    <a:pt x="42350" y="110619"/>
                  </a:cubicBezTo>
                  <a:close/>
                  <a:moveTo>
                    <a:pt x="10601" y="100018"/>
                  </a:moveTo>
                  <a:lnTo>
                    <a:pt x="37050" y="100018"/>
                  </a:lnTo>
                  <a:lnTo>
                    <a:pt x="37050" y="10601"/>
                  </a:lnTo>
                  <a:lnTo>
                    <a:pt x="10601" y="10601"/>
                  </a:lnTo>
                  <a:lnTo>
                    <a:pt x="10601" y="10001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6D306BFC-6061-4A81-A65E-84FD29D954E9}"/>
                </a:ext>
              </a:extLst>
            </p:cNvPr>
            <p:cNvSpPr/>
            <p:nvPr/>
          </p:nvSpPr>
          <p:spPr>
            <a:xfrm>
              <a:off x="10743061" y="4714759"/>
              <a:ext cx="84806" cy="365727"/>
            </a:xfrm>
            <a:custGeom>
              <a:avLst/>
              <a:gdLst>
                <a:gd name="connsiteX0" fmla="*/ 82209 w 84806"/>
                <a:gd name="connsiteY0" fmla="*/ 369490 h 365726"/>
                <a:gd name="connsiteX1" fmla="*/ 5300 w 84806"/>
                <a:gd name="connsiteY1" fmla="*/ 369490 h 365726"/>
                <a:gd name="connsiteX2" fmla="*/ 0 w 84806"/>
                <a:gd name="connsiteY2" fmla="*/ 364190 h 365726"/>
                <a:gd name="connsiteX3" fmla="*/ 0 w 84806"/>
                <a:gd name="connsiteY3" fmla="*/ 5300 h 365726"/>
                <a:gd name="connsiteX4" fmla="*/ 5300 w 84806"/>
                <a:gd name="connsiteY4" fmla="*/ 0 h 365726"/>
                <a:gd name="connsiteX5" fmla="*/ 82209 w 84806"/>
                <a:gd name="connsiteY5" fmla="*/ 0 h 365726"/>
                <a:gd name="connsiteX6" fmla="*/ 87509 w 84806"/>
                <a:gd name="connsiteY6" fmla="*/ 5300 h 365726"/>
                <a:gd name="connsiteX7" fmla="*/ 87509 w 84806"/>
                <a:gd name="connsiteY7" fmla="*/ 364190 h 365726"/>
                <a:gd name="connsiteX8" fmla="*/ 82209 w 84806"/>
                <a:gd name="connsiteY8" fmla="*/ 369490 h 365726"/>
                <a:gd name="connsiteX9" fmla="*/ 10601 w 84806"/>
                <a:gd name="connsiteY9" fmla="*/ 358889 h 365726"/>
                <a:gd name="connsiteX10" fmla="*/ 76909 w 84806"/>
                <a:gd name="connsiteY10" fmla="*/ 358889 h 365726"/>
                <a:gd name="connsiteX11" fmla="*/ 76909 w 84806"/>
                <a:gd name="connsiteY11" fmla="*/ 10601 h 365726"/>
                <a:gd name="connsiteX12" fmla="*/ 10601 w 84806"/>
                <a:gd name="connsiteY12" fmla="*/ 10601 h 365726"/>
                <a:gd name="connsiteX13" fmla="*/ 10601 w 84806"/>
                <a:gd name="connsiteY13" fmla="*/ 358889 h 36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65726">
                  <a:moveTo>
                    <a:pt x="82209" y="369490"/>
                  </a:moveTo>
                  <a:lnTo>
                    <a:pt x="5300" y="369490"/>
                  </a:lnTo>
                  <a:cubicBezTo>
                    <a:pt x="2385" y="369490"/>
                    <a:pt x="0" y="367105"/>
                    <a:pt x="0" y="36419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5" y="0"/>
                    <a:pt x="87509" y="2385"/>
                    <a:pt x="87509" y="5300"/>
                  </a:cubicBezTo>
                  <a:lnTo>
                    <a:pt x="87509" y="364190"/>
                  </a:lnTo>
                  <a:cubicBezTo>
                    <a:pt x="87509" y="367105"/>
                    <a:pt x="85125" y="369490"/>
                    <a:pt x="82209" y="369490"/>
                  </a:cubicBezTo>
                  <a:close/>
                  <a:moveTo>
                    <a:pt x="10601" y="358889"/>
                  </a:moveTo>
                  <a:lnTo>
                    <a:pt x="76909" y="358889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35888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B5FF1E49-6C8C-4A37-8FB9-CB0A12688335}"/>
                </a:ext>
              </a:extLst>
            </p:cNvPr>
            <p:cNvSpPr/>
            <p:nvPr/>
          </p:nvSpPr>
          <p:spPr>
            <a:xfrm>
              <a:off x="10764103" y="5018736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1A8A54AC-B06A-42FA-AE0D-81FF42E41525}"/>
                </a:ext>
              </a:extLst>
            </p:cNvPr>
            <p:cNvSpPr/>
            <p:nvPr/>
          </p:nvSpPr>
          <p:spPr>
            <a:xfrm>
              <a:off x="10764103" y="4785201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16098DC6-72A9-4930-86A7-6EC8635ADF7B}"/>
                </a:ext>
              </a:extLst>
            </p:cNvPr>
            <p:cNvSpPr/>
            <p:nvPr/>
          </p:nvSpPr>
          <p:spPr>
            <a:xfrm>
              <a:off x="10764103" y="476686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FE980B9F-3DD7-4BF3-890E-4520E6E2A562}"/>
                </a:ext>
              </a:extLst>
            </p:cNvPr>
            <p:cNvSpPr/>
            <p:nvPr/>
          </p:nvSpPr>
          <p:spPr>
            <a:xfrm>
              <a:off x="10764103" y="4748469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C21B60B2-40F6-4A3B-BB59-B05EBF7D7F9C}"/>
                </a:ext>
              </a:extLst>
            </p:cNvPr>
            <p:cNvSpPr/>
            <p:nvPr/>
          </p:nvSpPr>
          <p:spPr>
            <a:xfrm>
              <a:off x="10762990" y="4845148"/>
              <a:ext cx="42403" cy="143110"/>
            </a:xfrm>
            <a:custGeom>
              <a:avLst/>
              <a:gdLst>
                <a:gd name="connsiteX0" fmla="*/ 42350 w 42403"/>
                <a:gd name="connsiteY0" fmla="*/ 147722 h 143110"/>
                <a:gd name="connsiteX1" fmla="*/ 5300 w 42403"/>
                <a:gd name="connsiteY1" fmla="*/ 147722 h 143110"/>
                <a:gd name="connsiteX2" fmla="*/ 0 w 42403"/>
                <a:gd name="connsiteY2" fmla="*/ 142421 h 143110"/>
                <a:gd name="connsiteX3" fmla="*/ 0 w 42403"/>
                <a:gd name="connsiteY3" fmla="*/ 5300 h 143110"/>
                <a:gd name="connsiteX4" fmla="*/ 5300 w 42403"/>
                <a:gd name="connsiteY4" fmla="*/ 0 h 143110"/>
                <a:gd name="connsiteX5" fmla="*/ 42350 w 42403"/>
                <a:gd name="connsiteY5" fmla="*/ 0 h 143110"/>
                <a:gd name="connsiteX6" fmla="*/ 47650 w 42403"/>
                <a:gd name="connsiteY6" fmla="*/ 5300 h 143110"/>
                <a:gd name="connsiteX7" fmla="*/ 47650 w 42403"/>
                <a:gd name="connsiteY7" fmla="*/ 142421 h 143110"/>
                <a:gd name="connsiteX8" fmla="*/ 42350 w 42403"/>
                <a:gd name="connsiteY8" fmla="*/ 147722 h 143110"/>
                <a:gd name="connsiteX9" fmla="*/ 10601 w 42403"/>
                <a:gd name="connsiteY9" fmla="*/ 137121 h 143110"/>
                <a:gd name="connsiteX10" fmla="*/ 37050 w 42403"/>
                <a:gd name="connsiteY10" fmla="*/ 137121 h 143110"/>
                <a:gd name="connsiteX11" fmla="*/ 37050 w 42403"/>
                <a:gd name="connsiteY11" fmla="*/ 10601 h 143110"/>
                <a:gd name="connsiteX12" fmla="*/ 10601 w 42403"/>
                <a:gd name="connsiteY12" fmla="*/ 10601 h 143110"/>
                <a:gd name="connsiteX13" fmla="*/ 10601 w 42403"/>
                <a:gd name="connsiteY13" fmla="*/ 137121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143110">
                  <a:moveTo>
                    <a:pt x="42350" y="147722"/>
                  </a:moveTo>
                  <a:lnTo>
                    <a:pt x="5300" y="147722"/>
                  </a:lnTo>
                  <a:cubicBezTo>
                    <a:pt x="2385" y="147722"/>
                    <a:pt x="0" y="145337"/>
                    <a:pt x="0" y="14242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2350" y="0"/>
                  </a:lnTo>
                  <a:cubicBezTo>
                    <a:pt x="45266" y="0"/>
                    <a:pt x="47650" y="2385"/>
                    <a:pt x="47650" y="5300"/>
                  </a:cubicBezTo>
                  <a:lnTo>
                    <a:pt x="47650" y="142421"/>
                  </a:lnTo>
                  <a:cubicBezTo>
                    <a:pt x="47650" y="145337"/>
                    <a:pt x="45266" y="147722"/>
                    <a:pt x="42350" y="147722"/>
                  </a:cubicBezTo>
                  <a:close/>
                  <a:moveTo>
                    <a:pt x="10601" y="137121"/>
                  </a:moveTo>
                  <a:lnTo>
                    <a:pt x="37050" y="137121"/>
                  </a:lnTo>
                  <a:lnTo>
                    <a:pt x="37050" y="10601"/>
                  </a:lnTo>
                  <a:lnTo>
                    <a:pt x="10601" y="10601"/>
                  </a:lnTo>
                  <a:lnTo>
                    <a:pt x="10601" y="13712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87BC51C-DEFC-46A2-B03D-602713DDD118}"/>
                </a:ext>
              </a:extLst>
            </p:cNvPr>
            <p:cNvSpPr/>
            <p:nvPr/>
          </p:nvSpPr>
          <p:spPr>
            <a:xfrm>
              <a:off x="10819916" y="4751862"/>
              <a:ext cx="84806" cy="328624"/>
            </a:xfrm>
            <a:custGeom>
              <a:avLst/>
              <a:gdLst>
                <a:gd name="connsiteX0" fmla="*/ 82209 w 84806"/>
                <a:gd name="connsiteY0" fmla="*/ 332387 h 328623"/>
                <a:gd name="connsiteX1" fmla="*/ 5300 w 84806"/>
                <a:gd name="connsiteY1" fmla="*/ 332387 h 328623"/>
                <a:gd name="connsiteX2" fmla="*/ 0 w 84806"/>
                <a:gd name="connsiteY2" fmla="*/ 327087 h 328623"/>
                <a:gd name="connsiteX3" fmla="*/ 0 w 84806"/>
                <a:gd name="connsiteY3" fmla="*/ 5300 h 328623"/>
                <a:gd name="connsiteX4" fmla="*/ 5300 w 84806"/>
                <a:gd name="connsiteY4" fmla="*/ 0 h 328623"/>
                <a:gd name="connsiteX5" fmla="*/ 82209 w 84806"/>
                <a:gd name="connsiteY5" fmla="*/ 0 h 328623"/>
                <a:gd name="connsiteX6" fmla="*/ 87509 w 84806"/>
                <a:gd name="connsiteY6" fmla="*/ 5300 h 328623"/>
                <a:gd name="connsiteX7" fmla="*/ 87509 w 84806"/>
                <a:gd name="connsiteY7" fmla="*/ 327087 h 328623"/>
                <a:gd name="connsiteX8" fmla="*/ 82209 w 84806"/>
                <a:gd name="connsiteY8" fmla="*/ 332387 h 328623"/>
                <a:gd name="connsiteX9" fmla="*/ 10654 w 84806"/>
                <a:gd name="connsiteY9" fmla="*/ 321787 h 328623"/>
                <a:gd name="connsiteX10" fmla="*/ 76962 w 84806"/>
                <a:gd name="connsiteY10" fmla="*/ 321787 h 328623"/>
                <a:gd name="connsiteX11" fmla="*/ 76962 w 84806"/>
                <a:gd name="connsiteY11" fmla="*/ 10601 h 328623"/>
                <a:gd name="connsiteX12" fmla="*/ 10654 w 84806"/>
                <a:gd name="connsiteY12" fmla="*/ 10601 h 328623"/>
                <a:gd name="connsiteX13" fmla="*/ 10654 w 84806"/>
                <a:gd name="connsiteY13" fmla="*/ 321787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328623">
                  <a:moveTo>
                    <a:pt x="82209" y="332387"/>
                  </a:moveTo>
                  <a:lnTo>
                    <a:pt x="5300" y="332387"/>
                  </a:lnTo>
                  <a:cubicBezTo>
                    <a:pt x="2385" y="332387"/>
                    <a:pt x="0" y="330002"/>
                    <a:pt x="0" y="32708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5" y="0"/>
                    <a:pt x="87509" y="2385"/>
                    <a:pt x="87509" y="5300"/>
                  </a:cubicBezTo>
                  <a:lnTo>
                    <a:pt x="87509" y="327087"/>
                  </a:lnTo>
                  <a:cubicBezTo>
                    <a:pt x="87509" y="330002"/>
                    <a:pt x="85178" y="332387"/>
                    <a:pt x="82209" y="332387"/>
                  </a:cubicBezTo>
                  <a:close/>
                  <a:moveTo>
                    <a:pt x="10654" y="321787"/>
                  </a:moveTo>
                  <a:lnTo>
                    <a:pt x="76962" y="321787"/>
                  </a:lnTo>
                  <a:lnTo>
                    <a:pt x="76962" y="10601"/>
                  </a:lnTo>
                  <a:lnTo>
                    <a:pt x="10654" y="10601"/>
                  </a:lnTo>
                  <a:lnTo>
                    <a:pt x="10654" y="3217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E2A208F3-4C00-4434-85B0-928814E0D64E}"/>
                </a:ext>
              </a:extLst>
            </p:cNvPr>
            <p:cNvSpPr/>
            <p:nvPr/>
          </p:nvSpPr>
          <p:spPr>
            <a:xfrm>
              <a:off x="10841012" y="5018736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CF9C043-D9A4-480D-B983-9AFA6CA4A9EB}"/>
                </a:ext>
              </a:extLst>
            </p:cNvPr>
            <p:cNvSpPr/>
            <p:nvPr/>
          </p:nvSpPr>
          <p:spPr>
            <a:xfrm>
              <a:off x="10841012" y="482230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92E67E81-3A1C-406F-A3D8-211A358762F4}"/>
                </a:ext>
              </a:extLst>
            </p:cNvPr>
            <p:cNvSpPr/>
            <p:nvPr/>
          </p:nvSpPr>
          <p:spPr>
            <a:xfrm>
              <a:off x="10841012" y="480396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80D97EF-B426-4D33-8D2D-3872899039EB}"/>
                </a:ext>
              </a:extLst>
            </p:cNvPr>
            <p:cNvSpPr/>
            <p:nvPr/>
          </p:nvSpPr>
          <p:spPr>
            <a:xfrm>
              <a:off x="10841012" y="4785572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14E848D9-A9E7-4076-84E5-D52C282FBFAC}"/>
                </a:ext>
              </a:extLst>
            </p:cNvPr>
            <p:cNvSpPr/>
            <p:nvPr/>
          </p:nvSpPr>
          <p:spPr>
            <a:xfrm>
              <a:off x="10839899" y="4882251"/>
              <a:ext cx="42403" cy="106008"/>
            </a:xfrm>
            <a:custGeom>
              <a:avLst/>
              <a:gdLst>
                <a:gd name="connsiteX0" fmla="*/ 42350 w 42403"/>
                <a:gd name="connsiteY0" fmla="*/ 110619 h 106007"/>
                <a:gd name="connsiteX1" fmla="*/ 5300 w 42403"/>
                <a:gd name="connsiteY1" fmla="*/ 110619 h 106007"/>
                <a:gd name="connsiteX2" fmla="*/ 0 w 42403"/>
                <a:gd name="connsiteY2" fmla="*/ 105319 h 106007"/>
                <a:gd name="connsiteX3" fmla="*/ 0 w 42403"/>
                <a:gd name="connsiteY3" fmla="*/ 5300 h 106007"/>
                <a:gd name="connsiteX4" fmla="*/ 5300 w 42403"/>
                <a:gd name="connsiteY4" fmla="*/ 0 h 106007"/>
                <a:gd name="connsiteX5" fmla="*/ 42350 w 42403"/>
                <a:gd name="connsiteY5" fmla="*/ 0 h 106007"/>
                <a:gd name="connsiteX6" fmla="*/ 47650 w 42403"/>
                <a:gd name="connsiteY6" fmla="*/ 5300 h 106007"/>
                <a:gd name="connsiteX7" fmla="*/ 47650 w 42403"/>
                <a:gd name="connsiteY7" fmla="*/ 105319 h 106007"/>
                <a:gd name="connsiteX8" fmla="*/ 42350 w 42403"/>
                <a:gd name="connsiteY8" fmla="*/ 110619 h 106007"/>
                <a:gd name="connsiteX9" fmla="*/ 10548 w 42403"/>
                <a:gd name="connsiteY9" fmla="*/ 100018 h 106007"/>
                <a:gd name="connsiteX10" fmla="*/ 36997 w 42403"/>
                <a:gd name="connsiteY10" fmla="*/ 100018 h 106007"/>
                <a:gd name="connsiteX11" fmla="*/ 36997 w 42403"/>
                <a:gd name="connsiteY11" fmla="*/ 10601 h 106007"/>
                <a:gd name="connsiteX12" fmla="*/ 10548 w 42403"/>
                <a:gd name="connsiteY12" fmla="*/ 10601 h 106007"/>
                <a:gd name="connsiteX13" fmla="*/ 10548 w 42403"/>
                <a:gd name="connsiteY13" fmla="*/ 100018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106007">
                  <a:moveTo>
                    <a:pt x="42350" y="110619"/>
                  </a:moveTo>
                  <a:lnTo>
                    <a:pt x="5300" y="110619"/>
                  </a:lnTo>
                  <a:cubicBezTo>
                    <a:pt x="2385" y="110619"/>
                    <a:pt x="0" y="108234"/>
                    <a:pt x="0" y="10531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2350" y="0"/>
                  </a:lnTo>
                  <a:cubicBezTo>
                    <a:pt x="45266" y="0"/>
                    <a:pt x="47650" y="2385"/>
                    <a:pt x="47650" y="5300"/>
                  </a:cubicBezTo>
                  <a:lnTo>
                    <a:pt x="47650" y="105319"/>
                  </a:lnTo>
                  <a:cubicBezTo>
                    <a:pt x="47650" y="108234"/>
                    <a:pt x="45266" y="110619"/>
                    <a:pt x="42350" y="110619"/>
                  </a:cubicBezTo>
                  <a:close/>
                  <a:moveTo>
                    <a:pt x="10548" y="100018"/>
                  </a:moveTo>
                  <a:lnTo>
                    <a:pt x="36997" y="100018"/>
                  </a:lnTo>
                  <a:lnTo>
                    <a:pt x="36997" y="10601"/>
                  </a:lnTo>
                  <a:lnTo>
                    <a:pt x="10548" y="10601"/>
                  </a:lnTo>
                  <a:lnTo>
                    <a:pt x="10548" y="10001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BE6A4EB7-9E86-4595-81F9-80D8DDF86CB6}"/>
                </a:ext>
              </a:extLst>
            </p:cNvPr>
            <p:cNvSpPr/>
            <p:nvPr/>
          </p:nvSpPr>
          <p:spPr>
            <a:xfrm>
              <a:off x="10896825" y="4783664"/>
              <a:ext cx="84806" cy="296822"/>
            </a:xfrm>
            <a:custGeom>
              <a:avLst/>
              <a:gdLst>
                <a:gd name="connsiteX0" fmla="*/ 82209 w 84806"/>
                <a:gd name="connsiteY0" fmla="*/ 300585 h 296821"/>
                <a:gd name="connsiteX1" fmla="*/ 5300 w 84806"/>
                <a:gd name="connsiteY1" fmla="*/ 300585 h 296821"/>
                <a:gd name="connsiteX2" fmla="*/ 0 w 84806"/>
                <a:gd name="connsiteY2" fmla="*/ 295285 h 296821"/>
                <a:gd name="connsiteX3" fmla="*/ 0 w 84806"/>
                <a:gd name="connsiteY3" fmla="*/ 5300 h 296821"/>
                <a:gd name="connsiteX4" fmla="*/ 5300 w 84806"/>
                <a:gd name="connsiteY4" fmla="*/ 0 h 296821"/>
                <a:gd name="connsiteX5" fmla="*/ 82209 w 84806"/>
                <a:gd name="connsiteY5" fmla="*/ 0 h 296821"/>
                <a:gd name="connsiteX6" fmla="*/ 87509 w 84806"/>
                <a:gd name="connsiteY6" fmla="*/ 5300 h 296821"/>
                <a:gd name="connsiteX7" fmla="*/ 87509 w 84806"/>
                <a:gd name="connsiteY7" fmla="*/ 295285 h 296821"/>
                <a:gd name="connsiteX8" fmla="*/ 82209 w 84806"/>
                <a:gd name="connsiteY8" fmla="*/ 300585 h 296821"/>
                <a:gd name="connsiteX9" fmla="*/ 10601 w 84806"/>
                <a:gd name="connsiteY9" fmla="*/ 289984 h 296821"/>
                <a:gd name="connsiteX10" fmla="*/ 76909 w 84806"/>
                <a:gd name="connsiteY10" fmla="*/ 289984 h 296821"/>
                <a:gd name="connsiteX11" fmla="*/ 76909 w 84806"/>
                <a:gd name="connsiteY11" fmla="*/ 10601 h 296821"/>
                <a:gd name="connsiteX12" fmla="*/ 10601 w 84806"/>
                <a:gd name="connsiteY12" fmla="*/ 10601 h 296821"/>
                <a:gd name="connsiteX13" fmla="*/ 10601 w 84806"/>
                <a:gd name="connsiteY13" fmla="*/ 289984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296821">
                  <a:moveTo>
                    <a:pt x="82209" y="300585"/>
                  </a:moveTo>
                  <a:lnTo>
                    <a:pt x="5300" y="300585"/>
                  </a:lnTo>
                  <a:cubicBezTo>
                    <a:pt x="2385" y="300585"/>
                    <a:pt x="0" y="298200"/>
                    <a:pt x="0" y="29528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5" y="0"/>
                    <a:pt x="87509" y="2385"/>
                    <a:pt x="87509" y="5300"/>
                  </a:cubicBezTo>
                  <a:lnTo>
                    <a:pt x="87509" y="295285"/>
                  </a:lnTo>
                  <a:cubicBezTo>
                    <a:pt x="87509" y="298200"/>
                    <a:pt x="85125" y="300585"/>
                    <a:pt x="82209" y="300585"/>
                  </a:cubicBezTo>
                  <a:close/>
                  <a:moveTo>
                    <a:pt x="10601" y="289984"/>
                  </a:moveTo>
                  <a:lnTo>
                    <a:pt x="76909" y="289984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28998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3A8E5D28-8BA2-4F3E-87F8-00C7365D5013}"/>
                </a:ext>
              </a:extLst>
            </p:cNvPr>
            <p:cNvSpPr/>
            <p:nvPr/>
          </p:nvSpPr>
          <p:spPr>
            <a:xfrm>
              <a:off x="10917920" y="5018736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662F6EF-857E-45C0-8B0A-E7220B009F2C}"/>
                </a:ext>
              </a:extLst>
            </p:cNvPr>
            <p:cNvSpPr/>
            <p:nvPr/>
          </p:nvSpPr>
          <p:spPr>
            <a:xfrm>
              <a:off x="10917920" y="4854106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A90C339B-B659-4BB8-9DD6-979A8CB16AD6}"/>
                </a:ext>
              </a:extLst>
            </p:cNvPr>
            <p:cNvSpPr/>
            <p:nvPr/>
          </p:nvSpPr>
          <p:spPr>
            <a:xfrm>
              <a:off x="10917920" y="4835767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70E37B6D-7055-4F8B-A55E-03E6746FA552}"/>
                </a:ext>
              </a:extLst>
            </p:cNvPr>
            <p:cNvSpPr/>
            <p:nvPr/>
          </p:nvSpPr>
          <p:spPr>
            <a:xfrm>
              <a:off x="10917920" y="4817374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2986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ABDFB39D-57AF-42D5-9D7D-FBF6089A582C}"/>
                </a:ext>
              </a:extLst>
            </p:cNvPr>
            <p:cNvSpPr/>
            <p:nvPr/>
          </p:nvSpPr>
          <p:spPr>
            <a:xfrm>
              <a:off x="10916754" y="4882251"/>
              <a:ext cx="42403" cy="106008"/>
            </a:xfrm>
            <a:custGeom>
              <a:avLst/>
              <a:gdLst>
                <a:gd name="connsiteX0" fmla="*/ 42350 w 42403"/>
                <a:gd name="connsiteY0" fmla="*/ 110619 h 106007"/>
                <a:gd name="connsiteX1" fmla="*/ 5300 w 42403"/>
                <a:gd name="connsiteY1" fmla="*/ 110619 h 106007"/>
                <a:gd name="connsiteX2" fmla="*/ 0 w 42403"/>
                <a:gd name="connsiteY2" fmla="*/ 105319 h 106007"/>
                <a:gd name="connsiteX3" fmla="*/ 0 w 42403"/>
                <a:gd name="connsiteY3" fmla="*/ 5300 h 106007"/>
                <a:gd name="connsiteX4" fmla="*/ 5300 w 42403"/>
                <a:gd name="connsiteY4" fmla="*/ 0 h 106007"/>
                <a:gd name="connsiteX5" fmla="*/ 42350 w 42403"/>
                <a:gd name="connsiteY5" fmla="*/ 0 h 106007"/>
                <a:gd name="connsiteX6" fmla="*/ 47650 w 42403"/>
                <a:gd name="connsiteY6" fmla="*/ 5300 h 106007"/>
                <a:gd name="connsiteX7" fmla="*/ 47650 w 42403"/>
                <a:gd name="connsiteY7" fmla="*/ 105319 h 106007"/>
                <a:gd name="connsiteX8" fmla="*/ 42350 w 42403"/>
                <a:gd name="connsiteY8" fmla="*/ 110619 h 106007"/>
                <a:gd name="connsiteX9" fmla="*/ 10601 w 42403"/>
                <a:gd name="connsiteY9" fmla="*/ 100018 h 106007"/>
                <a:gd name="connsiteX10" fmla="*/ 37050 w 42403"/>
                <a:gd name="connsiteY10" fmla="*/ 100018 h 106007"/>
                <a:gd name="connsiteX11" fmla="*/ 37050 w 42403"/>
                <a:gd name="connsiteY11" fmla="*/ 10601 h 106007"/>
                <a:gd name="connsiteX12" fmla="*/ 10601 w 42403"/>
                <a:gd name="connsiteY12" fmla="*/ 10601 h 106007"/>
                <a:gd name="connsiteX13" fmla="*/ 10601 w 42403"/>
                <a:gd name="connsiteY13" fmla="*/ 100018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106007">
                  <a:moveTo>
                    <a:pt x="42350" y="110619"/>
                  </a:moveTo>
                  <a:lnTo>
                    <a:pt x="5300" y="110619"/>
                  </a:lnTo>
                  <a:cubicBezTo>
                    <a:pt x="2385" y="110619"/>
                    <a:pt x="0" y="108234"/>
                    <a:pt x="0" y="10531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2350" y="0"/>
                  </a:lnTo>
                  <a:cubicBezTo>
                    <a:pt x="45266" y="0"/>
                    <a:pt x="47650" y="2385"/>
                    <a:pt x="47650" y="5300"/>
                  </a:cubicBezTo>
                  <a:lnTo>
                    <a:pt x="47650" y="105319"/>
                  </a:lnTo>
                  <a:cubicBezTo>
                    <a:pt x="47650" y="108234"/>
                    <a:pt x="45319" y="110619"/>
                    <a:pt x="42350" y="110619"/>
                  </a:cubicBezTo>
                  <a:close/>
                  <a:moveTo>
                    <a:pt x="10601" y="100018"/>
                  </a:moveTo>
                  <a:lnTo>
                    <a:pt x="37050" y="100018"/>
                  </a:lnTo>
                  <a:lnTo>
                    <a:pt x="37050" y="10601"/>
                  </a:lnTo>
                  <a:lnTo>
                    <a:pt x="10601" y="10601"/>
                  </a:lnTo>
                  <a:lnTo>
                    <a:pt x="10601" y="10001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CE299F63-D72E-452A-ACB4-3519418F3FC0}"/>
                </a:ext>
              </a:extLst>
            </p:cNvPr>
            <p:cNvSpPr/>
            <p:nvPr/>
          </p:nvSpPr>
          <p:spPr>
            <a:xfrm>
              <a:off x="10973733" y="4810166"/>
              <a:ext cx="84806" cy="270320"/>
            </a:xfrm>
            <a:custGeom>
              <a:avLst/>
              <a:gdLst>
                <a:gd name="connsiteX0" fmla="*/ 82209 w 84806"/>
                <a:gd name="connsiteY0" fmla="*/ 274083 h 270319"/>
                <a:gd name="connsiteX1" fmla="*/ 5300 w 84806"/>
                <a:gd name="connsiteY1" fmla="*/ 274083 h 270319"/>
                <a:gd name="connsiteX2" fmla="*/ 0 w 84806"/>
                <a:gd name="connsiteY2" fmla="*/ 268783 h 270319"/>
                <a:gd name="connsiteX3" fmla="*/ 0 w 84806"/>
                <a:gd name="connsiteY3" fmla="*/ 5300 h 270319"/>
                <a:gd name="connsiteX4" fmla="*/ 5300 w 84806"/>
                <a:gd name="connsiteY4" fmla="*/ 0 h 270319"/>
                <a:gd name="connsiteX5" fmla="*/ 82209 w 84806"/>
                <a:gd name="connsiteY5" fmla="*/ 0 h 270319"/>
                <a:gd name="connsiteX6" fmla="*/ 87509 w 84806"/>
                <a:gd name="connsiteY6" fmla="*/ 5300 h 270319"/>
                <a:gd name="connsiteX7" fmla="*/ 87509 w 84806"/>
                <a:gd name="connsiteY7" fmla="*/ 268783 h 270319"/>
                <a:gd name="connsiteX8" fmla="*/ 82209 w 84806"/>
                <a:gd name="connsiteY8" fmla="*/ 274083 h 270319"/>
                <a:gd name="connsiteX9" fmla="*/ 10601 w 84806"/>
                <a:gd name="connsiteY9" fmla="*/ 263482 h 270319"/>
                <a:gd name="connsiteX10" fmla="*/ 76909 w 84806"/>
                <a:gd name="connsiteY10" fmla="*/ 263482 h 270319"/>
                <a:gd name="connsiteX11" fmla="*/ 76909 w 84806"/>
                <a:gd name="connsiteY11" fmla="*/ 10601 h 270319"/>
                <a:gd name="connsiteX12" fmla="*/ 10601 w 84806"/>
                <a:gd name="connsiteY12" fmla="*/ 10601 h 270319"/>
                <a:gd name="connsiteX13" fmla="*/ 10601 w 84806"/>
                <a:gd name="connsiteY13" fmla="*/ 263482 h 27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270319">
                  <a:moveTo>
                    <a:pt x="82209" y="274083"/>
                  </a:moveTo>
                  <a:lnTo>
                    <a:pt x="5300" y="274083"/>
                  </a:lnTo>
                  <a:cubicBezTo>
                    <a:pt x="2385" y="274083"/>
                    <a:pt x="0" y="271698"/>
                    <a:pt x="0" y="26878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lnTo>
                    <a:pt x="87509" y="268783"/>
                  </a:lnTo>
                  <a:cubicBezTo>
                    <a:pt x="87509" y="271698"/>
                    <a:pt x="85124" y="274083"/>
                    <a:pt x="82209" y="274083"/>
                  </a:cubicBezTo>
                  <a:close/>
                  <a:moveTo>
                    <a:pt x="10601" y="263482"/>
                  </a:moveTo>
                  <a:lnTo>
                    <a:pt x="76909" y="263482"/>
                  </a:lnTo>
                  <a:lnTo>
                    <a:pt x="76909" y="10601"/>
                  </a:lnTo>
                  <a:lnTo>
                    <a:pt x="10601" y="10601"/>
                  </a:lnTo>
                  <a:lnTo>
                    <a:pt x="10601" y="26348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E0FD8721-5C6A-4DF0-A366-695746190A74}"/>
                </a:ext>
              </a:extLst>
            </p:cNvPr>
            <p:cNvSpPr/>
            <p:nvPr/>
          </p:nvSpPr>
          <p:spPr>
            <a:xfrm>
              <a:off x="10994776" y="5018736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A0E81A05-44C1-48F8-A114-9D25F68DCDB2}"/>
                </a:ext>
              </a:extLst>
            </p:cNvPr>
            <p:cNvSpPr/>
            <p:nvPr/>
          </p:nvSpPr>
          <p:spPr>
            <a:xfrm>
              <a:off x="10994776" y="4880608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BBA560CB-E1DB-443A-A9F0-D45131A434BC}"/>
                </a:ext>
              </a:extLst>
            </p:cNvPr>
            <p:cNvSpPr/>
            <p:nvPr/>
          </p:nvSpPr>
          <p:spPr>
            <a:xfrm>
              <a:off x="10994776" y="4862269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4924C6C2-6389-4E95-9BCD-755BFEDE38F2}"/>
                </a:ext>
              </a:extLst>
            </p:cNvPr>
            <p:cNvSpPr/>
            <p:nvPr/>
          </p:nvSpPr>
          <p:spPr>
            <a:xfrm>
              <a:off x="10994776" y="4843876"/>
              <a:ext cx="42403" cy="10601"/>
            </a:xfrm>
            <a:custGeom>
              <a:avLst/>
              <a:gdLst>
                <a:gd name="connsiteX0" fmla="*/ 4007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071 w 42403"/>
                <a:gd name="connsiteY4" fmla="*/ 0 h 10600"/>
                <a:gd name="connsiteX5" fmla="*/ 45372 w 42403"/>
                <a:gd name="connsiteY5" fmla="*/ 5300 h 10600"/>
                <a:gd name="connsiteX6" fmla="*/ 4007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07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0071" y="0"/>
                  </a:lnTo>
                  <a:cubicBezTo>
                    <a:pt x="42986" y="0"/>
                    <a:pt x="45372" y="2385"/>
                    <a:pt x="45372" y="5300"/>
                  </a:cubicBezTo>
                  <a:cubicBezTo>
                    <a:pt x="45372" y="8216"/>
                    <a:pt x="43039" y="10601"/>
                    <a:pt x="4007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E379726-4F6F-4CD8-843C-268F72F354DE}"/>
                </a:ext>
              </a:extLst>
            </p:cNvPr>
            <p:cNvSpPr/>
            <p:nvPr/>
          </p:nvSpPr>
          <p:spPr>
            <a:xfrm>
              <a:off x="10993663" y="4935255"/>
              <a:ext cx="42403" cy="53004"/>
            </a:xfrm>
            <a:custGeom>
              <a:avLst/>
              <a:gdLst>
                <a:gd name="connsiteX0" fmla="*/ 42350 w 42403"/>
                <a:gd name="connsiteY0" fmla="*/ 57615 h 53003"/>
                <a:gd name="connsiteX1" fmla="*/ 5300 w 42403"/>
                <a:gd name="connsiteY1" fmla="*/ 57615 h 53003"/>
                <a:gd name="connsiteX2" fmla="*/ 0 w 42403"/>
                <a:gd name="connsiteY2" fmla="*/ 52315 h 53003"/>
                <a:gd name="connsiteX3" fmla="*/ 0 w 42403"/>
                <a:gd name="connsiteY3" fmla="*/ 5300 h 53003"/>
                <a:gd name="connsiteX4" fmla="*/ 5300 w 42403"/>
                <a:gd name="connsiteY4" fmla="*/ 0 h 53003"/>
                <a:gd name="connsiteX5" fmla="*/ 42350 w 42403"/>
                <a:gd name="connsiteY5" fmla="*/ 0 h 53003"/>
                <a:gd name="connsiteX6" fmla="*/ 47650 w 42403"/>
                <a:gd name="connsiteY6" fmla="*/ 5300 h 53003"/>
                <a:gd name="connsiteX7" fmla="*/ 47650 w 42403"/>
                <a:gd name="connsiteY7" fmla="*/ 52315 h 53003"/>
                <a:gd name="connsiteX8" fmla="*/ 42350 w 42403"/>
                <a:gd name="connsiteY8" fmla="*/ 57615 h 53003"/>
                <a:gd name="connsiteX9" fmla="*/ 10601 w 42403"/>
                <a:gd name="connsiteY9" fmla="*/ 47014 h 53003"/>
                <a:gd name="connsiteX10" fmla="*/ 37050 w 42403"/>
                <a:gd name="connsiteY10" fmla="*/ 47014 h 53003"/>
                <a:gd name="connsiteX11" fmla="*/ 37050 w 42403"/>
                <a:gd name="connsiteY11" fmla="*/ 10601 h 53003"/>
                <a:gd name="connsiteX12" fmla="*/ 10601 w 42403"/>
                <a:gd name="connsiteY12" fmla="*/ 10601 h 53003"/>
                <a:gd name="connsiteX13" fmla="*/ 10601 w 42403"/>
                <a:gd name="connsiteY13" fmla="*/ 4701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53003">
                  <a:moveTo>
                    <a:pt x="42350" y="57615"/>
                  </a:moveTo>
                  <a:lnTo>
                    <a:pt x="5300" y="57615"/>
                  </a:lnTo>
                  <a:cubicBezTo>
                    <a:pt x="2385" y="57615"/>
                    <a:pt x="0" y="55230"/>
                    <a:pt x="0" y="5231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2350" y="0"/>
                  </a:lnTo>
                  <a:cubicBezTo>
                    <a:pt x="45266" y="0"/>
                    <a:pt x="47650" y="2385"/>
                    <a:pt x="47650" y="5300"/>
                  </a:cubicBezTo>
                  <a:lnTo>
                    <a:pt x="47650" y="52315"/>
                  </a:lnTo>
                  <a:cubicBezTo>
                    <a:pt x="47650" y="55230"/>
                    <a:pt x="45266" y="57615"/>
                    <a:pt x="42350" y="57615"/>
                  </a:cubicBezTo>
                  <a:close/>
                  <a:moveTo>
                    <a:pt x="10601" y="47014"/>
                  </a:moveTo>
                  <a:lnTo>
                    <a:pt x="37050" y="47014"/>
                  </a:lnTo>
                  <a:lnTo>
                    <a:pt x="37050" y="10601"/>
                  </a:lnTo>
                  <a:lnTo>
                    <a:pt x="10601" y="10601"/>
                  </a:lnTo>
                  <a:lnTo>
                    <a:pt x="10601" y="4701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6" name="Group 835">
            <a:extLst>
              <a:ext uri="{FF2B5EF4-FFF2-40B4-BE49-F238E27FC236}">
                <a16:creationId xmlns:a16="http://schemas.microsoft.com/office/drawing/2014/main" id="{A6960A60-2788-46D6-941D-A5866404B7D4}"/>
              </a:ext>
            </a:extLst>
          </p:cNvPr>
          <p:cNvGrpSpPr/>
          <p:nvPr/>
        </p:nvGrpSpPr>
        <p:grpSpPr>
          <a:xfrm>
            <a:off x="3210808" y="5744740"/>
            <a:ext cx="459658" cy="410508"/>
            <a:chOff x="3250696" y="5780363"/>
            <a:chExt cx="379883" cy="339263"/>
          </a:xfrm>
        </p:grpSpPr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182BC963-BCB6-47AC-B314-923D452DED89}"/>
                </a:ext>
              </a:extLst>
            </p:cNvPr>
            <p:cNvSpPr/>
            <p:nvPr/>
          </p:nvSpPr>
          <p:spPr>
            <a:xfrm>
              <a:off x="3250696" y="5984021"/>
              <a:ext cx="68905" cy="53004"/>
            </a:xfrm>
            <a:custGeom>
              <a:avLst/>
              <a:gdLst>
                <a:gd name="connsiteX0" fmla="*/ 13785 w 68905"/>
                <a:gd name="connsiteY0" fmla="*/ 55782 h 53003"/>
                <a:gd name="connsiteX1" fmla="*/ 12407 w 68905"/>
                <a:gd name="connsiteY1" fmla="*/ 55570 h 53003"/>
                <a:gd name="connsiteX2" fmla="*/ 9174 w 68905"/>
                <a:gd name="connsiteY2" fmla="*/ 53078 h 53003"/>
                <a:gd name="connsiteX3" fmla="*/ 693 w 68905"/>
                <a:gd name="connsiteY3" fmla="*/ 38290 h 53003"/>
                <a:gd name="connsiteX4" fmla="*/ 2654 w 68905"/>
                <a:gd name="connsiteY4" fmla="*/ 31082 h 53003"/>
                <a:gd name="connsiteX5" fmla="*/ 55711 w 68905"/>
                <a:gd name="connsiteY5" fmla="*/ 711 h 53003"/>
                <a:gd name="connsiteX6" fmla="*/ 59739 w 68905"/>
                <a:gd name="connsiteY6" fmla="*/ 181 h 53003"/>
                <a:gd name="connsiteX7" fmla="*/ 62973 w 68905"/>
                <a:gd name="connsiteY7" fmla="*/ 2672 h 53003"/>
                <a:gd name="connsiteX8" fmla="*/ 71453 w 68905"/>
                <a:gd name="connsiteY8" fmla="*/ 17460 h 53003"/>
                <a:gd name="connsiteX9" fmla="*/ 69492 w 68905"/>
                <a:gd name="connsiteY9" fmla="*/ 24668 h 53003"/>
                <a:gd name="connsiteX10" fmla="*/ 16435 w 68905"/>
                <a:gd name="connsiteY10" fmla="*/ 55040 h 53003"/>
                <a:gd name="connsiteX11" fmla="*/ 13785 w 68905"/>
                <a:gd name="connsiteY11" fmla="*/ 55782 h 53003"/>
                <a:gd name="connsiteX12" fmla="*/ 12566 w 68905"/>
                <a:gd name="connsiteY12" fmla="*/ 37654 h 53003"/>
                <a:gd name="connsiteX13" fmla="*/ 15746 w 68905"/>
                <a:gd name="connsiteY13" fmla="*/ 43220 h 53003"/>
                <a:gd name="connsiteX14" fmla="*/ 59580 w 68905"/>
                <a:gd name="connsiteY14" fmla="*/ 18096 h 53003"/>
                <a:gd name="connsiteX15" fmla="*/ 56400 w 68905"/>
                <a:gd name="connsiteY15" fmla="*/ 12531 h 53003"/>
                <a:gd name="connsiteX16" fmla="*/ 12566 w 68905"/>
                <a:gd name="connsiteY16" fmla="*/ 37654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8905" h="53003">
                  <a:moveTo>
                    <a:pt x="13785" y="55782"/>
                  </a:moveTo>
                  <a:cubicBezTo>
                    <a:pt x="13308" y="55782"/>
                    <a:pt x="12831" y="55729"/>
                    <a:pt x="12407" y="55570"/>
                  </a:cubicBezTo>
                  <a:cubicBezTo>
                    <a:pt x="11029" y="55199"/>
                    <a:pt x="9916" y="54298"/>
                    <a:pt x="9174" y="53078"/>
                  </a:cubicBezTo>
                  <a:lnTo>
                    <a:pt x="693" y="38290"/>
                  </a:lnTo>
                  <a:cubicBezTo>
                    <a:pt x="-738" y="35746"/>
                    <a:pt x="110" y="32513"/>
                    <a:pt x="2654" y="31082"/>
                  </a:cubicBezTo>
                  <a:lnTo>
                    <a:pt x="55711" y="711"/>
                  </a:lnTo>
                  <a:cubicBezTo>
                    <a:pt x="56930" y="22"/>
                    <a:pt x="58361" y="-190"/>
                    <a:pt x="59739" y="181"/>
                  </a:cubicBezTo>
                  <a:cubicBezTo>
                    <a:pt x="61118" y="552"/>
                    <a:pt x="62231" y="1453"/>
                    <a:pt x="62973" y="2672"/>
                  </a:cubicBezTo>
                  <a:lnTo>
                    <a:pt x="71453" y="17460"/>
                  </a:lnTo>
                  <a:cubicBezTo>
                    <a:pt x="72884" y="20004"/>
                    <a:pt x="72036" y="23237"/>
                    <a:pt x="69492" y="24668"/>
                  </a:cubicBezTo>
                  <a:lnTo>
                    <a:pt x="16435" y="55040"/>
                  </a:lnTo>
                  <a:cubicBezTo>
                    <a:pt x="15587" y="55570"/>
                    <a:pt x="14686" y="55782"/>
                    <a:pt x="13785" y="55782"/>
                  </a:cubicBezTo>
                  <a:close/>
                  <a:moveTo>
                    <a:pt x="12566" y="37654"/>
                  </a:moveTo>
                  <a:lnTo>
                    <a:pt x="15746" y="43220"/>
                  </a:lnTo>
                  <a:lnTo>
                    <a:pt x="59580" y="18096"/>
                  </a:lnTo>
                  <a:lnTo>
                    <a:pt x="56400" y="12531"/>
                  </a:lnTo>
                  <a:lnTo>
                    <a:pt x="12566" y="37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4D537CC-BDF1-4A43-BF3A-716B74696BDB}"/>
                </a:ext>
              </a:extLst>
            </p:cNvPr>
            <p:cNvSpPr/>
            <p:nvPr/>
          </p:nvSpPr>
          <p:spPr>
            <a:xfrm>
              <a:off x="3297057" y="5922742"/>
              <a:ext cx="116608" cy="95407"/>
            </a:xfrm>
            <a:custGeom>
              <a:avLst/>
              <a:gdLst>
                <a:gd name="connsiteX0" fmla="*/ 27213 w 116608"/>
                <a:gd name="connsiteY0" fmla="*/ 98456 h 95406"/>
                <a:gd name="connsiteX1" fmla="*/ 22601 w 116608"/>
                <a:gd name="connsiteY1" fmla="*/ 95806 h 95406"/>
                <a:gd name="connsiteX2" fmla="*/ 711 w 116608"/>
                <a:gd name="connsiteY2" fmla="*/ 57537 h 95406"/>
                <a:gd name="connsiteX3" fmla="*/ 181 w 116608"/>
                <a:gd name="connsiteY3" fmla="*/ 53509 h 95406"/>
                <a:gd name="connsiteX4" fmla="*/ 2672 w 116608"/>
                <a:gd name="connsiteY4" fmla="*/ 50275 h 95406"/>
                <a:gd name="connsiteX5" fmla="*/ 89227 w 116608"/>
                <a:gd name="connsiteY5" fmla="*/ 717 h 95406"/>
                <a:gd name="connsiteX6" fmla="*/ 96436 w 116608"/>
                <a:gd name="connsiteY6" fmla="*/ 2678 h 95406"/>
                <a:gd name="connsiteX7" fmla="*/ 118326 w 116608"/>
                <a:gd name="connsiteY7" fmla="*/ 40947 h 95406"/>
                <a:gd name="connsiteX8" fmla="*/ 118856 w 116608"/>
                <a:gd name="connsiteY8" fmla="*/ 44975 h 95406"/>
                <a:gd name="connsiteX9" fmla="*/ 116365 w 116608"/>
                <a:gd name="connsiteY9" fmla="*/ 48208 h 95406"/>
                <a:gd name="connsiteX10" fmla="*/ 29810 w 116608"/>
                <a:gd name="connsiteY10" fmla="*/ 97767 h 95406"/>
                <a:gd name="connsiteX11" fmla="*/ 27213 w 116608"/>
                <a:gd name="connsiteY11" fmla="*/ 98456 h 95406"/>
                <a:gd name="connsiteX12" fmla="*/ 12530 w 116608"/>
                <a:gd name="connsiteY12" fmla="*/ 56848 h 95406"/>
                <a:gd name="connsiteX13" fmla="*/ 29174 w 116608"/>
                <a:gd name="connsiteY13" fmla="*/ 85894 h 95406"/>
                <a:gd name="connsiteX14" fmla="*/ 106506 w 116608"/>
                <a:gd name="connsiteY14" fmla="*/ 41583 h 95406"/>
                <a:gd name="connsiteX15" fmla="*/ 89863 w 116608"/>
                <a:gd name="connsiteY15" fmla="*/ 12537 h 95406"/>
                <a:gd name="connsiteX16" fmla="*/ 12530 w 116608"/>
                <a:gd name="connsiteY16" fmla="*/ 56848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6608" h="95406">
                  <a:moveTo>
                    <a:pt x="27213" y="98456"/>
                  </a:moveTo>
                  <a:cubicBezTo>
                    <a:pt x="25358" y="98456"/>
                    <a:pt x="23608" y="97502"/>
                    <a:pt x="22601" y="95806"/>
                  </a:cubicBezTo>
                  <a:lnTo>
                    <a:pt x="711" y="57537"/>
                  </a:lnTo>
                  <a:cubicBezTo>
                    <a:pt x="22" y="56318"/>
                    <a:pt x="-190" y="54887"/>
                    <a:pt x="181" y="53509"/>
                  </a:cubicBezTo>
                  <a:cubicBezTo>
                    <a:pt x="552" y="52130"/>
                    <a:pt x="1453" y="51018"/>
                    <a:pt x="2672" y="50275"/>
                  </a:cubicBezTo>
                  <a:lnTo>
                    <a:pt x="89227" y="717"/>
                  </a:lnTo>
                  <a:cubicBezTo>
                    <a:pt x="91771" y="-767"/>
                    <a:pt x="95004" y="134"/>
                    <a:pt x="96436" y="2678"/>
                  </a:cubicBezTo>
                  <a:lnTo>
                    <a:pt x="118326" y="40947"/>
                  </a:lnTo>
                  <a:cubicBezTo>
                    <a:pt x="119015" y="42166"/>
                    <a:pt x="119227" y="43597"/>
                    <a:pt x="118856" y="44975"/>
                  </a:cubicBezTo>
                  <a:cubicBezTo>
                    <a:pt x="118485" y="46353"/>
                    <a:pt x="117584" y="47466"/>
                    <a:pt x="116365" y="48208"/>
                  </a:cubicBezTo>
                  <a:lnTo>
                    <a:pt x="29810" y="97767"/>
                  </a:lnTo>
                  <a:cubicBezTo>
                    <a:pt x="29015" y="98191"/>
                    <a:pt x="28114" y="98456"/>
                    <a:pt x="27213" y="98456"/>
                  </a:cubicBezTo>
                  <a:close/>
                  <a:moveTo>
                    <a:pt x="12530" y="56848"/>
                  </a:moveTo>
                  <a:lnTo>
                    <a:pt x="29174" y="85894"/>
                  </a:lnTo>
                  <a:lnTo>
                    <a:pt x="106506" y="41583"/>
                  </a:lnTo>
                  <a:lnTo>
                    <a:pt x="89863" y="12537"/>
                  </a:lnTo>
                  <a:lnTo>
                    <a:pt x="12530" y="568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8CE04052-AAA5-4A99-AF6E-399834FAEBB1}"/>
                </a:ext>
              </a:extLst>
            </p:cNvPr>
            <p:cNvSpPr/>
            <p:nvPr/>
          </p:nvSpPr>
          <p:spPr>
            <a:xfrm>
              <a:off x="3375308" y="5814190"/>
              <a:ext cx="212015" cy="169612"/>
            </a:xfrm>
            <a:custGeom>
              <a:avLst/>
              <a:gdLst>
                <a:gd name="connsiteX0" fmla="*/ 43785 w 212015"/>
                <a:gd name="connsiteY0" fmla="*/ 171919 h 169612"/>
                <a:gd name="connsiteX1" fmla="*/ 42407 w 212015"/>
                <a:gd name="connsiteY1" fmla="*/ 171707 h 169612"/>
                <a:gd name="connsiteX2" fmla="*/ 39174 w 212015"/>
                <a:gd name="connsiteY2" fmla="*/ 169216 h 169612"/>
                <a:gd name="connsiteX3" fmla="*/ 693 w 212015"/>
                <a:gd name="connsiteY3" fmla="*/ 101954 h 169612"/>
                <a:gd name="connsiteX4" fmla="*/ 2654 w 212015"/>
                <a:gd name="connsiteY4" fmla="*/ 94745 h 169612"/>
                <a:gd name="connsiteX5" fmla="*/ 166913 w 212015"/>
                <a:gd name="connsiteY5" fmla="*/ 717 h 169612"/>
                <a:gd name="connsiteX6" fmla="*/ 174122 w 212015"/>
                <a:gd name="connsiteY6" fmla="*/ 2678 h 169612"/>
                <a:gd name="connsiteX7" fmla="*/ 172161 w 212015"/>
                <a:gd name="connsiteY7" fmla="*/ 9886 h 169612"/>
                <a:gd name="connsiteX8" fmla="*/ 12513 w 212015"/>
                <a:gd name="connsiteY8" fmla="*/ 101318 h 169612"/>
                <a:gd name="connsiteX9" fmla="*/ 45746 w 212015"/>
                <a:gd name="connsiteY9" fmla="*/ 159357 h 169612"/>
                <a:gd name="connsiteX10" fmla="*/ 205394 w 212015"/>
                <a:gd name="connsiteY10" fmla="*/ 67925 h 169612"/>
                <a:gd name="connsiteX11" fmla="*/ 212603 w 212015"/>
                <a:gd name="connsiteY11" fmla="*/ 69887 h 169612"/>
                <a:gd name="connsiteX12" fmla="*/ 210641 w 212015"/>
                <a:gd name="connsiteY12" fmla="*/ 77095 h 169612"/>
                <a:gd name="connsiteX13" fmla="*/ 46383 w 212015"/>
                <a:gd name="connsiteY13" fmla="*/ 171124 h 169612"/>
                <a:gd name="connsiteX14" fmla="*/ 43785 w 212015"/>
                <a:gd name="connsiteY14" fmla="*/ 171919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015" h="169612">
                  <a:moveTo>
                    <a:pt x="43785" y="171919"/>
                  </a:moveTo>
                  <a:cubicBezTo>
                    <a:pt x="43308" y="171919"/>
                    <a:pt x="42831" y="171866"/>
                    <a:pt x="42407" y="171707"/>
                  </a:cubicBezTo>
                  <a:cubicBezTo>
                    <a:pt x="41029" y="171336"/>
                    <a:pt x="39916" y="170435"/>
                    <a:pt x="39174" y="169216"/>
                  </a:cubicBezTo>
                  <a:lnTo>
                    <a:pt x="693" y="101954"/>
                  </a:lnTo>
                  <a:cubicBezTo>
                    <a:pt x="-738" y="99410"/>
                    <a:pt x="110" y="96177"/>
                    <a:pt x="2654" y="94745"/>
                  </a:cubicBezTo>
                  <a:lnTo>
                    <a:pt x="166913" y="717"/>
                  </a:lnTo>
                  <a:cubicBezTo>
                    <a:pt x="169458" y="-767"/>
                    <a:pt x="172691" y="134"/>
                    <a:pt x="174122" y="2678"/>
                  </a:cubicBezTo>
                  <a:cubicBezTo>
                    <a:pt x="175553" y="5222"/>
                    <a:pt x="174705" y="8455"/>
                    <a:pt x="172161" y="9886"/>
                  </a:cubicBezTo>
                  <a:lnTo>
                    <a:pt x="12513" y="101318"/>
                  </a:lnTo>
                  <a:lnTo>
                    <a:pt x="45746" y="159357"/>
                  </a:lnTo>
                  <a:lnTo>
                    <a:pt x="205394" y="67925"/>
                  </a:lnTo>
                  <a:cubicBezTo>
                    <a:pt x="207938" y="66442"/>
                    <a:pt x="211172" y="67343"/>
                    <a:pt x="212603" y="69887"/>
                  </a:cubicBezTo>
                  <a:cubicBezTo>
                    <a:pt x="214034" y="72431"/>
                    <a:pt x="213186" y="75664"/>
                    <a:pt x="210641" y="77095"/>
                  </a:cubicBezTo>
                  <a:lnTo>
                    <a:pt x="46383" y="171124"/>
                  </a:lnTo>
                  <a:cubicBezTo>
                    <a:pt x="45587" y="171654"/>
                    <a:pt x="44686" y="171919"/>
                    <a:pt x="43785" y="17191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5C0821CC-13EE-4667-A019-70E0283A0A15}"/>
                </a:ext>
              </a:extLst>
            </p:cNvPr>
            <p:cNvSpPr/>
            <p:nvPr/>
          </p:nvSpPr>
          <p:spPr>
            <a:xfrm>
              <a:off x="3531689" y="5780363"/>
              <a:ext cx="90107" cy="121909"/>
            </a:xfrm>
            <a:custGeom>
              <a:avLst/>
              <a:gdLst>
                <a:gd name="connsiteX0" fmla="*/ 68837 w 90106"/>
                <a:gd name="connsiteY0" fmla="*/ 126771 h 121908"/>
                <a:gd name="connsiteX1" fmla="*/ 63537 w 90106"/>
                <a:gd name="connsiteY1" fmla="*/ 126082 h 121908"/>
                <a:gd name="connsiteX2" fmla="*/ 51452 w 90106"/>
                <a:gd name="connsiteY2" fmla="*/ 116753 h 121908"/>
                <a:gd name="connsiteX3" fmla="*/ 2635 w 90106"/>
                <a:gd name="connsiteY3" fmla="*/ 31469 h 121908"/>
                <a:gd name="connsiteX4" fmla="*/ 10056 w 90106"/>
                <a:gd name="connsiteY4" fmla="*/ 4226 h 121908"/>
                <a:gd name="connsiteX5" fmla="*/ 12812 w 90106"/>
                <a:gd name="connsiteY5" fmla="*/ 2635 h 121908"/>
                <a:gd name="connsiteX6" fmla="*/ 40056 w 90106"/>
                <a:gd name="connsiteY6" fmla="*/ 10056 h 121908"/>
                <a:gd name="connsiteX7" fmla="*/ 88873 w 90106"/>
                <a:gd name="connsiteY7" fmla="*/ 95339 h 121908"/>
                <a:gd name="connsiteX8" fmla="*/ 81452 w 90106"/>
                <a:gd name="connsiteY8" fmla="*/ 122583 h 121908"/>
                <a:gd name="connsiteX9" fmla="*/ 78696 w 90106"/>
                <a:gd name="connsiteY9" fmla="*/ 124173 h 121908"/>
                <a:gd name="connsiteX10" fmla="*/ 68837 w 90106"/>
                <a:gd name="connsiteY10" fmla="*/ 126771 h 121908"/>
                <a:gd name="connsiteX11" fmla="*/ 22671 w 90106"/>
                <a:gd name="connsiteY11" fmla="*/ 10533 h 121908"/>
                <a:gd name="connsiteX12" fmla="*/ 18007 w 90106"/>
                <a:gd name="connsiteY12" fmla="*/ 11752 h 121908"/>
                <a:gd name="connsiteX13" fmla="*/ 15250 w 90106"/>
                <a:gd name="connsiteY13" fmla="*/ 13342 h 121908"/>
                <a:gd name="connsiteX14" fmla="*/ 11752 w 90106"/>
                <a:gd name="connsiteY14" fmla="*/ 26116 h 121908"/>
                <a:gd name="connsiteX15" fmla="*/ 60569 w 90106"/>
                <a:gd name="connsiteY15" fmla="*/ 111399 h 121908"/>
                <a:gd name="connsiteX16" fmla="*/ 66240 w 90106"/>
                <a:gd name="connsiteY16" fmla="*/ 115799 h 121908"/>
                <a:gd name="connsiteX17" fmla="*/ 73343 w 90106"/>
                <a:gd name="connsiteY17" fmla="*/ 114897 h 121908"/>
                <a:gd name="connsiteX18" fmla="*/ 76099 w 90106"/>
                <a:gd name="connsiteY18" fmla="*/ 113307 h 121908"/>
                <a:gd name="connsiteX19" fmla="*/ 76099 w 90106"/>
                <a:gd name="connsiteY19" fmla="*/ 113307 h 121908"/>
                <a:gd name="connsiteX20" fmla="*/ 80498 w 90106"/>
                <a:gd name="connsiteY20" fmla="*/ 107636 h 121908"/>
                <a:gd name="connsiteX21" fmla="*/ 79597 w 90106"/>
                <a:gd name="connsiteY21" fmla="*/ 100534 h 121908"/>
                <a:gd name="connsiteX22" fmla="*/ 30780 w 90106"/>
                <a:gd name="connsiteY22" fmla="*/ 15250 h 121908"/>
                <a:gd name="connsiteX23" fmla="*/ 22671 w 90106"/>
                <a:gd name="connsiteY23" fmla="*/ 10533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0106" h="121908">
                  <a:moveTo>
                    <a:pt x="68837" y="126771"/>
                  </a:moveTo>
                  <a:cubicBezTo>
                    <a:pt x="67088" y="126771"/>
                    <a:pt x="65286" y="126558"/>
                    <a:pt x="63537" y="126082"/>
                  </a:cubicBezTo>
                  <a:cubicBezTo>
                    <a:pt x="58395" y="124703"/>
                    <a:pt x="54102" y="121364"/>
                    <a:pt x="51452" y="116753"/>
                  </a:cubicBezTo>
                  <a:lnTo>
                    <a:pt x="2635" y="31469"/>
                  </a:lnTo>
                  <a:cubicBezTo>
                    <a:pt x="-2824" y="21929"/>
                    <a:pt x="462" y="9685"/>
                    <a:pt x="10056" y="4226"/>
                  </a:cubicBezTo>
                  <a:lnTo>
                    <a:pt x="12812" y="2635"/>
                  </a:lnTo>
                  <a:cubicBezTo>
                    <a:pt x="22353" y="-2824"/>
                    <a:pt x="34597" y="462"/>
                    <a:pt x="40056" y="10056"/>
                  </a:cubicBezTo>
                  <a:lnTo>
                    <a:pt x="88873" y="95339"/>
                  </a:lnTo>
                  <a:cubicBezTo>
                    <a:pt x="94332" y="104880"/>
                    <a:pt x="91046" y="117124"/>
                    <a:pt x="81452" y="122583"/>
                  </a:cubicBezTo>
                  <a:lnTo>
                    <a:pt x="78696" y="124173"/>
                  </a:lnTo>
                  <a:cubicBezTo>
                    <a:pt x="75622" y="125869"/>
                    <a:pt x="72229" y="126771"/>
                    <a:pt x="68837" y="126771"/>
                  </a:cubicBezTo>
                  <a:close/>
                  <a:moveTo>
                    <a:pt x="22671" y="10533"/>
                  </a:moveTo>
                  <a:cubicBezTo>
                    <a:pt x="21081" y="10533"/>
                    <a:pt x="19491" y="10957"/>
                    <a:pt x="18007" y="11752"/>
                  </a:cubicBezTo>
                  <a:lnTo>
                    <a:pt x="15250" y="13342"/>
                  </a:lnTo>
                  <a:cubicBezTo>
                    <a:pt x="10745" y="15886"/>
                    <a:pt x="9208" y="21664"/>
                    <a:pt x="11752" y="26116"/>
                  </a:cubicBezTo>
                  <a:lnTo>
                    <a:pt x="60569" y="111399"/>
                  </a:lnTo>
                  <a:cubicBezTo>
                    <a:pt x="61788" y="113572"/>
                    <a:pt x="63855" y="115110"/>
                    <a:pt x="66240" y="115799"/>
                  </a:cubicBezTo>
                  <a:cubicBezTo>
                    <a:pt x="68678" y="116435"/>
                    <a:pt x="71169" y="116117"/>
                    <a:pt x="73343" y="114897"/>
                  </a:cubicBezTo>
                  <a:lnTo>
                    <a:pt x="76099" y="113307"/>
                  </a:lnTo>
                  <a:cubicBezTo>
                    <a:pt x="76099" y="113307"/>
                    <a:pt x="76099" y="113307"/>
                    <a:pt x="76099" y="113307"/>
                  </a:cubicBezTo>
                  <a:cubicBezTo>
                    <a:pt x="78272" y="112088"/>
                    <a:pt x="79809" y="110021"/>
                    <a:pt x="80498" y="107636"/>
                  </a:cubicBezTo>
                  <a:cubicBezTo>
                    <a:pt x="81134" y="105198"/>
                    <a:pt x="80816" y="102707"/>
                    <a:pt x="79597" y="100534"/>
                  </a:cubicBezTo>
                  <a:lnTo>
                    <a:pt x="30780" y="15250"/>
                  </a:lnTo>
                  <a:cubicBezTo>
                    <a:pt x="29084" y="12229"/>
                    <a:pt x="25957" y="10533"/>
                    <a:pt x="22671" y="10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C18A053A-975F-4542-933C-7429606B45D2}"/>
                </a:ext>
              </a:extLst>
            </p:cNvPr>
            <p:cNvSpPr/>
            <p:nvPr/>
          </p:nvSpPr>
          <p:spPr>
            <a:xfrm>
              <a:off x="3423012" y="5894674"/>
              <a:ext cx="79506" cy="47703"/>
            </a:xfrm>
            <a:custGeom>
              <a:avLst/>
              <a:gdLst>
                <a:gd name="connsiteX0" fmla="*/ 5305 w 79505"/>
                <a:gd name="connsiteY0" fmla="*/ 51312 h 47703"/>
                <a:gd name="connsiteX1" fmla="*/ 693 w 79505"/>
                <a:gd name="connsiteY1" fmla="*/ 48662 h 47703"/>
                <a:gd name="connsiteX2" fmla="*/ 2654 w 79505"/>
                <a:gd name="connsiteY2" fmla="*/ 41453 h 47703"/>
                <a:gd name="connsiteX3" fmla="*/ 73839 w 79505"/>
                <a:gd name="connsiteY3" fmla="*/ 693 h 47703"/>
                <a:gd name="connsiteX4" fmla="*/ 81047 w 79505"/>
                <a:gd name="connsiteY4" fmla="*/ 2654 h 47703"/>
                <a:gd name="connsiteX5" fmla="*/ 79086 w 79505"/>
                <a:gd name="connsiteY5" fmla="*/ 9863 h 47703"/>
                <a:gd name="connsiteX6" fmla="*/ 7902 w 79505"/>
                <a:gd name="connsiteY6" fmla="*/ 50623 h 47703"/>
                <a:gd name="connsiteX7" fmla="*/ 5305 w 79505"/>
                <a:gd name="connsiteY7" fmla="*/ 5131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47703">
                  <a:moveTo>
                    <a:pt x="5305" y="51312"/>
                  </a:moveTo>
                  <a:cubicBezTo>
                    <a:pt x="3449" y="51312"/>
                    <a:pt x="1700" y="50358"/>
                    <a:pt x="693" y="48662"/>
                  </a:cubicBezTo>
                  <a:cubicBezTo>
                    <a:pt x="-738" y="46118"/>
                    <a:pt x="110" y="42884"/>
                    <a:pt x="2654" y="41453"/>
                  </a:cubicBezTo>
                  <a:lnTo>
                    <a:pt x="73839" y="693"/>
                  </a:lnTo>
                  <a:cubicBezTo>
                    <a:pt x="76383" y="-738"/>
                    <a:pt x="79616" y="110"/>
                    <a:pt x="81047" y="2654"/>
                  </a:cubicBezTo>
                  <a:cubicBezTo>
                    <a:pt x="82478" y="5199"/>
                    <a:pt x="81630" y="8432"/>
                    <a:pt x="79086" y="9863"/>
                  </a:cubicBezTo>
                  <a:lnTo>
                    <a:pt x="7902" y="50623"/>
                  </a:lnTo>
                  <a:cubicBezTo>
                    <a:pt x="7107" y="51100"/>
                    <a:pt x="6206" y="51312"/>
                    <a:pt x="5305" y="513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93D4ACCF-5E90-4434-A592-20AD403265E8}"/>
                </a:ext>
              </a:extLst>
            </p:cNvPr>
            <p:cNvSpPr/>
            <p:nvPr/>
          </p:nvSpPr>
          <p:spPr>
            <a:xfrm>
              <a:off x="3512694" y="5882271"/>
              <a:ext cx="10601" cy="10601"/>
            </a:xfrm>
            <a:custGeom>
              <a:avLst/>
              <a:gdLst>
                <a:gd name="connsiteX0" fmla="*/ 5304 w 10600"/>
                <a:gd name="connsiteY0" fmla="*/ 12354 h 10600"/>
                <a:gd name="connsiteX1" fmla="*/ 693 w 10600"/>
                <a:gd name="connsiteY1" fmla="*/ 9704 h 10600"/>
                <a:gd name="connsiteX2" fmla="*/ 2654 w 10600"/>
                <a:gd name="connsiteY2" fmla="*/ 2495 h 10600"/>
                <a:gd name="connsiteX3" fmla="*/ 5835 w 10600"/>
                <a:gd name="connsiteY3" fmla="*/ 693 h 10600"/>
                <a:gd name="connsiteX4" fmla="*/ 13043 w 10600"/>
                <a:gd name="connsiteY4" fmla="*/ 2654 h 10600"/>
                <a:gd name="connsiteX5" fmla="*/ 11082 w 10600"/>
                <a:gd name="connsiteY5" fmla="*/ 9863 h 10600"/>
                <a:gd name="connsiteX6" fmla="*/ 7902 w 10600"/>
                <a:gd name="connsiteY6" fmla="*/ 11665 h 10600"/>
                <a:gd name="connsiteX7" fmla="*/ 5304 w 10600"/>
                <a:gd name="connsiteY7" fmla="*/ 12354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10600">
                  <a:moveTo>
                    <a:pt x="5304" y="12354"/>
                  </a:moveTo>
                  <a:cubicBezTo>
                    <a:pt x="3449" y="12354"/>
                    <a:pt x="1700" y="11400"/>
                    <a:pt x="693" y="9704"/>
                  </a:cubicBezTo>
                  <a:cubicBezTo>
                    <a:pt x="-738" y="7160"/>
                    <a:pt x="110" y="3926"/>
                    <a:pt x="2654" y="2495"/>
                  </a:cubicBezTo>
                  <a:lnTo>
                    <a:pt x="5835" y="693"/>
                  </a:lnTo>
                  <a:cubicBezTo>
                    <a:pt x="8379" y="-738"/>
                    <a:pt x="11612" y="110"/>
                    <a:pt x="13043" y="2654"/>
                  </a:cubicBezTo>
                  <a:cubicBezTo>
                    <a:pt x="14474" y="5198"/>
                    <a:pt x="13626" y="8432"/>
                    <a:pt x="11082" y="9863"/>
                  </a:cubicBezTo>
                  <a:lnTo>
                    <a:pt x="7902" y="11665"/>
                  </a:lnTo>
                  <a:cubicBezTo>
                    <a:pt x="7107" y="12142"/>
                    <a:pt x="6206" y="12354"/>
                    <a:pt x="5304" y="123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27BC5968-D3ED-4C32-979C-5AB179508741}"/>
                </a:ext>
              </a:extLst>
            </p:cNvPr>
            <p:cNvSpPr/>
            <p:nvPr/>
          </p:nvSpPr>
          <p:spPr>
            <a:xfrm>
              <a:off x="3444377" y="5930932"/>
              <a:ext cx="53004" cy="68905"/>
            </a:xfrm>
            <a:custGeom>
              <a:avLst/>
              <a:gdLst>
                <a:gd name="connsiteX0" fmla="*/ 52580 w 53003"/>
                <a:gd name="connsiteY0" fmla="*/ 73622 h 68905"/>
                <a:gd name="connsiteX1" fmla="*/ 5300 w 53003"/>
                <a:gd name="connsiteY1" fmla="*/ 73622 h 68905"/>
                <a:gd name="connsiteX2" fmla="*/ 0 w 53003"/>
                <a:gd name="connsiteY2" fmla="*/ 68322 h 68905"/>
                <a:gd name="connsiteX3" fmla="*/ 0 w 53003"/>
                <a:gd name="connsiteY3" fmla="*/ 32385 h 68905"/>
                <a:gd name="connsiteX4" fmla="*/ 5300 w 53003"/>
                <a:gd name="connsiteY4" fmla="*/ 27085 h 68905"/>
                <a:gd name="connsiteX5" fmla="*/ 10601 w 53003"/>
                <a:gd name="connsiteY5" fmla="*/ 32385 h 68905"/>
                <a:gd name="connsiteX6" fmla="*/ 10601 w 53003"/>
                <a:gd name="connsiteY6" fmla="*/ 63022 h 68905"/>
                <a:gd name="connsiteX7" fmla="*/ 47279 w 53003"/>
                <a:gd name="connsiteY7" fmla="*/ 63022 h 68905"/>
                <a:gd name="connsiteX8" fmla="*/ 47279 w 53003"/>
                <a:gd name="connsiteY8" fmla="*/ 5300 h 68905"/>
                <a:gd name="connsiteX9" fmla="*/ 52580 w 53003"/>
                <a:gd name="connsiteY9" fmla="*/ 0 h 68905"/>
                <a:gd name="connsiteX10" fmla="*/ 57880 w 53003"/>
                <a:gd name="connsiteY10" fmla="*/ 5300 h 68905"/>
                <a:gd name="connsiteX11" fmla="*/ 57880 w 53003"/>
                <a:gd name="connsiteY11" fmla="*/ 68322 h 68905"/>
                <a:gd name="connsiteX12" fmla="*/ 52580 w 53003"/>
                <a:gd name="connsiteY12" fmla="*/ 73622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003" h="68905">
                  <a:moveTo>
                    <a:pt x="52580" y="73622"/>
                  </a:moveTo>
                  <a:lnTo>
                    <a:pt x="5300" y="73622"/>
                  </a:lnTo>
                  <a:cubicBezTo>
                    <a:pt x="2385" y="73622"/>
                    <a:pt x="0" y="71237"/>
                    <a:pt x="0" y="68322"/>
                  </a:cubicBezTo>
                  <a:lnTo>
                    <a:pt x="0" y="32385"/>
                  </a:lnTo>
                  <a:cubicBezTo>
                    <a:pt x="0" y="29470"/>
                    <a:pt x="2385" y="27085"/>
                    <a:pt x="5300" y="27085"/>
                  </a:cubicBezTo>
                  <a:cubicBezTo>
                    <a:pt x="8216" y="27085"/>
                    <a:pt x="10601" y="29470"/>
                    <a:pt x="10601" y="32385"/>
                  </a:cubicBezTo>
                  <a:lnTo>
                    <a:pt x="10601" y="63022"/>
                  </a:lnTo>
                  <a:lnTo>
                    <a:pt x="47279" y="63022"/>
                  </a:lnTo>
                  <a:lnTo>
                    <a:pt x="47279" y="5300"/>
                  </a:lnTo>
                  <a:cubicBezTo>
                    <a:pt x="47279" y="2385"/>
                    <a:pt x="49665" y="0"/>
                    <a:pt x="52580" y="0"/>
                  </a:cubicBezTo>
                  <a:cubicBezTo>
                    <a:pt x="55495" y="0"/>
                    <a:pt x="57880" y="2385"/>
                    <a:pt x="57880" y="5300"/>
                  </a:cubicBezTo>
                  <a:lnTo>
                    <a:pt x="57880" y="68322"/>
                  </a:lnTo>
                  <a:cubicBezTo>
                    <a:pt x="57880" y="71237"/>
                    <a:pt x="55548" y="73622"/>
                    <a:pt x="52580" y="736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1D7889F7-92C0-45F3-9C7D-BBDE8C8AFCD2}"/>
                </a:ext>
              </a:extLst>
            </p:cNvPr>
            <p:cNvSpPr/>
            <p:nvPr/>
          </p:nvSpPr>
          <p:spPr>
            <a:xfrm>
              <a:off x="3328444" y="5993994"/>
              <a:ext cx="121909" cy="121909"/>
            </a:xfrm>
            <a:custGeom>
              <a:avLst/>
              <a:gdLst>
                <a:gd name="connsiteX0" fmla="*/ 5314 w 121908"/>
                <a:gd name="connsiteY0" fmla="*/ 126481 h 121908"/>
                <a:gd name="connsiteX1" fmla="*/ 1550 w 121908"/>
                <a:gd name="connsiteY1" fmla="*/ 124943 h 121908"/>
                <a:gd name="connsiteX2" fmla="*/ 1550 w 121908"/>
                <a:gd name="connsiteY2" fmla="*/ 117470 h 121908"/>
                <a:gd name="connsiteX3" fmla="*/ 117470 w 121908"/>
                <a:gd name="connsiteY3" fmla="*/ 1550 h 121908"/>
                <a:gd name="connsiteX4" fmla="*/ 124943 w 121908"/>
                <a:gd name="connsiteY4" fmla="*/ 1550 h 121908"/>
                <a:gd name="connsiteX5" fmla="*/ 124943 w 121908"/>
                <a:gd name="connsiteY5" fmla="*/ 9024 h 121908"/>
                <a:gd name="connsiteX6" fmla="*/ 9024 w 121908"/>
                <a:gd name="connsiteY6" fmla="*/ 124943 h 121908"/>
                <a:gd name="connsiteX7" fmla="*/ 5314 w 121908"/>
                <a:gd name="connsiteY7" fmla="*/ 1264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08" h="121908">
                  <a:moveTo>
                    <a:pt x="5314" y="126481"/>
                  </a:moveTo>
                  <a:cubicBezTo>
                    <a:pt x="3936" y="126481"/>
                    <a:pt x="2610" y="125950"/>
                    <a:pt x="1550" y="124943"/>
                  </a:cubicBezTo>
                  <a:cubicBezTo>
                    <a:pt x="-517" y="122876"/>
                    <a:pt x="-517" y="119537"/>
                    <a:pt x="1550" y="117470"/>
                  </a:cubicBezTo>
                  <a:lnTo>
                    <a:pt x="117470" y="1550"/>
                  </a:lnTo>
                  <a:cubicBezTo>
                    <a:pt x="119537" y="-517"/>
                    <a:pt x="122876" y="-517"/>
                    <a:pt x="124943" y="1550"/>
                  </a:cubicBezTo>
                  <a:cubicBezTo>
                    <a:pt x="127011" y="3618"/>
                    <a:pt x="127011" y="6957"/>
                    <a:pt x="124943" y="9024"/>
                  </a:cubicBezTo>
                  <a:lnTo>
                    <a:pt x="9024" y="124943"/>
                  </a:lnTo>
                  <a:cubicBezTo>
                    <a:pt x="8070" y="125950"/>
                    <a:pt x="6692" y="126481"/>
                    <a:pt x="5314" y="126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3B57768E-7088-4A6A-888B-7FE09C617139}"/>
                </a:ext>
              </a:extLst>
            </p:cNvPr>
            <p:cNvSpPr/>
            <p:nvPr/>
          </p:nvSpPr>
          <p:spPr>
            <a:xfrm>
              <a:off x="3309217" y="6109025"/>
              <a:ext cx="53004" cy="10601"/>
            </a:xfrm>
            <a:custGeom>
              <a:avLst/>
              <a:gdLst>
                <a:gd name="connsiteX0" fmla="*/ 52368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52368 w 53003"/>
                <a:gd name="connsiteY4" fmla="*/ 0 h 10600"/>
                <a:gd name="connsiteX5" fmla="*/ 57668 w 53003"/>
                <a:gd name="connsiteY5" fmla="*/ 5300 h 10600"/>
                <a:gd name="connsiteX6" fmla="*/ 52368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5236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2368" y="0"/>
                  </a:lnTo>
                  <a:cubicBezTo>
                    <a:pt x="55283" y="0"/>
                    <a:pt x="57668" y="2385"/>
                    <a:pt x="57668" y="5300"/>
                  </a:cubicBezTo>
                  <a:cubicBezTo>
                    <a:pt x="57668" y="8216"/>
                    <a:pt x="55283" y="10601"/>
                    <a:pt x="5236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3537EBA8-273A-47F6-B4DC-7D8A3E427246}"/>
                </a:ext>
              </a:extLst>
            </p:cNvPr>
            <p:cNvSpPr/>
            <p:nvPr/>
          </p:nvSpPr>
          <p:spPr>
            <a:xfrm>
              <a:off x="3489523" y="5993994"/>
              <a:ext cx="121909" cy="121909"/>
            </a:xfrm>
            <a:custGeom>
              <a:avLst/>
              <a:gdLst>
                <a:gd name="connsiteX0" fmla="*/ 121233 w 121908"/>
                <a:gd name="connsiteY0" fmla="*/ 126481 h 121908"/>
                <a:gd name="connsiteX1" fmla="*/ 117470 w 121908"/>
                <a:gd name="connsiteY1" fmla="*/ 124943 h 121908"/>
                <a:gd name="connsiteX2" fmla="*/ 1550 w 121908"/>
                <a:gd name="connsiteY2" fmla="*/ 9024 h 121908"/>
                <a:gd name="connsiteX3" fmla="*/ 1550 w 121908"/>
                <a:gd name="connsiteY3" fmla="*/ 1550 h 121908"/>
                <a:gd name="connsiteX4" fmla="*/ 9024 w 121908"/>
                <a:gd name="connsiteY4" fmla="*/ 1550 h 121908"/>
                <a:gd name="connsiteX5" fmla="*/ 124943 w 121908"/>
                <a:gd name="connsiteY5" fmla="*/ 117470 h 121908"/>
                <a:gd name="connsiteX6" fmla="*/ 124943 w 121908"/>
                <a:gd name="connsiteY6" fmla="*/ 124943 h 121908"/>
                <a:gd name="connsiteX7" fmla="*/ 121233 w 121908"/>
                <a:gd name="connsiteY7" fmla="*/ 1264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08" h="121908">
                  <a:moveTo>
                    <a:pt x="121233" y="126481"/>
                  </a:moveTo>
                  <a:cubicBezTo>
                    <a:pt x="119855" y="126481"/>
                    <a:pt x="118530" y="125950"/>
                    <a:pt x="117470" y="124943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124943" y="117470"/>
                  </a:lnTo>
                  <a:cubicBezTo>
                    <a:pt x="127010" y="119537"/>
                    <a:pt x="127010" y="122876"/>
                    <a:pt x="124943" y="124943"/>
                  </a:cubicBezTo>
                  <a:cubicBezTo>
                    <a:pt x="123936" y="125950"/>
                    <a:pt x="122558" y="126481"/>
                    <a:pt x="121233" y="126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BFF752E2-4DDA-498C-AA25-F6DBD31F1D47}"/>
                </a:ext>
              </a:extLst>
            </p:cNvPr>
            <p:cNvSpPr/>
            <p:nvPr/>
          </p:nvSpPr>
          <p:spPr>
            <a:xfrm>
              <a:off x="3577575" y="6109025"/>
              <a:ext cx="53004" cy="10601"/>
            </a:xfrm>
            <a:custGeom>
              <a:avLst/>
              <a:gdLst>
                <a:gd name="connsiteX0" fmla="*/ 52368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52368 w 53003"/>
                <a:gd name="connsiteY4" fmla="*/ 0 h 10600"/>
                <a:gd name="connsiteX5" fmla="*/ 57668 w 53003"/>
                <a:gd name="connsiteY5" fmla="*/ 5300 h 10600"/>
                <a:gd name="connsiteX6" fmla="*/ 52368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5236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2368" y="0"/>
                  </a:lnTo>
                  <a:cubicBezTo>
                    <a:pt x="55283" y="0"/>
                    <a:pt x="57668" y="2385"/>
                    <a:pt x="57668" y="5300"/>
                  </a:cubicBezTo>
                  <a:cubicBezTo>
                    <a:pt x="57668" y="8216"/>
                    <a:pt x="55283" y="10601"/>
                    <a:pt x="5236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DE9107A8-2991-4395-B98A-866E80D3AE8F}"/>
                </a:ext>
              </a:extLst>
            </p:cNvPr>
            <p:cNvSpPr/>
            <p:nvPr/>
          </p:nvSpPr>
          <p:spPr>
            <a:xfrm>
              <a:off x="3467327" y="5993954"/>
              <a:ext cx="10601" cy="121909"/>
            </a:xfrm>
            <a:custGeom>
              <a:avLst/>
              <a:gdLst>
                <a:gd name="connsiteX0" fmla="*/ 5300 w 10600"/>
                <a:gd name="connsiteY0" fmla="*/ 125672 h 121908"/>
                <a:gd name="connsiteX1" fmla="*/ 0 w 10600"/>
                <a:gd name="connsiteY1" fmla="*/ 120372 h 121908"/>
                <a:gd name="connsiteX2" fmla="*/ 0 w 10600"/>
                <a:gd name="connsiteY2" fmla="*/ 5300 h 121908"/>
                <a:gd name="connsiteX3" fmla="*/ 5300 w 10600"/>
                <a:gd name="connsiteY3" fmla="*/ 0 h 121908"/>
                <a:gd name="connsiteX4" fmla="*/ 10601 w 10600"/>
                <a:gd name="connsiteY4" fmla="*/ 5300 h 121908"/>
                <a:gd name="connsiteX5" fmla="*/ 10601 w 10600"/>
                <a:gd name="connsiteY5" fmla="*/ 120372 h 121908"/>
                <a:gd name="connsiteX6" fmla="*/ 5300 w 10600"/>
                <a:gd name="connsiteY6" fmla="*/ 125672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21908">
                  <a:moveTo>
                    <a:pt x="5300" y="125672"/>
                  </a:moveTo>
                  <a:cubicBezTo>
                    <a:pt x="2385" y="125672"/>
                    <a:pt x="0" y="123287"/>
                    <a:pt x="0" y="12037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20372"/>
                  </a:lnTo>
                  <a:cubicBezTo>
                    <a:pt x="10601" y="123287"/>
                    <a:pt x="8269" y="125672"/>
                    <a:pt x="5300" y="1256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66003FE3-7174-4CF2-9813-1BF2B8B0F26D}"/>
                </a:ext>
              </a:extLst>
            </p:cNvPr>
            <p:cNvSpPr/>
            <p:nvPr/>
          </p:nvSpPr>
          <p:spPr>
            <a:xfrm>
              <a:off x="3437751" y="6109025"/>
              <a:ext cx="68905" cy="10601"/>
            </a:xfrm>
            <a:custGeom>
              <a:avLst/>
              <a:gdLst>
                <a:gd name="connsiteX0" fmla="*/ 64506 w 68905"/>
                <a:gd name="connsiteY0" fmla="*/ 10601 h 10600"/>
                <a:gd name="connsiteX1" fmla="*/ 5300 w 68905"/>
                <a:gd name="connsiteY1" fmla="*/ 10601 h 10600"/>
                <a:gd name="connsiteX2" fmla="*/ 0 w 68905"/>
                <a:gd name="connsiteY2" fmla="*/ 5300 h 10600"/>
                <a:gd name="connsiteX3" fmla="*/ 5300 w 68905"/>
                <a:gd name="connsiteY3" fmla="*/ 0 h 10600"/>
                <a:gd name="connsiteX4" fmla="*/ 64506 w 68905"/>
                <a:gd name="connsiteY4" fmla="*/ 0 h 10600"/>
                <a:gd name="connsiteX5" fmla="*/ 69806 w 68905"/>
                <a:gd name="connsiteY5" fmla="*/ 5300 h 10600"/>
                <a:gd name="connsiteX6" fmla="*/ 64506 w 689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5" h="10600">
                  <a:moveTo>
                    <a:pt x="6450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4506" y="0"/>
                  </a:lnTo>
                  <a:cubicBezTo>
                    <a:pt x="67421" y="0"/>
                    <a:pt x="69806" y="2385"/>
                    <a:pt x="69806" y="5300"/>
                  </a:cubicBezTo>
                  <a:cubicBezTo>
                    <a:pt x="69806" y="8216"/>
                    <a:pt x="67421" y="10601"/>
                    <a:pt x="6450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5" name="Group 824">
            <a:extLst>
              <a:ext uri="{FF2B5EF4-FFF2-40B4-BE49-F238E27FC236}">
                <a16:creationId xmlns:a16="http://schemas.microsoft.com/office/drawing/2014/main" id="{282243DA-9071-489C-8DEC-1F23AFF2397D}"/>
              </a:ext>
            </a:extLst>
          </p:cNvPr>
          <p:cNvGrpSpPr/>
          <p:nvPr/>
        </p:nvGrpSpPr>
        <p:grpSpPr>
          <a:xfrm>
            <a:off x="9570518" y="4656879"/>
            <a:ext cx="465328" cy="461770"/>
            <a:chOff x="9610898" y="4696950"/>
            <a:chExt cx="384568" cy="381628"/>
          </a:xfrm>
        </p:grpSpPr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43071041-E544-4A29-BEFF-2696C0B31C7F}"/>
                </a:ext>
              </a:extLst>
            </p:cNvPr>
            <p:cNvSpPr/>
            <p:nvPr/>
          </p:nvSpPr>
          <p:spPr>
            <a:xfrm>
              <a:off x="9610898" y="4696950"/>
              <a:ext cx="381628" cy="381628"/>
            </a:xfrm>
            <a:custGeom>
              <a:avLst/>
              <a:gdLst>
                <a:gd name="connsiteX0" fmla="*/ 192722 w 381627"/>
                <a:gd name="connsiteY0" fmla="*/ 385444 h 381627"/>
                <a:gd name="connsiteX1" fmla="*/ 62280 w 381627"/>
                <a:gd name="connsiteY1" fmla="*/ 334560 h 381627"/>
                <a:gd name="connsiteX2" fmla="*/ 0 w 381627"/>
                <a:gd name="connsiteY2" fmla="*/ 192722 h 381627"/>
                <a:gd name="connsiteX3" fmla="*/ 62280 w 381627"/>
                <a:gd name="connsiteY3" fmla="*/ 50884 h 381627"/>
                <a:gd name="connsiteX4" fmla="*/ 192722 w 381627"/>
                <a:gd name="connsiteY4" fmla="*/ 0 h 381627"/>
                <a:gd name="connsiteX5" fmla="*/ 323164 w 381627"/>
                <a:gd name="connsiteY5" fmla="*/ 50884 h 381627"/>
                <a:gd name="connsiteX6" fmla="*/ 385444 w 381627"/>
                <a:gd name="connsiteY6" fmla="*/ 192722 h 381627"/>
                <a:gd name="connsiteX7" fmla="*/ 323164 w 381627"/>
                <a:gd name="connsiteY7" fmla="*/ 334560 h 381627"/>
                <a:gd name="connsiteX8" fmla="*/ 192722 w 381627"/>
                <a:gd name="connsiteY8" fmla="*/ 385444 h 381627"/>
                <a:gd name="connsiteX9" fmla="*/ 192722 w 381627"/>
                <a:gd name="connsiteY9" fmla="*/ 10601 h 381627"/>
                <a:gd name="connsiteX10" fmla="*/ 69488 w 381627"/>
                <a:gd name="connsiteY10" fmla="*/ 58728 h 381627"/>
                <a:gd name="connsiteX11" fmla="*/ 10601 w 381627"/>
                <a:gd name="connsiteY11" fmla="*/ 192722 h 381627"/>
                <a:gd name="connsiteX12" fmla="*/ 69488 w 381627"/>
                <a:gd name="connsiteY12" fmla="*/ 326716 h 381627"/>
                <a:gd name="connsiteX13" fmla="*/ 192722 w 381627"/>
                <a:gd name="connsiteY13" fmla="*/ 374843 h 381627"/>
                <a:gd name="connsiteX14" fmla="*/ 315956 w 381627"/>
                <a:gd name="connsiteY14" fmla="*/ 326716 h 381627"/>
                <a:gd name="connsiteX15" fmla="*/ 374843 w 381627"/>
                <a:gd name="connsiteY15" fmla="*/ 192722 h 381627"/>
                <a:gd name="connsiteX16" fmla="*/ 315956 w 381627"/>
                <a:gd name="connsiteY16" fmla="*/ 58728 h 381627"/>
                <a:gd name="connsiteX17" fmla="*/ 192722 w 381627"/>
                <a:gd name="connsiteY17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381627">
                  <a:moveTo>
                    <a:pt x="192722" y="385444"/>
                  </a:moveTo>
                  <a:cubicBezTo>
                    <a:pt x="144276" y="385444"/>
                    <a:pt x="97951" y="367370"/>
                    <a:pt x="62280" y="334560"/>
                  </a:cubicBezTo>
                  <a:cubicBezTo>
                    <a:pt x="22686" y="298200"/>
                    <a:pt x="0" y="246468"/>
                    <a:pt x="0" y="192722"/>
                  </a:cubicBezTo>
                  <a:cubicBezTo>
                    <a:pt x="0" y="138976"/>
                    <a:pt x="22686" y="87297"/>
                    <a:pt x="62280" y="50884"/>
                  </a:cubicBezTo>
                  <a:cubicBezTo>
                    <a:pt x="97951" y="18074"/>
                    <a:pt x="144276" y="0"/>
                    <a:pt x="192722" y="0"/>
                  </a:cubicBezTo>
                  <a:cubicBezTo>
                    <a:pt x="241168" y="0"/>
                    <a:pt x="287493" y="18074"/>
                    <a:pt x="323164" y="50884"/>
                  </a:cubicBezTo>
                  <a:cubicBezTo>
                    <a:pt x="362758" y="87244"/>
                    <a:pt x="385444" y="138976"/>
                    <a:pt x="385444" y="192722"/>
                  </a:cubicBezTo>
                  <a:cubicBezTo>
                    <a:pt x="385444" y="246468"/>
                    <a:pt x="362758" y="298147"/>
                    <a:pt x="323164" y="334560"/>
                  </a:cubicBezTo>
                  <a:cubicBezTo>
                    <a:pt x="287493" y="367370"/>
                    <a:pt x="241168" y="385444"/>
                    <a:pt x="192722" y="385444"/>
                  </a:cubicBezTo>
                  <a:close/>
                  <a:moveTo>
                    <a:pt x="192722" y="10601"/>
                  </a:moveTo>
                  <a:cubicBezTo>
                    <a:pt x="146927" y="10601"/>
                    <a:pt x="103145" y="27668"/>
                    <a:pt x="69488" y="58728"/>
                  </a:cubicBezTo>
                  <a:cubicBezTo>
                    <a:pt x="32067" y="93128"/>
                    <a:pt x="10601" y="141944"/>
                    <a:pt x="10601" y="192722"/>
                  </a:cubicBezTo>
                  <a:cubicBezTo>
                    <a:pt x="10601" y="243500"/>
                    <a:pt x="32067" y="292369"/>
                    <a:pt x="69488" y="326716"/>
                  </a:cubicBezTo>
                  <a:cubicBezTo>
                    <a:pt x="103198" y="357723"/>
                    <a:pt x="146980" y="374843"/>
                    <a:pt x="192722" y="374843"/>
                  </a:cubicBezTo>
                  <a:cubicBezTo>
                    <a:pt x="238464" y="374843"/>
                    <a:pt x="282299" y="357776"/>
                    <a:pt x="315956" y="326716"/>
                  </a:cubicBezTo>
                  <a:cubicBezTo>
                    <a:pt x="353377" y="292316"/>
                    <a:pt x="374843" y="243500"/>
                    <a:pt x="374843" y="192722"/>
                  </a:cubicBezTo>
                  <a:cubicBezTo>
                    <a:pt x="374843" y="141944"/>
                    <a:pt x="353377" y="93075"/>
                    <a:pt x="315956" y="58728"/>
                  </a:cubicBezTo>
                  <a:cubicBezTo>
                    <a:pt x="282299" y="27668"/>
                    <a:pt x="238517" y="10601"/>
                    <a:pt x="19272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AA0F400E-2833-4654-8092-0A62CBABE655}"/>
                </a:ext>
              </a:extLst>
            </p:cNvPr>
            <p:cNvSpPr/>
            <p:nvPr/>
          </p:nvSpPr>
          <p:spPr>
            <a:xfrm>
              <a:off x="9906939" y="5003061"/>
              <a:ext cx="42403" cy="26502"/>
            </a:xfrm>
            <a:custGeom>
              <a:avLst/>
              <a:gdLst>
                <a:gd name="connsiteX0" fmla="*/ 23520 w 42403"/>
                <a:gd name="connsiteY0" fmla="*/ 29827 h 26501"/>
                <a:gd name="connsiteX1" fmla="*/ 19915 w 42403"/>
                <a:gd name="connsiteY1" fmla="*/ 28449 h 26501"/>
                <a:gd name="connsiteX2" fmla="*/ 1205 w 42403"/>
                <a:gd name="connsiteY2" fmla="*/ 8678 h 26501"/>
                <a:gd name="connsiteX3" fmla="*/ 1947 w 42403"/>
                <a:gd name="connsiteY3" fmla="*/ 1205 h 26501"/>
                <a:gd name="connsiteX4" fmla="*/ 9420 w 42403"/>
                <a:gd name="connsiteY4" fmla="*/ 1947 h 26501"/>
                <a:gd name="connsiteX5" fmla="*/ 23520 w 42403"/>
                <a:gd name="connsiteY5" fmla="*/ 17265 h 26501"/>
                <a:gd name="connsiteX6" fmla="*/ 37618 w 42403"/>
                <a:gd name="connsiteY6" fmla="*/ 1947 h 26501"/>
                <a:gd name="connsiteX7" fmla="*/ 45092 w 42403"/>
                <a:gd name="connsiteY7" fmla="*/ 1205 h 26501"/>
                <a:gd name="connsiteX8" fmla="*/ 45834 w 42403"/>
                <a:gd name="connsiteY8" fmla="*/ 8678 h 26501"/>
                <a:gd name="connsiteX9" fmla="*/ 27124 w 42403"/>
                <a:gd name="connsiteY9" fmla="*/ 28449 h 26501"/>
                <a:gd name="connsiteX10" fmla="*/ 23520 w 42403"/>
                <a:gd name="connsiteY10" fmla="*/ 2982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03" h="26501">
                  <a:moveTo>
                    <a:pt x="23520" y="29827"/>
                  </a:moveTo>
                  <a:cubicBezTo>
                    <a:pt x="22247" y="29827"/>
                    <a:pt x="20922" y="29350"/>
                    <a:pt x="19915" y="28449"/>
                  </a:cubicBezTo>
                  <a:cubicBezTo>
                    <a:pt x="13237" y="22300"/>
                    <a:pt x="6929" y="15675"/>
                    <a:pt x="1205" y="8678"/>
                  </a:cubicBezTo>
                  <a:cubicBezTo>
                    <a:pt x="-650" y="6399"/>
                    <a:pt x="-332" y="3060"/>
                    <a:pt x="1947" y="1205"/>
                  </a:cubicBezTo>
                  <a:cubicBezTo>
                    <a:pt x="4226" y="-650"/>
                    <a:pt x="7565" y="-332"/>
                    <a:pt x="9420" y="1947"/>
                  </a:cubicBezTo>
                  <a:cubicBezTo>
                    <a:pt x="13820" y="7300"/>
                    <a:pt x="18537" y="12441"/>
                    <a:pt x="23520" y="17265"/>
                  </a:cubicBezTo>
                  <a:cubicBezTo>
                    <a:pt x="28502" y="12441"/>
                    <a:pt x="33219" y="7300"/>
                    <a:pt x="37618" y="1947"/>
                  </a:cubicBezTo>
                  <a:cubicBezTo>
                    <a:pt x="39473" y="-332"/>
                    <a:pt x="42812" y="-650"/>
                    <a:pt x="45092" y="1205"/>
                  </a:cubicBezTo>
                  <a:cubicBezTo>
                    <a:pt x="47371" y="3060"/>
                    <a:pt x="47689" y="6399"/>
                    <a:pt x="45834" y="8678"/>
                  </a:cubicBezTo>
                  <a:cubicBezTo>
                    <a:pt x="40057" y="15675"/>
                    <a:pt x="33802" y="22353"/>
                    <a:pt x="27124" y="28449"/>
                  </a:cubicBezTo>
                  <a:cubicBezTo>
                    <a:pt x="26064" y="29350"/>
                    <a:pt x="24792" y="29827"/>
                    <a:pt x="23520" y="298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E35301E3-E03C-446A-ABF1-4A1CAFD87B51}"/>
                </a:ext>
              </a:extLst>
            </p:cNvPr>
            <p:cNvSpPr/>
            <p:nvPr/>
          </p:nvSpPr>
          <p:spPr>
            <a:xfrm>
              <a:off x="9867311" y="4916458"/>
              <a:ext cx="37103" cy="79506"/>
            </a:xfrm>
            <a:custGeom>
              <a:avLst/>
              <a:gdLst>
                <a:gd name="connsiteX0" fmla="*/ 35321 w 37102"/>
                <a:gd name="connsiteY0" fmla="*/ 84363 h 79505"/>
                <a:gd name="connsiteX1" fmla="*/ 30921 w 37102"/>
                <a:gd name="connsiteY1" fmla="*/ 82083 h 79505"/>
                <a:gd name="connsiteX2" fmla="*/ 14649 w 37102"/>
                <a:gd name="connsiteY2" fmla="*/ 53408 h 79505"/>
                <a:gd name="connsiteX3" fmla="*/ 17246 w 37102"/>
                <a:gd name="connsiteY3" fmla="*/ 46359 h 79505"/>
                <a:gd name="connsiteX4" fmla="*/ 24296 w 37102"/>
                <a:gd name="connsiteY4" fmla="*/ 48956 h 79505"/>
                <a:gd name="connsiteX5" fmla="*/ 39667 w 37102"/>
                <a:gd name="connsiteY5" fmla="*/ 76094 h 79505"/>
                <a:gd name="connsiteX6" fmla="*/ 38289 w 37102"/>
                <a:gd name="connsiteY6" fmla="*/ 83462 h 79505"/>
                <a:gd name="connsiteX7" fmla="*/ 35321 w 37102"/>
                <a:gd name="connsiteY7" fmla="*/ 84363 h 79505"/>
                <a:gd name="connsiteX8" fmla="*/ 13430 w 37102"/>
                <a:gd name="connsiteY8" fmla="*/ 41589 h 79505"/>
                <a:gd name="connsiteX9" fmla="*/ 8447 w 37102"/>
                <a:gd name="connsiteY9" fmla="*/ 38090 h 79505"/>
                <a:gd name="connsiteX10" fmla="*/ 73 w 37102"/>
                <a:gd name="connsiteY10" fmla="*/ 6182 h 79505"/>
                <a:gd name="connsiteX11" fmla="*/ 4419 w 37102"/>
                <a:gd name="connsiteY11" fmla="*/ 87 h 79505"/>
                <a:gd name="connsiteX12" fmla="*/ 10568 w 37102"/>
                <a:gd name="connsiteY12" fmla="*/ 4433 h 79505"/>
                <a:gd name="connsiteX13" fmla="*/ 18465 w 37102"/>
                <a:gd name="connsiteY13" fmla="*/ 34592 h 79505"/>
                <a:gd name="connsiteX14" fmla="*/ 15285 w 37102"/>
                <a:gd name="connsiteY14" fmla="*/ 41376 h 79505"/>
                <a:gd name="connsiteX15" fmla="*/ 13430 w 37102"/>
                <a:gd name="connsiteY15" fmla="*/ 41589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102" h="79505">
                  <a:moveTo>
                    <a:pt x="35321" y="84363"/>
                  </a:moveTo>
                  <a:cubicBezTo>
                    <a:pt x="33624" y="84363"/>
                    <a:pt x="31982" y="83568"/>
                    <a:pt x="30921" y="82083"/>
                  </a:cubicBezTo>
                  <a:cubicBezTo>
                    <a:pt x="24667" y="73020"/>
                    <a:pt x="19207" y="63320"/>
                    <a:pt x="14649" y="53408"/>
                  </a:cubicBezTo>
                  <a:cubicBezTo>
                    <a:pt x="13430" y="50758"/>
                    <a:pt x="14596" y="47578"/>
                    <a:pt x="17246" y="46359"/>
                  </a:cubicBezTo>
                  <a:cubicBezTo>
                    <a:pt x="19897" y="45140"/>
                    <a:pt x="23024" y="46306"/>
                    <a:pt x="24296" y="48956"/>
                  </a:cubicBezTo>
                  <a:cubicBezTo>
                    <a:pt x="28589" y="58391"/>
                    <a:pt x="33783" y="67507"/>
                    <a:pt x="39667" y="76094"/>
                  </a:cubicBezTo>
                  <a:cubicBezTo>
                    <a:pt x="41310" y="78532"/>
                    <a:pt x="40727" y="81818"/>
                    <a:pt x="38289" y="83462"/>
                  </a:cubicBezTo>
                  <a:cubicBezTo>
                    <a:pt x="37387" y="84045"/>
                    <a:pt x="36381" y="84363"/>
                    <a:pt x="35321" y="84363"/>
                  </a:cubicBezTo>
                  <a:close/>
                  <a:moveTo>
                    <a:pt x="13430" y="41589"/>
                  </a:moveTo>
                  <a:cubicBezTo>
                    <a:pt x="11257" y="41589"/>
                    <a:pt x="9190" y="40264"/>
                    <a:pt x="8447" y="38090"/>
                  </a:cubicBezTo>
                  <a:cubicBezTo>
                    <a:pt x="4737" y="27754"/>
                    <a:pt x="1928" y="16995"/>
                    <a:pt x="73" y="6182"/>
                  </a:cubicBezTo>
                  <a:cubicBezTo>
                    <a:pt x="-404" y="3320"/>
                    <a:pt x="1504" y="563"/>
                    <a:pt x="4419" y="87"/>
                  </a:cubicBezTo>
                  <a:cubicBezTo>
                    <a:pt x="7388" y="-444"/>
                    <a:pt x="10038" y="1518"/>
                    <a:pt x="10568" y="4433"/>
                  </a:cubicBezTo>
                  <a:cubicBezTo>
                    <a:pt x="12317" y="14663"/>
                    <a:pt x="14967" y="24786"/>
                    <a:pt x="18465" y="34592"/>
                  </a:cubicBezTo>
                  <a:cubicBezTo>
                    <a:pt x="19472" y="37348"/>
                    <a:pt x="18041" y="40369"/>
                    <a:pt x="15285" y="41376"/>
                  </a:cubicBezTo>
                  <a:cubicBezTo>
                    <a:pt x="14649" y="41483"/>
                    <a:pt x="14013" y="41589"/>
                    <a:pt x="13430" y="4158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57AD09E1-F9FC-4104-89AA-26175BC33340}"/>
                </a:ext>
              </a:extLst>
            </p:cNvPr>
            <p:cNvSpPr/>
            <p:nvPr/>
          </p:nvSpPr>
          <p:spPr>
            <a:xfrm>
              <a:off x="9864575" y="4778600"/>
              <a:ext cx="42403" cy="127209"/>
            </a:xfrm>
            <a:custGeom>
              <a:avLst/>
              <a:gdLst>
                <a:gd name="connsiteX0" fmla="*/ 5989 w 42403"/>
                <a:gd name="connsiteY0" fmla="*/ 132485 h 127209"/>
                <a:gd name="connsiteX1" fmla="*/ 689 w 42403"/>
                <a:gd name="connsiteY1" fmla="*/ 127661 h 127209"/>
                <a:gd name="connsiteX2" fmla="*/ 0 w 42403"/>
                <a:gd name="connsiteY2" fmla="*/ 111124 h 127209"/>
                <a:gd name="connsiteX3" fmla="*/ 689 w 42403"/>
                <a:gd name="connsiteY3" fmla="*/ 94693 h 127209"/>
                <a:gd name="connsiteX4" fmla="*/ 6413 w 42403"/>
                <a:gd name="connsiteY4" fmla="*/ 89870 h 127209"/>
                <a:gd name="connsiteX5" fmla="*/ 11237 w 42403"/>
                <a:gd name="connsiteY5" fmla="*/ 95594 h 127209"/>
                <a:gd name="connsiteX6" fmla="*/ 10601 w 42403"/>
                <a:gd name="connsiteY6" fmla="*/ 111124 h 127209"/>
                <a:gd name="connsiteX7" fmla="*/ 11290 w 42403"/>
                <a:gd name="connsiteY7" fmla="*/ 126761 h 127209"/>
                <a:gd name="connsiteX8" fmla="*/ 6466 w 42403"/>
                <a:gd name="connsiteY8" fmla="*/ 132485 h 127209"/>
                <a:gd name="connsiteX9" fmla="*/ 5989 w 42403"/>
                <a:gd name="connsiteY9" fmla="*/ 132485 h 127209"/>
                <a:gd name="connsiteX10" fmla="*/ 8004 w 42403"/>
                <a:gd name="connsiteY10" fmla="*/ 84463 h 127209"/>
                <a:gd name="connsiteX11" fmla="*/ 7102 w 42403"/>
                <a:gd name="connsiteY11" fmla="*/ 84410 h 127209"/>
                <a:gd name="connsiteX12" fmla="*/ 2756 w 42403"/>
                <a:gd name="connsiteY12" fmla="*/ 78315 h 127209"/>
                <a:gd name="connsiteX13" fmla="*/ 11131 w 42403"/>
                <a:gd name="connsiteY13" fmla="*/ 46406 h 127209"/>
                <a:gd name="connsiteX14" fmla="*/ 17915 w 42403"/>
                <a:gd name="connsiteY14" fmla="*/ 43173 h 127209"/>
                <a:gd name="connsiteX15" fmla="*/ 21148 w 42403"/>
                <a:gd name="connsiteY15" fmla="*/ 49958 h 127209"/>
                <a:gd name="connsiteX16" fmla="*/ 13251 w 42403"/>
                <a:gd name="connsiteY16" fmla="*/ 80117 h 127209"/>
                <a:gd name="connsiteX17" fmla="*/ 8004 w 42403"/>
                <a:gd name="connsiteY17" fmla="*/ 84463 h 127209"/>
                <a:gd name="connsiteX18" fmla="*/ 22156 w 42403"/>
                <a:gd name="connsiteY18" fmla="*/ 38562 h 127209"/>
                <a:gd name="connsiteX19" fmla="*/ 19930 w 42403"/>
                <a:gd name="connsiteY19" fmla="*/ 38085 h 127209"/>
                <a:gd name="connsiteX20" fmla="*/ 17332 w 42403"/>
                <a:gd name="connsiteY20" fmla="*/ 31036 h 127209"/>
                <a:gd name="connsiteX21" fmla="*/ 33604 w 42403"/>
                <a:gd name="connsiteY21" fmla="*/ 2307 h 127209"/>
                <a:gd name="connsiteX22" fmla="*/ 40972 w 42403"/>
                <a:gd name="connsiteY22" fmla="*/ 929 h 127209"/>
                <a:gd name="connsiteX23" fmla="*/ 42350 w 42403"/>
                <a:gd name="connsiteY23" fmla="*/ 8297 h 127209"/>
                <a:gd name="connsiteX24" fmla="*/ 26979 w 42403"/>
                <a:gd name="connsiteY24" fmla="*/ 35435 h 127209"/>
                <a:gd name="connsiteX25" fmla="*/ 22156 w 42403"/>
                <a:gd name="connsiteY25" fmla="*/ 38562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2403" h="127209">
                  <a:moveTo>
                    <a:pt x="5989" y="132485"/>
                  </a:moveTo>
                  <a:cubicBezTo>
                    <a:pt x="3286" y="132485"/>
                    <a:pt x="954" y="130418"/>
                    <a:pt x="689" y="127661"/>
                  </a:cubicBezTo>
                  <a:cubicBezTo>
                    <a:pt x="212" y="122255"/>
                    <a:pt x="0" y="116690"/>
                    <a:pt x="0" y="111124"/>
                  </a:cubicBezTo>
                  <a:cubicBezTo>
                    <a:pt x="0" y="105665"/>
                    <a:pt x="212" y="100099"/>
                    <a:pt x="689" y="94693"/>
                  </a:cubicBezTo>
                  <a:cubicBezTo>
                    <a:pt x="954" y="91778"/>
                    <a:pt x="3551" y="89605"/>
                    <a:pt x="6413" y="89870"/>
                  </a:cubicBezTo>
                  <a:cubicBezTo>
                    <a:pt x="9329" y="90135"/>
                    <a:pt x="11502" y="92679"/>
                    <a:pt x="11237" y="95594"/>
                  </a:cubicBezTo>
                  <a:cubicBezTo>
                    <a:pt x="10813" y="100735"/>
                    <a:pt x="10601" y="105983"/>
                    <a:pt x="10601" y="111124"/>
                  </a:cubicBezTo>
                  <a:cubicBezTo>
                    <a:pt x="10601" y="116372"/>
                    <a:pt x="10813" y="121619"/>
                    <a:pt x="11290" y="126761"/>
                  </a:cubicBezTo>
                  <a:cubicBezTo>
                    <a:pt x="11555" y="129676"/>
                    <a:pt x="9382" y="132220"/>
                    <a:pt x="6466" y="132485"/>
                  </a:cubicBezTo>
                  <a:cubicBezTo>
                    <a:pt x="6307" y="132432"/>
                    <a:pt x="6149" y="132485"/>
                    <a:pt x="5989" y="132485"/>
                  </a:cubicBezTo>
                  <a:close/>
                  <a:moveTo>
                    <a:pt x="8004" y="84463"/>
                  </a:moveTo>
                  <a:cubicBezTo>
                    <a:pt x="7685" y="84463"/>
                    <a:pt x="7421" y="84463"/>
                    <a:pt x="7102" y="84410"/>
                  </a:cubicBezTo>
                  <a:cubicBezTo>
                    <a:pt x="4241" y="83933"/>
                    <a:pt x="2279" y="81177"/>
                    <a:pt x="2756" y="78315"/>
                  </a:cubicBezTo>
                  <a:cubicBezTo>
                    <a:pt x="4611" y="67502"/>
                    <a:pt x="7421" y="56742"/>
                    <a:pt x="11131" y="46406"/>
                  </a:cubicBezTo>
                  <a:cubicBezTo>
                    <a:pt x="12138" y="43650"/>
                    <a:pt x="15106" y="42219"/>
                    <a:pt x="17915" y="43173"/>
                  </a:cubicBezTo>
                  <a:cubicBezTo>
                    <a:pt x="20672" y="44180"/>
                    <a:pt x="22103" y="47202"/>
                    <a:pt x="21148" y="49958"/>
                  </a:cubicBezTo>
                  <a:cubicBezTo>
                    <a:pt x="17650" y="59764"/>
                    <a:pt x="15000" y="69887"/>
                    <a:pt x="13251" y="80117"/>
                  </a:cubicBezTo>
                  <a:cubicBezTo>
                    <a:pt x="12774" y="82608"/>
                    <a:pt x="10548" y="84463"/>
                    <a:pt x="8004" y="84463"/>
                  </a:cubicBezTo>
                  <a:close/>
                  <a:moveTo>
                    <a:pt x="22156" y="38562"/>
                  </a:moveTo>
                  <a:cubicBezTo>
                    <a:pt x="21414" y="38562"/>
                    <a:pt x="20672" y="38403"/>
                    <a:pt x="19930" y="38085"/>
                  </a:cubicBezTo>
                  <a:cubicBezTo>
                    <a:pt x="17279" y="36866"/>
                    <a:pt x="16113" y="33738"/>
                    <a:pt x="17332" y="31036"/>
                  </a:cubicBezTo>
                  <a:cubicBezTo>
                    <a:pt x="21891" y="21071"/>
                    <a:pt x="27350" y="11371"/>
                    <a:pt x="33604" y="2307"/>
                  </a:cubicBezTo>
                  <a:cubicBezTo>
                    <a:pt x="35248" y="-131"/>
                    <a:pt x="38587" y="-714"/>
                    <a:pt x="40972" y="929"/>
                  </a:cubicBezTo>
                  <a:cubicBezTo>
                    <a:pt x="43410" y="2573"/>
                    <a:pt x="43993" y="5859"/>
                    <a:pt x="42350" y="8297"/>
                  </a:cubicBezTo>
                  <a:cubicBezTo>
                    <a:pt x="36467" y="16883"/>
                    <a:pt x="31325" y="26000"/>
                    <a:pt x="26979" y="35435"/>
                  </a:cubicBezTo>
                  <a:cubicBezTo>
                    <a:pt x="26131" y="37396"/>
                    <a:pt x="24170" y="38562"/>
                    <a:pt x="22156" y="3856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C860C591-B186-4E77-9187-60930953DFFA}"/>
                </a:ext>
              </a:extLst>
            </p:cNvPr>
            <p:cNvSpPr/>
            <p:nvPr/>
          </p:nvSpPr>
          <p:spPr>
            <a:xfrm>
              <a:off x="9906939" y="4746442"/>
              <a:ext cx="42403" cy="26502"/>
            </a:xfrm>
            <a:custGeom>
              <a:avLst/>
              <a:gdLst>
                <a:gd name="connsiteX0" fmla="*/ 41700 w 42403"/>
                <a:gd name="connsiteY0" fmla="*/ 29854 h 26501"/>
                <a:gd name="connsiteX1" fmla="*/ 37618 w 42403"/>
                <a:gd name="connsiteY1" fmla="*/ 27893 h 26501"/>
                <a:gd name="connsiteX2" fmla="*/ 23520 w 42403"/>
                <a:gd name="connsiteY2" fmla="*/ 12575 h 26501"/>
                <a:gd name="connsiteX3" fmla="*/ 9420 w 42403"/>
                <a:gd name="connsiteY3" fmla="*/ 27893 h 26501"/>
                <a:gd name="connsiteX4" fmla="*/ 1947 w 42403"/>
                <a:gd name="connsiteY4" fmla="*/ 28635 h 26501"/>
                <a:gd name="connsiteX5" fmla="*/ 1205 w 42403"/>
                <a:gd name="connsiteY5" fmla="*/ 21162 h 26501"/>
                <a:gd name="connsiteX6" fmla="*/ 19915 w 42403"/>
                <a:gd name="connsiteY6" fmla="*/ 1391 h 26501"/>
                <a:gd name="connsiteX7" fmla="*/ 27070 w 42403"/>
                <a:gd name="connsiteY7" fmla="*/ 1391 h 26501"/>
                <a:gd name="connsiteX8" fmla="*/ 45781 w 42403"/>
                <a:gd name="connsiteY8" fmla="*/ 21162 h 26501"/>
                <a:gd name="connsiteX9" fmla="*/ 45039 w 42403"/>
                <a:gd name="connsiteY9" fmla="*/ 28635 h 26501"/>
                <a:gd name="connsiteX10" fmla="*/ 41700 w 42403"/>
                <a:gd name="connsiteY10" fmla="*/ 2985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03" h="26501">
                  <a:moveTo>
                    <a:pt x="41700" y="29854"/>
                  </a:moveTo>
                  <a:cubicBezTo>
                    <a:pt x="40162" y="29854"/>
                    <a:pt x="38626" y="29218"/>
                    <a:pt x="37618" y="27893"/>
                  </a:cubicBezTo>
                  <a:cubicBezTo>
                    <a:pt x="33219" y="22540"/>
                    <a:pt x="28502" y="17399"/>
                    <a:pt x="23520" y="12575"/>
                  </a:cubicBezTo>
                  <a:cubicBezTo>
                    <a:pt x="18537" y="17399"/>
                    <a:pt x="13820" y="22540"/>
                    <a:pt x="9420" y="27893"/>
                  </a:cubicBezTo>
                  <a:cubicBezTo>
                    <a:pt x="7565" y="30172"/>
                    <a:pt x="4226" y="30490"/>
                    <a:pt x="1947" y="28635"/>
                  </a:cubicBezTo>
                  <a:cubicBezTo>
                    <a:pt x="-332" y="26780"/>
                    <a:pt x="-650" y="23441"/>
                    <a:pt x="1205" y="21162"/>
                  </a:cubicBezTo>
                  <a:cubicBezTo>
                    <a:pt x="6929" y="14165"/>
                    <a:pt x="13237" y="7540"/>
                    <a:pt x="19915" y="1391"/>
                  </a:cubicBezTo>
                  <a:cubicBezTo>
                    <a:pt x="21929" y="-464"/>
                    <a:pt x="25056" y="-464"/>
                    <a:pt x="27070" y="1391"/>
                  </a:cubicBezTo>
                  <a:cubicBezTo>
                    <a:pt x="33749" y="7487"/>
                    <a:pt x="40004" y="14165"/>
                    <a:pt x="45781" y="21162"/>
                  </a:cubicBezTo>
                  <a:cubicBezTo>
                    <a:pt x="47636" y="23441"/>
                    <a:pt x="47318" y="26780"/>
                    <a:pt x="45039" y="28635"/>
                  </a:cubicBezTo>
                  <a:cubicBezTo>
                    <a:pt x="44085" y="29431"/>
                    <a:pt x="42866" y="29854"/>
                    <a:pt x="41700" y="298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03BA0D89-C283-49CE-A165-597373A25771}"/>
                </a:ext>
              </a:extLst>
            </p:cNvPr>
            <p:cNvSpPr/>
            <p:nvPr/>
          </p:nvSpPr>
          <p:spPr>
            <a:xfrm>
              <a:off x="9953010" y="4778494"/>
              <a:ext cx="37103" cy="79506"/>
            </a:xfrm>
            <a:custGeom>
              <a:avLst/>
              <a:gdLst>
                <a:gd name="connsiteX0" fmla="*/ 35275 w 37102"/>
                <a:gd name="connsiteY0" fmla="*/ 84410 h 79505"/>
                <a:gd name="connsiteX1" fmla="*/ 30081 w 37102"/>
                <a:gd name="connsiteY1" fmla="*/ 80011 h 79505"/>
                <a:gd name="connsiteX2" fmla="*/ 22184 w 37102"/>
                <a:gd name="connsiteY2" fmla="*/ 49852 h 79505"/>
                <a:gd name="connsiteX3" fmla="*/ 25364 w 37102"/>
                <a:gd name="connsiteY3" fmla="*/ 43067 h 79505"/>
                <a:gd name="connsiteX4" fmla="*/ 32148 w 37102"/>
                <a:gd name="connsiteY4" fmla="*/ 46247 h 79505"/>
                <a:gd name="connsiteX5" fmla="*/ 40523 w 37102"/>
                <a:gd name="connsiteY5" fmla="*/ 78156 h 79505"/>
                <a:gd name="connsiteX6" fmla="*/ 36177 w 37102"/>
                <a:gd name="connsiteY6" fmla="*/ 84251 h 79505"/>
                <a:gd name="connsiteX7" fmla="*/ 35275 w 37102"/>
                <a:gd name="connsiteY7" fmla="*/ 84410 h 79505"/>
                <a:gd name="connsiteX8" fmla="*/ 21124 w 37102"/>
                <a:gd name="connsiteY8" fmla="*/ 38509 h 79505"/>
                <a:gd name="connsiteX9" fmla="*/ 16300 w 37102"/>
                <a:gd name="connsiteY9" fmla="*/ 35435 h 79505"/>
                <a:gd name="connsiteX10" fmla="*/ 929 w 37102"/>
                <a:gd name="connsiteY10" fmla="*/ 8297 h 79505"/>
                <a:gd name="connsiteX11" fmla="*/ 2307 w 37102"/>
                <a:gd name="connsiteY11" fmla="*/ 929 h 79505"/>
                <a:gd name="connsiteX12" fmla="*/ 9675 w 37102"/>
                <a:gd name="connsiteY12" fmla="*/ 2307 h 79505"/>
                <a:gd name="connsiteX13" fmla="*/ 25947 w 37102"/>
                <a:gd name="connsiteY13" fmla="*/ 30982 h 79505"/>
                <a:gd name="connsiteX14" fmla="*/ 23349 w 37102"/>
                <a:gd name="connsiteY14" fmla="*/ 38032 h 79505"/>
                <a:gd name="connsiteX15" fmla="*/ 21124 w 37102"/>
                <a:gd name="connsiteY15" fmla="*/ 38509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102" h="79505">
                  <a:moveTo>
                    <a:pt x="35275" y="84410"/>
                  </a:moveTo>
                  <a:cubicBezTo>
                    <a:pt x="32731" y="84410"/>
                    <a:pt x="30505" y="82608"/>
                    <a:pt x="30081" y="80011"/>
                  </a:cubicBezTo>
                  <a:cubicBezTo>
                    <a:pt x="28332" y="69781"/>
                    <a:pt x="25682" y="59658"/>
                    <a:pt x="22184" y="49852"/>
                  </a:cubicBezTo>
                  <a:cubicBezTo>
                    <a:pt x="21177" y="47095"/>
                    <a:pt x="22607" y="44074"/>
                    <a:pt x="25364" y="43067"/>
                  </a:cubicBezTo>
                  <a:cubicBezTo>
                    <a:pt x="28120" y="42060"/>
                    <a:pt x="31142" y="43491"/>
                    <a:pt x="32148" y="46247"/>
                  </a:cubicBezTo>
                  <a:cubicBezTo>
                    <a:pt x="35858" y="56583"/>
                    <a:pt x="38668" y="67343"/>
                    <a:pt x="40523" y="78156"/>
                  </a:cubicBezTo>
                  <a:cubicBezTo>
                    <a:pt x="41000" y="81018"/>
                    <a:pt x="39092" y="83774"/>
                    <a:pt x="36177" y="84251"/>
                  </a:cubicBezTo>
                  <a:cubicBezTo>
                    <a:pt x="35911" y="84410"/>
                    <a:pt x="35594" y="84410"/>
                    <a:pt x="35275" y="84410"/>
                  </a:cubicBezTo>
                  <a:close/>
                  <a:moveTo>
                    <a:pt x="21124" y="38509"/>
                  </a:moveTo>
                  <a:cubicBezTo>
                    <a:pt x="19110" y="38509"/>
                    <a:pt x="17201" y="37343"/>
                    <a:pt x="16300" y="35435"/>
                  </a:cubicBezTo>
                  <a:cubicBezTo>
                    <a:pt x="12007" y="26000"/>
                    <a:pt x="6812" y="16883"/>
                    <a:pt x="929" y="8297"/>
                  </a:cubicBezTo>
                  <a:cubicBezTo>
                    <a:pt x="-714" y="5858"/>
                    <a:pt x="-131" y="2572"/>
                    <a:pt x="2307" y="929"/>
                  </a:cubicBezTo>
                  <a:cubicBezTo>
                    <a:pt x="4745" y="-714"/>
                    <a:pt x="8031" y="-131"/>
                    <a:pt x="9675" y="2307"/>
                  </a:cubicBezTo>
                  <a:cubicBezTo>
                    <a:pt x="15929" y="11371"/>
                    <a:pt x="21388" y="21071"/>
                    <a:pt x="25947" y="30982"/>
                  </a:cubicBezTo>
                  <a:cubicBezTo>
                    <a:pt x="27166" y="33632"/>
                    <a:pt x="26000" y="36813"/>
                    <a:pt x="23349" y="38032"/>
                  </a:cubicBezTo>
                  <a:cubicBezTo>
                    <a:pt x="22607" y="38403"/>
                    <a:pt x="21866" y="38509"/>
                    <a:pt x="21124" y="385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75BBD9D0-44F9-4976-9620-35C1E1AFA3F0}"/>
                </a:ext>
              </a:extLst>
            </p:cNvPr>
            <p:cNvSpPr/>
            <p:nvPr/>
          </p:nvSpPr>
          <p:spPr>
            <a:xfrm>
              <a:off x="9953063" y="4868342"/>
              <a:ext cx="42403" cy="127209"/>
            </a:xfrm>
            <a:custGeom>
              <a:avLst/>
              <a:gdLst>
                <a:gd name="connsiteX0" fmla="*/ 5275 w 42403"/>
                <a:gd name="connsiteY0" fmla="*/ 132373 h 127209"/>
                <a:gd name="connsiteX1" fmla="*/ 2307 w 42403"/>
                <a:gd name="connsiteY1" fmla="*/ 131419 h 127209"/>
                <a:gd name="connsiteX2" fmla="*/ 929 w 42403"/>
                <a:gd name="connsiteY2" fmla="*/ 124051 h 127209"/>
                <a:gd name="connsiteX3" fmla="*/ 16300 w 42403"/>
                <a:gd name="connsiteY3" fmla="*/ 96913 h 127209"/>
                <a:gd name="connsiteX4" fmla="*/ 23349 w 42403"/>
                <a:gd name="connsiteY4" fmla="*/ 94316 h 127209"/>
                <a:gd name="connsiteX5" fmla="*/ 25947 w 42403"/>
                <a:gd name="connsiteY5" fmla="*/ 101365 h 127209"/>
                <a:gd name="connsiteX6" fmla="*/ 9675 w 42403"/>
                <a:gd name="connsiteY6" fmla="*/ 130094 h 127209"/>
                <a:gd name="connsiteX7" fmla="*/ 5275 w 42403"/>
                <a:gd name="connsiteY7" fmla="*/ 132373 h 127209"/>
                <a:gd name="connsiteX8" fmla="*/ 27166 w 42403"/>
                <a:gd name="connsiteY8" fmla="*/ 89599 h 127209"/>
                <a:gd name="connsiteX9" fmla="*/ 25364 w 42403"/>
                <a:gd name="connsiteY9" fmla="*/ 89281 h 127209"/>
                <a:gd name="connsiteX10" fmla="*/ 22130 w 42403"/>
                <a:gd name="connsiteY10" fmla="*/ 82496 h 127209"/>
                <a:gd name="connsiteX11" fmla="*/ 30028 w 42403"/>
                <a:gd name="connsiteY11" fmla="*/ 52337 h 127209"/>
                <a:gd name="connsiteX12" fmla="*/ 36124 w 42403"/>
                <a:gd name="connsiteY12" fmla="*/ 47991 h 127209"/>
                <a:gd name="connsiteX13" fmla="*/ 40470 w 42403"/>
                <a:gd name="connsiteY13" fmla="*/ 54086 h 127209"/>
                <a:gd name="connsiteX14" fmla="*/ 32095 w 42403"/>
                <a:gd name="connsiteY14" fmla="*/ 85994 h 127209"/>
                <a:gd name="connsiteX15" fmla="*/ 27166 w 42403"/>
                <a:gd name="connsiteY15" fmla="*/ 89599 h 127209"/>
                <a:gd name="connsiteX16" fmla="*/ 37289 w 42403"/>
                <a:gd name="connsiteY16" fmla="*/ 42637 h 127209"/>
                <a:gd name="connsiteX17" fmla="*/ 36866 w 42403"/>
                <a:gd name="connsiteY17" fmla="*/ 42637 h 127209"/>
                <a:gd name="connsiteX18" fmla="*/ 32042 w 42403"/>
                <a:gd name="connsiteY18" fmla="*/ 36913 h 127209"/>
                <a:gd name="connsiteX19" fmla="*/ 32678 w 42403"/>
                <a:gd name="connsiteY19" fmla="*/ 21383 h 127209"/>
                <a:gd name="connsiteX20" fmla="*/ 31989 w 42403"/>
                <a:gd name="connsiteY20" fmla="*/ 5746 h 127209"/>
                <a:gd name="connsiteX21" fmla="*/ 36813 w 42403"/>
                <a:gd name="connsiteY21" fmla="*/ 22 h 127209"/>
                <a:gd name="connsiteX22" fmla="*/ 42537 w 42403"/>
                <a:gd name="connsiteY22" fmla="*/ 4845 h 127209"/>
                <a:gd name="connsiteX23" fmla="*/ 43226 w 42403"/>
                <a:gd name="connsiteY23" fmla="*/ 21383 h 127209"/>
                <a:gd name="connsiteX24" fmla="*/ 42537 w 42403"/>
                <a:gd name="connsiteY24" fmla="*/ 37814 h 127209"/>
                <a:gd name="connsiteX25" fmla="*/ 37289 w 42403"/>
                <a:gd name="connsiteY25" fmla="*/ 42637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2403" h="127209">
                  <a:moveTo>
                    <a:pt x="5275" y="132373"/>
                  </a:moveTo>
                  <a:cubicBezTo>
                    <a:pt x="4268" y="132373"/>
                    <a:pt x="3208" y="132055"/>
                    <a:pt x="2307" y="131419"/>
                  </a:cubicBezTo>
                  <a:cubicBezTo>
                    <a:pt x="-131" y="129776"/>
                    <a:pt x="-714" y="126489"/>
                    <a:pt x="929" y="124051"/>
                  </a:cubicBezTo>
                  <a:cubicBezTo>
                    <a:pt x="6812" y="115464"/>
                    <a:pt x="11953" y="106348"/>
                    <a:pt x="16300" y="96913"/>
                  </a:cubicBezTo>
                  <a:cubicBezTo>
                    <a:pt x="17519" y="94263"/>
                    <a:pt x="20646" y="93044"/>
                    <a:pt x="23349" y="94316"/>
                  </a:cubicBezTo>
                  <a:cubicBezTo>
                    <a:pt x="26000" y="95535"/>
                    <a:pt x="27166" y="98662"/>
                    <a:pt x="25947" y="101365"/>
                  </a:cubicBezTo>
                  <a:cubicBezTo>
                    <a:pt x="21388" y="111330"/>
                    <a:pt x="15929" y="121030"/>
                    <a:pt x="9675" y="130094"/>
                  </a:cubicBezTo>
                  <a:cubicBezTo>
                    <a:pt x="8614" y="131577"/>
                    <a:pt x="6971" y="132373"/>
                    <a:pt x="5275" y="132373"/>
                  </a:cubicBezTo>
                  <a:close/>
                  <a:moveTo>
                    <a:pt x="27166" y="89599"/>
                  </a:moveTo>
                  <a:cubicBezTo>
                    <a:pt x="26583" y="89599"/>
                    <a:pt x="26000" y="89492"/>
                    <a:pt x="25364" y="89281"/>
                  </a:cubicBezTo>
                  <a:cubicBezTo>
                    <a:pt x="22607" y="88273"/>
                    <a:pt x="21176" y="85252"/>
                    <a:pt x="22130" y="82496"/>
                  </a:cubicBezTo>
                  <a:cubicBezTo>
                    <a:pt x="25629" y="72690"/>
                    <a:pt x="28279" y="62567"/>
                    <a:pt x="30028" y="52337"/>
                  </a:cubicBezTo>
                  <a:cubicBezTo>
                    <a:pt x="30505" y="49475"/>
                    <a:pt x="33261" y="47513"/>
                    <a:pt x="36124" y="47991"/>
                  </a:cubicBezTo>
                  <a:cubicBezTo>
                    <a:pt x="38986" y="48467"/>
                    <a:pt x="40947" y="51224"/>
                    <a:pt x="40470" y="54086"/>
                  </a:cubicBezTo>
                  <a:cubicBezTo>
                    <a:pt x="38615" y="64899"/>
                    <a:pt x="35805" y="75658"/>
                    <a:pt x="32095" y="85994"/>
                  </a:cubicBezTo>
                  <a:cubicBezTo>
                    <a:pt x="31353" y="88220"/>
                    <a:pt x="29339" y="89599"/>
                    <a:pt x="27166" y="89599"/>
                  </a:cubicBezTo>
                  <a:close/>
                  <a:moveTo>
                    <a:pt x="37289" y="42637"/>
                  </a:moveTo>
                  <a:cubicBezTo>
                    <a:pt x="37130" y="42637"/>
                    <a:pt x="36972" y="42637"/>
                    <a:pt x="36866" y="42637"/>
                  </a:cubicBezTo>
                  <a:cubicBezTo>
                    <a:pt x="33950" y="42372"/>
                    <a:pt x="31777" y="39828"/>
                    <a:pt x="32042" y="36913"/>
                  </a:cubicBezTo>
                  <a:cubicBezTo>
                    <a:pt x="32466" y="31771"/>
                    <a:pt x="32678" y="26524"/>
                    <a:pt x="32678" y="21383"/>
                  </a:cubicBezTo>
                  <a:cubicBezTo>
                    <a:pt x="32678" y="16188"/>
                    <a:pt x="32466" y="10941"/>
                    <a:pt x="31989" y="5746"/>
                  </a:cubicBezTo>
                  <a:cubicBezTo>
                    <a:pt x="31724" y="2831"/>
                    <a:pt x="33897" y="287"/>
                    <a:pt x="36813" y="22"/>
                  </a:cubicBezTo>
                  <a:cubicBezTo>
                    <a:pt x="39781" y="-243"/>
                    <a:pt x="42325" y="1930"/>
                    <a:pt x="42537" y="4845"/>
                  </a:cubicBezTo>
                  <a:cubicBezTo>
                    <a:pt x="43014" y="10358"/>
                    <a:pt x="43226" y="15870"/>
                    <a:pt x="43226" y="21383"/>
                  </a:cubicBezTo>
                  <a:cubicBezTo>
                    <a:pt x="43226" y="26842"/>
                    <a:pt x="43014" y="32407"/>
                    <a:pt x="42537" y="37814"/>
                  </a:cubicBezTo>
                  <a:cubicBezTo>
                    <a:pt x="42378" y="40517"/>
                    <a:pt x="40046" y="42637"/>
                    <a:pt x="37289" y="4263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CBD0EC27-4E33-4A04-A814-C30380E824B2}"/>
                </a:ext>
              </a:extLst>
            </p:cNvPr>
            <p:cNvSpPr/>
            <p:nvPr/>
          </p:nvSpPr>
          <p:spPr>
            <a:xfrm>
              <a:off x="9653263" y="5003061"/>
              <a:ext cx="42403" cy="26502"/>
            </a:xfrm>
            <a:custGeom>
              <a:avLst/>
              <a:gdLst>
                <a:gd name="connsiteX0" fmla="*/ 23519 w 42403"/>
                <a:gd name="connsiteY0" fmla="*/ 29827 h 26501"/>
                <a:gd name="connsiteX1" fmla="*/ 19915 w 42403"/>
                <a:gd name="connsiteY1" fmla="*/ 28449 h 26501"/>
                <a:gd name="connsiteX2" fmla="*/ 1205 w 42403"/>
                <a:gd name="connsiteY2" fmla="*/ 8678 h 26501"/>
                <a:gd name="connsiteX3" fmla="*/ 1947 w 42403"/>
                <a:gd name="connsiteY3" fmla="*/ 1205 h 26501"/>
                <a:gd name="connsiteX4" fmla="*/ 9421 w 42403"/>
                <a:gd name="connsiteY4" fmla="*/ 1947 h 26501"/>
                <a:gd name="connsiteX5" fmla="*/ 23519 w 42403"/>
                <a:gd name="connsiteY5" fmla="*/ 17265 h 26501"/>
                <a:gd name="connsiteX6" fmla="*/ 37618 w 42403"/>
                <a:gd name="connsiteY6" fmla="*/ 1947 h 26501"/>
                <a:gd name="connsiteX7" fmla="*/ 45092 w 42403"/>
                <a:gd name="connsiteY7" fmla="*/ 1205 h 26501"/>
                <a:gd name="connsiteX8" fmla="*/ 45834 w 42403"/>
                <a:gd name="connsiteY8" fmla="*/ 8678 h 26501"/>
                <a:gd name="connsiteX9" fmla="*/ 27124 w 42403"/>
                <a:gd name="connsiteY9" fmla="*/ 28449 h 26501"/>
                <a:gd name="connsiteX10" fmla="*/ 23519 w 42403"/>
                <a:gd name="connsiteY10" fmla="*/ 2982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03" h="26501">
                  <a:moveTo>
                    <a:pt x="23519" y="29827"/>
                  </a:moveTo>
                  <a:cubicBezTo>
                    <a:pt x="22247" y="29827"/>
                    <a:pt x="20922" y="29350"/>
                    <a:pt x="19915" y="28449"/>
                  </a:cubicBezTo>
                  <a:cubicBezTo>
                    <a:pt x="13237" y="22353"/>
                    <a:pt x="6982" y="15675"/>
                    <a:pt x="1205" y="8678"/>
                  </a:cubicBezTo>
                  <a:cubicBezTo>
                    <a:pt x="-650" y="6399"/>
                    <a:pt x="-333" y="3060"/>
                    <a:pt x="1947" y="1205"/>
                  </a:cubicBezTo>
                  <a:cubicBezTo>
                    <a:pt x="4226" y="-650"/>
                    <a:pt x="7566" y="-332"/>
                    <a:pt x="9421" y="1947"/>
                  </a:cubicBezTo>
                  <a:cubicBezTo>
                    <a:pt x="13820" y="7300"/>
                    <a:pt x="18537" y="12441"/>
                    <a:pt x="23519" y="17265"/>
                  </a:cubicBezTo>
                  <a:cubicBezTo>
                    <a:pt x="28502" y="12441"/>
                    <a:pt x="33219" y="7300"/>
                    <a:pt x="37618" y="1947"/>
                  </a:cubicBezTo>
                  <a:cubicBezTo>
                    <a:pt x="39473" y="-332"/>
                    <a:pt x="42813" y="-650"/>
                    <a:pt x="45092" y="1205"/>
                  </a:cubicBezTo>
                  <a:cubicBezTo>
                    <a:pt x="47371" y="3060"/>
                    <a:pt x="47689" y="6399"/>
                    <a:pt x="45834" y="8678"/>
                  </a:cubicBezTo>
                  <a:cubicBezTo>
                    <a:pt x="40109" y="15675"/>
                    <a:pt x="33802" y="22300"/>
                    <a:pt x="27124" y="28449"/>
                  </a:cubicBezTo>
                  <a:cubicBezTo>
                    <a:pt x="26117" y="29350"/>
                    <a:pt x="24792" y="29827"/>
                    <a:pt x="23519" y="298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46A99C66-FEDE-4B34-8612-C45458BA7993}"/>
                </a:ext>
              </a:extLst>
            </p:cNvPr>
            <p:cNvSpPr/>
            <p:nvPr/>
          </p:nvSpPr>
          <p:spPr>
            <a:xfrm>
              <a:off x="9613635" y="4916458"/>
              <a:ext cx="37103" cy="79506"/>
            </a:xfrm>
            <a:custGeom>
              <a:avLst/>
              <a:gdLst>
                <a:gd name="connsiteX0" fmla="*/ 35320 w 37102"/>
                <a:gd name="connsiteY0" fmla="*/ 84363 h 79505"/>
                <a:gd name="connsiteX1" fmla="*/ 30921 w 37102"/>
                <a:gd name="connsiteY1" fmla="*/ 82083 h 79505"/>
                <a:gd name="connsiteX2" fmla="*/ 14649 w 37102"/>
                <a:gd name="connsiteY2" fmla="*/ 53408 h 79505"/>
                <a:gd name="connsiteX3" fmla="*/ 17246 w 37102"/>
                <a:gd name="connsiteY3" fmla="*/ 46359 h 79505"/>
                <a:gd name="connsiteX4" fmla="*/ 24296 w 37102"/>
                <a:gd name="connsiteY4" fmla="*/ 48956 h 79505"/>
                <a:gd name="connsiteX5" fmla="*/ 39667 w 37102"/>
                <a:gd name="connsiteY5" fmla="*/ 76094 h 79505"/>
                <a:gd name="connsiteX6" fmla="*/ 38289 w 37102"/>
                <a:gd name="connsiteY6" fmla="*/ 83462 h 79505"/>
                <a:gd name="connsiteX7" fmla="*/ 35320 w 37102"/>
                <a:gd name="connsiteY7" fmla="*/ 84363 h 79505"/>
                <a:gd name="connsiteX8" fmla="*/ 13430 w 37102"/>
                <a:gd name="connsiteY8" fmla="*/ 41589 h 79505"/>
                <a:gd name="connsiteX9" fmla="*/ 8448 w 37102"/>
                <a:gd name="connsiteY9" fmla="*/ 38090 h 79505"/>
                <a:gd name="connsiteX10" fmla="*/ 73 w 37102"/>
                <a:gd name="connsiteY10" fmla="*/ 6182 h 79505"/>
                <a:gd name="connsiteX11" fmla="*/ 4419 w 37102"/>
                <a:gd name="connsiteY11" fmla="*/ 87 h 79505"/>
                <a:gd name="connsiteX12" fmla="*/ 10568 w 37102"/>
                <a:gd name="connsiteY12" fmla="*/ 4433 h 79505"/>
                <a:gd name="connsiteX13" fmla="*/ 18465 w 37102"/>
                <a:gd name="connsiteY13" fmla="*/ 34592 h 79505"/>
                <a:gd name="connsiteX14" fmla="*/ 15285 w 37102"/>
                <a:gd name="connsiteY14" fmla="*/ 41376 h 79505"/>
                <a:gd name="connsiteX15" fmla="*/ 13430 w 37102"/>
                <a:gd name="connsiteY15" fmla="*/ 41589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102" h="79505">
                  <a:moveTo>
                    <a:pt x="35320" y="84363"/>
                  </a:moveTo>
                  <a:cubicBezTo>
                    <a:pt x="33624" y="84363"/>
                    <a:pt x="31981" y="83568"/>
                    <a:pt x="30921" y="82083"/>
                  </a:cubicBezTo>
                  <a:cubicBezTo>
                    <a:pt x="24667" y="73020"/>
                    <a:pt x="19207" y="63320"/>
                    <a:pt x="14649" y="53408"/>
                  </a:cubicBezTo>
                  <a:cubicBezTo>
                    <a:pt x="13430" y="50758"/>
                    <a:pt x="14596" y="47578"/>
                    <a:pt x="17246" y="46359"/>
                  </a:cubicBezTo>
                  <a:cubicBezTo>
                    <a:pt x="19897" y="45140"/>
                    <a:pt x="23024" y="46306"/>
                    <a:pt x="24296" y="48956"/>
                  </a:cubicBezTo>
                  <a:cubicBezTo>
                    <a:pt x="28589" y="58391"/>
                    <a:pt x="33784" y="67507"/>
                    <a:pt x="39667" y="76094"/>
                  </a:cubicBezTo>
                  <a:cubicBezTo>
                    <a:pt x="41310" y="78532"/>
                    <a:pt x="40727" y="81818"/>
                    <a:pt x="38289" y="83462"/>
                  </a:cubicBezTo>
                  <a:cubicBezTo>
                    <a:pt x="37387" y="84045"/>
                    <a:pt x="36381" y="84363"/>
                    <a:pt x="35320" y="84363"/>
                  </a:cubicBezTo>
                  <a:close/>
                  <a:moveTo>
                    <a:pt x="13430" y="41589"/>
                  </a:moveTo>
                  <a:cubicBezTo>
                    <a:pt x="11257" y="41589"/>
                    <a:pt x="9190" y="40264"/>
                    <a:pt x="8448" y="38090"/>
                  </a:cubicBezTo>
                  <a:cubicBezTo>
                    <a:pt x="4737" y="27754"/>
                    <a:pt x="1928" y="16995"/>
                    <a:pt x="73" y="6182"/>
                  </a:cubicBezTo>
                  <a:cubicBezTo>
                    <a:pt x="-404" y="3320"/>
                    <a:pt x="1504" y="563"/>
                    <a:pt x="4419" y="87"/>
                  </a:cubicBezTo>
                  <a:cubicBezTo>
                    <a:pt x="7388" y="-444"/>
                    <a:pt x="10038" y="1518"/>
                    <a:pt x="10568" y="4433"/>
                  </a:cubicBezTo>
                  <a:cubicBezTo>
                    <a:pt x="12317" y="14663"/>
                    <a:pt x="14967" y="24786"/>
                    <a:pt x="18465" y="34592"/>
                  </a:cubicBezTo>
                  <a:cubicBezTo>
                    <a:pt x="19472" y="37348"/>
                    <a:pt x="18042" y="40369"/>
                    <a:pt x="15285" y="41376"/>
                  </a:cubicBezTo>
                  <a:cubicBezTo>
                    <a:pt x="14649" y="41483"/>
                    <a:pt x="14013" y="41589"/>
                    <a:pt x="13430" y="4158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D3A1F9E-8433-4C49-8F67-5C48F010BEE0}"/>
                </a:ext>
              </a:extLst>
            </p:cNvPr>
            <p:cNvSpPr/>
            <p:nvPr/>
          </p:nvSpPr>
          <p:spPr>
            <a:xfrm>
              <a:off x="9610898" y="4778600"/>
              <a:ext cx="42403" cy="127209"/>
            </a:xfrm>
            <a:custGeom>
              <a:avLst/>
              <a:gdLst>
                <a:gd name="connsiteX0" fmla="*/ 5989 w 42403"/>
                <a:gd name="connsiteY0" fmla="*/ 132485 h 127209"/>
                <a:gd name="connsiteX1" fmla="*/ 689 w 42403"/>
                <a:gd name="connsiteY1" fmla="*/ 127608 h 127209"/>
                <a:gd name="connsiteX2" fmla="*/ 0 w 42403"/>
                <a:gd name="connsiteY2" fmla="*/ 111071 h 127209"/>
                <a:gd name="connsiteX3" fmla="*/ 689 w 42403"/>
                <a:gd name="connsiteY3" fmla="*/ 94640 h 127209"/>
                <a:gd name="connsiteX4" fmla="*/ 6413 w 42403"/>
                <a:gd name="connsiteY4" fmla="*/ 89817 h 127209"/>
                <a:gd name="connsiteX5" fmla="*/ 11237 w 42403"/>
                <a:gd name="connsiteY5" fmla="*/ 95541 h 127209"/>
                <a:gd name="connsiteX6" fmla="*/ 10601 w 42403"/>
                <a:gd name="connsiteY6" fmla="*/ 111071 h 127209"/>
                <a:gd name="connsiteX7" fmla="*/ 11290 w 42403"/>
                <a:gd name="connsiteY7" fmla="*/ 126707 h 127209"/>
                <a:gd name="connsiteX8" fmla="*/ 6466 w 42403"/>
                <a:gd name="connsiteY8" fmla="*/ 132432 h 127209"/>
                <a:gd name="connsiteX9" fmla="*/ 5989 w 42403"/>
                <a:gd name="connsiteY9" fmla="*/ 132485 h 127209"/>
                <a:gd name="connsiteX10" fmla="*/ 8004 w 42403"/>
                <a:gd name="connsiteY10" fmla="*/ 84463 h 127209"/>
                <a:gd name="connsiteX11" fmla="*/ 7102 w 42403"/>
                <a:gd name="connsiteY11" fmla="*/ 84410 h 127209"/>
                <a:gd name="connsiteX12" fmla="*/ 2756 w 42403"/>
                <a:gd name="connsiteY12" fmla="*/ 78315 h 127209"/>
                <a:gd name="connsiteX13" fmla="*/ 11131 w 42403"/>
                <a:gd name="connsiteY13" fmla="*/ 46406 h 127209"/>
                <a:gd name="connsiteX14" fmla="*/ 17915 w 42403"/>
                <a:gd name="connsiteY14" fmla="*/ 43173 h 127209"/>
                <a:gd name="connsiteX15" fmla="*/ 21148 w 42403"/>
                <a:gd name="connsiteY15" fmla="*/ 49958 h 127209"/>
                <a:gd name="connsiteX16" fmla="*/ 13251 w 42403"/>
                <a:gd name="connsiteY16" fmla="*/ 80117 h 127209"/>
                <a:gd name="connsiteX17" fmla="*/ 8004 w 42403"/>
                <a:gd name="connsiteY17" fmla="*/ 84463 h 127209"/>
                <a:gd name="connsiteX18" fmla="*/ 22155 w 42403"/>
                <a:gd name="connsiteY18" fmla="*/ 38562 h 127209"/>
                <a:gd name="connsiteX19" fmla="*/ 19930 w 42403"/>
                <a:gd name="connsiteY19" fmla="*/ 38085 h 127209"/>
                <a:gd name="connsiteX20" fmla="*/ 17332 w 42403"/>
                <a:gd name="connsiteY20" fmla="*/ 31036 h 127209"/>
                <a:gd name="connsiteX21" fmla="*/ 33604 w 42403"/>
                <a:gd name="connsiteY21" fmla="*/ 2307 h 127209"/>
                <a:gd name="connsiteX22" fmla="*/ 40972 w 42403"/>
                <a:gd name="connsiteY22" fmla="*/ 929 h 127209"/>
                <a:gd name="connsiteX23" fmla="*/ 42350 w 42403"/>
                <a:gd name="connsiteY23" fmla="*/ 8297 h 127209"/>
                <a:gd name="connsiteX24" fmla="*/ 26979 w 42403"/>
                <a:gd name="connsiteY24" fmla="*/ 35435 h 127209"/>
                <a:gd name="connsiteX25" fmla="*/ 22155 w 42403"/>
                <a:gd name="connsiteY25" fmla="*/ 38562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2403" h="127209">
                  <a:moveTo>
                    <a:pt x="5989" y="132485"/>
                  </a:moveTo>
                  <a:cubicBezTo>
                    <a:pt x="3286" y="132485"/>
                    <a:pt x="954" y="130418"/>
                    <a:pt x="689" y="127608"/>
                  </a:cubicBezTo>
                  <a:cubicBezTo>
                    <a:pt x="212" y="122096"/>
                    <a:pt x="0" y="116584"/>
                    <a:pt x="0" y="111071"/>
                  </a:cubicBezTo>
                  <a:cubicBezTo>
                    <a:pt x="0" y="105612"/>
                    <a:pt x="212" y="100046"/>
                    <a:pt x="689" y="94640"/>
                  </a:cubicBezTo>
                  <a:cubicBezTo>
                    <a:pt x="954" y="91725"/>
                    <a:pt x="3551" y="89552"/>
                    <a:pt x="6413" y="89817"/>
                  </a:cubicBezTo>
                  <a:cubicBezTo>
                    <a:pt x="9329" y="90082"/>
                    <a:pt x="11502" y="92626"/>
                    <a:pt x="11237" y="95541"/>
                  </a:cubicBezTo>
                  <a:cubicBezTo>
                    <a:pt x="10813" y="100682"/>
                    <a:pt x="10601" y="105930"/>
                    <a:pt x="10601" y="111071"/>
                  </a:cubicBezTo>
                  <a:cubicBezTo>
                    <a:pt x="10601" y="116266"/>
                    <a:pt x="10813" y="121513"/>
                    <a:pt x="11290" y="126707"/>
                  </a:cubicBezTo>
                  <a:cubicBezTo>
                    <a:pt x="11554" y="129623"/>
                    <a:pt x="9382" y="132167"/>
                    <a:pt x="6466" y="132432"/>
                  </a:cubicBezTo>
                  <a:cubicBezTo>
                    <a:pt x="6254" y="132432"/>
                    <a:pt x="6149" y="132485"/>
                    <a:pt x="5989" y="132485"/>
                  </a:cubicBezTo>
                  <a:close/>
                  <a:moveTo>
                    <a:pt x="8004" y="84463"/>
                  </a:moveTo>
                  <a:cubicBezTo>
                    <a:pt x="7685" y="84463"/>
                    <a:pt x="7421" y="84463"/>
                    <a:pt x="7102" y="84410"/>
                  </a:cubicBezTo>
                  <a:cubicBezTo>
                    <a:pt x="4240" y="83933"/>
                    <a:pt x="2279" y="81177"/>
                    <a:pt x="2756" y="78315"/>
                  </a:cubicBezTo>
                  <a:cubicBezTo>
                    <a:pt x="4611" y="67502"/>
                    <a:pt x="7421" y="56742"/>
                    <a:pt x="11131" y="46406"/>
                  </a:cubicBezTo>
                  <a:cubicBezTo>
                    <a:pt x="12138" y="43650"/>
                    <a:pt x="15106" y="42219"/>
                    <a:pt x="17915" y="43173"/>
                  </a:cubicBezTo>
                  <a:cubicBezTo>
                    <a:pt x="20672" y="44180"/>
                    <a:pt x="22103" y="47202"/>
                    <a:pt x="21148" y="49958"/>
                  </a:cubicBezTo>
                  <a:cubicBezTo>
                    <a:pt x="17650" y="59764"/>
                    <a:pt x="15000" y="69887"/>
                    <a:pt x="13251" y="80117"/>
                  </a:cubicBezTo>
                  <a:cubicBezTo>
                    <a:pt x="12774" y="82608"/>
                    <a:pt x="10548" y="84463"/>
                    <a:pt x="8004" y="84463"/>
                  </a:cubicBezTo>
                  <a:close/>
                  <a:moveTo>
                    <a:pt x="22155" y="38562"/>
                  </a:moveTo>
                  <a:cubicBezTo>
                    <a:pt x="21414" y="38562"/>
                    <a:pt x="20672" y="38403"/>
                    <a:pt x="19930" y="38085"/>
                  </a:cubicBezTo>
                  <a:cubicBezTo>
                    <a:pt x="17279" y="36866"/>
                    <a:pt x="16113" y="33738"/>
                    <a:pt x="17332" y="31036"/>
                  </a:cubicBezTo>
                  <a:cubicBezTo>
                    <a:pt x="21891" y="21071"/>
                    <a:pt x="27350" y="11371"/>
                    <a:pt x="33604" y="2307"/>
                  </a:cubicBezTo>
                  <a:cubicBezTo>
                    <a:pt x="35248" y="-131"/>
                    <a:pt x="38534" y="-714"/>
                    <a:pt x="40972" y="929"/>
                  </a:cubicBezTo>
                  <a:cubicBezTo>
                    <a:pt x="43410" y="2573"/>
                    <a:pt x="43993" y="5859"/>
                    <a:pt x="42350" y="8297"/>
                  </a:cubicBezTo>
                  <a:cubicBezTo>
                    <a:pt x="36467" y="16883"/>
                    <a:pt x="31325" y="26000"/>
                    <a:pt x="26979" y="35435"/>
                  </a:cubicBezTo>
                  <a:cubicBezTo>
                    <a:pt x="26078" y="37396"/>
                    <a:pt x="24169" y="38562"/>
                    <a:pt x="22155" y="3856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8CD970A8-B865-4E21-B709-29AE2EBE2FD0}"/>
                </a:ext>
              </a:extLst>
            </p:cNvPr>
            <p:cNvSpPr/>
            <p:nvPr/>
          </p:nvSpPr>
          <p:spPr>
            <a:xfrm>
              <a:off x="9653316" y="4746442"/>
              <a:ext cx="42403" cy="26502"/>
            </a:xfrm>
            <a:custGeom>
              <a:avLst/>
              <a:gdLst>
                <a:gd name="connsiteX0" fmla="*/ 5286 w 42403"/>
                <a:gd name="connsiteY0" fmla="*/ 29854 h 26501"/>
                <a:gd name="connsiteX1" fmla="*/ 1947 w 42403"/>
                <a:gd name="connsiteY1" fmla="*/ 28635 h 26501"/>
                <a:gd name="connsiteX2" fmla="*/ 1205 w 42403"/>
                <a:gd name="connsiteY2" fmla="*/ 21162 h 26501"/>
                <a:gd name="connsiteX3" fmla="*/ 19915 w 42403"/>
                <a:gd name="connsiteY3" fmla="*/ 1391 h 26501"/>
                <a:gd name="connsiteX4" fmla="*/ 27071 w 42403"/>
                <a:gd name="connsiteY4" fmla="*/ 1391 h 26501"/>
                <a:gd name="connsiteX5" fmla="*/ 45781 w 42403"/>
                <a:gd name="connsiteY5" fmla="*/ 21162 h 26501"/>
                <a:gd name="connsiteX6" fmla="*/ 45039 w 42403"/>
                <a:gd name="connsiteY6" fmla="*/ 28635 h 26501"/>
                <a:gd name="connsiteX7" fmla="*/ 37565 w 42403"/>
                <a:gd name="connsiteY7" fmla="*/ 27893 h 26501"/>
                <a:gd name="connsiteX8" fmla="*/ 23466 w 42403"/>
                <a:gd name="connsiteY8" fmla="*/ 12575 h 26501"/>
                <a:gd name="connsiteX9" fmla="*/ 9368 w 42403"/>
                <a:gd name="connsiteY9" fmla="*/ 27893 h 26501"/>
                <a:gd name="connsiteX10" fmla="*/ 5286 w 42403"/>
                <a:gd name="connsiteY10" fmla="*/ 2985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03" h="26501">
                  <a:moveTo>
                    <a:pt x="5286" y="29854"/>
                  </a:moveTo>
                  <a:cubicBezTo>
                    <a:pt x="4120" y="29854"/>
                    <a:pt x="2901" y="29483"/>
                    <a:pt x="1947" y="28635"/>
                  </a:cubicBezTo>
                  <a:cubicBezTo>
                    <a:pt x="-333" y="26780"/>
                    <a:pt x="-650" y="23441"/>
                    <a:pt x="1205" y="21162"/>
                  </a:cubicBezTo>
                  <a:cubicBezTo>
                    <a:pt x="6982" y="14165"/>
                    <a:pt x="13237" y="7487"/>
                    <a:pt x="19915" y="1391"/>
                  </a:cubicBezTo>
                  <a:cubicBezTo>
                    <a:pt x="21929" y="-464"/>
                    <a:pt x="25057" y="-464"/>
                    <a:pt x="27071" y="1391"/>
                  </a:cubicBezTo>
                  <a:cubicBezTo>
                    <a:pt x="33749" y="7540"/>
                    <a:pt x="40056" y="14165"/>
                    <a:pt x="45781" y="21162"/>
                  </a:cubicBezTo>
                  <a:cubicBezTo>
                    <a:pt x="47636" y="23441"/>
                    <a:pt x="47318" y="26780"/>
                    <a:pt x="45039" y="28635"/>
                  </a:cubicBezTo>
                  <a:cubicBezTo>
                    <a:pt x="42760" y="30490"/>
                    <a:pt x="39420" y="30172"/>
                    <a:pt x="37565" y="27893"/>
                  </a:cubicBezTo>
                  <a:cubicBezTo>
                    <a:pt x="33166" y="22540"/>
                    <a:pt x="28449" y="17399"/>
                    <a:pt x="23466" y="12575"/>
                  </a:cubicBezTo>
                  <a:cubicBezTo>
                    <a:pt x="18484" y="17399"/>
                    <a:pt x="13767" y="22540"/>
                    <a:pt x="9368" y="27893"/>
                  </a:cubicBezTo>
                  <a:cubicBezTo>
                    <a:pt x="8307" y="29165"/>
                    <a:pt x="6823" y="29854"/>
                    <a:pt x="5286" y="298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1638D6D3-D1AA-488E-8F49-75474DE63226}"/>
                </a:ext>
              </a:extLst>
            </p:cNvPr>
            <p:cNvSpPr/>
            <p:nvPr/>
          </p:nvSpPr>
          <p:spPr>
            <a:xfrm>
              <a:off x="9699333" y="4778494"/>
              <a:ext cx="37103" cy="79506"/>
            </a:xfrm>
            <a:custGeom>
              <a:avLst/>
              <a:gdLst>
                <a:gd name="connsiteX0" fmla="*/ 35276 w 37102"/>
                <a:gd name="connsiteY0" fmla="*/ 84410 h 79505"/>
                <a:gd name="connsiteX1" fmla="*/ 30081 w 37102"/>
                <a:gd name="connsiteY1" fmla="*/ 80011 h 79505"/>
                <a:gd name="connsiteX2" fmla="*/ 22184 w 37102"/>
                <a:gd name="connsiteY2" fmla="*/ 49852 h 79505"/>
                <a:gd name="connsiteX3" fmla="*/ 25364 w 37102"/>
                <a:gd name="connsiteY3" fmla="*/ 43067 h 79505"/>
                <a:gd name="connsiteX4" fmla="*/ 32149 w 37102"/>
                <a:gd name="connsiteY4" fmla="*/ 46247 h 79505"/>
                <a:gd name="connsiteX5" fmla="*/ 40523 w 37102"/>
                <a:gd name="connsiteY5" fmla="*/ 78156 h 79505"/>
                <a:gd name="connsiteX6" fmla="*/ 36177 w 37102"/>
                <a:gd name="connsiteY6" fmla="*/ 84251 h 79505"/>
                <a:gd name="connsiteX7" fmla="*/ 35276 w 37102"/>
                <a:gd name="connsiteY7" fmla="*/ 84410 h 79505"/>
                <a:gd name="connsiteX8" fmla="*/ 21124 w 37102"/>
                <a:gd name="connsiteY8" fmla="*/ 38509 h 79505"/>
                <a:gd name="connsiteX9" fmla="*/ 16300 w 37102"/>
                <a:gd name="connsiteY9" fmla="*/ 35435 h 79505"/>
                <a:gd name="connsiteX10" fmla="*/ 929 w 37102"/>
                <a:gd name="connsiteY10" fmla="*/ 8297 h 79505"/>
                <a:gd name="connsiteX11" fmla="*/ 2307 w 37102"/>
                <a:gd name="connsiteY11" fmla="*/ 929 h 79505"/>
                <a:gd name="connsiteX12" fmla="*/ 9675 w 37102"/>
                <a:gd name="connsiteY12" fmla="*/ 2307 h 79505"/>
                <a:gd name="connsiteX13" fmla="*/ 25947 w 37102"/>
                <a:gd name="connsiteY13" fmla="*/ 30982 h 79505"/>
                <a:gd name="connsiteX14" fmla="*/ 23350 w 37102"/>
                <a:gd name="connsiteY14" fmla="*/ 38032 h 79505"/>
                <a:gd name="connsiteX15" fmla="*/ 21124 w 37102"/>
                <a:gd name="connsiteY15" fmla="*/ 38509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102" h="79505">
                  <a:moveTo>
                    <a:pt x="35276" y="84410"/>
                  </a:moveTo>
                  <a:cubicBezTo>
                    <a:pt x="32732" y="84410"/>
                    <a:pt x="30505" y="82608"/>
                    <a:pt x="30081" y="80011"/>
                  </a:cubicBezTo>
                  <a:cubicBezTo>
                    <a:pt x="28332" y="69781"/>
                    <a:pt x="25682" y="59658"/>
                    <a:pt x="22184" y="49852"/>
                  </a:cubicBezTo>
                  <a:cubicBezTo>
                    <a:pt x="21176" y="47095"/>
                    <a:pt x="22608" y="44074"/>
                    <a:pt x="25364" y="43067"/>
                  </a:cubicBezTo>
                  <a:cubicBezTo>
                    <a:pt x="28120" y="42060"/>
                    <a:pt x="31141" y="43491"/>
                    <a:pt x="32149" y="46247"/>
                  </a:cubicBezTo>
                  <a:cubicBezTo>
                    <a:pt x="35859" y="56583"/>
                    <a:pt x="38668" y="67343"/>
                    <a:pt x="40523" y="78156"/>
                  </a:cubicBezTo>
                  <a:cubicBezTo>
                    <a:pt x="41000" y="81018"/>
                    <a:pt x="39092" y="83774"/>
                    <a:pt x="36177" y="84251"/>
                  </a:cubicBezTo>
                  <a:cubicBezTo>
                    <a:pt x="35912" y="84410"/>
                    <a:pt x="35594" y="84410"/>
                    <a:pt x="35276" y="84410"/>
                  </a:cubicBezTo>
                  <a:close/>
                  <a:moveTo>
                    <a:pt x="21124" y="38509"/>
                  </a:moveTo>
                  <a:cubicBezTo>
                    <a:pt x="19110" y="38509"/>
                    <a:pt x="17201" y="37343"/>
                    <a:pt x="16300" y="35435"/>
                  </a:cubicBezTo>
                  <a:cubicBezTo>
                    <a:pt x="12007" y="26000"/>
                    <a:pt x="6813" y="16883"/>
                    <a:pt x="929" y="8297"/>
                  </a:cubicBezTo>
                  <a:cubicBezTo>
                    <a:pt x="-714" y="5858"/>
                    <a:pt x="-131" y="2572"/>
                    <a:pt x="2307" y="929"/>
                  </a:cubicBezTo>
                  <a:cubicBezTo>
                    <a:pt x="4745" y="-714"/>
                    <a:pt x="8032" y="-131"/>
                    <a:pt x="9675" y="2307"/>
                  </a:cubicBezTo>
                  <a:cubicBezTo>
                    <a:pt x="15929" y="11371"/>
                    <a:pt x="21389" y="21071"/>
                    <a:pt x="25947" y="30982"/>
                  </a:cubicBezTo>
                  <a:cubicBezTo>
                    <a:pt x="27166" y="33632"/>
                    <a:pt x="26000" y="36813"/>
                    <a:pt x="23350" y="38032"/>
                  </a:cubicBezTo>
                  <a:cubicBezTo>
                    <a:pt x="22608" y="38403"/>
                    <a:pt x="21812" y="38509"/>
                    <a:pt x="21124" y="385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420EDFB2-0ADD-4D0C-BBBC-244369EDFAFD}"/>
                </a:ext>
              </a:extLst>
            </p:cNvPr>
            <p:cNvSpPr/>
            <p:nvPr/>
          </p:nvSpPr>
          <p:spPr>
            <a:xfrm>
              <a:off x="9699387" y="4868334"/>
              <a:ext cx="42403" cy="127209"/>
            </a:xfrm>
            <a:custGeom>
              <a:avLst/>
              <a:gdLst>
                <a:gd name="connsiteX0" fmla="*/ 5275 w 42403"/>
                <a:gd name="connsiteY0" fmla="*/ 132381 h 127209"/>
                <a:gd name="connsiteX1" fmla="*/ 2307 w 42403"/>
                <a:gd name="connsiteY1" fmla="*/ 131427 h 127209"/>
                <a:gd name="connsiteX2" fmla="*/ 929 w 42403"/>
                <a:gd name="connsiteY2" fmla="*/ 124059 h 127209"/>
                <a:gd name="connsiteX3" fmla="*/ 16300 w 42403"/>
                <a:gd name="connsiteY3" fmla="*/ 96921 h 127209"/>
                <a:gd name="connsiteX4" fmla="*/ 23350 w 42403"/>
                <a:gd name="connsiteY4" fmla="*/ 94324 h 127209"/>
                <a:gd name="connsiteX5" fmla="*/ 25947 w 42403"/>
                <a:gd name="connsiteY5" fmla="*/ 101374 h 127209"/>
                <a:gd name="connsiteX6" fmla="*/ 9675 w 42403"/>
                <a:gd name="connsiteY6" fmla="*/ 130102 h 127209"/>
                <a:gd name="connsiteX7" fmla="*/ 5275 w 42403"/>
                <a:gd name="connsiteY7" fmla="*/ 132381 h 127209"/>
                <a:gd name="connsiteX8" fmla="*/ 27166 w 42403"/>
                <a:gd name="connsiteY8" fmla="*/ 89607 h 127209"/>
                <a:gd name="connsiteX9" fmla="*/ 25364 w 42403"/>
                <a:gd name="connsiteY9" fmla="*/ 89289 h 127209"/>
                <a:gd name="connsiteX10" fmla="*/ 22131 w 42403"/>
                <a:gd name="connsiteY10" fmla="*/ 82504 h 127209"/>
                <a:gd name="connsiteX11" fmla="*/ 30028 w 42403"/>
                <a:gd name="connsiteY11" fmla="*/ 52345 h 127209"/>
                <a:gd name="connsiteX12" fmla="*/ 36124 w 42403"/>
                <a:gd name="connsiteY12" fmla="*/ 47999 h 127209"/>
                <a:gd name="connsiteX13" fmla="*/ 40470 w 42403"/>
                <a:gd name="connsiteY13" fmla="*/ 54094 h 127209"/>
                <a:gd name="connsiteX14" fmla="*/ 32096 w 42403"/>
                <a:gd name="connsiteY14" fmla="*/ 86003 h 127209"/>
                <a:gd name="connsiteX15" fmla="*/ 27166 w 42403"/>
                <a:gd name="connsiteY15" fmla="*/ 89607 h 127209"/>
                <a:gd name="connsiteX16" fmla="*/ 37290 w 42403"/>
                <a:gd name="connsiteY16" fmla="*/ 42646 h 127209"/>
                <a:gd name="connsiteX17" fmla="*/ 36866 w 42403"/>
                <a:gd name="connsiteY17" fmla="*/ 42646 h 127209"/>
                <a:gd name="connsiteX18" fmla="*/ 32042 w 42403"/>
                <a:gd name="connsiteY18" fmla="*/ 36921 h 127209"/>
                <a:gd name="connsiteX19" fmla="*/ 32678 w 42403"/>
                <a:gd name="connsiteY19" fmla="*/ 21391 h 127209"/>
                <a:gd name="connsiteX20" fmla="*/ 31989 w 42403"/>
                <a:gd name="connsiteY20" fmla="*/ 5755 h 127209"/>
                <a:gd name="connsiteX21" fmla="*/ 36813 w 42403"/>
                <a:gd name="connsiteY21" fmla="*/ 30 h 127209"/>
                <a:gd name="connsiteX22" fmla="*/ 42537 w 42403"/>
                <a:gd name="connsiteY22" fmla="*/ 4854 h 127209"/>
                <a:gd name="connsiteX23" fmla="*/ 43226 w 42403"/>
                <a:gd name="connsiteY23" fmla="*/ 21391 h 127209"/>
                <a:gd name="connsiteX24" fmla="*/ 42537 w 42403"/>
                <a:gd name="connsiteY24" fmla="*/ 37822 h 127209"/>
                <a:gd name="connsiteX25" fmla="*/ 37290 w 42403"/>
                <a:gd name="connsiteY25" fmla="*/ 42646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2403" h="127209">
                  <a:moveTo>
                    <a:pt x="5275" y="132381"/>
                  </a:moveTo>
                  <a:cubicBezTo>
                    <a:pt x="4268" y="132381"/>
                    <a:pt x="3208" y="132063"/>
                    <a:pt x="2307" y="131427"/>
                  </a:cubicBezTo>
                  <a:cubicBezTo>
                    <a:pt x="-131" y="129784"/>
                    <a:pt x="-714" y="126498"/>
                    <a:pt x="929" y="124059"/>
                  </a:cubicBezTo>
                  <a:cubicBezTo>
                    <a:pt x="6813" y="115473"/>
                    <a:pt x="11954" y="106356"/>
                    <a:pt x="16300" y="96921"/>
                  </a:cubicBezTo>
                  <a:cubicBezTo>
                    <a:pt x="17519" y="94271"/>
                    <a:pt x="20646" y="93052"/>
                    <a:pt x="23350" y="94324"/>
                  </a:cubicBezTo>
                  <a:cubicBezTo>
                    <a:pt x="26000" y="95543"/>
                    <a:pt x="27166" y="98671"/>
                    <a:pt x="25947" y="101374"/>
                  </a:cubicBezTo>
                  <a:cubicBezTo>
                    <a:pt x="21389" y="111338"/>
                    <a:pt x="15929" y="121038"/>
                    <a:pt x="9675" y="130102"/>
                  </a:cubicBezTo>
                  <a:cubicBezTo>
                    <a:pt x="8615" y="131586"/>
                    <a:pt x="6972" y="132381"/>
                    <a:pt x="5275" y="132381"/>
                  </a:cubicBezTo>
                  <a:close/>
                  <a:moveTo>
                    <a:pt x="27166" y="89607"/>
                  </a:moveTo>
                  <a:cubicBezTo>
                    <a:pt x="26583" y="89607"/>
                    <a:pt x="26000" y="89501"/>
                    <a:pt x="25364" y="89289"/>
                  </a:cubicBezTo>
                  <a:cubicBezTo>
                    <a:pt x="22608" y="88282"/>
                    <a:pt x="21176" y="85261"/>
                    <a:pt x="22131" y="82504"/>
                  </a:cubicBezTo>
                  <a:cubicBezTo>
                    <a:pt x="25629" y="72699"/>
                    <a:pt x="28279" y="62575"/>
                    <a:pt x="30028" y="52345"/>
                  </a:cubicBezTo>
                  <a:cubicBezTo>
                    <a:pt x="30505" y="49483"/>
                    <a:pt x="33261" y="47522"/>
                    <a:pt x="36124" y="47999"/>
                  </a:cubicBezTo>
                  <a:cubicBezTo>
                    <a:pt x="38986" y="48476"/>
                    <a:pt x="40947" y="51232"/>
                    <a:pt x="40470" y="54094"/>
                  </a:cubicBezTo>
                  <a:cubicBezTo>
                    <a:pt x="38615" y="64907"/>
                    <a:pt x="35806" y="75667"/>
                    <a:pt x="32096" y="86003"/>
                  </a:cubicBezTo>
                  <a:cubicBezTo>
                    <a:pt x="31353" y="88229"/>
                    <a:pt x="29339" y="89607"/>
                    <a:pt x="27166" y="89607"/>
                  </a:cubicBezTo>
                  <a:close/>
                  <a:moveTo>
                    <a:pt x="37290" y="42646"/>
                  </a:moveTo>
                  <a:cubicBezTo>
                    <a:pt x="37131" y="42646"/>
                    <a:pt x="36972" y="42646"/>
                    <a:pt x="36866" y="42646"/>
                  </a:cubicBezTo>
                  <a:cubicBezTo>
                    <a:pt x="33951" y="42380"/>
                    <a:pt x="31777" y="39836"/>
                    <a:pt x="32042" y="36921"/>
                  </a:cubicBezTo>
                  <a:cubicBezTo>
                    <a:pt x="32466" y="31780"/>
                    <a:pt x="32678" y="26532"/>
                    <a:pt x="32678" y="21391"/>
                  </a:cubicBezTo>
                  <a:cubicBezTo>
                    <a:pt x="32678" y="16144"/>
                    <a:pt x="32466" y="10896"/>
                    <a:pt x="31989" y="5755"/>
                  </a:cubicBezTo>
                  <a:cubicBezTo>
                    <a:pt x="31724" y="2840"/>
                    <a:pt x="33897" y="296"/>
                    <a:pt x="36813" y="30"/>
                  </a:cubicBezTo>
                  <a:cubicBezTo>
                    <a:pt x="39781" y="-288"/>
                    <a:pt x="42272" y="1939"/>
                    <a:pt x="42537" y="4854"/>
                  </a:cubicBezTo>
                  <a:cubicBezTo>
                    <a:pt x="43014" y="10260"/>
                    <a:pt x="43226" y="15826"/>
                    <a:pt x="43226" y="21391"/>
                  </a:cubicBezTo>
                  <a:cubicBezTo>
                    <a:pt x="43226" y="26850"/>
                    <a:pt x="43014" y="32416"/>
                    <a:pt x="42537" y="37822"/>
                  </a:cubicBezTo>
                  <a:cubicBezTo>
                    <a:pt x="42325" y="40525"/>
                    <a:pt x="40046" y="42646"/>
                    <a:pt x="37290" y="4264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42" name="Group 841">
            <a:extLst>
              <a:ext uri="{FF2B5EF4-FFF2-40B4-BE49-F238E27FC236}">
                <a16:creationId xmlns:a16="http://schemas.microsoft.com/office/drawing/2014/main" id="{B9258DC2-F3EE-41E4-BD89-7D689DE26E0E}"/>
              </a:ext>
            </a:extLst>
          </p:cNvPr>
          <p:cNvGrpSpPr/>
          <p:nvPr/>
        </p:nvGrpSpPr>
        <p:grpSpPr>
          <a:xfrm>
            <a:off x="9574866" y="5754756"/>
            <a:ext cx="455356" cy="385321"/>
            <a:chOff x="9614381" y="5788193"/>
            <a:chExt cx="376327" cy="318447"/>
          </a:xfrm>
        </p:grpSpPr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8B862E47-87D7-43FB-81C7-90C5FEFBC131}"/>
                </a:ext>
              </a:extLst>
            </p:cNvPr>
            <p:cNvSpPr/>
            <p:nvPr/>
          </p:nvSpPr>
          <p:spPr>
            <a:xfrm>
              <a:off x="9631923" y="5947628"/>
              <a:ext cx="339225" cy="159012"/>
            </a:xfrm>
            <a:custGeom>
              <a:avLst/>
              <a:gdLst>
                <a:gd name="connsiteX0" fmla="*/ 299277 w 339224"/>
                <a:gd name="connsiteY0" fmla="*/ 163676 h 159011"/>
                <a:gd name="connsiteX1" fmla="*/ 44117 w 339224"/>
                <a:gd name="connsiteY1" fmla="*/ 163676 h 159011"/>
                <a:gd name="connsiteX2" fmla="*/ 10778 w 339224"/>
                <a:gd name="connsiteY2" fmla="*/ 148464 h 159011"/>
                <a:gd name="connsiteX3" fmla="*/ 442 w 339224"/>
                <a:gd name="connsiteY3" fmla="*/ 113322 h 159011"/>
                <a:gd name="connsiteX4" fmla="*/ 16025 w 339224"/>
                <a:gd name="connsiteY4" fmla="*/ 4559 h 159011"/>
                <a:gd name="connsiteX5" fmla="*/ 21272 w 339224"/>
                <a:gd name="connsiteY5" fmla="*/ 0 h 159011"/>
                <a:gd name="connsiteX6" fmla="*/ 147051 w 339224"/>
                <a:gd name="connsiteY6" fmla="*/ 0 h 159011"/>
                <a:gd name="connsiteX7" fmla="*/ 152351 w 339224"/>
                <a:gd name="connsiteY7" fmla="*/ 5300 h 159011"/>
                <a:gd name="connsiteX8" fmla="*/ 147051 w 339224"/>
                <a:gd name="connsiteY8" fmla="*/ 10601 h 159011"/>
                <a:gd name="connsiteX9" fmla="*/ 25884 w 339224"/>
                <a:gd name="connsiteY9" fmla="*/ 10601 h 159011"/>
                <a:gd name="connsiteX10" fmla="*/ 10937 w 339224"/>
                <a:gd name="connsiteY10" fmla="*/ 114807 h 159011"/>
                <a:gd name="connsiteX11" fmla="*/ 18781 w 339224"/>
                <a:gd name="connsiteY11" fmla="*/ 141520 h 159011"/>
                <a:gd name="connsiteX12" fmla="*/ 44117 w 339224"/>
                <a:gd name="connsiteY12" fmla="*/ 153075 h 159011"/>
                <a:gd name="connsiteX13" fmla="*/ 299277 w 339224"/>
                <a:gd name="connsiteY13" fmla="*/ 153075 h 159011"/>
                <a:gd name="connsiteX14" fmla="*/ 324613 w 339224"/>
                <a:gd name="connsiteY14" fmla="*/ 141520 h 159011"/>
                <a:gd name="connsiteX15" fmla="*/ 332458 w 339224"/>
                <a:gd name="connsiteY15" fmla="*/ 114807 h 159011"/>
                <a:gd name="connsiteX16" fmla="*/ 317511 w 339224"/>
                <a:gd name="connsiteY16" fmla="*/ 10601 h 159011"/>
                <a:gd name="connsiteX17" fmla="*/ 196504 w 339224"/>
                <a:gd name="connsiteY17" fmla="*/ 10601 h 159011"/>
                <a:gd name="connsiteX18" fmla="*/ 191203 w 339224"/>
                <a:gd name="connsiteY18" fmla="*/ 5300 h 159011"/>
                <a:gd name="connsiteX19" fmla="*/ 196504 w 339224"/>
                <a:gd name="connsiteY19" fmla="*/ 0 h 159011"/>
                <a:gd name="connsiteX20" fmla="*/ 322122 w 339224"/>
                <a:gd name="connsiteY20" fmla="*/ 0 h 159011"/>
                <a:gd name="connsiteX21" fmla="*/ 327370 w 339224"/>
                <a:gd name="connsiteY21" fmla="*/ 4559 h 159011"/>
                <a:gd name="connsiteX22" fmla="*/ 342953 w 339224"/>
                <a:gd name="connsiteY22" fmla="*/ 113322 h 159011"/>
                <a:gd name="connsiteX23" fmla="*/ 332617 w 339224"/>
                <a:gd name="connsiteY23" fmla="*/ 148464 h 159011"/>
                <a:gd name="connsiteX24" fmla="*/ 299277 w 339224"/>
                <a:gd name="connsiteY24" fmla="*/ 163676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39224" h="159011">
                  <a:moveTo>
                    <a:pt x="299277" y="163676"/>
                  </a:moveTo>
                  <a:lnTo>
                    <a:pt x="44117" y="163676"/>
                  </a:lnTo>
                  <a:cubicBezTo>
                    <a:pt x="31343" y="163676"/>
                    <a:pt x="19152" y="158111"/>
                    <a:pt x="10778" y="148464"/>
                  </a:cubicBezTo>
                  <a:cubicBezTo>
                    <a:pt x="2403" y="138817"/>
                    <a:pt x="-1360" y="125990"/>
                    <a:pt x="442" y="113322"/>
                  </a:cubicBezTo>
                  <a:lnTo>
                    <a:pt x="16025" y="4559"/>
                  </a:lnTo>
                  <a:cubicBezTo>
                    <a:pt x="16396" y="1961"/>
                    <a:pt x="18622" y="0"/>
                    <a:pt x="21272" y="0"/>
                  </a:cubicBezTo>
                  <a:lnTo>
                    <a:pt x="147051" y="0"/>
                  </a:lnTo>
                  <a:cubicBezTo>
                    <a:pt x="149966" y="0"/>
                    <a:pt x="152351" y="2385"/>
                    <a:pt x="152351" y="5300"/>
                  </a:cubicBezTo>
                  <a:cubicBezTo>
                    <a:pt x="152351" y="8216"/>
                    <a:pt x="149966" y="10601"/>
                    <a:pt x="147051" y="10601"/>
                  </a:cubicBezTo>
                  <a:lnTo>
                    <a:pt x="25884" y="10601"/>
                  </a:lnTo>
                  <a:lnTo>
                    <a:pt x="10937" y="114807"/>
                  </a:lnTo>
                  <a:cubicBezTo>
                    <a:pt x="9559" y="124400"/>
                    <a:pt x="12421" y="134153"/>
                    <a:pt x="18781" y="141520"/>
                  </a:cubicBezTo>
                  <a:cubicBezTo>
                    <a:pt x="25142" y="148888"/>
                    <a:pt x="34364" y="153075"/>
                    <a:pt x="44117" y="153075"/>
                  </a:cubicBezTo>
                  <a:lnTo>
                    <a:pt x="299277" y="153075"/>
                  </a:lnTo>
                  <a:cubicBezTo>
                    <a:pt x="308978" y="153075"/>
                    <a:pt x="318200" y="148888"/>
                    <a:pt x="324613" y="141520"/>
                  </a:cubicBezTo>
                  <a:cubicBezTo>
                    <a:pt x="330974" y="134153"/>
                    <a:pt x="333836" y="124453"/>
                    <a:pt x="332458" y="114807"/>
                  </a:cubicBezTo>
                  <a:lnTo>
                    <a:pt x="317511" y="10601"/>
                  </a:lnTo>
                  <a:lnTo>
                    <a:pt x="196504" y="10601"/>
                  </a:lnTo>
                  <a:cubicBezTo>
                    <a:pt x="193588" y="10601"/>
                    <a:pt x="191203" y="8216"/>
                    <a:pt x="191203" y="5300"/>
                  </a:cubicBezTo>
                  <a:cubicBezTo>
                    <a:pt x="191203" y="2385"/>
                    <a:pt x="193588" y="0"/>
                    <a:pt x="196504" y="0"/>
                  </a:cubicBezTo>
                  <a:lnTo>
                    <a:pt x="322122" y="0"/>
                  </a:lnTo>
                  <a:cubicBezTo>
                    <a:pt x="324773" y="0"/>
                    <a:pt x="326999" y="1961"/>
                    <a:pt x="327370" y="4559"/>
                  </a:cubicBezTo>
                  <a:lnTo>
                    <a:pt x="342953" y="113322"/>
                  </a:lnTo>
                  <a:cubicBezTo>
                    <a:pt x="344755" y="125990"/>
                    <a:pt x="340991" y="138817"/>
                    <a:pt x="332617" y="148464"/>
                  </a:cubicBezTo>
                  <a:cubicBezTo>
                    <a:pt x="324190" y="158111"/>
                    <a:pt x="312052" y="163676"/>
                    <a:pt x="299277" y="1636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09CCC2F-5671-41DA-A4D6-84F46031E27A}"/>
                </a:ext>
              </a:extLst>
            </p:cNvPr>
            <p:cNvSpPr/>
            <p:nvPr/>
          </p:nvSpPr>
          <p:spPr>
            <a:xfrm>
              <a:off x="9647948" y="5947628"/>
              <a:ext cx="132510" cy="10601"/>
            </a:xfrm>
            <a:custGeom>
              <a:avLst/>
              <a:gdLst>
                <a:gd name="connsiteX0" fmla="*/ 131078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31078 w 132509"/>
                <a:gd name="connsiteY4" fmla="*/ 0 h 10600"/>
                <a:gd name="connsiteX5" fmla="*/ 136379 w 132509"/>
                <a:gd name="connsiteY5" fmla="*/ 5300 h 10600"/>
                <a:gd name="connsiteX6" fmla="*/ 131078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3107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1078" y="0"/>
                  </a:lnTo>
                  <a:cubicBezTo>
                    <a:pt x="133994" y="0"/>
                    <a:pt x="136379" y="2385"/>
                    <a:pt x="136379" y="5300"/>
                  </a:cubicBezTo>
                  <a:cubicBezTo>
                    <a:pt x="136379" y="8216"/>
                    <a:pt x="133994" y="10601"/>
                    <a:pt x="13107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14EA6307-AE7A-4082-91F3-0847DD543757}"/>
                </a:ext>
              </a:extLst>
            </p:cNvPr>
            <p:cNvSpPr/>
            <p:nvPr/>
          </p:nvSpPr>
          <p:spPr>
            <a:xfrm>
              <a:off x="9823073" y="5947628"/>
              <a:ext cx="132510" cy="10601"/>
            </a:xfrm>
            <a:custGeom>
              <a:avLst/>
              <a:gdLst>
                <a:gd name="connsiteX0" fmla="*/ 130919 w 132509"/>
                <a:gd name="connsiteY0" fmla="*/ 10601 h 10600"/>
                <a:gd name="connsiteX1" fmla="*/ 5300 w 132509"/>
                <a:gd name="connsiteY1" fmla="*/ 10601 h 10600"/>
                <a:gd name="connsiteX2" fmla="*/ 0 w 132509"/>
                <a:gd name="connsiteY2" fmla="*/ 5300 h 10600"/>
                <a:gd name="connsiteX3" fmla="*/ 5300 w 132509"/>
                <a:gd name="connsiteY3" fmla="*/ 0 h 10600"/>
                <a:gd name="connsiteX4" fmla="*/ 130919 w 132509"/>
                <a:gd name="connsiteY4" fmla="*/ 0 h 10600"/>
                <a:gd name="connsiteX5" fmla="*/ 136220 w 132509"/>
                <a:gd name="connsiteY5" fmla="*/ 5300 h 10600"/>
                <a:gd name="connsiteX6" fmla="*/ 130919 w 1325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09" h="10600">
                  <a:moveTo>
                    <a:pt x="13091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0919" y="0"/>
                  </a:lnTo>
                  <a:cubicBezTo>
                    <a:pt x="133835" y="0"/>
                    <a:pt x="136220" y="2385"/>
                    <a:pt x="136220" y="5300"/>
                  </a:cubicBezTo>
                  <a:cubicBezTo>
                    <a:pt x="136220" y="8216"/>
                    <a:pt x="133835" y="10601"/>
                    <a:pt x="13091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8E23C196-3A04-4C5A-9729-7FF3DEF74453}"/>
                </a:ext>
              </a:extLst>
            </p:cNvPr>
            <p:cNvSpPr/>
            <p:nvPr/>
          </p:nvSpPr>
          <p:spPr>
            <a:xfrm>
              <a:off x="9614381" y="5836002"/>
              <a:ext cx="376327" cy="121909"/>
            </a:xfrm>
            <a:custGeom>
              <a:avLst/>
              <a:gdLst>
                <a:gd name="connsiteX0" fmla="*/ 359011 w 376327"/>
                <a:gd name="connsiteY0" fmla="*/ 122227 h 121908"/>
                <a:gd name="connsiteX1" fmla="*/ 339611 w 376327"/>
                <a:gd name="connsiteY1" fmla="*/ 122227 h 121908"/>
                <a:gd name="connsiteX2" fmla="*/ 334311 w 376327"/>
                <a:gd name="connsiteY2" fmla="*/ 116926 h 121908"/>
                <a:gd name="connsiteX3" fmla="*/ 339611 w 376327"/>
                <a:gd name="connsiteY3" fmla="*/ 111626 h 121908"/>
                <a:gd name="connsiteX4" fmla="*/ 359011 w 376327"/>
                <a:gd name="connsiteY4" fmla="*/ 111626 h 121908"/>
                <a:gd name="connsiteX5" fmla="*/ 365901 w 376327"/>
                <a:gd name="connsiteY5" fmla="*/ 108340 h 121908"/>
                <a:gd name="connsiteX6" fmla="*/ 367598 w 376327"/>
                <a:gd name="connsiteY6" fmla="*/ 100920 h 121908"/>
                <a:gd name="connsiteX7" fmla="*/ 351272 w 376327"/>
                <a:gd name="connsiteY7" fmla="*/ 28728 h 121908"/>
                <a:gd name="connsiteX8" fmla="*/ 328534 w 376327"/>
                <a:gd name="connsiteY8" fmla="*/ 10548 h 121908"/>
                <a:gd name="connsiteX9" fmla="*/ 49892 w 376327"/>
                <a:gd name="connsiteY9" fmla="*/ 10548 h 121908"/>
                <a:gd name="connsiteX10" fmla="*/ 27154 w 376327"/>
                <a:gd name="connsiteY10" fmla="*/ 28728 h 121908"/>
                <a:gd name="connsiteX11" fmla="*/ 10828 w 376327"/>
                <a:gd name="connsiteY11" fmla="*/ 100920 h 121908"/>
                <a:gd name="connsiteX12" fmla="*/ 12525 w 376327"/>
                <a:gd name="connsiteY12" fmla="*/ 108340 h 121908"/>
                <a:gd name="connsiteX13" fmla="*/ 19415 w 376327"/>
                <a:gd name="connsiteY13" fmla="*/ 111626 h 121908"/>
                <a:gd name="connsiteX14" fmla="*/ 38814 w 376327"/>
                <a:gd name="connsiteY14" fmla="*/ 111626 h 121908"/>
                <a:gd name="connsiteX15" fmla="*/ 44115 w 376327"/>
                <a:gd name="connsiteY15" fmla="*/ 116926 h 121908"/>
                <a:gd name="connsiteX16" fmla="*/ 38814 w 376327"/>
                <a:gd name="connsiteY16" fmla="*/ 122227 h 121908"/>
                <a:gd name="connsiteX17" fmla="*/ 19415 w 376327"/>
                <a:gd name="connsiteY17" fmla="*/ 122227 h 121908"/>
                <a:gd name="connsiteX18" fmla="*/ 4256 w 376327"/>
                <a:gd name="connsiteY18" fmla="*/ 114965 h 121908"/>
                <a:gd name="connsiteX19" fmla="*/ 493 w 376327"/>
                <a:gd name="connsiteY19" fmla="*/ 98587 h 121908"/>
                <a:gd name="connsiteX20" fmla="*/ 16818 w 376327"/>
                <a:gd name="connsiteY20" fmla="*/ 26396 h 121908"/>
                <a:gd name="connsiteX21" fmla="*/ 49892 w 376327"/>
                <a:gd name="connsiteY21" fmla="*/ 0 h 121908"/>
                <a:gd name="connsiteX22" fmla="*/ 328534 w 376327"/>
                <a:gd name="connsiteY22" fmla="*/ 0 h 121908"/>
                <a:gd name="connsiteX23" fmla="*/ 361608 w 376327"/>
                <a:gd name="connsiteY23" fmla="*/ 26396 h 121908"/>
                <a:gd name="connsiteX24" fmla="*/ 377933 w 376327"/>
                <a:gd name="connsiteY24" fmla="*/ 98587 h 121908"/>
                <a:gd name="connsiteX25" fmla="*/ 374170 w 376327"/>
                <a:gd name="connsiteY25" fmla="*/ 114965 h 121908"/>
                <a:gd name="connsiteX26" fmla="*/ 359011 w 376327"/>
                <a:gd name="connsiteY26" fmla="*/ 122227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6327" h="121908">
                  <a:moveTo>
                    <a:pt x="359011" y="122227"/>
                  </a:moveTo>
                  <a:lnTo>
                    <a:pt x="339611" y="122227"/>
                  </a:lnTo>
                  <a:cubicBezTo>
                    <a:pt x="336696" y="122227"/>
                    <a:pt x="334311" y="119842"/>
                    <a:pt x="334311" y="116926"/>
                  </a:cubicBezTo>
                  <a:cubicBezTo>
                    <a:pt x="334311" y="114011"/>
                    <a:pt x="336696" y="111626"/>
                    <a:pt x="339611" y="111626"/>
                  </a:cubicBezTo>
                  <a:lnTo>
                    <a:pt x="359011" y="111626"/>
                  </a:lnTo>
                  <a:cubicBezTo>
                    <a:pt x="361714" y="111626"/>
                    <a:pt x="364205" y="110407"/>
                    <a:pt x="365901" y="108340"/>
                  </a:cubicBezTo>
                  <a:cubicBezTo>
                    <a:pt x="367598" y="106273"/>
                    <a:pt x="368181" y="103517"/>
                    <a:pt x="367598" y="100920"/>
                  </a:cubicBezTo>
                  <a:lnTo>
                    <a:pt x="351272" y="28728"/>
                  </a:lnTo>
                  <a:cubicBezTo>
                    <a:pt x="348834" y="18021"/>
                    <a:pt x="339505" y="10548"/>
                    <a:pt x="328534" y="10548"/>
                  </a:cubicBezTo>
                  <a:lnTo>
                    <a:pt x="49892" y="10548"/>
                  </a:lnTo>
                  <a:cubicBezTo>
                    <a:pt x="38921" y="10548"/>
                    <a:pt x="29592" y="18021"/>
                    <a:pt x="27154" y="28728"/>
                  </a:cubicBezTo>
                  <a:lnTo>
                    <a:pt x="10828" y="100920"/>
                  </a:lnTo>
                  <a:cubicBezTo>
                    <a:pt x="10245" y="103517"/>
                    <a:pt x="10828" y="106220"/>
                    <a:pt x="12525" y="108340"/>
                  </a:cubicBezTo>
                  <a:cubicBezTo>
                    <a:pt x="14221" y="110460"/>
                    <a:pt x="16712" y="111626"/>
                    <a:pt x="19415" y="111626"/>
                  </a:cubicBezTo>
                  <a:lnTo>
                    <a:pt x="38814" y="111626"/>
                  </a:lnTo>
                  <a:cubicBezTo>
                    <a:pt x="41730" y="111626"/>
                    <a:pt x="44115" y="114011"/>
                    <a:pt x="44115" y="116926"/>
                  </a:cubicBezTo>
                  <a:cubicBezTo>
                    <a:pt x="44115" y="119842"/>
                    <a:pt x="41730" y="122227"/>
                    <a:pt x="38814" y="122227"/>
                  </a:cubicBezTo>
                  <a:lnTo>
                    <a:pt x="19415" y="122227"/>
                  </a:lnTo>
                  <a:cubicBezTo>
                    <a:pt x="13478" y="122227"/>
                    <a:pt x="7966" y="119577"/>
                    <a:pt x="4256" y="114965"/>
                  </a:cubicBezTo>
                  <a:cubicBezTo>
                    <a:pt x="546" y="110354"/>
                    <a:pt x="-832" y="104365"/>
                    <a:pt x="493" y="98587"/>
                  </a:cubicBezTo>
                  <a:lnTo>
                    <a:pt x="16818" y="26396"/>
                  </a:lnTo>
                  <a:cubicBezTo>
                    <a:pt x="20316" y="10866"/>
                    <a:pt x="33938" y="0"/>
                    <a:pt x="49892" y="0"/>
                  </a:cubicBezTo>
                  <a:lnTo>
                    <a:pt x="328534" y="0"/>
                  </a:lnTo>
                  <a:cubicBezTo>
                    <a:pt x="344488" y="0"/>
                    <a:pt x="358057" y="10866"/>
                    <a:pt x="361608" y="26396"/>
                  </a:cubicBezTo>
                  <a:lnTo>
                    <a:pt x="377933" y="98587"/>
                  </a:lnTo>
                  <a:cubicBezTo>
                    <a:pt x="379258" y="104365"/>
                    <a:pt x="377880" y="110354"/>
                    <a:pt x="374170" y="114965"/>
                  </a:cubicBezTo>
                  <a:cubicBezTo>
                    <a:pt x="370459" y="119577"/>
                    <a:pt x="364947" y="122227"/>
                    <a:pt x="359011" y="1222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60A52B78-2553-4DAE-A568-760369C7ECE7}"/>
                </a:ext>
              </a:extLst>
            </p:cNvPr>
            <p:cNvSpPr/>
            <p:nvPr/>
          </p:nvSpPr>
          <p:spPr>
            <a:xfrm>
              <a:off x="9663464" y="5947595"/>
              <a:ext cx="275620" cy="132510"/>
            </a:xfrm>
            <a:custGeom>
              <a:avLst/>
              <a:gdLst>
                <a:gd name="connsiteX0" fmla="*/ 248761 w 275620"/>
                <a:gd name="connsiteY0" fmla="*/ 132967 h 132509"/>
                <a:gd name="connsiteX1" fmla="*/ 28848 w 275620"/>
                <a:gd name="connsiteY1" fmla="*/ 132967 h 132509"/>
                <a:gd name="connsiteX2" fmla="*/ 6745 w 275620"/>
                <a:gd name="connsiteY2" fmla="*/ 122631 h 132509"/>
                <a:gd name="connsiteX3" fmla="*/ 438 w 275620"/>
                <a:gd name="connsiteY3" fmla="*/ 99045 h 132509"/>
                <a:gd name="connsiteX4" fmla="*/ 17293 w 275620"/>
                <a:gd name="connsiteY4" fmla="*/ 4380 h 132509"/>
                <a:gd name="connsiteX5" fmla="*/ 23442 w 275620"/>
                <a:gd name="connsiteY5" fmla="*/ 87 h 132509"/>
                <a:gd name="connsiteX6" fmla="*/ 27735 w 275620"/>
                <a:gd name="connsiteY6" fmla="*/ 6235 h 132509"/>
                <a:gd name="connsiteX7" fmla="*/ 10880 w 275620"/>
                <a:gd name="connsiteY7" fmla="*/ 100900 h 132509"/>
                <a:gd name="connsiteX8" fmla="*/ 14855 w 275620"/>
                <a:gd name="connsiteY8" fmla="*/ 115794 h 132509"/>
                <a:gd name="connsiteX9" fmla="*/ 28848 w 275620"/>
                <a:gd name="connsiteY9" fmla="*/ 122313 h 132509"/>
                <a:gd name="connsiteX10" fmla="*/ 248761 w 275620"/>
                <a:gd name="connsiteY10" fmla="*/ 122313 h 132509"/>
                <a:gd name="connsiteX11" fmla="*/ 262754 w 275620"/>
                <a:gd name="connsiteY11" fmla="*/ 115794 h 132509"/>
                <a:gd name="connsiteX12" fmla="*/ 266729 w 275620"/>
                <a:gd name="connsiteY12" fmla="*/ 100900 h 132509"/>
                <a:gd name="connsiteX13" fmla="*/ 249874 w 275620"/>
                <a:gd name="connsiteY13" fmla="*/ 6235 h 132509"/>
                <a:gd name="connsiteX14" fmla="*/ 254168 w 275620"/>
                <a:gd name="connsiteY14" fmla="*/ 87 h 132509"/>
                <a:gd name="connsiteX15" fmla="*/ 260316 w 275620"/>
                <a:gd name="connsiteY15" fmla="*/ 4380 h 132509"/>
                <a:gd name="connsiteX16" fmla="*/ 277171 w 275620"/>
                <a:gd name="connsiteY16" fmla="*/ 99045 h 132509"/>
                <a:gd name="connsiteX17" fmla="*/ 270917 w 275620"/>
                <a:gd name="connsiteY17" fmla="*/ 122631 h 132509"/>
                <a:gd name="connsiteX18" fmla="*/ 248761 w 275620"/>
                <a:gd name="connsiteY18" fmla="*/ 132967 h 1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5620" h="132509">
                  <a:moveTo>
                    <a:pt x="248761" y="132967"/>
                  </a:moveTo>
                  <a:lnTo>
                    <a:pt x="28848" y="132967"/>
                  </a:lnTo>
                  <a:cubicBezTo>
                    <a:pt x="20262" y="132967"/>
                    <a:pt x="12205" y="129204"/>
                    <a:pt x="6745" y="122631"/>
                  </a:cubicBezTo>
                  <a:cubicBezTo>
                    <a:pt x="1286" y="116059"/>
                    <a:pt x="-1046" y="107472"/>
                    <a:pt x="438" y="99045"/>
                  </a:cubicBezTo>
                  <a:lnTo>
                    <a:pt x="17293" y="4380"/>
                  </a:lnTo>
                  <a:cubicBezTo>
                    <a:pt x="17824" y="1518"/>
                    <a:pt x="20527" y="-443"/>
                    <a:pt x="23442" y="87"/>
                  </a:cubicBezTo>
                  <a:cubicBezTo>
                    <a:pt x="26304" y="617"/>
                    <a:pt x="28265" y="3373"/>
                    <a:pt x="27735" y="6235"/>
                  </a:cubicBezTo>
                  <a:lnTo>
                    <a:pt x="10880" y="100900"/>
                  </a:lnTo>
                  <a:cubicBezTo>
                    <a:pt x="9926" y="106253"/>
                    <a:pt x="11357" y="111660"/>
                    <a:pt x="14855" y="115794"/>
                  </a:cubicBezTo>
                  <a:cubicBezTo>
                    <a:pt x="18353" y="119928"/>
                    <a:pt x="23442" y="122313"/>
                    <a:pt x="28848" y="122313"/>
                  </a:cubicBezTo>
                  <a:lnTo>
                    <a:pt x="248761" y="122313"/>
                  </a:lnTo>
                  <a:cubicBezTo>
                    <a:pt x="254168" y="122313"/>
                    <a:pt x="259256" y="119928"/>
                    <a:pt x="262754" y="115794"/>
                  </a:cubicBezTo>
                  <a:cubicBezTo>
                    <a:pt x="266253" y="111660"/>
                    <a:pt x="267684" y="106200"/>
                    <a:pt x="266729" y="100900"/>
                  </a:cubicBezTo>
                  <a:lnTo>
                    <a:pt x="249874" y="6235"/>
                  </a:lnTo>
                  <a:cubicBezTo>
                    <a:pt x="249344" y="3373"/>
                    <a:pt x="251252" y="617"/>
                    <a:pt x="254168" y="87"/>
                  </a:cubicBezTo>
                  <a:cubicBezTo>
                    <a:pt x="257083" y="-443"/>
                    <a:pt x="259786" y="1518"/>
                    <a:pt x="260316" y="4380"/>
                  </a:cubicBezTo>
                  <a:lnTo>
                    <a:pt x="277171" y="99045"/>
                  </a:lnTo>
                  <a:cubicBezTo>
                    <a:pt x="278655" y="107472"/>
                    <a:pt x="276376" y="116059"/>
                    <a:pt x="270917" y="122631"/>
                  </a:cubicBezTo>
                  <a:cubicBezTo>
                    <a:pt x="265457" y="129204"/>
                    <a:pt x="257295" y="132967"/>
                    <a:pt x="248761" y="1329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BDD9241D-F4E9-4DEF-9138-4F8E1CCFF0ED}"/>
                </a:ext>
              </a:extLst>
            </p:cNvPr>
            <p:cNvSpPr/>
            <p:nvPr/>
          </p:nvSpPr>
          <p:spPr>
            <a:xfrm>
              <a:off x="9740122" y="5788193"/>
              <a:ext cx="121909" cy="58304"/>
            </a:xfrm>
            <a:custGeom>
              <a:avLst/>
              <a:gdLst>
                <a:gd name="connsiteX0" fmla="*/ 121537 w 121908"/>
                <a:gd name="connsiteY0" fmla="*/ 58357 h 58304"/>
                <a:gd name="connsiteX1" fmla="*/ 5300 w 121908"/>
                <a:gd name="connsiteY1" fmla="*/ 58357 h 58304"/>
                <a:gd name="connsiteX2" fmla="*/ 0 w 121908"/>
                <a:gd name="connsiteY2" fmla="*/ 53057 h 58304"/>
                <a:gd name="connsiteX3" fmla="*/ 0 w 121908"/>
                <a:gd name="connsiteY3" fmla="*/ 18233 h 58304"/>
                <a:gd name="connsiteX4" fmla="*/ 18233 w 121908"/>
                <a:gd name="connsiteY4" fmla="*/ 0 h 58304"/>
                <a:gd name="connsiteX5" fmla="*/ 108658 w 121908"/>
                <a:gd name="connsiteY5" fmla="*/ 0 h 58304"/>
                <a:gd name="connsiteX6" fmla="*/ 126891 w 121908"/>
                <a:gd name="connsiteY6" fmla="*/ 18233 h 58304"/>
                <a:gd name="connsiteX7" fmla="*/ 126891 w 121908"/>
                <a:gd name="connsiteY7" fmla="*/ 53057 h 58304"/>
                <a:gd name="connsiteX8" fmla="*/ 121537 w 121908"/>
                <a:gd name="connsiteY8" fmla="*/ 58357 h 58304"/>
                <a:gd name="connsiteX9" fmla="*/ 10601 w 121908"/>
                <a:gd name="connsiteY9" fmla="*/ 47757 h 58304"/>
                <a:gd name="connsiteX10" fmla="*/ 116237 w 121908"/>
                <a:gd name="connsiteY10" fmla="*/ 47757 h 58304"/>
                <a:gd name="connsiteX11" fmla="*/ 116237 w 121908"/>
                <a:gd name="connsiteY11" fmla="*/ 18233 h 58304"/>
                <a:gd name="connsiteX12" fmla="*/ 108605 w 121908"/>
                <a:gd name="connsiteY12" fmla="*/ 10601 h 58304"/>
                <a:gd name="connsiteX13" fmla="*/ 18180 w 121908"/>
                <a:gd name="connsiteY13" fmla="*/ 10601 h 58304"/>
                <a:gd name="connsiteX14" fmla="*/ 10548 w 121908"/>
                <a:gd name="connsiteY14" fmla="*/ 18233 h 58304"/>
                <a:gd name="connsiteX15" fmla="*/ 10548 w 121908"/>
                <a:gd name="connsiteY15" fmla="*/ 4775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1908" h="58304">
                  <a:moveTo>
                    <a:pt x="121537" y="58357"/>
                  </a:moveTo>
                  <a:lnTo>
                    <a:pt x="5300" y="58357"/>
                  </a:lnTo>
                  <a:cubicBezTo>
                    <a:pt x="2385" y="58357"/>
                    <a:pt x="0" y="55972"/>
                    <a:pt x="0" y="53057"/>
                  </a:cubicBezTo>
                  <a:lnTo>
                    <a:pt x="0" y="18233"/>
                  </a:lnTo>
                  <a:cubicBezTo>
                    <a:pt x="0" y="8162"/>
                    <a:pt x="8163" y="0"/>
                    <a:pt x="18233" y="0"/>
                  </a:cubicBezTo>
                  <a:lnTo>
                    <a:pt x="108658" y="0"/>
                  </a:lnTo>
                  <a:cubicBezTo>
                    <a:pt x="118729" y="0"/>
                    <a:pt x="126891" y="8162"/>
                    <a:pt x="126891" y="18233"/>
                  </a:cubicBezTo>
                  <a:lnTo>
                    <a:pt x="126891" y="53057"/>
                  </a:lnTo>
                  <a:cubicBezTo>
                    <a:pt x="126838" y="55972"/>
                    <a:pt x="124453" y="58357"/>
                    <a:pt x="121537" y="58357"/>
                  </a:cubicBezTo>
                  <a:close/>
                  <a:moveTo>
                    <a:pt x="10601" y="47757"/>
                  </a:moveTo>
                  <a:lnTo>
                    <a:pt x="116237" y="47757"/>
                  </a:lnTo>
                  <a:lnTo>
                    <a:pt x="116237" y="18233"/>
                  </a:lnTo>
                  <a:cubicBezTo>
                    <a:pt x="116237" y="14046"/>
                    <a:pt x="112845" y="10601"/>
                    <a:pt x="108605" y="10601"/>
                  </a:cubicBezTo>
                  <a:lnTo>
                    <a:pt x="18180" y="10601"/>
                  </a:lnTo>
                  <a:cubicBezTo>
                    <a:pt x="13993" y="10601"/>
                    <a:pt x="10548" y="14046"/>
                    <a:pt x="10548" y="18233"/>
                  </a:cubicBezTo>
                  <a:lnTo>
                    <a:pt x="10548" y="4775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D0681887-4E2A-4D6C-8CE1-180ECC28F8EA}"/>
                </a:ext>
              </a:extLst>
            </p:cNvPr>
            <p:cNvSpPr/>
            <p:nvPr/>
          </p:nvSpPr>
          <p:spPr>
            <a:xfrm>
              <a:off x="9757931" y="5804412"/>
              <a:ext cx="90107" cy="37103"/>
            </a:xfrm>
            <a:custGeom>
              <a:avLst/>
              <a:gdLst>
                <a:gd name="connsiteX0" fmla="*/ 85919 w 90106"/>
                <a:gd name="connsiteY0" fmla="*/ 42138 h 37102"/>
                <a:gd name="connsiteX1" fmla="*/ 5300 w 90106"/>
                <a:gd name="connsiteY1" fmla="*/ 42138 h 37102"/>
                <a:gd name="connsiteX2" fmla="*/ 0 w 90106"/>
                <a:gd name="connsiteY2" fmla="*/ 36838 h 37102"/>
                <a:gd name="connsiteX3" fmla="*/ 0 w 90106"/>
                <a:gd name="connsiteY3" fmla="*/ 18233 h 37102"/>
                <a:gd name="connsiteX4" fmla="*/ 18233 w 90106"/>
                <a:gd name="connsiteY4" fmla="*/ 0 h 37102"/>
                <a:gd name="connsiteX5" fmla="*/ 72986 w 90106"/>
                <a:gd name="connsiteY5" fmla="*/ 0 h 37102"/>
                <a:gd name="connsiteX6" fmla="*/ 91219 w 90106"/>
                <a:gd name="connsiteY6" fmla="*/ 18233 h 37102"/>
                <a:gd name="connsiteX7" fmla="*/ 91219 w 90106"/>
                <a:gd name="connsiteY7" fmla="*/ 36838 h 37102"/>
                <a:gd name="connsiteX8" fmla="*/ 85919 w 90106"/>
                <a:gd name="connsiteY8" fmla="*/ 42138 h 37102"/>
                <a:gd name="connsiteX9" fmla="*/ 10601 w 90106"/>
                <a:gd name="connsiteY9" fmla="*/ 31537 h 37102"/>
                <a:gd name="connsiteX10" fmla="*/ 80619 w 90106"/>
                <a:gd name="connsiteY10" fmla="*/ 31537 h 37102"/>
                <a:gd name="connsiteX11" fmla="*/ 80619 w 90106"/>
                <a:gd name="connsiteY11" fmla="*/ 18233 h 37102"/>
                <a:gd name="connsiteX12" fmla="*/ 72986 w 90106"/>
                <a:gd name="connsiteY12" fmla="*/ 10601 h 37102"/>
                <a:gd name="connsiteX13" fmla="*/ 18233 w 90106"/>
                <a:gd name="connsiteY13" fmla="*/ 10601 h 37102"/>
                <a:gd name="connsiteX14" fmla="*/ 10601 w 90106"/>
                <a:gd name="connsiteY14" fmla="*/ 18233 h 37102"/>
                <a:gd name="connsiteX15" fmla="*/ 10601 w 90106"/>
                <a:gd name="connsiteY15" fmla="*/ 3153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106" h="37102">
                  <a:moveTo>
                    <a:pt x="85919" y="42138"/>
                  </a:moveTo>
                  <a:lnTo>
                    <a:pt x="5300" y="42138"/>
                  </a:lnTo>
                  <a:cubicBezTo>
                    <a:pt x="2385" y="42138"/>
                    <a:pt x="0" y="39753"/>
                    <a:pt x="0" y="36838"/>
                  </a:cubicBezTo>
                  <a:lnTo>
                    <a:pt x="0" y="18233"/>
                  </a:lnTo>
                  <a:cubicBezTo>
                    <a:pt x="0" y="8162"/>
                    <a:pt x="8163" y="0"/>
                    <a:pt x="18233" y="0"/>
                  </a:cubicBezTo>
                  <a:lnTo>
                    <a:pt x="72986" y="0"/>
                  </a:lnTo>
                  <a:cubicBezTo>
                    <a:pt x="83057" y="0"/>
                    <a:pt x="91219" y="8162"/>
                    <a:pt x="91219" y="18233"/>
                  </a:cubicBezTo>
                  <a:lnTo>
                    <a:pt x="91219" y="36838"/>
                  </a:lnTo>
                  <a:cubicBezTo>
                    <a:pt x="91219" y="39753"/>
                    <a:pt x="88835" y="42138"/>
                    <a:pt x="85919" y="42138"/>
                  </a:cubicBezTo>
                  <a:close/>
                  <a:moveTo>
                    <a:pt x="10601" y="31537"/>
                  </a:moveTo>
                  <a:lnTo>
                    <a:pt x="80619" y="31537"/>
                  </a:lnTo>
                  <a:lnTo>
                    <a:pt x="80619" y="18233"/>
                  </a:lnTo>
                  <a:cubicBezTo>
                    <a:pt x="80619" y="14046"/>
                    <a:pt x="77226" y="10601"/>
                    <a:pt x="72986" y="10601"/>
                  </a:cubicBezTo>
                  <a:lnTo>
                    <a:pt x="18233" y="10601"/>
                  </a:lnTo>
                  <a:cubicBezTo>
                    <a:pt x="14046" y="10601"/>
                    <a:pt x="10601" y="14046"/>
                    <a:pt x="10601" y="18233"/>
                  </a:cubicBezTo>
                  <a:lnTo>
                    <a:pt x="10601" y="3153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1A560E50-558D-4D56-8694-1B71E08081EC}"/>
                </a:ext>
              </a:extLst>
            </p:cNvPr>
            <p:cNvSpPr/>
            <p:nvPr/>
          </p:nvSpPr>
          <p:spPr>
            <a:xfrm>
              <a:off x="9773726" y="5924466"/>
              <a:ext cx="58304" cy="68905"/>
            </a:xfrm>
            <a:custGeom>
              <a:avLst/>
              <a:gdLst>
                <a:gd name="connsiteX0" fmla="*/ 54647 w 58304"/>
                <a:gd name="connsiteY0" fmla="*/ 71502 h 68905"/>
                <a:gd name="connsiteX1" fmla="*/ 5300 w 58304"/>
                <a:gd name="connsiteY1" fmla="*/ 71502 h 68905"/>
                <a:gd name="connsiteX2" fmla="*/ 0 w 58304"/>
                <a:gd name="connsiteY2" fmla="*/ 66202 h 68905"/>
                <a:gd name="connsiteX3" fmla="*/ 0 w 58304"/>
                <a:gd name="connsiteY3" fmla="*/ 5300 h 68905"/>
                <a:gd name="connsiteX4" fmla="*/ 5300 w 58304"/>
                <a:gd name="connsiteY4" fmla="*/ 0 h 68905"/>
                <a:gd name="connsiteX5" fmla="*/ 54647 w 58304"/>
                <a:gd name="connsiteY5" fmla="*/ 0 h 68905"/>
                <a:gd name="connsiteX6" fmla="*/ 59948 w 58304"/>
                <a:gd name="connsiteY6" fmla="*/ 5300 h 68905"/>
                <a:gd name="connsiteX7" fmla="*/ 59948 w 58304"/>
                <a:gd name="connsiteY7" fmla="*/ 66202 h 68905"/>
                <a:gd name="connsiteX8" fmla="*/ 54647 w 58304"/>
                <a:gd name="connsiteY8" fmla="*/ 71502 h 68905"/>
                <a:gd name="connsiteX9" fmla="*/ 10601 w 58304"/>
                <a:gd name="connsiteY9" fmla="*/ 60901 h 68905"/>
                <a:gd name="connsiteX10" fmla="*/ 49347 w 58304"/>
                <a:gd name="connsiteY10" fmla="*/ 60901 h 68905"/>
                <a:gd name="connsiteX11" fmla="*/ 49347 w 58304"/>
                <a:gd name="connsiteY11" fmla="*/ 10601 h 68905"/>
                <a:gd name="connsiteX12" fmla="*/ 10601 w 58304"/>
                <a:gd name="connsiteY12" fmla="*/ 10601 h 68905"/>
                <a:gd name="connsiteX13" fmla="*/ 10601 w 58304"/>
                <a:gd name="connsiteY13" fmla="*/ 6090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304" h="68905">
                  <a:moveTo>
                    <a:pt x="54647" y="71502"/>
                  </a:moveTo>
                  <a:lnTo>
                    <a:pt x="5300" y="71502"/>
                  </a:lnTo>
                  <a:cubicBezTo>
                    <a:pt x="2386" y="71502"/>
                    <a:pt x="0" y="69117"/>
                    <a:pt x="0" y="66202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4647" y="0"/>
                  </a:lnTo>
                  <a:cubicBezTo>
                    <a:pt x="57562" y="0"/>
                    <a:pt x="59948" y="2385"/>
                    <a:pt x="59948" y="5300"/>
                  </a:cubicBezTo>
                  <a:lnTo>
                    <a:pt x="59948" y="66202"/>
                  </a:lnTo>
                  <a:cubicBezTo>
                    <a:pt x="59948" y="69117"/>
                    <a:pt x="57615" y="71502"/>
                    <a:pt x="54647" y="71502"/>
                  </a:cubicBezTo>
                  <a:close/>
                  <a:moveTo>
                    <a:pt x="10601" y="60901"/>
                  </a:moveTo>
                  <a:lnTo>
                    <a:pt x="49347" y="60901"/>
                  </a:lnTo>
                  <a:lnTo>
                    <a:pt x="49347" y="10601"/>
                  </a:lnTo>
                  <a:lnTo>
                    <a:pt x="10601" y="10601"/>
                  </a:lnTo>
                  <a:lnTo>
                    <a:pt x="10601" y="609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41" name="Group 840">
            <a:extLst>
              <a:ext uri="{FF2B5EF4-FFF2-40B4-BE49-F238E27FC236}">
                <a16:creationId xmlns:a16="http://schemas.microsoft.com/office/drawing/2014/main" id="{8F571E47-CCB5-4658-A692-447E44928A97}"/>
              </a:ext>
            </a:extLst>
          </p:cNvPr>
          <p:cNvGrpSpPr/>
          <p:nvPr/>
        </p:nvGrpSpPr>
        <p:grpSpPr>
          <a:xfrm>
            <a:off x="8510750" y="5735073"/>
            <a:ext cx="461770" cy="424635"/>
            <a:chOff x="8550821" y="5771921"/>
            <a:chExt cx="381628" cy="350938"/>
          </a:xfrm>
        </p:grpSpPr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D8917C85-97D8-4E01-9B4D-FC004E80C4B6}"/>
                </a:ext>
              </a:extLst>
            </p:cNvPr>
            <p:cNvSpPr/>
            <p:nvPr/>
          </p:nvSpPr>
          <p:spPr>
            <a:xfrm>
              <a:off x="8550821" y="5771921"/>
              <a:ext cx="381628" cy="31802"/>
            </a:xfrm>
            <a:custGeom>
              <a:avLst/>
              <a:gdLst>
                <a:gd name="connsiteX0" fmla="*/ 380090 w 381627"/>
                <a:gd name="connsiteY0" fmla="*/ 33074 h 31802"/>
                <a:gd name="connsiteX1" fmla="*/ 5300 w 381627"/>
                <a:gd name="connsiteY1" fmla="*/ 33074 h 31802"/>
                <a:gd name="connsiteX2" fmla="*/ 0 w 381627"/>
                <a:gd name="connsiteY2" fmla="*/ 27774 h 31802"/>
                <a:gd name="connsiteX3" fmla="*/ 0 w 381627"/>
                <a:gd name="connsiteY3" fmla="*/ 5300 h 31802"/>
                <a:gd name="connsiteX4" fmla="*/ 5300 w 381627"/>
                <a:gd name="connsiteY4" fmla="*/ 0 h 31802"/>
                <a:gd name="connsiteX5" fmla="*/ 380090 w 381627"/>
                <a:gd name="connsiteY5" fmla="*/ 0 h 31802"/>
                <a:gd name="connsiteX6" fmla="*/ 385391 w 381627"/>
                <a:gd name="connsiteY6" fmla="*/ 5300 h 31802"/>
                <a:gd name="connsiteX7" fmla="*/ 385391 w 381627"/>
                <a:gd name="connsiteY7" fmla="*/ 27774 h 31802"/>
                <a:gd name="connsiteX8" fmla="*/ 380090 w 381627"/>
                <a:gd name="connsiteY8" fmla="*/ 33074 h 31802"/>
                <a:gd name="connsiteX9" fmla="*/ 10601 w 381627"/>
                <a:gd name="connsiteY9" fmla="*/ 22474 h 31802"/>
                <a:gd name="connsiteX10" fmla="*/ 374790 w 381627"/>
                <a:gd name="connsiteY10" fmla="*/ 22474 h 31802"/>
                <a:gd name="connsiteX11" fmla="*/ 374790 w 381627"/>
                <a:gd name="connsiteY11" fmla="*/ 10601 h 31802"/>
                <a:gd name="connsiteX12" fmla="*/ 10601 w 381627"/>
                <a:gd name="connsiteY12" fmla="*/ 10601 h 31802"/>
                <a:gd name="connsiteX13" fmla="*/ 10601 w 381627"/>
                <a:gd name="connsiteY13" fmla="*/ 2247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31802">
                  <a:moveTo>
                    <a:pt x="380090" y="33074"/>
                  </a:moveTo>
                  <a:lnTo>
                    <a:pt x="5300" y="33074"/>
                  </a:lnTo>
                  <a:cubicBezTo>
                    <a:pt x="2385" y="33074"/>
                    <a:pt x="0" y="30689"/>
                    <a:pt x="0" y="2777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80090" y="0"/>
                  </a:lnTo>
                  <a:cubicBezTo>
                    <a:pt x="383006" y="0"/>
                    <a:pt x="385391" y="2385"/>
                    <a:pt x="385391" y="5300"/>
                  </a:cubicBezTo>
                  <a:lnTo>
                    <a:pt x="385391" y="27774"/>
                  </a:lnTo>
                  <a:cubicBezTo>
                    <a:pt x="385391" y="30689"/>
                    <a:pt x="383059" y="33074"/>
                    <a:pt x="380090" y="33074"/>
                  </a:cubicBezTo>
                  <a:close/>
                  <a:moveTo>
                    <a:pt x="10601" y="22474"/>
                  </a:moveTo>
                  <a:lnTo>
                    <a:pt x="374790" y="22474"/>
                  </a:lnTo>
                  <a:lnTo>
                    <a:pt x="374790" y="10601"/>
                  </a:lnTo>
                  <a:lnTo>
                    <a:pt x="10601" y="10601"/>
                  </a:lnTo>
                  <a:lnTo>
                    <a:pt x="10601" y="2247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174C6A8B-2842-48E4-BB8A-AB4CD19950E1}"/>
                </a:ext>
              </a:extLst>
            </p:cNvPr>
            <p:cNvSpPr/>
            <p:nvPr/>
          </p:nvSpPr>
          <p:spPr>
            <a:xfrm>
              <a:off x="8571230" y="5794183"/>
              <a:ext cx="339225" cy="143110"/>
            </a:xfrm>
            <a:custGeom>
              <a:avLst/>
              <a:gdLst>
                <a:gd name="connsiteX0" fmla="*/ 274982 w 339224"/>
                <a:gd name="connsiteY0" fmla="*/ 143163 h 143110"/>
                <a:gd name="connsiteX1" fmla="*/ 65034 w 339224"/>
                <a:gd name="connsiteY1" fmla="*/ 143163 h 143110"/>
                <a:gd name="connsiteX2" fmla="*/ 19980 w 339224"/>
                <a:gd name="connsiteY2" fmla="*/ 106167 h 143110"/>
                <a:gd name="connsiteX3" fmla="*/ 104 w 339224"/>
                <a:gd name="connsiteY3" fmla="*/ 6360 h 143110"/>
                <a:gd name="connsiteX4" fmla="*/ 1217 w 339224"/>
                <a:gd name="connsiteY4" fmla="*/ 1961 h 143110"/>
                <a:gd name="connsiteX5" fmla="*/ 5298 w 339224"/>
                <a:gd name="connsiteY5" fmla="*/ 0 h 143110"/>
                <a:gd name="connsiteX6" fmla="*/ 334770 w 339224"/>
                <a:gd name="connsiteY6" fmla="*/ 0 h 143110"/>
                <a:gd name="connsiteX7" fmla="*/ 338852 w 339224"/>
                <a:gd name="connsiteY7" fmla="*/ 1961 h 143110"/>
                <a:gd name="connsiteX8" fmla="*/ 339965 w 339224"/>
                <a:gd name="connsiteY8" fmla="*/ 6360 h 143110"/>
                <a:gd name="connsiteX9" fmla="*/ 320088 w 339224"/>
                <a:gd name="connsiteY9" fmla="*/ 106167 h 143110"/>
                <a:gd name="connsiteX10" fmla="*/ 274982 w 339224"/>
                <a:gd name="connsiteY10" fmla="*/ 143163 h 143110"/>
                <a:gd name="connsiteX11" fmla="*/ 11711 w 339224"/>
                <a:gd name="connsiteY11" fmla="*/ 10654 h 143110"/>
                <a:gd name="connsiteX12" fmla="*/ 30316 w 339224"/>
                <a:gd name="connsiteY12" fmla="*/ 104099 h 143110"/>
                <a:gd name="connsiteX13" fmla="*/ 64981 w 339224"/>
                <a:gd name="connsiteY13" fmla="*/ 132562 h 143110"/>
                <a:gd name="connsiteX14" fmla="*/ 274929 w 339224"/>
                <a:gd name="connsiteY14" fmla="*/ 132562 h 143110"/>
                <a:gd name="connsiteX15" fmla="*/ 309594 w 339224"/>
                <a:gd name="connsiteY15" fmla="*/ 104099 h 143110"/>
                <a:gd name="connsiteX16" fmla="*/ 328198 w 339224"/>
                <a:gd name="connsiteY16" fmla="*/ 10654 h 143110"/>
                <a:gd name="connsiteX17" fmla="*/ 11711 w 339224"/>
                <a:gd name="connsiteY17" fmla="*/ 10654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9224" h="143110">
                  <a:moveTo>
                    <a:pt x="274982" y="143163"/>
                  </a:moveTo>
                  <a:lnTo>
                    <a:pt x="65034" y="143163"/>
                  </a:lnTo>
                  <a:cubicBezTo>
                    <a:pt x="43196" y="143163"/>
                    <a:pt x="24221" y="127633"/>
                    <a:pt x="19980" y="106167"/>
                  </a:cubicBezTo>
                  <a:lnTo>
                    <a:pt x="104" y="6360"/>
                  </a:lnTo>
                  <a:cubicBezTo>
                    <a:pt x="-214" y="4823"/>
                    <a:pt x="210" y="3180"/>
                    <a:pt x="1217" y="1961"/>
                  </a:cubicBezTo>
                  <a:cubicBezTo>
                    <a:pt x="2224" y="742"/>
                    <a:pt x="3708" y="0"/>
                    <a:pt x="5298" y="0"/>
                  </a:cubicBezTo>
                  <a:lnTo>
                    <a:pt x="334770" y="0"/>
                  </a:lnTo>
                  <a:cubicBezTo>
                    <a:pt x="336360" y="0"/>
                    <a:pt x="337844" y="689"/>
                    <a:pt x="338852" y="1961"/>
                  </a:cubicBezTo>
                  <a:cubicBezTo>
                    <a:pt x="339859" y="3180"/>
                    <a:pt x="340282" y="4823"/>
                    <a:pt x="339965" y="6360"/>
                  </a:cubicBezTo>
                  <a:lnTo>
                    <a:pt x="320088" y="106167"/>
                  </a:lnTo>
                  <a:cubicBezTo>
                    <a:pt x="315795" y="127633"/>
                    <a:pt x="296819" y="143163"/>
                    <a:pt x="274982" y="143163"/>
                  </a:cubicBezTo>
                  <a:close/>
                  <a:moveTo>
                    <a:pt x="11711" y="10654"/>
                  </a:moveTo>
                  <a:lnTo>
                    <a:pt x="30316" y="104099"/>
                  </a:lnTo>
                  <a:cubicBezTo>
                    <a:pt x="33602" y="120584"/>
                    <a:pt x="48178" y="132562"/>
                    <a:pt x="64981" y="132562"/>
                  </a:cubicBezTo>
                  <a:lnTo>
                    <a:pt x="274929" y="132562"/>
                  </a:lnTo>
                  <a:cubicBezTo>
                    <a:pt x="291731" y="132562"/>
                    <a:pt x="306307" y="120584"/>
                    <a:pt x="309594" y="104099"/>
                  </a:cubicBezTo>
                  <a:lnTo>
                    <a:pt x="328198" y="10654"/>
                  </a:lnTo>
                  <a:lnTo>
                    <a:pt x="11711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6F66EF88-4987-43C1-8294-C7CA7062DED3}"/>
                </a:ext>
              </a:extLst>
            </p:cNvPr>
            <p:cNvSpPr/>
            <p:nvPr/>
          </p:nvSpPr>
          <p:spPr>
            <a:xfrm>
              <a:off x="8700451" y="5840773"/>
              <a:ext cx="84806" cy="37103"/>
            </a:xfrm>
            <a:custGeom>
              <a:avLst/>
              <a:gdLst>
                <a:gd name="connsiteX0" fmla="*/ 66944 w 84806"/>
                <a:gd name="connsiteY0" fmla="*/ 42191 h 37102"/>
                <a:gd name="connsiteX1" fmla="*/ 19240 w 84806"/>
                <a:gd name="connsiteY1" fmla="*/ 42191 h 37102"/>
                <a:gd name="connsiteX2" fmla="*/ 0 w 84806"/>
                <a:gd name="connsiteY2" fmla="*/ 22951 h 37102"/>
                <a:gd name="connsiteX3" fmla="*/ 0 w 84806"/>
                <a:gd name="connsiteY3" fmla="*/ 19240 h 37102"/>
                <a:gd name="connsiteX4" fmla="*/ 19240 w 84806"/>
                <a:gd name="connsiteY4" fmla="*/ 0 h 37102"/>
                <a:gd name="connsiteX5" fmla="*/ 66944 w 84806"/>
                <a:gd name="connsiteY5" fmla="*/ 0 h 37102"/>
                <a:gd name="connsiteX6" fmla="*/ 86184 w 84806"/>
                <a:gd name="connsiteY6" fmla="*/ 19240 h 37102"/>
                <a:gd name="connsiteX7" fmla="*/ 86184 w 84806"/>
                <a:gd name="connsiteY7" fmla="*/ 22951 h 37102"/>
                <a:gd name="connsiteX8" fmla="*/ 66944 w 84806"/>
                <a:gd name="connsiteY8" fmla="*/ 42191 h 37102"/>
                <a:gd name="connsiteX9" fmla="*/ 19240 w 84806"/>
                <a:gd name="connsiteY9" fmla="*/ 10601 h 37102"/>
                <a:gd name="connsiteX10" fmla="*/ 10601 w 84806"/>
                <a:gd name="connsiteY10" fmla="*/ 19240 h 37102"/>
                <a:gd name="connsiteX11" fmla="*/ 10601 w 84806"/>
                <a:gd name="connsiteY11" fmla="*/ 22951 h 37102"/>
                <a:gd name="connsiteX12" fmla="*/ 19240 w 84806"/>
                <a:gd name="connsiteY12" fmla="*/ 31590 h 37102"/>
                <a:gd name="connsiteX13" fmla="*/ 66944 w 84806"/>
                <a:gd name="connsiteY13" fmla="*/ 31590 h 37102"/>
                <a:gd name="connsiteX14" fmla="*/ 75584 w 84806"/>
                <a:gd name="connsiteY14" fmla="*/ 22951 h 37102"/>
                <a:gd name="connsiteX15" fmla="*/ 75584 w 84806"/>
                <a:gd name="connsiteY15" fmla="*/ 19240 h 37102"/>
                <a:gd name="connsiteX16" fmla="*/ 66944 w 84806"/>
                <a:gd name="connsiteY16" fmla="*/ 10601 h 37102"/>
                <a:gd name="connsiteX17" fmla="*/ 19240 w 84806"/>
                <a:gd name="connsiteY17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806" h="37102">
                  <a:moveTo>
                    <a:pt x="66944" y="42191"/>
                  </a:moveTo>
                  <a:lnTo>
                    <a:pt x="19240" y="42191"/>
                  </a:lnTo>
                  <a:cubicBezTo>
                    <a:pt x="8640" y="42191"/>
                    <a:pt x="0" y="33552"/>
                    <a:pt x="0" y="22951"/>
                  </a:cubicBezTo>
                  <a:lnTo>
                    <a:pt x="0" y="19240"/>
                  </a:lnTo>
                  <a:cubicBezTo>
                    <a:pt x="0" y="8640"/>
                    <a:pt x="8640" y="0"/>
                    <a:pt x="19240" y="0"/>
                  </a:cubicBezTo>
                  <a:lnTo>
                    <a:pt x="66944" y="0"/>
                  </a:lnTo>
                  <a:cubicBezTo>
                    <a:pt x="77545" y="0"/>
                    <a:pt x="86184" y="8640"/>
                    <a:pt x="86184" y="19240"/>
                  </a:cubicBezTo>
                  <a:lnTo>
                    <a:pt x="86184" y="22951"/>
                  </a:lnTo>
                  <a:cubicBezTo>
                    <a:pt x="86184" y="33552"/>
                    <a:pt x="77545" y="42191"/>
                    <a:pt x="66944" y="42191"/>
                  </a:cubicBezTo>
                  <a:close/>
                  <a:moveTo>
                    <a:pt x="19240" y="10601"/>
                  </a:moveTo>
                  <a:cubicBezTo>
                    <a:pt x="14470" y="10601"/>
                    <a:pt x="10601" y="14470"/>
                    <a:pt x="10601" y="19240"/>
                  </a:cubicBezTo>
                  <a:lnTo>
                    <a:pt x="10601" y="22951"/>
                  </a:lnTo>
                  <a:cubicBezTo>
                    <a:pt x="10601" y="27721"/>
                    <a:pt x="14470" y="31590"/>
                    <a:pt x="19240" y="31590"/>
                  </a:cubicBezTo>
                  <a:lnTo>
                    <a:pt x="66944" y="31590"/>
                  </a:lnTo>
                  <a:cubicBezTo>
                    <a:pt x="71714" y="31590"/>
                    <a:pt x="75584" y="27721"/>
                    <a:pt x="75584" y="22951"/>
                  </a:cubicBezTo>
                  <a:lnTo>
                    <a:pt x="75584" y="19240"/>
                  </a:lnTo>
                  <a:cubicBezTo>
                    <a:pt x="75584" y="14470"/>
                    <a:pt x="71714" y="10601"/>
                    <a:pt x="66944" y="10601"/>
                  </a:cubicBezTo>
                  <a:lnTo>
                    <a:pt x="1924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21454F76-888B-4FF3-8743-DC863E39A082}"/>
                </a:ext>
              </a:extLst>
            </p:cNvPr>
            <p:cNvSpPr/>
            <p:nvPr/>
          </p:nvSpPr>
          <p:spPr>
            <a:xfrm>
              <a:off x="8627094" y="5926745"/>
              <a:ext cx="37103" cy="196114"/>
            </a:xfrm>
            <a:custGeom>
              <a:avLst/>
              <a:gdLst>
                <a:gd name="connsiteX0" fmla="*/ 32598 w 37102"/>
                <a:gd name="connsiteY0" fmla="*/ 200832 h 196114"/>
                <a:gd name="connsiteX1" fmla="*/ 5300 w 37102"/>
                <a:gd name="connsiteY1" fmla="*/ 200832 h 196114"/>
                <a:gd name="connsiteX2" fmla="*/ 0 w 37102"/>
                <a:gd name="connsiteY2" fmla="*/ 195531 h 196114"/>
                <a:gd name="connsiteX3" fmla="*/ 0 w 37102"/>
                <a:gd name="connsiteY3" fmla="*/ 5300 h 196114"/>
                <a:gd name="connsiteX4" fmla="*/ 5300 w 37102"/>
                <a:gd name="connsiteY4" fmla="*/ 0 h 196114"/>
                <a:gd name="connsiteX5" fmla="*/ 32598 w 37102"/>
                <a:gd name="connsiteY5" fmla="*/ 0 h 196114"/>
                <a:gd name="connsiteX6" fmla="*/ 37898 w 37102"/>
                <a:gd name="connsiteY6" fmla="*/ 5300 h 196114"/>
                <a:gd name="connsiteX7" fmla="*/ 37898 w 37102"/>
                <a:gd name="connsiteY7" fmla="*/ 195531 h 196114"/>
                <a:gd name="connsiteX8" fmla="*/ 32598 w 37102"/>
                <a:gd name="connsiteY8" fmla="*/ 200832 h 196114"/>
                <a:gd name="connsiteX9" fmla="*/ 10601 w 37102"/>
                <a:gd name="connsiteY9" fmla="*/ 190231 h 196114"/>
                <a:gd name="connsiteX10" fmla="*/ 27297 w 37102"/>
                <a:gd name="connsiteY10" fmla="*/ 190231 h 196114"/>
                <a:gd name="connsiteX11" fmla="*/ 27297 w 37102"/>
                <a:gd name="connsiteY11" fmla="*/ 10601 h 196114"/>
                <a:gd name="connsiteX12" fmla="*/ 10601 w 37102"/>
                <a:gd name="connsiteY12" fmla="*/ 10601 h 196114"/>
                <a:gd name="connsiteX13" fmla="*/ 10601 w 37102"/>
                <a:gd name="connsiteY13" fmla="*/ 190231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02" h="196114">
                  <a:moveTo>
                    <a:pt x="32598" y="200832"/>
                  </a:moveTo>
                  <a:lnTo>
                    <a:pt x="5300" y="200832"/>
                  </a:lnTo>
                  <a:cubicBezTo>
                    <a:pt x="2385" y="200832"/>
                    <a:pt x="0" y="198446"/>
                    <a:pt x="0" y="19553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2598" y="0"/>
                  </a:lnTo>
                  <a:cubicBezTo>
                    <a:pt x="35512" y="0"/>
                    <a:pt x="37898" y="2385"/>
                    <a:pt x="37898" y="5300"/>
                  </a:cubicBezTo>
                  <a:lnTo>
                    <a:pt x="37898" y="195531"/>
                  </a:lnTo>
                  <a:cubicBezTo>
                    <a:pt x="37898" y="198446"/>
                    <a:pt x="35565" y="200832"/>
                    <a:pt x="32598" y="200832"/>
                  </a:cubicBezTo>
                  <a:close/>
                  <a:moveTo>
                    <a:pt x="10601" y="190231"/>
                  </a:moveTo>
                  <a:lnTo>
                    <a:pt x="27297" y="190231"/>
                  </a:lnTo>
                  <a:lnTo>
                    <a:pt x="27297" y="10601"/>
                  </a:lnTo>
                  <a:lnTo>
                    <a:pt x="10601" y="10601"/>
                  </a:lnTo>
                  <a:lnTo>
                    <a:pt x="10601" y="19023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56F70DE8-03B1-4024-B256-5CAA2B30E7AB}"/>
                </a:ext>
              </a:extLst>
            </p:cNvPr>
            <p:cNvSpPr/>
            <p:nvPr/>
          </p:nvSpPr>
          <p:spPr>
            <a:xfrm>
              <a:off x="8822095" y="5926745"/>
              <a:ext cx="37103" cy="196114"/>
            </a:xfrm>
            <a:custGeom>
              <a:avLst/>
              <a:gdLst>
                <a:gd name="connsiteX0" fmla="*/ 32598 w 37102"/>
                <a:gd name="connsiteY0" fmla="*/ 200832 h 196114"/>
                <a:gd name="connsiteX1" fmla="*/ 5300 w 37102"/>
                <a:gd name="connsiteY1" fmla="*/ 200832 h 196114"/>
                <a:gd name="connsiteX2" fmla="*/ 0 w 37102"/>
                <a:gd name="connsiteY2" fmla="*/ 195531 h 196114"/>
                <a:gd name="connsiteX3" fmla="*/ 0 w 37102"/>
                <a:gd name="connsiteY3" fmla="*/ 5300 h 196114"/>
                <a:gd name="connsiteX4" fmla="*/ 5300 w 37102"/>
                <a:gd name="connsiteY4" fmla="*/ 0 h 196114"/>
                <a:gd name="connsiteX5" fmla="*/ 32598 w 37102"/>
                <a:gd name="connsiteY5" fmla="*/ 0 h 196114"/>
                <a:gd name="connsiteX6" fmla="*/ 37898 w 37102"/>
                <a:gd name="connsiteY6" fmla="*/ 5300 h 196114"/>
                <a:gd name="connsiteX7" fmla="*/ 37898 w 37102"/>
                <a:gd name="connsiteY7" fmla="*/ 195531 h 196114"/>
                <a:gd name="connsiteX8" fmla="*/ 32598 w 37102"/>
                <a:gd name="connsiteY8" fmla="*/ 200832 h 196114"/>
                <a:gd name="connsiteX9" fmla="*/ 10601 w 37102"/>
                <a:gd name="connsiteY9" fmla="*/ 190231 h 196114"/>
                <a:gd name="connsiteX10" fmla="*/ 27297 w 37102"/>
                <a:gd name="connsiteY10" fmla="*/ 190231 h 196114"/>
                <a:gd name="connsiteX11" fmla="*/ 27297 w 37102"/>
                <a:gd name="connsiteY11" fmla="*/ 10601 h 196114"/>
                <a:gd name="connsiteX12" fmla="*/ 10601 w 37102"/>
                <a:gd name="connsiteY12" fmla="*/ 10601 h 196114"/>
                <a:gd name="connsiteX13" fmla="*/ 10601 w 37102"/>
                <a:gd name="connsiteY13" fmla="*/ 190231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02" h="196114">
                  <a:moveTo>
                    <a:pt x="32598" y="200832"/>
                  </a:moveTo>
                  <a:lnTo>
                    <a:pt x="5300" y="200832"/>
                  </a:lnTo>
                  <a:cubicBezTo>
                    <a:pt x="2386" y="200832"/>
                    <a:pt x="0" y="198446"/>
                    <a:pt x="0" y="195531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32598" y="0"/>
                  </a:lnTo>
                  <a:cubicBezTo>
                    <a:pt x="35513" y="0"/>
                    <a:pt x="37898" y="2385"/>
                    <a:pt x="37898" y="5300"/>
                  </a:cubicBezTo>
                  <a:lnTo>
                    <a:pt x="37898" y="195531"/>
                  </a:lnTo>
                  <a:cubicBezTo>
                    <a:pt x="37898" y="198446"/>
                    <a:pt x="35513" y="200832"/>
                    <a:pt x="32598" y="200832"/>
                  </a:cubicBezTo>
                  <a:close/>
                  <a:moveTo>
                    <a:pt x="10601" y="190231"/>
                  </a:moveTo>
                  <a:lnTo>
                    <a:pt x="27297" y="190231"/>
                  </a:lnTo>
                  <a:lnTo>
                    <a:pt x="27297" y="10601"/>
                  </a:lnTo>
                  <a:lnTo>
                    <a:pt x="10601" y="10601"/>
                  </a:lnTo>
                  <a:lnTo>
                    <a:pt x="10601" y="19023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4" name="Group 833">
            <a:extLst>
              <a:ext uri="{FF2B5EF4-FFF2-40B4-BE49-F238E27FC236}">
                <a16:creationId xmlns:a16="http://schemas.microsoft.com/office/drawing/2014/main" id="{373AE38A-054C-4E04-9F32-B928C64CC031}"/>
              </a:ext>
            </a:extLst>
          </p:cNvPr>
          <p:cNvGrpSpPr/>
          <p:nvPr/>
        </p:nvGrpSpPr>
        <p:grpSpPr>
          <a:xfrm>
            <a:off x="1156241" y="5716551"/>
            <a:ext cx="333513" cy="466391"/>
            <a:chOff x="1185182" y="5757023"/>
            <a:chExt cx="275631" cy="385447"/>
          </a:xfrm>
        </p:grpSpPr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9A4DC292-547F-42BA-9BCE-3BC112114019}"/>
                </a:ext>
              </a:extLst>
            </p:cNvPr>
            <p:cNvSpPr/>
            <p:nvPr/>
          </p:nvSpPr>
          <p:spPr>
            <a:xfrm>
              <a:off x="1185193" y="5919854"/>
              <a:ext cx="275620" cy="222616"/>
            </a:xfrm>
            <a:custGeom>
              <a:avLst/>
              <a:gdLst>
                <a:gd name="connsiteX0" fmla="*/ 270320 w 275620"/>
                <a:gd name="connsiteY0" fmla="*/ 222616 h 222616"/>
                <a:gd name="connsiteX1" fmla="*/ 5300 w 275620"/>
                <a:gd name="connsiteY1" fmla="*/ 222616 h 222616"/>
                <a:gd name="connsiteX2" fmla="*/ 0 w 275620"/>
                <a:gd name="connsiteY2" fmla="*/ 217316 h 222616"/>
                <a:gd name="connsiteX3" fmla="*/ 0 w 275620"/>
                <a:gd name="connsiteY3" fmla="*/ 5300 h 222616"/>
                <a:gd name="connsiteX4" fmla="*/ 5300 w 275620"/>
                <a:gd name="connsiteY4" fmla="*/ 0 h 222616"/>
                <a:gd name="connsiteX5" fmla="*/ 10601 w 275620"/>
                <a:gd name="connsiteY5" fmla="*/ 5300 h 222616"/>
                <a:gd name="connsiteX6" fmla="*/ 10601 w 275620"/>
                <a:gd name="connsiteY6" fmla="*/ 212015 h 222616"/>
                <a:gd name="connsiteX7" fmla="*/ 265019 w 275620"/>
                <a:gd name="connsiteY7" fmla="*/ 212015 h 222616"/>
                <a:gd name="connsiteX8" fmla="*/ 265019 w 275620"/>
                <a:gd name="connsiteY8" fmla="*/ 5300 h 222616"/>
                <a:gd name="connsiteX9" fmla="*/ 270320 w 275620"/>
                <a:gd name="connsiteY9" fmla="*/ 0 h 222616"/>
                <a:gd name="connsiteX10" fmla="*/ 275620 w 275620"/>
                <a:gd name="connsiteY10" fmla="*/ 5300 h 222616"/>
                <a:gd name="connsiteX11" fmla="*/ 275620 w 275620"/>
                <a:gd name="connsiteY11" fmla="*/ 217316 h 222616"/>
                <a:gd name="connsiteX12" fmla="*/ 270320 w 275620"/>
                <a:gd name="connsiteY12" fmla="*/ 222616 h 22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5620" h="222616">
                  <a:moveTo>
                    <a:pt x="270320" y="222616"/>
                  </a:moveTo>
                  <a:lnTo>
                    <a:pt x="5300" y="222616"/>
                  </a:lnTo>
                  <a:cubicBezTo>
                    <a:pt x="2385" y="222616"/>
                    <a:pt x="0" y="220231"/>
                    <a:pt x="0" y="21731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12015"/>
                  </a:lnTo>
                  <a:lnTo>
                    <a:pt x="265019" y="212015"/>
                  </a:lnTo>
                  <a:lnTo>
                    <a:pt x="265019" y="5300"/>
                  </a:lnTo>
                  <a:cubicBezTo>
                    <a:pt x="265019" y="2385"/>
                    <a:pt x="267404" y="0"/>
                    <a:pt x="270320" y="0"/>
                  </a:cubicBezTo>
                  <a:cubicBezTo>
                    <a:pt x="273235" y="0"/>
                    <a:pt x="275620" y="2385"/>
                    <a:pt x="275620" y="5300"/>
                  </a:cubicBezTo>
                  <a:lnTo>
                    <a:pt x="275620" y="217316"/>
                  </a:lnTo>
                  <a:cubicBezTo>
                    <a:pt x="275620" y="220231"/>
                    <a:pt x="273235" y="222616"/>
                    <a:pt x="270320" y="2226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760C99B0-FC97-4232-925A-431DCC1494E4}"/>
                </a:ext>
              </a:extLst>
            </p:cNvPr>
            <p:cNvSpPr/>
            <p:nvPr/>
          </p:nvSpPr>
          <p:spPr>
            <a:xfrm>
              <a:off x="1213656" y="5757027"/>
              <a:ext cx="37103" cy="10601"/>
            </a:xfrm>
            <a:custGeom>
              <a:avLst/>
              <a:gdLst>
                <a:gd name="connsiteX0" fmla="*/ 32968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2968 w 37102"/>
                <a:gd name="connsiteY4" fmla="*/ 0 h 10600"/>
                <a:gd name="connsiteX5" fmla="*/ 38269 w 37102"/>
                <a:gd name="connsiteY5" fmla="*/ 5300 h 10600"/>
                <a:gd name="connsiteX6" fmla="*/ 32968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296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2968" y="0"/>
                  </a:lnTo>
                  <a:cubicBezTo>
                    <a:pt x="35884" y="0"/>
                    <a:pt x="38269" y="2385"/>
                    <a:pt x="38269" y="5300"/>
                  </a:cubicBezTo>
                  <a:cubicBezTo>
                    <a:pt x="38269" y="8216"/>
                    <a:pt x="35884" y="10601"/>
                    <a:pt x="3296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646241A3-1CEE-4938-884F-D85DDCF4EB83}"/>
                </a:ext>
              </a:extLst>
            </p:cNvPr>
            <p:cNvSpPr/>
            <p:nvPr/>
          </p:nvSpPr>
          <p:spPr>
            <a:xfrm>
              <a:off x="1394081" y="5757027"/>
              <a:ext cx="37103" cy="10601"/>
            </a:xfrm>
            <a:custGeom>
              <a:avLst/>
              <a:gdLst>
                <a:gd name="connsiteX0" fmla="*/ 32968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2968 w 37102"/>
                <a:gd name="connsiteY4" fmla="*/ 0 h 10600"/>
                <a:gd name="connsiteX5" fmla="*/ 38269 w 37102"/>
                <a:gd name="connsiteY5" fmla="*/ 5300 h 10600"/>
                <a:gd name="connsiteX6" fmla="*/ 32968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296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2968" y="0"/>
                  </a:lnTo>
                  <a:cubicBezTo>
                    <a:pt x="35884" y="0"/>
                    <a:pt x="38269" y="2385"/>
                    <a:pt x="38269" y="5300"/>
                  </a:cubicBezTo>
                  <a:cubicBezTo>
                    <a:pt x="38269" y="8216"/>
                    <a:pt x="35884" y="10601"/>
                    <a:pt x="3296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2DE97CED-1558-43F1-9142-825933B789B9}"/>
                </a:ext>
              </a:extLst>
            </p:cNvPr>
            <p:cNvSpPr/>
            <p:nvPr/>
          </p:nvSpPr>
          <p:spPr>
            <a:xfrm>
              <a:off x="1241324" y="5757027"/>
              <a:ext cx="159012" cy="84806"/>
            </a:xfrm>
            <a:custGeom>
              <a:avLst/>
              <a:gdLst>
                <a:gd name="connsiteX0" fmla="*/ 81679 w 159011"/>
                <a:gd name="connsiteY0" fmla="*/ 87032 h 84806"/>
                <a:gd name="connsiteX1" fmla="*/ 0 w 159011"/>
                <a:gd name="connsiteY1" fmla="*/ 5300 h 84806"/>
                <a:gd name="connsiteX2" fmla="*/ 5300 w 159011"/>
                <a:gd name="connsiteY2" fmla="*/ 0 h 84806"/>
                <a:gd name="connsiteX3" fmla="*/ 10601 w 159011"/>
                <a:gd name="connsiteY3" fmla="*/ 5300 h 84806"/>
                <a:gd name="connsiteX4" fmla="*/ 81679 w 159011"/>
                <a:gd name="connsiteY4" fmla="*/ 76431 h 84806"/>
                <a:gd name="connsiteX5" fmla="*/ 152757 w 159011"/>
                <a:gd name="connsiteY5" fmla="*/ 5300 h 84806"/>
                <a:gd name="connsiteX6" fmla="*/ 158058 w 159011"/>
                <a:gd name="connsiteY6" fmla="*/ 0 h 84806"/>
                <a:gd name="connsiteX7" fmla="*/ 163358 w 159011"/>
                <a:gd name="connsiteY7" fmla="*/ 5300 h 84806"/>
                <a:gd name="connsiteX8" fmla="*/ 81679 w 159011"/>
                <a:gd name="connsiteY8" fmla="*/ 87032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1" h="84806">
                  <a:moveTo>
                    <a:pt x="81679" y="87032"/>
                  </a:moveTo>
                  <a:cubicBezTo>
                    <a:pt x="36626" y="87032"/>
                    <a:pt x="0" y="50354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44523"/>
                    <a:pt x="42509" y="76431"/>
                    <a:pt x="81679" y="76431"/>
                  </a:cubicBezTo>
                  <a:cubicBezTo>
                    <a:pt x="120849" y="76431"/>
                    <a:pt x="152757" y="44523"/>
                    <a:pt x="152757" y="5300"/>
                  </a:cubicBezTo>
                  <a:cubicBezTo>
                    <a:pt x="152757" y="2385"/>
                    <a:pt x="155142" y="0"/>
                    <a:pt x="158058" y="0"/>
                  </a:cubicBezTo>
                  <a:cubicBezTo>
                    <a:pt x="160973" y="0"/>
                    <a:pt x="163358" y="2385"/>
                    <a:pt x="163358" y="5300"/>
                  </a:cubicBezTo>
                  <a:cubicBezTo>
                    <a:pt x="163358" y="50354"/>
                    <a:pt x="126732" y="87032"/>
                    <a:pt x="81679" y="870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B78B1958-4E06-4B5E-A097-52456A3B96B1}"/>
                </a:ext>
              </a:extLst>
            </p:cNvPr>
            <p:cNvSpPr/>
            <p:nvPr/>
          </p:nvSpPr>
          <p:spPr>
            <a:xfrm>
              <a:off x="1419152" y="5757023"/>
              <a:ext cx="37103" cy="169612"/>
            </a:xfrm>
            <a:custGeom>
              <a:avLst/>
              <a:gdLst>
                <a:gd name="connsiteX0" fmla="*/ 36361 w 37102"/>
                <a:gd name="connsiteY0" fmla="*/ 173432 h 169612"/>
                <a:gd name="connsiteX1" fmla="*/ 31696 w 37102"/>
                <a:gd name="connsiteY1" fmla="*/ 170623 h 169612"/>
                <a:gd name="connsiteX2" fmla="*/ 0 w 37102"/>
                <a:gd name="connsiteY2" fmla="*/ 42671 h 169612"/>
                <a:gd name="connsiteX3" fmla="*/ 2650 w 37102"/>
                <a:gd name="connsiteY3" fmla="*/ 4562 h 169612"/>
                <a:gd name="connsiteX4" fmla="*/ 8640 w 37102"/>
                <a:gd name="connsiteY4" fmla="*/ 56 h 169612"/>
                <a:gd name="connsiteX5" fmla="*/ 13145 w 37102"/>
                <a:gd name="connsiteY5" fmla="*/ 6046 h 169612"/>
                <a:gd name="connsiteX6" fmla="*/ 10601 w 37102"/>
                <a:gd name="connsiteY6" fmla="*/ 42671 h 169612"/>
                <a:gd name="connsiteX7" fmla="*/ 41025 w 37102"/>
                <a:gd name="connsiteY7" fmla="*/ 165640 h 169612"/>
                <a:gd name="connsiteX8" fmla="*/ 38799 w 37102"/>
                <a:gd name="connsiteY8" fmla="*/ 172796 h 169612"/>
                <a:gd name="connsiteX9" fmla="*/ 36361 w 37102"/>
                <a:gd name="connsiteY9" fmla="*/ 173432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169612">
                  <a:moveTo>
                    <a:pt x="36361" y="173432"/>
                  </a:moveTo>
                  <a:cubicBezTo>
                    <a:pt x="34453" y="173432"/>
                    <a:pt x="32597" y="172425"/>
                    <a:pt x="31696" y="170623"/>
                  </a:cubicBezTo>
                  <a:cubicBezTo>
                    <a:pt x="10972" y="131506"/>
                    <a:pt x="0" y="87247"/>
                    <a:pt x="0" y="42671"/>
                  </a:cubicBezTo>
                  <a:cubicBezTo>
                    <a:pt x="0" y="30003"/>
                    <a:pt x="901" y="17177"/>
                    <a:pt x="2650" y="4562"/>
                  </a:cubicBezTo>
                  <a:cubicBezTo>
                    <a:pt x="3074" y="1646"/>
                    <a:pt x="5724" y="-368"/>
                    <a:pt x="8640" y="56"/>
                  </a:cubicBezTo>
                  <a:cubicBezTo>
                    <a:pt x="11555" y="480"/>
                    <a:pt x="13569" y="3130"/>
                    <a:pt x="13145" y="6046"/>
                  </a:cubicBezTo>
                  <a:cubicBezTo>
                    <a:pt x="11449" y="18184"/>
                    <a:pt x="10601" y="30534"/>
                    <a:pt x="10601" y="42671"/>
                  </a:cubicBezTo>
                  <a:cubicBezTo>
                    <a:pt x="10601" y="85552"/>
                    <a:pt x="21149" y="128061"/>
                    <a:pt x="41025" y="165640"/>
                  </a:cubicBezTo>
                  <a:cubicBezTo>
                    <a:pt x="42403" y="168238"/>
                    <a:pt x="41396" y="171418"/>
                    <a:pt x="38799" y="172796"/>
                  </a:cubicBezTo>
                  <a:cubicBezTo>
                    <a:pt x="38057" y="173220"/>
                    <a:pt x="37209" y="173432"/>
                    <a:pt x="36361" y="1734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03C226BA-EB58-49C2-A2B6-393A2ACD2272}"/>
                </a:ext>
              </a:extLst>
            </p:cNvPr>
            <p:cNvSpPr/>
            <p:nvPr/>
          </p:nvSpPr>
          <p:spPr>
            <a:xfrm>
              <a:off x="1185182" y="5757025"/>
              <a:ext cx="37103" cy="169612"/>
            </a:xfrm>
            <a:custGeom>
              <a:avLst/>
              <a:gdLst>
                <a:gd name="connsiteX0" fmla="*/ 5312 w 37102"/>
                <a:gd name="connsiteY0" fmla="*/ 173431 h 169612"/>
                <a:gd name="connsiteX1" fmla="*/ 2821 w 37102"/>
                <a:gd name="connsiteY1" fmla="*/ 172795 h 169612"/>
                <a:gd name="connsiteX2" fmla="*/ 594 w 37102"/>
                <a:gd name="connsiteY2" fmla="*/ 165639 h 169612"/>
                <a:gd name="connsiteX3" fmla="*/ 31019 w 37102"/>
                <a:gd name="connsiteY3" fmla="*/ 42670 h 169612"/>
                <a:gd name="connsiteX4" fmla="*/ 28474 w 37102"/>
                <a:gd name="connsiteY4" fmla="*/ 6045 h 169612"/>
                <a:gd name="connsiteX5" fmla="*/ 32980 w 37102"/>
                <a:gd name="connsiteY5" fmla="*/ 55 h 169612"/>
                <a:gd name="connsiteX6" fmla="*/ 38969 w 37102"/>
                <a:gd name="connsiteY6" fmla="*/ 4560 h 169612"/>
                <a:gd name="connsiteX7" fmla="*/ 41619 w 37102"/>
                <a:gd name="connsiteY7" fmla="*/ 42670 h 169612"/>
                <a:gd name="connsiteX8" fmla="*/ 9923 w 37102"/>
                <a:gd name="connsiteY8" fmla="*/ 170622 h 169612"/>
                <a:gd name="connsiteX9" fmla="*/ 5312 w 37102"/>
                <a:gd name="connsiteY9" fmla="*/ 173431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169612">
                  <a:moveTo>
                    <a:pt x="5312" y="173431"/>
                  </a:moveTo>
                  <a:cubicBezTo>
                    <a:pt x="4464" y="173431"/>
                    <a:pt x="3616" y="173219"/>
                    <a:pt x="2821" y="172795"/>
                  </a:cubicBezTo>
                  <a:cubicBezTo>
                    <a:pt x="223" y="171416"/>
                    <a:pt x="-731" y="168236"/>
                    <a:pt x="594" y="165639"/>
                  </a:cubicBezTo>
                  <a:cubicBezTo>
                    <a:pt x="20524" y="128059"/>
                    <a:pt x="31019" y="85497"/>
                    <a:pt x="31019" y="42670"/>
                  </a:cubicBezTo>
                  <a:cubicBezTo>
                    <a:pt x="31019" y="30479"/>
                    <a:pt x="30171" y="18182"/>
                    <a:pt x="28474" y="6045"/>
                  </a:cubicBezTo>
                  <a:cubicBezTo>
                    <a:pt x="28050" y="3129"/>
                    <a:pt x="30118" y="479"/>
                    <a:pt x="32980" y="55"/>
                  </a:cubicBezTo>
                  <a:cubicBezTo>
                    <a:pt x="35895" y="-369"/>
                    <a:pt x="38545" y="1698"/>
                    <a:pt x="38969" y="4560"/>
                  </a:cubicBezTo>
                  <a:cubicBezTo>
                    <a:pt x="40718" y="17175"/>
                    <a:pt x="41619" y="30002"/>
                    <a:pt x="41619" y="42670"/>
                  </a:cubicBezTo>
                  <a:cubicBezTo>
                    <a:pt x="41619" y="87246"/>
                    <a:pt x="30648" y="131505"/>
                    <a:pt x="9923" y="170622"/>
                  </a:cubicBezTo>
                  <a:cubicBezTo>
                    <a:pt x="9022" y="172424"/>
                    <a:pt x="7220" y="173431"/>
                    <a:pt x="5312" y="17343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96182C3E-274D-42BE-B6D8-2A15181A1F76}"/>
                </a:ext>
              </a:extLst>
            </p:cNvPr>
            <p:cNvSpPr/>
            <p:nvPr/>
          </p:nvSpPr>
          <p:spPr>
            <a:xfrm>
              <a:off x="1265136" y="5906535"/>
              <a:ext cx="111308" cy="111308"/>
            </a:xfrm>
            <a:custGeom>
              <a:avLst/>
              <a:gdLst>
                <a:gd name="connsiteX0" fmla="*/ 57868 w 111308"/>
                <a:gd name="connsiteY0" fmla="*/ 114769 h 111308"/>
                <a:gd name="connsiteX1" fmla="*/ 55270 w 111308"/>
                <a:gd name="connsiteY1" fmla="*/ 114080 h 111308"/>
                <a:gd name="connsiteX2" fmla="*/ 517 w 111308"/>
                <a:gd name="connsiteY2" fmla="*/ 4574 h 111308"/>
                <a:gd name="connsiteX3" fmla="*/ 6136 w 111308"/>
                <a:gd name="connsiteY3" fmla="*/ 15 h 111308"/>
                <a:gd name="connsiteX4" fmla="*/ 10906 w 111308"/>
                <a:gd name="connsiteY4" fmla="*/ 3991 h 111308"/>
                <a:gd name="connsiteX5" fmla="*/ 31790 w 111308"/>
                <a:gd name="connsiteY5" fmla="*/ 7648 h 111308"/>
                <a:gd name="connsiteX6" fmla="*/ 52673 w 111308"/>
                <a:gd name="connsiteY6" fmla="*/ 3991 h 111308"/>
                <a:gd name="connsiteX7" fmla="*/ 57815 w 111308"/>
                <a:gd name="connsiteY7" fmla="*/ 15 h 111308"/>
                <a:gd name="connsiteX8" fmla="*/ 63221 w 111308"/>
                <a:gd name="connsiteY8" fmla="*/ 3991 h 111308"/>
                <a:gd name="connsiteX9" fmla="*/ 84158 w 111308"/>
                <a:gd name="connsiteY9" fmla="*/ 7648 h 111308"/>
                <a:gd name="connsiteX10" fmla="*/ 104723 w 111308"/>
                <a:gd name="connsiteY10" fmla="*/ 4203 h 111308"/>
                <a:gd name="connsiteX11" fmla="*/ 109175 w 111308"/>
                <a:gd name="connsiteY11" fmla="*/ 68 h 111308"/>
                <a:gd name="connsiteX12" fmla="*/ 110076 w 111308"/>
                <a:gd name="connsiteY12" fmla="*/ 15 h 111308"/>
                <a:gd name="connsiteX13" fmla="*/ 115483 w 111308"/>
                <a:gd name="connsiteY13" fmla="*/ 5316 h 111308"/>
                <a:gd name="connsiteX14" fmla="*/ 115377 w 111308"/>
                <a:gd name="connsiteY14" fmla="*/ 6694 h 111308"/>
                <a:gd name="connsiteX15" fmla="*/ 60412 w 111308"/>
                <a:gd name="connsiteY15" fmla="*/ 114133 h 111308"/>
                <a:gd name="connsiteX16" fmla="*/ 57868 w 111308"/>
                <a:gd name="connsiteY16" fmla="*/ 114769 h 111308"/>
                <a:gd name="connsiteX17" fmla="*/ 10482 w 111308"/>
                <a:gd name="connsiteY17" fmla="*/ 15333 h 111308"/>
                <a:gd name="connsiteX18" fmla="*/ 57868 w 111308"/>
                <a:gd name="connsiteY18" fmla="*/ 103320 h 111308"/>
                <a:gd name="connsiteX19" fmla="*/ 105147 w 111308"/>
                <a:gd name="connsiteY19" fmla="*/ 15440 h 111308"/>
                <a:gd name="connsiteX20" fmla="*/ 84158 w 111308"/>
                <a:gd name="connsiteY20" fmla="*/ 18196 h 111308"/>
                <a:gd name="connsiteX21" fmla="*/ 57974 w 111308"/>
                <a:gd name="connsiteY21" fmla="*/ 13107 h 111308"/>
                <a:gd name="connsiteX22" fmla="*/ 31790 w 111308"/>
                <a:gd name="connsiteY22" fmla="*/ 18196 h 111308"/>
                <a:gd name="connsiteX23" fmla="*/ 10482 w 111308"/>
                <a:gd name="connsiteY23" fmla="*/ 15333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308" h="111308">
                  <a:moveTo>
                    <a:pt x="57868" y="114769"/>
                  </a:moveTo>
                  <a:cubicBezTo>
                    <a:pt x="56967" y="114769"/>
                    <a:pt x="56065" y="114557"/>
                    <a:pt x="55270" y="114080"/>
                  </a:cubicBezTo>
                  <a:cubicBezTo>
                    <a:pt x="-8811" y="78249"/>
                    <a:pt x="411" y="5316"/>
                    <a:pt x="517" y="4574"/>
                  </a:cubicBezTo>
                  <a:cubicBezTo>
                    <a:pt x="888" y="1818"/>
                    <a:pt x="3327" y="-197"/>
                    <a:pt x="6136" y="15"/>
                  </a:cubicBezTo>
                  <a:cubicBezTo>
                    <a:pt x="8468" y="174"/>
                    <a:pt x="10376" y="1818"/>
                    <a:pt x="10906" y="3991"/>
                  </a:cubicBezTo>
                  <a:cubicBezTo>
                    <a:pt x="12920" y="5422"/>
                    <a:pt x="20288" y="7648"/>
                    <a:pt x="31790" y="7648"/>
                  </a:cubicBezTo>
                  <a:cubicBezTo>
                    <a:pt x="43292" y="7648"/>
                    <a:pt x="50712" y="5422"/>
                    <a:pt x="52673" y="3991"/>
                  </a:cubicBezTo>
                  <a:cubicBezTo>
                    <a:pt x="53256" y="1711"/>
                    <a:pt x="55323" y="15"/>
                    <a:pt x="57815" y="15"/>
                  </a:cubicBezTo>
                  <a:cubicBezTo>
                    <a:pt x="60306" y="15"/>
                    <a:pt x="62532" y="1711"/>
                    <a:pt x="63221" y="3991"/>
                  </a:cubicBezTo>
                  <a:cubicBezTo>
                    <a:pt x="65182" y="5422"/>
                    <a:pt x="72603" y="7648"/>
                    <a:pt x="84158" y="7648"/>
                  </a:cubicBezTo>
                  <a:cubicBezTo>
                    <a:pt x="95129" y="7648"/>
                    <a:pt x="102338" y="5634"/>
                    <a:pt x="104723" y="4203"/>
                  </a:cubicBezTo>
                  <a:cubicBezTo>
                    <a:pt x="105200" y="2083"/>
                    <a:pt x="106896" y="386"/>
                    <a:pt x="109175" y="68"/>
                  </a:cubicBezTo>
                  <a:cubicBezTo>
                    <a:pt x="109493" y="15"/>
                    <a:pt x="109758" y="15"/>
                    <a:pt x="110076" y="15"/>
                  </a:cubicBezTo>
                  <a:cubicBezTo>
                    <a:pt x="112833" y="-37"/>
                    <a:pt x="115483" y="2347"/>
                    <a:pt x="115483" y="5316"/>
                  </a:cubicBezTo>
                  <a:cubicBezTo>
                    <a:pt x="115483" y="5793"/>
                    <a:pt x="115430" y="6270"/>
                    <a:pt x="115377" y="6694"/>
                  </a:cubicBezTo>
                  <a:cubicBezTo>
                    <a:pt x="116384" y="18938"/>
                    <a:pt x="118398" y="81694"/>
                    <a:pt x="60412" y="114133"/>
                  </a:cubicBezTo>
                  <a:cubicBezTo>
                    <a:pt x="59670" y="114557"/>
                    <a:pt x="58769" y="114769"/>
                    <a:pt x="57868" y="114769"/>
                  </a:cubicBezTo>
                  <a:close/>
                  <a:moveTo>
                    <a:pt x="10482" y="15333"/>
                  </a:moveTo>
                  <a:cubicBezTo>
                    <a:pt x="10323" y="34362"/>
                    <a:pt x="14987" y="77772"/>
                    <a:pt x="57868" y="103320"/>
                  </a:cubicBezTo>
                  <a:cubicBezTo>
                    <a:pt x="100165" y="78090"/>
                    <a:pt x="105147" y="34521"/>
                    <a:pt x="105147" y="15440"/>
                  </a:cubicBezTo>
                  <a:cubicBezTo>
                    <a:pt x="97249" y="17984"/>
                    <a:pt x="87179" y="18196"/>
                    <a:pt x="84158" y="18196"/>
                  </a:cubicBezTo>
                  <a:cubicBezTo>
                    <a:pt x="80394" y="18196"/>
                    <a:pt x="65871" y="17878"/>
                    <a:pt x="57974" y="13107"/>
                  </a:cubicBezTo>
                  <a:cubicBezTo>
                    <a:pt x="50076" y="17825"/>
                    <a:pt x="35553" y="18196"/>
                    <a:pt x="31790" y="18196"/>
                  </a:cubicBezTo>
                  <a:cubicBezTo>
                    <a:pt x="28768" y="18249"/>
                    <a:pt x="18433" y="18037"/>
                    <a:pt x="10482" y="153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B64A20A5-37E5-4F75-86B2-7B194CF27BDF}"/>
                </a:ext>
              </a:extLst>
            </p:cNvPr>
            <p:cNvSpPr/>
            <p:nvPr/>
          </p:nvSpPr>
          <p:spPr>
            <a:xfrm>
              <a:off x="1313790" y="5939846"/>
              <a:ext cx="42403" cy="53004"/>
            </a:xfrm>
            <a:custGeom>
              <a:avLst/>
              <a:gdLst>
                <a:gd name="connsiteX0" fmla="*/ 5291 w 42403"/>
                <a:gd name="connsiteY0" fmla="*/ 56917 h 53003"/>
                <a:gd name="connsiteX1" fmla="*/ 680 w 42403"/>
                <a:gd name="connsiteY1" fmla="*/ 54214 h 53003"/>
                <a:gd name="connsiteX2" fmla="*/ 2694 w 42403"/>
                <a:gd name="connsiteY2" fmla="*/ 47005 h 53003"/>
                <a:gd name="connsiteX3" fmla="*/ 34921 w 42403"/>
                <a:gd name="connsiteY3" fmla="*/ 4072 h 53003"/>
                <a:gd name="connsiteX4" fmla="*/ 41281 w 42403"/>
                <a:gd name="connsiteY4" fmla="*/ 150 h 53003"/>
                <a:gd name="connsiteX5" fmla="*/ 45203 w 42403"/>
                <a:gd name="connsiteY5" fmla="*/ 6510 h 53003"/>
                <a:gd name="connsiteX6" fmla="*/ 7836 w 42403"/>
                <a:gd name="connsiteY6" fmla="*/ 56228 h 53003"/>
                <a:gd name="connsiteX7" fmla="*/ 5291 w 42403"/>
                <a:gd name="connsiteY7" fmla="*/ 5691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53003">
                  <a:moveTo>
                    <a:pt x="5291" y="56917"/>
                  </a:moveTo>
                  <a:cubicBezTo>
                    <a:pt x="3436" y="56917"/>
                    <a:pt x="1634" y="55963"/>
                    <a:pt x="680" y="54214"/>
                  </a:cubicBezTo>
                  <a:cubicBezTo>
                    <a:pt x="-751" y="51670"/>
                    <a:pt x="150" y="48437"/>
                    <a:pt x="2694" y="47005"/>
                  </a:cubicBezTo>
                  <a:cubicBezTo>
                    <a:pt x="19549" y="37571"/>
                    <a:pt x="30415" y="23154"/>
                    <a:pt x="34921" y="4072"/>
                  </a:cubicBezTo>
                  <a:cubicBezTo>
                    <a:pt x="35610" y="1210"/>
                    <a:pt x="38472" y="-539"/>
                    <a:pt x="41281" y="150"/>
                  </a:cubicBezTo>
                  <a:cubicBezTo>
                    <a:pt x="44143" y="839"/>
                    <a:pt x="45892" y="3701"/>
                    <a:pt x="45203" y="6510"/>
                  </a:cubicBezTo>
                  <a:cubicBezTo>
                    <a:pt x="41599" y="21669"/>
                    <a:pt x="32164" y="42659"/>
                    <a:pt x="7836" y="56228"/>
                  </a:cubicBezTo>
                  <a:cubicBezTo>
                    <a:pt x="7040" y="56705"/>
                    <a:pt x="6192" y="56917"/>
                    <a:pt x="5291" y="569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5" name="Group 834">
            <a:extLst>
              <a:ext uri="{FF2B5EF4-FFF2-40B4-BE49-F238E27FC236}">
                <a16:creationId xmlns:a16="http://schemas.microsoft.com/office/drawing/2014/main" id="{F58F00D7-E248-47D5-942C-91A15B06AFD9}"/>
              </a:ext>
            </a:extLst>
          </p:cNvPr>
          <p:cNvGrpSpPr/>
          <p:nvPr/>
        </p:nvGrpSpPr>
        <p:grpSpPr>
          <a:xfrm>
            <a:off x="2150287" y="5716897"/>
            <a:ext cx="461770" cy="461834"/>
            <a:chOff x="2190358" y="5756974"/>
            <a:chExt cx="381628" cy="381681"/>
          </a:xfrm>
        </p:grpSpPr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BAAFDD47-0C47-4349-82DE-7D852802D0BB}"/>
                </a:ext>
              </a:extLst>
            </p:cNvPr>
            <p:cNvSpPr/>
            <p:nvPr/>
          </p:nvSpPr>
          <p:spPr>
            <a:xfrm>
              <a:off x="2234458" y="5801126"/>
              <a:ext cx="296822" cy="296822"/>
            </a:xfrm>
            <a:custGeom>
              <a:avLst/>
              <a:gdLst>
                <a:gd name="connsiteX0" fmla="*/ 148623 w 296821"/>
                <a:gd name="connsiteY0" fmla="*/ 297245 h 296821"/>
                <a:gd name="connsiteX1" fmla="*/ 0 w 296821"/>
                <a:gd name="connsiteY1" fmla="*/ 148623 h 296821"/>
                <a:gd name="connsiteX2" fmla="*/ 148623 w 296821"/>
                <a:gd name="connsiteY2" fmla="*/ 0 h 296821"/>
                <a:gd name="connsiteX3" fmla="*/ 297246 w 296821"/>
                <a:gd name="connsiteY3" fmla="*/ 148623 h 296821"/>
                <a:gd name="connsiteX4" fmla="*/ 148623 w 296821"/>
                <a:gd name="connsiteY4" fmla="*/ 297245 h 296821"/>
                <a:gd name="connsiteX5" fmla="*/ 148623 w 296821"/>
                <a:gd name="connsiteY5" fmla="*/ 10548 h 296821"/>
                <a:gd name="connsiteX6" fmla="*/ 10601 w 296821"/>
                <a:gd name="connsiteY6" fmla="*/ 148570 h 296821"/>
                <a:gd name="connsiteX7" fmla="*/ 148623 w 296821"/>
                <a:gd name="connsiteY7" fmla="*/ 286592 h 296821"/>
                <a:gd name="connsiteX8" fmla="*/ 286645 w 296821"/>
                <a:gd name="connsiteY8" fmla="*/ 148570 h 296821"/>
                <a:gd name="connsiteX9" fmla="*/ 148623 w 296821"/>
                <a:gd name="connsiteY9" fmla="*/ 10548 h 296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821" h="296821">
                  <a:moveTo>
                    <a:pt x="148623" y="297245"/>
                  </a:moveTo>
                  <a:cubicBezTo>
                    <a:pt x="66679" y="297245"/>
                    <a:pt x="0" y="230567"/>
                    <a:pt x="0" y="148623"/>
                  </a:cubicBezTo>
                  <a:cubicBezTo>
                    <a:pt x="0" y="66679"/>
                    <a:pt x="66679" y="0"/>
                    <a:pt x="148623" y="0"/>
                  </a:cubicBezTo>
                  <a:cubicBezTo>
                    <a:pt x="230567" y="0"/>
                    <a:pt x="297246" y="66679"/>
                    <a:pt x="297246" y="148623"/>
                  </a:cubicBezTo>
                  <a:cubicBezTo>
                    <a:pt x="297246" y="230567"/>
                    <a:pt x="230567" y="297245"/>
                    <a:pt x="148623" y="297245"/>
                  </a:cubicBezTo>
                  <a:close/>
                  <a:moveTo>
                    <a:pt x="148623" y="10548"/>
                  </a:moveTo>
                  <a:cubicBezTo>
                    <a:pt x="72509" y="10548"/>
                    <a:pt x="10601" y="72456"/>
                    <a:pt x="10601" y="148570"/>
                  </a:cubicBezTo>
                  <a:cubicBezTo>
                    <a:pt x="10601" y="224683"/>
                    <a:pt x="72509" y="286592"/>
                    <a:pt x="148623" y="286592"/>
                  </a:cubicBezTo>
                  <a:cubicBezTo>
                    <a:pt x="224736" y="286592"/>
                    <a:pt x="286645" y="224683"/>
                    <a:pt x="286645" y="148570"/>
                  </a:cubicBezTo>
                  <a:cubicBezTo>
                    <a:pt x="286645" y="72509"/>
                    <a:pt x="224736" y="10548"/>
                    <a:pt x="148623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421E894F-7E5B-464B-B52A-F0D08CFD890A}"/>
                </a:ext>
              </a:extLst>
            </p:cNvPr>
            <p:cNvSpPr/>
            <p:nvPr/>
          </p:nvSpPr>
          <p:spPr>
            <a:xfrm>
              <a:off x="2190358" y="5757027"/>
              <a:ext cx="381628" cy="381628"/>
            </a:xfrm>
            <a:custGeom>
              <a:avLst/>
              <a:gdLst>
                <a:gd name="connsiteX0" fmla="*/ 192722 w 381627"/>
                <a:gd name="connsiteY0" fmla="*/ 385444 h 381627"/>
                <a:gd name="connsiteX1" fmla="*/ 0 w 381627"/>
                <a:gd name="connsiteY1" fmla="*/ 192722 h 381627"/>
                <a:gd name="connsiteX2" fmla="*/ 192722 w 381627"/>
                <a:gd name="connsiteY2" fmla="*/ 0 h 381627"/>
                <a:gd name="connsiteX3" fmla="*/ 385444 w 381627"/>
                <a:gd name="connsiteY3" fmla="*/ 192722 h 381627"/>
                <a:gd name="connsiteX4" fmla="*/ 192722 w 381627"/>
                <a:gd name="connsiteY4" fmla="*/ 385444 h 381627"/>
                <a:gd name="connsiteX5" fmla="*/ 192722 w 381627"/>
                <a:gd name="connsiteY5" fmla="*/ 10601 h 381627"/>
                <a:gd name="connsiteX6" fmla="*/ 10601 w 381627"/>
                <a:gd name="connsiteY6" fmla="*/ 192722 h 381627"/>
                <a:gd name="connsiteX7" fmla="*/ 192722 w 381627"/>
                <a:gd name="connsiteY7" fmla="*/ 374843 h 381627"/>
                <a:gd name="connsiteX8" fmla="*/ 374843 w 381627"/>
                <a:gd name="connsiteY8" fmla="*/ 192722 h 381627"/>
                <a:gd name="connsiteX9" fmla="*/ 192722 w 381627"/>
                <a:gd name="connsiteY9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627" h="381627">
                  <a:moveTo>
                    <a:pt x="192722" y="385444"/>
                  </a:moveTo>
                  <a:cubicBezTo>
                    <a:pt x="86449" y="385444"/>
                    <a:pt x="0" y="298995"/>
                    <a:pt x="0" y="192722"/>
                  </a:cubicBezTo>
                  <a:cubicBezTo>
                    <a:pt x="0" y="86449"/>
                    <a:pt x="86449" y="0"/>
                    <a:pt x="192722" y="0"/>
                  </a:cubicBezTo>
                  <a:cubicBezTo>
                    <a:pt x="298995" y="0"/>
                    <a:pt x="385444" y="86449"/>
                    <a:pt x="385444" y="192722"/>
                  </a:cubicBezTo>
                  <a:cubicBezTo>
                    <a:pt x="385444" y="298995"/>
                    <a:pt x="298995" y="385444"/>
                    <a:pt x="192722" y="385444"/>
                  </a:cubicBezTo>
                  <a:close/>
                  <a:moveTo>
                    <a:pt x="192722" y="10601"/>
                  </a:moveTo>
                  <a:cubicBezTo>
                    <a:pt x="92280" y="10601"/>
                    <a:pt x="10601" y="92280"/>
                    <a:pt x="10601" y="192722"/>
                  </a:cubicBezTo>
                  <a:cubicBezTo>
                    <a:pt x="10601" y="293164"/>
                    <a:pt x="92280" y="374843"/>
                    <a:pt x="192722" y="374843"/>
                  </a:cubicBezTo>
                  <a:cubicBezTo>
                    <a:pt x="293164" y="374843"/>
                    <a:pt x="374843" y="293164"/>
                    <a:pt x="374843" y="192722"/>
                  </a:cubicBezTo>
                  <a:cubicBezTo>
                    <a:pt x="374843" y="92280"/>
                    <a:pt x="293164" y="10601"/>
                    <a:pt x="19272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32B8E1F-529A-4AC2-9183-BD43AFE6645E}"/>
                </a:ext>
              </a:extLst>
            </p:cNvPr>
            <p:cNvSpPr/>
            <p:nvPr/>
          </p:nvSpPr>
          <p:spPr>
            <a:xfrm>
              <a:off x="2377780" y="5756974"/>
              <a:ext cx="10601" cy="53004"/>
            </a:xfrm>
            <a:custGeom>
              <a:avLst/>
              <a:gdLst>
                <a:gd name="connsiteX0" fmla="*/ 5300 w 10600"/>
                <a:gd name="connsiteY0" fmla="*/ 54700 h 53003"/>
                <a:gd name="connsiteX1" fmla="*/ 0 w 10600"/>
                <a:gd name="connsiteY1" fmla="*/ 49400 h 53003"/>
                <a:gd name="connsiteX2" fmla="*/ 0 w 10600"/>
                <a:gd name="connsiteY2" fmla="*/ 5300 h 53003"/>
                <a:gd name="connsiteX3" fmla="*/ 5300 w 10600"/>
                <a:gd name="connsiteY3" fmla="*/ 0 h 53003"/>
                <a:gd name="connsiteX4" fmla="*/ 10601 w 10600"/>
                <a:gd name="connsiteY4" fmla="*/ 5300 h 53003"/>
                <a:gd name="connsiteX5" fmla="*/ 10601 w 10600"/>
                <a:gd name="connsiteY5" fmla="*/ 49400 h 53003"/>
                <a:gd name="connsiteX6" fmla="*/ 5300 w 10600"/>
                <a:gd name="connsiteY6" fmla="*/ 54700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3">
                  <a:moveTo>
                    <a:pt x="5300" y="54700"/>
                  </a:moveTo>
                  <a:cubicBezTo>
                    <a:pt x="2385" y="54700"/>
                    <a:pt x="0" y="52315"/>
                    <a:pt x="0" y="494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9400"/>
                  </a:lnTo>
                  <a:cubicBezTo>
                    <a:pt x="10601" y="52368"/>
                    <a:pt x="8216" y="54700"/>
                    <a:pt x="5300" y="547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44D71989-6435-455C-9C16-BD924594196D}"/>
                </a:ext>
              </a:extLst>
            </p:cNvPr>
            <p:cNvSpPr/>
            <p:nvPr/>
          </p:nvSpPr>
          <p:spPr>
            <a:xfrm>
              <a:off x="2479163" y="6045832"/>
              <a:ext cx="37103" cy="37103"/>
            </a:xfrm>
            <a:custGeom>
              <a:avLst/>
              <a:gdLst>
                <a:gd name="connsiteX0" fmla="*/ 36480 w 37102"/>
                <a:gd name="connsiteY0" fmla="*/ 41727 h 37102"/>
                <a:gd name="connsiteX1" fmla="*/ 32717 w 37102"/>
                <a:gd name="connsiteY1" fmla="*/ 40190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40190 w 37102"/>
                <a:gd name="connsiteY5" fmla="*/ 32716 h 37102"/>
                <a:gd name="connsiteX6" fmla="*/ 40190 w 37102"/>
                <a:gd name="connsiteY6" fmla="*/ 40190 h 37102"/>
                <a:gd name="connsiteX7" fmla="*/ 36480 w 37102"/>
                <a:gd name="connsiteY7" fmla="*/ 4172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6480" y="41727"/>
                  </a:moveTo>
                  <a:cubicBezTo>
                    <a:pt x="35102" y="41727"/>
                    <a:pt x="33777" y="41197"/>
                    <a:pt x="32717" y="4019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40190" y="32716"/>
                  </a:lnTo>
                  <a:cubicBezTo>
                    <a:pt x="42257" y="34784"/>
                    <a:pt x="42257" y="38123"/>
                    <a:pt x="40190" y="40190"/>
                  </a:cubicBezTo>
                  <a:cubicBezTo>
                    <a:pt x="39183" y="41197"/>
                    <a:pt x="37805" y="41727"/>
                    <a:pt x="36480" y="417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E937707-08FE-4EF7-ACE3-5928BEA06D48}"/>
                </a:ext>
              </a:extLst>
            </p:cNvPr>
            <p:cNvSpPr/>
            <p:nvPr/>
          </p:nvSpPr>
          <p:spPr>
            <a:xfrm>
              <a:off x="2245204" y="6045832"/>
              <a:ext cx="37103" cy="37103"/>
            </a:xfrm>
            <a:custGeom>
              <a:avLst/>
              <a:gdLst>
                <a:gd name="connsiteX0" fmla="*/ 5314 w 37102"/>
                <a:gd name="connsiteY0" fmla="*/ 41727 h 37102"/>
                <a:gd name="connsiteX1" fmla="*/ 1550 w 37102"/>
                <a:gd name="connsiteY1" fmla="*/ 40190 h 37102"/>
                <a:gd name="connsiteX2" fmla="*/ 1550 w 37102"/>
                <a:gd name="connsiteY2" fmla="*/ 32716 h 37102"/>
                <a:gd name="connsiteX3" fmla="*/ 32717 w 37102"/>
                <a:gd name="connsiteY3" fmla="*/ 1550 h 37102"/>
                <a:gd name="connsiteX4" fmla="*/ 40190 w 37102"/>
                <a:gd name="connsiteY4" fmla="*/ 1550 h 37102"/>
                <a:gd name="connsiteX5" fmla="*/ 40190 w 37102"/>
                <a:gd name="connsiteY5" fmla="*/ 9024 h 37102"/>
                <a:gd name="connsiteX6" fmla="*/ 9024 w 37102"/>
                <a:gd name="connsiteY6" fmla="*/ 40190 h 37102"/>
                <a:gd name="connsiteX7" fmla="*/ 5314 w 37102"/>
                <a:gd name="connsiteY7" fmla="*/ 4172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5314" y="41727"/>
                  </a:moveTo>
                  <a:cubicBezTo>
                    <a:pt x="3936" y="41727"/>
                    <a:pt x="2610" y="41197"/>
                    <a:pt x="1550" y="40190"/>
                  </a:cubicBezTo>
                  <a:cubicBezTo>
                    <a:pt x="-517" y="38123"/>
                    <a:pt x="-517" y="34784"/>
                    <a:pt x="1550" y="32716"/>
                  </a:cubicBezTo>
                  <a:lnTo>
                    <a:pt x="32717" y="1550"/>
                  </a:lnTo>
                  <a:cubicBezTo>
                    <a:pt x="34784" y="-517"/>
                    <a:pt x="38123" y="-517"/>
                    <a:pt x="40190" y="1550"/>
                  </a:cubicBezTo>
                  <a:cubicBezTo>
                    <a:pt x="42257" y="3617"/>
                    <a:pt x="42257" y="6957"/>
                    <a:pt x="40190" y="9024"/>
                  </a:cubicBezTo>
                  <a:lnTo>
                    <a:pt x="9024" y="40190"/>
                  </a:lnTo>
                  <a:cubicBezTo>
                    <a:pt x="8070" y="41197"/>
                    <a:pt x="6692" y="41727"/>
                    <a:pt x="5314" y="417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46A2A4CC-97C5-4C39-BFAA-3685F0461F9E}"/>
                </a:ext>
              </a:extLst>
            </p:cNvPr>
            <p:cNvSpPr/>
            <p:nvPr/>
          </p:nvSpPr>
          <p:spPr>
            <a:xfrm>
              <a:off x="2279298" y="5851108"/>
              <a:ext cx="206715" cy="196114"/>
            </a:xfrm>
            <a:custGeom>
              <a:avLst/>
              <a:gdLst>
                <a:gd name="connsiteX0" fmla="*/ 42934 w 206715"/>
                <a:gd name="connsiteY0" fmla="*/ 197704 h 196114"/>
                <a:gd name="connsiteX1" fmla="*/ 39807 w 206715"/>
                <a:gd name="connsiteY1" fmla="*/ 196697 h 196114"/>
                <a:gd name="connsiteX2" fmla="*/ 37687 w 206715"/>
                <a:gd name="connsiteY2" fmla="*/ 191503 h 196114"/>
                <a:gd name="connsiteX3" fmla="*/ 48817 w 206715"/>
                <a:gd name="connsiteY3" fmla="*/ 126467 h 196114"/>
                <a:gd name="connsiteX4" fmla="*/ 1591 w 206715"/>
                <a:gd name="connsiteY4" fmla="*/ 80407 h 196114"/>
                <a:gd name="connsiteX5" fmla="*/ 266 w 206715"/>
                <a:gd name="connsiteY5" fmla="*/ 74948 h 196114"/>
                <a:gd name="connsiteX6" fmla="*/ 4559 w 206715"/>
                <a:gd name="connsiteY6" fmla="*/ 71343 h 196114"/>
                <a:gd name="connsiteX7" fmla="*/ 69860 w 206715"/>
                <a:gd name="connsiteY7" fmla="*/ 61856 h 196114"/>
                <a:gd name="connsiteX8" fmla="*/ 99065 w 206715"/>
                <a:gd name="connsiteY8" fmla="*/ 2703 h 196114"/>
                <a:gd name="connsiteX9" fmla="*/ 108553 w 206715"/>
                <a:gd name="connsiteY9" fmla="*/ 2703 h 196114"/>
                <a:gd name="connsiteX10" fmla="*/ 137758 w 206715"/>
                <a:gd name="connsiteY10" fmla="*/ 61856 h 196114"/>
                <a:gd name="connsiteX11" fmla="*/ 203059 w 206715"/>
                <a:gd name="connsiteY11" fmla="*/ 71343 h 196114"/>
                <a:gd name="connsiteX12" fmla="*/ 207352 w 206715"/>
                <a:gd name="connsiteY12" fmla="*/ 74948 h 196114"/>
                <a:gd name="connsiteX13" fmla="*/ 206027 w 206715"/>
                <a:gd name="connsiteY13" fmla="*/ 80407 h 196114"/>
                <a:gd name="connsiteX14" fmla="*/ 158800 w 206715"/>
                <a:gd name="connsiteY14" fmla="*/ 126467 h 196114"/>
                <a:gd name="connsiteX15" fmla="*/ 169931 w 206715"/>
                <a:gd name="connsiteY15" fmla="*/ 191503 h 196114"/>
                <a:gd name="connsiteX16" fmla="*/ 167811 w 206715"/>
                <a:gd name="connsiteY16" fmla="*/ 196697 h 196114"/>
                <a:gd name="connsiteX17" fmla="*/ 162246 w 206715"/>
                <a:gd name="connsiteY17" fmla="*/ 197122 h 196114"/>
                <a:gd name="connsiteX18" fmla="*/ 103782 w 206715"/>
                <a:gd name="connsiteY18" fmla="*/ 166379 h 196114"/>
                <a:gd name="connsiteX19" fmla="*/ 45372 w 206715"/>
                <a:gd name="connsiteY19" fmla="*/ 197068 h 196114"/>
                <a:gd name="connsiteX20" fmla="*/ 42934 w 206715"/>
                <a:gd name="connsiteY20" fmla="*/ 197704 h 196114"/>
                <a:gd name="connsiteX21" fmla="*/ 16697 w 206715"/>
                <a:gd name="connsiteY21" fmla="*/ 80354 h 196114"/>
                <a:gd name="connsiteX22" fmla="*/ 58252 w 206715"/>
                <a:gd name="connsiteY22" fmla="*/ 120849 h 196114"/>
                <a:gd name="connsiteX23" fmla="*/ 59789 w 206715"/>
                <a:gd name="connsiteY23" fmla="*/ 125566 h 196114"/>
                <a:gd name="connsiteX24" fmla="*/ 49983 w 206715"/>
                <a:gd name="connsiteY24" fmla="*/ 182757 h 196114"/>
                <a:gd name="connsiteX25" fmla="*/ 101344 w 206715"/>
                <a:gd name="connsiteY25" fmla="*/ 155779 h 196114"/>
                <a:gd name="connsiteX26" fmla="*/ 106274 w 206715"/>
                <a:gd name="connsiteY26" fmla="*/ 155779 h 196114"/>
                <a:gd name="connsiteX27" fmla="*/ 157634 w 206715"/>
                <a:gd name="connsiteY27" fmla="*/ 182757 h 196114"/>
                <a:gd name="connsiteX28" fmla="*/ 147829 w 206715"/>
                <a:gd name="connsiteY28" fmla="*/ 125566 h 196114"/>
                <a:gd name="connsiteX29" fmla="*/ 149366 w 206715"/>
                <a:gd name="connsiteY29" fmla="*/ 120849 h 196114"/>
                <a:gd name="connsiteX30" fmla="*/ 190921 w 206715"/>
                <a:gd name="connsiteY30" fmla="*/ 80354 h 196114"/>
                <a:gd name="connsiteX31" fmla="*/ 133518 w 206715"/>
                <a:gd name="connsiteY31" fmla="*/ 72032 h 196114"/>
                <a:gd name="connsiteX32" fmla="*/ 129542 w 206715"/>
                <a:gd name="connsiteY32" fmla="*/ 69117 h 196114"/>
                <a:gd name="connsiteX33" fmla="*/ 103888 w 206715"/>
                <a:gd name="connsiteY33" fmla="*/ 17067 h 196114"/>
                <a:gd name="connsiteX34" fmla="*/ 78234 w 206715"/>
                <a:gd name="connsiteY34" fmla="*/ 69117 h 196114"/>
                <a:gd name="connsiteX35" fmla="*/ 74259 w 206715"/>
                <a:gd name="connsiteY35" fmla="*/ 72032 h 196114"/>
                <a:gd name="connsiteX36" fmla="*/ 16697 w 206715"/>
                <a:gd name="connsiteY36" fmla="*/ 80354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06715" h="196114">
                  <a:moveTo>
                    <a:pt x="42934" y="197704"/>
                  </a:moveTo>
                  <a:cubicBezTo>
                    <a:pt x="41821" y="197704"/>
                    <a:pt x="40761" y="197386"/>
                    <a:pt x="39807" y="196697"/>
                  </a:cubicBezTo>
                  <a:cubicBezTo>
                    <a:pt x="38164" y="195531"/>
                    <a:pt x="37369" y="193517"/>
                    <a:pt x="37687" y="191503"/>
                  </a:cubicBezTo>
                  <a:lnTo>
                    <a:pt x="48817" y="126467"/>
                  </a:lnTo>
                  <a:lnTo>
                    <a:pt x="1591" y="80407"/>
                  </a:lnTo>
                  <a:cubicBezTo>
                    <a:pt x="160" y="78976"/>
                    <a:pt x="-370" y="76909"/>
                    <a:pt x="266" y="74948"/>
                  </a:cubicBezTo>
                  <a:cubicBezTo>
                    <a:pt x="902" y="73039"/>
                    <a:pt x="2545" y="71608"/>
                    <a:pt x="4559" y="71343"/>
                  </a:cubicBezTo>
                  <a:lnTo>
                    <a:pt x="69860" y="61856"/>
                  </a:lnTo>
                  <a:lnTo>
                    <a:pt x="99065" y="2703"/>
                  </a:lnTo>
                  <a:cubicBezTo>
                    <a:pt x="100867" y="-901"/>
                    <a:pt x="106804" y="-901"/>
                    <a:pt x="108553" y="2703"/>
                  </a:cubicBezTo>
                  <a:lnTo>
                    <a:pt x="137758" y="61856"/>
                  </a:lnTo>
                  <a:lnTo>
                    <a:pt x="203059" y="71343"/>
                  </a:lnTo>
                  <a:cubicBezTo>
                    <a:pt x="205073" y="71608"/>
                    <a:pt x="206716" y="73039"/>
                    <a:pt x="207352" y="74948"/>
                  </a:cubicBezTo>
                  <a:cubicBezTo>
                    <a:pt x="207988" y="76856"/>
                    <a:pt x="207458" y="78976"/>
                    <a:pt x="206027" y="80407"/>
                  </a:cubicBezTo>
                  <a:lnTo>
                    <a:pt x="158800" y="126467"/>
                  </a:lnTo>
                  <a:lnTo>
                    <a:pt x="169931" y="191503"/>
                  </a:lnTo>
                  <a:cubicBezTo>
                    <a:pt x="170249" y="193517"/>
                    <a:pt x="169454" y="195478"/>
                    <a:pt x="167811" y="196697"/>
                  </a:cubicBezTo>
                  <a:cubicBezTo>
                    <a:pt x="166168" y="197863"/>
                    <a:pt x="163995" y="198022"/>
                    <a:pt x="162246" y="197122"/>
                  </a:cubicBezTo>
                  <a:lnTo>
                    <a:pt x="103782" y="166379"/>
                  </a:lnTo>
                  <a:lnTo>
                    <a:pt x="45372" y="197068"/>
                  </a:lnTo>
                  <a:cubicBezTo>
                    <a:pt x="44577" y="197493"/>
                    <a:pt x="43782" y="197704"/>
                    <a:pt x="42934" y="197704"/>
                  </a:cubicBezTo>
                  <a:close/>
                  <a:moveTo>
                    <a:pt x="16697" y="80354"/>
                  </a:moveTo>
                  <a:lnTo>
                    <a:pt x="58252" y="120849"/>
                  </a:lnTo>
                  <a:cubicBezTo>
                    <a:pt x="59524" y="122068"/>
                    <a:pt x="60054" y="123817"/>
                    <a:pt x="59789" y="125566"/>
                  </a:cubicBezTo>
                  <a:lnTo>
                    <a:pt x="49983" y="182757"/>
                  </a:lnTo>
                  <a:lnTo>
                    <a:pt x="101344" y="155779"/>
                  </a:lnTo>
                  <a:cubicBezTo>
                    <a:pt x="102881" y="154983"/>
                    <a:pt x="104736" y="154983"/>
                    <a:pt x="106274" y="155779"/>
                  </a:cubicBezTo>
                  <a:lnTo>
                    <a:pt x="157634" y="182757"/>
                  </a:lnTo>
                  <a:lnTo>
                    <a:pt x="147829" y="125566"/>
                  </a:lnTo>
                  <a:cubicBezTo>
                    <a:pt x="147511" y="123870"/>
                    <a:pt x="148094" y="122068"/>
                    <a:pt x="149366" y="120849"/>
                  </a:cubicBezTo>
                  <a:lnTo>
                    <a:pt x="190921" y="80354"/>
                  </a:lnTo>
                  <a:lnTo>
                    <a:pt x="133518" y="72032"/>
                  </a:lnTo>
                  <a:cubicBezTo>
                    <a:pt x="131768" y="71767"/>
                    <a:pt x="130284" y="70707"/>
                    <a:pt x="129542" y="69117"/>
                  </a:cubicBezTo>
                  <a:lnTo>
                    <a:pt x="103888" y="17067"/>
                  </a:lnTo>
                  <a:lnTo>
                    <a:pt x="78234" y="69117"/>
                  </a:lnTo>
                  <a:cubicBezTo>
                    <a:pt x="77439" y="70707"/>
                    <a:pt x="75955" y="71767"/>
                    <a:pt x="74259" y="72032"/>
                  </a:cubicBezTo>
                  <a:lnTo>
                    <a:pt x="16697" y="803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37" name="Group 836">
            <a:extLst>
              <a:ext uri="{FF2B5EF4-FFF2-40B4-BE49-F238E27FC236}">
                <a16:creationId xmlns:a16="http://schemas.microsoft.com/office/drawing/2014/main" id="{3F207AC2-C2BC-4C93-9194-1832D4E23BDF}"/>
              </a:ext>
            </a:extLst>
          </p:cNvPr>
          <p:cNvGrpSpPr/>
          <p:nvPr/>
        </p:nvGrpSpPr>
        <p:grpSpPr>
          <a:xfrm>
            <a:off x="4270442" y="5775247"/>
            <a:ext cx="461770" cy="422839"/>
            <a:chOff x="4310513" y="5811939"/>
            <a:chExt cx="381628" cy="349454"/>
          </a:xfrm>
        </p:grpSpPr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56412F4C-D544-4E99-8203-E287B7586F9C}"/>
                </a:ext>
              </a:extLst>
            </p:cNvPr>
            <p:cNvSpPr/>
            <p:nvPr/>
          </p:nvSpPr>
          <p:spPr>
            <a:xfrm>
              <a:off x="4310513" y="5811939"/>
              <a:ext cx="381628" cy="275620"/>
            </a:xfrm>
            <a:custGeom>
              <a:avLst/>
              <a:gdLst>
                <a:gd name="connsiteX0" fmla="*/ 356133 w 381627"/>
                <a:gd name="connsiteY0" fmla="*/ 275620 h 275620"/>
                <a:gd name="connsiteX1" fmla="*/ 232952 w 381627"/>
                <a:gd name="connsiteY1" fmla="*/ 275620 h 275620"/>
                <a:gd name="connsiteX2" fmla="*/ 227652 w 381627"/>
                <a:gd name="connsiteY2" fmla="*/ 270320 h 275620"/>
                <a:gd name="connsiteX3" fmla="*/ 232952 w 381627"/>
                <a:gd name="connsiteY3" fmla="*/ 265019 h 275620"/>
                <a:gd name="connsiteX4" fmla="*/ 356133 w 381627"/>
                <a:gd name="connsiteY4" fmla="*/ 265019 h 275620"/>
                <a:gd name="connsiteX5" fmla="*/ 374843 w 381627"/>
                <a:gd name="connsiteY5" fmla="*/ 246362 h 275620"/>
                <a:gd name="connsiteX6" fmla="*/ 374843 w 381627"/>
                <a:gd name="connsiteY6" fmla="*/ 29258 h 275620"/>
                <a:gd name="connsiteX7" fmla="*/ 356133 w 381627"/>
                <a:gd name="connsiteY7" fmla="*/ 10601 h 275620"/>
                <a:gd name="connsiteX8" fmla="*/ 29311 w 381627"/>
                <a:gd name="connsiteY8" fmla="*/ 10601 h 275620"/>
                <a:gd name="connsiteX9" fmla="*/ 10601 w 381627"/>
                <a:gd name="connsiteY9" fmla="*/ 29258 h 275620"/>
                <a:gd name="connsiteX10" fmla="*/ 10601 w 381627"/>
                <a:gd name="connsiteY10" fmla="*/ 246362 h 275620"/>
                <a:gd name="connsiteX11" fmla="*/ 29311 w 381627"/>
                <a:gd name="connsiteY11" fmla="*/ 265019 h 275620"/>
                <a:gd name="connsiteX12" fmla="*/ 152492 w 381627"/>
                <a:gd name="connsiteY12" fmla="*/ 265019 h 275620"/>
                <a:gd name="connsiteX13" fmla="*/ 157792 w 381627"/>
                <a:gd name="connsiteY13" fmla="*/ 270320 h 275620"/>
                <a:gd name="connsiteX14" fmla="*/ 152492 w 381627"/>
                <a:gd name="connsiteY14" fmla="*/ 275620 h 275620"/>
                <a:gd name="connsiteX15" fmla="*/ 29311 w 381627"/>
                <a:gd name="connsiteY15" fmla="*/ 275620 h 275620"/>
                <a:gd name="connsiteX16" fmla="*/ 0 w 381627"/>
                <a:gd name="connsiteY16" fmla="*/ 246362 h 275620"/>
                <a:gd name="connsiteX17" fmla="*/ 0 w 381627"/>
                <a:gd name="connsiteY17" fmla="*/ 29258 h 275620"/>
                <a:gd name="connsiteX18" fmla="*/ 29311 w 381627"/>
                <a:gd name="connsiteY18" fmla="*/ 0 h 275620"/>
                <a:gd name="connsiteX19" fmla="*/ 356133 w 381627"/>
                <a:gd name="connsiteY19" fmla="*/ 0 h 275620"/>
                <a:gd name="connsiteX20" fmla="*/ 385444 w 381627"/>
                <a:gd name="connsiteY20" fmla="*/ 29258 h 275620"/>
                <a:gd name="connsiteX21" fmla="*/ 385444 w 381627"/>
                <a:gd name="connsiteY21" fmla="*/ 246362 h 275620"/>
                <a:gd name="connsiteX22" fmla="*/ 356133 w 381627"/>
                <a:gd name="connsiteY22" fmla="*/ 275620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81627" h="275620">
                  <a:moveTo>
                    <a:pt x="356133" y="275620"/>
                  </a:moveTo>
                  <a:lnTo>
                    <a:pt x="232952" y="275620"/>
                  </a:lnTo>
                  <a:cubicBezTo>
                    <a:pt x="230037" y="275620"/>
                    <a:pt x="227652" y="273235"/>
                    <a:pt x="227652" y="270320"/>
                  </a:cubicBezTo>
                  <a:cubicBezTo>
                    <a:pt x="227652" y="267405"/>
                    <a:pt x="230037" y="265019"/>
                    <a:pt x="232952" y="265019"/>
                  </a:cubicBezTo>
                  <a:lnTo>
                    <a:pt x="356133" y="265019"/>
                  </a:lnTo>
                  <a:cubicBezTo>
                    <a:pt x="366469" y="265019"/>
                    <a:pt x="374843" y="256645"/>
                    <a:pt x="374843" y="246362"/>
                  </a:cubicBezTo>
                  <a:lnTo>
                    <a:pt x="374843" y="29258"/>
                  </a:lnTo>
                  <a:cubicBezTo>
                    <a:pt x="374843" y="18975"/>
                    <a:pt x="366469" y="10601"/>
                    <a:pt x="356133" y="10601"/>
                  </a:cubicBezTo>
                  <a:lnTo>
                    <a:pt x="29311" y="10601"/>
                  </a:lnTo>
                  <a:cubicBezTo>
                    <a:pt x="18975" y="10601"/>
                    <a:pt x="10601" y="18975"/>
                    <a:pt x="10601" y="29258"/>
                  </a:cubicBezTo>
                  <a:lnTo>
                    <a:pt x="10601" y="246362"/>
                  </a:lnTo>
                  <a:cubicBezTo>
                    <a:pt x="10601" y="256645"/>
                    <a:pt x="18975" y="265019"/>
                    <a:pt x="29311" y="265019"/>
                  </a:cubicBezTo>
                  <a:lnTo>
                    <a:pt x="152492" y="265019"/>
                  </a:lnTo>
                  <a:cubicBezTo>
                    <a:pt x="155407" y="265019"/>
                    <a:pt x="157792" y="267405"/>
                    <a:pt x="157792" y="270320"/>
                  </a:cubicBezTo>
                  <a:cubicBezTo>
                    <a:pt x="157792" y="273235"/>
                    <a:pt x="155407" y="275620"/>
                    <a:pt x="152492" y="275620"/>
                  </a:cubicBezTo>
                  <a:lnTo>
                    <a:pt x="29311" y="275620"/>
                  </a:lnTo>
                  <a:cubicBezTo>
                    <a:pt x="13145" y="275620"/>
                    <a:pt x="0" y="262475"/>
                    <a:pt x="0" y="246362"/>
                  </a:cubicBezTo>
                  <a:lnTo>
                    <a:pt x="0" y="29258"/>
                  </a:lnTo>
                  <a:cubicBezTo>
                    <a:pt x="0" y="13145"/>
                    <a:pt x="13145" y="0"/>
                    <a:pt x="29311" y="0"/>
                  </a:cubicBezTo>
                  <a:lnTo>
                    <a:pt x="356133" y="0"/>
                  </a:lnTo>
                  <a:cubicBezTo>
                    <a:pt x="372299" y="0"/>
                    <a:pt x="385444" y="13145"/>
                    <a:pt x="385444" y="29258"/>
                  </a:cubicBezTo>
                  <a:lnTo>
                    <a:pt x="385444" y="246362"/>
                  </a:lnTo>
                  <a:cubicBezTo>
                    <a:pt x="385444" y="262475"/>
                    <a:pt x="372299" y="275620"/>
                    <a:pt x="356133" y="2756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756E1925-B2FE-4627-A814-F140DB9906F2}"/>
                </a:ext>
              </a:extLst>
            </p:cNvPr>
            <p:cNvSpPr/>
            <p:nvPr/>
          </p:nvSpPr>
          <p:spPr>
            <a:xfrm>
              <a:off x="4431679" y="5878194"/>
              <a:ext cx="143110" cy="143110"/>
            </a:xfrm>
            <a:custGeom>
              <a:avLst/>
              <a:gdLst>
                <a:gd name="connsiteX0" fmla="*/ 71555 w 143110"/>
                <a:gd name="connsiteY0" fmla="*/ 143110 h 143110"/>
                <a:gd name="connsiteX1" fmla="*/ 0 w 143110"/>
                <a:gd name="connsiteY1" fmla="*/ 71555 h 143110"/>
                <a:gd name="connsiteX2" fmla="*/ 71555 w 143110"/>
                <a:gd name="connsiteY2" fmla="*/ 0 h 143110"/>
                <a:gd name="connsiteX3" fmla="*/ 143110 w 143110"/>
                <a:gd name="connsiteY3" fmla="*/ 71555 h 143110"/>
                <a:gd name="connsiteX4" fmla="*/ 71555 w 143110"/>
                <a:gd name="connsiteY4" fmla="*/ 143110 h 143110"/>
                <a:gd name="connsiteX5" fmla="*/ 71555 w 143110"/>
                <a:gd name="connsiteY5" fmla="*/ 10601 h 143110"/>
                <a:gd name="connsiteX6" fmla="*/ 10601 w 143110"/>
                <a:gd name="connsiteY6" fmla="*/ 71555 h 143110"/>
                <a:gd name="connsiteX7" fmla="*/ 71555 w 143110"/>
                <a:gd name="connsiteY7" fmla="*/ 132510 h 143110"/>
                <a:gd name="connsiteX8" fmla="*/ 132510 w 143110"/>
                <a:gd name="connsiteY8" fmla="*/ 71555 h 143110"/>
                <a:gd name="connsiteX9" fmla="*/ 71555 w 143110"/>
                <a:gd name="connsiteY9" fmla="*/ 10601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0" h="143110">
                  <a:moveTo>
                    <a:pt x="71555" y="143110"/>
                  </a:moveTo>
                  <a:cubicBezTo>
                    <a:pt x="32120" y="143110"/>
                    <a:pt x="0" y="110990"/>
                    <a:pt x="0" y="71555"/>
                  </a:cubicBezTo>
                  <a:cubicBezTo>
                    <a:pt x="0" y="32120"/>
                    <a:pt x="32120" y="0"/>
                    <a:pt x="71555" y="0"/>
                  </a:cubicBezTo>
                  <a:cubicBezTo>
                    <a:pt x="110990" y="0"/>
                    <a:pt x="143110" y="32120"/>
                    <a:pt x="143110" y="71555"/>
                  </a:cubicBezTo>
                  <a:cubicBezTo>
                    <a:pt x="143110" y="110990"/>
                    <a:pt x="110990" y="143110"/>
                    <a:pt x="71555" y="143110"/>
                  </a:cubicBezTo>
                  <a:close/>
                  <a:moveTo>
                    <a:pt x="71555" y="10601"/>
                  </a:moveTo>
                  <a:cubicBezTo>
                    <a:pt x="37951" y="10601"/>
                    <a:pt x="10601" y="37951"/>
                    <a:pt x="10601" y="71555"/>
                  </a:cubicBezTo>
                  <a:cubicBezTo>
                    <a:pt x="10601" y="105160"/>
                    <a:pt x="37951" y="132510"/>
                    <a:pt x="71555" y="132510"/>
                  </a:cubicBezTo>
                  <a:cubicBezTo>
                    <a:pt x="105160" y="132510"/>
                    <a:pt x="132510" y="105160"/>
                    <a:pt x="132510" y="71555"/>
                  </a:cubicBezTo>
                  <a:cubicBezTo>
                    <a:pt x="132510" y="37951"/>
                    <a:pt x="105160" y="10601"/>
                    <a:pt x="7155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FEDF9107-9003-42CF-A5D1-50022B95F1BA}"/>
                </a:ext>
              </a:extLst>
            </p:cNvPr>
            <p:cNvSpPr/>
            <p:nvPr/>
          </p:nvSpPr>
          <p:spPr>
            <a:xfrm>
              <a:off x="4457704" y="5997081"/>
              <a:ext cx="90107" cy="164312"/>
            </a:xfrm>
            <a:custGeom>
              <a:avLst/>
              <a:gdLst>
                <a:gd name="connsiteX0" fmla="*/ 85761 w 90106"/>
                <a:gd name="connsiteY0" fmla="*/ 165743 h 164311"/>
                <a:gd name="connsiteX1" fmla="*/ 83216 w 90106"/>
                <a:gd name="connsiteY1" fmla="*/ 165107 h 164311"/>
                <a:gd name="connsiteX2" fmla="*/ 45530 w 90106"/>
                <a:gd name="connsiteY2" fmla="*/ 144489 h 164311"/>
                <a:gd name="connsiteX3" fmla="*/ 7845 w 90106"/>
                <a:gd name="connsiteY3" fmla="*/ 165107 h 164311"/>
                <a:gd name="connsiteX4" fmla="*/ 2597 w 90106"/>
                <a:gd name="connsiteY4" fmla="*/ 165001 h 164311"/>
                <a:gd name="connsiteX5" fmla="*/ 0 w 90106"/>
                <a:gd name="connsiteY5" fmla="*/ 160443 h 164311"/>
                <a:gd name="connsiteX6" fmla="*/ 0 w 90106"/>
                <a:gd name="connsiteY6" fmla="*/ 5300 h 164311"/>
                <a:gd name="connsiteX7" fmla="*/ 5300 w 90106"/>
                <a:gd name="connsiteY7" fmla="*/ 0 h 164311"/>
                <a:gd name="connsiteX8" fmla="*/ 10601 w 90106"/>
                <a:gd name="connsiteY8" fmla="*/ 5300 h 164311"/>
                <a:gd name="connsiteX9" fmla="*/ 10601 w 90106"/>
                <a:gd name="connsiteY9" fmla="*/ 151485 h 164311"/>
                <a:gd name="connsiteX10" fmla="*/ 42986 w 90106"/>
                <a:gd name="connsiteY10" fmla="*/ 133782 h 164311"/>
                <a:gd name="connsiteX11" fmla="*/ 48075 w 90106"/>
                <a:gd name="connsiteY11" fmla="*/ 133782 h 164311"/>
                <a:gd name="connsiteX12" fmla="*/ 80460 w 90106"/>
                <a:gd name="connsiteY12" fmla="*/ 151485 h 164311"/>
                <a:gd name="connsiteX13" fmla="*/ 80460 w 90106"/>
                <a:gd name="connsiteY13" fmla="*/ 5300 h 164311"/>
                <a:gd name="connsiteX14" fmla="*/ 85761 w 90106"/>
                <a:gd name="connsiteY14" fmla="*/ 0 h 164311"/>
                <a:gd name="connsiteX15" fmla="*/ 91061 w 90106"/>
                <a:gd name="connsiteY15" fmla="*/ 5300 h 164311"/>
                <a:gd name="connsiteX16" fmla="*/ 91061 w 90106"/>
                <a:gd name="connsiteY16" fmla="*/ 160443 h 164311"/>
                <a:gd name="connsiteX17" fmla="*/ 88463 w 90106"/>
                <a:gd name="connsiteY17" fmla="*/ 165001 h 164311"/>
                <a:gd name="connsiteX18" fmla="*/ 85761 w 90106"/>
                <a:gd name="connsiteY18" fmla="*/ 165743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106" h="164311">
                  <a:moveTo>
                    <a:pt x="85761" y="165743"/>
                  </a:moveTo>
                  <a:cubicBezTo>
                    <a:pt x="84859" y="165743"/>
                    <a:pt x="84011" y="165531"/>
                    <a:pt x="83216" y="165107"/>
                  </a:cubicBezTo>
                  <a:lnTo>
                    <a:pt x="45530" y="144489"/>
                  </a:lnTo>
                  <a:lnTo>
                    <a:pt x="7845" y="165107"/>
                  </a:lnTo>
                  <a:cubicBezTo>
                    <a:pt x="6202" y="166008"/>
                    <a:pt x="4188" y="165955"/>
                    <a:pt x="2597" y="165001"/>
                  </a:cubicBezTo>
                  <a:cubicBezTo>
                    <a:pt x="1007" y="164047"/>
                    <a:pt x="0" y="162298"/>
                    <a:pt x="0" y="16044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51485"/>
                  </a:lnTo>
                  <a:lnTo>
                    <a:pt x="42986" y="133782"/>
                  </a:lnTo>
                  <a:cubicBezTo>
                    <a:pt x="44576" y="132934"/>
                    <a:pt x="46484" y="132934"/>
                    <a:pt x="48075" y="133782"/>
                  </a:cubicBezTo>
                  <a:lnTo>
                    <a:pt x="80460" y="151485"/>
                  </a:lnTo>
                  <a:lnTo>
                    <a:pt x="80460" y="5300"/>
                  </a:lnTo>
                  <a:cubicBezTo>
                    <a:pt x="80460" y="2385"/>
                    <a:pt x="82845" y="0"/>
                    <a:pt x="85761" y="0"/>
                  </a:cubicBezTo>
                  <a:cubicBezTo>
                    <a:pt x="88676" y="0"/>
                    <a:pt x="91061" y="2385"/>
                    <a:pt x="91061" y="5300"/>
                  </a:cubicBezTo>
                  <a:lnTo>
                    <a:pt x="91061" y="160443"/>
                  </a:lnTo>
                  <a:cubicBezTo>
                    <a:pt x="91061" y="162298"/>
                    <a:pt x="90054" y="164047"/>
                    <a:pt x="88463" y="165001"/>
                  </a:cubicBezTo>
                  <a:cubicBezTo>
                    <a:pt x="87616" y="165478"/>
                    <a:pt x="86715" y="165743"/>
                    <a:pt x="85761" y="16574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2509D3EE-ABB0-4E2A-BCE6-F22C7FFB1532}"/>
                </a:ext>
              </a:extLst>
            </p:cNvPr>
            <p:cNvSpPr/>
            <p:nvPr/>
          </p:nvSpPr>
          <p:spPr>
            <a:xfrm>
              <a:off x="4497934" y="6010703"/>
              <a:ext cx="10601" cy="127209"/>
            </a:xfrm>
            <a:custGeom>
              <a:avLst/>
              <a:gdLst>
                <a:gd name="connsiteX0" fmla="*/ 5300 w 10600"/>
                <a:gd name="connsiteY0" fmla="*/ 130124 h 127209"/>
                <a:gd name="connsiteX1" fmla="*/ 0 w 10600"/>
                <a:gd name="connsiteY1" fmla="*/ 124824 h 127209"/>
                <a:gd name="connsiteX2" fmla="*/ 0 w 10600"/>
                <a:gd name="connsiteY2" fmla="*/ 5300 h 127209"/>
                <a:gd name="connsiteX3" fmla="*/ 5300 w 10600"/>
                <a:gd name="connsiteY3" fmla="*/ 0 h 127209"/>
                <a:gd name="connsiteX4" fmla="*/ 10601 w 10600"/>
                <a:gd name="connsiteY4" fmla="*/ 5300 h 127209"/>
                <a:gd name="connsiteX5" fmla="*/ 10601 w 10600"/>
                <a:gd name="connsiteY5" fmla="*/ 124824 h 127209"/>
                <a:gd name="connsiteX6" fmla="*/ 5300 w 10600"/>
                <a:gd name="connsiteY6" fmla="*/ 130124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27209">
                  <a:moveTo>
                    <a:pt x="5300" y="130124"/>
                  </a:moveTo>
                  <a:cubicBezTo>
                    <a:pt x="2385" y="130124"/>
                    <a:pt x="0" y="127739"/>
                    <a:pt x="0" y="12482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24824"/>
                  </a:lnTo>
                  <a:cubicBezTo>
                    <a:pt x="10601" y="127739"/>
                    <a:pt x="8216" y="130124"/>
                    <a:pt x="5300" y="1301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6D8E869E-7A5D-4497-B748-0107DECE6525}"/>
                </a:ext>
              </a:extLst>
            </p:cNvPr>
            <p:cNvSpPr/>
            <p:nvPr/>
          </p:nvSpPr>
          <p:spPr>
            <a:xfrm>
              <a:off x="4462474" y="5908035"/>
              <a:ext cx="79506" cy="79506"/>
            </a:xfrm>
            <a:custGeom>
              <a:avLst/>
              <a:gdLst>
                <a:gd name="connsiteX0" fmla="*/ 64931 w 79505"/>
                <a:gd name="connsiteY0" fmla="*/ 80619 h 79505"/>
                <a:gd name="connsiteX1" fmla="*/ 62440 w 79505"/>
                <a:gd name="connsiteY1" fmla="*/ 80036 h 79505"/>
                <a:gd name="connsiteX2" fmla="*/ 42139 w 79505"/>
                <a:gd name="connsiteY2" fmla="*/ 69382 h 79505"/>
                <a:gd name="connsiteX3" fmla="*/ 21838 w 79505"/>
                <a:gd name="connsiteY3" fmla="*/ 80036 h 79505"/>
                <a:gd name="connsiteX4" fmla="*/ 16273 w 79505"/>
                <a:gd name="connsiteY4" fmla="*/ 79612 h 79505"/>
                <a:gd name="connsiteX5" fmla="*/ 14153 w 79505"/>
                <a:gd name="connsiteY5" fmla="*/ 74417 h 79505"/>
                <a:gd name="connsiteX6" fmla="*/ 18022 w 79505"/>
                <a:gd name="connsiteY6" fmla="*/ 51838 h 79505"/>
                <a:gd name="connsiteX7" fmla="*/ 1591 w 79505"/>
                <a:gd name="connsiteY7" fmla="*/ 35831 h 79505"/>
                <a:gd name="connsiteX8" fmla="*/ 266 w 79505"/>
                <a:gd name="connsiteY8" fmla="*/ 30424 h 79505"/>
                <a:gd name="connsiteX9" fmla="*/ 4559 w 79505"/>
                <a:gd name="connsiteY9" fmla="*/ 26820 h 79505"/>
                <a:gd name="connsiteX10" fmla="*/ 27245 w 79505"/>
                <a:gd name="connsiteY10" fmla="*/ 23534 h 79505"/>
                <a:gd name="connsiteX11" fmla="*/ 37368 w 79505"/>
                <a:gd name="connsiteY11" fmla="*/ 2968 h 79505"/>
                <a:gd name="connsiteX12" fmla="*/ 42139 w 79505"/>
                <a:gd name="connsiteY12" fmla="*/ 0 h 79505"/>
                <a:gd name="connsiteX13" fmla="*/ 42139 w 79505"/>
                <a:gd name="connsiteY13" fmla="*/ 0 h 79505"/>
                <a:gd name="connsiteX14" fmla="*/ 46909 w 79505"/>
                <a:gd name="connsiteY14" fmla="*/ 2968 h 79505"/>
                <a:gd name="connsiteX15" fmla="*/ 57033 w 79505"/>
                <a:gd name="connsiteY15" fmla="*/ 23534 h 79505"/>
                <a:gd name="connsiteX16" fmla="*/ 79719 w 79505"/>
                <a:gd name="connsiteY16" fmla="*/ 26820 h 79505"/>
                <a:gd name="connsiteX17" fmla="*/ 84012 w 79505"/>
                <a:gd name="connsiteY17" fmla="*/ 30424 h 79505"/>
                <a:gd name="connsiteX18" fmla="*/ 82687 w 79505"/>
                <a:gd name="connsiteY18" fmla="*/ 35831 h 79505"/>
                <a:gd name="connsiteX19" fmla="*/ 66256 w 79505"/>
                <a:gd name="connsiteY19" fmla="*/ 51838 h 79505"/>
                <a:gd name="connsiteX20" fmla="*/ 70125 w 79505"/>
                <a:gd name="connsiteY20" fmla="*/ 74417 h 79505"/>
                <a:gd name="connsiteX21" fmla="*/ 68005 w 79505"/>
                <a:gd name="connsiteY21" fmla="*/ 79612 h 79505"/>
                <a:gd name="connsiteX22" fmla="*/ 64931 w 79505"/>
                <a:gd name="connsiteY22" fmla="*/ 80619 h 79505"/>
                <a:gd name="connsiteX23" fmla="*/ 16750 w 79505"/>
                <a:gd name="connsiteY23" fmla="*/ 35725 h 79505"/>
                <a:gd name="connsiteX24" fmla="*/ 27457 w 79505"/>
                <a:gd name="connsiteY24" fmla="*/ 46166 h 79505"/>
                <a:gd name="connsiteX25" fmla="*/ 28994 w 79505"/>
                <a:gd name="connsiteY25" fmla="*/ 50884 h 79505"/>
                <a:gd name="connsiteX26" fmla="*/ 26450 w 79505"/>
                <a:gd name="connsiteY26" fmla="*/ 65619 h 79505"/>
                <a:gd name="connsiteX27" fmla="*/ 39701 w 79505"/>
                <a:gd name="connsiteY27" fmla="*/ 58675 h 79505"/>
                <a:gd name="connsiteX28" fmla="*/ 44630 w 79505"/>
                <a:gd name="connsiteY28" fmla="*/ 58675 h 79505"/>
                <a:gd name="connsiteX29" fmla="*/ 57881 w 79505"/>
                <a:gd name="connsiteY29" fmla="*/ 65619 h 79505"/>
                <a:gd name="connsiteX30" fmla="*/ 55337 w 79505"/>
                <a:gd name="connsiteY30" fmla="*/ 50884 h 79505"/>
                <a:gd name="connsiteX31" fmla="*/ 56874 w 79505"/>
                <a:gd name="connsiteY31" fmla="*/ 46166 h 79505"/>
                <a:gd name="connsiteX32" fmla="*/ 67581 w 79505"/>
                <a:gd name="connsiteY32" fmla="*/ 35725 h 79505"/>
                <a:gd name="connsiteX33" fmla="*/ 52793 w 79505"/>
                <a:gd name="connsiteY33" fmla="*/ 33552 h 79505"/>
                <a:gd name="connsiteX34" fmla="*/ 48818 w 79505"/>
                <a:gd name="connsiteY34" fmla="*/ 30636 h 79505"/>
                <a:gd name="connsiteX35" fmla="*/ 42192 w 79505"/>
                <a:gd name="connsiteY35" fmla="*/ 17226 h 79505"/>
                <a:gd name="connsiteX36" fmla="*/ 35567 w 79505"/>
                <a:gd name="connsiteY36" fmla="*/ 30636 h 79505"/>
                <a:gd name="connsiteX37" fmla="*/ 31591 w 79505"/>
                <a:gd name="connsiteY37" fmla="*/ 33552 h 79505"/>
                <a:gd name="connsiteX38" fmla="*/ 16750 w 79505"/>
                <a:gd name="connsiteY38" fmla="*/ 35725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79505" h="79505">
                  <a:moveTo>
                    <a:pt x="64931" y="80619"/>
                  </a:moveTo>
                  <a:cubicBezTo>
                    <a:pt x="64083" y="80619"/>
                    <a:pt x="63234" y="80407"/>
                    <a:pt x="62440" y="80036"/>
                  </a:cubicBezTo>
                  <a:lnTo>
                    <a:pt x="42139" y="69382"/>
                  </a:lnTo>
                  <a:lnTo>
                    <a:pt x="21838" y="80036"/>
                  </a:lnTo>
                  <a:cubicBezTo>
                    <a:pt x="20036" y="80990"/>
                    <a:pt x="17916" y="80831"/>
                    <a:pt x="16273" y="79612"/>
                  </a:cubicBezTo>
                  <a:cubicBezTo>
                    <a:pt x="14630" y="78446"/>
                    <a:pt x="13835" y="76431"/>
                    <a:pt x="14153" y="74417"/>
                  </a:cubicBezTo>
                  <a:lnTo>
                    <a:pt x="18022" y="51838"/>
                  </a:lnTo>
                  <a:lnTo>
                    <a:pt x="1591" y="35831"/>
                  </a:lnTo>
                  <a:cubicBezTo>
                    <a:pt x="160" y="34399"/>
                    <a:pt x="-370" y="32332"/>
                    <a:pt x="266" y="30424"/>
                  </a:cubicBezTo>
                  <a:cubicBezTo>
                    <a:pt x="902" y="28516"/>
                    <a:pt x="2545" y="27085"/>
                    <a:pt x="4559" y="26820"/>
                  </a:cubicBezTo>
                  <a:lnTo>
                    <a:pt x="27245" y="23534"/>
                  </a:lnTo>
                  <a:lnTo>
                    <a:pt x="37368" y="2968"/>
                  </a:lnTo>
                  <a:cubicBezTo>
                    <a:pt x="38270" y="1166"/>
                    <a:pt x="40125" y="0"/>
                    <a:pt x="42139" y="0"/>
                  </a:cubicBezTo>
                  <a:lnTo>
                    <a:pt x="42139" y="0"/>
                  </a:lnTo>
                  <a:cubicBezTo>
                    <a:pt x="44153" y="0"/>
                    <a:pt x="46008" y="1166"/>
                    <a:pt x="46909" y="2968"/>
                  </a:cubicBezTo>
                  <a:lnTo>
                    <a:pt x="57033" y="23534"/>
                  </a:lnTo>
                  <a:lnTo>
                    <a:pt x="79719" y="26820"/>
                  </a:lnTo>
                  <a:cubicBezTo>
                    <a:pt x="81733" y="27085"/>
                    <a:pt x="83376" y="28516"/>
                    <a:pt x="84012" y="30424"/>
                  </a:cubicBezTo>
                  <a:cubicBezTo>
                    <a:pt x="84648" y="32332"/>
                    <a:pt x="84118" y="34453"/>
                    <a:pt x="82687" y="35831"/>
                  </a:cubicBezTo>
                  <a:lnTo>
                    <a:pt x="66256" y="51838"/>
                  </a:lnTo>
                  <a:lnTo>
                    <a:pt x="70125" y="74417"/>
                  </a:lnTo>
                  <a:cubicBezTo>
                    <a:pt x="70443" y="76431"/>
                    <a:pt x="69648" y="78393"/>
                    <a:pt x="68005" y="79612"/>
                  </a:cubicBezTo>
                  <a:cubicBezTo>
                    <a:pt x="67104" y="80248"/>
                    <a:pt x="66044" y="80619"/>
                    <a:pt x="64931" y="80619"/>
                  </a:cubicBezTo>
                  <a:close/>
                  <a:moveTo>
                    <a:pt x="16750" y="35725"/>
                  </a:moveTo>
                  <a:lnTo>
                    <a:pt x="27457" y="46166"/>
                  </a:lnTo>
                  <a:cubicBezTo>
                    <a:pt x="28729" y="47385"/>
                    <a:pt x="29259" y="49135"/>
                    <a:pt x="28994" y="50884"/>
                  </a:cubicBezTo>
                  <a:lnTo>
                    <a:pt x="26450" y="65619"/>
                  </a:lnTo>
                  <a:lnTo>
                    <a:pt x="39701" y="58675"/>
                  </a:lnTo>
                  <a:cubicBezTo>
                    <a:pt x="41238" y="57880"/>
                    <a:pt x="43093" y="57880"/>
                    <a:pt x="44630" y="58675"/>
                  </a:cubicBezTo>
                  <a:lnTo>
                    <a:pt x="57881" y="65619"/>
                  </a:lnTo>
                  <a:lnTo>
                    <a:pt x="55337" y="50884"/>
                  </a:lnTo>
                  <a:cubicBezTo>
                    <a:pt x="55019" y="49187"/>
                    <a:pt x="55602" y="47385"/>
                    <a:pt x="56874" y="46166"/>
                  </a:cubicBezTo>
                  <a:lnTo>
                    <a:pt x="67581" y="35725"/>
                  </a:lnTo>
                  <a:lnTo>
                    <a:pt x="52793" y="33552"/>
                  </a:lnTo>
                  <a:cubicBezTo>
                    <a:pt x="51044" y="33286"/>
                    <a:pt x="49559" y="32226"/>
                    <a:pt x="48818" y="30636"/>
                  </a:cubicBezTo>
                  <a:lnTo>
                    <a:pt x="42192" y="17226"/>
                  </a:lnTo>
                  <a:lnTo>
                    <a:pt x="35567" y="30636"/>
                  </a:lnTo>
                  <a:cubicBezTo>
                    <a:pt x="34771" y="32173"/>
                    <a:pt x="33287" y="33286"/>
                    <a:pt x="31591" y="33552"/>
                  </a:cubicBezTo>
                  <a:lnTo>
                    <a:pt x="16750" y="3572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F85CDD5F-C22B-477E-B36F-B75CE867E031}"/>
                </a:ext>
              </a:extLst>
            </p:cNvPr>
            <p:cNvSpPr/>
            <p:nvPr/>
          </p:nvSpPr>
          <p:spPr>
            <a:xfrm>
              <a:off x="4349577" y="5859801"/>
              <a:ext cx="127209" cy="10601"/>
            </a:xfrm>
            <a:custGeom>
              <a:avLst/>
              <a:gdLst>
                <a:gd name="connsiteX0" fmla="*/ 125619 w 127209"/>
                <a:gd name="connsiteY0" fmla="*/ 10601 h 10600"/>
                <a:gd name="connsiteX1" fmla="*/ 5300 w 127209"/>
                <a:gd name="connsiteY1" fmla="*/ 10601 h 10600"/>
                <a:gd name="connsiteX2" fmla="*/ 0 w 127209"/>
                <a:gd name="connsiteY2" fmla="*/ 5300 h 10600"/>
                <a:gd name="connsiteX3" fmla="*/ 5300 w 127209"/>
                <a:gd name="connsiteY3" fmla="*/ 0 h 10600"/>
                <a:gd name="connsiteX4" fmla="*/ 125619 w 127209"/>
                <a:gd name="connsiteY4" fmla="*/ 0 h 10600"/>
                <a:gd name="connsiteX5" fmla="*/ 130920 w 127209"/>
                <a:gd name="connsiteY5" fmla="*/ 5300 h 10600"/>
                <a:gd name="connsiteX6" fmla="*/ 125619 w 1272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209" h="10600">
                  <a:moveTo>
                    <a:pt x="12561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5619" y="0"/>
                  </a:lnTo>
                  <a:cubicBezTo>
                    <a:pt x="128534" y="0"/>
                    <a:pt x="130920" y="2385"/>
                    <a:pt x="130920" y="5300"/>
                  </a:cubicBezTo>
                  <a:cubicBezTo>
                    <a:pt x="130920" y="8216"/>
                    <a:pt x="128534" y="10601"/>
                    <a:pt x="12561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D7755C52-549A-4633-B519-CE93CCDF62B7}"/>
                </a:ext>
              </a:extLst>
            </p:cNvPr>
            <p:cNvSpPr/>
            <p:nvPr/>
          </p:nvSpPr>
          <p:spPr>
            <a:xfrm>
              <a:off x="4349577" y="5908035"/>
              <a:ext cx="68905" cy="10601"/>
            </a:xfrm>
            <a:custGeom>
              <a:avLst/>
              <a:gdLst>
                <a:gd name="connsiteX0" fmla="*/ 65460 w 68905"/>
                <a:gd name="connsiteY0" fmla="*/ 10601 h 10600"/>
                <a:gd name="connsiteX1" fmla="*/ 5300 w 68905"/>
                <a:gd name="connsiteY1" fmla="*/ 10601 h 10600"/>
                <a:gd name="connsiteX2" fmla="*/ 0 w 68905"/>
                <a:gd name="connsiteY2" fmla="*/ 5300 h 10600"/>
                <a:gd name="connsiteX3" fmla="*/ 5300 w 68905"/>
                <a:gd name="connsiteY3" fmla="*/ 0 h 10600"/>
                <a:gd name="connsiteX4" fmla="*/ 65460 w 68905"/>
                <a:gd name="connsiteY4" fmla="*/ 0 h 10600"/>
                <a:gd name="connsiteX5" fmla="*/ 70760 w 68905"/>
                <a:gd name="connsiteY5" fmla="*/ 5300 h 10600"/>
                <a:gd name="connsiteX6" fmla="*/ 65460 w 689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5" h="10600">
                  <a:moveTo>
                    <a:pt x="6546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5460" y="0"/>
                  </a:lnTo>
                  <a:cubicBezTo>
                    <a:pt x="68375" y="0"/>
                    <a:pt x="70760" y="2385"/>
                    <a:pt x="70760" y="5300"/>
                  </a:cubicBezTo>
                  <a:cubicBezTo>
                    <a:pt x="70760" y="8216"/>
                    <a:pt x="68375" y="10601"/>
                    <a:pt x="6546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E8E648E6-6708-4634-9532-8A8988A4935E}"/>
                </a:ext>
              </a:extLst>
            </p:cNvPr>
            <p:cNvSpPr/>
            <p:nvPr/>
          </p:nvSpPr>
          <p:spPr>
            <a:xfrm>
              <a:off x="4349523" y="5956215"/>
              <a:ext cx="63605" cy="10601"/>
            </a:xfrm>
            <a:custGeom>
              <a:avLst/>
              <a:gdLst>
                <a:gd name="connsiteX0" fmla="*/ 59841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59841 w 63604"/>
                <a:gd name="connsiteY4" fmla="*/ 0 h 10600"/>
                <a:gd name="connsiteX5" fmla="*/ 65142 w 63604"/>
                <a:gd name="connsiteY5" fmla="*/ 5300 h 10600"/>
                <a:gd name="connsiteX6" fmla="*/ 59841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5984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9841" y="0"/>
                  </a:lnTo>
                  <a:cubicBezTo>
                    <a:pt x="62757" y="0"/>
                    <a:pt x="65142" y="2385"/>
                    <a:pt x="65142" y="5300"/>
                  </a:cubicBezTo>
                  <a:cubicBezTo>
                    <a:pt x="65142" y="8216"/>
                    <a:pt x="62809" y="10601"/>
                    <a:pt x="5984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C4945351-97D2-4C0D-8610-5EF98D8431B6}"/>
                </a:ext>
              </a:extLst>
            </p:cNvPr>
            <p:cNvSpPr/>
            <p:nvPr/>
          </p:nvSpPr>
          <p:spPr>
            <a:xfrm>
              <a:off x="4349523" y="6004449"/>
              <a:ext cx="84806" cy="10601"/>
            </a:xfrm>
            <a:custGeom>
              <a:avLst/>
              <a:gdLst>
                <a:gd name="connsiteX0" fmla="*/ 83693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3693 w 84806"/>
                <a:gd name="connsiteY4" fmla="*/ 0 h 10600"/>
                <a:gd name="connsiteX5" fmla="*/ 88993 w 84806"/>
                <a:gd name="connsiteY5" fmla="*/ 5300 h 10600"/>
                <a:gd name="connsiteX6" fmla="*/ 83693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369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3693" y="0"/>
                  </a:lnTo>
                  <a:cubicBezTo>
                    <a:pt x="86608" y="0"/>
                    <a:pt x="88993" y="2385"/>
                    <a:pt x="88993" y="5300"/>
                  </a:cubicBezTo>
                  <a:cubicBezTo>
                    <a:pt x="88993" y="8216"/>
                    <a:pt x="86661" y="10601"/>
                    <a:pt x="8369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6" name="Group 825">
            <a:extLst>
              <a:ext uri="{FF2B5EF4-FFF2-40B4-BE49-F238E27FC236}">
                <a16:creationId xmlns:a16="http://schemas.microsoft.com/office/drawing/2014/main" id="{F1B9A088-6F25-4551-92B6-57DD1554AEA5}"/>
              </a:ext>
            </a:extLst>
          </p:cNvPr>
          <p:cNvGrpSpPr/>
          <p:nvPr/>
        </p:nvGrpSpPr>
        <p:grpSpPr>
          <a:xfrm>
            <a:off x="8527199" y="4667459"/>
            <a:ext cx="433935" cy="437575"/>
            <a:chOff x="8564854" y="4705430"/>
            <a:chExt cx="358624" cy="361632"/>
          </a:xfrm>
        </p:grpSpPr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360BEA93-B4DA-4DD3-BBFB-F1ADD52CAEEA}"/>
                </a:ext>
              </a:extLst>
            </p:cNvPr>
            <p:cNvSpPr/>
            <p:nvPr/>
          </p:nvSpPr>
          <p:spPr>
            <a:xfrm>
              <a:off x="8704983" y="4736146"/>
              <a:ext cx="190814" cy="190814"/>
            </a:xfrm>
            <a:custGeom>
              <a:avLst/>
              <a:gdLst>
                <a:gd name="connsiteX0" fmla="*/ 95910 w 190813"/>
                <a:gd name="connsiteY0" fmla="*/ 191794 h 190813"/>
                <a:gd name="connsiteX1" fmla="*/ 28066 w 190813"/>
                <a:gd name="connsiteY1" fmla="*/ 163755 h 190813"/>
                <a:gd name="connsiteX2" fmla="*/ 28066 w 190813"/>
                <a:gd name="connsiteY2" fmla="*/ 28066 h 190813"/>
                <a:gd name="connsiteX3" fmla="*/ 163756 w 190813"/>
                <a:gd name="connsiteY3" fmla="*/ 28066 h 190813"/>
                <a:gd name="connsiteX4" fmla="*/ 163756 w 190813"/>
                <a:gd name="connsiteY4" fmla="*/ 163755 h 190813"/>
                <a:gd name="connsiteX5" fmla="*/ 95910 w 190813"/>
                <a:gd name="connsiteY5" fmla="*/ 191794 h 190813"/>
                <a:gd name="connsiteX6" fmla="*/ 95910 w 190813"/>
                <a:gd name="connsiteY6" fmla="*/ 10627 h 190813"/>
                <a:gd name="connsiteX7" fmla="*/ 35540 w 190813"/>
                <a:gd name="connsiteY7" fmla="*/ 35592 h 190813"/>
                <a:gd name="connsiteX8" fmla="*/ 35540 w 190813"/>
                <a:gd name="connsiteY8" fmla="*/ 156282 h 190813"/>
                <a:gd name="connsiteX9" fmla="*/ 156229 w 190813"/>
                <a:gd name="connsiteY9" fmla="*/ 156282 h 190813"/>
                <a:gd name="connsiteX10" fmla="*/ 156229 w 190813"/>
                <a:gd name="connsiteY10" fmla="*/ 35592 h 190813"/>
                <a:gd name="connsiteX11" fmla="*/ 95910 w 190813"/>
                <a:gd name="connsiteY11" fmla="*/ 10627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813" h="190813">
                  <a:moveTo>
                    <a:pt x="95910" y="191794"/>
                  </a:moveTo>
                  <a:cubicBezTo>
                    <a:pt x="71317" y="191794"/>
                    <a:pt x="46776" y="182466"/>
                    <a:pt x="28066" y="163755"/>
                  </a:cubicBezTo>
                  <a:cubicBezTo>
                    <a:pt x="-9355" y="126335"/>
                    <a:pt x="-9355" y="65486"/>
                    <a:pt x="28066" y="28066"/>
                  </a:cubicBezTo>
                  <a:cubicBezTo>
                    <a:pt x="65486" y="-9355"/>
                    <a:pt x="126335" y="-9355"/>
                    <a:pt x="163756" y="28066"/>
                  </a:cubicBezTo>
                  <a:cubicBezTo>
                    <a:pt x="201177" y="65486"/>
                    <a:pt x="201177" y="126335"/>
                    <a:pt x="163756" y="163755"/>
                  </a:cubicBezTo>
                  <a:cubicBezTo>
                    <a:pt x="145045" y="182466"/>
                    <a:pt x="120451" y="191794"/>
                    <a:pt x="95910" y="191794"/>
                  </a:cubicBezTo>
                  <a:close/>
                  <a:moveTo>
                    <a:pt x="95910" y="10627"/>
                  </a:moveTo>
                  <a:cubicBezTo>
                    <a:pt x="74073" y="10627"/>
                    <a:pt x="52182" y="18949"/>
                    <a:pt x="35540" y="35592"/>
                  </a:cubicBezTo>
                  <a:cubicBezTo>
                    <a:pt x="2253" y="68879"/>
                    <a:pt x="2253" y="122995"/>
                    <a:pt x="35540" y="156282"/>
                  </a:cubicBezTo>
                  <a:cubicBezTo>
                    <a:pt x="68825" y="189568"/>
                    <a:pt x="122943" y="189568"/>
                    <a:pt x="156229" y="156282"/>
                  </a:cubicBezTo>
                  <a:cubicBezTo>
                    <a:pt x="189515" y="122995"/>
                    <a:pt x="189515" y="68879"/>
                    <a:pt x="156229" y="35592"/>
                  </a:cubicBezTo>
                  <a:cubicBezTo>
                    <a:pt x="139586" y="18949"/>
                    <a:pt x="117748" y="10627"/>
                    <a:pt x="95910" y="106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D16442C4-418C-4F6A-857D-D1889B441605}"/>
                </a:ext>
              </a:extLst>
            </p:cNvPr>
            <p:cNvSpPr/>
            <p:nvPr/>
          </p:nvSpPr>
          <p:spPr>
            <a:xfrm>
              <a:off x="8674360" y="4705430"/>
              <a:ext cx="249118" cy="249118"/>
            </a:xfrm>
            <a:custGeom>
              <a:avLst/>
              <a:gdLst>
                <a:gd name="connsiteX0" fmla="*/ 126533 w 249118"/>
                <a:gd name="connsiteY0" fmla="*/ 253253 h 249118"/>
                <a:gd name="connsiteX1" fmla="*/ 37010 w 249118"/>
                <a:gd name="connsiteY1" fmla="*/ 216150 h 249118"/>
                <a:gd name="connsiteX2" fmla="*/ 37010 w 249118"/>
                <a:gd name="connsiteY2" fmla="*/ 37103 h 249118"/>
                <a:gd name="connsiteX3" fmla="*/ 126533 w 249118"/>
                <a:gd name="connsiteY3" fmla="*/ 0 h 249118"/>
                <a:gd name="connsiteX4" fmla="*/ 216057 w 249118"/>
                <a:gd name="connsiteY4" fmla="*/ 37103 h 249118"/>
                <a:gd name="connsiteX5" fmla="*/ 253159 w 249118"/>
                <a:gd name="connsiteY5" fmla="*/ 126626 h 249118"/>
                <a:gd name="connsiteX6" fmla="*/ 216057 w 249118"/>
                <a:gd name="connsiteY6" fmla="*/ 216150 h 249118"/>
                <a:gd name="connsiteX7" fmla="*/ 216057 w 249118"/>
                <a:gd name="connsiteY7" fmla="*/ 216150 h 249118"/>
                <a:gd name="connsiteX8" fmla="*/ 216057 w 249118"/>
                <a:gd name="connsiteY8" fmla="*/ 216150 h 249118"/>
                <a:gd name="connsiteX9" fmla="*/ 126533 w 249118"/>
                <a:gd name="connsiteY9" fmla="*/ 253253 h 249118"/>
                <a:gd name="connsiteX10" fmla="*/ 126533 w 249118"/>
                <a:gd name="connsiteY10" fmla="*/ 10601 h 249118"/>
                <a:gd name="connsiteX11" fmla="*/ 44483 w 249118"/>
                <a:gd name="connsiteY11" fmla="*/ 44576 h 249118"/>
                <a:gd name="connsiteX12" fmla="*/ 44483 w 249118"/>
                <a:gd name="connsiteY12" fmla="*/ 208623 h 249118"/>
                <a:gd name="connsiteX13" fmla="*/ 126533 w 249118"/>
                <a:gd name="connsiteY13" fmla="*/ 242599 h 249118"/>
                <a:gd name="connsiteX14" fmla="*/ 208584 w 249118"/>
                <a:gd name="connsiteY14" fmla="*/ 208623 h 249118"/>
                <a:gd name="connsiteX15" fmla="*/ 208584 w 249118"/>
                <a:gd name="connsiteY15" fmla="*/ 208623 h 249118"/>
                <a:gd name="connsiteX16" fmla="*/ 242559 w 249118"/>
                <a:gd name="connsiteY16" fmla="*/ 126573 h 249118"/>
                <a:gd name="connsiteX17" fmla="*/ 208584 w 249118"/>
                <a:gd name="connsiteY17" fmla="*/ 44523 h 249118"/>
                <a:gd name="connsiteX18" fmla="*/ 126533 w 249118"/>
                <a:gd name="connsiteY18" fmla="*/ 10601 h 24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9118" h="249118">
                  <a:moveTo>
                    <a:pt x="126533" y="253253"/>
                  </a:moveTo>
                  <a:cubicBezTo>
                    <a:pt x="92717" y="253253"/>
                    <a:pt x="60914" y="240107"/>
                    <a:pt x="37010" y="216150"/>
                  </a:cubicBezTo>
                  <a:cubicBezTo>
                    <a:pt x="-12337" y="166803"/>
                    <a:pt x="-12337" y="86449"/>
                    <a:pt x="37010" y="37103"/>
                  </a:cubicBezTo>
                  <a:cubicBezTo>
                    <a:pt x="60914" y="13198"/>
                    <a:pt x="92717" y="0"/>
                    <a:pt x="126533" y="0"/>
                  </a:cubicBezTo>
                  <a:cubicBezTo>
                    <a:pt x="160350" y="0"/>
                    <a:pt x="192152" y="13145"/>
                    <a:pt x="216057" y="37103"/>
                  </a:cubicBezTo>
                  <a:cubicBezTo>
                    <a:pt x="239962" y="61061"/>
                    <a:pt x="253159" y="92810"/>
                    <a:pt x="253159" y="126626"/>
                  </a:cubicBezTo>
                  <a:cubicBezTo>
                    <a:pt x="253159" y="160443"/>
                    <a:pt x="239962" y="192245"/>
                    <a:pt x="216057" y="216150"/>
                  </a:cubicBezTo>
                  <a:lnTo>
                    <a:pt x="216057" y="216150"/>
                  </a:lnTo>
                  <a:lnTo>
                    <a:pt x="216057" y="216150"/>
                  </a:lnTo>
                  <a:cubicBezTo>
                    <a:pt x="192099" y="240055"/>
                    <a:pt x="160350" y="253253"/>
                    <a:pt x="126533" y="253253"/>
                  </a:cubicBezTo>
                  <a:close/>
                  <a:moveTo>
                    <a:pt x="126533" y="10601"/>
                  </a:moveTo>
                  <a:cubicBezTo>
                    <a:pt x="95526" y="10601"/>
                    <a:pt x="66427" y="22686"/>
                    <a:pt x="44483" y="44576"/>
                  </a:cubicBezTo>
                  <a:cubicBezTo>
                    <a:pt x="-729" y="89789"/>
                    <a:pt x="-729" y="163411"/>
                    <a:pt x="44483" y="208623"/>
                  </a:cubicBezTo>
                  <a:cubicBezTo>
                    <a:pt x="66374" y="230514"/>
                    <a:pt x="95526" y="242599"/>
                    <a:pt x="126533" y="242599"/>
                  </a:cubicBezTo>
                  <a:cubicBezTo>
                    <a:pt x="157541" y="242599"/>
                    <a:pt x="186640" y="230514"/>
                    <a:pt x="208584" y="208623"/>
                  </a:cubicBezTo>
                  <a:lnTo>
                    <a:pt x="208584" y="208623"/>
                  </a:lnTo>
                  <a:cubicBezTo>
                    <a:pt x="230474" y="186732"/>
                    <a:pt x="242559" y="157580"/>
                    <a:pt x="242559" y="126573"/>
                  </a:cubicBezTo>
                  <a:cubicBezTo>
                    <a:pt x="242559" y="95566"/>
                    <a:pt x="230474" y="66467"/>
                    <a:pt x="208584" y="44523"/>
                  </a:cubicBezTo>
                  <a:cubicBezTo>
                    <a:pt x="186640" y="22686"/>
                    <a:pt x="157488" y="10601"/>
                    <a:pt x="12653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4664FBC1-0739-496E-9112-C03466B50D0A}"/>
                </a:ext>
              </a:extLst>
            </p:cNvPr>
            <p:cNvSpPr/>
            <p:nvPr/>
          </p:nvSpPr>
          <p:spPr>
            <a:xfrm>
              <a:off x="8564854" y="4897450"/>
              <a:ext cx="169612" cy="169612"/>
            </a:xfrm>
            <a:custGeom>
              <a:avLst/>
              <a:gdLst>
                <a:gd name="connsiteX0" fmla="*/ 25402 w 169612"/>
                <a:gd name="connsiteY0" fmla="*/ 171216 h 169612"/>
                <a:gd name="connsiteX1" fmla="*/ 7434 w 169612"/>
                <a:gd name="connsiteY1" fmla="*/ 163795 h 169612"/>
                <a:gd name="connsiteX2" fmla="*/ 7434 w 169612"/>
                <a:gd name="connsiteY2" fmla="*/ 127859 h 169612"/>
                <a:gd name="connsiteX3" fmla="*/ 133742 w 169612"/>
                <a:gd name="connsiteY3" fmla="*/ 1550 h 169612"/>
                <a:gd name="connsiteX4" fmla="*/ 141216 w 169612"/>
                <a:gd name="connsiteY4" fmla="*/ 1550 h 169612"/>
                <a:gd name="connsiteX5" fmla="*/ 141216 w 169612"/>
                <a:gd name="connsiteY5" fmla="*/ 9024 h 169612"/>
                <a:gd name="connsiteX6" fmla="*/ 14907 w 169612"/>
                <a:gd name="connsiteY6" fmla="*/ 135332 h 169612"/>
                <a:gd name="connsiteX7" fmla="*/ 14907 w 169612"/>
                <a:gd name="connsiteY7" fmla="*/ 156269 h 169612"/>
                <a:gd name="connsiteX8" fmla="*/ 35897 w 169612"/>
                <a:gd name="connsiteY8" fmla="*/ 156269 h 169612"/>
                <a:gd name="connsiteX9" fmla="*/ 162258 w 169612"/>
                <a:gd name="connsiteY9" fmla="*/ 29854 h 169612"/>
                <a:gd name="connsiteX10" fmla="*/ 169732 w 169612"/>
                <a:gd name="connsiteY10" fmla="*/ 29854 h 169612"/>
                <a:gd name="connsiteX11" fmla="*/ 169732 w 169612"/>
                <a:gd name="connsiteY11" fmla="*/ 37328 h 169612"/>
                <a:gd name="connsiteX12" fmla="*/ 43371 w 169612"/>
                <a:gd name="connsiteY12" fmla="*/ 163742 h 169612"/>
                <a:gd name="connsiteX13" fmla="*/ 25402 w 169612"/>
                <a:gd name="connsiteY13" fmla="*/ 171216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612" h="169612">
                  <a:moveTo>
                    <a:pt x="25402" y="171216"/>
                  </a:moveTo>
                  <a:cubicBezTo>
                    <a:pt x="18883" y="171216"/>
                    <a:pt x="12363" y="168724"/>
                    <a:pt x="7434" y="163795"/>
                  </a:cubicBezTo>
                  <a:cubicBezTo>
                    <a:pt x="-2478" y="153883"/>
                    <a:pt x="-2478" y="137770"/>
                    <a:pt x="7434" y="127859"/>
                  </a:cubicBezTo>
                  <a:lnTo>
                    <a:pt x="133742" y="1550"/>
                  </a:lnTo>
                  <a:cubicBezTo>
                    <a:pt x="135810" y="-517"/>
                    <a:pt x="139149" y="-517"/>
                    <a:pt x="141216" y="1550"/>
                  </a:cubicBezTo>
                  <a:cubicBezTo>
                    <a:pt x="143283" y="3618"/>
                    <a:pt x="143283" y="6957"/>
                    <a:pt x="141216" y="9024"/>
                  </a:cubicBezTo>
                  <a:lnTo>
                    <a:pt x="14907" y="135332"/>
                  </a:lnTo>
                  <a:cubicBezTo>
                    <a:pt x="9130" y="141110"/>
                    <a:pt x="9130" y="150491"/>
                    <a:pt x="14907" y="156269"/>
                  </a:cubicBezTo>
                  <a:cubicBezTo>
                    <a:pt x="20685" y="161993"/>
                    <a:pt x="30120" y="162046"/>
                    <a:pt x="35897" y="156269"/>
                  </a:cubicBezTo>
                  <a:lnTo>
                    <a:pt x="162258" y="29854"/>
                  </a:lnTo>
                  <a:cubicBezTo>
                    <a:pt x="164326" y="27787"/>
                    <a:pt x="167665" y="27787"/>
                    <a:pt x="169732" y="29854"/>
                  </a:cubicBezTo>
                  <a:cubicBezTo>
                    <a:pt x="171799" y="31922"/>
                    <a:pt x="171799" y="35261"/>
                    <a:pt x="169732" y="37328"/>
                  </a:cubicBezTo>
                  <a:lnTo>
                    <a:pt x="43371" y="163742"/>
                  </a:lnTo>
                  <a:cubicBezTo>
                    <a:pt x="38388" y="168724"/>
                    <a:pt x="31922" y="171216"/>
                    <a:pt x="25402" y="1712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937EDBC4-A932-40C2-B7B1-7DF168E43CAE}"/>
                </a:ext>
              </a:extLst>
            </p:cNvPr>
            <p:cNvSpPr/>
            <p:nvPr/>
          </p:nvSpPr>
          <p:spPr>
            <a:xfrm>
              <a:off x="8774550" y="4806827"/>
              <a:ext cx="37103" cy="37103"/>
            </a:xfrm>
            <a:custGeom>
              <a:avLst/>
              <a:gdLst>
                <a:gd name="connsiteX0" fmla="*/ 20831 w 37102"/>
                <a:gd name="connsiteY0" fmla="*/ 41661 h 37102"/>
                <a:gd name="connsiteX1" fmla="*/ 0 w 37102"/>
                <a:gd name="connsiteY1" fmla="*/ 20830 h 37102"/>
                <a:gd name="connsiteX2" fmla="*/ 20831 w 37102"/>
                <a:gd name="connsiteY2" fmla="*/ 0 h 37102"/>
                <a:gd name="connsiteX3" fmla="*/ 41661 w 37102"/>
                <a:gd name="connsiteY3" fmla="*/ 20830 h 37102"/>
                <a:gd name="connsiteX4" fmla="*/ 20831 w 37102"/>
                <a:gd name="connsiteY4" fmla="*/ 41661 h 37102"/>
                <a:gd name="connsiteX5" fmla="*/ 20831 w 37102"/>
                <a:gd name="connsiteY5" fmla="*/ 10601 h 37102"/>
                <a:gd name="connsiteX6" fmla="*/ 10601 w 37102"/>
                <a:gd name="connsiteY6" fmla="*/ 20830 h 37102"/>
                <a:gd name="connsiteX7" fmla="*/ 20831 w 37102"/>
                <a:gd name="connsiteY7" fmla="*/ 31060 h 37102"/>
                <a:gd name="connsiteX8" fmla="*/ 31060 w 37102"/>
                <a:gd name="connsiteY8" fmla="*/ 20830 h 37102"/>
                <a:gd name="connsiteX9" fmla="*/ 20831 w 37102"/>
                <a:gd name="connsiteY9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20831" y="41661"/>
                  </a:moveTo>
                  <a:cubicBezTo>
                    <a:pt x="9329" y="41661"/>
                    <a:pt x="0" y="32332"/>
                    <a:pt x="0" y="20830"/>
                  </a:cubicBezTo>
                  <a:cubicBezTo>
                    <a:pt x="0" y="9329"/>
                    <a:pt x="9329" y="0"/>
                    <a:pt x="20831" y="0"/>
                  </a:cubicBezTo>
                  <a:cubicBezTo>
                    <a:pt x="32332" y="0"/>
                    <a:pt x="41661" y="9329"/>
                    <a:pt x="41661" y="20830"/>
                  </a:cubicBezTo>
                  <a:cubicBezTo>
                    <a:pt x="41661" y="32279"/>
                    <a:pt x="32332" y="41661"/>
                    <a:pt x="20831" y="41661"/>
                  </a:cubicBezTo>
                  <a:close/>
                  <a:moveTo>
                    <a:pt x="20831" y="10601"/>
                  </a:moveTo>
                  <a:cubicBezTo>
                    <a:pt x="15212" y="10601"/>
                    <a:pt x="10601" y="15159"/>
                    <a:pt x="10601" y="20830"/>
                  </a:cubicBezTo>
                  <a:cubicBezTo>
                    <a:pt x="10601" y="26502"/>
                    <a:pt x="15212" y="31060"/>
                    <a:pt x="20831" y="31060"/>
                  </a:cubicBezTo>
                  <a:cubicBezTo>
                    <a:pt x="26449" y="31060"/>
                    <a:pt x="31060" y="26449"/>
                    <a:pt x="31060" y="20830"/>
                  </a:cubicBezTo>
                  <a:cubicBezTo>
                    <a:pt x="31060" y="15212"/>
                    <a:pt x="26449" y="10601"/>
                    <a:pt x="2083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E1A89B7D-238E-4A04-B332-CD841E184E56}"/>
                </a:ext>
              </a:extLst>
            </p:cNvPr>
            <p:cNvSpPr/>
            <p:nvPr/>
          </p:nvSpPr>
          <p:spPr>
            <a:xfrm>
              <a:off x="8790557" y="4794265"/>
              <a:ext cx="10601" cy="21202"/>
            </a:xfrm>
            <a:custGeom>
              <a:avLst/>
              <a:gdLst>
                <a:gd name="connsiteX0" fmla="*/ 5300 w 10600"/>
                <a:gd name="connsiteY0" fmla="*/ 23163 h 21201"/>
                <a:gd name="connsiteX1" fmla="*/ 0 w 10600"/>
                <a:gd name="connsiteY1" fmla="*/ 17862 h 21201"/>
                <a:gd name="connsiteX2" fmla="*/ 0 w 10600"/>
                <a:gd name="connsiteY2" fmla="*/ 5300 h 21201"/>
                <a:gd name="connsiteX3" fmla="*/ 5300 w 10600"/>
                <a:gd name="connsiteY3" fmla="*/ 0 h 21201"/>
                <a:gd name="connsiteX4" fmla="*/ 10601 w 10600"/>
                <a:gd name="connsiteY4" fmla="*/ 5300 h 21201"/>
                <a:gd name="connsiteX5" fmla="*/ 10601 w 10600"/>
                <a:gd name="connsiteY5" fmla="*/ 17862 h 21201"/>
                <a:gd name="connsiteX6" fmla="*/ 5300 w 10600"/>
                <a:gd name="connsiteY6" fmla="*/ 2316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1201">
                  <a:moveTo>
                    <a:pt x="5300" y="23163"/>
                  </a:moveTo>
                  <a:cubicBezTo>
                    <a:pt x="2385" y="23163"/>
                    <a:pt x="0" y="20777"/>
                    <a:pt x="0" y="1786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7862"/>
                  </a:lnTo>
                  <a:cubicBezTo>
                    <a:pt x="10601" y="20777"/>
                    <a:pt x="8216" y="23163"/>
                    <a:pt x="5300" y="231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6C2C11A8-8811-49EA-9B10-264B228A60A0}"/>
                </a:ext>
              </a:extLst>
            </p:cNvPr>
            <p:cNvSpPr/>
            <p:nvPr/>
          </p:nvSpPr>
          <p:spPr>
            <a:xfrm>
              <a:off x="8790557" y="4837834"/>
              <a:ext cx="10601" cy="21202"/>
            </a:xfrm>
            <a:custGeom>
              <a:avLst/>
              <a:gdLst>
                <a:gd name="connsiteX0" fmla="*/ 5300 w 10600"/>
                <a:gd name="connsiteY0" fmla="*/ 23163 h 21201"/>
                <a:gd name="connsiteX1" fmla="*/ 0 w 10600"/>
                <a:gd name="connsiteY1" fmla="*/ 17863 h 21201"/>
                <a:gd name="connsiteX2" fmla="*/ 0 w 10600"/>
                <a:gd name="connsiteY2" fmla="*/ 5300 h 21201"/>
                <a:gd name="connsiteX3" fmla="*/ 5300 w 10600"/>
                <a:gd name="connsiteY3" fmla="*/ 0 h 21201"/>
                <a:gd name="connsiteX4" fmla="*/ 10601 w 10600"/>
                <a:gd name="connsiteY4" fmla="*/ 5300 h 21201"/>
                <a:gd name="connsiteX5" fmla="*/ 10601 w 10600"/>
                <a:gd name="connsiteY5" fmla="*/ 17863 h 21201"/>
                <a:gd name="connsiteX6" fmla="*/ 5300 w 10600"/>
                <a:gd name="connsiteY6" fmla="*/ 2316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1201">
                  <a:moveTo>
                    <a:pt x="5300" y="23163"/>
                  </a:moveTo>
                  <a:cubicBezTo>
                    <a:pt x="2385" y="23163"/>
                    <a:pt x="0" y="20778"/>
                    <a:pt x="0" y="1786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7863"/>
                  </a:lnTo>
                  <a:cubicBezTo>
                    <a:pt x="10601" y="20778"/>
                    <a:pt x="8216" y="23163"/>
                    <a:pt x="5300" y="231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AC91B46E-3504-4DF9-A3C6-2F3F2A834DD6}"/>
                </a:ext>
              </a:extLst>
            </p:cNvPr>
            <p:cNvSpPr/>
            <p:nvPr/>
          </p:nvSpPr>
          <p:spPr>
            <a:xfrm>
              <a:off x="8801516" y="4802573"/>
              <a:ext cx="15901" cy="15901"/>
            </a:xfrm>
            <a:custGeom>
              <a:avLst/>
              <a:gdLst>
                <a:gd name="connsiteX0" fmla="*/ 5313 w 15901"/>
                <a:gd name="connsiteY0" fmla="*/ 19413 h 15901"/>
                <a:gd name="connsiteX1" fmla="*/ 1550 w 15901"/>
                <a:gd name="connsiteY1" fmla="*/ 17876 h 15901"/>
                <a:gd name="connsiteX2" fmla="*/ 1550 w 15901"/>
                <a:gd name="connsiteY2" fmla="*/ 10402 h 15901"/>
                <a:gd name="connsiteX3" fmla="*/ 10402 w 15901"/>
                <a:gd name="connsiteY3" fmla="*/ 1550 h 15901"/>
                <a:gd name="connsiteX4" fmla="*/ 17876 w 15901"/>
                <a:gd name="connsiteY4" fmla="*/ 1550 h 15901"/>
                <a:gd name="connsiteX5" fmla="*/ 17876 w 15901"/>
                <a:gd name="connsiteY5" fmla="*/ 9024 h 15901"/>
                <a:gd name="connsiteX6" fmla="*/ 9024 w 15901"/>
                <a:gd name="connsiteY6" fmla="*/ 17876 h 15901"/>
                <a:gd name="connsiteX7" fmla="*/ 5313 w 15901"/>
                <a:gd name="connsiteY7" fmla="*/ 19413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3" y="19413"/>
                  </a:moveTo>
                  <a:cubicBezTo>
                    <a:pt x="3936" y="19413"/>
                    <a:pt x="2611" y="18883"/>
                    <a:pt x="1550" y="17876"/>
                  </a:cubicBezTo>
                  <a:cubicBezTo>
                    <a:pt x="-517" y="15808"/>
                    <a:pt x="-517" y="12469"/>
                    <a:pt x="1550" y="10402"/>
                  </a:cubicBezTo>
                  <a:lnTo>
                    <a:pt x="10402" y="1550"/>
                  </a:lnTo>
                  <a:cubicBezTo>
                    <a:pt x="12470" y="-517"/>
                    <a:pt x="15809" y="-517"/>
                    <a:pt x="17876" y="1550"/>
                  </a:cubicBezTo>
                  <a:cubicBezTo>
                    <a:pt x="19943" y="3618"/>
                    <a:pt x="19943" y="6957"/>
                    <a:pt x="17876" y="9024"/>
                  </a:cubicBezTo>
                  <a:lnTo>
                    <a:pt x="9024" y="17876"/>
                  </a:lnTo>
                  <a:cubicBezTo>
                    <a:pt x="8017" y="18883"/>
                    <a:pt x="6692" y="19413"/>
                    <a:pt x="5313" y="1941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4FE1CC02-CC02-41C0-AB42-F7F4EA51A596}"/>
                </a:ext>
              </a:extLst>
            </p:cNvPr>
            <p:cNvSpPr/>
            <p:nvPr/>
          </p:nvSpPr>
          <p:spPr>
            <a:xfrm>
              <a:off x="8770721" y="4833368"/>
              <a:ext cx="15901" cy="15901"/>
            </a:xfrm>
            <a:custGeom>
              <a:avLst/>
              <a:gdLst>
                <a:gd name="connsiteX0" fmla="*/ 5313 w 15901"/>
                <a:gd name="connsiteY0" fmla="*/ 19412 h 15901"/>
                <a:gd name="connsiteX1" fmla="*/ 1550 w 15901"/>
                <a:gd name="connsiteY1" fmla="*/ 17875 h 15901"/>
                <a:gd name="connsiteX2" fmla="*/ 1550 w 15901"/>
                <a:gd name="connsiteY2" fmla="*/ 10402 h 15901"/>
                <a:gd name="connsiteX3" fmla="*/ 10402 w 15901"/>
                <a:gd name="connsiteY3" fmla="*/ 1550 h 15901"/>
                <a:gd name="connsiteX4" fmla="*/ 17875 w 15901"/>
                <a:gd name="connsiteY4" fmla="*/ 1550 h 15901"/>
                <a:gd name="connsiteX5" fmla="*/ 17875 w 15901"/>
                <a:gd name="connsiteY5" fmla="*/ 9024 h 15901"/>
                <a:gd name="connsiteX6" fmla="*/ 9023 w 15901"/>
                <a:gd name="connsiteY6" fmla="*/ 17875 h 15901"/>
                <a:gd name="connsiteX7" fmla="*/ 5313 w 15901"/>
                <a:gd name="connsiteY7" fmla="*/ 1941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5313" y="19412"/>
                  </a:moveTo>
                  <a:cubicBezTo>
                    <a:pt x="3935" y="19412"/>
                    <a:pt x="2610" y="18883"/>
                    <a:pt x="1550" y="17875"/>
                  </a:cubicBezTo>
                  <a:cubicBezTo>
                    <a:pt x="-517" y="15808"/>
                    <a:pt x="-517" y="12469"/>
                    <a:pt x="1550" y="10402"/>
                  </a:cubicBezTo>
                  <a:lnTo>
                    <a:pt x="10402" y="1550"/>
                  </a:lnTo>
                  <a:cubicBezTo>
                    <a:pt x="12469" y="-517"/>
                    <a:pt x="15808" y="-517"/>
                    <a:pt x="17875" y="1550"/>
                  </a:cubicBezTo>
                  <a:cubicBezTo>
                    <a:pt x="19943" y="3617"/>
                    <a:pt x="19943" y="6957"/>
                    <a:pt x="17875" y="9024"/>
                  </a:cubicBezTo>
                  <a:lnTo>
                    <a:pt x="9023" y="17875"/>
                  </a:lnTo>
                  <a:cubicBezTo>
                    <a:pt x="8017" y="18883"/>
                    <a:pt x="6639" y="19412"/>
                    <a:pt x="5313" y="194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84957B50-7D08-4A4F-9FA0-21A57E37EF37}"/>
                </a:ext>
              </a:extLst>
            </p:cNvPr>
            <p:cNvSpPr/>
            <p:nvPr/>
          </p:nvSpPr>
          <p:spPr>
            <a:xfrm>
              <a:off x="8806088" y="4822357"/>
              <a:ext cx="21202" cy="10601"/>
            </a:xfrm>
            <a:custGeom>
              <a:avLst/>
              <a:gdLst>
                <a:gd name="connsiteX0" fmla="*/ 17862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17862 w 21201"/>
                <a:gd name="connsiteY4" fmla="*/ 0 h 10600"/>
                <a:gd name="connsiteX5" fmla="*/ 23163 w 21201"/>
                <a:gd name="connsiteY5" fmla="*/ 5300 h 10600"/>
                <a:gd name="connsiteX6" fmla="*/ 17862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1786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7862" y="0"/>
                  </a:lnTo>
                  <a:cubicBezTo>
                    <a:pt x="20777" y="0"/>
                    <a:pt x="23163" y="2385"/>
                    <a:pt x="23163" y="5300"/>
                  </a:cubicBezTo>
                  <a:cubicBezTo>
                    <a:pt x="23163" y="8216"/>
                    <a:pt x="20777" y="10601"/>
                    <a:pt x="1786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9518EBFE-AD71-433E-897D-1B8E0A9074BF}"/>
                </a:ext>
              </a:extLst>
            </p:cNvPr>
            <p:cNvSpPr/>
            <p:nvPr/>
          </p:nvSpPr>
          <p:spPr>
            <a:xfrm>
              <a:off x="8762465" y="4822357"/>
              <a:ext cx="21202" cy="10601"/>
            </a:xfrm>
            <a:custGeom>
              <a:avLst/>
              <a:gdLst>
                <a:gd name="connsiteX0" fmla="*/ 17862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17862 w 21201"/>
                <a:gd name="connsiteY4" fmla="*/ 0 h 10600"/>
                <a:gd name="connsiteX5" fmla="*/ 23163 w 21201"/>
                <a:gd name="connsiteY5" fmla="*/ 5300 h 10600"/>
                <a:gd name="connsiteX6" fmla="*/ 17862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17862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7862" y="0"/>
                  </a:lnTo>
                  <a:cubicBezTo>
                    <a:pt x="20778" y="0"/>
                    <a:pt x="23163" y="2385"/>
                    <a:pt x="23163" y="5300"/>
                  </a:cubicBezTo>
                  <a:cubicBezTo>
                    <a:pt x="23163" y="8216"/>
                    <a:pt x="20831" y="10601"/>
                    <a:pt x="1786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A59491EE-0E15-4C52-B6A0-E4440EE22F99}"/>
                </a:ext>
              </a:extLst>
            </p:cNvPr>
            <p:cNvSpPr/>
            <p:nvPr/>
          </p:nvSpPr>
          <p:spPr>
            <a:xfrm>
              <a:off x="8801569" y="4833368"/>
              <a:ext cx="15901" cy="15901"/>
            </a:xfrm>
            <a:custGeom>
              <a:avLst/>
              <a:gdLst>
                <a:gd name="connsiteX0" fmla="*/ 14165 w 15901"/>
                <a:gd name="connsiteY0" fmla="*/ 19412 h 15901"/>
                <a:gd name="connsiteX1" fmla="*/ 10402 w 15901"/>
                <a:gd name="connsiteY1" fmla="*/ 17875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875 w 15901"/>
                <a:gd name="connsiteY5" fmla="*/ 10402 h 15901"/>
                <a:gd name="connsiteX6" fmla="*/ 17875 w 15901"/>
                <a:gd name="connsiteY6" fmla="*/ 17875 h 15901"/>
                <a:gd name="connsiteX7" fmla="*/ 14165 w 15901"/>
                <a:gd name="connsiteY7" fmla="*/ 1941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4165" y="19412"/>
                  </a:moveTo>
                  <a:cubicBezTo>
                    <a:pt x="12787" y="19412"/>
                    <a:pt x="11462" y="18883"/>
                    <a:pt x="10402" y="17875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875" y="10402"/>
                  </a:lnTo>
                  <a:cubicBezTo>
                    <a:pt x="19943" y="12469"/>
                    <a:pt x="19943" y="15808"/>
                    <a:pt x="17875" y="17875"/>
                  </a:cubicBezTo>
                  <a:cubicBezTo>
                    <a:pt x="16869" y="18883"/>
                    <a:pt x="15490" y="19412"/>
                    <a:pt x="14165" y="194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16D79FC5-8FA2-4B1A-9DA6-D7AC8CE2CE49}"/>
                </a:ext>
              </a:extLst>
            </p:cNvPr>
            <p:cNvSpPr/>
            <p:nvPr/>
          </p:nvSpPr>
          <p:spPr>
            <a:xfrm>
              <a:off x="8770721" y="4802573"/>
              <a:ext cx="15901" cy="15901"/>
            </a:xfrm>
            <a:custGeom>
              <a:avLst/>
              <a:gdLst>
                <a:gd name="connsiteX0" fmla="*/ 14165 w 15901"/>
                <a:gd name="connsiteY0" fmla="*/ 19413 h 15901"/>
                <a:gd name="connsiteX1" fmla="*/ 10402 w 15901"/>
                <a:gd name="connsiteY1" fmla="*/ 17876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3 w 15901"/>
                <a:gd name="connsiteY4" fmla="*/ 1550 h 15901"/>
                <a:gd name="connsiteX5" fmla="*/ 17875 w 15901"/>
                <a:gd name="connsiteY5" fmla="*/ 10402 h 15901"/>
                <a:gd name="connsiteX6" fmla="*/ 17875 w 15901"/>
                <a:gd name="connsiteY6" fmla="*/ 17876 h 15901"/>
                <a:gd name="connsiteX7" fmla="*/ 14165 w 15901"/>
                <a:gd name="connsiteY7" fmla="*/ 19413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4165" y="19413"/>
                  </a:moveTo>
                  <a:cubicBezTo>
                    <a:pt x="12787" y="19413"/>
                    <a:pt x="11462" y="18883"/>
                    <a:pt x="10402" y="1787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6" y="-517"/>
                    <a:pt x="9023" y="1550"/>
                  </a:cubicBezTo>
                  <a:lnTo>
                    <a:pt x="17875" y="10402"/>
                  </a:lnTo>
                  <a:cubicBezTo>
                    <a:pt x="19943" y="12469"/>
                    <a:pt x="19943" y="15808"/>
                    <a:pt x="17875" y="17876"/>
                  </a:cubicBezTo>
                  <a:cubicBezTo>
                    <a:pt x="16869" y="18883"/>
                    <a:pt x="15544" y="19413"/>
                    <a:pt x="14165" y="1941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6C284E2C-D09E-4366-9875-639A6B749C3A}"/>
                </a:ext>
              </a:extLst>
            </p:cNvPr>
            <p:cNvSpPr/>
            <p:nvPr/>
          </p:nvSpPr>
          <p:spPr>
            <a:xfrm>
              <a:off x="8842289" y="4818116"/>
              <a:ext cx="26502" cy="37103"/>
            </a:xfrm>
            <a:custGeom>
              <a:avLst/>
              <a:gdLst>
                <a:gd name="connsiteX0" fmla="*/ 14258 w 26501"/>
                <a:gd name="connsiteY0" fmla="*/ 39594 h 37102"/>
                <a:gd name="connsiteX1" fmla="*/ 0 w 26501"/>
                <a:gd name="connsiteY1" fmla="*/ 25336 h 37102"/>
                <a:gd name="connsiteX2" fmla="*/ 0 w 26501"/>
                <a:gd name="connsiteY2" fmla="*/ 14258 h 37102"/>
                <a:gd name="connsiteX3" fmla="*/ 14258 w 26501"/>
                <a:gd name="connsiteY3" fmla="*/ 0 h 37102"/>
                <a:gd name="connsiteX4" fmla="*/ 28516 w 26501"/>
                <a:gd name="connsiteY4" fmla="*/ 14258 h 37102"/>
                <a:gd name="connsiteX5" fmla="*/ 28516 w 26501"/>
                <a:gd name="connsiteY5" fmla="*/ 25336 h 37102"/>
                <a:gd name="connsiteX6" fmla="*/ 14258 w 26501"/>
                <a:gd name="connsiteY6" fmla="*/ 39594 h 37102"/>
                <a:gd name="connsiteX7" fmla="*/ 14258 w 26501"/>
                <a:gd name="connsiteY7" fmla="*/ 10601 h 37102"/>
                <a:gd name="connsiteX8" fmla="*/ 10601 w 26501"/>
                <a:gd name="connsiteY8" fmla="*/ 14258 h 37102"/>
                <a:gd name="connsiteX9" fmla="*/ 10601 w 26501"/>
                <a:gd name="connsiteY9" fmla="*/ 25336 h 37102"/>
                <a:gd name="connsiteX10" fmla="*/ 14258 w 26501"/>
                <a:gd name="connsiteY10" fmla="*/ 28993 h 37102"/>
                <a:gd name="connsiteX11" fmla="*/ 17915 w 26501"/>
                <a:gd name="connsiteY11" fmla="*/ 25336 h 37102"/>
                <a:gd name="connsiteX12" fmla="*/ 17915 w 26501"/>
                <a:gd name="connsiteY12" fmla="*/ 14258 h 37102"/>
                <a:gd name="connsiteX13" fmla="*/ 14258 w 26501"/>
                <a:gd name="connsiteY13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37102">
                  <a:moveTo>
                    <a:pt x="14258" y="39594"/>
                  </a:moveTo>
                  <a:cubicBezTo>
                    <a:pt x="6413" y="39594"/>
                    <a:pt x="0" y="33180"/>
                    <a:pt x="0" y="25336"/>
                  </a:cubicBezTo>
                  <a:lnTo>
                    <a:pt x="0" y="14258"/>
                  </a:lnTo>
                  <a:cubicBezTo>
                    <a:pt x="0" y="6414"/>
                    <a:pt x="6413" y="0"/>
                    <a:pt x="14258" y="0"/>
                  </a:cubicBezTo>
                  <a:cubicBezTo>
                    <a:pt x="22103" y="0"/>
                    <a:pt x="28516" y="6414"/>
                    <a:pt x="28516" y="14258"/>
                  </a:cubicBezTo>
                  <a:lnTo>
                    <a:pt x="28516" y="25336"/>
                  </a:lnTo>
                  <a:cubicBezTo>
                    <a:pt x="28516" y="33180"/>
                    <a:pt x="22103" y="39594"/>
                    <a:pt x="14258" y="39594"/>
                  </a:cubicBezTo>
                  <a:close/>
                  <a:moveTo>
                    <a:pt x="14258" y="10601"/>
                  </a:moveTo>
                  <a:cubicBezTo>
                    <a:pt x="12244" y="10601"/>
                    <a:pt x="10601" y="12244"/>
                    <a:pt x="10601" y="14258"/>
                  </a:cubicBezTo>
                  <a:lnTo>
                    <a:pt x="10601" y="25336"/>
                  </a:lnTo>
                  <a:cubicBezTo>
                    <a:pt x="10601" y="27350"/>
                    <a:pt x="12244" y="28993"/>
                    <a:pt x="14258" y="28993"/>
                  </a:cubicBezTo>
                  <a:cubicBezTo>
                    <a:pt x="16272" y="28993"/>
                    <a:pt x="17915" y="27350"/>
                    <a:pt x="17915" y="25336"/>
                  </a:cubicBezTo>
                  <a:lnTo>
                    <a:pt x="17915" y="14258"/>
                  </a:lnTo>
                  <a:cubicBezTo>
                    <a:pt x="17915" y="12244"/>
                    <a:pt x="16272" y="10601"/>
                    <a:pt x="1425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92B15256-2942-4672-9C12-C1D37CB29687}"/>
                </a:ext>
              </a:extLst>
            </p:cNvPr>
            <p:cNvSpPr/>
            <p:nvPr/>
          </p:nvSpPr>
          <p:spPr>
            <a:xfrm>
              <a:off x="8733628" y="4839474"/>
              <a:ext cx="31802" cy="37103"/>
            </a:xfrm>
            <a:custGeom>
              <a:avLst/>
              <a:gdLst>
                <a:gd name="connsiteX0" fmla="*/ 20409 w 31802"/>
                <a:gd name="connsiteY0" fmla="*/ 37742 h 37102"/>
                <a:gd name="connsiteX1" fmla="*/ 8537 w 31802"/>
                <a:gd name="connsiteY1" fmla="*/ 31381 h 37102"/>
                <a:gd name="connsiteX2" fmla="*/ 2388 w 31802"/>
                <a:gd name="connsiteY2" fmla="*/ 22159 h 37102"/>
                <a:gd name="connsiteX3" fmla="*/ 6310 w 31802"/>
                <a:gd name="connsiteY3" fmla="*/ 2388 h 37102"/>
                <a:gd name="connsiteX4" fmla="*/ 26081 w 31802"/>
                <a:gd name="connsiteY4" fmla="*/ 6310 h 37102"/>
                <a:gd name="connsiteX5" fmla="*/ 32229 w 31802"/>
                <a:gd name="connsiteY5" fmla="*/ 15533 h 37102"/>
                <a:gd name="connsiteX6" fmla="*/ 28307 w 31802"/>
                <a:gd name="connsiteY6" fmla="*/ 35304 h 37102"/>
                <a:gd name="connsiteX7" fmla="*/ 28307 w 31802"/>
                <a:gd name="connsiteY7" fmla="*/ 35304 h 37102"/>
                <a:gd name="connsiteX8" fmla="*/ 20409 w 31802"/>
                <a:gd name="connsiteY8" fmla="*/ 37742 h 37102"/>
                <a:gd name="connsiteX9" fmla="*/ 14208 w 31802"/>
                <a:gd name="connsiteY9" fmla="*/ 10657 h 37102"/>
                <a:gd name="connsiteX10" fmla="*/ 12194 w 31802"/>
                <a:gd name="connsiteY10" fmla="*/ 11293 h 37102"/>
                <a:gd name="connsiteX11" fmla="*/ 11187 w 31802"/>
                <a:gd name="connsiteY11" fmla="*/ 16381 h 37102"/>
                <a:gd name="connsiteX12" fmla="*/ 17335 w 31802"/>
                <a:gd name="connsiteY12" fmla="*/ 25604 h 37102"/>
                <a:gd name="connsiteX13" fmla="*/ 22424 w 31802"/>
                <a:gd name="connsiteY13" fmla="*/ 26611 h 37102"/>
                <a:gd name="connsiteX14" fmla="*/ 22424 w 31802"/>
                <a:gd name="connsiteY14" fmla="*/ 26611 h 37102"/>
                <a:gd name="connsiteX15" fmla="*/ 23431 w 31802"/>
                <a:gd name="connsiteY15" fmla="*/ 21523 h 37102"/>
                <a:gd name="connsiteX16" fmla="*/ 17282 w 31802"/>
                <a:gd name="connsiteY16" fmla="*/ 12300 h 37102"/>
                <a:gd name="connsiteX17" fmla="*/ 14208 w 31802"/>
                <a:gd name="connsiteY17" fmla="*/ 1065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02" h="37102">
                  <a:moveTo>
                    <a:pt x="20409" y="37742"/>
                  </a:moveTo>
                  <a:cubicBezTo>
                    <a:pt x="15798" y="37742"/>
                    <a:pt x="11293" y="35516"/>
                    <a:pt x="8537" y="31381"/>
                  </a:cubicBezTo>
                  <a:lnTo>
                    <a:pt x="2388" y="22159"/>
                  </a:lnTo>
                  <a:cubicBezTo>
                    <a:pt x="-1958" y="15639"/>
                    <a:pt x="-209" y="6735"/>
                    <a:pt x="6310" y="2388"/>
                  </a:cubicBezTo>
                  <a:cubicBezTo>
                    <a:pt x="12883" y="-1958"/>
                    <a:pt x="21735" y="-209"/>
                    <a:pt x="26081" y="6310"/>
                  </a:cubicBezTo>
                  <a:lnTo>
                    <a:pt x="32229" y="15533"/>
                  </a:lnTo>
                  <a:cubicBezTo>
                    <a:pt x="36576" y="22053"/>
                    <a:pt x="34826" y="30957"/>
                    <a:pt x="28307" y="35304"/>
                  </a:cubicBezTo>
                  <a:lnTo>
                    <a:pt x="28307" y="35304"/>
                  </a:lnTo>
                  <a:cubicBezTo>
                    <a:pt x="25869" y="37000"/>
                    <a:pt x="23113" y="37742"/>
                    <a:pt x="20409" y="37742"/>
                  </a:cubicBezTo>
                  <a:close/>
                  <a:moveTo>
                    <a:pt x="14208" y="10657"/>
                  </a:moveTo>
                  <a:cubicBezTo>
                    <a:pt x="13519" y="10657"/>
                    <a:pt x="12777" y="10869"/>
                    <a:pt x="12194" y="11293"/>
                  </a:cubicBezTo>
                  <a:cubicBezTo>
                    <a:pt x="10498" y="12406"/>
                    <a:pt x="10074" y="14685"/>
                    <a:pt x="11187" y="16381"/>
                  </a:cubicBezTo>
                  <a:lnTo>
                    <a:pt x="17335" y="25604"/>
                  </a:lnTo>
                  <a:cubicBezTo>
                    <a:pt x="18448" y="27300"/>
                    <a:pt x="20728" y="27724"/>
                    <a:pt x="22424" y="26611"/>
                  </a:cubicBezTo>
                  <a:lnTo>
                    <a:pt x="22424" y="26611"/>
                  </a:lnTo>
                  <a:cubicBezTo>
                    <a:pt x="24120" y="25498"/>
                    <a:pt x="24544" y="23219"/>
                    <a:pt x="23431" y="21523"/>
                  </a:cubicBezTo>
                  <a:lnTo>
                    <a:pt x="17282" y="12300"/>
                  </a:lnTo>
                  <a:cubicBezTo>
                    <a:pt x="16593" y="11187"/>
                    <a:pt x="15427" y="10657"/>
                    <a:pt x="14208" y="106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5C4519B3-229A-4A28-879A-80B6895A9EAA}"/>
                </a:ext>
              </a:extLst>
            </p:cNvPr>
            <p:cNvSpPr/>
            <p:nvPr/>
          </p:nvSpPr>
          <p:spPr>
            <a:xfrm>
              <a:off x="8799786" y="4763846"/>
              <a:ext cx="37103" cy="31802"/>
            </a:xfrm>
            <a:custGeom>
              <a:avLst/>
              <a:gdLst>
                <a:gd name="connsiteX0" fmla="*/ 23740 w 37102"/>
                <a:gd name="connsiteY0" fmla="*/ 34076 h 31802"/>
                <a:gd name="connsiteX1" fmla="*/ 16584 w 37102"/>
                <a:gd name="connsiteY1" fmla="*/ 32114 h 31802"/>
                <a:gd name="connsiteX2" fmla="*/ 7043 w 37102"/>
                <a:gd name="connsiteY2" fmla="*/ 26549 h 31802"/>
                <a:gd name="connsiteX3" fmla="*/ 1955 w 37102"/>
                <a:gd name="connsiteY3" fmla="*/ 7044 h 31802"/>
                <a:gd name="connsiteX4" fmla="*/ 21461 w 37102"/>
                <a:gd name="connsiteY4" fmla="*/ 1955 h 31802"/>
                <a:gd name="connsiteX5" fmla="*/ 31001 w 37102"/>
                <a:gd name="connsiteY5" fmla="*/ 7521 h 31802"/>
                <a:gd name="connsiteX6" fmla="*/ 37627 w 37102"/>
                <a:gd name="connsiteY6" fmla="*/ 16213 h 31802"/>
                <a:gd name="connsiteX7" fmla="*/ 36143 w 37102"/>
                <a:gd name="connsiteY7" fmla="*/ 27026 h 31802"/>
                <a:gd name="connsiteX8" fmla="*/ 23740 w 37102"/>
                <a:gd name="connsiteY8" fmla="*/ 34076 h 31802"/>
                <a:gd name="connsiteX9" fmla="*/ 14199 w 37102"/>
                <a:gd name="connsiteY9" fmla="*/ 10542 h 31802"/>
                <a:gd name="connsiteX10" fmla="*/ 11019 w 37102"/>
                <a:gd name="connsiteY10" fmla="*/ 12344 h 31802"/>
                <a:gd name="connsiteX11" fmla="*/ 12344 w 37102"/>
                <a:gd name="connsiteY11" fmla="*/ 17379 h 31802"/>
                <a:gd name="connsiteX12" fmla="*/ 21885 w 37102"/>
                <a:gd name="connsiteY12" fmla="*/ 22945 h 31802"/>
                <a:gd name="connsiteX13" fmla="*/ 26920 w 37102"/>
                <a:gd name="connsiteY13" fmla="*/ 21620 h 31802"/>
                <a:gd name="connsiteX14" fmla="*/ 26920 w 37102"/>
                <a:gd name="connsiteY14" fmla="*/ 21620 h 31802"/>
                <a:gd name="connsiteX15" fmla="*/ 27291 w 37102"/>
                <a:gd name="connsiteY15" fmla="*/ 18864 h 31802"/>
                <a:gd name="connsiteX16" fmla="*/ 25595 w 37102"/>
                <a:gd name="connsiteY16" fmla="*/ 16637 h 31802"/>
                <a:gd name="connsiteX17" fmla="*/ 16054 w 37102"/>
                <a:gd name="connsiteY17" fmla="*/ 11072 h 31802"/>
                <a:gd name="connsiteX18" fmla="*/ 14199 w 37102"/>
                <a:gd name="connsiteY18" fmla="*/ 1054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7102" h="31802">
                  <a:moveTo>
                    <a:pt x="23740" y="34076"/>
                  </a:moveTo>
                  <a:cubicBezTo>
                    <a:pt x="21302" y="34076"/>
                    <a:pt x="18811" y="33440"/>
                    <a:pt x="16584" y="32114"/>
                  </a:cubicBezTo>
                  <a:lnTo>
                    <a:pt x="7043" y="26549"/>
                  </a:lnTo>
                  <a:cubicBezTo>
                    <a:pt x="259" y="22574"/>
                    <a:pt x="-2020" y="13828"/>
                    <a:pt x="1955" y="7044"/>
                  </a:cubicBezTo>
                  <a:cubicBezTo>
                    <a:pt x="5930" y="259"/>
                    <a:pt x="14676" y="-2020"/>
                    <a:pt x="21461" y="1955"/>
                  </a:cubicBezTo>
                  <a:lnTo>
                    <a:pt x="31001" y="7521"/>
                  </a:lnTo>
                  <a:cubicBezTo>
                    <a:pt x="34287" y="9429"/>
                    <a:pt x="36620" y="12556"/>
                    <a:pt x="37627" y="16213"/>
                  </a:cubicBezTo>
                  <a:cubicBezTo>
                    <a:pt x="38634" y="19871"/>
                    <a:pt x="38051" y="23740"/>
                    <a:pt x="36143" y="27026"/>
                  </a:cubicBezTo>
                  <a:cubicBezTo>
                    <a:pt x="33440" y="31532"/>
                    <a:pt x="28616" y="34076"/>
                    <a:pt x="23740" y="34076"/>
                  </a:cubicBezTo>
                  <a:close/>
                  <a:moveTo>
                    <a:pt x="14199" y="10542"/>
                  </a:moveTo>
                  <a:cubicBezTo>
                    <a:pt x="12927" y="10542"/>
                    <a:pt x="11708" y="11178"/>
                    <a:pt x="11019" y="12344"/>
                  </a:cubicBezTo>
                  <a:cubicBezTo>
                    <a:pt x="10012" y="14093"/>
                    <a:pt x="10595" y="16319"/>
                    <a:pt x="12344" y="17379"/>
                  </a:cubicBezTo>
                  <a:lnTo>
                    <a:pt x="21885" y="22945"/>
                  </a:lnTo>
                  <a:cubicBezTo>
                    <a:pt x="23634" y="23952"/>
                    <a:pt x="25860" y="23369"/>
                    <a:pt x="26920" y="21620"/>
                  </a:cubicBezTo>
                  <a:lnTo>
                    <a:pt x="26920" y="21620"/>
                  </a:lnTo>
                  <a:cubicBezTo>
                    <a:pt x="27397" y="20772"/>
                    <a:pt x="27556" y="19764"/>
                    <a:pt x="27291" y="18864"/>
                  </a:cubicBezTo>
                  <a:cubicBezTo>
                    <a:pt x="27026" y="17963"/>
                    <a:pt x="26443" y="17114"/>
                    <a:pt x="25595" y="16637"/>
                  </a:cubicBezTo>
                  <a:lnTo>
                    <a:pt x="16054" y="11072"/>
                  </a:lnTo>
                  <a:cubicBezTo>
                    <a:pt x="15471" y="10754"/>
                    <a:pt x="14835" y="10542"/>
                    <a:pt x="14199" y="1054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82132B93-F984-44CD-A1EE-36BF863A5A47}"/>
                </a:ext>
              </a:extLst>
            </p:cNvPr>
            <p:cNvSpPr/>
            <p:nvPr/>
          </p:nvSpPr>
          <p:spPr>
            <a:xfrm>
              <a:off x="8798561" y="4858558"/>
              <a:ext cx="37103" cy="37103"/>
            </a:xfrm>
            <a:custGeom>
              <a:avLst/>
              <a:gdLst>
                <a:gd name="connsiteX0" fmla="*/ 19081 w 37102"/>
                <a:gd name="connsiteY0" fmla="*/ 38163 h 37102"/>
                <a:gd name="connsiteX1" fmla="*/ 0 w 37102"/>
                <a:gd name="connsiteY1" fmla="*/ 19081 h 37102"/>
                <a:gd name="connsiteX2" fmla="*/ 19081 w 37102"/>
                <a:gd name="connsiteY2" fmla="*/ 0 h 37102"/>
                <a:gd name="connsiteX3" fmla="*/ 38163 w 37102"/>
                <a:gd name="connsiteY3" fmla="*/ 19081 h 37102"/>
                <a:gd name="connsiteX4" fmla="*/ 19081 w 37102"/>
                <a:gd name="connsiteY4" fmla="*/ 38163 h 37102"/>
                <a:gd name="connsiteX5" fmla="*/ 19081 w 37102"/>
                <a:gd name="connsiteY5" fmla="*/ 10548 h 37102"/>
                <a:gd name="connsiteX6" fmla="*/ 10601 w 37102"/>
                <a:gd name="connsiteY6" fmla="*/ 19028 h 37102"/>
                <a:gd name="connsiteX7" fmla="*/ 19081 w 37102"/>
                <a:gd name="connsiteY7" fmla="*/ 27509 h 37102"/>
                <a:gd name="connsiteX8" fmla="*/ 27562 w 37102"/>
                <a:gd name="connsiteY8" fmla="*/ 19028 h 37102"/>
                <a:gd name="connsiteX9" fmla="*/ 19081 w 37102"/>
                <a:gd name="connsiteY9" fmla="*/ 1054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19081" y="38163"/>
                  </a:moveTo>
                  <a:cubicBezTo>
                    <a:pt x="8534" y="38163"/>
                    <a:pt x="0" y="29576"/>
                    <a:pt x="0" y="19081"/>
                  </a:cubicBezTo>
                  <a:cubicBezTo>
                    <a:pt x="0" y="8587"/>
                    <a:pt x="8587" y="0"/>
                    <a:pt x="19081" y="0"/>
                  </a:cubicBezTo>
                  <a:cubicBezTo>
                    <a:pt x="29576" y="0"/>
                    <a:pt x="38163" y="8587"/>
                    <a:pt x="38163" y="19081"/>
                  </a:cubicBezTo>
                  <a:cubicBezTo>
                    <a:pt x="38163" y="29576"/>
                    <a:pt x="29629" y="38163"/>
                    <a:pt x="19081" y="38163"/>
                  </a:cubicBezTo>
                  <a:close/>
                  <a:moveTo>
                    <a:pt x="19081" y="10548"/>
                  </a:moveTo>
                  <a:cubicBezTo>
                    <a:pt x="14417" y="10548"/>
                    <a:pt x="10601" y="14364"/>
                    <a:pt x="10601" y="19028"/>
                  </a:cubicBezTo>
                  <a:cubicBezTo>
                    <a:pt x="10601" y="23693"/>
                    <a:pt x="14417" y="27509"/>
                    <a:pt x="19081" y="27509"/>
                  </a:cubicBezTo>
                  <a:cubicBezTo>
                    <a:pt x="23746" y="27509"/>
                    <a:pt x="27562" y="23693"/>
                    <a:pt x="27562" y="19028"/>
                  </a:cubicBezTo>
                  <a:cubicBezTo>
                    <a:pt x="27562" y="14364"/>
                    <a:pt x="23799" y="10548"/>
                    <a:pt x="19081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67773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Freeform: Shape 820">
            <a:extLst>
              <a:ext uri="{FF2B5EF4-FFF2-40B4-BE49-F238E27FC236}">
                <a16:creationId xmlns:a16="http://schemas.microsoft.com/office/drawing/2014/main" id="{5E95DAF2-5048-4B65-9863-7B90C5349F62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2" name="Freeform: Shape 821">
            <a:extLst>
              <a:ext uri="{FF2B5EF4-FFF2-40B4-BE49-F238E27FC236}">
                <a16:creationId xmlns:a16="http://schemas.microsoft.com/office/drawing/2014/main" id="{F1CD6DFB-8639-4970-A187-D7F16A9FD3AD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3" name="Freeform: Shape 822">
            <a:extLst>
              <a:ext uri="{FF2B5EF4-FFF2-40B4-BE49-F238E27FC236}">
                <a16:creationId xmlns:a16="http://schemas.microsoft.com/office/drawing/2014/main" id="{D2CC2ED6-4E36-451F-A3CB-3A395000D765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4" name="Freeform: Shape 823">
            <a:extLst>
              <a:ext uri="{FF2B5EF4-FFF2-40B4-BE49-F238E27FC236}">
                <a16:creationId xmlns:a16="http://schemas.microsoft.com/office/drawing/2014/main" id="{10580E83-B8EB-49D5-BB52-44F422C525FA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5" name="Freeform: Shape 824">
            <a:extLst>
              <a:ext uri="{FF2B5EF4-FFF2-40B4-BE49-F238E27FC236}">
                <a16:creationId xmlns:a16="http://schemas.microsoft.com/office/drawing/2014/main" id="{F43CA300-65B6-4B9D-8AB5-EDCC87046DAD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6" name="Freeform: Shape 825">
            <a:extLst>
              <a:ext uri="{FF2B5EF4-FFF2-40B4-BE49-F238E27FC236}">
                <a16:creationId xmlns:a16="http://schemas.microsoft.com/office/drawing/2014/main" id="{4E91A638-6FD2-4094-AB9C-87B2184A7797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7" name="Freeform: Shape 826">
            <a:extLst>
              <a:ext uri="{FF2B5EF4-FFF2-40B4-BE49-F238E27FC236}">
                <a16:creationId xmlns:a16="http://schemas.microsoft.com/office/drawing/2014/main" id="{253EBD19-0508-48BB-90EB-E4A0D952F587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8" name="Freeform: Shape 827">
            <a:extLst>
              <a:ext uri="{FF2B5EF4-FFF2-40B4-BE49-F238E27FC236}">
                <a16:creationId xmlns:a16="http://schemas.microsoft.com/office/drawing/2014/main" id="{93F0B4B7-D796-49AD-B232-BE3C924D87C0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9" name="Freeform: Shape 828">
            <a:extLst>
              <a:ext uri="{FF2B5EF4-FFF2-40B4-BE49-F238E27FC236}">
                <a16:creationId xmlns:a16="http://schemas.microsoft.com/office/drawing/2014/main" id="{D652F757-5C44-4690-96C8-51DC2B4A56B3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0" name="Freeform: Shape 829">
            <a:extLst>
              <a:ext uri="{FF2B5EF4-FFF2-40B4-BE49-F238E27FC236}">
                <a16:creationId xmlns:a16="http://schemas.microsoft.com/office/drawing/2014/main" id="{A80AC049-59DF-4567-9CC0-FA9E65F7E797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1" name="Freeform: Shape 830">
            <a:extLst>
              <a:ext uri="{FF2B5EF4-FFF2-40B4-BE49-F238E27FC236}">
                <a16:creationId xmlns:a16="http://schemas.microsoft.com/office/drawing/2014/main" id="{615E2742-7A56-4B5E-A73C-56191209BB97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2" name="Freeform: Shape 831">
            <a:extLst>
              <a:ext uri="{FF2B5EF4-FFF2-40B4-BE49-F238E27FC236}">
                <a16:creationId xmlns:a16="http://schemas.microsoft.com/office/drawing/2014/main" id="{1CC8B208-52D9-485B-8EF8-9DEB4FA97B6E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3" name="Freeform: Shape 832">
            <a:extLst>
              <a:ext uri="{FF2B5EF4-FFF2-40B4-BE49-F238E27FC236}">
                <a16:creationId xmlns:a16="http://schemas.microsoft.com/office/drawing/2014/main" id="{48C01F4A-E0F3-4E44-B40D-43CC4C79BC91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4" name="Freeform: Shape 833">
            <a:extLst>
              <a:ext uri="{FF2B5EF4-FFF2-40B4-BE49-F238E27FC236}">
                <a16:creationId xmlns:a16="http://schemas.microsoft.com/office/drawing/2014/main" id="{57EECD85-76B5-4EBB-BB1D-7E43CB63ADD7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5" name="Freeform: Shape 834">
            <a:extLst>
              <a:ext uri="{FF2B5EF4-FFF2-40B4-BE49-F238E27FC236}">
                <a16:creationId xmlns:a16="http://schemas.microsoft.com/office/drawing/2014/main" id="{5A23C658-856D-418B-AC3D-5CE7698B5B95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6" name="Freeform: Shape 835">
            <a:extLst>
              <a:ext uri="{FF2B5EF4-FFF2-40B4-BE49-F238E27FC236}">
                <a16:creationId xmlns:a16="http://schemas.microsoft.com/office/drawing/2014/main" id="{14FEA554-347A-4734-B450-6387B6F785F6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7" name="Freeform: Shape 836">
            <a:extLst>
              <a:ext uri="{FF2B5EF4-FFF2-40B4-BE49-F238E27FC236}">
                <a16:creationId xmlns:a16="http://schemas.microsoft.com/office/drawing/2014/main" id="{1BB607DB-ABC1-49F8-B547-DC46F3452B35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8" name="Freeform: Shape 837">
            <a:extLst>
              <a:ext uri="{FF2B5EF4-FFF2-40B4-BE49-F238E27FC236}">
                <a16:creationId xmlns:a16="http://schemas.microsoft.com/office/drawing/2014/main" id="{1C221CF8-326E-4C45-ADAA-5B2AAAE789D6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9" name="Freeform: Shape 838">
            <a:extLst>
              <a:ext uri="{FF2B5EF4-FFF2-40B4-BE49-F238E27FC236}">
                <a16:creationId xmlns:a16="http://schemas.microsoft.com/office/drawing/2014/main" id="{AB0B9BF7-0485-4F7A-B000-455BB2DBDF52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0" name="Freeform: Shape 839">
            <a:extLst>
              <a:ext uri="{FF2B5EF4-FFF2-40B4-BE49-F238E27FC236}">
                <a16:creationId xmlns:a16="http://schemas.microsoft.com/office/drawing/2014/main" id="{4697B8B2-6C79-4DC7-AC67-7FBAD6FB8429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1" name="Freeform: Shape 840">
            <a:extLst>
              <a:ext uri="{FF2B5EF4-FFF2-40B4-BE49-F238E27FC236}">
                <a16:creationId xmlns:a16="http://schemas.microsoft.com/office/drawing/2014/main" id="{0A66C7CD-E14C-43C1-984A-683DFB8557B7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2" name="Freeform: Shape 841">
            <a:extLst>
              <a:ext uri="{FF2B5EF4-FFF2-40B4-BE49-F238E27FC236}">
                <a16:creationId xmlns:a16="http://schemas.microsoft.com/office/drawing/2014/main" id="{0851BA79-6FA0-4CF8-A9BF-E67F8579B097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3" name="Freeform: Shape 842">
            <a:extLst>
              <a:ext uri="{FF2B5EF4-FFF2-40B4-BE49-F238E27FC236}">
                <a16:creationId xmlns:a16="http://schemas.microsoft.com/office/drawing/2014/main" id="{7232A01A-AFE2-4E19-9A0C-C0842C91B5C8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4" name="Freeform: Shape 843">
            <a:extLst>
              <a:ext uri="{FF2B5EF4-FFF2-40B4-BE49-F238E27FC236}">
                <a16:creationId xmlns:a16="http://schemas.microsoft.com/office/drawing/2014/main" id="{8307DD39-3810-4CB0-BA62-1F3DFDD4B317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5" name="Freeform: Shape 844">
            <a:extLst>
              <a:ext uri="{FF2B5EF4-FFF2-40B4-BE49-F238E27FC236}">
                <a16:creationId xmlns:a16="http://schemas.microsoft.com/office/drawing/2014/main" id="{69B7BB97-28CA-4BE8-943A-E3FB01AF1B3A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6" name="Freeform: Shape 845">
            <a:extLst>
              <a:ext uri="{FF2B5EF4-FFF2-40B4-BE49-F238E27FC236}">
                <a16:creationId xmlns:a16="http://schemas.microsoft.com/office/drawing/2014/main" id="{7A876315-7344-41C6-965A-EE3CA8BD4EA4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7" name="Freeform: Shape 846">
            <a:extLst>
              <a:ext uri="{FF2B5EF4-FFF2-40B4-BE49-F238E27FC236}">
                <a16:creationId xmlns:a16="http://schemas.microsoft.com/office/drawing/2014/main" id="{EF84AE04-D31E-4848-97B0-CF6135379B6C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8" name="Freeform: Shape 847">
            <a:extLst>
              <a:ext uri="{FF2B5EF4-FFF2-40B4-BE49-F238E27FC236}">
                <a16:creationId xmlns:a16="http://schemas.microsoft.com/office/drawing/2014/main" id="{0E35CA13-C8BB-4BC9-833D-82C59B0229F5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9" name="Freeform: Shape 848">
            <a:extLst>
              <a:ext uri="{FF2B5EF4-FFF2-40B4-BE49-F238E27FC236}">
                <a16:creationId xmlns:a16="http://schemas.microsoft.com/office/drawing/2014/main" id="{FD8B5756-8929-4C32-B940-FB4079F4BE3A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0" name="Freeform: Shape 849">
            <a:extLst>
              <a:ext uri="{FF2B5EF4-FFF2-40B4-BE49-F238E27FC236}">
                <a16:creationId xmlns:a16="http://schemas.microsoft.com/office/drawing/2014/main" id="{4689AED6-4E73-4F92-BEEF-86A7541BE8CA}"/>
              </a:ext>
            </a:extLst>
          </p:cNvPr>
          <p:cNvSpPr/>
          <p:nvPr/>
        </p:nvSpPr>
        <p:spPr>
          <a:xfrm>
            <a:off x="100233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1" name="Freeform: Shape 850">
            <a:extLst>
              <a:ext uri="{FF2B5EF4-FFF2-40B4-BE49-F238E27FC236}">
                <a16:creationId xmlns:a16="http://schemas.microsoft.com/office/drawing/2014/main" id="{A8E41861-A0D5-448F-B5CB-F7778A4F1BC6}"/>
              </a:ext>
            </a:extLst>
          </p:cNvPr>
          <p:cNvSpPr/>
          <p:nvPr/>
        </p:nvSpPr>
        <p:spPr>
          <a:xfrm>
            <a:off x="2063759" y="4571497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2" name="Freeform: Shape 851">
            <a:extLst>
              <a:ext uri="{FF2B5EF4-FFF2-40B4-BE49-F238E27FC236}">
                <a16:creationId xmlns:a16="http://schemas.microsoft.com/office/drawing/2014/main" id="{1DB9F79C-29B1-4153-8300-ACE6A2B9A17F}"/>
              </a:ext>
            </a:extLst>
          </p:cNvPr>
          <p:cNvSpPr/>
          <p:nvPr/>
        </p:nvSpPr>
        <p:spPr>
          <a:xfrm>
            <a:off x="312412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3" name="Freeform: Shape 852">
            <a:extLst>
              <a:ext uri="{FF2B5EF4-FFF2-40B4-BE49-F238E27FC236}">
                <a16:creationId xmlns:a16="http://schemas.microsoft.com/office/drawing/2014/main" id="{0C1AA66C-2592-47AD-A7D2-D9E6E4DA8EFB}"/>
              </a:ext>
            </a:extLst>
          </p:cNvPr>
          <p:cNvSpPr/>
          <p:nvPr/>
        </p:nvSpPr>
        <p:spPr>
          <a:xfrm>
            <a:off x="418500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4" name="Freeform: Shape 853">
            <a:extLst>
              <a:ext uri="{FF2B5EF4-FFF2-40B4-BE49-F238E27FC236}">
                <a16:creationId xmlns:a16="http://schemas.microsoft.com/office/drawing/2014/main" id="{18D0CCA2-34CC-4ED6-A37E-41A4B1EA4CF8}"/>
              </a:ext>
            </a:extLst>
          </p:cNvPr>
          <p:cNvSpPr/>
          <p:nvPr/>
        </p:nvSpPr>
        <p:spPr>
          <a:xfrm>
            <a:off x="5245872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5" name="Freeform: Shape 854">
            <a:extLst>
              <a:ext uri="{FF2B5EF4-FFF2-40B4-BE49-F238E27FC236}">
                <a16:creationId xmlns:a16="http://schemas.microsoft.com/office/drawing/2014/main" id="{E742098E-7940-461F-B3BC-9747AAB3B676}"/>
              </a:ext>
            </a:extLst>
          </p:cNvPr>
          <p:cNvSpPr/>
          <p:nvPr/>
        </p:nvSpPr>
        <p:spPr>
          <a:xfrm>
            <a:off x="630679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6" name="Freeform: Shape 855">
            <a:extLst>
              <a:ext uri="{FF2B5EF4-FFF2-40B4-BE49-F238E27FC236}">
                <a16:creationId xmlns:a16="http://schemas.microsoft.com/office/drawing/2014/main" id="{E4BD7EE2-1FCD-45C2-83D0-154FE4745015}"/>
              </a:ext>
            </a:extLst>
          </p:cNvPr>
          <p:cNvSpPr/>
          <p:nvPr/>
        </p:nvSpPr>
        <p:spPr>
          <a:xfrm>
            <a:off x="736766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7" name="Freeform: Shape 856">
            <a:extLst>
              <a:ext uri="{FF2B5EF4-FFF2-40B4-BE49-F238E27FC236}">
                <a16:creationId xmlns:a16="http://schemas.microsoft.com/office/drawing/2014/main" id="{C2B18C48-A2BF-4DFE-ACF5-FA16AC1E3F3C}"/>
              </a:ext>
            </a:extLst>
          </p:cNvPr>
          <p:cNvSpPr/>
          <p:nvPr/>
        </p:nvSpPr>
        <p:spPr>
          <a:xfrm>
            <a:off x="8428594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8" name="Freeform: Shape 857">
            <a:extLst>
              <a:ext uri="{FF2B5EF4-FFF2-40B4-BE49-F238E27FC236}">
                <a16:creationId xmlns:a16="http://schemas.microsoft.com/office/drawing/2014/main" id="{9F6303C1-9A9C-4797-A139-6B438141A4C4}"/>
              </a:ext>
            </a:extLst>
          </p:cNvPr>
          <p:cNvSpPr/>
          <p:nvPr/>
        </p:nvSpPr>
        <p:spPr>
          <a:xfrm>
            <a:off x="9489466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9" name="Freeform: Shape 858">
            <a:extLst>
              <a:ext uri="{FF2B5EF4-FFF2-40B4-BE49-F238E27FC236}">
                <a16:creationId xmlns:a16="http://schemas.microsoft.com/office/drawing/2014/main" id="{D57766AC-3DCD-469B-9AA9-3F3CEC110CEF}"/>
              </a:ext>
            </a:extLst>
          </p:cNvPr>
          <p:cNvSpPr/>
          <p:nvPr/>
        </p:nvSpPr>
        <p:spPr>
          <a:xfrm>
            <a:off x="1055033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0" name="Freeform: Shape 859">
            <a:extLst>
              <a:ext uri="{FF2B5EF4-FFF2-40B4-BE49-F238E27FC236}">
                <a16:creationId xmlns:a16="http://schemas.microsoft.com/office/drawing/2014/main" id="{69E09417-F18F-4BED-B597-50360764E156}"/>
              </a:ext>
            </a:extLst>
          </p:cNvPr>
          <p:cNvSpPr/>
          <p:nvPr/>
        </p:nvSpPr>
        <p:spPr>
          <a:xfrm>
            <a:off x="100233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1" name="Freeform: Shape 860">
            <a:extLst>
              <a:ext uri="{FF2B5EF4-FFF2-40B4-BE49-F238E27FC236}">
                <a16:creationId xmlns:a16="http://schemas.microsoft.com/office/drawing/2014/main" id="{C63ECF10-1D9D-4920-9600-35F0481BEE32}"/>
              </a:ext>
            </a:extLst>
          </p:cNvPr>
          <p:cNvSpPr/>
          <p:nvPr/>
        </p:nvSpPr>
        <p:spPr>
          <a:xfrm>
            <a:off x="2063759" y="563099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2" name="Freeform: Shape 861">
            <a:extLst>
              <a:ext uri="{FF2B5EF4-FFF2-40B4-BE49-F238E27FC236}">
                <a16:creationId xmlns:a16="http://schemas.microsoft.com/office/drawing/2014/main" id="{CC0B8ECA-86BC-4A0D-A61D-A9519C374E45}"/>
              </a:ext>
            </a:extLst>
          </p:cNvPr>
          <p:cNvSpPr/>
          <p:nvPr/>
        </p:nvSpPr>
        <p:spPr>
          <a:xfrm>
            <a:off x="312412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3" name="Freeform: Shape 862">
            <a:extLst>
              <a:ext uri="{FF2B5EF4-FFF2-40B4-BE49-F238E27FC236}">
                <a16:creationId xmlns:a16="http://schemas.microsoft.com/office/drawing/2014/main" id="{3A9A35DE-43D7-4EF8-BF6F-CB58A6A81B7A}"/>
              </a:ext>
            </a:extLst>
          </p:cNvPr>
          <p:cNvSpPr/>
          <p:nvPr/>
        </p:nvSpPr>
        <p:spPr>
          <a:xfrm>
            <a:off x="418500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4" name="Freeform: Shape 863">
            <a:extLst>
              <a:ext uri="{FF2B5EF4-FFF2-40B4-BE49-F238E27FC236}">
                <a16:creationId xmlns:a16="http://schemas.microsoft.com/office/drawing/2014/main" id="{F0ECCEB7-768D-4F24-82BC-6FFC69EAB785}"/>
              </a:ext>
            </a:extLst>
          </p:cNvPr>
          <p:cNvSpPr/>
          <p:nvPr/>
        </p:nvSpPr>
        <p:spPr>
          <a:xfrm>
            <a:off x="5245872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168A20C6-A712-49E4-B937-ADB85D3F3F9E}"/>
              </a:ext>
            </a:extLst>
          </p:cNvPr>
          <p:cNvSpPr/>
          <p:nvPr/>
        </p:nvSpPr>
        <p:spPr>
          <a:xfrm>
            <a:off x="630679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6" name="Freeform: Shape 865">
            <a:extLst>
              <a:ext uri="{FF2B5EF4-FFF2-40B4-BE49-F238E27FC236}">
                <a16:creationId xmlns:a16="http://schemas.microsoft.com/office/drawing/2014/main" id="{CAD4CF34-7CCA-49D9-8C66-ECCE5D726C7C}"/>
              </a:ext>
            </a:extLst>
          </p:cNvPr>
          <p:cNvSpPr/>
          <p:nvPr/>
        </p:nvSpPr>
        <p:spPr>
          <a:xfrm>
            <a:off x="736766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7" name="Freeform: Shape 866">
            <a:extLst>
              <a:ext uri="{FF2B5EF4-FFF2-40B4-BE49-F238E27FC236}">
                <a16:creationId xmlns:a16="http://schemas.microsoft.com/office/drawing/2014/main" id="{4DD2DBF0-30D6-4959-9D56-5E6C6BAFB0DF}"/>
              </a:ext>
            </a:extLst>
          </p:cNvPr>
          <p:cNvSpPr/>
          <p:nvPr/>
        </p:nvSpPr>
        <p:spPr>
          <a:xfrm>
            <a:off x="8428594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8" name="Freeform: Shape 867">
            <a:extLst>
              <a:ext uri="{FF2B5EF4-FFF2-40B4-BE49-F238E27FC236}">
                <a16:creationId xmlns:a16="http://schemas.microsoft.com/office/drawing/2014/main" id="{67CEAA98-4DE2-4137-AB1A-69BC757358AF}"/>
              </a:ext>
            </a:extLst>
          </p:cNvPr>
          <p:cNvSpPr/>
          <p:nvPr/>
        </p:nvSpPr>
        <p:spPr>
          <a:xfrm>
            <a:off x="9489466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9" name="Freeform: Shape 868">
            <a:extLst>
              <a:ext uri="{FF2B5EF4-FFF2-40B4-BE49-F238E27FC236}">
                <a16:creationId xmlns:a16="http://schemas.microsoft.com/office/drawing/2014/main" id="{C5B5D7E3-508F-4FC1-9C62-2247006B2A04}"/>
              </a:ext>
            </a:extLst>
          </p:cNvPr>
          <p:cNvSpPr/>
          <p:nvPr/>
        </p:nvSpPr>
        <p:spPr>
          <a:xfrm>
            <a:off x="1055033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0" name="Freeform: Shape 869">
            <a:extLst>
              <a:ext uri="{FF2B5EF4-FFF2-40B4-BE49-F238E27FC236}">
                <a16:creationId xmlns:a16="http://schemas.microsoft.com/office/drawing/2014/main" id="{9A02249A-842F-412E-8205-95F519976B31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112398" y="496333"/>
            <a:ext cx="19672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Education</a:t>
            </a:r>
          </a:p>
        </p:txBody>
      </p:sp>
      <p:grpSp>
        <p:nvGrpSpPr>
          <p:cNvPr id="779" name="Group 778">
            <a:extLst>
              <a:ext uri="{FF2B5EF4-FFF2-40B4-BE49-F238E27FC236}">
                <a16:creationId xmlns:a16="http://schemas.microsoft.com/office/drawing/2014/main" id="{0AF2EF8C-E7AF-404F-8160-CA5188E610B7}"/>
              </a:ext>
            </a:extLst>
          </p:cNvPr>
          <p:cNvGrpSpPr/>
          <p:nvPr/>
        </p:nvGrpSpPr>
        <p:grpSpPr>
          <a:xfrm>
            <a:off x="9636870" y="1475367"/>
            <a:ext cx="333500" cy="461770"/>
            <a:chOff x="9665810" y="1515438"/>
            <a:chExt cx="275620" cy="381628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1E4B328-E869-44E2-80F8-0586F0EF593E}"/>
                </a:ext>
              </a:extLst>
            </p:cNvPr>
            <p:cNvSpPr/>
            <p:nvPr/>
          </p:nvSpPr>
          <p:spPr>
            <a:xfrm>
              <a:off x="9665810" y="1515438"/>
              <a:ext cx="275620" cy="381628"/>
            </a:xfrm>
            <a:custGeom>
              <a:avLst/>
              <a:gdLst>
                <a:gd name="connsiteX0" fmla="*/ 234966 w 275620"/>
                <a:gd name="connsiteY0" fmla="*/ 385391 h 381627"/>
                <a:gd name="connsiteX1" fmla="*/ 5300 w 275620"/>
                <a:gd name="connsiteY1" fmla="*/ 385391 h 381627"/>
                <a:gd name="connsiteX2" fmla="*/ 0 w 275620"/>
                <a:gd name="connsiteY2" fmla="*/ 380091 h 381627"/>
                <a:gd name="connsiteX3" fmla="*/ 0 w 275620"/>
                <a:gd name="connsiteY3" fmla="*/ 5300 h 381627"/>
                <a:gd name="connsiteX4" fmla="*/ 5300 w 275620"/>
                <a:gd name="connsiteY4" fmla="*/ 0 h 381627"/>
                <a:gd name="connsiteX5" fmla="*/ 234966 w 275620"/>
                <a:gd name="connsiteY5" fmla="*/ 0 h 381627"/>
                <a:gd name="connsiteX6" fmla="*/ 275620 w 275620"/>
                <a:gd name="connsiteY6" fmla="*/ 40654 h 381627"/>
                <a:gd name="connsiteX7" fmla="*/ 275620 w 275620"/>
                <a:gd name="connsiteY7" fmla="*/ 344737 h 381627"/>
                <a:gd name="connsiteX8" fmla="*/ 234966 w 275620"/>
                <a:gd name="connsiteY8" fmla="*/ 385391 h 381627"/>
                <a:gd name="connsiteX9" fmla="*/ 10601 w 275620"/>
                <a:gd name="connsiteY9" fmla="*/ 374790 h 381627"/>
                <a:gd name="connsiteX10" fmla="*/ 234966 w 275620"/>
                <a:gd name="connsiteY10" fmla="*/ 374790 h 381627"/>
                <a:gd name="connsiteX11" fmla="*/ 265019 w 275620"/>
                <a:gd name="connsiteY11" fmla="*/ 344737 h 381627"/>
                <a:gd name="connsiteX12" fmla="*/ 265019 w 275620"/>
                <a:gd name="connsiteY12" fmla="*/ 40654 h 381627"/>
                <a:gd name="connsiteX13" fmla="*/ 234966 w 275620"/>
                <a:gd name="connsiteY13" fmla="*/ 10601 h 381627"/>
                <a:gd name="connsiteX14" fmla="*/ 10601 w 275620"/>
                <a:gd name="connsiteY14" fmla="*/ 10601 h 381627"/>
                <a:gd name="connsiteX15" fmla="*/ 10601 w 275620"/>
                <a:gd name="connsiteY15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5620" h="381627">
                  <a:moveTo>
                    <a:pt x="234966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34966" y="0"/>
                  </a:lnTo>
                  <a:cubicBezTo>
                    <a:pt x="257387" y="0"/>
                    <a:pt x="275620" y="18233"/>
                    <a:pt x="275620" y="40654"/>
                  </a:cubicBezTo>
                  <a:lnTo>
                    <a:pt x="275620" y="344737"/>
                  </a:lnTo>
                  <a:cubicBezTo>
                    <a:pt x="275620" y="367158"/>
                    <a:pt x="257387" y="385391"/>
                    <a:pt x="234966" y="385391"/>
                  </a:cubicBezTo>
                  <a:close/>
                  <a:moveTo>
                    <a:pt x="10601" y="374790"/>
                  </a:moveTo>
                  <a:lnTo>
                    <a:pt x="234966" y="374790"/>
                  </a:lnTo>
                  <a:cubicBezTo>
                    <a:pt x="251556" y="374790"/>
                    <a:pt x="265019" y="361327"/>
                    <a:pt x="265019" y="344737"/>
                  </a:cubicBezTo>
                  <a:lnTo>
                    <a:pt x="265019" y="40654"/>
                  </a:lnTo>
                  <a:cubicBezTo>
                    <a:pt x="265019" y="24064"/>
                    <a:pt x="251556" y="10601"/>
                    <a:pt x="234966" y="10601"/>
                  </a:cubicBez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3C76A48-DEF4-401B-A6AD-29D5C31D3AD7}"/>
                </a:ext>
              </a:extLst>
            </p:cNvPr>
            <p:cNvSpPr/>
            <p:nvPr/>
          </p:nvSpPr>
          <p:spPr>
            <a:xfrm>
              <a:off x="9699627" y="1515438"/>
              <a:ext cx="10601" cy="381628"/>
            </a:xfrm>
            <a:custGeom>
              <a:avLst/>
              <a:gdLst>
                <a:gd name="connsiteX0" fmla="*/ 5300 w 10600"/>
                <a:gd name="connsiteY0" fmla="*/ 385391 h 381627"/>
                <a:gd name="connsiteX1" fmla="*/ 0 w 10600"/>
                <a:gd name="connsiteY1" fmla="*/ 380091 h 381627"/>
                <a:gd name="connsiteX2" fmla="*/ 0 w 10600"/>
                <a:gd name="connsiteY2" fmla="*/ 5300 h 381627"/>
                <a:gd name="connsiteX3" fmla="*/ 5300 w 10600"/>
                <a:gd name="connsiteY3" fmla="*/ 0 h 381627"/>
                <a:gd name="connsiteX4" fmla="*/ 10601 w 10600"/>
                <a:gd name="connsiteY4" fmla="*/ 5300 h 381627"/>
                <a:gd name="connsiteX5" fmla="*/ 10601 w 10600"/>
                <a:gd name="connsiteY5" fmla="*/ 380091 h 381627"/>
                <a:gd name="connsiteX6" fmla="*/ 5300 w 10600"/>
                <a:gd name="connsiteY6" fmla="*/ 38539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81627">
                  <a:moveTo>
                    <a:pt x="5300" y="385391"/>
                  </a:move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80091"/>
                  </a:lnTo>
                  <a:cubicBezTo>
                    <a:pt x="10601" y="383006"/>
                    <a:pt x="8216" y="385391"/>
                    <a:pt x="5300" y="3853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3B2F7EF-4BB6-4FF1-8BFD-7B8812DD3DE5}"/>
                </a:ext>
              </a:extLst>
            </p:cNvPr>
            <p:cNvSpPr/>
            <p:nvPr/>
          </p:nvSpPr>
          <p:spPr>
            <a:xfrm>
              <a:off x="9742401" y="1741606"/>
              <a:ext cx="148411" cy="106008"/>
            </a:xfrm>
            <a:custGeom>
              <a:avLst/>
              <a:gdLst>
                <a:gd name="connsiteX0" fmla="*/ 145496 w 148410"/>
                <a:gd name="connsiteY0" fmla="*/ 110831 h 106007"/>
                <a:gd name="connsiteX1" fmla="*/ 5300 w 148410"/>
                <a:gd name="connsiteY1" fmla="*/ 110831 h 106007"/>
                <a:gd name="connsiteX2" fmla="*/ 0 w 148410"/>
                <a:gd name="connsiteY2" fmla="*/ 105531 h 106007"/>
                <a:gd name="connsiteX3" fmla="*/ 0 w 148410"/>
                <a:gd name="connsiteY3" fmla="*/ 5300 h 106007"/>
                <a:gd name="connsiteX4" fmla="*/ 5300 w 148410"/>
                <a:gd name="connsiteY4" fmla="*/ 0 h 106007"/>
                <a:gd name="connsiteX5" fmla="*/ 145496 w 148410"/>
                <a:gd name="connsiteY5" fmla="*/ 0 h 106007"/>
                <a:gd name="connsiteX6" fmla="*/ 150796 w 148410"/>
                <a:gd name="connsiteY6" fmla="*/ 5300 h 106007"/>
                <a:gd name="connsiteX7" fmla="*/ 150796 w 148410"/>
                <a:gd name="connsiteY7" fmla="*/ 105531 h 106007"/>
                <a:gd name="connsiteX8" fmla="*/ 145496 w 148410"/>
                <a:gd name="connsiteY8" fmla="*/ 110831 h 106007"/>
                <a:gd name="connsiteX9" fmla="*/ 10601 w 148410"/>
                <a:gd name="connsiteY9" fmla="*/ 100230 h 106007"/>
                <a:gd name="connsiteX10" fmla="*/ 140196 w 148410"/>
                <a:gd name="connsiteY10" fmla="*/ 100230 h 106007"/>
                <a:gd name="connsiteX11" fmla="*/ 140196 w 148410"/>
                <a:gd name="connsiteY11" fmla="*/ 10601 h 106007"/>
                <a:gd name="connsiteX12" fmla="*/ 10601 w 148410"/>
                <a:gd name="connsiteY12" fmla="*/ 10601 h 106007"/>
                <a:gd name="connsiteX13" fmla="*/ 10601 w 148410"/>
                <a:gd name="connsiteY13" fmla="*/ 100230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8410" h="106007">
                  <a:moveTo>
                    <a:pt x="145496" y="110831"/>
                  </a:moveTo>
                  <a:lnTo>
                    <a:pt x="5300" y="110831"/>
                  </a:lnTo>
                  <a:cubicBezTo>
                    <a:pt x="2386" y="110831"/>
                    <a:pt x="0" y="108446"/>
                    <a:pt x="0" y="105531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145496" y="0"/>
                  </a:lnTo>
                  <a:cubicBezTo>
                    <a:pt x="148411" y="0"/>
                    <a:pt x="150796" y="2385"/>
                    <a:pt x="150796" y="5300"/>
                  </a:cubicBezTo>
                  <a:lnTo>
                    <a:pt x="150796" y="105531"/>
                  </a:lnTo>
                  <a:cubicBezTo>
                    <a:pt x="150796" y="108446"/>
                    <a:pt x="148411" y="110831"/>
                    <a:pt x="145496" y="110831"/>
                  </a:cubicBezTo>
                  <a:close/>
                  <a:moveTo>
                    <a:pt x="10601" y="100230"/>
                  </a:moveTo>
                  <a:lnTo>
                    <a:pt x="140196" y="100230"/>
                  </a:lnTo>
                  <a:lnTo>
                    <a:pt x="140196" y="10601"/>
                  </a:lnTo>
                  <a:lnTo>
                    <a:pt x="10601" y="10601"/>
                  </a:lnTo>
                  <a:lnTo>
                    <a:pt x="10601" y="10023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A948C3F-FF20-4776-834D-C8587775E0FF}"/>
                </a:ext>
              </a:extLst>
            </p:cNvPr>
            <p:cNvSpPr/>
            <p:nvPr/>
          </p:nvSpPr>
          <p:spPr>
            <a:xfrm>
              <a:off x="9769857" y="1772719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5" y="0"/>
                    <a:pt x="93870" y="2385"/>
                    <a:pt x="93870" y="5300"/>
                  </a:cubicBezTo>
                  <a:cubicBezTo>
                    <a:pt x="93870" y="8216"/>
                    <a:pt x="91485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5C5F61A-1D92-4B7A-BD55-7E76B8153B4B}"/>
                </a:ext>
              </a:extLst>
            </p:cNvPr>
            <p:cNvSpPr/>
            <p:nvPr/>
          </p:nvSpPr>
          <p:spPr>
            <a:xfrm>
              <a:off x="9769857" y="1794504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5" y="0"/>
                    <a:pt x="93870" y="2385"/>
                    <a:pt x="93870" y="5300"/>
                  </a:cubicBezTo>
                  <a:cubicBezTo>
                    <a:pt x="93870" y="8216"/>
                    <a:pt x="91485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0B73DDF-7A9E-43DB-9D2E-D410C3C47F0A}"/>
                </a:ext>
              </a:extLst>
            </p:cNvPr>
            <p:cNvSpPr/>
            <p:nvPr/>
          </p:nvSpPr>
          <p:spPr>
            <a:xfrm>
              <a:off x="9769857" y="1816235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5" y="0"/>
                    <a:pt x="93870" y="2385"/>
                    <a:pt x="93870" y="5300"/>
                  </a:cubicBezTo>
                  <a:cubicBezTo>
                    <a:pt x="93870" y="8216"/>
                    <a:pt x="91485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217867D-448D-43DC-A5F4-5B55E6BB2211}"/>
                </a:ext>
              </a:extLst>
            </p:cNvPr>
            <p:cNvSpPr/>
            <p:nvPr/>
          </p:nvSpPr>
          <p:spPr>
            <a:xfrm>
              <a:off x="9665810" y="1570828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A3BD548-D709-45BA-BF64-1A76617AC3A8}"/>
                </a:ext>
              </a:extLst>
            </p:cNvPr>
            <p:cNvSpPr/>
            <p:nvPr/>
          </p:nvSpPr>
          <p:spPr>
            <a:xfrm>
              <a:off x="9665810" y="1615987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83D9E49-FE92-4243-8BD5-03C6F5D370CD}"/>
                </a:ext>
              </a:extLst>
            </p:cNvPr>
            <p:cNvSpPr/>
            <p:nvPr/>
          </p:nvSpPr>
          <p:spPr>
            <a:xfrm>
              <a:off x="9665810" y="1661146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BA92B90-A289-47FD-B89E-5CB7CFD864FB}"/>
                </a:ext>
              </a:extLst>
            </p:cNvPr>
            <p:cNvSpPr/>
            <p:nvPr/>
          </p:nvSpPr>
          <p:spPr>
            <a:xfrm>
              <a:off x="9665810" y="1706305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3612664-8BF7-4855-A3D5-C34650BD72D4}"/>
                </a:ext>
              </a:extLst>
            </p:cNvPr>
            <p:cNvSpPr/>
            <p:nvPr/>
          </p:nvSpPr>
          <p:spPr>
            <a:xfrm>
              <a:off x="9665810" y="1751518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135938B-FE15-4EB1-9BA0-82117EB87366}"/>
                </a:ext>
              </a:extLst>
            </p:cNvPr>
            <p:cNvSpPr/>
            <p:nvPr/>
          </p:nvSpPr>
          <p:spPr>
            <a:xfrm>
              <a:off x="9665810" y="1796677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F7A32CD-ECC1-440E-BF9C-8730F4CBA9C3}"/>
                </a:ext>
              </a:extLst>
            </p:cNvPr>
            <p:cNvSpPr/>
            <p:nvPr/>
          </p:nvSpPr>
          <p:spPr>
            <a:xfrm>
              <a:off x="9665810" y="1841836"/>
              <a:ext cx="42403" cy="10601"/>
            </a:xfrm>
            <a:custGeom>
              <a:avLst/>
              <a:gdLst>
                <a:gd name="connsiteX0" fmla="*/ 39117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9117 w 42403"/>
                <a:gd name="connsiteY4" fmla="*/ 0 h 10600"/>
                <a:gd name="connsiteX5" fmla="*/ 44417 w 42403"/>
                <a:gd name="connsiteY5" fmla="*/ 5300 h 10600"/>
                <a:gd name="connsiteX6" fmla="*/ 39117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9117" y="0"/>
                  </a:lnTo>
                  <a:cubicBezTo>
                    <a:pt x="42032" y="0"/>
                    <a:pt x="44417" y="2385"/>
                    <a:pt x="44417" y="5300"/>
                  </a:cubicBezTo>
                  <a:cubicBezTo>
                    <a:pt x="44417" y="8216"/>
                    <a:pt x="42032" y="10601"/>
                    <a:pt x="3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844A6DD-916E-404E-9F46-155B7C134302}"/>
                </a:ext>
              </a:extLst>
            </p:cNvPr>
            <p:cNvSpPr/>
            <p:nvPr/>
          </p:nvSpPr>
          <p:spPr>
            <a:xfrm>
              <a:off x="9759904" y="1584498"/>
              <a:ext cx="111308" cy="111308"/>
            </a:xfrm>
            <a:custGeom>
              <a:avLst/>
              <a:gdLst>
                <a:gd name="connsiteX0" fmla="*/ 57868 w 111308"/>
                <a:gd name="connsiteY0" fmla="*/ 114758 h 111308"/>
                <a:gd name="connsiteX1" fmla="*/ 55271 w 111308"/>
                <a:gd name="connsiteY1" fmla="*/ 114069 h 111308"/>
                <a:gd name="connsiteX2" fmla="*/ 517 w 111308"/>
                <a:gd name="connsiteY2" fmla="*/ 4563 h 111308"/>
                <a:gd name="connsiteX3" fmla="*/ 6136 w 111308"/>
                <a:gd name="connsiteY3" fmla="*/ 4 h 111308"/>
                <a:gd name="connsiteX4" fmla="*/ 10907 w 111308"/>
                <a:gd name="connsiteY4" fmla="*/ 3979 h 111308"/>
                <a:gd name="connsiteX5" fmla="*/ 31790 w 111308"/>
                <a:gd name="connsiteY5" fmla="*/ 7637 h 111308"/>
                <a:gd name="connsiteX6" fmla="*/ 52673 w 111308"/>
                <a:gd name="connsiteY6" fmla="*/ 3979 h 111308"/>
                <a:gd name="connsiteX7" fmla="*/ 57815 w 111308"/>
                <a:gd name="connsiteY7" fmla="*/ 4 h 111308"/>
                <a:gd name="connsiteX8" fmla="*/ 63221 w 111308"/>
                <a:gd name="connsiteY8" fmla="*/ 3979 h 111308"/>
                <a:gd name="connsiteX9" fmla="*/ 84158 w 111308"/>
                <a:gd name="connsiteY9" fmla="*/ 7637 h 111308"/>
                <a:gd name="connsiteX10" fmla="*/ 104723 w 111308"/>
                <a:gd name="connsiteY10" fmla="*/ 4192 h 111308"/>
                <a:gd name="connsiteX11" fmla="*/ 109175 w 111308"/>
                <a:gd name="connsiteY11" fmla="*/ 57 h 111308"/>
                <a:gd name="connsiteX12" fmla="*/ 110077 w 111308"/>
                <a:gd name="connsiteY12" fmla="*/ 4 h 111308"/>
                <a:gd name="connsiteX13" fmla="*/ 115483 w 111308"/>
                <a:gd name="connsiteY13" fmla="*/ 5305 h 111308"/>
                <a:gd name="connsiteX14" fmla="*/ 115377 w 111308"/>
                <a:gd name="connsiteY14" fmla="*/ 6683 h 111308"/>
                <a:gd name="connsiteX15" fmla="*/ 60412 w 111308"/>
                <a:gd name="connsiteY15" fmla="*/ 114122 h 111308"/>
                <a:gd name="connsiteX16" fmla="*/ 57868 w 111308"/>
                <a:gd name="connsiteY16" fmla="*/ 114758 h 111308"/>
                <a:gd name="connsiteX17" fmla="*/ 10535 w 111308"/>
                <a:gd name="connsiteY17" fmla="*/ 15322 h 111308"/>
                <a:gd name="connsiteX18" fmla="*/ 57921 w 111308"/>
                <a:gd name="connsiteY18" fmla="*/ 103309 h 111308"/>
                <a:gd name="connsiteX19" fmla="*/ 105200 w 111308"/>
                <a:gd name="connsiteY19" fmla="*/ 15428 h 111308"/>
                <a:gd name="connsiteX20" fmla="*/ 84211 w 111308"/>
                <a:gd name="connsiteY20" fmla="*/ 18185 h 111308"/>
                <a:gd name="connsiteX21" fmla="*/ 58027 w 111308"/>
                <a:gd name="connsiteY21" fmla="*/ 13096 h 111308"/>
                <a:gd name="connsiteX22" fmla="*/ 31843 w 111308"/>
                <a:gd name="connsiteY22" fmla="*/ 18185 h 111308"/>
                <a:gd name="connsiteX23" fmla="*/ 10535 w 111308"/>
                <a:gd name="connsiteY23" fmla="*/ 15322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308" h="111308">
                  <a:moveTo>
                    <a:pt x="57868" y="114758"/>
                  </a:moveTo>
                  <a:cubicBezTo>
                    <a:pt x="56967" y="114758"/>
                    <a:pt x="56065" y="114546"/>
                    <a:pt x="55271" y="114069"/>
                  </a:cubicBezTo>
                  <a:cubicBezTo>
                    <a:pt x="-8811" y="78238"/>
                    <a:pt x="411" y="5305"/>
                    <a:pt x="517" y="4563"/>
                  </a:cubicBezTo>
                  <a:cubicBezTo>
                    <a:pt x="889" y="1806"/>
                    <a:pt x="3433" y="-102"/>
                    <a:pt x="6136" y="4"/>
                  </a:cubicBezTo>
                  <a:cubicBezTo>
                    <a:pt x="8468" y="163"/>
                    <a:pt x="10376" y="1806"/>
                    <a:pt x="10907" y="3979"/>
                  </a:cubicBezTo>
                  <a:cubicBezTo>
                    <a:pt x="12920" y="5411"/>
                    <a:pt x="20288" y="7637"/>
                    <a:pt x="31790" y="7637"/>
                  </a:cubicBezTo>
                  <a:cubicBezTo>
                    <a:pt x="43292" y="7637"/>
                    <a:pt x="50712" y="5411"/>
                    <a:pt x="52673" y="3979"/>
                  </a:cubicBezTo>
                  <a:cubicBezTo>
                    <a:pt x="53257" y="1700"/>
                    <a:pt x="55323" y="4"/>
                    <a:pt x="57815" y="4"/>
                  </a:cubicBezTo>
                  <a:cubicBezTo>
                    <a:pt x="60253" y="4"/>
                    <a:pt x="62532" y="1700"/>
                    <a:pt x="63221" y="3979"/>
                  </a:cubicBezTo>
                  <a:cubicBezTo>
                    <a:pt x="65183" y="5411"/>
                    <a:pt x="72603" y="7637"/>
                    <a:pt x="84158" y="7637"/>
                  </a:cubicBezTo>
                  <a:cubicBezTo>
                    <a:pt x="95129" y="7637"/>
                    <a:pt x="102338" y="5623"/>
                    <a:pt x="104723" y="4192"/>
                  </a:cubicBezTo>
                  <a:cubicBezTo>
                    <a:pt x="105200" y="2071"/>
                    <a:pt x="106897" y="375"/>
                    <a:pt x="109175" y="57"/>
                  </a:cubicBezTo>
                  <a:cubicBezTo>
                    <a:pt x="109494" y="4"/>
                    <a:pt x="109811" y="4"/>
                    <a:pt x="110077" y="4"/>
                  </a:cubicBezTo>
                  <a:cubicBezTo>
                    <a:pt x="112991" y="57"/>
                    <a:pt x="115483" y="2336"/>
                    <a:pt x="115483" y="5305"/>
                  </a:cubicBezTo>
                  <a:cubicBezTo>
                    <a:pt x="115483" y="5782"/>
                    <a:pt x="115430" y="6206"/>
                    <a:pt x="115377" y="6683"/>
                  </a:cubicBezTo>
                  <a:cubicBezTo>
                    <a:pt x="116384" y="18874"/>
                    <a:pt x="118398" y="81683"/>
                    <a:pt x="60412" y="114122"/>
                  </a:cubicBezTo>
                  <a:cubicBezTo>
                    <a:pt x="59670" y="114546"/>
                    <a:pt x="58769" y="114758"/>
                    <a:pt x="57868" y="114758"/>
                  </a:cubicBezTo>
                  <a:close/>
                  <a:moveTo>
                    <a:pt x="10535" y="15322"/>
                  </a:moveTo>
                  <a:cubicBezTo>
                    <a:pt x="10376" y="34351"/>
                    <a:pt x="15040" y="77761"/>
                    <a:pt x="57921" y="103309"/>
                  </a:cubicBezTo>
                  <a:cubicBezTo>
                    <a:pt x="100218" y="78079"/>
                    <a:pt x="105200" y="34510"/>
                    <a:pt x="105200" y="15428"/>
                  </a:cubicBezTo>
                  <a:cubicBezTo>
                    <a:pt x="97303" y="18026"/>
                    <a:pt x="87232" y="18185"/>
                    <a:pt x="84211" y="18185"/>
                  </a:cubicBezTo>
                  <a:cubicBezTo>
                    <a:pt x="80448" y="18185"/>
                    <a:pt x="65924" y="17867"/>
                    <a:pt x="58027" y="13096"/>
                  </a:cubicBezTo>
                  <a:cubicBezTo>
                    <a:pt x="50129" y="17814"/>
                    <a:pt x="35606" y="18185"/>
                    <a:pt x="31843" y="18185"/>
                  </a:cubicBezTo>
                  <a:cubicBezTo>
                    <a:pt x="28769" y="18238"/>
                    <a:pt x="18486" y="18026"/>
                    <a:pt x="10535" y="153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DC7C807-7FDB-4535-89D5-811A27AE226C}"/>
                </a:ext>
              </a:extLst>
            </p:cNvPr>
            <p:cNvSpPr/>
            <p:nvPr/>
          </p:nvSpPr>
          <p:spPr>
            <a:xfrm>
              <a:off x="9808559" y="1617798"/>
              <a:ext cx="42403" cy="53004"/>
            </a:xfrm>
            <a:custGeom>
              <a:avLst/>
              <a:gdLst>
                <a:gd name="connsiteX0" fmla="*/ 5292 w 42403"/>
                <a:gd name="connsiteY0" fmla="*/ 56917 h 53003"/>
                <a:gd name="connsiteX1" fmla="*/ 680 w 42403"/>
                <a:gd name="connsiteY1" fmla="*/ 54214 h 53003"/>
                <a:gd name="connsiteX2" fmla="*/ 2694 w 42403"/>
                <a:gd name="connsiteY2" fmla="*/ 47005 h 53003"/>
                <a:gd name="connsiteX3" fmla="*/ 34920 w 42403"/>
                <a:gd name="connsiteY3" fmla="*/ 4072 h 53003"/>
                <a:gd name="connsiteX4" fmla="*/ 41281 w 42403"/>
                <a:gd name="connsiteY4" fmla="*/ 150 h 53003"/>
                <a:gd name="connsiteX5" fmla="*/ 45203 w 42403"/>
                <a:gd name="connsiteY5" fmla="*/ 6510 h 53003"/>
                <a:gd name="connsiteX6" fmla="*/ 7836 w 42403"/>
                <a:gd name="connsiteY6" fmla="*/ 56228 h 53003"/>
                <a:gd name="connsiteX7" fmla="*/ 5292 w 42403"/>
                <a:gd name="connsiteY7" fmla="*/ 5691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53003">
                  <a:moveTo>
                    <a:pt x="5292" y="56917"/>
                  </a:moveTo>
                  <a:cubicBezTo>
                    <a:pt x="3436" y="56917"/>
                    <a:pt x="1634" y="55963"/>
                    <a:pt x="680" y="54214"/>
                  </a:cubicBezTo>
                  <a:cubicBezTo>
                    <a:pt x="-751" y="51670"/>
                    <a:pt x="150" y="48437"/>
                    <a:pt x="2694" y="47005"/>
                  </a:cubicBezTo>
                  <a:cubicBezTo>
                    <a:pt x="19549" y="37571"/>
                    <a:pt x="30415" y="23154"/>
                    <a:pt x="34920" y="4072"/>
                  </a:cubicBezTo>
                  <a:cubicBezTo>
                    <a:pt x="35610" y="1210"/>
                    <a:pt x="38524" y="-539"/>
                    <a:pt x="41281" y="150"/>
                  </a:cubicBezTo>
                  <a:cubicBezTo>
                    <a:pt x="44143" y="839"/>
                    <a:pt x="45892" y="3701"/>
                    <a:pt x="45203" y="6510"/>
                  </a:cubicBezTo>
                  <a:cubicBezTo>
                    <a:pt x="41599" y="21670"/>
                    <a:pt x="32164" y="42659"/>
                    <a:pt x="7836" y="56228"/>
                  </a:cubicBezTo>
                  <a:cubicBezTo>
                    <a:pt x="7093" y="56705"/>
                    <a:pt x="6192" y="56917"/>
                    <a:pt x="5292" y="569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8" name="Group 787">
            <a:extLst>
              <a:ext uri="{FF2B5EF4-FFF2-40B4-BE49-F238E27FC236}">
                <a16:creationId xmlns:a16="http://schemas.microsoft.com/office/drawing/2014/main" id="{8EC1757D-CA0D-46F5-BC7F-6111293D25CA}"/>
              </a:ext>
            </a:extLst>
          </p:cNvPr>
          <p:cNvGrpSpPr/>
          <p:nvPr/>
        </p:nvGrpSpPr>
        <p:grpSpPr>
          <a:xfrm>
            <a:off x="3273067" y="2535445"/>
            <a:ext cx="371982" cy="461770"/>
            <a:chOff x="3305347" y="2575516"/>
            <a:chExt cx="307423" cy="381628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A0F9B66-6873-4053-9E21-4B2C52F123DF}"/>
                </a:ext>
              </a:extLst>
            </p:cNvPr>
            <p:cNvSpPr/>
            <p:nvPr/>
          </p:nvSpPr>
          <p:spPr>
            <a:xfrm>
              <a:off x="3305347" y="2575516"/>
              <a:ext cx="275620" cy="381628"/>
            </a:xfrm>
            <a:custGeom>
              <a:avLst/>
              <a:gdLst>
                <a:gd name="connsiteX0" fmla="*/ 234966 w 275620"/>
                <a:gd name="connsiteY0" fmla="*/ 385391 h 381627"/>
                <a:gd name="connsiteX1" fmla="*/ 5300 w 275620"/>
                <a:gd name="connsiteY1" fmla="*/ 385391 h 381627"/>
                <a:gd name="connsiteX2" fmla="*/ 0 w 275620"/>
                <a:gd name="connsiteY2" fmla="*/ 380091 h 381627"/>
                <a:gd name="connsiteX3" fmla="*/ 0 w 275620"/>
                <a:gd name="connsiteY3" fmla="*/ 5300 h 381627"/>
                <a:gd name="connsiteX4" fmla="*/ 5300 w 275620"/>
                <a:gd name="connsiteY4" fmla="*/ 0 h 381627"/>
                <a:gd name="connsiteX5" fmla="*/ 234966 w 275620"/>
                <a:gd name="connsiteY5" fmla="*/ 0 h 381627"/>
                <a:gd name="connsiteX6" fmla="*/ 275620 w 275620"/>
                <a:gd name="connsiteY6" fmla="*/ 40654 h 381627"/>
                <a:gd name="connsiteX7" fmla="*/ 275620 w 275620"/>
                <a:gd name="connsiteY7" fmla="*/ 344737 h 381627"/>
                <a:gd name="connsiteX8" fmla="*/ 234966 w 275620"/>
                <a:gd name="connsiteY8" fmla="*/ 385391 h 381627"/>
                <a:gd name="connsiteX9" fmla="*/ 10601 w 275620"/>
                <a:gd name="connsiteY9" fmla="*/ 374790 h 381627"/>
                <a:gd name="connsiteX10" fmla="*/ 234966 w 275620"/>
                <a:gd name="connsiteY10" fmla="*/ 374790 h 381627"/>
                <a:gd name="connsiteX11" fmla="*/ 265019 w 275620"/>
                <a:gd name="connsiteY11" fmla="*/ 344737 h 381627"/>
                <a:gd name="connsiteX12" fmla="*/ 265019 w 275620"/>
                <a:gd name="connsiteY12" fmla="*/ 40654 h 381627"/>
                <a:gd name="connsiteX13" fmla="*/ 234966 w 275620"/>
                <a:gd name="connsiteY13" fmla="*/ 10601 h 381627"/>
                <a:gd name="connsiteX14" fmla="*/ 10601 w 275620"/>
                <a:gd name="connsiteY14" fmla="*/ 10601 h 381627"/>
                <a:gd name="connsiteX15" fmla="*/ 10601 w 275620"/>
                <a:gd name="connsiteY15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5620" h="381627">
                  <a:moveTo>
                    <a:pt x="234966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34966" y="0"/>
                  </a:lnTo>
                  <a:cubicBezTo>
                    <a:pt x="257387" y="0"/>
                    <a:pt x="275620" y="18233"/>
                    <a:pt x="275620" y="40654"/>
                  </a:cubicBezTo>
                  <a:lnTo>
                    <a:pt x="275620" y="344737"/>
                  </a:lnTo>
                  <a:cubicBezTo>
                    <a:pt x="275620" y="367158"/>
                    <a:pt x="257387" y="385391"/>
                    <a:pt x="234966" y="385391"/>
                  </a:cubicBezTo>
                  <a:close/>
                  <a:moveTo>
                    <a:pt x="10601" y="374790"/>
                  </a:moveTo>
                  <a:lnTo>
                    <a:pt x="234966" y="374790"/>
                  </a:lnTo>
                  <a:cubicBezTo>
                    <a:pt x="251556" y="374790"/>
                    <a:pt x="265019" y="361327"/>
                    <a:pt x="265019" y="344737"/>
                  </a:cubicBezTo>
                  <a:lnTo>
                    <a:pt x="265019" y="40654"/>
                  </a:lnTo>
                  <a:cubicBezTo>
                    <a:pt x="265019" y="24064"/>
                    <a:pt x="251556" y="10601"/>
                    <a:pt x="234966" y="10601"/>
                  </a:cubicBez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8F3098E0-5B95-403B-A9E3-D7F137DCBF24}"/>
                </a:ext>
              </a:extLst>
            </p:cNvPr>
            <p:cNvSpPr/>
            <p:nvPr/>
          </p:nvSpPr>
          <p:spPr>
            <a:xfrm>
              <a:off x="3339164" y="2575516"/>
              <a:ext cx="10601" cy="381628"/>
            </a:xfrm>
            <a:custGeom>
              <a:avLst/>
              <a:gdLst>
                <a:gd name="connsiteX0" fmla="*/ 5300 w 10600"/>
                <a:gd name="connsiteY0" fmla="*/ 385391 h 381627"/>
                <a:gd name="connsiteX1" fmla="*/ 0 w 10600"/>
                <a:gd name="connsiteY1" fmla="*/ 380091 h 381627"/>
                <a:gd name="connsiteX2" fmla="*/ 0 w 10600"/>
                <a:gd name="connsiteY2" fmla="*/ 5300 h 381627"/>
                <a:gd name="connsiteX3" fmla="*/ 5300 w 10600"/>
                <a:gd name="connsiteY3" fmla="*/ 0 h 381627"/>
                <a:gd name="connsiteX4" fmla="*/ 10601 w 10600"/>
                <a:gd name="connsiteY4" fmla="*/ 5300 h 381627"/>
                <a:gd name="connsiteX5" fmla="*/ 10601 w 10600"/>
                <a:gd name="connsiteY5" fmla="*/ 380091 h 381627"/>
                <a:gd name="connsiteX6" fmla="*/ 5300 w 10600"/>
                <a:gd name="connsiteY6" fmla="*/ 38539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81627">
                  <a:moveTo>
                    <a:pt x="5300" y="385391"/>
                  </a:move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80091"/>
                  </a:lnTo>
                  <a:cubicBezTo>
                    <a:pt x="10601" y="383006"/>
                    <a:pt x="8216" y="385391"/>
                    <a:pt x="5300" y="3853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34976B8-E1C0-4CE8-836F-57E59EE16C52}"/>
                </a:ext>
              </a:extLst>
            </p:cNvPr>
            <p:cNvSpPr/>
            <p:nvPr/>
          </p:nvSpPr>
          <p:spPr>
            <a:xfrm>
              <a:off x="3409394" y="2832796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5" y="0"/>
                    <a:pt x="93870" y="2385"/>
                    <a:pt x="93870" y="5300"/>
                  </a:cubicBezTo>
                  <a:cubicBezTo>
                    <a:pt x="93870" y="8216"/>
                    <a:pt x="91485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86C79112-C6D0-487B-A4D2-6B539A4DB6AA}"/>
                </a:ext>
              </a:extLst>
            </p:cNvPr>
            <p:cNvSpPr/>
            <p:nvPr/>
          </p:nvSpPr>
          <p:spPr>
            <a:xfrm>
              <a:off x="3409394" y="2854581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5" y="0"/>
                    <a:pt x="93870" y="2385"/>
                    <a:pt x="93870" y="5300"/>
                  </a:cubicBezTo>
                  <a:cubicBezTo>
                    <a:pt x="93870" y="8216"/>
                    <a:pt x="91485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CCBDE08C-78B6-4C95-AB1E-280245F57BA3}"/>
                </a:ext>
              </a:extLst>
            </p:cNvPr>
            <p:cNvSpPr/>
            <p:nvPr/>
          </p:nvSpPr>
          <p:spPr>
            <a:xfrm>
              <a:off x="3409394" y="2876312"/>
              <a:ext cx="90107" cy="10601"/>
            </a:xfrm>
            <a:custGeom>
              <a:avLst/>
              <a:gdLst>
                <a:gd name="connsiteX0" fmla="*/ 88569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8569 w 90106"/>
                <a:gd name="connsiteY4" fmla="*/ 0 h 10600"/>
                <a:gd name="connsiteX5" fmla="*/ 93870 w 90106"/>
                <a:gd name="connsiteY5" fmla="*/ 5300 h 10600"/>
                <a:gd name="connsiteX6" fmla="*/ 88569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856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8569" y="0"/>
                  </a:lnTo>
                  <a:cubicBezTo>
                    <a:pt x="91485" y="0"/>
                    <a:pt x="93870" y="2385"/>
                    <a:pt x="93870" y="5300"/>
                  </a:cubicBezTo>
                  <a:cubicBezTo>
                    <a:pt x="93870" y="8216"/>
                    <a:pt x="91485" y="10601"/>
                    <a:pt x="885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3BF9281-F8CA-428E-B948-D6EDFE7CD5F8}"/>
                </a:ext>
              </a:extLst>
            </p:cNvPr>
            <p:cNvSpPr/>
            <p:nvPr/>
          </p:nvSpPr>
          <p:spPr>
            <a:xfrm>
              <a:off x="3399442" y="2682468"/>
              <a:ext cx="111308" cy="111308"/>
            </a:xfrm>
            <a:custGeom>
              <a:avLst/>
              <a:gdLst>
                <a:gd name="connsiteX0" fmla="*/ 57868 w 111308"/>
                <a:gd name="connsiteY0" fmla="*/ 114762 h 111308"/>
                <a:gd name="connsiteX1" fmla="*/ 55270 w 111308"/>
                <a:gd name="connsiteY1" fmla="*/ 114073 h 111308"/>
                <a:gd name="connsiteX2" fmla="*/ 517 w 111308"/>
                <a:gd name="connsiteY2" fmla="*/ 4567 h 111308"/>
                <a:gd name="connsiteX3" fmla="*/ 6136 w 111308"/>
                <a:gd name="connsiteY3" fmla="*/ 9 h 111308"/>
                <a:gd name="connsiteX4" fmla="*/ 10906 w 111308"/>
                <a:gd name="connsiteY4" fmla="*/ 3984 h 111308"/>
                <a:gd name="connsiteX5" fmla="*/ 31790 w 111308"/>
                <a:gd name="connsiteY5" fmla="*/ 7642 h 111308"/>
                <a:gd name="connsiteX6" fmla="*/ 52673 w 111308"/>
                <a:gd name="connsiteY6" fmla="*/ 3984 h 111308"/>
                <a:gd name="connsiteX7" fmla="*/ 57815 w 111308"/>
                <a:gd name="connsiteY7" fmla="*/ 9 h 111308"/>
                <a:gd name="connsiteX8" fmla="*/ 63221 w 111308"/>
                <a:gd name="connsiteY8" fmla="*/ 3984 h 111308"/>
                <a:gd name="connsiteX9" fmla="*/ 84158 w 111308"/>
                <a:gd name="connsiteY9" fmla="*/ 7642 h 111308"/>
                <a:gd name="connsiteX10" fmla="*/ 104723 w 111308"/>
                <a:gd name="connsiteY10" fmla="*/ 4196 h 111308"/>
                <a:gd name="connsiteX11" fmla="*/ 109175 w 111308"/>
                <a:gd name="connsiteY11" fmla="*/ 62 h 111308"/>
                <a:gd name="connsiteX12" fmla="*/ 110023 w 111308"/>
                <a:gd name="connsiteY12" fmla="*/ 9 h 111308"/>
                <a:gd name="connsiteX13" fmla="*/ 115430 w 111308"/>
                <a:gd name="connsiteY13" fmla="*/ 5309 h 111308"/>
                <a:gd name="connsiteX14" fmla="*/ 115324 w 111308"/>
                <a:gd name="connsiteY14" fmla="*/ 6688 h 111308"/>
                <a:gd name="connsiteX15" fmla="*/ 60359 w 111308"/>
                <a:gd name="connsiteY15" fmla="*/ 114126 h 111308"/>
                <a:gd name="connsiteX16" fmla="*/ 57868 w 111308"/>
                <a:gd name="connsiteY16" fmla="*/ 114762 h 111308"/>
                <a:gd name="connsiteX17" fmla="*/ 10482 w 111308"/>
                <a:gd name="connsiteY17" fmla="*/ 15327 h 111308"/>
                <a:gd name="connsiteX18" fmla="*/ 57868 w 111308"/>
                <a:gd name="connsiteY18" fmla="*/ 103314 h 111308"/>
                <a:gd name="connsiteX19" fmla="*/ 105147 w 111308"/>
                <a:gd name="connsiteY19" fmla="*/ 15433 h 111308"/>
                <a:gd name="connsiteX20" fmla="*/ 84158 w 111308"/>
                <a:gd name="connsiteY20" fmla="*/ 18189 h 111308"/>
                <a:gd name="connsiteX21" fmla="*/ 57974 w 111308"/>
                <a:gd name="connsiteY21" fmla="*/ 13101 h 111308"/>
                <a:gd name="connsiteX22" fmla="*/ 31790 w 111308"/>
                <a:gd name="connsiteY22" fmla="*/ 18189 h 111308"/>
                <a:gd name="connsiteX23" fmla="*/ 10482 w 111308"/>
                <a:gd name="connsiteY23" fmla="*/ 15327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308" h="111308">
                  <a:moveTo>
                    <a:pt x="57868" y="114762"/>
                  </a:moveTo>
                  <a:cubicBezTo>
                    <a:pt x="56967" y="114762"/>
                    <a:pt x="56065" y="114550"/>
                    <a:pt x="55270" y="114073"/>
                  </a:cubicBezTo>
                  <a:cubicBezTo>
                    <a:pt x="-8811" y="78243"/>
                    <a:pt x="411" y="5309"/>
                    <a:pt x="517" y="4567"/>
                  </a:cubicBezTo>
                  <a:cubicBezTo>
                    <a:pt x="889" y="1811"/>
                    <a:pt x="3380" y="-150"/>
                    <a:pt x="6136" y="9"/>
                  </a:cubicBezTo>
                  <a:cubicBezTo>
                    <a:pt x="8468" y="168"/>
                    <a:pt x="10376" y="1811"/>
                    <a:pt x="10906" y="3984"/>
                  </a:cubicBezTo>
                  <a:cubicBezTo>
                    <a:pt x="12920" y="5415"/>
                    <a:pt x="20288" y="7642"/>
                    <a:pt x="31790" y="7642"/>
                  </a:cubicBezTo>
                  <a:cubicBezTo>
                    <a:pt x="43292" y="7642"/>
                    <a:pt x="50712" y="5415"/>
                    <a:pt x="52673" y="3984"/>
                  </a:cubicBezTo>
                  <a:cubicBezTo>
                    <a:pt x="53256" y="1705"/>
                    <a:pt x="55323" y="9"/>
                    <a:pt x="57815" y="9"/>
                  </a:cubicBezTo>
                  <a:cubicBezTo>
                    <a:pt x="60306" y="9"/>
                    <a:pt x="62532" y="1705"/>
                    <a:pt x="63221" y="3984"/>
                  </a:cubicBezTo>
                  <a:cubicBezTo>
                    <a:pt x="65182" y="5415"/>
                    <a:pt x="72603" y="7642"/>
                    <a:pt x="84158" y="7642"/>
                  </a:cubicBezTo>
                  <a:cubicBezTo>
                    <a:pt x="95129" y="7642"/>
                    <a:pt x="102338" y="5627"/>
                    <a:pt x="104723" y="4196"/>
                  </a:cubicBezTo>
                  <a:cubicBezTo>
                    <a:pt x="105200" y="2076"/>
                    <a:pt x="106896" y="380"/>
                    <a:pt x="109175" y="62"/>
                  </a:cubicBezTo>
                  <a:cubicBezTo>
                    <a:pt x="109493" y="9"/>
                    <a:pt x="109758" y="9"/>
                    <a:pt x="110023" y="9"/>
                  </a:cubicBezTo>
                  <a:cubicBezTo>
                    <a:pt x="113045" y="-44"/>
                    <a:pt x="115430" y="2341"/>
                    <a:pt x="115430" y="5309"/>
                  </a:cubicBezTo>
                  <a:cubicBezTo>
                    <a:pt x="115430" y="5786"/>
                    <a:pt x="115377" y="6264"/>
                    <a:pt x="115324" y="6688"/>
                  </a:cubicBezTo>
                  <a:cubicBezTo>
                    <a:pt x="116331" y="18931"/>
                    <a:pt x="118345" y="81688"/>
                    <a:pt x="60359" y="114126"/>
                  </a:cubicBezTo>
                  <a:cubicBezTo>
                    <a:pt x="59670" y="114550"/>
                    <a:pt x="58769" y="114762"/>
                    <a:pt x="57868" y="114762"/>
                  </a:cubicBezTo>
                  <a:close/>
                  <a:moveTo>
                    <a:pt x="10482" y="15327"/>
                  </a:moveTo>
                  <a:cubicBezTo>
                    <a:pt x="10323" y="34356"/>
                    <a:pt x="14987" y="77766"/>
                    <a:pt x="57868" y="103314"/>
                  </a:cubicBezTo>
                  <a:cubicBezTo>
                    <a:pt x="100165" y="78084"/>
                    <a:pt x="105147" y="34515"/>
                    <a:pt x="105147" y="15433"/>
                  </a:cubicBezTo>
                  <a:cubicBezTo>
                    <a:pt x="97250" y="18030"/>
                    <a:pt x="87179" y="18189"/>
                    <a:pt x="84158" y="18189"/>
                  </a:cubicBezTo>
                  <a:cubicBezTo>
                    <a:pt x="80394" y="18189"/>
                    <a:pt x="65871" y="17871"/>
                    <a:pt x="57974" y="13101"/>
                  </a:cubicBezTo>
                  <a:cubicBezTo>
                    <a:pt x="50076" y="17818"/>
                    <a:pt x="35553" y="18189"/>
                    <a:pt x="31790" y="18189"/>
                  </a:cubicBezTo>
                  <a:cubicBezTo>
                    <a:pt x="28768" y="18242"/>
                    <a:pt x="18486" y="17977"/>
                    <a:pt x="10482" y="153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D56EE96-9A10-47E0-BD0E-832F916DAE21}"/>
                </a:ext>
              </a:extLst>
            </p:cNvPr>
            <p:cNvSpPr/>
            <p:nvPr/>
          </p:nvSpPr>
          <p:spPr>
            <a:xfrm>
              <a:off x="3448096" y="2715773"/>
              <a:ext cx="42403" cy="53004"/>
            </a:xfrm>
            <a:custGeom>
              <a:avLst/>
              <a:gdLst>
                <a:gd name="connsiteX0" fmla="*/ 5291 w 42403"/>
                <a:gd name="connsiteY0" fmla="*/ 56917 h 53003"/>
                <a:gd name="connsiteX1" fmla="*/ 680 w 42403"/>
                <a:gd name="connsiteY1" fmla="*/ 54214 h 53003"/>
                <a:gd name="connsiteX2" fmla="*/ 2694 w 42403"/>
                <a:gd name="connsiteY2" fmla="*/ 47005 h 53003"/>
                <a:gd name="connsiteX3" fmla="*/ 34920 w 42403"/>
                <a:gd name="connsiteY3" fmla="*/ 4072 h 53003"/>
                <a:gd name="connsiteX4" fmla="*/ 41281 w 42403"/>
                <a:gd name="connsiteY4" fmla="*/ 150 h 53003"/>
                <a:gd name="connsiteX5" fmla="*/ 45203 w 42403"/>
                <a:gd name="connsiteY5" fmla="*/ 6510 h 53003"/>
                <a:gd name="connsiteX6" fmla="*/ 7836 w 42403"/>
                <a:gd name="connsiteY6" fmla="*/ 56228 h 53003"/>
                <a:gd name="connsiteX7" fmla="*/ 5291 w 42403"/>
                <a:gd name="connsiteY7" fmla="*/ 5691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53003">
                  <a:moveTo>
                    <a:pt x="5291" y="56917"/>
                  </a:moveTo>
                  <a:cubicBezTo>
                    <a:pt x="3436" y="56917"/>
                    <a:pt x="1634" y="55963"/>
                    <a:pt x="680" y="54214"/>
                  </a:cubicBezTo>
                  <a:cubicBezTo>
                    <a:pt x="-751" y="51670"/>
                    <a:pt x="150" y="48437"/>
                    <a:pt x="2694" y="47005"/>
                  </a:cubicBezTo>
                  <a:cubicBezTo>
                    <a:pt x="19549" y="37571"/>
                    <a:pt x="30415" y="23154"/>
                    <a:pt x="34920" y="4072"/>
                  </a:cubicBezTo>
                  <a:cubicBezTo>
                    <a:pt x="35610" y="1210"/>
                    <a:pt x="38472" y="-539"/>
                    <a:pt x="41281" y="150"/>
                  </a:cubicBezTo>
                  <a:cubicBezTo>
                    <a:pt x="44143" y="839"/>
                    <a:pt x="45892" y="3701"/>
                    <a:pt x="45203" y="6510"/>
                  </a:cubicBezTo>
                  <a:cubicBezTo>
                    <a:pt x="41599" y="21670"/>
                    <a:pt x="32164" y="42659"/>
                    <a:pt x="7836" y="56228"/>
                  </a:cubicBezTo>
                  <a:cubicBezTo>
                    <a:pt x="7093" y="56705"/>
                    <a:pt x="6192" y="56917"/>
                    <a:pt x="5291" y="569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89C2127-695E-479E-99FD-0097861233B1}"/>
                </a:ext>
              </a:extLst>
            </p:cNvPr>
            <p:cNvSpPr/>
            <p:nvPr/>
          </p:nvSpPr>
          <p:spPr>
            <a:xfrm>
              <a:off x="3570367" y="2630375"/>
              <a:ext cx="42403" cy="47703"/>
            </a:xfrm>
            <a:custGeom>
              <a:avLst/>
              <a:gdLst>
                <a:gd name="connsiteX0" fmla="*/ 39700 w 42403"/>
                <a:gd name="connsiteY0" fmla="*/ 49612 h 47703"/>
                <a:gd name="connsiteX1" fmla="*/ 5300 w 42403"/>
                <a:gd name="connsiteY1" fmla="*/ 49612 h 47703"/>
                <a:gd name="connsiteX2" fmla="*/ 0 w 42403"/>
                <a:gd name="connsiteY2" fmla="*/ 44311 h 47703"/>
                <a:gd name="connsiteX3" fmla="*/ 0 w 42403"/>
                <a:gd name="connsiteY3" fmla="*/ 5300 h 47703"/>
                <a:gd name="connsiteX4" fmla="*/ 5300 w 42403"/>
                <a:gd name="connsiteY4" fmla="*/ 0 h 47703"/>
                <a:gd name="connsiteX5" fmla="*/ 39700 w 42403"/>
                <a:gd name="connsiteY5" fmla="*/ 0 h 47703"/>
                <a:gd name="connsiteX6" fmla="*/ 45000 w 42403"/>
                <a:gd name="connsiteY6" fmla="*/ 5300 h 47703"/>
                <a:gd name="connsiteX7" fmla="*/ 45000 w 42403"/>
                <a:gd name="connsiteY7" fmla="*/ 44311 h 47703"/>
                <a:gd name="connsiteX8" fmla="*/ 39700 w 42403"/>
                <a:gd name="connsiteY8" fmla="*/ 49612 h 47703"/>
                <a:gd name="connsiteX9" fmla="*/ 10601 w 42403"/>
                <a:gd name="connsiteY9" fmla="*/ 39011 h 47703"/>
                <a:gd name="connsiteX10" fmla="*/ 34399 w 42403"/>
                <a:gd name="connsiteY10" fmla="*/ 39011 h 47703"/>
                <a:gd name="connsiteX11" fmla="*/ 34399 w 42403"/>
                <a:gd name="connsiteY11" fmla="*/ 10601 h 47703"/>
                <a:gd name="connsiteX12" fmla="*/ 10601 w 42403"/>
                <a:gd name="connsiteY12" fmla="*/ 10601 h 47703"/>
                <a:gd name="connsiteX13" fmla="*/ 10601 w 42403"/>
                <a:gd name="connsiteY13" fmla="*/ 3901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47703">
                  <a:moveTo>
                    <a:pt x="39700" y="49612"/>
                  </a:moveTo>
                  <a:lnTo>
                    <a:pt x="5300" y="49612"/>
                  </a:lnTo>
                  <a:cubicBezTo>
                    <a:pt x="2385" y="49612"/>
                    <a:pt x="0" y="47226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lnTo>
                    <a:pt x="45000" y="44311"/>
                  </a:lnTo>
                  <a:cubicBezTo>
                    <a:pt x="45000" y="47226"/>
                    <a:pt x="42615" y="49612"/>
                    <a:pt x="39700" y="49612"/>
                  </a:cubicBezTo>
                  <a:close/>
                  <a:moveTo>
                    <a:pt x="10601" y="39011"/>
                  </a:moveTo>
                  <a:lnTo>
                    <a:pt x="34399" y="39011"/>
                  </a:lnTo>
                  <a:lnTo>
                    <a:pt x="34399" y="10601"/>
                  </a:lnTo>
                  <a:lnTo>
                    <a:pt x="10601" y="10601"/>
                  </a:lnTo>
                  <a:lnTo>
                    <a:pt x="10601" y="3901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E7537B9-0562-4AC4-AE3C-DF993C6797E6}"/>
                </a:ext>
              </a:extLst>
            </p:cNvPr>
            <p:cNvSpPr/>
            <p:nvPr/>
          </p:nvSpPr>
          <p:spPr>
            <a:xfrm>
              <a:off x="3570367" y="2669385"/>
              <a:ext cx="42403" cy="47703"/>
            </a:xfrm>
            <a:custGeom>
              <a:avLst/>
              <a:gdLst>
                <a:gd name="connsiteX0" fmla="*/ 39700 w 42403"/>
                <a:gd name="connsiteY0" fmla="*/ 49612 h 47703"/>
                <a:gd name="connsiteX1" fmla="*/ 5300 w 42403"/>
                <a:gd name="connsiteY1" fmla="*/ 49612 h 47703"/>
                <a:gd name="connsiteX2" fmla="*/ 0 w 42403"/>
                <a:gd name="connsiteY2" fmla="*/ 44311 h 47703"/>
                <a:gd name="connsiteX3" fmla="*/ 0 w 42403"/>
                <a:gd name="connsiteY3" fmla="*/ 5300 h 47703"/>
                <a:gd name="connsiteX4" fmla="*/ 5300 w 42403"/>
                <a:gd name="connsiteY4" fmla="*/ 0 h 47703"/>
                <a:gd name="connsiteX5" fmla="*/ 39700 w 42403"/>
                <a:gd name="connsiteY5" fmla="*/ 0 h 47703"/>
                <a:gd name="connsiteX6" fmla="*/ 45000 w 42403"/>
                <a:gd name="connsiteY6" fmla="*/ 5300 h 47703"/>
                <a:gd name="connsiteX7" fmla="*/ 45000 w 42403"/>
                <a:gd name="connsiteY7" fmla="*/ 44311 h 47703"/>
                <a:gd name="connsiteX8" fmla="*/ 39700 w 42403"/>
                <a:gd name="connsiteY8" fmla="*/ 49612 h 47703"/>
                <a:gd name="connsiteX9" fmla="*/ 10601 w 42403"/>
                <a:gd name="connsiteY9" fmla="*/ 39011 h 47703"/>
                <a:gd name="connsiteX10" fmla="*/ 34399 w 42403"/>
                <a:gd name="connsiteY10" fmla="*/ 39011 h 47703"/>
                <a:gd name="connsiteX11" fmla="*/ 34399 w 42403"/>
                <a:gd name="connsiteY11" fmla="*/ 10601 h 47703"/>
                <a:gd name="connsiteX12" fmla="*/ 10601 w 42403"/>
                <a:gd name="connsiteY12" fmla="*/ 10601 h 47703"/>
                <a:gd name="connsiteX13" fmla="*/ 10601 w 42403"/>
                <a:gd name="connsiteY13" fmla="*/ 3901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47703">
                  <a:moveTo>
                    <a:pt x="39700" y="49612"/>
                  </a:moveTo>
                  <a:lnTo>
                    <a:pt x="5300" y="49612"/>
                  </a:lnTo>
                  <a:cubicBezTo>
                    <a:pt x="2385" y="49612"/>
                    <a:pt x="0" y="47226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lnTo>
                    <a:pt x="45000" y="44311"/>
                  </a:lnTo>
                  <a:cubicBezTo>
                    <a:pt x="45000" y="47226"/>
                    <a:pt x="42615" y="49612"/>
                    <a:pt x="39700" y="49612"/>
                  </a:cubicBezTo>
                  <a:close/>
                  <a:moveTo>
                    <a:pt x="10601" y="39011"/>
                  </a:moveTo>
                  <a:lnTo>
                    <a:pt x="34399" y="39011"/>
                  </a:lnTo>
                  <a:lnTo>
                    <a:pt x="34399" y="10601"/>
                  </a:lnTo>
                  <a:lnTo>
                    <a:pt x="10601" y="10601"/>
                  </a:lnTo>
                  <a:lnTo>
                    <a:pt x="10601" y="3901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63B5C9D6-8159-4D29-9B26-0F02B5383CCC}"/>
                </a:ext>
              </a:extLst>
            </p:cNvPr>
            <p:cNvSpPr/>
            <p:nvPr/>
          </p:nvSpPr>
          <p:spPr>
            <a:xfrm>
              <a:off x="3570367" y="2708396"/>
              <a:ext cx="42403" cy="47703"/>
            </a:xfrm>
            <a:custGeom>
              <a:avLst/>
              <a:gdLst>
                <a:gd name="connsiteX0" fmla="*/ 39700 w 42403"/>
                <a:gd name="connsiteY0" fmla="*/ 49612 h 47703"/>
                <a:gd name="connsiteX1" fmla="*/ 5300 w 42403"/>
                <a:gd name="connsiteY1" fmla="*/ 49612 h 47703"/>
                <a:gd name="connsiteX2" fmla="*/ 0 w 42403"/>
                <a:gd name="connsiteY2" fmla="*/ 44311 h 47703"/>
                <a:gd name="connsiteX3" fmla="*/ 0 w 42403"/>
                <a:gd name="connsiteY3" fmla="*/ 5300 h 47703"/>
                <a:gd name="connsiteX4" fmla="*/ 5300 w 42403"/>
                <a:gd name="connsiteY4" fmla="*/ 0 h 47703"/>
                <a:gd name="connsiteX5" fmla="*/ 39700 w 42403"/>
                <a:gd name="connsiteY5" fmla="*/ 0 h 47703"/>
                <a:gd name="connsiteX6" fmla="*/ 45000 w 42403"/>
                <a:gd name="connsiteY6" fmla="*/ 5300 h 47703"/>
                <a:gd name="connsiteX7" fmla="*/ 45000 w 42403"/>
                <a:gd name="connsiteY7" fmla="*/ 44311 h 47703"/>
                <a:gd name="connsiteX8" fmla="*/ 39700 w 42403"/>
                <a:gd name="connsiteY8" fmla="*/ 49612 h 47703"/>
                <a:gd name="connsiteX9" fmla="*/ 10601 w 42403"/>
                <a:gd name="connsiteY9" fmla="*/ 39011 h 47703"/>
                <a:gd name="connsiteX10" fmla="*/ 34399 w 42403"/>
                <a:gd name="connsiteY10" fmla="*/ 39011 h 47703"/>
                <a:gd name="connsiteX11" fmla="*/ 34399 w 42403"/>
                <a:gd name="connsiteY11" fmla="*/ 10601 h 47703"/>
                <a:gd name="connsiteX12" fmla="*/ 10601 w 42403"/>
                <a:gd name="connsiteY12" fmla="*/ 10601 h 47703"/>
                <a:gd name="connsiteX13" fmla="*/ 10601 w 42403"/>
                <a:gd name="connsiteY13" fmla="*/ 3901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47703">
                  <a:moveTo>
                    <a:pt x="39700" y="49612"/>
                  </a:moveTo>
                  <a:lnTo>
                    <a:pt x="5300" y="49612"/>
                  </a:lnTo>
                  <a:cubicBezTo>
                    <a:pt x="2385" y="49612"/>
                    <a:pt x="0" y="47226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lnTo>
                    <a:pt x="45000" y="44311"/>
                  </a:lnTo>
                  <a:cubicBezTo>
                    <a:pt x="45000" y="47226"/>
                    <a:pt x="42615" y="49612"/>
                    <a:pt x="39700" y="49612"/>
                  </a:cubicBezTo>
                  <a:close/>
                  <a:moveTo>
                    <a:pt x="10601" y="39011"/>
                  </a:moveTo>
                  <a:lnTo>
                    <a:pt x="34399" y="39011"/>
                  </a:lnTo>
                  <a:lnTo>
                    <a:pt x="34399" y="10601"/>
                  </a:lnTo>
                  <a:lnTo>
                    <a:pt x="10601" y="10601"/>
                  </a:lnTo>
                  <a:lnTo>
                    <a:pt x="10601" y="3901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57A366F0-6613-4C50-B13D-772BCDE48ECD}"/>
                </a:ext>
              </a:extLst>
            </p:cNvPr>
            <p:cNvSpPr/>
            <p:nvPr/>
          </p:nvSpPr>
          <p:spPr>
            <a:xfrm>
              <a:off x="3570367" y="2747407"/>
              <a:ext cx="42403" cy="47703"/>
            </a:xfrm>
            <a:custGeom>
              <a:avLst/>
              <a:gdLst>
                <a:gd name="connsiteX0" fmla="*/ 39700 w 42403"/>
                <a:gd name="connsiteY0" fmla="*/ 49612 h 47703"/>
                <a:gd name="connsiteX1" fmla="*/ 5300 w 42403"/>
                <a:gd name="connsiteY1" fmla="*/ 49612 h 47703"/>
                <a:gd name="connsiteX2" fmla="*/ 0 w 42403"/>
                <a:gd name="connsiteY2" fmla="*/ 44311 h 47703"/>
                <a:gd name="connsiteX3" fmla="*/ 0 w 42403"/>
                <a:gd name="connsiteY3" fmla="*/ 5300 h 47703"/>
                <a:gd name="connsiteX4" fmla="*/ 5300 w 42403"/>
                <a:gd name="connsiteY4" fmla="*/ 0 h 47703"/>
                <a:gd name="connsiteX5" fmla="*/ 39700 w 42403"/>
                <a:gd name="connsiteY5" fmla="*/ 0 h 47703"/>
                <a:gd name="connsiteX6" fmla="*/ 45000 w 42403"/>
                <a:gd name="connsiteY6" fmla="*/ 5300 h 47703"/>
                <a:gd name="connsiteX7" fmla="*/ 45000 w 42403"/>
                <a:gd name="connsiteY7" fmla="*/ 44311 h 47703"/>
                <a:gd name="connsiteX8" fmla="*/ 39700 w 42403"/>
                <a:gd name="connsiteY8" fmla="*/ 49612 h 47703"/>
                <a:gd name="connsiteX9" fmla="*/ 10601 w 42403"/>
                <a:gd name="connsiteY9" fmla="*/ 39011 h 47703"/>
                <a:gd name="connsiteX10" fmla="*/ 34399 w 42403"/>
                <a:gd name="connsiteY10" fmla="*/ 39011 h 47703"/>
                <a:gd name="connsiteX11" fmla="*/ 34399 w 42403"/>
                <a:gd name="connsiteY11" fmla="*/ 10601 h 47703"/>
                <a:gd name="connsiteX12" fmla="*/ 10601 w 42403"/>
                <a:gd name="connsiteY12" fmla="*/ 10601 h 47703"/>
                <a:gd name="connsiteX13" fmla="*/ 10601 w 42403"/>
                <a:gd name="connsiteY13" fmla="*/ 3901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47703">
                  <a:moveTo>
                    <a:pt x="39700" y="49612"/>
                  </a:moveTo>
                  <a:lnTo>
                    <a:pt x="5300" y="49612"/>
                  </a:lnTo>
                  <a:cubicBezTo>
                    <a:pt x="2385" y="49612"/>
                    <a:pt x="0" y="47226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lnTo>
                    <a:pt x="45000" y="44311"/>
                  </a:lnTo>
                  <a:cubicBezTo>
                    <a:pt x="45000" y="47226"/>
                    <a:pt x="42615" y="49612"/>
                    <a:pt x="39700" y="49612"/>
                  </a:cubicBezTo>
                  <a:close/>
                  <a:moveTo>
                    <a:pt x="10601" y="39011"/>
                  </a:moveTo>
                  <a:lnTo>
                    <a:pt x="34399" y="39011"/>
                  </a:lnTo>
                  <a:lnTo>
                    <a:pt x="34399" y="10601"/>
                  </a:lnTo>
                  <a:lnTo>
                    <a:pt x="10601" y="10601"/>
                  </a:lnTo>
                  <a:lnTo>
                    <a:pt x="10601" y="3901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35B09CD-16EC-4F04-8FA2-8C9820F4EB70}"/>
                </a:ext>
              </a:extLst>
            </p:cNvPr>
            <p:cNvSpPr/>
            <p:nvPr/>
          </p:nvSpPr>
          <p:spPr>
            <a:xfrm>
              <a:off x="3570367" y="2786365"/>
              <a:ext cx="42403" cy="47703"/>
            </a:xfrm>
            <a:custGeom>
              <a:avLst/>
              <a:gdLst>
                <a:gd name="connsiteX0" fmla="*/ 39700 w 42403"/>
                <a:gd name="connsiteY0" fmla="*/ 49612 h 47703"/>
                <a:gd name="connsiteX1" fmla="*/ 5300 w 42403"/>
                <a:gd name="connsiteY1" fmla="*/ 49612 h 47703"/>
                <a:gd name="connsiteX2" fmla="*/ 0 w 42403"/>
                <a:gd name="connsiteY2" fmla="*/ 44311 h 47703"/>
                <a:gd name="connsiteX3" fmla="*/ 0 w 42403"/>
                <a:gd name="connsiteY3" fmla="*/ 5300 h 47703"/>
                <a:gd name="connsiteX4" fmla="*/ 5300 w 42403"/>
                <a:gd name="connsiteY4" fmla="*/ 0 h 47703"/>
                <a:gd name="connsiteX5" fmla="*/ 39700 w 42403"/>
                <a:gd name="connsiteY5" fmla="*/ 0 h 47703"/>
                <a:gd name="connsiteX6" fmla="*/ 45000 w 42403"/>
                <a:gd name="connsiteY6" fmla="*/ 5300 h 47703"/>
                <a:gd name="connsiteX7" fmla="*/ 45000 w 42403"/>
                <a:gd name="connsiteY7" fmla="*/ 44311 h 47703"/>
                <a:gd name="connsiteX8" fmla="*/ 39700 w 42403"/>
                <a:gd name="connsiteY8" fmla="*/ 49612 h 47703"/>
                <a:gd name="connsiteX9" fmla="*/ 10601 w 42403"/>
                <a:gd name="connsiteY9" fmla="*/ 39011 h 47703"/>
                <a:gd name="connsiteX10" fmla="*/ 34399 w 42403"/>
                <a:gd name="connsiteY10" fmla="*/ 39011 h 47703"/>
                <a:gd name="connsiteX11" fmla="*/ 34399 w 42403"/>
                <a:gd name="connsiteY11" fmla="*/ 10601 h 47703"/>
                <a:gd name="connsiteX12" fmla="*/ 10601 w 42403"/>
                <a:gd name="connsiteY12" fmla="*/ 10601 h 47703"/>
                <a:gd name="connsiteX13" fmla="*/ 10601 w 42403"/>
                <a:gd name="connsiteY13" fmla="*/ 3901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47703">
                  <a:moveTo>
                    <a:pt x="39700" y="49612"/>
                  </a:moveTo>
                  <a:lnTo>
                    <a:pt x="5300" y="49612"/>
                  </a:lnTo>
                  <a:cubicBezTo>
                    <a:pt x="2385" y="49612"/>
                    <a:pt x="0" y="47226"/>
                    <a:pt x="0" y="443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9700" y="0"/>
                  </a:lnTo>
                  <a:cubicBezTo>
                    <a:pt x="42615" y="0"/>
                    <a:pt x="45000" y="2385"/>
                    <a:pt x="45000" y="5300"/>
                  </a:cubicBezTo>
                  <a:lnTo>
                    <a:pt x="45000" y="44311"/>
                  </a:lnTo>
                  <a:cubicBezTo>
                    <a:pt x="45000" y="47280"/>
                    <a:pt x="42615" y="49612"/>
                    <a:pt x="39700" y="49612"/>
                  </a:cubicBezTo>
                  <a:close/>
                  <a:moveTo>
                    <a:pt x="10601" y="39011"/>
                  </a:moveTo>
                  <a:lnTo>
                    <a:pt x="34399" y="39011"/>
                  </a:lnTo>
                  <a:lnTo>
                    <a:pt x="34399" y="10601"/>
                  </a:lnTo>
                  <a:lnTo>
                    <a:pt x="10601" y="10601"/>
                  </a:lnTo>
                  <a:lnTo>
                    <a:pt x="10601" y="3901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4" name="Group 783">
            <a:extLst>
              <a:ext uri="{FF2B5EF4-FFF2-40B4-BE49-F238E27FC236}">
                <a16:creationId xmlns:a16="http://schemas.microsoft.com/office/drawing/2014/main" id="{520221CF-4310-4851-B320-C5EB8A8FCF72}"/>
              </a:ext>
            </a:extLst>
          </p:cNvPr>
          <p:cNvGrpSpPr/>
          <p:nvPr/>
        </p:nvGrpSpPr>
        <p:grpSpPr>
          <a:xfrm>
            <a:off x="7437633" y="2564784"/>
            <a:ext cx="487366" cy="405860"/>
            <a:chOff x="7479925" y="2600003"/>
            <a:chExt cx="402782" cy="335422"/>
          </a:xfrm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2C95FB8-2E6C-4300-BA39-6F21370A35AF}"/>
                </a:ext>
              </a:extLst>
            </p:cNvPr>
            <p:cNvSpPr/>
            <p:nvPr/>
          </p:nvSpPr>
          <p:spPr>
            <a:xfrm>
              <a:off x="7601363" y="2856860"/>
              <a:ext cx="137810" cy="42403"/>
            </a:xfrm>
            <a:custGeom>
              <a:avLst/>
              <a:gdLst>
                <a:gd name="connsiteX0" fmla="*/ 126149 w 137810"/>
                <a:gd name="connsiteY0" fmla="*/ 46802 h 42403"/>
                <a:gd name="connsiteX1" fmla="*/ 15530 w 137810"/>
                <a:gd name="connsiteY1" fmla="*/ 46802 h 42403"/>
                <a:gd name="connsiteX2" fmla="*/ 0 w 137810"/>
                <a:gd name="connsiteY2" fmla="*/ 31272 h 42403"/>
                <a:gd name="connsiteX3" fmla="*/ 0 w 137810"/>
                <a:gd name="connsiteY3" fmla="*/ 15530 h 42403"/>
                <a:gd name="connsiteX4" fmla="*/ 15530 w 137810"/>
                <a:gd name="connsiteY4" fmla="*/ 0 h 42403"/>
                <a:gd name="connsiteX5" fmla="*/ 126149 w 137810"/>
                <a:gd name="connsiteY5" fmla="*/ 0 h 42403"/>
                <a:gd name="connsiteX6" fmla="*/ 141679 w 137810"/>
                <a:gd name="connsiteY6" fmla="*/ 15530 h 42403"/>
                <a:gd name="connsiteX7" fmla="*/ 141679 w 137810"/>
                <a:gd name="connsiteY7" fmla="*/ 31272 h 42403"/>
                <a:gd name="connsiteX8" fmla="*/ 126149 w 137810"/>
                <a:gd name="connsiteY8" fmla="*/ 46802 h 42403"/>
                <a:gd name="connsiteX9" fmla="*/ 15530 w 137810"/>
                <a:gd name="connsiteY9" fmla="*/ 10601 h 42403"/>
                <a:gd name="connsiteX10" fmla="*/ 10601 w 137810"/>
                <a:gd name="connsiteY10" fmla="*/ 15530 h 42403"/>
                <a:gd name="connsiteX11" fmla="*/ 10601 w 137810"/>
                <a:gd name="connsiteY11" fmla="*/ 31272 h 42403"/>
                <a:gd name="connsiteX12" fmla="*/ 15530 w 137810"/>
                <a:gd name="connsiteY12" fmla="*/ 36202 h 42403"/>
                <a:gd name="connsiteX13" fmla="*/ 126149 w 137810"/>
                <a:gd name="connsiteY13" fmla="*/ 36202 h 42403"/>
                <a:gd name="connsiteX14" fmla="*/ 131078 w 137810"/>
                <a:gd name="connsiteY14" fmla="*/ 31272 h 42403"/>
                <a:gd name="connsiteX15" fmla="*/ 131078 w 137810"/>
                <a:gd name="connsiteY15" fmla="*/ 15530 h 42403"/>
                <a:gd name="connsiteX16" fmla="*/ 126149 w 137810"/>
                <a:gd name="connsiteY16" fmla="*/ 10601 h 42403"/>
                <a:gd name="connsiteX17" fmla="*/ 15530 w 137810"/>
                <a:gd name="connsiteY17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810" h="42403">
                  <a:moveTo>
                    <a:pt x="126149" y="46802"/>
                  </a:moveTo>
                  <a:lnTo>
                    <a:pt x="15530" y="46802"/>
                  </a:lnTo>
                  <a:cubicBezTo>
                    <a:pt x="6996" y="46802"/>
                    <a:pt x="0" y="39859"/>
                    <a:pt x="0" y="31272"/>
                  </a:cubicBezTo>
                  <a:lnTo>
                    <a:pt x="0" y="15530"/>
                  </a:lnTo>
                  <a:cubicBezTo>
                    <a:pt x="0" y="6943"/>
                    <a:pt x="6943" y="0"/>
                    <a:pt x="15530" y="0"/>
                  </a:cubicBezTo>
                  <a:lnTo>
                    <a:pt x="126149" y="0"/>
                  </a:lnTo>
                  <a:cubicBezTo>
                    <a:pt x="134736" y="0"/>
                    <a:pt x="141679" y="6943"/>
                    <a:pt x="141679" y="15530"/>
                  </a:cubicBezTo>
                  <a:lnTo>
                    <a:pt x="141679" y="31272"/>
                  </a:lnTo>
                  <a:cubicBezTo>
                    <a:pt x="141679" y="39859"/>
                    <a:pt x="134736" y="46802"/>
                    <a:pt x="126149" y="46802"/>
                  </a:cubicBezTo>
                  <a:close/>
                  <a:moveTo>
                    <a:pt x="15530" y="10601"/>
                  </a:moveTo>
                  <a:cubicBezTo>
                    <a:pt x="12827" y="10601"/>
                    <a:pt x="10601" y="12827"/>
                    <a:pt x="10601" y="15530"/>
                  </a:cubicBezTo>
                  <a:lnTo>
                    <a:pt x="10601" y="31272"/>
                  </a:lnTo>
                  <a:cubicBezTo>
                    <a:pt x="10601" y="33975"/>
                    <a:pt x="12827" y="36202"/>
                    <a:pt x="15530" y="36202"/>
                  </a:cubicBezTo>
                  <a:lnTo>
                    <a:pt x="126149" y="36202"/>
                  </a:lnTo>
                  <a:cubicBezTo>
                    <a:pt x="128852" y="36202"/>
                    <a:pt x="131078" y="33975"/>
                    <a:pt x="131078" y="31272"/>
                  </a:cubicBezTo>
                  <a:lnTo>
                    <a:pt x="131078" y="15530"/>
                  </a:lnTo>
                  <a:cubicBezTo>
                    <a:pt x="131078" y="12827"/>
                    <a:pt x="128852" y="10601"/>
                    <a:pt x="126149" y="10601"/>
                  </a:cubicBezTo>
                  <a:lnTo>
                    <a:pt x="1553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23F9FC-3539-4A63-957B-8BB4B8F194B3}"/>
                </a:ext>
              </a:extLst>
            </p:cNvPr>
            <p:cNvSpPr/>
            <p:nvPr/>
          </p:nvSpPr>
          <p:spPr>
            <a:xfrm>
              <a:off x="7601363" y="2820658"/>
              <a:ext cx="137810" cy="42403"/>
            </a:xfrm>
            <a:custGeom>
              <a:avLst/>
              <a:gdLst>
                <a:gd name="connsiteX0" fmla="*/ 126149 w 137810"/>
                <a:gd name="connsiteY0" fmla="*/ 46802 h 42403"/>
                <a:gd name="connsiteX1" fmla="*/ 15530 w 137810"/>
                <a:gd name="connsiteY1" fmla="*/ 46802 h 42403"/>
                <a:gd name="connsiteX2" fmla="*/ 0 w 137810"/>
                <a:gd name="connsiteY2" fmla="*/ 31272 h 42403"/>
                <a:gd name="connsiteX3" fmla="*/ 0 w 137810"/>
                <a:gd name="connsiteY3" fmla="*/ 15530 h 42403"/>
                <a:gd name="connsiteX4" fmla="*/ 15530 w 137810"/>
                <a:gd name="connsiteY4" fmla="*/ 0 h 42403"/>
                <a:gd name="connsiteX5" fmla="*/ 126149 w 137810"/>
                <a:gd name="connsiteY5" fmla="*/ 0 h 42403"/>
                <a:gd name="connsiteX6" fmla="*/ 141679 w 137810"/>
                <a:gd name="connsiteY6" fmla="*/ 15530 h 42403"/>
                <a:gd name="connsiteX7" fmla="*/ 141679 w 137810"/>
                <a:gd name="connsiteY7" fmla="*/ 31272 h 42403"/>
                <a:gd name="connsiteX8" fmla="*/ 126149 w 137810"/>
                <a:gd name="connsiteY8" fmla="*/ 46802 h 42403"/>
                <a:gd name="connsiteX9" fmla="*/ 15530 w 137810"/>
                <a:gd name="connsiteY9" fmla="*/ 10601 h 42403"/>
                <a:gd name="connsiteX10" fmla="*/ 10601 w 137810"/>
                <a:gd name="connsiteY10" fmla="*/ 15530 h 42403"/>
                <a:gd name="connsiteX11" fmla="*/ 10601 w 137810"/>
                <a:gd name="connsiteY11" fmla="*/ 31272 h 42403"/>
                <a:gd name="connsiteX12" fmla="*/ 15530 w 137810"/>
                <a:gd name="connsiteY12" fmla="*/ 36202 h 42403"/>
                <a:gd name="connsiteX13" fmla="*/ 126149 w 137810"/>
                <a:gd name="connsiteY13" fmla="*/ 36202 h 42403"/>
                <a:gd name="connsiteX14" fmla="*/ 131078 w 137810"/>
                <a:gd name="connsiteY14" fmla="*/ 31272 h 42403"/>
                <a:gd name="connsiteX15" fmla="*/ 131078 w 137810"/>
                <a:gd name="connsiteY15" fmla="*/ 15530 h 42403"/>
                <a:gd name="connsiteX16" fmla="*/ 126149 w 137810"/>
                <a:gd name="connsiteY16" fmla="*/ 10601 h 42403"/>
                <a:gd name="connsiteX17" fmla="*/ 15530 w 137810"/>
                <a:gd name="connsiteY17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810" h="42403">
                  <a:moveTo>
                    <a:pt x="126149" y="46802"/>
                  </a:moveTo>
                  <a:lnTo>
                    <a:pt x="15530" y="46802"/>
                  </a:lnTo>
                  <a:cubicBezTo>
                    <a:pt x="6996" y="46802"/>
                    <a:pt x="0" y="39859"/>
                    <a:pt x="0" y="31272"/>
                  </a:cubicBezTo>
                  <a:lnTo>
                    <a:pt x="0" y="15530"/>
                  </a:lnTo>
                  <a:cubicBezTo>
                    <a:pt x="0" y="6943"/>
                    <a:pt x="6943" y="0"/>
                    <a:pt x="15530" y="0"/>
                  </a:cubicBezTo>
                  <a:lnTo>
                    <a:pt x="126149" y="0"/>
                  </a:lnTo>
                  <a:cubicBezTo>
                    <a:pt x="134736" y="0"/>
                    <a:pt x="141679" y="6943"/>
                    <a:pt x="141679" y="15530"/>
                  </a:cubicBezTo>
                  <a:lnTo>
                    <a:pt x="141679" y="31272"/>
                  </a:lnTo>
                  <a:cubicBezTo>
                    <a:pt x="141679" y="39859"/>
                    <a:pt x="134736" y="46802"/>
                    <a:pt x="126149" y="46802"/>
                  </a:cubicBezTo>
                  <a:close/>
                  <a:moveTo>
                    <a:pt x="15530" y="10601"/>
                  </a:moveTo>
                  <a:cubicBezTo>
                    <a:pt x="12827" y="10601"/>
                    <a:pt x="10601" y="12827"/>
                    <a:pt x="10601" y="15530"/>
                  </a:cubicBezTo>
                  <a:lnTo>
                    <a:pt x="10601" y="31272"/>
                  </a:lnTo>
                  <a:cubicBezTo>
                    <a:pt x="10601" y="33975"/>
                    <a:pt x="12827" y="36202"/>
                    <a:pt x="15530" y="36202"/>
                  </a:cubicBezTo>
                  <a:lnTo>
                    <a:pt x="126149" y="36202"/>
                  </a:lnTo>
                  <a:cubicBezTo>
                    <a:pt x="128852" y="36202"/>
                    <a:pt x="131078" y="33975"/>
                    <a:pt x="131078" y="31272"/>
                  </a:cubicBezTo>
                  <a:lnTo>
                    <a:pt x="131078" y="15530"/>
                  </a:lnTo>
                  <a:cubicBezTo>
                    <a:pt x="131078" y="12827"/>
                    <a:pt x="128852" y="10601"/>
                    <a:pt x="126149" y="10601"/>
                  </a:cubicBezTo>
                  <a:lnTo>
                    <a:pt x="1553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1624CD1-1800-4542-B254-6780AAA4F3CB}"/>
                </a:ext>
              </a:extLst>
            </p:cNvPr>
            <p:cNvSpPr/>
            <p:nvPr/>
          </p:nvSpPr>
          <p:spPr>
            <a:xfrm>
              <a:off x="7619398" y="2893022"/>
              <a:ext cx="100707" cy="42403"/>
            </a:xfrm>
            <a:custGeom>
              <a:avLst/>
              <a:gdLst>
                <a:gd name="connsiteX0" fmla="*/ 52831 w 100707"/>
                <a:gd name="connsiteY0" fmla="*/ 43344 h 42403"/>
                <a:gd name="connsiteX1" fmla="*/ 357 w 100707"/>
                <a:gd name="connsiteY1" fmla="*/ 7195 h 42403"/>
                <a:gd name="connsiteX2" fmla="*/ 3432 w 100707"/>
                <a:gd name="connsiteY2" fmla="*/ 357 h 42403"/>
                <a:gd name="connsiteX3" fmla="*/ 10269 w 100707"/>
                <a:gd name="connsiteY3" fmla="*/ 3432 h 42403"/>
                <a:gd name="connsiteX4" fmla="*/ 52831 w 100707"/>
                <a:gd name="connsiteY4" fmla="*/ 32743 h 42403"/>
                <a:gd name="connsiteX5" fmla="*/ 95393 w 100707"/>
                <a:gd name="connsiteY5" fmla="*/ 3432 h 42403"/>
                <a:gd name="connsiteX6" fmla="*/ 102231 w 100707"/>
                <a:gd name="connsiteY6" fmla="*/ 357 h 42403"/>
                <a:gd name="connsiteX7" fmla="*/ 105305 w 100707"/>
                <a:gd name="connsiteY7" fmla="*/ 7195 h 42403"/>
                <a:gd name="connsiteX8" fmla="*/ 52831 w 100707"/>
                <a:gd name="connsiteY8" fmla="*/ 4334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707" h="42403">
                  <a:moveTo>
                    <a:pt x="52831" y="43344"/>
                  </a:moveTo>
                  <a:cubicBezTo>
                    <a:pt x="29669" y="43344"/>
                    <a:pt x="8573" y="28820"/>
                    <a:pt x="357" y="7195"/>
                  </a:cubicBezTo>
                  <a:cubicBezTo>
                    <a:pt x="-703" y="4439"/>
                    <a:pt x="676" y="1418"/>
                    <a:pt x="3432" y="357"/>
                  </a:cubicBezTo>
                  <a:cubicBezTo>
                    <a:pt x="6135" y="-703"/>
                    <a:pt x="9209" y="675"/>
                    <a:pt x="10269" y="3432"/>
                  </a:cubicBezTo>
                  <a:cubicBezTo>
                    <a:pt x="16948" y="20976"/>
                    <a:pt x="34068" y="32743"/>
                    <a:pt x="52831" y="32743"/>
                  </a:cubicBezTo>
                  <a:cubicBezTo>
                    <a:pt x="71595" y="32743"/>
                    <a:pt x="88662" y="20976"/>
                    <a:pt x="95393" y="3432"/>
                  </a:cubicBezTo>
                  <a:cubicBezTo>
                    <a:pt x="96453" y="675"/>
                    <a:pt x="99475" y="-650"/>
                    <a:pt x="102231" y="357"/>
                  </a:cubicBezTo>
                  <a:cubicBezTo>
                    <a:pt x="104987" y="1418"/>
                    <a:pt x="106312" y="4492"/>
                    <a:pt x="105305" y="7195"/>
                  </a:cubicBezTo>
                  <a:cubicBezTo>
                    <a:pt x="97036" y="28820"/>
                    <a:pt x="75941" y="43344"/>
                    <a:pt x="52831" y="433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7C50CFC-12B2-403B-B60D-F8FC3770C8C2}"/>
                </a:ext>
              </a:extLst>
            </p:cNvPr>
            <p:cNvSpPr/>
            <p:nvPr/>
          </p:nvSpPr>
          <p:spPr>
            <a:xfrm>
              <a:off x="7561557" y="2600533"/>
              <a:ext cx="217316" cy="227917"/>
            </a:xfrm>
            <a:custGeom>
              <a:avLst/>
              <a:gdLst>
                <a:gd name="connsiteX0" fmla="*/ 58940 w 217315"/>
                <a:gd name="connsiteY0" fmla="*/ 231256 h 227916"/>
                <a:gd name="connsiteX1" fmla="*/ 58781 w 217315"/>
                <a:gd name="connsiteY1" fmla="*/ 231256 h 227916"/>
                <a:gd name="connsiteX2" fmla="*/ 53640 w 217315"/>
                <a:gd name="connsiteY2" fmla="*/ 225796 h 227916"/>
                <a:gd name="connsiteX3" fmla="*/ 36784 w 217315"/>
                <a:gd name="connsiteY3" fmla="*/ 193040 h 227916"/>
                <a:gd name="connsiteX4" fmla="*/ 0 w 217315"/>
                <a:gd name="connsiteY4" fmla="*/ 110672 h 227916"/>
                <a:gd name="connsiteX5" fmla="*/ 110672 w 217315"/>
                <a:gd name="connsiteY5" fmla="*/ 0 h 227916"/>
                <a:gd name="connsiteX6" fmla="*/ 221291 w 217315"/>
                <a:gd name="connsiteY6" fmla="*/ 110672 h 227916"/>
                <a:gd name="connsiteX7" fmla="*/ 184665 w 217315"/>
                <a:gd name="connsiteY7" fmla="*/ 192934 h 227916"/>
                <a:gd name="connsiteX8" fmla="*/ 184665 w 217315"/>
                <a:gd name="connsiteY8" fmla="*/ 192934 h 227916"/>
                <a:gd name="connsiteX9" fmla="*/ 167969 w 217315"/>
                <a:gd name="connsiteY9" fmla="*/ 225531 h 227916"/>
                <a:gd name="connsiteX10" fmla="*/ 162828 w 217315"/>
                <a:gd name="connsiteY10" fmla="*/ 230991 h 227916"/>
                <a:gd name="connsiteX11" fmla="*/ 157368 w 217315"/>
                <a:gd name="connsiteY11" fmla="*/ 225849 h 227916"/>
                <a:gd name="connsiteX12" fmla="*/ 177457 w 217315"/>
                <a:gd name="connsiteY12" fmla="*/ 185195 h 227916"/>
                <a:gd name="connsiteX13" fmla="*/ 177457 w 217315"/>
                <a:gd name="connsiteY13" fmla="*/ 185195 h 227916"/>
                <a:gd name="connsiteX14" fmla="*/ 210743 w 217315"/>
                <a:gd name="connsiteY14" fmla="*/ 110725 h 227916"/>
                <a:gd name="connsiteX15" fmla="*/ 110725 w 217315"/>
                <a:gd name="connsiteY15" fmla="*/ 10654 h 227916"/>
                <a:gd name="connsiteX16" fmla="*/ 10654 w 217315"/>
                <a:gd name="connsiteY16" fmla="*/ 110725 h 227916"/>
                <a:gd name="connsiteX17" fmla="*/ 44047 w 217315"/>
                <a:gd name="connsiteY17" fmla="*/ 185301 h 227916"/>
                <a:gd name="connsiteX18" fmla="*/ 64294 w 217315"/>
                <a:gd name="connsiteY18" fmla="*/ 226114 h 227916"/>
                <a:gd name="connsiteX19" fmla="*/ 58940 w 217315"/>
                <a:gd name="connsiteY19" fmla="*/ 231256 h 22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7315" h="227916">
                  <a:moveTo>
                    <a:pt x="58940" y="231256"/>
                  </a:moveTo>
                  <a:cubicBezTo>
                    <a:pt x="58887" y="231256"/>
                    <a:pt x="58834" y="231256"/>
                    <a:pt x="58781" y="231256"/>
                  </a:cubicBezTo>
                  <a:cubicBezTo>
                    <a:pt x="55866" y="231150"/>
                    <a:pt x="53534" y="228712"/>
                    <a:pt x="53640" y="225796"/>
                  </a:cubicBezTo>
                  <a:cubicBezTo>
                    <a:pt x="53958" y="215196"/>
                    <a:pt x="48286" y="204171"/>
                    <a:pt x="36784" y="193040"/>
                  </a:cubicBezTo>
                  <a:cubicBezTo>
                    <a:pt x="13463" y="172209"/>
                    <a:pt x="0" y="142156"/>
                    <a:pt x="0" y="110672"/>
                  </a:cubicBezTo>
                  <a:cubicBezTo>
                    <a:pt x="0" y="49665"/>
                    <a:pt x="49665" y="0"/>
                    <a:pt x="110672" y="0"/>
                  </a:cubicBezTo>
                  <a:cubicBezTo>
                    <a:pt x="171680" y="0"/>
                    <a:pt x="221291" y="49665"/>
                    <a:pt x="221291" y="110672"/>
                  </a:cubicBezTo>
                  <a:cubicBezTo>
                    <a:pt x="221291" y="141997"/>
                    <a:pt x="207934" y="171998"/>
                    <a:pt x="184665" y="192934"/>
                  </a:cubicBezTo>
                  <a:lnTo>
                    <a:pt x="184665" y="192934"/>
                  </a:lnTo>
                  <a:cubicBezTo>
                    <a:pt x="173269" y="203959"/>
                    <a:pt x="167651" y="214984"/>
                    <a:pt x="167969" y="225531"/>
                  </a:cubicBezTo>
                  <a:cubicBezTo>
                    <a:pt x="168075" y="228447"/>
                    <a:pt x="165743" y="230885"/>
                    <a:pt x="162828" y="230991"/>
                  </a:cubicBezTo>
                  <a:cubicBezTo>
                    <a:pt x="160124" y="230938"/>
                    <a:pt x="157474" y="228765"/>
                    <a:pt x="157368" y="225849"/>
                  </a:cubicBezTo>
                  <a:cubicBezTo>
                    <a:pt x="156944" y="212121"/>
                    <a:pt x="163729" y="198446"/>
                    <a:pt x="177457" y="185195"/>
                  </a:cubicBezTo>
                  <a:lnTo>
                    <a:pt x="177457" y="185195"/>
                  </a:lnTo>
                  <a:cubicBezTo>
                    <a:pt x="198658" y="166114"/>
                    <a:pt x="210743" y="139029"/>
                    <a:pt x="210743" y="110725"/>
                  </a:cubicBezTo>
                  <a:cubicBezTo>
                    <a:pt x="210743" y="55548"/>
                    <a:pt x="165902" y="10654"/>
                    <a:pt x="110725" y="10654"/>
                  </a:cubicBezTo>
                  <a:cubicBezTo>
                    <a:pt x="55548" y="10654"/>
                    <a:pt x="10654" y="55548"/>
                    <a:pt x="10654" y="110725"/>
                  </a:cubicBezTo>
                  <a:cubicBezTo>
                    <a:pt x="10654" y="139188"/>
                    <a:pt x="22845" y="166379"/>
                    <a:pt x="44047" y="185301"/>
                  </a:cubicBezTo>
                  <a:cubicBezTo>
                    <a:pt x="57934" y="198711"/>
                    <a:pt x="64664" y="212386"/>
                    <a:pt x="64294" y="226114"/>
                  </a:cubicBezTo>
                  <a:cubicBezTo>
                    <a:pt x="64135" y="228977"/>
                    <a:pt x="61750" y="231256"/>
                    <a:pt x="58940" y="2312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EFC3CC4F-F1FE-431C-A218-8FA67EEE8301}"/>
                </a:ext>
              </a:extLst>
            </p:cNvPr>
            <p:cNvSpPr/>
            <p:nvPr/>
          </p:nvSpPr>
          <p:spPr>
            <a:xfrm>
              <a:off x="7639204" y="2725154"/>
              <a:ext cx="63605" cy="106008"/>
            </a:xfrm>
            <a:custGeom>
              <a:avLst/>
              <a:gdLst>
                <a:gd name="connsiteX0" fmla="*/ 19138 w 63604"/>
                <a:gd name="connsiteY0" fmla="*/ 106635 h 106007"/>
                <a:gd name="connsiteX1" fmla="*/ 13891 w 63604"/>
                <a:gd name="connsiteY1" fmla="*/ 102076 h 106007"/>
                <a:gd name="connsiteX2" fmla="*/ 57 w 63604"/>
                <a:gd name="connsiteY2" fmla="*/ 6087 h 106007"/>
                <a:gd name="connsiteX3" fmla="*/ 3608 w 63604"/>
                <a:gd name="connsiteY3" fmla="*/ 309 h 106007"/>
                <a:gd name="connsiteX4" fmla="*/ 9915 w 63604"/>
                <a:gd name="connsiteY4" fmla="*/ 2694 h 106007"/>
                <a:gd name="connsiteX5" fmla="*/ 20092 w 63604"/>
                <a:gd name="connsiteY5" fmla="*/ 8843 h 106007"/>
                <a:gd name="connsiteX6" fmla="*/ 27990 w 63604"/>
                <a:gd name="connsiteY6" fmla="*/ 3595 h 106007"/>
                <a:gd name="connsiteX7" fmla="*/ 32972 w 63604"/>
                <a:gd name="connsiteY7" fmla="*/ 97 h 106007"/>
                <a:gd name="connsiteX8" fmla="*/ 32972 w 63604"/>
                <a:gd name="connsiteY8" fmla="*/ 97 h 106007"/>
                <a:gd name="connsiteX9" fmla="*/ 37955 w 63604"/>
                <a:gd name="connsiteY9" fmla="*/ 3383 h 106007"/>
                <a:gd name="connsiteX10" fmla="*/ 44474 w 63604"/>
                <a:gd name="connsiteY10" fmla="*/ 9903 h 106007"/>
                <a:gd name="connsiteX11" fmla="*/ 55445 w 63604"/>
                <a:gd name="connsiteY11" fmla="*/ 2111 h 106007"/>
                <a:gd name="connsiteX12" fmla="*/ 61700 w 63604"/>
                <a:gd name="connsiteY12" fmla="*/ 415 h 106007"/>
                <a:gd name="connsiteX13" fmla="*/ 64933 w 63604"/>
                <a:gd name="connsiteY13" fmla="*/ 6034 h 106007"/>
                <a:gd name="connsiteX14" fmla="*/ 51099 w 63604"/>
                <a:gd name="connsiteY14" fmla="*/ 102024 h 106007"/>
                <a:gd name="connsiteX15" fmla="*/ 45110 w 63604"/>
                <a:gd name="connsiteY15" fmla="*/ 106529 h 106007"/>
                <a:gd name="connsiteX16" fmla="*/ 40605 w 63604"/>
                <a:gd name="connsiteY16" fmla="*/ 100539 h 106007"/>
                <a:gd name="connsiteX17" fmla="*/ 52478 w 63604"/>
                <a:gd name="connsiteY17" fmla="*/ 18118 h 106007"/>
                <a:gd name="connsiteX18" fmla="*/ 47071 w 63604"/>
                <a:gd name="connsiteY18" fmla="*/ 20186 h 106007"/>
                <a:gd name="connsiteX19" fmla="*/ 32442 w 63604"/>
                <a:gd name="connsiteY19" fmla="*/ 14567 h 106007"/>
                <a:gd name="connsiteX20" fmla="*/ 22318 w 63604"/>
                <a:gd name="connsiteY20" fmla="*/ 19179 h 106007"/>
                <a:gd name="connsiteX21" fmla="*/ 12619 w 63604"/>
                <a:gd name="connsiteY21" fmla="*/ 18383 h 106007"/>
                <a:gd name="connsiteX22" fmla="*/ 24438 w 63604"/>
                <a:gd name="connsiteY22" fmla="*/ 100486 h 106007"/>
                <a:gd name="connsiteX23" fmla="*/ 19933 w 63604"/>
                <a:gd name="connsiteY23" fmla="*/ 106476 h 106007"/>
                <a:gd name="connsiteX24" fmla="*/ 19138 w 63604"/>
                <a:gd name="connsiteY24" fmla="*/ 106635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3604" h="106007">
                  <a:moveTo>
                    <a:pt x="19138" y="106635"/>
                  </a:moveTo>
                  <a:cubicBezTo>
                    <a:pt x="16541" y="106635"/>
                    <a:pt x="14261" y="104727"/>
                    <a:pt x="13891" y="102076"/>
                  </a:cubicBezTo>
                  <a:lnTo>
                    <a:pt x="57" y="6087"/>
                  </a:lnTo>
                  <a:cubicBezTo>
                    <a:pt x="-315" y="3542"/>
                    <a:pt x="1170" y="1157"/>
                    <a:pt x="3608" y="309"/>
                  </a:cubicBezTo>
                  <a:cubicBezTo>
                    <a:pt x="6046" y="-539"/>
                    <a:pt x="8696" y="468"/>
                    <a:pt x="9915" y="2694"/>
                  </a:cubicBezTo>
                  <a:cubicBezTo>
                    <a:pt x="9915" y="2747"/>
                    <a:pt x="14314" y="10062"/>
                    <a:pt x="20092" y="8843"/>
                  </a:cubicBezTo>
                  <a:cubicBezTo>
                    <a:pt x="26399" y="7518"/>
                    <a:pt x="27937" y="3754"/>
                    <a:pt x="27990" y="3595"/>
                  </a:cubicBezTo>
                  <a:cubicBezTo>
                    <a:pt x="28784" y="1528"/>
                    <a:pt x="30745" y="97"/>
                    <a:pt x="32972" y="97"/>
                  </a:cubicBezTo>
                  <a:lnTo>
                    <a:pt x="32972" y="97"/>
                  </a:lnTo>
                  <a:cubicBezTo>
                    <a:pt x="35145" y="97"/>
                    <a:pt x="37159" y="1369"/>
                    <a:pt x="37955" y="3383"/>
                  </a:cubicBezTo>
                  <a:cubicBezTo>
                    <a:pt x="38538" y="4814"/>
                    <a:pt x="41612" y="10592"/>
                    <a:pt x="44474" y="9903"/>
                  </a:cubicBezTo>
                  <a:cubicBezTo>
                    <a:pt x="50675" y="8366"/>
                    <a:pt x="55392" y="2217"/>
                    <a:pt x="55445" y="2111"/>
                  </a:cubicBezTo>
                  <a:cubicBezTo>
                    <a:pt x="56930" y="203"/>
                    <a:pt x="59527" y="-539"/>
                    <a:pt x="61700" y="415"/>
                  </a:cubicBezTo>
                  <a:cubicBezTo>
                    <a:pt x="63926" y="1369"/>
                    <a:pt x="65251" y="3648"/>
                    <a:pt x="64933" y="6034"/>
                  </a:cubicBezTo>
                  <a:lnTo>
                    <a:pt x="51099" y="102024"/>
                  </a:lnTo>
                  <a:cubicBezTo>
                    <a:pt x="50675" y="104939"/>
                    <a:pt x="48078" y="106953"/>
                    <a:pt x="45110" y="106529"/>
                  </a:cubicBezTo>
                  <a:cubicBezTo>
                    <a:pt x="42194" y="106105"/>
                    <a:pt x="40180" y="103402"/>
                    <a:pt x="40605" y="100539"/>
                  </a:cubicBezTo>
                  <a:lnTo>
                    <a:pt x="52478" y="18118"/>
                  </a:lnTo>
                  <a:cubicBezTo>
                    <a:pt x="50834" y="18966"/>
                    <a:pt x="48979" y="19709"/>
                    <a:pt x="47071" y="20186"/>
                  </a:cubicBezTo>
                  <a:cubicBezTo>
                    <a:pt x="40763" y="21776"/>
                    <a:pt x="35781" y="18648"/>
                    <a:pt x="32442" y="14567"/>
                  </a:cubicBezTo>
                  <a:cubicBezTo>
                    <a:pt x="30004" y="16528"/>
                    <a:pt x="26665" y="18277"/>
                    <a:pt x="22318" y="19179"/>
                  </a:cubicBezTo>
                  <a:cubicBezTo>
                    <a:pt x="18767" y="19921"/>
                    <a:pt x="15480" y="19497"/>
                    <a:pt x="12619" y="18383"/>
                  </a:cubicBezTo>
                  <a:lnTo>
                    <a:pt x="24438" y="100486"/>
                  </a:lnTo>
                  <a:cubicBezTo>
                    <a:pt x="24862" y="103402"/>
                    <a:pt x="22848" y="106052"/>
                    <a:pt x="19933" y="106476"/>
                  </a:cubicBezTo>
                  <a:cubicBezTo>
                    <a:pt x="19615" y="106635"/>
                    <a:pt x="19350" y="106635"/>
                    <a:pt x="19138" y="1066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DDE91EC-C218-4CF1-AB61-28F94744E275}"/>
                </a:ext>
              </a:extLst>
            </p:cNvPr>
            <p:cNvSpPr/>
            <p:nvPr/>
          </p:nvSpPr>
          <p:spPr>
            <a:xfrm>
              <a:off x="7480392" y="2602330"/>
              <a:ext cx="360426" cy="206715"/>
            </a:xfrm>
            <a:custGeom>
              <a:avLst/>
              <a:gdLst>
                <a:gd name="connsiteX0" fmla="*/ 43320 w 360426"/>
                <a:gd name="connsiteY0" fmla="*/ 209742 h 206715"/>
                <a:gd name="connsiteX1" fmla="*/ 42419 w 360426"/>
                <a:gd name="connsiteY1" fmla="*/ 209689 h 206715"/>
                <a:gd name="connsiteX2" fmla="*/ 2454 w 360426"/>
                <a:gd name="connsiteY2" fmla="*/ 184724 h 206715"/>
                <a:gd name="connsiteX3" fmla="*/ 48144 w 360426"/>
                <a:gd name="connsiteY3" fmla="*/ 102144 h 206715"/>
                <a:gd name="connsiteX4" fmla="*/ 88214 w 360426"/>
                <a:gd name="connsiteY4" fmla="*/ 73734 h 206715"/>
                <a:gd name="connsiteX5" fmla="*/ 89539 w 360426"/>
                <a:gd name="connsiteY5" fmla="*/ 72939 h 206715"/>
                <a:gd name="connsiteX6" fmla="*/ 162208 w 360426"/>
                <a:gd name="connsiteY6" fmla="*/ 36048 h 206715"/>
                <a:gd name="connsiteX7" fmla="*/ 189346 w 360426"/>
                <a:gd name="connsiteY7" fmla="*/ 25553 h 206715"/>
                <a:gd name="connsiteX8" fmla="*/ 239275 w 360426"/>
                <a:gd name="connsiteY8" fmla="*/ 10341 h 206715"/>
                <a:gd name="connsiteX9" fmla="*/ 357951 w 360426"/>
                <a:gd name="connsiteY9" fmla="*/ 6896 h 206715"/>
                <a:gd name="connsiteX10" fmla="*/ 360813 w 360426"/>
                <a:gd name="connsiteY10" fmla="*/ 13840 h 206715"/>
                <a:gd name="connsiteX11" fmla="*/ 353870 w 360426"/>
                <a:gd name="connsiteY11" fmla="*/ 16702 h 206715"/>
                <a:gd name="connsiteX12" fmla="*/ 241767 w 360426"/>
                <a:gd name="connsiteY12" fmla="*/ 20677 h 206715"/>
                <a:gd name="connsiteX13" fmla="*/ 192897 w 360426"/>
                <a:gd name="connsiteY13" fmla="*/ 35571 h 206715"/>
                <a:gd name="connsiteX14" fmla="*/ 166237 w 360426"/>
                <a:gd name="connsiteY14" fmla="*/ 45854 h 206715"/>
                <a:gd name="connsiteX15" fmla="*/ 93780 w 360426"/>
                <a:gd name="connsiteY15" fmla="*/ 82798 h 206715"/>
                <a:gd name="connsiteX16" fmla="*/ 92455 w 360426"/>
                <a:gd name="connsiteY16" fmla="*/ 83593 h 206715"/>
                <a:gd name="connsiteX17" fmla="*/ 54822 w 360426"/>
                <a:gd name="connsiteY17" fmla="*/ 110360 h 206715"/>
                <a:gd name="connsiteX18" fmla="*/ 12207 w 360426"/>
                <a:gd name="connsiteY18" fmla="*/ 180643 h 206715"/>
                <a:gd name="connsiteX19" fmla="*/ 44222 w 360426"/>
                <a:gd name="connsiteY19" fmla="*/ 199247 h 206715"/>
                <a:gd name="connsiteX20" fmla="*/ 48568 w 360426"/>
                <a:gd name="connsiteY20" fmla="*/ 205342 h 206715"/>
                <a:gd name="connsiteX21" fmla="*/ 43320 w 360426"/>
                <a:gd name="connsiteY21" fmla="*/ 209742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60426" h="206715">
                  <a:moveTo>
                    <a:pt x="43320" y="209742"/>
                  </a:moveTo>
                  <a:cubicBezTo>
                    <a:pt x="43003" y="209742"/>
                    <a:pt x="42737" y="209742"/>
                    <a:pt x="42419" y="209689"/>
                  </a:cubicBezTo>
                  <a:cubicBezTo>
                    <a:pt x="21589" y="206138"/>
                    <a:pt x="7755" y="197498"/>
                    <a:pt x="2454" y="184724"/>
                  </a:cubicBezTo>
                  <a:cubicBezTo>
                    <a:pt x="-6610" y="163045"/>
                    <a:pt x="9610" y="133734"/>
                    <a:pt x="48144" y="102144"/>
                  </a:cubicBezTo>
                  <a:cubicBezTo>
                    <a:pt x="60123" y="92285"/>
                    <a:pt x="73585" y="82692"/>
                    <a:pt x="88214" y="73734"/>
                  </a:cubicBezTo>
                  <a:lnTo>
                    <a:pt x="89539" y="72939"/>
                  </a:lnTo>
                  <a:cubicBezTo>
                    <a:pt x="111801" y="59264"/>
                    <a:pt x="136236" y="46861"/>
                    <a:pt x="162208" y="36048"/>
                  </a:cubicBezTo>
                  <a:cubicBezTo>
                    <a:pt x="171537" y="32179"/>
                    <a:pt x="180653" y="28628"/>
                    <a:pt x="189346" y="25553"/>
                  </a:cubicBezTo>
                  <a:cubicBezTo>
                    <a:pt x="206254" y="19405"/>
                    <a:pt x="223110" y="14317"/>
                    <a:pt x="239275" y="10341"/>
                  </a:cubicBezTo>
                  <a:cubicBezTo>
                    <a:pt x="289788" y="-2115"/>
                    <a:pt x="333040" y="-3387"/>
                    <a:pt x="357951" y="6896"/>
                  </a:cubicBezTo>
                  <a:cubicBezTo>
                    <a:pt x="360654" y="8009"/>
                    <a:pt x="361926" y="11083"/>
                    <a:pt x="360813" y="13840"/>
                  </a:cubicBezTo>
                  <a:cubicBezTo>
                    <a:pt x="359701" y="16543"/>
                    <a:pt x="356573" y="17815"/>
                    <a:pt x="353870" y="16702"/>
                  </a:cubicBezTo>
                  <a:cubicBezTo>
                    <a:pt x="331025" y="7267"/>
                    <a:pt x="290160" y="8698"/>
                    <a:pt x="241767" y="20677"/>
                  </a:cubicBezTo>
                  <a:cubicBezTo>
                    <a:pt x="225971" y="24546"/>
                    <a:pt x="209487" y="29529"/>
                    <a:pt x="192897" y="35571"/>
                  </a:cubicBezTo>
                  <a:cubicBezTo>
                    <a:pt x="184363" y="38592"/>
                    <a:pt x="175406" y="42038"/>
                    <a:pt x="166237" y="45854"/>
                  </a:cubicBezTo>
                  <a:cubicBezTo>
                    <a:pt x="140265" y="56667"/>
                    <a:pt x="115883" y="69123"/>
                    <a:pt x="93780" y="82798"/>
                  </a:cubicBezTo>
                  <a:lnTo>
                    <a:pt x="92455" y="83593"/>
                  </a:lnTo>
                  <a:cubicBezTo>
                    <a:pt x="78727" y="92073"/>
                    <a:pt x="66112" y="101084"/>
                    <a:pt x="54822" y="110360"/>
                  </a:cubicBezTo>
                  <a:cubicBezTo>
                    <a:pt x="21217" y="137869"/>
                    <a:pt x="5316" y="164159"/>
                    <a:pt x="12207" y="180643"/>
                  </a:cubicBezTo>
                  <a:cubicBezTo>
                    <a:pt x="17084" y="192304"/>
                    <a:pt x="32296" y="197180"/>
                    <a:pt x="44222" y="199247"/>
                  </a:cubicBezTo>
                  <a:cubicBezTo>
                    <a:pt x="47083" y="199724"/>
                    <a:pt x="49044" y="202480"/>
                    <a:pt x="48568" y="205342"/>
                  </a:cubicBezTo>
                  <a:cubicBezTo>
                    <a:pt x="48091" y="207940"/>
                    <a:pt x="45864" y="209742"/>
                    <a:pt x="43320" y="20974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5AD0D4F-966C-4FEB-8D9A-BCCE57DDB3BC}"/>
                </a:ext>
              </a:extLst>
            </p:cNvPr>
            <p:cNvSpPr/>
            <p:nvPr/>
          </p:nvSpPr>
          <p:spPr>
            <a:xfrm>
              <a:off x="7769856" y="2651817"/>
              <a:ext cx="84806" cy="84806"/>
            </a:xfrm>
            <a:custGeom>
              <a:avLst/>
              <a:gdLst>
                <a:gd name="connsiteX0" fmla="*/ 5307 w 84806"/>
                <a:gd name="connsiteY0" fmla="*/ 87215 h 84806"/>
                <a:gd name="connsiteX1" fmla="*/ 801 w 84806"/>
                <a:gd name="connsiteY1" fmla="*/ 84724 h 84806"/>
                <a:gd name="connsiteX2" fmla="*/ 2445 w 84806"/>
                <a:gd name="connsiteY2" fmla="*/ 77409 h 84806"/>
                <a:gd name="connsiteX3" fmla="*/ 38222 w 84806"/>
                <a:gd name="connsiteY3" fmla="*/ 51809 h 84806"/>
                <a:gd name="connsiteX4" fmla="*/ 79406 w 84806"/>
                <a:gd name="connsiteY4" fmla="*/ 3310 h 84806"/>
                <a:gd name="connsiteX5" fmla="*/ 86296 w 84806"/>
                <a:gd name="connsiteY5" fmla="*/ 395 h 84806"/>
                <a:gd name="connsiteX6" fmla="*/ 89212 w 84806"/>
                <a:gd name="connsiteY6" fmla="*/ 7285 h 84806"/>
                <a:gd name="connsiteX7" fmla="*/ 44954 w 84806"/>
                <a:gd name="connsiteY7" fmla="*/ 59971 h 84806"/>
                <a:gd name="connsiteX8" fmla="*/ 8063 w 84806"/>
                <a:gd name="connsiteY8" fmla="*/ 86367 h 84806"/>
                <a:gd name="connsiteX9" fmla="*/ 5307 w 84806"/>
                <a:gd name="connsiteY9" fmla="*/ 87215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5307" y="87215"/>
                  </a:moveTo>
                  <a:cubicBezTo>
                    <a:pt x="3557" y="87215"/>
                    <a:pt x="1809" y="86314"/>
                    <a:pt x="801" y="84724"/>
                  </a:cubicBezTo>
                  <a:cubicBezTo>
                    <a:pt x="-736" y="82233"/>
                    <a:pt x="7" y="79000"/>
                    <a:pt x="2445" y="77409"/>
                  </a:cubicBezTo>
                  <a:cubicBezTo>
                    <a:pt x="15695" y="69088"/>
                    <a:pt x="27727" y="60448"/>
                    <a:pt x="38222" y="51809"/>
                  </a:cubicBezTo>
                  <a:cubicBezTo>
                    <a:pt x="59265" y="34582"/>
                    <a:pt x="73523" y="17780"/>
                    <a:pt x="79406" y="3310"/>
                  </a:cubicBezTo>
                  <a:cubicBezTo>
                    <a:pt x="80519" y="607"/>
                    <a:pt x="83593" y="-718"/>
                    <a:pt x="86296" y="395"/>
                  </a:cubicBezTo>
                  <a:cubicBezTo>
                    <a:pt x="89000" y="1508"/>
                    <a:pt x="90325" y="4582"/>
                    <a:pt x="89212" y="7285"/>
                  </a:cubicBezTo>
                  <a:cubicBezTo>
                    <a:pt x="82639" y="23398"/>
                    <a:pt x="67321" y="41579"/>
                    <a:pt x="44954" y="59971"/>
                  </a:cubicBezTo>
                  <a:cubicBezTo>
                    <a:pt x="34088" y="68929"/>
                    <a:pt x="21685" y="77833"/>
                    <a:pt x="8063" y="86367"/>
                  </a:cubicBezTo>
                  <a:cubicBezTo>
                    <a:pt x="7268" y="86950"/>
                    <a:pt x="6261" y="87215"/>
                    <a:pt x="5307" y="87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F9A0646-A009-46A3-A6F7-CAF3154BC0A8}"/>
                </a:ext>
              </a:extLst>
            </p:cNvPr>
            <p:cNvSpPr/>
            <p:nvPr/>
          </p:nvSpPr>
          <p:spPr>
            <a:xfrm>
              <a:off x="7561543" y="2795672"/>
              <a:ext cx="53004" cy="15901"/>
            </a:xfrm>
            <a:custGeom>
              <a:avLst/>
              <a:gdLst>
                <a:gd name="connsiteX0" fmla="*/ 5315 w 53003"/>
                <a:gd name="connsiteY0" fmla="*/ 17566 h 15901"/>
                <a:gd name="connsiteX1" fmla="*/ 14 w 53003"/>
                <a:gd name="connsiteY1" fmla="*/ 12690 h 15901"/>
                <a:gd name="connsiteX2" fmla="*/ 4891 w 53003"/>
                <a:gd name="connsiteY2" fmla="*/ 6965 h 15901"/>
                <a:gd name="connsiteX3" fmla="*/ 49096 w 53003"/>
                <a:gd name="connsiteY3" fmla="*/ 128 h 15901"/>
                <a:gd name="connsiteX4" fmla="*/ 55403 w 53003"/>
                <a:gd name="connsiteY4" fmla="*/ 4156 h 15901"/>
                <a:gd name="connsiteX5" fmla="*/ 51375 w 53003"/>
                <a:gd name="connsiteY5" fmla="*/ 10463 h 15901"/>
                <a:gd name="connsiteX6" fmla="*/ 5792 w 53003"/>
                <a:gd name="connsiteY6" fmla="*/ 17513 h 15901"/>
                <a:gd name="connsiteX7" fmla="*/ 5315 w 53003"/>
                <a:gd name="connsiteY7" fmla="*/ 17566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03" h="15901">
                  <a:moveTo>
                    <a:pt x="5315" y="17566"/>
                  </a:moveTo>
                  <a:cubicBezTo>
                    <a:pt x="2558" y="17566"/>
                    <a:pt x="280" y="15446"/>
                    <a:pt x="14" y="12690"/>
                  </a:cubicBezTo>
                  <a:cubicBezTo>
                    <a:pt x="-198" y="9774"/>
                    <a:pt x="1975" y="7230"/>
                    <a:pt x="4891" y="6965"/>
                  </a:cubicBezTo>
                  <a:cubicBezTo>
                    <a:pt x="18406" y="5852"/>
                    <a:pt x="33301" y="3573"/>
                    <a:pt x="49096" y="128"/>
                  </a:cubicBezTo>
                  <a:cubicBezTo>
                    <a:pt x="51958" y="-508"/>
                    <a:pt x="54767" y="1294"/>
                    <a:pt x="55403" y="4156"/>
                  </a:cubicBezTo>
                  <a:cubicBezTo>
                    <a:pt x="56039" y="7018"/>
                    <a:pt x="54237" y="9827"/>
                    <a:pt x="51375" y="10463"/>
                  </a:cubicBezTo>
                  <a:cubicBezTo>
                    <a:pt x="35103" y="14015"/>
                    <a:pt x="19785" y="16400"/>
                    <a:pt x="5792" y="17513"/>
                  </a:cubicBezTo>
                  <a:cubicBezTo>
                    <a:pt x="5580" y="17566"/>
                    <a:pt x="5474" y="17566"/>
                    <a:pt x="5315" y="175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EA79800-024D-4D6D-8DBA-6406038ACA74}"/>
                </a:ext>
              </a:extLst>
            </p:cNvPr>
            <p:cNvSpPr/>
            <p:nvPr/>
          </p:nvSpPr>
          <p:spPr>
            <a:xfrm>
              <a:off x="7479925" y="2602999"/>
              <a:ext cx="381628" cy="206715"/>
            </a:xfrm>
            <a:custGeom>
              <a:avLst/>
              <a:gdLst>
                <a:gd name="connsiteX0" fmla="*/ 314584 w 381627"/>
                <a:gd name="connsiteY0" fmla="*/ 210345 h 206715"/>
                <a:gd name="connsiteX1" fmla="*/ 251775 w 381627"/>
                <a:gd name="connsiteY1" fmla="*/ 202924 h 206715"/>
                <a:gd name="connsiteX2" fmla="*/ 247693 w 381627"/>
                <a:gd name="connsiteY2" fmla="*/ 196617 h 206715"/>
                <a:gd name="connsiteX3" fmla="*/ 254001 w 381627"/>
                <a:gd name="connsiteY3" fmla="*/ 192535 h 206715"/>
                <a:gd name="connsiteX4" fmla="*/ 371352 w 381627"/>
                <a:gd name="connsiteY4" fmla="*/ 178860 h 206715"/>
                <a:gd name="connsiteX5" fmla="*/ 328313 w 381627"/>
                <a:gd name="connsiteY5" fmla="*/ 108842 h 206715"/>
                <a:gd name="connsiteX6" fmla="*/ 290415 w 381627"/>
                <a:gd name="connsiteY6" fmla="*/ 82287 h 206715"/>
                <a:gd name="connsiteX7" fmla="*/ 216527 w 381627"/>
                <a:gd name="connsiteY7" fmla="*/ 45026 h 206715"/>
                <a:gd name="connsiteX8" fmla="*/ 189867 w 381627"/>
                <a:gd name="connsiteY8" fmla="*/ 34902 h 206715"/>
                <a:gd name="connsiteX9" fmla="*/ 141474 w 381627"/>
                <a:gd name="connsiteY9" fmla="*/ 20485 h 206715"/>
                <a:gd name="connsiteX10" fmla="*/ 12251 w 381627"/>
                <a:gd name="connsiteY10" fmla="*/ 31457 h 206715"/>
                <a:gd name="connsiteX11" fmla="*/ 55290 w 381627"/>
                <a:gd name="connsiteY11" fmla="*/ 101475 h 206715"/>
                <a:gd name="connsiteX12" fmla="*/ 92393 w 381627"/>
                <a:gd name="connsiteY12" fmla="*/ 127606 h 206715"/>
                <a:gd name="connsiteX13" fmla="*/ 94141 w 381627"/>
                <a:gd name="connsiteY13" fmla="*/ 134920 h 206715"/>
                <a:gd name="connsiteX14" fmla="*/ 86827 w 381627"/>
                <a:gd name="connsiteY14" fmla="*/ 136669 h 206715"/>
                <a:gd name="connsiteX15" fmla="*/ 48558 w 381627"/>
                <a:gd name="connsiteY15" fmla="*/ 109743 h 206715"/>
                <a:gd name="connsiteX16" fmla="*/ 2392 w 381627"/>
                <a:gd name="connsiteY16" fmla="*/ 27428 h 206715"/>
                <a:gd name="connsiteX17" fmla="*/ 143912 w 381627"/>
                <a:gd name="connsiteY17" fmla="*/ 10202 h 206715"/>
                <a:gd name="connsiteX18" fmla="*/ 193311 w 381627"/>
                <a:gd name="connsiteY18" fmla="*/ 24937 h 206715"/>
                <a:gd name="connsiteX19" fmla="*/ 220502 w 381627"/>
                <a:gd name="connsiteY19" fmla="*/ 35273 h 206715"/>
                <a:gd name="connsiteX20" fmla="*/ 295874 w 381627"/>
                <a:gd name="connsiteY20" fmla="*/ 73277 h 206715"/>
                <a:gd name="connsiteX21" fmla="*/ 334938 w 381627"/>
                <a:gd name="connsiteY21" fmla="*/ 100680 h 206715"/>
                <a:gd name="connsiteX22" fmla="*/ 381104 w 381627"/>
                <a:gd name="connsiteY22" fmla="*/ 182995 h 206715"/>
                <a:gd name="connsiteX23" fmla="*/ 314584 w 381627"/>
                <a:gd name="connsiteY23" fmla="*/ 210345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627" h="206715">
                  <a:moveTo>
                    <a:pt x="314584" y="210345"/>
                  </a:moveTo>
                  <a:cubicBezTo>
                    <a:pt x="296510" y="210345"/>
                    <a:pt x="275362" y="207907"/>
                    <a:pt x="251775" y="202924"/>
                  </a:cubicBezTo>
                  <a:cubicBezTo>
                    <a:pt x="248913" y="202341"/>
                    <a:pt x="247057" y="199479"/>
                    <a:pt x="247693" y="196617"/>
                  </a:cubicBezTo>
                  <a:cubicBezTo>
                    <a:pt x="248329" y="193755"/>
                    <a:pt x="251139" y="191952"/>
                    <a:pt x="254001" y="192535"/>
                  </a:cubicBezTo>
                  <a:cubicBezTo>
                    <a:pt x="316440" y="205733"/>
                    <a:pt x="362500" y="200380"/>
                    <a:pt x="371352" y="178860"/>
                  </a:cubicBezTo>
                  <a:cubicBezTo>
                    <a:pt x="378189" y="162323"/>
                    <a:pt x="362076" y="136139"/>
                    <a:pt x="328313" y="108842"/>
                  </a:cubicBezTo>
                  <a:cubicBezTo>
                    <a:pt x="317288" y="99885"/>
                    <a:pt x="304567" y="90927"/>
                    <a:pt x="290415" y="82287"/>
                  </a:cubicBezTo>
                  <a:cubicBezTo>
                    <a:pt x="267941" y="68453"/>
                    <a:pt x="243082" y="55945"/>
                    <a:pt x="216527" y="45026"/>
                  </a:cubicBezTo>
                  <a:cubicBezTo>
                    <a:pt x="206881" y="41050"/>
                    <a:pt x="198188" y="37764"/>
                    <a:pt x="189867" y="34902"/>
                  </a:cubicBezTo>
                  <a:cubicBezTo>
                    <a:pt x="173435" y="29072"/>
                    <a:pt x="157163" y="24248"/>
                    <a:pt x="141474" y="20485"/>
                  </a:cubicBezTo>
                  <a:cubicBezTo>
                    <a:pt x="73629" y="4054"/>
                    <a:pt x="21685" y="8453"/>
                    <a:pt x="12251" y="31457"/>
                  </a:cubicBezTo>
                  <a:cubicBezTo>
                    <a:pt x="5413" y="47994"/>
                    <a:pt x="21526" y="74178"/>
                    <a:pt x="55290" y="101475"/>
                  </a:cubicBezTo>
                  <a:cubicBezTo>
                    <a:pt x="66102" y="110274"/>
                    <a:pt x="78612" y="119072"/>
                    <a:pt x="92393" y="127606"/>
                  </a:cubicBezTo>
                  <a:cubicBezTo>
                    <a:pt x="94884" y="129143"/>
                    <a:pt x="95679" y="132429"/>
                    <a:pt x="94141" y="134920"/>
                  </a:cubicBezTo>
                  <a:cubicBezTo>
                    <a:pt x="92604" y="137411"/>
                    <a:pt x="89318" y="138207"/>
                    <a:pt x="86827" y="136669"/>
                  </a:cubicBezTo>
                  <a:cubicBezTo>
                    <a:pt x="72569" y="127924"/>
                    <a:pt x="59742" y="118860"/>
                    <a:pt x="48558" y="109743"/>
                  </a:cubicBezTo>
                  <a:cubicBezTo>
                    <a:pt x="9812" y="78418"/>
                    <a:pt x="-6566" y="49213"/>
                    <a:pt x="2392" y="27428"/>
                  </a:cubicBezTo>
                  <a:cubicBezTo>
                    <a:pt x="14265" y="-1459"/>
                    <a:pt x="68488" y="-8084"/>
                    <a:pt x="143912" y="10202"/>
                  </a:cubicBezTo>
                  <a:cubicBezTo>
                    <a:pt x="159919" y="14071"/>
                    <a:pt x="176563" y="19001"/>
                    <a:pt x="193311" y="24937"/>
                  </a:cubicBezTo>
                  <a:cubicBezTo>
                    <a:pt x="201740" y="27853"/>
                    <a:pt x="210644" y="31245"/>
                    <a:pt x="220502" y="35273"/>
                  </a:cubicBezTo>
                  <a:cubicBezTo>
                    <a:pt x="247588" y="46351"/>
                    <a:pt x="272923" y="59178"/>
                    <a:pt x="295874" y="73277"/>
                  </a:cubicBezTo>
                  <a:cubicBezTo>
                    <a:pt x="310450" y="82181"/>
                    <a:pt x="323595" y="91404"/>
                    <a:pt x="334938" y="100680"/>
                  </a:cubicBezTo>
                  <a:cubicBezTo>
                    <a:pt x="373684" y="132005"/>
                    <a:pt x="390062" y="161210"/>
                    <a:pt x="381104" y="182995"/>
                  </a:cubicBezTo>
                  <a:cubicBezTo>
                    <a:pt x="373684" y="200963"/>
                    <a:pt x="349991" y="210345"/>
                    <a:pt x="314584" y="21034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810117E-0EB3-44E6-A226-39ABA37AB0BF}"/>
                </a:ext>
              </a:extLst>
            </p:cNvPr>
            <p:cNvSpPr/>
            <p:nvPr/>
          </p:nvSpPr>
          <p:spPr>
            <a:xfrm>
              <a:off x="7824403" y="2600003"/>
              <a:ext cx="58304" cy="58304"/>
            </a:xfrm>
            <a:custGeom>
              <a:avLst/>
              <a:gdLst>
                <a:gd name="connsiteX0" fmla="*/ 31272 w 58304"/>
                <a:gd name="connsiteY0" fmla="*/ 62545 h 58304"/>
                <a:gd name="connsiteX1" fmla="*/ 0 w 58304"/>
                <a:gd name="connsiteY1" fmla="*/ 31272 h 58304"/>
                <a:gd name="connsiteX2" fmla="*/ 31272 w 58304"/>
                <a:gd name="connsiteY2" fmla="*/ 0 h 58304"/>
                <a:gd name="connsiteX3" fmla="*/ 62545 w 58304"/>
                <a:gd name="connsiteY3" fmla="*/ 31272 h 58304"/>
                <a:gd name="connsiteX4" fmla="*/ 31272 w 58304"/>
                <a:gd name="connsiteY4" fmla="*/ 62545 h 58304"/>
                <a:gd name="connsiteX5" fmla="*/ 31272 w 58304"/>
                <a:gd name="connsiteY5" fmla="*/ 10601 h 58304"/>
                <a:gd name="connsiteX6" fmla="*/ 10601 w 58304"/>
                <a:gd name="connsiteY6" fmla="*/ 31272 h 58304"/>
                <a:gd name="connsiteX7" fmla="*/ 31272 w 58304"/>
                <a:gd name="connsiteY7" fmla="*/ 51944 h 58304"/>
                <a:gd name="connsiteX8" fmla="*/ 51944 w 58304"/>
                <a:gd name="connsiteY8" fmla="*/ 31272 h 58304"/>
                <a:gd name="connsiteX9" fmla="*/ 31272 w 58304"/>
                <a:gd name="connsiteY9" fmla="*/ 10601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31272" y="62545"/>
                  </a:moveTo>
                  <a:cubicBezTo>
                    <a:pt x="14046" y="62545"/>
                    <a:pt x="0" y="48552"/>
                    <a:pt x="0" y="31272"/>
                  </a:cubicBezTo>
                  <a:cubicBezTo>
                    <a:pt x="0" y="13993"/>
                    <a:pt x="13993" y="0"/>
                    <a:pt x="31272" y="0"/>
                  </a:cubicBezTo>
                  <a:cubicBezTo>
                    <a:pt x="48552" y="0"/>
                    <a:pt x="62545" y="14046"/>
                    <a:pt x="62545" y="31272"/>
                  </a:cubicBezTo>
                  <a:cubicBezTo>
                    <a:pt x="62545" y="48499"/>
                    <a:pt x="48499" y="62545"/>
                    <a:pt x="31272" y="62545"/>
                  </a:cubicBezTo>
                  <a:close/>
                  <a:moveTo>
                    <a:pt x="31272" y="10601"/>
                  </a:moveTo>
                  <a:cubicBezTo>
                    <a:pt x="19876" y="10601"/>
                    <a:pt x="10601" y="19876"/>
                    <a:pt x="10601" y="31272"/>
                  </a:cubicBezTo>
                  <a:cubicBezTo>
                    <a:pt x="10601" y="42668"/>
                    <a:pt x="19876" y="51944"/>
                    <a:pt x="31272" y="51944"/>
                  </a:cubicBezTo>
                  <a:cubicBezTo>
                    <a:pt x="42668" y="51944"/>
                    <a:pt x="51944" y="42668"/>
                    <a:pt x="51944" y="31272"/>
                  </a:cubicBezTo>
                  <a:cubicBezTo>
                    <a:pt x="51944" y="19876"/>
                    <a:pt x="42668" y="10601"/>
                    <a:pt x="3127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808B14AD-81C0-41F7-8618-E93F8EE923B3}"/>
                </a:ext>
              </a:extLst>
            </p:cNvPr>
            <p:cNvSpPr/>
            <p:nvPr/>
          </p:nvSpPr>
          <p:spPr>
            <a:xfrm>
              <a:off x="7518359" y="2781065"/>
              <a:ext cx="53004" cy="53004"/>
            </a:xfrm>
            <a:custGeom>
              <a:avLst/>
              <a:gdLst>
                <a:gd name="connsiteX0" fmla="*/ 26873 w 53003"/>
                <a:gd name="connsiteY0" fmla="*/ 53799 h 53003"/>
                <a:gd name="connsiteX1" fmla="*/ 0 w 53003"/>
                <a:gd name="connsiteY1" fmla="*/ 26873 h 53003"/>
                <a:gd name="connsiteX2" fmla="*/ 26873 w 53003"/>
                <a:gd name="connsiteY2" fmla="*/ 0 h 53003"/>
                <a:gd name="connsiteX3" fmla="*/ 53799 w 53003"/>
                <a:gd name="connsiteY3" fmla="*/ 26873 h 53003"/>
                <a:gd name="connsiteX4" fmla="*/ 26873 w 53003"/>
                <a:gd name="connsiteY4" fmla="*/ 53799 h 53003"/>
                <a:gd name="connsiteX5" fmla="*/ 26873 w 53003"/>
                <a:gd name="connsiteY5" fmla="*/ 10601 h 53003"/>
                <a:gd name="connsiteX6" fmla="*/ 10601 w 53003"/>
                <a:gd name="connsiteY6" fmla="*/ 26873 h 53003"/>
                <a:gd name="connsiteX7" fmla="*/ 26873 w 53003"/>
                <a:gd name="connsiteY7" fmla="*/ 43198 h 53003"/>
                <a:gd name="connsiteX8" fmla="*/ 43198 w 53003"/>
                <a:gd name="connsiteY8" fmla="*/ 26873 h 53003"/>
                <a:gd name="connsiteX9" fmla="*/ 26873 w 53003"/>
                <a:gd name="connsiteY9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873" y="53799"/>
                  </a:moveTo>
                  <a:cubicBezTo>
                    <a:pt x="12032" y="53799"/>
                    <a:pt x="0" y="41714"/>
                    <a:pt x="0" y="26873"/>
                  </a:cubicBezTo>
                  <a:cubicBezTo>
                    <a:pt x="0" y="12032"/>
                    <a:pt x="12085" y="0"/>
                    <a:pt x="26873" y="0"/>
                  </a:cubicBezTo>
                  <a:cubicBezTo>
                    <a:pt x="41714" y="0"/>
                    <a:pt x="53799" y="12085"/>
                    <a:pt x="53799" y="26873"/>
                  </a:cubicBezTo>
                  <a:cubicBezTo>
                    <a:pt x="53799" y="41714"/>
                    <a:pt x="41714" y="53799"/>
                    <a:pt x="26873" y="53799"/>
                  </a:cubicBezTo>
                  <a:close/>
                  <a:moveTo>
                    <a:pt x="26873" y="10601"/>
                  </a:moveTo>
                  <a:cubicBezTo>
                    <a:pt x="17862" y="10601"/>
                    <a:pt x="10601" y="17915"/>
                    <a:pt x="10601" y="26873"/>
                  </a:cubicBezTo>
                  <a:cubicBezTo>
                    <a:pt x="10601" y="35831"/>
                    <a:pt x="17915" y="43198"/>
                    <a:pt x="26873" y="43198"/>
                  </a:cubicBezTo>
                  <a:cubicBezTo>
                    <a:pt x="35831" y="43198"/>
                    <a:pt x="43198" y="35884"/>
                    <a:pt x="43198" y="26873"/>
                  </a:cubicBezTo>
                  <a:cubicBezTo>
                    <a:pt x="43198" y="17862"/>
                    <a:pt x="35884" y="10601"/>
                    <a:pt x="2687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3" name="Group 802">
            <a:extLst>
              <a:ext uri="{FF2B5EF4-FFF2-40B4-BE49-F238E27FC236}">
                <a16:creationId xmlns:a16="http://schemas.microsoft.com/office/drawing/2014/main" id="{A2BD5F58-F787-4ED2-939B-D321E98F6A69}"/>
              </a:ext>
            </a:extLst>
          </p:cNvPr>
          <p:cNvGrpSpPr/>
          <p:nvPr/>
        </p:nvGrpSpPr>
        <p:grpSpPr>
          <a:xfrm>
            <a:off x="8524001" y="4653821"/>
            <a:ext cx="461770" cy="466387"/>
            <a:chOff x="8564072" y="4694292"/>
            <a:chExt cx="381628" cy="385444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889AC7A-E7B8-47F5-BDE2-9D31DEABF6EC}"/>
                </a:ext>
              </a:extLst>
            </p:cNvPr>
            <p:cNvSpPr/>
            <p:nvPr/>
          </p:nvSpPr>
          <p:spPr>
            <a:xfrm>
              <a:off x="8564072" y="4994930"/>
              <a:ext cx="381628" cy="84806"/>
            </a:xfrm>
            <a:custGeom>
              <a:avLst/>
              <a:gdLst>
                <a:gd name="connsiteX0" fmla="*/ 380090 w 381627"/>
                <a:gd name="connsiteY0" fmla="*/ 87509 h 84806"/>
                <a:gd name="connsiteX1" fmla="*/ 5300 w 381627"/>
                <a:gd name="connsiteY1" fmla="*/ 87509 h 84806"/>
                <a:gd name="connsiteX2" fmla="*/ 0 w 381627"/>
                <a:gd name="connsiteY2" fmla="*/ 82209 h 84806"/>
                <a:gd name="connsiteX3" fmla="*/ 0 w 381627"/>
                <a:gd name="connsiteY3" fmla="*/ 5300 h 84806"/>
                <a:gd name="connsiteX4" fmla="*/ 5300 w 381627"/>
                <a:gd name="connsiteY4" fmla="*/ 0 h 84806"/>
                <a:gd name="connsiteX5" fmla="*/ 380090 w 381627"/>
                <a:gd name="connsiteY5" fmla="*/ 0 h 84806"/>
                <a:gd name="connsiteX6" fmla="*/ 385391 w 381627"/>
                <a:gd name="connsiteY6" fmla="*/ 5300 h 84806"/>
                <a:gd name="connsiteX7" fmla="*/ 385391 w 381627"/>
                <a:gd name="connsiteY7" fmla="*/ 82209 h 84806"/>
                <a:gd name="connsiteX8" fmla="*/ 380090 w 381627"/>
                <a:gd name="connsiteY8" fmla="*/ 87509 h 84806"/>
                <a:gd name="connsiteX9" fmla="*/ 10548 w 381627"/>
                <a:gd name="connsiteY9" fmla="*/ 76909 h 84806"/>
                <a:gd name="connsiteX10" fmla="*/ 374737 w 381627"/>
                <a:gd name="connsiteY10" fmla="*/ 76909 h 84806"/>
                <a:gd name="connsiteX11" fmla="*/ 374737 w 381627"/>
                <a:gd name="connsiteY11" fmla="*/ 10601 h 84806"/>
                <a:gd name="connsiteX12" fmla="*/ 10548 w 381627"/>
                <a:gd name="connsiteY12" fmla="*/ 10601 h 84806"/>
                <a:gd name="connsiteX13" fmla="*/ 10548 w 381627"/>
                <a:gd name="connsiteY13" fmla="*/ 76909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84806">
                  <a:moveTo>
                    <a:pt x="380090" y="87509"/>
                  </a:moveTo>
                  <a:lnTo>
                    <a:pt x="5300" y="87509"/>
                  </a:lnTo>
                  <a:cubicBezTo>
                    <a:pt x="2385" y="87509"/>
                    <a:pt x="0" y="85124"/>
                    <a:pt x="0" y="8220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80090" y="0"/>
                  </a:lnTo>
                  <a:cubicBezTo>
                    <a:pt x="383006" y="0"/>
                    <a:pt x="385391" y="2385"/>
                    <a:pt x="385391" y="5300"/>
                  </a:cubicBezTo>
                  <a:lnTo>
                    <a:pt x="385391" y="82209"/>
                  </a:lnTo>
                  <a:cubicBezTo>
                    <a:pt x="385391" y="85124"/>
                    <a:pt x="383006" y="87509"/>
                    <a:pt x="380090" y="87509"/>
                  </a:cubicBezTo>
                  <a:close/>
                  <a:moveTo>
                    <a:pt x="10548" y="76909"/>
                  </a:moveTo>
                  <a:lnTo>
                    <a:pt x="374737" y="76909"/>
                  </a:lnTo>
                  <a:lnTo>
                    <a:pt x="374737" y="10601"/>
                  </a:lnTo>
                  <a:lnTo>
                    <a:pt x="10548" y="10601"/>
                  </a:lnTo>
                  <a:lnTo>
                    <a:pt x="10548" y="7690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963AE3E-5082-4113-8439-3B5317B11073}"/>
                </a:ext>
              </a:extLst>
            </p:cNvPr>
            <p:cNvSpPr/>
            <p:nvPr/>
          </p:nvSpPr>
          <p:spPr>
            <a:xfrm>
              <a:off x="8618931" y="501602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16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C3F5EE8-8A6C-4CE2-BC87-35BF9F936993}"/>
                </a:ext>
              </a:extLst>
            </p:cNvPr>
            <p:cNvSpPr/>
            <p:nvPr/>
          </p:nvSpPr>
          <p:spPr>
            <a:xfrm>
              <a:off x="8868367" y="501602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68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4E510E1-AF3D-4A58-ADF5-6359F6E56C3C}"/>
                </a:ext>
              </a:extLst>
            </p:cNvPr>
            <p:cNvSpPr/>
            <p:nvPr/>
          </p:nvSpPr>
          <p:spPr>
            <a:xfrm>
              <a:off x="8886760" y="501602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15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ACEE0F6-85FD-4807-9F9F-E1D837F1C453}"/>
                </a:ext>
              </a:extLst>
            </p:cNvPr>
            <p:cNvSpPr/>
            <p:nvPr/>
          </p:nvSpPr>
          <p:spPr>
            <a:xfrm>
              <a:off x="8905099" y="501602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6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16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69E19753-8214-43D5-A9C8-A432571D8D99}"/>
                </a:ext>
              </a:extLst>
            </p:cNvPr>
            <p:cNvSpPr/>
            <p:nvPr/>
          </p:nvSpPr>
          <p:spPr>
            <a:xfrm>
              <a:off x="8590574" y="4894699"/>
              <a:ext cx="328624" cy="84806"/>
            </a:xfrm>
            <a:custGeom>
              <a:avLst/>
              <a:gdLst>
                <a:gd name="connsiteX0" fmla="*/ 327087 w 328623"/>
                <a:gd name="connsiteY0" fmla="*/ 87509 h 84806"/>
                <a:gd name="connsiteX1" fmla="*/ 5300 w 328623"/>
                <a:gd name="connsiteY1" fmla="*/ 87509 h 84806"/>
                <a:gd name="connsiteX2" fmla="*/ 0 w 328623"/>
                <a:gd name="connsiteY2" fmla="*/ 82209 h 84806"/>
                <a:gd name="connsiteX3" fmla="*/ 0 w 328623"/>
                <a:gd name="connsiteY3" fmla="*/ 5300 h 84806"/>
                <a:gd name="connsiteX4" fmla="*/ 5300 w 328623"/>
                <a:gd name="connsiteY4" fmla="*/ 0 h 84806"/>
                <a:gd name="connsiteX5" fmla="*/ 327087 w 328623"/>
                <a:gd name="connsiteY5" fmla="*/ 0 h 84806"/>
                <a:gd name="connsiteX6" fmla="*/ 332387 w 328623"/>
                <a:gd name="connsiteY6" fmla="*/ 5300 h 84806"/>
                <a:gd name="connsiteX7" fmla="*/ 332387 w 328623"/>
                <a:gd name="connsiteY7" fmla="*/ 82209 h 84806"/>
                <a:gd name="connsiteX8" fmla="*/ 327087 w 328623"/>
                <a:gd name="connsiteY8" fmla="*/ 87509 h 84806"/>
                <a:gd name="connsiteX9" fmla="*/ 10548 w 328623"/>
                <a:gd name="connsiteY9" fmla="*/ 76909 h 84806"/>
                <a:gd name="connsiteX10" fmla="*/ 321733 w 328623"/>
                <a:gd name="connsiteY10" fmla="*/ 76909 h 84806"/>
                <a:gd name="connsiteX11" fmla="*/ 321733 w 328623"/>
                <a:gd name="connsiteY11" fmla="*/ 10601 h 84806"/>
                <a:gd name="connsiteX12" fmla="*/ 10548 w 328623"/>
                <a:gd name="connsiteY12" fmla="*/ 10601 h 84806"/>
                <a:gd name="connsiteX13" fmla="*/ 10548 w 328623"/>
                <a:gd name="connsiteY13" fmla="*/ 76909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623" h="84806">
                  <a:moveTo>
                    <a:pt x="327087" y="87509"/>
                  </a:moveTo>
                  <a:lnTo>
                    <a:pt x="5300" y="87509"/>
                  </a:lnTo>
                  <a:cubicBezTo>
                    <a:pt x="2385" y="87509"/>
                    <a:pt x="0" y="85124"/>
                    <a:pt x="0" y="8220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27087" y="0"/>
                  </a:lnTo>
                  <a:cubicBezTo>
                    <a:pt x="330002" y="0"/>
                    <a:pt x="332387" y="2385"/>
                    <a:pt x="332387" y="5300"/>
                  </a:cubicBezTo>
                  <a:lnTo>
                    <a:pt x="332387" y="82209"/>
                  </a:lnTo>
                  <a:cubicBezTo>
                    <a:pt x="332387" y="85177"/>
                    <a:pt x="330002" y="87509"/>
                    <a:pt x="327087" y="87509"/>
                  </a:cubicBezTo>
                  <a:close/>
                  <a:moveTo>
                    <a:pt x="10548" y="76909"/>
                  </a:moveTo>
                  <a:lnTo>
                    <a:pt x="321733" y="76909"/>
                  </a:lnTo>
                  <a:lnTo>
                    <a:pt x="321733" y="10601"/>
                  </a:lnTo>
                  <a:lnTo>
                    <a:pt x="10548" y="10601"/>
                  </a:lnTo>
                  <a:lnTo>
                    <a:pt x="10548" y="7690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7142C13-99BD-4357-A8A9-FD25BD6A655B}"/>
                </a:ext>
              </a:extLst>
            </p:cNvPr>
            <p:cNvSpPr/>
            <p:nvPr/>
          </p:nvSpPr>
          <p:spPr>
            <a:xfrm>
              <a:off x="8645433" y="491579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16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DA82716B-5C31-4C2C-BD36-6057FA3F1DBF}"/>
                </a:ext>
              </a:extLst>
            </p:cNvPr>
            <p:cNvSpPr/>
            <p:nvPr/>
          </p:nvSpPr>
          <p:spPr>
            <a:xfrm>
              <a:off x="8841866" y="491579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68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F7199B7-FB20-4484-AA83-9DC0054E3F19}"/>
                </a:ext>
              </a:extLst>
            </p:cNvPr>
            <p:cNvSpPr/>
            <p:nvPr/>
          </p:nvSpPr>
          <p:spPr>
            <a:xfrm>
              <a:off x="8860258" y="491579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15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88AEEFC-99E1-4922-B1C3-20894CD43282}"/>
                </a:ext>
              </a:extLst>
            </p:cNvPr>
            <p:cNvSpPr/>
            <p:nvPr/>
          </p:nvSpPr>
          <p:spPr>
            <a:xfrm>
              <a:off x="8878597" y="491579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6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16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108D5175-0F2F-443D-9FC0-A032E7CC2161}"/>
                </a:ext>
              </a:extLst>
            </p:cNvPr>
            <p:cNvSpPr/>
            <p:nvPr/>
          </p:nvSpPr>
          <p:spPr>
            <a:xfrm>
              <a:off x="8681900" y="4914629"/>
              <a:ext cx="106008" cy="42403"/>
            </a:xfrm>
            <a:custGeom>
              <a:avLst/>
              <a:gdLst>
                <a:gd name="connsiteX0" fmla="*/ 105319 w 106007"/>
                <a:gd name="connsiteY0" fmla="*/ 47650 h 42403"/>
                <a:gd name="connsiteX1" fmla="*/ 5300 w 106007"/>
                <a:gd name="connsiteY1" fmla="*/ 47650 h 42403"/>
                <a:gd name="connsiteX2" fmla="*/ 0 w 106007"/>
                <a:gd name="connsiteY2" fmla="*/ 42350 h 42403"/>
                <a:gd name="connsiteX3" fmla="*/ 0 w 106007"/>
                <a:gd name="connsiteY3" fmla="*/ 5300 h 42403"/>
                <a:gd name="connsiteX4" fmla="*/ 5300 w 106007"/>
                <a:gd name="connsiteY4" fmla="*/ 0 h 42403"/>
                <a:gd name="connsiteX5" fmla="*/ 105319 w 106007"/>
                <a:gd name="connsiteY5" fmla="*/ 0 h 42403"/>
                <a:gd name="connsiteX6" fmla="*/ 110619 w 106007"/>
                <a:gd name="connsiteY6" fmla="*/ 5300 h 42403"/>
                <a:gd name="connsiteX7" fmla="*/ 110619 w 106007"/>
                <a:gd name="connsiteY7" fmla="*/ 42350 h 42403"/>
                <a:gd name="connsiteX8" fmla="*/ 105319 w 106007"/>
                <a:gd name="connsiteY8" fmla="*/ 47650 h 42403"/>
                <a:gd name="connsiteX9" fmla="*/ 10601 w 106007"/>
                <a:gd name="connsiteY9" fmla="*/ 37050 h 42403"/>
                <a:gd name="connsiteX10" fmla="*/ 100018 w 106007"/>
                <a:gd name="connsiteY10" fmla="*/ 37050 h 42403"/>
                <a:gd name="connsiteX11" fmla="*/ 100018 w 106007"/>
                <a:gd name="connsiteY11" fmla="*/ 10601 h 42403"/>
                <a:gd name="connsiteX12" fmla="*/ 10601 w 106007"/>
                <a:gd name="connsiteY12" fmla="*/ 10601 h 42403"/>
                <a:gd name="connsiteX13" fmla="*/ 10601 w 106007"/>
                <a:gd name="connsiteY13" fmla="*/ 3705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6007" h="42403">
                  <a:moveTo>
                    <a:pt x="105319" y="47650"/>
                  </a:moveTo>
                  <a:lnTo>
                    <a:pt x="5300" y="47650"/>
                  </a:lnTo>
                  <a:cubicBezTo>
                    <a:pt x="2385" y="47650"/>
                    <a:pt x="0" y="45265"/>
                    <a:pt x="0" y="4235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05319" y="0"/>
                  </a:lnTo>
                  <a:cubicBezTo>
                    <a:pt x="108234" y="0"/>
                    <a:pt x="110619" y="2385"/>
                    <a:pt x="110619" y="5300"/>
                  </a:cubicBezTo>
                  <a:lnTo>
                    <a:pt x="110619" y="42350"/>
                  </a:lnTo>
                  <a:cubicBezTo>
                    <a:pt x="110619" y="45318"/>
                    <a:pt x="108234" y="47650"/>
                    <a:pt x="105319" y="47650"/>
                  </a:cubicBezTo>
                  <a:close/>
                  <a:moveTo>
                    <a:pt x="10601" y="37050"/>
                  </a:moveTo>
                  <a:lnTo>
                    <a:pt x="100018" y="37050"/>
                  </a:lnTo>
                  <a:lnTo>
                    <a:pt x="100018" y="10601"/>
                  </a:lnTo>
                  <a:lnTo>
                    <a:pt x="10601" y="10601"/>
                  </a:lnTo>
                  <a:lnTo>
                    <a:pt x="10601" y="3705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3C0EF5D0-FF41-4A00-9924-0ABC9CBB95FB}"/>
                </a:ext>
              </a:extLst>
            </p:cNvPr>
            <p:cNvSpPr/>
            <p:nvPr/>
          </p:nvSpPr>
          <p:spPr>
            <a:xfrm>
              <a:off x="8571917" y="4794469"/>
              <a:ext cx="365727" cy="84806"/>
            </a:xfrm>
            <a:custGeom>
              <a:avLst/>
              <a:gdLst>
                <a:gd name="connsiteX0" fmla="*/ 364295 w 365726"/>
                <a:gd name="connsiteY0" fmla="*/ 87509 h 84806"/>
                <a:gd name="connsiteX1" fmla="*/ 5300 w 365726"/>
                <a:gd name="connsiteY1" fmla="*/ 87509 h 84806"/>
                <a:gd name="connsiteX2" fmla="*/ 0 w 365726"/>
                <a:gd name="connsiteY2" fmla="*/ 82209 h 84806"/>
                <a:gd name="connsiteX3" fmla="*/ 0 w 365726"/>
                <a:gd name="connsiteY3" fmla="*/ 5300 h 84806"/>
                <a:gd name="connsiteX4" fmla="*/ 5300 w 365726"/>
                <a:gd name="connsiteY4" fmla="*/ 0 h 84806"/>
                <a:gd name="connsiteX5" fmla="*/ 364295 w 365726"/>
                <a:gd name="connsiteY5" fmla="*/ 0 h 84806"/>
                <a:gd name="connsiteX6" fmla="*/ 369596 w 365726"/>
                <a:gd name="connsiteY6" fmla="*/ 5300 h 84806"/>
                <a:gd name="connsiteX7" fmla="*/ 369596 w 365726"/>
                <a:gd name="connsiteY7" fmla="*/ 82209 h 84806"/>
                <a:gd name="connsiteX8" fmla="*/ 364295 w 365726"/>
                <a:gd name="connsiteY8" fmla="*/ 87509 h 84806"/>
                <a:gd name="connsiteX9" fmla="*/ 10601 w 365726"/>
                <a:gd name="connsiteY9" fmla="*/ 76909 h 84806"/>
                <a:gd name="connsiteX10" fmla="*/ 358995 w 365726"/>
                <a:gd name="connsiteY10" fmla="*/ 76909 h 84806"/>
                <a:gd name="connsiteX11" fmla="*/ 358995 w 365726"/>
                <a:gd name="connsiteY11" fmla="*/ 10601 h 84806"/>
                <a:gd name="connsiteX12" fmla="*/ 10601 w 365726"/>
                <a:gd name="connsiteY12" fmla="*/ 10601 h 84806"/>
                <a:gd name="connsiteX13" fmla="*/ 10601 w 365726"/>
                <a:gd name="connsiteY13" fmla="*/ 76909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5726" h="84806">
                  <a:moveTo>
                    <a:pt x="364295" y="87509"/>
                  </a:moveTo>
                  <a:lnTo>
                    <a:pt x="5300" y="87509"/>
                  </a:lnTo>
                  <a:cubicBezTo>
                    <a:pt x="2385" y="87509"/>
                    <a:pt x="0" y="85124"/>
                    <a:pt x="0" y="8220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64295" y="0"/>
                  </a:lnTo>
                  <a:cubicBezTo>
                    <a:pt x="367211" y="0"/>
                    <a:pt x="369596" y="2385"/>
                    <a:pt x="369596" y="5300"/>
                  </a:cubicBezTo>
                  <a:lnTo>
                    <a:pt x="369596" y="82209"/>
                  </a:lnTo>
                  <a:cubicBezTo>
                    <a:pt x="369596" y="85177"/>
                    <a:pt x="367264" y="87509"/>
                    <a:pt x="364295" y="87509"/>
                  </a:cubicBezTo>
                  <a:close/>
                  <a:moveTo>
                    <a:pt x="10601" y="76909"/>
                  </a:moveTo>
                  <a:lnTo>
                    <a:pt x="358995" y="76909"/>
                  </a:lnTo>
                  <a:lnTo>
                    <a:pt x="358995" y="10601"/>
                  </a:lnTo>
                  <a:lnTo>
                    <a:pt x="10601" y="10601"/>
                  </a:lnTo>
                  <a:lnTo>
                    <a:pt x="10601" y="7690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0DE18AD-2C20-4DE7-A20E-108F6129A414}"/>
                </a:ext>
              </a:extLst>
            </p:cNvPr>
            <p:cNvSpPr/>
            <p:nvPr/>
          </p:nvSpPr>
          <p:spPr>
            <a:xfrm>
              <a:off x="8624497" y="481556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68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108046A3-BC0B-45E6-886C-C0AEEE238092}"/>
                </a:ext>
              </a:extLst>
            </p:cNvPr>
            <p:cNvSpPr/>
            <p:nvPr/>
          </p:nvSpPr>
          <p:spPr>
            <a:xfrm>
              <a:off x="8863438" y="4794469"/>
              <a:ext cx="10601" cy="84806"/>
            </a:xfrm>
            <a:custGeom>
              <a:avLst/>
              <a:gdLst>
                <a:gd name="connsiteX0" fmla="*/ 5300 w 10600"/>
                <a:gd name="connsiteY0" fmla="*/ 87509 h 84806"/>
                <a:gd name="connsiteX1" fmla="*/ 0 w 10600"/>
                <a:gd name="connsiteY1" fmla="*/ 82209 h 84806"/>
                <a:gd name="connsiteX2" fmla="*/ 0 w 10600"/>
                <a:gd name="connsiteY2" fmla="*/ 5300 h 84806"/>
                <a:gd name="connsiteX3" fmla="*/ 5300 w 10600"/>
                <a:gd name="connsiteY3" fmla="*/ 0 h 84806"/>
                <a:gd name="connsiteX4" fmla="*/ 10601 w 10600"/>
                <a:gd name="connsiteY4" fmla="*/ 5300 h 84806"/>
                <a:gd name="connsiteX5" fmla="*/ 10601 w 10600"/>
                <a:gd name="connsiteY5" fmla="*/ 82209 h 84806"/>
                <a:gd name="connsiteX6" fmla="*/ 5300 w 10600"/>
                <a:gd name="connsiteY6" fmla="*/ 87509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84806">
                  <a:moveTo>
                    <a:pt x="5300" y="87509"/>
                  </a:moveTo>
                  <a:cubicBezTo>
                    <a:pt x="2385" y="87509"/>
                    <a:pt x="0" y="85124"/>
                    <a:pt x="0" y="8220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82209"/>
                  </a:lnTo>
                  <a:cubicBezTo>
                    <a:pt x="10601" y="85177"/>
                    <a:pt x="8269" y="87509"/>
                    <a:pt x="5300" y="875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6678E86-AA34-4548-AFC7-CCC283886A5F}"/>
                </a:ext>
              </a:extLst>
            </p:cNvPr>
            <p:cNvSpPr/>
            <p:nvPr/>
          </p:nvSpPr>
          <p:spPr>
            <a:xfrm>
              <a:off x="8717360" y="481556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68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F69AD1A-5CB7-48D9-9A9E-FBB349462935}"/>
                </a:ext>
              </a:extLst>
            </p:cNvPr>
            <p:cNvSpPr/>
            <p:nvPr/>
          </p:nvSpPr>
          <p:spPr>
            <a:xfrm>
              <a:off x="8735752" y="481556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15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9210DF7-AC4B-4313-A3C3-18428A12C05A}"/>
                </a:ext>
              </a:extLst>
            </p:cNvPr>
            <p:cNvSpPr/>
            <p:nvPr/>
          </p:nvSpPr>
          <p:spPr>
            <a:xfrm>
              <a:off x="8754091" y="4815565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16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FD9A846-6699-4697-BB68-96342E60AFBE}"/>
                </a:ext>
              </a:extLst>
            </p:cNvPr>
            <p:cNvSpPr/>
            <p:nvPr/>
          </p:nvSpPr>
          <p:spPr>
            <a:xfrm>
              <a:off x="8582623" y="4694292"/>
              <a:ext cx="344525" cy="84806"/>
            </a:xfrm>
            <a:custGeom>
              <a:avLst/>
              <a:gdLst>
                <a:gd name="connsiteX0" fmla="*/ 342988 w 344525"/>
                <a:gd name="connsiteY0" fmla="*/ 87509 h 84806"/>
                <a:gd name="connsiteX1" fmla="*/ 5300 w 344525"/>
                <a:gd name="connsiteY1" fmla="*/ 87509 h 84806"/>
                <a:gd name="connsiteX2" fmla="*/ 0 w 344525"/>
                <a:gd name="connsiteY2" fmla="*/ 82209 h 84806"/>
                <a:gd name="connsiteX3" fmla="*/ 0 w 344525"/>
                <a:gd name="connsiteY3" fmla="*/ 5300 h 84806"/>
                <a:gd name="connsiteX4" fmla="*/ 5300 w 344525"/>
                <a:gd name="connsiteY4" fmla="*/ 0 h 84806"/>
                <a:gd name="connsiteX5" fmla="*/ 342988 w 344525"/>
                <a:gd name="connsiteY5" fmla="*/ 0 h 84806"/>
                <a:gd name="connsiteX6" fmla="*/ 348288 w 344525"/>
                <a:gd name="connsiteY6" fmla="*/ 5300 h 84806"/>
                <a:gd name="connsiteX7" fmla="*/ 348288 w 344525"/>
                <a:gd name="connsiteY7" fmla="*/ 82209 h 84806"/>
                <a:gd name="connsiteX8" fmla="*/ 342988 w 344525"/>
                <a:gd name="connsiteY8" fmla="*/ 87509 h 84806"/>
                <a:gd name="connsiteX9" fmla="*/ 10548 w 344525"/>
                <a:gd name="connsiteY9" fmla="*/ 76908 h 84806"/>
                <a:gd name="connsiteX10" fmla="*/ 337634 w 344525"/>
                <a:gd name="connsiteY10" fmla="*/ 76908 h 84806"/>
                <a:gd name="connsiteX11" fmla="*/ 337634 w 344525"/>
                <a:gd name="connsiteY11" fmla="*/ 10601 h 84806"/>
                <a:gd name="connsiteX12" fmla="*/ 10548 w 344525"/>
                <a:gd name="connsiteY12" fmla="*/ 10601 h 84806"/>
                <a:gd name="connsiteX13" fmla="*/ 10548 w 344525"/>
                <a:gd name="connsiteY13" fmla="*/ 76908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5" h="84806">
                  <a:moveTo>
                    <a:pt x="342988" y="87509"/>
                  </a:moveTo>
                  <a:lnTo>
                    <a:pt x="5300" y="87509"/>
                  </a:lnTo>
                  <a:cubicBezTo>
                    <a:pt x="2385" y="87509"/>
                    <a:pt x="0" y="85124"/>
                    <a:pt x="0" y="8220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42988" y="0"/>
                  </a:lnTo>
                  <a:cubicBezTo>
                    <a:pt x="345903" y="0"/>
                    <a:pt x="348288" y="2385"/>
                    <a:pt x="348288" y="5300"/>
                  </a:cubicBezTo>
                  <a:lnTo>
                    <a:pt x="348288" y="82209"/>
                  </a:lnTo>
                  <a:cubicBezTo>
                    <a:pt x="348288" y="85124"/>
                    <a:pt x="345903" y="87509"/>
                    <a:pt x="342988" y="87509"/>
                  </a:cubicBezTo>
                  <a:close/>
                  <a:moveTo>
                    <a:pt x="10548" y="76908"/>
                  </a:moveTo>
                  <a:lnTo>
                    <a:pt x="337634" y="76908"/>
                  </a:lnTo>
                  <a:lnTo>
                    <a:pt x="337634" y="10601"/>
                  </a:lnTo>
                  <a:lnTo>
                    <a:pt x="10548" y="10601"/>
                  </a:lnTo>
                  <a:lnTo>
                    <a:pt x="10548" y="7690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CF9F6028-223C-44C7-B9FA-874C12B7441A}"/>
                </a:ext>
              </a:extLst>
            </p:cNvPr>
            <p:cNvSpPr/>
            <p:nvPr/>
          </p:nvSpPr>
          <p:spPr>
            <a:xfrm>
              <a:off x="8637482" y="4715334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16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67E6B368-CAF4-4668-A99A-8AFF5C505232}"/>
                </a:ext>
              </a:extLst>
            </p:cNvPr>
            <p:cNvSpPr/>
            <p:nvPr/>
          </p:nvSpPr>
          <p:spPr>
            <a:xfrm>
              <a:off x="8849816" y="4715334"/>
              <a:ext cx="10601" cy="42403"/>
            </a:xfrm>
            <a:custGeom>
              <a:avLst/>
              <a:gdLst>
                <a:gd name="connsiteX0" fmla="*/ 5300 w 10600"/>
                <a:gd name="connsiteY0" fmla="*/ 45371 h 42403"/>
                <a:gd name="connsiteX1" fmla="*/ 0 w 10600"/>
                <a:gd name="connsiteY1" fmla="*/ 4007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40071 h 42403"/>
                <a:gd name="connsiteX6" fmla="*/ 5300 w 10600"/>
                <a:gd name="connsiteY6" fmla="*/ 453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5371"/>
                  </a:moveTo>
                  <a:cubicBezTo>
                    <a:pt x="2385" y="45371"/>
                    <a:pt x="0" y="42986"/>
                    <a:pt x="0" y="40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0071"/>
                  </a:lnTo>
                  <a:cubicBezTo>
                    <a:pt x="10601" y="42986"/>
                    <a:pt x="8268" y="45371"/>
                    <a:pt x="5300" y="453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42268721-CB28-4994-BC39-60F53AD26A59}"/>
                </a:ext>
              </a:extLst>
            </p:cNvPr>
            <p:cNvSpPr/>
            <p:nvPr/>
          </p:nvSpPr>
          <p:spPr>
            <a:xfrm>
              <a:off x="8711264" y="4711147"/>
              <a:ext cx="53004" cy="53004"/>
            </a:xfrm>
            <a:custGeom>
              <a:avLst/>
              <a:gdLst>
                <a:gd name="connsiteX0" fmla="*/ 26926 w 53003"/>
                <a:gd name="connsiteY0" fmla="*/ 53852 h 53003"/>
                <a:gd name="connsiteX1" fmla="*/ 0 w 53003"/>
                <a:gd name="connsiteY1" fmla="*/ 26926 h 53003"/>
                <a:gd name="connsiteX2" fmla="*/ 26926 w 53003"/>
                <a:gd name="connsiteY2" fmla="*/ 0 h 53003"/>
                <a:gd name="connsiteX3" fmla="*/ 53851 w 53003"/>
                <a:gd name="connsiteY3" fmla="*/ 26926 h 53003"/>
                <a:gd name="connsiteX4" fmla="*/ 26926 w 53003"/>
                <a:gd name="connsiteY4" fmla="*/ 53852 h 53003"/>
                <a:gd name="connsiteX5" fmla="*/ 26926 w 53003"/>
                <a:gd name="connsiteY5" fmla="*/ 10548 h 53003"/>
                <a:gd name="connsiteX6" fmla="*/ 10601 w 53003"/>
                <a:gd name="connsiteY6" fmla="*/ 26873 h 53003"/>
                <a:gd name="connsiteX7" fmla="*/ 26926 w 53003"/>
                <a:gd name="connsiteY7" fmla="*/ 43198 h 53003"/>
                <a:gd name="connsiteX8" fmla="*/ 43251 w 53003"/>
                <a:gd name="connsiteY8" fmla="*/ 26873 h 53003"/>
                <a:gd name="connsiteX9" fmla="*/ 26926 w 53003"/>
                <a:gd name="connsiteY9" fmla="*/ 1054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03" h="53003">
                  <a:moveTo>
                    <a:pt x="26926" y="53852"/>
                  </a:moveTo>
                  <a:cubicBezTo>
                    <a:pt x="12084" y="53852"/>
                    <a:pt x="0" y="41767"/>
                    <a:pt x="0" y="26926"/>
                  </a:cubicBezTo>
                  <a:cubicBezTo>
                    <a:pt x="0" y="12085"/>
                    <a:pt x="12084" y="0"/>
                    <a:pt x="26926" y="0"/>
                  </a:cubicBezTo>
                  <a:cubicBezTo>
                    <a:pt x="41767" y="0"/>
                    <a:pt x="53851" y="12085"/>
                    <a:pt x="53851" y="26926"/>
                  </a:cubicBezTo>
                  <a:cubicBezTo>
                    <a:pt x="53851" y="41767"/>
                    <a:pt x="41767" y="53852"/>
                    <a:pt x="26926" y="53852"/>
                  </a:cubicBezTo>
                  <a:close/>
                  <a:moveTo>
                    <a:pt x="26926" y="10548"/>
                  </a:moveTo>
                  <a:cubicBezTo>
                    <a:pt x="17915" y="10548"/>
                    <a:pt x="10601" y="17862"/>
                    <a:pt x="10601" y="26873"/>
                  </a:cubicBezTo>
                  <a:cubicBezTo>
                    <a:pt x="10601" y="35883"/>
                    <a:pt x="17915" y="43198"/>
                    <a:pt x="26926" y="43198"/>
                  </a:cubicBezTo>
                  <a:cubicBezTo>
                    <a:pt x="35936" y="43198"/>
                    <a:pt x="43251" y="35883"/>
                    <a:pt x="43251" y="26873"/>
                  </a:cubicBezTo>
                  <a:cubicBezTo>
                    <a:pt x="43251" y="17862"/>
                    <a:pt x="35936" y="10548"/>
                    <a:pt x="26926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4" name="Group 793">
            <a:extLst>
              <a:ext uri="{FF2B5EF4-FFF2-40B4-BE49-F238E27FC236}">
                <a16:creationId xmlns:a16="http://schemas.microsoft.com/office/drawing/2014/main" id="{E1058E46-54ED-41AE-B830-E94440C4A394}"/>
              </a:ext>
            </a:extLst>
          </p:cNvPr>
          <p:cNvGrpSpPr/>
          <p:nvPr/>
        </p:nvGrpSpPr>
        <p:grpSpPr>
          <a:xfrm>
            <a:off x="4325771" y="3594356"/>
            <a:ext cx="352740" cy="461770"/>
            <a:chOff x="4356381" y="3634427"/>
            <a:chExt cx="291521" cy="381628"/>
          </a:xfrm>
        </p:grpSpPr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F9C3748-1553-4E91-B0DD-4CFEFF64A05B}"/>
                </a:ext>
              </a:extLst>
            </p:cNvPr>
            <p:cNvSpPr/>
            <p:nvPr/>
          </p:nvSpPr>
          <p:spPr>
            <a:xfrm>
              <a:off x="4356381" y="3634427"/>
              <a:ext cx="291521" cy="381628"/>
            </a:xfrm>
            <a:custGeom>
              <a:avLst/>
              <a:gdLst>
                <a:gd name="connsiteX0" fmla="*/ 225936 w 291521"/>
                <a:gd name="connsiteY0" fmla="*/ 386557 h 381627"/>
                <a:gd name="connsiteX1" fmla="*/ 67772 w 291521"/>
                <a:gd name="connsiteY1" fmla="*/ 386557 h 381627"/>
                <a:gd name="connsiteX2" fmla="*/ 9150 w 291521"/>
                <a:gd name="connsiteY2" fmla="*/ 352635 h 381627"/>
                <a:gd name="connsiteX3" fmla="*/ 9256 w 291521"/>
                <a:gd name="connsiteY3" fmla="*/ 284896 h 381627"/>
                <a:gd name="connsiteX4" fmla="*/ 121041 w 291521"/>
                <a:gd name="connsiteY4" fmla="*/ 92439 h 381627"/>
                <a:gd name="connsiteX5" fmla="*/ 121041 w 291521"/>
                <a:gd name="connsiteY5" fmla="*/ 45424 h 381627"/>
                <a:gd name="connsiteX6" fmla="*/ 114574 w 291521"/>
                <a:gd name="connsiteY6" fmla="*/ 45424 h 381627"/>
                <a:gd name="connsiteX7" fmla="*/ 90935 w 291521"/>
                <a:gd name="connsiteY7" fmla="*/ 24329 h 381627"/>
                <a:gd name="connsiteX8" fmla="*/ 97507 w 291521"/>
                <a:gd name="connsiteY8" fmla="*/ 6625 h 381627"/>
                <a:gd name="connsiteX9" fmla="*/ 113620 w 291521"/>
                <a:gd name="connsiteY9" fmla="*/ 0 h 381627"/>
                <a:gd name="connsiteX10" fmla="*/ 179451 w 291521"/>
                <a:gd name="connsiteY10" fmla="*/ 0 h 381627"/>
                <a:gd name="connsiteX11" fmla="*/ 202985 w 291521"/>
                <a:gd name="connsiteY11" fmla="*/ 21096 h 381627"/>
                <a:gd name="connsiteX12" fmla="*/ 196412 w 291521"/>
                <a:gd name="connsiteY12" fmla="*/ 38746 h 381627"/>
                <a:gd name="connsiteX13" fmla="*/ 180299 w 291521"/>
                <a:gd name="connsiteY13" fmla="*/ 45424 h 381627"/>
                <a:gd name="connsiteX14" fmla="*/ 173038 w 291521"/>
                <a:gd name="connsiteY14" fmla="*/ 45424 h 381627"/>
                <a:gd name="connsiteX15" fmla="*/ 173038 w 291521"/>
                <a:gd name="connsiteY15" fmla="*/ 93075 h 381627"/>
                <a:gd name="connsiteX16" fmla="*/ 284452 w 291521"/>
                <a:gd name="connsiteY16" fmla="*/ 284896 h 381627"/>
                <a:gd name="connsiteX17" fmla="*/ 284558 w 291521"/>
                <a:gd name="connsiteY17" fmla="*/ 352635 h 381627"/>
                <a:gd name="connsiteX18" fmla="*/ 225936 w 291521"/>
                <a:gd name="connsiteY18" fmla="*/ 386557 h 381627"/>
                <a:gd name="connsiteX19" fmla="*/ 129734 w 291521"/>
                <a:gd name="connsiteY19" fmla="*/ 98587 h 381627"/>
                <a:gd name="connsiteX20" fmla="*/ 18426 w 291521"/>
                <a:gd name="connsiteY20" fmla="*/ 290249 h 381627"/>
                <a:gd name="connsiteX21" fmla="*/ 18320 w 291521"/>
                <a:gd name="connsiteY21" fmla="*/ 347387 h 381627"/>
                <a:gd name="connsiteX22" fmla="*/ 67772 w 291521"/>
                <a:gd name="connsiteY22" fmla="*/ 376009 h 381627"/>
                <a:gd name="connsiteX23" fmla="*/ 225936 w 291521"/>
                <a:gd name="connsiteY23" fmla="*/ 376009 h 381627"/>
                <a:gd name="connsiteX24" fmla="*/ 275388 w 291521"/>
                <a:gd name="connsiteY24" fmla="*/ 347387 h 381627"/>
                <a:gd name="connsiteX25" fmla="*/ 275282 w 291521"/>
                <a:gd name="connsiteY25" fmla="*/ 290249 h 381627"/>
                <a:gd name="connsiteX26" fmla="*/ 163179 w 291521"/>
                <a:gd name="connsiteY26" fmla="*/ 97209 h 381627"/>
                <a:gd name="connsiteX27" fmla="*/ 162437 w 291521"/>
                <a:gd name="connsiteY27" fmla="*/ 94559 h 381627"/>
                <a:gd name="connsiteX28" fmla="*/ 162437 w 291521"/>
                <a:gd name="connsiteY28" fmla="*/ 40177 h 381627"/>
                <a:gd name="connsiteX29" fmla="*/ 167737 w 291521"/>
                <a:gd name="connsiteY29" fmla="*/ 34876 h 381627"/>
                <a:gd name="connsiteX30" fmla="*/ 180299 w 291521"/>
                <a:gd name="connsiteY30" fmla="*/ 34876 h 381627"/>
                <a:gd name="connsiteX31" fmla="*/ 188939 w 291521"/>
                <a:gd name="connsiteY31" fmla="*/ 31325 h 381627"/>
                <a:gd name="connsiteX32" fmla="*/ 192437 w 291521"/>
                <a:gd name="connsiteY32" fmla="*/ 21891 h 381627"/>
                <a:gd name="connsiteX33" fmla="*/ 179451 w 291521"/>
                <a:gd name="connsiteY33" fmla="*/ 10654 h 381627"/>
                <a:gd name="connsiteX34" fmla="*/ 113620 w 291521"/>
                <a:gd name="connsiteY34" fmla="*/ 10654 h 381627"/>
                <a:gd name="connsiteX35" fmla="*/ 104981 w 291521"/>
                <a:gd name="connsiteY35" fmla="*/ 14205 h 381627"/>
                <a:gd name="connsiteX36" fmla="*/ 101536 w 291521"/>
                <a:gd name="connsiteY36" fmla="*/ 23640 h 381627"/>
                <a:gd name="connsiteX37" fmla="*/ 114574 w 291521"/>
                <a:gd name="connsiteY37" fmla="*/ 34876 h 381627"/>
                <a:gd name="connsiteX38" fmla="*/ 126341 w 291521"/>
                <a:gd name="connsiteY38" fmla="*/ 34876 h 381627"/>
                <a:gd name="connsiteX39" fmla="*/ 131642 w 291521"/>
                <a:gd name="connsiteY39" fmla="*/ 40177 h 381627"/>
                <a:gd name="connsiteX40" fmla="*/ 131642 w 291521"/>
                <a:gd name="connsiteY40" fmla="*/ 94559 h 381627"/>
                <a:gd name="connsiteX41" fmla="*/ 129734 w 291521"/>
                <a:gd name="connsiteY41" fmla="*/ 98587 h 381627"/>
                <a:gd name="connsiteX42" fmla="*/ 126341 w 291521"/>
                <a:gd name="connsiteY42" fmla="*/ 94506 h 381627"/>
                <a:gd name="connsiteX43" fmla="*/ 126341 w 291521"/>
                <a:gd name="connsiteY43" fmla="*/ 94506 h 381627"/>
                <a:gd name="connsiteX44" fmla="*/ 126341 w 291521"/>
                <a:gd name="connsiteY44" fmla="*/ 94506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91521" h="381627">
                  <a:moveTo>
                    <a:pt x="225936" y="386557"/>
                  </a:moveTo>
                  <a:lnTo>
                    <a:pt x="67772" y="386557"/>
                  </a:lnTo>
                  <a:cubicBezTo>
                    <a:pt x="43285" y="386557"/>
                    <a:pt x="21341" y="373889"/>
                    <a:pt x="9150" y="352635"/>
                  </a:cubicBezTo>
                  <a:cubicBezTo>
                    <a:pt x="-3094" y="331380"/>
                    <a:pt x="-3041" y="306097"/>
                    <a:pt x="9256" y="284896"/>
                  </a:cubicBezTo>
                  <a:lnTo>
                    <a:pt x="121041" y="92439"/>
                  </a:lnTo>
                  <a:lnTo>
                    <a:pt x="121041" y="45424"/>
                  </a:lnTo>
                  <a:lnTo>
                    <a:pt x="114574" y="45424"/>
                  </a:lnTo>
                  <a:cubicBezTo>
                    <a:pt x="102172" y="45424"/>
                    <a:pt x="91783" y="36149"/>
                    <a:pt x="90935" y="24329"/>
                  </a:cubicBezTo>
                  <a:cubicBezTo>
                    <a:pt x="90458" y="17756"/>
                    <a:pt x="92843" y="11290"/>
                    <a:pt x="97507" y="6625"/>
                  </a:cubicBezTo>
                  <a:cubicBezTo>
                    <a:pt x="101854" y="2332"/>
                    <a:pt x="107578" y="0"/>
                    <a:pt x="113620" y="0"/>
                  </a:cubicBezTo>
                  <a:lnTo>
                    <a:pt x="179451" y="0"/>
                  </a:lnTo>
                  <a:cubicBezTo>
                    <a:pt x="191854" y="0"/>
                    <a:pt x="202190" y="9276"/>
                    <a:pt x="202985" y="21096"/>
                  </a:cubicBezTo>
                  <a:cubicBezTo>
                    <a:pt x="203409" y="27615"/>
                    <a:pt x="201024" y="34029"/>
                    <a:pt x="196412" y="38746"/>
                  </a:cubicBezTo>
                  <a:cubicBezTo>
                    <a:pt x="192013" y="43092"/>
                    <a:pt x="186289" y="45424"/>
                    <a:pt x="180299" y="45424"/>
                  </a:cubicBezTo>
                  <a:lnTo>
                    <a:pt x="173038" y="45424"/>
                  </a:lnTo>
                  <a:lnTo>
                    <a:pt x="173038" y="93075"/>
                  </a:lnTo>
                  <a:lnTo>
                    <a:pt x="284452" y="284896"/>
                  </a:lnTo>
                  <a:cubicBezTo>
                    <a:pt x="296749" y="306097"/>
                    <a:pt x="296802" y="331433"/>
                    <a:pt x="284558" y="352635"/>
                  </a:cubicBezTo>
                  <a:cubicBezTo>
                    <a:pt x="272367" y="373889"/>
                    <a:pt x="250423" y="386557"/>
                    <a:pt x="225936" y="386557"/>
                  </a:cubicBezTo>
                  <a:close/>
                  <a:moveTo>
                    <a:pt x="129734" y="98587"/>
                  </a:moveTo>
                  <a:lnTo>
                    <a:pt x="18426" y="290249"/>
                  </a:lnTo>
                  <a:cubicBezTo>
                    <a:pt x="8037" y="308111"/>
                    <a:pt x="7984" y="329472"/>
                    <a:pt x="18320" y="347387"/>
                  </a:cubicBezTo>
                  <a:cubicBezTo>
                    <a:pt x="28655" y="365303"/>
                    <a:pt x="47101" y="376009"/>
                    <a:pt x="67772" y="376009"/>
                  </a:cubicBezTo>
                  <a:lnTo>
                    <a:pt x="225936" y="376009"/>
                  </a:lnTo>
                  <a:cubicBezTo>
                    <a:pt x="246607" y="376009"/>
                    <a:pt x="265106" y="365303"/>
                    <a:pt x="275388" y="347387"/>
                  </a:cubicBezTo>
                  <a:cubicBezTo>
                    <a:pt x="285671" y="329472"/>
                    <a:pt x="285671" y="308111"/>
                    <a:pt x="275282" y="290249"/>
                  </a:cubicBezTo>
                  <a:lnTo>
                    <a:pt x="163179" y="97209"/>
                  </a:lnTo>
                  <a:cubicBezTo>
                    <a:pt x="162702" y="96414"/>
                    <a:pt x="162437" y="95460"/>
                    <a:pt x="162437" y="94559"/>
                  </a:cubicBezTo>
                  <a:lnTo>
                    <a:pt x="162437" y="40177"/>
                  </a:lnTo>
                  <a:cubicBezTo>
                    <a:pt x="162437" y="37262"/>
                    <a:pt x="164822" y="34876"/>
                    <a:pt x="167737" y="34876"/>
                  </a:cubicBezTo>
                  <a:lnTo>
                    <a:pt x="180299" y="34876"/>
                  </a:lnTo>
                  <a:cubicBezTo>
                    <a:pt x="183533" y="34876"/>
                    <a:pt x="186607" y="33604"/>
                    <a:pt x="188939" y="31325"/>
                  </a:cubicBezTo>
                  <a:cubicBezTo>
                    <a:pt x="191377" y="28834"/>
                    <a:pt x="192649" y="25442"/>
                    <a:pt x="192437" y="21891"/>
                  </a:cubicBezTo>
                  <a:cubicBezTo>
                    <a:pt x="192013" y="15689"/>
                    <a:pt x="186183" y="10654"/>
                    <a:pt x="179451" y="10654"/>
                  </a:cubicBezTo>
                  <a:lnTo>
                    <a:pt x="113620" y="10654"/>
                  </a:lnTo>
                  <a:cubicBezTo>
                    <a:pt x="110387" y="10654"/>
                    <a:pt x="107313" y="11926"/>
                    <a:pt x="104981" y="14205"/>
                  </a:cubicBezTo>
                  <a:cubicBezTo>
                    <a:pt x="102543" y="16643"/>
                    <a:pt x="101271" y="20089"/>
                    <a:pt x="101536" y="23640"/>
                  </a:cubicBezTo>
                  <a:cubicBezTo>
                    <a:pt x="101960" y="29841"/>
                    <a:pt x="107843" y="34876"/>
                    <a:pt x="114574" y="34876"/>
                  </a:cubicBezTo>
                  <a:lnTo>
                    <a:pt x="126341" y="34876"/>
                  </a:lnTo>
                  <a:cubicBezTo>
                    <a:pt x="129257" y="34876"/>
                    <a:pt x="131642" y="37262"/>
                    <a:pt x="131642" y="40177"/>
                  </a:cubicBezTo>
                  <a:lnTo>
                    <a:pt x="131642" y="94559"/>
                  </a:lnTo>
                  <a:cubicBezTo>
                    <a:pt x="131642" y="96149"/>
                    <a:pt x="130900" y="97633"/>
                    <a:pt x="129734" y="98587"/>
                  </a:cubicBezTo>
                  <a:close/>
                  <a:moveTo>
                    <a:pt x="126341" y="94506"/>
                  </a:moveTo>
                  <a:lnTo>
                    <a:pt x="126341" y="94506"/>
                  </a:lnTo>
                  <a:lnTo>
                    <a:pt x="126341" y="9450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86760A0-4F93-4E33-BD32-1DC79FE98855}"/>
                </a:ext>
              </a:extLst>
            </p:cNvPr>
            <p:cNvSpPr/>
            <p:nvPr/>
          </p:nvSpPr>
          <p:spPr>
            <a:xfrm>
              <a:off x="4443022" y="3851000"/>
              <a:ext cx="47703" cy="47703"/>
            </a:xfrm>
            <a:custGeom>
              <a:avLst/>
              <a:gdLst>
                <a:gd name="connsiteX0" fmla="*/ 26184 w 47703"/>
                <a:gd name="connsiteY0" fmla="*/ 52368 h 47703"/>
                <a:gd name="connsiteX1" fmla="*/ 0 w 47703"/>
                <a:gd name="connsiteY1" fmla="*/ 26184 h 47703"/>
                <a:gd name="connsiteX2" fmla="*/ 26184 w 47703"/>
                <a:gd name="connsiteY2" fmla="*/ 0 h 47703"/>
                <a:gd name="connsiteX3" fmla="*/ 52368 w 47703"/>
                <a:gd name="connsiteY3" fmla="*/ 26184 h 47703"/>
                <a:gd name="connsiteX4" fmla="*/ 26184 w 47703"/>
                <a:gd name="connsiteY4" fmla="*/ 52368 h 47703"/>
                <a:gd name="connsiteX5" fmla="*/ 26184 w 47703"/>
                <a:gd name="connsiteY5" fmla="*/ 10601 h 47703"/>
                <a:gd name="connsiteX6" fmla="*/ 10601 w 47703"/>
                <a:gd name="connsiteY6" fmla="*/ 26184 h 47703"/>
                <a:gd name="connsiteX7" fmla="*/ 26184 w 47703"/>
                <a:gd name="connsiteY7" fmla="*/ 41767 h 47703"/>
                <a:gd name="connsiteX8" fmla="*/ 41767 w 47703"/>
                <a:gd name="connsiteY8" fmla="*/ 26184 h 47703"/>
                <a:gd name="connsiteX9" fmla="*/ 26184 w 47703"/>
                <a:gd name="connsiteY9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6184" y="52368"/>
                  </a:moveTo>
                  <a:cubicBezTo>
                    <a:pt x="11767" y="52368"/>
                    <a:pt x="0" y="40601"/>
                    <a:pt x="0" y="26184"/>
                  </a:cubicBezTo>
                  <a:cubicBezTo>
                    <a:pt x="0" y="11767"/>
                    <a:pt x="11767" y="0"/>
                    <a:pt x="26184" y="0"/>
                  </a:cubicBezTo>
                  <a:cubicBezTo>
                    <a:pt x="40601" y="0"/>
                    <a:pt x="52368" y="11767"/>
                    <a:pt x="52368" y="26184"/>
                  </a:cubicBezTo>
                  <a:cubicBezTo>
                    <a:pt x="52368" y="40601"/>
                    <a:pt x="40654" y="52368"/>
                    <a:pt x="26184" y="52368"/>
                  </a:cubicBezTo>
                  <a:close/>
                  <a:moveTo>
                    <a:pt x="26184" y="10601"/>
                  </a:moveTo>
                  <a:cubicBezTo>
                    <a:pt x="17597" y="10601"/>
                    <a:pt x="10601" y="17597"/>
                    <a:pt x="10601" y="26184"/>
                  </a:cubicBezTo>
                  <a:cubicBezTo>
                    <a:pt x="10601" y="34771"/>
                    <a:pt x="17597" y="41767"/>
                    <a:pt x="26184" y="41767"/>
                  </a:cubicBezTo>
                  <a:cubicBezTo>
                    <a:pt x="34771" y="41767"/>
                    <a:pt x="41767" y="34771"/>
                    <a:pt x="41767" y="26184"/>
                  </a:cubicBezTo>
                  <a:cubicBezTo>
                    <a:pt x="41767" y="17597"/>
                    <a:pt x="34771" y="10601"/>
                    <a:pt x="2618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3C3ED7E3-E0FB-4D99-814E-2B8241A6825B}"/>
                </a:ext>
              </a:extLst>
            </p:cNvPr>
            <p:cNvSpPr/>
            <p:nvPr/>
          </p:nvSpPr>
          <p:spPr>
            <a:xfrm>
              <a:off x="4497139" y="3873898"/>
              <a:ext cx="95407" cy="95407"/>
            </a:xfrm>
            <a:custGeom>
              <a:avLst/>
              <a:gdLst>
                <a:gd name="connsiteX0" fmla="*/ 48393 w 95406"/>
                <a:gd name="connsiteY0" fmla="*/ 96785 h 95406"/>
                <a:gd name="connsiteX1" fmla="*/ 0 w 95406"/>
                <a:gd name="connsiteY1" fmla="*/ 48393 h 95406"/>
                <a:gd name="connsiteX2" fmla="*/ 48393 w 95406"/>
                <a:gd name="connsiteY2" fmla="*/ 0 h 95406"/>
                <a:gd name="connsiteX3" fmla="*/ 96785 w 95406"/>
                <a:gd name="connsiteY3" fmla="*/ 48393 h 95406"/>
                <a:gd name="connsiteX4" fmla="*/ 48393 w 95406"/>
                <a:gd name="connsiteY4" fmla="*/ 96785 h 95406"/>
                <a:gd name="connsiteX5" fmla="*/ 48393 w 95406"/>
                <a:gd name="connsiteY5" fmla="*/ 10601 h 95406"/>
                <a:gd name="connsiteX6" fmla="*/ 10601 w 95406"/>
                <a:gd name="connsiteY6" fmla="*/ 48393 h 95406"/>
                <a:gd name="connsiteX7" fmla="*/ 48393 w 95406"/>
                <a:gd name="connsiteY7" fmla="*/ 86184 h 95406"/>
                <a:gd name="connsiteX8" fmla="*/ 86184 w 95406"/>
                <a:gd name="connsiteY8" fmla="*/ 48393 h 95406"/>
                <a:gd name="connsiteX9" fmla="*/ 48393 w 95406"/>
                <a:gd name="connsiteY9" fmla="*/ 1060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06" h="95406">
                  <a:moveTo>
                    <a:pt x="48393" y="96785"/>
                  </a:moveTo>
                  <a:cubicBezTo>
                    <a:pt x="21732" y="96785"/>
                    <a:pt x="0" y="75053"/>
                    <a:pt x="0" y="48393"/>
                  </a:cubicBezTo>
                  <a:cubicBezTo>
                    <a:pt x="0" y="21732"/>
                    <a:pt x="21732" y="0"/>
                    <a:pt x="48393" y="0"/>
                  </a:cubicBezTo>
                  <a:cubicBezTo>
                    <a:pt x="75054" y="0"/>
                    <a:pt x="96785" y="21679"/>
                    <a:pt x="96785" y="48393"/>
                  </a:cubicBezTo>
                  <a:cubicBezTo>
                    <a:pt x="96785" y="75107"/>
                    <a:pt x="75054" y="96785"/>
                    <a:pt x="48393" y="96785"/>
                  </a:cubicBezTo>
                  <a:close/>
                  <a:moveTo>
                    <a:pt x="48393" y="10601"/>
                  </a:moveTo>
                  <a:cubicBezTo>
                    <a:pt x="27562" y="10601"/>
                    <a:pt x="10601" y="27562"/>
                    <a:pt x="10601" y="48393"/>
                  </a:cubicBezTo>
                  <a:cubicBezTo>
                    <a:pt x="10601" y="69223"/>
                    <a:pt x="27562" y="86184"/>
                    <a:pt x="48393" y="86184"/>
                  </a:cubicBezTo>
                  <a:cubicBezTo>
                    <a:pt x="69223" y="86184"/>
                    <a:pt x="86184" y="69223"/>
                    <a:pt x="86184" y="48393"/>
                  </a:cubicBezTo>
                  <a:cubicBezTo>
                    <a:pt x="86184" y="27562"/>
                    <a:pt x="69223" y="10601"/>
                    <a:pt x="4839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F1EDCCC5-091D-49C2-BF38-9F7D04B2AA2C}"/>
                </a:ext>
              </a:extLst>
            </p:cNvPr>
            <p:cNvSpPr/>
            <p:nvPr/>
          </p:nvSpPr>
          <p:spPr>
            <a:xfrm>
              <a:off x="4423729" y="3913174"/>
              <a:ext cx="63605" cy="63605"/>
            </a:xfrm>
            <a:custGeom>
              <a:avLst/>
              <a:gdLst>
                <a:gd name="connsiteX0" fmla="*/ 32809 w 63604"/>
                <a:gd name="connsiteY0" fmla="*/ 65619 h 63604"/>
                <a:gd name="connsiteX1" fmla="*/ 0 w 63604"/>
                <a:gd name="connsiteY1" fmla="*/ 32809 h 63604"/>
                <a:gd name="connsiteX2" fmla="*/ 32809 w 63604"/>
                <a:gd name="connsiteY2" fmla="*/ 0 h 63604"/>
                <a:gd name="connsiteX3" fmla="*/ 65619 w 63604"/>
                <a:gd name="connsiteY3" fmla="*/ 32809 h 63604"/>
                <a:gd name="connsiteX4" fmla="*/ 32809 w 63604"/>
                <a:gd name="connsiteY4" fmla="*/ 65619 h 63604"/>
                <a:gd name="connsiteX5" fmla="*/ 32809 w 63604"/>
                <a:gd name="connsiteY5" fmla="*/ 10601 h 63604"/>
                <a:gd name="connsiteX6" fmla="*/ 10601 w 63604"/>
                <a:gd name="connsiteY6" fmla="*/ 32809 h 63604"/>
                <a:gd name="connsiteX7" fmla="*/ 32809 w 63604"/>
                <a:gd name="connsiteY7" fmla="*/ 55018 h 63604"/>
                <a:gd name="connsiteX8" fmla="*/ 55018 w 63604"/>
                <a:gd name="connsiteY8" fmla="*/ 32809 h 63604"/>
                <a:gd name="connsiteX9" fmla="*/ 32809 w 63604"/>
                <a:gd name="connsiteY9" fmla="*/ 1060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2809" y="65619"/>
                  </a:moveTo>
                  <a:cubicBezTo>
                    <a:pt x="14735" y="65619"/>
                    <a:pt x="0" y="50884"/>
                    <a:pt x="0" y="32809"/>
                  </a:cubicBezTo>
                  <a:cubicBezTo>
                    <a:pt x="0" y="14735"/>
                    <a:pt x="14735" y="0"/>
                    <a:pt x="32809" y="0"/>
                  </a:cubicBezTo>
                  <a:cubicBezTo>
                    <a:pt x="50884" y="0"/>
                    <a:pt x="65619" y="14735"/>
                    <a:pt x="65619" y="32809"/>
                  </a:cubicBezTo>
                  <a:cubicBezTo>
                    <a:pt x="65619" y="50884"/>
                    <a:pt x="50884" y="65619"/>
                    <a:pt x="32809" y="65619"/>
                  </a:cubicBezTo>
                  <a:close/>
                  <a:moveTo>
                    <a:pt x="32809" y="10601"/>
                  </a:moveTo>
                  <a:cubicBezTo>
                    <a:pt x="20566" y="10601"/>
                    <a:pt x="10601" y="20566"/>
                    <a:pt x="10601" y="32809"/>
                  </a:cubicBezTo>
                  <a:cubicBezTo>
                    <a:pt x="10601" y="45053"/>
                    <a:pt x="20566" y="55018"/>
                    <a:pt x="32809" y="55018"/>
                  </a:cubicBezTo>
                  <a:cubicBezTo>
                    <a:pt x="45053" y="55018"/>
                    <a:pt x="55018" y="45053"/>
                    <a:pt x="55018" y="32809"/>
                  </a:cubicBezTo>
                  <a:cubicBezTo>
                    <a:pt x="55018" y="20566"/>
                    <a:pt x="45053" y="10601"/>
                    <a:pt x="328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467BCB63-FDEB-4524-8B6E-2E8437344BA8}"/>
                </a:ext>
              </a:extLst>
            </p:cNvPr>
            <p:cNvSpPr/>
            <p:nvPr/>
          </p:nvSpPr>
          <p:spPr>
            <a:xfrm>
              <a:off x="4505514" y="3838438"/>
              <a:ext cx="26502" cy="26502"/>
            </a:xfrm>
            <a:custGeom>
              <a:avLst/>
              <a:gdLst>
                <a:gd name="connsiteX0" fmla="*/ 15742 w 26501"/>
                <a:gd name="connsiteY0" fmla="*/ 31484 h 26501"/>
                <a:gd name="connsiteX1" fmla="*/ 0 w 26501"/>
                <a:gd name="connsiteY1" fmla="*/ 15742 h 26501"/>
                <a:gd name="connsiteX2" fmla="*/ 15742 w 26501"/>
                <a:gd name="connsiteY2" fmla="*/ 0 h 26501"/>
                <a:gd name="connsiteX3" fmla="*/ 31484 w 26501"/>
                <a:gd name="connsiteY3" fmla="*/ 15742 h 26501"/>
                <a:gd name="connsiteX4" fmla="*/ 15742 w 26501"/>
                <a:gd name="connsiteY4" fmla="*/ 31484 h 26501"/>
                <a:gd name="connsiteX5" fmla="*/ 15742 w 26501"/>
                <a:gd name="connsiteY5" fmla="*/ 10601 h 26501"/>
                <a:gd name="connsiteX6" fmla="*/ 10601 w 26501"/>
                <a:gd name="connsiteY6" fmla="*/ 15742 h 26501"/>
                <a:gd name="connsiteX7" fmla="*/ 15742 w 26501"/>
                <a:gd name="connsiteY7" fmla="*/ 20884 h 26501"/>
                <a:gd name="connsiteX8" fmla="*/ 20884 w 26501"/>
                <a:gd name="connsiteY8" fmla="*/ 15742 h 26501"/>
                <a:gd name="connsiteX9" fmla="*/ 15742 w 26501"/>
                <a:gd name="connsiteY9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5742" y="31484"/>
                  </a:moveTo>
                  <a:cubicBezTo>
                    <a:pt x="7050" y="31484"/>
                    <a:pt x="0" y="24435"/>
                    <a:pt x="0" y="15742"/>
                  </a:cubicBezTo>
                  <a:cubicBezTo>
                    <a:pt x="0" y="7050"/>
                    <a:pt x="7050" y="0"/>
                    <a:pt x="15742" y="0"/>
                  </a:cubicBezTo>
                  <a:cubicBezTo>
                    <a:pt x="24435" y="0"/>
                    <a:pt x="31484" y="7050"/>
                    <a:pt x="31484" y="15742"/>
                  </a:cubicBezTo>
                  <a:cubicBezTo>
                    <a:pt x="31484" y="24435"/>
                    <a:pt x="24382" y="31484"/>
                    <a:pt x="15742" y="31484"/>
                  </a:cubicBezTo>
                  <a:close/>
                  <a:moveTo>
                    <a:pt x="15742" y="10601"/>
                  </a:moveTo>
                  <a:cubicBezTo>
                    <a:pt x="12880" y="10601"/>
                    <a:pt x="10601" y="12880"/>
                    <a:pt x="10601" y="15742"/>
                  </a:cubicBezTo>
                  <a:cubicBezTo>
                    <a:pt x="10601" y="18604"/>
                    <a:pt x="12933" y="20884"/>
                    <a:pt x="15742" y="20884"/>
                  </a:cubicBezTo>
                  <a:cubicBezTo>
                    <a:pt x="18551" y="20884"/>
                    <a:pt x="20884" y="18551"/>
                    <a:pt x="20884" y="15742"/>
                  </a:cubicBezTo>
                  <a:cubicBezTo>
                    <a:pt x="20884" y="12933"/>
                    <a:pt x="18551" y="10601"/>
                    <a:pt x="1574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5" name="Group 804">
            <a:extLst>
              <a:ext uri="{FF2B5EF4-FFF2-40B4-BE49-F238E27FC236}">
                <a16:creationId xmlns:a16="http://schemas.microsoft.com/office/drawing/2014/main" id="{40EAED38-8E93-4B78-BEF6-3E87BB62CC7C}"/>
              </a:ext>
            </a:extLst>
          </p:cNvPr>
          <p:cNvGrpSpPr/>
          <p:nvPr/>
        </p:nvGrpSpPr>
        <p:grpSpPr>
          <a:xfrm>
            <a:off x="6391609" y="4652630"/>
            <a:ext cx="465362" cy="461770"/>
            <a:chOff x="6431992" y="4692701"/>
            <a:chExt cx="384596" cy="381628"/>
          </a:xfrm>
        </p:grpSpPr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E7AA694-BE34-485A-AFD7-9D4E6C68B204}"/>
                </a:ext>
              </a:extLst>
            </p:cNvPr>
            <p:cNvSpPr/>
            <p:nvPr/>
          </p:nvSpPr>
          <p:spPr>
            <a:xfrm>
              <a:off x="6431992" y="4692701"/>
              <a:ext cx="275620" cy="381628"/>
            </a:xfrm>
            <a:custGeom>
              <a:avLst/>
              <a:gdLst>
                <a:gd name="connsiteX0" fmla="*/ 245302 w 275620"/>
                <a:gd name="connsiteY0" fmla="*/ 385444 h 381627"/>
                <a:gd name="connsiteX1" fmla="*/ 30371 w 275620"/>
                <a:gd name="connsiteY1" fmla="*/ 385444 h 381627"/>
                <a:gd name="connsiteX2" fmla="*/ 0 w 275620"/>
                <a:gd name="connsiteY2" fmla="*/ 355073 h 381627"/>
                <a:gd name="connsiteX3" fmla="*/ 0 w 275620"/>
                <a:gd name="connsiteY3" fmla="*/ 30371 h 381627"/>
                <a:gd name="connsiteX4" fmla="*/ 30371 w 275620"/>
                <a:gd name="connsiteY4" fmla="*/ 0 h 381627"/>
                <a:gd name="connsiteX5" fmla="*/ 245302 w 275620"/>
                <a:gd name="connsiteY5" fmla="*/ 0 h 381627"/>
                <a:gd name="connsiteX6" fmla="*/ 275673 w 275620"/>
                <a:gd name="connsiteY6" fmla="*/ 30371 h 381627"/>
                <a:gd name="connsiteX7" fmla="*/ 275673 w 275620"/>
                <a:gd name="connsiteY7" fmla="*/ 355073 h 381627"/>
                <a:gd name="connsiteX8" fmla="*/ 245302 w 275620"/>
                <a:gd name="connsiteY8" fmla="*/ 385444 h 381627"/>
                <a:gd name="connsiteX9" fmla="*/ 30371 w 275620"/>
                <a:gd name="connsiteY9" fmla="*/ 10601 h 381627"/>
                <a:gd name="connsiteX10" fmla="*/ 10601 w 275620"/>
                <a:gd name="connsiteY10" fmla="*/ 30371 h 381627"/>
                <a:gd name="connsiteX11" fmla="*/ 10601 w 275620"/>
                <a:gd name="connsiteY11" fmla="*/ 355073 h 381627"/>
                <a:gd name="connsiteX12" fmla="*/ 30371 w 275620"/>
                <a:gd name="connsiteY12" fmla="*/ 374843 h 381627"/>
                <a:gd name="connsiteX13" fmla="*/ 245302 w 275620"/>
                <a:gd name="connsiteY13" fmla="*/ 374843 h 381627"/>
                <a:gd name="connsiteX14" fmla="*/ 265072 w 275620"/>
                <a:gd name="connsiteY14" fmla="*/ 355073 h 381627"/>
                <a:gd name="connsiteX15" fmla="*/ 265072 w 275620"/>
                <a:gd name="connsiteY15" fmla="*/ 30371 h 381627"/>
                <a:gd name="connsiteX16" fmla="*/ 245302 w 275620"/>
                <a:gd name="connsiteY16" fmla="*/ 10601 h 381627"/>
                <a:gd name="connsiteX17" fmla="*/ 30371 w 275620"/>
                <a:gd name="connsiteY17" fmla="*/ 10601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620" h="381627">
                  <a:moveTo>
                    <a:pt x="245302" y="385444"/>
                  </a:moveTo>
                  <a:lnTo>
                    <a:pt x="30371" y="385444"/>
                  </a:lnTo>
                  <a:cubicBezTo>
                    <a:pt x="13622" y="385444"/>
                    <a:pt x="0" y="371822"/>
                    <a:pt x="0" y="355073"/>
                  </a:cubicBezTo>
                  <a:lnTo>
                    <a:pt x="0" y="30371"/>
                  </a:lnTo>
                  <a:cubicBezTo>
                    <a:pt x="0" y="13622"/>
                    <a:pt x="13622" y="0"/>
                    <a:pt x="30371" y="0"/>
                  </a:cubicBezTo>
                  <a:lnTo>
                    <a:pt x="245302" y="0"/>
                  </a:lnTo>
                  <a:cubicBezTo>
                    <a:pt x="262051" y="0"/>
                    <a:pt x="275673" y="13622"/>
                    <a:pt x="275673" y="30371"/>
                  </a:cubicBezTo>
                  <a:lnTo>
                    <a:pt x="275673" y="355073"/>
                  </a:lnTo>
                  <a:cubicBezTo>
                    <a:pt x="275673" y="371822"/>
                    <a:pt x="262051" y="385444"/>
                    <a:pt x="245302" y="385444"/>
                  </a:cubicBezTo>
                  <a:close/>
                  <a:moveTo>
                    <a:pt x="30371" y="10601"/>
                  </a:moveTo>
                  <a:cubicBezTo>
                    <a:pt x="19505" y="10601"/>
                    <a:pt x="10601" y="19453"/>
                    <a:pt x="10601" y="30371"/>
                  </a:cubicBezTo>
                  <a:lnTo>
                    <a:pt x="10601" y="355073"/>
                  </a:lnTo>
                  <a:cubicBezTo>
                    <a:pt x="10601" y="365939"/>
                    <a:pt x="19452" y="374843"/>
                    <a:pt x="30371" y="374843"/>
                  </a:cubicBezTo>
                  <a:lnTo>
                    <a:pt x="245302" y="374843"/>
                  </a:lnTo>
                  <a:cubicBezTo>
                    <a:pt x="256167" y="374843"/>
                    <a:pt x="265072" y="365992"/>
                    <a:pt x="265072" y="355073"/>
                  </a:cubicBezTo>
                  <a:lnTo>
                    <a:pt x="265072" y="30371"/>
                  </a:lnTo>
                  <a:cubicBezTo>
                    <a:pt x="265072" y="19506"/>
                    <a:pt x="256220" y="10601"/>
                    <a:pt x="245302" y="10601"/>
                  </a:cubicBezTo>
                  <a:lnTo>
                    <a:pt x="30371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3D113BC-873E-4714-941D-FC8C27C75893}"/>
                </a:ext>
              </a:extLst>
            </p:cNvPr>
            <p:cNvSpPr/>
            <p:nvPr/>
          </p:nvSpPr>
          <p:spPr>
            <a:xfrm>
              <a:off x="6458441" y="4725564"/>
              <a:ext cx="217316" cy="106008"/>
            </a:xfrm>
            <a:custGeom>
              <a:avLst/>
              <a:gdLst>
                <a:gd name="connsiteX0" fmla="*/ 208199 w 217315"/>
                <a:gd name="connsiteY0" fmla="*/ 106061 h 106007"/>
                <a:gd name="connsiteX1" fmla="*/ 13569 w 217315"/>
                <a:gd name="connsiteY1" fmla="*/ 106061 h 106007"/>
                <a:gd name="connsiteX2" fmla="*/ 0 w 217315"/>
                <a:gd name="connsiteY2" fmla="*/ 92492 h 106007"/>
                <a:gd name="connsiteX3" fmla="*/ 0 w 217315"/>
                <a:gd name="connsiteY3" fmla="*/ 13569 h 106007"/>
                <a:gd name="connsiteX4" fmla="*/ 13569 w 217315"/>
                <a:gd name="connsiteY4" fmla="*/ 0 h 106007"/>
                <a:gd name="connsiteX5" fmla="*/ 208199 w 217315"/>
                <a:gd name="connsiteY5" fmla="*/ 0 h 106007"/>
                <a:gd name="connsiteX6" fmla="*/ 221768 w 217315"/>
                <a:gd name="connsiteY6" fmla="*/ 13569 h 106007"/>
                <a:gd name="connsiteX7" fmla="*/ 221768 w 217315"/>
                <a:gd name="connsiteY7" fmla="*/ 92492 h 106007"/>
                <a:gd name="connsiteX8" fmla="*/ 208199 w 217315"/>
                <a:gd name="connsiteY8" fmla="*/ 106061 h 106007"/>
                <a:gd name="connsiteX9" fmla="*/ 13569 w 217315"/>
                <a:gd name="connsiteY9" fmla="*/ 10654 h 106007"/>
                <a:gd name="connsiteX10" fmla="*/ 10601 w 217315"/>
                <a:gd name="connsiteY10" fmla="*/ 13622 h 106007"/>
                <a:gd name="connsiteX11" fmla="*/ 10601 w 217315"/>
                <a:gd name="connsiteY11" fmla="*/ 92545 h 106007"/>
                <a:gd name="connsiteX12" fmla="*/ 13569 w 217315"/>
                <a:gd name="connsiteY12" fmla="*/ 95513 h 106007"/>
                <a:gd name="connsiteX13" fmla="*/ 208199 w 217315"/>
                <a:gd name="connsiteY13" fmla="*/ 95513 h 106007"/>
                <a:gd name="connsiteX14" fmla="*/ 211167 w 217315"/>
                <a:gd name="connsiteY14" fmla="*/ 92545 h 106007"/>
                <a:gd name="connsiteX15" fmla="*/ 211167 w 217315"/>
                <a:gd name="connsiteY15" fmla="*/ 13622 h 106007"/>
                <a:gd name="connsiteX16" fmla="*/ 208199 w 217315"/>
                <a:gd name="connsiteY16" fmla="*/ 10654 h 106007"/>
                <a:gd name="connsiteX17" fmla="*/ 13569 w 217315"/>
                <a:gd name="connsiteY17" fmla="*/ 10654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5" h="106007">
                  <a:moveTo>
                    <a:pt x="208199" y="106061"/>
                  </a:moveTo>
                  <a:lnTo>
                    <a:pt x="13569" y="106061"/>
                  </a:lnTo>
                  <a:cubicBezTo>
                    <a:pt x="6096" y="106061"/>
                    <a:pt x="0" y="99965"/>
                    <a:pt x="0" y="92492"/>
                  </a:cubicBezTo>
                  <a:lnTo>
                    <a:pt x="0" y="13569"/>
                  </a:lnTo>
                  <a:cubicBezTo>
                    <a:pt x="0" y="6096"/>
                    <a:pt x="6096" y="0"/>
                    <a:pt x="13569" y="0"/>
                  </a:cubicBezTo>
                  <a:lnTo>
                    <a:pt x="208199" y="0"/>
                  </a:lnTo>
                  <a:cubicBezTo>
                    <a:pt x="215672" y="0"/>
                    <a:pt x="221768" y="6096"/>
                    <a:pt x="221768" y="13569"/>
                  </a:cubicBezTo>
                  <a:lnTo>
                    <a:pt x="221768" y="92492"/>
                  </a:lnTo>
                  <a:cubicBezTo>
                    <a:pt x="221768" y="100018"/>
                    <a:pt x="215672" y="106061"/>
                    <a:pt x="208199" y="106061"/>
                  </a:cubicBezTo>
                  <a:close/>
                  <a:moveTo>
                    <a:pt x="13569" y="10654"/>
                  </a:moveTo>
                  <a:cubicBezTo>
                    <a:pt x="11926" y="10654"/>
                    <a:pt x="10601" y="11979"/>
                    <a:pt x="10601" y="13622"/>
                  </a:cubicBezTo>
                  <a:lnTo>
                    <a:pt x="10601" y="92545"/>
                  </a:lnTo>
                  <a:cubicBezTo>
                    <a:pt x="10601" y="94188"/>
                    <a:pt x="11926" y="95513"/>
                    <a:pt x="13569" y="95513"/>
                  </a:cubicBezTo>
                  <a:lnTo>
                    <a:pt x="208199" y="95513"/>
                  </a:lnTo>
                  <a:cubicBezTo>
                    <a:pt x="209842" y="95513"/>
                    <a:pt x="211167" y="94188"/>
                    <a:pt x="211167" y="92545"/>
                  </a:cubicBezTo>
                  <a:lnTo>
                    <a:pt x="211167" y="13622"/>
                  </a:lnTo>
                  <a:cubicBezTo>
                    <a:pt x="211167" y="11979"/>
                    <a:pt x="209842" y="10654"/>
                    <a:pt x="208199" y="10654"/>
                  </a:cubicBezTo>
                  <a:lnTo>
                    <a:pt x="13569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5F4BE9B9-7CA8-4AA1-9533-1BE079D49EC2}"/>
                </a:ext>
              </a:extLst>
            </p:cNvPr>
            <p:cNvSpPr/>
            <p:nvPr/>
          </p:nvSpPr>
          <p:spPr>
            <a:xfrm>
              <a:off x="6458494" y="4850282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548 h 31802"/>
                <a:gd name="connsiteX10" fmla="*/ 10548 w 31802"/>
                <a:gd name="connsiteY10" fmla="*/ 21202 h 31802"/>
                <a:gd name="connsiteX11" fmla="*/ 21255 w 31802"/>
                <a:gd name="connsiteY11" fmla="*/ 21413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760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191" y="32067"/>
                    <a:pt x="21255" y="32067"/>
                  </a:cubicBezTo>
                  <a:close/>
                  <a:moveTo>
                    <a:pt x="10760" y="10548"/>
                  </a:moveTo>
                  <a:lnTo>
                    <a:pt x="10548" y="21202"/>
                  </a:lnTo>
                  <a:lnTo>
                    <a:pt x="21255" y="21413"/>
                  </a:lnTo>
                  <a:cubicBezTo>
                    <a:pt x="21360" y="21413"/>
                    <a:pt x="21466" y="21307"/>
                    <a:pt x="21466" y="21202"/>
                  </a:cubicBezTo>
                  <a:lnTo>
                    <a:pt x="21466" y="10760"/>
                  </a:lnTo>
                  <a:lnTo>
                    <a:pt x="1076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E63728E-E685-4448-AFCF-5F216D29996B}"/>
                </a:ext>
              </a:extLst>
            </p:cNvPr>
            <p:cNvSpPr/>
            <p:nvPr/>
          </p:nvSpPr>
          <p:spPr>
            <a:xfrm>
              <a:off x="6521675" y="4850282"/>
              <a:ext cx="31802" cy="31802"/>
            </a:xfrm>
            <a:custGeom>
              <a:avLst/>
              <a:gdLst>
                <a:gd name="connsiteX0" fmla="*/ 21254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4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4 w 31802"/>
                <a:gd name="connsiteY8" fmla="*/ 32067 h 31802"/>
                <a:gd name="connsiteX9" fmla="*/ 10812 w 31802"/>
                <a:gd name="connsiteY9" fmla="*/ 10548 h 31802"/>
                <a:gd name="connsiteX10" fmla="*/ 10601 w 31802"/>
                <a:gd name="connsiteY10" fmla="*/ 21202 h 31802"/>
                <a:gd name="connsiteX11" fmla="*/ 21254 w 31802"/>
                <a:gd name="connsiteY11" fmla="*/ 21413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812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4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4" y="0"/>
                  </a:lnTo>
                  <a:cubicBezTo>
                    <a:pt x="27243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243" y="32067"/>
                    <a:pt x="21254" y="32067"/>
                  </a:cubicBezTo>
                  <a:close/>
                  <a:moveTo>
                    <a:pt x="10812" y="10548"/>
                  </a:moveTo>
                  <a:lnTo>
                    <a:pt x="10601" y="21202"/>
                  </a:lnTo>
                  <a:lnTo>
                    <a:pt x="21254" y="21413"/>
                  </a:lnTo>
                  <a:cubicBezTo>
                    <a:pt x="21360" y="21413"/>
                    <a:pt x="21466" y="21307"/>
                    <a:pt x="21466" y="21202"/>
                  </a:cubicBezTo>
                  <a:lnTo>
                    <a:pt x="21466" y="10760"/>
                  </a:lnTo>
                  <a:lnTo>
                    <a:pt x="10812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95F74910-F772-4EF6-90DA-BDD1D7A8E45F}"/>
                </a:ext>
              </a:extLst>
            </p:cNvPr>
            <p:cNvSpPr/>
            <p:nvPr/>
          </p:nvSpPr>
          <p:spPr>
            <a:xfrm>
              <a:off x="6584908" y="4850282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548 h 31802"/>
                <a:gd name="connsiteX10" fmla="*/ 10548 w 31802"/>
                <a:gd name="connsiteY10" fmla="*/ 21202 h 31802"/>
                <a:gd name="connsiteX11" fmla="*/ 21202 w 31802"/>
                <a:gd name="connsiteY11" fmla="*/ 21413 h 31802"/>
                <a:gd name="connsiteX12" fmla="*/ 21414 w 31802"/>
                <a:gd name="connsiteY12" fmla="*/ 21202 h 31802"/>
                <a:gd name="connsiteX13" fmla="*/ 21414 w 31802"/>
                <a:gd name="connsiteY13" fmla="*/ 10760 h 31802"/>
                <a:gd name="connsiteX14" fmla="*/ 10760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068" y="27191"/>
                    <a:pt x="27191" y="32067"/>
                    <a:pt x="21255" y="32067"/>
                  </a:cubicBezTo>
                  <a:close/>
                  <a:moveTo>
                    <a:pt x="10760" y="10548"/>
                  </a:moveTo>
                  <a:lnTo>
                    <a:pt x="10548" y="21202"/>
                  </a:lnTo>
                  <a:lnTo>
                    <a:pt x="21202" y="21413"/>
                  </a:lnTo>
                  <a:cubicBezTo>
                    <a:pt x="21308" y="21413"/>
                    <a:pt x="21414" y="21307"/>
                    <a:pt x="21414" y="21202"/>
                  </a:cubicBezTo>
                  <a:lnTo>
                    <a:pt x="21414" y="10760"/>
                  </a:lnTo>
                  <a:lnTo>
                    <a:pt x="1076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BFCCFFF-22FC-481E-BBD3-6F4868E54F44}"/>
                </a:ext>
              </a:extLst>
            </p:cNvPr>
            <p:cNvSpPr/>
            <p:nvPr/>
          </p:nvSpPr>
          <p:spPr>
            <a:xfrm>
              <a:off x="6648142" y="4850282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59 w 31802"/>
                <a:gd name="connsiteY9" fmla="*/ 10548 h 31802"/>
                <a:gd name="connsiteX10" fmla="*/ 10548 w 31802"/>
                <a:gd name="connsiteY10" fmla="*/ 21202 h 31802"/>
                <a:gd name="connsiteX11" fmla="*/ 21202 w 31802"/>
                <a:gd name="connsiteY11" fmla="*/ 21413 h 31802"/>
                <a:gd name="connsiteX12" fmla="*/ 21413 w 31802"/>
                <a:gd name="connsiteY12" fmla="*/ 21202 h 31802"/>
                <a:gd name="connsiteX13" fmla="*/ 21413 w 31802"/>
                <a:gd name="connsiteY13" fmla="*/ 10760 h 31802"/>
                <a:gd name="connsiteX14" fmla="*/ 10759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191" y="32067"/>
                    <a:pt x="21255" y="32067"/>
                  </a:cubicBezTo>
                  <a:close/>
                  <a:moveTo>
                    <a:pt x="10759" y="10548"/>
                  </a:moveTo>
                  <a:lnTo>
                    <a:pt x="10548" y="21202"/>
                  </a:lnTo>
                  <a:lnTo>
                    <a:pt x="21202" y="21413"/>
                  </a:lnTo>
                  <a:cubicBezTo>
                    <a:pt x="21307" y="21413"/>
                    <a:pt x="21413" y="21307"/>
                    <a:pt x="21413" y="21202"/>
                  </a:cubicBezTo>
                  <a:lnTo>
                    <a:pt x="21413" y="10760"/>
                  </a:lnTo>
                  <a:lnTo>
                    <a:pt x="10759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A945F4A8-10CC-4B0A-8939-EBAED28BD34C}"/>
                </a:ext>
              </a:extLst>
            </p:cNvPr>
            <p:cNvSpPr/>
            <p:nvPr/>
          </p:nvSpPr>
          <p:spPr>
            <a:xfrm>
              <a:off x="6458494" y="4903551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601 h 31802"/>
                <a:gd name="connsiteX10" fmla="*/ 10548 w 31802"/>
                <a:gd name="connsiteY10" fmla="*/ 21308 h 31802"/>
                <a:gd name="connsiteX11" fmla="*/ 21255 w 31802"/>
                <a:gd name="connsiteY11" fmla="*/ 21520 h 31802"/>
                <a:gd name="connsiteX12" fmla="*/ 21466 w 31802"/>
                <a:gd name="connsiteY12" fmla="*/ 21308 h 31802"/>
                <a:gd name="connsiteX13" fmla="*/ 21466 w 31802"/>
                <a:gd name="connsiteY13" fmla="*/ 10866 h 31802"/>
                <a:gd name="connsiteX14" fmla="*/ 10760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191" y="32067"/>
                    <a:pt x="21255" y="32067"/>
                  </a:cubicBezTo>
                  <a:close/>
                  <a:moveTo>
                    <a:pt x="10760" y="10601"/>
                  </a:moveTo>
                  <a:lnTo>
                    <a:pt x="10548" y="21308"/>
                  </a:lnTo>
                  <a:lnTo>
                    <a:pt x="21255" y="21520"/>
                  </a:lnTo>
                  <a:cubicBezTo>
                    <a:pt x="21360" y="21520"/>
                    <a:pt x="21466" y="21413"/>
                    <a:pt x="21466" y="21308"/>
                  </a:cubicBezTo>
                  <a:lnTo>
                    <a:pt x="21466" y="10866"/>
                  </a:lnTo>
                  <a:lnTo>
                    <a:pt x="1076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6F76D59-4B6E-4900-88E0-E1B1250E62C5}"/>
                </a:ext>
              </a:extLst>
            </p:cNvPr>
            <p:cNvSpPr/>
            <p:nvPr/>
          </p:nvSpPr>
          <p:spPr>
            <a:xfrm>
              <a:off x="6521675" y="4903551"/>
              <a:ext cx="31802" cy="31802"/>
            </a:xfrm>
            <a:custGeom>
              <a:avLst/>
              <a:gdLst>
                <a:gd name="connsiteX0" fmla="*/ 21254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4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4 w 31802"/>
                <a:gd name="connsiteY8" fmla="*/ 32067 h 31802"/>
                <a:gd name="connsiteX9" fmla="*/ 10812 w 31802"/>
                <a:gd name="connsiteY9" fmla="*/ 10601 h 31802"/>
                <a:gd name="connsiteX10" fmla="*/ 10601 w 31802"/>
                <a:gd name="connsiteY10" fmla="*/ 21308 h 31802"/>
                <a:gd name="connsiteX11" fmla="*/ 21254 w 31802"/>
                <a:gd name="connsiteY11" fmla="*/ 21520 h 31802"/>
                <a:gd name="connsiteX12" fmla="*/ 21466 w 31802"/>
                <a:gd name="connsiteY12" fmla="*/ 21308 h 31802"/>
                <a:gd name="connsiteX13" fmla="*/ 21466 w 31802"/>
                <a:gd name="connsiteY13" fmla="*/ 10866 h 31802"/>
                <a:gd name="connsiteX14" fmla="*/ 10812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4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4" y="0"/>
                  </a:lnTo>
                  <a:cubicBezTo>
                    <a:pt x="27243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243" y="32067"/>
                    <a:pt x="21254" y="32067"/>
                  </a:cubicBezTo>
                  <a:close/>
                  <a:moveTo>
                    <a:pt x="10812" y="10601"/>
                  </a:moveTo>
                  <a:lnTo>
                    <a:pt x="10601" y="21308"/>
                  </a:lnTo>
                  <a:lnTo>
                    <a:pt x="21254" y="21520"/>
                  </a:lnTo>
                  <a:cubicBezTo>
                    <a:pt x="21360" y="21520"/>
                    <a:pt x="21466" y="21413"/>
                    <a:pt x="21466" y="21308"/>
                  </a:cubicBezTo>
                  <a:lnTo>
                    <a:pt x="21466" y="10866"/>
                  </a:lnTo>
                  <a:lnTo>
                    <a:pt x="10812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9B139D85-394B-40BB-9C3A-312539D41180}"/>
                </a:ext>
              </a:extLst>
            </p:cNvPr>
            <p:cNvSpPr/>
            <p:nvPr/>
          </p:nvSpPr>
          <p:spPr>
            <a:xfrm>
              <a:off x="6584908" y="4903551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601 h 31802"/>
                <a:gd name="connsiteX10" fmla="*/ 10548 w 31802"/>
                <a:gd name="connsiteY10" fmla="*/ 21308 h 31802"/>
                <a:gd name="connsiteX11" fmla="*/ 21202 w 31802"/>
                <a:gd name="connsiteY11" fmla="*/ 21520 h 31802"/>
                <a:gd name="connsiteX12" fmla="*/ 21414 w 31802"/>
                <a:gd name="connsiteY12" fmla="*/ 21308 h 31802"/>
                <a:gd name="connsiteX13" fmla="*/ 21414 w 31802"/>
                <a:gd name="connsiteY13" fmla="*/ 10866 h 31802"/>
                <a:gd name="connsiteX14" fmla="*/ 10760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068" y="27244"/>
                    <a:pt x="27191" y="32067"/>
                    <a:pt x="21255" y="32067"/>
                  </a:cubicBezTo>
                  <a:close/>
                  <a:moveTo>
                    <a:pt x="10760" y="10601"/>
                  </a:moveTo>
                  <a:lnTo>
                    <a:pt x="10548" y="21308"/>
                  </a:lnTo>
                  <a:lnTo>
                    <a:pt x="21202" y="21520"/>
                  </a:lnTo>
                  <a:cubicBezTo>
                    <a:pt x="21308" y="21520"/>
                    <a:pt x="21414" y="21413"/>
                    <a:pt x="21414" y="21308"/>
                  </a:cubicBezTo>
                  <a:lnTo>
                    <a:pt x="21414" y="10866"/>
                  </a:lnTo>
                  <a:lnTo>
                    <a:pt x="10760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ECD65FF-F195-4D36-9E31-6B2387B812EA}"/>
                </a:ext>
              </a:extLst>
            </p:cNvPr>
            <p:cNvSpPr/>
            <p:nvPr/>
          </p:nvSpPr>
          <p:spPr>
            <a:xfrm>
              <a:off x="6648142" y="4903551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59 w 31802"/>
                <a:gd name="connsiteY9" fmla="*/ 10601 h 31802"/>
                <a:gd name="connsiteX10" fmla="*/ 10548 w 31802"/>
                <a:gd name="connsiteY10" fmla="*/ 21308 h 31802"/>
                <a:gd name="connsiteX11" fmla="*/ 21202 w 31802"/>
                <a:gd name="connsiteY11" fmla="*/ 21520 h 31802"/>
                <a:gd name="connsiteX12" fmla="*/ 21413 w 31802"/>
                <a:gd name="connsiteY12" fmla="*/ 21308 h 31802"/>
                <a:gd name="connsiteX13" fmla="*/ 21413 w 31802"/>
                <a:gd name="connsiteY13" fmla="*/ 10866 h 31802"/>
                <a:gd name="connsiteX14" fmla="*/ 10759 w 31802"/>
                <a:gd name="connsiteY14" fmla="*/ 1060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244"/>
                    <a:pt x="27191" y="32067"/>
                    <a:pt x="21255" y="32067"/>
                  </a:cubicBezTo>
                  <a:close/>
                  <a:moveTo>
                    <a:pt x="10759" y="10601"/>
                  </a:moveTo>
                  <a:lnTo>
                    <a:pt x="10548" y="21308"/>
                  </a:lnTo>
                  <a:lnTo>
                    <a:pt x="21202" y="21520"/>
                  </a:lnTo>
                  <a:cubicBezTo>
                    <a:pt x="21307" y="21520"/>
                    <a:pt x="21413" y="21413"/>
                    <a:pt x="21413" y="21308"/>
                  </a:cubicBezTo>
                  <a:lnTo>
                    <a:pt x="21413" y="10866"/>
                  </a:lnTo>
                  <a:lnTo>
                    <a:pt x="10759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7547E8D1-87D6-443F-AB49-DB6977D5D4C6}"/>
                </a:ext>
              </a:extLst>
            </p:cNvPr>
            <p:cNvSpPr/>
            <p:nvPr/>
          </p:nvSpPr>
          <p:spPr>
            <a:xfrm>
              <a:off x="6458494" y="4956873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548 h 31802"/>
                <a:gd name="connsiteX10" fmla="*/ 10548 w 31802"/>
                <a:gd name="connsiteY10" fmla="*/ 21202 h 31802"/>
                <a:gd name="connsiteX11" fmla="*/ 21255 w 31802"/>
                <a:gd name="connsiteY11" fmla="*/ 21413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760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191" y="32067"/>
                    <a:pt x="21255" y="32067"/>
                  </a:cubicBezTo>
                  <a:close/>
                  <a:moveTo>
                    <a:pt x="10760" y="10548"/>
                  </a:moveTo>
                  <a:lnTo>
                    <a:pt x="10548" y="21202"/>
                  </a:lnTo>
                  <a:lnTo>
                    <a:pt x="21255" y="21413"/>
                  </a:lnTo>
                  <a:cubicBezTo>
                    <a:pt x="21360" y="21413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76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1A07F3E1-6745-448F-B9E0-4C27FD2709F8}"/>
                </a:ext>
              </a:extLst>
            </p:cNvPr>
            <p:cNvSpPr/>
            <p:nvPr/>
          </p:nvSpPr>
          <p:spPr>
            <a:xfrm>
              <a:off x="6521675" y="4956873"/>
              <a:ext cx="31802" cy="31802"/>
            </a:xfrm>
            <a:custGeom>
              <a:avLst/>
              <a:gdLst>
                <a:gd name="connsiteX0" fmla="*/ 21254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4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4 w 31802"/>
                <a:gd name="connsiteY8" fmla="*/ 32067 h 31802"/>
                <a:gd name="connsiteX9" fmla="*/ 10812 w 31802"/>
                <a:gd name="connsiteY9" fmla="*/ 10548 h 31802"/>
                <a:gd name="connsiteX10" fmla="*/ 10601 w 31802"/>
                <a:gd name="connsiteY10" fmla="*/ 21202 h 31802"/>
                <a:gd name="connsiteX11" fmla="*/ 21254 w 31802"/>
                <a:gd name="connsiteY11" fmla="*/ 21413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812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4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4" y="0"/>
                  </a:lnTo>
                  <a:cubicBezTo>
                    <a:pt x="27243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243" y="32067"/>
                    <a:pt x="21254" y="32067"/>
                  </a:cubicBezTo>
                  <a:close/>
                  <a:moveTo>
                    <a:pt x="10812" y="10548"/>
                  </a:moveTo>
                  <a:lnTo>
                    <a:pt x="10601" y="21202"/>
                  </a:lnTo>
                  <a:lnTo>
                    <a:pt x="21254" y="21413"/>
                  </a:lnTo>
                  <a:cubicBezTo>
                    <a:pt x="21360" y="21413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812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3596B69-D34C-4C82-AC4B-B2BEDF47C406}"/>
                </a:ext>
              </a:extLst>
            </p:cNvPr>
            <p:cNvSpPr/>
            <p:nvPr/>
          </p:nvSpPr>
          <p:spPr>
            <a:xfrm>
              <a:off x="6584908" y="4956873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548 h 31802"/>
                <a:gd name="connsiteX10" fmla="*/ 10548 w 31802"/>
                <a:gd name="connsiteY10" fmla="*/ 21202 h 31802"/>
                <a:gd name="connsiteX11" fmla="*/ 21202 w 31802"/>
                <a:gd name="connsiteY11" fmla="*/ 21413 h 31802"/>
                <a:gd name="connsiteX12" fmla="*/ 21414 w 31802"/>
                <a:gd name="connsiteY12" fmla="*/ 21202 h 31802"/>
                <a:gd name="connsiteX13" fmla="*/ 21414 w 31802"/>
                <a:gd name="connsiteY13" fmla="*/ 10760 h 31802"/>
                <a:gd name="connsiteX14" fmla="*/ 10760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068" y="27191"/>
                    <a:pt x="27191" y="32067"/>
                    <a:pt x="21255" y="32067"/>
                  </a:cubicBezTo>
                  <a:close/>
                  <a:moveTo>
                    <a:pt x="10760" y="10548"/>
                  </a:moveTo>
                  <a:lnTo>
                    <a:pt x="10548" y="21202"/>
                  </a:lnTo>
                  <a:lnTo>
                    <a:pt x="21202" y="21413"/>
                  </a:lnTo>
                  <a:cubicBezTo>
                    <a:pt x="21308" y="21413"/>
                    <a:pt x="21414" y="21308"/>
                    <a:pt x="21414" y="21202"/>
                  </a:cubicBezTo>
                  <a:lnTo>
                    <a:pt x="21414" y="10760"/>
                  </a:lnTo>
                  <a:lnTo>
                    <a:pt x="1076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7150203-BEDF-4D59-9DD8-FF317C1BAB9D}"/>
                </a:ext>
              </a:extLst>
            </p:cNvPr>
            <p:cNvSpPr/>
            <p:nvPr/>
          </p:nvSpPr>
          <p:spPr>
            <a:xfrm>
              <a:off x="6648142" y="4956873"/>
              <a:ext cx="31802" cy="84806"/>
            </a:xfrm>
            <a:custGeom>
              <a:avLst/>
              <a:gdLst>
                <a:gd name="connsiteX0" fmla="*/ 21255 w 31802"/>
                <a:gd name="connsiteY0" fmla="*/ 85389 h 84806"/>
                <a:gd name="connsiteX1" fmla="*/ 10812 w 31802"/>
                <a:gd name="connsiteY1" fmla="*/ 85389 h 84806"/>
                <a:gd name="connsiteX2" fmla="*/ 0 w 31802"/>
                <a:gd name="connsiteY2" fmla="*/ 74576 h 84806"/>
                <a:gd name="connsiteX3" fmla="*/ 0 w 31802"/>
                <a:gd name="connsiteY3" fmla="*/ 10813 h 84806"/>
                <a:gd name="connsiteX4" fmla="*/ 10812 w 31802"/>
                <a:gd name="connsiteY4" fmla="*/ 0 h 84806"/>
                <a:gd name="connsiteX5" fmla="*/ 21255 w 31802"/>
                <a:gd name="connsiteY5" fmla="*/ 0 h 84806"/>
                <a:gd name="connsiteX6" fmla="*/ 32067 w 31802"/>
                <a:gd name="connsiteY6" fmla="*/ 10813 h 84806"/>
                <a:gd name="connsiteX7" fmla="*/ 32067 w 31802"/>
                <a:gd name="connsiteY7" fmla="*/ 74576 h 84806"/>
                <a:gd name="connsiteX8" fmla="*/ 21255 w 31802"/>
                <a:gd name="connsiteY8" fmla="*/ 85389 h 84806"/>
                <a:gd name="connsiteX9" fmla="*/ 10759 w 31802"/>
                <a:gd name="connsiteY9" fmla="*/ 10548 h 84806"/>
                <a:gd name="connsiteX10" fmla="*/ 10548 w 31802"/>
                <a:gd name="connsiteY10" fmla="*/ 74523 h 84806"/>
                <a:gd name="connsiteX11" fmla="*/ 21202 w 31802"/>
                <a:gd name="connsiteY11" fmla="*/ 74735 h 84806"/>
                <a:gd name="connsiteX12" fmla="*/ 21413 w 31802"/>
                <a:gd name="connsiteY12" fmla="*/ 74523 h 84806"/>
                <a:gd name="connsiteX13" fmla="*/ 21413 w 31802"/>
                <a:gd name="connsiteY13" fmla="*/ 10760 h 84806"/>
                <a:gd name="connsiteX14" fmla="*/ 10759 w 31802"/>
                <a:gd name="connsiteY14" fmla="*/ 10548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84806">
                  <a:moveTo>
                    <a:pt x="21255" y="85389"/>
                  </a:moveTo>
                  <a:lnTo>
                    <a:pt x="10812" y="85389"/>
                  </a:lnTo>
                  <a:cubicBezTo>
                    <a:pt x="4823" y="85389"/>
                    <a:pt x="0" y="80513"/>
                    <a:pt x="0" y="74576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74576"/>
                  </a:lnTo>
                  <a:cubicBezTo>
                    <a:pt x="32067" y="80513"/>
                    <a:pt x="27191" y="85389"/>
                    <a:pt x="21255" y="85389"/>
                  </a:cubicBezTo>
                  <a:close/>
                  <a:moveTo>
                    <a:pt x="10759" y="10548"/>
                  </a:moveTo>
                  <a:lnTo>
                    <a:pt x="10548" y="74523"/>
                  </a:lnTo>
                  <a:lnTo>
                    <a:pt x="21202" y="74735"/>
                  </a:lnTo>
                  <a:cubicBezTo>
                    <a:pt x="21307" y="74735"/>
                    <a:pt x="21413" y="74630"/>
                    <a:pt x="21413" y="74523"/>
                  </a:cubicBezTo>
                  <a:lnTo>
                    <a:pt x="21413" y="10760"/>
                  </a:lnTo>
                  <a:lnTo>
                    <a:pt x="10759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CF191BD-DF0F-4504-869C-E25413ACF97B}"/>
                </a:ext>
              </a:extLst>
            </p:cNvPr>
            <p:cNvSpPr/>
            <p:nvPr/>
          </p:nvSpPr>
          <p:spPr>
            <a:xfrm>
              <a:off x="6458494" y="5010195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548 h 31802"/>
                <a:gd name="connsiteX10" fmla="*/ 10548 w 31802"/>
                <a:gd name="connsiteY10" fmla="*/ 21202 h 31802"/>
                <a:gd name="connsiteX11" fmla="*/ 21255 w 31802"/>
                <a:gd name="connsiteY11" fmla="*/ 21413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760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191" y="32067"/>
                    <a:pt x="21255" y="32067"/>
                  </a:cubicBezTo>
                  <a:close/>
                  <a:moveTo>
                    <a:pt x="10760" y="10548"/>
                  </a:moveTo>
                  <a:lnTo>
                    <a:pt x="10548" y="21202"/>
                  </a:lnTo>
                  <a:lnTo>
                    <a:pt x="21255" y="21413"/>
                  </a:lnTo>
                  <a:cubicBezTo>
                    <a:pt x="21360" y="21413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76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FF7A9DE-9FE9-4BDC-9A22-E121460B4153}"/>
                </a:ext>
              </a:extLst>
            </p:cNvPr>
            <p:cNvSpPr/>
            <p:nvPr/>
          </p:nvSpPr>
          <p:spPr>
            <a:xfrm>
              <a:off x="6521675" y="5010195"/>
              <a:ext cx="31802" cy="31802"/>
            </a:xfrm>
            <a:custGeom>
              <a:avLst/>
              <a:gdLst>
                <a:gd name="connsiteX0" fmla="*/ 21254 w 31802"/>
                <a:gd name="connsiteY0" fmla="*/ 32067 h 31802"/>
                <a:gd name="connsiteX1" fmla="*/ 10812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2 w 31802"/>
                <a:gd name="connsiteY4" fmla="*/ 0 h 31802"/>
                <a:gd name="connsiteX5" fmla="*/ 21254 w 31802"/>
                <a:gd name="connsiteY5" fmla="*/ 0 h 31802"/>
                <a:gd name="connsiteX6" fmla="*/ 32067 w 31802"/>
                <a:gd name="connsiteY6" fmla="*/ 10813 h 31802"/>
                <a:gd name="connsiteX7" fmla="*/ 32067 w 31802"/>
                <a:gd name="connsiteY7" fmla="*/ 21255 h 31802"/>
                <a:gd name="connsiteX8" fmla="*/ 21254 w 31802"/>
                <a:gd name="connsiteY8" fmla="*/ 32067 h 31802"/>
                <a:gd name="connsiteX9" fmla="*/ 10812 w 31802"/>
                <a:gd name="connsiteY9" fmla="*/ 10548 h 31802"/>
                <a:gd name="connsiteX10" fmla="*/ 10601 w 31802"/>
                <a:gd name="connsiteY10" fmla="*/ 21202 h 31802"/>
                <a:gd name="connsiteX11" fmla="*/ 21254 w 31802"/>
                <a:gd name="connsiteY11" fmla="*/ 21413 h 31802"/>
                <a:gd name="connsiteX12" fmla="*/ 21466 w 31802"/>
                <a:gd name="connsiteY12" fmla="*/ 21202 h 31802"/>
                <a:gd name="connsiteX13" fmla="*/ 21466 w 31802"/>
                <a:gd name="connsiteY13" fmla="*/ 10760 h 31802"/>
                <a:gd name="connsiteX14" fmla="*/ 10812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4" y="32067"/>
                  </a:moveTo>
                  <a:lnTo>
                    <a:pt x="10812" y="32067"/>
                  </a:lnTo>
                  <a:cubicBezTo>
                    <a:pt x="4823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6" y="0"/>
                    <a:pt x="10812" y="0"/>
                  </a:cubicBezTo>
                  <a:lnTo>
                    <a:pt x="21254" y="0"/>
                  </a:lnTo>
                  <a:cubicBezTo>
                    <a:pt x="27243" y="0"/>
                    <a:pt x="32067" y="4876"/>
                    <a:pt x="32067" y="10813"/>
                  </a:cubicBezTo>
                  <a:lnTo>
                    <a:pt x="32067" y="21255"/>
                  </a:lnTo>
                  <a:cubicBezTo>
                    <a:pt x="32067" y="27191"/>
                    <a:pt x="27243" y="32067"/>
                    <a:pt x="21254" y="32067"/>
                  </a:cubicBezTo>
                  <a:close/>
                  <a:moveTo>
                    <a:pt x="10812" y="10548"/>
                  </a:moveTo>
                  <a:lnTo>
                    <a:pt x="10601" y="21202"/>
                  </a:lnTo>
                  <a:lnTo>
                    <a:pt x="21254" y="21413"/>
                  </a:lnTo>
                  <a:cubicBezTo>
                    <a:pt x="21360" y="21413"/>
                    <a:pt x="21466" y="21308"/>
                    <a:pt x="21466" y="21202"/>
                  </a:cubicBezTo>
                  <a:lnTo>
                    <a:pt x="21466" y="10760"/>
                  </a:lnTo>
                  <a:lnTo>
                    <a:pt x="10812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F0866D41-B5EE-41D1-9EDB-AA39E862313E}"/>
                </a:ext>
              </a:extLst>
            </p:cNvPr>
            <p:cNvSpPr/>
            <p:nvPr/>
          </p:nvSpPr>
          <p:spPr>
            <a:xfrm>
              <a:off x="6584908" y="5010195"/>
              <a:ext cx="31802" cy="31802"/>
            </a:xfrm>
            <a:custGeom>
              <a:avLst/>
              <a:gdLst>
                <a:gd name="connsiteX0" fmla="*/ 21255 w 31802"/>
                <a:gd name="connsiteY0" fmla="*/ 32067 h 31802"/>
                <a:gd name="connsiteX1" fmla="*/ 10813 w 31802"/>
                <a:gd name="connsiteY1" fmla="*/ 32067 h 31802"/>
                <a:gd name="connsiteX2" fmla="*/ 0 w 31802"/>
                <a:gd name="connsiteY2" fmla="*/ 21255 h 31802"/>
                <a:gd name="connsiteX3" fmla="*/ 0 w 31802"/>
                <a:gd name="connsiteY3" fmla="*/ 10813 h 31802"/>
                <a:gd name="connsiteX4" fmla="*/ 10813 w 31802"/>
                <a:gd name="connsiteY4" fmla="*/ 0 h 31802"/>
                <a:gd name="connsiteX5" fmla="*/ 21255 w 31802"/>
                <a:gd name="connsiteY5" fmla="*/ 0 h 31802"/>
                <a:gd name="connsiteX6" fmla="*/ 32068 w 31802"/>
                <a:gd name="connsiteY6" fmla="*/ 10813 h 31802"/>
                <a:gd name="connsiteX7" fmla="*/ 32068 w 31802"/>
                <a:gd name="connsiteY7" fmla="*/ 21255 h 31802"/>
                <a:gd name="connsiteX8" fmla="*/ 21255 w 31802"/>
                <a:gd name="connsiteY8" fmla="*/ 32067 h 31802"/>
                <a:gd name="connsiteX9" fmla="*/ 10760 w 31802"/>
                <a:gd name="connsiteY9" fmla="*/ 10548 h 31802"/>
                <a:gd name="connsiteX10" fmla="*/ 10548 w 31802"/>
                <a:gd name="connsiteY10" fmla="*/ 21202 h 31802"/>
                <a:gd name="connsiteX11" fmla="*/ 21202 w 31802"/>
                <a:gd name="connsiteY11" fmla="*/ 21413 h 31802"/>
                <a:gd name="connsiteX12" fmla="*/ 21414 w 31802"/>
                <a:gd name="connsiteY12" fmla="*/ 21202 h 31802"/>
                <a:gd name="connsiteX13" fmla="*/ 21414 w 31802"/>
                <a:gd name="connsiteY13" fmla="*/ 10760 h 31802"/>
                <a:gd name="connsiteX14" fmla="*/ 10760 w 31802"/>
                <a:gd name="connsiteY14" fmla="*/ 10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31802">
                  <a:moveTo>
                    <a:pt x="21255" y="32067"/>
                  </a:moveTo>
                  <a:lnTo>
                    <a:pt x="10813" y="32067"/>
                  </a:lnTo>
                  <a:cubicBezTo>
                    <a:pt x="4824" y="32067"/>
                    <a:pt x="0" y="27191"/>
                    <a:pt x="0" y="21255"/>
                  </a:cubicBezTo>
                  <a:lnTo>
                    <a:pt x="0" y="10813"/>
                  </a:lnTo>
                  <a:cubicBezTo>
                    <a:pt x="0" y="4823"/>
                    <a:pt x="4877" y="0"/>
                    <a:pt x="10813" y="0"/>
                  </a:cubicBezTo>
                  <a:lnTo>
                    <a:pt x="21255" y="0"/>
                  </a:lnTo>
                  <a:cubicBezTo>
                    <a:pt x="27244" y="0"/>
                    <a:pt x="32068" y="4876"/>
                    <a:pt x="32068" y="10813"/>
                  </a:cubicBezTo>
                  <a:lnTo>
                    <a:pt x="32068" y="21255"/>
                  </a:lnTo>
                  <a:cubicBezTo>
                    <a:pt x="32068" y="27191"/>
                    <a:pt x="27191" y="32067"/>
                    <a:pt x="21255" y="32067"/>
                  </a:cubicBezTo>
                  <a:close/>
                  <a:moveTo>
                    <a:pt x="10760" y="10548"/>
                  </a:moveTo>
                  <a:lnTo>
                    <a:pt x="10548" y="21202"/>
                  </a:lnTo>
                  <a:lnTo>
                    <a:pt x="21202" y="21413"/>
                  </a:lnTo>
                  <a:cubicBezTo>
                    <a:pt x="21308" y="21413"/>
                    <a:pt x="21414" y="21308"/>
                    <a:pt x="21414" y="21202"/>
                  </a:cubicBezTo>
                  <a:lnTo>
                    <a:pt x="21414" y="10760"/>
                  </a:lnTo>
                  <a:lnTo>
                    <a:pt x="10760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9A97640B-87E9-450B-B18C-A9329F29C8DC}"/>
                </a:ext>
              </a:extLst>
            </p:cNvPr>
            <p:cNvSpPr/>
            <p:nvPr/>
          </p:nvSpPr>
          <p:spPr>
            <a:xfrm>
              <a:off x="6729344" y="4747879"/>
              <a:ext cx="84806" cy="270320"/>
            </a:xfrm>
            <a:custGeom>
              <a:avLst/>
              <a:gdLst>
                <a:gd name="connsiteX0" fmla="*/ 82739 w 84806"/>
                <a:gd name="connsiteY0" fmla="*/ 275090 h 270319"/>
                <a:gd name="connsiteX1" fmla="*/ 5300 w 84806"/>
                <a:gd name="connsiteY1" fmla="*/ 275090 h 270319"/>
                <a:gd name="connsiteX2" fmla="*/ 0 w 84806"/>
                <a:gd name="connsiteY2" fmla="*/ 269789 h 270319"/>
                <a:gd name="connsiteX3" fmla="*/ 0 w 84806"/>
                <a:gd name="connsiteY3" fmla="*/ 5300 h 270319"/>
                <a:gd name="connsiteX4" fmla="*/ 5300 w 84806"/>
                <a:gd name="connsiteY4" fmla="*/ 0 h 270319"/>
                <a:gd name="connsiteX5" fmla="*/ 82739 w 84806"/>
                <a:gd name="connsiteY5" fmla="*/ 0 h 270319"/>
                <a:gd name="connsiteX6" fmla="*/ 88039 w 84806"/>
                <a:gd name="connsiteY6" fmla="*/ 5300 h 270319"/>
                <a:gd name="connsiteX7" fmla="*/ 88039 w 84806"/>
                <a:gd name="connsiteY7" fmla="*/ 269789 h 270319"/>
                <a:gd name="connsiteX8" fmla="*/ 82739 w 84806"/>
                <a:gd name="connsiteY8" fmla="*/ 275090 h 270319"/>
                <a:gd name="connsiteX9" fmla="*/ 10548 w 84806"/>
                <a:gd name="connsiteY9" fmla="*/ 264489 h 270319"/>
                <a:gd name="connsiteX10" fmla="*/ 77386 w 84806"/>
                <a:gd name="connsiteY10" fmla="*/ 264489 h 270319"/>
                <a:gd name="connsiteX11" fmla="*/ 77386 w 84806"/>
                <a:gd name="connsiteY11" fmla="*/ 10601 h 270319"/>
                <a:gd name="connsiteX12" fmla="*/ 10548 w 84806"/>
                <a:gd name="connsiteY12" fmla="*/ 10601 h 270319"/>
                <a:gd name="connsiteX13" fmla="*/ 10548 w 84806"/>
                <a:gd name="connsiteY13" fmla="*/ 264489 h 27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270319">
                  <a:moveTo>
                    <a:pt x="82739" y="275090"/>
                  </a:moveTo>
                  <a:lnTo>
                    <a:pt x="5300" y="275090"/>
                  </a:lnTo>
                  <a:cubicBezTo>
                    <a:pt x="2385" y="275090"/>
                    <a:pt x="0" y="272705"/>
                    <a:pt x="0" y="26978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739" y="0"/>
                  </a:lnTo>
                  <a:cubicBezTo>
                    <a:pt x="85654" y="0"/>
                    <a:pt x="88039" y="2385"/>
                    <a:pt x="88039" y="5300"/>
                  </a:cubicBezTo>
                  <a:lnTo>
                    <a:pt x="88039" y="269789"/>
                  </a:lnTo>
                  <a:cubicBezTo>
                    <a:pt x="88039" y="272705"/>
                    <a:pt x="85654" y="275090"/>
                    <a:pt x="82739" y="275090"/>
                  </a:cubicBezTo>
                  <a:close/>
                  <a:moveTo>
                    <a:pt x="10548" y="264489"/>
                  </a:moveTo>
                  <a:lnTo>
                    <a:pt x="77386" y="264489"/>
                  </a:lnTo>
                  <a:lnTo>
                    <a:pt x="77386" y="10601"/>
                  </a:lnTo>
                  <a:lnTo>
                    <a:pt x="10548" y="10601"/>
                  </a:lnTo>
                  <a:lnTo>
                    <a:pt x="10548" y="26448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F3D8C14E-9628-40BF-B8EF-E3F8BB0EA539}"/>
                </a:ext>
              </a:extLst>
            </p:cNvPr>
            <p:cNvSpPr/>
            <p:nvPr/>
          </p:nvSpPr>
          <p:spPr>
            <a:xfrm>
              <a:off x="6763584" y="5012368"/>
              <a:ext cx="53004" cy="10601"/>
            </a:xfrm>
            <a:custGeom>
              <a:avLst/>
              <a:gdLst>
                <a:gd name="connsiteX0" fmla="*/ 4849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499 w 53003"/>
                <a:gd name="connsiteY4" fmla="*/ 0 h 10600"/>
                <a:gd name="connsiteX5" fmla="*/ 53799 w 53003"/>
                <a:gd name="connsiteY5" fmla="*/ 5300 h 10600"/>
                <a:gd name="connsiteX6" fmla="*/ 4849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8499" y="0"/>
                  </a:lnTo>
                  <a:cubicBezTo>
                    <a:pt x="51414" y="0"/>
                    <a:pt x="53799" y="2385"/>
                    <a:pt x="53799" y="5300"/>
                  </a:cubicBezTo>
                  <a:cubicBezTo>
                    <a:pt x="53799" y="8216"/>
                    <a:pt x="51414" y="10601"/>
                    <a:pt x="4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12F1023F-5EC4-47CA-BD1E-DEF99253271F}"/>
                </a:ext>
              </a:extLst>
            </p:cNvPr>
            <p:cNvSpPr/>
            <p:nvPr/>
          </p:nvSpPr>
          <p:spPr>
            <a:xfrm>
              <a:off x="6781128" y="4995831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AF98796A-C413-4C9D-99EF-830599C965D0}"/>
                </a:ext>
              </a:extLst>
            </p:cNvPr>
            <p:cNvSpPr/>
            <p:nvPr/>
          </p:nvSpPr>
          <p:spPr>
            <a:xfrm>
              <a:off x="6781128" y="4946219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D4F25BAD-51F1-4C2C-833E-958597608A6B}"/>
                </a:ext>
              </a:extLst>
            </p:cNvPr>
            <p:cNvSpPr/>
            <p:nvPr/>
          </p:nvSpPr>
          <p:spPr>
            <a:xfrm>
              <a:off x="6781128" y="4896661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C1DDEFA-C0CA-4B49-86A3-A0C85B21679E}"/>
                </a:ext>
              </a:extLst>
            </p:cNvPr>
            <p:cNvSpPr/>
            <p:nvPr/>
          </p:nvSpPr>
          <p:spPr>
            <a:xfrm>
              <a:off x="6781128" y="4847049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A926327-815E-46EE-B458-80260453867A}"/>
                </a:ext>
              </a:extLst>
            </p:cNvPr>
            <p:cNvSpPr/>
            <p:nvPr/>
          </p:nvSpPr>
          <p:spPr>
            <a:xfrm>
              <a:off x="6781128" y="4797490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0D6358D-778C-476A-9F17-1370652FF1DE}"/>
                </a:ext>
              </a:extLst>
            </p:cNvPr>
            <p:cNvSpPr/>
            <p:nvPr/>
          </p:nvSpPr>
          <p:spPr>
            <a:xfrm>
              <a:off x="6763584" y="4962756"/>
              <a:ext cx="53004" cy="10601"/>
            </a:xfrm>
            <a:custGeom>
              <a:avLst/>
              <a:gdLst>
                <a:gd name="connsiteX0" fmla="*/ 4849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499 w 53003"/>
                <a:gd name="connsiteY4" fmla="*/ 0 h 10600"/>
                <a:gd name="connsiteX5" fmla="*/ 53799 w 53003"/>
                <a:gd name="connsiteY5" fmla="*/ 5300 h 10600"/>
                <a:gd name="connsiteX6" fmla="*/ 4849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8499" y="0"/>
                  </a:lnTo>
                  <a:cubicBezTo>
                    <a:pt x="51414" y="0"/>
                    <a:pt x="53799" y="2385"/>
                    <a:pt x="53799" y="5300"/>
                  </a:cubicBezTo>
                  <a:cubicBezTo>
                    <a:pt x="53799" y="8216"/>
                    <a:pt x="51414" y="10601"/>
                    <a:pt x="4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FE43F38-FC06-42DF-9CD7-1BF4CA4E973E}"/>
                </a:ext>
              </a:extLst>
            </p:cNvPr>
            <p:cNvSpPr/>
            <p:nvPr/>
          </p:nvSpPr>
          <p:spPr>
            <a:xfrm>
              <a:off x="6763584" y="4913198"/>
              <a:ext cx="53004" cy="10601"/>
            </a:xfrm>
            <a:custGeom>
              <a:avLst/>
              <a:gdLst>
                <a:gd name="connsiteX0" fmla="*/ 4849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499 w 53003"/>
                <a:gd name="connsiteY4" fmla="*/ 0 h 10600"/>
                <a:gd name="connsiteX5" fmla="*/ 53799 w 53003"/>
                <a:gd name="connsiteY5" fmla="*/ 5300 h 10600"/>
                <a:gd name="connsiteX6" fmla="*/ 4849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8499" y="0"/>
                  </a:lnTo>
                  <a:cubicBezTo>
                    <a:pt x="51414" y="0"/>
                    <a:pt x="53799" y="2385"/>
                    <a:pt x="53799" y="5300"/>
                  </a:cubicBezTo>
                  <a:cubicBezTo>
                    <a:pt x="53799" y="8216"/>
                    <a:pt x="51414" y="10601"/>
                    <a:pt x="4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7DD4EB55-FECF-4006-B563-F95956D30874}"/>
                </a:ext>
              </a:extLst>
            </p:cNvPr>
            <p:cNvSpPr/>
            <p:nvPr/>
          </p:nvSpPr>
          <p:spPr>
            <a:xfrm>
              <a:off x="6763584" y="4863586"/>
              <a:ext cx="53004" cy="10601"/>
            </a:xfrm>
            <a:custGeom>
              <a:avLst/>
              <a:gdLst>
                <a:gd name="connsiteX0" fmla="*/ 4849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499 w 53003"/>
                <a:gd name="connsiteY4" fmla="*/ 0 h 10600"/>
                <a:gd name="connsiteX5" fmla="*/ 53799 w 53003"/>
                <a:gd name="connsiteY5" fmla="*/ 5300 h 10600"/>
                <a:gd name="connsiteX6" fmla="*/ 4849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8499" y="0"/>
                  </a:lnTo>
                  <a:cubicBezTo>
                    <a:pt x="51414" y="0"/>
                    <a:pt x="53799" y="2385"/>
                    <a:pt x="53799" y="5300"/>
                  </a:cubicBezTo>
                  <a:cubicBezTo>
                    <a:pt x="53799" y="8216"/>
                    <a:pt x="51414" y="10601"/>
                    <a:pt x="4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A91EA7E6-ED36-47D3-88E3-8B75FA079D2E}"/>
                </a:ext>
              </a:extLst>
            </p:cNvPr>
            <p:cNvSpPr/>
            <p:nvPr/>
          </p:nvSpPr>
          <p:spPr>
            <a:xfrm>
              <a:off x="6763584" y="4814027"/>
              <a:ext cx="53004" cy="10601"/>
            </a:xfrm>
            <a:custGeom>
              <a:avLst/>
              <a:gdLst>
                <a:gd name="connsiteX0" fmla="*/ 4849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499 w 53003"/>
                <a:gd name="connsiteY4" fmla="*/ 0 h 10600"/>
                <a:gd name="connsiteX5" fmla="*/ 53799 w 53003"/>
                <a:gd name="connsiteY5" fmla="*/ 5300 h 10600"/>
                <a:gd name="connsiteX6" fmla="*/ 4849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8499" y="0"/>
                  </a:lnTo>
                  <a:cubicBezTo>
                    <a:pt x="51414" y="0"/>
                    <a:pt x="53799" y="2385"/>
                    <a:pt x="53799" y="5300"/>
                  </a:cubicBezTo>
                  <a:cubicBezTo>
                    <a:pt x="53799" y="8216"/>
                    <a:pt x="51414" y="10601"/>
                    <a:pt x="4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9C46555-2BE3-44BC-A5A9-1ABDEE50E1F2}"/>
                </a:ext>
              </a:extLst>
            </p:cNvPr>
            <p:cNvSpPr/>
            <p:nvPr/>
          </p:nvSpPr>
          <p:spPr>
            <a:xfrm>
              <a:off x="6763584" y="4764416"/>
              <a:ext cx="53004" cy="10601"/>
            </a:xfrm>
            <a:custGeom>
              <a:avLst/>
              <a:gdLst>
                <a:gd name="connsiteX0" fmla="*/ 4849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499 w 53003"/>
                <a:gd name="connsiteY4" fmla="*/ 0 h 10600"/>
                <a:gd name="connsiteX5" fmla="*/ 53799 w 53003"/>
                <a:gd name="connsiteY5" fmla="*/ 5300 h 10600"/>
                <a:gd name="connsiteX6" fmla="*/ 4849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8499" y="0"/>
                  </a:lnTo>
                  <a:cubicBezTo>
                    <a:pt x="51414" y="0"/>
                    <a:pt x="53799" y="2385"/>
                    <a:pt x="53799" y="5300"/>
                  </a:cubicBezTo>
                  <a:cubicBezTo>
                    <a:pt x="53799" y="8216"/>
                    <a:pt x="51414" y="10601"/>
                    <a:pt x="4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266BBAF-0C2C-418A-AE5F-DDC1E025E9BF}"/>
                </a:ext>
              </a:extLst>
            </p:cNvPr>
            <p:cNvSpPr/>
            <p:nvPr/>
          </p:nvSpPr>
          <p:spPr>
            <a:xfrm>
              <a:off x="6781128" y="4979293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4ECAEAB6-4BD1-4329-AA78-F64ED62FE907}"/>
                </a:ext>
              </a:extLst>
            </p:cNvPr>
            <p:cNvSpPr/>
            <p:nvPr/>
          </p:nvSpPr>
          <p:spPr>
            <a:xfrm>
              <a:off x="6781128" y="4929735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5091F56-06E8-48BA-944D-48B3D62B36ED}"/>
                </a:ext>
              </a:extLst>
            </p:cNvPr>
            <p:cNvSpPr/>
            <p:nvPr/>
          </p:nvSpPr>
          <p:spPr>
            <a:xfrm>
              <a:off x="6781128" y="4880123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CD27EDCF-BDEA-4741-8988-AB11C2721F69}"/>
                </a:ext>
              </a:extLst>
            </p:cNvPr>
            <p:cNvSpPr/>
            <p:nvPr/>
          </p:nvSpPr>
          <p:spPr>
            <a:xfrm>
              <a:off x="6781128" y="4830511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AAC85A6-5846-48C5-A654-59407E1E68C2}"/>
                </a:ext>
              </a:extLst>
            </p:cNvPr>
            <p:cNvSpPr/>
            <p:nvPr/>
          </p:nvSpPr>
          <p:spPr>
            <a:xfrm>
              <a:off x="6781128" y="4780953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4A4E925-566A-4A8B-B05F-04C56A90343B}"/>
                </a:ext>
              </a:extLst>
            </p:cNvPr>
            <p:cNvSpPr/>
            <p:nvPr/>
          </p:nvSpPr>
          <p:spPr>
            <a:xfrm>
              <a:off x="6763584" y="4747879"/>
              <a:ext cx="53004" cy="10601"/>
            </a:xfrm>
            <a:custGeom>
              <a:avLst/>
              <a:gdLst>
                <a:gd name="connsiteX0" fmla="*/ 48499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499 w 53003"/>
                <a:gd name="connsiteY4" fmla="*/ 0 h 10600"/>
                <a:gd name="connsiteX5" fmla="*/ 53799 w 53003"/>
                <a:gd name="connsiteY5" fmla="*/ 5300 h 10600"/>
                <a:gd name="connsiteX6" fmla="*/ 48499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49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8499" y="0"/>
                  </a:lnTo>
                  <a:cubicBezTo>
                    <a:pt x="51414" y="0"/>
                    <a:pt x="53799" y="2385"/>
                    <a:pt x="53799" y="5300"/>
                  </a:cubicBezTo>
                  <a:cubicBezTo>
                    <a:pt x="53799" y="8216"/>
                    <a:pt x="51414" y="10601"/>
                    <a:pt x="4849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9" name="Group 808">
            <a:extLst>
              <a:ext uri="{FF2B5EF4-FFF2-40B4-BE49-F238E27FC236}">
                <a16:creationId xmlns:a16="http://schemas.microsoft.com/office/drawing/2014/main" id="{C0640226-A40F-4967-ADCC-84F267A29BDF}"/>
              </a:ext>
            </a:extLst>
          </p:cNvPr>
          <p:cNvGrpSpPr/>
          <p:nvPr/>
        </p:nvGrpSpPr>
        <p:grpSpPr>
          <a:xfrm>
            <a:off x="2151559" y="4688780"/>
            <a:ext cx="461770" cy="397635"/>
            <a:chOff x="2191630" y="4723285"/>
            <a:chExt cx="381628" cy="328624"/>
          </a:xfrm>
        </p:grpSpPr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FB1350B7-77C5-40B6-90B5-3AE3AE271485}"/>
                </a:ext>
              </a:extLst>
            </p:cNvPr>
            <p:cNvSpPr/>
            <p:nvPr/>
          </p:nvSpPr>
          <p:spPr>
            <a:xfrm>
              <a:off x="2191630" y="4723285"/>
              <a:ext cx="381628" cy="328624"/>
            </a:xfrm>
            <a:custGeom>
              <a:avLst/>
              <a:gdLst>
                <a:gd name="connsiteX0" fmla="*/ 341769 w 381627"/>
                <a:gd name="connsiteY0" fmla="*/ 330161 h 328623"/>
                <a:gd name="connsiteX1" fmla="*/ 43198 w 381627"/>
                <a:gd name="connsiteY1" fmla="*/ 330161 h 328623"/>
                <a:gd name="connsiteX2" fmla="*/ 0 w 381627"/>
                <a:gd name="connsiteY2" fmla="*/ 286963 h 328623"/>
                <a:gd name="connsiteX3" fmla="*/ 0 w 381627"/>
                <a:gd name="connsiteY3" fmla="*/ 5300 h 328623"/>
                <a:gd name="connsiteX4" fmla="*/ 5300 w 381627"/>
                <a:gd name="connsiteY4" fmla="*/ 0 h 328623"/>
                <a:gd name="connsiteX5" fmla="*/ 100177 w 381627"/>
                <a:gd name="connsiteY5" fmla="*/ 0 h 328623"/>
                <a:gd name="connsiteX6" fmla="*/ 104524 w 381627"/>
                <a:gd name="connsiteY6" fmla="*/ 2226 h 328623"/>
                <a:gd name="connsiteX7" fmla="*/ 141467 w 381627"/>
                <a:gd name="connsiteY7" fmla="*/ 54806 h 328623"/>
                <a:gd name="connsiteX8" fmla="*/ 379720 w 381627"/>
                <a:gd name="connsiteY8" fmla="*/ 54806 h 328623"/>
                <a:gd name="connsiteX9" fmla="*/ 385020 w 381627"/>
                <a:gd name="connsiteY9" fmla="*/ 60107 h 328623"/>
                <a:gd name="connsiteX10" fmla="*/ 385020 w 381627"/>
                <a:gd name="connsiteY10" fmla="*/ 286963 h 328623"/>
                <a:gd name="connsiteX11" fmla="*/ 341769 w 381627"/>
                <a:gd name="connsiteY11" fmla="*/ 330161 h 328623"/>
                <a:gd name="connsiteX12" fmla="*/ 10548 w 381627"/>
                <a:gd name="connsiteY12" fmla="*/ 10601 h 328623"/>
                <a:gd name="connsiteX13" fmla="*/ 10548 w 381627"/>
                <a:gd name="connsiteY13" fmla="*/ 286963 h 328623"/>
                <a:gd name="connsiteX14" fmla="*/ 43145 w 381627"/>
                <a:gd name="connsiteY14" fmla="*/ 319560 h 328623"/>
                <a:gd name="connsiteX15" fmla="*/ 341716 w 381627"/>
                <a:gd name="connsiteY15" fmla="*/ 319560 h 328623"/>
                <a:gd name="connsiteX16" fmla="*/ 374313 w 381627"/>
                <a:gd name="connsiteY16" fmla="*/ 286963 h 328623"/>
                <a:gd name="connsiteX17" fmla="*/ 374313 w 381627"/>
                <a:gd name="connsiteY17" fmla="*/ 65407 h 328623"/>
                <a:gd name="connsiteX18" fmla="*/ 138605 w 381627"/>
                <a:gd name="connsiteY18" fmla="*/ 65407 h 328623"/>
                <a:gd name="connsiteX19" fmla="*/ 134259 w 381627"/>
                <a:gd name="connsiteY19" fmla="*/ 63181 h 328623"/>
                <a:gd name="connsiteX20" fmla="*/ 97315 w 381627"/>
                <a:gd name="connsiteY20" fmla="*/ 10601 h 328623"/>
                <a:gd name="connsiteX21" fmla="*/ 10548 w 381627"/>
                <a:gd name="connsiteY21" fmla="*/ 10601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81627" h="328623">
                  <a:moveTo>
                    <a:pt x="341769" y="330161"/>
                  </a:moveTo>
                  <a:lnTo>
                    <a:pt x="43198" y="330161"/>
                  </a:lnTo>
                  <a:cubicBezTo>
                    <a:pt x="19399" y="330161"/>
                    <a:pt x="0" y="310762"/>
                    <a:pt x="0" y="28696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00177" y="0"/>
                  </a:lnTo>
                  <a:cubicBezTo>
                    <a:pt x="101926" y="0"/>
                    <a:pt x="103517" y="848"/>
                    <a:pt x="104524" y="2226"/>
                  </a:cubicBezTo>
                  <a:lnTo>
                    <a:pt x="141467" y="54806"/>
                  </a:lnTo>
                  <a:lnTo>
                    <a:pt x="379720" y="54806"/>
                  </a:lnTo>
                  <a:cubicBezTo>
                    <a:pt x="382635" y="54806"/>
                    <a:pt x="385020" y="57191"/>
                    <a:pt x="385020" y="60107"/>
                  </a:cubicBezTo>
                  <a:lnTo>
                    <a:pt x="385020" y="286963"/>
                  </a:lnTo>
                  <a:cubicBezTo>
                    <a:pt x="384967" y="310762"/>
                    <a:pt x="365568" y="330161"/>
                    <a:pt x="341769" y="330161"/>
                  </a:cubicBezTo>
                  <a:close/>
                  <a:moveTo>
                    <a:pt x="10548" y="10601"/>
                  </a:moveTo>
                  <a:lnTo>
                    <a:pt x="10548" y="286963"/>
                  </a:lnTo>
                  <a:cubicBezTo>
                    <a:pt x="10548" y="304931"/>
                    <a:pt x="25177" y="319560"/>
                    <a:pt x="43145" y="319560"/>
                  </a:cubicBezTo>
                  <a:lnTo>
                    <a:pt x="341716" y="319560"/>
                  </a:lnTo>
                  <a:cubicBezTo>
                    <a:pt x="359684" y="319560"/>
                    <a:pt x="374313" y="304931"/>
                    <a:pt x="374313" y="286963"/>
                  </a:cubicBezTo>
                  <a:lnTo>
                    <a:pt x="374313" y="65407"/>
                  </a:lnTo>
                  <a:lnTo>
                    <a:pt x="138605" y="65407"/>
                  </a:lnTo>
                  <a:cubicBezTo>
                    <a:pt x="136856" y="65407"/>
                    <a:pt x="135266" y="64559"/>
                    <a:pt x="134259" y="63181"/>
                  </a:cubicBezTo>
                  <a:lnTo>
                    <a:pt x="97315" y="10601"/>
                  </a:lnTo>
                  <a:lnTo>
                    <a:pt x="10548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CA1644-3FE2-469C-9A04-EDB3E9D69935}"/>
                </a:ext>
              </a:extLst>
            </p:cNvPr>
            <p:cNvSpPr/>
            <p:nvPr/>
          </p:nvSpPr>
          <p:spPr>
            <a:xfrm>
              <a:off x="2312585" y="4760494"/>
              <a:ext cx="249118" cy="26502"/>
            </a:xfrm>
            <a:custGeom>
              <a:avLst/>
              <a:gdLst>
                <a:gd name="connsiteX0" fmla="*/ 247051 w 249118"/>
                <a:gd name="connsiteY0" fmla="*/ 28198 h 26501"/>
                <a:gd name="connsiteX1" fmla="*/ 241751 w 249118"/>
                <a:gd name="connsiteY1" fmla="*/ 22898 h 26501"/>
                <a:gd name="connsiteX2" fmla="*/ 241751 w 249118"/>
                <a:gd name="connsiteY2" fmla="*/ 10601 h 26501"/>
                <a:gd name="connsiteX3" fmla="*/ 5300 w 249118"/>
                <a:gd name="connsiteY3" fmla="*/ 10601 h 26501"/>
                <a:gd name="connsiteX4" fmla="*/ 0 w 249118"/>
                <a:gd name="connsiteY4" fmla="*/ 5300 h 26501"/>
                <a:gd name="connsiteX5" fmla="*/ 5300 w 249118"/>
                <a:gd name="connsiteY5" fmla="*/ 0 h 26501"/>
                <a:gd name="connsiteX6" fmla="*/ 247051 w 249118"/>
                <a:gd name="connsiteY6" fmla="*/ 0 h 26501"/>
                <a:gd name="connsiteX7" fmla="*/ 252351 w 249118"/>
                <a:gd name="connsiteY7" fmla="*/ 5300 h 26501"/>
                <a:gd name="connsiteX8" fmla="*/ 252351 w 249118"/>
                <a:gd name="connsiteY8" fmla="*/ 22898 h 26501"/>
                <a:gd name="connsiteX9" fmla="*/ 247051 w 249118"/>
                <a:gd name="connsiteY9" fmla="*/ 2819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9118" h="26501">
                  <a:moveTo>
                    <a:pt x="247051" y="28198"/>
                  </a:moveTo>
                  <a:cubicBezTo>
                    <a:pt x="244136" y="28198"/>
                    <a:pt x="241751" y="25813"/>
                    <a:pt x="241751" y="22898"/>
                  </a:cubicBezTo>
                  <a:lnTo>
                    <a:pt x="241751" y="10601"/>
                  </a:ln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47051" y="0"/>
                  </a:lnTo>
                  <a:cubicBezTo>
                    <a:pt x="249966" y="0"/>
                    <a:pt x="252351" y="2385"/>
                    <a:pt x="252351" y="5300"/>
                  </a:cubicBezTo>
                  <a:lnTo>
                    <a:pt x="252351" y="22898"/>
                  </a:lnTo>
                  <a:cubicBezTo>
                    <a:pt x="252351" y="25866"/>
                    <a:pt x="249966" y="28198"/>
                    <a:pt x="247051" y="281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2D47FAF-1576-4A2F-8164-3E1017844D71}"/>
                </a:ext>
              </a:extLst>
            </p:cNvPr>
            <p:cNvSpPr/>
            <p:nvPr/>
          </p:nvSpPr>
          <p:spPr>
            <a:xfrm>
              <a:off x="2395748" y="4910070"/>
              <a:ext cx="137810" cy="100707"/>
            </a:xfrm>
            <a:custGeom>
              <a:avLst/>
              <a:gdLst>
                <a:gd name="connsiteX0" fmla="*/ 134206 w 137810"/>
                <a:gd name="connsiteY0" fmla="*/ 102032 h 100707"/>
                <a:gd name="connsiteX1" fmla="*/ 5300 w 137810"/>
                <a:gd name="connsiteY1" fmla="*/ 102032 h 100707"/>
                <a:gd name="connsiteX2" fmla="*/ 0 w 137810"/>
                <a:gd name="connsiteY2" fmla="*/ 96732 h 100707"/>
                <a:gd name="connsiteX3" fmla="*/ 0 w 137810"/>
                <a:gd name="connsiteY3" fmla="*/ 5300 h 100707"/>
                <a:gd name="connsiteX4" fmla="*/ 5300 w 137810"/>
                <a:gd name="connsiteY4" fmla="*/ 0 h 100707"/>
                <a:gd name="connsiteX5" fmla="*/ 134206 w 137810"/>
                <a:gd name="connsiteY5" fmla="*/ 0 h 100707"/>
                <a:gd name="connsiteX6" fmla="*/ 139506 w 137810"/>
                <a:gd name="connsiteY6" fmla="*/ 5300 h 100707"/>
                <a:gd name="connsiteX7" fmla="*/ 139506 w 137810"/>
                <a:gd name="connsiteY7" fmla="*/ 96732 h 100707"/>
                <a:gd name="connsiteX8" fmla="*/ 134206 w 137810"/>
                <a:gd name="connsiteY8" fmla="*/ 102032 h 100707"/>
                <a:gd name="connsiteX9" fmla="*/ 10601 w 137810"/>
                <a:gd name="connsiteY9" fmla="*/ 91432 h 100707"/>
                <a:gd name="connsiteX10" fmla="*/ 128905 w 137810"/>
                <a:gd name="connsiteY10" fmla="*/ 91432 h 100707"/>
                <a:gd name="connsiteX11" fmla="*/ 128905 w 137810"/>
                <a:gd name="connsiteY11" fmla="*/ 10601 h 100707"/>
                <a:gd name="connsiteX12" fmla="*/ 10601 w 137810"/>
                <a:gd name="connsiteY12" fmla="*/ 10601 h 100707"/>
                <a:gd name="connsiteX13" fmla="*/ 10601 w 137810"/>
                <a:gd name="connsiteY13" fmla="*/ 91432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10" h="100707">
                  <a:moveTo>
                    <a:pt x="134206" y="102032"/>
                  </a:moveTo>
                  <a:lnTo>
                    <a:pt x="5300" y="102032"/>
                  </a:lnTo>
                  <a:cubicBezTo>
                    <a:pt x="2385" y="102032"/>
                    <a:pt x="0" y="99647"/>
                    <a:pt x="0" y="9673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34206" y="0"/>
                  </a:lnTo>
                  <a:cubicBezTo>
                    <a:pt x="137121" y="0"/>
                    <a:pt x="139506" y="2385"/>
                    <a:pt x="139506" y="5300"/>
                  </a:cubicBezTo>
                  <a:lnTo>
                    <a:pt x="139506" y="96732"/>
                  </a:lnTo>
                  <a:cubicBezTo>
                    <a:pt x="139506" y="99647"/>
                    <a:pt x="137121" y="102032"/>
                    <a:pt x="134206" y="102032"/>
                  </a:cubicBezTo>
                  <a:close/>
                  <a:moveTo>
                    <a:pt x="10601" y="91432"/>
                  </a:moveTo>
                  <a:lnTo>
                    <a:pt x="128905" y="91432"/>
                  </a:lnTo>
                  <a:lnTo>
                    <a:pt x="128905" y="10601"/>
                  </a:lnTo>
                  <a:lnTo>
                    <a:pt x="10601" y="10601"/>
                  </a:lnTo>
                  <a:lnTo>
                    <a:pt x="10601" y="9143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4EAC559-D503-40A1-9E05-B0848129F050}"/>
                </a:ext>
              </a:extLst>
            </p:cNvPr>
            <p:cNvSpPr/>
            <p:nvPr/>
          </p:nvSpPr>
          <p:spPr>
            <a:xfrm>
              <a:off x="2420554" y="4936360"/>
              <a:ext cx="63605" cy="10601"/>
            </a:xfrm>
            <a:custGeom>
              <a:avLst/>
              <a:gdLst>
                <a:gd name="connsiteX0" fmla="*/ 61113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61113 w 63604"/>
                <a:gd name="connsiteY4" fmla="*/ 0 h 10600"/>
                <a:gd name="connsiteX5" fmla="*/ 66414 w 63604"/>
                <a:gd name="connsiteY5" fmla="*/ 5300 h 10600"/>
                <a:gd name="connsiteX6" fmla="*/ 61113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6111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1113" y="0"/>
                  </a:lnTo>
                  <a:cubicBezTo>
                    <a:pt x="64029" y="0"/>
                    <a:pt x="66414" y="2385"/>
                    <a:pt x="66414" y="5300"/>
                  </a:cubicBezTo>
                  <a:cubicBezTo>
                    <a:pt x="66414" y="8216"/>
                    <a:pt x="64029" y="10601"/>
                    <a:pt x="6111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A643ABFA-C999-4062-A7EB-72BEE2765F81}"/>
                </a:ext>
              </a:extLst>
            </p:cNvPr>
            <p:cNvSpPr/>
            <p:nvPr/>
          </p:nvSpPr>
          <p:spPr>
            <a:xfrm>
              <a:off x="2420554" y="4955177"/>
              <a:ext cx="84806" cy="10601"/>
            </a:xfrm>
            <a:custGeom>
              <a:avLst/>
              <a:gdLst>
                <a:gd name="connsiteX0" fmla="*/ 81732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1732 w 84806"/>
                <a:gd name="connsiteY4" fmla="*/ 0 h 10600"/>
                <a:gd name="connsiteX5" fmla="*/ 87032 w 84806"/>
                <a:gd name="connsiteY5" fmla="*/ 5300 h 10600"/>
                <a:gd name="connsiteX6" fmla="*/ 81732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173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1732" y="0"/>
                  </a:lnTo>
                  <a:cubicBezTo>
                    <a:pt x="84647" y="0"/>
                    <a:pt x="87032" y="2385"/>
                    <a:pt x="87032" y="5300"/>
                  </a:cubicBezTo>
                  <a:cubicBezTo>
                    <a:pt x="87032" y="8216"/>
                    <a:pt x="84647" y="10601"/>
                    <a:pt x="8173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52D8B6C-229E-4FB5-9C28-68EB537E610E}"/>
                </a:ext>
              </a:extLst>
            </p:cNvPr>
            <p:cNvSpPr/>
            <p:nvPr/>
          </p:nvSpPr>
          <p:spPr>
            <a:xfrm>
              <a:off x="2420554" y="4974576"/>
              <a:ext cx="84806" cy="10601"/>
            </a:xfrm>
            <a:custGeom>
              <a:avLst/>
              <a:gdLst>
                <a:gd name="connsiteX0" fmla="*/ 81732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1732 w 84806"/>
                <a:gd name="connsiteY4" fmla="*/ 0 h 10600"/>
                <a:gd name="connsiteX5" fmla="*/ 87032 w 84806"/>
                <a:gd name="connsiteY5" fmla="*/ 5300 h 10600"/>
                <a:gd name="connsiteX6" fmla="*/ 81732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173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1732" y="0"/>
                  </a:lnTo>
                  <a:cubicBezTo>
                    <a:pt x="84647" y="0"/>
                    <a:pt x="87032" y="2385"/>
                    <a:pt x="87032" y="5300"/>
                  </a:cubicBezTo>
                  <a:cubicBezTo>
                    <a:pt x="87032" y="8216"/>
                    <a:pt x="84647" y="10601"/>
                    <a:pt x="8173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6E9049E5-3134-40C5-A15E-460C7D36578E}"/>
                </a:ext>
              </a:extLst>
            </p:cNvPr>
            <p:cNvSpPr/>
            <p:nvPr/>
          </p:nvSpPr>
          <p:spPr>
            <a:xfrm>
              <a:off x="2489830" y="4936360"/>
              <a:ext cx="15901" cy="10601"/>
            </a:xfrm>
            <a:custGeom>
              <a:avLst/>
              <a:gdLst>
                <a:gd name="connsiteX0" fmla="*/ 12456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2456 w 15901"/>
                <a:gd name="connsiteY4" fmla="*/ 0 h 10600"/>
                <a:gd name="connsiteX5" fmla="*/ 17756 w 15901"/>
                <a:gd name="connsiteY5" fmla="*/ 5300 h 10600"/>
                <a:gd name="connsiteX6" fmla="*/ 12456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245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456" y="0"/>
                  </a:lnTo>
                  <a:cubicBezTo>
                    <a:pt x="15371" y="0"/>
                    <a:pt x="17756" y="2385"/>
                    <a:pt x="17756" y="5300"/>
                  </a:cubicBezTo>
                  <a:cubicBezTo>
                    <a:pt x="17756" y="8216"/>
                    <a:pt x="15371" y="10601"/>
                    <a:pt x="1245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1" name="Group 770">
            <a:extLst>
              <a:ext uri="{FF2B5EF4-FFF2-40B4-BE49-F238E27FC236}">
                <a16:creationId xmlns:a16="http://schemas.microsoft.com/office/drawing/2014/main" id="{6060B05A-884D-47D7-930B-E0BFB828FFB3}"/>
              </a:ext>
            </a:extLst>
          </p:cNvPr>
          <p:cNvGrpSpPr/>
          <p:nvPr/>
        </p:nvGrpSpPr>
        <p:grpSpPr>
          <a:xfrm>
            <a:off x="2163391" y="1490780"/>
            <a:ext cx="438831" cy="434213"/>
            <a:chOff x="2201471" y="1528459"/>
            <a:chExt cx="362670" cy="358854"/>
          </a:xfrm>
        </p:grpSpPr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EEF006D-EC7E-40D7-A69C-7D99585077A6}"/>
                </a:ext>
              </a:extLst>
            </p:cNvPr>
            <p:cNvSpPr/>
            <p:nvPr/>
          </p:nvSpPr>
          <p:spPr>
            <a:xfrm>
              <a:off x="2201471" y="1528459"/>
              <a:ext cx="243818" cy="243818"/>
            </a:xfrm>
            <a:custGeom>
              <a:avLst/>
              <a:gdLst>
                <a:gd name="connsiteX0" fmla="*/ 147581 w 243817"/>
                <a:gd name="connsiteY0" fmla="*/ 245744 h 243817"/>
                <a:gd name="connsiteX1" fmla="*/ 134595 w 243817"/>
                <a:gd name="connsiteY1" fmla="*/ 245055 h 243817"/>
                <a:gd name="connsiteX2" fmla="*/ 45072 w 243817"/>
                <a:gd name="connsiteY2" fmla="*/ 200585 h 243817"/>
                <a:gd name="connsiteX3" fmla="*/ 27687 w 243817"/>
                <a:gd name="connsiteY3" fmla="*/ 27687 h 243817"/>
                <a:gd name="connsiteX4" fmla="*/ 200585 w 243817"/>
                <a:gd name="connsiteY4" fmla="*/ 45072 h 243817"/>
                <a:gd name="connsiteX5" fmla="*/ 200585 w 243817"/>
                <a:gd name="connsiteY5" fmla="*/ 45072 h 243817"/>
                <a:gd name="connsiteX6" fmla="*/ 200585 w 243817"/>
                <a:gd name="connsiteY6" fmla="*/ 45072 h 243817"/>
                <a:gd name="connsiteX7" fmla="*/ 245055 w 243817"/>
                <a:gd name="connsiteY7" fmla="*/ 134595 h 243817"/>
                <a:gd name="connsiteX8" fmla="*/ 217970 w 243817"/>
                <a:gd name="connsiteY8" fmla="*/ 218023 h 243817"/>
                <a:gd name="connsiteX9" fmla="*/ 147581 w 243817"/>
                <a:gd name="connsiteY9" fmla="*/ 245744 h 243817"/>
                <a:gd name="connsiteX10" fmla="*/ 98288 w 243817"/>
                <a:gd name="connsiteY10" fmla="*/ 10513 h 243817"/>
                <a:gd name="connsiteX11" fmla="*/ 35160 w 243817"/>
                <a:gd name="connsiteY11" fmla="*/ 35160 h 243817"/>
                <a:gd name="connsiteX12" fmla="*/ 52545 w 243817"/>
                <a:gd name="connsiteY12" fmla="*/ 193059 h 243817"/>
                <a:gd name="connsiteX13" fmla="*/ 135655 w 243817"/>
                <a:gd name="connsiteY13" fmla="*/ 234508 h 243817"/>
                <a:gd name="connsiteX14" fmla="*/ 210444 w 243817"/>
                <a:gd name="connsiteY14" fmla="*/ 210444 h 243817"/>
                <a:gd name="connsiteX15" fmla="*/ 234508 w 243817"/>
                <a:gd name="connsiteY15" fmla="*/ 135655 h 243817"/>
                <a:gd name="connsiteX16" fmla="*/ 193059 w 243817"/>
                <a:gd name="connsiteY16" fmla="*/ 52545 h 243817"/>
                <a:gd name="connsiteX17" fmla="*/ 193059 w 243817"/>
                <a:gd name="connsiteY17" fmla="*/ 52545 h 243817"/>
                <a:gd name="connsiteX18" fmla="*/ 98288 w 243817"/>
                <a:gd name="connsiteY18" fmla="*/ 10513 h 24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3817" h="243817">
                  <a:moveTo>
                    <a:pt x="147581" y="245744"/>
                  </a:moveTo>
                  <a:cubicBezTo>
                    <a:pt x="143341" y="245744"/>
                    <a:pt x="138995" y="245532"/>
                    <a:pt x="134595" y="245055"/>
                  </a:cubicBezTo>
                  <a:cubicBezTo>
                    <a:pt x="102157" y="241663"/>
                    <a:pt x="70355" y="225815"/>
                    <a:pt x="45072" y="200585"/>
                  </a:cubicBezTo>
                  <a:cubicBezTo>
                    <a:pt x="-7402" y="148111"/>
                    <a:pt x="-15194" y="70567"/>
                    <a:pt x="27687" y="27687"/>
                  </a:cubicBezTo>
                  <a:cubicBezTo>
                    <a:pt x="70567" y="-15194"/>
                    <a:pt x="148111" y="-7402"/>
                    <a:pt x="200585" y="45072"/>
                  </a:cubicBezTo>
                  <a:lnTo>
                    <a:pt x="200585" y="45072"/>
                  </a:lnTo>
                  <a:lnTo>
                    <a:pt x="200585" y="45072"/>
                  </a:lnTo>
                  <a:cubicBezTo>
                    <a:pt x="225868" y="70355"/>
                    <a:pt x="241663" y="102104"/>
                    <a:pt x="245055" y="134595"/>
                  </a:cubicBezTo>
                  <a:cubicBezTo>
                    <a:pt x="248501" y="167458"/>
                    <a:pt x="238907" y="197087"/>
                    <a:pt x="217970" y="218023"/>
                  </a:cubicBezTo>
                  <a:cubicBezTo>
                    <a:pt x="199896" y="236098"/>
                    <a:pt x="175196" y="245744"/>
                    <a:pt x="147581" y="245744"/>
                  </a:cubicBezTo>
                  <a:close/>
                  <a:moveTo>
                    <a:pt x="98288" y="10513"/>
                  </a:moveTo>
                  <a:cubicBezTo>
                    <a:pt x="74224" y="10513"/>
                    <a:pt x="51750" y="18570"/>
                    <a:pt x="35160" y="35160"/>
                  </a:cubicBezTo>
                  <a:cubicBezTo>
                    <a:pt x="-3586" y="73906"/>
                    <a:pt x="4206" y="144772"/>
                    <a:pt x="52545" y="193059"/>
                  </a:cubicBezTo>
                  <a:cubicBezTo>
                    <a:pt x="76132" y="216645"/>
                    <a:pt x="105602" y="231327"/>
                    <a:pt x="135655" y="234508"/>
                  </a:cubicBezTo>
                  <a:cubicBezTo>
                    <a:pt x="165285" y="237582"/>
                    <a:pt x="191840" y="229101"/>
                    <a:pt x="210444" y="210444"/>
                  </a:cubicBezTo>
                  <a:cubicBezTo>
                    <a:pt x="229048" y="191787"/>
                    <a:pt x="237582" y="165285"/>
                    <a:pt x="234508" y="135655"/>
                  </a:cubicBezTo>
                  <a:cubicBezTo>
                    <a:pt x="231327" y="105602"/>
                    <a:pt x="216645" y="76079"/>
                    <a:pt x="193059" y="52545"/>
                  </a:cubicBezTo>
                  <a:lnTo>
                    <a:pt x="193059" y="52545"/>
                  </a:lnTo>
                  <a:cubicBezTo>
                    <a:pt x="165444" y="24877"/>
                    <a:pt x="130461" y="10513"/>
                    <a:pt x="98288" y="1051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ED15D553-F3FF-430E-A7A9-ABA555F95269}"/>
                </a:ext>
              </a:extLst>
            </p:cNvPr>
            <p:cNvSpPr/>
            <p:nvPr/>
          </p:nvSpPr>
          <p:spPr>
            <a:xfrm>
              <a:off x="2226382" y="1553370"/>
              <a:ext cx="190814" cy="190814"/>
            </a:xfrm>
            <a:custGeom>
              <a:avLst/>
              <a:gdLst>
                <a:gd name="connsiteX0" fmla="*/ 117370 w 190813"/>
                <a:gd name="connsiteY0" fmla="*/ 195762 h 190813"/>
                <a:gd name="connsiteX1" fmla="*/ 107034 w 190813"/>
                <a:gd name="connsiteY1" fmla="*/ 195232 h 190813"/>
                <a:gd name="connsiteX2" fmla="*/ 35903 w 190813"/>
                <a:gd name="connsiteY2" fmla="*/ 159879 h 190813"/>
                <a:gd name="connsiteX3" fmla="*/ 549 w 190813"/>
                <a:gd name="connsiteY3" fmla="*/ 88747 h 190813"/>
                <a:gd name="connsiteX4" fmla="*/ 22175 w 190813"/>
                <a:gd name="connsiteY4" fmla="*/ 22175 h 190813"/>
                <a:gd name="connsiteX5" fmla="*/ 88747 w 190813"/>
                <a:gd name="connsiteY5" fmla="*/ 549 h 190813"/>
                <a:gd name="connsiteX6" fmla="*/ 159879 w 190813"/>
                <a:gd name="connsiteY6" fmla="*/ 35903 h 190813"/>
                <a:gd name="connsiteX7" fmla="*/ 159879 w 190813"/>
                <a:gd name="connsiteY7" fmla="*/ 35903 h 190813"/>
                <a:gd name="connsiteX8" fmla="*/ 195232 w 190813"/>
                <a:gd name="connsiteY8" fmla="*/ 107034 h 190813"/>
                <a:gd name="connsiteX9" fmla="*/ 173607 w 190813"/>
                <a:gd name="connsiteY9" fmla="*/ 173607 h 190813"/>
                <a:gd name="connsiteX10" fmla="*/ 117370 w 190813"/>
                <a:gd name="connsiteY10" fmla="*/ 195762 h 190813"/>
                <a:gd name="connsiteX11" fmla="*/ 78518 w 190813"/>
                <a:gd name="connsiteY11" fmla="*/ 10620 h 190813"/>
                <a:gd name="connsiteX12" fmla="*/ 29754 w 190813"/>
                <a:gd name="connsiteY12" fmla="*/ 29701 h 190813"/>
                <a:gd name="connsiteX13" fmla="*/ 11150 w 190813"/>
                <a:gd name="connsiteY13" fmla="*/ 87687 h 190813"/>
                <a:gd name="connsiteX14" fmla="*/ 43429 w 190813"/>
                <a:gd name="connsiteY14" fmla="*/ 152405 h 190813"/>
                <a:gd name="connsiteX15" fmla="*/ 108200 w 190813"/>
                <a:gd name="connsiteY15" fmla="*/ 184684 h 190813"/>
                <a:gd name="connsiteX16" fmla="*/ 166186 w 190813"/>
                <a:gd name="connsiteY16" fmla="*/ 166080 h 190813"/>
                <a:gd name="connsiteX17" fmla="*/ 184790 w 190813"/>
                <a:gd name="connsiteY17" fmla="*/ 108094 h 190813"/>
                <a:gd name="connsiteX18" fmla="*/ 152511 w 190813"/>
                <a:gd name="connsiteY18" fmla="*/ 43323 h 190813"/>
                <a:gd name="connsiteX19" fmla="*/ 87740 w 190813"/>
                <a:gd name="connsiteY19" fmla="*/ 11044 h 190813"/>
                <a:gd name="connsiteX20" fmla="*/ 78518 w 190813"/>
                <a:gd name="connsiteY20" fmla="*/ 10620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0813" h="190813">
                  <a:moveTo>
                    <a:pt x="117370" y="195762"/>
                  </a:moveTo>
                  <a:cubicBezTo>
                    <a:pt x="113977" y="195762"/>
                    <a:pt x="110532" y="195603"/>
                    <a:pt x="107034" y="195232"/>
                  </a:cubicBezTo>
                  <a:cubicBezTo>
                    <a:pt x="81221" y="192529"/>
                    <a:pt x="55991" y="179967"/>
                    <a:pt x="35903" y="159879"/>
                  </a:cubicBezTo>
                  <a:cubicBezTo>
                    <a:pt x="15814" y="139790"/>
                    <a:pt x="3252" y="114560"/>
                    <a:pt x="549" y="88747"/>
                  </a:cubicBezTo>
                  <a:cubicBezTo>
                    <a:pt x="-2207" y="62510"/>
                    <a:pt x="5478" y="38871"/>
                    <a:pt x="22175" y="22175"/>
                  </a:cubicBezTo>
                  <a:cubicBezTo>
                    <a:pt x="38871" y="5478"/>
                    <a:pt x="62510" y="-2207"/>
                    <a:pt x="88747" y="549"/>
                  </a:cubicBezTo>
                  <a:cubicBezTo>
                    <a:pt x="114560" y="3252"/>
                    <a:pt x="139790" y="15814"/>
                    <a:pt x="159879" y="35903"/>
                  </a:cubicBezTo>
                  <a:lnTo>
                    <a:pt x="159879" y="35903"/>
                  </a:lnTo>
                  <a:cubicBezTo>
                    <a:pt x="179967" y="55991"/>
                    <a:pt x="192529" y="81221"/>
                    <a:pt x="195232" y="107034"/>
                  </a:cubicBezTo>
                  <a:cubicBezTo>
                    <a:pt x="197988" y="133271"/>
                    <a:pt x="190303" y="156910"/>
                    <a:pt x="173607" y="173607"/>
                  </a:cubicBezTo>
                  <a:cubicBezTo>
                    <a:pt x="159137" y="188077"/>
                    <a:pt x="139472" y="195762"/>
                    <a:pt x="117370" y="195762"/>
                  </a:cubicBezTo>
                  <a:close/>
                  <a:moveTo>
                    <a:pt x="78518" y="10620"/>
                  </a:moveTo>
                  <a:cubicBezTo>
                    <a:pt x="59277" y="10620"/>
                    <a:pt x="42210" y="17245"/>
                    <a:pt x="29754" y="29701"/>
                  </a:cubicBezTo>
                  <a:cubicBezTo>
                    <a:pt x="15337" y="44118"/>
                    <a:pt x="8765" y="64684"/>
                    <a:pt x="11150" y="87687"/>
                  </a:cubicBezTo>
                  <a:cubicBezTo>
                    <a:pt x="13588" y="111062"/>
                    <a:pt x="25090" y="134066"/>
                    <a:pt x="43429" y="152405"/>
                  </a:cubicBezTo>
                  <a:cubicBezTo>
                    <a:pt x="61768" y="170744"/>
                    <a:pt x="84772" y="182246"/>
                    <a:pt x="108200" y="184684"/>
                  </a:cubicBezTo>
                  <a:cubicBezTo>
                    <a:pt x="131204" y="187123"/>
                    <a:pt x="151769" y="180497"/>
                    <a:pt x="166186" y="166080"/>
                  </a:cubicBezTo>
                  <a:cubicBezTo>
                    <a:pt x="180603" y="151663"/>
                    <a:pt x="187176" y="131097"/>
                    <a:pt x="184790" y="108094"/>
                  </a:cubicBezTo>
                  <a:cubicBezTo>
                    <a:pt x="182352" y="84719"/>
                    <a:pt x="170850" y="61715"/>
                    <a:pt x="152511" y="43323"/>
                  </a:cubicBezTo>
                  <a:cubicBezTo>
                    <a:pt x="134172" y="24984"/>
                    <a:pt x="111168" y="13482"/>
                    <a:pt x="87740" y="11044"/>
                  </a:cubicBezTo>
                  <a:cubicBezTo>
                    <a:pt x="84613" y="10779"/>
                    <a:pt x="81539" y="10620"/>
                    <a:pt x="78518" y="106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4088922-0BF3-4C6C-844F-60127683056D}"/>
                </a:ext>
              </a:extLst>
            </p:cNvPr>
            <p:cNvSpPr/>
            <p:nvPr/>
          </p:nvSpPr>
          <p:spPr>
            <a:xfrm>
              <a:off x="2226706" y="1553694"/>
              <a:ext cx="84806" cy="84806"/>
            </a:xfrm>
            <a:custGeom>
              <a:avLst/>
              <a:gdLst>
                <a:gd name="connsiteX0" fmla="*/ 5314 w 84806"/>
                <a:gd name="connsiteY0" fmla="*/ 89643 h 84806"/>
                <a:gd name="connsiteX1" fmla="*/ 1550 w 84806"/>
                <a:gd name="connsiteY1" fmla="*/ 88106 h 84806"/>
                <a:gd name="connsiteX2" fmla="*/ 1550 w 84806"/>
                <a:gd name="connsiteY2" fmla="*/ 80632 h 84806"/>
                <a:gd name="connsiteX3" fmla="*/ 80632 w 84806"/>
                <a:gd name="connsiteY3" fmla="*/ 1550 h 84806"/>
                <a:gd name="connsiteX4" fmla="*/ 88106 w 84806"/>
                <a:gd name="connsiteY4" fmla="*/ 1550 h 84806"/>
                <a:gd name="connsiteX5" fmla="*/ 88106 w 84806"/>
                <a:gd name="connsiteY5" fmla="*/ 9024 h 84806"/>
                <a:gd name="connsiteX6" fmla="*/ 9024 w 84806"/>
                <a:gd name="connsiteY6" fmla="*/ 88106 h 84806"/>
                <a:gd name="connsiteX7" fmla="*/ 5314 w 84806"/>
                <a:gd name="connsiteY7" fmla="*/ 89643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84806">
                  <a:moveTo>
                    <a:pt x="5314" y="89643"/>
                  </a:moveTo>
                  <a:cubicBezTo>
                    <a:pt x="3936" y="89643"/>
                    <a:pt x="2611" y="89113"/>
                    <a:pt x="1550" y="88106"/>
                  </a:cubicBezTo>
                  <a:cubicBezTo>
                    <a:pt x="-517" y="86039"/>
                    <a:pt x="-517" y="82699"/>
                    <a:pt x="1550" y="80632"/>
                  </a:cubicBezTo>
                  <a:lnTo>
                    <a:pt x="80632" y="1550"/>
                  </a:lnTo>
                  <a:cubicBezTo>
                    <a:pt x="82699" y="-517"/>
                    <a:pt x="86039" y="-517"/>
                    <a:pt x="88106" y="1550"/>
                  </a:cubicBezTo>
                  <a:cubicBezTo>
                    <a:pt x="90173" y="3618"/>
                    <a:pt x="90173" y="6957"/>
                    <a:pt x="88106" y="9024"/>
                  </a:cubicBezTo>
                  <a:lnTo>
                    <a:pt x="9024" y="88106"/>
                  </a:lnTo>
                  <a:cubicBezTo>
                    <a:pt x="8017" y="89113"/>
                    <a:pt x="6639" y="89643"/>
                    <a:pt x="5314" y="8964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035F066-6ACC-4440-86D3-35FE97B70DF2}"/>
                </a:ext>
              </a:extLst>
            </p:cNvPr>
            <p:cNvSpPr/>
            <p:nvPr/>
          </p:nvSpPr>
          <p:spPr>
            <a:xfrm>
              <a:off x="2244091" y="1571026"/>
              <a:ext cx="121909" cy="121909"/>
            </a:xfrm>
            <a:custGeom>
              <a:avLst/>
              <a:gdLst>
                <a:gd name="connsiteX0" fmla="*/ 5314 w 121908"/>
                <a:gd name="connsiteY0" fmla="*/ 123088 h 121908"/>
                <a:gd name="connsiteX1" fmla="*/ 1550 w 121908"/>
                <a:gd name="connsiteY1" fmla="*/ 121551 h 121908"/>
                <a:gd name="connsiteX2" fmla="*/ 1550 w 121908"/>
                <a:gd name="connsiteY2" fmla="*/ 114078 h 121908"/>
                <a:gd name="connsiteX3" fmla="*/ 114078 w 121908"/>
                <a:gd name="connsiteY3" fmla="*/ 1550 h 121908"/>
                <a:gd name="connsiteX4" fmla="*/ 121551 w 121908"/>
                <a:gd name="connsiteY4" fmla="*/ 1550 h 121908"/>
                <a:gd name="connsiteX5" fmla="*/ 121551 w 121908"/>
                <a:gd name="connsiteY5" fmla="*/ 9024 h 121908"/>
                <a:gd name="connsiteX6" fmla="*/ 9024 w 121908"/>
                <a:gd name="connsiteY6" fmla="*/ 121551 h 121908"/>
                <a:gd name="connsiteX7" fmla="*/ 5314 w 121908"/>
                <a:gd name="connsiteY7" fmla="*/ 123088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08" h="121908">
                  <a:moveTo>
                    <a:pt x="5314" y="123088"/>
                  </a:moveTo>
                  <a:cubicBezTo>
                    <a:pt x="3936" y="123088"/>
                    <a:pt x="2610" y="122558"/>
                    <a:pt x="1550" y="121551"/>
                  </a:cubicBezTo>
                  <a:cubicBezTo>
                    <a:pt x="-517" y="119484"/>
                    <a:pt x="-517" y="116145"/>
                    <a:pt x="1550" y="114078"/>
                  </a:cubicBezTo>
                  <a:lnTo>
                    <a:pt x="114078" y="1550"/>
                  </a:lnTo>
                  <a:cubicBezTo>
                    <a:pt x="116145" y="-517"/>
                    <a:pt x="119484" y="-517"/>
                    <a:pt x="121551" y="1550"/>
                  </a:cubicBezTo>
                  <a:cubicBezTo>
                    <a:pt x="123618" y="3618"/>
                    <a:pt x="123618" y="6957"/>
                    <a:pt x="121551" y="9024"/>
                  </a:cubicBezTo>
                  <a:lnTo>
                    <a:pt x="9024" y="121551"/>
                  </a:lnTo>
                  <a:cubicBezTo>
                    <a:pt x="8017" y="122611"/>
                    <a:pt x="6639" y="123088"/>
                    <a:pt x="5314" y="12308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DFB6EF19-5388-456D-91E3-549BBEE303A5}"/>
                </a:ext>
              </a:extLst>
            </p:cNvPr>
            <p:cNvSpPr/>
            <p:nvPr/>
          </p:nvSpPr>
          <p:spPr>
            <a:xfrm>
              <a:off x="2234603" y="1591274"/>
              <a:ext cx="148411" cy="148411"/>
            </a:xfrm>
            <a:custGeom>
              <a:avLst/>
              <a:gdLst>
                <a:gd name="connsiteX0" fmla="*/ 144502 w 148410"/>
                <a:gd name="connsiteY0" fmla="*/ 149749 h 148410"/>
                <a:gd name="connsiteX1" fmla="*/ 140738 w 148410"/>
                <a:gd name="connsiteY1" fmla="*/ 148212 h 148410"/>
                <a:gd name="connsiteX2" fmla="*/ 1550 w 148410"/>
                <a:gd name="connsiteY2" fmla="*/ 9024 h 148410"/>
                <a:gd name="connsiteX3" fmla="*/ 1550 w 148410"/>
                <a:gd name="connsiteY3" fmla="*/ 1550 h 148410"/>
                <a:gd name="connsiteX4" fmla="*/ 9024 w 148410"/>
                <a:gd name="connsiteY4" fmla="*/ 1550 h 148410"/>
                <a:gd name="connsiteX5" fmla="*/ 148212 w 148410"/>
                <a:gd name="connsiteY5" fmla="*/ 140739 h 148410"/>
                <a:gd name="connsiteX6" fmla="*/ 148212 w 148410"/>
                <a:gd name="connsiteY6" fmla="*/ 148212 h 148410"/>
                <a:gd name="connsiteX7" fmla="*/ 144502 w 148410"/>
                <a:gd name="connsiteY7" fmla="*/ 149749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10" h="148410">
                  <a:moveTo>
                    <a:pt x="144502" y="149749"/>
                  </a:moveTo>
                  <a:cubicBezTo>
                    <a:pt x="143124" y="149749"/>
                    <a:pt x="141799" y="149219"/>
                    <a:pt x="140738" y="148212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48212" y="140739"/>
                  </a:lnTo>
                  <a:cubicBezTo>
                    <a:pt x="150279" y="142806"/>
                    <a:pt x="150279" y="146145"/>
                    <a:pt x="148212" y="148212"/>
                  </a:cubicBezTo>
                  <a:cubicBezTo>
                    <a:pt x="147205" y="149219"/>
                    <a:pt x="145880" y="149749"/>
                    <a:pt x="144502" y="14974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C7008FC8-7FAD-4962-98DC-ED08BF98F900}"/>
                </a:ext>
              </a:extLst>
            </p:cNvPr>
            <p:cNvSpPr/>
            <p:nvPr/>
          </p:nvSpPr>
          <p:spPr>
            <a:xfrm>
              <a:off x="2270434" y="1558888"/>
              <a:ext cx="143110" cy="143110"/>
            </a:xfrm>
            <a:custGeom>
              <a:avLst/>
              <a:gdLst>
                <a:gd name="connsiteX0" fmla="*/ 141057 w 143110"/>
                <a:gd name="connsiteY0" fmla="*/ 146304 h 143110"/>
                <a:gd name="connsiteX1" fmla="*/ 137293 w 143110"/>
                <a:gd name="connsiteY1" fmla="*/ 144767 h 143110"/>
                <a:gd name="connsiteX2" fmla="*/ 1550 w 143110"/>
                <a:gd name="connsiteY2" fmla="*/ 9024 h 143110"/>
                <a:gd name="connsiteX3" fmla="*/ 1550 w 143110"/>
                <a:gd name="connsiteY3" fmla="*/ 1550 h 143110"/>
                <a:gd name="connsiteX4" fmla="*/ 9024 w 143110"/>
                <a:gd name="connsiteY4" fmla="*/ 1550 h 143110"/>
                <a:gd name="connsiteX5" fmla="*/ 144767 w 143110"/>
                <a:gd name="connsiteY5" fmla="*/ 137293 h 143110"/>
                <a:gd name="connsiteX6" fmla="*/ 144767 w 143110"/>
                <a:gd name="connsiteY6" fmla="*/ 144767 h 143110"/>
                <a:gd name="connsiteX7" fmla="*/ 141057 w 143110"/>
                <a:gd name="connsiteY7" fmla="*/ 146304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110" h="143110">
                  <a:moveTo>
                    <a:pt x="141057" y="146304"/>
                  </a:moveTo>
                  <a:cubicBezTo>
                    <a:pt x="139678" y="146304"/>
                    <a:pt x="138353" y="145774"/>
                    <a:pt x="137293" y="14476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44767" y="137293"/>
                  </a:lnTo>
                  <a:cubicBezTo>
                    <a:pt x="146834" y="139360"/>
                    <a:pt x="146834" y="142700"/>
                    <a:pt x="144767" y="144767"/>
                  </a:cubicBezTo>
                  <a:cubicBezTo>
                    <a:pt x="143760" y="145774"/>
                    <a:pt x="142382" y="146304"/>
                    <a:pt x="141057" y="1463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B36B131-DC8A-46A9-B456-8362F106F05E}"/>
                </a:ext>
              </a:extLst>
            </p:cNvPr>
            <p:cNvSpPr/>
            <p:nvPr/>
          </p:nvSpPr>
          <p:spPr>
            <a:xfrm>
              <a:off x="2277536" y="1604578"/>
              <a:ext cx="121909" cy="121909"/>
            </a:xfrm>
            <a:custGeom>
              <a:avLst/>
              <a:gdLst>
                <a:gd name="connsiteX0" fmla="*/ 5314 w 121908"/>
                <a:gd name="connsiteY0" fmla="*/ 124360 h 121908"/>
                <a:gd name="connsiteX1" fmla="*/ 1550 w 121908"/>
                <a:gd name="connsiteY1" fmla="*/ 122823 h 121908"/>
                <a:gd name="connsiteX2" fmla="*/ 1550 w 121908"/>
                <a:gd name="connsiteY2" fmla="*/ 115350 h 121908"/>
                <a:gd name="connsiteX3" fmla="*/ 115350 w 121908"/>
                <a:gd name="connsiteY3" fmla="*/ 1550 h 121908"/>
                <a:gd name="connsiteX4" fmla="*/ 122823 w 121908"/>
                <a:gd name="connsiteY4" fmla="*/ 1550 h 121908"/>
                <a:gd name="connsiteX5" fmla="*/ 122823 w 121908"/>
                <a:gd name="connsiteY5" fmla="*/ 9024 h 121908"/>
                <a:gd name="connsiteX6" fmla="*/ 9077 w 121908"/>
                <a:gd name="connsiteY6" fmla="*/ 122823 h 121908"/>
                <a:gd name="connsiteX7" fmla="*/ 5314 w 121908"/>
                <a:gd name="connsiteY7" fmla="*/ 124360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08" h="121908">
                  <a:moveTo>
                    <a:pt x="5314" y="124360"/>
                  </a:moveTo>
                  <a:cubicBezTo>
                    <a:pt x="3936" y="124360"/>
                    <a:pt x="2610" y="123830"/>
                    <a:pt x="1550" y="122823"/>
                  </a:cubicBezTo>
                  <a:cubicBezTo>
                    <a:pt x="-517" y="120756"/>
                    <a:pt x="-517" y="117417"/>
                    <a:pt x="1550" y="115350"/>
                  </a:cubicBezTo>
                  <a:lnTo>
                    <a:pt x="115350" y="1550"/>
                  </a:lnTo>
                  <a:cubicBezTo>
                    <a:pt x="117417" y="-517"/>
                    <a:pt x="120756" y="-517"/>
                    <a:pt x="122823" y="1550"/>
                  </a:cubicBezTo>
                  <a:cubicBezTo>
                    <a:pt x="124890" y="3618"/>
                    <a:pt x="124890" y="6957"/>
                    <a:pt x="122823" y="9024"/>
                  </a:cubicBezTo>
                  <a:lnTo>
                    <a:pt x="9077" y="122823"/>
                  </a:lnTo>
                  <a:cubicBezTo>
                    <a:pt x="8070" y="123830"/>
                    <a:pt x="6692" y="124360"/>
                    <a:pt x="5314" y="12436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37627321-6C54-4D43-96CE-3363EF874E8C}"/>
                </a:ext>
              </a:extLst>
            </p:cNvPr>
            <p:cNvSpPr/>
            <p:nvPr/>
          </p:nvSpPr>
          <p:spPr>
            <a:xfrm>
              <a:off x="2326406" y="1653341"/>
              <a:ext cx="90107" cy="90107"/>
            </a:xfrm>
            <a:custGeom>
              <a:avLst/>
              <a:gdLst>
                <a:gd name="connsiteX0" fmla="*/ 5314 w 90106"/>
                <a:gd name="connsiteY0" fmla="*/ 94943 h 90106"/>
                <a:gd name="connsiteX1" fmla="*/ 1550 w 90106"/>
                <a:gd name="connsiteY1" fmla="*/ 93406 h 90106"/>
                <a:gd name="connsiteX2" fmla="*/ 1550 w 90106"/>
                <a:gd name="connsiteY2" fmla="*/ 85933 h 90106"/>
                <a:gd name="connsiteX3" fmla="*/ 85932 w 90106"/>
                <a:gd name="connsiteY3" fmla="*/ 1550 h 90106"/>
                <a:gd name="connsiteX4" fmla="*/ 93406 w 90106"/>
                <a:gd name="connsiteY4" fmla="*/ 1550 h 90106"/>
                <a:gd name="connsiteX5" fmla="*/ 93406 w 90106"/>
                <a:gd name="connsiteY5" fmla="*/ 9024 h 90106"/>
                <a:gd name="connsiteX6" fmla="*/ 9024 w 90106"/>
                <a:gd name="connsiteY6" fmla="*/ 93406 h 90106"/>
                <a:gd name="connsiteX7" fmla="*/ 5314 w 90106"/>
                <a:gd name="connsiteY7" fmla="*/ 94943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90106">
                  <a:moveTo>
                    <a:pt x="5314" y="94943"/>
                  </a:moveTo>
                  <a:cubicBezTo>
                    <a:pt x="3936" y="94943"/>
                    <a:pt x="2610" y="94413"/>
                    <a:pt x="1550" y="93406"/>
                  </a:cubicBezTo>
                  <a:cubicBezTo>
                    <a:pt x="-517" y="91339"/>
                    <a:pt x="-517" y="88000"/>
                    <a:pt x="1550" y="85933"/>
                  </a:cubicBezTo>
                  <a:lnTo>
                    <a:pt x="85932" y="1550"/>
                  </a:lnTo>
                  <a:cubicBezTo>
                    <a:pt x="88000" y="-517"/>
                    <a:pt x="91339" y="-517"/>
                    <a:pt x="93406" y="1550"/>
                  </a:cubicBezTo>
                  <a:cubicBezTo>
                    <a:pt x="95473" y="3618"/>
                    <a:pt x="95473" y="6957"/>
                    <a:pt x="93406" y="9024"/>
                  </a:cubicBezTo>
                  <a:lnTo>
                    <a:pt x="9024" y="93406"/>
                  </a:lnTo>
                  <a:cubicBezTo>
                    <a:pt x="8017" y="94413"/>
                    <a:pt x="6639" y="94943"/>
                    <a:pt x="5314" y="9494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A2642733-19B4-449C-9532-D7B96A094388}"/>
                </a:ext>
              </a:extLst>
            </p:cNvPr>
            <p:cNvSpPr/>
            <p:nvPr/>
          </p:nvSpPr>
          <p:spPr>
            <a:xfrm>
              <a:off x="2386584" y="1754174"/>
              <a:ext cx="74205" cy="58304"/>
            </a:xfrm>
            <a:custGeom>
              <a:avLst/>
              <a:gdLst>
                <a:gd name="connsiteX0" fmla="*/ 73776 w 74205"/>
                <a:gd name="connsiteY0" fmla="*/ 61744 h 58304"/>
                <a:gd name="connsiteX1" fmla="*/ 70596 w 74205"/>
                <a:gd name="connsiteY1" fmla="*/ 60684 h 58304"/>
                <a:gd name="connsiteX2" fmla="*/ 2114 w 74205"/>
                <a:gd name="connsiteY2" fmla="*/ 9535 h 58304"/>
                <a:gd name="connsiteX3" fmla="*/ 1054 w 74205"/>
                <a:gd name="connsiteY3" fmla="*/ 2114 h 58304"/>
                <a:gd name="connsiteX4" fmla="*/ 8475 w 74205"/>
                <a:gd name="connsiteY4" fmla="*/ 1054 h 58304"/>
                <a:gd name="connsiteX5" fmla="*/ 76956 w 74205"/>
                <a:gd name="connsiteY5" fmla="*/ 52203 h 58304"/>
                <a:gd name="connsiteX6" fmla="*/ 78016 w 74205"/>
                <a:gd name="connsiteY6" fmla="*/ 59624 h 58304"/>
                <a:gd name="connsiteX7" fmla="*/ 73776 w 74205"/>
                <a:gd name="connsiteY7" fmla="*/ 6174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05" h="58304">
                  <a:moveTo>
                    <a:pt x="73776" y="61744"/>
                  </a:moveTo>
                  <a:cubicBezTo>
                    <a:pt x="72663" y="61744"/>
                    <a:pt x="71550" y="61426"/>
                    <a:pt x="70596" y="60684"/>
                  </a:cubicBezTo>
                  <a:lnTo>
                    <a:pt x="2114" y="9535"/>
                  </a:lnTo>
                  <a:cubicBezTo>
                    <a:pt x="-218" y="7786"/>
                    <a:pt x="-695" y="4447"/>
                    <a:pt x="1054" y="2114"/>
                  </a:cubicBezTo>
                  <a:cubicBezTo>
                    <a:pt x="2804" y="-218"/>
                    <a:pt x="6143" y="-695"/>
                    <a:pt x="8475" y="1054"/>
                  </a:cubicBezTo>
                  <a:lnTo>
                    <a:pt x="76956" y="52203"/>
                  </a:lnTo>
                  <a:cubicBezTo>
                    <a:pt x="79288" y="53952"/>
                    <a:pt x="79765" y="57292"/>
                    <a:pt x="78016" y="59624"/>
                  </a:cubicBezTo>
                  <a:cubicBezTo>
                    <a:pt x="76956" y="61002"/>
                    <a:pt x="75366" y="61744"/>
                    <a:pt x="73776" y="617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B7DF5BF-6FB8-482D-99CA-31AC42441C94}"/>
                </a:ext>
              </a:extLst>
            </p:cNvPr>
            <p:cNvSpPr/>
            <p:nvPr/>
          </p:nvSpPr>
          <p:spPr>
            <a:xfrm>
              <a:off x="2427219" y="1710161"/>
              <a:ext cx="63605" cy="74205"/>
            </a:xfrm>
            <a:custGeom>
              <a:avLst/>
              <a:gdLst>
                <a:gd name="connsiteX0" fmla="*/ 59272 w 63604"/>
                <a:gd name="connsiteY0" fmla="*/ 78353 h 74205"/>
                <a:gd name="connsiteX1" fmla="*/ 55826 w 63604"/>
                <a:gd name="connsiteY1" fmla="*/ 77081 h 74205"/>
                <a:gd name="connsiteX2" fmla="*/ 54978 w 63604"/>
                <a:gd name="connsiteY2" fmla="*/ 76180 h 74205"/>
                <a:gd name="connsiteX3" fmla="*/ 8070 w 63604"/>
                <a:gd name="connsiteY3" fmla="*/ 13264 h 74205"/>
                <a:gd name="connsiteX4" fmla="*/ 1550 w 63604"/>
                <a:gd name="connsiteY4" fmla="*/ 12469 h 74205"/>
                <a:gd name="connsiteX5" fmla="*/ 1550 w 63604"/>
                <a:gd name="connsiteY5" fmla="*/ 4996 h 74205"/>
                <a:gd name="connsiteX6" fmla="*/ 4996 w 63604"/>
                <a:gd name="connsiteY6" fmla="*/ 1550 h 74205"/>
                <a:gd name="connsiteX7" fmla="*/ 9130 w 63604"/>
                <a:gd name="connsiteY7" fmla="*/ 13 h 74205"/>
                <a:gd name="connsiteX8" fmla="*/ 12999 w 63604"/>
                <a:gd name="connsiteY8" fmla="*/ 2133 h 74205"/>
                <a:gd name="connsiteX9" fmla="*/ 63141 w 63604"/>
                <a:gd name="connsiteY9" fmla="*/ 69395 h 74205"/>
                <a:gd name="connsiteX10" fmla="*/ 64572 w 63604"/>
                <a:gd name="connsiteY10" fmla="*/ 73053 h 74205"/>
                <a:gd name="connsiteX11" fmla="*/ 59272 w 63604"/>
                <a:gd name="connsiteY11" fmla="*/ 78353 h 74205"/>
                <a:gd name="connsiteX12" fmla="*/ 59272 w 63604"/>
                <a:gd name="connsiteY12" fmla="*/ 78353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04" h="74205">
                  <a:moveTo>
                    <a:pt x="59272" y="78353"/>
                  </a:moveTo>
                  <a:cubicBezTo>
                    <a:pt x="57946" y="78353"/>
                    <a:pt x="56727" y="77876"/>
                    <a:pt x="55826" y="77081"/>
                  </a:cubicBezTo>
                  <a:cubicBezTo>
                    <a:pt x="55508" y="76816"/>
                    <a:pt x="55243" y="76551"/>
                    <a:pt x="54978" y="76180"/>
                  </a:cubicBezTo>
                  <a:lnTo>
                    <a:pt x="8070" y="13264"/>
                  </a:lnTo>
                  <a:cubicBezTo>
                    <a:pt x="6056" y="14483"/>
                    <a:pt x="3352" y="14218"/>
                    <a:pt x="1550" y="12469"/>
                  </a:cubicBezTo>
                  <a:cubicBezTo>
                    <a:pt x="-517" y="10402"/>
                    <a:pt x="-517" y="7063"/>
                    <a:pt x="1550" y="4996"/>
                  </a:cubicBezTo>
                  <a:lnTo>
                    <a:pt x="4996" y="1550"/>
                  </a:lnTo>
                  <a:cubicBezTo>
                    <a:pt x="6109" y="437"/>
                    <a:pt x="7540" y="-93"/>
                    <a:pt x="9130" y="13"/>
                  </a:cubicBezTo>
                  <a:cubicBezTo>
                    <a:pt x="10667" y="119"/>
                    <a:pt x="12098" y="914"/>
                    <a:pt x="12999" y="2133"/>
                  </a:cubicBezTo>
                  <a:lnTo>
                    <a:pt x="63141" y="69395"/>
                  </a:lnTo>
                  <a:cubicBezTo>
                    <a:pt x="64042" y="70402"/>
                    <a:pt x="64572" y="71675"/>
                    <a:pt x="64572" y="73053"/>
                  </a:cubicBezTo>
                  <a:cubicBezTo>
                    <a:pt x="64572" y="75968"/>
                    <a:pt x="62187" y="78353"/>
                    <a:pt x="59272" y="78353"/>
                  </a:cubicBezTo>
                  <a:lnTo>
                    <a:pt x="59272" y="7835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321CF7E-3B6B-4E6A-8A43-5520A2A98B00}"/>
                </a:ext>
              </a:extLst>
            </p:cNvPr>
            <p:cNvSpPr/>
            <p:nvPr/>
          </p:nvSpPr>
          <p:spPr>
            <a:xfrm>
              <a:off x="2452833" y="1776005"/>
              <a:ext cx="111308" cy="111308"/>
            </a:xfrm>
            <a:custGeom>
              <a:avLst/>
              <a:gdLst>
                <a:gd name="connsiteX0" fmla="*/ 83746 w 111308"/>
                <a:gd name="connsiteY0" fmla="*/ 111891 h 111308"/>
                <a:gd name="connsiteX1" fmla="*/ 68322 w 111308"/>
                <a:gd name="connsiteY1" fmla="*/ 105531 h 111308"/>
                <a:gd name="connsiteX2" fmla="*/ 6360 w 111308"/>
                <a:gd name="connsiteY2" fmla="*/ 43569 h 111308"/>
                <a:gd name="connsiteX3" fmla="*/ 6360 w 111308"/>
                <a:gd name="connsiteY3" fmla="*/ 12721 h 111308"/>
                <a:gd name="connsiteX4" fmla="*/ 12721 w 111308"/>
                <a:gd name="connsiteY4" fmla="*/ 6360 h 111308"/>
                <a:gd name="connsiteX5" fmla="*/ 43569 w 111308"/>
                <a:gd name="connsiteY5" fmla="*/ 6360 h 111308"/>
                <a:gd name="connsiteX6" fmla="*/ 105531 w 111308"/>
                <a:gd name="connsiteY6" fmla="*/ 68322 h 111308"/>
                <a:gd name="connsiteX7" fmla="*/ 105531 w 111308"/>
                <a:gd name="connsiteY7" fmla="*/ 99170 h 111308"/>
                <a:gd name="connsiteX8" fmla="*/ 105531 w 111308"/>
                <a:gd name="connsiteY8" fmla="*/ 99170 h 111308"/>
                <a:gd name="connsiteX9" fmla="*/ 99170 w 111308"/>
                <a:gd name="connsiteY9" fmla="*/ 105531 h 111308"/>
                <a:gd name="connsiteX10" fmla="*/ 83746 w 111308"/>
                <a:gd name="connsiteY10" fmla="*/ 111891 h 111308"/>
                <a:gd name="connsiteX11" fmla="*/ 28145 w 111308"/>
                <a:gd name="connsiteY11" fmla="*/ 10601 h 111308"/>
                <a:gd name="connsiteX12" fmla="*/ 20248 w 111308"/>
                <a:gd name="connsiteY12" fmla="*/ 13887 h 111308"/>
                <a:gd name="connsiteX13" fmla="*/ 13887 w 111308"/>
                <a:gd name="connsiteY13" fmla="*/ 20247 h 111308"/>
                <a:gd name="connsiteX14" fmla="*/ 13887 w 111308"/>
                <a:gd name="connsiteY14" fmla="*/ 36096 h 111308"/>
                <a:gd name="connsiteX15" fmla="*/ 75849 w 111308"/>
                <a:gd name="connsiteY15" fmla="*/ 98057 h 111308"/>
                <a:gd name="connsiteX16" fmla="*/ 91697 w 111308"/>
                <a:gd name="connsiteY16" fmla="*/ 98057 h 111308"/>
                <a:gd name="connsiteX17" fmla="*/ 98057 w 111308"/>
                <a:gd name="connsiteY17" fmla="*/ 91697 h 111308"/>
                <a:gd name="connsiteX18" fmla="*/ 98057 w 111308"/>
                <a:gd name="connsiteY18" fmla="*/ 75849 h 111308"/>
                <a:gd name="connsiteX19" fmla="*/ 36096 w 111308"/>
                <a:gd name="connsiteY19" fmla="*/ 13887 h 111308"/>
                <a:gd name="connsiteX20" fmla="*/ 28145 w 111308"/>
                <a:gd name="connsiteY20" fmla="*/ 10601 h 111308"/>
                <a:gd name="connsiteX21" fmla="*/ 101767 w 111308"/>
                <a:gd name="connsiteY21" fmla="*/ 95407 h 111308"/>
                <a:gd name="connsiteX22" fmla="*/ 101767 w 111308"/>
                <a:gd name="connsiteY22" fmla="*/ 95407 h 111308"/>
                <a:gd name="connsiteX23" fmla="*/ 101767 w 111308"/>
                <a:gd name="connsiteY23" fmla="*/ 95407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11308" h="111308">
                  <a:moveTo>
                    <a:pt x="83746" y="111891"/>
                  </a:moveTo>
                  <a:cubicBezTo>
                    <a:pt x="78181" y="111891"/>
                    <a:pt x="72562" y="109771"/>
                    <a:pt x="68322" y="105531"/>
                  </a:cubicBezTo>
                  <a:lnTo>
                    <a:pt x="6360" y="43569"/>
                  </a:lnTo>
                  <a:cubicBezTo>
                    <a:pt x="-2120" y="35089"/>
                    <a:pt x="-2120" y="21255"/>
                    <a:pt x="6360" y="12721"/>
                  </a:cubicBezTo>
                  <a:lnTo>
                    <a:pt x="12721" y="6360"/>
                  </a:lnTo>
                  <a:cubicBezTo>
                    <a:pt x="21202" y="-2120"/>
                    <a:pt x="35035" y="-2120"/>
                    <a:pt x="43569" y="6360"/>
                  </a:cubicBezTo>
                  <a:lnTo>
                    <a:pt x="105531" y="68322"/>
                  </a:lnTo>
                  <a:cubicBezTo>
                    <a:pt x="114011" y="76803"/>
                    <a:pt x="114011" y="90637"/>
                    <a:pt x="105531" y="99170"/>
                  </a:cubicBezTo>
                  <a:lnTo>
                    <a:pt x="105531" y="99170"/>
                  </a:lnTo>
                  <a:lnTo>
                    <a:pt x="99170" y="105531"/>
                  </a:lnTo>
                  <a:cubicBezTo>
                    <a:pt x="94930" y="109771"/>
                    <a:pt x="89364" y="111891"/>
                    <a:pt x="83746" y="111891"/>
                  </a:cubicBezTo>
                  <a:close/>
                  <a:moveTo>
                    <a:pt x="28145" y="10601"/>
                  </a:moveTo>
                  <a:cubicBezTo>
                    <a:pt x="25177" y="10601"/>
                    <a:pt x="22315" y="11767"/>
                    <a:pt x="20248" y="13887"/>
                  </a:cubicBezTo>
                  <a:lnTo>
                    <a:pt x="13887" y="20247"/>
                  </a:lnTo>
                  <a:cubicBezTo>
                    <a:pt x="9541" y="24594"/>
                    <a:pt x="9541" y="31696"/>
                    <a:pt x="13887" y="36096"/>
                  </a:cubicBezTo>
                  <a:lnTo>
                    <a:pt x="75849" y="98057"/>
                  </a:lnTo>
                  <a:cubicBezTo>
                    <a:pt x="80195" y="102403"/>
                    <a:pt x="87297" y="102403"/>
                    <a:pt x="91697" y="98057"/>
                  </a:cubicBezTo>
                  <a:lnTo>
                    <a:pt x="98057" y="91697"/>
                  </a:lnTo>
                  <a:cubicBezTo>
                    <a:pt x="102403" y="87350"/>
                    <a:pt x="102403" y="80195"/>
                    <a:pt x="98057" y="75849"/>
                  </a:cubicBezTo>
                  <a:lnTo>
                    <a:pt x="36096" y="13887"/>
                  </a:lnTo>
                  <a:cubicBezTo>
                    <a:pt x="33975" y="11767"/>
                    <a:pt x="31166" y="10601"/>
                    <a:pt x="28145" y="10601"/>
                  </a:cubicBezTo>
                  <a:close/>
                  <a:moveTo>
                    <a:pt x="101767" y="95407"/>
                  </a:moveTo>
                  <a:lnTo>
                    <a:pt x="101767" y="95407"/>
                  </a:lnTo>
                  <a:lnTo>
                    <a:pt x="101767" y="9540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3" name="Group 772">
            <a:extLst>
              <a:ext uri="{FF2B5EF4-FFF2-40B4-BE49-F238E27FC236}">
                <a16:creationId xmlns:a16="http://schemas.microsoft.com/office/drawing/2014/main" id="{F8BC4A11-2EB7-4098-8F78-0D3668B1494C}"/>
              </a:ext>
            </a:extLst>
          </p:cNvPr>
          <p:cNvGrpSpPr/>
          <p:nvPr/>
        </p:nvGrpSpPr>
        <p:grpSpPr>
          <a:xfrm>
            <a:off x="3302883" y="1474983"/>
            <a:ext cx="275780" cy="466197"/>
            <a:chOff x="3326815" y="1515438"/>
            <a:chExt cx="227917" cy="385286"/>
          </a:xfrm>
        </p:grpSpPr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AA63AE83-203E-45C1-9D29-E980DA13B173}"/>
                </a:ext>
              </a:extLst>
            </p:cNvPr>
            <p:cNvSpPr/>
            <p:nvPr/>
          </p:nvSpPr>
          <p:spPr>
            <a:xfrm>
              <a:off x="3326815" y="1544856"/>
              <a:ext cx="227917" cy="270320"/>
            </a:xfrm>
            <a:custGeom>
              <a:avLst/>
              <a:gdLst>
                <a:gd name="connsiteX0" fmla="*/ 183445 w 227916"/>
                <a:gd name="connsiteY0" fmla="*/ 271062 h 270319"/>
                <a:gd name="connsiteX1" fmla="*/ 49239 w 227916"/>
                <a:gd name="connsiteY1" fmla="*/ 271062 h 270319"/>
                <a:gd name="connsiteX2" fmla="*/ 1748 w 227916"/>
                <a:gd name="connsiteY2" fmla="*/ 226644 h 270319"/>
                <a:gd name="connsiteX3" fmla="*/ 31165 w 227916"/>
                <a:gd name="connsiteY3" fmla="*/ 116290 h 270319"/>
                <a:gd name="connsiteX4" fmla="*/ 51518 w 227916"/>
                <a:gd name="connsiteY4" fmla="*/ 72244 h 270319"/>
                <a:gd name="connsiteX5" fmla="*/ 84646 w 227916"/>
                <a:gd name="connsiteY5" fmla="*/ 8428 h 270319"/>
                <a:gd name="connsiteX6" fmla="*/ 85123 w 227916"/>
                <a:gd name="connsiteY6" fmla="*/ 8110 h 270319"/>
                <a:gd name="connsiteX7" fmla="*/ 102190 w 227916"/>
                <a:gd name="connsiteY7" fmla="*/ 1431 h 270319"/>
                <a:gd name="connsiteX8" fmla="*/ 130547 w 227916"/>
                <a:gd name="connsiteY8" fmla="*/ 1431 h 270319"/>
                <a:gd name="connsiteX9" fmla="*/ 147614 w 227916"/>
                <a:gd name="connsiteY9" fmla="*/ 8110 h 270319"/>
                <a:gd name="connsiteX10" fmla="*/ 148091 w 227916"/>
                <a:gd name="connsiteY10" fmla="*/ 8428 h 270319"/>
                <a:gd name="connsiteX11" fmla="*/ 181272 w 227916"/>
                <a:gd name="connsiteY11" fmla="*/ 72668 h 270319"/>
                <a:gd name="connsiteX12" fmla="*/ 201519 w 227916"/>
                <a:gd name="connsiteY12" fmla="*/ 116290 h 270319"/>
                <a:gd name="connsiteX13" fmla="*/ 230937 w 227916"/>
                <a:gd name="connsiteY13" fmla="*/ 226644 h 270319"/>
                <a:gd name="connsiteX14" fmla="*/ 230937 w 227916"/>
                <a:gd name="connsiteY14" fmla="*/ 226644 h 270319"/>
                <a:gd name="connsiteX15" fmla="*/ 183445 w 227916"/>
                <a:gd name="connsiteY15" fmla="*/ 271062 h 270319"/>
                <a:gd name="connsiteX16" fmla="*/ 91006 w 227916"/>
                <a:gd name="connsiteY16" fmla="*/ 16908 h 270319"/>
                <a:gd name="connsiteX17" fmla="*/ 90582 w 227916"/>
                <a:gd name="connsiteY17" fmla="*/ 17226 h 270319"/>
                <a:gd name="connsiteX18" fmla="*/ 61960 w 227916"/>
                <a:gd name="connsiteY18" fmla="*/ 74152 h 270319"/>
                <a:gd name="connsiteX19" fmla="*/ 40388 w 227916"/>
                <a:gd name="connsiteY19" fmla="*/ 121591 h 270319"/>
                <a:gd name="connsiteX20" fmla="*/ 12243 w 227916"/>
                <a:gd name="connsiteY20" fmla="*/ 224895 h 270319"/>
                <a:gd name="connsiteX21" fmla="*/ 49239 w 227916"/>
                <a:gd name="connsiteY21" fmla="*/ 260514 h 270319"/>
                <a:gd name="connsiteX22" fmla="*/ 183445 w 227916"/>
                <a:gd name="connsiteY22" fmla="*/ 260514 h 270319"/>
                <a:gd name="connsiteX23" fmla="*/ 220442 w 227916"/>
                <a:gd name="connsiteY23" fmla="*/ 224895 h 270319"/>
                <a:gd name="connsiteX24" fmla="*/ 192297 w 227916"/>
                <a:gd name="connsiteY24" fmla="*/ 121591 h 270319"/>
                <a:gd name="connsiteX25" fmla="*/ 170830 w 227916"/>
                <a:gd name="connsiteY25" fmla="*/ 74576 h 270319"/>
                <a:gd name="connsiteX26" fmla="*/ 142102 w 227916"/>
                <a:gd name="connsiteY26" fmla="*/ 17226 h 270319"/>
                <a:gd name="connsiteX27" fmla="*/ 141678 w 227916"/>
                <a:gd name="connsiteY27" fmla="*/ 16908 h 270319"/>
                <a:gd name="connsiteX28" fmla="*/ 128321 w 227916"/>
                <a:gd name="connsiteY28" fmla="*/ 11820 h 270319"/>
                <a:gd name="connsiteX29" fmla="*/ 104363 w 227916"/>
                <a:gd name="connsiteY29" fmla="*/ 11820 h 270319"/>
                <a:gd name="connsiteX30" fmla="*/ 91006 w 227916"/>
                <a:gd name="connsiteY30" fmla="*/ 16908 h 270319"/>
                <a:gd name="connsiteX31" fmla="*/ 225689 w 227916"/>
                <a:gd name="connsiteY31" fmla="*/ 225796 h 270319"/>
                <a:gd name="connsiteX32" fmla="*/ 225689 w 227916"/>
                <a:gd name="connsiteY32" fmla="*/ 225796 h 270319"/>
                <a:gd name="connsiteX33" fmla="*/ 225689 w 227916"/>
                <a:gd name="connsiteY33" fmla="*/ 225796 h 27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27916" h="270319">
                  <a:moveTo>
                    <a:pt x="183445" y="271062"/>
                  </a:moveTo>
                  <a:lnTo>
                    <a:pt x="49239" y="271062"/>
                  </a:lnTo>
                  <a:cubicBezTo>
                    <a:pt x="23214" y="271062"/>
                    <a:pt x="6836" y="255691"/>
                    <a:pt x="1748" y="226644"/>
                  </a:cubicBezTo>
                  <a:cubicBezTo>
                    <a:pt x="-6044" y="181485"/>
                    <a:pt x="13727" y="146821"/>
                    <a:pt x="31165" y="116290"/>
                  </a:cubicBezTo>
                  <a:cubicBezTo>
                    <a:pt x="40070" y="100707"/>
                    <a:pt x="48444" y="86025"/>
                    <a:pt x="51518" y="72244"/>
                  </a:cubicBezTo>
                  <a:cubicBezTo>
                    <a:pt x="55706" y="41078"/>
                    <a:pt x="66837" y="19452"/>
                    <a:pt x="84646" y="8428"/>
                  </a:cubicBezTo>
                  <a:cubicBezTo>
                    <a:pt x="84805" y="8322"/>
                    <a:pt x="84964" y="8216"/>
                    <a:pt x="85123" y="8110"/>
                  </a:cubicBezTo>
                  <a:cubicBezTo>
                    <a:pt x="90264" y="5035"/>
                    <a:pt x="95989" y="2756"/>
                    <a:pt x="102190" y="1431"/>
                  </a:cubicBezTo>
                  <a:cubicBezTo>
                    <a:pt x="111201" y="-477"/>
                    <a:pt x="121537" y="-477"/>
                    <a:pt x="130547" y="1431"/>
                  </a:cubicBezTo>
                  <a:cubicBezTo>
                    <a:pt x="136749" y="2756"/>
                    <a:pt x="142526" y="4982"/>
                    <a:pt x="147614" y="8110"/>
                  </a:cubicBezTo>
                  <a:cubicBezTo>
                    <a:pt x="147773" y="8216"/>
                    <a:pt x="147932" y="8322"/>
                    <a:pt x="148091" y="8428"/>
                  </a:cubicBezTo>
                  <a:cubicBezTo>
                    <a:pt x="165848" y="19452"/>
                    <a:pt x="177032" y="41078"/>
                    <a:pt x="181272" y="72668"/>
                  </a:cubicBezTo>
                  <a:cubicBezTo>
                    <a:pt x="184240" y="86025"/>
                    <a:pt x="192668" y="100707"/>
                    <a:pt x="201519" y="116290"/>
                  </a:cubicBezTo>
                  <a:cubicBezTo>
                    <a:pt x="218958" y="146874"/>
                    <a:pt x="238728" y="181485"/>
                    <a:pt x="230937" y="226644"/>
                  </a:cubicBezTo>
                  <a:cubicBezTo>
                    <a:pt x="230937" y="226644"/>
                    <a:pt x="230937" y="226644"/>
                    <a:pt x="230937" y="226644"/>
                  </a:cubicBezTo>
                  <a:cubicBezTo>
                    <a:pt x="225848" y="255744"/>
                    <a:pt x="209470" y="271062"/>
                    <a:pt x="183445" y="271062"/>
                  </a:cubicBezTo>
                  <a:close/>
                  <a:moveTo>
                    <a:pt x="91006" y="16908"/>
                  </a:moveTo>
                  <a:cubicBezTo>
                    <a:pt x="90847" y="17014"/>
                    <a:pt x="90741" y="17120"/>
                    <a:pt x="90582" y="17226"/>
                  </a:cubicBezTo>
                  <a:cubicBezTo>
                    <a:pt x="75423" y="26396"/>
                    <a:pt x="65776" y="45530"/>
                    <a:pt x="61960" y="74152"/>
                  </a:cubicBezTo>
                  <a:cubicBezTo>
                    <a:pt x="58462" y="89948"/>
                    <a:pt x="49716" y="105319"/>
                    <a:pt x="40388" y="121591"/>
                  </a:cubicBezTo>
                  <a:cubicBezTo>
                    <a:pt x="23850" y="150584"/>
                    <a:pt x="5087" y="183499"/>
                    <a:pt x="12243" y="224895"/>
                  </a:cubicBezTo>
                  <a:cubicBezTo>
                    <a:pt x="16377" y="248853"/>
                    <a:pt x="28515" y="260514"/>
                    <a:pt x="49239" y="260514"/>
                  </a:cubicBezTo>
                  <a:lnTo>
                    <a:pt x="183445" y="260514"/>
                  </a:lnTo>
                  <a:cubicBezTo>
                    <a:pt x="204223" y="260514"/>
                    <a:pt x="216307" y="248853"/>
                    <a:pt x="220442" y="224895"/>
                  </a:cubicBezTo>
                  <a:cubicBezTo>
                    <a:pt x="227597" y="183499"/>
                    <a:pt x="208834" y="150584"/>
                    <a:pt x="192297" y="121591"/>
                  </a:cubicBezTo>
                  <a:cubicBezTo>
                    <a:pt x="183021" y="105319"/>
                    <a:pt x="174223" y="89948"/>
                    <a:pt x="170830" y="74576"/>
                  </a:cubicBezTo>
                  <a:cubicBezTo>
                    <a:pt x="166908" y="45530"/>
                    <a:pt x="157261" y="26396"/>
                    <a:pt x="142102" y="17226"/>
                  </a:cubicBezTo>
                  <a:cubicBezTo>
                    <a:pt x="141943" y="17120"/>
                    <a:pt x="141784" y="17014"/>
                    <a:pt x="141678" y="16908"/>
                  </a:cubicBezTo>
                  <a:cubicBezTo>
                    <a:pt x="137650" y="14523"/>
                    <a:pt x="133250" y="12880"/>
                    <a:pt x="128321" y="11820"/>
                  </a:cubicBezTo>
                  <a:cubicBezTo>
                    <a:pt x="120795" y="10230"/>
                    <a:pt x="111943" y="10230"/>
                    <a:pt x="104363" y="11820"/>
                  </a:cubicBezTo>
                  <a:cubicBezTo>
                    <a:pt x="99434" y="12880"/>
                    <a:pt x="95035" y="14523"/>
                    <a:pt x="91006" y="16908"/>
                  </a:cubicBezTo>
                  <a:close/>
                  <a:moveTo>
                    <a:pt x="225689" y="225796"/>
                  </a:moveTo>
                  <a:lnTo>
                    <a:pt x="225689" y="225796"/>
                  </a:lnTo>
                  <a:lnTo>
                    <a:pt x="225689" y="22579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36D75870-912C-4FD8-A555-8E7C48FF488A}"/>
                </a:ext>
              </a:extLst>
            </p:cNvPr>
            <p:cNvSpPr/>
            <p:nvPr/>
          </p:nvSpPr>
          <p:spPr>
            <a:xfrm>
              <a:off x="3398484" y="1586063"/>
              <a:ext cx="21202" cy="47703"/>
            </a:xfrm>
            <a:custGeom>
              <a:avLst/>
              <a:gdLst>
                <a:gd name="connsiteX0" fmla="*/ 5291 w 21201"/>
                <a:gd name="connsiteY0" fmla="*/ 50224 h 47703"/>
                <a:gd name="connsiteX1" fmla="*/ 4602 w 21201"/>
                <a:gd name="connsiteY1" fmla="*/ 50171 h 47703"/>
                <a:gd name="connsiteX2" fmla="*/ 44 w 21201"/>
                <a:gd name="connsiteY2" fmla="*/ 44235 h 47703"/>
                <a:gd name="connsiteX3" fmla="*/ 12394 w 21201"/>
                <a:gd name="connsiteY3" fmla="*/ 2786 h 47703"/>
                <a:gd name="connsiteX4" fmla="*/ 19602 w 21201"/>
                <a:gd name="connsiteY4" fmla="*/ 666 h 47703"/>
                <a:gd name="connsiteX5" fmla="*/ 21723 w 21201"/>
                <a:gd name="connsiteY5" fmla="*/ 7874 h 47703"/>
                <a:gd name="connsiteX6" fmla="*/ 10592 w 21201"/>
                <a:gd name="connsiteY6" fmla="*/ 45666 h 47703"/>
                <a:gd name="connsiteX7" fmla="*/ 5291 w 21201"/>
                <a:gd name="connsiteY7" fmla="*/ 50224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47703">
                  <a:moveTo>
                    <a:pt x="5291" y="50224"/>
                  </a:moveTo>
                  <a:cubicBezTo>
                    <a:pt x="5079" y="50224"/>
                    <a:pt x="4814" y="50224"/>
                    <a:pt x="4602" y="50171"/>
                  </a:cubicBezTo>
                  <a:cubicBezTo>
                    <a:pt x="1687" y="49800"/>
                    <a:pt x="-327" y="47097"/>
                    <a:pt x="44" y="44235"/>
                  </a:cubicBezTo>
                  <a:cubicBezTo>
                    <a:pt x="2270" y="27645"/>
                    <a:pt x="6405" y="13705"/>
                    <a:pt x="12394" y="2786"/>
                  </a:cubicBezTo>
                  <a:cubicBezTo>
                    <a:pt x="13772" y="189"/>
                    <a:pt x="17005" y="-766"/>
                    <a:pt x="19602" y="666"/>
                  </a:cubicBezTo>
                  <a:cubicBezTo>
                    <a:pt x="22147" y="2044"/>
                    <a:pt x="23101" y="5277"/>
                    <a:pt x="21723" y="7874"/>
                  </a:cubicBezTo>
                  <a:cubicBezTo>
                    <a:pt x="16369" y="17680"/>
                    <a:pt x="12659" y="30348"/>
                    <a:pt x="10592" y="45666"/>
                  </a:cubicBezTo>
                  <a:cubicBezTo>
                    <a:pt x="10221" y="48263"/>
                    <a:pt x="7942" y="50224"/>
                    <a:pt x="5291" y="502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4D59BA0B-DEA7-4AAB-8AEA-A6989CDE9371}"/>
                </a:ext>
              </a:extLst>
            </p:cNvPr>
            <p:cNvSpPr/>
            <p:nvPr/>
          </p:nvSpPr>
          <p:spPr>
            <a:xfrm>
              <a:off x="3354838" y="1644625"/>
              <a:ext cx="42403" cy="79506"/>
            </a:xfrm>
            <a:custGeom>
              <a:avLst/>
              <a:gdLst>
                <a:gd name="connsiteX0" fmla="*/ 5316 w 42403"/>
                <a:gd name="connsiteY0" fmla="*/ 83146 h 79505"/>
                <a:gd name="connsiteX1" fmla="*/ 3938 w 42403"/>
                <a:gd name="connsiteY1" fmla="*/ 82987 h 79505"/>
                <a:gd name="connsiteX2" fmla="*/ 174 w 42403"/>
                <a:gd name="connsiteY2" fmla="*/ 76521 h 79505"/>
                <a:gd name="connsiteX3" fmla="*/ 38019 w 42403"/>
                <a:gd name="connsiteY3" fmla="*/ 2104 h 79505"/>
                <a:gd name="connsiteX4" fmla="*/ 45440 w 42403"/>
                <a:gd name="connsiteY4" fmla="*/ 1096 h 79505"/>
                <a:gd name="connsiteX5" fmla="*/ 46447 w 42403"/>
                <a:gd name="connsiteY5" fmla="*/ 8517 h 79505"/>
                <a:gd name="connsiteX6" fmla="*/ 10404 w 42403"/>
                <a:gd name="connsiteY6" fmla="*/ 79224 h 79505"/>
                <a:gd name="connsiteX7" fmla="*/ 5316 w 42403"/>
                <a:gd name="connsiteY7" fmla="*/ 83146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79505">
                  <a:moveTo>
                    <a:pt x="5316" y="83146"/>
                  </a:moveTo>
                  <a:cubicBezTo>
                    <a:pt x="4892" y="83146"/>
                    <a:pt x="4415" y="83093"/>
                    <a:pt x="3938" y="82987"/>
                  </a:cubicBezTo>
                  <a:cubicBezTo>
                    <a:pt x="1128" y="82245"/>
                    <a:pt x="-568" y="79330"/>
                    <a:pt x="174" y="76521"/>
                  </a:cubicBezTo>
                  <a:cubicBezTo>
                    <a:pt x="6906" y="51026"/>
                    <a:pt x="19309" y="26697"/>
                    <a:pt x="38019" y="2104"/>
                  </a:cubicBezTo>
                  <a:cubicBezTo>
                    <a:pt x="39768" y="-229"/>
                    <a:pt x="43107" y="-706"/>
                    <a:pt x="45440" y="1096"/>
                  </a:cubicBezTo>
                  <a:cubicBezTo>
                    <a:pt x="47772" y="2846"/>
                    <a:pt x="48196" y="6185"/>
                    <a:pt x="46447" y="8517"/>
                  </a:cubicBezTo>
                  <a:cubicBezTo>
                    <a:pt x="28584" y="31945"/>
                    <a:pt x="16818" y="55107"/>
                    <a:pt x="10404" y="79224"/>
                  </a:cubicBezTo>
                  <a:cubicBezTo>
                    <a:pt x="9821" y="81556"/>
                    <a:pt x="7701" y="83146"/>
                    <a:pt x="5316" y="8314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CB53826-77E3-4B77-9C21-83CD8308C041}"/>
                </a:ext>
              </a:extLst>
            </p:cNvPr>
            <p:cNvSpPr/>
            <p:nvPr/>
          </p:nvSpPr>
          <p:spPr>
            <a:xfrm>
              <a:off x="3334076" y="1783426"/>
              <a:ext cx="217316" cy="10601"/>
            </a:xfrm>
            <a:custGeom>
              <a:avLst/>
              <a:gdLst>
                <a:gd name="connsiteX0" fmla="*/ 212863 w 217315"/>
                <a:gd name="connsiteY0" fmla="*/ 10601 h 10600"/>
                <a:gd name="connsiteX1" fmla="*/ 5300 w 217315"/>
                <a:gd name="connsiteY1" fmla="*/ 10601 h 10600"/>
                <a:gd name="connsiteX2" fmla="*/ 0 w 217315"/>
                <a:gd name="connsiteY2" fmla="*/ 5300 h 10600"/>
                <a:gd name="connsiteX3" fmla="*/ 5300 w 217315"/>
                <a:gd name="connsiteY3" fmla="*/ 0 h 10600"/>
                <a:gd name="connsiteX4" fmla="*/ 212863 w 217315"/>
                <a:gd name="connsiteY4" fmla="*/ 0 h 10600"/>
                <a:gd name="connsiteX5" fmla="*/ 218164 w 217315"/>
                <a:gd name="connsiteY5" fmla="*/ 5300 h 10600"/>
                <a:gd name="connsiteX6" fmla="*/ 212863 w 21731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315" h="10600">
                  <a:moveTo>
                    <a:pt x="21286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2863" y="0"/>
                  </a:lnTo>
                  <a:cubicBezTo>
                    <a:pt x="215779" y="0"/>
                    <a:pt x="218164" y="2385"/>
                    <a:pt x="218164" y="5300"/>
                  </a:cubicBezTo>
                  <a:cubicBezTo>
                    <a:pt x="218164" y="8216"/>
                    <a:pt x="215779" y="10601"/>
                    <a:pt x="2128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EC92A6B0-9702-4D08-B06C-62488181908A}"/>
                </a:ext>
              </a:extLst>
            </p:cNvPr>
            <p:cNvSpPr/>
            <p:nvPr/>
          </p:nvSpPr>
          <p:spPr>
            <a:xfrm>
              <a:off x="3424659" y="1531711"/>
              <a:ext cx="31802" cy="21202"/>
            </a:xfrm>
            <a:custGeom>
              <a:avLst/>
              <a:gdLst>
                <a:gd name="connsiteX0" fmla="*/ 5406 w 31802"/>
                <a:gd name="connsiteY0" fmla="*/ 25071 h 21201"/>
                <a:gd name="connsiteX1" fmla="*/ 2226 w 31802"/>
                <a:gd name="connsiteY1" fmla="*/ 24011 h 21201"/>
                <a:gd name="connsiteX2" fmla="*/ 106 w 31802"/>
                <a:gd name="connsiteY2" fmla="*/ 20194 h 21201"/>
                <a:gd name="connsiteX3" fmla="*/ 0 w 31802"/>
                <a:gd name="connsiteY3" fmla="*/ 18445 h 21201"/>
                <a:gd name="connsiteX4" fmla="*/ 18445 w 31802"/>
                <a:gd name="connsiteY4" fmla="*/ 0 h 21201"/>
                <a:gd name="connsiteX5" fmla="*/ 36891 w 31802"/>
                <a:gd name="connsiteY5" fmla="*/ 18445 h 21201"/>
                <a:gd name="connsiteX6" fmla="*/ 36785 w 31802"/>
                <a:gd name="connsiteY6" fmla="*/ 20088 h 21201"/>
                <a:gd name="connsiteX7" fmla="*/ 34664 w 31802"/>
                <a:gd name="connsiteY7" fmla="*/ 23958 h 21201"/>
                <a:gd name="connsiteX8" fmla="*/ 30371 w 31802"/>
                <a:gd name="connsiteY8" fmla="*/ 24965 h 21201"/>
                <a:gd name="connsiteX9" fmla="*/ 6413 w 31802"/>
                <a:gd name="connsiteY9" fmla="*/ 24965 h 21201"/>
                <a:gd name="connsiteX10" fmla="*/ 5406 w 31802"/>
                <a:gd name="connsiteY10" fmla="*/ 25071 h 21201"/>
                <a:gd name="connsiteX11" fmla="*/ 18498 w 31802"/>
                <a:gd name="connsiteY11" fmla="*/ 13145 h 21201"/>
                <a:gd name="connsiteX12" fmla="*/ 24488 w 31802"/>
                <a:gd name="connsiteY12" fmla="*/ 13410 h 21201"/>
                <a:gd name="connsiteX13" fmla="*/ 12456 w 31802"/>
                <a:gd name="connsiteY13" fmla="*/ 13410 h 21201"/>
                <a:gd name="connsiteX14" fmla="*/ 18498 w 31802"/>
                <a:gd name="connsiteY14" fmla="*/ 13145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21201">
                  <a:moveTo>
                    <a:pt x="5406" y="25071"/>
                  </a:moveTo>
                  <a:cubicBezTo>
                    <a:pt x="4293" y="25071"/>
                    <a:pt x="3180" y="24700"/>
                    <a:pt x="2226" y="24011"/>
                  </a:cubicBezTo>
                  <a:cubicBezTo>
                    <a:pt x="1007" y="23110"/>
                    <a:pt x="212" y="21732"/>
                    <a:pt x="106" y="20194"/>
                  </a:cubicBezTo>
                  <a:cubicBezTo>
                    <a:pt x="53" y="19558"/>
                    <a:pt x="0" y="18975"/>
                    <a:pt x="0" y="18445"/>
                  </a:cubicBezTo>
                  <a:cubicBezTo>
                    <a:pt x="0" y="8269"/>
                    <a:pt x="8269" y="0"/>
                    <a:pt x="18445" y="0"/>
                  </a:cubicBezTo>
                  <a:cubicBezTo>
                    <a:pt x="28622" y="0"/>
                    <a:pt x="36891" y="8269"/>
                    <a:pt x="36891" y="18445"/>
                  </a:cubicBezTo>
                  <a:cubicBezTo>
                    <a:pt x="36891" y="18975"/>
                    <a:pt x="36838" y="19558"/>
                    <a:pt x="36785" y="20088"/>
                  </a:cubicBezTo>
                  <a:cubicBezTo>
                    <a:pt x="36679" y="21626"/>
                    <a:pt x="35884" y="23057"/>
                    <a:pt x="34664" y="23958"/>
                  </a:cubicBezTo>
                  <a:cubicBezTo>
                    <a:pt x="33445" y="24859"/>
                    <a:pt x="31855" y="25283"/>
                    <a:pt x="30371" y="24965"/>
                  </a:cubicBezTo>
                  <a:cubicBezTo>
                    <a:pt x="22845" y="23375"/>
                    <a:pt x="13993" y="23375"/>
                    <a:pt x="6413" y="24965"/>
                  </a:cubicBezTo>
                  <a:cubicBezTo>
                    <a:pt x="6148" y="25018"/>
                    <a:pt x="5777" y="25071"/>
                    <a:pt x="5406" y="25071"/>
                  </a:cubicBezTo>
                  <a:close/>
                  <a:moveTo>
                    <a:pt x="18498" y="13145"/>
                  </a:moveTo>
                  <a:cubicBezTo>
                    <a:pt x="20512" y="13145"/>
                    <a:pt x="22527" y="13251"/>
                    <a:pt x="24488" y="13410"/>
                  </a:cubicBezTo>
                  <a:cubicBezTo>
                    <a:pt x="21626" y="9965"/>
                    <a:pt x="15371" y="9965"/>
                    <a:pt x="12456" y="13410"/>
                  </a:cubicBezTo>
                  <a:cubicBezTo>
                    <a:pt x="14470" y="13251"/>
                    <a:pt x="16484" y="13145"/>
                    <a:pt x="18498" y="1314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F8AC7DBB-4359-402A-BAF0-5BAD7340F3DD}"/>
                </a:ext>
              </a:extLst>
            </p:cNvPr>
            <p:cNvSpPr/>
            <p:nvPr/>
          </p:nvSpPr>
          <p:spPr>
            <a:xfrm>
              <a:off x="3408440" y="1515438"/>
              <a:ext cx="68905" cy="42403"/>
            </a:xfrm>
            <a:custGeom>
              <a:avLst/>
              <a:gdLst>
                <a:gd name="connsiteX0" fmla="*/ 63234 w 68905"/>
                <a:gd name="connsiteY0" fmla="*/ 47332 h 42403"/>
                <a:gd name="connsiteX1" fmla="*/ 60477 w 68905"/>
                <a:gd name="connsiteY1" fmla="*/ 46590 h 42403"/>
                <a:gd name="connsiteX2" fmla="*/ 46696 w 68905"/>
                <a:gd name="connsiteY2" fmla="*/ 41237 h 42403"/>
                <a:gd name="connsiteX3" fmla="*/ 22739 w 68905"/>
                <a:gd name="connsiteY3" fmla="*/ 41237 h 42403"/>
                <a:gd name="connsiteX4" fmla="*/ 8958 w 68905"/>
                <a:gd name="connsiteY4" fmla="*/ 46590 h 42403"/>
                <a:gd name="connsiteX5" fmla="*/ 4187 w 68905"/>
                <a:gd name="connsiteY5" fmla="*/ 46961 h 42403"/>
                <a:gd name="connsiteX6" fmla="*/ 1060 w 68905"/>
                <a:gd name="connsiteY6" fmla="*/ 43357 h 42403"/>
                <a:gd name="connsiteX7" fmla="*/ 0 w 68905"/>
                <a:gd name="connsiteY7" fmla="*/ 34718 h 42403"/>
                <a:gd name="connsiteX8" fmla="*/ 34717 w 68905"/>
                <a:gd name="connsiteY8" fmla="*/ 0 h 42403"/>
                <a:gd name="connsiteX9" fmla="*/ 69435 w 68905"/>
                <a:gd name="connsiteY9" fmla="*/ 34718 h 42403"/>
                <a:gd name="connsiteX10" fmla="*/ 68375 w 68905"/>
                <a:gd name="connsiteY10" fmla="*/ 43357 h 42403"/>
                <a:gd name="connsiteX11" fmla="*/ 65248 w 68905"/>
                <a:gd name="connsiteY11" fmla="*/ 46961 h 42403"/>
                <a:gd name="connsiteX12" fmla="*/ 63234 w 68905"/>
                <a:gd name="connsiteY12" fmla="*/ 47332 h 42403"/>
                <a:gd name="connsiteX13" fmla="*/ 34717 w 68905"/>
                <a:gd name="connsiteY13" fmla="*/ 10601 h 42403"/>
                <a:gd name="connsiteX14" fmla="*/ 10601 w 68905"/>
                <a:gd name="connsiteY14" fmla="*/ 33922 h 42403"/>
                <a:gd name="connsiteX15" fmla="*/ 20565 w 68905"/>
                <a:gd name="connsiteY15" fmla="*/ 30848 h 42403"/>
                <a:gd name="connsiteX16" fmla="*/ 48922 w 68905"/>
                <a:gd name="connsiteY16" fmla="*/ 30848 h 42403"/>
                <a:gd name="connsiteX17" fmla="*/ 58887 w 68905"/>
                <a:gd name="connsiteY17" fmla="*/ 33922 h 42403"/>
                <a:gd name="connsiteX18" fmla="*/ 34717 w 68905"/>
                <a:gd name="connsiteY18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8905" h="42403">
                  <a:moveTo>
                    <a:pt x="63234" y="47332"/>
                  </a:moveTo>
                  <a:cubicBezTo>
                    <a:pt x="62280" y="47332"/>
                    <a:pt x="61325" y="47067"/>
                    <a:pt x="60477" y="46590"/>
                  </a:cubicBezTo>
                  <a:cubicBezTo>
                    <a:pt x="56343" y="44099"/>
                    <a:pt x="51785" y="42350"/>
                    <a:pt x="46696" y="41237"/>
                  </a:cubicBezTo>
                  <a:cubicBezTo>
                    <a:pt x="39170" y="39647"/>
                    <a:pt x="30318" y="39647"/>
                    <a:pt x="22739" y="41237"/>
                  </a:cubicBezTo>
                  <a:cubicBezTo>
                    <a:pt x="17597" y="42350"/>
                    <a:pt x="13092" y="44099"/>
                    <a:pt x="8958" y="46590"/>
                  </a:cubicBezTo>
                  <a:cubicBezTo>
                    <a:pt x="7526" y="47438"/>
                    <a:pt x="5777" y="47597"/>
                    <a:pt x="4187" y="46961"/>
                  </a:cubicBezTo>
                  <a:cubicBezTo>
                    <a:pt x="2650" y="46325"/>
                    <a:pt x="1484" y="45000"/>
                    <a:pt x="1060" y="43357"/>
                  </a:cubicBezTo>
                  <a:cubicBezTo>
                    <a:pt x="318" y="40548"/>
                    <a:pt x="0" y="37633"/>
                    <a:pt x="0" y="34718"/>
                  </a:cubicBezTo>
                  <a:cubicBezTo>
                    <a:pt x="0" y="15583"/>
                    <a:pt x="15583" y="0"/>
                    <a:pt x="34717" y="0"/>
                  </a:cubicBezTo>
                  <a:cubicBezTo>
                    <a:pt x="53852" y="0"/>
                    <a:pt x="69435" y="15583"/>
                    <a:pt x="69435" y="34718"/>
                  </a:cubicBezTo>
                  <a:cubicBezTo>
                    <a:pt x="69435" y="37633"/>
                    <a:pt x="69064" y="40495"/>
                    <a:pt x="68375" y="43357"/>
                  </a:cubicBezTo>
                  <a:cubicBezTo>
                    <a:pt x="67951" y="45000"/>
                    <a:pt x="66785" y="46325"/>
                    <a:pt x="65248" y="46961"/>
                  </a:cubicBezTo>
                  <a:cubicBezTo>
                    <a:pt x="64612" y="47226"/>
                    <a:pt x="63923" y="47332"/>
                    <a:pt x="63234" y="47332"/>
                  </a:cubicBezTo>
                  <a:close/>
                  <a:moveTo>
                    <a:pt x="34717" y="10601"/>
                  </a:moveTo>
                  <a:cubicBezTo>
                    <a:pt x="21679" y="10601"/>
                    <a:pt x="11025" y="20990"/>
                    <a:pt x="10601" y="33922"/>
                  </a:cubicBezTo>
                  <a:cubicBezTo>
                    <a:pt x="13728" y="32650"/>
                    <a:pt x="17067" y="31590"/>
                    <a:pt x="20565" y="30848"/>
                  </a:cubicBezTo>
                  <a:cubicBezTo>
                    <a:pt x="29576" y="28940"/>
                    <a:pt x="39912" y="28940"/>
                    <a:pt x="48922" y="30848"/>
                  </a:cubicBezTo>
                  <a:cubicBezTo>
                    <a:pt x="52368" y="31590"/>
                    <a:pt x="55707" y="32597"/>
                    <a:pt x="58887" y="33922"/>
                  </a:cubicBezTo>
                  <a:cubicBezTo>
                    <a:pt x="58410" y="20990"/>
                    <a:pt x="47756" y="10601"/>
                    <a:pt x="347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ACE223A7-9673-45EC-A896-51CF5971F71A}"/>
                </a:ext>
              </a:extLst>
            </p:cNvPr>
            <p:cNvSpPr/>
            <p:nvPr/>
          </p:nvSpPr>
          <p:spPr>
            <a:xfrm>
              <a:off x="3415648" y="1805317"/>
              <a:ext cx="53004" cy="95407"/>
            </a:xfrm>
            <a:custGeom>
              <a:avLst/>
              <a:gdLst>
                <a:gd name="connsiteX0" fmla="*/ 27509 w 53003"/>
                <a:gd name="connsiteY0" fmla="*/ 98322 h 95406"/>
                <a:gd name="connsiteX1" fmla="*/ 0 w 53003"/>
                <a:gd name="connsiteY1" fmla="*/ 70813 h 95406"/>
                <a:gd name="connsiteX2" fmla="*/ 10813 w 53003"/>
                <a:gd name="connsiteY2" fmla="*/ 48976 h 95406"/>
                <a:gd name="connsiteX3" fmla="*/ 14841 w 53003"/>
                <a:gd name="connsiteY3" fmla="*/ 41078 h 95406"/>
                <a:gd name="connsiteX4" fmla="*/ 14841 w 53003"/>
                <a:gd name="connsiteY4" fmla="*/ 5300 h 95406"/>
                <a:gd name="connsiteX5" fmla="*/ 20141 w 53003"/>
                <a:gd name="connsiteY5" fmla="*/ 0 h 95406"/>
                <a:gd name="connsiteX6" fmla="*/ 34877 w 53003"/>
                <a:gd name="connsiteY6" fmla="*/ 0 h 95406"/>
                <a:gd name="connsiteX7" fmla="*/ 40177 w 53003"/>
                <a:gd name="connsiteY7" fmla="*/ 5300 h 95406"/>
                <a:gd name="connsiteX8" fmla="*/ 40177 w 53003"/>
                <a:gd name="connsiteY8" fmla="*/ 41078 h 95406"/>
                <a:gd name="connsiteX9" fmla="*/ 44205 w 53003"/>
                <a:gd name="connsiteY9" fmla="*/ 48976 h 95406"/>
                <a:gd name="connsiteX10" fmla="*/ 55018 w 53003"/>
                <a:gd name="connsiteY10" fmla="*/ 70813 h 95406"/>
                <a:gd name="connsiteX11" fmla="*/ 27509 w 53003"/>
                <a:gd name="connsiteY11" fmla="*/ 98322 h 95406"/>
                <a:gd name="connsiteX12" fmla="*/ 25442 w 53003"/>
                <a:gd name="connsiteY12" fmla="*/ 10601 h 95406"/>
                <a:gd name="connsiteX13" fmla="*/ 25442 w 53003"/>
                <a:gd name="connsiteY13" fmla="*/ 41078 h 95406"/>
                <a:gd name="connsiteX14" fmla="*/ 17226 w 53003"/>
                <a:gd name="connsiteY14" fmla="*/ 57403 h 95406"/>
                <a:gd name="connsiteX15" fmla="*/ 10601 w 53003"/>
                <a:gd name="connsiteY15" fmla="*/ 70760 h 95406"/>
                <a:gd name="connsiteX16" fmla="*/ 27509 w 53003"/>
                <a:gd name="connsiteY16" fmla="*/ 87668 h 95406"/>
                <a:gd name="connsiteX17" fmla="*/ 44417 w 53003"/>
                <a:gd name="connsiteY17" fmla="*/ 70760 h 95406"/>
                <a:gd name="connsiteX18" fmla="*/ 37792 w 53003"/>
                <a:gd name="connsiteY18" fmla="*/ 57403 h 95406"/>
                <a:gd name="connsiteX19" fmla="*/ 29576 w 53003"/>
                <a:gd name="connsiteY19" fmla="*/ 41078 h 95406"/>
                <a:gd name="connsiteX20" fmla="*/ 29576 w 53003"/>
                <a:gd name="connsiteY20" fmla="*/ 10601 h 95406"/>
                <a:gd name="connsiteX21" fmla="*/ 25442 w 53003"/>
                <a:gd name="connsiteY21" fmla="*/ 1060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003" h="95406">
                  <a:moveTo>
                    <a:pt x="27509" y="98322"/>
                  </a:moveTo>
                  <a:cubicBezTo>
                    <a:pt x="12350" y="98322"/>
                    <a:pt x="0" y="85972"/>
                    <a:pt x="0" y="70813"/>
                  </a:cubicBezTo>
                  <a:cubicBezTo>
                    <a:pt x="0" y="62174"/>
                    <a:pt x="3922" y="54223"/>
                    <a:pt x="10813" y="48976"/>
                  </a:cubicBezTo>
                  <a:cubicBezTo>
                    <a:pt x="13357" y="47014"/>
                    <a:pt x="14841" y="44152"/>
                    <a:pt x="14841" y="41078"/>
                  </a:cubicBezTo>
                  <a:lnTo>
                    <a:pt x="14841" y="5300"/>
                  </a:lnTo>
                  <a:cubicBezTo>
                    <a:pt x="14841" y="2385"/>
                    <a:pt x="17226" y="0"/>
                    <a:pt x="20141" y="0"/>
                  </a:cubicBezTo>
                  <a:lnTo>
                    <a:pt x="34877" y="0"/>
                  </a:lnTo>
                  <a:cubicBezTo>
                    <a:pt x="37792" y="0"/>
                    <a:pt x="40177" y="2385"/>
                    <a:pt x="40177" y="5300"/>
                  </a:cubicBezTo>
                  <a:lnTo>
                    <a:pt x="40177" y="41078"/>
                  </a:lnTo>
                  <a:cubicBezTo>
                    <a:pt x="40177" y="44152"/>
                    <a:pt x="41661" y="47014"/>
                    <a:pt x="44205" y="48976"/>
                  </a:cubicBezTo>
                  <a:cubicBezTo>
                    <a:pt x="51096" y="54223"/>
                    <a:pt x="55018" y="62174"/>
                    <a:pt x="55018" y="70813"/>
                  </a:cubicBezTo>
                  <a:cubicBezTo>
                    <a:pt x="55018" y="86025"/>
                    <a:pt x="42668" y="98322"/>
                    <a:pt x="27509" y="98322"/>
                  </a:cubicBezTo>
                  <a:close/>
                  <a:moveTo>
                    <a:pt x="25442" y="10601"/>
                  </a:moveTo>
                  <a:lnTo>
                    <a:pt x="25442" y="41078"/>
                  </a:lnTo>
                  <a:cubicBezTo>
                    <a:pt x="25442" y="47491"/>
                    <a:pt x="22474" y="53428"/>
                    <a:pt x="17226" y="57403"/>
                  </a:cubicBezTo>
                  <a:cubicBezTo>
                    <a:pt x="12986" y="60636"/>
                    <a:pt x="10601" y="65513"/>
                    <a:pt x="10601" y="70760"/>
                  </a:cubicBezTo>
                  <a:cubicBezTo>
                    <a:pt x="10601" y="80089"/>
                    <a:pt x="18180" y="87668"/>
                    <a:pt x="27509" y="87668"/>
                  </a:cubicBezTo>
                  <a:cubicBezTo>
                    <a:pt x="36838" y="87668"/>
                    <a:pt x="44417" y="80089"/>
                    <a:pt x="44417" y="70760"/>
                  </a:cubicBezTo>
                  <a:cubicBezTo>
                    <a:pt x="44417" y="65460"/>
                    <a:pt x="41979" y="60583"/>
                    <a:pt x="37792" y="57403"/>
                  </a:cubicBezTo>
                  <a:cubicBezTo>
                    <a:pt x="32597" y="53428"/>
                    <a:pt x="29576" y="47491"/>
                    <a:pt x="29576" y="41078"/>
                  </a:cubicBezTo>
                  <a:lnTo>
                    <a:pt x="29576" y="10601"/>
                  </a:lnTo>
                  <a:lnTo>
                    <a:pt x="25442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4" name="Group 773">
            <a:extLst>
              <a:ext uri="{FF2B5EF4-FFF2-40B4-BE49-F238E27FC236}">
                <a16:creationId xmlns:a16="http://schemas.microsoft.com/office/drawing/2014/main" id="{496FE18D-E4E6-4B69-B0C9-6E53EBA29B3B}"/>
              </a:ext>
            </a:extLst>
          </p:cNvPr>
          <p:cNvGrpSpPr/>
          <p:nvPr/>
        </p:nvGrpSpPr>
        <p:grpSpPr>
          <a:xfrm>
            <a:off x="4293630" y="1475203"/>
            <a:ext cx="416876" cy="463053"/>
            <a:chOff x="4329806" y="1515385"/>
            <a:chExt cx="344525" cy="382688"/>
          </a:xfrm>
        </p:grpSpPr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B9ADA624-F849-4CF4-B0F4-3CE1296F2C5E}"/>
                </a:ext>
              </a:extLst>
            </p:cNvPr>
            <p:cNvSpPr/>
            <p:nvPr/>
          </p:nvSpPr>
          <p:spPr>
            <a:xfrm>
              <a:off x="4329806" y="1537647"/>
              <a:ext cx="344525" cy="360426"/>
            </a:xfrm>
            <a:custGeom>
              <a:avLst/>
              <a:gdLst>
                <a:gd name="connsiteX0" fmla="*/ 329472 w 344525"/>
                <a:gd name="connsiteY0" fmla="*/ 363182 h 360426"/>
                <a:gd name="connsiteX1" fmla="*/ 18975 w 344525"/>
                <a:gd name="connsiteY1" fmla="*/ 363182 h 360426"/>
                <a:gd name="connsiteX2" fmla="*/ 1484 w 344525"/>
                <a:gd name="connsiteY2" fmla="*/ 351469 h 360426"/>
                <a:gd name="connsiteX3" fmla="*/ 5619 w 344525"/>
                <a:gd name="connsiteY3" fmla="*/ 330797 h 360426"/>
                <a:gd name="connsiteX4" fmla="*/ 111467 w 344525"/>
                <a:gd name="connsiteY4" fmla="*/ 224948 h 360426"/>
                <a:gd name="connsiteX5" fmla="*/ 143906 w 344525"/>
                <a:gd name="connsiteY5" fmla="*/ 146662 h 360426"/>
                <a:gd name="connsiteX6" fmla="*/ 143906 w 344525"/>
                <a:gd name="connsiteY6" fmla="*/ 5300 h 360426"/>
                <a:gd name="connsiteX7" fmla="*/ 149206 w 344525"/>
                <a:gd name="connsiteY7" fmla="*/ 0 h 360426"/>
                <a:gd name="connsiteX8" fmla="*/ 199135 w 344525"/>
                <a:gd name="connsiteY8" fmla="*/ 0 h 360426"/>
                <a:gd name="connsiteX9" fmla="*/ 204436 w 344525"/>
                <a:gd name="connsiteY9" fmla="*/ 5300 h 360426"/>
                <a:gd name="connsiteX10" fmla="*/ 204436 w 344525"/>
                <a:gd name="connsiteY10" fmla="*/ 147457 h 360426"/>
                <a:gd name="connsiteX11" fmla="*/ 237245 w 344525"/>
                <a:gd name="connsiteY11" fmla="*/ 226114 h 360426"/>
                <a:gd name="connsiteX12" fmla="*/ 342829 w 344525"/>
                <a:gd name="connsiteY12" fmla="*/ 330744 h 360426"/>
                <a:gd name="connsiteX13" fmla="*/ 347016 w 344525"/>
                <a:gd name="connsiteY13" fmla="*/ 351416 h 360426"/>
                <a:gd name="connsiteX14" fmla="*/ 329472 w 344525"/>
                <a:gd name="connsiteY14" fmla="*/ 363182 h 360426"/>
                <a:gd name="connsiteX15" fmla="*/ 154453 w 344525"/>
                <a:gd name="connsiteY15" fmla="*/ 10601 h 360426"/>
                <a:gd name="connsiteX16" fmla="*/ 154453 w 344525"/>
                <a:gd name="connsiteY16" fmla="*/ 146662 h 360426"/>
                <a:gd name="connsiteX17" fmla="*/ 118888 w 344525"/>
                <a:gd name="connsiteY17" fmla="*/ 232475 h 360426"/>
                <a:gd name="connsiteX18" fmla="*/ 13039 w 344525"/>
                <a:gd name="connsiteY18" fmla="*/ 338324 h 360426"/>
                <a:gd name="connsiteX19" fmla="*/ 11237 w 344525"/>
                <a:gd name="connsiteY19" fmla="*/ 347440 h 360426"/>
                <a:gd name="connsiteX20" fmla="*/ 18975 w 344525"/>
                <a:gd name="connsiteY20" fmla="*/ 352582 h 360426"/>
                <a:gd name="connsiteX21" fmla="*/ 329472 w 344525"/>
                <a:gd name="connsiteY21" fmla="*/ 352582 h 360426"/>
                <a:gd name="connsiteX22" fmla="*/ 337211 w 344525"/>
                <a:gd name="connsiteY22" fmla="*/ 347387 h 360426"/>
                <a:gd name="connsiteX23" fmla="*/ 335355 w 344525"/>
                <a:gd name="connsiteY23" fmla="*/ 338271 h 360426"/>
                <a:gd name="connsiteX24" fmla="*/ 229719 w 344525"/>
                <a:gd name="connsiteY24" fmla="*/ 233694 h 360426"/>
                <a:gd name="connsiteX25" fmla="*/ 193782 w 344525"/>
                <a:gd name="connsiteY25" fmla="*/ 147510 h 360426"/>
                <a:gd name="connsiteX26" fmla="*/ 193782 w 344525"/>
                <a:gd name="connsiteY26" fmla="*/ 10601 h 360426"/>
                <a:gd name="connsiteX27" fmla="*/ 154453 w 344525"/>
                <a:gd name="connsiteY27" fmla="*/ 10601 h 36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44525" h="360426">
                  <a:moveTo>
                    <a:pt x="329472" y="363182"/>
                  </a:moveTo>
                  <a:lnTo>
                    <a:pt x="18975" y="363182"/>
                  </a:lnTo>
                  <a:cubicBezTo>
                    <a:pt x="11184" y="363182"/>
                    <a:pt x="4452" y="358677"/>
                    <a:pt x="1484" y="351469"/>
                  </a:cubicBezTo>
                  <a:cubicBezTo>
                    <a:pt x="-1484" y="344260"/>
                    <a:pt x="53" y="336309"/>
                    <a:pt x="5619" y="330797"/>
                  </a:cubicBezTo>
                  <a:lnTo>
                    <a:pt x="111467" y="224948"/>
                  </a:lnTo>
                  <a:cubicBezTo>
                    <a:pt x="132404" y="204012"/>
                    <a:pt x="143906" y="176238"/>
                    <a:pt x="143906" y="146662"/>
                  </a:cubicBezTo>
                  <a:lnTo>
                    <a:pt x="143906" y="5300"/>
                  </a:lnTo>
                  <a:cubicBezTo>
                    <a:pt x="143906" y="2385"/>
                    <a:pt x="146291" y="0"/>
                    <a:pt x="149206" y="0"/>
                  </a:cubicBezTo>
                  <a:lnTo>
                    <a:pt x="199135" y="0"/>
                  </a:lnTo>
                  <a:cubicBezTo>
                    <a:pt x="202051" y="0"/>
                    <a:pt x="204436" y="2385"/>
                    <a:pt x="204436" y="5300"/>
                  </a:cubicBezTo>
                  <a:lnTo>
                    <a:pt x="204436" y="147457"/>
                  </a:lnTo>
                  <a:cubicBezTo>
                    <a:pt x="204436" y="176821"/>
                    <a:pt x="216415" y="205496"/>
                    <a:pt x="237245" y="226114"/>
                  </a:cubicBezTo>
                  <a:lnTo>
                    <a:pt x="342829" y="330744"/>
                  </a:lnTo>
                  <a:cubicBezTo>
                    <a:pt x="348394" y="336256"/>
                    <a:pt x="349985" y="344207"/>
                    <a:pt x="347016" y="351416"/>
                  </a:cubicBezTo>
                  <a:cubicBezTo>
                    <a:pt x="343995" y="358730"/>
                    <a:pt x="337263" y="363182"/>
                    <a:pt x="329472" y="363182"/>
                  </a:cubicBezTo>
                  <a:close/>
                  <a:moveTo>
                    <a:pt x="154453" y="10601"/>
                  </a:moveTo>
                  <a:lnTo>
                    <a:pt x="154453" y="146662"/>
                  </a:lnTo>
                  <a:cubicBezTo>
                    <a:pt x="154453" y="179100"/>
                    <a:pt x="141838" y="209577"/>
                    <a:pt x="118888" y="232475"/>
                  </a:cubicBezTo>
                  <a:lnTo>
                    <a:pt x="13039" y="338324"/>
                  </a:lnTo>
                  <a:cubicBezTo>
                    <a:pt x="10548" y="340815"/>
                    <a:pt x="9912" y="344207"/>
                    <a:pt x="11237" y="347440"/>
                  </a:cubicBezTo>
                  <a:cubicBezTo>
                    <a:pt x="12562" y="350674"/>
                    <a:pt x="15477" y="352582"/>
                    <a:pt x="18975" y="352582"/>
                  </a:cubicBezTo>
                  <a:lnTo>
                    <a:pt x="329472" y="352582"/>
                  </a:lnTo>
                  <a:cubicBezTo>
                    <a:pt x="332970" y="352582"/>
                    <a:pt x="335886" y="350621"/>
                    <a:pt x="337211" y="347387"/>
                  </a:cubicBezTo>
                  <a:cubicBezTo>
                    <a:pt x="338536" y="344154"/>
                    <a:pt x="337847" y="340709"/>
                    <a:pt x="335355" y="338271"/>
                  </a:cubicBezTo>
                  <a:lnTo>
                    <a:pt x="229719" y="233694"/>
                  </a:lnTo>
                  <a:cubicBezTo>
                    <a:pt x="206874" y="211061"/>
                    <a:pt x="193782" y="179630"/>
                    <a:pt x="193782" y="147510"/>
                  </a:cubicBezTo>
                  <a:lnTo>
                    <a:pt x="193782" y="10601"/>
                  </a:lnTo>
                  <a:lnTo>
                    <a:pt x="154453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C955BD-2F5D-486E-BF59-935A0336BFF8}"/>
                </a:ext>
              </a:extLst>
            </p:cNvPr>
            <p:cNvSpPr/>
            <p:nvPr/>
          </p:nvSpPr>
          <p:spPr>
            <a:xfrm>
              <a:off x="4450284" y="1515385"/>
              <a:ext cx="100707" cy="31802"/>
            </a:xfrm>
            <a:custGeom>
              <a:avLst/>
              <a:gdLst>
                <a:gd name="connsiteX0" fmla="*/ 88517 w 100707"/>
                <a:gd name="connsiteY0" fmla="*/ 32862 h 31802"/>
                <a:gd name="connsiteX1" fmla="*/ 16431 w 100707"/>
                <a:gd name="connsiteY1" fmla="*/ 32862 h 31802"/>
                <a:gd name="connsiteX2" fmla="*/ 0 w 100707"/>
                <a:gd name="connsiteY2" fmla="*/ 16431 h 31802"/>
                <a:gd name="connsiteX3" fmla="*/ 16431 w 100707"/>
                <a:gd name="connsiteY3" fmla="*/ 0 h 31802"/>
                <a:gd name="connsiteX4" fmla="*/ 88517 w 100707"/>
                <a:gd name="connsiteY4" fmla="*/ 0 h 31802"/>
                <a:gd name="connsiteX5" fmla="*/ 104948 w 100707"/>
                <a:gd name="connsiteY5" fmla="*/ 16431 h 31802"/>
                <a:gd name="connsiteX6" fmla="*/ 88517 w 100707"/>
                <a:gd name="connsiteY6" fmla="*/ 32862 h 31802"/>
                <a:gd name="connsiteX7" fmla="*/ 16484 w 100707"/>
                <a:gd name="connsiteY7" fmla="*/ 10654 h 31802"/>
                <a:gd name="connsiteX8" fmla="*/ 10654 w 100707"/>
                <a:gd name="connsiteY8" fmla="*/ 16484 h 31802"/>
                <a:gd name="connsiteX9" fmla="*/ 16484 w 100707"/>
                <a:gd name="connsiteY9" fmla="*/ 22315 h 31802"/>
                <a:gd name="connsiteX10" fmla="*/ 88569 w 100707"/>
                <a:gd name="connsiteY10" fmla="*/ 22315 h 31802"/>
                <a:gd name="connsiteX11" fmla="*/ 94400 w 100707"/>
                <a:gd name="connsiteY11" fmla="*/ 16484 h 31802"/>
                <a:gd name="connsiteX12" fmla="*/ 88569 w 100707"/>
                <a:gd name="connsiteY12" fmla="*/ 10654 h 31802"/>
                <a:gd name="connsiteX13" fmla="*/ 16484 w 100707"/>
                <a:gd name="connsiteY13" fmla="*/ 1065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707" h="31802">
                  <a:moveTo>
                    <a:pt x="88517" y="32862"/>
                  </a:moveTo>
                  <a:lnTo>
                    <a:pt x="16431" y="32862"/>
                  </a:lnTo>
                  <a:cubicBezTo>
                    <a:pt x="7368" y="32862"/>
                    <a:pt x="0" y="25495"/>
                    <a:pt x="0" y="16431"/>
                  </a:cubicBezTo>
                  <a:cubicBezTo>
                    <a:pt x="0" y="7368"/>
                    <a:pt x="7368" y="0"/>
                    <a:pt x="16431" y="0"/>
                  </a:cubicBezTo>
                  <a:lnTo>
                    <a:pt x="88517" y="0"/>
                  </a:lnTo>
                  <a:cubicBezTo>
                    <a:pt x="97580" y="0"/>
                    <a:pt x="104948" y="7368"/>
                    <a:pt x="104948" y="16431"/>
                  </a:cubicBezTo>
                  <a:cubicBezTo>
                    <a:pt x="104948" y="25495"/>
                    <a:pt x="97580" y="32862"/>
                    <a:pt x="88517" y="32862"/>
                  </a:cubicBezTo>
                  <a:close/>
                  <a:moveTo>
                    <a:pt x="16484" y="10654"/>
                  </a:moveTo>
                  <a:cubicBezTo>
                    <a:pt x="13304" y="10654"/>
                    <a:pt x="10654" y="13251"/>
                    <a:pt x="10654" y="16484"/>
                  </a:cubicBezTo>
                  <a:cubicBezTo>
                    <a:pt x="10654" y="19664"/>
                    <a:pt x="13251" y="22315"/>
                    <a:pt x="16484" y="22315"/>
                  </a:cubicBezTo>
                  <a:lnTo>
                    <a:pt x="88569" y="22315"/>
                  </a:lnTo>
                  <a:cubicBezTo>
                    <a:pt x="91750" y="22315"/>
                    <a:pt x="94400" y="19717"/>
                    <a:pt x="94400" y="16484"/>
                  </a:cubicBezTo>
                  <a:cubicBezTo>
                    <a:pt x="94400" y="13251"/>
                    <a:pt x="91803" y="10654"/>
                    <a:pt x="88569" y="10654"/>
                  </a:cubicBezTo>
                  <a:lnTo>
                    <a:pt x="16484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EE63B71-91B1-4A07-8BD3-ECC6FF2E212E}"/>
                </a:ext>
              </a:extLst>
            </p:cNvPr>
            <p:cNvSpPr/>
            <p:nvPr/>
          </p:nvSpPr>
          <p:spPr>
            <a:xfrm>
              <a:off x="4368580" y="1737207"/>
              <a:ext cx="265019" cy="137810"/>
            </a:xfrm>
            <a:custGeom>
              <a:avLst/>
              <a:gdLst>
                <a:gd name="connsiteX0" fmla="*/ 263985 w 265019"/>
                <a:gd name="connsiteY0" fmla="*/ 142474 h 137810"/>
                <a:gd name="connsiteX1" fmla="*/ 5326 w 265019"/>
                <a:gd name="connsiteY1" fmla="*/ 142474 h 137810"/>
                <a:gd name="connsiteX2" fmla="*/ 449 w 265019"/>
                <a:gd name="connsiteY2" fmla="*/ 139294 h 137810"/>
                <a:gd name="connsiteX3" fmla="*/ 1403 w 265019"/>
                <a:gd name="connsiteY3" fmla="*/ 133570 h 137810"/>
                <a:gd name="connsiteX4" fmla="*/ 122517 w 265019"/>
                <a:gd name="connsiteY4" fmla="*/ 1696 h 137810"/>
                <a:gd name="connsiteX5" fmla="*/ 126440 w 265019"/>
                <a:gd name="connsiteY5" fmla="*/ 0 h 137810"/>
                <a:gd name="connsiteX6" fmla="*/ 142871 w 265019"/>
                <a:gd name="connsiteY6" fmla="*/ 0 h 137810"/>
                <a:gd name="connsiteX7" fmla="*/ 146793 w 265019"/>
                <a:gd name="connsiteY7" fmla="*/ 1696 h 137810"/>
                <a:gd name="connsiteX8" fmla="*/ 267907 w 265019"/>
                <a:gd name="connsiteY8" fmla="*/ 133570 h 137810"/>
                <a:gd name="connsiteX9" fmla="*/ 268861 w 265019"/>
                <a:gd name="connsiteY9" fmla="*/ 139294 h 137810"/>
                <a:gd name="connsiteX10" fmla="*/ 263985 w 265019"/>
                <a:gd name="connsiteY10" fmla="*/ 142474 h 137810"/>
                <a:gd name="connsiteX11" fmla="*/ 17411 w 265019"/>
                <a:gd name="connsiteY11" fmla="*/ 131874 h 137810"/>
                <a:gd name="connsiteX12" fmla="*/ 251900 w 265019"/>
                <a:gd name="connsiteY12" fmla="*/ 131874 h 137810"/>
                <a:gd name="connsiteX13" fmla="*/ 140538 w 265019"/>
                <a:gd name="connsiteY13" fmla="*/ 10601 h 137810"/>
                <a:gd name="connsiteX14" fmla="*/ 128772 w 265019"/>
                <a:gd name="connsiteY14" fmla="*/ 10601 h 137810"/>
                <a:gd name="connsiteX15" fmla="*/ 17411 w 265019"/>
                <a:gd name="connsiteY15" fmla="*/ 131874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5019" h="137810">
                  <a:moveTo>
                    <a:pt x="263985" y="142474"/>
                  </a:moveTo>
                  <a:lnTo>
                    <a:pt x="5326" y="142474"/>
                  </a:lnTo>
                  <a:cubicBezTo>
                    <a:pt x="3206" y="142474"/>
                    <a:pt x="1298" y="141255"/>
                    <a:pt x="449" y="139294"/>
                  </a:cubicBezTo>
                  <a:cubicBezTo>
                    <a:pt x="-399" y="137333"/>
                    <a:pt x="-28" y="135107"/>
                    <a:pt x="1403" y="133570"/>
                  </a:cubicBezTo>
                  <a:lnTo>
                    <a:pt x="122517" y="1696"/>
                  </a:lnTo>
                  <a:cubicBezTo>
                    <a:pt x="123524" y="583"/>
                    <a:pt x="124955" y="0"/>
                    <a:pt x="126440" y="0"/>
                  </a:cubicBezTo>
                  <a:lnTo>
                    <a:pt x="142871" y="0"/>
                  </a:lnTo>
                  <a:cubicBezTo>
                    <a:pt x="144355" y="0"/>
                    <a:pt x="145786" y="636"/>
                    <a:pt x="146793" y="1696"/>
                  </a:cubicBezTo>
                  <a:lnTo>
                    <a:pt x="267907" y="133570"/>
                  </a:lnTo>
                  <a:cubicBezTo>
                    <a:pt x="269338" y="135107"/>
                    <a:pt x="269709" y="137386"/>
                    <a:pt x="268861" y="139294"/>
                  </a:cubicBezTo>
                  <a:cubicBezTo>
                    <a:pt x="268013" y="141202"/>
                    <a:pt x="266052" y="142474"/>
                    <a:pt x="263985" y="142474"/>
                  </a:cubicBezTo>
                  <a:close/>
                  <a:moveTo>
                    <a:pt x="17411" y="131874"/>
                  </a:moveTo>
                  <a:lnTo>
                    <a:pt x="251900" y="131874"/>
                  </a:lnTo>
                  <a:lnTo>
                    <a:pt x="140538" y="10601"/>
                  </a:lnTo>
                  <a:lnTo>
                    <a:pt x="128772" y="10601"/>
                  </a:lnTo>
                  <a:lnTo>
                    <a:pt x="17411" y="13187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6EBEA81E-93D1-4188-821C-81A48F6D13E6}"/>
                </a:ext>
              </a:extLst>
            </p:cNvPr>
            <p:cNvSpPr/>
            <p:nvPr/>
          </p:nvSpPr>
          <p:spPr>
            <a:xfrm>
              <a:off x="4427916" y="1825087"/>
              <a:ext cx="37103" cy="37103"/>
            </a:xfrm>
            <a:custGeom>
              <a:avLst/>
              <a:gdLst>
                <a:gd name="connsiteX0" fmla="*/ 20884 w 37102"/>
                <a:gd name="connsiteY0" fmla="*/ 41767 h 37102"/>
                <a:gd name="connsiteX1" fmla="*/ 0 w 37102"/>
                <a:gd name="connsiteY1" fmla="*/ 20884 h 37102"/>
                <a:gd name="connsiteX2" fmla="*/ 20884 w 37102"/>
                <a:gd name="connsiteY2" fmla="*/ 0 h 37102"/>
                <a:gd name="connsiteX3" fmla="*/ 41767 w 37102"/>
                <a:gd name="connsiteY3" fmla="*/ 20884 h 37102"/>
                <a:gd name="connsiteX4" fmla="*/ 20884 w 37102"/>
                <a:gd name="connsiteY4" fmla="*/ 41767 h 37102"/>
                <a:gd name="connsiteX5" fmla="*/ 20884 w 37102"/>
                <a:gd name="connsiteY5" fmla="*/ 10601 h 37102"/>
                <a:gd name="connsiteX6" fmla="*/ 10601 w 37102"/>
                <a:gd name="connsiteY6" fmla="*/ 20884 h 37102"/>
                <a:gd name="connsiteX7" fmla="*/ 20884 w 37102"/>
                <a:gd name="connsiteY7" fmla="*/ 31166 h 37102"/>
                <a:gd name="connsiteX8" fmla="*/ 31166 w 37102"/>
                <a:gd name="connsiteY8" fmla="*/ 20884 h 37102"/>
                <a:gd name="connsiteX9" fmla="*/ 20884 w 37102"/>
                <a:gd name="connsiteY9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20884" y="41767"/>
                  </a:moveTo>
                  <a:cubicBezTo>
                    <a:pt x="9382" y="41767"/>
                    <a:pt x="0" y="32385"/>
                    <a:pt x="0" y="20884"/>
                  </a:cubicBezTo>
                  <a:cubicBezTo>
                    <a:pt x="0" y="9382"/>
                    <a:pt x="9382" y="0"/>
                    <a:pt x="20884" y="0"/>
                  </a:cubicBezTo>
                  <a:cubicBezTo>
                    <a:pt x="32386" y="0"/>
                    <a:pt x="41767" y="9382"/>
                    <a:pt x="41767" y="20884"/>
                  </a:cubicBezTo>
                  <a:cubicBezTo>
                    <a:pt x="41767" y="32385"/>
                    <a:pt x="32386" y="41767"/>
                    <a:pt x="20884" y="41767"/>
                  </a:cubicBezTo>
                  <a:close/>
                  <a:moveTo>
                    <a:pt x="20884" y="10601"/>
                  </a:moveTo>
                  <a:cubicBezTo>
                    <a:pt x="15212" y="10601"/>
                    <a:pt x="10601" y="15212"/>
                    <a:pt x="10601" y="20884"/>
                  </a:cubicBezTo>
                  <a:cubicBezTo>
                    <a:pt x="10601" y="26555"/>
                    <a:pt x="15212" y="31166"/>
                    <a:pt x="20884" y="31166"/>
                  </a:cubicBezTo>
                  <a:cubicBezTo>
                    <a:pt x="26555" y="31166"/>
                    <a:pt x="31166" y="26555"/>
                    <a:pt x="31166" y="20884"/>
                  </a:cubicBezTo>
                  <a:cubicBezTo>
                    <a:pt x="31166" y="15212"/>
                    <a:pt x="26555" y="10601"/>
                    <a:pt x="2088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BE39522-6984-4878-A4BB-1A2CEDF2BA8A}"/>
                </a:ext>
              </a:extLst>
            </p:cNvPr>
            <p:cNvSpPr/>
            <p:nvPr/>
          </p:nvSpPr>
          <p:spPr>
            <a:xfrm>
              <a:off x="4471644" y="1795193"/>
              <a:ext cx="58304" cy="58304"/>
            </a:xfrm>
            <a:custGeom>
              <a:avLst/>
              <a:gdLst>
                <a:gd name="connsiteX0" fmla="*/ 29894 w 58304"/>
                <a:gd name="connsiteY0" fmla="*/ 59682 h 58304"/>
                <a:gd name="connsiteX1" fmla="*/ 0 w 58304"/>
                <a:gd name="connsiteY1" fmla="*/ 29841 h 58304"/>
                <a:gd name="connsiteX2" fmla="*/ 29894 w 58304"/>
                <a:gd name="connsiteY2" fmla="*/ 0 h 58304"/>
                <a:gd name="connsiteX3" fmla="*/ 59789 w 58304"/>
                <a:gd name="connsiteY3" fmla="*/ 29841 h 58304"/>
                <a:gd name="connsiteX4" fmla="*/ 29894 w 58304"/>
                <a:gd name="connsiteY4" fmla="*/ 59682 h 58304"/>
                <a:gd name="connsiteX5" fmla="*/ 29894 w 58304"/>
                <a:gd name="connsiteY5" fmla="*/ 10548 h 58304"/>
                <a:gd name="connsiteX6" fmla="*/ 10601 w 58304"/>
                <a:gd name="connsiteY6" fmla="*/ 29788 h 58304"/>
                <a:gd name="connsiteX7" fmla="*/ 29894 w 58304"/>
                <a:gd name="connsiteY7" fmla="*/ 49029 h 58304"/>
                <a:gd name="connsiteX8" fmla="*/ 49188 w 58304"/>
                <a:gd name="connsiteY8" fmla="*/ 29788 h 58304"/>
                <a:gd name="connsiteX9" fmla="*/ 29894 w 58304"/>
                <a:gd name="connsiteY9" fmla="*/ 1054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04" h="58304">
                  <a:moveTo>
                    <a:pt x="29894" y="59682"/>
                  </a:moveTo>
                  <a:cubicBezTo>
                    <a:pt x="13410" y="59682"/>
                    <a:pt x="0" y="46272"/>
                    <a:pt x="0" y="29841"/>
                  </a:cubicBezTo>
                  <a:cubicBezTo>
                    <a:pt x="0" y="13410"/>
                    <a:pt x="13410" y="0"/>
                    <a:pt x="29894" y="0"/>
                  </a:cubicBezTo>
                  <a:cubicBezTo>
                    <a:pt x="46378" y="0"/>
                    <a:pt x="59789" y="13410"/>
                    <a:pt x="59789" y="29841"/>
                  </a:cubicBezTo>
                  <a:cubicBezTo>
                    <a:pt x="59789" y="46272"/>
                    <a:pt x="46326" y="59682"/>
                    <a:pt x="29894" y="59682"/>
                  </a:cubicBezTo>
                  <a:close/>
                  <a:moveTo>
                    <a:pt x="29894" y="10548"/>
                  </a:moveTo>
                  <a:cubicBezTo>
                    <a:pt x="19293" y="10548"/>
                    <a:pt x="10601" y="19187"/>
                    <a:pt x="10601" y="29788"/>
                  </a:cubicBezTo>
                  <a:cubicBezTo>
                    <a:pt x="10601" y="40389"/>
                    <a:pt x="19240" y="49029"/>
                    <a:pt x="29894" y="49029"/>
                  </a:cubicBezTo>
                  <a:cubicBezTo>
                    <a:pt x="40548" y="49029"/>
                    <a:pt x="49188" y="40389"/>
                    <a:pt x="49188" y="29788"/>
                  </a:cubicBezTo>
                  <a:cubicBezTo>
                    <a:pt x="49188" y="19187"/>
                    <a:pt x="40495" y="10548"/>
                    <a:pt x="29894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C6091774-0ED4-432D-94C3-40F717D9BABA}"/>
                </a:ext>
              </a:extLst>
            </p:cNvPr>
            <p:cNvSpPr/>
            <p:nvPr/>
          </p:nvSpPr>
          <p:spPr>
            <a:xfrm>
              <a:off x="4531857" y="1825988"/>
              <a:ext cx="42403" cy="42403"/>
            </a:xfrm>
            <a:custGeom>
              <a:avLst/>
              <a:gdLst>
                <a:gd name="connsiteX0" fmla="*/ 23586 w 42403"/>
                <a:gd name="connsiteY0" fmla="*/ 47173 h 42403"/>
                <a:gd name="connsiteX1" fmla="*/ 0 w 42403"/>
                <a:gd name="connsiteY1" fmla="*/ 23587 h 42403"/>
                <a:gd name="connsiteX2" fmla="*/ 23586 w 42403"/>
                <a:gd name="connsiteY2" fmla="*/ 0 h 42403"/>
                <a:gd name="connsiteX3" fmla="*/ 47173 w 42403"/>
                <a:gd name="connsiteY3" fmla="*/ 23587 h 42403"/>
                <a:gd name="connsiteX4" fmla="*/ 23586 w 42403"/>
                <a:gd name="connsiteY4" fmla="*/ 47173 h 42403"/>
                <a:gd name="connsiteX5" fmla="*/ 23586 w 42403"/>
                <a:gd name="connsiteY5" fmla="*/ 10601 h 42403"/>
                <a:gd name="connsiteX6" fmla="*/ 10601 w 42403"/>
                <a:gd name="connsiteY6" fmla="*/ 23587 h 42403"/>
                <a:gd name="connsiteX7" fmla="*/ 23586 w 42403"/>
                <a:gd name="connsiteY7" fmla="*/ 36573 h 42403"/>
                <a:gd name="connsiteX8" fmla="*/ 36572 w 42403"/>
                <a:gd name="connsiteY8" fmla="*/ 23587 h 42403"/>
                <a:gd name="connsiteX9" fmla="*/ 23586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3586" y="47173"/>
                  </a:moveTo>
                  <a:cubicBezTo>
                    <a:pt x="10601" y="47173"/>
                    <a:pt x="0" y="36573"/>
                    <a:pt x="0" y="23587"/>
                  </a:cubicBezTo>
                  <a:cubicBezTo>
                    <a:pt x="0" y="10601"/>
                    <a:pt x="10601" y="0"/>
                    <a:pt x="23586" y="0"/>
                  </a:cubicBezTo>
                  <a:cubicBezTo>
                    <a:pt x="36572" y="0"/>
                    <a:pt x="47173" y="10601"/>
                    <a:pt x="47173" y="23587"/>
                  </a:cubicBezTo>
                  <a:cubicBezTo>
                    <a:pt x="47173" y="36573"/>
                    <a:pt x="36572" y="47173"/>
                    <a:pt x="23586" y="47173"/>
                  </a:cubicBezTo>
                  <a:close/>
                  <a:moveTo>
                    <a:pt x="23586" y="10601"/>
                  </a:moveTo>
                  <a:cubicBezTo>
                    <a:pt x="16431" y="10601"/>
                    <a:pt x="10601" y="16431"/>
                    <a:pt x="10601" y="23587"/>
                  </a:cubicBezTo>
                  <a:cubicBezTo>
                    <a:pt x="10601" y="30742"/>
                    <a:pt x="16431" y="36573"/>
                    <a:pt x="23586" y="36573"/>
                  </a:cubicBezTo>
                  <a:cubicBezTo>
                    <a:pt x="30742" y="36573"/>
                    <a:pt x="36572" y="30742"/>
                    <a:pt x="36572" y="23587"/>
                  </a:cubicBezTo>
                  <a:cubicBezTo>
                    <a:pt x="36572" y="16431"/>
                    <a:pt x="30742" y="10601"/>
                    <a:pt x="2358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6A03F6C2-E4BE-4846-ABB3-E6BD192C1088}"/>
                </a:ext>
              </a:extLst>
            </p:cNvPr>
            <p:cNvSpPr/>
            <p:nvPr/>
          </p:nvSpPr>
          <p:spPr>
            <a:xfrm>
              <a:off x="4504931" y="1584237"/>
              <a:ext cx="10601" cy="95407"/>
            </a:xfrm>
            <a:custGeom>
              <a:avLst/>
              <a:gdLst>
                <a:gd name="connsiteX0" fmla="*/ 5300 w 10600"/>
                <a:gd name="connsiteY0" fmla="*/ 98375 h 95406"/>
                <a:gd name="connsiteX1" fmla="*/ 0 w 10600"/>
                <a:gd name="connsiteY1" fmla="*/ 93075 h 95406"/>
                <a:gd name="connsiteX2" fmla="*/ 0 w 10600"/>
                <a:gd name="connsiteY2" fmla="*/ 5300 h 95406"/>
                <a:gd name="connsiteX3" fmla="*/ 5300 w 10600"/>
                <a:gd name="connsiteY3" fmla="*/ 0 h 95406"/>
                <a:gd name="connsiteX4" fmla="*/ 10601 w 10600"/>
                <a:gd name="connsiteY4" fmla="*/ 5300 h 95406"/>
                <a:gd name="connsiteX5" fmla="*/ 10601 w 10600"/>
                <a:gd name="connsiteY5" fmla="*/ 93075 h 95406"/>
                <a:gd name="connsiteX6" fmla="*/ 5300 w 10600"/>
                <a:gd name="connsiteY6" fmla="*/ 98375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5406">
                  <a:moveTo>
                    <a:pt x="5300" y="98375"/>
                  </a:moveTo>
                  <a:cubicBezTo>
                    <a:pt x="2385" y="98375"/>
                    <a:pt x="0" y="95990"/>
                    <a:pt x="0" y="9307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93075"/>
                  </a:lnTo>
                  <a:cubicBezTo>
                    <a:pt x="10601" y="95990"/>
                    <a:pt x="8216" y="98375"/>
                    <a:pt x="5300" y="9837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882BA6F-2433-4A8A-8E41-FB4CA41F87A6}"/>
                </a:ext>
              </a:extLst>
            </p:cNvPr>
            <p:cNvSpPr/>
            <p:nvPr/>
          </p:nvSpPr>
          <p:spPr>
            <a:xfrm>
              <a:off x="4504931" y="1689079"/>
              <a:ext cx="10601" cy="15901"/>
            </a:xfrm>
            <a:custGeom>
              <a:avLst/>
              <a:gdLst>
                <a:gd name="connsiteX0" fmla="*/ 5300 w 10600"/>
                <a:gd name="connsiteY0" fmla="*/ 16378 h 15901"/>
                <a:gd name="connsiteX1" fmla="*/ 0 w 10600"/>
                <a:gd name="connsiteY1" fmla="*/ 11078 h 15901"/>
                <a:gd name="connsiteX2" fmla="*/ 0 w 10600"/>
                <a:gd name="connsiteY2" fmla="*/ 5300 h 15901"/>
                <a:gd name="connsiteX3" fmla="*/ 5300 w 10600"/>
                <a:gd name="connsiteY3" fmla="*/ 0 h 15901"/>
                <a:gd name="connsiteX4" fmla="*/ 10601 w 10600"/>
                <a:gd name="connsiteY4" fmla="*/ 5300 h 15901"/>
                <a:gd name="connsiteX5" fmla="*/ 10601 w 10600"/>
                <a:gd name="connsiteY5" fmla="*/ 11078 h 15901"/>
                <a:gd name="connsiteX6" fmla="*/ 5300 w 10600"/>
                <a:gd name="connsiteY6" fmla="*/ 16378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901">
                  <a:moveTo>
                    <a:pt x="5300" y="16378"/>
                  </a:moveTo>
                  <a:cubicBezTo>
                    <a:pt x="2385" y="16378"/>
                    <a:pt x="0" y="13993"/>
                    <a:pt x="0" y="1107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1078"/>
                  </a:lnTo>
                  <a:cubicBezTo>
                    <a:pt x="10601" y="14046"/>
                    <a:pt x="8216" y="16378"/>
                    <a:pt x="5300" y="1637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5" name="Group 774">
            <a:extLst>
              <a:ext uri="{FF2B5EF4-FFF2-40B4-BE49-F238E27FC236}">
                <a16:creationId xmlns:a16="http://schemas.microsoft.com/office/drawing/2014/main" id="{BAAEE37A-E1D3-4325-BB39-7107A3A8217D}"/>
              </a:ext>
            </a:extLst>
          </p:cNvPr>
          <p:cNvGrpSpPr/>
          <p:nvPr/>
        </p:nvGrpSpPr>
        <p:grpSpPr>
          <a:xfrm>
            <a:off x="5346988" y="1491808"/>
            <a:ext cx="432010" cy="432332"/>
            <a:chOff x="5384477" y="1529325"/>
            <a:chExt cx="357033" cy="357299"/>
          </a:xfrm>
        </p:grpSpPr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4CD5044-74FB-41DE-8B95-CF1EC2DE8560}"/>
                </a:ext>
              </a:extLst>
            </p:cNvPr>
            <p:cNvSpPr/>
            <p:nvPr/>
          </p:nvSpPr>
          <p:spPr>
            <a:xfrm>
              <a:off x="5384477" y="1529325"/>
              <a:ext cx="169612" cy="169612"/>
            </a:xfrm>
            <a:custGeom>
              <a:avLst/>
              <a:gdLst>
                <a:gd name="connsiteX0" fmla="*/ 126096 w 169612"/>
                <a:gd name="connsiteY0" fmla="*/ 170248 h 169612"/>
                <a:gd name="connsiteX1" fmla="*/ 44152 w 169612"/>
                <a:gd name="connsiteY1" fmla="*/ 170248 h 169612"/>
                <a:gd name="connsiteX2" fmla="*/ 0 w 169612"/>
                <a:gd name="connsiteY2" fmla="*/ 126096 h 169612"/>
                <a:gd name="connsiteX3" fmla="*/ 0 w 169612"/>
                <a:gd name="connsiteY3" fmla="*/ 44152 h 169612"/>
                <a:gd name="connsiteX4" fmla="*/ 44152 w 169612"/>
                <a:gd name="connsiteY4" fmla="*/ 0 h 169612"/>
                <a:gd name="connsiteX5" fmla="*/ 126096 w 169612"/>
                <a:gd name="connsiteY5" fmla="*/ 0 h 169612"/>
                <a:gd name="connsiteX6" fmla="*/ 170248 w 169612"/>
                <a:gd name="connsiteY6" fmla="*/ 44152 h 169612"/>
                <a:gd name="connsiteX7" fmla="*/ 170248 w 169612"/>
                <a:gd name="connsiteY7" fmla="*/ 126096 h 169612"/>
                <a:gd name="connsiteX8" fmla="*/ 126096 w 169612"/>
                <a:gd name="connsiteY8" fmla="*/ 170248 h 169612"/>
                <a:gd name="connsiteX9" fmla="*/ 44152 w 169612"/>
                <a:gd name="connsiteY9" fmla="*/ 10601 h 169612"/>
                <a:gd name="connsiteX10" fmla="*/ 10601 w 169612"/>
                <a:gd name="connsiteY10" fmla="*/ 44152 h 169612"/>
                <a:gd name="connsiteX11" fmla="*/ 10601 w 169612"/>
                <a:gd name="connsiteY11" fmla="*/ 126096 h 169612"/>
                <a:gd name="connsiteX12" fmla="*/ 44152 w 169612"/>
                <a:gd name="connsiteY12" fmla="*/ 159648 h 169612"/>
                <a:gd name="connsiteX13" fmla="*/ 126096 w 169612"/>
                <a:gd name="connsiteY13" fmla="*/ 159648 h 169612"/>
                <a:gd name="connsiteX14" fmla="*/ 159648 w 169612"/>
                <a:gd name="connsiteY14" fmla="*/ 126096 h 169612"/>
                <a:gd name="connsiteX15" fmla="*/ 159648 w 169612"/>
                <a:gd name="connsiteY15" fmla="*/ 44152 h 169612"/>
                <a:gd name="connsiteX16" fmla="*/ 126096 w 169612"/>
                <a:gd name="connsiteY16" fmla="*/ 10601 h 169612"/>
                <a:gd name="connsiteX17" fmla="*/ 44152 w 169612"/>
                <a:gd name="connsiteY17" fmla="*/ 10601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9612" h="169612">
                  <a:moveTo>
                    <a:pt x="126096" y="170248"/>
                  </a:moveTo>
                  <a:lnTo>
                    <a:pt x="44152" y="170248"/>
                  </a:lnTo>
                  <a:cubicBezTo>
                    <a:pt x="19823" y="170248"/>
                    <a:pt x="0" y="150425"/>
                    <a:pt x="0" y="126096"/>
                  </a:cubicBezTo>
                  <a:lnTo>
                    <a:pt x="0" y="44152"/>
                  </a:lnTo>
                  <a:cubicBezTo>
                    <a:pt x="0" y="19823"/>
                    <a:pt x="19823" y="0"/>
                    <a:pt x="44152" y="0"/>
                  </a:cubicBezTo>
                  <a:lnTo>
                    <a:pt x="126096" y="0"/>
                  </a:lnTo>
                  <a:cubicBezTo>
                    <a:pt x="150425" y="0"/>
                    <a:pt x="170248" y="19823"/>
                    <a:pt x="170248" y="44152"/>
                  </a:cubicBezTo>
                  <a:lnTo>
                    <a:pt x="170248" y="126096"/>
                  </a:lnTo>
                  <a:cubicBezTo>
                    <a:pt x="170248" y="150425"/>
                    <a:pt x="150425" y="170248"/>
                    <a:pt x="126096" y="170248"/>
                  </a:cubicBezTo>
                  <a:close/>
                  <a:moveTo>
                    <a:pt x="44152" y="10601"/>
                  </a:moveTo>
                  <a:cubicBezTo>
                    <a:pt x="25654" y="10601"/>
                    <a:pt x="10601" y="25654"/>
                    <a:pt x="10601" y="44152"/>
                  </a:cubicBezTo>
                  <a:lnTo>
                    <a:pt x="10601" y="126096"/>
                  </a:lnTo>
                  <a:cubicBezTo>
                    <a:pt x="10601" y="144595"/>
                    <a:pt x="25654" y="159648"/>
                    <a:pt x="44152" y="159648"/>
                  </a:cubicBezTo>
                  <a:lnTo>
                    <a:pt x="126096" y="159648"/>
                  </a:lnTo>
                  <a:cubicBezTo>
                    <a:pt x="144594" y="159648"/>
                    <a:pt x="159648" y="144595"/>
                    <a:pt x="159648" y="126096"/>
                  </a:cubicBezTo>
                  <a:lnTo>
                    <a:pt x="159648" y="44152"/>
                  </a:lnTo>
                  <a:cubicBezTo>
                    <a:pt x="159648" y="25654"/>
                    <a:pt x="144594" y="10601"/>
                    <a:pt x="126096" y="10601"/>
                  </a:cubicBezTo>
                  <a:lnTo>
                    <a:pt x="44152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ED1E09A0-C501-484A-B75F-0CB53D9EB85A}"/>
                </a:ext>
              </a:extLst>
            </p:cNvPr>
            <p:cNvSpPr/>
            <p:nvPr/>
          </p:nvSpPr>
          <p:spPr>
            <a:xfrm>
              <a:off x="5419777" y="1609149"/>
              <a:ext cx="95407" cy="10601"/>
            </a:xfrm>
            <a:custGeom>
              <a:avLst/>
              <a:gdLst>
                <a:gd name="connsiteX0" fmla="*/ 94347 w 95406"/>
                <a:gd name="connsiteY0" fmla="*/ 10601 h 10600"/>
                <a:gd name="connsiteX1" fmla="*/ 5300 w 95406"/>
                <a:gd name="connsiteY1" fmla="*/ 10601 h 10600"/>
                <a:gd name="connsiteX2" fmla="*/ 0 w 95406"/>
                <a:gd name="connsiteY2" fmla="*/ 5300 h 10600"/>
                <a:gd name="connsiteX3" fmla="*/ 5300 w 95406"/>
                <a:gd name="connsiteY3" fmla="*/ 0 h 10600"/>
                <a:gd name="connsiteX4" fmla="*/ 94347 w 95406"/>
                <a:gd name="connsiteY4" fmla="*/ 0 h 10600"/>
                <a:gd name="connsiteX5" fmla="*/ 99647 w 95406"/>
                <a:gd name="connsiteY5" fmla="*/ 5300 h 10600"/>
                <a:gd name="connsiteX6" fmla="*/ 94347 w 954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06" h="10600">
                  <a:moveTo>
                    <a:pt x="9434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4347" y="0"/>
                  </a:lnTo>
                  <a:cubicBezTo>
                    <a:pt x="97262" y="0"/>
                    <a:pt x="99647" y="2385"/>
                    <a:pt x="99647" y="5300"/>
                  </a:cubicBezTo>
                  <a:cubicBezTo>
                    <a:pt x="99647" y="8216"/>
                    <a:pt x="97315" y="10601"/>
                    <a:pt x="9434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830B7F42-65B5-4982-9B2C-73A08B5652F6}"/>
                </a:ext>
              </a:extLst>
            </p:cNvPr>
            <p:cNvSpPr/>
            <p:nvPr/>
          </p:nvSpPr>
          <p:spPr>
            <a:xfrm>
              <a:off x="5464301" y="1564626"/>
              <a:ext cx="10601" cy="95407"/>
            </a:xfrm>
            <a:custGeom>
              <a:avLst/>
              <a:gdLst>
                <a:gd name="connsiteX0" fmla="*/ 5300 w 10600"/>
                <a:gd name="connsiteY0" fmla="*/ 99647 h 95406"/>
                <a:gd name="connsiteX1" fmla="*/ 0 w 10600"/>
                <a:gd name="connsiteY1" fmla="*/ 94347 h 95406"/>
                <a:gd name="connsiteX2" fmla="*/ 0 w 10600"/>
                <a:gd name="connsiteY2" fmla="*/ 5300 h 95406"/>
                <a:gd name="connsiteX3" fmla="*/ 5300 w 10600"/>
                <a:gd name="connsiteY3" fmla="*/ 0 h 95406"/>
                <a:gd name="connsiteX4" fmla="*/ 10601 w 10600"/>
                <a:gd name="connsiteY4" fmla="*/ 5300 h 95406"/>
                <a:gd name="connsiteX5" fmla="*/ 10601 w 10600"/>
                <a:gd name="connsiteY5" fmla="*/ 94347 h 95406"/>
                <a:gd name="connsiteX6" fmla="*/ 5300 w 10600"/>
                <a:gd name="connsiteY6" fmla="*/ 99647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5406">
                  <a:moveTo>
                    <a:pt x="5300" y="99647"/>
                  </a:moveTo>
                  <a:cubicBezTo>
                    <a:pt x="2385" y="99647"/>
                    <a:pt x="0" y="97262"/>
                    <a:pt x="0" y="9434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94347"/>
                  </a:lnTo>
                  <a:cubicBezTo>
                    <a:pt x="10601" y="97262"/>
                    <a:pt x="8216" y="99647"/>
                    <a:pt x="5300" y="996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F1D4855-42CD-43C4-AF6F-E1A9399F54E3}"/>
                </a:ext>
              </a:extLst>
            </p:cNvPr>
            <p:cNvSpPr/>
            <p:nvPr/>
          </p:nvSpPr>
          <p:spPr>
            <a:xfrm>
              <a:off x="5571898" y="1529325"/>
              <a:ext cx="169612" cy="169612"/>
            </a:xfrm>
            <a:custGeom>
              <a:avLst/>
              <a:gdLst>
                <a:gd name="connsiteX0" fmla="*/ 126096 w 169612"/>
                <a:gd name="connsiteY0" fmla="*/ 170248 h 169612"/>
                <a:gd name="connsiteX1" fmla="*/ 44152 w 169612"/>
                <a:gd name="connsiteY1" fmla="*/ 170248 h 169612"/>
                <a:gd name="connsiteX2" fmla="*/ 0 w 169612"/>
                <a:gd name="connsiteY2" fmla="*/ 126096 h 169612"/>
                <a:gd name="connsiteX3" fmla="*/ 0 w 169612"/>
                <a:gd name="connsiteY3" fmla="*/ 44152 h 169612"/>
                <a:gd name="connsiteX4" fmla="*/ 44152 w 169612"/>
                <a:gd name="connsiteY4" fmla="*/ 0 h 169612"/>
                <a:gd name="connsiteX5" fmla="*/ 126096 w 169612"/>
                <a:gd name="connsiteY5" fmla="*/ 0 h 169612"/>
                <a:gd name="connsiteX6" fmla="*/ 170248 w 169612"/>
                <a:gd name="connsiteY6" fmla="*/ 44152 h 169612"/>
                <a:gd name="connsiteX7" fmla="*/ 170248 w 169612"/>
                <a:gd name="connsiteY7" fmla="*/ 126096 h 169612"/>
                <a:gd name="connsiteX8" fmla="*/ 126096 w 169612"/>
                <a:gd name="connsiteY8" fmla="*/ 170248 h 169612"/>
                <a:gd name="connsiteX9" fmla="*/ 44152 w 169612"/>
                <a:gd name="connsiteY9" fmla="*/ 10601 h 169612"/>
                <a:gd name="connsiteX10" fmla="*/ 10601 w 169612"/>
                <a:gd name="connsiteY10" fmla="*/ 44152 h 169612"/>
                <a:gd name="connsiteX11" fmla="*/ 10601 w 169612"/>
                <a:gd name="connsiteY11" fmla="*/ 126096 h 169612"/>
                <a:gd name="connsiteX12" fmla="*/ 44152 w 169612"/>
                <a:gd name="connsiteY12" fmla="*/ 159648 h 169612"/>
                <a:gd name="connsiteX13" fmla="*/ 126096 w 169612"/>
                <a:gd name="connsiteY13" fmla="*/ 159648 h 169612"/>
                <a:gd name="connsiteX14" fmla="*/ 159648 w 169612"/>
                <a:gd name="connsiteY14" fmla="*/ 126096 h 169612"/>
                <a:gd name="connsiteX15" fmla="*/ 159648 w 169612"/>
                <a:gd name="connsiteY15" fmla="*/ 44152 h 169612"/>
                <a:gd name="connsiteX16" fmla="*/ 126096 w 169612"/>
                <a:gd name="connsiteY16" fmla="*/ 10601 h 169612"/>
                <a:gd name="connsiteX17" fmla="*/ 44152 w 169612"/>
                <a:gd name="connsiteY17" fmla="*/ 10601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9612" h="169612">
                  <a:moveTo>
                    <a:pt x="126096" y="170248"/>
                  </a:moveTo>
                  <a:lnTo>
                    <a:pt x="44152" y="170248"/>
                  </a:lnTo>
                  <a:cubicBezTo>
                    <a:pt x="19823" y="170248"/>
                    <a:pt x="0" y="150425"/>
                    <a:pt x="0" y="126096"/>
                  </a:cubicBezTo>
                  <a:lnTo>
                    <a:pt x="0" y="44152"/>
                  </a:lnTo>
                  <a:cubicBezTo>
                    <a:pt x="0" y="19823"/>
                    <a:pt x="19823" y="0"/>
                    <a:pt x="44152" y="0"/>
                  </a:cubicBezTo>
                  <a:lnTo>
                    <a:pt x="126096" y="0"/>
                  </a:lnTo>
                  <a:cubicBezTo>
                    <a:pt x="150425" y="0"/>
                    <a:pt x="170248" y="19823"/>
                    <a:pt x="170248" y="44152"/>
                  </a:cubicBezTo>
                  <a:lnTo>
                    <a:pt x="170248" y="126096"/>
                  </a:lnTo>
                  <a:cubicBezTo>
                    <a:pt x="170248" y="150425"/>
                    <a:pt x="150425" y="170248"/>
                    <a:pt x="126096" y="170248"/>
                  </a:cubicBezTo>
                  <a:close/>
                  <a:moveTo>
                    <a:pt x="44152" y="10601"/>
                  </a:moveTo>
                  <a:cubicBezTo>
                    <a:pt x="25654" y="10601"/>
                    <a:pt x="10601" y="25654"/>
                    <a:pt x="10601" y="44152"/>
                  </a:cubicBezTo>
                  <a:lnTo>
                    <a:pt x="10601" y="126096"/>
                  </a:lnTo>
                  <a:cubicBezTo>
                    <a:pt x="10601" y="144595"/>
                    <a:pt x="25654" y="159648"/>
                    <a:pt x="44152" y="159648"/>
                  </a:cubicBezTo>
                  <a:lnTo>
                    <a:pt x="126096" y="159648"/>
                  </a:lnTo>
                  <a:cubicBezTo>
                    <a:pt x="144595" y="159648"/>
                    <a:pt x="159648" y="144595"/>
                    <a:pt x="159648" y="126096"/>
                  </a:cubicBezTo>
                  <a:lnTo>
                    <a:pt x="159648" y="44152"/>
                  </a:lnTo>
                  <a:cubicBezTo>
                    <a:pt x="159648" y="25654"/>
                    <a:pt x="144595" y="10601"/>
                    <a:pt x="126096" y="10601"/>
                  </a:cubicBezTo>
                  <a:lnTo>
                    <a:pt x="44152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6FDF3332-F8CE-4896-AF78-38E5D5607945}"/>
                </a:ext>
              </a:extLst>
            </p:cNvPr>
            <p:cNvSpPr/>
            <p:nvPr/>
          </p:nvSpPr>
          <p:spPr>
            <a:xfrm>
              <a:off x="5620225" y="1577705"/>
              <a:ext cx="68905" cy="68905"/>
            </a:xfrm>
            <a:custGeom>
              <a:avLst/>
              <a:gdLst>
                <a:gd name="connsiteX0" fmla="*/ 68282 w 68905"/>
                <a:gd name="connsiteY0" fmla="*/ 73530 h 68905"/>
                <a:gd name="connsiteX1" fmla="*/ 64519 w 68905"/>
                <a:gd name="connsiteY1" fmla="*/ 71992 h 68905"/>
                <a:gd name="connsiteX2" fmla="*/ 1550 w 68905"/>
                <a:gd name="connsiteY2" fmla="*/ 9024 h 68905"/>
                <a:gd name="connsiteX3" fmla="*/ 1550 w 68905"/>
                <a:gd name="connsiteY3" fmla="*/ 1550 h 68905"/>
                <a:gd name="connsiteX4" fmla="*/ 9024 w 68905"/>
                <a:gd name="connsiteY4" fmla="*/ 1550 h 68905"/>
                <a:gd name="connsiteX5" fmla="*/ 71992 w 68905"/>
                <a:gd name="connsiteY5" fmla="*/ 64519 h 68905"/>
                <a:gd name="connsiteX6" fmla="*/ 71992 w 68905"/>
                <a:gd name="connsiteY6" fmla="*/ 71992 h 68905"/>
                <a:gd name="connsiteX7" fmla="*/ 68282 w 68905"/>
                <a:gd name="connsiteY7" fmla="*/ 73530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905" h="68905">
                  <a:moveTo>
                    <a:pt x="68282" y="73530"/>
                  </a:moveTo>
                  <a:cubicBezTo>
                    <a:pt x="66904" y="73530"/>
                    <a:pt x="65579" y="73000"/>
                    <a:pt x="64519" y="71992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71992" y="64519"/>
                  </a:lnTo>
                  <a:cubicBezTo>
                    <a:pt x="74060" y="66586"/>
                    <a:pt x="74060" y="69925"/>
                    <a:pt x="71992" y="71992"/>
                  </a:cubicBezTo>
                  <a:cubicBezTo>
                    <a:pt x="70985" y="73000"/>
                    <a:pt x="69607" y="73530"/>
                    <a:pt x="68282" y="735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066C459-33F4-4FE6-B39D-DD333661E821}"/>
                </a:ext>
              </a:extLst>
            </p:cNvPr>
            <p:cNvSpPr/>
            <p:nvPr/>
          </p:nvSpPr>
          <p:spPr>
            <a:xfrm>
              <a:off x="5620225" y="1577705"/>
              <a:ext cx="68905" cy="68905"/>
            </a:xfrm>
            <a:custGeom>
              <a:avLst/>
              <a:gdLst>
                <a:gd name="connsiteX0" fmla="*/ 5313 w 68905"/>
                <a:gd name="connsiteY0" fmla="*/ 73530 h 68905"/>
                <a:gd name="connsiteX1" fmla="*/ 1550 w 68905"/>
                <a:gd name="connsiteY1" fmla="*/ 71992 h 68905"/>
                <a:gd name="connsiteX2" fmla="*/ 1550 w 68905"/>
                <a:gd name="connsiteY2" fmla="*/ 64519 h 68905"/>
                <a:gd name="connsiteX3" fmla="*/ 64519 w 68905"/>
                <a:gd name="connsiteY3" fmla="*/ 1550 h 68905"/>
                <a:gd name="connsiteX4" fmla="*/ 71992 w 68905"/>
                <a:gd name="connsiteY4" fmla="*/ 1550 h 68905"/>
                <a:gd name="connsiteX5" fmla="*/ 71992 w 68905"/>
                <a:gd name="connsiteY5" fmla="*/ 9024 h 68905"/>
                <a:gd name="connsiteX6" fmla="*/ 9024 w 68905"/>
                <a:gd name="connsiteY6" fmla="*/ 71992 h 68905"/>
                <a:gd name="connsiteX7" fmla="*/ 5313 w 68905"/>
                <a:gd name="connsiteY7" fmla="*/ 73530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905" h="68905">
                  <a:moveTo>
                    <a:pt x="5313" y="73530"/>
                  </a:moveTo>
                  <a:cubicBezTo>
                    <a:pt x="3935" y="73530"/>
                    <a:pt x="2610" y="73000"/>
                    <a:pt x="1550" y="71992"/>
                  </a:cubicBezTo>
                  <a:cubicBezTo>
                    <a:pt x="-517" y="69925"/>
                    <a:pt x="-517" y="66586"/>
                    <a:pt x="1550" y="64519"/>
                  </a:cubicBezTo>
                  <a:lnTo>
                    <a:pt x="64519" y="1550"/>
                  </a:lnTo>
                  <a:cubicBezTo>
                    <a:pt x="66586" y="-517"/>
                    <a:pt x="69925" y="-517"/>
                    <a:pt x="71992" y="1550"/>
                  </a:cubicBezTo>
                  <a:cubicBezTo>
                    <a:pt x="74060" y="3618"/>
                    <a:pt x="74060" y="6957"/>
                    <a:pt x="71992" y="9024"/>
                  </a:cubicBezTo>
                  <a:lnTo>
                    <a:pt x="9024" y="71992"/>
                  </a:lnTo>
                  <a:cubicBezTo>
                    <a:pt x="8017" y="73000"/>
                    <a:pt x="6639" y="73530"/>
                    <a:pt x="5313" y="735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DBB54704-E4FE-4C50-A6AA-477D6254829E}"/>
                </a:ext>
              </a:extLst>
            </p:cNvPr>
            <p:cNvSpPr/>
            <p:nvPr/>
          </p:nvSpPr>
          <p:spPr>
            <a:xfrm>
              <a:off x="5384477" y="1717012"/>
              <a:ext cx="169612" cy="169612"/>
            </a:xfrm>
            <a:custGeom>
              <a:avLst/>
              <a:gdLst>
                <a:gd name="connsiteX0" fmla="*/ 126096 w 169612"/>
                <a:gd name="connsiteY0" fmla="*/ 170248 h 169612"/>
                <a:gd name="connsiteX1" fmla="*/ 44152 w 169612"/>
                <a:gd name="connsiteY1" fmla="*/ 170248 h 169612"/>
                <a:gd name="connsiteX2" fmla="*/ 0 w 169612"/>
                <a:gd name="connsiteY2" fmla="*/ 126096 h 169612"/>
                <a:gd name="connsiteX3" fmla="*/ 0 w 169612"/>
                <a:gd name="connsiteY3" fmla="*/ 44152 h 169612"/>
                <a:gd name="connsiteX4" fmla="*/ 44152 w 169612"/>
                <a:gd name="connsiteY4" fmla="*/ 0 h 169612"/>
                <a:gd name="connsiteX5" fmla="*/ 126096 w 169612"/>
                <a:gd name="connsiteY5" fmla="*/ 0 h 169612"/>
                <a:gd name="connsiteX6" fmla="*/ 170248 w 169612"/>
                <a:gd name="connsiteY6" fmla="*/ 44152 h 169612"/>
                <a:gd name="connsiteX7" fmla="*/ 170248 w 169612"/>
                <a:gd name="connsiteY7" fmla="*/ 126096 h 169612"/>
                <a:gd name="connsiteX8" fmla="*/ 126096 w 169612"/>
                <a:gd name="connsiteY8" fmla="*/ 170248 h 169612"/>
                <a:gd name="connsiteX9" fmla="*/ 44152 w 169612"/>
                <a:gd name="connsiteY9" fmla="*/ 10601 h 169612"/>
                <a:gd name="connsiteX10" fmla="*/ 10601 w 169612"/>
                <a:gd name="connsiteY10" fmla="*/ 44152 h 169612"/>
                <a:gd name="connsiteX11" fmla="*/ 10601 w 169612"/>
                <a:gd name="connsiteY11" fmla="*/ 126096 h 169612"/>
                <a:gd name="connsiteX12" fmla="*/ 44152 w 169612"/>
                <a:gd name="connsiteY12" fmla="*/ 159648 h 169612"/>
                <a:gd name="connsiteX13" fmla="*/ 126096 w 169612"/>
                <a:gd name="connsiteY13" fmla="*/ 159648 h 169612"/>
                <a:gd name="connsiteX14" fmla="*/ 159648 w 169612"/>
                <a:gd name="connsiteY14" fmla="*/ 126096 h 169612"/>
                <a:gd name="connsiteX15" fmla="*/ 159648 w 169612"/>
                <a:gd name="connsiteY15" fmla="*/ 44152 h 169612"/>
                <a:gd name="connsiteX16" fmla="*/ 126096 w 169612"/>
                <a:gd name="connsiteY16" fmla="*/ 10601 h 169612"/>
                <a:gd name="connsiteX17" fmla="*/ 44152 w 169612"/>
                <a:gd name="connsiteY17" fmla="*/ 10601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9612" h="169612">
                  <a:moveTo>
                    <a:pt x="126096" y="170248"/>
                  </a:moveTo>
                  <a:lnTo>
                    <a:pt x="44152" y="170248"/>
                  </a:lnTo>
                  <a:cubicBezTo>
                    <a:pt x="19823" y="170248"/>
                    <a:pt x="0" y="150425"/>
                    <a:pt x="0" y="126096"/>
                  </a:cubicBezTo>
                  <a:lnTo>
                    <a:pt x="0" y="44152"/>
                  </a:lnTo>
                  <a:cubicBezTo>
                    <a:pt x="0" y="19823"/>
                    <a:pt x="19823" y="0"/>
                    <a:pt x="44152" y="0"/>
                  </a:cubicBezTo>
                  <a:lnTo>
                    <a:pt x="126096" y="0"/>
                  </a:lnTo>
                  <a:cubicBezTo>
                    <a:pt x="150425" y="0"/>
                    <a:pt x="170248" y="19823"/>
                    <a:pt x="170248" y="44152"/>
                  </a:cubicBezTo>
                  <a:lnTo>
                    <a:pt x="170248" y="126096"/>
                  </a:lnTo>
                  <a:cubicBezTo>
                    <a:pt x="170248" y="150425"/>
                    <a:pt x="150425" y="170248"/>
                    <a:pt x="126096" y="170248"/>
                  </a:cubicBezTo>
                  <a:close/>
                  <a:moveTo>
                    <a:pt x="44152" y="10601"/>
                  </a:moveTo>
                  <a:cubicBezTo>
                    <a:pt x="25654" y="10601"/>
                    <a:pt x="10601" y="25654"/>
                    <a:pt x="10601" y="44152"/>
                  </a:cubicBezTo>
                  <a:lnTo>
                    <a:pt x="10601" y="126096"/>
                  </a:lnTo>
                  <a:cubicBezTo>
                    <a:pt x="10601" y="144595"/>
                    <a:pt x="25654" y="159648"/>
                    <a:pt x="44152" y="159648"/>
                  </a:cubicBezTo>
                  <a:lnTo>
                    <a:pt x="126096" y="159648"/>
                  </a:lnTo>
                  <a:cubicBezTo>
                    <a:pt x="144594" y="159648"/>
                    <a:pt x="159648" y="144595"/>
                    <a:pt x="159648" y="126096"/>
                  </a:cubicBezTo>
                  <a:lnTo>
                    <a:pt x="159648" y="44152"/>
                  </a:lnTo>
                  <a:cubicBezTo>
                    <a:pt x="159648" y="25654"/>
                    <a:pt x="144594" y="10601"/>
                    <a:pt x="126096" y="10601"/>
                  </a:cubicBezTo>
                  <a:lnTo>
                    <a:pt x="44152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449ECD26-B56A-4CD5-8633-2DB384A39F44}"/>
                </a:ext>
              </a:extLst>
            </p:cNvPr>
            <p:cNvSpPr/>
            <p:nvPr/>
          </p:nvSpPr>
          <p:spPr>
            <a:xfrm>
              <a:off x="5419777" y="1796836"/>
              <a:ext cx="95407" cy="10601"/>
            </a:xfrm>
            <a:custGeom>
              <a:avLst/>
              <a:gdLst>
                <a:gd name="connsiteX0" fmla="*/ 94347 w 95406"/>
                <a:gd name="connsiteY0" fmla="*/ 10601 h 10600"/>
                <a:gd name="connsiteX1" fmla="*/ 5300 w 95406"/>
                <a:gd name="connsiteY1" fmla="*/ 10601 h 10600"/>
                <a:gd name="connsiteX2" fmla="*/ 0 w 95406"/>
                <a:gd name="connsiteY2" fmla="*/ 5300 h 10600"/>
                <a:gd name="connsiteX3" fmla="*/ 5300 w 95406"/>
                <a:gd name="connsiteY3" fmla="*/ 0 h 10600"/>
                <a:gd name="connsiteX4" fmla="*/ 94347 w 95406"/>
                <a:gd name="connsiteY4" fmla="*/ 0 h 10600"/>
                <a:gd name="connsiteX5" fmla="*/ 99647 w 95406"/>
                <a:gd name="connsiteY5" fmla="*/ 5300 h 10600"/>
                <a:gd name="connsiteX6" fmla="*/ 94347 w 954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06" h="10600">
                  <a:moveTo>
                    <a:pt x="9434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4347" y="0"/>
                  </a:lnTo>
                  <a:cubicBezTo>
                    <a:pt x="97262" y="0"/>
                    <a:pt x="99647" y="2385"/>
                    <a:pt x="99647" y="5300"/>
                  </a:cubicBezTo>
                  <a:cubicBezTo>
                    <a:pt x="99647" y="8216"/>
                    <a:pt x="97315" y="10601"/>
                    <a:pt x="9434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058DAD39-ACF0-4A5F-A90A-E124F10F6BE0}"/>
                </a:ext>
              </a:extLst>
            </p:cNvPr>
            <p:cNvSpPr/>
            <p:nvPr/>
          </p:nvSpPr>
          <p:spPr>
            <a:xfrm>
              <a:off x="5571898" y="1717012"/>
              <a:ext cx="169612" cy="169612"/>
            </a:xfrm>
            <a:custGeom>
              <a:avLst/>
              <a:gdLst>
                <a:gd name="connsiteX0" fmla="*/ 126096 w 169612"/>
                <a:gd name="connsiteY0" fmla="*/ 170248 h 169612"/>
                <a:gd name="connsiteX1" fmla="*/ 44152 w 169612"/>
                <a:gd name="connsiteY1" fmla="*/ 170248 h 169612"/>
                <a:gd name="connsiteX2" fmla="*/ 0 w 169612"/>
                <a:gd name="connsiteY2" fmla="*/ 126096 h 169612"/>
                <a:gd name="connsiteX3" fmla="*/ 0 w 169612"/>
                <a:gd name="connsiteY3" fmla="*/ 44152 h 169612"/>
                <a:gd name="connsiteX4" fmla="*/ 44152 w 169612"/>
                <a:gd name="connsiteY4" fmla="*/ 0 h 169612"/>
                <a:gd name="connsiteX5" fmla="*/ 126096 w 169612"/>
                <a:gd name="connsiteY5" fmla="*/ 0 h 169612"/>
                <a:gd name="connsiteX6" fmla="*/ 170248 w 169612"/>
                <a:gd name="connsiteY6" fmla="*/ 44152 h 169612"/>
                <a:gd name="connsiteX7" fmla="*/ 170248 w 169612"/>
                <a:gd name="connsiteY7" fmla="*/ 126096 h 169612"/>
                <a:gd name="connsiteX8" fmla="*/ 126096 w 169612"/>
                <a:gd name="connsiteY8" fmla="*/ 170248 h 169612"/>
                <a:gd name="connsiteX9" fmla="*/ 44152 w 169612"/>
                <a:gd name="connsiteY9" fmla="*/ 10601 h 169612"/>
                <a:gd name="connsiteX10" fmla="*/ 10601 w 169612"/>
                <a:gd name="connsiteY10" fmla="*/ 44152 h 169612"/>
                <a:gd name="connsiteX11" fmla="*/ 10601 w 169612"/>
                <a:gd name="connsiteY11" fmla="*/ 126096 h 169612"/>
                <a:gd name="connsiteX12" fmla="*/ 44152 w 169612"/>
                <a:gd name="connsiteY12" fmla="*/ 159648 h 169612"/>
                <a:gd name="connsiteX13" fmla="*/ 126096 w 169612"/>
                <a:gd name="connsiteY13" fmla="*/ 159648 h 169612"/>
                <a:gd name="connsiteX14" fmla="*/ 159648 w 169612"/>
                <a:gd name="connsiteY14" fmla="*/ 126096 h 169612"/>
                <a:gd name="connsiteX15" fmla="*/ 159648 w 169612"/>
                <a:gd name="connsiteY15" fmla="*/ 44152 h 169612"/>
                <a:gd name="connsiteX16" fmla="*/ 126096 w 169612"/>
                <a:gd name="connsiteY16" fmla="*/ 10601 h 169612"/>
                <a:gd name="connsiteX17" fmla="*/ 44152 w 169612"/>
                <a:gd name="connsiteY17" fmla="*/ 10601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9612" h="169612">
                  <a:moveTo>
                    <a:pt x="126096" y="170248"/>
                  </a:moveTo>
                  <a:lnTo>
                    <a:pt x="44152" y="170248"/>
                  </a:lnTo>
                  <a:cubicBezTo>
                    <a:pt x="19823" y="170248"/>
                    <a:pt x="0" y="150425"/>
                    <a:pt x="0" y="126096"/>
                  </a:cubicBezTo>
                  <a:lnTo>
                    <a:pt x="0" y="44152"/>
                  </a:lnTo>
                  <a:cubicBezTo>
                    <a:pt x="0" y="19823"/>
                    <a:pt x="19823" y="0"/>
                    <a:pt x="44152" y="0"/>
                  </a:cubicBezTo>
                  <a:lnTo>
                    <a:pt x="126096" y="0"/>
                  </a:lnTo>
                  <a:cubicBezTo>
                    <a:pt x="150425" y="0"/>
                    <a:pt x="170248" y="19823"/>
                    <a:pt x="170248" y="44152"/>
                  </a:cubicBezTo>
                  <a:lnTo>
                    <a:pt x="170248" y="126096"/>
                  </a:lnTo>
                  <a:cubicBezTo>
                    <a:pt x="170248" y="150425"/>
                    <a:pt x="150425" y="170248"/>
                    <a:pt x="126096" y="170248"/>
                  </a:cubicBezTo>
                  <a:close/>
                  <a:moveTo>
                    <a:pt x="44152" y="10601"/>
                  </a:moveTo>
                  <a:cubicBezTo>
                    <a:pt x="25654" y="10601"/>
                    <a:pt x="10601" y="25654"/>
                    <a:pt x="10601" y="44152"/>
                  </a:cubicBezTo>
                  <a:lnTo>
                    <a:pt x="10601" y="126096"/>
                  </a:lnTo>
                  <a:cubicBezTo>
                    <a:pt x="10601" y="144595"/>
                    <a:pt x="25654" y="159648"/>
                    <a:pt x="44152" y="159648"/>
                  </a:cubicBezTo>
                  <a:lnTo>
                    <a:pt x="126096" y="159648"/>
                  </a:lnTo>
                  <a:cubicBezTo>
                    <a:pt x="144595" y="159648"/>
                    <a:pt x="159648" y="144595"/>
                    <a:pt x="159648" y="126096"/>
                  </a:cubicBezTo>
                  <a:lnTo>
                    <a:pt x="159648" y="44152"/>
                  </a:lnTo>
                  <a:cubicBezTo>
                    <a:pt x="159648" y="25654"/>
                    <a:pt x="144595" y="10601"/>
                    <a:pt x="126096" y="10601"/>
                  </a:cubicBezTo>
                  <a:lnTo>
                    <a:pt x="44152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A30D2BF-2191-4D76-8096-4FCE7AB6396F}"/>
                </a:ext>
              </a:extLst>
            </p:cNvPr>
            <p:cNvSpPr/>
            <p:nvPr/>
          </p:nvSpPr>
          <p:spPr>
            <a:xfrm>
              <a:off x="5607199" y="1796836"/>
              <a:ext cx="95407" cy="10601"/>
            </a:xfrm>
            <a:custGeom>
              <a:avLst/>
              <a:gdLst>
                <a:gd name="connsiteX0" fmla="*/ 94347 w 95406"/>
                <a:gd name="connsiteY0" fmla="*/ 10601 h 10600"/>
                <a:gd name="connsiteX1" fmla="*/ 5300 w 95406"/>
                <a:gd name="connsiteY1" fmla="*/ 10601 h 10600"/>
                <a:gd name="connsiteX2" fmla="*/ 0 w 95406"/>
                <a:gd name="connsiteY2" fmla="*/ 5300 h 10600"/>
                <a:gd name="connsiteX3" fmla="*/ 5300 w 95406"/>
                <a:gd name="connsiteY3" fmla="*/ 0 h 10600"/>
                <a:gd name="connsiteX4" fmla="*/ 94347 w 95406"/>
                <a:gd name="connsiteY4" fmla="*/ 0 h 10600"/>
                <a:gd name="connsiteX5" fmla="*/ 99647 w 95406"/>
                <a:gd name="connsiteY5" fmla="*/ 5300 h 10600"/>
                <a:gd name="connsiteX6" fmla="*/ 94347 w 954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06" h="10600">
                  <a:moveTo>
                    <a:pt x="9434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4347" y="0"/>
                  </a:lnTo>
                  <a:cubicBezTo>
                    <a:pt x="97262" y="0"/>
                    <a:pt x="99647" y="2385"/>
                    <a:pt x="99647" y="5300"/>
                  </a:cubicBezTo>
                  <a:cubicBezTo>
                    <a:pt x="99647" y="8216"/>
                    <a:pt x="97262" y="10601"/>
                    <a:pt x="9434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54DCA170-58BC-44D5-AADD-0BC6C7E461BA}"/>
                </a:ext>
              </a:extLst>
            </p:cNvPr>
            <p:cNvSpPr/>
            <p:nvPr/>
          </p:nvSpPr>
          <p:spPr>
            <a:xfrm>
              <a:off x="5651722" y="1756553"/>
              <a:ext cx="10601" cy="15901"/>
            </a:xfrm>
            <a:custGeom>
              <a:avLst/>
              <a:gdLst>
                <a:gd name="connsiteX0" fmla="*/ 5300 w 10600"/>
                <a:gd name="connsiteY0" fmla="*/ 16908 h 15901"/>
                <a:gd name="connsiteX1" fmla="*/ 0 w 10600"/>
                <a:gd name="connsiteY1" fmla="*/ 11608 h 15901"/>
                <a:gd name="connsiteX2" fmla="*/ 0 w 10600"/>
                <a:gd name="connsiteY2" fmla="*/ 5300 h 15901"/>
                <a:gd name="connsiteX3" fmla="*/ 5300 w 10600"/>
                <a:gd name="connsiteY3" fmla="*/ 0 h 15901"/>
                <a:gd name="connsiteX4" fmla="*/ 10601 w 10600"/>
                <a:gd name="connsiteY4" fmla="*/ 5300 h 15901"/>
                <a:gd name="connsiteX5" fmla="*/ 10601 w 10600"/>
                <a:gd name="connsiteY5" fmla="*/ 11608 h 15901"/>
                <a:gd name="connsiteX6" fmla="*/ 5300 w 10600"/>
                <a:gd name="connsiteY6" fmla="*/ 16908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901">
                  <a:moveTo>
                    <a:pt x="5300" y="16908"/>
                  </a:moveTo>
                  <a:cubicBezTo>
                    <a:pt x="2385" y="16908"/>
                    <a:pt x="0" y="14523"/>
                    <a:pt x="0" y="1160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1608"/>
                  </a:lnTo>
                  <a:cubicBezTo>
                    <a:pt x="10601" y="14576"/>
                    <a:pt x="8216" y="16908"/>
                    <a:pt x="5300" y="169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810BE549-6077-4FED-BD0B-813D9A8AE4BE}"/>
                </a:ext>
              </a:extLst>
            </p:cNvPr>
            <p:cNvSpPr/>
            <p:nvPr/>
          </p:nvSpPr>
          <p:spPr>
            <a:xfrm>
              <a:off x="5651722" y="1830758"/>
              <a:ext cx="10601" cy="15901"/>
            </a:xfrm>
            <a:custGeom>
              <a:avLst/>
              <a:gdLst>
                <a:gd name="connsiteX0" fmla="*/ 5300 w 10600"/>
                <a:gd name="connsiteY0" fmla="*/ 16908 h 15901"/>
                <a:gd name="connsiteX1" fmla="*/ 0 w 10600"/>
                <a:gd name="connsiteY1" fmla="*/ 11608 h 15901"/>
                <a:gd name="connsiteX2" fmla="*/ 0 w 10600"/>
                <a:gd name="connsiteY2" fmla="*/ 5300 h 15901"/>
                <a:gd name="connsiteX3" fmla="*/ 5300 w 10600"/>
                <a:gd name="connsiteY3" fmla="*/ 0 h 15901"/>
                <a:gd name="connsiteX4" fmla="*/ 10601 w 10600"/>
                <a:gd name="connsiteY4" fmla="*/ 5300 h 15901"/>
                <a:gd name="connsiteX5" fmla="*/ 10601 w 10600"/>
                <a:gd name="connsiteY5" fmla="*/ 11608 h 15901"/>
                <a:gd name="connsiteX6" fmla="*/ 5300 w 10600"/>
                <a:gd name="connsiteY6" fmla="*/ 16908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901">
                  <a:moveTo>
                    <a:pt x="5300" y="16908"/>
                  </a:moveTo>
                  <a:cubicBezTo>
                    <a:pt x="2385" y="16908"/>
                    <a:pt x="0" y="14523"/>
                    <a:pt x="0" y="1160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1608"/>
                  </a:lnTo>
                  <a:cubicBezTo>
                    <a:pt x="10601" y="14576"/>
                    <a:pt x="8216" y="16908"/>
                    <a:pt x="5300" y="169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1" name="Group 790">
            <a:extLst>
              <a:ext uri="{FF2B5EF4-FFF2-40B4-BE49-F238E27FC236}">
                <a16:creationId xmlns:a16="http://schemas.microsoft.com/office/drawing/2014/main" id="{9F0039AB-6691-430D-B160-9F8C445A738D}"/>
              </a:ext>
            </a:extLst>
          </p:cNvPr>
          <p:cNvGrpSpPr/>
          <p:nvPr/>
        </p:nvGrpSpPr>
        <p:grpSpPr>
          <a:xfrm>
            <a:off x="1133541" y="3595127"/>
            <a:ext cx="378395" cy="466323"/>
            <a:chOff x="1166377" y="3635593"/>
            <a:chExt cx="312723" cy="385391"/>
          </a:xfrm>
        </p:grpSpPr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D35A32C-1F39-45C4-8CD3-4153AB3D6BDA}"/>
                </a:ext>
              </a:extLst>
            </p:cNvPr>
            <p:cNvSpPr/>
            <p:nvPr/>
          </p:nvSpPr>
          <p:spPr>
            <a:xfrm>
              <a:off x="1218269" y="3920451"/>
              <a:ext cx="26502" cy="95407"/>
            </a:xfrm>
            <a:custGeom>
              <a:avLst/>
              <a:gdLst>
                <a:gd name="connsiteX0" fmla="*/ 5299 w 26501"/>
                <a:gd name="connsiteY0" fmla="*/ 100533 h 95406"/>
                <a:gd name="connsiteX1" fmla="*/ 4292 w 26501"/>
                <a:gd name="connsiteY1" fmla="*/ 100427 h 95406"/>
                <a:gd name="connsiteX2" fmla="*/ 105 w 26501"/>
                <a:gd name="connsiteY2" fmla="*/ 94225 h 95406"/>
                <a:gd name="connsiteX3" fmla="*/ 17384 w 26501"/>
                <a:gd name="connsiteY3" fmla="*/ 4278 h 95406"/>
                <a:gd name="connsiteX4" fmla="*/ 23586 w 26501"/>
                <a:gd name="connsiteY4" fmla="*/ 90 h 95406"/>
                <a:gd name="connsiteX5" fmla="*/ 27773 w 26501"/>
                <a:gd name="connsiteY5" fmla="*/ 6292 h 95406"/>
                <a:gd name="connsiteX6" fmla="*/ 10494 w 26501"/>
                <a:gd name="connsiteY6" fmla="*/ 96239 h 95406"/>
                <a:gd name="connsiteX7" fmla="*/ 5299 w 26501"/>
                <a:gd name="connsiteY7" fmla="*/ 100533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95406">
                  <a:moveTo>
                    <a:pt x="5299" y="100533"/>
                  </a:moveTo>
                  <a:cubicBezTo>
                    <a:pt x="4981" y="100533"/>
                    <a:pt x="4610" y="100480"/>
                    <a:pt x="4292" y="100427"/>
                  </a:cubicBezTo>
                  <a:cubicBezTo>
                    <a:pt x="1430" y="99897"/>
                    <a:pt x="-478" y="97087"/>
                    <a:pt x="105" y="94225"/>
                  </a:cubicBezTo>
                  <a:lnTo>
                    <a:pt x="17384" y="4278"/>
                  </a:lnTo>
                  <a:cubicBezTo>
                    <a:pt x="17914" y="1415"/>
                    <a:pt x="20723" y="-440"/>
                    <a:pt x="23586" y="90"/>
                  </a:cubicBezTo>
                  <a:cubicBezTo>
                    <a:pt x="26448" y="620"/>
                    <a:pt x="28356" y="3429"/>
                    <a:pt x="27773" y="6292"/>
                  </a:cubicBezTo>
                  <a:lnTo>
                    <a:pt x="10494" y="96239"/>
                  </a:lnTo>
                  <a:cubicBezTo>
                    <a:pt x="10017" y="98783"/>
                    <a:pt x="7791" y="100533"/>
                    <a:pt x="5299" y="100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5E7CA757-ADAE-4D58-9750-9247B4DBE88C}"/>
                </a:ext>
              </a:extLst>
            </p:cNvPr>
            <p:cNvSpPr/>
            <p:nvPr/>
          </p:nvSpPr>
          <p:spPr>
            <a:xfrm>
              <a:off x="1273393" y="3635594"/>
              <a:ext cx="26502" cy="95407"/>
            </a:xfrm>
            <a:custGeom>
              <a:avLst/>
              <a:gdLst>
                <a:gd name="connsiteX0" fmla="*/ 5299 w 26501"/>
                <a:gd name="connsiteY0" fmla="*/ 98957 h 95406"/>
                <a:gd name="connsiteX1" fmla="*/ 4292 w 26501"/>
                <a:gd name="connsiteY1" fmla="*/ 98851 h 95406"/>
                <a:gd name="connsiteX2" fmla="*/ 105 w 26501"/>
                <a:gd name="connsiteY2" fmla="*/ 92650 h 95406"/>
                <a:gd name="connsiteX3" fmla="*/ 17119 w 26501"/>
                <a:gd name="connsiteY3" fmla="*/ 4292 h 95406"/>
                <a:gd name="connsiteX4" fmla="*/ 23321 w 26501"/>
                <a:gd name="connsiteY4" fmla="*/ 105 h 95406"/>
                <a:gd name="connsiteX5" fmla="*/ 27508 w 26501"/>
                <a:gd name="connsiteY5" fmla="*/ 6306 h 95406"/>
                <a:gd name="connsiteX6" fmla="*/ 10494 w 26501"/>
                <a:gd name="connsiteY6" fmla="*/ 94664 h 95406"/>
                <a:gd name="connsiteX7" fmla="*/ 5299 w 26501"/>
                <a:gd name="connsiteY7" fmla="*/ 98957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95406">
                  <a:moveTo>
                    <a:pt x="5299" y="98957"/>
                  </a:moveTo>
                  <a:cubicBezTo>
                    <a:pt x="4981" y="98957"/>
                    <a:pt x="4610" y="98904"/>
                    <a:pt x="4292" y="98851"/>
                  </a:cubicBezTo>
                  <a:cubicBezTo>
                    <a:pt x="1430" y="98268"/>
                    <a:pt x="-478" y="95512"/>
                    <a:pt x="105" y="92650"/>
                  </a:cubicBezTo>
                  <a:lnTo>
                    <a:pt x="17119" y="4292"/>
                  </a:lnTo>
                  <a:cubicBezTo>
                    <a:pt x="17649" y="1430"/>
                    <a:pt x="20458" y="-478"/>
                    <a:pt x="23321" y="105"/>
                  </a:cubicBezTo>
                  <a:cubicBezTo>
                    <a:pt x="26183" y="635"/>
                    <a:pt x="28091" y="3444"/>
                    <a:pt x="27508" y="6306"/>
                  </a:cubicBezTo>
                  <a:lnTo>
                    <a:pt x="10494" y="94664"/>
                  </a:lnTo>
                  <a:cubicBezTo>
                    <a:pt x="10017" y="97208"/>
                    <a:pt x="7791" y="98957"/>
                    <a:pt x="5299" y="989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871E5233-978A-4C4A-84FD-6F96079E8125}"/>
                </a:ext>
              </a:extLst>
            </p:cNvPr>
            <p:cNvSpPr/>
            <p:nvPr/>
          </p:nvSpPr>
          <p:spPr>
            <a:xfrm>
              <a:off x="1189415" y="3920470"/>
              <a:ext cx="21202" cy="95407"/>
            </a:xfrm>
            <a:custGeom>
              <a:avLst/>
              <a:gdLst>
                <a:gd name="connsiteX0" fmla="*/ 5319 w 21201"/>
                <a:gd name="connsiteY0" fmla="*/ 100514 h 95406"/>
                <a:gd name="connsiteX1" fmla="*/ 4418 w 21201"/>
                <a:gd name="connsiteY1" fmla="*/ 100461 h 95406"/>
                <a:gd name="connsiteX2" fmla="*/ 72 w 21201"/>
                <a:gd name="connsiteY2" fmla="*/ 94365 h 95406"/>
                <a:gd name="connsiteX3" fmla="*/ 15390 w 21201"/>
                <a:gd name="connsiteY3" fmla="*/ 4418 h 95406"/>
                <a:gd name="connsiteX4" fmla="*/ 21485 w 21201"/>
                <a:gd name="connsiteY4" fmla="*/ 72 h 95406"/>
                <a:gd name="connsiteX5" fmla="*/ 25831 w 21201"/>
                <a:gd name="connsiteY5" fmla="*/ 6167 h 95406"/>
                <a:gd name="connsiteX6" fmla="*/ 10513 w 21201"/>
                <a:gd name="connsiteY6" fmla="*/ 96114 h 95406"/>
                <a:gd name="connsiteX7" fmla="*/ 5319 w 21201"/>
                <a:gd name="connsiteY7" fmla="*/ 100514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95406">
                  <a:moveTo>
                    <a:pt x="5319" y="100514"/>
                  </a:moveTo>
                  <a:cubicBezTo>
                    <a:pt x="5001" y="100514"/>
                    <a:pt x="4736" y="100514"/>
                    <a:pt x="4418" y="100461"/>
                  </a:cubicBezTo>
                  <a:cubicBezTo>
                    <a:pt x="1556" y="99984"/>
                    <a:pt x="-406" y="97228"/>
                    <a:pt x="72" y="94365"/>
                  </a:cubicBezTo>
                  <a:lnTo>
                    <a:pt x="15390" y="4418"/>
                  </a:lnTo>
                  <a:cubicBezTo>
                    <a:pt x="15867" y="1556"/>
                    <a:pt x="18623" y="-406"/>
                    <a:pt x="21485" y="72"/>
                  </a:cubicBezTo>
                  <a:cubicBezTo>
                    <a:pt x="24347" y="549"/>
                    <a:pt x="26308" y="3305"/>
                    <a:pt x="25831" y="6167"/>
                  </a:cubicBezTo>
                  <a:lnTo>
                    <a:pt x="10513" y="96114"/>
                  </a:lnTo>
                  <a:cubicBezTo>
                    <a:pt x="10089" y="98712"/>
                    <a:pt x="7863" y="100514"/>
                    <a:pt x="5319" y="10051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3F8E59A-B299-4503-BE54-EF3193671467}"/>
                </a:ext>
              </a:extLst>
            </p:cNvPr>
            <p:cNvSpPr/>
            <p:nvPr/>
          </p:nvSpPr>
          <p:spPr>
            <a:xfrm>
              <a:off x="1238179" y="3635627"/>
              <a:ext cx="21202" cy="95407"/>
            </a:xfrm>
            <a:custGeom>
              <a:avLst/>
              <a:gdLst>
                <a:gd name="connsiteX0" fmla="*/ 5319 w 21201"/>
                <a:gd name="connsiteY0" fmla="*/ 98924 h 95406"/>
                <a:gd name="connsiteX1" fmla="*/ 4418 w 21201"/>
                <a:gd name="connsiteY1" fmla="*/ 98871 h 95406"/>
                <a:gd name="connsiteX2" fmla="*/ 72 w 21201"/>
                <a:gd name="connsiteY2" fmla="*/ 92775 h 95406"/>
                <a:gd name="connsiteX3" fmla="*/ 15125 w 21201"/>
                <a:gd name="connsiteY3" fmla="*/ 4418 h 95406"/>
                <a:gd name="connsiteX4" fmla="*/ 21220 w 21201"/>
                <a:gd name="connsiteY4" fmla="*/ 72 h 95406"/>
                <a:gd name="connsiteX5" fmla="*/ 25566 w 21201"/>
                <a:gd name="connsiteY5" fmla="*/ 6167 h 95406"/>
                <a:gd name="connsiteX6" fmla="*/ 10513 w 21201"/>
                <a:gd name="connsiteY6" fmla="*/ 94524 h 95406"/>
                <a:gd name="connsiteX7" fmla="*/ 5319 w 21201"/>
                <a:gd name="connsiteY7" fmla="*/ 98924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95406">
                  <a:moveTo>
                    <a:pt x="5319" y="98924"/>
                  </a:moveTo>
                  <a:cubicBezTo>
                    <a:pt x="5001" y="98924"/>
                    <a:pt x="4736" y="98924"/>
                    <a:pt x="4418" y="98871"/>
                  </a:cubicBezTo>
                  <a:cubicBezTo>
                    <a:pt x="1556" y="98394"/>
                    <a:pt x="-406" y="95637"/>
                    <a:pt x="72" y="92775"/>
                  </a:cubicBezTo>
                  <a:lnTo>
                    <a:pt x="15125" y="4418"/>
                  </a:lnTo>
                  <a:cubicBezTo>
                    <a:pt x="15602" y="1556"/>
                    <a:pt x="18358" y="-406"/>
                    <a:pt x="21220" y="72"/>
                  </a:cubicBezTo>
                  <a:cubicBezTo>
                    <a:pt x="24082" y="549"/>
                    <a:pt x="26043" y="3305"/>
                    <a:pt x="25566" y="6167"/>
                  </a:cubicBezTo>
                  <a:lnTo>
                    <a:pt x="10513" y="94524"/>
                  </a:lnTo>
                  <a:cubicBezTo>
                    <a:pt x="10089" y="97122"/>
                    <a:pt x="7863" y="98924"/>
                    <a:pt x="5319" y="989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E8D29267-8B63-4EA6-ABB9-5835680D727B}"/>
                </a:ext>
              </a:extLst>
            </p:cNvPr>
            <p:cNvSpPr/>
            <p:nvPr/>
          </p:nvSpPr>
          <p:spPr>
            <a:xfrm>
              <a:off x="1189434" y="4010383"/>
              <a:ext cx="37103" cy="10601"/>
            </a:xfrm>
            <a:custGeom>
              <a:avLst/>
              <a:gdLst>
                <a:gd name="connsiteX0" fmla="*/ 34134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4134 w 37102"/>
                <a:gd name="connsiteY4" fmla="*/ 0 h 10600"/>
                <a:gd name="connsiteX5" fmla="*/ 39435 w 37102"/>
                <a:gd name="connsiteY5" fmla="*/ 5300 h 10600"/>
                <a:gd name="connsiteX6" fmla="*/ 34134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413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4134" y="0"/>
                  </a:lnTo>
                  <a:cubicBezTo>
                    <a:pt x="37050" y="0"/>
                    <a:pt x="39435" y="2385"/>
                    <a:pt x="39435" y="5300"/>
                  </a:cubicBezTo>
                  <a:cubicBezTo>
                    <a:pt x="39435" y="8216"/>
                    <a:pt x="37050" y="10601"/>
                    <a:pt x="3413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F2AEF691-936B-456C-AD80-013F0E192634}"/>
                </a:ext>
              </a:extLst>
            </p:cNvPr>
            <p:cNvSpPr/>
            <p:nvPr/>
          </p:nvSpPr>
          <p:spPr>
            <a:xfrm>
              <a:off x="1254310" y="3635593"/>
              <a:ext cx="42403" cy="10601"/>
            </a:xfrm>
            <a:custGeom>
              <a:avLst/>
              <a:gdLst>
                <a:gd name="connsiteX0" fmla="*/ 41396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1396 w 42403"/>
                <a:gd name="connsiteY4" fmla="*/ 0 h 10600"/>
                <a:gd name="connsiteX5" fmla="*/ 46696 w 42403"/>
                <a:gd name="connsiteY5" fmla="*/ 5300 h 10600"/>
                <a:gd name="connsiteX6" fmla="*/ 41396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139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1396" y="0"/>
                  </a:lnTo>
                  <a:cubicBezTo>
                    <a:pt x="44311" y="0"/>
                    <a:pt x="46696" y="2385"/>
                    <a:pt x="46696" y="5300"/>
                  </a:cubicBezTo>
                  <a:cubicBezTo>
                    <a:pt x="46696" y="8216"/>
                    <a:pt x="44311" y="10601"/>
                    <a:pt x="4139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3FEB3CBF-BD48-47D4-BA9D-2CF3EED5B237}"/>
                </a:ext>
              </a:extLst>
            </p:cNvPr>
            <p:cNvSpPr/>
            <p:nvPr/>
          </p:nvSpPr>
          <p:spPr>
            <a:xfrm>
              <a:off x="1399875" y="3920451"/>
              <a:ext cx="26502" cy="95407"/>
            </a:xfrm>
            <a:custGeom>
              <a:avLst/>
              <a:gdLst>
                <a:gd name="connsiteX0" fmla="*/ 22564 w 26501"/>
                <a:gd name="connsiteY0" fmla="*/ 100533 h 95406"/>
                <a:gd name="connsiteX1" fmla="*/ 17370 w 26501"/>
                <a:gd name="connsiteY1" fmla="*/ 96239 h 95406"/>
                <a:gd name="connsiteX2" fmla="*/ 90 w 26501"/>
                <a:gd name="connsiteY2" fmla="*/ 6292 h 95406"/>
                <a:gd name="connsiteX3" fmla="*/ 4278 w 26501"/>
                <a:gd name="connsiteY3" fmla="*/ 90 h 95406"/>
                <a:gd name="connsiteX4" fmla="*/ 10479 w 26501"/>
                <a:gd name="connsiteY4" fmla="*/ 4278 h 95406"/>
                <a:gd name="connsiteX5" fmla="*/ 27758 w 26501"/>
                <a:gd name="connsiteY5" fmla="*/ 94225 h 95406"/>
                <a:gd name="connsiteX6" fmla="*/ 23571 w 26501"/>
                <a:gd name="connsiteY6" fmla="*/ 100427 h 95406"/>
                <a:gd name="connsiteX7" fmla="*/ 22564 w 26501"/>
                <a:gd name="connsiteY7" fmla="*/ 100533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95406">
                  <a:moveTo>
                    <a:pt x="22564" y="100533"/>
                  </a:moveTo>
                  <a:cubicBezTo>
                    <a:pt x="20073" y="100533"/>
                    <a:pt x="17847" y="98783"/>
                    <a:pt x="17370" y="96239"/>
                  </a:cubicBezTo>
                  <a:lnTo>
                    <a:pt x="90" y="6292"/>
                  </a:lnTo>
                  <a:cubicBezTo>
                    <a:pt x="-440" y="3429"/>
                    <a:pt x="1415" y="620"/>
                    <a:pt x="4278" y="90"/>
                  </a:cubicBezTo>
                  <a:cubicBezTo>
                    <a:pt x="7140" y="-440"/>
                    <a:pt x="9949" y="1415"/>
                    <a:pt x="10479" y="4278"/>
                  </a:cubicBezTo>
                  <a:lnTo>
                    <a:pt x="27758" y="94225"/>
                  </a:lnTo>
                  <a:cubicBezTo>
                    <a:pt x="28288" y="97087"/>
                    <a:pt x="26433" y="99897"/>
                    <a:pt x="23571" y="100427"/>
                  </a:cubicBezTo>
                  <a:cubicBezTo>
                    <a:pt x="23253" y="100533"/>
                    <a:pt x="22882" y="100533"/>
                    <a:pt x="22564" y="100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C7558BCF-4470-411A-8748-BFF15BE5DB66}"/>
                </a:ext>
              </a:extLst>
            </p:cNvPr>
            <p:cNvSpPr/>
            <p:nvPr/>
          </p:nvSpPr>
          <p:spPr>
            <a:xfrm>
              <a:off x="1345016" y="3635594"/>
              <a:ext cx="26502" cy="95407"/>
            </a:xfrm>
            <a:custGeom>
              <a:avLst/>
              <a:gdLst>
                <a:gd name="connsiteX0" fmla="*/ 22299 w 26501"/>
                <a:gd name="connsiteY0" fmla="*/ 98957 h 95406"/>
                <a:gd name="connsiteX1" fmla="*/ 17105 w 26501"/>
                <a:gd name="connsiteY1" fmla="*/ 94664 h 95406"/>
                <a:gd name="connsiteX2" fmla="*/ 90 w 26501"/>
                <a:gd name="connsiteY2" fmla="*/ 6306 h 95406"/>
                <a:gd name="connsiteX3" fmla="*/ 4278 w 26501"/>
                <a:gd name="connsiteY3" fmla="*/ 105 h 95406"/>
                <a:gd name="connsiteX4" fmla="*/ 10479 w 26501"/>
                <a:gd name="connsiteY4" fmla="*/ 4292 h 95406"/>
                <a:gd name="connsiteX5" fmla="*/ 27493 w 26501"/>
                <a:gd name="connsiteY5" fmla="*/ 92650 h 95406"/>
                <a:gd name="connsiteX6" fmla="*/ 23306 w 26501"/>
                <a:gd name="connsiteY6" fmla="*/ 98851 h 95406"/>
                <a:gd name="connsiteX7" fmla="*/ 22299 w 26501"/>
                <a:gd name="connsiteY7" fmla="*/ 98957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95406">
                  <a:moveTo>
                    <a:pt x="22299" y="98957"/>
                  </a:moveTo>
                  <a:cubicBezTo>
                    <a:pt x="19808" y="98957"/>
                    <a:pt x="17582" y="97208"/>
                    <a:pt x="17105" y="94664"/>
                  </a:cubicBezTo>
                  <a:lnTo>
                    <a:pt x="90" y="6306"/>
                  </a:lnTo>
                  <a:cubicBezTo>
                    <a:pt x="-440" y="3444"/>
                    <a:pt x="1415" y="635"/>
                    <a:pt x="4278" y="105"/>
                  </a:cubicBezTo>
                  <a:cubicBezTo>
                    <a:pt x="7140" y="-478"/>
                    <a:pt x="9949" y="1430"/>
                    <a:pt x="10479" y="4292"/>
                  </a:cubicBezTo>
                  <a:lnTo>
                    <a:pt x="27493" y="92650"/>
                  </a:lnTo>
                  <a:cubicBezTo>
                    <a:pt x="28023" y="95512"/>
                    <a:pt x="26168" y="98321"/>
                    <a:pt x="23306" y="98851"/>
                  </a:cubicBezTo>
                  <a:cubicBezTo>
                    <a:pt x="22988" y="98957"/>
                    <a:pt x="22617" y="98957"/>
                    <a:pt x="22299" y="989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572C10D7-7C55-4D4F-82ED-2B87500DD061}"/>
                </a:ext>
              </a:extLst>
            </p:cNvPr>
            <p:cNvSpPr/>
            <p:nvPr/>
          </p:nvSpPr>
          <p:spPr>
            <a:xfrm>
              <a:off x="1430687" y="3920468"/>
              <a:ext cx="21202" cy="95407"/>
            </a:xfrm>
            <a:custGeom>
              <a:avLst/>
              <a:gdLst>
                <a:gd name="connsiteX0" fmla="*/ 20585 w 21201"/>
                <a:gd name="connsiteY0" fmla="*/ 100515 h 95406"/>
                <a:gd name="connsiteX1" fmla="*/ 15391 w 21201"/>
                <a:gd name="connsiteY1" fmla="*/ 96116 h 95406"/>
                <a:gd name="connsiteX2" fmla="*/ 73 w 21201"/>
                <a:gd name="connsiteY2" fmla="*/ 6168 h 95406"/>
                <a:gd name="connsiteX3" fmla="*/ 4419 w 21201"/>
                <a:gd name="connsiteY3" fmla="*/ 73 h 95406"/>
                <a:gd name="connsiteX4" fmla="*/ 10515 w 21201"/>
                <a:gd name="connsiteY4" fmla="*/ 4419 h 95406"/>
                <a:gd name="connsiteX5" fmla="*/ 25833 w 21201"/>
                <a:gd name="connsiteY5" fmla="*/ 94367 h 95406"/>
                <a:gd name="connsiteX6" fmla="*/ 21487 w 21201"/>
                <a:gd name="connsiteY6" fmla="*/ 100462 h 95406"/>
                <a:gd name="connsiteX7" fmla="*/ 20585 w 21201"/>
                <a:gd name="connsiteY7" fmla="*/ 100515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95406">
                  <a:moveTo>
                    <a:pt x="20585" y="100515"/>
                  </a:moveTo>
                  <a:cubicBezTo>
                    <a:pt x="18041" y="100515"/>
                    <a:pt x="15815" y="98713"/>
                    <a:pt x="15391" y="96116"/>
                  </a:cubicBezTo>
                  <a:lnTo>
                    <a:pt x="73" y="6168"/>
                  </a:lnTo>
                  <a:cubicBezTo>
                    <a:pt x="-404" y="3306"/>
                    <a:pt x="1504" y="550"/>
                    <a:pt x="4419" y="73"/>
                  </a:cubicBezTo>
                  <a:cubicBezTo>
                    <a:pt x="7282" y="-404"/>
                    <a:pt x="10038" y="1504"/>
                    <a:pt x="10515" y="4419"/>
                  </a:cubicBezTo>
                  <a:lnTo>
                    <a:pt x="25833" y="94367"/>
                  </a:lnTo>
                  <a:cubicBezTo>
                    <a:pt x="26310" y="97229"/>
                    <a:pt x="24402" y="99985"/>
                    <a:pt x="21487" y="100462"/>
                  </a:cubicBezTo>
                  <a:cubicBezTo>
                    <a:pt x="21169" y="100515"/>
                    <a:pt x="20851" y="100515"/>
                    <a:pt x="20585" y="1005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4C0CD21-1FE4-49BC-AEA5-A8342241E7AC}"/>
                </a:ext>
              </a:extLst>
            </p:cNvPr>
            <p:cNvSpPr/>
            <p:nvPr/>
          </p:nvSpPr>
          <p:spPr>
            <a:xfrm>
              <a:off x="1382189" y="3635626"/>
              <a:ext cx="21202" cy="95407"/>
            </a:xfrm>
            <a:custGeom>
              <a:avLst/>
              <a:gdLst>
                <a:gd name="connsiteX0" fmla="*/ 20320 w 21201"/>
                <a:gd name="connsiteY0" fmla="*/ 98925 h 95406"/>
                <a:gd name="connsiteX1" fmla="*/ 15126 w 21201"/>
                <a:gd name="connsiteY1" fmla="*/ 94526 h 95406"/>
                <a:gd name="connsiteX2" fmla="*/ 73 w 21201"/>
                <a:gd name="connsiteY2" fmla="*/ 6169 h 95406"/>
                <a:gd name="connsiteX3" fmla="*/ 4419 w 21201"/>
                <a:gd name="connsiteY3" fmla="*/ 73 h 95406"/>
                <a:gd name="connsiteX4" fmla="*/ 10515 w 21201"/>
                <a:gd name="connsiteY4" fmla="*/ 4419 h 95406"/>
                <a:gd name="connsiteX5" fmla="*/ 25568 w 21201"/>
                <a:gd name="connsiteY5" fmla="*/ 92777 h 95406"/>
                <a:gd name="connsiteX6" fmla="*/ 21222 w 21201"/>
                <a:gd name="connsiteY6" fmla="*/ 98872 h 95406"/>
                <a:gd name="connsiteX7" fmla="*/ 20320 w 21201"/>
                <a:gd name="connsiteY7" fmla="*/ 98925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95406">
                  <a:moveTo>
                    <a:pt x="20320" y="98925"/>
                  </a:moveTo>
                  <a:cubicBezTo>
                    <a:pt x="17776" y="98925"/>
                    <a:pt x="15550" y="97123"/>
                    <a:pt x="15126" y="94526"/>
                  </a:cubicBezTo>
                  <a:lnTo>
                    <a:pt x="73" y="6169"/>
                  </a:lnTo>
                  <a:cubicBezTo>
                    <a:pt x="-404" y="3306"/>
                    <a:pt x="1504" y="550"/>
                    <a:pt x="4419" y="73"/>
                  </a:cubicBezTo>
                  <a:cubicBezTo>
                    <a:pt x="7335" y="-404"/>
                    <a:pt x="10038" y="1504"/>
                    <a:pt x="10515" y="4419"/>
                  </a:cubicBezTo>
                  <a:lnTo>
                    <a:pt x="25568" y="92777"/>
                  </a:lnTo>
                  <a:cubicBezTo>
                    <a:pt x="26045" y="95639"/>
                    <a:pt x="24137" y="98395"/>
                    <a:pt x="21222" y="98872"/>
                  </a:cubicBezTo>
                  <a:cubicBezTo>
                    <a:pt x="20904" y="98925"/>
                    <a:pt x="20638" y="98925"/>
                    <a:pt x="20320" y="989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53B395C-8494-41ED-AFAA-AE28DFCE96E2}"/>
                </a:ext>
              </a:extLst>
            </p:cNvPr>
            <p:cNvSpPr/>
            <p:nvPr/>
          </p:nvSpPr>
          <p:spPr>
            <a:xfrm>
              <a:off x="1417138" y="4010383"/>
              <a:ext cx="37103" cy="10601"/>
            </a:xfrm>
            <a:custGeom>
              <a:avLst/>
              <a:gdLst>
                <a:gd name="connsiteX0" fmla="*/ 34134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4134 w 37102"/>
                <a:gd name="connsiteY4" fmla="*/ 0 h 10600"/>
                <a:gd name="connsiteX5" fmla="*/ 39435 w 37102"/>
                <a:gd name="connsiteY5" fmla="*/ 5300 h 10600"/>
                <a:gd name="connsiteX6" fmla="*/ 34134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413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4134" y="0"/>
                  </a:lnTo>
                  <a:cubicBezTo>
                    <a:pt x="37050" y="0"/>
                    <a:pt x="39435" y="2385"/>
                    <a:pt x="39435" y="5300"/>
                  </a:cubicBezTo>
                  <a:cubicBezTo>
                    <a:pt x="39435" y="8216"/>
                    <a:pt x="37050" y="10601"/>
                    <a:pt x="3413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F669E8A-CB12-4207-B593-B98AB2FA61E4}"/>
                </a:ext>
              </a:extLst>
            </p:cNvPr>
            <p:cNvSpPr/>
            <p:nvPr/>
          </p:nvSpPr>
          <p:spPr>
            <a:xfrm>
              <a:off x="1345000" y="3635593"/>
              <a:ext cx="42403" cy="10601"/>
            </a:xfrm>
            <a:custGeom>
              <a:avLst/>
              <a:gdLst>
                <a:gd name="connsiteX0" fmla="*/ 41396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1396 w 42403"/>
                <a:gd name="connsiteY4" fmla="*/ 0 h 10600"/>
                <a:gd name="connsiteX5" fmla="*/ 46696 w 42403"/>
                <a:gd name="connsiteY5" fmla="*/ 5300 h 10600"/>
                <a:gd name="connsiteX6" fmla="*/ 41396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139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1396" y="0"/>
                  </a:lnTo>
                  <a:cubicBezTo>
                    <a:pt x="44311" y="0"/>
                    <a:pt x="46696" y="2385"/>
                    <a:pt x="46696" y="5300"/>
                  </a:cubicBezTo>
                  <a:cubicBezTo>
                    <a:pt x="46696" y="8216"/>
                    <a:pt x="44311" y="10601"/>
                    <a:pt x="4139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0C7965CF-6099-4052-A20D-19B5E8802732}"/>
                </a:ext>
              </a:extLst>
            </p:cNvPr>
            <p:cNvSpPr/>
            <p:nvPr/>
          </p:nvSpPr>
          <p:spPr>
            <a:xfrm>
              <a:off x="1391855" y="3671688"/>
              <a:ext cx="42403" cy="37103"/>
            </a:xfrm>
            <a:custGeom>
              <a:avLst/>
              <a:gdLst>
                <a:gd name="connsiteX0" fmla="*/ 37686 w 42403"/>
                <a:gd name="connsiteY0" fmla="*/ 41396 h 37102"/>
                <a:gd name="connsiteX1" fmla="*/ 13622 w 42403"/>
                <a:gd name="connsiteY1" fmla="*/ 41396 h 37102"/>
                <a:gd name="connsiteX2" fmla="*/ 8322 w 42403"/>
                <a:gd name="connsiteY2" fmla="*/ 36096 h 37102"/>
                <a:gd name="connsiteX3" fmla="*/ 13622 w 42403"/>
                <a:gd name="connsiteY3" fmla="*/ 30795 h 37102"/>
                <a:gd name="connsiteX4" fmla="*/ 32385 w 42403"/>
                <a:gd name="connsiteY4" fmla="*/ 30795 h 37102"/>
                <a:gd name="connsiteX5" fmla="*/ 32385 w 42403"/>
                <a:gd name="connsiteY5" fmla="*/ 10601 h 37102"/>
                <a:gd name="connsiteX6" fmla="*/ 5300 w 42403"/>
                <a:gd name="connsiteY6" fmla="*/ 10601 h 37102"/>
                <a:gd name="connsiteX7" fmla="*/ 0 w 42403"/>
                <a:gd name="connsiteY7" fmla="*/ 5300 h 37102"/>
                <a:gd name="connsiteX8" fmla="*/ 5300 w 42403"/>
                <a:gd name="connsiteY8" fmla="*/ 0 h 37102"/>
                <a:gd name="connsiteX9" fmla="*/ 37686 w 42403"/>
                <a:gd name="connsiteY9" fmla="*/ 0 h 37102"/>
                <a:gd name="connsiteX10" fmla="*/ 42986 w 42403"/>
                <a:gd name="connsiteY10" fmla="*/ 5300 h 37102"/>
                <a:gd name="connsiteX11" fmla="*/ 42986 w 42403"/>
                <a:gd name="connsiteY11" fmla="*/ 36096 h 37102"/>
                <a:gd name="connsiteX12" fmla="*/ 37686 w 42403"/>
                <a:gd name="connsiteY12" fmla="*/ 41396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403" h="37102">
                  <a:moveTo>
                    <a:pt x="37686" y="41396"/>
                  </a:moveTo>
                  <a:lnTo>
                    <a:pt x="13622" y="41396"/>
                  </a:lnTo>
                  <a:cubicBezTo>
                    <a:pt x="10707" y="41396"/>
                    <a:pt x="8322" y="39011"/>
                    <a:pt x="8322" y="36096"/>
                  </a:cubicBezTo>
                  <a:cubicBezTo>
                    <a:pt x="8322" y="33180"/>
                    <a:pt x="10707" y="30795"/>
                    <a:pt x="13622" y="30795"/>
                  </a:cubicBezTo>
                  <a:lnTo>
                    <a:pt x="32385" y="30795"/>
                  </a:lnTo>
                  <a:lnTo>
                    <a:pt x="32385" y="10601"/>
                  </a:ln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7686" y="0"/>
                  </a:lnTo>
                  <a:cubicBezTo>
                    <a:pt x="40601" y="0"/>
                    <a:pt x="42986" y="2385"/>
                    <a:pt x="42986" y="5300"/>
                  </a:cubicBezTo>
                  <a:lnTo>
                    <a:pt x="42986" y="36096"/>
                  </a:lnTo>
                  <a:cubicBezTo>
                    <a:pt x="42986" y="39064"/>
                    <a:pt x="40601" y="41396"/>
                    <a:pt x="37686" y="4139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CFFD7B57-1B23-4FFB-89C6-856E0F3D9B7C}"/>
                </a:ext>
              </a:extLst>
            </p:cNvPr>
            <p:cNvSpPr/>
            <p:nvPr/>
          </p:nvSpPr>
          <p:spPr>
            <a:xfrm>
              <a:off x="1277526" y="3702484"/>
              <a:ext cx="90107" cy="10601"/>
            </a:xfrm>
            <a:custGeom>
              <a:avLst/>
              <a:gdLst>
                <a:gd name="connsiteX0" fmla="*/ 85654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5654 w 90106"/>
                <a:gd name="connsiteY4" fmla="*/ 0 h 10600"/>
                <a:gd name="connsiteX5" fmla="*/ 90955 w 90106"/>
                <a:gd name="connsiteY5" fmla="*/ 5300 h 10600"/>
                <a:gd name="connsiteX6" fmla="*/ 85654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56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5654" y="0"/>
                  </a:lnTo>
                  <a:cubicBezTo>
                    <a:pt x="88569" y="0"/>
                    <a:pt x="90955" y="2385"/>
                    <a:pt x="90955" y="5300"/>
                  </a:cubicBezTo>
                  <a:cubicBezTo>
                    <a:pt x="90955" y="8216"/>
                    <a:pt x="88569" y="10601"/>
                    <a:pt x="856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833CE016-6D30-466E-8737-7C9CEAB6E7A1}"/>
                </a:ext>
              </a:extLst>
            </p:cNvPr>
            <p:cNvSpPr/>
            <p:nvPr/>
          </p:nvSpPr>
          <p:spPr>
            <a:xfrm>
              <a:off x="1283409" y="3671741"/>
              <a:ext cx="74205" cy="10601"/>
            </a:xfrm>
            <a:custGeom>
              <a:avLst/>
              <a:gdLst>
                <a:gd name="connsiteX0" fmla="*/ 73887 w 74205"/>
                <a:gd name="connsiteY0" fmla="*/ 10601 h 10600"/>
                <a:gd name="connsiteX1" fmla="*/ 5300 w 74205"/>
                <a:gd name="connsiteY1" fmla="*/ 10601 h 10600"/>
                <a:gd name="connsiteX2" fmla="*/ 0 w 74205"/>
                <a:gd name="connsiteY2" fmla="*/ 5300 h 10600"/>
                <a:gd name="connsiteX3" fmla="*/ 5300 w 74205"/>
                <a:gd name="connsiteY3" fmla="*/ 0 h 10600"/>
                <a:gd name="connsiteX4" fmla="*/ 73834 w 74205"/>
                <a:gd name="connsiteY4" fmla="*/ 0 h 10600"/>
                <a:gd name="connsiteX5" fmla="*/ 79135 w 74205"/>
                <a:gd name="connsiteY5" fmla="*/ 5300 h 10600"/>
                <a:gd name="connsiteX6" fmla="*/ 73887 w 742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05" h="10600">
                  <a:moveTo>
                    <a:pt x="7388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3834" y="0"/>
                  </a:lnTo>
                  <a:cubicBezTo>
                    <a:pt x="76750" y="0"/>
                    <a:pt x="79135" y="2385"/>
                    <a:pt x="79135" y="5300"/>
                  </a:cubicBezTo>
                  <a:cubicBezTo>
                    <a:pt x="79135" y="8216"/>
                    <a:pt x="76803" y="10601"/>
                    <a:pt x="7388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F9BBC9F2-62EB-457A-BC83-DE0F541B3B84}"/>
                </a:ext>
              </a:extLst>
            </p:cNvPr>
            <p:cNvSpPr/>
            <p:nvPr/>
          </p:nvSpPr>
          <p:spPr>
            <a:xfrm>
              <a:off x="1211165" y="3671688"/>
              <a:ext cx="42403" cy="37103"/>
            </a:xfrm>
            <a:custGeom>
              <a:avLst/>
              <a:gdLst>
                <a:gd name="connsiteX0" fmla="*/ 29364 w 42403"/>
                <a:gd name="connsiteY0" fmla="*/ 41396 h 37102"/>
                <a:gd name="connsiteX1" fmla="*/ 5300 w 42403"/>
                <a:gd name="connsiteY1" fmla="*/ 41396 h 37102"/>
                <a:gd name="connsiteX2" fmla="*/ 0 w 42403"/>
                <a:gd name="connsiteY2" fmla="*/ 36096 h 37102"/>
                <a:gd name="connsiteX3" fmla="*/ 0 w 42403"/>
                <a:gd name="connsiteY3" fmla="*/ 5300 h 37102"/>
                <a:gd name="connsiteX4" fmla="*/ 5300 w 42403"/>
                <a:gd name="connsiteY4" fmla="*/ 0 h 37102"/>
                <a:gd name="connsiteX5" fmla="*/ 37633 w 42403"/>
                <a:gd name="connsiteY5" fmla="*/ 0 h 37102"/>
                <a:gd name="connsiteX6" fmla="*/ 42933 w 42403"/>
                <a:gd name="connsiteY6" fmla="*/ 5300 h 37102"/>
                <a:gd name="connsiteX7" fmla="*/ 37633 w 42403"/>
                <a:gd name="connsiteY7" fmla="*/ 10601 h 37102"/>
                <a:gd name="connsiteX8" fmla="*/ 10601 w 42403"/>
                <a:gd name="connsiteY8" fmla="*/ 10601 h 37102"/>
                <a:gd name="connsiteX9" fmla="*/ 10601 w 42403"/>
                <a:gd name="connsiteY9" fmla="*/ 30795 h 37102"/>
                <a:gd name="connsiteX10" fmla="*/ 29364 w 42403"/>
                <a:gd name="connsiteY10" fmla="*/ 30795 h 37102"/>
                <a:gd name="connsiteX11" fmla="*/ 34665 w 42403"/>
                <a:gd name="connsiteY11" fmla="*/ 36096 h 37102"/>
                <a:gd name="connsiteX12" fmla="*/ 29364 w 42403"/>
                <a:gd name="connsiteY12" fmla="*/ 41396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403" h="37102">
                  <a:moveTo>
                    <a:pt x="29364" y="41396"/>
                  </a:moveTo>
                  <a:lnTo>
                    <a:pt x="5300" y="41396"/>
                  </a:lnTo>
                  <a:cubicBezTo>
                    <a:pt x="2385" y="41396"/>
                    <a:pt x="0" y="39011"/>
                    <a:pt x="0" y="3609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7633" y="0"/>
                  </a:lnTo>
                  <a:cubicBezTo>
                    <a:pt x="40548" y="0"/>
                    <a:pt x="42933" y="2385"/>
                    <a:pt x="42933" y="5300"/>
                  </a:cubicBezTo>
                  <a:cubicBezTo>
                    <a:pt x="42933" y="8216"/>
                    <a:pt x="40548" y="10601"/>
                    <a:pt x="37633" y="10601"/>
                  </a:cubicBezTo>
                  <a:lnTo>
                    <a:pt x="10601" y="10601"/>
                  </a:lnTo>
                  <a:lnTo>
                    <a:pt x="10601" y="30795"/>
                  </a:lnTo>
                  <a:lnTo>
                    <a:pt x="29364" y="30795"/>
                  </a:lnTo>
                  <a:cubicBezTo>
                    <a:pt x="32279" y="30795"/>
                    <a:pt x="34665" y="33180"/>
                    <a:pt x="34665" y="36096"/>
                  </a:cubicBezTo>
                  <a:cubicBezTo>
                    <a:pt x="34665" y="39011"/>
                    <a:pt x="32279" y="41396"/>
                    <a:pt x="29364" y="4139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63F496E-E728-4DCE-97BB-E48CD2B6C9D0}"/>
                </a:ext>
              </a:extLst>
            </p:cNvPr>
            <p:cNvSpPr/>
            <p:nvPr/>
          </p:nvSpPr>
          <p:spPr>
            <a:xfrm>
              <a:off x="1186995" y="3723897"/>
              <a:ext cx="270320" cy="169612"/>
            </a:xfrm>
            <a:custGeom>
              <a:avLst/>
              <a:gdLst>
                <a:gd name="connsiteX0" fmla="*/ 266715 w 270319"/>
                <a:gd name="connsiteY0" fmla="*/ 172316 h 169612"/>
                <a:gd name="connsiteX1" fmla="*/ 5300 w 270319"/>
                <a:gd name="connsiteY1" fmla="*/ 172316 h 169612"/>
                <a:gd name="connsiteX2" fmla="*/ 0 w 270319"/>
                <a:gd name="connsiteY2" fmla="*/ 167015 h 169612"/>
                <a:gd name="connsiteX3" fmla="*/ 0 w 270319"/>
                <a:gd name="connsiteY3" fmla="*/ 21466 h 169612"/>
                <a:gd name="connsiteX4" fmla="*/ 21467 w 270319"/>
                <a:gd name="connsiteY4" fmla="*/ 0 h 169612"/>
                <a:gd name="connsiteX5" fmla="*/ 250496 w 270319"/>
                <a:gd name="connsiteY5" fmla="*/ 0 h 169612"/>
                <a:gd name="connsiteX6" fmla="*/ 271963 w 270319"/>
                <a:gd name="connsiteY6" fmla="*/ 21466 h 169612"/>
                <a:gd name="connsiteX7" fmla="*/ 271963 w 270319"/>
                <a:gd name="connsiteY7" fmla="*/ 167015 h 169612"/>
                <a:gd name="connsiteX8" fmla="*/ 266715 w 270319"/>
                <a:gd name="connsiteY8" fmla="*/ 172316 h 169612"/>
                <a:gd name="connsiteX9" fmla="*/ 10601 w 270319"/>
                <a:gd name="connsiteY9" fmla="*/ 161715 h 169612"/>
                <a:gd name="connsiteX10" fmla="*/ 261362 w 270319"/>
                <a:gd name="connsiteY10" fmla="*/ 161715 h 169612"/>
                <a:gd name="connsiteX11" fmla="*/ 261362 w 270319"/>
                <a:gd name="connsiteY11" fmla="*/ 21466 h 169612"/>
                <a:gd name="connsiteX12" fmla="*/ 250496 w 270319"/>
                <a:gd name="connsiteY12" fmla="*/ 10601 h 169612"/>
                <a:gd name="connsiteX13" fmla="*/ 21467 w 270319"/>
                <a:gd name="connsiteY13" fmla="*/ 10601 h 169612"/>
                <a:gd name="connsiteX14" fmla="*/ 10601 w 270319"/>
                <a:gd name="connsiteY14" fmla="*/ 21466 h 169612"/>
                <a:gd name="connsiteX15" fmla="*/ 10601 w 270319"/>
                <a:gd name="connsiteY15" fmla="*/ 161715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0319" h="169612">
                  <a:moveTo>
                    <a:pt x="266715" y="172316"/>
                  </a:moveTo>
                  <a:lnTo>
                    <a:pt x="5300" y="172316"/>
                  </a:lnTo>
                  <a:cubicBezTo>
                    <a:pt x="2385" y="172316"/>
                    <a:pt x="0" y="169930"/>
                    <a:pt x="0" y="167015"/>
                  </a:cubicBezTo>
                  <a:lnTo>
                    <a:pt x="0" y="21466"/>
                  </a:lnTo>
                  <a:cubicBezTo>
                    <a:pt x="0" y="9647"/>
                    <a:pt x="9647" y="0"/>
                    <a:pt x="21467" y="0"/>
                  </a:cubicBezTo>
                  <a:lnTo>
                    <a:pt x="250496" y="0"/>
                  </a:lnTo>
                  <a:cubicBezTo>
                    <a:pt x="262316" y="0"/>
                    <a:pt x="271963" y="9647"/>
                    <a:pt x="271963" y="21466"/>
                  </a:cubicBezTo>
                  <a:lnTo>
                    <a:pt x="271963" y="167015"/>
                  </a:lnTo>
                  <a:cubicBezTo>
                    <a:pt x="272016" y="169983"/>
                    <a:pt x="269631" y="172316"/>
                    <a:pt x="266715" y="172316"/>
                  </a:cubicBezTo>
                  <a:close/>
                  <a:moveTo>
                    <a:pt x="10601" y="161715"/>
                  </a:moveTo>
                  <a:lnTo>
                    <a:pt x="261362" y="161715"/>
                  </a:lnTo>
                  <a:lnTo>
                    <a:pt x="261362" y="21466"/>
                  </a:lnTo>
                  <a:cubicBezTo>
                    <a:pt x="261362" y="15477"/>
                    <a:pt x="256486" y="10601"/>
                    <a:pt x="250496" y="10601"/>
                  </a:cubicBezTo>
                  <a:lnTo>
                    <a:pt x="21467" y="10601"/>
                  </a:lnTo>
                  <a:cubicBezTo>
                    <a:pt x="15477" y="10601"/>
                    <a:pt x="10601" y="15477"/>
                    <a:pt x="10601" y="21466"/>
                  </a:cubicBezTo>
                  <a:lnTo>
                    <a:pt x="10601" y="16171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330BF21-D60A-42B9-8521-CEDBFE469C59}"/>
                </a:ext>
              </a:extLst>
            </p:cNvPr>
            <p:cNvSpPr/>
            <p:nvPr/>
          </p:nvSpPr>
          <p:spPr>
            <a:xfrm>
              <a:off x="1166377" y="3885612"/>
              <a:ext cx="312723" cy="42403"/>
            </a:xfrm>
            <a:custGeom>
              <a:avLst/>
              <a:gdLst>
                <a:gd name="connsiteX0" fmla="*/ 307952 w 312722"/>
                <a:gd name="connsiteY0" fmla="*/ 45424 h 42403"/>
                <a:gd name="connsiteX1" fmla="*/ 5300 w 312722"/>
                <a:gd name="connsiteY1" fmla="*/ 45424 h 42403"/>
                <a:gd name="connsiteX2" fmla="*/ 0 w 312722"/>
                <a:gd name="connsiteY2" fmla="*/ 40124 h 42403"/>
                <a:gd name="connsiteX3" fmla="*/ 0 w 312722"/>
                <a:gd name="connsiteY3" fmla="*/ 5300 h 42403"/>
                <a:gd name="connsiteX4" fmla="*/ 5300 w 312722"/>
                <a:gd name="connsiteY4" fmla="*/ 0 h 42403"/>
                <a:gd name="connsiteX5" fmla="*/ 307899 w 312722"/>
                <a:gd name="connsiteY5" fmla="*/ 0 h 42403"/>
                <a:gd name="connsiteX6" fmla="*/ 313200 w 312722"/>
                <a:gd name="connsiteY6" fmla="*/ 5300 h 42403"/>
                <a:gd name="connsiteX7" fmla="*/ 313200 w 312722"/>
                <a:gd name="connsiteY7" fmla="*/ 40124 h 42403"/>
                <a:gd name="connsiteX8" fmla="*/ 307952 w 312722"/>
                <a:gd name="connsiteY8" fmla="*/ 45424 h 42403"/>
                <a:gd name="connsiteX9" fmla="*/ 10601 w 312722"/>
                <a:gd name="connsiteY9" fmla="*/ 34823 h 42403"/>
                <a:gd name="connsiteX10" fmla="*/ 302599 w 312722"/>
                <a:gd name="connsiteY10" fmla="*/ 34823 h 42403"/>
                <a:gd name="connsiteX11" fmla="*/ 302599 w 312722"/>
                <a:gd name="connsiteY11" fmla="*/ 10601 h 42403"/>
                <a:gd name="connsiteX12" fmla="*/ 10601 w 312722"/>
                <a:gd name="connsiteY12" fmla="*/ 10601 h 42403"/>
                <a:gd name="connsiteX13" fmla="*/ 10601 w 312722"/>
                <a:gd name="connsiteY13" fmla="*/ 3482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722" h="42403">
                  <a:moveTo>
                    <a:pt x="307952" y="45424"/>
                  </a:moveTo>
                  <a:lnTo>
                    <a:pt x="5300" y="45424"/>
                  </a:lnTo>
                  <a:cubicBezTo>
                    <a:pt x="2385" y="45424"/>
                    <a:pt x="0" y="43039"/>
                    <a:pt x="0" y="4012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07899" y="0"/>
                  </a:lnTo>
                  <a:cubicBezTo>
                    <a:pt x="310815" y="0"/>
                    <a:pt x="313200" y="2385"/>
                    <a:pt x="313200" y="5300"/>
                  </a:cubicBezTo>
                  <a:lnTo>
                    <a:pt x="313200" y="40124"/>
                  </a:lnTo>
                  <a:cubicBezTo>
                    <a:pt x="313253" y="43039"/>
                    <a:pt x="310868" y="45424"/>
                    <a:pt x="307952" y="45424"/>
                  </a:cubicBezTo>
                  <a:close/>
                  <a:moveTo>
                    <a:pt x="10601" y="34823"/>
                  </a:moveTo>
                  <a:lnTo>
                    <a:pt x="302599" y="34823"/>
                  </a:lnTo>
                  <a:lnTo>
                    <a:pt x="302599" y="10601"/>
                  </a:lnTo>
                  <a:lnTo>
                    <a:pt x="10601" y="10601"/>
                  </a:lnTo>
                  <a:lnTo>
                    <a:pt x="10601" y="3482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9" name="Group 788">
            <a:extLst>
              <a:ext uri="{FF2B5EF4-FFF2-40B4-BE49-F238E27FC236}">
                <a16:creationId xmlns:a16="http://schemas.microsoft.com/office/drawing/2014/main" id="{29D7FEC1-0536-4B96-9EE3-E184086A62FD}"/>
              </a:ext>
            </a:extLst>
          </p:cNvPr>
          <p:cNvGrpSpPr/>
          <p:nvPr/>
        </p:nvGrpSpPr>
        <p:grpSpPr>
          <a:xfrm>
            <a:off x="2150287" y="2535384"/>
            <a:ext cx="461770" cy="462474"/>
            <a:chOff x="2190358" y="2575516"/>
            <a:chExt cx="381628" cy="382210"/>
          </a:xfrm>
        </p:grpSpPr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9B05F437-FDE8-4A6F-81BA-D8073E6C466E}"/>
                </a:ext>
              </a:extLst>
            </p:cNvPr>
            <p:cNvSpPr/>
            <p:nvPr/>
          </p:nvSpPr>
          <p:spPr>
            <a:xfrm>
              <a:off x="2190358" y="2925924"/>
              <a:ext cx="381628" cy="31802"/>
            </a:xfrm>
            <a:custGeom>
              <a:avLst/>
              <a:gdLst>
                <a:gd name="connsiteX0" fmla="*/ 380091 w 381627"/>
                <a:gd name="connsiteY0" fmla="*/ 34983 h 31802"/>
                <a:gd name="connsiteX1" fmla="*/ 5300 w 381627"/>
                <a:gd name="connsiteY1" fmla="*/ 34983 h 31802"/>
                <a:gd name="connsiteX2" fmla="*/ 0 w 381627"/>
                <a:gd name="connsiteY2" fmla="*/ 29682 h 31802"/>
                <a:gd name="connsiteX3" fmla="*/ 0 w 381627"/>
                <a:gd name="connsiteY3" fmla="*/ 5300 h 31802"/>
                <a:gd name="connsiteX4" fmla="*/ 5300 w 381627"/>
                <a:gd name="connsiteY4" fmla="*/ 0 h 31802"/>
                <a:gd name="connsiteX5" fmla="*/ 380091 w 381627"/>
                <a:gd name="connsiteY5" fmla="*/ 0 h 31802"/>
                <a:gd name="connsiteX6" fmla="*/ 385391 w 381627"/>
                <a:gd name="connsiteY6" fmla="*/ 5300 h 31802"/>
                <a:gd name="connsiteX7" fmla="*/ 385391 w 381627"/>
                <a:gd name="connsiteY7" fmla="*/ 29682 h 31802"/>
                <a:gd name="connsiteX8" fmla="*/ 380091 w 381627"/>
                <a:gd name="connsiteY8" fmla="*/ 34983 h 31802"/>
                <a:gd name="connsiteX9" fmla="*/ 10601 w 381627"/>
                <a:gd name="connsiteY9" fmla="*/ 24382 h 31802"/>
                <a:gd name="connsiteX10" fmla="*/ 374790 w 381627"/>
                <a:gd name="connsiteY10" fmla="*/ 24382 h 31802"/>
                <a:gd name="connsiteX11" fmla="*/ 374790 w 381627"/>
                <a:gd name="connsiteY11" fmla="*/ 10601 h 31802"/>
                <a:gd name="connsiteX12" fmla="*/ 10601 w 381627"/>
                <a:gd name="connsiteY12" fmla="*/ 10601 h 31802"/>
                <a:gd name="connsiteX13" fmla="*/ 10601 w 381627"/>
                <a:gd name="connsiteY13" fmla="*/ 2438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31802">
                  <a:moveTo>
                    <a:pt x="380091" y="34983"/>
                  </a:moveTo>
                  <a:lnTo>
                    <a:pt x="5300" y="34983"/>
                  </a:lnTo>
                  <a:cubicBezTo>
                    <a:pt x="2385" y="34983"/>
                    <a:pt x="0" y="32598"/>
                    <a:pt x="0" y="2968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80091" y="0"/>
                  </a:lnTo>
                  <a:cubicBezTo>
                    <a:pt x="383006" y="0"/>
                    <a:pt x="385391" y="2385"/>
                    <a:pt x="385391" y="5300"/>
                  </a:cubicBezTo>
                  <a:lnTo>
                    <a:pt x="385391" y="29682"/>
                  </a:lnTo>
                  <a:cubicBezTo>
                    <a:pt x="385391" y="32598"/>
                    <a:pt x="383059" y="34983"/>
                    <a:pt x="380091" y="34983"/>
                  </a:cubicBezTo>
                  <a:close/>
                  <a:moveTo>
                    <a:pt x="10601" y="24382"/>
                  </a:moveTo>
                  <a:lnTo>
                    <a:pt x="374790" y="24382"/>
                  </a:lnTo>
                  <a:lnTo>
                    <a:pt x="374790" y="10601"/>
                  </a:lnTo>
                  <a:lnTo>
                    <a:pt x="10601" y="10601"/>
                  </a:lnTo>
                  <a:lnTo>
                    <a:pt x="10601" y="2438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09311269-D4EB-4378-871A-456F03CBE9C0}"/>
                </a:ext>
              </a:extLst>
            </p:cNvPr>
            <p:cNvSpPr/>
            <p:nvPr/>
          </p:nvSpPr>
          <p:spPr>
            <a:xfrm>
              <a:off x="2525396" y="2575516"/>
              <a:ext cx="31802" cy="360426"/>
            </a:xfrm>
            <a:custGeom>
              <a:avLst/>
              <a:gdLst>
                <a:gd name="connsiteX0" fmla="*/ 28993 w 31802"/>
                <a:gd name="connsiteY0" fmla="*/ 361009 h 360426"/>
                <a:gd name="connsiteX1" fmla="*/ 5300 w 31802"/>
                <a:gd name="connsiteY1" fmla="*/ 361009 h 360426"/>
                <a:gd name="connsiteX2" fmla="*/ 0 w 31802"/>
                <a:gd name="connsiteY2" fmla="*/ 355709 h 360426"/>
                <a:gd name="connsiteX3" fmla="*/ 0 w 31802"/>
                <a:gd name="connsiteY3" fmla="*/ 5300 h 360426"/>
                <a:gd name="connsiteX4" fmla="*/ 5300 w 31802"/>
                <a:gd name="connsiteY4" fmla="*/ 0 h 360426"/>
                <a:gd name="connsiteX5" fmla="*/ 28993 w 31802"/>
                <a:gd name="connsiteY5" fmla="*/ 0 h 360426"/>
                <a:gd name="connsiteX6" fmla="*/ 34294 w 31802"/>
                <a:gd name="connsiteY6" fmla="*/ 5300 h 360426"/>
                <a:gd name="connsiteX7" fmla="*/ 34294 w 31802"/>
                <a:gd name="connsiteY7" fmla="*/ 355709 h 360426"/>
                <a:gd name="connsiteX8" fmla="*/ 28993 w 31802"/>
                <a:gd name="connsiteY8" fmla="*/ 361009 h 360426"/>
                <a:gd name="connsiteX9" fmla="*/ 10601 w 31802"/>
                <a:gd name="connsiteY9" fmla="*/ 350408 h 360426"/>
                <a:gd name="connsiteX10" fmla="*/ 23693 w 31802"/>
                <a:gd name="connsiteY10" fmla="*/ 350408 h 360426"/>
                <a:gd name="connsiteX11" fmla="*/ 23693 w 31802"/>
                <a:gd name="connsiteY11" fmla="*/ 10601 h 360426"/>
                <a:gd name="connsiteX12" fmla="*/ 10601 w 31802"/>
                <a:gd name="connsiteY12" fmla="*/ 10601 h 360426"/>
                <a:gd name="connsiteX13" fmla="*/ 10601 w 31802"/>
                <a:gd name="connsiteY13" fmla="*/ 350408 h 36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360426">
                  <a:moveTo>
                    <a:pt x="28993" y="361009"/>
                  </a:moveTo>
                  <a:lnTo>
                    <a:pt x="5300" y="361009"/>
                  </a:lnTo>
                  <a:cubicBezTo>
                    <a:pt x="2385" y="361009"/>
                    <a:pt x="0" y="358624"/>
                    <a:pt x="0" y="35570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8993" y="0"/>
                  </a:lnTo>
                  <a:cubicBezTo>
                    <a:pt x="31908" y="0"/>
                    <a:pt x="34294" y="2385"/>
                    <a:pt x="34294" y="5300"/>
                  </a:cubicBezTo>
                  <a:lnTo>
                    <a:pt x="34294" y="355709"/>
                  </a:lnTo>
                  <a:cubicBezTo>
                    <a:pt x="34294" y="358624"/>
                    <a:pt x="31961" y="361009"/>
                    <a:pt x="28993" y="361009"/>
                  </a:cubicBezTo>
                  <a:close/>
                  <a:moveTo>
                    <a:pt x="10601" y="350408"/>
                  </a:moveTo>
                  <a:lnTo>
                    <a:pt x="23693" y="350408"/>
                  </a:lnTo>
                  <a:lnTo>
                    <a:pt x="23693" y="10601"/>
                  </a:lnTo>
                  <a:lnTo>
                    <a:pt x="10601" y="10601"/>
                  </a:lnTo>
                  <a:lnTo>
                    <a:pt x="10601" y="35040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E03521C-547A-4822-8E22-F46BB914D00F}"/>
                </a:ext>
              </a:extLst>
            </p:cNvPr>
            <p:cNvSpPr/>
            <p:nvPr/>
          </p:nvSpPr>
          <p:spPr>
            <a:xfrm>
              <a:off x="2375183" y="2575516"/>
              <a:ext cx="31802" cy="360426"/>
            </a:xfrm>
            <a:custGeom>
              <a:avLst/>
              <a:gdLst>
                <a:gd name="connsiteX0" fmla="*/ 28993 w 31802"/>
                <a:gd name="connsiteY0" fmla="*/ 361009 h 360426"/>
                <a:gd name="connsiteX1" fmla="*/ 5300 w 31802"/>
                <a:gd name="connsiteY1" fmla="*/ 361009 h 360426"/>
                <a:gd name="connsiteX2" fmla="*/ 0 w 31802"/>
                <a:gd name="connsiteY2" fmla="*/ 355709 h 360426"/>
                <a:gd name="connsiteX3" fmla="*/ 0 w 31802"/>
                <a:gd name="connsiteY3" fmla="*/ 5300 h 360426"/>
                <a:gd name="connsiteX4" fmla="*/ 5300 w 31802"/>
                <a:gd name="connsiteY4" fmla="*/ 0 h 360426"/>
                <a:gd name="connsiteX5" fmla="*/ 28993 w 31802"/>
                <a:gd name="connsiteY5" fmla="*/ 0 h 360426"/>
                <a:gd name="connsiteX6" fmla="*/ 34294 w 31802"/>
                <a:gd name="connsiteY6" fmla="*/ 5300 h 360426"/>
                <a:gd name="connsiteX7" fmla="*/ 34294 w 31802"/>
                <a:gd name="connsiteY7" fmla="*/ 355709 h 360426"/>
                <a:gd name="connsiteX8" fmla="*/ 28993 w 31802"/>
                <a:gd name="connsiteY8" fmla="*/ 361009 h 360426"/>
                <a:gd name="connsiteX9" fmla="*/ 10601 w 31802"/>
                <a:gd name="connsiteY9" fmla="*/ 350408 h 360426"/>
                <a:gd name="connsiteX10" fmla="*/ 23693 w 31802"/>
                <a:gd name="connsiteY10" fmla="*/ 350408 h 360426"/>
                <a:gd name="connsiteX11" fmla="*/ 23693 w 31802"/>
                <a:gd name="connsiteY11" fmla="*/ 10601 h 360426"/>
                <a:gd name="connsiteX12" fmla="*/ 10601 w 31802"/>
                <a:gd name="connsiteY12" fmla="*/ 10601 h 360426"/>
                <a:gd name="connsiteX13" fmla="*/ 10601 w 31802"/>
                <a:gd name="connsiteY13" fmla="*/ 350408 h 360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360426">
                  <a:moveTo>
                    <a:pt x="28993" y="361009"/>
                  </a:moveTo>
                  <a:lnTo>
                    <a:pt x="5300" y="361009"/>
                  </a:lnTo>
                  <a:cubicBezTo>
                    <a:pt x="2385" y="361009"/>
                    <a:pt x="0" y="358624"/>
                    <a:pt x="0" y="35570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8993" y="0"/>
                  </a:lnTo>
                  <a:cubicBezTo>
                    <a:pt x="31908" y="0"/>
                    <a:pt x="34294" y="2385"/>
                    <a:pt x="34294" y="5300"/>
                  </a:cubicBezTo>
                  <a:lnTo>
                    <a:pt x="34294" y="355709"/>
                  </a:lnTo>
                  <a:cubicBezTo>
                    <a:pt x="34294" y="358624"/>
                    <a:pt x="31961" y="361009"/>
                    <a:pt x="28993" y="361009"/>
                  </a:cubicBezTo>
                  <a:close/>
                  <a:moveTo>
                    <a:pt x="10601" y="350408"/>
                  </a:moveTo>
                  <a:lnTo>
                    <a:pt x="23693" y="350408"/>
                  </a:lnTo>
                  <a:lnTo>
                    <a:pt x="23693" y="10601"/>
                  </a:lnTo>
                  <a:lnTo>
                    <a:pt x="10601" y="10601"/>
                  </a:lnTo>
                  <a:lnTo>
                    <a:pt x="10601" y="35040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4B0AA03-5519-4711-8380-28117DE57836}"/>
                </a:ext>
              </a:extLst>
            </p:cNvPr>
            <p:cNvSpPr/>
            <p:nvPr/>
          </p:nvSpPr>
          <p:spPr>
            <a:xfrm>
              <a:off x="2398876" y="2587707"/>
              <a:ext cx="132510" cy="21202"/>
            </a:xfrm>
            <a:custGeom>
              <a:avLst/>
              <a:gdLst>
                <a:gd name="connsiteX0" fmla="*/ 131821 w 132509"/>
                <a:gd name="connsiteY0" fmla="*/ 26396 h 21201"/>
                <a:gd name="connsiteX1" fmla="*/ 5300 w 132509"/>
                <a:gd name="connsiteY1" fmla="*/ 26396 h 21201"/>
                <a:gd name="connsiteX2" fmla="*/ 0 w 132509"/>
                <a:gd name="connsiteY2" fmla="*/ 21096 h 21201"/>
                <a:gd name="connsiteX3" fmla="*/ 0 w 132509"/>
                <a:gd name="connsiteY3" fmla="*/ 5300 h 21201"/>
                <a:gd name="connsiteX4" fmla="*/ 5300 w 132509"/>
                <a:gd name="connsiteY4" fmla="*/ 0 h 21201"/>
                <a:gd name="connsiteX5" fmla="*/ 131821 w 132509"/>
                <a:gd name="connsiteY5" fmla="*/ 0 h 21201"/>
                <a:gd name="connsiteX6" fmla="*/ 137121 w 132509"/>
                <a:gd name="connsiteY6" fmla="*/ 5300 h 21201"/>
                <a:gd name="connsiteX7" fmla="*/ 137121 w 132509"/>
                <a:gd name="connsiteY7" fmla="*/ 21096 h 21201"/>
                <a:gd name="connsiteX8" fmla="*/ 131821 w 132509"/>
                <a:gd name="connsiteY8" fmla="*/ 26396 h 21201"/>
                <a:gd name="connsiteX9" fmla="*/ 10601 w 132509"/>
                <a:gd name="connsiteY9" fmla="*/ 15795 h 21201"/>
                <a:gd name="connsiteX10" fmla="*/ 126520 w 132509"/>
                <a:gd name="connsiteY10" fmla="*/ 15795 h 21201"/>
                <a:gd name="connsiteX11" fmla="*/ 126520 w 132509"/>
                <a:gd name="connsiteY11" fmla="*/ 10601 h 21201"/>
                <a:gd name="connsiteX12" fmla="*/ 10601 w 132509"/>
                <a:gd name="connsiteY12" fmla="*/ 10601 h 21201"/>
                <a:gd name="connsiteX13" fmla="*/ 10601 w 132509"/>
                <a:gd name="connsiteY13" fmla="*/ 15795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09" h="21201">
                  <a:moveTo>
                    <a:pt x="131821" y="26396"/>
                  </a:moveTo>
                  <a:lnTo>
                    <a:pt x="5300" y="26396"/>
                  </a:lnTo>
                  <a:cubicBezTo>
                    <a:pt x="2385" y="26396"/>
                    <a:pt x="0" y="24011"/>
                    <a:pt x="0" y="2109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31821" y="0"/>
                  </a:lnTo>
                  <a:cubicBezTo>
                    <a:pt x="134736" y="0"/>
                    <a:pt x="137121" y="2385"/>
                    <a:pt x="137121" y="5300"/>
                  </a:cubicBezTo>
                  <a:lnTo>
                    <a:pt x="137121" y="21096"/>
                  </a:lnTo>
                  <a:cubicBezTo>
                    <a:pt x="137121" y="24011"/>
                    <a:pt x="134789" y="26396"/>
                    <a:pt x="131821" y="26396"/>
                  </a:cubicBezTo>
                  <a:close/>
                  <a:moveTo>
                    <a:pt x="10601" y="15795"/>
                  </a:moveTo>
                  <a:lnTo>
                    <a:pt x="126520" y="15795"/>
                  </a:lnTo>
                  <a:lnTo>
                    <a:pt x="126520" y="10601"/>
                  </a:lnTo>
                  <a:lnTo>
                    <a:pt x="10601" y="10601"/>
                  </a:lnTo>
                  <a:lnTo>
                    <a:pt x="10601" y="1579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787F1A73-8614-48AB-941E-8FC731E6A3E7}"/>
                </a:ext>
              </a:extLst>
            </p:cNvPr>
            <p:cNvSpPr/>
            <p:nvPr/>
          </p:nvSpPr>
          <p:spPr>
            <a:xfrm>
              <a:off x="2435554" y="2603502"/>
              <a:ext cx="10601" cy="233217"/>
            </a:xfrm>
            <a:custGeom>
              <a:avLst/>
              <a:gdLst>
                <a:gd name="connsiteX0" fmla="*/ 5300 w 10600"/>
                <a:gd name="connsiteY0" fmla="*/ 236238 h 233216"/>
                <a:gd name="connsiteX1" fmla="*/ 0 w 10600"/>
                <a:gd name="connsiteY1" fmla="*/ 230938 h 233216"/>
                <a:gd name="connsiteX2" fmla="*/ 0 w 10600"/>
                <a:gd name="connsiteY2" fmla="*/ 5300 h 233216"/>
                <a:gd name="connsiteX3" fmla="*/ 5300 w 10600"/>
                <a:gd name="connsiteY3" fmla="*/ 0 h 233216"/>
                <a:gd name="connsiteX4" fmla="*/ 10601 w 10600"/>
                <a:gd name="connsiteY4" fmla="*/ 5300 h 233216"/>
                <a:gd name="connsiteX5" fmla="*/ 10601 w 10600"/>
                <a:gd name="connsiteY5" fmla="*/ 230991 h 233216"/>
                <a:gd name="connsiteX6" fmla="*/ 5300 w 10600"/>
                <a:gd name="connsiteY6" fmla="*/ 236238 h 23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33216">
                  <a:moveTo>
                    <a:pt x="5300" y="236238"/>
                  </a:moveTo>
                  <a:cubicBezTo>
                    <a:pt x="2385" y="236238"/>
                    <a:pt x="0" y="233853"/>
                    <a:pt x="0" y="23093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30991"/>
                  </a:lnTo>
                  <a:cubicBezTo>
                    <a:pt x="10601" y="233906"/>
                    <a:pt x="8216" y="236238"/>
                    <a:pt x="5300" y="2362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100E706-104A-40DE-B691-8260FF82F317}"/>
                </a:ext>
              </a:extLst>
            </p:cNvPr>
            <p:cNvSpPr/>
            <p:nvPr/>
          </p:nvSpPr>
          <p:spPr>
            <a:xfrm>
              <a:off x="2488770" y="2603502"/>
              <a:ext cx="10601" cy="233217"/>
            </a:xfrm>
            <a:custGeom>
              <a:avLst/>
              <a:gdLst>
                <a:gd name="connsiteX0" fmla="*/ 5300 w 10600"/>
                <a:gd name="connsiteY0" fmla="*/ 236238 h 233216"/>
                <a:gd name="connsiteX1" fmla="*/ 0 w 10600"/>
                <a:gd name="connsiteY1" fmla="*/ 230938 h 233216"/>
                <a:gd name="connsiteX2" fmla="*/ 0 w 10600"/>
                <a:gd name="connsiteY2" fmla="*/ 5300 h 233216"/>
                <a:gd name="connsiteX3" fmla="*/ 5300 w 10600"/>
                <a:gd name="connsiteY3" fmla="*/ 0 h 233216"/>
                <a:gd name="connsiteX4" fmla="*/ 10601 w 10600"/>
                <a:gd name="connsiteY4" fmla="*/ 5300 h 233216"/>
                <a:gd name="connsiteX5" fmla="*/ 10601 w 10600"/>
                <a:gd name="connsiteY5" fmla="*/ 230991 h 233216"/>
                <a:gd name="connsiteX6" fmla="*/ 5300 w 10600"/>
                <a:gd name="connsiteY6" fmla="*/ 236238 h 23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33216">
                  <a:moveTo>
                    <a:pt x="5300" y="236238"/>
                  </a:moveTo>
                  <a:cubicBezTo>
                    <a:pt x="2385" y="236238"/>
                    <a:pt x="0" y="233853"/>
                    <a:pt x="0" y="23093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30991"/>
                  </a:lnTo>
                  <a:cubicBezTo>
                    <a:pt x="10601" y="233906"/>
                    <a:pt x="8216" y="236238"/>
                    <a:pt x="5300" y="2362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772F81C-92CD-4DFF-A3C1-157B7DC22538}"/>
                </a:ext>
              </a:extLst>
            </p:cNvPr>
            <p:cNvSpPr/>
            <p:nvPr/>
          </p:nvSpPr>
          <p:spPr>
            <a:xfrm>
              <a:off x="2423416" y="2829139"/>
              <a:ext cx="84806" cy="42403"/>
            </a:xfrm>
            <a:custGeom>
              <a:avLst/>
              <a:gdLst>
                <a:gd name="connsiteX0" fmla="*/ 80566 w 84806"/>
                <a:gd name="connsiteY0" fmla="*/ 42827 h 42403"/>
                <a:gd name="connsiteX1" fmla="*/ 5300 w 84806"/>
                <a:gd name="connsiteY1" fmla="*/ 42827 h 42403"/>
                <a:gd name="connsiteX2" fmla="*/ 0 w 84806"/>
                <a:gd name="connsiteY2" fmla="*/ 37527 h 42403"/>
                <a:gd name="connsiteX3" fmla="*/ 0 w 84806"/>
                <a:gd name="connsiteY3" fmla="*/ 5300 h 42403"/>
                <a:gd name="connsiteX4" fmla="*/ 5300 w 84806"/>
                <a:gd name="connsiteY4" fmla="*/ 0 h 42403"/>
                <a:gd name="connsiteX5" fmla="*/ 80566 w 84806"/>
                <a:gd name="connsiteY5" fmla="*/ 0 h 42403"/>
                <a:gd name="connsiteX6" fmla="*/ 85866 w 84806"/>
                <a:gd name="connsiteY6" fmla="*/ 5300 h 42403"/>
                <a:gd name="connsiteX7" fmla="*/ 85866 w 84806"/>
                <a:gd name="connsiteY7" fmla="*/ 37527 h 42403"/>
                <a:gd name="connsiteX8" fmla="*/ 80566 w 84806"/>
                <a:gd name="connsiteY8" fmla="*/ 42827 h 42403"/>
                <a:gd name="connsiteX9" fmla="*/ 10601 w 84806"/>
                <a:gd name="connsiteY9" fmla="*/ 32226 h 42403"/>
                <a:gd name="connsiteX10" fmla="*/ 75266 w 84806"/>
                <a:gd name="connsiteY10" fmla="*/ 32226 h 42403"/>
                <a:gd name="connsiteX11" fmla="*/ 75266 w 84806"/>
                <a:gd name="connsiteY11" fmla="*/ 10601 h 42403"/>
                <a:gd name="connsiteX12" fmla="*/ 10601 w 84806"/>
                <a:gd name="connsiteY12" fmla="*/ 10601 h 42403"/>
                <a:gd name="connsiteX13" fmla="*/ 10601 w 84806"/>
                <a:gd name="connsiteY13" fmla="*/ 3222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42403">
                  <a:moveTo>
                    <a:pt x="80566" y="42827"/>
                  </a:moveTo>
                  <a:lnTo>
                    <a:pt x="5300" y="42827"/>
                  </a:lnTo>
                  <a:cubicBezTo>
                    <a:pt x="2385" y="42827"/>
                    <a:pt x="0" y="40442"/>
                    <a:pt x="0" y="3752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0566" y="0"/>
                  </a:lnTo>
                  <a:cubicBezTo>
                    <a:pt x="83481" y="0"/>
                    <a:pt x="85866" y="2385"/>
                    <a:pt x="85866" y="5300"/>
                  </a:cubicBezTo>
                  <a:lnTo>
                    <a:pt x="85866" y="37527"/>
                  </a:lnTo>
                  <a:cubicBezTo>
                    <a:pt x="85866" y="40442"/>
                    <a:pt x="83481" y="42827"/>
                    <a:pt x="80566" y="42827"/>
                  </a:cubicBezTo>
                  <a:close/>
                  <a:moveTo>
                    <a:pt x="10601" y="32226"/>
                  </a:moveTo>
                  <a:lnTo>
                    <a:pt x="75266" y="32226"/>
                  </a:lnTo>
                  <a:lnTo>
                    <a:pt x="75266" y="10601"/>
                  </a:lnTo>
                  <a:lnTo>
                    <a:pt x="10601" y="10601"/>
                  </a:lnTo>
                  <a:lnTo>
                    <a:pt x="10601" y="3222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D07A7007-96B8-45F5-B7C3-392B4DF79A20}"/>
                </a:ext>
              </a:extLst>
            </p:cNvPr>
            <p:cNvSpPr/>
            <p:nvPr/>
          </p:nvSpPr>
          <p:spPr>
            <a:xfrm>
              <a:off x="2214952" y="2630441"/>
              <a:ext cx="121909" cy="185513"/>
            </a:xfrm>
            <a:custGeom>
              <a:avLst/>
              <a:gdLst>
                <a:gd name="connsiteX0" fmla="*/ 61272 w 121908"/>
                <a:gd name="connsiteY0" fmla="*/ 186719 h 185513"/>
                <a:gd name="connsiteX1" fmla="*/ 59046 w 121908"/>
                <a:gd name="connsiteY1" fmla="*/ 186242 h 185513"/>
                <a:gd name="connsiteX2" fmla="*/ 18127 w 121908"/>
                <a:gd name="connsiteY2" fmla="*/ 151631 h 185513"/>
                <a:gd name="connsiteX3" fmla="*/ 12509 w 121908"/>
                <a:gd name="connsiteY3" fmla="*/ 142514 h 185513"/>
                <a:gd name="connsiteX4" fmla="*/ 0 w 121908"/>
                <a:gd name="connsiteY4" fmla="*/ 93380 h 185513"/>
                <a:gd name="connsiteX5" fmla="*/ 59046 w 121908"/>
                <a:gd name="connsiteY5" fmla="*/ 517 h 185513"/>
                <a:gd name="connsiteX6" fmla="*/ 63552 w 121908"/>
                <a:gd name="connsiteY6" fmla="*/ 517 h 185513"/>
                <a:gd name="connsiteX7" fmla="*/ 122598 w 121908"/>
                <a:gd name="connsiteY7" fmla="*/ 93380 h 185513"/>
                <a:gd name="connsiteX8" fmla="*/ 110089 w 121908"/>
                <a:gd name="connsiteY8" fmla="*/ 142514 h 185513"/>
                <a:gd name="connsiteX9" fmla="*/ 104471 w 121908"/>
                <a:gd name="connsiteY9" fmla="*/ 151631 h 185513"/>
                <a:gd name="connsiteX10" fmla="*/ 63552 w 121908"/>
                <a:gd name="connsiteY10" fmla="*/ 186242 h 185513"/>
                <a:gd name="connsiteX11" fmla="*/ 61272 w 121908"/>
                <a:gd name="connsiteY11" fmla="*/ 186719 h 185513"/>
                <a:gd name="connsiteX12" fmla="*/ 61272 w 121908"/>
                <a:gd name="connsiteY12" fmla="*/ 11171 h 185513"/>
                <a:gd name="connsiteX13" fmla="*/ 10548 w 121908"/>
                <a:gd name="connsiteY13" fmla="*/ 93327 h 185513"/>
                <a:gd name="connsiteX14" fmla="*/ 21785 w 121908"/>
                <a:gd name="connsiteY14" fmla="*/ 137373 h 185513"/>
                <a:gd name="connsiteX15" fmla="*/ 26820 w 121908"/>
                <a:gd name="connsiteY15" fmla="*/ 145535 h 185513"/>
                <a:gd name="connsiteX16" fmla="*/ 61272 w 121908"/>
                <a:gd name="connsiteY16" fmla="*/ 175483 h 185513"/>
                <a:gd name="connsiteX17" fmla="*/ 95725 w 121908"/>
                <a:gd name="connsiteY17" fmla="*/ 145535 h 185513"/>
                <a:gd name="connsiteX18" fmla="*/ 100760 w 121908"/>
                <a:gd name="connsiteY18" fmla="*/ 137320 h 185513"/>
                <a:gd name="connsiteX19" fmla="*/ 111997 w 121908"/>
                <a:gd name="connsiteY19" fmla="*/ 93273 h 185513"/>
                <a:gd name="connsiteX20" fmla="*/ 61272 w 121908"/>
                <a:gd name="connsiteY20" fmla="*/ 11171 h 18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1908" h="185513">
                  <a:moveTo>
                    <a:pt x="61272" y="186719"/>
                  </a:moveTo>
                  <a:cubicBezTo>
                    <a:pt x="60477" y="186719"/>
                    <a:pt x="59735" y="186560"/>
                    <a:pt x="59046" y="186242"/>
                  </a:cubicBezTo>
                  <a:cubicBezTo>
                    <a:pt x="42615" y="178557"/>
                    <a:pt x="28463" y="166578"/>
                    <a:pt x="18127" y="151631"/>
                  </a:cubicBezTo>
                  <a:cubicBezTo>
                    <a:pt x="16113" y="148769"/>
                    <a:pt x="14258" y="145694"/>
                    <a:pt x="12509" y="142514"/>
                  </a:cubicBezTo>
                  <a:cubicBezTo>
                    <a:pt x="4293" y="127567"/>
                    <a:pt x="0" y="110553"/>
                    <a:pt x="0" y="93380"/>
                  </a:cubicBezTo>
                  <a:cubicBezTo>
                    <a:pt x="0" y="53786"/>
                    <a:pt x="23163" y="17319"/>
                    <a:pt x="59046" y="517"/>
                  </a:cubicBezTo>
                  <a:cubicBezTo>
                    <a:pt x="60477" y="-172"/>
                    <a:pt x="62121" y="-172"/>
                    <a:pt x="63552" y="517"/>
                  </a:cubicBezTo>
                  <a:cubicBezTo>
                    <a:pt x="99435" y="17319"/>
                    <a:pt x="122598" y="53786"/>
                    <a:pt x="122598" y="93380"/>
                  </a:cubicBezTo>
                  <a:cubicBezTo>
                    <a:pt x="122598" y="110553"/>
                    <a:pt x="118252" y="127567"/>
                    <a:pt x="110089" y="142514"/>
                  </a:cubicBezTo>
                  <a:cubicBezTo>
                    <a:pt x="108340" y="145694"/>
                    <a:pt x="106485" y="148769"/>
                    <a:pt x="104471" y="151631"/>
                  </a:cubicBezTo>
                  <a:cubicBezTo>
                    <a:pt x="94135" y="166578"/>
                    <a:pt x="80036" y="178557"/>
                    <a:pt x="63552" y="186242"/>
                  </a:cubicBezTo>
                  <a:cubicBezTo>
                    <a:pt x="62810" y="186560"/>
                    <a:pt x="62068" y="186719"/>
                    <a:pt x="61272" y="186719"/>
                  </a:cubicBezTo>
                  <a:close/>
                  <a:moveTo>
                    <a:pt x="61272" y="11171"/>
                  </a:moveTo>
                  <a:cubicBezTo>
                    <a:pt x="30371" y="26701"/>
                    <a:pt x="10548" y="58662"/>
                    <a:pt x="10548" y="93327"/>
                  </a:cubicBezTo>
                  <a:cubicBezTo>
                    <a:pt x="10548" y="108751"/>
                    <a:pt x="14417" y="123963"/>
                    <a:pt x="21785" y="137373"/>
                  </a:cubicBezTo>
                  <a:cubicBezTo>
                    <a:pt x="23375" y="140235"/>
                    <a:pt x="25071" y="142991"/>
                    <a:pt x="26820" y="145535"/>
                  </a:cubicBezTo>
                  <a:cubicBezTo>
                    <a:pt x="35619" y="158256"/>
                    <a:pt x="47491" y="168592"/>
                    <a:pt x="61272" y="175483"/>
                  </a:cubicBezTo>
                  <a:cubicBezTo>
                    <a:pt x="75053" y="168539"/>
                    <a:pt x="86926" y="158256"/>
                    <a:pt x="95725" y="145535"/>
                  </a:cubicBezTo>
                  <a:cubicBezTo>
                    <a:pt x="97527" y="142938"/>
                    <a:pt x="99223" y="140182"/>
                    <a:pt x="100760" y="137320"/>
                  </a:cubicBezTo>
                  <a:cubicBezTo>
                    <a:pt x="108128" y="123910"/>
                    <a:pt x="111997" y="108698"/>
                    <a:pt x="111997" y="93273"/>
                  </a:cubicBezTo>
                  <a:cubicBezTo>
                    <a:pt x="111997" y="58662"/>
                    <a:pt x="92174" y="26648"/>
                    <a:pt x="61272" y="111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F9001B9-98AB-41C9-843F-517020F90A1A}"/>
                </a:ext>
              </a:extLst>
            </p:cNvPr>
            <p:cNvSpPr/>
            <p:nvPr/>
          </p:nvSpPr>
          <p:spPr>
            <a:xfrm>
              <a:off x="2270924" y="2684544"/>
              <a:ext cx="10601" cy="249118"/>
            </a:xfrm>
            <a:custGeom>
              <a:avLst/>
              <a:gdLst>
                <a:gd name="connsiteX0" fmla="*/ 5300 w 10600"/>
                <a:gd name="connsiteY0" fmla="*/ 251980 h 249118"/>
                <a:gd name="connsiteX1" fmla="*/ 0 w 10600"/>
                <a:gd name="connsiteY1" fmla="*/ 246680 h 249118"/>
                <a:gd name="connsiteX2" fmla="*/ 0 w 10600"/>
                <a:gd name="connsiteY2" fmla="*/ 5300 h 249118"/>
                <a:gd name="connsiteX3" fmla="*/ 5300 w 10600"/>
                <a:gd name="connsiteY3" fmla="*/ 0 h 249118"/>
                <a:gd name="connsiteX4" fmla="*/ 10601 w 10600"/>
                <a:gd name="connsiteY4" fmla="*/ 5300 h 249118"/>
                <a:gd name="connsiteX5" fmla="*/ 10601 w 10600"/>
                <a:gd name="connsiteY5" fmla="*/ 246680 h 249118"/>
                <a:gd name="connsiteX6" fmla="*/ 5300 w 10600"/>
                <a:gd name="connsiteY6" fmla="*/ 251980 h 249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49118">
                  <a:moveTo>
                    <a:pt x="5300" y="251980"/>
                  </a:moveTo>
                  <a:cubicBezTo>
                    <a:pt x="2385" y="251980"/>
                    <a:pt x="0" y="249595"/>
                    <a:pt x="0" y="24668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46680"/>
                  </a:lnTo>
                  <a:cubicBezTo>
                    <a:pt x="10601" y="249595"/>
                    <a:pt x="8269" y="251980"/>
                    <a:pt x="5300" y="2519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22ABF44A-406B-4DE5-960D-AFBFC8073809}"/>
                </a:ext>
              </a:extLst>
            </p:cNvPr>
            <p:cNvSpPr/>
            <p:nvPr/>
          </p:nvSpPr>
          <p:spPr>
            <a:xfrm>
              <a:off x="2270950" y="2700025"/>
              <a:ext cx="26502" cy="31802"/>
            </a:xfrm>
            <a:custGeom>
              <a:avLst/>
              <a:gdLst>
                <a:gd name="connsiteX0" fmla="*/ 5275 w 26501"/>
                <a:gd name="connsiteY0" fmla="*/ 36516 h 31802"/>
                <a:gd name="connsiteX1" fmla="*/ 1989 w 26501"/>
                <a:gd name="connsiteY1" fmla="*/ 35350 h 31802"/>
                <a:gd name="connsiteX2" fmla="*/ 1140 w 26501"/>
                <a:gd name="connsiteY2" fmla="*/ 27930 h 31802"/>
                <a:gd name="connsiteX3" fmla="*/ 21706 w 26501"/>
                <a:gd name="connsiteY3" fmla="*/ 2011 h 31802"/>
                <a:gd name="connsiteX4" fmla="*/ 29180 w 26501"/>
                <a:gd name="connsiteY4" fmla="*/ 1163 h 31802"/>
                <a:gd name="connsiteX5" fmla="*/ 30028 w 26501"/>
                <a:gd name="connsiteY5" fmla="*/ 8583 h 31802"/>
                <a:gd name="connsiteX6" fmla="*/ 9462 w 26501"/>
                <a:gd name="connsiteY6" fmla="*/ 34502 h 31802"/>
                <a:gd name="connsiteX7" fmla="*/ 5275 w 26501"/>
                <a:gd name="connsiteY7" fmla="*/ 3651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31802">
                  <a:moveTo>
                    <a:pt x="5275" y="36516"/>
                  </a:moveTo>
                  <a:cubicBezTo>
                    <a:pt x="4109" y="36516"/>
                    <a:pt x="2943" y="36145"/>
                    <a:pt x="1989" y="35350"/>
                  </a:cubicBezTo>
                  <a:cubicBezTo>
                    <a:pt x="-291" y="33548"/>
                    <a:pt x="-662" y="30209"/>
                    <a:pt x="1140" y="27930"/>
                  </a:cubicBezTo>
                  <a:lnTo>
                    <a:pt x="21706" y="2011"/>
                  </a:lnTo>
                  <a:cubicBezTo>
                    <a:pt x="23561" y="-268"/>
                    <a:pt x="26847" y="-692"/>
                    <a:pt x="29180" y="1163"/>
                  </a:cubicBezTo>
                  <a:cubicBezTo>
                    <a:pt x="31459" y="2965"/>
                    <a:pt x="31830" y="6304"/>
                    <a:pt x="30028" y="8583"/>
                  </a:cubicBezTo>
                  <a:lnTo>
                    <a:pt x="9462" y="34502"/>
                  </a:lnTo>
                  <a:cubicBezTo>
                    <a:pt x="8402" y="35827"/>
                    <a:pt x="6865" y="36516"/>
                    <a:pt x="5275" y="365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E997DCA-2D60-44B1-96E0-07F685C63F3A}"/>
                </a:ext>
              </a:extLst>
            </p:cNvPr>
            <p:cNvSpPr/>
            <p:nvPr/>
          </p:nvSpPr>
          <p:spPr>
            <a:xfrm>
              <a:off x="2239369" y="2703290"/>
              <a:ext cx="37103" cy="47703"/>
            </a:xfrm>
            <a:custGeom>
              <a:avLst/>
              <a:gdLst>
                <a:gd name="connsiteX0" fmla="*/ 36855 w 37102"/>
                <a:gd name="connsiteY0" fmla="*/ 49629 h 47703"/>
                <a:gd name="connsiteX1" fmla="*/ 32721 w 37102"/>
                <a:gd name="connsiteY1" fmla="*/ 47668 h 47703"/>
                <a:gd name="connsiteX2" fmla="*/ 1184 w 37102"/>
                <a:gd name="connsiteY2" fmla="*/ 8657 h 47703"/>
                <a:gd name="connsiteX3" fmla="*/ 1979 w 37102"/>
                <a:gd name="connsiteY3" fmla="*/ 1184 h 47703"/>
                <a:gd name="connsiteX4" fmla="*/ 9452 w 37102"/>
                <a:gd name="connsiteY4" fmla="*/ 1979 h 47703"/>
                <a:gd name="connsiteX5" fmla="*/ 40989 w 37102"/>
                <a:gd name="connsiteY5" fmla="*/ 40989 h 47703"/>
                <a:gd name="connsiteX6" fmla="*/ 40194 w 37102"/>
                <a:gd name="connsiteY6" fmla="*/ 48463 h 47703"/>
                <a:gd name="connsiteX7" fmla="*/ 36855 w 37102"/>
                <a:gd name="connsiteY7" fmla="*/ 49629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47703">
                  <a:moveTo>
                    <a:pt x="36855" y="49629"/>
                  </a:moveTo>
                  <a:cubicBezTo>
                    <a:pt x="35318" y="49629"/>
                    <a:pt x="33781" y="48940"/>
                    <a:pt x="32721" y="47668"/>
                  </a:cubicBezTo>
                  <a:lnTo>
                    <a:pt x="1184" y="8657"/>
                  </a:lnTo>
                  <a:cubicBezTo>
                    <a:pt x="-672" y="6378"/>
                    <a:pt x="-301" y="3039"/>
                    <a:pt x="1979" y="1184"/>
                  </a:cubicBezTo>
                  <a:cubicBezTo>
                    <a:pt x="4258" y="-672"/>
                    <a:pt x="7597" y="-301"/>
                    <a:pt x="9452" y="1979"/>
                  </a:cubicBezTo>
                  <a:lnTo>
                    <a:pt x="40989" y="40989"/>
                  </a:lnTo>
                  <a:cubicBezTo>
                    <a:pt x="42845" y="43269"/>
                    <a:pt x="42474" y="46608"/>
                    <a:pt x="40194" y="48463"/>
                  </a:cubicBezTo>
                  <a:cubicBezTo>
                    <a:pt x="39240" y="49258"/>
                    <a:pt x="38021" y="49629"/>
                    <a:pt x="36855" y="496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4B22BDC-4A9E-40FE-AA5F-5191969843A5}"/>
                </a:ext>
              </a:extLst>
            </p:cNvPr>
            <p:cNvSpPr/>
            <p:nvPr/>
          </p:nvSpPr>
          <p:spPr>
            <a:xfrm>
              <a:off x="2270927" y="2715471"/>
              <a:ext cx="47703" cy="63605"/>
            </a:xfrm>
            <a:custGeom>
              <a:avLst/>
              <a:gdLst>
                <a:gd name="connsiteX0" fmla="*/ 5297 w 47703"/>
                <a:gd name="connsiteY0" fmla="*/ 64056 h 63604"/>
                <a:gd name="connsiteX1" fmla="*/ 2011 w 47703"/>
                <a:gd name="connsiteY1" fmla="*/ 62890 h 63604"/>
                <a:gd name="connsiteX2" fmla="*/ 1163 w 47703"/>
                <a:gd name="connsiteY2" fmla="*/ 55416 h 63604"/>
                <a:gd name="connsiteX3" fmla="*/ 43460 w 47703"/>
                <a:gd name="connsiteY3" fmla="*/ 1989 h 63604"/>
                <a:gd name="connsiteX4" fmla="*/ 50880 w 47703"/>
                <a:gd name="connsiteY4" fmla="*/ 1140 h 63604"/>
                <a:gd name="connsiteX5" fmla="*/ 51729 w 47703"/>
                <a:gd name="connsiteY5" fmla="*/ 8614 h 63604"/>
                <a:gd name="connsiteX6" fmla="*/ 9431 w 47703"/>
                <a:gd name="connsiteY6" fmla="*/ 62042 h 63604"/>
                <a:gd name="connsiteX7" fmla="*/ 5297 w 47703"/>
                <a:gd name="connsiteY7" fmla="*/ 64056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63604">
                  <a:moveTo>
                    <a:pt x="5297" y="64056"/>
                  </a:moveTo>
                  <a:cubicBezTo>
                    <a:pt x="4131" y="64056"/>
                    <a:pt x="2965" y="63685"/>
                    <a:pt x="2011" y="62890"/>
                  </a:cubicBezTo>
                  <a:cubicBezTo>
                    <a:pt x="-268" y="61088"/>
                    <a:pt x="-692" y="57749"/>
                    <a:pt x="1163" y="55416"/>
                  </a:cubicBezTo>
                  <a:lnTo>
                    <a:pt x="43460" y="1989"/>
                  </a:lnTo>
                  <a:cubicBezTo>
                    <a:pt x="45262" y="-291"/>
                    <a:pt x="48601" y="-662"/>
                    <a:pt x="50880" y="1140"/>
                  </a:cubicBezTo>
                  <a:cubicBezTo>
                    <a:pt x="53160" y="2943"/>
                    <a:pt x="53584" y="6282"/>
                    <a:pt x="51729" y="8614"/>
                  </a:cubicBezTo>
                  <a:lnTo>
                    <a:pt x="9431" y="62042"/>
                  </a:lnTo>
                  <a:cubicBezTo>
                    <a:pt x="8424" y="63367"/>
                    <a:pt x="6887" y="64056"/>
                    <a:pt x="5297" y="640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2" name="Group 791">
            <a:extLst>
              <a:ext uri="{FF2B5EF4-FFF2-40B4-BE49-F238E27FC236}">
                <a16:creationId xmlns:a16="http://schemas.microsoft.com/office/drawing/2014/main" id="{EBFAD9F8-598C-4B72-B133-7AB6DC1890A9}"/>
              </a:ext>
            </a:extLst>
          </p:cNvPr>
          <p:cNvGrpSpPr/>
          <p:nvPr/>
        </p:nvGrpSpPr>
        <p:grpSpPr>
          <a:xfrm>
            <a:off x="2199570" y="3595141"/>
            <a:ext cx="362938" cy="465552"/>
            <a:chOff x="2231065" y="3635540"/>
            <a:chExt cx="299949" cy="384754"/>
          </a:xfrm>
        </p:grpSpPr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986B057-CA19-4B07-AC40-C8E722FF0D53}"/>
                </a:ext>
              </a:extLst>
            </p:cNvPr>
            <p:cNvSpPr/>
            <p:nvPr/>
          </p:nvSpPr>
          <p:spPr>
            <a:xfrm>
              <a:off x="2279988" y="3664904"/>
              <a:ext cx="201415" cy="185513"/>
            </a:xfrm>
            <a:custGeom>
              <a:avLst/>
              <a:gdLst>
                <a:gd name="connsiteX0" fmla="*/ 103092 w 201414"/>
                <a:gd name="connsiteY0" fmla="*/ 188217 h 185513"/>
                <a:gd name="connsiteX1" fmla="*/ 0 w 201414"/>
                <a:gd name="connsiteY1" fmla="*/ 85071 h 185513"/>
                <a:gd name="connsiteX2" fmla="*/ 0 w 201414"/>
                <a:gd name="connsiteY2" fmla="*/ 5300 h 185513"/>
                <a:gd name="connsiteX3" fmla="*/ 5300 w 201414"/>
                <a:gd name="connsiteY3" fmla="*/ 0 h 185513"/>
                <a:gd name="connsiteX4" fmla="*/ 10601 w 201414"/>
                <a:gd name="connsiteY4" fmla="*/ 5300 h 185513"/>
                <a:gd name="connsiteX5" fmla="*/ 10601 w 201414"/>
                <a:gd name="connsiteY5" fmla="*/ 85071 h 185513"/>
                <a:gd name="connsiteX6" fmla="*/ 103092 w 201414"/>
                <a:gd name="connsiteY6" fmla="*/ 177616 h 185513"/>
                <a:gd name="connsiteX7" fmla="*/ 195584 w 201414"/>
                <a:gd name="connsiteY7" fmla="*/ 85071 h 185513"/>
                <a:gd name="connsiteX8" fmla="*/ 195584 w 201414"/>
                <a:gd name="connsiteY8" fmla="*/ 5300 h 185513"/>
                <a:gd name="connsiteX9" fmla="*/ 200885 w 201414"/>
                <a:gd name="connsiteY9" fmla="*/ 0 h 185513"/>
                <a:gd name="connsiteX10" fmla="*/ 206185 w 201414"/>
                <a:gd name="connsiteY10" fmla="*/ 5300 h 185513"/>
                <a:gd name="connsiteX11" fmla="*/ 206185 w 201414"/>
                <a:gd name="connsiteY11" fmla="*/ 85071 h 185513"/>
                <a:gd name="connsiteX12" fmla="*/ 103092 w 201414"/>
                <a:gd name="connsiteY12" fmla="*/ 188217 h 18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1414" h="185513">
                  <a:moveTo>
                    <a:pt x="103092" y="188217"/>
                  </a:moveTo>
                  <a:cubicBezTo>
                    <a:pt x="46272" y="188217"/>
                    <a:pt x="0" y="141944"/>
                    <a:pt x="0" y="8507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85071"/>
                  </a:lnTo>
                  <a:cubicBezTo>
                    <a:pt x="10601" y="136114"/>
                    <a:pt x="52103" y="177616"/>
                    <a:pt x="103092" y="177616"/>
                  </a:cubicBezTo>
                  <a:cubicBezTo>
                    <a:pt x="154082" y="177616"/>
                    <a:pt x="195584" y="136114"/>
                    <a:pt x="195584" y="85071"/>
                  </a:cubicBezTo>
                  <a:lnTo>
                    <a:pt x="195584" y="5300"/>
                  </a:lnTo>
                  <a:cubicBezTo>
                    <a:pt x="195584" y="2385"/>
                    <a:pt x="197969" y="0"/>
                    <a:pt x="200885" y="0"/>
                  </a:cubicBezTo>
                  <a:cubicBezTo>
                    <a:pt x="203800" y="0"/>
                    <a:pt x="206185" y="2385"/>
                    <a:pt x="206185" y="5300"/>
                  </a:cubicBezTo>
                  <a:lnTo>
                    <a:pt x="206185" y="85071"/>
                  </a:lnTo>
                  <a:cubicBezTo>
                    <a:pt x="206185" y="141944"/>
                    <a:pt x="159913" y="188217"/>
                    <a:pt x="103092" y="1882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9819201F-EDA5-41B7-A8E4-1B555121A3D4}"/>
                </a:ext>
              </a:extLst>
            </p:cNvPr>
            <p:cNvSpPr/>
            <p:nvPr/>
          </p:nvSpPr>
          <p:spPr>
            <a:xfrm>
              <a:off x="2279988" y="3635540"/>
              <a:ext cx="201415" cy="10601"/>
            </a:xfrm>
            <a:custGeom>
              <a:avLst/>
              <a:gdLst>
                <a:gd name="connsiteX0" fmla="*/ 200885 w 201414"/>
                <a:gd name="connsiteY0" fmla="*/ 10601 h 10600"/>
                <a:gd name="connsiteX1" fmla="*/ 5300 w 201414"/>
                <a:gd name="connsiteY1" fmla="*/ 10601 h 10600"/>
                <a:gd name="connsiteX2" fmla="*/ 0 w 201414"/>
                <a:gd name="connsiteY2" fmla="*/ 5300 h 10600"/>
                <a:gd name="connsiteX3" fmla="*/ 5300 w 201414"/>
                <a:gd name="connsiteY3" fmla="*/ 0 h 10600"/>
                <a:gd name="connsiteX4" fmla="*/ 200885 w 201414"/>
                <a:gd name="connsiteY4" fmla="*/ 0 h 10600"/>
                <a:gd name="connsiteX5" fmla="*/ 206185 w 201414"/>
                <a:gd name="connsiteY5" fmla="*/ 5300 h 10600"/>
                <a:gd name="connsiteX6" fmla="*/ 200885 w 20141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414" h="10600">
                  <a:moveTo>
                    <a:pt x="20088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00885" y="0"/>
                  </a:lnTo>
                  <a:cubicBezTo>
                    <a:pt x="203800" y="0"/>
                    <a:pt x="206185" y="2385"/>
                    <a:pt x="206185" y="5300"/>
                  </a:cubicBezTo>
                  <a:cubicBezTo>
                    <a:pt x="206185" y="8216"/>
                    <a:pt x="203800" y="10601"/>
                    <a:pt x="20088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3E1D155-887A-48CF-8548-DF215836F401}"/>
                </a:ext>
              </a:extLst>
            </p:cNvPr>
            <p:cNvSpPr/>
            <p:nvPr/>
          </p:nvSpPr>
          <p:spPr>
            <a:xfrm>
              <a:off x="2266207" y="3635540"/>
              <a:ext cx="227917" cy="37103"/>
            </a:xfrm>
            <a:custGeom>
              <a:avLst/>
              <a:gdLst>
                <a:gd name="connsiteX0" fmla="*/ 225849 w 227916"/>
                <a:gd name="connsiteY0" fmla="*/ 39965 h 37102"/>
                <a:gd name="connsiteX1" fmla="*/ 5300 w 227916"/>
                <a:gd name="connsiteY1" fmla="*/ 39965 h 37102"/>
                <a:gd name="connsiteX2" fmla="*/ 0 w 227916"/>
                <a:gd name="connsiteY2" fmla="*/ 34665 h 37102"/>
                <a:gd name="connsiteX3" fmla="*/ 0 w 227916"/>
                <a:gd name="connsiteY3" fmla="*/ 5300 h 37102"/>
                <a:gd name="connsiteX4" fmla="*/ 5300 w 227916"/>
                <a:gd name="connsiteY4" fmla="*/ 0 h 37102"/>
                <a:gd name="connsiteX5" fmla="*/ 225849 w 227916"/>
                <a:gd name="connsiteY5" fmla="*/ 0 h 37102"/>
                <a:gd name="connsiteX6" fmla="*/ 231150 w 227916"/>
                <a:gd name="connsiteY6" fmla="*/ 5300 h 37102"/>
                <a:gd name="connsiteX7" fmla="*/ 231150 w 227916"/>
                <a:gd name="connsiteY7" fmla="*/ 34665 h 37102"/>
                <a:gd name="connsiteX8" fmla="*/ 225849 w 227916"/>
                <a:gd name="connsiteY8" fmla="*/ 39965 h 37102"/>
                <a:gd name="connsiteX9" fmla="*/ 10601 w 227916"/>
                <a:gd name="connsiteY9" fmla="*/ 29364 h 37102"/>
                <a:gd name="connsiteX10" fmla="*/ 220549 w 227916"/>
                <a:gd name="connsiteY10" fmla="*/ 29364 h 37102"/>
                <a:gd name="connsiteX11" fmla="*/ 220549 w 227916"/>
                <a:gd name="connsiteY11" fmla="*/ 10601 h 37102"/>
                <a:gd name="connsiteX12" fmla="*/ 10601 w 227916"/>
                <a:gd name="connsiteY12" fmla="*/ 10601 h 37102"/>
                <a:gd name="connsiteX13" fmla="*/ 10601 w 227916"/>
                <a:gd name="connsiteY13" fmla="*/ 2936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7916" h="37102">
                  <a:moveTo>
                    <a:pt x="225849" y="39965"/>
                  </a:moveTo>
                  <a:lnTo>
                    <a:pt x="5300" y="39965"/>
                  </a:lnTo>
                  <a:cubicBezTo>
                    <a:pt x="2385" y="39965"/>
                    <a:pt x="0" y="37580"/>
                    <a:pt x="0" y="3466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25849" y="0"/>
                  </a:lnTo>
                  <a:cubicBezTo>
                    <a:pt x="228765" y="0"/>
                    <a:pt x="231150" y="2385"/>
                    <a:pt x="231150" y="5300"/>
                  </a:cubicBezTo>
                  <a:lnTo>
                    <a:pt x="231150" y="34665"/>
                  </a:lnTo>
                  <a:cubicBezTo>
                    <a:pt x="231150" y="37633"/>
                    <a:pt x="228765" y="39965"/>
                    <a:pt x="225849" y="39965"/>
                  </a:cubicBezTo>
                  <a:close/>
                  <a:moveTo>
                    <a:pt x="10601" y="29364"/>
                  </a:moveTo>
                  <a:lnTo>
                    <a:pt x="220549" y="29364"/>
                  </a:lnTo>
                  <a:lnTo>
                    <a:pt x="220549" y="10601"/>
                  </a:lnTo>
                  <a:lnTo>
                    <a:pt x="10601" y="10601"/>
                  </a:lnTo>
                  <a:lnTo>
                    <a:pt x="10601" y="2936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AE0F9520-703F-4CA8-BD7B-1E5C7699F973}"/>
                </a:ext>
              </a:extLst>
            </p:cNvPr>
            <p:cNvSpPr/>
            <p:nvPr/>
          </p:nvSpPr>
          <p:spPr>
            <a:xfrm>
              <a:off x="2231065" y="3681494"/>
              <a:ext cx="58304" cy="95407"/>
            </a:xfrm>
            <a:custGeom>
              <a:avLst/>
              <a:gdLst>
                <a:gd name="connsiteX0" fmla="*/ 57138 w 58304"/>
                <a:gd name="connsiteY0" fmla="*/ 97527 h 95406"/>
                <a:gd name="connsiteX1" fmla="*/ 37209 w 58304"/>
                <a:gd name="connsiteY1" fmla="*/ 97527 h 95406"/>
                <a:gd name="connsiteX2" fmla="*/ 0 w 58304"/>
                <a:gd name="connsiteY2" fmla="*/ 60318 h 95406"/>
                <a:gd name="connsiteX3" fmla="*/ 0 w 58304"/>
                <a:gd name="connsiteY3" fmla="*/ 5300 h 95406"/>
                <a:gd name="connsiteX4" fmla="*/ 5300 w 58304"/>
                <a:gd name="connsiteY4" fmla="*/ 0 h 95406"/>
                <a:gd name="connsiteX5" fmla="*/ 54223 w 58304"/>
                <a:gd name="connsiteY5" fmla="*/ 0 h 95406"/>
                <a:gd name="connsiteX6" fmla="*/ 59523 w 58304"/>
                <a:gd name="connsiteY6" fmla="*/ 5300 h 95406"/>
                <a:gd name="connsiteX7" fmla="*/ 54223 w 58304"/>
                <a:gd name="connsiteY7" fmla="*/ 10601 h 95406"/>
                <a:gd name="connsiteX8" fmla="*/ 10601 w 58304"/>
                <a:gd name="connsiteY8" fmla="*/ 10601 h 95406"/>
                <a:gd name="connsiteX9" fmla="*/ 10601 w 58304"/>
                <a:gd name="connsiteY9" fmla="*/ 60318 h 95406"/>
                <a:gd name="connsiteX10" fmla="*/ 37209 w 58304"/>
                <a:gd name="connsiteY10" fmla="*/ 86926 h 95406"/>
                <a:gd name="connsiteX11" fmla="*/ 57138 w 58304"/>
                <a:gd name="connsiteY11" fmla="*/ 86926 h 95406"/>
                <a:gd name="connsiteX12" fmla="*/ 62439 w 58304"/>
                <a:gd name="connsiteY12" fmla="*/ 92227 h 95406"/>
                <a:gd name="connsiteX13" fmla="*/ 57138 w 58304"/>
                <a:gd name="connsiteY13" fmla="*/ 97527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304" h="95406">
                  <a:moveTo>
                    <a:pt x="57138" y="97527"/>
                  </a:moveTo>
                  <a:lnTo>
                    <a:pt x="37209" y="97527"/>
                  </a:lnTo>
                  <a:cubicBezTo>
                    <a:pt x="16696" y="97527"/>
                    <a:pt x="0" y="80831"/>
                    <a:pt x="0" y="6031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4223" y="0"/>
                  </a:lnTo>
                  <a:cubicBezTo>
                    <a:pt x="57138" y="0"/>
                    <a:pt x="59523" y="2385"/>
                    <a:pt x="59523" y="5300"/>
                  </a:cubicBezTo>
                  <a:cubicBezTo>
                    <a:pt x="59523" y="8216"/>
                    <a:pt x="57138" y="10601"/>
                    <a:pt x="54223" y="10601"/>
                  </a:cubicBezTo>
                  <a:lnTo>
                    <a:pt x="10601" y="10601"/>
                  </a:lnTo>
                  <a:lnTo>
                    <a:pt x="10601" y="60318"/>
                  </a:lnTo>
                  <a:cubicBezTo>
                    <a:pt x="10601" y="75000"/>
                    <a:pt x="22527" y="86926"/>
                    <a:pt x="37209" y="86926"/>
                  </a:cubicBezTo>
                  <a:lnTo>
                    <a:pt x="57138" y="86926"/>
                  </a:lnTo>
                  <a:cubicBezTo>
                    <a:pt x="60053" y="86926"/>
                    <a:pt x="62439" y="89312"/>
                    <a:pt x="62439" y="92227"/>
                  </a:cubicBezTo>
                  <a:cubicBezTo>
                    <a:pt x="62439" y="95142"/>
                    <a:pt x="60053" y="97527"/>
                    <a:pt x="57138" y="975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A64141-4E72-46C3-93D9-7053C9200015}"/>
                </a:ext>
              </a:extLst>
            </p:cNvPr>
            <p:cNvSpPr/>
            <p:nvPr/>
          </p:nvSpPr>
          <p:spPr>
            <a:xfrm>
              <a:off x="2245853" y="3695381"/>
              <a:ext cx="42403" cy="68905"/>
            </a:xfrm>
            <a:custGeom>
              <a:avLst/>
              <a:gdLst>
                <a:gd name="connsiteX0" fmla="*/ 39912 w 42403"/>
                <a:gd name="connsiteY0" fmla="*/ 69700 h 68905"/>
                <a:gd name="connsiteX1" fmla="*/ 25177 w 42403"/>
                <a:gd name="connsiteY1" fmla="*/ 69700 h 68905"/>
                <a:gd name="connsiteX2" fmla="*/ 0 w 42403"/>
                <a:gd name="connsiteY2" fmla="*/ 44523 h 68905"/>
                <a:gd name="connsiteX3" fmla="*/ 0 w 42403"/>
                <a:gd name="connsiteY3" fmla="*/ 5300 h 68905"/>
                <a:gd name="connsiteX4" fmla="*/ 5300 w 42403"/>
                <a:gd name="connsiteY4" fmla="*/ 0 h 68905"/>
                <a:gd name="connsiteX5" fmla="*/ 39435 w 42403"/>
                <a:gd name="connsiteY5" fmla="*/ 0 h 68905"/>
                <a:gd name="connsiteX6" fmla="*/ 44735 w 42403"/>
                <a:gd name="connsiteY6" fmla="*/ 5300 h 68905"/>
                <a:gd name="connsiteX7" fmla="*/ 39435 w 42403"/>
                <a:gd name="connsiteY7" fmla="*/ 10601 h 68905"/>
                <a:gd name="connsiteX8" fmla="*/ 10601 w 42403"/>
                <a:gd name="connsiteY8" fmla="*/ 10601 h 68905"/>
                <a:gd name="connsiteX9" fmla="*/ 10601 w 42403"/>
                <a:gd name="connsiteY9" fmla="*/ 44523 h 68905"/>
                <a:gd name="connsiteX10" fmla="*/ 25177 w 42403"/>
                <a:gd name="connsiteY10" fmla="*/ 59099 h 68905"/>
                <a:gd name="connsiteX11" fmla="*/ 39912 w 42403"/>
                <a:gd name="connsiteY11" fmla="*/ 59099 h 68905"/>
                <a:gd name="connsiteX12" fmla="*/ 45212 w 42403"/>
                <a:gd name="connsiteY12" fmla="*/ 64400 h 68905"/>
                <a:gd name="connsiteX13" fmla="*/ 39912 w 42403"/>
                <a:gd name="connsiteY13" fmla="*/ 69700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68905">
                  <a:moveTo>
                    <a:pt x="39912" y="69700"/>
                  </a:moveTo>
                  <a:lnTo>
                    <a:pt x="25177" y="69700"/>
                  </a:lnTo>
                  <a:cubicBezTo>
                    <a:pt x="11290" y="69700"/>
                    <a:pt x="0" y="58410"/>
                    <a:pt x="0" y="4452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9435" y="0"/>
                  </a:lnTo>
                  <a:cubicBezTo>
                    <a:pt x="42350" y="0"/>
                    <a:pt x="44735" y="2385"/>
                    <a:pt x="44735" y="5300"/>
                  </a:cubicBezTo>
                  <a:cubicBezTo>
                    <a:pt x="44735" y="8216"/>
                    <a:pt x="42350" y="10601"/>
                    <a:pt x="39435" y="10601"/>
                  </a:cubicBezTo>
                  <a:lnTo>
                    <a:pt x="10601" y="10601"/>
                  </a:lnTo>
                  <a:lnTo>
                    <a:pt x="10601" y="44523"/>
                  </a:lnTo>
                  <a:cubicBezTo>
                    <a:pt x="10601" y="52580"/>
                    <a:pt x="17120" y="59099"/>
                    <a:pt x="25177" y="59099"/>
                  </a:cubicBezTo>
                  <a:lnTo>
                    <a:pt x="39912" y="59099"/>
                  </a:lnTo>
                  <a:cubicBezTo>
                    <a:pt x="42827" y="59099"/>
                    <a:pt x="45212" y="61485"/>
                    <a:pt x="45212" y="64400"/>
                  </a:cubicBezTo>
                  <a:cubicBezTo>
                    <a:pt x="45212" y="67315"/>
                    <a:pt x="42827" y="69700"/>
                    <a:pt x="39912" y="697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8C4A554D-197E-4AC4-B165-AF1BF3677E01}"/>
                </a:ext>
              </a:extLst>
            </p:cNvPr>
            <p:cNvSpPr/>
            <p:nvPr/>
          </p:nvSpPr>
          <p:spPr>
            <a:xfrm>
              <a:off x="2472710" y="3681494"/>
              <a:ext cx="58304" cy="95407"/>
            </a:xfrm>
            <a:custGeom>
              <a:avLst/>
              <a:gdLst>
                <a:gd name="connsiteX0" fmla="*/ 25230 w 58304"/>
                <a:gd name="connsiteY0" fmla="*/ 97527 h 95406"/>
                <a:gd name="connsiteX1" fmla="*/ 5300 w 58304"/>
                <a:gd name="connsiteY1" fmla="*/ 97527 h 95406"/>
                <a:gd name="connsiteX2" fmla="*/ 0 w 58304"/>
                <a:gd name="connsiteY2" fmla="*/ 92227 h 95406"/>
                <a:gd name="connsiteX3" fmla="*/ 5300 w 58304"/>
                <a:gd name="connsiteY3" fmla="*/ 86926 h 95406"/>
                <a:gd name="connsiteX4" fmla="*/ 25230 w 58304"/>
                <a:gd name="connsiteY4" fmla="*/ 86926 h 95406"/>
                <a:gd name="connsiteX5" fmla="*/ 51838 w 58304"/>
                <a:gd name="connsiteY5" fmla="*/ 60318 h 95406"/>
                <a:gd name="connsiteX6" fmla="*/ 51838 w 58304"/>
                <a:gd name="connsiteY6" fmla="*/ 10601 h 95406"/>
                <a:gd name="connsiteX7" fmla="*/ 8216 w 58304"/>
                <a:gd name="connsiteY7" fmla="*/ 10601 h 95406"/>
                <a:gd name="connsiteX8" fmla="*/ 2915 w 58304"/>
                <a:gd name="connsiteY8" fmla="*/ 5300 h 95406"/>
                <a:gd name="connsiteX9" fmla="*/ 8216 w 58304"/>
                <a:gd name="connsiteY9" fmla="*/ 0 h 95406"/>
                <a:gd name="connsiteX10" fmla="*/ 57138 w 58304"/>
                <a:gd name="connsiteY10" fmla="*/ 0 h 95406"/>
                <a:gd name="connsiteX11" fmla="*/ 62439 w 58304"/>
                <a:gd name="connsiteY11" fmla="*/ 5300 h 95406"/>
                <a:gd name="connsiteX12" fmla="*/ 62439 w 58304"/>
                <a:gd name="connsiteY12" fmla="*/ 60318 h 95406"/>
                <a:gd name="connsiteX13" fmla="*/ 25230 w 58304"/>
                <a:gd name="connsiteY13" fmla="*/ 97527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304" h="95406">
                  <a:moveTo>
                    <a:pt x="25230" y="97527"/>
                  </a:moveTo>
                  <a:lnTo>
                    <a:pt x="5300" y="97527"/>
                  </a:lnTo>
                  <a:cubicBezTo>
                    <a:pt x="2385" y="97527"/>
                    <a:pt x="0" y="95142"/>
                    <a:pt x="0" y="92227"/>
                  </a:cubicBezTo>
                  <a:cubicBezTo>
                    <a:pt x="0" y="89312"/>
                    <a:pt x="2385" y="86926"/>
                    <a:pt x="5300" y="86926"/>
                  </a:cubicBezTo>
                  <a:lnTo>
                    <a:pt x="25230" y="86926"/>
                  </a:lnTo>
                  <a:cubicBezTo>
                    <a:pt x="39912" y="86926"/>
                    <a:pt x="51838" y="75000"/>
                    <a:pt x="51838" y="60318"/>
                  </a:cubicBezTo>
                  <a:lnTo>
                    <a:pt x="51838" y="10601"/>
                  </a:lnTo>
                  <a:lnTo>
                    <a:pt x="8216" y="10601"/>
                  </a:lnTo>
                  <a:cubicBezTo>
                    <a:pt x="5300" y="10601"/>
                    <a:pt x="2915" y="8216"/>
                    <a:pt x="2915" y="5300"/>
                  </a:cubicBezTo>
                  <a:cubicBezTo>
                    <a:pt x="2915" y="2385"/>
                    <a:pt x="5300" y="0"/>
                    <a:pt x="8216" y="0"/>
                  </a:cubicBezTo>
                  <a:lnTo>
                    <a:pt x="57138" y="0"/>
                  </a:lnTo>
                  <a:cubicBezTo>
                    <a:pt x="60053" y="0"/>
                    <a:pt x="62439" y="2385"/>
                    <a:pt x="62439" y="5300"/>
                  </a:cubicBezTo>
                  <a:lnTo>
                    <a:pt x="62439" y="60318"/>
                  </a:lnTo>
                  <a:cubicBezTo>
                    <a:pt x="62439" y="80831"/>
                    <a:pt x="45742" y="97527"/>
                    <a:pt x="25230" y="975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FCAB58E-6A29-4F78-B67D-79B63D111ACD}"/>
                </a:ext>
              </a:extLst>
            </p:cNvPr>
            <p:cNvSpPr/>
            <p:nvPr/>
          </p:nvSpPr>
          <p:spPr>
            <a:xfrm>
              <a:off x="2475148" y="3695381"/>
              <a:ext cx="42403" cy="68905"/>
            </a:xfrm>
            <a:custGeom>
              <a:avLst/>
              <a:gdLst>
                <a:gd name="connsiteX0" fmla="*/ 20035 w 42403"/>
                <a:gd name="connsiteY0" fmla="*/ 69700 h 68905"/>
                <a:gd name="connsiteX1" fmla="*/ 5300 w 42403"/>
                <a:gd name="connsiteY1" fmla="*/ 69700 h 68905"/>
                <a:gd name="connsiteX2" fmla="*/ 0 w 42403"/>
                <a:gd name="connsiteY2" fmla="*/ 64400 h 68905"/>
                <a:gd name="connsiteX3" fmla="*/ 5300 w 42403"/>
                <a:gd name="connsiteY3" fmla="*/ 59099 h 68905"/>
                <a:gd name="connsiteX4" fmla="*/ 20035 w 42403"/>
                <a:gd name="connsiteY4" fmla="*/ 59099 h 68905"/>
                <a:gd name="connsiteX5" fmla="*/ 34612 w 42403"/>
                <a:gd name="connsiteY5" fmla="*/ 44523 h 68905"/>
                <a:gd name="connsiteX6" fmla="*/ 34612 w 42403"/>
                <a:gd name="connsiteY6" fmla="*/ 10601 h 68905"/>
                <a:gd name="connsiteX7" fmla="*/ 5777 w 42403"/>
                <a:gd name="connsiteY7" fmla="*/ 10601 h 68905"/>
                <a:gd name="connsiteX8" fmla="*/ 477 w 42403"/>
                <a:gd name="connsiteY8" fmla="*/ 5300 h 68905"/>
                <a:gd name="connsiteX9" fmla="*/ 5777 w 42403"/>
                <a:gd name="connsiteY9" fmla="*/ 0 h 68905"/>
                <a:gd name="connsiteX10" fmla="*/ 39912 w 42403"/>
                <a:gd name="connsiteY10" fmla="*/ 0 h 68905"/>
                <a:gd name="connsiteX11" fmla="*/ 45212 w 42403"/>
                <a:gd name="connsiteY11" fmla="*/ 5300 h 68905"/>
                <a:gd name="connsiteX12" fmla="*/ 45212 w 42403"/>
                <a:gd name="connsiteY12" fmla="*/ 44523 h 68905"/>
                <a:gd name="connsiteX13" fmla="*/ 20035 w 42403"/>
                <a:gd name="connsiteY13" fmla="*/ 69700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3" h="68905">
                  <a:moveTo>
                    <a:pt x="20035" y="69700"/>
                  </a:moveTo>
                  <a:lnTo>
                    <a:pt x="5300" y="69700"/>
                  </a:lnTo>
                  <a:cubicBezTo>
                    <a:pt x="2385" y="69700"/>
                    <a:pt x="0" y="67315"/>
                    <a:pt x="0" y="64400"/>
                  </a:cubicBezTo>
                  <a:cubicBezTo>
                    <a:pt x="0" y="61485"/>
                    <a:pt x="2385" y="59099"/>
                    <a:pt x="5300" y="59099"/>
                  </a:cubicBezTo>
                  <a:lnTo>
                    <a:pt x="20035" y="59099"/>
                  </a:lnTo>
                  <a:cubicBezTo>
                    <a:pt x="28092" y="59099"/>
                    <a:pt x="34612" y="52580"/>
                    <a:pt x="34612" y="44523"/>
                  </a:cubicBezTo>
                  <a:lnTo>
                    <a:pt x="34612" y="10601"/>
                  </a:lnTo>
                  <a:lnTo>
                    <a:pt x="5777" y="10601"/>
                  </a:lnTo>
                  <a:cubicBezTo>
                    <a:pt x="2862" y="10601"/>
                    <a:pt x="477" y="8216"/>
                    <a:pt x="477" y="5300"/>
                  </a:cubicBezTo>
                  <a:cubicBezTo>
                    <a:pt x="477" y="2385"/>
                    <a:pt x="2862" y="0"/>
                    <a:pt x="5777" y="0"/>
                  </a:cubicBezTo>
                  <a:lnTo>
                    <a:pt x="39912" y="0"/>
                  </a:lnTo>
                  <a:cubicBezTo>
                    <a:pt x="42827" y="0"/>
                    <a:pt x="45212" y="2385"/>
                    <a:pt x="45212" y="5300"/>
                  </a:cubicBezTo>
                  <a:lnTo>
                    <a:pt x="45212" y="44523"/>
                  </a:lnTo>
                  <a:cubicBezTo>
                    <a:pt x="45212" y="58357"/>
                    <a:pt x="33922" y="69700"/>
                    <a:pt x="20035" y="697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D4BBCF1E-259A-4846-891C-27C9AC066E5B}"/>
                </a:ext>
              </a:extLst>
            </p:cNvPr>
            <p:cNvSpPr/>
            <p:nvPr/>
          </p:nvSpPr>
          <p:spPr>
            <a:xfrm>
              <a:off x="2323822" y="3827891"/>
              <a:ext cx="31802" cy="84806"/>
            </a:xfrm>
            <a:custGeom>
              <a:avLst/>
              <a:gdLst>
                <a:gd name="connsiteX0" fmla="*/ 31484 w 31802"/>
                <a:gd name="connsiteY0" fmla="*/ 86449 h 84806"/>
                <a:gd name="connsiteX1" fmla="*/ 5300 w 31802"/>
                <a:gd name="connsiteY1" fmla="*/ 86449 h 84806"/>
                <a:gd name="connsiteX2" fmla="*/ 0 w 31802"/>
                <a:gd name="connsiteY2" fmla="*/ 81149 h 84806"/>
                <a:gd name="connsiteX3" fmla="*/ 0 w 31802"/>
                <a:gd name="connsiteY3" fmla="*/ 5300 h 84806"/>
                <a:gd name="connsiteX4" fmla="*/ 5300 w 31802"/>
                <a:gd name="connsiteY4" fmla="*/ 0 h 84806"/>
                <a:gd name="connsiteX5" fmla="*/ 7791 w 31802"/>
                <a:gd name="connsiteY5" fmla="*/ 0 h 84806"/>
                <a:gd name="connsiteX6" fmla="*/ 13092 w 31802"/>
                <a:gd name="connsiteY6" fmla="*/ 5300 h 84806"/>
                <a:gd name="connsiteX7" fmla="*/ 10601 w 31802"/>
                <a:gd name="connsiteY7" fmla="*/ 9806 h 84806"/>
                <a:gd name="connsiteX8" fmla="*/ 10601 w 31802"/>
                <a:gd name="connsiteY8" fmla="*/ 75849 h 84806"/>
                <a:gd name="connsiteX9" fmla="*/ 26184 w 31802"/>
                <a:gd name="connsiteY9" fmla="*/ 75849 h 84806"/>
                <a:gd name="connsiteX10" fmla="*/ 26184 w 31802"/>
                <a:gd name="connsiteY10" fmla="*/ 15901 h 84806"/>
                <a:gd name="connsiteX11" fmla="*/ 31484 w 31802"/>
                <a:gd name="connsiteY11" fmla="*/ 10601 h 84806"/>
                <a:gd name="connsiteX12" fmla="*/ 36785 w 31802"/>
                <a:gd name="connsiteY12" fmla="*/ 15901 h 84806"/>
                <a:gd name="connsiteX13" fmla="*/ 36785 w 31802"/>
                <a:gd name="connsiteY13" fmla="*/ 81149 h 84806"/>
                <a:gd name="connsiteX14" fmla="*/ 31484 w 31802"/>
                <a:gd name="connsiteY14" fmla="*/ 86449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02" h="84806">
                  <a:moveTo>
                    <a:pt x="31484" y="86449"/>
                  </a:moveTo>
                  <a:lnTo>
                    <a:pt x="5300" y="86449"/>
                  </a:lnTo>
                  <a:cubicBezTo>
                    <a:pt x="2385" y="86449"/>
                    <a:pt x="0" y="84064"/>
                    <a:pt x="0" y="8114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7791" y="0"/>
                  </a:lnTo>
                  <a:cubicBezTo>
                    <a:pt x="10707" y="0"/>
                    <a:pt x="13092" y="2385"/>
                    <a:pt x="13092" y="5300"/>
                  </a:cubicBezTo>
                  <a:cubicBezTo>
                    <a:pt x="13092" y="7208"/>
                    <a:pt x="12085" y="8852"/>
                    <a:pt x="10601" y="9806"/>
                  </a:cubicBezTo>
                  <a:lnTo>
                    <a:pt x="10601" y="75849"/>
                  </a:lnTo>
                  <a:lnTo>
                    <a:pt x="26184" y="75849"/>
                  </a:lnTo>
                  <a:lnTo>
                    <a:pt x="26184" y="15901"/>
                  </a:lnTo>
                  <a:cubicBezTo>
                    <a:pt x="26184" y="12986"/>
                    <a:pt x="28569" y="10601"/>
                    <a:pt x="31484" y="10601"/>
                  </a:cubicBezTo>
                  <a:cubicBezTo>
                    <a:pt x="34399" y="10601"/>
                    <a:pt x="36785" y="12986"/>
                    <a:pt x="36785" y="15901"/>
                  </a:cubicBezTo>
                  <a:lnTo>
                    <a:pt x="36785" y="81149"/>
                  </a:lnTo>
                  <a:cubicBezTo>
                    <a:pt x="36785" y="84064"/>
                    <a:pt x="34399" y="86449"/>
                    <a:pt x="31484" y="8644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76ACFE6-034F-40CA-87B0-8F1B64E66D5F}"/>
                </a:ext>
              </a:extLst>
            </p:cNvPr>
            <p:cNvSpPr/>
            <p:nvPr/>
          </p:nvSpPr>
          <p:spPr>
            <a:xfrm>
              <a:off x="2400466" y="3829428"/>
              <a:ext cx="31802" cy="84806"/>
            </a:xfrm>
            <a:custGeom>
              <a:avLst/>
              <a:gdLst>
                <a:gd name="connsiteX0" fmla="*/ 31484 w 31802"/>
                <a:gd name="connsiteY0" fmla="*/ 84912 h 84806"/>
                <a:gd name="connsiteX1" fmla="*/ 5300 w 31802"/>
                <a:gd name="connsiteY1" fmla="*/ 84912 h 84806"/>
                <a:gd name="connsiteX2" fmla="*/ 0 w 31802"/>
                <a:gd name="connsiteY2" fmla="*/ 79612 h 84806"/>
                <a:gd name="connsiteX3" fmla="*/ 0 w 31802"/>
                <a:gd name="connsiteY3" fmla="*/ 15742 h 84806"/>
                <a:gd name="connsiteX4" fmla="*/ 5300 w 31802"/>
                <a:gd name="connsiteY4" fmla="*/ 10442 h 84806"/>
                <a:gd name="connsiteX5" fmla="*/ 10601 w 31802"/>
                <a:gd name="connsiteY5" fmla="*/ 15742 h 84806"/>
                <a:gd name="connsiteX6" fmla="*/ 10601 w 31802"/>
                <a:gd name="connsiteY6" fmla="*/ 74311 h 84806"/>
                <a:gd name="connsiteX7" fmla="*/ 26184 w 31802"/>
                <a:gd name="connsiteY7" fmla="*/ 74311 h 84806"/>
                <a:gd name="connsiteX8" fmla="*/ 26184 w 31802"/>
                <a:gd name="connsiteY8" fmla="*/ 5300 h 84806"/>
                <a:gd name="connsiteX9" fmla="*/ 31484 w 31802"/>
                <a:gd name="connsiteY9" fmla="*/ 0 h 84806"/>
                <a:gd name="connsiteX10" fmla="*/ 36785 w 31802"/>
                <a:gd name="connsiteY10" fmla="*/ 5300 h 84806"/>
                <a:gd name="connsiteX11" fmla="*/ 36785 w 31802"/>
                <a:gd name="connsiteY11" fmla="*/ 79612 h 84806"/>
                <a:gd name="connsiteX12" fmla="*/ 31484 w 31802"/>
                <a:gd name="connsiteY12" fmla="*/ 84912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802" h="84806">
                  <a:moveTo>
                    <a:pt x="31484" y="84912"/>
                  </a:moveTo>
                  <a:lnTo>
                    <a:pt x="5300" y="84912"/>
                  </a:lnTo>
                  <a:cubicBezTo>
                    <a:pt x="2385" y="84912"/>
                    <a:pt x="0" y="82527"/>
                    <a:pt x="0" y="79612"/>
                  </a:cubicBezTo>
                  <a:lnTo>
                    <a:pt x="0" y="15742"/>
                  </a:lnTo>
                  <a:cubicBezTo>
                    <a:pt x="0" y="12827"/>
                    <a:pt x="2385" y="10442"/>
                    <a:pt x="5300" y="10442"/>
                  </a:cubicBezTo>
                  <a:cubicBezTo>
                    <a:pt x="8216" y="10442"/>
                    <a:pt x="10601" y="12827"/>
                    <a:pt x="10601" y="15742"/>
                  </a:cubicBezTo>
                  <a:lnTo>
                    <a:pt x="10601" y="74311"/>
                  </a:lnTo>
                  <a:lnTo>
                    <a:pt x="26184" y="74311"/>
                  </a:lnTo>
                  <a:lnTo>
                    <a:pt x="26184" y="5300"/>
                  </a:lnTo>
                  <a:cubicBezTo>
                    <a:pt x="26184" y="2385"/>
                    <a:pt x="28569" y="0"/>
                    <a:pt x="31484" y="0"/>
                  </a:cubicBezTo>
                  <a:cubicBezTo>
                    <a:pt x="34399" y="0"/>
                    <a:pt x="36785" y="2385"/>
                    <a:pt x="36785" y="5300"/>
                  </a:cubicBezTo>
                  <a:lnTo>
                    <a:pt x="36785" y="79612"/>
                  </a:lnTo>
                  <a:cubicBezTo>
                    <a:pt x="36785" y="82527"/>
                    <a:pt x="34453" y="84912"/>
                    <a:pt x="31484" y="849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539613A8-8BC6-4F88-99AD-B7A4D9749431}"/>
                </a:ext>
              </a:extLst>
            </p:cNvPr>
            <p:cNvSpPr/>
            <p:nvPr/>
          </p:nvSpPr>
          <p:spPr>
            <a:xfrm>
              <a:off x="2298857" y="3903686"/>
              <a:ext cx="164312" cy="116608"/>
            </a:xfrm>
            <a:custGeom>
              <a:avLst/>
              <a:gdLst>
                <a:gd name="connsiteX0" fmla="*/ 163146 w 164311"/>
                <a:gd name="connsiteY0" fmla="*/ 117298 h 116608"/>
                <a:gd name="connsiteX1" fmla="*/ 5300 w 164311"/>
                <a:gd name="connsiteY1" fmla="*/ 117298 h 116608"/>
                <a:gd name="connsiteX2" fmla="*/ 0 w 164311"/>
                <a:gd name="connsiteY2" fmla="*/ 111997 h 116608"/>
                <a:gd name="connsiteX3" fmla="*/ 0 w 164311"/>
                <a:gd name="connsiteY3" fmla="*/ 30265 h 116608"/>
                <a:gd name="connsiteX4" fmla="*/ 30265 w 164311"/>
                <a:gd name="connsiteY4" fmla="*/ 0 h 116608"/>
                <a:gd name="connsiteX5" fmla="*/ 138234 w 164311"/>
                <a:gd name="connsiteY5" fmla="*/ 0 h 116608"/>
                <a:gd name="connsiteX6" fmla="*/ 168499 w 164311"/>
                <a:gd name="connsiteY6" fmla="*/ 30265 h 116608"/>
                <a:gd name="connsiteX7" fmla="*/ 168499 w 164311"/>
                <a:gd name="connsiteY7" fmla="*/ 111997 h 116608"/>
                <a:gd name="connsiteX8" fmla="*/ 163146 w 164311"/>
                <a:gd name="connsiteY8" fmla="*/ 117298 h 116608"/>
                <a:gd name="connsiteX9" fmla="*/ 10601 w 164311"/>
                <a:gd name="connsiteY9" fmla="*/ 106697 h 116608"/>
                <a:gd name="connsiteX10" fmla="*/ 157846 w 164311"/>
                <a:gd name="connsiteY10" fmla="*/ 106697 h 116608"/>
                <a:gd name="connsiteX11" fmla="*/ 157846 w 164311"/>
                <a:gd name="connsiteY11" fmla="*/ 30265 h 116608"/>
                <a:gd name="connsiteX12" fmla="*/ 138181 w 164311"/>
                <a:gd name="connsiteY12" fmla="*/ 10601 h 116608"/>
                <a:gd name="connsiteX13" fmla="*/ 30212 w 164311"/>
                <a:gd name="connsiteY13" fmla="*/ 10601 h 116608"/>
                <a:gd name="connsiteX14" fmla="*/ 10548 w 164311"/>
                <a:gd name="connsiteY14" fmla="*/ 30265 h 116608"/>
                <a:gd name="connsiteX15" fmla="*/ 10548 w 164311"/>
                <a:gd name="connsiteY15" fmla="*/ 106697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4311" h="116608">
                  <a:moveTo>
                    <a:pt x="163146" y="117298"/>
                  </a:moveTo>
                  <a:lnTo>
                    <a:pt x="5300" y="117298"/>
                  </a:lnTo>
                  <a:cubicBezTo>
                    <a:pt x="2385" y="117298"/>
                    <a:pt x="0" y="114912"/>
                    <a:pt x="0" y="111997"/>
                  </a:cubicBezTo>
                  <a:lnTo>
                    <a:pt x="0" y="30265"/>
                  </a:lnTo>
                  <a:cubicBezTo>
                    <a:pt x="0" y="13569"/>
                    <a:pt x="13569" y="0"/>
                    <a:pt x="30265" y="0"/>
                  </a:cubicBezTo>
                  <a:lnTo>
                    <a:pt x="138234" y="0"/>
                  </a:lnTo>
                  <a:cubicBezTo>
                    <a:pt x="154930" y="0"/>
                    <a:pt x="168499" y="13569"/>
                    <a:pt x="168499" y="30265"/>
                  </a:cubicBezTo>
                  <a:lnTo>
                    <a:pt x="168499" y="111997"/>
                  </a:lnTo>
                  <a:cubicBezTo>
                    <a:pt x="168446" y="114965"/>
                    <a:pt x="166061" y="117298"/>
                    <a:pt x="163146" y="117298"/>
                  </a:cubicBezTo>
                  <a:close/>
                  <a:moveTo>
                    <a:pt x="10601" y="106697"/>
                  </a:moveTo>
                  <a:lnTo>
                    <a:pt x="157846" y="106697"/>
                  </a:lnTo>
                  <a:lnTo>
                    <a:pt x="157846" y="30265"/>
                  </a:lnTo>
                  <a:cubicBezTo>
                    <a:pt x="157846" y="19452"/>
                    <a:pt x="149047" y="10601"/>
                    <a:pt x="138181" y="10601"/>
                  </a:cubicBezTo>
                  <a:lnTo>
                    <a:pt x="30212" y="10601"/>
                  </a:lnTo>
                  <a:cubicBezTo>
                    <a:pt x="19399" y="10601"/>
                    <a:pt x="10548" y="19399"/>
                    <a:pt x="10548" y="30265"/>
                  </a:cubicBezTo>
                  <a:lnTo>
                    <a:pt x="10548" y="10669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B87E667-3852-4908-A26C-1C5B7F2F3A6C}"/>
                </a:ext>
              </a:extLst>
            </p:cNvPr>
            <p:cNvSpPr/>
            <p:nvPr/>
          </p:nvSpPr>
          <p:spPr>
            <a:xfrm>
              <a:off x="2332038" y="3937291"/>
              <a:ext cx="100707" cy="53004"/>
            </a:xfrm>
            <a:custGeom>
              <a:avLst/>
              <a:gdLst>
                <a:gd name="connsiteX0" fmla="*/ 97156 w 100707"/>
                <a:gd name="connsiteY0" fmla="*/ 56290 h 53003"/>
                <a:gd name="connsiteX1" fmla="*/ 5300 w 100707"/>
                <a:gd name="connsiteY1" fmla="*/ 56290 h 53003"/>
                <a:gd name="connsiteX2" fmla="*/ 0 w 100707"/>
                <a:gd name="connsiteY2" fmla="*/ 50990 h 53003"/>
                <a:gd name="connsiteX3" fmla="*/ 0 w 100707"/>
                <a:gd name="connsiteY3" fmla="*/ 5300 h 53003"/>
                <a:gd name="connsiteX4" fmla="*/ 5300 w 100707"/>
                <a:gd name="connsiteY4" fmla="*/ 0 h 53003"/>
                <a:gd name="connsiteX5" fmla="*/ 97156 w 100707"/>
                <a:gd name="connsiteY5" fmla="*/ 0 h 53003"/>
                <a:gd name="connsiteX6" fmla="*/ 102457 w 100707"/>
                <a:gd name="connsiteY6" fmla="*/ 5300 h 53003"/>
                <a:gd name="connsiteX7" fmla="*/ 102457 w 100707"/>
                <a:gd name="connsiteY7" fmla="*/ 50990 h 53003"/>
                <a:gd name="connsiteX8" fmla="*/ 97156 w 100707"/>
                <a:gd name="connsiteY8" fmla="*/ 56290 h 53003"/>
                <a:gd name="connsiteX9" fmla="*/ 10601 w 100707"/>
                <a:gd name="connsiteY9" fmla="*/ 45689 h 53003"/>
                <a:gd name="connsiteX10" fmla="*/ 91856 w 100707"/>
                <a:gd name="connsiteY10" fmla="*/ 45689 h 53003"/>
                <a:gd name="connsiteX11" fmla="*/ 91856 w 100707"/>
                <a:gd name="connsiteY11" fmla="*/ 10601 h 53003"/>
                <a:gd name="connsiteX12" fmla="*/ 10601 w 100707"/>
                <a:gd name="connsiteY12" fmla="*/ 10601 h 53003"/>
                <a:gd name="connsiteX13" fmla="*/ 10601 w 100707"/>
                <a:gd name="connsiteY13" fmla="*/ 45689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707" h="53003">
                  <a:moveTo>
                    <a:pt x="97156" y="56290"/>
                  </a:moveTo>
                  <a:lnTo>
                    <a:pt x="5300" y="56290"/>
                  </a:lnTo>
                  <a:cubicBezTo>
                    <a:pt x="2385" y="56290"/>
                    <a:pt x="0" y="53905"/>
                    <a:pt x="0" y="5099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97156" y="0"/>
                  </a:lnTo>
                  <a:cubicBezTo>
                    <a:pt x="100071" y="0"/>
                    <a:pt x="102457" y="2385"/>
                    <a:pt x="102457" y="5300"/>
                  </a:cubicBezTo>
                  <a:lnTo>
                    <a:pt x="102457" y="50990"/>
                  </a:lnTo>
                  <a:cubicBezTo>
                    <a:pt x="102457" y="53958"/>
                    <a:pt x="100071" y="56290"/>
                    <a:pt x="97156" y="56290"/>
                  </a:cubicBezTo>
                  <a:close/>
                  <a:moveTo>
                    <a:pt x="10601" y="45689"/>
                  </a:moveTo>
                  <a:lnTo>
                    <a:pt x="91856" y="45689"/>
                  </a:lnTo>
                  <a:lnTo>
                    <a:pt x="91856" y="10601"/>
                  </a:lnTo>
                  <a:lnTo>
                    <a:pt x="10601" y="10601"/>
                  </a:lnTo>
                  <a:lnTo>
                    <a:pt x="10601" y="4568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053F2DE2-8EF3-47D4-A1A1-242AC284B7B7}"/>
                </a:ext>
              </a:extLst>
            </p:cNvPr>
            <p:cNvSpPr/>
            <p:nvPr/>
          </p:nvSpPr>
          <p:spPr>
            <a:xfrm>
              <a:off x="2353716" y="3959022"/>
              <a:ext cx="58304" cy="10601"/>
            </a:xfrm>
            <a:custGeom>
              <a:avLst/>
              <a:gdLst>
                <a:gd name="connsiteX0" fmla="*/ 53428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3428 w 58304"/>
                <a:gd name="connsiteY4" fmla="*/ 0 h 10600"/>
                <a:gd name="connsiteX5" fmla="*/ 58728 w 58304"/>
                <a:gd name="connsiteY5" fmla="*/ 5300 h 10600"/>
                <a:gd name="connsiteX6" fmla="*/ 53428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342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3428" y="0"/>
                  </a:lnTo>
                  <a:cubicBezTo>
                    <a:pt x="56343" y="0"/>
                    <a:pt x="58728" y="2385"/>
                    <a:pt x="58728" y="5300"/>
                  </a:cubicBezTo>
                  <a:cubicBezTo>
                    <a:pt x="58728" y="8216"/>
                    <a:pt x="56343" y="10601"/>
                    <a:pt x="5342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812EC32C-D99A-423A-A040-4F7796461024}"/>
                </a:ext>
              </a:extLst>
            </p:cNvPr>
            <p:cNvSpPr/>
            <p:nvPr/>
          </p:nvSpPr>
          <p:spPr>
            <a:xfrm>
              <a:off x="2332620" y="3697501"/>
              <a:ext cx="100707" cy="95407"/>
            </a:xfrm>
            <a:custGeom>
              <a:avLst/>
              <a:gdLst>
                <a:gd name="connsiteX0" fmla="*/ 78659 w 100707"/>
                <a:gd name="connsiteY0" fmla="*/ 96573 h 95406"/>
                <a:gd name="connsiteX1" fmla="*/ 76167 w 100707"/>
                <a:gd name="connsiteY1" fmla="*/ 95937 h 95406"/>
                <a:gd name="connsiteX2" fmla="*/ 50620 w 100707"/>
                <a:gd name="connsiteY2" fmla="*/ 82527 h 95406"/>
                <a:gd name="connsiteX3" fmla="*/ 25072 w 100707"/>
                <a:gd name="connsiteY3" fmla="*/ 95937 h 95406"/>
                <a:gd name="connsiteX4" fmla="*/ 19506 w 100707"/>
                <a:gd name="connsiteY4" fmla="*/ 95513 h 95406"/>
                <a:gd name="connsiteX5" fmla="*/ 17386 w 100707"/>
                <a:gd name="connsiteY5" fmla="*/ 90319 h 95406"/>
                <a:gd name="connsiteX6" fmla="*/ 22262 w 100707"/>
                <a:gd name="connsiteY6" fmla="*/ 61855 h 95406"/>
                <a:gd name="connsiteX7" fmla="*/ 1591 w 100707"/>
                <a:gd name="connsiteY7" fmla="*/ 41714 h 95406"/>
                <a:gd name="connsiteX8" fmla="*/ 266 w 100707"/>
                <a:gd name="connsiteY8" fmla="*/ 36308 h 95406"/>
                <a:gd name="connsiteX9" fmla="*/ 4559 w 100707"/>
                <a:gd name="connsiteY9" fmla="*/ 32703 h 95406"/>
                <a:gd name="connsiteX10" fmla="*/ 33128 w 100707"/>
                <a:gd name="connsiteY10" fmla="*/ 28569 h 95406"/>
                <a:gd name="connsiteX11" fmla="*/ 45902 w 100707"/>
                <a:gd name="connsiteY11" fmla="*/ 2703 h 95406"/>
                <a:gd name="connsiteX12" fmla="*/ 55390 w 100707"/>
                <a:gd name="connsiteY12" fmla="*/ 2703 h 95406"/>
                <a:gd name="connsiteX13" fmla="*/ 68164 w 100707"/>
                <a:gd name="connsiteY13" fmla="*/ 28569 h 95406"/>
                <a:gd name="connsiteX14" fmla="*/ 96733 w 100707"/>
                <a:gd name="connsiteY14" fmla="*/ 32703 h 95406"/>
                <a:gd name="connsiteX15" fmla="*/ 101026 w 100707"/>
                <a:gd name="connsiteY15" fmla="*/ 36308 h 95406"/>
                <a:gd name="connsiteX16" fmla="*/ 99701 w 100707"/>
                <a:gd name="connsiteY16" fmla="*/ 41714 h 95406"/>
                <a:gd name="connsiteX17" fmla="*/ 79030 w 100707"/>
                <a:gd name="connsiteY17" fmla="*/ 61855 h 95406"/>
                <a:gd name="connsiteX18" fmla="*/ 83906 w 100707"/>
                <a:gd name="connsiteY18" fmla="*/ 90319 h 95406"/>
                <a:gd name="connsiteX19" fmla="*/ 81786 w 100707"/>
                <a:gd name="connsiteY19" fmla="*/ 95513 h 95406"/>
                <a:gd name="connsiteX20" fmla="*/ 78659 w 100707"/>
                <a:gd name="connsiteY20" fmla="*/ 96573 h 95406"/>
                <a:gd name="connsiteX21" fmla="*/ 50672 w 100707"/>
                <a:gd name="connsiteY21" fmla="*/ 71237 h 95406"/>
                <a:gd name="connsiteX22" fmla="*/ 53164 w 100707"/>
                <a:gd name="connsiteY22" fmla="*/ 71873 h 95406"/>
                <a:gd name="connsiteX23" fmla="*/ 71662 w 100707"/>
                <a:gd name="connsiteY23" fmla="*/ 81573 h 95406"/>
                <a:gd name="connsiteX24" fmla="*/ 68111 w 100707"/>
                <a:gd name="connsiteY24" fmla="*/ 60954 h 95406"/>
                <a:gd name="connsiteX25" fmla="*/ 69648 w 100707"/>
                <a:gd name="connsiteY25" fmla="*/ 56290 h 95406"/>
                <a:gd name="connsiteX26" fmla="*/ 84648 w 100707"/>
                <a:gd name="connsiteY26" fmla="*/ 41714 h 95406"/>
                <a:gd name="connsiteX27" fmla="*/ 63976 w 100707"/>
                <a:gd name="connsiteY27" fmla="*/ 38693 h 95406"/>
                <a:gd name="connsiteX28" fmla="*/ 60001 w 100707"/>
                <a:gd name="connsiteY28" fmla="*/ 35778 h 95406"/>
                <a:gd name="connsiteX29" fmla="*/ 50726 w 100707"/>
                <a:gd name="connsiteY29" fmla="*/ 17014 h 95406"/>
                <a:gd name="connsiteX30" fmla="*/ 41450 w 100707"/>
                <a:gd name="connsiteY30" fmla="*/ 35778 h 95406"/>
                <a:gd name="connsiteX31" fmla="*/ 37475 w 100707"/>
                <a:gd name="connsiteY31" fmla="*/ 38693 h 95406"/>
                <a:gd name="connsiteX32" fmla="*/ 16803 w 100707"/>
                <a:gd name="connsiteY32" fmla="*/ 41714 h 95406"/>
                <a:gd name="connsiteX33" fmla="*/ 31803 w 100707"/>
                <a:gd name="connsiteY33" fmla="*/ 56290 h 95406"/>
                <a:gd name="connsiteX34" fmla="*/ 33340 w 100707"/>
                <a:gd name="connsiteY34" fmla="*/ 60954 h 95406"/>
                <a:gd name="connsiteX35" fmla="*/ 29789 w 100707"/>
                <a:gd name="connsiteY35" fmla="*/ 81573 h 95406"/>
                <a:gd name="connsiteX36" fmla="*/ 48287 w 100707"/>
                <a:gd name="connsiteY36" fmla="*/ 71873 h 95406"/>
                <a:gd name="connsiteX37" fmla="*/ 50672 w 100707"/>
                <a:gd name="connsiteY37" fmla="*/ 71237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0707" h="95406">
                  <a:moveTo>
                    <a:pt x="78659" y="96573"/>
                  </a:moveTo>
                  <a:cubicBezTo>
                    <a:pt x="77811" y="96573"/>
                    <a:pt x="76962" y="96361"/>
                    <a:pt x="76167" y="95937"/>
                  </a:cubicBezTo>
                  <a:lnTo>
                    <a:pt x="50620" y="82527"/>
                  </a:lnTo>
                  <a:lnTo>
                    <a:pt x="25072" y="95937"/>
                  </a:lnTo>
                  <a:cubicBezTo>
                    <a:pt x="23269" y="96891"/>
                    <a:pt x="21149" y="96732"/>
                    <a:pt x="19506" y="95513"/>
                  </a:cubicBezTo>
                  <a:cubicBezTo>
                    <a:pt x="17863" y="94347"/>
                    <a:pt x="17068" y="92333"/>
                    <a:pt x="17386" y="90319"/>
                  </a:cubicBezTo>
                  <a:lnTo>
                    <a:pt x="22262" y="61855"/>
                  </a:lnTo>
                  <a:lnTo>
                    <a:pt x="1591" y="41714"/>
                  </a:lnTo>
                  <a:cubicBezTo>
                    <a:pt x="160" y="40283"/>
                    <a:pt x="-370" y="38216"/>
                    <a:pt x="266" y="36308"/>
                  </a:cubicBezTo>
                  <a:cubicBezTo>
                    <a:pt x="902" y="34400"/>
                    <a:pt x="2545" y="32968"/>
                    <a:pt x="4559" y="32703"/>
                  </a:cubicBezTo>
                  <a:lnTo>
                    <a:pt x="33128" y="28569"/>
                  </a:lnTo>
                  <a:lnTo>
                    <a:pt x="45902" y="2703"/>
                  </a:lnTo>
                  <a:cubicBezTo>
                    <a:pt x="47704" y="-901"/>
                    <a:pt x="53641" y="-901"/>
                    <a:pt x="55390" y="2703"/>
                  </a:cubicBezTo>
                  <a:lnTo>
                    <a:pt x="68164" y="28569"/>
                  </a:lnTo>
                  <a:lnTo>
                    <a:pt x="96733" y="32703"/>
                  </a:lnTo>
                  <a:cubicBezTo>
                    <a:pt x="98747" y="32968"/>
                    <a:pt x="100390" y="34400"/>
                    <a:pt x="101026" y="36308"/>
                  </a:cubicBezTo>
                  <a:cubicBezTo>
                    <a:pt x="101662" y="38216"/>
                    <a:pt x="101132" y="40336"/>
                    <a:pt x="99701" y="41714"/>
                  </a:cubicBezTo>
                  <a:lnTo>
                    <a:pt x="79030" y="61855"/>
                  </a:lnTo>
                  <a:lnTo>
                    <a:pt x="83906" y="90319"/>
                  </a:lnTo>
                  <a:cubicBezTo>
                    <a:pt x="84224" y="92333"/>
                    <a:pt x="83429" y="94294"/>
                    <a:pt x="81786" y="95513"/>
                  </a:cubicBezTo>
                  <a:cubicBezTo>
                    <a:pt x="80885" y="96202"/>
                    <a:pt x="79772" y="96573"/>
                    <a:pt x="78659" y="96573"/>
                  </a:cubicBezTo>
                  <a:close/>
                  <a:moveTo>
                    <a:pt x="50672" y="71237"/>
                  </a:moveTo>
                  <a:cubicBezTo>
                    <a:pt x="51521" y="71237"/>
                    <a:pt x="52369" y="71449"/>
                    <a:pt x="53164" y="71873"/>
                  </a:cubicBezTo>
                  <a:lnTo>
                    <a:pt x="71662" y="81573"/>
                  </a:lnTo>
                  <a:lnTo>
                    <a:pt x="68111" y="60954"/>
                  </a:lnTo>
                  <a:cubicBezTo>
                    <a:pt x="67793" y="59258"/>
                    <a:pt x="68376" y="57456"/>
                    <a:pt x="69648" y="56290"/>
                  </a:cubicBezTo>
                  <a:lnTo>
                    <a:pt x="84648" y="41714"/>
                  </a:lnTo>
                  <a:lnTo>
                    <a:pt x="63976" y="38693"/>
                  </a:lnTo>
                  <a:cubicBezTo>
                    <a:pt x="62227" y="38428"/>
                    <a:pt x="60743" y="37368"/>
                    <a:pt x="60001" y="35778"/>
                  </a:cubicBezTo>
                  <a:lnTo>
                    <a:pt x="50726" y="17014"/>
                  </a:lnTo>
                  <a:lnTo>
                    <a:pt x="41450" y="35778"/>
                  </a:lnTo>
                  <a:cubicBezTo>
                    <a:pt x="40655" y="37315"/>
                    <a:pt x="39171" y="38428"/>
                    <a:pt x="37475" y="38693"/>
                  </a:cubicBezTo>
                  <a:lnTo>
                    <a:pt x="16803" y="41714"/>
                  </a:lnTo>
                  <a:lnTo>
                    <a:pt x="31803" y="56290"/>
                  </a:lnTo>
                  <a:cubicBezTo>
                    <a:pt x="33075" y="57509"/>
                    <a:pt x="33605" y="59258"/>
                    <a:pt x="33340" y="60954"/>
                  </a:cubicBezTo>
                  <a:lnTo>
                    <a:pt x="29789" y="81573"/>
                  </a:lnTo>
                  <a:lnTo>
                    <a:pt x="48287" y="71873"/>
                  </a:lnTo>
                  <a:cubicBezTo>
                    <a:pt x="48976" y="71449"/>
                    <a:pt x="49824" y="71237"/>
                    <a:pt x="50672" y="7123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7" name="Group 786">
            <a:extLst>
              <a:ext uri="{FF2B5EF4-FFF2-40B4-BE49-F238E27FC236}">
                <a16:creationId xmlns:a16="http://schemas.microsoft.com/office/drawing/2014/main" id="{EBFC63FD-AA06-4BD3-83CA-DED4603BE30A}"/>
              </a:ext>
            </a:extLst>
          </p:cNvPr>
          <p:cNvGrpSpPr/>
          <p:nvPr/>
        </p:nvGrpSpPr>
        <p:grpSpPr>
          <a:xfrm>
            <a:off x="4270353" y="2535445"/>
            <a:ext cx="462795" cy="461770"/>
            <a:chOff x="4310513" y="2575516"/>
            <a:chExt cx="382475" cy="381628"/>
          </a:xfrm>
        </p:grpSpPr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7082515-9EF5-496D-95A2-D91B901AB1FF}"/>
                </a:ext>
              </a:extLst>
            </p:cNvPr>
            <p:cNvSpPr/>
            <p:nvPr/>
          </p:nvSpPr>
          <p:spPr>
            <a:xfrm>
              <a:off x="4310513" y="2575516"/>
              <a:ext cx="381628" cy="381628"/>
            </a:xfrm>
            <a:custGeom>
              <a:avLst/>
              <a:gdLst>
                <a:gd name="connsiteX0" fmla="*/ 380090 w 381627"/>
                <a:gd name="connsiteY0" fmla="*/ 385391 h 381627"/>
                <a:gd name="connsiteX1" fmla="*/ 5300 w 381627"/>
                <a:gd name="connsiteY1" fmla="*/ 385391 h 381627"/>
                <a:gd name="connsiteX2" fmla="*/ 0 w 381627"/>
                <a:gd name="connsiteY2" fmla="*/ 380091 h 381627"/>
                <a:gd name="connsiteX3" fmla="*/ 0 w 381627"/>
                <a:gd name="connsiteY3" fmla="*/ 5300 h 381627"/>
                <a:gd name="connsiteX4" fmla="*/ 5300 w 381627"/>
                <a:gd name="connsiteY4" fmla="*/ 0 h 381627"/>
                <a:gd name="connsiteX5" fmla="*/ 380090 w 381627"/>
                <a:gd name="connsiteY5" fmla="*/ 0 h 381627"/>
                <a:gd name="connsiteX6" fmla="*/ 385391 w 381627"/>
                <a:gd name="connsiteY6" fmla="*/ 5300 h 381627"/>
                <a:gd name="connsiteX7" fmla="*/ 385391 w 381627"/>
                <a:gd name="connsiteY7" fmla="*/ 380091 h 381627"/>
                <a:gd name="connsiteX8" fmla="*/ 380090 w 381627"/>
                <a:gd name="connsiteY8" fmla="*/ 385391 h 381627"/>
                <a:gd name="connsiteX9" fmla="*/ 10601 w 381627"/>
                <a:gd name="connsiteY9" fmla="*/ 374790 h 381627"/>
                <a:gd name="connsiteX10" fmla="*/ 374790 w 381627"/>
                <a:gd name="connsiteY10" fmla="*/ 374790 h 381627"/>
                <a:gd name="connsiteX11" fmla="*/ 374790 w 381627"/>
                <a:gd name="connsiteY11" fmla="*/ 10601 h 381627"/>
                <a:gd name="connsiteX12" fmla="*/ 10601 w 381627"/>
                <a:gd name="connsiteY12" fmla="*/ 10601 h 381627"/>
                <a:gd name="connsiteX13" fmla="*/ 10601 w 381627"/>
                <a:gd name="connsiteY13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381627">
                  <a:moveTo>
                    <a:pt x="380090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80090" y="0"/>
                  </a:lnTo>
                  <a:cubicBezTo>
                    <a:pt x="383006" y="0"/>
                    <a:pt x="385391" y="2385"/>
                    <a:pt x="385391" y="5300"/>
                  </a:cubicBezTo>
                  <a:lnTo>
                    <a:pt x="385391" y="380091"/>
                  </a:lnTo>
                  <a:cubicBezTo>
                    <a:pt x="385391" y="383006"/>
                    <a:pt x="383059" y="385391"/>
                    <a:pt x="380090" y="385391"/>
                  </a:cubicBezTo>
                  <a:close/>
                  <a:moveTo>
                    <a:pt x="10601" y="374790"/>
                  </a:moveTo>
                  <a:lnTo>
                    <a:pt x="374790" y="374790"/>
                  </a:lnTo>
                  <a:lnTo>
                    <a:pt x="374790" y="10601"/>
                  </a:lnTo>
                  <a:lnTo>
                    <a:pt x="10601" y="10601"/>
                  </a:lnTo>
                  <a:lnTo>
                    <a:pt x="10601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AD3622B9-BF3D-42BD-9E69-CE42763D9D7B}"/>
                </a:ext>
              </a:extLst>
            </p:cNvPr>
            <p:cNvSpPr/>
            <p:nvPr/>
          </p:nvSpPr>
          <p:spPr>
            <a:xfrm>
              <a:off x="4618783" y="2876949"/>
              <a:ext cx="74205" cy="79506"/>
            </a:xfrm>
            <a:custGeom>
              <a:avLst/>
              <a:gdLst>
                <a:gd name="connsiteX0" fmla="*/ 5300 w 74205"/>
                <a:gd name="connsiteY0" fmla="*/ 83958 h 79505"/>
                <a:gd name="connsiteX1" fmla="*/ 3392 w 74205"/>
                <a:gd name="connsiteY1" fmla="*/ 83587 h 79505"/>
                <a:gd name="connsiteX2" fmla="*/ 0 w 74205"/>
                <a:gd name="connsiteY2" fmla="*/ 78658 h 79505"/>
                <a:gd name="connsiteX3" fmla="*/ 0 w 74205"/>
                <a:gd name="connsiteY3" fmla="*/ 5300 h 79505"/>
                <a:gd name="connsiteX4" fmla="*/ 5300 w 74205"/>
                <a:gd name="connsiteY4" fmla="*/ 0 h 79505"/>
                <a:gd name="connsiteX5" fmla="*/ 71820 w 74205"/>
                <a:gd name="connsiteY5" fmla="*/ 0 h 79505"/>
                <a:gd name="connsiteX6" fmla="*/ 76644 w 74205"/>
                <a:gd name="connsiteY6" fmla="*/ 3127 h 79505"/>
                <a:gd name="connsiteX7" fmla="*/ 75743 w 74205"/>
                <a:gd name="connsiteY7" fmla="*/ 8852 h 79505"/>
                <a:gd name="connsiteX8" fmla="*/ 9223 w 74205"/>
                <a:gd name="connsiteY8" fmla="*/ 82209 h 79505"/>
                <a:gd name="connsiteX9" fmla="*/ 5300 w 74205"/>
                <a:gd name="connsiteY9" fmla="*/ 83958 h 79505"/>
                <a:gd name="connsiteX10" fmla="*/ 10601 w 74205"/>
                <a:gd name="connsiteY10" fmla="*/ 10601 h 79505"/>
                <a:gd name="connsiteX11" fmla="*/ 10601 w 74205"/>
                <a:gd name="connsiteY11" fmla="*/ 64930 h 79505"/>
                <a:gd name="connsiteX12" fmla="*/ 59842 w 74205"/>
                <a:gd name="connsiteY12" fmla="*/ 10601 h 79505"/>
                <a:gd name="connsiteX13" fmla="*/ 10601 w 74205"/>
                <a:gd name="connsiteY13" fmla="*/ 10601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205" h="79505">
                  <a:moveTo>
                    <a:pt x="5300" y="83958"/>
                  </a:moveTo>
                  <a:cubicBezTo>
                    <a:pt x="4664" y="83958"/>
                    <a:pt x="4028" y="83852"/>
                    <a:pt x="3392" y="83587"/>
                  </a:cubicBezTo>
                  <a:cubicBezTo>
                    <a:pt x="1325" y="82792"/>
                    <a:pt x="0" y="80831"/>
                    <a:pt x="0" y="7865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71820" y="0"/>
                  </a:lnTo>
                  <a:cubicBezTo>
                    <a:pt x="73940" y="0"/>
                    <a:pt x="75795" y="1219"/>
                    <a:pt x="76644" y="3127"/>
                  </a:cubicBezTo>
                  <a:cubicBezTo>
                    <a:pt x="77492" y="5035"/>
                    <a:pt x="77121" y="7262"/>
                    <a:pt x="75743" y="8852"/>
                  </a:cubicBezTo>
                  <a:lnTo>
                    <a:pt x="9223" y="82209"/>
                  </a:lnTo>
                  <a:cubicBezTo>
                    <a:pt x="8216" y="83322"/>
                    <a:pt x="6785" y="83958"/>
                    <a:pt x="5300" y="83958"/>
                  </a:cubicBezTo>
                  <a:close/>
                  <a:moveTo>
                    <a:pt x="10601" y="10601"/>
                  </a:moveTo>
                  <a:lnTo>
                    <a:pt x="10601" y="64930"/>
                  </a:lnTo>
                  <a:lnTo>
                    <a:pt x="59842" y="10601"/>
                  </a:lnTo>
                  <a:lnTo>
                    <a:pt x="10601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5FF690CB-08AC-4EBA-BC9B-B3635C1D35FB}"/>
                </a:ext>
              </a:extLst>
            </p:cNvPr>
            <p:cNvSpPr/>
            <p:nvPr/>
          </p:nvSpPr>
          <p:spPr>
            <a:xfrm>
              <a:off x="4498676" y="2642989"/>
              <a:ext cx="127209" cy="127209"/>
            </a:xfrm>
            <a:custGeom>
              <a:avLst/>
              <a:gdLst>
                <a:gd name="connsiteX0" fmla="*/ 124453 w 127209"/>
                <a:gd name="connsiteY0" fmla="*/ 129753 h 127209"/>
                <a:gd name="connsiteX1" fmla="*/ 82209 w 127209"/>
                <a:gd name="connsiteY1" fmla="*/ 129753 h 127209"/>
                <a:gd name="connsiteX2" fmla="*/ 76909 w 127209"/>
                <a:gd name="connsiteY2" fmla="*/ 124453 h 127209"/>
                <a:gd name="connsiteX3" fmla="*/ 5300 w 127209"/>
                <a:gd name="connsiteY3" fmla="*/ 52845 h 127209"/>
                <a:gd name="connsiteX4" fmla="*/ 0 w 127209"/>
                <a:gd name="connsiteY4" fmla="*/ 47544 h 127209"/>
                <a:gd name="connsiteX5" fmla="*/ 0 w 127209"/>
                <a:gd name="connsiteY5" fmla="*/ 5300 h 127209"/>
                <a:gd name="connsiteX6" fmla="*/ 5300 w 127209"/>
                <a:gd name="connsiteY6" fmla="*/ 0 h 127209"/>
                <a:gd name="connsiteX7" fmla="*/ 129753 w 127209"/>
                <a:gd name="connsiteY7" fmla="*/ 124453 h 127209"/>
                <a:gd name="connsiteX8" fmla="*/ 124453 w 127209"/>
                <a:gd name="connsiteY8" fmla="*/ 129753 h 127209"/>
                <a:gd name="connsiteX9" fmla="*/ 87297 w 127209"/>
                <a:gd name="connsiteY9" fmla="*/ 119153 h 127209"/>
                <a:gd name="connsiteX10" fmla="*/ 118994 w 127209"/>
                <a:gd name="connsiteY10" fmla="*/ 119153 h 127209"/>
                <a:gd name="connsiteX11" fmla="*/ 10548 w 127209"/>
                <a:gd name="connsiteY11" fmla="*/ 10707 h 127209"/>
                <a:gd name="connsiteX12" fmla="*/ 10548 w 127209"/>
                <a:gd name="connsiteY12" fmla="*/ 42403 h 127209"/>
                <a:gd name="connsiteX13" fmla="*/ 87297 w 127209"/>
                <a:gd name="connsiteY13" fmla="*/ 119153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209" h="127209">
                  <a:moveTo>
                    <a:pt x="124453" y="129753"/>
                  </a:moveTo>
                  <a:lnTo>
                    <a:pt x="82209" y="129753"/>
                  </a:lnTo>
                  <a:cubicBezTo>
                    <a:pt x="79294" y="129753"/>
                    <a:pt x="76909" y="127368"/>
                    <a:pt x="76909" y="124453"/>
                  </a:cubicBezTo>
                  <a:cubicBezTo>
                    <a:pt x="76909" y="84965"/>
                    <a:pt x="44788" y="52845"/>
                    <a:pt x="5300" y="52845"/>
                  </a:cubicBezTo>
                  <a:cubicBezTo>
                    <a:pt x="2385" y="52845"/>
                    <a:pt x="0" y="50460"/>
                    <a:pt x="0" y="4754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73940" y="0"/>
                    <a:pt x="129753" y="55813"/>
                    <a:pt x="129753" y="124453"/>
                  </a:cubicBezTo>
                  <a:cubicBezTo>
                    <a:pt x="129753" y="127421"/>
                    <a:pt x="127368" y="129753"/>
                    <a:pt x="124453" y="129753"/>
                  </a:cubicBezTo>
                  <a:close/>
                  <a:moveTo>
                    <a:pt x="87297" y="119153"/>
                  </a:moveTo>
                  <a:lnTo>
                    <a:pt x="118994" y="119153"/>
                  </a:lnTo>
                  <a:cubicBezTo>
                    <a:pt x="116290" y="60583"/>
                    <a:pt x="69117" y="13410"/>
                    <a:pt x="10548" y="10707"/>
                  </a:cubicBezTo>
                  <a:lnTo>
                    <a:pt x="10548" y="42403"/>
                  </a:lnTo>
                  <a:cubicBezTo>
                    <a:pt x="51732" y="45106"/>
                    <a:pt x="84700" y="78075"/>
                    <a:pt x="87297" y="1191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C5D542C-B4F9-4B5A-A371-A28ED230A366}"/>
                </a:ext>
              </a:extLst>
            </p:cNvPr>
            <p:cNvSpPr/>
            <p:nvPr/>
          </p:nvSpPr>
          <p:spPr>
            <a:xfrm>
              <a:off x="4498676" y="2762142"/>
              <a:ext cx="127209" cy="127209"/>
            </a:xfrm>
            <a:custGeom>
              <a:avLst/>
              <a:gdLst>
                <a:gd name="connsiteX0" fmla="*/ 5300 w 127209"/>
                <a:gd name="connsiteY0" fmla="*/ 129754 h 127209"/>
                <a:gd name="connsiteX1" fmla="*/ 0 w 127209"/>
                <a:gd name="connsiteY1" fmla="*/ 124453 h 127209"/>
                <a:gd name="connsiteX2" fmla="*/ 0 w 127209"/>
                <a:gd name="connsiteY2" fmla="*/ 82209 h 127209"/>
                <a:gd name="connsiteX3" fmla="*/ 5300 w 127209"/>
                <a:gd name="connsiteY3" fmla="*/ 76909 h 127209"/>
                <a:gd name="connsiteX4" fmla="*/ 11714 w 127209"/>
                <a:gd name="connsiteY4" fmla="*/ 76591 h 127209"/>
                <a:gd name="connsiteX5" fmla="*/ 30159 w 127209"/>
                <a:gd name="connsiteY5" fmla="*/ 72456 h 127209"/>
                <a:gd name="connsiteX6" fmla="*/ 45106 w 127209"/>
                <a:gd name="connsiteY6" fmla="*/ 64824 h 127209"/>
                <a:gd name="connsiteX7" fmla="*/ 57297 w 127209"/>
                <a:gd name="connsiteY7" fmla="*/ 54541 h 127209"/>
                <a:gd name="connsiteX8" fmla="*/ 66997 w 127209"/>
                <a:gd name="connsiteY8" fmla="*/ 41714 h 127209"/>
                <a:gd name="connsiteX9" fmla="*/ 73940 w 127209"/>
                <a:gd name="connsiteY9" fmla="*/ 26078 h 127209"/>
                <a:gd name="connsiteX10" fmla="*/ 76961 w 127209"/>
                <a:gd name="connsiteY10" fmla="*/ 6625 h 127209"/>
                <a:gd name="connsiteX11" fmla="*/ 77014 w 127209"/>
                <a:gd name="connsiteY11" fmla="*/ 5300 h 127209"/>
                <a:gd name="connsiteX12" fmla="*/ 82315 w 127209"/>
                <a:gd name="connsiteY12" fmla="*/ 0 h 127209"/>
                <a:gd name="connsiteX13" fmla="*/ 124559 w 127209"/>
                <a:gd name="connsiteY13" fmla="*/ 0 h 127209"/>
                <a:gd name="connsiteX14" fmla="*/ 129859 w 127209"/>
                <a:gd name="connsiteY14" fmla="*/ 5300 h 127209"/>
                <a:gd name="connsiteX15" fmla="*/ 128428 w 127209"/>
                <a:gd name="connsiteY15" fmla="*/ 24223 h 127209"/>
                <a:gd name="connsiteX16" fmla="*/ 123552 w 127209"/>
                <a:gd name="connsiteY16" fmla="*/ 44576 h 127209"/>
                <a:gd name="connsiteX17" fmla="*/ 116026 w 127209"/>
                <a:gd name="connsiteY17" fmla="*/ 62333 h 127209"/>
                <a:gd name="connsiteX18" fmla="*/ 106432 w 127209"/>
                <a:gd name="connsiteY18" fmla="*/ 77969 h 127209"/>
                <a:gd name="connsiteX19" fmla="*/ 94877 w 127209"/>
                <a:gd name="connsiteY19" fmla="*/ 91697 h 127209"/>
                <a:gd name="connsiteX20" fmla="*/ 81626 w 127209"/>
                <a:gd name="connsiteY20" fmla="*/ 103676 h 127209"/>
                <a:gd name="connsiteX21" fmla="*/ 66467 w 127209"/>
                <a:gd name="connsiteY21" fmla="*/ 113746 h 127209"/>
                <a:gd name="connsiteX22" fmla="*/ 49240 w 127209"/>
                <a:gd name="connsiteY22" fmla="*/ 121803 h 127209"/>
                <a:gd name="connsiteX23" fmla="*/ 29523 w 127209"/>
                <a:gd name="connsiteY23" fmla="*/ 127368 h 127209"/>
                <a:gd name="connsiteX24" fmla="*/ 5300 w 127209"/>
                <a:gd name="connsiteY24" fmla="*/ 129754 h 127209"/>
                <a:gd name="connsiteX25" fmla="*/ 10601 w 127209"/>
                <a:gd name="connsiteY25" fmla="*/ 87350 h 127209"/>
                <a:gd name="connsiteX26" fmla="*/ 10601 w 127209"/>
                <a:gd name="connsiteY26" fmla="*/ 119047 h 127209"/>
                <a:gd name="connsiteX27" fmla="*/ 27403 w 127209"/>
                <a:gd name="connsiteY27" fmla="*/ 117033 h 127209"/>
                <a:gd name="connsiteX28" fmla="*/ 45424 w 127209"/>
                <a:gd name="connsiteY28" fmla="*/ 111944 h 127209"/>
                <a:gd name="connsiteX29" fmla="*/ 61166 w 127209"/>
                <a:gd name="connsiteY29" fmla="*/ 104577 h 127209"/>
                <a:gd name="connsiteX30" fmla="*/ 75053 w 127209"/>
                <a:gd name="connsiteY30" fmla="*/ 95354 h 127209"/>
                <a:gd name="connsiteX31" fmla="*/ 87191 w 127209"/>
                <a:gd name="connsiteY31" fmla="*/ 84382 h 127209"/>
                <a:gd name="connsiteX32" fmla="*/ 97792 w 127209"/>
                <a:gd name="connsiteY32" fmla="*/ 71767 h 127209"/>
                <a:gd name="connsiteX33" fmla="*/ 106538 w 127209"/>
                <a:gd name="connsiteY33" fmla="*/ 57509 h 127209"/>
                <a:gd name="connsiteX34" fmla="*/ 113428 w 127209"/>
                <a:gd name="connsiteY34" fmla="*/ 41237 h 127209"/>
                <a:gd name="connsiteX35" fmla="*/ 117881 w 127209"/>
                <a:gd name="connsiteY35" fmla="*/ 22633 h 127209"/>
                <a:gd name="connsiteX36" fmla="*/ 119046 w 127209"/>
                <a:gd name="connsiteY36" fmla="*/ 10601 h 127209"/>
                <a:gd name="connsiteX37" fmla="*/ 87350 w 127209"/>
                <a:gd name="connsiteY37" fmla="*/ 10601 h 127209"/>
                <a:gd name="connsiteX38" fmla="*/ 84011 w 127209"/>
                <a:gd name="connsiteY38" fmla="*/ 29152 h 127209"/>
                <a:gd name="connsiteX39" fmla="*/ 76060 w 127209"/>
                <a:gd name="connsiteY39" fmla="*/ 47067 h 127209"/>
                <a:gd name="connsiteX40" fmla="*/ 64983 w 127209"/>
                <a:gd name="connsiteY40" fmla="*/ 61803 h 127209"/>
                <a:gd name="connsiteX41" fmla="*/ 50990 w 127209"/>
                <a:gd name="connsiteY41" fmla="*/ 73622 h 127209"/>
                <a:gd name="connsiteX42" fmla="*/ 33816 w 127209"/>
                <a:gd name="connsiteY42" fmla="*/ 82368 h 127209"/>
                <a:gd name="connsiteX43" fmla="*/ 12721 w 127209"/>
                <a:gd name="connsiteY43" fmla="*/ 87138 h 127209"/>
                <a:gd name="connsiteX44" fmla="*/ 10601 w 127209"/>
                <a:gd name="connsiteY44" fmla="*/ 87350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27209" h="127209">
                  <a:moveTo>
                    <a:pt x="5300" y="129754"/>
                  </a:moveTo>
                  <a:cubicBezTo>
                    <a:pt x="2385" y="129754"/>
                    <a:pt x="0" y="127368"/>
                    <a:pt x="0" y="124453"/>
                  </a:cubicBezTo>
                  <a:lnTo>
                    <a:pt x="0" y="82209"/>
                  </a:lnTo>
                  <a:cubicBezTo>
                    <a:pt x="0" y="79294"/>
                    <a:pt x="2385" y="76909"/>
                    <a:pt x="5300" y="76909"/>
                  </a:cubicBezTo>
                  <a:cubicBezTo>
                    <a:pt x="7526" y="76909"/>
                    <a:pt x="9699" y="76803"/>
                    <a:pt x="11714" y="76591"/>
                  </a:cubicBezTo>
                  <a:cubicBezTo>
                    <a:pt x="18021" y="76061"/>
                    <a:pt x="24223" y="74682"/>
                    <a:pt x="30159" y="72456"/>
                  </a:cubicBezTo>
                  <a:cubicBezTo>
                    <a:pt x="35353" y="70548"/>
                    <a:pt x="40389" y="68004"/>
                    <a:pt x="45106" y="64824"/>
                  </a:cubicBezTo>
                  <a:cubicBezTo>
                    <a:pt x="49558" y="61856"/>
                    <a:pt x="53640" y="58410"/>
                    <a:pt x="57297" y="54541"/>
                  </a:cubicBezTo>
                  <a:cubicBezTo>
                    <a:pt x="61113" y="50566"/>
                    <a:pt x="64347" y="46219"/>
                    <a:pt x="66997" y="41714"/>
                  </a:cubicBezTo>
                  <a:cubicBezTo>
                    <a:pt x="69912" y="36785"/>
                    <a:pt x="72244" y="31537"/>
                    <a:pt x="73940" y="26078"/>
                  </a:cubicBezTo>
                  <a:cubicBezTo>
                    <a:pt x="75849" y="19823"/>
                    <a:pt x="76856" y="13251"/>
                    <a:pt x="76961" y="6625"/>
                  </a:cubicBezTo>
                  <a:cubicBezTo>
                    <a:pt x="77014" y="5989"/>
                    <a:pt x="77014" y="5671"/>
                    <a:pt x="77014" y="5300"/>
                  </a:cubicBezTo>
                  <a:cubicBezTo>
                    <a:pt x="77014" y="2385"/>
                    <a:pt x="79400" y="0"/>
                    <a:pt x="82315" y="0"/>
                  </a:cubicBezTo>
                  <a:lnTo>
                    <a:pt x="124559" y="0"/>
                  </a:lnTo>
                  <a:cubicBezTo>
                    <a:pt x="127474" y="0"/>
                    <a:pt x="129859" y="2385"/>
                    <a:pt x="129859" y="5300"/>
                  </a:cubicBezTo>
                  <a:cubicBezTo>
                    <a:pt x="129859" y="11555"/>
                    <a:pt x="129382" y="17968"/>
                    <a:pt x="128428" y="24223"/>
                  </a:cubicBezTo>
                  <a:cubicBezTo>
                    <a:pt x="127368" y="31113"/>
                    <a:pt x="125725" y="37951"/>
                    <a:pt x="123552" y="44576"/>
                  </a:cubicBezTo>
                  <a:cubicBezTo>
                    <a:pt x="121485" y="50778"/>
                    <a:pt x="118941" y="56714"/>
                    <a:pt x="116026" y="62333"/>
                  </a:cubicBezTo>
                  <a:cubicBezTo>
                    <a:pt x="113163" y="67845"/>
                    <a:pt x="109930" y="73092"/>
                    <a:pt x="106432" y="77969"/>
                  </a:cubicBezTo>
                  <a:cubicBezTo>
                    <a:pt x="102827" y="82898"/>
                    <a:pt x="98958" y="87509"/>
                    <a:pt x="94877" y="91697"/>
                  </a:cubicBezTo>
                  <a:cubicBezTo>
                    <a:pt x="90901" y="95884"/>
                    <a:pt x="86449" y="99912"/>
                    <a:pt x="81626" y="103676"/>
                  </a:cubicBezTo>
                  <a:cubicBezTo>
                    <a:pt x="76909" y="107333"/>
                    <a:pt x="71767" y="110725"/>
                    <a:pt x="66467" y="113746"/>
                  </a:cubicBezTo>
                  <a:cubicBezTo>
                    <a:pt x="61007" y="116821"/>
                    <a:pt x="55177" y="119524"/>
                    <a:pt x="49240" y="121803"/>
                  </a:cubicBezTo>
                  <a:cubicBezTo>
                    <a:pt x="42721" y="124241"/>
                    <a:pt x="36149" y="126096"/>
                    <a:pt x="29523" y="127368"/>
                  </a:cubicBezTo>
                  <a:cubicBezTo>
                    <a:pt x="21466" y="128958"/>
                    <a:pt x="13357" y="129754"/>
                    <a:pt x="5300" y="129754"/>
                  </a:cubicBezTo>
                  <a:close/>
                  <a:moveTo>
                    <a:pt x="10601" y="87350"/>
                  </a:moveTo>
                  <a:lnTo>
                    <a:pt x="10601" y="119047"/>
                  </a:lnTo>
                  <a:cubicBezTo>
                    <a:pt x="16219" y="118782"/>
                    <a:pt x="21838" y="118093"/>
                    <a:pt x="27403" y="117033"/>
                  </a:cubicBezTo>
                  <a:cubicBezTo>
                    <a:pt x="33445" y="115867"/>
                    <a:pt x="39488" y="114170"/>
                    <a:pt x="45424" y="111944"/>
                  </a:cubicBezTo>
                  <a:cubicBezTo>
                    <a:pt x="50831" y="109877"/>
                    <a:pt x="56131" y="107439"/>
                    <a:pt x="61166" y="104577"/>
                  </a:cubicBezTo>
                  <a:cubicBezTo>
                    <a:pt x="66043" y="101821"/>
                    <a:pt x="70707" y="98746"/>
                    <a:pt x="75053" y="95354"/>
                  </a:cubicBezTo>
                  <a:cubicBezTo>
                    <a:pt x="79453" y="91909"/>
                    <a:pt x="83534" y="88251"/>
                    <a:pt x="87191" y="84382"/>
                  </a:cubicBezTo>
                  <a:cubicBezTo>
                    <a:pt x="90954" y="80513"/>
                    <a:pt x="94506" y="76326"/>
                    <a:pt x="97792" y="71767"/>
                  </a:cubicBezTo>
                  <a:cubicBezTo>
                    <a:pt x="101025" y="67315"/>
                    <a:pt x="103940" y="62492"/>
                    <a:pt x="106538" y="57509"/>
                  </a:cubicBezTo>
                  <a:cubicBezTo>
                    <a:pt x="109188" y="52368"/>
                    <a:pt x="111520" y="46908"/>
                    <a:pt x="113428" y="41237"/>
                  </a:cubicBezTo>
                  <a:cubicBezTo>
                    <a:pt x="115442" y="35195"/>
                    <a:pt x="116926" y="28940"/>
                    <a:pt x="117881" y="22633"/>
                  </a:cubicBezTo>
                  <a:cubicBezTo>
                    <a:pt x="118463" y="18657"/>
                    <a:pt x="118888" y="14576"/>
                    <a:pt x="119046" y="10601"/>
                  </a:cubicBezTo>
                  <a:lnTo>
                    <a:pt x="87350" y="10601"/>
                  </a:lnTo>
                  <a:cubicBezTo>
                    <a:pt x="86979" y="16802"/>
                    <a:pt x="85866" y="23110"/>
                    <a:pt x="84011" y="29152"/>
                  </a:cubicBezTo>
                  <a:cubicBezTo>
                    <a:pt x="82103" y="35407"/>
                    <a:pt x="79400" y="41449"/>
                    <a:pt x="76060" y="47067"/>
                  </a:cubicBezTo>
                  <a:cubicBezTo>
                    <a:pt x="73039" y="52262"/>
                    <a:pt x="69276" y="57191"/>
                    <a:pt x="64983" y="61803"/>
                  </a:cubicBezTo>
                  <a:cubicBezTo>
                    <a:pt x="60848" y="66255"/>
                    <a:pt x="56131" y="70230"/>
                    <a:pt x="50990" y="73622"/>
                  </a:cubicBezTo>
                  <a:cubicBezTo>
                    <a:pt x="45583" y="77227"/>
                    <a:pt x="39806" y="80195"/>
                    <a:pt x="33816" y="82368"/>
                  </a:cubicBezTo>
                  <a:cubicBezTo>
                    <a:pt x="27032" y="84912"/>
                    <a:pt x="19876" y="86502"/>
                    <a:pt x="12721" y="87138"/>
                  </a:cubicBezTo>
                  <a:cubicBezTo>
                    <a:pt x="12032" y="87244"/>
                    <a:pt x="11290" y="87297"/>
                    <a:pt x="10601" y="873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D1CA848B-C0C4-49FF-A50C-43C6273EA49D}"/>
                </a:ext>
              </a:extLst>
            </p:cNvPr>
            <p:cNvSpPr/>
            <p:nvPr/>
          </p:nvSpPr>
          <p:spPr>
            <a:xfrm>
              <a:off x="4379523" y="2643043"/>
              <a:ext cx="127209" cy="127209"/>
            </a:xfrm>
            <a:custGeom>
              <a:avLst/>
              <a:gdLst>
                <a:gd name="connsiteX0" fmla="*/ 47545 w 127209"/>
                <a:gd name="connsiteY0" fmla="*/ 129700 h 127209"/>
                <a:gd name="connsiteX1" fmla="*/ 5300 w 127209"/>
                <a:gd name="connsiteY1" fmla="*/ 129700 h 127209"/>
                <a:gd name="connsiteX2" fmla="*/ 0 w 127209"/>
                <a:gd name="connsiteY2" fmla="*/ 124400 h 127209"/>
                <a:gd name="connsiteX3" fmla="*/ 2332 w 127209"/>
                <a:gd name="connsiteY3" fmla="*/ 100283 h 127209"/>
                <a:gd name="connsiteX4" fmla="*/ 7898 w 127209"/>
                <a:gd name="connsiteY4" fmla="*/ 80619 h 127209"/>
                <a:gd name="connsiteX5" fmla="*/ 15954 w 127209"/>
                <a:gd name="connsiteY5" fmla="*/ 63393 h 127209"/>
                <a:gd name="connsiteX6" fmla="*/ 26025 w 127209"/>
                <a:gd name="connsiteY6" fmla="*/ 48233 h 127209"/>
                <a:gd name="connsiteX7" fmla="*/ 38004 w 127209"/>
                <a:gd name="connsiteY7" fmla="*/ 34930 h 127209"/>
                <a:gd name="connsiteX8" fmla="*/ 51732 w 127209"/>
                <a:gd name="connsiteY8" fmla="*/ 23428 h 127209"/>
                <a:gd name="connsiteX9" fmla="*/ 67368 w 127209"/>
                <a:gd name="connsiteY9" fmla="*/ 13781 h 127209"/>
                <a:gd name="connsiteX10" fmla="*/ 85124 w 127209"/>
                <a:gd name="connsiteY10" fmla="*/ 6307 h 127209"/>
                <a:gd name="connsiteX11" fmla="*/ 105478 w 127209"/>
                <a:gd name="connsiteY11" fmla="*/ 1431 h 127209"/>
                <a:gd name="connsiteX12" fmla="*/ 124453 w 127209"/>
                <a:gd name="connsiteY12" fmla="*/ 0 h 127209"/>
                <a:gd name="connsiteX13" fmla="*/ 129754 w 127209"/>
                <a:gd name="connsiteY13" fmla="*/ 5300 h 127209"/>
                <a:gd name="connsiteX14" fmla="*/ 129754 w 127209"/>
                <a:gd name="connsiteY14" fmla="*/ 47544 h 127209"/>
                <a:gd name="connsiteX15" fmla="*/ 124453 w 127209"/>
                <a:gd name="connsiteY15" fmla="*/ 52845 h 127209"/>
                <a:gd name="connsiteX16" fmla="*/ 123446 w 127209"/>
                <a:gd name="connsiteY16" fmla="*/ 52845 h 127209"/>
                <a:gd name="connsiteX17" fmla="*/ 103676 w 127209"/>
                <a:gd name="connsiteY17" fmla="*/ 55919 h 127209"/>
                <a:gd name="connsiteX18" fmla="*/ 88093 w 127209"/>
                <a:gd name="connsiteY18" fmla="*/ 62810 h 127209"/>
                <a:gd name="connsiteX19" fmla="*/ 75266 w 127209"/>
                <a:gd name="connsiteY19" fmla="*/ 72509 h 127209"/>
                <a:gd name="connsiteX20" fmla="*/ 64930 w 127209"/>
                <a:gd name="connsiteY20" fmla="*/ 84700 h 127209"/>
                <a:gd name="connsiteX21" fmla="*/ 57297 w 127209"/>
                <a:gd name="connsiteY21" fmla="*/ 99647 h 127209"/>
                <a:gd name="connsiteX22" fmla="*/ 53163 w 127209"/>
                <a:gd name="connsiteY22" fmla="*/ 117987 h 127209"/>
                <a:gd name="connsiteX23" fmla="*/ 52845 w 127209"/>
                <a:gd name="connsiteY23" fmla="*/ 124506 h 127209"/>
                <a:gd name="connsiteX24" fmla="*/ 47545 w 127209"/>
                <a:gd name="connsiteY24" fmla="*/ 129700 h 127209"/>
                <a:gd name="connsiteX25" fmla="*/ 10707 w 127209"/>
                <a:gd name="connsiteY25" fmla="*/ 119100 h 127209"/>
                <a:gd name="connsiteX26" fmla="*/ 42403 w 127209"/>
                <a:gd name="connsiteY26" fmla="*/ 119100 h 127209"/>
                <a:gd name="connsiteX27" fmla="*/ 42615 w 127209"/>
                <a:gd name="connsiteY27" fmla="*/ 116873 h 127209"/>
                <a:gd name="connsiteX28" fmla="*/ 47385 w 127209"/>
                <a:gd name="connsiteY28" fmla="*/ 95884 h 127209"/>
                <a:gd name="connsiteX29" fmla="*/ 56131 w 127209"/>
                <a:gd name="connsiteY29" fmla="*/ 78764 h 127209"/>
                <a:gd name="connsiteX30" fmla="*/ 68004 w 127209"/>
                <a:gd name="connsiteY30" fmla="*/ 64771 h 127209"/>
                <a:gd name="connsiteX31" fmla="*/ 82739 w 127209"/>
                <a:gd name="connsiteY31" fmla="*/ 53693 h 127209"/>
                <a:gd name="connsiteX32" fmla="*/ 100655 w 127209"/>
                <a:gd name="connsiteY32" fmla="*/ 45795 h 127209"/>
                <a:gd name="connsiteX33" fmla="*/ 119206 w 127209"/>
                <a:gd name="connsiteY33" fmla="*/ 42456 h 127209"/>
                <a:gd name="connsiteX34" fmla="*/ 119206 w 127209"/>
                <a:gd name="connsiteY34" fmla="*/ 10760 h 127209"/>
                <a:gd name="connsiteX35" fmla="*/ 107121 w 127209"/>
                <a:gd name="connsiteY35" fmla="*/ 11926 h 127209"/>
                <a:gd name="connsiteX36" fmla="*/ 88517 w 127209"/>
                <a:gd name="connsiteY36" fmla="*/ 16378 h 127209"/>
                <a:gd name="connsiteX37" fmla="*/ 72297 w 127209"/>
                <a:gd name="connsiteY37" fmla="*/ 23216 h 127209"/>
                <a:gd name="connsiteX38" fmla="*/ 57986 w 127209"/>
                <a:gd name="connsiteY38" fmla="*/ 32014 h 127209"/>
                <a:gd name="connsiteX39" fmla="*/ 45371 w 127209"/>
                <a:gd name="connsiteY39" fmla="*/ 42562 h 127209"/>
                <a:gd name="connsiteX40" fmla="*/ 34400 w 127209"/>
                <a:gd name="connsiteY40" fmla="*/ 54753 h 127209"/>
                <a:gd name="connsiteX41" fmla="*/ 25177 w 127209"/>
                <a:gd name="connsiteY41" fmla="*/ 68640 h 127209"/>
                <a:gd name="connsiteX42" fmla="*/ 17810 w 127209"/>
                <a:gd name="connsiteY42" fmla="*/ 84382 h 127209"/>
                <a:gd name="connsiteX43" fmla="*/ 12721 w 127209"/>
                <a:gd name="connsiteY43" fmla="*/ 102350 h 127209"/>
                <a:gd name="connsiteX44" fmla="*/ 10707 w 127209"/>
                <a:gd name="connsiteY44" fmla="*/ 119100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27209" h="127209">
                  <a:moveTo>
                    <a:pt x="47545" y="129700"/>
                  </a:moveTo>
                  <a:lnTo>
                    <a:pt x="5300" y="129700"/>
                  </a:lnTo>
                  <a:cubicBezTo>
                    <a:pt x="2385" y="129700"/>
                    <a:pt x="0" y="127315"/>
                    <a:pt x="0" y="124400"/>
                  </a:cubicBezTo>
                  <a:cubicBezTo>
                    <a:pt x="0" y="116343"/>
                    <a:pt x="795" y="108234"/>
                    <a:pt x="2332" y="100283"/>
                  </a:cubicBezTo>
                  <a:cubicBezTo>
                    <a:pt x="3605" y="93711"/>
                    <a:pt x="5460" y="87085"/>
                    <a:pt x="7898" y="80619"/>
                  </a:cubicBezTo>
                  <a:cubicBezTo>
                    <a:pt x="10177" y="74629"/>
                    <a:pt x="12880" y="68799"/>
                    <a:pt x="15954" y="63393"/>
                  </a:cubicBezTo>
                  <a:cubicBezTo>
                    <a:pt x="18975" y="58092"/>
                    <a:pt x="22368" y="52951"/>
                    <a:pt x="26025" y="48233"/>
                  </a:cubicBezTo>
                  <a:cubicBezTo>
                    <a:pt x="29788" y="43463"/>
                    <a:pt x="33816" y="38958"/>
                    <a:pt x="38004" y="34930"/>
                  </a:cubicBezTo>
                  <a:cubicBezTo>
                    <a:pt x="42244" y="30848"/>
                    <a:pt x="46856" y="26979"/>
                    <a:pt x="51732" y="23428"/>
                  </a:cubicBezTo>
                  <a:cubicBezTo>
                    <a:pt x="56608" y="19876"/>
                    <a:pt x="61909" y="16643"/>
                    <a:pt x="67368" y="13781"/>
                  </a:cubicBezTo>
                  <a:cubicBezTo>
                    <a:pt x="73039" y="10866"/>
                    <a:pt x="78976" y="8375"/>
                    <a:pt x="85124" y="6307"/>
                  </a:cubicBezTo>
                  <a:cubicBezTo>
                    <a:pt x="91750" y="4134"/>
                    <a:pt x="98587" y="2491"/>
                    <a:pt x="105478" y="1431"/>
                  </a:cubicBezTo>
                  <a:cubicBezTo>
                    <a:pt x="111838" y="477"/>
                    <a:pt x="118199" y="0"/>
                    <a:pt x="124453" y="0"/>
                  </a:cubicBezTo>
                  <a:cubicBezTo>
                    <a:pt x="127368" y="0"/>
                    <a:pt x="129754" y="2385"/>
                    <a:pt x="129754" y="5300"/>
                  </a:cubicBezTo>
                  <a:lnTo>
                    <a:pt x="129754" y="47544"/>
                  </a:lnTo>
                  <a:cubicBezTo>
                    <a:pt x="129754" y="50460"/>
                    <a:pt x="127368" y="52845"/>
                    <a:pt x="124453" y="52845"/>
                  </a:cubicBezTo>
                  <a:cubicBezTo>
                    <a:pt x="124135" y="52845"/>
                    <a:pt x="123764" y="52845"/>
                    <a:pt x="123446" y="52845"/>
                  </a:cubicBezTo>
                  <a:cubicBezTo>
                    <a:pt x="116450" y="52951"/>
                    <a:pt x="109930" y="53958"/>
                    <a:pt x="103676" y="55919"/>
                  </a:cubicBezTo>
                  <a:cubicBezTo>
                    <a:pt x="98216" y="57562"/>
                    <a:pt x="92969" y="59894"/>
                    <a:pt x="88093" y="62810"/>
                  </a:cubicBezTo>
                  <a:cubicBezTo>
                    <a:pt x="83534" y="65460"/>
                    <a:pt x="79241" y="68693"/>
                    <a:pt x="75266" y="72509"/>
                  </a:cubicBezTo>
                  <a:cubicBezTo>
                    <a:pt x="71343" y="76167"/>
                    <a:pt x="67898" y="80248"/>
                    <a:pt x="64930" y="84700"/>
                  </a:cubicBezTo>
                  <a:cubicBezTo>
                    <a:pt x="61750" y="89417"/>
                    <a:pt x="59206" y="94453"/>
                    <a:pt x="57297" y="99647"/>
                  </a:cubicBezTo>
                  <a:cubicBezTo>
                    <a:pt x="55071" y="105637"/>
                    <a:pt x="53693" y="111785"/>
                    <a:pt x="53163" y="117987"/>
                  </a:cubicBezTo>
                  <a:cubicBezTo>
                    <a:pt x="52951" y="120107"/>
                    <a:pt x="52845" y="122227"/>
                    <a:pt x="52845" y="124506"/>
                  </a:cubicBezTo>
                  <a:cubicBezTo>
                    <a:pt x="52845" y="127368"/>
                    <a:pt x="50460" y="129700"/>
                    <a:pt x="47545" y="129700"/>
                  </a:cubicBezTo>
                  <a:close/>
                  <a:moveTo>
                    <a:pt x="10707" y="119100"/>
                  </a:moveTo>
                  <a:lnTo>
                    <a:pt x="42403" y="119100"/>
                  </a:lnTo>
                  <a:cubicBezTo>
                    <a:pt x="42456" y="118358"/>
                    <a:pt x="42509" y="117615"/>
                    <a:pt x="42615" y="116873"/>
                  </a:cubicBezTo>
                  <a:cubicBezTo>
                    <a:pt x="43198" y="109824"/>
                    <a:pt x="44841" y="102721"/>
                    <a:pt x="47385" y="95884"/>
                  </a:cubicBezTo>
                  <a:cubicBezTo>
                    <a:pt x="49559" y="89947"/>
                    <a:pt x="52527" y="84170"/>
                    <a:pt x="56131" y="78764"/>
                  </a:cubicBezTo>
                  <a:cubicBezTo>
                    <a:pt x="59524" y="73622"/>
                    <a:pt x="63552" y="68905"/>
                    <a:pt x="68004" y="64771"/>
                  </a:cubicBezTo>
                  <a:cubicBezTo>
                    <a:pt x="72562" y="60424"/>
                    <a:pt x="77492" y="56714"/>
                    <a:pt x="82739" y="53693"/>
                  </a:cubicBezTo>
                  <a:cubicBezTo>
                    <a:pt x="88358" y="50354"/>
                    <a:pt x="94400" y="47703"/>
                    <a:pt x="100655" y="45795"/>
                  </a:cubicBezTo>
                  <a:cubicBezTo>
                    <a:pt x="106644" y="43940"/>
                    <a:pt x="112845" y="42827"/>
                    <a:pt x="119206" y="42456"/>
                  </a:cubicBezTo>
                  <a:lnTo>
                    <a:pt x="119206" y="10760"/>
                  </a:lnTo>
                  <a:cubicBezTo>
                    <a:pt x="115178" y="10972"/>
                    <a:pt x="111149" y="11343"/>
                    <a:pt x="107121" y="11926"/>
                  </a:cubicBezTo>
                  <a:cubicBezTo>
                    <a:pt x="100813" y="12880"/>
                    <a:pt x="94559" y="14417"/>
                    <a:pt x="88517" y="16378"/>
                  </a:cubicBezTo>
                  <a:cubicBezTo>
                    <a:pt x="82951" y="18286"/>
                    <a:pt x="77439" y="20565"/>
                    <a:pt x="72297" y="23216"/>
                  </a:cubicBezTo>
                  <a:cubicBezTo>
                    <a:pt x="67262" y="25813"/>
                    <a:pt x="62492" y="28781"/>
                    <a:pt x="57986" y="32014"/>
                  </a:cubicBezTo>
                  <a:cubicBezTo>
                    <a:pt x="53534" y="35248"/>
                    <a:pt x="49294" y="38799"/>
                    <a:pt x="45371" y="42562"/>
                  </a:cubicBezTo>
                  <a:cubicBezTo>
                    <a:pt x="41502" y="46272"/>
                    <a:pt x="37845" y="50354"/>
                    <a:pt x="34400" y="54753"/>
                  </a:cubicBezTo>
                  <a:cubicBezTo>
                    <a:pt x="31061" y="59046"/>
                    <a:pt x="27933" y="63764"/>
                    <a:pt x="25177" y="68640"/>
                  </a:cubicBezTo>
                  <a:cubicBezTo>
                    <a:pt x="22368" y="73622"/>
                    <a:pt x="19876" y="78923"/>
                    <a:pt x="17810" y="84382"/>
                  </a:cubicBezTo>
                  <a:cubicBezTo>
                    <a:pt x="15583" y="90266"/>
                    <a:pt x="13887" y="96361"/>
                    <a:pt x="12721" y="102350"/>
                  </a:cubicBezTo>
                  <a:cubicBezTo>
                    <a:pt x="11661" y="107863"/>
                    <a:pt x="10972" y="113481"/>
                    <a:pt x="10707" y="1191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82E1EA8C-52C0-4BDC-AC24-E4957A78B04D}"/>
                </a:ext>
              </a:extLst>
            </p:cNvPr>
            <p:cNvSpPr/>
            <p:nvPr/>
          </p:nvSpPr>
          <p:spPr>
            <a:xfrm>
              <a:off x="4598310" y="2762235"/>
              <a:ext cx="26502" cy="26502"/>
            </a:xfrm>
            <a:custGeom>
              <a:avLst/>
              <a:gdLst>
                <a:gd name="connsiteX0" fmla="*/ 23441 w 26501"/>
                <a:gd name="connsiteY0" fmla="*/ 28688 h 26501"/>
                <a:gd name="connsiteX1" fmla="*/ 19678 w 26501"/>
                <a:gd name="connsiteY1" fmla="*/ 27151 h 26501"/>
                <a:gd name="connsiteX2" fmla="*/ 1550 w 26501"/>
                <a:gd name="connsiteY2" fmla="*/ 9024 h 26501"/>
                <a:gd name="connsiteX3" fmla="*/ 1550 w 26501"/>
                <a:gd name="connsiteY3" fmla="*/ 1550 h 26501"/>
                <a:gd name="connsiteX4" fmla="*/ 9024 w 26501"/>
                <a:gd name="connsiteY4" fmla="*/ 1550 h 26501"/>
                <a:gd name="connsiteX5" fmla="*/ 27151 w 26501"/>
                <a:gd name="connsiteY5" fmla="*/ 19678 h 26501"/>
                <a:gd name="connsiteX6" fmla="*/ 27151 w 26501"/>
                <a:gd name="connsiteY6" fmla="*/ 27151 h 26501"/>
                <a:gd name="connsiteX7" fmla="*/ 23441 w 26501"/>
                <a:gd name="connsiteY7" fmla="*/ 2868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23441" y="28688"/>
                  </a:moveTo>
                  <a:cubicBezTo>
                    <a:pt x="22063" y="28688"/>
                    <a:pt x="20738" y="28158"/>
                    <a:pt x="19678" y="27151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7151" y="19678"/>
                  </a:lnTo>
                  <a:cubicBezTo>
                    <a:pt x="29218" y="21745"/>
                    <a:pt x="29218" y="25084"/>
                    <a:pt x="27151" y="27151"/>
                  </a:cubicBezTo>
                  <a:cubicBezTo>
                    <a:pt x="26144" y="28158"/>
                    <a:pt x="24819" y="28688"/>
                    <a:pt x="23441" y="2868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FE01D61-C019-43BC-80B8-F1F473BA9E6F}"/>
                </a:ext>
              </a:extLst>
            </p:cNvPr>
            <p:cNvSpPr/>
            <p:nvPr/>
          </p:nvSpPr>
          <p:spPr>
            <a:xfrm>
              <a:off x="4480483" y="2644407"/>
              <a:ext cx="26502" cy="26502"/>
            </a:xfrm>
            <a:custGeom>
              <a:avLst/>
              <a:gdLst>
                <a:gd name="connsiteX0" fmla="*/ 23494 w 26501"/>
                <a:gd name="connsiteY0" fmla="*/ 28741 h 26501"/>
                <a:gd name="connsiteX1" fmla="*/ 19731 w 26501"/>
                <a:gd name="connsiteY1" fmla="*/ 27204 h 26501"/>
                <a:gd name="connsiteX2" fmla="*/ 1550 w 26501"/>
                <a:gd name="connsiteY2" fmla="*/ 9024 h 26501"/>
                <a:gd name="connsiteX3" fmla="*/ 1550 w 26501"/>
                <a:gd name="connsiteY3" fmla="*/ 1550 h 26501"/>
                <a:gd name="connsiteX4" fmla="*/ 9024 w 26501"/>
                <a:gd name="connsiteY4" fmla="*/ 1550 h 26501"/>
                <a:gd name="connsiteX5" fmla="*/ 27204 w 26501"/>
                <a:gd name="connsiteY5" fmla="*/ 19731 h 26501"/>
                <a:gd name="connsiteX6" fmla="*/ 27204 w 26501"/>
                <a:gd name="connsiteY6" fmla="*/ 27204 h 26501"/>
                <a:gd name="connsiteX7" fmla="*/ 23494 w 26501"/>
                <a:gd name="connsiteY7" fmla="*/ 2874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26501">
                  <a:moveTo>
                    <a:pt x="23494" y="28741"/>
                  </a:moveTo>
                  <a:cubicBezTo>
                    <a:pt x="22116" y="28741"/>
                    <a:pt x="20791" y="28211"/>
                    <a:pt x="19731" y="27204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7204" y="19731"/>
                  </a:lnTo>
                  <a:cubicBezTo>
                    <a:pt x="29271" y="21798"/>
                    <a:pt x="29271" y="25137"/>
                    <a:pt x="27204" y="27204"/>
                  </a:cubicBezTo>
                  <a:cubicBezTo>
                    <a:pt x="26197" y="28211"/>
                    <a:pt x="24872" y="28741"/>
                    <a:pt x="23494" y="2874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46E91EFF-2DAA-4A7B-A2DC-5960FA9560F3}"/>
                </a:ext>
              </a:extLst>
            </p:cNvPr>
            <p:cNvSpPr/>
            <p:nvPr/>
          </p:nvSpPr>
          <p:spPr>
            <a:xfrm>
              <a:off x="4575519" y="2763613"/>
              <a:ext cx="42403" cy="42403"/>
            </a:xfrm>
            <a:custGeom>
              <a:avLst/>
              <a:gdLst>
                <a:gd name="connsiteX0" fmla="*/ 41568 w 42403"/>
                <a:gd name="connsiteY0" fmla="*/ 46816 h 42403"/>
                <a:gd name="connsiteX1" fmla="*/ 37805 w 42403"/>
                <a:gd name="connsiteY1" fmla="*/ 45279 h 42403"/>
                <a:gd name="connsiteX2" fmla="*/ 1550 w 42403"/>
                <a:gd name="connsiteY2" fmla="*/ 9024 h 42403"/>
                <a:gd name="connsiteX3" fmla="*/ 1550 w 42403"/>
                <a:gd name="connsiteY3" fmla="*/ 1550 h 42403"/>
                <a:gd name="connsiteX4" fmla="*/ 9024 w 42403"/>
                <a:gd name="connsiteY4" fmla="*/ 1550 h 42403"/>
                <a:gd name="connsiteX5" fmla="*/ 45279 w 42403"/>
                <a:gd name="connsiteY5" fmla="*/ 37805 h 42403"/>
                <a:gd name="connsiteX6" fmla="*/ 45279 w 42403"/>
                <a:gd name="connsiteY6" fmla="*/ 45279 h 42403"/>
                <a:gd name="connsiteX7" fmla="*/ 41568 w 42403"/>
                <a:gd name="connsiteY7" fmla="*/ 4681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41568" y="46816"/>
                  </a:moveTo>
                  <a:cubicBezTo>
                    <a:pt x="40190" y="46816"/>
                    <a:pt x="38865" y="46286"/>
                    <a:pt x="37805" y="452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5279" y="37805"/>
                  </a:lnTo>
                  <a:cubicBezTo>
                    <a:pt x="47346" y="39872"/>
                    <a:pt x="47346" y="43211"/>
                    <a:pt x="45279" y="45279"/>
                  </a:cubicBezTo>
                  <a:cubicBezTo>
                    <a:pt x="44272" y="46286"/>
                    <a:pt x="42893" y="46816"/>
                    <a:pt x="41568" y="468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E74E4D-06EA-4AE2-8FE5-6C47D47BA6BF}"/>
                </a:ext>
              </a:extLst>
            </p:cNvPr>
            <p:cNvSpPr/>
            <p:nvPr/>
          </p:nvSpPr>
          <p:spPr>
            <a:xfrm>
              <a:off x="4461030" y="2649072"/>
              <a:ext cx="42403" cy="42403"/>
            </a:xfrm>
            <a:custGeom>
              <a:avLst/>
              <a:gdLst>
                <a:gd name="connsiteX0" fmla="*/ 41568 w 42403"/>
                <a:gd name="connsiteY0" fmla="*/ 46816 h 42403"/>
                <a:gd name="connsiteX1" fmla="*/ 37805 w 42403"/>
                <a:gd name="connsiteY1" fmla="*/ 45279 h 42403"/>
                <a:gd name="connsiteX2" fmla="*/ 1550 w 42403"/>
                <a:gd name="connsiteY2" fmla="*/ 9024 h 42403"/>
                <a:gd name="connsiteX3" fmla="*/ 1550 w 42403"/>
                <a:gd name="connsiteY3" fmla="*/ 1550 h 42403"/>
                <a:gd name="connsiteX4" fmla="*/ 9024 w 42403"/>
                <a:gd name="connsiteY4" fmla="*/ 1550 h 42403"/>
                <a:gd name="connsiteX5" fmla="*/ 45279 w 42403"/>
                <a:gd name="connsiteY5" fmla="*/ 37805 h 42403"/>
                <a:gd name="connsiteX6" fmla="*/ 45279 w 42403"/>
                <a:gd name="connsiteY6" fmla="*/ 45279 h 42403"/>
                <a:gd name="connsiteX7" fmla="*/ 41568 w 42403"/>
                <a:gd name="connsiteY7" fmla="*/ 4681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41568" y="46816"/>
                  </a:moveTo>
                  <a:cubicBezTo>
                    <a:pt x="40190" y="46816"/>
                    <a:pt x="38865" y="46286"/>
                    <a:pt x="37805" y="4527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45279" y="37805"/>
                  </a:lnTo>
                  <a:cubicBezTo>
                    <a:pt x="47346" y="39872"/>
                    <a:pt x="47346" y="43211"/>
                    <a:pt x="45279" y="45279"/>
                  </a:cubicBezTo>
                  <a:cubicBezTo>
                    <a:pt x="44272" y="46339"/>
                    <a:pt x="42893" y="46816"/>
                    <a:pt x="41568" y="468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8E625B8-8CB9-4431-907E-992525D83C9A}"/>
                </a:ext>
              </a:extLst>
            </p:cNvPr>
            <p:cNvSpPr/>
            <p:nvPr/>
          </p:nvSpPr>
          <p:spPr>
            <a:xfrm>
              <a:off x="4572232" y="2784497"/>
              <a:ext cx="42403" cy="42403"/>
            </a:xfrm>
            <a:custGeom>
              <a:avLst/>
              <a:gdLst>
                <a:gd name="connsiteX0" fmla="*/ 37646 w 42403"/>
                <a:gd name="connsiteY0" fmla="*/ 42893 h 42403"/>
                <a:gd name="connsiteX1" fmla="*/ 33883 w 42403"/>
                <a:gd name="connsiteY1" fmla="*/ 41356 h 42403"/>
                <a:gd name="connsiteX2" fmla="*/ 1550 w 42403"/>
                <a:gd name="connsiteY2" fmla="*/ 9024 h 42403"/>
                <a:gd name="connsiteX3" fmla="*/ 1550 w 42403"/>
                <a:gd name="connsiteY3" fmla="*/ 1550 h 42403"/>
                <a:gd name="connsiteX4" fmla="*/ 9024 w 42403"/>
                <a:gd name="connsiteY4" fmla="*/ 1550 h 42403"/>
                <a:gd name="connsiteX5" fmla="*/ 41356 w 42403"/>
                <a:gd name="connsiteY5" fmla="*/ 33883 h 42403"/>
                <a:gd name="connsiteX6" fmla="*/ 41356 w 42403"/>
                <a:gd name="connsiteY6" fmla="*/ 41356 h 42403"/>
                <a:gd name="connsiteX7" fmla="*/ 37646 w 42403"/>
                <a:gd name="connsiteY7" fmla="*/ 4289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37646" y="42893"/>
                  </a:moveTo>
                  <a:cubicBezTo>
                    <a:pt x="36268" y="42893"/>
                    <a:pt x="34943" y="42363"/>
                    <a:pt x="33883" y="4135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1356" y="33883"/>
                  </a:lnTo>
                  <a:cubicBezTo>
                    <a:pt x="43424" y="35950"/>
                    <a:pt x="43424" y="39289"/>
                    <a:pt x="41356" y="41356"/>
                  </a:cubicBezTo>
                  <a:cubicBezTo>
                    <a:pt x="40349" y="42363"/>
                    <a:pt x="39024" y="42893"/>
                    <a:pt x="37646" y="428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73C15CC7-A1E9-4BAD-A541-36E8498E424F}"/>
                </a:ext>
              </a:extLst>
            </p:cNvPr>
            <p:cNvSpPr/>
            <p:nvPr/>
          </p:nvSpPr>
          <p:spPr>
            <a:xfrm>
              <a:off x="4444016" y="2656280"/>
              <a:ext cx="42403" cy="42403"/>
            </a:xfrm>
            <a:custGeom>
              <a:avLst/>
              <a:gdLst>
                <a:gd name="connsiteX0" fmla="*/ 37646 w 42403"/>
                <a:gd name="connsiteY0" fmla="*/ 42893 h 42403"/>
                <a:gd name="connsiteX1" fmla="*/ 33883 w 42403"/>
                <a:gd name="connsiteY1" fmla="*/ 41356 h 42403"/>
                <a:gd name="connsiteX2" fmla="*/ 1550 w 42403"/>
                <a:gd name="connsiteY2" fmla="*/ 9024 h 42403"/>
                <a:gd name="connsiteX3" fmla="*/ 1550 w 42403"/>
                <a:gd name="connsiteY3" fmla="*/ 1550 h 42403"/>
                <a:gd name="connsiteX4" fmla="*/ 9024 w 42403"/>
                <a:gd name="connsiteY4" fmla="*/ 1550 h 42403"/>
                <a:gd name="connsiteX5" fmla="*/ 41356 w 42403"/>
                <a:gd name="connsiteY5" fmla="*/ 33883 h 42403"/>
                <a:gd name="connsiteX6" fmla="*/ 41356 w 42403"/>
                <a:gd name="connsiteY6" fmla="*/ 41356 h 42403"/>
                <a:gd name="connsiteX7" fmla="*/ 37646 w 42403"/>
                <a:gd name="connsiteY7" fmla="*/ 4289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37646" y="42893"/>
                  </a:moveTo>
                  <a:cubicBezTo>
                    <a:pt x="36268" y="42893"/>
                    <a:pt x="34943" y="42363"/>
                    <a:pt x="33883" y="4135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1356" y="33883"/>
                  </a:lnTo>
                  <a:cubicBezTo>
                    <a:pt x="43424" y="35950"/>
                    <a:pt x="43424" y="39289"/>
                    <a:pt x="41356" y="41356"/>
                  </a:cubicBezTo>
                  <a:cubicBezTo>
                    <a:pt x="40349" y="42416"/>
                    <a:pt x="38971" y="42893"/>
                    <a:pt x="37646" y="428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6E30276E-CBC3-417B-8FD2-0687CE99C1F2}"/>
                </a:ext>
              </a:extLst>
            </p:cNvPr>
            <p:cNvSpPr/>
            <p:nvPr/>
          </p:nvSpPr>
          <p:spPr>
            <a:xfrm>
              <a:off x="4564865" y="2801299"/>
              <a:ext cx="37103" cy="37103"/>
            </a:xfrm>
            <a:custGeom>
              <a:avLst/>
              <a:gdLst>
                <a:gd name="connsiteX0" fmla="*/ 35844 w 37102"/>
                <a:gd name="connsiteY0" fmla="*/ 41091 h 37102"/>
                <a:gd name="connsiteX1" fmla="*/ 32080 w 37102"/>
                <a:gd name="connsiteY1" fmla="*/ 39554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9554 w 37102"/>
                <a:gd name="connsiteY5" fmla="*/ 32081 h 37102"/>
                <a:gd name="connsiteX6" fmla="*/ 39554 w 37102"/>
                <a:gd name="connsiteY6" fmla="*/ 39554 h 37102"/>
                <a:gd name="connsiteX7" fmla="*/ 35844 w 37102"/>
                <a:gd name="connsiteY7" fmla="*/ 4109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5844" y="41091"/>
                  </a:moveTo>
                  <a:cubicBezTo>
                    <a:pt x="34466" y="41091"/>
                    <a:pt x="33141" y="40561"/>
                    <a:pt x="32080" y="39554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9554" y="32081"/>
                  </a:lnTo>
                  <a:cubicBezTo>
                    <a:pt x="41621" y="34148"/>
                    <a:pt x="41621" y="37487"/>
                    <a:pt x="39554" y="39554"/>
                  </a:cubicBezTo>
                  <a:cubicBezTo>
                    <a:pt x="38547" y="40561"/>
                    <a:pt x="37169" y="41091"/>
                    <a:pt x="35844" y="410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6A169E7E-DC07-4FDB-AB96-2ABFD5A7CFF9}"/>
                </a:ext>
              </a:extLst>
            </p:cNvPr>
            <p:cNvSpPr/>
            <p:nvPr/>
          </p:nvSpPr>
          <p:spPr>
            <a:xfrm>
              <a:off x="4429069" y="2665503"/>
              <a:ext cx="37103" cy="37103"/>
            </a:xfrm>
            <a:custGeom>
              <a:avLst/>
              <a:gdLst>
                <a:gd name="connsiteX0" fmla="*/ 35844 w 37102"/>
                <a:gd name="connsiteY0" fmla="*/ 41091 h 37102"/>
                <a:gd name="connsiteX1" fmla="*/ 32081 w 37102"/>
                <a:gd name="connsiteY1" fmla="*/ 39554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9554 w 37102"/>
                <a:gd name="connsiteY5" fmla="*/ 32081 h 37102"/>
                <a:gd name="connsiteX6" fmla="*/ 39554 w 37102"/>
                <a:gd name="connsiteY6" fmla="*/ 39554 h 37102"/>
                <a:gd name="connsiteX7" fmla="*/ 35844 w 37102"/>
                <a:gd name="connsiteY7" fmla="*/ 4109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5844" y="41091"/>
                  </a:moveTo>
                  <a:cubicBezTo>
                    <a:pt x="34466" y="41091"/>
                    <a:pt x="33141" y="40561"/>
                    <a:pt x="32081" y="39554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9554" y="32081"/>
                  </a:lnTo>
                  <a:cubicBezTo>
                    <a:pt x="41621" y="34148"/>
                    <a:pt x="41621" y="37487"/>
                    <a:pt x="39554" y="39554"/>
                  </a:cubicBezTo>
                  <a:cubicBezTo>
                    <a:pt x="38547" y="40561"/>
                    <a:pt x="37169" y="41091"/>
                    <a:pt x="35844" y="410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B72F459C-A4B7-4C6D-91DD-1097B28D1504}"/>
                </a:ext>
              </a:extLst>
            </p:cNvPr>
            <p:cNvSpPr/>
            <p:nvPr/>
          </p:nvSpPr>
          <p:spPr>
            <a:xfrm>
              <a:off x="4554423" y="2815080"/>
              <a:ext cx="37103" cy="37103"/>
            </a:xfrm>
            <a:custGeom>
              <a:avLst/>
              <a:gdLst>
                <a:gd name="connsiteX0" fmla="*/ 35208 w 37102"/>
                <a:gd name="connsiteY0" fmla="*/ 40455 h 37102"/>
                <a:gd name="connsiteX1" fmla="*/ 31445 w 37102"/>
                <a:gd name="connsiteY1" fmla="*/ 38918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8918 w 37102"/>
                <a:gd name="connsiteY5" fmla="*/ 31445 h 37102"/>
                <a:gd name="connsiteX6" fmla="*/ 38918 w 37102"/>
                <a:gd name="connsiteY6" fmla="*/ 38918 h 37102"/>
                <a:gd name="connsiteX7" fmla="*/ 35208 w 37102"/>
                <a:gd name="connsiteY7" fmla="*/ 4045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5208" y="40455"/>
                  </a:moveTo>
                  <a:cubicBezTo>
                    <a:pt x="33830" y="40455"/>
                    <a:pt x="32504" y="39925"/>
                    <a:pt x="31445" y="3891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8918" y="31445"/>
                  </a:lnTo>
                  <a:cubicBezTo>
                    <a:pt x="40985" y="33512"/>
                    <a:pt x="40985" y="36851"/>
                    <a:pt x="38918" y="38918"/>
                  </a:cubicBezTo>
                  <a:cubicBezTo>
                    <a:pt x="37964" y="39925"/>
                    <a:pt x="36586" y="40455"/>
                    <a:pt x="35208" y="404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ED90C4B-F75A-4AC3-9DB1-76A1E513E8AD}"/>
                </a:ext>
              </a:extLst>
            </p:cNvPr>
            <p:cNvSpPr/>
            <p:nvPr/>
          </p:nvSpPr>
          <p:spPr>
            <a:xfrm>
              <a:off x="4415924" y="2676528"/>
              <a:ext cx="37103" cy="37103"/>
            </a:xfrm>
            <a:custGeom>
              <a:avLst/>
              <a:gdLst>
                <a:gd name="connsiteX0" fmla="*/ 35208 w 37102"/>
                <a:gd name="connsiteY0" fmla="*/ 40455 h 37102"/>
                <a:gd name="connsiteX1" fmla="*/ 31445 w 37102"/>
                <a:gd name="connsiteY1" fmla="*/ 38918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8918 w 37102"/>
                <a:gd name="connsiteY5" fmla="*/ 31445 h 37102"/>
                <a:gd name="connsiteX6" fmla="*/ 38918 w 37102"/>
                <a:gd name="connsiteY6" fmla="*/ 38918 h 37102"/>
                <a:gd name="connsiteX7" fmla="*/ 35208 w 37102"/>
                <a:gd name="connsiteY7" fmla="*/ 4045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5208" y="40455"/>
                  </a:moveTo>
                  <a:cubicBezTo>
                    <a:pt x="33830" y="40455"/>
                    <a:pt x="32504" y="39925"/>
                    <a:pt x="31445" y="3891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8918" y="31445"/>
                  </a:lnTo>
                  <a:cubicBezTo>
                    <a:pt x="40985" y="33512"/>
                    <a:pt x="40985" y="36851"/>
                    <a:pt x="38918" y="38918"/>
                  </a:cubicBezTo>
                  <a:cubicBezTo>
                    <a:pt x="37911" y="39925"/>
                    <a:pt x="36533" y="40455"/>
                    <a:pt x="35208" y="404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481E9657-5E20-4765-9A71-80F42555CC28}"/>
                </a:ext>
              </a:extLst>
            </p:cNvPr>
            <p:cNvSpPr/>
            <p:nvPr/>
          </p:nvSpPr>
          <p:spPr>
            <a:xfrm>
              <a:off x="4541331" y="2826158"/>
              <a:ext cx="37103" cy="37103"/>
            </a:xfrm>
            <a:custGeom>
              <a:avLst/>
              <a:gdLst>
                <a:gd name="connsiteX0" fmla="*/ 35579 w 37102"/>
                <a:gd name="connsiteY0" fmla="*/ 40826 h 37102"/>
                <a:gd name="connsiteX1" fmla="*/ 31815 w 37102"/>
                <a:gd name="connsiteY1" fmla="*/ 39289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9289 w 37102"/>
                <a:gd name="connsiteY5" fmla="*/ 31816 h 37102"/>
                <a:gd name="connsiteX6" fmla="*/ 39289 w 37102"/>
                <a:gd name="connsiteY6" fmla="*/ 39289 h 37102"/>
                <a:gd name="connsiteX7" fmla="*/ 35579 w 37102"/>
                <a:gd name="connsiteY7" fmla="*/ 40826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5579" y="40826"/>
                  </a:moveTo>
                  <a:cubicBezTo>
                    <a:pt x="34201" y="40826"/>
                    <a:pt x="32876" y="40296"/>
                    <a:pt x="31815" y="39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9289" y="31816"/>
                  </a:lnTo>
                  <a:cubicBezTo>
                    <a:pt x="41356" y="33883"/>
                    <a:pt x="41356" y="37222"/>
                    <a:pt x="39289" y="39289"/>
                  </a:cubicBezTo>
                  <a:cubicBezTo>
                    <a:pt x="38335" y="40296"/>
                    <a:pt x="36957" y="40826"/>
                    <a:pt x="35579" y="40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7182980-E87A-4AE0-BA76-AA9676BEADD7}"/>
                </a:ext>
              </a:extLst>
            </p:cNvPr>
            <p:cNvSpPr/>
            <p:nvPr/>
          </p:nvSpPr>
          <p:spPr>
            <a:xfrm>
              <a:off x="4404422" y="2689249"/>
              <a:ext cx="37103" cy="37103"/>
            </a:xfrm>
            <a:custGeom>
              <a:avLst/>
              <a:gdLst>
                <a:gd name="connsiteX0" fmla="*/ 35632 w 37102"/>
                <a:gd name="connsiteY0" fmla="*/ 40826 h 37102"/>
                <a:gd name="connsiteX1" fmla="*/ 31868 w 37102"/>
                <a:gd name="connsiteY1" fmla="*/ 39289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9342 w 37102"/>
                <a:gd name="connsiteY5" fmla="*/ 31816 h 37102"/>
                <a:gd name="connsiteX6" fmla="*/ 39342 w 37102"/>
                <a:gd name="connsiteY6" fmla="*/ 39289 h 37102"/>
                <a:gd name="connsiteX7" fmla="*/ 35632 w 37102"/>
                <a:gd name="connsiteY7" fmla="*/ 40826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5632" y="40826"/>
                  </a:moveTo>
                  <a:cubicBezTo>
                    <a:pt x="34254" y="40826"/>
                    <a:pt x="32929" y="40296"/>
                    <a:pt x="31868" y="39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9342" y="31816"/>
                  </a:lnTo>
                  <a:cubicBezTo>
                    <a:pt x="41409" y="33883"/>
                    <a:pt x="41409" y="37222"/>
                    <a:pt x="39342" y="39289"/>
                  </a:cubicBezTo>
                  <a:cubicBezTo>
                    <a:pt x="38335" y="40296"/>
                    <a:pt x="36957" y="40826"/>
                    <a:pt x="35632" y="40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7E433333-D611-43D3-9903-78EBD81DB52B}"/>
                </a:ext>
              </a:extLst>
            </p:cNvPr>
            <p:cNvSpPr/>
            <p:nvPr/>
          </p:nvSpPr>
          <p:spPr>
            <a:xfrm>
              <a:off x="4525324" y="2834320"/>
              <a:ext cx="37103" cy="37103"/>
            </a:xfrm>
            <a:custGeom>
              <a:avLst/>
              <a:gdLst>
                <a:gd name="connsiteX0" fmla="*/ 37063 w 37102"/>
                <a:gd name="connsiteY0" fmla="*/ 42310 h 37102"/>
                <a:gd name="connsiteX1" fmla="*/ 33300 w 37102"/>
                <a:gd name="connsiteY1" fmla="*/ 40773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40773 w 37102"/>
                <a:gd name="connsiteY5" fmla="*/ 33300 h 37102"/>
                <a:gd name="connsiteX6" fmla="*/ 40773 w 37102"/>
                <a:gd name="connsiteY6" fmla="*/ 40773 h 37102"/>
                <a:gd name="connsiteX7" fmla="*/ 37063 w 37102"/>
                <a:gd name="connsiteY7" fmla="*/ 42310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7063" y="42310"/>
                  </a:moveTo>
                  <a:cubicBezTo>
                    <a:pt x="35685" y="42310"/>
                    <a:pt x="34360" y="41780"/>
                    <a:pt x="33300" y="40773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40773" y="33300"/>
                  </a:lnTo>
                  <a:cubicBezTo>
                    <a:pt x="42840" y="35367"/>
                    <a:pt x="42840" y="38706"/>
                    <a:pt x="40773" y="40773"/>
                  </a:cubicBezTo>
                  <a:cubicBezTo>
                    <a:pt x="39819" y="41780"/>
                    <a:pt x="38441" y="42310"/>
                    <a:pt x="37063" y="4231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21E3C33A-7A3A-42E8-B3C5-2CA5741F0B35}"/>
                </a:ext>
              </a:extLst>
            </p:cNvPr>
            <p:cNvSpPr/>
            <p:nvPr/>
          </p:nvSpPr>
          <p:spPr>
            <a:xfrm>
              <a:off x="4394829" y="2703772"/>
              <a:ext cx="37103" cy="37103"/>
            </a:xfrm>
            <a:custGeom>
              <a:avLst/>
              <a:gdLst>
                <a:gd name="connsiteX0" fmla="*/ 37063 w 37102"/>
                <a:gd name="connsiteY0" fmla="*/ 42310 h 37102"/>
                <a:gd name="connsiteX1" fmla="*/ 33300 w 37102"/>
                <a:gd name="connsiteY1" fmla="*/ 40773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40773 w 37102"/>
                <a:gd name="connsiteY5" fmla="*/ 33300 h 37102"/>
                <a:gd name="connsiteX6" fmla="*/ 40773 w 37102"/>
                <a:gd name="connsiteY6" fmla="*/ 40773 h 37102"/>
                <a:gd name="connsiteX7" fmla="*/ 37063 w 37102"/>
                <a:gd name="connsiteY7" fmla="*/ 42310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7063" y="42310"/>
                  </a:moveTo>
                  <a:cubicBezTo>
                    <a:pt x="35685" y="42310"/>
                    <a:pt x="34360" y="41780"/>
                    <a:pt x="33300" y="40773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40773" y="33300"/>
                  </a:lnTo>
                  <a:cubicBezTo>
                    <a:pt x="42840" y="35367"/>
                    <a:pt x="42840" y="38706"/>
                    <a:pt x="40773" y="40773"/>
                  </a:cubicBezTo>
                  <a:cubicBezTo>
                    <a:pt x="39766" y="41833"/>
                    <a:pt x="38388" y="42310"/>
                    <a:pt x="37063" y="4231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2FF1AEA0-760D-4550-AEE6-4794E5DFC352}"/>
                </a:ext>
              </a:extLst>
            </p:cNvPr>
            <p:cNvSpPr/>
            <p:nvPr/>
          </p:nvSpPr>
          <p:spPr>
            <a:xfrm>
              <a:off x="4505554" y="2838720"/>
              <a:ext cx="42403" cy="42403"/>
            </a:xfrm>
            <a:custGeom>
              <a:avLst/>
              <a:gdLst>
                <a:gd name="connsiteX0" fmla="*/ 40349 w 42403"/>
                <a:gd name="connsiteY0" fmla="*/ 45597 h 42403"/>
                <a:gd name="connsiteX1" fmla="*/ 36586 w 42403"/>
                <a:gd name="connsiteY1" fmla="*/ 44059 h 42403"/>
                <a:gd name="connsiteX2" fmla="*/ 1550 w 42403"/>
                <a:gd name="connsiteY2" fmla="*/ 9024 h 42403"/>
                <a:gd name="connsiteX3" fmla="*/ 1550 w 42403"/>
                <a:gd name="connsiteY3" fmla="*/ 1550 h 42403"/>
                <a:gd name="connsiteX4" fmla="*/ 9024 w 42403"/>
                <a:gd name="connsiteY4" fmla="*/ 1550 h 42403"/>
                <a:gd name="connsiteX5" fmla="*/ 44059 w 42403"/>
                <a:gd name="connsiteY5" fmla="*/ 36586 h 42403"/>
                <a:gd name="connsiteX6" fmla="*/ 44059 w 42403"/>
                <a:gd name="connsiteY6" fmla="*/ 44059 h 42403"/>
                <a:gd name="connsiteX7" fmla="*/ 40349 w 42403"/>
                <a:gd name="connsiteY7" fmla="*/ 45597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40349" y="45597"/>
                  </a:moveTo>
                  <a:cubicBezTo>
                    <a:pt x="38971" y="45597"/>
                    <a:pt x="37646" y="45067"/>
                    <a:pt x="36586" y="4405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44059" y="36586"/>
                  </a:lnTo>
                  <a:cubicBezTo>
                    <a:pt x="46127" y="38653"/>
                    <a:pt x="46127" y="41992"/>
                    <a:pt x="44059" y="44059"/>
                  </a:cubicBezTo>
                  <a:cubicBezTo>
                    <a:pt x="43105" y="45120"/>
                    <a:pt x="41727" y="45597"/>
                    <a:pt x="40349" y="4559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27BD078-E15F-4371-B60B-2D05B46E656F}"/>
                </a:ext>
              </a:extLst>
            </p:cNvPr>
            <p:cNvSpPr/>
            <p:nvPr/>
          </p:nvSpPr>
          <p:spPr>
            <a:xfrm>
              <a:off x="4387090" y="2720256"/>
              <a:ext cx="42403" cy="42403"/>
            </a:xfrm>
            <a:custGeom>
              <a:avLst/>
              <a:gdLst>
                <a:gd name="connsiteX0" fmla="*/ 40349 w 42403"/>
                <a:gd name="connsiteY0" fmla="*/ 45544 h 42403"/>
                <a:gd name="connsiteX1" fmla="*/ 36586 w 42403"/>
                <a:gd name="connsiteY1" fmla="*/ 44006 h 42403"/>
                <a:gd name="connsiteX2" fmla="*/ 1550 w 42403"/>
                <a:gd name="connsiteY2" fmla="*/ 9024 h 42403"/>
                <a:gd name="connsiteX3" fmla="*/ 1550 w 42403"/>
                <a:gd name="connsiteY3" fmla="*/ 1550 h 42403"/>
                <a:gd name="connsiteX4" fmla="*/ 9024 w 42403"/>
                <a:gd name="connsiteY4" fmla="*/ 1550 h 42403"/>
                <a:gd name="connsiteX5" fmla="*/ 44060 w 42403"/>
                <a:gd name="connsiteY5" fmla="*/ 36533 h 42403"/>
                <a:gd name="connsiteX6" fmla="*/ 44060 w 42403"/>
                <a:gd name="connsiteY6" fmla="*/ 44006 h 42403"/>
                <a:gd name="connsiteX7" fmla="*/ 40349 w 42403"/>
                <a:gd name="connsiteY7" fmla="*/ 4554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40349" y="45544"/>
                  </a:moveTo>
                  <a:cubicBezTo>
                    <a:pt x="38971" y="45544"/>
                    <a:pt x="37646" y="45014"/>
                    <a:pt x="36586" y="4400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4060" y="36533"/>
                  </a:lnTo>
                  <a:cubicBezTo>
                    <a:pt x="46127" y="38600"/>
                    <a:pt x="46127" y="41939"/>
                    <a:pt x="44060" y="44006"/>
                  </a:cubicBezTo>
                  <a:cubicBezTo>
                    <a:pt x="43053" y="45014"/>
                    <a:pt x="41674" y="45544"/>
                    <a:pt x="40349" y="455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AA9AA666-7850-46D2-9089-FA7C9E38660A}"/>
                </a:ext>
              </a:extLst>
            </p:cNvPr>
            <p:cNvSpPr/>
            <p:nvPr/>
          </p:nvSpPr>
          <p:spPr>
            <a:xfrm>
              <a:off x="4498663" y="2855999"/>
              <a:ext cx="31802" cy="31802"/>
            </a:xfrm>
            <a:custGeom>
              <a:avLst/>
              <a:gdLst>
                <a:gd name="connsiteX0" fmla="*/ 28423 w 31802"/>
                <a:gd name="connsiteY0" fmla="*/ 33671 h 31802"/>
                <a:gd name="connsiteX1" fmla="*/ 24660 w 31802"/>
                <a:gd name="connsiteY1" fmla="*/ 32134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2134 w 31802"/>
                <a:gd name="connsiteY5" fmla="*/ 24660 h 31802"/>
                <a:gd name="connsiteX6" fmla="*/ 32134 w 31802"/>
                <a:gd name="connsiteY6" fmla="*/ 32134 h 31802"/>
                <a:gd name="connsiteX7" fmla="*/ 28423 w 31802"/>
                <a:gd name="connsiteY7" fmla="*/ 3367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8423" y="33671"/>
                  </a:moveTo>
                  <a:cubicBezTo>
                    <a:pt x="27045" y="33671"/>
                    <a:pt x="25720" y="33141"/>
                    <a:pt x="24660" y="32134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2134" y="24660"/>
                  </a:lnTo>
                  <a:cubicBezTo>
                    <a:pt x="34201" y="26727"/>
                    <a:pt x="34201" y="30066"/>
                    <a:pt x="32134" y="32134"/>
                  </a:cubicBezTo>
                  <a:cubicBezTo>
                    <a:pt x="31127" y="33141"/>
                    <a:pt x="29802" y="33671"/>
                    <a:pt x="28423" y="336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51CFD118-F747-4B52-BFD4-3FA8EE4D8CB6}"/>
                </a:ext>
              </a:extLst>
            </p:cNvPr>
            <p:cNvSpPr/>
            <p:nvPr/>
          </p:nvSpPr>
          <p:spPr>
            <a:xfrm>
              <a:off x="4381790" y="2739072"/>
              <a:ext cx="31802" cy="31802"/>
            </a:xfrm>
            <a:custGeom>
              <a:avLst/>
              <a:gdLst>
                <a:gd name="connsiteX0" fmla="*/ 28423 w 31802"/>
                <a:gd name="connsiteY0" fmla="*/ 33671 h 31802"/>
                <a:gd name="connsiteX1" fmla="*/ 24660 w 31802"/>
                <a:gd name="connsiteY1" fmla="*/ 32134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2134 w 31802"/>
                <a:gd name="connsiteY5" fmla="*/ 24660 h 31802"/>
                <a:gd name="connsiteX6" fmla="*/ 32134 w 31802"/>
                <a:gd name="connsiteY6" fmla="*/ 32134 h 31802"/>
                <a:gd name="connsiteX7" fmla="*/ 28423 w 31802"/>
                <a:gd name="connsiteY7" fmla="*/ 3367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8423" y="33671"/>
                  </a:moveTo>
                  <a:cubicBezTo>
                    <a:pt x="27045" y="33671"/>
                    <a:pt x="25720" y="33141"/>
                    <a:pt x="24660" y="32134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2134" y="24660"/>
                  </a:lnTo>
                  <a:cubicBezTo>
                    <a:pt x="34201" y="26727"/>
                    <a:pt x="34201" y="30066"/>
                    <a:pt x="32134" y="32134"/>
                  </a:cubicBezTo>
                  <a:cubicBezTo>
                    <a:pt x="31127" y="33194"/>
                    <a:pt x="29749" y="33671"/>
                    <a:pt x="28423" y="336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0E009B25-8E5D-436B-887A-B713ED1EE56B}"/>
                </a:ext>
              </a:extLst>
            </p:cNvPr>
            <p:cNvSpPr/>
            <p:nvPr/>
          </p:nvSpPr>
          <p:spPr>
            <a:xfrm>
              <a:off x="4379523" y="2762142"/>
              <a:ext cx="127209" cy="127209"/>
            </a:xfrm>
            <a:custGeom>
              <a:avLst/>
              <a:gdLst>
                <a:gd name="connsiteX0" fmla="*/ 124453 w 127209"/>
                <a:gd name="connsiteY0" fmla="*/ 129754 h 127209"/>
                <a:gd name="connsiteX1" fmla="*/ 0 w 127209"/>
                <a:gd name="connsiteY1" fmla="*/ 5300 h 127209"/>
                <a:gd name="connsiteX2" fmla="*/ 5300 w 127209"/>
                <a:gd name="connsiteY2" fmla="*/ 0 h 127209"/>
                <a:gd name="connsiteX3" fmla="*/ 47545 w 127209"/>
                <a:gd name="connsiteY3" fmla="*/ 0 h 127209"/>
                <a:gd name="connsiteX4" fmla="*/ 52845 w 127209"/>
                <a:gd name="connsiteY4" fmla="*/ 5300 h 127209"/>
                <a:gd name="connsiteX5" fmla="*/ 124453 w 127209"/>
                <a:gd name="connsiteY5" fmla="*/ 76909 h 127209"/>
                <a:gd name="connsiteX6" fmla="*/ 129754 w 127209"/>
                <a:gd name="connsiteY6" fmla="*/ 82209 h 127209"/>
                <a:gd name="connsiteX7" fmla="*/ 129754 w 127209"/>
                <a:gd name="connsiteY7" fmla="*/ 124453 h 127209"/>
                <a:gd name="connsiteX8" fmla="*/ 124453 w 127209"/>
                <a:gd name="connsiteY8" fmla="*/ 129754 h 127209"/>
                <a:gd name="connsiteX9" fmla="*/ 10707 w 127209"/>
                <a:gd name="connsiteY9" fmla="*/ 10601 h 127209"/>
                <a:gd name="connsiteX10" fmla="*/ 119153 w 127209"/>
                <a:gd name="connsiteY10" fmla="*/ 119047 h 127209"/>
                <a:gd name="connsiteX11" fmla="*/ 119153 w 127209"/>
                <a:gd name="connsiteY11" fmla="*/ 87350 h 127209"/>
                <a:gd name="connsiteX12" fmla="*/ 42403 w 127209"/>
                <a:gd name="connsiteY12" fmla="*/ 10654 h 127209"/>
                <a:gd name="connsiteX13" fmla="*/ 10707 w 127209"/>
                <a:gd name="connsiteY13" fmla="*/ 10654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209" h="127209">
                  <a:moveTo>
                    <a:pt x="124453" y="129754"/>
                  </a:moveTo>
                  <a:cubicBezTo>
                    <a:pt x="55813" y="129754"/>
                    <a:pt x="0" y="73940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7545" y="0"/>
                  </a:lnTo>
                  <a:cubicBezTo>
                    <a:pt x="50460" y="0"/>
                    <a:pt x="52845" y="2385"/>
                    <a:pt x="52845" y="5300"/>
                  </a:cubicBezTo>
                  <a:cubicBezTo>
                    <a:pt x="52845" y="44788"/>
                    <a:pt x="84965" y="76909"/>
                    <a:pt x="124453" y="76909"/>
                  </a:cubicBezTo>
                  <a:cubicBezTo>
                    <a:pt x="127368" y="76909"/>
                    <a:pt x="129754" y="79294"/>
                    <a:pt x="129754" y="82209"/>
                  </a:cubicBezTo>
                  <a:lnTo>
                    <a:pt x="129754" y="124453"/>
                  </a:lnTo>
                  <a:cubicBezTo>
                    <a:pt x="129754" y="127421"/>
                    <a:pt x="127368" y="129754"/>
                    <a:pt x="124453" y="129754"/>
                  </a:cubicBezTo>
                  <a:close/>
                  <a:moveTo>
                    <a:pt x="10707" y="10601"/>
                  </a:moveTo>
                  <a:cubicBezTo>
                    <a:pt x="13410" y="69170"/>
                    <a:pt x="60584" y="116344"/>
                    <a:pt x="119153" y="119047"/>
                  </a:cubicBezTo>
                  <a:lnTo>
                    <a:pt x="119153" y="87350"/>
                  </a:lnTo>
                  <a:cubicBezTo>
                    <a:pt x="78022" y="84700"/>
                    <a:pt x="45053" y="51732"/>
                    <a:pt x="42403" y="10654"/>
                  </a:cubicBezTo>
                  <a:lnTo>
                    <a:pt x="10707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6" name="Group 785">
            <a:extLst>
              <a:ext uri="{FF2B5EF4-FFF2-40B4-BE49-F238E27FC236}">
                <a16:creationId xmlns:a16="http://schemas.microsoft.com/office/drawing/2014/main" id="{D27B34F3-26BF-4421-8838-671FF0F8EA14}"/>
              </a:ext>
            </a:extLst>
          </p:cNvPr>
          <p:cNvGrpSpPr/>
          <p:nvPr/>
        </p:nvGrpSpPr>
        <p:grpSpPr>
          <a:xfrm>
            <a:off x="5330220" y="2619280"/>
            <a:ext cx="465827" cy="309316"/>
            <a:chOff x="5370643" y="2646122"/>
            <a:chExt cx="384981" cy="255633"/>
          </a:xfrm>
        </p:grpSpPr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36C256-42EE-41AD-8FF8-C500723A9A22}"/>
                </a:ext>
              </a:extLst>
            </p:cNvPr>
            <p:cNvSpPr/>
            <p:nvPr/>
          </p:nvSpPr>
          <p:spPr>
            <a:xfrm>
              <a:off x="5370643" y="2657937"/>
              <a:ext cx="84806" cy="243818"/>
            </a:xfrm>
            <a:custGeom>
              <a:avLst/>
              <a:gdLst>
                <a:gd name="connsiteX0" fmla="*/ 82686 w 84806"/>
                <a:gd name="connsiteY0" fmla="*/ 246998 h 243817"/>
                <a:gd name="connsiteX1" fmla="*/ 5300 w 84806"/>
                <a:gd name="connsiteY1" fmla="*/ 246998 h 243817"/>
                <a:gd name="connsiteX2" fmla="*/ 0 w 84806"/>
                <a:gd name="connsiteY2" fmla="*/ 241698 h 243817"/>
                <a:gd name="connsiteX3" fmla="*/ 0 w 84806"/>
                <a:gd name="connsiteY3" fmla="*/ 5300 h 243817"/>
                <a:gd name="connsiteX4" fmla="*/ 5300 w 84806"/>
                <a:gd name="connsiteY4" fmla="*/ 0 h 243817"/>
                <a:gd name="connsiteX5" fmla="*/ 82686 w 84806"/>
                <a:gd name="connsiteY5" fmla="*/ 0 h 243817"/>
                <a:gd name="connsiteX6" fmla="*/ 87986 w 84806"/>
                <a:gd name="connsiteY6" fmla="*/ 5300 h 243817"/>
                <a:gd name="connsiteX7" fmla="*/ 87986 w 84806"/>
                <a:gd name="connsiteY7" fmla="*/ 241698 h 243817"/>
                <a:gd name="connsiteX8" fmla="*/ 82686 w 84806"/>
                <a:gd name="connsiteY8" fmla="*/ 246998 h 243817"/>
                <a:gd name="connsiteX9" fmla="*/ 10548 w 84806"/>
                <a:gd name="connsiteY9" fmla="*/ 236397 h 243817"/>
                <a:gd name="connsiteX10" fmla="*/ 77332 w 84806"/>
                <a:gd name="connsiteY10" fmla="*/ 236397 h 243817"/>
                <a:gd name="connsiteX11" fmla="*/ 77332 w 84806"/>
                <a:gd name="connsiteY11" fmla="*/ 10601 h 243817"/>
                <a:gd name="connsiteX12" fmla="*/ 10548 w 84806"/>
                <a:gd name="connsiteY12" fmla="*/ 10601 h 243817"/>
                <a:gd name="connsiteX13" fmla="*/ 10548 w 84806"/>
                <a:gd name="connsiteY13" fmla="*/ 236397 h 24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243817">
                  <a:moveTo>
                    <a:pt x="82686" y="246998"/>
                  </a:moveTo>
                  <a:lnTo>
                    <a:pt x="5300" y="246998"/>
                  </a:lnTo>
                  <a:cubicBezTo>
                    <a:pt x="2385" y="246998"/>
                    <a:pt x="0" y="244613"/>
                    <a:pt x="0" y="24169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686" y="0"/>
                  </a:lnTo>
                  <a:cubicBezTo>
                    <a:pt x="85601" y="0"/>
                    <a:pt x="87986" y="2385"/>
                    <a:pt x="87986" y="5300"/>
                  </a:cubicBezTo>
                  <a:lnTo>
                    <a:pt x="87986" y="241698"/>
                  </a:lnTo>
                  <a:cubicBezTo>
                    <a:pt x="87986" y="244613"/>
                    <a:pt x="85601" y="246998"/>
                    <a:pt x="82686" y="246998"/>
                  </a:cubicBezTo>
                  <a:close/>
                  <a:moveTo>
                    <a:pt x="10548" y="236397"/>
                  </a:moveTo>
                  <a:lnTo>
                    <a:pt x="77332" y="236397"/>
                  </a:lnTo>
                  <a:lnTo>
                    <a:pt x="77332" y="10601"/>
                  </a:lnTo>
                  <a:lnTo>
                    <a:pt x="10548" y="10601"/>
                  </a:lnTo>
                  <a:lnTo>
                    <a:pt x="10548" y="23639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A1C9DE23-9A3F-4DFE-B113-7026DCFA4D3F}"/>
                </a:ext>
              </a:extLst>
            </p:cNvPr>
            <p:cNvSpPr/>
            <p:nvPr/>
          </p:nvSpPr>
          <p:spPr>
            <a:xfrm>
              <a:off x="5391844" y="2713167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3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3" y="2385"/>
                    <a:pt x="45583" y="5300"/>
                  </a:cubicBezTo>
                  <a:cubicBezTo>
                    <a:pt x="45583" y="8216"/>
                    <a:pt x="43198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7EEF7173-CD00-464B-A707-1B06E7B687F2}"/>
                </a:ext>
              </a:extLst>
            </p:cNvPr>
            <p:cNvSpPr/>
            <p:nvPr/>
          </p:nvSpPr>
          <p:spPr>
            <a:xfrm>
              <a:off x="5391844" y="2823415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3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3" y="2385"/>
                    <a:pt x="45583" y="5300"/>
                  </a:cubicBezTo>
                  <a:cubicBezTo>
                    <a:pt x="45583" y="8216"/>
                    <a:pt x="43198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56A875B-E39A-4FC4-A085-E6442196E495}"/>
                </a:ext>
              </a:extLst>
            </p:cNvPr>
            <p:cNvSpPr/>
            <p:nvPr/>
          </p:nvSpPr>
          <p:spPr>
            <a:xfrm>
              <a:off x="5391844" y="2841913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3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3" y="2385"/>
                    <a:pt x="45583" y="5300"/>
                  </a:cubicBezTo>
                  <a:cubicBezTo>
                    <a:pt x="45583" y="8216"/>
                    <a:pt x="43198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088E583-B7FD-4971-BF04-2A4B3ED08ED3}"/>
                </a:ext>
              </a:extLst>
            </p:cNvPr>
            <p:cNvSpPr/>
            <p:nvPr/>
          </p:nvSpPr>
          <p:spPr>
            <a:xfrm>
              <a:off x="5391844" y="2860358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3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3" y="2385"/>
                    <a:pt x="45583" y="5300"/>
                  </a:cubicBezTo>
                  <a:cubicBezTo>
                    <a:pt x="45583" y="8216"/>
                    <a:pt x="43198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A3C85B18-08AC-47B1-944F-494A8086F8D1}"/>
                </a:ext>
              </a:extLst>
            </p:cNvPr>
            <p:cNvSpPr/>
            <p:nvPr/>
          </p:nvSpPr>
          <p:spPr>
            <a:xfrm>
              <a:off x="5448028" y="2657937"/>
              <a:ext cx="84806" cy="243818"/>
            </a:xfrm>
            <a:custGeom>
              <a:avLst/>
              <a:gdLst>
                <a:gd name="connsiteX0" fmla="*/ 82686 w 84806"/>
                <a:gd name="connsiteY0" fmla="*/ 246998 h 243817"/>
                <a:gd name="connsiteX1" fmla="*/ 5300 w 84806"/>
                <a:gd name="connsiteY1" fmla="*/ 246998 h 243817"/>
                <a:gd name="connsiteX2" fmla="*/ 0 w 84806"/>
                <a:gd name="connsiteY2" fmla="*/ 241698 h 243817"/>
                <a:gd name="connsiteX3" fmla="*/ 0 w 84806"/>
                <a:gd name="connsiteY3" fmla="*/ 5300 h 243817"/>
                <a:gd name="connsiteX4" fmla="*/ 5300 w 84806"/>
                <a:gd name="connsiteY4" fmla="*/ 0 h 243817"/>
                <a:gd name="connsiteX5" fmla="*/ 82686 w 84806"/>
                <a:gd name="connsiteY5" fmla="*/ 0 h 243817"/>
                <a:gd name="connsiteX6" fmla="*/ 87986 w 84806"/>
                <a:gd name="connsiteY6" fmla="*/ 5300 h 243817"/>
                <a:gd name="connsiteX7" fmla="*/ 87986 w 84806"/>
                <a:gd name="connsiteY7" fmla="*/ 241698 h 243817"/>
                <a:gd name="connsiteX8" fmla="*/ 82686 w 84806"/>
                <a:gd name="connsiteY8" fmla="*/ 246998 h 243817"/>
                <a:gd name="connsiteX9" fmla="*/ 10601 w 84806"/>
                <a:gd name="connsiteY9" fmla="*/ 236397 h 243817"/>
                <a:gd name="connsiteX10" fmla="*/ 77386 w 84806"/>
                <a:gd name="connsiteY10" fmla="*/ 236397 h 243817"/>
                <a:gd name="connsiteX11" fmla="*/ 77386 w 84806"/>
                <a:gd name="connsiteY11" fmla="*/ 10601 h 243817"/>
                <a:gd name="connsiteX12" fmla="*/ 10601 w 84806"/>
                <a:gd name="connsiteY12" fmla="*/ 10601 h 243817"/>
                <a:gd name="connsiteX13" fmla="*/ 10601 w 84806"/>
                <a:gd name="connsiteY13" fmla="*/ 236397 h 24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243817">
                  <a:moveTo>
                    <a:pt x="82686" y="246998"/>
                  </a:moveTo>
                  <a:lnTo>
                    <a:pt x="5300" y="246998"/>
                  </a:lnTo>
                  <a:cubicBezTo>
                    <a:pt x="2385" y="246998"/>
                    <a:pt x="0" y="244613"/>
                    <a:pt x="0" y="24169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686" y="0"/>
                  </a:lnTo>
                  <a:cubicBezTo>
                    <a:pt x="85601" y="0"/>
                    <a:pt x="87986" y="2385"/>
                    <a:pt x="87986" y="5300"/>
                  </a:cubicBezTo>
                  <a:lnTo>
                    <a:pt x="87986" y="241698"/>
                  </a:lnTo>
                  <a:cubicBezTo>
                    <a:pt x="87986" y="244613"/>
                    <a:pt x="85601" y="246998"/>
                    <a:pt x="82686" y="246998"/>
                  </a:cubicBezTo>
                  <a:close/>
                  <a:moveTo>
                    <a:pt x="10601" y="236397"/>
                  </a:moveTo>
                  <a:lnTo>
                    <a:pt x="77386" y="236397"/>
                  </a:lnTo>
                  <a:lnTo>
                    <a:pt x="77386" y="10601"/>
                  </a:lnTo>
                  <a:lnTo>
                    <a:pt x="10601" y="10601"/>
                  </a:lnTo>
                  <a:lnTo>
                    <a:pt x="10601" y="23639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B7090779-17DC-4B98-A200-FEA28591E5E6}"/>
                </a:ext>
              </a:extLst>
            </p:cNvPr>
            <p:cNvSpPr/>
            <p:nvPr/>
          </p:nvSpPr>
          <p:spPr>
            <a:xfrm>
              <a:off x="5469230" y="2713167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3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3" y="2385"/>
                    <a:pt x="45583" y="5300"/>
                  </a:cubicBezTo>
                  <a:cubicBezTo>
                    <a:pt x="45583" y="8216"/>
                    <a:pt x="43198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ECFB0D78-885A-4BDD-AC72-6BEC8F1B25B4}"/>
                </a:ext>
              </a:extLst>
            </p:cNvPr>
            <p:cNvSpPr/>
            <p:nvPr/>
          </p:nvSpPr>
          <p:spPr>
            <a:xfrm>
              <a:off x="5469230" y="2823415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3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3" y="2385"/>
                    <a:pt x="45583" y="5300"/>
                  </a:cubicBezTo>
                  <a:cubicBezTo>
                    <a:pt x="45583" y="8216"/>
                    <a:pt x="43198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6AE6860E-7B4D-4FCD-9503-43A1C716C34D}"/>
                </a:ext>
              </a:extLst>
            </p:cNvPr>
            <p:cNvSpPr/>
            <p:nvPr/>
          </p:nvSpPr>
          <p:spPr>
            <a:xfrm>
              <a:off x="5469230" y="2841913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3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3" y="2385"/>
                    <a:pt x="45583" y="5300"/>
                  </a:cubicBezTo>
                  <a:cubicBezTo>
                    <a:pt x="45583" y="8216"/>
                    <a:pt x="43198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641DF455-D54C-442F-986F-C6E615DAC402}"/>
                </a:ext>
              </a:extLst>
            </p:cNvPr>
            <p:cNvSpPr/>
            <p:nvPr/>
          </p:nvSpPr>
          <p:spPr>
            <a:xfrm>
              <a:off x="5469230" y="2860358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3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3" y="2385"/>
                    <a:pt x="45583" y="5300"/>
                  </a:cubicBezTo>
                  <a:cubicBezTo>
                    <a:pt x="45583" y="8216"/>
                    <a:pt x="43198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0881B3A8-7E51-453E-82E7-DE6C421EE50A}"/>
                </a:ext>
              </a:extLst>
            </p:cNvPr>
            <p:cNvSpPr/>
            <p:nvPr/>
          </p:nvSpPr>
          <p:spPr>
            <a:xfrm>
              <a:off x="5525467" y="2657937"/>
              <a:ext cx="84806" cy="243818"/>
            </a:xfrm>
            <a:custGeom>
              <a:avLst/>
              <a:gdLst>
                <a:gd name="connsiteX0" fmla="*/ 82686 w 84806"/>
                <a:gd name="connsiteY0" fmla="*/ 246998 h 243817"/>
                <a:gd name="connsiteX1" fmla="*/ 5300 w 84806"/>
                <a:gd name="connsiteY1" fmla="*/ 246998 h 243817"/>
                <a:gd name="connsiteX2" fmla="*/ 0 w 84806"/>
                <a:gd name="connsiteY2" fmla="*/ 241698 h 243817"/>
                <a:gd name="connsiteX3" fmla="*/ 0 w 84806"/>
                <a:gd name="connsiteY3" fmla="*/ 5300 h 243817"/>
                <a:gd name="connsiteX4" fmla="*/ 5300 w 84806"/>
                <a:gd name="connsiteY4" fmla="*/ 0 h 243817"/>
                <a:gd name="connsiteX5" fmla="*/ 82686 w 84806"/>
                <a:gd name="connsiteY5" fmla="*/ 0 h 243817"/>
                <a:gd name="connsiteX6" fmla="*/ 87987 w 84806"/>
                <a:gd name="connsiteY6" fmla="*/ 5300 h 243817"/>
                <a:gd name="connsiteX7" fmla="*/ 87987 w 84806"/>
                <a:gd name="connsiteY7" fmla="*/ 241698 h 243817"/>
                <a:gd name="connsiteX8" fmla="*/ 82686 w 84806"/>
                <a:gd name="connsiteY8" fmla="*/ 246998 h 243817"/>
                <a:gd name="connsiteX9" fmla="*/ 10548 w 84806"/>
                <a:gd name="connsiteY9" fmla="*/ 236397 h 243817"/>
                <a:gd name="connsiteX10" fmla="*/ 77333 w 84806"/>
                <a:gd name="connsiteY10" fmla="*/ 236397 h 243817"/>
                <a:gd name="connsiteX11" fmla="*/ 77333 w 84806"/>
                <a:gd name="connsiteY11" fmla="*/ 10601 h 243817"/>
                <a:gd name="connsiteX12" fmla="*/ 10548 w 84806"/>
                <a:gd name="connsiteY12" fmla="*/ 10601 h 243817"/>
                <a:gd name="connsiteX13" fmla="*/ 10548 w 84806"/>
                <a:gd name="connsiteY13" fmla="*/ 236397 h 24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243817">
                  <a:moveTo>
                    <a:pt x="82686" y="246998"/>
                  </a:moveTo>
                  <a:lnTo>
                    <a:pt x="5300" y="246998"/>
                  </a:lnTo>
                  <a:cubicBezTo>
                    <a:pt x="2385" y="246998"/>
                    <a:pt x="0" y="244613"/>
                    <a:pt x="0" y="24169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686" y="0"/>
                  </a:lnTo>
                  <a:cubicBezTo>
                    <a:pt x="85601" y="0"/>
                    <a:pt x="87987" y="2385"/>
                    <a:pt x="87987" y="5300"/>
                  </a:cubicBezTo>
                  <a:lnTo>
                    <a:pt x="87987" y="241698"/>
                  </a:lnTo>
                  <a:cubicBezTo>
                    <a:pt x="87987" y="244613"/>
                    <a:pt x="85601" y="246998"/>
                    <a:pt x="82686" y="246998"/>
                  </a:cubicBezTo>
                  <a:close/>
                  <a:moveTo>
                    <a:pt x="10548" y="236397"/>
                  </a:moveTo>
                  <a:lnTo>
                    <a:pt x="77333" y="236397"/>
                  </a:lnTo>
                  <a:lnTo>
                    <a:pt x="77333" y="10601"/>
                  </a:lnTo>
                  <a:lnTo>
                    <a:pt x="10548" y="10601"/>
                  </a:lnTo>
                  <a:lnTo>
                    <a:pt x="10548" y="23639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91328717-B92D-4747-A9DD-4955F38C0701}"/>
                </a:ext>
              </a:extLst>
            </p:cNvPr>
            <p:cNvSpPr/>
            <p:nvPr/>
          </p:nvSpPr>
          <p:spPr>
            <a:xfrm>
              <a:off x="5546615" y="2713167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4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4" y="2385"/>
                    <a:pt x="45584" y="5300"/>
                  </a:cubicBezTo>
                  <a:cubicBezTo>
                    <a:pt x="45584" y="8216"/>
                    <a:pt x="43251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95C6AB6B-144A-451B-8207-B8EE81A1D56D}"/>
                </a:ext>
              </a:extLst>
            </p:cNvPr>
            <p:cNvSpPr/>
            <p:nvPr/>
          </p:nvSpPr>
          <p:spPr>
            <a:xfrm>
              <a:off x="5546615" y="2823415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4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4" y="2385"/>
                    <a:pt x="45584" y="5300"/>
                  </a:cubicBezTo>
                  <a:cubicBezTo>
                    <a:pt x="45584" y="8216"/>
                    <a:pt x="43251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26497E64-4797-4765-9CC0-7FFF03FD24BF}"/>
                </a:ext>
              </a:extLst>
            </p:cNvPr>
            <p:cNvSpPr/>
            <p:nvPr/>
          </p:nvSpPr>
          <p:spPr>
            <a:xfrm>
              <a:off x="5546615" y="2841913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4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4" y="2385"/>
                    <a:pt x="45584" y="5300"/>
                  </a:cubicBezTo>
                  <a:cubicBezTo>
                    <a:pt x="45584" y="8216"/>
                    <a:pt x="43251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CFC43F6A-EE96-4249-9CC4-C4B261FB6F1A}"/>
                </a:ext>
              </a:extLst>
            </p:cNvPr>
            <p:cNvSpPr/>
            <p:nvPr/>
          </p:nvSpPr>
          <p:spPr>
            <a:xfrm>
              <a:off x="5546615" y="2860358"/>
              <a:ext cx="42403" cy="10601"/>
            </a:xfrm>
            <a:custGeom>
              <a:avLst/>
              <a:gdLst>
                <a:gd name="connsiteX0" fmla="*/ 40283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283 w 42403"/>
                <a:gd name="connsiteY4" fmla="*/ 0 h 10600"/>
                <a:gd name="connsiteX5" fmla="*/ 45584 w 42403"/>
                <a:gd name="connsiteY5" fmla="*/ 5300 h 10600"/>
                <a:gd name="connsiteX6" fmla="*/ 40283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283" y="0"/>
                  </a:lnTo>
                  <a:cubicBezTo>
                    <a:pt x="43198" y="0"/>
                    <a:pt x="45584" y="2385"/>
                    <a:pt x="45584" y="5300"/>
                  </a:cubicBezTo>
                  <a:cubicBezTo>
                    <a:pt x="45584" y="8216"/>
                    <a:pt x="43251" y="10601"/>
                    <a:pt x="40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9D3299C5-7030-4ABD-B84C-CB6426636A44}"/>
                </a:ext>
              </a:extLst>
            </p:cNvPr>
            <p:cNvSpPr/>
            <p:nvPr/>
          </p:nvSpPr>
          <p:spPr>
            <a:xfrm>
              <a:off x="5612514" y="2646122"/>
              <a:ext cx="143110" cy="254419"/>
            </a:xfrm>
            <a:custGeom>
              <a:avLst/>
              <a:gdLst>
                <a:gd name="connsiteX0" fmla="*/ 63113 w 143110"/>
                <a:gd name="connsiteY0" fmla="*/ 258812 h 254418"/>
                <a:gd name="connsiteX1" fmla="*/ 57972 w 143110"/>
                <a:gd name="connsiteY1" fmla="*/ 254784 h 254418"/>
                <a:gd name="connsiteX2" fmla="*/ 145 w 143110"/>
                <a:gd name="connsiteY2" fmla="*/ 25542 h 254418"/>
                <a:gd name="connsiteX3" fmla="*/ 728 w 143110"/>
                <a:gd name="connsiteY3" fmla="*/ 21514 h 254418"/>
                <a:gd name="connsiteX4" fmla="*/ 3961 w 143110"/>
                <a:gd name="connsiteY4" fmla="*/ 19076 h 254418"/>
                <a:gd name="connsiteX5" fmla="*/ 79014 w 143110"/>
                <a:gd name="connsiteY5" fmla="*/ 153 h 254418"/>
                <a:gd name="connsiteX6" fmla="*/ 85428 w 143110"/>
                <a:gd name="connsiteY6" fmla="*/ 3970 h 254418"/>
                <a:gd name="connsiteX7" fmla="*/ 143255 w 143110"/>
                <a:gd name="connsiteY7" fmla="*/ 233211 h 254418"/>
                <a:gd name="connsiteX8" fmla="*/ 142672 w 143110"/>
                <a:gd name="connsiteY8" fmla="*/ 237240 h 254418"/>
                <a:gd name="connsiteX9" fmla="*/ 139439 w 143110"/>
                <a:gd name="connsiteY9" fmla="*/ 239678 h 254418"/>
                <a:gd name="connsiteX10" fmla="*/ 64385 w 143110"/>
                <a:gd name="connsiteY10" fmla="*/ 258600 h 254418"/>
                <a:gd name="connsiteX11" fmla="*/ 63113 w 143110"/>
                <a:gd name="connsiteY11" fmla="*/ 258812 h 254418"/>
                <a:gd name="connsiteX12" fmla="*/ 11752 w 143110"/>
                <a:gd name="connsiteY12" fmla="*/ 28139 h 254418"/>
                <a:gd name="connsiteX13" fmla="*/ 66982 w 143110"/>
                <a:gd name="connsiteY13" fmla="*/ 247098 h 254418"/>
                <a:gd name="connsiteX14" fmla="*/ 131753 w 143110"/>
                <a:gd name="connsiteY14" fmla="*/ 230773 h 254418"/>
                <a:gd name="connsiteX15" fmla="*/ 76523 w 143110"/>
                <a:gd name="connsiteY15" fmla="*/ 11814 h 254418"/>
                <a:gd name="connsiteX16" fmla="*/ 11752 w 143110"/>
                <a:gd name="connsiteY16" fmla="*/ 28139 h 25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110" h="254418">
                  <a:moveTo>
                    <a:pt x="63113" y="258812"/>
                  </a:moveTo>
                  <a:cubicBezTo>
                    <a:pt x="60728" y="258812"/>
                    <a:pt x="58608" y="257222"/>
                    <a:pt x="57972" y="254784"/>
                  </a:cubicBezTo>
                  <a:lnTo>
                    <a:pt x="145" y="25542"/>
                  </a:lnTo>
                  <a:cubicBezTo>
                    <a:pt x="-173" y="24164"/>
                    <a:pt x="38" y="22733"/>
                    <a:pt x="728" y="21514"/>
                  </a:cubicBezTo>
                  <a:cubicBezTo>
                    <a:pt x="1470" y="20295"/>
                    <a:pt x="2636" y="19447"/>
                    <a:pt x="3961" y="19076"/>
                  </a:cubicBezTo>
                  <a:lnTo>
                    <a:pt x="79014" y="153"/>
                  </a:lnTo>
                  <a:cubicBezTo>
                    <a:pt x="81876" y="-536"/>
                    <a:pt x="84739" y="1160"/>
                    <a:pt x="85428" y="3970"/>
                  </a:cubicBezTo>
                  <a:lnTo>
                    <a:pt x="143255" y="233211"/>
                  </a:lnTo>
                  <a:cubicBezTo>
                    <a:pt x="143573" y="234589"/>
                    <a:pt x="143361" y="236021"/>
                    <a:pt x="142672" y="237240"/>
                  </a:cubicBezTo>
                  <a:cubicBezTo>
                    <a:pt x="141930" y="238459"/>
                    <a:pt x="140764" y="239307"/>
                    <a:pt x="139439" y="239678"/>
                  </a:cubicBezTo>
                  <a:lnTo>
                    <a:pt x="64385" y="258600"/>
                  </a:lnTo>
                  <a:cubicBezTo>
                    <a:pt x="64014" y="258759"/>
                    <a:pt x="63537" y="258812"/>
                    <a:pt x="63113" y="258812"/>
                  </a:cubicBezTo>
                  <a:close/>
                  <a:moveTo>
                    <a:pt x="11752" y="28139"/>
                  </a:moveTo>
                  <a:lnTo>
                    <a:pt x="66982" y="247098"/>
                  </a:lnTo>
                  <a:lnTo>
                    <a:pt x="131753" y="230773"/>
                  </a:lnTo>
                  <a:lnTo>
                    <a:pt x="76523" y="11814"/>
                  </a:lnTo>
                  <a:lnTo>
                    <a:pt x="11752" y="2813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2AD84DA2-550F-44C0-B8F1-2EC9E7B47BFE}"/>
                </a:ext>
              </a:extLst>
            </p:cNvPr>
            <p:cNvSpPr/>
            <p:nvPr/>
          </p:nvSpPr>
          <p:spPr>
            <a:xfrm>
              <a:off x="5646569" y="2704957"/>
              <a:ext cx="42403" cy="15901"/>
            </a:xfrm>
            <a:custGeom>
              <a:avLst/>
              <a:gdLst>
                <a:gd name="connsiteX0" fmla="*/ 5312 w 42403"/>
                <a:gd name="connsiteY0" fmla="*/ 19129 h 15901"/>
                <a:gd name="connsiteX1" fmla="*/ 171 w 42403"/>
                <a:gd name="connsiteY1" fmla="*/ 15153 h 15901"/>
                <a:gd name="connsiteX2" fmla="*/ 4040 w 42403"/>
                <a:gd name="connsiteY2" fmla="*/ 8740 h 15901"/>
                <a:gd name="connsiteX3" fmla="*/ 37962 w 42403"/>
                <a:gd name="connsiteY3" fmla="*/ 153 h 15901"/>
                <a:gd name="connsiteX4" fmla="*/ 44376 w 42403"/>
                <a:gd name="connsiteY4" fmla="*/ 3970 h 15901"/>
                <a:gd name="connsiteX5" fmla="*/ 40507 w 42403"/>
                <a:gd name="connsiteY5" fmla="*/ 10383 h 15901"/>
                <a:gd name="connsiteX6" fmla="*/ 6584 w 42403"/>
                <a:gd name="connsiteY6" fmla="*/ 18970 h 15901"/>
                <a:gd name="connsiteX7" fmla="*/ 5312 w 42403"/>
                <a:gd name="connsiteY7" fmla="*/ 1912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15901">
                  <a:moveTo>
                    <a:pt x="5312" y="19129"/>
                  </a:moveTo>
                  <a:cubicBezTo>
                    <a:pt x="2927" y="19129"/>
                    <a:pt x="807" y="17539"/>
                    <a:pt x="171" y="15153"/>
                  </a:cubicBezTo>
                  <a:cubicBezTo>
                    <a:pt x="-571" y="12291"/>
                    <a:pt x="1178" y="9429"/>
                    <a:pt x="4040" y="8740"/>
                  </a:cubicBezTo>
                  <a:lnTo>
                    <a:pt x="37962" y="153"/>
                  </a:lnTo>
                  <a:cubicBezTo>
                    <a:pt x="40772" y="-536"/>
                    <a:pt x="43687" y="1160"/>
                    <a:pt x="44376" y="3970"/>
                  </a:cubicBezTo>
                  <a:cubicBezTo>
                    <a:pt x="45118" y="6832"/>
                    <a:pt x="43369" y="9694"/>
                    <a:pt x="40507" y="10383"/>
                  </a:cubicBezTo>
                  <a:lnTo>
                    <a:pt x="6584" y="18970"/>
                  </a:lnTo>
                  <a:cubicBezTo>
                    <a:pt x="6213" y="19076"/>
                    <a:pt x="5736" y="19129"/>
                    <a:pt x="5312" y="191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4EE85666-DD35-4316-8DCC-4F01AF348ADB}"/>
                </a:ext>
              </a:extLst>
            </p:cNvPr>
            <p:cNvSpPr/>
            <p:nvPr/>
          </p:nvSpPr>
          <p:spPr>
            <a:xfrm>
              <a:off x="5673566" y="2811866"/>
              <a:ext cx="42403" cy="15901"/>
            </a:xfrm>
            <a:custGeom>
              <a:avLst/>
              <a:gdLst>
                <a:gd name="connsiteX0" fmla="*/ 5294 w 42403"/>
                <a:gd name="connsiteY0" fmla="*/ 19129 h 15901"/>
                <a:gd name="connsiteX1" fmla="*/ 153 w 42403"/>
                <a:gd name="connsiteY1" fmla="*/ 15100 h 15901"/>
                <a:gd name="connsiteX2" fmla="*/ 4022 w 42403"/>
                <a:gd name="connsiteY2" fmla="*/ 8687 h 15901"/>
                <a:gd name="connsiteX3" fmla="*/ 37945 w 42403"/>
                <a:gd name="connsiteY3" fmla="*/ 153 h 15901"/>
                <a:gd name="connsiteX4" fmla="*/ 44358 w 42403"/>
                <a:gd name="connsiteY4" fmla="*/ 4023 h 15901"/>
                <a:gd name="connsiteX5" fmla="*/ 40489 w 42403"/>
                <a:gd name="connsiteY5" fmla="*/ 10436 h 15901"/>
                <a:gd name="connsiteX6" fmla="*/ 6566 w 42403"/>
                <a:gd name="connsiteY6" fmla="*/ 18970 h 15901"/>
                <a:gd name="connsiteX7" fmla="*/ 5294 w 42403"/>
                <a:gd name="connsiteY7" fmla="*/ 1912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15901">
                  <a:moveTo>
                    <a:pt x="5294" y="19129"/>
                  </a:moveTo>
                  <a:cubicBezTo>
                    <a:pt x="2909" y="19129"/>
                    <a:pt x="789" y="17538"/>
                    <a:pt x="153" y="15100"/>
                  </a:cubicBezTo>
                  <a:cubicBezTo>
                    <a:pt x="-536" y="12238"/>
                    <a:pt x="1160" y="9376"/>
                    <a:pt x="4022" y="8687"/>
                  </a:cubicBezTo>
                  <a:lnTo>
                    <a:pt x="37945" y="153"/>
                  </a:lnTo>
                  <a:cubicBezTo>
                    <a:pt x="40807" y="-536"/>
                    <a:pt x="43669" y="1160"/>
                    <a:pt x="44358" y="4023"/>
                  </a:cubicBezTo>
                  <a:cubicBezTo>
                    <a:pt x="45047" y="6885"/>
                    <a:pt x="43351" y="9747"/>
                    <a:pt x="40489" y="10436"/>
                  </a:cubicBezTo>
                  <a:lnTo>
                    <a:pt x="6566" y="18970"/>
                  </a:lnTo>
                  <a:cubicBezTo>
                    <a:pt x="6143" y="19076"/>
                    <a:pt x="5719" y="19129"/>
                    <a:pt x="5294" y="191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E86392B7-DF18-405A-9BA3-08D04FEBFF63}"/>
                </a:ext>
              </a:extLst>
            </p:cNvPr>
            <p:cNvSpPr/>
            <p:nvPr/>
          </p:nvSpPr>
          <p:spPr>
            <a:xfrm>
              <a:off x="5678071" y="2829781"/>
              <a:ext cx="42403" cy="15901"/>
            </a:xfrm>
            <a:custGeom>
              <a:avLst/>
              <a:gdLst>
                <a:gd name="connsiteX0" fmla="*/ 5295 w 42403"/>
                <a:gd name="connsiteY0" fmla="*/ 19129 h 15901"/>
                <a:gd name="connsiteX1" fmla="*/ 153 w 42403"/>
                <a:gd name="connsiteY1" fmla="*/ 15100 h 15901"/>
                <a:gd name="connsiteX2" fmla="*/ 4022 w 42403"/>
                <a:gd name="connsiteY2" fmla="*/ 8687 h 15901"/>
                <a:gd name="connsiteX3" fmla="*/ 37945 w 42403"/>
                <a:gd name="connsiteY3" fmla="*/ 153 h 15901"/>
                <a:gd name="connsiteX4" fmla="*/ 44359 w 42403"/>
                <a:gd name="connsiteY4" fmla="*/ 4023 h 15901"/>
                <a:gd name="connsiteX5" fmla="*/ 40489 w 42403"/>
                <a:gd name="connsiteY5" fmla="*/ 10436 h 15901"/>
                <a:gd name="connsiteX6" fmla="*/ 6567 w 42403"/>
                <a:gd name="connsiteY6" fmla="*/ 18970 h 15901"/>
                <a:gd name="connsiteX7" fmla="*/ 5295 w 42403"/>
                <a:gd name="connsiteY7" fmla="*/ 1912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15901">
                  <a:moveTo>
                    <a:pt x="5295" y="19129"/>
                  </a:moveTo>
                  <a:cubicBezTo>
                    <a:pt x="2910" y="19129"/>
                    <a:pt x="789" y="17538"/>
                    <a:pt x="153" y="15100"/>
                  </a:cubicBezTo>
                  <a:cubicBezTo>
                    <a:pt x="-536" y="12238"/>
                    <a:pt x="1160" y="9376"/>
                    <a:pt x="4022" y="8687"/>
                  </a:cubicBezTo>
                  <a:lnTo>
                    <a:pt x="37945" y="153"/>
                  </a:lnTo>
                  <a:cubicBezTo>
                    <a:pt x="40807" y="-536"/>
                    <a:pt x="43669" y="1160"/>
                    <a:pt x="44359" y="4023"/>
                  </a:cubicBezTo>
                  <a:cubicBezTo>
                    <a:pt x="45048" y="6885"/>
                    <a:pt x="43351" y="9747"/>
                    <a:pt x="40489" y="10436"/>
                  </a:cubicBezTo>
                  <a:lnTo>
                    <a:pt x="6567" y="18970"/>
                  </a:lnTo>
                  <a:cubicBezTo>
                    <a:pt x="6196" y="19076"/>
                    <a:pt x="5772" y="19129"/>
                    <a:pt x="5295" y="191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5422C65-4E86-4D62-8957-C8435D590744}"/>
                </a:ext>
              </a:extLst>
            </p:cNvPr>
            <p:cNvSpPr/>
            <p:nvPr/>
          </p:nvSpPr>
          <p:spPr>
            <a:xfrm>
              <a:off x="5682629" y="2847696"/>
              <a:ext cx="42403" cy="15901"/>
            </a:xfrm>
            <a:custGeom>
              <a:avLst/>
              <a:gdLst>
                <a:gd name="connsiteX0" fmla="*/ 5295 w 42403"/>
                <a:gd name="connsiteY0" fmla="*/ 19129 h 15901"/>
                <a:gd name="connsiteX1" fmla="*/ 153 w 42403"/>
                <a:gd name="connsiteY1" fmla="*/ 15100 h 15901"/>
                <a:gd name="connsiteX2" fmla="*/ 4023 w 42403"/>
                <a:gd name="connsiteY2" fmla="*/ 8687 h 15901"/>
                <a:gd name="connsiteX3" fmla="*/ 37945 w 42403"/>
                <a:gd name="connsiteY3" fmla="*/ 153 h 15901"/>
                <a:gd name="connsiteX4" fmla="*/ 44359 w 42403"/>
                <a:gd name="connsiteY4" fmla="*/ 4022 h 15901"/>
                <a:gd name="connsiteX5" fmla="*/ 40489 w 42403"/>
                <a:gd name="connsiteY5" fmla="*/ 10436 h 15901"/>
                <a:gd name="connsiteX6" fmla="*/ 6567 w 42403"/>
                <a:gd name="connsiteY6" fmla="*/ 18970 h 15901"/>
                <a:gd name="connsiteX7" fmla="*/ 5295 w 42403"/>
                <a:gd name="connsiteY7" fmla="*/ 1912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15901">
                  <a:moveTo>
                    <a:pt x="5295" y="19129"/>
                  </a:moveTo>
                  <a:cubicBezTo>
                    <a:pt x="2909" y="19129"/>
                    <a:pt x="789" y="17538"/>
                    <a:pt x="153" y="15100"/>
                  </a:cubicBezTo>
                  <a:cubicBezTo>
                    <a:pt x="-536" y="12238"/>
                    <a:pt x="1160" y="9376"/>
                    <a:pt x="4023" y="8687"/>
                  </a:cubicBezTo>
                  <a:lnTo>
                    <a:pt x="37945" y="153"/>
                  </a:lnTo>
                  <a:cubicBezTo>
                    <a:pt x="40807" y="-536"/>
                    <a:pt x="43669" y="1160"/>
                    <a:pt x="44359" y="4022"/>
                  </a:cubicBezTo>
                  <a:cubicBezTo>
                    <a:pt x="45048" y="6885"/>
                    <a:pt x="43351" y="9747"/>
                    <a:pt x="40489" y="10436"/>
                  </a:cubicBezTo>
                  <a:lnTo>
                    <a:pt x="6567" y="18970"/>
                  </a:lnTo>
                  <a:cubicBezTo>
                    <a:pt x="6143" y="19076"/>
                    <a:pt x="5719" y="19129"/>
                    <a:pt x="5295" y="191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3" name="Group 782">
            <a:extLst>
              <a:ext uri="{FF2B5EF4-FFF2-40B4-BE49-F238E27FC236}">
                <a16:creationId xmlns:a16="http://schemas.microsoft.com/office/drawing/2014/main" id="{F52F9A8A-EF94-4140-85AB-69E987054669}"/>
              </a:ext>
            </a:extLst>
          </p:cNvPr>
          <p:cNvGrpSpPr/>
          <p:nvPr/>
        </p:nvGrpSpPr>
        <p:grpSpPr>
          <a:xfrm>
            <a:off x="8492711" y="2517562"/>
            <a:ext cx="501663" cy="498654"/>
            <a:chOff x="8536244" y="2560834"/>
            <a:chExt cx="414597" cy="412111"/>
          </a:xfrm>
        </p:grpSpPr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531F4106-0189-4E7B-80F5-36D61CBDF799}"/>
                </a:ext>
              </a:extLst>
            </p:cNvPr>
            <p:cNvSpPr/>
            <p:nvPr/>
          </p:nvSpPr>
          <p:spPr>
            <a:xfrm>
              <a:off x="8565397" y="2560834"/>
              <a:ext cx="328624" cy="74205"/>
            </a:xfrm>
            <a:custGeom>
              <a:avLst/>
              <a:gdLst>
                <a:gd name="connsiteX0" fmla="*/ 326451 w 328623"/>
                <a:gd name="connsiteY0" fmla="*/ 74311 h 74205"/>
                <a:gd name="connsiteX1" fmla="*/ 58993 w 328623"/>
                <a:gd name="connsiteY1" fmla="*/ 74311 h 74205"/>
                <a:gd name="connsiteX2" fmla="*/ 0 w 328623"/>
                <a:gd name="connsiteY2" fmla="*/ 37156 h 74205"/>
                <a:gd name="connsiteX3" fmla="*/ 18339 w 328623"/>
                <a:gd name="connsiteY3" fmla="*/ 10071 h 74205"/>
                <a:gd name="connsiteX4" fmla="*/ 58993 w 328623"/>
                <a:gd name="connsiteY4" fmla="*/ 0 h 74205"/>
                <a:gd name="connsiteX5" fmla="*/ 60212 w 328623"/>
                <a:gd name="connsiteY5" fmla="*/ 0 h 74205"/>
                <a:gd name="connsiteX6" fmla="*/ 65513 w 328623"/>
                <a:gd name="connsiteY6" fmla="*/ 5300 h 74205"/>
                <a:gd name="connsiteX7" fmla="*/ 60212 w 328623"/>
                <a:gd name="connsiteY7" fmla="*/ 10601 h 74205"/>
                <a:gd name="connsiteX8" fmla="*/ 58993 w 328623"/>
                <a:gd name="connsiteY8" fmla="*/ 10601 h 74205"/>
                <a:gd name="connsiteX9" fmla="*/ 23746 w 328623"/>
                <a:gd name="connsiteY9" fmla="*/ 19187 h 74205"/>
                <a:gd name="connsiteX10" fmla="*/ 10601 w 328623"/>
                <a:gd name="connsiteY10" fmla="*/ 37103 h 74205"/>
                <a:gd name="connsiteX11" fmla="*/ 58993 w 328623"/>
                <a:gd name="connsiteY11" fmla="*/ 63658 h 74205"/>
                <a:gd name="connsiteX12" fmla="*/ 326451 w 328623"/>
                <a:gd name="connsiteY12" fmla="*/ 63658 h 74205"/>
                <a:gd name="connsiteX13" fmla="*/ 331751 w 328623"/>
                <a:gd name="connsiteY13" fmla="*/ 68958 h 74205"/>
                <a:gd name="connsiteX14" fmla="*/ 326451 w 328623"/>
                <a:gd name="connsiteY14" fmla="*/ 7431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23" h="74205">
                  <a:moveTo>
                    <a:pt x="326451" y="74311"/>
                  </a:moveTo>
                  <a:lnTo>
                    <a:pt x="58993" y="74311"/>
                  </a:lnTo>
                  <a:cubicBezTo>
                    <a:pt x="25919" y="74311"/>
                    <a:pt x="0" y="57986"/>
                    <a:pt x="0" y="37156"/>
                  </a:cubicBezTo>
                  <a:cubicBezTo>
                    <a:pt x="0" y="26714"/>
                    <a:pt x="6519" y="17120"/>
                    <a:pt x="18339" y="10071"/>
                  </a:cubicBezTo>
                  <a:cubicBezTo>
                    <a:pt x="29311" y="3551"/>
                    <a:pt x="43728" y="0"/>
                    <a:pt x="58993" y="0"/>
                  </a:cubicBezTo>
                  <a:lnTo>
                    <a:pt x="60212" y="0"/>
                  </a:lnTo>
                  <a:cubicBezTo>
                    <a:pt x="63128" y="0"/>
                    <a:pt x="65513" y="2385"/>
                    <a:pt x="65513" y="5300"/>
                  </a:cubicBezTo>
                  <a:cubicBezTo>
                    <a:pt x="65513" y="8216"/>
                    <a:pt x="63128" y="10601"/>
                    <a:pt x="60212" y="10601"/>
                  </a:cubicBezTo>
                  <a:lnTo>
                    <a:pt x="58993" y="10601"/>
                  </a:lnTo>
                  <a:cubicBezTo>
                    <a:pt x="45795" y="10601"/>
                    <a:pt x="32968" y="13728"/>
                    <a:pt x="23746" y="19187"/>
                  </a:cubicBezTo>
                  <a:cubicBezTo>
                    <a:pt x="15265" y="24223"/>
                    <a:pt x="10601" y="30583"/>
                    <a:pt x="10601" y="37103"/>
                  </a:cubicBezTo>
                  <a:cubicBezTo>
                    <a:pt x="10601" y="51467"/>
                    <a:pt x="32756" y="63658"/>
                    <a:pt x="58993" y="63658"/>
                  </a:cubicBezTo>
                  <a:lnTo>
                    <a:pt x="326451" y="63658"/>
                  </a:lnTo>
                  <a:cubicBezTo>
                    <a:pt x="329366" y="63658"/>
                    <a:pt x="331751" y="66043"/>
                    <a:pt x="331751" y="68958"/>
                  </a:cubicBezTo>
                  <a:cubicBezTo>
                    <a:pt x="331751" y="71873"/>
                    <a:pt x="329419" y="74311"/>
                    <a:pt x="326451" y="7431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CCE7BAC-2F41-4B99-84D7-E5DDD58354F9}"/>
                </a:ext>
              </a:extLst>
            </p:cNvPr>
            <p:cNvSpPr/>
            <p:nvPr/>
          </p:nvSpPr>
          <p:spPr>
            <a:xfrm>
              <a:off x="8619090" y="2624597"/>
              <a:ext cx="328624" cy="74205"/>
            </a:xfrm>
            <a:custGeom>
              <a:avLst/>
              <a:gdLst>
                <a:gd name="connsiteX0" fmla="*/ 272758 w 328623"/>
                <a:gd name="connsiteY0" fmla="*/ 74258 h 74205"/>
                <a:gd name="connsiteX1" fmla="*/ 271539 w 328623"/>
                <a:gd name="connsiteY1" fmla="*/ 74258 h 74205"/>
                <a:gd name="connsiteX2" fmla="*/ 266238 w 328623"/>
                <a:gd name="connsiteY2" fmla="*/ 68958 h 74205"/>
                <a:gd name="connsiteX3" fmla="*/ 271539 w 328623"/>
                <a:gd name="connsiteY3" fmla="*/ 63658 h 74205"/>
                <a:gd name="connsiteX4" fmla="*/ 272758 w 328623"/>
                <a:gd name="connsiteY4" fmla="*/ 63658 h 74205"/>
                <a:gd name="connsiteX5" fmla="*/ 308005 w 328623"/>
                <a:gd name="connsiteY5" fmla="*/ 55071 h 74205"/>
                <a:gd name="connsiteX6" fmla="*/ 321150 w 328623"/>
                <a:gd name="connsiteY6" fmla="*/ 37156 h 74205"/>
                <a:gd name="connsiteX7" fmla="*/ 272758 w 328623"/>
                <a:gd name="connsiteY7" fmla="*/ 10601 h 74205"/>
                <a:gd name="connsiteX8" fmla="*/ 5300 w 328623"/>
                <a:gd name="connsiteY8" fmla="*/ 10601 h 74205"/>
                <a:gd name="connsiteX9" fmla="*/ 0 w 328623"/>
                <a:gd name="connsiteY9" fmla="*/ 5300 h 74205"/>
                <a:gd name="connsiteX10" fmla="*/ 5300 w 328623"/>
                <a:gd name="connsiteY10" fmla="*/ 0 h 74205"/>
                <a:gd name="connsiteX11" fmla="*/ 272758 w 328623"/>
                <a:gd name="connsiteY11" fmla="*/ 0 h 74205"/>
                <a:gd name="connsiteX12" fmla="*/ 331751 w 328623"/>
                <a:gd name="connsiteY12" fmla="*/ 37156 h 74205"/>
                <a:gd name="connsiteX13" fmla="*/ 313412 w 328623"/>
                <a:gd name="connsiteY13" fmla="*/ 64241 h 74205"/>
                <a:gd name="connsiteX14" fmla="*/ 272758 w 328623"/>
                <a:gd name="connsiteY14" fmla="*/ 7425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8623" h="74205">
                  <a:moveTo>
                    <a:pt x="272758" y="74258"/>
                  </a:moveTo>
                  <a:lnTo>
                    <a:pt x="271539" y="74258"/>
                  </a:lnTo>
                  <a:cubicBezTo>
                    <a:pt x="268623" y="74258"/>
                    <a:pt x="266238" y="71873"/>
                    <a:pt x="266238" y="68958"/>
                  </a:cubicBezTo>
                  <a:cubicBezTo>
                    <a:pt x="266238" y="66043"/>
                    <a:pt x="268623" y="63658"/>
                    <a:pt x="271539" y="63658"/>
                  </a:cubicBezTo>
                  <a:lnTo>
                    <a:pt x="272758" y="63658"/>
                  </a:lnTo>
                  <a:cubicBezTo>
                    <a:pt x="285956" y="63658"/>
                    <a:pt x="298783" y="60530"/>
                    <a:pt x="308005" y="55071"/>
                  </a:cubicBezTo>
                  <a:cubicBezTo>
                    <a:pt x="316486" y="50036"/>
                    <a:pt x="321150" y="43675"/>
                    <a:pt x="321150" y="37156"/>
                  </a:cubicBezTo>
                  <a:cubicBezTo>
                    <a:pt x="321150" y="22792"/>
                    <a:pt x="298995" y="10601"/>
                    <a:pt x="272758" y="10601"/>
                  </a:cubicBez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2758" y="0"/>
                  </a:lnTo>
                  <a:cubicBezTo>
                    <a:pt x="305832" y="0"/>
                    <a:pt x="331751" y="16325"/>
                    <a:pt x="331751" y="37156"/>
                  </a:cubicBezTo>
                  <a:cubicBezTo>
                    <a:pt x="331751" y="47598"/>
                    <a:pt x="325232" y="57191"/>
                    <a:pt x="313412" y="64241"/>
                  </a:cubicBezTo>
                  <a:cubicBezTo>
                    <a:pt x="302493" y="70654"/>
                    <a:pt x="288023" y="74258"/>
                    <a:pt x="272758" y="742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804ABB-6FC0-4FA9-9C18-FDDA374FE650}"/>
                </a:ext>
              </a:extLst>
            </p:cNvPr>
            <p:cNvSpPr/>
            <p:nvPr/>
          </p:nvSpPr>
          <p:spPr>
            <a:xfrm>
              <a:off x="8565397" y="2863008"/>
              <a:ext cx="31802" cy="37103"/>
            </a:xfrm>
            <a:custGeom>
              <a:avLst/>
              <a:gdLst>
                <a:gd name="connsiteX0" fmla="*/ 29470 w 31802"/>
                <a:gd name="connsiteY0" fmla="*/ 37103 h 37102"/>
                <a:gd name="connsiteX1" fmla="*/ 27562 w 31802"/>
                <a:gd name="connsiteY1" fmla="*/ 36732 h 37102"/>
                <a:gd name="connsiteX2" fmla="*/ 0 w 31802"/>
                <a:gd name="connsiteY2" fmla="*/ 5300 h 37102"/>
                <a:gd name="connsiteX3" fmla="*/ 5300 w 31802"/>
                <a:gd name="connsiteY3" fmla="*/ 0 h 37102"/>
                <a:gd name="connsiteX4" fmla="*/ 10601 w 31802"/>
                <a:gd name="connsiteY4" fmla="*/ 5300 h 37102"/>
                <a:gd name="connsiteX5" fmla="*/ 31379 w 31802"/>
                <a:gd name="connsiteY5" fmla="*/ 26873 h 37102"/>
                <a:gd name="connsiteX6" fmla="*/ 34399 w 31802"/>
                <a:gd name="connsiteY6" fmla="*/ 33711 h 37102"/>
                <a:gd name="connsiteX7" fmla="*/ 29470 w 31802"/>
                <a:gd name="connsiteY7" fmla="*/ 3710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7102">
                  <a:moveTo>
                    <a:pt x="29470" y="37103"/>
                  </a:moveTo>
                  <a:cubicBezTo>
                    <a:pt x="28834" y="37103"/>
                    <a:pt x="28198" y="36997"/>
                    <a:pt x="27562" y="36732"/>
                  </a:cubicBezTo>
                  <a:cubicBezTo>
                    <a:pt x="10282" y="30053"/>
                    <a:pt x="0" y="18339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cubicBezTo>
                    <a:pt x="10601" y="13781"/>
                    <a:pt x="18392" y="21838"/>
                    <a:pt x="31379" y="26873"/>
                  </a:cubicBezTo>
                  <a:cubicBezTo>
                    <a:pt x="34134" y="27933"/>
                    <a:pt x="35459" y="31007"/>
                    <a:pt x="34399" y="33711"/>
                  </a:cubicBezTo>
                  <a:cubicBezTo>
                    <a:pt x="33604" y="35831"/>
                    <a:pt x="31590" y="37103"/>
                    <a:pt x="29470" y="371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45281AD4-B8CA-4287-8B29-545CDBC542EB}"/>
                </a:ext>
              </a:extLst>
            </p:cNvPr>
            <p:cNvSpPr/>
            <p:nvPr/>
          </p:nvSpPr>
          <p:spPr>
            <a:xfrm>
              <a:off x="8630115" y="2894811"/>
              <a:ext cx="265019" cy="10601"/>
            </a:xfrm>
            <a:custGeom>
              <a:avLst/>
              <a:gdLst>
                <a:gd name="connsiteX0" fmla="*/ 261733 w 265019"/>
                <a:gd name="connsiteY0" fmla="*/ 10601 h 10600"/>
                <a:gd name="connsiteX1" fmla="*/ 5300 w 265019"/>
                <a:gd name="connsiteY1" fmla="*/ 10601 h 10600"/>
                <a:gd name="connsiteX2" fmla="*/ 0 w 265019"/>
                <a:gd name="connsiteY2" fmla="*/ 5300 h 10600"/>
                <a:gd name="connsiteX3" fmla="*/ 5300 w 265019"/>
                <a:gd name="connsiteY3" fmla="*/ 0 h 10600"/>
                <a:gd name="connsiteX4" fmla="*/ 261733 w 265019"/>
                <a:gd name="connsiteY4" fmla="*/ 0 h 10600"/>
                <a:gd name="connsiteX5" fmla="*/ 267033 w 265019"/>
                <a:gd name="connsiteY5" fmla="*/ 5300 h 10600"/>
                <a:gd name="connsiteX6" fmla="*/ 261733 w 26501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9" h="10600">
                  <a:moveTo>
                    <a:pt x="261733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61733" y="0"/>
                  </a:lnTo>
                  <a:cubicBezTo>
                    <a:pt x="264649" y="0"/>
                    <a:pt x="267033" y="2385"/>
                    <a:pt x="267033" y="5300"/>
                  </a:cubicBezTo>
                  <a:cubicBezTo>
                    <a:pt x="267033" y="8216"/>
                    <a:pt x="264702" y="10601"/>
                    <a:pt x="26173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9A12D05E-B127-4DBF-90D0-C7B99CDE6F3C}"/>
                </a:ext>
              </a:extLst>
            </p:cNvPr>
            <p:cNvSpPr/>
            <p:nvPr/>
          </p:nvSpPr>
          <p:spPr>
            <a:xfrm>
              <a:off x="8630115" y="2894811"/>
              <a:ext cx="265019" cy="10601"/>
            </a:xfrm>
            <a:custGeom>
              <a:avLst/>
              <a:gdLst>
                <a:gd name="connsiteX0" fmla="*/ 260514 w 265019"/>
                <a:gd name="connsiteY0" fmla="*/ 10601 h 10600"/>
                <a:gd name="connsiteX1" fmla="*/ 5300 w 265019"/>
                <a:gd name="connsiteY1" fmla="*/ 10601 h 10600"/>
                <a:gd name="connsiteX2" fmla="*/ 0 w 265019"/>
                <a:gd name="connsiteY2" fmla="*/ 5300 h 10600"/>
                <a:gd name="connsiteX3" fmla="*/ 5300 w 265019"/>
                <a:gd name="connsiteY3" fmla="*/ 0 h 10600"/>
                <a:gd name="connsiteX4" fmla="*/ 260514 w 265019"/>
                <a:gd name="connsiteY4" fmla="*/ 0 h 10600"/>
                <a:gd name="connsiteX5" fmla="*/ 265814 w 265019"/>
                <a:gd name="connsiteY5" fmla="*/ 5300 h 10600"/>
                <a:gd name="connsiteX6" fmla="*/ 260514 w 26501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9" h="10600">
                  <a:moveTo>
                    <a:pt x="260514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60514" y="0"/>
                  </a:lnTo>
                  <a:cubicBezTo>
                    <a:pt x="263430" y="0"/>
                    <a:pt x="265814" y="2385"/>
                    <a:pt x="265814" y="5300"/>
                  </a:cubicBezTo>
                  <a:cubicBezTo>
                    <a:pt x="265814" y="8216"/>
                    <a:pt x="263483" y="10601"/>
                    <a:pt x="26051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05235FAB-9FC4-43E5-8D6D-C277CCDB592C}"/>
                </a:ext>
              </a:extLst>
            </p:cNvPr>
            <p:cNvSpPr/>
            <p:nvPr/>
          </p:nvSpPr>
          <p:spPr>
            <a:xfrm>
              <a:off x="8885328" y="2926666"/>
              <a:ext cx="63605" cy="42403"/>
            </a:xfrm>
            <a:custGeom>
              <a:avLst/>
              <a:gdLst>
                <a:gd name="connsiteX0" fmla="*/ 6519 w 63604"/>
                <a:gd name="connsiteY0" fmla="*/ 42456 h 42403"/>
                <a:gd name="connsiteX1" fmla="*/ 5300 w 63604"/>
                <a:gd name="connsiteY1" fmla="*/ 42456 h 42403"/>
                <a:gd name="connsiteX2" fmla="*/ 0 w 63604"/>
                <a:gd name="connsiteY2" fmla="*/ 37156 h 42403"/>
                <a:gd name="connsiteX3" fmla="*/ 5300 w 63604"/>
                <a:gd name="connsiteY3" fmla="*/ 31855 h 42403"/>
                <a:gd name="connsiteX4" fmla="*/ 6519 w 63604"/>
                <a:gd name="connsiteY4" fmla="*/ 31855 h 42403"/>
                <a:gd name="connsiteX5" fmla="*/ 41767 w 63604"/>
                <a:gd name="connsiteY5" fmla="*/ 23216 h 42403"/>
                <a:gd name="connsiteX6" fmla="*/ 54912 w 63604"/>
                <a:gd name="connsiteY6" fmla="*/ 5300 h 42403"/>
                <a:gd name="connsiteX7" fmla="*/ 60212 w 63604"/>
                <a:gd name="connsiteY7" fmla="*/ 0 h 42403"/>
                <a:gd name="connsiteX8" fmla="*/ 65513 w 63604"/>
                <a:gd name="connsiteY8" fmla="*/ 5300 h 42403"/>
                <a:gd name="connsiteX9" fmla="*/ 47174 w 63604"/>
                <a:gd name="connsiteY9" fmla="*/ 32332 h 42403"/>
                <a:gd name="connsiteX10" fmla="*/ 6519 w 63604"/>
                <a:gd name="connsiteY10" fmla="*/ 4245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604" h="42403">
                  <a:moveTo>
                    <a:pt x="6519" y="42456"/>
                  </a:moveTo>
                  <a:lnTo>
                    <a:pt x="5300" y="42456"/>
                  </a:lnTo>
                  <a:cubicBezTo>
                    <a:pt x="2385" y="42456"/>
                    <a:pt x="0" y="40071"/>
                    <a:pt x="0" y="37156"/>
                  </a:cubicBezTo>
                  <a:cubicBezTo>
                    <a:pt x="0" y="34240"/>
                    <a:pt x="2385" y="31855"/>
                    <a:pt x="5300" y="31855"/>
                  </a:cubicBezTo>
                  <a:lnTo>
                    <a:pt x="6519" y="31855"/>
                  </a:lnTo>
                  <a:cubicBezTo>
                    <a:pt x="19717" y="31855"/>
                    <a:pt x="32544" y="28728"/>
                    <a:pt x="41767" y="23216"/>
                  </a:cubicBezTo>
                  <a:cubicBezTo>
                    <a:pt x="50141" y="18286"/>
                    <a:pt x="54912" y="11767"/>
                    <a:pt x="54912" y="5300"/>
                  </a:cubicBezTo>
                  <a:cubicBezTo>
                    <a:pt x="54912" y="2385"/>
                    <a:pt x="57297" y="0"/>
                    <a:pt x="60212" y="0"/>
                  </a:cubicBezTo>
                  <a:cubicBezTo>
                    <a:pt x="63128" y="0"/>
                    <a:pt x="65513" y="2385"/>
                    <a:pt x="65513" y="5300"/>
                  </a:cubicBezTo>
                  <a:cubicBezTo>
                    <a:pt x="65513" y="15583"/>
                    <a:pt x="58834" y="25442"/>
                    <a:pt x="47174" y="32332"/>
                  </a:cubicBezTo>
                  <a:cubicBezTo>
                    <a:pt x="36254" y="38852"/>
                    <a:pt x="21785" y="42456"/>
                    <a:pt x="6519" y="424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F237F753-5AF3-4DCE-8889-C974E951C981}"/>
                </a:ext>
              </a:extLst>
            </p:cNvPr>
            <p:cNvSpPr/>
            <p:nvPr/>
          </p:nvSpPr>
          <p:spPr>
            <a:xfrm>
              <a:off x="8565397" y="2592742"/>
              <a:ext cx="10601" cy="275620"/>
            </a:xfrm>
            <a:custGeom>
              <a:avLst/>
              <a:gdLst>
                <a:gd name="connsiteX0" fmla="*/ 5300 w 10600"/>
                <a:gd name="connsiteY0" fmla="*/ 280867 h 275620"/>
                <a:gd name="connsiteX1" fmla="*/ 0 w 10600"/>
                <a:gd name="connsiteY1" fmla="*/ 275567 h 275620"/>
                <a:gd name="connsiteX2" fmla="*/ 0 w 10600"/>
                <a:gd name="connsiteY2" fmla="*/ 5300 h 275620"/>
                <a:gd name="connsiteX3" fmla="*/ 5300 w 10600"/>
                <a:gd name="connsiteY3" fmla="*/ 0 h 275620"/>
                <a:gd name="connsiteX4" fmla="*/ 10601 w 10600"/>
                <a:gd name="connsiteY4" fmla="*/ 5300 h 275620"/>
                <a:gd name="connsiteX5" fmla="*/ 10601 w 10600"/>
                <a:gd name="connsiteY5" fmla="*/ 275567 h 275620"/>
                <a:gd name="connsiteX6" fmla="*/ 5300 w 10600"/>
                <a:gd name="connsiteY6" fmla="*/ 280867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75620">
                  <a:moveTo>
                    <a:pt x="5300" y="280867"/>
                  </a:moveTo>
                  <a:cubicBezTo>
                    <a:pt x="2385" y="280867"/>
                    <a:pt x="0" y="278482"/>
                    <a:pt x="0" y="27556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275567"/>
                  </a:lnTo>
                  <a:cubicBezTo>
                    <a:pt x="10601" y="278482"/>
                    <a:pt x="8268" y="280867"/>
                    <a:pt x="5300" y="2808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45C8FEF4-5181-4DC4-ADEC-854FD92963B7}"/>
                </a:ext>
              </a:extLst>
            </p:cNvPr>
            <p:cNvSpPr/>
            <p:nvPr/>
          </p:nvSpPr>
          <p:spPr>
            <a:xfrm>
              <a:off x="8885328" y="2688255"/>
              <a:ext cx="10601" cy="275620"/>
            </a:xfrm>
            <a:custGeom>
              <a:avLst/>
              <a:gdLst>
                <a:gd name="connsiteX0" fmla="*/ 5300 w 10600"/>
                <a:gd name="connsiteY0" fmla="*/ 280867 h 275620"/>
                <a:gd name="connsiteX1" fmla="*/ 0 w 10600"/>
                <a:gd name="connsiteY1" fmla="*/ 275567 h 275620"/>
                <a:gd name="connsiteX2" fmla="*/ 0 w 10600"/>
                <a:gd name="connsiteY2" fmla="*/ 5300 h 275620"/>
                <a:gd name="connsiteX3" fmla="*/ 5300 w 10600"/>
                <a:gd name="connsiteY3" fmla="*/ 0 h 275620"/>
                <a:gd name="connsiteX4" fmla="*/ 10601 w 10600"/>
                <a:gd name="connsiteY4" fmla="*/ 5300 h 275620"/>
                <a:gd name="connsiteX5" fmla="*/ 10601 w 10600"/>
                <a:gd name="connsiteY5" fmla="*/ 275567 h 275620"/>
                <a:gd name="connsiteX6" fmla="*/ 5300 w 10600"/>
                <a:gd name="connsiteY6" fmla="*/ 280867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75620">
                  <a:moveTo>
                    <a:pt x="5300" y="280867"/>
                  </a:moveTo>
                  <a:cubicBezTo>
                    <a:pt x="2385" y="280867"/>
                    <a:pt x="0" y="278482"/>
                    <a:pt x="0" y="27556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75567"/>
                  </a:lnTo>
                  <a:cubicBezTo>
                    <a:pt x="10601" y="278482"/>
                    <a:pt x="8269" y="280867"/>
                    <a:pt x="5300" y="2808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726724CF-5FC8-4711-AF71-F176F564B04A}"/>
                </a:ext>
              </a:extLst>
            </p:cNvPr>
            <p:cNvSpPr/>
            <p:nvPr/>
          </p:nvSpPr>
          <p:spPr>
            <a:xfrm>
              <a:off x="8940240" y="2656399"/>
              <a:ext cx="10601" cy="275620"/>
            </a:xfrm>
            <a:custGeom>
              <a:avLst/>
              <a:gdLst>
                <a:gd name="connsiteX0" fmla="*/ 5300 w 10600"/>
                <a:gd name="connsiteY0" fmla="*/ 280867 h 275620"/>
                <a:gd name="connsiteX1" fmla="*/ 0 w 10600"/>
                <a:gd name="connsiteY1" fmla="*/ 275567 h 275620"/>
                <a:gd name="connsiteX2" fmla="*/ 0 w 10600"/>
                <a:gd name="connsiteY2" fmla="*/ 5300 h 275620"/>
                <a:gd name="connsiteX3" fmla="*/ 5300 w 10600"/>
                <a:gd name="connsiteY3" fmla="*/ 0 h 275620"/>
                <a:gd name="connsiteX4" fmla="*/ 10601 w 10600"/>
                <a:gd name="connsiteY4" fmla="*/ 5300 h 275620"/>
                <a:gd name="connsiteX5" fmla="*/ 10601 w 10600"/>
                <a:gd name="connsiteY5" fmla="*/ 275567 h 275620"/>
                <a:gd name="connsiteX6" fmla="*/ 5300 w 10600"/>
                <a:gd name="connsiteY6" fmla="*/ 280867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75620">
                  <a:moveTo>
                    <a:pt x="5300" y="280867"/>
                  </a:moveTo>
                  <a:cubicBezTo>
                    <a:pt x="2386" y="280867"/>
                    <a:pt x="0" y="278482"/>
                    <a:pt x="0" y="27556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75567"/>
                  </a:lnTo>
                  <a:cubicBezTo>
                    <a:pt x="10601" y="278482"/>
                    <a:pt x="8269" y="280867"/>
                    <a:pt x="5300" y="2808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368E1BD-24D8-49F4-8CBA-DEAB78CC3627}"/>
                </a:ext>
              </a:extLst>
            </p:cNvPr>
            <p:cNvSpPr/>
            <p:nvPr/>
          </p:nvSpPr>
          <p:spPr>
            <a:xfrm>
              <a:off x="8619090" y="2560887"/>
              <a:ext cx="10601" cy="74205"/>
            </a:xfrm>
            <a:custGeom>
              <a:avLst/>
              <a:gdLst>
                <a:gd name="connsiteX0" fmla="*/ 5300 w 10600"/>
                <a:gd name="connsiteY0" fmla="*/ 74258 h 74205"/>
                <a:gd name="connsiteX1" fmla="*/ 0 w 10600"/>
                <a:gd name="connsiteY1" fmla="*/ 68958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68958 h 74205"/>
                <a:gd name="connsiteX6" fmla="*/ 5300 w 10600"/>
                <a:gd name="connsiteY6" fmla="*/ 7425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4258"/>
                  </a:moveTo>
                  <a:cubicBezTo>
                    <a:pt x="2385" y="74258"/>
                    <a:pt x="0" y="71873"/>
                    <a:pt x="0" y="6895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68958"/>
                  </a:lnTo>
                  <a:cubicBezTo>
                    <a:pt x="10601" y="71926"/>
                    <a:pt x="8268" y="74258"/>
                    <a:pt x="5300" y="742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FF5FDF1-CE1D-4D5F-857C-7A03473EF3D0}"/>
                </a:ext>
              </a:extLst>
            </p:cNvPr>
            <p:cNvSpPr/>
            <p:nvPr/>
          </p:nvSpPr>
          <p:spPr>
            <a:xfrm>
              <a:off x="8701074" y="2701675"/>
              <a:ext cx="106008" cy="106008"/>
            </a:xfrm>
            <a:custGeom>
              <a:avLst/>
              <a:gdLst>
                <a:gd name="connsiteX0" fmla="*/ 46021 w 106007"/>
                <a:gd name="connsiteY0" fmla="*/ 108966 h 106007"/>
                <a:gd name="connsiteX1" fmla="*/ 13476 w 106007"/>
                <a:gd name="connsiteY1" fmla="*/ 95503 h 106007"/>
                <a:gd name="connsiteX2" fmla="*/ 13476 w 106007"/>
                <a:gd name="connsiteY2" fmla="*/ 30361 h 106007"/>
                <a:gd name="connsiteX3" fmla="*/ 42363 w 106007"/>
                <a:gd name="connsiteY3" fmla="*/ 17057 h 106007"/>
                <a:gd name="connsiteX4" fmla="*/ 62293 w 106007"/>
                <a:gd name="connsiteY4" fmla="*/ 13188 h 106007"/>
                <a:gd name="connsiteX5" fmla="*/ 101303 w 106007"/>
                <a:gd name="connsiteY5" fmla="*/ 520 h 106007"/>
                <a:gd name="connsiteX6" fmla="*/ 107346 w 106007"/>
                <a:gd name="connsiteY6" fmla="*/ 1527 h 106007"/>
                <a:gd name="connsiteX7" fmla="*/ 108353 w 106007"/>
                <a:gd name="connsiteY7" fmla="*/ 7570 h 106007"/>
                <a:gd name="connsiteX8" fmla="*/ 95685 w 106007"/>
                <a:gd name="connsiteY8" fmla="*/ 46581 h 106007"/>
                <a:gd name="connsiteX9" fmla="*/ 91816 w 106007"/>
                <a:gd name="connsiteY9" fmla="*/ 66510 h 106007"/>
                <a:gd name="connsiteX10" fmla="*/ 78512 w 106007"/>
                <a:gd name="connsiteY10" fmla="*/ 95397 h 106007"/>
                <a:gd name="connsiteX11" fmla="*/ 46021 w 106007"/>
                <a:gd name="connsiteY11" fmla="*/ 108966 h 106007"/>
                <a:gd name="connsiteX12" fmla="*/ 93035 w 106007"/>
                <a:gd name="connsiteY12" fmla="*/ 15944 h 106007"/>
                <a:gd name="connsiteX13" fmla="*/ 64148 w 106007"/>
                <a:gd name="connsiteY13" fmla="*/ 23630 h 106007"/>
                <a:gd name="connsiteX14" fmla="*/ 44218 w 106007"/>
                <a:gd name="connsiteY14" fmla="*/ 27499 h 106007"/>
                <a:gd name="connsiteX15" fmla="*/ 43476 w 106007"/>
                <a:gd name="connsiteY15" fmla="*/ 27605 h 106007"/>
                <a:gd name="connsiteX16" fmla="*/ 20897 w 106007"/>
                <a:gd name="connsiteY16" fmla="*/ 37888 h 106007"/>
                <a:gd name="connsiteX17" fmla="*/ 20897 w 106007"/>
                <a:gd name="connsiteY17" fmla="*/ 88030 h 106007"/>
                <a:gd name="connsiteX18" fmla="*/ 71038 w 106007"/>
                <a:gd name="connsiteY18" fmla="*/ 88030 h 106007"/>
                <a:gd name="connsiteX19" fmla="*/ 81321 w 106007"/>
                <a:gd name="connsiteY19" fmla="*/ 65450 h 106007"/>
                <a:gd name="connsiteX20" fmla="*/ 81480 w 106007"/>
                <a:gd name="connsiteY20" fmla="*/ 64496 h 106007"/>
                <a:gd name="connsiteX21" fmla="*/ 85296 w 106007"/>
                <a:gd name="connsiteY21" fmla="*/ 44831 h 106007"/>
                <a:gd name="connsiteX22" fmla="*/ 93035 w 106007"/>
                <a:gd name="connsiteY22" fmla="*/ 15944 h 106007"/>
                <a:gd name="connsiteX23" fmla="*/ 43158 w 106007"/>
                <a:gd name="connsiteY23" fmla="*/ 22305 h 106007"/>
                <a:gd name="connsiteX24" fmla="*/ 43158 w 106007"/>
                <a:gd name="connsiteY24" fmla="*/ 22305 h 106007"/>
                <a:gd name="connsiteX25" fmla="*/ 43158 w 106007"/>
                <a:gd name="connsiteY25" fmla="*/ 22305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6007" h="106007">
                  <a:moveTo>
                    <a:pt x="46021" y="108966"/>
                  </a:moveTo>
                  <a:cubicBezTo>
                    <a:pt x="34200" y="108966"/>
                    <a:pt x="22434" y="104461"/>
                    <a:pt x="13476" y="95503"/>
                  </a:cubicBezTo>
                  <a:cubicBezTo>
                    <a:pt x="-4492" y="77535"/>
                    <a:pt x="-4492" y="48330"/>
                    <a:pt x="13476" y="30361"/>
                  </a:cubicBezTo>
                  <a:cubicBezTo>
                    <a:pt x="21215" y="22623"/>
                    <a:pt x="31445" y="17905"/>
                    <a:pt x="42363" y="17057"/>
                  </a:cubicBezTo>
                  <a:cubicBezTo>
                    <a:pt x="50685" y="15255"/>
                    <a:pt x="57151" y="14142"/>
                    <a:pt x="62293" y="13188"/>
                  </a:cubicBezTo>
                  <a:cubicBezTo>
                    <a:pt x="76392" y="10697"/>
                    <a:pt x="82805" y="9531"/>
                    <a:pt x="101303" y="520"/>
                  </a:cubicBezTo>
                  <a:cubicBezTo>
                    <a:pt x="103318" y="-434"/>
                    <a:pt x="105756" y="-63"/>
                    <a:pt x="107346" y="1527"/>
                  </a:cubicBezTo>
                  <a:cubicBezTo>
                    <a:pt x="108936" y="3117"/>
                    <a:pt x="109360" y="5556"/>
                    <a:pt x="108353" y="7570"/>
                  </a:cubicBezTo>
                  <a:cubicBezTo>
                    <a:pt x="99342" y="26121"/>
                    <a:pt x="98229" y="32535"/>
                    <a:pt x="95685" y="46581"/>
                  </a:cubicBezTo>
                  <a:cubicBezTo>
                    <a:pt x="94784" y="51775"/>
                    <a:pt x="93618" y="58188"/>
                    <a:pt x="91816" y="66510"/>
                  </a:cubicBezTo>
                  <a:cubicBezTo>
                    <a:pt x="90968" y="77429"/>
                    <a:pt x="86250" y="87659"/>
                    <a:pt x="78512" y="95397"/>
                  </a:cubicBezTo>
                  <a:cubicBezTo>
                    <a:pt x="69607" y="104514"/>
                    <a:pt x="57840" y="108966"/>
                    <a:pt x="46021" y="108966"/>
                  </a:cubicBezTo>
                  <a:close/>
                  <a:moveTo>
                    <a:pt x="93035" y="15944"/>
                  </a:moveTo>
                  <a:cubicBezTo>
                    <a:pt x="81957" y="20503"/>
                    <a:pt x="75120" y="21722"/>
                    <a:pt x="64148" y="23630"/>
                  </a:cubicBezTo>
                  <a:cubicBezTo>
                    <a:pt x="58689" y="24584"/>
                    <a:pt x="52540" y="25697"/>
                    <a:pt x="44218" y="27499"/>
                  </a:cubicBezTo>
                  <a:cubicBezTo>
                    <a:pt x="43954" y="27552"/>
                    <a:pt x="43741" y="27605"/>
                    <a:pt x="43476" y="27605"/>
                  </a:cubicBezTo>
                  <a:cubicBezTo>
                    <a:pt x="34942" y="28241"/>
                    <a:pt x="26939" y="31846"/>
                    <a:pt x="20897" y="37888"/>
                  </a:cubicBezTo>
                  <a:cubicBezTo>
                    <a:pt x="7062" y="51722"/>
                    <a:pt x="7062" y="74196"/>
                    <a:pt x="20897" y="88030"/>
                  </a:cubicBezTo>
                  <a:cubicBezTo>
                    <a:pt x="34731" y="101864"/>
                    <a:pt x="57204" y="101864"/>
                    <a:pt x="71038" y="88030"/>
                  </a:cubicBezTo>
                  <a:cubicBezTo>
                    <a:pt x="77081" y="81987"/>
                    <a:pt x="80738" y="73984"/>
                    <a:pt x="81321" y="65450"/>
                  </a:cubicBezTo>
                  <a:cubicBezTo>
                    <a:pt x="81321" y="65132"/>
                    <a:pt x="81374" y="64814"/>
                    <a:pt x="81480" y="64496"/>
                  </a:cubicBezTo>
                  <a:cubicBezTo>
                    <a:pt x="83229" y="56280"/>
                    <a:pt x="84342" y="50185"/>
                    <a:pt x="85296" y="44831"/>
                  </a:cubicBezTo>
                  <a:cubicBezTo>
                    <a:pt x="87310" y="33860"/>
                    <a:pt x="88529" y="27022"/>
                    <a:pt x="93035" y="15944"/>
                  </a:cubicBezTo>
                  <a:close/>
                  <a:moveTo>
                    <a:pt x="43158" y="22305"/>
                  </a:moveTo>
                  <a:lnTo>
                    <a:pt x="43158" y="22305"/>
                  </a:lnTo>
                  <a:lnTo>
                    <a:pt x="43158" y="2230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74E188E7-2214-4A44-B432-7D6035F58408}"/>
                </a:ext>
              </a:extLst>
            </p:cNvPr>
            <p:cNvSpPr/>
            <p:nvPr/>
          </p:nvSpPr>
          <p:spPr>
            <a:xfrm>
              <a:off x="8729812" y="2778949"/>
              <a:ext cx="31802" cy="15901"/>
            </a:xfrm>
            <a:custGeom>
              <a:avLst/>
              <a:gdLst>
                <a:gd name="connsiteX0" fmla="*/ 12459 w 31802"/>
                <a:gd name="connsiteY0" fmla="*/ 16692 h 15901"/>
                <a:gd name="connsiteX1" fmla="*/ 4190 w 31802"/>
                <a:gd name="connsiteY1" fmla="*/ 15790 h 15901"/>
                <a:gd name="connsiteX2" fmla="*/ 110 w 31802"/>
                <a:gd name="connsiteY2" fmla="*/ 9483 h 15901"/>
                <a:gd name="connsiteX3" fmla="*/ 6417 w 31802"/>
                <a:gd name="connsiteY3" fmla="*/ 5402 h 15901"/>
                <a:gd name="connsiteX4" fmla="*/ 28042 w 31802"/>
                <a:gd name="connsiteY4" fmla="*/ 1161 h 15901"/>
                <a:gd name="connsiteX5" fmla="*/ 35463 w 31802"/>
                <a:gd name="connsiteY5" fmla="*/ 1956 h 15901"/>
                <a:gd name="connsiteX6" fmla="*/ 34721 w 31802"/>
                <a:gd name="connsiteY6" fmla="*/ 9377 h 15901"/>
                <a:gd name="connsiteX7" fmla="*/ 12459 w 31802"/>
                <a:gd name="connsiteY7" fmla="*/ 1669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15901">
                  <a:moveTo>
                    <a:pt x="12459" y="16692"/>
                  </a:moveTo>
                  <a:cubicBezTo>
                    <a:pt x="9862" y="16692"/>
                    <a:pt x="7106" y="16426"/>
                    <a:pt x="4190" y="15790"/>
                  </a:cubicBezTo>
                  <a:cubicBezTo>
                    <a:pt x="1329" y="15154"/>
                    <a:pt x="-474" y="12345"/>
                    <a:pt x="110" y="9483"/>
                  </a:cubicBezTo>
                  <a:cubicBezTo>
                    <a:pt x="746" y="6621"/>
                    <a:pt x="3501" y="4819"/>
                    <a:pt x="6417" y="5402"/>
                  </a:cubicBezTo>
                  <a:cubicBezTo>
                    <a:pt x="19085" y="8105"/>
                    <a:pt x="27671" y="1479"/>
                    <a:pt x="28042" y="1161"/>
                  </a:cubicBezTo>
                  <a:cubicBezTo>
                    <a:pt x="30322" y="-641"/>
                    <a:pt x="33661" y="-323"/>
                    <a:pt x="35463" y="1956"/>
                  </a:cubicBezTo>
                  <a:cubicBezTo>
                    <a:pt x="37265" y="4236"/>
                    <a:pt x="36947" y="7522"/>
                    <a:pt x="34721" y="9377"/>
                  </a:cubicBezTo>
                  <a:cubicBezTo>
                    <a:pt x="34297" y="9748"/>
                    <a:pt x="25710" y="16692"/>
                    <a:pt x="12459" y="166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9E9A5BC7-BC65-4744-B392-0A13027D2130}"/>
                </a:ext>
              </a:extLst>
            </p:cNvPr>
            <p:cNvSpPr/>
            <p:nvPr/>
          </p:nvSpPr>
          <p:spPr>
            <a:xfrm>
              <a:off x="8536244" y="2766230"/>
              <a:ext cx="206715" cy="206715"/>
            </a:xfrm>
            <a:custGeom>
              <a:avLst/>
              <a:gdLst>
                <a:gd name="connsiteX0" fmla="*/ 17492 w 206715"/>
                <a:gd name="connsiteY0" fmla="*/ 209305 h 206715"/>
                <a:gd name="connsiteX1" fmla="*/ 5142 w 206715"/>
                <a:gd name="connsiteY1" fmla="*/ 204164 h 206715"/>
                <a:gd name="connsiteX2" fmla="*/ 1 w 206715"/>
                <a:gd name="connsiteY2" fmla="*/ 192238 h 206715"/>
                <a:gd name="connsiteX3" fmla="*/ 4560 w 206715"/>
                <a:gd name="connsiteY3" fmla="*/ 179994 h 206715"/>
                <a:gd name="connsiteX4" fmla="*/ 166804 w 206715"/>
                <a:gd name="connsiteY4" fmla="*/ 1742 h 206715"/>
                <a:gd name="connsiteX5" fmla="*/ 174278 w 206715"/>
                <a:gd name="connsiteY5" fmla="*/ 1371 h 206715"/>
                <a:gd name="connsiteX6" fmla="*/ 174649 w 206715"/>
                <a:gd name="connsiteY6" fmla="*/ 8845 h 206715"/>
                <a:gd name="connsiteX7" fmla="*/ 12404 w 206715"/>
                <a:gd name="connsiteY7" fmla="*/ 187097 h 206715"/>
                <a:gd name="connsiteX8" fmla="*/ 10602 w 206715"/>
                <a:gd name="connsiteY8" fmla="*/ 191920 h 206715"/>
                <a:gd name="connsiteX9" fmla="*/ 12669 w 206715"/>
                <a:gd name="connsiteY9" fmla="*/ 196584 h 206715"/>
                <a:gd name="connsiteX10" fmla="*/ 22104 w 206715"/>
                <a:gd name="connsiteY10" fmla="*/ 196796 h 206715"/>
                <a:gd name="connsiteX11" fmla="*/ 200355 w 206715"/>
                <a:gd name="connsiteY11" fmla="*/ 34499 h 206715"/>
                <a:gd name="connsiteX12" fmla="*/ 207829 w 206715"/>
                <a:gd name="connsiteY12" fmla="*/ 34870 h 206715"/>
                <a:gd name="connsiteX13" fmla="*/ 207458 w 206715"/>
                <a:gd name="connsiteY13" fmla="*/ 42343 h 206715"/>
                <a:gd name="connsiteX14" fmla="*/ 29206 w 206715"/>
                <a:gd name="connsiteY14" fmla="*/ 204641 h 206715"/>
                <a:gd name="connsiteX15" fmla="*/ 17492 w 206715"/>
                <a:gd name="connsiteY15" fmla="*/ 209305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6715" h="206715">
                  <a:moveTo>
                    <a:pt x="17492" y="209305"/>
                  </a:moveTo>
                  <a:cubicBezTo>
                    <a:pt x="13040" y="209305"/>
                    <a:pt x="8535" y="207609"/>
                    <a:pt x="5142" y="204164"/>
                  </a:cubicBezTo>
                  <a:cubicBezTo>
                    <a:pt x="1962" y="200984"/>
                    <a:pt x="160" y="196743"/>
                    <a:pt x="1" y="192238"/>
                  </a:cubicBezTo>
                  <a:cubicBezTo>
                    <a:pt x="-52" y="187574"/>
                    <a:pt x="1591" y="183280"/>
                    <a:pt x="4560" y="179994"/>
                  </a:cubicBezTo>
                  <a:lnTo>
                    <a:pt x="166804" y="1742"/>
                  </a:lnTo>
                  <a:cubicBezTo>
                    <a:pt x="168765" y="-431"/>
                    <a:pt x="172158" y="-590"/>
                    <a:pt x="174278" y="1371"/>
                  </a:cubicBezTo>
                  <a:cubicBezTo>
                    <a:pt x="176451" y="3332"/>
                    <a:pt x="176610" y="6672"/>
                    <a:pt x="174649" y="8845"/>
                  </a:cubicBezTo>
                  <a:lnTo>
                    <a:pt x="12404" y="187097"/>
                  </a:lnTo>
                  <a:cubicBezTo>
                    <a:pt x="11185" y="188422"/>
                    <a:pt x="10549" y="190118"/>
                    <a:pt x="10602" y="191920"/>
                  </a:cubicBezTo>
                  <a:cubicBezTo>
                    <a:pt x="10655" y="193616"/>
                    <a:pt x="11397" y="195312"/>
                    <a:pt x="12669" y="196584"/>
                  </a:cubicBezTo>
                  <a:cubicBezTo>
                    <a:pt x="15266" y="199182"/>
                    <a:pt x="19401" y="199288"/>
                    <a:pt x="22104" y="196796"/>
                  </a:cubicBezTo>
                  <a:lnTo>
                    <a:pt x="200355" y="34499"/>
                  </a:lnTo>
                  <a:cubicBezTo>
                    <a:pt x="202529" y="32537"/>
                    <a:pt x="205868" y="32696"/>
                    <a:pt x="207829" y="34870"/>
                  </a:cubicBezTo>
                  <a:cubicBezTo>
                    <a:pt x="209790" y="37043"/>
                    <a:pt x="209631" y="40382"/>
                    <a:pt x="207458" y="42343"/>
                  </a:cubicBezTo>
                  <a:lnTo>
                    <a:pt x="29206" y="204641"/>
                  </a:lnTo>
                  <a:cubicBezTo>
                    <a:pt x="25867" y="207821"/>
                    <a:pt x="21680" y="209305"/>
                    <a:pt x="17492" y="20930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D47B7F2-7A46-472B-9E5C-A5874A981C2D}"/>
                </a:ext>
              </a:extLst>
            </p:cNvPr>
            <p:cNvSpPr/>
            <p:nvPr/>
          </p:nvSpPr>
          <p:spPr>
            <a:xfrm>
              <a:off x="8637363" y="2837076"/>
              <a:ext cx="37103" cy="37103"/>
            </a:xfrm>
            <a:custGeom>
              <a:avLst/>
              <a:gdLst>
                <a:gd name="connsiteX0" fmla="*/ 32134 w 37102"/>
                <a:gd name="connsiteY0" fmla="*/ 37381 h 37102"/>
                <a:gd name="connsiteX1" fmla="*/ 28370 w 37102"/>
                <a:gd name="connsiteY1" fmla="*/ 35844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5844 w 37102"/>
                <a:gd name="connsiteY5" fmla="*/ 28370 h 37102"/>
                <a:gd name="connsiteX6" fmla="*/ 35844 w 37102"/>
                <a:gd name="connsiteY6" fmla="*/ 35844 h 37102"/>
                <a:gd name="connsiteX7" fmla="*/ 32134 w 37102"/>
                <a:gd name="connsiteY7" fmla="*/ 3738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2134" y="37381"/>
                  </a:moveTo>
                  <a:cubicBezTo>
                    <a:pt x="30756" y="37381"/>
                    <a:pt x="29431" y="36851"/>
                    <a:pt x="28370" y="35844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5844" y="28370"/>
                  </a:lnTo>
                  <a:cubicBezTo>
                    <a:pt x="37911" y="30437"/>
                    <a:pt x="37911" y="33777"/>
                    <a:pt x="35844" y="35844"/>
                  </a:cubicBezTo>
                  <a:cubicBezTo>
                    <a:pt x="34837" y="36851"/>
                    <a:pt x="33459" y="37381"/>
                    <a:pt x="32134" y="373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5" name="Group 784">
            <a:extLst>
              <a:ext uri="{FF2B5EF4-FFF2-40B4-BE49-F238E27FC236}">
                <a16:creationId xmlns:a16="http://schemas.microsoft.com/office/drawing/2014/main" id="{462381F4-AA23-4D2F-9B0C-00D4D8098D05}"/>
              </a:ext>
            </a:extLst>
          </p:cNvPr>
          <p:cNvGrpSpPr/>
          <p:nvPr/>
        </p:nvGrpSpPr>
        <p:grpSpPr>
          <a:xfrm>
            <a:off x="6376412" y="2534992"/>
            <a:ext cx="493901" cy="466387"/>
            <a:chOff x="6419271" y="2575463"/>
            <a:chExt cx="408183" cy="385444"/>
          </a:xfrm>
        </p:grpSpPr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3D1BD44-BB9D-4FFA-8B34-926C6ABCC510}"/>
                </a:ext>
              </a:extLst>
            </p:cNvPr>
            <p:cNvSpPr/>
            <p:nvPr/>
          </p:nvSpPr>
          <p:spPr>
            <a:xfrm>
              <a:off x="6419271" y="2629155"/>
              <a:ext cx="74205" cy="328624"/>
            </a:xfrm>
            <a:custGeom>
              <a:avLst/>
              <a:gdLst>
                <a:gd name="connsiteX0" fmla="*/ 37156 w 74205"/>
                <a:gd name="connsiteY0" fmla="*/ 331751 h 328623"/>
                <a:gd name="connsiteX1" fmla="*/ 10071 w 74205"/>
                <a:gd name="connsiteY1" fmla="*/ 313412 h 328623"/>
                <a:gd name="connsiteX2" fmla="*/ 0 w 74205"/>
                <a:gd name="connsiteY2" fmla="*/ 272758 h 328623"/>
                <a:gd name="connsiteX3" fmla="*/ 0 w 74205"/>
                <a:gd name="connsiteY3" fmla="*/ 271539 h 328623"/>
                <a:gd name="connsiteX4" fmla="*/ 5300 w 74205"/>
                <a:gd name="connsiteY4" fmla="*/ 266238 h 328623"/>
                <a:gd name="connsiteX5" fmla="*/ 10601 w 74205"/>
                <a:gd name="connsiteY5" fmla="*/ 271539 h 328623"/>
                <a:gd name="connsiteX6" fmla="*/ 10601 w 74205"/>
                <a:gd name="connsiteY6" fmla="*/ 272758 h 328623"/>
                <a:gd name="connsiteX7" fmla="*/ 19187 w 74205"/>
                <a:gd name="connsiteY7" fmla="*/ 308006 h 328623"/>
                <a:gd name="connsiteX8" fmla="*/ 37103 w 74205"/>
                <a:gd name="connsiteY8" fmla="*/ 321150 h 328623"/>
                <a:gd name="connsiteX9" fmla="*/ 63658 w 74205"/>
                <a:gd name="connsiteY9" fmla="*/ 272758 h 328623"/>
                <a:gd name="connsiteX10" fmla="*/ 63658 w 74205"/>
                <a:gd name="connsiteY10" fmla="*/ 5300 h 328623"/>
                <a:gd name="connsiteX11" fmla="*/ 68958 w 74205"/>
                <a:gd name="connsiteY11" fmla="*/ 0 h 328623"/>
                <a:gd name="connsiteX12" fmla="*/ 74258 w 74205"/>
                <a:gd name="connsiteY12" fmla="*/ 5300 h 328623"/>
                <a:gd name="connsiteX13" fmla="*/ 74258 w 74205"/>
                <a:gd name="connsiteY13" fmla="*/ 272758 h 328623"/>
                <a:gd name="connsiteX14" fmla="*/ 37156 w 74205"/>
                <a:gd name="connsiteY14" fmla="*/ 331751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205" h="328623">
                  <a:moveTo>
                    <a:pt x="37156" y="331751"/>
                  </a:moveTo>
                  <a:cubicBezTo>
                    <a:pt x="26714" y="331751"/>
                    <a:pt x="17120" y="325232"/>
                    <a:pt x="10071" y="313412"/>
                  </a:cubicBezTo>
                  <a:cubicBezTo>
                    <a:pt x="3551" y="302440"/>
                    <a:pt x="0" y="288023"/>
                    <a:pt x="0" y="272758"/>
                  </a:cubicBezTo>
                  <a:lnTo>
                    <a:pt x="0" y="271539"/>
                  </a:lnTo>
                  <a:cubicBezTo>
                    <a:pt x="0" y="268624"/>
                    <a:pt x="2385" y="266238"/>
                    <a:pt x="5300" y="266238"/>
                  </a:cubicBezTo>
                  <a:cubicBezTo>
                    <a:pt x="8216" y="266238"/>
                    <a:pt x="10601" y="268624"/>
                    <a:pt x="10601" y="271539"/>
                  </a:cubicBezTo>
                  <a:lnTo>
                    <a:pt x="10601" y="272758"/>
                  </a:lnTo>
                  <a:cubicBezTo>
                    <a:pt x="10601" y="285956"/>
                    <a:pt x="13728" y="298783"/>
                    <a:pt x="19187" y="308006"/>
                  </a:cubicBezTo>
                  <a:cubicBezTo>
                    <a:pt x="24223" y="316486"/>
                    <a:pt x="30583" y="321150"/>
                    <a:pt x="37103" y="321150"/>
                  </a:cubicBezTo>
                  <a:cubicBezTo>
                    <a:pt x="51467" y="321150"/>
                    <a:pt x="63658" y="298995"/>
                    <a:pt x="63658" y="272758"/>
                  </a:cubicBezTo>
                  <a:lnTo>
                    <a:pt x="63658" y="5300"/>
                  </a:lnTo>
                  <a:cubicBezTo>
                    <a:pt x="63658" y="2385"/>
                    <a:pt x="66043" y="0"/>
                    <a:pt x="68958" y="0"/>
                  </a:cubicBezTo>
                  <a:cubicBezTo>
                    <a:pt x="71874" y="0"/>
                    <a:pt x="74258" y="2385"/>
                    <a:pt x="74258" y="5300"/>
                  </a:cubicBezTo>
                  <a:lnTo>
                    <a:pt x="74258" y="272758"/>
                  </a:lnTo>
                  <a:cubicBezTo>
                    <a:pt x="74258" y="305885"/>
                    <a:pt x="57933" y="331751"/>
                    <a:pt x="37156" y="3317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39C34019-FAE8-448E-BE43-15E13764155D}"/>
                </a:ext>
              </a:extLst>
            </p:cNvPr>
            <p:cNvSpPr/>
            <p:nvPr/>
          </p:nvSpPr>
          <p:spPr>
            <a:xfrm>
              <a:off x="6482929" y="2575463"/>
              <a:ext cx="74205" cy="328624"/>
            </a:xfrm>
            <a:custGeom>
              <a:avLst/>
              <a:gdLst>
                <a:gd name="connsiteX0" fmla="*/ 5300 w 74205"/>
                <a:gd name="connsiteY0" fmla="*/ 331751 h 328623"/>
                <a:gd name="connsiteX1" fmla="*/ 0 w 74205"/>
                <a:gd name="connsiteY1" fmla="*/ 326451 h 328623"/>
                <a:gd name="connsiteX2" fmla="*/ 0 w 74205"/>
                <a:gd name="connsiteY2" fmla="*/ 58993 h 328623"/>
                <a:gd name="connsiteX3" fmla="*/ 37156 w 74205"/>
                <a:gd name="connsiteY3" fmla="*/ 0 h 328623"/>
                <a:gd name="connsiteX4" fmla="*/ 64241 w 74205"/>
                <a:gd name="connsiteY4" fmla="*/ 18339 h 328623"/>
                <a:gd name="connsiteX5" fmla="*/ 74312 w 74205"/>
                <a:gd name="connsiteY5" fmla="*/ 58993 h 328623"/>
                <a:gd name="connsiteX6" fmla="*/ 74312 w 74205"/>
                <a:gd name="connsiteY6" fmla="*/ 60212 h 328623"/>
                <a:gd name="connsiteX7" fmla="*/ 69011 w 74205"/>
                <a:gd name="connsiteY7" fmla="*/ 65513 h 328623"/>
                <a:gd name="connsiteX8" fmla="*/ 63711 w 74205"/>
                <a:gd name="connsiteY8" fmla="*/ 60212 h 328623"/>
                <a:gd name="connsiteX9" fmla="*/ 63711 w 74205"/>
                <a:gd name="connsiteY9" fmla="*/ 58993 h 328623"/>
                <a:gd name="connsiteX10" fmla="*/ 55124 w 74205"/>
                <a:gd name="connsiteY10" fmla="*/ 23746 h 328623"/>
                <a:gd name="connsiteX11" fmla="*/ 37209 w 74205"/>
                <a:gd name="connsiteY11" fmla="*/ 10601 h 328623"/>
                <a:gd name="connsiteX12" fmla="*/ 10654 w 74205"/>
                <a:gd name="connsiteY12" fmla="*/ 58993 h 328623"/>
                <a:gd name="connsiteX13" fmla="*/ 10654 w 74205"/>
                <a:gd name="connsiteY13" fmla="*/ 326451 h 328623"/>
                <a:gd name="connsiteX14" fmla="*/ 5300 w 74205"/>
                <a:gd name="connsiteY14" fmla="*/ 331751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205" h="328623">
                  <a:moveTo>
                    <a:pt x="5300" y="331751"/>
                  </a:moveTo>
                  <a:cubicBezTo>
                    <a:pt x="2385" y="331751"/>
                    <a:pt x="0" y="329366"/>
                    <a:pt x="0" y="326451"/>
                  </a:cubicBezTo>
                  <a:lnTo>
                    <a:pt x="0" y="58993"/>
                  </a:lnTo>
                  <a:cubicBezTo>
                    <a:pt x="0" y="25919"/>
                    <a:pt x="16325" y="0"/>
                    <a:pt x="37156" y="0"/>
                  </a:cubicBezTo>
                  <a:cubicBezTo>
                    <a:pt x="47597" y="0"/>
                    <a:pt x="57191" y="6519"/>
                    <a:pt x="64241" y="18339"/>
                  </a:cubicBezTo>
                  <a:cubicBezTo>
                    <a:pt x="70760" y="29311"/>
                    <a:pt x="74312" y="43728"/>
                    <a:pt x="74312" y="58993"/>
                  </a:cubicBezTo>
                  <a:lnTo>
                    <a:pt x="74312" y="60212"/>
                  </a:lnTo>
                  <a:cubicBezTo>
                    <a:pt x="74312" y="63128"/>
                    <a:pt x="71926" y="65513"/>
                    <a:pt x="69011" y="65513"/>
                  </a:cubicBezTo>
                  <a:cubicBezTo>
                    <a:pt x="66096" y="65513"/>
                    <a:pt x="63711" y="63128"/>
                    <a:pt x="63711" y="60212"/>
                  </a:cubicBezTo>
                  <a:lnTo>
                    <a:pt x="63711" y="58993"/>
                  </a:lnTo>
                  <a:cubicBezTo>
                    <a:pt x="63711" y="45795"/>
                    <a:pt x="60584" y="32968"/>
                    <a:pt x="55124" y="23746"/>
                  </a:cubicBezTo>
                  <a:cubicBezTo>
                    <a:pt x="50088" y="15265"/>
                    <a:pt x="43728" y="10601"/>
                    <a:pt x="37209" y="10601"/>
                  </a:cubicBezTo>
                  <a:cubicBezTo>
                    <a:pt x="22845" y="10601"/>
                    <a:pt x="10654" y="32756"/>
                    <a:pt x="10654" y="58993"/>
                  </a:cubicBezTo>
                  <a:lnTo>
                    <a:pt x="10654" y="326451"/>
                  </a:lnTo>
                  <a:cubicBezTo>
                    <a:pt x="10601" y="329419"/>
                    <a:pt x="8269" y="331751"/>
                    <a:pt x="5300" y="3317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E4C3FDEE-8A40-40B9-B8FE-F43D68E3AB23}"/>
                </a:ext>
              </a:extLst>
            </p:cNvPr>
            <p:cNvSpPr/>
            <p:nvPr/>
          </p:nvSpPr>
          <p:spPr>
            <a:xfrm>
              <a:off x="6721393" y="2629155"/>
              <a:ext cx="42403" cy="328624"/>
            </a:xfrm>
            <a:custGeom>
              <a:avLst/>
              <a:gdLst>
                <a:gd name="connsiteX0" fmla="*/ 5300 w 42403"/>
                <a:gd name="connsiteY0" fmla="*/ 331751 h 328623"/>
                <a:gd name="connsiteX1" fmla="*/ 0 w 42403"/>
                <a:gd name="connsiteY1" fmla="*/ 326451 h 328623"/>
                <a:gd name="connsiteX2" fmla="*/ 5300 w 42403"/>
                <a:gd name="connsiteY2" fmla="*/ 321150 h 328623"/>
                <a:gd name="connsiteX3" fmla="*/ 31802 w 42403"/>
                <a:gd name="connsiteY3" fmla="*/ 272758 h 328623"/>
                <a:gd name="connsiteX4" fmla="*/ 31802 w 42403"/>
                <a:gd name="connsiteY4" fmla="*/ 5300 h 328623"/>
                <a:gd name="connsiteX5" fmla="*/ 37103 w 42403"/>
                <a:gd name="connsiteY5" fmla="*/ 0 h 328623"/>
                <a:gd name="connsiteX6" fmla="*/ 42403 w 42403"/>
                <a:gd name="connsiteY6" fmla="*/ 5300 h 328623"/>
                <a:gd name="connsiteX7" fmla="*/ 42403 w 42403"/>
                <a:gd name="connsiteY7" fmla="*/ 272758 h 328623"/>
                <a:gd name="connsiteX8" fmla="*/ 5300 w 42403"/>
                <a:gd name="connsiteY8" fmla="*/ 331751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403" h="328623">
                  <a:moveTo>
                    <a:pt x="5300" y="331751"/>
                  </a:moveTo>
                  <a:cubicBezTo>
                    <a:pt x="2385" y="331751"/>
                    <a:pt x="0" y="329366"/>
                    <a:pt x="0" y="326451"/>
                  </a:cubicBezTo>
                  <a:cubicBezTo>
                    <a:pt x="0" y="323536"/>
                    <a:pt x="2385" y="321150"/>
                    <a:pt x="5300" y="321150"/>
                  </a:cubicBezTo>
                  <a:cubicBezTo>
                    <a:pt x="19664" y="321150"/>
                    <a:pt x="31802" y="298995"/>
                    <a:pt x="31802" y="272758"/>
                  </a:cubicBezTo>
                  <a:lnTo>
                    <a:pt x="31802" y="5300"/>
                  </a:lnTo>
                  <a:cubicBezTo>
                    <a:pt x="31802" y="2385"/>
                    <a:pt x="34187" y="0"/>
                    <a:pt x="37103" y="0"/>
                  </a:cubicBezTo>
                  <a:cubicBezTo>
                    <a:pt x="40018" y="0"/>
                    <a:pt x="42403" y="2385"/>
                    <a:pt x="42403" y="5300"/>
                  </a:cubicBezTo>
                  <a:lnTo>
                    <a:pt x="42403" y="272758"/>
                  </a:lnTo>
                  <a:cubicBezTo>
                    <a:pt x="42403" y="305885"/>
                    <a:pt x="26078" y="331751"/>
                    <a:pt x="5300" y="3317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A6902A5-29B8-4158-888A-EFA67C6CF1F0}"/>
                </a:ext>
              </a:extLst>
            </p:cNvPr>
            <p:cNvSpPr/>
            <p:nvPr/>
          </p:nvSpPr>
          <p:spPr>
            <a:xfrm>
              <a:off x="6753195" y="2630375"/>
              <a:ext cx="10601" cy="275620"/>
            </a:xfrm>
            <a:custGeom>
              <a:avLst/>
              <a:gdLst>
                <a:gd name="connsiteX0" fmla="*/ 5300 w 10600"/>
                <a:gd name="connsiteY0" fmla="*/ 276839 h 275620"/>
                <a:gd name="connsiteX1" fmla="*/ 0 w 10600"/>
                <a:gd name="connsiteY1" fmla="*/ 271539 h 275620"/>
                <a:gd name="connsiteX2" fmla="*/ 0 w 10600"/>
                <a:gd name="connsiteY2" fmla="*/ 5300 h 275620"/>
                <a:gd name="connsiteX3" fmla="*/ 5300 w 10600"/>
                <a:gd name="connsiteY3" fmla="*/ 0 h 275620"/>
                <a:gd name="connsiteX4" fmla="*/ 10601 w 10600"/>
                <a:gd name="connsiteY4" fmla="*/ 5300 h 275620"/>
                <a:gd name="connsiteX5" fmla="*/ 10601 w 10600"/>
                <a:gd name="connsiteY5" fmla="*/ 271539 h 275620"/>
                <a:gd name="connsiteX6" fmla="*/ 5300 w 10600"/>
                <a:gd name="connsiteY6" fmla="*/ 276839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75620">
                  <a:moveTo>
                    <a:pt x="5300" y="276839"/>
                  </a:moveTo>
                  <a:cubicBezTo>
                    <a:pt x="2385" y="276839"/>
                    <a:pt x="0" y="274454"/>
                    <a:pt x="0" y="27153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71539"/>
                  </a:lnTo>
                  <a:cubicBezTo>
                    <a:pt x="10601" y="274507"/>
                    <a:pt x="8216" y="276839"/>
                    <a:pt x="5300" y="2768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A246E7D2-C6BE-4792-A64A-6E50CE70D2CE}"/>
                </a:ext>
              </a:extLst>
            </p:cNvPr>
            <p:cNvSpPr/>
            <p:nvPr/>
          </p:nvSpPr>
          <p:spPr>
            <a:xfrm>
              <a:off x="6785051" y="2575463"/>
              <a:ext cx="42403" cy="63605"/>
            </a:xfrm>
            <a:custGeom>
              <a:avLst/>
              <a:gdLst>
                <a:gd name="connsiteX0" fmla="*/ 37156 w 42403"/>
                <a:gd name="connsiteY0" fmla="*/ 65513 h 63604"/>
                <a:gd name="connsiteX1" fmla="*/ 31855 w 42403"/>
                <a:gd name="connsiteY1" fmla="*/ 60212 h 63604"/>
                <a:gd name="connsiteX2" fmla="*/ 31855 w 42403"/>
                <a:gd name="connsiteY2" fmla="*/ 58993 h 63604"/>
                <a:gd name="connsiteX3" fmla="*/ 23216 w 42403"/>
                <a:gd name="connsiteY3" fmla="*/ 23746 h 63604"/>
                <a:gd name="connsiteX4" fmla="*/ 5300 w 42403"/>
                <a:gd name="connsiteY4" fmla="*/ 10601 h 63604"/>
                <a:gd name="connsiteX5" fmla="*/ 0 w 42403"/>
                <a:gd name="connsiteY5" fmla="*/ 5300 h 63604"/>
                <a:gd name="connsiteX6" fmla="*/ 5300 w 42403"/>
                <a:gd name="connsiteY6" fmla="*/ 0 h 63604"/>
                <a:gd name="connsiteX7" fmla="*/ 32332 w 42403"/>
                <a:gd name="connsiteY7" fmla="*/ 18339 h 63604"/>
                <a:gd name="connsiteX8" fmla="*/ 42456 w 42403"/>
                <a:gd name="connsiteY8" fmla="*/ 58993 h 63604"/>
                <a:gd name="connsiteX9" fmla="*/ 42456 w 42403"/>
                <a:gd name="connsiteY9" fmla="*/ 60212 h 63604"/>
                <a:gd name="connsiteX10" fmla="*/ 37156 w 42403"/>
                <a:gd name="connsiteY10" fmla="*/ 65513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03" h="63604">
                  <a:moveTo>
                    <a:pt x="37156" y="65513"/>
                  </a:moveTo>
                  <a:cubicBezTo>
                    <a:pt x="34240" y="65513"/>
                    <a:pt x="31855" y="63128"/>
                    <a:pt x="31855" y="60212"/>
                  </a:cubicBezTo>
                  <a:lnTo>
                    <a:pt x="31855" y="58993"/>
                  </a:lnTo>
                  <a:cubicBezTo>
                    <a:pt x="31855" y="45795"/>
                    <a:pt x="28728" y="32968"/>
                    <a:pt x="23216" y="23746"/>
                  </a:cubicBezTo>
                  <a:cubicBezTo>
                    <a:pt x="18286" y="15371"/>
                    <a:pt x="11767" y="10601"/>
                    <a:pt x="5300" y="10601"/>
                  </a:cubicBez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15583" y="0"/>
                    <a:pt x="25442" y="6678"/>
                    <a:pt x="32332" y="18339"/>
                  </a:cubicBezTo>
                  <a:cubicBezTo>
                    <a:pt x="38852" y="29258"/>
                    <a:pt x="42456" y="43728"/>
                    <a:pt x="42456" y="58993"/>
                  </a:cubicBezTo>
                  <a:lnTo>
                    <a:pt x="42456" y="60212"/>
                  </a:lnTo>
                  <a:cubicBezTo>
                    <a:pt x="42456" y="63181"/>
                    <a:pt x="40071" y="65513"/>
                    <a:pt x="37156" y="6551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B12A55F-D37C-45BB-999F-E420037098FD}"/>
                </a:ext>
              </a:extLst>
            </p:cNvPr>
            <p:cNvSpPr/>
            <p:nvPr/>
          </p:nvSpPr>
          <p:spPr>
            <a:xfrm>
              <a:off x="6451126" y="2950306"/>
              <a:ext cx="275620" cy="10601"/>
            </a:xfrm>
            <a:custGeom>
              <a:avLst/>
              <a:gdLst>
                <a:gd name="connsiteX0" fmla="*/ 275567 w 275620"/>
                <a:gd name="connsiteY0" fmla="*/ 10601 h 10600"/>
                <a:gd name="connsiteX1" fmla="*/ 5300 w 275620"/>
                <a:gd name="connsiteY1" fmla="*/ 10601 h 10600"/>
                <a:gd name="connsiteX2" fmla="*/ 0 w 275620"/>
                <a:gd name="connsiteY2" fmla="*/ 5300 h 10600"/>
                <a:gd name="connsiteX3" fmla="*/ 5300 w 275620"/>
                <a:gd name="connsiteY3" fmla="*/ 0 h 10600"/>
                <a:gd name="connsiteX4" fmla="*/ 275567 w 275620"/>
                <a:gd name="connsiteY4" fmla="*/ 0 h 10600"/>
                <a:gd name="connsiteX5" fmla="*/ 280867 w 275620"/>
                <a:gd name="connsiteY5" fmla="*/ 5300 h 10600"/>
                <a:gd name="connsiteX6" fmla="*/ 275567 w 27562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620" h="10600">
                  <a:moveTo>
                    <a:pt x="27556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5567" y="0"/>
                  </a:lnTo>
                  <a:cubicBezTo>
                    <a:pt x="278482" y="0"/>
                    <a:pt x="280867" y="2385"/>
                    <a:pt x="280867" y="5300"/>
                  </a:cubicBezTo>
                  <a:cubicBezTo>
                    <a:pt x="280867" y="8216"/>
                    <a:pt x="278482" y="10601"/>
                    <a:pt x="2755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A7D85E81-3920-468E-BEC6-7665B96DADEA}"/>
                </a:ext>
              </a:extLst>
            </p:cNvPr>
            <p:cNvSpPr/>
            <p:nvPr/>
          </p:nvSpPr>
          <p:spPr>
            <a:xfrm>
              <a:off x="6546639" y="2630375"/>
              <a:ext cx="275620" cy="10601"/>
            </a:xfrm>
            <a:custGeom>
              <a:avLst/>
              <a:gdLst>
                <a:gd name="connsiteX0" fmla="*/ 275567 w 275620"/>
                <a:gd name="connsiteY0" fmla="*/ 10601 h 10600"/>
                <a:gd name="connsiteX1" fmla="*/ 5300 w 275620"/>
                <a:gd name="connsiteY1" fmla="*/ 10601 h 10600"/>
                <a:gd name="connsiteX2" fmla="*/ 0 w 275620"/>
                <a:gd name="connsiteY2" fmla="*/ 5300 h 10600"/>
                <a:gd name="connsiteX3" fmla="*/ 5300 w 275620"/>
                <a:gd name="connsiteY3" fmla="*/ 0 h 10600"/>
                <a:gd name="connsiteX4" fmla="*/ 275567 w 275620"/>
                <a:gd name="connsiteY4" fmla="*/ 0 h 10600"/>
                <a:gd name="connsiteX5" fmla="*/ 280867 w 275620"/>
                <a:gd name="connsiteY5" fmla="*/ 5300 h 10600"/>
                <a:gd name="connsiteX6" fmla="*/ 275567 w 27562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620" h="10600">
                  <a:moveTo>
                    <a:pt x="27556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5567" y="0"/>
                  </a:lnTo>
                  <a:cubicBezTo>
                    <a:pt x="278482" y="0"/>
                    <a:pt x="280867" y="2385"/>
                    <a:pt x="280867" y="5300"/>
                  </a:cubicBezTo>
                  <a:cubicBezTo>
                    <a:pt x="280867" y="8216"/>
                    <a:pt x="278482" y="10601"/>
                    <a:pt x="2755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4E31104-A738-4862-BDCC-BDD18E8E0580}"/>
                </a:ext>
              </a:extLst>
            </p:cNvPr>
            <p:cNvSpPr/>
            <p:nvPr/>
          </p:nvSpPr>
          <p:spPr>
            <a:xfrm>
              <a:off x="6514784" y="2575463"/>
              <a:ext cx="275620" cy="10601"/>
            </a:xfrm>
            <a:custGeom>
              <a:avLst/>
              <a:gdLst>
                <a:gd name="connsiteX0" fmla="*/ 275567 w 275620"/>
                <a:gd name="connsiteY0" fmla="*/ 10601 h 10600"/>
                <a:gd name="connsiteX1" fmla="*/ 5300 w 275620"/>
                <a:gd name="connsiteY1" fmla="*/ 10601 h 10600"/>
                <a:gd name="connsiteX2" fmla="*/ 0 w 275620"/>
                <a:gd name="connsiteY2" fmla="*/ 5300 h 10600"/>
                <a:gd name="connsiteX3" fmla="*/ 5300 w 275620"/>
                <a:gd name="connsiteY3" fmla="*/ 0 h 10600"/>
                <a:gd name="connsiteX4" fmla="*/ 275567 w 275620"/>
                <a:gd name="connsiteY4" fmla="*/ 0 h 10600"/>
                <a:gd name="connsiteX5" fmla="*/ 280867 w 275620"/>
                <a:gd name="connsiteY5" fmla="*/ 5300 h 10600"/>
                <a:gd name="connsiteX6" fmla="*/ 275567 w 27562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620" h="10600">
                  <a:moveTo>
                    <a:pt x="27556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5567" y="0"/>
                  </a:lnTo>
                  <a:cubicBezTo>
                    <a:pt x="278482" y="0"/>
                    <a:pt x="280867" y="2385"/>
                    <a:pt x="280867" y="5300"/>
                  </a:cubicBezTo>
                  <a:cubicBezTo>
                    <a:pt x="280867" y="8216"/>
                    <a:pt x="278482" y="10601"/>
                    <a:pt x="2755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AEC8CBD9-92A4-41E8-8C49-FB45B2FA272C}"/>
                </a:ext>
              </a:extLst>
            </p:cNvPr>
            <p:cNvSpPr/>
            <p:nvPr/>
          </p:nvSpPr>
          <p:spPr>
            <a:xfrm>
              <a:off x="6419271" y="2896613"/>
              <a:ext cx="74205" cy="10601"/>
            </a:xfrm>
            <a:custGeom>
              <a:avLst/>
              <a:gdLst>
                <a:gd name="connsiteX0" fmla="*/ 68958 w 74205"/>
                <a:gd name="connsiteY0" fmla="*/ 10601 h 10600"/>
                <a:gd name="connsiteX1" fmla="*/ 5300 w 74205"/>
                <a:gd name="connsiteY1" fmla="*/ 10601 h 10600"/>
                <a:gd name="connsiteX2" fmla="*/ 0 w 74205"/>
                <a:gd name="connsiteY2" fmla="*/ 5300 h 10600"/>
                <a:gd name="connsiteX3" fmla="*/ 5300 w 74205"/>
                <a:gd name="connsiteY3" fmla="*/ 0 h 10600"/>
                <a:gd name="connsiteX4" fmla="*/ 68958 w 74205"/>
                <a:gd name="connsiteY4" fmla="*/ 0 h 10600"/>
                <a:gd name="connsiteX5" fmla="*/ 74258 w 74205"/>
                <a:gd name="connsiteY5" fmla="*/ 5300 h 10600"/>
                <a:gd name="connsiteX6" fmla="*/ 68958 w 742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05" h="10600">
                  <a:moveTo>
                    <a:pt x="6895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8958" y="0"/>
                  </a:lnTo>
                  <a:cubicBezTo>
                    <a:pt x="71874" y="0"/>
                    <a:pt x="74258" y="2385"/>
                    <a:pt x="74258" y="5300"/>
                  </a:cubicBezTo>
                  <a:cubicBezTo>
                    <a:pt x="74258" y="8216"/>
                    <a:pt x="71927" y="10601"/>
                    <a:pt x="6895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C61DBCD8-FCE7-4210-B834-85A230640C09}"/>
                </a:ext>
              </a:extLst>
            </p:cNvPr>
            <p:cNvSpPr/>
            <p:nvPr/>
          </p:nvSpPr>
          <p:spPr>
            <a:xfrm>
              <a:off x="6572716" y="2684598"/>
              <a:ext cx="100707" cy="95407"/>
            </a:xfrm>
            <a:custGeom>
              <a:avLst/>
              <a:gdLst>
                <a:gd name="connsiteX0" fmla="*/ 22633 w 100707"/>
                <a:gd name="connsiteY0" fmla="*/ 96520 h 95406"/>
                <a:gd name="connsiteX1" fmla="*/ 19506 w 100707"/>
                <a:gd name="connsiteY1" fmla="*/ 95513 h 95406"/>
                <a:gd name="connsiteX2" fmla="*/ 17386 w 100707"/>
                <a:gd name="connsiteY2" fmla="*/ 90319 h 95406"/>
                <a:gd name="connsiteX3" fmla="*/ 22263 w 100707"/>
                <a:gd name="connsiteY3" fmla="*/ 61855 h 95406"/>
                <a:gd name="connsiteX4" fmla="*/ 1591 w 100707"/>
                <a:gd name="connsiteY4" fmla="*/ 41714 h 95406"/>
                <a:gd name="connsiteX5" fmla="*/ 266 w 100707"/>
                <a:gd name="connsiteY5" fmla="*/ 36308 h 95406"/>
                <a:gd name="connsiteX6" fmla="*/ 4559 w 100707"/>
                <a:gd name="connsiteY6" fmla="*/ 32703 h 95406"/>
                <a:gd name="connsiteX7" fmla="*/ 33128 w 100707"/>
                <a:gd name="connsiteY7" fmla="*/ 28569 h 95406"/>
                <a:gd name="connsiteX8" fmla="*/ 45902 w 100707"/>
                <a:gd name="connsiteY8" fmla="*/ 2703 h 95406"/>
                <a:gd name="connsiteX9" fmla="*/ 55390 w 100707"/>
                <a:gd name="connsiteY9" fmla="*/ 2703 h 95406"/>
                <a:gd name="connsiteX10" fmla="*/ 68164 w 100707"/>
                <a:gd name="connsiteY10" fmla="*/ 28569 h 95406"/>
                <a:gd name="connsiteX11" fmla="*/ 96733 w 100707"/>
                <a:gd name="connsiteY11" fmla="*/ 32703 h 95406"/>
                <a:gd name="connsiteX12" fmla="*/ 101026 w 100707"/>
                <a:gd name="connsiteY12" fmla="*/ 36308 h 95406"/>
                <a:gd name="connsiteX13" fmla="*/ 99701 w 100707"/>
                <a:gd name="connsiteY13" fmla="*/ 41714 h 95406"/>
                <a:gd name="connsiteX14" fmla="*/ 79030 w 100707"/>
                <a:gd name="connsiteY14" fmla="*/ 61855 h 95406"/>
                <a:gd name="connsiteX15" fmla="*/ 83906 w 100707"/>
                <a:gd name="connsiteY15" fmla="*/ 90319 h 95406"/>
                <a:gd name="connsiteX16" fmla="*/ 81786 w 100707"/>
                <a:gd name="connsiteY16" fmla="*/ 95513 h 95406"/>
                <a:gd name="connsiteX17" fmla="*/ 76220 w 100707"/>
                <a:gd name="connsiteY17" fmla="*/ 95937 h 95406"/>
                <a:gd name="connsiteX18" fmla="*/ 50673 w 100707"/>
                <a:gd name="connsiteY18" fmla="*/ 82527 h 95406"/>
                <a:gd name="connsiteX19" fmla="*/ 25125 w 100707"/>
                <a:gd name="connsiteY19" fmla="*/ 95937 h 95406"/>
                <a:gd name="connsiteX20" fmla="*/ 22633 w 100707"/>
                <a:gd name="connsiteY20" fmla="*/ 96520 h 95406"/>
                <a:gd name="connsiteX21" fmla="*/ 50673 w 100707"/>
                <a:gd name="connsiteY21" fmla="*/ 71184 h 95406"/>
                <a:gd name="connsiteX22" fmla="*/ 53164 w 100707"/>
                <a:gd name="connsiteY22" fmla="*/ 71820 h 95406"/>
                <a:gd name="connsiteX23" fmla="*/ 71662 w 100707"/>
                <a:gd name="connsiteY23" fmla="*/ 81573 h 95406"/>
                <a:gd name="connsiteX24" fmla="*/ 68111 w 100707"/>
                <a:gd name="connsiteY24" fmla="*/ 60954 h 95406"/>
                <a:gd name="connsiteX25" fmla="*/ 69648 w 100707"/>
                <a:gd name="connsiteY25" fmla="*/ 56290 h 95406"/>
                <a:gd name="connsiteX26" fmla="*/ 84648 w 100707"/>
                <a:gd name="connsiteY26" fmla="*/ 41714 h 95406"/>
                <a:gd name="connsiteX27" fmla="*/ 63977 w 100707"/>
                <a:gd name="connsiteY27" fmla="*/ 38693 h 95406"/>
                <a:gd name="connsiteX28" fmla="*/ 60001 w 100707"/>
                <a:gd name="connsiteY28" fmla="*/ 35778 h 95406"/>
                <a:gd name="connsiteX29" fmla="*/ 50673 w 100707"/>
                <a:gd name="connsiteY29" fmla="*/ 16961 h 95406"/>
                <a:gd name="connsiteX30" fmla="*/ 41397 w 100707"/>
                <a:gd name="connsiteY30" fmla="*/ 35725 h 95406"/>
                <a:gd name="connsiteX31" fmla="*/ 37422 w 100707"/>
                <a:gd name="connsiteY31" fmla="*/ 38640 h 95406"/>
                <a:gd name="connsiteX32" fmla="*/ 16750 w 100707"/>
                <a:gd name="connsiteY32" fmla="*/ 41661 h 95406"/>
                <a:gd name="connsiteX33" fmla="*/ 31750 w 100707"/>
                <a:gd name="connsiteY33" fmla="*/ 56237 h 95406"/>
                <a:gd name="connsiteX34" fmla="*/ 33287 w 100707"/>
                <a:gd name="connsiteY34" fmla="*/ 60901 h 95406"/>
                <a:gd name="connsiteX35" fmla="*/ 29736 w 100707"/>
                <a:gd name="connsiteY35" fmla="*/ 81520 h 95406"/>
                <a:gd name="connsiteX36" fmla="*/ 48235 w 100707"/>
                <a:gd name="connsiteY36" fmla="*/ 71767 h 95406"/>
                <a:gd name="connsiteX37" fmla="*/ 50673 w 100707"/>
                <a:gd name="connsiteY37" fmla="*/ 71184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0707" h="95406">
                  <a:moveTo>
                    <a:pt x="22633" y="96520"/>
                  </a:moveTo>
                  <a:cubicBezTo>
                    <a:pt x="21520" y="96520"/>
                    <a:pt x="20461" y="96202"/>
                    <a:pt x="19506" y="95513"/>
                  </a:cubicBezTo>
                  <a:cubicBezTo>
                    <a:pt x="17863" y="94347"/>
                    <a:pt x="17068" y="92333"/>
                    <a:pt x="17386" y="90319"/>
                  </a:cubicBezTo>
                  <a:lnTo>
                    <a:pt x="22263" y="61855"/>
                  </a:lnTo>
                  <a:lnTo>
                    <a:pt x="1591" y="41714"/>
                  </a:lnTo>
                  <a:cubicBezTo>
                    <a:pt x="160" y="40283"/>
                    <a:pt x="-370" y="38216"/>
                    <a:pt x="266" y="36308"/>
                  </a:cubicBezTo>
                  <a:cubicBezTo>
                    <a:pt x="902" y="34399"/>
                    <a:pt x="2545" y="32968"/>
                    <a:pt x="4559" y="32703"/>
                  </a:cubicBezTo>
                  <a:lnTo>
                    <a:pt x="33128" y="28569"/>
                  </a:lnTo>
                  <a:lnTo>
                    <a:pt x="45902" y="2703"/>
                  </a:lnTo>
                  <a:cubicBezTo>
                    <a:pt x="47704" y="-901"/>
                    <a:pt x="53641" y="-901"/>
                    <a:pt x="55390" y="2703"/>
                  </a:cubicBezTo>
                  <a:lnTo>
                    <a:pt x="68164" y="28569"/>
                  </a:lnTo>
                  <a:lnTo>
                    <a:pt x="96733" y="32703"/>
                  </a:lnTo>
                  <a:cubicBezTo>
                    <a:pt x="98747" y="32968"/>
                    <a:pt x="100390" y="34399"/>
                    <a:pt x="101026" y="36308"/>
                  </a:cubicBezTo>
                  <a:cubicBezTo>
                    <a:pt x="101662" y="38216"/>
                    <a:pt x="101132" y="40336"/>
                    <a:pt x="99701" y="41714"/>
                  </a:cubicBezTo>
                  <a:lnTo>
                    <a:pt x="79030" y="61855"/>
                  </a:lnTo>
                  <a:lnTo>
                    <a:pt x="83906" y="90319"/>
                  </a:lnTo>
                  <a:cubicBezTo>
                    <a:pt x="84224" y="92333"/>
                    <a:pt x="83429" y="94294"/>
                    <a:pt x="81786" y="95513"/>
                  </a:cubicBezTo>
                  <a:cubicBezTo>
                    <a:pt x="80143" y="96732"/>
                    <a:pt x="77970" y="96838"/>
                    <a:pt x="76220" y="95937"/>
                  </a:cubicBezTo>
                  <a:lnTo>
                    <a:pt x="50673" y="82527"/>
                  </a:lnTo>
                  <a:lnTo>
                    <a:pt x="25125" y="95937"/>
                  </a:lnTo>
                  <a:cubicBezTo>
                    <a:pt x="24330" y="96308"/>
                    <a:pt x="23482" y="96520"/>
                    <a:pt x="22633" y="96520"/>
                  </a:cubicBezTo>
                  <a:close/>
                  <a:moveTo>
                    <a:pt x="50673" y="71184"/>
                  </a:moveTo>
                  <a:cubicBezTo>
                    <a:pt x="51521" y="71184"/>
                    <a:pt x="52368" y="71396"/>
                    <a:pt x="53164" y="71820"/>
                  </a:cubicBezTo>
                  <a:lnTo>
                    <a:pt x="71662" y="81573"/>
                  </a:lnTo>
                  <a:lnTo>
                    <a:pt x="68111" y="60954"/>
                  </a:lnTo>
                  <a:cubicBezTo>
                    <a:pt x="67793" y="59258"/>
                    <a:pt x="68376" y="57456"/>
                    <a:pt x="69648" y="56290"/>
                  </a:cubicBezTo>
                  <a:lnTo>
                    <a:pt x="84648" y="41714"/>
                  </a:lnTo>
                  <a:lnTo>
                    <a:pt x="63977" y="38693"/>
                  </a:lnTo>
                  <a:cubicBezTo>
                    <a:pt x="62228" y="38428"/>
                    <a:pt x="60743" y="37368"/>
                    <a:pt x="60001" y="35778"/>
                  </a:cubicBezTo>
                  <a:lnTo>
                    <a:pt x="50673" y="16961"/>
                  </a:lnTo>
                  <a:lnTo>
                    <a:pt x="41397" y="35725"/>
                  </a:lnTo>
                  <a:cubicBezTo>
                    <a:pt x="40602" y="37262"/>
                    <a:pt x="39117" y="38375"/>
                    <a:pt x="37422" y="38640"/>
                  </a:cubicBezTo>
                  <a:lnTo>
                    <a:pt x="16750" y="41661"/>
                  </a:lnTo>
                  <a:lnTo>
                    <a:pt x="31750" y="56237"/>
                  </a:lnTo>
                  <a:cubicBezTo>
                    <a:pt x="33023" y="57456"/>
                    <a:pt x="33552" y="59205"/>
                    <a:pt x="33287" y="60901"/>
                  </a:cubicBezTo>
                  <a:lnTo>
                    <a:pt x="29736" y="81520"/>
                  </a:lnTo>
                  <a:lnTo>
                    <a:pt x="48235" y="71767"/>
                  </a:lnTo>
                  <a:cubicBezTo>
                    <a:pt x="48977" y="71396"/>
                    <a:pt x="49824" y="71184"/>
                    <a:pt x="50673" y="711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59114EA-B5BC-4BA4-8829-BDBCF2929A66}"/>
                </a:ext>
              </a:extLst>
            </p:cNvPr>
            <p:cNvSpPr/>
            <p:nvPr/>
          </p:nvSpPr>
          <p:spPr>
            <a:xfrm>
              <a:off x="6558777" y="2822566"/>
              <a:ext cx="127209" cy="10601"/>
            </a:xfrm>
            <a:custGeom>
              <a:avLst/>
              <a:gdLst>
                <a:gd name="connsiteX0" fmla="*/ 123922 w 127209"/>
                <a:gd name="connsiteY0" fmla="*/ 10601 h 10600"/>
                <a:gd name="connsiteX1" fmla="*/ 5300 w 127209"/>
                <a:gd name="connsiteY1" fmla="*/ 10601 h 10600"/>
                <a:gd name="connsiteX2" fmla="*/ 0 w 127209"/>
                <a:gd name="connsiteY2" fmla="*/ 5300 h 10600"/>
                <a:gd name="connsiteX3" fmla="*/ 5300 w 127209"/>
                <a:gd name="connsiteY3" fmla="*/ 0 h 10600"/>
                <a:gd name="connsiteX4" fmla="*/ 123922 w 127209"/>
                <a:gd name="connsiteY4" fmla="*/ 0 h 10600"/>
                <a:gd name="connsiteX5" fmla="*/ 129223 w 127209"/>
                <a:gd name="connsiteY5" fmla="*/ 5300 h 10600"/>
                <a:gd name="connsiteX6" fmla="*/ 123922 w 1272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209" h="10600">
                  <a:moveTo>
                    <a:pt x="12392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3922" y="0"/>
                  </a:lnTo>
                  <a:cubicBezTo>
                    <a:pt x="126838" y="0"/>
                    <a:pt x="129223" y="2385"/>
                    <a:pt x="129223" y="5300"/>
                  </a:cubicBezTo>
                  <a:cubicBezTo>
                    <a:pt x="129223" y="8216"/>
                    <a:pt x="126838" y="10601"/>
                    <a:pt x="12392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6183E339-31B7-49C8-BFB1-C25F1CF8FCA4}"/>
                </a:ext>
              </a:extLst>
            </p:cNvPr>
            <p:cNvSpPr/>
            <p:nvPr/>
          </p:nvSpPr>
          <p:spPr>
            <a:xfrm>
              <a:off x="6558777" y="2894440"/>
              <a:ext cx="127209" cy="10601"/>
            </a:xfrm>
            <a:custGeom>
              <a:avLst/>
              <a:gdLst>
                <a:gd name="connsiteX0" fmla="*/ 123922 w 127209"/>
                <a:gd name="connsiteY0" fmla="*/ 10601 h 10600"/>
                <a:gd name="connsiteX1" fmla="*/ 5300 w 127209"/>
                <a:gd name="connsiteY1" fmla="*/ 10601 h 10600"/>
                <a:gd name="connsiteX2" fmla="*/ 0 w 127209"/>
                <a:gd name="connsiteY2" fmla="*/ 5300 h 10600"/>
                <a:gd name="connsiteX3" fmla="*/ 5300 w 127209"/>
                <a:gd name="connsiteY3" fmla="*/ 0 h 10600"/>
                <a:gd name="connsiteX4" fmla="*/ 123922 w 127209"/>
                <a:gd name="connsiteY4" fmla="*/ 0 h 10600"/>
                <a:gd name="connsiteX5" fmla="*/ 129223 w 127209"/>
                <a:gd name="connsiteY5" fmla="*/ 5300 h 10600"/>
                <a:gd name="connsiteX6" fmla="*/ 123922 w 1272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209" h="10600">
                  <a:moveTo>
                    <a:pt x="12392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3922" y="0"/>
                  </a:lnTo>
                  <a:cubicBezTo>
                    <a:pt x="126838" y="0"/>
                    <a:pt x="129223" y="2385"/>
                    <a:pt x="129223" y="5300"/>
                  </a:cubicBezTo>
                  <a:cubicBezTo>
                    <a:pt x="129223" y="8216"/>
                    <a:pt x="126838" y="10601"/>
                    <a:pt x="12392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077CA20-6BC7-4CDA-B483-FB20F5EE70D6}"/>
                </a:ext>
              </a:extLst>
            </p:cNvPr>
            <p:cNvSpPr/>
            <p:nvPr/>
          </p:nvSpPr>
          <p:spPr>
            <a:xfrm>
              <a:off x="6521197" y="2858503"/>
              <a:ext cx="201415" cy="10601"/>
            </a:xfrm>
            <a:custGeom>
              <a:avLst/>
              <a:gdLst>
                <a:gd name="connsiteX0" fmla="*/ 199083 w 201414"/>
                <a:gd name="connsiteY0" fmla="*/ 10601 h 10600"/>
                <a:gd name="connsiteX1" fmla="*/ 5300 w 201414"/>
                <a:gd name="connsiteY1" fmla="*/ 10601 h 10600"/>
                <a:gd name="connsiteX2" fmla="*/ 0 w 201414"/>
                <a:gd name="connsiteY2" fmla="*/ 5300 h 10600"/>
                <a:gd name="connsiteX3" fmla="*/ 5300 w 201414"/>
                <a:gd name="connsiteY3" fmla="*/ 0 h 10600"/>
                <a:gd name="connsiteX4" fmla="*/ 199083 w 201414"/>
                <a:gd name="connsiteY4" fmla="*/ 0 h 10600"/>
                <a:gd name="connsiteX5" fmla="*/ 204383 w 201414"/>
                <a:gd name="connsiteY5" fmla="*/ 5300 h 10600"/>
                <a:gd name="connsiteX6" fmla="*/ 199083 w 20141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414" h="10600">
                  <a:moveTo>
                    <a:pt x="199083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99083" y="0"/>
                  </a:lnTo>
                  <a:cubicBezTo>
                    <a:pt x="201998" y="0"/>
                    <a:pt x="204383" y="2385"/>
                    <a:pt x="204383" y="5300"/>
                  </a:cubicBezTo>
                  <a:cubicBezTo>
                    <a:pt x="204383" y="8216"/>
                    <a:pt x="201998" y="10601"/>
                    <a:pt x="1990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2" name="Group 781">
            <a:extLst>
              <a:ext uri="{FF2B5EF4-FFF2-40B4-BE49-F238E27FC236}">
                <a16:creationId xmlns:a16="http://schemas.microsoft.com/office/drawing/2014/main" id="{4E4B218A-14F2-414F-A749-4370ED2235B8}"/>
              </a:ext>
            </a:extLst>
          </p:cNvPr>
          <p:cNvGrpSpPr/>
          <p:nvPr/>
        </p:nvGrpSpPr>
        <p:grpSpPr>
          <a:xfrm>
            <a:off x="9573613" y="2535386"/>
            <a:ext cx="430279" cy="461834"/>
            <a:chOff x="9610951" y="2575463"/>
            <a:chExt cx="355603" cy="381681"/>
          </a:xfrm>
        </p:grpSpPr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9F43670-F524-4258-914B-7A003BFCD594}"/>
                </a:ext>
              </a:extLst>
            </p:cNvPr>
            <p:cNvSpPr/>
            <p:nvPr/>
          </p:nvSpPr>
          <p:spPr>
            <a:xfrm>
              <a:off x="9706835" y="2575516"/>
              <a:ext cx="259719" cy="381628"/>
            </a:xfrm>
            <a:custGeom>
              <a:avLst/>
              <a:gdLst>
                <a:gd name="connsiteX0" fmla="*/ 228340 w 259718"/>
                <a:gd name="connsiteY0" fmla="*/ 385391 h 381627"/>
                <a:gd name="connsiteX1" fmla="*/ 5300 w 259718"/>
                <a:gd name="connsiteY1" fmla="*/ 385391 h 381627"/>
                <a:gd name="connsiteX2" fmla="*/ 0 w 259718"/>
                <a:gd name="connsiteY2" fmla="*/ 380091 h 381627"/>
                <a:gd name="connsiteX3" fmla="*/ 0 w 259718"/>
                <a:gd name="connsiteY3" fmla="*/ 5300 h 381627"/>
                <a:gd name="connsiteX4" fmla="*/ 5300 w 259718"/>
                <a:gd name="connsiteY4" fmla="*/ 0 h 381627"/>
                <a:gd name="connsiteX5" fmla="*/ 228340 w 259718"/>
                <a:gd name="connsiteY5" fmla="*/ 0 h 381627"/>
                <a:gd name="connsiteX6" fmla="*/ 264277 w 259718"/>
                <a:gd name="connsiteY6" fmla="*/ 35937 h 381627"/>
                <a:gd name="connsiteX7" fmla="*/ 264277 w 259718"/>
                <a:gd name="connsiteY7" fmla="*/ 349454 h 381627"/>
                <a:gd name="connsiteX8" fmla="*/ 228340 w 259718"/>
                <a:gd name="connsiteY8" fmla="*/ 385391 h 381627"/>
                <a:gd name="connsiteX9" fmla="*/ 10654 w 259718"/>
                <a:gd name="connsiteY9" fmla="*/ 374790 h 381627"/>
                <a:gd name="connsiteX10" fmla="*/ 228393 w 259718"/>
                <a:gd name="connsiteY10" fmla="*/ 374790 h 381627"/>
                <a:gd name="connsiteX11" fmla="*/ 253729 w 259718"/>
                <a:gd name="connsiteY11" fmla="*/ 349454 h 381627"/>
                <a:gd name="connsiteX12" fmla="*/ 253729 w 259718"/>
                <a:gd name="connsiteY12" fmla="*/ 35937 h 381627"/>
                <a:gd name="connsiteX13" fmla="*/ 228393 w 259718"/>
                <a:gd name="connsiteY13" fmla="*/ 10601 h 381627"/>
                <a:gd name="connsiteX14" fmla="*/ 10654 w 259718"/>
                <a:gd name="connsiteY14" fmla="*/ 10601 h 381627"/>
                <a:gd name="connsiteX15" fmla="*/ 10654 w 259718"/>
                <a:gd name="connsiteY15" fmla="*/ 37479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9718" h="381627">
                  <a:moveTo>
                    <a:pt x="228340" y="385391"/>
                  </a:moveTo>
                  <a:lnTo>
                    <a:pt x="5300" y="385391"/>
                  </a:lnTo>
                  <a:cubicBezTo>
                    <a:pt x="2385" y="385391"/>
                    <a:pt x="0" y="383006"/>
                    <a:pt x="0" y="38009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28340" y="0"/>
                  </a:lnTo>
                  <a:cubicBezTo>
                    <a:pt x="248164" y="0"/>
                    <a:pt x="264277" y="16113"/>
                    <a:pt x="264277" y="35937"/>
                  </a:cubicBezTo>
                  <a:lnTo>
                    <a:pt x="264277" y="349454"/>
                  </a:lnTo>
                  <a:cubicBezTo>
                    <a:pt x="264277" y="369278"/>
                    <a:pt x="248164" y="385391"/>
                    <a:pt x="228340" y="385391"/>
                  </a:cubicBezTo>
                  <a:close/>
                  <a:moveTo>
                    <a:pt x="10654" y="374790"/>
                  </a:moveTo>
                  <a:lnTo>
                    <a:pt x="228393" y="374790"/>
                  </a:lnTo>
                  <a:cubicBezTo>
                    <a:pt x="242333" y="374790"/>
                    <a:pt x="253729" y="363447"/>
                    <a:pt x="253729" y="349454"/>
                  </a:cubicBezTo>
                  <a:lnTo>
                    <a:pt x="253729" y="35937"/>
                  </a:lnTo>
                  <a:cubicBezTo>
                    <a:pt x="253729" y="21944"/>
                    <a:pt x="242387" y="10601"/>
                    <a:pt x="228393" y="10601"/>
                  </a:cubicBezTo>
                  <a:lnTo>
                    <a:pt x="10654" y="10601"/>
                  </a:lnTo>
                  <a:lnTo>
                    <a:pt x="10654" y="37479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1F5A049-A6BE-43D1-8DA4-53AB7549DF5C}"/>
                </a:ext>
              </a:extLst>
            </p:cNvPr>
            <p:cNvSpPr/>
            <p:nvPr/>
          </p:nvSpPr>
          <p:spPr>
            <a:xfrm>
              <a:off x="9618743" y="2712107"/>
              <a:ext cx="53004" cy="180213"/>
            </a:xfrm>
            <a:custGeom>
              <a:avLst/>
              <a:gdLst>
                <a:gd name="connsiteX0" fmla="*/ 5460 w 53003"/>
                <a:gd name="connsiteY0" fmla="*/ 184718 h 180213"/>
                <a:gd name="connsiteX1" fmla="*/ 159 w 53003"/>
                <a:gd name="connsiteY1" fmla="*/ 179418 h 180213"/>
                <a:gd name="connsiteX2" fmla="*/ 0 w 53003"/>
                <a:gd name="connsiteY2" fmla="*/ 5353 h 180213"/>
                <a:gd name="connsiteX3" fmla="*/ 5300 w 53003"/>
                <a:gd name="connsiteY3" fmla="*/ 53 h 180213"/>
                <a:gd name="connsiteX4" fmla="*/ 5300 w 53003"/>
                <a:gd name="connsiteY4" fmla="*/ 53 h 180213"/>
                <a:gd name="connsiteX5" fmla="*/ 10601 w 53003"/>
                <a:gd name="connsiteY5" fmla="*/ 5353 h 180213"/>
                <a:gd name="connsiteX6" fmla="*/ 10760 w 53003"/>
                <a:gd name="connsiteY6" fmla="*/ 174118 h 180213"/>
                <a:gd name="connsiteX7" fmla="*/ 44841 w 53003"/>
                <a:gd name="connsiteY7" fmla="*/ 174065 h 180213"/>
                <a:gd name="connsiteX8" fmla="*/ 44683 w 53003"/>
                <a:gd name="connsiteY8" fmla="*/ 5300 h 180213"/>
                <a:gd name="connsiteX9" fmla="*/ 49983 w 53003"/>
                <a:gd name="connsiteY9" fmla="*/ 0 h 180213"/>
                <a:gd name="connsiteX10" fmla="*/ 49983 w 53003"/>
                <a:gd name="connsiteY10" fmla="*/ 0 h 180213"/>
                <a:gd name="connsiteX11" fmla="*/ 55283 w 53003"/>
                <a:gd name="connsiteY11" fmla="*/ 5300 h 180213"/>
                <a:gd name="connsiteX12" fmla="*/ 55442 w 53003"/>
                <a:gd name="connsiteY12" fmla="*/ 179365 h 180213"/>
                <a:gd name="connsiteX13" fmla="*/ 53905 w 53003"/>
                <a:gd name="connsiteY13" fmla="*/ 183128 h 180213"/>
                <a:gd name="connsiteX14" fmla="*/ 50141 w 53003"/>
                <a:gd name="connsiteY14" fmla="*/ 184665 h 180213"/>
                <a:gd name="connsiteX15" fmla="*/ 5460 w 53003"/>
                <a:gd name="connsiteY15" fmla="*/ 184718 h 180213"/>
                <a:gd name="connsiteX16" fmla="*/ 5460 w 53003"/>
                <a:gd name="connsiteY16" fmla="*/ 184718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003" h="180213">
                  <a:moveTo>
                    <a:pt x="5460" y="184718"/>
                  </a:moveTo>
                  <a:cubicBezTo>
                    <a:pt x="2544" y="184718"/>
                    <a:pt x="159" y="182333"/>
                    <a:pt x="159" y="179418"/>
                  </a:cubicBezTo>
                  <a:lnTo>
                    <a:pt x="0" y="5353"/>
                  </a:lnTo>
                  <a:cubicBezTo>
                    <a:pt x="0" y="2438"/>
                    <a:pt x="2385" y="53"/>
                    <a:pt x="5300" y="53"/>
                  </a:cubicBezTo>
                  <a:lnTo>
                    <a:pt x="5300" y="53"/>
                  </a:lnTo>
                  <a:cubicBezTo>
                    <a:pt x="8216" y="53"/>
                    <a:pt x="10601" y="2438"/>
                    <a:pt x="10601" y="5353"/>
                  </a:cubicBezTo>
                  <a:lnTo>
                    <a:pt x="10760" y="174118"/>
                  </a:lnTo>
                  <a:lnTo>
                    <a:pt x="44841" y="174065"/>
                  </a:lnTo>
                  <a:lnTo>
                    <a:pt x="44683" y="5300"/>
                  </a:lnTo>
                  <a:cubicBezTo>
                    <a:pt x="44683" y="2385"/>
                    <a:pt x="47067" y="0"/>
                    <a:pt x="49983" y="0"/>
                  </a:cubicBezTo>
                  <a:lnTo>
                    <a:pt x="49983" y="0"/>
                  </a:lnTo>
                  <a:cubicBezTo>
                    <a:pt x="52898" y="0"/>
                    <a:pt x="55283" y="2385"/>
                    <a:pt x="55283" y="5300"/>
                  </a:cubicBezTo>
                  <a:lnTo>
                    <a:pt x="55442" y="179365"/>
                  </a:lnTo>
                  <a:cubicBezTo>
                    <a:pt x="55442" y="180796"/>
                    <a:pt x="54912" y="182121"/>
                    <a:pt x="53905" y="183128"/>
                  </a:cubicBezTo>
                  <a:cubicBezTo>
                    <a:pt x="52898" y="184135"/>
                    <a:pt x="51573" y="184665"/>
                    <a:pt x="50141" y="184665"/>
                  </a:cubicBezTo>
                  <a:lnTo>
                    <a:pt x="5460" y="184718"/>
                  </a:lnTo>
                  <a:lnTo>
                    <a:pt x="5460" y="18471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6067EF3-0DAD-40E7-95A0-032FC281C0A1}"/>
                </a:ext>
              </a:extLst>
            </p:cNvPr>
            <p:cNvSpPr/>
            <p:nvPr/>
          </p:nvSpPr>
          <p:spPr>
            <a:xfrm>
              <a:off x="9618928" y="2886218"/>
              <a:ext cx="53004" cy="58304"/>
            </a:xfrm>
            <a:custGeom>
              <a:avLst/>
              <a:gdLst>
                <a:gd name="connsiteX0" fmla="*/ 27271 w 53003"/>
                <a:gd name="connsiteY0" fmla="*/ 60166 h 58304"/>
                <a:gd name="connsiteX1" fmla="*/ 27271 w 53003"/>
                <a:gd name="connsiteY1" fmla="*/ 60166 h 58304"/>
                <a:gd name="connsiteX2" fmla="*/ 22447 w 53003"/>
                <a:gd name="connsiteY2" fmla="*/ 57039 h 58304"/>
                <a:gd name="connsiteX3" fmla="*/ 451 w 53003"/>
                <a:gd name="connsiteY3" fmla="*/ 7480 h 58304"/>
                <a:gd name="connsiteX4" fmla="*/ 3154 w 53003"/>
                <a:gd name="connsiteY4" fmla="*/ 483 h 58304"/>
                <a:gd name="connsiteX5" fmla="*/ 10150 w 53003"/>
                <a:gd name="connsiteY5" fmla="*/ 3187 h 58304"/>
                <a:gd name="connsiteX6" fmla="*/ 27376 w 53003"/>
                <a:gd name="connsiteY6" fmla="*/ 41986 h 58304"/>
                <a:gd name="connsiteX7" fmla="*/ 45186 w 53003"/>
                <a:gd name="connsiteY7" fmla="*/ 3081 h 58304"/>
                <a:gd name="connsiteX8" fmla="*/ 52235 w 53003"/>
                <a:gd name="connsiteY8" fmla="*/ 483 h 58304"/>
                <a:gd name="connsiteX9" fmla="*/ 54833 w 53003"/>
                <a:gd name="connsiteY9" fmla="*/ 7533 h 58304"/>
                <a:gd name="connsiteX10" fmla="*/ 32094 w 53003"/>
                <a:gd name="connsiteY10" fmla="*/ 57145 h 58304"/>
                <a:gd name="connsiteX11" fmla="*/ 27271 w 53003"/>
                <a:gd name="connsiteY11" fmla="*/ 60166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003" h="58304">
                  <a:moveTo>
                    <a:pt x="27271" y="60166"/>
                  </a:moveTo>
                  <a:cubicBezTo>
                    <a:pt x="27271" y="60166"/>
                    <a:pt x="27271" y="60166"/>
                    <a:pt x="27271" y="60166"/>
                  </a:cubicBezTo>
                  <a:cubicBezTo>
                    <a:pt x="25150" y="60166"/>
                    <a:pt x="23295" y="58947"/>
                    <a:pt x="22447" y="57039"/>
                  </a:cubicBezTo>
                  <a:lnTo>
                    <a:pt x="451" y="7480"/>
                  </a:lnTo>
                  <a:cubicBezTo>
                    <a:pt x="-715" y="4830"/>
                    <a:pt x="451" y="1703"/>
                    <a:pt x="3154" y="483"/>
                  </a:cubicBezTo>
                  <a:cubicBezTo>
                    <a:pt x="5857" y="-735"/>
                    <a:pt x="8931" y="483"/>
                    <a:pt x="10150" y="3187"/>
                  </a:cubicBezTo>
                  <a:lnTo>
                    <a:pt x="27376" y="41986"/>
                  </a:lnTo>
                  <a:lnTo>
                    <a:pt x="45186" y="3081"/>
                  </a:lnTo>
                  <a:cubicBezTo>
                    <a:pt x="46405" y="431"/>
                    <a:pt x="49532" y="-735"/>
                    <a:pt x="52235" y="483"/>
                  </a:cubicBezTo>
                  <a:cubicBezTo>
                    <a:pt x="54886" y="1703"/>
                    <a:pt x="56052" y="4830"/>
                    <a:pt x="54833" y="7533"/>
                  </a:cubicBezTo>
                  <a:lnTo>
                    <a:pt x="32094" y="57145"/>
                  </a:lnTo>
                  <a:cubicBezTo>
                    <a:pt x="31246" y="59000"/>
                    <a:pt x="29337" y="60166"/>
                    <a:pt x="27271" y="60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2FB8145-CF1C-40A5-91FA-121354BE6A87}"/>
                </a:ext>
              </a:extLst>
            </p:cNvPr>
            <p:cNvSpPr/>
            <p:nvPr/>
          </p:nvSpPr>
          <p:spPr>
            <a:xfrm>
              <a:off x="9610951" y="2594915"/>
              <a:ext cx="68905" cy="127209"/>
            </a:xfrm>
            <a:custGeom>
              <a:avLst/>
              <a:gdLst>
                <a:gd name="connsiteX0" fmla="*/ 5406 w 68905"/>
                <a:gd name="connsiteY0" fmla="*/ 127898 h 127209"/>
                <a:gd name="connsiteX1" fmla="*/ 106 w 68905"/>
                <a:gd name="connsiteY1" fmla="*/ 122598 h 127209"/>
                <a:gd name="connsiteX2" fmla="*/ 0 w 68905"/>
                <a:gd name="connsiteY2" fmla="*/ 5353 h 127209"/>
                <a:gd name="connsiteX3" fmla="*/ 1537 w 68905"/>
                <a:gd name="connsiteY3" fmla="*/ 1590 h 127209"/>
                <a:gd name="connsiteX4" fmla="*/ 5300 w 68905"/>
                <a:gd name="connsiteY4" fmla="*/ 53 h 127209"/>
                <a:gd name="connsiteX5" fmla="*/ 64611 w 68905"/>
                <a:gd name="connsiteY5" fmla="*/ 0 h 127209"/>
                <a:gd name="connsiteX6" fmla="*/ 64611 w 68905"/>
                <a:gd name="connsiteY6" fmla="*/ 0 h 127209"/>
                <a:gd name="connsiteX7" fmla="*/ 69912 w 68905"/>
                <a:gd name="connsiteY7" fmla="*/ 5300 h 127209"/>
                <a:gd name="connsiteX8" fmla="*/ 70018 w 68905"/>
                <a:gd name="connsiteY8" fmla="*/ 122545 h 127209"/>
                <a:gd name="connsiteX9" fmla="*/ 68481 w 68905"/>
                <a:gd name="connsiteY9" fmla="*/ 126308 h 127209"/>
                <a:gd name="connsiteX10" fmla="*/ 64718 w 68905"/>
                <a:gd name="connsiteY10" fmla="*/ 127845 h 127209"/>
                <a:gd name="connsiteX11" fmla="*/ 5406 w 68905"/>
                <a:gd name="connsiteY11" fmla="*/ 127898 h 127209"/>
                <a:gd name="connsiteX12" fmla="*/ 5406 w 68905"/>
                <a:gd name="connsiteY12" fmla="*/ 127898 h 127209"/>
                <a:gd name="connsiteX13" fmla="*/ 10601 w 68905"/>
                <a:gd name="connsiteY13" fmla="*/ 10601 h 127209"/>
                <a:gd name="connsiteX14" fmla="*/ 10707 w 68905"/>
                <a:gd name="connsiteY14" fmla="*/ 117245 h 127209"/>
                <a:gd name="connsiteX15" fmla="*/ 59417 w 68905"/>
                <a:gd name="connsiteY15" fmla="*/ 117192 h 127209"/>
                <a:gd name="connsiteX16" fmla="*/ 59311 w 68905"/>
                <a:gd name="connsiteY16" fmla="*/ 10548 h 127209"/>
                <a:gd name="connsiteX17" fmla="*/ 10601 w 68905"/>
                <a:gd name="connsiteY17" fmla="*/ 10601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905" h="127209">
                  <a:moveTo>
                    <a:pt x="5406" y="127898"/>
                  </a:moveTo>
                  <a:cubicBezTo>
                    <a:pt x="2491" y="127898"/>
                    <a:pt x="106" y="125513"/>
                    <a:pt x="106" y="122598"/>
                  </a:cubicBezTo>
                  <a:lnTo>
                    <a:pt x="0" y="5353"/>
                  </a:lnTo>
                  <a:cubicBezTo>
                    <a:pt x="0" y="3922"/>
                    <a:pt x="530" y="2597"/>
                    <a:pt x="1537" y="1590"/>
                  </a:cubicBezTo>
                  <a:cubicBezTo>
                    <a:pt x="2544" y="583"/>
                    <a:pt x="3869" y="53"/>
                    <a:pt x="5300" y="53"/>
                  </a:cubicBezTo>
                  <a:lnTo>
                    <a:pt x="64611" y="0"/>
                  </a:lnTo>
                  <a:lnTo>
                    <a:pt x="64611" y="0"/>
                  </a:lnTo>
                  <a:cubicBezTo>
                    <a:pt x="67527" y="0"/>
                    <a:pt x="69912" y="2385"/>
                    <a:pt x="69912" y="5300"/>
                  </a:cubicBezTo>
                  <a:lnTo>
                    <a:pt x="70018" y="122545"/>
                  </a:lnTo>
                  <a:cubicBezTo>
                    <a:pt x="70018" y="123976"/>
                    <a:pt x="69488" y="125301"/>
                    <a:pt x="68481" y="126308"/>
                  </a:cubicBezTo>
                  <a:cubicBezTo>
                    <a:pt x="67474" y="127315"/>
                    <a:pt x="66149" y="127845"/>
                    <a:pt x="64718" y="127845"/>
                  </a:cubicBezTo>
                  <a:lnTo>
                    <a:pt x="5406" y="127898"/>
                  </a:lnTo>
                  <a:lnTo>
                    <a:pt x="5406" y="127898"/>
                  </a:lnTo>
                  <a:close/>
                  <a:moveTo>
                    <a:pt x="10601" y="10601"/>
                  </a:moveTo>
                  <a:lnTo>
                    <a:pt x="10707" y="117245"/>
                  </a:lnTo>
                  <a:lnTo>
                    <a:pt x="59417" y="117192"/>
                  </a:lnTo>
                  <a:lnTo>
                    <a:pt x="59311" y="10548"/>
                  </a:lnTo>
                  <a:lnTo>
                    <a:pt x="10601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962E599B-4BA2-4462-A488-30F8EE38976C}"/>
                </a:ext>
              </a:extLst>
            </p:cNvPr>
            <p:cNvSpPr/>
            <p:nvPr/>
          </p:nvSpPr>
          <p:spPr>
            <a:xfrm>
              <a:off x="9651870" y="2619774"/>
              <a:ext cx="10601" cy="74205"/>
            </a:xfrm>
            <a:custGeom>
              <a:avLst/>
              <a:gdLst>
                <a:gd name="connsiteX0" fmla="*/ 5353 w 10600"/>
                <a:gd name="connsiteY0" fmla="*/ 77068 h 74205"/>
                <a:gd name="connsiteX1" fmla="*/ 53 w 10600"/>
                <a:gd name="connsiteY1" fmla="*/ 71767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5300 w 10600"/>
                <a:gd name="connsiteY4" fmla="*/ 0 h 74205"/>
                <a:gd name="connsiteX5" fmla="*/ 10601 w 10600"/>
                <a:gd name="connsiteY5" fmla="*/ 5300 h 74205"/>
                <a:gd name="connsiteX6" fmla="*/ 10654 w 10600"/>
                <a:gd name="connsiteY6" fmla="*/ 71767 h 74205"/>
                <a:gd name="connsiteX7" fmla="*/ 5353 w 10600"/>
                <a:gd name="connsiteY7" fmla="*/ 77068 h 74205"/>
                <a:gd name="connsiteX8" fmla="*/ 5353 w 10600"/>
                <a:gd name="connsiteY8" fmla="*/ 7706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74205">
                  <a:moveTo>
                    <a:pt x="5353" y="77068"/>
                  </a:moveTo>
                  <a:cubicBezTo>
                    <a:pt x="2438" y="77068"/>
                    <a:pt x="53" y="74682"/>
                    <a:pt x="53" y="7176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300" y="0"/>
                  </a:lnTo>
                  <a:cubicBezTo>
                    <a:pt x="8216" y="0"/>
                    <a:pt x="10601" y="2385"/>
                    <a:pt x="10601" y="5300"/>
                  </a:cubicBezTo>
                  <a:lnTo>
                    <a:pt x="10654" y="71767"/>
                  </a:lnTo>
                  <a:cubicBezTo>
                    <a:pt x="10654" y="74682"/>
                    <a:pt x="8321" y="77015"/>
                    <a:pt x="5353" y="77068"/>
                  </a:cubicBezTo>
                  <a:lnTo>
                    <a:pt x="5353" y="7706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80011E7-3F34-4158-90EE-D42924743966}"/>
                </a:ext>
              </a:extLst>
            </p:cNvPr>
            <p:cNvSpPr/>
            <p:nvPr/>
          </p:nvSpPr>
          <p:spPr>
            <a:xfrm>
              <a:off x="9644927" y="2755570"/>
              <a:ext cx="10601" cy="106008"/>
            </a:xfrm>
            <a:custGeom>
              <a:avLst/>
              <a:gdLst>
                <a:gd name="connsiteX0" fmla="*/ 5406 w 10600"/>
                <a:gd name="connsiteY0" fmla="*/ 109347 h 106007"/>
                <a:gd name="connsiteX1" fmla="*/ 105 w 10600"/>
                <a:gd name="connsiteY1" fmla="*/ 104047 h 106007"/>
                <a:gd name="connsiteX2" fmla="*/ 0 w 10600"/>
                <a:gd name="connsiteY2" fmla="*/ 5300 h 106007"/>
                <a:gd name="connsiteX3" fmla="*/ 5300 w 10600"/>
                <a:gd name="connsiteY3" fmla="*/ 0 h 106007"/>
                <a:gd name="connsiteX4" fmla="*/ 5300 w 10600"/>
                <a:gd name="connsiteY4" fmla="*/ 0 h 106007"/>
                <a:gd name="connsiteX5" fmla="*/ 10601 w 10600"/>
                <a:gd name="connsiteY5" fmla="*/ 5300 h 106007"/>
                <a:gd name="connsiteX6" fmla="*/ 10706 w 10600"/>
                <a:gd name="connsiteY6" fmla="*/ 104047 h 106007"/>
                <a:gd name="connsiteX7" fmla="*/ 5406 w 10600"/>
                <a:gd name="connsiteY7" fmla="*/ 109347 h 106007"/>
                <a:gd name="connsiteX8" fmla="*/ 5406 w 10600"/>
                <a:gd name="connsiteY8" fmla="*/ 109347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0" h="106007">
                  <a:moveTo>
                    <a:pt x="5406" y="109347"/>
                  </a:moveTo>
                  <a:cubicBezTo>
                    <a:pt x="2491" y="109347"/>
                    <a:pt x="105" y="106962"/>
                    <a:pt x="105" y="10404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300" y="0"/>
                  </a:lnTo>
                  <a:cubicBezTo>
                    <a:pt x="8215" y="0"/>
                    <a:pt x="10601" y="2385"/>
                    <a:pt x="10601" y="5300"/>
                  </a:cubicBezTo>
                  <a:lnTo>
                    <a:pt x="10706" y="104047"/>
                  </a:lnTo>
                  <a:cubicBezTo>
                    <a:pt x="10706" y="106962"/>
                    <a:pt x="8374" y="109347"/>
                    <a:pt x="5406" y="109347"/>
                  </a:cubicBezTo>
                  <a:lnTo>
                    <a:pt x="5406" y="10934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FBE04B5-B4A0-481F-AA67-24B06F220014}"/>
                </a:ext>
              </a:extLst>
            </p:cNvPr>
            <p:cNvSpPr/>
            <p:nvPr/>
          </p:nvSpPr>
          <p:spPr>
            <a:xfrm>
              <a:off x="9751305" y="2575463"/>
              <a:ext cx="84806" cy="132510"/>
            </a:xfrm>
            <a:custGeom>
              <a:avLst/>
              <a:gdLst>
                <a:gd name="connsiteX0" fmla="*/ 83852 w 84806"/>
                <a:gd name="connsiteY0" fmla="*/ 137386 h 132509"/>
                <a:gd name="connsiteX1" fmla="*/ 80831 w 84806"/>
                <a:gd name="connsiteY1" fmla="*/ 136432 h 132509"/>
                <a:gd name="connsiteX2" fmla="*/ 44576 w 84806"/>
                <a:gd name="connsiteY2" fmla="*/ 111361 h 132509"/>
                <a:gd name="connsiteX3" fmla="*/ 8321 w 84806"/>
                <a:gd name="connsiteY3" fmla="*/ 136432 h 132509"/>
                <a:gd name="connsiteX4" fmla="*/ 2862 w 84806"/>
                <a:gd name="connsiteY4" fmla="*/ 136750 h 132509"/>
                <a:gd name="connsiteX5" fmla="*/ 0 w 84806"/>
                <a:gd name="connsiteY5" fmla="*/ 132033 h 132509"/>
                <a:gd name="connsiteX6" fmla="*/ 0 w 84806"/>
                <a:gd name="connsiteY6" fmla="*/ 5300 h 132509"/>
                <a:gd name="connsiteX7" fmla="*/ 5300 w 84806"/>
                <a:gd name="connsiteY7" fmla="*/ 0 h 132509"/>
                <a:gd name="connsiteX8" fmla="*/ 83905 w 84806"/>
                <a:gd name="connsiteY8" fmla="*/ 0 h 132509"/>
                <a:gd name="connsiteX9" fmla="*/ 89205 w 84806"/>
                <a:gd name="connsiteY9" fmla="*/ 5300 h 132509"/>
                <a:gd name="connsiteX10" fmla="*/ 89205 w 84806"/>
                <a:gd name="connsiteY10" fmla="*/ 132033 h 132509"/>
                <a:gd name="connsiteX11" fmla="*/ 86343 w 84806"/>
                <a:gd name="connsiteY11" fmla="*/ 136750 h 132509"/>
                <a:gd name="connsiteX12" fmla="*/ 83852 w 84806"/>
                <a:gd name="connsiteY12" fmla="*/ 137386 h 132509"/>
                <a:gd name="connsiteX13" fmla="*/ 44523 w 84806"/>
                <a:gd name="connsiteY13" fmla="*/ 99647 h 132509"/>
                <a:gd name="connsiteX14" fmla="*/ 47544 w 84806"/>
                <a:gd name="connsiteY14" fmla="*/ 100601 h 132509"/>
                <a:gd name="connsiteX15" fmla="*/ 78498 w 84806"/>
                <a:gd name="connsiteY15" fmla="*/ 122015 h 132509"/>
                <a:gd name="connsiteX16" fmla="*/ 78498 w 84806"/>
                <a:gd name="connsiteY16" fmla="*/ 10654 h 132509"/>
                <a:gd name="connsiteX17" fmla="*/ 10495 w 84806"/>
                <a:gd name="connsiteY17" fmla="*/ 10654 h 132509"/>
                <a:gd name="connsiteX18" fmla="*/ 10495 w 84806"/>
                <a:gd name="connsiteY18" fmla="*/ 122015 h 132509"/>
                <a:gd name="connsiteX19" fmla="*/ 41449 w 84806"/>
                <a:gd name="connsiteY19" fmla="*/ 100601 h 132509"/>
                <a:gd name="connsiteX20" fmla="*/ 44523 w 84806"/>
                <a:gd name="connsiteY20" fmla="*/ 99647 h 1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4806" h="132509">
                  <a:moveTo>
                    <a:pt x="83852" y="137386"/>
                  </a:moveTo>
                  <a:cubicBezTo>
                    <a:pt x="82792" y="137386"/>
                    <a:pt x="81732" y="137068"/>
                    <a:pt x="80831" y="136432"/>
                  </a:cubicBezTo>
                  <a:lnTo>
                    <a:pt x="44576" y="111361"/>
                  </a:lnTo>
                  <a:lnTo>
                    <a:pt x="8321" y="136432"/>
                  </a:lnTo>
                  <a:cubicBezTo>
                    <a:pt x="6679" y="137545"/>
                    <a:pt x="4611" y="137651"/>
                    <a:pt x="2862" y="136750"/>
                  </a:cubicBezTo>
                  <a:cubicBezTo>
                    <a:pt x="1113" y="135849"/>
                    <a:pt x="0" y="134047"/>
                    <a:pt x="0" y="13203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3905" y="0"/>
                  </a:lnTo>
                  <a:cubicBezTo>
                    <a:pt x="86820" y="0"/>
                    <a:pt x="89205" y="2385"/>
                    <a:pt x="89205" y="5300"/>
                  </a:cubicBezTo>
                  <a:lnTo>
                    <a:pt x="89205" y="132033"/>
                  </a:lnTo>
                  <a:cubicBezTo>
                    <a:pt x="89205" y="133994"/>
                    <a:pt x="88092" y="135796"/>
                    <a:pt x="86343" y="136750"/>
                  </a:cubicBezTo>
                  <a:cubicBezTo>
                    <a:pt x="85548" y="137174"/>
                    <a:pt x="84700" y="137386"/>
                    <a:pt x="83852" y="137386"/>
                  </a:cubicBezTo>
                  <a:close/>
                  <a:moveTo>
                    <a:pt x="44523" y="99647"/>
                  </a:moveTo>
                  <a:cubicBezTo>
                    <a:pt x="45583" y="99647"/>
                    <a:pt x="46644" y="99965"/>
                    <a:pt x="47544" y="100601"/>
                  </a:cubicBezTo>
                  <a:lnTo>
                    <a:pt x="78498" y="122015"/>
                  </a:lnTo>
                  <a:lnTo>
                    <a:pt x="78498" y="10654"/>
                  </a:lnTo>
                  <a:lnTo>
                    <a:pt x="10495" y="10654"/>
                  </a:lnTo>
                  <a:lnTo>
                    <a:pt x="10495" y="122015"/>
                  </a:lnTo>
                  <a:lnTo>
                    <a:pt x="41449" y="100601"/>
                  </a:lnTo>
                  <a:cubicBezTo>
                    <a:pt x="42456" y="99965"/>
                    <a:pt x="43516" y="99647"/>
                    <a:pt x="44523" y="996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4D21395C-1BE7-4A6E-8152-D4BDD9CDE5A8}"/>
                </a:ext>
              </a:extLst>
            </p:cNvPr>
            <p:cNvSpPr/>
            <p:nvPr/>
          </p:nvSpPr>
          <p:spPr>
            <a:xfrm>
              <a:off x="9877932" y="2575516"/>
              <a:ext cx="10601" cy="381628"/>
            </a:xfrm>
            <a:custGeom>
              <a:avLst/>
              <a:gdLst>
                <a:gd name="connsiteX0" fmla="*/ 5300 w 10600"/>
                <a:gd name="connsiteY0" fmla="*/ 382476 h 381627"/>
                <a:gd name="connsiteX1" fmla="*/ 0 w 10600"/>
                <a:gd name="connsiteY1" fmla="*/ 377175 h 381627"/>
                <a:gd name="connsiteX2" fmla="*/ 0 w 10600"/>
                <a:gd name="connsiteY2" fmla="*/ 5300 h 381627"/>
                <a:gd name="connsiteX3" fmla="*/ 5300 w 10600"/>
                <a:gd name="connsiteY3" fmla="*/ 0 h 381627"/>
                <a:gd name="connsiteX4" fmla="*/ 10601 w 10600"/>
                <a:gd name="connsiteY4" fmla="*/ 5300 h 381627"/>
                <a:gd name="connsiteX5" fmla="*/ 10601 w 10600"/>
                <a:gd name="connsiteY5" fmla="*/ 377175 h 381627"/>
                <a:gd name="connsiteX6" fmla="*/ 5300 w 10600"/>
                <a:gd name="connsiteY6" fmla="*/ 382476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81627">
                  <a:moveTo>
                    <a:pt x="5300" y="382476"/>
                  </a:moveTo>
                  <a:cubicBezTo>
                    <a:pt x="2385" y="382476"/>
                    <a:pt x="0" y="380091"/>
                    <a:pt x="0" y="37717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377175"/>
                  </a:lnTo>
                  <a:cubicBezTo>
                    <a:pt x="10601" y="380091"/>
                    <a:pt x="8215" y="382476"/>
                    <a:pt x="5300" y="3824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143B3030-C35C-4067-B1F7-744D0B0E62C5}"/>
                </a:ext>
              </a:extLst>
            </p:cNvPr>
            <p:cNvSpPr/>
            <p:nvPr/>
          </p:nvSpPr>
          <p:spPr>
            <a:xfrm>
              <a:off x="9917632" y="2665039"/>
              <a:ext cx="10601" cy="201415"/>
            </a:xfrm>
            <a:custGeom>
              <a:avLst/>
              <a:gdLst>
                <a:gd name="connsiteX0" fmla="*/ 5300 w 10600"/>
                <a:gd name="connsiteY0" fmla="*/ 203376 h 201414"/>
                <a:gd name="connsiteX1" fmla="*/ 0 w 10600"/>
                <a:gd name="connsiteY1" fmla="*/ 198075 h 201414"/>
                <a:gd name="connsiteX2" fmla="*/ 0 w 10600"/>
                <a:gd name="connsiteY2" fmla="*/ 5300 h 201414"/>
                <a:gd name="connsiteX3" fmla="*/ 5300 w 10600"/>
                <a:gd name="connsiteY3" fmla="*/ 0 h 201414"/>
                <a:gd name="connsiteX4" fmla="*/ 10601 w 10600"/>
                <a:gd name="connsiteY4" fmla="*/ 5300 h 201414"/>
                <a:gd name="connsiteX5" fmla="*/ 10601 w 10600"/>
                <a:gd name="connsiteY5" fmla="*/ 198075 h 201414"/>
                <a:gd name="connsiteX6" fmla="*/ 5300 w 10600"/>
                <a:gd name="connsiteY6" fmla="*/ 203376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01414">
                  <a:moveTo>
                    <a:pt x="5300" y="203376"/>
                  </a:moveTo>
                  <a:cubicBezTo>
                    <a:pt x="2385" y="203376"/>
                    <a:pt x="0" y="200991"/>
                    <a:pt x="0" y="19807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98075"/>
                  </a:lnTo>
                  <a:cubicBezTo>
                    <a:pt x="10601" y="201044"/>
                    <a:pt x="8216" y="203376"/>
                    <a:pt x="5300" y="2033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82D34F34-CCBD-4F35-BA47-7AA1E9CB3589}"/>
              </a:ext>
            </a:extLst>
          </p:cNvPr>
          <p:cNvGrpSpPr/>
          <p:nvPr/>
        </p:nvGrpSpPr>
        <p:grpSpPr>
          <a:xfrm>
            <a:off x="10630804" y="2511545"/>
            <a:ext cx="462924" cy="510575"/>
            <a:chOff x="10670975" y="2555851"/>
            <a:chExt cx="382582" cy="421963"/>
          </a:xfrm>
        </p:grpSpPr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16019844-09C6-4D53-A059-70F6CD4B6456}"/>
                </a:ext>
              </a:extLst>
            </p:cNvPr>
            <p:cNvSpPr/>
            <p:nvPr/>
          </p:nvSpPr>
          <p:spPr>
            <a:xfrm>
              <a:off x="10725887" y="2555851"/>
              <a:ext cx="270320" cy="222616"/>
            </a:xfrm>
            <a:custGeom>
              <a:avLst/>
              <a:gdLst>
                <a:gd name="connsiteX0" fmla="*/ 5300 w 270319"/>
                <a:gd name="connsiteY0" fmla="*/ 227069 h 222616"/>
                <a:gd name="connsiteX1" fmla="*/ 0 w 270319"/>
                <a:gd name="connsiteY1" fmla="*/ 221768 h 222616"/>
                <a:gd name="connsiteX2" fmla="*/ 0 w 270319"/>
                <a:gd name="connsiteY2" fmla="*/ 70018 h 222616"/>
                <a:gd name="connsiteX3" fmla="*/ 70018 w 270319"/>
                <a:gd name="connsiteY3" fmla="*/ 0 h 222616"/>
                <a:gd name="connsiteX4" fmla="*/ 205496 w 270319"/>
                <a:gd name="connsiteY4" fmla="*/ 0 h 222616"/>
                <a:gd name="connsiteX5" fmla="*/ 275514 w 270319"/>
                <a:gd name="connsiteY5" fmla="*/ 70018 h 222616"/>
                <a:gd name="connsiteX6" fmla="*/ 275514 w 270319"/>
                <a:gd name="connsiteY6" fmla="*/ 221715 h 222616"/>
                <a:gd name="connsiteX7" fmla="*/ 270214 w 270319"/>
                <a:gd name="connsiteY7" fmla="*/ 227016 h 222616"/>
                <a:gd name="connsiteX8" fmla="*/ 264913 w 270319"/>
                <a:gd name="connsiteY8" fmla="*/ 221715 h 222616"/>
                <a:gd name="connsiteX9" fmla="*/ 264913 w 270319"/>
                <a:gd name="connsiteY9" fmla="*/ 70018 h 222616"/>
                <a:gd name="connsiteX10" fmla="*/ 205496 w 270319"/>
                <a:gd name="connsiteY10" fmla="*/ 10601 h 222616"/>
                <a:gd name="connsiteX11" fmla="*/ 70018 w 270319"/>
                <a:gd name="connsiteY11" fmla="*/ 10601 h 222616"/>
                <a:gd name="connsiteX12" fmla="*/ 10601 w 270319"/>
                <a:gd name="connsiteY12" fmla="*/ 70018 h 222616"/>
                <a:gd name="connsiteX13" fmla="*/ 10601 w 270319"/>
                <a:gd name="connsiteY13" fmla="*/ 221768 h 222616"/>
                <a:gd name="connsiteX14" fmla="*/ 5300 w 270319"/>
                <a:gd name="connsiteY14" fmla="*/ 227069 h 22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70319" h="222616">
                  <a:moveTo>
                    <a:pt x="5300" y="227069"/>
                  </a:moveTo>
                  <a:cubicBezTo>
                    <a:pt x="2385" y="227069"/>
                    <a:pt x="0" y="224683"/>
                    <a:pt x="0" y="221768"/>
                  </a:cubicBezTo>
                  <a:lnTo>
                    <a:pt x="0" y="70018"/>
                  </a:lnTo>
                  <a:cubicBezTo>
                    <a:pt x="0" y="31431"/>
                    <a:pt x="31432" y="0"/>
                    <a:pt x="70018" y="0"/>
                  </a:cubicBezTo>
                  <a:lnTo>
                    <a:pt x="205496" y="0"/>
                  </a:lnTo>
                  <a:cubicBezTo>
                    <a:pt x="244083" y="0"/>
                    <a:pt x="275514" y="31431"/>
                    <a:pt x="275514" y="70018"/>
                  </a:cubicBezTo>
                  <a:lnTo>
                    <a:pt x="275514" y="221715"/>
                  </a:lnTo>
                  <a:cubicBezTo>
                    <a:pt x="275514" y="224630"/>
                    <a:pt x="273129" y="227016"/>
                    <a:pt x="270214" y="227016"/>
                  </a:cubicBezTo>
                  <a:cubicBezTo>
                    <a:pt x="267299" y="227016"/>
                    <a:pt x="264913" y="224630"/>
                    <a:pt x="264913" y="221715"/>
                  </a:cubicBezTo>
                  <a:lnTo>
                    <a:pt x="264913" y="70018"/>
                  </a:lnTo>
                  <a:cubicBezTo>
                    <a:pt x="264913" y="37262"/>
                    <a:pt x="238252" y="10601"/>
                    <a:pt x="205496" y="10601"/>
                  </a:cubicBezTo>
                  <a:lnTo>
                    <a:pt x="70018" y="10601"/>
                  </a:lnTo>
                  <a:cubicBezTo>
                    <a:pt x="37262" y="10601"/>
                    <a:pt x="10601" y="37262"/>
                    <a:pt x="10601" y="70018"/>
                  </a:cubicBezTo>
                  <a:lnTo>
                    <a:pt x="10601" y="221768"/>
                  </a:lnTo>
                  <a:cubicBezTo>
                    <a:pt x="10601" y="224683"/>
                    <a:pt x="8216" y="227069"/>
                    <a:pt x="5300" y="22706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1B446A5-0350-4BD3-A5D9-C7566A5215D3}"/>
                </a:ext>
              </a:extLst>
            </p:cNvPr>
            <p:cNvSpPr/>
            <p:nvPr/>
          </p:nvSpPr>
          <p:spPr>
            <a:xfrm>
              <a:off x="10725887" y="2875889"/>
              <a:ext cx="270320" cy="10601"/>
            </a:xfrm>
            <a:custGeom>
              <a:avLst/>
              <a:gdLst>
                <a:gd name="connsiteX0" fmla="*/ 270214 w 270319"/>
                <a:gd name="connsiteY0" fmla="*/ 10601 h 10600"/>
                <a:gd name="connsiteX1" fmla="*/ 5300 w 270319"/>
                <a:gd name="connsiteY1" fmla="*/ 10601 h 10600"/>
                <a:gd name="connsiteX2" fmla="*/ 0 w 270319"/>
                <a:gd name="connsiteY2" fmla="*/ 5300 h 10600"/>
                <a:gd name="connsiteX3" fmla="*/ 5300 w 270319"/>
                <a:gd name="connsiteY3" fmla="*/ 0 h 10600"/>
                <a:gd name="connsiteX4" fmla="*/ 270214 w 270319"/>
                <a:gd name="connsiteY4" fmla="*/ 0 h 10600"/>
                <a:gd name="connsiteX5" fmla="*/ 275514 w 270319"/>
                <a:gd name="connsiteY5" fmla="*/ 5300 h 10600"/>
                <a:gd name="connsiteX6" fmla="*/ 270214 w 27031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319" h="10600">
                  <a:moveTo>
                    <a:pt x="27021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0214" y="0"/>
                  </a:lnTo>
                  <a:cubicBezTo>
                    <a:pt x="273129" y="0"/>
                    <a:pt x="275514" y="2385"/>
                    <a:pt x="275514" y="5300"/>
                  </a:cubicBezTo>
                  <a:cubicBezTo>
                    <a:pt x="275514" y="8216"/>
                    <a:pt x="273129" y="10601"/>
                    <a:pt x="27021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8C5CC1A3-2065-4593-BC95-DD621EA8430B}"/>
                </a:ext>
              </a:extLst>
            </p:cNvPr>
            <p:cNvSpPr/>
            <p:nvPr/>
          </p:nvSpPr>
          <p:spPr>
            <a:xfrm>
              <a:off x="10725887" y="2610763"/>
              <a:ext cx="275620" cy="148411"/>
            </a:xfrm>
            <a:custGeom>
              <a:avLst/>
              <a:gdLst>
                <a:gd name="connsiteX0" fmla="*/ 270320 w 275620"/>
                <a:gd name="connsiteY0" fmla="*/ 149683 h 148410"/>
                <a:gd name="connsiteX1" fmla="*/ 5300 w 275620"/>
                <a:gd name="connsiteY1" fmla="*/ 149683 h 148410"/>
                <a:gd name="connsiteX2" fmla="*/ 0 w 275620"/>
                <a:gd name="connsiteY2" fmla="*/ 144383 h 148410"/>
                <a:gd name="connsiteX3" fmla="*/ 0 w 275620"/>
                <a:gd name="connsiteY3" fmla="*/ 66202 h 148410"/>
                <a:gd name="connsiteX4" fmla="*/ 66202 w 275620"/>
                <a:gd name="connsiteY4" fmla="*/ 0 h 148410"/>
                <a:gd name="connsiteX5" fmla="*/ 209418 w 275620"/>
                <a:gd name="connsiteY5" fmla="*/ 0 h 148410"/>
                <a:gd name="connsiteX6" fmla="*/ 275620 w 275620"/>
                <a:gd name="connsiteY6" fmla="*/ 66202 h 148410"/>
                <a:gd name="connsiteX7" fmla="*/ 275620 w 275620"/>
                <a:gd name="connsiteY7" fmla="*/ 144383 h 148410"/>
                <a:gd name="connsiteX8" fmla="*/ 270320 w 275620"/>
                <a:gd name="connsiteY8" fmla="*/ 149683 h 148410"/>
                <a:gd name="connsiteX9" fmla="*/ 10601 w 275620"/>
                <a:gd name="connsiteY9" fmla="*/ 139082 h 148410"/>
                <a:gd name="connsiteX10" fmla="*/ 265019 w 275620"/>
                <a:gd name="connsiteY10" fmla="*/ 139082 h 148410"/>
                <a:gd name="connsiteX11" fmla="*/ 265019 w 275620"/>
                <a:gd name="connsiteY11" fmla="*/ 66202 h 148410"/>
                <a:gd name="connsiteX12" fmla="*/ 209418 w 275620"/>
                <a:gd name="connsiteY12" fmla="*/ 10601 h 148410"/>
                <a:gd name="connsiteX13" fmla="*/ 66202 w 275620"/>
                <a:gd name="connsiteY13" fmla="*/ 10601 h 148410"/>
                <a:gd name="connsiteX14" fmla="*/ 10601 w 275620"/>
                <a:gd name="connsiteY14" fmla="*/ 66202 h 148410"/>
                <a:gd name="connsiteX15" fmla="*/ 10601 w 275620"/>
                <a:gd name="connsiteY15" fmla="*/ 139082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5620" h="148410">
                  <a:moveTo>
                    <a:pt x="270320" y="149683"/>
                  </a:moveTo>
                  <a:lnTo>
                    <a:pt x="5300" y="149683"/>
                  </a:lnTo>
                  <a:cubicBezTo>
                    <a:pt x="2385" y="149683"/>
                    <a:pt x="0" y="147298"/>
                    <a:pt x="0" y="144383"/>
                  </a:cubicBezTo>
                  <a:lnTo>
                    <a:pt x="0" y="66202"/>
                  </a:lnTo>
                  <a:cubicBezTo>
                    <a:pt x="0" y="29682"/>
                    <a:pt x="29682" y="0"/>
                    <a:pt x="66202" y="0"/>
                  </a:cubicBezTo>
                  <a:lnTo>
                    <a:pt x="209418" y="0"/>
                  </a:lnTo>
                  <a:cubicBezTo>
                    <a:pt x="245938" y="0"/>
                    <a:pt x="275620" y="29682"/>
                    <a:pt x="275620" y="66202"/>
                  </a:cubicBezTo>
                  <a:lnTo>
                    <a:pt x="275620" y="144383"/>
                  </a:lnTo>
                  <a:cubicBezTo>
                    <a:pt x="275620" y="147298"/>
                    <a:pt x="273235" y="149683"/>
                    <a:pt x="270320" y="149683"/>
                  </a:cubicBezTo>
                  <a:close/>
                  <a:moveTo>
                    <a:pt x="10601" y="139082"/>
                  </a:moveTo>
                  <a:lnTo>
                    <a:pt x="265019" y="139082"/>
                  </a:lnTo>
                  <a:lnTo>
                    <a:pt x="265019" y="66202"/>
                  </a:lnTo>
                  <a:cubicBezTo>
                    <a:pt x="265019" y="35513"/>
                    <a:pt x="240055" y="10601"/>
                    <a:pt x="209418" y="10601"/>
                  </a:cubicBezTo>
                  <a:lnTo>
                    <a:pt x="66202" y="10601"/>
                  </a:lnTo>
                  <a:cubicBezTo>
                    <a:pt x="35512" y="10601"/>
                    <a:pt x="10601" y="35566"/>
                    <a:pt x="10601" y="66202"/>
                  </a:cubicBezTo>
                  <a:lnTo>
                    <a:pt x="10601" y="13908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EB1E9DE-9295-47FF-BB5E-F54475A579D3}"/>
                </a:ext>
              </a:extLst>
            </p:cNvPr>
            <p:cNvSpPr/>
            <p:nvPr/>
          </p:nvSpPr>
          <p:spPr>
            <a:xfrm>
              <a:off x="10700234" y="2722071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1269443-67D9-4833-BCCB-536F0BE771FD}"/>
                </a:ext>
              </a:extLst>
            </p:cNvPr>
            <p:cNvSpPr/>
            <p:nvPr/>
          </p:nvSpPr>
          <p:spPr>
            <a:xfrm>
              <a:off x="10670975" y="2674368"/>
              <a:ext cx="37103" cy="79506"/>
            </a:xfrm>
            <a:custGeom>
              <a:avLst/>
              <a:gdLst>
                <a:gd name="connsiteX0" fmla="*/ 34559 w 37102"/>
                <a:gd name="connsiteY0" fmla="*/ 82368 h 79505"/>
                <a:gd name="connsiteX1" fmla="*/ 5300 w 37102"/>
                <a:gd name="connsiteY1" fmla="*/ 82368 h 79505"/>
                <a:gd name="connsiteX2" fmla="*/ 0 w 37102"/>
                <a:gd name="connsiteY2" fmla="*/ 77068 h 79505"/>
                <a:gd name="connsiteX3" fmla="*/ 0 w 37102"/>
                <a:gd name="connsiteY3" fmla="*/ 5300 h 79505"/>
                <a:gd name="connsiteX4" fmla="*/ 5300 w 37102"/>
                <a:gd name="connsiteY4" fmla="*/ 0 h 79505"/>
                <a:gd name="connsiteX5" fmla="*/ 34559 w 37102"/>
                <a:gd name="connsiteY5" fmla="*/ 0 h 79505"/>
                <a:gd name="connsiteX6" fmla="*/ 39859 w 37102"/>
                <a:gd name="connsiteY6" fmla="*/ 5300 h 79505"/>
                <a:gd name="connsiteX7" fmla="*/ 39859 w 37102"/>
                <a:gd name="connsiteY7" fmla="*/ 77068 h 79505"/>
                <a:gd name="connsiteX8" fmla="*/ 34559 w 37102"/>
                <a:gd name="connsiteY8" fmla="*/ 82368 h 79505"/>
                <a:gd name="connsiteX9" fmla="*/ 10601 w 37102"/>
                <a:gd name="connsiteY9" fmla="*/ 71767 h 79505"/>
                <a:gd name="connsiteX10" fmla="*/ 29258 w 37102"/>
                <a:gd name="connsiteY10" fmla="*/ 71767 h 79505"/>
                <a:gd name="connsiteX11" fmla="*/ 29258 w 37102"/>
                <a:gd name="connsiteY11" fmla="*/ 10601 h 79505"/>
                <a:gd name="connsiteX12" fmla="*/ 10601 w 37102"/>
                <a:gd name="connsiteY12" fmla="*/ 10601 h 79505"/>
                <a:gd name="connsiteX13" fmla="*/ 10601 w 37102"/>
                <a:gd name="connsiteY13" fmla="*/ 71767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02" h="79505">
                  <a:moveTo>
                    <a:pt x="34559" y="82368"/>
                  </a:moveTo>
                  <a:lnTo>
                    <a:pt x="5300" y="82368"/>
                  </a:lnTo>
                  <a:cubicBezTo>
                    <a:pt x="2385" y="82368"/>
                    <a:pt x="0" y="79983"/>
                    <a:pt x="0" y="7706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4559" y="0"/>
                  </a:lnTo>
                  <a:cubicBezTo>
                    <a:pt x="37473" y="0"/>
                    <a:pt x="39859" y="2385"/>
                    <a:pt x="39859" y="5300"/>
                  </a:cubicBezTo>
                  <a:lnTo>
                    <a:pt x="39859" y="77068"/>
                  </a:lnTo>
                  <a:cubicBezTo>
                    <a:pt x="39859" y="79983"/>
                    <a:pt x="37526" y="82368"/>
                    <a:pt x="34559" y="82368"/>
                  </a:cubicBezTo>
                  <a:close/>
                  <a:moveTo>
                    <a:pt x="10601" y="71767"/>
                  </a:moveTo>
                  <a:lnTo>
                    <a:pt x="29258" y="71767"/>
                  </a:lnTo>
                  <a:lnTo>
                    <a:pt x="29258" y="10601"/>
                  </a:lnTo>
                  <a:lnTo>
                    <a:pt x="10601" y="10601"/>
                  </a:lnTo>
                  <a:lnTo>
                    <a:pt x="10601" y="7176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B7F44F-0200-4E59-B218-FB31AF77306D}"/>
                </a:ext>
              </a:extLst>
            </p:cNvPr>
            <p:cNvSpPr/>
            <p:nvPr/>
          </p:nvSpPr>
          <p:spPr>
            <a:xfrm>
              <a:off x="10990800" y="2722071"/>
              <a:ext cx="31802" cy="10601"/>
            </a:xfrm>
            <a:custGeom>
              <a:avLst/>
              <a:gdLst>
                <a:gd name="connsiteX0" fmla="*/ 30954 w 31802"/>
                <a:gd name="connsiteY0" fmla="*/ 10601 h 10600"/>
                <a:gd name="connsiteX1" fmla="*/ 5300 w 31802"/>
                <a:gd name="connsiteY1" fmla="*/ 10601 h 10600"/>
                <a:gd name="connsiteX2" fmla="*/ 0 w 31802"/>
                <a:gd name="connsiteY2" fmla="*/ 5300 h 10600"/>
                <a:gd name="connsiteX3" fmla="*/ 5300 w 31802"/>
                <a:gd name="connsiteY3" fmla="*/ 0 h 10600"/>
                <a:gd name="connsiteX4" fmla="*/ 30954 w 31802"/>
                <a:gd name="connsiteY4" fmla="*/ 0 h 10600"/>
                <a:gd name="connsiteX5" fmla="*/ 36254 w 31802"/>
                <a:gd name="connsiteY5" fmla="*/ 5300 h 10600"/>
                <a:gd name="connsiteX6" fmla="*/ 30954 w 318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02" h="10600">
                  <a:moveTo>
                    <a:pt x="30954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30954" y="0"/>
                  </a:lnTo>
                  <a:cubicBezTo>
                    <a:pt x="33870" y="0"/>
                    <a:pt x="36254" y="2385"/>
                    <a:pt x="36254" y="5300"/>
                  </a:cubicBezTo>
                  <a:cubicBezTo>
                    <a:pt x="36254" y="8216"/>
                    <a:pt x="33870" y="10601"/>
                    <a:pt x="3095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1E767D86-76A8-4483-A25F-E1BC38959283}"/>
                </a:ext>
              </a:extLst>
            </p:cNvPr>
            <p:cNvSpPr/>
            <p:nvPr/>
          </p:nvSpPr>
          <p:spPr>
            <a:xfrm>
              <a:off x="11016454" y="2674368"/>
              <a:ext cx="37103" cy="79506"/>
            </a:xfrm>
            <a:custGeom>
              <a:avLst/>
              <a:gdLst>
                <a:gd name="connsiteX0" fmla="*/ 34559 w 37102"/>
                <a:gd name="connsiteY0" fmla="*/ 82368 h 79505"/>
                <a:gd name="connsiteX1" fmla="*/ 5300 w 37102"/>
                <a:gd name="connsiteY1" fmla="*/ 82368 h 79505"/>
                <a:gd name="connsiteX2" fmla="*/ 0 w 37102"/>
                <a:gd name="connsiteY2" fmla="*/ 77068 h 79505"/>
                <a:gd name="connsiteX3" fmla="*/ 0 w 37102"/>
                <a:gd name="connsiteY3" fmla="*/ 5300 h 79505"/>
                <a:gd name="connsiteX4" fmla="*/ 5300 w 37102"/>
                <a:gd name="connsiteY4" fmla="*/ 0 h 79505"/>
                <a:gd name="connsiteX5" fmla="*/ 34559 w 37102"/>
                <a:gd name="connsiteY5" fmla="*/ 0 h 79505"/>
                <a:gd name="connsiteX6" fmla="*/ 39859 w 37102"/>
                <a:gd name="connsiteY6" fmla="*/ 5300 h 79505"/>
                <a:gd name="connsiteX7" fmla="*/ 39859 w 37102"/>
                <a:gd name="connsiteY7" fmla="*/ 77068 h 79505"/>
                <a:gd name="connsiteX8" fmla="*/ 34559 w 37102"/>
                <a:gd name="connsiteY8" fmla="*/ 82368 h 79505"/>
                <a:gd name="connsiteX9" fmla="*/ 10601 w 37102"/>
                <a:gd name="connsiteY9" fmla="*/ 71767 h 79505"/>
                <a:gd name="connsiteX10" fmla="*/ 29258 w 37102"/>
                <a:gd name="connsiteY10" fmla="*/ 71767 h 79505"/>
                <a:gd name="connsiteX11" fmla="*/ 29258 w 37102"/>
                <a:gd name="connsiteY11" fmla="*/ 10601 h 79505"/>
                <a:gd name="connsiteX12" fmla="*/ 10601 w 37102"/>
                <a:gd name="connsiteY12" fmla="*/ 10601 h 79505"/>
                <a:gd name="connsiteX13" fmla="*/ 10601 w 37102"/>
                <a:gd name="connsiteY13" fmla="*/ 71767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102" h="79505">
                  <a:moveTo>
                    <a:pt x="34559" y="82368"/>
                  </a:moveTo>
                  <a:lnTo>
                    <a:pt x="5300" y="82368"/>
                  </a:lnTo>
                  <a:cubicBezTo>
                    <a:pt x="2386" y="82368"/>
                    <a:pt x="0" y="79983"/>
                    <a:pt x="0" y="77068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34559" y="0"/>
                  </a:lnTo>
                  <a:cubicBezTo>
                    <a:pt x="37474" y="0"/>
                    <a:pt x="39859" y="2385"/>
                    <a:pt x="39859" y="5300"/>
                  </a:cubicBezTo>
                  <a:lnTo>
                    <a:pt x="39859" y="77068"/>
                  </a:lnTo>
                  <a:cubicBezTo>
                    <a:pt x="39859" y="79983"/>
                    <a:pt x="37474" y="82368"/>
                    <a:pt x="34559" y="82368"/>
                  </a:cubicBezTo>
                  <a:close/>
                  <a:moveTo>
                    <a:pt x="10601" y="71767"/>
                  </a:moveTo>
                  <a:lnTo>
                    <a:pt x="29258" y="71767"/>
                  </a:lnTo>
                  <a:lnTo>
                    <a:pt x="29258" y="10601"/>
                  </a:lnTo>
                  <a:lnTo>
                    <a:pt x="10601" y="10601"/>
                  </a:lnTo>
                  <a:lnTo>
                    <a:pt x="10601" y="7176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5328A1C-3A74-422B-A9D2-9533C0D3C57F}"/>
                </a:ext>
              </a:extLst>
            </p:cNvPr>
            <p:cNvSpPr/>
            <p:nvPr/>
          </p:nvSpPr>
          <p:spPr>
            <a:xfrm>
              <a:off x="10695516" y="2768132"/>
              <a:ext cx="333924" cy="116608"/>
            </a:xfrm>
            <a:custGeom>
              <a:avLst/>
              <a:gdLst>
                <a:gd name="connsiteX0" fmla="*/ 331062 w 333924"/>
                <a:gd name="connsiteY0" fmla="*/ 118358 h 116608"/>
                <a:gd name="connsiteX1" fmla="*/ 5300 w 333924"/>
                <a:gd name="connsiteY1" fmla="*/ 118358 h 116608"/>
                <a:gd name="connsiteX2" fmla="*/ 0 w 333924"/>
                <a:gd name="connsiteY2" fmla="*/ 113057 h 116608"/>
                <a:gd name="connsiteX3" fmla="*/ 0 w 333924"/>
                <a:gd name="connsiteY3" fmla="*/ 55813 h 116608"/>
                <a:gd name="connsiteX4" fmla="*/ 55813 w 333924"/>
                <a:gd name="connsiteY4" fmla="*/ 0 h 116608"/>
                <a:gd name="connsiteX5" fmla="*/ 103887 w 333924"/>
                <a:gd name="connsiteY5" fmla="*/ 0 h 116608"/>
                <a:gd name="connsiteX6" fmla="*/ 109188 w 333924"/>
                <a:gd name="connsiteY6" fmla="*/ 5300 h 116608"/>
                <a:gd name="connsiteX7" fmla="*/ 103887 w 333924"/>
                <a:gd name="connsiteY7" fmla="*/ 10601 h 116608"/>
                <a:gd name="connsiteX8" fmla="*/ 55813 w 333924"/>
                <a:gd name="connsiteY8" fmla="*/ 10601 h 116608"/>
                <a:gd name="connsiteX9" fmla="*/ 10601 w 333924"/>
                <a:gd name="connsiteY9" fmla="*/ 55813 h 116608"/>
                <a:gd name="connsiteX10" fmla="*/ 10601 w 333924"/>
                <a:gd name="connsiteY10" fmla="*/ 107757 h 116608"/>
                <a:gd name="connsiteX11" fmla="*/ 325762 w 333924"/>
                <a:gd name="connsiteY11" fmla="*/ 107757 h 116608"/>
                <a:gd name="connsiteX12" fmla="*/ 325762 w 333924"/>
                <a:gd name="connsiteY12" fmla="*/ 55813 h 116608"/>
                <a:gd name="connsiteX13" fmla="*/ 280549 w 333924"/>
                <a:gd name="connsiteY13" fmla="*/ 10601 h 116608"/>
                <a:gd name="connsiteX14" fmla="*/ 232475 w 333924"/>
                <a:gd name="connsiteY14" fmla="*/ 10601 h 116608"/>
                <a:gd name="connsiteX15" fmla="*/ 227174 w 333924"/>
                <a:gd name="connsiteY15" fmla="*/ 5300 h 116608"/>
                <a:gd name="connsiteX16" fmla="*/ 232475 w 333924"/>
                <a:gd name="connsiteY16" fmla="*/ 0 h 116608"/>
                <a:gd name="connsiteX17" fmla="*/ 280549 w 333924"/>
                <a:gd name="connsiteY17" fmla="*/ 0 h 116608"/>
                <a:gd name="connsiteX18" fmla="*/ 336362 w 333924"/>
                <a:gd name="connsiteY18" fmla="*/ 55813 h 116608"/>
                <a:gd name="connsiteX19" fmla="*/ 336362 w 333924"/>
                <a:gd name="connsiteY19" fmla="*/ 113057 h 116608"/>
                <a:gd name="connsiteX20" fmla="*/ 331062 w 333924"/>
                <a:gd name="connsiteY20" fmla="*/ 118358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33924" h="116608">
                  <a:moveTo>
                    <a:pt x="331062" y="118358"/>
                  </a:moveTo>
                  <a:lnTo>
                    <a:pt x="5300" y="118358"/>
                  </a:lnTo>
                  <a:cubicBezTo>
                    <a:pt x="2385" y="118358"/>
                    <a:pt x="0" y="115972"/>
                    <a:pt x="0" y="113057"/>
                  </a:cubicBezTo>
                  <a:lnTo>
                    <a:pt x="0" y="55813"/>
                  </a:lnTo>
                  <a:cubicBezTo>
                    <a:pt x="0" y="25018"/>
                    <a:pt x="25018" y="0"/>
                    <a:pt x="55813" y="0"/>
                  </a:cubicBezTo>
                  <a:lnTo>
                    <a:pt x="103887" y="0"/>
                  </a:lnTo>
                  <a:cubicBezTo>
                    <a:pt x="106803" y="0"/>
                    <a:pt x="109188" y="2385"/>
                    <a:pt x="109188" y="5300"/>
                  </a:cubicBezTo>
                  <a:cubicBezTo>
                    <a:pt x="109188" y="8216"/>
                    <a:pt x="106803" y="10601"/>
                    <a:pt x="103887" y="10601"/>
                  </a:cubicBezTo>
                  <a:lnTo>
                    <a:pt x="55813" y="10601"/>
                  </a:lnTo>
                  <a:cubicBezTo>
                    <a:pt x="30901" y="10601"/>
                    <a:pt x="10601" y="30901"/>
                    <a:pt x="10601" y="55813"/>
                  </a:cubicBezTo>
                  <a:lnTo>
                    <a:pt x="10601" y="107757"/>
                  </a:lnTo>
                  <a:lnTo>
                    <a:pt x="325762" y="107757"/>
                  </a:lnTo>
                  <a:lnTo>
                    <a:pt x="325762" y="55813"/>
                  </a:lnTo>
                  <a:cubicBezTo>
                    <a:pt x="325762" y="30901"/>
                    <a:pt x="305461" y="10601"/>
                    <a:pt x="280549" y="10601"/>
                  </a:cubicBezTo>
                  <a:lnTo>
                    <a:pt x="232475" y="10601"/>
                  </a:lnTo>
                  <a:cubicBezTo>
                    <a:pt x="229559" y="10601"/>
                    <a:pt x="227174" y="8216"/>
                    <a:pt x="227174" y="5300"/>
                  </a:cubicBezTo>
                  <a:cubicBezTo>
                    <a:pt x="227174" y="2385"/>
                    <a:pt x="229559" y="0"/>
                    <a:pt x="232475" y="0"/>
                  </a:cubicBezTo>
                  <a:lnTo>
                    <a:pt x="280549" y="0"/>
                  </a:lnTo>
                  <a:cubicBezTo>
                    <a:pt x="311345" y="0"/>
                    <a:pt x="336362" y="25018"/>
                    <a:pt x="336362" y="55813"/>
                  </a:cubicBezTo>
                  <a:lnTo>
                    <a:pt x="336362" y="113057"/>
                  </a:lnTo>
                  <a:cubicBezTo>
                    <a:pt x="336362" y="115972"/>
                    <a:pt x="333977" y="118358"/>
                    <a:pt x="331062" y="1183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751950B-4625-440D-A89B-058AFEB944D3}"/>
                </a:ext>
              </a:extLst>
            </p:cNvPr>
            <p:cNvSpPr/>
            <p:nvPr/>
          </p:nvSpPr>
          <p:spPr>
            <a:xfrm>
              <a:off x="10670975" y="2875729"/>
              <a:ext cx="381628" cy="37103"/>
            </a:xfrm>
            <a:custGeom>
              <a:avLst/>
              <a:gdLst>
                <a:gd name="connsiteX0" fmla="*/ 380090 w 381627"/>
                <a:gd name="connsiteY0" fmla="*/ 38481 h 37102"/>
                <a:gd name="connsiteX1" fmla="*/ 5300 w 381627"/>
                <a:gd name="connsiteY1" fmla="*/ 38481 h 37102"/>
                <a:gd name="connsiteX2" fmla="*/ 0 w 381627"/>
                <a:gd name="connsiteY2" fmla="*/ 33180 h 37102"/>
                <a:gd name="connsiteX3" fmla="*/ 0 w 381627"/>
                <a:gd name="connsiteY3" fmla="*/ 5300 h 37102"/>
                <a:gd name="connsiteX4" fmla="*/ 5300 w 381627"/>
                <a:gd name="connsiteY4" fmla="*/ 0 h 37102"/>
                <a:gd name="connsiteX5" fmla="*/ 380090 w 381627"/>
                <a:gd name="connsiteY5" fmla="*/ 0 h 37102"/>
                <a:gd name="connsiteX6" fmla="*/ 385391 w 381627"/>
                <a:gd name="connsiteY6" fmla="*/ 5300 h 37102"/>
                <a:gd name="connsiteX7" fmla="*/ 385391 w 381627"/>
                <a:gd name="connsiteY7" fmla="*/ 33180 h 37102"/>
                <a:gd name="connsiteX8" fmla="*/ 380090 w 381627"/>
                <a:gd name="connsiteY8" fmla="*/ 38481 h 37102"/>
                <a:gd name="connsiteX9" fmla="*/ 10601 w 381627"/>
                <a:gd name="connsiteY9" fmla="*/ 27880 h 37102"/>
                <a:gd name="connsiteX10" fmla="*/ 374790 w 381627"/>
                <a:gd name="connsiteY10" fmla="*/ 27880 h 37102"/>
                <a:gd name="connsiteX11" fmla="*/ 374790 w 381627"/>
                <a:gd name="connsiteY11" fmla="*/ 10601 h 37102"/>
                <a:gd name="connsiteX12" fmla="*/ 10601 w 381627"/>
                <a:gd name="connsiteY12" fmla="*/ 10601 h 37102"/>
                <a:gd name="connsiteX13" fmla="*/ 10601 w 381627"/>
                <a:gd name="connsiteY13" fmla="*/ 27880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627" h="37102">
                  <a:moveTo>
                    <a:pt x="380090" y="38481"/>
                  </a:moveTo>
                  <a:lnTo>
                    <a:pt x="5300" y="38481"/>
                  </a:lnTo>
                  <a:cubicBezTo>
                    <a:pt x="2385" y="38481"/>
                    <a:pt x="0" y="36096"/>
                    <a:pt x="0" y="3318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80090" y="0"/>
                  </a:lnTo>
                  <a:cubicBezTo>
                    <a:pt x="383006" y="0"/>
                    <a:pt x="385391" y="2385"/>
                    <a:pt x="385391" y="5300"/>
                  </a:cubicBezTo>
                  <a:lnTo>
                    <a:pt x="385391" y="33180"/>
                  </a:lnTo>
                  <a:cubicBezTo>
                    <a:pt x="385391" y="36149"/>
                    <a:pt x="383059" y="38481"/>
                    <a:pt x="380090" y="38481"/>
                  </a:cubicBezTo>
                  <a:close/>
                  <a:moveTo>
                    <a:pt x="10601" y="27880"/>
                  </a:moveTo>
                  <a:lnTo>
                    <a:pt x="374790" y="27880"/>
                  </a:lnTo>
                  <a:lnTo>
                    <a:pt x="374790" y="10601"/>
                  </a:lnTo>
                  <a:lnTo>
                    <a:pt x="10601" y="10601"/>
                  </a:lnTo>
                  <a:lnTo>
                    <a:pt x="10601" y="2788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35E95F44-0CC8-4BA2-B1EA-79671E5844D9}"/>
                </a:ext>
              </a:extLst>
            </p:cNvPr>
            <p:cNvSpPr/>
            <p:nvPr/>
          </p:nvSpPr>
          <p:spPr>
            <a:xfrm>
              <a:off x="10715233" y="2903609"/>
              <a:ext cx="53004" cy="74205"/>
            </a:xfrm>
            <a:custGeom>
              <a:avLst/>
              <a:gdLst>
                <a:gd name="connsiteX0" fmla="*/ 27986 w 53003"/>
                <a:gd name="connsiteY0" fmla="*/ 76962 h 74205"/>
                <a:gd name="connsiteX1" fmla="*/ 0 w 53003"/>
                <a:gd name="connsiteY1" fmla="*/ 48976 h 74205"/>
                <a:gd name="connsiteX2" fmla="*/ 0 w 53003"/>
                <a:gd name="connsiteY2" fmla="*/ 5300 h 74205"/>
                <a:gd name="connsiteX3" fmla="*/ 5300 w 53003"/>
                <a:gd name="connsiteY3" fmla="*/ 0 h 74205"/>
                <a:gd name="connsiteX4" fmla="*/ 50672 w 53003"/>
                <a:gd name="connsiteY4" fmla="*/ 0 h 74205"/>
                <a:gd name="connsiteX5" fmla="*/ 55972 w 53003"/>
                <a:gd name="connsiteY5" fmla="*/ 5300 h 74205"/>
                <a:gd name="connsiteX6" fmla="*/ 55972 w 53003"/>
                <a:gd name="connsiteY6" fmla="*/ 48976 h 74205"/>
                <a:gd name="connsiteX7" fmla="*/ 27986 w 53003"/>
                <a:gd name="connsiteY7" fmla="*/ 76962 h 74205"/>
                <a:gd name="connsiteX8" fmla="*/ 10654 w 53003"/>
                <a:gd name="connsiteY8" fmla="*/ 10601 h 74205"/>
                <a:gd name="connsiteX9" fmla="*/ 10654 w 53003"/>
                <a:gd name="connsiteY9" fmla="*/ 48976 h 74205"/>
                <a:gd name="connsiteX10" fmla="*/ 28039 w 53003"/>
                <a:gd name="connsiteY10" fmla="*/ 66361 h 74205"/>
                <a:gd name="connsiteX11" fmla="*/ 45425 w 53003"/>
                <a:gd name="connsiteY11" fmla="*/ 48976 h 74205"/>
                <a:gd name="connsiteX12" fmla="*/ 45425 w 53003"/>
                <a:gd name="connsiteY12" fmla="*/ 10601 h 74205"/>
                <a:gd name="connsiteX13" fmla="*/ 10654 w 53003"/>
                <a:gd name="connsiteY13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003" h="74205">
                  <a:moveTo>
                    <a:pt x="27986" y="76962"/>
                  </a:moveTo>
                  <a:cubicBezTo>
                    <a:pt x="12562" y="76962"/>
                    <a:pt x="0" y="64400"/>
                    <a:pt x="0" y="4897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0672" y="0"/>
                  </a:lnTo>
                  <a:cubicBezTo>
                    <a:pt x="53587" y="0"/>
                    <a:pt x="55972" y="2385"/>
                    <a:pt x="55972" y="5300"/>
                  </a:cubicBezTo>
                  <a:lnTo>
                    <a:pt x="55972" y="48976"/>
                  </a:lnTo>
                  <a:cubicBezTo>
                    <a:pt x="55972" y="64400"/>
                    <a:pt x="43410" y="76962"/>
                    <a:pt x="27986" y="76962"/>
                  </a:cubicBezTo>
                  <a:close/>
                  <a:moveTo>
                    <a:pt x="10654" y="10601"/>
                  </a:moveTo>
                  <a:lnTo>
                    <a:pt x="10654" y="48976"/>
                  </a:lnTo>
                  <a:cubicBezTo>
                    <a:pt x="10654" y="58569"/>
                    <a:pt x="18445" y="66361"/>
                    <a:pt x="28039" y="66361"/>
                  </a:cubicBezTo>
                  <a:cubicBezTo>
                    <a:pt x="37633" y="66361"/>
                    <a:pt x="45425" y="58569"/>
                    <a:pt x="45425" y="48976"/>
                  </a:cubicBezTo>
                  <a:lnTo>
                    <a:pt x="45425" y="10601"/>
                  </a:lnTo>
                  <a:lnTo>
                    <a:pt x="1065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06E360F2-4DFA-4D86-8104-B08903492CD5}"/>
                </a:ext>
              </a:extLst>
            </p:cNvPr>
            <p:cNvSpPr/>
            <p:nvPr/>
          </p:nvSpPr>
          <p:spPr>
            <a:xfrm>
              <a:off x="10956136" y="2903609"/>
              <a:ext cx="53004" cy="74205"/>
            </a:xfrm>
            <a:custGeom>
              <a:avLst/>
              <a:gdLst>
                <a:gd name="connsiteX0" fmla="*/ 27986 w 53003"/>
                <a:gd name="connsiteY0" fmla="*/ 76962 h 74205"/>
                <a:gd name="connsiteX1" fmla="*/ 0 w 53003"/>
                <a:gd name="connsiteY1" fmla="*/ 48976 h 74205"/>
                <a:gd name="connsiteX2" fmla="*/ 0 w 53003"/>
                <a:gd name="connsiteY2" fmla="*/ 5300 h 74205"/>
                <a:gd name="connsiteX3" fmla="*/ 5300 w 53003"/>
                <a:gd name="connsiteY3" fmla="*/ 0 h 74205"/>
                <a:gd name="connsiteX4" fmla="*/ 50672 w 53003"/>
                <a:gd name="connsiteY4" fmla="*/ 0 h 74205"/>
                <a:gd name="connsiteX5" fmla="*/ 55972 w 53003"/>
                <a:gd name="connsiteY5" fmla="*/ 5300 h 74205"/>
                <a:gd name="connsiteX6" fmla="*/ 55972 w 53003"/>
                <a:gd name="connsiteY6" fmla="*/ 48976 h 74205"/>
                <a:gd name="connsiteX7" fmla="*/ 27986 w 53003"/>
                <a:gd name="connsiteY7" fmla="*/ 76962 h 74205"/>
                <a:gd name="connsiteX8" fmla="*/ 10654 w 53003"/>
                <a:gd name="connsiteY8" fmla="*/ 10601 h 74205"/>
                <a:gd name="connsiteX9" fmla="*/ 10654 w 53003"/>
                <a:gd name="connsiteY9" fmla="*/ 48976 h 74205"/>
                <a:gd name="connsiteX10" fmla="*/ 28039 w 53003"/>
                <a:gd name="connsiteY10" fmla="*/ 66361 h 74205"/>
                <a:gd name="connsiteX11" fmla="*/ 45425 w 53003"/>
                <a:gd name="connsiteY11" fmla="*/ 48976 h 74205"/>
                <a:gd name="connsiteX12" fmla="*/ 45425 w 53003"/>
                <a:gd name="connsiteY12" fmla="*/ 10601 h 74205"/>
                <a:gd name="connsiteX13" fmla="*/ 10654 w 53003"/>
                <a:gd name="connsiteY13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003" h="74205">
                  <a:moveTo>
                    <a:pt x="27986" y="76962"/>
                  </a:moveTo>
                  <a:cubicBezTo>
                    <a:pt x="12563" y="76962"/>
                    <a:pt x="0" y="64400"/>
                    <a:pt x="0" y="48976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0672" y="0"/>
                  </a:lnTo>
                  <a:cubicBezTo>
                    <a:pt x="53587" y="0"/>
                    <a:pt x="55972" y="2385"/>
                    <a:pt x="55972" y="5300"/>
                  </a:cubicBezTo>
                  <a:lnTo>
                    <a:pt x="55972" y="48976"/>
                  </a:lnTo>
                  <a:cubicBezTo>
                    <a:pt x="55972" y="64400"/>
                    <a:pt x="43410" y="76962"/>
                    <a:pt x="27986" y="76962"/>
                  </a:cubicBezTo>
                  <a:close/>
                  <a:moveTo>
                    <a:pt x="10654" y="10601"/>
                  </a:moveTo>
                  <a:lnTo>
                    <a:pt x="10654" y="48976"/>
                  </a:lnTo>
                  <a:cubicBezTo>
                    <a:pt x="10654" y="58569"/>
                    <a:pt x="18446" y="66361"/>
                    <a:pt x="28039" y="66361"/>
                  </a:cubicBezTo>
                  <a:cubicBezTo>
                    <a:pt x="37633" y="66361"/>
                    <a:pt x="45425" y="58569"/>
                    <a:pt x="45425" y="48976"/>
                  </a:cubicBezTo>
                  <a:lnTo>
                    <a:pt x="45425" y="10601"/>
                  </a:lnTo>
                  <a:lnTo>
                    <a:pt x="1065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61853C1A-C551-4D1F-9CEA-D429B705E1DD}"/>
                </a:ext>
              </a:extLst>
            </p:cNvPr>
            <p:cNvSpPr/>
            <p:nvPr/>
          </p:nvSpPr>
          <p:spPr>
            <a:xfrm>
              <a:off x="10733732" y="2794209"/>
              <a:ext cx="63605" cy="63605"/>
            </a:xfrm>
            <a:custGeom>
              <a:avLst/>
              <a:gdLst>
                <a:gd name="connsiteX0" fmla="*/ 33127 w 63604"/>
                <a:gd name="connsiteY0" fmla="*/ 66255 h 63604"/>
                <a:gd name="connsiteX1" fmla="*/ 0 w 63604"/>
                <a:gd name="connsiteY1" fmla="*/ 33127 h 63604"/>
                <a:gd name="connsiteX2" fmla="*/ 33127 w 63604"/>
                <a:gd name="connsiteY2" fmla="*/ 0 h 63604"/>
                <a:gd name="connsiteX3" fmla="*/ 66255 w 63604"/>
                <a:gd name="connsiteY3" fmla="*/ 33127 h 63604"/>
                <a:gd name="connsiteX4" fmla="*/ 33127 w 63604"/>
                <a:gd name="connsiteY4" fmla="*/ 66255 h 63604"/>
                <a:gd name="connsiteX5" fmla="*/ 33127 w 63604"/>
                <a:gd name="connsiteY5" fmla="*/ 10548 h 63604"/>
                <a:gd name="connsiteX6" fmla="*/ 10601 w 63604"/>
                <a:gd name="connsiteY6" fmla="*/ 33074 h 63604"/>
                <a:gd name="connsiteX7" fmla="*/ 33127 w 63604"/>
                <a:gd name="connsiteY7" fmla="*/ 55601 h 63604"/>
                <a:gd name="connsiteX8" fmla="*/ 55654 w 63604"/>
                <a:gd name="connsiteY8" fmla="*/ 33074 h 63604"/>
                <a:gd name="connsiteX9" fmla="*/ 33127 w 63604"/>
                <a:gd name="connsiteY9" fmla="*/ 10548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127" y="66255"/>
                  </a:moveTo>
                  <a:cubicBezTo>
                    <a:pt x="14841" y="66255"/>
                    <a:pt x="0" y="51361"/>
                    <a:pt x="0" y="33127"/>
                  </a:cubicBezTo>
                  <a:cubicBezTo>
                    <a:pt x="0" y="14894"/>
                    <a:pt x="14894" y="0"/>
                    <a:pt x="33127" y="0"/>
                  </a:cubicBezTo>
                  <a:cubicBezTo>
                    <a:pt x="51361" y="0"/>
                    <a:pt x="66255" y="14841"/>
                    <a:pt x="66255" y="33127"/>
                  </a:cubicBezTo>
                  <a:cubicBezTo>
                    <a:pt x="66255" y="51414"/>
                    <a:pt x="51414" y="66255"/>
                    <a:pt x="33127" y="66255"/>
                  </a:cubicBezTo>
                  <a:close/>
                  <a:moveTo>
                    <a:pt x="33127" y="10548"/>
                  </a:moveTo>
                  <a:cubicBezTo>
                    <a:pt x="20672" y="10548"/>
                    <a:pt x="10601" y="20672"/>
                    <a:pt x="10601" y="33074"/>
                  </a:cubicBezTo>
                  <a:cubicBezTo>
                    <a:pt x="10601" y="45530"/>
                    <a:pt x="20725" y="55601"/>
                    <a:pt x="33127" y="55601"/>
                  </a:cubicBezTo>
                  <a:cubicBezTo>
                    <a:pt x="45530" y="55601"/>
                    <a:pt x="55654" y="45477"/>
                    <a:pt x="55654" y="33074"/>
                  </a:cubicBezTo>
                  <a:cubicBezTo>
                    <a:pt x="55654" y="20672"/>
                    <a:pt x="45530" y="10548"/>
                    <a:pt x="33127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66EFA02-1429-4C41-8EAE-D538C40C9282}"/>
                </a:ext>
              </a:extLst>
            </p:cNvPr>
            <p:cNvSpPr/>
            <p:nvPr/>
          </p:nvSpPr>
          <p:spPr>
            <a:xfrm>
              <a:off x="10927408" y="2794209"/>
              <a:ext cx="63605" cy="63605"/>
            </a:xfrm>
            <a:custGeom>
              <a:avLst/>
              <a:gdLst>
                <a:gd name="connsiteX0" fmla="*/ 33127 w 63604"/>
                <a:gd name="connsiteY0" fmla="*/ 66255 h 63604"/>
                <a:gd name="connsiteX1" fmla="*/ 0 w 63604"/>
                <a:gd name="connsiteY1" fmla="*/ 33127 h 63604"/>
                <a:gd name="connsiteX2" fmla="*/ 33127 w 63604"/>
                <a:gd name="connsiteY2" fmla="*/ 0 h 63604"/>
                <a:gd name="connsiteX3" fmla="*/ 66255 w 63604"/>
                <a:gd name="connsiteY3" fmla="*/ 33127 h 63604"/>
                <a:gd name="connsiteX4" fmla="*/ 33127 w 63604"/>
                <a:gd name="connsiteY4" fmla="*/ 66255 h 63604"/>
                <a:gd name="connsiteX5" fmla="*/ 33127 w 63604"/>
                <a:gd name="connsiteY5" fmla="*/ 10548 h 63604"/>
                <a:gd name="connsiteX6" fmla="*/ 10601 w 63604"/>
                <a:gd name="connsiteY6" fmla="*/ 33074 h 63604"/>
                <a:gd name="connsiteX7" fmla="*/ 33127 w 63604"/>
                <a:gd name="connsiteY7" fmla="*/ 55601 h 63604"/>
                <a:gd name="connsiteX8" fmla="*/ 55654 w 63604"/>
                <a:gd name="connsiteY8" fmla="*/ 33074 h 63604"/>
                <a:gd name="connsiteX9" fmla="*/ 33127 w 63604"/>
                <a:gd name="connsiteY9" fmla="*/ 10548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127" y="66255"/>
                  </a:moveTo>
                  <a:cubicBezTo>
                    <a:pt x="14841" y="66255"/>
                    <a:pt x="0" y="51361"/>
                    <a:pt x="0" y="33127"/>
                  </a:cubicBezTo>
                  <a:cubicBezTo>
                    <a:pt x="0" y="14894"/>
                    <a:pt x="14841" y="0"/>
                    <a:pt x="33127" y="0"/>
                  </a:cubicBezTo>
                  <a:cubicBezTo>
                    <a:pt x="51413" y="0"/>
                    <a:pt x="66255" y="14841"/>
                    <a:pt x="66255" y="33127"/>
                  </a:cubicBezTo>
                  <a:cubicBezTo>
                    <a:pt x="66255" y="51414"/>
                    <a:pt x="51413" y="66255"/>
                    <a:pt x="33127" y="66255"/>
                  </a:cubicBezTo>
                  <a:close/>
                  <a:moveTo>
                    <a:pt x="33127" y="10548"/>
                  </a:moveTo>
                  <a:cubicBezTo>
                    <a:pt x="20725" y="10548"/>
                    <a:pt x="10601" y="20672"/>
                    <a:pt x="10601" y="33074"/>
                  </a:cubicBezTo>
                  <a:cubicBezTo>
                    <a:pt x="10601" y="45530"/>
                    <a:pt x="20725" y="55601"/>
                    <a:pt x="33127" y="55601"/>
                  </a:cubicBezTo>
                  <a:cubicBezTo>
                    <a:pt x="45583" y="55601"/>
                    <a:pt x="55654" y="45477"/>
                    <a:pt x="55654" y="33074"/>
                  </a:cubicBezTo>
                  <a:cubicBezTo>
                    <a:pt x="55654" y="20672"/>
                    <a:pt x="45530" y="10548"/>
                    <a:pt x="33127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45E1563-DF77-4DAE-891D-EDE8633392F6}"/>
                </a:ext>
              </a:extLst>
            </p:cNvPr>
            <p:cNvSpPr/>
            <p:nvPr/>
          </p:nvSpPr>
          <p:spPr>
            <a:xfrm>
              <a:off x="10821241" y="2800676"/>
              <a:ext cx="84806" cy="10601"/>
            </a:xfrm>
            <a:custGeom>
              <a:avLst/>
              <a:gdLst>
                <a:gd name="connsiteX0" fmla="*/ 79506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79506 w 84806"/>
                <a:gd name="connsiteY4" fmla="*/ 0 h 10600"/>
                <a:gd name="connsiteX5" fmla="*/ 84806 w 84806"/>
                <a:gd name="connsiteY5" fmla="*/ 5300 h 10600"/>
                <a:gd name="connsiteX6" fmla="*/ 79506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7950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9506" y="0"/>
                  </a:lnTo>
                  <a:cubicBezTo>
                    <a:pt x="82421" y="0"/>
                    <a:pt x="84806" y="2385"/>
                    <a:pt x="84806" y="5300"/>
                  </a:cubicBezTo>
                  <a:cubicBezTo>
                    <a:pt x="84806" y="8216"/>
                    <a:pt x="82421" y="10601"/>
                    <a:pt x="7950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3DE2A32-2DEA-47CA-8510-37CE681C6B92}"/>
                </a:ext>
              </a:extLst>
            </p:cNvPr>
            <p:cNvSpPr/>
            <p:nvPr/>
          </p:nvSpPr>
          <p:spPr>
            <a:xfrm>
              <a:off x="10821241" y="2849864"/>
              <a:ext cx="84806" cy="10601"/>
            </a:xfrm>
            <a:custGeom>
              <a:avLst/>
              <a:gdLst>
                <a:gd name="connsiteX0" fmla="*/ 79506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79506 w 84806"/>
                <a:gd name="connsiteY4" fmla="*/ 0 h 10600"/>
                <a:gd name="connsiteX5" fmla="*/ 84806 w 84806"/>
                <a:gd name="connsiteY5" fmla="*/ 5300 h 10600"/>
                <a:gd name="connsiteX6" fmla="*/ 79506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7950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9506" y="0"/>
                  </a:lnTo>
                  <a:cubicBezTo>
                    <a:pt x="82421" y="0"/>
                    <a:pt x="84806" y="2385"/>
                    <a:pt x="84806" y="5300"/>
                  </a:cubicBezTo>
                  <a:cubicBezTo>
                    <a:pt x="84806" y="8216"/>
                    <a:pt x="82421" y="10601"/>
                    <a:pt x="7950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CD3D26E7-029F-4857-8D03-06562AE15049}"/>
                </a:ext>
              </a:extLst>
            </p:cNvPr>
            <p:cNvSpPr/>
            <p:nvPr/>
          </p:nvSpPr>
          <p:spPr>
            <a:xfrm>
              <a:off x="10806453" y="2826224"/>
              <a:ext cx="111308" cy="10601"/>
            </a:xfrm>
            <a:custGeom>
              <a:avLst/>
              <a:gdLst>
                <a:gd name="connsiteX0" fmla="*/ 109135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9135 w 111308"/>
                <a:gd name="connsiteY4" fmla="*/ 0 h 10600"/>
                <a:gd name="connsiteX5" fmla="*/ 114436 w 111308"/>
                <a:gd name="connsiteY5" fmla="*/ 5300 h 10600"/>
                <a:gd name="connsiteX6" fmla="*/ 109135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913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9135" y="0"/>
                  </a:lnTo>
                  <a:cubicBezTo>
                    <a:pt x="112050" y="0"/>
                    <a:pt x="114436" y="2385"/>
                    <a:pt x="114436" y="5300"/>
                  </a:cubicBezTo>
                  <a:cubicBezTo>
                    <a:pt x="114436" y="8216"/>
                    <a:pt x="112103" y="10601"/>
                    <a:pt x="10913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FE6177FC-0DB4-4C54-8B66-91B7ADBDDADF}"/>
                </a:ext>
              </a:extLst>
            </p:cNvPr>
            <p:cNvSpPr/>
            <p:nvPr/>
          </p:nvSpPr>
          <p:spPr>
            <a:xfrm>
              <a:off x="10858556" y="2610763"/>
              <a:ext cx="10601" cy="143110"/>
            </a:xfrm>
            <a:custGeom>
              <a:avLst/>
              <a:gdLst>
                <a:gd name="connsiteX0" fmla="*/ 5300 w 10600"/>
                <a:gd name="connsiteY0" fmla="*/ 146980 h 143110"/>
                <a:gd name="connsiteX1" fmla="*/ 0 w 10600"/>
                <a:gd name="connsiteY1" fmla="*/ 141679 h 143110"/>
                <a:gd name="connsiteX2" fmla="*/ 0 w 10600"/>
                <a:gd name="connsiteY2" fmla="*/ 5300 h 143110"/>
                <a:gd name="connsiteX3" fmla="*/ 5300 w 10600"/>
                <a:gd name="connsiteY3" fmla="*/ 0 h 143110"/>
                <a:gd name="connsiteX4" fmla="*/ 10601 w 10600"/>
                <a:gd name="connsiteY4" fmla="*/ 5300 h 143110"/>
                <a:gd name="connsiteX5" fmla="*/ 10601 w 10600"/>
                <a:gd name="connsiteY5" fmla="*/ 141679 h 143110"/>
                <a:gd name="connsiteX6" fmla="*/ 5300 w 10600"/>
                <a:gd name="connsiteY6" fmla="*/ 146980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43110">
                  <a:moveTo>
                    <a:pt x="5300" y="146980"/>
                  </a:moveTo>
                  <a:cubicBezTo>
                    <a:pt x="2385" y="146980"/>
                    <a:pt x="0" y="144595"/>
                    <a:pt x="0" y="14167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141679"/>
                  </a:lnTo>
                  <a:cubicBezTo>
                    <a:pt x="10601" y="144595"/>
                    <a:pt x="8268" y="146980"/>
                    <a:pt x="5300" y="1469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E4B6E8E-03D3-42F5-8B51-ED1B5523225F}"/>
                </a:ext>
              </a:extLst>
            </p:cNvPr>
            <p:cNvSpPr/>
            <p:nvPr/>
          </p:nvSpPr>
          <p:spPr>
            <a:xfrm>
              <a:off x="10779103" y="2585321"/>
              <a:ext cx="164312" cy="10601"/>
            </a:xfrm>
            <a:custGeom>
              <a:avLst/>
              <a:gdLst>
                <a:gd name="connsiteX0" fmla="*/ 163781 w 164311"/>
                <a:gd name="connsiteY0" fmla="*/ 10601 h 10600"/>
                <a:gd name="connsiteX1" fmla="*/ 5300 w 164311"/>
                <a:gd name="connsiteY1" fmla="*/ 10601 h 10600"/>
                <a:gd name="connsiteX2" fmla="*/ 0 w 164311"/>
                <a:gd name="connsiteY2" fmla="*/ 5300 h 10600"/>
                <a:gd name="connsiteX3" fmla="*/ 5300 w 164311"/>
                <a:gd name="connsiteY3" fmla="*/ 0 h 10600"/>
                <a:gd name="connsiteX4" fmla="*/ 163781 w 164311"/>
                <a:gd name="connsiteY4" fmla="*/ 0 h 10600"/>
                <a:gd name="connsiteX5" fmla="*/ 169082 w 164311"/>
                <a:gd name="connsiteY5" fmla="*/ 5300 h 10600"/>
                <a:gd name="connsiteX6" fmla="*/ 163781 w 1643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311" h="10600">
                  <a:moveTo>
                    <a:pt x="16378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63781" y="0"/>
                  </a:lnTo>
                  <a:cubicBezTo>
                    <a:pt x="166697" y="0"/>
                    <a:pt x="169082" y="2385"/>
                    <a:pt x="169082" y="5300"/>
                  </a:cubicBezTo>
                  <a:cubicBezTo>
                    <a:pt x="169082" y="8216"/>
                    <a:pt x="166697" y="10601"/>
                    <a:pt x="16378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C26FC517-70B7-42FC-9402-4ADACC38BDC9}"/>
                </a:ext>
              </a:extLst>
            </p:cNvPr>
            <p:cNvSpPr/>
            <p:nvPr/>
          </p:nvSpPr>
          <p:spPr>
            <a:xfrm>
              <a:off x="10751904" y="2821980"/>
              <a:ext cx="15901" cy="15901"/>
            </a:xfrm>
            <a:custGeom>
              <a:avLst/>
              <a:gdLst>
                <a:gd name="connsiteX0" fmla="*/ 13842 w 15901"/>
                <a:gd name="connsiteY0" fmla="*/ 20675 h 15901"/>
                <a:gd name="connsiteX1" fmla="*/ 12040 w 15901"/>
                <a:gd name="connsiteY1" fmla="*/ 20357 h 15901"/>
                <a:gd name="connsiteX2" fmla="*/ 8 w 15901"/>
                <a:gd name="connsiteY2" fmla="*/ 5622 h 15901"/>
                <a:gd name="connsiteX3" fmla="*/ 4990 w 15901"/>
                <a:gd name="connsiteY3" fmla="*/ 4 h 15901"/>
                <a:gd name="connsiteX4" fmla="*/ 10609 w 15901"/>
                <a:gd name="connsiteY4" fmla="*/ 4880 h 15901"/>
                <a:gd name="connsiteX5" fmla="*/ 15644 w 15901"/>
                <a:gd name="connsiteY5" fmla="*/ 10393 h 15901"/>
                <a:gd name="connsiteX6" fmla="*/ 18824 w 15901"/>
                <a:gd name="connsiteY6" fmla="*/ 17177 h 15901"/>
                <a:gd name="connsiteX7" fmla="*/ 13842 w 15901"/>
                <a:gd name="connsiteY7" fmla="*/ 2067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842" y="20675"/>
                  </a:moveTo>
                  <a:cubicBezTo>
                    <a:pt x="13259" y="20675"/>
                    <a:pt x="12623" y="20569"/>
                    <a:pt x="12040" y="20357"/>
                  </a:cubicBezTo>
                  <a:cubicBezTo>
                    <a:pt x="3029" y="17124"/>
                    <a:pt x="220" y="9597"/>
                    <a:pt x="8" y="5622"/>
                  </a:cubicBezTo>
                  <a:cubicBezTo>
                    <a:pt x="-151" y="2707"/>
                    <a:pt x="2075" y="163"/>
                    <a:pt x="4990" y="4"/>
                  </a:cubicBezTo>
                  <a:cubicBezTo>
                    <a:pt x="7906" y="-102"/>
                    <a:pt x="10344" y="2018"/>
                    <a:pt x="10609" y="4880"/>
                  </a:cubicBezTo>
                  <a:cubicBezTo>
                    <a:pt x="10662" y="5569"/>
                    <a:pt x="11298" y="8802"/>
                    <a:pt x="15644" y="10393"/>
                  </a:cubicBezTo>
                  <a:cubicBezTo>
                    <a:pt x="18400" y="11400"/>
                    <a:pt x="19831" y="14421"/>
                    <a:pt x="18824" y="17177"/>
                  </a:cubicBezTo>
                  <a:cubicBezTo>
                    <a:pt x="18029" y="19350"/>
                    <a:pt x="16015" y="20675"/>
                    <a:pt x="13842" y="2067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200EDE26-6683-42AC-8C18-DA3749355815}"/>
                </a:ext>
              </a:extLst>
            </p:cNvPr>
            <p:cNvSpPr/>
            <p:nvPr/>
          </p:nvSpPr>
          <p:spPr>
            <a:xfrm>
              <a:off x="10945739" y="2821980"/>
              <a:ext cx="15901" cy="15901"/>
            </a:xfrm>
            <a:custGeom>
              <a:avLst/>
              <a:gdLst>
                <a:gd name="connsiteX0" fmla="*/ 13842 w 15901"/>
                <a:gd name="connsiteY0" fmla="*/ 20675 h 15901"/>
                <a:gd name="connsiteX1" fmla="*/ 12040 w 15901"/>
                <a:gd name="connsiteY1" fmla="*/ 20357 h 15901"/>
                <a:gd name="connsiteX2" fmla="*/ 8 w 15901"/>
                <a:gd name="connsiteY2" fmla="*/ 5622 h 15901"/>
                <a:gd name="connsiteX3" fmla="*/ 4991 w 15901"/>
                <a:gd name="connsiteY3" fmla="*/ 4 h 15901"/>
                <a:gd name="connsiteX4" fmla="*/ 10609 w 15901"/>
                <a:gd name="connsiteY4" fmla="*/ 4880 h 15901"/>
                <a:gd name="connsiteX5" fmla="*/ 15645 w 15901"/>
                <a:gd name="connsiteY5" fmla="*/ 10393 h 15901"/>
                <a:gd name="connsiteX6" fmla="*/ 18825 w 15901"/>
                <a:gd name="connsiteY6" fmla="*/ 17177 h 15901"/>
                <a:gd name="connsiteX7" fmla="*/ 13842 w 15901"/>
                <a:gd name="connsiteY7" fmla="*/ 2067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842" y="20675"/>
                  </a:moveTo>
                  <a:cubicBezTo>
                    <a:pt x="13259" y="20675"/>
                    <a:pt x="12623" y="20569"/>
                    <a:pt x="12040" y="20357"/>
                  </a:cubicBezTo>
                  <a:cubicBezTo>
                    <a:pt x="3030" y="17124"/>
                    <a:pt x="220" y="9597"/>
                    <a:pt x="8" y="5622"/>
                  </a:cubicBezTo>
                  <a:cubicBezTo>
                    <a:pt x="-151" y="2707"/>
                    <a:pt x="2075" y="163"/>
                    <a:pt x="4991" y="4"/>
                  </a:cubicBezTo>
                  <a:cubicBezTo>
                    <a:pt x="7852" y="-102"/>
                    <a:pt x="10344" y="2018"/>
                    <a:pt x="10609" y="4880"/>
                  </a:cubicBezTo>
                  <a:cubicBezTo>
                    <a:pt x="10662" y="5569"/>
                    <a:pt x="11298" y="8802"/>
                    <a:pt x="15645" y="10393"/>
                  </a:cubicBezTo>
                  <a:cubicBezTo>
                    <a:pt x="18400" y="11400"/>
                    <a:pt x="19831" y="14421"/>
                    <a:pt x="18825" y="17177"/>
                  </a:cubicBezTo>
                  <a:cubicBezTo>
                    <a:pt x="18029" y="19350"/>
                    <a:pt x="16015" y="20675"/>
                    <a:pt x="13842" y="2067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5" name="Group 794">
            <a:extLst>
              <a:ext uri="{FF2B5EF4-FFF2-40B4-BE49-F238E27FC236}">
                <a16:creationId xmlns:a16="http://schemas.microsoft.com/office/drawing/2014/main" id="{32602991-89EC-48CE-835B-782357CA04E5}"/>
              </a:ext>
            </a:extLst>
          </p:cNvPr>
          <p:cNvGrpSpPr/>
          <p:nvPr/>
        </p:nvGrpSpPr>
        <p:grpSpPr>
          <a:xfrm>
            <a:off x="5330497" y="3611799"/>
            <a:ext cx="461828" cy="429957"/>
            <a:chOff x="5370573" y="3649109"/>
            <a:chExt cx="381676" cy="355336"/>
          </a:xfrm>
        </p:grpSpPr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E621106-3E5E-4AB2-BF5C-A6104577AEDC}"/>
                </a:ext>
              </a:extLst>
            </p:cNvPr>
            <p:cNvSpPr/>
            <p:nvPr/>
          </p:nvSpPr>
          <p:spPr>
            <a:xfrm>
              <a:off x="5370621" y="3649109"/>
              <a:ext cx="381628" cy="63605"/>
            </a:xfrm>
            <a:custGeom>
              <a:avLst/>
              <a:gdLst>
                <a:gd name="connsiteX0" fmla="*/ 380059 w 381627"/>
                <a:gd name="connsiteY0" fmla="*/ 65513 h 63604"/>
                <a:gd name="connsiteX1" fmla="*/ 5269 w 381627"/>
                <a:gd name="connsiteY1" fmla="*/ 65513 h 63604"/>
                <a:gd name="connsiteX2" fmla="*/ 392 w 381627"/>
                <a:gd name="connsiteY2" fmla="*/ 62227 h 63604"/>
                <a:gd name="connsiteX3" fmla="*/ 1559 w 381627"/>
                <a:gd name="connsiteY3" fmla="*/ 56449 h 63604"/>
                <a:gd name="connsiteX4" fmla="*/ 56471 w 381627"/>
                <a:gd name="connsiteY4" fmla="*/ 1537 h 63604"/>
                <a:gd name="connsiteX5" fmla="*/ 60234 w 381627"/>
                <a:gd name="connsiteY5" fmla="*/ 0 h 63604"/>
                <a:gd name="connsiteX6" fmla="*/ 325253 w 381627"/>
                <a:gd name="connsiteY6" fmla="*/ 0 h 63604"/>
                <a:gd name="connsiteX7" fmla="*/ 329016 w 381627"/>
                <a:gd name="connsiteY7" fmla="*/ 1537 h 63604"/>
                <a:gd name="connsiteX8" fmla="*/ 383929 w 381627"/>
                <a:gd name="connsiteY8" fmla="*/ 56449 h 63604"/>
                <a:gd name="connsiteX9" fmla="*/ 385095 w 381627"/>
                <a:gd name="connsiteY9" fmla="*/ 62227 h 63604"/>
                <a:gd name="connsiteX10" fmla="*/ 380059 w 381627"/>
                <a:gd name="connsiteY10" fmla="*/ 65513 h 63604"/>
                <a:gd name="connsiteX11" fmla="*/ 18096 w 381627"/>
                <a:gd name="connsiteY11" fmla="*/ 54912 h 63604"/>
                <a:gd name="connsiteX12" fmla="*/ 367285 w 381627"/>
                <a:gd name="connsiteY12" fmla="*/ 54912 h 63604"/>
                <a:gd name="connsiteX13" fmla="*/ 322974 w 381627"/>
                <a:gd name="connsiteY13" fmla="*/ 10601 h 63604"/>
                <a:gd name="connsiteX14" fmla="*/ 62354 w 381627"/>
                <a:gd name="connsiteY14" fmla="*/ 10601 h 63604"/>
                <a:gd name="connsiteX15" fmla="*/ 18096 w 381627"/>
                <a:gd name="connsiteY15" fmla="*/ 54912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627" h="63604">
                  <a:moveTo>
                    <a:pt x="380059" y="65513"/>
                  </a:moveTo>
                  <a:lnTo>
                    <a:pt x="5269" y="65513"/>
                  </a:lnTo>
                  <a:cubicBezTo>
                    <a:pt x="3149" y="65513"/>
                    <a:pt x="1188" y="64241"/>
                    <a:pt x="392" y="62227"/>
                  </a:cubicBezTo>
                  <a:cubicBezTo>
                    <a:pt x="-402" y="60212"/>
                    <a:pt x="22" y="57986"/>
                    <a:pt x="1559" y="56449"/>
                  </a:cubicBezTo>
                  <a:lnTo>
                    <a:pt x="56471" y="1537"/>
                  </a:lnTo>
                  <a:cubicBezTo>
                    <a:pt x="57478" y="530"/>
                    <a:pt x="58803" y="0"/>
                    <a:pt x="60234" y="0"/>
                  </a:cubicBezTo>
                  <a:lnTo>
                    <a:pt x="325253" y="0"/>
                  </a:lnTo>
                  <a:cubicBezTo>
                    <a:pt x="326685" y="0"/>
                    <a:pt x="328010" y="583"/>
                    <a:pt x="329016" y="1537"/>
                  </a:cubicBezTo>
                  <a:lnTo>
                    <a:pt x="383929" y="56449"/>
                  </a:lnTo>
                  <a:cubicBezTo>
                    <a:pt x="385466" y="57986"/>
                    <a:pt x="385890" y="60266"/>
                    <a:pt x="385095" y="62227"/>
                  </a:cubicBezTo>
                  <a:cubicBezTo>
                    <a:pt x="384300" y="64188"/>
                    <a:pt x="382232" y="65513"/>
                    <a:pt x="380059" y="65513"/>
                  </a:cubicBezTo>
                  <a:close/>
                  <a:moveTo>
                    <a:pt x="18096" y="54912"/>
                  </a:moveTo>
                  <a:lnTo>
                    <a:pt x="367285" y="54912"/>
                  </a:lnTo>
                  <a:lnTo>
                    <a:pt x="322974" y="10601"/>
                  </a:lnTo>
                  <a:lnTo>
                    <a:pt x="62354" y="10601"/>
                  </a:lnTo>
                  <a:lnTo>
                    <a:pt x="18096" y="5491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68C5F8F6-9219-49EA-AECB-068815A569F2}"/>
                </a:ext>
              </a:extLst>
            </p:cNvPr>
            <p:cNvSpPr/>
            <p:nvPr/>
          </p:nvSpPr>
          <p:spPr>
            <a:xfrm>
              <a:off x="5398046" y="3676565"/>
              <a:ext cx="328624" cy="10601"/>
            </a:xfrm>
            <a:custGeom>
              <a:avLst/>
              <a:gdLst>
                <a:gd name="connsiteX0" fmla="*/ 323960 w 328623"/>
                <a:gd name="connsiteY0" fmla="*/ 10601 h 10600"/>
                <a:gd name="connsiteX1" fmla="*/ 5300 w 328623"/>
                <a:gd name="connsiteY1" fmla="*/ 10601 h 10600"/>
                <a:gd name="connsiteX2" fmla="*/ 0 w 328623"/>
                <a:gd name="connsiteY2" fmla="*/ 5300 h 10600"/>
                <a:gd name="connsiteX3" fmla="*/ 5300 w 328623"/>
                <a:gd name="connsiteY3" fmla="*/ 0 h 10600"/>
                <a:gd name="connsiteX4" fmla="*/ 323960 w 328623"/>
                <a:gd name="connsiteY4" fmla="*/ 0 h 10600"/>
                <a:gd name="connsiteX5" fmla="*/ 329260 w 328623"/>
                <a:gd name="connsiteY5" fmla="*/ 5300 h 10600"/>
                <a:gd name="connsiteX6" fmla="*/ 323960 w 32862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8623" h="10600">
                  <a:moveTo>
                    <a:pt x="32396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23960" y="0"/>
                  </a:lnTo>
                  <a:cubicBezTo>
                    <a:pt x="326875" y="0"/>
                    <a:pt x="329260" y="2385"/>
                    <a:pt x="329260" y="5300"/>
                  </a:cubicBezTo>
                  <a:cubicBezTo>
                    <a:pt x="329260" y="8216"/>
                    <a:pt x="326928" y="10601"/>
                    <a:pt x="32396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9A75F04-405B-4563-A6A7-9AD81C6F0CB6}"/>
                </a:ext>
              </a:extLst>
            </p:cNvPr>
            <p:cNvSpPr/>
            <p:nvPr/>
          </p:nvSpPr>
          <p:spPr>
            <a:xfrm>
              <a:off x="5370573" y="3704021"/>
              <a:ext cx="169612" cy="185513"/>
            </a:xfrm>
            <a:custGeom>
              <a:avLst/>
              <a:gdLst>
                <a:gd name="connsiteX0" fmla="*/ 131360 w 169612"/>
                <a:gd name="connsiteY0" fmla="*/ 189277 h 185513"/>
                <a:gd name="connsiteX1" fmla="*/ 127014 w 169612"/>
                <a:gd name="connsiteY1" fmla="*/ 187051 h 185513"/>
                <a:gd name="connsiteX2" fmla="*/ 971 w 169612"/>
                <a:gd name="connsiteY2" fmla="*/ 8375 h 185513"/>
                <a:gd name="connsiteX3" fmla="*/ 600 w 169612"/>
                <a:gd name="connsiteY3" fmla="*/ 2862 h 185513"/>
                <a:gd name="connsiteX4" fmla="*/ 5370 w 169612"/>
                <a:gd name="connsiteY4" fmla="*/ 0 h 185513"/>
                <a:gd name="connsiteX5" fmla="*/ 67915 w 169612"/>
                <a:gd name="connsiteY5" fmla="*/ 689 h 185513"/>
                <a:gd name="connsiteX6" fmla="*/ 72261 w 169612"/>
                <a:gd name="connsiteY6" fmla="*/ 3021 h 185513"/>
                <a:gd name="connsiteX7" fmla="*/ 172756 w 169612"/>
                <a:gd name="connsiteY7" fmla="*/ 153022 h 185513"/>
                <a:gd name="connsiteX8" fmla="*/ 173392 w 169612"/>
                <a:gd name="connsiteY8" fmla="*/ 157686 h 185513"/>
                <a:gd name="connsiteX9" fmla="*/ 170053 w 169612"/>
                <a:gd name="connsiteY9" fmla="*/ 161026 h 185513"/>
                <a:gd name="connsiteX10" fmla="*/ 151290 w 169612"/>
                <a:gd name="connsiteY10" fmla="*/ 170884 h 185513"/>
                <a:gd name="connsiteX11" fmla="*/ 135707 w 169612"/>
                <a:gd name="connsiteY11" fmla="*/ 187051 h 185513"/>
                <a:gd name="connsiteX12" fmla="*/ 131360 w 169612"/>
                <a:gd name="connsiteY12" fmla="*/ 189277 h 185513"/>
                <a:gd name="connsiteX13" fmla="*/ 131360 w 169612"/>
                <a:gd name="connsiteY13" fmla="*/ 189277 h 185513"/>
                <a:gd name="connsiteX14" fmla="*/ 15600 w 169612"/>
                <a:gd name="connsiteY14" fmla="*/ 10707 h 185513"/>
                <a:gd name="connsiteX15" fmla="*/ 131520 w 169612"/>
                <a:gd name="connsiteY15" fmla="*/ 175019 h 185513"/>
                <a:gd name="connsiteX16" fmla="*/ 144982 w 169612"/>
                <a:gd name="connsiteY16" fmla="*/ 162298 h 185513"/>
                <a:gd name="connsiteX17" fmla="*/ 160248 w 169612"/>
                <a:gd name="connsiteY17" fmla="*/ 153446 h 185513"/>
                <a:gd name="connsiteX18" fmla="*/ 65000 w 169612"/>
                <a:gd name="connsiteY18" fmla="*/ 11290 h 185513"/>
                <a:gd name="connsiteX19" fmla="*/ 15600 w 169612"/>
                <a:gd name="connsiteY19" fmla="*/ 10707 h 18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9612" h="185513">
                  <a:moveTo>
                    <a:pt x="131360" y="189277"/>
                  </a:moveTo>
                  <a:cubicBezTo>
                    <a:pt x="129664" y="189277"/>
                    <a:pt x="128021" y="188429"/>
                    <a:pt x="127014" y="187051"/>
                  </a:cubicBezTo>
                  <a:lnTo>
                    <a:pt x="971" y="8375"/>
                  </a:lnTo>
                  <a:cubicBezTo>
                    <a:pt x="-195" y="6731"/>
                    <a:pt x="-301" y="4611"/>
                    <a:pt x="600" y="2862"/>
                  </a:cubicBezTo>
                  <a:cubicBezTo>
                    <a:pt x="1501" y="1113"/>
                    <a:pt x="3356" y="53"/>
                    <a:pt x="5370" y="0"/>
                  </a:cubicBezTo>
                  <a:lnTo>
                    <a:pt x="67915" y="689"/>
                  </a:lnTo>
                  <a:cubicBezTo>
                    <a:pt x="69664" y="689"/>
                    <a:pt x="71307" y="1590"/>
                    <a:pt x="72261" y="3021"/>
                  </a:cubicBezTo>
                  <a:lnTo>
                    <a:pt x="172756" y="153022"/>
                  </a:lnTo>
                  <a:cubicBezTo>
                    <a:pt x="173658" y="154400"/>
                    <a:pt x="173923" y="156096"/>
                    <a:pt x="173392" y="157686"/>
                  </a:cubicBezTo>
                  <a:cubicBezTo>
                    <a:pt x="172863" y="159277"/>
                    <a:pt x="171644" y="160496"/>
                    <a:pt x="170053" y="161026"/>
                  </a:cubicBezTo>
                  <a:cubicBezTo>
                    <a:pt x="163375" y="163305"/>
                    <a:pt x="157067" y="166591"/>
                    <a:pt x="151290" y="170884"/>
                  </a:cubicBezTo>
                  <a:cubicBezTo>
                    <a:pt x="145300" y="175284"/>
                    <a:pt x="140053" y="180743"/>
                    <a:pt x="135707" y="187051"/>
                  </a:cubicBezTo>
                  <a:cubicBezTo>
                    <a:pt x="134753" y="188429"/>
                    <a:pt x="133110" y="189277"/>
                    <a:pt x="131360" y="189277"/>
                  </a:cubicBezTo>
                  <a:cubicBezTo>
                    <a:pt x="131360" y="189277"/>
                    <a:pt x="131360" y="189277"/>
                    <a:pt x="131360" y="189277"/>
                  </a:cubicBezTo>
                  <a:close/>
                  <a:moveTo>
                    <a:pt x="15600" y="10707"/>
                  </a:moveTo>
                  <a:lnTo>
                    <a:pt x="131520" y="175019"/>
                  </a:lnTo>
                  <a:cubicBezTo>
                    <a:pt x="135548" y="170195"/>
                    <a:pt x="140053" y="165955"/>
                    <a:pt x="144982" y="162298"/>
                  </a:cubicBezTo>
                  <a:cubicBezTo>
                    <a:pt x="149753" y="158746"/>
                    <a:pt x="154894" y="155778"/>
                    <a:pt x="160248" y="153446"/>
                  </a:cubicBezTo>
                  <a:lnTo>
                    <a:pt x="65000" y="11290"/>
                  </a:lnTo>
                  <a:lnTo>
                    <a:pt x="15600" y="1070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31F57DB0-55BB-49AD-8800-53ADE4B5A210}"/>
                </a:ext>
              </a:extLst>
            </p:cNvPr>
            <p:cNvSpPr/>
            <p:nvPr/>
          </p:nvSpPr>
          <p:spPr>
            <a:xfrm>
              <a:off x="5403862" y="3704378"/>
              <a:ext cx="116608" cy="169612"/>
            </a:xfrm>
            <a:custGeom>
              <a:avLst/>
              <a:gdLst>
                <a:gd name="connsiteX0" fmla="*/ 114873 w 116608"/>
                <a:gd name="connsiteY0" fmla="*/ 171481 h 169612"/>
                <a:gd name="connsiteX1" fmla="*/ 110474 w 116608"/>
                <a:gd name="connsiteY1" fmla="*/ 169149 h 169612"/>
                <a:gd name="connsiteX2" fmla="*/ 915 w 116608"/>
                <a:gd name="connsiteY2" fmla="*/ 8283 h 169612"/>
                <a:gd name="connsiteX3" fmla="*/ 2293 w 116608"/>
                <a:gd name="connsiteY3" fmla="*/ 915 h 169612"/>
                <a:gd name="connsiteX4" fmla="*/ 9660 w 116608"/>
                <a:gd name="connsiteY4" fmla="*/ 2293 h 169612"/>
                <a:gd name="connsiteX5" fmla="*/ 119219 w 116608"/>
                <a:gd name="connsiteY5" fmla="*/ 163160 h 169612"/>
                <a:gd name="connsiteX6" fmla="*/ 117841 w 116608"/>
                <a:gd name="connsiteY6" fmla="*/ 170527 h 169612"/>
                <a:gd name="connsiteX7" fmla="*/ 114873 w 116608"/>
                <a:gd name="connsiteY7" fmla="*/ 171481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08" h="169612">
                  <a:moveTo>
                    <a:pt x="114873" y="171481"/>
                  </a:moveTo>
                  <a:cubicBezTo>
                    <a:pt x="113177" y="171481"/>
                    <a:pt x="111534" y="170686"/>
                    <a:pt x="110474" y="169149"/>
                  </a:cubicBezTo>
                  <a:lnTo>
                    <a:pt x="915" y="8283"/>
                  </a:lnTo>
                  <a:cubicBezTo>
                    <a:pt x="-728" y="5844"/>
                    <a:pt x="-92" y="2558"/>
                    <a:pt x="2293" y="915"/>
                  </a:cubicBezTo>
                  <a:cubicBezTo>
                    <a:pt x="4731" y="-728"/>
                    <a:pt x="8017" y="-92"/>
                    <a:pt x="9660" y="2293"/>
                  </a:cubicBezTo>
                  <a:lnTo>
                    <a:pt x="119219" y="163160"/>
                  </a:lnTo>
                  <a:cubicBezTo>
                    <a:pt x="120862" y="165598"/>
                    <a:pt x="120226" y="168884"/>
                    <a:pt x="117841" y="170527"/>
                  </a:cubicBezTo>
                  <a:cubicBezTo>
                    <a:pt x="116940" y="171216"/>
                    <a:pt x="115880" y="171481"/>
                    <a:pt x="114873" y="171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43042EC3-BFC7-4D93-A5F6-C13D28AF00FD}"/>
                </a:ext>
              </a:extLst>
            </p:cNvPr>
            <p:cNvSpPr/>
            <p:nvPr/>
          </p:nvSpPr>
          <p:spPr>
            <a:xfrm>
              <a:off x="5582175" y="3704021"/>
              <a:ext cx="169612" cy="185513"/>
            </a:xfrm>
            <a:custGeom>
              <a:avLst/>
              <a:gdLst>
                <a:gd name="connsiteX0" fmla="*/ 41879 w 169612"/>
                <a:gd name="connsiteY0" fmla="*/ 190231 h 185513"/>
                <a:gd name="connsiteX1" fmla="*/ 41826 w 169612"/>
                <a:gd name="connsiteY1" fmla="*/ 190231 h 185513"/>
                <a:gd name="connsiteX2" fmla="*/ 37480 w 169612"/>
                <a:gd name="connsiteY2" fmla="*/ 187846 h 185513"/>
                <a:gd name="connsiteX3" fmla="*/ 22056 w 169612"/>
                <a:gd name="connsiteY3" fmla="*/ 171361 h 185513"/>
                <a:gd name="connsiteX4" fmla="*/ 3504 w 169612"/>
                <a:gd name="connsiteY4" fmla="*/ 161291 h 185513"/>
                <a:gd name="connsiteX5" fmla="*/ 271 w 169612"/>
                <a:gd name="connsiteY5" fmla="*/ 157951 h 185513"/>
                <a:gd name="connsiteX6" fmla="*/ 907 w 169612"/>
                <a:gd name="connsiteY6" fmla="*/ 153340 h 185513"/>
                <a:gd name="connsiteX7" fmla="*/ 101615 w 169612"/>
                <a:gd name="connsiteY7" fmla="*/ 3021 h 185513"/>
                <a:gd name="connsiteX8" fmla="*/ 105961 w 169612"/>
                <a:gd name="connsiteY8" fmla="*/ 689 h 185513"/>
                <a:gd name="connsiteX9" fmla="*/ 168505 w 169612"/>
                <a:gd name="connsiteY9" fmla="*/ 0 h 185513"/>
                <a:gd name="connsiteX10" fmla="*/ 168558 w 169612"/>
                <a:gd name="connsiteY10" fmla="*/ 0 h 185513"/>
                <a:gd name="connsiteX11" fmla="*/ 173276 w 169612"/>
                <a:gd name="connsiteY11" fmla="*/ 2862 h 185513"/>
                <a:gd name="connsiteX12" fmla="*/ 172905 w 169612"/>
                <a:gd name="connsiteY12" fmla="*/ 8375 h 185513"/>
                <a:gd name="connsiteX13" fmla="*/ 46226 w 169612"/>
                <a:gd name="connsiteY13" fmla="*/ 188005 h 185513"/>
                <a:gd name="connsiteX14" fmla="*/ 41879 w 169612"/>
                <a:gd name="connsiteY14" fmla="*/ 190231 h 185513"/>
                <a:gd name="connsiteX15" fmla="*/ 13310 w 169612"/>
                <a:gd name="connsiteY15" fmla="*/ 153870 h 185513"/>
                <a:gd name="connsiteX16" fmla="*/ 28469 w 169612"/>
                <a:gd name="connsiteY16" fmla="*/ 162987 h 185513"/>
                <a:gd name="connsiteX17" fmla="*/ 41773 w 169612"/>
                <a:gd name="connsiteY17" fmla="*/ 175920 h 185513"/>
                <a:gd name="connsiteX18" fmla="*/ 158223 w 169612"/>
                <a:gd name="connsiteY18" fmla="*/ 10760 h 185513"/>
                <a:gd name="connsiteX19" fmla="*/ 108823 w 169612"/>
                <a:gd name="connsiteY19" fmla="*/ 11290 h 185513"/>
                <a:gd name="connsiteX20" fmla="*/ 13310 w 169612"/>
                <a:gd name="connsiteY20" fmla="*/ 153870 h 18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9612" h="185513">
                  <a:moveTo>
                    <a:pt x="41879" y="190231"/>
                  </a:moveTo>
                  <a:cubicBezTo>
                    <a:pt x="41879" y="190231"/>
                    <a:pt x="41826" y="190231"/>
                    <a:pt x="41826" y="190231"/>
                  </a:cubicBezTo>
                  <a:cubicBezTo>
                    <a:pt x="40077" y="190231"/>
                    <a:pt x="38434" y="189330"/>
                    <a:pt x="37480" y="187846"/>
                  </a:cubicBezTo>
                  <a:cubicBezTo>
                    <a:pt x="33293" y="181591"/>
                    <a:pt x="28151" y="176026"/>
                    <a:pt x="22056" y="171361"/>
                  </a:cubicBezTo>
                  <a:cubicBezTo>
                    <a:pt x="16385" y="167068"/>
                    <a:pt x="10183" y="163676"/>
                    <a:pt x="3504" y="161291"/>
                  </a:cubicBezTo>
                  <a:cubicBezTo>
                    <a:pt x="1967" y="160761"/>
                    <a:pt x="748" y="159489"/>
                    <a:pt x="271" y="157951"/>
                  </a:cubicBezTo>
                  <a:cubicBezTo>
                    <a:pt x="-259" y="156414"/>
                    <a:pt x="6" y="154718"/>
                    <a:pt x="907" y="153340"/>
                  </a:cubicBezTo>
                  <a:lnTo>
                    <a:pt x="101615" y="3021"/>
                  </a:lnTo>
                  <a:cubicBezTo>
                    <a:pt x="102569" y="1590"/>
                    <a:pt x="104212" y="689"/>
                    <a:pt x="105961" y="689"/>
                  </a:cubicBezTo>
                  <a:lnTo>
                    <a:pt x="168505" y="0"/>
                  </a:lnTo>
                  <a:cubicBezTo>
                    <a:pt x="168505" y="0"/>
                    <a:pt x="168558" y="0"/>
                    <a:pt x="168558" y="0"/>
                  </a:cubicBezTo>
                  <a:cubicBezTo>
                    <a:pt x="170520" y="0"/>
                    <a:pt x="172322" y="1113"/>
                    <a:pt x="173276" y="2862"/>
                  </a:cubicBezTo>
                  <a:cubicBezTo>
                    <a:pt x="174177" y="4611"/>
                    <a:pt x="174071" y="6731"/>
                    <a:pt x="172905" y="8375"/>
                  </a:cubicBezTo>
                  <a:lnTo>
                    <a:pt x="46226" y="188005"/>
                  </a:lnTo>
                  <a:cubicBezTo>
                    <a:pt x="45219" y="189383"/>
                    <a:pt x="43576" y="190231"/>
                    <a:pt x="41879" y="190231"/>
                  </a:cubicBezTo>
                  <a:close/>
                  <a:moveTo>
                    <a:pt x="13310" y="153870"/>
                  </a:moveTo>
                  <a:cubicBezTo>
                    <a:pt x="18664" y="156308"/>
                    <a:pt x="23752" y="159383"/>
                    <a:pt x="28469" y="162987"/>
                  </a:cubicBezTo>
                  <a:cubicBezTo>
                    <a:pt x="33452" y="166803"/>
                    <a:pt x="37851" y="171150"/>
                    <a:pt x="41773" y="175920"/>
                  </a:cubicBezTo>
                  <a:lnTo>
                    <a:pt x="158223" y="10760"/>
                  </a:lnTo>
                  <a:lnTo>
                    <a:pt x="108823" y="11290"/>
                  </a:lnTo>
                  <a:lnTo>
                    <a:pt x="13310" y="15387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C9E8667C-A02F-41F6-A81A-7E81466C5E6E}"/>
                </a:ext>
              </a:extLst>
            </p:cNvPr>
            <p:cNvSpPr/>
            <p:nvPr/>
          </p:nvSpPr>
          <p:spPr>
            <a:xfrm>
              <a:off x="5602189" y="3704393"/>
              <a:ext cx="116608" cy="169612"/>
            </a:xfrm>
            <a:custGeom>
              <a:avLst/>
              <a:gdLst>
                <a:gd name="connsiteX0" fmla="*/ 5276 w 116608"/>
                <a:gd name="connsiteY0" fmla="*/ 172102 h 169612"/>
                <a:gd name="connsiteX1" fmla="*/ 2307 w 116608"/>
                <a:gd name="connsiteY1" fmla="*/ 171201 h 169612"/>
                <a:gd name="connsiteX2" fmla="*/ 929 w 116608"/>
                <a:gd name="connsiteY2" fmla="*/ 163833 h 169612"/>
                <a:gd name="connsiteX3" fmla="*/ 110912 w 116608"/>
                <a:gd name="connsiteY3" fmla="*/ 2331 h 169612"/>
                <a:gd name="connsiteX4" fmla="*/ 118280 w 116608"/>
                <a:gd name="connsiteY4" fmla="*/ 952 h 169612"/>
                <a:gd name="connsiteX5" fmla="*/ 119658 w 116608"/>
                <a:gd name="connsiteY5" fmla="*/ 8320 h 169612"/>
                <a:gd name="connsiteX6" fmla="*/ 9675 w 116608"/>
                <a:gd name="connsiteY6" fmla="*/ 169823 h 169612"/>
                <a:gd name="connsiteX7" fmla="*/ 5276 w 116608"/>
                <a:gd name="connsiteY7" fmla="*/ 172102 h 169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08" h="169612">
                  <a:moveTo>
                    <a:pt x="5276" y="172102"/>
                  </a:moveTo>
                  <a:cubicBezTo>
                    <a:pt x="4268" y="172102"/>
                    <a:pt x="3208" y="171784"/>
                    <a:pt x="2307" y="171201"/>
                  </a:cubicBezTo>
                  <a:cubicBezTo>
                    <a:pt x="-131" y="169558"/>
                    <a:pt x="-714" y="166271"/>
                    <a:pt x="929" y="163833"/>
                  </a:cubicBezTo>
                  <a:lnTo>
                    <a:pt x="110912" y="2331"/>
                  </a:lnTo>
                  <a:cubicBezTo>
                    <a:pt x="112555" y="-108"/>
                    <a:pt x="115841" y="-744"/>
                    <a:pt x="118280" y="952"/>
                  </a:cubicBezTo>
                  <a:cubicBezTo>
                    <a:pt x="120718" y="2596"/>
                    <a:pt x="121301" y="5882"/>
                    <a:pt x="119658" y="8320"/>
                  </a:cubicBezTo>
                  <a:lnTo>
                    <a:pt x="9675" y="169823"/>
                  </a:lnTo>
                  <a:cubicBezTo>
                    <a:pt x="8615" y="171307"/>
                    <a:pt x="6972" y="172102"/>
                    <a:pt x="5276" y="1721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B91AD104-9261-4632-A4AF-688646BC92C7}"/>
                </a:ext>
              </a:extLst>
            </p:cNvPr>
            <p:cNvSpPr/>
            <p:nvPr/>
          </p:nvSpPr>
          <p:spPr>
            <a:xfrm>
              <a:off x="5483700" y="3850734"/>
              <a:ext cx="153711" cy="153711"/>
            </a:xfrm>
            <a:custGeom>
              <a:avLst/>
              <a:gdLst>
                <a:gd name="connsiteX0" fmla="*/ 78976 w 153711"/>
                <a:gd name="connsiteY0" fmla="*/ 157953 h 153711"/>
                <a:gd name="connsiteX1" fmla="*/ 0 w 153711"/>
                <a:gd name="connsiteY1" fmla="*/ 78977 h 153711"/>
                <a:gd name="connsiteX2" fmla="*/ 13887 w 153711"/>
                <a:gd name="connsiteY2" fmla="*/ 34242 h 153711"/>
                <a:gd name="connsiteX3" fmla="*/ 31908 w 153711"/>
                <a:gd name="connsiteY3" fmla="*/ 15531 h 153711"/>
                <a:gd name="connsiteX4" fmla="*/ 53534 w 153711"/>
                <a:gd name="connsiteY4" fmla="*/ 4189 h 153711"/>
                <a:gd name="connsiteX5" fmla="*/ 105584 w 153711"/>
                <a:gd name="connsiteY5" fmla="*/ 4560 h 153711"/>
                <a:gd name="connsiteX6" fmla="*/ 126997 w 153711"/>
                <a:gd name="connsiteY6" fmla="*/ 16221 h 153711"/>
                <a:gd name="connsiteX7" fmla="*/ 144807 w 153711"/>
                <a:gd name="connsiteY7" fmla="*/ 35249 h 153711"/>
                <a:gd name="connsiteX8" fmla="*/ 158004 w 153711"/>
                <a:gd name="connsiteY8" fmla="*/ 78924 h 153711"/>
                <a:gd name="connsiteX9" fmla="*/ 78976 w 153711"/>
                <a:gd name="connsiteY9" fmla="*/ 157953 h 153711"/>
                <a:gd name="connsiteX10" fmla="*/ 78976 w 153711"/>
                <a:gd name="connsiteY10" fmla="*/ 10602 h 153711"/>
                <a:gd name="connsiteX11" fmla="*/ 56926 w 153711"/>
                <a:gd name="connsiteY11" fmla="*/ 14259 h 153711"/>
                <a:gd name="connsiteX12" fmla="*/ 38163 w 153711"/>
                <a:gd name="connsiteY12" fmla="*/ 24118 h 153711"/>
                <a:gd name="connsiteX13" fmla="*/ 22580 w 153711"/>
                <a:gd name="connsiteY13" fmla="*/ 40284 h 153711"/>
                <a:gd name="connsiteX14" fmla="*/ 10601 w 153711"/>
                <a:gd name="connsiteY14" fmla="*/ 78977 h 153711"/>
                <a:gd name="connsiteX15" fmla="*/ 78976 w 153711"/>
                <a:gd name="connsiteY15" fmla="*/ 147352 h 153711"/>
                <a:gd name="connsiteX16" fmla="*/ 147351 w 153711"/>
                <a:gd name="connsiteY16" fmla="*/ 78977 h 153711"/>
                <a:gd name="connsiteX17" fmla="*/ 135955 w 153711"/>
                <a:gd name="connsiteY17" fmla="*/ 41185 h 153711"/>
                <a:gd name="connsiteX18" fmla="*/ 120531 w 153711"/>
                <a:gd name="connsiteY18" fmla="*/ 24701 h 153711"/>
                <a:gd name="connsiteX19" fmla="*/ 101979 w 153711"/>
                <a:gd name="connsiteY19" fmla="*/ 14631 h 153711"/>
                <a:gd name="connsiteX20" fmla="*/ 78976 w 153711"/>
                <a:gd name="connsiteY20" fmla="*/ 10602 h 15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3711" h="153711">
                  <a:moveTo>
                    <a:pt x="78976" y="157953"/>
                  </a:moveTo>
                  <a:cubicBezTo>
                    <a:pt x="35407" y="157953"/>
                    <a:pt x="0" y="122546"/>
                    <a:pt x="0" y="78977"/>
                  </a:cubicBezTo>
                  <a:cubicBezTo>
                    <a:pt x="0" y="62917"/>
                    <a:pt x="4770" y="47440"/>
                    <a:pt x="13887" y="34242"/>
                  </a:cubicBezTo>
                  <a:cubicBezTo>
                    <a:pt x="18922" y="26980"/>
                    <a:pt x="24965" y="20673"/>
                    <a:pt x="31908" y="15531"/>
                  </a:cubicBezTo>
                  <a:cubicBezTo>
                    <a:pt x="38587" y="10602"/>
                    <a:pt x="45848" y="6786"/>
                    <a:pt x="53534" y="4189"/>
                  </a:cubicBezTo>
                  <a:cubicBezTo>
                    <a:pt x="70124" y="-1483"/>
                    <a:pt x="88728" y="-1430"/>
                    <a:pt x="105584" y="4560"/>
                  </a:cubicBezTo>
                  <a:cubicBezTo>
                    <a:pt x="113269" y="7316"/>
                    <a:pt x="120478" y="11238"/>
                    <a:pt x="126997" y="16221"/>
                  </a:cubicBezTo>
                  <a:cubicBezTo>
                    <a:pt x="133994" y="21627"/>
                    <a:pt x="139983" y="28040"/>
                    <a:pt x="144807" y="35249"/>
                  </a:cubicBezTo>
                  <a:cubicBezTo>
                    <a:pt x="153446" y="48129"/>
                    <a:pt x="158004" y="63288"/>
                    <a:pt x="158004" y="78924"/>
                  </a:cubicBezTo>
                  <a:cubicBezTo>
                    <a:pt x="157952" y="122546"/>
                    <a:pt x="122545" y="157953"/>
                    <a:pt x="78976" y="157953"/>
                  </a:cubicBezTo>
                  <a:close/>
                  <a:moveTo>
                    <a:pt x="78976" y="10602"/>
                  </a:moveTo>
                  <a:cubicBezTo>
                    <a:pt x="71396" y="10602"/>
                    <a:pt x="63976" y="11821"/>
                    <a:pt x="56926" y="14259"/>
                  </a:cubicBezTo>
                  <a:cubicBezTo>
                    <a:pt x="50248" y="16539"/>
                    <a:pt x="43940" y="19825"/>
                    <a:pt x="38163" y="24118"/>
                  </a:cubicBezTo>
                  <a:cubicBezTo>
                    <a:pt x="32173" y="28518"/>
                    <a:pt x="26926" y="33977"/>
                    <a:pt x="22580" y="40284"/>
                  </a:cubicBezTo>
                  <a:cubicBezTo>
                    <a:pt x="14735" y="51680"/>
                    <a:pt x="10601" y="65090"/>
                    <a:pt x="10601" y="78977"/>
                  </a:cubicBezTo>
                  <a:cubicBezTo>
                    <a:pt x="10601" y="116663"/>
                    <a:pt x="41290" y="147352"/>
                    <a:pt x="78976" y="147352"/>
                  </a:cubicBezTo>
                  <a:cubicBezTo>
                    <a:pt x="116662" y="147352"/>
                    <a:pt x="147351" y="116663"/>
                    <a:pt x="147351" y="78977"/>
                  </a:cubicBezTo>
                  <a:cubicBezTo>
                    <a:pt x="147351" y="65408"/>
                    <a:pt x="143428" y="52316"/>
                    <a:pt x="135955" y="41185"/>
                  </a:cubicBezTo>
                  <a:cubicBezTo>
                    <a:pt x="131768" y="34878"/>
                    <a:pt x="126573" y="29366"/>
                    <a:pt x="120531" y="24701"/>
                  </a:cubicBezTo>
                  <a:cubicBezTo>
                    <a:pt x="114860" y="20408"/>
                    <a:pt x="108658" y="17016"/>
                    <a:pt x="101979" y="14631"/>
                  </a:cubicBezTo>
                  <a:cubicBezTo>
                    <a:pt x="94559" y="11927"/>
                    <a:pt x="86820" y="10602"/>
                    <a:pt x="78976" y="106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DD4D1D69-2799-4DAF-A916-081DFF6470F7}"/>
                </a:ext>
              </a:extLst>
            </p:cNvPr>
            <p:cNvSpPr/>
            <p:nvPr/>
          </p:nvSpPr>
          <p:spPr>
            <a:xfrm>
              <a:off x="5543476" y="3894018"/>
              <a:ext cx="21202" cy="68905"/>
            </a:xfrm>
            <a:custGeom>
              <a:avLst/>
              <a:gdLst>
                <a:gd name="connsiteX0" fmla="*/ 19835 w 21201"/>
                <a:gd name="connsiteY0" fmla="*/ 73591 h 68905"/>
                <a:gd name="connsiteX1" fmla="*/ 14535 w 21201"/>
                <a:gd name="connsiteY1" fmla="*/ 68291 h 68905"/>
                <a:gd name="connsiteX2" fmla="*/ 14535 w 21201"/>
                <a:gd name="connsiteY2" fmla="*/ 19739 h 68905"/>
                <a:gd name="connsiteX3" fmla="*/ 9341 w 21201"/>
                <a:gd name="connsiteY3" fmla="*/ 25887 h 68905"/>
                <a:gd name="connsiteX4" fmla="*/ 1867 w 21201"/>
                <a:gd name="connsiteY4" fmla="*/ 26524 h 68905"/>
                <a:gd name="connsiteX5" fmla="*/ 1231 w 21201"/>
                <a:gd name="connsiteY5" fmla="*/ 19050 h 68905"/>
                <a:gd name="connsiteX6" fmla="*/ 15807 w 21201"/>
                <a:gd name="connsiteY6" fmla="*/ 1877 h 68905"/>
                <a:gd name="connsiteX7" fmla="*/ 21690 w 21201"/>
                <a:gd name="connsiteY7" fmla="*/ 340 h 68905"/>
                <a:gd name="connsiteX8" fmla="*/ 25189 w 21201"/>
                <a:gd name="connsiteY8" fmla="*/ 5322 h 68905"/>
                <a:gd name="connsiteX9" fmla="*/ 25189 w 21201"/>
                <a:gd name="connsiteY9" fmla="*/ 68344 h 68905"/>
                <a:gd name="connsiteX10" fmla="*/ 19835 w 21201"/>
                <a:gd name="connsiteY10" fmla="*/ 7359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01" h="68905">
                  <a:moveTo>
                    <a:pt x="19835" y="73591"/>
                  </a:moveTo>
                  <a:cubicBezTo>
                    <a:pt x="16920" y="73591"/>
                    <a:pt x="14535" y="71206"/>
                    <a:pt x="14535" y="68291"/>
                  </a:cubicBezTo>
                  <a:lnTo>
                    <a:pt x="14535" y="19739"/>
                  </a:lnTo>
                  <a:lnTo>
                    <a:pt x="9341" y="25887"/>
                  </a:lnTo>
                  <a:cubicBezTo>
                    <a:pt x="7432" y="28114"/>
                    <a:pt x="4093" y="28379"/>
                    <a:pt x="1867" y="26524"/>
                  </a:cubicBezTo>
                  <a:cubicBezTo>
                    <a:pt x="-359" y="24615"/>
                    <a:pt x="-624" y="21276"/>
                    <a:pt x="1231" y="19050"/>
                  </a:cubicBezTo>
                  <a:lnTo>
                    <a:pt x="15807" y="1877"/>
                  </a:lnTo>
                  <a:cubicBezTo>
                    <a:pt x="17238" y="181"/>
                    <a:pt x="19570" y="-455"/>
                    <a:pt x="21690" y="340"/>
                  </a:cubicBezTo>
                  <a:cubicBezTo>
                    <a:pt x="23758" y="1082"/>
                    <a:pt x="25189" y="3096"/>
                    <a:pt x="25189" y="5322"/>
                  </a:cubicBezTo>
                  <a:lnTo>
                    <a:pt x="25189" y="68344"/>
                  </a:lnTo>
                  <a:cubicBezTo>
                    <a:pt x="25136" y="71206"/>
                    <a:pt x="22751" y="73591"/>
                    <a:pt x="19835" y="735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A72AEA16-A801-46F0-9CA4-68589DDCFBB5}"/>
                </a:ext>
              </a:extLst>
            </p:cNvPr>
            <p:cNvSpPr/>
            <p:nvPr/>
          </p:nvSpPr>
          <p:spPr>
            <a:xfrm>
              <a:off x="5543700" y="3957697"/>
              <a:ext cx="37103" cy="10601"/>
            </a:xfrm>
            <a:custGeom>
              <a:avLst/>
              <a:gdLst>
                <a:gd name="connsiteX0" fmla="*/ 32598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2598 w 37102"/>
                <a:gd name="connsiteY4" fmla="*/ 0 h 10600"/>
                <a:gd name="connsiteX5" fmla="*/ 37898 w 37102"/>
                <a:gd name="connsiteY5" fmla="*/ 5300 h 10600"/>
                <a:gd name="connsiteX6" fmla="*/ 32598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259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2598" y="0"/>
                  </a:lnTo>
                  <a:cubicBezTo>
                    <a:pt x="35513" y="0"/>
                    <a:pt x="37898" y="2385"/>
                    <a:pt x="37898" y="5300"/>
                  </a:cubicBezTo>
                  <a:cubicBezTo>
                    <a:pt x="37898" y="8216"/>
                    <a:pt x="35513" y="10601"/>
                    <a:pt x="3259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7" name="Group 816">
            <a:extLst>
              <a:ext uri="{FF2B5EF4-FFF2-40B4-BE49-F238E27FC236}">
                <a16:creationId xmlns:a16="http://schemas.microsoft.com/office/drawing/2014/main" id="{EE08F422-3873-4510-AA0D-438B7C6AD240}"/>
              </a:ext>
            </a:extLst>
          </p:cNvPr>
          <p:cNvGrpSpPr/>
          <p:nvPr/>
        </p:nvGrpSpPr>
        <p:grpSpPr>
          <a:xfrm>
            <a:off x="7436489" y="5711638"/>
            <a:ext cx="493901" cy="507690"/>
            <a:chOff x="7479348" y="5755694"/>
            <a:chExt cx="408183" cy="419578"/>
          </a:xfrm>
        </p:grpSpPr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31BD9C8E-EB22-4F35-9F7A-92394179B53B}"/>
                </a:ext>
              </a:extLst>
            </p:cNvPr>
            <p:cNvSpPr/>
            <p:nvPr/>
          </p:nvSpPr>
          <p:spPr>
            <a:xfrm>
              <a:off x="7650603" y="6007515"/>
              <a:ext cx="68905" cy="68905"/>
            </a:xfrm>
            <a:custGeom>
              <a:avLst/>
              <a:gdLst>
                <a:gd name="connsiteX0" fmla="*/ 17227 w 68905"/>
                <a:gd name="connsiteY0" fmla="*/ 69435 h 68905"/>
                <a:gd name="connsiteX1" fmla="*/ 14100 w 68905"/>
                <a:gd name="connsiteY1" fmla="*/ 68428 h 68905"/>
                <a:gd name="connsiteX2" fmla="*/ 11980 w 68905"/>
                <a:gd name="connsiteY2" fmla="*/ 63234 h 68905"/>
                <a:gd name="connsiteX3" fmla="*/ 15160 w 68905"/>
                <a:gd name="connsiteY3" fmla="*/ 44576 h 68905"/>
                <a:gd name="connsiteX4" fmla="*/ 1591 w 68905"/>
                <a:gd name="connsiteY4" fmla="*/ 31378 h 68905"/>
                <a:gd name="connsiteX5" fmla="*/ 266 w 68905"/>
                <a:gd name="connsiteY5" fmla="*/ 25972 h 68905"/>
                <a:gd name="connsiteX6" fmla="*/ 4559 w 68905"/>
                <a:gd name="connsiteY6" fmla="*/ 22368 h 68905"/>
                <a:gd name="connsiteX7" fmla="*/ 23322 w 68905"/>
                <a:gd name="connsiteY7" fmla="*/ 19664 h 68905"/>
                <a:gd name="connsiteX8" fmla="*/ 31697 w 68905"/>
                <a:gd name="connsiteY8" fmla="*/ 2703 h 68905"/>
                <a:gd name="connsiteX9" fmla="*/ 41185 w 68905"/>
                <a:gd name="connsiteY9" fmla="*/ 2703 h 68905"/>
                <a:gd name="connsiteX10" fmla="*/ 49560 w 68905"/>
                <a:gd name="connsiteY10" fmla="*/ 19664 h 68905"/>
                <a:gd name="connsiteX11" fmla="*/ 68323 w 68905"/>
                <a:gd name="connsiteY11" fmla="*/ 22368 h 68905"/>
                <a:gd name="connsiteX12" fmla="*/ 72616 w 68905"/>
                <a:gd name="connsiteY12" fmla="*/ 25972 h 68905"/>
                <a:gd name="connsiteX13" fmla="*/ 71291 w 68905"/>
                <a:gd name="connsiteY13" fmla="*/ 31378 h 68905"/>
                <a:gd name="connsiteX14" fmla="*/ 57722 w 68905"/>
                <a:gd name="connsiteY14" fmla="*/ 44576 h 68905"/>
                <a:gd name="connsiteX15" fmla="*/ 60903 w 68905"/>
                <a:gd name="connsiteY15" fmla="*/ 63234 h 68905"/>
                <a:gd name="connsiteX16" fmla="*/ 58782 w 68905"/>
                <a:gd name="connsiteY16" fmla="*/ 68428 h 68905"/>
                <a:gd name="connsiteX17" fmla="*/ 53217 w 68905"/>
                <a:gd name="connsiteY17" fmla="*/ 68852 h 68905"/>
                <a:gd name="connsiteX18" fmla="*/ 36468 w 68905"/>
                <a:gd name="connsiteY18" fmla="*/ 60053 h 68905"/>
                <a:gd name="connsiteX19" fmla="*/ 19718 w 68905"/>
                <a:gd name="connsiteY19" fmla="*/ 68852 h 68905"/>
                <a:gd name="connsiteX20" fmla="*/ 17227 w 68905"/>
                <a:gd name="connsiteY20" fmla="*/ 69435 h 68905"/>
                <a:gd name="connsiteX21" fmla="*/ 36468 w 68905"/>
                <a:gd name="connsiteY21" fmla="*/ 48710 h 68905"/>
                <a:gd name="connsiteX22" fmla="*/ 38906 w 68905"/>
                <a:gd name="connsiteY22" fmla="*/ 49347 h 68905"/>
                <a:gd name="connsiteX23" fmla="*/ 48605 w 68905"/>
                <a:gd name="connsiteY23" fmla="*/ 54435 h 68905"/>
                <a:gd name="connsiteX24" fmla="*/ 46750 w 68905"/>
                <a:gd name="connsiteY24" fmla="*/ 43622 h 68905"/>
                <a:gd name="connsiteX25" fmla="*/ 48288 w 68905"/>
                <a:gd name="connsiteY25" fmla="*/ 38958 h 68905"/>
                <a:gd name="connsiteX26" fmla="*/ 56132 w 68905"/>
                <a:gd name="connsiteY26" fmla="*/ 31272 h 68905"/>
                <a:gd name="connsiteX27" fmla="*/ 45266 w 68905"/>
                <a:gd name="connsiteY27" fmla="*/ 29682 h 68905"/>
                <a:gd name="connsiteX28" fmla="*/ 41291 w 68905"/>
                <a:gd name="connsiteY28" fmla="*/ 26767 h 68905"/>
                <a:gd name="connsiteX29" fmla="*/ 36415 w 68905"/>
                <a:gd name="connsiteY29" fmla="*/ 16908 h 68905"/>
                <a:gd name="connsiteX30" fmla="*/ 31538 w 68905"/>
                <a:gd name="connsiteY30" fmla="*/ 26767 h 68905"/>
                <a:gd name="connsiteX31" fmla="*/ 27563 w 68905"/>
                <a:gd name="connsiteY31" fmla="*/ 29682 h 68905"/>
                <a:gd name="connsiteX32" fmla="*/ 16697 w 68905"/>
                <a:gd name="connsiteY32" fmla="*/ 31272 h 68905"/>
                <a:gd name="connsiteX33" fmla="*/ 24542 w 68905"/>
                <a:gd name="connsiteY33" fmla="*/ 38958 h 68905"/>
                <a:gd name="connsiteX34" fmla="*/ 26079 w 68905"/>
                <a:gd name="connsiteY34" fmla="*/ 43622 h 68905"/>
                <a:gd name="connsiteX35" fmla="*/ 24224 w 68905"/>
                <a:gd name="connsiteY35" fmla="*/ 54435 h 68905"/>
                <a:gd name="connsiteX36" fmla="*/ 33923 w 68905"/>
                <a:gd name="connsiteY36" fmla="*/ 49347 h 68905"/>
                <a:gd name="connsiteX37" fmla="*/ 36468 w 68905"/>
                <a:gd name="connsiteY37" fmla="*/ 48710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8905" h="68905">
                  <a:moveTo>
                    <a:pt x="17227" y="69435"/>
                  </a:moveTo>
                  <a:cubicBezTo>
                    <a:pt x="16114" y="69435"/>
                    <a:pt x="15054" y="69117"/>
                    <a:pt x="14100" y="68428"/>
                  </a:cubicBezTo>
                  <a:cubicBezTo>
                    <a:pt x="12457" y="67262"/>
                    <a:pt x="11662" y="65248"/>
                    <a:pt x="11980" y="63234"/>
                  </a:cubicBezTo>
                  <a:lnTo>
                    <a:pt x="15160" y="44576"/>
                  </a:lnTo>
                  <a:lnTo>
                    <a:pt x="1591" y="31378"/>
                  </a:lnTo>
                  <a:cubicBezTo>
                    <a:pt x="160" y="29947"/>
                    <a:pt x="-370" y="27880"/>
                    <a:pt x="266" y="25972"/>
                  </a:cubicBezTo>
                  <a:cubicBezTo>
                    <a:pt x="902" y="24064"/>
                    <a:pt x="2545" y="22633"/>
                    <a:pt x="4559" y="22368"/>
                  </a:cubicBezTo>
                  <a:lnTo>
                    <a:pt x="23322" y="19664"/>
                  </a:lnTo>
                  <a:lnTo>
                    <a:pt x="31697" y="2703"/>
                  </a:lnTo>
                  <a:cubicBezTo>
                    <a:pt x="33499" y="-901"/>
                    <a:pt x="39436" y="-901"/>
                    <a:pt x="41185" y="2703"/>
                  </a:cubicBezTo>
                  <a:lnTo>
                    <a:pt x="49560" y="19664"/>
                  </a:lnTo>
                  <a:lnTo>
                    <a:pt x="68323" y="22368"/>
                  </a:lnTo>
                  <a:cubicBezTo>
                    <a:pt x="70337" y="22633"/>
                    <a:pt x="71980" y="24064"/>
                    <a:pt x="72616" y="25972"/>
                  </a:cubicBezTo>
                  <a:cubicBezTo>
                    <a:pt x="73252" y="27880"/>
                    <a:pt x="72722" y="30000"/>
                    <a:pt x="71291" y="31378"/>
                  </a:cubicBezTo>
                  <a:lnTo>
                    <a:pt x="57722" y="44576"/>
                  </a:lnTo>
                  <a:lnTo>
                    <a:pt x="60903" y="63234"/>
                  </a:lnTo>
                  <a:cubicBezTo>
                    <a:pt x="61220" y="65248"/>
                    <a:pt x="60425" y="67209"/>
                    <a:pt x="58782" y="68428"/>
                  </a:cubicBezTo>
                  <a:cubicBezTo>
                    <a:pt x="57139" y="69594"/>
                    <a:pt x="54966" y="69753"/>
                    <a:pt x="53217" y="68852"/>
                  </a:cubicBezTo>
                  <a:lnTo>
                    <a:pt x="36468" y="60053"/>
                  </a:lnTo>
                  <a:lnTo>
                    <a:pt x="19718" y="68852"/>
                  </a:lnTo>
                  <a:cubicBezTo>
                    <a:pt x="18923" y="69223"/>
                    <a:pt x="18075" y="69435"/>
                    <a:pt x="17227" y="69435"/>
                  </a:cubicBezTo>
                  <a:close/>
                  <a:moveTo>
                    <a:pt x="36468" y="48710"/>
                  </a:moveTo>
                  <a:cubicBezTo>
                    <a:pt x="37315" y="48710"/>
                    <a:pt x="38164" y="48923"/>
                    <a:pt x="38906" y="49347"/>
                  </a:cubicBezTo>
                  <a:lnTo>
                    <a:pt x="48605" y="54435"/>
                  </a:lnTo>
                  <a:lnTo>
                    <a:pt x="46750" y="43622"/>
                  </a:lnTo>
                  <a:cubicBezTo>
                    <a:pt x="46433" y="41926"/>
                    <a:pt x="47016" y="40124"/>
                    <a:pt x="48288" y="38958"/>
                  </a:cubicBezTo>
                  <a:lnTo>
                    <a:pt x="56132" y="31272"/>
                  </a:lnTo>
                  <a:lnTo>
                    <a:pt x="45266" y="29682"/>
                  </a:lnTo>
                  <a:cubicBezTo>
                    <a:pt x="43517" y="29417"/>
                    <a:pt x="42033" y="28357"/>
                    <a:pt x="41291" y="26767"/>
                  </a:cubicBezTo>
                  <a:lnTo>
                    <a:pt x="36415" y="16908"/>
                  </a:lnTo>
                  <a:lnTo>
                    <a:pt x="31538" y="26767"/>
                  </a:lnTo>
                  <a:cubicBezTo>
                    <a:pt x="30743" y="28304"/>
                    <a:pt x="29259" y="29417"/>
                    <a:pt x="27563" y="29682"/>
                  </a:cubicBezTo>
                  <a:lnTo>
                    <a:pt x="16697" y="31272"/>
                  </a:lnTo>
                  <a:lnTo>
                    <a:pt x="24542" y="38958"/>
                  </a:lnTo>
                  <a:cubicBezTo>
                    <a:pt x="25814" y="40177"/>
                    <a:pt x="26344" y="41926"/>
                    <a:pt x="26079" y="43622"/>
                  </a:cubicBezTo>
                  <a:lnTo>
                    <a:pt x="24224" y="54435"/>
                  </a:lnTo>
                  <a:lnTo>
                    <a:pt x="33923" y="49347"/>
                  </a:lnTo>
                  <a:cubicBezTo>
                    <a:pt x="34771" y="48923"/>
                    <a:pt x="35620" y="48710"/>
                    <a:pt x="36468" y="4871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8F53135E-C69D-4DEA-9D82-D35BD5D34772}"/>
                </a:ext>
              </a:extLst>
            </p:cNvPr>
            <p:cNvSpPr/>
            <p:nvPr/>
          </p:nvSpPr>
          <p:spPr>
            <a:xfrm>
              <a:off x="7643607" y="6090466"/>
              <a:ext cx="84806" cy="84806"/>
            </a:xfrm>
            <a:custGeom>
              <a:avLst/>
              <a:gdLst>
                <a:gd name="connsiteX0" fmla="*/ 81414 w 84806"/>
                <a:gd name="connsiteY0" fmla="*/ 85495 h 84806"/>
                <a:gd name="connsiteX1" fmla="*/ 79241 w 84806"/>
                <a:gd name="connsiteY1" fmla="*/ 85018 h 84806"/>
                <a:gd name="connsiteX2" fmla="*/ 43464 w 84806"/>
                <a:gd name="connsiteY2" fmla="*/ 69011 h 84806"/>
                <a:gd name="connsiteX3" fmla="*/ 7474 w 84806"/>
                <a:gd name="connsiteY3" fmla="*/ 85018 h 84806"/>
                <a:gd name="connsiteX4" fmla="*/ 2438 w 84806"/>
                <a:gd name="connsiteY4" fmla="*/ 84594 h 84806"/>
                <a:gd name="connsiteX5" fmla="*/ 0 w 84806"/>
                <a:gd name="connsiteY5" fmla="*/ 80142 h 84806"/>
                <a:gd name="connsiteX6" fmla="*/ 0 w 84806"/>
                <a:gd name="connsiteY6" fmla="*/ 5300 h 84806"/>
                <a:gd name="connsiteX7" fmla="*/ 5300 w 84806"/>
                <a:gd name="connsiteY7" fmla="*/ 0 h 84806"/>
                <a:gd name="connsiteX8" fmla="*/ 10601 w 84806"/>
                <a:gd name="connsiteY8" fmla="*/ 5300 h 84806"/>
                <a:gd name="connsiteX9" fmla="*/ 10601 w 84806"/>
                <a:gd name="connsiteY9" fmla="*/ 71979 h 84806"/>
                <a:gd name="connsiteX10" fmla="*/ 41290 w 84806"/>
                <a:gd name="connsiteY10" fmla="*/ 58357 h 84806"/>
                <a:gd name="connsiteX11" fmla="*/ 45583 w 84806"/>
                <a:gd name="connsiteY11" fmla="*/ 58357 h 84806"/>
                <a:gd name="connsiteX12" fmla="*/ 76060 w 84806"/>
                <a:gd name="connsiteY12" fmla="*/ 71979 h 84806"/>
                <a:gd name="connsiteX13" fmla="*/ 76060 w 84806"/>
                <a:gd name="connsiteY13" fmla="*/ 5778 h 84806"/>
                <a:gd name="connsiteX14" fmla="*/ 81361 w 84806"/>
                <a:gd name="connsiteY14" fmla="*/ 477 h 84806"/>
                <a:gd name="connsiteX15" fmla="*/ 86661 w 84806"/>
                <a:gd name="connsiteY15" fmla="*/ 5778 h 84806"/>
                <a:gd name="connsiteX16" fmla="*/ 86661 w 84806"/>
                <a:gd name="connsiteY16" fmla="*/ 80142 h 84806"/>
                <a:gd name="connsiteX17" fmla="*/ 84223 w 84806"/>
                <a:gd name="connsiteY17" fmla="*/ 84594 h 84806"/>
                <a:gd name="connsiteX18" fmla="*/ 81414 w 84806"/>
                <a:gd name="connsiteY18" fmla="*/ 85495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806" h="84806">
                  <a:moveTo>
                    <a:pt x="81414" y="85495"/>
                  </a:moveTo>
                  <a:cubicBezTo>
                    <a:pt x="80672" y="85495"/>
                    <a:pt x="79930" y="85336"/>
                    <a:pt x="79241" y="85018"/>
                  </a:cubicBezTo>
                  <a:lnTo>
                    <a:pt x="43464" y="69011"/>
                  </a:lnTo>
                  <a:lnTo>
                    <a:pt x="7474" y="85018"/>
                  </a:lnTo>
                  <a:cubicBezTo>
                    <a:pt x="5830" y="85760"/>
                    <a:pt x="3922" y="85601"/>
                    <a:pt x="2438" y="84594"/>
                  </a:cubicBezTo>
                  <a:cubicBezTo>
                    <a:pt x="954" y="83640"/>
                    <a:pt x="0" y="81944"/>
                    <a:pt x="0" y="80142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71979"/>
                  </a:lnTo>
                  <a:lnTo>
                    <a:pt x="41290" y="58357"/>
                  </a:lnTo>
                  <a:cubicBezTo>
                    <a:pt x="42668" y="57721"/>
                    <a:pt x="44205" y="57774"/>
                    <a:pt x="45583" y="58357"/>
                  </a:cubicBezTo>
                  <a:lnTo>
                    <a:pt x="76060" y="71979"/>
                  </a:lnTo>
                  <a:lnTo>
                    <a:pt x="76060" y="5778"/>
                  </a:lnTo>
                  <a:cubicBezTo>
                    <a:pt x="76060" y="2862"/>
                    <a:pt x="78446" y="477"/>
                    <a:pt x="81361" y="477"/>
                  </a:cubicBezTo>
                  <a:cubicBezTo>
                    <a:pt x="84276" y="477"/>
                    <a:pt x="86661" y="2862"/>
                    <a:pt x="86661" y="5778"/>
                  </a:cubicBezTo>
                  <a:lnTo>
                    <a:pt x="86661" y="80142"/>
                  </a:lnTo>
                  <a:cubicBezTo>
                    <a:pt x="86661" y="81944"/>
                    <a:pt x="85761" y="83587"/>
                    <a:pt x="84223" y="84594"/>
                  </a:cubicBezTo>
                  <a:cubicBezTo>
                    <a:pt x="83428" y="85230"/>
                    <a:pt x="82421" y="85495"/>
                    <a:pt x="81414" y="8549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F5A36F-710B-4893-87B4-18EFFA388095}"/>
                </a:ext>
              </a:extLst>
            </p:cNvPr>
            <p:cNvSpPr/>
            <p:nvPr/>
          </p:nvSpPr>
          <p:spPr>
            <a:xfrm>
              <a:off x="7660197" y="6103187"/>
              <a:ext cx="10601" cy="63605"/>
            </a:xfrm>
            <a:custGeom>
              <a:avLst/>
              <a:gdLst>
                <a:gd name="connsiteX0" fmla="*/ 5300 w 10600"/>
                <a:gd name="connsiteY0" fmla="*/ 64506 h 63604"/>
                <a:gd name="connsiteX1" fmla="*/ 0 w 10600"/>
                <a:gd name="connsiteY1" fmla="*/ 59205 h 63604"/>
                <a:gd name="connsiteX2" fmla="*/ 0 w 10600"/>
                <a:gd name="connsiteY2" fmla="*/ 5300 h 63604"/>
                <a:gd name="connsiteX3" fmla="*/ 5300 w 10600"/>
                <a:gd name="connsiteY3" fmla="*/ 0 h 63604"/>
                <a:gd name="connsiteX4" fmla="*/ 10601 w 10600"/>
                <a:gd name="connsiteY4" fmla="*/ 5300 h 63604"/>
                <a:gd name="connsiteX5" fmla="*/ 10601 w 10600"/>
                <a:gd name="connsiteY5" fmla="*/ 59205 h 63604"/>
                <a:gd name="connsiteX6" fmla="*/ 5300 w 10600"/>
                <a:gd name="connsiteY6" fmla="*/ 64506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63604">
                  <a:moveTo>
                    <a:pt x="5300" y="64506"/>
                  </a:moveTo>
                  <a:cubicBezTo>
                    <a:pt x="2386" y="64506"/>
                    <a:pt x="0" y="62120"/>
                    <a:pt x="0" y="59205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9205"/>
                  </a:lnTo>
                  <a:cubicBezTo>
                    <a:pt x="10601" y="62173"/>
                    <a:pt x="8216" y="64506"/>
                    <a:pt x="5300" y="645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A897B023-30C4-491A-8386-562A010E6AC6}"/>
                </a:ext>
              </a:extLst>
            </p:cNvPr>
            <p:cNvSpPr/>
            <p:nvPr/>
          </p:nvSpPr>
          <p:spPr>
            <a:xfrm>
              <a:off x="7703342" y="6103187"/>
              <a:ext cx="10601" cy="63605"/>
            </a:xfrm>
            <a:custGeom>
              <a:avLst/>
              <a:gdLst>
                <a:gd name="connsiteX0" fmla="*/ 5300 w 10600"/>
                <a:gd name="connsiteY0" fmla="*/ 64664 h 63604"/>
                <a:gd name="connsiteX1" fmla="*/ 0 w 10600"/>
                <a:gd name="connsiteY1" fmla="*/ 59364 h 63604"/>
                <a:gd name="connsiteX2" fmla="*/ 0 w 10600"/>
                <a:gd name="connsiteY2" fmla="*/ 5300 h 63604"/>
                <a:gd name="connsiteX3" fmla="*/ 5300 w 10600"/>
                <a:gd name="connsiteY3" fmla="*/ 0 h 63604"/>
                <a:gd name="connsiteX4" fmla="*/ 10601 w 10600"/>
                <a:gd name="connsiteY4" fmla="*/ 5300 h 63604"/>
                <a:gd name="connsiteX5" fmla="*/ 10601 w 10600"/>
                <a:gd name="connsiteY5" fmla="*/ 59364 h 63604"/>
                <a:gd name="connsiteX6" fmla="*/ 5300 w 10600"/>
                <a:gd name="connsiteY6" fmla="*/ 6466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63604">
                  <a:moveTo>
                    <a:pt x="5300" y="64664"/>
                  </a:moveTo>
                  <a:cubicBezTo>
                    <a:pt x="2385" y="64664"/>
                    <a:pt x="0" y="62280"/>
                    <a:pt x="0" y="5936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9364"/>
                  </a:lnTo>
                  <a:cubicBezTo>
                    <a:pt x="10601" y="62280"/>
                    <a:pt x="8216" y="64664"/>
                    <a:pt x="5300" y="646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90D91A6E-54CA-4488-BFDC-A21E69070545}"/>
                </a:ext>
              </a:extLst>
            </p:cNvPr>
            <p:cNvSpPr/>
            <p:nvPr/>
          </p:nvSpPr>
          <p:spPr>
            <a:xfrm>
              <a:off x="7479348" y="5809387"/>
              <a:ext cx="74205" cy="328624"/>
            </a:xfrm>
            <a:custGeom>
              <a:avLst/>
              <a:gdLst>
                <a:gd name="connsiteX0" fmla="*/ 37156 w 74205"/>
                <a:gd name="connsiteY0" fmla="*/ 331751 h 328623"/>
                <a:gd name="connsiteX1" fmla="*/ 10071 w 74205"/>
                <a:gd name="connsiteY1" fmla="*/ 313412 h 328623"/>
                <a:gd name="connsiteX2" fmla="*/ 0 w 74205"/>
                <a:gd name="connsiteY2" fmla="*/ 272758 h 328623"/>
                <a:gd name="connsiteX3" fmla="*/ 0 w 74205"/>
                <a:gd name="connsiteY3" fmla="*/ 271539 h 328623"/>
                <a:gd name="connsiteX4" fmla="*/ 5300 w 74205"/>
                <a:gd name="connsiteY4" fmla="*/ 266238 h 328623"/>
                <a:gd name="connsiteX5" fmla="*/ 10601 w 74205"/>
                <a:gd name="connsiteY5" fmla="*/ 271539 h 328623"/>
                <a:gd name="connsiteX6" fmla="*/ 10601 w 74205"/>
                <a:gd name="connsiteY6" fmla="*/ 272758 h 328623"/>
                <a:gd name="connsiteX7" fmla="*/ 19187 w 74205"/>
                <a:gd name="connsiteY7" fmla="*/ 308005 h 328623"/>
                <a:gd name="connsiteX8" fmla="*/ 37103 w 74205"/>
                <a:gd name="connsiteY8" fmla="*/ 321150 h 328623"/>
                <a:gd name="connsiteX9" fmla="*/ 63658 w 74205"/>
                <a:gd name="connsiteY9" fmla="*/ 272758 h 328623"/>
                <a:gd name="connsiteX10" fmla="*/ 63658 w 74205"/>
                <a:gd name="connsiteY10" fmla="*/ 5300 h 328623"/>
                <a:gd name="connsiteX11" fmla="*/ 68958 w 74205"/>
                <a:gd name="connsiteY11" fmla="*/ 0 h 328623"/>
                <a:gd name="connsiteX12" fmla="*/ 74258 w 74205"/>
                <a:gd name="connsiteY12" fmla="*/ 5300 h 328623"/>
                <a:gd name="connsiteX13" fmla="*/ 74258 w 74205"/>
                <a:gd name="connsiteY13" fmla="*/ 272758 h 328623"/>
                <a:gd name="connsiteX14" fmla="*/ 37156 w 74205"/>
                <a:gd name="connsiteY14" fmla="*/ 331751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205" h="328623">
                  <a:moveTo>
                    <a:pt x="37156" y="331751"/>
                  </a:moveTo>
                  <a:cubicBezTo>
                    <a:pt x="26714" y="331751"/>
                    <a:pt x="17120" y="325232"/>
                    <a:pt x="10071" y="313412"/>
                  </a:cubicBezTo>
                  <a:cubicBezTo>
                    <a:pt x="3551" y="302440"/>
                    <a:pt x="0" y="288023"/>
                    <a:pt x="0" y="272758"/>
                  </a:cubicBezTo>
                  <a:lnTo>
                    <a:pt x="0" y="271539"/>
                  </a:lnTo>
                  <a:cubicBezTo>
                    <a:pt x="0" y="268624"/>
                    <a:pt x="2385" y="266238"/>
                    <a:pt x="5300" y="266238"/>
                  </a:cubicBezTo>
                  <a:cubicBezTo>
                    <a:pt x="8216" y="266238"/>
                    <a:pt x="10601" y="268624"/>
                    <a:pt x="10601" y="271539"/>
                  </a:cubicBezTo>
                  <a:lnTo>
                    <a:pt x="10601" y="272758"/>
                  </a:lnTo>
                  <a:cubicBezTo>
                    <a:pt x="10601" y="285956"/>
                    <a:pt x="13728" y="298783"/>
                    <a:pt x="19187" y="308005"/>
                  </a:cubicBezTo>
                  <a:cubicBezTo>
                    <a:pt x="24223" y="316486"/>
                    <a:pt x="30583" y="321150"/>
                    <a:pt x="37103" y="321150"/>
                  </a:cubicBezTo>
                  <a:cubicBezTo>
                    <a:pt x="51467" y="321150"/>
                    <a:pt x="63658" y="298995"/>
                    <a:pt x="63658" y="272758"/>
                  </a:cubicBezTo>
                  <a:lnTo>
                    <a:pt x="63658" y="5300"/>
                  </a:lnTo>
                  <a:cubicBezTo>
                    <a:pt x="63658" y="2385"/>
                    <a:pt x="66043" y="0"/>
                    <a:pt x="68958" y="0"/>
                  </a:cubicBezTo>
                  <a:cubicBezTo>
                    <a:pt x="71874" y="0"/>
                    <a:pt x="74258" y="2385"/>
                    <a:pt x="74258" y="5300"/>
                  </a:cubicBezTo>
                  <a:lnTo>
                    <a:pt x="74258" y="272758"/>
                  </a:lnTo>
                  <a:cubicBezTo>
                    <a:pt x="74258" y="305885"/>
                    <a:pt x="57934" y="331751"/>
                    <a:pt x="37156" y="3317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BCE3EEB4-C3AC-40DC-9FCC-7B8B80E8EA74}"/>
                </a:ext>
              </a:extLst>
            </p:cNvPr>
            <p:cNvSpPr/>
            <p:nvPr/>
          </p:nvSpPr>
          <p:spPr>
            <a:xfrm>
              <a:off x="7543006" y="5755694"/>
              <a:ext cx="74205" cy="328624"/>
            </a:xfrm>
            <a:custGeom>
              <a:avLst/>
              <a:gdLst>
                <a:gd name="connsiteX0" fmla="*/ 5300 w 74205"/>
                <a:gd name="connsiteY0" fmla="*/ 331751 h 328623"/>
                <a:gd name="connsiteX1" fmla="*/ 0 w 74205"/>
                <a:gd name="connsiteY1" fmla="*/ 326451 h 328623"/>
                <a:gd name="connsiteX2" fmla="*/ 0 w 74205"/>
                <a:gd name="connsiteY2" fmla="*/ 58993 h 328623"/>
                <a:gd name="connsiteX3" fmla="*/ 37156 w 74205"/>
                <a:gd name="connsiteY3" fmla="*/ 0 h 328623"/>
                <a:gd name="connsiteX4" fmla="*/ 64241 w 74205"/>
                <a:gd name="connsiteY4" fmla="*/ 18339 h 328623"/>
                <a:gd name="connsiteX5" fmla="*/ 74312 w 74205"/>
                <a:gd name="connsiteY5" fmla="*/ 58993 h 328623"/>
                <a:gd name="connsiteX6" fmla="*/ 74312 w 74205"/>
                <a:gd name="connsiteY6" fmla="*/ 60212 h 328623"/>
                <a:gd name="connsiteX7" fmla="*/ 69011 w 74205"/>
                <a:gd name="connsiteY7" fmla="*/ 65513 h 328623"/>
                <a:gd name="connsiteX8" fmla="*/ 63711 w 74205"/>
                <a:gd name="connsiteY8" fmla="*/ 60212 h 328623"/>
                <a:gd name="connsiteX9" fmla="*/ 63711 w 74205"/>
                <a:gd name="connsiteY9" fmla="*/ 58993 h 328623"/>
                <a:gd name="connsiteX10" fmla="*/ 55124 w 74205"/>
                <a:gd name="connsiteY10" fmla="*/ 23746 h 328623"/>
                <a:gd name="connsiteX11" fmla="*/ 37209 w 74205"/>
                <a:gd name="connsiteY11" fmla="*/ 10601 h 328623"/>
                <a:gd name="connsiteX12" fmla="*/ 10654 w 74205"/>
                <a:gd name="connsiteY12" fmla="*/ 58993 h 328623"/>
                <a:gd name="connsiteX13" fmla="*/ 10654 w 74205"/>
                <a:gd name="connsiteY13" fmla="*/ 326451 h 328623"/>
                <a:gd name="connsiteX14" fmla="*/ 5300 w 74205"/>
                <a:gd name="connsiteY14" fmla="*/ 331751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205" h="328623">
                  <a:moveTo>
                    <a:pt x="5300" y="331751"/>
                  </a:moveTo>
                  <a:cubicBezTo>
                    <a:pt x="2385" y="331751"/>
                    <a:pt x="0" y="329366"/>
                    <a:pt x="0" y="326451"/>
                  </a:cubicBezTo>
                  <a:lnTo>
                    <a:pt x="0" y="58993"/>
                  </a:lnTo>
                  <a:cubicBezTo>
                    <a:pt x="0" y="25919"/>
                    <a:pt x="16325" y="0"/>
                    <a:pt x="37156" y="0"/>
                  </a:cubicBezTo>
                  <a:cubicBezTo>
                    <a:pt x="47597" y="0"/>
                    <a:pt x="57191" y="6519"/>
                    <a:pt x="64241" y="18339"/>
                  </a:cubicBezTo>
                  <a:cubicBezTo>
                    <a:pt x="70760" y="29311"/>
                    <a:pt x="74312" y="43728"/>
                    <a:pt x="74312" y="58993"/>
                  </a:cubicBezTo>
                  <a:lnTo>
                    <a:pt x="74312" y="60212"/>
                  </a:lnTo>
                  <a:cubicBezTo>
                    <a:pt x="74312" y="63127"/>
                    <a:pt x="71926" y="65513"/>
                    <a:pt x="69011" y="65513"/>
                  </a:cubicBezTo>
                  <a:cubicBezTo>
                    <a:pt x="66096" y="65513"/>
                    <a:pt x="63711" y="63127"/>
                    <a:pt x="63711" y="60212"/>
                  </a:cubicBezTo>
                  <a:lnTo>
                    <a:pt x="63711" y="58993"/>
                  </a:lnTo>
                  <a:cubicBezTo>
                    <a:pt x="63711" y="45795"/>
                    <a:pt x="60584" y="32968"/>
                    <a:pt x="55124" y="23746"/>
                  </a:cubicBezTo>
                  <a:cubicBezTo>
                    <a:pt x="50088" y="15265"/>
                    <a:pt x="43728" y="10601"/>
                    <a:pt x="37209" y="10601"/>
                  </a:cubicBezTo>
                  <a:cubicBezTo>
                    <a:pt x="22845" y="10601"/>
                    <a:pt x="10654" y="32756"/>
                    <a:pt x="10654" y="58993"/>
                  </a:cubicBezTo>
                  <a:lnTo>
                    <a:pt x="10654" y="326451"/>
                  </a:lnTo>
                  <a:cubicBezTo>
                    <a:pt x="10601" y="329419"/>
                    <a:pt x="8269" y="331751"/>
                    <a:pt x="5300" y="3317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1A172E1-FCE0-4665-89E6-AE3634455139}"/>
                </a:ext>
              </a:extLst>
            </p:cNvPr>
            <p:cNvSpPr/>
            <p:nvPr/>
          </p:nvSpPr>
          <p:spPr>
            <a:xfrm>
              <a:off x="7781470" y="5810606"/>
              <a:ext cx="42403" cy="328624"/>
            </a:xfrm>
            <a:custGeom>
              <a:avLst/>
              <a:gdLst>
                <a:gd name="connsiteX0" fmla="*/ 5300 w 42403"/>
                <a:gd name="connsiteY0" fmla="*/ 330532 h 328623"/>
                <a:gd name="connsiteX1" fmla="*/ 0 w 42403"/>
                <a:gd name="connsiteY1" fmla="*/ 325232 h 328623"/>
                <a:gd name="connsiteX2" fmla="*/ 5300 w 42403"/>
                <a:gd name="connsiteY2" fmla="*/ 319931 h 328623"/>
                <a:gd name="connsiteX3" fmla="*/ 31802 w 42403"/>
                <a:gd name="connsiteY3" fmla="*/ 271539 h 328623"/>
                <a:gd name="connsiteX4" fmla="*/ 31802 w 42403"/>
                <a:gd name="connsiteY4" fmla="*/ 5300 h 328623"/>
                <a:gd name="connsiteX5" fmla="*/ 37103 w 42403"/>
                <a:gd name="connsiteY5" fmla="*/ 0 h 328623"/>
                <a:gd name="connsiteX6" fmla="*/ 42403 w 42403"/>
                <a:gd name="connsiteY6" fmla="*/ 5300 h 328623"/>
                <a:gd name="connsiteX7" fmla="*/ 42403 w 42403"/>
                <a:gd name="connsiteY7" fmla="*/ 271539 h 328623"/>
                <a:gd name="connsiteX8" fmla="*/ 5300 w 42403"/>
                <a:gd name="connsiteY8" fmla="*/ 330532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403" h="328623">
                  <a:moveTo>
                    <a:pt x="5300" y="330532"/>
                  </a:moveTo>
                  <a:cubicBezTo>
                    <a:pt x="2385" y="330532"/>
                    <a:pt x="0" y="328147"/>
                    <a:pt x="0" y="325232"/>
                  </a:cubicBezTo>
                  <a:cubicBezTo>
                    <a:pt x="0" y="322316"/>
                    <a:pt x="2385" y="319931"/>
                    <a:pt x="5300" y="319931"/>
                  </a:cubicBezTo>
                  <a:cubicBezTo>
                    <a:pt x="19664" y="319931"/>
                    <a:pt x="31802" y="297776"/>
                    <a:pt x="31802" y="271539"/>
                  </a:cubicBezTo>
                  <a:lnTo>
                    <a:pt x="31802" y="5300"/>
                  </a:lnTo>
                  <a:cubicBezTo>
                    <a:pt x="31802" y="2385"/>
                    <a:pt x="34187" y="0"/>
                    <a:pt x="37103" y="0"/>
                  </a:cubicBezTo>
                  <a:cubicBezTo>
                    <a:pt x="40018" y="0"/>
                    <a:pt x="42403" y="2385"/>
                    <a:pt x="42403" y="5300"/>
                  </a:cubicBezTo>
                  <a:lnTo>
                    <a:pt x="42403" y="271539"/>
                  </a:lnTo>
                  <a:cubicBezTo>
                    <a:pt x="42403" y="304666"/>
                    <a:pt x="26078" y="330532"/>
                    <a:pt x="5300" y="3305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7B8FE34F-C288-40DD-838F-FB7EDB11C9B6}"/>
                </a:ext>
              </a:extLst>
            </p:cNvPr>
            <p:cNvSpPr/>
            <p:nvPr/>
          </p:nvSpPr>
          <p:spPr>
            <a:xfrm>
              <a:off x="7813272" y="5810606"/>
              <a:ext cx="10601" cy="275620"/>
            </a:xfrm>
            <a:custGeom>
              <a:avLst/>
              <a:gdLst>
                <a:gd name="connsiteX0" fmla="*/ 5300 w 10600"/>
                <a:gd name="connsiteY0" fmla="*/ 276839 h 275620"/>
                <a:gd name="connsiteX1" fmla="*/ 0 w 10600"/>
                <a:gd name="connsiteY1" fmla="*/ 271539 h 275620"/>
                <a:gd name="connsiteX2" fmla="*/ 0 w 10600"/>
                <a:gd name="connsiteY2" fmla="*/ 5300 h 275620"/>
                <a:gd name="connsiteX3" fmla="*/ 5300 w 10600"/>
                <a:gd name="connsiteY3" fmla="*/ 0 h 275620"/>
                <a:gd name="connsiteX4" fmla="*/ 10601 w 10600"/>
                <a:gd name="connsiteY4" fmla="*/ 5300 h 275620"/>
                <a:gd name="connsiteX5" fmla="*/ 10601 w 10600"/>
                <a:gd name="connsiteY5" fmla="*/ 271539 h 275620"/>
                <a:gd name="connsiteX6" fmla="*/ 5300 w 10600"/>
                <a:gd name="connsiteY6" fmla="*/ 276839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75620">
                  <a:moveTo>
                    <a:pt x="5300" y="276839"/>
                  </a:moveTo>
                  <a:cubicBezTo>
                    <a:pt x="2385" y="276839"/>
                    <a:pt x="0" y="274454"/>
                    <a:pt x="0" y="27153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71539"/>
                  </a:lnTo>
                  <a:cubicBezTo>
                    <a:pt x="10601" y="274507"/>
                    <a:pt x="8216" y="276839"/>
                    <a:pt x="5300" y="2768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7669C9A-07EF-43A2-8EF9-B53ACF2EFD9D}"/>
                </a:ext>
              </a:extLst>
            </p:cNvPr>
            <p:cNvSpPr/>
            <p:nvPr/>
          </p:nvSpPr>
          <p:spPr>
            <a:xfrm>
              <a:off x="7845128" y="5755694"/>
              <a:ext cx="42403" cy="63605"/>
            </a:xfrm>
            <a:custGeom>
              <a:avLst/>
              <a:gdLst>
                <a:gd name="connsiteX0" fmla="*/ 37156 w 42403"/>
                <a:gd name="connsiteY0" fmla="*/ 65513 h 63604"/>
                <a:gd name="connsiteX1" fmla="*/ 31855 w 42403"/>
                <a:gd name="connsiteY1" fmla="*/ 60212 h 63604"/>
                <a:gd name="connsiteX2" fmla="*/ 31855 w 42403"/>
                <a:gd name="connsiteY2" fmla="*/ 58993 h 63604"/>
                <a:gd name="connsiteX3" fmla="*/ 23216 w 42403"/>
                <a:gd name="connsiteY3" fmla="*/ 23746 h 63604"/>
                <a:gd name="connsiteX4" fmla="*/ 5300 w 42403"/>
                <a:gd name="connsiteY4" fmla="*/ 10601 h 63604"/>
                <a:gd name="connsiteX5" fmla="*/ 0 w 42403"/>
                <a:gd name="connsiteY5" fmla="*/ 5300 h 63604"/>
                <a:gd name="connsiteX6" fmla="*/ 5300 w 42403"/>
                <a:gd name="connsiteY6" fmla="*/ 0 h 63604"/>
                <a:gd name="connsiteX7" fmla="*/ 32332 w 42403"/>
                <a:gd name="connsiteY7" fmla="*/ 18339 h 63604"/>
                <a:gd name="connsiteX8" fmla="*/ 42456 w 42403"/>
                <a:gd name="connsiteY8" fmla="*/ 58993 h 63604"/>
                <a:gd name="connsiteX9" fmla="*/ 42456 w 42403"/>
                <a:gd name="connsiteY9" fmla="*/ 60212 h 63604"/>
                <a:gd name="connsiteX10" fmla="*/ 37156 w 42403"/>
                <a:gd name="connsiteY10" fmla="*/ 65513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03" h="63604">
                  <a:moveTo>
                    <a:pt x="37156" y="65513"/>
                  </a:moveTo>
                  <a:cubicBezTo>
                    <a:pt x="34240" y="65513"/>
                    <a:pt x="31855" y="63127"/>
                    <a:pt x="31855" y="60212"/>
                  </a:cubicBezTo>
                  <a:lnTo>
                    <a:pt x="31855" y="58993"/>
                  </a:lnTo>
                  <a:cubicBezTo>
                    <a:pt x="31855" y="45795"/>
                    <a:pt x="28728" y="32968"/>
                    <a:pt x="23216" y="23746"/>
                  </a:cubicBezTo>
                  <a:cubicBezTo>
                    <a:pt x="18286" y="15371"/>
                    <a:pt x="11767" y="10601"/>
                    <a:pt x="5300" y="10601"/>
                  </a:cubicBez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15583" y="0"/>
                    <a:pt x="25442" y="6678"/>
                    <a:pt x="32332" y="18339"/>
                  </a:cubicBezTo>
                  <a:cubicBezTo>
                    <a:pt x="38852" y="29258"/>
                    <a:pt x="42456" y="43728"/>
                    <a:pt x="42456" y="58993"/>
                  </a:cubicBezTo>
                  <a:lnTo>
                    <a:pt x="42456" y="60212"/>
                  </a:lnTo>
                  <a:cubicBezTo>
                    <a:pt x="42456" y="63181"/>
                    <a:pt x="40071" y="65513"/>
                    <a:pt x="37156" y="6551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A45CF782-40CE-4F55-B3AF-7AEC14D4F118}"/>
                </a:ext>
              </a:extLst>
            </p:cNvPr>
            <p:cNvSpPr/>
            <p:nvPr/>
          </p:nvSpPr>
          <p:spPr>
            <a:xfrm>
              <a:off x="7719720" y="6130537"/>
              <a:ext cx="68905" cy="10601"/>
            </a:xfrm>
            <a:custGeom>
              <a:avLst/>
              <a:gdLst>
                <a:gd name="connsiteX0" fmla="*/ 67050 w 68905"/>
                <a:gd name="connsiteY0" fmla="*/ 10601 h 10600"/>
                <a:gd name="connsiteX1" fmla="*/ 5300 w 68905"/>
                <a:gd name="connsiteY1" fmla="*/ 10601 h 10600"/>
                <a:gd name="connsiteX2" fmla="*/ 0 w 68905"/>
                <a:gd name="connsiteY2" fmla="*/ 5300 h 10600"/>
                <a:gd name="connsiteX3" fmla="*/ 5300 w 68905"/>
                <a:gd name="connsiteY3" fmla="*/ 0 h 10600"/>
                <a:gd name="connsiteX4" fmla="*/ 67050 w 68905"/>
                <a:gd name="connsiteY4" fmla="*/ 0 h 10600"/>
                <a:gd name="connsiteX5" fmla="*/ 72350 w 68905"/>
                <a:gd name="connsiteY5" fmla="*/ 5300 h 10600"/>
                <a:gd name="connsiteX6" fmla="*/ 67050 w 689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05" h="10600">
                  <a:moveTo>
                    <a:pt x="67050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67050" y="0"/>
                  </a:lnTo>
                  <a:cubicBezTo>
                    <a:pt x="69965" y="0"/>
                    <a:pt x="72350" y="2385"/>
                    <a:pt x="72350" y="5300"/>
                  </a:cubicBezTo>
                  <a:cubicBezTo>
                    <a:pt x="72350" y="8216"/>
                    <a:pt x="69965" y="10601"/>
                    <a:pt x="6705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AB12C53-116E-4183-9C94-3240C815B8F3}"/>
                </a:ext>
              </a:extLst>
            </p:cNvPr>
            <p:cNvSpPr/>
            <p:nvPr/>
          </p:nvSpPr>
          <p:spPr>
            <a:xfrm>
              <a:off x="7511203" y="6130537"/>
              <a:ext cx="137810" cy="10601"/>
            </a:xfrm>
            <a:custGeom>
              <a:avLst/>
              <a:gdLst>
                <a:gd name="connsiteX0" fmla="*/ 137704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7704 w 137810"/>
                <a:gd name="connsiteY4" fmla="*/ 0 h 10600"/>
                <a:gd name="connsiteX5" fmla="*/ 143004 w 137810"/>
                <a:gd name="connsiteY5" fmla="*/ 5300 h 10600"/>
                <a:gd name="connsiteX6" fmla="*/ 137704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770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7704" y="0"/>
                  </a:lnTo>
                  <a:cubicBezTo>
                    <a:pt x="140619" y="0"/>
                    <a:pt x="143004" y="2385"/>
                    <a:pt x="143004" y="5300"/>
                  </a:cubicBezTo>
                  <a:cubicBezTo>
                    <a:pt x="143004" y="8216"/>
                    <a:pt x="140619" y="10601"/>
                    <a:pt x="13770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7DC6BCB3-9ADD-482C-97B4-F8127BE81D45}"/>
                </a:ext>
              </a:extLst>
            </p:cNvPr>
            <p:cNvSpPr/>
            <p:nvPr/>
          </p:nvSpPr>
          <p:spPr>
            <a:xfrm>
              <a:off x="7606717" y="5810606"/>
              <a:ext cx="275620" cy="10601"/>
            </a:xfrm>
            <a:custGeom>
              <a:avLst/>
              <a:gdLst>
                <a:gd name="connsiteX0" fmla="*/ 275567 w 275620"/>
                <a:gd name="connsiteY0" fmla="*/ 10601 h 10600"/>
                <a:gd name="connsiteX1" fmla="*/ 5300 w 275620"/>
                <a:gd name="connsiteY1" fmla="*/ 10601 h 10600"/>
                <a:gd name="connsiteX2" fmla="*/ 0 w 275620"/>
                <a:gd name="connsiteY2" fmla="*/ 5300 h 10600"/>
                <a:gd name="connsiteX3" fmla="*/ 5300 w 275620"/>
                <a:gd name="connsiteY3" fmla="*/ 0 h 10600"/>
                <a:gd name="connsiteX4" fmla="*/ 275567 w 275620"/>
                <a:gd name="connsiteY4" fmla="*/ 0 h 10600"/>
                <a:gd name="connsiteX5" fmla="*/ 280867 w 275620"/>
                <a:gd name="connsiteY5" fmla="*/ 5300 h 10600"/>
                <a:gd name="connsiteX6" fmla="*/ 275567 w 27562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620" h="10600">
                  <a:moveTo>
                    <a:pt x="27556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5567" y="0"/>
                  </a:lnTo>
                  <a:cubicBezTo>
                    <a:pt x="278482" y="0"/>
                    <a:pt x="280867" y="2385"/>
                    <a:pt x="280867" y="5300"/>
                  </a:cubicBezTo>
                  <a:cubicBezTo>
                    <a:pt x="280867" y="8216"/>
                    <a:pt x="278482" y="10601"/>
                    <a:pt x="2755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1ACDC274-DBBC-4EDE-B723-224182671A58}"/>
                </a:ext>
              </a:extLst>
            </p:cNvPr>
            <p:cNvSpPr/>
            <p:nvPr/>
          </p:nvSpPr>
          <p:spPr>
            <a:xfrm>
              <a:off x="7574861" y="5755694"/>
              <a:ext cx="275620" cy="10601"/>
            </a:xfrm>
            <a:custGeom>
              <a:avLst/>
              <a:gdLst>
                <a:gd name="connsiteX0" fmla="*/ 275567 w 275620"/>
                <a:gd name="connsiteY0" fmla="*/ 10601 h 10600"/>
                <a:gd name="connsiteX1" fmla="*/ 5300 w 275620"/>
                <a:gd name="connsiteY1" fmla="*/ 10601 h 10600"/>
                <a:gd name="connsiteX2" fmla="*/ 0 w 275620"/>
                <a:gd name="connsiteY2" fmla="*/ 5300 h 10600"/>
                <a:gd name="connsiteX3" fmla="*/ 5300 w 275620"/>
                <a:gd name="connsiteY3" fmla="*/ 0 h 10600"/>
                <a:gd name="connsiteX4" fmla="*/ 275567 w 275620"/>
                <a:gd name="connsiteY4" fmla="*/ 0 h 10600"/>
                <a:gd name="connsiteX5" fmla="*/ 280867 w 275620"/>
                <a:gd name="connsiteY5" fmla="*/ 5300 h 10600"/>
                <a:gd name="connsiteX6" fmla="*/ 275567 w 27562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620" h="10600">
                  <a:moveTo>
                    <a:pt x="27556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5567" y="0"/>
                  </a:lnTo>
                  <a:cubicBezTo>
                    <a:pt x="278482" y="0"/>
                    <a:pt x="280867" y="2385"/>
                    <a:pt x="280867" y="5300"/>
                  </a:cubicBezTo>
                  <a:cubicBezTo>
                    <a:pt x="280867" y="8216"/>
                    <a:pt x="278482" y="10601"/>
                    <a:pt x="2755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245E408-2DD4-41A5-B29E-E72BE74A2534}"/>
                </a:ext>
              </a:extLst>
            </p:cNvPr>
            <p:cNvSpPr/>
            <p:nvPr/>
          </p:nvSpPr>
          <p:spPr>
            <a:xfrm>
              <a:off x="7479348" y="6076844"/>
              <a:ext cx="74205" cy="10601"/>
            </a:xfrm>
            <a:custGeom>
              <a:avLst/>
              <a:gdLst>
                <a:gd name="connsiteX0" fmla="*/ 68958 w 74205"/>
                <a:gd name="connsiteY0" fmla="*/ 10601 h 10600"/>
                <a:gd name="connsiteX1" fmla="*/ 5300 w 74205"/>
                <a:gd name="connsiteY1" fmla="*/ 10601 h 10600"/>
                <a:gd name="connsiteX2" fmla="*/ 0 w 74205"/>
                <a:gd name="connsiteY2" fmla="*/ 5300 h 10600"/>
                <a:gd name="connsiteX3" fmla="*/ 5300 w 74205"/>
                <a:gd name="connsiteY3" fmla="*/ 0 h 10600"/>
                <a:gd name="connsiteX4" fmla="*/ 68958 w 74205"/>
                <a:gd name="connsiteY4" fmla="*/ 0 h 10600"/>
                <a:gd name="connsiteX5" fmla="*/ 74258 w 74205"/>
                <a:gd name="connsiteY5" fmla="*/ 5300 h 10600"/>
                <a:gd name="connsiteX6" fmla="*/ 68958 w 742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05" h="10600">
                  <a:moveTo>
                    <a:pt x="6895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68958" y="0"/>
                  </a:lnTo>
                  <a:cubicBezTo>
                    <a:pt x="71874" y="0"/>
                    <a:pt x="74258" y="2385"/>
                    <a:pt x="74258" y="5300"/>
                  </a:cubicBezTo>
                  <a:cubicBezTo>
                    <a:pt x="74258" y="8216"/>
                    <a:pt x="71927" y="10601"/>
                    <a:pt x="6895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06AF5D40-ED0F-4AE2-A567-8062286D5BD5}"/>
                </a:ext>
              </a:extLst>
            </p:cNvPr>
            <p:cNvSpPr/>
            <p:nvPr/>
          </p:nvSpPr>
          <p:spPr>
            <a:xfrm>
              <a:off x="7611911" y="5872090"/>
              <a:ext cx="143110" cy="10601"/>
            </a:xfrm>
            <a:custGeom>
              <a:avLst/>
              <a:gdLst>
                <a:gd name="connsiteX0" fmla="*/ 137810 w 143110"/>
                <a:gd name="connsiteY0" fmla="*/ 10601 h 10600"/>
                <a:gd name="connsiteX1" fmla="*/ 5300 w 143110"/>
                <a:gd name="connsiteY1" fmla="*/ 10601 h 10600"/>
                <a:gd name="connsiteX2" fmla="*/ 0 w 143110"/>
                <a:gd name="connsiteY2" fmla="*/ 5300 h 10600"/>
                <a:gd name="connsiteX3" fmla="*/ 5300 w 143110"/>
                <a:gd name="connsiteY3" fmla="*/ 0 h 10600"/>
                <a:gd name="connsiteX4" fmla="*/ 137810 w 143110"/>
                <a:gd name="connsiteY4" fmla="*/ 0 h 10600"/>
                <a:gd name="connsiteX5" fmla="*/ 143110 w 143110"/>
                <a:gd name="connsiteY5" fmla="*/ 5300 h 10600"/>
                <a:gd name="connsiteX6" fmla="*/ 137810 w 1431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110" h="10600">
                  <a:moveTo>
                    <a:pt x="13781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7810" y="0"/>
                  </a:lnTo>
                  <a:cubicBezTo>
                    <a:pt x="140726" y="0"/>
                    <a:pt x="143110" y="2385"/>
                    <a:pt x="143110" y="5300"/>
                  </a:cubicBezTo>
                  <a:cubicBezTo>
                    <a:pt x="143110" y="8216"/>
                    <a:pt x="140726" y="10601"/>
                    <a:pt x="13781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D300E44-65B6-46A1-8380-5C30B2BFA74D}"/>
                </a:ext>
              </a:extLst>
            </p:cNvPr>
            <p:cNvSpPr/>
            <p:nvPr/>
          </p:nvSpPr>
          <p:spPr>
            <a:xfrm>
              <a:off x="7586204" y="5910624"/>
              <a:ext cx="190814" cy="10601"/>
            </a:xfrm>
            <a:custGeom>
              <a:avLst/>
              <a:gdLst>
                <a:gd name="connsiteX0" fmla="*/ 189224 w 190813"/>
                <a:gd name="connsiteY0" fmla="*/ 10601 h 10600"/>
                <a:gd name="connsiteX1" fmla="*/ 5300 w 190813"/>
                <a:gd name="connsiteY1" fmla="*/ 10601 h 10600"/>
                <a:gd name="connsiteX2" fmla="*/ 0 w 190813"/>
                <a:gd name="connsiteY2" fmla="*/ 5300 h 10600"/>
                <a:gd name="connsiteX3" fmla="*/ 5300 w 190813"/>
                <a:gd name="connsiteY3" fmla="*/ 0 h 10600"/>
                <a:gd name="connsiteX4" fmla="*/ 189224 w 190813"/>
                <a:gd name="connsiteY4" fmla="*/ 0 h 10600"/>
                <a:gd name="connsiteX5" fmla="*/ 194524 w 190813"/>
                <a:gd name="connsiteY5" fmla="*/ 5300 h 10600"/>
                <a:gd name="connsiteX6" fmla="*/ 189224 w 19081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813" h="10600">
                  <a:moveTo>
                    <a:pt x="18922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89224" y="0"/>
                  </a:lnTo>
                  <a:cubicBezTo>
                    <a:pt x="192139" y="0"/>
                    <a:pt x="194524" y="2385"/>
                    <a:pt x="194524" y="5300"/>
                  </a:cubicBezTo>
                  <a:cubicBezTo>
                    <a:pt x="194524" y="8216"/>
                    <a:pt x="192139" y="10601"/>
                    <a:pt x="189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3DBAF497-EF1C-4906-B493-2E2C6C1CB319}"/>
                </a:ext>
              </a:extLst>
            </p:cNvPr>
            <p:cNvSpPr/>
            <p:nvPr/>
          </p:nvSpPr>
          <p:spPr>
            <a:xfrm>
              <a:off x="7609208" y="5943116"/>
              <a:ext cx="148411" cy="10601"/>
            </a:xfrm>
            <a:custGeom>
              <a:avLst/>
              <a:gdLst>
                <a:gd name="connsiteX0" fmla="*/ 143217 w 148410"/>
                <a:gd name="connsiteY0" fmla="*/ 10601 h 10600"/>
                <a:gd name="connsiteX1" fmla="*/ 5300 w 148410"/>
                <a:gd name="connsiteY1" fmla="*/ 10601 h 10600"/>
                <a:gd name="connsiteX2" fmla="*/ 0 w 148410"/>
                <a:gd name="connsiteY2" fmla="*/ 5300 h 10600"/>
                <a:gd name="connsiteX3" fmla="*/ 5300 w 148410"/>
                <a:gd name="connsiteY3" fmla="*/ 0 h 10600"/>
                <a:gd name="connsiteX4" fmla="*/ 143217 w 148410"/>
                <a:gd name="connsiteY4" fmla="*/ 0 h 10600"/>
                <a:gd name="connsiteX5" fmla="*/ 148517 w 148410"/>
                <a:gd name="connsiteY5" fmla="*/ 5300 h 10600"/>
                <a:gd name="connsiteX6" fmla="*/ 143217 w 1484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10" h="10600">
                  <a:moveTo>
                    <a:pt x="1432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3217" y="0"/>
                  </a:lnTo>
                  <a:cubicBezTo>
                    <a:pt x="146132" y="0"/>
                    <a:pt x="148517" y="2385"/>
                    <a:pt x="148517" y="5300"/>
                  </a:cubicBezTo>
                  <a:cubicBezTo>
                    <a:pt x="148517" y="8216"/>
                    <a:pt x="146132" y="10601"/>
                    <a:pt x="1432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A7D47959-73E2-4B64-AA5F-C3ADB32FB6DA}"/>
                </a:ext>
              </a:extLst>
            </p:cNvPr>
            <p:cNvSpPr/>
            <p:nvPr/>
          </p:nvSpPr>
          <p:spPr>
            <a:xfrm>
              <a:off x="7611950" y="5967169"/>
              <a:ext cx="148411" cy="148411"/>
            </a:xfrm>
            <a:custGeom>
              <a:avLst/>
              <a:gdLst>
                <a:gd name="connsiteX0" fmla="*/ 67806 w 148410"/>
                <a:gd name="connsiteY0" fmla="*/ 149641 h 148410"/>
                <a:gd name="connsiteX1" fmla="*/ 64360 w 148410"/>
                <a:gd name="connsiteY1" fmla="*/ 148368 h 148410"/>
                <a:gd name="connsiteX2" fmla="*/ 60226 w 148410"/>
                <a:gd name="connsiteY2" fmla="*/ 144817 h 148410"/>
                <a:gd name="connsiteX3" fmla="*/ 55031 w 148410"/>
                <a:gd name="connsiteY3" fmla="*/ 146354 h 148410"/>
                <a:gd name="connsiteX4" fmla="*/ 49360 w 148410"/>
                <a:gd name="connsiteY4" fmla="*/ 144499 h 148410"/>
                <a:gd name="connsiteX5" fmla="*/ 46020 w 148410"/>
                <a:gd name="connsiteY5" fmla="*/ 140206 h 148410"/>
                <a:gd name="connsiteX6" fmla="*/ 40615 w 148410"/>
                <a:gd name="connsiteY6" fmla="*/ 140630 h 148410"/>
                <a:gd name="connsiteX7" fmla="*/ 35420 w 148410"/>
                <a:gd name="connsiteY7" fmla="*/ 137662 h 148410"/>
                <a:gd name="connsiteX8" fmla="*/ 33088 w 148410"/>
                <a:gd name="connsiteY8" fmla="*/ 132732 h 148410"/>
                <a:gd name="connsiteX9" fmla="*/ 27681 w 148410"/>
                <a:gd name="connsiteY9" fmla="*/ 131990 h 148410"/>
                <a:gd name="connsiteX10" fmla="*/ 23229 w 148410"/>
                <a:gd name="connsiteY10" fmla="*/ 127962 h 148410"/>
                <a:gd name="connsiteX11" fmla="*/ 21957 w 148410"/>
                <a:gd name="connsiteY11" fmla="*/ 122661 h 148410"/>
                <a:gd name="connsiteX12" fmla="*/ 16816 w 148410"/>
                <a:gd name="connsiteY12" fmla="*/ 120859 h 148410"/>
                <a:gd name="connsiteX13" fmla="*/ 13317 w 148410"/>
                <a:gd name="connsiteY13" fmla="*/ 116036 h 148410"/>
                <a:gd name="connsiteX14" fmla="*/ 13158 w 148410"/>
                <a:gd name="connsiteY14" fmla="*/ 110576 h 148410"/>
                <a:gd name="connsiteX15" fmla="*/ 8547 w 148410"/>
                <a:gd name="connsiteY15" fmla="*/ 107714 h 148410"/>
                <a:gd name="connsiteX16" fmla="*/ 6109 w 148410"/>
                <a:gd name="connsiteY16" fmla="*/ 102255 h 148410"/>
                <a:gd name="connsiteX17" fmla="*/ 7063 w 148410"/>
                <a:gd name="connsiteY17" fmla="*/ 96902 h 148410"/>
                <a:gd name="connsiteX18" fmla="*/ 3140 w 148410"/>
                <a:gd name="connsiteY18" fmla="*/ 93138 h 148410"/>
                <a:gd name="connsiteX19" fmla="*/ 1921 w 148410"/>
                <a:gd name="connsiteY19" fmla="*/ 87308 h 148410"/>
                <a:gd name="connsiteX20" fmla="*/ 3989 w 148410"/>
                <a:gd name="connsiteY20" fmla="*/ 82273 h 148410"/>
                <a:gd name="connsiteX21" fmla="*/ 915 w 148410"/>
                <a:gd name="connsiteY21" fmla="*/ 77767 h 148410"/>
                <a:gd name="connsiteX22" fmla="*/ 915 w 148410"/>
                <a:gd name="connsiteY22" fmla="*/ 71778 h 148410"/>
                <a:gd name="connsiteX23" fmla="*/ 3989 w 148410"/>
                <a:gd name="connsiteY23" fmla="*/ 67272 h 148410"/>
                <a:gd name="connsiteX24" fmla="*/ 1921 w 148410"/>
                <a:gd name="connsiteY24" fmla="*/ 62237 h 148410"/>
                <a:gd name="connsiteX25" fmla="*/ 3140 w 148410"/>
                <a:gd name="connsiteY25" fmla="*/ 56407 h 148410"/>
                <a:gd name="connsiteX26" fmla="*/ 7063 w 148410"/>
                <a:gd name="connsiteY26" fmla="*/ 52643 h 148410"/>
                <a:gd name="connsiteX27" fmla="*/ 6109 w 148410"/>
                <a:gd name="connsiteY27" fmla="*/ 47290 h 148410"/>
                <a:gd name="connsiteX28" fmla="*/ 8547 w 148410"/>
                <a:gd name="connsiteY28" fmla="*/ 41831 h 148410"/>
                <a:gd name="connsiteX29" fmla="*/ 13158 w 148410"/>
                <a:gd name="connsiteY29" fmla="*/ 38968 h 148410"/>
                <a:gd name="connsiteX30" fmla="*/ 13317 w 148410"/>
                <a:gd name="connsiteY30" fmla="*/ 33509 h 148410"/>
                <a:gd name="connsiteX31" fmla="*/ 16816 w 148410"/>
                <a:gd name="connsiteY31" fmla="*/ 28686 h 148410"/>
                <a:gd name="connsiteX32" fmla="*/ 21957 w 148410"/>
                <a:gd name="connsiteY32" fmla="*/ 26883 h 148410"/>
                <a:gd name="connsiteX33" fmla="*/ 23229 w 148410"/>
                <a:gd name="connsiteY33" fmla="*/ 21583 h 148410"/>
                <a:gd name="connsiteX34" fmla="*/ 27681 w 148410"/>
                <a:gd name="connsiteY34" fmla="*/ 17555 h 148410"/>
                <a:gd name="connsiteX35" fmla="*/ 33088 w 148410"/>
                <a:gd name="connsiteY35" fmla="*/ 16813 h 148410"/>
                <a:gd name="connsiteX36" fmla="*/ 35420 w 148410"/>
                <a:gd name="connsiteY36" fmla="*/ 11936 h 148410"/>
                <a:gd name="connsiteX37" fmla="*/ 40615 w 148410"/>
                <a:gd name="connsiteY37" fmla="*/ 8968 h 148410"/>
                <a:gd name="connsiteX38" fmla="*/ 46020 w 148410"/>
                <a:gd name="connsiteY38" fmla="*/ 9392 h 148410"/>
                <a:gd name="connsiteX39" fmla="*/ 49360 w 148410"/>
                <a:gd name="connsiteY39" fmla="*/ 5099 h 148410"/>
                <a:gd name="connsiteX40" fmla="*/ 55031 w 148410"/>
                <a:gd name="connsiteY40" fmla="*/ 3244 h 148410"/>
                <a:gd name="connsiteX41" fmla="*/ 60226 w 148410"/>
                <a:gd name="connsiteY41" fmla="*/ 4781 h 148410"/>
                <a:gd name="connsiteX42" fmla="*/ 64360 w 148410"/>
                <a:gd name="connsiteY42" fmla="*/ 1282 h 148410"/>
                <a:gd name="connsiteX43" fmla="*/ 70297 w 148410"/>
                <a:gd name="connsiteY43" fmla="*/ 646 h 148410"/>
                <a:gd name="connsiteX44" fmla="*/ 75067 w 148410"/>
                <a:gd name="connsiteY44" fmla="*/ 3244 h 148410"/>
                <a:gd name="connsiteX45" fmla="*/ 79837 w 148410"/>
                <a:gd name="connsiteY45" fmla="*/ 646 h 148410"/>
                <a:gd name="connsiteX46" fmla="*/ 85773 w 148410"/>
                <a:gd name="connsiteY46" fmla="*/ 1282 h 148410"/>
                <a:gd name="connsiteX47" fmla="*/ 89908 w 148410"/>
                <a:gd name="connsiteY47" fmla="*/ 4781 h 148410"/>
                <a:gd name="connsiteX48" fmla="*/ 95102 w 148410"/>
                <a:gd name="connsiteY48" fmla="*/ 3244 h 148410"/>
                <a:gd name="connsiteX49" fmla="*/ 100774 w 148410"/>
                <a:gd name="connsiteY49" fmla="*/ 5099 h 148410"/>
                <a:gd name="connsiteX50" fmla="*/ 104113 w 148410"/>
                <a:gd name="connsiteY50" fmla="*/ 9392 h 148410"/>
                <a:gd name="connsiteX51" fmla="*/ 109520 w 148410"/>
                <a:gd name="connsiteY51" fmla="*/ 8968 h 148410"/>
                <a:gd name="connsiteX52" fmla="*/ 114714 w 148410"/>
                <a:gd name="connsiteY52" fmla="*/ 11936 h 148410"/>
                <a:gd name="connsiteX53" fmla="*/ 117046 w 148410"/>
                <a:gd name="connsiteY53" fmla="*/ 16813 h 148410"/>
                <a:gd name="connsiteX54" fmla="*/ 122452 w 148410"/>
                <a:gd name="connsiteY54" fmla="*/ 17555 h 148410"/>
                <a:gd name="connsiteX55" fmla="*/ 126904 w 148410"/>
                <a:gd name="connsiteY55" fmla="*/ 21583 h 148410"/>
                <a:gd name="connsiteX56" fmla="*/ 128176 w 148410"/>
                <a:gd name="connsiteY56" fmla="*/ 26883 h 148410"/>
                <a:gd name="connsiteX57" fmla="*/ 133318 w 148410"/>
                <a:gd name="connsiteY57" fmla="*/ 28686 h 148410"/>
                <a:gd name="connsiteX58" fmla="*/ 136816 w 148410"/>
                <a:gd name="connsiteY58" fmla="*/ 33509 h 148410"/>
                <a:gd name="connsiteX59" fmla="*/ 136975 w 148410"/>
                <a:gd name="connsiteY59" fmla="*/ 38968 h 148410"/>
                <a:gd name="connsiteX60" fmla="*/ 141587 w 148410"/>
                <a:gd name="connsiteY60" fmla="*/ 41831 h 148410"/>
                <a:gd name="connsiteX61" fmla="*/ 144025 w 148410"/>
                <a:gd name="connsiteY61" fmla="*/ 47290 h 148410"/>
                <a:gd name="connsiteX62" fmla="*/ 143071 w 148410"/>
                <a:gd name="connsiteY62" fmla="*/ 52643 h 148410"/>
                <a:gd name="connsiteX63" fmla="*/ 146993 w 148410"/>
                <a:gd name="connsiteY63" fmla="*/ 56407 h 148410"/>
                <a:gd name="connsiteX64" fmla="*/ 148212 w 148410"/>
                <a:gd name="connsiteY64" fmla="*/ 62237 h 148410"/>
                <a:gd name="connsiteX65" fmla="*/ 146145 w 148410"/>
                <a:gd name="connsiteY65" fmla="*/ 67272 h 148410"/>
                <a:gd name="connsiteX66" fmla="*/ 149219 w 148410"/>
                <a:gd name="connsiteY66" fmla="*/ 71778 h 148410"/>
                <a:gd name="connsiteX67" fmla="*/ 149219 w 148410"/>
                <a:gd name="connsiteY67" fmla="*/ 77767 h 148410"/>
                <a:gd name="connsiteX68" fmla="*/ 146145 w 148410"/>
                <a:gd name="connsiteY68" fmla="*/ 82273 h 148410"/>
                <a:gd name="connsiteX69" fmla="*/ 148212 w 148410"/>
                <a:gd name="connsiteY69" fmla="*/ 87308 h 148410"/>
                <a:gd name="connsiteX70" fmla="*/ 146993 w 148410"/>
                <a:gd name="connsiteY70" fmla="*/ 93138 h 148410"/>
                <a:gd name="connsiteX71" fmla="*/ 143071 w 148410"/>
                <a:gd name="connsiteY71" fmla="*/ 96902 h 148410"/>
                <a:gd name="connsiteX72" fmla="*/ 144025 w 148410"/>
                <a:gd name="connsiteY72" fmla="*/ 102255 h 148410"/>
                <a:gd name="connsiteX73" fmla="*/ 141587 w 148410"/>
                <a:gd name="connsiteY73" fmla="*/ 107714 h 148410"/>
                <a:gd name="connsiteX74" fmla="*/ 136975 w 148410"/>
                <a:gd name="connsiteY74" fmla="*/ 110576 h 148410"/>
                <a:gd name="connsiteX75" fmla="*/ 136816 w 148410"/>
                <a:gd name="connsiteY75" fmla="*/ 116036 h 148410"/>
                <a:gd name="connsiteX76" fmla="*/ 133318 w 148410"/>
                <a:gd name="connsiteY76" fmla="*/ 120859 h 148410"/>
                <a:gd name="connsiteX77" fmla="*/ 128176 w 148410"/>
                <a:gd name="connsiteY77" fmla="*/ 122661 h 148410"/>
                <a:gd name="connsiteX78" fmla="*/ 126904 w 148410"/>
                <a:gd name="connsiteY78" fmla="*/ 127962 h 148410"/>
                <a:gd name="connsiteX79" fmla="*/ 122452 w 148410"/>
                <a:gd name="connsiteY79" fmla="*/ 131990 h 148410"/>
                <a:gd name="connsiteX80" fmla="*/ 117046 w 148410"/>
                <a:gd name="connsiteY80" fmla="*/ 132732 h 148410"/>
                <a:gd name="connsiteX81" fmla="*/ 114714 w 148410"/>
                <a:gd name="connsiteY81" fmla="*/ 137662 h 148410"/>
                <a:gd name="connsiteX82" fmla="*/ 109520 w 148410"/>
                <a:gd name="connsiteY82" fmla="*/ 140630 h 148410"/>
                <a:gd name="connsiteX83" fmla="*/ 104113 w 148410"/>
                <a:gd name="connsiteY83" fmla="*/ 140206 h 148410"/>
                <a:gd name="connsiteX84" fmla="*/ 100774 w 148410"/>
                <a:gd name="connsiteY84" fmla="*/ 144499 h 148410"/>
                <a:gd name="connsiteX85" fmla="*/ 95102 w 148410"/>
                <a:gd name="connsiteY85" fmla="*/ 146354 h 148410"/>
                <a:gd name="connsiteX86" fmla="*/ 89908 w 148410"/>
                <a:gd name="connsiteY86" fmla="*/ 144817 h 148410"/>
                <a:gd name="connsiteX87" fmla="*/ 85773 w 148410"/>
                <a:gd name="connsiteY87" fmla="*/ 148368 h 148410"/>
                <a:gd name="connsiteX88" fmla="*/ 79837 w 148410"/>
                <a:gd name="connsiteY88" fmla="*/ 149004 h 148410"/>
                <a:gd name="connsiteX89" fmla="*/ 75067 w 148410"/>
                <a:gd name="connsiteY89" fmla="*/ 146407 h 148410"/>
                <a:gd name="connsiteX90" fmla="*/ 70297 w 148410"/>
                <a:gd name="connsiteY90" fmla="*/ 149004 h 148410"/>
                <a:gd name="connsiteX91" fmla="*/ 67806 w 148410"/>
                <a:gd name="connsiteY91" fmla="*/ 149641 h 148410"/>
                <a:gd name="connsiteX92" fmla="*/ 75120 w 148410"/>
                <a:gd name="connsiteY92" fmla="*/ 135117 h 148410"/>
                <a:gd name="connsiteX93" fmla="*/ 77664 w 148410"/>
                <a:gd name="connsiteY93" fmla="*/ 135753 h 148410"/>
                <a:gd name="connsiteX94" fmla="*/ 81746 w 148410"/>
                <a:gd name="connsiteY94" fmla="*/ 137980 h 148410"/>
                <a:gd name="connsiteX95" fmla="*/ 85296 w 148410"/>
                <a:gd name="connsiteY95" fmla="*/ 134958 h 148410"/>
                <a:gd name="connsiteX96" fmla="*/ 90226 w 148410"/>
                <a:gd name="connsiteY96" fmla="*/ 133898 h 148410"/>
                <a:gd name="connsiteX97" fmla="*/ 94731 w 148410"/>
                <a:gd name="connsiteY97" fmla="*/ 135223 h 148410"/>
                <a:gd name="connsiteX98" fmla="*/ 97594 w 148410"/>
                <a:gd name="connsiteY98" fmla="*/ 131513 h 148410"/>
                <a:gd name="connsiteX99" fmla="*/ 102205 w 148410"/>
                <a:gd name="connsiteY99" fmla="*/ 129446 h 148410"/>
                <a:gd name="connsiteX100" fmla="*/ 106869 w 148410"/>
                <a:gd name="connsiteY100" fmla="*/ 129817 h 148410"/>
                <a:gd name="connsiteX101" fmla="*/ 108884 w 148410"/>
                <a:gd name="connsiteY101" fmla="*/ 125577 h 148410"/>
                <a:gd name="connsiteX102" fmla="*/ 112964 w 148410"/>
                <a:gd name="connsiteY102" fmla="*/ 122608 h 148410"/>
                <a:gd name="connsiteX103" fmla="*/ 117576 w 148410"/>
                <a:gd name="connsiteY103" fmla="*/ 121972 h 148410"/>
                <a:gd name="connsiteX104" fmla="*/ 118689 w 148410"/>
                <a:gd name="connsiteY104" fmla="*/ 117414 h 148410"/>
                <a:gd name="connsiteX105" fmla="*/ 122081 w 148410"/>
                <a:gd name="connsiteY105" fmla="*/ 113651 h 148410"/>
                <a:gd name="connsiteX106" fmla="*/ 126481 w 148410"/>
                <a:gd name="connsiteY106" fmla="*/ 112114 h 148410"/>
                <a:gd name="connsiteX107" fmla="*/ 126587 w 148410"/>
                <a:gd name="connsiteY107" fmla="*/ 107449 h 148410"/>
                <a:gd name="connsiteX108" fmla="*/ 129131 w 148410"/>
                <a:gd name="connsiteY108" fmla="*/ 103103 h 148410"/>
                <a:gd name="connsiteX109" fmla="*/ 133106 w 148410"/>
                <a:gd name="connsiteY109" fmla="*/ 100665 h 148410"/>
                <a:gd name="connsiteX110" fmla="*/ 132258 w 148410"/>
                <a:gd name="connsiteY110" fmla="*/ 96053 h 148410"/>
                <a:gd name="connsiteX111" fmla="*/ 133795 w 148410"/>
                <a:gd name="connsiteY111" fmla="*/ 91283 h 148410"/>
                <a:gd name="connsiteX112" fmla="*/ 137187 w 148410"/>
                <a:gd name="connsiteY112" fmla="*/ 88050 h 148410"/>
                <a:gd name="connsiteX113" fmla="*/ 135385 w 148410"/>
                <a:gd name="connsiteY113" fmla="*/ 83756 h 148410"/>
                <a:gd name="connsiteX114" fmla="*/ 135915 w 148410"/>
                <a:gd name="connsiteY114" fmla="*/ 78721 h 148410"/>
                <a:gd name="connsiteX115" fmla="*/ 138566 w 148410"/>
                <a:gd name="connsiteY115" fmla="*/ 74852 h 148410"/>
                <a:gd name="connsiteX116" fmla="*/ 135915 w 148410"/>
                <a:gd name="connsiteY116" fmla="*/ 70983 h 148410"/>
                <a:gd name="connsiteX117" fmla="*/ 135385 w 148410"/>
                <a:gd name="connsiteY117" fmla="*/ 65947 h 148410"/>
                <a:gd name="connsiteX118" fmla="*/ 137187 w 148410"/>
                <a:gd name="connsiteY118" fmla="*/ 61654 h 148410"/>
                <a:gd name="connsiteX119" fmla="*/ 133795 w 148410"/>
                <a:gd name="connsiteY119" fmla="*/ 58421 h 148410"/>
                <a:gd name="connsiteX120" fmla="*/ 132258 w 148410"/>
                <a:gd name="connsiteY120" fmla="*/ 53650 h 148410"/>
                <a:gd name="connsiteX121" fmla="*/ 133106 w 148410"/>
                <a:gd name="connsiteY121" fmla="*/ 49039 h 148410"/>
                <a:gd name="connsiteX122" fmla="*/ 129131 w 148410"/>
                <a:gd name="connsiteY122" fmla="*/ 46601 h 148410"/>
                <a:gd name="connsiteX123" fmla="*/ 126587 w 148410"/>
                <a:gd name="connsiteY123" fmla="*/ 42255 h 148410"/>
                <a:gd name="connsiteX124" fmla="*/ 126481 w 148410"/>
                <a:gd name="connsiteY124" fmla="*/ 37590 h 148410"/>
                <a:gd name="connsiteX125" fmla="*/ 122081 w 148410"/>
                <a:gd name="connsiteY125" fmla="*/ 36053 h 148410"/>
                <a:gd name="connsiteX126" fmla="*/ 118689 w 148410"/>
                <a:gd name="connsiteY126" fmla="*/ 32290 h 148410"/>
                <a:gd name="connsiteX127" fmla="*/ 117576 w 148410"/>
                <a:gd name="connsiteY127" fmla="*/ 27732 h 148410"/>
                <a:gd name="connsiteX128" fmla="*/ 112964 w 148410"/>
                <a:gd name="connsiteY128" fmla="*/ 27095 h 148410"/>
                <a:gd name="connsiteX129" fmla="*/ 108884 w 148410"/>
                <a:gd name="connsiteY129" fmla="*/ 24127 h 148410"/>
                <a:gd name="connsiteX130" fmla="*/ 106869 w 148410"/>
                <a:gd name="connsiteY130" fmla="*/ 19940 h 148410"/>
                <a:gd name="connsiteX131" fmla="*/ 102205 w 148410"/>
                <a:gd name="connsiteY131" fmla="*/ 20311 h 148410"/>
                <a:gd name="connsiteX132" fmla="*/ 97594 w 148410"/>
                <a:gd name="connsiteY132" fmla="*/ 18244 h 148410"/>
                <a:gd name="connsiteX133" fmla="*/ 94731 w 148410"/>
                <a:gd name="connsiteY133" fmla="*/ 14533 h 148410"/>
                <a:gd name="connsiteX134" fmla="*/ 90226 w 148410"/>
                <a:gd name="connsiteY134" fmla="*/ 15859 h 148410"/>
                <a:gd name="connsiteX135" fmla="*/ 85296 w 148410"/>
                <a:gd name="connsiteY135" fmla="*/ 14799 h 148410"/>
                <a:gd name="connsiteX136" fmla="*/ 81746 w 148410"/>
                <a:gd name="connsiteY136" fmla="*/ 11777 h 148410"/>
                <a:gd name="connsiteX137" fmla="*/ 77611 w 148410"/>
                <a:gd name="connsiteY137" fmla="*/ 14004 h 148410"/>
                <a:gd name="connsiteX138" fmla="*/ 72575 w 148410"/>
                <a:gd name="connsiteY138" fmla="*/ 14004 h 148410"/>
                <a:gd name="connsiteX139" fmla="*/ 68442 w 148410"/>
                <a:gd name="connsiteY139" fmla="*/ 11777 h 148410"/>
                <a:gd name="connsiteX140" fmla="*/ 64890 w 148410"/>
                <a:gd name="connsiteY140" fmla="*/ 14799 h 148410"/>
                <a:gd name="connsiteX141" fmla="*/ 59960 w 148410"/>
                <a:gd name="connsiteY141" fmla="*/ 15859 h 148410"/>
                <a:gd name="connsiteX142" fmla="*/ 55455 w 148410"/>
                <a:gd name="connsiteY142" fmla="*/ 14533 h 148410"/>
                <a:gd name="connsiteX143" fmla="*/ 52593 w 148410"/>
                <a:gd name="connsiteY143" fmla="*/ 18244 h 148410"/>
                <a:gd name="connsiteX144" fmla="*/ 47982 w 148410"/>
                <a:gd name="connsiteY144" fmla="*/ 20311 h 148410"/>
                <a:gd name="connsiteX145" fmla="*/ 43318 w 148410"/>
                <a:gd name="connsiteY145" fmla="*/ 19940 h 148410"/>
                <a:gd name="connsiteX146" fmla="*/ 41304 w 148410"/>
                <a:gd name="connsiteY146" fmla="*/ 24127 h 148410"/>
                <a:gd name="connsiteX147" fmla="*/ 37222 w 148410"/>
                <a:gd name="connsiteY147" fmla="*/ 27095 h 148410"/>
                <a:gd name="connsiteX148" fmla="*/ 32611 w 148410"/>
                <a:gd name="connsiteY148" fmla="*/ 27732 h 148410"/>
                <a:gd name="connsiteX149" fmla="*/ 31497 w 148410"/>
                <a:gd name="connsiteY149" fmla="*/ 32290 h 148410"/>
                <a:gd name="connsiteX150" fmla="*/ 28106 w 148410"/>
                <a:gd name="connsiteY150" fmla="*/ 36053 h 148410"/>
                <a:gd name="connsiteX151" fmla="*/ 23706 w 148410"/>
                <a:gd name="connsiteY151" fmla="*/ 37643 h 148410"/>
                <a:gd name="connsiteX152" fmla="*/ 23600 w 148410"/>
                <a:gd name="connsiteY152" fmla="*/ 42308 h 148410"/>
                <a:gd name="connsiteX153" fmla="*/ 21056 w 148410"/>
                <a:gd name="connsiteY153" fmla="*/ 46654 h 148410"/>
                <a:gd name="connsiteX154" fmla="*/ 17081 w 148410"/>
                <a:gd name="connsiteY154" fmla="*/ 49092 h 148410"/>
                <a:gd name="connsiteX155" fmla="*/ 17929 w 148410"/>
                <a:gd name="connsiteY155" fmla="*/ 53703 h 148410"/>
                <a:gd name="connsiteX156" fmla="*/ 16391 w 148410"/>
                <a:gd name="connsiteY156" fmla="*/ 58474 h 148410"/>
                <a:gd name="connsiteX157" fmla="*/ 12999 w 148410"/>
                <a:gd name="connsiteY157" fmla="*/ 61707 h 148410"/>
                <a:gd name="connsiteX158" fmla="*/ 14802 w 148410"/>
                <a:gd name="connsiteY158" fmla="*/ 66000 h 148410"/>
                <a:gd name="connsiteX159" fmla="*/ 14271 w 148410"/>
                <a:gd name="connsiteY159" fmla="*/ 71036 h 148410"/>
                <a:gd name="connsiteX160" fmla="*/ 11621 w 148410"/>
                <a:gd name="connsiteY160" fmla="*/ 74905 h 148410"/>
                <a:gd name="connsiteX161" fmla="*/ 14271 w 148410"/>
                <a:gd name="connsiteY161" fmla="*/ 78774 h 148410"/>
                <a:gd name="connsiteX162" fmla="*/ 14802 w 148410"/>
                <a:gd name="connsiteY162" fmla="*/ 83810 h 148410"/>
                <a:gd name="connsiteX163" fmla="*/ 12999 w 148410"/>
                <a:gd name="connsiteY163" fmla="*/ 88103 h 148410"/>
                <a:gd name="connsiteX164" fmla="*/ 16391 w 148410"/>
                <a:gd name="connsiteY164" fmla="*/ 91336 h 148410"/>
                <a:gd name="connsiteX165" fmla="*/ 17929 w 148410"/>
                <a:gd name="connsiteY165" fmla="*/ 96106 h 148410"/>
                <a:gd name="connsiteX166" fmla="*/ 17081 w 148410"/>
                <a:gd name="connsiteY166" fmla="*/ 100718 h 148410"/>
                <a:gd name="connsiteX167" fmla="*/ 21056 w 148410"/>
                <a:gd name="connsiteY167" fmla="*/ 103156 h 148410"/>
                <a:gd name="connsiteX168" fmla="*/ 23600 w 148410"/>
                <a:gd name="connsiteY168" fmla="*/ 107502 h 148410"/>
                <a:gd name="connsiteX169" fmla="*/ 23706 w 148410"/>
                <a:gd name="connsiteY169" fmla="*/ 112167 h 148410"/>
                <a:gd name="connsiteX170" fmla="*/ 28106 w 148410"/>
                <a:gd name="connsiteY170" fmla="*/ 113757 h 148410"/>
                <a:gd name="connsiteX171" fmla="*/ 31497 w 148410"/>
                <a:gd name="connsiteY171" fmla="*/ 117520 h 148410"/>
                <a:gd name="connsiteX172" fmla="*/ 32611 w 148410"/>
                <a:gd name="connsiteY172" fmla="*/ 122078 h 148410"/>
                <a:gd name="connsiteX173" fmla="*/ 37222 w 148410"/>
                <a:gd name="connsiteY173" fmla="*/ 122714 h 148410"/>
                <a:gd name="connsiteX174" fmla="*/ 41304 w 148410"/>
                <a:gd name="connsiteY174" fmla="*/ 125683 h 148410"/>
                <a:gd name="connsiteX175" fmla="*/ 43318 w 148410"/>
                <a:gd name="connsiteY175" fmla="*/ 129923 h 148410"/>
                <a:gd name="connsiteX176" fmla="*/ 47982 w 148410"/>
                <a:gd name="connsiteY176" fmla="*/ 129552 h 148410"/>
                <a:gd name="connsiteX177" fmla="*/ 52593 w 148410"/>
                <a:gd name="connsiteY177" fmla="*/ 131619 h 148410"/>
                <a:gd name="connsiteX178" fmla="*/ 55455 w 148410"/>
                <a:gd name="connsiteY178" fmla="*/ 135329 h 148410"/>
                <a:gd name="connsiteX179" fmla="*/ 59960 w 148410"/>
                <a:gd name="connsiteY179" fmla="*/ 134004 h 148410"/>
                <a:gd name="connsiteX180" fmla="*/ 64890 w 148410"/>
                <a:gd name="connsiteY180" fmla="*/ 135064 h 148410"/>
                <a:gd name="connsiteX181" fmla="*/ 68442 w 148410"/>
                <a:gd name="connsiteY181" fmla="*/ 138085 h 148410"/>
                <a:gd name="connsiteX182" fmla="*/ 72575 w 148410"/>
                <a:gd name="connsiteY182" fmla="*/ 135859 h 148410"/>
                <a:gd name="connsiteX183" fmla="*/ 75120 w 148410"/>
                <a:gd name="connsiteY183" fmla="*/ 135117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</a:cxnLst>
              <a:rect l="l" t="t" r="r" b="b"/>
              <a:pathLst>
                <a:path w="148410" h="148410">
                  <a:moveTo>
                    <a:pt x="67806" y="149641"/>
                  </a:moveTo>
                  <a:cubicBezTo>
                    <a:pt x="66586" y="149641"/>
                    <a:pt x="65367" y="149216"/>
                    <a:pt x="64360" y="148368"/>
                  </a:cubicBezTo>
                  <a:lnTo>
                    <a:pt x="60226" y="144817"/>
                  </a:lnTo>
                  <a:lnTo>
                    <a:pt x="55031" y="146354"/>
                  </a:lnTo>
                  <a:cubicBezTo>
                    <a:pt x="52911" y="146990"/>
                    <a:pt x="50685" y="146248"/>
                    <a:pt x="49360" y="144499"/>
                  </a:cubicBezTo>
                  <a:lnTo>
                    <a:pt x="46020" y="140206"/>
                  </a:lnTo>
                  <a:lnTo>
                    <a:pt x="40615" y="140630"/>
                  </a:lnTo>
                  <a:cubicBezTo>
                    <a:pt x="38494" y="140842"/>
                    <a:pt x="36374" y="139623"/>
                    <a:pt x="35420" y="137662"/>
                  </a:cubicBezTo>
                  <a:lnTo>
                    <a:pt x="33088" y="132732"/>
                  </a:lnTo>
                  <a:lnTo>
                    <a:pt x="27681" y="131990"/>
                  </a:lnTo>
                  <a:cubicBezTo>
                    <a:pt x="25508" y="131725"/>
                    <a:pt x="23759" y="130135"/>
                    <a:pt x="23229" y="127962"/>
                  </a:cubicBezTo>
                  <a:lnTo>
                    <a:pt x="21957" y="122661"/>
                  </a:lnTo>
                  <a:lnTo>
                    <a:pt x="16816" y="120859"/>
                  </a:lnTo>
                  <a:cubicBezTo>
                    <a:pt x="14749" y="120117"/>
                    <a:pt x="13371" y="118209"/>
                    <a:pt x="13317" y="116036"/>
                  </a:cubicBezTo>
                  <a:lnTo>
                    <a:pt x="13158" y="110576"/>
                  </a:lnTo>
                  <a:lnTo>
                    <a:pt x="8547" y="107714"/>
                  </a:lnTo>
                  <a:cubicBezTo>
                    <a:pt x="6692" y="106548"/>
                    <a:pt x="5738" y="104375"/>
                    <a:pt x="6109" y="102255"/>
                  </a:cubicBezTo>
                  <a:lnTo>
                    <a:pt x="7063" y="96902"/>
                  </a:lnTo>
                  <a:lnTo>
                    <a:pt x="3140" y="93138"/>
                  </a:lnTo>
                  <a:cubicBezTo>
                    <a:pt x="1551" y="91601"/>
                    <a:pt x="1073" y="89322"/>
                    <a:pt x="1921" y="87308"/>
                  </a:cubicBezTo>
                  <a:lnTo>
                    <a:pt x="3989" y="82273"/>
                  </a:lnTo>
                  <a:lnTo>
                    <a:pt x="915" y="77767"/>
                  </a:lnTo>
                  <a:cubicBezTo>
                    <a:pt x="-305" y="75965"/>
                    <a:pt x="-305" y="73580"/>
                    <a:pt x="915" y="71778"/>
                  </a:cubicBezTo>
                  <a:lnTo>
                    <a:pt x="3989" y="67272"/>
                  </a:lnTo>
                  <a:lnTo>
                    <a:pt x="1921" y="62237"/>
                  </a:lnTo>
                  <a:cubicBezTo>
                    <a:pt x="1073" y="60223"/>
                    <a:pt x="1604" y="57891"/>
                    <a:pt x="3140" y="56407"/>
                  </a:cubicBezTo>
                  <a:lnTo>
                    <a:pt x="7063" y="52643"/>
                  </a:lnTo>
                  <a:lnTo>
                    <a:pt x="6109" y="47290"/>
                  </a:lnTo>
                  <a:cubicBezTo>
                    <a:pt x="5738" y="45117"/>
                    <a:pt x="6692" y="42996"/>
                    <a:pt x="8547" y="41831"/>
                  </a:cubicBezTo>
                  <a:lnTo>
                    <a:pt x="13158" y="38968"/>
                  </a:lnTo>
                  <a:lnTo>
                    <a:pt x="13317" y="33509"/>
                  </a:lnTo>
                  <a:cubicBezTo>
                    <a:pt x="13371" y="31336"/>
                    <a:pt x="14802" y="29375"/>
                    <a:pt x="16816" y="28686"/>
                  </a:cubicBezTo>
                  <a:lnTo>
                    <a:pt x="21957" y="26883"/>
                  </a:lnTo>
                  <a:lnTo>
                    <a:pt x="23229" y="21583"/>
                  </a:lnTo>
                  <a:cubicBezTo>
                    <a:pt x="23759" y="19463"/>
                    <a:pt x="25508" y="17873"/>
                    <a:pt x="27681" y="17555"/>
                  </a:cubicBezTo>
                  <a:lnTo>
                    <a:pt x="33088" y="16813"/>
                  </a:lnTo>
                  <a:lnTo>
                    <a:pt x="35420" y="11936"/>
                  </a:lnTo>
                  <a:cubicBezTo>
                    <a:pt x="36374" y="9975"/>
                    <a:pt x="38494" y="8809"/>
                    <a:pt x="40615" y="8968"/>
                  </a:cubicBezTo>
                  <a:lnTo>
                    <a:pt x="46020" y="9392"/>
                  </a:lnTo>
                  <a:lnTo>
                    <a:pt x="49360" y="5099"/>
                  </a:lnTo>
                  <a:cubicBezTo>
                    <a:pt x="50685" y="3350"/>
                    <a:pt x="52964" y="2608"/>
                    <a:pt x="55031" y="3244"/>
                  </a:cubicBezTo>
                  <a:lnTo>
                    <a:pt x="60226" y="4781"/>
                  </a:lnTo>
                  <a:lnTo>
                    <a:pt x="64360" y="1282"/>
                  </a:lnTo>
                  <a:cubicBezTo>
                    <a:pt x="66003" y="-148"/>
                    <a:pt x="68389" y="-413"/>
                    <a:pt x="70297" y="646"/>
                  </a:cubicBezTo>
                  <a:lnTo>
                    <a:pt x="75067" y="3244"/>
                  </a:lnTo>
                  <a:lnTo>
                    <a:pt x="79837" y="646"/>
                  </a:lnTo>
                  <a:cubicBezTo>
                    <a:pt x="81746" y="-413"/>
                    <a:pt x="84131" y="-148"/>
                    <a:pt x="85773" y="1282"/>
                  </a:cubicBezTo>
                  <a:lnTo>
                    <a:pt x="89908" y="4781"/>
                  </a:lnTo>
                  <a:lnTo>
                    <a:pt x="95102" y="3244"/>
                  </a:lnTo>
                  <a:cubicBezTo>
                    <a:pt x="97222" y="2608"/>
                    <a:pt x="99449" y="3350"/>
                    <a:pt x="100774" y="5099"/>
                  </a:cubicBezTo>
                  <a:lnTo>
                    <a:pt x="104113" y="9392"/>
                  </a:lnTo>
                  <a:lnTo>
                    <a:pt x="109520" y="8968"/>
                  </a:lnTo>
                  <a:cubicBezTo>
                    <a:pt x="111692" y="8809"/>
                    <a:pt x="113759" y="9975"/>
                    <a:pt x="114714" y="11936"/>
                  </a:cubicBezTo>
                  <a:lnTo>
                    <a:pt x="117046" y="16813"/>
                  </a:lnTo>
                  <a:lnTo>
                    <a:pt x="122452" y="17555"/>
                  </a:lnTo>
                  <a:cubicBezTo>
                    <a:pt x="124626" y="17820"/>
                    <a:pt x="126374" y="19410"/>
                    <a:pt x="126904" y="21583"/>
                  </a:cubicBezTo>
                  <a:lnTo>
                    <a:pt x="128176" y="26883"/>
                  </a:lnTo>
                  <a:lnTo>
                    <a:pt x="133318" y="28686"/>
                  </a:lnTo>
                  <a:cubicBezTo>
                    <a:pt x="135385" y="29427"/>
                    <a:pt x="136764" y="31336"/>
                    <a:pt x="136816" y="33509"/>
                  </a:cubicBezTo>
                  <a:lnTo>
                    <a:pt x="136975" y="38968"/>
                  </a:lnTo>
                  <a:lnTo>
                    <a:pt x="141587" y="41831"/>
                  </a:lnTo>
                  <a:cubicBezTo>
                    <a:pt x="143442" y="42996"/>
                    <a:pt x="144396" y="45170"/>
                    <a:pt x="144025" y="47290"/>
                  </a:cubicBezTo>
                  <a:lnTo>
                    <a:pt x="143071" y="52643"/>
                  </a:lnTo>
                  <a:lnTo>
                    <a:pt x="146993" y="56407"/>
                  </a:lnTo>
                  <a:cubicBezTo>
                    <a:pt x="148583" y="57891"/>
                    <a:pt x="149060" y="60223"/>
                    <a:pt x="148212" y="62237"/>
                  </a:cubicBezTo>
                  <a:lnTo>
                    <a:pt x="146145" y="67272"/>
                  </a:lnTo>
                  <a:lnTo>
                    <a:pt x="149219" y="71778"/>
                  </a:lnTo>
                  <a:cubicBezTo>
                    <a:pt x="150438" y="73580"/>
                    <a:pt x="150438" y="75965"/>
                    <a:pt x="149219" y="77767"/>
                  </a:cubicBezTo>
                  <a:lnTo>
                    <a:pt x="146145" y="82273"/>
                  </a:lnTo>
                  <a:lnTo>
                    <a:pt x="148212" y="87308"/>
                  </a:lnTo>
                  <a:cubicBezTo>
                    <a:pt x="149060" y="89322"/>
                    <a:pt x="148530" y="91654"/>
                    <a:pt x="146993" y="93138"/>
                  </a:cubicBezTo>
                  <a:lnTo>
                    <a:pt x="143071" y="96902"/>
                  </a:lnTo>
                  <a:lnTo>
                    <a:pt x="144025" y="102255"/>
                  </a:lnTo>
                  <a:cubicBezTo>
                    <a:pt x="144396" y="104428"/>
                    <a:pt x="143442" y="106601"/>
                    <a:pt x="141587" y="107714"/>
                  </a:cubicBezTo>
                  <a:lnTo>
                    <a:pt x="136975" y="110576"/>
                  </a:lnTo>
                  <a:lnTo>
                    <a:pt x="136816" y="116036"/>
                  </a:lnTo>
                  <a:cubicBezTo>
                    <a:pt x="136764" y="118209"/>
                    <a:pt x="135332" y="120170"/>
                    <a:pt x="133318" y="120859"/>
                  </a:cubicBezTo>
                  <a:lnTo>
                    <a:pt x="128176" y="122661"/>
                  </a:lnTo>
                  <a:lnTo>
                    <a:pt x="126904" y="127962"/>
                  </a:lnTo>
                  <a:cubicBezTo>
                    <a:pt x="126374" y="130082"/>
                    <a:pt x="124626" y="131672"/>
                    <a:pt x="122452" y="131990"/>
                  </a:cubicBezTo>
                  <a:lnTo>
                    <a:pt x="117046" y="132732"/>
                  </a:lnTo>
                  <a:lnTo>
                    <a:pt x="114714" y="137662"/>
                  </a:lnTo>
                  <a:cubicBezTo>
                    <a:pt x="113759" y="139623"/>
                    <a:pt x="111692" y="140842"/>
                    <a:pt x="109520" y="140630"/>
                  </a:cubicBezTo>
                  <a:lnTo>
                    <a:pt x="104113" y="140206"/>
                  </a:lnTo>
                  <a:lnTo>
                    <a:pt x="100774" y="144499"/>
                  </a:lnTo>
                  <a:cubicBezTo>
                    <a:pt x="99449" y="146248"/>
                    <a:pt x="97169" y="146937"/>
                    <a:pt x="95102" y="146354"/>
                  </a:cubicBezTo>
                  <a:lnTo>
                    <a:pt x="89908" y="144817"/>
                  </a:lnTo>
                  <a:lnTo>
                    <a:pt x="85773" y="148368"/>
                  </a:lnTo>
                  <a:cubicBezTo>
                    <a:pt x="84131" y="149799"/>
                    <a:pt x="81746" y="150011"/>
                    <a:pt x="79837" y="149004"/>
                  </a:cubicBezTo>
                  <a:lnTo>
                    <a:pt x="75067" y="146407"/>
                  </a:lnTo>
                  <a:lnTo>
                    <a:pt x="70297" y="149004"/>
                  </a:lnTo>
                  <a:cubicBezTo>
                    <a:pt x="69554" y="149428"/>
                    <a:pt x="68653" y="149641"/>
                    <a:pt x="67806" y="149641"/>
                  </a:cubicBezTo>
                  <a:close/>
                  <a:moveTo>
                    <a:pt x="75120" y="135117"/>
                  </a:moveTo>
                  <a:cubicBezTo>
                    <a:pt x="75968" y="135117"/>
                    <a:pt x="76869" y="135329"/>
                    <a:pt x="77664" y="135753"/>
                  </a:cubicBezTo>
                  <a:lnTo>
                    <a:pt x="81746" y="137980"/>
                  </a:lnTo>
                  <a:lnTo>
                    <a:pt x="85296" y="134958"/>
                  </a:lnTo>
                  <a:cubicBezTo>
                    <a:pt x="86675" y="133792"/>
                    <a:pt x="88530" y="133421"/>
                    <a:pt x="90226" y="133898"/>
                  </a:cubicBezTo>
                  <a:lnTo>
                    <a:pt x="94731" y="135223"/>
                  </a:lnTo>
                  <a:lnTo>
                    <a:pt x="97594" y="131513"/>
                  </a:lnTo>
                  <a:cubicBezTo>
                    <a:pt x="98707" y="130082"/>
                    <a:pt x="100455" y="129287"/>
                    <a:pt x="102205" y="129446"/>
                  </a:cubicBezTo>
                  <a:lnTo>
                    <a:pt x="106869" y="129817"/>
                  </a:lnTo>
                  <a:lnTo>
                    <a:pt x="108884" y="125577"/>
                  </a:lnTo>
                  <a:cubicBezTo>
                    <a:pt x="109678" y="123987"/>
                    <a:pt x="111162" y="122873"/>
                    <a:pt x="112964" y="122608"/>
                  </a:cubicBezTo>
                  <a:lnTo>
                    <a:pt x="117576" y="121972"/>
                  </a:lnTo>
                  <a:lnTo>
                    <a:pt x="118689" y="117414"/>
                  </a:lnTo>
                  <a:cubicBezTo>
                    <a:pt x="119113" y="115665"/>
                    <a:pt x="120385" y="114287"/>
                    <a:pt x="122081" y="113651"/>
                  </a:cubicBezTo>
                  <a:lnTo>
                    <a:pt x="126481" y="112114"/>
                  </a:lnTo>
                  <a:lnTo>
                    <a:pt x="126587" y="107449"/>
                  </a:lnTo>
                  <a:cubicBezTo>
                    <a:pt x="126640" y="105647"/>
                    <a:pt x="127593" y="104004"/>
                    <a:pt x="129131" y="103103"/>
                  </a:cubicBezTo>
                  <a:lnTo>
                    <a:pt x="133106" y="100665"/>
                  </a:lnTo>
                  <a:lnTo>
                    <a:pt x="132258" y="96053"/>
                  </a:lnTo>
                  <a:cubicBezTo>
                    <a:pt x="131940" y="94304"/>
                    <a:pt x="132523" y="92502"/>
                    <a:pt x="133795" y="91283"/>
                  </a:cubicBezTo>
                  <a:lnTo>
                    <a:pt x="137187" y="88050"/>
                  </a:lnTo>
                  <a:lnTo>
                    <a:pt x="135385" y="83756"/>
                  </a:lnTo>
                  <a:cubicBezTo>
                    <a:pt x="134696" y="82113"/>
                    <a:pt x="134908" y="80205"/>
                    <a:pt x="135915" y="78721"/>
                  </a:cubicBezTo>
                  <a:lnTo>
                    <a:pt x="138566" y="74852"/>
                  </a:lnTo>
                  <a:lnTo>
                    <a:pt x="135915" y="70983"/>
                  </a:lnTo>
                  <a:cubicBezTo>
                    <a:pt x="134908" y="69498"/>
                    <a:pt x="134696" y="67643"/>
                    <a:pt x="135385" y="65947"/>
                  </a:cubicBezTo>
                  <a:lnTo>
                    <a:pt x="137187" y="61654"/>
                  </a:lnTo>
                  <a:lnTo>
                    <a:pt x="133795" y="58421"/>
                  </a:lnTo>
                  <a:cubicBezTo>
                    <a:pt x="132523" y="57202"/>
                    <a:pt x="131940" y="55400"/>
                    <a:pt x="132258" y="53650"/>
                  </a:cubicBezTo>
                  <a:lnTo>
                    <a:pt x="133106" y="49039"/>
                  </a:lnTo>
                  <a:lnTo>
                    <a:pt x="129131" y="46601"/>
                  </a:lnTo>
                  <a:cubicBezTo>
                    <a:pt x="127593" y="45647"/>
                    <a:pt x="126640" y="44004"/>
                    <a:pt x="126587" y="42255"/>
                  </a:cubicBezTo>
                  <a:lnTo>
                    <a:pt x="126481" y="37590"/>
                  </a:lnTo>
                  <a:lnTo>
                    <a:pt x="122081" y="36053"/>
                  </a:lnTo>
                  <a:cubicBezTo>
                    <a:pt x="120385" y="35470"/>
                    <a:pt x="119113" y="34039"/>
                    <a:pt x="118689" y="32290"/>
                  </a:cubicBezTo>
                  <a:lnTo>
                    <a:pt x="117576" y="27732"/>
                  </a:lnTo>
                  <a:lnTo>
                    <a:pt x="112964" y="27095"/>
                  </a:lnTo>
                  <a:cubicBezTo>
                    <a:pt x="111215" y="26883"/>
                    <a:pt x="109678" y="25770"/>
                    <a:pt x="108884" y="24127"/>
                  </a:cubicBezTo>
                  <a:lnTo>
                    <a:pt x="106869" y="19940"/>
                  </a:lnTo>
                  <a:lnTo>
                    <a:pt x="102205" y="20311"/>
                  </a:lnTo>
                  <a:cubicBezTo>
                    <a:pt x="100455" y="20417"/>
                    <a:pt x="98707" y="19675"/>
                    <a:pt x="97594" y="18244"/>
                  </a:cubicBezTo>
                  <a:lnTo>
                    <a:pt x="94731" y="14533"/>
                  </a:lnTo>
                  <a:lnTo>
                    <a:pt x="90226" y="15859"/>
                  </a:lnTo>
                  <a:cubicBezTo>
                    <a:pt x="88530" y="16336"/>
                    <a:pt x="86675" y="15965"/>
                    <a:pt x="85296" y="14799"/>
                  </a:cubicBezTo>
                  <a:lnTo>
                    <a:pt x="81746" y="11777"/>
                  </a:lnTo>
                  <a:lnTo>
                    <a:pt x="77611" y="14004"/>
                  </a:lnTo>
                  <a:cubicBezTo>
                    <a:pt x="76074" y="14851"/>
                    <a:pt x="74166" y="14851"/>
                    <a:pt x="72575" y="14004"/>
                  </a:cubicBezTo>
                  <a:lnTo>
                    <a:pt x="68442" y="11777"/>
                  </a:lnTo>
                  <a:lnTo>
                    <a:pt x="64890" y="14799"/>
                  </a:lnTo>
                  <a:cubicBezTo>
                    <a:pt x="63512" y="15965"/>
                    <a:pt x="61657" y="16336"/>
                    <a:pt x="59960" y="15859"/>
                  </a:cubicBezTo>
                  <a:lnTo>
                    <a:pt x="55455" y="14533"/>
                  </a:lnTo>
                  <a:lnTo>
                    <a:pt x="52593" y="18244"/>
                  </a:lnTo>
                  <a:cubicBezTo>
                    <a:pt x="51480" y="19675"/>
                    <a:pt x="49784" y="20417"/>
                    <a:pt x="47982" y="20311"/>
                  </a:cubicBezTo>
                  <a:lnTo>
                    <a:pt x="43318" y="19940"/>
                  </a:lnTo>
                  <a:lnTo>
                    <a:pt x="41304" y="24127"/>
                  </a:lnTo>
                  <a:cubicBezTo>
                    <a:pt x="40508" y="25717"/>
                    <a:pt x="39024" y="26830"/>
                    <a:pt x="37222" y="27095"/>
                  </a:cubicBezTo>
                  <a:lnTo>
                    <a:pt x="32611" y="27732"/>
                  </a:lnTo>
                  <a:lnTo>
                    <a:pt x="31497" y="32290"/>
                  </a:lnTo>
                  <a:cubicBezTo>
                    <a:pt x="31074" y="34039"/>
                    <a:pt x="29802" y="35417"/>
                    <a:pt x="28106" y="36053"/>
                  </a:cubicBezTo>
                  <a:lnTo>
                    <a:pt x="23706" y="37643"/>
                  </a:lnTo>
                  <a:lnTo>
                    <a:pt x="23600" y="42308"/>
                  </a:lnTo>
                  <a:cubicBezTo>
                    <a:pt x="23547" y="44110"/>
                    <a:pt x="22593" y="45753"/>
                    <a:pt x="21056" y="46654"/>
                  </a:cubicBezTo>
                  <a:lnTo>
                    <a:pt x="17081" y="49092"/>
                  </a:lnTo>
                  <a:lnTo>
                    <a:pt x="17929" y="53703"/>
                  </a:lnTo>
                  <a:cubicBezTo>
                    <a:pt x="18246" y="55453"/>
                    <a:pt x="17663" y="57255"/>
                    <a:pt x="16391" y="58474"/>
                  </a:cubicBezTo>
                  <a:lnTo>
                    <a:pt x="12999" y="61707"/>
                  </a:lnTo>
                  <a:lnTo>
                    <a:pt x="14802" y="66000"/>
                  </a:lnTo>
                  <a:cubicBezTo>
                    <a:pt x="15491" y="67643"/>
                    <a:pt x="15279" y="69551"/>
                    <a:pt x="14271" y="71036"/>
                  </a:cubicBezTo>
                  <a:lnTo>
                    <a:pt x="11621" y="74905"/>
                  </a:lnTo>
                  <a:lnTo>
                    <a:pt x="14271" y="78774"/>
                  </a:lnTo>
                  <a:cubicBezTo>
                    <a:pt x="15279" y="80258"/>
                    <a:pt x="15491" y="82113"/>
                    <a:pt x="14802" y="83810"/>
                  </a:cubicBezTo>
                  <a:lnTo>
                    <a:pt x="12999" y="88103"/>
                  </a:lnTo>
                  <a:lnTo>
                    <a:pt x="16391" y="91336"/>
                  </a:lnTo>
                  <a:cubicBezTo>
                    <a:pt x="17663" y="92555"/>
                    <a:pt x="18246" y="94357"/>
                    <a:pt x="17929" y="96106"/>
                  </a:cubicBezTo>
                  <a:lnTo>
                    <a:pt x="17081" y="100718"/>
                  </a:lnTo>
                  <a:lnTo>
                    <a:pt x="21056" y="103156"/>
                  </a:lnTo>
                  <a:cubicBezTo>
                    <a:pt x="22593" y="104110"/>
                    <a:pt x="23547" y="105753"/>
                    <a:pt x="23600" y="107502"/>
                  </a:cubicBezTo>
                  <a:lnTo>
                    <a:pt x="23706" y="112167"/>
                  </a:lnTo>
                  <a:lnTo>
                    <a:pt x="28106" y="113757"/>
                  </a:lnTo>
                  <a:cubicBezTo>
                    <a:pt x="29802" y="114340"/>
                    <a:pt x="31074" y="115771"/>
                    <a:pt x="31497" y="117520"/>
                  </a:cubicBezTo>
                  <a:lnTo>
                    <a:pt x="32611" y="122078"/>
                  </a:lnTo>
                  <a:lnTo>
                    <a:pt x="37222" y="122714"/>
                  </a:lnTo>
                  <a:cubicBezTo>
                    <a:pt x="38971" y="122926"/>
                    <a:pt x="40508" y="124040"/>
                    <a:pt x="41304" y="125683"/>
                  </a:cubicBezTo>
                  <a:lnTo>
                    <a:pt x="43318" y="129923"/>
                  </a:lnTo>
                  <a:lnTo>
                    <a:pt x="47982" y="129552"/>
                  </a:lnTo>
                  <a:cubicBezTo>
                    <a:pt x="49731" y="129393"/>
                    <a:pt x="51480" y="130188"/>
                    <a:pt x="52593" y="131619"/>
                  </a:cubicBezTo>
                  <a:lnTo>
                    <a:pt x="55455" y="135329"/>
                  </a:lnTo>
                  <a:lnTo>
                    <a:pt x="59960" y="134004"/>
                  </a:lnTo>
                  <a:cubicBezTo>
                    <a:pt x="61657" y="133527"/>
                    <a:pt x="63512" y="133898"/>
                    <a:pt x="64890" y="135064"/>
                  </a:cubicBezTo>
                  <a:lnTo>
                    <a:pt x="68442" y="138085"/>
                  </a:lnTo>
                  <a:lnTo>
                    <a:pt x="72575" y="135859"/>
                  </a:lnTo>
                  <a:cubicBezTo>
                    <a:pt x="73371" y="135329"/>
                    <a:pt x="74272" y="135117"/>
                    <a:pt x="75120" y="1351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FF53B1F8-DC81-4B09-9193-326C511B9604}"/>
                </a:ext>
              </a:extLst>
            </p:cNvPr>
            <p:cNvSpPr/>
            <p:nvPr/>
          </p:nvSpPr>
          <p:spPr>
            <a:xfrm>
              <a:off x="7627812" y="5982762"/>
              <a:ext cx="116608" cy="116608"/>
            </a:xfrm>
            <a:custGeom>
              <a:avLst/>
              <a:gdLst>
                <a:gd name="connsiteX0" fmla="*/ 59259 w 116608"/>
                <a:gd name="connsiteY0" fmla="*/ 118517 h 116608"/>
                <a:gd name="connsiteX1" fmla="*/ 0 w 116608"/>
                <a:gd name="connsiteY1" fmla="*/ 59258 h 116608"/>
                <a:gd name="connsiteX2" fmla="*/ 59259 w 116608"/>
                <a:gd name="connsiteY2" fmla="*/ 0 h 116608"/>
                <a:gd name="connsiteX3" fmla="*/ 118517 w 116608"/>
                <a:gd name="connsiteY3" fmla="*/ 59258 h 116608"/>
                <a:gd name="connsiteX4" fmla="*/ 59259 w 116608"/>
                <a:gd name="connsiteY4" fmla="*/ 118517 h 116608"/>
                <a:gd name="connsiteX5" fmla="*/ 59259 w 116608"/>
                <a:gd name="connsiteY5" fmla="*/ 10654 h 116608"/>
                <a:gd name="connsiteX6" fmla="*/ 10601 w 116608"/>
                <a:gd name="connsiteY6" fmla="*/ 59311 h 116608"/>
                <a:gd name="connsiteX7" fmla="*/ 59259 w 116608"/>
                <a:gd name="connsiteY7" fmla="*/ 107969 h 116608"/>
                <a:gd name="connsiteX8" fmla="*/ 107916 w 116608"/>
                <a:gd name="connsiteY8" fmla="*/ 59311 h 116608"/>
                <a:gd name="connsiteX9" fmla="*/ 59259 w 116608"/>
                <a:gd name="connsiteY9" fmla="*/ 10654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608" h="116608">
                  <a:moveTo>
                    <a:pt x="59259" y="118517"/>
                  </a:moveTo>
                  <a:cubicBezTo>
                    <a:pt x="26608" y="118517"/>
                    <a:pt x="0" y="91962"/>
                    <a:pt x="0" y="59258"/>
                  </a:cubicBezTo>
                  <a:cubicBezTo>
                    <a:pt x="0" y="26608"/>
                    <a:pt x="26555" y="0"/>
                    <a:pt x="59259" y="0"/>
                  </a:cubicBezTo>
                  <a:cubicBezTo>
                    <a:pt x="91962" y="0"/>
                    <a:pt x="118517" y="26555"/>
                    <a:pt x="118517" y="59258"/>
                  </a:cubicBezTo>
                  <a:cubicBezTo>
                    <a:pt x="118463" y="91962"/>
                    <a:pt x="91909" y="118517"/>
                    <a:pt x="59259" y="118517"/>
                  </a:cubicBezTo>
                  <a:close/>
                  <a:moveTo>
                    <a:pt x="59259" y="10654"/>
                  </a:moveTo>
                  <a:cubicBezTo>
                    <a:pt x="32438" y="10654"/>
                    <a:pt x="10601" y="32491"/>
                    <a:pt x="10601" y="59311"/>
                  </a:cubicBezTo>
                  <a:cubicBezTo>
                    <a:pt x="10601" y="86131"/>
                    <a:pt x="32438" y="107969"/>
                    <a:pt x="59259" y="107969"/>
                  </a:cubicBezTo>
                  <a:cubicBezTo>
                    <a:pt x="86078" y="107969"/>
                    <a:pt x="107916" y="86131"/>
                    <a:pt x="107916" y="59311"/>
                  </a:cubicBezTo>
                  <a:cubicBezTo>
                    <a:pt x="107863" y="32491"/>
                    <a:pt x="86078" y="10654"/>
                    <a:pt x="59259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9" name="Group 798">
            <a:extLst>
              <a:ext uri="{FF2B5EF4-FFF2-40B4-BE49-F238E27FC236}">
                <a16:creationId xmlns:a16="http://schemas.microsoft.com/office/drawing/2014/main" id="{2E56441B-6595-4419-9886-0DAB983C784B}"/>
              </a:ext>
            </a:extLst>
          </p:cNvPr>
          <p:cNvGrpSpPr/>
          <p:nvPr/>
        </p:nvGrpSpPr>
        <p:grpSpPr>
          <a:xfrm>
            <a:off x="9570880" y="3611974"/>
            <a:ext cx="461770" cy="430984"/>
            <a:chOff x="9610951" y="3649374"/>
            <a:chExt cx="381628" cy="356185"/>
          </a:xfrm>
        </p:grpSpPr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D7F3C07E-B760-4ACC-9451-88A86DF7C0EE}"/>
                </a:ext>
              </a:extLst>
            </p:cNvPr>
            <p:cNvSpPr/>
            <p:nvPr/>
          </p:nvSpPr>
          <p:spPr>
            <a:xfrm>
              <a:off x="9610951" y="3649374"/>
              <a:ext cx="381628" cy="265019"/>
            </a:xfrm>
            <a:custGeom>
              <a:avLst/>
              <a:gdLst>
                <a:gd name="connsiteX0" fmla="*/ 380090 w 381627"/>
                <a:gd name="connsiteY0" fmla="*/ 267828 h 265019"/>
                <a:gd name="connsiteX1" fmla="*/ 263058 w 381627"/>
                <a:gd name="connsiteY1" fmla="*/ 267828 h 265019"/>
                <a:gd name="connsiteX2" fmla="*/ 257758 w 381627"/>
                <a:gd name="connsiteY2" fmla="*/ 262528 h 265019"/>
                <a:gd name="connsiteX3" fmla="*/ 263058 w 381627"/>
                <a:gd name="connsiteY3" fmla="*/ 257228 h 265019"/>
                <a:gd name="connsiteX4" fmla="*/ 374790 w 381627"/>
                <a:gd name="connsiteY4" fmla="*/ 257228 h 265019"/>
                <a:gd name="connsiteX5" fmla="*/ 374790 w 381627"/>
                <a:gd name="connsiteY5" fmla="*/ 34134 h 265019"/>
                <a:gd name="connsiteX6" fmla="*/ 351257 w 381627"/>
                <a:gd name="connsiteY6" fmla="*/ 10601 h 265019"/>
                <a:gd name="connsiteX7" fmla="*/ 34134 w 381627"/>
                <a:gd name="connsiteY7" fmla="*/ 10601 h 265019"/>
                <a:gd name="connsiteX8" fmla="*/ 10601 w 381627"/>
                <a:gd name="connsiteY8" fmla="*/ 34134 h 265019"/>
                <a:gd name="connsiteX9" fmla="*/ 10601 w 381627"/>
                <a:gd name="connsiteY9" fmla="*/ 257228 h 265019"/>
                <a:gd name="connsiteX10" fmla="*/ 121697 w 381627"/>
                <a:gd name="connsiteY10" fmla="*/ 257228 h 265019"/>
                <a:gd name="connsiteX11" fmla="*/ 126997 w 381627"/>
                <a:gd name="connsiteY11" fmla="*/ 262528 h 265019"/>
                <a:gd name="connsiteX12" fmla="*/ 121697 w 381627"/>
                <a:gd name="connsiteY12" fmla="*/ 267828 h 265019"/>
                <a:gd name="connsiteX13" fmla="*/ 5300 w 381627"/>
                <a:gd name="connsiteY13" fmla="*/ 267828 h 265019"/>
                <a:gd name="connsiteX14" fmla="*/ 0 w 381627"/>
                <a:gd name="connsiteY14" fmla="*/ 262528 h 265019"/>
                <a:gd name="connsiteX15" fmla="*/ 0 w 381627"/>
                <a:gd name="connsiteY15" fmla="*/ 34134 h 265019"/>
                <a:gd name="connsiteX16" fmla="*/ 34134 w 381627"/>
                <a:gd name="connsiteY16" fmla="*/ 0 h 265019"/>
                <a:gd name="connsiteX17" fmla="*/ 351257 w 381627"/>
                <a:gd name="connsiteY17" fmla="*/ 0 h 265019"/>
                <a:gd name="connsiteX18" fmla="*/ 385391 w 381627"/>
                <a:gd name="connsiteY18" fmla="*/ 34134 h 265019"/>
                <a:gd name="connsiteX19" fmla="*/ 385391 w 381627"/>
                <a:gd name="connsiteY19" fmla="*/ 262528 h 265019"/>
                <a:gd name="connsiteX20" fmla="*/ 380090 w 381627"/>
                <a:gd name="connsiteY20" fmla="*/ 267828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1627" h="265019">
                  <a:moveTo>
                    <a:pt x="380090" y="267828"/>
                  </a:moveTo>
                  <a:lnTo>
                    <a:pt x="263058" y="267828"/>
                  </a:lnTo>
                  <a:cubicBezTo>
                    <a:pt x="260143" y="267828"/>
                    <a:pt x="257758" y="265443"/>
                    <a:pt x="257758" y="262528"/>
                  </a:cubicBezTo>
                  <a:cubicBezTo>
                    <a:pt x="257758" y="259613"/>
                    <a:pt x="260143" y="257228"/>
                    <a:pt x="263058" y="257228"/>
                  </a:cubicBezTo>
                  <a:lnTo>
                    <a:pt x="374790" y="257228"/>
                  </a:lnTo>
                  <a:lnTo>
                    <a:pt x="374790" y="34134"/>
                  </a:lnTo>
                  <a:cubicBezTo>
                    <a:pt x="374790" y="21148"/>
                    <a:pt x="364242" y="10601"/>
                    <a:pt x="351257" y="10601"/>
                  </a:cubicBezTo>
                  <a:lnTo>
                    <a:pt x="34134" y="10601"/>
                  </a:lnTo>
                  <a:cubicBezTo>
                    <a:pt x="21148" y="10601"/>
                    <a:pt x="10601" y="21148"/>
                    <a:pt x="10601" y="34134"/>
                  </a:cubicBezTo>
                  <a:lnTo>
                    <a:pt x="10601" y="257228"/>
                  </a:lnTo>
                  <a:lnTo>
                    <a:pt x="121697" y="257228"/>
                  </a:lnTo>
                  <a:cubicBezTo>
                    <a:pt x="124612" y="257228"/>
                    <a:pt x="126997" y="259613"/>
                    <a:pt x="126997" y="262528"/>
                  </a:cubicBezTo>
                  <a:cubicBezTo>
                    <a:pt x="126997" y="265443"/>
                    <a:pt x="124612" y="267828"/>
                    <a:pt x="121697" y="267828"/>
                  </a:cubicBezTo>
                  <a:lnTo>
                    <a:pt x="5300" y="267828"/>
                  </a:lnTo>
                  <a:cubicBezTo>
                    <a:pt x="2385" y="267828"/>
                    <a:pt x="0" y="265443"/>
                    <a:pt x="0" y="262528"/>
                  </a:cubicBezTo>
                  <a:lnTo>
                    <a:pt x="0" y="34134"/>
                  </a:lnTo>
                  <a:cubicBezTo>
                    <a:pt x="0" y="15318"/>
                    <a:pt x="15318" y="0"/>
                    <a:pt x="34134" y="0"/>
                  </a:cubicBezTo>
                  <a:lnTo>
                    <a:pt x="351257" y="0"/>
                  </a:lnTo>
                  <a:cubicBezTo>
                    <a:pt x="370073" y="0"/>
                    <a:pt x="385391" y="15318"/>
                    <a:pt x="385391" y="34134"/>
                  </a:cubicBezTo>
                  <a:lnTo>
                    <a:pt x="385391" y="262528"/>
                  </a:lnTo>
                  <a:cubicBezTo>
                    <a:pt x="385391" y="265443"/>
                    <a:pt x="383006" y="267828"/>
                    <a:pt x="380090" y="26782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C25C2F9B-3D67-4B2C-8714-09E2321B2A43}"/>
                </a:ext>
              </a:extLst>
            </p:cNvPr>
            <p:cNvSpPr/>
            <p:nvPr/>
          </p:nvSpPr>
          <p:spPr>
            <a:xfrm>
              <a:off x="9686110" y="3732113"/>
              <a:ext cx="90107" cy="159012"/>
            </a:xfrm>
            <a:custGeom>
              <a:avLst/>
              <a:gdLst>
                <a:gd name="connsiteX0" fmla="*/ 46484 w 90106"/>
                <a:gd name="connsiteY0" fmla="*/ 164259 h 159011"/>
                <a:gd name="connsiteX1" fmla="*/ 5300 w 90106"/>
                <a:gd name="connsiteY1" fmla="*/ 164259 h 159011"/>
                <a:gd name="connsiteX2" fmla="*/ 0 w 90106"/>
                <a:gd name="connsiteY2" fmla="*/ 158959 h 159011"/>
                <a:gd name="connsiteX3" fmla="*/ 0 w 90106"/>
                <a:gd name="connsiteY3" fmla="*/ 5300 h 159011"/>
                <a:gd name="connsiteX4" fmla="*/ 5300 w 90106"/>
                <a:gd name="connsiteY4" fmla="*/ 0 h 159011"/>
                <a:gd name="connsiteX5" fmla="*/ 84806 w 90106"/>
                <a:gd name="connsiteY5" fmla="*/ 0 h 159011"/>
                <a:gd name="connsiteX6" fmla="*/ 90107 w 90106"/>
                <a:gd name="connsiteY6" fmla="*/ 5300 h 159011"/>
                <a:gd name="connsiteX7" fmla="*/ 84806 w 90106"/>
                <a:gd name="connsiteY7" fmla="*/ 10601 h 159011"/>
                <a:gd name="connsiteX8" fmla="*/ 10601 w 90106"/>
                <a:gd name="connsiteY8" fmla="*/ 10601 h 159011"/>
                <a:gd name="connsiteX9" fmla="*/ 10601 w 90106"/>
                <a:gd name="connsiteY9" fmla="*/ 153658 h 159011"/>
                <a:gd name="connsiteX10" fmla="*/ 46484 w 90106"/>
                <a:gd name="connsiteY10" fmla="*/ 153658 h 159011"/>
                <a:gd name="connsiteX11" fmla="*/ 51785 w 90106"/>
                <a:gd name="connsiteY11" fmla="*/ 158959 h 159011"/>
                <a:gd name="connsiteX12" fmla="*/ 46484 w 90106"/>
                <a:gd name="connsiteY12" fmla="*/ 164259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106" h="159011">
                  <a:moveTo>
                    <a:pt x="46484" y="164259"/>
                  </a:moveTo>
                  <a:lnTo>
                    <a:pt x="5300" y="164259"/>
                  </a:lnTo>
                  <a:cubicBezTo>
                    <a:pt x="2386" y="164259"/>
                    <a:pt x="0" y="161874"/>
                    <a:pt x="0" y="158959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84806" y="0"/>
                  </a:lnTo>
                  <a:cubicBezTo>
                    <a:pt x="87722" y="0"/>
                    <a:pt x="90107" y="2385"/>
                    <a:pt x="90107" y="5300"/>
                  </a:cubicBezTo>
                  <a:cubicBezTo>
                    <a:pt x="90107" y="8216"/>
                    <a:pt x="87722" y="10601"/>
                    <a:pt x="84806" y="10601"/>
                  </a:cubicBezTo>
                  <a:lnTo>
                    <a:pt x="10601" y="10601"/>
                  </a:lnTo>
                  <a:lnTo>
                    <a:pt x="10601" y="153658"/>
                  </a:lnTo>
                  <a:lnTo>
                    <a:pt x="46484" y="153658"/>
                  </a:lnTo>
                  <a:cubicBezTo>
                    <a:pt x="49400" y="153658"/>
                    <a:pt x="51785" y="156043"/>
                    <a:pt x="51785" y="158959"/>
                  </a:cubicBezTo>
                  <a:cubicBezTo>
                    <a:pt x="51785" y="161874"/>
                    <a:pt x="49400" y="164259"/>
                    <a:pt x="46484" y="1642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01B415-A374-4E4E-9DA4-5260CCB8E70A}"/>
                </a:ext>
              </a:extLst>
            </p:cNvPr>
            <p:cNvSpPr/>
            <p:nvPr/>
          </p:nvSpPr>
          <p:spPr>
            <a:xfrm>
              <a:off x="9831023" y="3732113"/>
              <a:ext cx="90107" cy="159012"/>
            </a:xfrm>
            <a:custGeom>
              <a:avLst/>
              <a:gdLst>
                <a:gd name="connsiteX0" fmla="*/ 84806 w 90106"/>
                <a:gd name="connsiteY0" fmla="*/ 164259 h 159011"/>
                <a:gd name="connsiteX1" fmla="*/ 42986 w 90106"/>
                <a:gd name="connsiteY1" fmla="*/ 164259 h 159011"/>
                <a:gd name="connsiteX2" fmla="*/ 37686 w 90106"/>
                <a:gd name="connsiteY2" fmla="*/ 158959 h 159011"/>
                <a:gd name="connsiteX3" fmla="*/ 42986 w 90106"/>
                <a:gd name="connsiteY3" fmla="*/ 153658 h 159011"/>
                <a:gd name="connsiteX4" fmla="*/ 79506 w 90106"/>
                <a:gd name="connsiteY4" fmla="*/ 153658 h 159011"/>
                <a:gd name="connsiteX5" fmla="*/ 79506 w 90106"/>
                <a:gd name="connsiteY5" fmla="*/ 10601 h 159011"/>
                <a:gd name="connsiteX6" fmla="*/ 5300 w 90106"/>
                <a:gd name="connsiteY6" fmla="*/ 10601 h 159011"/>
                <a:gd name="connsiteX7" fmla="*/ 0 w 90106"/>
                <a:gd name="connsiteY7" fmla="*/ 5300 h 159011"/>
                <a:gd name="connsiteX8" fmla="*/ 5300 w 90106"/>
                <a:gd name="connsiteY8" fmla="*/ 0 h 159011"/>
                <a:gd name="connsiteX9" fmla="*/ 84806 w 90106"/>
                <a:gd name="connsiteY9" fmla="*/ 0 h 159011"/>
                <a:gd name="connsiteX10" fmla="*/ 90107 w 90106"/>
                <a:gd name="connsiteY10" fmla="*/ 5300 h 159011"/>
                <a:gd name="connsiteX11" fmla="*/ 90107 w 90106"/>
                <a:gd name="connsiteY11" fmla="*/ 158959 h 159011"/>
                <a:gd name="connsiteX12" fmla="*/ 84806 w 90106"/>
                <a:gd name="connsiteY12" fmla="*/ 164259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106" h="159011">
                  <a:moveTo>
                    <a:pt x="84806" y="164259"/>
                  </a:moveTo>
                  <a:lnTo>
                    <a:pt x="42986" y="164259"/>
                  </a:lnTo>
                  <a:cubicBezTo>
                    <a:pt x="40071" y="164259"/>
                    <a:pt x="37686" y="161874"/>
                    <a:pt x="37686" y="158959"/>
                  </a:cubicBezTo>
                  <a:cubicBezTo>
                    <a:pt x="37686" y="156043"/>
                    <a:pt x="40071" y="153658"/>
                    <a:pt x="42986" y="153658"/>
                  </a:cubicBezTo>
                  <a:lnTo>
                    <a:pt x="79506" y="153658"/>
                  </a:lnTo>
                  <a:lnTo>
                    <a:pt x="79506" y="10601"/>
                  </a:ln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4806" y="0"/>
                  </a:lnTo>
                  <a:cubicBezTo>
                    <a:pt x="87721" y="0"/>
                    <a:pt x="90107" y="2385"/>
                    <a:pt x="90107" y="5300"/>
                  </a:cubicBezTo>
                  <a:lnTo>
                    <a:pt x="90107" y="158959"/>
                  </a:lnTo>
                  <a:cubicBezTo>
                    <a:pt x="90107" y="161874"/>
                    <a:pt x="87721" y="164259"/>
                    <a:pt x="84806" y="1642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3A562F00-1531-43EC-9D79-9472EBF4D1CE}"/>
                </a:ext>
              </a:extLst>
            </p:cNvPr>
            <p:cNvSpPr/>
            <p:nvPr/>
          </p:nvSpPr>
          <p:spPr>
            <a:xfrm>
              <a:off x="9727295" y="3866955"/>
              <a:ext cx="148411" cy="37103"/>
            </a:xfrm>
            <a:custGeom>
              <a:avLst/>
              <a:gdLst>
                <a:gd name="connsiteX0" fmla="*/ 146715 w 148410"/>
                <a:gd name="connsiteY0" fmla="*/ 37898 h 37102"/>
                <a:gd name="connsiteX1" fmla="*/ 5300 w 148410"/>
                <a:gd name="connsiteY1" fmla="*/ 37898 h 37102"/>
                <a:gd name="connsiteX2" fmla="*/ 0 w 148410"/>
                <a:gd name="connsiteY2" fmla="*/ 32597 h 37102"/>
                <a:gd name="connsiteX3" fmla="*/ 0 w 148410"/>
                <a:gd name="connsiteY3" fmla="*/ 5300 h 37102"/>
                <a:gd name="connsiteX4" fmla="*/ 5300 w 148410"/>
                <a:gd name="connsiteY4" fmla="*/ 0 h 37102"/>
                <a:gd name="connsiteX5" fmla="*/ 146715 w 148410"/>
                <a:gd name="connsiteY5" fmla="*/ 0 h 37102"/>
                <a:gd name="connsiteX6" fmla="*/ 152015 w 148410"/>
                <a:gd name="connsiteY6" fmla="*/ 5300 h 37102"/>
                <a:gd name="connsiteX7" fmla="*/ 152015 w 148410"/>
                <a:gd name="connsiteY7" fmla="*/ 32597 h 37102"/>
                <a:gd name="connsiteX8" fmla="*/ 146715 w 148410"/>
                <a:gd name="connsiteY8" fmla="*/ 37898 h 37102"/>
                <a:gd name="connsiteX9" fmla="*/ 10601 w 148410"/>
                <a:gd name="connsiteY9" fmla="*/ 27297 h 37102"/>
                <a:gd name="connsiteX10" fmla="*/ 141415 w 148410"/>
                <a:gd name="connsiteY10" fmla="*/ 27297 h 37102"/>
                <a:gd name="connsiteX11" fmla="*/ 141415 w 148410"/>
                <a:gd name="connsiteY11" fmla="*/ 10601 h 37102"/>
                <a:gd name="connsiteX12" fmla="*/ 10601 w 148410"/>
                <a:gd name="connsiteY12" fmla="*/ 10601 h 37102"/>
                <a:gd name="connsiteX13" fmla="*/ 10601 w 148410"/>
                <a:gd name="connsiteY13" fmla="*/ 2729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8410" h="37102">
                  <a:moveTo>
                    <a:pt x="146715" y="37898"/>
                  </a:moveTo>
                  <a:lnTo>
                    <a:pt x="5300" y="37898"/>
                  </a:lnTo>
                  <a:cubicBezTo>
                    <a:pt x="2386" y="37898"/>
                    <a:pt x="0" y="35513"/>
                    <a:pt x="0" y="3259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146715" y="0"/>
                  </a:lnTo>
                  <a:cubicBezTo>
                    <a:pt x="149630" y="0"/>
                    <a:pt x="152015" y="2385"/>
                    <a:pt x="152015" y="5300"/>
                  </a:cubicBezTo>
                  <a:lnTo>
                    <a:pt x="152015" y="32597"/>
                  </a:lnTo>
                  <a:cubicBezTo>
                    <a:pt x="152015" y="35513"/>
                    <a:pt x="149630" y="37898"/>
                    <a:pt x="146715" y="37898"/>
                  </a:cubicBezTo>
                  <a:close/>
                  <a:moveTo>
                    <a:pt x="10601" y="27297"/>
                  </a:moveTo>
                  <a:lnTo>
                    <a:pt x="141415" y="27297"/>
                  </a:lnTo>
                  <a:lnTo>
                    <a:pt x="141415" y="10601"/>
                  </a:lnTo>
                  <a:lnTo>
                    <a:pt x="10601" y="10601"/>
                  </a:lnTo>
                  <a:lnTo>
                    <a:pt x="10601" y="2729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F34F450-2342-49EC-B345-44C88D3E87DF}"/>
                </a:ext>
              </a:extLst>
            </p:cNvPr>
            <p:cNvSpPr/>
            <p:nvPr/>
          </p:nvSpPr>
          <p:spPr>
            <a:xfrm>
              <a:off x="9727295" y="3894251"/>
              <a:ext cx="10601" cy="111308"/>
            </a:xfrm>
            <a:custGeom>
              <a:avLst/>
              <a:gdLst>
                <a:gd name="connsiteX0" fmla="*/ 5300 w 10600"/>
                <a:gd name="connsiteY0" fmla="*/ 112951 h 111308"/>
                <a:gd name="connsiteX1" fmla="*/ 0 w 10600"/>
                <a:gd name="connsiteY1" fmla="*/ 107651 h 111308"/>
                <a:gd name="connsiteX2" fmla="*/ 0 w 10600"/>
                <a:gd name="connsiteY2" fmla="*/ 5300 h 111308"/>
                <a:gd name="connsiteX3" fmla="*/ 5300 w 10600"/>
                <a:gd name="connsiteY3" fmla="*/ 0 h 111308"/>
                <a:gd name="connsiteX4" fmla="*/ 10601 w 10600"/>
                <a:gd name="connsiteY4" fmla="*/ 5300 h 111308"/>
                <a:gd name="connsiteX5" fmla="*/ 10601 w 10600"/>
                <a:gd name="connsiteY5" fmla="*/ 107651 h 111308"/>
                <a:gd name="connsiteX6" fmla="*/ 5300 w 10600"/>
                <a:gd name="connsiteY6" fmla="*/ 112951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11308">
                  <a:moveTo>
                    <a:pt x="5300" y="112951"/>
                  </a:moveTo>
                  <a:cubicBezTo>
                    <a:pt x="2386" y="112951"/>
                    <a:pt x="0" y="110566"/>
                    <a:pt x="0" y="107651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07651"/>
                  </a:lnTo>
                  <a:cubicBezTo>
                    <a:pt x="10601" y="110566"/>
                    <a:pt x="8216" y="112951"/>
                    <a:pt x="5300" y="1129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11BB98-3E20-45B6-967B-941C3B6EA009}"/>
                </a:ext>
              </a:extLst>
            </p:cNvPr>
            <p:cNvSpPr/>
            <p:nvPr/>
          </p:nvSpPr>
          <p:spPr>
            <a:xfrm>
              <a:off x="9868709" y="3894251"/>
              <a:ext cx="10601" cy="111308"/>
            </a:xfrm>
            <a:custGeom>
              <a:avLst/>
              <a:gdLst>
                <a:gd name="connsiteX0" fmla="*/ 5300 w 10600"/>
                <a:gd name="connsiteY0" fmla="*/ 112951 h 111308"/>
                <a:gd name="connsiteX1" fmla="*/ 0 w 10600"/>
                <a:gd name="connsiteY1" fmla="*/ 107651 h 111308"/>
                <a:gd name="connsiteX2" fmla="*/ 0 w 10600"/>
                <a:gd name="connsiteY2" fmla="*/ 5300 h 111308"/>
                <a:gd name="connsiteX3" fmla="*/ 5300 w 10600"/>
                <a:gd name="connsiteY3" fmla="*/ 0 h 111308"/>
                <a:gd name="connsiteX4" fmla="*/ 10601 w 10600"/>
                <a:gd name="connsiteY4" fmla="*/ 5300 h 111308"/>
                <a:gd name="connsiteX5" fmla="*/ 10601 w 10600"/>
                <a:gd name="connsiteY5" fmla="*/ 107651 h 111308"/>
                <a:gd name="connsiteX6" fmla="*/ 5300 w 10600"/>
                <a:gd name="connsiteY6" fmla="*/ 112951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11308">
                  <a:moveTo>
                    <a:pt x="5300" y="112951"/>
                  </a:moveTo>
                  <a:cubicBezTo>
                    <a:pt x="2385" y="112951"/>
                    <a:pt x="0" y="110566"/>
                    <a:pt x="0" y="10765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107651"/>
                  </a:lnTo>
                  <a:cubicBezTo>
                    <a:pt x="10601" y="110566"/>
                    <a:pt x="8215" y="112951"/>
                    <a:pt x="5300" y="1129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5B8D7D8-3BF7-4CE2-990A-D7CADD3ECBC9}"/>
                </a:ext>
              </a:extLst>
            </p:cNvPr>
            <p:cNvSpPr/>
            <p:nvPr/>
          </p:nvSpPr>
          <p:spPr>
            <a:xfrm>
              <a:off x="9727278" y="3897892"/>
              <a:ext cx="148411" cy="31802"/>
            </a:xfrm>
            <a:custGeom>
              <a:avLst/>
              <a:gdLst>
                <a:gd name="connsiteX0" fmla="*/ 146732 w 148410"/>
                <a:gd name="connsiteY0" fmla="*/ 33780 h 31802"/>
                <a:gd name="connsiteX1" fmla="*/ 145884 w 148410"/>
                <a:gd name="connsiteY1" fmla="*/ 33728 h 31802"/>
                <a:gd name="connsiteX2" fmla="*/ 4469 w 148410"/>
                <a:gd name="connsiteY2" fmla="*/ 10565 h 31802"/>
                <a:gd name="connsiteX3" fmla="*/ 70 w 148410"/>
                <a:gd name="connsiteY3" fmla="*/ 4469 h 31802"/>
                <a:gd name="connsiteX4" fmla="*/ 6166 w 148410"/>
                <a:gd name="connsiteY4" fmla="*/ 70 h 31802"/>
                <a:gd name="connsiteX5" fmla="*/ 147579 w 148410"/>
                <a:gd name="connsiteY5" fmla="*/ 23233 h 31802"/>
                <a:gd name="connsiteX6" fmla="*/ 151979 w 148410"/>
                <a:gd name="connsiteY6" fmla="*/ 29328 h 31802"/>
                <a:gd name="connsiteX7" fmla="*/ 146732 w 148410"/>
                <a:gd name="connsiteY7" fmla="*/ 3378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10" h="31802">
                  <a:moveTo>
                    <a:pt x="146732" y="33780"/>
                  </a:moveTo>
                  <a:cubicBezTo>
                    <a:pt x="146467" y="33780"/>
                    <a:pt x="146149" y="33780"/>
                    <a:pt x="145884" y="33728"/>
                  </a:cubicBezTo>
                  <a:lnTo>
                    <a:pt x="4469" y="10565"/>
                  </a:lnTo>
                  <a:cubicBezTo>
                    <a:pt x="1607" y="10088"/>
                    <a:pt x="-407" y="7385"/>
                    <a:pt x="70" y="4469"/>
                  </a:cubicBezTo>
                  <a:cubicBezTo>
                    <a:pt x="547" y="1607"/>
                    <a:pt x="3250" y="-407"/>
                    <a:pt x="6166" y="70"/>
                  </a:cubicBezTo>
                  <a:lnTo>
                    <a:pt x="147579" y="23233"/>
                  </a:lnTo>
                  <a:cubicBezTo>
                    <a:pt x="150442" y="23710"/>
                    <a:pt x="152456" y="26413"/>
                    <a:pt x="151979" y="29328"/>
                  </a:cubicBezTo>
                  <a:cubicBezTo>
                    <a:pt x="151555" y="31925"/>
                    <a:pt x="149276" y="33780"/>
                    <a:pt x="146732" y="337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B840EA21-A3A5-4553-9D38-BF82B44C8A49}"/>
                </a:ext>
              </a:extLst>
            </p:cNvPr>
            <p:cNvSpPr/>
            <p:nvPr/>
          </p:nvSpPr>
          <p:spPr>
            <a:xfrm>
              <a:off x="9727276" y="3897890"/>
              <a:ext cx="148411" cy="31802"/>
            </a:xfrm>
            <a:custGeom>
              <a:avLst/>
              <a:gdLst>
                <a:gd name="connsiteX0" fmla="*/ 5319 w 148410"/>
                <a:gd name="connsiteY0" fmla="*/ 33782 h 31802"/>
                <a:gd name="connsiteX1" fmla="*/ 71 w 148410"/>
                <a:gd name="connsiteY1" fmla="*/ 29330 h 31802"/>
                <a:gd name="connsiteX2" fmla="*/ 4470 w 148410"/>
                <a:gd name="connsiteY2" fmla="*/ 23234 h 31802"/>
                <a:gd name="connsiteX3" fmla="*/ 145885 w 148410"/>
                <a:gd name="connsiteY3" fmla="*/ 71 h 31802"/>
                <a:gd name="connsiteX4" fmla="*/ 151981 w 148410"/>
                <a:gd name="connsiteY4" fmla="*/ 4471 h 31802"/>
                <a:gd name="connsiteX5" fmla="*/ 147581 w 148410"/>
                <a:gd name="connsiteY5" fmla="*/ 10566 h 31802"/>
                <a:gd name="connsiteX6" fmla="*/ 6167 w 148410"/>
                <a:gd name="connsiteY6" fmla="*/ 33729 h 31802"/>
                <a:gd name="connsiteX7" fmla="*/ 5319 w 148410"/>
                <a:gd name="connsiteY7" fmla="*/ 3378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10" h="31802">
                  <a:moveTo>
                    <a:pt x="5319" y="33782"/>
                  </a:moveTo>
                  <a:cubicBezTo>
                    <a:pt x="2775" y="33782"/>
                    <a:pt x="495" y="31927"/>
                    <a:pt x="71" y="29330"/>
                  </a:cubicBezTo>
                  <a:cubicBezTo>
                    <a:pt x="-405" y="26467"/>
                    <a:pt x="1556" y="23711"/>
                    <a:pt x="4470" y="23234"/>
                  </a:cubicBezTo>
                  <a:lnTo>
                    <a:pt x="145885" y="71"/>
                  </a:lnTo>
                  <a:cubicBezTo>
                    <a:pt x="148801" y="-406"/>
                    <a:pt x="151504" y="1556"/>
                    <a:pt x="151981" y="4471"/>
                  </a:cubicBezTo>
                  <a:cubicBezTo>
                    <a:pt x="152458" y="7333"/>
                    <a:pt x="150496" y="10089"/>
                    <a:pt x="147581" y="10566"/>
                  </a:cubicBezTo>
                  <a:lnTo>
                    <a:pt x="6167" y="33729"/>
                  </a:lnTo>
                  <a:cubicBezTo>
                    <a:pt x="5902" y="33782"/>
                    <a:pt x="5584" y="33782"/>
                    <a:pt x="5319" y="337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DF0AA98A-1AA7-43F9-94BA-022016E1F2D5}"/>
                </a:ext>
              </a:extLst>
            </p:cNvPr>
            <p:cNvSpPr/>
            <p:nvPr/>
          </p:nvSpPr>
          <p:spPr>
            <a:xfrm>
              <a:off x="9727278" y="3921106"/>
              <a:ext cx="148411" cy="31802"/>
            </a:xfrm>
            <a:custGeom>
              <a:avLst/>
              <a:gdLst>
                <a:gd name="connsiteX0" fmla="*/ 146732 w 148410"/>
                <a:gd name="connsiteY0" fmla="*/ 33729 h 31802"/>
                <a:gd name="connsiteX1" fmla="*/ 145884 w 148410"/>
                <a:gd name="connsiteY1" fmla="*/ 33676 h 31802"/>
                <a:gd name="connsiteX2" fmla="*/ 4469 w 148410"/>
                <a:gd name="connsiteY2" fmla="*/ 10566 h 31802"/>
                <a:gd name="connsiteX3" fmla="*/ 70 w 148410"/>
                <a:gd name="connsiteY3" fmla="*/ 4471 h 31802"/>
                <a:gd name="connsiteX4" fmla="*/ 6166 w 148410"/>
                <a:gd name="connsiteY4" fmla="*/ 71 h 31802"/>
                <a:gd name="connsiteX5" fmla="*/ 147579 w 148410"/>
                <a:gd name="connsiteY5" fmla="*/ 23181 h 31802"/>
                <a:gd name="connsiteX6" fmla="*/ 151979 w 148410"/>
                <a:gd name="connsiteY6" fmla="*/ 29276 h 31802"/>
                <a:gd name="connsiteX7" fmla="*/ 146732 w 148410"/>
                <a:gd name="connsiteY7" fmla="*/ 3372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10" h="31802">
                  <a:moveTo>
                    <a:pt x="146732" y="33729"/>
                  </a:moveTo>
                  <a:cubicBezTo>
                    <a:pt x="146467" y="33729"/>
                    <a:pt x="146149" y="33729"/>
                    <a:pt x="145884" y="33676"/>
                  </a:cubicBezTo>
                  <a:lnTo>
                    <a:pt x="4469" y="10566"/>
                  </a:lnTo>
                  <a:cubicBezTo>
                    <a:pt x="1607" y="10089"/>
                    <a:pt x="-407" y="7386"/>
                    <a:pt x="70" y="4471"/>
                  </a:cubicBezTo>
                  <a:cubicBezTo>
                    <a:pt x="547" y="1556"/>
                    <a:pt x="3250" y="-406"/>
                    <a:pt x="6166" y="71"/>
                  </a:cubicBezTo>
                  <a:lnTo>
                    <a:pt x="147579" y="23181"/>
                  </a:lnTo>
                  <a:cubicBezTo>
                    <a:pt x="150442" y="23658"/>
                    <a:pt x="152456" y="26361"/>
                    <a:pt x="151979" y="29276"/>
                  </a:cubicBezTo>
                  <a:cubicBezTo>
                    <a:pt x="151555" y="31874"/>
                    <a:pt x="149276" y="33729"/>
                    <a:pt x="146732" y="337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1A098A1-BF90-4E29-A0C1-A2878D4D2EEE}"/>
                </a:ext>
              </a:extLst>
            </p:cNvPr>
            <p:cNvSpPr/>
            <p:nvPr/>
          </p:nvSpPr>
          <p:spPr>
            <a:xfrm>
              <a:off x="9727276" y="3921106"/>
              <a:ext cx="148411" cy="31802"/>
            </a:xfrm>
            <a:custGeom>
              <a:avLst/>
              <a:gdLst>
                <a:gd name="connsiteX0" fmla="*/ 5319 w 148410"/>
                <a:gd name="connsiteY0" fmla="*/ 33729 h 31802"/>
                <a:gd name="connsiteX1" fmla="*/ 71 w 148410"/>
                <a:gd name="connsiteY1" fmla="*/ 29276 h 31802"/>
                <a:gd name="connsiteX2" fmla="*/ 4470 w 148410"/>
                <a:gd name="connsiteY2" fmla="*/ 23181 h 31802"/>
                <a:gd name="connsiteX3" fmla="*/ 145885 w 148410"/>
                <a:gd name="connsiteY3" fmla="*/ 71 h 31802"/>
                <a:gd name="connsiteX4" fmla="*/ 151981 w 148410"/>
                <a:gd name="connsiteY4" fmla="*/ 4471 h 31802"/>
                <a:gd name="connsiteX5" fmla="*/ 147581 w 148410"/>
                <a:gd name="connsiteY5" fmla="*/ 10566 h 31802"/>
                <a:gd name="connsiteX6" fmla="*/ 6167 w 148410"/>
                <a:gd name="connsiteY6" fmla="*/ 33676 h 31802"/>
                <a:gd name="connsiteX7" fmla="*/ 5319 w 148410"/>
                <a:gd name="connsiteY7" fmla="*/ 3372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10" h="31802">
                  <a:moveTo>
                    <a:pt x="5319" y="33729"/>
                  </a:moveTo>
                  <a:cubicBezTo>
                    <a:pt x="2775" y="33729"/>
                    <a:pt x="495" y="31874"/>
                    <a:pt x="71" y="29276"/>
                  </a:cubicBezTo>
                  <a:cubicBezTo>
                    <a:pt x="-405" y="26414"/>
                    <a:pt x="1556" y="23658"/>
                    <a:pt x="4470" y="23181"/>
                  </a:cubicBezTo>
                  <a:lnTo>
                    <a:pt x="145885" y="71"/>
                  </a:lnTo>
                  <a:cubicBezTo>
                    <a:pt x="148801" y="-406"/>
                    <a:pt x="151504" y="1556"/>
                    <a:pt x="151981" y="4471"/>
                  </a:cubicBezTo>
                  <a:cubicBezTo>
                    <a:pt x="152458" y="7333"/>
                    <a:pt x="150496" y="10089"/>
                    <a:pt x="147581" y="10566"/>
                  </a:cubicBezTo>
                  <a:lnTo>
                    <a:pt x="6167" y="33676"/>
                  </a:lnTo>
                  <a:cubicBezTo>
                    <a:pt x="5902" y="33676"/>
                    <a:pt x="5584" y="33729"/>
                    <a:pt x="5319" y="337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61A882C-C64E-4A30-8FF0-EA4E6EA808E1}"/>
                </a:ext>
              </a:extLst>
            </p:cNvPr>
            <p:cNvSpPr/>
            <p:nvPr/>
          </p:nvSpPr>
          <p:spPr>
            <a:xfrm>
              <a:off x="9727278" y="3944216"/>
              <a:ext cx="148411" cy="31802"/>
            </a:xfrm>
            <a:custGeom>
              <a:avLst/>
              <a:gdLst>
                <a:gd name="connsiteX0" fmla="*/ 146732 w 148410"/>
                <a:gd name="connsiteY0" fmla="*/ 33729 h 31802"/>
                <a:gd name="connsiteX1" fmla="*/ 145884 w 148410"/>
                <a:gd name="connsiteY1" fmla="*/ 33676 h 31802"/>
                <a:gd name="connsiteX2" fmla="*/ 4469 w 148410"/>
                <a:gd name="connsiteY2" fmla="*/ 10566 h 31802"/>
                <a:gd name="connsiteX3" fmla="*/ 70 w 148410"/>
                <a:gd name="connsiteY3" fmla="*/ 4471 h 31802"/>
                <a:gd name="connsiteX4" fmla="*/ 6166 w 148410"/>
                <a:gd name="connsiteY4" fmla="*/ 71 h 31802"/>
                <a:gd name="connsiteX5" fmla="*/ 147579 w 148410"/>
                <a:gd name="connsiteY5" fmla="*/ 23181 h 31802"/>
                <a:gd name="connsiteX6" fmla="*/ 151979 w 148410"/>
                <a:gd name="connsiteY6" fmla="*/ 29277 h 31802"/>
                <a:gd name="connsiteX7" fmla="*/ 146732 w 148410"/>
                <a:gd name="connsiteY7" fmla="*/ 3372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10" h="31802">
                  <a:moveTo>
                    <a:pt x="146732" y="33729"/>
                  </a:moveTo>
                  <a:cubicBezTo>
                    <a:pt x="146467" y="33729"/>
                    <a:pt x="146149" y="33729"/>
                    <a:pt x="145884" y="33676"/>
                  </a:cubicBezTo>
                  <a:lnTo>
                    <a:pt x="4469" y="10566"/>
                  </a:lnTo>
                  <a:cubicBezTo>
                    <a:pt x="1607" y="10089"/>
                    <a:pt x="-407" y="7386"/>
                    <a:pt x="70" y="4471"/>
                  </a:cubicBezTo>
                  <a:cubicBezTo>
                    <a:pt x="547" y="1556"/>
                    <a:pt x="3250" y="-406"/>
                    <a:pt x="6166" y="71"/>
                  </a:cubicBezTo>
                  <a:lnTo>
                    <a:pt x="147579" y="23181"/>
                  </a:lnTo>
                  <a:cubicBezTo>
                    <a:pt x="150442" y="23658"/>
                    <a:pt x="152456" y="26361"/>
                    <a:pt x="151979" y="29277"/>
                  </a:cubicBezTo>
                  <a:cubicBezTo>
                    <a:pt x="151555" y="31874"/>
                    <a:pt x="149276" y="33729"/>
                    <a:pt x="146732" y="337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D5F66C03-B881-4E91-A549-FAF6F9EBFBF9}"/>
                </a:ext>
              </a:extLst>
            </p:cNvPr>
            <p:cNvSpPr/>
            <p:nvPr/>
          </p:nvSpPr>
          <p:spPr>
            <a:xfrm>
              <a:off x="9727276" y="3944216"/>
              <a:ext cx="148411" cy="31802"/>
            </a:xfrm>
            <a:custGeom>
              <a:avLst/>
              <a:gdLst>
                <a:gd name="connsiteX0" fmla="*/ 5319 w 148410"/>
                <a:gd name="connsiteY0" fmla="*/ 33729 h 31802"/>
                <a:gd name="connsiteX1" fmla="*/ 71 w 148410"/>
                <a:gd name="connsiteY1" fmla="*/ 29277 h 31802"/>
                <a:gd name="connsiteX2" fmla="*/ 4470 w 148410"/>
                <a:gd name="connsiteY2" fmla="*/ 23181 h 31802"/>
                <a:gd name="connsiteX3" fmla="*/ 145885 w 148410"/>
                <a:gd name="connsiteY3" fmla="*/ 71 h 31802"/>
                <a:gd name="connsiteX4" fmla="*/ 151981 w 148410"/>
                <a:gd name="connsiteY4" fmla="*/ 4471 h 31802"/>
                <a:gd name="connsiteX5" fmla="*/ 147581 w 148410"/>
                <a:gd name="connsiteY5" fmla="*/ 10566 h 31802"/>
                <a:gd name="connsiteX6" fmla="*/ 6167 w 148410"/>
                <a:gd name="connsiteY6" fmla="*/ 33676 h 31802"/>
                <a:gd name="connsiteX7" fmla="*/ 5319 w 148410"/>
                <a:gd name="connsiteY7" fmla="*/ 33729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10" h="31802">
                  <a:moveTo>
                    <a:pt x="5319" y="33729"/>
                  </a:moveTo>
                  <a:cubicBezTo>
                    <a:pt x="2775" y="33729"/>
                    <a:pt x="495" y="31874"/>
                    <a:pt x="71" y="29277"/>
                  </a:cubicBezTo>
                  <a:cubicBezTo>
                    <a:pt x="-405" y="26414"/>
                    <a:pt x="1556" y="23658"/>
                    <a:pt x="4470" y="23181"/>
                  </a:cubicBezTo>
                  <a:lnTo>
                    <a:pt x="145885" y="71"/>
                  </a:lnTo>
                  <a:cubicBezTo>
                    <a:pt x="148801" y="-406"/>
                    <a:pt x="151504" y="1556"/>
                    <a:pt x="151981" y="4471"/>
                  </a:cubicBezTo>
                  <a:cubicBezTo>
                    <a:pt x="152458" y="7333"/>
                    <a:pt x="150496" y="10089"/>
                    <a:pt x="147581" y="10566"/>
                  </a:cubicBezTo>
                  <a:lnTo>
                    <a:pt x="6167" y="33676"/>
                  </a:lnTo>
                  <a:cubicBezTo>
                    <a:pt x="5902" y="33729"/>
                    <a:pt x="5584" y="33729"/>
                    <a:pt x="5319" y="337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8D84F28E-CBB5-4411-9B6C-05FC2974AADF}"/>
                </a:ext>
              </a:extLst>
            </p:cNvPr>
            <p:cNvSpPr/>
            <p:nvPr/>
          </p:nvSpPr>
          <p:spPr>
            <a:xfrm>
              <a:off x="9727278" y="3967327"/>
              <a:ext cx="148411" cy="31802"/>
            </a:xfrm>
            <a:custGeom>
              <a:avLst/>
              <a:gdLst>
                <a:gd name="connsiteX0" fmla="*/ 146732 w 148410"/>
                <a:gd name="connsiteY0" fmla="*/ 33780 h 31802"/>
                <a:gd name="connsiteX1" fmla="*/ 145884 w 148410"/>
                <a:gd name="connsiteY1" fmla="*/ 33728 h 31802"/>
                <a:gd name="connsiteX2" fmla="*/ 4469 w 148410"/>
                <a:gd name="connsiteY2" fmla="*/ 10565 h 31802"/>
                <a:gd name="connsiteX3" fmla="*/ 70 w 148410"/>
                <a:gd name="connsiteY3" fmla="*/ 4469 h 31802"/>
                <a:gd name="connsiteX4" fmla="*/ 6166 w 148410"/>
                <a:gd name="connsiteY4" fmla="*/ 70 h 31802"/>
                <a:gd name="connsiteX5" fmla="*/ 147579 w 148410"/>
                <a:gd name="connsiteY5" fmla="*/ 23233 h 31802"/>
                <a:gd name="connsiteX6" fmla="*/ 151979 w 148410"/>
                <a:gd name="connsiteY6" fmla="*/ 29328 h 31802"/>
                <a:gd name="connsiteX7" fmla="*/ 146732 w 148410"/>
                <a:gd name="connsiteY7" fmla="*/ 3378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10" h="31802">
                  <a:moveTo>
                    <a:pt x="146732" y="33780"/>
                  </a:moveTo>
                  <a:cubicBezTo>
                    <a:pt x="146467" y="33780"/>
                    <a:pt x="146149" y="33780"/>
                    <a:pt x="145884" y="33728"/>
                  </a:cubicBezTo>
                  <a:lnTo>
                    <a:pt x="4469" y="10565"/>
                  </a:lnTo>
                  <a:cubicBezTo>
                    <a:pt x="1607" y="10088"/>
                    <a:pt x="-407" y="7385"/>
                    <a:pt x="70" y="4469"/>
                  </a:cubicBezTo>
                  <a:cubicBezTo>
                    <a:pt x="547" y="1607"/>
                    <a:pt x="3250" y="-407"/>
                    <a:pt x="6166" y="70"/>
                  </a:cubicBezTo>
                  <a:lnTo>
                    <a:pt x="147579" y="23233"/>
                  </a:lnTo>
                  <a:cubicBezTo>
                    <a:pt x="150442" y="23710"/>
                    <a:pt x="152456" y="26413"/>
                    <a:pt x="151979" y="29328"/>
                  </a:cubicBezTo>
                  <a:cubicBezTo>
                    <a:pt x="151555" y="31925"/>
                    <a:pt x="149276" y="33780"/>
                    <a:pt x="146732" y="337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31B91719-1A7F-4416-B558-3B43BE06CD59}"/>
                </a:ext>
              </a:extLst>
            </p:cNvPr>
            <p:cNvSpPr/>
            <p:nvPr/>
          </p:nvSpPr>
          <p:spPr>
            <a:xfrm>
              <a:off x="9727276" y="3967325"/>
              <a:ext cx="148411" cy="31802"/>
            </a:xfrm>
            <a:custGeom>
              <a:avLst/>
              <a:gdLst>
                <a:gd name="connsiteX0" fmla="*/ 5319 w 148410"/>
                <a:gd name="connsiteY0" fmla="*/ 33782 h 31802"/>
                <a:gd name="connsiteX1" fmla="*/ 71 w 148410"/>
                <a:gd name="connsiteY1" fmla="*/ 29330 h 31802"/>
                <a:gd name="connsiteX2" fmla="*/ 4470 w 148410"/>
                <a:gd name="connsiteY2" fmla="*/ 23234 h 31802"/>
                <a:gd name="connsiteX3" fmla="*/ 145885 w 148410"/>
                <a:gd name="connsiteY3" fmla="*/ 71 h 31802"/>
                <a:gd name="connsiteX4" fmla="*/ 151981 w 148410"/>
                <a:gd name="connsiteY4" fmla="*/ 4471 h 31802"/>
                <a:gd name="connsiteX5" fmla="*/ 147581 w 148410"/>
                <a:gd name="connsiteY5" fmla="*/ 10566 h 31802"/>
                <a:gd name="connsiteX6" fmla="*/ 6167 w 148410"/>
                <a:gd name="connsiteY6" fmla="*/ 33729 h 31802"/>
                <a:gd name="connsiteX7" fmla="*/ 5319 w 148410"/>
                <a:gd name="connsiteY7" fmla="*/ 3378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410" h="31802">
                  <a:moveTo>
                    <a:pt x="5319" y="33782"/>
                  </a:moveTo>
                  <a:cubicBezTo>
                    <a:pt x="2775" y="33782"/>
                    <a:pt x="495" y="31927"/>
                    <a:pt x="71" y="29330"/>
                  </a:cubicBezTo>
                  <a:cubicBezTo>
                    <a:pt x="-405" y="26467"/>
                    <a:pt x="1556" y="23711"/>
                    <a:pt x="4470" y="23234"/>
                  </a:cubicBezTo>
                  <a:lnTo>
                    <a:pt x="145885" y="71"/>
                  </a:lnTo>
                  <a:cubicBezTo>
                    <a:pt x="148801" y="-406"/>
                    <a:pt x="151504" y="1556"/>
                    <a:pt x="151981" y="4471"/>
                  </a:cubicBezTo>
                  <a:cubicBezTo>
                    <a:pt x="152458" y="7333"/>
                    <a:pt x="150496" y="10089"/>
                    <a:pt x="147581" y="10566"/>
                  </a:cubicBezTo>
                  <a:lnTo>
                    <a:pt x="6167" y="33729"/>
                  </a:lnTo>
                  <a:cubicBezTo>
                    <a:pt x="5902" y="33729"/>
                    <a:pt x="5584" y="33782"/>
                    <a:pt x="5319" y="337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22309A65-7335-4FB5-869E-901248767F42}"/>
                </a:ext>
              </a:extLst>
            </p:cNvPr>
            <p:cNvSpPr/>
            <p:nvPr/>
          </p:nvSpPr>
          <p:spPr>
            <a:xfrm>
              <a:off x="9798320" y="3722201"/>
              <a:ext cx="53004" cy="47703"/>
            </a:xfrm>
            <a:custGeom>
              <a:avLst/>
              <a:gdLst>
                <a:gd name="connsiteX0" fmla="*/ 5300 w 53003"/>
                <a:gd name="connsiteY0" fmla="*/ 52898 h 47703"/>
                <a:gd name="connsiteX1" fmla="*/ 0 w 53003"/>
                <a:gd name="connsiteY1" fmla="*/ 47598 h 47703"/>
                <a:gd name="connsiteX2" fmla="*/ 0 w 53003"/>
                <a:gd name="connsiteY2" fmla="*/ 5300 h 47703"/>
                <a:gd name="connsiteX3" fmla="*/ 5300 w 53003"/>
                <a:gd name="connsiteY3" fmla="*/ 0 h 47703"/>
                <a:gd name="connsiteX4" fmla="*/ 40972 w 53003"/>
                <a:gd name="connsiteY4" fmla="*/ 10813 h 47703"/>
                <a:gd name="connsiteX5" fmla="*/ 55654 w 53003"/>
                <a:gd name="connsiteY5" fmla="*/ 24382 h 47703"/>
                <a:gd name="connsiteX6" fmla="*/ 55336 w 53003"/>
                <a:gd name="connsiteY6" fmla="*/ 31272 h 47703"/>
                <a:gd name="connsiteX7" fmla="*/ 5300 w 53003"/>
                <a:gd name="connsiteY7" fmla="*/ 52898 h 47703"/>
                <a:gd name="connsiteX8" fmla="*/ 10601 w 53003"/>
                <a:gd name="connsiteY8" fmla="*/ 10866 h 47703"/>
                <a:gd name="connsiteX9" fmla="*/ 10601 w 53003"/>
                <a:gd name="connsiteY9" fmla="*/ 42085 h 47703"/>
                <a:gd name="connsiteX10" fmla="*/ 44205 w 53003"/>
                <a:gd name="connsiteY10" fmla="*/ 27350 h 47703"/>
                <a:gd name="connsiteX11" fmla="*/ 35089 w 53003"/>
                <a:gd name="connsiteY11" fmla="*/ 19664 h 47703"/>
                <a:gd name="connsiteX12" fmla="*/ 10601 w 53003"/>
                <a:gd name="connsiteY12" fmla="*/ 10866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003" h="47703">
                  <a:moveTo>
                    <a:pt x="5300" y="52898"/>
                  </a:moveTo>
                  <a:cubicBezTo>
                    <a:pt x="2385" y="52898"/>
                    <a:pt x="0" y="50513"/>
                    <a:pt x="0" y="4759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18128" y="0"/>
                    <a:pt x="30424" y="3763"/>
                    <a:pt x="40972" y="10813"/>
                  </a:cubicBezTo>
                  <a:cubicBezTo>
                    <a:pt x="46538" y="14470"/>
                    <a:pt x="51467" y="19081"/>
                    <a:pt x="55654" y="24382"/>
                  </a:cubicBezTo>
                  <a:cubicBezTo>
                    <a:pt x="57244" y="26449"/>
                    <a:pt x="57138" y="29364"/>
                    <a:pt x="55336" y="31272"/>
                  </a:cubicBezTo>
                  <a:cubicBezTo>
                    <a:pt x="42350" y="45053"/>
                    <a:pt x="24117" y="52898"/>
                    <a:pt x="5300" y="52898"/>
                  </a:cubicBezTo>
                  <a:close/>
                  <a:moveTo>
                    <a:pt x="10601" y="10866"/>
                  </a:moveTo>
                  <a:lnTo>
                    <a:pt x="10601" y="42085"/>
                  </a:lnTo>
                  <a:cubicBezTo>
                    <a:pt x="23057" y="40919"/>
                    <a:pt x="34876" y="35725"/>
                    <a:pt x="44205" y="27350"/>
                  </a:cubicBezTo>
                  <a:cubicBezTo>
                    <a:pt x="41449" y="24435"/>
                    <a:pt x="38428" y="21838"/>
                    <a:pt x="35089" y="19664"/>
                  </a:cubicBezTo>
                  <a:cubicBezTo>
                    <a:pt x="27721" y="14735"/>
                    <a:pt x="19347" y="11714"/>
                    <a:pt x="10601" y="108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2B21847-6C85-469C-BE6E-625ED5F69B2E}"/>
                </a:ext>
              </a:extLst>
            </p:cNvPr>
            <p:cNvSpPr/>
            <p:nvPr/>
          </p:nvSpPr>
          <p:spPr>
            <a:xfrm>
              <a:off x="9752148" y="3722201"/>
              <a:ext cx="53004" cy="47703"/>
            </a:xfrm>
            <a:custGeom>
              <a:avLst/>
              <a:gdLst>
                <a:gd name="connsiteX0" fmla="*/ 51472 w 53003"/>
                <a:gd name="connsiteY0" fmla="*/ 52898 h 47703"/>
                <a:gd name="connsiteX1" fmla="*/ 1437 w 53003"/>
                <a:gd name="connsiteY1" fmla="*/ 31325 h 47703"/>
                <a:gd name="connsiteX2" fmla="*/ 1118 w 53003"/>
                <a:gd name="connsiteY2" fmla="*/ 24435 h 47703"/>
                <a:gd name="connsiteX3" fmla="*/ 15853 w 53003"/>
                <a:gd name="connsiteY3" fmla="*/ 10813 h 47703"/>
                <a:gd name="connsiteX4" fmla="*/ 51472 w 53003"/>
                <a:gd name="connsiteY4" fmla="*/ 0 h 47703"/>
                <a:gd name="connsiteX5" fmla="*/ 56772 w 53003"/>
                <a:gd name="connsiteY5" fmla="*/ 5300 h 47703"/>
                <a:gd name="connsiteX6" fmla="*/ 56772 w 53003"/>
                <a:gd name="connsiteY6" fmla="*/ 47598 h 47703"/>
                <a:gd name="connsiteX7" fmla="*/ 51472 w 53003"/>
                <a:gd name="connsiteY7" fmla="*/ 52898 h 47703"/>
                <a:gd name="connsiteX8" fmla="*/ 12567 w 53003"/>
                <a:gd name="connsiteY8" fmla="*/ 27350 h 47703"/>
                <a:gd name="connsiteX9" fmla="*/ 46171 w 53003"/>
                <a:gd name="connsiteY9" fmla="*/ 42085 h 47703"/>
                <a:gd name="connsiteX10" fmla="*/ 46171 w 53003"/>
                <a:gd name="connsiteY10" fmla="*/ 10866 h 47703"/>
                <a:gd name="connsiteX11" fmla="*/ 21737 w 53003"/>
                <a:gd name="connsiteY11" fmla="*/ 19611 h 47703"/>
                <a:gd name="connsiteX12" fmla="*/ 12567 w 53003"/>
                <a:gd name="connsiteY12" fmla="*/ 2735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003" h="47703">
                  <a:moveTo>
                    <a:pt x="51472" y="52898"/>
                  </a:moveTo>
                  <a:cubicBezTo>
                    <a:pt x="32655" y="52898"/>
                    <a:pt x="14422" y="45000"/>
                    <a:pt x="1437" y="31325"/>
                  </a:cubicBezTo>
                  <a:cubicBezTo>
                    <a:pt x="-366" y="29417"/>
                    <a:pt x="-472" y="26502"/>
                    <a:pt x="1118" y="24435"/>
                  </a:cubicBezTo>
                  <a:cubicBezTo>
                    <a:pt x="5306" y="19081"/>
                    <a:pt x="10235" y="14523"/>
                    <a:pt x="15853" y="10813"/>
                  </a:cubicBezTo>
                  <a:cubicBezTo>
                    <a:pt x="26348" y="3763"/>
                    <a:pt x="38645" y="0"/>
                    <a:pt x="51472" y="0"/>
                  </a:cubicBezTo>
                  <a:cubicBezTo>
                    <a:pt x="54387" y="0"/>
                    <a:pt x="56772" y="2385"/>
                    <a:pt x="56772" y="5300"/>
                  </a:cubicBezTo>
                  <a:lnTo>
                    <a:pt x="56772" y="47598"/>
                  </a:lnTo>
                  <a:cubicBezTo>
                    <a:pt x="56772" y="50513"/>
                    <a:pt x="54387" y="52898"/>
                    <a:pt x="51472" y="52898"/>
                  </a:cubicBezTo>
                  <a:close/>
                  <a:moveTo>
                    <a:pt x="12567" y="27350"/>
                  </a:moveTo>
                  <a:cubicBezTo>
                    <a:pt x="21896" y="35725"/>
                    <a:pt x="33716" y="40919"/>
                    <a:pt x="46171" y="42085"/>
                  </a:cubicBezTo>
                  <a:lnTo>
                    <a:pt x="46171" y="10866"/>
                  </a:lnTo>
                  <a:cubicBezTo>
                    <a:pt x="37373" y="11714"/>
                    <a:pt x="29051" y="14682"/>
                    <a:pt x="21737" y="19611"/>
                  </a:cubicBezTo>
                  <a:cubicBezTo>
                    <a:pt x="18344" y="21838"/>
                    <a:pt x="15323" y="24435"/>
                    <a:pt x="12567" y="273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CE6ED17E-2C36-4A7E-BB01-64DB02128CC6}"/>
                </a:ext>
              </a:extLst>
            </p:cNvPr>
            <p:cNvSpPr/>
            <p:nvPr/>
          </p:nvSpPr>
          <p:spPr>
            <a:xfrm>
              <a:off x="9739327" y="3744557"/>
              <a:ext cx="127209" cy="106008"/>
            </a:xfrm>
            <a:custGeom>
              <a:avLst/>
              <a:gdLst>
                <a:gd name="connsiteX0" fmla="*/ 64294 w 127209"/>
                <a:gd name="connsiteY0" fmla="*/ 106125 h 106007"/>
                <a:gd name="connsiteX1" fmla="*/ 13251 w 127209"/>
                <a:gd name="connsiteY1" fmla="*/ 80895 h 106007"/>
                <a:gd name="connsiteX2" fmla="*/ 0 w 127209"/>
                <a:gd name="connsiteY2" fmla="*/ 41884 h 106007"/>
                <a:gd name="connsiteX3" fmla="*/ 0 w 127209"/>
                <a:gd name="connsiteY3" fmla="*/ 41142 h 106007"/>
                <a:gd name="connsiteX4" fmla="*/ 13940 w 127209"/>
                <a:gd name="connsiteY4" fmla="*/ 1973 h 106007"/>
                <a:gd name="connsiteX5" fmla="*/ 17862 w 127209"/>
                <a:gd name="connsiteY5" fmla="*/ 11 h 106007"/>
                <a:gd name="connsiteX6" fmla="*/ 21944 w 127209"/>
                <a:gd name="connsiteY6" fmla="*/ 1655 h 106007"/>
                <a:gd name="connsiteX7" fmla="*/ 64241 w 127209"/>
                <a:gd name="connsiteY7" fmla="*/ 19941 h 106007"/>
                <a:gd name="connsiteX8" fmla="*/ 106538 w 127209"/>
                <a:gd name="connsiteY8" fmla="*/ 1655 h 106007"/>
                <a:gd name="connsiteX9" fmla="*/ 110619 w 127209"/>
                <a:gd name="connsiteY9" fmla="*/ 11 h 106007"/>
                <a:gd name="connsiteX10" fmla="*/ 114541 w 127209"/>
                <a:gd name="connsiteY10" fmla="*/ 1973 h 106007"/>
                <a:gd name="connsiteX11" fmla="*/ 128481 w 127209"/>
                <a:gd name="connsiteY11" fmla="*/ 41036 h 106007"/>
                <a:gd name="connsiteX12" fmla="*/ 128481 w 127209"/>
                <a:gd name="connsiteY12" fmla="*/ 41089 h 106007"/>
                <a:gd name="connsiteX13" fmla="*/ 128481 w 127209"/>
                <a:gd name="connsiteY13" fmla="*/ 41832 h 106007"/>
                <a:gd name="connsiteX14" fmla="*/ 115230 w 127209"/>
                <a:gd name="connsiteY14" fmla="*/ 80842 h 106007"/>
                <a:gd name="connsiteX15" fmla="*/ 64294 w 127209"/>
                <a:gd name="connsiteY15" fmla="*/ 106125 h 106007"/>
                <a:gd name="connsiteX16" fmla="*/ 18870 w 127209"/>
                <a:gd name="connsiteY16" fmla="*/ 13368 h 106007"/>
                <a:gd name="connsiteX17" fmla="*/ 10654 w 127209"/>
                <a:gd name="connsiteY17" fmla="*/ 41195 h 106007"/>
                <a:gd name="connsiteX18" fmla="*/ 10654 w 127209"/>
                <a:gd name="connsiteY18" fmla="*/ 41884 h 106007"/>
                <a:gd name="connsiteX19" fmla="*/ 21678 w 127209"/>
                <a:gd name="connsiteY19" fmla="*/ 74429 h 106007"/>
                <a:gd name="connsiteX20" fmla="*/ 64294 w 127209"/>
                <a:gd name="connsiteY20" fmla="*/ 95524 h 106007"/>
                <a:gd name="connsiteX21" fmla="*/ 106909 w 127209"/>
                <a:gd name="connsiteY21" fmla="*/ 74429 h 106007"/>
                <a:gd name="connsiteX22" fmla="*/ 117934 w 127209"/>
                <a:gd name="connsiteY22" fmla="*/ 41884 h 106007"/>
                <a:gd name="connsiteX23" fmla="*/ 117934 w 127209"/>
                <a:gd name="connsiteY23" fmla="*/ 41195 h 106007"/>
                <a:gd name="connsiteX24" fmla="*/ 109718 w 127209"/>
                <a:gd name="connsiteY24" fmla="*/ 13421 h 106007"/>
                <a:gd name="connsiteX25" fmla="*/ 64294 w 127209"/>
                <a:gd name="connsiteY25" fmla="*/ 30595 h 106007"/>
                <a:gd name="connsiteX26" fmla="*/ 18870 w 127209"/>
                <a:gd name="connsiteY26" fmla="*/ 13368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7209" h="106007">
                  <a:moveTo>
                    <a:pt x="64294" y="106125"/>
                  </a:moveTo>
                  <a:cubicBezTo>
                    <a:pt x="44099" y="106125"/>
                    <a:pt x="25548" y="96902"/>
                    <a:pt x="13251" y="80895"/>
                  </a:cubicBezTo>
                  <a:cubicBezTo>
                    <a:pt x="4611" y="69659"/>
                    <a:pt x="0" y="56196"/>
                    <a:pt x="0" y="41884"/>
                  </a:cubicBezTo>
                  <a:lnTo>
                    <a:pt x="0" y="41142"/>
                  </a:lnTo>
                  <a:cubicBezTo>
                    <a:pt x="159" y="26672"/>
                    <a:pt x="4983" y="13156"/>
                    <a:pt x="13940" y="1973"/>
                  </a:cubicBezTo>
                  <a:cubicBezTo>
                    <a:pt x="14894" y="754"/>
                    <a:pt x="16325" y="65"/>
                    <a:pt x="17862" y="11"/>
                  </a:cubicBezTo>
                  <a:cubicBezTo>
                    <a:pt x="19240" y="-42"/>
                    <a:pt x="20884" y="542"/>
                    <a:pt x="21944" y="1655"/>
                  </a:cubicBezTo>
                  <a:cubicBezTo>
                    <a:pt x="32915" y="13262"/>
                    <a:pt x="48339" y="19941"/>
                    <a:pt x="64241" y="19941"/>
                  </a:cubicBezTo>
                  <a:cubicBezTo>
                    <a:pt x="80142" y="19941"/>
                    <a:pt x="95619" y="13262"/>
                    <a:pt x="106538" y="1655"/>
                  </a:cubicBezTo>
                  <a:cubicBezTo>
                    <a:pt x="107598" y="542"/>
                    <a:pt x="109188" y="-95"/>
                    <a:pt x="110619" y="11"/>
                  </a:cubicBezTo>
                  <a:cubicBezTo>
                    <a:pt x="112156" y="65"/>
                    <a:pt x="113588" y="806"/>
                    <a:pt x="114541" y="1973"/>
                  </a:cubicBezTo>
                  <a:cubicBezTo>
                    <a:pt x="123499" y="13156"/>
                    <a:pt x="128322" y="26672"/>
                    <a:pt x="128481" y="41036"/>
                  </a:cubicBezTo>
                  <a:cubicBezTo>
                    <a:pt x="128481" y="41036"/>
                    <a:pt x="128481" y="41089"/>
                    <a:pt x="128481" y="41089"/>
                  </a:cubicBezTo>
                  <a:lnTo>
                    <a:pt x="128481" y="41832"/>
                  </a:lnTo>
                  <a:cubicBezTo>
                    <a:pt x="128481" y="56089"/>
                    <a:pt x="123923" y="69606"/>
                    <a:pt x="115230" y="80842"/>
                  </a:cubicBezTo>
                  <a:cubicBezTo>
                    <a:pt x="103040" y="96956"/>
                    <a:pt x="84488" y="106125"/>
                    <a:pt x="64294" y="106125"/>
                  </a:cubicBezTo>
                  <a:close/>
                  <a:moveTo>
                    <a:pt x="18870" y="13368"/>
                  </a:moveTo>
                  <a:cubicBezTo>
                    <a:pt x="13622" y="21637"/>
                    <a:pt x="10760" y="31178"/>
                    <a:pt x="10654" y="41195"/>
                  </a:cubicBezTo>
                  <a:lnTo>
                    <a:pt x="10654" y="41884"/>
                  </a:lnTo>
                  <a:cubicBezTo>
                    <a:pt x="10654" y="53810"/>
                    <a:pt x="14470" y="65047"/>
                    <a:pt x="21678" y="74429"/>
                  </a:cubicBezTo>
                  <a:cubicBezTo>
                    <a:pt x="31908" y="87839"/>
                    <a:pt x="47438" y="95524"/>
                    <a:pt x="64294" y="95524"/>
                  </a:cubicBezTo>
                  <a:cubicBezTo>
                    <a:pt x="81149" y="95524"/>
                    <a:pt x="96679" y="87839"/>
                    <a:pt x="106909" y="74429"/>
                  </a:cubicBezTo>
                  <a:cubicBezTo>
                    <a:pt x="114171" y="65047"/>
                    <a:pt x="117934" y="53757"/>
                    <a:pt x="117934" y="41884"/>
                  </a:cubicBezTo>
                  <a:lnTo>
                    <a:pt x="117934" y="41195"/>
                  </a:lnTo>
                  <a:cubicBezTo>
                    <a:pt x="117827" y="31178"/>
                    <a:pt x="114966" y="21690"/>
                    <a:pt x="109718" y="13421"/>
                  </a:cubicBezTo>
                  <a:cubicBezTo>
                    <a:pt x="97209" y="24393"/>
                    <a:pt x="80990" y="30595"/>
                    <a:pt x="64294" y="30595"/>
                  </a:cubicBezTo>
                  <a:cubicBezTo>
                    <a:pt x="47597" y="30595"/>
                    <a:pt x="31325" y="24340"/>
                    <a:pt x="18870" y="1336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B44026E2-7697-498F-899A-B0022258E2EC}"/>
                </a:ext>
              </a:extLst>
            </p:cNvPr>
            <p:cNvSpPr/>
            <p:nvPr/>
          </p:nvSpPr>
          <p:spPr>
            <a:xfrm>
              <a:off x="9798320" y="3764498"/>
              <a:ext cx="10601" cy="84806"/>
            </a:xfrm>
            <a:custGeom>
              <a:avLst/>
              <a:gdLst>
                <a:gd name="connsiteX0" fmla="*/ 5300 w 10600"/>
                <a:gd name="connsiteY0" fmla="*/ 86184 h 84806"/>
                <a:gd name="connsiteX1" fmla="*/ 0 w 10600"/>
                <a:gd name="connsiteY1" fmla="*/ 80884 h 84806"/>
                <a:gd name="connsiteX2" fmla="*/ 0 w 10600"/>
                <a:gd name="connsiteY2" fmla="*/ 5300 h 84806"/>
                <a:gd name="connsiteX3" fmla="*/ 5300 w 10600"/>
                <a:gd name="connsiteY3" fmla="*/ 0 h 84806"/>
                <a:gd name="connsiteX4" fmla="*/ 10601 w 10600"/>
                <a:gd name="connsiteY4" fmla="*/ 5300 h 84806"/>
                <a:gd name="connsiteX5" fmla="*/ 10601 w 10600"/>
                <a:gd name="connsiteY5" fmla="*/ 80884 h 84806"/>
                <a:gd name="connsiteX6" fmla="*/ 5300 w 10600"/>
                <a:gd name="connsiteY6" fmla="*/ 86184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84806">
                  <a:moveTo>
                    <a:pt x="5300" y="86184"/>
                  </a:moveTo>
                  <a:cubicBezTo>
                    <a:pt x="2385" y="86184"/>
                    <a:pt x="0" y="83799"/>
                    <a:pt x="0" y="8088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80884"/>
                  </a:lnTo>
                  <a:cubicBezTo>
                    <a:pt x="10601" y="83799"/>
                    <a:pt x="8216" y="86184"/>
                    <a:pt x="5300" y="861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62EF107D-A4C1-48B0-9231-FB49B3CFA628}"/>
                </a:ext>
              </a:extLst>
            </p:cNvPr>
            <p:cNvSpPr/>
            <p:nvPr/>
          </p:nvSpPr>
          <p:spPr>
            <a:xfrm>
              <a:off x="9739380" y="3780399"/>
              <a:ext cx="127209" cy="10601"/>
            </a:xfrm>
            <a:custGeom>
              <a:avLst/>
              <a:gdLst>
                <a:gd name="connsiteX0" fmla="*/ 123181 w 127209"/>
                <a:gd name="connsiteY0" fmla="*/ 10601 h 10600"/>
                <a:gd name="connsiteX1" fmla="*/ 5300 w 127209"/>
                <a:gd name="connsiteY1" fmla="*/ 10601 h 10600"/>
                <a:gd name="connsiteX2" fmla="*/ 0 w 127209"/>
                <a:gd name="connsiteY2" fmla="*/ 5300 h 10600"/>
                <a:gd name="connsiteX3" fmla="*/ 5300 w 127209"/>
                <a:gd name="connsiteY3" fmla="*/ 0 h 10600"/>
                <a:gd name="connsiteX4" fmla="*/ 123181 w 127209"/>
                <a:gd name="connsiteY4" fmla="*/ 0 h 10600"/>
                <a:gd name="connsiteX5" fmla="*/ 128481 w 127209"/>
                <a:gd name="connsiteY5" fmla="*/ 5300 h 10600"/>
                <a:gd name="connsiteX6" fmla="*/ 123181 w 1272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209" h="10600">
                  <a:moveTo>
                    <a:pt x="12318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3181" y="0"/>
                  </a:lnTo>
                  <a:cubicBezTo>
                    <a:pt x="126096" y="0"/>
                    <a:pt x="128481" y="2385"/>
                    <a:pt x="128481" y="5300"/>
                  </a:cubicBezTo>
                  <a:cubicBezTo>
                    <a:pt x="128481" y="8216"/>
                    <a:pt x="126096" y="10601"/>
                    <a:pt x="12318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51F4BCAC-4786-41BA-B230-EE5C1D83512B}"/>
                </a:ext>
              </a:extLst>
            </p:cNvPr>
            <p:cNvSpPr/>
            <p:nvPr/>
          </p:nvSpPr>
          <p:spPr>
            <a:xfrm>
              <a:off x="9844473" y="3744588"/>
              <a:ext cx="10601" cy="5300"/>
            </a:xfrm>
            <a:custGeom>
              <a:avLst/>
              <a:gdLst>
                <a:gd name="connsiteX0" fmla="*/ 5313 w 10600"/>
                <a:gd name="connsiteY0" fmla="*/ 10581 h 5300"/>
                <a:gd name="connsiteX1" fmla="*/ 1550 w 10600"/>
                <a:gd name="connsiteY1" fmla="*/ 9044 h 5300"/>
                <a:gd name="connsiteX2" fmla="*/ 1550 w 10600"/>
                <a:gd name="connsiteY2" fmla="*/ 1570 h 5300"/>
                <a:gd name="connsiteX3" fmla="*/ 9077 w 10600"/>
                <a:gd name="connsiteY3" fmla="*/ 1570 h 5300"/>
                <a:gd name="connsiteX4" fmla="*/ 9077 w 10600"/>
                <a:gd name="connsiteY4" fmla="*/ 9044 h 5300"/>
                <a:gd name="connsiteX5" fmla="*/ 9024 w 10600"/>
                <a:gd name="connsiteY5" fmla="*/ 9097 h 5300"/>
                <a:gd name="connsiteX6" fmla="*/ 5313 w 10600"/>
                <a:gd name="connsiteY6" fmla="*/ 10581 h 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300">
                  <a:moveTo>
                    <a:pt x="5313" y="10581"/>
                  </a:moveTo>
                  <a:cubicBezTo>
                    <a:pt x="3935" y="10581"/>
                    <a:pt x="2610" y="10051"/>
                    <a:pt x="1550" y="9044"/>
                  </a:cubicBezTo>
                  <a:cubicBezTo>
                    <a:pt x="-517" y="6977"/>
                    <a:pt x="-517" y="3637"/>
                    <a:pt x="1550" y="1570"/>
                  </a:cubicBezTo>
                  <a:cubicBezTo>
                    <a:pt x="3618" y="-497"/>
                    <a:pt x="7010" y="-550"/>
                    <a:pt x="9077" y="1570"/>
                  </a:cubicBezTo>
                  <a:cubicBezTo>
                    <a:pt x="11144" y="3637"/>
                    <a:pt x="11197" y="6977"/>
                    <a:pt x="9077" y="9044"/>
                  </a:cubicBezTo>
                  <a:lnTo>
                    <a:pt x="9024" y="9097"/>
                  </a:lnTo>
                  <a:cubicBezTo>
                    <a:pt x="8017" y="10051"/>
                    <a:pt x="6692" y="10581"/>
                    <a:pt x="5313" y="105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6D9C91DA-B349-4B50-BA3A-F85C85F7DA49}"/>
                </a:ext>
              </a:extLst>
            </p:cNvPr>
            <p:cNvSpPr/>
            <p:nvPr/>
          </p:nvSpPr>
          <p:spPr>
            <a:xfrm>
              <a:off x="9752087" y="3744555"/>
              <a:ext cx="5300" cy="10601"/>
            </a:xfrm>
            <a:custGeom>
              <a:avLst/>
              <a:gdLst>
                <a:gd name="connsiteX0" fmla="*/ 5314 w 5300"/>
                <a:gd name="connsiteY0" fmla="*/ 10614 h 10600"/>
                <a:gd name="connsiteX1" fmla="*/ 1603 w 5300"/>
                <a:gd name="connsiteY1" fmla="*/ 9077 h 10600"/>
                <a:gd name="connsiteX2" fmla="*/ 1550 w 5300"/>
                <a:gd name="connsiteY2" fmla="*/ 9024 h 10600"/>
                <a:gd name="connsiteX3" fmla="*/ 1550 w 5300"/>
                <a:gd name="connsiteY3" fmla="*/ 1550 h 10600"/>
                <a:gd name="connsiteX4" fmla="*/ 9024 w 5300"/>
                <a:gd name="connsiteY4" fmla="*/ 1550 h 10600"/>
                <a:gd name="connsiteX5" fmla="*/ 9024 w 5300"/>
                <a:gd name="connsiteY5" fmla="*/ 9077 h 10600"/>
                <a:gd name="connsiteX6" fmla="*/ 5314 w 5300"/>
                <a:gd name="connsiteY6" fmla="*/ 10614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10600">
                  <a:moveTo>
                    <a:pt x="5314" y="10614"/>
                  </a:moveTo>
                  <a:cubicBezTo>
                    <a:pt x="3989" y="10614"/>
                    <a:pt x="2610" y="10084"/>
                    <a:pt x="1603" y="907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6" y="-517"/>
                    <a:pt x="9024" y="1550"/>
                  </a:cubicBezTo>
                  <a:cubicBezTo>
                    <a:pt x="11091" y="3617"/>
                    <a:pt x="11144" y="7010"/>
                    <a:pt x="9024" y="9077"/>
                  </a:cubicBezTo>
                  <a:cubicBezTo>
                    <a:pt x="8070" y="10084"/>
                    <a:pt x="6692" y="10614"/>
                    <a:pt x="5314" y="1061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5C55BB2C-1293-44AC-8BBB-ABA737041544}"/>
                </a:ext>
              </a:extLst>
            </p:cNvPr>
            <p:cNvSpPr/>
            <p:nvPr/>
          </p:nvSpPr>
          <p:spPr>
            <a:xfrm>
              <a:off x="9751479" y="3796300"/>
              <a:ext cx="100707" cy="26502"/>
            </a:xfrm>
            <a:custGeom>
              <a:avLst/>
              <a:gdLst>
                <a:gd name="connsiteX0" fmla="*/ 98996 w 100707"/>
                <a:gd name="connsiteY0" fmla="*/ 31272 h 26501"/>
                <a:gd name="connsiteX1" fmla="*/ 95074 w 100707"/>
                <a:gd name="connsiteY1" fmla="*/ 29523 h 26501"/>
                <a:gd name="connsiteX2" fmla="*/ 52141 w 100707"/>
                <a:gd name="connsiteY2" fmla="*/ 10601 h 26501"/>
                <a:gd name="connsiteX3" fmla="*/ 9208 w 100707"/>
                <a:gd name="connsiteY3" fmla="*/ 29523 h 26501"/>
                <a:gd name="connsiteX4" fmla="*/ 1734 w 100707"/>
                <a:gd name="connsiteY4" fmla="*/ 29841 h 26501"/>
                <a:gd name="connsiteX5" fmla="*/ 1417 w 100707"/>
                <a:gd name="connsiteY5" fmla="*/ 22368 h 26501"/>
                <a:gd name="connsiteX6" fmla="*/ 52194 w 100707"/>
                <a:gd name="connsiteY6" fmla="*/ 0 h 26501"/>
                <a:gd name="connsiteX7" fmla="*/ 102971 w 100707"/>
                <a:gd name="connsiteY7" fmla="*/ 22368 h 26501"/>
                <a:gd name="connsiteX8" fmla="*/ 102654 w 100707"/>
                <a:gd name="connsiteY8" fmla="*/ 29841 h 26501"/>
                <a:gd name="connsiteX9" fmla="*/ 98996 w 100707"/>
                <a:gd name="connsiteY9" fmla="*/ 31272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707" h="26501">
                  <a:moveTo>
                    <a:pt x="98996" y="31272"/>
                  </a:moveTo>
                  <a:cubicBezTo>
                    <a:pt x="97565" y="31272"/>
                    <a:pt x="96134" y="30689"/>
                    <a:pt x="95074" y="29523"/>
                  </a:cubicBezTo>
                  <a:cubicBezTo>
                    <a:pt x="84049" y="17491"/>
                    <a:pt x="68413" y="10601"/>
                    <a:pt x="52141" y="10601"/>
                  </a:cubicBezTo>
                  <a:cubicBezTo>
                    <a:pt x="35869" y="10601"/>
                    <a:pt x="20233" y="17491"/>
                    <a:pt x="9208" y="29523"/>
                  </a:cubicBezTo>
                  <a:cubicBezTo>
                    <a:pt x="7247" y="31696"/>
                    <a:pt x="3855" y="31802"/>
                    <a:pt x="1734" y="29841"/>
                  </a:cubicBezTo>
                  <a:cubicBezTo>
                    <a:pt x="-439" y="27880"/>
                    <a:pt x="-598" y="24488"/>
                    <a:pt x="1417" y="22368"/>
                  </a:cubicBezTo>
                  <a:cubicBezTo>
                    <a:pt x="14455" y="8162"/>
                    <a:pt x="32954" y="0"/>
                    <a:pt x="52194" y="0"/>
                  </a:cubicBezTo>
                  <a:cubicBezTo>
                    <a:pt x="71434" y="0"/>
                    <a:pt x="89933" y="8162"/>
                    <a:pt x="102971" y="22368"/>
                  </a:cubicBezTo>
                  <a:cubicBezTo>
                    <a:pt x="104933" y="24541"/>
                    <a:pt x="104774" y="27880"/>
                    <a:pt x="102654" y="29841"/>
                  </a:cubicBezTo>
                  <a:cubicBezTo>
                    <a:pt x="101540" y="30795"/>
                    <a:pt x="100268" y="31272"/>
                    <a:pt x="98996" y="312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0" name="Group 799">
            <a:extLst>
              <a:ext uri="{FF2B5EF4-FFF2-40B4-BE49-F238E27FC236}">
                <a16:creationId xmlns:a16="http://schemas.microsoft.com/office/drawing/2014/main" id="{51E898C8-ACD3-4BBD-8FE1-C97B7944C5FA}"/>
              </a:ext>
            </a:extLst>
          </p:cNvPr>
          <p:cNvGrpSpPr/>
          <p:nvPr/>
        </p:nvGrpSpPr>
        <p:grpSpPr>
          <a:xfrm>
            <a:off x="10590514" y="3692494"/>
            <a:ext cx="545465" cy="271482"/>
            <a:chOff x="10637848" y="3716053"/>
            <a:chExt cx="450797" cy="224365"/>
          </a:xfrm>
        </p:grpSpPr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071EE535-D777-44F7-94EA-43CD019E5473}"/>
                </a:ext>
              </a:extLst>
            </p:cNvPr>
            <p:cNvSpPr/>
            <p:nvPr/>
          </p:nvSpPr>
          <p:spPr>
            <a:xfrm>
              <a:off x="10656240" y="3716053"/>
              <a:ext cx="333924" cy="190814"/>
            </a:xfrm>
            <a:custGeom>
              <a:avLst/>
              <a:gdLst>
                <a:gd name="connsiteX0" fmla="*/ 333341 w 333924"/>
                <a:gd name="connsiteY0" fmla="*/ 195266 h 190813"/>
                <a:gd name="connsiteX1" fmla="*/ 170514 w 333924"/>
                <a:gd name="connsiteY1" fmla="*/ 195266 h 190813"/>
                <a:gd name="connsiteX2" fmla="*/ 165213 w 333924"/>
                <a:gd name="connsiteY2" fmla="*/ 189966 h 190813"/>
                <a:gd name="connsiteX3" fmla="*/ 170514 w 333924"/>
                <a:gd name="connsiteY3" fmla="*/ 184665 h 190813"/>
                <a:gd name="connsiteX4" fmla="*/ 328041 w 333924"/>
                <a:gd name="connsiteY4" fmla="*/ 184665 h 190813"/>
                <a:gd name="connsiteX5" fmla="*/ 328041 w 333924"/>
                <a:gd name="connsiteY5" fmla="*/ 50566 h 190813"/>
                <a:gd name="connsiteX6" fmla="*/ 288076 w 333924"/>
                <a:gd name="connsiteY6" fmla="*/ 10601 h 190813"/>
                <a:gd name="connsiteX7" fmla="*/ 10601 w 333924"/>
                <a:gd name="connsiteY7" fmla="*/ 10601 h 190813"/>
                <a:gd name="connsiteX8" fmla="*/ 10601 w 333924"/>
                <a:gd name="connsiteY8" fmla="*/ 184665 h 190813"/>
                <a:gd name="connsiteX9" fmla="*/ 38799 w 333924"/>
                <a:gd name="connsiteY9" fmla="*/ 184665 h 190813"/>
                <a:gd name="connsiteX10" fmla="*/ 44100 w 333924"/>
                <a:gd name="connsiteY10" fmla="*/ 189966 h 190813"/>
                <a:gd name="connsiteX11" fmla="*/ 38799 w 333924"/>
                <a:gd name="connsiteY11" fmla="*/ 195266 h 190813"/>
                <a:gd name="connsiteX12" fmla="*/ 5300 w 333924"/>
                <a:gd name="connsiteY12" fmla="*/ 195266 h 190813"/>
                <a:gd name="connsiteX13" fmla="*/ 0 w 333924"/>
                <a:gd name="connsiteY13" fmla="*/ 189966 h 190813"/>
                <a:gd name="connsiteX14" fmla="*/ 0 w 333924"/>
                <a:gd name="connsiteY14" fmla="*/ 5300 h 190813"/>
                <a:gd name="connsiteX15" fmla="*/ 5300 w 333924"/>
                <a:gd name="connsiteY15" fmla="*/ 0 h 190813"/>
                <a:gd name="connsiteX16" fmla="*/ 288076 w 333924"/>
                <a:gd name="connsiteY16" fmla="*/ 0 h 190813"/>
                <a:gd name="connsiteX17" fmla="*/ 338642 w 333924"/>
                <a:gd name="connsiteY17" fmla="*/ 50566 h 190813"/>
                <a:gd name="connsiteX18" fmla="*/ 338642 w 333924"/>
                <a:gd name="connsiteY18" fmla="*/ 189966 h 190813"/>
                <a:gd name="connsiteX19" fmla="*/ 333341 w 333924"/>
                <a:gd name="connsiteY19" fmla="*/ 195266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3924" h="190813">
                  <a:moveTo>
                    <a:pt x="333341" y="195266"/>
                  </a:moveTo>
                  <a:lnTo>
                    <a:pt x="170514" y="195266"/>
                  </a:lnTo>
                  <a:cubicBezTo>
                    <a:pt x="167598" y="195266"/>
                    <a:pt x="165213" y="192881"/>
                    <a:pt x="165213" y="189966"/>
                  </a:cubicBezTo>
                  <a:cubicBezTo>
                    <a:pt x="165213" y="187051"/>
                    <a:pt x="167598" y="184665"/>
                    <a:pt x="170514" y="184665"/>
                  </a:cubicBezTo>
                  <a:lnTo>
                    <a:pt x="328041" y="184665"/>
                  </a:lnTo>
                  <a:lnTo>
                    <a:pt x="328041" y="50566"/>
                  </a:lnTo>
                  <a:cubicBezTo>
                    <a:pt x="328041" y="28516"/>
                    <a:pt x="310126" y="10601"/>
                    <a:pt x="288076" y="10601"/>
                  </a:cubicBezTo>
                  <a:lnTo>
                    <a:pt x="10601" y="10601"/>
                  </a:lnTo>
                  <a:lnTo>
                    <a:pt x="10601" y="184665"/>
                  </a:lnTo>
                  <a:lnTo>
                    <a:pt x="38799" y="184665"/>
                  </a:lnTo>
                  <a:cubicBezTo>
                    <a:pt x="41714" y="184665"/>
                    <a:pt x="44100" y="187051"/>
                    <a:pt x="44100" y="189966"/>
                  </a:cubicBezTo>
                  <a:cubicBezTo>
                    <a:pt x="44100" y="192881"/>
                    <a:pt x="41714" y="195266"/>
                    <a:pt x="38799" y="195266"/>
                  </a:cubicBezTo>
                  <a:lnTo>
                    <a:pt x="5300" y="195266"/>
                  </a:lnTo>
                  <a:cubicBezTo>
                    <a:pt x="2386" y="195266"/>
                    <a:pt x="0" y="192881"/>
                    <a:pt x="0" y="189966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288076" y="0"/>
                  </a:lnTo>
                  <a:cubicBezTo>
                    <a:pt x="315956" y="0"/>
                    <a:pt x="338642" y="22686"/>
                    <a:pt x="338642" y="50566"/>
                  </a:cubicBezTo>
                  <a:lnTo>
                    <a:pt x="338642" y="189966"/>
                  </a:lnTo>
                  <a:cubicBezTo>
                    <a:pt x="338642" y="192881"/>
                    <a:pt x="336257" y="195266"/>
                    <a:pt x="333341" y="1952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D5537C54-FE0B-4FD8-83F4-89C19E6136E4}"/>
                </a:ext>
              </a:extLst>
            </p:cNvPr>
            <p:cNvSpPr/>
            <p:nvPr/>
          </p:nvSpPr>
          <p:spPr>
            <a:xfrm>
              <a:off x="10748149" y="3900718"/>
              <a:ext cx="21202" cy="10601"/>
            </a:xfrm>
            <a:custGeom>
              <a:avLst/>
              <a:gdLst>
                <a:gd name="connsiteX0" fmla="*/ 20195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20195 w 21201"/>
                <a:gd name="connsiteY4" fmla="*/ 0 h 10600"/>
                <a:gd name="connsiteX5" fmla="*/ 25495 w 21201"/>
                <a:gd name="connsiteY5" fmla="*/ 5300 h 10600"/>
                <a:gd name="connsiteX6" fmla="*/ 20195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2019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20195" y="0"/>
                  </a:lnTo>
                  <a:cubicBezTo>
                    <a:pt x="23110" y="0"/>
                    <a:pt x="25495" y="2385"/>
                    <a:pt x="25495" y="5300"/>
                  </a:cubicBezTo>
                  <a:cubicBezTo>
                    <a:pt x="25495" y="8216"/>
                    <a:pt x="23110" y="10601"/>
                    <a:pt x="2019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B0504E4F-5117-4710-A44F-D1545717A6BD}"/>
                </a:ext>
              </a:extLst>
            </p:cNvPr>
            <p:cNvSpPr/>
            <p:nvPr/>
          </p:nvSpPr>
          <p:spPr>
            <a:xfrm>
              <a:off x="10984228" y="3812626"/>
              <a:ext cx="47703" cy="26502"/>
            </a:xfrm>
            <a:custGeom>
              <a:avLst/>
              <a:gdLst>
                <a:gd name="connsiteX0" fmla="*/ 45477 w 47703"/>
                <a:gd name="connsiteY0" fmla="*/ 30318 h 26501"/>
                <a:gd name="connsiteX1" fmla="*/ 5300 w 47703"/>
                <a:gd name="connsiteY1" fmla="*/ 30318 h 26501"/>
                <a:gd name="connsiteX2" fmla="*/ 0 w 47703"/>
                <a:gd name="connsiteY2" fmla="*/ 25018 h 26501"/>
                <a:gd name="connsiteX3" fmla="*/ 0 w 47703"/>
                <a:gd name="connsiteY3" fmla="*/ 5300 h 26501"/>
                <a:gd name="connsiteX4" fmla="*/ 5300 w 47703"/>
                <a:gd name="connsiteY4" fmla="*/ 0 h 26501"/>
                <a:gd name="connsiteX5" fmla="*/ 25760 w 47703"/>
                <a:gd name="connsiteY5" fmla="*/ 0 h 26501"/>
                <a:gd name="connsiteX6" fmla="*/ 50777 w 47703"/>
                <a:gd name="connsiteY6" fmla="*/ 25018 h 26501"/>
                <a:gd name="connsiteX7" fmla="*/ 45477 w 47703"/>
                <a:gd name="connsiteY7" fmla="*/ 30318 h 26501"/>
                <a:gd name="connsiteX8" fmla="*/ 10654 w 47703"/>
                <a:gd name="connsiteY8" fmla="*/ 19717 h 26501"/>
                <a:gd name="connsiteX9" fmla="*/ 39223 w 47703"/>
                <a:gd name="connsiteY9" fmla="*/ 19717 h 26501"/>
                <a:gd name="connsiteX10" fmla="*/ 25813 w 47703"/>
                <a:gd name="connsiteY10" fmla="*/ 10601 h 26501"/>
                <a:gd name="connsiteX11" fmla="*/ 10654 w 47703"/>
                <a:gd name="connsiteY11" fmla="*/ 10601 h 26501"/>
                <a:gd name="connsiteX12" fmla="*/ 10654 w 47703"/>
                <a:gd name="connsiteY12" fmla="*/ 1971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03" h="26501">
                  <a:moveTo>
                    <a:pt x="45477" y="30318"/>
                  </a:moveTo>
                  <a:lnTo>
                    <a:pt x="5300" y="30318"/>
                  </a:lnTo>
                  <a:cubicBezTo>
                    <a:pt x="2385" y="30318"/>
                    <a:pt x="0" y="27933"/>
                    <a:pt x="0" y="2501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5760" y="0"/>
                  </a:lnTo>
                  <a:cubicBezTo>
                    <a:pt x="39541" y="0"/>
                    <a:pt x="50777" y="11237"/>
                    <a:pt x="50777" y="25018"/>
                  </a:cubicBezTo>
                  <a:cubicBezTo>
                    <a:pt x="50777" y="27933"/>
                    <a:pt x="48393" y="30318"/>
                    <a:pt x="45477" y="30318"/>
                  </a:cubicBezTo>
                  <a:close/>
                  <a:moveTo>
                    <a:pt x="10654" y="19717"/>
                  </a:moveTo>
                  <a:lnTo>
                    <a:pt x="39223" y="19717"/>
                  </a:lnTo>
                  <a:cubicBezTo>
                    <a:pt x="37103" y="14364"/>
                    <a:pt x="31908" y="10601"/>
                    <a:pt x="25813" y="10601"/>
                  </a:cubicBezTo>
                  <a:lnTo>
                    <a:pt x="10654" y="10601"/>
                  </a:lnTo>
                  <a:lnTo>
                    <a:pt x="10654" y="1971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1FA70374-E60D-4835-AAA1-40E763C28868}"/>
                </a:ext>
              </a:extLst>
            </p:cNvPr>
            <p:cNvSpPr/>
            <p:nvPr/>
          </p:nvSpPr>
          <p:spPr>
            <a:xfrm>
              <a:off x="10984281" y="3832343"/>
              <a:ext cx="100707" cy="74205"/>
            </a:xfrm>
            <a:custGeom>
              <a:avLst/>
              <a:gdLst>
                <a:gd name="connsiteX0" fmla="*/ 99965 w 100707"/>
                <a:gd name="connsiteY0" fmla="*/ 78976 h 74205"/>
                <a:gd name="connsiteX1" fmla="*/ 83746 w 100707"/>
                <a:gd name="connsiteY1" fmla="*/ 78976 h 74205"/>
                <a:gd name="connsiteX2" fmla="*/ 78446 w 100707"/>
                <a:gd name="connsiteY2" fmla="*/ 73675 h 74205"/>
                <a:gd name="connsiteX3" fmla="*/ 83746 w 100707"/>
                <a:gd name="connsiteY3" fmla="*/ 68375 h 74205"/>
                <a:gd name="connsiteX4" fmla="*/ 94665 w 100707"/>
                <a:gd name="connsiteY4" fmla="*/ 68375 h 74205"/>
                <a:gd name="connsiteX5" fmla="*/ 94665 w 100707"/>
                <a:gd name="connsiteY5" fmla="*/ 22421 h 74205"/>
                <a:gd name="connsiteX6" fmla="*/ 82792 w 100707"/>
                <a:gd name="connsiteY6" fmla="*/ 10601 h 74205"/>
                <a:gd name="connsiteX7" fmla="*/ 10601 w 100707"/>
                <a:gd name="connsiteY7" fmla="*/ 10601 h 74205"/>
                <a:gd name="connsiteX8" fmla="*/ 10601 w 100707"/>
                <a:gd name="connsiteY8" fmla="*/ 68375 h 74205"/>
                <a:gd name="connsiteX9" fmla="*/ 25389 w 100707"/>
                <a:gd name="connsiteY9" fmla="*/ 68375 h 74205"/>
                <a:gd name="connsiteX10" fmla="*/ 30689 w 100707"/>
                <a:gd name="connsiteY10" fmla="*/ 73675 h 74205"/>
                <a:gd name="connsiteX11" fmla="*/ 25389 w 100707"/>
                <a:gd name="connsiteY11" fmla="*/ 78976 h 74205"/>
                <a:gd name="connsiteX12" fmla="*/ 5300 w 100707"/>
                <a:gd name="connsiteY12" fmla="*/ 78976 h 74205"/>
                <a:gd name="connsiteX13" fmla="*/ 0 w 100707"/>
                <a:gd name="connsiteY13" fmla="*/ 73675 h 74205"/>
                <a:gd name="connsiteX14" fmla="*/ 0 w 100707"/>
                <a:gd name="connsiteY14" fmla="*/ 5300 h 74205"/>
                <a:gd name="connsiteX15" fmla="*/ 5300 w 100707"/>
                <a:gd name="connsiteY15" fmla="*/ 0 h 74205"/>
                <a:gd name="connsiteX16" fmla="*/ 82792 w 100707"/>
                <a:gd name="connsiteY16" fmla="*/ 0 h 74205"/>
                <a:gd name="connsiteX17" fmla="*/ 105266 w 100707"/>
                <a:gd name="connsiteY17" fmla="*/ 22421 h 74205"/>
                <a:gd name="connsiteX18" fmla="*/ 105266 w 100707"/>
                <a:gd name="connsiteY18" fmla="*/ 73675 h 74205"/>
                <a:gd name="connsiteX19" fmla="*/ 99965 w 100707"/>
                <a:gd name="connsiteY19" fmla="*/ 7897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0707" h="74205">
                  <a:moveTo>
                    <a:pt x="99965" y="78976"/>
                  </a:moveTo>
                  <a:lnTo>
                    <a:pt x="83746" y="78976"/>
                  </a:lnTo>
                  <a:cubicBezTo>
                    <a:pt x="80831" y="78976"/>
                    <a:pt x="78446" y="76591"/>
                    <a:pt x="78446" y="73675"/>
                  </a:cubicBezTo>
                  <a:cubicBezTo>
                    <a:pt x="78446" y="70760"/>
                    <a:pt x="80831" y="68375"/>
                    <a:pt x="83746" y="68375"/>
                  </a:cubicBezTo>
                  <a:lnTo>
                    <a:pt x="94665" y="68375"/>
                  </a:lnTo>
                  <a:lnTo>
                    <a:pt x="94665" y="22421"/>
                  </a:lnTo>
                  <a:cubicBezTo>
                    <a:pt x="94665" y="15901"/>
                    <a:pt x="89364" y="10601"/>
                    <a:pt x="82792" y="10601"/>
                  </a:cubicBezTo>
                  <a:lnTo>
                    <a:pt x="10601" y="10601"/>
                  </a:lnTo>
                  <a:lnTo>
                    <a:pt x="10601" y="68375"/>
                  </a:lnTo>
                  <a:lnTo>
                    <a:pt x="25389" y="68375"/>
                  </a:lnTo>
                  <a:cubicBezTo>
                    <a:pt x="28304" y="68375"/>
                    <a:pt x="30689" y="70760"/>
                    <a:pt x="30689" y="73675"/>
                  </a:cubicBezTo>
                  <a:cubicBezTo>
                    <a:pt x="30689" y="76591"/>
                    <a:pt x="28304" y="78976"/>
                    <a:pt x="25389" y="78976"/>
                  </a:cubicBezTo>
                  <a:lnTo>
                    <a:pt x="5300" y="78976"/>
                  </a:lnTo>
                  <a:cubicBezTo>
                    <a:pt x="2385" y="78976"/>
                    <a:pt x="0" y="76591"/>
                    <a:pt x="0" y="7367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82792" y="0"/>
                  </a:lnTo>
                  <a:cubicBezTo>
                    <a:pt x="95195" y="0"/>
                    <a:pt x="105266" y="10071"/>
                    <a:pt x="105266" y="22421"/>
                  </a:cubicBezTo>
                  <a:lnTo>
                    <a:pt x="105266" y="73675"/>
                  </a:lnTo>
                  <a:cubicBezTo>
                    <a:pt x="105266" y="76591"/>
                    <a:pt x="102881" y="78976"/>
                    <a:pt x="99965" y="789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D2080495-449B-4F91-BDC2-F2F1EF964F32}"/>
                </a:ext>
              </a:extLst>
            </p:cNvPr>
            <p:cNvSpPr/>
            <p:nvPr/>
          </p:nvSpPr>
          <p:spPr>
            <a:xfrm>
              <a:off x="11004317" y="3871513"/>
              <a:ext cx="68905" cy="68905"/>
            </a:xfrm>
            <a:custGeom>
              <a:avLst/>
              <a:gdLst>
                <a:gd name="connsiteX0" fmla="*/ 34506 w 68905"/>
                <a:gd name="connsiteY0" fmla="*/ 69011 h 68905"/>
                <a:gd name="connsiteX1" fmla="*/ 0 w 68905"/>
                <a:gd name="connsiteY1" fmla="*/ 34505 h 68905"/>
                <a:gd name="connsiteX2" fmla="*/ 34506 w 68905"/>
                <a:gd name="connsiteY2" fmla="*/ 0 h 68905"/>
                <a:gd name="connsiteX3" fmla="*/ 69011 w 68905"/>
                <a:gd name="connsiteY3" fmla="*/ 34505 h 68905"/>
                <a:gd name="connsiteX4" fmla="*/ 34506 w 68905"/>
                <a:gd name="connsiteY4" fmla="*/ 69011 h 68905"/>
                <a:gd name="connsiteX5" fmla="*/ 34506 w 68905"/>
                <a:gd name="connsiteY5" fmla="*/ 10601 h 68905"/>
                <a:gd name="connsiteX6" fmla="*/ 10601 w 68905"/>
                <a:gd name="connsiteY6" fmla="*/ 34505 h 68905"/>
                <a:gd name="connsiteX7" fmla="*/ 34506 w 68905"/>
                <a:gd name="connsiteY7" fmla="*/ 58410 h 68905"/>
                <a:gd name="connsiteX8" fmla="*/ 58410 w 68905"/>
                <a:gd name="connsiteY8" fmla="*/ 34505 h 68905"/>
                <a:gd name="connsiteX9" fmla="*/ 34506 w 68905"/>
                <a:gd name="connsiteY9" fmla="*/ 1060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68905">
                  <a:moveTo>
                    <a:pt x="34506" y="69011"/>
                  </a:moveTo>
                  <a:cubicBezTo>
                    <a:pt x="15477" y="69011"/>
                    <a:pt x="0" y="53534"/>
                    <a:pt x="0" y="34505"/>
                  </a:cubicBezTo>
                  <a:cubicBezTo>
                    <a:pt x="0" y="15477"/>
                    <a:pt x="15477" y="0"/>
                    <a:pt x="34506" y="0"/>
                  </a:cubicBezTo>
                  <a:cubicBezTo>
                    <a:pt x="53534" y="0"/>
                    <a:pt x="69011" y="15477"/>
                    <a:pt x="69011" y="34505"/>
                  </a:cubicBezTo>
                  <a:cubicBezTo>
                    <a:pt x="69011" y="53534"/>
                    <a:pt x="53534" y="69011"/>
                    <a:pt x="34506" y="69011"/>
                  </a:cubicBezTo>
                  <a:close/>
                  <a:moveTo>
                    <a:pt x="34506" y="10601"/>
                  </a:moveTo>
                  <a:cubicBezTo>
                    <a:pt x="21308" y="10601"/>
                    <a:pt x="10601" y="21307"/>
                    <a:pt x="10601" y="34505"/>
                  </a:cubicBezTo>
                  <a:cubicBezTo>
                    <a:pt x="10601" y="47703"/>
                    <a:pt x="21308" y="58410"/>
                    <a:pt x="34506" y="58410"/>
                  </a:cubicBezTo>
                  <a:cubicBezTo>
                    <a:pt x="47703" y="58410"/>
                    <a:pt x="58410" y="47703"/>
                    <a:pt x="58410" y="34505"/>
                  </a:cubicBezTo>
                  <a:cubicBezTo>
                    <a:pt x="58410" y="21307"/>
                    <a:pt x="47703" y="10601"/>
                    <a:pt x="3450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08E6C7F4-488D-4BD7-85BC-6FEE59143C96}"/>
                </a:ext>
              </a:extLst>
            </p:cNvPr>
            <p:cNvSpPr/>
            <p:nvPr/>
          </p:nvSpPr>
          <p:spPr>
            <a:xfrm>
              <a:off x="10689739" y="3871513"/>
              <a:ext cx="68905" cy="68905"/>
            </a:xfrm>
            <a:custGeom>
              <a:avLst/>
              <a:gdLst>
                <a:gd name="connsiteX0" fmla="*/ 34505 w 68905"/>
                <a:gd name="connsiteY0" fmla="*/ 69011 h 68905"/>
                <a:gd name="connsiteX1" fmla="*/ 0 w 68905"/>
                <a:gd name="connsiteY1" fmla="*/ 34505 h 68905"/>
                <a:gd name="connsiteX2" fmla="*/ 34505 w 68905"/>
                <a:gd name="connsiteY2" fmla="*/ 0 h 68905"/>
                <a:gd name="connsiteX3" fmla="*/ 69010 w 68905"/>
                <a:gd name="connsiteY3" fmla="*/ 34505 h 68905"/>
                <a:gd name="connsiteX4" fmla="*/ 34505 w 68905"/>
                <a:gd name="connsiteY4" fmla="*/ 69011 h 68905"/>
                <a:gd name="connsiteX5" fmla="*/ 34505 w 68905"/>
                <a:gd name="connsiteY5" fmla="*/ 10601 h 68905"/>
                <a:gd name="connsiteX6" fmla="*/ 10601 w 68905"/>
                <a:gd name="connsiteY6" fmla="*/ 34505 h 68905"/>
                <a:gd name="connsiteX7" fmla="*/ 34505 w 68905"/>
                <a:gd name="connsiteY7" fmla="*/ 58410 h 68905"/>
                <a:gd name="connsiteX8" fmla="*/ 58410 w 68905"/>
                <a:gd name="connsiteY8" fmla="*/ 34505 h 68905"/>
                <a:gd name="connsiteX9" fmla="*/ 34505 w 68905"/>
                <a:gd name="connsiteY9" fmla="*/ 1060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68905">
                  <a:moveTo>
                    <a:pt x="34505" y="69011"/>
                  </a:moveTo>
                  <a:cubicBezTo>
                    <a:pt x="15477" y="69011"/>
                    <a:pt x="0" y="53534"/>
                    <a:pt x="0" y="34505"/>
                  </a:cubicBezTo>
                  <a:cubicBezTo>
                    <a:pt x="0" y="15477"/>
                    <a:pt x="15477" y="0"/>
                    <a:pt x="34505" y="0"/>
                  </a:cubicBezTo>
                  <a:cubicBezTo>
                    <a:pt x="53534" y="0"/>
                    <a:pt x="69010" y="15477"/>
                    <a:pt x="69010" y="34505"/>
                  </a:cubicBezTo>
                  <a:cubicBezTo>
                    <a:pt x="69010" y="53534"/>
                    <a:pt x="53534" y="69011"/>
                    <a:pt x="34505" y="69011"/>
                  </a:cubicBezTo>
                  <a:close/>
                  <a:moveTo>
                    <a:pt x="34505" y="10601"/>
                  </a:moveTo>
                  <a:cubicBezTo>
                    <a:pt x="21307" y="10601"/>
                    <a:pt x="10601" y="21307"/>
                    <a:pt x="10601" y="34505"/>
                  </a:cubicBezTo>
                  <a:cubicBezTo>
                    <a:pt x="10601" y="47703"/>
                    <a:pt x="21307" y="58410"/>
                    <a:pt x="34505" y="58410"/>
                  </a:cubicBezTo>
                  <a:cubicBezTo>
                    <a:pt x="47703" y="58410"/>
                    <a:pt x="58410" y="47703"/>
                    <a:pt x="58410" y="34505"/>
                  </a:cubicBezTo>
                  <a:cubicBezTo>
                    <a:pt x="58410" y="21307"/>
                    <a:pt x="47703" y="10601"/>
                    <a:pt x="3450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5D248620-A600-4116-9331-85C5C0E496AF}"/>
                </a:ext>
              </a:extLst>
            </p:cNvPr>
            <p:cNvSpPr/>
            <p:nvPr/>
          </p:nvSpPr>
          <p:spPr>
            <a:xfrm>
              <a:off x="10763043" y="3871513"/>
              <a:ext cx="68905" cy="68905"/>
            </a:xfrm>
            <a:custGeom>
              <a:avLst/>
              <a:gdLst>
                <a:gd name="connsiteX0" fmla="*/ 34506 w 68905"/>
                <a:gd name="connsiteY0" fmla="*/ 69011 h 68905"/>
                <a:gd name="connsiteX1" fmla="*/ 0 w 68905"/>
                <a:gd name="connsiteY1" fmla="*/ 34505 h 68905"/>
                <a:gd name="connsiteX2" fmla="*/ 34506 w 68905"/>
                <a:gd name="connsiteY2" fmla="*/ 0 h 68905"/>
                <a:gd name="connsiteX3" fmla="*/ 69011 w 68905"/>
                <a:gd name="connsiteY3" fmla="*/ 34505 h 68905"/>
                <a:gd name="connsiteX4" fmla="*/ 34506 w 68905"/>
                <a:gd name="connsiteY4" fmla="*/ 69011 h 68905"/>
                <a:gd name="connsiteX5" fmla="*/ 34506 w 68905"/>
                <a:gd name="connsiteY5" fmla="*/ 10601 h 68905"/>
                <a:gd name="connsiteX6" fmla="*/ 10601 w 68905"/>
                <a:gd name="connsiteY6" fmla="*/ 34505 h 68905"/>
                <a:gd name="connsiteX7" fmla="*/ 34506 w 68905"/>
                <a:gd name="connsiteY7" fmla="*/ 58410 h 68905"/>
                <a:gd name="connsiteX8" fmla="*/ 58410 w 68905"/>
                <a:gd name="connsiteY8" fmla="*/ 34505 h 68905"/>
                <a:gd name="connsiteX9" fmla="*/ 34506 w 68905"/>
                <a:gd name="connsiteY9" fmla="*/ 1060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05" h="68905">
                  <a:moveTo>
                    <a:pt x="34506" y="69011"/>
                  </a:moveTo>
                  <a:cubicBezTo>
                    <a:pt x="15477" y="69011"/>
                    <a:pt x="0" y="53534"/>
                    <a:pt x="0" y="34505"/>
                  </a:cubicBezTo>
                  <a:cubicBezTo>
                    <a:pt x="0" y="15477"/>
                    <a:pt x="15477" y="0"/>
                    <a:pt x="34506" y="0"/>
                  </a:cubicBezTo>
                  <a:cubicBezTo>
                    <a:pt x="53534" y="0"/>
                    <a:pt x="69011" y="15477"/>
                    <a:pt x="69011" y="34505"/>
                  </a:cubicBezTo>
                  <a:cubicBezTo>
                    <a:pt x="69011" y="53534"/>
                    <a:pt x="53534" y="69011"/>
                    <a:pt x="34506" y="69011"/>
                  </a:cubicBezTo>
                  <a:close/>
                  <a:moveTo>
                    <a:pt x="34506" y="10601"/>
                  </a:moveTo>
                  <a:cubicBezTo>
                    <a:pt x="21308" y="10601"/>
                    <a:pt x="10601" y="21307"/>
                    <a:pt x="10601" y="34505"/>
                  </a:cubicBezTo>
                  <a:cubicBezTo>
                    <a:pt x="10601" y="47703"/>
                    <a:pt x="21308" y="58410"/>
                    <a:pt x="34506" y="58410"/>
                  </a:cubicBezTo>
                  <a:cubicBezTo>
                    <a:pt x="47703" y="58410"/>
                    <a:pt x="58410" y="47703"/>
                    <a:pt x="58410" y="34505"/>
                  </a:cubicBezTo>
                  <a:cubicBezTo>
                    <a:pt x="58410" y="21307"/>
                    <a:pt x="47703" y="10601"/>
                    <a:pt x="3450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939BD6A8-EFA5-46DD-9C79-23366EB812CA}"/>
                </a:ext>
              </a:extLst>
            </p:cNvPr>
            <p:cNvSpPr/>
            <p:nvPr/>
          </p:nvSpPr>
          <p:spPr>
            <a:xfrm>
              <a:off x="10945588" y="3751088"/>
              <a:ext cx="47703" cy="84806"/>
            </a:xfrm>
            <a:custGeom>
              <a:avLst/>
              <a:gdLst>
                <a:gd name="connsiteX0" fmla="*/ 42774 w 47703"/>
                <a:gd name="connsiteY0" fmla="*/ 88940 h 84806"/>
                <a:gd name="connsiteX1" fmla="*/ 5300 w 47703"/>
                <a:gd name="connsiteY1" fmla="*/ 88940 h 84806"/>
                <a:gd name="connsiteX2" fmla="*/ 0 w 47703"/>
                <a:gd name="connsiteY2" fmla="*/ 83640 h 84806"/>
                <a:gd name="connsiteX3" fmla="*/ 0 w 47703"/>
                <a:gd name="connsiteY3" fmla="*/ 42774 h 84806"/>
                <a:gd name="connsiteX4" fmla="*/ 42774 w 47703"/>
                <a:gd name="connsiteY4" fmla="*/ 0 h 84806"/>
                <a:gd name="connsiteX5" fmla="*/ 48075 w 47703"/>
                <a:gd name="connsiteY5" fmla="*/ 5300 h 84806"/>
                <a:gd name="connsiteX6" fmla="*/ 48075 w 47703"/>
                <a:gd name="connsiteY6" fmla="*/ 83693 h 84806"/>
                <a:gd name="connsiteX7" fmla="*/ 42774 w 47703"/>
                <a:gd name="connsiteY7" fmla="*/ 88940 h 84806"/>
                <a:gd name="connsiteX8" fmla="*/ 10601 w 47703"/>
                <a:gd name="connsiteY8" fmla="*/ 78340 h 84806"/>
                <a:gd name="connsiteX9" fmla="*/ 37474 w 47703"/>
                <a:gd name="connsiteY9" fmla="*/ 78340 h 84806"/>
                <a:gd name="connsiteX10" fmla="*/ 37474 w 47703"/>
                <a:gd name="connsiteY10" fmla="*/ 11025 h 84806"/>
                <a:gd name="connsiteX11" fmla="*/ 10601 w 47703"/>
                <a:gd name="connsiteY11" fmla="*/ 42774 h 84806"/>
                <a:gd name="connsiteX12" fmla="*/ 10601 w 47703"/>
                <a:gd name="connsiteY12" fmla="*/ 78340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03" h="84806">
                  <a:moveTo>
                    <a:pt x="42774" y="88940"/>
                  </a:moveTo>
                  <a:lnTo>
                    <a:pt x="5300" y="88940"/>
                  </a:lnTo>
                  <a:cubicBezTo>
                    <a:pt x="2386" y="88940"/>
                    <a:pt x="0" y="86555"/>
                    <a:pt x="0" y="83640"/>
                  </a:cubicBezTo>
                  <a:lnTo>
                    <a:pt x="0" y="42774"/>
                  </a:lnTo>
                  <a:cubicBezTo>
                    <a:pt x="0" y="19187"/>
                    <a:pt x="19187" y="0"/>
                    <a:pt x="42774" y="0"/>
                  </a:cubicBezTo>
                  <a:cubicBezTo>
                    <a:pt x="45689" y="0"/>
                    <a:pt x="48075" y="2385"/>
                    <a:pt x="48075" y="5300"/>
                  </a:cubicBezTo>
                  <a:lnTo>
                    <a:pt x="48075" y="83693"/>
                  </a:lnTo>
                  <a:cubicBezTo>
                    <a:pt x="48075" y="86555"/>
                    <a:pt x="45742" y="88940"/>
                    <a:pt x="42774" y="88940"/>
                  </a:cubicBezTo>
                  <a:close/>
                  <a:moveTo>
                    <a:pt x="10601" y="78340"/>
                  </a:moveTo>
                  <a:lnTo>
                    <a:pt x="37474" y="78340"/>
                  </a:lnTo>
                  <a:lnTo>
                    <a:pt x="37474" y="11025"/>
                  </a:lnTo>
                  <a:cubicBezTo>
                    <a:pt x="22262" y="13569"/>
                    <a:pt x="10601" y="26820"/>
                    <a:pt x="10601" y="42774"/>
                  </a:cubicBezTo>
                  <a:lnTo>
                    <a:pt x="10601" y="7834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F96C3761-B977-4BC5-8DD6-361CB984E770}"/>
                </a:ext>
              </a:extLst>
            </p:cNvPr>
            <p:cNvSpPr/>
            <p:nvPr/>
          </p:nvSpPr>
          <p:spPr>
            <a:xfrm>
              <a:off x="10855058" y="3754215"/>
              <a:ext cx="74205" cy="153711"/>
            </a:xfrm>
            <a:custGeom>
              <a:avLst/>
              <a:gdLst>
                <a:gd name="connsiteX0" fmla="*/ 69064 w 74205"/>
                <a:gd name="connsiteY0" fmla="*/ 157103 h 153711"/>
                <a:gd name="connsiteX1" fmla="*/ 5300 w 74205"/>
                <a:gd name="connsiteY1" fmla="*/ 157103 h 153711"/>
                <a:gd name="connsiteX2" fmla="*/ 0 w 74205"/>
                <a:gd name="connsiteY2" fmla="*/ 151803 h 153711"/>
                <a:gd name="connsiteX3" fmla="*/ 0 w 74205"/>
                <a:gd name="connsiteY3" fmla="*/ 37156 h 153711"/>
                <a:gd name="connsiteX4" fmla="*/ 37156 w 74205"/>
                <a:gd name="connsiteY4" fmla="*/ 0 h 153711"/>
                <a:gd name="connsiteX5" fmla="*/ 74312 w 74205"/>
                <a:gd name="connsiteY5" fmla="*/ 37156 h 153711"/>
                <a:gd name="connsiteX6" fmla="*/ 74312 w 74205"/>
                <a:gd name="connsiteY6" fmla="*/ 151803 h 153711"/>
                <a:gd name="connsiteX7" fmla="*/ 69064 w 74205"/>
                <a:gd name="connsiteY7" fmla="*/ 157103 h 153711"/>
                <a:gd name="connsiteX8" fmla="*/ 10601 w 74205"/>
                <a:gd name="connsiteY8" fmla="*/ 146503 h 153711"/>
                <a:gd name="connsiteX9" fmla="*/ 63764 w 74205"/>
                <a:gd name="connsiteY9" fmla="*/ 146503 h 153711"/>
                <a:gd name="connsiteX10" fmla="*/ 63764 w 74205"/>
                <a:gd name="connsiteY10" fmla="*/ 37156 h 153711"/>
                <a:gd name="connsiteX11" fmla="*/ 37209 w 74205"/>
                <a:gd name="connsiteY11" fmla="*/ 10601 h 153711"/>
                <a:gd name="connsiteX12" fmla="*/ 10654 w 74205"/>
                <a:gd name="connsiteY12" fmla="*/ 37156 h 153711"/>
                <a:gd name="connsiteX13" fmla="*/ 10654 w 74205"/>
                <a:gd name="connsiteY13" fmla="*/ 146503 h 15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205" h="153711">
                  <a:moveTo>
                    <a:pt x="69064" y="157103"/>
                  </a:moveTo>
                  <a:lnTo>
                    <a:pt x="5300" y="157103"/>
                  </a:lnTo>
                  <a:cubicBezTo>
                    <a:pt x="2385" y="157103"/>
                    <a:pt x="0" y="154718"/>
                    <a:pt x="0" y="151803"/>
                  </a:cubicBezTo>
                  <a:lnTo>
                    <a:pt x="0" y="37156"/>
                  </a:lnTo>
                  <a:cubicBezTo>
                    <a:pt x="0" y="16643"/>
                    <a:pt x="16696" y="0"/>
                    <a:pt x="37156" y="0"/>
                  </a:cubicBezTo>
                  <a:cubicBezTo>
                    <a:pt x="57615" y="0"/>
                    <a:pt x="74312" y="16696"/>
                    <a:pt x="74312" y="37156"/>
                  </a:cubicBezTo>
                  <a:lnTo>
                    <a:pt x="74312" y="151803"/>
                  </a:lnTo>
                  <a:cubicBezTo>
                    <a:pt x="74365" y="154718"/>
                    <a:pt x="71979" y="157103"/>
                    <a:pt x="69064" y="157103"/>
                  </a:cubicBezTo>
                  <a:close/>
                  <a:moveTo>
                    <a:pt x="10601" y="146503"/>
                  </a:moveTo>
                  <a:lnTo>
                    <a:pt x="63764" y="146503"/>
                  </a:lnTo>
                  <a:lnTo>
                    <a:pt x="63764" y="37156"/>
                  </a:lnTo>
                  <a:cubicBezTo>
                    <a:pt x="63764" y="22527"/>
                    <a:pt x="51838" y="10601"/>
                    <a:pt x="37209" y="10601"/>
                  </a:cubicBezTo>
                  <a:cubicBezTo>
                    <a:pt x="22580" y="10601"/>
                    <a:pt x="10654" y="22527"/>
                    <a:pt x="10654" y="37156"/>
                  </a:cubicBezTo>
                  <a:lnTo>
                    <a:pt x="10654" y="14650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30181FF-64EC-4119-804A-5AE59AD3F42D}"/>
                </a:ext>
              </a:extLst>
            </p:cNvPr>
            <p:cNvSpPr/>
            <p:nvPr/>
          </p:nvSpPr>
          <p:spPr>
            <a:xfrm>
              <a:off x="10886913" y="3754215"/>
              <a:ext cx="10601" cy="153711"/>
            </a:xfrm>
            <a:custGeom>
              <a:avLst/>
              <a:gdLst>
                <a:gd name="connsiteX0" fmla="*/ 5300 w 10600"/>
                <a:gd name="connsiteY0" fmla="*/ 157103 h 153711"/>
                <a:gd name="connsiteX1" fmla="*/ 0 w 10600"/>
                <a:gd name="connsiteY1" fmla="*/ 151803 h 153711"/>
                <a:gd name="connsiteX2" fmla="*/ 0 w 10600"/>
                <a:gd name="connsiteY2" fmla="*/ 5300 h 153711"/>
                <a:gd name="connsiteX3" fmla="*/ 5300 w 10600"/>
                <a:gd name="connsiteY3" fmla="*/ 0 h 153711"/>
                <a:gd name="connsiteX4" fmla="*/ 10601 w 10600"/>
                <a:gd name="connsiteY4" fmla="*/ 5300 h 153711"/>
                <a:gd name="connsiteX5" fmla="*/ 10601 w 10600"/>
                <a:gd name="connsiteY5" fmla="*/ 151803 h 153711"/>
                <a:gd name="connsiteX6" fmla="*/ 5300 w 10600"/>
                <a:gd name="connsiteY6" fmla="*/ 157103 h 15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3711">
                  <a:moveTo>
                    <a:pt x="5300" y="157103"/>
                  </a:moveTo>
                  <a:cubicBezTo>
                    <a:pt x="2385" y="157103"/>
                    <a:pt x="0" y="154718"/>
                    <a:pt x="0" y="15180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51803"/>
                  </a:lnTo>
                  <a:cubicBezTo>
                    <a:pt x="10601" y="154718"/>
                    <a:pt x="8216" y="157103"/>
                    <a:pt x="5300" y="1571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DCA4528E-C453-4B28-B7C1-93021F766216}"/>
                </a:ext>
              </a:extLst>
            </p:cNvPr>
            <p:cNvSpPr/>
            <p:nvPr/>
          </p:nvSpPr>
          <p:spPr>
            <a:xfrm>
              <a:off x="10656187" y="3757979"/>
              <a:ext cx="31802" cy="63605"/>
            </a:xfrm>
            <a:custGeom>
              <a:avLst/>
              <a:gdLst>
                <a:gd name="connsiteX0" fmla="*/ 31272 w 31802"/>
                <a:gd name="connsiteY0" fmla="*/ 66626 h 63604"/>
                <a:gd name="connsiteX1" fmla="*/ 5300 w 31802"/>
                <a:gd name="connsiteY1" fmla="*/ 66626 h 63604"/>
                <a:gd name="connsiteX2" fmla="*/ 0 w 31802"/>
                <a:gd name="connsiteY2" fmla="*/ 61326 h 63604"/>
                <a:gd name="connsiteX3" fmla="*/ 0 w 31802"/>
                <a:gd name="connsiteY3" fmla="*/ 5300 h 63604"/>
                <a:gd name="connsiteX4" fmla="*/ 5300 w 31802"/>
                <a:gd name="connsiteY4" fmla="*/ 0 h 63604"/>
                <a:gd name="connsiteX5" fmla="*/ 31272 w 31802"/>
                <a:gd name="connsiteY5" fmla="*/ 0 h 63604"/>
                <a:gd name="connsiteX6" fmla="*/ 36573 w 31802"/>
                <a:gd name="connsiteY6" fmla="*/ 5300 h 63604"/>
                <a:gd name="connsiteX7" fmla="*/ 36573 w 31802"/>
                <a:gd name="connsiteY7" fmla="*/ 61326 h 63604"/>
                <a:gd name="connsiteX8" fmla="*/ 31272 w 31802"/>
                <a:gd name="connsiteY8" fmla="*/ 66626 h 63604"/>
                <a:gd name="connsiteX9" fmla="*/ 10601 w 31802"/>
                <a:gd name="connsiteY9" fmla="*/ 56025 h 63604"/>
                <a:gd name="connsiteX10" fmla="*/ 25972 w 31802"/>
                <a:gd name="connsiteY10" fmla="*/ 56025 h 63604"/>
                <a:gd name="connsiteX11" fmla="*/ 25972 w 31802"/>
                <a:gd name="connsiteY11" fmla="*/ 10601 h 63604"/>
                <a:gd name="connsiteX12" fmla="*/ 10601 w 31802"/>
                <a:gd name="connsiteY12" fmla="*/ 10601 h 63604"/>
                <a:gd name="connsiteX13" fmla="*/ 10601 w 31802"/>
                <a:gd name="connsiteY13" fmla="*/ 56025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63604">
                  <a:moveTo>
                    <a:pt x="31272" y="66626"/>
                  </a:moveTo>
                  <a:lnTo>
                    <a:pt x="5300" y="66626"/>
                  </a:lnTo>
                  <a:cubicBezTo>
                    <a:pt x="2386" y="66626"/>
                    <a:pt x="0" y="64241"/>
                    <a:pt x="0" y="61326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31272" y="0"/>
                  </a:lnTo>
                  <a:cubicBezTo>
                    <a:pt x="34188" y="0"/>
                    <a:pt x="36573" y="2385"/>
                    <a:pt x="36573" y="5300"/>
                  </a:cubicBezTo>
                  <a:lnTo>
                    <a:pt x="36573" y="61326"/>
                  </a:lnTo>
                  <a:cubicBezTo>
                    <a:pt x="36573" y="64241"/>
                    <a:pt x="34188" y="66626"/>
                    <a:pt x="31272" y="66626"/>
                  </a:cubicBezTo>
                  <a:close/>
                  <a:moveTo>
                    <a:pt x="10601" y="56025"/>
                  </a:moveTo>
                  <a:lnTo>
                    <a:pt x="25972" y="56025"/>
                  </a:lnTo>
                  <a:lnTo>
                    <a:pt x="25972" y="10601"/>
                  </a:lnTo>
                  <a:lnTo>
                    <a:pt x="10601" y="10601"/>
                  </a:lnTo>
                  <a:lnTo>
                    <a:pt x="10601" y="5602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0BF8E9EF-04AA-4584-B541-BB6970A9FBA7}"/>
                </a:ext>
              </a:extLst>
            </p:cNvPr>
            <p:cNvSpPr/>
            <p:nvPr/>
          </p:nvSpPr>
          <p:spPr>
            <a:xfrm>
              <a:off x="10705958" y="3757979"/>
              <a:ext cx="31802" cy="63605"/>
            </a:xfrm>
            <a:custGeom>
              <a:avLst/>
              <a:gdLst>
                <a:gd name="connsiteX0" fmla="*/ 31272 w 31802"/>
                <a:gd name="connsiteY0" fmla="*/ 66626 h 63604"/>
                <a:gd name="connsiteX1" fmla="*/ 5300 w 31802"/>
                <a:gd name="connsiteY1" fmla="*/ 66626 h 63604"/>
                <a:gd name="connsiteX2" fmla="*/ 0 w 31802"/>
                <a:gd name="connsiteY2" fmla="*/ 61326 h 63604"/>
                <a:gd name="connsiteX3" fmla="*/ 0 w 31802"/>
                <a:gd name="connsiteY3" fmla="*/ 5300 h 63604"/>
                <a:gd name="connsiteX4" fmla="*/ 5300 w 31802"/>
                <a:gd name="connsiteY4" fmla="*/ 0 h 63604"/>
                <a:gd name="connsiteX5" fmla="*/ 31272 w 31802"/>
                <a:gd name="connsiteY5" fmla="*/ 0 h 63604"/>
                <a:gd name="connsiteX6" fmla="*/ 36573 w 31802"/>
                <a:gd name="connsiteY6" fmla="*/ 5300 h 63604"/>
                <a:gd name="connsiteX7" fmla="*/ 36573 w 31802"/>
                <a:gd name="connsiteY7" fmla="*/ 61326 h 63604"/>
                <a:gd name="connsiteX8" fmla="*/ 31272 w 31802"/>
                <a:gd name="connsiteY8" fmla="*/ 66626 h 63604"/>
                <a:gd name="connsiteX9" fmla="*/ 10601 w 31802"/>
                <a:gd name="connsiteY9" fmla="*/ 56025 h 63604"/>
                <a:gd name="connsiteX10" fmla="*/ 25972 w 31802"/>
                <a:gd name="connsiteY10" fmla="*/ 56025 h 63604"/>
                <a:gd name="connsiteX11" fmla="*/ 25972 w 31802"/>
                <a:gd name="connsiteY11" fmla="*/ 10601 h 63604"/>
                <a:gd name="connsiteX12" fmla="*/ 10601 w 31802"/>
                <a:gd name="connsiteY12" fmla="*/ 10601 h 63604"/>
                <a:gd name="connsiteX13" fmla="*/ 10601 w 31802"/>
                <a:gd name="connsiteY13" fmla="*/ 56025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63604">
                  <a:moveTo>
                    <a:pt x="31272" y="66626"/>
                  </a:moveTo>
                  <a:lnTo>
                    <a:pt x="5300" y="66626"/>
                  </a:lnTo>
                  <a:cubicBezTo>
                    <a:pt x="2385" y="66626"/>
                    <a:pt x="0" y="64241"/>
                    <a:pt x="0" y="6132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1272" y="0"/>
                  </a:lnTo>
                  <a:cubicBezTo>
                    <a:pt x="34187" y="0"/>
                    <a:pt x="36573" y="2385"/>
                    <a:pt x="36573" y="5300"/>
                  </a:cubicBezTo>
                  <a:lnTo>
                    <a:pt x="36573" y="61326"/>
                  </a:lnTo>
                  <a:cubicBezTo>
                    <a:pt x="36573" y="64241"/>
                    <a:pt x="34187" y="66626"/>
                    <a:pt x="31272" y="66626"/>
                  </a:cubicBezTo>
                  <a:close/>
                  <a:moveTo>
                    <a:pt x="10601" y="56025"/>
                  </a:moveTo>
                  <a:lnTo>
                    <a:pt x="25972" y="56025"/>
                  </a:lnTo>
                  <a:lnTo>
                    <a:pt x="25972" y="10601"/>
                  </a:lnTo>
                  <a:lnTo>
                    <a:pt x="10601" y="10601"/>
                  </a:lnTo>
                  <a:lnTo>
                    <a:pt x="10601" y="5602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C9E83609-26D8-4A75-94F2-8E48F1BFA355}"/>
                </a:ext>
              </a:extLst>
            </p:cNvPr>
            <p:cNvSpPr/>
            <p:nvPr/>
          </p:nvSpPr>
          <p:spPr>
            <a:xfrm>
              <a:off x="10755675" y="3757979"/>
              <a:ext cx="31802" cy="63605"/>
            </a:xfrm>
            <a:custGeom>
              <a:avLst/>
              <a:gdLst>
                <a:gd name="connsiteX0" fmla="*/ 31272 w 31802"/>
                <a:gd name="connsiteY0" fmla="*/ 66626 h 63604"/>
                <a:gd name="connsiteX1" fmla="*/ 5300 w 31802"/>
                <a:gd name="connsiteY1" fmla="*/ 66626 h 63604"/>
                <a:gd name="connsiteX2" fmla="*/ 0 w 31802"/>
                <a:gd name="connsiteY2" fmla="*/ 61326 h 63604"/>
                <a:gd name="connsiteX3" fmla="*/ 0 w 31802"/>
                <a:gd name="connsiteY3" fmla="*/ 5300 h 63604"/>
                <a:gd name="connsiteX4" fmla="*/ 5300 w 31802"/>
                <a:gd name="connsiteY4" fmla="*/ 0 h 63604"/>
                <a:gd name="connsiteX5" fmla="*/ 31272 w 31802"/>
                <a:gd name="connsiteY5" fmla="*/ 0 h 63604"/>
                <a:gd name="connsiteX6" fmla="*/ 36573 w 31802"/>
                <a:gd name="connsiteY6" fmla="*/ 5300 h 63604"/>
                <a:gd name="connsiteX7" fmla="*/ 36573 w 31802"/>
                <a:gd name="connsiteY7" fmla="*/ 61326 h 63604"/>
                <a:gd name="connsiteX8" fmla="*/ 31272 w 31802"/>
                <a:gd name="connsiteY8" fmla="*/ 66626 h 63604"/>
                <a:gd name="connsiteX9" fmla="*/ 10654 w 31802"/>
                <a:gd name="connsiteY9" fmla="*/ 56025 h 63604"/>
                <a:gd name="connsiteX10" fmla="*/ 26025 w 31802"/>
                <a:gd name="connsiteY10" fmla="*/ 56025 h 63604"/>
                <a:gd name="connsiteX11" fmla="*/ 26025 w 31802"/>
                <a:gd name="connsiteY11" fmla="*/ 10601 h 63604"/>
                <a:gd name="connsiteX12" fmla="*/ 10654 w 31802"/>
                <a:gd name="connsiteY12" fmla="*/ 10601 h 63604"/>
                <a:gd name="connsiteX13" fmla="*/ 10654 w 31802"/>
                <a:gd name="connsiteY13" fmla="*/ 56025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63604">
                  <a:moveTo>
                    <a:pt x="31272" y="66626"/>
                  </a:moveTo>
                  <a:lnTo>
                    <a:pt x="5300" y="66626"/>
                  </a:lnTo>
                  <a:cubicBezTo>
                    <a:pt x="2385" y="66626"/>
                    <a:pt x="0" y="64241"/>
                    <a:pt x="0" y="6132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1272" y="0"/>
                  </a:lnTo>
                  <a:cubicBezTo>
                    <a:pt x="34187" y="0"/>
                    <a:pt x="36573" y="2385"/>
                    <a:pt x="36573" y="5300"/>
                  </a:cubicBezTo>
                  <a:lnTo>
                    <a:pt x="36573" y="61326"/>
                  </a:lnTo>
                  <a:cubicBezTo>
                    <a:pt x="36573" y="64241"/>
                    <a:pt x="34240" y="66626"/>
                    <a:pt x="31272" y="66626"/>
                  </a:cubicBezTo>
                  <a:close/>
                  <a:moveTo>
                    <a:pt x="10654" y="56025"/>
                  </a:moveTo>
                  <a:lnTo>
                    <a:pt x="26025" y="56025"/>
                  </a:lnTo>
                  <a:lnTo>
                    <a:pt x="26025" y="10601"/>
                  </a:lnTo>
                  <a:lnTo>
                    <a:pt x="10654" y="10601"/>
                  </a:lnTo>
                  <a:lnTo>
                    <a:pt x="10654" y="5602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998EEE05-0FEC-4167-BAC0-31C26DE81EBE}"/>
                </a:ext>
              </a:extLst>
            </p:cNvPr>
            <p:cNvSpPr/>
            <p:nvPr/>
          </p:nvSpPr>
          <p:spPr>
            <a:xfrm>
              <a:off x="10805446" y="3757979"/>
              <a:ext cx="31802" cy="63605"/>
            </a:xfrm>
            <a:custGeom>
              <a:avLst/>
              <a:gdLst>
                <a:gd name="connsiteX0" fmla="*/ 31272 w 31802"/>
                <a:gd name="connsiteY0" fmla="*/ 66626 h 63604"/>
                <a:gd name="connsiteX1" fmla="*/ 5300 w 31802"/>
                <a:gd name="connsiteY1" fmla="*/ 66626 h 63604"/>
                <a:gd name="connsiteX2" fmla="*/ 0 w 31802"/>
                <a:gd name="connsiteY2" fmla="*/ 61326 h 63604"/>
                <a:gd name="connsiteX3" fmla="*/ 0 w 31802"/>
                <a:gd name="connsiteY3" fmla="*/ 5300 h 63604"/>
                <a:gd name="connsiteX4" fmla="*/ 5300 w 31802"/>
                <a:gd name="connsiteY4" fmla="*/ 0 h 63604"/>
                <a:gd name="connsiteX5" fmla="*/ 31272 w 31802"/>
                <a:gd name="connsiteY5" fmla="*/ 0 h 63604"/>
                <a:gd name="connsiteX6" fmla="*/ 36573 w 31802"/>
                <a:gd name="connsiteY6" fmla="*/ 5300 h 63604"/>
                <a:gd name="connsiteX7" fmla="*/ 36573 w 31802"/>
                <a:gd name="connsiteY7" fmla="*/ 61326 h 63604"/>
                <a:gd name="connsiteX8" fmla="*/ 31272 w 31802"/>
                <a:gd name="connsiteY8" fmla="*/ 66626 h 63604"/>
                <a:gd name="connsiteX9" fmla="*/ 10601 w 31802"/>
                <a:gd name="connsiteY9" fmla="*/ 56025 h 63604"/>
                <a:gd name="connsiteX10" fmla="*/ 25972 w 31802"/>
                <a:gd name="connsiteY10" fmla="*/ 56025 h 63604"/>
                <a:gd name="connsiteX11" fmla="*/ 25972 w 31802"/>
                <a:gd name="connsiteY11" fmla="*/ 10601 h 63604"/>
                <a:gd name="connsiteX12" fmla="*/ 10601 w 31802"/>
                <a:gd name="connsiteY12" fmla="*/ 10601 h 63604"/>
                <a:gd name="connsiteX13" fmla="*/ 10601 w 31802"/>
                <a:gd name="connsiteY13" fmla="*/ 56025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63604">
                  <a:moveTo>
                    <a:pt x="31272" y="66626"/>
                  </a:moveTo>
                  <a:lnTo>
                    <a:pt x="5300" y="66626"/>
                  </a:lnTo>
                  <a:cubicBezTo>
                    <a:pt x="2385" y="66626"/>
                    <a:pt x="0" y="64241"/>
                    <a:pt x="0" y="6132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1272" y="0"/>
                  </a:lnTo>
                  <a:cubicBezTo>
                    <a:pt x="34187" y="0"/>
                    <a:pt x="36573" y="2385"/>
                    <a:pt x="36573" y="5300"/>
                  </a:cubicBezTo>
                  <a:lnTo>
                    <a:pt x="36573" y="61326"/>
                  </a:lnTo>
                  <a:cubicBezTo>
                    <a:pt x="36573" y="64241"/>
                    <a:pt x="34187" y="66626"/>
                    <a:pt x="31272" y="66626"/>
                  </a:cubicBezTo>
                  <a:close/>
                  <a:moveTo>
                    <a:pt x="10601" y="56025"/>
                  </a:moveTo>
                  <a:lnTo>
                    <a:pt x="25972" y="56025"/>
                  </a:lnTo>
                  <a:lnTo>
                    <a:pt x="25972" y="10601"/>
                  </a:lnTo>
                  <a:lnTo>
                    <a:pt x="10601" y="10601"/>
                  </a:lnTo>
                  <a:lnTo>
                    <a:pt x="10601" y="5602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5B1D9DB2-A668-4764-8957-B9696A628E47}"/>
                </a:ext>
              </a:extLst>
            </p:cNvPr>
            <p:cNvSpPr/>
            <p:nvPr/>
          </p:nvSpPr>
          <p:spPr>
            <a:xfrm>
              <a:off x="10714014" y="3895789"/>
              <a:ext cx="15901" cy="15901"/>
            </a:xfrm>
            <a:custGeom>
              <a:avLst/>
              <a:gdLst>
                <a:gd name="connsiteX0" fmla="*/ 10229 w 15901"/>
                <a:gd name="connsiteY0" fmla="*/ 20460 h 15901"/>
                <a:gd name="connsiteX1" fmla="*/ 0 w 15901"/>
                <a:gd name="connsiteY1" fmla="*/ 10230 h 15901"/>
                <a:gd name="connsiteX2" fmla="*/ 10229 w 15901"/>
                <a:gd name="connsiteY2" fmla="*/ 0 h 15901"/>
                <a:gd name="connsiteX3" fmla="*/ 20459 w 15901"/>
                <a:gd name="connsiteY3" fmla="*/ 10230 h 15901"/>
                <a:gd name="connsiteX4" fmla="*/ 10229 w 15901"/>
                <a:gd name="connsiteY4" fmla="*/ 20460 h 15901"/>
                <a:gd name="connsiteX5" fmla="*/ 10229 w 15901"/>
                <a:gd name="connsiteY5" fmla="*/ 9859 h 15901"/>
                <a:gd name="connsiteX6" fmla="*/ 9859 w 15901"/>
                <a:gd name="connsiteY6" fmla="*/ 10230 h 15901"/>
                <a:gd name="connsiteX7" fmla="*/ 10654 w 15901"/>
                <a:gd name="connsiteY7" fmla="*/ 10230 h 15901"/>
                <a:gd name="connsiteX8" fmla="*/ 10229 w 15901"/>
                <a:gd name="connsiteY8" fmla="*/ 985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10229" y="20460"/>
                  </a:moveTo>
                  <a:cubicBezTo>
                    <a:pt x="4611" y="20460"/>
                    <a:pt x="0" y="15901"/>
                    <a:pt x="0" y="10230"/>
                  </a:cubicBezTo>
                  <a:cubicBezTo>
                    <a:pt x="0" y="4558"/>
                    <a:pt x="4558" y="0"/>
                    <a:pt x="10229" y="0"/>
                  </a:cubicBezTo>
                  <a:cubicBezTo>
                    <a:pt x="15901" y="0"/>
                    <a:pt x="20459" y="4558"/>
                    <a:pt x="20459" y="10230"/>
                  </a:cubicBezTo>
                  <a:cubicBezTo>
                    <a:pt x="20459" y="15901"/>
                    <a:pt x="15848" y="20460"/>
                    <a:pt x="10229" y="20460"/>
                  </a:cubicBezTo>
                  <a:close/>
                  <a:moveTo>
                    <a:pt x="10229" y="9859"/>
                  </a:moveTo>
                  <a:cubicBezTo>
                    <a:pt x="10018" y="9859"/>
                    <a:pt x="9859" y="10018"/>
                    <a:pt x="9859" y="10230"/>
                  </a:cubicBezTo>
                  <a:cubicBezTo>
                    <a:pt x="9859" y="10654"/>
                    <a:pt x="10654" y="10654"/>
                    <a:pt x="10654" y="10230"/>
                  </a:cubicBezTo>
                  <a:cubicBezTo>
                    <a:pt x="10601" y="10018"/>
                    <a:pt x="10442" y="9859"/>
                    <a:pt x="10229" y="98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008C73DF-83E3-461F-AC37-5D30FC8A6D68}"/>
                </a:ext>
              </a:extLst>
            </p:cNvPr>
            <p:cNvSpPr/>
            <p:nvPr/>
          </p:nvSpPr>
          <p:spPr>
            <a:xfrm>
              <a:off x="10787319" y="3895789"/>
              <a:ext cx="15901" cy="15901"/>
            </a:xfrm>
            <a:custGeom>
              <a:avLst/>
              <a:gdLst>
                <a:gd name="connsiteX0" fmla="*/ 10230 w 15901"/>
                <a:gd name="connsiteY0" fmla="*/ 20460 h 15901"/>
                <a:gd name="connsiteX1" fmla="*/ 0 w 15901"/>
                <a:gd name="connsiteY1" fmla="*/ 10230 h 15901"/>
                <a:gd name="connsiteX2" fmla="*/ 10230 w 15901"/>
                <a:gd name="connsiteY2" fmla="*/ 0 h 15901"/>
                <a:gd name="connsiteX3" fmla="*/ 20459 w 15901"/>
                <a:gd name="connsiteY3" fmla="*/ 10230 h 15901"/>
                <a:gd name="connsiteX4" fmla="*/ 10230 w 15901"/>
                <a:gd name="connsiteY4" fmla="*/ 20460 h 15901"/>
                <a:gd name="connsiteX5" fmla="*/ 10230 w 15901"/>
                <a:gd name="connsiteY5" fmla="*/ 9859 h 15901"/>
                <a:gd name="connsiteX6" fmla="*/ 9859 w 15901"/>
                <a:gd name="connsiteY6" fmla="*/ 10230 h 15901"/>
                <a:gd name="connsiteX7" fmla="*/ 10654 w 15901"/>
                <a:gd name="connsiteY7" fmla="*/ 10230 h 15901"/>
                <a:gd name="connsiteX8" fmla="*/ 10230 w 15901"/>
                <a:gd name="connsiteY8" fmla="*/ 985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10230" y="20460"/>
                  </a:moveTo>
                  <a:cubicBezTo>
                    <a:pt x="4611" y="20460"/>
                    <a:pt x="0" y="15901"/>
                    <a:pt x="0" y="10230"/>
                  </a:cubicBezTo>
                  <a:cubicBezTo>
                    <a:pt x="0" y="4558"/>
                    <a:pt x="4558" y="0"/>
                    <a:pt x="10230" y="0"/>
                  </a:cubicBezTo>
                  <a:cubicBezTo>
                    <a:pt x="15901" y="0"/>
                    <a:pt x="20459" y="4558"/>
                    <a:pt x="20459" y="10230"/>
                  </a:cubicBezTo>
                  <a:cubicBezTo>
                    <a:pt x="20459" y="15901"/>
                    <a:pt x="15848" y="20460"/>
                    <a:pt x="10230" y="20460"/>
                  </a:cubicBezTo>
                  <a:close/>
                  <a:moveTo>
                    <a:pt x="10230" y="9859"/>
                  </a:moveTo>
                  <a:cubicBezTo>
                    <a:pt x="10018" y="9859"/>
                    <a:pt x="9859" y="10018"/>
                    <a:pt x="9859" y="10230"/>
                  </a:cubicBezTo>
                  <a:cubicBezTo>
                    <a:pt x="9859" y="10654"/>
                    <a:pt x="10654" y="10654"/>
                    <a:pt x="10654" y="10230"/>
                  </a:cubicBezTo>
                  <a:cubicBezTo>
                    <a:pt x="10654" y="10018"/>
                    <a:pt x="10442" y="9859"/>
                    <a:pt x="10230" y="98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D8B86D4-B929-40D7-AD3F-1B48EEB8BABA}"/>
                </a:ext>
              </a:extLst>
            </p:cNvPr>
            <p:cNvSpPr/>
            <p:nvPr/>
          </p:nvSpPr>
          <p:spPr>
            <a:xfrm>
              <a:off x="11028592" y="3895789"/>
              <a:ext cx="15901" cy="15901"/>
            </a:xfrm>
            <a:custGeom>
              <a:avLst/>
              <a:gdLst>
                <a:gd name="connsiteX0" fmla="*/ 10230 w 15901"/>
                <a:gd name="connsiteY0" fmla="*/ 20460 h 15901"/>
                <a:gd name="connsiteX1" fmla="*/ 0 w 15901"/>
                <a:gd name="connsiteY1" fmla="*/ 10230 h 15901"/>
                <a:gd name="connsiteX2" fmla="*/ 10230 w 15901"/>
                <a:gd name="connsiteY2" fmla="*/ 0 h 15901"/>
                <a:gd name="connsiteX3" fmla="*/ 20459 w 15901"/>
                <a:gd name="connsiteY3" fmla="*/ 10230 h 15901"/>
                <a:gd name="connsiteX4" fmla="*/ 10230 w 15901"/>
                <a:gd name="connsiteY4" fmla="*/ 20460 h 15901"/>
                <a:gd name="connsiteX5" fmla="*/ 10230 w 15901"/>
                <a:gd name="connsiteY5" fmla="*/ 9859 h 15901"/>
                <a:gd name="connsiteX6" fmla="*/ 9859 w 15901"/>
                <a:gd name="connsiteY6" fmla="*/ 10230 h 15901"/>
                <a:gd name="connsiteX7" fmla="*/ 10654 w 15901"/>
                <a:gd name="connsiteY7" fmla="*/ 10230 h 15901"/>
                <a:gd name="connsiteX8" fmla="*/ 10230 w 15901"/>
                <a:gd name="connsiteY8" fmla="*/ 985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1" h="15901">
                  <a:moveTo>
                    <a:pt x="10230" y="20460"/>
                  </a:moveTo>
                  <a:cubicBezTo>
                    <a:pt x="4611" y="20460"/>
                    <a:pt x="0" y="15901"/>
                    <a:pt x="0" y="10230"/>
                  </a:cubicBezTo>
                  <a:cubicBezTo>
                    <a:pt x="0" y="4558"/>
                    <a:pt x="4558" y="0"/>
                    <a:pt x="10230" y="0"/>
                  </a:cubicBezTo>
                  <a:cubicBezTo>
                    <a:pt x="15901" y="0"/>
                    <a:pt x="20459" y="4558"/>
                    <a:pt x="20459" y="10230"/>
                  </a:cubicBezTo>
                  <a:cubicBezTo>
                    <a:pt x="20459" y="15901"/>
                    <a:pt x="15848" y="20460"/>
                    <a:pt x="10230" y="20460"/>
                  </a:cubicBezTo>
                  <a:close/>
                  <a:moveTo>
                    <a:pt x="10230" y="9859"/>
                  </a:moveTo>
                  <a:cubicBezTo>
                    <a:pt x="10018" y="9859"/>
                    <a:pt x="9859" y="10018"/>
                    <a:pt x="9859" y="10230"/>
                  </a:cubicBezTo>
                  <a:cubicBezTo>
                    <a:pt x="9859" y="10654"/>
                    <a:pt x="10654" y="10654"/>
                    <a:pt x="10654" y="10230"/>
                  </a:cubicBezTo>
                  <a:cubicBezTo>
                    <a:pt x="10654" y="10018"/>
                    <a:pt x="10442" y="9859"/>
                    <a:pt x="10230" y="98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6B20F0D7-00BD-40F7-9155-EA8FCD1A359F}"/>
                </a:ext>
              </a:extLst>
            </p:cNvPr>
            <p:cNvSpPr/>
            <p:nvPr/>
          </p:nvSpPr>
          <p:spPr>
            <a:xfrm>
              <a:off x="10678025" y="3736194"/>
              <a:ext cx="148411" cy="10601"/>
            </a:xfrm>
            <a:custGeom>
              <a:avLst/>
              <a:gdLst>
                <a:gd name="connsiteX0" fmla="*/ 144489 w 148410"/>
                <a:gd name="connsiteY0" fmla="*/ 10601 h 10600"/>
                <a:gd name="connsiteX1" fmla="*/ 5300 w 148410"/>
                <a:gd name="connsiteY1" fmla="*/ 10601 h 10600"/>
                <a:gd name="connsiteX2" fmla="*/ 0 w 148410"/>
                <a:gd name="connsiteY2" fmla="*/ 5300 h 10600"/>
                <a:gd name="connsiteX3" fmla="*/ 5300 w 148410"/>
                <a:gd name="connsiteY3" fmla="*/ 0 h 10600"/>
                <a:gd name="connsiteX4" fmla="*/ 144489 w 148410"/>
                <a:gd name="connsiteY4" fmla="*/ 0 h 10600"/>
                <a:gd name="connsiteX5" fmla="*/ 149789 w 148410"/>
                <a:gd name="connsiteY5" fmla="*/ 5300 h 10600"/>
                <a:gd name="connsiteX6" fmla="*/ 144489 w 1484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10" h="10600">
                  <a:moveTo>
                    <a:pt x="144489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44489" y="0"/>
                  </a:lnTo>
                  <a:cubicBezTo>
                    <a:pt x="147404" y="0"/>
                    <a:pt x="149789" y="2385"/>
                    <a:pt x="149789" y="5300"/>
                  </a:cubicBezTo>
                  <a:cubicBezTo>
                    <a:pt x="149789" y="8216"/>
                    <a:pt x="147404" y="10601"/>
                    <a:pt x="14448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4E59AFAC-5C46-4140-8E41-E35E997D2D17}"/>
                </a:ext>
              </a:extLst>
            </p:cNvPr>
            <p:cNvSpPr/>
            <p:nvPr/>
          </p:nvSpPr>
          <p:spPr>
            <a:xfrm>
              <a:off x="10837884" y="3736194"/>
              <a:ext cx="26502" cy="10601"/>
            </a:xfrm>
            <a:custGeom>
              <a:avLst/>
              <a:gdLst>
                <a:gd name="connsiteX0" fmla="*/ 24011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4011 w 26501"/>
                <a:gd name="connsiteY4" fmla="*/ 0 h 10600"/>
                <a:gd name="connsiteX5" fmla="*/ 29311 w 26501"/>
                <a:gd name="connsiteY5" fmla="*/ 5300 h 10600"/>
                <a:gd name="connsiteX6" fmla="*/ 24011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401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4011" y="0"/>
                  </a:lnTo>
                  <a:cubicBezTo>
                    <a:pt x="26926" y="0"/>
                    <a:pt x="29311" y="2385"/>
                    <a:pt x="29311" y="5300"/>
                  </a:cubicBezTo>
                  <a:cubicBezTo>
                    <a:pt x="29311" y="8216"/>
                    <a:pt x="26979" y="10601"/>
                    <a:pt x="2401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DD1C57A7-D44A-449A-B862-9FE552B0DE2D}"/>
                </a:ext>
              </a:extLst>
            </p:cNvPr>
            <p:cNvSpPr/>
            <p:nvPr/>
          </p:nvSpPr>
          <p:spPr>
            <a:xfrm>
              <a:off x="11056843" y="3850947"/>
              <a:ext cx="31802" cy="21202"/>
            </a:xfrm>
            <a:custGeom>
              <a:avLst/>
              <a:gdLst>
                <a:gd name="connsiteX0" fmla="*/ 27403 w 31802"/>
                <a:gd name="connsiteY0" fmla="*/ 23905 h 21201"/>
                <a:gd name="connsiteX1" fmla="*/ 5300 w 31802"/>
                <a:gd name="connsiteY1" fmla="*/ 23905 h 21201"/>
                <a:gd name="connsiteX2" fmla="*/ 0 w 31802"/>
                <a:gd name="connsiteY2" fmla="*/ 18604 h 21201"/>
                <a:gd name="connsiteX3" fmla="*/ 0 w 31802"/>
                <a:gd name="connsiteY3" fmla="*/ 5300 h 21201"/>
                <a:gd name="connsiteX4" fmla="*/ 5300 w 31802"/>
                <a:gd name="connsiteY4" fmla="*/ 0 h 21201"/>
                <a:gd name="connsiteX5" fmla="*/ 27403 w 31802"/>
                <a:gd name="connsiteY5" fmla="*/ 0 h 21201"/>
                <a:gd name="connsiteX6" fmla="*/ 32704 w 31802"/>
                <a:gd name="connsiteY6" fmla="*/ 5300 h 21201"/>
                <a:gd name="connsiteX7" fmla="*/ 32704 w 31802"/>
                <a:gd name="connsiteY7" fmla="*/ 18604 h 21201"/>
                <a:gd name="connsiteX8" fmla="*/ 27403 w 31802"/>
                <a:gd name="connsiteY8" fmla="*/ 23905 h 21201"/>
                <a:gd name="connsiteX9" fmla="*/ 10548 w 31802"/>
                <a:gd name="connsiteY9" fmla="*/ 13304 h 21201"/>
                <a:gd name="connsiteX10" fmla="*/ 22050 w 31802"/>
                <a:gd name="connsiteY10" fmla="*/ 13304 h 21201"/>
                <a:gd name="connsiteX11" fmla="*/ 22050 w 31802"/>
                <a:gd name="connsiteY11" fmla="*/ 10601 h 21201"/>
                <a:gd name="connsiteX12" fmla="*/ 10548 w 31802"/>
                <a:gd name="connsiteY12" fmla="*/ 10601 h 21201"/>
                <a:gd name="connsiteX13" fmla="*/ 10548 w 31802"/>
                <a:gd name="connsiteY13" fmla="*/ 1330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21201">
                  <a:moveTo>
                    <a:pt x="27403" y="23905"/>
                  </a:moveTo>
                  <a:lnTo>
                    <a:pt x="5300" y="23905"/>
                  </a:lnTo>
                  <a:cubicBezTo>
                    <a:pt x="2386" y="23905"/>
                    <a:pt x="0" y="21520"/>
                    <a:pt x="0" y="18604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27403" y="0"/>
                  </a:lnTo>
                  <a:cubicBezTo>
                    <a:pt x="30319" y="0"/>
                    <a:pt x="32704" y="2385"/>
                    <a:pt x="32704" y="5300"/>
                  </a:cubicBezTo>
                  <a:lnTo>
                    <a:pt x="32704" y="18604"/>
                  </a:lnTo>
                  <a:cubicBezTo>
                    <a:pt x="32704" y="21520"/>
                    <a:pt x="30319" y="23905"/>
                    <a:pt x="27403" y="23905"/>
                  </a:cubicBezTo>
                  <a:close/>
                  <a:moveTo>
                    <a:pt x="10548" y="13304"/>
                  </a:moveTo>
                  <a:lnTo>
                    <a:pt x="22050" y="13304"/>
                  </a:lnTo>
                  <a:lnTo>
                    <a:pt x="22050" y="10601"/>
                  </a:lnTo>
                  <a:lnTo>
                    <a:pt x="10548" y="10601"/>
                  </a:lnTo>
                  <a:lnTo>
                    <a:pt x="10548" y="1330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E1AAE999-1736-45C4-9A1F-87AA1A6F63D5}"/>
                </a:ext>
              </a:extLst>
            </p:cNvPr>
            <p:cNvSpPr/>
            <p:nvPr/>
          </p:nvSpPr>
          <p:spPr>
            <a:xfrm>
              <a:off x="10637848" y="3777431"/>
              <a:ext cx="26502" cy="79506"/>
            </a:xfrm>
            <a:custGeom>
              <a:avLst/>
              <a:gdLst>
                <a:gd name="connsiteX0" fmla="*/ 23640 w 26501"/>
                <a:gd name="connsiteY0" fmla="*/ 81732 h 79505"/>
                <a:gd name="connsiteX1" fmla="*/ 5300 w 26501"/>
                <a:gd name="connsiteY1" fmla="*/ 81732 h 79505"/>
                <a:gd name="connsiteX2" fmla="*/ 0 w 26501"/>
                <a:gd name="connsiteY2" fmla="*/ 76431 h 79505"/>
                <a:gd name="connsiteX3" fmla="*/ 0 w 26501"/>
                <a:gd name="connsiteY3" fmla="*/ 5300 h 79505"/>
                <a:gd name="connsiteX4" fmla="*/ 5300 w 26501"/>
                <a:gd name="connsiteY4" fmla="*/ 0 h 79505"/>
                <a:gd name="connsiteX5" fmla="*/ 23640 w 26501"/>
                <a:gd name="connsiteY5" fmla="*/ 0 h 79505"/>
                <a:gd name="connsiteX6" fmla="*/ 28940 w 26501"/>
                <a:gd name="connsiteY6" fmla="*/ 5300 h 79505"/>
                <a:gd name="connsiteX7" fmla="*/ 28940 w 26501"/>
                <a:gd name="connsiteY7" fmla="*/ 76431 h 79505"/>
                <a:gd name="connsiteX8" fmla="*/ 23640 w 26501"/>
                <a:gd name="connsiteY8" fmla="*/ 81732 h 79505"/>
                <a:gd name="connsiteX9" fmla="*/ 10601 w 26501"/>
                <a:gd name="connsiteY9" fmla="*/ 71131 h 79505"/>
                <a:gd name="connsiteX10" fmla="*/ 18339 w 26501"/>
                <a:gd name="connsiteY10" fmla="*/ 71131 h 79505"/>
                <a:gd name="connsiteX11" fmla="*/ 18339 w 26501"/>
                <a:gd name="connsiteY11" fmla="*/ 10601 h 79505"/>
                <a:gd name="connsiteX12" fmla="*/ 10601 w 26501"/>
                <a:gd name="connsiteY12" fmla="*/ 10601 h 79505"/>
                <a:gd name="connsiteX13" fmla="*/ 10601 w 26501"/>
                <a:gd name="connsiteY13" fmla="*/ 71131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79505">
                  <a:moveTo>
                    <a:pt x="23640" y="81732"/>
                  </a:moveTo>
                  <a:lnTo>
                    <a:pt x="5300" y="81732"/>
                  </a:lnTo>
                  <a:cubicBezTo>
                    <a:pt x="2385" y="81732"/>
                    <a:pt x="0" y="79347"/>
                    <a:pt x="0" y="7643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3640" y="0"/>
                  </a:lnTo>
                  <a:cubicBezTo>
                    <a:pt x="26555" y="0"/>
                    <a:pt x="28940" y="2385"/>
                    <a:pt x="28940" y="5300"/>
                  </a:cubicBezTo>
                  <a:lnTo>
                    <a:pt x="28940" y="76431"/>
                  </a:lnTo>
                  <a:cubicBezTo>
                    <a:pt x="28940" y="79347"/>
                    <a:pt x="26608" y="81732"/>
                    <a:pt x="23640" y="81732"/>
                  </a:cubicBezTo>
                  <a:close/>
                  <a:moveTo>
                    <a:pt x="10601" y="71131"/>
                  </a:moveTo>
                  <a:lnTo>
                    <a:pt x="18339" y="71131"/>
                  </a:lnTo>
                  <a:lnTo>
                    <a:pt x="18339" y="10601"/>
                  </a:lnTo>
                  <a:lnTo>
                    <a:pt x="10601" y="10601"/>
                  </a:lnTo>
                  <a:lnTo>
                    <a:pt x="10601" y="7113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9" name="Group 818">
            <a:extLst>
              <a:ext uri="{FF2B5EF4-FFF2-40B4-BE49-F238E27FC236}">
                <a16:creationId xmlns:a16="http://schemas.microsoft.com/office/drawing/2014/main" id="{A2E1CA34-BD52-4BF6-90E7-13BE6FB6D36B}"/>
              </a:ext>
            </a:extLst>
          </p:cNvPr>
          <p:cNvGrpSpPr/>
          <p:nvPr/>
        </p:nvGrpSpPr>
        <p:grpSpPr>
          <a:xfrm>
            <a:off x="9571173" y="5706647"/>
            <a:ext cx="462668" cy="480305"/>
            <a:chOff x="9611322" y="5748326"/>
            <a:chExt cx="382370" cy="396946"/>
          </a:xfrm>
        </p:grpSpPr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03253B16-9F7F-48C2-AB23-2636ADC233C7}"/>
                </a:ext>
              </a:extLst>
            </p:cNvPr>
            <p:cNvSpPr/>
            <p:nvPr/>
          </p:nvSpPr>
          <p:spPr>
            <a:xfrm>
              <a:off x="9611322" y="5748326"/>
              <a:ext cx="222616" cy="222616"/>
            </a:xfrm>
            <a:custGeom>
              <a:avLst/>
              <a:gdLst>
                <a:gd name="connsiteX0" fmla="*/ 221927 w 222616"/>
                <a:gd name="connsiteY0" fmla="*/ 227334 h 222616"/>
                <a:gd name="connsiteX1" fmla="*/ 5300 w 222616"/>
                <a:gd name="connsiteY1" fmla="*/ 227334 h 222616"/>
                <a:gd name="connsiteX2" fmla="*/ 0 w 222616"/>
                <a:gd name="connsiteY2" fmla="*/ 222033 h 222616"/>
                <a:gd name="connsiteX3" fmla="*/ 0 w 222616"/>
                <a:gd name="connsiteY3" fmla="*/ 5300 h 222616"/>
                <a:gd name="connsiteX4" fmla="*/ 5300 w 222616"/>
                <a:gd name="connsiteY4" fmla="*/ 0 h 222616"/>
                <a:gd name="connsiteX5" fmla="*/ 21255 w 222616"/>
                <a:gd name="connsiteY5" fmla="*/ 0 h 222616"/>
                <a:gd name="connsiteX6" fmla="*/ 26555 w 222616"/>
                <a:gd name="connsiteY6" fmla="*/ 4876 h 222616"/>
                <a:gd name="connsiteX7" fmla="*/ 40813 w 222616"/>
                <a:gd name="connsiteY7" fmla="*/ 186096 h 222616"/>
                <a:gd name="connsiteX8" fmla="*/ 221927 w 222616"/>
                <a:gd name="connsiteY8" fmla="*/ 186096 h 222616"/>
                <a:gd name="connsiteX9" fmla="*/ 227228 w 222616"/>
                <a:gd name="connsiteY9" fmla="*/ 191397 h 222616"/>
                <a:gd name="connsiteX10" fmla="*/ 227228 w 222616"/>
                <a:gd name="connsiteY10" fmla="*/ 222033 h 222616"/>
                <a:gd name="connsiteX11" fmla="*/ 221927 w 222616"/>
                <a:gd name="connsiteY11" fmla="*/ 227334 h 222616"/>
                <a:gd name="connsiteX12" fmla="*/ 10601 w 222616"/>
                <a:gd name="connsiteY12" fmla="*/ 216733 h 222616"/>
                <a:gd name="connsiteX13" fmla="*/ 216627 w 222616"/>
                <a:gd name="connsiteY13" fmla="*/ 216733 h 222616"/>
                <a:gd name="connsiteX14" fmla="*/ 216627 w 222616"/>
                <a:gd name="connsiteY14" fmla="*/ 196697 h 222616"/>
                <a:gd name="connsiteX15" fmla="*/ 35937 w 222616"/>
                <a:gd name="connsiteY15" fmla="*/ 196697 h 222616"/>
                <a:gd name="connsiteX16" fmla="*/ 30636 w 222616"/>
                <a:gd name="connsiteY16" fmla="*/ 191821 h 222616"/>
                <a:gd name="connsiteX17" fmla="*/ 16379 w 222616"/>
                <a:gd name="connsiteY17" fmla="*/ 10601 h 222616"/>
                <a:gd name="connsiteX18" fmla="*/ 10601 w 222616"/>
                <a:gd name="connsiteY18" fmla="*/ 10601 h 222616"/>
                <a:gd name="connsiteX19" fmla="*/ 10601 w 222616"/>
                <a:gd name="connsiteY19" fmla="*/ 216733 h 22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2616" h="222616">
                  <a:moveTo>
                    <a:pt x="221927" y="227334"/>
                  </a:moveTo>
                  <a:lnTo>
                    <a:pt x="5300" y="227334"/>
                  </a:lnTo>
                  <a:cubicBezTo>
                    <a:pt x="2386" y="227334"/>
                    <a:pt x="0" y="224948"/>
                    <a:pt x="0" y="222033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21255" y="0"/>
                  </a:lnTo>
                  <a:cubicBezTo>
                    <a:pt x="24011" y="0"/>
                    <a:pt x="26343" y="2120"/>
                    <a:pt x="26555" y="4876"/>
                  </a:cubicBezTo>
                  <a:lnTo>
                    <a:pt x="40813" y="186096"/>
                  </a:lnTo>
                  <a:lnTo>
                    <a:pt x="221927" y="186096"/>
                  </a:lnTo>
                  <a:cubicBezTo>
                    <a:pt x="224843" y="186096"/>
                    <a:pt x="227228" y="188482"/>
                    <a:pt x="227228" y="191397"/>
                  </a:cubicBezTo>
                  <a:lnTo>
                    <a:pt x="227228" y="222033"/>
                  </a:lnTo>
                  <a:cubicBezTo>
                    <a:pt x="227228" y="224948"/>
                    <a:pt x="224843" y="227334"/>
                    <a:pt x="221927" y="227334"/>
                  </a:cubicBezTo>
                  <a:close/>
                  <a:moveTo>
                    <a:pt x="10601" y="216733"/>
                  </a:moveTo>
                  <a:lnTo>
                    <a:pt x="216627" y="216733"/>
                  </a:lnTo>
                  <a:lnTo>
                    <a:pt x="216627" y="196697"/>
                  </a:lnTo>
                  <a:lnTo>
                    <a:pt x="35937" y="196697"/>
                  </a:lnTo>
                  <a:cubicBezTo>
                    <a:pt x="33180" y="196697"/>
                    <a:pt x="30849" y="194577"/>
                    <a:pt x="30636" y="191821"/>
                  </a:cubicBezTo>
                  <a:lnTo>
                    <a:pt x="16379" y="10601"/>
                  </a:lnTo>
                  <a:lnTo>
                    <a:pt x="10601" y="10601"/>
                  </a:lnTo>
                  <a:lnTo>
                    <a:pt x="10601" y="21673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2185C406-71A3-4CC4-A660-2C977EF183FA}"/>
                </a:ext>
              </a:extLst>
            </p:cNvPr>
            <p:cNvSpPr/>
            <p:nvPr/>
          </p:nvSpPr>
          <p:spPr>
            <a:xfrm>
              <a:off x="9760475" y="5802655"/>
              <a:ext cx="233217" cy="95407"/>
            </a:xfrm>
            <a:custGeom>
              <a:avLst/>
              <a:gdLst>
                <a:gd name="connsiteX0" fmla="*/ 230143 w 233216"/>
                <a:gd name="connsiteY0" fmla="*/ 98693 h 95406"/>
                <a:gd name="connsiteX1" fmla="*/ 121432 w 233216"/>
                <a:gd name="connsiteY1" fmla="*/ 98693 h 95406"/>
                <a:gd name="connsiteX2" fmla="*/ 46750 w 233216"/>
                <a:gd name="connsiteY2" fmla="*/ 44152 h 95406"/>
                <a:gd name="connsiteX3" fmla="*/ 5300 w 233216"/>
                <a:gd name="connsiteY3" fmla="*/ 44152 h 95406"/>
                <a:gd name="connsiteX4" fmla="*/ 0 w 233216"/>
                <a:gd name="connsiteY4" fmla="*/ 38852 h 95406"/>
                <a:gd name="connsiteX5" fmla="*/ 0 w 233216"/>
                <a:gd name="connsiteY5" fmla="*/ 5300 h 95406"/>
                <a:gd name="connsiteX6" fmla="*/ 5300 w 233216"/>
                <a:gd name="connsiteY6" fmla="*/ 0 h 95406"/>
                <a:gd name="connsiteX7" fmla="*/ 230143 w 233216"/>
                <a:gd name="connsiteY7" fmla="*/ 0 h 95406"/>
                <a:gd name="connsiteX8" fmla="*/ 235443 w 233216"/>
                <a:gd name="connsiteY8" fmla="*/ 5300 h 95406"/>
                <a:gd name="connsiteX9" fmla="*/ 235443 w 233216"/>
                <a:gd name="connsiteY9" fmla="*/ 93446 h 95406"/>
                <a:gd name="connsiteX10" fmla="*/ 230143 w 233216"/>
                <a:gd name="connsiteY10" fmla="*/ 98693 h 95406"/>
                <a:gd name="connsiteX11" fmla="*/ 10601 w 233216"/>
                <a:gd name="connsiteY11" fmla="*/ 33552 h 95406"/>
                <a:gd name="connsiteX12" fmla="*/ 50725 w 233216"/>
                <a:gd name="connsiteY12" fmla="*/ 33552 h 95406"/>
                <a:gd name="connsiteX13" fmla="*/ 55866 w 233216"/>
                <a:gd name="connsiteY13" fmla="*/ 37527 h 95406"/>
                <a:gd name="connsiteX14" fmla="*/ 121432 w 233216"/>
                <a:gd name="connsiteY14" fmla="*/ 88092 h 95406"/>
                <a:gd name="connsiteX15" fmla="*/ 224843 w 233216"/>
                <a:gd name="connsiteY15" fmla="*/ 88092 h 95406"/>
                <a:gd name="connsiteX16" fmla="*/ 224843 w 233216"/>
                <a:gd name="connsiteY16" fmla="*/ 10548 h 95406"/>
                <a:gd name="connsiteX17" fmla="*/ 10601 w 233216"/>
                <a:gd name="connsiteY17" fmla="*/ 10548 h 95406"/>
                <a:gd name="connsiteX18" fmla="*/ 10601 w 233216"/>
                <a:gd name="connsiteY18" fmla="*/ 33552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3216" h="95406">
                  <a:moveTo>
                    <a:pt x="230143" y="98693"/>
                  </a:moveTo>
                  <a:lnTo>
                    <a:pt x="121432" y="98693"/>
                  </a:lnTo>
                  <a:cubicBezTo>
                    <a:pt x="87086" y="98693"/>
                    <a:pt x="56979" y="76485"/>
                    <a:pt x="46750" y="44152"/>
                  </a:cubicBezTo>
                  <a:lnTo>
                    <a:pt x="5300" y="44152"/>
                  </a:lnTo>
                  <a:cubicBezTo>
                    <a:pt x="2386" y="44152"/>
                    <a:pt x="0" y="41767"/>
                    <a:pt x="0" y="38852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230143" y="0"/>
                  </a:lnTo>
                  <a:cubicBezTo>
                    <a:pt x="233058" y="0"/>
                    <a:pt x="235443" y="2385"/>
                    <a:pt x="235443" y="5300"/>
                  </a:cubicBezTo>
                  <a:lnTo>
                    <a:pt x="235443" y="93446"/>
                  </a:lnTo>
                  <a:cubicBezTo>
                    <a:pt x="235443" y="96361"/>
                    <a:pt x="233058" y="98693"/>
                    <a:pt x="230143" y="98693"/>
                  </a:cubicBezTo>
                  <a:close/>
                  <a:moveTo>
                    <a:pt x="10601" y="33552"/>
                  </a:moveTo>
                  <a:lnTo>
                    <a:pt x="50725" y="33552"/>
                  </a:lnTo>
                  <a:cubicBezTo>
                    <a:pt x="53163" y="33552"/>
                    <a:pt x="55230" y="35195"/>
                    <a:pt x="55866" y="37527"/>
                  </a:cubicBezTo>
                  <a:cubicBezTo>
                    <a:pt x="63605" y="67315"/>
                    <a:pt x="90530" y="88092"/>
                    <a:pt x="121432" y="88092"/>
                  </a:cubicBezTo>
                  <a:lnTo>
                    <a:pt x="224843" y="88092"/>
                  </a:lnTo>
                  <a:lnTo>
                    <a:pt x="224843" y="10548"/>
                  </a:lnTo>
                  <a:lnTo>
                    <a:pt x="10601" y="10548"/>
                  </a:lnTo>
                  <a:lnTo>
                    <a:pt x="10601" y="3355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79FB8497-F601-4BFB-A9F3-B8B682C9E724}"/>
                </a:ext>
              </a:extLst>
            </p:cNvPr>
            <p:cNvSpPr/>
            <p:nvPr/>
          </p:nvSpPr>
          <p:spPr>
            <a:xfrm>
              <a:off x="9886942" y="6109548"/>
              <a:ext cx="106008" cy="31802"/>
            </a:xfrm>
            <a:custGeom>
              <a:avLst/>
              <a:gdLst>
                <a:gd name="connsiteX0" fmla="*/ 103676 w 106007"/>
                <a:gd name="connsiteY0" fmla="*/ 36838 h 31802"/>
                <a:gd name="connsiteX1" fmla="*/ 5300 w 106007"/>
                <a:gd name="connsiteY1" fmla="*/ 36838 h 31802"/>
                <a:gd name="connsiteX2" fmla="*/ 0 w 106007"/>
                <a:gd name="connsiteY2" fmla="*/ 31537 h 31802"/>
                <a:gd name="connsiteX3" fmla="*/ 0 w 106007"/>
                <a:gd name="connsiteY3" fmla="*/ 5300 h 31802"/>
                <a:gd name="connsiteX4" fmla="*/ 5300 w 106007"/>
                <a:gd name="connsiteY4" fmla="*/ 0 h 31802"/>
                <a:gd name="connsiteX5" fmla="*/ 103676 w 106007"/>
                <a:gd name="connsiteY5" fmla="*/ 0 h 31802"/>
                <a:gd name="connsiteX6" fmla="*/ 108976 w 106007"/>
                <a:gd name="connsiteY6" fmla="*/ 5300 h 31802"/>
                <a:gd name="connsiteX7" fmla="*/ 108976 w 106007"/>
                <a:gd name="connsiteY7" fmla="*/ 31537 h 31802"/>
                <a:gd name="connsiteX8" fmla="*/ 103676 w 106007"/>
                <a:gd name="connsiteY8" fmla="*/ 36838 h 31802"/>
                <a:gd name="connsiteX9" fmla="*/ 10601 w 106007"/>
                <a:gd name="connsiteY9" fmla="*/ 26237 h 31802"/>
                <a:gd name="connsiteX10" fmla="*/ 98375 w 106007"/>
                <a:gd name="connsiteY10" fmla="*/ 26237 h 31802"/>
                <a:gd name="connsiteX11" fmla="*/ 98375 w 106007"/>
                <a:gd name="connsiteY11" fmla="*/ 10601 h 31802"/>
                <a:gd name="connsiteX12" fmla="*/ 10601 w 106007"/>
                <a:gd name="connsiteY12" fmla="*/ 10601 h 31802"/>
                <a:gd name="connsiteX13" fmla="*/ 10601 w 106007"/>
                <a:gd name="connsiteY13" fmla="*/ 2623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6007" h="31802">
                  <a:moveTo>
                    <a:pt x="103676" y="36838"/>
                  </a:moveTo>
                  <a:lnTo>
                    <a:pt x="5300" y="36838"/>
                  </a:lnTo>
                  <a:cubicBezTo>
                    <a:pt x="2386" y="36838"/>
                    <a:pt x="0" y="34453"/>
                    <a:pt x="0" y="3153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103676" y="0"/>
                  </a:lnTo>
                  <a:cubicBezTo>
                    <a:pt x="106591" y="0"/>
                    <a:pt x="108976" y="2385"/>
                    <a:pt x="108976" y="5300"/>
                  </a:cubicBezTo>
                  <a:lnTo>
                    <a:pt x="108976" y="31537"/>
                  </a:lnTo>
                  <a:cubicBezTo>
                    <a:pt x="108976" y="34453"/>
                    <a:pt x="106591" y="36838"/>
                    <a:pt x="103676" y="36838"/>
                  </a:cubicBezTo>
                  <a:close/>
                  <a:moveTo>
                    <a:pt x="10601" y="26237"/>
                  </a:moveTo>
                  <a:lnTo>
                    <a:pt x="98375" y="26237"/>
                  </a:lnTo>
                  <a:lnTo>
                    <a:pt x="98375" y="10601"/>
                  </a:lnTo>
                  <a:lnTo>
                    <a:pt x="10601" y="10601"/>
                  </a:lnTo>
                  <a:lnTo>
                    <a:pt x="10601" y="2623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F195627-6D6D-492C-A67A-774958F447AE}"/>
                </a:ext>
              </a:extLst>
            </p:cNvPr>
            <p:cNvSpPr/>
            <p:nvPr/>
          </p:nvSpPr>
          <p:spPr>
            <a:xfrm>
              <a:off x="9936130" y="5890801"/>
              <a:ext cx="10601" cy="227917"/>
            </a:xfrm>
            <a:custGeom>
              <a:avLst/>
              <a:gdLst>
                <a:gd name="connsiteX0" fmla="*/ 5300 w 10600"/>
                <a:gd name="connsiteY0" fmla="*/ 229295 h 227916"/>
                <a:gd name="connsiteX1" fmla="*/ 0 w 10600"/>
                <a:gd name="connsiteY1" fmla="*/ 223994 h 227916"/>
                <a:gd name="connsiteX2" fmla="*/ 0 w 10600"/>
                <a:gd name="connsiteY2" fmla="*/ 5300 h 227916"/>
                <a:gd name="connsiteX3" fmla="*/ 5300 w 10600"/>
                <a:gd name="connsiteY3" fmla="*/ 0 h 227916"/>
                <a:gd name="connsiteX4" fmla="*/ 10601 w 10600"/>
                <a:gd name="connsiteY4" fmla="*/ 5300 h 227916"/>
                <a:gd name="connsiteX5" fmla="*/ 10601 w 10600"/>
                <a:gd name="connsiteY5" fmla="*/ 223994 h 227916"/>
                <a:gd name="connsiteX6" fmla="*/ 5300 w 10600"/>
                <a:gd name="connsiteY6" fmla="*/ 229295 h 22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27916">
                  <a:moveTo>
                    <a:pt x="5300" y="229295"/>
                  </a:moveTo>
                  <a:cubicBezTo>
                    <a:pt x="2385" y="229295"/>
                    <a:pt x="0" y="226910"/>
                    <a:pt x="0" y="22399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23994"/>
                  </a:lnTo>
                  <a:cubicBezTo>
                    <a:pt x="10601" y="226963"/>
                    <a:pt x="8216" y="229295"/>
                    <a:pt x="5300" y="22929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5544BC0-2B4B-42E2-89A7-E669C8C80E5C}"/>
                </a:ext>
              </a:extLst>
            </p:cNvPr>
            <p:cNvSpPr/>
            <p:nvPr/>
          </p:nvSpPr>
          <p:spPr>
            <a:xfrm>
              <a:off x="9912172" y="5890801"/>
              <a:ext cx="10601" cy="227917"/>
            </a:xfrm>
            <a:custGeom>
              <a:avLst/>
              <a:gdLst>
                <a:gd name="connsiteX0" fmla="*/ 5300 w 10600"/>
                <a:gd name="connsiteY0" fmla="*/ 229295 h 227916"/>
                <a:gd name="connsiteX1" fmla="*/ 0 w 10600"/>
                <a:gd name="connsiteY1" fmla="*/ 223994 h 227916"/>
                <a:gd name="connsiteX2" fmla="*/ 0 w 10600"/>
                <a:gd name="connsiteY2" fmla="*/ 5300 h 227916"/>
                <a:gd name="connsiteX3" fmla="*/ 5300 w 10600"/>
                <a:gd name="connsiteY3" fmla="*/ 0 h 227916"/>
                <a:gd name="connsiteX4" fmla="*/ 10601 w 10600"/>
                <a:gd name="connsiteY4" fmla="*/ 5300 h 227916"/>
                <a:gd name="connsiteX5" fmla="*/ 10601 w 10600"/>
                <a:gd name="connsiteY5" fmla="*/ 223994 h 227916"/>
                <a:gd name="connsiteX6" fmla="*/ 5300 w 10600"/>
                <a:gd name="connsiteY6" fmla="*/ 229295 h 22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27916">
                  <a:moveTo>
                    <a:pt x="5300" y="229295"/>
                  </a:moveTo>
                  <a:cubicBezTo>
                    <a:pt x="2386" y="229295"/>
                    <a:pt x="0" y="226910"/>
                    <a:pt x="0" y="223994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23994"/>
                  </a:lnTo>
                  <a:cubicBezTo>
                    <a:pt x="10601" y="226963"/>
                    <a:pt x="8216" y="229295"/>
                    <a:pt x="5300" y="22929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142E1581-51E9-4A6C-854E-DF5D6C6F607F}"/>
                </a:ext>
              </a:extLst>
            </p:cNvPr>
            <p:cNvSpPr/>
            <p:nvPr/>
          </p:nvSpPr>
          <p:spPr>
            <a:xfrm>
              <a:off x="9630669" y="5965059"/>
              <a:ext cx="26502" cy="180213"/>
            </a:xfrm>
            <a:custGeom>
              <a:avLst/>
              <a:gdLst>
                <a:gd name="connsiteX0" fmla="*/ 24594 w 26501"/>
                <a:gd name="connsiteY0" fmla="*/ 183499 h 180213"/>
                <a:gd name="connsiteX1" fmla="*/ 5300 w 26501"/>
                <a:gd name="connsiteY1" fmla="*/ 183499 h 180213"/>
                <a:gd name="connsiteX2" fmla="*/ 0 w 26501"/>
                <a:gd name="connsiteY2" fmla="*/ 178199 h 180213"/>
                <a:gd name="connsiteX3" fmla="*/ 0 w 26501"/>
                <a:gd name="connsiteY3" fmla="*/ 5300 h 180213"/>
                <a:gd name="connsiteX4" fmla="*/ 5300 w 26501"/>
                <a:gd name="connsiteY4" fmla="*/ 0 h 180213"/>
                <a:gd name="connsiteX5" fmla="*/ 24594 w 26501"/>
                <a:gd name="connsiteY5" fmla="*/ 0 h 180213"/>
                <a:gd name="connsiteX6" fmla="*/ 29894 w 26501"/>
                <a:gd name="connsiteY6" fmla="*/ 5300 h 180213"/>
                <a:gd name="connsiteX7" fmla="*/ 29894 w 26501"/>
                <a:gd name="connsiteY7" fmla="*/ 178199 h 180213"/>
                <a:gd name="connsiteX8" fmla="*/ 24594 w 26501"/>
                <a:gd name="connsiteY8" fmla="*/ 183499 h 180213"/>
                <a:gd name="connsiteX9" fmla="*/ 10601 w 26501"/>
                <a:gd name="connsiteY9" fmla="*/ 172899 h 180213"/>
                <a:gd name="connsiteX10" fmla="*/ 19293 w 26501"/>
                <a:gd name="connsiteY10" fmla="*/ 172899 h 180213"/>
                <a:gd name="connsiteX11" fmla="*/ 19293 w 26501"/>
                <a:gd name="connsiteY11" fmla="*/ 10601 h 180213"/>
                <a:gd name="connsiteX12" fmla="*/ 10601 w 26501"/>
                <a:gd name="connsiteY12" fmla="*/ 10601 h 180213"/>
                <a:gd name="connsiteX13" fmla="*/ 10601 w 26501"/>
                <a:gd name="connsiteY13" fmla="*/ 172899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180213">
                  <a:moveTo>
                    <a:pt x="24594" y="183499"/>
                  </a:moveTo>
                  <a:lnTo>
                    <a:pt x="5300" y="183499"/>
                  </a:lnTo>
                  <a:cubicBezTo>
                    <a:pt x="2385" y="183499"/>
                    <a:pt x="0" y="181114"/>
                    <a:pt x="0" y="17819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4594" y="0"/>
                  </a:lnTo>
                  <a:cubicBezTo>
                    <a:pt x="27509" y="0"/>
                    <a:pt x="29894" y="2385"/>
                    <a:pt x="29894" y="5300"/>
                  </a:cubicBezTo>
                  <a:lnTo>
                    <a:pt x="29894" y="178199"/>
                  </a:lnTo>
                  <a:cubicBezTo>
                    <a:pt x="29894" y="181114"/>
                    <a:pt x="27509" y="183499"/>
                    <a:pt x="24594" y="183499"/>
                  </a:cubicBezTo>
                  <a:close/>
                  <a:moveTo>
                    <a:pt x="10601" y="172899"/>
                  </a:moveTo>
                  <a:lnTo>
                    <a:pt x="19293" y="172899"/>
                  </a:lnTo>
                  <a:lnTo>
                    <a:pt x="19293" y="10601"/>
                  </a:lnTo>
                  <a:lnTo>
                    <a:pt x="10601" y="10601"/>
                  </a:lnTo>
                  <a:lnTo>
                    <a:pt x="10601" y="17289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E13FE807-8BE8-431C-A177-0F40324EB84C}"/>
                </a:ext>
              </a:extLst>
            </p:cNvPr>
            <p:cNvSpPr/>
            <p:nvPr/>
          </p:nvSpPr>
          <p:spPr>
            <a:xfrm>
              <a:off x="9779026" y="5965059"/>
              <a:ext cx="26502" cy="180213"/>
            </a:xfrm>
            <a:custGeom>
              <a:avLst/>
              <a:gdLst>
                <a:gd name="connsiteX0" fmla="*/ 24594 w 26501"/>
                <a:gd name="connsiteY0" fmla="*/ 183499 h 180213"/>
                <a:gd name="connsiteX1" fmla="*/ 5300 w 26501"/>
                <a:gd name="connsiteY1" fmla="*/ 183499 h 180213"/>
                <a:gd name="connsiteX2" fmla="*/ 0 w 26501"/>
                <a:gd name="connsiteY2" fmla="*/ 178199 h 180213"/>
                <a:gd name="connsiteX3" fmla="*/ 0 w 26501"/>
                <a:gd name="connsiteY3" fmla="*/ 5300 h 180213"/>
                <a:gd name="connsiteX4" fmla="*/ 5300 w 26501"/>
                <a:gd name="connsiteY4" fmla="*/ 0 h 180213"/>
                <a:gd name="connsiteX5" fmla="*/ 24594 w 26501"/>
                <a:gd name="connsiteY5" fmla="*/ 0 h 180213"/>
                <a:gd name="connsiteX6" fmla="*/ 29894 w 26501"/>
                <a:gd name="connsiteY6" fmla="*/ 5300 h 180213"/>
                <a:gd name="connsiteX7" fmla="*/ 29894 w 26501"/>
                <a:gd name="connsiteY7" fmla="*/ 178199 h 180213"/>
                <a:gd name="connsiteX8" fmla="*/ 24594 w 26501"/>
                <a:gd name="connsiteY8" fmla="*/ 183499 h 180213"/>
                <a:gd name="connsiteX9" fmla="*/ 10601 w 26501"/>
                <a:gd name="connsiteY9" fmla="*/ 172899 h 180213"/>
                <a:gd name="connsiteX10" fmla="*/ 19293 w 26501"/>
                <a:gd name="connsiteY10" fmla="*/ 172899 h 180213"/>
                <a:gd name="connsiteX11" fmla="*/ 19293 w 26501"/>
                <a:gd name="connsiteY11" fmla="*/ 10601 h 180213"/>
                <a:gd name="connsiteX12" fmla="*/ 10601 w 26501"/>
                <a:gd name="connsiteY12" fmla="*/ 10601 h 180213"/>
                <a:gd name="connsiteX13" fmla="*/ 10601 w 26501"/>
                <a:gd name="connsiteY13" fmla="*/ 172899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01" h="180213">
                  <a:moveTo>
                    <a:pt x="24594" y="183499"/>
                  </a:moveTo>
                  <a:lnTo>
                    <a:pt x="5300" y="183499"/>
                  </a:lnTo>
                  <a:cubicBezTo>
                    <a:pt x="2386" y="183499"/>
                    <a:pt x="0" y="181114"/>
                    <a:pt x="0" y="178199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24594" y="0"/>
                  </a:lnTo>
                  <a:cubicBezTo>
                    <a:pt x="27509" y="0"/>
                    <a:pt x="29894" y="2385"/>
                    <a:pt x="29894" y="5300"/>
                  </a:cubicBezTo>
                  <a:lnTo>
                    <a:pt x="29894" y="178199"/>
                  </a:lnTo>
                  <a:cubicBezTo>
                    <a:pt x="29894" y="181114"/>
                    <a:pt x="27509" y="183499"/>
                    <a:pt x="24594" y="183499"/>
                  </a:cubicBezTo>
                  <a:close/>
                  <a:moveTo>
                    <a:pt x="10601" y="172899"/>
                  </a:moveTo>
                  <a:lnTo>
                    <a:pt x="19293" y="172899"/>
                  </a:lnTo>
                  <a:lnTo>
                    <a:pt x="19293" y="10601"/>
                  </a:lnTo>
                  <a:lnTo>
                    <a:pt x="10601" y="10601"/>
                  </a:lnTo>
                  <a:lnTo>
                    <a:pt x="10601" y="17289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25238B04-FB12-486E-ABCD-F75AFC36EA45}"/>
              </a:ext>
            </a:extLst>
          </p:cNvPr>
          <p:cNvGrpSpPr/>
          <p:nvPr/>
        </p:nvGrpSpPr>
        <p:grpSpPr>
          <a:xfrm>
            <a:off x="6389965" y="1469064"/>
            <a:ext cx="463388" cy="469658"/>
            <a:chOff x="6430177" y="1509820"/>
            <a:chExt cx="382965" cy="388147"/>
          </a:xfrm>
        </p:grpSpPr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7C626426-31B8-4E3C-89B9-02BC32801E13}"/>
                </a:ext>
              </a:extLst>
            </p:cNvPr>
            <p:cNvSpPr/>
            <p:nvPr/>
          </p:nvSpPr>
          <p:spPr>
            <a:xfrm>
              <a:off x="6430177" y="1654825"/>
              <a:ext cx="169612" cy="222616"/>
            </a:xfrm>
            <a:custGeom>
              <a:avLst/>
              <a:gdLst>
                <a:gd name="connsiteX0" fmla="*/ 165650 w 169612"/>
                <a:gd name="connsiteY0" fmla="*/ 227241 h 222616"/>
                <a:gd name="connsiteX1" fmla="*/ 161887 w 169612"/>
                <a:gd name="connsiteY1" fmla="*/ 225704 h 222616"/>
                <a:gd name="connsiteX2" fmla="*/ 143495 w 169612"/>
                <a:gd name="connsiteY2" fmla="*/ 207311 h 222616"/>
                <a:gd name="connsiteX3" fmla="*/ 143018 w 169612"/>
                <a:gd name="connsiteY3" fmla="*/ 206887 h 222616"/>
                <a:gd name="connsiteX4" fmla="*/ 88477 w 169612"/>
                <a:gd name="connsiteY4" fmla="*/ 152346 h 222616"/>
                <a:gd name="connsiteX5" fmla="*/ 88053 w 169612"/>
                <a:gd name="connsiteY5" fmla="*/ 151922 h 222616"/>
                <a:gd name="connsiteX6" fmla="*/ 33512 w 169612"/>
                <a:gd name="connsiteY6" fmla="*/ 97381 h 222616"/>
                <a:gd name="connsiteX7" fmla="*/ 33035 w 169612"/>
                <a:gd name="connsiteY7" fmla="*/ 96957 h 222616"/>
                <a:gd name="connsiteX8" fmla="*/ 1550 w 169612"/>
                <a:gd name="connsiteY8" fmla="*/ 65420 h 222616"/>
                <a:gd name="connsiteX9" fmla="*/ 1550 w 169612"/>
                <a:gd name="connsiteY9" fmla="*/ 57946 h 222616"/>
                <a:gd name="connsiteX10" fmla="*/ 57946 w 169612"/>
                <a:gd name="connsiteY10" fmla="*/ 1550 h 222616"/>
                <a:gd name="connsiteX11" fmla="*/ 65420 w 169612"/>
                <a:gd name="connsiteY11" fmla="*/ 1550 h 222616"/>
                <a:gd name="connsiteX12" fmla="*/ 65420 w 169612"/>
                <a:gd name="connsiteY12" fmla="*/ 9024 h 222616"/>
                <a:gd name="connsiteX13" fmla="*/ 12787 w 169612"/>
                <a:gd name="connsiteY13" fmla="*/ 61657 h 222616"/>
                <a:gd name="connsiteX14" fmla="*/ 40137 w 169612"/>
                <a:gd name="connsiteY14" fmla="*/ 89060 h 222616"/>
                <a:gd name="connsiteX15" fmla="*/ 40561 w 169612"/>
                <a:gd name="connsiteY15" fmla="*/ 89484 h 222616"/>
                <a:gd name="connsiteX16" fmla="*/ 95102 w 169612"/>
                <a:gd name="connsiteY16" fmla="*/ 144025 h 222616"/>
                <a:gd name="connsiteX17" fmla="*/ 95526 w 169612"/>
                <a:gd name="connsiteY17" fmla="*/ 144449 h 222616"/>
                <a:gd name="connsiteX18" fmla="*/ 150067 w 169612"/>
                <a:gd name="connsiteY18" fmla="*/ 198990 h 222616"/>
                <a:gd name="connsiteX19" fmla="*/ 150491 w 169612"/>
                <a:gd name="connsiteY19" fmla="*/ 199414 h 222616"/>
                <a:gd name="connsiteX20" fmla="*/ 169307 w 169612"/>
                <a:gd name="connsiteY20" fmla="*/ 218230 h 222616"/>
                <a:gd name="connsiteX21" fmla="*/ 169307 w 169612"/>
                <a:gd name="connsiteY21" fmla="*/ 225704 h 222616"/>
                <a:gd name="connsiteX22" fmla="*/ 165650 w 169612"/>
                <a:gd name="connsiteY22" fmla="*/ 227241 h 222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9612" h="222616">
                  <a:moveTo>
                    <a:pt x="165650" y="227241"/>
                  </a:moveTo>
                  <a:cubicBezTo>
                    <a:pt x="164272" y="227241"/>
                    <a:pt x="162947" y="226711"/>
                    <a:pt x="161887" y="225704"/>
                  </a:cubicBezTo>
                  <a:lnTo>
                    <a:pt x="143495" y="207311"/>
                  </a:lnTo>
                  <a:cubicBezTo>
                    <a:pt x="143335" y="207205"/>
                    <a:pt x="143177" y="207046"/>
                    <a:pt x="143018" y="206887"/>
                  </a:cubicBezTo>
                  <a:lnTo>
                    <a:pt x="88477" y="152346"/>
                  </a:lnTo>
                  <a:cubicBezTo>
                    <a:pt x="88317" y="152240"/>
                    <a:pt x="88159" y="152081"/>
                    <a:pt x="88053" y="151922"/>
                  </a:cubicBezTo>
                  <a:lnTo>
                    <a:pt x="33512" y="97381"/>
                  </a:lnTo>
                  <a:cubicBezTo>
                    <a:pt x="33353" y="97275"/>
                    <a:pt x="33194" y="97116"/>
                    <a:pt x="33035" y="96957"/>
                  </a:cubicBezTo>
                  <a:lnTo>
                    <a:pt x="1550" y="65420"/>
                  </a:lnTo>
                  <a:cubicBezTo>
                    <a:pt x="-517" y="63353"/>
                    <a:pt x="-517" y="60014"/>
                    <a:pt x="1550" y="57946"/>
                  </a:cubicBezTo>
                  <a:lnTo>
                    <a:pt x="57946" y="1550"/>
                  </a:lnTo>
                  <a:cubicBezTo>
                    <a:pt x="60014" y="-517"/>
                    <a:pt x="63353" y="-517"/>
                    <a:pt x="65420" y="1550"/>
                  </a:cubicBezTo>
                  <a:cubicBezTo>
                    <a:pt x="67487" y="3618"/>
                    <a:pt x="67487" y="6957"/>
                    <a:pt x="65420" y="9024"/>
                  </a:cubicBezTo>
                  <a:lnTo>
                    <a:pt x="12787" y="61657"/>
                  </a:lnTo>
                  <a:lnTo>
                    <a:pt x="40137" y="89060"/>
                  </a:lnTo>
                  <a:cubicBezTo>
                    <a:pt x="40296" y="89166"/>
                    <a:pt x="40455" y="89325"/>
                    <a:pt x="40561" y="89484"/>
                  </a:cubicBezTo>
                  <a:lnTo>
                    <a:pt x="95102" y="144025"/>
                  </a:lnTo>
                  <a:cubicBezTo>
                    <a:pt x="95261" y="144131"/>
                    <a:pt x="95420" y="144290"/>
                    <a:pt x="95526" y="144449"/>
                  </a:cubicBezTo>
                  <a:lnTo>
                    <a:pt x="150067" y="198990"/>
                  </a:lnTo>
                  <a:cubicBezTo>
                    <a:pt x="150226" y="199096"/>
                    <a:pt x="150385" y="199255"/>
                    <a:pt x="150491" y="199414"/>
                  </a:cubicBezTo>
                  <a:lnTo>
                    <a:pt x="169307" y="218230"/>
                  </a:lnTo>
                  <a:cubicBezTo>
                    <a:pt x="171375" y="220297"/>
                    <a:pt x="171375" y="223637"/>
                    <a:pt x="169307" y="225704"/>
                  </a:cubicBezTo>
                  <a:cubicBezTo>
                    <a:pt x="168354" y="226711"/>
                    <a:pt x="167029" y="227241"/>
                    <a:pt x="165650" y="22724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70113BE0-ED2E-4993-9E4E-F038C3DE3FC6}"/>
                </a:ext>
              </a:extLst>
            </p:cNvPr>
            <p:cNvSpPr/>
            <p:nvPr/>
          </p:nvSpPr>
          <p:spPr>
            <a:xfrm>
              <a:off x="6615849" y="1827777"/>
              <a:ext cx="53004" cy="53004"/>
            </a:xfrm>
            <a:custGeom>
              <a:avLst/>
              <a:gdLst>
                <a:gd name="connsiteX0" fmla="*/ 5313 w 53003"/>
                <a:gd name="connsiteY0" fmla="*/ 54289 h 53003"/>
                <a:gd name="connsiteX1" fmla="*/ 1550 w 53003"/>
                <a:gd name="connsiteY1" fmla="*/ 52752 h 53003"/>
                <a:gd name="connsiteX2" fmla="*/ 1550 w 53003"/>
                <a:gd name="connsiteY2" fmla="*/ 45226 h 53003"/>
                <a:gd name="connsiteX3" fmla="*/ 45279 w 53003"/>
                <a:gd name="connsiteY3" fmla="*/ 1550 h 53003"/>
                <a:gd name="connsiteX4" fmla="*/ 52805 w 53003"/>
                <a:gd name="connsiteY4" fmla="*/ 1550 h 53003"/>
                <a:gd name="connsiteX5" fmla="*/ 52805 w 53003"/>
                <a:gd name="connsiteY5" fmla="*/ 9077 h 53003"/>
                <a:gd name="connsiteX6" fmla="*/ 9077 w 53003"/>
                <a:gd name="connsiteY6" fmla="*/ 52752 h 53003"/>
                <a:gd name="connsiteX7" fmla="*/ 5313 w 53003"/>
                <a:gd name="connsiteY7" fmla="*/ 54289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03" h="53003">
                  <a:moveTo>
                    <a:pt x="5313" y="54289"/>
                  </a:moveTo>
                  <a:cubicBezTo>
                    <a:pt x="3935" y="54289"/>
                    <a:pt x="2610" y="53759"/>
                    <a:pt x="1550" y="52752"/>
                  </a:cubicBezTo>
                  <a:cubicBezTo>
                    <a:pt x="-517" y="50685"/>
                    <a:pt x="-517" y="47346"/>
                    <a:pt x="1550" y="45226"/>
                  </a:cubicBezTo>
                  <a:lnTo>
                    <a:pt x="45279" y="1550"/>
                  </a:lnTo>
                  <a:cubicBezTo>
                    <a:pt x="47346" y="-517"/>
                    <a:pt x="50685" y="-517"/>
                    <a:pt x="52805" y="1550"/>
                  </a:cubicBezTo>
                  <a:cubicBezTo>
                    <a:pt x="54873" y="3618"/>
                    <a:pt x="54873" y="6957"/>
                    <a:pt x="52805" y="9077"/>
                  </a:cubicBezTo>
                  <a:lnTo>
                    <a:pt x="9077" y="52752"/>
                  </a:lnTo>
                  <a:cubicBezTo>
                    <a:pt x="8017" y="53759"/>
                    <a:pt x="6692" y="54289"/>
                    <a:pt x="5313" y="5428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4B0F86A0-D79A-4FDE-805D-9D363EEC4814}"/>
                </a:ext>
              </a:extLst>
            </p:cNvPr>
            <p:cNvSpPr/>
            <p:nvPr/>
          </p:nvSpPr>
          <p:spPr>
            <a:xfrm>
              <a:off x="6463317" y="1509820"/>
              <a:ext cx="349825" cy="349825"/>
            </a:xfrm>
            <a:custGeom>
              <a:avLst/>
              <a:gdLst>
                <a:gd name="connsiteX0" fmla="*/ 224895 w 349825"/>
                <a:gd name="connsiteY0" fmla="*/ 351840 h 349825"/>
                <a:gd name="connsiteX1" fmla="*/ 221132 w 349825"/>
                <a:gd name="connsiteY1" fmla="*/ 350302 h 349825"/>
                <a:gd name="connsiteX2" fmla="*/ 1537 w 349825"/>
                <a:gd name="connsiteY2" fmla="*/ 130708 h 349825"/>
                <a:gd name="connsiteX3" fmla="*/ 0 w 349825"/>
                <a:gd name="connsiteY3" fmla="*/ 126944 h 349825"/>
                <a:gd name="connsiteX4" fmla="*/ 1537 w 349825"/>
                <a:gd name="connsiteY4" fmla="*/ 123181 h 349825"/>
                <a:gd name="connsiteX5" fmla="*/ 116503 w 349825"/>
                <a:gd name="connsiteY5" fmla="*/ 8216 h 349825"/>
                <a:gd name="connsiteX6" fmla="*/ 136273 w 349825"/>
                <a:gd name="connsiteY6" fmla="*/ 0 h 349825"/>
                <a:gd name="connsiteX7" fmla="*/ 156043 w 349825"/>
                <a:gd name="connsiteY7" fmla="*/ 8216 h 349825"/>
                <a:gd name="connsiteX8" fmla="*/ 343571 w 349825"/>
                <a:gd name="connsiteY8" fmla="*/ 195743 h 349825"/>
                <a:gd name="connsiteX9" fmla="*/ 351787 w 349825"/>
                <a:gd name="connsiteY9" fmla="*/ 215514 h 349825"/>
                <a:gd name="connsiteX10" fmla="*/ 343571 w 349825"/>
                <a:gd name="connsiteY10" fmla="*/ 235284 h 349825"/>
                <a:gd name="connsiteX11" fmla="*/ 228606 w 349825"/>
                <a:gd name="connsiteY11" fmla="*/ 350249 h 349825"/>
                <a:gd name="connsiteX12" fmla="*/ 224895 w 349825"/>
                <a:gd name="connsiteY12" fmla="*/ 351840 h 349825"/>
                <a:gd name="connsiteX13" fmla="*/ 12774 w 349825"/>
                <a:gd name="connsiteY13" fmla="*/ 126944 h 349825"/>
                <a:gd name="connsiteX14" fmla="*/ 224895 w 349825"/>
                <a:gd name="connsiteY14" fmla="*/ 339066 h 349825"/>
                <a:gd name="connsiteX15" fmla="*/ 336150 w 349825"/>
                <a:gd name="connsiteY15" fmla="*/ 227864 h 349825"/>
                <a:gd name="connsiteX16" fmla="*/ 336150 w 349825"/>
                <a:gd name="connsiteY16" fmla="*/ 203270 h 349825"/>
                <a:gd name="connsiteX17" fmla="*/ 148623 w 349825"/>
                <a:gd name="connsiteY17" fmla="*/ 15742 h 349825"/>
                <a:gd name="connsiteX18" fmla="*/ 124029 w 349825"/>
                <a:gd name="connsiteY18" fmla="*/ 15742 h 349825"/>
                <a:gd name="connsiteX19" fmla="*/ 12774 w 349825"/>
                <a:gd name="connsiteY19" fmla="*/ 126944 h 34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9825" h="349825">
                  <a:moveTo>
                    <a:pt x="224895" y="351840"/>
                  </a:moveTo>
                  <a:cubicBezTo>
                    <a:pt x="223517" y="351840"/>
                    <a:pt x="222192" y="351310"/>
                    <a:pt x="221132" y="350302"/>
                  </a:cubicBezTo>
                  <a:lnTo>
                    <a:pt x="1537" y="130708"/>
                  </a:lnTo>
                  <a:cubicBezTo>
                    <a:pt x="530" y="129700"/>
                    <a:pt x="0" y="128375"/>
                    <a:pt x="0" y="126944"/>
                  </a:cubicBezTo>
                  <a:cubicBezTo>
                    <a:pt x="0" y="125513"/>
                    <a:pt x="583" y="124188"/>
                    <a:pt x="1537" y="123181"/>
                  </a:cubicBezTo>
                  <a:lnTo>
                    <a:pt x="116503" y="8216"/>
                  </a:lnTo>
                  <a:cubicBezTo>
                    <a:pt x="121803" y="2915"/>
                    <a:pt x="128799" y="0"/>
                    <a:pt x="136273" y="0"/>
                  </a:cubicBezTo>
                  <a:cubicBezTo>
                    <a:pt x="143747" y="0"/>
                    <a:pt x="150796" y="2915"/>
                    <a:pt x="156043" y="8216"/>
                  </a:cubicBezTo>
                  <a:lnTo>
                    <a:pt x="343571" y="195743"/>
                  </a:lnTo>
                  <a:cubicBezTo>
                    <a:pt x="348871" y="201044"/>
                    <a:pt x="351787" y="208040"/>
                    <a:pt x="351787" y="215514"/>
                  </a:cubicBezTo>
                  <a:cubicBezTo>
                    <a:pt x="351787" y="222987"/>
                    <a:pt x="348871" y="230037"/>
                    <a:pt x="343571" y="235284"/>
                  </a:cubicBezTo>
                  <a:lnTo>
                    <a:pt x="228606" y="350249"/>
                  </a:lnTo>
                  <a:cubicBezTo>
                    <a:pt x="227599" y="351310"/>
                    <a:pt x="226220" y="351840"/>
                    <a:pt x="224895" y="351840"/>
                  </a:cubicBezTo>
                  <a:close/>
                  <a:moveTo>
                    <a:pt x="12774" y="126944"/>
                  </a:moveTo>
                  <a:lnTo>
                    <a:pt x="224895" y="339066"/>
                  </a:lnTo>
                  <a:lnTo>
                    <a:pt x="336150" y="227864"/>
                  </a:lnTo>
                  <a:cubicBezTo>
                    <a:pt x="342935" y="221079"/>
                    <a:pt x="342935" y="210054"/>
                    <a:pt x="336150" y="203270"/>
                  </a:cubicBezTo>
                  <a:lnTo>
                    <a:pt x="148623" y="15742"/>
                  </a:lnTo>
                  <a:cubicBezTo>
                    <a:pt x="141839" y="8958"/>
                    <a:pt x="130813" y="8958"/>
                    <a:pt x="124029" y="15742"/>
                  </a:cubicBezTo>
                  <a:lnTo>
                    <a:pt x="12774" y="12694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09BB3C7C-4E11-4297-BBCB-6B6218BFDADE}"/>
                </a:ext>
              </a:extLst>
            </p:cNvPr>
            <p:cNvSpPr/>
            <p:nvPr/>
          </p:nvSpPr>
          <p:spPr>
            <a:xfrm>
              <a:off x="6461714" y="1711964"/>
              <a:ext cx="37103" cy="37103"/>
            </a:xfrm>
            <a:custGeom>
              <a:avLst/>
              <a:gdLst>
                <a:gd name="connsiteX0" fmla="*/ 5314 w 37102"/>
                <a:gd name="connsiteY0" fmla="*/ 41303 h 37102"/>
                <a:gd name="connsiteX1" fmla="*/ 1550 w 37102"/>
                <a:gd name="connsiteY1" fmla="*/ 39766 h 37102"/>
                <a:gd name="connsiteX2" fmla="*/ 1550 w 37102"/>
                <a:gd name="connsiteY2" fmla="*/ 32293 h 37102"/>
                <a:gd name="connsiteX3" fmla="*/ 32292 w 37102"/>
                <a:gd name="connsiteY3" fmla="*/ 1550 h 37102"/>
                <a:gd name="connsiteX4" fmla="*/ 39766 w 37102"/>
                <a:gd name="connsiteY4" fmla="*/ 1550 h 37102"/>
                <a:gd name="connsiteX5" fmla="*/ 39766 w 37102"/>
                <a:gd name="connsiteY5" fmla="*/ 9024 h 37102"/>
                <a:gd name="connsiteX6" fmla="*/ 9024 w 37102"/>
                <a:gd name="connsiteY6" fmla="*/ 39766 h 37102"/>
                <a:gd name="connsiteX7" fmla="*/ 5314 w 37102"/>
                <a:gd name="connsiteY7" fmla="*/ 4130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5314" y="41303"/>
                  </a:moveTo>
                  <a:cubicBezTo>
                    <a:pt x="3935" y="41303"/>
                    <a:pt x="2610" y="40773"/>
                    <a:pt x="1550" y="39766"/>
                  </a:cubicBezTo>
                  <a:cubicBezTo>
                    <a:pt x="-517" y="37699"/>
                    <a:pt x="-517" y="34360"/>
                    <a:pt x="1550" y="32293"/>
                  </a:cubicBezTo>
                  <a:lnTo>
                    <a:pt x="32292" y="1550"/>
                  </a:lnTo>
                  <a:cubicBezTo>
                    <a:pt x="34360" y="-517"/>
                    <a:pt x="37699" y="-517"/>
                    <a:pt x="39766" y="1550"/>
                  </a:cubicBezTo>
                  <a:cubicBezTo>
                    <a:pt x="41833" y="3618"/>
                    <a:pt x="41833" y="6957"/>
                    <a:pt x="39766" y="9024"/>
                  </a:cubicBezTo>
                  <a:lnTo>
                    <a:pt x="9024" y="39766"/>
                  </a:lnTo>
                  <a:cubicBezTo>
                    <a:pt x="8017" y="40826"/>
                    <a:pt x="6692" y="41303"/>
                    <a:pt x="5314" y="413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D1F9CF0-E23B-4548-BD30-07817B184D10}"/>
                </a:ext>
              </a:extLst>
            </p:cNvPr>
            <p:cNvSpPr/>
            <p:nvPr/>
          </p:nvSpPr>
          <p:spPr>
            <a:xfrm>
              <a:off x="6571644" y="1821947"/>
              <a:ext cx="37103" cy="37103"/>
            </a:xfrm>
            <a:custGeom>
              <a:avLst/>
              <a:gdLst>
                <a:gd name="connsiteX0" fmla="*/ 5313 w 37102"/>
                <a:gd name="connsiteY0" fmla="*/ 41303 h 37102"/>
                <a:gd name="connsiteX1" fmla="*/ 1550 w 37102"/>
                <a:gd name="connsiteY1" fmla="*/ 39766 h 37102"/>
                <a:gd name="connsiteX2" fmla="*/ 1550 w 37102"/>
                <a:gd name="connsiteY2" fmla="*/ 32293 h 37102"/>
                <a:gd name="connsiteX3" fmla="*/ 32239 w 37102"/>
                <a:gd name="connsiteY3" fmla="*/ 1550 h 37102"/>
                <a:gd name="connsiteX4" fmla="*/ 39713 w 37102"/>
                <a:gd name="connsiteY4" fmla="*/ 1550 h 37102"/>
                <a:gd name="connsiteX5" fmla="*/ 39713 w 37102"/>
                <a:gd name="connsiteY5" fmla="*/ 9024 h 37102"/>
                <a:gd name="connsiteX6" fmla="*/ 9023 w 37102"/>
                <a:gd name="connsiteY6" fmla="*/ 39766 h 37102"/>
                <a:gd name="connsiteX7" fmla="*/ 5313 w 37102"/>
                <a:gd name="connsiteY7" fmla="*/ 4130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5313" y="41303"/>
                  </a:moveTo>
                  <a:cubicBezTo>
                    <a:pt x="3935" y="41303"/>
                    <a:pt x="2610" y="40773"/>
                    <a:pt x="1550" y="39766"/>
                  </a:cubicBezTo>
                  <a:cubicBezTo>
                    <a:pt x="-517" y="37699"/>
                    <a:pt x="-517" y="34360"/>
                    <a:pt x="1550" y="32293"/>
                  </a:cubicBezTo>
                  <a:lnTo>
                    <a:pt x="32239" y="1550"/>
                  </a:lnTo>
                  <a:cubicBezTo>
                    <a:pt x="34306" y="-517"/>
                    <a:pt x="37646" y="-517"/>
                    <a:pt x="39713" y="1550"/>
                  </a:cubicBezTo>
                  <a:cubicBezTo>
                    <a:pt x="41780" y="3618"/>
                    <a:pt x="41780" y="6957"/>
                    <a:pt x="39713" y="9024"/>
                  </a:cubicBezTo>
                  <a:lnTo>
                    <a:pt x="9023" y="39766"/>
                  </a:lnTo>
                  <a:cubicBezTo>
                    <a:pt x="8070" y="40773"/>
                    <a:pt x="6692" y="41303"/>
                    <a:pt x="5313" y="413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A8FE28C2-D706-4F50-BBB8-BD0153F526E3}"/>
                </a:ext>
              </a:extLst>
            </p:cNvPr>
            <p:cNvSpPr/>
            <p:nvPr/>
          </p:nvSpPr>
          <p:spPr>
            <a:xfrm>
              <a:off x="6516679" y="1755692"/>
              <a:ext cx="47703" cy="47703"/>
            </a:xfrm>
            <a:custGeom>
              <a:avLst/>
              <a:gdLst>
                <a:gd name="connsiteX0" fmla="*/ 5313 w 47703"/>
                <a:gd name="connsiteY0" fmla="*/ 52540 h 47703"/>
                <a:gd name="connsiteX1" fmla="*/ 1550 w 47703"/>
                <a:gd name="connsiteY1" fmla="*/ 51003 h 47703"/>
                <a:gd name="connsiteX2" fmla="*/ 1550 w 47703"/>
                <a:gd name="connsiteY2" fmla="*/ 43529 h 47703"/>
                <a:gd name="connsiteX3" fmla="*/ 43529 w 47703"/>
                <a:gd name="connsiteY3" fmla="*/ 1550 h 47703"/>
                <a:gd name="connsiteX4" fmla="*/ 51003 w 47703"/>
                <a:gd name="connsiteY4" fmla="*/ 1550 h 47703"/>
                <a:gd name="connsiteX5" fmla="*/ 51003 w 47703"/>
                <a:gd name="connsiteY5" fmla="*/ 9024 h 47703"/>
                <a:gd name="connsiteX6" fmla="*/ 9023 w 47703"/>
                <a:gd name="connsiteY6" fmla="*/ 51003 h 47703"/>
                <a:gd name="connsiteX7" fmla="*/ 5313 w 47703"/>
                <a:gd name="connsiteY7" fmla="*/ 52540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5313" y="52540"/>
                  </a:moveTo>
                  <a:cubicBezTo>
                    <a:pt x="3935" y="52540"/>
                    <a:pt x="2610" y="52010"/>
                    <a:pt x="1550" y="51003"/>
                  </a:cubicBezTo>
                  <a:cubicBezTo>
                    <a:pt x="-517" y="48936"/>
                    <a:pt x="-517" y="45597"/>
                    <a:pt x="1550" y="43529"/>
                  </a:cubicBezTo>
                  <a:lnTo>
                    <a:pt x="43529" y="1550"/>
                  </a:lnTo>
                  <a:cubicBezTo>
                    <a:pt x="45596" y="-517"/>
                    <a:pt x="48936" y="-517"/>
                    <a:pt x="51003" y="1550"/>
                  </a:cubicBezTo>
                  <a:cubicBezTo>
                    <a:pt x="53070" y="3618"/>
                    <a:pt x="53070" y="6957"/>
                    <a:pt x="51003" y="9024"/>
                  </a:cubicBezTo>
                  <a:lnTo>
                    <a:pt x="9023" y="51003"/>
                  </a:lnTo>
                  <a:cubicBezTo>
                    <a:pt x="8017" y="52063"/>
                    <a:pt x="6692" y="52540"/>
                    <a:pt x="5313" y="5254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7B0D52F-833D-4904-AD57-B88D1AD6DA89}"/>
                </a:ext>
              </a:extLst>
            </p:cNvPr>
            <p:cNvSpPr/>
            <p:nvPr/>
          </p:nvSpPr>
          <p:spPr>
            <a:xfrm>
              <a:off x="6485579" y="1871465"/>
              <a:ext cx="275620" cy="26502"/>
            </a:xfrm>
            <a:custGeom>
              <a:avLst/>
              <a:gdLst>
                <a:gd name="connsiteX0" fmla="*/ 270320 w 275620"/>
                <a:gd name="connsiteY0" fmla="*/ 29364 h 26501"/>
                <a:gd name="connsiteX1" fmla="*/ 5300 w 275620"/>
                <a:gd name="connsiteY1" fmla="*/ 29364 h 26501"/>
                <a:gd name="connsiteX2" fmla="*/ 0 w 275620"/>
                <a:gd name="connsiteY2" fmla="*/ 24064 h 26501"/>
                <a:gd name="connsiteX3" fmla="*/ 0 w 275620"/>
                <a:gd name="connsiteY3" fmla="*/ 5300 h 26501"/>
                <a:gd name="connsiteX4" fmla="*/ 5300 w 275620"/>
                <a:gd name="connsiteY4" fmla="*/ 0 h 26501"/>
                <a:gd name="connsiteX5" fmla="*/ 270320 w 275620"/>
                <a:gd name="connsiteY5" fmla="*/ 0 h 26501"/>
                <a:gd name="connsiteX6" fmla="*/ 275620 w 275620"/>
                <a:gd name="connsiteY6" fmla="*/ 5300 h 26501"/>
                <a:gd name="connsiteX7" fmla="*/ 275620 w 275620"/>
                <a:gd name="connsiteY7" fmla="*/ 24064 h 26501"/>
                <a:gd name="connsiteX8" fmla="*/ 270320 w 275620"/>
                <a:gd name="connsiteY8" fmla="*/ 29364 h 26501"/>
                <a:gd name="connsiteX9" fmla="*/ 10601 w 275620"/>
                <a:gd name="connsiteY9" fmla="*/ 18763 h 26501"/>
                <a:gd name="connsiteX10" fmla="*/ 265019 w 275620"/>
                <a:gd name="connsiteY10" fmla="*/ 18763 h 26501"/>
                <a:gd name="connsiteX11" fmla="*/ 265019 w 275620"/>
                <a:gd name="connsiteY11" fmla="*/ 10601 h 26501"/>
                <a:gd name="connsiteX12" fmla="*/ 10601 w 275620"/>
                <a:gd name="connsiteY12" fmla="*/ 10601 h 26501"/>
                <a:gd name="connsiteX13" fmla="*/ 10601 w 275620"/>
                <a:gd name="connsiteY13" fmla="*/ 1876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620" h="26501">
                  <a:moveTo>
                    <a:pt x="270320" y="29364"/>
                  </a:moveTo>
                  <a:lnTo>
                    <a:pt x="5300" y="29364"/>
                  </a:lnTo>
                  <a:cubicBezTo>
                    <a:pt x="2385" y="29364"/>
                    <a:pt x="0" y="26979"/>
                    <a:pt x="0" y="2406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70320" y="0"/>
                  </a:lnTo>
                  <a:cubicBezTo>
                    <a:pt x="273235" y="0"/>
                    <a:pt x="275620" y="2385"/>
                    <a:pt x="275620" y="5300"/>
                  </a:cubicBezTo>
                  <a:lnTo>
                    <a:pt x="275620" y="24064"/>
                  </a:lnTo>
                  <a:cubicBezTo>
                    <a:pt x="275620" y="26979"/>
                    <a:pt x="273235" y="29364"/>
                    <a:pt x="270320" y="29364"/>
                  </a:cubicBezTo>
                  <a:close/>
                  <a:moveTo>
                    <a:pt x="10601" y="18763"/>
                  </a:moveTo>
                  <a:lnTo>
                    <a:pt x="265019" y="18763"/>
                  </a:lnTo>
                  <a:lnTo>
                    <a:pt x="265019" y="10601"/>
                  </a:lnTo>
                  <a:lnTo>
                    <a:pt x="10601" y="10601"/>
                  </a:lnTo>
                  <a:lnTo>
                    <a:pt x="10601" y="1876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7" name="Group 776">
            <a:extLst>
              <a:ext uri="{FF2B5EF4-FFF2-40B4-BE49-F238E27FC236}">
                <a16:creationId xmlns:a16="http://schemas.microsoft.com/office/drawing/2014/main" id="{F663A928-BE4B-41C8-977F-6DD6327B0F44}"/>
              </a:ext>
            </a:extLst>
          </p:cNvPr>
          <p:cNvGrpSpPr/>
          <p:nvPr/>
        </p:nvGrpSpPr>
        <p:grpSpPr>
          <a:xfrm>
            <a:off x="7451446" y="1567403"/>
            <a:ext cx="462026" cy="279442"/>
            <a:chOff x="7491539" y="1591652"/>
            <a:chExt cx="381840" cy="230944"/>
          </a:xfrm>
        </p:grpSpPr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E744CB06-473C-4922-9173-F71A7D76DF1D}"/>
                </a:ext>
              </a:extLst>
            </p:cNvPr>
            <p:cNvSpPr/>
            <p:nvPr/>
          </p:nvSpPr>
          <p:spPr>
            <a:xfrm>
              <a:off x="7491539" y="1663584"/>
              <a:ext cx="159012" cy="159012"/>
            </a:xfrm>
            <a:custGeom>
              <a:avLst/>
              <a:gdLst>
                <a:gd name="connsiteX0" fmla="*/ 80513 w 159011"/>
                <a:gd name="connsiteY0" fmla="*/ 161026 h 159011"/>
                <a:gd name="connsiteX1" fmla="*/ 0 w 159011"/>
                <a:gd name="connsiteY1" fmla="*/ 80513 h 159011"/>
                <a:gd name="connsiteX2" fmla="*/ 80513 w 159011"/>
                <a:gd name="connsiteY2" fmla="*/ 0 h 159011"/>
                <a:gd name="connsiteX3" fmla="*/ 161026 w 159011"/>
                <a:gd name="connsiteY3" fmla="*/ 80513 h 159011"/>
                <a:gd name="connsiteX4" fmla="*/ 80513 w 159011"/>
                <a:gd name="connsiteY4" fmla="*/ 161026 h 159011"/>
                <a:gd name="connsiteX5" fmla="*/ 80513 w 159011"/>
                <a:gd name="connsiteY5" fmla="*/ 10601 h 159011"/>
                <a:gd name="connsiteX6" fmla="*/ 10601 w 159011"/>
                <a:gd name="connsiteY6" fmla="*/ 80513 h 159011"/>
                <a:gd name="connsiteX7" fmla="*/ 80513 w 159011"/>
                <a:gd name="connsiteY7" fmla="*/ 150425 h 159011"/>
                <a:gd name="connsiteX8" fmla="*/ 150425 w 159011"/>
                <a:gd name="connsiteY8" fmla="*/ 80513 h 159011"/>
                <a:gd name="connsiteX9" fmla="*/ 80513 w 159011"/>
                <a:gd name="connsiteY9" fmla="*/ 10601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1" h="159011">
                  <a:moveTo>
                    <a:pt x="80513" y="161026"/>
                  </a:moveTo>
                  <a:cubicBezTo>
                    <a:pt x="36095" y="161026"/>
                    <a:pt x="0" y="124930"/>
                    <a:pt x="0" y="80513"/>
                  </a:cubicBezTo>
                  <a:cubicBezTo>
                    <a:pt x="0" y="36096"/>
                    <a:pt x="36095" y="0"/>
                    <a:pt x="80513" y="0"/>
                  </a:cubicBezTo>
                  <a:cubicBezTo>
                    <a:pt x="124930" y="0"/>
                    <a:pt x="161026" y="36096"/>
                    <a:pt x="161026" y="80513"/>
                  </a:cubicBezTo>
                  <a:cubicBezTo>
                    <a:pt x="161026" y="124930"/>
                    <a:pt x="124930" y="161026"/>
                    <a:pt x="80513" y="161026"/>
                  </a:cubicBezTo>
                  <a:close/>
                  <a:moveTo>
                    <a:pt x="80513" y="10601"/>
                  </a:moveTo>
                  <a:cubicBezTo>
                    <a:pt x="41979" y="10601"/>
                    <a:pt x="10601" y="41979"/>
                    <a:pt x="10601" y="80513"/>
                  </a:cubicBezTo>
                  <a:cubicBezTo>
                    <a:pt x="10601" y="119047"/>
                    <a:pt x="41979" y="150425"/>
                    <a:pt x="80513" y="150425"/>
                  </a:cubicBezTo>
                  <a:cubicBezTo>
                    <a:pt x="119046" y="150425"/>
                    <a:pt x="150425" y="119047"/>
                    <a:pt x="150425" y="80513"/>
                  </a:cubicBezTo>
                  <a:cubicBezTo>
                    <a:pt x="150425" y="41926"/>
                    <a:pt x="119100" y="10601"/>
                    <a:pt x="8051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35B46255-25C1-43AD-84D5-5AB3E7227FAD}"/>
                </a:ext>
              </a:extLst>
            </p:cNvPr>
            <p:cNvSpPr/>
            <p:nvPr/>
          </p:nvSpPr>
          <p:spPr>
            <a:xfrm>
              <a:off x="7491539" y="1663584"/>
              <a:ext cx="159012" cy="159012"/>
            </a:xfrm>
            <a:custGeom>
              <a:avLst/>
              <a:gdLst>
                <a:gd name="connsiteX0" fmla="*/ 80513 w 159011"/>
                <a:gd name="connsiteY0" fmla="*/ 161026 h 159011"/>
                <a:gd name="connsiteX1" fmla="*/ 0 w 159011"/>
                <a:gd name="connsiteY1" fmla="*/ 80513 h 159011"/>
                <a:gd name="connsiteX2" fmla="*/ 80513 w 159011"/>
                <a:gd name="connsiteY2" fmla="*/ 0 h 159011"/>
                <a:gd name="connsiteX3" fmla="*/ 161026 w 159011"/>
                <a:gd name="connsiteY3" fmla="*/ 80513 h 159011"/>
                <a:gd name="connsiteX4" fmla="*/ 80513 w 159011"/>
                <a:gd name="connsiteY4" fmla="*/ 161026 h 159011"/>
                <a:gd name="connsiteX5" fmla="*/ 80513 w 159011"/>
                <a:gd name="connsiteY5" fmla="*/ 10601 h 159011"/>
                <a:gd name="connsiteX6" fmla="*/ 10601 w 159011"/>
                <a:gd name="connsiteY6" fmla="*/ 80513 h 159011"/>
                <a:gd name="connsiteX7" fmla="*/ 80513 w 159011"/>
                <a:gd name="connsiteY7" fmla="*/ 150425 h 159011"/>
                <a:gd name="connsiteX8" fmla="*/ 150425 w 159011"/>
                <a:gd name="connsiteY8" fmla="*/ 80513 h 159011"/>
                <a:gd name="connsiteX9" fmla="*/ 80513 w 159011"/>
                <a:gd name="connsiteY9" fmla="*/ 10601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1" h="159011">
                  <a:moveTo>
                    <a:pt x="80513" y="161026"/>
                  </a:moveTo>
                  <a:cubicBezTo>
                    <a:pt x="36095" y="161026"/>
                    <a:pt x="0" y="124930"/>
                    <a:pt x="0" y="80513"/>
                  </a:cubicBezTo>
                  <a:cubicBezTo>
                    <a:pt x="0" y="36096"/>
                    <a:pt x="36095" y="0"/>
                    <a:pt x="80513" y="0"/>
                  </a:cubicBezTo>
                  <a:cubicBezTo>
                    <a:pt x="124930" y="0"/>
                    <a:pt x="161026" y="36096"/>
                    <a:pt x="161026" y="80513"/>
                  </a:cubicBezTo>
                  <a:cubicBezTo>
                    <a:pt x="161026" y="124930"/>
                    <a:pt x="124930" y="161026"/>
                    <a:pt x="80513" y="161026"/>
                  </a:cubicBezTo>
                  <a:close/>
                  <a:moveTo>
                    <a:pt x="80513" y="10601"/>
                  </a:moveTo>
                  <a:cubicBezTo>
                    <a:pt x="41979" y="10601"/>
                    <a:pt x="10601" y="41979"/>
                    <a:pt x="10601" y="80513"/>
                  </a:cubicBezTo>
                  <a:cubicBezTo>
                    <a:pt x="10601" y="119047"/>
                    <a:pt x="41979" y="150425"/>
                    <a:pt x="80513" y="150425"/>
                  </a:cubicBezTo>
                  <a:cubicBezTo>
                    <a:pt x="119046" y="150425"/>
                    <a:pt x="150425" y="119047"/>
                    <a:pt x="150425" y="80513"/>
                  </a:cubicBezTo>
                  <a:cubicBezTo>
                    <a:pt x="150425" y="41926"/>
                    <a:pt x="119100" y="10601"/>
                    <a:pt x="8051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48BD105F-1B70-4CC0-B047-0B3FF890ECF1}"/>
                </a:ext>
              </a:extLst>
            </p:cNvPr>
            <p:cNvSpPr/>
            <p:nvPr/>
          </p:nvSpPr>
          <p:spPr>
            <a:xfrm>
              <a:off x="7714367" y="1663584"/>
              <a:ext cx="159012" cy="159012"/>
            </a:xfrm>
            <a:custGeom>
              <a:avLst/>
              <a:gdLst>
                <a:gd name="connsiteX0" fmla="*/ 80513 w 159011"/>
                <a:gd name="connsiteY0" fmla="*/ 161026 h 159011"/>
                <a:gd name="connsiteX1" fmla="*/ 0 w 159011"/>
                <a:gd name="connsiteY1" fmla="*/ 80513 h 159011"/>
                <a:gd name="connsiteX2" fmla="*/ 80513 w 159011"/>
                <a:gd name="connsiteY2" fmla="*/ 0 h 159011"/>
                <a:gd name="connsiteX3" fmla="*/ 161026 w 159011"/>
                <a:gd name="connsiteY3" fmla="*/ 80513 h 159011"/>
                <a:gd name="connsiteX4" fmla="*/ 80513 w 159011"/>
                <a:gd name="connsiteY4" fmla="*/ 161026 h 159011"/>
                <a:gd name="connsiteX5" fmla="*/ 80513 w 159011"/>
                <a:gd name="connsiteY5" fmla="*/ 10601 h 159011"/>
                <a:gd name="connsiteX6" fmla="*/ 10601 w 159011"/>
                <a:gd name="connsiteY6" fmla="*/ 80513 h 159011"/>
                <a:gd name="connsiteX7" fmla="*/ 80513 w 159011"/>
                <a:gd name="connsiteY7" fmla="*/ 150425 h 159011"/>
                <a:gd name="connsiteX8" fmla="*/ 150425 w 159011"/>
                <a:gd name="connsiteY8" fmla="*/ 80513 h 159011"/>
                <a:gd name="connsiteX9" fmla="*/ 80513 w 159011"/>
                <a:gd name="connsiteY9" fmla="*/ 10601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1" h="159011">
                  <a:moveTo>
                    <a:pt x="80513" y="161026"/>
                  </a:moveTo>
                  <a:cubicBezTo>
                    <a:pt x="36096" y="161026"/>
                    <a:pt x="0" y="124930"/>
                    <a:pt x="0" y="80513"/>
                  </a:cubicBezTo>
                  <a:cubicBezTo>
                    <a:pt x="0" y="36096"/>
                    <a:pt x="36096" y="0"/>
                    <a:pt x="80513" y="0"/>
                  </a:cubicBezTo>
                  <a:cubicBezTo>
                    <a:pt x="124930" y="0"/>
                    <a:pt x="161026" y="36096"/>
                    <a:pt x="161026" y="80513"/>
                  </a:cubicBezTo>
                  <a:cubicBezTo>
                    <a:pt x="161026" y="124930"/>
                    <a:pt x="124877" y="161026"/>
                    <a:pt x="80513" y="161026"/>
                  </a:cubicBezTo>
                  <a:close/>
                  <a:moveTo>
                    <a:pt x="80513" y="10601"/>
                  </a:moveTo>
                  <a:cubicBezTo>
                    <a:pt x="41979" y="10601"/>
                    <a:pt x="10601" y="41979"/>
                    <a:pt x="10601" y="80513"/>
                  </a:cubicBezTo>
                  <a:cubicBezTo>
                    <a:pt x="10601" y="119047"/>
                    <a:pt x="41979" y="150425"/>
                    <a:pt x="80513" y="150425"/>
                  </a:cubicBezTo>
                  <a:cubicBezTo>
                    <a:pt x="119047" y="150425"/>
                    <a:pt x="150425" y="119047"/>
                    <a:pt x="150425" y="80513"/>
                  </a:cubicBezTo>
                  <a:cubicBezTo>
                    <a:pt x="150425" y="41926"/>
                    <a:pt x="119047" y="10601"/>
                    <a:pt x="8051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6B88D13-E7F7-45BA-B14A-6F49812F8A00}"/>
                </a:ext>
              </a:extLst>
            </p:cNvPr>
            <p:cNvSpPr/>
            <p:nvPr/>
          </p:nvSpPr>
          <p:spPr>
            <a:xfrm>
              <a:off x="7641964" y="1738797"/>
              <a:ext cx="79506" cy="10601"/>
            </a:xfrm>
            <a:custGeom>
              <a:avLst/>
              <a:gdLst>
                <a:gd name="connsiteX0" fmla="*/ 77703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7703 w 79505"/>
                <a:gd name="connsiteY4" fmla="*/ 0 h 10600"/>
                <a:gd name="connsiteX5" fmla="*/ 83004 w 79505"/>
                <a:gd name="connsiteY5" fmla="*/ 5300 h 10600"/>
                <a:gd name="connsiteX6" fmla="*/ 77703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770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7703" y="0"/>
                  </a:lnTo>
                  <a:cubicBezTo>
                    <a:pt x="80619" y="0"/>
                    <a:pt x="83004" y="2385"/>
                    <a:pt x="83004" y="5300"/>
                  </a:cubicBezTo>
                  <a:cubicBezTo>
                    <a:pt x="83004" y="8216"/>
                    <a:pt x="80619" y="10601"/>
                    <a:pt x="7770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6231390F-87AF-46F7-8765-724292CB853E}"/>
                </a:ext>
              </a:extLst>
            </p:cNvPr>
            <p:cNvSpPr/>
            <p:nvPr/>
          </p:nvSpPr>
          <p:spPr>
            <a:xfrm>
              <a:off x="7626964" y="1693637"/>
              <a:ext cx="111308" cy="10601"/>
            </a:xfrm>
            <a:custGeom>
              <a:avLst/>
              <a:gdLst>
                <a:gd name="connsiteX0" fmla="*/ 107757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7757 w 111308"/>
                <a:gd name="connsiteY4" fmla="*/ 0 h 10600"/>
                <a:gd name="connsiteX5" fmla="*/ 113058 w 111308"/>
                <a:gd name="connsiteY5" fmla="*/ 5300 h 10600"/>
                <a:gd name="connsiteX6" fmla="*/ 107757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7757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07757" y="0"/>
                  </a:lnTo>
                  <a:cubicBezTo>
                    <a:pt x="110672" y="0"/>
                    <a:pt x="113058" y="2385"/>
                    <a:pt x="113058" y="5300"/>
                  </a:cubicBezTo>
                  <a:cubicBezTo>
                    <a:pt x="113058" y="8216"/>
                    <a:pt x="110672" y="10601"/>
                    <a:pt x="10775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70A351E9-6CD5-417B-90EC-0C7769D1C892}"/>
                </a:ext>
              </a:extLst>
            </p:cNvPr>
            <p:cNvSpPr/>
            <p:nvPr/>
          </p:nvSpPr>
          <p:spPr>
            <a:xfrm>
              <a:off x="7502169" y="1591652"/>
              <a:ext cx="127209" cy="116608"/>
            </a:xfrm>
            <a:custGeom>
              <a:avLst/>
              <a:gdLst>
                <a:gd name="connsiteX0" fmla="*/ 5272 w 127209"/>
                <a:gd name="connsiteY0" fmla="*/ 119264 h 116608"/>
                <a:gd name="connsiteX1" fmla="*/ 2356 w 127209"/>
                <a:gd name="connsiteY1" fmla="*/ 118363 h 116608"/>
                <a:gd name="connsiteX2" fmla="*/ 872 w 127209"/>
                <a:gd name="connsiteY2" fmla="*/ 110996 h 116608"/>
                <a:gd name="connsiteX3" fmla="*/ 70466 w 127209"/>
                <a:gd name="connsiteY3" fmla="*/ 6896 h 116608"/>
                <a:gd name="connsiteX4" fmla="*/ 91191 w 127209"/>
                <a:gd name="connsiteY4" fmla="*/ 2073 h 116608"/>
                <a:gd name="connsiteX5" fmla="*/ 127657 w 127209"/>
                <a:gd name="connsiteY5" fmla="*/ 23274 h 116608"/>
                <a:gd name="connsiteX6" fmla="*/ 129565 w 127209"/>
                <a:gd name="connsiteY6" fmla="*/ 30536 h 116608"/>
                <a:gd name="connsiteX7" fmla="*/ 122304 w 127209"/>
                <a:gd name="connsiteY7" fmla="*/ 32444 h 116608"/>
                <a:gd name="connsiteX8" fmla="*/ 85837 w 127209"/>
                <a:gd name="connsiteY8" fmla="*/ 11243 h 116608"/>
                <a:gd name="connsiteX9" fmla="*/ 79212 w 127209"/>
                <a:gd name="connsiteY9" fmla="*/ 12780 h 116608"/>
                <a:gd name="connsiteX10" fmla="*/ 9618 w 127209"/>
                <a:gd name="connsiteY10" fmla="*/ 116879 h 116608"/>
                <a:gd name="connsiteX11" fmla="*/ 5272 w 127209"/>
                <a:gd name="connsiteY11" fmla="*/ 119264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209" h="116608">
                  <a:moveTo>
                    <a:pt x="5272" y="119264"/>
                  </a:moveTo>
                  <a:cubicBezTo>
                    <a:pt x="4264" y="119264"/>
                    <a:pt x="3258" y="118999"/>
                    <a:pt x="2356" y="118363"/>
                  </a:cubicBezTo>
                  <a:cubicBezTo>
                    <a:pt x="-82" y="116720"/>
                    <a:pt x="-718" y="113434"/>
                    <a:pt x="872" y="110996"/>
                  </a:cubicBezTo>
                  <a:lnTo>
                    <a:pt x="70466" y="6896"/>
                  </a:lnTo>
                  <a:cubicBezTo>
                    <a:pt x="75024" y="112"/>
                    <a:pt x="84141" y="-2008"/>
                    <a:pt x="91191" y="2073"/>
                  </a:cubicBezTo>
                  <a:lnTo>
                    <a:pt x="127657" y="23274"/>
                  </a:lnTo>
                  <a:cubicBezTo>
                    <a:pt x="130201" y="24759"/>
                    <a:pt x="131050" y="27992"/>
                    <a:pt x="129565" y="30536"/>
                  </a:cubicBezTo>
                  <a:cubicBezTo>
                    <a:pt x="128081" y="33080"/>
                    <a:pt x="124848" y="33928"/>
                    <a:pt x="122304" y="32444"/>
                  </a:cubicBezTo>
                  <a:lnTo>
                    <a:pt x="85837" y="11243"/>
                  </a:lnTo>
                  <a:cubicBezTo>
                    <a:pt x="83558" y="9917"/>
                    <a:pt x="80696" y="10607"/>
                    <a:pt x="79212" y="12780"/>
                  </a:cubicBezTo>
                  <a:lnTo>
                    <a:pt x="9618" y="116879"/>
                  </a:lnTo>
                  <a:cubicBezTo>
                    <a:pt x="8664" y="118416"/>
                    <a:pt x="6968" y="119264"/>
                    <a:pt x="5272" y="1192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029E7FF3-C339-4AAA-8988-4514046F49B0}"/>
                </a:ext>
              </a:extLst>
            </p:cNvPr>
            <p:cNvSpPr/>
            <p:nvPr/>
          </p:nvSpPr>
          <p:spPr>
            <a:xfrm>
              <a:off x="7734733" y="1591667"/>
              <a:ext cx="127209" cy="116608"/>
            </a:xfrm>
            <a:custGeom>
              <a:avLst/>
              <a:gdLst>
                <a:gd name="connsiteX0" fmla="*/ 125077 w 127209"/>
                <a:gd name="connsiteY0" fmla="*/ 119250 h 116608"/>
                <a:gd name="connsiteX1" fmla="*/ 120678 w 127209"/>
                <a:gd name="connsiteY1" fmla="*/ 116917 h 116608"/>
                <a:gd name="connsiteX2" fmla="*/ 51084 w 127209"/>
                <a:gd name="connsiteY2" fmla="*/ 12818 h 116608"/>
                <a:gd name="connsiteX3" fmla="*/ 44459 w 127209"/>
                <a:gd name="connsiteY3" fmla="*/ 11281 h 116608"/>
                <a:gd name="connsiteX4" fmla="*/ 7992 w 127209"/>
                <a:gd name="connsiteY4" fmla="*/ 32482 h 116608"/>
                <a:gd name="connsiteX5" fmla="*/ 730 w 127209"/>
                <a:gd name="connsiteY5" fmla="*/ 30574 h 116608"/>
                <a:gd name="connsiteX6" fmla="*/ 2639 w 127209"/>
                <a:gd name="connsiteY6" fmla="*/ 23313 h 116608"/>
                <a:gd name="connsiteX7" fmla="*/ 39105 w 127209"/>
                <a:gd name="connsiteY7" fmla="*/ 2111 h 116608"/>
                <a:gd name="connsiteX8" fmla="*/ 59829 w 127209"/>
                <a:gd name="connsiteY8" fmla="*/ 6881 h 116608"/>
                <a:gd name="connsiteX9" fmla="*/ 129423 w 127209"/>
                <a:gd name="connsiteY9" fmla="*/ 110981 h 116608"/>
                <a:gd name="connsiteX10" fmla="*/ 127940 w 127209"/>
                <a:gd name="connsiteY10" fmla="*/ 118348 h 116608"/>
                <a:gd name="connsiteX11" fmla="*/ 125077 w 127209"/>
                <a:gd name="connsiteY11" fmla="*/ 119250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209" h="116608">
                  <a:moveTo>
                    <a:pt x="125077" y="119250"/>
                  </a:moveTo>
                  <a:cubicBezTo>
                    <a:pt x="123381" y="119250"/>
                    <a:pt x="121685" y="118401"/>
                    <a:pt x="120678" y="116917"/>
                  </a:cubicBezTo>
                  <a:lnTo>
                    <a:pt x="51084" y="12818"/>
                  </a:lnTo>
                  <a:cubicBezTo>
                    <a:pt x="49653" y="10645"/>
                    <a:pt x="46737" y="9956"/>
                    <a:pt x="44459" y="11281"/>
                  </a:cubicBezTo>
                  <a:lnTo>
                    <a:pt x="7992" y="32482"/>
                  </a:lnTo>
                  <a:cubicBezTo>
                    <a:pt x="5447" y="33966"/>
                    <a:pt x="2214" y="33118"/>
                    <a:pt x="730" y="30574"/>
                  </a:cubicBezTo>
                  <a:cubicBezTo>
                    <a:pt x="-754" y="28030"/>
                    <a:pt x="94" y="24797"/>
                    <a:pt x="2639" y="23313"/>
                  </a:cubicBezTo>
                  <a:lnTo>
                    <a:pt x="39105" y="2111"/>
                  </a:lnTo>
                  <a:cubicBezTo>
                    <a:pt x="46155" y="-2023"/>
                    <a:pt x="55271" y="97"/>
                    <a:pt x="59829" y="6881"/>
                  </a:cubicBezTo>
                  <a:lnTo>
                    <a:pt x="129423" y="110981"/>
                  </a:lnTo>
                  <a:cubicBezTo>
                    <a:pt x="131067" y="113419"/>
                    <a:pt x="130378" y="116705"/>
                    <a:pt x="127940" y="118348"/>
                  </a:cubicBezTo>
                  <a:cubicBezTo>
                    <a:pt x="127092" y="118984"/>
                    <a:pt x="126084" y="119250"/>
                    <a:pt x="125077" y="1192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8" name="Group 777">
            <a:extLst>
              <a:ext uri="{FF2B5EF4-FFF2-40B4-BE49-F238E27FC236}">
                <a16:creationId xmlns:a16="http://schemas.microsoft.com/office/drawing/2014/main" id="{F1F43AC8-373B-4447-80A0-28675AA5A5E7}"/>
              </a:ext>
            </a:extLst>
          </p:cNvPr>
          <p:cNvGrpSpPr/>
          <p:nvPr/>
        </p:nvGrpSpPr>
        <p:grpSpPr>
          <a:xfrm>
            <a:off x="8510750" y="1475314"/>
            <a:ext cx="461770" cy="461770"/>
            <a:chOff x="8550821" y="1515385"/>
            <a:chExt cx="381628" cy="381628"/>
          </a:xfrm>
        </p:grpSpPr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196A51A-3D7B-4701-9108-A09BC0C5B65D}"/>
                </a:ext>
              </a:extLst>
            </p:cNvPr>
            <p:cNvSpPr/>
            <p:nvPr/>
          </p:nvSpPr>
          <p:spPr>
            <a:xfrm>
              <a:off x="8550821" y="1515385"/>
              <a:ext cx="381628" cy="381628"/>
            </a:xfrm>
            <a:custGeom>
              <a:avLst/>
              <a:gdLst>
                <a:gd name="connsiteX0" fmla="*/ 224895 w 381627"/>
                <a:gd name="connsiteY0" fmla="*/ 385444 h 381627"/>
                <a:gd name="connsiteX1" fmla="*/ 221132 w 381627"/>
                <a:gd name="connsiteY1" fmla="*/ 383907 h 381627"/>
                <a:gd name="connsiteX2" fmla="*/ 188959 w 381627"/>
                <a:gd name="connsiteY2" fmla="*/ 351734 h 381627"/>
                <a:gd name="connsiteX3" fmla="*/ 187422 w 381627"/>
                <a:gd name="connsiteY3" fmla="*/ 347970 h 381627"/>
                <a:gd name="connsiteX4" fmla="*/ 188959 w 381627"/>
                <a:gd name="connsiteY4" fmla="*/ 344207 h 381627"/>
                <a:gd name="connsiteX5" fmla="*/ 298730 w 381627"/>
                <a:gd name="connsiteY5" fmla="*/ 234489 h 381627"/>
                <a:gd name="connsiteX6" fmla="*/ 298730 w 381627"/>
                <a:gd name="connsiteY6" fmla="*/ 86714 h 381627"/>
                <a:gd name="connsiteX7" fmla="*/ 150955 w 381627"/>
                <a:gd name="connsiteY7" fmla="*/ 86714 h 381627"/>
                <a:gd name="connsiteX8" fmla="*/ 41184 w 381627"/>
                <a:gd name="connsiteY8" fmla="*/ 196485 h 381627"/>
                <a:gd name="connsiteX9" fmla="*/ 33710 w 381627"/>
                <a:gd name="connsiteY9" fmla="*/ 196485 h 381627"/>
                <a:gd name="connsiteX10" fmla="*/ 1537 w 381627"/>
                <a:gd name="connsiteY10" fmla="*/ 164312 h 381627"/>
                <a:gd name="connsiteX11" fmla="*/ 0 w 381627"/>
                <a:gd name="connsiteY11" fmla="*/ 160549 h 381627"/>
                <a:gd name="connsiteX12" fmla="*/ 1537 w 381627"/>
                <a:gd name="connsiteY12" fmla="*/ 156785 h 381627"/>
                <a:gd name="connsiteX13" fmla="*/ 111308 w 381627"/>
                <a:gd name="connsiteY13" fmla="*/ 47014 h 381627"/>
                <a:gd name="connsiteX14" fmla="*/ 224843 w 381627"/>
                <a:gd name="connsiteY14" fmla="*/ 0 h 381627"/>
                <a:gd name="connsiteX15" fmla="*/ 338376 w 381627"/>
                <a:gd name="connsiteY15" fmla="*/ 47014 h 381627"/>
                <a:gd name="connsiteX16" fmla="*/ 385391 w 381627"/>
                <a:gd name="connsiteY16" fmla="*/ 160549 h 381627"/>
                <a:gd name="connsiteX17" fmla="*/ 338376 w 381627"/>
                <a:gd name="connsiteY17" fmla="*/ 274083 h 381627"/>
                <a:gd name="connsiteX18" fmla="*/ 228606 w 381627"/>
                <a:gd name="connsiteY18" fmla="*/ 383854 h 381627"/>
                <a:gd name="connsiteX19" fmla="*/ 224895 w 381627"/>
                <a:gd name="connsiteY19" fmla="*/ 385444 h 381627"/>
                <a:gd name="connsiteX20" fmla="*/ 200196 w 381627"/>
                <a:gd name="connsiteY20" fmla="*/ 347970 h 381627"/>
                <a:gd name="connsiteX21" fmla="*/ 224843 w 381627"/>
                <a:gd name="connsiteY21" fmla="*/ 372617 h 381627"/>
                <a:gd name="connsiteX22" fmla="*/ 330850 w 381627"/>
                <a:gd name="connsiteY22" fmla="*/ 266609 h 381627"/>
                <a:gd name="connsiteX23" fmla="*/ 374790 w 381627"/>
                <a:gd name="connsiteY23" fmla="*/ 160602 h 381627"/>
                <a:gd name="connsiteX24" fmla="*/ 330850 w 381627"/>
                <a:gd name="connsiteY24" fmla="*/ 54594 h 381627"/>
                <a:gd name="connsiteX25" fmla="*/ 224843 w 381627"/>
                <a:gd name="connsiteY25" fmla="*/ 10654 h 381627"/>
                <a:gd name="connsiteX26" fmla="*/ 118835 w 381627"/>
                <a:gd name="connsiteY26" fmla="*/ 54594 h 381627"/>
                <a:gd name="connsiteX27" fmla="*/ 12827 w 381627"/>
                <a:gd name="connsiteY27" fmla="*/ 160602 h 381627"/>
                <a:gd name="connsiteX28" fmla="*/ 37473 w 381627"/>
                <a:gd name="connsiteY28" fmla="*/ 185248 h 381627"/>
                <a:gd name="connsiteX29" fmla="*/ 143481 w 381627"/>
                <a:gd name="connsiteY29" fmla="*/ 79241 h 381627"/>
                <a:gd name="connsiteX30" fmla="*/ 306203 w 381627"/>
                <a:gd name="connsiteY30" fmla="*/ 79241 h 381627"/>
                <a:gd name="connsiteX31" fmla="*/ 306203 w 381627"/>
                <a:gd name="connsiteY31" fmla="*/ 241963 h 381627"/>
                <a:gd name="connsiteX32" fmla="*/ 200196 w 381627"/>
                <a:gd name="connsiteY32" fmla="*/ 347970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81627" h="381627">
                  <a:moveTo>
                    <a:pt x="224895" y="385444"/>
                  </a:moveTo>
                  <a:cubicBezTo>
                    <a:pt x="223464" y="385444"/>
                    <a:pt x="222139" y="384861"/>
                    <a:pt x="221132" y="383907"/>
                  </a:cubicBezTo>
                  <a:lnTo>
                    <a:pt x="188959" y="351734"/>
                  </a:lnTo>
                  <a:cubicBezTo>
                    <a:pt x="187951" y="350727"/>
                    <a:pt x="187422" y="349401"/>
                    <a:pt x="187422" y="347970"/>
                  </a:cubicBezTo>
                  <a:cubicBezTo>
                    <a:pt x="187422" y="346539"/>
                    <a:pt x="188005" y="345214"/>
                    <a:pt x="188959" y="344207"/>
                  </a:cubicBezTo>
                  <a:lnTo>
                    <a:pt x="298730" y="234489"/>
                  </a:lnTo>
                  <a:cubicBezTo>
                    <a:pt x="339437" y="193729"/>
                    <a:pt x="339437" y="127474"/>
                    <a:pt x="298730" y="86714"/>
                  </a:cubicBezTo>
                  <a:cubicBezTo>
                    <a:pt x="257970" y="45954"/>
                    <a:pt x="191715" y="46007"/>
                    <a:pt x="150955" y="86714"/>
                  </a:cubicBezTo>
                  <a:lnTo>
                    <a:pt x="41184" y="196485"/>
                  </a:lnTo>
                  <a:cubicBezTo>
                    <a:pt x="39170" y="198499"/>
                    <a:pt x="35671" y="198499"/>
                    <a:pt x="33710" y="196485"/>
                  </a:cubicBezTo>
                  <a:lnTo>
                    <a:pt x="1537" y="164312"/>
                  </a:lnTo>
                  <a:cubicBezTo>
                    <a:pt x="530" y="163305"/>
                    <a:pt x="0" y="161980"/>
                    <a:pt x="0" y="160549"/>
                  </a:cubicBezTo>
                  <a:cubicBezTo>
                    <a:pt x="0" y="159118"/>
                    <a:pt x="583" y="157792"/>
                    <a:pt x="1537" y="156785"/>
                  </a:cubicBezTo>
                  <a:lnTo>
                    <a:pt x="111308" y="47014"/>
                  </a:lnTo>
                  <a:cubicBezTo>
                    <a:pt x="141626" y="16696"/>
                    <a:pt x="181962" y="0"/>
                    <a:pt x="224843" y="0"/>
                  </a:cubicBezTo>
                  <a:cubicBezTo>
                    <a:pt x="267723" y="0"/>
                    <a:pt x="308058" y="16696"/>
                    <a:pt x="338376" y="47014"/>
                  </a:cubicBezTo>
                  <a:cubicBezTo>
                    <a:pt x="368695" y="77333"/>
                    <a:pt x="385391" y="117669"/>
                    <a:pt x="385391" y="160549"/>
                  </a:cubicBezTo>
                  <a:cubicBezTo>
                    <a:pt x="385391" y="203429"/>
                    <a:pt x="368695" y="243765"/>
                    <a:pt x="338376" y="274083"/>
                  </a:cubicBezTo>
                  <a:lnTo>
                    <a:pt x="228606" y="383854"/>
                  </a:lnTo>
                  <a:cubicBezTo>
                    <a:pt x="227651" y="384861"/>
                    <a:pt x="226273" y="385444"/>
                    <a:pt x="224895" y="385444"/>
                  </a:cubicBezTo>
                  <a:close/>
                  <a:moveTo>
                    <a:pt x="200196" y="347970"/>
                  </a:moveTo>
                  <a:lnTo>
                    <a:pt x="224843" y="372617"/>
                  </a:lnTo>
                  <a:lnTo>
                    <a:pt x="330850" y="266609"/>
                  </a:lnTo>
                  <a:cubicBezTo>
                    <a:pt x="359154" y="238305"/>
                    <a:pt x="374790" y="200620"/>
                    <a:pt x="374790" y="160602"/>
                  </a:cubicBezTo>
                  <a:cubicBezTo>
                    <a:pt x="374790" y="120584"/>
                    <a:pt x="359207" y="82898"/>
                    <a:pt x="330850" y="54594"/>
                  </a:cubicBezTo>
                  <a:cubicBezTo>
                    <a:pt x="302493" y="26290"/>
                    <a:pt x="264860" y="10654"/>
                    <a:pt x="224843" y="10654"/>
                  </a:cubicBezTo>
                  <a:cubicBezTo>
                    <a:pt x="184824" y="10654"/>
                    <a:pt x="147139" y="26237"/>
                    <a:pt x="118835" y="54594"/>
                  </a:cubicBezTo>
                  <a:lnTo>
                    <a:pt x="12827" y="160602"/>
                  </a:lnTo>
                  <a:lnTo>
                    <a:pt x="37473" y="185248"/>
                  </a:lnTo>
                  <a:lnTo>
                    <a:pt x="143481" y="79241"/>
                  </a:lnTo>
                  <a:cubicBezTo>
                    <a:pt x="188376" y="34400"/>
                    <a:pt x="261362" y="34347"/>
                    <a:pt x="306203" y="79241"/>
                  </a:cubicBezTo>
                  <a:cubicBezTo>
                    <a:pt x="351044" y="124082"/>
                    <a:pt x="351044" y="197121"/>
                    <a:pt x="306203" y="241963"/>
                  </a:cubicBezTo>
                  <a:lnTo>
                    <a:pt x="200196" y="34797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7D9614F7-E290-47CC-ADA6-6AF442A59CB4}"/>
                </a:ext>
              </a:extLst>
            </p:cNvPr>
            <p:cNvSpPr/>
            <p:nvPr/>
          </p:nvSpPr>
          <p:spPr>
            <a:xfrm>
              <a:off x="8848000" y="1560903"/>
              <a:ext cx="42403" cy="42403"/>
            </a:xfrm>
            <a:custGeom>
              <a:avLst/>
              <a:gdLst>
                <a:gd name="connsiteX0" fmla="*/ 5313 w 42403"/>
                <a:gd name="connsiteY0" fmla="*/ 42734 h 42403"/>
                <a:gd name="connsiteX1" fmla="*/ 1550 w 42403"/>
                <a:gd name="connsiteY1" fmla="*/ 41197 h 42403"/>
                <a:gd name="connsiteX2" fmla="*/ 1550 w 42403"/>
                <a:gd name="connsiteY2" fmla="*/ 33724 h 42403"/>
                <a:gd name="connsiteX3" fmla="*/ 33723 w 42403"/>
                <a:gd name="connsiteY3" fmla="*/ 1550 h 42403"/>
                <a:gd name="connsiteX4" fmla="*/ 41197 w 42403"/>
                <a:gd name="connsiteY4" fmla="*/ 1550 h 42403"/>
                <a:gd name="connsiteX5" fmla="*/ 41197 w 42403"/>
                <a:gd name="connsiteY5" fmla="*/ 9024 h 42403"/>
                <a:gd name="connsiteX6" fmla="*/ 9024 w 42403"/>
                <a:gd name="connsiteY6" fmla="*/ 41197 h 42403"/>
                <a:gd name="connsiteX7" fmla="*/ 5313 w 42403"/>
                <a:gd name="connsiteY7" fmla="*/ 4273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5313" y="42734"/>
                  </a:moveTo>
                  <a:cubicBezTo>
                    <a:pt x="3935" y="42734"/>
                    <a:pt x="2610" y="42204"/>
                    <a:pt x="1550" y="41197"/>
                  </a:cubicBezTo>
                  <a:cubicBezTo>
                    <a:pt x="-517" y="39130"/>
                    <a:pt x="-517" y="35791"/>
                    <a:pt x="1550" y="33724"/>
                  </a:cubicBezTo>
                  <a:lnTo>
                    <a:pt x="33723" y="1550"/>
                  </a:lnTo>
                  <a:cubicBezTo>
                    <a:pt x="35791" y="-517"/>
                    <a:pt x="39130" y="-517"/>
                    <a:pt x="41197" y="1550"/>
                  </a:cubicBezTo>
                  <a:cubicBezTo>
                    <a:pt x="43264" y="3618"/>
                    <a:pt x="43264" y="6957"/>
                    <a:pt x="41197" y="9024"/>
                  </a:cubicBezTo>
                  <a:lnTo>
                    <a:pt x="9024" y="41197"/>
                  </a:lnTo>
                  <a:cubicBezTo>
                    <a:pt x="8017" y="42257"/>
                    <a:pt x="6692" y="42734"/>
                    <a:pt x="5313" y="427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56237307-BAA0-45B7-9D9F-F41C66C0EEF8}"/>
                </a:ext>
              </a:extLst>
            </p:cNvPr>
            <p:cNvSpPr/>
            <p:nvPr/>
          </p:nvSpPr>
          <p:spPr>
            <a:xfrm>
              <a:off x="8582981" y="1638553"/>
              <a:ext cx="42403" cy="42403"/>
            </a:xfrm>
            <a:custGeom>
              <a:avLst/>
              <a:gdLst>
                <a:gd name="connsiteX0" fmla="*/ 37487 w 42403"/>
                <a:gd name="connsiteY0" fmla="*/ 42734 h 42403"/>
                <a:gd name="connsiteX1" fmla="*/ 33723 w 42403"/>
                <a:gd name="connsiteY1" fmla="*/ 41197 h 42403"/>
                <a:gd name="connsiteX2" fmla="*/ 1550 w 42403"/>
                <a:gd name="connsiteY2" fmla="*/ 9024 h 42403"/>
                <a:gd name="connsiteX3" fmla="*/ 1550 w 42403"/>
                <a:gd name="connsiteY3" fmla="*/ 1550 h 42403"/>
                <a:gd name="connsiteX4" fmla="*/ 9024 w 42403"/>
                <a:gd name="connsiteY4" fmla="*/ 1550 h 42403"/>
                <a:gd name="connsiteX5" fmla="*/ 41197 w 42403"/>
                <a:gd name="connsiteY5" fmla="*/ 33724 h 42403"/>
                <a:gd name="connsiteX6" fmla="*/ 41197 w 42403"/>
                <a:gd name="connsiteY6" fmla="*/ 41197 h 42403"/>
                <a:gd name="connsiteX7" fmla="*/ 37487 w 42403"/>
                <a:gd name="connsiteY7" fmla="*/ 4273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37487" y="42734"/>
                  </a:moveTo>
                  <a:cubicBezTo>
                    <a:pt x="36109" y="42734"/>
                    <a:pt x="34784" y="42204"/>
                    <a:pt x="33723" y="4119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1197" y="33724"/>
                  </a:lnTo>
                  <a:cubicBezTo>
                    <a:pt x="43264" y="35791"/>
                    <a:pt x="43264" y="39130"/>
                    <a:pt x="41197" y="41197"/>
                  </a:cubicBezTo>
                  <a:cubicBezTo>
                    <a:pt x="40190" y="42204"/>
                    <a:pt x="38812" y="42734"/>
                    <a:pt x="37487" y="427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6AA64B95-55CD-4FED-92BA-A8000BB7C768}"/>
                </a:ext>
              </a:extLst>
            </p:cNvPr>
            <p:cNvSpPr/>
            <p:nvPr/>
          </p:nvSpPr>
          <p:spPr>
            <a:xfrm>
              <a:off x="8770350" y="1825922"/>
              <a:ext cx="42403" cy="42403"/>
            </a:xfrm>
            <a:custGeom>
              <a:avLst/>
              <a:gdLst>
                <a:gd name="connsiteX0" fmla="*/ 37487 w 42403"/>
                <a:gd name="connsiteY0" fmla="*/ 42734 h 42403"/>
                <a:gd name="connsiteX1" fmla="*/ 33724 w 42403"/>
                <a:gd name="connsiteY1" fmla="*/ 41197 h 42403"/>
                <a:gd name="connsiteX2" fmla="*/ 1550 w 42403"/>
                <a:gd name="connsiteY2" fmla="*/ 9024 h 42403"/>
                <a:gd name="connsiteX3" fmla="*/ 1550 w 42403"/>
                <a:gd name="connsiteY3" fmla="*/ 1550 h 42403"/>
                <a:gd name="connsiteX4" fmla="*/ 9024 w 42403"/>
                <a:gd name="connsiteY4" fmla="*/ 1550 h 42403"/>
                <a:gd name="connsiteX5" fmla="*/ 41197 w 42403"/>
                <a:gd name="connsiteY5" fmla="*/ 33724 h 42403"/>
                <a:gd name="connsiteX6" fmla="*/ 41197 w 42403"/>
                <a:gd name="connsiteY6" fmla="*/ 41197 h 42403"/>
                <a:gd name="connsiteX7" fmla="*/ 37487 w 42403"/>
                <a:gd name="connsiteY7" fmla="*/ 4273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42403">
                  <a:moveTo>
                    <a:pt x="37487" y="42734"/>
                  </a:moveTo>
                  <a:cubicBezTo>
                    <a:pt x="36109" y="42734"/>
                    <a:pt x="34784" y="42204"/>
                    <a:pt x="33724" y="4119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1197" y="33724"/>
                  </a:lnTo>
                  <a:cubicBezTo>
                    <a:pt x="43264" y="35791"/>
                    <a:pt x="43264" y="39130"/>
                    <a:pt x="41197" y="41197"/>
                  </a:cubicBezTo>
                  <a:cubicBezTo>
                    <a:pt x="40190" y="42257"/>
                    <a:pt x="38865" y="42734"/>
                    <a:pt x="37487" y="427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0" name="Group 789">
            <a:extLst>
              <a:ext uri="{FF2B5EF4-FFF2-40B4-BE49-F238E27FC236}">
                <a16:creationId xmlns:a16="http://schemas.microsoft.com/office/drawing/2014/main" id="{BFC68C03-DACF-4C04-9872-13B9367A49B0}"/>
              </a:ext>
            </a:extLst>
          </p:cNvPr>
          <p:cNvGrpSpPr/>
          <p:nvPr/>
        </p:nvGrpSpPr>
        <p:grpSpPr>
          <a:xfrm>
            <a:off x="1159402" y="2597342"/>
            <a:ext cx="328202" cy="327998"/>
            <a:chOff x="1187883" y="2625805"/>
            <a:chExt cx="271241" cy="271073"/>
          </a:xfrm>
        </p:grpSpPr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A5E61E69-138F-454E-BB76-FFF5E10310D4}"/>
                </a:ext>
              </a:extLst>
            </p:cNvPr>
            <p:cNvSpPr/>
            <p:nvPr/>
          </p:nvSpPr>
          <p:spPr>
            <a:xfrm>
              <a:off x="1187883" y="2790870"/>
              <a:ext cx="106008" cy="106008"/>
            </a:xfrm>
            <a:custGeom>
              <a:avLst/>
              <a:gdLst>
                <a:gd name="connsiteX0" fmla="*/ 5314 w 106007"/>
                <a:gd name="connsiteY0" fmla="*/ 108870 h 106007"/>
                <a:gd name="connsiteX1" fmla="*/ 1551 w 106007"/>
                <a:gd name="connsiteY1" fmla="*/ 107333 h 106007"/>
                <a:gd name="connsiteX2" fmla="*/ 544 w 106007"/>
                <a:gd name="connsiteY2" fmla="*/ 101290 h 106007"/>
                <a:gd name="connsiteX3" fmla="*/ 13212 w 106007"/>
                <a:gd name="connsiteY3" fmla="*/ 62280 h 106007"/>
                <a:gd name="connsiteX4" fmla="*/ 17081 w 106007"/>
                <a:gd name="connsiteY4" fmla="*/ 42350 h 106007"/>
                <a:gd name="connsiteX5" fmla="*/ 30385 w 106007"/>
                <a:gd name="connsiteY5" fmla="*/ 13463 h 106007"/>
                <a:gd name="connsiteX6" fmla="*/ 62929 w 106007"/>
                <a:gd name="connsiteY6" fmla="*/ 0 h 106007"/>
                <a:gd name="connsiteX7" fmla="*/ 62929 w 106007"/>
                <a:gd name="connsiteY7" fmla="*/ 0 h 106007"/>
                <a:gd name="connsiteX8" fmla="*/ 95474 w 106007"/>
                <a:gd name="connsiteY8" fmla="*/ 13463 h 106007"/>
                <a:gd name="connsiteX9" fmla="*/ 95474 w 106007"/>
                <a:gd name="connsiteY9" fmla="*/ 78605 h 106007"/>
                <a:gd name="connsiteX10" fmla="*/ 66533 w 106007"/>
                <a:gd name="connsiteY10" fmla="*/ 91962 h 106007"/>
                <a:gd name="connsiteX11" fmla="*/ 46604 w 106007"/>
                <a:gd name="connsiteY11" fmla="*/ 95831 h 106007"/>
                <a:gd name="connsiteX12" fmla="*/ 7593 w 106007"/>
                <a:gd name="connsiteY12" fmla="*/ 108499 h 106007"/>
                <a:gd name="connsiteX13" fmla="*/ 5314 w 106007"/>
                <a:gd name="connsiteY13" fmla="*/ 108870 h 106007"/>
                <a:gd name="connsiteX14" fmla="*/ 27417 w 106007"/>
                <a:gd name="connsiteY14" fmla="*/ 44364 h 106007"/>
                <a:gd name="connsiteX15" fmla="*/ 23600 w 106007"/>
                <a:gd name="connsiteY15" fmla="*/ 64029 h 106007"/>
                <a:gd name="connsiteX16" fmla="*/ 15915 w 106007"/>
                <a:gd name="connsiteY16" fmla="*/ 92916 h 106007"/>
                <a:gd name="connsiteX17" fmla="*/ 44802 w 106007"/>
                <a:gd name="connsiteY17" fmla="*/ 85230 h 106007"/>
                <a:gd name="connsiteX18" fmla="*/ 64731 w 106007"/>
                <a:gd name="connsiteY18" fmla="*/ 81361 h 106007"/>
                <a:gd name="connsiteX19" fmla="*/ 65473 w 106007"/>
                <a:gd name="connsiteY19" fmla="*/ 81255 h 106007"/>
                <a:gd name="connsiteX20" fmla="*/ 88053 w 106007"/>
                <a:gd name="connsiteY20" fmla="*/ 70972 h 106007"/>
                <a:gd name="connsiteX21" fmla="*/ 88053 w 106007"/>
                <a:gd name="connsiteY21" fmla="*/ 20830 h 106007"/>
                <a:gd name="connsiteX22" fmla="*/ 62982 w 106007"/>
                <a:gd name="connsiteY22" fmla="*/ 10442 h 106007"/>
                <a:gd name="connsiteX23" fmla="*/ 62982 w 106007"/>
                <a:gd name="connsiteY23" fmla="*/ 10442 h 106007"/>
                <a:gd name="connsiteX24" fmla="*/ 37911 w 106007"/>
                <a:gd name="connsiteY24" fmla="*/ 20830 h 106007"/>
                <a:gd name="connsiteX25" fmla="*/ 27629 w 106007"/>
                <a:gd name="connsiteY25" fmla="*/ 43410 h 106007"/>
                <a:gd name="connsiteX26" fmla="*/ 27417 w 106007"/>
                <a:gd name="connsiteY26" fmla="*/ 44364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6007" h="106007">
                  <a:moveTo>
                    <a:pt x="5314" y="108870"/>
                  </a:moveTo>
                  <a:cubicBezTo>
                    <a:pt x="3936" y="108870"/>
                    <a:pt x="2558" y="108340"/>
                    <a:pt x="1551" y="107333"/>
                  </a:cubicBezTo>
                  <a:cubicBezTo>
                    <a:pt x="-39" y="105743"/>
                    <a:pt x="-463" y="103304"/>
                    <a:pt x="544" y="101290"/>
                  </a:cubicBezTo>
                  <a:cubicBezTo>
                    <a:pt x="9554" y="82739"/>
                    <a:pt x="10667" y="76326"/>
                    <a:pt x="13212" y="62280"/>
                  </a:cubicBezTo>
                  <a:cubicBezTo>
                    <a:pt x="14113" y="57085"/>
                    <a:pt x="15279" y="50672"/>
                    <a:pt x="17081" y="42350"/>
                  </a:cubicBezTo>
                  <a:cubicBezTo>
                    <a:pt x="17929" y="31431"/>
                    <a:pt x="22646" y="21202"/>
                    <a:pt x="30385" y="13463"/>
                  </a:cubicBezTo>
                  <a:cubicBezTo>
                    <a:pt x="39077" y="4770"/>
                    <a:pt x="50632" y="0"/>
                    <a:pt x="62929" y="0"/>
                  </a:cubicBezTo>
                  <a:cubicBezTo>
                    <a:pt x="62929" y="0"/>
                    <a:pt x="62929" y="0"/>
                    <a:pt x="62929" y="0"/>
                  </a:cubicBezTo>
                  <a:cubicBezTo>
                    <a:pt x="75226" y="0"/>
                    <a:pt x="86781" y="4770"/>
                    <a:pt x="95474" y="13463"/>
                  </a:cubicBezTo>
                  <a:cubicBezTo>
                    <a:pt x="113442" y="31431"/>
                    <a:pt x="113442" y="60636"/>
                    <a:pt x="95474" y="78605"/>
                  </a:cubicBezTo>
                  <a:cubicBezTo>
                    <a:pt x="87735" y="86343"/>
                    <a:pt x="77452" y="91061"/>
                    <a:pt x="66533" y="91962"/>
                  </a:cubicBezTo>
                  <a:cubicBezTo>
                    <a:pt x="58212" y="93764"/>
                    <a:pt x="51798" y="94877"/>
                    <a:pt x="46604" y="95831"/>
                  </a:cubicBezTo>
                  <a:cubicBezTo>
                    <a:pt x="32558" y="98322"/>
                    <a:pt x="26092" y="99488"/>
                    <a:pt x="7593" y="108499"/>
                  </a:cubicBezTo>
                  <a:cubicBezTo>
                    <a:pt x="6851" y="108658"/>
                    <a:pt x="6109" y="108870"/>
                    <a:pt x="5314" y="108870"/>
                  </a:cubicBezTo>
                  <a:close/>
                  <a:moveTo>
                    <a:pt x="27417" y="44364"/>
                  </a:moveTo>
                  <a:cubicBezTo>
                    <a:pt x="25667" y="52580"/>
                    <a:pt x="24554" y="58675"/>
                    <a:pt x="23600" y="64029"/>
                  </a:cubicBezTo>
                  <a:cubicBezTo>
                    <a:pt x="21639" y="74947"/>
                    <a:pt x="20420" y="81785"/>
                    <a:pt x="15915" y="92916"/>
                  </a:cubicBezTo>
                  <a:cubicBezTo>
                    <a:pt x="26993" y="88357"/>
                    <a:pt x="33830" y="87138"/>
                    <a:pt x="44802" y="85230"/>
                  </a:cubicBezTo>
                  <a:cubicBezTo>
                    <a:pt x="50261" y="84276"/>
                    <a:pt x="56410" y="83163"/>
                    <a:pt x="64731" y="81361"/>
                  </a:cubicBezTo>
                  <a:cubicBezTo>
                    <a:pt x="64996" y="81308"/>
                    <a:pt x="65208" y="81255"/>
                    <a:pt x="65473" y="81255"/>
                  </a:cubicBezTo>
                  <a:cubicBezTo>
                    <a:pt x="74007" y="80672"/>
                    <a:pt x="82011" y="77015"/>
                    <a:pt x="88053" y="70972"/>
                  </a:cubicBezTo>
                  <a:cubicBezTo>
                    <a:pt x="101887" y="57138"/>
                    <a:pt x="101887" y="34665"/>
                    <a:pt x="88053" y="20830"/>
                  </a:cubicBezTo>
                  <a:cubicBezTo>
                    <a:pt x="81375" y="14152"/>
                    <a:pt x="72470" y="10442"/>
                    <a:pt x="62982" y="10442"/>
                  </a:cubicBezTo>
                  <a:cubicBezTo>
                    <a:pt x="62982" y="10442"/>
                    <a:pt x="62982" y="10442"/>
                    <a:pt x="62982" y="10442"/>
                  </a:cubicBezTo>
                  <a:cubicBezTo>
                    <a:pt x="53495" y="10442"/>
                    <a:pt x="44590" y="14152"/>
                    <a:pt x="37911" y="20830"/>
                  </a:cubicBezTo>
                  <a:cubicBezTo>
                    <a:pt x="31869" y="26873"/>
                    <a:pt x="28212" y="34876"/>
                    <a:pt x="27629" y="43410"/>
                  </a:cubicBezTo>
                  <a:cubicBezTo>
                    <a:pt x="27576" y="43728"/>
                    <a:pt x="27523" y="44046"/>
                    <a:pt x="27417" y="443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F5EF3E6-CC85-45A1-831F-012B2FEFCDD5}"/>
                </a:ext>
              </a:extLst>
            </p:cNvPr>
            <p:cNvSpPr/>
            <p:nvPr/>
          </p:nvSpPr>
          <p:spPr>
            <a:xfrm>
              <a:off x="1231480" y="2805782"/>
              <a:ext cx="31802" cy="15901"/>
            </a:xfrm>
            <a:custGeom>
              <a:avLst/>
              <a:gdLst>
                <a:gd name="connsiteX0" fmla="*/ 5286 w 31802"/>
                <a:gd name="connsiteY0" fmla="*/ 16679 h 15901"/>
                <a:gd name="connsiteX1" fmla="*/ 1205 w 31802"/>
                <a:gd name="connsiteY1" fmla="*/ 14718 h 15901"/>
                <a:gd name="connsiteX2" fmla="*/ 1947 w 31802"/>
                <a:gd name="connsiteY2" fmla="*/ 7244 h 15901"/>
                <a:gd name="connsiteX3" fmla="*/ 32477 w 31802"/>
                <a:gd name="connsiteY3" fmla="*/ 884 h 15901"/>
                <a:gd name="connsiteX4" fmla="*/ 36558 w 31802"/>
                <a:gd name="connsiteY4" fmla="*/ 7191 h 15901"/>
                <a:gd name="connsiteX5" fmla="*/ 30251 w 31802"/>
                <a:gd name="connsiteY5" fmla="*/ 11273 h 15901"/>
                <a:gd name="connsiteX6" fmla="*/ 8678 w 31802"/>
                <a:gd name="connsiteY6" fmla="*/ 15460 h 15901"/>
                <a:gd name="connsiteX7" fmla="*/ 5286 w 31802"/>
                <a:gd name="connsiteY7" fmla="*/ 1667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15901">
                  <a:moveTo>
                    <a:pt x="5286" y="16679"/>
                  </a:moveTo>
                  <a:cubicBezTo>
                    <a:pt x="3749" y="16679"/>
                    <a:pt x="2212" y="15990"/>
                    <a:pt x="1205" y="14718"/>
                  </a:cubicBezTo>
                  <a:cubicBezTo>
                    <a:pt x="-650" y="12439"/>
                    <a:pt x="-332" y="9099"/>
                    <a:pt x="1947" y="7244"/>
                  </a:cubicBezTo>
                  <a:cubicBezTo>
                    <a:pt x="2477" y="6820"/>
                    <a:pt x="14668" y="-2933"/>
                    <a:pt x="32477" y="884"/>
                  </a:cubicBezTo>
                  <a:cubicBezTo>
                    <a:pt x="35339" y="1520"/>
                    <a:pt x="37141" y="4329"/>
                    <a:pt x="36558" y="7191"/>
                  </a:cubicBezTo>
                  <a:cubicBezTo>
                    <a:pt x="35922" y="10053"/>
                    <a:pt x="33113" y="11909"/>
                    <a:pt x="30251" y="11273"/>
                  </a:cubicBezTo>
                  <a:cubicBezTo>
                    <a:pt x="17371" y="8516"/>
                    <a:pt x="8731" y="15407"/>
                    <a:pt x="8678" y="15460"/>
                  </a:cubicBezTo>
                  <a:cubicBezTo>
                    <a:pt x="7618" y="16255"/>
                    <a:pt x="6452" y="16679"/>
                    <a:pt x="5286" y="1667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6621EB92-94EA-43C2-8937-9AE07BA3F830}"/>
                </a:ext>
              </a:extLst>
            </p:cNvPr>
            <p:cNvSpPr/>
            <p:nvPr/>
          </p:nvSpPr>
          <p:spPr>
            <a:xfrm>
              <a:off x="1252409" y="2625805"/>
              <a:ext cx="206715" cy="206715"/>
            </a:xfrm>
            <a:custGeom>
              <a:avLst/>
              <a:gdLst>
                <a:gd name="connsiteX0" fmla="*/ 38527 w 206715"/>
                <a:gd name="connsiteY0" fmla="*/ 209270 h 206715"/>
                <a:gd name="connsiteX1" fmla="*/ 34976 w 206715"/>
                <a:gd name="connsiteY1" fmla="*/ 207892 h 206715"/>
                <a:gd name="connsiteX2" fmla="*/ 34605 w 206715"/>
                <a:gd name="connsiteY2" fmla="*/ 200419 h 206715"/>
                <a:gd name="connsiteX3" fmla="*/ 196849 w 206715"/>
                <a:gd name="connsiteY3" fmla="*/ 22167 h 206715"/>
                <a:gd name="connsiteX4" fmla="*/ 198652 w 206715"/>
                <a:gd name="connsiteY4" fmla="*/ 17290 h 206715"/>
                <a:gd name="connsiteX5" fmla="*/ 196584 w 206715"/>
                <a:gd name="connsiteY5" fmla="*/ 12626 h 206715"/>
                <a:gd name="connsiteX6" fmla="*/ 187150 w 206715"/>
                <a:gd name="connsiteY6" fmla="*/ 12414 h 206715"/>
                <a:gd name="connsiteX7" fmla="*/ 8845 w 206715"/>
                <a:gd name="connsiteY7" fmla="*/ 174712 h 206715"/>
                <a:gd name="connsiteX8" fmla="*/ 1371 w 206715"/>
                <a:gd name="connsiteY8" fmla="*/ 174341 h 206715"/>
                <a:gd name="connsiteX9" fmla="*/ 1742 w 206715"/>
                <a:gd name="connsiteY9" fmla="*/ 166867 h 206715"/>
                <a:gd name="connsiteX10" fmla="*/ 179994 w 206715"/>
                <a:gd name="connsiteY10" fmla="*/ 4570 h 206715"/>
                <a:gd name="connsiteX11" fmla="*/ 204058 w 206715"/>
                <a:gd name="connsiteY11" fmla="*/ 5100 h 206715"/>
                <a:gd name="connsiteX12" fmla="*/ 209199 w 206715"/>
                <a:gd name="connsiteY12" fmla="*/ 17025 h 206715"/>
                <a:gd name="connsiteX13" fmla="*/ 204641 w 206715"/>
                <a:gd name="connsiteY13" fmla="*/ 29269 h 206715"/>
                <a:gd name="connsiteX14" fmla="*/ 42396 w 206715"/>
                <a:gd name="connsiteY14" fmla="*/ 207521 h 206715"/>
                <a:gd name="connsiteX15" fmla="*/ 38527 w 206715"/>
                <a:gd name="connsiteY15" fmla="*/ 209270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6715" h="206715">
                  <a:moveTo>
                    <a:pt x="38527" y="209270"/>
                  </a:moveTo>
                  <a:cubicBezTo>
                    <a:pt x="37255" y="209270"/>
                    <a:pt x="35983" y="208793"/>
                    <a:pt x="34976" y="207892"/>
                  </a:cubicBezTo>
                  <a:cubicBezTo>
                    <a:pt x="32803" y="205931"/>
                    <a:pt x="32643" y="202592"/>
                    <a:pt x="34605" y="200419"/>
                  </a:cubicBezTo>
                  <a:lnTo>
                    <a:pt x="196849" y="22167"/>
                  </a:lnTo>
                  <a:cubicBezTo>
                    <a:pt x="198016" y="20842"/>
                    <a:pt x="198705" y="19146"/>
                    <a:pt x="198652" y="17290"/>
                  </a:cubicBezTo>
                  <a:cubicBezTo>
                    <a:pt x="198599" y="15594"/>
                    <a:pt x="197857" y="13898"/>
                    <a:pt x="196584" y="12626"/>
                  </a:cubicBezTo>
                  <a:cubicBezTo>
                    <a:pt x="193987" y="10029"/>
                    <a:pt x="189853" y="9976"/>
                    <a:pt x="187150" y="12414"/>
                  </a:cubicBezTo>
                  <a:lnTo>
                    <a:pt x="8845" y="174712"/>
                  </a:lnTo>
                  <a:cubicBezTo>
                    <a:pt x="6672" y="176673"/>
                    <a:pt x="3332" y="176514"/>
                    <a:pt x="1371" y="174341"/>
                  </a:cubicBezTo>
                  <a:cubicBezTo>
                    <a:pt x="-590" y="172168"/>
                    <a:pt x="-431" y="168829"/>
                    <a:pt x="1742" y="166867"/>
                  </a:cubicBezTo>
                  <a:lnTo>
                    <a:pt x="179994" y="4570"/>
                  </a:lnTo>
                  <a:cubicBezTo>
                    <a:pt x="186885" y="-1738"/>
                    <a:pt x="197486" y="-1473"/>
                    <a:pt x="204058" y="5100"/>
                  </a:cubicBezTo>
                  <a:cubicBezTo>
                    <a:pt x="207238" y="8280"/>
                    <a:pt x="209040" y="12520"/>
                    <a:pt x="209199" y="17025"/>
                  </a:cubicBezTo>
                  <a:cubicBezTo>
                    <a:pt x="209252" y="21690"/>
                    <a:pt x="207609" y="25983"/>
                    <a:pt x="204641" y="29269"/>
                  </a:cubicBezTo>
                  <a:lnTo>
                    <a:pt x="42396" y="207521"/>
                  </a:lnTo>
                  <a:cubicBezTo>
                    <a:pt x="41389" y="208687"/>
                    <a:pt x="39958" y="209270"/>
                    <a:pt x="38527" y="20927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0AF718BA-3C55-4ECB-BDA1-102A1C06105B}"/>
                </a:ext>
              </a:extLst>
            </p:cNvPr>
            <p:cNvSpPr/>
            <p:nvPr/>
          </p:nvSpPr>
          <p:spPr>
            <a:xfrm>
              <a:off x="1323149" y="2726987"/>
              <a:ext cx="37103" cy="37103"/>
            </a:xfrm>
            <a:custGeom>
              <a:avLst/>
              <a:gdLst>
                <a:gd name="connsiteX0" fmla="*/ 32134 w 37102"/>
                <a:gd name="connsiteY0" fmla="*/ 37381 h 37102"/>
                <a:gd name="connsiteX1" fmla="*/ 28370 w 37102"/>
                <a:gd name="connsiteY1" fmla="*/ 35844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5844 w 37102"/>
                <a:gd name="connsiteY5" fmla="*/ 28370 h 37102"/>
                <a:gd name="connsiteX6" fmla="*/ 35844 w 37102"/>
                <a:gd name="connsiteY6" fmla="*/ 35844 h 37102"/>
                <a:gd name="connsiteX7" fmla="*/ 32134 w 37102"/>
                <a:gd name="connsiteY7" fmla="*/ 3738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2134" y="37381"/>
                  </a:moveTo>
                  <a:cubicBezTo>
                    <a:pt x="30755" y="37381"/>
                    <a:pt x="29430" y="36851"/>
                    <a:pt x="28370" y="35844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5844" y="28370"/>
                  </a:lnTo>
                  <a:cubicBezTo>
                    <a:pt x="37911" y="30437"/>
                    <a:pt x="37911" y="33777"/>
                    <a:pt x="35844" y="35844"/>
                  </a:cubicBezTo>
                  <a:cubicBezTo>
                    <a:pt x="34837" y="36904"/>
                    <a:pt x="33512" y="37381"/>
                    <a:pt x="32134" y="373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0" name="Group 779">
            <a:extLst>
              <a:ext uri="{FF2B5EF4-FFF2-40B4-BE49-F238E27FC236}">
                <a16:creationId xmlns:a16="http://schemas.microsoft.com/office/drawing/2014/main" id="{9182F843-2411-403D-8ABC-BDA4D700E8F3}"/>
              </a:ext>
            </a:extLst>
          </p:cNvPr>
          <p:cNvGrpSpPr/>
          <p:nvPr/>
        </p:nvGrpSpPr>
        <p:grpSpPr>
          <a:xfrm>
            <a:off x="10638468" y="1481045"/>
            <a:ext cx="455853" cy="453159"/>
            <a:chOff x="10678025" y="1520368"/>
            <a:chExt cx="376738" cy="374512"/>
          </a:xfrm>
        </p:grpSpPr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9AF43BD5-23E8-4F9C-B29A-79F2B7469C36}"/>
                </a:ext>
              </a:extLst>
            </p:cNvPr>
            <p:cNvSpPr/>
            <p:nvPr/>
          </p:nvSpPr>
          <p:spPr>
            <a:xfrm>
              <a:off x="10779143" y="1580315"/>
              <a:ext cx="275620" cy="254419"/>
            </a:xfrm>
            <a:custGeom>
              <a:avLst/>
              <a:gdLst>
                <a:gd name="connsiteX0" fmla="*/ 131462 w 275620"/>
                <a:gd name="connsiteY0" fmla="*/ 255585 h 254418"/>
                <a:gd name="connsiteX1" fmla="*/ 56939 w 275620"/>
                <a:gd name="connsiteY1" fmla="*/ 238252 h 254418"/>
                <a:gd name="connsiteX2" fmla="*/ 38176 w 275620"/>
                <a:gd name="connsiteY2" fmla="*/ 206450 h 254418"/>
                <a:gd name="connsiteX3" fmla="*/ 59483 w 275620"/>
                <a:gd name="connsiteY3" fmla="*/ 175231 h 254418"/>
                <a:gd name="connsiteX4" fmla="*/ 74112 w 275620"/>
                <a:gd name="connsiteY4" fmla="*/ 155937 h 254418"/>
                <a:gd name="connsiteX5" fmla="*/ 64731 w 275620"/>
                <a:gd name="connsiteY5" fmla="*/ 133570 h 254418"/>
                <a:gd name="connsiteX6" fmla="*/ 32716 w 275620"/>
                <a:gd name="connsiteY6" fmla="*/ 110248 h 254418"/>
                <a:gd name="connsiteX7" fmla="*/ 6479 w 275620"/>
                <a:gd name="connsiteY7" fmla="*/ 89046 h 254418"/>
                <a:gd name="connsiteX8" fmla="*/ 3352 w 275620"/>
                <a:gd name="connsiteY8" fmla="*/ 63499 h 254418"/>
                <a:gd name="connsiteX9" fmla="*/ 131462 w 275620"/>
                <a:gd name="connsiteY9" fmla="*/ 0 h 254418"/>
                <a:gd name="connsiteX10" fmla="*/ 279662 w 275620"/>
                <a:gd name="connsiteY10" fmla="*/ 127739 h 254418"/>
                <a:gd name="connsiteX11" fmla="*/ 131462 w 275620"/>
                <a:gd name="connsiteY11" fmla="*/ 255585 h 254418"/>
                <a:gd name="connsiteX12" fmla="*/ 131462 w 275620"/>
                <a:gd name="connsiteY12" fmla="*/ 10654 h 254418"/>
                <a:gd name="connsiteX13" fmla="*/ 12098 w 275620"/>
                <a:gd name="connsiteY13" fmla="*/ 69488 h 254418"/>
                <a:gd name="connsiteX14" fmla="*/ 13529 w 275620"/>
                <a:gd name="connsiteY14" fmla="*/ 81202 h 254418"/>
                <a:gd name="connsiteX15" fmla="*/ 38706 w 275620"/>
                <a:gd name="connsiteY15" fmla="*/ 101555 h 254418"/>
                <a:gd name="connsiteX16" fmla="*/ 71091 w 275620"/>
                <a:gd name="connsiteY16" fmla="*/ 125142 h 254418"/>
                <a:gd name="connsiteX17" fmla="*/ 84607 w 275620"/>
                <a:gd name="connsiteY17" fmla="*/ 157262 h 254418"/>
                <a:gd name="connsiteX18" fmla="*/ 63618 w 275620"/>
                <a:gd name="connsiteY18" fmla="*/ 185036 h 254418"/>
                <a:gd name="connsiteX19" fmla="*/ 48723 w 275620"/>
                <a:gd name="connsiteY19" fmla="*/ 206821 h 254418"/>
                <a:gd name="connsiteX20" fmla="*/ 61657 w 275620"/>
                <a:gd name="connsiteY20" fmla="*/ 228765 h 254418"/>
                <a:gd name="connsiteX21" fmla="*/ 131409 w 275620"/>
                <a:gd name="connsiteY21" fmla="*/ 244931 h 254418"/>
                <a:gd name="connsiteX22" fmla="*/ 269008 w 275620"/>
                <a:gd name="connsiteY22" fmla="*/ 127739 h 254418"/>
                <a:gd name="connsiteX23" fmla="*/ 131462 w 275620"/>
                <a:gd name="connsiteY23" fmla="*/ 10654 h 25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75620" h="254418">
                  <a:moveTo>
                    <a:pt x="131462" y="255585"/>
                  </a:moveTo>
                  <a:cubicBezTo>
                    <a:pt x="105226" y="255585"/>
                    <a:pt x="79466" y="249595"/>
                    <a:pt x="56939" y="238252"/>
                  </a:cubicBezTo>
                  <a:cubicBezTo>
                    <a:pt x="44907" y="232210"/>
                    <a:pt x="37752" y="220019"/>
                    <a:pt x="38176" y="206450"/>
                  </a:cubicBezTo>
                  <a:cubicBezTo>
                    <a:pt x="38599" y="192563"/>
                    <a:pt x="46815" y="180637"/>
                    <a:pt x="59483" y="175231"/>
                  </a:cubicBezTo>
                  <a:cubicBezTo>
                    <a:pt x="67540" y="171839"/>
                    <a:pt x="72999" y="164577"/>
                    <a:pt x="74112" y="155937"/>
                  </a:cubicBezTo>
                  <a:cubicBezTo>
                    <a:pt x="75225" y="147245"/>
                    <a:pt x="71674" y="138870"/>
                    <a:pt x="64731" y="133570"/>
                  </a:cubicBezTo>
                  <a:cubicBezTo>
                    <a:pt x="46921" y="120001"/>
                    <a:pt x="38706" y="114382"/>
                    <a:pt x="32716" y="110248"/>
                  </a:cubicBezTo>
                  <a:cubicBezTo>
                    <a:pt x="24766" y="104789"/>
                    <a:pt x="21426" y="102509"/>
                    <a:pt x="6479" y="89046"/>
                  </a:cubicBezTo>
                  <a:cubicBezTo>
                    <a:pt x="-782" y="82527"/>
                    <a:pt x="-2107" y="71555"/>
                    <a:pt x="3352" y="63499"/>
                  </a:cubicBezTo>
                  <a:cubicBezTo>
                    <a:pt x="29854" y="24329"/>
                    <a:pt x="78935" y="0"/>
                    <a:pt x="131462" y="0"/>
                  </a:cubicBezTo>
                  <a:cubicBezTo>
                    <a:pt x="213141" y="0"/>
                    <a:pt x="279662" y="57297"/>
                    <a:pt x="279662" y="127739"/>
                  </a:cubicBezTo>
                  <a:cubicBezTo>
                    <a:pt x="279608" y="198287"/>
                    <a:pt x="213141" y="255585"/>
                    <a:pt x="131462" y="255585"/>
                  </a:cubicBezTo>
                  <a:close/>
                  <a:moveTo>
                    <a:pt x="131462" y="10654"/>
                  </a:moveTo>
                  <a:cubicBezTo>
                    <a:pt x="82381" y="10654"/>
                    <a:pt x="36638" y="33180"/>
                    <a:pt x="12098" y="69488"/>
                  </a:cubicBezTo>
                  <a:cubicBezTo>
                    <a:pt x="9606" y="73198"/>
                    <a:pt x="10243" y="78234"/>
                    <a:pt x="13529" y="81202"/>
                  </a:cubicBezTo>
                  <a:cubicBezTo>
                    <a:pt x="27999" y="94188"/>
                    <a:pt x="31126" y="96308"/>
                    <a:pt x="38706" y="101555"/>
                  </a:cubicBezTo>
                  <a:cubicBezTo>
                    <a:pt x="44430" y="105478"/>
                    <a:pt x="53122" y="111467"/>
                    <a:pt x="71091" y="125142"/>
                  </a:cubicBezTo>
                  <a:cubicBezTo>
                    <a:pt x="81109" y="132775"/>
                    <a:pt x="86144" y="144807"/>
                    <a:pt x="84607" y="157262"/>
                  </a:cubicBezTo>
                  <a:cubicBezTo>
                    <a:pt x="83070" y="169718"/>
                    <a:pt x="75172" y="180107"/>
                    <a:pt x="63618" y="185036"/>
                  </a:cubicBezTo>
                  <a:cubicBezTo>
                    <a:pt x="54766" y="188800"/>
                    <a:pt x="49042" y="197121"/>
                    <a:pt x="48723" y="206821"/>
                  </a:cubicBezTo>
                  <a:cubicBezTo>
                    <a:pt x="48406" y="216362"/>
                    <a:pt x="53229" y="224577"/>
                    <a:pt x="61657" y="228765"/>
                  </a:cubicBezTo>
                  <a:cubicBezTo>
                    <a:pt x="82699" y="239365"/>
                    <a:pt x="106815" y="244931"/>
                    <a:pt x="131409" y="244931"/>
                  </a:cubicBezTo>
                  <a:cubicBezTo>
                    <a:pt x="207258" y="244931"/>
                    <a:pt x="269008" y="192351"/>
                    <a:pt x="269008" y="127739"/>
                  </a:cubicBezTo>
                  <a:cubicBezTo>
                    <a:pt x="269008" y="63234"/>
                    <a:pt x="207311" y="10654"/>
                    <a:pt x="131462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1307F8E5-555A-48AC-A25F-A23001823BF2}"/>
                </a:ext>
              </a:extLst>
            </p:cNvPr>
            <p:cNvSpPr/>
            <p:nvPr/>
          </p:nvSpPr>
          <p:spPr>
            <a:xfrm>
              <a:off x="10984069" y="1674238"/>
              <a:ext cx="47703" cy="37103"/>
            </a:xfrm>
            <a:custGeom>
              <a:avLst/>
              <a:gdLst>
                <a:gd name="connsiteX0" fmla="*/ 24170 w 47703"/>
                <a:gd name="connsiteY0" fmla="*/ 40283 h 37102"/>
                <a:gd name="connsiteX1" fmla="*/ 0 w 47703"/>
                <a:gd name="connsiteY1" fmla="*/ 20141 h 37102"/>
                <a:gd name="connsiteX2" fmla="*/ 24170 w 47703"/>
                <a:gd name="connsiteY2" fmla="*/ 0 h 37102"/>
                <a:gd name="connsiteX3" fmla="*/ 48339 w 47703"/>
                <a:gd name="connsiteY3" fmla="*/ 20141 h 37102"/>
                <a:gd name="connsiteX4" fmla="*/ 24170 w 47703"/>
                <a:gd name="connsiteY4" fmla="*/ 40283 h 37102"/>
                <a:gd name="connsiteX5" fmla="*/ 24170 w 47703"/>
                <a:gd name="connsiteY5" fmla="*/ 10601 h 37102"/>
                <a:gd name="connsiteX6" fmla="*/ 10601 w 47703"/>
                <a:gd name="connsiteY6" fmla="*/ 20141 h 37102"/>
                <a:gd name="connsiteX7" fmla="*/ 24170 w 47703"/>
                <a:gd name="connsiteY7" fmla="*/ 29682 h 37102"/>
                <a:gd name="connsiteX8" fmla="*/ 37739 w 47703"/>
                <a:gd name="connsiteY8" fmla="*/ 20141 h 37102"/>
                <a:gd name="connsiteX9" fmla="*/ 24170 w 47703"/>
                <a:gd name="connsiteY9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37102">
                  <a:moveTo>
                    <a:pt x="24170" y="40283"/>
                  </a:moveTo>
                  <a:cubicBezTo>
                    <a:pt x="10866" y="40283"/>
                    <a:pt x="0" y="31272"/>
                    <a:pt x="0" y="20141"/>
                  </a:cubicBezTo>
                  <a:cubicBezTo>
                    <a:pt x="0" y="9011"/>
                    <a:pt x="10866" y="0"/>
                    <a:pt x="24170" y="0"/>
                  </a:cubicBezTo>
                  <a:cubicBezTo>
                    <a:pt x="37474" y="0"/>
                    <a:pt x="48339" y="9011"/>
                    <a:pt x="48339" y="20141"/>
                  </a:cubicBezTo>
                  <a:cubicBezTo>
                    <a:pt x="48339" y="31272"/>
                    <a:pt x="37474" y="40283"/>
                    <a:pt x="24170" y="40283"/>
                  </a:cubicBezTo>
                  <a:close/>
                  <a:moveTo>
                    <a:pt x="24170" y="10601"/>
                  </a:moveTo>
                  <a:cubicBezTo>
                    <a:pt x="16802" y="10601"/>
                    <a:pt x="10601" y="14947"/>
                    <a:pt x="10601" y="20141"/>
                  </a:cubicBezTo>
                  <a:cubicBezTo>
                    <a:pt x="10601" y="25283"/>
                    <a:pt x="16802" y="29682"/>
                    <a:pt x="24170" y="29682"/>
                  </a:cubicBezTo>
                  <a:cubicBezTo>
                    <a:pt x="31538" y="29682"/>
                    <a:pt x="37739" y="25336"/>
                    <a:pt x="37739" y="20141"/>
                  </a:cubicBezTo>
                  <a:cubicBezTo>
                    <a:pt x="37739" y="15000"/>
                    <a:pt x="31538" y="10601"/>
                    <a:pt x="241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3F963FFE-9D3B-4882-8DF6-08CA81C911ED}"/>
                </a:ext>
              </a:extLst>
            </p:cNvPr>
            <p:cNvSpPr/>
            <p:nvPr/>
          </p:nvSpPr>
          <p:spPr>
            <a:xfrm>
              <a:off x="10868309" y="1666977"/>
              <a:ext cx="84806" cy="79506"/>
            </a:xfrm>
            <a:custGeom>
              <a:avLst/>
              <a:gdLst>
                <a:gd name="connsiteX0" fmla="*/ 43357 w 84806"/>
                <a:gd name="connsiteY0" fmla="*/ 84488 h 79505"/>
                <a:gd name="connsiteX1" fmla="*/ 0 w 84806"/>
                <a:gd name="connsiteY1" fmla="*/ 42244 h 79505"/>
                <a:gd name="connsiteX2" fmla="*/ 43357 w 84806"/>
                <a:gd name="connsiteY2" fmla="*/ 0 h 79505"/>
                <a:gd name="connsiteX3" fmla="*/ 86714 w 84806"/>
                <a:gd name="connsiteY3" fmla="*/ 42244 h 79505"/>
                <a:gd name="connsiteX4" fmla="*/ 43357 w 84806"/>
                <a:gd name="connsiteY4" fmla="*/ 84488 h 79505"/>
                <a:gd name="connsiteX5" fmla="*/ 43357 w 84806"/>
                <a:gd name="connsiteY5" fmla="*/ 10601 h 79505"/>
                <a:gd name="connsiteX6" fmla="*/ 10601 w 84806"/>
                <a:gd name="connsiteY6" fmla="*/ 42244 h 79505"/>
                <a:gd name="connsiteX7" fmla="*/ 43357 w 84806"/>
                <a:gd name="connsiteY7" fmla="*/ 73887 h 79505"/>
                <a:gd name="connsiteX8" fmla="*/ 76113 w 84806"/>
                <a:gd name="connsiteY8" fmla="*/ 42244 h 79505"/>
                <a:gd name="connsiteX9" fmla="*/ 43357 w 84806"/>
                <a:gd name="connsiteY9" fmla="*/ 10601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79505">
                  <a:moveTo>
                    <a:pt x="43357" y="84488"/>
                  </a:moveTo>
                  <a:cubicBezTo>
                    <a:pt x="19453" y="84488"/>
                    <a:pt x="0" y="65513"/>
                    <a:pt x="0" y="42244"/>
                  </a:cubicBezTo>
                  <a:cubicBezTo>
                    <a:pt x="0" y="18975"/>
                    <a:pt x="19453" y="0"/>
                    <a:pt x="43357" y="0"/>
                  </a:cubicBezTo>
                  <a:cubicBezTo>
                    <a:pt x="67262" y="0"/>
                    <a:pt x="86714" y="18975"/>
                    <a:pt x="86714" y="42244"/>
                  </a:cubicBezTo>
                  <a:cubicBezTo>
                    <a:pt x="86714" y="65513"/>
                    <a:pt x="67262" y="84488"/>
                    <a:pt x="43357" y="84488"/>
                  </a:cubicBezTo>
                  <a:close/>
                  <a:moveTo>
                    <a:pt x="43357" y="10601"/>
                  </a:moveTo>
                  <a:cubicBezTo>
                    <a:pt x="25283" y="10601"/>
                    <a:pt x="10601" y="24806"/>
                    <a:pt x="10601" y="42244"/>
                  </a:cubicBezTo>
                  <a:cubicBezTo>
                    <a:pt x="10601" y="59682"/>
                    <a:pt x="25283" y="73887"/>
                    <a:pt x="43357" y="73887"/>
                  </a:cubicBezTo>
                  <a:cubicBezTo>
                    <a:pt x="61431" y="73887"/>
                    <a:pt x="76113" y="59682"/>
                    <a:pt x="76113" y="42244"/>
                  </a:cubicBezTo>
                  <a:cubicBezTo>
                    <a:pt x="76113" y="24806"/>
                    <a:pt x="61378" y="10601"/>
                    <a:pt x="4335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C5F0212-1C3D-4949-B0A8-3AB83D586BB2}"/>
                </a:ext>
              </a:extLst>
            </p:cNvPr>
            <p:cNvSpPr/>
            <p:nvPr/>
          </p:nvSpPr>
          <p:spPr>
            <a:xfrm>
              <a:off x="10963875" y="1625687"/>
              <a:ext cx="47703" cy="37103"/>
            </a:xfrm>
            <a:custGeom>
              <a:avLst/>
              <a:gdLst>
                <a:gd name="connsiteX0" fmla="*/ 24169 w 47703"/>
                <a:gd name="connsiteY0" fmla="*/ 40283 h 37102"/>
                <a:gd name="connsiteX1" fmla="*/ 0 w 47703"/>
                <a:gd name="connsiteY1" fmla="*/ 20141 h 37102"/>
                <a:gd name="connsiteX2" fmla="*/ 24169 w 47703"/>
                <a:gd name="connsiteY2" fmla="*/ 0 h 37102"/>
                <a:gd name="connsiteX3" fmla="*/ 48339 w 47703"/>
                <a:gd name="connsiteY3" fmla="*/ 20141 h 37102"/>
                <a:gd name="connsiteX4" fmla="*/ 24169 w 47703"/>
                <a:gd name="connsiteY4" fmla="*/ 40283 h 37102"/>
                <a:gd name="connsiteX5" fmla="*/ 24169 w 47703"/>
                <a:gd name="connsiteY5" fmla="*/ 10654 h 37102"/>
                <a:gd name="connsiteX6" fmla="*/ 10601 w 47703"/>
                <a:gd name="connsiteY6" fmla="*/ 20194 h 37102"/>
                <a:gd name="connsiteX7" fmla="*/ 24169 w 47703"/>
                <a:gd name="connsiteY7" fmla="*/ 29735 h 37102"/>
                <a:gd name="connsiteX8" fmla="*/ 37739 w 47703"/>
                <a:gd name="connsiteY8" fmla="*/ 20194 h 37102"/>
                <a:gd name="connsiteX9" fmla="*/ 24169 w 47703"/>
                <a:gd name="connsiteY9" fmla="*/ 1065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37102">
                  <a:moveTo>
                    <a:pt x="24169" y="40283"/>
                  </a:moveTo>
                  <a:cubicBezTo>
                    <a:pt x="10865" y="40283"/>
                    <a:pt x="0" y="31272"/>
                    <a:pt x="0" y="20141"/>
                  </a:cubicBezTo>
                  <a:cubicBezTo>
                    <a:pt x="0" y="9011"/>
                    <a:pt x="10865" y="0"/>
                    <a:pt x="24169" y="0"/>
                  </a:cubicBezTo>
                  <a:cubicBezTo>
                    <a:pt x="37473" y="0"/>
                    <a:pt x="48339" y="9011"/>
                    <a:pt x="48339" y="20141"/>
                  </a:cubicBezTo>
                  <a:cubicBezTo>
                    <a:pt x="48339" y="31272"/>
                    <a:pt x="37473" y="40283"/>
                    <a:pt x="24169" y="40283"/>
                  </a:cubicBezTo>
                  <a:close/>
                  <a:moveTo>
                    <a:pt x="24169" y="10654"/>
                  </a:moveTo>
                  <a:cubicBezTo>
                    <a:pt x="16802" y="10654"/>
                    <a:pt x="10601" y="15000"/>
                    <a:pt x="10601" y="20194"/>
                  </a:cubicBezTo>
                  <a:cubicBezTo>
                    <a:pt x="10601" y="25336"/>
                    <a:pt x="16802" y="29735"/>
                    <a:pt x="24169" y="29735"/>
                  </a:cubicBezTo>
                  <a:cubicBezTo>
                    <a:pt x="31537" y="29735"/>
                    <a:pt x="37739" y="25389"/>
                    <a:pt x="37739" y="20194"/>
                  </a:cubicBezTo>
                  <a:cubicBezTo>
                    <a:pt x="37739" y="15000"/>
                    <a:pt x="31484" y="10654"/>
                    <a:pt x="24169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A7302CC3-0512-40DC-8A63-284F7A249268}"/>
                </a:ext>
              </a:extLst>
            </p:cNvPr>
            <p:cNvSpPr/>
            <p:nvPr/>
          </p:nvSpPr>
          <p:spPr>
            <a:xfrm>
              <a:off x="10971931" y="1730846"/>
              <a:ext cx="47703" cy="37103"/>
            </a:xfrm>
            <a:custGeom>
              <a:avLst/>
              <a:gdLst>
                <a:gd name="connsiteX0" fmla="*/ 24169 w 47703"/>
                <a:gd name="connsiteY0" fmla="*/ 40283 h 37102"/>
                <a:gd name="connsiteX1" fmla="*/ 0 w 47703"/>
                <a:gd name="connsiteY1" fmla="*/ 20141 h 37102"/>
                <a:gd name="connsiteX2" fmla="*/ 24169 w 47703"/>
                <a:gd name="connsiteY2" fmla="*/ 0 h 37102"/>
                <a:gd name="connsiteX3" fmla="*/ 48339 w 47703"/>
                <a:gd name="connsiteY3" fmla="*/ 20141 h 37102"/>
                <a:gd name="connsiteX4" fmla="*/ 24169 w 47703"/>
                <a:gd name="connsiteY4" fmla="*/ 40283 h 37102"/>
                <a:gd name="connsiteX5" fmla="*/ 24169 w 47703"/>
                <a:gd name="connsiteY5" fmla="*/ 10601 h 37102"/>
                <a:gd name="connsiteX6" fmla="*/ 10601 w 47703"/>
                <a:gd name="connsiteY6" fmla="*/ 20141 h 37102"/>
                <a:gd name="connsiteX7" fmla="*/ 24169 w 47703"/>
                <a:gd name="connsiteY7" fmla="*/ 29682 h 37102"/>
                <a:gd name="connsiteX8" fmla="*/ 37739 w 47703"/>
                <a:gd name="connsiteY8" fmla="*/ 20141 h 37102"/>
                <a:gd name="connsiteX9" fmla="*/ 24169 w 47703"/>
                <a:gd name="connsiteY9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37102">
                  <a:moveTo>
                    <a:pt x="24169" y="40283"/>
                  </a:moveTo>
                  <a:cubicBezTo>
                    <a:pt x="10865" y="40283"/>
                    <a:pt x="0" y="31272"/>
                    <a:pt x="0" y="20141"/>
                  </a:cubicBezTo>
                  <a:cubicBezTo>
                    <a:pt x="0" y="9011"/>
                    <a:pt x="10865" y="0"/>
                    <a:pt x="24169" y="0"/>
                  </a:cubicBezTo>
                  <a:cubicBezTo>
                    <a:pt x="37473" y="0"/>
                    <a:pt x="48339" y="9011"/>
                    <a:pt x="48339" y="20141"/>
                  </a:cubicBezTo>
                  <a:cubicBezTo>
                    <a:pt x="48339" y="31272"/>
                    <a:pt x="37526" y="40283"/>
                    <a:pt x="24169" y="40283"/>
                  </a:cubicBezTo>
                  <a:close/>
                  <a:moveTo>
                    <a:pt x="24169" y="10601"/>
                  </a:moveTo>
                  <a:cubicBezTo>
                    <a:pt x="16802" y="10601"/>
                    <a:pt x="10601" y="14947"/>
                    <a:pt x="10601" y="20141"/>
                  </a:cubicBezTo>
                  <a:cubicBezTo>
                    <a:pt x="10601" y="25283"/>
                    <a:pt x="16802" y="29682"/>
                    <a:pt x="24169" y="29682"/>
                  </a:cubicBezTo>
                  <a:cubicBezTo>
                    <a:pt x="31537" y="29682"/>
                    <a:pt x="37739" y="25336"/>
                    <a:pt x="37739" y="20141"/>
                  </a:cubicBezTo>
                  <a:cubicBezTo>
                    <a:pt x="37739" y="15000"/>
                    <a:pt x="31537" y="10601"/>
                    <a:pt x="241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3ED2DC90-FC84-4B68-8B7C-DE1D9AA8BDBC}"/>
                </a:ext>
              </a:extLst>
            </p:cNvPr>
            <p:cNvSpPr/>
            <p:nvPr/>
          </p:nvSpPr>
          <p:spPr>
            <a:xfrm>
              <a:off x="10919351" y="1767260"/>
              <a:ext cx="47703" cy="37103"/>
            </a:xfrm>
            <a:custGeom>
              <a:avLst/>
              <a:gdLst>
                <a:gd name="connsiteX0" fmla="*/ 24170 w 47703"/>
                <a:gd name="connsiteY0" fmla="*/ 40283 h 37102"/>
                <a:gd name="connsiteX1" fmla="*/ 0 w 47703"/>
                <a:gd name="connsiteY1" fmla="*/ 20141 h 37102"/>
                <a:gd name="connsiteX2" fmla="*/ 24170 w 47703"/>
                <a:gd name="connsiteY2" fmla="*/ 0 h 37102"/>
                <a:gd name="connsiteX3" fmla="*/ 48339 w 47703"/>
                <a:gd name="connsiteY3" fmla="*/ 20141 h 37102"/>
                <a:gd name="connsiteX4" fmla="*/ 24170 w 47703"/>
                <a:gd name="connsiteY4" fmla="*/ 40283 h 37102"/>
                <a:gd name="connsiteX5" fmla="*/ 24170 w 47703"/>
                <a:gd name="connsiteY5" fmla="*/ 10601 h 37102"/>
                <a:gd name="connsiteX6" fmla="*/ 10601 w 47703"/>
                <a:gd name="connsiteY6" fmla="*/ 20141 h 37102"/>
                <a:gd name="connsiteX7" fmla="*/ 24170 w 47703"/>
                <a:gd name="connsiteY7" fmla="*/ 29682 h 37102"/>
                <a:gd name="connsiteX8" fmla="*/ 37739 w 47703"/>
                <a:gd name="connsiteY8" fmla="*/ 20141 h 37102"/>
                <a:gd name="connsiteX9" fmla="*/ 24170 w 47703"/>
                <a:gd name="connsiteY9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37102">
                  <a:moveTo>
                    <a:pt x="24170" y="40283"/>
                  </a:moveTo>
                  <a:cubicBezTo>
                    <a:pt x="10866" y="40283"/>
                    <a:pt x="0" y="31272"/>
                    <a:pt x="0" y="20141"/>
                  </a:cubicBezTo>
                  <a:cubicBezTo>
                    <a:pt x="0" y="9064"/>
                    <a:pt x="10866" y="0"/>
                    <a:pt x="24170" y="0"/>
                  </a:cubicBezTo>
                  <a:cubicBezTo>
                    <a:pt x="37473" y="0"/>
                    <a:pt x="48339" y="9011"/>
                    <a:pt x="48339" y="20141"/>
                  </a:cubicBezTo>
                  <a:cubicBezTo>
                    <a:pt x="48339" y="31219"/>
                    <a:pt x="37526" y="40283"/>
                    <a:pt x="24170" y="40283"/>
                  </a:cubicBezTo>
                  <a:close/>
                  <a:moveTo>
                    <a:pt x="24170" y="10601"/>
                  </a:moveTo>
                  <a:cubicBezTo>
                    <a:pt x="16802" y="10601"/>
                    <a:pt x="10601" y="14947"/>
                    <a:pt x="10601" y="20141"/>
                  </a:cubicBezTo>
                  <a:cubicBezTo>
                    <a:pt x="10601" y="25283"/>
                    <a:pt x="16802" y="29682"/>
                    <a:pt x="24170" y="29682"/>
                  </a:cubicBezTo>
                  <a:cubicBezTo>
                    <a:pt x="31537" y="29682"/>
                    <a:pt x="37739" y="25336"/>
                    <a:pt x="37739" y="20141"/>
                  </a:cubicBezTo>
                  <a:cubicBezTo>
                    <a:pt x="37739" y="14947"/>
                    <a:pt x="31537" y="10601"/>
                    <a:pt x="2417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4881A7AF-179E-4C98-AB42-873FCFA2617B}"/>
                </a:ext>
              </a:extLst>
            </p:cNvPr>
            <p:cNvSpPr/>
            <p:nvPr/>
          </p:nvSpPr>
          <p:spPr>
            <a:xfrm>
              <a:off x="10854687" y="1767260"/>
              <a:ext cx="47703" cy="37103"/>
            </a:xfrm>
            <a:custGeom>
              <a:avLst/>
              <a:gdLst>
                <a:gd name="connsiteX0" fmla="*/ 24169 w 47703"/>
                <a:gd name="connsiteY0" fmla="*/ 40283 h 37102"/>
                <a:gd name="connsiteX1" fmla="*/ 0 w 47703"/>
                <a:gd name="connsiteY1" fmla="*/ 20141 h 37102"/>
                <a:gd name="connsiteX2" fmla="*/ 24169 w 47703"/>
                <a:gd name="connsiteY2" fmla="*/ 0 h 37102"/>
                <a:gd name="connsiteX3" fmla="*/ 48339 w 47703"/>
                <a:gd name="connsiteY3" fmla="*/ 20141 h 37102"/>
                <a:gd name="connsiteX4" fmla="*/ 24169 w 47703"/>
                <a:gd name="connsiteY4" fmla="*/ 40283 h 37102"/>
                <a:gd name="connsiteX5" fmla="*/ 24169 w 47703"/>
                <a:gd name="connsiteY5" fmla="*/ 10601 h 37102"/>
                <a:gd name="connsiteX6" fmla="*/ 10601 w 47703"/>
                <a:gd name="connsiteY6" fmla="*/ 20141 h 37102"/>
                <a:gd name="connsiteX7" fmla="*/ 24169 w 47703"/>
                <a:gd name="connsiteY7" fmla="*/ 29682 h 37102"/>
                <a:gd name="connsiteX8" fmla="*/ 37739 w 47703"/>
                <a:gd name="connsiteY8" fmla="*/ 20141 h 37102"/>
                <a:gd name="connsiteX9" fmla="*/ 24169 w 47703"/>
                <a:gd name="connsiteY9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37102">
                  <a:moveTo>
                    <a:pt x="24169" y="40283"/>
                  </a:moveTo>
                  <a:cubicBezTo>
                    <a:pt x="10865" y="40283"/>
                    <a:pt x="0" y="31272"/>
                    <a:pt x="0" y="20141"/>
                  </a:cubicBezTo>
                  <a:cubicBezTo>
                    <a:pt x="0" y="9064"/>
                    <a:pt x="10865" y="0"/>
                    <a:pt x="24169" y="0"/>
                  </a:cubicBezTo>
                  <a:cubicBezTo>
                    <a:pt x="37473" y="0"/>
                    <a:pt x="48339" y="9011"/>
                    <a:pt x="48339" y="20141"/>
                  </a:cubicBezTo>
                  <a:cubicBezTo>
                    <a:pt x="48339" y="31219"/>
                    <a:pt x="37473" y="40283"/>
                    <a:pt x="24169" y="40283"/>
                  </a:cubicBezTo>
                  <a:close/>
                  <a:moveTo>
                    <a:pt x="24169" y="10601"/>
                  </a:moveTo>
                  <a:cubicBezTo>
                    <a:pt x="16802" y="10601"/>
                    <a:pt x="10601" y="14947"/>
                    <a:pt x="10601" y="20141"/>
                  </a:cubicBezTo>
                  <a:cubicBezTo>
                    <a:pt x="10601" y="25283"/>
                    <a:pt x="16802" y="29682"/>
                    <a:pt x="24169" y="29682"/>
                  </a:cubicBezTo>
                  <a:cubicBezTo>
                    <a:pt x="31537" y="29682"/>
                    <a:pt x="37739" y="25336"/>
                    <a:pt x="37739" y="20141"/>
                  </a:cubicBezTo>
                  <a:cubicBezTo>
                    <a:pt x="37739" y="14947"/>
                    <a:pt x="31484" y="10601"/>
                    <a:pt x="2416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5C2494A5-C923-433C-AF71-F84124FCCAD4}"/>
                </a:ext>
              </a:extLst>
            </p:cNvPr>
            <p:cNvSpPr/>
            <p:nvPr/>
          </p:nvSpPr>
          <p:spPr>
            <a:xfrm>
              <a:off x="10678025" y="1520368"/>
              <a:ext cx="90107" cy="132510"/>
            </a:xfrm>
            <a:custGeom>
              <a:avLst/>
              <a:gdLst>
                <a:gd name="connsiteX0" fmla="*/ 46061 w 90106"/>
                <a:gd name="connsiteY0" fmla="*/ 132775 h 132509"/>
                <a:gd name="connsiteX1" fmla="*/ 0 w 90106"/>
                <a:gd name="connsiteY1" fmla="*/ 86714 h 132509"/>
                <a:gd name="connsiteX2" fmla="*/ 11025 w 90106"/>
                <a:gd name="connsiteY2" fmla="*/ 56873 h 132509"/>
                <a:gd name="connsiteX3" fmla="*/ 22421 w 90106"/>
                <a:gd name="connsiteY3" fmla="*/ 40071 h 132509"/>
                <a:gd name="connsiteX4" fmla="*/ 41078 w 90106"/>
                <a:gd name="connsiteY4" fmla="*/ 3551 h 132509"/>
                <a:gd name="connsiteX5" fmla="*/ 46114 w 90106"/>
                <a:gd name="connsiteY5" fmla="*/ 0 h 132509"/>
                <a:gd name="connsiteX6" fmla="*/ 46114 w 90106"/>
                <a:gd name="connsiteY6" fmla="*/ 0 h 132509"/>
                <a:gd name="connsiteX7" fmla="*/ 51149 w 90106"/>
                <a:gd name="connsiteY7" fmla="*/ 3551 h 132509"/>
                <a:gd name="connsiteX8" fmla="*/ 69806 w 90106"/>
                <a:gd name="connsiteY8" fmla="*/ 40071 h 132509"/>
                <a:gd name="connsiteX9" fmla="*/ 81202 w 90106"/>
                <a:gd name="connsiteY9" fmla="*/ 56926 h 132509"/>
                <a:gd name="connsiteX10" fmla="*/ 92227 w 90106"/>
                <a:gd name="connsiteY10" fmla="*/ 86767 h 132509"/>
                <a:gd name="connsiteX11" fmla="*/ 46061 w 90106"/>
                <a:gd name="connsiteY11" fmla="*/ 132775 h 132509"/>
                <a:gd name="connsiteX12" fmla="*/ 46061 w 90106"/>
                <a:gd name="connsiteY12" fmla="*/ 20247 h 132509"/>
                <a:gd name="connsiteX13" fmla="*/ 31113 w 90106"/>
                <a:gd name="connsiteY13" fmla="*/ 46113 h 132509"/>
                <a:gd name="connsiteX14" fmla="*/ 19770 w 90106"/>
                <a:gd name="connsiteY14" fmla="*/ 62916 h 132509"/>
                <a:gd name="connsiteX15" fmla="*/ 19347 w 90106"/>
                <a:gd name="connsiteY15" fmla="*/ 63499 h 132509"/>
                <a:gd name="connsiteX16" fmla="*/ 10654 w 90106"/>
                <a:gd name="connsiteY16" fmla="*/ 86714 h 132509"/>
                <a:gd name="connsiteX17" fmla="*/ 46114 w 90106"/>
                <a:gd name="connsiteY17" fmla="*/ 122174 h 132509"/>
                <a:gd name="connsiteX18" fmla="*/ 81573 w 90106"/>
                <a:gd name="connsiteY18" fmla="*/ 86714 h 132509"/>
                <a:gd name="connsiteX19" fmla="*/ 72880 w 90106"/>
                <a:gd name="connsiteY19" fmla="*/ 63499 h 132509"/>
                <a:gd name="connsiteX20" fmla="*/ 72297 w 90106"/>
                <a:gd name="connsiteY20" fmla="*/ 62651 h 132509"/>
                <a:gd name="connsiteX21" fmla="*/ 61114 w 90106"/>
                <a:gd name="connsiteY21" fmla="*/ 46060 h 132509"/>
                <a:gd name="connsiteX22" fmla="*/ 46061 w 90106"/>
                <a:gd name="connsiteY22" fmla="*/ 20247 h 132509"/>
                <a:gd name="connsiteX23" fmla="*/ 15265 w 90106"/>
                <a:gd name="connsiteY23" fmla="*/ 60053 h 132509"/>
                <a:gd name="connsiteX24" fmla="*/ 15265 w 90106"/>
                <a:gd name="connsiteY24" fmla="*/ 60053 h 132509"/>
                <a:gd name="connsiteX25" fmla="*/ 15265 w 90106"/>
                <a:gd name="connsiteY25" fmla="*/ 60053 h 1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0106" h="132509">
                  <a:moveTo>
                    <a:pt x="46061" y="132775"/>
                  </a:moveTo>
                  <a:cubicBezTo>
                    <a:pt x="20672" y="132775"/>
                    <a:pt x="0" y="112103"/>
                    <a:pt x="0" y="86714"/>
                  </a:cubicBezTo>
                  <a:cubicBezTo>
                    <a:pt x="0" y="75743"/>
                    <a:pt x="3922" y="65195"/>
                    <a:pt x="11025" y="56873"/>
                  </a:cubicBezTo>
                  <a:cubicBezTo>
                    <a:pt x="15637" y="49718"/>
                    <a:pt x="19400" y="44364"/>
                    <a:pt x="22421" y="40071"/>
                  </a:cubicBezTo>
                  <a:cubicBezTo>
                    <a:pt x="30583" y="28357"/>
                    <a:pt x="34346" y="23004"/>
                    <a:pt x="41078" y="3551"/>
                  </a:cubicBezTo>
                  <a:cubicBezTo>
                    <a:pt x="41820" y="1431"/>
                    <a:pt x="43834" y="0"/>
                    <a:pt x="46114" y="0"/>
                  </a:cubicBezTo>
                  <a:lnTo>
                    <a:pt x="46114" y="0"/>
                  </a:lnTo>
                  <a:cubicBezTo>
                    <a:pt x="48393" y="0"/>
                    <a:pt x="50407" y="1431"/>
                    <a:pt x="51149" y="3551"/>
                  </a:cubicBezTo>
                  <a:cubicBezTo>
                    <a:pt x="57880" y="23004"/>
                    <a:pt x="61644" y="28357"/>
                    <a:pt x="69806" y="40071"/>
                  </a:cubicBezTo>
                  <a:cubicBezTo>
                    <a:pt x="72827" y="44417"/>
                    <a:pt x="76538" y="49771"/>
                    <a:pt x="81202" y="56926"/>
                  </a:cubicBezTo>
                  <a:cubicBezTo>
                    <a:pt x="88305" y="65248"/>
                    <a:pt x="92227" y="75849"/>
                    <a:pt x="92227" y="86767"/>
                  </a:cubicBezTo>
                  <a:cubicBezTo>
                    <a:pt x="92121" y="112156"/>
                    <a:pt x="71449" y="132775"/>
                    <a:pt x="46061" y="132775"/>
                  </a:cubicBezTo>
                  <a:close/>
                  <a:moveTo>
                    <a:pt x="46061" y="20247"/>
                  </a:moveTo>
                  <a:cubicBezTo>
                    <a:pt x="41449" y="31272"/>
                    <a:pt x="37421" y="36997"/>
                    <a:pt x="31113" y="46113"/>
                  </a:cubicBezTo>
                  <a:cubicBezTo>
                    <a:pt x="27933" y="50619"/>
                    <a:pt x="24382" y="55760"/>
                    <a:pt x="19770" y="62916"/>
                  </a:cubicBezTo>
                  <a:cubicBezTo>
                    <a:pt x="19612" y="63128"/>
                    <a:pt x="19506" y="63340"/>
                    <a:pt x="19347" y="63499"/>
                  </a:cubicBezTo>
                  <a:cubicBezTo>
                    <a:pt x="13728" y="69965"/>
                    <a:pt x="10654" y="78181"/>
                    <a:pt x="10654" y="86714"/>
                  </a:cubicBezTo>
                  <a:cubicBezTo>
                    <a:pt x="10654" y="106273"/>
                    <a:pt x="26555" y="122174"/>
                    <a:pt x="46114" y="122174"/>
                  </a:cubicBezTo>
                  <a:cubicBezTo>
                    <a:pt x="65672" y="122174"/>
                    <a:pt x="81573" y="106273"/>
                    <a:pt x="81573" y="86714"/>
                  </a:cubicBezTo>
                  <a:cubicBezTo>
                    <a:pt x="81573" y="78181"/>
                    <a:pt x="78499" y="69912"/>
                    <a:pt x="72880" y="63499"/>
                  </a:cubicBezTo>
                  <a:cubicBezTo>
                    <a:pt x="72669" y="63234"/>
                    <a:pt x="72457" y="62969"/>
                    <a:pt x="72297" y="62651"/>
                  </a:cubicBezTo>
                  <a:cubicBezTo>
                    <a:pt x="67739" y="55654"/>
                    <a:pt x="64241" y="50566"/>
                    <a:pt x="61114" y="46060"/>
                  </a:cubicBezTo>
                  <a:cubicBezTo>
                    <a:pt x="54647" y="36997"/>
                    <a:pt x="50672" y="31325"/>
                    <a:pt x="46061" y="20247"/>
                  </a:cubicBezTo>
                  <a:close/>
                  <a:moveTo>
                    <a:pt x="15265" y="60053"/>
                  </a:moveTo>
                  <a:lnTo>
                    <a:pt x="15265" y="60053"/>
                  </a:lnTo>
                  <a:lnTo>
                    <a:pt x="15265" y="6005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87C56A8E-38B3-4964-94F6-29AA2097DBF0}"/>
                </a:ext>
              </a:extLst>
            </p:cNvPr>
            <p:cNvSpPr/>
            <p:nvPr/>
          </p:nvSpPr>
          <p:spPr>
            <a:xfrm>
              <a:off x="10727896" y="1605742"/>
              <a:ext cx="21202" cy="31802"/>
            </a:xfrm>
            <a:custGeom>
              <a:avLst/>
              <a:gdLst>
                <a:gd name="connsiteX0" fmla="*/ 5306 w 21201"/>
                <a:gd name="connsiteY0" fmla="*/ 32771 h 31802"/>
                <a:gd name="connsiteX1" fmla="*/ 854 w 21201"/>
                <a:gd name="connsiteY1" fmla="*/ 30333 h 31802"/>
                <a:gd name="connsiteX2" fmla="*/ 2443 w 21201"/>
                <a:gd name="connsiteY2" fmla="*/ 23019 h 31802"/>
                <a:gd name="connsiteX3" fmla="*/ 14741 w 21201"/>
                <a:gd name="connsiteY3" fmla="*/ 4785 h 31802"/>
                <a:gd name="connsiteX4" fmla="*/ 20518 w 21201"/>
                <a:gd name="connsiteY4" fmla="*/ 15 h 31802"/>
                <a:gd name="connsiteX5" fmla="*/ 25288 w 21201"/>
                <a:gd name="connsiteY5" fmla="*/ 5792 h 31802"/>
                <a:gd name="connsiteX6" fmla="*/ 8221 w 21201"/>
                <a:gd name="connsiteY6" fmla="*/ 31870 h 31802"/>
                <a:gd name="connsiteX7" fmla="*/ 5306 w 21201"/>
                <a:gd name="connsiteY7" fmla="*/ 3277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31802">
                  <a:moveTo>
                    <a:pt x="5306" y="32771"/>
                  </a:moveTo>
                  <a:cubicBezTo>
                    <a:pt x="3557" y="32771"/>
                    <a:pt x="1860" y="31923"/>
                    <a:pt x="854" y="30333"/>
                  </a:cubicBezTo>
                  <a:cubicBezTo>
                    <a:pt x="-737" y="27895"/>
                    <a:pt x="-48" y="24609"/>
                    <a:pt x="2443" y="23019"/>
                  </a:cubicBezTo>
                  <a:cubicBezTo>
                    <a:pt x="13522" y="15863"/>
                    <a:pt x="14741" y="4891"/>
                    <a:pt x="14741" y="4785"/>
                  </a:cubicBezTo>
                  <a:cubicBezTo>
                    <a:pt x="15058" y="1870"/>
                    <a:pt x="17655" y="-197"/>
                    <a:pt x="20518" y="15"/>
                  </a:cubicBezTo>
                  <a:cubicBezTo>
                    <a:pt x="23433" y="280"/>
                    <a:pt x="25553" y="2877"/>
                    <a:pt x="25288" y="5792"/>
                  </a:cubicBezTo>
                  <a:cubicBezTo>
                    <a:pt x="25235" y="6428"/>
                    <a:pt x="23539" y="22012"/>
                    <a:pt x="8221" y="31870"/>
                  </a:cubicBezTo>
                  <a:cubicBezTo>
                    <a:pt x="7320" y="32506"/>
                    <a:pt x="6313" y="32771"/>
                    <a:pt x="5306" y="327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87A0E080-0506-4060-AABC-A5B891879689}"/>
                </a:ext>
              </a:extLst>
            </p:cNvPr>
            <p:cNvSpPr/>
            <p:nvPr/>
          </p:nvSpPr>
          <p:spPr>
            <a:xfrm>
              <a:off x="10695349" y="1635161"/>
              <a:ext cx="53004" cy="259719"/>
            </a:xfrm>
            <a:custGeom>
              <a:avLst/>
              <a:gdLst>
                <a:gd name="connsiteX0" fmla="*/ 28789 w 53003"/>
                <a:gd name="connsiteY0" fmla="*/ 262966 h 259718"/>
                <a:gd name="connsiteX1" fmla="*/ 16704 w 53003"/>
                <a:gd name="connsiteY1" fmla="*/ 258195 h 259718"/>
                <a:gd name="connsiteX2" fmla="*/ 11298 w 53003"/>
                <a:gd name="connsiteY2" fmla="*/ 246322 h 259718"/>
                <a:gd name="connsiteX3" fmla="*/ 8 w 53003"/>
                <a:gd name="connsiteY3" fmla="*/ 5579 h 259718"/>
                <a:gd name="connsiteX4" fmla="*/ 5043 w 53003"/>
                <a:gd name="connsiteY4" fmla="*/ 13 h 259718"/>
                <a:gd name="connsiteX5" fmla="*/ 10609 w 53003"/>
                <a:gd name="connsiteY5" fmla="*/ 5049 h 259718"/>
                <a:gd name="connsiteX6" fmla="*/ 21898 w 53003"/>
                <a:gd name="connsiteY6" fmla="*/ 245845 h 259718"/>
                <a:gd name="connsiteX7" fmla="*/ 24019 w 53003"/>
                <a:gd name="connsiteY7" fmla="*/ 250563 h 259718"/>
                <a:gd name="connsiteX8" fmla="*/ 28736 w 53003"/>
                <a:gd name="connsiteY8" fmla="*/ 252418 h 259718"/>
                <a:gd name="connsiteX9" fmla="*/ 35573 w 53003"/>
                <a:gd name="connsiteY9" fmla="*/ 245898 h 259718"/>
                <a:gd name="connsiteX10" fmla="*/ 46863 w 53003"/>
                <a:gd name="connsiteY10" fmla="*/ 5049 h 259718"/>
                <a:gd name="connsiteX11" fmla="*/ 52429 w 53003"/>
                <a:gd name="connsiteY11" fmla="*/ 13 h 259718"/>
                <a:gd name="connsiteX12" fmla="*/ 57464 w 53003"/>
                <a:gd name="connsiteY12" fmla="*/ 5579 h 259718"/>
                <a:gd name="connsiteX13" fmla="*/ 46174 w 53003"/>
                <a:gd name="connsiteY13" fmla="*/ 246375 h 259718"/>
                <a:gd name="connsiteX14" fmla="*/ 28789 w 53003"/>
                <a:gd name="connsiteY14" fmla="*/ 262966 h 25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003" h="259718">
                  <a:moveTo>
                    <a:pt x="28789" y="262966"/>
                  </a:moveTo>
                  <a:cubicBezTo>
                    <a:pt x="24283" y="262966"/>
                    <a:pt x="19990" y="261269"/>
                    <a:pt x="16704" y="258195"/>
                  </a:cubicBezTo>
                  <a:cubicBezTo>
                    <a:pt x="13365" y="254962"/>
                    <a:pt x="11510" y="250775"/>
                    <a:pt x="11298" y="246322"/>
                  </a:cubicBezTo>
                  <a:lnTo>
                    <a:pt x="8" y="5579"/>
                  </a:lnTo>
                  <a:cubicBezTo>
                    <a:pt x="-151" y="2664"/>
                    <a:pt x="2128" y="172"/>
                    <a:pt x="5043" y="13"/>
                  </a:cubicBezTo>
                  <a:cubicBezTo>
                    <a:pt x="8011" y="-146"/>
                    <a:pt x="10449" y="2134"/>
                    <a:pt x="10609" y="5049"/>
                  </a:cubicBezTo>
                  <a:lnTo>
                    <a:pt x="21898" y="245845"/>
                  </a:lnTo>
                  <a:cubicBezTo>
                    <a:pt x="21952" y="247594"/>
                    <a:pt x="22747" y="249291"/>
                    <a:pt x="24019" y="250563"/>
                  </a:cubicBezTo>
                  <a:cubicBezTo>
                    <a:pt x="25238" y="251729"/>
                    <a:pt x="26987" y="252418"/>
                    <a:pt x="28736" y="252418"/>
                  </a:cubicBezTo>
                  <a:cubicBezTo>
                    <a:pt x="32393" y="252418"/>
                    <a:pt x="35415" y="249556"/>
                    <a:pt x="35573" y="245898"/>
                  </a:cubicBezTo>
                  <a:lnTo>
                    <a:pt x="46863" y="5049"/>
                  </a:lnTo>
                  <a:cubicBezTo>
                    <a:pt x="47022" y="2134"/>
                    <a:pt x="49408" y="-199"/>
                    <a:pt x="52429" y="13"/>
                  </a:cubicBezTo>
                  <a:cubicBezTo>
                    <a:pt x="55344" y="172"/>
                    <a:pt x="57623" y="2611"/>
                    <a:pt x="57464" y="5579"/>
                  </a:cubicBezTo>
                  <a:lnTo>
                    <a:pt x="46174" y="246375"/>
                  </a:lnTo>
                  <a:cubicBezTo>
                    <a:pt x="45750" y="255651"/>
                    <a:pt x="38118" y="262966"/>
                    <a:pt x="28789" y="2629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D7A4A5CA-82C5-4294-8B57-0426E8709652}"/>
                </a:ext>
              </a:extLst>
            </p:cNvPr>
            <p:cNvSpPr/>
            <p:nvPr/>
          </p:nvSpPr>
          <p:spPr>
            <a:xfrm>
              <a:off x="10699809" y="1730634"/>
              <a:ext cx="47703" cy="10601"/>
            </a:xfrm>
            <a:custGeom>
              <a:avLst/>
              <a:gdLst>
                <a:gd name="connsiteX0" fmla="*/ 43251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3251 w 47703"/>
                <a:gd name="connsiteY4" fmla="*/ 0 h 10600"/>
                <a:gd name="connsiteX5" fmla="*/ 48552 w 47703"/>
                <a:gd name="connsiteY5" fmla="*/ 5300 h 10600"/>
                <a:gd name="connsiteX6" fmla="*/ 43251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325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3251" y="0"/>
                  </a:lnTo>
                  <a:cubicBezTo>
                    <a:pt x="46167" y="0"/>
                    <a:pt x="48552" y="2385"/>
                    <a:pt x="48552" y="5300"/>
                  </a:cubicBezTo>
                  <a:cubicBezTo>
                    <a:pt x="48552" y="8216"/>
                    <a:pt x="46220" y="10601"/>
                    <a:pt x="4325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3" name="Group 792">
            <a:extLst>
              <a:ext uri="{FF2B5EF4-FFF2-40B4-BE49-F238E27FC236}">
                <a16:creationId xmlns:a16="http://schemas.microsoft.com/office/drawing/2014/main" id="{C2DE5778-F6E7-4BED-A0CA-8B11AA86ABEC}"/>
              </a:ext>
            </a:extLst>
          </p:cNvPr>
          <p:cNvGrpSpPr/>
          <p:nvPr/>
        </p:nvGrpSpPr>
        <p:grpSpPr>
          <a:xfrm>
            <a:off x="3197926" y="3580696"/>
            <a:ext cx="484618" cy="493965"/>
            <a:chOff x="3239980" y="3623561"/>
            <a:chExt cx="400511" cy="408235"/>
          </a:xfrm>
        </p:grpSpPr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1A0DEF66-33D1-41C1-AB22-B4BE0D8DFBC7}"/>
                </a:ext>
              </a:extLst>
            </p:cNvPr>
            <p:cNvSpPr/>
            <p:nvPr/>
          </p:nvSpPr>
          <p:spPr>
            <a:xfrm>
              <a:off x="3472045" y="3687271"/>
              <a:ext cx="111308" cy="10601"/>
            </a:xfrm>
            <a:custGeom>
              <a:avLst/>
              <a:gdLst>
                <a:gd name="connsiteX0" fmla="*/ 109453 w 111308"/>
                <a:gd name="connsiteY0" fmla="*/ 10601 h 10600"/>
                <a:gd name="connsiteX1" fmla="*/ 5300 w 111308"/>
                <a:gd name="connsiteY1" fmla="*/ 10601 h 10600"/>
                <a:gd name="connsiteX2" fmla="*/ 0 w 111308"/>
                <a:gd name="connsiteY2" fmla="*/ 5300 h 10600"/>
                <a:gd name="connsiteX3" fmla="*/ 5300 w 111308"/>
                <a:gd name="connsiteY3" fmla="*/ 0 h 10600"/>
                <a:gd name="connsiteX4" fmla="*/ 109453 w 111308"/>
                <a:gd name="connsiteY4" fmla="*/ 0 h 10600"/>
                <a:gd name="connsiteX5" fmla="*/ 114753 w 111308"/>
                <a:gd name="connsiteY5" fmla="*/ 5300 h 10600"/>
                <a:gd name="connsiteX6" fmla="*/ 109453 w 1113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08" h="10600">
                  <a:moveTo>
                    <a:pt x="1094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9453" y="0"/>
                  </a:lnTo>
                  <a:cubicBezTo>
                    <a:pt x="112368" y="0"/>
                    <a:pt x="114753" y="2385"/>
                    <a:pt x="114753" y="5300"/>
                  </a:cubicBezTo>
                  <a:cubicBezTo>
                    <a:pt x="114753" y="8216"/>
                    <a:pt x="112368" y="10601"/>
                    <a:pt x="1094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2A2EC93B-2524-46D9-AEA3-511F6E42AE4C}"/>
                </a:ext>
              </a:extLst>
            </p:cNvPr>
            <p:cNvSpPr/>
            <p:nvPr/>
          </p:nvSpPr>
          <p:spPr>
            <a:xfrm>
              <a:off x="3255047" y="3623561"/>
              <a:ext cx="185513" cy="74205"/>
            </a:xfrm>
            <a:custGeom>
              <a:avLst/>
              <a:gdLst>
                <a:gd name="connsiteX0" fmla="*/ 180425 w 185513"/>
                <a:gd name="connsiteY0" fmla="*/ 74311 h 74205"/>
                <a:gd name="connsiteX1" fmla="*/ 58993 w 185513"/>
                <a:gd name="connsiteY1" fmla="*/ 74311 h 74205"/>
                <a:gd name="connsiteX2" fmla="*/ 0 w 185513"/>
                <a:gd name="connsiteY2" fmla="*/ 37156 h 74205"/>
                <a:gd name="connsiteX3" fmla="*/ 18339 w 185513"/>
                <a:gd name="connsiteY3" fmla="*/ 10124 h 74205"/>
                <a:gd name="connsiteX4" fmla="*/ 58993 w 185513"/>
                <a:gd name="connsiteY4" fmla="*/ 0 h 74205"/>
                <a:gd name="connsiteX5" fmla="*/ 60212 w 185513"/>
                <a:gd name="connsiteY5" fmla="*/ 0 h 74205"/>
                <a:gd name="connsiteX6" fmla="*/ 65513 w 185513"/>
                <a:gd name="connsiteY6" fmla="*/ 5300 h 74205"/>
                <a:gd name="connsiteX7" fmla="*/ 60212 w 185513"/>
                <a:gd name="connsiteY7" fmla="*/ 10601 h 74205"/>
                <a:gd name="connsiteX8" fmla="*/ 58993 w 185513"/>
                <a:gd name="connsiteY8" fmla="*/ 10601 h 74205"/>
                <a:gd name="connsiteX9" fmla="*/ 23746 w 185513"/>
                <a:gd name="connsiteY9" fmla="*/ 19240 h 74205"/>
                <a:gd name="connsiteX10" fmla="*/ 10601 w 185513"/>
                <a:gd name="connsiteY10" fmla="*/ 37156 h 74205"/>
                <a:gd name="connsiteX11" fmla="*/ 58993 w 185513"/>
                <a:gd name="connsiteY11" fmla="*/ 63711 h 74205"/>
                <a:gd name="connsiteX12" fmla="*/ 180425 w 185513"/>
                <a:gd name="connsiteY12" fmla="*/ 63711 h 74205"/>
                <a:gd name="connsiteX13" fmla="*/ 185725 w 185513"/>
                <a:gd name="connsiteY13" fmla="*/ 69011 h 74205"/>
                <a:gd name="connsiteX14" fmla="*/ 180425 w 185513"/>
                <a:gd name="connsiteY14" fmla="*/ 7431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5513" h="74205">
                  <a:moveTo>
                    <a:pt x="180425" y="74311"/>
                  </a:moveTo>
                  <a:lnTo>
                    <a:pt x="58993" y="74311"/>
                  </a:lnTo>
                  <a:cubicBezTo>
                    <a:pt x="25919" y="74311"/>
                    <a:pt x="0" y="57986"/>
                    <a:pt x="0" y="37156"/>
                  </a:cubicBezTo>
                  <a:cubicBezTo>
                    <a:pt x="0" y="26873"/>
                    <a:pt x="6678" y="17014"/>
                    <a:pt x="18339" y="10124"/>
                  </a:cubicBezTo>
                  <a:cubicBezTo>
                    <a:pt x="29258" y="3604"/>
                    <a:pt x="43728" y="0"/>
                    <a:pt x="58993" y="0"/>
                  </a:cubicBezTo>
                  <a:lnTo>
                    <a:pt x="60212" y="0"/>
                  </a:lnTo>
                  <a:cubicBezTo>
                    <a:pt x="63128" y="0"/>
                    <a:pt x="65513" y="2385"/>
                    <a:pt x="65513" y="5300"/>
                  </a:cubicBezTo>
                  <a:cubicBezTo>
                    <a:pt x="65513" y="8216"/>
                    <a:pt x="63128" y="10601"/>
                    <a:pt x="60212" y="10601"/>
                  </a:cubicBezTo>
                  <a:lnTo>
                    <a:pt x="58993" y="10601"/>
                  </a:lnTo>
                  <a:cubicBezTo>
                    <a:pt x="45795" y="10601"/>
                    <a:pt x="32968" y="13728"/>
                    <a:pt x="23746" y="19240"/>
                  </a:cubicBezTo>
                  <a:cubicBezTo>
                    <a:pt x="15371" y="24170"/>
                    <a:pt x="10601" y="30689"/>
                    <a:pt x="10601" y="37156"/>
                  </a:cubicBezTo>
                  <a:cubicBezTo>
                    <a:pt x="10601" y="51573"/>
                    <a:pt x="32756" y="63711"/>
                    <a:pt x="58993" y="63711"/>
                  </a:cubicBezTo>
                  <a:lnTo>
                    <a:pt x="180425" y="63711"/>
                  </a:lnTo>
                  <a:cubicBezTo>
                    <a:pt x="183340" y="63711"/>
                    <a:pt x="185725" y="66096"/>
                    <a:pt x="185725" y="69011"/>
                  </a:cubicBezTo>
                  <a:cubicBezTo>
                    <a:pt x="185725" y="71926"/>
                    <a:pt x="183340" y="74311"/>
                    <a:pt x="180425" y="7431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B184AC6B-35BF-409D-B05A-695EAD2F07A9}"/>
                </a:ext>
              </a:extLst>
            </p:cNvPr>
            <p:cNvSpPr/>
            <p:nvPr/>
          </p:nvSpPr>
          <p:spPr>
            <a:xfrm>
              <a:off x="3308740" y="3687271"/>
              <a:ext cx="127209" cy="10601"/>
            </a:xfrm>
            <a:custGeom>
              <a:avLst/>
              <a:gdLst>
                <a:gd name="connsiteX0" fmla="*/ 126732 w 127209"/>
                <a:gd name="connsiteY0" fmla="*/ 10601 h 10600"/>
                <a:gd name="connsiteX1" fmla="*/ 5300 w 127209"/>
                <a:gd name="connsiteY1" fmla="*/ 10601 h 10600"/>
                <a:gd name="connsiteX2" fmla="*/ 0 w 127209"/>
                <a:gd name="connsiteY2" fmla="*/ 5300 h 10600"/>
                <a:gd name="connsiteX3" fmla="*/ 5300 w 127209"/>
                <a:gd name="connsiteY3" fmla="*/ 0 h 10600"/>
                <a:gd name="connsiteX4" fmla="*/ 126732 w 127209"/>
                <a:gd name="connsiteY4" fmla="*/ 0 h 10600"/>
                <a:gd name="connsiteX5" fmla="*/ 132032 w 127209"/>
                <a:gd name="connsiteY5" fmla="*/ 5300 h 10600"/>
                <a:gd name="connsiteX6" fmla="*/ 126732 w 1272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209" h="10600">
                  <a:moveTo>
                    <a:pt x="12673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6732" y="0"/>
                  </a:lnTo>
                  <a:cubicBezTo>
                    <a:pt x="129647" y="0"/>
                    <a:pt x="132032" y="2385"/>
                    <a:pt x="132032" y="5300"/>
                  </a:cubicBezTo>
                  <a:cubicBezTo>
                    <a:pt x="132032" y="8216"/>
                    <a:pt x="129647" y="10601"/>
                    <a:pt x="12673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13A620B8-09C7-4BD1-9A59-5524678D9679}"/>
                </a:ext>
              </a:extLst>
            </p:cNvPr>
            <p:cNvSpPr/>
            <p:nvPr/>
          </p:nvSpPr>
          <p:spPr>
            <a:xfrm>
              <a:off x="3472045" y="3687271"/>
              <a:ext cx="164312" cy="74205"/>
            </a:xfrm>
            <a:custGeom>
              <a:avLst/>
              <a:gdLst>
                <a:gd name="connsiteX0" fmla="*/ 109453 w 164311"/>
                <a:gd name="connsiteY0" fmla="*/ 74258 h 74205"/>
                <a:gd name="connsiteX1" fmla="*/ 108234 w 164311"/>
                <a:gd name="connsiteY1" fmla="*/ 74258 h 74205"/>
                <a:gd name="connsiteX2" fmla="*/ 102933 w 164311"/>
                <a:gd name="connsiteY2" fmla="*/ 68958 h 74205"/>
                <a:gd name="connsiteX3" fmla="*/ 108234 w 164311"/>
                <a:gd name="connsiteY3" fmla="*/ 63658 h 74205"/>
                <a:gd name="connsiteX4" fmla="*/ 109453 w 164311"/>
                <a:gd name="connsiteY4" fmla="*/ 63658 h 74205"/>
                <a:gd name="connsiteX5" fmla="*/ 144700 w 164311"/>
                <a:gd name="connsiteY5" fmla="*/ 55071 h 74205"/>
                <a:gd name="connsiteX6" fmla="*/ 157845 w 164311"/>
                <a:gd name="connsiteY6" fmla="*/ 37103 h 74205"/>
                <a:gd name="connsiteX7" fmla="*/ 109453 w 164311"/>
                <a:gd name="connsiteY7" fmla="*/ 10601 h 74205"/>
                <a:gd name="connsiteX8" fmla="*/ 5300 w 164311"/>
                <a:gd name="connsiteY8" fmla="*/ 10601 h 74205"/>
                <a:gd name="connsiteX9" fmla="*/ 0 w 164311"/>
                <a:gd name="connsiteY9" fmla="*/ 5300 h 74205"/>
                <a:gd name="connsiteX10" fmla="*/ 5300 w 164311"/>
                <a:gd name="connsiteY10" fmla="*/ 0 h 74205"/>
                <a:gd name="connsiteX11" fmla="*/ 109453 w 164311"/>
                <a:gd name="connsiteY11" fmla="*/ 0 h 74205"/>
                <a:gd name="connsiteX12" fmla="*/ 168446 w 164311"/>
                <a:gd name="connsiteY12" fmla="*/ 37103 h 74205"/>
                <a:gd name="connsiteX13" fmla="*/ 150107 w 164311"/>
                <a:gd name="connsiteY13" fmla="*/ 64188 h 74205"/>
                <a:gd name="connsiteX14" fmla="*/ 109453 w 164311"/>
                <a:gd name="connsiteY14" fmla="*/ 7425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311" h="74205">
                  <a:moveTo>
                    <a:pt x="109453" y="74258"/>
                  </a:moveTo>
                  <a:lnTo>
                    <a:pt x="108234" y="74258"/>
                  </a:lnTo>
                  <a:cubicBezTo>
                    <a:pt x="105319" y="74258"/>
                    <a:pt x="102933" y="71873"/>
                    <a:pt x="102933" y="68958"/>
                  </a:cubicBezTo>
                  <a:cubicBezTo>
                    <a:pt x="102933" y="66043"/>
                    <a:pt x="105319" y="63658"/>
                    <a:pt x="108234" y="63658"/>
                  </a:cubicBezTo>
                  <a:lnTo>
                    <a:pt x="109453" y="63658"/>
                  </a:lnTo>
                  <a:cubicBezTo>
                    <a:pt x="122704" y="63658"/>
                    <a:pt x="135531" y="60530"/>
                    <a:pt x="144700" y="55071"/>
                  </a:cubicBezTo>
                  <a:cubicBezTo>
                    <a:pt x="153181" y="50036"/>
                    <a:pt x="157845" y="43622"/>
                    <a:pt x="157845" y="37103"/>
                  </a:cubicBezTo>
                  <a:cubicBezTo>
                    <a:pt x="157845" y="22739"/>
                    <a:pt x="135690" y="10601"/>
                    <a:pt x="109453" y="10601"/>
                  </a:cubicBez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09453" y="0"/>
                  </a:lnTo>
                  <a:cubicBezTo>
                    <a:pt x="142527" y="0"/>
                    <a:pt x="168446" y="16325"/>
                    <a:pt x="168446" y="37103"/>
                  </a:cubicBezTo>
                  <a:cubicBezTo>
                    <a:pt x="168446" y="47544"/>
                    <a:pt x="161927" y="57138"/>
                    <a:pt x="150107" y="64188"/>
                  </a:cubicBezTo>
                  <a:cubicBezTo>
                    <a:pt x="139188" y="70707"/>
                    <a:pt x="124771" y="74258"/>
                    <a:pt x="109453" y="742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8477847A-CE91-4BF9-A690-AA7DA18F59B0}"/>
                </a:ext>
              </a:extLst>
            </p:cNvPr>
            <p:cNvSpPr/>
            <p:nvPr/>
          </p:nvSpPr>
          <p:spPr>
            <a:xfrm>
              <a:off x="3255047" y="3925736"/>
              <a:ext cx="328624" cy="42403"/>
            </a:xfrm>
            <a:custGeom>
              <a:avLst/>
              <a:gdLst>
                <a:gd name="connsiteX0" fmla="*/ 326451 w 328623"/>
                <a:gd name="connsiteY0" fmla="*/ 42403 h 42403"/>
                <a:gd name="connsiteX1" fmla="*/ 58993 w 328623"/>
                <a:gd name="connsiteY1" fmla="*/ 42403 h 42403"/>
                <a:gd name="connsiteX2" fmla="*/ 0 w 328623"/>
                <a:gd name="connsiteY2" fmla="*/ 5300 h 42403"/>
                <a:gd name="connsiteX3" fmla="*/ 5300 w 328623"/>
                <a:gd name="connsiteY3" fmla="*/ 0 h 42403"/>
                <a:gd name="connsiteX4" fmla="*/ 10601 w 328623"/>
                <a:gd name="connsiteY4" fmla="*/ 5300 h 42403"/>
                <a:gd name="connsiteX5" fmla="*/ 58993 w 328623"/>
                <a:gd name="connsiteY5" fmla="*/ 31802 h 42403"/>
                <a:gd name="connsiteX6" fmla="*/ 326451 w 328623"/>
                <a:gd name="connsiteY6" fmla="*/ 31802 h 42403"/>
                <a:gd name="connsiteX7" fmla="*/ 331751 w 328623"/>
                <a:gd name="connsiteY7" fmla="*/ 37103 h 42403"/>
                <a:gd name="connsiteX8" fmla="*/ 326451 w 328623"/>
                <a:gd name="connsiteY8" fmla="*/ 4240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8623" h="42403">
                  <a:moveTo>
                    <a:pt x="326451" y="42403"/>
                  </a:moveTo>
                  <a:lnTo>
                    <a:pt x="58993" y="42403"/>
                  </a:lnTo>
                  <a:cubicBezTo>
                    <a:pt x="25919" y="42403"/>
                    <a:pt x="0" y="26078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19665"/>
                    <a:pt x="32756" y="31802"/>
                    <a:pt x="58993" y="31802"/>
                  </a:cubicBezTo>
                  <a:lnTo>
                    <a:pt x="326451" y="31802"/>
                  </a:lnTo>
                  <a:cubicBezTo>
                    <a:pt x="329366" y="31802"/>
                    <a:pt x="331751" y="34188"/>
                    <a:pt x="331751" y="37103"/>
                  </a:cubicBezTo>
                  <a:cubicBezTo>
                    <a:pt x="331751" y="40018"/>
                    <a:pt x="329366" y="42403"/>
                    <a:pt x="326451" y="424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09A77BB-770E-4280-8575-7D06245FE1BB}"/>
                </a:ext>
              </a:extLst>
            </p:cNvPr>
            <p:cNvSpPr/>
            <p:nvPr/>
          </p:nvSpPr>
          <p:spPr>
            <a:xfrm>
              <a:off x="3308740" y="3957538"/>
              <a:ext cx="275620" cy="10601"/>
            </a:xfrm>
            <a:custGeom>
              <a:avLst/>
              <a:gdLst>
                <a:gd name="connsiteX0" fmla="*/ 271539 w 275620"/>
                <a:gd name="connsiteY0" fmla="*/ 10601 h 10600"/>
                <a:gd name="connsiteX1" fmla="*/ 5300 w 275620"/>
                <a:gd name="connsiteY1" fmla="*/ 10601 h 10600"/>
                <a:gd name="connsiteX2" fmla="*/ 0 w 275620"/>
                <a:gd name="connsiteY2" fmla="*/ 5300 h 10600"/>
                <a:gd name="connsiteX3" fmla="*/ 5300 w 275620"/>
                <a:gd name="connsiteY3" fmla="*/ 0 h 10600"/>
                <a:gd name="connsiteX4" fmla="*/ 271539 w 275620"/>
                <a:gd name="connsiteY4" fmla="*/ 0 h 10600"/>
                <a:gd name="connsiteX5" fmla="*/ 276839 w 275620"/>
                <a:gd name="connsiteY5" fmla="*/ 5300 h 10600"/>
                <a:gd name="connsiteX6" fmla="*/ 271539 w 27562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620" h="10600">
                  <a:moveTo>
                    <a:pt x="27153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71539" y="0"/>
                  </a:lnTo>
                  <a:cubicBezTo>
                    <a:pt x="274454" y="0"/>
                    <a:pt x="276839" y="2385"/>
                    <a:pt x="276839" y="5300"/>
                  </a:cubicBezTo>
                  <a:cubicBezTo>
                    <a:pt x="276839" y="8216"/>
                    <a:pt x="274454" y="10601"/>
                    <a:pt x="27153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5AC8B3F-0040-4270-B7CD-DB1CCE2CBEE2}"/>
                </a:ext>
              </a:extLst>
            </p:cNvPr>
            <p:cNvSpPr/>
            <p:nvPr/>
          </p:nvSpPr>
          <p:spPr>
            <a:xfrm>
              <a:off x="3574978" y="3989393"/>
              <a:ext cx="63605" cy="42403"/>
            </a:xfrm>
            <a:custGeom>
              <a:avLst/>
              <a:gdLst>
                <a:gd name="connsiteX0" fmla="*/ 6520 w 63604"/>
                <a:gd name="connsiteY0" fmla="*/ 42456 h 42403"/>
                <a:gd name="connsiteX1" fmla="*/ 5300 w 63604"/>
                <a:gd name="connsiteY1" fmla="*/ 42456 h 42403"/>
                <a:gd name="connsiteX2" fmla="*/ 0 w 63604"/>
                <a:gd name="connsiteY2" fmla="*/ 37156 h 42403"/>
                <a:gd name="connsiteX3" fmla="*/ 5300 w 63604"/>
                <a:gd name="connsiteY3" fmla="*/ 31855 h 42403"/>
                <a:gd name="connsiteX4" fmla="*/ 6520 w 63604"/>
                <a:gd name="connsiteY4" fmla="*/ 31855 h 42403"/>
                <a:gd name="connsiteX5" fmla="*/ 41767 w 63604"/>
                <a:gd name="connsiteY5" fmla="*/ 23216 h 42403"/>
                <a:gd name="connsiteX6" fmla="*/ 54912 w 63604"/>
                <a:gd name="connsiteY6" fmla="*/ 5300 h 42403"/>
                <a:gd name="connsiteX7" fmla="*/ 60212 w 63604"/>
                <a:gd name="connsiteY7" fmla="*/ 0 h 42403"/>
                <a:gd name="connsiteX8" fmla="*/ 65513 w 63604"/>
                <a:gd name="connsiteY8" fmla="*/ 5300 h 42403"/>
                <a:gd name="connsiteX9" fmla="*/ 47173 w 63604"/>
                <a:gd name="connsiteY9" fmla="*/ 32332 h 42403"/>
                <a:gd name="connsiteX10" fmla="*/ 6520 w 63604"/>
                <a:gd name="connsiteY10" fmla="*/ 4245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604" h="42403">
                  <a:moveTo>
                    <a:pt x="6520" y="42456"/>
                  </a:moveTo>
                  <a:lnTo>
                    <a:pt x="5300" y="42456"/>
                  </a:lnTo>
                  <a:cubicBezTo>
                    <a:pt x="2385" y="42456"/>
                    <a:pt x="0" y="40071"/>
                    <a:pt x="0" y="37156"/>
                  </a:cubicBezTo>
                  <a:cubicBezTo>
                    <a:pt x="0" y="34240"/>
                    <a:pt x="2385" y="31855"/>
                    <a:pt x="5300" y="31855"/>
                  </a:cubicBezTo>
                  <a:lnTo>
                    <a:pt x="6520" y="31855"/>
                  </a:lnTo>
                  <a:cubicBezTo>
                    <a:pt x="19717" y="31855"/>
                    <a:pt x="32544" y="28728"/>
                    <a:pt x="41767" y="23216"/>
                  </a:cubicBezTo>
                  <a:cubicBezTo>
                    <a:pt x="50142" y="18286"/>
                    <a:pt x="54912" y="11767"/>
                    <a:pt x="54912" y="5300"/>
                  </a:cubicBezTo>
                  <a:cubicBezTo>
                    <a:pt x="54912" y="2385"/>
                    <a:pt x="57297" y="0"/>
                    <a:pt x="60212" y="0"/>
                  </a:cubicBezTo>
                  <a:cubicBezTo>
                    <a:pt x="63128" y="0"/>
                    <a:pt x="65513" y="2385"/>
                    <a:pt x="65513" y="5300"/>
                  </a:cubicBezTo>
                  <a:cubicBezTo>
                    <a:pt x="65513" y="15583"/>
                    <a:pt x="58834" y="25442"/>
                    <a:pt x="47173" y="32332"/>
                  </a:cubicBezTo>
                  <a:cubicBezTo>
                    <a:pt x="36202" y="38852"/>
                    <a:pt x="21785" y="42456"/>
                    <a:pt x="6520" y="4245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7C5F4814-A738-4D79-A2B0-80E9E60D6AB8}"/>
                </a:ext>
              </a:extLst>
            </p:cNvPr>
            <p:cNvSpPr/>
            <p:nvPr/>
          </p:nvSpPr>
          <p:spPr>
            <a:xfrm>
              <a:off x="3255047" y="3892767"/>
              <a:ext cx="10601" cy="42403"/>
            </a:xfrm>
            <a:custGeom>
              <a:avLst/>
              <a:gdLst>
                <a:gd name="connsiteX0" fmla="*/ 5300 w 10600"/>
                <a:gd name="connsiteY0" fmla="*/ 43516 h 42403"/>
                <a:gd name="connsiteX1" fmla="*/ 0 w 10600"/>
                <a:gd name="connsiteY1" fmla="*/ 38216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8216 h 42403"/>
                <a:gd name="connsiteX6" fmla="*/ 5300 w 10600"/>
                <a:gd name="connsiteY6" fmla="*/ 4351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3516"/>
                  </a:moveTo>
                  <a:cubicBezTo>
                    <a:pt x="2385" y="43516"/>
                    <a:pt x="0" y="41131"/>
                    <a:pt x="0" y="3821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8216"/>
                  </a:lnTo>
                  <a:cubicBezTo>
                    <a:pt x="10601" y="41184"/>
                    <a:pt x="8216" y="43516"/>
                    <a:pt x="5300" y="435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858D74AE-0DD9-4F91-85B7-ADEEB5753962}"/>
                </a:ext>
              </a:extLst>
            </p:cNvPr>
            <p:cNvSpPr/>
            <p:nvPr/>
          </p:nvSpPr>
          <p:spPr>
            <a:xfrm>
              <a:off x="3255047" y="3655416"/>
              <a:ext cx="10601" cy="201415"/>
            </a:xfrm>
            <a:custGeom>
              <a:avLst/>
              <a:gdLst>
                <a:gd name="connsiteX0" fmla="*/ 5300 w 10600"/>
                <a:gd name="connsiteY0" fmla="*/ 203694 h 201414"/>
                <a:gd name="connsiteX1" fmla="*/ 0 w 10600"/>
                <a:gd name="connsiteY1" fmla="*/ 198394 h 201414"/>
                <a:gd name="connsiteX2" fmla="*/ 0 w 10600"/>
                <a:gd name="connsiteY2" fmla="*/ 5300 h 201414"/>
                <a:gd name="connsiteX3" fmla="*/ 5300 w 10600"/>
                <a:gd name="connsiteY3" fmla="*/ 0 h 201414"/>
                <a:gd name="connsiteX4" fmla="*/ 10601 w 10600"/>
                <a:gd name="connsiteY4" fmla="*/ 5300 h 201414"/>
                <a:gd name="connsiteX5" fmla="*/ 10601 w 10600"/>
                <a:gd name="connsiteY5" fmla="*/ 198394 h 201414"/>
                <a:gd name="connsiteX6" fmla="*/ 5300 w 10600"/>
                <a:gd name="connsiteY6" fmla="*/ 203694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01414">
                  <a:moveTo>
                    <a:pt x="5300" y="203694"/>
                  </a:moveTo>
                  <a:cubicBezTo>
                    <a:pt x="2385" y="203694"/>
                    <a:pt x="0" y="201309"/>
                    <a:pt x="0" y="19839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98394"/>
                  </a:lnTo>
                  <a:cubicBezTo>
                    <a:pt x="10601" y="201362"/>
                    <a:pt x="8216" y="203694"/>
                    <a:pt x="5300" y="20369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6F65F65-D7D5-46E9-8BFF-B504BAD96192}"/>
                </a:ext>
              </a:extLst>
            </p:cNvPr>
            <p:cNvSpPr/>
            <p:nvPr/>
          </p:nvSpPr>
          <p:spPr>
            <a:xfrm>
              <a:off x="3574978" y="3750929"/>
              <a:ext cx="10601" cy="275620"/>
            </a:xfrm>
            <a:custGeom>
              <a:avLst/>
              <a:gdLst>
                <a:gd name="connsiteX0" fmla="*/ 5300 w 10600"/>
                <a:gd name="connsiteY0" fmla="*/ 280867 h 275620"/>
                <a:gd name="connsiteX1" fmla="*/ 0 w 10600"/>
                <a:gd name="connsiteY1" fmla="*/ 275567 h 275620"/>
                <a:gd name="connsiteX2" fmla="*/ 0 w 10600"/>
                <a:gd name="connsiteY2" fmla="*/ 5300 h 275620"/>
                <a:gd name="connsiteX3" fmla="*/ 5300 w 10600"/>
                <a:gd name="connsiteY3" fmla="*/ 0 h 275620"/>
                <a:gd name="connsiteX4" fmla="*/ 10601 w 10600"/>
                <a:gd name="connsiteY4" fmla="*/ 5300 h 275620"/>
                <a:gd name="connsiteX5" fmla="*/ 10601 w 10600"/>
                <a:gd name="connsiteY5" fmla="*/ 275567 h 275620"/>
                <a:gd name="connsiteX6" fmla="*/ 5300 w 10600"/>
                <a:gd name="connsiteY6" fmla="*/ 280867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75620">
                  <a:moveTo>
                    <a:pt x="5300" y="280867"/>
                  </a:moveTo>
                  <a:cubicBezTo>
                    <a:pt x="2385" y="280867"/>
                    <a:pt x="0" y="278482"/>
                    <a:pt x="0" y="27556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75567"/>
                  </a:lnTo>
                  <a:cubicBezTo>
                    <a:pt x="10601" y="278535"/>
                    <a:pt x="8216" y="280867"/>
                    <a:pt x="5300" y="2808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5988966F-B915-430A-A51B-00D6CA64780B}"/>
                </a:ext>
              </a:extLst>
            </p:cNvPr>
            <p:cNvSpPr/>
            <p:nvPr/>
          </p:nvSpPr>
          <p:spPr>
            <a:xfrm>
              <a:off x="3629890" y="3719127"/>
              <a:ext cx="10601" cy="275620"/>
            </a:xfrm>
            <a:custGeom>
              <a:avLst/>
              <a:gdLst>
                <a:gd name="connsiteX0" fmla="*/ 5300 w 10600"/>
                <a:gd name="connsiteY0" fmla="*/ 280867 h 275620"/>
                <a:gd name="connsiteX1" fmla="*/ 0 w 10600"/>
                <a:gd name="connsiteY1" fmla="*/ 275567 h 275620"/>
                <a:gd name="connsiteX2" fmla="*/ 0 w 10600"/>
                <a:gd name="connsiteY2" fmla="*/ 5300 h 275620"/>
                <a:gd name="connsiteX3" fmla="*/ 5300 w 10600"/>
                <a:gd name="connsiteY3" fmla="*/ 0 h 275620"/>
                <a:gd name="connsiteX4" fmla="*/ 10601 w 10600"/>
                <a:gd name="connsiteY4" fmla="*/ 5300 h 275620"/>
                <a:gd name="connsiteX5" fmla="*/ 10601 w 10600"/>
                <a:gd name="connsiteY5" fmla="*/ 275567 h 275620"/>
                <a:gd name="connsiteX6" fmla="*/ 5300 w 10600"/>
                <a:gd name="connsiteY6" fmla="*/ 280867 h 275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75620">
                  <a:moveTo>
                    <a:pt x="5300" y="280867"/>
                  </a:moveTo>
                  <a:cubicBezTo>
                    <a:pt x="2385" y="280867"/>
                    <a:pt x="0" y="278482"/>
                    <a:pt x="0" y="27556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75567"/>
                  </a:lnTo>
                  <a:cubicBezTo>
                    <a:pt x="10601" y="278482"/>
                    <a:pt x="8216" y="280867"/>
                    <a:pt x="5300" y="2808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BC991798-E011-435E-AD57-D7AA3F133358}"/>
                </a:ext>
              </a:extLst>
            </p:cNvPr>
            <p:cNvSpPr/>
            <p:nvPr/>
          </p:nvSpPr>
          <p:spPr>
            <a:xfrm>
              <a:off x="3308740" y="3623614"/>
              <a:ext cx="10601" cy="74205"/>
            </a:xfrm>
            <a:custGeom>
              <a:avLst/>
              <a:gdLst>
                <a:gd name="connsiteX0" fmla="*/ 5300 w 10600"/>
                <a:gd name="connsiteY0" fmla="*/ 74258 h 74205"/>
                <a:gd name="connsiteX1" fmla="*/ 0 w 10600"/>
                <a:gd name="connsiteY1" fmla="*/ 68958 h 74205"/>
                <a:gd name="connsiteX2" fmla="*/ 0 w 10600"/>
                <a:gd name="connsiteY2" fmla="*/ 5300 h 74205"/>
                <a:gd name="connsiteX3" fmla="*/ 5300 w 10600"/>
                <a:gd name="connsiteY3" fmla="*/ 0 h 74205"/>
                <a:gd name="connsiteX4" fmla="*/ 10601 w 10600"/>
                <a:gd name="connsiteY4" fmla="*/ 5300 h 74205"/>
                <a:gd name="connsiteX5" fmla="*/ 10601 w 10600"/>
                <a:gd name="connsiteY5" fmla="*/ 68958 h 74205"/>
                <a:gd name="connsiteX6" fmla="*/ 5300 w 10600"/>
                <a:gd name="connsiteY6" fmla="*/ 74258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74205">
                  <a:moveTo>
                    <a:pt x="5300" y="74258"/>
                  </a:moveTo>
                  <a:cubicBezTo>
                    <a:pt x="2385" y="74258"/>
                    <a:pt x="0" y="71873"/>
                    <a:pt x="0" y="6895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68958"/>
                  </a:lnTo>
                  <a:cubicBezTo>
                    <a:pt x="10601" y="71926"/>
                    <a:pt x="8216" y="74258"/>
                    <a:pt x="5300" y="742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42C35ECD-8D33-4103-9D6D-91519D4EFDB2}"/>
                </a:ext>
              </a:extLst>
            </p:cNvPr>
            <p:cNvSpPr/>
            <p:nvPr/>
          </p:nvSpPr>
          <p:spPr>
            <a:xfrm>
              <a:off x="3300397" y="3699971"/>
              <a:ext cx="233217" cy="233217"/>
            </a:xfrm>
            <a:custGeom>
              <a:avLst/>
              <a:gdLst>
                <a:gd name="connsiteX0" fmla="*/ 233133 w 233216"/>
                <a:gd name="connsiteY0" fmla="*/ 238486 h 233216"/>
                <a:gd name="connsiteX1" fmla="*/ 5269 w 233216"/>
                <a:gd name="connsiteY1" fmla="*/ 238486 h 233216"/>
                <a:gd name="connsiteX2" fmla="*/ 393 w 233216"/>
                <a:gd name="connsiteY2" fmla="*/ 235200 h 233216"/>
                <a:gd name="connsiteX3" fmla="*/ 1559 w 233216"/>
                <a:gd name="connsiteY3" fmla="*/ 229422 h 233216"/>
                <a:gd name="connsiteX4" fmla="*/ 229422 w 233216"/>
                <a:gd name="connsiteY4" fmla="*/ 1559 h 233216"/>
                <a:gd name="connsiteX5" fmla="*/ 235200 w 233216"/>
                <a:gd name="connsiteY5" fmla="*/ 393 h 233216"/>
                <a:gd name="connsiteX6" fmla="*/ 238486 w 233216"/>
                <a:gd name="connsiteY6" fmla="*/ 5269 h 233216"/>
                <a:gd name="connsiteX7" fmla="*/ 238486 w 233216"/>
                <a:gd name="connsiteY7" fmla="*/ 233133 h 233216"/>
                <a:gd name="connsiteX8" fmla="*/ 233133 w 233216"/>
                <a:gd name="connsiteY8" fmla="*/ 238486 h 233216"/>
                <a:gd name="connsiteX9" fmla="*/ 18043 w 233216"/>
                <a:gd name="connsiteY9" fmla="*/ 227885 h 233216"/>
                <a:gd name="connsiteX10" fmla="*/ 227779 w 233216"/>
                <a:gd name="connsiteY10" fmla="*/ 227885 h 233216"/>
                <a:gd name="connsiteX11" fmla="*/ 227779 w 233216"/>
                <a:gd name="connsiteY11" fmla="*/ 18149 h 233216"/>
                <a:gd name="connsiteX12" fmla="*/ 18043 w 233216"/>
                <a:gd name="connsiteY12" fmla="*/ 227885 h 23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216" h="233216">
                  <a:moveTo>
                    <a:pt x="233133" y="238486"/>
                  </a:moveTo>
                  <a:lnTo>
                    <a:pt x="5269" y="238486"/>
                  </a:lnTo>
                  <a:cubicBezTo>
                    <a:pt x="3149" y="238486"/>
                    <a:pt x="1188" y="237214"/>
                    <a:pt x="393" y="235200"/>
                  </a:cubicBezTo>
                  <a:cubicBezTo>
                    <a:pt x="-402" y="233185"/>
                    <a:pt x="22" y="230959"/>
                    <a:pt x="1559" y="229422"/>
                  </a:cubicBezTo>
                  <a:lnTo>
                    <a:pt x="229422" y="1559"/>
                  </a:lnTo>
                  <a:cubicBezTo>
                    <a:pt x="230959" y="22"/>
                    <a:pt x="233186" y="-402"/>
                    <a:pt x="235200" y="393"/>
                  </a:cubicBezTo>
                  <a:cubicBezTo>
                    <a:pt x="237161" y="1188"/>
                    <a:pt x="238486" y="3149"/>
                    <a:pt x="238486" y="5269"/>
                  </a:cubicBezTo>
                  <a:lnTo>
                    <a:pt x="238486" y="233133"/>
                  </a:lnTo>
                  <a:cubicBezTo>
                    <a:pt x="238433" y="236154"/>
                    <a:pt x="236048" y="238486"/>
                    <a:pt x="233133" y="238486"/>
                  </a:cubicBezTo>
                  <a:close/>
                  <a:moveTo>
                    <a:pt x="18043" y="227885"/>
                  </a:moveTo>
                  <a:lnTo>
                    <a:pt x="227779" y="227885"/>
                  </a:lnTo>
                  <a:lnTo>
                    <a:pt x="227779" y="18149"/>
                  </a:lnTo>
                  <a:lnTo>
                    <a:pt x="18043" y="22788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018D551F-B040-4EFA-9DA6-133BDBAE342B}"/>
                </a:ext>
              </a:extLst>
            </p:cNvPr>
            <p:cNvSpPr/>
            <p:nvPr/>
          </p:nvSpPr>
          <p:spPr>
            <a:xfrm>
              <a:off x="3407676" y="3807251"/>
              <a:ext cx="95407" cy="95407"/>
            </a:xfrm>
            <a:custGeom>
              <a:avLst/>
              <a:gdLst>
                <a:gd name="connsiteX0" fmla="*/ 95216 w 95406"/>
                <a:gd name="connsiteY0" fmla="*/ 100570 h 95406"/>
                <a:gd name="connsiteX1" fmla="*/ 5269 w 95406"/>
                <a:gd name="connsiteY1" fmla="*/ 100570 h 95406"/>
                <a:gd name="connsiteX2" fmla="*/ 393 w 95406"/>
                <a:gd name="connsiteY2" fmla="*/ 97284 h 95406"/>
                <a:gd name="connsiteX3" fmla="*/ 1559 w 95406"/>
                <a:gd name="connsiteY3" fmla="*/ 91506 h 95406"/>
                <a:gd name="connsiteX4" fmla="*/ 91506 w 95406"/>
                <a:gd name="connsiteY4" fmla="*/ 1559 h 95406"/>
                <a:gd name="connsiteX5" fmla="*/ 97284 w 95406"/>
                <a:gd name="connsiteY5" fmla="*/ 393 h 95406"/>
                <a:gd name="connsiteX6" fmla="*/ 100570 w 95406"/>
                <a:gd name="connsiteY6" fmla="*/ 5269 h 95406"/>
                <a:gd name="connsiteX7" fmla="*/ 100570 w 95406"/>
                <a:gd name="connsiteY7" fmla="*/ 95217 h 95406"/>
                <a:gd name="connsiteX8" fmla="*/ 95216 w 95406"/>
                <a:gd name="connsiteY8" fmla="*/ 100570 h 95406"/>
                <a:gd name="connsiteX9" fmla="*/ 18043 w 95406"/>
                <a:gd name="connsiteY9" fmla="*/ 89969 h 95406"/>
                <a:gd name="connsiteX10" fmla="*/ 89916 w 95406"/>
                <a:gd name="connsiteY10" fmla="*/ 89969 h 95406"/>
                <a:gd name="connsiteX11" fmla="*/ 89916 w 95406"/>
                <a:gd name="connsiteY11" fmla="*/ 18096 h 95406"/>
                <a:gd name="connsiteX12" fmla="*/ 18043 w 95406"/>
                <a:gd name="connsiteY12" fmla="*/ 89969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406" h="95406">
                  <a:moveTo>
                    <a:pt x="95216" y="100570"/>
                  </a:moveTo>
                  <a:lnTo>
                    <a:pt x="5269" y="100570"/>
                  </a:lnTo>
                  <a:cubicBezTo>
                    <a:pt x="3149" y="100570"/>
                    <a:pt x="1188" y="99298"/>
                    <a:pt x="393" y="97284"/>
                  </a:cubicBezTo>
                  <a:cubicBezTo>
                    <a:pt x="-402" y="95270"/>
                    <a:pt x="22" y="93043"/>
                    <a:pt x="1559" y="91506"/>
                  </a:cubicBezTo>
                  <a:lnTo>
                    <a:pt x="91506" y="1559"/>
                  </a:lnTo>
                  <a:cubicBezTo>
                    <a:pt x="93043" y="22"/>
                    <a:pt x="95323" y="-402"/>
                    <a:pt x="97284" y="393"/>
                  </a:cubicBezTo>
                  <a:cubicBezTo>
                    <a:pt x="99245" y="1188"/>
                    <a:pt x="100570" y="3149"/>
                    <a:pt x="100570" y="5269"/>
                  </a:cubicBezTo>
                  <a:lnTo>
                    <a:pt x="100570" y="95217"/>
                  </a:lnTo>
                  <a:cubicBezTo>
                    <a:pt x="100517" y="98238"/>
                    <a:pt x="98132" y="100570"/>
                    <a:pt x="95216" y="100570"/>
                  </a:cubicBezTo>
                  <a:close/>
                  <a:moveTo>
                    <a:pt x="18043" y="89969"/>
                  </a:moveTo>
                  <a:lnTo>
                    <a:pt x="89916" y="89969"/>
                  </a:lnTo>
                  <a:lnTo>
                    <a:pt x="89916" y="18096"/>
                  </a:lnTo>
                  <a:lnTo>
                    <a:pt x="18043" y="8996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BBF1F78F-9199-486D-9D16-544C544779A9}"/>
                </a:ext>
              </a:extLst>
            </p:cNvPr>
            <p:cNvSpPr/>
            <p:nvPr/>
          </p:nvSpPr>
          <p:spPr>
            <a:xfrm>
              <a:off x="3332472" y="3900440"/>
              <a:ext cx="21202" cy="21202"/>
            </a:xfrm>
            <a:custGeom>
              <a:avLst/>
              <a:gdLst>
                <a:gd name="connsiteX0" fmla="*/ 18777 w 21201"/>
                <a:gd name="connsiteY0" fmla="*/ 24024 h 21201"/>
                <a:gd name="connsiteX1" fmla="*/ 15013 w 21201"/>
                <a:gd name="connsiteY1" fmla="*/ 22487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487 w 21201"/>
                <a:gd name="connsiteY5" fmla="*/ 15013 h 21201"/>
                <a:gd name="connsiteX6" fmla="*/ 22487 w 21201"/>
                <a:gd name="connsiteY6" fmla="*/ 22487 h 21201"/>
                <a:gd name="connsiteX7" fmla="*/ 18777 w 21201"/>
                <a:gd name="connsiteY7" fmla="*/ 2402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777" y="24024"/>
                  </a:moveTo>
                  <a:cubicBezTo>
                    <a:pt x="17399" y="24024"/>
                    <a:pt x="16073" y="23494"/>
                    <a:pt x="15013" y="2248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487" y="15013"/>
                  </a:lnTo>
                  <a:cubicBezTo>
                    <a:pt x="24554" y="17081"/>
                    <a:pt x="24554" y="20420"/>
                    <a:pt x="22487" y="22487"/>
                  </a:cubicBezTo>
                  <a:cubicBezTo>
                    <a:pt x="21480" y="23494"/>
                    <a:pt x="20155" y="24024"/>
                    <a:pt x="18777" y="24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25A60946-9786-468E-B73F-DB81D88BBE46}"/>
                </a:ext>
              </a:extLst>
            </p:cNvPr>
            <p:cNvSpPr/>
            <p:nvPr/>
          </p:nvSpPr>
          <p:spPr>
            <a:xfrm>
              <a:off x="3342225" y="3890634"/>
              <a:ext cx="15901" cy="15901"/>
            </a:xfrm>
            <a:custGeom>
              <a:avLst/>
              <a:gdLst>
                <a:gd name="connsiteX0" fmla="*/ 13317 w 15901"/>
                <a:gd name="connsiteY0" fmla="*/ 18565 h 15901"/>
                <a:gd name="connsiteX1" fmla="*/ 9554 w 15901"/>
                <a:gd name="connsiteY1" fmla="*/ 17027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8 w 15901"/>
                <a:gd name="connsiteY5" fmla="*/ 9554 h 15901"/>
                <a:gd name="connsiteX6" fmla="*/ 17028 w 15901"/>
                <a:gd name="connsiteY6" fmla="*/ 17027 h 15901"/>
                <a:gd name="connsiteX7" fmla="*/ 13317 w 15901"/>
                <a:gd name="connsiteY7" fmla="*/ 1856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317" y="18565"/>
                  </a:moveTo>
                  <a:cubicBezTo>
                    <a:pt x="11939" y="18565"/>
                    <a:pt x="10614" y="18035"/>
                    <a:pt x="9554" y="1702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028" y="9554"/>
                  </a:lnTo>
                  <a:cubicBezTo>
                    <a:pt x="19095" y="11621"/>
                    <a:pt x="19095" y="14960"/>
                    <a:pt x="17028" y="17027"/>
                  </a:cubicBezTo>
                  <a:cubicBezTo>
                    <a:pt x="16021" y="18088"/>
                    <a:pt x="14695" y="18565"/>
                    <a:pt x="13317" y="185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371AE38-2097-4E52-A4D9-5733711A33E2}"/>
                </a:ext>
              </a:extLst>
            </p:cNvPr>
            <p:cNvSpPr/>
            <p:nvPr/>
          </p:nvSpPr>
          <p:spPr>
            <a:xfrm>
              <a:off x="3371483" y="3861376"/>
              <a:ext cx="15901" cy="15901"/>
            </a:xfrm>
            <a:custGeom>
              <a:avLst/>
              <a:gdLst>
                <a:gd name="connsiteX0" fmla="*/ 13317 w 15901"/>
                <a:gd name="connsiteY0" fmla="*/ 18565 h 15901"/>
                <a:gd name="connsiteX1" fmla="*/ 9554 w 15901"/>
                <a:gd name="connsiteY1" fmla="*/ 17027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7 w 15901"/>
                <a:gd name="connsiteY5" fmla="*/ 9554 h 15901"/>
                <a:gd name="connsiteX6" fmla="*/ 17027 w 15901"/>
                <a:gd name="connsiteY6" fmla="*/ 17027 h 15901"/>
                <a:gd name="connsiteX7" fmla="*/ 13317 w 15901"/>
                <a:gd name="connsiteY7" fmla="*/ 1856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317" y="18565"/>
                  </a:moveTo>
                  <a:cubicBezTo>
                    <a:pt x="11939" y="18565"/>
                    <a:pt x="10614" y="18035"/>
                    <a:pt x="9554" y="1702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027" y="9554"/>
                  </a:lnTo>
                  <a:cubicBezTo>
                    <a:pt x="19095" y="11621"/>
                    <a:pt x="19095" y="14960"/>
                    <a:pt x="17027" y="17027"/>
                  </a:cubicBezTo>
                  <a:cubicBezTo>
                    <a:pt x="16020" y="18088"/>
                    <a:pt x="14695" y="18565"/>
                    <a:pt x="13317" y="185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804BD78-63E5-4693-B583-D6A5DDAE1C38}"/>
                </a:ext>
              </a:extLst>
            </p:cNvPr>
            <p:cNvSpPr/>
            <p:nvPr/>
          </p:nvSpPr>
          <p:spPr>
            <a:xfrm>
              <a:off x="3400794" y="3832118"/>
              <a:ext cx="15901" cy="15901"/>
            </a:xfrm>
            <a:custGeom>
              <a:avLst/>
              <a:gdLst>
                <a:gd name="connsiteX0" fmla="*/ 13264 w 15901"/>
                <a:gd name="connsiteY0" fmla="*/ 18564 h 15901"/>
                <a:gd name="connsiteX1" fmla="*/ 9501 w 15901"/>
                <a:gd name="connsiteY1" fmla="*/ 17027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7 w 15901"/>
                <a:gd name="connsiteY5" fmla="*/ 9554 h 15901"/>
                <a:gd name="connsiteX6" fmla="*/ 17027 w 15901"/>
                <a:gd name="connsiteY6" fmla="*/ 17027 h 15901"/>
                <a:gd name="connsiteX7" fmla="*/ 13264 w 15901"/>
                <a:gd name="connsiteY7" fmla="*/ 1856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264" y="18564"/>
                  </a:moveTo>
                  <a:cubicBezTo>
                    <a:pt x="11886" y="18564"/>
                    <a:pt x="10561" y="18035"/>
                    <a:pt x="9501" y="1702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027" y="9554"/>
                  </a:lnTo>
                  <a:cubicBezTo>
                    <a:pt x="19095" y="11621"/>
                    <a:pt x="19095" y="14960"/>
                    <a:pt x="17027" y="17027"/>
                  </a:cubicBezTo>
                  <a:cubicBezTo>
                    <a:pt x="15967" y="18087"/>
                    <a:pt x="14642" y="18564"/>
                    <a:pt x="13264" y="185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F01D453C-E92B-462D-8920-270CAA8471DC}"/>
                </a:ext>
              </a:extLst>
            </p:cNvPr>
            <p:cNvSpPr/>
            <p:nvPr/>
          </p:nvSpPr>
          <p:spPr>
            <a:xfrm>
              <a:off x="3429999" y="3802860"/>
              <a:ext cx="15901" cy="15901"/>
            </a:xfrm>
            <a:custGeom>
              <a:avLst/>
              <a:gdLst>
                <a:gd name="connsiteX0" fmla="*/ 13317 w 15901"/>
                <a:gd name="connsiteY0" fmla="*/ 18565 h 15901"/>
                <a:gd name="connsiteX1" fmla="*/ 9554 w 15901"/>
                <a:gd name="connsiteY1" fmla="*/ 17027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7 w 15901"/>
                <a:gd name="connsiteY5" fmla="*/ 9554 h 15901"/>
                <a:gd name="connsiteX6" fmla="*/ 17027 w 15901"/>
                <a:gd name="connsiteY6" fmla="*/ 17027 h 15901"/>
                <a:gd name="connsiteX7" fmla="*/ 13317 w 15901"/>
                <a:gd name="connsiteY7" fmla="*/ 1856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317" y="18565"/>
                  </a:moveTo>
                  <a:cubicBezTo>
                    <a:pt x="11939" y="18565"/>
                    <a:pt x="10614" y="18035"/>
                    <a:pt x="9554" y="1702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027" y="9554"/>
                  </a:lnTo>
                  <a:cubicBezTo>
                    <a:pt x="19095" y="11621"/>
                    <a:pt x="19095" y="14960"/>
                    <a:pt x="17027" y="17027"/>
                  </a:cubicBezTo>
                  <a:cubicBezTo>
                    <a:pt x="16020" y="18088"/>
                    <a:pt x="14695" y="18565"/>
                    <a:pt x="13317" y="185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9B3E1B4-BB20-4D5D-881C-DDAE4A5BB095}"/>
                </a:ext>
              </a:extLst>
            </p:cNvPr>
            <p:cNvSpPr/>
            <p:nvPr/>
          </p:nvSpPr>
          <p:spPr>
            <a:xfrm>
              <a:off x="3459257" y="3773601"/>
              <a:ext cx="15901" cy="15901"/>
            </a:xfrm>
            <a:custGeom>
              <a:avLst/>
              <a:gdLst>
                <a:gd name="connsiteX0" fmla="*/ 13317 w 15901"/>
                <a:gd name="connsiteY0" fmla="*/ 18565 h 15901"/>
                <a:gd name="connsiteX1" fmla="*/ 9554 w 15901"/>
                <a:gd name="connsiteY1" fmla="*/ 17027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7 w 15901"/>
                <a:gd name="connsiteY5" fmla="*/ 9554 h 15901"/>
                <a:gd name="connsiteX6" fmla="*/ 17027 w 15901"/>
                <a:gd name="connsiteY6" fmla="*/ 17027 h 15901"/>
                <a:gd name="connsiteX7" fmla="*/ 13317 w 15901"/>
                <a:gd name="connsiteY7" fmla="*/ 1856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317" y="18565"/>
                  </a:moveTo>
                  <a:cubicBezTo>
                    <a:pt x="11939" y="18565"/>
                    <a:pt x="10614" y="18035"/>
                    <a:pt x="9554" y="1702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027" y="9554"/>
                  </a:lnTo>
                  <a:cubicBezTo>
                    <a:pt x="19095" y="11621"/>
                    <a:pt x="19095" y="14960"/>
                    <a:pt x="17027" y="17027"/>
                  </a:cubicBezTo>
                  <a:cubicBezTo>
                    <a:pt x="16073" y="18088"/>
                    <a:pt x="14695" y="18565"/>
                    <a:pt x="13317" y="185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4744003-A593-412A-8BBB-221BD64446D6}"/>
                </a:ext>
              </a:extLst>
            </p:cNvPr>
            <p:cNvSpPr/>
            <p:nvPr/>
          </p:nvSpPr>
          <p:spPr>
            <a:xfrm>
              <a:off x="3361730" y="3871182"/>
              <a:ext cx="21202" cy="21202"/>
            </a:xfrm>
            <a:custGeom>
              <a:avLst/>
              <a:gdLst>
                <a:gd name="connsiteX0" fmla="*/ 18777 w 21201"/>
                <a:gd name="connsiteY0" fmla="*/ 24024 h 21201"/>
                <a:gd name="connsiteX1" fmla="*/ 15013 w 21201"/>
                <a:gd name="connsiteY1" fmla="*/ 22487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487 w 21201"/>
                <a:gd name="connsiteY5" fmla="*/ 15013 h 21201"/>
                <a:gd name="connsiteX6" fmla="*/ 22487 w 21201"/>
                <a:gd name="connsiteY6" fmla="*/ 22487 h 21201"/>
                <a:gd name="connsiteX7" fmla="*/ 18777 w 21201"/>
                <a:gd name="connsiteY7" fmla="*/ 2402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777" y="24024"/>
                  </a:moveTo>
                  <a:cubicBezTo>
                    <a:pt x="17399" y="24024"/>
                    <a:pt x="16073" y="23494"/>
                    <a:pt x="15013" y="2248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487" y="15013"/>
                  </a:lnTo>
                  <a:cubicBezTo>
                    <a:pt x="24554" y="17081"/>
                    <a:pt x="24554" y="20420"/>
                    <a:pt x="22487" y="22487"/>
                  </a:cubicBezTo>
                  <a:cubicBezTo>
                    <a:pt x="21480" y="23494"/>
                    <a:pt x="20155" y="24024"/>
                    <a:pt x="18777" y="24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246F6052-8B8B-4442-AC48-6FE40D369C31}"/>
                </a:ext>
              </a:extLst>
            </p:cNvPr>
            <p:cNvSpPr/>
            <p:nvPr/>
          </p:nvSpPr>
          <p:spPr>
            <a:xfrm>
              <a:off x="3390988" y="3841923"/>
              <a:ext cx="21202" cy="21202"/>
            </a:xfrm>
            <a:custGeom>
              <a:avLst/>
              <a:gdLst>
                <a:gd name="connsiteX0" fmla="*/ 18777 w 21201"/>
                <a:gd name="connsiteY0" fmla="*/ 24024 h 21201"/>
                <a:gd name="connsiteX1" fmla="*/ 15013 w 21201"/>
                <a:gd name="connsiteY1" fmla="*/ 22487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487 w 21201"/>
                <a:gd name="connsiteY5" fmla="*/ 15013 h 21201"/>
                <a:gd name="connsiteX6" fmla="*/ 22487 w 21201"/>
                <a:gd name="connsiteY6" fmla="*/ 22487 h 21201"/>
                <a:gd name="connsiteX7" fmla="*/ 18777 w 21201"/>
                <a:gd name="connsiteY7" fmla="*/ 2402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777" y="24024"/>
                  </a:moveTo>
                  <a:cubicBezTo>
                    <a:pt x="17399" y="24024"/>
                    <a:pt x="16073" y="23494"/>
                    <a:pt x="15013" y="2248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487" y="15013"/>
                  </a:lnTo>
                  <a:cubicBezTo>
                    <a:pt x="24554" y="17081"/>
                    <a:pt x="24554" y="20420"/>
                    <a:pt x="22487" y="22487"/>
                  </a:cubicBezTo>
                  <a:cubicBezTo>
                    <a:pt x="21480" y="23494"/>
                    <a:pt x="20155" y="24024"/>
                    <a:pt x="18777" y="24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21D88A5B-FBE0-4C19-8CD9-A88BE15FC771}"/>
                </a:ext>
              </a:extLst>
            </p:cNvPr>
            <p:cNvSpPr/>
            <p:nvPr/>
          </p:nvSpPr>
          <p:spPr>
            <a:xfrm>
              <a:off x="3420247" y="3812612"/>
              <a:ext cx="21202" cy="21202"/>
            </a:xfrm>
            <a:custGeom>
              <a:avLst/>
              <a:gdLst>
                <a:gd name="connsiteX0" fmla="*/ 18777 w 21201"/>
                <a:gd name="connsiteY0" fmla="*/ 24024 h 21201"/>
                <a:gd name="connsiteX1" fmla="*/ 15013 w 21201"/>
                <a:gd name="connsiteY1" fmla="*/ 22487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487 w 21201"/>
                <a:gd name="connsiteY5" fmla="*/ 15013 h 21201"/>
                <a:gd name="connsiteX6" fmla="*/ 22487 w 21201"/>
                <a:gd name="connsiteY6" fmla="*/ 22487 h 21201"/>
                <a:gd name="connsiteX7" fmla="*/ 18777 w 21201"/>
                <a:gd name="connsiteY7" fmla="*/ 2402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777" y="24024"/>
                  </a:moveTo>
                  <a:cubicBezTo>
                    <a:pt x="17399" y="24024"/>
                    <a:pt x="16073" y="23494"/>
                    <a:pt x="15013" y="2248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487" y="15013"/>
                  </a:lnTo>
                  <a:cubicBezTo>
                    <a:pt x="24554" y="17081"/>
                    <a:pt x="24554" y="20420"/>
                    <a:pt x="22487" y="22487"/>
                  </a:cubicBezTo>
                  <a:cubicBezTo>
                    <a:pt x="21533" y="23547"/>
                    <a:pt x="20155" y="24024"/>
                    <a:pt x="18777" y="24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D785CCEB-7380-4DD4-AAC9-4510DAE87EC9}"/>
                </a:ext>
              </a:extLst>
            </p:cNvPr>
            <p:cNvSpPr/>
            <p:nvPr/>
          </p:nvSpPr>
          <p:spPr>
            <a:xfrm>
              <a:off x="3449505" y="3783354"/>
              <a:ext cx="21202" cy="21202"/>
            </a:xfrm>
            <a:custGeom>
              <a:avLst/>
              <a:gdLst>
                <a:gd name="connsiteX0" fmla="*/ 18777 w 21201"/>
                <a:gd name="connsiteY0" fmla="*/ 24024 h 21201"/>
                <a:gd name="connsiteX1" fmla="*/ 15013 w 21201"/>
                <a:gd name="connsiteY1" fmla="*/ 22487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487 w 21201"/>
                <a:gd name="connsiteY5" fmla="*/ 15013 h 21201"/>
                <a:gd name="connsiteX6" fmla="*/ 22487 w 21201"/>
                <a:gd name="connsiteY6" fmla="*/ 22487 h 21201"/>
                <a:gd name="connsiteX7" fmla="*/ 18777 w 21201"/>
                <a:gd name="connsiteY7" fmla="*/ 2402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777" y="24024"/>
                  </a:moveTo>
                  <a:cubicBezTo>
                    <a:pt x="17399" y="24024"/>
                    <a:pt x="16073" y="23494"/>
                    <a:pt x="15013" y="2248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2487" y="15013"/>
                  </a:lnTo>
                  <a:cubicBezTo>
                    <a:pt x="24554" y="17081"/>
                    <a:pt x="24554" y="20420"/>
                    <a:pt x="22487" y="22487"/>
                  </a:cubicBezTo>
                  <a:cubicBezTo>
                    <a:pt x="21533" y="23547"/>
                    <a:pt x="20155" y="24024"/>
                    <a:pt x="18777" y="24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478A6C78-4635-47EC-9E8D-7F0ADF6F3A45}"/>
                </a:ext>
              </a:extLst>
            </p:cNvPr>
            <p:cNvSpPr/>
            <p:nvPr/>
          </p:nvSpPr>
          <p:spPr>
            <a:xfrm>
              <a:off x="3478763" y="3754096"/>
              <a:ext cx="21202" cy="21202"/>
            </a:xfrm>
            <a:custGeom>
              <a:avLst/>
              <a:gdLst>
                <a:gd name="connsiteX0" fmla="*/ 18777 w 21201"/>
                <a:gd name="connsiteY0" fmla="*/ 24024 h 21201"/>
                <a:gd name="connsiteX1" fmla="*/ 15013 w 21201"/>
                <a:gd name="connsiteY1" fmla="*/ 22487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487 w 21201"/>
                <a:gd name="connsiteY5" fmla="*/ 15013 h 21201"/>
                <a:gd name="connsiteX6" fmla="*/ 22487 w 21201"/>
                <a:gd name="connsiteY6" fmla="*/ 22487 h 21201"/>
                <a:gd name="connsiteX7" fmla="*/ 18777 w 21201"/>
                <a:gd name="connsiteY7" fmla="*/ 2402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777" y="24024"/>
                  </a:moveTo>
                  <a:cubicBezTo>
                    <a:pt x="17399" y="24024"/>
                    <a:pt x="16073" y="23494"/>
                    <a:pt x="15013" y="2248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487" y="15013"/>
                  </a:lnTo>
                  <a:cubicBezTo>
                    <a:pt x="24554" y="17080"/>
                    <a:pt x="24554" y="20420"/>
                    <a:pt x="22487" y="22487"/>
                  </a:cubicBezTo>
                  <a:cubicBezTo>
                    <a:pt x="21533" y="23547"/>
                    <a:pt x="20155" y="24024"/>
                    <a:pt x="18777" y="24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44BAC09C-7BC2-47D0-8222-49B971F12928}"/>
                </a:ext>
              </a:extLst>
            </p:cNvPr>
            <p:cNvSpPr/>
            <p:nvPr/>
          </p:nvSpPr>
          <p:spPr>
            <a:xfrm>
              <a:off x="3351978" y="3880934"/>
              <a:ext cx="15901" cy="15901"/>
            </a:xfrm>
            <a:custGeom>
              <a:avLst/>
              <a:gdLst>
                <a:gd name="connsiteX0" fmla="*/ 13317 w 15901"/>
                <a:gd name="connsiteY0" fmla="*/ 18565 h 15901"/>
                <a:gd name="connsiteX1" fmla="*/ 9554 w 15901"/>
                <a:gd name="connsiteY1" fmla="*/ 17027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7 w 15901"/>
                <a:gd name="connsiteY5" fmla="*/ 9554 h 15901"/>
                <a:gd name="connsiteX6" fmla="*/ 17027 w 15901"/>
                <a:gd name="connsiteY6" fmla="*/ 17027 h 15901"/>
                <a:gd name="connsiteX7" fmla="*/ 13317 w 15901"/>
                <a:gd name="connsiteY7" fmla="*/ 1856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317" y="18565"/>
                  </a:moveTo>
                  <a:cubicBezTo>
                    <a:pt x="11939" y="18565"/>
                    <a:pt x="10614" y="18035"/>
                    <a:pt x="9554" y="1702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027" y="9554"/>
                  </a:lnTo>
                  <a:cubicBezTo>
                    <a:pt x="19095" y="11621"/>
                    <a:pt x="19095" y="14960"/>
                    <a:pt x="17027" y="17027"/>
                  </a:cubicBezTo>
                  <a:cubicBezTo>
                    <a:pt x="16020" y="18035"/>
                    <a:pt x="14695" y="18565"/>
                    <a:pt x="13317" y="185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206620DE-0CCB-4465-8F28-4F38B910D484}"/>
                </a:ext>
              </a:extLst>
            </p:cNvPr>
            <p:cNvSpPr/>
            <p:nvPr/>
          </p:nvSpPr>
          <p:spPr>
            <a:xfrm>
              <a:off x="3381236" y="3851623"/>
              <a:ext cx="15901" cy="15901"/>
            </a:xfrm>
            <a:custGeom>
              <a:avLst/>
              <a:gdLst>
                <a:gd name="connsiteX0" fmla="*/ 13317 w 15901"/>
                <a:gd name="connsiteY0" fmla="*/ 18565 h 15901"/>
                <a:gd name="connsiteX1" fmla="*/ 9554 w 15901"/>
                <a:gd name="connsiteY1" fmla="*/ 17027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7 w 15901"/>
                <a:gd name="connsiteY5" fmla="*/ 9554 h 15901"/>
                <a:gd name="connsiteX6" fmla="*/ 17027 w 15901"/>
                <a:gd name="connsiteY6" fmla="*/ 17027 h 15901"/>
                <a:gd name="connsiteX7" fmla="*/ 13317 w 15901"/>
                <a:gd name="connsiteY7" fmla="*/ 1856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317" y="18565"/>
                  </a:moveTo>
                  <a:cubicBezTo>
                    <a:pt x="11939" y="18565"/>
                    <a:pt x="10614" y="18035"/>
                    <a:pt x="9554" y="1702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027" y="9554"/>
                  </a:lnTo>
                  <a:cubicBezTo>
                    <a:pt x="19095" y="11621"/>
                    <a:pt x="19095" y="14960"/>
                    <a:pt x="17027" y="17027"/>
                  </a:cubicBezTo>
                  <a:cubicBezTo>
                    <a:pt x="16020" y="18088"/>
                    <a:pt x="14695" y="18565"/>
                    <a:pt x="13317" y="185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5AE445B-16A3-4EBA-93BA-D4AC1C2D7869}"/>
                </a:ext>
              </a:extLst>
            </p:cNvPr>
            <p:cNvSpPr/>
            <p:nvPr/>
          </p:nvSpPr>
          <p:spPr>
            <a:xfrm>
              <a:off x="3410494" y="3822365"/>
              <a:ext cx="15901" cy="15901"/>
            </a:xfrm>
            <a:custGeom>
              <a:avLst/>
              <a:gdLst>
                <a:gd name="connsiteX0" fmla="*/ 13317 w 15901"/>
                <a:gd name="connsiteY0" fmla="*/ 18565 h 15901"/>
                <a:gd name="connsiteX1" fmla="*/ 9554 w 15901"/>
                <a:gd name="connsiteY1" fmla="*/ 17028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7 w 15901"/>
                <a:gd name="connsiteY5" fmla="*/ 9554 h 15901"/>
                <a:gd name="connsiteX6" fmla="*/ 17027 w 15901"/>
                <a:gd name="connsiteY6" fmla="*/ 17028 h 15901"/>
                <a:gd name="connsiteX7" fmla="*/ 13317 w 15901"/>
                <a:gd name="connsiteY7" fmla="*/ 1856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317" y="18565"/>
                  </a:moveTo>
                  <a:cubicBezTo>
                    <a:pt x="11939" y="18565"/>
                    <a:pt x="10614" y="18035"/>
                    <a:pt x="9554" y="1702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17027" y="9554"/>
                  </a:lnTo>
                  <a:cubicBezTo>
                    <a:pt x="19095" y="11621"/>
                    <a:pt x="19095" y="14960"/>
                    <a:pt x="17027" y="17028"/>
                  </a:cubicBezTo>
                  <a:cubicBezTo>
                    <a:pt x="16020" y="18088"/>
                    <a:pt x="14695" y="18565"/>
                    <a:pt x="13317" y="185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496D9583-1E80-4D77-AC34-33EB1E638E3B}"/>
                </a:ext>
              </a:extLst>
            </p:cNvPr>
            <p:cNvSpPr/>
            <p:nvPr/>
          </p:nvSpPr>
          <p:spPr>
            <a:xfrm>
              <a:off x="3439752" y="3793107"/>
              <a:ext cx="15901" cy="15901"/>
            </a:xfrm>
            <a:custGeom>
              <a:avLst/>
              <a:gdLst>
                <a:gd name="connsiteX0" fmla="*/ 13317 w 15901"/>
                <a:gd name="connsiteY0" fmla="*/ 18565 h 15901"/>
                <a:gd name="connsiteX1" fmla="*/ 9554 w 15901"/>
                <a:gd name="connsiteY1" fmla="*/ 17027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7 w 15901"/>
                <a:gd name="connsiteY5" fmla="*/ 9554 h 15901"/>
                <a:gd name="connsiteX6" fmla="*/ 17027 w 15901"/>
                <a:gd name="connsiteY6" fmla="*/ 17027 h 15901"/>
                <a:gd name="connsiteX7" fmla="*/ 13317 w 15901"/>
                <a:gd name="connsiteY7" fmla="*/ 1856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317" y="18565"/>
                  </a:moveTo>
                  <a:cubicBezTo>
                    <a:pt x="11939" y="18565"/>
                    <a:pt x="10614" y="18035"/>
                    <a:pt x="9554" y="1702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027" y="9554"/>
                  </a:lnTo>
                  <a:cubicBezTo>
                    <a:pt x="19095" y="11621"/>
                    <a:pt x="19095" y="14960"/>
                    <a:pt x="17027" y="17027"/>
                  </a:cubicBezTo>
                  <a:cubicBezTo>
                    <a:pt x="16020" y="18088"/>
                    <a:pt x="14695" y="18565"/>
                    <a:pt x="13317" y="185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D9DB40D7-A6EA-468B-B61D-744DDFF96304}"/>
                </a:ext>
              </a:extLst>
            </p:cNvPr>
            <p:cNvSpPr/>
            <p:nvPr/>
          </p:nvSpPr>
          <p:spPr>
            <a:xfrm>
              <a:off x="3469010" y="3763849"/>
              <a:ext cx="15901" cy="15901"/>
            </a:xfrm>
            <a:custGeom>
              <a:avLst/>
              <a:gdLst>
                <a:gd name="connsiteX0" fmla="*/ 13317 w 15901"/>
                <a:gd name="connsiteY0" fmla="*/ 18565 h 15901"/>
                <a:gd name="connsiteX1" fmla="*/ 9554 w 15901"/>
                <a:gd name="connsiteY1" fmla="*/ 17027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027 w 15901"/>
                <a:gd name="connsiteY5" fmla="*/ 9554 h 15901"/>
                <a:gd name="connsiteX6" fmla="*/ 17027 w 15901"/>
                <a:gd name="connsiteY6" fmla="*/ 17027 h 15901"/>
                <a:gd name="connsiteX7" fmla="*/ 13317 w 15901"/>
                <a:gd name="connsiteY7" fmla="*/ 18565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317" y="18565"/>
                  </a:moveTo>
                  <a:cubicBezTo>
                    <a:pt x="11939" y="18565"/>
                    <a:pt x="10614" y="18035"/>
                    <a:pt x="9554" y="1702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17027" y="9554"/>
                  </a:lnTo>
                  <a:cubicBezTo>
                    <a:pt x="19095" y="11621"/>
                    <a:pt x="19095" y="14960"/>
                    <a:pt x="17027" y="17027"/>
                  </a:cubicBezTo>
                  <a:cubicBezTo>
                    <a:pt x="16073" y="18087"/>
                    <a:pt x="14695" y="18565"/>
                    <a:pt x="13317" y="1856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C3B2EFD4-5A0C-43A1-8757-070C8176E8CD}"/>
                </a:ext>
              </a:extLst>
            </p:cNvPr>
            <p:cNvSpPr/>
            <p:nvPr/>
          </p:nvSpPr>
          <p:spPr>
            <a:xfrm>
              <a:off x="3488516" y="3744343"/>
              <a:ext cx="21202" cy="21202"/>
            </a:xfrm>
            <a:custGeom>
              <a:avLst/>
              <a:gdLst>
                <a:gd name="connsiteX0" fmla="*/ 18777 w 21201"/>
                <a:gd name="connsiteY0" fmla="*/ 24024 h 21201"/>
                <a:gd name="connsiteX1" fmla="*/ 15013 w 21201"/>
                <a:gd name="connsiteY1" fmla="*/ 22487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2487 w 21201"/>
                <a:gd name="connsiteY5" fmla="*/ 15013 h 21201"/>
                <a:gd name="connsiteX6" fmla="*/ 22487 w 21201"/>
                <a:gd name="connsiteY6" fmla="*/ 22487 h 21201"/>
                <a:gd name="connsiteX7" fmla="*/ 18777 w 21201"/>
                <a:gd name="connsiteY7" fmla="*/ 2402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18777" y="24024"/>
                  </a:moveTo>
                  <a:cubicBezTo>
                    <a:pt x="17399" y="24024"/>
                    <a:pt x="16073" y="23494"/>
                    <a:pt x="15013" y="2248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2487" y="15013"/>
                  </a:lnTo>
                  <a:cubicBezTo>
                    <a:pt x="24554" y="17080"/>
                    <a:pt x="24554" y="20420"/>
                    <a:pt x="22487" y="22487"/>
                  </a:cubicBezTo>
                  <a:cubicBezTo>
                    <a:pt x="21533" y="23547"/>
                    <a:pt x="20155" y="24024"/>
                    <a:pt x="18777" y="24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DA172EC9-86EA-4FC6-BC89-CF4C8CD2CDFB}"/>
                </a:ext>
              </a:extLst>
            </p:cNvPr>
            <p:cNvSpPr/>
            <p:nvPr/>
          </p:nvSpPr>
          <p:spPr>
            <a:xfrm>
              <a:off x="3239980" y="3801111"/>
              <a:ext cx="106008" cy="106008"/>
            </a:xfrm>
            <a:custGeom>
              <a:avLst/>
              <a:gdLst>
                <a:gd name="connsiteX0" fmla="*/ 5314 w 106007"/>
                <a:gd name="connsiteY0" fmla="*/ 108936 h 106007"/>
                <a:gd name="connsiteX1" fmla="*/ 1551 w 106007"/>
                <a:gd name="connsiteY1" fmla="*/ 107399 h 106007"/>
                <a:gd name="connsiteX2" fmla="*/ 544 w 106007"/>
                <a:gd name="connsiteY2" fmla="*/ 101357 h 106007"/>
                <a:gd name="connsiteX3" fmla="*/ 13212 w 106007"/>
                <a:gd name="connsiteY3" fmla="*/ 62346 h 106007"/>
                <a:gd name="connsiteX4" fmla="*/ 17081 w 106007"/>
                <a:gd name="connsiteY4" fmla="*/ 42363 h 106007"/>
                <a:gd name="connsiteX5" fmla="*/ 30385 w 106007"/>
                <a:gd name="connsiteY5" fmla="*/ 13476 h 106007"/>
                <a:gd name="connsiteX6" fmla="*/ 95527 w 106007"/>
                <a:gd name="connsiteY6" fmla="*/ 13476 h 106007"/>
                <a:gd name="connsiteX7" fmla="*/ 109043 w 106007"/>
                <a:gd name="connsiteY7" fmla="*/ 46021 h 106007"/>
                <a:gd name="connsiteX8" fmla="*/ 95527 w 106007"/>
                <a:gd name="connsiteY8" fmla="*/ 78565 h 106007"/>
                <a:gd name="connsiteX9" fmla="*/ 66639 w 106007"/>
                <a:gd name="connsiteY9" fmla="*/ 91922 h 106007"/>
                <a:gd name="connsiteX10" fmla="*/ 46710 w 106007"/>
                <a:gd name="connsiteY10" fmla="*/ 95791 h 106007"/>
                <a:gd name="connsiteX11" fmla="*/ 7699 w 106007"/>
                <a:gd name="connsiteY11" fmla="*/ 108459 h 106007"/>
                <a:gd name="connsiteX12" fmla="*/ 5314 w 106007"/>
                <a:gd name="connsiteY12" fmla="*/ 108936 h 106007"/>
                <a:gd name="connsiteX13" fmla="*/ 27417 w 106007"/>
                <a:gd name="connsiteY13" fmla="*/ 44537 h 106007"/>
                <a:gd name="connsiteX14" fmla="*/ 23600 w 106007"/>
                <a:gd name="connsiteY14" fmla="*/ 64148 h 106007"/>
                <a:gd name="connsiteX15" fmla="*/ 15915 w 106007"/>
                <a:gd name="connsiteY15" fmla="*/ 93035 h 106007"/>
                <a:gd name="connsiteX16" fmla="*/ 44802 w 106007"/>
                <a:gd name="connsiteY16" fmla="*/ 85349 h 106007"/>
                <a:gd name="connsiteX17" fmla="*/ 64731 w 106007"/>
                <a:gd name="connsiteY17" fmla="*/ 81480 h 106007"/>
                <a:gd name="connsiteX18" fmla="*/ 65473 w 106007"/>
                <a:gd name="connsiteY18" fmla="*/ 81374 h 106007"/>
                <a:gd name="connsiteX19" fmla="*/ 88053 w 106007"/>
                <a:gd name="connsiteY19" fmla="*/ 71091 h 106007"/>
                <a:gd name="connsiteX20" fmla="*/ 98442 w 106007"/>
                <a:gd name="connsiteY20" fmla="*/ 46021 h 106007"/>
                <a:gd name="connsiteX21" fmla="*/ 88053 w 106007"/>
                <a:gd name="connsiteY21" fmla="*/ 20950 h 106007"/>
                <a:gd name="connsiteX22" fmla="*/ 37911 w 106007"/>
                <a:gd name="connsiteY22" fmla="*/ 20950 h 106007"/>
                <a:gd name="connsiteX23" fmla="*/ 27629 w 106007"/>
                <a:gd name="connsiteY23" fmla="*/ 43529 h 106007"/>
                <a:gd name="connsiteX24" fmla="*/ 27417 w 106007"/>
                <a:gd name="connsiteY24" fmla="*/ 44537 h 106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6007" h="106007">
                  <a:moveTo>
                    <a:pt x="5314" y="108936"/>
                  </a:moveTo>
                  <a:cubicBezTo>
                    <a:pt x="3936" y="108936"/>
                    <a:pt x="2558" y="108406"/>
                    <a:pt x="1551" y="107399"/>
                  </a:cubicBezTo>
                  <a:cubicBezTo>
                    <a:pt x="-39" y="105809"/>
                    <a:pt x="-463" y="103371"/>
                    <a:pt x="544" y="101357"/>
                  </a:cubicBezTo>
                  <a:cubicBezTo>
                    <a:pt x="9554" y="82805"/>
                    <a:pt x="10667" y="76392"/>
                    <a:pt x="13212" y="62346"/>
                  </a:cubicBezTo>
                  <a:cubicBezTo>
                    <a:pt x="14113" y="57151"/>
                    <a:pt x="15279" y="50738"/>
                    <a:pt x="17081" y="42363"/>
                  </a:cubicBezTo>
                  <a:cubicBezTo>
                    <a:pt x="17929" y="31445"/>
                    <a:pt x="22646" y="21215"/>
                    <a:pt x="30385" y="13476"/>
                  </a:cubicBezTo>
                  <a:cubicBezTo>
                    <a:pt x="48353" y="-4492"/>
                    <a:pt x="77558" y="-4492"/>
                    <a:pt x="95527" y="13476"/>
                  </a:cubicBezTo>
                  <a:cubicBezTo>
                    <a:pt x="104219" y="22169"/>
                    <a:pt x="109043" y="33724"/>
                    <a:pt x="109043" y="46021"/>
                  </a:cubicBezTo>
                  <a:cubicBezTo>
                    <a:pt x="109043" y="58318"/>
                    <a:pt x="104272" y="69872"/>
                    <a:pt x="95527" y="78565"/>
                  </a:cubicBezTo>
                  <a:cubicBezTo>
                    <a:pt x="87788" y="86304"/>
                    <a:pt x="77558" y="91021"/>
                    <a:pt x="66639" y="91922"/>
                  </a:cubicBezTo>
                  <a:cubicBezTo>
                    <a:pt x="58318" y="93724"/>
                    <a:pt x="51852" y="94837"/>
                    <a:pt x="46710" y="95791"/>
                  </a:cubicBezTo>
                  <a:cubicBezTo>
                    <a:pt x="32664" y="98282"/>
                    <a:pt x="26197" y="99448"/>
                    <a:pt x="7699" y="108459"/>
                  </a:cubicBezTo>
                  <a:cubicBezTo>
                    <a:pt x="6904" y="108777"/>
                    <a:pt x="6109" y="108936"/>
                    <a:pt x="5314" y="108936"/>
                  </a:cubicBezTo>
                  <a:close/>
                  <a:moveTo>
                    <a:pt x="27417" y="44537"/>
                  </a:moveTo>
                  <a:cubicBezTo>
                    <a:pt x="25668" y="52699"/>
                    <a:pt x="24554" y="58795"/>
                    <a:pt x="23600" y="64148"/>
                  </a:cubicBezTo>
                  <a:cubicBezTo>
                    <a:pt x="21639" y="75067"/>
                    <a:pt x="20420" y="81957"/>
                    <a:pt x="15915" y="93035"/>
                  </a:cubicBezTo>
                  <a:cubicBezTo>
                    <a:pt x="26993" y="88477"/>
                    <a:pt x="33830" y="87258"/>
                    <a:pt x="44802" y="85349"/>
                  </a:cubicBezTo>
                  <a:cubicBezTo>
                    <a:pt x="50261" y="84395"/>
                    <a:pt x="56410" y="83282"/>
                    <a:pt x="64731" y="81480"/>
                  </a:cubicBezTo>
                  <a:cubicBezTo>
                    <a:pt x="64996" y="81427"/>
                    <a:pt x="65208" y="81374"/>
                    <a:pt x="65473" y="81374"/>
                  </a:cubicBezTo>
                  <a:cubicBezTo>
                    <a:pt x="74007" y="80738"/>
                    <a:pt x="82011" y="77134"/>
                    <a:pt x="88053" y="71091"/>
                  </a:cubicBezTo>
                  <a:cubicBezTo>
                    <a:pt x="94732" y="64413"/>
                    <a:pt x="98442" y="55508"/>
                    <a:pt x="98442" y="46021"/>
                  </a:cubicBezTo>
                  <a:cubicBezTo>
                    <a:pt x="98442" y="36533"/>
                    <a:pt x="94732" y="27628"/>
                    <a:pt x="88053" y="20950"/>
                  </a:cubicBezTo>
                  <a:cubicBezTo>
                    <a:pt x="74219" y="7116"/>
                    <a:pt x="51745" y="7116"/>
                    <a:pt x="37911" y="20950"/>
                  </a:cubicBezTo>
                  <a:cubicBezTo>
                    <a:pt x="31869" y="26992"/>
                    <a:pt x="28212" y="34996"/>
                    <a:pt x="27629" y="43529"/>
                  </a:cubicBezTo>
                  <a:cubicBezTo>
                    <a:pt x="27576" y="43847"/>
                    <a:pt x="27523" y="44219"/>
                    <a:pt x="27417" y="4453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A05F679E-FB89-4B9C-B8F3-A2DAA208D4A0}"/>
                </a:ext>
              </a:extLst>
            </p:cNvPr>
            <p:cNvSpPr/>
            <p:nvPr/>
          </p:nvSpPr>
          <p:spPr>
            <a:xfrm>
              <a:off x="3283541" y="3816123"/>
              <a:ext cx="31802" cy="15901"/>
            </a:xfrm>
            <a:custGeom>
              <a:avLst/>
              <a:gdLst>
                <a:gd name="connsiteX0" fmla="*/ 5322 w 31802"/>
                <a:gd name="connsiteY0" fmla="*/ 16644 h 15901"/>
                <a:gd name="connsiteX1" fmla="*/ 1188 w 31802"/>
                <a:gd name="connsiteY1" fmla="*/ 14683 h 15901"/>
                <a:gd name="connsiteX2" fmla="*/ 1930 w 31802"/>
                <a:gd name="connsiteY2" fmla="*/ 7262 h 15901"/>
                <a:gd name="connsiteX3" fmla="*/ 32460 w 31802"/>
                <a:gd name="connsiteY3" fmla="*/ 902 h 15901"/>
                <a:gd name="connsiteX4" fmla="*/ 36541 w 31802"/>
                <a:gd name="connsiteY4" fmla="*/ 7209 h 15901"/>
                <a:gd name="connsiteX5" fmla="*/ 30234 w 31802"/>
                <a:gd name="connsiteY5" fmla="*/ 11291 h 15901"/>
                <a:gd name="connsiteX6" fmla="*/ 8608 w 31802"/>
                <a:gd name="connsiteY6" fmla="*/ 15531 h 15901"/>
                <a:gd name="connsiteX7" fmla="*/ 5322 w 31802"/>
                <a:gd name="connsiteY7" fmla="*/ 16644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15901">
                  <a:moveTo>
                    <a:pt x="5322" y="16644"/>
                  </a:moveTo>
                  <a:cubicBezTo>
                    <a:pt x="3785" y="16644"/>
                    <a:pt x="2248" y="15955"/>
                    <a:pt x="1188" y="14683"/>
                  </a:cubicBezTo>
                  <a:cubicBezTo>
                    <a:pt x="-667" y="12404"/>
                    <a:pt x="-296" y="9118"/>
                    <a:pt x="1930" y="7262"/>
                  </a:cubicBezTo>
                  <a:cubicBezTo>
                    <a:pt x="2460" y="6838"/>
                    <a:pt x="14651" y="-2967"/>
                    <a:pt x="32460" y="902"/>
                  </a:cubicBezTo>
                  <a:cubicBezTo>
                    <a:pt x="35322" y="1538"/>
                    <a:pt x="37125" y="4347"/>
                    <a:pt x="36541" y="7209"/>
                  </a:cubicBezTo>
                  <a:cubicBezTo>
                    <a:pt x="35905" y="10072"/>
                    <a:pt x="33096" y="11927"/>
                    <a:pt x="30234" y="11291"/>
                  </a:cubicBezTo>
                  <a:cubicBezTo>
                    <a:pt x="17566" y="8587"/>
                    <a:pt x="8979" y="15213"/>
                    <a:pt x="8608" y="15531"/>
                  </a:cubicBezTo>
                  <a:cubicBezTo>
                    <a:pt x="7654" y="16273"/>
                    <a:pt x="6488" y="16644"/>
                    <a:pt x="5322" y="166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9E6B3D8-7741-41B3-920A-163297D65DDC}"/>
                </a:ext>
              </a:extLst>
            </p:cNvPr>
            <p:cNvSpPr/>
            <p:nvPr/>
          </p:nvSpPr>
          <p:spPr>
            <a:xfrm>
              <a:off x="3304559" y="3636218"/>
              <a:ext cx="206715" cy="206715"/>
            </a:xfrm>
            <a:custGeom>
              <a:avLst/>
              <a:gdLst>
                <a:gd name="connsiteX0" fmla="*/ 38474 w 206715"/>
                <a:gd name="connsiteY0" fmla="*/ 209217 h 206715"/>
                <a:gd name="connsiteX1" fmla="*/ 34923 w 206715"/>
                <a:gd name="connsiteY1" fmla="*/ 207839 h 206715"/>
                <a:gd name="connsiteX2" fmla="*/ 34552 w 206715"/>
                <a:gd name="connsiteY2" fmla="*/ 200366 h 206715"/>
                <a:gd name="connsiteX3" fmla="*/ 196797 w 206715"/>
                <a:gd name="connsiteY3" fmla="*/ 22114 h 206715"/>
                <a:gd name="connsiteX4" fmla="*/ 198599 w 206715"/>
                <a:gd name="connsiteY4" fmla="*/ 17290 h 206715"/>
                <a:gd name="connsiteX5" fmla="*/ 196531 w 206715"/>
                <a:gd name="connsiteY5" fmla="*/ 12626 h 206715"/>
                <a:gd name="connsiteX6" fmla="*/ 187097 w 206715"/>
                <a:gd name="connsiteY6" fmla="*/ 12414 h 206715"/>
                <a:gd name="connsiteX7" fmla="*/ 8845 w 206715"/>
                <a:gd name="connsiteY7" fmla="*/ 174712 h 206715"/>
                <a:gd name="connsiteX8" fmla="*/ 1371 w 206715"/>
                <a:gd name="connsiteY8" fmla="*/ 174341 h 206715"/>
                <a:gd name="connsiteX9" fmla="*/ 1742 w 206715"/>
                <a:gd name="connsiteY9" fmla="*/ 166867 h 206715"/>
                <a:gd name="connsiteX10" fmla="*/ 179994 w 206715"/>
                <a:gd name="connsiteY10" fmla="*/ 4570 h 206715"/>
                <a:gd name="connsiteX11" fmla="*/ 204058 w 206715"/>
                <a:gd name="connsiteY11" fmla="*/ 5100 h 206715"/>
                <a:gd name="connsiteX12" fmla="*/ 209199 w 206715"/>
                <a:gd name="connsiteY12" fmla="*/ 17025 h 206715"/>
                <a:gd name="connsiteX13" fmla="*/ 204641 w 206715"/>
                <a:gd name="connsiteY13" fmla="*/ 29269 h 206715"/>
                <a:gd name="connsiteX14" fmla="*/ 42396 w 206715"/>
                <a:gd name="connsiteY14" fmla="*/ 207521 h 206715"/>
                <a:gd name="connsiteX15" fmla="*/ 38474 w 206715"/>
                <a:gd name="connsiteY15" fmla="*/ 209217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6715" h="206715">
                  <a:moveTo>
                    <a:pt x="38474" y="209217"/>
                  </a:moveTo>
                  <a:cubicBezTo>
                    <a:pt x="37202" y="209217"/>
                    <a:pt x="35930" y="208740"/>
                    <a:pt x="34923" y="207839"/>
                  </a:cubicBezTo>
                  <a:cubicBezTo>
                    <a:pt x="32750" y="205878"/>
                    <a:pt x="32591" y="202539"/>
                    <a:pt x="34552" y="200366"/>
                  </a:cubicBezTo>
                  <a:lnTo>
                    <a:pt x="196797" y="22114"/>
                  </a:lnTo>
                  <a:cubicBezTo>
                    <a:pt x="197963" y="20789"/>
                    <a:pt x="198652" y="19093"/>
                    <a:pt x="198599" y="17290"/>
                  </a:cubicBezTo>
                  <a:cubicBezTo>
                    <a:pt x="198546" y="15594"/>
                    <a:pt x="197804" y="13898"/>
                    <a:pt x="196531" y="12626"/>
                  </a:cubicBezTo>
                  <a:cubicBezTo>
                    <a:pt x="193934" y="10029"/>
                    <a:pt x="189800" y="9923"/>
                    <a:pt x="187097" y="12414"/>
                  </a:cubicBezTo>
                  <a:lnTo>
                    <a:pt x="8845" y="174712"/>
                  </a:lnTo>
                  <a:cubicBezTo>
                    <a:pt x="6672" y="176673"/>
                    <a:pt x="3332" y="176514"/>
                    <a:pt x="1371" y="174341"/>
                  </a:cubicBezTo>
                  <a:cubicBezTo>
                    <a:pt x="-590" y="172168"/>
                    <a:pt x="-431" y="168829"/>
                    <a:pt x="1742" y="166867"/>
                  </a:cubicBezTo>
                  <a:lnTo>
                    <a:pt x="179994" y="4570"/>
                  </a:lnTo>
                  <a:cubicBezTo>
                    <a:pt x="186885" y="-1738"/>
                    <a:pt x="197485" y="-1473"/>
                    <a:pt x="204058" y="5100"/>
                  </a:cubicBezTo>
                  <a:cubicBezTo>
                    <a:pt x="207238" y="8280"/>
                    <a:pt x="209040" y="12520"/>
                    <a:pt x="209199" y="17025"/>
                  </a:cubicBezTo>
                  <a:cubicBezTo>
                    <a:pt x="209252" y="21637"/>
                    <a:pt x="207609" y="25930"/>
                    <a:pt x="204641" y="29269"/>
                  </a:cubicBezTo>
                  <a:lnTo>
                    <a:pt x="42396" y="207521"/>
                  </a:lnTo>
                  <a:cubicBezTo>
                    <a:pt x="41336" y="208634"/>
                    <a:pt x="39905" y="209217"/>
                    <a:pt x="38474" y="2092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622D2664-8C6E-4106-A2EE-3E93BE80A2FE}"/>
                </a:ext>
              </a:extLst>
            </p:cNvPr>
            <p:cNvSpPr/>
            <p:nvPr/>
          </p:nvSpPr>
          <p:spPr>
            <a:xfrm>
              <a:off x="3375246" y="3737347"/>
              <a:ext cx="37103" cy="37103"/>
            </a:xfrm>
            <a:custGeom>
              <a:avLst/>
              <a:gdLst>
                <a:gd name="connsiteX0" fmla="*/ 32134 w 37102"/>
                <a:gd name="connsiteY0" fmla="*/ 37381 h 37102"/>
                <a:gd name="connsiteX1" fmla="*/ 28370 w 37102"/>
                <a:gd name="connsiteY1" fmla="*/ 35844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5844 w 37102"/>
                <a:gd name="connsiteY5" fmla="*/ 28370 h 37102"/>
                <a:gd name="connsiteX6" fmla="*/ 35844 w 37102"/>
                <a:gd name="connsiteY6" fmla="*/ 35844 h 37102"/>
                <a:gd name="connsiteX7" fmla="*/ 32134 w 37102"/>
                <a:gd name="connsiteY7" fmla="*/ 3738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2134" y="37381"/>
                  </a:moveTo>
                  <a:cubicBezTo>
                    <a:pt x="30755" y="37381"/>
                    <a:pt x="29430" y="36851"/>
                    <a:pt x="28370" y="35844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5844" y="28370"/>
                  </a:lnTo>
                  <a:cubicBezTo>
                    <a:pt x="37911" y="30437"/>
                    <a:pt x="37911" y="33777"/>
                    <a:pt x="35844" y="35844"/>
                  </a:cubicBezTo>
                  <a:cubicBezTo>
                    <a:pt x="34837" y="36851"/>
                    <a:pt x="33512" y="37381"/>
                    <a:pt x="32134" y="373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0" name="Group 769">
            <a:extLst>
              <a:ext uri="{FF2B5EF4-FFF2-40B4-BE49-F238E27FC236}">
                <a16:creationId xmlns:a16="http://schemas.microsoft.com/office/drawing/2014/main" id="{DABBEF68-61FD-47BD-A452-1CF33A400444}"/>
              </a:ext>
            </a:extLst>
          </p:cNvPr>
          <p:cNvGrpSpPr/>
          <p:nvPr/>
        </p:nvGrpSpPr>
        <p:grpSpPr>
          <a:xfrm>
            <a:off x="1012523" y="1391890"/>
            <a:ext cx="523878" cy="555187"/>
            <a:chOff x="1057984" y="1440067"/>
            <a:chExt cx="432957" cy="458832"/>
          </a:xfrm>
        </p:grpSpPr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166DF7EA-BB6F-4E41-B85C-BB4E24E18D1F}"/>
                </a:ext>
              </a:extLst>
            </p:cNvPr>
            <p:cNvSpPr/>
            <p:nvPr/>
          </p:nvSpPr>
          <p:spPr>
            <a:xfrm>
              <a:off x="1152225" y="1512523"/>
              <a:ext cx="233217" cy="328624"/>
            </a:xfrm>
            <a:custGeom>
              <a:avLst/>
              <a:gdLst>
                <a:gd name="connsiteX0" fmla="*/ 209206 w 233216"/>
                <a:gd name="connsiteY0" fmla="*/ 332546 h 328623"/>
                <a:gd name="connsiteX1" fmla="*/ 29364 w 233216"/>
                <a:gd name="connsiteY1" fmla="*/ 332546 h 328623"/>
                <a:gd name="connsiteX2" fmla="*/ 0 w 233216"/>
                <a:gd name="connsiteY2" fmla="*/ 303182 h 328623"/>
                <a:gd name="connsiteX3" fmla="*/ 0 w 233216"/>
                <a:gd name="connsiteY3" fmla="*/ 29364 h 328623"/>
                <a:gd name="connsiteX4" fmla="*/ 29364 w 233216"/>
                <a:gd name="connsiteY4" fmla="*/ 0 h 328623"/>
                <a:gd name="connsiteX5" fmla="*/ 163835 w 233216"/>
                <a:gd name="connsiteY5" fmla="*/ 0 h 328623"/>
                <a:gd name="connsiteX6" fmla="*/ 169135 w 233216"/>
                <a:gd name="connsiteY6" fmla="*/ 5300 h 328623"/>
                <a:gd name="connsiteX7" fmla="*/ 163835 w 233216"/>
                <a:gd name="connsiteY7" fmla="*/ 10601 h 328623"/>
                <a:gd name="connsiteX8" fmla="*/ 29364 w 233216"/>
                <a:gd name="connsiteY8" fmla="*/ 10601 h 328623"/>
                <a:gd name="connsiteX9" fmla="*/ 10601 w 233216"/>
                <a:gd name="connsiteY9" fmla="*/ 29364 h 328623"/>
                <a:gd name="connsiteX10" fmla="*/ 10601 w 233216"/>
                <a:gd name="connsiteY10" fmla="*/ 303182 h 328623"/>
                <a:gd name="connsiteX11" fmla="*/ 29364 w 233216"/>
                <a:gd name="connsiteY11" fmla="*/ 321945 h 328623"/>
                <a:gd name="connsiteX12" fmla="*/ 209206 w 233216"/>
                <a:gd name="connsiteY12" fmla="*/ 321945 h 328623"/>
                <a:gd name="connsiteX13" fmla="*/ 225955 w 233216"/>
                <a:gd name="connsiteY13" fmla="*/ 311663 h 328623"/>
                <a:gd name="connsiteX14" fmla="*/ 233058 w 233216"/>
                <a:gd name="connsiteY14" fmla="*/ 309331 h 328623"/>
                <a:gd name="connsiteX15" fmla="*/ 235390 w 233216"/>
                <a:gd name="connsiteY15" fmla="*/ 316433 h 328623"/>
                <a:gd name="connsiteX16" fmla="*/ 209206 w 233216"/>
                <a:gd name="connsiteY16" fmla="*/ 332546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3216" h="328623">
                  <a:moveTo>
                    <a:pt x="209206" y="332546"/>
                  </a:moveTo>
                  <a:lnTo>
                    <a:pt x="29364" y="332546"/>
                  </a:lnTo>
                  <a:cubicBezTo>
                    <a:pt x="13145" y="332546"/>
                    <a:pt x="0" y="319348"/>
                    <a:pt x="0" y="303182"/>
                  </a:cubicBezTo>
                  <a:lnTo>
                    <a:pt x="0" y="29364"/>
                  </a:lnTo>
                  <a:cubicBezTo>
                    <a:pt x="0" y="13145"/>
                    <a:pt x="13198" y="0"/>
                    <a:pt x="29364" y="0"/>
                  </a:cubicBezTo>
                  <a:lnTo>
                    <a:pt x="163835" y="0"/>
                  </a:lnTo>
                  <a:cubicBezTo>
                    <a:pt x="166750" y="0"/>
                    <a:pt x="169135" y="2385"/>
                    <a:pt x="169135" y="5300"/>
                  </a:cubicBezTo>
                  <a:cubicBezTo>
                    <a:pt x="169135" y="8216"/>
                    <a:pt x="166750" y="10601"/>
                    <a:pt x="163835" y="10601"/>
                  </a:cubicBezTo>
                  <a:lnTo>
                    <a:pt x="29364" y="10601"/>
                  </a:lnTo>
                  <a:cubicBezTo>
                    <a:pt x="19028" y="10601"/>
                    <a:pt x="10601" y="19028"/>
                    <a:pt x="10601" y="29364"/>
                  </a:cubicBezTo>
                  <a:lnTo>
                    <a:pt x="10601" y="303182"/>
                  </a:lnTo>
                  <a:cubicBezTo>
                    <a:pt x="10601" y="313518"/>
                    <a:pt x="19028" y="321945"/>
                    <a:pt x="29364" y="321945"/>
                  </a:cubicBezTo>
                  <a:lnTo>
                    <a:pt x="209206" y="321945"/>
                  </a:lnTo>
                  <a:cubicBezTo>
                    <a:pt x="216309" y="321945"/>
                    <a:pt x="222722" y="318023"/>
                    <a:pt x="225955" y="311663"/>
                  </a:cubicBezTo>
                  <a:cubicBezTo>
                    <a:pt x="227281" y="309066"/>
                    <a:pt x="230461" y="308005"/>
                    <a:pt x="233058" y="309331"/>
                  </a:cubicBezTo>
                  <a:cubicBezTo>
                    <a:pt x="235655" y="310656"/>
                    <a:pt x="236715" y="313836"/>
                    <a:pt x="235390" y="316433"/>
                  </a:cubicBezTo>
                  <a:cubicBezTo>
                    <a:pt x="230355" y="326398"/>
                    <a:pt x="220337" y="332546"/>
                    <a:pt x="209206" y="33254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5F2C825-EABC-4E0F-8829-745E2BF0FF4A}"/>
                </a:ext>
              </a:extLst>
            </p:cNvPr>
            <p:cNvSpPr/>
            <p:nvPr/>
          </p:nvSpPr>
          <p:spPr>
            <a:xfrm>
              <a:off x="1380247" y="1582011"/>
              <a:ext cx="10601" cy="180213"/>
            </a:xfrm>
            <a:custGeom>
              <a:avLst/>
              <a:gdLst>
                <a:gd name="connsiteX0" fmla="*/ 5300 w 10600"/>
                <a:gd name="connsiteY0" fmla="*/ 183499 h 180213"/>
                <a:gd name="connsiteX1" fmla="*/ 0 w 10600"/>
                <a:gd name="connsiteY1" fmla="*/ 178199 h 180213"/>
                <a:gd name="connsiteX2" fmla="*/ 0 w 10600"/>
                <a:gd name="connsiteY2" fmla="*/ 5300 h 180213"/>
                <a:gd name="connsiteX3" fmla="*/ 5300 w 10600"/>
                <a:gd name="connsiteY3" fmla="*/ 0 h 180213"/>
                <a:gd name="connsiteX4" fmla="*/ 10601 w 10600"/>
                <a:gd name="connsiteY4" fmla="*/ 5300 h 180213"/>
                <a:gd name="connsiteX5" fmla="*/ 10601 w 10600"/>
                <a:gd name="connsiteY5" fmla="*/ 178199 h 180213"/>
                <a:gd name="connsiteX6" fmla="*/ 5300 w 10600"/>
                <a:gd name="connsiteY6" fmla="*/ 183499 h 180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80213">
                  <a:moveTo>
                    <a:pt x="5300" y="183499"/>
                  </a:moveTo>
                  <a:cubicBezTo>
                    <a:pt x="2385" y="183499"/>
                    <a:pt x="0" y="181114"/>
                    <a:pt x="0" y="17819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78199"/>
                  </a:lnTo>
                  <a:cubicBezTo>
                    <a:pt x="10601" y="181114"/>
                    <a:pt x="8269" y="183499"/>
                    <a:pt x="5300" y="18349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E579019-01C7-40DA-8E45-AD58E20DC45F}"/>
                </a:ext>
              </a:extLst>
            </p:cNvPr>
            <p:cNvSpPr/>
            <p:nvPr/>
          </p:nvSpPr>
          <p:spPr>
            <a:xfrm>
              <a:off x="1310706" y="1512478"/>
              <a:ext cx="79506" cy="79506"/>
            </a:xfrm>
            <a:custGeom>
              <a:avLst/>
              <a:gdLst>
                <a:gd name="connsiteX0" fmla="*/ 74841 w 79505"/>
                <a:gd name="connsiteY0" fmla="*/ 80134 h 79505"/>
                <a:gd name="connsiteX1" fmla="*/ 5300 w 79505"/>
                <a:gd name="connsiteY1" fmla="*/ 80134 h 79505"/>
                <a:gd name="connsiteX2" fmla="*/ 0 w 79505"/>
                <a:gd name="connsiteY2" fmla="*/ 74834 h 79505"/>
                <a:gd name="connsiteX3" fmla="*/ 0 w 79505"/>
                <a:gd name="connsiteY3" fmla="*/ 5293 h 79505"/>
                <a:gd name="connsiteX4" fmla="*/ 3286 w 79505"/>
                <a:gd name="connsiteY4" fmla="*/ 416 h 79505"/>
                <a:gd name="connsiteX5" fmla="*/ 9064 w 79505"/>
                <a:gd name="connsiteY5" fmla="*/ 1582 h 79505"/>
                <a:gd name="connsiteX6" fmla="*/ 78605 w 79505"/>
                <a:gd name="connsiteY6" fmla="*/ 71123 h 79505"/>
                <a:gd name="connsiteX7" fmla="*/ 79771 w 79505"/>
                <a:gd name="connsiteY7" fmla="*/ 76901 h 79505"/>
                <a:gd name="connsiteX8" fmla="*/ 74841 w 79505"/>
                <a:gd name="connsiteY8" fmla="*/ 80134 h 79505"/>
                <a:gd name="connsiteX9" fmla="*/ 10601 w 79505"/>
                <a:gd name="connsiteY9" fmla="*/ 69533 h 79505"/>
                <a:gd name="connsiteX10" fmla="*/ 62015 w 79505"/>
                <a:gd name="connsiteY10" fmla="*/ 69533 h 79505"/>
                <a:gd name="connsiteX11" fmla="*/ 10601 w 79505"/>
                <a:gd name="connsiteY11" fmla="*/ 18119 h 79505"/>
                <a:gd name="connsiteX12" fmla="*/ 10601 w 79505"/>
                <a:gd name="connsiteY12" fmla="*/ 69533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9505" h="79505">
                  <a:moveTo>
                    <a:pt x="74841" y="80134"/>
                  </a:moveTo>
                  <a:lnTo>
                    <a:pt x="5300" y="80134"/>
                  </a:lnTo>
                  <a:cubicBezTo>
                    <a:pt x="2385" y="80134"/>
                    <a:pt x="0" y="77749"/>
                    <a:pt x="0" y="74834"/>
                  </a:cubicBezTo>
                  <a:lnTo>
                    <a:pt x="0" y="5293"/>
                  </a:lnTo>
                  <a:cubicBezTo>
                    <a:pt x="0" y="3172"/>
                    <a:pt x="1272" y="1211"/>
                    <a:pt x="3286" y="416"/>
                  </a:cubicBezTo>
                  <a:cubicBezTo>
                    <a:pt x="5247" y="-432"/>
                    <a:pt x="7527" y="45"/>
                    <a:pt x="9064" y="1582"/>
                  </a:cubicBezTo>
                  <a:lnTo>
                    <a:pt x="78605" y="71123"/>
                  </a:lnTo>
                  <a:cubicBezTo>
                    <a:pt x="80142" y="72660"/>
                    <a:pt x="80566" y="74940"/>
                    <a:pt x="79771" y="76901"/>
                  </a:cubicBezTo>
                  <a:cubicBezTo>
                    <a:pt x="78976" y="78862"/>
                    <a:pt x="76962" y="80134"/>
                    <a:pt x="74841" y="80134"/>
                  </a:cubicBezTo>
                  <a:close/>
                  <a:moveTo>
                    <a:pt x="10601" y="69533"/>
                  </a:moveTo>
                  <a:lnTo>
                    <a:pt x="62015" y="69533"/>
                  </a:lnTo>
                  <a:lnTo>
                    <a:pt x="10601" y="18119"/>
                  </a:lnTo>
                  <a:lnTo>
                    <a:pt x="10601" y="6953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BDC4DC6-2394-4AF0-AD40-1E21A7FD47E2}"/>
                </a:ext>
              </a:extLst>
            </p:cNvPr>
            <p:cNvSpPr/>
            <p:nvPr/>
          </p:nvSpPr>
          <p:spPr>
            <a:xfrm>
              <a:off x="1191607" y="1559432"/>
              <a:ext cx="95407" cy="10601"/>
            </a:xfrm>
            <a:custGeom>
              <a:avLst/>
              <a:gdLst>
                <a:gd name="connsiteX0" fmla="*/ 90425 w 95406"/>
                <a:gd name="connsiteY0" fmla="*/ 10601 h 10600"/>
                <a:gd name="connsiteX1" fmla="*/ 5300 w 95406"/>
                <a:gd name="connsiteY1" fmla="*/ 10601 h 10600"/>
                <a:gd name="connsiteX2" fmla="*/ 0 w 95406"/>
                <a:gd name="connsiteY2" fmla="*/ 5300 h 10600"/>
                <a:gd name="connsiteX3" fmla="*/ 5300 w 95406"/>
                <a:gd name="connsiteY3" fmla="*/ 0 h 10600"/>
                <a:gd name="connsiteX4" fmla="*/ 90425 w 95406"/>
                <a:gd name="connsiteY4" fmla="*/ 0 h 10600"/>
                <a:gd name="connsiteX5" fmla="*/ 95725 w 95406"/>
                <a:gd name="connsiteY5" fmla="*/ 5300 h 10600"/>
                <a:gd name="connsiteX6" fmla="*/ 90425 w 954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06" h="10600">
                  <a:moveTo>
                    <a:pt x="9042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0425" y="0"/>
                  </a:lnTo>
                  <a:cubicBezTo>
                    <a:pt x="93340" y="0"/>
                    <a:pt x="95725" y="2385"/>
                    <a:pt x="95725" y="5300"/>
                  </a:cubicBezTo>
                  <a:cubicBezTo>
                    <a:pt x="95725" y="8216"/>
                    <a:pt x="93340" y="10601"/>
                    <a:pt x="9042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520987B-2DCD-4D77-986D-5E201F91C0C3}"/>
                </a:ext>
              </a:extLst>
            </p:cNvPr>
            <p:cNvSpPr/>
            <p:nvPr/>
          </p:nvSpPr>
          <p:spPr>
            <a:xfrm>
              <a:off x="1298091" y="1612065"/>
              <a:ext cx="42403" cy="10601"/>
            </a:xfrm>
            <a:custGeom>
              <a:avLst/>
              <a:gdLst>
                <a:gd name="connsiteX0" fmla="*/ 4060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40548 w 42403"/>
                <a:gd name="connsiteY4" fmla="*/ 0 h 10600"/>
                <a:gd name="connsiteX5" fmla="*/ 45848 w 42403"/>
                <a:gd name="connsiteY5" fmla="*/ 5300 h 10600"/>
                <a:gd name="connsiteX6" fmla="*/ 4060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4060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0548" y="0"/>
                  </a:lnTo>
                  <a:cubicBezTo>
                    <a:pt x="43463" y="0"/>
                    <a:pt x="45848" y="2385"/>
                    <a:pt x="45848" y="5300"/>
                  </a:cubicBezTo>
                  <a:cubicBezTo>
                    <a:pt x="45848" y="8216"/>
                    <a:pt x="43516" y="10601"/>
                    <a:pt x="4060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D0063E5B-8B7C-4413-BBB4-97B7BBF113A8}"/>
                </a:ext>
              </a:extLst>
            </p:cNvPr>
            <p:cNvSpPr/>
            <p:nvPr/>
          </p:nvSpPr>
          <p:spPr>
            <a:xfrm>
              <a:off x="1191607" y="1612065"/>
              <a:ext cx="58304" cy="10601"/>
            </a:xfrm>
            <a:custGeom>
              <a:avLst/>
              <a:gdLst>
                <a:gd name="connsiteX0" fmla="*/ 57509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7509 w 58304"/>
                <a:gd name="connsiteY4" fmla="*/ 0 h 10600"/>
                <a:gd name="connsiteX5" fmla="*/ 62810 w 58304"/>
                <a:gd name="connsiteY5" fmla="*/ 5300 h 10600"/>
                <a:gd name="connsiteX6" fmla="*/ 57509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750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7509" y="0"/>
                  </a:lnTo>
                  <a:cubicBezTo>
                    <a:pt x="60424" y="0"/>
                    <a:pt x="62810" y="2385"/>
                    <a:pt x="62810" y="5300"/>
                  </a:cubicBezTo>
                  <a:cubicBezTo>
                    <a:pt x="62810" y="8216"/>
                    <a:pt x="60424" y="10601"/>
                    <a:pt x="575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006CB9F-8D94-4B75-BA26-1F02582C8708}"/>
                </a:ext>
              </a:extLst>
            </p:cNvPr>
            <p:cNvSpPr/>
            <p:nvPr/>
          </p:nvSpPr>
          <p:spPr>
            <a:xfrm>
              <a:off x="1329576" y="1636711"/>
              <a:ext cx="10601" cy="10601"/>
            </a:xfrm>
            <a:custGeom>
              <a:avLst/>
              <a:gdLst>
                <a:gd name="connsiteX0" fmla="*/ 9117 w 10600"/>
                <a:gd name="connsiteY0" fmla="*/ 10601 h 10600"/>
                <a:gd name="connsiteX1" fmla="*/ 5300 w 10600"/>
                <a:gd name="connsiteY1" fmla="*/ 10601 h 10600"/>
                <a:gd name="connsiteX2" fmla="*/ 0 w 10600"/>
                <a:gd name="connsiteY2" fmla="*/ 5300 h 10600"/>
                <a:gd name="connsiteX3" fmla="*/ 5300 w 10600"/>
                <a:gd name="connsiteY3" fmla="*/ 0 h 10600"/>
                <a:gd name="connsiteX4" fmla="*/ 9117 w 10600"/>
                <a:gd name="connsiteY4" fmla="*/ 0 h 10600"/>
                <a:gd name="connsiteX5" fmla="*/ 14417 w 10600"/>
                <a:gd name="connsiteY5" fmla="*/ 5300 h 10600"/>
                <a:gd name="connsiteX6" fmla="*/ 9117 w 1060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911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117" y="0"/>
                  </a:lnTo>
                  <a:cubicBezTo>
                    <a:pt x="12032" y="0"/>
                    <a:pt x="14417" y="2385"/>
                    <a:pt x="14417" y="5300"/>
                  </a:cubicBezTo>
                  <a:cubicBezTo>
                    <a:pt x="14417" y="8216"/>
                    <a:pt x="12032" y="10601"/>
                    <a:pt x="911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33EDFDD-4C8A-46C7-9F71-A224C81CC1C0}"/>
                </a:ext>
              </a:extLst>
            </p:cNvPr>
            <p:cNvSpPr/>
            <p:nvPr/>
          </p:nvSpPr>
          <p:spPr>
            <a:xfrm>
              <a:off x="1191607" y="1636711"/>
              <a:ext cx="26502" cy="10601"/>
            </a:xfrm>
            <a:custGeom>
              <a:avLst/>
              <a:gdLst>
                <a:gd name="connsiteX0" fmla="*/ 26078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6078 w 26501"/>
                <a:gd name="connsiteY4" fmla="*/ 0 h 10600"/>
                <a:gd name="connsiteX5" fmla="*/ 31378 w 26501"/>
                <a:gd name="connsiteY5" fmla="*/ 5300 h 10600"/>
                <a:gd name="connsiteX6" fmla="*/ 26078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607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6078" y="0"/>
                  </a:lnTo>
                  <a:cubicBezTo>
                    <a:pt x="28993" y="0"/>
                    <a:pt x="31378" y="2385"/>
                    <a:pt x="31378" y="5300"/>
                  </a:cubicBezTo>
                  <a:cubicBezTo>
                    <a:pt x="31378" y="8216"/>
                    <a:pt x="28993" y="10601"/>
                    <a:pt x="2607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8032396-D416-43E0-94DC-B8BD02F244E9}"/>
                </a:ext>
              </a:extLst>
            </p:cNvPr>
            <p:cNvSpPr/>
            <p:nvPr/>
          </p:nvSpPr>
          <p:spPr>
            <a:xfrm>
              <a:off x="1191607" y="1661305"/>
              <a:ext cx="15901" cy="10601"/>
            </a:xfrm>
            <a:custGeom>
              <a:avLst/>
              <a:gdLst>
                <a:gd name="connsiteX0" fmla="*/ 14576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4576 w 15901"/>
                <a:gd name="connsiteY4" fmla="*/ 0 h 10600"/>
                <a:gd name="connsiteX5" fmla="*/ 19876 w 15901"/>
                <a:gd name="connsiteY5" fmla="*/ 5300 h 10600"/>
                <a:gd name="connsiteX6" fmla="*/ 14576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457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576" y="0"/>
                  </a:lnTo>
                  <a:cubicBezTo>
                    <a:pt x="17491" y="0"/>
                    <a:pt x="19876" y="2385"/>
                    <a:pt x="19876" y="5300"/>
                  </a:cubicBezTo>
                  <a:cubicBezTo>
                    <a:pt x="19876" y="8216"/>
                    <a:pt x="17491" y="10601"/>
                    <a:pt x="1457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E77CA688-3AC0-4C14-985B-9F5D3C9D0E85}"/>
                </a:ext>
              </a:extLst>
            </p:cNvPr>
            <p:cNvSpPr/>
            <p:nvPr/>
          </p:nvSpPr>
          <p:spPr>
            <a:xfrm>
              <a:off x="1191554" y="1685952"/>
              <a:ext cx="15901" cy="10601"/>
            </a:xfrm>
            <a:custGeom>
              <a:avLst/>
              <a:gdLst>
                <a:gd name="connsiteX0" fmla="*/ 12668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2668 w 15901"/>
                <a:gd name="connsiteY4" fmla="*/ 0 h 10600"/>
                <a:gd name="connsiteX5" fmla="*/ 17968 w 15901"/>
                <a:gd name="connsiteY5" fmla="*/ 5300 h 10600"/>
                <a:gd name="connsiteX6" fmla="*/ 12668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266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668" y="0"/>
                  </a:lnTo>
                  <a:cubicBezTo>
                    <a:pt x="15583" y="0"/>
                    <a:pt x="17968" y="2385"/>
                    <a:pt x="17968" y="5300"/>
                  </a:cubicBezTo>
                  <a:cubicBezTo>
                    <a:pt x="17968" y="8216"/>
                    <a:pt x="15636" y="10601"/>
                    <a:pt x="1266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811085E-2FE5-4B7A-B840-29E36E1CAD3B}"/>
                </a:ext>
              </a:extLst>
            </p:cNvPr>
            <p:cNvSpPr/>
            <p:nvPr/>
          </p:nvSpPr>
          <p:spPr>
            <a:xfrm>
              <a:off x="1191554" y="1710546"/>
              <a:ext cx="21202" cy="10601"/>
            </a:xfrm>
            <a:custGeom>
              <a:avLst/>
              <a:gdLst>
                <a:gd name="connsiteX0" fmla="*/ 19558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19558 w 21201"/>
                <a:gd name="connsiteY4" fmla="*/ 0 h 10600"/>
                <a:gd name="connsiteX5" fmla="*/ 24859 w 21201"/>
                <a:gd name="connsiteY5" fmla="*/ 5300 h 10600"/>
                <a:gd name="connsiteX6" fmla="*/ 19558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1955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9558" y="0"/>
                  </a:lnTo>
                  <a:cubicBezTo>
                    <a:pt x="22474" y="0"/>
                    <a:pt x="24859" y="2385"/>
                    <a:pt x="24859" y="5300"/>
                  </a:cubicBezTo>
                  <a:cubicBezTo>
                    <a:pt x="24859" y="8216"/>
                    <a:pt x="22527" y="10601"/>
                    <a:pt x="1955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6665C61-27D7-4BE7-A4E6-26BC5F15FDAB}"/>
                </a:ext>
              </a:extLst>
            </p:cNvPr>
            <p:cNvSpPr/>
            <p:nvPr/>
          </p:nvSpPr>
          <p:spPr>
            <a:xfrm>
              <a:off x="1243816" y="1632736"/>
              <a:ext cx="63605" cy="10601"/>
            </a:xfrm>
            <a:custGeom>
              <a:avLst/>
              <a:gdLst>
                <a:gd name="connsiteX0" fmla="*/ 59576 w 63604"/>
                <a:gd name="connsiteY0" fmla="*/ 10601 h 10600"/>
                <a:gd name="connsiteX1" fmla="*/ 5300 w 63604"/>
                <a:gd name="connsiteY1" fmla="*/ 10601 h 10600"/>
                <a:gd name="connsiteX2" fmla="*/ 0 w 63604"/>
                <a:gd name="connsiteY2" fmla="*/ 5300 h 10600"/>
                <a:gd name="connsiteX3" fmla="*/ 5300 w 63604"/>
                <a:gd name="connsiteY3" fmla="*/ 0 h 10600"/>
                <a:gd name="connsiteX4" fmla="*/ 59576 w 63604"/>
                <a:gd name="connsiteY4" fmla="*/ 0 h 10600"/>
                <a:gd name="connsiteX5" fmla="*/ 64877 w 63604"/>
                <a:gd name="connsiteY5" fmla="*/ 5300 h 10600"/>
                <a:gd name="connsiteX6" fmla="*/ 59576 w 636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04" h="10600">
                  <a:moveTo>
                    <a:pt x="5957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9576" y="0"/>
                  </a:lnTo>
                  <a:cubicBezTo>
                    <a:pt x="62492" y="0"/>
                    <a:pt x="64877" y="2385"/>
                    <a:pt x="64877" y="5300"/>
                  </a:cubicBezTo>
                  <a:cubicBezTo>
                    <a:pt x="64877" y="8216"/>
                    <a:pt x="62545" y="10601"/>
                    <a:pt x="5957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64D8F20-14AA-4361-948D-3C77C85FC215}"/>
                </a:ext>
              </a:extLst>
            </p:cNvPr>
            <p:cNvSpPr/>
            <p:nvPr/>
          </p:nvSpPr>
          <p:spPr>
            <a:xfrm>
              <a:off x="1225158" y="1682136"/>
              <a:ext cx="100707" cy="10601"/>
            </a:xfrm>
            <a:custGeom>
              <a:avLst/>
              <a:gdLst>
                <a:gd name="connsiteX0" fmla="*/ 96891 w 100707"/>
                <a:gd name="connsiteY0" fmla="*/ 10601 h 10600"/>
                <a:gd name="connsiteX1" fmla="*/ 5300 w 100707"/>
                <a:gd name="connsiteY1" fmla="*/ 10601 h 10600"/>
                <a:gd name="connsiteX2" fmla="*/ 0 w 100707"/>
                <a:gd name="connsiteY2" fmla="*/ 5300 h 10600"/>
                <a:gd name="connsiteX3" fmla="*/ 5300 w 100707"/>
                <a:gd name="connsiteY3" fmla="*/ 0 h 10600"/>
                <a:gd name="connsiteX4" fmla="*/ 96891 w 100707"/>
                <a:gd name="connsiteY4" fmla="*/ 0 h 10600"/>
                <a:gd name="connsiteX5" fmla="*/ 102191 w 100707"/>
                <a:gd name="connsiteY5" fmla="*/ 5300 h 10600"/>
                <a:gd name="connsiteX6" fmla="*/ 96891 w 1007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707" h="10600">
                  <a:moveTo>
                    <a:pt x="9689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6891" y="0"/>
                  </a:lnTo>
                  <a:cubicBezTo>
                    <a:pt x="99806" y="0"/>
                    <a:pt x="102191" y="2385"/>
                    <a:pt x="102191" y="5300"/>
                  </a:cubicBezTo>
                  <a:cubicBezTo>
                    <a:pt x="102191" y="8216"/>
                    <a:pt x="99859" y="10601"/>
                    <a:pt x="9689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9508146C-AD36-42AF-9AFE-D060CA1C7623}"/>
                </a:ext>
              </a:extLst>
            </p:cNvPr>
            <p:cNvSpPr/>
            <p:nvPr/>
          </p:nvSpPr>
          <p:spPr>
            <a:xfrm>
              <a:off x="1247049" y="1731535"/>
              <a:ext cx="58304" cy="10601"/>
            </a:xfrm>
            <a:custGeom>
              <a:avLst/>
              <a:gdLst>
                <a:gd name="connsiteX0" fmla="*/ 53110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3110 w 58304"/>
                <a:gd name="connsiteY4" fmla="*/ 0 h 10600"/>
                <a:gd name="connsiteX5" fmla="*/ 58410 w 58304"/>
                <a:gd name="connsiteY5" fmla="*/ 5300 h 10600"/>
                <a:gd name="connsiteX6" fmla="*/ 53110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311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3110" y="0"/>
                  </a:lnTo>
                  <a:cubicBezTo>
                    <a:pt x="56025" y="0"/>
                    <a:pt x="58410" y="2385"/>
                    <a:pt x="58410" y="5300"/>
                  </a:cubicBezTo>
                  <a:cubicBezTo>
                    <a:pt x="58410" y="8216"/>
                    <a:pt x="56078" y="10601"/>
                    <a:pt x="5311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9E1E9749-ECDD-4BC3-B2FD-B34036F57060}"/>
                </a:ext>
              </a:extLst>
            </p:cNvPr>
            <p:cNvSpPr/>
            <p:nvPr/>
          </p:nvSpPr>
          <p:spPr>
            <a:xfrm>
              <a:off x="1316802" y="1735139"/>
              <a:ext cx="26502" cy="10601"/>
            </a:xfrm>
            <a:custGeom>
              <a:avLst/>
              <a:gdLst>
                <a:gd name="connsiteX0" fmla="*/ 21891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1891 w 26501"/>
                <a:gd name="connsiteY4" fmla="*/ 0 h 10600"/>
                <a:gd name="connsiteX5" fmla="*/ 27191 w 26501"/>
                <a:gd name="connsiteY5" fmla="*/ 5300 h 10600"/>
                <a:gd name="connsiteX6" fmla="*/ 21891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189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891" y="0"/>
                  </a:lnTo>
                  <a:cubicBezTo>
                    <a:pt x="24806" y="0"/>
                    <a:pt x="27191" y="2385"/>
                    <a:pt x="27191" y="5300"/>
                  </a:cubicBezTo>
                  <a:cubicBezTo>
                    <a:pt x="27191" y="8216"/>
                    <a:pt x="24806" y="10601"/>
                    <a:pt x="2189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45958F07-7AC9-42EA-8ABD-54DA522431E4}"/>
                </a:ext>
              </a:extLst>
            </p:cNvPr>
            <p:cNvSpPr/>
            <p:nvPr/>
          </p:nvSpPr>
          <p:spPr>
            <a:xfrm>
              <a:off x="1191607" y="1735139"/>
              <a:ext cx="42403" cy="10601"/>
            </a:xfrm>
            <a:custGeom>
              <a:avLst/>
              <a:gdLst>
                <a:gd name="connsiteX0" fmla="*/ 38852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8852 w 42403"/>
                <a:gd name="connsiteY4" fmla="*/ 0 h 10600"/>
                <a:gd name="connsiteX5" fmla="*/ 44152 w 42403"/>
                <a:gd name="connsiteY5" fmla="*/ 5300 h 10600"/>
                <a:gd name="connsiteX6" fmla="*/ 38852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8852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8852" y="0"/>
                  </a:lnTo>
                  <a:cubicBezTo>
                    <a:pt x="41767" y="0"/>
                    <a:pt x="44152" y="2385"/>
                    <a:pt x="44152" y="5300"/>
                  </a:cubicBezTo>
                  <a:cubicBezTo>
                    <a:pt x="44152" y="8216"/>
                    <a:pt x="41767" y="10601"/>
                    <a:pt x="3885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CB72F788-00FD-4F15-93F0-FFFE3464AEEF}"/>
                </a:ext>
              </a:extLst>
            </p:cNvPr>
            <p:cNvSpPr/>
            <p:nvPr/>
          </p:nvSpPr>
          <p:spPr>
            <a:xfrm>
              <a:off x="1191607" y="1759786"/>
              <a:ext cx="143110" cy="10601"/>
            </a:xfrm>
            <a:custGeom>
              <a:avLst/>
              <a:gdLst>
                <a:gd name="connsiteX0" fmla="*/ 140407 w 143110"/>
                <a:gd name="connsiteY0" fmla="*/ 10601 h 10600"/>
                <a:gd name="connsiteX1" fmla="*/ 5300 w 143110"/>
                <a:gd name="connsiteY1" fmla="*/ 10601 h 10600"/>
                <a:gd name="connsiteX2" fmla="*/ 0 w 143110"/>
                <a:gd name="connsiteY2" fmla="*/ 5300 h 10600"/>
                <a:gd name="connsiteX3" fmla="*/ 5300 w 143110"/>
                <a:gd name="connsiteY3" fmla="*/ 0 h 10600"/>
                <a:gd name="connsiteX4" fmla="*/ 140407 w 143110"/>
                <a:gd name="connsiteY4" fmla="*/ 0 h 10600"/>
                <a:gd name="connsiteX5" fmla="*/ 145708 w 143110"/>
                <a:gd name="connsiteY5" fmla="*/ 5300 h 10600"/>
                <a:gd name="connsiteX6" fmla="*/ 140407 w 1431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110" h="10600">
                  <a:moveTo>
                    <a:pt x="14040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0407" y="0"/>
                  </a:lnTo>
                  <a:cubicBezTo>
                    <a:pt x="143322" y="0"/>
                    <a:pt x="145708" y="2385"/>
                    <a:pt x="145708" y="5300"/>
                  </a:cubicBezTo>
                  <a:cubicBezTo>
                    <a:pt x="145708" y="8216"/>
                    <a:pt x="143322" y="10601"/>
                    <a:pt x="14040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E68F940-03A9-465E-98E6-163B13FED010}"/>
                </a:ext>
              </a:extLst>
            </p:cNvPr>
            <p:cNvSpPr/>
            <p:nvPr/>
          </p:nvSpPr>
          <p:spPr>
            <a:xfrm>
              <a:off x="1191607" y="1784380"/>
              <a:ext cx="148411" cy="10601"/>
            </a:xfrm>
            <a:custGeom>
              <a:avLst/>
              <a:gdLst>
                <a:gd name="connsiteX0" fmla="*/ 147033 w 148410"/>
                <a:gd name="connsiteY0" fmla="*/ 10601 h 10600"/>
                <a:gd name="connsiteX1" fmla="*/ 5300 w 148410"/>
                <a:gd name="connsiteY1" fmla="*/ 10601 h 10600"/>
                <a:gd name="connsiteX2" fmla="*/ 0 w 148410"/>
                <a:gd name="connsiteY2" fmla="*/ 5300 h 10600"/>
                <a:gd name="connsiteX3" fmla="*/ 5300 w 148410"/>
                <a:gd name="connsiteY3" fmla="*/ 0 h 10600"/>
                <a:gd name="connsiteX4" fmla="*/ 147033 w 148410"/>
                <a:gd name="connsiteY4" fmla="*/ 0 h 10600"/>
                <a:gd name="connsiteX5" fmla="*/ 152333 w 148410"/>
                <a:gd name="connsiteY5" fmla="*/ 5300 h 10600"/>
                <a:gd name="connsiteX6" fmla="*/ 147033 w 1484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10" h="10600">
                  <a:moveTo>
                    <a:pt x="14703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7033" y="0"/>
                  </a:lnTo>
                  <a:cubicBezTo>
                    <a:pt x="149948" y="0"/>
                    <a:pt x="152333" y="2385"/>
                    <a:pt x="152333" y="5300"/>
                  </a:cubicBezTo>
                  <a:cubicBezTo>
                    <a:pt x="152333" y="8216"/>
                    <a:pt x="149948" y="10601"/>
                    <a:pt x="14703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DDA32E7-34BC-4B72-8346-982AC18A12AA}"/>
                </a:ext>
              </a:extLst>
            </p:cNvPr>
            <p:cNvSpPr/>
            <p:nvPr/>
          </p:nvSpPr>
          <p:spPr>
            <a:xfrm>
              <a:off x="1326629" y="1734587"/>
              <a:ext cx="164312" cy="164312"/>
            </a:xfrm>
            <a:custGeom>
              <a:avLst/>
              <a:gdLst>
                <a:gd name="connsiteX0" fmla="*/ 128619 w 164311"/>
                <a:gd name="connsiteY0" fmla="*/ 166084 h 164311"/>
                <a:gd name="connsiteX1" fmla="*/ 128036 w 164311"/>
                <a:gd name="connsiteY1" fmla="*/ 166084 h 164311"/>
                <a:gd name="connsiteX2" fmla="*/ 109538 w 164311"/>
                <a:gd name="connsiteY2" fmla="*/ 157709 h 164311"/>
                <a:gd name="connsiteX3" fmla="*/ 6869 w 164311"/>
                <a:gd name="connsiteY3" fmla="*/ 46083 h 164311"/>
                <a:gd name="connsiteX4" fmla="*/ 7612 w 164311"/>
                <a:gd name="connsiteY4" fmla="*/ 10252 h 164311"/>
                <a:gd name="connsiteX5" fmla="*/ 10209 w 164311"/>
                <a:gd name="connsiteY5" fmla="*/ 7602 h 164311"/>
                <a:gd name="connsiteX6" fmla="*/ 45880 w 164311"/>
                <a:gd name="connsiteY6" fmla="*/ 6648 h 164311"/>
                <a:gd name="connsiteX7" fmla="*/ 158673 w 164311"/>
                <a:gd name="connsiteY7" fmla="*/ 108204 h 164311"/>
                <a:gd name="connsiteX8" fmla="*/ 167206 w 164311"/>
                <a:gd name="connsiteY8" fmla="*/ 126755 h 164311"/>
                <a:gd name="connsiteX9" fmla="*/ 159627 w 164311"/>
                <a:gd name="connsiteY9" fmla="*/ 145730 h 164311"/>
                <a:gd name="connsiteX10" fmla="*/ 146959 w 164311"/>
                <a:gd name="connsiteY10" fmla="*/ 158398 h 164311"/>
                <a:gd name="connsiteX11" fmla="*/ 128619 w 164311"/>
                <a:gd name="connsiteY11" fmla="*/ 166084 h 164311"/>
                <a:gd name="connsiteX12" fmla="*/ 28495 w 164311"/>
                <a:gd name="connsiteY12" fmla="*/ 10623 h 164311"/>
                <a:gd name="connsiteX13" fmla="*/ 17682 w 164311"/>
                <a:gd name="connsiteY13" fmla="*/ 15129 h 164311"/>
                <a:gd name="connsiteX14" fmla="*/ 15085 w 164311"/>
                <a:gd name="connsiteY14" fmla="*/ 17726 h 164311"/>
                <a:gd name="connsiteX15" fmla="*/ 14661 w 164311"/>
                <a:gd name="connsiteY15" fmla="*/ 38927 h 164311"/>
                <a:gd name="connsiteX16" fmla="*/ 117329 w 164311"/>
                <a:gd name="connsiteY16" fmla="*/ 150554 h 164311"/>
                <a:gd name="connsiteX17" fmla="*/ 128248 w 164311"/>
                <a:gd name="connsiteY17" fmla="*/ 155483 h 164311"/>
                <a:gd name="connsiteX18" fmla="*/ 139379 w 164311"/>
                <a:gd name="connsiteY18" fmla="*/ 151031 h 164311"/>
                <a:gd name="connsiteX19" fmla="*/ 152047 w 164311"/>
                <a:gd name="connsiteY19" fmla="*/ 138363 h 164311"/>
                <a:gd name="connsiteX20" fmla="*/ 152047 w 164311"/>
                <a:gd name="connsiteY20" fmla="*/ 138363 h 164311"/>
                <a:gd name="connsiteX21" fmla="*/ 156499 w 164311"/>
                <a:gd name="connsiteY21" fmla="*/ 127126 h 164311"/>
                <a:gd name="connsiteX22" fmla="*/ 151464 w 164311"/>
                <a:gd name="connsiteY22" fmla="*/ 116154 h 164311"/>
                <a:gd name="connsiteX23" fmla="*/ 38778 w 164311"/>
                <a:gd name="connsiteY23" fmla="*/ 14546 h 164311"/>
                <a:gd name="connsiteX24" fmla="*/ 28495 w 164311"/>
                <a:gd name="connsiteY24" fmla="*/ 10623 h 164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4311" h="164311">
                  <a:moveTo>
                    <a:pt x="128619" y="166084"/>
                  </a:moveTo>
                  <a:cubicBezTo>
                    <a:pt x="128407" y="166084"/>
                    <a:pt x="128248" y="166084"/>
                    <a:pt x="128036" y="166084"/>
                  </a:cubicBezTo>
                  <a:cubicBezTo>
                    <a:pt x="120934" y="165925"/>
                    <a:pt x="114361" y="162956"/>
                    <a:pt x="109538" y="157709"/>
                  </a:cubicBezTo>
                  <a:lnTo>
                    <a:pt x="6869" y="46083"/>
                  </a:lnTo>
                  <a:cubicBezTo>
                    <a:pt x="-2565" y="35800"/>
                    <a:pt x="-2247" y="20058"/>
                    <a:pt x="7612" y="10252"/>
                  </a:cubicBezTo>
                  <a:lnTo>
                    <a:pt x="10209" y="7602"/>
                  </a:lnTo>
                  <a:cubicBezTo>
                    <a:pt x="19961" y="-2151"/>
                    <a:pt x="35598" y="-2575"/>
                    <a:pt x="45880" y="6648"/>
                  </a:cubicBezTo>
                  <a:lnTo>
                    <a:pt x="158673" y="108204"/>
                  </a:lnTo>
                  <a:cubicBezTo>
                    <a:pt x="164026" y="113027"/>
                    <a:pt x="167047" y="119599"/>
                    <a:pt x="167206" y="126755"/>
                  </a:cubicBezTo>
                  <a:cubicBezTo>
                    <a:pt x="167418" y="133910"/>
                    <a:pt x="164715" y="140695"/>
                    <a:pt x="159627" y="145730"/>
                  </a:cubicBezTo>
                  <a:lnTo>
                    <a:pt x="146959" y="158398"/>
                  </a:lnTo>
                  <a:cubicBezTo>
                    <a:pt x="142029" y="163381"/>
                    <a:pt x="135510" y="166084"/>
                    <a:pt x="128619" y="166084"/>
                  </a:cubicBezTo>
                  <a:close/>
                  <a:moveTo>
                    <a:pt x="28495" y="10623"/>
                  </a:moveTo>
                  <a:cubicBezTo>
                    <a:pt x="24573" y="10623"/>
                    <a:pt x="20650" y="12108"/>
                    <a:pt x="17682" y="15129"/>
                  </a:cubicBezTo>
                  <a:lnTo>
                    <a:pt x="15085" y="17726"/>
                  </a:lnTo>
                  <a:cubicBezTo>
                    <a:pt x="9255" y="23556"/>
                    <a:pt x="9096" y="32832"/>
                    <a:pt x="14661" y="38927"/>
                  </a:cubicBezTo>
                  <a:lnTo>
                    <a:pt x="117329" y="150554"/>
                  </a:lnTo>
                  <a:cubicBezTo>
                    <a:pt x="120192" y="153628"/>
                    <a:pt x="124061" y="155430"/>
                    <a:pt x="128248" y="155483"/>
                  </a:cubicBezTo>
                  <a:cubicBezTo>
                    <a:pt x="132383" y="155430"/>
                    <a:pt x="136411" y="153999"/>
                    <a:pt x="139379" y="151031"/>
                  </a:cubicBezTo>
                  <a:lnTo>
                    <a:pt x="152047" y="138363"/>
                  </a:lnTo>
                  <a:lnTo>
                    <a:pt x="152047" y="138363"/>
                  </a:lnTo>
                  <a:cubicBezTo>
                    <a:pt x="155068" y="135341"/>
                    <a:pt x="156658" y="131366"/>
                    <a:pt x="156499" y="127126"/>
                  </a:cubicBezTo>
                  <a:cubicBezTo>
                    <a:pt x="156393" y="122886"/>
                    <a:pt x="154591" y="119016"/>
                    <a:pt x="151464" y="116154"/>
                  </a:cubicBezTo>
                  <a:lnTo>
                    <a:pt x="38778" y="14546"/>
                  </a:lnTo>
                  <a:cubicBezTo>
                    <a:pt x="35863" y="11948"/>
                    <a:pt x="32152" y="10623"/>
                    <a:pt x="28495" y="106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40146E1E-E13E-4829-90D0-9F3ED71D36F0}"/>
                </a:ext>
              </a:extLst>
            </p:cNvPr>
            <p:cNvSpPr/>
            <p:nvPr/>
          </p:nvSpPr>
          <p:spPr>
            <a:xfrm>
              <a:off x="1363801" y="1764329"/>
              <a:ext cx="84806" cy="79506"/>
            </a:xfrm>
            <a:custGeom>
              <a:avLst/>
              <a:gdLst>
                <a:gd name="connsiteX0" fmla="*/ 79892 w 84806"/>
                <a:gd name="connsiteY0" fmla="*/ 81376 h 79505"/>
                <a:gd name="connsiteX1" fmla="*/ 76235 w 84806"/>
                <a:gd name="connsiteY1" fmla="*/ 79945 h 79505"/>
                <a:gd name="connsiteX2" fmla="*/ 1659 w 84806"/>
                <a:gd name="connsiteY2" fmla="*/ 9132 h 79505"/>
                <a:gd name="connsiteX3" fmla="*/ 1447 w 84806"/>
                <a:gd name="connsiteY3" fmla="*/ 1659 h 79505"/>
                <a:gd name="connsiteX4" fmla="*/ 8920 w 84806"/>
                <a:gd name="connsiteY4" fmla="*/ 1447 h 79505"/>
                <a:gd name="connsiteX5" fmla="*/ 83550 w 84806"/>
                <a:gd name="connsiteY5" fmla="*/ 72207 h 79505"/>
                <a:gd name="connsiteX6" fmla="*/ 83762 w 84806"/>
                <a:gd name="connsiteY6" fmla="*/ 79680 h 79505"/>
                <a:gd name="connsiteX7" fmla="*/ 79892 w 84806"/>
                <a:gd name="connsiteY7" fmla="*/ 81376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79505">
                  <a:moveTo>
                    <a:pt x="79892" y="81376"/>
                  </a:moveTo>
                  <a:cubicBezTo>
                    <a:pt x="78567" y="81376"/>
                    <a:pt x="77242" y="80899"/>
                    <a:pt x="76235" y="79945"/>
                  </a:cubicBezTo>
                  <a:lnTo>
                    <a:pt x="1659" y="9132"/>
                  </a:lnTo>
                  <a:cubicBezTo>
                    <a:pt x="-461" y="7118"/>
                    <a:pt x="-567" y="3779"/>
                    <a:pt x="1447" y="1659"/>
                  </a:cubicBezTo>
                  <a:cubicBezTo>
                    <a:pt x="3461" y="-461"/>
                    <a:pt x="6800" y="-568"/>
                    <a:pt x="8920" y="1447"/>
                  </a:cubicBezTo>
                  <a:lnTo>
                    <a:pt x="83550" y="72207"/>
                  </a:lnTo>
                  <a:cubicBezTo>
                    <a:pt x="85670" y="74221"/>
                    <a:pt x="85776" y="77560"/>
                    <a:pt x="83762" y="79680"/>
                  </a:cubicBezTo>
                  <a:cubicBezTo>
                    <a:pt x="82702" y="80793"/>
                    <a:pt x="81270" y="81376"/>
                    <a:pt x="79892" y="813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037A387-AC3C-44EA-A13B-7EC34E6B545E}"/>
                </a:ext>
              </a:extLst>
            </p:cNvPr>
            <p:cNvSpPr/>
            <p:nvPr/>
          </p:nvSpPr>
          <p:spPr>
            <a:xfrm>
              <a:off x="1198656" y="1606764"/>
              <a:ext cx="153711" cy="153711"/>
            </a:xfrm>
            <a:custGeom>
              <a:avLst/>
              <a:gdLst>
                <a:gd name="connsiteX0" fmla="*/ 77651 w 153711"/>
                <a:gd name="connsiteY0" fmla="*/ 155301 h 153711"/>
                <a:gd name="connsiteX1" fmla="*/ 0 w 153711"/>
                <a:gd name="connsiteY1" fmla="*/ 77651 h 153711"/>
                <a:gd name="connsiteX2" fmla="*/ 77651 w 153711"/>
                <a:gd name="connsiteY2" fmla="*/ 0 h 153711"/>
                <a:gd name="connsiteX3" fmla="*/ 155301 w 153711"/>
                <a:gd name="connsiteY3" fmla="*/ 77651 h 153711"/>
                <a:gd name="connsiteX4" fmla="*/ 77651 w 153711"/>
                <a:gd name="connsiteY4" fmla="*/ 155301 h 153711"/>
                <a:gd name="connsiteX5" fmla="*/ 77651 w 153711"/>
                <a:gd name="connsiteY5" fmla="*/ 10601 h 153711"/>
                <a:gd name="connsiteX6" fmla="*/ 10601 w 153711"/>
                <a:gd name="connsiteY6" fmla="*/ 77651 h 153711"/>
                <a:gd name="connsiteX7" fmla="*/ 77651 w 153711"/>
                <a:gd name="connsiteY7" fmla="*/ 144701 h 153711"/>
                <a:gd name="connsiteX8" fmla="*/ 144701 w 153711"/>
                <a:gd name="connsiteY8" fmla="*/ 77651 h 153711"/>
                <a:gd name="connsiteX9" fmla="*/ 77651 w 153711"/>
                <a:gd name="connsiteY9" fmla="*/ 10601 h 153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11" h="153711">
                  <a:moveTo>
                    <a:pt x="77651" y="155301"/>
                  </a:moveTo>
                  <a:cubicBezTo>
                    <a:pt x="34824" y="155301"/>
                    <a:pt x="0" y="120478"/>
                    <a:pt x="0" y="77651"/>
                  </a:cubicBezTo>
                  <a:cubicBezTo>
                    <a:pt x="0" y="34824"/>
                    <a:pt x="34824" y="0"/>
                    <a:pt x="77651" y="0"/>
                  </a:cubicBezTo>
                  <a:cubicBezTo>
                    <a:pt x="120478" y="0"/>
                    <a:pt x="155301" y="34824"/>
                    <a:pt x="155301" y="77651"/>
                  </a:cubicBezTo>
                  <a:cubicBezTo>
                    <a:pt x="155301" y="120478"/>
                    <a:pt x="120425" y="155301"/>
                    <a:pt x="77651" y="155301"/>
                  </a:cubicBezTo>
                  <a:close/>
                  <a:moveTo>
                    <a:pt x="77651" y="10601"/>
                  </a:moveTo>
                  <a:cubicBezTo>
                    <a:pt x="40654" y="10601"/>
                    <a:pt x="10601" y="40654"/>
                    <a:pt x="10601" y="77651"/>
                  </a:cubicBezTo>
                  <a:cubicBezTo>
                    <a:pt x="10601" y="114647"/>
                    <a:pt x="40654" y="144701"/>
                    <a:pt x="77651" y="144701"/>
                  </a:cubicBezTo>
                  <a:cubicBezTo>
                    <a:pt x="114647" y="144701"/>
                    <a:pt x="144701" y="114647"/>
                    <a:pt x="144701" y="77651"/>
                  </a:cubicBezTo>
                  <a:cubicBezTo>
                    <a:pt x="144701" y="40654"/>
                    <a:pt x="114594" y="10601"/>
                    <a:pt x="7765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2606A7A-6141-4F1E-A796-91C980AE0980}"/>
                </a:ext>
              </a:extLst>
            </p:cNvPr>
            <p:cNvSpPr/>
            <p:nvPr/>
          </p:nvSpPr>
          <p:spPr>
            <a:xfrm>
              <a:off x="1057984" y="1440067"/>
              <a:ext cx="5300" cy="530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2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6" name="Group 795">
            <a:extLst>
              <a:ext uri="{FF2B5EF4-FFF2-40B4-BE49-F238E27FC236}">
                <a16:creationId xmlns:a16="http://schemas.microsoft.com/office/drawing/2014/main" id="{D0F77E2F-1C1B-49EC-A7EF-E6987E497A5C}"/>
              </a:ext>
            </a:extLst>
          </p:cNvPr>
          <p:cNvGrpSpPr/>
          <p:nvPr/>
        </p:nvGrpSpPr>
        <p:grpSpPr>
          <a:xfrm>
            <a:off x="6390646" y="3704974"/>
            <a:ext cx="461192" cy="243713"/>
            <a:chOff x="6430667" y="3726123"/>
            <a:chExt cx="381150" cy="201415"/>
          </a:xfrm>
        </p:grpSpPr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1C654E40-8F4C-4E90-9B91-A18D747B3CAA}"/>
                </a:ext>
              </a:extLst>
            </p:cNvPr>
            <p:cNvSpPr/>
            <p:nvPr/>
          </p:nvSpPr>
          <p:spPr>
            <a:xfrm>
              <a:off x="6599961" y="3753367"/>
              <a:ext cx="26502" cy="90107"/>
            </a:xfrm>
            <a:custGeom>
              <a:avLst/>
              <a:gdLst>
                <a:gd name="connsiteX0" fmla="*/ 18393 w 26501"/>
                <a:gd name="connsiteY0" fmla="*/ 11449 h 90106"/>
                <a:gd name="connsiteX1" fmla="*/ 18128 w 26501"/>
                <a:gd name="connsiteY1" fmla="*/ 11449 h 90106"/>
                <a:gd name="connsiteX2" fmla="*/ 2386 w 26501"/>
                <a:gd name="connsiteY2" fmla="*/ 19930 h 90106"/>
                <a:gd name="connsiteX3" fmla="*/ 0 w 26501"/>
                <a:gd name="connsiteY3" fmla="*/ 10601 h 90106"/>
                <a:gd name="connsiteX4" fmla="*/ 19771 w 26501"/>
                <a:gd name="connsiteY4" fmla="*/ 0 h 90106"/>
                <a:gd name="connsiteX5" fmla="*/ 30213 w 26501"/>
                <a:gd name="connsiteY5" fmla="*/ 0 h 90106"/>
                <a:gd name="connsiteX6" fmla="*/ 30213 w 26501"/>
                <a:gd name="connsiteY6" fmla="*/ 90478 h 90106"/>
                <a:gd name="connsiteX7" fmla="*/ 18393 w 26501"/>
                <a:gd name="connsiteY7" fmla="*/ 90478 h 90106"/>
                <a:gd name="connsiteX8" fmla="*/ 18393 w 26501"/>
                <a:gd name="connsiteY8" fmla="*/ 11449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01" h="90106">
                  <a:moveTo>
                    <a:pt x="18393" y="11449"/>
                  </a:moveTo>
                  <a:lnTo>
                    <a:pt x="18128" y="11449"/>
                  </a:lnTo>
                  <a:lnTo>
                    <a:pt x="2386" y="19930"/>
                  </a:lnTo>
                  <a:lnTo>
                    <a:pt x="0" y="10601"/>
                  </a:lnTo>
                  <a:lnTo>
                    <a:pt x="19771" y="0"/>
                  </a:lnTo>
                  <a:lnTo>
                    <a:pt x="30213" y="0"/>
                  </a:lnTo>
                  <a:lnTo>
                    <a:pt x="30213" y="90478"/>
                  </a:lnTo>
                  <a:lnTo>
                    <a:pt x="18393" y="90478"/>
                  </a:lnTo>
                  <a:lnTo>
                    <a:pt x="18393" y="1144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FD809DEF-CAC0-4EF2-8FF1-7A41A337B215}"/>
                </a:ext>
              </a:extLst>
            </p:cNvPr>
            <p:cNvSpPr/>
            <p:nvPr/>
          </p:nvSpPr>
          <p:spPr>
            <a:xfrm>
              <a:off x="6460243" y="3809180"/>
              <a:ext cx="53004" cy="90107"/>
            </a:xfrm>
            <a:custGeom>
              <a:avLst/>
              <a:gdLst>
                <a:gd name="connsiteX0" fmla="*/ 0 w 53003"/>
                <a:gd name="connsiteY0" fmla="*/ 92015 h 90106"/>
                <a:gd name="connsiteX1" fmla="*/ 0 w 53003"/>
                <a:gd name="connsiteY1" fmla="*/ 84488 h 90106"/>
                <a:gd name="connsiteX2" fmla="*/ 9594 w 53003"/>
                <a:gd name="connsiteY2" fmla="*/ 75159 h 90106"/>
                <a:gd name="connsiteX3" fmla="*/ 43251 w 53003"/>
                <a:gd name="connsiteY3" fmla="*/ 27827 h 90106"/>
                <a:gd name="connsiteX4" fmla="*/ 25283 w 53003"/>
                <a:gd name="connsiteY4" fmla="*/ 10177 h 90106"/>
                <a:gd name="connsiteX5" fmla="*/ 6096 w 53003"/>
                <a:gd name="connsiteY5" fmla="*/ 17809 h 90106"/>
                <a:gd name="connsiteX6" fmla="*/ 2173 w 53003"/>
                <a:gd name="connsiteY6" fmla="*/ 9170 h 90106"/>
                <a:gd name="connsiteX7" fmla="*/ 27774 w 53003"/>
                <a:gd name="connsiteY7" fmla="*/ 0 h 90106"/>
                <a:gd name="connsiteX8" fmla="*/ 55495 w 53003"/>
                <a:gd name="connsiteY8" fmla="*/ 26290 h 90106"/>
                <a:gd name="connsiteX9" fmla="*/ 24329 w 53003"/>
                <a:gd name="connsiteY9" fmla="*/ 74841 h 90106"/>
                <a:gd name="connsiteX10" fmla="*/ 17067 w 53003"/>
                <a:gd name="connsiteY10" fmla="*/ 81520 h 90106"/>
                <a:gd name="connsiteX11" fmla="*/ 17067 w 53003"/>
                <a:gd name="connsiteY11" fmla="*/ 81785 h 90106"/>
                <a:gd name="connsiteX12" fmla="*/ 57721 w 53003"/>
                <a:gd name="connsiteY12" fmla="*/ 81785 h 90106"/>
                <a:gd name="connsiteX13" fmla="*/ 57721 w 53003"/>
                <a:gd name="connsiteY13" fmla="*/ 91962 h 90106"/>
                <a:gd name="connsiteX14" fmla="*/ 0 w 53003"/>
                <a:gd name="connsiteY14" fmla="*/ 91962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003" h="90106">
                  <a:moveTo>
                    <a:pt x="0" y="92015"/>
                  </a:moveTo>
                  <a:lnTo>
                    <a:pt x="0" y="84488"/>
                  </a:lnTo>
                  <a:lnTo>
                    <a:pt x="9594" y="75159"/>
                  </a:lnTo>
                  <a:cubicBezTo>
                    <a:pt x="32704" y="53163"/>
                    <a:pt x="43145" y="41502"/>
                    <a:pt x="43251" y="27827"/>
                  </a:cubicBezTo>
                  <a:cubicBezTo>
                    <a:pt x="43251" y="18657"/>
                    <a:pt x="38799" y="10177"/>
                    <a:pt x="25283" y="10177"/>
                  </a:cubicBezTo>
                  <a:cubicBezTo>
                    <a:pt x="17067" y="10177"/>
                    <a:pt x="10230" y="14364"/>
                    <a:pt x="6096" y="17809"/>
                  </a:cubicBezTo>
                  <a:lnTo>
                    <a:pt x="2173" y="9170"/>
                  </a:lnTo>
                  <a:cubicBezTo>
                    <a:pt x="8428" y="3869"/>
                    <a:pt x="17332" y="0"/>
                    <a:pt x="27774" y="0"/>
                  </a:cubicBezTo>
                  <a:cubicBezTo>
                    <a:pt x="47280" y="0"/>
                    <a:pt x="55495" y="13357"/>
                    <a:pt x="55495" y="26290"/>
                  </a:cubicBezTo>
                  <a:cubicBezTo>
                    <a:pt x="55495" y="42986"/>
                    <a:pt x="43357" y="56502"/>
                    <a:pt x="24329" y="74841"/>
                  </a:cubicBezTo>
                  <a:lnTo>
                    <a:pt x="17067" y="81520"/>
                  </a:lnTo>
                  <a:lnTo>
                    <a:pt x="17067" y="81785"/>
                  </a:lnTo>
                  <a:lnTo>
                    <a:pt x="57721" y="81785"/>
                  </a:lnTo>
                  <a:lnTo>
                    <a:pt x="57721" y="91962"/>
                  </a:lnTo>
                  <a:lnTo>
                    <a:pt x="0" y="9196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07E0FFD-0ADC-4BB6-9446-B4EBA653C833}"/>
                </a:ext>
              </a:extLst>
            </p:cNvPr>
            <p:cNvSpPr/>
            <p:nvPr/>
          </p:nvSpPr>
          <p:spPr>
            <a:xfrm>
              <a:off x="6726163" y="3823385"/>
              <a:ext cx="53004" cy="90107"/>
            </a:xfrm>
            <a:custGeom>
              <a:avLst/>
              <a:gdLst>
                <a:gd name="connsiteX0" fmla="*/ 3286 w 53003"/>
                <a:gd name="connsiteY0" fmla="*/ 77863 h 90106"/>
                <a:gd name="connsiteX1" fmla="*/ 23322 w 53003"/>
                <a:gd name="connsiteY1" fmla="*/ 83587 h 90106"/>
                <a:gd name="connsiteX2" fmla="*/ 43781 w 53003"/>
                <a:gd name="connsiteY2" fmla="*/ 66043 h 90106"/>
                <a:gd name="connsiteX3" fmla="*/ 20406 w 53003"/>
                <a:gd name="connsiteY3" fmla="*/ 47969 h 90106"/>
                <a:gd name="connsiteX4" fmla="*/ 13569 w 53003"/>
                <a:gd name="connsiteY4" fmla="*/ 47969 h 90106"/>
                <a:gd name="connsiteX5" fmla="*/ 13569 w 53003"/>
                <a:gd name="connsiteY5" fmla="*/ 38799 h 90106"/>
                <a:gd name="connsiteX6" fmla="*/ 20406 w 53003"/>
                <a:gd name="connsiteY6" fmla="*/ 38799 h 90106"/>
                <a:gd name="connsiteX7" fmla="*/ 40601 w 53003"/>
                <a:gd name="connsiteY7" fmla="*/ 23481 h 90106"/>
                <a:gd name="connsiteX8" fmla="*/ 24753 w 53003"/>
                <a:gd name="connsiteY8" fmla="*/ 9859 h 90106"/>
                <a:gd name="connsiteX9" fmla="*/ 6679 w 53003"/>
                <a:gd name="connsiteY9" fmla="*/ 15848 h 90106"/>
                <a:gd name="connsiteX10" fmla="*/ 3498 w 53003"/>
                <a:gd name="connsiteY10" fmla="*/ 6943 h 90106"/>
                <a:gd name="connsiteX11" fmla="*/ 27138 w 53003"/>
                <a:gd name="connsiteY11" fmla="*/ 0 h 90106"/>
                <a:gd name="connsiteX12" fmla="*/ 53004 w 53003"/>
                <a:gd name="connsiteY12" fmla="*/ 21573 h 90106"/>
                <a:gd name="connsiteX13" fmla="*/ 36308 w 53003"/>
                <a:gd name="connsiteY13" fmla="*/ 42880 h 90106"/>
                <a:gd name="connsiteX14" fmla="*/ 36308 w 53003"/>
                <a:gd name="connsiteY14" fmla="*/ 43145 h 90106"/>
                <a:gd name="connsiteX15" fmla="*/ 56502 w 53003"/>
                <a:gd name="connsiteY15" fmla="*/ 66414 h 90106"/>
                <a:gd name="connsiteX16" fmla="*/ 23533 w 53003"/>
                <a:gd name="connsiteY16" fmla="*/ 93552 h 90106"/>
                <a:gd name="connsiteX17" fmla="*/ 0 w 53003"/>
                <a:gd name="connsiteY17" fmla="*/ 87456 h 90106"/>
                <a:gd name="connsiteX18" fmla="*/ 3286 w 53003"/>
                <a:gd name="connsiteY18" fmla="*/ 77863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3003" h="90106">
                  <a:moveTo>
                    <a:pt x="3286" y="77863"/>
                  </a:moveTo>
                  <a:cubicBezTo>
                    <a:pt x="6785" y="80089"/>
                    <a:pt x="14841" y="83587"/>
                    <a:pt x="23322" y="83587"/>
                  </a:cubicBezTo>
                  <a:cubicBezTo>
                    <a:pt x="39064" y="83587"/>
                    <a:pt x="43940" y="73569"/>
                    <a:pt x="43781" y="66043"/>
                  </a:cubicBezTo>
                  <a:cubicBezTo>
                    <a:pt x="43622" y="53375"/>
                    <a:pt x="32226" y="47969"/>
                    <a:pt x="20406" y="47969"/>
                  </a:cubicBezTo>
                  <a:lnTo>
                    <a:pt x="13569" y="47969"/>
                  </a:lnTo>
                  <a:lnTo>
                    <a:pt x="13569" y="38799"/>
                  </a:lnTo>
                  <a:lnTo>
                    <a:pt x="20406" y="38799"/>
                  </a:lnTo>
                  <a:cubicBezTo>
                    <a:pt x="29311" y="38799"/>
                    <a:pt x="40601" y="34188"/>
                    <a:pt x="40601" y="23481"/>
                  </a:cubicBezTo>
                  <a:cubicBezTo>
                    <a:pt x="40601" y="16219"/>
                    <a:pt x="35990" y="9859"/>
                    <a:pt x="24753" y="9859"/>
                  </a:cubicBezTo>
                  <a:cubicBezTo>
                    <a:pt x="17491" y="9859"/>
                    <a:pt x="10548" y="13092"/>
                    <a:pt x="6679" y="15848"/>
                  </a:cubicBezTo>
                  <a:lnTo>
                    <a:pt x="3498" y="6943"/>
                  </a:lnTo>
                  <a:cubicBezTo>
                    <a:pt x="8215" y="3445"/>
                    <a:pt x="17438" y="0"/>
                    <a:pt x="27138" y="0"/>
                  </a:cubicBezTo>
                  <a:cubicBezTo>
                    <a:pt x="44947" y="0"/>
                    <a:pt x="53004" y="10601"/>
                    <a:pt x="53004" y="21573"/>
                  </a:cubicBezTo>
                  <a:cubicBezTo>
                    <a:pt x="53004" y="30901"/>
                    <a:pt x="47438" y="38852"/>
                    <a:pt x="36308" y="42880"/>
                  </a:cubicBezTo>
                  <a:lnTo>
                    <a:pt x="36308" y="43145"/>
                  </a:lnTo>
                  <a:cubicBezTo>
                    <a:pt x="47438" y="45371"/>
                    <a:pt x="56502" y="53746"/>
                    <a:pt x="56502" y="66414"/>
                  </a:cubicBezTo>
                  <a:cubicBezTo>
                    <a:pt x="56502" y="80884"/>
                    <a:pt x="45212" y="93552"/>
                    <a:pt x="23533" y="93552"/>
                  </a:cubicBezTo>
                  <a:cubicBezTo>
                    <a:pt x="13357" y="93552"/>
                    <a:pt x="4452" y="90372"/>
                    <a:pt x="0" y="87456"/>
                  </a:cubicBezTo>
                  <a:lnTo>
                    <a:pt x="3286" y="7786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A88CB5F0-16E8-49C9-BF71-D86FD60EC911}"/>
                </a:ext>
              </a:extLst>
            </p:cNvPr>
            <p:cNvSpPr/>
            <p:nvPr/>
          </p:nvSpPr>
          <p:spPr>
            <a:xfrm>
              <a:off x="6430667" y="3782254"/>
              <a:ext cx="116608" cy="143110"/>
            </a:xfrm>
            <a:custGeom>
              <a:avLst/>
              <a:gdLst>
                <a:gd name="connsiteX0" fmla="*/ 115548 w 116608"/>
                <a:gd name="connsiteY0" fmla="*/ 148199 h 143110"/>
                <a:gd name="connsiteX1" fmla="*/ 5300 w 116608"/>
                <a:gd name="connsiteY1" fmla="*/ 148199 h 143110"/>
                <a:gd name="connsiteX2" fmla="*/ 0 w 116608"/>
                <a:gd name="connsiteY2" fmla="*/ 142898 h 143110"/>
                <a:gd name="connsiteX3" fmla="*/ 0 w 116608"/>
                <a:gd name="connsiteY3" fmla="*/ 5300 h 143110"/>
                <a:gd name="connsiteX4" fmla="*/ 5300 w 116608"/>
                <a:gd name="connsiteY4" fmla="*/ 0 h 143110"/>
                <a:gd name="connsiteX5" fmla="*/ 115548 w 116608"/>
                <a:gd name="connsiteY5" fmla="*/ 0 h 143110"/>
                <a:gd name="connsiteX6" fmla="*/ 120848 w 116608"/>
                <a:gd name="connsiteY6" fmla="*/ 5300 h 143110"/>
                <a:gd name="connsiteX7" fmla="*/ 120848 w 116608"/>
                <a:gd name="connsiteY7" fmla="*/ 142898 h 143110"/>
                <a:gd name="connsiteX8" fmla="*/ 115548 w 116608"/>
                <a:gd name="connsiteY8" fmla="*/ 148199 h 143110"/>
                <a:gd name="connsiteX9" fmla="*/ 10654 w 116608"/>
                <a:gd name="connsiteY9" fmla="*/ 137598 h 143110"/>
                <a:gd name="connsiteX10" fmla="*/ 110301 w 116608"/>
                <a:gd name="connsiteY10" fmla="*/ 137598 h 143110"/>
                <a:gd name="connsiteX11" fmla="*/ 110301 w 116608"/>
                <a:gd name="connsiteY11" fmla="*/ 10601 h 143110"/>
                <a:gd name="connsiteX12" fmla="*/ 10654 w 116608"/>
                <a:gd name="connsiteY12" fmla="*/ 10601 h 143110"/>
                <a:gd name="connsiteX13" fmla="*/ 10654 w 116608"/>
                <a:gd name="connsiteY13" fmla="*/ 137598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608" h="143110">
                  <a:moveTo>
                    <a:pt x="115548" y="148199"/>
                  </a:moveTo>
                  <a:lnTo>
                    <a:pt x="5300" y="148199"/>
                  </a:lnTo>
                  <a:cubicBezTo>
                    <a:pt x="2385" y="148199"/>
                    <a:pt x="0" y="145814"/>
                    <a:pt x="0" y="14289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15548" y="0"/>
                  </a:lnTo>
                  <a:cubicBezTo>
                    <a:pt x="118463" y="0"/>
                    <a:pt x="120848" y="2385"/>
                    <a:pt x="120848" y="5300"/>
                  </a:cubicBezTo>
                  <a:lnTo>
                    <a:pt x="120848" y="142898"/>
                  </a:lnTo>
                  <a:cubicBezTo>
                    <a:pt x="120848" y="145814"/>
                    <a:pt x="118517" y="148199"/>
                    <a:pt x="115548" y="148199"/>
                  </a:cubicBezTo>
                  <a:close/>
                  <a:moveTo>
                    <a:pt x="10654" y="137598"/>
                  </a:moveTo>
                  <a:lnTo>
                    <a:pt x="110301" y="137598"/>
                  </a:lnTo>
                  <a:lnTo>
                    <a:pt x="110301" y="10601"/>
                  </a:lnTo>
                  <a:lnTo>
                    <a:pt x="10654" y="10601"/>
                  </a:lnTo>
                  <a:lnTo>
                    <a:pt x="10654" y="13759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33DF964F-7894-4D89-886C-72BC73AD51D6}"/>
                </a:ext>
              </a:extLst>
            </p:cNvPr>
            <p:cNvSpPr/>
            <p:nvPr/>
          </p:nvSpPr>
          <p:spPr>
            <a:xfrm>
              <a:off x="6562964" y="3726123"/>
              <a:ext cx="116608" cy="201415"/>
            </a:xfrm>
            <a:custGeom>
              <a:avLst/>
              <a:gdLst>
                <a:gd name="connsiteX0" fmla="*/ 115549 w 116608"/>
                <a:gd name="connsiteY0" fmla="*/ 204330 h 201414"/>
                <a:gd name="connsiteX1" fmla="*/ 5300 w 116608"/>
                <a:gd name="connsiteY1" fmla="*/ 204330 h 201414"/>
                <a:gd name="connsiteX2" fmla="*/ 0 w 116608"/>
                <a:gd name="connsiteY2" fmla="*/ 199030 h 201414"/>
                <a:gd name="connsiteX3" fmla="*/ 0 w 116608"/>
                <a:gd name="connsiteY3" fmla="*/ 5300 h 201414"/>
                <a:gd name="connsiteX4" fmla="*/ 5300 w 116608"/>
                <a:gd name="connsiteY4" fmla="*/ 0 h 201414"/>
                <a:gd name="connsiteX5" fmla="*/ 115549 w 116608"/>
                <a:gd name="connsiteY5" fmla="*/ 0 h 201414"/>
                <a:gd name="connsiteX6" fmla="*/ 120849 w 116608"/>
                <a:gd name="connsiteY6" fmla="*/ 5300 h 201414"/>
                <a:gd name="connsiteX7" fmla="*/ 120849 w 116608"/>
                <a:gd name="connsiteY7" fmla="*/ 199030 h 201414"/>
                <a:gd name="connsiteX8" fmla="*/ 115549 w 116608"/>
                <a:gd name="connsiteY8" fmla="*/ 204330 h 201414"/>
                <a:gd name="connsiteX9" fmla="*/ 10601 w 116608"/>
                <a:gd name="connsiteY9" fmla="*/ 193729 h 201414"/>
                <a:gd name="connsiteX10" fmla="*/ 110248 w 116608"/>
                <a:gd name="connsiteY10" fmla="*/ 193729 h 201414"/>
                <a:gd name="connsiteX11" fmla="*/ 110248 w 116608"/>
                <a:gd name="connsiteY11" fmla="*/ 10601 h 201414"/>
                <a:gd name="connsiteX12" fmla="*/ 10601 w 116608"/>
                <a:gd name="connsiteY12" fmla="*/ 10601 h 201414"/>
                <a:gd name="connsiteX13" fmla="*/ 10601 w 116608"/>
                <a:gd name="connsiteY13" fmla="*/ 193729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608" h="201414">
                  <a:moveTo>
                    <a:pt x="115549" y="204330"/>
                  </a:moveTo>
                  <a:lnTo>
                    <a:pt x="5300" y="204330"/>
                  </a:lnTo>
                  <a:cubicBezTo>
                    <a:pt x="2386" y="204330"/>
                    <a:pt x="0" y="201945"/>
                    <a:pt x="0" y="199030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115549" y="0"/>
                  </a:lnTo>
                  <a:cubicBezTo>
                    <a:pt x="118463" y="0"/>
                    <a:pt x="120849" y="2385"/>
                    <a:pt x="120849" y="5300"/>
                  </a:cubicBezTo>
                  <a:lnTo>
                    <a:pt x="120849" y="199030"/>
                  </a:lnTo>
                  <a:cubicBezTo>
                    <a:pt x="120849" y="201945"/>
                    <a:pt x="118463" y="204330"/>
                    <a:pt x="115549" y="204330"/>
                  </a:cubicBezTo>
                  <a:close/>
                  <a:moveTo>
                    <a:pt x="10601" y="193729"/>
                  </a:moveTo>
                  <a:lnTo>
                    <a:pt x="110248" y="193729"/>
                  </a:lnTo>
                  <a:lnTo>
                    <a:pt x="110248" y="10601"/>
                  </a:lnTo>
                  <a:lnTo>
                    <a:pt x="10601" y="10601"/>
                  </a:lnTo>
                  <a:lnTo>
                    <a:pt x="10601" y="19372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17271061-339C-47EB-B8C7-383F39B9D774}"/>
                </a:ext>
              </a:extLst>
            </p:cNvPr>
            <p:cNvSpPr/>
            <p:nvPr/>
          </p:nvSpPr>
          <p:spPr>
            <a:xfrm>
              <a:off x="6695209" y="3809604"/>
              <a:ext cx="116608" cy="116608"/>
            </a:xfrm>
            <a:custGeom>
              <a:avLst/>
              <a:gdLst>
                <a:gd name="connsiteX0" fmla="*/ 115548 w 116608"/>
                <a:gd name="connsiteY0" fmla="*/ 120849 h 116608"/>
                <a:gd name="connsiteX1" fmla="*/ 5300 w 116608"/>
                <a:gd name="connsiteY1" fmla="*/ 120849 h 116608"/>
                <a:gd name="connsiteX2" fmla="*/ 0 w 116608"/>
                <a:gd name="connsiteY2" fmla="*/ 115549 h 116608"/>
                <a:gd name="connsiteX3" fmla="*/ 0 w 116608"/>
                <a:gd name="connsiteY3" fmla="*/ 5300 h 116608"/>
                <a:gd name="connsiteX4" fmla="*/ 5300 w 116608"/>
                <a:gd name="connsiteY4" fmla="*/ 0 h 116608"/>
                <a:gd name="connsiteX5" fmla="*/ 115548 w 116608"/>
                <a:gd name="connsiteY5" fmla="*/ 0 h 116608"/>
                <a:gd name="connsiteX6" fmla="*/ 120848 w 116608"/>
                <a:gd name="connsiteY6" fmla="*/ 5300 h 116608"/>
                <a:gd name="connsiteX7" fmla="*/ 120848 w 116608"/>
                <a:gd name="connsiteY7" fmla="*/ 115549 h 116608"/>
                <a:gd name="connsiteX8" fmla="*/ 115548 w 116608"/>
                <a:gd name="connsiteY8" fmla="*/ 120849 h 116608"/>
                <a:gd name="connsiteX9" fmla="*/ 10654 w 116608"/>
                <a:gd name="connsiteY9" fmla="*/ 110248 h 116608"/>
                <a:gd name="connsiteX10" fmla="*/ 110301 w 116608"/>
                <a:gd name="connsiteY10" fmla="*/ 110248 h 116608"/>
                <a:gd name="connsiteX11" fmla="*/ 110301 w 116608"/>
                <a:gd name="connsiteY11" fmla="*/ 10601 h 116608"/>
                <a:gd name="connsiteX12" fmla="*/ 10654 w 116608"/>
                <a:gd name="connsiteY12" fmla="*/ 10601 h 116608"/>
                <a:gd name="connsiteX13" fmla="*/ 10654 w 116608"/>
                <a:gd name="connsiteY13" fmla="*/ 110248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608" h="116608">
                  <a:moveTo>
                    <a:pt x="115548" y="120849"/>
                  </a:moveTo>
                  <a:lnTo>
                    <a:pt x="5300" y="120849"/>
                  </a:lnTo>
                  <a:cubicBezTo>
                    <a:pt x="2385" y="120849"/>
                    <a:pt x="0" y="118464"/>
                    <a:pt x="0" y="11554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15548" y="0"/>
                  </a:lnTo>
                  <a:cubicBezTo>
                    <a:pt x="118463" y="0"/>
                    <a:pt x="120848" y="2385"/>
                    <a:pt x="120848" y="5300"/>
                  </a:cubicBezTo>
                  <a:lnTo>
                    <a:pt x="120848" y="115549"/>
                  </a:lnTo>
                  <a:cubicBezTo>
                    <a:pt x="120848" y="118464"/>
                    <a:pt x="118517" y="120849"/>
                    <a:pt x="115548" y="120849"/>
                  </a:cubicBezTo>
                  <a:close/>
                  <a:moveTo>
                    <a:pt x="10654" y="110248"/>
                  </a:moveTo>
                  <a:lnTo>
                    <a:pt x="110301" y="110248"/>
                  </a:lnTo>
                  <a:lnTo>
                    <a:pt x="110301" y="10601"/>
                  </a:lnTo>
                  <a:lnTo>
                    <a:pt x="10654" y="10601"/>
                  </a:lnTo>
                  <a:lnTo>
                    <a:pt x="10654" y="1102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7" name="Group 796">
            <a:extLst>
              <a:ext uri="{FF2B5EF4-FFF2-40B4-BE49-F238E27FC236}">
                <a16:creationId xmlns:a16="http://schemas.microsoft.com/office/drawing/2014/main" id="{1D2715F4-1275-4A1E-BA84-0210C24782EF}"/>
              </a:ext>
            </a:extLst>
          </p:cNvPr>
          <p:cNvGrpSpPr/>
          <p:nvPr/>
        </p:nvGrpSpPr>
        <p:grpSpPr>
          <a:xfrm>
            <a:off x="7438271" y="3664294"/>
            <a:ext cx="489047" cy="323952"/>
            <a:chOff x="7480709" y="3692406"/>
            <a:chExt cx="404171" cy="267729"/>
          </a:xfrm>
        </p:grpSpPr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B143EE12-26A7-47D6-885B-0C7BD79CC82F}"/>
                </a:ext>
              </a:extLst>
            </p:cNvPr>
            <p:cNvSpPr/>
            <p:nvPr/>
          </p:nvSpPr>
          <p:spPr>
            <a:xfrm>
              <a:off x="7597586" y="3917732"/>
              <a:ext cx="169612" cy="42403"/>
            </a:xfrm>
            <a:custGeom>
              <a:avLst/>
              <a:gdLst>
                <a:gd name="connsiteX0" fmla="*/ 85880 w 169612"/>
                <a:gd name="connsiteY0" fmla="*/ 46378 h 42403"/>
                <a:gd name="connsiteX1" fmla="*/ 5315 w 169612"/>
                <a:gd name="connsiteY1" fmla="*/ 12986 h 42403"/>
                <a:gd name="connsiteX2" fmla="*/ 1339 w 169612"/>
                <a:gd name="connsiteY2" fmla="*/ 8798 h 42403"/>
                <a:gd name="connsiteX3" fmla="*/ 491 w 169612"/>
                <a:gd name="connsiteY3" fmla="*/ 3127 h 42403"/>
                <a:gd name="connsiteX4" fmla="*/ 5315 w 169612"/>
                <a:gd name="connsiteY4" fmla="*/ 0 h 42403"/>
                <a:gd name="connsiteX5" fmla="*/ 166446 w 169612"/>
                <a:gd name="connsiteY5" fmla="*/ 0 h 42403"/>
                <a:gd name="connsiteX6" fmla="*/ 171270 w 169612"/>
                <a:gd name="connsiteY6" fmla="*/ 3127 h 42403"/>
                <a:gd name="connsiteX7" fmla="*/ 170368 w 169612"/>
                <a:gd name="connsiteY7" fmla="*/ 8852 h 42403"/>
                <a:gd name="connsiteX8" fmla="*/ 85880 w 169612"/>
                <a:gd name="connsiteY8" fmla="*/ 46378 h 42403"/>
                <a:gd name="connsiteX9" fmla="*/ 18247 w 169612"/>
                <a:gd name="connsiteY9" fmla="*/ 10548 h 42403"/>
                <a:gd name="connsiteX10" fmla="*/ 85880 w 169612"/>
                <a:gd name="connsiteY10" fmla="*/ 35778 h 42403"/>
                <a:gd name="connsiteX11" fmla="*/ 153460 w 169612"/>
                <a:gd name="connsiteY11" fmla="*/ 10548 h 42403"/>
                <a:gd name="connsiteX12" fmla="*/ 18247 w 169612"/>
                <a:gd name="connsiteY12" fmla="*/ 10548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612" h="42403">
                  <a:moveTo>
                    <a:pt x="85880" y="46378"/>
                  </a:moveTo>
                  <a:cubicBezTo>
                    <a:pt x="55403" y="46378"/>
                    <a:pt x="26834" y="34505"/>
                    <a:pt x="5315" y="12986"/>
                  </a:cubicBezTo>
                  <a:cubicBezTo>
                    <a:pt x="3990" y="11661"/>
                    <a:pt x="2612" y="10230"/>
                    <a:pt x="1339" y="8798"/>
                  </a:cubicBezTo>
                  <a:cubicBezTo>
                    <a:pt x="-39" y="7262"/>
                    <a:pt x="-410" y="5035"/>
                    <a:pt x="491" y="3127"/>
                  </a:cubicBezTo>
                  <a:cubicBezTo>
                    <a:pt x="1393" y="1219"/>
                    <a:pt x="3248" y="0"/>
                    <a:pt x="5315" y="0"/>
                  </a:cubicBezTo>
                  <a:lnTo>
                    <a:pt x="166446" y="0"/>
                  </a:lnTo>
                  <a:cubicBezTo>
                    <a:pt x="168566" y="0"/>
                    <a:pt x="170421" y="1219"/>
                    <a:pt x="171270" y="3127"/>
                  </a:cubicBezTo>
                  <a:cubicBezTo>
                    <a:pt x="172118" y="5035"/>
                    <a:pt x="171746" y="7262"/>
                    <a:pt x="170368" y="8852"/>
                  </a:cubicBezTo>
                  <a:cubicBezTo>
                    <a:pt x="148849" y="32703"/>
                    <a:pt x="118053" y="46378"/>
                    <a:pt x="85880" y="46378"/>
                  </a:cubicBezTo>
                  <a:close/>
                  <a:moveTo>
                    <a:pt x="18247" y="10548"/>
                  </a:moveTo>
                  <a:cubicBezTo>
                    <a:pt x="37011" y="26873"/>
                    <a:pt x="60757" y="35778"/>
                    <a:pt x="85880" y="35778"/>
                  </a:cubicBezTo>
                  <a:cubicBezTo>
                    <a:pt x="110792" y="35778"/>
                    <a:pt x="134856" y="26714"/>
                    <a:pt x="153460" y="10548"/>
                  </a:cubicBezTo>
                  <a:lnTo>
                    <a:pt x="18247" y="10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8AE9FE32-CEC8-45CD-A2FE-8DE91AEA7B56}"/>
                </a:ext>
              </a:extLst>
            </p:cNvPr>
            <p:cNvSpPr/>
            <p:nvPr/>
          </p:nvSpPr>
          <p:spPr>
            <a:xfrm>
              <a:off x="7569561" y="3692406"/>
              <a:ext cx="222616" cy="159012"/>
            </a:xfrm>
            <a:custGeom>
              <a:avLst/>
              <a:gdLst>
                <a:gd name="connsiteX0" fmla="*/ 222510 w 222616"/>
                <a:gd name="connsiteY0" fmla="*/ 161457 h 159011"/>
                <a:gd name="connsiteX1" fmla="*/ 5300 w 222616"/>
                <a:gd name="connsiteY1" fmla="*/ 161457 h 159011"/>
                <a:gd name="connsiteX2" fmla="*/ 0 w 222616"/>
                <a:gd name="connsiteY2" fmla="*/ 156156 h 159011"/>
                <a:gd name="connsiteX3" fmla="*/ 0 w 222616"/>
                <a:gd name="connsiteY3" fmla="*/ 48770 h 159011"/>
                <a:gd name="connsiteX4" fmla="*/ 3339 w 222616"/>
                <a:gd name="connsiteY4" fmla="*/ 43841 h 159011"/>
                <a:gd name="connsiteX5" fmla="*/ 111255 w 222616"/>
                <a:gd name="connsiteY5" fmla="*/ 378 h 159011"/>
                <a:gd name="connsiteX6" fmla="*/ 115177 w 222616"/>
                <a:gd name="connsiteY6" fmla="*/ 378 h 159011"/>
                <a:gd name="connsiteX7" fmla="*/ 224471 w 222616"/>
                <a:gd name="connsiteY7" fmla="*/ 43841 h 159011"/>
                <a:gd name="connsiteX8" fmla="*/ 227810 w 222616"/>
                <a:gd name="connsiteY8" fmla="*/ 48770 h 159011"/>
                <a:gd name="connsiteX9" fmla="*/ 227810 w 222616"/>
                <a:gd name="connsiteY9" fmla="*/ 156156 h 159011"/>
                <a:gd name="connsiteX10" fmla="*/ 222510 w 222616"/>
                <a:gd name="connsiteY10" fmla="*/ 161457 h 159011"/>
                <a:gd name="connsiteX11" fmla="*/ 10601 w 222616"/>
                <a:gd name="connsiteY11" fmla="*/ 150856 h 159011"/>
                <a:gd name="connsiteX12" fmla="*/ 217210 w 222616"/>
                <a:gd name="connsiteY12" fmla="*/ 150856 h 159011"/>
                <a:gd name="connsiteX13" fmla="*/ 217210 w 222616"/>
                <a:gd name="connsiteY13" fmla="*/ 52375 h 159011"/>
                <a:gd name="connsiteX14" fmla="*/ 113216 w 222616"/>
                <a:gd name="connsiteY14" fmla="*/ 11032 h 159011"/>
                <a:gd name="connsiteX15" fmla="*/ 10601 w 222616"/>
                <a:gd name="connsiteY15" fmla="*/ 52375 h 159011"/>
                <a:gd name="connsiteX16" fmla="*/ 10601 w 222616"/>
                <a:gd name="connsiteY16" fmla="*/ 150856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616" h="159011">
                  <a:moveTo>
                    <a:pt x="222510" y="161457"/>
                  </a:moveTo>
                  <a:lnTo>
                    <a:pt x="5300" y="161457"/>
                  </a:lnTo>
                  <a:cubicBezTo>
                    <a:pt x="2385" y="161457"/>
                    <a:pt x="0" y="159071"/>
                    <a:pt x="0" y="156156"/>
                  </a:cubicBezTo>
                  <a:lnTo>
                    <a:pt x="0" y="48770"/>
                  </a:lnTo>
                  <a:cubicBezTo>
                    <a:pt x="0" y="46597"/>
                    <a:pt x="1325" y="44636"/>
                    <a:pt x="3339" y="43841"/>
                  </a:cubicBezTo>
                  <a:lnTo>
                    <a:pt x="111255" y="378"/>
                  </a:lnTo>
                  <a:cubicBezTo>
                    <a:pt x="112527" y="-99"/>
                    <a:pt x="113905" y="-152"/>
                    <a:pt x="115177" y="378"/>
                  </a:cubicBezTo>
                  <a:lnTo>
                    <a:pt x="224471" y="43841"/>
                  </a:lnTo>
                  <a:cubicBezTo>
                    <a:pt x="226485" y="44636"/>
                    <a:pt x="227810" y="46597"/>
                    <a:pt x="227810" y="48770"/>
                  </a:cubicBezTo>
                  <a:lnTo>
                    <a:pt x="227810" y="156156"/>
                  </a:lnTo>
                  <a:cubicBezTo>
                    <a:pt x="227810" y="159124"/>
                    <a:pt x="225426" y="161457"/>
                    <a:pt x="222510" y="161457"/>
                  </a:cubicBezTo>
                  <a:close/>
                  <a:moveTo>
                    <a:pt x="10601" y="150856"/>
                  </a:moveTo>
                  <a:lnTo>
                    <a:pt x="217210" y="150856"/>
                  </a:lnTo>
                  <a:lnTo>
                    <a:pt x="217210" y="52375"/>
                  </a:lnTo>
                  <a:lnTo>
                    <a:pt x="113216" y="11032"/>
                  </a:lnTo>
                  <a:lnTo>
                    <a:pt x="10601" y="52375"/>
                  </a:lnTo>
                  <a:lnTo>
                    <a:pt x="10601" y="15085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6933D5CE-4D62-4438-B9D1-CC6FB8578977}"/>
                </a:ext>
              </a:extLst>
            </p:cNvPr>
            <p:cNvSpPr/>
            <p:nvPr/>
          </p:nvSpPr>
          <p:spPr>
            <a:xfrm>
              <a:off x="7623402" y="3917679"/>
              <a:ext cx="116608" cy="26502"/>
            </a:xfrm>
            <a:custGeom>
              <a:avLst/>
              <a:gdLst>
                <a:gd name="connsiteX0" fmla="*/ 60064 w 116608"/>
                <a:gd name="connsiteY0" fmla="*/ 28304 h 26501"/>
                <a:gd name="connsiteX1" fmla="*/ 2184 w 116608"/>
                <a:gd name="connsiteY1" fmla="*/ 9594 h 26501"/>
                <a:gd name="connsiteX2" fmla="*/ 276 w 116608"/>
                <a:gd name="connsiteY2" fmla="*/ 3657 h 26501"/>
                <a:gd name="connsiteX3" fmla="*/ 5312 w 116608"/>
                <a:gd name="connsiteY3" fmla="*/ 0 h 26501"/>
                <a:gd name="connsiteX4" fmla="*/ 114817 w 116608"/>
                <a:gd name="connsiteY4" fmla="*/ 0 h 26501"/>
                <a:gd name="connsiteX5" fmla="*/ 119853 w 116608"/>
                <a:gd name="connsiteY5" fmla="*/ 3657 h 26501"/>
                <a:gd name="connsiteX6" fmla="*/ 117945 w 116608"/>
                <a:gd name="connsiteY6" fmla="*/ 9594 h 26501"/>
                <a:gd name="connsiteX7" fmla="*/ 60064 w 116608"/>
                <a:gd name="connsiteY7" fmla="*/ 28304 h 26501"/>
                <a:gd name="connsiteX8" fmla="*/ 25241 w 116608"/>
                <a:gd name="connsiteY8" fmla="*/ 10601 h 26501"/>
                <a:gd name="connsiteX9" fmla="*/ 94888 w 116608"/>
                <a:gd name="connsiteY9" fmla="*/ 10601 h 26501"/>
                <a:gd name="connsiteX10" fmla="*/ 25241 w 116608"/>
                <a:gd name="connsiteY10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6608" h="26501">
                  <a:moveTo>
                    <a:pt x="60064" y="28304"/>
                  </a:moveTo>
                  <a:cubicBezTo>
                    <a:pt x="39022" y="28304"/>
                    <a:pt x="19039" y="21838"/>
                    <a:pt x="2184" y="9594"/>
                  </a:cubicBezTo>
                  <a:cubicBezTo>
                    <a:pt x="329" y="8269"/>
                    <a:pt x="-466" y="5830"/>
                    <a:pt x="276" y="3657"/>
                  </a:cubicBezTo>
                  <a:cubicBezTo>
                    <a:pt x="1018" y="1484"/>
                    <a:pt x="3032" y="0"/>
                    <a:pt x="5312" y="0"/>
                  </a:cubicBezTo>
                  <a:lnTo>
                    <a:pt x="114817" y="0"/>
                  </a:lnTo>
                  <a:cubicBezTo>
                    <a:pt x="117097" y="0"/>
                    <a:pt x="119164" y="1484"/>
                    <a:pt x="119853" y="3657"/>
                  </a:cubicBezTo>
                  <a:cubicBezTo>
                    <a:pt x="120542" y="5830"/>
                    <a:pt x="119800" y="8216"/>
                    <a:pt x="117945" y="9594"/>
                  </a:cubicBezTo>
                  <a:cubicBezTo>
                    <a:pt x="101089" y="21838"/>
                    <a:pt x="81107" y="28304"/>
                    <a:pt x="60064" y="28304"/>
                  </a:cubicBezTo>
                  <a:close/>
                  <a:moveTo>
                    <a:pt x="25241" y="10601"/>
                  </a:moveTo>
                  <a:cubicBezTo>
                    <a:pt x="46973" y="19982"/>
                    <a:pt x="73156" y="19982"/>
                    <a:pt x="94888" y="10601"/>
                  </a:cubicBezTo>
                  <a:lnTo>
                    <a:pt x="25241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161C652-26D6-4B7B-A6A5-454033DC2553}"/>
                </a:ext>
              </a:extLst>
            </p:cNvPr>
            <p:cNvSpPr/>
            <p:nvPr/>
          </p:nvSpPr>
          <p:spPr>
            <a:xfrm>
              <a:off x="7584614" y="3710514"/>
              <a:ext cx="196114" cy="143110"/>
            </a:xfrm>
            <a:custGeom>
              <a:avLst/>
              <a:gdLst>
                <a:gd name="connsiteX0" fmla="*/ 192351 w 196114"/>
                <a:gd name="connsiteY0" fmla="*/ 143349 h 143110"/>
                <a:gd name="connsiteX1" fmla="*/ 5353 w 196114"/>
                <a:gd name="connsiteY1" fmla="*/ 143349 h 143110"/>
                <a:gd name="connsiteX2" fmla="*/ 106 w 196114"/>
                <a:gd name="connsiteY2" fmla="*/ 138685 h 143110"/>
                <a:gd name="connsiteX3" fmla="*/ 0 w 196114"/>
                <a:gd name="connsiteY3" fmla="*/ 136618 h 143110"/>
                <a:gd name="connsiteX4" fmla="*/ 0 w 196114"/>
                <a:gd name="connsiteY4" fmla="*/ 42748 h 143110"/>
                <a:gd name="connsiteX5" fmla="*/ 3339 w 196114"/>
                <a:gd name="connsiteY5" fmla="*/ 37818 h 143110"/>
                <a:gd name="connsiteX6" fmla="*/ 96255 w 196114"/>
                <a:gd name="connsiteY6" fmla="*/ 398 h 143110"/>
                <a:gd name="connsiteX7" fmla="*/ 100177 w 196114"/>
                <a:gd name="connsiteY7" fmla="*/ 398 h 143110"/>
                <a:gd name="connsiteX8" fmla="*/ 194365 w 196114"/>
                <a:gd name="connsiteY8" fmla="*/ 37818 h 143110"/>
                <a:gd name="connsiteX9" fmla="*/ 197705 w 196114"/>
                <a:gd name="connsiteY9" fmla="*/ 42748 h 143110"/>
                <a:gd name="connsiteX10" fmla="*/ 197705 w 196114"/>
                <a:gd name="connsiteY10" fmla="*/ 136618 h 143110"/>
                <a:gd name="connsiteX11" fmla="*/ 197599 w 196114"/>
                <a:gd name="connsiteY11" fmla="*/ 138685 h 143110"/>
                <a:gd name="connsiteX12" fmla="*/ 192351 w 196114"/>
                <a:gd name="connsiteY12" fmla="*/ 143349 h 143110"/>
                <a:gd name="connsiteX13" fmla="*/ 10601 w 196114"/>
                <a:gd name="connsiteY13" fmla="*/ 132748 h 143110"/>
                <a:gd name="connsiteX14" fmla="*/ 187104 w 196114"/>
                <a:gd name="connsiteY14" fmla="*/ 132748 h 143110"/>
                <a:gd name="connsiteX15" fmla="*/ 187104 w 196114"/>
                <a:gd name="connsiteY15" fmla="*/ 46352 h 143110"/>
                <a:gd name="connsiteX16" fmla="*/ 98216 w 196114"/>
                <a:gd name="connsiteY16" fmla="*/ 11051 h 143110"/>
                <a:gd name="connsiteX17" fmla="*/ 10601 w 196114"/>
                <a:gd name="connsiteY17" fmla="*/ 46352 h 143110"/>
                <a:gd name="connsiteX18" fmla="*/ 10601 w 196114"/>
                <a:gd name="connsiteY18" fmla="*/ 132748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6114" h="143110">
                  <a:moveTo>
                    <a:pt x="192351" y="143349"/>
                  </a:moveTo>
                  <a:lnTo>
                    <a:pt x="5353" y="143349"/>
                  </a:lnTo>
                  <a:cubicBezTo>
                    <a:pt x="2650" y="143349"/>
                    <a:pt x="424" y="141335"/>
                    <a:pt x="106" y="138685"/>
                  </a:cubicBezTo>
                  <a:cubicBezTo>
                    <a:pt x="0" y="137996"/>
                    <a:pt x="0" y="137307"/>
                    <a:pt x="0" y="136618"/>
                  </a:cubicBezTo>
                  <a:lnTo>
                    <a:pt x="0" y="42748"/>
                  </a:lnTo>
                  <a:cubicBezTo>
                    <a:pt x="0" y="40575"/>
                    <a:pt x="1325" y="38613"/>
                    <a:pt x="3339" y="37818"/>
                  </a:cubicBezTo>
                  <a:lnTo>
                    <a:pt x="96255" y="398"/>
                  </a:lnTo>
                  <a:cubicBezTo>
                    <a:pt x="97527" y="-133"/>
                    <a:pt x="98958" y="-133"/>
                    <a:pt x="100177" y="398"/>
                  </a:cubicBezTo>
                  <a:lnTo>
                    <a:pt x="194365" y="37818"/>
                  </a:lnTo>
                  <a:cubicBezTo>
                    <a:pt x="196380" y="38613"/>
                    <a:pt x="197705" y="40575"/>
                    <a:pt x="197705" y="42748"/>
                  </a:cubicBezTo>
                  <a:lnTo>
                    <a:pt x="197705" y="136618"/>
                  </a:lnTo>
                  <a:cubicBezTo>
                    <a:pt x="197705" y="137307"/>
                    <a:pt x="197705" y="137996"/>
                    <a:pt x="197599" y="138685"/>
                  </a:cubicBezTo>
                  <a:cubicBezTo>
                    <a:pt x="197280" y="141388"/>
                    <a:pt x="195054" y="143349"/>
                    <a:pt x="192351" y="143349"/>
                  </a:cubicBezTo>
                  <a:close/>
                  <a:moveTo>
                    <a:pt x="10601" y="132748"/>
                  </a:moveTo>
                  <a:lnTo>
                    <a:pt x="187104" y="132748"/>
                  </a:lnTo>
                  <a:lnTo>
                    <a:pt x="187104" y="46352"/>
                  </a:lnTo>
                  <a:lnTo>
                    <a:pt x="98216" y="11051"/>
                  </a:lnTo>
                  <a:lnTo>
                    <a:pt x="10601" y="46352"/>
                  </a:lnTo>
                  <a:lnTo>
                    <a:pt x="10601" y="1327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E85969AF-919D-4802-A02E-F7AB2479440F}"/>
                </a:ext>
              </a:extLst>
            </p:cNvPr>
            <p:cNvSpPr/>
            <p:nvPr/>
          </p:nvSpPr>
          <p:spPr>
            <a:xfrm>
              <a:off x="7662635" y="3756972"/>
              <a:ext cx="31802" cy="68905"/>
            </a:xfrm>
            <a:custGeom>
              <a:avLst/>
              <a:gdLst>
                <a:gd name="connsiteX0" fmla="*/ 16749 w 31802"/>
                <a:gd name="connsiteY0" fmla="*/ 15848 h 68905"/>
                <a:gd name="connsiteX1" fmla="*/ 16379 w 31802"/>
                <a:gd name="connsiteY1" fmla="*/ 15848 h 68905"/>
                <a:gd name="connsiteX2" fmla="*/ 3286 w 31802"/>
                <a:gd name="connsiteY2" fmla="*/ 22951 h 68905"/>
                <a:gd name="connsiteX3" fmla="*/ 0 w 31802"/>
                <a:gd name="connsiteY3" fmla="*/ 10018 h 68905"/>
                <a:gd name="connsiteX4" fmla="*/ 18711 w 31802"/>
                <a:gd name="connsiteY4" fmla="*/ 0 h 68905"/>
                <a:gd name="connsiteX5" fmla="*/ 33234 w 31802"/>
                <a:gd name="connsiteY5" fmla="*/ 0 h 68905"/>
                <a:gd name="connsiteX6" fmla="*/ 33234 w 31802"/>
                <a:gd name="connsiteY6" fmla="*/ 72668 h 68905"/>
                <a:gd name="connsiteX7" fmla="*/ 16802 w 31802"/>
                <a:gd name="connsiteY7" fmla="*/ 72668 h 68905"/>
                <a:gd name="connsiteX8" fmla="*/ 16802 w 31802"/>
                <a:gd name="connsiteY8" fmla="*/ 15848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802" h="68905">
                  <a:moveTo>
                    <a:pt x="16749" y="15848"/>
                  </a:moveTo>
                  <a:lnTo>
                    <a:pt x="16379" y="15848"/>
                  </a:lnTo>
                  <a:lnTo>
                    <a:pt x="3286" y="22951"/>
                  </a:lnTo>
                  <a:lnTo>
                    <a:pt x="0" y="10018"/>
                  </a:lnTo>
                  <a:lnTo>
                    <a:pt x="18711" y="0"/>
                  </a:lnTo>
                  <a:lnTo>
                    <a:pt x="33234" y="0"/>
                  </a:lnTo>
                  <a:lnTo>
                    <a:pt x="33234" y="72668"/>
                  </a:lnTo>
                  <a:lnTo>
                    <a:pt x="16802" y="72668"/>
                  </a:lnTo>
                  <a:lnTo>
                    <a:pt x="16802" y="158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3CE8726D-1A06-4224-B635-D7D93D06A915}"/>
                </a:ext>
              </a:extLst>
            </p:cNvPr>
            <p:cNvSpPr/>
            <p:nvPr/>
          </p:nvSpPr>
          <p:spPr>
            <a:xfrm>
              <a:off x="7545656" y="3843262"/>
              <a:ext cx="275620" cy="84806"/>
            </a:xfrm>
            <a:custGeom>
              <a:avLst/>
              <a:gdLst>
                <a:gd name="connsiteX0" fmla="*/ 270320 w 275620"/>
                <a:gd name="connsiteY0" fmla="*/ 85018 h 84806"/>
                <a:gd name="connsiteX1" fmla="*/ 5300 w 275620"/>
                <a:gd name="connsiteY1" fmla="*/ 85018 h 84806"/>
                <a:gd name="connsiteX2" fmla="*/ 0 w 275620"/>
                <a:gd name="connsiteY2" fmla="*/ 79718 h 84806"/>
                <a:gd name="connsiteX3" fmla="*/ 0 w 275620"/>
                <a:gd name="connsiteY3" fmla="*/ 5300 h 84806"/>
                <a:gd name="connsiteX4" fmla="*/ 5300 w 275620"/>
                <a:gd name="connsiteY4" fmla="*/ 0 h 84806"/>
                <a:gd name="connsiteX5" fmla="*/ 270320 w 275620"/>
                <a:gd name="connsiteY5" fmla="*/ 0 h 84806"/>
                <a:gd name="connsiteX6" fmla="*/ 275620 w 275620"/>
                <a:gd name="connsiteY6" fmla="*/ 5300 h 84806"/>
                <a:gd name="connsiteX7" fmla="*/ 275620 w 275620"/>
                <a:gd name="connsiteY7" fmla="*/ 79718 h 84806"/>
                <a:gd name="connsiteX8" fmla="*/ 270320 w 275620"/>
                <a:gd name="connsiteY8" fmla="*/ 85018 h 84806"/>
                <a:gd name="connsiteX9" fmla="*/ 10601 w 275620"/>
                <a:gd name="connsiteY9" fmla="*/ 74417 h 84806"/>
                <a:gd name="connsiteX10" fmla="*/ 265019 w 275620"/>
                <a:gd name="connsiteY10" fmla="*/ 74417 h 84806"/>
                <a:gd name="connsiteX11" fmla="*/ 265019 w 275620"/>
                <a:gd name="connsiteY11" fmla="*/ 10601 h 84806"/>
                <a:gd name="connsiteX12" fmla="*/ 10601 w 275620"/>
                <a:gd name="connsiteY12" fmla="*/ 10601 h 84806"/>
                <a:gd name="connsiteX13" fmla="*/ 10601 w 275620"/>
                <a:gd name="connsiteY13" fmla="*/ 74417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5620" h="84806">
                  <a:moveTo>
                    <a:pt x="270320" y="85018"/>
                  </a:moveTo>
                  <a:lnTo>
                    <a:pt x="5300" y="85018"/>
                  </a:lnTo>
                  <a:cubicBezTo>
                    <a:pt x="2385" y="85018"/>
                    <a:pt x="0" y="82633"/>
                    <a:pt x="0" y="7971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70320" y="0"/>
                  </a:lnTo>
                  <a:cubicBezTo>
                    <a:pt x="273235" y="0"/>
                    <a:pt x="275620" y="2385"/>
                    <a:pt x="275620" y="5300"/>
                  </a:cubicBezTo>
                  <a:lnTo>
                    <a:pt x="275620" y="79718"/>
                  </a:lnTo>
                  <a:cubicBezTo>
                    <a:pt x="275620" y="82686"/>
                    <a:pt x="273235" y="85018"/>
                    <a:pt x="270320" y="85018"/>
                  </a:cubicBezTo>
                  <a:close/>
                  <a:moveTo>
                    <a:pt x="10601" y="74417"/>
                  </a:moveTo>
                  <a:lnTo>
                    <a:pt x="265019" y="74417"/>
                  </a:lnTo>
                  <a:lnTo>
                    <a:pt x="265019" y="10601"/>
                  </a:lnTo>
                  <a:lnTo>
                    <a:pt x="10601" y="10601"/>
                  </a:lnTo>
                  <a:lnTo>
                    <a:pt x="10601" y="7441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0A787175-C89D-4270-966F-2B3B7332F3E5}"/>
                </a:ext>
              </a:extLst>
            </p:cNvPr>
            <p:cNvSpPr/>
            <p:nvPr/>
          </p:nvSpPr>
          <p:spPr>
            <a:xfrm>
              <a:off x="7480709" y="3852855"/>
              <a:ext cx="74205" cy="63605"/>
            </a:xfrm>
            <a:custGeom>
              <a:avLst/>
              <a:gdLst>
                <a:gd name="connsiteX0" fmla="*/ 70247 w 74205"/>
                <a:gd name="connsiteY0" fmla="*/ 65778 h 63604"/>
                <a:gd name="connsiteX1" fmla="*/ 5318 w 74205"/>
                <a:gd name="connsiteY1" fmla="*/ 65778 h 63604"/>
                <a:gd name="connsiteX2" fmla="*/ 600 w 74205"/>
                <a:gd name="connsiteY2" fmla="*/ 62916 h 63604"/>
                <a:gd name="connsiteX3" fmla="*/ 971 w 74205"/>
                <a:gd name="connsiteY3" fmla="*/ 57403 h 63604"/>
                <a:gd name="connsiteX4" fmla="*/ 18356 w 74205"/>
                <a:gd name="connsiteY4" fmla="*/ 32916 h 63604"/>
                <a:gd name="connsiteX5" fmla="*/ 971 w 74205"/>
                <a:gd name="connsiteY5" fmla="*/ 8375 h 63604"/>
                <a:gd name="connsiteX6" fmla="*/ 600 w 74205"/>
                <a:gd name="connsiteY6" fmla="*/ 2862 h 63604"/>
                <a:gd name="connsiteX7" fmla="*/ 5318 w 74205"/>
                <a:gd name="connsiteY7" fmla="*/ 0 h 63604"/>
                <a:gd name="connsiteX8" fmla="*/ 70247 w 74205"/>
                <a:gd name="connsiteY8" fmla="*/ 0 h 63604"/>
                <a:gd name="connsiteX9" fmla="*/ 75548 w 74205"/>
                <a:gd name="connsiteY9" fmla="*/ 5300 h 63604"/>
                <a:gd name="connsiteX10" fmla="*/ 75548 w 74205"/>
                <a:gd name="connsiteY10" fmla="*/ 60477 h 63604"/>
                <a:gd name="connsiteX11" fmla="*/ 70247 w 74205"/>
                <a:gd name="connsiteY11" fmla="*/ 65778 h 63604"/>
                <a:gd name="connsiteX12" fmla="*/ 15600 w 74205"/>
                <a:gd name="connsiteY12" fmla="*/ 55177 h 63604"/>
                <a:gd name="connsiteX13" fmla="*/ 64947 w 74205"/>
                <a:gd name="connsiteY13" fmla="*/ 55177 h 63604"/>
                <a:gd name="connsiteX14" fmla="*/ 64947 w 74205"/>
                <a:gd name="connsiteY14" fmla="*/ 10601 h 63604"/>
                <a:gd name="connsiteX15" fmla="*/ 15548 w 74205"/>
                <a:gd name="connsiteY15" fmla="*/ 10601 h 63604"/>
                <a:gd name="connsiteX16" fmla="*/ 29169 w 74205"/>
                <a:gd name="connsiteY16" fmla="*/ 29841 h 63604"/>
                <a:gd name="connsiteX17" fmla="*/ 29169 w 74205"/>
                <a:gd name="connsiteY17" fmla="*/ 35990 h 63604"/>
                <a:gd name="connsiteX18" fmla="*/ 15600 w 74205"/>
                <a:gd name="connsiteY18" fmla="*/ 5517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205" h="63604">
                  <a:moveTo>
                    <a:pt x="70247" y="65778"/>
                  </a:moveTo>
                  <a:lnTo>
                    <a:pt x="5318" y="65778"/>
                  </a:lnTo>
                  <a:cubicBezTo>
                    <a:pt x="3356" y="65778"/>
                    <a:pt x="1501" y="64665"/>
                    <a:pt x="600" y="62916"/>
                  </a:cubicBezTo>
                  <a:cubicBezTo>
                    <a:pt x="-301" y="61166"/>
                    <a:pt x="-142" y="59046"/>
                    <a:pt x="971" y="57403"/>
                  </a:cubicBezTo>
                  <a:lnTo>
                    <a:pt x="18356" y="32916"/>
                  </a:lnTo>
                  <a:lnTo>
                    <a:pt x="971" y="8375"/>
                  </a:lnTo>
                  <a:cubicBezTo>
                    <a:pt x="-195" y="6732"/>
                    <a:pt x="-301" y="4611"/>
                    <a:pt x="600" y="2862"/>
                  </a:cubicBezTo>
                  <a:cubicBezTo>
                    <a:pt x="1501" y="1113"/>
                    <a:pt x="3303" y="0"/>
                    <a:pt x="5318" y="0"/>
                  </a:cubicBezTo>
                  <a:lnTo>
                    <a:pt x="70247" y="0"/>
                  </a:lnTo>
                  <a:cubicBezTo>
                    <a:pt x="73163" y="0"/>
                    <a:pt x="75548" y="2385"/>
                    <a:pt x="75548" y="5300"/>
                  </a:cubicBezTo>
                  <a:lnTo>
                    <a:pt x="75548" y="60477"/>
                  </a:lnTo>
                  <a:cubicBezTo>
                    <a:pt x="75548" y="63446"/>
                    <a:pt x="73163" y="65778"/>
                    <a:pt x="70247" y="65778"/>
                  </a:cubicBezTo>
                  <a:close/>
                  <a:moveTo>
                    <a:pt x="15600" y="55177"/>
                  </a:moveTo>
                  <a:lnTo>
                    <a:pt x="64947" y="55177"/>
                  </a:lnTo>
                  <a:lnTo>
                    <a:pt x="64947" y="10601"/>
                  </a:lnTo>
                  <a:lnTo>
                    <a:pt x="15548" y="10601"/>
                  </a:lnTo>
                  <a:lnTo>
                    <a:pt x="29169" y="29841"/>
                  </a:lnTo>
                  <a:cubicBezTo>
                    <a:pt x="30494" y="31696"/>
                    <a:pt x="30494" y="34134"/>
                    <a:pt x="29169" y="35990"/>
                  </a:cubicBezTo>
                  <a:lnTo>
                    <a:pt x="15600" y="5517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896470D4-103D-489E-A7D8-530527B599F0}"/>
                </a:ext>
              </a:extLst>
            </p:cNvPr>
            <p:cNvSpPr/>
            <p:nvPr/>
          </p:nvSpPr>
          <p:spPr>
            <a:xfrm>
              <a:off x="7810675" y="3852909"/>
              <a:ext cx="74205" cy="63605"/>
            </a:xfrm>
            <a:custGeom>
              <a:avLst/>
              <a:gdLst>
                <a:gd name="connsiteX0" fmla="*/ 70230 w 74205"/>
                <a:gd name="connsiteY0" fmla="*/ 65778 h 63604"/>
                <a:gd name="connsiteX1" fmla="*/ 5300 w 74205"/>
                <a:gd name="connsiteY1" fmla="*/ 65778 h 63604"/>
                <a:gd name="connsiteX2" fmla="*/ 0 w 74205"/>
                <a:gd name="connsiteY2" fmla="*/ 60477 h 63604"/>
                <a:gd name="connsiteX3" fmla="*/ 0 w 74205"/>
                <a:gd name="connsiteY3" fmla="*/ 5300 h 63604"/>
                <a:gd name="connsiteX4" fmla="*/ 5300 w 74205"/>
                <a:gd name="connsiteY4" fmla="*/ 0 h 63604"/>
                <a:gd name="connsiteX5" fmla="*/ 70230 w 74205"/>
                <a:gd name="connsiteY5" fmla="*/ 0 h 63604"/>
                <a:gd name="connsiteX6" fmla="*/ 74948 w 74205"/>
                <a:gd name="connsiteY6" fmla="*/ 2862 h 63604"/>
                <a:gd name="connsiteX7" fmla="*/ 74576 w 74205"/>
                <a:gd name="connsiteY7" fmla="*/ 8375 h 63604"/>
                <a:gd name="connsiteX8" fmla="*/ 57191 w 74205"/>
                <a:gd name="connsiteY8" fmla="*/ 32915 h 63604"/>
                <a:gd name="connsiteX9" fmla="*/ 74576 w 74205"/>
                <a:gd name="connsiteY9" fmla="*/ 57456 h 63604"/>
                <a:gd name="connsiteX10" fmla="*/ 74948 w 74205"/>
                <a:gd name="connsiteY10" fmla="*/ 62969 h 63604"/>
                <a:gd name="connsiteX11" fmla="*/ 70230 w 74205"/>
                <a:gd name="connsiteY11" fmla="*/ 65778 h 63604"/>
                <a:gd name="connsiteX12" fmla="*/ 10601 w 74205"/>
                <a:gd name="connsiteY12" fmla="*/ 55177 h 63604"/>
                <a:gd name="connsiteX13" fmla="*/ 60000 w 74205"/>
                <a:gd name="connsiteY13" fmla="*/ 55177 h 63604"/>
                <a:gd name="connsiteX14" fmla="*/ 46378 w 74205"/>
                <a:gd name="connsiteY14" fmla="*/ 35937 h 63604"/>
                <a:gd name="connsiteX15" fmla="*/ 46378 w 74205"/>
                <a:gd name="connsiteY15" fmla="*/ 29788 h 63604"/>
                <a:gd name="connsiteX16" fmla="*/ 60000 w 74205"/>
                <a:gd name="connsiteY16" fmla="*/ 10548 h 63604"/>
                <a:gd name="connsiteX17" fmla="*/ 10601 w 74205"/>
                <a:gd name="connsiteY17" fmla="*/ 10548 h 63604"/>
                <a:gd name="connsiteX18" fmla="*/ 10601 w 74205"/>
                <a:gd name="connsiteY18" fmla="*/ 5517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205" h="63604">
                  <a:moveTo>
                    <a:pt x="70230" y="65778"/>
                  </a:moveTo>
                  <a:lnTo>
                    <a:pt x="5300" y="65778"/>
                  </a:lnTo>
                  <a:cubicBezTo>
                    <a:pt x="2385" y="65778"/>
                    <a:pt x="0" y="63393"/>
                    <a:pt x="0" y="6047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70230" y="0"/>
                  </a:lnTo>
                  <a:cubicBezTo>
                    <a:pt x="72191" y="0"/>
                    <a:pt x="74046" y="1113"/>
                    <a:pt x="74948" y="2862"/>
                  </a:cubicBezTo>
                  <a:cubicBezTo>
                    <a:pt x="75849" y="4611"/>
                    <a:pt x="75690" y="6731"/>
                    <a:pt x="74576" y="8375"/>
                  </a:cubicBezTo>
                  <a:lnTo>
                    <a:pt x="57191" y="32915"/>
                  </a:lnTo>
                  <a:lnTo>
                    <a:pt x="74576" y="57456"/>
                  </a:lnTo>
                  <a:cubicBezTo>
                    <a:pt x="75743" y="59099"/>
                    <a:pt x="75849" y="61219"/>
                    <a:pt x="74948" y="62969"/>
                  </a:cubicBezTo>
                  <a:cubicBezTo>
                    <a:pt x="74046" y="64665"/>
                    <a:pt x="72191" y="65778"/>
                    <a:pt x="70230" y="65778"/>
                  </a:cubicBezTo>
                  <a:close/>
                  <a:moveTo>
                    <a:pt x="10601" y="55177"/>
                  </a:moveTo>
                  <a:lnTo>
                    <a:pt x="60000" y="55177"/>
                  </a:lnTo>
                  <a:lnTo>
                    <a:pt x="46378" y="35937"/>
                  </a:lnTo>
                  <a:cubicBezTo>
                    <a:pt x="45053" y="34081"/>
                    <a:pt x="45053" y="31643"/>
                    <a:pt x="46378" y="29788"/>
                  </a:cubicBezTo>
                  <a:lnTo>
                    <a:pt x="60000" y="10548"/>
                  </a:lnTo>
                  <a:lnTo>
                    <a:pt x="10601" y="10548"/>
                  </a:lnTo>
                  <a:lnTo>
                    <a:pt x="10601" y="5517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98" name="Group 797">
            <a:extLst>
              <a:ext uri="{FF2B5EF4-FFF2-40B4-BE49-F238E27FC236}">
                <a16:creationId xmlns:a16="http://schemas.microsoft.com/office/drawing/2014/main" id="{C6A59DED-AD53-48AE-8C36-46AD36E8B265}"/>
              </a:ext>
            </a:extLst>
          </p:cNvPr>
          <p:cNvGrpSpPr/>
          <p:nvPr/>
        </p:nvGrpSpPr>
        <p:grpSpPr>
          <a:xfrm>
            <a:off x="8577761" y="3595691"/>
            <a:ext cx="327087" cy="461527"/>
            <a:chOff x="8606144" y="3635741"/>
            <a:chExt cx="270320" cy="381427"/>
          </a:xfrm>
        </p:grpSpPr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B50471CA-4B08-4F60-AF71-B929104D4D59}"/>
                </a:ext>
              </a:extLst>
            </p:cNvPr>
            <p:cNvSpPr/>
            <p:nvPr/>
          </p:nvSpPr>
          <p:spPr>
            <a:xfrm>
              <a:off x="8679354" y="3711388"/>
              <a:ext cx="127209" cy="121909"/>
            </a:xfrm>
            <a:custGeom>
              <a:avLst/>
              <a:gdLst>
                <a:gd name="connsiteX0" fmla="*/ 27828 w 127209"/>
                <a:gd name="connsiteY0" fmla="*/ 122280 h 121908"/>
                <a:gd name="connsiteX1" fmla="*/ 24701 w 127209"/>
                <a:gd name="connsiteY1" fmla="*/ 121273 h 121908"/>
                <a:gd name="connsiteX2" fmla="*/ 22581 w 127209"/>
                <a:gd name="connsiteY2" fmla="*/ 116078 h 121908"/>
                <a:gd name="connsiteX3" fmla="*/ 29047 w 127209"/>
                <a:gd name="connsiteY3" fmla="*/ 78287 h 121908"/>
                <a:gd name="connsiteX4" fmla="*/ 1591 w 127209"/>
                <a:gd name="connsiteY4" fmla="*/ 51573 h 121908"/>
                <a:gd name="connsiteX5" fmla="*/ 266 w 127209"/>
                <a:gd name="connsiteY5" fmla="*/ 46166 h 121908"/>
                <a:gd name="connsiteX6" fmla="*/ 4559 w 127209"/>
                <a:gd name="connsiteY6" fmla="*/ 42562 h 121908"/>
                <a:gd name="connsiteX7" fmla="*/ 42457 w 127209"/>
                <a:gd name="connsiteY7" fmla="*/ 37050 h 121908"/>
                <a:gd name="connsiteX8" fmla="*/ 59418 w 127209"/>
                <a:gd name="connsiteY8" fmla="*/ 2703 h 121908"/>
                <a:gd name="connsiteX9" fmla="*/ 68906 w 127209"/>
                <a:gd name="connsiteY9" fmla="*/ 2703 h 121908"/>
                <a:gd name="connsiteX10" fmla="*/ 85867 w 127209"/>
                <a:gd name="connsiteY10" fmla="*/ 37050 h 121908"/>
                <a:gd name="connsiteX11" fmla="*/ 123765 w 127209"/>
                <a:gd name="connsiteY11" fmla="*/ 42562 h 121908"/>
                <a:gd name="connsiteX12" fmla="*/ 128059 w 127209"/>
                <a:gd name="connsiteY12" fmla="*/ 46166 h 121908"/>
                <a:gd name="connsiteX13" fmla="*/ 126734 w 127209"/>
                <a:gd name="connsiteY13" fmla="*/ 51573 h 121908"/>
                <a:gd name="connsiteX14" fmla="*/ 99277 w 127209"/>
                <a:gd name="connsiteY14" fmla="*/ 78287 h 121908"/>
                <a:gd name="connsiteX15" fmla="*/ 105744 w 127209"/>
                <a:gd name="connsiteY15" fmla="*/ 116078 h 121908"/>
                <a:gd name="connsiteX16" fmla="*/ 103623 w 127209"/>
                <a:gd name="connsiteY16" fmla="*/ 121273 h 121908"/>
                <a:gd name="connsiteX17" fmla="*/ 98058 w 127209"/>
                <a:gd name="connsiteY17" fmla="*/ 121697 h 121908"/>
                <a:gd name="connsiteX18" fmla="*/ 64136 w 127209"/>
                <a:gd name="connsiteY18" fmla="*/ 103888 h 121908"/>
                <a:gd name="connsiteX19" fmla="*/ 30213 w 127209"/>
                <a:gd name="connsiteY19" fmla="*/ 121697 h 121908"/>
                <a:gd name="connsiteX20" fmla="*/ 27828 w 127209"/>
                <a:gd name="connsiteY20" fmla="*/ 122280 h 121908"/>
                <a:gd name="connsiteX21" fmla="*/ 16697 w 127209"/>
                <a:gd name="connsiteY21" fmla="*/ 51467 h 121908"/>
                <a:gd name="connsiteX22" fmla="*/ 38429 w 127209"/>
                <a:gd name="connsiteY22" fmla="*/ 72668 h 121908"/>
                <a:gd name="connsiteX23" fmla="*/ 39966 w 127209"/>
                <a:gd name="connsiteY23" fmla="*/ 77333 h 121908"/>
                <a:gd name="connsiteX24" fmla="*/ 34824 w 127209"/>
                <a:gd name="connsiteY24" fmla="*/ 107280 h 121908"/>
                <a:gd name="connsiteX25" fmla="*/ 61698 w 127209"/>
                <a:gd name="connsiteY25" fmla="*/ 93128 h 121908"/>
                <a:gd name="connsiteX26" fmla="*/ 66627 w 127209"/>
                <a:gd name="connsiteY26" fmla="*/ 93128 h 121908"/>
                <a:gd name="connsiteX27" fmla="*/ 93500 w 127209"/>
                <a:gd name="connsiteY27" fmla="*/ 107280 h 121908"/>
                <a:gd name="connsiteX28" fmla="*/ 88359 w 127209"/>
                <a:gd name="connsiteY28" fmla="*/ 77333 h 121908"/>
                <a:gd name="connsiteX29" fmla="*/ 89895 w 127209"/>
                <a:gd name="connsiteY29" fmla="*/ 72668 h 121908"/>
                <a:gd name="connsiteX30" fmla="*/ 111627 w 127209"/>
                <a:gd name="connsiteY30" fmla="*/ 51467 h 121908"/>
                <a:gd name="connsiteX31" fmla="*/ 81574 w 127209"/>
                <a:gd name="connsiteY31" fmla="*/ 47120 h 121908"/>
                <a:gd name="connsiteX32" fmla="*/ 77599 w 127209"/>
                <a:gd name="connsiteY32" fmla="*/ 44205 h 121908"/>
                <a:gd name="connsiteX33" fmla="*/ 64136 w 127209"/>
                <a:gd name="connsiteY33" fmla="*/ 16961 h 121908"/>
                <a:gd name="connsiteX34" fmla="*/ 50672 w 127209"/>
                <a:gd name="connsiteY34" fmla="*/ 44205 h 121908"/>
                <a:gd name="connsiteX35" fmla="*/ 46697 w 127209"/>
                <a:gd name="connsiteY35" fmla="*/ 47120 h 121908"/>
                <a:gd name="connsiteX36" fmla="*/ 16697 w 127209"/>
                <a:gd name="connsiteY36" fmla="*/ 51467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7209" h="121908">
                  <a:moveTo>
                    <a:pt x="27828" y="122280"/>
                  </a:moveTo>
                  <a:cubicBezTo>
                    <a:pt x="26715" y="122280"/>
                    <a:pt x="25655" y="121962"/>
                    <a:pt x="24701" y="121273"/>
                  </a:cubicBezTo>
                  <a:cubicBezTo>
                    <a:pt x="23058" y="120107"/>
                    <a:pt x="22262" y="118093"/>
                    <a:pt x="22581" y="116078"/>
                  </a:cubicBezTo>
                  <a:lnTo>
                    <a:pt x="29047" y="78287"/>
                  </a:lnTo>
                  <a:lnTo>
                    <a:pt x="1591" y="51573"/>
                  </a:lnTo>
                  <a:cubicBezTo>
                    <a:pt x="160" y="50142"/>
                    <a:pt x="-370" y="48074"/>
                    <a:pt x="266" y="46166"/>
                  </a:cubicBezTo>
                  <a:cubicBezTo>
                    <a:pt x="902" y="44258"/>
                    <a:pt x="2545" y="42827"/>
                    <a:pt x="4559" y="42562"/>
                  </a:cubicBezTo>
                  <a:lnTo>
                    <a:pt x="42457" y="37050"/>
                  </a:lnTo>
                  <a:lnTo>
                    <a:pt x="59418" y="2703"/>
                  </a:lnTo>
                  <a:cubicBezTo>
                    <a:pt x="61220" y="-901"/>
                    <a:pt x="67157" y="-901"/>
                    <a:pt x="68906" y="2703"/>
                  </a:cubicBezTo>
                  <a:lnTo>
                    <a:pt x="85867" y="37050"/>
                  </a:lnTo>
                  <a:lnTo>
                    <a:pt x="123765" y="42562"/>
                  </a:lnTo>
                  <a:cubicBezTo>
                    <a:pt x="125779" y="42827"/>
                    <a:pt x="127423" y="44258"/>
                    <a:pt x="128059" y="46166"/>
                  </a:cubicBezTo>
                  <a:cubicBezTo>
                    <a:pt x="128695" y="48074"/>
                    <a:pt x="128164" y="50195"/>
                    <a:pt x="126734" y="51573"/>
                  </a:cubicBezTo>
                  <a:lnTo>
                    <a:pt x="99277" y="78287"/>
                  </a:lnTo>
                  <a:lnTo>
                    <a:pt x="105744" y="116078"/>
                  </a:lnTo>
                  <a:cubicBezTo>
                    <a:pt x="106062" y="118093"/>
                    <a:pt x="105267" y="120054"/>
                    <a:pt x="103623" y="121273"/>
                  </a:cubicBezTo>
                  <a:cubicBezTo>
                    <a:pt x="101980" y="122492"/>
                    <a:pt x="99807" y="122598"/>
                    <a:pt x="98058" y="121697"/>
                  </a:cubicBezTo>
                  <a:lnTo>
                    <a:pt x="64136" y="103888"/>
                  </a:lnTo>
                  <a:lnTo>
                    <a:pt x="30213" y="121697"/>
                  </a:lnTo>
                  <a:cubicBezTo>
                    <a:pt x="29524" y="122068"/>
                    <a:pt x="28676" y="122280"/>
                    <a:pt x="27828" y="122280"/>
                  </a:cubicBezTo>
                  <a:close/>
                  <a:moveTo>
                    <a:pt x="16697" y="51467"/>
                  </a:moveTo>
                  <a:lnTo>
                    <a:pt x="38429" y="72668"/>
                  </a:lnTo>
                  <a:cubicBezTo>
                    <a:pt x="39701" y="73887"/>
                    <a:pt x="40231" y="75637"/>
                    <a:pt x="39966" y="77333"/>
                  </a:cubicBezTo>
                  <a:lnTo>
                    <a:pt x="34824" y="107280"/>
                  </a:lnTo>
                  <a:lnTo>
                    <a:pt x="61698" y="93128"/>
                  </a:lnTo>
                  <a:cubicBezTo>
                    <a:pt x="63234" y="92333"/>
                    <a:pt x="65090" y="92333"/>
                    <a:pt x="66627" y="93128"/>
                  </a:cubicBezTo>
                  <a:lnTo>
                    <a:pt x="93500" y="107280"/>
                  </a:lnTo>
                  <a:lnTo>
                    <a:pt x="88359" y="77333"/>
                  </a:lnTo>
                  <a:cubicBezTo>
                    <a:pt x="88040" y="75637"/>
                    <a:pt x="88623" y="73834"/>
                    <a:pt x="89895" y="72668"/>
                  </a:cubicBezTo>
                  <a:lnTo>
                    <a:pt x="111627" y="51467"/>
                  </a:lnTo>
                  <a:lnTo>
                    <a:pt x="81574" y="47120"/>
                  </a:lnTo>
                  <a:cubicBezTo>
                    <a:pt x="79825" y="46855"/>
                    <a:pt x="78341" y="45795"/>
                    <a:pt x="77599" y="44205"/>
                  </a:cubicBezTo>
                  <a:lnTo>
                    <a:pt x="64136" y="16961"/>
                  </a:lnTo>
                  <a:lnTo>
                    <a:pt x="50672" y="44205"/>
                  </a:lnTo>
                  <a:cubicBezTo>
                    <a:pt x="49878" y="45742"/>
                    <a:pt x="48394" y="46855"/>
                    <a:pt x="46697" y="47120"/>
                  </a:cubicBezTo>
                  <a:lnTo>
                    <a:pt x="16697" y="5146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E67AECC9-50D5-4E27-8D8C-1A4888E7382C}"/>
                </a:ext>
              </a:extLst>
            </p:cNvPr>
            <p:cNvSpPr/>
            <p:nvPr/>
          </p:nvSpPr>
          <p:spPr>
            <a:xfrm>
              <a:off x="8666051" y="3868757"/>
              <a:ext cx="153711" cy="148411"/>
            </a:xfrm>
            <a:custGeom>
              <a:avLst/>
              <a:gdLst>
                <a:gd name="connsiteX0" fmla="*/ 149259 w 153711"/>
                <a:gd name="connsiteY0" fmla="*/ 152227 h 148410"/>
                <a:gd name="connsiteX1" fmla="*/ 147086 w 153711"/>
                <a:gd name="connsiteY1" fmla="*/ 151750 h 148410"/>
                <a:gd name="connsiteX2" fmla="*/ 77492 w 153711"/>
                <a:gd name="connsiteY2" fmla="*/ 120637 h 148410"/>
                <a:gd name="connsiteX3" fmla="*/ 7474 w 153711"/>
                <a:gd name="connsiteY3" fmla="*/ 151750 h 148410"/>
                <a:gd name="connsiteX4" fmla="*/ 2438 w 153711"/>
                <a:gd name="connsiteY4" fmla="*/ 151326 h 148410"/>
                <a:gd name="connsiteX5" fmla="*/ 0 w 153711"/>
                <a:gd name="connsiteY5" fmla="*/ 146874 h 148410"/>
                <a:gd name="connsiteX6" fmla="*/ 0 w 153711"/>
                <a:gd name="connsiteY6" fmla="*/ 5300 h 148410"/>
                <a:gd name="connsiteX7" fmla="*/ 5300 w 153711"/>
                <a:gd name="connsiteY7" fmla="*/ 0 h 148410"/>
                <a:gd name="connsiteX8" fmla="*/ 10601 w 153711"/>
                <a:gd name="connsiteY8" fmla="*/ 5300 h 148410"/>
                <a:gd name="connsiteX9" fmla="*/ 10601 w 153711"/>
                <a:gd name="connsiteY9" fmla="*/ 138711 h 148410"/>
                <a:gd name="connsiteX10" fmla="*/ 75318 w 153711"/>
                <a:gd name="connsiteY10" fmla="*/ 109930 h 148410"/>
                <a:gd name="connsiteX11" fmla="*/ 79612 w 153711"/>
                <a:gd name="connsiteY11" fmla="*/ 109930 h 148410"/>
                <a:gd name="connsiteX12" fmla="*/ 143906 w 153711"/>
                <a:gd name="connsiteY12" fmla="*/ 138658 h 148410"/>
                <a:gd name="connsiteX13" fmla="*/ 143906 w 153711"/>
                <a:gd name="connsiteY13" fmla="*/ 6095 h 148410"/>
                <a:gd name="connsiteX14" fmla="*/ 149206 w 153711"/>
                <a:gd name="connsiteY14" fmla="*/ 795 h 148410"/>
                <a:gd name="connsiteX15" fmla="*/ 154506 w 153711"/>
                <a:gd name="connsiteY15" fmla="*/ 6095 h 148410"/>
                <a:gd name="connsiteX16" fmla="*/ 154506 w 153711"/>
                <a:gd name="connsiteY16" fmla="*/ 146821 h 148410"/>
                <a:gd name="connsiteX17" fmla="*/ 152068 w 153711"/>
                <a:gd name="connsiteY17" fmla="*/ 151273 h 148410"/>
                <a:gd name="connsiteX18" fmla="*/ 149259 w 153711"/>
                <a:gd name="connsiteY18" fmla="*/ 152227 h 14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3711" h="148410">
                  <a:moveTo>
                    <a:pt x="149259" y="152227"/>
                  </a:moveTo>
                  <a:cubicBezTo>
                    <a:pt x="148517" y="152227"/>
                    <a:pt x="147775" y="152068"/>
                    <a:pt x="147086" y="151750"/>
                  </a:cubicBezTo>
                  <a:lnTo>
                    <a:pt x="77492" y="120637"/>
                  </a:lnTo>
                  <a:lnTo>
                    <a:pt x="7474" y="151750"/>
                  </a:lnTo>
                  <a:cubicBezTo>
                    <a:pt x="5830" y="152492"/>
                    <a:pt x="3922" y="152333"/>
                    <a:pt x="2438" y="151326"/>
                  </a:cubicBezTo>
                  <a:cubicBezTo>
                    <a:pt x="954" y="150372"/>
                    <a:pt x="0" y="148676"/>
                    <a:pt x="0" y="14687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38711"/>
                  </a:lnTo>
                  <a:lnTo>
                    <a:pt x="75318" y="109930"/>
                  </a:lnTo>
                  <a:cubicBezTo>
                    <a:pt x="76696" y="109294"/>
                    <a:pt x="78234" y="109347"/>
                    <a:pt x="79612" y="109930"/>
                  </a:cubicBezTo>
                  <a:lnTo>
                    <a:pt x="143906" y="138658"/>
                  </a:lnTo>
                  <a:lnTo>
                    <a:pt x="143906" y="6095"/>
                  </a:lnTo>
                  <a:cubicBezTo>
                    <a:pt x="143906" y="3180"/>
                    <a:pt x="146291" y="795"/>
                    <a:pt x="149206" y="795"/>
                  </a:cubicBezTo>
                  <a:cubicBezTo>
                    <a:pt x="152121" y="795"/>
                    <a:pt x="154506" y="3180"/>
                    <a:pt x="154506" y="6095"/>
                  </a:cubicBezTo>
                  <a:lnTo>
                    <a:pt x="154506" y="146821"/>
                  </a:lnTo>
                  <a:cubicBezTo>
                    <a:pt x="154506" y="148623"/>
                    <a:pt x="153605" y="150266"/>
                    <a:pt x="152068" y="151273"/>
                  </a:cubicBezTo>
                  <a:cubicBezTo>
                    <a:pt x="151273" y="151962"/>
                    <a:pt x="150266" y="152227"/>
                    <a:pt x="149259" y="1522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3DE343-3A17-4B1D-B43F-645A0441BF63}"/>
                </a:ext>
              </a:extLst>
            </p:cNvPr>
            <p:cNvSpPr/>
            <p:nvPr/>
          </p:nvSpPr>
          <p:spPr>
            <a:xfrm>
              <a:off x="8697377" y="3892767"/>
              <a:ext cx="10601" cy="111308"/>
            </a:xfrm>
            <a:custGeom>
              <a:avLst/>
              <a:gdLst>
                <a:gd name="connsiteX0" fmla="*/ 5300 w 10600"/>
                <a:gd name="connsiteY0" fmla="*/ 112633 h 111308"/>
                <a:gd name="connsiteX1" fmla="*/ 0 w 10600"/>
                <a:gd name="connsiteY1" fmla="*/ 107333 h 111308"/>
                <a:gd name="connsiteX2" fmla="*/ 0 w 10600"/>
                <a:gd name="connsiteY2" fmla="*/ 5300 h 111308"/>
                <a:gd name="connsiteX3" fmla="*/ 5300 w 10600"/>
                <a:gd name="connsiteY3" fmla="*/ 0 h 111308"/>
                <a:gd name="connsiteX4" fmla="*/ 10601 w 10600"/>
                <a:gd name="connsiteY4" fmla="*/ 5300 h 111308"/>
                <a:gd name="connsiteX5" fmla="*/ 10601 w 10600"/>
                <a:gd name="connsiteY5" fmla="*/ 107333 h 111308"/>
                <a:gd name="connsiteX6" fmla="*/ 5300 w 10600"/>
                <a:gd name="connsiteY6" fmla="*/ 112633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11308">
                  <a:moveTo>
                    <a:pt x="5300" y="112633"/>
                  </a:moveTo>
                  <a:cubicBezTo>
                    <a:pt x="2385" y="112633"/>
                    <a:pt x="0" y="110248"/>
                    <a:pt x="0" y="10733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107333"/>
                  </a:lnTo>
                  <a:cubicBezTo>
                    <a:pt x="10601" y="110248"/>
                    <a:pt x="8268" y="112633"/>
                    <a:pt x="5300" y="1126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14B709A5-FD68-4DD1-AC66-67384E8C9443}"/>
                </a:ext>
              </a:extLst>
            </p:cNvPr>
            <p:cNvSpPr/>
            <p:nvPr/>
          </p:nvSpPr>
          <p:spPr>
            <a:xfrm>
              <a:off x="8779055" y="3892767"/>
              <a:ext cx="10601" cy="111308"/>
            </a:xfrm>
            <a:custGeom>
              <a:avLst/>
              <a:gdLst>
                <a:gd name="connsiteX0" fmla="*/ 5300 w 10600"/>
                <a:gd name="connsiteY0" fmla="*/ 112898 h 111308"/>
                <a:gd name="connsiteX1" fmla="*/ 0 w 10600"/>
                <a:gd name="connsiteY1" fmla="*/ 107598 h 111308"/>
                <a:gd name="connsiteX2" fmla="*/ 0 w 10600"/>
                <a:gd name="connsiteY2" fmla="*/ 5300 h 111308"/>
                <a:gd name="connsiteX3" fmla="*/ 5300 w 10600"/>
                <a:gd name="connsiteY3" fmla="*/ 0 h 111308"/>
                <a:gd name="connsiteX4" fmla="*/ 10601 w 10600"/>
                <a:gd name="connsiteY4" fmla="*/ 5300 h 111308"/>
                <a:gd name="connsiteX5" fmla="*/ 10601 w 10600"/>
                <a:gd name="connsiteY5" fmla="*/ 107598 h 111308"/>
                <a:gd name="connsiteX6" fmla="*/ 5300 w 10600"/>
                <a:gd name="connsiteY6" fmla="*/ 112898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11308">
                  <a:moveTo>
                    <a:pt x="5300" y="112898"/>
                  </a:moveTo>
                  <a:cubicBezTo>
                    <a:pt x="2386" y="112898"/>
                    <a:pt x="0" y="110513"/>
                    <a:pt x="0" y="107598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07598"/>
                  </a:lnTo>
                  <a:cubicBezTo>
                    <a:pt x="10601" y="110566"/>
                    <a:pt x="8269" y="112898"/>
                    <a:pt x="5300" y="1128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2A253F56-2FDD-4180-9D22-E6E0AB22D92D}"/>
                </a:ext>
              </a:extLst>
            </p:cNvPr>
            <p:cNvSpPr/>
            <p:nvPr/>
          </p:nvSpPr>
          <p:spPr>
            <a:xfrm>
              <a:off x="8606144" y="3635741"/>
              <a:ext cx="270320" cy="270320"/>
            </a:xfrm>
            <a:custGeom>
              <a:avLst/>
              <a:gdLst>
                <a:gd name="connsiteX0" fmla="*/ 151233 w 270319"/>
                <a:gd name="connsiteY0" fmla="*/ 273351 h 270319"/>
                <a:gd name="connsiteX1" fmla="*/ 148742 w 270319"/>
                <a:gd name="connsiteY1" fmla="*/ 272715 h 270319"/>
                <a:gd name="connsiteX2" fmla="*/ 137452 w 270319"/>
                <a:gd name="connsiteY2" fmla="*/ 266620 h 270319"/>
                <a:gd name="connsiteX3" fmla="*/ 126162 w 270319"/>
                <a:gd name="connsiteY3" fmla="*/ 272715 h 270319"/>
                <a:gd name="connsiteX4" fmla="*/ 120226 w 270319"/>
                <a:gd name="connsiteY4" fmla="*/ 272079 h 270319"/>
                <a:gd name="connsiteX5" fmla="*/ 110420 w 270319"/>
                <a:gd name="connsiteY5" fmla="*/ 263758 h 270319"/>
                <a:gd name="connsiteX6" fmla="*/ 98070 w 270319"/>
                <a:gd name="connsiteY6" fmla="*/ 267362 h 270319"/>
                <a:gd name="connsiteX7" fmla="*/ 92399 w 270319"/>
                <a:gd name="connsiteY7" fmla="*/ 265507 h 270319"/>
                <a:gd name="connsiteX8" fmla="*/ 84554 w 270319"/>
                <a:gd name="connsiteY8" fmla="*/ 255330 h 270319"/>
                <a:gd name="connsiteX9" fmla="*/ 71727 w 270319"/>
                <a:gd name="connsiteY9" fmla="*/ 256284 h 270319"/>
                <a:gd name="connsiteX10" fmla="*/ 66533 w 270319"/>
                <a:gd name="connsiteY10" fmla="*/ 253316 h 270319"/>
                <a:gd name="connsiteX11" fmla="*/ 60967 w 270319"/>
                <a:gd name="connsiteY11" fmla="*/ 241761 h 270319"/>
                <a:gd name="connsiteX12" fmla="*/ 48247 w 270319"/>
                <a:gd name="connsiteY12" fmla="*/ 240065 h 270319"/>
                <a:gd name="connsiteX13" fmla="*/ 43794 w 270319"/>
                <a:gd name="connsiteY13" fmla="*/ 236037 h 270319"/>
                <a:gd name="connsiteX14" fmla="*/ 40773 w 270319"/>
                <a:gd name="connsiteY14" fmla="*/ 223581 h 270319"/>
                <a:gd name="connsiteX15" fmla="*/ 28688 w 270319"/>
                <a:gd name="connsiteY15" fmla="*/ 219287 h 270319"/>
                <a:gd name="connsiteX16" fmla="*/ 25190 w 270319"/>
                <a:gd name="connsiteY16" fmla="*/ 214464 h 270319"/>
                <a:gd name="connsiteX17" fmla="*/ 24819 w 270319"/>
                <a:gd name="connsiteY17" fmla="*/ 201637 h 270319"/>
                <a:gd name="connsiteX18" fmla="*/ 13900 w 270319"/>
                <a:gd name="connsiteY18" fmla="*/ 194906 h 270319"/>
                <a:gd name="connsiteX19" fmla="*/ 11462 w 270319"/>
                <a:gd name="connsiteY19" fmla="*/ 189446 h 270319"/>
                <a:gd name="connsiteX20" fmla="*/ 13794 w 270319"/>
                <a:gd name="connsiteY20" fmla="*/ 176831 h 270319"/>
                <a:gd name="connsiteX21" fmla="*/ 4519 w 270319"/>
                <a:gd name="connsiteY21" fmla="*/ 167980 h 270319"/>
                <a:gd name="connsiteX22" fmla="*/ 3299 w 270319"/>
                <a:gd name="connsiteY22" fmla="*/ 162149 h 270319"/>
                <a:gd name="connsiteX23" fmla="*/ 8176 w 270319"/>
                <a:gd name="connsiteY23" fmla="*/ 150277 h 270319"/>
                <a:gd name="connsiteX24" fmla="*/ 914 w 270319"/>
                <a:gd name="connsiteY24" fmla="*/ 139676 h 270319"/>
                <a:gd name="connsiteX25" fmla="*/ 914 w 270319"/>
                <a:gd name="connsiteY25" fmla="*/ 133686 h 270319"/>
                <a:gd name="connsiteX26" fmla="*/ 8176 w 270319"/>
                <a:gd name="connsiteY26" fmla="*/ 123086 h 270319"/>
                <a:gd name="connsiteX27" fmla="*/ 3299 w 270319"/>
                <a:gd name="connsiteY27" fmla="*/ 111213 h 270319"/>
                <a:gd name="connsiteX28" fmla="*/ 4519 w 270319"/>
                <a:gd name="connsiteY28" fmla="*/ 105382 h 270319"/>
                <a:gd name="connsiteX29" fmla="*/ 13794 w 270319"/>
                <a:gd name="connsiteY29" fmla="*/ 96531 h 270319"/>
                <a:gd name="connsiteX30" fmla="*/ 11462 w 270319"/>
                <a:gd name="connsiteY30" fmla="*/ 83916 h 270319"/>
                <a:gd name="connsiteX31" fmla="*/ 13900 w 270319"/>
                <a:gd name="connsiteY31" fmla="*/ 78456 h 270319"/>
                <a:gd name="connsiteX32" fmla="*/ 24819 w 270319"/>
                <a:gd name="connsiteY32" fmla="*/ 71725 h 270319"/>
                <a:gd name="connsiteX33" fmla="*/ 25190 w 270319"/>
                <a:gd name="connsiteY33" fmla="*/ 58898 h 270319"/>
                <a:gd name="connsiteX34" fmla="*/ 28688 w 270319"/>
                <a:gd name="connsiteY34" fmla="*/ 54075 h 270319"/>
                <a:gd name="connsiteX35" fmla="*/ 40773 w 270319"/>
                <a:gd name="connsiteY35" fmla="*/ 49781 h 270319"/>
                <a:gd name="connsiteX36" fmla="*/ 43794 w 270319"/>
                <a:gd name="connsiteY36" fmla="*/ 37325 h 270319"/>
                <a:gd name="connsiteX37" fmla="*/ 48247 w 270319"/>
                <a:gd name="connsiteY37" fmla="*/ 33297 h 270319"/>
                <a:gd name="connsiteX38" fmla="*/ 60967 w 270319"/>
                <a:gd name="connsiteY38" fmla="*/ 31601 h 270319"/>
                <a:gd name="connsiteX39" fmla="*/ 66533 w 270319"/>
                <a:gd name="connsiteY39" fmla="*/ 20046 h 270319"/>
                <a:gd name="connsiteX40" fmla="*/ 71727 w 270319"/>
                <a:gd name="connsiteY40" fmla="*/ 17078 h 270319"/>
                <a:gd name="connsiteX41" fmla="*/ 84554 w 270319"/>
                <a:gd name="connsiteY41" fmla="*/ 18032 h 270319"/>
                <a:gd name="connsiteX42" fmla="*/ 92399 w 270319"/>
                <a:gd name="connsiteY42" fmla="*/ 7855 h 270319"/>
                <a:gd name="connsiteX43" fmla="*/ 98070 w 270319"/>
                <a:gd name="connsiteY43" fmla="*/ 6000 h 270319"/>
                <a:gd name="connsiteX44" fmla="*/ 110367 w 270319"/>
                <a:gd name="connsiteY44" fmla="*/ 9604 h 270319"/>
                <a:gd name="connsiteX45" fmla="*/ 120173 w 270319"/>
                <a:gd name="connsiteY45" fmla="*/ 1283 h 270319"/>
                <a:gd name="connsiteX46" fmla="*/ 126109 w 270319"/>
                <a:gd name="connsiteY46" fmla="*/ 647 h 270319"/>
                <a:gd name="connsiteX47" fmla="*/ 137399 w 270319"/>
                <a:gd name="connsiteY47" fmla="*/ 6742 h 270319"/>
                <a:gd name="connsiteX48" fmla="*/ 148689 w 270319"/>
                <a:gd name="connsiteY48" fmla="*/ 647 h 270319"/>
                <a:gd name="connsiteX49" fmla="*/ 154625 w 270319"/>
                <a:gd name="connsiteY49" fmla="*/ 1283 h 270319"/>
                <a:gd name="connsiteX50" fmla="*/ 164431 w 270319"/>
                <a:gd name="connsiteY50" fmla="*/ 9604 h 270319"/>
                <a:gd name="connsiteX51" fmla="*/ 176728 w 270319"/>
                <a:gd name="connsiteY51" fmla="*/ 6000 h 270319"/>
                <a:gd name="connsiteX52" fmla="*/ 182399 w 270319"/>
                <a:gd name="connsiteY52" fmla="*/ 7855 h 270319"/>
                <a:gd name="connsiteX53" fmla="*/ 190244 w 270319"/>
                <a:gd name="connsiteY53" fmla="*/ 18032 h 270319"/>
                <a:gd name="connsiteX54" fmla="*/ 203071 w 270319"/>
                <a:gd name="connsiteY54" fmla="*/ 17078 h 270319"/>
                <a:gd name="connsiteX55" fmla="*/ 208265 w 270319"/>
                <a:gd name="connsiteY55" fmla="*/ 20046 h 270319"/>
                <a:gd name="connsiteX56" fmla="*/ 213831 w 270319"/>
                <a:gd name="connsiteY56" fmla="*/ 31601 h 270319"/>
                <a:gd name="connsiteX57" fmla="*/ 226551 w 270319"/>
                <a:gd name="connsiteY57" fmla="*/ 33297 h 270319"/>
                <a:gd name="connsiteX58" fmla="*/ 231004 w 270319"/>
                <a:gd name="connsiteY58" fmla="*/ 37325 h 270319"/>
                <a:gd name="connsiteX59" fmla="*/ 234025 w 270319"/>
                <a:gd name="connsiteY59" fmla="*/ 49781 h 270319"/>
                <a:gd name="connsiteX60" fmla="*/ 246110 w 270319"/>
                <a:gd name="connsiteY60" fmla="*/ 54075 h 270319"/>
                <a:gd name="connsiteX61" fmla="*/ 249609 w 270319"/>
                <a:gd name="connsiteY61" fmla="*/ 58898 h 270319"/>
                <a:gd name="connsiteX62" fmla="*/ 249979 w 270319"/>
                <a:gd name="connsiteY62" fmla="*/ 71725 h 270319"/>
                <a:gd name="connsiteX63" fmla="*/ 260898 w 270319"/>
                <a:gd name="connsiteY63" fmla="*/ 78456 h 270319"/>
                <a:gd name="connsiteX64" fmla="*/ 263336 w 270319"/>
                <a:gd name="connsiteY64" fmla="*/ 83916 h 270319"/>
                <a:gd name="connsiteX65" fmla="*/ 261004 w 270319"/>
                <a:gd name="connsiteY65" fmla="*/ 96531 h 270319"/>
                <a:gd name="connsiteX66" fmla="*/ 270280 w 270319"/>
                <a:gd name="connsiteY66" fmla="*/ 105382 h 270319"/>
                <a:gd name="connsiteX67" fmla="*/ 271499 w 270319"/>
                <a:gd name="connsiteY67" fmla="*/ 111213 h 270319"/>
                <a:gd name="connsiteX68" fmla="*/ 266623 w 270319"/>
                <a:gd name="connsiteY68" fmla="*/ 123086 h 270319"/>
                <a:gd name="connsiteX69" fmla="*/ 273884 w 270319"/>
                <a:gd name="connsiteY69" fmla="*/ 133686 h 270319"/>
                <a:gd name="connsiteX70" fmla="*/ 273884 w 270319"/>
                <a:gd name="connsiteY70" fmla="*/ 139676 h 270319"/>
                <a:gd name="connsiteX71" fmla="*/ 266623 w 270319"/>
                <a:gd name="connsiteY71" fmla="*/ 150277 h 270319"/>
                <a:gd name="connsiteX72" fmla="*/ 271499 w 270319"/>
                <a:gd name="connsiteY72" fmla="*/ 162149 h 270319"/>
                <a:gd name="connsiteX73" fmla="*/ 270280 w 270319"/>
                <a:gd name="connsiteY73" fmla="*/ 167980 h 270319"/>
                <a:gd name="connsiteX74" fmla="*/ 261004 w 270319"/>
                <a:gd name="connsiteY74" fmla="*/ 176831 h 270319"/>
                <a:gd name="connsiteX75" fmla="*/ 263336 w 270319"/>
                <a:gd name="connsiteY75" fmla="*/ 189446 h 270319"/>
                <a:gd name="connsiteX76" fmla="*/ 260898 w 270319"/>
                <a:gd name="connsiteY76" fmla="*/ 194906 h 270319"/>
                <a:gd name="connsiteX77" fmla="*/ 249979 w 270319"/>
                <a:gd name="connsiteY77" fmla="*/ 201637 h 270319"/>
                <a:gd name="connsiteX78" fmla="*/ 249609 w 270319"/>
                <a:gd name="connsiteY78" fmla="*/ 214464 h 270319"/>
                <a:gd name="connsiteX79" fmla="*/ 246110 w 270319"/>
                <a:gd name="connsiteY79" fmla="*/ 219287 h 270319"/>
                <a:gd name="connsiteX80" fmla="*/ 234025 w 270319"/>
                <a:gd name="connsiteY80" fmla="*/ 223581 h 270319"/>
                <a:gd name="connsiteX81" fmla="*/ 231004 w 270319"/>
                <a:gd name="connsiteY81" fmla="*/ 236037 h 270319"/>
                <a:gd name="connsiteX82" fmla="*/ 226551 w 270319"/>
                <a:gd name="connsiteY82" fmla="*/ 240065 h 270319"/>
                <a:gd name="connsiteX83" fmla="*/ 213831 w 270319"/>
                <a:gd name="connsiteY83" fmla="*/ 241761 h 270319"/>
                <a:gd name="connsiteX84" fmla="*/ 208265 w 270319"/>
                <a:gd name="connsiteY84" fmla="*/ 253316 h 270319"/>
                <a:gd name="connsiteX85" fmla="*/ 203071 w 270319"/>
                <a:gd name="connsiteY85" fmla="*/ 256284 h 270319"/>
                <a:gd name="connsiteX86" fmla="*/ 190244 w 270319"/>
                <a:gd name="connsiteY86" fmla="*/ 255330 h 270319"/>
                <a:gd name="connsiteX87" fmla="*/ 182399 w 270319"/>
                <a:gd name="connsiteY87" fmla="*/ 265507 h 270319"/>
                <a:gd name="connsiteX88" fmla="*/ 176728 w 270319"/>
                <a:gd name="connsiteY88" fmla="*/ 267362 h 270319"/>
                <a:gd name="connsiteX89" fmla="*/ 164431 w 270319"/>
                <a:gd name="connsiteY89" fmla="*/ 263758 h 270319"/>
                <a:gd name="connsiteX90" fmla="*/ 154625 w 270319"/>
                <a:gd name="connsiteY90" fmla="*/ 272079 h 270319"/>
                <a:gd name="connsiteX91" fmla="*/ 151233 w 270319"/>
                <a:gd name="connsiteY91" fmla="*/ 273351 h 270319"/>
                <a:gd name="connsiteX92" fmla="*/ 137399 w 270319"/>
                <a:gd name="connsiteY92" fmla="*/ 255330 h 270319"/>
                <a:gd name="connsiteX93" fmla="*/ 139890 w 270319"/>
                <a:gd name="connsiteY93" fmla="*/ 255966 h 270319"/>
                <a:gd name="connsiteX94" fmla="*/ 150491 w 270319"/>
                <a:gd name="connsiteY94" fmla="*/ 261691 h 270319"/>
                <a:gd name="connsiteX95" fmla="*/ 159714 w 270319"/>
                <a:gd name="connsiteY95" fmla="*/ 253899 h 270319"/>
                <a:gd name="connsiteX96" fmla="*/ 164643 w 270319"/>
                <a:gd name="connsiteY96" fmla="*/ 252839 h 270319"/>
                <a:gd name="connsiteX97" fmla="*/ 176251 w 270319"/>
                <a:gd name="connsiteY97" fmla="*/ 256231 h 270319"/>
                <a:gd name="connsiteX98" fmla="*/ 183618 w 270319"/>
                <a:gd name="connsiteY98" fmla="*/ 246691 h 270319"/>
                <a:gd name="connsiteX99" fmla="*/ 188230 w 270319"/>
                <a:gd name="connsiteY99" fmla="*/ 244623 h 270319"/>
                <a:gd name="connsiteX100" fmla="*/ 200262 w 270319"/>
                <a:gd name="connsiteY100" fmla="*/ 245524 h 270319"/>
                <a:gd name="connsiteX101" fmla="*/ 205509 w 270319"/>
                <a:gd name="connsiteY101" fmla="*/ 234659 h 270319"/>
                <a:gd name="connsiteX102" fmla="*/ 209590 w 270319"/>
                <a:gd name="connsiteY102" fmla="*/ 231690 h 270319"/>
                <a:gd name="connsiteX103" fmla="*/ 221569 w 270319"/>
                <a:gd name="connsiteY103" fmla="*/ 230100 h 270319"/>
                <a:gd name="connsiteX104" fmla="*/ 224432 w 270319"/>
                <a:gd name="connsiteY104" fmla="*/ 218386 h 270319"/>
                <a:gd name="connsiteX105" fmla="*/ 227824 w 270319"/>
                <a:gd name="connsiteY105" fmla="*/ 214623 h 270319"/>
                <a:gd name="connsiteX106" fmla="*/ 239166 w 270319"/>
                <a:gd name="connsiteY106" fmla="*/ 210542 h 270319"/>
                <a:gd name="connsiteX107" fmla="*/ 239538 w 270319"/>
                <a:gd name="connsiteY107" fmla="*/ 198457 h 270319"/>
                <a:gd name="connsiteX108" fmla="*/ 242082 w 270319"/>
                <a:gd name="connsiteY108" fmla="*/ 194111 h 270319"/>
                <a:gd name="connsiteX109" fmla="*/ 252364 w 270319"/>
                <a:gd name="connsiteY109" fmla="*/ 187750 h 270319"/>
                <a:gd name="connsiteX110" fmla="*/ 250192 w 270319"/>
                <a:gd name="connsiteY110" fmla="*/ 175877 h 270319"/>
                <a:gd name="connsiteX111" fmla="*/ 251728 w 270319"/>
                <a:gd name="connsiteY111" fmla="*/ 171107 h 270319"/>
                <a:gd name="connsiteX112" fmla="*/ 260474 w 270319"/>
                <a:gd name="connsiteY112" fmla="*/ 162785 h 270319"/>
                <a:gd name="connsiteX113" fmla="*/ 255863 w 270319"/>
                <a:gd name="connsiteY113" fmla="*/ 151602 h 270319"/>
                <a:gd name="connsiteX114" fmla="*/ 256393 w 270319"/>
                <a:gd name="connsiteY114" fmla="*/ 146566 h 270319"/>
                <a:gd name="connsiteX115" fmla="*/ 263230 w 270319"/>
                <a:gd name="connsiteY115" fmla="*/ 136601 h 270319"/>
                <a:gd name="connsiteX116" fmla="*/ 256393 w 270319"/>
                <a:gd name="connsiteY116" fmla="*/ 126637 h 270319"/>
                <a:gd name="connsiteX117" fmla="*/ 255863 w 270319"/>
                <a:gd name="connsiteY117" fmla="*/ 121601 h 270319"/>
                <a:gd name="connsiteX118" fmla="*/ 260474 w 270319"/>
                <a:gd name="connsiteY118" fmla="*/ 110418 h 270319"/>
                <a:gd name="connsiteX119" fmla="*/ 251728 w 270319"/>
                <a:gd name="connsiteY119" fmla="*/ 102096 h 270319"/>
                <a:gd name="connsiteX120" fmla="*/ 250192 w 270319"/>
                <a:gd name="connsiteY120" fmla="*/ 97326 h 270319"/>
                <a:gd name="connsiteX121" fmla="*/ 252364 w 270319"/>
                <a:gd name="connsiteY121" fmla="*/ 85453 h 270319"/>
                <a:gd name="connsiteX122" fmla="*/ 242082 w 270319"/>
                <a:gd name="connsiteY122" fmla="*/ 79092 h 270319"/>
                <a:gd name="connsiteX123" fmla="*/ 239538 w 270319"/>
                <a:gd name="connsiteY123" fmla="*/ 74746 h 270319"/>
                <a:gd name="connsiteX124" fmla="*/ 239166 w 270319"/>
                <a:gd name="connsiteY124" fmla="*/ 62661 h 270319"/>
                <a:gd name="connsiteX125" fmla="*/ 227824 w 270319"/>
                <a:gd name="connsiteY125" fmla="*/ 58580 h 270319"/>
                <a:gd name="connsiteX126" fmla="*/ 224432 w 270319"/>
                <a:gd name="connsiteY126" fmla="*/ 54817 h 270319"/>
                <a:gd name="connsiteX127" fmla="*/ 221569 w 270319"/>
                <a:gd name="connsiteY127" fmla="*/ 43103 h 270319"/>
                <a:gd name="connsiteX128" fmla="*/ 209590 w 270319"/>
                <a:gd name="connsiteY128" fmla="*/ 41512 h 270319"/>
                <a:gd name="connsiteX129" fmla="*/ 205509 w 270319"/>
                <a:gd name="connsiteY129" fmla="*/ 38544 h 270319"/>
                <a:gd name="connsiteX130" fmla="*/ 200262 w 270319"/>
                <a:gd name="connsiteY130" fmla="*/ 27679 h 270319"/>
                <a:gd name="connsiteX131" fmla="*/ 188230 w 270319"/>
                <a:gd name="connsiteY131" fmla="*/ 28580 h 270319"/>
                <a:gd name="connsiteX132" fmla="*/ 183618 w 270319"/>
                <a:gd name="connsiteY132" fmla="*/ 26512 h 270319"/>
                <a:gd name="connsiteX133" fmla="*/ 176251 w 270319"/>
                <a:gd name="connsiteY133" fmla="*/ 16972 h 270319"/>
                <a:gd name="connsiteX134" fmla="*/ 164643 w 270319"/>
                <a:gd name="connsiteY134" fmla="*/ 20364 h 270319"/>
                <a:gd name="connsiteX135" fmla="*/ 159714 w 270319"/>
                <a:gd name="connsiteY135" fmla="*/ 19304 h 270319"/>
                <a:gd name="connsiteX136" fmla="*/ 150491 w 270319"/>
                <a:gd name="connsiteY136" fmla="*/ 11512 h 270319"/>
                <a:gd name="connsiteX137" fmla="*/ 139890 w 270319"/>
                <a:gd name="connsiteY137" fmla="*/ 17237 h 270319"/>
                <a:gd name="connsiteX138" fmla="*/ 134855 w 270319"/>
                <a:gd name="connsiteY138" fmla="*/ 17237 h 270319"/>
                <a:gd name="connsiteX139" fmla="*/ 124254 w 270319"/>
                <a:gd name="connsiteY139" fmla="*/ 11512 h 270319"/>
                <a:gd name="connsiteX140" fmla="*/ 115032 w 270319"/>
                <a:gd name="connsiteY140" fmla="*/ 19304 h 270319"/>
                <a:gd name="connsiteX141" fmla="*/ 110102 w 270319"/>
                <a:gd name="connsiteY141" fmla="*/ 20364 h 270319"/>
                <a:gd name="connsiteX142" fmla="*/ 98495 w 270319"/>
                <a:gd name="connsiteY142" fmla="*/ 16972 h 270319"/>
                <a:gd name="connsiteX143" fmla="*/ 91127 w 270319"/>
                <a:gd name="connsiteY143" fmla="*/ 26512 h 270319"/>
                <a:gd name="connsiteX144" fmla="*/ 86516 w 270319"/>
                <a:gd name="connsiteY144" fmla="*/ 28580 h 270319"/>
                <a:gd name="connsiteX145" fmla="*/ 74484 w 270319"/>
                <a:gd name="connsiteY145" fmla="*/ 27679 h 270319"/>
                <a:gd name="connsiteX146" fmla="*/ 69236 w 270319"/>
                <a:gd name="connsiteY146" fmla="*/ 38544 h 270319"/>
                <a:gd name="connsiteX147" fmla="*/ 65155 w 270319"/>
                <a:gd name="connsiteY147" fmla="*/ 41512 h 270319"/>
                <a:gd name="connsiteX148" fmla="*/ 53176 w 270319"/>
                <a:gd name="connsiteY148" fmla="*/ 43103 h 270319"/>
                <a:gd name="connsiteX149" fmla="*/ 50314 w 270319"/>
                <a:gd name="connsiteY149" fmla="*/ 54817 h 270319"/>
                <a:gd name="connsiteX150" fmla="*/ 46922 w 270319"/>
                <a:gd name="connsiteY150" fmla="*/ 58580 h 270319"/>
                <a:gd name="connsiteX151" fmla="*/ 35526 w 270319"/>
                <a:gd name="connsiteY151" fmla="*/ 62661 h 270319"/>
                <a:gd name="connsiteX152" fmla="*/ 35208 w 270319"/>
                <a:gd name="connsiteY152" fmla="*/ 74746 h 270319"/>
                <a:gd name="connsiteX153" fmla="*/ 32663 w 270319"/>
                <a:gd name="connsiteY153" fmla="*/ 79092 h 270319"/>
                <a:gd name="connsiteX154" fmla="*/ 22381 w 270319"/>
                <a:gd name="connsiteY154" fmla="*/ 85453 h 270319"/>
                <a:gd name="connsiteX155" fmla="*/ 24554 w 270319"/>
                <a:gd name="connsiteY155" fmla="*/ 97326 h 270319"/>
                <a:gd name="connsiteX156" fmla="*/ 23017 w 270319"/>
                <a:gd name="connsiteY156" fmla="*/ 102096 h 270319"/>
                <a:gd name="connsiteX157" fmla="*/ 14271 w 270319"/>
                <a:gd name="connsiteY157" fmla="*/ 110418 h 270319"/>
                <a:gd name="connsiteX158" fmla="*/ 18883 w 270319"/>
                <a:gd name="connsiteY158" fmla="*/ 121601 h 270319"/>
                <a:gd name="connsiteX159" fmla="*/ 18353 w 270319"/>
                <a:gd name="connsiteY159" fmla="*/ 126637 h 270319"/>
                <a:gd name="connsiteX160" fmla="*/ 11515 w 270319"/>
                <a:gd name="connsiteY160" fmla="*/ 136601 h 270319"/>
                <a:gd name="connsiteX161" fmla="*/ 18353 w 270319"/>
                <a:gd name="connsiteY161" fmla="*/ 146566 h 270319"/>
                <a:gd name="connsiteX162" fmla="*/ 18883 w 270319"/>
                <a:gd name="connsiteY162" fmla="*/ 151602 h 270319"/>
                <a:gd name="connsiteX163" fmla="*/ 14271 w 270319"/>
                <a:gd name="connsiteY163" fmla="*/ 162785 h 270319"/>
                <a:gd name="connsiteX164" fmla="*/ 23017 w 270319"/>
                <a:gd name="connsiteY164" fmla="*/ 171107 h 270319"/>
                <a:gd name="connsiteX165" fmla="*/ 24554 w 270319"/>
                <a:gd name="connsiteY165" fmla="*/ 175877 h 270319"/>
                <a:gd name="connsiteX166" fmla="*/ 22381 w 270319"/>
                <a:gd name="connsiteY166" fmla="*/ 187750 h 270319"/>
                <a:gd name="connsiteX167" fmla="*/ 32663 w 270319"/>
                <a:gd name="connsiteY167" fmla="*/ 194111 h 270319"/>
                <a:gd name="connsiteX168" fmla="*/ 35208 w 270319"/>
                <a:gd name="connsiteY168" fmla="*/ 198457 h 270319"/>
                <a:gd name="connsiteX169" fmla="*/ 35526 w 270319"/>
                <a:gd name="connsiteY169" fmla="*/ 210542 h 270319"/>
                <a:gd name="connsiteX170" fmla="*/ 46922 w 270319"/>
                <a:gd name="connsiteY170" fmla="*/ 214623 h 270319"/>
                <a:gd name="connsiteX171" fmla="*/ 50314 w 270319"/>
                <a:gd name="connsiteY171" fmla="*/ 218386 h 270319"/>
                <a:gd name="connsiteX172" fmla="*/ 53176 w 270319"/>
                <a:gd name="connsiteY172" fmla="*/ 230100 h 270319"/>
                <a:gd name="connsiteX173" fmla="*/ 65155 w 270319"/>
                <a:gd name="connsiteY173" fmla="*/ 231690 h 270319"/>
                <a:gd name="connsiteX174" fmla="*/ 69236 w 270319"/>
                <a:gd name="connsiteY174" fmla="*/ 234659 h 270319"/>
                <a:gd name="connsiteX175" fmla="*/ 74484 w 270319"/>
                <a:gd name="connsiteY175" fmla="*/ 245524 h 270319"/>
                <a:gd name="connsiteX176" fmla="*/ 86516 w 270319"/>
                <a:gd name="connsiteY176" fmla="*/ 244623 h 270319"/>
                <a:gd name="connsiteX177" fmla="*/ 91127 w 270319"/>
                <a:gd name="connsiteY177" fmla="*/ 246691 h 270319"/>
                <a:gd name="connsiteX178" fmla="*/ 98495 w 270319"/>
                <a:gd name="connsiteY178" fmla="*/ 256231 h 270319"/>
                <a:gd name="connsiteX179" fmla="*/ 110102 w 270319"/>
                <a:gd name="connsiteY179" fmla="*/ 252839 h 270319"/>
                <a:gd name="connsiteX180" fmla="*/ 115032 w 270319"/>
                <a:gd name="connsiteY180" fmla="*/ 253899 h 270319"/>
                <a:gd name="connsiteX181" fmla="*/ 124254 w 270319"/>
                <a:gd name="connsiteY181" fmla="*/ 261691 h 270319"/>
                <a:gd name="connsiteX182" fmla="*/ 134855 w 270319"/>
                <a:gd name="connsiteY182" fmla="*/ 255966 h 270319"/>
                <a:gd name="connsiteX183" fmla="*/ 137399 w 270319"/>
                <a:gd name="connsiteY183" fmla="*/ 255330 h 270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</a:cxnLst>
              <a:rect l="l" t="t" r="r" b="b"/>
              <a:pathLst>
                <a:path w="270319" h="270319">
                  <a:moveTo>
                    <a:pt x="151233" y="273351"/>
                  </a:moveTo>
                  <a:cubicBezTo>
                    <a:pt x="150385" y="273351"/>
                    <a:pt x="149484" y="273139"/>
                    <a:pt x="148742" y="272715"/>
                  </a:cubicBezTo>
                  <a:lnTo>
                    <a:pt x="137452" y="266620"/>
                  </a:lnTo>
                  <a:lnTo>
                    <a:pt x="126162" y="272715"/>
                  </a:lnTo>
                  <a:cubicBezTo>
                    <a:pt x="124254" y="273775"/>
                    <a:pt x="121869" y="273510"/>
                    <a:pt x="120226" y="272079"/>
                  </a:cubicBezTo>
                  <a:lnTo>
                    <a:pt x="110420" y="263758"/>
                  </a:lnTo>
                  <a:lnTo>
                    <a:pt x="98070" y="267362"/>
                  </a:lnTo>
                  <a:cubicBezTo>
                    <a:pt x="95950" y="267998"/>
                    <a:pt x="93724" y="267256"/>
                    <a:pt x="92399" y="265507"/>
                  </a:cubicBezTo>
                  <a:lnTo>
                    <a:pt x="84554" y="255330"/>
                  </a:lnTo>
                  <a:lnTo>
                    <a:pt x="71727" y="256284"/>
                  </a:lnTo>
                  <a:cubicBezTo>
                    <a:pt x="69554" y="256443"/>
                    <a:pt x="67487" y="255277"/>
                    <a:pt x="66533" y="253316"/>
                  </a:cubicBezTo>
                  <a:lnTo>
                    <a:pt x="60967" y="241761"/>
                  </a:lnTo>
                  <a:lnTo>
                    <a:pt x="48247" y="240065"/>
                  </a:lnTo>
                  <a:cubicBezTo>
                    <a:pt x="46074" y="239800"/>
                    <a:pt x="44324" y="238210"/>
                    <a:pt x="43794" y="236037"/>
                  </a:cubicBezTo>
                  <a:lnTo>
                    <a:pt x="40773" y="223581"/>
                  </a:lnTo>
                  <a:lnTo>
                    <a:pt x="28688" y="219287"/>
                  </a:lnTo>
                  <a:cubicBezTo>
                    <a:pt x="26621" y="218546"/>
                    <a:pt x="25243" y="216637"/>
                    <a:pt x="25190" y="214464"/>
                  </a:cubicBezTo>
                  <a:lnTo>
                    <a:pt x="24819" y="201637"/>
                  </a:lnTo>
                  <a:lnTo>
                    <a:pt x="13900" y="194906"/>
                  </a:lnTo>
                  <a:cubicBezTo>
                    <a:pt x="12045" y="193740"/>
                    <a:pt x="11091" y="191567"/>
                    <a:pt x="11462" y="189446"/>
                  </a:cubicBezTo>
                  <a:lnTo>
                    <a:pt x="13794" y="176831"/>
                  </a:lnTo>
                  <a:lnTo>
                    <a:pt x="4519" y="167980"/>
                  </a:lnTo>
                  <a:cubicBezTo>
                    <a:pt x="2928" y="166496"/>
                    <a:pt x="2452" y="164163"/>
                    <a:pt x="3299" y="162149"/>
                  </a:cubicBezTo>
                  <a:lnTo>
                    <a:pt x="8176" y="150277"/>
                  </a:lnTo>
                  <a:lnTo>
                    <a:pt x="914" y="139676"/>
                  </a:lnTo>
                  <a:cubicBezTo>
                    <a:pt x="-305" y="137874"/>
                    <a:pt x="-305" y="135488"/>
                    <a:pt x="914" y="133686"/>
                  </a:cubicBezTo>
                  <a:lnTo>
                    <a:pt x="8176" y="123086"/>
                  </a:lnTo>
                  <a:lnTo>
                    <a:pt x="3299" y="111213"/>
                  </a:lnTo>
                  <a:cubicBezTo>
                    <a:pt x="2452" y="109199"/>
                    <a:pt x="2981" y="106866"/>
                    <a:pt x="4519" y="105382"/>
                  </a:cubicBezTo>
                  <a:lnTo>
                    <a:pt x="13794" y="96531"/>
                  </a:lnTo>
                  <a:lnTo>
                    <a:pt x="11462" y="83916"/>
                  </a:lnTo>
                  <a:cubicBezTo>
                    <a:pt x="11091" y="81743"/>
                    <a:pt x="12045" y="79622"/>
                    <a:pt x="13900" y="78456"/>
                  </a:cubicBezTo>
                  <a:lnTo>
                    <a:pt x="24819" y="71725"/>
                  </a:lnTo>
                  <a:lnTo>
                    <a:pt x="25190" y="58898"/>
                  </a:lnTo>
                  <a:cubicBezTo>
                    <a:pt x="25243" y="56725"/>
                    <a:pt x="26674" y="54763"/>
                    <a:pt x="28688" y="54075"/>
                  </a:cubicBezTo>
                  <a:lnTo>
                    <a:pt x="40773" y="49781"/>
                  </a:lnTo>
                  <a:lnTo>
                    <a:pt x="43794" y="37325"/>
                  </a:lnTo>
                  <a:cubicBezTo>
                    <a:pt x="44324" y="35205"/>
                    <a:pt x="46074" y="33615"/>
                    <a:pt x="48247" y="33297"/>
                  </a:cubicBezTo>
                  <a:lnTo>
                    <a:pt x="60967" y="31601"/>
                  </a:lnTo>
                  <a:lnTo>
                    <a:pt x="66533" y="20046"/>
                  </a:lnTo>
                  <a:cubicBezTo>
                    <a:pt x="67487" y="18085"/>
                    <a:pt x="69554" y="16919"/>
                    <a:pt x="71727" y="17078"/>
                  </a:cubicBezTo>
                  <a:lnTo>
                    <a:pt x="84554" y="18032"/>
                  </a:lnTo>
                  <a:lnTo>
                    <a:pt x="92399" y="7855"/>
                  </a:lnTo>
                  <a:cubicBezTo>
                    <a:pt x="93724" y="6106"/>
                    <a:pt x="96003" y="5364"/>
                    <a:pt x="98070" y="6000"/>
                  </a:cubicBezTo>
                  <a:lnTo>
                    <a:pt x="110367" y="9604"/>
                  </a:lnTo>
                  <a:lnTo>
                    <a:pt x="120173" y="1283"/>
                  </a:lnTo>
                  <a:cubicBezTo>
                    <a:pt x="121816" y="-148"/>
                    <a:pt x="124201" y="-361"/>
                    <a:pt x="126109" y="647"/>
                  </a:cubicBezTo>
                  <a:lnTo>
                    <a:pt x="137399" y="6742"/>
                  </a:lnTo>
                  <a:lnTo>
                    <a:pt x="148689" y="647"/>
                  </a:lnTo>
                  <a:cubicBezTo>
                    <a:pt x="150597" y="-413"/>
                    <a:pt x="152982" y="-148"/>
                    <a:pt x="154625" y="1283"/>
                  </a:cubicBezTo>
                  <a:lnTo>
                    <a:pt x="164431" y="9604"/>
                  </a:lnTo>
                  <a:lnTo>
                    <a:pt x="176728" y="6000"/>
                  </a:lnTo>
                  <a:cubicBezTo>
                    <a:pt x="178848" y="5364"/>
                    <a:pt x="181074" y="6106"/>
                    <a:pt x="182399" y="7855"/>
                  </a:cubicBezTo>
                  <a:lnTo>
                    <a:pt x="190244" y="18032"/>
                  </a:lnTo>
                  <a:lnTo>
                    <a:pt x="203071" y="17078"/>
                  </a:lnTo>
                  <a:cubicBezTo>
                    <a:pt x="205244" y="16919"/>
                    <a:pt x="207311" y="18085"/>
                    <a:pt x="208265" y="20046"/>
                  </a:cubicBezTo>
                  <a:lnTo>
                    <a:pt x="213831" y="31601"/>
                  </a:lnTo>
                  <a:lnTo>
                    <a:pt x="226551" y="33297"/>
                  </a:lnTo>
                  <a:cubicBezTo>
                    <a:pt x="228725" y="33562"/>
                    <a:pt x="230474" y="35152"/>
                    <a:pt x="231004" y="37325"/>
                  </a:cubicBezTo>
                  <a:lnTo>
                    <a:pt x="234025" y="49781"/>
                  </a:lnTo>
                  <a:lnTo>
                    <a:pt x="246110" y="54075"/>
                  </a:lnTo>
                  <a:cubicBezTo>
                    <a:pt x="248177" y="54817"/>
                    <a:pt x="249556" y="56725"/>
                    <a:pt x="249609" y="58898"/>
                  </a:cubicBezTo>
                  <a:lnTo>
                    <a:pt x="249979" y="71725"/>
                  </a:lnTo>
                  <a:lnTo>
                    <a:pt x="260898" y="78456"/>
                  </a:lnTo>
                  <a:cubicBezTo>
                    <a:pt x="262753" y="79622"/>
                    <a:pt x="263707" y="81795"/>
                    <a:pt x="263336" y="83916"/>
                  </a:cubicBezTo>
                  <a:lnTo>
                    <a:pt x="261004" y="96531"/>
                  </a:lnTo>
                  <a:lnTo>
                    <a:pt x="270280" y="105382"/>
                  </a:lnTo>
                  <a:cubicBezTo>
                    <a:pt x="271870" y="106866"/>
                    <a:pt x="272347" y="109199"/>
                    <a:pt x="271499" y="111213"/>
                  </a:cubicBezTo>
                  <a:lnTo>
                    <a:pt x="266623" y="123086"/>
                  </a:lnTo>
                  <a:lnTo>
                    <a:pt x="273884" y="133686"/>
                  </a:lnTo>
                  <a:cubicBezTo>
                    <a:pt x="275103" y="135488"/>
                    <a:pt x="275103" y="137874"/>
                    <a:pt x="273884" y="139676"/>
                  </a:cubicBezTo>
                  <a:lnTo>
                    <a:pt x="266623" y="150277"/>
                  </a:lnTo>
                  <a:lnTo>
                    <a:pt x="271499" y="162149"/>
                  </a:lnTo>
                  <a:cubicBezTo>
                    <a:pt x="272347" y="164163"/>
                    <a:pt x="271817" y="166496"/>
                    <a:pt x="270280" y="167980"/>
                  </a:cubicBezTo>
                  <a:lnTo>
                    <a:pt x="261004" y="176831"/>
                  </a:lnTo>
                  <a:lnTo>
                    <a:pt x="263336" y="189446"/>
                  </a:lnTo>
                  <a:cubicBezTo>
                    <a:pt x="263707" y="191619"/>
                    <a:pt x="262753" y="193740"/>
                    <a:pt x="260898" y="194906"/>
                  </a:cubicBezTo>
                  <a:lnTo>
                    <a:pt x="249979" y="201637"/>
                  </a:lnTo>
                  <a:lnTo>
                    <a:pt x="249609" y="214464"/>
                  </a:lnTo>
                  <a:cubicBezTo>
                    <a:pt x="249556" y="216637"/>
                    <a:pt x="248124" y="218598"/>
                    <a:pt x="246110" y="219287"/>
                  </a:cubicBezTo>
                  <a:lnTo>
                    <a:pt x="234025" y="223581"/>
                  </a:lnTo>
                  <a:lnTo>
                    <a:pt x="231004" y="236037"/>
                  </a:lnTo>
                  <a:cubicBezTo>
                    <a:pt x="230474" y="238157"/>
                    <a:pt x="228725" y="239747"/>
                    <a:pt x="226551" y="240065"/>
                  </a:cubicBezTo>
                  <a:lnTo>
                    <a:pt x="213831" y="241761"/>
                  </a:lnTo>
                  <a:lnTo>
                    <a:pt x="208265" y="253316"/>
                  </a:lnTo>
                  <a:cubicBezTo>
                    <a:pt x="207311" y="255277"/>
                    <a:pt x="205244" y="256496"/>
                    <a:pt x="203071" y="256284"/>
                  </a:cubicBezTo>
                  <a:lnTo>
                    <a:pt x="190244" y="255330"/>
                  </a:lnTo>
                  <a:lnTo>
                    <a:pt x="182399" y="265507"/>
                  </a:lnTo>
                  <a:cubicBezTo>
                    <a:pt x="181074" y="267256"/>
                    <a:pt x="178795" y="267998"/>
                    <a:pt x="176728" y="267362"/>
                  </a:cubicBezTo>
                  <a:lnTo>
                    <a:pt x="164431" y="263758"/>
                  </a:lnTo>
                  <a:lnTo>
                    <a:pt x="154625" y="272079"/>
                  </a:lnTo>
                  <a:cubicBezTo>
                    <a:pt x="153671" y="272927"/>
                    <a:pt x="152452" y="273351"/>
                    <a:pt x="151233" y="273351"/>
                  </a:cubicBezTo>
                  <a:close/>
                  <a:moveTo>
                    <a:pt x="137399" y="255330"/>
                  </a:moveTo>
                  <a:cubicBezTo>
                    <a:pt x="138247" y="255330"/>
                    <a:pt x="139148" y="255542"/>
                    <a:pt x="139890" y="255966"/>
                  </a:cubicBezTo>
                  <a:lnTo>
                    <a:pt x="150491" y="261691"/>
                  </a:lnTo>
                  <a:lnTo>
                    <a:pt x="159714" y="253899"/>
                  </a:lnTo>
                  <a:cubicBezTo>
                    <a:pt x="161039" y="252733"/>
                    <a:pt x="162894" y="252362"/>
                    <a:pt x="164643" y="252839"/>
                  </a:cubicBezTo>
                  <a:lnTo>
                    <a:pt x="176251" y="256231"/>
                  </a:lnTo>
                  <a:lnTo>
                    <a:pt x="183618" y="246691"/>
                  </a:lnTo>
                  <a:cubicBezTo>
                    <a:pt x="184732" y="245259"/>
                    <a:pt x="186481" y="244517"/>
                    <a:pt x="188230" y="244623"/>
                  </a:cubicBezTo>
                  <a:lnTo>
                    <a:pt x="200262" y="245524"/>
                  </a:lnTo>
                  <a:lnTo>
                    <a:pt x="205509" y="234659"/>
                  </a:lnTo>
                  <a:cubicBezTo>
                    <a:pt x="206304" y="233069"/>
                    <a:pt x="207788" y="231955"/>
                    <a:pt x="209590" y="231690"/>
                  </a:cubicBezTo>
                  <a:lnTo>
                    <a:pt x="221569" y="230100"/>
                  </a:lnTo>
                  <a:lnTo>
                    <a:pt x="224432" y="218386"/>
                  </a:lnTo>
                  <a:cubicBezTo>
                    <a:pt x="224856" y="216637"/>
                    <a:pt x="226128" y="215259"/>
                    <a:pt x="227824" y="214623"/>
                  </a:cubicBezTo>
                  <a:lnTo>
                    <a:pt x="239166" y="210542"/>
                  </a:lnTo>
                  <a:lnTo>
                    <a:pt x="239538" y="198457"/>
                  </a:lnTo>
                  <a:cubicBezTo>
                    <a:pt x="239591" y="196655"/>
                    <a:pt x="240544" y="195012"/>
                    <a:pt x="242082" y="194111"/>
                  </a:cubicBezTo>
                  <a:lnTo>
                    <a:pt x="252364" y="187750"/>
                  </a:lnTo>
                  <a:lnTo>
                    <a:pt x="250192" y="175877"/>
                  </a:lnTo>
                  <a:cubicBezTo>
                    <a:pt x="249873" y="174128"/>
                    <a:pt x="250456" y="172326"/>
                    <a:pt x="251728" y="171107"/>
                  </a:cubicBezTo>
                  <a:lnTo>
                    <a:pt x="260474" y="162785"/>
                  </a:lnTo>
                  <a:lnTo>
                    <a:pt x="255863" y="151602"/>
                  </a:lnTo>
                  <a:cubicBezTo>
                    <a:pt x="255174" y="149958"/>
                    <a:pt x="255386" y="148050"/>
                    <a:pt x="256393" y="146566"/>
                  </a:cubicBezTo>
                  <a:lnTo>
                    <a:pt x="263230" y="136601"/>
                  </a:lnTo>
                  <a:lnTo>
                    <a:pt x="256393" y="126637"/>
                  </a:lnTo>
                  <a:cubicBezTo>
                    <a:pt x="255386" y="125153"/>
                    <a:pt x="255174" y="123298"/>
                    <a:pt x="255863" y="121601"/>
                  </a:cubicBezTo>
                  <a:lnTo>
                    <a:pt x="260474" y="110418"/>
                  </a:lnTo>
                  <a:lnTo>
                    <a:pt x="251728" y="102096"/>
                  </a:lnTo>
                  <a:cubicBezTo>
                    <a:pt x="250456" y="100877"/>
                    <a:pt x="249873" y="99075"/>
                    <a:pt x="250192" y="97326"/>
                  </a:cubicBezTo>
                  <a:lnTo>
                    <a:pt x="252364" y="85453"/>
                  </a:lnTo>
                  <a:lnTo>
                    <a:pt x="242082" y="79092"/>
                  </a:lnTo>
                  <a:cubicBezTo>
                    <a:pt x="240544" y="78138"/>
                    <a:pt x="239591" y="76495"/>
                    <a:pt x="239538" y="74746"/>
                  </a:cubicBezTo>
                  <a:lnTo>
                    <a:pt x="239166" y="62661"/>
                  </a:lnTo>
                  <a:lnTo>
                    <a:pt x="227824" y="58580"/>
                  </a:lnTo>
                  <a:cubicBezTo>
                    <a:pt x="226128" y="57997"/>
                    <a:pt x="224856" y="56566"/>
                    <a:pt x="224432" y="54817"/>
                  </a:cubicBezTo>
                  <a:lnTo>
                    <a:pt x="221569" y="43103"/>
                  </a:lnTo>
                  <a:lnTo>
                    <a:pt x="209590" y="41512"/>
                  </a:lnTo>
                  <a:cubicBezTo>
                    <a:pt x="207842" y="41301"/>
                    <a:pt x="206304" y="40187"/>
                    <a:pt x="205509" y="38544"/>
                  </a:cubicBezTo>
                  <a:lnTo>
                    <a:pt x="200262" y="27679"/>
                  </a:lnTo>
                  <a:lnTo>
                    <a:pt x="188230" y="28580"/>
                  </a:lnTo>
                  <a:cubicBezTo>
                    <a:pt x="186481" y="28739"/>
                    <a:pt x="184732" y="27944"/>
                    <a:pt x="183618" y="26512"/>
                  </a:cubicBezTo>
                  <a:lnTo>
                    <a:pt x="176251" y="16972"/>
                  </a:lnTo>
                  <a:lnTo>
                    <a:pt x="164643" y="20364"/>
                  </a:lnTo>
                  <a:cubicBezTo>
                    <a:pt x="162947" y="20894"/>
                    <a:pt x="161092" y="20470"/>
                    <a:pt x="159714" y="19304"/>
                  </a:cubicBezTo>
                  <a:lnTo>
                    <a:pt x="150491" y="11512"/>
                  </a:lnTo>
                  <a:lnTo>
                    <a:pt x="139890" y="17237"/>
                  </a:lnTo>
                  <a:cubicBezTo>
                    <a:pt x="138354" y="18085"/>
                    <a:pt x="136445" y="18085"/>
                    <a:pt x="134855" y="17237"/>
                  </a:cubicBezTo>
                  <a:lnTo>
                    <a:pt x="124254" y="11512"/>
                  </a:lnTo>
                  <a:lnTo>
                    <a:pt x="115032" y="19304"/>
                  </a:lnTo>
                  <a:cubicBezTo>
                    <a:pt x="113654" y="20470"/>
                    <a:pt x="111799" y="20841"/>
                    <a:pt x="110102" y="20364"/>
                  </a:cubicBezTo>
                  <a:lnTo>
                    <a:pt x="98495" y="16972"/>
                  </a:lnTo>
                  <a:lnTo>
                    <a:pt x="91127" y="26512"/>
                  </a:lnTo>
                  <a:cubicBezTo>
                    <a:pt x="90014" y="27944"/>
                    <a:pt x="88318" y="28739"/>
                    <a:pt x="86516" y="28580"/>
                  </a:cubicBezTo>
                  <a:lnTo>
                    <a:pt x="74484" y="27679"/>
                  </a:lnTo>
                  <a:lnTo>
                    <a:pt x="69236" y="38544"/>
                  </a:lnTo>
                  <a:cubicBezTo>
                    <a:pt x="68441" y="40134"/>
                    <a:pt x="66957" y="41248"/>
                    <a:pt x="65155" y="41512"/>
                  </a:cubicBezTo>
                  <a:lnTo>
                    <a:pt x="53176" y="43103"/>
                  </a:lnTo>
                  <a:lnTo>
                    <a:pt x="50314" y="54817"/>
                  </a:lnTo>
                  <a:cubicBezTo>
                    <a:pt x="49890" y="56566"/>
                    <a:pt x="48618" y="57944"/>
                    <a:pt x="46922" y="58580"/>
                  </a:cubicBezTo>
                  <a:lnTo>
                    <a:pt x="35526" y="62661"/>
                  </a:lnTo>
                  <a:lnTo>
                    <a:pt x="35208" y="74746"/>
                  </a:lnTo>
                  <a:cubicBezTo>
                    <a:pt x="35155" y="76548"/>
                    <a:pt x="34201" y="78191"/>
                    <a:pt x="32663" y="79092"/>
                  </a:cubicBezTo>
                  <a:lnTo>
                    <a:pt x="22381" y="85453"/>
                  </a:lnTo>
                  <a:lnTo>
                    <a:pt x="24554" y="97326"/>
                  </a:lnTo>
                  <a:cubicBezTo>
                    <a:pt x="24872" y="99075"/>
                    <a:pt x="24289" y="100877"/>
                    <a:pt x="23017" y="102096"/>
                  </a:cubicBezTo>
                  <a:lnTo>
                    <a:pt x="14271" y="110418"/>
                  </a:lnTo>
                  <a:lnTo>
                    <a:pt x="18883" y="121601"/>
                  </a:lnTo>
                  <a:cubicBezTo>
                    <a:pt x="19572" y="123245"/>
                    <a:pt x="19359" y="125153"/>
                    <a:pt x="18353" y="126637"/>
                  </a:cubicBezTo>
                  <a:lnTo>
                    <a:pt x="11515" y="136601"/>
                  </a:lnTo>
                  <a:lnTo>
                    <a:pt x="18353" y="146566"/>
                  </a:lnTo>
                  <a:cubicBezTo>
                    <a:pt x="19359" y="148050"/>
                    <a:pt x="19572" y="149905"/>
                    <a:pt x="18883" y="151602"/>
                  </a:cubicBezTo>
                  <a:lnTo>
                    <a:pt x="14271" y="162785"/>
                  </a:lnTo>
                  <a:lnTo>
                    <a:pt x="23017" y="171107"/>
                  </a:lnTo>
                  <a:cubicBezTo>
                    <a:pt x="24289" y="172326"/>
                    <a:pt x="24872" y="174128"/>
                    <a:pt x="24554" y="175877"/>
                  </a:cubicBezTo>
                  <a:lnTo>
                    <a:pt x="22381" y="187750"/>
                  </a:lnTo>
                  <a:lnTo>
                    <a:pt x="32663" y="194111"/>
                  </a:lnTo>
                  <a:cubicBezTo>
                    <a:pt x="34201" y="195065"/>
                    <a:pt x="35155" y="196708"/>
                    <a:pt x="35208" y="198457"/>
                  </a:cubicBezTo>
                  <a:lnTo>
                    <a:pt x="35526" y="210542"/>
                  </a:lnTo>
                  <a:lnTo>
                    <a:pt x="46922" y="214623"/>
                  </a:lnTo>
                  <a:cubicBezTo>
                    <a:pt x="48618" y="215206"/>
                    <a:pt x="49890" y="216637"/>
                    <a:pt x="50314" y="218386"/>
                  </a:cubicBezTo>
                  <a:lnTo>
                    <a:pt x="53176" y="230100"/>
                  </a:lnTo>
                  <a:lnTo>
                    <a:pt x="65155" y="231690"/>
                  </a:lnTo>
                  <a:cubicBezTo>
                    <a:pt x="66904" y="231902"/>
                    <a:pt x="68441" y="233015"/>
                    <a:pt x="69236" y="234659"/>
                  </a:cubicBezTo>
                  <a:lnTo>
                    <a:pt x="74484" y="245524"/>
                  </a:lnTo>
                  <a:lnTo>
                    <a:pt x="86516" y="244623"/>
                  </a:lnTo>
                  <a:cubicBezTo>
                    <a:pt x="88264" y="244517"/>
                    <a:pt x="90014" y="245259"/>
                    <a:pt x="91127" y="246691"/>
                  </a:cubicBezTo>
                  <a:lnTo>
                    <a:pt x="98495" y="256231"/>
                  </a:lnTo>
                  <a:lnTo>
                    <a:pt x="110102" y="252839"/>
                  </a:lnTo>
                  <a:cubicBezTo>
                    <a:pt x="111852" y="252362"/>
                    <a:pt x="113654" y="252733"/>
                    <a:pt x="115032" y="253899"/>
                  </a:cubicBezTo>
                  <a:lnTo>
                    <a:pt x="124254" y="261691"/>
                  </a:lnTo>
                  <a:lnTo>
                    <a:pt x="134855" y="255966"/>
                  </a:lnTo>
                  <a:cubicBezTo>
                    <a:pt x="135650" y="255542"/>
                    <a:pt x="136551" y="255330"/>
                    <a:pt x="137399" y="2553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4958CC41-1947-4712-B43F-23DA1ABBF590}"/>
                </a:ext>
              </a:extLst>
            </p:cNvPr>
            <p:cNvSpPr/>
            <p:nvPr/>
          </p:nvSpPr>
          <p:spPr>
            <a:xfrm>
              <a:off x="8636210" y="3665063"/>
              <a:ext cx="212015" cy="212015"/>
            </a:xfrm>
            <a:custGeom>
              <a:avLst/>
              <a:gdLst>
                <a:gd name="connsiteX0" fmla="*/ 107333 w 212015"/>
                <a:gd name="connsiteY0" fmla="*/ 214666 h 212015"/>
                <a:gd name="connsiteX1" fmla="*/ 0 w 212015"/>
                <a:gd name="connsiteY1" fmla="*/ 107333 h 212015"/>
                <a:gd name="connsiteX2" fmla="*/ 107333 w 212015"/>
                <a:gd name="connsiteY2" fmla="*/ 0 h 212015"/>
                <a:gd name="connsiteX3" fmla="*/ 214666 w 212015"/>
                <a:gd name="connsiteY3" fmla="*/ 107333 h 212015"/>
                <a:gd name="connsiteX4" fmla="*/ 107333 w 212015"/>
                <a:gd name="connsiteY4" fmla="*/ 214666 h 212015"/>
                <a:gd name="connsiteX5" fmla="*/ 107333 w 212015"/>
                <a:gd name="connsiteY5" fmla="*/ 10548 h 212015"/>
                <a:gd name="connsiteX6" fmla="*/ 10601 w 212015"/>
                <a:gd name="connsiteY6" fmla="*/ 107280 h 212015"/>
                <a:gd name="connsiteX7" fmla="*/ 107333 w 212015"/>
                <a:gd name="connsiteY7" fmla="*/ 204012 h 212015"/>
                <a:gd name="connsiteX8" fmla="*/ 204065 w 212015"/>
                <a:gd name="connsiteY8" fmla="*/ 107280 h 212015"/>
                <a:gd name="connsiteX9" fmla="*/ 107333 w 212015"/>
                <a:gd name="connsiteY9" fmla="*/ 10548 h 21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5" h="212015">
                  <a:moveTo>
                    <a:pt x="107333" y="214666"/>
                  </a:moveTo>
                  <a:cubicBezTo>
                    <a:pt x="48127" y="214666"/>
                    <a:pt x="0" y="166485"/>
                    <a:pt x="0" y="107333"/>
                  </a:cubicBezTo>
                  <a:cubicBezTo>
                    <a:pt x="0" y="48180"/>
                    <a:pt x="48180" y="0"/>
                    <a:pt x="107333" y="0"/>
                  </a:cubicBezTo>
                  <a:cubicBezTo>
                    <a:pt x="166538" y="0"/>
                    <a:pt x="214666" y="48180"/>
                    <a:pt x="214666" y="107333"/>
                  </a:cubicBezTo>
                  <a:cubicBezTo>
                    <a:pt x="214666" y="166485"/>
                    <a:pt x="166538" y="214666"/>
                    <a:pt x="107333" y="214666"/>
                  </a:cubicBezTo>
                  <a:close/>
                  <a:moveTo>
                    <a:pt x="107333" y="10548"/>
                  </a:moveTo>
                  <a:cubicBezTo>
                    <a:pt x="53958" y="10548"/>
                    <a:pt x="10601" y="53958"/>
                    <a:pt x="10601" y="107280"/>
                  </a:cubicBezTo>
                  <a:cubicBezTo>
                    <a:pt x="10601" y="160602"/>
                    <a:pt x="54011" y="204012"/>
                    <a:pt x="107333" y="204012"/>
                  </a:cubicBezTo>
                  <a:cubicBezTo>
                    <a:pt x="160655" y="204012"/>
                    <a:pt x="204065" y="160602"/>
                    <a:pt x="204065" y="107280"/>
                  </a:cubicBezTo>
                  <a:cubicBezTo>
                    <a:pt x="204065" y="53958"/>
                    <a:pt x="160655" y="10548"/>
                    <a:pt x="107333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0" name="Group 809">
            <a:extLst>
              <a:ext uri="{FF2B5EF4-FFF2-40B4-BE49-F238E27FC236}">
                <a16:creationId xmlns:a16="http://schemas.microsoft.com/office/drawing/2014/main" id="{25CDAB1D-BE09-4943-AE62-4F26671C2F29}"/>
              </a:ext>
            </a:extLst>
          </p:cNvPr>
          <p:cNvGrpSpPr/>
          <p:nvPr/>
        </p:nvGrpSpPr>
        <p:grpSpPr>
          <a:xfrm>
            <a:off x="1080154" y="4645996"/>
            <a:ext cx="495809" cy="494848"/>
            <a:chOff x="1123179" y="4688938"/>
            <a:chExt cx="409759" cy="408965"/>
          </a:xfrm>
        </p:grpSpPr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F9859CAE-99B3-49C8-A2A0-368D9AA1AF1C}"/>
                </a:ext>
              </a:extLst>
            </p:cNvPr>
            <p:cNvSpPr/>
            <p:nvPr/>
          </p:nvSpPr>
          <p:spPr>
            <a:xfrm>
              <a:off x="1158797" y="4724186"/>
              <a:ext cx="212015" cy="212015"/>
            </a:xfrm>
            <a:custGeom>
              <a:avLst/>
              <a:gdLst>
                <a:gd name="connsiteX0" fmla="*/ 108340 w 212015"/>
                <a:gd name="connsiteY0" fmla="*/ 216627 h 212015"/>
                <a:gd name="connsiteX1" fmla="*/ 31855 w 212015"/>
                <a:gd name="connsiteY1" fmla="*/ 185037 h 212015"/>
                <a:gd name="connsiteX2" fmla="*/ 0 w 212015"/>
                <a:gd name="connsiteY2" fmla="*/ 108340 h 212015"/>
                <a:gd name="connsiteX3" fmla="*/ 31855 w 212015"/>
                <a:gd name="connsiteY3" fmla="*/ 31643 h 212015"/>
                <a:gd name="connsiteX4" fmla="*/ 108340 w 212015"/>
                <a:gd name="connsiteY4" fmla="*/ 0 h 212015"/>
                <a:gd name="connsiteX5" fmla="*/ 184824 w 212015"/>
                <a:gd name="connsiteY5" fmla="*/ 31643 h 212015"/>
                <a:gd name="connsiteX6" fmla="*/ 216627 w 212015"/>
                <a:gd name="connsiteY6" fmla="*/ 108340 h 212015"/>
                <a:gd name="connsiteX7" fmla="*/ 184824 w 212015"/>
                <a:gd name="connsiteY7" fmla="*/ 185037 h 212015"/>
                <a:gd name="connsiteX8" fmla="*/ 108340 w 212015"/>
                <a:gd name="connsiteY8" fmla="*/ 216627 h 212015"/>
                <a:gd name="connsiteX9" fmla="*/ 108340 w 212015"/>
                <a:gd name="connsiteY9" fmla="*/ 10601 h 212015"/>
                <a:gd name="connsiteX10" fmla="*/ 39329 w 212015"/>
                <a:gd name="connsiteY10" fmla="*/ 39117 h 212015"/>
                <a:gd name="connsiteX11" fmla="*/ 10601 w 212015"/>
                <a:gd name="connsiteY11" fmla="*/ 108287 h 212015"/>
                <a:gd name="connsiteX12" fmla="*/ 39329 w 212015"/>
                <a:gd name="connsiteY12" fmla="*/ 177510 h 212015"/>
                <a:gd name="connsiteX13" fmla="*/ 108340 w 212015"/>
                <a:gd name="connsiteY13" fmla="*/ 206026 h 212015"/>
                <a:gd name="connsiteX14" fmla="*/ 177351 w 212015"/>
                <a:gd name="connsiteY14" fmla="*/ 177510 h 212015"/>
                <a:gd name="connsiteX15" fmla="*/ 206079 w 212015"/>
                <a:gd name="connsiteY15" fmla="*/ 108340 h 212015"/>
                <a:gd name="connsiteX16" fmla="*/ 177351 w 212015"/>
                <a:gd name="connsiteY16" fmla="*/ 39170 h 212015"/>
                <a:gd name="connsiteX17" fmla="*/ 108340 w 212015"/>
                <a:gd name="connsiteY17" fmla="*/ 10601 h 21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2015" h="212015">
                  <a:moveTo>
                    <a:pt x="108340" y="216627"/>
                  </a:moveTo>
                  <a:cubicBezTo>
                    <a:pt x="79506" y="216627"/>
                    <a:pt x="52315" y="205390"/>
                    <a:pt x="31855" y="185037"/>
                  </a:cubicBezTo>
                  <a:cubicBezTo>
                    <a:pt x="11290" y="164577"/>
                    <a:pt x="0" y="137333"/>
                    <a:pt x="0" y="108340"/>
                  </a:cubicBezTo>
                  <a:cubicBezTo>
                    <a:pt x="0" y="79347"/>
                    <a:pt x="11290" y="52103"/>
                    <a:pt x="31855" y="31643"/>
                  </a:cubicBezTo>
                  <a:cubicBezTo>
                    <a:pt x="52315" y="11237"/>
                    <a:pt x="79453" y="0"/>
                    <a:pt x="108340" y="0"/>
                  </a:cubicBezTo>
                  <a:cubicBezTo>
                    <a:pt x="137174" y="0"/>
                    <a:pt x="164365" y="11237"/>
                    <a:pt x="184824" y="31643"/>
                  </a:cubicBezTo>
                  <a:cubicBezTo>
                    <a:pt x="205337" y="52103"/>
                    <a:pt x="216627" y="79347"/>
                    <a:pt x="216627" y="108340"/>
                  </a:cubicBezTo>
                  <a:cubicBezTo>
                    <a:pt x="216627" y="137333"/>
                    <a:pt x="205337" y="164577"/>
                    <a:pt x="184824" y="185037"/>
                  </a:cubicBezTo>
                  <a:cubicBezTo>
                    <a:pt x="164365" y="205390"/>
                    <a:pt x="137174" y="216627"/>
                    <a:pt x="108340" y="216627"/>
                  </a:cubicBezTo>
                  <a:close/>
                  <a:moveTo>
                    <a:pt x="108340" y="10601"/>
                  </a:moveTo>
                  <a:cubicBezTo>
                    <a:pt x="82315" y="10601"/>
                    <a:pt x="57827" y="20725"/>
                    <a:pt x="39329" y="39117"/>
                  </a:cubicBezTo>
                  <a:cubicBezTo>
                    <a:pt x="20778" y="57562"/>
                    <a:pt x="10601" y="82156"/>
                    <a:pt x="10601" y="108287"/>
                  </a:cubicBezTo>
                  <a:cubicBezTo>
                    <a:pt x="10601" y="134471"/>
                    <a:pt x="20778" y="159012"/>
                    <a:pt x="39329" y="177510"/>
                  </a:cubicBezTo>
                  <a:cubicBezTo>
                    <a:pt x="57774" y="195902"/>
                    <a:pt x="82315" y="206026"/>
                    <a:pt x="108340" y="206026"/>
                  </a:cubicBezTo>
                  <a:cubicBezTo>
                    <a:pt x="134365" y="206026"/>
                    <a:pt x="158906" y="195902"/>
                    <a:pt x="177351" y="177510"/>
                  </a:cubicBezTo>
                  <a:cubicBezTo>
                    <a:pt x="195849" y="159065"/>
                    <a:pt x="206079" y="134471"/>
                    <a:pt x="206079" y="108340"/>
                  </a:cubicBezTo>
                  <a:cubicBezTo>
                    <a:pt x="206079" y="82209"/>
                    <a:pt x="195902" y="57615"/>
                    <a:pt x="177351" y="39170"/>
                  </a:cubicBezTo>
                  <a:cubicBezTo>
                    <a:pt x="158853" y="20725"/>
                    <a:pt x="134365" y="10601"/>
                    <a:pt x="10834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393BEA6-8AE0-4626-B4DE-3C0F0031697A}"/>
                </a:ext>
              </a:extLst>
            </p:cNvPr>
            <p:cNvSpPr/>
            <p:nvPr/>
          </p:nvSpPr>
          <p:spPr>
            <a:xfrm>
              <a:off x="1186200" y="4724186"/>
              <a:ext cx="159012" cy="58304"/>
            </a:xfrm>
            <a:custGeom>
              <a:avLst/>
              <a:gdLst>
                <a:gd name="connsiteX0" fmla="*/ 80937 w 159011"/>
                <a:gd name="connsiteY0" fmla="*/ 61538 h 58304"/>
                <a:gd name="connsiteX1" fmla="*/ 36944 w 159011"/>
                <a:gd name="connsiteY1" fmla="*/ 54965 h 58304"/>
                <a:gd name="connsiteX2" fmla="*/ 5247 w 159011"/>
                <a:gd name="connsiteY2" fmla="*/ 39753 h 58304"/>
                <a:gd name="connsiteX3" fmla="*/ 0 w 159011"/>
                <a:gd name="connsiteY3" fmla="*/ 36149 h 58304"/>
                <a:gd name="connsiteX4" fmla="*/ 4505 w 159011"/>
                <a:gd name="connsiteY4" fmla="*/ 31643 h 58304"/>
                <a:gd name="connsiteX5" fmla="*/ 80990 w 159011"/>
                <a:gd name="connsiteY5" fmla="*/ 0 h 58304"/>
                <a:gd name="connsiteX6" fmla="*/ 157474 w 159011"/>
                <a:gd name="connsiteY6" fmla="*/ 31643 h 58304"/>
                <a:gd name="connsiteX7" fmla="*/ 161980 w 159011"/>
                <a:gd name="connsiteY7" fmla="*/ 36149 h 58304"/>
                <a:gd name="connsiteX8" fmla="*/ 156732 w 159011"/>
                <a:gd name="connsiteY8" fmla="*/ 39753 h 58304"/>
                <a:gd name="connsiteX9" fmla="*/ 124983 w 159011"/>
                <a:gd name="connsiteY9" fmla="*/ 55018 h 58304"/>
                <a:gd name="connsiteX10" fmla="*/ 80937 w 159011"/>
                <a:gd name="connsiteY10" fmla="*/ 61538 h 58304"/>
                <a:gd name="connsiteX11" fmla="*/ 16802 w 159011"/>
                <a:gd name="connsiteY11" fmla="*/ 34559 h 58304"/>
                <a:gd name="connsiteX12" fmla="*/ 40071 w 159011"/>
                <a:gd name="connsiteY12" fmla="*/ 44788 h 58304"/>
                <a:gd name="connsiteX13" fmla="*/ 121750 w 159011"/>
                <a:gd name="connsiteY13" fmla="*/ 44788 h 58304"/>
                <a:gd name="connsiteX14" fmla="*/ 145072 w 159011"/>
                <a:gd name="connsiteY14" fmla="*/ 34506 h 58304"/>
                <a:gd name="connsiteX15" fmla="*/ 80937 w 159011"/>
                <a:gd name="connsiteY15" fmla="*/ 10495 h 58304"/>
                <a:gd name="connsiteX16" fmla="*/ 16802 w 159011"/>
                <a:gd name="connsiteY16" fmla="*/ 3455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9011" h="58304">
                  <a:moveTo>
                    <a:pt x="80937" y="61538"/>
                  </a:moveTo>
                  <a:cubicBezTo>
                    <a:pt x="65619" y="61538"/>
                    <a:pt x="50778" y="59311"/>
                    <a:pt x="36944" y="54965"/>
                  </a:cubicBezTo>
                  <a:cubicBezTo>
                    <a:pt x="25177" y="51255"/>
                    <a:pt x="14470" y="46113"/>
                    <a:pt x="5247" y="39753"/>
                  </a:cubicBezTo>
                  <a:lnTo>
                    <a:pt x="0" y="36149"/>
                  </a:lnTo>
                  <a:lnTo>
                    <a:pt x="4505" y="31643"/>
                  </a:lnTo>
                  <a:cubicBezTo>
                    <a:pt x="24965" y="11237"/>
                    <a:pt x="52103" y="0"/>
                    <a:pt x="80990" y="0"/>
                  </a:cubicBezTo>
                  <a:cubicBezTo>
                    <a:pt x="109824" y="0"/>
                    <a:pt x="137015" y="11237"/>
                    <a:pt x="157474" y="31643"/>
                  </a:cubicBezTo>
                  <a:lnTo>
                    <a:pt x="161980" y="36149"/>
                  </a:lnTo>
                  <a:lnTo>
                    <a:pt x="156732" y="39753"/>
                  </a:lnTo>
                  <a:cubicBezTo>
                    <a:pt x="147457" y="46166"/>
                    <a:pt x="136750" y="51308"/>
                    <a:pt x="124983" y="55018"/>
                  </a:cubicBezTo>
                  <a:cubicBezTo>
                    <a:pt x="111043" y="59311"/>
                    <a:pt x="96255" y="61538"/>
                    <a:pt x="80937" y="61538"/>
                  </a:cubicBezTo>
                  <a:close/>
                  <a:moveTo>
                    <a:pt x="16802" y="34559"/>
                  </a:moveTo>
                  <a:cubicBezTo>
                    <a:pt x="23852" y="38693"/>
                    <a:pt x="31643" y="42138"/>
                    <a:pt x="40071" y="44788"/>
                  </a:cubicBezTo>
                  <a:cubicBezTo>
                    <a:pt x="65725" y="52898"/>
                    <a:pt x="95990" y="52898"/>
                    <a:pt x="121750" y="44788"/>
                  </a:cubicBezTo>
                  <a:cubicBezTo>
                    <a:pt x="130177" y="42138"/>
                    <a:pt x="138022" y="38693"/>
                    <a:pt x="145072" y="34506"/>
                  </a:cubicBezTo>
                  <a:cubicBezTo>
                    <a:pt x="127262" y="18975"/>
                    <a:pt x="104736" y="10495"/>
                    <a:pt x="80937" y="10495"/>
                  </a:cubicBezTo>
                  <a:cubicBezTo>
                    <a:pt x="57138" y="10601"/>
                    <a:pt x="34612" y="19082"/>
                    <a:pt x="16802" y="345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DE7FE726-604D-4526-9642-610AF948BD77}"/>
                </a:ext>
              </a:extLst>
            </p:cNvPr>
            <p:cNvSpPr/>
            <p:nvPr/>
          </p:nvSpPr>
          <p:spPr>
            <a:xfrm>
              <a:off x="1186147" y="4879275"/>
              <a:ext cx="159012" cy="58304"/>
            </a:xfrm>
            <a:custGeom>
              <a:avLst/>
              <a:gdLst>
                <a:gd name="connsiteX0" fmla="*/ 80990 w 159011"/>
                <a:gd name="connsiteY0" fmla="*/ 61537 h 58304"/>
                <a:gd name="connsiteX1" fmla="*/ 4505 w 159011"/>
                <a:gd name="connsiteY1" fmla="*/ 29947 h 58304"/>
                <a:gd name="connsiteX2" fmla="*/ 0 w 159011"/>
                <a:gd name="connsiteY2" fmla="*/ 25442 h 58304"/>
                <a:gd name="connsiteX3" fmla="*/ 5194 w 159011"/>
                <a:gd name="connsiteY3" fmla="*/ 21838 h 58304"/>
                <a:gd name="connsiteX4" fmla="*/ 36891 w 159011"/>
                <a:gd name="connsiteY4" fmla="*/ 6572 h 58304"/>
                <a:gd name="connsiteX5" fmla="*/ 80937 w 159011"/>
                <a:gd name="connsiteY5" fmla="*/ 0 h 58304"/>
                <a:gd name="connsiteX6" fmla="*/ 124983 w 159011"/>
                <a:gd name="connsiteY6" fmla="*/ 6572 h 58304"/>
                <a:gd name="connsiteX7" fmla="*/ 156732 w 159011"/>
                <a:gd name="connsiteY7" fmla="*/ 21838 h 58304"/>
                <a:gd name="connsiteX8" fmla="*/ 161980 w 159011"/>
                <a:gd name="connsiteY8" fmla="*/ 25442 h 58304"/>
                <a:gd name="connsiteX9" fmla="*/ 157474 w 159011"/>
                <a:gd name="connsiteY9" fmla="*/ 29947 h 58304"/>
                <a:gd name="connsiteX10" fmla="*/ 80990 w 159011"/>
                <a:gd name="connsiteY10" fmla="*/ 61537 h 58304"/>
                <a:gd name="connsiteX11" fmla="*/ 16855 w 159011"/>
                <a:gd name="connsiteY11" fmla="*/ 26926 h 58304"/>
                <a:gd name="connsiteX12" fmla="*/ 80990 w 159011"/>
                <a:gd name="connsiteY12" fmla="*/ 50937 h 58304"/>
                <a:gd name="connsiteX13" fmla="*/ 145125 w 159011"/>
                <a:gd name="connsiteY13" fmla="*/ 26926 h 58304"/>
                <a:gd name="connsiteX14" fmla="*/ 121803 w 159011"/>
                <a:gd name="connsiteY14" fmla="*/ 16643 h 58304"/>
                <a:gd name="connsiteX15" fmla="*/ 40124 w 159011"/>
                <a:gd name="connsiteY15" fmla="*/ 16643 h 58304"/>
                <a:gd name="connsiteX16" fmla="*/ 16855 w 159011"/>
                <a:gd name="connsiteY16" fmla="*/ 26926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9011" h="58304">
                  <a:moveTo>
                    <a:pt x="80990" y="61537"/>
                  </a:moveTo>
                  <a:cubicBezTo>
                    <a:pt x="52156" y="61537"/>
                    <a:pt x="24965" y="50301"/>
                    <a:pt x="4505" y="29947"/>
                  </a:cubicBezTo>
                  <a:lnTo>
                    <a:pt x="0" y="25442"/>
                  </a:lnTo>
                  <a:lnTo>
                    <a:pt x="5194" y="21838"/>
                  </a:lnTo>
                  <a:cubicBezTo>
                    <a:pt x="14417" y="15424"/>
                    <a:pt x="25071" y="10336"/>
                    <a:pt x="36891" y="6572"/>
                  </a:cubicBezTo>
                  <a:cubicBezTo>
                    <a:pt x="50778" y="2173"/>
                    <a:pt x="65566" y="0"/>
                    <a:pt x="80937" y="0"/>
                  </a:cubicBezTo>
                  <a:cubicBezTo>
                    <a:pt x="96308" y="0"/>
                    <a:pt x="111096" y="2226"/>
                    <a:pt x="124983" y="6572"/>
                  </a:cubicBezTo>
                  <a:cubicBezTo>
                    <a:pt x="136803" y="10283"/>
                    <a:pt x="147457" y="15424"/>
                    <a:pt x="156732" y="21838"/>
                  </a:cubicBezTo>
                  <a:lnTo>
                    <a:pt x="161980" y="25442"/>
                  </a:lnTo>
                  <a:lnTo>
                    <a:pt x="157474" y="29947"/>
                  </a:lnTo>
                  <a:cubicBezTo>
                    <a:pt x="137015" y="50301"/>
                    <a:pt x="109824" y="61537"/>
                    <a:pt x="80990" y="61537"/>
                  </a:cubicBezTo>
                  <a:close/>
                  <a:moveTo>
                    <a:pt x="16855" y="26926"/>
                  </a:moveTo>
                  <a:cubicBezTo>
                    <a:pt x="34665" y="42456"/>
                    <a:pt x="57191" y="50937"/>
                    <a:pt x="80990" y="50937"/>
                  </a:cubicBezTo>
                  <a:cubicBezTo>
                    <a:pt x="104789" y="50937"/>
                    <a:pt x="127315" y="42456"/>
                    <a:pt x="145125" y="26926"/>
                  </a:cubicBezTo>
                  <a:cubicBezTo>
                    <a:pt x="138128" y="22739"/>
                    <a:pt x="130283" y="19347"/>
                    <a:pt x="121803" y="16643"/>
                  </a:cubicBezTo>
                  <a:cubicBezTo>
                    <a:pt x="96096" y="8534"/>
                    <a:pt x="65778" y="8534"/>
                    <a:pt x="40124" y="16643"/>
                  </a:cubicBezTo>
                  <a:cubicBezTo>
                    <a:pt x="31643" y="19347"/>
                    <a:pt x="23852" y="22792"/>
                    <a:pt x="16855" y="269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1EE1138B-F448-4097-875B-20CAA66E62B5}"/>
                </a:ext>
              </a:extLst>
            </p:cNvPr>
            <p:cNvSpPr/>
            <p:nvPr/>
          </p:nvSpPr>
          <p:spPr>
            <a:xfrm>
              <a:off x="1210317" y="4724133"/>
              <a:ext cx="111308" cy="212015"/>
            </a:xfrm>
            <a:custGeom>
              <a:avLst/>
              <a:gdLst>
                <a:gd name="connsiteX0" fmla="*/ 56820 w 111308"/>
                <a:gd name="connsiteY0" fmla="*/ 216679 h 212015"/>
                <a:gd name="connsiteX1" fmla="*/ 0 w 111308"/>
                <a:gd name="connsiteY1" fmla="*/ 108340 h 212015"/>
                <a:gd name="connsiteX2" fmla="*/ 56820 w 111308"/>
                <a:gd name="connsiteY2" fmla="*/ 0 h 212015"/>
                <a:gd name="connsiteX3" fmla="*/ 113640 w 111308"/>
                <a:gd name="connsiteY3" fmla="*/ 108340 h 212015"/>
                <a:gd name="connsiteX4" fmla="*/ 56820 w 111308"/>
                <a:gd name="connsiteY4" fmla="*/ 216679 h 212015"/>
                <a:gd name="connsiteX5" fmla="*/ 56820 w 111308"/>
                <a:gd name="connsiteY5" fmla="*/ 10654 h 212015"/>
                <a:gd name="connsiteX6" fmla="*/ 10601 w 111308"/>
                <a:gd name="connsiteY6" fmla="*/ 108393 h 212015"/>
                <a:gd name="connsiteX7" fmla="*/ 56820 w 111308"/>
                <a:gd name="connsiteY7" fmla="*/ 206132 h 212015"/>
                <a:gd name="connsiteX8" fmla="*/ 103040 w 111308"/>
                <a:gd name="connsiteY8" fmla="*/ 108393 h 212015"/>
                <a:gd name="connsiteX9" fmla="*/ 56820 w 111308"/>
                <a:gd name="connsiteY9" fmla="*/ 10654 h 21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08" h="212015">
                  <a:moveTo>
                    <a:pt x="56820" y="216679"/>
                  </a:moveTo>
                  <a:cubicBezTo>
                    <a:pt x="24965" y="216679"/>
                    <a:pt x="0" y="169082"/>
                    <a:pt x="0" y="108340"/>
                  </a:cubicBezTo>
                  <a:cubicBezTo>
                    <a:pt x="0" y="47597"/>
                    <a:pt x="24965" y="0"/>
                    <a:pt x="56820" y="0"/>
                  </a:cubicBezTo>
                  <a:cubicBezTo>
                    <a:pt x="88675" y="0"/>
                    <a:pt x="113640" y="47597"/>
                    <a:pt x="113640" y="108340"/>
                  </a:cubicBezTo>
                  <a:cubicBezTo>
                    <a:pt x="113640" y="169082"/>
                    <a:pt x="88675" y="216679"/>
                    <a:pt x="56820" y="216679"/>
                  </a:cubicBezTo>
                  <a:close/>
                  <a:moveTo>
                    <a:pt x="56820" y="10654"/>
                  </a:moveTo>
                  <a:cubicBezTo>
                    <a:pt x="31749" y="10654"/>
                    <a:pt x="10601" y="55389"/>
                    <a:pt x="10601" y="108393"/>
                  </a:cubicBezTo>
                  <a:cubicBezTo>
                    <a:pt x="10601" y="161396"/>
                    <a:pt x="31749" y="206132"/>
                    <a:pt x="56820" y="206132"/>
                  </a:cubicBezTo>
                  <a:cubicBezTo>
                    <a:pt x="81891" y="206132"/>
                    <a:pt x="103040" y="161396"/>
                    <a:pt x="103040" y="108393"/>
                  </a:cubicBezTo>
                  <a:cubicBezTo>
                    <a:pt x="103040" y="55389"/>
                    <a:pt x="81838" y="10654"/>
                    <a:pt x="56820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37E9C3C0-09F7-45AB-BB23-082E4ACA1B42}"/>
                </a:ext>
              </a:extLst>
            </p:cNvPr>
            <p:cNvSpPr/>
            <p:nvPr/>
          </p:nvSpPr>
          <p:spPr>
            <a:xfrm>
              <a:off x="1261837" y="4724186"/>
              <a:ext cx="10601" cy="212015"/>
            </a:xfrm>
            <a:custGeom>
              <a:avLst/>
              <a:gdLst>
                <a:gd name="connsiteX0" fmla="*/ 5300 w 10600"/>
                <a:gd name="connsiteY0" fmla="*/ 216627 h 212015"/>
                <a:gd name="connsiteX1" fmla="*/ 0 w 10600"/>
                <a:gd name="connsiteY1" fmla="*/ 211326 h 212015"/>
                <a:gd name="connsiteX2" fmla="*/ 0 w 10600"/>
                <a:gd name="connsiteY2" fmla="*/ 5300 h 212015"/>
                <a:gd name="connsiteX3" fmla="*/ 5300 w 10600"/>
                <a:gd name="connsiteY3" fmla="*/ 0 h 212015"/>
                <a:gd name="connsiteX4" fmla="*/ 10601 w 10600"/>
                <a:gd name="connsiteY4" fmla="*/ 5300 h 212015"/>
                <a:gd name="connsiteX5" fmla="*/ 10601 w 10600"/>
                <a:gd name="connsiteY5" fmla="*/ 211326 h 212015"/>
                <a:gd name="connsiteX6" fmla="*/ 5300 w 10600"/>
                <a:gd name="connsiteY6" fmla="*/ 216627 h 21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12015">
                  <a:moveTo>
                    <a:pt x="5300" y="216627"/>
                  </a:moveTo>
                  <a:cubicBezTo>
                    <a:pt x="2385" y="216627"/>
                    <a:pt x="0" y="214242"/>
                    <a:pt x="0" y="211326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11326"/>
                  </a:lnTo>
                  <a:cubicBezTo>
                    <a:pt x="10601" y="214242"/>
                    <a:pt x="8216" y="216627"/>
                    <a:pt x="5300" y="2166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03260E2F-D151-4816-84A0-689E5A8D060B}"/>
                </a:ext>
              </a:extLst>
            </p:cNvPr>
            <p:cNvSpPr/>
            <p:nvPr/>
          </p:nvSpPr>
          <p:spPr>
            <a:xfrm>
              <a:off x="1158797" y="4827173"/>
              <a:ext cx="212015" cy="10601"/>
            </a:xfrm>
            <a:custGeom>
              <a:avLst/>
              <a:gdLst>
                <a:gd name="connsiteX0" fmla="*/ 211326 w 212015"/>
                <a:gd name="connsiteY0" fmla="*/ 10601 h 10600"/>
                <a:gd name="connsiteX1" fmla="*/ 5300 w 212015"/>
                <a:gd name="connsiteY1" fmla="*/ 10601 h 10600"/>
                <a:gd name="connsiteX2" fmla="*/ 0 w 212015"/>
                <a:gd name="connsiteY2" fmla="*/ 5300 h 10600"/>
                <a:gd name="connsiteX3" fmla="*/ 5300 w 212015"/>
                <a:gd name="connsiteY3" fmla="*/ 0 h 10600"/>
                <a:gd name="connsiteX4" fmla="*/ 211326 w 212015"/>
                <a:gd name="connsiteY4" fmla="*/ 0 h 10600"/>
                <a:gd name="connsiteX5" fmla="*/ 216627 w 212015"/>
                <a:gd name="connsiteY5" fmla="*/ 5300 h 10600"/>
                <a:gd name="connsiteX6" fmla="*/ 211326 w 21201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5" h="10600">
                  <a:moveTo>
                    <a:pt x="21132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11326" y="0"/>
                  </a:lnTo>
                  <a:cubicBezTo>
                    <a:pt x="214242" y="0"/>
                    <a:pt x="216627" y="2385"/>
                    <a:pt x="216627" y="5300"/>
                  </a:cubicBezTo>
                  <a:cubicBezTo>
                    <a:pt x="216627" y="8216"/>
                    <a:pt x="214295" y="10601"/>
                    <a:pt x="2113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1355FD68-E31E-4D1A-85FE-4D0DD920E9C5}"/>
                </a:ext>
              </a:extLst>
            </p:cNvPr>
            <p:cNvSpPr/>
            <p:nvPr/>
          </p:nvSpPr>
          <p:spPr>
            <a:xfrm>
              <a:off x="1158214" y="4723868"/>
              <a:ext cx="212015" cy="212015"/>
            </a:xfrm>
            <a:custGeom>
              <a:avLst/>
              <a:gdLst>
                <a:gd name="connsiteX0" fmla="*/ 108605 w 212015"/>
                <a:gd name="connsiteY0" fmla="*/ 217210 h 212015"/>
                <a:gd name="connsiteX1" fmla="*/ 31802 w 212015"/>
                <a:gd name="connsiteY1" fmla="*/ 185461 h 212015"/>
                <a:gd name="connsiteX2" fmla="*/ 0 w 212015"/>
                <a:gd name="connsiteY2" fmla="*/ 108605 h 212015"/>
                <a:gd name="connsiteX3" fmla="*/ 31802 w 212015"/>
                <a:gd name="connsiteY3" fmla="*/ 31802 h 212015"/>
                <a:gd name="connsiteX4" fmla="*/ 108605 w 212015"/>
                <a:gd name="connsiteY4" fmla="*/ 0 h 212015"/>
                <a:gd name="connsiteX5" fmla="*/ 185407 w 212015"/>
                <a:gd name="connsiteY5" fmla="*/ 31802 h 212015"/>
                <a:gd name="connsiteX6" fmla="*/ 185407 w 212015"/>
                <a:gd name="connsiteY6" fmla="*/ 31802 h 212015"/>
                <a:gd name="connsiteX7" fmla="*/ 185407 w 212015"/>
                <a:gd name="connsiteY7" fmla="*/ 31802 h 212015"/>
                <a:gd name="connsiteX8" fmla="*/ 217210 w 212015"/>
                <a:gd name="connsiteY8" fmla="*/ 108605 h 212015"/>
                <a:gd name="connsiteX9" fmla="*/ 185407 w 212015"/>
                <a:gd name="connsiteY9" fmla="*/ 185461 h 212015"/>
                <a:gd name="connsiteX10" fmla="*/ 108605 w 212015"/>
                <a:gd name="connsiteY10" fmla="*/ 217210 h 212015"/>
                <a:gd name="connsiteX11" fmla="*/ 108605 w 212015"/>
                <a:gd name="connsiteY11" fmla="*/ 10548 h 212015"/>
                <a:gd name="connsiteX12" fmla="*/ 39276 w 212015"/>
                <a:gd name="connsiteY12" fmla="*/ 39276 h 212015"/>
                <a:gd name="connsiteX13" fmla="*/ 10548 w 212015"/>
                <a:gd name="connsiteY13" fmla="*/ 108605 h 212015"/>
                <a:gd name="connsiteX14" fmla="*/ 39276 w 212015"/>
                <a:gd name="connsiteY14" fmla="*/ 177934 h 212015"/>
                <a:gd name="connsiteX15" fmla="*/ 177934 w 212015"/>
                <a:gd name="connsiteY15" fmla="*/ 177934 h 212015"/>
                <a:gd name="connsiteX16" fmla="*/ 206662 w 212015"/>
                <a:gd name="connsiteY16" fmla="*/ 108605 h 212015"/>
                <a:gd name="connsiteX17" fmla="*/ 177934 w 212015"/>
                <a:gd name="connsiteY17" fmla="*/ 39276 h 212015"/>
                <a:gd name="connsiteX18" fmla="*/ 177934 w 212015"/>
                <a:gd name="connsiteY18" fmla="*/ 39276 h 212015"/>
                <a:gd name="connsiteX19" fmla="*/ 108605 w 212015"/>
                <a:gd name="connsiteY19" fmla="*/ 10548 h 21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2015" h="212015">
                  <a:moveTo>
                    <a:pt x="108605" y="217210"/>
                  </a:moveTo>
                  <a:cubicBezTo>
                    <a:pt x="80778" y="217210"/>
                    <a:pt x="52951" y="206609"/>
                    <a:pt x="31802" y="185461"/>
                  </a:cubicBezTo>
                  <a:cubicBezTo>
                    <a:pt x="11290" y="164948"/>
                    <a:pt x="0" y="137651"/>
                    <a:pt x="0" y="108605"/>
                  </a:cubicBezTo>
                  <a:cubicBezTo>
                    <a:pt x="0" y="79559"/>
                    <a:pt x="11290" y="52315"/>
                    <a:pt x="31802" y="31802"/>
                  </a:cubicBezTo>
                  <a:cubicBezTo>
                    <a:pt x="52315" y="11290"/>
                    <a:pt x="79612" y="0"/>
                    <a:pt x="108605" y="0"/>
                  </a:cubicBezTo>
                  <a:cubicBezTo>
                    <a:pt x="137598" y="0"/>
                    <a:pt x="164895" y="11290"/>
                    <a:pt x="185407" y="31802"/>
                  </a:cubicBezTo>
                  <a:lnTo>
                    <a:pt x="185407" y="31802"/>
                  </a:lnTo>
                  <a:lnTo>
                    <a:pt x="185407" y="31802"/>
                  </a:lnTo>
                  <a:cubicBezTo>
                    <a:pt x="205920" y="52315"/>
                    <a:pt x="217210" y="79612"/>
                    <a:pt x="217210" y="108605"/>
                  </a:cubicBezTo>
                  <a:cubicBezTo>
                    <a:pt x="217210" y="137598"/>
                    <a:pt x="205920" y="164895"/>
                    <a:pt x="185407" y="185461"/>
                  </a:cubicBezTo>
                  <a:cubicBezTo>
                    <a:pt x="164259" y="206609"/>
                    <a:pt x="136432" y="217210"/>
                    <a:pt x="108605" y="217210"/>
                  </a:cubicBezTo>
                  <a:close/>
                  <a:moveTo>
                    <a:pt x="108605" y="10548"/>
                  </a:moveTo>
                  <a:cubicBezTo>
                    <a:pt x="82421" y="10548"/>
                    <a:pt x="57774" y="20725"/>
                    <a:pt x="39276" y="39276"/>
                  </a:cubicBezTo>
                  <a:cubicBezTo>
                    <a:pt x="20778" y="57774"/>
                    <a:pt x="10548" y="82421"/>
                    <a:pt x="10548" y="108605"/>
                  </a:cubicBezTo>
                  <a:cubicBezTo>
                    <a:pt x="10548" y="134789"/>
                    <a:pt x="20725" y="159436"/>
                    <a:pt x="39276" y="177934"/>
                  </a:cubicBezTo>
                  <a:cubicBezTo>
                    <a:pt x="77492" y="216150"/>
                    <a:pt x="139718" y="216150"/>
                    <a:pt x="177934" y="177934"/>
                  </a:cubicBezTo>
                  <a:cubicBezTo>
                    <a:pt x="196432" y="159436"/>
                    <a:pt x="206662" y="134789"/>
                    <a:pt x="206662" y="108605"/>
                  </a:cubicBezTo>
                  <a:cubicBezTo>
                    <a:pt x="206662" y="82421"/>
                    <a:pt x="196485" y="57774"/>
                    <a:pt x="177934" y="39276"/>
                  </a:cubicBezTo>
                  <a:lnTo>
                    <a:pt x="177934" y="39276"/>
                  </a:lnTo>
                  <a:cubicBezTo>
                    <a:pt x="159436" y="20778"/>
                    <a:pt x="134789" y="10548"/>
                    <a:pt x="108605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A7C7CE34-6DBB-427E-B29B-5B8BADC30686}"/>
                </a:ext>
              </a:extLst>
            </p:cNvPr>
            <p:cNvSpPr/>
            <p:nvPr/>
          </p:nvSpPr>
          <p:spPr>
            <a:xfrm>
              <a:off x="1123179" y="4688938"/>
              <a:ext cx="286221" cy="286221"/>
            </a:xfrm>
            <a:custGeom>
              <a:avLst/>
              <a:gdLst>
                <a:gd name="connsiteX0" fmla="*/ 143640 w 286220"/>
                <a:gd name="connsiteY0" fmla="*/ 287069 h 286220"/>
                <a:gd name="connsiteX1" fmla="*/ 42085 w 286220"/>
                <a:gd name="connsiteY1" fmla="*/ 245090 h 286220"/>
                <a:gd name="connsiteX2" fmla="*/ 0 w 286220"/>
                <a:gd name="connsiteY2" fmla="*/ 143535 h 286220"/>
                <a:gd name="connsiteX3" fmla="*/ 42085 w 286220"/>
                <a:gd name="connsiteY3" fmla="*/ 41979 h 286220"/>
                <a:gd name="connsiteX4" fmla="*/ 245196 w 286220"/>
                <a:gd name="connsiteY4" fmla="*/ 41979 h 286220"/>
                <a:gd name="connsiteX5" fmla="*/ 245196 w 286220"/>
                <a:gd name="connsiteY5" fmla="*/ 41979 h 286220"/>
                <a:gd name="connsiteX6" fmla="*/ 287281 w 286220"/>
                <a:gd name="connsiteY6" fmla="*/ 143535 h 286220"/>
                <a:gd name="connsiteX7" fmla="*/ 245196 w 286220"/>
                <a:gd name="connsiteY7" fmla="*/ 245090 h 286220"/>
                <a:gd name="connsiteX8" fmla="*/ 143640 w 286220"/>
                <a:gd name="connsiteY8" fmla="*/ 287069 h 286220"/>
                <a:gd name="connsiteX9" fmla="*/ 143640 w 286220"/>
                <a:gd name="connsiteY9" fmla="*/ 10601 h 286220"/>
                <a:gd name="connsiteX10" fmla="*/ 49612 w 286220"/>
                <a:gd name="connsiteY10" fmla="*/ 49506 h 286220"/>
                <a:gd name="connsiteX11" fmla="*/ 10654 w 286220"/>
                <a:gd name="connsiteY11" fmla="*/ 143587 h 286220"/>
                <a:gd name="connsiteX12" fmla="*/ 49612 w 286220"/>
                <a:gd name="connsiteY12" fmla="*/ 237669 h 286220"/>
                <a:gd name="connsiteX13" fmla="*/ 237722 w 286220"/>
                <a:gd name="connsiteY13" fmla="*/ 237669 h 286220"/>
                <a:gd name="connsiteX14" fmla="*/ 276680 w 286220"/>
                <a:gd name="connsiteY14" fmla="*/ 143587 h 286220"/>
                <a:gd name="connsiteX15" fmla="*/ 237722 w 286220"/>
                <a:gd name="connsiteY15" fmla="*/ 49506 h 286220"/>
                <a:gd name="connsiteX16" fmla="*/ 237722 w 286220"/>
                <a:gd name="connsiteY16" fmla="*/ 49506 h 286220"/>
                <a:gd name="connsiteX17" fmla="*/ 143640 w 286220"/>
                <a:gd name="connsiteY17" fmla="*/ 10601 h 286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6220" h="286220">
                  <a:moveTo>
                    <a:pt x="143640" y="287069"/>
                  </a:moveTo>
                  <a:cubicBezTo>
                    <a:pt x="106856" y="287069"/>
                    <a:pt x="70071" y="273076"/>
                    <a:pt x="42085" y="245090"/>
                  </a:cubicBezTo>
                  <a:cubicBezTo>
                    <a:pt x="14947" y="217952"/>
                    <a:pt x="0" y="181909"/>
                    <a:pt x="0" y="143535"/>
                  </a:cubicBezTo>
                  <a:cubicBezTo>
                    <a:pt x="0" y="105160"/>
                    <a:pt x="14947" y="69117"/>
                    <a:pt x="42085" y="41979"/>
                  </a:cubicBezTo>
                  <a:cubicBezTo>
                    <a:pt x="98057" y="-13993"/>
                    <a:pt x="189171" y="-13993"/>
                    <a:pt x="245196" y="41979"/>
                  </a:cubicBezTo>
                  <a:lnTo>
                    <a:pt x="245196" y="41979"/>
                  </a:lnTo>
                  <a:cubicBezTo>
                    <a:pt x="272334" y="69117"/>
                    <a:pt x="287281" y="105160"/>
                    <a:pt x="287281" y="143535"/>
                  </a:cubicBezTo>
                  <a:cubicBezTo>
                    <a:pt x="287281" y="181909"/>
                    <a:pt x="272334" y="217952"/>
                    <a:pt x="245196" y="245090"/>
                  </a:cubicBezTo>
                  <a:cubicBezTo>
                    <a:pt x="217210" y="273076"/>
                    <a:pt x="180425" y="287069"/>
                    <a:pt x="143640" y="287069"/>
                  </a:cubicBezTo>
                  <a:close/>
                  <a:moveTo>
                    <a:pt x="143640" y="10601"/>
                  </a:moveTo>
                  <a:cubicBezTo>
                    <a:pt x="109559" y="10601"/>
                    <a:pt x="75530" y="23587"/>
                    <a:pt x="49612" y="49506"/>
                  </a:cubicBezTo>
                  <a:cubicBezTo>
                    <a:pt x="24488" y="74630"/>
                    <a:pt x="10654" y="108022"/>
                    <a:pt x="10654" y="143587"/>
                  </a:cubicBezTo>
                  <a:cubicBezTo>
                    <a:pt x="10654" y="179153"/>
                    <a:pt x="24488" y="212492"/>
                    <a:pt x="49612" y="237669"/>
                  </a:cubicBezTo>
                  <a:cubicBezTo>
                    <a:pt x="101449" y="289560"/>
                    <a:pt x="185885" y="289560"/>
                    <a:pt x="237722" y="237669"/>
                  </a:cubicBezTo>
                  <a:cubicBezTo>
                    <a:pt x="262846" y="212545"/>
                    <a:pt x="276680" y="179153"/>
                    <a:pt x="276680" y="143587"/>
                  </a:cubicBezTo>
                  <a:cubicBezTo>
                    <a:pt x="276680" y="108022"/>
                    <a:pt x="262846" y="74682"/>
                    <a:pt x="237722" y="49506"/>
                  </a:cubicBezTo>
                  <a:lnTo>
                    <a:pt x="237722" y="49506"/>
                  </a:lnTo>
                  <a:cubicBezTo>
                    <a:pt x="211750" y="23534"/>
                    <a:pt x="177722" y="10601"/>
                    <a:pt x="14364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76FB1B2E-E827-4656-B8CA-D799BDF5DA34}"/>
                </a:ext>
              </a:extLst>
            </p:cNvPr>
            <p:cNvSpPr/>
            <p:nvPr/>
          </p:nvSpPr>
          <p:spPr>
            <a:xfrm>
              <a:off x="1342124" y="4907089"/>
              <a:ext cx="190814" cy="190814"/>
            </a:xfrm>
            <a:custGeom>
              <a:avLst/>
              <a:gdLst>
                <a:gd name="connsiteX0" fmla="*/ 165491 w 190813"/>
                <a:gd name="connsiteY0" fmla="*/ 193795 h 190813"/>
                <a:gd name="connsiteX1" fmla="*/ 145562 w 190813"/>
                <a:gd name="connsiteY1" fmla="*/ 185527 h 190813"/>
                <a:gd name="connsiteX2" fmla="*/ 1550 w 190813"/>
                <a:gd name="connsiteY2" fmla="*/ 41515 h 190813"/>
                <a:gd name="connsiteX3" fmla="*/ 1550 w 190813"/>
                <a:gd name="connsiteY3" fmla="*/ 34042 h 190813"/>
                <a:gd name="connsiteX4" fmla="*/ 9024 w 190813"/>
                <a:gd name="connsiteY4" fmla="*/ 34042 h 190813"/>
                <a:gd name="connsiteX5" fmla="*/ 153035 w 190813"/>
                <a:gd name="connsiteY5" fmla="*/ 178053 h 190813"/>
                <a:gd name="connsiteX6" fmla="*/ 177947 w 190813"/>
                <a:gd name="connsiteY6" fmla="*/ 178053 h 190813"/>
                <a:gd name="connsiteX7" fmla="*/ 177947 w 190813"/>
                <a:gd name="connsiteY7" fmla="*/ 153088 h 190813"/>
                <a:gd name="connsiteX8" fmla="*/ 33830 w 190813"/>
                <a:gd name="connsiteY8" fmla="*/ 9024 h 190813"/>
                <a:gd name="connsiteX9" fmla="*/ 33830 w 190813"/>
                <a:gd name="connsiteY9" fmla="*/ 1550 h 190813"/>
                <a:gd name="connsiteX10" fmla="*/ 41303 w 190813"/>
                <a:gd name="connsiteY10" fmla="*/ 1550 h 190813"/>
                <a:gd name="connsiteX11" fmla="*/ 185421 w 190813"/>
                <a:gd name="connsiteY11" fmla="*/ 145615 h 190813"/>
                <a:gd name="connsiteX12" fmla="*/ 185421 w 190813"/>
                <a:gd name="connsiteY12" fmla="*/ 185527 h 190813"/>
                <a:gd name="connsiteX13" fmla="*/ 165491 w 190813"/>
                <a:gd name="connsiteY13" fmla="*/ 193795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813" h="190813">
                  <a:moveTo>
                    <a:pt x="165491" y="193795"/>
                  </a:moveTo>
                  <a:cubicBezTo>
                    <a:pt x="158283" y="193795"/>
                    <a:pt x="151074" y="191039"/>
                    <a:pt x="145562" y="185527"/>
                  </a:cubicBezTo>
                  <a:lnTo>
                    <a:pt x="1550" y="41515"/>
                  </a:lnTo>
                  <a:cubicBezTo>
                    <a:pt x="-517" y="39448"/>
                    <a:pt x="-517" y="36109"/>
                    <a:pt x="1550" y="34042"/>
                  </a:cubicBezTo>
                  <a:cubicBezTo>
                    <a:pt x="3618" y="31975"/>
                    <a:pt x="6957" y="31975"/>
                    <a:pt x="9024" y="34042"/>
                  </a:cubicBezTo>
                  <a:lnTo>
                    <a:pt x="153035" y="178053"/>
                  </a:lnTo>
                  <a:cubicBezTo>
                    <a:pt x="159873" y="184891"/>
                    <a:pt x="171057" y="184891"/>
                    <a:pt x="177947" y="178053"/>
                  </a:cubicBezTo>
                  <a:cubicBezTo>
                    <a:pt x="184785" y="171163"/>
                    <a:pt x="184785" y="159979"/>
                    <a:pt x="177947" y="153088"/>
                  </a:cubicBezTo>
                  <a:lnTo>
                    <a:pt x="33830" y="9024"/>
                  </a:lnTo>
                  <a:cubicBezTo>
                    <a:pt x="31763" y="6957"/>
                    <a:pt x="31763" y="3617"/>
                    <a:pt x="33830" y="1550"/>
                  </a:cubicBezTo>
                  <a:cubicBezTo>
                    <a:pt x="35897" y="-517"/>
                    <a:pt x="39236" y="-517"/>
                    <a:pt x="41303" y="1550"/>
                  </a:cubicBezTo>
                  <a:lnTo>
                    <a:pt x="185421" y="145615"/>
                  </a:lnTo>
                  <a:cubicBezTo>
                    <a:pt x="196393" y="156587"/>
                    <a:pt x="196393" y="174502"/>
                    <a:pt x="185421" y="185527"/>
                  </a:cubicBezTo>
                  <a:cubicBezTo>
                    <a:pt x="179961" y="191039"/>
                    <a:pt x="172700" y="193795"/>
                    <a:pt x="165491" y="19379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C72E3F17-2D57-4EB9-B0E7-3739E0D32412}"/>
                </a:ext>
              </a:extLst>
            </p:cNvPr>
            <p:cNvSpPr/>
            <p:nvPr/>
          </p:nvSpPr>
          <p:spPr>
            <a:xfrm>
              <a:off x="1379386" y="4944828"/>
              <a:ext cx="63605" cy="63605"/>
            </a:xfrm>
            <a:custGeom>
              <a:avLst/>
              <a:gdLst>
                <a:gd name="connsiteX0" fmla="*/ 59378 w 63604"/>
                <a:gd name="connsiteY0" fmla="*/ 64625 h 63604"/>
                <a:gd name="connsiteX1" fmla="*/ 55614 w 63604"/>
                <a:gd name="connsiteY1" fmla="*/ 63088 h 63604"/>
                <a:gd name="connsiteX2" fmla="*/ 1550 w 63604"/>
                <a:gd name="connsiteY2" fmla="*/ 9024 h 63604"/>
                <a:gd name="connsiteX3" fmla="*/ 1550 w 63604"/>
                <a:gd name="connsiteY3" fmla="*/ 1550 h 63604"/>
                <a:gd name="connsiteX4" fmla="*/ 9024 w 63604"/>
                <a:gd name="connsiteY4" fmla="*/ 1550 h 63604"/>
                <a:gd name="connsiteX5" fmla="*/ 63088 w 63604"/>
                <a:gd name="connsiteY5" fmla="*/ 55614 h 63604"/>
                <a:gd name="connsiteX6" fmla="*/ 63088 w 63604"/>
                <a:gd name="connsiteY6" fmla="*/ 63088 h 63604"/>
                <a:gd name="connsiteX7" fmla="*/ 59378 w 63604"/>
                <a:gd name="connsiteY7" fmla="*/ 64625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59378" y="64625"/>
                  </a:moveTo>
                  <a:cubicBezTo>
                    <a:pt x="57999" y="64625"/>
                    <a:pt x="56674" y="64095"/>
                    <a:pt x="55614" y="6308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63088" y="55614"/>
                  </a:lnTo>
                  <a:cubicBezTo>
                    <a:pt x="65155" y="57681"/>
                    <a:pt x="65155" y="61021"/>
                    <a:pt x="63088" y="63088"/>
                  </a:cubicBezTo>
                  <a:cubicBezTo>
                    <a:pt x="62134" y="64095"/>
                    <a:pt x="60756" y="64625"/>
                    <a:pt x="59378" y="646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E182C488-AD97-4EDF-804F-A89B3B8E3023}"/>
                </a:ext>
              </a:extLst>
            </p:cNvPr>
            <p:cNvSpPr/>
            <p:nvPr/>
          </p:nvSpPr>
          <p:spPr>
            <a:xfrm>
              <a:off x="1443362" y="5008750"/>
              <a:ext cx="15901" cy="15901"/>
            </a:xfrm>
            <a:custGeom>
              <a:avLst/>
              <a:gdLst>
                <a:gd name="connsiteX0" fmla="*/ 13423 w 15901"/>
                <a:gd name="connsiteY0" fmla="*/ 18671 h 15901"/>
                <a:gd name="connsiteX1" fmla="*/ 9660 w 15901"/>
                <a:gd name="connsiteY1" fmla="*/ 17134 h 15901"/>
                <a:gd name="connsiteX2" fmla="*/ 1550 w 15901"/>
                <a:gd name="connsiteY2" fmla="*/ 9024 h 15901"/>
                <a:gd name="connsiteX3" fmla="*/ 1550 w 15901"/>
                <a:gd name="connsiteY3" fmla="*/ 1550 h 15901"/>
                <a:gd name="connsiteX4" fmla="*/ 9024 w 15901"/>
                <a:gd name="connsiteY4" fmla="*/ 1550 h 15901"/>
                <a:gd name="connsiteX5" fmla="*/ 17186 w 15901"/>
                <a:gd name="connsiteY5" fmla="*/ 9713 h 15901"/>
                <a:gd name="connsiteX6" fmla="*/ 17186 w 15901"/>
                <a:gd name="connsiteY6" fmla="*/ 17187 h 15901"/>
                <a:gd name="connsiteX7" fmla="*/ 13423 w 15901"/>
                <a:gd name="connsiteY7" fmla="*/ 18671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3423" y="18671"/>
                  </a:moveTo>
                  <a:cubicBezTo>
                    <a:pt x="12045" y="18671"/>
                    <a:pt x="10720" y="18141"/>
                    <a:pt x="9660" y="17134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17186" y="9713"/>
                  </a:lnTo>
                  <a:cubicBezTo>
                    <a:pt x="19254" y="11780"/>
                    <a:pt x="19254" y="15119"/>
                    <a:pt x="17186" y="17187"/>
                  </a:cubicBezTo>
                  <a:cubicBezTo>
                    <a:pt x="16126" y="18193"/>
                    <a:pt x="14801" y="18671"/>
                    <a:pt x="13423" y="186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8" name="Group 807">
            <a:extLst>
              <a:ext uri="{FF2B5EF4-FFF2-40B4-BE49-F238E27FC236}">
                <a16:creationId xmlns:a16="http://schemas.microsoft.com/office/drawing/2014/main" id="{62EB72A0-E829-42FB-A199-98B17DA262F7}"/>
              </a:ext>
            </a:extLst>
          </p:cNvPr>
          <p:cNvGrpSpPr/>
          <p:nvPr/>
        </p:nvGrpSpPr>
        <p:grpSpPr>
          <a:xfrm>
            <a:off x="3276407" y="4655346"/>
            <a:ext cx="333500" cy="464079"/>
            <a:chOff x="3305347" y="4695617"/>
            <a:chExt cx="275620" cy="383536"/>
          </a:xfrm>
        </p:grpSpPr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CFDE4A91-2ED6-427A-94B9-59987A4D6EBD}"/>
                </a:ext>
              </a:extLst>
            </p:cNvPr>
            <p:cNvSpPr/>
            <p:nvPr/>
          </p:nvSpPr>
          <p:spPr>
            <a:xfrm>
              <a:off x="3305347" y="4695617"/>
              <a:ext cx="275620" cy="381628"/>
            </a:xfrm>
            <a:custGeom>
              <a:avLst/>
              <a:gdLst>
                <a:gd name="connsiteX0" fmla="*/ 270320 w 275620"/>
                <a:gd name="connsiteY0" fmla="*/ 385444 h 381627"/>
                <a:gd name="connsiteX1" fmla="*/ 32756 w 275620"/>
                <a:gd name="connsiteY1" fmla="*/ 385444 h 381627"/>
                <a:gd name="connsiteX2" fmla="*/ 0 w 275620"/>
                <a:gd name="connsiteY2" fmla="*/ 352688 h 381627"/>
                <a:gd name="connsiteX3" fmla="*/ 32756 w 275620"/>
                <a:gd name="connsiteY3" fmla="*/ 319931 h 381627"/>
                <a:gd name="connsiteX4" fmla="*/ 265019 w 275620"/>
                <a:gd name="connsiteY4" fmla="*/ 319931 h 381627"/>
                <a:gd name="connsiteX5" fmla="*/ 265019 w 275620"/>
                <a:gd name="connsiteY5" fmla="*/ 10601 h 381627"/>
                <a:gd name="connsiteX6" fmla="*/ 32756 w 275620"/>
                <a:gd name="connsiteY6" fmla="*/ 10601 h 381627"/>
                <a:gd name="connsiteX7" fmla="*/ 17120 w 275620"/>
                <a:gd name="connsiteY7" fmla="*/ 17120 h 381627"/>
                <a:gd name="connsiteX8" fmla="*/ 10601 w 275620"/>
                <a:gd name="connsiteY8" fmla="*/ 32756 h 381627"/>
                <a:gd name="connsiteX9" fmla="*/ 5300 w 275620"/>
                <a:gd name="connsiteY9" fmla="*/ 38057 h 381627"/>
                <a:gd name="connsiteX10" fmla="*/ 0 w 275620"/>
                <a:gd name="connsiteY10" fmla="*/ 32756 h 381627"/>
                <a:gd name="connsiteX11" fmla="*/ 9594 w 275620"/>
                <a:gd name="connsiteY11" fmla="*/ 9594 h 381627"/>
                <a:gd name="connsiteX12" fmla="*/ 32756 w 275620"/>
                <a:gd name="connsiteY12" fmla="*/ 0 h 381627"/>
                <a:gd name="connsiteX13" fmla="*/ 275620 w 275620"/>
                <a:gd name="connsiteY13" fmla="*/ 0 h 381627"/>
                <a:gd name="connsiteX14" fmla="*/ 275620 w 275620"/>
                <a:gd name="connsiteY14" fmla="*/ 330532 h 381627"/>
                <a:gd name="connsiteX15" fmla="*/ 32756 w 275620"/>
                <a:gd name="connsiteY15" fmla="*/ 330532 h 381627"/>
                <a:gd name="connsiteX16" fmla="*/ 10601 w 275620"/>
                <a:gd name="connsiteY16" fmla="*/ 352688 h 381627"/>
                <a:gd name="connsiteX17" fmla="*/ 32756 w 275620"/>
                <a:gd name="connsiteY17" fmla="*/ 374843 h 381627"/>
                <a:gd name="connsiteX18" fmla="*/ 270320 w 275620"/>
                <a:gd name="connsiteY18" fmla="*/ 374843 h 381627"/>
                <a:gd name="connsiteX19" fmla="*/ 275620 w 275620"/>
                <a:gd name="connsiteY19" fmla="*/ 380144 h 381627"/>
                <a:gd name="connsiteX20" fmla="*/ 270320 w 275620"/>
                <a:gd name="connsiteY20" fmla="*/ 385444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5620" h="381627">
                  <a:moveTo>
                    <a:pt x="270320" y="385444"/>
                  </a:moveTo>
                  <a:lnTo>
                    <a:pt x="32756" y="385444"/>
                  </a:lnTo>
                  <a:cubicBezTo>
                    <a:pt x="14682" y="385444"/>
                    <a:pt x="0" y="370762"/>
                    <a:pt x="0" y="352688"/>
                  </a:cubicBezTo>
                  <a:cubicBezTo>
                    <a:pt x="0" y="334613"/>
                    <a:pt x="14682" y="319931"/>
                    <a:pt x="32756" y="319931"/>
                  </a:cubicBezTo>
                  <a:lnTo>
                    <a:pt x="265019" y="319931"/>
                  </a:lnTo>
                  <a:lnTo>
                    <a:pt x="265019" y="10601"/>
                  </a:lnTo>
                  <a:lnTo>
                    <a:pt x="32756" y="10601"/>
                  </a:lnTo>
                  <a:cubicBezTo>
                    <a:pt x="26873" y="10601"/>
                    <a:pt x="21307" y="12933"/>
                    <a:pt x="17120" y="17120"/>
                  </a:cubicBezTo>
                  <a:cubicBezTo>
                    <a:pt x="12933" y="21307"/>
                    <a:pt x="10601" y="26873"/>
                    <a:pt x="10601" y="32756"/>
                  </a:cubicBezTo>
                  <a:cubicBezTo>
                    <a:pt x="10601" y="35671"/>
                    <a:pt x="8216" y="38057"/>
                    <a:pt x="5300" y="38057"/>
                  </a:cubicBezTo>
                  <a:cubicBezTo>
                    <a:pt x="2385" y="38057"/>
                    <a:pt x="0" y="35671"/>
                    <a:pt x="0" y="32756"/>
                  </a:cubicBezTo>
                  <a:cubicBezTo>
                    <a:pt x="0" y="24011"/>
                    <a:pt x="3392" y="15795"/>
                    <a:pt x="9594" y="9594"/>
                  </a:cubicBezTo>
                  <a:cubicBezTo>
                    <a:pt x="15795" y="3392"/>
                    <a:pt x="24011" y="0"/>
                    <a:pt x="32756" y="0"/>
                  </a:cubicBezTo>
                  <a:lnTo>
                    <a:pt x="275620" y="0"/>
                  </a:lnTo>
                  <a:lnTo>
                    <a:pt x="275620" y="330532"/>
                  </a:lnTo>
                  <a:lnTo>
                    <a:pt x="32756" y="330532"/>
                  </a:lnTo>
                  <a:cubicBezTo>
                    <a:pt x="20566" y="330532"/>
                    <a:pt x="10601" y="340497"/>
                    <a:pt x="10601" y="352688"/>
                  </a:cubicBezTo>
                  <a:cubicBezTo>
                    <a:pt x="10601" y="364878"/>
                    <a:pt x="20512" y="374843"/>
                    <a:pt x="32756" y="374843"/>
                  </a:cubicBezTo>
                  <a:lnTo>
                    <a:pt x="270320" y="374843"/>
                  </a:lnTo>
                  <a:cubicBezTo>
                    <a:pt x="273235" y="374843"/>
                    <a:pt x="275620" y="377228"/>
                    <a:pt x="275620" y="380144"/>
                  </a:cubicBezTo>
                  <a:cubicBezTo>
                    <a:pt x="275620" y="383059"/>
                    <a:pt x="273235" y="385444"/>
                    <a:pt x="270320" y="3854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F6E34FD-D4D6-4939-ACEA-387294376E46}"/>
                </a:ext>
              </a:extLst>
            </p:cNvPr>
            <p:cNvSpPr/>
            <p:nvPr/>
          </p:nvSpPr>
          <p:spPr>
            <a:xfrm>
              <a:off x="3305347" y="4723126"/>
              <a:ext cx="10601" cy="328624"/>
            </a:xfrm>
            <a:custGeom>
              <a:avLst/>
              <a:gdLst>
                <a:gd name="connsiteX0" fmla="*/ 5300 w 10600"/>
                <a:gd name="connsiteY0" fmla="*/ 330479 h 328623"/>
                <a:gd name="connsiteX1" fmla="*/ 0 w 10600"/>
                <a:gd name="connsiteY1" fmla="*/ 325179 h 328623"/>
                <a:gd name="connsiteX2" fmla="*/ 0 w 10600"/>
                <a:gd name="connsiteY2" fmla="*/ 5300 h 328623"/>
                <a:gd name="connsiteX3" fmla="*/ 5300 w 10600"/>
                <a:gd name="connsiteY3" fmla="*/ 0 h 328623"/>
                <a:gd name="connsiteX4" fmla="*/ 10601 w 10600"/>
                <a:gd name="connsiteY4" fmla="*/ 5300 h 328623"/>
                <a:gd name="connsiteX5" fmla="*/ 10601 w 10600"/>
                <a:gd name="connsiteY5" fmla="*/ 325179 h 328623"/>
                <a:gd name="connsiteX6" fmla="*/ 5300 w 10600"/>
                <a:gd name="connsiteY6" fmla="*/ 330479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28623">
                  <a:moveTo>
                    <a:pt x="5300" y="330479"/>
                  </a:moveTo>
                  <a:cubicBezTo>
                    <a:pt x="2385" y="330479"/>
                    <a:pt x="0" y="328094"/>
                    <a:pt x="0" y="32517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25179"/>
                  </a:lnTo>
                  <a:cubicBezTo>
                    <a:pt x="10601" y="328094"/>
                    <a:pt x="8216" y="330479"/>
                    <a:pt x="5300" y="33047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298CEA7E-1C24-498A-B38C-51F7A2C35018}"/>
                </a:ext>
              </a:extLst>
            </p:cNvPr>
            <p:cNvSpPr/>
            <p:nvPr/>
          </p:nvSpPr>
          <p:spPr>
            <a:xfrm>
              <a:off x="3562045" y="5015548"/>
              <a:ext cx="10601" cy="63605"/>
            </a:xfrm>
            <a:custGeom>
              <a:avLst/>
              <a:gdLst>
                <a:gd name="connsiteX0" fmla="*/ 5300 w 10600"/>
                <a:gd name="connsiteY0" fmla="*/ 65513 h 63604"/>
                <a:gd name="connsiteX1" fmla="*/ 0 w 10600"/>
                <a:gd name="connsiteY1" fmla="*/ 60212 h 63604"/>
                <a:gd name="connsiteX2" fmla="*/ 0 w 10600"/>
                <a:gd name="connsiteY2" fmla="*/ 5300 h 63604"/>
                <a:gd name="connsiteX3" fmla="*/ 5300 w 10600"/>
                <a:gd name="connsiteY3" fmla="*/ 0 h 63604"/>
                <a:gd name="connsiteX4" fmla="*/ 10601 w 10600"/>
                <a:gd name="connsiteY4" fmla="*/ 5300 h 63604"/>
                <a:gd name="connsiteX5" fmla="*/ 10601 w 10600"/>
                <a:gd name="connsiteY5" fmla="*/ 60212 h 63604"/>
                <a:gd name="connsiteX6" fmla="*/ 5300 w 10600"/>
                <a:gd name="connsiteY6" fmla="*/ 65513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63604">
                  <a:moveTo>
                    <a:pt x="5300" y="65513"/>
                  </a:moveTo>
                  <a:cubicBezTo>
                    <a:pt x="2385" y="65513"/>
                    <a:pt x="0" y="63127"/>
                    <a:pt x="0" y="6021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60212"/>
                  </a:lnTo>
                  <a:cubicBezTo>
                    <a:pt x="10601" y="63127"/>
                    <a:pt x="8216" y="65513"/>
                    <a:pt x="5300" y="6551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1B18BFD7-AE32-400E-9906-4DC21EBB1BC3}"/>
                </a:ext>
              </a:extLst>
            </p:cNvPr>
            <p:cNvSpPr/>
            <p:nvPr/>
          </p:nvSpPr>
          <p:spPr>
            <a:xfrm>
              <a:off x="3394129" y="5035478"/>
              <a:ext cx="137810" cy="10601"/>
            </a:xfrm>
            <a:custGeom>
              <a:avLst/>
              <a:gdLst>
                <a:gd name="connsiteX0" fmla="*/ 133411 w 137810"/>
                <a:gd name="connsiteY0" fmla="*/ 10601 h 10600"/>
                <a:gd name="connsiteX1" fmla="*/ 5300 w 137810"/>
                <a:gd name="connsiteY1" fmla="*/ 10601 h 10600"/>
                <a:gd name="connsiteX2" fmla="*/ 0 w 137810"/>
                <a:gd name="connsiteY2" fmla="*/ 5300 h 10600"/>
                <a:gd name="connsiteX3" fmla="*/ 5300 w 137810"/>
                <a:gd name="connsiteY3" fmla="*/ 0 h 10600"/>
                <a:gd name="connsiteX4" fmla="*/ 133411 w 137810"/>
                <a:gd name="connsiteY4" fmla="*/ 0 h 10600"/>
                <a:gd name="connsiteX5" fmla="*/ 138711 w 137810"/>
                <a:gd name="connsiteY5" fmla="*/ 5300 h 10600"/>
                <a:gd name="connsiteX6" fmla="*/ 133411 w 1378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10" h="10600">
                  <a:moveTo>
                    <a:pt x="13341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33411" y="0"/>
                  </a:lnTo>
                  <a:cubicBezTo>
                    <a:pt x="136326" y="0"/>
                    <a:pt x="138711" y="2385"/>
                    <a:pt x="138711" y="5300"/>
                  </a:cubicBezTo>
                  <a:cubicBezTo>
                    <a:pt x="138711" y="8216"/>
                    <a:pt x="136326" y="10601"/>
                    <a:pt x="13341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AB45B462-F5C4-4C50-A182-3037151D32E2}"/>
                </a:ext>
              </a:extLst>
            </p:cNvPr>
            <p:cNvSpPr/>
            <p:nvPr/>
          </p:nvSpPr>
          <p:spPr>
            <a:xfrm>
              <a:off x="3357132" y="5035478"/>
              <a:ext cx="26502" cy="10601"/>
            </a:xfrm>
            <a:custGeom>
              <a:avLst/>
              <a:gdLst>
                <a:gd name="connsiteX0" fmla="*/ 25177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177 w 26501"/>
                <a:gd name="connsiteY4" fmla="*/ 0 h 10600"/>
                <a:gd name="connsiteX5" fmla="*/ 30477 w 26501"/>
                <a:gd name="connsiteY5" fmla="*/ 5300 h 10600"/>
                <a:gd name="connsiteX6" fmla="*/ 25177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17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25177" y="0"/>
                  </a:lnTo>
                  <a:cubicBezTo>
                    <a:pt x="28092" y="0"/>
                    <a:pt x="30477" y="2385"/>
                    <a:pt x="30477" y="5300"/>
                  </a:cubicBezTo>
                  <a:cubicBezTo>
                    <a:pt x="30477" y="8216"/>
                    <a:pt x="28092" y="10601"/>
                    <a:pt x="251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0DD2CDE8-CAA7-4F00-B610-82BBFE2E4B1A}"/>
                </a:ext>
              </a:extLst>
            </p:cNvPr>
            <p:cNvSpPr/>
            <p:nvPr/>
          </p:nvSpPr>
          <p:spPr>
            <a:xfrm>
              <a:off x="3344517" y="4695617"/>
              <a:ext cx="10601" cy="328624"/>
            </a:xfrm>
            <a:custGeom>
              <a:avLst/>
              <a:gdLst>
                <a:gd name="connsiteX0" fmla="*/ 5300 w 10600"/>
                <a:gd name="connsiteY0" fmla="*/ 330532 h 328623"/>
                <a:gd name="connsiteX1" fmla="*/ 0 w 10600"/>
                <a:gd name="connsiteY1" fmla="*/ 325232 h 328623"/>
                <a:gd name="connsiteX2" fmla="*/ 0 w 10600"/>
                <a:gd name="connsiteY2" fmla="*/ 5300 h 328623"/>
                <a:gd name="connsiteX3" fmla="*/ 5300 w 10600"/>
                <a:gd name="connsiteY3" fmla="*/ 0 h 328623"/>
                <a:gd name="connsiteX4" fmla="*/ 10601 w 10600"/>
                <a:gd name="connsiteY4" fmla="*/ 5300 h 328623"/>
                <a:gd name="connsiteX5" fmla="*/ 10601 w 10600"/>
                <a:gd name="connsiteY5" fmla="*/ 325232 h 328623"/>
                <a:gd name="connsiteX6" fmla="*/ 5300 w 10600"/>
                <a:gd name="connsiteY6" fmla="*/ 330532 h 328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328623">
                  <a:moveTo>
                    <a:pt x="5300" y="330532"/>
                  </a:moveTo>
                  <a:cubicBezTo>
                    <a:pt x="2385" y="330532"/>
                    <a:pt x="0" y="328147"/>
                    <a:pt x="0" y="32523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25232"/>
                  </a:lnTo>
                  <a:cubicBezTo>
                    <a:pt x="10601" y="328200"/>
                    <a:pt x="8216" y="330532"/>
                    <a:pt x="5300" y="3305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FE78B876-E209-44F0-B185-5E4D4AE8093E}"/>
                </a:ext>
              </a:extLst>
            </p:cNvPr>
            <p:cNvSpPr/>
            <p:nvPr/>
          </p:nvSpPr>
          <p:spPr>
            <a:xfrm>
              <a:off x="3437857" y="4695617"/>
              <a:ext cx="74205" cy="127209"/>
            </a:xfrm>
            <a:custGeom>
              <a:avLst/>
              <a:gdLst>
                <a:gd name="connsiteX0" fmla="*/ 71555 w 74205"/>
                <a:gd name="connsiteY0" fmla="*/ 128905 h 127209"/>
                <a:gd name="connsiteX1" fmla="*/ 68269 w 74205"/>
                <a:gd name="connsiteY1" fmla="*/ 127792 h 127209"/>
                <a:gd name="connsiteX2" fmla="*/ 38428 w 74205"/>
                <a:gd name="connsiteY2" fmla="*/ 104312 h 127209"/>
                <a:gd name="connsiteX3" fmla="*/ 8587 w 74205"/>
                <a:gd name="connsiteY3" fmla="*/ 127792 h 127209"/>
                <a:gd name="connsiteX4" fmla="*/ 2968 w 74205"/>
                <a:gd name="connsiteY4" fmla="*/ 128375 h 127209"/>
                <a:gd name="connsiteX5" fmla="*/ 0 w 74205"/>
                <a:gd name="connsiteY5" fmla="*/ 123605 h 127209"/>
                <a:gd name="connsiteX6" fmla="*/ 0 w 74205"/>
                <a:gd name="connsiteY6" fmla="*/ 5300 h 127209"/>
                <a:gd name="connsiteX7" fmla="*/ 5300 w 74205"/>
                <a:gd name="connsiteY7" fmla="*/ 0 h 127209"/>
                <a:gd name="connsiteX8" fmla="*/ 71555 w 74205"/>
                <a:gd name="connsiteY8" fmla="*/ 0 h 127209"/>
                <a:gd name="connsiteX9" fmla="*/ 76856 w 74205"/>
                <a:gd name="connsiteY9" fmla="*/ 5300 h 127209"/>
                <a:gd name="connsiteX10" fmla="*/ 76856 w 74205"/>
                <a:gd name="connsiteY10" fmla="*/ 123605 h 127209"/>
                <a:gd name="connsiteX11" fmla="*/ 73887 w 74205"/>
                <a:gd name="connsiteY11" fmla="*/ 128375 h 127209"/>
                <a:gd name="connsiteX12" fmla="*/ 71555 w 74205"/>
                <a:gd name="connsiteY12" fmla="*/ 128905 h 127209"/>
                <a:gd name="connsiteX13" fmla="*/ 38428 w 74205"/>
                <a:gd name="connsiteY13" fmla="*/ 92280 h 127209"/>
                <a:gd name="connsiteX14" fmla="*/ 41714 w 74205"/>
                <a:gd name="connsiteY14" fmla="*/ 93393 h 127209"/>
                <a:gd name="connsiteX15" fmla="*/ 66255 w 74205"/>
                <a:gd name="connsiteY15" fmla="*/ 112686 h 127209"/>
                <a:gd name="connsiteX16" fmla="*/ 66255 w 74205"/>
                <a:gd name="connsiteY16" fmla="*/ 10601 h 127209"/>
                <a:gd name="connsiteX17" fmla="*/ 10601 w 74205"/>
                <a:gd name="connsiteY17" fmla="*/ 10601 h 127209"/>
                <a:gd name="connsiteX18" fmla="*/ 10601 w 74205"/>
                <a:gd name="connsiteY18" fmla="*/ 112686 h 127209"/>
                <a:gd name="connsiteX19" fmla="*/ 35142 w 74205"/>
                <a:gd name="connsiteY19" fmla="*/ 93393 h 127209"/>
                <a:gd name="connsiteX20" fmla="*/ 38428 w 74205"/>
                <a:gd name="connsiteY20" fmla="*/ 92280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4205" h="127209">
                  <a:moveTo>
                    <a:pt x="71555" y="128905"/>
                  </a:moveTo>
                  <a:cubicBezTo>
                    <a:pt x="70389" y="128905"/>
                    <a:pt x="69223" y="128534"/>
                    <a:pt x="68269" y="127792"/>
                  </a:cubicBezTo>
                  <a:lnTo>
                    <a:pt x="38428" y="104312"/>
                  </a:lnTo>
                  <a:lnTo>
                    <a:pt x="8587" y="127792"/>
                  </a:lnTo>
                  <a:cubicBezTo>
                    <a:pt x="6997" y="129064"/>
                    <a:pt x="4823" y="129276"/>
                    <a:pt x="2968" y="128375"/>
                  </a:cubicBezTo>
                  <a:cubicBezTo>
                    <a:pt x="1113" y="127474"/>
                    <a:pt x="0" y="125619"/>
                    <a:pt x="0" y="123605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71555" y="0"/>
                  </a:lnTo>
                  <a:cubicBezTo>
                    <a:pt x="74470" y="0"/>
                    <a:pt x="76856" y="2385"/>
                    <a:pt x="76856" y="5300"/>
                  </a:cubicBezTo>
                  <a:lnTo>
                    <a:pt x="76856" y="123605"/>
                  </a:lnTo>
                  <a:cubicBezTo>
                    <a:pt x="76856" y="125619"/>
                    <a:pt x="75690" y="127474"/>
                    <a:pt x="73887" y="128375"/>
                  </a:cubicBezTo>
                  <a:cubicBezTo>
                    <a:pt x="73145" y="128746"/>
                    <a:pt x="72350" y="128905"/>
                    <a:pt x="71555" y="128905"/>
                  </a:cubicBezTo>
                  <a:close/>
                  <a:moveTo>
                    <a:pt x="38428" y="92280"/>
                  </a:moveTo>
                  <a:cubicBezTo>
                    <a:pt x="39594" y="92280"/>
                    <a:pt x="40760" y="92651"/>
                    <a:pt x="41714" y="93393"/>
                  </a:cubicBezTo>
                  <a:lnTo>
                    <a:pt x="66255" y="112686"/>
                  </a:lnTo>
                  <a:lnTo>
                    <a:pt x="66255" y="10601"/>
                  </a:lnTo>
                  <a:lnTo>
                    <a:pt x="10601" y="10601"/>
                  </a:lnTo>
                  <a:lnTo>
                    <a:pt x="10601" y="112686"/>
                  </a:lnTo>
                  <a:lnTo>
                    <a:pt x="35142" y="93393"/>
                  </a:lnTo>
                  <a:cubicBezTo>
                    <a:pt x="36096" y="92651"/>
                    <a:pt x="37262" y="92280"/>
                    <a:pt x="38428" y="922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06950E04-ACD9-42B2-AA8D-1FAFBB03B286}"/>
                </a:ext>
              </a:extLst>
            </p:cNvPr>
            <p:cNvSpPr/>
            <p:nvPr/>
          </p:nvSpPr>
          <p:spPr>
            <a:xfrm>
              <a:off x="3394076" y="4862420"/>
              <a:ext cx="127209" cy="10601"/>
            </a:xfrm>
            <a:custGeom>
              <a:avLst/>
              <a:gdLst>
                <a:gd name="connsiteX0" fmla="*/ 125725 w 127209"/>
                <a:gd name="connsiteY0" fmla="*/ 10601 h 10600"/>
                <a:gd name="connsiteX1" fmla="*/ 5300 w 127209"/>
                <a:gd name="connsiteY1" fmla="*/ 10601 h 10600"/>
                <a:gd name="connsiteX2" fmla="*/ 0 w 127209"/>
                <a:gd name="connsiteY2" fmla="*/ 5300 h 10600"/>
                <a:gd name="connsiteX3" fmla="*/ 5300 w 127209"/>
                <a:gd name="connsiteY3" fmla="*/ 0 h 10600"/>
                <a:gd name="connsiteX4" fmla="*/ 125725 w 127209"/>
                <a:gd name="connsiteY4" fmla="*/ 0 h 10600"/>
                <a:gd name="connsiteX5" fmla="*/ 131026 w 127209"/>
                <a:gd name="connsiteY5" fmla="*/ 5300 h 10600"/>
                <a:gd name="connsiteX6" fmla="*/ 125725 w 127209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209" h="10600">
                  <a:moveTo>
                    <a:pt x="12572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25725" y="0"/>
                  </a:lnTo>
                  <a:cubicBezTo>
                    <a:pt x="128640" y="0"/>
                    <a:pt x="131026" y="2385"/>
                    <a:pt x="131026" y="5300"/>
                  </a:cubicBezTo>
                  <a:cubicBezTo>
                    <a:pt x="131026" y="8216"/>
                    <a:pt x="128640" y="10601"/>
                    <a:pt x="12572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DFFAE751-9E69-4E0F-9092-3F7B84FC1FAB}"/>
                </a:ext>
              </a:extLst>
            </p:cNvPr>
            <p:cNvSpPr/>
            <p:nvPr/>
          </p:nvSpPr>
          <p:spPr>
            <a:xfrm>
              <a:off x="3394076" y="4890088"/>
              <a:ext cx="84806" cy="10601"/>
            </a:xfrm>
            <a:custGeom>
              <a:avLst/>
              <a:gdLst>
                <a:gd name="connsiteX0" fmla="*/ 82209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2209 w 84806"/>
                <a:gd name="connsiteY4" fmla="*/ 0 h 10600"/>
                <a:gd name="connsiteX5" fmla="*/ 87509 w 84806"/>
                <a:gd name="connsiteY5" fmla="*/ 5300 h 10600"/>
                <a:gd name="connsiteX6" fmla="*/ 82209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220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2209" y="0"/>
                  </a:lnTo>
                  <a:cubicBezTo>
                    <a:pt x="85124" y="0"/>
                    <a:pt x="87509" y="2385"/>
                    <a:pt x="87509" y="5300"/>
                  </a:cubicBezTo>
                  <a:cubicBezTo>
                    <a:pt x="87509" y="8216"/>
                    <a:pt x="85124" y="10601"/>
                    <a:pt x="8220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7" name="Group 806">
            <a:extLst>
              <a:ext uri="{FF2B5EF4-FFF2-40B4-BE49-F238E27FC236}">
                <a16:creationId xmlns:a16="http://schemas.microsoft.com/office/drawing/2014/main" id="{7C727897-7666-4B13-B5A1-58FEA555C92E}"/>
              </a:ext>
            </a:extLst>
          </p:cNvPr>
          <p:cNvGrpSpPr/>
          <p:nvPr/>
        </p:nvGrpSpPr>
        <p:grpSpPr>
          <a:xfrm>
            <a:off x="4346083" y="4655309"/>
            <a:ext cx="312069" cy="464890"/>
            <a:chOff x="4373163" y="4695651"/>
            <a:chExt cx="257908" cy="384206"/>
          </a:xfrm>
        </p:grpSpPr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F7ABBA60-CB87-439F-9B3A-C8A2EA88621D}"/>
                </a:ext>
              </a:extLst>
            </p:cNvPr>
            <p:cNvSpPr/>
            <p:nvPr/>
          </p:nvSpPr>
          <p:spPr>
            <a:xfrm>
              <a:off x="4613324" y="4948869"/>
              <a:ext cx="10601" cy="95407"/>
            </a:xfrm>
            <a:custGeom>
              <a:avLst/>
              <a:gdLst>
                <a:gd name="connsiteX0" fmla="*/ 5300 w 10600"/>
                <a:gd name="connsiteY0" fmla="*/ 99223 h 95406"/>
                <a:gd name="connsiteX1" fmla="*/ 0 w 10600"/>
                <a:gd name="connsiteY1" fmla="*/ 93923 h 95406"/>
                <a:gd name="connsiteX2" fmla="*/ 0 w 10600"/>
                <a:gd name="connsiteY2" fmla="*/ 5300 h 95406"/>
                <a:gd name="connsiteX3" fmla="*/ 5300 w 10600"/>
                <a:gd name="connsiteY3" fmla="*/ 0 h 95406"/>
                <a:gd name="connsiteX4" fmla="*/ 10601 w 10600"/>
                <a:gd name="connsiteY4" fmla="*/ 5300 h 95406"/>
                <a:gd name="connsiteX5" fmla="*/ 10601 w 10600"/>
                <a:gd name="connsiteY5" fmla="*/ 93923 h 95406"/>
                <a:gd name="connsiteX6" fmla="*/ 5300 w 10600"/>
                <a:gd name="connsiteY6" fmla="*/ 99223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5406">
                  <a:moveTo>
                    <a:pt x="5300" y="99223"/>
                  </a:moveTo>
                  <a:cubicBezTo>
                    <a:pt x="2385" y="99223"/>
                    <a:pt x="0" y="96838"/>
                    <a:pt x="0" y="9392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93923"/>
                  </a:lnTo>
                  <a:cubicBezTo>
                    <a:pt x="10601" y="96838"/>
                    <a:pt x="8216" y="99223"/>
                    <a:pt x="5300" y="992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8F50A6E-7DC6-434D-959B-E508A2FDF20B}"/>
                </a:ext>
              </a:extLst>
            </p:cNvPr>
            <p:cNvSpPr/>
            <p:nvPr/>
          </p:nvSpPr>
          <p:spPr>
            <a:xfrm>
              <a:off x="4373322" y="4948869"/>
              <a:ext cx="10601" cy="95407"/>
            </a:xfrm>
            <a:custGeom>
              <a:avLst/>
              <a:gdLst>
                <a:gd name="connsiteX0" fmla="*/ 5300 w 10600"/>
                <a:gd name="connsiteY0" fmla="*/ 99223 h 95406"/>
                <a:gd name="connsiteX1" fmla="*/ 0 w 10600"/>
                <a:gd name="connsiteY1" fmla="*/ 93923 h 95406"/>
                <a:gd name="connsiteX2" fmla="*/ 0 w 10600"/>
                <a:gd name="connsiteY2" fmla="*/ 5300 h 95406"/>
                <a:gd name="connsiteX3" fmla="*/ 5300 w 10600"/>
                <a:gd name="connsiteY3" fmla="*/ 0 h 95406"/>
                <a:gd name="connsiteX4" fmla="*/ 10601 w 10600"/>
                <a:gd name="connsiteY4" fmla="*/ 5300 h 95406"/>
                <a:gd name="connsiteX5" fmla="*/ 10601 w 10600"/>
                <a:gd name="connsiteY5" fmla="*/ 93923 h 95406"/>
                <a:gd name="connsiteX6" fmla="*/ 5300 w 10600"/>
                <a:gd name="connsiteY6" fmla="*/ 99223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5406">
                  <a:moveTo>
                    <a:pt x="5300" y="99223"/>
                  </a:moveTo>
                  <a:cubicBezTo>
                    <a:pt x="2385" y="99223"/>
                    <a:pt x="0" y="96838"/>
                    <a:pt x="0" y="9392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93923"/>
                  </a:lnTo>
                  <a:cubicBezTo>
                    <a:pt x="10601" y="96838"/>
                    <a:pt x="8216" y="99223"/>
                    <a:pt x="5300" y="992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133BC7B9-4078-4873-B958-8EAF4A15F42D}"/>
                </a:ext>
              </a:extLst>
            </p:cNvPr>
            <p:cNvSpPr/>
            <p:nvPr/>
          </p:nvSpPr>
          <p:spPr>
            <a:xfrm>
              <a:off x="4373216" y="5037454"/>
              <a:ext cx="249118" cy="42403"/>
            </a:xfrm>
            <a:custGeom>
              <a:avLst/>
              <a:gdLst>
                <a:gd name="connsiteX0" fmla="*/ 125354 w 249118"/>
                <a:gd name="connsiteY0" fmla="*/ 43606 h 42403"/>
                <a:gd name="connsiteX1" fmla="*/ 123976 w 249118"/>
                <a:gd name="connsiteY1" fmla="*/ 43395 h 42403"/>
                <a:gd name="connsiteX2" fmla="*/ 3923 w 249118"/>
                <a:gd name="connsiteY2" fmla="*/ 10426 h 42403"/>
                <a:gd name="connsiteX3" fmla="*/ 0 w 249118"/>
                <a:gd name="connsiteY3" fmla="*/ 5285 h 42403"/>
                <a:gd name="connsiteX4" fmla="*/ 3923 w 249118"/>
                <a:gd name="connsiteY4" fmla="*/ 196 h 42403"/>
                <a:gd name="connsiteX5" fmla="*/ 7050 w 249118"/>
                <a:gd name="connsiteY5" fmla="*/ 302 h 42403"/>
                <a:gd name="connsiteX6" fmla="*/ 125354 w 249118"/>
                <a:gd name="connsiteY6" fmla="*/ 32794 h 42403"/>
                <a:gd name="connsiteX7" fmla="*/ 244030 w 249118"/>
                <a:gd name="connsiteY7" fmla="*/ 196 h 42403"/>
                <a:gd name="connsiteX8" fmla="*/ 250549 w 249118"/>
                <a:gd name="connsiteY8" fmla="*/ 3907 h 42403"/>
                <a:gd name="connsiteX9" fmla="*/ 246839 w 249118"/>
                <a:gd name="connsiteY9" fmla="*/ 10426 h 42403"/>
                <a:gd name="connsiteX10" fmla="*/ 126785 w 249118"/>
                <a:gd name="connsiteY10" fmla="*/ 43395 h 42403"/>
                <a:gd name="connsiteX11" fmla="*/ 125354 w 249118"/>
                <a:gd name="connsiteY11" fmla="*/ 4360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9118" h="42403">
                  <a:moveTo>
                    <a:pt x="125354" y="43606"/>
                  </a:moveTo>
                  <a:cubicBezTo>
                    <a:pt x="124877" y="43606"/>
                    <a:pt x="124400" y="43553"/>
                    <a:pt x="123976" y="43395"/>
                  </a:cubicBezTo>
                  <a:lnTo>
                    <a:pt x="3923" y="10426"/>
                  </a:lnTo>
                  <a:cubicBezTo>
                    <a:pt x="1590" y="9790"/>
                    <a:pt x="0" y="7670"/>
                    <a:pt x="0" y="5285"/>
                  </a:cubicBezTo>
                  <a:cubicBezTo>
                    <a:pt x="0" y="2900"/>
                    <a:pt x="1590" y="779"/>
                    <a:pt x="3923" y="196"/>
                  </a:cubicBezTo>
                  <a:cubicBezTo>
                    <a:pt x="4982" y="-69"/>
                    <a:pt x="6096" y="-16"/>
                    <a:pt x="7050" y="302"/>
                  </a:cubicBezTo>
                  <a:lnTo>
                    <a:pt x="125354" y="32794"/>
                  </a:lnTo>
                  <a:lnTo>
                    <a:pt x="244030" y="196"/>
                  </a:lnTo>
                  <a:cubicBezTo>
                    <a:pt x="246839" y="-599"/>
                    <a:pt x="249754" y="1097"/>
                    <a:pt x="250549" y="3907"/>
                  </a:cubicBezTo>
                  <a:cubicBezTo>
                    <a:pt x="251345" y="6716"/>
                    <a:pt x="249648" y="9631"/>
                    <a:pt x="246839" y="10426"/>
                  </a:cubicBezTo>
                  <a:lnTo>
                    <a:pt x="126785" y="43395"/>
                  </a:lnTo>
                  <a:cubicBezTo>
                    <a:pt x="126255" y="43553"/>
                    <a:pt x="125831" y="43606"/>
                    <a:pt x="125354" y="4360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58515A-4656-4913-B8F2-FE6C1C6ECFA0}"/>
                </a:ext>
              </a:extLst>
            </p:cNvPr>
            <p:cNvSpPr/>
            <p:nvPr/>
          </p:nvSpPr>
          <p:spPr>
            <a:xfrm>
              <a:off x="4373163" y="4915914"/>
              <a:ext cx="249118" cy="74205"/>
            </a:xfrm>
            <a:custGeom>
              <a:avLst/>
              <a:gdLst>
                <a:gd name="connsiteX0" fmla="*/ 125407 w 249118"/>
                <a:gd name="connsiteY0" fmla="*/ 76524 h 74205"/>
                <a:gd name="connsiteX1" fmla="*/ 124029 w 249118"/>
                <a:gd name="connsiteY1" fmla="*/ 76312 h 74205"/>
                <a:gd name="connsiteX2" fmla="*/ 3922 w 249118"/>
                <a:gd name="connsiteY2" fmla="*/ 43344 h 74205"/>
                <a:gd name="connsiteX3" fmla="*/ 0 w 249118"/>
                <a:gd name="connsiteY3" fmla="*/ 38255 h 74205"/>
                <a:gd name="connsiteX4" fmla="*/ 3922 w 249118"/>
                <a:gd name="connsiteY4" fmla="*/ 33167 h 74205"/>
                <a:gd name="connsiteX5" fmla="*/ 123976 w 249118"/>
                <a:gd name="connsiteY5" fmla="*/ 199 h 74205"/>
                <a:gd name="connsiteX6" fmla="*/ 126785 w 249118"/>
                <a:gd name="connsiteY6" fmla="*/ 199 h 74205"/>
                <a:gd name="connsiteX7" fmla="*/ 246892 w 249118"/>
                <a:gd name="connsiteY7" fmla="*/ 33167 h 74205"/>
                <a:gd name="connsiteX8" fmla="*/ 250814 w 249118"/>
                <a:gd name="connsiteY8" fmla="*/ 38255 h 74205"/>
                <a:gd name="connsiteX9" fmla="*/ 246892 w 249118"/>
                <a:gd name="connsiteY9" fmla="*/ 43344 h 74205"/>
                <a:gd name="connsiteX10" fmla="*/ 126838 w 249118"/>
                <a:gd name="connsiteY10" fmla="*/ 76312 h 74205"/>
                <a:gd name="connsiteX11" fmla="*/ 125407 w 249118"/>
                <a:gd name="connsiteY11" fmla="*/ 76524 h 74205"/>
                <a:gd name="connsiteX12" fmla="*/ 25336 w 249118"/>
                <a:gd name="connsiteY12" fmla="*/ 38255 h 74205"/>
                <a:gd name="connsiteX13" fmla="*/ 125407 w 249118"/>
                <a:gd name="connsiteY13" fmla="*/ 65711 h 74205"/>
                <a:gd name="connsiteX14" fmla="*/ 225478 w 249118"/>
                <a:gd name="connsiteY14" fmla="*/ 38255 h 74205"/>
                <a:gd name="connsiteX15" fmla="*/ 125407 w 249118"/>
                <a:gd name="connsiteY15" fmla="*/ 10746 h 74205"/>
                <a:gd name="connsiteX16" fmla="*/ 25336 w 249118"/>
                <a:gd name="connsiteY16" fmla="*/ 38255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9118" h="74205">
                  <a:moveTo>
                    <a:pt x="125407" y="76524"/>
                  </a:moveTo>
                  <a:cubicBezTo>
                    <a:pt x="124930" y="76524"/>
                    <a:pt x="124453" y="76471"/>
                    <a:pt x="124029" y="76312"/>
                  </a:cubicBezTo>
                  <a:lnTo>
                    <a:pt x="3922" y="43344"/>
                  </a:lnTo>
                  <a:cubicBezTo>
                    <a:pt x="1643" y="42708"/>
                    <a:pt x="0" y="40641"/>
                    <a:pt x="0" y="38255"/>
                  </a:cubicBezTo>
                  <a:cubicBezTo>
                    <a:pt x="0" y="35870"/>
                    <a:pt x="1590" y="33803"/>
                    <a:pt x="3922" y="33167"/>
                  </a:cubicBezTo>
                  <a:lnTo>
                    <a:pt x="123976" y="199"/>
                  </a:lnTo>
                  <a:cubicBezTo>
                    <a:pt x="124877" y="-66"/>
                    <a:pt x="125884" y="-66"/>
                    <a:pt x="126785" y="199"/>
                  </a:cubicBezTo>
                  <a:lnTo>
                    <a:pt x="246892" y="33167"/>
                  </a:lnTo>
                  <a:cubicBezTo>
                    <a:pt x="249171" y="33803"/>
                    <a:pt x="250814" y="35870"/>
                    <a:pt x="250814" y="38255"/>
                  </a:cubicBezTo>
                  <a:cubicBezTo>
                    <a:pt x="250814" y="40641"/>
                    <a:pt x="249224" y="42708"/>
                    <a:pt x="246892" y="43344"/>
                  </a:cubicBezTo>
                  <a:lnTo>
                    <a:pt x="126838" y="76312"/>
                  </a:lnTo>
                  <a:cubicBezTo>
                    <a:pt x="126361" y="76471"/>
                    <a:pt x="125884" y="76524"/>
                    <a:pt x="125407" y="76524"/>
                  </a:cubicBezTo>
                  <a:close/>
                  <a:moveTo>
                    <a:pt x="25336" y="38255"/>
                  </a:moveTo>
                  <a:lnTo>
                    <a:pt x="125407" y="65711"/>
                  </a:lnTo>
                  <a:lnTo>
                    <a:pt x="225478" y="38255"/>
                  </a:lnTo>
                  <a:lnTo>
                    <a:pt x="125407" y="10746"/>
                  </a:lnTo>
                  <a:lnTo>
                    <a:pt x="25336" y="3825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C4069E1A-675A-4FA7-962F-21D0905D9FB9}"/>
                </a:ext>
              </a:extLst>
            </p:cNvPr>
            <p:cNvSpPr/>
            <p:nvPr/>
          </p:nvSpPr>
          <p:spPr>
            <a:xfrm>
              <a:off x="4444771" y="4933737"/>
              <a:ext cx="106008" cy="37103"/>
            </a:xfrm>
            <a:custGeom>
              <a:avLst/>
              <a:gdLst>
                <a:gd name="connsiteX0" fmla="*/ 53799 w 106007"/>
                <a:gd name="connsiteY0" fmla="*/ 40892 h 37102"/>
                <a:gd name="connsiteX1" fmla="*/ 52209 w 106007"/>
                <a:gd name="connsiteY1" fmla="*/ 40627 h 37102"/>
                <a:gd name="connsiteX2" fmla="*/ 3710 w 106007"/>
                <a:gd name="connsiteY2" fmla="*/ 25468 h 37102"/>
                <a:gd name="connsiteX3" fmla="*/ 0 w 106007"/>
                <a:gd name="connsiteY3" fmla="*/ 20433 h 37102"/>
                <a:gd name="connsiteX4" fmla="*/ 3710 w 106007"/>
                <a:gd name="connsiteY4" fmla="*/ 15398 h 37102"/>
                <a:gd name="connsiteX5" fmla="*/ 52209 w 106007"/>
                <a:gd name="connsiteY5" fmla="*/ 239 h 37102"/>
                <a:gd name="connsiteX6" fmla="*/ 55389 w 106007"/>
                <a:gd name="connsiteY6" fmla="*/ 239 h 37102"/>
                <a:gd name="connsiteX7" fmla="*/ 103888 w 106007"/>
                <a:gd name="connsiteY7" fmla="*/ 15398 h 37102"/>
                <a:gd name="connsiteX8" fmla="*/ 107598 w 106007"/>
                <a:gd name="connsiteY8" fmla="*/ 20433 h 37102"/>
                <a:gd name="connsiteX9" fmla="*/ 103888 w 106007"/>
                <a:gd name="connsiteY9" fmla="*/ 25468 h 37102"/>
                <a:gd name="connsiteX10" fmla="*/ 55389 w 106007"/>
                <a:gd name="connsiteY10" fmla="*/ 40627 h 37102"/>
                <a:gd name="connsiteX11" fmla="*/ 53799 w 106007"/>
                <a:gd name="connsiteY11" fmla="*/ 40892 h 37102"/>
                <a:gd name="connsiteX12" fmla="*/ 23057 w 106007"/>
                <a:gd name="connsiteY12" fmla="*/ 20433 h 37102"/>
                <a:gd name="connsiteX13" fmla="*/ 53799 w 106007"/>
                <a:gd name="connsiteY13" fmla="*/ 30027 h 37102"/>
                <a:gd name="connsiteX14" fmla="*/ 84541 w 106007"/>
                <a:gd name="connsiteY14" fmla="*/ 20433 h 37102"/>
                <a:gd name="connsiteX15" fmla="*/ 53799 w 106007"/>
                <a:gd name="connsiteY15" fmla="*/ 10839 h 37102"/>
                <a:gd name="connsiteX16" fmla="*/ 23057 w 106007"/>
                <a:gd name="connsiteY16" fmla="*/ 2043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6007" h="37102">
                  <a:moveTo>
                    <a:pt x="53799" y="40892"/>
                  </a:moveTo>
                  <a:cubicBezTo>
                    <a:pt x="53269" y="40892"/>
                    <a:pt x="52739" y="40787"/>
                    <a:pt x="52209" y="40627"/>
                  </a:cubicBezTo>
                  <a:lnTo>
                    <a:pt x="3710" y="25468"/>
                  </a:lnTo>
                  <a:cubicBezTo>
                    <a:pt x="1484" y="24779"/>
                    <a:pt x="0" y="22712"/>
                    <a:pt x="0" y="20433"/>
                  </a:cubicBezTo>
                  <a:cubicBezTo>
                    <a:pt x="0" y="18154"/>
                    <a:pt x="1484" y="16087"/>
                    <a:pt x="3710" y="15398"/>
                  </a:cubicBezTo>
                  <a:lnTo>
                    <a:pt x="52209" y="239"/>
                  </a:lnTo>
                  <a:cubicBezTo>
                    <a:pt x="53216" y="-80"/>
                    <a:pt x="54329" y="-80"/>
                    <a:pt x="55389" y="239"/>
                  </a:cubicBezTo>
                  <a:lnTo>
                    <a:pt x="103888" y="15398"/>
                  </a:lnTo>
                  <a:cubicBezTo>
                    <a:pt x="106114" y="16087"/>
                    <a:pt x="107598" y="18154"/>
                    <a:pt x="107598" y="20433"/>
                  </a:cubicBezTo>
                  <a:cubicBezTo>
                    <a:pt x="107598" y="22712"/>
                    <a:pt x="106114" y="24779"/>
                    <a:pt x="103888" y="25468"/>
                  </a:cubicBezTo>
                  <a:lnTo>
                    <a:pt x="55389" y="40627"/>
                  </a:lnTo>
                  <a:cubicBezTo>
                    <a:pt x="54859" y="40787"/>
                    <a:pt x="54329" y="40892"/>
                    <a:pt x="53799" y="40892"/>
                  </a:cubicBezTo>
                  <a:close/>
                  <a:moveTo>
                    <a:pt x="23057" y="20433"/>
                  </a:moveTo>
                  <a:lnTo>
                    <a:pt x="53799" y="30027"/>
                  </a:lnTo>
                  <a:lnTo>
                    <a:pt x="84541" y="20433"/>
                  </a:lnTo>
                  <a:lnTo>
                    <a:pt x="53799" y="10839"/>
                  </a:lnTo>
                  <a:lnTo>
                    <a:pt x="23057" y="2043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AE71DCE3-1708-40C3-A457-104DB7673176}"/>
                </a:ext>
              </a:extLst>
            </p:cNvPr>
            <p:cNvSpPr/>
            <p:nvPr/>
          </p:nvSpPr>
          <p:spPr>
            <a:xfrm>
              <a:off x="4493270" y="4981838"/>
              <a:ext cx="10601" cy="95407"/>
            </a:xfrm>
            <a:custGeom>
              <a:avLst/>
              <a:gdLst>
                <a:gd name="connsiteX0" fmla="*/ 5300 w 10600"/>
                <a:gd name="connsiteY0" fmla="*/ 99223 h 95406"/>
                <a:gd name="connsiteX1" fmla="*/ 0 w 10600"/>
                <a:gd name="connsiteY1" fmla="*/ 93923 h 95406"/>
                <a:gd name="connsiteX2" fmla="*/ 0 w 10600"/>
                <a:gd name="connsiteY2" fmla="*/ 5300 h 95406"/>
                <a:gd name="connsiteX3" fmla="*/ 5300 w 10600"/>
                <a:gd name="connsiteY3" fmla="*/ 0 h 95406"/>
                <a:gd name="connsiteX4" fmla="*/ 10601 w 10600"/>
                <a:gd name="connsiteY4" fmla="*/ 5300 h 95406"/>
                <a:gd name="connsiteX5" fmla="*/ 10601 w 10600"/>
                <a:gd name="connsiteY5" fmla="*/ 93923 h 95406"/>
                <a:gd name="connsiteX6" fmla="*/ 5300 w 10600"/>
                <a:gd name="connsiteY6" fmla="*/ 99223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95406">
                  <a:moveTo>
                    <a:pt x="5300" y="99223"/>
                  </a:moveTo>
                  <a:cubicBezTo>
                    <a:pt x="2385" y="99223"/>
                    <a:pt x="0" y="96838"/>
                    <a:pt x="0" y="9392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93923"/>
                  </a:lnTo>
                  <a:cubicBezTo>
                    <a:pt x="10601" y="96838"/>
                    <a:pt x="8216" y="99223"/>
                    <a:pt x="5300" y="992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487CFA37-CDF3-455A-AE46-0A1F292BCAAF}"/>
                </a:ext>
              </a:extLst>
            </p:cNvPr>
            <p:cNvSpPr/>
            <p:nvPr/>
          </p:nvSpPr>
          <p:spPr>
            <a:xfrm>
              <a:off x="4485741" y="4715401"/>
              <a:ext cx="116608" cy="190814"/>
            </a:xfrm>
            <a:custGeom>
              <a:avLst/>
              <a:gdLst>
                <a:gd name="connsiteX0" fmla="*/ 21204 w 116608"/>
                <a:gd name="connsiteY0" fmla="*/ 191754 h 190813"/>
                <a:gd name="connsiteX1" fmla="*/ 12512 w 116608"/>
                <a:gd name="connsiteY1" fmla="*/ 189740 h 190813"/>
                <a:gd name="connsiteX2" fmla="*/ 1010 w 116608"/>
                <a:gd name="connsiteY2" fmla="*/ 146965 h 190813"/>
                <a:gd name="connsiteX3" fmla="*/ 24597 w 116608"/>
                <a:gd name="connsiteY3" fmla="*/ 77583 h 190813"/>
                <a:gd name="connsiteX4" fmla="*/ 108343 w 116608"/>
                <a:gd name="connsiteY4" fmla="*/ 2053 h 190813"/>
                <a:gd name="connsiteX5" fmla="*/ 108290 w 116608"/>
                <a:gd name="connsiteY5" fmla="*/ 87336 h 190813"/>
                <a:gd name="connsiteX6" fmla="*/ 105798 w 116608"/>
                <a:gd name="connsiteY6" fmla="*/ 90145 h 190813"/>
                <a:gd name="connsiteX7" fmla="*/ 84014 w 116608"/>
                <a:gd name="connsiteY7" fmla="*/ 101594 h 190813"/>
                <a:gd name="connsiteX8" fmla="*/ 93979 w 116608"/>
                <a:gd name="connsiteY8" fmla="*/ 101488 h 190813"/>
                <a:gd name="connsiteX9" fmla="*/ 94032 w 116608"/>
                <a:gd name="connsiteY9" fmla="*/ 101488 h 190813"/>
                <a:gd name="connsiteX10" fmla="*/ 98484 w 116608"/>
                <a:gd name="connsiteY10" fmla="*/ 103926 h 190813"/>
                <a:gd name="connsiteX11" fmla="*/ 98802 w 116608"/>
                <a:gd name="connsiteY11" fmla="*/ 109068 h 190813"/>
                <a:gd name="connsiteX12" fmla="*/ 96258 w 116608"/>
                <a:gd name="connsiteY12" fmla="*/ 114209 h 190813"/>
                <a:gd name="connsiteX13" fmla="*/ 96258 w 116608"/>
                <a:gd name="connsiteY13" fmla="*/ 114209 h 190813"/>
                <a:gd name="connsiteX14" fmla="*/ 53908 w 116608"/>
                <a:gd name="connsiteY14" fmla="*/ 173998 h 190813"/>
                <a:gd name="connsiteX15" fmla="*/ 21204 w 116608"/>
                <a:gd name="connsiteY15" fmla="*/ 191754 h 190813"/>
                <a:gd name="connsiteX16" fmla="*/ 99650 w 116608"/>
                <a:gd name="connsiteY16" fmla="*/ 10587 h 190813"/>
                <a:gd name="connsiteX17" fmla="*/ 34084 w 116608"/>
                <a:gd name="connsiteY17" fmla="*/ 82407 h 190813"/>
                <a:gd name="connsiteX18" fmla="*/ 11558 w 116608"/>
                <a:gd name="connsiteY18" fmla="*/ 148397 h 190813"/>
                <a:gd name="connsiteX19" fmla="*/ 17388 w 116608"/>
                <a:gd name="connsiteY19" fmla="*/ 180305 h 190813"/>
                <a:gd name="connsiteX20" fmla="*/ 46646 w 116608"/>
                <a:gd name="connsiteY20" fmla="*/ 166312 h 190813"/>
                <a:gd name="connsiteX21" fmla="*/ 85445 w 116608"/>
                <a:gd name="connsiteY21" fmla="*/ 112142 h 190813"/>
                <a:gd name="connsiteX22" fmla="*/ 62229 w 116608"/>
                <a:gd name="connsiteY22" fmla="*/ 112407 h 190813"/>
                <a:gd name="connsiteX23" fmla="*/ 62176 w 116608"/>
                <a:gd name="connsiteY23" fmla="*/ 112407 h 190813"/>
                <a:gd name="connsiteX24" fmla="*/ 57035 w 116608"/>
                <a:gd name="connsiteY24" fmla="*/ 108432 h 190813"/>
                <a:gd name="connsiteX25" fmla="*/ 59685 w 116608"/>
                <a:gd name="connsiteY25" fmla="*/ 102442 h 190813"/>
                <a:gd name="connsiteX26" fmla="*/ 99173 w 116608"/>
                <a:gd name="connsiteY26" fmla="*/ 81718 h 190813"/>
                <a:gd name="connsiteX27" fmla="*/ 103625 w 116608"/>
                <a:gd name="connsiteY27" fmla="*/ 11541 h 190813"/>
                <a:gd name="connsiteX28" fmla="*/ 99650 w 116608"/>
                <a:gd name="connsiteY28" fmla="*/ 10587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6608" h="190813">
                  <a:moveTo>
                    <a:pt x="21204" y="191754"/>
                  </a:moveTo>
                  <a:cubicBezTo>
                    <a:pt x="18077" y="191754"/>
                    <a:pt x="15215" y="191065"/>
                    <a:pt x="12512" y="189740"/>
                  </a:cubicBezTo>
                  <a:cubicBezTo>
                    <a:pt x="1911" y="184333"/>
                    <a:pt x="-2064" y="169545"/>
                    <a:pt x="1010" y="146965"/>
                  </a:cubicBezTo>
                  <a:cubicBezTo>
                    <a:pt x="3819" y="126559"/>
                    <a:pt x="12194" y="101912"/>
                    <a:pt x="24597" y="77583"/>
                  </a:cubicBezTo>
                  <a:cubicBezTo>
                    <a:pt x="47812" y="32106"/>
                    <a:pt x="85074" y="-9873"/>
                    <a:pt x="108343" y="2053"/>
                  </a:cubicBezTo>
                  <a:cubicBezTo>
                    <a:pt x="124986" y="10533"/>
                    <a:pt x="124933" y="44032"/>
                    <a:pt x="108290" y="87336"/>
                  </a:cubicBezTo>
                  <a:cubicBezTo>
                    <a:pt x="107813" y="88555"/>
                    <a:pt x="106965" y="89509"/>
                    <a:pt x="105798" y="90145"/>
                  </a:cubicBezTo>
                  <a:lnTo>
                    <a:pt x="84014" y="101594"/>
                  </a:lnTo>
                  <a:lnTo>
                    <a:pt x="93979" y="101488"/>
                  </a:lnTo>
                  <a:cubicBezTo>
                    <a:pt x="93979" y="101488"/>
                    <a:pt x="94032" y="101488"/>
                    <a:pt x="94032" y="101488"/>
                  </a:cubicBezTo>
                  <a:cubicBezTo>
                    <a:pt x="95834" y="101488"/>
                    <a:pt x="97530" y="102389"/>
                    <a:pt x="98484" y="103926"/>
                  </a:cubicBezTo>
                  <a:cubicBezTo>
                    <a:pt x="99491" y="105464"/>
                    <a:pt x="99597" y="107425"/>
                    <a:pt x="98802" y="109068"/>
                  </a:cubicBezTo>
                  <a:cubicBezTo>
                    <a:pt x="97954" y="110764"/>
                    <a:pt x="97106" y="112513"/>
                    <a:pt x="96258" y="114209"/>
                  </a:cubicBezTo>
                  <a:lnTo>
                    <a:pt x="96258" y="114209"/>
                  </a:lnTo>
                  <a:cubicBezTo>
                    <a:pt x="83855" y="138538"/>
                    <a:pt x="68802" y="159739"/>
                    <a:pt x="53908" y="173998"/>
                  </a:cubicBezTo>
                  <a:cubicBezTo>
                    <a:pt x="41558" y="185711"/>
                    <a:pt x="30480" y="191754"/>
                    <a:pt x="21204" y="191754"/>
                  </a:cubicBezTo>
                  <a:close/>
                  <a:moveTo>
                    <a:pt x="99650" y="10587"/>
                  </a:moveTo>
                  <a:cubicBezTo>
                    <a:pt x="85233" y="10587"/>
                    <a:pt x="56505" y="38520"/>
                    <a:pt x="34084" y="82407"/>
                  </a:cubicBezTo>
                  <a:cubicBezTo>
                    <a:pt x="22212" y="105675"/>
                    <a:pt x="14208" y="129156"/>
                    <a:pt x="11558" y="148397"/>
                  </a:cubicBezTo>
                  <a:cubicBezTo>
                    <a:pt x="9225" y="165305"/>
                    <a:pt x="11399" y="177231"/>
                    <a:pt x="17388" y="180305"/>
                  </a:cubicBezTo>
                  <a:cubicBezTo>
                    <a:pt x="23377" y="183379"/>
                    <a:pt x="34296" y="178132"/>
                    <a:pt x="46646" y="166312"/>
                  </a:cubicBezTo>
                  <a:cubicBezTo>
                    <a:pt x="60162" y="153432"/>
                    <a:pt x="73837" y="134245"/>
                    <a:pt x="85445" y="112142"/>
                  </a:cubicBezTo>
                  <a:lnTo>
                    <a:pt x="62229" y="112407"/>
                  </a:lnTo>
                  <a:cubicBezTo>
                    <a:pt x="62229" y="112407"/>
                    <a:pt x="62176" y="112407"/>
                    <a:pt x="62176" y="112407"/>
                  </a:cubicBezTo>
                  <a:cubicBezTo>
                    <a:pt x="59738" y="112407"/>
                    <a:pt x="57618" y="110764"/>
                    <a:pt x="57035" y="108432"/>
                  </a:cubicBezTo>
                  <a:cubicBezTo>
                    <a:pt x="56452" y="106047"/>
                    <a:pt x="57565" y="103555"/>
                    <a:pt x="59685" y="102442"/>
                  </a:cubicBezTo>
                  <a:lnTo>
                    <a:pt x="99173" y="81718"/>
                  </a:lnTo>
                  <a:cubicBezTo>
                    <a:pt x="114014" y="42230"/>
                    <a:pt x="112636" y="16152"/>
                    <a:pt x="103625" y="11541"/>
                  </a:cubicBezTo>
                  <a:cubicBezTo>
                    <a:pt x="102406" y="10851"/>
                    <a:pt x="101081" y="10587"/>
                    <a:pt x="99650" y="105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D63A0EE-8BA8-4919-B94C-6515D8D2E27B}"/>
                </a:ext>
              </a:extLst>
            </p:cNvPr>
            <p:cNvSpPr/>
            <p:nvPr/>
          </p:nvSpPr>
          <p:spPr>
            <a:xfrm>
              <a:off x="4493261" y="4695651"/>
              <a:ext cx="137810" cy="265019"/>
            </a:xfrm>
            <a:custGeom>
              <a:avLst/>
              <a:gdLst>
                <a:gd name="connsiteX0" fmla="*/ 5310 w 137810"/>
                <a:gd name="connsiteY0" fmla="*/ 267159 h 265019"/>
                <a:gd name="connsiteX1" fmla="*/ 9 w 137810"/>
                <a:gd name="connsiteY1" fmla="*/ 261964 h 265019"/>
                <a:gd name="connsiteX2" fmla="*/ 131936 w 137810"/>
                <a:gd name="connsiteY2" fmla="*/ 814 h 265019"/>
                <a:gd name="connsiteX3" fmla="*/ 139251 w 137810"/>
                <a:gd name="connsiteY3" fmla="*/ 2457 h 265019"/>
                <a:gd name="connsiteX4" fmla="*/ 137607 w 137810"/>
                <a:gd name="connsiteY4" fmla="*/ 9772 h 265019"/>
                <a:gd name="connsiteX5" fmla="*/ 10663 w 137810"/>
                <a:gd name="connsiteY5" fmla="*/ 261699 h 265019"/>
                <a:gd name="connsiteX6" fmla="*/ 5469 w 137810"/>
                <a:gd name="connsiteY6" fmla="*/ 267106 h 265019"/>
                <a:gd name="connsiteX7" fmla="*/ 5310 w 137810"/>
                <a:gd name="connsiteY7" fmla="*/ 26715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810" h="265019">
                  <a:moveTo>
                    <a:pt x="5310" y="267159"/>
                  </a:moveTo>
                  <a:cubicBezTo>
                    <a:pt x="2448" y="267159"/>
                    <a:pt x="62" y="264880"/>
                    <a:pt x="9" y="261964"/>
                  </a:cubicBezTo>
                  <a:cubicBezTo>
                    <a:pt x="-44" y="260215"/>
                    <a:pt x="-2535" y="85620"/>
                    <a:pt x="131936" y="814"/>
                  </a:cubicBezTo>
                  <a:cubicBezTo>
                    <a:pt x="134427" y="-723"/>
                    <a:pt x="137660" y="-34"/>
                    <a:pt x="139251" y="2457"/>
                  </a:cubicBezTo>
                  <a:cubicBezTo>
                    <a:pt x="140788" y="4949"/>
                    <a:pt x="140045" y="8182"/>
                    <a:pt x="137607" y="9772"/>
                  </a:cubicBezTo>
                  <a:cubicBezTo>
                    <a:pt x="8225" y="91398"/>
                    <a:pt x="10610" y="260003"/>
                    <a:pt x="10663" y="261699"/>
                  </a:cubicBezTo>
                  <a:cubicBezTo>
                    <a:pt x="10716" y="264615"/>
                    <a:pt x="8437" y="267053"/>
                    <a:pt x="5469" y="267106"/>
                  </a:cubicBezTo>
                  <a:cubicBezTo>
                    <a:pt x="5363" y="267159"/>
                    <a:pt x="5310" y="267159"/>
                    <a:pt x="5310" y="2671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6" name="Group 805">
            <a:extLst>
              <a:ext uri="{FF2B5EF4-FFF2-40B4-BE49-F238E27FC236}">
                <a16:creationId xmlns:a16="http://schemas.microsoft.com/office/drawing/2014/main" id="{F200607B-A8B2-4E04-8045-46B232991DD7}"/>
              </a:ext>
            </a:extLst>
          </p:cNvPr>
          <p:cNvGrpSpPr/>
          <p:nvPr/>
        </p:nvGrpSpPr>
        <p:grpSpPr>
          <a:xfrm>
            <a:off x="5330359" y="4655164"/>
            <a:ext cx="463129" cy="466290"/>
            <a:chOff x="5370548" y="4695627"/>
            <a:chExt cx="382751" cy="385364"/>
          </a:xfrm>
        </p:grpSpPr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DEA2D9DC-DCCF-48A3-9AA0-4027D3E21772}"/>
                </a:ext>
              </a:extLst>
            </p:cNvPr>
            <p:cNvSpPr/>
            <p:nvPr/>
          </p:nvSpPr>
          <p:spPr>
            <a:xfrm>
              <a:off x="5390042" y="4868976"/>
              <a:ext cx="302122" cy="212015"/>
            </a:xfrm>
            <a:custGeom>
              <a:avLst/>
              <a:gdLst>
                <a:gd name="connsiteX0" fmla="*/ 5300 w 302121"/>
                <a:gd name="connsiteY0" fmla="*/ 212084 h 212015"/>
                <a:gd name="connsiteX1" fmla="*/ 1643 w 302121"/>
                <a:gd name="connsiteY1" fmla="*/ 210653 h 212015"/>
                <a:gd name="connsiteX2" fmla="*/ 265 w 302121"/>
                <a:gd name="connsiteY2" fmla="*/ 205141 h 212015"/>
                <a:gd name="connsiteX3" fmla="*/ 9699 w 302121"/>
                <a:gd name="connsiteY3" fmla="*/ 176254 h 212015"/>
                <a:gd name="connsiteX4" fmla="*/ 16378 w 302121"/>
                <a:gd name="connsiteY4" fmla="*/ 172862 h 212015"/>
                <a:gd name="connsiteX5" fmla="*/ 19770 w 302121"/>
                <a:gd name="connsiteY5" fmla="*/ 179540 h 212015"/>
                <a:gd name="connsiteX6" fmla="*/ 13781 w 302121"/>
                <a:gd name="connsiteY6" fmla="*/ 197773 h 212015"/>
                <a:gd name="connsiteX7" fmla="*/ 243499 w 302121"/>
                <a:gd name="connsiteY7" fmla="*/ 108727 h 212015"/>
                <a:gd name="connsiteX8" fmla="*/ 293535 w 302121"/>
                <a:gd name="connsiteY8" fmla="*/ 3037 h 212015"/>
                <a:gd name="connsiteX9" fmla="*/ 300585 w 302121"/>
                <a:gd name="connsiteY9" fmla="*/ 493 h 212015"/>
                <a:gd name="connsiteX10" fmla="*/ 303129 w 302121"/>
                <a:gd name="connsiteY10" fmla="*/ 7543 h 212015"/>
                <a:gd name="connsiteX11" fmla="*/ 252192 w 302121"/>
                <a:gd name="connsiteY11" fmla="*/ 115141 h 212015"/>
                <a:gd name="connsiteX12" fmla="*/ 249330 w 302121"/>
                <a:gd name="connsiteY12" fmla="*/ 117791 h 212015"/>
                <a:gd name="connsiteX13" fmla="*/ 7208 w 302121"/>
                <a:gd name="connsiteY13" fmla="*/ 211660 h 212015"/>
                <a:gd name="connsiteX14" fmla="*/ 5300 w 302121"/>
                <a:gd name="connsiteY14" fmla="*/ 212084 h 21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2121" h="212015">
                  <a:moveTo>
                    <a:pt x="5300" y="212084"/>
                  </a:moveTo>
                  <a:cubicBezTo>
                    <a:pt x="3975" y="212084"/>
                    <a:pt x="2650" y="211608"/>
                    <a:pt x="1643" y="210653"/>
                  </a:cubicBezTo>
                  <a:cubicBezTo>
                    <a:pt x="159" y="209222"/>
                    <a:pt x="-371" y="207102"/>
                    <a:pt x="265" y="205141"/>
                  </a:cubicBezTo>
                  <a:lnTo>
                    <a:pt x="9699" y="176254"/>
                  </a:lnTo>
                  <a:cubicBezTo>
                    <a:pt x="10600" y="173498"/>
                    <a:pt x="13622" y="171961"/>
                    <a:pt x="16378" y="172862"/>
                  </a:cubicBezTo>
                  <a:cubicBezTo>
                    <a:pt x="19134" y="173763"/>
                    <a:pt x="20671" y="176784"/>
                    <a:pt x="19770" y="179540"/>
                  </a:cubicBezTo>
                  <a:lnTo>
                    <a:pt x="13781" y="197773"/>
                  </a:lnTo>
                  <a:lnTo>
                    <a:pt x="243499" y="108727"/>
                  </a:lnTo>
                  <a:lnTo>
                    <a:pt x="293535" y="3037"/>
                  </a:lnTo>
                  <a:cubicBezTo>
                    <a:pt x="294807" y="387"/>
                    <a:pt x="297934" y="-726"/>
                    <a:pt x="300585" y="493"/>
                  </a:cubicBezTo>
                  <a:cubicBezTo>
                    <a:pt x="303235" y="1765"/>
                    <a:pt x="304348" y="4893"/>
                    <a:pt x="303129" y="7543"/>
                  </a:cubicBezTo>
                  <a:lnTo>
                    <a:pt x="252192" y="115141"/>
                  </a:lnTo>
                  <a:cubicBezTo>
                    <a:pt x="251609" y="116360"/>
                    <a:pt x="250602" y="117314"/>
                    <a:pt x="249330" y="117791"/>
                  </a:cubicBezTo>
                  <a:lnTo>
                    <a:pt x="7208" y="211660"/>
                  </a:lnTo>
                  <a:cubicBezTo>
                    <a:pt x="6572" y="211978"/>
                    <a:pt x="5936" y="212084"/>
                    <a:pt x="5300" y="2120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63BF4E4-5E99-4C02-9145-EE305F38B354}"/>
                </a:ext>
              </a:extLst>
            </p:cNvPr>
            <p:cNvSpPr/>
            <p:nvPr/>
          </p:nvSpPr>
          <p:spPr>
            <a:xfrm>
              <a:off x="5370548" y="4758016"/>
              <a:ext cx="212015" cy="302122"/>
            </a:xfrm>
            <a:custGeom>
              <a:avLst/>
              <a:gdLst>
                <a:gd name="connsiteX0" fmla="*/ 5342 w 212015"/>
                <a:gd name="connsiteY0" fmla="*/ 303645 h 302121"/>
                <a:gd name="connsiteX1" fmla="*/ 1472 w 212015"/>
                <a:gd name="connsiteY1" fmla="*/ 302002 h 302121"/>
                <a:gd name="connsiteX2" fmla="*/ 359 w 212015"/>
                <a:gd name="connsiteY2" fmla="*/ 296436 h 302121"/>
                <a:gd name="connsiteX3" fmla="*/ 94229 w 212015"/>
                <a:gd name="connsiteY3" fmla="*/ 54315 h 302121"/>
                <a:gd name="connsiteX4" fmla="*/ 96879 w 212015"/>
                <a:gd name="connsiteY4" fmla="*/ 51453 h 302121"/>
                <a:gd name="connsiteX5" fmla="*/ 204530 w 212015"/>
                <a:gd name="connsiteY5" fmla="*/ 516 h 302121"/>
                <a:gd name="connsiteX6" fmla="*/ 211580 w 212015"/>
                <a:gd name="connsiteY6" fmla="*/ 3060 h 302121"/>
                <a:gd name="connsiteX7" fmla="*/ 209036 w 212015"/>
                <a:gd name="connsiteY7" fmla="*/ 10110 h 302121"/>
                <a:gd name="connsiteX8" fmla="*/ 103346 w 212015"/>
                <a:gd name="connsiteY8" fmla="*/ 60145 h 302121"/>
                <a:gd name="connsiteX9" fmla="*/ 14300 w 212015"/>
                <a:gd name="connsiteY9" fmla="*/ 289864 h 302121"/>
                <a:gd name="connsiteX10" fmla="*/ 32533 w 212015"/>
                <a:gd name="connsiteY10" fmla="*/ 283875 h 302121"/>
                <a:gd name="connsiteX11" fmla="*/ 39211 w 212015"/>
                <a:gd name="connsiteY11" fmla="*/ 287267 h 302121"/>
                <a:gd name="connsiteX12" fmla="*/ 35819 w 212015"/>
                <a:gd name="connsiteY12" fmla="*/ 293945 h 302121"/>
                <a:gd name="connsiteX13" fmla="*/ 6932 w 212015"/>
                <a:gd name="connsiteY13" fmla="*/ 303380 h 302121"/>
                <a:gd name="connsiteX14" fmla="*/ 5342 w 212015"/>
                <a:gd name="connsiteY14" fmla="*/ 303645 h 30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015" h="302121">
                  <a:moveTo>
                    <a:pt x="5342" y="303645"/>
                  </a:moveTo>
                  <a:cubicBezTo>
                    <a:pt x="3911" y="303645"/>
                    <a:pt x="2533" y="303062"/>
                    <a:pt x="1472" y="302002"/>
                  </a:cubicBezTo>
                  <a:cubicBezTo>
                    <a:pt x="41" y="300518"/>
                    <a:pt x="-383" y="298345"/>
                    <a:pt x="359" y="296436"/>
                  </a:cubicBezTo>
                  <a:lnTo>
                    <a:pt x="94229" y="54315"/>
                  </a:lnTo>
                  <a:cubicBezTo>
                    <a:pt x="94706" y="53043"/>
                    <a:pt x="95660" y="52036"/>
                    <a:pt x="96879" y="51453"/>
                  </a:cubicBezTo>
                  <a:lnTo>
                    <a:pt x="204530" y="516"/>
                  </a:lnTo>
                  <a:cubicBezTo>
                    <a:pt x="207180" y="-756"/>
                    <a:pt x="210361" y="410"/>
                    <a:pt x="211580" y="3060"/>
                  </a:cubicBezTo>
                  <a:cubicBezTo>
                    <a:pt x="212852" y="5710"/>
                    <a:pt x="211686" y="8891"/>
                    <a:pt x="209036" y="10110"/>
                  </a:cubicBezTo>
                  <a:lnTo>
                    <a:pt x="103346" y="60145"/>
                  </a:lnTo>
                  <a:lnTo>
                    <a:pt x="14300" y="289864"/>
                  </a:lnTo>
                  <a:lnTo>
                    <a:pt x="32533" y="283875"/>
                  </a:lnTo>
                  <a:cubicBezTo>
                    <a:pt x="35342" y="282974"/>
                    <a:pt x="38310" y="284458"/>
                    <a:pt x="39211" y="287267"/>
                  </a:cubicBezTo>
                  <a:cubicBezTo>
                    <a:pt x="40112" y="290076"/>
                    <a:pt x="38628" y="293044"/>
                    <a:pt x="35819" y="293945"/>
                  </a:cubicBezTo>
                  <a:lnTo>
                    <a:pt x="6932" y="303380"/>
                  </a:lnTo>
                  <a:cubicBezTo>
                    <a:pt x="6455" y="303539"/>
                    <a:pt x="5925" y="303645"/>
                    <a:pt x="5342" y="30364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DEC4AAB3-C105-4690-9124-470F184D8EC9}"/>
                </a:ext>
              </a:extLst>
            </p:cNvPr>
            <p:cNvSpPr/>
            <p:nvPr/>
          </p:nvSpPr>
          <p:spPr>
            <a:xfrm>
              <a:off x="5494460" y="4859293"/>
              <a:ext cx="95407" cy="95407"/>
            </a:xfrm>
            <a:custGeom>
              <a:avLst/>
              <a:gdLst>
                <a:gd name="connsiteX0" fmla="*/ 48976 w 95406"/>
                <a:gd name="connsiteY0" fmla="*/ 97951 h 95406"/>
                <a:gd name="connsiteX1" fmla="*/ 14311 w 95406"/>
                <a:gd name="connsiteY1" fmla="*/ 83640 h 95406"/>
                <a:gd name="connsiteX2" fmla="*/ 14311 w 95406"/>
                <a:gd name="connsiteY2" fmla="*/ 14364 h 95406"/>
                <a:gd name="connsiteX3" fmla="*/ 14311 w 95406"/>
                <a:gd name="connsiteY3" fmla="*/ 14364 h 95406"/>
                <a:gd name="connsiteX4" fmla="*/ 48976 w 95406"/>
                <a:gd name="connsiteY4" fmla="*/ 0 h 95406"/>
                <a:gd name="connsiteX5" fmla="*/ 83640 w 95406"/>
                <a:gd name="connsiteY5" fmla="*/ 14364 h 95406"/>
                <a:gd name="connsiteX6" fmla="*/ 83640 w 95406"/>
                <a:gd name="connsiteY6" fmla="*/ 83640 h 95406"/>
                <a:gd name="connsiteX7" fmla="*/ 48976 w 95406"/>
                <a:gd name="connsiteY7" fmla="*/ 97951 h 95406"/>
                <a:gd name="connsiteX8" fmla="*/ 48976 w 95406"/>
                <a:gd name="connsiteY8" fmla="*/ 10548 h 95406"/>
                <a:gd name="connsiteX9" fmla="*/ 21838 w 95406"/>
                <a:gd name="connsiteY9" fmla="*/ 21785 h 95406"/>
                <a:gd name="connsiteX10" fmla="*/ 21838 w 95406"/>
                <a:gd name="connsiteY10" fmla="*/ 21785 h 95406"/>
                <a:gd name="connsiteX11" fmla="*/ 21838 w 95406"/>
                <a:gd name="connsiteY11" fmla="*/ 76113 h 95406"/>
                <a:gd name="connsiteX12" fmla="*/ 76167 w 95406"/>
                <a:gd name="connsiteY12" fmla="*/ 76113 h 95406"/>
                <a:gd name="connsiteX13" fmla="*/ 76167 w 95406"/>
                <a:gd name="connsiteY13" fmla="*/ 21785 h 95406"/>
                <a:gd name="connsiteX14" fmla="*/ 48976 w 95406"/>
                <a:gd name="connsiteY14" fmla="*/ 10548 h 95406"/>
                <a:gd name="connsiteX15" fmla="*/ 18074 w 95406"/>
                <a:gd name="connsiteY15" fmla="*/ 18074 h 95406"/>
                <a:gd name="connsiteX16" fmla="*/ 18074 w 95406"/>
                <a:gd name="connsiteY16" fmla="*/ 18074 h 95406"/>
                <a:gd name="connsiteX17" fmla="*/ 18074 w 95406"/>
                <a:gd name="connsiteY17" fmla="*/ 18074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406" h="95406">
                  <a:moveTo>
                    <a:pt x="48976" y="97951"/>
                  </a:moveTo>
                  <a:cubicBezTo>
                    <a:pt x="36414" y="97951"/>
                    <a:pt x="23905" y="93181"/>
                    <a:pt x="14311" y="83640"/>
                  </a:cubicBezTo>
                  <a:cubicBezTo>
                    <a:pt x="-4770" y="64559"/>
                    <a:pt x="-4770" y="33445"/>
                    <a:pt x="14311" y="14364"/>
                  </a:cubicBezTo>
                  <a:lnTo>
                    <a:pt x="14311" y="14364"/>
                  </a:lnTo>
                  <a:cubicBezTo>
                    <a:pt x="23587" y="5088"/>
                    <a:pt x="35884" y="0"/>
                    <a:pt x="48976" y="0"/>
                  </a:cubicBezTo>
                  <a:cubicBezTo>
                    <a:pt x="62067" y="0"/>
                    <a:pt x="74364" y="5088"/>
                    <a:pt x="83640" y="14364"/>
                  </a:cubicBezTo>
                  <a:cubicBezTo>
                    <a:pt x="102722" y="33445"/>
                    <a:pt x="102722" y="64559"/>
                    <a:pt x="83640" y="83640"/>
                  </a:cubicBezTo>
                  <a:cubicBezTo>
                    <a:pt x="74099" y="93181"/>
                    <a:pt x="61537" y="97951"/>
                    <a:pt x="48976" y="97951"/>
                  </a:cubicBezTo>
                  <a:close/>
                  <a:moveTo>
                    <a:pt x="48976" y="10548"/>
                  </a:moveTo>
                  <a:cubicBezTo>
                    <a:pt x="38693" y="10548"/>
                    <a:pt x="29099" y="14523"/>
                    <a:pt x="21838" y="21785"/>
                  </a:cubicBezTo>
                  <a:lnTo>
                    <a:pt x="21838" y="21785"/>
                  </a:lnTo>
                  <a:cubicBezTo>
                    <a:pt x="6891" y="36785"/>
                    <a:pt x="6891" y="61113"/>
                    <a:pt x="21838" y="76113"/>
                  </a:cubicBezTo>
                  <a:cubicBezTo>
                    <a:pt x="36838" y="91061"/>
                    <a:pt x="61166" y="91061"/>
                    <a:pt x="76167" y="76113"/>
                  </a:cubicBezTo>
                  <a:cubicBezTo>
                    <a:pt x="91114" y="61113"/>
                    <a:pt x="91114" y="36785"/>
                    <a:pt x="76167" y="21785"/>
                  </a:cubicBezTo>
                  <a:cubicBezTo>
                    <a:pt x="68905" y="14523"/>
                    <a:pt x="59258" y="10548"/>
                    <a:pt x="48976" y="10548"/>
                  </a:cubicBezTo>
                  <a:close/>
                  <a:moveTo>
                    <a:pt x="18074" y="18074"/>
                  </a:moveTo>
                  <a:lnTo>
                    <a:pt x="18074" y="18074"/>
                  </a:lnTo>
                  <a:lnTo>
                    <a:pt x="18074" y="1807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6C3DEA6-89D4-4CD1-AC45-E17CF4B15A5E}"/>
                </a:ext>
              </a:extLst>
            </p:cNvPr>
            <p:cNvSpPr/>
            <p:nvPr/>
          </p:nvSpPr>
          <p:spPr>
            <a:xfrm>
              <a:off x="5401531" y="4933909"/>
              <a:ext cx="111308" cy="111308"/>
            </a:xfrm>
            <a:custGeom>
              <a:avLst/>
              <a:gdLst>
                <a:gd name="connsiteX0" fmla="*/ 5313 w 111308"/>
                <a:gd name="connsiteY0" fmla="*/ 116251 h 111308"/>
                <a:gd name="connsiteX1" fmla="*/ 1550 w 111308"/>
                <a:gd name="connsiteY1" fmla="*/ 114714 h 111308"/>
                <a:gd name="connsiteX2" fmla="*/ 1550 w 111308"/>
                <a:gd name="connsiteY2" fmla="*/ 107240 h 111308"/>
                <a:gd name="connsiteX3" fmla="*/ 107240 w 111308"/>
                <a:gd name="connsiteY3" fmla="*/ 1550 h 111308"/>
                <a:gd name="connsiteX4" fmla="*/ 114714 w 111308"/>
                <a:gd name="connsiteY4" fmla="*/ 1550 h 111308"/>
                <a:gd name="connsiteX5" fmla="*/ 114714 w 111308"/>
                <a:gd name="connsiteY5" fmla="*/ 9024 h 111308"/>
                <a:gd name="connsiteX6" fmla="*/ 9024 w 111308"/>
                <a:gd name="connsiteY6" fmla="*/ 114714 h 111308"/>
                <a:gd name="connsiteX7" fmla="*/ 5313 w 111308"/>
                <a:gd name="connsiteY7" fmla="*/ 116251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08" h="111308">
                  <a:moveTo>
                    <a:pt x="5313" y="116251"/>
                  </a:moveTo>
                  <a:cubicBezTo>
                    <a:pt x="3935" y="116251"/>
                    <a:pt x="2610" y="115721"/>
                    <a:pt x="1550" y="114714"/>
                  </a:cubicBezTo>
                  <a:cubicBezTo>
                    <a:pt x="-517" y="112646"/>
                    <a:pt x="-517" y="109307"/>
                    <a:pt x="1550" y="107240"/>
                  </a:cubicBezTo>
                  <a:lnTo>
                    <a:pt x="107240" y="1550"/>
                  </a:lnTo>
                  <a:cubicBezTo>
                    <a:pt x="109307" y="-517"/>
                    <a:pt x="112646" y="-517"/>
                    <a:pt x="114714" y="1550"/>
                  </a:cubicBezTo>
                  <a:cubicBezTo>
                    <a:pt x="116781" y="3617"/>
                    <a:pt x="116781" y="6957"/>
                    <a:pt x="114714" y="9024"/>
                  </a:cubicBezTo>
                  <a:lnTo>
                    <a:pt x="9024" y="114714"/>
                  </a:lnTo>
                  <a:cubicBezTo>
                    <a:pt x="8017" y="115721"/>
                    <a:pt x="6692" y="116251"/>
                    <a:pt x="5313" y="1162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DC120C3D-DA0B-4C8D-9E14-825B672EB2D1}"/>
                </a:ext>
              </a:extLst>
            </p:cNvPr>
            <p:cNvSpPr/>
            <p:nvPr/>
          </p:nvSpPr>
          <p:spPr>
            <a:xfrm>
              <a:off x="5551884" y="4695627"/>
              <a:ext cx="201415" cy="201415"/>
            </a:xfrm>
            <a:custGeom>
              <a:avLst/>
              <a:gdLst>
                <a:gd name="connsiteX0" fmla="*/ 156711 w 201414"/>
                <a:gd name="connsiteY0" fmla="*/ 204108 h 201414"/>
                <a:gd name="connsiteX1" fmla="*/ 152948 w 201414"/>
                <a:gd name="connsiteY1" fmla="*/ 202571 h 201414"/>
                <a:gd name="connsiteX2" fmla="*/ 1569 w 201414"/>
                <a:gd name="connsiteY2" fmla="*/ 51192 h 201414"/>
                <a:gd name="connsiteX3" fmla="*/ 774 w 201414"/>
                <a:gd name="connsiteY3" fmla="*/ 44672 h 201414"/>
                <a:gd name="connsiteX4" fmla="*/ 26587 w 201414"/>
                <a:gd name="connsiteY4" fmla="*/ 2534 h 201414"/>
                <a:gd name="connsiteX5" fmla="*/ 30456 w 201414"/>
                <a:gd name="connsiteY5" fmla="*/ 43 h 201414"/>
                <a:gd name="connsiteX6" fmla="*/ 34802 w 201414"/>
                <a:gd name="connsiteY6" fmla="*/ 1580 h 201414"/>
                <a:gd name="connsiteX7" fmla="*/ 202506 w 201414"/>
                <a:gd name="connsiteY7" fmla="*/ 169284 h 201414"/>
                <a:gd name="connsiteX8" fmla="*/ 204044 w 201414"/>
                <a:gd name="connsiteY8" fmla="*/ 173631 h 201414"/>
                <a:gd name="connsiteX9" fmla="*/ 201552 w 201414"/>
                <a:gd name="connsiteY9" fmla="*/ 177553 h 201414"/>
                <a:gd name="connsiteX10" fmla="*/ 159467 w 201414"/>
                <a:gd name="connsiteY10" fmla="*/ 203366 h 201414"/>
                <a:gd name="connsiteX11" fmla="*/ 156711 w 201414"/>
                <a:gd name="connsiteY11" fmla="*/ 204108 h 201414"/>
                <a:gd name="connsiteX12" fmla="*/ 12064 w 201414"/>
                <a:gd name="connsiteY12" fmla="*/ 46633 h 201414"/>
                <a:gd name="connsiteX13" fmla="*/ 157506 w 201414"/>
                <a:gd name="connsiteY13" fmla="*/ 192076 h 201414"/>
                <a:gd name="connsiteX14" fmla="*/ 190316 w 201414"/>
                <a:gd name="connsiteY14" fmla="*/ 171987 h 201414"/>
                <a:gd name="connsiteX15" fmla="*/ 32152 w 201414"/>
                <a:gd name="connsiteY15" fmla="*/ 13824 h 201414"/>
                <a:gd name="connsiteX16" fmla="*/ 12064 w 201414"/>
                <a:gd name="connsiteY16" fmla="*/ 46633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414" h="201414">
                  <a:moveTo>
                    <a:pt x="156711" y="204108"/>
                  </a:moveTo>
                  <a:cubicBezTo>
                    <a:pt x="155333" y="204108"/>
                    <a:pt x="154008" y="203578"/>
                    <a:pt x="152948" y="202571"/>
                  </a:cubicBezTo>
                  <a:lnTo>
                    <a:pt x="1569" y="51192"/>
                  </a:lnTo>
                  <a:cubicBezTo>
                    <a:pt x="-180" y="49443"/>
                    <a:pt x="-498" y="46792"/>
                    <a:pt x="774" y="44672"/>
                  </a:cubicBezTo>
                  <a:lnTo>
                    <a:pt x="26587" y="2534"/>
                  </a:lnTo>
                  <a:cubicBezTo>
                    <a:pt x="27435" y="1156"/>
                    <a:pt x="28866" y="255"/>
                    <a:pt x="30456" y="43"/>
                  </a:cubicBezTo>
                  <a:cubicBezTo>
                    <a:pt x="32099" y="-169"/>
                    <a:pt x="33689" y="414"/>
                    <a:pt x="34802" y="1580"/>
                  </a:cubicBezTo>
                  <a:lnTo>
                    <a:pt x="202506" y="169284"/>
                  </a:lnTo>
                  <a:cubicBezTo>
                    <a:pt x="203673" y="170450"/>
                    <a:pt x="204203" y="172040"/>
                    <a:pt x="204044" y="173631"/>
                  </a:cubicBezTo>
                  <a:cubicBezTo>
                    <a:pt x="203831" y="175221"/>
                    <a:pt x="202930" y="176705"/>
                    <a:pt x="201552" y="177553"/>
                  </a:cubicBezTo>
                  <a:lnTo>
                    <a:pt x="159467" y="203366"/>
                  </a:lnTo>
                  <a:cubicBezTo>
                    <a:pt x="158619" y="203896"/>
                    <a:pt x="157665" y="204108"/>
                    <a:pt x="156711" y="204108"/>
                  </a:cubicBezTo>
                  <a:close/>
                  <a:moveTo>
                    <a:pt x="12064" y="46633"/>
                  </a:moveTo>
                  <a:lnTo>
                    <a:pt x="157506" y="192076"/>
                  </a:lnTo>
                  <a:lnTo>
                    <a:pt x="190316" y="171987"/>
                  </a:lnTo>
                  <a:lnTo>
                    <a:pt x="32152" y="13824"/>
                  </a:lnTo>
                  <a:lnTo>
                    <a:pt x="12064" y="4663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4" name="Group 803">
            <a:extLst>
              <a:ext uri="{FF2B5EF4-FFF2-40B4-BE49-F238E27FC236}">
                <a16:creationId xmlns:a16="http://schemas.microsoft.com/office/drawing/2014/main" id="{BA2023C1-A121-4BE7-B797-32B67F97E29F}"/>
              </a:ext>
            </a:extLst>
          </p:cNvPr>
          <p:cNvGrpSpPr/>
          <p:nvPr/>
        </p:nvGrpSpPr>
        <p:grpSpPr>
          <a:xfrm>
            <a:off x="7467125" y="4632704"/>
            <a:ext cx="429767" cy="486783"/>
            <a:chOff x="7504419" y="4674945"/>
            <a:chExt cx="355179" cy="402300"/>
          </a:xfrm>
        </p:grpSpPr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066369E-3203-41F1-8822-D8524961091C}"/>
                </a:ext>
              </a:extLst>
            </p:cNvPr>
            <p:cNvSpPr/>
            <p:nvPr/>
          </p:nvSpPr>
          <p:spPr>
            <a:xfrm>
              <a:off x="7591769" y="4695617"/>
              <a:ext cx="180213" cy="10601"/>
            </a:xfrm>
            <a:custGeom>
              <a:avLst/>
              <a:gdLst>
                <a:gd name="connsiteX0" fmla="*/ 178093 w 180213"/>
                <a:gd name="connsiteY0" fmla="*/ 10601 h 10600"/>
                <a:gd name="connsiteX1" fmla="*/ 5300 w 180213"/>
                <a:gd name="connsiteY1" fmla="*/ 10601 h 10600"/>
                <a:gd name="connsiteX2" fmla="*/ 0 w 180213"/>
                <a:gd name="connsiteY2" fmla="*/ 5300 h 10600"/>
                <a:gd name="connsiteX3" fmla="*/ 5300 w 180213"/>
                <a:gd name="connsiteY3" fmla="*/ 0 h 10600"/>
                <a:gd name="connsiteX4" fmla="*/ 178093 w 180213"/>
                <a:gd name="connsiteY4" fmla="*/ 0 h 10600"/>
                <a:gd name="connsiteX5" fmla="*/ 183394 w 180213"/>
                <a:gd name="connsiteY5" fmla="*/ 5300 h 10600"/>
                <a:gd name="connsiteX6" fmla="*/ 178093 w 18021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213" h="10600">
                  <a:moveTo>
                    <a:pt x="178093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78093" y="0"/>
                  </a:lnTo>
                  <a:cubicBezTo>
                    <a:pt x="181008" y="0"/>
                    <a:pt x="183394" y="2385"/>
                    <a:pt x="183394" y="5300"/>
                  </a:cubicBezTo>
                  <a:cubicBezTo>
                    <a:pt x="183394" y="8216"/>
                    <a:pt x="181008" y="10601"/>
                    <a:pt x="17809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0EC24046-CFA9-499C-913A-A09734360B83}"/>
                </a:ext>
              </a:extLst>
            </p:cNvPr>
            <p:cNvSpPr/>
            <p:nvPr/>
          </p:nvSpPr>
          <p:spPr>
            <a:xfrm>
              <a:off x="7504419" y="4695617"/>
              <a:ext cx="355126" cy="381628"/>
            </a:xfrm>
            <a:custGeom>
              <a:avLst/>
              <a:gdLst>
                <a:gd name="connsiteX0" fmla="*/ 352794 w 355125"/>
                <a:gd name="connsiteY0" fmla="*/ 385444 h 381627"/>
                <a:gd name="connsiteX1" fmla="*/ 5300 w 355125"/>
                <a:gd name="connsiteY1" fmla="*/ 385444 h 381627"/>
                <a:gd name="connsiteX2" fmla="*/ 0 w 355125"/>
                <a:gd name="connsiteY2" fmla="*/ 380144 h 381627"/>
                <a:gd name="connsiteX3" fmla="*/ 0 w 355125"/>
                <a:gd name="connsiteY3" fmla="*/ 5300 h 381627"/>
                <a:gd name="connsiteX4" fmla="*/ 5300 w 355125"/>
                <a:gd name="connsiteY4" fmla="*/ 0 h 381627"/>
                <a:gd name="connsiteX5" fmla="*/ 49612 w 355125"/>
                <a:gd name="connsiteY5" fmla="*/ 0 h 381627"/>
                <a:gd name="connsiteX6" fmla="*/ 54912 w 355125"/>
                <a:gd name="connsiteY6" fmla="*/ 5300 h 381627"/>
                <a:gd name="connsiteX7" fmla="*/ 49612 w 355125"/>
                <a:gd name="connsiteY7" fmla="*/ 10601 h 381627"/>
                <a:gd name="connsiteX8" fmla="*/ 10601 w 355125"/>
                <a:gd name="connsiteY8" fmla="*/ 10601 h 381627"/>
                <a:gd name="connsiteX9" fmla="*/ 10601 w 355125"/>
                <a:gd name="connsiteY9" fmla="*/ 374843 h 381627"/>
                <a:gd name="connsiteX10" fmla="*/ 347494 w 355125"/>
                <a:gd name="connsiteY10" fmla="*/ 374843 h 381627"/>
                <a:gd name="connsiteX11" fmla="*/ 347494 w 355125"/>
                <a:gd name="connsiteY11" fmla="*/ 10601 h 381627"/>
                <a:gd name="connsiteX12" fmla="*/ 308483 w 355125"/>
                <a:gd name="connsiteY12" fmla="*/ 10601 h 381627"/>
                <a:gd name="connsiteX13" fmla="*/ 303182 w 355125"/>
                <a:gd name="connsiteY13" fmla="*/ 5300 h 381627"/>
                <a:gd name="connsiteX14" fmla="*/ 308483 w 355125"/>
                <a:gd name="connsiteY14" fmla="*/ 0 h 381627"/>
                <a:gd name="connsiteX15" fmla="*/ 352794 w 355125"/>
                <a:gd name="connsiteY15" fmla="*/ 0 h 381627"/>
                <a:gd name="connsiteX16" fmla="*/ 358094 w 355125"/>
                <a:gd name="connsiteY16" fmla="*/ 5300 h 381627"/>
                <a:gd name="connsiteX17" fmla="*/ 358094 w 355125"/>
                <a:gd name="connsiteY17" fmla="*/ 380144 h 381627"/>
                <a:gd name="connsiteX18" fmla="*/ 352794 w 355125"/>
                <a:gd name="connsiteY18" fmla="*/ 385444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5125" h="381627">
                  <a:moveTo>
                    <a:pt x="352794" y="385444"/>
                  </a:moveTo>
                  <a:lnTo>
                    <a:pt x="5300" y="385444"/>
                  </a:lnTo>
                  <a:cubicBezTo>
                    <a:pt x="2386" y="385444"/>
                    <a:pt x="0" y="383059"/>
                    <a:pt x="0" y="380144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49612" y="0"/>
                  </a:lnTo>
                  <a:cubicBezTo>
                    <a:pt x="52527" y="0"/>
                    <a:pt x="54912" y="2385"/>
                    <a:pt x="54912" y="5300"/>
                  </a:cubicBezTo>
                  <a:cubicBezTo>
                    <a:pt x="54912" y="8216"/>
                    <a:pt x="52527" y="10601"/>
                    <a:pt x="49612" y="10601"/>
                  </a:cubicBezTo>
                  <a:lnTo>
                    <a:pt x="10601" y="10601"/>
                  </a:lnTo>
                  <a:lnTo>
                    <a:pt x="10601" y="374843"/>
                  </a:lnTo>
                  <a:lnTo>
                    <a:pt x="347494" y="374843"/>
                  </a:lnTo>
                  <a:lnTo>
                    <a:pt x="347494" y="10601"/>
                  </a:lnTo>
                  <a:lnTo>
                    <a:pt x="308483" y="10601"/>
                  </a:lnTo>
                  <a:cubicBezTo>
                    <a:pt x="305567" y="10601"/>
                    <a:pt x="303182" y="8216"/>
                    <a:pt x="303182" y="5300"/>
                  </a:cubicBezTo>
                  <a:cubicBezTo>
                    <a:pt x="303182" y="2385"/>
                    <a:pt x="305567" y="0"/>
                    <a:pt x="308483" y="0"/>
                  </a:cubicBezTo>
                  <a:lnTo>
                    <a:pt x="352794" y="0"/>
                  </a:lnTo>
                  <a:cubicBezTo>
                    <a:pt x="355709" y="0"/>
                    <a:pt x="358094" y="2385"/>
                    <a:pt x="358094" y="5300"/>
                  </a:cubicBezTo>
                  <a:lnTo>
                    <a:pt x="358094" y="380144"/>
                  </a:lnTo>
                  <a:cubicBezTo>
                    <a:pt x="358094" y="383112"/>
                    <a:pt x="355709" y="385444"/>
                    <a:pt x="352794" y="3854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18490EE-3CEE-4101-8CBB-B06200716C9A}"/>
                </a:ext>
              </a:extLst>
            </p:cNvPr>
            <p:cNvSpPr/>
            <p:nvPr/>
          </p:nvSpPr>
          <p:spPr>
            <a:xfrm>
              <a:off x="7504472" y="4750529"/>
              <a:ext cx="355126" cy="10601"/>
            </a:xfrm>
            <a:custGeom>
              <a:avLst/>
              <a:gdLst>
                <a:gd name="connsiteX0" fmla="*/ 352741 w 355125"/>
                <a:gd name="connsiteY0" fmla="*/ 10601 h 10600"/>
                <a:gd name="connsiteX1" fmla="*/ 5300 w 355125"/>
                <a:gd name="connsiteY1" fmla="*/ 10601 h 10600"/>
                <a:gd name="connsiteX2" fmla="*/ 0 w 355125"/>
                <a:gd name="connsiteY2" fmla="*/ 5300 h 10600"/>
                <a:gd name="connsiteX3" fmla="*/ 5300 w 355125"/>
                <a:gd name="connsiteY3" fmla="*/ 0 h 10600"/>
                <a:gd name="connsiteX4" fmla="*/ 352741 w 355125"/>
                <a:gd name="connsiteY4" fmla="*/ 0 h 10600"/>
                <a:gd name="connsiteX5" fmla="*/ 358041 w 355125"/>
                <a:gd name="connsiteY5" fmla="*/ 5300 h 10600"/>
                <a:gd name="connsiteX6" fmla="*/ 352741 w 35512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5125" h="10600">
                  <a:moveTo>
                    <a:pt x="35274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352741" y="0"/>
                  </a:lnTo>
                  <a:cubicBezTo>
                    <a:pt x="355656" y="0"/>
                    <a:pt x="358041" y="2385"/>
                    <a:pt x="358041" y="5300"/>
                  </a:cubicBezTo>
                  <a:cubicBezTo>
                    <a:pt x="358041" y="8216"/>
                    <a:pt x="355656" y="10601"/>
                    <a:pt x="35274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7A644179-48F2-4B68-88B1-87DC39A4DC6E}"/>
                </a:ext>
              </a:extLst>
            </p:cNvPr>
            <p:cNvSpPr/>
            <p:nvPr/>
          </p:nvSpPr>
          <p:spPr>
            <a:xfrm>
              <a:off x="7548730" y="4674945"/>
              <a:ext cx="53004" cy="53004"/>
            </a:xfrm>
            <a:custGeom>
              <a:avLst/>
              <a:gdLst>
                <a:gd name="connsiteX0" fmla="*/ 33234 w 53003"/>
                <a:gd name="connsiteY0" fmla="*/ 55283 h 53003"/>
                <a:gd name="connsiteX1" fmla="*/ 20407 w 53003"/>
                <a:gd name="connsiteY1" fmla="*/ 55283 h 53003"/>
                <a:gd name="connsiteX2" fmla="*/ 0 w 53003"/>
                <a:gd name="connsiteY2" fmla="*/ 34930 h 53003"/>
                <a:gd name="connsiteX3" fmla="*/ 0 w 53003"/>
                <a:gd name="connsiteY3" fmla="*/ 20354 h 53003"/>
                <a:gd name="connsiteX4" fmla="*/ 20407 w 53003"/>
                <a:gd name="connsiteY4" fmla="*/ 0 h 53003"/>
                <a:gd name="connsiteX5" fmla="*/ 33234 w 53003"/>
                <a:gd name="connsiteY5" fmla="*/ 0 h 53003"/>
                <a:gd name="connsiteX6" fmla="*/ 53640 w 53003"/>
                <a:gd name="connsiteY6" fmla="*/ 20354 h 53003"/>
                <a:gd name="connsiteX7" fmla="*/ 53640 w 53003"/>
                <a:gd name="connsiteY7" fmla="*/ 34930 h 53003"/>
                <a:gd name="connsiteX8" fmla="*/ 33234 w 53003"/>
                <a:gd name="connsiteY8" fmla="*/ 55283 h 53003"/>
                <a:gd name="connsiteX9" fmla="*/ 20407 w 53003"/>
                <a:gd name="connsiteY9" fmla="*/ 10601 h 53003"/>
                <a:gd name="connsiteX10" fmla="*/ 10601 w 53003"/>
                <a:gd name="connsiteY10" fmla="*/ 20354 h 53003"/>
                <a:gd name="connsiteX11" fmla="*/ 10601 w 53003"/>
                <a:gd name="connsiteY11" fmla="*/ 34930 h 53003"/>
                <a:gd name="connsiteX12" fmla="*/ 20407 w 53003"/>
                <a:gd name="connsiteY12" fmla="*/ 44682 h 53003"/>
                <a:gd name="connsiteX13" fmla="*/ 33234 w 53003"/>
                <a:gd name="connsiteY13" fmla="*/ 44682 h 53003"/>
                <a:gd name="connsiteX14" fmla="*/ 43039 w 53003"/>
                <a:gd name="connsiteY14" fmla="*/ 34930 h 53003"/>
                <a:gd name="connsiteX15" fmla="*/ 43039 w 53003"/>
                <a:gd name="connsiteY15" fmla="*/ 20354 h 53003"/>
                <a:gd name="connsiteX16" fmla="*/ 33234 w 53003"/>
                <a:gd name="connsiteY16" fmla="*/ 10601 h 53003"/>
                <a:gd name="connsiteX17" fmla="*/ 20407 w 53003"/>
                <a:gd name="connsiteY17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003" h="53003">
                  <a:moveTo>
                    <a:pt x="33234" y="55283"/>
                  </a:moveTo>
                  <a:lnTo>
                    <a:pt x="20407" y="55283"/>
                  </a:lnTo>
                  <a:cubicBezTo>
                    <a:pt x="9170" y="55283"/>
                    <a:pt x="0" y="46166"/>
                    <a:pt x="0" y="34930"/>
                  </a:cubicBezTo>
                  <a:lnTo>
                    <a:pt x="0" y="20354"/>
                  </a:lnTo>
                  <a:cubicBezTo>
                    <a:pt x="0" y="9117"/>
                    <a:pt x="9170" y="0"/>
                    <a:pt x="20407" y="0"/>
                  </a:cubicBezTo>
                  <a:lnTo>
                    <a:pt x="33234" y="0"/>
                  </a:lnTo>
                  <a:cubicBezTo>
                    <a:pt x="44470" y="0"/>
                    <a:pt x="53640" y="9117"/>
                    <a:pt x="53640" y="20354"/>
                  </a:cubicBezTo>
                  <a:lnTo>
                    <a:pt x="53640" y="34930"/>
                  </a:lnTo>
                  <a:cubicBezTo>
                    <a:pt x="53640" y="46166"/>
                    <a:pt x="44470" y="55283"/>
                    <a:pt x="33234" y="55283"/>
                  </a:cubicBezTo>
                  <a:close/>
                  <a:moveTo>
                    <a:pt x="20407" y="10601"/>
                  </a:moveTo>
                  <a:cubicBezTo>
                    <a:pt x="15001" y="10601"/>
                    <a:pt x="10601" y="15000"/>
                    <a:pt x="10601" y="20354"/>
                  </a:cubicBezTo>
                  <a:lnTo>
                    <a:pt x="10601" y="34930"/>
                  </a:lnTo>
                  <a:cubicBezTo>
                    <a:pt x="10601" y="40283"/>
                    <a:pt x="15001" y="44682"/>
                    <a:pt x="20407" y="44682"/>
                  </a:cubicBezTo>
                  <a:lnTo>
                    <a:pt x="33234" y="44682"/>
                  </a:lnTo>
                  <a:cubicBezTo>
                    <a:pt x="38640" y="44682"/>
                    <a:pt x="43039" y="40283"/>
                    <a:pt x="43039" y="34930"/>
                  </a:cubicBezTo>
                  <a:lnTo>
                    <a:pt x="43039" y="20354"/>
                  </a:lnTo>
                  <a:cubicBezTo>
                    <a:pt x="43039" y="15000"/>
                    <a:pt x="38640" y="10601"/>
                    <a:pt x="33234" y="10601"/>
                  </a:cubicBezTo>
                  <a:lnTo>
                    <a:pt x="20407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8E482FF-0DC2-404A-88F3-388F0AEF1373}"/>
                </a:ext>
              </a:extLst>
            </p:cNvPr>
            <p:cNvSpPr/>
            <p:nvPr/>
          </p:nvSpPr>
          <p:spPr>
            <a:xfrm>
              <a:off x="7764509" y="4674945"/>
              <a:ext cx="53004" cy="53004"/>
            </a:xfrm>
            <a:custGeom>
              <a:avLst/>
              <a:gdLst>
                <a:gd name="connsiteX0" fmla="*/ 33286 w 53003"/>
                <a:gd name="connsiteY0" fmla="*/ 55336 h 53003"/>
                <a:gd name="connsiteX1" fmla="*/ 20406 w 53003"/>
                <a:gd name="connsiteY1" fmla="*/ 55336 h 53003"/>
                <a:gd name="connsiteX2" fmla="*/ 0 w 53003"/>
                <a:gd name="connsiteY2" fmla="*/ 34930 h 53003"/>
                <a:gd name="connsiteX3" fmla="*/ 0 w 53003"/>
                <a:gd name="connsiteY3" fmla="*/ 20406 h 53003"/>
                <a:gd name="connsiteX4" fmla="*/ 20406 w 53003"/>
                <a:gd name="connsiteY4" fmla="*/ 0 h 53003"/>
                <a:gd name="connsiteX5" fmla="*/ 33286 w 53003"/>
                <a:gd name="connsiteY5" fmla="*/ 0 h 53003"/>
                <a:gd name="connsiteX6" fmla="*/ 53693 w 53003"/>
                <a:gd name="connsiteY6" fmla="*/ 20406 h 53003"/>
                <a:gd name="connsiteX7" fmla="*/ 53693 w 53003"/>
                <a:gd name="connsiteY7" fmla="*/ 34930 h 53003"/>
                <a:gd name="connsiteX8" fmla="*/ 33286 w 53003"/>
                <a:gd name="connsiteY8" fmla="*/ 55336 h 53003"/>
                <a:gd name="connsiteX9" fmla="*/ 20459 w 53003"/>
                <a:gd name="connsiteY9" fmla="*/ 10601 h 53003"/>
                <a:gd name="connsiteX10" fmla="*/ 10654 w 53003"/>
                <a:gd name="connsiteY10" fmla="*/ 20406 h 53003"/>
                <a:gd name="connsiteX11" fmla="*/ 10654 w 53003"/>
                <a:gd name="connsiteY11" fmla="*/ 34930 h 53003"/>
                <a:gd name="connsiteX12" fmla="*/ 20459 w 53003"/>
                <a:gd name="connsiteY12" fmla="*/ 44735 h 53003"/>
                <a:gd name="connsiteX13" fmla="*/ 33339 w 53003"/>
                <a:gd name="connsiteY13" fmla="*/ 44735 h 53003"/>
                <a:gd name="connsiteX14" fmla="*/ 43145 w 53003"/>
                <a:gd name="connsiteY14" fmla="*/ 34930 h 53003"/>
                <a:gd name="connsiteX15" fmla="*/ 43145 w 53003"/>
                <a:gd name="connsiteY15" fmla="*/ 20406 h 53003"/>
                <a:gd name="connsiteX16" fmla="*/ 33339 w 53003"/>
                <a:gd name="connsiteY16" fmla="*/ 10601 h 53003"/>
                <a:gd name="connsiteX17" fmla="*/ 20459 w 53003"/>
                <a:gd name="connsiteY17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003" h="53003">
                  <a:moveTo>
                    <a:pt x="33286" y="55336"/>
                  </a:moveTo>
                  <a:lnTo>
                    <a:pt x="20406" y="55336"/>
                  </a:lnTo>
                  <a:cubicBezTo>
                    <a:pt x="9170" y="55336"/>
                    <a:pt x="0" y="46166"/>
                    <a:pt x="0" y="34930"/>
                  </a:cubicBezTo>
                  <a:lnTo>
                    <a:pt x="0" y="20406"/>
                  </a:lnTo>
                  <a:cubicBezTo>
                    <a:pt x="0" y="9170"/>
                    <a:pt x="9170" y="0"/>
                    <a:pt x="20406" y="0"/>
                  </a:cubicBezTo>
                  <a:lnTo>
                    <a:pt x="33286" y="0"/>
                  </a:lnTo>
                  <a:cubicBezTo>
                    <a:pt x="44523" y="0"/>
                    <a:pt x="53693" y="9170"/>
                    <a:pt x="53693" y="20406"/>
                  </a:cubicBezTo>
                  <a:lnTo>
                    <a:pt x="53693" y="34930"/>
                  </a:lnTo>
                  <a:cubicBezTo>
                    <a:pt x="53693" y="46166"/>
                    <a:pt x="44523" y="55336"/>
                    <a:pt x="33286" y="55336"/>
                  </a:cubicBezTo>
                  <a:close/>
                  <a:moveTo>
                    <a:pt x="20459" y="10601"/>
                  </a:moveTo>
                  <a:cubicBezTo>
                    <a:pt x="15053" y="10601"/>
                    <a:pt x="10654" y="15000"/>
                    <a:pt x="10654" y="20406"/>
                  </a:cubicBezTo>
                  <a:lnTo>
                    <a:pt x="10654" y="34930"/>
                  </a:lnTo>
                  <a:cubicBezTo>
                    <a:pt x="10654" y="40336"/>
                    <a:pt x="15053" y="44735"/>
                    <a:pt x="20459" y="44735"/>
                  </a:cubicBezTo>
                  <a:lnTo>
                    <a:pt x="33339" y="44735"/>
                  </a:lnTo>
                  <a:cubicBezTo>
                    <a:pt x="38745" y="44735"/>
                    <a:pt x="43145" y="40336"/>
                    <a:pt x="43145" y="34930"/>
                  </a:cubicBezTo>
                  <a:lnTo>
                    <a:pt x="43145" y="20406"/>
                  </a:lnTo>
                  <a:cubicBezTo>
                    <a:pt x="43145" y="15000"/>
                    <a:pt x="38745" y="10601"/>
                    <a:pt x="33339" y="10601"/>
                  </a:cubicBezTo>
                  <a:lnTo>
                    <a:pt x="20459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21226299-7495-47CA-BD6C-C4F58401A0C8}"/>
                </a:ext>
              </a:extLst>
            </p:cNvPr>
            <p:cNvSpPr/>
            <p:nvPr/>
          </p:nvSpPr>
          <p:spPr>
            <a:xfrm>
              <a:off x="7548730" y="4832844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8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8 h 63604"/>
                <a:gd name="connsiteX8" fmla="*/ 58887 w 63604"/>
                <a:gd name="connsiteY8" fmla="*/ 64188 h 63604"/>
                <a:gd name="connsiteX9" fmla="*/ 10601 w 63604"/>
                <a:gd name="connsiteY9" fmla="*/ 53587 h 63604"/>
                <a:gd name="connsiteX10" fmla="*/ 53587 w 63604"/>
                <a:gd name="connsiteY10" fmla="*/ 53587 h 63604"/>
                <a:gd name="connsiteX11" fmla="*/ 53587 w 63604"/>
                <a:gd name="connsiteY11" fmla="*/ 10601 h 63604"/>
                <a:gd name="connsiteX12" fmla="*/ 10601 w 63604"/>
                <a:gd name="connsiteY12" fmla="*/ 10601 h 63604"/>
                <a:gd name="connsiteX13" fmla="*/ 10601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6" y="64188"/>
                    <a:pt x="0" y="61803"/>
                    <a:pt x="0" y="58888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8"/>
                  </a:lnTo>
                  <a:cubicBezTo>
                    <a:pt x="64188" y="61803"/>
                    <a:pt x="61803" y="64188"/>
                    <a:pt x="58887" y="64188"/>
                  </a:cubicBezTo>
                  <a:close/>
                  <a:moveTo>
                    <a:pt x="10601" y="53587"/>
                  </a:moveTo>
                  <a:lnTo>
                    <a:pt x="53587" y="53587"/>
                  </a:lnTo>
                  <a:lnTo>
                    <a:pt x="53587" y="10601"/>
                  </a:lnTo>
                  <a:lnTo>
                    <a:pt x="10601" y="10601"/>
                  </a:lnTo>
                  <a:lnTo>
                    <a:pt x="10601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5D417E9-A851-41B4-A4A9-CD7DC9382BE9}"/>
                </a:ext>
              </a:extLst>
            </p:cNvPr>
            <p:cNvSpPr/>
            <p:nvPr/>
          </p:nvSpPr>
          <p:spPr>
            <a:xfrm>
              <a:off x="7619066" y="4832844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8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8 h 63604"/>
                <a:gd name="connsiteX8" fmla="*/ 58887 w 63604"/>
                <a:gd name="connsiteY8" fmla="*/ 64188 h 63604"/>
                <a:gd name="connsiteX9" fmla="*/ 10601 w 63604"/>
                <a:gd name="connsiteY9" fmla="*/ 53587 h 63604"/>
                <a:gd name="connsiteX10" fmla="*/ 53587 w 63604"/>
                <a:gd name="connsiteY10" fmla="*/ 53587 h 63604"/>
                <a:gd name="connsiteX11" fmla="*/ 53587 w 63604"/>
                <a:gd name="connsiteY11" fmla="*/ 10601 h 63604"/>
                <a:gd name="connsiteX12" fmla="*/ 10601 w 63604"/>
                <a:gd name="connsiteY12" fmla="*/ 10601 h 63604"/>
                <a:gd name="connsiteX13" fmla="*/ 10601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6" y="64188"/>
                    <a:pt x="0" y="61803"/>
                    <a:pt x="0" y="58888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8"/>
                  </a:lnTo>
                  <a:cubicBezTo>
                    <a:pt x="64188" y="61803"/>
                    <a:pt x="61803" y="64188"/>
                    <a:pt x="58887" y="64188"/>
                  </a:cubicBezTo>
                  <a:close/>
                  <a:moveTo>
                    <a:pt x="10601" y="53587"/>
                  </a:moveTo>
                  <a:lnTo>
                    <a:pt x="53587" y="53587"/>
                  </a:lnTo>
                  <a:lnTo>
                    <a:pt x="53587" y="10601"/>
                  </a:lnTo>
                  <a:lnTo>
                    <a:pt x="10601" y="10601"/>
                  </a:lnTo>
                  <a:lnTo>
                    <a:pt x="10601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51D247EB-174D-4247-8C70-67350015B1B8}"/>
                </a:ext>
              </a:extLst>
            </p:cNvPr>
            <p:cNvSpPr/>
            <p:nvPr/>
          </p:nvSpPr>
          <p:spPr>
            <a:xfrm>
              <a:off x="7689402" y="4832844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8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8 h 63604"/>
                <a:gd name="connsiteX8" fmla="*/ 58887 w 63604"/>
                <a:gd name="connsiteY8" fmla="*/ 64188 h 63604"/>
                <a:gd name="connsiteX9" fmla="*/ 10601 w 63604"/>
                <a:gd name="connsiteY9" fmla="*/ 53587 h 63604"/>
                <a:gd name="connsiteX10" fmla="*/ 53587 w 63604"/>
                <a:gd name="connsiteY10" fmla="*/ 53587 h 63604"/>
                <a:gd name="connsiteX11" fmla="*/ 53587 w 63604"/>
                <a:gd name="connsiteY11" fmla="*/ 10601 h 63604"/>
                <a:gd name="connsiteX12" fmla="*/ 10601 w 63604"/>
                <a:gd name="connsiteY12" fmla="*/ 10601 h 63604"/>
                <a:gd name="connsiteX13" fmla="*/ 10601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5" y="64188"/>
                    <a:pt x="0" y="61803"/>
                    <a:pt x="0" y="5888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8"/>
                  </a:lnTo>
                  <a:cubicBezTo>
                    <a:pt x="64188" y="61803"/>
                    <a:pt x="61803" y="64188"/>
                    <a:pt x="58887" y="64188"/>
                  </a:cubicBezTo>
                  <a:close/>
                  <a:moveTo>
                    <a:pt x="10601" y="53587"/>
                  </a:moveTo>
                  <a:lnTo>
                    <a:pt x="53587" y="53587"/>
                  </a:lnTo>
                  <a:lnTo>
                    <a:pt x="53587" y="10601"/>
                  </a:lnTo>
                  <a:lnTo>
                    <a:pt x="10601" y="10601"/>
                  </a:lnTo>
                  <a:lnTo>
                    <a:pt x="10601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292C0F8E-6C7E-4C94-BFE6-5CB18B928654}"/>
                </a:ext>
              </a:extLst>
            </p:cNvPr>
            <p:cNvSpPr/>
            <p:nvPr/>
          </p:nvSpPr>
          <p:spPr>
            <a:xfrm>
              <a:off x="7759739" y="4832844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8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8 h 63604"/>
                <a:gd name="connsiteX8" fmla="*/ 58887 w 63604"/>
                <a:gd name="connsiteY8" fmla="*/ 64188 h 63604"/>
                <a:gd name="connsiteX9" fmla="*/ 10548 w 63604"/>
                <a:gd name="connsiteY9" fmla="*/ 53587 h 63604"/>
                <a:gd name="connsiteX10" fmla="*/ 53534 w 63604"/>
                <a:gd name="connsiteY10" fmla="*/ 53587 h 63604"/>
                <a:gd name="connsiteX11" fmla="*/ 53534 w 63604"/>
                <a:gd name="connsiteY11" fmla="*/ 10601 h 63604"/>
                <a:gd name="connsiteX12" fmla="*/ 10548 w 63604"/>
                <a:gd name="connsiteY12" fmla="*/ 10601 h 63604"/>
                <a:gd name="connsiteX13" fmla="*/ 10548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5" y="64188"/>
                    <a:pt x="0" y="61803"/>
                    <a:pt x="0" y="5888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8"/>
                  </a:lnTo>
                  <a:cubicBezTo>
                    <a:pt x="64188" y="61803"/>
                    <a:pt x="61803" y="64188"/>
                    <a:pt x="58887" y="64188"/>
                  </a:cubicBezTo>
                  <a:close/>
                  <a:moveTo>
                    <a:pt x="10548" y="53587"/>
                  </a:moveTo>
                  <a:lnTo>
                    <a:pt x="53534" y="53587"/>
                  </a:lnTo>
                  <a:lnTo>
                    <a:pt x="53534" y="10601"/>
                  </a:lnTo>
                  <a:lnTo>
                    <a:pt x="10548" y="10601"/>
                  </a:lnTo>
                  <a:lnTo>
                    <a:pt x="10548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C3ACAE28-896F-400B-A821-FBFC5C134CC7}"/>
                </a:ext>
              </a:extLst>
            </p:cNvPr>
            <p:cNvSpPr/>
            <p:nvPr/>
          </p:nvSpPr>
          <p:spPr>
            <a:xfrm>
              <a:off x="7548730" y="4902279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7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7 h 63604"/>
                <a:gd name="connsiteX8" fmla="*/ 58887 w 63604"/>
                <a:gd name="connsiteY8" fmla="*/ 64188 h 63604"/>
                <a:gd name="connsiteX9" fmla="*/ 10601 w 63604"/>
                <a:gd name="connsiteY9" fmla="*/ 53587 h 63604"/>
                <a:gd name="connsiteX10" fmla="*/ 53587 w 63604"/>
                <a:gd name="connsiteY10" fmla="*/ 53587 h 63604"/>
                <a:gd name="connsiteX11" fmla="*/ 53587 w 63604"/>
                <a:gd name="connsiteY11" fmla="*/ 10601 h 63604"/>
                <a:gd name="connsiteX12" fmla="*/ 10601 w 63604"/>
                <a:gd name="connsiteY12" fmla="*/ 10601 h 63604"/>
                <a:gd name="connsiteX13" fmla="*/ 10601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6" y="64188"/>
                    <a:pt x="0" y="61802"/>
                    <a:pt x="0" y="5888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7"/>
                  </a:lnTo>
                  <a:cubicBezTo>
                    <a:pt x="64188" y="61855"/>
                    <a:pt x="61803" y="64188"/>
                    <a:pt x="58887" y="64188"/>
                  </a:cubicBezTo>
                  <a:close/>
                  <a:moveTo>
                    <a:pt x="10601" y="53587"/>
                  </a:moveTo>
                  <a:lnTo>
                    <a:pt x="53587" y="53587"/>
                  </a:lnTo>
                  <a:lnTo>
                    <a:pt x="53587" y="10601"/>
                  </a:lnTo>
                  <a:lnTo>
                    <a:pt x="10601" y="10601"/>
                  </a:lnTo>
                  <a:lnTo>
                    <a:pt x="10601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79FE4FE-9D8D-4730-9A02-E8533C56A7A4}"/>
                </a:ext>
              </a:extLst>
            </p:cNvPr>
            <p:cNvSpPr/>
            <p:nvPr/>
          </p:nvSpPr>
          <p:spPr>
            <a:xfrm>
              <a:off x="7619066" y="4902279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7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7 h 63604"/>
                <a:gd name="connsiteX8" fmla="*/ 58887 w 63604"/>
                <a:gd name="connsiteY8" fmla="*/ 64188 h 63604"/>
                <a:gd name="connsiteX9" fmla="*/ 10601 w 63604"/>
                <a:gd name="connsiteY9" fmla="*/ 53587 h 63604"/>
                <a:gd name="connsiteX10" fmla="*/ 53587 w 63604"/>
                <a:gd name="connsiteY10" fmla="*/ 53587 h 63604"/>
                <a:gd name="connsiteX11" fmla="*/ 53587 w 63604"/>
                <a:gd name="connsiteY11" fmla="*/ 10601 h 63604"/>
                <a:gd name="connsiteX12" fmla="*/ 10601 w 63604"/>
                <a:gd name="connsiteY12" fmla="*/ 10601 h 63604"/>
                <a:gd name="connsiteX13" fmla="*/ 10601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6" y="64188"/>
                    <a:pt x="0" y="61802"/>
                    <a:pt x="0" y="5888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7"/>
                  </a:lnTo>
                  <a:cubicBezTo>
                    <a:pt x="64188" y="61855"/>
                    <a:pt x="61803" y="64188"/>
                    <a:pt x="58887" y="64188"/>
                  </a:cubicBezTo>
                  <a:close/>
                  <a:moveTo>
                    <a:pt x="10601" y="53587"/>
                  </a:moveTo>
                  <a:lnTo>
                    <a:pt x="53587" y="53587"/>
                  </a:lnTo>
                  <a:lnTo>
                    <a:pt x="53587" y="10601"/>
                  </a:lnTo>
                  <a:lnTo>
                    <a:pt x="10601" y="10601"/>
                  </a:lnTo>
                  <a:lnTo>
                    <a:pt x="10601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94477E1C-C31B-4EE9-908E-AFF9627C4541}"/>
                </a:ext>
              </a:extLst>
            </p:cNvPr>
            <p:cNvSpPr/>
            <p:nvPr/>
          </p:nvSpPr>
          <p:spPr>
            <a:xfrm>
              <a:off x="7689402" y="4902279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7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7 h 63604"/>
                <a:gd name="connsiteX8" fmla="*/ 58887 w 63604"/>
                <a:gd name="connsiteY8" fmla="*/ 64188 h 63604"/>
                <a:gd name="connsiteX9" fmla="*/ 10601 w 63604"/>
                <a:gd name="connsiteY9" fmla="*/ 53587 h 63604"/>
                <a:gd name="connsiteX10" fmla="*/ 53587 w 63604"/>
                <a:gd name="connsiteY10" fmla="*/ 53587 h 63604"/>
                <a:gd name="connsiteX11" fmla="*/ 53587 w 63604"/>
                <a:gd name="connsiteY11" fmla="*/ 10601 h 63604"/>
                <a:gd name="connsiteX12" fmla="*/ 10601 w 63604"/>
                <a:gd name="connsiteY12" fmla="*/ 10601 h 63604"/>
                <a:gd name="connsiteX13" fmla="*/ 10601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5" y="64188"/>
                    <a:pt x="0" y="61802"/>
                    <a:pt x="0" y="5888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7"/>
                  </a:lnTo>
                  <a:cubicBezTo>
                    <a:pt x="64188" y="61855"/>
                    <a:pt x="61803" y="64188"/>
                    <a:pt x="58887" y="64188"/>
                  </a:cubicBezTo>
                  <a:close/>
                  <a:moveTo>
                    <a:pt x="10601" y="53587"/>
                  </a:moveTo>
                  <a:lnTo>
                    <a:pt x="53587" y="53587"/>
                  </a:lnTo>
                  <a:lnTo>
                    <a:pt x="53587" y="10601"/>
                  </a:lnTo>
                  <a:lnTo>
                    <a:pt x="10601" y="10601"/>
                  </a:lnTo>
                  <a:lnTo>
                    <a:pt x="10601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0B89100C-70CE-4487-A6E4-CAFDB08CD146}"/>
                </a:ext>
              </a:extLst>
            </p:cNvPr>
            <p:cNvSpPr/>
            <p:nvPr/>
          </p:nvSpPr>
          <p:spPr>
            <a:xfrm>
              <a:off x="7759739" y="4902279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7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7 h 63604"/>
                <a:gd name="connsiteX8" fmla="*/ 58887 w 63604"/>
                <a:gd name="connsiteY8" fmla="*/ 64188 h 63604"/>
                <a:gd name="connsiteX9" fmla="*/ 10548 w 63604"/>
                <a:gd name="connsiteY9" fmla="*/ 53587 h 63604"/>
                <a:gd name="connsiteX10" fmla="*/ 53534 w 63604"/>
                <a:gd name="connsiteY10" fmla="*/ 53587 h 63604"/>
                <a:gd name="connsiteX11" fmla="*/ 53534 w 63604"/>
                <a:gd name="connsiteY11" fmla="*/ 10601 h 63604"/>
                <a:gd name="connsiteX12" fmla="*/ 10548 w 63604"/>
                <a:gd name="connsiteY12" fmla="*/ 10601 h 63604"/>
                <a:gd name="connsiteX13" fmla="*/ 10548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5" y="64188"/>
                    <a:pt x="0" y="61802"/>
                    <a:pt x="0" y="5888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7"/>
                  </a:lnTo>
                  <a:cubicBezTo>
                    <a:pt x="64188" y="61855"/>
                    <a:pt x="61803" y="64188"/>
                    <a:pt x="58887" y="64188"/>
                  </a:cubicBezTo>
                  <a:close/>
                  <a:moveTo>
                    <a:pt x="10548" y="53587"/>
                  </a:moveTo>
                  <a:lnTo>
                    <a:pt x="53534" y="53587"/>
                  </a:lnTo>
                  <a:lnTo>
                    <a:pt x="53534" y="10601"/>
                  </a:lnTo>
                  <a:lnTo>
                    <a:pt x="10548" y="10601"/>
                  </a:lnTo>
                  <a:lnTo>
                    <a:pt x="10548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BBF04922-13C1-4F58-805C-2B500D26E33F}"/>
                </a:ext>
              </a:extLst>
            </p:cNvPr>
            <p:cNvSpPr/>
            <p:nvPr/>
          </p:nvSpPr>
          <p:spPr>
            <a:xfrm>
              <a:off x="7548730" y="4971767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7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7 h 63604"/>
                <a:gd name="connsiteX8" fmla="*/ 58887 w 63604"/>
                <a:gd name="connsiteY8" fmla="*/ 64188 h 63604"/>
                <a:gd name="connsiteX9" fmla="*/ 10601 w 63604"/>
                <a:gd name="connsiteY9" fmla="*/ 53587 h 63604"/>
                <a:gd name="connsiteX10" fmla="*/ 53587 w 63604"/>
                <a:gd name="connsiteY10" fmla="*/ 53587 h 63604"/>
                <a:gd name="connsiteX11" fmla="*/ 53587 w 63604"/>
                <a:gd name="connsiteY11" fmla="*/ 10601 h 63604"/>
                <a:gd name="connsiteX12" fmla="*/ 10601 w 63604"/>
                <a:gd name="connsiteY12" fmla="*/ 10601 h 63604"/>
                <a:gd name="connsiteX13" fmla="*/ 10601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6" y="64188"/>
                    <a:pt x="0" y="61802"/>
                    <a:pt x="0" y="5888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7"/>
                  </a:lnTo>
                  <a:cubicBezTo>
                    <a:pt x="64188" y="61802"/>
                    <a:pt x="61803" y="64188"/>
                    <a:pt x="58887" y="64188"/>
                  </a:cubicBezTo>
                  <a:close/>
                  <a:moveTo>
                    <a:pt x="10601" y="53587"/>
                  </a:moveTo>
                  <a:lnTo>
                    <a:pt x="53587" y="53587"/>
                  </a:lnTo>
                  <a:lnTo>
                    <a:pt x="53587" y="10601"/>
                  </a:lnTo>
                  <a:lnTo>
                    <a:pt x="10601" y="10601"/>
                  </a:lnTo>
                  <a:lnTo>
                    <a:pt x="10601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7210A8C4-B768-4C57-A0F7-9C990366905B}"/>
                </a:ext>
              </a:extLst>
            </p:cNvPr>
            <p:cNvSpPr/>
            <p:nvPr/>
          </p:nvSpPr>
          <p:spPr>
            <a:xfrm>
              <a:off x="7619066" y="4971767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7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7 h 63604"/>
                <a:gd name="connsiteX8" fmla="*/ 58887 w 63604"/>
                <a:gd name="connsiteY8" fmla="*/ 64188 h 63604"/>
                <a:gd name="connsiteX9" fmla="*/ 10601 w 63604"/>
                <a:gd name="connsiteY9" fmla="*/ 53587 h 63604"/>
                <a:gd name="connsiteX10" fmla="*/ 53587 w 63604"/>
                <a:gd name="connsiteY10" fmla="*/ 53587 h 63604"/>
                <a:gd name="connsiteX11" fmla="*/ 53587 w 63604"/>
                <a:gd name="connsiteY11" fmla="*/ 10601 h 63604"/>
                <a:gd name="connsiteX12" fmla="*/ 10601 w 63604"/>
                <a:gd name="connsiteY12" fmla="*/ 10601 h 63604"/>
                <a:gd name="connsiteX13" fmla="*/ 10601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6" y="64188"/>
                    <a:pt x="0" y="61802"/>
                    <a:pt x="0" y="5888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7"/>
                  </a:lnTo>
                  <a:cubicBezTo>
                    <a:pt x="64188" y="61802"/>
                    <a:pt x="61803" y="64188"/>
                    <a:pt x="58887" y="64188"/>
                  </a:cubicBezTo>
                  <a:close/>
                  <a:moveTo>
                    <a:pt x="10601" y="53587"/>
                  </a:moveTo>
                  <a:lnTo>
                    <a:pt x="53587" y="53587"/>
                  </a:lnTo>
                  <a:lnTo>
                    <a:pt x="53587" y="10601"/>
                  </a:lnTo>
                  <a:lnTo>
                    <a:pt x="10601" y="10601"/>
                  </a:lnTo>
                  <a:lnTo>
                    <a:pt x="10601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ACF21D63-94B6-4415-B751-9AE95C14E5C1}"/>
                </a:ext>
              </a:extLst>
            </p:cNvPr>
            <p:cNvSpPr/>
            <p:nvPr/>
          </p:nvSpPr>
          <p:spPr>
            <a:xfrm>
              <a:off x="7689402" y="4971767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7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7 h 63604"/>
                <a:gd name="connsiteX8" fmla="*/ 58887 w 63604"/>
                <a:gd name="connsiteY8" fmla="*/ 64188 h 63604"/>
                <a:gd name="connsiteX9" fmla="*/ 10601 w 63604"/>
                <a:gd name="connsiteY9" fmla="*/ 53587 h 63604"/>
                <a:gd name="connsiteX10" fmla="*/ 53587 w 63604"/>
                <a:gd name="connsiteY10" fmla="*/ 53587 h 63604"/>
                <a:gd name="connsiteX11" fmla="*/ 53587 w 63604"/>
                <a:gd name="connsiteY11" fmla="*/ 10601 h 63604"/>
                <a:gd name="connsiteX12" fmla="*/ 10601 w 63604"/>
                <a:gd name="connsiteY12" fmla="*/ 10601 h 63604"/>
                <a:gd name="connsiteX13" fmla="*/ 10601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5" y="64188"/>
                    <a:pt x="0" y="61802"/>
                    <a:pt x="0" y="5888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7"/>
                  </a:lnTo>
                  <a:cubicBezTo>
                    <a:pt x="64188" y="61802"/>
                    <a:pt x="61803" y="64188"/>
                    <a:pt x="58887" y="64188"/>
                  </a:cubicBezTo>
                  <a:close/>
                  <a:moveTo>
                    <a:pt x="10601" y="53587"/>
                  </a:moveTo>
                  <a:lnTo>
                    <a:pt x="53587" y="53587"/>
                  </a:lnTo>
                  <a:lnTo>
                    <a:pt x="53587" y="10601"/>
                  </a:lnTo>
                  <a:lnTo>
                    <a:pt x="10601" y="10601"/>
                  </a:lnTo>
                  <a:lnTo>
                    <a:pt x="10601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6FA6DDF4-4119-45E6-A74D-02BF397605B7}"/>
                </a:ext>
              </a:extLst>
            </p:cNvPr>
            <p:cNvSpPr/>
            <p:nvPr/>
          </p:nvSpPr>
          <p:spPr>
            <a:xfrm>
              <a:off x="7759739" y="4971767"/>
              <a:ext cx="63605" cy="63605"/>
            </a:xfrm>
            <a:custGeom>
              <a:avLst/>
              <a:gdLst>
                <a:gd name="connsiteX0" fmla="*/ 58887 w 63604"/>
                <a:gd name="connsiteY0" fmla="*/ 64188 h 63604"/>
                <a:gd name="connsiteX1" fmla="*/ 5300 w 63604"/>
                <a:gd name="connsiteY1" fmla="*/ 64188 h 63604"/>
                <a:gd name="connsiteX2" fmla="*/ 0 w 63604"/>
                <a:gd name="connsiteY2" fmla="*/ 58887 h 63604"/>
                <a:gd name="connsiteX3" fmla="*/ 0 w 63604"/>
                <a:gd name="connsiteY3" fmla="*/ 5300 h 63604"/>
                <a:gd name="connsiteX4" fmla="*/ 5300 w 63604"/>
                <a:gd name="connsiteY4" fmla="*/ 0 h 63604"/>
                <a:gd name="connsiteX5" fmla="*/ 58887 w 63604"/>
                <a:gd name="connsiteY5" fmla="*/ 0 h 63604"/>
                <a:gd name="connsiteX6" fmla="*/ 64188 w 63604"/>
                <a:gd name="connsiteY6" fmla="*/ 5300 h 63604"/>
                <a:gd name="connsiteX7" fmla="*/ 64188 w 63604"/>
                <a:gd name="connsiteY7" fmla="*/ 58887 h 63604"/>
                <a:gd name="connsiteX8" fmla="*/ 58887 w 63604"/>
                <a:gd name="connsiteY8" fmla="*/ 64188 h 63604"/>
                <a:gd name="connsiteX9" fmla="*/ 10548 w 63604"/>
                <a:gd name="connsiteY9" fmla="*/ 53587 h 63604"/>
                <a:gd name="connsiteX10" fmla="*/ 53534 w 63604"/>
                <a:gd name="connsiteY10" fmla="*/ 53587 h 63604"/>
                <a:gd name="connsiteX11" fmla="*/ 53534 w 63604"/>
                <a:gd name="connsiteY11" fmla="*/ 10601 h 63604"/>
                <a:gd name="connsiteX12" fmla="*/ 10548 w 63604"/>
                <a:gd name="connsiteY12" fmla="*/ 10601 h 63604"/>
                <a:gd name="connsiteX13" fmla="*/ 10548 w 63604"/>
                <a:gd name="connsiteY13" fmla="*/ 5358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604" h="63604">
                  <a:moveTo>
                    <a:pt x="58887" y="64188"/>
                  </a:moveTo>
                  <a:lnTo>
                    <a:pt x="5300" y="64188"/>
                  </a:lnTo>
                  <a:cubicBezTo>
                    <a:pt x="2385" y="64188"/>
                    <a:pt x="0" y="61802"/>
                    <a:pt x="0" y="5888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58887" y="0"/>
                  </a:lnTo>
                  <a:cubicBezTo>
                    <a:pt x="61803" y="0"/>
                    <a:pt x="64188" y="2385"/>
                    <a:pt x="64188" y="5300"/>
                  </a:cubicBezTo>
                  <a:lnTo>
                    <a:pt x="64188" y="58887"/>
                  </a:lnTo>
                  <a:cubicBezTo>
                    <a:pt x="64188" y="61802"/>
                    <a:pt x="61803" y="64188"/>
                    <a:pt x="58887" y="64188"/>
                  </a:cubicBezTo>
                  <a:close/>
                  <a:moveTo>
                    <a:pt x="10548" y="53587"/>
                  </a:moveTo>
                  <a:lnTo>
                    <a:pt x="53534" y="53587"/>
                  </a:lnTo>
                  <a:lnTo>
                    <a:pt x="53534" y="10601"/>
                  </a:lnTo>
                  <a:lnTo>
                    <a:pt x="10548" y="10601"/>
                  </a:lnTo>
                  <a:lnTo>
                    <a:pt x="10548" y="5358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98B2CA1F-CC49-404F-85B8-3520D2AA036F}"/>
                </a:ext>
              </a:extLst>
            </p:cNvPr>
            <p:cNvSpPr/>
            <p:nvPr/>
          </p:nvSpPr>
          <p:spPr>
            <a:xfrm>
              <a:off x="7607882" y="4788321"/>
              <a:ext cx="148411" cy="10601"/>
            </a:xfrm>
            <a:custGeom>
              <a:avLst/>
              <a:gdLst>
                <a:gd name="connsiteX0" fmla="*/ 145920 w 148410"/>
                <a:gd name="connsiteY0" fmla="*/ 10601 h 10600"/>
                <a:gd name="connsiteX1" fmla="*/ 5300 w 148410"/>
                <a:gd name="connsiteY1" fmla="*/ 10601 h 10600"/>
                <a:gd name="connsiteX2" fmla="*/ 0 w 148410"/>
                <a:gd name="connsiteY2" fmla="*/ 5300 h 10600"/>
                <a:gd name="connsiteX3" fmla="*/ 5300 w 148410"/>
                <a:gd name="connsiteY3" fmla="*/ 0 h 10600"/>
                <a:gd name="connsiteX4" fmla="*/ 145920 w 148410"/>
                <a:gd name="connsiteY4" fmla="*/ 0 h 10600"/>
                <a:gd name="connsiteX5" fmla="*/ 151220 w 148410"/>
                <a:gd name="connsiteY5" fmla="*/ 5300 h 10600"/>
                <a:gd name="connsiteX6" fmla="*/ 145920 w 148410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10" h="10600">
                  <a:moveTo>
                    <a:pt x="14592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5920" y="0"/>
                  </a:lnTo>
                  <a:cubicBezTo>
                    <a:pt x="148835" y="0"/>
                    <a:pt x="151220" y="2385"/>
                    <a:pt x="151220" y="5300"/>
                  </a:cubicBezTo>
                  <a:cubicBezTo>
                    <a:pt x="151220" y="8216"/>
                    <a:pt x="148835" y="10601"/>
                    <a:pt x="14592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2" name="Group 801">
            <a:extLst>
              <a:ext uri="{FF2B5EF4-FFF2-40B4-BE49-F238E27FC236}">
                <a16:creationId xmlns:a16="http://schemas.microsoft.com/office/drawing/2014/main" id="{29F934C1-7373-4A99-AC3E-24953727BF1E}"/>
              </a:ext>
            </a:extLst>
          </p:cNvPr>
          <p:cNvGrpSpPr/>
          <p:nvPr/>
        </p:nvGrpSpPr>
        <p:grpSpPr>
          <a:xfrm>
            <a:off x="9532548" y="4616047"/>
            <a:ext cx="541296" cy="541297"/>
            <a:chOff x="9579520" y="4663019"/>
            <a:chExt cx="447352" cy="447353"/>
          </a:xfrm>
        </p:grpSpPr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C4D9D40E-D4D6-45DC-A1D3-C026791B9B75}"/>
                </a:ext>
              </a:extLst>
            </p:cNvPr>
            <p:cNvSpPr/>
            <p:nvPr/>
          </p:nvSpPr>
          <p:spPr>
            <a:xfrm>
              <a:off x="9683885" y="4797596"/>
              <a:ext cx="90107" cy="95407"/>
            </a:xfrm>
            <a:custGeom>
              <a:avLst/>
              <a:gdLst>
                <a:gd name="connsiteX0" fmla="*/ 47915 w 90106"/>
                <a:gd name="connsiteY0" fmla="*/ 95831 h 95406"/>
                <a:gd name="connsiteX1" fmla="*/ 0 w 90106"/>
                <a:gd name="connsiteY1" fmla="*/ 47915 h 95406"/>
                <a:gd name="connsiteX2" fmla="*/ 47915 w 90106"/>
                <a:gd name="connsiteY2" fmla="*/ 0 h 95406"/>
                <a:gd name="connsiteX3" fmla="*/ 53215 w 90106"/>
                <a:gd name="connsiteY3" fmla="*/ 5300 h 95406"/>
                <a:gd name="connsiteX4" fmla="*/ 47915 w 90106"/>
                <a:gd name="connsiteY4" fmla="*/ 10601 h 95406"/>
                <a:gd name="connsiteX5" fmla="*/ 10601 w 90106"/>
                <a:gd name="connsiteY5" fmla="*/ 47915 h 95406"/>
                <a:gd name="connsiteX6" fmla="*/ 47915 w 90106"/>
                <a:gd name="connsiteY6" fmla="*/ 85230 h 95406"/>
                <a:gd name="connsiteX7" fmla="*/ 84488 w 90106"/>
                <a:gd name="connsiteY7" fmla="*/ 55442 h 95406"/>
                <a:gd name="connsiteX8" fmla="*/ 90743 w 90106"/>
                <a:gd name="connsiteY8" fmla="*/ 51308 h 95406"/>
                <a:gd name="connsiteX9" fmla="*/ 94877 w 90106"/>
                <a:gd name="connsiteY9" fmla="*/ 57562 h 95406"/>
                <a:gd name="connsiteX10" fmla="*/ 47915 w 90106"/>
                <a:gd name="connsiteY10" fmla="*/ 9583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106" h="95406">
                  <a:moveTo>
                    <a:pt x="47915" y="95831"/>
                  </a:moveTo>
                  <a:cubicBezTo>
                    <a:pt x="21466" y="95831"/>
                    <a:pt x="0" y="74311"/>
                    <a:pt x="0" y="47915"/>
                  </a:cubicBezTo>
                  <a:cubicBezTo>
                    <a:pt x="0" y="21520"/>
                    <a:pt x="21519" y="0"/>
                    <a:pt x="47915" y="0"/>
                  </a:cubicBezTo>
                  <a:cubicBezTo>
                    <a:pt x="50831" y="0"/>
                    <a:pt x="53215" y="2385"/>
                    <a:pt x="53215" y="5300"/>
                  </a:cubicBezTo>
                  <a:cubicBezTo>
                    <a:pt x="53215" y="8216"/>
                    <a:pt x="50831" y="10601"/>
                    <a:pt x="47915" y="10601"/>
                  </a:cubicBezTo>
                  <a:cubicBezTo>
                    <a:pt x="27350" y="10601"/>
                    <a:pt x="10601" y="27350"/>
                    <a:pt x="10601" y="47915"/>
                  </a:cubicBezTo>
                  <a:cubicBezTo>
                    <a:pt x="10601" y="68481"/>
                    <a:pt x="27350" y="85230"/>
                    <a:pt x="47915" y="85230"/>
                  </a:cubicBezTo>
                  <a:cubicBezTo>
                    <a:pt x="65566" y="85230"/>
                    <a:pt x="80989" y="72668"/>
                    <a:pt x="84488" y="55442"/>
                  </a:cubicBezTo>
                  <a:cubicBezTo>
                    <a:pt x="85071" y="52580"/>
                    <a:pt x="87880" y="50725"/>
                    <a:pt x="90743" y="51308"/>
                  </a:cubicBezTo>
                  <a:cubicBezTo>
                    <a:pt x="93604" y="51891"/>
                    <a:pt x="95460" y="54700"/>
                    <a:pt x="94877" y="57562"/>
                  </a:cubicBezTo>
                  <a:cubicBezTo>
                    <a:pt x="90318" y="79718"/>
                    <a:pt x="70601" y="95831"/>
                    <a:pt x="47915" y="9583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DE4368AA-EFBD-4DB2-AF3A-2D2FE66FC9F8}"/>
                </a:ext>
              </a:extLst>
            </p:cNvPr>
            <p:cNvSpPr/>
            <p:nvPr/>
          </p:nvSpPr>
          <p:spPr>
            <a:xfrm>
              <a:off x="9724433" y="4750370"/>
              <a:ext cx="79506" cy="53004"/>
            </a:xfrm>
            <a:custGeom>
              <a:avLst/>
              <a:gdLst>
                <a:gd name="connsiteX0" fmla="*/ 6413 w 79505"/>
                <a:gd name="connsiteY0" fmla="*/ 56608 h 53003"/>
                <a:gd name="connsiteX1" fmla="*/ 1272 w 79505"/>
                <a:gd name="connsiteY1" fmla="*/ 52633 h 53003"/>
                <a:gd name="connsiteX2" fmla="*/ 0 w 79505"/>
                <a:gd name="connsiteY2" fmla="*/ 42244 h 53003"/>
                <a:gd name="connsiteX3" fmla="*/ 42244 w 79505"/>
                <a:gd name="connsiteY3" fmla="*/ 0 h 53003"/>
                <a:gd name="connsiteX4" fmla="*/ 84488 w 79505"/>
                <a:gd name="connsiteY4" fmla="*/ 42244 h 53003"/>
                <a:gd name="connsiteX5" fmla="*/ 79187 w 79505"/>
                <a:gd name="connsiteY5" fmla="*/ 47545 h 53003"/>
                <a:gd name="connsiteX6" fmla="*/ 73887 w 79505"/>
                <a:gd name="connsiteY6" fmla="*/ 42244 h 53003"/>
                <a:gd name="connsiteX7" fmla="*/ 42244 w 79505"/>
                <a:gd name="connsiteY7" fmla="*/ 10601 h 53003"/>
                <a:gd name="connsiteX8" fmla="*/ 10601 w 79505"/>
                <a:gd name="connsiteY8" fmla="*/ 42244 h 53003"/>
                <a:gd name="connsiteX9" fmla="*/ 11554 w 79505"/>
                <a:gd name="connsiteY9" fmla="*/ 50036 h 53003"/>
                <a:gd name="connsiteX10" fmla="*/ 7738 w 79505"/>
                <a:gd name="connsiteY10" fmla="*/ 56449 h 53003"/>
                <a:gd name="connsiteX11" fmla="*/ 6413 w 79505"/>
                <a:gd name="connsiteY11" fmla="*/ 5660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05" h="53003">
                  <a:moveTo>
                    <a:pt x="6413" y="56608"/>
                  </a:moveTo>
                  <a:cubicBezTo>
                    <a:pt x="4028" y="56608"/>
                    <a:pt x="1908" y="55018"/>
                    <a:pt x="1272" y="52633"/>
                  </a:cubicBezTo>
                  <a:cubicBezTo>
                    <a:pt x="424" y="49241"/>
                    <a:pt x="0" y="45795"/>
                    <a:pt x="0" y="42244"/>
                  </a:cubicBezTo>
                  <a:cubicBezTo>
                    <a:pt x="0" y="18922"/>
                    <a:pt x="18975" y="0"/>
                    <a:pt x="42244" y="0"/>
                  </a:cubicBezTo>
                  <a:cubicBezTo>
                    <a:pt x="65513" y="0"/>
                    <a:pt x="84488" y="18975"/>
                    <a:pt x="84488" y="42244"/>
                  </a:cubicBezTo>
                  <a:cubicBezTo>
                    <a:pt x="84488" y="45159"/>
                    <a:pt x="82103" y="47545"/>
                    <a:pt x="79187" y="47545"/>
                  </a:cubicBezTo>
                  <a:cubicBezTo>
                    <a:pt x="76272" y="47545"/>
                    <a:pt x="73887" y="45159"/>
                    <a:pt x="73887" y="42244"/>
                  </a:cubicBezTo>
                  <a:cubicBezTo>
                    <a:pt x="73887" y="24806"/>
                    <a:pt x="59682" y="10601"/>
                    <a:pt x="42244" y="10601"/>
                  </a:cubicBezTo>
                  <a:cubicBezTo>
                    <a:pt x="24805" y="10601"/>
                    <a:pt x="10601" y="24806"/>
                    <a:pt x="10601" y="42244"/>
                  </a:cubicBezTo>
                  <a:cubicBezTo>
                    <a:pt x="10601" y="44894"/>
                    <a:pt x="10918" y="47492"/>
                    <a:pt x="11554" y="50036"/>
                  </a:cubicBezTo>
                  <a:cubicBezTo>
                    <a:pt x="12244" y="52898"/>
                    <a:pt x="10548" y="55760"/>
                    <a:pt x="7738" y="56449"/>
                  </a:cubicBezTo>
                  <a:cubicBezTo>
                    <a:pt x="7262" y="56608"/>
                    <a:pt x="6837" y="56608"/>
                    <a:pt x="6413" y="566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B8BC712-67E5-4259-9F76-C3A711DFBF9C}"/>
                </a:ext>
              </a:extLst>
            </p:cNvPr>
            <p:cNvSpPr/>
            <p:nvPr/>
          </p:nvSpPr>
          <p:spPr>
            <a:xfrm>
              <a:off x="9695068" y="4912509"/>
              <a:ext cx="111308" cy="111308"/>
            </a:xfrm>
            <a:custGeom>
              <a:avLst/>
              <a:gdLst>
                <a:gd name="connsiteX0" fmla="*/ 56926 w 111308"/>
                <a:gd name="connsiteY0" fmla="*/ 113852 h 111308"/>
                <a:gd name="connsiteX1" fmla="*/ 0 w 111308"/>
                <a:gd name="connsiteY1" fmla="*/ 56926 h 111308"/>
                <a:gd name="connsiteX2" fmla="*/ 56926 w 111308"/>
                <a:gd name="connsiteY2" fmla="*/ 0 h 111308"/>
                <a:gd name="connsiteX3" fmla="*/ 62226 w 111308"/>
                <a:gd name="connsiteY3" fmla="*/ 5300 h 111308"/>
                <a:gd name="connsiteX4" fmla="*/ 56926 w 111308"/>
                <a:gd name="connsiteY4" fmla="*/ 10601 h 111308"/>
                <a:gd name="connsiteX5" fmla="*/ 10601 w 111308"/>
                <a:gd name="connsiteY5" fmla="*/ 56926 h 111308"/>
                <a:gd name="connsiteX6" fmla="*/ 56926 w 111308"/>
                <a:gd name="connsiteY6" fmla="*/ 103251 h 111308"/>
                <a:gd name="connsiteX7" fmla="*/ 103251 w 111308"/>
                <a:gd name="connsiteY7" fmla="*/ 56926 h 111308"/>
                <a:gd name="connsiteX8" fmla="*/ 108552 w 111308"/>
                <a:gd name="connsiteY8" fmla="*/ 51626 h 111308"/>
                <a:gd name="connsiteX9" fmla="*/ 113852 w 111308"/>
                <a:gd name="connsiteY9" fmla="*/ 56926 h 111308"/>
                <a:gd name="connsiteX10" fmla="*/ 56926 w 111308"/>
                <a:gd name="connsiteY10" fmla="*/ 113852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308" h="111308">
                  <a:moveTo>
                    <a:pt x="56926" y="113852"/>
                  </a:moveTo>
                  <a:cubicBezTo>
                    <a:pt x="25548" y="113852"/>
                    <a:pt x="0" y="88304"/>
                    <a:pt x="0" y="56926"/>
                  </a:cubicBezTo>
                  <a:cubicBezTo>
                    <a:pt x="0" y="25548"/>
                    <a:pt x="25548" y="0"/>
                    <a:pt x="56926" y="0"/>
                  </a:cubicBezTo>
                  <a:cubicBezTo>
                    <a:pt x="59842" y="0"/>
                    <a:pt x="62226" y="2385"/>
                    <a:pt x="62226" y="5300"/>
                  </a:cubicBezTo>
                  <a:cubicBezTo>
                    <a:pt x="62226" y="8216"/>
                    <a:pt x="59842" y="10601"/>
                    <a:pt x="56926" y="10601"/>
                  </a:cubicBezTo>
                  <a:cubicBezTo>
                    <a:pt x="31378" y="10601"/>
                    <a:pt x="10601" y="31378"/>
                    <a:pt x="10601" y="56926"/>
                  </a:cubicBezTo>
                  <a:cubicBezTo>
                    <a:pt x="10601" y="82474"/>
                    <a:pt x="31378" y="103251"/>
                    <a:pt x="56926" y="103251"/>
                  </a:cubicBezTo>
                  <a:cubicBezTo>
                    <a:pt x="82474" y="103251"/>
                    <a:pt x="103251" y="82474"/>
                    <a:pt x="103251" y="56926"/>
                  </a:cubicBezTo>
                  <a:cubicBezTo>
                    <a:pt x="103251" y="54011"/>
                    <a:pt x="105636" y="51626"/>
                    <a:pt x="108552" y="51626"/>
                  </a:cubicBezTo>
                  <a:cubicBezTo>
                    <a:pt x="111467" y="51626"/>
                    <a:pt x="113852" y="54011"/>
                    <a:pt x="113852" y="56926"/>
                  </a:cubicBezTo>
                  <a:cubicBezTo>
                    <a:pt x="113852" y="88304"/>
                    <a:pt x="88305" y="113852"/>
                    <a:pt x="56926" y="11385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3008DE1D-4256-4D4B-AFA9-8728FBC46CA2}"/>
                </a:ext>
              </a:extLst>
            </p:cNvPr>
            <p:cNvSpPr/>
            <p:nvPr/>
          </p:nvSpPr>
          <p:spPr>
            <a:xfrm>
              <a:off x="9658443" y="4882758"/>
              <a:ext cx="42403" cy="84806"/>
            </a:xfrm>
            <a:custGeom>
              <a:avLst/>
              <a:gdLst>
                <a:gd name="connsiteX0" fmla="*/ 42085 w 42403"/>
                <a:gd name="connsiteY0" fmla="*/ 88744 h 84806"/>
                <a:gd name="connsiteX1" fmla="*/ 41025 w 42403"/>
                <a:gd name="connsiteY1" fmla="*/ 88638 h 84806"/>
                <a:gd name="connsiteX2" fmla="*/ 0 w 42403"/>
                <a:gd name="connsiteY2" fmla="*/ 38549 h 84806"/>
                <a:gd name="connsiteX3" fmla="*/ 16007 w 42403"/>
                <a:gd name="connsiteY3" fmla="*/ 1447 h 84806"/>
                <a:gd name="connsiteX4" fmla="*/ 23481 w 42403"/>
                <a:gd name="connsiteY4" fmla="*/ 1659 h 84806"/>
                <a:gd name="connsiteX5" fmla="*/ 23269 w 42403"/>
                <a:gd name="connsiteY5" fmla="*/ 9132 h 84806"/>
                <a:gd name="connsiteX6" fmla="*/ 10601 w 42403"/>
                <a:gd name="connsiteY6" fmla="*/ 38549 h 84806"/>
                <a:gd name="connsiteX7" fmla="*/ 43092 w 42403"/>
                <a:gd name="connsiteY7" fmla="*/ 78196 h 84806"/>
                <a:gd name="connsiteX8" fmla="*/ 47280 w 42403"/>
                <a:gd name="connsiteY8" fmla="*/ 84451 h 84806"/>
                <a:gd name="connsiteX9" fmla="*/ 42085 w 42403"/>
                <a:gd name="connsiteY9" fmla="*/ 88744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84806">
                  <a:moveTo>
                    <a:pt x="42085" y="88744"/>
                  </a:moveTo>
                  <a:cubicBezTo>
                    <a:pt x="41767" y="88744"/>
                    <a:pt x="41396" y="88691"/>
                    <a:pt x="41025" y="88638"/>
                  </a:cubicBezTo>
                  <a:cubicBezTo>
                    <a:pt x="17226" y="83921"/>
                    <a:pt x="0" y="62878"/>
                    <a:pt x="0" y="38549"/>
                  </a:cubicBezTo>
                  <a:cubicBezTo>
                    <a:pt x="0" y="24344"/>
                    <a:pt x="5672" y="11199"/>
                    <a:pt x="16007" y="1447"/>
                  </a:cubicBezTo>
                  <a:cubicBezTo>
                    <a:pt x="18128" y="-568"/>
                    <a:pt x="21467" y="-461"/>
                    <a:pt x="23481" y="1659"/>
                  </a:cubicBezTo>
                  <a:cubicBezTo>
                    <a:pt x="25495" y="3779"/>
                    <a:pt x="25389" y="7118"/>
                    <a:pt x="23269" y="9132"/>
                  </a:cubicBezTo>
                  <a:cubicBezTo>
                    <a:pt x="15106" y="16871"/>
                    <a:pt x="10601" y="27313"/>
                    <a:pt x="10601" y="38549"/>
                  </a:cubicBezTo>
                  <a:cubicBezTo>
                    <a:pt x="10601" y="57790"/>
                    <a:pt x="24276" y="74486"/>
                    <a:pt x="43092" y="78196"/>
                  </a:cubicBezTo>
                  <a:cubicBezTo>
                    <a:pt x="45955" y="78779"/>
                    <a:pt x="47810" y="81536"/>
                    <a:pt x="47280" y="84451"/>
                  </a:cubicBezTo>
                  <a:cubicBezTo>
                    <a:pt x="46750" y="86995"/>
                    <a:pt x="44576" y="88744"/>
                    <a:pt x="42085" y="8874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93DDE4B-DEDC-4FDA-A8FC-DA3E7684D507}"/>
                </a:ext>
              </a:extLst>
            </p:cNvPr>
            <p:cNvSpPr/>
            <p:nvPr/>
          </p:nvSpPr>
          <p:spPr>
            <a:xfrm>
              <a:off x="9762611" y="4946061"/>
              <a:ext cx="15901" cy="26502"/>
            </a:xfrm>
            <a:custGeom>
              <a:avLst/>
              <a:gdLst>
                <a:gd name="connsiteX0" fmla="*/ 10850 w 15901"/>
                <a:gd name="connsiteY0" fmla="*/ 29787 h 26501"/>
                <a:gd name="connsiteX1" fmla="*/ 6980 w 15901"/>
                <a:gd name="connsiteY1" fmla="*/ 28144 h 26501"/>
                <a:gd name="connsiteX2" fmla="*/ 7193 w 15901"/>
                <a:gd name="connsiteY2" fmla="*/ 20670 h 26501"/>
                <a:gd name="connsiteX3" fmla="*/ 9048 w 15901"/>
                <a:gd name="connsiteY3" fmla="*/ 16377 h 26501"/>
                <a:gd name="connsiteX4" fmla="*/ 4277 w 15901"/>
                <a:gd name="connsiteY4" fmla="*/ 10547 h 26501"/>
                <a:gd name="connsiteX5" fmla="*/ 90 w 15901"/>
                <a:gd name="connsiteY5" fmla="*/ 4292 h 26501"/>
                <a:gd name="connsiteX6" fmla="*/ 6344 w 15901"/>
                <a:gd name="connsiteY6" fmla="*/ 105 h 26501"/>
                <a:gd name="connsiteX7" fmla="*/ 19648 w 15901"/>
                <a:gd name="connsiteY7" fmla="*/ 16324 h 26501"/>
                <a:gd name="connsiteX8" fmla="*/ 14454 w 15901"/>
                <a:gd name="connsiteY8" fmla="*/ 28356 h 26501"/>
                <a:gd name="connsiteX9" fmla="*/ 10850 w 15901"/>
                <a:gd name="connsiteY9" fmla="*/ 2978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26501">
                  <a:moveTo>
                    <a:pt x="10850" y="29787"/>
                  </a:moveTo>
                  <a:cubicBezTo>
                    <a:pt x="9419" y="29787"/>
                    <a:pt x="8041" y="29204"/>
                    <a:pt x="6980" y="28144"/>
                  </a:cubicBezTo>
                  <a:cubicBezTo>
                    <a:pt x="4966" y="26024"/>
                    <a:pt x="5072" y="22685"/>
                    <a:pt x="7193" y="20670"/>
                  </a:cubicBezTo>
                  <a:cubicBezTo>
                    <a:pt x="8412" y="19558"/>
                    <a:pt x="9048" y="18020"/>
                    <a:pt x="9048" y="16377"/>
                  </a:cubicBezTo>
                  <a:cubicBezTo>
                    <a:pt x="9048" y="13568"/>
                    <a:pt x="7033" y="11077"/>
                    <a:pt x="4277" y="10547"/>
                  </a:cubicBezTo>
                  <a:cubicBezTo>
                    <a:pt x="1415" y="9964"/>
                    <a:pt x="-440" y="7208"/>
                    <a:pt x="90" y="4292"/>
                  </a:cubicBezTo>
                  <a:cubicBezTo>
                    <a:pt x="673" y="1430"/>
                    <a:pt x="3430" y="-478"/>
                    <a:pt x="6344" y="105"/>
                  </a:cubicBezTo>
                  <a:cubicBezTo>
                    <a:pt x="14030" y="1642"/>
                    <a:pt x="19648" y="8480"/>
                    <a:pt x="19648" y="16324"/>
                  </a:cubicBezTo>
                  <a:cubicBezTo>
                    <a:pt x="19648" y="20830"/>
                    <a:pt x="17740" y="25229"/>
                    <a:pt x="14454" y="28356"/>
                  </a:cubicBezTo>
                  <a:cubicBezTo>
                    <a:pt x="13447" y="29310"/>
                    <a:pt x="12122" y="29787"/>
                    <a:pt x="10850" y="297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CE46AB44-EE58-46B7-8621-D1A83243EA06}"/>
                </a:ext>
              </a:extLst>
            </p:cNvPr>
            <p:cNvSpPr/>
            <p:nvPr/>
          </p:nvSpPr>
          <p:spPr>
            <a:xfrm>
              <a:off x="9737055" y="4815607"/>
              <a:ext cx="21202" cy="21202"/>
            </a:xfrm>
            <a:custGeom>
              <a:avLst/>
              <a:gdLst>
                <a:gd name="connsiteX0" fmla="*/ 19074 w 21201"/>
                <a:gd name="connsiteY0" fmla="*/ 25453 h 21201"/>
                <a:gd name="connsiteX1" fmla="*/ 17325 w 21201"/>
                <a:gd name="connsiteY1" fmla="*/ 25187 h 21201"/>
                <a:gd name="connsiteX2" fmla="*/ 14038 w 21201"/>
                <a:gd name="connsiteY2" fmla="*/ 18456 h 21201"/>
                <a:gd name="connsiteX3" fmla="*/ 13668 w 21201"/>
                <a:gd name="connsiteY3" fmla="*/ 13792 h 21201"/>
                <a:gd name="connsiteX4" fmla="*/ 6777 w 21201"/>
                <a:gd name="connsiteY4" fmla="*/ 10824 h 21201"/>
                <a:gd name="connsiteX5" fmla="*/ 205 w 21201"/>
                <a:gd name="connsiteY5" fmla="*/ 7219 h 21201"/>
                <a:gd name="connsiteX6" fmla="*/ 3809 w 21201"/>
                <a:gd name="connsiteY6" fmla="*/ 647 h 21201"/>
                <a:gd name="connsiteX7" fmla="*/ 23103 w 21201"/>
                <a:gd name="connsiteY7" fmla="*/ 8862 h 21201"/>
                <a:gd name="connsiteX8" fmla="*/ 24056 w 21201"/>
                <a:gd name="connsiteY8" fmla="*/ 21901 h 21201"/>
                <a:gd name="connsiteX9" fmla="*/ 19074 w 21201"/>
                <a:gd name="connsiteY9" fmla="*/ 2545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9074" y="25453"/>
                  </a:moveTo>
                  <a:cubicBezTo>
                    <a:pt x="18491" y="25453"/>
                    <a:pt x="17908" y="25347"/>
                    <a:pt x="17325" y="25187"/>
                  </a:cubicBezTo>
                  <a:cubicBezTo>
                    <a:pt x="14568" y="24233"/>
                    <a:pt x="13085" y="21212"/>
                    <a:pt x="14038" y="18456"/>
                  </a:cubicBezTo>
                  <a:cubicBezTo>
                    <a:pt x="14568" y="16919"/>
                    <a:pt x="14463" y="15223"/>
                    <a:pt x="13668" y="13792"/>
                  </a:cubicBezTo>
                  <a:cubicBezTo>
                    <a:pt x="12343" y="11300"/>
                    <a:pt x="9427" y="10028"/>
                    <a:pt x="6777" y="10824"/>
                  </a:cubicBezTo>
                  <a:cubicBezTo>
                    <a:pt x="3968" y="11671"/>
                    <a:pt x="1000" y="10028"/>
                    <a:pt x="205" y="7219"/>
                  </a:cubicBezTo>
                  <a:cubicBezTo>
                    <a:pt x="-591" y="4410"/>
                    <a:pt x="1000" y="1442"/>
                    <a:pt x="3809" y="647"/>
                  </a:cubicBezTo>
                  <a:cubicBezTo>
                    <a:pt x="11335" y="-1526"/>
                    <a:pt x="19445" y="1919"/>
                    <a:pt x="23103" y="8862"/>
                  </a:cubicBezTo>
                  <a:cubicBezTo>
                    <a:pt x="25222" y="12891"/>
                    <a:pt x="25541" y="17661"/>
                    <a:pt x="24056" y="21901"/>
                  </a:cubicBezTo>
                  <a:cubicBezTo>
                    <a:pt x="23314" y="24075"/>
                    <a:pt x="21247" y="25453"/>
                    <a:pt x="19074" y="254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CAC23E62-31E1-4C94-8D69-8046F6808D7B}"/>
                </a:ext>
              </a:extLst>
            </p:cNvPr>
            <p:cNvSpPr/>
            <p:nvPr/>
          </p:nvSpPr>
          <p:spPr>
            <a:xfrm>
              <a:off x="9798320" y="4787314"/>
              <a:ext cx="10601" cy="190814"/>
            </a:xfrm>
            <a:custGeom>
              <a:avLst/>
              <a:gdLst>
                <a:gd name="connsiteX0" fmla="*/ 5300 w 10600"/>
                <a:gd name="connsiteY0" fmla="*/ 191715 h 190813"/>
                <a:gd name="connsiteX1" fmla="*/ 0 w 10600"/>
                <a:gd name="connsiteY1" fmla="*/ 186414 h 190813"/>
                <a:gd name="connsiteX2" fmla="*/ 0 w 10600"/>
                <a:gd name="connsiteY2" fmla="*/ 5300 h 190813"/>
                <a:gd name="connsiteX3" fmla="*/ 5300 w 10600"/>
                <a:gd name="connsiteY3" fmla="*/ 0 h 190813"/>
                <a:gd name="connsiteX4" fmla="*/ 10601 w 10600"/>
                <a:gd name="connsiteY4" fmla="*/ 5300 h 190813"/>
                <a:gd name="connsiteX5" fmla="*/ 10601 w 10600"/>
                <a:gd name="connsiteY5" fmla="*/ 186414 h 190813"/>
                <a:gd name="connsiteX6" fmla="*/ 5300 w 10600"/>
                <a:gd name="connsiteY6" fmla="*/ 191715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90813">
                  <a:moveTo>
                    <a:pt x="5300" y="191715"/>
                  </a:moveTo>
                  <a:cubicBezTo>
                    <a:pt x="2385" y="191715"/>
                    <a:pt x="0" y="189330"/>
                    <a:pt x="0" y="18641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86414"/>
                  </a:lnTo>
                  <a:cubicBezTo>
                    <a:pt x="10601" y="189330"/>
                    <a:pt x="8216" y="191715"/>
                    <a:pt x="5300" y="1917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2C7E7BAC-F46A-4613-B340-75B2ACAAFD48}"/>
                </a:ext>
              </a:extLst>
            </p:cNvPr>
            <p:cNvSpPr/>
            <p:nvPr/>
          </p:nvSpPr>
          <p:spPr>
            <a:xfrm>
              <a:off x="9828372" y="4797596"/>
              <a:ext cx="90107" cy="95407"/>
            </a:xfrm>
            <a:custGeom>
              <a:avLst/>
              <a:gdLst>
                <a:gd name="connsiteX0" fmla="*/ 47069 w 90106"/>
                <a:gd name="connsiteY0" fmla="*/ 95831 h 95406"/>
                <a:gd name="connsiteX1" fmla="*/ 107 w 90106"/>
                <a:gd name="connsiteY1" fmla="*/ 57562 h 95406"/>
                <a:gd name="connsiteX2" fmla="*/ 4242 w 90106"/>
                <a:gd name="connsiteY2" fmla="*/ 51308 h 95406"/>
                <a:gd name="connsiteX3" fmla="*/ 10496 w 90106"/>
                <a:gd name="connsiteY3" fmla="*/ 55442 h 95406"/>
                <a:gd name="connsiteX4" fmla="*/ 47069 w 90106"/>
                <a:gd name="connsiteY4" fmla="*/ 85230 h 95406"/>
                <a:gd name="connsiteX5" fmla="*/ 84383 w 90106"/>
                <a:gd name="connsiteY5" fmla="*/ 47915 h 95406"/>
                <a:gd name="connsiteX6" fmla="*/ 47069 w 90106"/>
                <a:gd name="connsiteY6" fmla="*/ 10601 h 95406"/>
                <a:gd name="connsiteX7" fmla="*/ 41769 w 90106"/>
                <a:gd name="connsiteY7" fmla="*/ 5300 h 95406"/>
                <a:gd name="connsiteX8" fmla="*/ 47069 w 90106"/>
                <a:gd name="connsiteY8" fmla="*/ 0 h 95406"/>
                <a:gd name="connsiteX9" fmla="*/ 94984 w 90106"/>
                <a:gd name="connsiteY9" fmla="*/ 47915 h 95406"/>
                <a:gd name="connsiteX10" fmla="*/ 47069 w 90106"/>
                <a:gd name="connsiteY10" fmla="*/ 9583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106" h="95406">
                  <a:moveTo>
                    <a:pt x="47069" y="95831"/>
                  </a:moveTo>
                  <a:cubicBezTo>
                    <a:pt x="24383" y="95831"/>
                    <a:pt x="4666" y="79718"/>
                    <a:pt x="107" y="57562"/>
                  </a:cubicBezTo>
                  <a:cubicBezTo>
                    <a:pt x="-476" y="54700"/>
                    <a:pt x="1380" y="51891"/>
                    <a:pt x="4242" y="51308"/>
                  </a:cubicBezTo>
                  <a:cubicBezTo>
                    <a:pt x="7104" y="50725"/>
                    <a:pt x="9913" y="52580"/>
                    <a:pt x="10496" y="55442"/>
                  </a:cubicBezTo>
                  <a:cubicBezTo>
                    <a:pt x="14047" y="72721"/>
                    <a:pt x="29418" y="85230"/>
                    <a:pt x="47069" y="85230"/>
                  </a:cubicBezTo>
                  <a:cubicBezTo>
                    <a:pt x="67635" y="85230"/>
                    <a:pt x="84383" y="68481"/>
                    <a:pt x="84383" y="47915"/>
                  </a:cubicBezTo>
                  <a:cubicBezTo>
                    <a:pt x="84383" y="27350"/>
                    <a:pt x="67635" y="10601"/>
                    <a:pt x="47069" y="10601"/>
                  </a:cubicBezTo>
                  <a:cubicBezTo>
                    <a:pt x="44154" y="10601"/>
                    <a:pt x="41769" y="8216"/>
                    <a:pt x="41769" y="5300"/>
                  </a:cubicBezTo>
                  <a:cubicBezTo>
                    <a:pt x="41769" y="2385"/>
                    <a:pt x="44154" y="0"/>
                    <a:pt x="47069" y="0"/>
                  </a:cubicBezTo>
                  <a:cubicBezTo>
                    <a:pt x="73518" y="0"/>
                    <a:pt x="94984" y="21520"/>
                    <a:pt x="94984" y="47915"/>
                  </a:cubicBezTo>
                  <a:cubicBezTo>
                    <a:pt x="94984" y="74311"/>
                    <a:pt x="73518" y="95831"/>
                    <a:pt x="47069" y="9583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A10C4E8E-293E-424A-A3B0-A13BA83119BC}"/>
                </a:ext>
              </a:extLst>
            </p:cNvPr>
            <p:cNvSpPr/>
            <p:nvPr/>
          </p:nvSpPr>
          <p:spPr>
            <a:xfrm>
              <a:off x="9798320" y="4750370"/>
              <a:ext cx="79506" cy="53004"/>
            </a:xfrm>
            <a:custGeom>
              <a:avLst/>
              <a:gdLst>
                <a:gd name="connsiteX0" fmla="*/ 78075 w 79505"/>
                <a:gd name="connsiteY0" fmla="*/ 56608 h 53003"/>
                <a:gd name="connsiteX1" fmla="*/ 76749 w 79505"/>
                <a:gd name="connsiteY1" fmla="*/ 56449 h 53003"/>
                <a:gd name="connsiteX2" fmla="*/ 72933 w 79505"/>
                <a:gd name="connsiteY2" fmla="*/ 50036 h 53003"/>
                <a:gd name="connsiteX3" fmla="*/ 73887 w 79505"/>
                <a:gd name="connsiteY3" fmla="*/ 42244 h 53003"/>
                <a:gd name="connsiteX4" fmla="*/ 42244 w 79505"/>
                <a:gd name="connsiteY4" fmla="*/ 10601 h 53003"/>
                <a:gd name="connsiteX5" fmla="*/ 10601 w 79505"/>
                <a:gd name="connsiteY5" fmla="*/ 42244 h 53003"/>
                <a:gd name="connsiteX6" fmla="*/ 5300 w 79505"/>
                <a:gd name="connsiteY6" fmla="*/ 47545 h 53003"/>
                <a:gd name="connsiteX7" fmla="*/ 0 w 79505"/>
                <a:gd name="connsiteY7" fmla="*/ 42244 h 53003"/>
                <a:gd name="connsiteX8" fmla="*/ 42244 w 79505"/>
                <a:gd name="connsiteY8" fmla="*/ 0 h 53003"/>
                <a:gd name="connsiteX9" fmla="*/ 84488 w 79505"/>
                <a:gd name="connsiteY9" fmla="*/ 42244 h 53003"/>
                <a:gd name="connsiteX10" fmla="*/ 83216 w 79505"/>
                <a:gd name="connsiteY10" fmla="*/ 52633 h 53003"/>
                <a:gd name="connsiteX11" fmla="*/ 78075 w 79505"/>
                <a:gd name="connsiteY11" fmla="*/ 5660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05" h="53003">
                  <a:moveTo>
                    <a:pt x="78075" y="56608"/>
                  </a:moveTo>
                  <a:cubicBezTo>
                    <a:pt x="77651" y="56608"/>
                    <a:pt x="77226" y="56555"/>
                    <a:pt x="76749" y="56449"/>
                  </a:cubicBezTo>
                  <a:cubicBezTo>
                    <a:pt x="73887" y="55707"/>
                    <a:pt x="72191" y="52845"/>
                    <a:pt x="72933" y="50036"/>
                  </a:cubicBezTo>
                  <a:cubicBezTo>
                    <a:pt x="73569" y="47492"/>
                    <a:pt x="73887" y="44894"/>
                    <a:pt x="73887" y="42244"/>
                  </a:cubicBezTo>
                  <a:cubicBezTo>
                    <a:pt x="73887" y="24806"/>
                    <a:pt x="59682" y="10601"/>
                    <a:pt x="42244" y="10601"/>
                  </a:cubicBezTo>
                  <a:cubicBezTo>
                    <a:pt x="24806" y="10601"/>
                    <a:pt x="10601" y="24806"/>
                    <a:pt x="10601" y="42244"/>
                  </a:cubicBezTo>
                  <a:cubicBezTo>
                    <a:pt x="10601" y="45159"/>
                    <a:pt x="8216" y="47545"/>
                    <a:pt x="5300" y="47545"/>
                  </a:cubicBezTo>
                  <a:cubicBezTo>
                    <a:pt x="2385" y="47545"/>
                    <a:pt x="0" y="45159"/>
                    <a:pt x="0" y="42244"/>
                  </a:cubicBezTo>
                  <a:cubicBezTo>
                    <a:pt x="0" y="18922"/>
                    <a:pt x="18975" y="0"/>
                    <a:pt x="42244" y="0"/>
                  </a:cubicBezTo>
                  <a:cubicBezTo>
                    <a:pt x="65513" y="0"/>
                    <a:pt x="84488" y="18975"/>
                    <a:pt x="84488" y="42244"/>
                  </a:cubicBezTo>
                  <a:cubicBezTo>
                    <a:pt x="84488" y="45742"/>
                    <a:pt x="84064" y="49241"/>
                    <a:pt x="83216" y="52633"/>
                  </a:cubicBezTo>
                  <a:cubicBezTo>
                    <a:pt x="82580" y="55018"/>
                    <a:pt x="80460" y="56608"/>
                    <a:pt x="78075" y="566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15B05B6C-8A4D-4858-BE9B-25B582F0E803}"/>
                </a:ext>
              </a:extLst>
            </p:cNvPr>
            <p:cNvSpPr/>
            <p:nvPr/>
          </p:nvSpPr>
          <p:spPr>
            <a:xfrm>
              <a:off x="9798320" y="4912509"/>
              <a:ext cx="111308" cy="111308"/>
            </a:xfrm>
            <a:custGeom>
              <a:avLst/>
              <a:gdLst>
                <a:gd name="connsiteX0" fmla="*/ 56926 w 111308"/>
                <a:gd name="connsiteY0" fmla="*/ 113852 h 111308"/>
                <a:gd name="connsiteX1" fmla="*/ 0 w 111308"/>
                <a:gd name="connsiteY1" fmla="*/ 56926 h 111308"/>
                <a:gd name="connsiteX2" fmla="*/ 5300 w 111308"/>
                <a:gd name="connsiteY2" fmla="*/ 51626 h 111308"/>
                <a:gd name="connsiteX3" fmla="*/ 10601 w 111308"/>
                <a:gd name="connsiteY3" fmla="*/ 56926 h 111308"/>
                <a:gd name="connsiteX4" fmla="*/ 56926 w 111308"/>
                <a:gd name="connsiteY4" fmla="*/ 103251 h 111308"/>
                <a:gd name="connsiteX5" fmla="*/ 103251 w 111308"/>
                <a:gd name="connsiteY5" fmla="*/ 56926 h 111308"/>
                <a:gd name="connsiteX6" fmla="*/ 56926 w 111308"/>
                <a:gd name="connsiteY6" fmla="*/ 10601 h 111308"/>
                <a:gd name="connsiteX7" fmla="*/ 51626 w 111308"/>
                <a:gd name="connsiteY7" fmla="*/ 5300 h 111308"/>
                <a:gd name="connsiteX8" fmla="*/ 56926 w 111308"/>
                <a:gd name="connsiteY8" fmla="*/ 0 h 111308"/>
                <a:gd name="connsiteX9" fmla="*/ 113852 w 111308"/>
                <a:gd name="connsiteY9" fmla="*/ 56926 h 111308"/>
                <a:gd name="connsiteX10" fmla="*/ 56926 w 111308"/>
                <a:gd name="connsiteY10" fmla="*/ 113852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308" h="111308">
                  <a:moveTo>
                    <a:pt x="56926" y="113852"/>
                  </a:moveTo>
                  <a:cubicBezTo>
                    <a:pt x="25548" y="113852"/>
                    <a:pt x="0" y="88304"/>
                    <a:pt x="0" y="56926"/>
                  </a:cubicBezTo>
                  <a:cubicBezTo>
                    <a:pt x="0" y="54011"/>
                    <a:pt x="2385" y="51626"/>
                    <a:pt x="5300" y="51626"/>
                  </a:cubicBezTo>
                  <a:cubicBezTo>
                    <a:pt x="8216" y="51626"/>
                    <a:pt x="10601" y="54011"/>
                    <a:pt x="10601" y="56926"/>
                  </a:cubicBezTo>
                  <a:cubicBezTo>
                    <a:pt x="10601" y="82474"/>
                    <a:pt x="31379" y="103251"/>
                    <a:pt x="56926" y="103251"/>
                  </a:cubicBezTo>
                  <a:cubicBezTo>
                    <a:pt x="82474" y="103251"/>
                    <a:pt x="103251" y="82474"/>
                    <a:pt x="103251" y="56926"/>
                  </a:cubicBezTo>
                  <a:cubicBezTo>
                    <a:pt x="103251" y="31378"/>
                    <a:pt x="82474" y="10601"/>
                    <a:pt x="56926" y="10601"/>
                  </a:cubicBezTo>
                  <a:cubicBezTo>
                    <a:pt x="54011" y="10601"/>
                    <a:pt x="51626" y="8216"/>
                    <a:pt x="51626" y="5300"/>
                  </a:cubicBezTo>
                  <a:cubicBezTo>
                    <a:pt x="51626" y="2385"/>
                    <a:pt x="54011" y="0"/>
                    <a:pt x="56926" y="0"/>
                  </a:cubicBezTo>
                  <a:cubicBezTo>
                    <a:pt x="88305" y="0"/>
                    <a:pt x="113852" y="25548"/>
                    <a:pt x="113852" y="56926"/>
                  </a:cubicBezTo>
                  <a:cubicBezTo>
                    <a:pt x="113799" y="88304"/>
                    <a:pt x="88305" y="113852"/>
                    <a:pt x="56926" y="11385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2B6195D7-A75D-483B-B9B8-A0DF938C5BA2}"/>
                </a:ext>
              </a:extLst>
            </p:cNvPr>
            <p:cNvSpPr/>
            <p:nvPr/>
          </p:nvSpPr>
          <p:spPr>
            <a:xfrm>
              <a:off x="9901411" y="4882811"/>
              <a:ext cx="42403" cy="84806"/>
            </a:xfrm>
            <a:custGeom>
              <a:avLst/>
              <a:gdLst>
                <a:gd name="connsiteX0" fmla="*/ 5301 w 42403"/>
                <a:gd name="connsiteY0" fmla="*/ 88691 h 84806"/>
                <a:gd name="connsiteX1" fmla="*/ 107 w 42403"/>
                <a:gd name="connsiteY1" fmla="*/ 84451 h 84806"/>
                <a:gd name="connsiteX2" fmla="*/ 4295 w 42403"/>
                <a:gd name="connsiteY2" fmla="*/ 78196 h 84806"/>
                <a:gd name="connsiteX3" fmla="*/ 36786 w 42403"/>
                <a:gd name="connsiteY3" fmla="*/ 38549 h 84806"/>
                <a:gd name="connsiteX4" fmla="*/ 24118 w 42403"/>
                <a:gd name="connsiteY4" fmla="*/ 9132 h 84806"/>
                <a:gd name="connsiteX5" fmla="*/ 23906 w 42403"/>
                <a:gd name="connsiteY5" fmla="*/ 1659 h 84806"/>
                <a:gd name="connsiteX6" fmla="*/ 31379 w 42403"/>
                <a:gd name="connsiteY6" fmla="*/ 1447 h 84806"/>
                <a:gd name="connsiteX7" fmla="*/ 47387 w 42403"/>
                <a:gd name="connsiteY7" fmla="*/ 38549 h 84806"/>
                <a:gd name="connsiteX8" fmla="*/ 6362 w 42403"/>
                <a:gd name="connsiteY8" fmla="*/ 88638 h 84806"/>
                <a:gd name="connsiteX9" fmla="*/ 5301 w 42403"/>
                <a:gd name="connsiteY9" fmla="*/ 8869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84806">
                  <a:moveTo>
                    <a:pt x="5301" y="88691"/>
                  </a:moveTo>
                  <a:cubicBezTo>
                    <a:pt x="2810" y="88691"/>
                    <a:pt x="637" y="86942"/>
                    <a:pt x="107" y="84451"/>
                  </a:cubicBezTo>
                  <a:cubicBezTo>
                    <a:pt x="-476" y="81588"/>
                    <a:pt x="1379" y="78779"/>
                    <a:pt x="4295" y="78196"/>
                  </a:cubicBezTo>
                  <a:cubicBezTo>
                    <a:pt x="23111" y="74433"/>
                    <a:pt x="36786" y="57790"/>
                    <a:pt x="36786" y="38549"/>
                  </a:cubicBezTo>
                  <a:cubicBezTo>
                    <a:pt x="36786" y="27313"/>
                    <a:pt x="32281" y="16871"/>
                    <a:pt x="24118" y="9132"/>
                  </a:cubicBezTo>
                  <a:cubicBezTo>
                    <a:pt x="21998" y="7118"/>
                    <a:pt x="21892" y="3779"/>
                    <a:pt x="23906" y="1659"/>
                  </a:cubicBezTo>
                  <a:cubicBezTo>
                    <a:pt x="25920" y="-461"/>
                    <a:pt x="29259" y="-568"/>
                    <a:pt x="31379" y="1447"/>
                  </a:cubicBezTo>
                  <a:cubicBezTo>
                    <a:pt x="41715" y="11199"/>
                    <a:pt x="47387" y="24344"/>
                    <a:pt x="47387" y="38549"/>
                  </a:cubicBezTo>
                  <a:cubicBezTo>
                    <a:pt x="47387" y="62825"/>
                    <a:pt x="30107" y="83868"/>
                    <a:pt x="6362" y="88638"/>
                  </a:cubicBezTo>
                  <a:cubicBezTo>
                    <a:pt x="5990" y="88691"/>
                    <a:pt x="5673" y="88691"/>
                    <a:pt x="5301" y="886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6AD9073A-5477-4F86-819C-0CD74072F62C}"/>
                </a:ext>
              </a:extLst>
            </p:cNvPr>
            <p:cNvSpPr/>
            <p:nvPr/>
          </p:nvSpPr>
          <p:spPr>
            <a:xfrm>
              <a:off x="9824928" y="4946043"/>
              <a:ext cx="15901" cy="26502"/>
            </a:xfrm>
            <a:custGeom>
              <a:avLst/>
              <a:gdLst>
                <a:gd name="connsiteX0" fmla="*/ 8851 w 15901"/>
                <a:gd name="connsiteY0" fmla="*/ 29805 h 26501"/>
                <a:gd name="connsiteX1" fmla="*/ 5194 w 15901"/>
                <a:gd name="connsiteY1" fmla="*/ 28374 h 26501"/>
                <a:gd name="connsiteX2" fmla="*/ 0 w 15901"/>
                <a:gd name="connsiteY2" fmla="*/ 16342 h 26501"/>
                <a:gd name="connsiteX3" fmla="*/ 13304 w 15901"/>
                <a:gd name="connsiteY3" fmla="*/ 122 h 26501"/>
                <a:gd name="connsiteX4" fmla="*/ 19558 w 15901"/>
                <a:gd name="connsiteY4" fmla="*/ 4310 h 26501"/>
                <a:gd name="connsiteX5" fmla="*/ 15371 w 15901"/>
                <a:gd name="connsiteY5" fmla="*/ 10564 h 26501"/>
                <a:gd name="connsiteX6" fmla="*/ 10601 w 15901"/>
                <a:gd name="connsiteY6" fmla="*/ 16395 h 26501"/>
                <a:gd name="connsiteX7" fmla="*/ 12456 w 15901"/>
                <a:gd name="connsiteY7" fmla="*/ 20688 h 26501"/>
                <a:gd name="connsiteX8" fmla="*/ 12668 w 15901"/>
                <a:gd name="connsiteY8" fmla="*/ 28162 h 26501"/>
                <a:gd name="connsiteX9" fmla="*/ 8851 w 15901"/>
                <a:gd name="connsiteY9" fmla="*/ 2980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01" h="26501">
                  <a:moveTo>
                    <a:pt x="8851" y="29805"/>
                  </a:moveTo>
                  <a:cubicBezTo>
                    <a:pt x="7526" y="29805"/>
                    <a:pt x="6254" y="29328"/>
                    <a:pt x="5194" y="28374"/>
                  </a:cubicBezTo>
                  <a:cubicBezTo>
                    <a:pt x="1908" y="25246"/>
                    <a:pt x="0" y="20900"/>
                    <a:pt x="0" y="16342"/>
                  </a:cubicBezTo>
                  <a:cubicBezTo>
                    <a:pt x="0" y="8497"/>
                    <a:pt x="5565" y="1660"/>
                    <a:pt x="13304" y="122"/>
                  </a:cubicBezTo>
                  <a:cubicBezTo>
                    <a:pt x="16166" y="-514"/>
                    <a:pt x="18975" y="1394"/>
                    <a:pt x="19558" y="4310"/>
                  </a:cubicBezTo>
                  <a:cubicBezTo>
                    <a:pt x="20141" y="7172"/>
                    <a:pt x="18286" y="9981"/>
                    <a:pt x="15371" y="10564"/>
                  </a:cubicBezTo>
                  <a:cubicBezTo>
                    <a:pt x="12615" y="11094"/>
                    <a:pt x="10601" y="13586"/>
                    <a:pt x="10601" y="16395"/>
                  </a:cubicBezTo>
                  <a:cubicBezTo>
                    <a:pt x="10601" y="18038"/>
                    <a:pt x="11290" y="19575"/>
                    <a:pt x="12456" y="20688"/>
                  </a:cubicBezTo>
                  <a:cubicBezTo>
                    <a:pt x="14576" y="22702"/>
                    <a:pt x="14682" y="26041"/>
                    <a:pt x="12668" y="28162"/>
                  </a:cubicBezTo>
                  <a:cubicBezTo>
                    <a:pt x="11661" y="29222"/>
                    <a:pt x="10282" y="29805"/>
                    <a:pt x="8851" y="2980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71257A3-9FB4-477C-9E96-32B75F159F19}"/>
                </a:ext>
              </a:extLst>
            </p:cNvPr>
            <p:cNvSpPr/>
            <p:nvPr/>
          </p:nvSpPr>
          <p:spPr>
            <a:xfrm>
              <a:off x="9845175" y="4815602"/>
              <a:ext cx="21202" cy="21202"/>
            </a:xfrm>
            <a:custGeom>
              <a:avLst/>
              <a:gdLst>
                <a:gd name="connsiteX0" fmla="*/ 5936 w 21201"/>
                <a:gd name="connsiteY0" fmla="*/ 25458 h 21201"/>
                <a:gd name="connsiteX1" fmla="*/ 901 w 21201"/>
                <a:gd name="connsiteY1" fmla="*/ 21906 h 21201"/>
                <a:gd name="connsiteX2" fmla="*/ 1855 w 21201"/>
                <a:gd name="connsiteY2" fmla="*/ 8868 h 21201"/>
                <a:gd name="connsiteX3" fmla="*/ 21148 w 21201"/>
                <a:gd name="connsiteY3" fmla="*/ 652 h 21201"/>
                <a:gd name="connsiteX4" fmla="*/ 24753 w 21201"/>
                <a:gd name="connsiteY4" fmla="*/ 7225 h 21201"/>
                <a:gd name="connsiteX5" fmla="*/ 18180 w 21201"/>
                <a:gd name="connsiteY5" fmla="*/ 10829 h 21201"/>
                <a:gd name="connsiteX6" fmla="*/ 11236 w 21201"/>
                <a:gd name="connsiteY6" fmla="*/ 13797 h 21201"/>
                <a:gd name="connsiteX7" fmla="*/ 10919 w 21201"/>
                <a:gd name="connsiteY7" fmla="*/ 18461 h 21201"/>
                <a:gd name="connsiteX8" fmla="*/ 7633 w 21201"/>
                <a:gd name="connsiteY8" fmla="*/ 25193 h 21201"/>
                <a:gd name="connsiteX9" fmla="*/ 5936 w 21201"/>
                <a:gd name="connsiteY9" fmla="*/ 2545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5936" y="25458"/>
                  </a:moveTo>
                  <a:cubicBezTo>
                    <a:pt x="3710" y="25458"/>
                    <a:pt x="1696" y="24080"/>
                    <a:pt x="901" y="21906"/>
                  </a:cubicBezTo>
                  <a:cubicBezTo>
                    <a:pt x="-583" y="17613"/>
                    <a:pt x="-212" y="12843"/>
                    <a:pt x="1855" y="8868"/>
                  </a:cubicBezTo>
                  <a:cubicBezTo>
                    <a:pt x="5512" y="1871"/>
                    <a:pt x="13622" y="-1521"/>
                    <a:pt x="21148" y="652"/>
                  </a:cubicBezTo>
                  <a:cubicBezTo>
                    <a:pt x="23957" y="1500"/>
                    <a:pt x="25548" y="4415"/>
                    <a:pt x="24753" y="7225"/>
                  </a:cubicBezTo>
                  <a:cubicBezTo>
                    <a:pt x="23904" y="10034"/>
                    <a:pt x="20990" y="11624"/>
                    <a:pt x="18180" y="10829"/>
                  </a:cubicBezTo>
                  <a:cubicBezTo>
                    <a:pt x="15477" y="10034"/>
                    <a:pt x="12562" y="11253"/>
                    <a:pt x="11236" y="13797"/>
                  </a:cubicBezTo>
                  <a:cubicBezTo>
                    <a:pt x="10494" y="15228"/>
                    <a:pt x="10336" y="16924"/>
                    <a:pt x="10919" y="18461"/>
                  </a:cubicBezTo>
                  <a:cubicBezTo>
                    <a:pt x="11872" y="21217"/>
                    <a:pt x="10389" y="24239"/>
                    <a:pt x="7633" y="25193"/>
                  </a:cubicBezTo>
                  <a:cubicBezTo>
                    <a:pt x="7103" y="25352"/>
                    <a:pt x="6519" y="25458"/>
                    <a:pt x="5936" y="2545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44AE10A-01C6-4B3B-9216-83D73CDC24F7}"/>
                </a:ext>
              </a:extLst>
            </p:cNvPr>
            <p:cNvSpPr/>
            <p:nvPr/>
          </p:nvSpPr>
          <p:spPr>
            <a:xfrm>
              <a:off x="9798320" y="4787314"/>
              <a:ext cx="10601" cy="190814"/>
            </a:xfrm>
            <a:custGeom>
              <a:avLst/>
              <a:gdLst>
                <a:gd name="connsiteX0" fmla="*/ 5300 w 10600"/>
                <a:gd name="connsiteY0" fmla="*/ 191715 h 190813"/>
                <a:gd name="connsiteX1" fmla="*/ 0 w 10600"/>
                <a:gd name="connsiteY1" fmla="*/ 186414 h 190813"/>
                <a:gd name="connsiteX2" fmla="*/ 0 w 10600"/>
                <a:gd name="connsiteY2" fmla="*/ 5300 h 190813"/>
                <a:gd name="connsiteX3" fmla="*/ 5300 w 10600"/>
                <a:gd name="connsiteY3" fmla="*/ 0 h 190813"/>
                <a:gd name="connsiteX4" fmla="*/ 10601 w 10600"/>
                <a:gd name="connsiteY4" fmla="*/ 5300 h 190813"/>
                <a:gd name="connsiteX5" fmla="*/ 10601 w 10600"/>
                <a:gd name="connsiteY5" fmla="*/ 186414 h 190813"/>
                <a:gd name="connsiteX6" fmla="*/ 5300 w 10600"/>
                <a:gd name="connsiteY6" fmla="*/ 191715 h 190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90813">
                  <a:moveTo>
                    <a:pt x="5300" y="191715"/>
                  </a:moveTo>
                  <a:cubicBezTo>
                    <a:pt x="2385" y="191715"/>
                    <a:pt x="0" y="189330"/>
                    <a:pt x="0" y="18641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86414"/>
                  </a:lnTo>
                  <a:cubicBezTo>
                    <a:pt x="10601" y="189330"/>
                    <a:pt x="8216" y="191715"/>
                    <a:pt x="5300" y="1917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B9B598CD-57DC-4851-8299-A54A7E030471}"/>
                </a:ext>
              </a:extLst>
            </p:cNvPr>
            <p:cNvSpPr/>
            <p:nvPr/>
          </p:nvSpPr>
          <p:spPr>
            <a:xfrm>
              <a:off x="9798320" y="4663019"/>
              <a:ext cx="10601" cy="42403"/>
            </a:xfrm>
            <a:custGeom>
              <a:avLst/>
              <a:gdLst>
                <a:gd name="connsiteX0" fmla="*/ 5300 w 10600"/>
                <a:gd name="connsiteY0" fmla="*/ 43251 h 42403"/>
                <a:gd name="connsiteX1" fmla="*/ 0 w 10600"/>
                <a:gd name="connsiteY1" fmla="*/ 37951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7951 h 42403"/>
                <a:gd name="connsiteX6" fmla="*/ 5300 w 10600"/>
                <a:gd name="connsiteY6" fmla="*/ 4325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3251"/>
                  </a:moveTo>
                  <a:cubicBezTo>
                    <a:pt x="2385" y="43251"/>
                    <a:pt x="0" y="40866"/>
                    <a:pt x="0" y="3795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7951"/>
                  </a:lnTo>
                  <a:cubicBezTo>
                    <a:pt x="10601" y="40866"/>
                    <a:pt x="8216" y="43251"/>
                    <a:pt x="5300" y="432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A9656939-8BC5-4DB5-946F-CE3FED05225A}"/>
                </a:ext>
              </a:extLst>
            </p:cNvPr>
            <p:cNvSpPr/>
            <p:nvPr/>
          </p:nvSpPr>
          <p:spPr>
            <a:xfrm>
              <a:off x="9798320" y="5067969"/>
              <a:ext cx="10601" cy="42403"/>
            </a:xfrm>
            <a:custGeom>
              <a:avLst/>
              <a:gdLst>
                <a:gd name="connsiteX0" fmla="*/ 5300 w 10600"/>
                <a:gd name="connsiteY0" fmla="*/ 43198 h 42403"/>
                <a:gd name="connsiteX1" fmla="*/ 0 w 10600"/>
                <a:gd name="connsiteY1" fmla="*/ 37898 h 42403"/>
                <a:gd name="connsiteX2" fmla="*/ 0 w 10600"/>
                <a:gd name="connsiteY2" fmla="*/ 5300 h 42403"/>
                <a:gd name="connsiteX3" fmla="*/ 5300 w 10600"/>
                <a:gd name="connsiteY3" fmla="*/ 0 h 42403"/>
                <a:gd name="connsiteX4" fmla="*/ 10601 w 10600"/>
                <a:gd name="connsiteY4" fmla="*/ 5300 h 42403"/>
                <a:gd name="connsiteX5" fmla="*/ 10601 w 10600"/>
                <a:gd name="connsiteY5" fmla="*/ 37898 h 42403"/>
                <a:gd name="connsiteX6" fmla="*/ 5300 w 10600"/>
                <a:gd name="connsiteY6" fmla="*/ 43198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2403">
                  <a:moveTo>
                    <a:pt x="5300" y="43198"/>
                  </a:moveTo>
                  <a:cubicBezTo>
                    <a:pt x="2385" y="43198"/>
                    <a:pt x="0" y="40813"/>
                    <a:pt x="0" y="3789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37898"/>
                  </a:lnTo>
                  <a:cubicBezTo>
                    <a:pt x="10601" y="40813"/>
                    <a:pt x="8216" y="43198"/>
                    <a:pt x="5300" y="431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A92BB60-472B-4E17-87E7-C13BF9AB2B69}"/>
                </a:ext>
              </a:extLst>
            </p:cNvPr>
            <p:cNvSpPr/>
            <p:nvPr/>
          </p:nvSpPr>
          <p:spPr>
            <a:xfrm>
              <a:off x="9929915" y="4727194"/>
              <a:ext cx="31802" cy="31802"/>
            </a:xfrm>
            <a:custGeom>
              <a:avLst/>
              <a:gdLst>
                <a:gd name="connsiteX0" fmla="*/ 5313 w 31802"/>
                <a:gd name="connsiteY0" fmla="*/ 33618 h 31802"/>
                <a:gd name="connsiteX1" fmla="*/ 1550 w 31802"/>
                <a:gd name="connsiteY1" fmla="*/ 32080 h 31802"/>
                <a:gd name="connsiteX2" fmla="*/ 1550 w 31802"/>
                <a:gd name="connsiteY2" fmla="*/ 24607 h 31802"/>
                <a:gd name="connsiteX3" fmla="*/ 24607 w 31802"/>
                <a:gd name="connsiteY3" fmla="*/ 1550 h 31802"/>
                <a:gd name="connsiteX4" fmla="*/ 32081 w 31802"/>
                <a:gd name="connsiteY4" fmla="*/ 1550 h 31802"/>
                <a:gd name="connsiteX5" fmla="*/ 32081 w 31802"/>
                <a:gd name="connsiteY5" fmla="*/ 9024 h 31802"/>
                <a:gd name="connsiteX6" fmla="*/ 9024 w 31802"/>
                <a:gd name="connsiteY6" fmla="*/ 32080 h 31802"/>
                <a:gd name="connsiteX7" fmla="*/ 5313 w 31802"/>
                <a:gd name="connsiteY7" fmla="*/ 3361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3" y="33618"/>
                  </a:moveTo>
                  <a:cubicBezTo>
                    <a:pt x="3935" y="33618"/>
                    <a:pt x="2610" y="33087"/>
                    <a:pt x="1550" y="32080"/>
                  </a:cubicBezTo>
                  <a:cubicBezTo>
                    <a:pt x="-517" y="30013"/>
                    <a:pt x="-517" y="26674"/>
                    <a:pt x="1550" y="24607"/>
                  </a:cubicBezTo>
                  <a:lnTo>
                    <a:pt x="24607" y="1550"/>
                  </a:lnTo>
                  <a:cubicBezTo>
                    <a:pt x="26674" y="-517"/>
                    <a:pt x="30013" y="-517"/>
                    <a:pt x="32081" y="1550"/>
                  </a:cubicBezTo>
                  <a:cubicBezTo>
                    <a:pt x="34148" y="3617"/>
                    <a:pt x="34148" y="6957"/>
                    <a:pt x="32081" y="9024"/>
                  </a:cubicBezTo>
                  <a:lnTo>
                    <a:pt x="9024" y="32080"/>
                  </a:lnTo>
                  <a:cubicBezTo>
                    <a:pt x="8017" y="33087"/>
                    <a:pt x="6692" y="33618"/>
                    <a:pt x="5313" y="336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00BFC21-10B6-41E0-8CCC-9B37085F9F10}"/>
                </a:ext>
              </a:extLst>
            </p:cNvPr>
            <p:cNvSpPr/>
            <p:nvPr/>
          </p:nvSpPr>
          <p:spPr>
            <a:xfrm>
              <a:off x="9643588" y="5013468"/>
              <a:ext cx="31802" cy="31802"/>
            </a:xfrm>
            <a:custGeom>
              <a:avLst/>
              <a:gdLst>
                <a:gd name="connsiteX0" fmla="*/ 5314 w 31802"/>
                <a:gd name="connsiteY0" fmla="*/ 33618 h 31802"/>
                <a:gd name="connsiteX1" fmla="*/ 1550 w 31802"/>
                <a:gd name="connsiteY1" fmla="*/ 32080 h 31802"/>
                <a:gd name="connsiteX2" fmla="*/ 1550 w 31802"/>
                <a:gd name="connsiteY2" fmla="*/ 24607 h 31802"/>
                <a:gd name="connsiteX3" fmla="*/ 24607 w 31802"/>
                <a:gd name="connsiteY3" fmla="*/ 1550 h 31802"/>
                <a:gd name="connsiteX4" fmla="*/ 32081 w 31802"/>
                <a:gd name="connsiteY4" fmla="*/ 1550 h 31802"/>
                <a:gd name="connsiteX5" fmla="*/ 32081 w 31802"/>
                <a:gd name="connsiteY5" fmla="*/ 9024 h 31802"/>
                <a:gd name="connsiteX6" fmla="*/ 9024 w 31802"/>
                <a:gd name="connsiteY6" fmla="*/ 32080 h 31802"/>
                <a:gd name="connsiteX7" fmla="*/ 5314 w 31802"/>
                <a:gd name="connsiteY7" fmla="*/ 3361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5314" y="33618"/>
                  </a:moveTo>
                  <a:cubicBezTo>
                    <a:pt x="3936" y="33618"/>
                    <a:pt x="2611" y="33088"/>
                    <a:pt x="1550" y="32080"/>
                  </a:cubicBezTo>
                  <a:cubicBezTo>
                    <a:pt x="-517" y="30014"/>
                    <a:pt x="-517" y="26674"/>
                    <a:pt x="1550" y="24607"/>
                  </a:cubicBezTo>
                  <a:lnTo>
                    <a:pt x="24607" y="1550"/>
                  </a:lnTo>
                  <a:cubicBezTo>
                    <a:pt x="26674" y="-517"/>
                    <a:pt x="30013" y="-517"/>
                    <a:pt x="32081" y="1550"/>
                  </a:cubicBezTo>
                  <a:cubicBezTo>
                    <a:pt x="34148" y="3617"/>
                    <a:pt x="34148" y="6957"/>
                    <a:pt x="32081" y="9024"/>
                  </a:cubicBezTo>
                  <a:lnTo>
                    <a:pt x="9024" y="32080"/>
                  </a:lnTo>
                  <a:cubicBezTo>
                    <a:pt x="8070" y="33088"/>
                    <a:pt x="6692" y="33618"/>
                    <a:pt x="5314" y="336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165063F7-97D9-4B7E-B7D0-072C29C3F052}"/>
                </a:ext>
              </a:extLst>
            </p:cNvPr>
            <p:cNvSpPr/>
            <p:nvPr/>
          </p:nvSpPr>
          <p:spPr>
            <a:xfrm>
              <a:off x="9984469" y="4881819"/>
              <a:ext cx="42403" cy="10601"/>
            </a:xfrm>
            <a:custGeom>
              <a:avLst/>
              <a:gdLst>
                <a:gd name="connsiteX0" fmla="*/ 37898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7898 w 42403"/>
                <a:gd name="connsiteY4" fmla="*/ 0 h 10600"/>
                <a:gd name="connsiteX5" fmla="*/ 43198 w 42403"/>
                <a:gd name="connsiteY5" fmla="*/ 5300 h 10600"/>
                <a:gd name="connsiteX6" fmla="*/ 37898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789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37898" y="0"/>
                  </a:lnTo>
                  <a:cubicBezTo>
                    <a:pt x="40813" y="0"/>
                    <a:pt x="43198" y="2385"/>
                    <a:pt x="43198" y="5300"/>
                  </a:cubicBezTo>
                  <a:cubicBezTo>
                    <a:pt x="43198" y="8216"/>
                    <a:pt x="40866" y="10601"/>
                    <a:pt x="3789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03756B2-AE71-4CB5-A92A-2C91D60FA613}"/>
                </a:ext>
              </a:extLst>
            </p:cNvPr>
            <p:cNvSpPr/>
            <p:nvPr/>
          </p:nvSpPr>
          <p:spPr>
            <a:xfrm>
              <a:off x="9579520" y="4881819"/>
              <a:ext cx="42403" cy="10601"/>
            </a:xfrm>
            <a:custGeom>
              <a:avLst/>
              <a:gdLst>
                <a:gd name="connsiteX0" fmla="*/ 37951 w 42403"/>
                <a:gd name="connsiteY0" fmla="*/ 10601 h 10600"/>
                <a:gd name="connsiteX1" fmla="*/ 5300 w 42403"/>
                <a:gd name="connsiteY1" fmla="*/ 10601 h 10600"/>
                <a:gd name="connsiteX2" fmla="*/ 0 w 42403"/>
                <a:gd name="connsiteY2" fmla="*/ 5300 h 10600"/>
                <a:gd name="connsiteX3" fmla="*/ 5300 w 42403"/>
                <a:gd name="connsiteY3" fmla="*/ 0 h 10600"/>
                <a:gd name="connsiteX4" fmla="*/ 37951 w 42403"/>
                <a:gd name="connsiteY4" fmla="*/ 0 h 10600"/>
                <a:gd name="connsiteX5" fmla="*/ 43251 w 42403"/>
                <a:gd name="connsiteY5" fmla="*/ 5300 h 10600"/>
                <a:gd name="connsiteX6" fmla="*/ 37951 w 424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403" h="10600">
                  <a:moveTo>
                    <a:pt x="37951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37951" y="0"/>
                  </a:lnTo>
                  <a:cubicBezTo>
                    <a:pt x="40866" y="0"/>
                    <a:pt x="43251" y="2385"/>
                    <a:pt x="43251" y="5300"/>
                  </a:cubicBezTo>
                  <a:cubicBezTo>
                    <a:pt x="43251" y="8216"/>
                    <a:pt x="40866" y="10601"/>
                    <a:pt x="3795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AC841196-965B-47B8-976A-B027BB58C13D}"/>
                </a:ext>
              </a:extLst>
            </p:cNvPr>
            <p:cNvSpPr/>
            <p:nvPr/>
          </p:nvSpPr>
          <p:spPr>
            <a:xfrm>
              <a:off x="9929915" y="5013468"/>
              <a:ext cx="31802" cy="31802"/>
            </a:xfrm>
            <a:custGeom>
              <a:avLst/>
              <a:gdLst>
                <a:gd name="connsiteX0" fmla="*/ 28371 w 31802"/>
                <a:gd name="connsiteY0" fmla="*/ 33618 h 31802"/>
                <a:gd name="connsiteX1" fmla="*/ 24607 w 31802"/>
                <a:gd name="connsiteY1" fmla="*/ 32080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2081 w 31802"/>
                <a:gd name="connsiteY5" fmla="*/ 24607 h 31802"/>
                <a:gd name="connsiteX6" fmla="*/ 32081 w 31802"/>
                <a:gd name="connsiteY6" fmla="*/ 32080 h 31802"/>
                <a:gd name="connsiteX7" fmla="*/ 28371 w 31802"/>
                <a:gd name="connsiteY7" fmla="*/ 3361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8371" y="33618"/>
                  </a:moveTo>
                  <a:cubicBezTo>
                    <a:pt x="26993" y="33618"/>
                    <a:pt x="25667" y="33088"/>
                    <a:pt x="24607" y="3208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2081" y="24607"/>
                  </a:lnTo>
                  <a:cubicBezTo>
                    <a:pt x="34148" y="26674"/>
                    <a:pt x="34148" y="30014"/>
                    <a:pt x="32081" y="32080"/>
                  </a:cubicBezTo>
                  <a:cubicBezTo>
                    <a:pt x="31126" y="33088"/>
                    <a:pt x="29748" y="33618"/>
                    <a:pt x="28371" y="336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F712E22F-1322-4B30-BFFE-DEDED2B4A8F1}"/>
                </a:ext>
              </a:extLst>
            </p:cNvPr>
            <p:cNvSpPr/>
            <p:nvPr/>
          </p:nvSpPr>
          <p:spPr>
            <a:xfrm>
              <a:off x="9643641" y="4727194"/>
              <a:ext cx="31802" cy="31802"/>
            </a:xfrm>
            <a:custGeom>
              <a:avLst/>
              <a:gdLst>
                <a:gd name="connsiteX0" fmla="*/ 28371 w 31802"/>
                <a:gd name="connsiteY0" fmla="*/ 33618 h 31802"/>
                <a:gd name="connsiteX1" fmla="*/ 24607 w 31802"/>
                <a:gd name="connsiteY1" fmla="*/ 32080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2081 w 31802"/>
                <a:gd name="connsiteY5" fmla="*/ 24607 h 31802"/>
                <a:gd name="connsiteX6" fmla="*/ 32081 w 31802"/>
                <a:gd name="connsiteY6" fmla="*/ 32080 h 31802"/>
                <a:gd name="connsiteX7" fmla="*/ 28371 w 31802"/>
                <a:gd name="connsiteY7" fmla="*/ 3361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8371" y="33618"/>
                  </a:moveTo>
                  <a:cubicBezTo>
                    <a:pt x="26993" y="33618"/>
                    <a:pt x="25667" y="33087"/>
                    <a:pt x="24607" y="3208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2081" y="24607"/>
                  </a:lnTo>
                  <a:cubicBezTo>
                    <a:pt x="34148" y="26674"/>
                    <a:pt x="34148" y="30013"/>
                    <a:pt x="32081" y="32080"/>
                  </a:cubicBezTo>
                  <a:cubicBezTo>
                    <a:pt x="31074" y="33087"/>
                    <a:pt x="29696" y="33618"/>
                    <a:pt x="28371" y="336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1" name="Group 800">
            <a:extLst>
              <a:ext uri="{FF2B5EF4-FFF2-40B4-BE49-F238E27FC236}">
                <a16:creationId xmlns:a16="http://schemas.microsoft.com/office/drawing/2014/main" id="{4769FCD5-05E0-47AE-B839-668D7D3A0220}"/>
              </a:ext>
            </a:extLst>
          </p:cNvPr>
          <p:cNvGrpSpPr/>
          <p:nvPr/>
        </p:nvGrpSpPr>
        <p:grpSpPr>
          <a:xfrm>
            <a:off x="10767836" y="4622636"/>
            <a:ext cx="186281" cy="497749"/>
            <a:chOff x="10784001" y="4665829"/>
            <a:chExt cx="153951" cy="411363"/>
          </a:xfrm>
        </p:grpSpPr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6385E26E-A09A-4E8F-A15B-1D26B43A7315}"/>
                </a:ext>
              </a:extLst>
            </p:cNvPr>
            <p:cNvSpPr/>
            <p:nvPr/>
          </p:nvSpPr>
          <p:spPr>
            <a:xfrm>
              <a:off x="10825640" y="4822773"/>
              <a:ext cx="74205" cy="254419"/>
            </a:xfrm>
            <a:custGeom>
              <a:avLst/>
              <a:gdLst>
                <a:gd name="connsiteX0" fmla="*/ 37951 w 74205"/>
                <a:gd name="connsiteY0" fmla="*/ 258288 h 254418"/>
                <a:gd name="connsiteX1" fmla="*/ 0 w 74205"/>
                <a:gd name="connsiteY1" fmla="*/ 220337 h 254418"/>
                <a:gd name="connsiteX2" fmla="*/ 0 w 74205"/>
                <a:gd name="connsiteY2" fmla="*/ 5300 h 254418"/>
                <a:gd name="connsiteX3" fmla="*/ 5300 w 74205"/>
                <a:gd name="connsiteY3" fmla="*/ 0 h 254418"/>
                <a:gd name="connsiteX4" fmla="*/ 70602 w 74205"/>
                <a:gd name="connsiteY4" fmla="*/ 0 h 254418"/>
                <a:gd name="connsiteX5" fmla="*/ 75902 w 74205"/>
                <a:gd name="connsiteY5" fmla="*/ 5300 h 254418"/>
                <a:gd name="connsiteX6" fmla="*/ 75902 w 74205"/>
                <a:gd name="connsiteY6" fmla="*/ 220390 h 254418"/>
                <a:gd name="connsiteX7" fmla="*/ 37951 w 74205"/>
                <a:gd name="connsiteY7" fmla="*/ 258288 h 254418"/>
                <a:gd name="connsiteX8" fmla="*/ 10601 w 74205"/>
                <a:gd name="connsiteY8" fmla="*/ 10601 h 254418"/>
                <a:gd name="connsiteX9" fmla="*/ 10601 w 74205"/>
                <a:gd name="connsiteY9" fmla="*/ 220390 h 254418"/>
                <a:gd name="connsiteX10" fmla="*/ 37951 w 74205"/>
                <a:gd name="connsiteY10" fmla="*/ 247740 h 254418"/>
                <a:gd name="connsiteX11" fmla="*/ 65301 w 74205"/>
                <a:gd name="connsiteY11" fmla="*/ 220390 h 254418"/>
                <a:gd name="connsiteX12" fmla="*/ 65301 w 74205"/>
                <a:gd name="connsiteY12" fmla="*/ 10601 h 254418"/>
                <a:gd name="connsiteX13" fmla="*/ 10601 w 74205"/>
                <a:gd name="connsiteY13" fmla="*/ 10601 h 25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205" h="254418">
                  <a:moveTo>
                    <a:pt x="37951" y="258288"/>
                  </a:moveTo>
                  <a:cubicBezTo>
                    <a:pt x="17015" y="258288"/>
                    <a:pt x="0" y="241273"/>
                    <a:pt x="0" y="220337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lnTo>
                    <a:pt x="70602" y="0"/>
                  </a:lnTo>
                  <a:cubicBezTo>
                    <a:pt x="73516" y="0"/>
                    <a:pt x="75902" y="2385"/>
                    <a:pt x="75902" y="5300"/>
                  </a:cubicBezTo>
                  <a:lnTo>
                    <a:pt x="75902" y="220390"/>
                  </a:lnTo>
                  <a:cubicBezTo>
                    <a:pt x="75902" y="241273"/>
                    <a:pt x="58888" y="258288"/>
                    <a:pt x="37951" y="258288"/>
                  </a:cubicBezTo>
                  <a:close/>
                  <a:moveTo>
                    <a:pt x="10601" y="10601"/>
                  </a:moveTo>
                  <a:lnTo>
                    <a:pt x="10601" y="220390"/>
                  </a:lnTo>
                  <a:cubicBezTo>
                    <a:pt x="10601" y="235443"/>
                    <a:pt x="22845" y="247740"/>
                    <a:pt x="37951" y="247740"/>
                  </a:cubicBezTo>
                  <a:cubicBezTo>
                    <a:pt x="53057" y="247740"/>
                    <a:pt x="65301" y="235496"/>
                    <a:pt x="65301" y="220390"/>
                  </a:cubicBezTo>
                  <a:lnTo>
                    <a:pt x="65301" y="10601"/>
                  </a:lnTo>
                  <a:lnTo>
                    <a:pt x="10601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9259CD8D-5C20-452A-B992-3D4C1A3F8CA2}"/>
                </a:ext>
              </a:extLst>
            </p:cNvPr>
            <p:cNvSpPr/>
            <p:nvPr/>
          </p:nvSpPr>
          <p:spPr>
            <a:xfrm>
              <a:off x="10805552" y="4793674"/>
              <a:ext cx="116608" cy="37103"/>
            </a:xfrm>
            <a:custGeom>
              <a:avLst/>
              <a:gdLst>
                <a:gd name="connsiteX0" fmla="*/ 111361 w 116608"/>
                <a:gd name="connsiteY0" fmla="*/ 39700 h 37102"/>
                <a:gd name="connsiteX1" fmla="*/ 5300 w 116608"/>
                <a:gd name="connsiteY1" fmla="*/ 39700 h 37102"/>
                <a:gd name="connsiteX2" fmla="*/ 0 w 116608"/>
                <a:gd name="connsiteY2" fmla="*/ 34399 h 37102"/>
                <a:gd name="connsiteX3" fmla="*/ 0 w 116608"/>
                <a:gd name="connsiteY3" fmla="*/ 5300 h 37102"/>
                <a:gd name="connsiteX4" fmla="*/ 5300 w 116608"/>
                <a:gd name="connsiteY4" fmla="*/ 0 h 37102"/>
                <a:gd name="connsiteX5" fmla="*/ 111361 w 116608"/>
                <a:gd name="connsiteY5" fmla="*/ 0 h 37102"/>
                <a:gd name="connsiteX6" fmla="*/ 116662 w 116608"/>
                <a:gd name="connsiteY6" fmla="*/ 5300 h 37102"/>
                <a:gd name="connsiteX7" fmla="*/ 116662 w 116608"/>
                <a:gd name="connsiteY7" fmla="*/ 34399 h 37102"/>
                <a:gd name="connsiteX8" fmla="*/ 111361 w 116608"/>
                <a:gd name="connsiteY8" fmla="*/ 39700 h 37102"/>
                <a:gd name="connsiteX9" fmla="*/ 10654 w 116608"/>
                <a:gd name="connsiteY9" fmla="*/ 29099 h 37102"/>
                <a:gd name="connsiteX10" fmla="*/ 106114 w 116608"/>
                <a:gd name="connsiteY10" fmla="*/ 29099 h 37102"/>
                <a:gd name="connsiteX11" fmla="*/ 106114 w 116608"/>
                <a:gd name="connsiteY11" fmla="*/ 10601 h 37102"/>
                <a:gd name="connsiteX12" fmla="*/ 10654 w 116608"/>
                <a:gd name="connsiteY12" fmla="*/ 10601 h 37102"/>
                <a:gd name="connsiteX13" fmla="*/ 10654 w 116608"/>
                <a:gd name="connsiteY13" fmla="*/ 29099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608" h="37102">
                  <a:moveTo>
                    <a:pt x="111361" y="39700"/>
                  </a:moveTo>
                  <a:lnTo>
                    <a:pt x="5300" y="39700"/>
                  </a:lnTo>
                  <a:cubicBezTo>
                    <a:pt x="2385" y="39700"/>
                    <a:pt x="0" y="37315"/>
                    <a:pt x="0" y="3439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11361" y="0"/>
                  </a:lnTo>
                  <a:cubicBezTo>
                    <a:pt x="114276" y="0"/>
                    <a:pt x="116662" y="2385"/>
                    <a:pt x="116662" y="5300"/>
                  </a:cubicBezTo>
                  <a:lnTo>
                    <a:pt x="116662" y="34399"/>
                  </a:lnTo>
                  <a:cubicBezTo>
                    <a:pt x="116662" y="37315"/>
                    <a:pt x="114329" y="39700"/>
                    <a:pt x="111361" y="39700"/>
                  </a:cubicBezTo>
                  <a:close/>
                  <a:moveTo>
                    <a:pt x="10654" y="29099"/>
                  </a:moveTo>
                  <a:lnTo>
                    <a:pt x="106114" y="29099"/>
                  </a:lnTo>
                  <a:lnTo>
                    <a:pt x="106114" y="10601"/>
                  </a:lnTo>
                  <a:lnTo>
                    <a:pt x="10654" y="10601"/>
                  </a:lnTo>
                  <a:lnTo>
                    <a:pt x="10654" y="2909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61B42886-B349-46A6-9F97-E8B0A61E0F49}"/>
                </a:ext>
              </a:extLst>
            </p:cNvPr>
            <p:cNvSpPr/>
            <p:nvPr/>
          </p:nvSpPr>
          <p:spPr>
            <a:xfrm>
              <a:off x="10825675" y="4932915"/>
              <a:ext cx="74205" cy="21202"/>
            </a:xfrm>
            <a:custGeom>
              <a:avLst/>
              <a:gdLst>
                <a:gd name="connsiteX0" fmla="*/ 70567 w 74205"/>
                <a:gd name="connsiteY0" fmla="*/ 21997 h 21201"/>
                <a:gd name="connsiteX1" fmla="*/ 70249 w 74205"/>
                <a:gd name="connsiteY1" fmla="*/ 21997 h 21201"/>
                <a:gd name="connsiteX2" fmla="*/ 60973 w 74205"/>
                <a:gd name="connsiteY2" fmla="*/ 18127 h 21201"/>
                <a:gd name="connsiteX3" fmla="*/ 42740 w 74205"/>
                <a:gd name="connsiteY3" fmla="*/ 10919 h 21201"/>
                <a:gd name="connsiteX4" fmla="*/ 7439 w 74205"/>
                <a:gd name="connsiteY4" fmla="*/ 17915 h 21201"/>
                <a:gd name="connsiteX5" fmla="*/ 443 w 74205"/>
                <a:gd name="connsiteY5" fmla="*/ 15212 h 21201"/>
                <a:gd name="connsiteX6" fmla="*/ 3146 w 74205"/>
                <a:gd name="connsiteY6" fmla="*/ 8216 h 21201"/>
                <a:gd name="connsiteX7" fmla="*/ 44383 w 74205"/>
                <a:gd name="connsiteY7" fmla="*/ 477 h 21201"/>
                <a:gd name="connsiteX8" fmla="*/ 66432 w 74205"/>
                <a:gd name="connsiteY8" fmla="*/ 9064 h 21201"/>
                <a:gd name="connsiteX9" fmla="*/ 70885 w 74205"/>
                <a:gd name="connsiteY9" fmla="*/ 11396 h 21201"/>
                <a:gd name="connsiteX10" fmla="*/ 75708 w 74205"/>
                <a:gd name="connsiteY10" fmla="*/ 17120 h 21201"/>
                <a:gd name="connsiteX11" fmla="*/ 70567 w 74205"/>
                <a:gd name="connsiteY11" fmla="*/ 2199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21201">
                  <a:moveTo>
                    <a:pt x="70567" y="21997"/>
                  </a:moveTo>
                  <a:cubicBezTo>
                    <a:pt x="70461" y="21997"/>
                    <a:pt x="70355" y="21997"/>
                    <a:pt x="70249" y="21997"/>
                  </a:cubicBezTo>
                  <a:cubicBezTo>
                    <a:pt x="66962" y="21785"/>
                    <a:pt x="64206" y="20088"/>
                    <a:pt x="60973" y="18127"/>
                  </a:cubicBezTo>
                  <a:cubicBezTo>
                    <a:pt x="56680" y="15530"/>
                    <a:pt x="51379" y="12297"/>
                    <a:pt x="42740" y="10919"/>
                  </a:cubicBezTo>
                  <a:cubicBezTo>
                    <a:pt x="28747" y="8639"/>
                    <a:pt x="7651" y="17809"/>
                    <a:pt x="7439" y="17915"/>
                  </a:cubicBezTo>
                  <a:cubicBezTo>
                    <a:pt x="4736" y="19081"/>
                    <a:pt x="1662" y="17862"/>
                    <a:pt x="443" y="15212"/>
                  </a:cubicBezTo>
                  <a:cubicBezTo>
                    <a:pt x="-724" y="12509"/>
                    <a:pt x="496" y="9435"/>
                    <a:pt x="3146" y="8216"/>
                  </a:cubicBezTo>
                  <a:cubicBezTo>
                    <a:pt x="4153" y="7792"/>
                    <a:pt x="27316" y="-2279"/>
                    <a:pt x="44383" y="477"/>
                  </a:cubicBezTo>
                  <a:cubicBezTo>
                    <a:pt x="55089" y="2173"/>
                    <a:pt x="61927" y="6360"/>
                    <a:pt x="66432" y="9064"/>
                  </a:cubicBezTo>
                  <a:cubicBezTo>
                    <a:pt x="68023" y="10018"/>
                    <a:pt x="70143" y="11343"/>
                    <a:pt x="70885" y="11396"/>
                  </a:cubicBezTo>
                  <a:cubicBezTo>
                    <a:pt x="73747" y="11714"/>
                    <a:pt x="75973" y="14258"/>
                    <a:pt x="75708" y="17120"/>
                  </a:cubicBezTo>
                  <a:cubicBezTo>
                    <a:pt x="75496" y="19876"/>
                    <a:pt x="73323" y="21997"/>
                    <a:pt x="70567" y="2199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3FB67AF1-A5BD-4CDD-BE2A-AB80A023A463}"/>
                </a:ext>
              </a:extLst>
            </p:cNvPr>
            <p:cNvSpPr/>
            <p:nvPr/>
          </p:nvSpPr>
          <p:spPr>
            <a:xfrm>
              <a:off x="10803975" y="4717991"/>
              <a:ext cx="63605" cy="254419"/>
            </a:xfrm>
            <a:custGeom>
              <a:avLst/>
              <a:gdLst>
                <a:gd name="connsiteX0" fmla="*/ 64917 w 63604"/>
                <a:gd name="connsiteY0" fmla="*/ 255578 h 254418"/>
                <a:gd name="connsiteX1" fmla="*/ 54316 w 63604"/>
                <a:gd name="connsiteY1" fmla="*/ 255578 h 254418"/>
                <a:gd name="connsiteX2" fmla="*/ 54316 w 63604"/>
                <a:gd name="connsiteY2" fmla="*/ 59570 h 254418"/>
                <a:gd name="connsiteX3" fmla="*/ 3379 w 63604"/>
                <a:gd name="connsiteY3" fmla="*/ 10223 h 254418"/>
                <a:gd name="connsiteX4" fmla="*/ 358 w 63604"/>
                <a:gd name="connsiteY4" fmla="*/ 3386 h 254418"/>
                <a:gd name="connsiteX5" fmla="*/ 7195 w 63604"/>
                <a:gd name="connsiteY5" fmla="*/ 365 h 254418"/>
                <a:gd name="connsiteX6" fmla="*/ 64917 w 63604"/>
                <a:gd name="connsiteY6" fmla="*/ 59570 h 254418"/>
                <a:gd name="connsiteX7" fmla="*/ 64917 w 63604"/>
                <a:gd name="connsiteY7" fmla="*/ 255578 h 254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254418">
                  <a:moveTo>
                    <a:pt x="64917" y="255578"/>
                  </a:moveTo>
                  <a:lnTo>
                    <a:pt x="54316" y="255578"/>
                  </a:lnTo>
                  <a:cubicBezTo>
                    <a:pt x="54316" y="255578"/>
                    <a:pt x="54422" y="92750"/>
                    <a:pt x="54316" y="59570"/>
                  </a:cubicBezTo>
                  <a:cubicBezTo>
                    <a:pt x="54263" y="30365"/>
                    <a:pt x="3856" y="10435"/>
                    <a:pt x="3379" y="10223"/>
                  </a:cubicBezTo>
                  <a:cubicBezTo>
                    <a:pt x="676" y="9163"/>
                    <a:pt x="-702" y="6089"/>
                    <a:pt x="358" y="3386"/>
                  </a:cubicBezTo>
                  <a:cubicBezTo>
                    <a:pt x="1418" y="630"/>
                    <a:pt x="4492" y="-696"/>
                    <a:pt x="7195" y="365"/>
                  </a:cubicBezTo>
                  <a:cubicBezTo>
                    <a:pt x="9528" y="1266"/>
                    <a:pt x="64810" y="23156"/>
                    <a:pt x="64917" y="59570"/>
                  </a:cubicBezTo>
                  <a:cubicBezTo>
                    <a:pt x="65023" y="92697"/>
                    <a:pt x="64917" y="255578"/>
                    <a:pt x="64917" y="25557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3960DA12-3D60-4C85-8346-B7C915F43F71}"/>
                </a:ext>
              </a:extLst>
            </p:cNvPr>
            <p:cNvSpPr/>
            <p:nvPr/>
          </p:nvSpPr>
          <p:spPr>
            <a:xfrm>
              <a:off x="10858268" y="4685235"/>
              <a:ext cx="63605" cy="116608"/>
            </a:xfrm>
            <a:custGeom>
              <a:avLst/>
              <a:gdLst>
                <a:gd name="connsiteX0" fmla="*/ 5323 w 63604"/>
                <a:gd name="connsiteY0" fmla="*/ 119039 h 116608"/>
                <a:gd name="connsiteX1" fmla="*/ 22 w 63604"/>
                <a:gd name="connsiteY1" fmla="*/ 113898 h 116608"/>
                <a:gd name="connsiteX2" fmla="*/ 27796 w 63604"/>
                <a:gd name="connsiteY2" fmla="*/ 23738 h 116608"/>
                <a:gd name="connsiteX3" fmla="*/ 63415 w 63604"/>
                <a:gd name="connsiteY3" fmla="*/ 2007 h 116608"/>
                <a:gd name="connsiteX4" fmla="*/ 63256 w 63604"/>
                <a:gd name="connsiteY4" fmla="*/ 9480 h 116608"/>
                <a:gd name="connsiteX5" fmla="*/ 61295 w 63604"/>
                <a:gd name="connsiteY5" fmla="*/ 10699 h 116608"/>
                <a:gd name="connsiteX6" fmla="*/ 34687 w 63604"/>
                <a:gd name="connsiteY6" fmla="*/ 31901 h 116608"/>
                <a:gd name="connsiteX7" fmla="*/ 10729 w 63604"/>
                <a:gd name="connsiteY7" fmla="*/ 113686 h 116608"/>
                <a:gd name="connsiteX8" fmla="*/ 5588 w 63604"/>
                <a:gd name="connsiteY8" fmla="*/ 119145 h 116608"/>
                <a:gd name="connsiteX9" fmla="*/ 5323 w 63604"/>
                <a:gd name="connsiteY9" fmla="*/ 119039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116608">
                  <a:moveTo>
                    <a:pt x="5323" y="119039"/>
                  </a:moveTo>
                  <a:cubicBezTo>
                    <a:pt x="2460" y="119039"/>
                    <a:pt x="128" y="116760"/>
                    <a:pt x="22" y="113898"/>
                  </a:cubicBezTo>
                  <a:cubicBezTo>
                    <a:pt x="-31" y="111248"/>
                    <a:pt x="-1356" y="48226"/>
                    <a:pt x="27796" y="23738"/>
                  </a:cubicBezTo>
                  <a:cubicBezTo>
                    <a:pt x="59069" y="-2552"/>
                    <a:pt x="59652" y="-1915"/>
                    <a:pt x="63415" y="2007"/>
                  </a:cubicBezTo>
                  <a:cubicBezTo>
                    <a:pt x="65429" y="4127"/>
                    <a:pt x="65377" y="7466"/>
                    <a:pt x="63256" y="9480"/>
                  </a:cubicBezTo>
                  <a:cubicBezTo>
                    <a:pt x="62673" y="10063"/>
                    <a:pt x="61984" y="10434"/>
                    <a:pt x="61295" y="10699"/>
                  </a:cubicBezTo>
                  <a:cubicBezTo>
                    <a:pt x="60129" y="11389"/>
                    <a:pt x="54776" y="14940"/>
                    <a:pt x="34687" y="31901"/>
                  </a:cubicBezTo>
                  <a:cubicBezTo>
                    <a:pt x="9404" y="53156"/>
                    <a:pt x="10676" y="113050"/>
                    <a:pt x="10729" y="113686"/>
                  </a:cubicBezTo>
                  <a:cubicBezTo>
                    <a:pt x="10782" y="116601"/>
                    <a:pt x="8503" y="119039"/>
                    <a:pt x="5588" y="119145"/>
                  </a:cubicBezTo>
                  <a:cubicBezTo>
                    <a:pt x="5429" y="119039"/>
                    <a:pt x="5376" y="119039"/>
                    <a:pt x="5323" y="1190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43859EAD-B3E3-4BB9-ADDE-2435C74EB5C7}"/>
                </a:ext>
              </a:extLst>
            </p:cNvPr>
            <p:cNvSpPr/>
            <p:nvPr/>
          </p:nvSpPr>
          <p:spPr>
            <a:xfrm>
              <a:off x="10874347" y="4665829"/>
              <a:ext cx="63605" cy="63605"/>
            </a:xfrm>
            <a:custGeom>
              <a:avLst/>
              <a:gdLst>
                <a:gd name="connsiteX0" fmla="*/ 5675 w 63604"/>
                <a:gd name="connsiteY0" fmla="*/ 64081 h 63604"/>
                <a:gd name="connsiteX1" fmla="*/ 5251 w 63604"/>
                <a:gd name="connsiteY1" fmla="*/ 64081 h 63604"/>
                <a:gd name="connsiteX2" fmla="*/ 1435 w 63604"/>
                <a:gd name="connsiteY2" fmla="*/ 62385 h 63604"/>
                <a:gd name="connsiteX3" fmla="*/ 4 w 63604"/>
                <a:gd name="connsiteY3" fmla="*/ 58463 h 63604"/>
                <a:gd name="connsiteX4" fmla="*/ 19615 w 63604"/>
                <a:gd name="connsiteY4" fmla="*/ 16802 h 63604"/>
                <a:gd name="connsiteX5" fmla="*/ 62071 w 63604"/>
                <a:gd name="connsiteY5" fmla="*/ 0 h 63604"/>
                <a:gd name="connsiteX6" fmla="*/ 62496 w 63604"/>
                <a:gd name="connsiteY6" fmla="*/ 0 h 63604"/>
                <a:gd name="connsiteX7" fmla="*/ 66312 w 63604"/>
                <a:gd name="connsiteY7" fmla="*/ 1696 h 63604"/>
                <a:gd name="connsiteX8" fmla="*/ 67743 w 63604"/>
                <a:gd name="connsiteY8" fmla="*/ 5618 h 63604"/>
                <a:gd name="connsiteX9" fmla="*/ 48078 w 63604"/>
                <a:gd name="connsiteY9" fmla="*/ 47279 h 63604"/>
                <a:gd name="connsiteX10" fmla="*/ 48078 w 63604"/>
                <a:gd name="connsiteY10" fmla="*/ 47279 h 63604"/>
                <a:gd name="connsiteX11" fmla="*/ 5675 w 63604"/>
                <a:gd name="connsiteY11" fmla="*/ 64081 h 63604"/>
                <a:gd name="connsiteX12" fmla="*/ 56453 w 63604"/>
                <a:gd name="connsiteY12" fmla="*/ 10919 h 63604"/>
                <a:gd name="connsiteX13" fmla="*/ 26824 w 63604"/>
                <a:gd name="connsiteY13" fmla="*/ 24540 h 63604"/>
                <a:gd name="connsiteX14" fmla="*/ 11241 w 63604"/>
                <a:gd name="connsiteY14" fmla="*/ 53163 h 63604"/>
                <a:gd name="connsiteX15" fmla="*/ 40817 w 63604"/>
                <a:gd name="connsiteY15" fmla="*/ 39541 h 63604"/>
                <a:gd name="connsiteX16" fmla="*/ 40817 w 63604"/>
                <a:gd name="connsiteY16" fmla="*/ 39541 h 63604"/>
                <a:gd name="connsiteX17" fmla="*/ 56453 w 63604"/>
                <a:gd name="connsiteY17" fmla="*/ 10919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604" h="63604">
                  <a:moveTo>
                    <a:pt x="5675" y="64081"/>
                  </a:moveTo>
                  <a:cubicBezTo>
                    <a:pt x="5517" y="64081"/>
                    <a:pt x="5357" y="64081"/>
                    <a:pt x="5251" y="64081"/>
                  </a:cubicBezTo>
                  <a:cubicBezTo>
                    <a:pt x="3820" y="64081"/>
                    <a:pt x="2389" y="63445"/>
                    <a:pt x="1435" y="62385"/>
                  </a:cubicBezTo>
                  <a:cubicBezTo>
                    <a:pt x="428" y="61325"/>
                    <a:pt x="-49" y="59894"/>
                    <a:pt x="4" y="58463"/>
                  </a:cubicBezTo>
                  <a:cubicBezTo>
                    <a:pt x="905" y="42562"/>
                    <a:pt x="7902" y="27774"/>
                    <a:pt x="19615" y="16802"/>
                  </a:cubicBezTo>
                  <a:cubicBezTo>
                    <a:pt x="31223" y="5936"/>
                    <a:pt x="46276" y="0"/>
                    <a:pt x="62071" y="0"/>
                  </a:cubicBezTo>
                  <a:cubicBezTo>
                    <a:pt x="62230" y="0"/>
                    <a:pt x="62390" y="0"/>
                    <a:pt x="62496" y="0"/>
                  </a:cubicBezTo>
                  <a:cubicBezTo>
                    <a:pt x="63979" y="0"/>
                    <a:pt x="65358" y="636"/>
                    <a:pt x="66312" y="1696"/>
                  </a:cubicBezTo>
                  <a:cubicBezTo>
                    <a:pt x="67266" y="2756"/>
                    <a:pt x="67796" y="4187"/>
                    <a:pt x="67743" y="5618"/>
                  </a:cubicBezTo>
                  <a:cubicBezTo>
                    <a:pt x="66736" y="21572"/>
                    <a:pt x="59739" y="36308"/>
                    <a:pt x="48078" y="47279"/>
                  </a:cubicBezTo>
                  <a:lnTo>
                    <a:pt x="48078" y="47279"/>
                  </a:lnTo>
                  <a:cubicBezTo>
                    <a:pt x="36471" y="58145"/>
                    <a:pt x="21418" y="64081"/>
                    <a:pt x="5675" y="64081"/>
                  </a:cubicBezTo>
                  <a:close/>
                  <a:moveTo>
                    <a:pt x="56453" y="10919"/>
                  </a:moveTo>
                  <a:cubicBezTo>
                    <a:pt x="45428" y="12138"/>
                    <a:pt x="35093" y="16855"/>
                    <a:pt x="26824" y="24540"/>
                  </a:cubicBezTo>
                  <a:cubicBezTo>
                    <a:pt x="18555" y="32279"/>
                    <a:pt x="13149" y="42244"/>
                    <a:pt x="11241" y="53163"/>
                  </a:cubicBezTo>
                  <a:cubicBezTo>
                    <a:pt x="22265" y="51944"/>
                    <a:pt x="32601" y="47226"/>
                    <a:pt x="40817" y="39541"/>
                  </a:cubicBezTo>
                  <a:lnTo>
                    <a:pt x="40817" y="39541"/>
                  </a:lnTo>
                  <a:cubicBezTo>
                    <a:pt x="49033" y="31855"/>
                    <a:pt x="54492" y="21838"/>
                    <a:pt x="56453" y="1091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2B26C7F3-3A65-4BED-8807-B22B9DC4EE9A}"/>
                </a:ext>
              </a:extLst>
            </p:cNvPr>
            <p:cNvSpPr/>
            <p:nvPr/>
          </p:nvSpPr>
          <p:spPr>
            <a:xfrm>
              <a:off x="10784001" y="4701099"/>
              <a:ext cx="68905" cy="53004"/>
            </a:xfrm>
            <a:custGeom>
              <a:avLst/>
              <a:gdLst>
                <a:gd name="connsiteX0" fmla="*/ 61198 w 68905"/>
                <a:gd name="connsiteY0" fmla="*/ 57911 h 53003"/>
                <a:gd name="connsiteX1" fmla="*/ 24466 w 68905"/>
                <a:gd name="connsiteY1" fmla="*/ 45773 h 53003"/>
                <a:gd name="connsiteX2" fmla="*/ 84 w 68905"/>
                <a:gd name="connsiteY2" fmla="*/ 6656 h 53003"/>
                <a:gd name="connsiteX3" fmla="*/ 1039 w 68905"/>
                <a:gd name="connsiteY3" fmla="*/ 2575 h 53003"/>
                <a:gd name="connsiteX4" fmla="*/ 4642 w 68905"/>
                <a:gd name="connsiteY4" fmla="*/ 455 h 53003"/>
                <a:gd name="connsiteX5" fmla="*/ 49166 w 68905"/>
                <a:gd name="connsiteY5" fmla="*/ 12168 h 53003"/>
                <a:gd name="connsiteX6" fmla="*/ 49166 w 68905"/>
                <a:gd name="connsiteY6" fmla="*/ 12168 h 53003"/>
                <a:gd name="connsiteX7" fmla="*/ 73547 w 68905"/>
                <a:gd name="connsiteY7" fmla="*/ 51179 h 53003"/>
                <a:gd name="connsiteX8" fmla="*/ 72594 w 68905"/>
                <a:gd name="connsiteY8" fmla="*/ 55261 h 53003"/>
                <a:gd name="connsiteX9" fmla="*/ 68989 w 68905"/>
                <a:gd name="connsiteY9" fmla="*/ 57381 h 53003"/>
                <a:gd name="connsiteX10" fmla="*/ 61198 w 68905"/>
                <a:gd name="connsiteY10" fmla="*/ 57911 h 53003"/>
                <a:gd name="connsiteX11" fmla="*/ 11957 w 68905"/>
                <a:gd name="connsiteY11" fmla="*/ 10578 h 53003"/>
                <a:gd name="connsiteX12" fmla="*/ 30774 w 68905"/>
                <a:gd name="connsiteY12" fmla="*/ 37186 h 53003"/>
                <a:gd name="connsiteX13" fmla="*/ 61781 w 68905"/>
                <a:gd name="connsiteY13" fmla="*/ 47257 h 53003"/>
                <a:gd name="connsiteX14" fmla="*/ 42964 w 68905"/>
                <a:gd name="connsiteY14" fmla="*/ 20702 h 53003"/>
                <a:gd name="connsiteX15" fmla="*/ 42964 w 68905"/>
                <a:gd name="connsiteY15" fmla="*/ 20702 h 53003"/>
                <a:gd name="connsiteX16" fmla="*/ 12275 w 68905"/>
                <a:gd name="connsiteY16" fmla="*/ 10578 h 53003"/>
                <a:gd name="connsiteX17" fmla="*/ 11957 w 68905"/>
                <a:gd name="connsiteY17" fmla="*/ 10578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905" h="53003">
                  <a:moveTo>
                    <a:pt x="61198" y="57911"/>
                  </a:moveTo>
                  <a:cubicBezTo>
                    <a:pt x="48053" y="57911"/>
                    <a:pt x="35279" y="53724"/>
                    <a:pt x="24466" y="45773"/>
                  </a:cubicBezTo>
                  <a:cubicBezTo>
                    <a:pt x="11533" y="36285"/>
                    <a:pt x="2894" y="22398"/>
                    <a:pt x="84" y="6656"/>
                  </a:cubicBezTo>
                  <a:cubicBezTo>
                    <a:pt x="-180" y="5225"/>
                    <a:pt x="190" y="3741"/>
                    <a:pt x="1039" y="2575"/>
                  </a:cubicBezTo>
                  <a:cubicBezTo>
                    <a:pt x="1886" y="1409"/>
                    <a:pt x="3211" y="614"/>
                    <a:pt x="4642" y="455"/>
                  </a:cubicBezTo>
                  <a:cubicBezTo>
                    <a:pt x="20491" y="-1454"/>
                    <a:pt x="36286" y="2681"/>
                    <a:pt x="49166" y="12168"/>
                  </a:cubicBezTo>
                  <a:lnTo>
                    <a:pt x="49166" y="12168"/>
                  </a:lnTo>
                  <a:cubicBezTo>
                    <a:pt x="62046" y="21656"/>
                    <a:pt x="70739" y="35543"/>
                    <a:pt x="73547" y="51179"/>
                  </a:cubicBezTo>
                  <a:cubicBezTo>
                    <a:pt x="73813" y="52610"/>
                    <a:pt x="73441" y="54095"/>
                    <a:pt x="72594" y="55261"/>
                  </a:cubicBezTo>
                  <a:cubicBezTo>
                    <a:pt x="71745" y="56427"/>
                    <a:pt x="70420" y="57222"/>
                    <a:pt x="68989" y="57381"/>
                  </a:cubicBezTo>
                  <a:cubicBezTo>
                    <a:pt x="66445" y="57699"/>
                    <a:pt x="63795" y="57911"/>
                    <a:pt x="61198" y="57911"/>
                  </a:cubicBezTo>
                  <a:close/>
                  <a:moveTo>
                    <a:pt x="11957" y="10578"/>
                  </a:moveTo>
                  <a:cubicBezTo>
                    <a:pt x="15137" y="21179"/>
                    <a:pt x="21710" y="30508"/>
                    <a:pt x="30774" y="37186"/>
                  </a:cubicBezTo>
                  <a:cubicBezTo>
                    <a:pt x="39890" y="43918"/>
                    <a:pt x="50544" y="47469"/>
                    <a:pt x="61781" y="47257"/>
                  </a:cubicBezTo>
                  <a:cubicBezTo>
                    <a:pt x="58601" y="36656"/>
                    <a:pt x="52028" y="27380"/>
                    <a:pt x="42964" y="20702"/>
                  </a:cubicBezTo>
                  <a:lnTo>
                    <a:pt x="42964" y="20702"/>
                  </a:lnTo>
                  <a:cubicBezTo>
                    <a:pt x="33954" y="14077"/>
                    <a:pt x="23300" y="10578"/>
                    <a:pt x="12275" y="10578"/>
                  </a:cubicBezTo>
                  <a:cubicBezTo>
                    <a:pt x="12169" y="10578"/>
                    <a:pt x="12063" y="10578"/>
                    <a:pt x="11957" y="1057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4253400A-AA76-4577-82DE-ECBE9FB9EE4B}"/>
                </a:ext>
              </a:extLst>
            </p:cNvPr>
            <p:cNvSpPr/>
            <p:nvPr/>
          </p:nvSpPr>
          <p:spPr>
            <a:xfrm>
              <a:off x="10855376" y="5026096"/>
              <a:ext cx="26502" cy="26502"/>
            </a:xfrm>
            <a:custGeom>
              <a:avLst/>
              <a:gdLst>
                <a:gd name="connsiteX0" fmla="*/ 13834 w 26501"/>
                <a:gd name="connsiteY0" fmla="*/ 27668 h 26501"/>
                <a:gd name="connsiteX1" fmla="*/ 0 w 26501"/>
                <a:gd name="connsiteY1" fmla="*/ 13834 h 26501"/>
                <a:gd name="connsiteX2" fmla="*/ 13834 w 26501"/>
                <a:gd name="connsiteY2" fmla="*/ 0 h 26501"/>
                <a:gd name="connsiteX3" fmla="*/ 27668 w 26501"/>
                <a:gd name="connsiteY3" fmla="*/ 13834 h 26501"/>
                <a:gd name="connsiteX4" fmla="*/ 13834 w 26501"/>
                <a:gd name="connsiteY4" fmla="*/ 27668 h 26501"/>
                <a:gd name="connsiteX5" fmla="*/ 13834 w 26501"/>
                <a:gd name="connsiteY5" fmla="*/ 10601 h 26501"/>
                <a:gd name="connsiteX6" fmla="*/ 10601 w 26501"/>
                <a:gd name="connsiteY6" fmla="*/ 13834 h 26501"/>
                <a:gd name="connsiteX7" fmla="*/ 13834 w 26501"/>
                <a:gd name="connsiteY7" fmla="*/ 17067 h 26501"/>
                <a:gd name="connsiteX8" fmla="*/ 17067 w 26501"/>
                <a:gd name="connsiteY8" fmla="*/ 13834 h 26501"/>
                <a:gd name="connsiteX9" fmla="*/ 13834 w 26501"/>
                <a:gd name="connsiteY9" fmla="*/ 10601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3834" y="27668"/>
                  </a:moveTo>
                  <a:cubicBezTo>
                    <a:pt x="6201" y="27668"/>
                    <a:pt x="0" y="21466"/>
                    <a:pt x="0" y="13834"/>
                  </a:cubicBezTo>
                  <a:cubicBezTo>
                    <a:pt x="0" y="6201"/>
                    <a:pt x="6201" y="0"/>
                    <a:pt x="13834" y="0"/>
                  </a:cubicBezTo>
                  <a:cubicBezTo>
                    <a:pt x="21466" y="0"/>
                    <a:pt x="27668" y="6201"/>
                    <a:pt x="27668" y="13834"/>
                  </a:cubicBezTo>
                  <a:cubicBezTo>
                    <a:pt x="27668" y="21466"/>
                    <a:pt x="21466" y="27668"/>
                    <a:pt x="13834" y="27668"/>
                  </a:cubicBezTo>
                  <a:close/>
                  <a:moveTo>
                    <a:pt x="13834" y="10601"/>
                  </a:moveTo>
                  <a:cubicBezTo>
                    <a:pt x="12031" y="10601"/>
                    <a:pt x="10601" y="12085"/>
                    <a:pt x="10601" y="13834"/>
                  </a:cubicBezTo>
                  <a:cubicBezTo>
                    <a:pt x="10601" y="15583"/>
                    <a:pt x="12084" y="17067"/>
                    <a:pt x="13834" y="17067"/>
                  </a:cubicBezTo>
                  <a:cubicBezTo>
                    <a:pt x="15583" y="17067"/>
                    <a:pt x="17067" y="15636"/>
                    <a:pt x="17067" y="13834"/>
                  </a:cubicBezTo>
                  <a:cubicBezTo>
                    <a:pt x="17067" y="12032"/>
                    <a:pt x="15583" y="10601"/>
                    <a:pt x="1383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5C5DC6F0-5A32-44AE-BABA-EBA10C126CEE}"/>
                </a:ext>
              </a:extLst>
            </p:cNvPr>
            <p:cNvSpPr/>
            <p:nvPr/>
          </p:nvSpPr>
          <p:spPr>
            <a:xfrm>
              <a:off x="10835234" y="4978710"/>
              <a:ext cx="37103" cy="37103"/>
            </a:xfrm>
            <a:custGeom>
              <a:avLst/>
              <a:gdLst>
                <a:gd name="connsiteX0" fmla="*/ 20778 w 37102"/>
                <a:gd name="connsiteY0" fmla="*/ 41555 h 37102"/>
                <a:gd name="connsiteX1" fmla="*/ 0 w 37102"/>
                <a:gd name="connsiteY1" fmla="*/ 20777 h 37102"/>
                <a:gd name="connsiteX2" fmla="*/ 20778 w 37102"/>
                <a:gd name="connsiteY2" fmla="*/ 0 h 37102"/>
                <a:gd name="connsiteX3" fmla="*/ 41555 w 37102"/>
                <a:gd name="connsiteY3" fmla="*/ 20777 h 37102"/>
                <a:gd name="connsiteX4" fmla="*/ 20778 w 37102"/>
                <a:gd name="connsiteY4" fmla="*/ 41555 h 37102"/>
                <a:gd name="connsiteX5" fmla="*/ 20778 w 37102"/>
                <a:gd name="connsiteY5" fmla="*/ 10601 h 37102"/>
                <a:gd name="connsiteX6" fmla="*/ 10601 w 37102"/>
                <a:gd name="connsiteY6" fmla="*/ 20777 h 37102"/>
                <a:gd name="connsiteX7" fmla="*/ 20778 w 37102"/>
                <a:gd name="connsiteY7" fmla="*/ 30954 h 37102"/>
                <a:gd name="connsiteX8" fmla="*/ 30954 w 37102"/>
                <a:gd name="connsiteY8" fmla="*/ 20777 h 37102"/>
                <a:gd name="connsiteX9" fmla="*/ 20778 w 37102"/>
                <a:gd name="connsiteY9" fmla="*/ 1060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02" h="37102">
                  <a:moveTo>
                    <a:pt x="20778" y="41555"/>
                  </a:moveTo>
                  <a:cubicBezTo>
                    <a:pt x="9329" y="41555"/>
                    <a:pt x="0" y="32226"/>
                    <a:pt x="0" y="20777"/>
                  </a:cubicBezTo>
                  <a:cubicBezTo>
                    <a:pt x="0" y="9329"/>
                    <a:pt x="9329" y="0"/>
                    <a:pt x="20778" y="0"/>
                  </a:cubicBezTo>
                  <a:cubicBezTo>
                    <a:pt x="32226" y="0"/>
                    <a:pt x="41555" y="9329"/>
                    <a:pt x="41555" y="20777"/>
                  </a:cubicBezTo>
                  <a:cubicBezTo>
                    <a:pt x="41555" y="32279"/>
                    <a:pt x="32226" y="41555"/>
                    <a:pt x="20778" y="41555"/>
                  </a:cubicBezTo>
                  <a:close/>
                  <a:moveTo>
                    <a:pt x="20778" y="10601"/>
                  </a:moveTo>
                  <a:cubicBezTo>
                    <a:pt x="15159" y="10601"/>
                    <a:pt x="10601" y="15159"/>
                    <a:pt x="10601" y="20777"/>
                  </a:cubicBezTo>
                  <a:cubicBezTo>
                    <a:pt x="10601" y="26396"/>
                    <a:pt x="15159" y="30954"/>
                    <a:pt x="20778" y="30954"/>
                  </a:cubicBezTo>
                  <a:cubicBezTo>
                    <a:pt x="26396" y="30954"/>
                    <a:pt x="30954" y="26396"/>
                    <a:pt x="30954" y="20777"/>
                  </a:cubicBezTo>
                  <a:cubicBezTo>
                    <a:pt x="30954" y="15159"/>
                    <a:pt x="26396" y="10601"/>
                    <a:pt x="2077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1" name="Group 810">
            <a:extLst>
              <a:ext uri="{FF2B5EF4-FFF2-40B4-BE49-F238E27FC236}">
                <a16:creationId xmlns:a16="http://schemas.microsoft.com/office/drawing/2014/main" id="{3B0E6AA3-C835-41C6-8992-0572C317833A}"/>
              </a:ext>
            </a:extLst>
          </p:cNvPr>
          <p:cNvGrpSpPr/>
          <p:nvPr/>
        </p:nvGrpSpPr>
        <p:grpSpPr>
          <a:xfrm>
            <a:off x="1119972" y="5693654"/>
            <a:ext cx="404048" cy="506663"/>
            <a:chOff x="1155034" y="5737620"/>
            <a:chExt cx="333924" cy="418730"/>
          </a:xfrm>
        </p:grpSpPr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EF9F43FA-D8E1-43D8-AED1-4F9A4E4091F5}"/>
                </a:ext>
              </a:extLst>
            </p:cNvPr>
            <p:cNvSpPr/>
            <p:nvPr/>
          </p:nvSpPr>
          <p:spPr>
            <a:xfrm>
              <a:off x="1186041" y="5791790"/>
              <a:ext cx="121909" cy="58304"/>
            </a:xfrm>
            <a:custGeom>
              <a:avLst/>
              <a:gdLst>
                <a:gd name="connsiteX0" fmla="*/ 119312 w 121908"/>
                <a:gd name="connsiteY0" fmla="*/ 58569 h 58304"/>
                <a:gd name="connsiteX1" fmla="*/ 5300 w 121908"/>
                <a:gd name="connsiteY1" fmla="*/ 58569 h 58304"/>
                <a:gd name="connsiteX2" fmla="*/ 0 w 121908"/>
                <a:gd name="connsiteY2" fmla="*/ 53269 h 58304"/>
                <a:gd name="connsiteX3" fmla="*/ 0 w 121908"/>
                <a:gd name="connsiteY3" fmla="*/ 5300 h 58304"/>
                <a:gd name="connsiteX4" fmla="*/ 5300 w 121908"/>
                <a:gd name="connsiteY4" fmla="*/ 0 h 58304"/>
                <a:gd name="connsiteX5" fmla="*/ 119312 w 121908"/>
                <a:gd name="connsiteY5" fmla="*/ 0 h 58304"/>
                <a:gd name="connsiteX6" fmla="*/ 124612 w 121908"/>
                <a:gd name="connsiteY6" fmla="*/ 5300 h 58304"/>
                <a:gd name="connsiteX7" fmla="*/ 124612 w 121908"/>
                <a:gd name="connsiteY7" fmla="*/ 53269 h 58304"/>
                <a:gd name="connsiteX8" fmla="*/ 119312 w 121908"/>
                <a:gd name="connsiteY8" fmla="*/ 58569 h 58304"/>
                <a:gd name="connsiteX9" fmla="*/ 10601 w 121908"/>
                <a:gd name="connsiteY9" fmla="*/ 47968 h 58304"/>
                <a:gd name="connsiteX10" fmla="*/ 114011 w 121908"/>
                <a:gd name="connsiteY10" fmla="*/ 47968 h 58304"/>
                <a:gd name="connsiteX11" fmla="*/ 114011 w 121908"/>
                <a:gd name="connsiteY11" fmla="*/ 10601 h 58304"/>
                <a:gd name="connsiteX12" fmla="*/ 10601 w 121908"/>
                <a:gd name="connsiteY12" fmla="*/ 10601 h 58304"/>
                <a:gd name="connsiteX13" fmla="*/ 10601 w 121908"/>
                <a:gd name="connsiteY13" fmla="*/ 4796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08" h="58304">
                  <a:moveTo>
                    <a:pt x="119312" y="58569"/>
                  </a:moveTo>
                  <a:lnTo>
                    <a:pt x="5300" y="58569"/>
                  </a:lnTo>
                  <a:cubicBezTo>
                    <a:pt x="2385" y="58569"/>
                    <a:pt x="0" y="56184"/>
                    <a:pt x="0" y="5326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19312" y="0"/>
                  </a:lnTo>
                  <a:cubicBezTo>
                    <a:pt x="122227" y="0"/>
                    <a:pt x="124612" y="2385"/>
                    <a:pt x="124612" y="5300"/>
                  </a:cubicBezTo>
                  <a:lnTo>
                    <a:pt x="124612" y="53269"/>
                  </a:lnTo>
                  <a:cubicBezTo>
                    <a:pt x="124612" y="56184"/>
                    <a:pt x="122227" y="58569"/>
                    <a:pt x="119312" y="58569"/>
                  </a:cubicBezTo>
                  <a:close/>
                  <a:moveTo>
                    <a:pt x="10601" y="47968"/>
                  </a:moveTo>
                  <a:lnTo>
                    <a:pt x="114011" y="47968"/>
                  </a:lnTo>
                  <a:lnTo>
                    <a:pt x="114011" y="10601"/>
                  </a:lnTo>
                  <a:lnTo>
                    <a:pt x="10601" y="10601"/>
                  </a:lnTo>
                  <a:lnTo>
                    <a:pt x="10601" y="4796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21C958-7FE4-445B-B46B-FD3906593A2D}"/>
                </a:ext>
              </a:extLst>
            </p:cNvPr>
            <p:cNvSpPr/>
            <p:nvPr/>
          </p:nvSpPr>
          <p:spPr>
            <a:xfrm>
              <a:off x="1325972" y="5791790"/>
              <a:ext cx="47703" cy="58304"/>
            </a:xfrm>
            <a:custGeom>
              <a:avLst/>
              <a:gdLst>
                <a:gd name="connsiteX0" fmla="*/ 44470 w 47703"/>
                <a:gd name="connsiteY0" fmla="*/ 58569 h 58304"/>
                <a:gd name="connsiteX1" fmla="*/ 5300 w 47703"/>
                <a:gd name="connsiteY1" fmla="*/ 58569 h 58304"/>
                <a:gd name="connsiteX2" fmla="*/ 0 w 47703"/>
                <a:gd name="connsiteY2" fmla="*/ 53269 h 58304"/>
                <a:gd name="connsiteX3" fmla="*/ 0 w 47703"/>
                <a:gd name="connsiteY3" fmla="*/ 5300 h 58304"/>
                <a:gd name="connsiteX4" fmla="*/ 5300 w 47703"/>
                <a:gd name="connsiteY4" fmla="*/ 0 h 58304"/>
                <a:gd name="connsiteX5" fmla="*/ 44470 w 47703"/>
                <a:gd name="connsiteY5" fmla="*/ 0 h 58304"/>
                <a:gd name="connsiteX6" fmla="*/ 49771 w 47703"/>
                <a:gd name="connsiteY6" fmla="*/ 5300 h 58304"/>
                <a:gd name="connsiteX7" fmla="*/ 49771 w 47703"/>
                <a:gd name="connsiteY7" fmla="*/ 53269 h 58304"/>
                <a:gd name="connsiteX8" fmla="*/ 44470 w 47703"/>
                <a:gd name="connsiteY8" fmla="*/ 58569 h 58304"/>
                <a:gd name="connsiteX9" fmla="*/ 10601 w 47703"/>
                <a:gd name="connsiteY9" fmla="*/ 47968 h 58304"/>
                <a:gd name="connsiteX10" fmla="*/ 39170 w 47703"/>
                <a:gd name="connsiteY10" fmla="*/ 47968 h 58304"/>
                <a:gd name="connsiteX11" fmla="*/ 39170 w 47703"/>
                <a:gd name="connsiteY11" fmla="*/ 10601 h 58304"/>
                <a:gd name="connsiteX12" fmla="*/ 10601 w 47703"/>
                <a:gd name="connsiteY12" fmla="*/ 10601 h 58304"/>
                <a:gd name="connsiteX13" fmla="*/ 10601 w 47703"/>
                <a:gd name="connsiteY13" fmla="*/ 4796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03" h="58304">
                  <a:moveTo>
                    <a:pt x="44470" y="58569"/>
                  </a:moveTo>
                  <a:lnTo>
                    <a:pt x="5300" y="58569"/>
                  </a:lnTo>
                  <a:cubicBezTo>
                    <a:pt x="2385" y="58569"/>
                    <a:pt x="0" y="56184"/>
                    <a:pt x="0" y="5326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4470" y="0"/>
                  </a:lnTo>
                  <a:cubicBezTo>
                    <a:pt x="47385" y="0"/>
                    <a:pt x="49771" y="2385"/>
                    <a:pt x="49771" y="5300"/>
                  </a:cubicBezTo>
                  <a:lnTo>
                    <a:pt x="49771" y="53269"/>
                  </a:lnTo>
                  <a:cubicBezTo>
                    <a:pt x="49771" y="56184"/>
                    <a:pt x="47385" y="58569"/>
                    <a:pt x="44470" y="58569"/>
                  </a:cubicBezTo>
                  <a:close/>
                  <a:moveTo>
                    <a:pt x="10601" y="47968"/>
                  </a:moveTo>
                  <a:lnTo>
                    <a:pt x="39170" y="47968"/>
                  </a:lnTo>
                  <a:lnTo>
                    <a:pt x="39170" y="10601"/>
                  </a:lnTo>
                  <a:lnTo>
                    <a:pt x="10601" y="10601"/>
                  </a:lnTo>
                  <a:lnTo>
                    <a:pt x="10601" y="4796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2102B84-CA76-46DF-BA44-E19124E0919A}"/>
                </a:ext>
              </a:extLst>
            </p:cNvPr>
            <p:cNvSpPr/>
            <p:nvPr/>
          </p:nvSpPr>
          <p:spPr>
            <a:xfrm>
              <a:off x="1342866" y="5791829"/>
              <a:ext cx="31802" cy="31802"/>
            </a:xfrm>
            <a:custGeom>
              <a:avLst/>
              <a:gdLst>
                <a:gd name="connsiteX0" fmla="*/ 27575 w 31802"/>
                <a:gd name="connsiteY0" fmla="*/ 32823 h 31802"/>
                <a:gd name="connsiteX1" fmla="*/ 23812 w 31802"/>
                <a:gd name="connsiteY1" fmla="*/ 3128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286 w 31802"/>
                <a:gd name="connsiteY5" fmla="*/ 23812 h 31802"/>
                <a:gd name="connsiteX6" fmla="*/ 31286 w 31802"/>
                <a:gd name="connsiteY6" fmla="*/ 31286 h 31802"/>
                <a:gd name="connsiteX7" fmla="*/ 27575 w 31802"/>
                <a:gd name="connsiteY7" fmla="*/ 3282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575" y="32823"/>
                  </a:moveTo>
                  <a:cubicBezTo>
                    <a:pt x="26197" y="32823"/>
                    <a:pt x="24872" y="32293"/>
                    <a:pt x="23812" y="3128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286" y="23812"/>
                  </a:lnTo>
                  <a:cubicBezTo>
                    <a:pt x="33353" y="25879"/>
                    <a:pt x="33353" y="29218"/>
                    <a:pt x="31286" y="31286"/>
                  </a:cubicBezTo>
                  <a:cubicBezTo>
                    <a:pt x="30278" y="32293"/>
                    <a:pt x="28953" y="32823"/>
                    <a:pt x="27575" y="328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898097EE-E90B-47D5-B000-21FFF26FA75A}"/>
                </a:ext>
              </a:extLst>
            </p:cNvPr>
            <p:cNvSpPr/>
            <p:nvPr/>
          </p:nvSpPr>
          <p:spPr>
            <a:xfrm>
              <a:off x="1325958" y="5812395"/>
              <a:ext cx="37103" cy="37103"/>
            </a:xfrm>
            <a:custGeom>
              <a:avLst/>
              <a:gdLst>
                <a:gd name="connsiteX0" fmla="*/ 32717 w 37102"/>
                <a:gd name="connsiteY0" fmla="*/ 37964 h 37102"/>
                <a:gd name="connsiteX1" fmla="*/ 28953 w 37102"/>
                <a:gd name="connsiteY1" fmla="*/ 36427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6427 w 37102"/>
                <a:gd name="connsiteY5" fmla="*/ 28953 h 37102"/>
                <a:gd name="connsiteX6" fmla="*/ 36427 w 37102"/>
                <a:gd name="connsiteY6" fmla="*/ 36427 h 37102"/>
                <a:gd name="connsiteX7" fmla="*/ 32717 w 37102"/>
                <a:gd name="connsiteY7" fmla="*/ 3796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2717" y="37964"/>
                  </a:moveTo>
                  <a:cubicBezTo>
                    <a:pt x="31339" y="37964"/>
                    <a:pt x="30013" y="37434"/>
                    <a:pt x="28953" y="3642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6427" y="28953"/>
                  </a:lnTo>
                  <a:cubicBezTo>
                    <a:pt x="38494" y="31021"/>
                    <a:pt x="38494" y="34360"/>
                    <a:pt x="36427" y="36427"/>
                  </a:cubicBezTo>
                  <a:cubicBezTo>
                    <a:pt x="35420" y="37434"/>
                    <a:pt x="34095" y="37964"/>
                    <a:pt x="32717" y="379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7969BD48-3CAB-486A-AF18-FC6D60947B9E}"/>
                </a:ext>
              </a:extLst>
            </p:cNvPr>
            <p:cNvSpPr/>
            <p:nvPr/>
          </p:nvSpPr>
          <p:spPr>
            <a:xfrm>
              <a:off x="1410195" y="5876702"/>
              <a:ext cx="47703" cy="58304"/>
            </a:xfrm>
            <a:custGeom>
              <a:avLst/>
              <a:gdLst>
                <a:gd name="connsiteX0" fmla="*/ 44470 w 47703"/>
                <a:gd name="connsiteY0" fmla="*/ 58570 h 58304"/>
                <a:gd name="connsiteX1" fmla="*/ 5300 w 47703"/>
                <a:gd name="connsiteY1" fmla="*/ 58570 h 58304"/>
                <a:gd name="connsiteX2" fmla="*/ 0 w 47703"/>
                <a:gd name="connsiteY2" fmla="*/ 53269 h 58304"/>
                <a:gd name="connsiteX3" fmla="*/ 0 w 47703"/>
                <a:gd name="connsiteY3" fmla="*/ 5300 h 58304"/>
                <a:gd name="connsiteX4" fmla="*/ 5300 w 47703"/>
                <a:gd name="connsiteY4" fmla="*/ 0 h 58304"/>
                <a:gd name="connsiteX5" fmla="*/ 44470 w 47703"/>
                <a:gd name="connsiteY5" fmla="*/ 0 h 58304"/>
                <a:gd name="connsiteX6" fmla="*/ 49771 w 47703"/>
                <a:gd name="connsiteY6" fmla="*/ 5300 h 58304"/>
                <a:gd name="connsiteX7" fmla="*/ 49771 w 47703"/>
                <a:gd name="connsiteY7" fmla="*/ 53269 h 58304"/>
                <a:gd name="connsiteX8" fmla="*/ 44470 w 47703"/>
                <a:gd name="connsiteY8" fmla="*/ 58570 h 58304"/>
                <a:gd name="connsiteX9" fmla="*/ 10601 w 47703"/>
                <a:gd name="connsiteY9" fmla="*/ 47969 h 58304"/>
                <a:gd name="connsiteX10" fmla="*/ 39170 w 47703"/>
                <a:gd name="connsiteY10" fmla="*/ 47969 h 58304"/>
                <a:gd name="connsiteX11" fmla="*/ 39170 w 47703"/>
                <a:gd name="connsiteY11" fmla="*/ 10601 h 58304"/>
                <a:gd name="connsiteX12" fmla="*/ 10601 w 47703"/>
                <a:gd name="connsiteY12" fmla="*/ 10601 h 58304"/>
                <a:gd name="connsiteX13" fmla="*/ 10601 w 47703"/>
                <a:gd name="connsiteY13" fmla="*/ 4796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03" h="58304">
                  <a:moveTo>
                    <a:pt x="44470" y="58570"/>
                  </a:moveTo>
                  <a:lnTo>
                    <a:pt x="5300" y="58570"/>
                  </a:lnTo>
                  <a:cubicBezTo>
                    <a:pt x="2385" y="58570"/>
                    <a:pt x="0" y="56184"/>
                    <a:pt x="0" y="5326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4470" y="0"/>
                  </a:lnTo>
                  <a:cubicBezTo>
                    <a:pt x="47385" y="0"/>
                    <a:pt x="49771" y="2385"/>
                    <a:pt x="49771" y="5300"/>
                  </a:cubicBezTo>
                  <a:lnTo>
                    <a:pt x="49771" y="53269"/>
                  </a:lnTo>
                  <a:cubicBezTo>
                    <a:pt x="49771" y="56184"/>
                    <a:pt x="47385" y="58570"/>
                    <a:pt x="44470" y="58570"/>
                  </a:cubicBezTo>
                  <a:close/>
                  <a:moveTo>
                    <a:pt x="10601" y="47969"/>
                  </a:moveTo>
                  <a:lnTo>
                    <a:pt x="39170" y="47969"/>
                  </a:lnTo>
                  <a:lnTo>
                    <a:pt x="39170" y="10601"/>
                  </a:lnTo>
                  <a:lnTo>
                    <a:pt x="10601" y="10601"/>
                  </a:lnTo>
                  <a:lnTo>
                    <a:pt x="10601" y="4796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30BC345B-A523-4CC6-9F8C-9DCB7EC91742}"/>
                </a:ext>
              </a:extLst>
            </p:cNvPr>
            <p:cNvSpPr/>
            <p:nvPr/>
          </p:nvSpPr>
          <p:spPr>
            <a:xfrm>
              <a:off x="1427090" y="5876742"/>
              <a:ext cx="31802" cy="31802"/>
            </a:xfrm>
            <a:custGeom>
              <a:avLst/>
              <a:gdLst>
                <a:gd name="connsiteX0" fmla="*/ 27575 w 31802"/>
                <a:gd name="connsiteY0" fmla="*/ 32823 h 31802"/>
                <a:gd name="connsiteX1" fmla="*/ 23812 w 31802"/>
                <a:gd name="connsiteY1" fmla="*/ 3128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286 w 31802"/>
                <a:gd name="connsiteY5" fmla="*/ 23812 h 31802"/>
                <a:gd name="connsiteX6" fmla="*/ 31286 w 31802"/>
                <a:gd name="connsiteY6" fmla="*/ 31286 h 31802"/>
                <a:gd name="connsiteX7" fmla="*/ 27575 w 31802"/>
                <a:gd name="connsiteY7" fmla="*/ 3282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575" y="32823"/>
                  </a:moveTo>
                  <a:cubicBezTo>
                    <a:pt x="26197" y="32823"/>
                    <a:pt x="24872" y="32293"/>
                    <a:pt x="23812" y="31286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286" y="23812"/>
                  </a:lnTo>
                  <a:cubicBezTo>
                    <a:pt x="33353" y="25879"/>
                    <a:pt x="33353" y="29218"/>
                    <a:pt x="31286" y="31286"/>
                  </a:cubicBezTo>
                  <a:cubicBezTo>
                    <a:pt x="30278" y="32293"/>
                    <a:pt x="28953" y="32823"/>
                    <a:pt x="27575" y="328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BCCE20E-B5F1-4494-91D3-844677EE03DD}"/>
                </a:ext>
              </a:extLst>
            </p:cNvPr>
            <p:cNvSpPr/>
            <p:nvPr/>
          </p:nvSpPr>
          <p:spPr>
            <a:xfrm>
              <a:off x="1410181" y="5897307"/>
              <a:ext cx="37103" cy="37103"/>
            </a:xfrm>
            <a:custGeom>
              <a:avLst/>
              <a:gdLst>
                <a:gd name="connsiteX0" fmla="*/ 32717 w 37102"/>
                <a:gd name="connsiteY0" fmla="*/ 37964 h 37102"/>
                <a:gd name="connsiteX1" fmla="*/ 28953 w 37102"/>
                <a:gd name="connsiteY1" fmla="*/ 36427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6427 w 37102"/>
                <a:gd name="connsiteY5" fmla="*/ 28953 h 37102"/>
                <a:gd name="connsiteX6" fmla="*/ 36427 w 37102"/>
                <a:gd name="connsiteY6" fmla="*/ 36427 h 37102"/>
                <a:gd name="connsiteX7" fmla="*/ 32717 w 37102"/>
                <a:gd name="connsiteY7" fmla="*/ 3796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2717" y="37964"/>
                  </a:moveTo>
                  <a:cubicBezTo>
                    <a:pt x="31339" y="37964"/>
                    <a:pt x="30013" y="37434"/>
                    <a:pt x="28953" y="3642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6427" y="28953"/>
                  </a:lnTo>
                  <a:cubicBezTo>
                    <a:pt x="38494" y="31021"/>
                    <a:pt x="38494" y="34360"/>
                    <a:pt x="36427" y="36427"/>
                  </a:cubicBezTo>
                  <a:cubicBezTo>
                    <a:pt x="35420" y="37434"/>
                    <a:pt x="34095" y="37964"/>
                    <a:pt x="32717" y="379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6AA38D-1D0E-4422-B533-ECADEF4B5C41}"/>
                </a:ext>
              </a:extLst>
            </p:cNvPr>
            <p:cNvSpPr/>
            <p:nvPr/>
          </p:nvSpPr>
          <p:spPr>
            <a:xfrm>
              <a:off x="1368640" y="5961614"/>
              <a:ext cx="47703" cy="58304"/>
            </a:xfrm>
            <a:custGeom>
              <a:avLst/>
              <a:gdLst>
                <a:gd name="connsiteX0" fmla="*/ 44470 w 47703"/>
                <a:gd name="connsiteY0" fmla="*/ 58569 h 58304"/>
                <a:gd name="connsiteX1" fmla="*/ 5300 w 47703"/>
                <a:gd name="connsiteY1" fmla="*/ 58569 h 58304"/>
                <a:gd name="connsiteX2" fmla="*/ 0 w 47703"/>
                <a:gd name="connsiteY2" fmla="*/ 53269 h 58304"/>
                <a:gd name="connsiteX3" fmla="*/ 0 w 47703"/>
                <a:gd name="connsiteY3" fmla="*/ 5300 h 58304"/>
                <a:gd name="connsiteX4" fmla="*/ 5300 w 47703"/>
                <a:gd name="connsiteY4" fmla="*/ 0 h 58304"/>
                <a:gd name="connsiteX5" fmla="*/ 44470 w 47703"/>
                <a:gd name="connsiteY5" fmla="*/ 0 h 58304"/>
                <a:gd name="connsiteX6" fmla="*/ 49771 w 47703"/>
                <a:gd name="connsiteY6" fmla="*/ 5300 h 58304"/>
                <a:gd name="connsiteX7" fmla="*/ 49771 w 47703"/>
                <a:gd name="connsiteY7" fmla="*/ 53269 h 58304"/>
                <a:gd name="connsiteX8" fmla="*/ 44470 w 47703"/>
                <a:gd name="connsiteY8" fmla="*/ 58569 h 58304"/>
                <a:gd name="connsiteX9" fmla="*/ 10601 w 47703"/>
                <a:gd name="connsiteY9" fmla="*/ 47968 h 58304"/>
                <a:gd name="connsiteX10" fmla="*/ 39170 w 47703"/>
                <a:gd name="connsiteY10" fmla="*/ 47968 h 58304"/>
                <a:gd name="connsiteX11" fmla="*/ 39170 w 47703"/>
                <a:gd name="connsiteY11" fmla="*/ 10601 h 58304"/>
                <a:gd name="connsiteX12" fmla="*/ 10601 w 47703"/>
                <a:gd name="connsiteY12" fmla="*/ 10601 h 58304"/>
                <a:gd name="connsiteX13" fmla="*/ 10601 w 47703"/>
                <a:gd name="connsiteY13" fmla="*/ 4796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03" h="58304">
                  <a:moveTo>
                    <a:pt x="44470" y="58569"/>
                  </a:moveTo>
                  <a:lnTo>
                    <a:pt x="5300" y="58569"/>
                  </a:lnTo>
                  <a:cubicBezTo>
                    <a:pt x="2385" y="58569"/>
                    <a:pt x="0" y="56184"/>
                    <a:pt x="0" y="5326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4470" y="0"/>
                  </a:lnTo>
                  <a:cubicBezTo>
                    <a:pt x="47385" y="0"/>
                    <a:pt x="49771" y="2385"/>
                    <a:pt x="49771" y="5300"/>
                  </a:cubicBezTo>
                  <a:lnTo>
                    <a:pt x="49771" y="53269"/>
                  </a:lnTo>
                  <a:cubicBezTo>
                    <a:pt x="49771" y="56237"/>
                    <a:pt x="47385" y="58569"/>
                    <a:pt x="44470" y="58569"/>
                  </a:cubicBezTo>
                  <a:close/>
                  <a:moveTo>
                    <a:pt x="10601" y="47968"/>
                  </a:moveTo>
                  <a:lnTo>
                    <a:pt x="39170" y="47968"/>
                  </a:lnTo>
                  <a:lnTo>
                    <a:pt x="39170" y="10601"/>
                  </a:lnTo>
                  <a:lnTo>
                    <a:pt x="10601" y="10601"/>
                  </a:lnTo>
                  <a:lnTo>
                    <a:pt x="10601" y="4796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A6180C23-6B0E-4060-ACD3-13CCED8703AA}"/>
                </a:ext>
              </a:extLst>
            </p:cNvPr>
            <p:cNvSpPr/>
            <p:nvPr/>
          </p:nvSpPr>
          <p:spPr>
            <a:xfrm>
              <a:off x="1385535" y="5961654"/>
              <a:ext cx="31802" cy="31802"/>
            </a:xfrm>
            <a:custGeom>
              <a:avLst/>
              <a:gdLst>
                <a:gd name="connsiteX0" fmla="*/ 27575 w 31802"/>
                <a:gd name="connsiteY0" fmla="*/ 32823 h 31802"/>
                <a:gd name="connsiteX1" fmla="*/ 23812 w 31802"/>
                <a:gd name="connsiteY1" fmla="*/ 3128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286 w 31802"/>
                <a:gd name="connsiteY5" fmla="*/ 23812 h 31802"/>
                <a:gd name="connsiteX6" fmla="*/ 31286 w 31802"/>
                <a:gd name="connsiteY6" fmla="*/ 31286 h 31802"/>
                <a:gd name="connsiteX7" fmla="*/ 27575 w 31802"/>
                <a:gd name="connsiteY7" fmla="*/ 3282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575" y="32823"/>
                  </a:moveTo>
                  <a:cubicBezTo>
                    <a:pt x="26197" y="32823"/>
                    <a:pt x="24872" y="32293"/>
                    <a:pt x="23812" y="3128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286" y="23812"/>
                  </a:lnTo>
                  <a:cubicBezTo>
                    <a:pt x="33353" y="25879"/>
                    <a:pt x="33353" y="29219"/>
                    <a:pt x="31286" y="31286"/>
                  </a:cubicBezTo>
                  <a:cubicBezTo>
                    <a:pt x="30278" y="32346"/>
                    <a:pt x="28953" y="32823"/>
                    <a:pt x="27575" y="328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64B7128-52F6-44C2-BE7E-E5B5B9299B41}"/>
                </a:ext>
              </a:extLst>
            </p:cNvPr>
            <p:cNvSpPr/>
            <p:nvPr/>
          </p:nvSpPr>
          <p:spPr>
            <a:xfrm>
              <a:off x="1368626" y="5982219"/>
              <a:ext cx="37103" cy="37103"/>
            </a:xfrm>
            <a:custGeom>
              <a:avLst/>
              <a:gdLst>
                <a:gd name="connsiteX0" fmla="*/ 32717 w 37102"/>
                <a:gd name="connsiteY0" fmla="*/ 37964 h 37102"/>
                <a:gd name="connsiteX1" fmla="*/ 28953 w 37102"/>
                <a:gd name="connsiteY1" fmla="*/ 36427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6427 w 37102"/>
                <a:gd name="connsiteY5" fmla="*/ 28953 h 37102"/>
                <a:gd name="connsiteX6" fmla="*/ 36427 w 37102"/>
                <a:gd name="connsiteY6" fmla="*/ 36427 h 37102"/>
                <a:gd name="connsiteX7" fmla="*/ 32717 w 37102"/>
                <a:gd name="connsiteY7" fmla="*/ 3796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2717" y="37964"/>
                  </a:moveTo>
                  <a:cubicBezTo>
                    <a:pt x="31339" y="37964"/>
                    <a:pt x="30013" y="37434"/>
                    <a:pt x="28953" y="36427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6427" y="28953"/>
                  </a:lnTo>
                  <a:cubicBezTo>
                    <a:pt x="38494" y="31021"/>
                    <a:pt x="38494" y="34360"/>
                    <a:pt x="36427" y="36427"/>
                  </a:cubicBezTo>
                  <a:cubicBezTo>
                    <a:pt x="35420" y="37487"/>
                    <a:pt x="34095" y="37964"/>
                    <a:pt x="32717" y="379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F9154EF9-E6FF-427E-8B88-36AC5DE410E0}"/>
                </a:ext>
              </a:extLst>
            </p:cNvPr>
            <p:cNvSpPr/>
            <p:nvPr/>
          </p:nvSpPr>
          <p:spPr>
            <a:xfrm>
              <a:off x="1339222" y="6046579"/>
              <a:ext cx="47703" cy="58304"/>
            </a:xfrm>
            <a:custGeom>
              <a:avLst/>
              <a:gdLst>
                <a:gd name="connsiteX0" fmla="*/ 44470 w 47703"/>
                <a:gd name="connsiteY0" fmla="*/ 58569 h 58304"/>
                <a:gd name="connsiteX1" fmla="*/ 5300 w 47703"/>
                <a:gd name="connsiteY1" fmla="*/ 58569 h 58304"/>
                <a:gd name="connsiteX2" fmla="*/ 0 w 47703"/>
                <a:gd name="connsiteY2" fmla="*/ 53269 h 58304"/>
                <a:gd name="connsiteX3" fmla="*/ 0 w 47703"/>
                <a:gd name="connsiteY3" fmla="*/ 5300 h 58304"/>
                <a:gd name="connsiteX4" fmla="*/ 5300 w 47703"/>
                <a:gd name="connsiteY4" fmla="*/ 0 h 58304"/>
                <a:gd name="connsiteX5" fmla="*/ 44470 w 47703"/>
                <a:gd name="connsiteY5" fmla="*/ 0 h 58304"/>
                <a:gd name="connsiteX6" fmla="*/ 49771 w 47703"/>
                <a:gd name="connsiteY6" fmla="*/ 5300 h 58304"/>
                <a:gd name="connsiteX7" fmla="*/ 49771 w 47703"/>
                <a:gd name="connsiteY7" fmla="*/ 53269 h 58304"/>
                <a:gd name="connsiteX8" fmla="*/ 44470 w 47703"/>
                <a:gd name="connsiteY8" fmla="*/ 58569 h 58304"/>
                <a:gd name="connsiteX9" fmla="*/ 10601 w 47703"/>
                <a:gd name="connsiteY9" fmla="*/ 47968 h 58304"/>
                <a:gd name="connsiteX10" fmla="*/ 39170 w 47703"/>
                <a:gd name="connsiteY10" fmla="*/ 47968 h 58304"/>
                <a:gd name="connsiteX11" fmla="*/ 39170 w 47703"/>
                <a:gd name="connsiteY11" fmla="*/ 10601 h 58304"/>
                <a:gd name="connsiteX12" fmla="*/ 10601 w 47703"/>
                <a:gd name="connsiteY12" fmla="*/ 10601 h 58304"/>
                <a:gd name="connsiteX13" fmla="*/ 10601 w 47703"/>
                <a:gd name="connsiteY13" fmla="*/ 4796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03" h="58304">
                  <a:moveTo>
                    <a:pt x="44470" y="58569"/>
                  </a:moveTo>
                  <a:lnTo>
                    <a:pt x="5300" y="58569"/>
                  </a:lnTo>
                  <a:cubicBezTo>
                    <a:pt x="2385" y="58569"/>
                    <a:pt x="0" y="56184"/>
                    <a:pt x="0" y="5326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44470" y="0"/>
                  </a:lnTo>
                  <a:cubicBezTo>
                    <a:pt x="47385" y="0"/>
                    <a:pt x="49771" y="2385"/>
                    <a:pt x="49771" y="5300"/>
                  </a:cubicBezTo>
                  <a:lnTo>
                    <a:pt x="49771" y="53269"/>
                  </a:lnTo>
                  <a:cubicBezTo>
                    <a:pt x="49771" y="56184"/>
                    <a:pt x="47385" y="58569"/>
                    <a:pt x="44470" y="58569"/>
                  </a:cubicBezTo>
                  <a:close/>
                  <a:moveTo>
                    <a:pt x="10601" y="47968"/>
                  </a:moveTo>
                  <a:lnTo>
                    <a:pt x="39170" y="47968"/>
                  </a:lnTo>
                  <a:lnTo>
                    <a:pt x="39170" y="10601"/>
                  </a:lnTo>
                  <a:lnTo>
                    <a:pt x="10601" y="10601"/>
                  </a:lnTo>
                  <a:lnTo>
                    <a:pt x="10601" y="4796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27B0C38D-942B-40CB-9D5A-288010749554}"/>
                </a:ext>
              </a:extLst>
            </p:cNvPr>
            <p:cNvSpPr/>
            <p:nvPr/>
          </p:nvSpPr>
          <p:spPr>
            <a:xfrm>
              <a:off x="1356117" y="6046619"/>
              <a:ext cx="31802" cy="31802"/>
            </a:xfrm>
            <a:custGeom>
              <a:avLst/>
              <a:gdLst>
                <a:gd name="connsiteX0" fmla="*/ 27575 w 31802"/>
                <a:gd name="connsiteY0" fmla="*/ 32823 h 31802"/>
                <a:gd name="connsiteX1" fmla="*/ 23812 w 31802"/>
                <a:gd name="connsiteY1" fmla="*/ 31286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1286 w 31802"/>
                <a:gd name="connsiteY5" fmla="*/ 23812 h 31802"/>
                <a:gd name="connsiteX6" fmla="*/ 31286 w 31802"/>
                <a:gd name="connsiteY6" fmla="*/ 31286 h 31802"/>
                <a:gd name="connsiteX7" fmla="*/ 27575 w 31802"/>
                <a:gd name="connsiteY7" fmla="*/ 3282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27575" y="32823"/>
                  </a:moveTo>
                  <a:cubicBezTo>
                    <a:pt x="26197" y="32823"/>
                    <a:pt x="24872" y="32293"/>
                    <a:pt x="23812" y="3128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1286" y="23812"/>
                  </a:lnTo>
                  <a:cubicBezTo>
                    <a:pt x="33353" y="25879"/>
                    <a:pt x="33353" y="29218"/>
                    <a:pt x="31286" y="31286"/>
                  </a:cubicBezTo>
                  <a:cubicBezTo>
                    <a:pt x="30278" y="32293"/>
                    <a:pt x="28953" y="32823"/>
                    <a:pt x="27575" y="3282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B6E7EE15-428D-46CB-9FAC-F24EF2208E30}"/>
                </a:ext>
              </a:extLst>
            </p:cNvPr>
            <p:cNvSpPr/>
            <p:nvPr/>
          </p:nvSpPr>
          <p:spPr>
            <a:xfrm>
              <a:off x="1339209" y="6067184"/>
              <a:ext cx="37103" cy="37103"/>
            </a:xfrm>
            <a:custGeom>
              <a:avLst/>
              <a:gdLst>
                <a:gd name="connsiteX0" fmla="*/ 32717 w 37102"/>
                <a:gd name="connsiteY0" fmla="*/ 37964 h 37102"/>
                <a:gd name="connsiteX1" fmla="*/ 28953 w 37102"/>
                <a:gd name="connsiteY1" fmla="*/ 36427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36427 w 37102"/>
                <a:gd name="connsiteY5" fmla="*/ 28953 h 37102"/>
                <a:gd name="connsiteX6" fmla="*/ 36427 w 37102"/>
                <a:gd name="connsiteY6" fmla="*/ 36427 h 37102"/>
                <a:gd name="connsiteX7" fmla="*/ 32717 w 37102"/>
                <a:gd name="connsiteY7" fmla="*/ 3796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2717" y="37964"/>
                  </a:moveTo>
                  <a:cubicBezTo>
                    <a:pt x="31339" y="37964"/>
                    <a:pt x="30013" y="37434"/>
                    <a:pt x="28953" y="3642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6427" y="28953"/>
                  </a:lnTo>
                  <a:cubicBezTo>
                    <a:pt x="38494" y="31021"/>
                    <a:pt x="38494" y="34360"/>
                    <a:pt x="36427" y="36427"/>
                  </a:cubicBezTo>
                  <a:cubicBezTo>
                    <a:pt x="35420" y="37434"/>
                    <a:pt x="34095" y="37964"/>
                    <a:pt x="32717" y="379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AFBE2FD2-3DDB-420C-8576-3A377BBEB06B}"/>
                </a:ext>
              </a:extLst>
            </p:cNvPr>
            <p:cNvSpPr/>
            <p:nvPr/>
          </p:nvSpPr>
          <p:spPr>
            <a:xfrm>
              <a:off x="1186041" y="5876702"/>
              <a:ext cx="206715" cy="58304"/>
            </a:xfrm>
            <a:custGeom>
              <a:avLst/>
              <a:gdLst>
                <a:gd name="connsiteX0" fmla="*/ 202952 w 206715"/>
                <a:gd name="connsiteY0" fmla="*/ 58570 h 58304"/>
                <a:gd name="connsiteX1" fmla="*/ 5300 w 206715"/>
                <a:gd name="connsiteY1" fmla="*/ 58570 h 58304"/>
                <a:gd name="connsiteX2" fmla="*/ 0 w 206715"/>
                <a:gd name="connsiteY2" fmla="*/ 53269 h 58304"/>
                <a:gd name="connsiteX3" fmla="*/ 0 w 206715"/>
                <a:gd name="connsiteY3" fmla="*/ 5300 h 58304"/>
                <a:gd name="connsiteX4" fmla="*/ 5300 w 206715"/>
                <a:gd name="connsiteY4" fmla="*/ 0 h 58304"/>
                <a:gd name="connsiteX5" fmla="*/ 202952 w 206715"/>
                <a:gd name="connsiteY5" fmla="*/ 0 h 58304"/>
                <a:gd name="connsiteX6" fmla="*/ 208252 w 206715"/>
                <a:gd name="connsiteY6" fmla="*/ 5300 h 58304"/>
                <a:gd name="connsiteX7" fmla="*/ 208252 w 206715"/>
                <a:gd name="connsiteY7" fmla="*/ 53269 h 58304"/>
                <a:gd name="connsiteX8" fmla="*/ 202952 w 206715"/>
                <a:gd name="connsiteY8" fmla="*/ 58570 h 58304"/>
                <a:gd name="connsiteX9" fmla="*/ 10601 w 206715"/>
                <a:gd name="connsiteY9" fmla="*/ 47969 h 58304"/>
                <a:gd name="connsiteX10" fmla="*/ 197651 w 206715"/>
                <a:gd name="connsiteY10" fmla="*/ 47969 h 58304"/>
                <a:gd name="connsiteX11" fmla="*/ 197651 w 206715"/>
                <a:gd name="connsiteY11" fmla="*/ 10601 h 58304"/>
                <a:gd name="connsiteX12" fmla="*/ 10601 w 206715"/>
                <a:gd name="connsiteY12" fmla="*/ 10601 h 58304"/>
                <a:gd name="connsiteX13" fmla="*/ 10601 w 206715"/>
                <a:gd name="connsiteY13" fmla="*/ 4796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15" h="58304">
                  <a:moveTo>
                    <a:pt x="202952" y="58570"/>
                  </a:moveTo>
                  <a:lnTo>
                    <a:pt x="5300" y="58570"/>
                  </a:lnTo>
                  <a:cubicBezTo>
                    <a:pt x="2385" y="58570"/>
                    <a:pt x="0" y="56184"/>
                    <a:pt x="0" y="5326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202952" y="0"/>
                  </a:lnTo>
                  <a:cubicBezTo>
                    <a:pt x="205867" y="0"/>
                    <a:pt x="208252" y="2385"/>
                    <a:pt x="208252" y="5300"/>
                  </a:cubicBezTo>
                  <a:lnTo>
                    <a:pt x="208252" y="53269"/>
                  </a:lnTo>
                  <a:cubicBezTo>
                    <a:pt x="208252" y="56184"/>
                    <a:pt x="205867" y="58570"/>
                    <a:pt x="202952" y="58570"/>
                  </a:cubicBezTo>
                  <a:close/>
                  <a:moveTo>
                    <a:pt x="10601" y="47969"/>
                  </a:moveTo>
                  <a:lnTo>
                    <a:pt x="197651" y="47969"/>
                  </a:lnTo>
                  <a:lnTo>
                    <a:pt x="197651" y="10601"/>
                  </a:lnTo>
                  <a:lnTo>
                    <a:pt x="10601" y="10601"/>
                  </a:lnTo>
                  <a:lnTo>
                    <a:pt x="10601" y="4796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07A601E9-8EF0-407D-8F32-02719D638102}"/>
                </a:ext>
              </a:extLst>
            </p:cNvPr>
            <p:cNvSpPr/>
            <p:nvPr/>
          </p:nvSpPr>
          <p:spPr>
            <a:xfrm>
              <a:off x="1186041" y="5961614"/>
              <a:ext cx="164312" cy="58304"/>
            </a:xfrm>
            <a:custGeom>
              <a:avLst/>
              <a:gdLst>
                <a:gd name="connsiteX0" fmla="*/ 161397 w 164311"/>
                <a:gd name="connsiteY0" fmla="*/ 58569 h 58304"/>
                <a:gd name="connsiteX1" fmla="*/ 5300 w 164311"/>
                <a:gd name="connsiteY1" fmla="*/ 58569 h 58304"/>
                <a:gd name="connsiteX2" fmla="*/ 0 w 164311"/>
                <a:gd name="connsiteY2" fmla="*/ 53269 h 58304"/>
                <a:gd name="connsiteX3" fmla="*/ 0 w 164311"/>
                <a:gd name="connsiteY3" fmla="*/ 5300 h 58304"/>
                <a:gd name="connsiteX4" fmla="*/ 5300 w 164311"/>
                <a:gd name="connsiteY4" fmla="*/ 0 h 58304"/>
                <a:gd name="connsiteX5" fmla="*/ 161397 w 164311"/>
                <a:gd name="connsiteY5" fmla="*/ 0 h 58304"/>
                <a:gd name="connsiteX6" fmla="*/ 166697 w 164311"/>
                <a:gd name="connsiteY6" fmla="*/ 5300 h 58304"/>
                <a:gd name="connsiteX7" fmla="*/ 166697 w 164311"/>
                <a:gd name="connsiteY7" fmla="*/ 53269 h 58304"/>
                <a:gd name="connsiteX8" fmla="*/ 161397 w 164311"/>
                <a:gd name="connsiteY8" fmla="*/ 58569 h 58304"/>
                <a:gd name="connsiteX9" fmla="*/ 10601 w 164311"/>
                <a:gd name="connsiteY9" fmla="*/ 47968 h 58304"/>
                <a:gd name="connsiteX10" fmla="*/ 156096 w 164311"/>
                <a:gd name="connsiteY10" fmla="*/ 47968 h 58304"/>
                <a:gd name="connsiteX11" fmla="*/ 156096 w 164311"/>
                <a:gd name="connsiteY11" fmla="*/ 10601 h 58304"/>
                <a:gd name="connsiteX12" fmla="*/ 10601 w 164311"/>
                <a:gd name="connsiteY12" fmla="*/ 10601 h 58304"/>
                <a:gd name="connsiteX13" fmla="*/ 10601 w 164311"/>
                <a:gd name="connsiteY13" fmla="*/ 4796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4311" h="58304">
                  <a:moveTo>
                    <a:pt x="161397" y="58569"/>
                  </a:moveTo>
                  <a:lnTo>
                    <a:pt x="5300" y="58569"/>
                  </a:lnTo>
                  <a:cubicBezTo>
                    <a:pt x="2385" y="58569"/>
                    <a:pt x="0" y="56184"/>
                    <a:pt x="0" y="5326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61397" y="0"/>
                  </a:lnTo>
                  <a:cubicBezTo>
                    <a:pt x="164312" y="0"/>
                    <a:pt x="166697" y="2385"/>
                    <a:pt x="166697" y="5300"/>
                  </a:cubicBezTo>
                  <a:lnTo>
                    <a:pt x="166697" y="53269"/>
                  </a:lnTo>
                  <a:cubicBezTo>
                    <a:pt x="166697" y="56237"/>
                    <a:pt x="164312" y="58569"/>
                    <a:pt x="161397" y="58569"/>
                  </a:cubicBezTo>
                  <a:close/>
                  <a:moveTo>
                    <a:pt x="10601" y="47968"/>
                  </a:moveTo>
                  <a:lnTo>
                    <a:pt x="156096" y="47968"/>
                  </a:lnTo>
                  <a:lnTo>
                    <a:pt x="156096" y="10601"/>
                  </a:lnTo>
                  <a:lnTo>
                    <a:pt x="10601" y="10601"/>
                  </a:lnTo>
                  <a:lnTo>
                    <a:pt x="10601" y="4796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0959245-7AF5-4342-9840-E281BCE74D23}"/>
                </a:ext>
              </a:extLst>
            </p:cNvPr>
            <p:cNvSpPr/>
            <p:nvPr/>
          </p:nvSpPr>
          <p:spPr>
            <a:xfrm>
              <a:off x="1186041" y="6046579"/>
              <a:ext cx="132510" cy="58304"/>
            </a:xfrm>
            <a:custGeom>
              <a:avLst/>
              <a:gdLst>
                <a:gd name="connsiteX0" fmla="*/ 131980 w 132509"/>
                <a:gd name="connsiteY0" fmla="*/ 58569 h 58304"/>
                <a:gd name="connsiteX1" fmla="*/ 5300 w 132509"/>
                <a:gd name="connsiteY1" fmla="*/ 58569 h 58304"/>
                <a:gd name="connsiteX2" fmla="*/ 0 w 132509"/>
                <a:gd name="connsiteY2" fmla="*/ 53269 h 58304"/>
                <a:gd name="connsiteX3" fmla="*/ 0 w 132509"/>
                <a:gd name="connsiteY3" fmla="*/ 5300 h 58304"/>
                <a:gd name="connsiteX4" fmla="*/ 5300 w 132509"/>
                <a:gd name="connsiteY4" fmla="*/ 0 h 58304"/>
                <a:gd name="connsiteX5" fmla="*/ 131980 w 132509"/>
                <a:gd name="connsiteY5" fmla="*/ 0 h 58304"/>
                <a:gd name="connsiteX6" fmla="*/ 137280 w 132509"/>
                <a:gd name="connsiteY6" fmla="*/ 5300 h 58304"/>
                <a:gd name="connsiteX7" fmla="*/ 137280 w 132509"/>
                <a:gd name="connsiteY7" fmla="*/ 53269 h 58304"/>
                <a:gd name="connsiteX8" fmla="*/ 131980 w 132509"/>
                <a:gd name="connsiteY8" fmla="*/ 58569 h 58304"/>
                <a:gd name="connsiteX9" fmla="*/ 10601 w 132509"/>
                <a:gd name="connsiteY9" fmla="*/ 47968 h 58304"/>
                <a:gd name="connsiteX10" fmla="*/ 126679 w 132509"/>
                <a:gd name="connsiteY10" fmla="*/ 47968 h 58304"/>
                <a:gd name="connsiteX11" fmla="*/ 126679 w 132509"/>
                <a:gd name="connsiteY11" fmla="*/ 10601 h 58304"/>
                <a:gd name="connsiteX12" fmla="*/ 10601 w 132509"/>
                <a:gd name="connsiteY12" fmla="*/ 10601 h 58304"/>
                <a:gd name="connsiteX13" fmla="*/ 10601 w 132509"/>
                <a:gd name="connsiteY13" fmla="*/ 47968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09" h="58304">
                  <a:moveTo>
                    <a:pt x="131980" y="58569"/>
                  </a:moveTo>
                  <a:lnTo>
                    <a:pt x="5300" y="58569"/>
                  </a:lnTo>
                  <a:cubicBezTo>
                    <a:pt x="2385" y="58569"/>
                    <a:pt x="0" y="56184"/>
                    <a:pt x="0" y="53269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131980" y="0"/>
                  </a:lnTo>
                  <a:cubicBezTo>
                    <a:pt x="134895" y="0"/>
                    <a:pt x="137280" y="2385"/>
                    <a:pt x="137280" y="5300"/>
                  </a:cubicBezTo>
                  <a:lnTo>
                    <a:pt x="137280" y="53269"/>
                  </a:lnTo>
                  <a:cubicBezTo>
                    <a:pt x="137280" y="56184"/>
                    <a:pt x="134895" y="58569"/>
                    <a:pt x="131980" y="58569"/>
                  </a:cubicBezTo>
                  <a:close/>
                  <a:moveTo>
                    <a:pt x="10601" y="47968"/>
                  </a:moveTo>
                  <a:lnTo>
                    <a:pt x="126679" y="47968"/>
                  </a:lnTo>
                  <a:lnTo>
                    <a:pt x="126679" y="10601"/>
                  </a:lnTo>
                  <a:lnTo>
                    <a:pt x="10601" y="10601"/>
                  </a:lnTo>
                  <a:lnTo>
                    <a:pt x="10601" y="4796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93E93587-BCC4-43E3-9059-CA5936534C16}"/>
                </a:ext>
              </a:extLst>
            </p:cNvPr>
            <p:cNvSpPr/>
            <p:nvPr/>
          </p:nvSpPr>
          <p:spPr>
            <a:xfrm>
              <a:off x="1155034" y="5737620"/>
              <a:ext cx="333924" cy="418730"/>
            </a:xfrm>
            <a:custGeom>
              <a:avLst/>
              <a:gdLst>
                <a:gd name="connsiteX0" fmla="*/ 330638 w 333924"/>
                <a:gd name="connsiteY0" fmla="*/ 421593 h 418730"/>
                <a:gd name="connsiteX1" fmla="*/ 5300 w 333924"/>
                <a:gd name="connsiteY1" fmla="*/ 421593 h 418730"/>
                <a:gd name="connsiteX2" fmla="*/ 0 w 333924"/>
                <a:gd name="connsiteY2" fmla="*/ 416293 h 418730"/>
                <a:gd name="connsiteX3" fmla="*/ 0 w 333924"/>
                <a:gd name="connsiteY3" fmla="*/ 5300 h 418730"/>
                <a:gd name="connsiteX4" fmla="*/ 5300 w 333924"/>
                <a:gd name="connsiteY4" fmla="*/ 0 h 418730"/>
                <a:gd name="connsiteX5" fmla="*/ 330691 w 333924"/>
                <a:gd name="connsiteY5" fmla="*/ 0 h 418730"/>
                <a:gd name="connsiteX6" fmla="*/ 335991 w 333924"/>
                <a:gd name="connsiteY6" fmla="*/ 5300 h 418730"/>
                <a:gd name="connsiteX7" fmla="*/ 335991 w 333924"/>
                <a:gd name="connsiteY7" fmla="*/ 416293 h 418730"/>
                <a:gd name="connsiteX8" fmla="*/ 330638 w 333924"/>
                <a:gd name="connsiteY8" fmla="*/ 421593 h 418730"/>
                <a:gd name="connsiteX9" fmla="*/ 10601 w 333924"/>
                <a:gd name="connsiteY9" fmla="*/ 410992 h 418730"/>
                <a:gd name="connsiteX10" fmla="*/ 325391 w 333924"/>
                <a:gd name="connsiteY10" fmla="*/ 410992 h 418730"/>
                <a:gd name="connsiteX11" fmla="*/ 325391 w 333924"/>
                <a:gd name="connsiteY11" fmla="*/ 10601 h 418730"/>
                <a:gd name="connsiteX12" fmla="*/ 10601 w 333924"/>
                <a:gd name="connsiteY12" fmla="*/ 10601 h 418730"/>
                <a:gd name="connsiteX13" fmla="*/ 10601 w 333924"/>
                <a:gd name="connsiteY13" fmla="*/ 410992 h 418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3924" h="418730">
                  <a:moveTo>
                    <a:pt x="330638" y="421593"/>
                  </a:moveTo>
                  <a:lnTo>
                    <a:pt x="5300" y="421593"/>
                  </a:lnTo>
                  <a:cubicBezTo>
                    <a:pt x="2385" y="421593"/>
                    <a:pt x="0" y="419208"/>
                    <a:pt x="0" y="41629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30691" y="0"/>
                  </a:lnTo>
                  <a:cubicBezTo>
                    <a:pt x="333606" y="0"/>
                    <a:pt x="335991" y="2385"/>
                    <a:pt x="335991" y="5300"/>
                  </a:cubicBezTo>
                  <a:lnTo>
                    <a:pt x="335991" y="416293"/>
                  </a:lnTo>
                  <a:cubicBezTo>
                    <a:pt x="335938" y="419208"/>
                    <a:pt x="333606" y="421593"/>
                    <a:pt x="330638" y="421593"/>
                  </a:cubicBezTo>
                  <a:close/>
                  <a:moveTo>
                    <a:pt x="10601" y="410992"/>
                  </a:moveTo>
                  <a:lnTo>
                    <a:pt x="325391" y="410992"/>
                  </a:lnTo>
                  <a:lnTo>
                    <a:pt x="325391" y="10601"/>
                  </a:lnTo>
                  <a:lnTo>
                    <a:pt x="10601" y="10601"/>
                  </a:lnTo>
                  <a:lnTo>
                    <a:pt x="10601" y="41099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2" name="Group 811">
            <a:extLst>
              <a:ext uri="{FF2B5EF4-FFF2-40B4-BE49-F238E27FC236}">
                <a16:creationId xmlns:a16="http://schemas.microsoft.com/office/drawing/2014/main" id="{13A7C7C9-FC5E-4078-9558-F5FCED57181B}"/>
              </a:ext>
            </a:extLst>
          </p:cNvPr>
          <p:cNvGrpSpPr/>
          <p:nvPr/>
        </p:nvGrpSpPr>
        <p:grpSpPr>
          <a:xfrm>
            <a:off x="2116020" y="5729108"/>
            <a:ext cx="532318" cy="470062"/>
            <a:chOff x="2162213" y="5769899"/>
            <a:chExt cx="439932" cy="388481"/>
          </a:xfrm>
        </p:grpSpPr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2037BDB-6062-421B-9B75-C5984E0DEC93}"/>
                </a:ext>
              </a:extLst>
            </p:cNvPr>
            <p:cNvSpPr/>
            <p:nvPr/>
          </p:nvSpPr>
          <p:spPr>
            <a:xfrm>
              <a:off x="2202125" y="5769899"/>
              <a:ext cx="31802" cy="355126"/>
            </a:xfrm>
            <a:custGeom>
              <a:avLst/>
              <a:gdLst>
                <a:gd name="connsiteX0" fmla="*/ 30000 w 31802"/>
                <a:gd name="connsiteY0" fmla="*/ 357034 h 355125"/>
                <a:gd name="connsiteX1" fmla="*/ 5300 w 31802"/>
                <a:gd name="connsiteY1" fmla="*/ 357034 h 355125"/>
                <a:gd name="connsiteX2" fmla="*/ 0 w 31802"/>
                <a:gd name="connsiteY2" fmla="*/ 351734 h 355125"/>
                <a:gd name="connsiteX3" fmla="*/ 0 w 31802"/>
                <a:gd name="connsiteY3" fmla="*/ 5300 h 355125"/>
                <a:gd name="connsiteX4" fmla="*/ 5300 w 31802"/>
                <a:gd name="connsiteY4" fmla="*/ 0 h 355125"/>
                <a:gd name="connsiteX5" fmla="*/ 30000 w 31802"/>
                <a:gd name="connsiteY5" fmla="*/ 0 h 355125"/>
                <a:gd name="connsiteX6" fmla="*/ 35301 w 31802"/>
                <a:gd name="connsiteY6" fmla="*/ 5300 h 355125"/>
                <a:gd name="connsiteX7" fmla="*/ 35301 w 31802"/>
                <a:gd name="connsiteY7" fmla="*/ 351734 h 355125"/>
                <a:gd name="connsiteX8" fmla="*/ 30000 w 31802"/>
                <a:gd name="connsiteY8" fmla="*/ 357034 h 355125"/>
                <a:gd name="connsiteX9" fmla="*/ 10601 w 31802"/>
                <a:gd name="connsiteY9" fmla="*/ 346433 h 355125"/>
                <a:gd name="connsiteX10" fmla="*/ 24700 w 31802"/>
                <a:gd name="connsiteY10" fmla="*/ 346433 h 355125"/>
                <a:gd name="connsiteX11" fmla="*/ 24700 w 31802"/>
                <a:gd name="connsiteY11" fmla="*/ 10601 h 355125"/>
                <a:gd name="connsiteX12" fmla="*/ 10601 w 31802"/>
                <a:gd name="connsiteY12" fmla="*/ 10601 h 355125"/>
                <a:gd name="connsiteX13" fmla="*/ 10601 w 31802"/>
                <a:gd name="connsiteY13" fmla="*/ 346433 h 35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02" h="355125">
                  <a:moveTo>
                    <a:pt x="30000" y="357034"/>
                  </a:moveTo>
                  <a:lnTo>
                    <a:pt x="5300" y="357034"/>
                  </a:lnTo>
                  <a:cubicBezTo>
                    <a:pt x="2385" y="357034"/>
                    <a:pt x="0" y="354649"/>
                    <a:pt x="0" y="35173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0000" y="0"/>
                  </a:lnTo>
                  <a:cubicBezTo>
                    <a:pt x="32915" y="0"/>
                    <a:pt x="35301" y="2385"/>
                    <a:pt x="35301" y="5300"/>
                  </a:cubicBezTo>
                  <a:lnTo>
                    <a:pt x="35301" y="351734"/>
                  </a:lnTo>
                  <a:cubicBezTo>
                    <a:pt x="35301" y="354702"/>
                    <a:pt x="32915" y="357034"/>
                    <a:pt x="30000" y="357034"/>
                  </a:cubicBezTo>
                  <a:close/>
                  <a:moveTo>
                    <a:pt x="10601" y="346433"/>
                  </a:moveTo>
                  <a:lnTo>
                    <a:pt x="24700" y="346433"/>
                  </a:lnTo>
                  <a:lnTo>
                    <a:pt x="24700" y="10601"/>
                  </a:lnTo>
                  <a:lnTo>
                    <a:pt x="10601" y="10601"/>
                  </a:lnTo>
                  <a:lnTo>
                    <a:pt x="10601" y="34643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B9A66D77-D053-486B-838A-B797363E2E77}"/>
                </a:ext>
              </a:extLst>
            </p:cNvPr>
            <p:cNvSpPr/>
            <p:nvPr/>
          </p:nvSpPr>
          <p:spPr>
            <a:xfrm>
              <a:off x="2528735" y="5769899"/>
              <a:ext cx="31802" cy="355126"/>
            </a:xfrm>
            <a:custGeom>
              <a:avLst/>
              <a:gdLst>
                <a:gd name="connsiteX0" fmla="*/ 30000 w 31802"/>
                <a:gd name="connsiteY0" fmla="*/ 357034 h 355125"/>
                <a:gd name="connsiteX1" fmla="*/ 5300 w 31802"/>
                <a:gd name="connsiteY1" fmla="*/ 357034 h 355125"/>
                <a:gd name="connsiteX2" fmla="*/ 0 w 31802"/>
                <a:gd name="connsiteY2" fmla="*/ 351734 h 355125"/>
                <a:gd name="connsiteX3" fmla="*/ 0 w 31802"/>
                <a:gd name="connsiteY3" fmla="*/ 222351 h 355125"/>
                <a:gd name="connsiteX4" fmla="*/ 5300 w 31802"/>
                <a:gd name="connsiteY4" fmla="*/ 217051 h 355125"/>
                <a:gd name="connsiteX5" fmla="*/ 10601 w 31802"/>
                <a:gd name="connsiteY5" fmla="*/ 222351 h 355125"/>
                <a:gd name="connsiteX6" fmla="*/ 10601 w 31802"/>
                <a:gd name="connsiteY6" fmla="*/ 346433 h 355125"/>
                <a:gd name="connsiteX7" fmla="*/ 24700 w 31802"/>
                <a:gd name="connsiteY7" fmla="*/ 346433 h 355125"/>
                <a:gd name="connsiteX8" fmla="*/ 24700 w 31802"/>
                <a:gd name="connsiteY8" fmla="*/ 10601 h 355125"/>
                <a:gd name="connsiteX9" fmla="*/ 10601 w 31802"/>
                <a:gd name="connsiteY9" fmla="*/ 10601 h 355125"/>
                <a:gd name="connsiteX10" fmla="*/ 10601 w 31802"/>
                <a:gd name="connsiteY10" fmla="*/ 184400 h 355125"/>
                <a:gd name="connsiteX11" fmla="*/ 5300 w 31802"/>
                <a:gd name="connsiteY11" fmla="*/ 189701 h 355125"/>
                <a:gd name="connsiteX12" fmla="*/ 0 w 31802"/>
                <a:gd name="connsiteY12" fmla="*/ 184400 h 355125"/>
                <a:gd name="connsiteX13" fmla="*/ 0 w 31802"/>
                <a:gd name="connsiteY13" fmla="*/ 5300 h 355125"/>
                <a:gd name="connsiteX14" fmla="*/ 5300 w 31802"/>
                <a:gd name="connsiteY14" fmla="*/ 0 h 355125"/>
                <a:gd name="connsiteX15" fmla="*/ 30000 w 31802"/>
                <a:gd name="connsiteY15" fmla="*/ 0 h 355125"/>
                <a:gd name="connsiteX16" fmla="*/ 35301 w 31802"/>
                <a:gd name="connsiteY16" fmla="*/ 5300 h 355125"/>
                <a:gd name="connsiteX17" fmla="*/ 35301 w 31802"/>
                <a:gd name="connsiteY17" fmla="*/ 351734 h 355125"/>
                <a:gd name="connsiteX18" fmla="*/ 30000 w 31802"/>
                <a:gd name="connsiteY18" fmla="*/ 357034 h 355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802" h="355125">
                  <a:moveTo>
                    <a:pt x="30000" y="357034"/>
                  </a:moveTo>
                  <a:lnTo>
                    <a:pt x="5300" y="357034"/>
                  </a:lnTo>
                  <a:cubicBezTo>
                    <a:pt x="2385" y="357034"/>
                    <a:pt x="0" y="354649"/>
                    <a:pt x="0" y="351734"/>
                  </a:cubicBezTo>
                  <a:lnTo>
                    <a:pt x="0" y="222351"/>
                  </a:lnTo>
                  <a:cubicBezTo>
                    <a:pt x="0" y="219436"/>
                    <a:pt x="2385" y="217051"/>
                    <a:pt x="5300" y="217051"/>
                  </a:cubicBezTo>
                  <a:cubicBezTo>
                    <a:pt x="8216" y="217051"/>
                    <a:pt x="10601" y="219436"/>
                    <a:pt x="10601" y="222351"/>
                  </a:cubicBezTo>
                  <a:lnTo>
                    <a:pt x="10601" y="346433"/>
                  </a:lnTo>
                  <a:lnTo>
                    <a:pt x="24700" y="346433"/>
                  </a:lnTo>
                  <a:lnTo>
                    <a:pt x="24700" y="10601"/>
                  </a:lnTo>
                  <a:lnTo>
                    <a:pt x="10601" y="10601"/>
                  </a:lnTo>
                  <a:lnTo>
                    <a:pt x="10601" y="184400"/>
                  </a:lnTo>
                  <a:cubicBezTo>
                    <a:pt x="10601" y="187315"/>
                    <a:pt x="8216" y="189701"/>
                    <a:pt x="5300" y="189701"/>
                  </a:cubicBezTo>
                  <a:cubicBezTo>
                    <a:pt x="2385" y="189701"/>
                    <a:pt x="0" y="187315"/>
                    <a:pt x="0" y="184400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0000" y="0"/>
                  </a:lnTo>
                  <a:cubicBezTo>
                    <a:pt x="32915" y="0"/>
                    <a:pt x="35301" y="2385"/>
                    <a:pt x="35301" y="5300"/>
                  </a:cubicBezTo>
                  <a:lnTo>
                    <a:pt x="35301" y="351734"/>
                  </a:lnTo>
                  <a:cubicBezTo>
                    <a:pt x="35301" y="354702"/>
                    <a:pt x="32915" y="357034"/>
                    <a:pt x="30000" y="3570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ABBAF4C4-6686-4EF8-A88B-274AC99E4EEF}"/>
                </a:ext>
              </a:extLst>
            </p:cNvPr>
            <p:cNvSpPr/>
            <p:nvPr/>
          </p:nvSpPr>
          <p:spPr>
            <a:xfrm>
              <a:off x="2226825" y="5787549"/>
              <a:ext cx="307422" cy="31802"/>
            </a:xfrm>
            <a:custGeom>
              <a:avLst/>
              <a:gdLst>
                <a:gd name="connsiteX0" fmla="*/ 307210 w 307422"/>
                <a:gd name="connsiteY0" fmla="*/ 36149 h 31802"/>
                <a:gd name="connsiteX1" fmla="*/ 5300 w 307422"/>
                <a:gd name="connsiteY1" fmla="*/ 36149 h 31802"/>
                <a:gd name="connsiteX2" fmla="*/ 0 w 307422"/>
                <a:gd name="connsiteY2" fmla="*/ 30848 h 31802"/>
                <a:gd name="connsiteX3" fmla="*/ 0 w 307422"/>
                <a:gd name="connsiteY3" fmla="*/ 5300 h 31802"/>
                <a:gd name="connsiteX4" fmla="*/ 5300 w 307422"/>
                <a:gd name="connsiteY4" fmla="*/ 0 h 31802"/>
                <a:gd name="connsiteX5" fmla="*/ 307210 w 307422"/>
                <a:gd name="connsiteY5" fmla="*/ 0 h 31802"/>
                <a:gd name="connsiteX6" fmla="*/ 312511 w 307422"/>
                <a:gd name="connsiteY6" fmla="*/ 5300 h 31802"/>
                <a:gd name="connsiteX7" fmla="*/ 312511 w 307422"/>
                <a:gd name="connsiteY7" fmla="*/ 30848 h 31802"/>
                <a:gd name="connsiteX8" fmla="*/ 307210 w 307422"/>
                <a:gd name="connsiteY8" fmla="*/ 36149 h 31802"/>
                <a:gd name="connsiteX9" fmla="*/ 10601 w 307422"/>
                <a:gd name="connsiteY9" fmla="*/ 25548 h 31802"/>
                <a:gd name="connsiteX10" fmla="*/ 301910 w 307422"/>
                <a:gd name="connsiteY10" fmla="*/ 25548 h 31802"/>
                <a:gd name="connsiteX11" fmla="*/ 301910 w 307422"/>
                <a:gd name="connsiteY11" fmla="*/ 10601 h 31802"/>
                <a:gd name="connsiteX12" fmla="*/ 10601 w 307422"/>
                <a:gd name="connsiteY12" fmla="*/ 10601 h 31802"/>
                <a:gd name="connsiteX13" fmla="*/ 10601 w 307422"/>
                <a:gd name="connsiteY13" fmla="*/ 2554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7422" h="31802">
                  <a:moveTo>
                    <a:pt x="307210" y="36149"/>
                  </a:moveTo>
                  <a:lnTo>
                    <a:pt x="5300" y="36149"/>
                  </a:lnTo>
                  <a:cubicBezTo>
                    <a:pt x="2385" y="36149"/>
                    <a:pt x="0" y="33764"/>
                    <a:pt x="0" y="30848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lnTo>
                    <a:pt x="307210" y="0"/>
                  </a:lnTo>
                  <a:cubicBezTo>
                    <a:pt x="310126" y="0"/>
                    <a:pt x="312511" y="2385"/>
                    <a:pt x="312511" y="5300"/>
                  </a:cubicBezTo>
                  <a:lnTo>
                    <a:pt x="312511" y="30848"/>
                  </a:lnTo>
                  <a:cubicBezTo>
                    <a:pt x="312511" y="33816"/>
                    <a:pt x="310126" y="36149"/>
                    <a:pt x="307210" y="36149"/>
                  </a:cubicBezTo>
                  <a:close/>
                  <a:moveTo>
                    <a:pt x="10601" y="25548"/>
                  </a:moveTo>
                  <a:lnTo>
                    <a:pt x="301910" y="25548"/>
                  </a:lnTo>
                  <a:lnTo>
                    <a:pt x="301910" y="10601"/>
                  </a:lnTo>
                  <a:lnTo>
                    <a:pt x="10601" y="10601"/>
                  </a:lnTo>
                  <a:lnTo>
                    <a:pt x="10601" y="2554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9AFF50E-B093-4154-B592-640F4C85050D}"/>
                </a:ext>
              </a:extLst>
            </p:cNvPr>
            <p:cNvSpPr/>
            <p:nvPr/>
          </p:nvSpPr>
          <p:spPr>
            <a:xfrm>
              <a:off x="2259104" y="5962674"/>
              <a:ext cx="47703" cy="47703"/>
            </a:xfrm>
            <a:custGeom>
              <a:avLst/>
              <a:gdLst>
                <a:gd name="connsiteX0" fmla="*/ 24329 w 47703"/>
                <a:gd name="connsiteY0" fmla="*/ 48658 h 47703"/>
                <a:gd name="connsiteX1" fmla="*/ 0 w 47703"/>
                <a:gd name="connsiteY1" fmla="*/ 24329 h 47703"/>
                <a:gd name="connsiteX2" fmla="*/ 24329 w 47703"/>
                <a:gd name="connsiteY2" fmla="*/ 0 h 47703"/>
                <a:gd name="connsiteX3" fmla="*/ 48658 w 47703"/>
                <a:gd name="connsiteY3" fmla="*/ 24329 h 47703"/>
                <a:gd name="connsiteX4" fmla="*/ 24329 w 47703"/>
                <a:gd name="connsiteY4" fmla="*/ 48658 h 47703"/>
                <a:gd name="connsiteX5" fmla="*/ 24329 w 47703"/>
                <a:gd name="connsiteY5" fmla="*/ 10601 h 47703"/>
                <a:gd name="connsiteX6" fmla="*/ 10601 w 47703"/>
                <a:gd name="connsiteY6" fmla="*/ 24329 h 47703"/>
                <a:gd name="connsiteX7" fmla="*/ 24329 w 47703"/>
                <a:gd name="connsiteY7" fmla="*/ 38057 h 47703"/>
                <a:gd name="connsiteX8" fmla="*/ 38057 w 47703"/>
                <a:gd name="connsiteY8" fmla="*/ 24329 h 47703"/>
                <a:gd name="connsiteX9" fmla="*/ 24329 w 47703"/>
                <a:gd name="connsiteY9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4329" y="48658"/>
                  </a:moveTo>
                  <a:cubicBezTo>
                    <a:pt x="10919" y="48658"/>
                    <a:pt x="0" y="37739"/>
                    <a:pt x="0" y="24329"/>
                  </a:cubicBezTo>
                  <a:cubicBezTo>
                    <a:pt x="0" y="10919"/>
                    <a:pt x="10919" y="0"/>
                    <a:pt x="24329" y="0"/>
                  </a:cubicBezTo>
                  <a:cubicBezTo>
                    <a:pt x="37739" y="0"/>
                    <a:pt x="48658" y="10919"/>
                    <a:pt x="48658" y="24329"/>
                  </a:cubicBezTo>
                  <a:cubicBezTo>
                    <a:pt x="48658" y="37739"/>
                    <a:pt x="37739" y="48658"/>
                    <a:pt x="24329" y="48658"/>
                  </a:cubicBezTo>
                  <a:close/>
                  <a:moveTo>
                    <a:pt x="24329" y="10601"/>
                  </a:moveTo>
                  <a:cubicBezTo>
                    <a:pt x="16749" y="10601"/>
                    <a:pt x="10601" y="16749"/>
                    <a:pt x="10601" y="24329"/>
                  </a:cubicBezTo>
                  <a:cubicBezTo>
                    <a:pt x="10601" y="31908"/>
                    <a:pt x="16749" y="38057"/>
                    <a:pt x="24329" y="38057"/>
                  </a:cubicBezTo>
                  <a:cubicBezTo>
                    <a:pt x="31908" y="38057"/>
                    <a:pt x="38057" y="31908"/>
                    <a:pt x="38057" y="24329"/>
                  </a:cubicBezTo>
                  <a:cubicBezTo>
                    <a:pt x="38057" y="16749"/>
                    <a:pt x="31908" y="10601"/>
                    <a:pt x="2432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FDC4429E-3883-414B-BB2B-E3E1A8BC82D3}"/>
                </a:ext>
              </a:extLst>
            </p:cNvPr>
            <p:cNvSpPr/>
            <p:nvPr/>
          </p:nvSpPr>
          <p:spPr>
            <a:xfrm>
              <a:off x="2278133" y="5813150"/>
              <a:ext cx="10601" cy="159012"/>
            </a:xfrm>
            <a:custGeom>
              <a:avLst/>
              <a:gdLst>
                <a:gd name="connsiteX0" fmla="*/ 5300 w 10600"/>
                <a:gd name="connsiteY0" fmla="*/ 160125 h 159011"/>
                <a:gd name="connsiteX1" fmla="*/ 0 w 10600"/>
                <a:gd name="connsiteY1" fmla="*/ 154824 h 159011"/>
                <a:gd name="connsiteX2" fmla="*/ 0 w 10600"/>
                <a:gd name="connsiteY2" fmla="*/ 5300 h 159011"/>
                <a:gd name="connsiteX3" fmla="*/ 5300 w 10600"/>
                <a:gd name="connsiteY3" fmla="*/ 0 h 159011"/>
                <a:gd name="connsiteX4" fmla="*/ 10601 w 10600"/>
                <a:gd name="connsiteY4" fmla="*/ 5300 h 159011"/>
                <a:gd name="connsiteX5" fmla="*/ 10601 w 10600"/>
                <a:gd name="connsiteY5" fmla="*/ 154824 h 159011"/>
                <a:gd name="connsiteX6" fmla="*/ 5300 w 10600"/>
                <a:gd name="connsiteY6" fmla="*/ 160125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9011">
                  <a:moveTo>
                    <a:pt x="5300" y="160125"/>
                  </a:moveTo>
                  <a:cubicBezTo>
                    <a:pt x="2385" y="160125"/>
                    <a:pt x="0" y="157740"/>
                    <a:pt x="0" y="15482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54824"/>
                  </a:lnTo>
                  <a:cubicBezTo>
                    <a:pt x="10601" y="157740"/>
                    <a:pt x="8216" y="160125"/>
                    <a:pt x="5300" y="1601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DCC09E8C-4987-428D-91C8-6DB93D2C3C56}"/>
                </a:ext>
              </a:extLst>
            </p:cNvPr>
            <p:cNvSpPr/>
            <p:nvPr/>
          </p:nvSpPr>
          <p:spPr>
            <a:xfrm>
              <a:off x="2321861" y="5962674"/>
              <a:ext cx="47703" cy="47703"/>
            </a:xfrm>
            <a:custGeom>
              <a:avLst/>
              <a:gdLst>
                <a:gd name="connsiteX0" fmla="*/ 24329 w 47703"/>
                <a:gd name="connsiteY0" fmla="*/ 48658 h 47703"/>
                <a:gd name="connsiteX1" fmla="*/ 0 w 47703"/>
                <a:gd name="connsiteY1" fmla="*/ 24329 h 47703"/>
                <a:gd name="connsiteX2" fmla="*/ 24329 w 47703"/>
                <a:gd name="connsiteY2" fmla="*/ 0 h 47703"/>
                <a:gd name="connsiteX3" fmla="*/ 48658 w 47703"/>
                <a:gd name="connsiteY3" fmla="*/ 24329 h 47703"/>
                <a:gd name="connsiteX4" fmla="*/ 24329 w 47703"/>
                <a:gd name="connsiteY4" fmla="*/ 48658 h 47703"/>
                <a:gd name="connsiteX5" fmla="*/ 24329 w 47703"/>
                <a:gd name="connsiteY5" fmla="*/ 10601 h 47703"/>
                <a:gd name="connsiteX6" fmla="*/ 10601 w 47703"/>
                <a:gd name="connsiteY6" fmla="*/ 24329 h 47703"/>
                <a:gd name="connsiteX7" fmla="*/ 24329 w 47703"/>
                <a:gd name="connsiteY7" fmla="*/ 38057 h 47703"/>
                <a:gd name="connsiteX8" fmla="*/ 38057 w 47703"/>
                <a:gd name="connsiteY8" fmla="*/ 24329 h 47703"/>
                <a:gd name="connsiteX9" fmla="*/ 24329 w 47703"/>
                <a:gd name="connsiteY9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4329" y="48658"/>
                  </a:moveTo>
                  <a:cubicBezTo>
                    <a:pt x="10919" y="48658"/>
                    <a:pt x="0" y="37739"/>
                    <a:pt x="0" y="24329"/>
                  </a:cubicBezTo>
                  <a:cubicBezTo>
                    <a:pt x="0" y="10919"/>
                    <a:pt x="10919" y="0"/>
                    <a:pt x="24329" y="0"/>
                  </a:cubicBezTo>
                  <a:cubicBezTo>
                    <a:pt x="37739" y="0"/>
                    <a:pt x="48658" y="10919"/>
                    <a:pt x="48658" y="24329"/>
                  </a:cubicBezTo>
                  <a:cubicBezTo>
                    <a:pt x="48658" y="37739"/>
                    <a:pt x="37739" y="48658"/>
                    <a:pt x="24329" y="48658"/>
                  </a:cubicBezTo>
                  <a:close/>
                  <a:moveTo>
                    <a:pt x="24329" y="10601"/>
                  </a:moveTo>
                  <a:cubicBezTo>
                    <a:pt x="16749" y="10601"/>
                    <a:pt x="10601" y="16749"/>
                    <a:pt x="10601" y="24329"/>
                  </a:cubicBezTo>
                  <a:cubicBezTo>
                    <a:pt x="10601" y="31908"/>
                    <a:pt x="16749" y="38057"/>
                    <a:pt x="24329" y="38057"/>
                  </a:cubicBezTo>
                  <a:cubicBezTo>
                    <a:pt x="31908" y="38057"/>
                    <a:pt x="38057" y="31908"/>
                    <a:pt x="38057" y="24329"/>
                  </a:cubicBezTo>
                  <a:cubicBezTo>
                    <a:pt x="38057" y="16749"/>
                    <a:pt x="31908" y="10601"/>
                    <a:pt x="2432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07B9CD95-1044-4A2F-9313-041F00188500}"/>
                </a:ext>
              </a:extLst>
            </p:cNvPr>
            <p:cNvSpPr/>
            <p:nvPr/>
          </p:nvSpPr>
          <p:spPr>
            <a:xfrm>
              <a:off x="2340889" y="5813150"/>
              <a:ext cx="10601" cy="159012"/>
            </a:xfrm>
            <a:custGeom>
              <a:avLst/>
              <a:gdLst>
                <a:gd name="connsiteX0" fmla="*/ 5300 w 10600"/>
                <a:gd name="connsiteY0" fmla="*/ 160125 h 159011"/>
                <a:gd name="connsiteX1" fmla="*/ 0 w 10600"/>
                <a:gd name="connsiteY1" fmla="*/ 154824 h 159011"/>
                <a:gd name="connsiteX2" fmla="*/ 0 w 10600"/>
                <a:gd name="connsiteY2" fmla="*/ 5300 h 159011"/>
                <a:gd name="connsiteX3" fmla="*/ 5300 w 10600"/>
                <a:gd name="connsiteY3" fmla="*/ 0 h 159011"/>
                <a:gd name="connsiteX4" fmla="*/ 10601 w 10600"/>
                <a:gd name="connsiteY4" fmla="*/ 5300 h 159011"/>
                <a:gd name="connsiteX5" fmla="*/ 10601 w 10600"/>
                <a:gd name="connsiteY5" fmla="*/ 154824 h 159011"/>
                <a:gd name="connsiteX6" fmla="*/ 5300 w 10600"/>
                <a:gd name="connsiteY6" fmla="*/ 160125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9011">
                  <a:moveTo>
                    <a:pt x="5300" y="160125"/>
                  </a:moveTo>
                  <a:cubicBezTo>
                    <a:pt x="2385" y="160125"/>
                    <a:pt x="0" y="157740"/>
                    <a:pt x="0" y="15482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54824"/>
                  </a:lnTo>
                  <a:cubicBezTo>
                    <a:pt x="10601" y="157740"/>
                    <a:pt x="8216" y="160125"/>
                    <a:pt x="5300" y="1601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750767EF-52E2-45D8-872A-447E660E8CC0}"/>
                </a:ext>
              </a:extLst>
            </p:cNvPr>
            <p:cNvSpPr/>
            <p:nvPr/>
          </p:nvSpPr>
          <p:spPr>
            <a:xfrm>
              <a:off x="2384617" y="5962674"/>
              <a:ext cx="47703" cy="47703"/>
            </a:xfrm>
            <a:custGeom>
              <a:avLst/>
              <a:gdLst>
                <a:gd name="connsiteX0" fmla="*/ 24329 w 47703"/>
                <a:gd name="connsiteY0" fmla="*/ 48658 h 47703"/>
                <a:gd name="connsiteX1" fmla="*/ 0 w 47703"/>
                <a:gd name="connsiteY1" fmla="*/ 24329 h 47703"/>
                <a:gd name="connsiteX2" fmla="*/ 24329 w 47703"/>
                <a:gd name="connsiteY2" fmla="*/ 0 h 47703"/>
                <a:gd name="connsiteX3" fmla="*/ 48658 w 47703"/>
                <a:gd name="connsiteY3" fmla="*/ 24329 h 47703"/>
                <a:gd name="connsiteX4" fmla="*/ 24329 w 47703"/>
                <a:gd name="connsiteY4" fmla="*/ 48658 h 47703"/>
                <a:gd name="connsiteX5" fmla="*/ 24329 w 47703"/>
                <a:gd name="connsiteY5" fmla="*/ 10601 h 47703"/>
                <a:gd name="connsiteX6" fmla="*/ 10601 w 47703"/>
                <a:gd name="connsiteY6" fmla="*/ 24329 h 47703"/>
                <a:gd name="connsiteX7" fmla="*/ 24329 w 47703"/>
                <a:gd name="connsiteY7" fmla="*/ 38057 h 47703"/>
                <a:gd name="connsiteX8" fmla="*/ 38057 w 47703"/>
                <a:gd name="connsiteY8" fmla="*/ 24329 h 47703"/>
                <a:gd name="connsiteX9" fmla="*/ 24329 w 47703"/>
                <a:gd name="connsiteY9" fmla="*/ 10601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703" h="47703">
                  <a:moveTo>
                    <a:pt x="24329" y="48658"/>
                  </a:moveTo>
                  <a:cubicBezTo>
                    <a:pt x="10919" y="48658"/>
                    <a:pt x="0" y="37739"/>
                    <a:pt x="0" y="24329"/>
                  </a:cubicBezTo>
                  <a:cubicBezTo>
                    <a:pt x="0" y="10919"/>
                    <a:pt x="10919" y="0"/>
                    <a:pt x="24329" y="0"/>
                  </a:cubicBezTo>
                  <a:cubicBezTo>
                    <a:pt x="37739" y="0"/>
                    <a:pt x="48658" y="10919"/>
                    <a:pt x="48658" y="24329"/>
                  </a:cubicBezTo>
                  <a:cubicBezTo>
                    <a:pt x="48658" y="37739"/>
                    <a:pt x="37739" y="48658"/>
                    <a:pt x="24329" y="48658"/>
                  </a:cubicBezTo>
                  <a:close/>
                  <a:moveTo>
                    <a:pt x="24329" y="10601"/>
                  </a:moveTo>
                  <a:cubicBezTo>
                    <a:pt x="16749" y="10601"/>
                    <a:pt x="10601" y="16749"/>
                    <a:pt x="10601" y="24329"/>
                  </a:cubicBezTo>
                  <a:cubicBezTo>
                    <a:pt x="10601" y="31908"/>
                    <a:pt x="16749" y="38057"/>
                    <a:pt x="24329" y="38057"/>
                  </a:cubicBezTo>
                  <a:cubicBezTo>
                    <a:pt x="31908" y="38057"/>
                    <a:pt x="38057" y="31908"/>
                    <a:pt x="38057" y="24329"/>
                  </a:cubicBezTo>
                  <a:cubicBezTo>
                    <a:pt x="38057" y="16749"/>
                    <a:pt x="31908" y="10601"/>
                    <a:pt x="2432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0848AC27-86C7-440F-81C7-AF831B0AB503}"/>
                </a:ext>
              </a:extLst>
            </p:cNvPr>
            <p:cNvSpPr/>
            <p:nvPr/>
          </p:nvSpPr>
          <p:spPr>
            <a:xfrm>
              <a:off x="2403646" y="5813150"/>
              <a:ext cx="10601" cy="159012"/>
            </a:xfrm>
            <a:custGeom>
              <a:avLst/>
              <a:gdLst>
                <a:gd name="connsiteX0" fmla="*/ 5300 w 10600"/>
                <a:gd name="connsiteY0" fmla="*/ 160125 h 159011"/>
                <a:gd name="connsiteX1" fmla="*/ 0 w 10600"/>
                <a:gd name="connsiteY1" fmla="*/ 154824 h 159011"/>
                <a:gd name="connsiteX2" fmla="*/ 0 w 10600"/>
                <a:gd name="connsiteY2" fmla="*/ 5300 h 159011"/>
                <a:gd name="connsiteX3" fmla="*/ 5300 w 10600"/>
                <a:gd name="connsiteY3" fmla="*/ 0 h 159011"/>
                <a:gd name="connsiteX4" fmla="*/ 10601 w 10600"/>
                <a:gd name="connsiteY4" fmla="*/ 5300 h 159011"/>
                <a:gd name="connsiteX5" fmla="*/ 10601 w 10600"/>
                <a:gd name="connsiteY5" fmla="*/ 154824 h 159011"/>
                <a:gd name="connsiteX6" fmla="*/ 5300 w 10600"/>
                <a:gd name="connsiteY6" fmla="*/ 160125 h 159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59011">
                  <a:moveTo>
                    <a:pt x="5300" y="160125"/>
                  </a:moveTo>
                  <a:cubicBezTo>
                    <a:pt x="2385" y="160125"/>
                    <a:pt x="0" y="157740"/>
                    <a:pt x="0" y="15482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154824"/>
                  </a:lnTo>
                  <a:cubicBezTo>
                    <a:pt x="10601" y="157740"/>
                    <a:pt x="8216" y="160125"/>
                    <a:pt x="5300" y="16012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42E14737-C53B-4856-B897-B82728275F4D}"/>
                </a:ext>
              </a:extLst>
            </p:cNvPr>
            <p:cNvSpPr/>
            <p:nvPr/>
          </p:nvSpPr>
          <p:spPr>
            <a:xfrm>
              <a:off x="2508285" y="5948849"/>
              <a:ext cx="47703" cy="47703"/>
            </a:xfrm>
            <a:custGeom>
              <a:avLst/>
              <a:gdLst>
                <a:gd name="connsiteX0" fmla="*/ 24372 w 47703"/>
                <a:gd name="connsiteY0" fmla="*/ 48754 h 47703"/>
                <a:gd name="connsiteX1" fmla="*/ 16210 w 47703"/>
                <a:gd name="connsiteY1" fmla="*/ 47323 h 47703"/>
                <a:gd name="connsiteX2" fmla="*/ 2376 w 47703"/>
                <a:gd name="connsiteY2" fmla="*/ 34814 h 47703"/>
                <a:gd name="connsiteX3" fmla="*/ 1422 w 47703"/>
                <a:gd name="connsiteY3" fmla="*/ 16210 h 47703"/>
                <a:gd name="connsiteX4" fmla="*/ 13931 w 47703"/>
                <a:gd name="connsiteY4" fmla="*/ 2376 h 47703"/>
                <a:gd name="connsiteX5" fmla="*/ 32535 w 47703"/>
                <a:gd name="connsiteY5" fmla="*/ 1422 h 47703"/>
                <a:gd name="connsiteX6" fmla="*/ 46369 w 47703"/>
                <a:gd name="connsiteY6" fmla="*/ 13931 h 47703"/>
                <a:gd name="connsiteX7" fmla="*/ 46369 w 47703"/>
                <a:gd name="connsiteY7" fmla="*/ 13931 h 47703"/>
                <a:gd name="connsiteX8" fmla="*/ 47323 w 47703"/>
                <a:gd name="connsiteY8" fmla="*/ 32535 h 47703"/>
                <a:gd name="connsiteX9" fmla="*/ 34814 w 47703"/>
                <a:gd name="connsiteY9" fmla="*/ 46369 h 47703"/>
                <a:gd name="connsiteX10" fmla="*/ 24372 w 47703"/>
                <a:gd name="connsiteY10" fmla="*/ 48754 h 47703"/>
                <a:gd name="connsiteX11" fmla="*/ 24372 w 47703"/>
                <a:gd name="connsiteY11" fmla="*/ 10697 h 47703"/>
                <a:gd name="connsiteX12" fmla="*/ 18489 w 47703"/>
                <a:gd name="connsiteY12" fmla="*/ 12022 h 47703"/>
                <a:gd name="connsiteX13" fmla="*/ 11439 w 47703"/>
                <a:gd name="connsiteY13" fmla="*/ 19814 h 47703"/>
                <a:gd name="connsiteX14" fmla="*/ 11970 w 47703"/>
                <a:gd name="connsiteY14" fmla="*/ 30309 h 47703"/>
                <a:gd name="connsiteX15" fmla="*/ 19761 w 47703"/>
                <a:gd name="connsiteY15" fmla="*/ 37358 h 47703"/>
                <a:gd name="connsiteX16" fmla="*/ 30256 w 47703"/>
                <a:gd name="connsiteY16" fmla="*/ 36828 h 47703"/>
                <a:gd name="connsiteX17" fmla="*/ 37305 w 47703"/>
                <a:gd name="connsiteY17" fmla="*/ 29037 h 47703"/>
                <a:gd name="connsiteX18" fmla="*/ 36775 w 47703"/>
                <a:gd name="connsiteY18" fmla="*/ 18542 h 47703"/>
                <a:gd name="connsiteX19" fmla="*/ 36775 w 47703"/>
                <a:gd name="connsiteY19" fmla="*/ 18542 h 47703"/>
                <a:gd name="connsiteX20" fmla="*/ 28984 w 47703"/>
                <a:gd name="connsiteY20" fmla="*/ 11493 h 47703"/>
                <a:gd name="connsiteX21" fmla="*/ 24372 w 47703"/>
                <a:gd name="connsiteY21" fmla="*/ 10697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703" h="47703">
                  <a:moveTo>
                    <a:pt x="24372" y="48754"/>
                  </a:moveTo>
                  <a:cubicBezTo>
                    <a:pt x="21616" y="48754"/>
                    <a:pt x="18860" y="48277"/>
                    <a:pt x="16210" y="47323"/>
                  </a:cubicBezTo>
                  <a:cubicBezTo>
                    <a:pt x="10061" y="45150"/>
                    <a:pt x="5185" y="40698"/>
                    <a:pt x="2376" y="34814"/>
                  </a:cubicBezTo>
                  <a:cubicBezTo>
                    <a:pt x="-433" y="28931"/>
                    <a:pt x="-751" y="22358"/>
                    <a:pt x="1422" y="16210"/>
                  </a:cubicBezTo>
                  <a:cubicBezTo>
                    <a:pt x="3595" y="10061"/>
                    <a:pt x="8047" y="5185"/>
                    <a:pt x="13931" y="2376"/>
                  </a:cubicBezTo>
                  <a:cubicBezTo>
                    <a:pt x="19814" y="-433"/>
                    <a:pt x="26387" y="-751"/>
                    <a:pt x="32535" y="1422"/>
                  </a:cubicBezTo>
                  <a:cubicBezTo>
                    <a:pt x="38684" y="3595"/>
                    <a:pt x="43560" y="8047"/>
                    <a:pt x="46369" y="13931"/>
                  </a:cubicBezTo>
                  <a:lnTo>
                    <a:pt x="46369" y="13931"/>
                  </a:lnTo>
                  <a:cubicBezTo>
                    <a:pt x="49178" y="19814"/>
                    <a:pt x="49496" y="26387"/>
                    <a:pt x="47323" y="32535"/>
                  </a:cubicBezTo>
                  <a:cubicBezTo>
                    <a:pt x="45150" y="38684"/>
                    <a:pt x="40698" y="43560"/>
                    <a:pt x="34814" y="46369"/>
                  </a:cubicBezTo>
                  <a:cubicBezTo>
                    <a:pt x="31475" y="48012"/>
                    <a:pt x="27924" y="48754"/>
                    <a:pt x="24372" y="48754"/>
                  </a:cubicBezTo>
                  <a:close/>
                  <a:moveTo>
                    <a:pt x="24372" y="10697"/>
                  </a:moveTo>
                  <a:cubicBezTo>
                    <a:pt x="22358" y="10697"/>
                    <a:pt x="20344" y="11121"/>
                    <a:pt x="18489" y="12022"/>
                  </a:cubicBezTo>
                  <a:cubicBezTo>
                    <a:pt x="15150" y="13613"/>
                    <a:pt x="12659" y="16369"/>
                    <a:pt x="11439" y="19814"/>
                  </a:cubicBezTo>
                  <a:cubicBezTo>
                    <a:pt x="10220" y="23259"/>
                    <a:pt x="10379" y="27023"/>
                    <a:pt x="11970" y="30309"/>
                  </a:cubicBezTo>
                  <a:cubicBezTo>
                    <a:pt x="13560" y="33595"/>
                    <a:pt x="16316" y="36139"/>
                    <a:pt x="19761" y="37358"/>
                  </a:cubicBezTo>
                  <a:cubicBezTo>
                    <a:pt x="23206" y="38577"/>
                    <a:pt x="26970" y="38419"/>
                    <a:pt x="30256" y="36828"/>
                  </a:cubicBezTo>
                  <a:cubicBezTo>
                    <a:pt x="33595" y="35238"/>
                    <a:pt x="36086" y="32482"/>
                    <a:pt x="37305" y="29037"/>
                  </a:cubicBezTo>
                  <a:cubicBezTo>
                    <a:pt x="38525" y="25591"/>
                    <a:pt x="38365" y="21828"/>
                    <a:pt x="36775" y="18542"/>
                  </a:cubicBezTo>
                  <a:lnTo>
                    <a:pt x="36775" y="18542"/>
                  </a:lnTo>
                  <a:cubicBezTo>
                    <a:pt x="35185" y="15203"/>
                    <a:pt x="32429" y="12712"/>
                    <a:pt x="28984" y="11493"/>
                  </a:cubicBezTo>
                  <a:cubicBezTo>
                    <a:pt x="27447" y="10962"/>
                    <a:pt x="25910" y="10697"/>
                    <a:pt x="24372" y="1069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8220D51-991E-4B35-8CDC-6D5261489044}"/>
                </a:ext>
              </a:extLst>
            </p:cNvPr>
            <p:cNvSpPr/>
            <p:nvPr/>
          </p:nvSpPr>
          <p:spPr>
            <a:xfrm>
              <a:off x="2466469" y="5813111"/>
              <a:ext cx="58304" cy="143110"/>
            </a:xfrm>
            <a:custGeom>
              <a:avLst/>
              <a:gdLst>
                <a:gd name="connsiteX0" fmla="*/ 58026 w 58304"/>
                <a:gd name="connsiteY0" fmla="*/ 148238 h 143110"/>
                <a:gd name="connsiteX1" fmla="*/ 53096 w 58304"/>
                <a:gd name="connsiteY1" fmla="*/ 144846 h 143110"/>
                <a:gd name="connsiteX2" fmla="*/ 357 w 58304"/>
                <a:gd name="connsiteY2" fmla="*/ 7195 h 143110"/>
                <a:gd name="connsiteX3" fmla="*/ 3432 w 58304"/>
                <a:gd name="connsiteY3" fmla="*/ 357 h 143110"/>
                <a:gd name="connsiteX4" fmla="*/ 10269 w 58304"/>
                <a:gd name="connsiteY4" fmla="*/ 3432 h 143110"/>
                <a:gd name="connsiteX5" fmla="*/ 63008 w 58304"/>
                <a:gd name="connsiteY5" fmla="*/ 141083 h 143110"/>
                <a:gd name="connsiteX6" fmla="*/ 59934 w 58304"/>
                <a:gd name="connsiteY6" fmla="*/ 147920 h 143110"/>
                <a:gd name="connsiteX7" fmla="*/ 58026 w 58304"/>
                <a:gd name="connsiteY7" fmla="*/ 148238 h 143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04" h="143110">
                  <a:moveTo>
                    <a:pt x="58026" y="148238"/>
                  </a:moveTo>
                  <a:cubicBezTo>
                    <a:pt x="55905" y="148238"/>
                    <a:pt x="53891" y="146966"/>
                    <a:pt x="53096" y="144846"/>
                  </a:cubicBezTo>
                  <a:lnTo>
                    <a:pt x="357" y="7195"/>
                  </a:lnTo>
                  <a:cubicBezTo>
                    <a:pt x="-703" y="4439"/>
                    <a:pt x="675" y="1418"/>
                    <a:pt x="3432" y="357"/>
                  </a:cubicBezTo>
                  <a:cubicBezTo>
                    <a:pt x="6135" y="-703"/>
                    <a:pt x="9209" y="675"/>
                    <a:pt x="10269" y="3432"/>
                  </a:cubicBezTo>
                  <a:lnTo>
                    <a:pt x="63008" y="141083"/>
                  </a:lnTo>
                  <a:cubicBezTo>
                    <a:pt x="64068" y="143839"/>
                    <a:pt x="62690" y="146860"/>
                    <a:pt x="59934" y="147920"/>
                  </a:cubicBezTo>
                  <a:cubicBezTo>
                    <a:pt x="59298" y="148132"/>
                    <a:pt x="58662" y="148238"/>
                    <a:pt x="58026" y="1482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412F3400-7C4D-4F52-A11E-1680B54A0745}"/>
                </a:ext>
              </a:extLst>
            </p:cNvPr>
            <p:cNvSpPr/>
            <p:nvPr/>
          </p:nvSpPr>
          <p:spPr>
            <a:xfrm>
              <a:off x="2226843" y="6066879"/>
              <a:ext cx="307422" cy="21202"/>
            </a:xfrm>
            <a:custGeom>
              <a:avLst/>
              <a:gdLst>
                <a:gd name="connsiteX0" fmla="*/ 307193 w 307422"/>
                <a:gd name="connsiteY0" fmla="*/ 22474 h 21201"/>
                <a:gd name="connsiteX1" fmla="*/ 306186 w 307422"/>
                <a:gd name="connsiteY1" fmla="*/ 22368 h 21201"/>
                <a:gd name="connsiteX2" fmla="*/ 156238 w 307422"/>
                <a:gd name="connsiteY2" fmla="*/ 10654 h 21201"/>
                <a:gd name="connsiteX3" fmla="*/ 6290 w 307422"/>
                <a:gd name="connsiteY3" fmla="*/ 22368 h 21201"/>
                <a:gd name="connsiteX4" fmla="*/ 88 w 307422"/>
                <a:gd name="connsiteY4" fmla="*/ 18128 h 21201"/>
                <a:gd name="connsiteX5" fmla="*/ 4329 w 307422"/>
                <a:gd name="connsiteY5" fmla="*/ 11926 h 21201"/>
                <a:gd name="connsiteX6" fmla="*/ 156291 w 307422"/>
                <a:gd name="connsiteY6" fmla="*/ 0 h 21201"/>
                <a:gd name="connsiteX7" fmla="*/ 308253 w 307422"/>
                <a:gd name="connsiteY7" fmla="*/ 11926 h 21201"/>
                <a:gd name="connsiteX8" fmla="*/ 312493 w 307422"/>
                <a:gd name="connsiteY8" fmla="*/ 18128 h 21201"/>
                <a:gd name="connsiteX9" fmla="*/ 307193 w 307422"/>
                <a:gd name="connsiteY9" fmla="*/ 2247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22" h="21201">
                  <a:moveTo>
                    <a:pt x="307193" y="22474"/>
                  </a:moveTo>
                  <a:cubicBezTo>
                    <a:pt x="306875" y="22474"/>
                    <a:pt x="306557" y="22421"/>
                    <a:pt x="306186" y="22368"/>
                  </a:cubicBezTo>
                  <a:cubicBezTo>
                    <a:pt x="266009" y="14788"/>
                    <a:pt x="212740" y="10654"/>
                    <a:pt x="156238" y="10654"/>
                  </a:cubicBezTo>
                  <a:cubicBezTo>
                    <a:pt x="99736" y="10654"/>
                    <a:pt x="46414" y="14841"/>
                    <a:pt x="6290" y="22368"/>
                  </a:cubicBezTo>
                  <a:cubicBezTo>
                    <a:pt x="3375" y="22898"/>
                    <a:pt x="618" y="20990"/>
                    <a:pt x="88" y="18128"/>
                  </a:cubicBezTo>
                  <a:cubicBezTo>
                    <a:pt x="-442" y="15265"/>
                    <a:pt x="1467" y="12456"/>
                    <a:pt x="4329" y="11926"/>
                  </a:cubicBezTo>
                  <a:cubicBezTo>
                    <a:pt x="45142" y="4240"/>
                    <a:pt x="99100" y="0"/>
                    <a:pt x="156291" y="0"/>
                  </a:cubicBezTo>
                  <a:cubicBezTo>
                    <a:pt x="213482" y="0"/>
                    <a:pt x="267440" y="4240"/>
                    <a:pt x="308253" y="11926"/>
                  </a:cubicBezTo>
                  <a:cubicBezTo>
                    <a:pt x="311115" y="12456"/>
                    <a:pt x="313023" y="15265"/>
                    <a:pt x="312493" y="18128"/>
                  </a:cubicBezTo>
                  <a:cubicBezTo>
                    <a:pt x="311910" y="20725"/>
                    <a:pt x="309684" y="22474"/>
                    <a:pt x="307193" y="2247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4226431B-379E-4B72-9398-8F94F4427AC6}"/>
                </a:ext>
              </a:extLst>
            </p:cNvPr>
            <p:cNvSpPr/>
            <p:nvPr/>
          </p:nvSpPr>
          <p:spPr>
            <a:xfrm>
              <a:off x="2162213" y="6084175"/>
              <a:ext cx="439932" cy="74205"/>
            </a:xfrm>
            <a:custGeom>
              <a:avLst/>
              <a:gdLst>
                <a:gd name="connsiteX0" fmla="*/ 220867 w 439932"/>
                <a:gd name="connsiteY0" fmla="*/ 75726 h 74205"/>
                <a:gd name="connsiteX1" fmla="*/ 0 w 439932"/>
                <a:gd name="connsiteY1" fmla="*/ 29242 h 74205"/>
                <a:gd name="connsiteX2" fmla="*/ 43834 w 439932"/>
                <a:gd name="connsiteY2" fmla="*/ 196 h 74205"/>
                <a:gd name="connsiteX3" fmla="*/ 50301 w 439932"/>
                <a:gd name="connsiteY3" fmla="*/ 3959 h 74205"/>
                <a:gd name="connsiteX4" fmla="*/ 46537 w 439932"/>
                <a:gd name="connsiteY4" fmla="*/ 10426 h 74205"/>
                <a:gd name="connsiteX5" fmla="*/ 10548 w 439932"/>
                <a:gd name="connsiteY5" fmla="*/ 29189 h 74205"/>
                <a:gd name="connsiteX6" fmla="*/ 220814 w 439932"/>
                <a:gd name="connsiteY6" fmla="*/ 65073 h 74205"/>
                <a:gd name="connsiteX7" fmla="*/ 431080 w 439932"/>
                <a:gd name="connsiteY7" fmla="*/ 29189 h 74205"/>
                <a:gd name="connsiteX8" fmla="*/ 395091 w 439932"/>
                <a:gd name="connsiteY8" fmla="*/ 10426 h 74205"/>
                <a:gd name="connsiteX9" fmla="*/ 391327 w 439932"/>
                <a:gd name="connsiteY9" fmla="*/ 3959 h 74205"/>
                <a:gd name="connsiteX10" fmla="*/ 397794 w 439932"/>
                <a:gd name="connsiteY10" fmla="*/ 196 h 74205"/>
                <a:gd name="connsiteX11" fmla="*/ 441628 w 439932"/>
                <a:gd name="connsiteY11" fmla="*/ 29242 h 74205"/>
                <a:gd name="connsiteX12" fmla="*/ 220867 w 439932"/>
                <a:gd name="connsiteY12" fmla="*/ 75726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9932" h="74205">
                  <a:moveTo>
                    <a:pt x="220867" y="75726"/>
                  </a:moveTo>
                  <a:cubicBezTo>
                    <a:pt x="132086" y="75726"/>
                    <a:pt x="0" y="63324"/>
                    <a:pt x="0" y="29242"/>
                  </a:cubicBezTo>
                  <a:cubicBezTo>
                    <a:pt x="0" y="17634"/>
                    <a:pt x="14364" y="8094"/>
                    <a:pt x="43834" y="196"/>
                  </a:cubicBezTo>
                  <a:cubicBezTo>
                    <a:pt x="46643" y="-599"/>
                    <a:pt x="49559" y="1097"/>
                    <a:pt x="50301" y="3959"/>
                  </a:cubicBezTo>
                  <a:cubicBezTo>
                    <a:pt x="51043" y="6769"/>
                    <a:pt x="49400" y="9684"/>
                    <a:pt x="46537" y="10426"/>
                  </a:cubicBezTo>
                  <a:cubicBezTo>
                    <a:pt x="11555" y="19807"/>
                    <a:pt x="10548" y="28288"/>
                    <a:pt x="10548" y="29189"/>
                  </a:cubicBezTo>
                  <a:cubicBezTo>
                    <a:pt x="10548" y="43818"/>
                    <a:pt x="92439" y="65073"/>
                    <a:pt x="220814" y="65073"/>
                  </a:cubicBezTo>
                  <a:cubicBezTo>
                    <a:pt x="349189" y="65073"/>
                    <a:pt x="431080" y="43818"/>
                    <a:pt x="431080" y="29189"/>
                  </a:cubicBezTo>
                  <a:cubicBezTo>
                    <a:pt x="431080" y="28235"/>
                    <a:pt x="430073" y="19754"/>
                    <a:pt x="395091" y="10426"/>
                  </a:cubicBezTo>
                  <a:cubicBezTo>
                    <a:pt x="392282" y="9684"/>
                    <a:pt x="390585" y="6769"/>
                    <a:pt x="391327" y="3959"/>
                  </a:cubicBezTo>
                  <a:cubicBezTo>
                    <a:pt x="392069" y="1150"/>
                    <a:pt x="394985" y="-546"/>
                    <a:pt x="397794" y="196"/>
                  </a:cubicBezTo>
                  <a:cubicBezTo>
                    <a:pt x="427317" y="8094"/>
                    <a:pt x="441628" y="17581"/>
                    <a:pt x="441628" y="29242"/>
                  </a:cubicBezTo>
                  <a:cubicBezTo>
                    <a:pt x="441734" y="63377"/>
                    <a:pt x="309649" y="75726"/>
                    <a:pt x="220867" y="757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3" name="Group 812">
            <a:extLst>
              <a:ext uri="{FF2B5EF4-FFF2-40B4-BE49-F238E27FC236}">
                <a16:creationId xmlns:a16="http://schemas.microsoft.com/office/drawing/2014/main" id="{E6F1A25E-DA09-4184-9395-2718BAF87FA1}"/>
              </a:ext>
            </a:extLst>
          </p:cNvPr>
          <p:cNvGrpSpPr/>
          <p:nvPr/>
        </p:nvGrpSpPr>
        <p:grpSpPr>
          <a:xfrm>
            <a:off x="3211467" y="5774563"/>
            <a:ext cx="461770" cy="346327"/>
            <a:chOff x="3251538" y="5804616"/>
            <a:chExt cx="381628" cy="286221"/>
          </a:xfrm>
        </p:grpSpPr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A8912375-75C7-465A-868E-DA1D814393A9}"/>
                </a:ext>
              </a:extLst>
            </p:cNvPr>
            <p:cNvSpPr/>
            <p:nvPr/>
          </p:nvSpPr>
          <p:spPr>
            <a:xfrm>
              <a:off x="3299358" y="5804616"/>
              <a:ext cx="286221" cy="286221"/>
            </a:xfrm>
            <a:custGeom>
              <a:avLst/>
              <a:gdLst>
                <a:gd name="connsiteX0" fmla="*/ 143799 w 286220"/>
                <a:gd name="connsiteY0" fmla="*/ 287599 h 286220"/>
                <a:gd name="connsiteX1" fmla="*/ 0 w 286220"/>
                <a:gd name="connsiteY1" fmla="*/ 143799 h 286220"/>
                <a:gd name="connsiteX2" fmla="*/ 143799 w 286220"/>
                <a:gd name="connsiteY2" fmla="*/ 0 h 286220"/>
                <a:gd name="connsiteX3" fmla="*/ 287599 w 286220"/>
                <a:gd name="connsiteY3" fmla="*/ 143799 h 286220"/>
                <a:gd name="connsiteX4" fmla="*/ 143799 w 286220"/>
                <a:gd name="connsiteY4" fmla="*/ 287599 h 286220"/>
                <a:gd name="connsiteX5" fmla="*/ 143799 w 286220"/>
                <a:gd name="connsiteY5" fmla="*/ 10654 h 286220"/>
                <a:gd name="connsiteX6" fmla="*/ 10601 w 286220"/>
                <a:gd name="connsiteY6" fmla="*/ 143853 h 286220"/>
                <a:gd name="connsiteX7" fmla="*/ 143799 w 286220"/>
                <a:gd name="connsiteY7" fmla="*/ 277051 h 286220"/>
                <a:gd name="connsiteX8" fmla="*/ 276998 w 286220"/>
                <a:gd name="connsiteY8" fmla="*/ 143853 h 286220"/>
                <a:gd name="connsiteX9" fmla="*/ 143799 w 286220"/>
                <a:gd name="connsiteY9" fmla="*/ 10654 h 286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6220" h="286220">
                  <a:moveTo>
                    <a:pt x="143799" y="287599"/>
                  </a:moveTo>
                  <a:cubicBezTo>
                    <a:pt x="64506" y="287599"/>
                    <a:pt x="0" y="223093"/>
                    <a:pt x="0" y="143799"/>
                  </a:cubicBezTo>
                  <a:cubicBezTo>
                    <a:pt x="0" y="64506"/>
                    <a:pt x="64506" y="0"/>
                    <a:pt x="143799" y="0"/>
                  </a:cubicBezTo>
                  <a:cubicBezTo>
                    <a:pt x="223093" y="0"/>
                    <a:pt x="287599" y="64506"/>
                    <a:pt x="287599" y="143799"/>
                  </a:cubicBezTo>
                  <a:cubicBezTo>
                    <a:pt x="287599" y="223093"/>
                    <a:pt x="223093" y="287599"/>
                    <a:pt x="143799" y="287599"/>
                  </a:cubicBezTo>
                  <a:close/>
                  <a:moveTo>
                    <a:pt x="143799" y="10654"/>
                  </a:moveTo>
                  <a:cubicBezTo>
                    <a:pt x="70336" y="10654"/>
                    <a:pt x="10601" y="70389"/>
                    <a:pt x="10601" y="143853"/>
                  </a:cubicBezTo>
                  <a:cubicBezTo>
                    <a:pt x="10601" y="217316"/>
                    <a:pt x="70336" y="277051"/>
                    <a:pt x="143799" y="277051"/>
                  </a:cubicBezTo>
                  <a:cubicBezTo>
                    <a:pt x="217263" y="277051"/>
                    <a:pt x="276998" y="217316"/>
                    <a:pt x="276998" y="143853"/>
                  </a:cubicBezTo>
                  <a:cubicBezTo>
                    <a:pt x="276998" y="70389"/>
                    <a:pt x="217210" y="10654"/>
                    <a:pt x="143799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646070CB-642D-401B-BF33-E8933E797302}"/>
                </a:ext>
              </a:extLst>
            </p:cNvPr>
            <p:cNvSpPr/>
            <p:nvPr/>
          </p:nvSpPr>
          <p:spPr>
            <a:xfrm>
              <a:off x="3375790" y="5861914"/>
              <a:ext cx="84806" cy="84806"/>
            </a:xfrm>
            <a:custGeom>
              <a:avLst/>
              <a:gdLst>
                <a:gd name="connsiteX0" fmla="*/ 44205 w 84806"/>
                <a:gd name="connsiteY0" fmla="*/ 88410 h 84806"/>
                <a:gd name="connsiteX1" fmla="*/ 0 w 84806"/>
                <a:gd name="connsiteY1" fmla="*/ 44205 h 84806"/>
                <a:gd name="connsiteX2" fmla="*/ 44205 w 84806"/>
                <a:gd name="connsiteY2" fmla="*/ 0 h 84806"/>
                <a:gd name="connsiteX3" fmla="*/ 88410 w 84806"/>
                <a:gd name="connsiteY3" fmla="*/ 44205 h 84806"/>
                <a:gd name="connsiteX4" fmla="*/ 44205 w 84806"/>
                <a:gd name="connsiteY4" fmla="*/ 88410 h 84806"/>
                <a:gd name="connsiteX5" fmla="*/ 44205 w 84806"/>
                <a:gd name="connsiteY5" fmla="*/ 10601 h 84806"/>
                <a:gd name="connsiteX6" fmla="*/ 10601 w 84806"/>
                <a:gd name="connsiteY6" fmla="*/ 44205 h 84806"/>
                <a:gd name="connsiteX7" fmla="*/ 44205 w 84806"/>
                <a:gd name="connsiteY7" fmla="*/ 77810 h 84806"/>
                <a:gd name="connsiteX8" fmla="*/ 77810 w 84806"/>
                <a:gd name="connsiteY8" fmla="*/ 44205 h 84806"/>
                <a:gd name="connsiteX9" fmla="*/ 44205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4205" y="88410"/>
                  </a:moveTo>
                  <a:cubicBezTo>
                    <a:pt x="19823" y="88410"/>
                    <a:pt x="0" y="68587"/>
                    <a:pt x="0" y="44205"/>
                  </a:cubicBezTo>
                  <a:cubicBezTo>
                    <a:pt x="0" y="19823"/>
                    <a:pt x="19823" y="0"/>
                    <a:pt x="44205" y="0"/>
                  </a:cubicBezTo>
                  <a:cubicBezTo>
                    <a:pt x="68587" y="0"/>
                    <a:pt x="88410" y="19823"/>
                    <a:pt x="88410" y="44205"/>
                  </a:cubicBezTo>
                  <a:cubicBezTo>
                    <a:pt x="88410" y="68587"/>
                    <a:pt x="68587" y="88410"/>
                    <a:pt x="44205" y="88410"/>
                  </a:cubicBezTo>
                  <a:close/>
                  <a:moveTo>
                    <a:pt x="44205" y="10601"/>
                  </a:moveTo>
                  <a:cubicBezTo>
                    <a:pt x="25654" y="10601"/>
                    <a:pt x="10601" y="25654"/>
                    <a:pt x="10601" y="44205"/>
                  </a:cubicBezTo>
                  <a:cubicBezTo>
                    <a:pt x="10601" y="62757"/>
                    <a:pt x="25654" y="77810"/>
                    <a:pt x="44205" y="77810"/>
                  </a:cubicBezTo>
                  <a:cubicBezTo>
                    <a:pt x="62757" y="77810"/>
                    <a:pt x="77810" y="62757"/>
                    <a:pt x="77810" y="44205"/>
                  </a:cubicBezTo>
                  <a:cubicBezTo>
                    <a:pt x="77810" y="25654"/>
                    <a:pt x="62757" y="10601"/>
                    <a:pt x="4420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490DC6E6-2923-481E-A2C3-6F6E28A084CC}"/>
                </a:ext>
              </a:extLst>
            </p:cNvPr>
            <p:cNvSpPr/>
            <p:nvPr/>
          </p:nvSpPr>
          <p:spPr>
            <a:xfrm>
              <a:off x="3481373" y="5953398"/>
              <a:ext cx="42403" cy="42403"/>
            </a:xfrm>
            <a:custGeom>
              <a:avLst/>
              <a:gdLst>
                <a:gd name="connsiteX0" fmla="*/ 22421 w 42403"/>
                <a:gd name="connsiteY0" fmla="*/ 44841 h 42403"/>
                <a:gd name="connsiteX1" fmla="*/ 0 w 42403"/>
                <a:gd name="connsiteY1" fmla="*/ 22421 h 42403"/>
                <a:gd name="connsiteX2" fmla="*/ 22421 w 42403"/>
                <a:gd name="connsiteY2" fmla="*/ 0 h 42403"/>
                <a:gd name="connsiteX3" fmla="*/ 44841 w 42403"/>
                <a:gd name="connsiteY3" fmla="*/ 22421 h 42403"/>
                <a:gd name="connsiteX4" fmla="*/ 22421 w 42403"/>
                <a:gd name="connsiteY4" fmla="*/ 44841 h 42403"/>
                <a:gd name="connsiteX5" fmla="*/ 22421 w 42403"/>
                <a:gd name="connsiteY5" fmla="*/ 10601 h 42403"/>
                <a:gd name="connsiteX6" fmla="*/ 10601 w 42403"/>
                <a:gd name="connsiteY6" fmla="*/ 22421 h 42403"/>
                <a:gd name="connsiteX7" fmla="*/ 22421 w 42403"/>
                <a:gd name="connsiteY7" fmla="*/ 34240 h 42403"/>
                <a:gd name="connsiteX8" fmla="*/ 34241 w 42403"/>
                <a:gd name="connsiteY8" fmla="*/ 22421 h 42403"/>
                <a:gd name="connsiteX9" fmla="*/ 22421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2421" y="44841"/>
                  </a:moveTo>
                  <a:cubicBezTo>
                    <a:pt x="10071" y="44841"/>
                    <a:pt x="0" y="34771"/>
                    <a:pt x="0" y="22421"/>
                  </a:cubicBezTo>
                  <a:cubicBezTo>
                    <a:pt x="0" y="10071"/>
                    <a:pt x="10071" y="0"/>
                    <a:pt x="22421" y="0"/>
                  </a:cubicBezTo>
                  <a:cubicBezTo>
                    <a:pt x="34771" y="0"/>
                    <a:pt x="44841" y="10071"/>
                    <a:pt x="44841" y="22421"/>
                  </a:cubicBezTo>
                  <a:cubicBezTo>
                    <a:pt x="44841" y="34824"/>
                    <a:pt x="34771" y="44841"/>
                    <a:pt x="22421" y="44841"/>
                  </a:cubicBezTo>
                  <a:close/>
                  <a:moveTo>
                    <a:pt x="22421" y="10601"/>
                  </a:moveTo>
                  <a:cubicBezTo>
                    <a:pt x="15901" y="10601"/>
                    <a:pt x="10601" y="15901"/>
                    <a:pt x="10601" y="22421"/>
                  </a:cubicBezTo>
                  <a:cubicBezTo>
                    <a:pt x="10601" y="28940"/>
                    <a:pt x="15901" y="34240"/>
                    <a:pt x="22421" y="34240"/>
                  </a:cubicBezTo>
                  <a:cubicBezTo>
                    <a:pt x="28940" y="34240"/>
                    <a:pt x="34241" y="28940"/>
                    <a:pt x="34241" y="22421"/>
                  </a:cubicBezTo>
                  <a:cubicBezTo>
                    <a:pt x="34241" y="15901"/>
                    <a:pt x="28940" y="10601"/>
                    <a:pt x="2242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2F6FFDA3-0706-4EF5-A418-724F8803F0CD}"/>
                </a:ext>
              </a:extLst>
            </p:cNvPr>
            <p:cNvSpPr/>
            <p:nvPr/>
          </p:nvSpPr>
          <p:spPr>
            <a:xfrm>
              <a:off x="3383952" y="6014512"/>
              <a:ext cx="26502" cy="26502"/>
            </a:xfrm>
            <a:custGeom>
              <a:avLst/>
              <a:gdLst>
                <a:gd name="connsiteX0" fmla="*/ 14258 w 26501"/>
                <a:gd name="connsiteY0" fmla="*/ 28516 h 26501"/>
                <a:gd name="connsiteX1" fmla="*/ 0 w 26501"/>
                <a:gd name="connsiteY1" fmla="*/ 14258 h 26501"/>
                <a:gd name="connsiteX2" fmla="*/ 14258 w 26501"/>
                <a:gd name="connsiteY2" fmla="*/ 0 h 26501"/>
                <a:gd name="connsiteX3" fmla="*/ 28516 w 26501"/>
                <a:gd name="connsiteY3" fmla="*/ 14258 h 26501"/>
                <a:gd name="connsiteX4" fmla="*/ 14258 w 26501"/>
                <a:gd name="connsiteY4" fmla="*/ 28516 h 26501"/>
                <a:gd name="connsiteX5" fmla="*/ 14258 w 26501"/>
                <a:gd name="connsiteY5" fmla="*/ 10654 h 26501"/>
                <a:gd name="connsiteX6" fmla="*/ 10601 w 26501"/>
                <a:gd name="connsiteY6" fmla="*/ 14311 h 26501"/>
                <a:gd name="connsiteX7" fmla="*/ 14258 w 26501"/>
                <a:gd name="connsiteY7" fmla="*/ 17968 h 26501"/>
                <a:gd name="connsiteX8" fmla="*/ 17915 w 26501"/>
                <a:gd name="connsiteY8" fmla="*/ 14311 h 26501"/>
                <a:gd name="connsiteX9" fmla="*/ 14258 w 26501"/>
                <a:gd name="connsiteY9" fmla="*/ 1065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01" h="26501">
                  <a:moveTo>
                    <a:pt x="14258" y="28516"/>
                  </a:moveTo>
                  <a:cubicBezTo>
                    <a:pt x="6414" y="28516"/>
                    <a:pt x="0" y="22103"/>
                    <a:pt x="0" y="14258"/>
                  </a:cubicBezTo>
                  <a:cubicBezTo>
                    <a:pt x="0" y="6414"/>
                    <a:pt x="6414" y="0"/>
                    <a:pt x="14258" y="0"/>
                  </a:cubicBezTo>
                  <a:cubicBezTo>
                    <a:pt x="22103" y="0"/>
                    <a:pt x="28516" y="6414"/>
                    <a:pt x="28516" y="14258"/>
                  </a:cubicBezTo>
                  <a:cubicBezTo>
                    <a:pt x="28516" y="22103"/>
                    <a:pt x="22103" y="28516"/>
                    <a:pt x="14258" y="28516"/>
                  </a:cubicBezTo>
                  <a:close/>
                  <a:moveTo>
                    <a:pt x="14258" y="10654"/>
                  </a:moveTo>
                  <a:cubicBezTo>
                    <a:pt x="12244" y="10654"/>
                    <a:pt x="10601" y="12297"/>
                    <a:pt x="10601" y="14311"/>
                  </a:cubicBezTo>
                  <a:cubicBezTo>
                    <a:pt x="10601" y="16325"/>
                    <a:pt x="12244" y="17968"/>
                    <a:pt x="14258" y="17968"/>
                  </a:cubicBezTo>
                  <a:cubicBezTo>
                    <a:pt x="16272" y="17968"/>
                    <a:pt x="17915" y="16325"/>
                    <a:pt x="17915" y="14311"/>
                  </a:cubicBezTo>
                  <a:cubicBezTo>
                    <a:pt x="17915" y="12297"/>
                    <a:pt x="16272" y="10654"/>
                    <a:pt x="14258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03E06A-2DB6-4ABB-876D-2041FE76D42E}"/>
                </a:ext>
              </a:extLst>
            </p:cNvPr>
            <p:cNvSpPr/>
            <p:nvPr/>
          </p:nvSpPr>
          <p:spPr>
            <a:xfrm>
              <a:off x="3251538" y="5838573"/>
              <a:ext cx="381628" cy="217316"/>
            </a:xfrm>
            <a:custGeom>
              <a:avLst/>
              <a:gdLst>
                <a:gd name="connsiteX0" fmla="*/ 333617 w 381627"/>
                <a:gd name="connsiteY0" fmla="*/ 219772 h 217315"/>
                <a:gd name="connsiteX1" fmla="*/ 287132 w 381627"/>
                <a:gd name="connsiteY1" fmla="*/ 214313 h 217315"/>
                <a:gd name="connsiteX2" fmla="*/ 162626 w 381627"/>
                <a:gd name="connsiteY2" fmla="*/ 170267 h 217315"/>
                <a:gd name="connsiteX3" fmla="*/ 50417 w 381627"/>
                <a:gd name="connsiteY3" fmla="*/ 100567 h 217315"/>
                <a:gd name="connsiteX4" fmla="*/ 2448 w 381627"/>
                <a:gd name="connsiteY4" fmla="*/ 19047 h 217315"/>
                <a:gd name="connsiteX5" fmla="*/ 96159 w 381627"/>
                <a:gd name="connsiteY5" fmla="*/ 5478 h 217315"/>
                <a:gd name="connsiteX6" fmla="*/ 100293 w 381627"/>
                <a:gd name="connsiteY6" fmla="*/ 11732 h 217315"/>
                <a:gd name="connsiteX7" fmla="*/ 94039 w 381627"/>
                <a:gd name="connsiteY7" fmla="*/ 15867 h 217315"/>
                <a:gd name="connsiteX8" fmla="*/ 12042 w 381627"/>
                <a:gd name="connsiteY8" fmla="*/ 23658 h 217315"/>
                <a:gd name="connsiteX9" fmla="*/ 57201 w 381627"/>
                <a:gd name="connsiteY9" fmla="*/ 92457 h 217315"/>
                <a:gd name="connsiteX10" fmla="*/ 167237 w 381627"/>
                <a:gd name="connsiteY10" fmla="*/ 160779 h 217315"/>
                <a:gd name="connsiteX11" fmla="*/ 289305 w 381627"/>
                <a:gd name="connsiteY11" fmla="*/ 203977 h 217315"/>
                <a:gd name="connsiteX12" fmla="*/ 371302 w 381627"/>
                <a:gd name="connsiteY12" fmla="*/ 196186 h 217315"/>
                <a:gd name="connsiteX13" fmla="*/ 326143 w 381627"/>
                <a:gd name="connsiteY13" fmla="*/ 127387 h 217315"/>
                <a:gd name="connsiteX14" fmla="*/ 325454 w 381627"/>
                <a:gd name="connsiteY14" fmla="*/ 119913 h 217315"/>
                <a:gd name="connsiteX15" fmla="*/ 332927 w 381627"/>
                <a:gd name="connsiteY15" fmla="*/ 119224 h 217315"/>
                <a:gd name="connsiteX16" fmla="*/ 380896 w 381627"/>
                <a:gd name="connsiteY16" fmla="*/ 200744 h 217315"/>
                <a:gd name="connsiteX17" fmla="*/ 333617 w 381627"/>
                <a:gd name="connsiteY17" fmla="*/ 219772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81627" h="217315">
                  <a:moveTo>
                    <a:pt x="333617" y="219772"/>
                  </a:moveTo>
                  <a:cubicBezTo>
                    <a:pt x="320418" y="219772"/>
                    <a:pt x="304835" y="217970"/>
                    <a:pt x="287132" y="214313"/>
                  </a:cubicBezTo>
                  <a:cubicBezTo>
                    <a:pt x="250029" y="206681"/>
                    <a:pt x="205824" y="191044"/>
                    <a:pt x="162626" y="170267"/>
                  </a:cubicBezTo>
                  <a:cubicBezTo>
                    <a:pt x="119587" y="149595"/>
                    <a:pt x="79728" y="124843"/>
                    <a:pt x="50417" y="100567"/>
                  </a:cubicBezTo>
                  <a:cubicBezTo>
                    <a:pt x="10240" y="67333"/>
                    <a:pt x="-6774" y="38340"/>
                    <a:pt x="2448" y="19047"/>
                  </a:cubicBezTo>
                  <a:cubicBezTo>
                    <a:pt x="11777" y="-300"/>
                    <a:pt x="45010" y="-5070"/>
                    <a:pt x="96159" y="5478"/>
                  </a:cubicBezTo>
                  <a:cubicBezTo>
                    <a:pt x="99021" y="6061"/>
                    <a:pt x="100877" y="8870"/>
                    <a:pt x="100293" y="11732"/>
                  </a:cubicBezTo>
                  <a:cubicBezTo>
                    <a:pt x="99710" y="14594"/>
                    <a:pt x="96901" y="16450"/>
                    <a:pt x="94039" y="15867"/>
                  </a:cubicBezTo>
                  <a:cubicBezTo>
                    <a:pt x="50152" y="6803"/>
                    <a:pt x="18721" y="9771"/>
                    <a:pt x="12042" y="23658"/>
                  </a:cubicBezTo>
                  <a:cubicBezTo>
                    <a:pt x="5417" y="37545"/>
                    <a:pt x="22696" y="63888"/>
                    <a:pt x="57201" y="92457"/>
                  </a:cubicBezTo>
                  <a:cubicBezTo>
                    <a:pt x="85876" y="116203"/>
                    <a:pt x="124940" y="140426"/>
                    <a:pt x="167237" y="160779"/>
                  </a:cubicBezTo>
                  <a:cubicBezTo>
                    <a:pt x="209693" y="181186"/>
                    <a:pt x="252998" y="196504"/>
                    <a:pt x="289305" y="203977"/>
                  </a:cubicBezTo>
                  <a:cubicBezTo>
                    <a:pt x="333192" y="213041"/>
                    <a:pt x="364624" y="210073"/>
                    <a:pt x="371302" y="196186"/>
                  </a:cubicBezTo>
                  <a:cubicBezTo>
                    <a:pt x="377928" y="182299"/>
                    <a:pt x="360649" y="155956"/>
                    <a:pt x="326143" y="127387"/>
                  </a:cubicBezTo>
                  <a:cubicBezTo>
                    <a:pt x="323864" y="125532"/>
                    <a:pt x="323599" y="122193"/>
                    <a:pt x="325454" y="119913"/>
                  </a:cubicBezTo>
                  <a:cubicBezTo>
                    <a:pt x="327309" y="117634"/>
                    <a:pt x="330648" y="117369"/>
                    <a:pt x="332927" y="119224"/>
                  </a:cubicBezTo>
                  <a:cubicBezTo>
                    <a:pt x="373104" y="152511"/>
                    <a:pt x="390119" y="181451"/>
                    <a:pt x="380896" y="200744"/>
                  </a:cubicBezTo>
                  <a:cubicBezTo>
                    <a:pt x="374695" y="213306"/>
                    <a:pt x="358422" y="219772"/>
                    <a:pt x="333617" y="2197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4" name="Group 813">
            <a:extLst>
              <a:ext uri="{FF2B5EF4-FFF2-40B4-BE49-F238E27FC236}">
                <a16:creationId xmlns:a16="http://schemas.microsoft.com/office/drawing/2014/main" id="{08C32FD7-D0AD-4462-8AB0-661A8F6CDF10}"/>
              </a:ext>
            </a:extLst>
          </p:cNvPr>
          <p:cNvGrpSpPr/>
          <p:nvPr/>
        </p:nvGrpSpPr>
        <p:grpSpPr>
          <a:xfrm>
            <a:off x="4270475" y="5782124"/>
            <a:ext cx="461211" cy="363644"/>
            <a:chOff x="4310497" y="5813680"/>
            <a:chExt cx="381166" cy="300532"/>
          </a:xfrm>
        </p:grpSpPr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10582513-0016-413C-A5CE-606687CB45C6}"/>
                </a:ext>
              </a:extLst>
            </p:cNvPr>
            <p:cNvSpPr/>
            <p:nvPr/>
          </p:nvSpPr>
          <p:spPr>
            <a:xfrm>
              <a:off x="4471485" y="5894204"/>
              <a:ext cx="111308" cy="111308"/>
            </a:xfrm>
            <a:custGeom>
              <a:avLst/>
              <a:gdLst>
                <a:gd name="connsiteX0" fmla="*/ 57721 w 111308"/>
                <a:gd name="connsiteY0" fmla="*/ 115272 h 111308"/>
                <a:gd name="connsiteX1" fmla="*/ 0 w 111308"/>
                <a:gd name="connsiteY1" fmla="*/ 57604 h 111308"/>
                <a:gd name="connsiteX2" fmla="*/ 7473 w 111308"/>
                <a:gd name="connsiteY2" fmla="*/ 29194 h 111308"/>
                <a:gd name="connsiteX3" fmla="*/ 28887 w 111308"/>
                <a:gd name="connsiteY3" fmla="*/ 7622 h 111308"/>
                <a:gd name="connsiteX4" fmla="*/ 84912 w 111308"/>
                <a:gd name="connsiteY4" fmla="*/ 6667 h 111308"/>
                <a:gd name="connsiteX5" fmla="*/ 85336 w 111308"/>
                <a:gd name="connsiteY5" fmla="*/ 6879 h 111308"/>
                <a:gd name="connsiteX6" fmla="*/ 107227 w 111308"/>
                <a:gd name="connsiteY6" fmla="*/ 27869 h 111308"/>
                <a:gd name="connsiteX7" fmla="*/ 115442 w 111308"/>
                <a:gd name="connsiteY7" fmla="*/ 57604 h 111308"/>
                <a:gd name="connsiteX8" fmla="*/ 107598 w 111308"/>
                <a:gd name="connsiteY8" fmla="*/ 86650 h 111308"/>
                <a:gd name="connsiteX9" fmla="*/ 85972 w 111308"/>
                <a:gd name="connsiteY9" fmla="*/ 107958 h 111308"/>
                <a:gd name="connsiteX10" fmla="*/ 57721 w 111308"/>
                <a:gd name="connsiteY10" fmla="*/ 115272 h 111308"/>
                <a:gd name="connsiteX11" fmla="*/ 57721 w 111308"/>
                <a:gd name="connsiteY11" fmla="*/ 10484 h 111308"/>
                <a:gd name="connsiteX12" fmla="*/ 34188 w 111308"/>
                <a:gd name="connsiteY12" fmla="*/ 16791 h 111308"/>
                <a:gd name="connsiteX13" fmla="*/ 16696 w 111308"/>
                <a:gd name="connsiteY13" fmla="*/ 34388 h 111308"/>
                <a:gd name="connsiteX14" fmla="*/ 10601 w 111308"/>
                <a:gd name="connsiteY14" fmla="*/ 57604 h 111308"/>
                <a:gd name="connsiteX15" fmla="*/ 57721 w 111308"/>
                <a:gd name="connsiteY15" fmla="*/ 104672 h 111308"/>
                <a:gd name="connsiteX16" fmla="*/ 80725 w 111308"/>
                <a:gd name="connsiteY16" fmla="*/ 98682 h 111308"/>
                <a:gd name="connsiteX17" fmla="*/ 98375 w 111308"/>
                <a:gd name="connsiteY17" fmla="*/ 81297 h 111308"/>
                <a:gd name="connsiteX18" fmla="*/ 104789 w 111308"/>
                <a:gd name="connsiteY18" fmla="*/ 57551 h 111308"/>
                <a:gd name="connsiteX19" fmla="*/ 98057 w 111308"/>
                <a:gd name="connsiteY19" fmla="*/ 33275 h 111308"/>
                <a:gd name="connsiteX20" fmla="*/ 80566 w 111308"/>
                <a:gd name="connsiteY20" fmla="*/ 16314 h 111308"/>
                <a:gd name="connsiteX21" fmla="*/ 80195 w 111308"/>
                <a:gd name="connsiteY21" fmla="*/ 16102 h 111308"/>
                <a:gd name="connsiteX22" fmla="*/ 57721 w 111308"/>
                <a:gd name="connsiteY22" fmla="*/ 10484 h 111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308" h="111308">
                  <a:moveTo>
                    <a:pt x="57721" y="115272"/>
                  </a:moveTo>
                  <a:cubicBezTo>
                    <a:pt x="25866" y="115272"/>
                    <a:pt x="0" y="89406"/>
                    <a:pt x="0" y="57604"/>
                  </a:cubicBezTo>
                  <a:cubicBezTo>
                    <a:pt x="0" y="47586"/>
                    <a:pt x="2597" y="37780"/>
                    <a:pt x="7473" y="29194"/>
                  </a:cubicBezTo>
                  <a:cubicBezTo>
                    <a:pt x="12509" y="20236"/>
                    <a:pt x="19930" y="12763"/>
                    <a:pt x="28887" y="7622"/>
                  </a:cubicBezTo>
                  <a:cubicBezTo>
                    <a:pt x="45848" y="-2184"/>
                    <a:pt x="67686" y="-2555"/>
                    <a:pt x="84912" y="6667"/>
                  </a:cubicBezTo>
                  <a:cubicBezTo>
                    <a:pt x="85071" y="6720"/>
                    <a:pt x="85177" y="6826"/>
                    <a:pt x="85336" y="6879"/>
                  </a:cubicBezTo>
                  <a:cubicBezTo>
                    <a:pt x="94294" y="11756"/>
                    <a:pt x="101873" y="19017"/>
                    <a:pt x="107227" y="27869"/>
                  </a:cubicBezTo>
                  <a:cubicBezTo>
                    <a:pt x="112633" y="36879"/>
                    <a:pt x="115442" y="47162"/>
                    <a:pt x="115442" y="57604"/>
                  </a:cubicBezTo>
                  <a:cubicBezTo>
                    <a:pt x="115442" y="67834"/>
                    <a:pt x="112739" y="77904"/>
                    <a:pt x="107598" y="86650"/>
                  </a:cubicBezTo>
                  <a:cubicBezTo>
                    <a:pt x="102457" y="95502"/>
                    <a:pt x="94983" y="102869"/>
                    <a:pt x="85972" y="107958"/>
                  </a:cubicBezTo>
                  <a:cubicBezTo>
                    <a:pt x="77386" y="112781"/>
                    <a:pt x="67633" y="115272"/>
                    <a:pt x="57721" y="115272"/>
                  </a:cubicBezTo>
                  <a:close/>
                  <a:moveTo>
                    <a:pt x="57721" y="10484"/>
                  </a:moveTo>
                  <a:cubicBezTo>
                    <a:pt x="49453" y="10484"/>
                    <a:pt x="41343" y="12657"/>
                    <a:pt x="34188" y="16791"/>
                  </a:cubicBezTo>
                  <a:cubicBezTo>
                    <a:pt x="26873" y="21031"/>
                    <a:pt x="20830" y="27127"/>
                    <a:pt x="16696" y="34388"/>
                  </a:cubicBezTo>
                  <a:cubicBezTo>
                    <a:pt x="12721" y="41385"/>
                    <a:pt x="10601" y="49388"/>
                    <a:pt x="10601" y="57604"/>
                  </a:cubicBezTo>
                  <a:cubicBezTo>
                    <a:pt x="10601" y="83576"/>
                    <a:pt x="31749" y="104672"/>
                    <a:pt x="57721" y="104672"/>
                  </a:cubicBezTo>
                  <a:cubicBezTo>
                    <a:pt x="65937" y="104672"/>
                    <a:pt x="73675" y="102657"/>
                    <a:pt x="80725" y="98682"/>
                  </a:cubicBezTo>
                  <a:cubicBezTo>
                    <a:pt x="88092" y="94548"/>
                    <a:pt x="94188" y="88558"/>
                    <a:pt x="98375" y="81297"/>
                  </a:cubicBezTo>
                  <a:cubicBezTo>
                    <a:pt x="102615" y="74035"/>
                    <a:pt x="104789" y="66032"/>
                    <a:pt x="104789" y="57551"/>
                  </a:cubicBezTo>
                  <a:cubicBezTo>
                    <a:pt x="104789" y="49018"/>
                    <a:pt x="102457" y="40643"/>
                    <a:pt x="98057" y="33275"/>
                  </a:cubicBezTo>
                  <a:cubicBezTo>
                    <a:pt x="93764" y="26173"/>
                    <a:pt x="87721" y="20289"/>
                    <a:pt x="80566" y="16314"/>
                  </a:cubicBezTo>
                  <a:cubicBezTo>
                    <a:pt x="80407" y="16261"/>
                    <a:pt x="80301" y="16208"/>
                    <a:pt x="80195" y="16102"/>
                  </a:cubicBezTo>
                  <a:cubicBezTo>
                    <a:pt x="73357" y="12445"/>
                    <a:pt x="65566" y="10484"/>
                    <a:pt x="57721" y="104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F2D60E7A-DAFC-4345-B240-EF4DC799ECC4}"/>
                </a:ext>
              </a:extLst>
            </p:cNvPr>
            <p:cNvSpPr/>
            <p:nvPr/>
          </p:nvSpPr>
          <p:spPr>
            <a:xfrm>
              <a:off x="4605638" y="5813680"/>
              <a:ext cx="58304" cy="58304"/>
            </a:xfrm>
            <a:custGeom>
              <a:avLst/>
              <a:gdLst>
                <a:gd name="connsiteX0" fmla="*/ 30848 w 58304"/>
                <a:gd name="connsiteY0" fmla="*/ 61696 h 58304"/>
                <a:gd name="connsiteX1" fmla="*/ 21891 w 58304"/>
                <a:gd name="connsiteY1" fmla="*/ 60318 h 58304"/>
                <a:gd name="connsiteX2" fmla="*/ 318 w 58304"/>
                <a:gd name="connsiteY2" fmla="*/ 34876 h 58304"/>
                <a:gd name="connsiteX3" fmla="*/ 0 w 58304"/>
                <a:gd name="connsiteY3" fmla="*/ 30848 h 58304"/>
                <a:gd name="connsiteX4" fmla="*/ 30848 w 58304"/>
                <a:gd name="connsiteY4" fmla="*/ 0 h 58304"/>
                <a:gd name="connsiteX5" fmla="*/ 61697 w 58304"/>
                <a:gd name="connsiteY5" fmla="*/ 30848 h 58304"/>
                <a:gd name="connsiteX6" fmla="*/ 30848 w 58304"/>
                <a:gd name="connsiteY6" fmla="*/ 61696 h 58304"/>
                <a:gd name="connsiteX7" fmla="*/ 30848 w 58304"/>
                <a:gd name="connsiteY7" fmla="*/ 10654 h 58304"/>
                <a:gd name="connsiteX8" fmla="*/ 10601 w 58304"/>
                <a:gd name="connsiteY8" fmla="*/ 30901 h 58304"/>
                <a:gd name="connsiteX9" fmla="*/ 10813 w 58304"/>
                <a:gd name="connsiteY9" fmla="*/ 33445 h 58304"/>
                <a:gd name="connsiteX10" fmla="*/ 24965 w 58304"/>
                <a:gd name="connsiteY10" fmla="*/ 50248 h 58304"/>
                <a:gd name="connsiteX11" fmla="*/ 30848 w 58304"/>
                <a:gd name="connsiteY11" fmla="*/ 51149 h 58304"/>
                <a:gd name="connsiteX12" fmla="*/ 51096 w 58304"/>
                <a:gd name="connsiteY12" fmla="*/ 30901 h 58304"/>
                <a:gd name="connsiteX13" fmla="*/ 30848 w 58304"/>
                <a:gd name="connsiteY13" fmla="*/ 1065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304" h="58304">
                  <a:moveTo>
                    <a:pt x="30848" y="61696"/>
                  </a:moveTo>
                  <a:cubicBezTo>
                    <a:pt x="27827" y="61696"/>
                    <a:pt x="24806" y="61219"/>
                    <a:pt x="21891" y="60318"/>
                  </a:cubicBezTo>
                  <a:cubicBezTo>
                    <a:pt x="10336" y="56873"/>
                    <a:pt x="1855" y="46855"/>
                    <a:pt x="318" y="34876"/>
                  </a:cubicBezTo>
                  <a:cubicBezTo>
                    <a:pt x="106" y="33604"/>
                    <a:pt x="0" y="32226"/>
                    <a:pt x="0" y="30848"/>
                  </a:cubicBezTo>
                  <a:cubicBezTo>
                    <a:pt x="0" y="13834"/>
                    <a:pt x="13834" y="0"/>
                    <a:pt x="30848" y="0"/>
                  </a:cubicBezTo>
                  <a:cubicBezTo>
                    <a:pt x="47862" y="0"/>
                    <a:pt x="61697" y="13834"/>
                    <a:pt x="61697" y="30848"/>
                  </a:cubicBezTo>
                  <a:cubicBezTo>
                    <a:pt x="61697" y="47862"/>
                    <a:pt x="47862" y="61696"/>
                    <a:pt x="30848" y="61696"/>
                  </a:cubicBezTo>
                  <a:close/>
                  <a:moveTo>
                    <a:pt x="30848" y="10654"/>
                  </a:moveTo>
                  <a:cubicBezTo>
                    <a:pt x="19717" y="10654"/>
                    <a:pt x="10601" y="19717"/>
                    <a:pt x="10601" y="30901"/>
                  </a:cubicBezTo>
                  <a:cubicBezTo>
                    <a:pt x="10601" y="31749"/>
                    <a:pt x="10654" y="32597"/>
                    <a:pt x="10813" y="33445"/>
                  </a:cubicBezTo>
                  <a:cubicBezTo>
                    <a:pt x="11820" y="41449"/>
                    <a:pt x="17385" y="47968"/>
                    <a:pt x="24965" y="50248"/>
                  </a:cubicBezTo>
                  <a:cubicBezTo>
                    <a:pt x="26926" y="50831"/>
                    <a:pt x="28834" y="51149"/>
                    <a:pt x="30848" y="51149"/>
                  </a:cubicBezTo>
                  <a:cubicBezTo>
                    <a:pt x="41979" y="51149"/>
                    <a:pt x="51096" y="42085"/>
                    <a:pt x="51096" y="30901"/>
                  </a:cubicBezTo>
                  <a:cubicBezTo>
                    <a:pt x="51096" y="19717"/>
                    <a:pt x="41979" y="10654"/>
                    <a:pt x="30848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A00B575E-5DCD-46CD-82BF-819E794E0E48}"/>
                </a:ext>
              </a:extLst>
            </p:cNvPr>
            <p:cNvSpPr/>
            <p:nvPr/>
          </p:nvSpPr>
          <p:spPr>
            <a:xfrm>
              <a:off x="4622758" y="6045307"/>
              <a:ext cx="68905" cy="68905"/>
            </a:xfrm>
            <a:custGeom>
              <a:avLst/>
              <a:gdLst>
                <a:gd name="connsiteX0" fmla="*/ 36573 w 68905"/>
                <a:gd name="connsiteY0" fmla="*/ 73198 h 68905"/>
                <a:gd name="connsiteX1" fmla="*/ 0 w 68905"/>
                <a:gd name="connsiteY1" fmla="*/ 36573 h 68905"/>
                <a:gd name="connsiteX2" fmla="*/ 2014 w 68905"/>
                <a:gd name="connsiteY2" fmla="*/ 24647 h 68905"/>
                <a:gd name="connsiteX3" fmla="*/ 24912 w 68905"/>
                <a:gd name="connsiteY3" fmla="*/ 1961 h 68905"/>
                <a:gd name="connsiteX4" fmla="*/ 36573 w 68905"/>
                <a:gd name="connsiteY4" fmla="*/ 0 h 68905"/>
                <a:gd name="connsiteX5" fmla="*/ 73198 w 68905"/>
                <a:gd name="connsiteY5" fmla="*/ 36573 h 68905"/>
                <a:gd name="connsiteX6" fmla="*/ 36573 w 68905"/>
                <a:gd name="connsiteY6" fmla="*/ 73198 h 68905"/>
                <a:gd name="connsiteX7" fmla="*/ 36573 w 68905"/>
                <a:gd name="connsiteY7" fmla="*/ 10601 h 68905"/>
                <a:gd name="connsiteX8" fmla="*/ 28357 w 68905"/>
                <a:gd name="connsiteY8" fmla="*/ 11979 h 68905"/>
                <a:gd name="connsiteX9" fmla="*/ 12032 w 68905"/>
                <a:gd name="connsiteY9" fmla="*/ 28145 h 68905"/>
                <a:gd name="connsiteX10" fmla="*/ 10601 w 68905"/>
                <a:gd name="connsiteY10" fmla="*/ 36626 h 68905"/>
                <a:gd name="connsiteX11" fmla="*/ 36573 w 68905"/>
                <a:gd name="connsiteY11" fmla="*/ 62651 h 68905"/>
                <a:gd name="connsiteX12" fmla="*/ 62598 w 68905"/>
                <a:gd name="connsiteY12" fmla="*/ 36626 h 68905"/>
                <a:gd name="connsiteX13" fmla="*/ 36573 w 68905"/>
                <a:gd name="connsiteY13" fmla="*/ 10601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8905" h="68905">
                  <a:moveTo>
                    <a:pt x="36573" y="73198"/>
                  </a:moveTo>
                  <a:cubicBezTo>
                    <a:pt x="16378" y="73198"/>
                    <a:pt x="0" y="56767"/>
                    <a:pt x="0" y="36573"/>
                  </a:cubicBezTo>
                  <a:cubicBezTo>
                    <a:pt x="0" y="32491"/>
                    <a:pt x="689" y="28463"/>
                    <a:pt x="2014" y="24647"/>
                  </a:cubicBezTo>
                  <a:cubicBezTo>
                    <a:pt x="5618" y="13993"/>
                    <a:pt x="14152" y="5513"/>
                    <a:pt x="24912" y="1961"/>
                  </a:cubicBezTo>
                  <a:cubicBezTo>
                    <a:pt x="28463" y="689"/>
                    <a:pt x="32438" y="0"/>
                    <a:pt x="36573" y="0"/>
                  </a:cubicBezTo>
                  <a:cubicBezTo>
                    <a:pt x="56767" y="0"/>
                    <a:pt x="73198" y="16431"/>
                    <a:pt x="73198" y="36573"/>
                  </a:cubicBezTo>
                  <a:cubicBezTo>
                    <a:pt x="73145" y="56767"/>
                    <a:pt x="56767" y="73198"/>
                    <a:pt x="36573" y="73198"/>
                  </a:cubicBezTo>
                  <a:close/>
                  <a:moveTo>
                    <a:pt x="36573" y="10601"/>
                  </a:moveTo>
                  <a:cubicBezTo>
                    <a:pt x="33658" y="10601"/>
                    <a:pt x="30901" y="11078"/>
                    <a:pt x="28357" y="11979"/>
                  </a:cubicBezTo>
                  <a:cubicBezTo>
                    <a:pt x="20672" y="14523"/>
                    <a:pt x="14576" y="20566"/>
                    <a:pt x="12032" y="28145"/>
                  </a:cubicBezTo>
                  <a:cubicBezTo>
                    <a:pt x="11078" y="30901"/>
                    <a:pt x="10601" y="33711"/>
                    <a:pt x="10601" y="36626"/>
                  </a:cubicBezTo>
                  <a:cubicBezTo>
                    <a:pt x="10601" y="50990"/>
                    <a:pt x="22262" y="62651"/>
                    <a:pt x="36573" y="62651"/>
                  </a:cubicBezTo>
                  <a:cubicBezTo>
                    <a:pt x="50937" y="62651"/>
                    <a:pt x="62598" y="50990"/>
                    <a:pt x="62598" y="36626"/>
                  </a:cubicBezTo>
                  <a:cubicBezTo>
                    <a:pt x="62544" y="22262"/>
                    <a:pt x="50884" y="10601"/>
                    <a:pt x="3657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7FDF3031-71CB-475B-B6BD-1B98DD16DCFD}"/>
                </a:ext>
              </a:extLst>
            </p:cNvPr>
            <p:cNvSpPr/>
            <p:nvPr/>
          </p:nvSpPr>
          <p:spPr>
            <a:xfrm>
              <a:off x="4310497" y="5851963"/>
              <a:ext cx="90107" cy="90107"/>
            </a:xfrm>
            <a:custGeom>
              <a:avLst/>
              <a:gdLst>
                <a:gd name="connsiteX0" fmla="*/ 45440 w 90106"/>
                <a:gd name="connsiteY0" fmla="*/ 90675 h 90106"/>
                <a:gd name="connsiteX1" fmla="*/ 5157 w 90106"/>
                <a:gd name="connsiteY1" fmla="*/ 66294 h 90106"/>
                <a:gd name="connsiteX2" fmla="*/ 2136 w 90106"/>
                <a:gd name="connsiteY2" fmla="*/ 31735 h 90106"/>
                <a:gd name="connsiteX3" fmla="*/ 24398 w 90106"/>
                <a:gd name="connsiteY3" fmla="*/ 5127 h 90106"/>
                <a:gd name="connsiteX4" fmla="*/ 85564 w 90106"/>
                <a:gd name="connsiteY4" fmla="*/ 24368 h 90106"/>
                <a:gd name="connsiteX5" fmla="*/ 85564 w 90106"/>
                <a:gd name="connsiteY5" fmla="*/ 24368 h 90106"/>
                <a:gd name="connsiteX6" fmla="*/ 90652 w 90106"/>
                <a:gd name="connsiteY6" fmla="*/ 42495 h 90106"/>
                <a:gd name="connsiteX7" fmla="*/ 81748 w 90106"/>
                <a:gd name="connsiteY7" fmla="*/ 72495 h 90106"/>
                <a:gd name="connsiteX8" fmla="*/ 66377 w 90106"/>
                <a:gd name="connsiteY8" fmla="*/ 85587 h 90106"/>
                <a:gd name="connsiteX9" fmla="*/ 45440 w 90106"/>
                <a:gd name="connsiteY9" fmla="*/ 90675 h 90106"/>
                <a:gd name="connsiteX10" fmla="*/ 45334 w 90106"/>
                <a:gd name="connsiteY10" fmla="*/ 10640 h 90106"/>
                <a:gd name="connsiteX11" fmla="*/ 29327 w 90106"/>
                <a:gd name="connsiteY11" fmla="*/ 14562 h 90106"/>
                <a:gd name="connsiteX12" fmla="*/ 12260 w 90106"/>
                <a:gd name="connsiteY12" fmla="*/ 34916 h 90106"/>
                <a:gd name="connsiteX13" fmla="*/ 14592 w 90106"/>
                <a:gd name="connsiteY13" fmla="*/ 61364 h 90106"/>
                <a:gd name="connsiteX14" fmla="*/ 61447 w 90106"/>
                <a:gd name="connsiteY14" fmla="*/ 76099 h 90106"/>
                <a:gd name="connsiteX15" fmla="*/ 73214 w 90106"/>
                <a:gd name="connsiteY15" fmla="*/ 66082 h 90106"/>
                <a:gd name="connsiteX16" fmla="*/ 80052 w 90106"/>
                <a:gd name="connsiteY16" fmla="*/ 43131 h 90106"/>
                <a:gd name="connsiteX17" fmla="*/ 76182 w 90106"/>
                <a:gd name="connsiteY17" fmla="*/ 29244 h 90106"/>
                <a:gd name="connsiteX18" fmla="*/ 76182 w 90106"/>
                <a:gd name="connsiteY18" fmla="*/ 29244 h 90106"/>
                <a:gd name="connsiteX19" fmla="*/ 45334 w 90106"/>
                <a:gd name="connsiteY19" fmla="*/ 10640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0106" h="90106">
                  <a:moveTo>
                    <a:pt x="45440" y="90675"/>
                  </a:moveTo>
                  <a:cubicBezTo>
                    <a:pt x="29062" y="90675"/>
                    <a:pt x="13267" y="81824"/>
                    <a:pt x="5157" y="66294"/>
                  </a:cubicBezTo>
                  <a:cubicBezTo>
                    <a:pt x="-461" y="55534"/>
                    <a:pt x="-1521" y="43290"/>
                    <a:pt x="2136" y="31735"/>
                  </a:cubicBezTo>
                  <a:cubicBezTo>
                    <a:pt x="5793" y="20180"/>
                    <a:pt x="13691" y="10746"/>
                    <a:pt x="24398" y="5127"/>
                  </a:cubicBezTo>
                  <a:cubicBezTo>
                    <a:pt x="46553" y="-6428"/>
                    <a:pt x="74009" y="2212"/>
                    <a:pt x="85564" y="24368"/>
                  </a:cubicBezTo>
                  <a:lnTo>
                    <a:pt x="85564" y="24368"/>
                  </a:lnTo>
                  <a:cubicBezTo>
                    <a:pt x="88479" y="29986"/>
                    <a:pt x="90228" y="36081"/>
                    <a:pt x="90652" y="42495"/>
                  </a:cubicBezTo>
                  <a:cubicBezTo>
                    <a:pt x="91341" y="53255"/>
                    <a:pt x="88161" y="63855"/>
                    <a:pt x="81748" y="72495"/>
                  </a:cubicBezTo>
                  <a:cubicBezTo>
                    <a:pt x="77666" y="78008"/>
                    <a:pt x="72472" y="82407"/>
                    <a:pt x="66377" y="85587"/>
                  </a:cubicBezTo>
                  <a:cubicBezTo>
                    <a:pt x="59645" y="89032"/>
                    <a:pt x="52490" y="90675"/>
                    <a:pt x="45440" y="90675"/>
                  </a:cubicBezTo>
                  <a:close/>
                  <a:moveTo>
                    <a:pt x="45334" y="10640"/>
                  </a:moveTo>
                  <a:cubicBezTo>
                    <a:pt x="39928" y="10640"/>
                    <a:pt x="34468" y="11912"/>
                    <a:pt x="29327" y="14562"/>
                  </a:cubicBezTo>
                  <a:cubicBezTo>
                    <a:pt x="21111" y="18855"/>
                    <a:pt x="15069" y="26064"/>
                    <a:pt x="12260" y="34916"/>
                  </a:cubicBezTo>
                  <a:cubicBezTo>
                    <a:pt x="9450" y="43767"/>
                    <a:pt x="10299" y="53149"/>
                    <a:pt x="14592" y="61364"/>
                  </a:cubicBezTo>
                  <a:cubicBezTo>
                    <a:pt x="23444" y="78326"/>
                    <a:pt x="44486" y="84951"/>
                    <a:pt x="61447" y="76099"/>
                  </a:cubicBezTo>
                  <a:cubicBezTo>
                    <a:pt x="66112" y="73661"/>
                    <a:pt x="70087" y="70269"/>
                    <a:pt x="73214" y="66082"/>
                  </a:cubicBezTo>
                  <a:cubicBezTo>
                    <a:pt x="78144" y="59509"/>
                    <a:pt x="80529" y="51347"/>
                    <a:pt x="80052" y="43131"/>
                  </a:cubicBezTo>
                  <a:cubicBezTo>
                    <a:pt x="79734" y="38255"/>
                    <a:pt x="78409" y="33590"/>
                    <a:pt x="76182" y="29244"/>
                  </a:cubicBezTo>
                  <a:lnTo>
                    <a:pt x="76182" y="29244"/>
                  </a:lnTo>
                  <a:cubicBezTo>
                    <a:pt x="69981" y="17424"/>
                    <a:pt x="57843" y="10640"/>
                    <a:pt x="45334" y="1064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CF97A6A-1509-4BA1-B250-1B93C549FEF7}"/>
                </a:ext>
              </a:extLst>
            </p:cNvPr>
            <p:cNvSpPr/>
            <p:nvPr/>
          </p:nvSpPr>
          <p:spPr>
            <a:xfrm>
              <a:off x="4382662" y="5889542"/>
              <a:ext cx="106008" cy="63605"/>
            </a:xfrm>
            <a:custGeom>
              <a:avLst/>
              <a:gdLst>
                <a:gd name="connsiteX0" fmla="*/ 94176 w 106007"/>
                <a:gd name="connsiteY0" fmla="*/ 65818 h 63604"/>
                <a:gd name="connsiteX1" fmla="*/ 92533 w 106007"/>
                <a:gd name="connsiteY1" fmla="*/ 65553 h 63604"/>
                <a:gd name="connsiteX2" fmla="*/ 3646 w 106007"/>
                <a:gd name="connsiteY2" fmla="*/ 36772 h 63604"/>
                <a:gd name="connsiteX3" fmla="*/ 253 w 106007"/>
                <a:gd name="connsiteY3" fmla="*/ 33326 h 63604"/>
                <a:gd name="connsiteX4" fmla="*/ 1049 w 106007"/>
                <a:gd name="connsiteY4" fmla="*/ 28556 h 63604"/>
                <a:gd name="connsiteX5" fmla="*/ 7886 w 106007"/>
                <a:gd name="connsiteY5" fmla="*/ 5605 h 63604"/>
                <a:gd name="connsiteX6" fmla="*/ 9953 w 106007"/>
                <a:gd name="connsiteY6" fmla="*/ 1100 h 63604"/>
                <a:gd name="connsiteX7" fmla="*/ 14830 w 106007"/>
                <a:gd name="connsiteY7" fmla="*/ 252 h 63604"/>
                <a:gd name="connsiteX8" fmla="*/ 103982 w 106007"/>
                <a:gd name="connsiteY8" fmla="*/ 29139 h 63604"/>
                <a:gd name="connsiteX9" fmla="*/ 107321 w 106007"/>
                <a:gd name="connsiteY9" fmla="*/ 32372 h 63604"/>
                <a:gd name="connsiteX10" fmla="*/ 106791 w 106007"/>
                <a:gd name="connsiteY10" fmla="*/ 37037 h 63604"/>
                <a:gd name="connsiteX11" fmla="*/ 99477 w 106007"/>
                <a:gd name="connsiteY11" fmla="*/ 60729 h 63604"/>
                <a:gd name="connsiteX12" fmla="*/ 97250 w 106007"/>
                <a:gd name="connsiteY12" fmla="*/ 64917 h 63604"/>
                <a:gd name="connsiteX13" fmla="*/ 94176 w 106007"/>
                <a:gd name="connsiteY13" fmla="*/ 65818 h 63604"/>
                <a:gd name="connsiteX14" fmla="*/ 13399 w 106007"/>
                <a:gd name="connsiteY14" fmla="*/ 28768 h 63604"/>
                <a:gd name="connsiteX15" fmla="*/ 89512 w 106007"/>
                <a:gd name="connsiteY15" fmla="*/ 53415 h 63604"/>
                <a:gd name="connsiteX16" fmla="*/ 94548 w 106007"/>
                <a:gd name="connsiteY16" fmla="*/ 37195 h 63604"/>
                <a:gd name="connsiteX17" fmla="*/ 18275 w 106007"/>
                <a:gd name="connsiteY17" fmla="*/ 12496 h 63604"/>
                <a:gd name="connsiteX18" fmla="*/ 13399 w 106007"/>
                <a:gd name="connsiteY18" fmla="*/ 28768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6007" h="63604">
                  <a:moveTo>
                    <a:pt x="94176" y="65818"/>
                  </a:moveTo>
                  <a:cubicBezTo>
                    <a:pt x="93646" y="65818"/>
                    <a:pt x="93063" y="65712"/>
                    <a:pt x="92533" y="65553"/>
                  </a:cubicBezTo>
                  <a:lnTo>
                    <a:pt x="3646" y="36772"/>
                  </a:lnTo>
                  <a:cubicBezTo>
                    <a:pt x="2003" y="36241"/>
                    <a:pt x="731" y="34969"/>
                    <a:pt x="253" y="33326"/>
                  </a:cubicBezTo>
                  <a:cubicBezTo>
                    <a:pt x="-276" y="31683"/>
                    <a:pt x="42" y="29934"/>
                    <a:pt x="1049" y="28556"/>
                  </a:cubicBezTo>
                  <a:cubicBezTo>
                    <a:pt x="5978" y="21983"/>
                    <a:pt x="8416" y="13821"/>
                    <a:pt x="7886" y="5605"/>
                  </a:cubicBezTo>
                  <a:cubicBezTo>
                    <a:pt x="7780" y="3856"/>
                    <a:pt x="8522" y="2160"/>
                    <a:pt x="9953" y="1100"/>
                  </a:cubicBezTo>
                  <a:cubicBezTo>
                    <a:pt x="11331" y="40"/>
                    <a:pt x="13186" y="-278"/>
                    <a:pt x="14830" y="252"/>
                  </a:cubicBezTo>
                  <a:lnTo>
                    <a:pt x="103982" y="29139"/>
                  </a:lnTo>
                  <a:cubicBezTo>
                    <a:pt x="105519" y="29669"/>
                    <a:pt x="106791" y="30835"/>
                    <a:pt x="107321" y="32372"/>
                  </a:cubicBezTo>
                  <a:cubicBezTo>
                    <a:pt x="107851" y="33909"/>
                    <a:pt x="107692" y="35658"/>
                    <a:pt x="106791" y="37037"/>
                  </a:cubicBezTo>
                  <a:cubicBezTo>
                    <a:pt x="102286" y="44139"/>
                    <a:pt x="99742" y="52355"/>
                    <a:pt x="99477" y="60729"/>
                  </a:cubicBezTo>
                  <a:cubicBezTo>
                    <a:pt x="99424" y="62372"/>
                    <a:pt x="98576" y="63963"/>
                    <a:pt x="97250" y="64917"/>
                  </a:cubicBezTo>
                  <a:cubicBezTo>
                    <a:pt x="96296" y="65500"/>
                    <a:pt x="95236" y="65818"/>
                    <a:pt x="94176" y="65818"/>
                  </a:cubicBezTo>
                  <a:close/>
                  <a:moveTo>
                    <a:pt x="13399" y="28768"/>
                  </a:moveTo>
                  <a:lnTo>
                    <a:pt x="89512" y="53415"/>
                  </a:lnTo>
                  <a:cubicBezTo>
                    <a:pt x="90360" y="47796"/>
                    <a:pt x="92109" y="42337"/>
                    <a:pt x="94548" y="37195"/>
                  </a:cubicBezTo>
                  <a:lnTo>
                    <a:pt x="18275" y="12496"/>
                  </a:lnTo>
                  <a:cubicBezTo>
                    <a:pt x="17692" y="18167"/>
                    <a:pt x="16049" y="23680"/>
                    <a:pt x="13399" y="2876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00C697CF-369A-4A32-88C1-212EE4BDB448}"/>
                </a:ext>
              </a:extLst>
            </p:cNvPr>
            <p:cNvSpPr/>
            <p:nvPr/>
          </p:nvSpPr>
          <p:spPr>
            <a:xfrm>
              <a:off x="4548967" y="5842567"/>
              <a:ext cx="84806" cy="84806"/>
            </a:xfrm>
            <a:custGeom>
              <a:avLst/>
              <a:gdLst>
                <a:gd name="connsiteX0" fmla="*/ 25187 w 84806"/>
                <a:gd name="connsiteY0" fmla="*/ 87563 h 84806"/>
                <a:gd name="connsiteX1" fmla="*/ 24551 w 84806"/>
                <a:gd name="connsiteY1" fmla="*/ 87510 h 84806"/>
                <a:gd name="connsiteX2" fmla="*/ 20629 w 84806"/>
                <a:gd name="connsiteY2" fmla="*/ 84966 h 84806"/>
                <a:gd name="connsiteX3" fmla="*/ 2766 w 84806"/>
                <a:gd name="connsiteY3" fmla="*/ 67793 h 84806"/>
                <a:gd name="connsiteX4" fmla="*/ 63 w 84806"/>
                <a:gd name="connsiteY4" fmla="*/ 63923 h 84806"/>
                <a:gd name="connsiteX5" fmla="*/ 1547 w 84806"/>
                <a:gd name="connsiteY5" fmla="*/ 59418 h 84806"/>
                <a:gd name="connsiteX6" fmla="*/ 58473 w 84806"/>
                <a:gd name="connsiteY6" fmla="*/ 1591 h 84806"/>
                <a:gd name="connsiteX7" fmla="*/ 63933 w 84806"/>
                <a:gd name="connsiteY7" fmla="*/ 266 h 84806"/>
                <a:gd name="connsiteX8" fmla="*/ 67484 w 84806"/>
                <a:gd name="connsiteY8" fmla="*/ 4612 h 84806"/>
                <a:gd name="connsiteX9" fmla="*/ 81636 w 84806"/>
                <a:gd name="connsiteY9" fmla="*/ 21255 h 84806"/>
                <a:gd name="connsiteX10" fmla="*/ 85240 w 84806"/>
                <a:gd name="connsiteY10" fmla="*/ 25019 h 84806"/>
                <a:gd name="connsiteX11" fmla="*/ 83862 w 84806"/>
                <a:gd name="connsiteY11" fmla="*/ 30054 h 84806"/>
                <a:gd name="connsiteX12" fmla="*/ 28897 w 84806"/>
                <a:gd name="connsiteY12" fmla="*/ 85920 h 84806"/>
                <a:gd name="connsiteX13" fmla="*/ 25187 w 84806"/>
                <a:gd name="connsiteY13" fmla="*/ 87563 h 84806"/>
                <a:gd name="connsiteX14" fmla="*/ 13738 w 84806"/>
                <a:gd name="connsiteY14" fmla="*/ 62174 h 84806"/>
                <a:gd name="connsiteX15" fmla="*/ 25929 w 84806"/>
                <a:gd name="connsiteY15" fmla="*/ 73941 h 84806"/>
                <a:gd name="connsiteX16" fmla="*/ 71088 w 84806"/>
                <a:gd name="connsiteY16" fmla="*/ 28040 h 84806"/>
                <a:gd name="connsiteX17" fmla="*/ 59798 w 84806"/>
                <a:gd name="connsiteY17" fmla="*/ 15372 h 84806"/>
                <a:gd name="connsiteX18" fmla="*/ 13738 w 84806"/>
                <a:gd name="connsiteY18" fmla="*/ 62174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4806" h="84806">
                  <a:moveTo>
                    <a:pt x="25187" y="87563"/>
                  </a:moveTo>
                  <a:cubicBezTo>
                    <a:pt x="24975" y="87563"/>
                    <a:pt x="24763" y="87563"/>
                    <a:pt x="24551" y="87510"/>
                  </a:cubicBezTo>
                  <a:cubicBezTo>
                    <a:pt x="22908" y="87298"/>
                    <a:pt x="21477" y="86397"/>
                    <a:pt x="20629" y="84966"/>
                  </a:cubicBezTo>
                  <a:cubicBezTo>
                    <a:pt x="16282" y="77704"/>
                    <a:pt x="10081" y="71768"/>
                    <a:pt x="2766" y="67793"/>
                  </a:cubicBezTo>
                  <a:cubicBezTo>
                    <a:pt x="1282" y="66998"/>
                    <a:pt x="328" y="65566"/>
                    <a:pt x="63" y="63923"/>
                  </a:cubicBezTo>
                  <a:cubicBezTo>
                    <a:pt x="-202" y="62280"/>
                    <a:pt x="381" y="60637"/>
                    <a:pt x="1547" y="59418"/>
                  </a:cubicBezTo>
                  <a:lnTo>
                    <a:pt x="58473" y="1591"/>
                  </a:lnTo>
                  <a:cubicBezTo>
                    <a:pt x="59904" y="160"/>
                    <a:pt x="62025" y="-370"/>
                    <a:pt x="63933" y="266"/>
                  </a:cubicBezTo>
                  <a:cubicBezTo>
                    <a:pt x="65841" y="902"/>
                    <a:pt x="67219" y="2598"/>
                    <a:pt x="67484" y="4612"/>
                  </a:cubicBezTo>
                  <a:cubicBezTo>
                    <a:pt x="68491" y="12457"/>
                    <a:pt x="74056" y="19029"/>
                    <a:pt x="81636" y="21255"/>
                  </a:cubicBezTo>
                  <a:cubicBezTo>
                    <a:pt x="83438" y="21785"/>
                    <a:pt x="84816" y="23216"/>
                    <a:pt x="85240" y="25019"/>
                  </a:cubicBezTo>
                  <a:cubicBezTo>
                    <a:pt x="85717" y="26821"/>
                    <a:pt x="85187" y="28729"/>
                    <a:pt x="83862" y="30054"/>
                  </a:cubicBezTo>
                  <a:lnTo>
                    <a:pt x="28897" y="85920"/>
                  </a:lnTo>
                  <a:cubicBezTo>
                    <a:pt x="27943" y="86980"/>
                    <a:pt x="26618" y="87563"/>
                    <a:pt x="25187" y="87563"/>
                  </a:cubicBezTo>
                  <a:close/>
                  <a:moveTo>
                    <a:pt x="13738" y="62174"/>
                  </a:moveTo>
                  <a:cubicBezTo>
                    <a:pt x="18350" y="65461"/>
                    <a:pt x="22431" y="69436"/>
                    <a:pt x="25929" y="73941"/>
                  </a:cubicBezTo>
                  <a:lnTo>
                    <a:pt x="71088" y="28040"/>
                  </a:lnTo>
                  <a:cubicBezTo>
                    <a:pt x="66212" y="24966"/>
                    <a:pt x="62290" y="20566"/>
                    <a:pt x="59798" y="15372"/>
                  </a:cubicBezTo>
                  <a:lnTo>
                    <a:pt x="13738" y="6217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B4701307-4A9A-4288-848B-8E4062BF5D5E}"/>
                </a:ext>
              </a:extLst>
            </p:cNvPr>
            <p:cNvSpPr/>
            <p:nvPr/>
          </p:nvSpPr>
          <p:spPr>
            <a:xfrm>
              <a:off x="4549570" y="5972858"/>
              <a:ext cx="100707" cy="100707"/>
            </a:xfrm>
            <a:custGeom>
              <a:avLst/>
              <a:gdLst>
                <a:gd name="connsiteX0" fmla="*/ 80185 w 100707"/>
                <a:gd name="connsiteY0" fmla="*/ 104145 h 100707"/>
                <a:gd name="connsiteX1" fmla="*/ 76474 w 100707"/>
                <a:gd name="connsiteY1" fmla="*/ 102608 h 100707"/>
                <a:gd name="connsiteX2" fmla="*/ 1580 w 100707"/>
                <a:gd name="connsiteY2" fmla="*/ 28403 h 100707"/>
                <a:gd name="connsiteX3" fmla="*/ 43 w 100707"/>
                <a:gd name="connsiteY3" fmla="*/ 23951 h 100707"/>
                <a:gd name="connsiteX4" fmla="*/ 2693 w 100707"/>
                <a:gd name="connsiteY4" fmla="*/ 20028 h 100707"/>
                <a:gd name="connsiteX5" fmla="*/ 20343 w 100707"/>
                <a:gd name="connsiteY5" fmla="*/ 2643 h 100707"/>
                <a:gd name="connsiteX6" fmla="*/ 24213 w 100707"/>
                <a:gd name="connsiteY6" fmla="*/ 46 h 100707"/>
                <a:gd name="connsiteX7" fmla="*/ 28665 w 100707"/>
                <a:gd name="connsiteY7" fmla="*/ 1530 h 100707"/>
                <a:gd name="connsiteX8" fmla="*/ 103507 w 100707"/>
                <a:gd name="connsiteY8" fmla="*/ 75629 h 100707"/>
                <a:gd name="connsiteX9" fmla="*/ 104937 w 100707"/>
                <a:gd name="connsiteY9" fmla="*/ 80612 h 100707"/>
                <a:gd name="connsiteX10" fmla="*/ 101439 w 100707"/>
                <a:gd name="connsiteY10" fmla="*/ 84428 h 100707"/>
                <a:gd name="connsiteX11" fmla="*/ 85220 w 100707"/>
                <a:gd name="connsiteY11" fmla="*/ 100541 h 100707"/>
                <a:gd name="connsiteX12" fmla="*/ 81404 w 100707"/>
                <a:gd name="connsiteY12" fmla="*/ 103986 h 100707"/>
                <a:gd name="connsiteX13" fmla="*/ 80185 w 100707"/>
                <a:gd name="connsiteY13" fmla="*/ 104145 h 100707"/>
                <a:gd name="connsiteX14" fmla="*/ 13665 w 100707"/>
                <a:gd name="connsiteY14" fmla="*/ 25541 h 100707"/>
                <a:gd name="connsiteX15" fmla="*/ 78595 w 100707"/>
                <a:gd name="connsiteY15" fmla="*/ 89834 h 100707"/>
                <a:gd name="connsiteX16" fmla="*/ 90627 w 100707"/>
                <a:gd name="connsiteY16" fmla="*/ 77855 h 100707"/>
                <a:gd name="connsiteX17" fmla="*/ 25750 w 100707"/>
                <a:gd name="connsiteY17" fmla="*/ 13615 h 100707"/>
                <a:gd name="connsiteX18" fmla="*/ 13665 w 100707"/>
                <a:gd name="connsiteY18" fmla="*/ 25541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0707" h="100707">
                  <a:moveTo>
                    <a:pt x="80185" y="104145"/>
                  </a:moveTo>
                  <a:cubicBezTo>
                    <a:pt x="78807" y="104145"/>
                    <a:pt x="77481" y="103615"/>
                    <a:pt x="76474" y="102608"/>
                  </a:cubicBezTo>
                  <a:lnTo>
                    <a:pt x="1580" y="28403"/>
                  </a:lnTo>
                  <a:cubicBezTo>
                    <a:pt x="414" y="27237"/>
                    <a:pt x="-169" y="25594"/>
                    <a:pt x="43" y="23951"/>
                  </a:cubicBezTo>
                  <a:cubicBezTo>
                    <a:pt x="255" y="22307"/>
                    <a:pt x="1262" y="20876"/>
                    <a:pt x="2693" y="20028"/>
                  </a:cubicBezTo>
                  <a:cubicBezTo>
                    <a:pt x="10061" y="15894"/>
                    <a:pt x="16156" y="9851"/>
                    <a:pt x="20343" y="2643"/>
                  </a:cubicBezTo>
                  <a:cubicBezTo>
                    <a:pt x="21191" y="1212"/>
                    <a:pt x="22623" y="258"/>
                    <a:pt x="24213" y="46"/>
                  </a:cubicBezTo>
                  <a:cubicBezTo>
                    <a:pt x="25856" y="-166"/>
                    <a:pt x="27499" y="364"/>
                    <a:pt x="28665" y="1530"/>
                  </a:cubicBezTo>
                  <a:lnTo>
                    <a:pt x="103507" y="75629"/>
                  </a:lnTo>
                  <a:cubicBezTo>
                    <a:pt x="104832" y="76954"/>
                    <a:pt x="105362" y="78809"/>
                    <a:pt x="104937" y="80612"/>
                  </a:cubicBezTo>
                  <a:cubicBezTo>
                    <a:pt x="104514" y="82414"/>
                    <a:pt x="103189" y="83845"/>
                    <a:pt x="101439" y="84428"/>
                  </a:cubicBezTo>
                  <a:cubicBezTo>
                    <a:pt x="93860" y="86919"/>
                    <a:pt x="87764" y="92961"/>
                    <a:pt x="85220" y="100541"/>
                  </a:cubicBezTo>
                  <a:cubicBezTo>
                    <a:pt x="84637" y="102290"/>
                    <a:pt x="83206" y="103562"/>
                    <a:pt x="81404" y="103986"/>
                  </a:cubicBezTo>
                  <a:cubicBezTo>
                    <a:pt x="80980" y="104145"/>
                    <a:pt x="80609" y="104145"/>
                    <a:pt x="80185" y="104145"/>
                  </a:cubicBezTo>
                  <a:close/>
                  <a:moveTo>
                    <a:pt x="13665" y="25541"/>
                  </a:moveTo>
                  <a:lnTo>
                    <a:pt x="78595" y="89834"/>
                  </a:lnTo>
                  <a:cubicBezTo>
                    <a:pt x="81616" y="84958"/>
                    <a:pt x="85750" y="80824"/>
                    <a:pt x="90627" y="77855"/>
                  </a:cubicBezTo>
                  <a:lnTo>
                    <a:pt x="25750" y="13615"/>
                  </a:lnTo>
                  <a:cubicBezTo>
                    <a:pt x="22358" y="18173"/>
                    <a:pt x="18276" y="22201"/>
                    <a:pt x="13665" y="2554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0B1E9F0A-B4C5-4DD5-9DA7-AF83096BE708}"/>
                </a:ext>
              </a:extLst>
            </p:cNvPr>
            <p:cNvSpPr/>
            <p:nvPr/>
          </p:nvSpPr>
          <p:spPr>
            <a:xfrm>
              <a:off x="4327754" y="5894035"/>
              <a:ext cx="21202" cy="26502"/>
            </a:xfrm>
            <a:custGeom>
              <a:avLst/>
              <a:gdLst>
                <a:gd name="connsiteX0" fmla="*/ 19649 w 21201"/>
                <a:gd name="connsiteY0" fmla="*/ 27243 h 26501"/>
                <a:gd name="connsiteX1" fmla="*/ 17847 w 21201"/>
                <a:gd name="connsiteY1" fmla="*/ 26925 h 26501"/>
                <a:gd name="connsiteX2" fmla="*/ 90 w 21201"/>
                <a:gd name="connsiteY2" fmla="*/ 6306 h 26501"/>
                <a:gd name="connsiteX3" fmla="*/ 4278 w 21201"/>
                <a:gd name="connsiteY3" fmla="*/ 105 h 26501"/>
                <a:gd name="connsiteX4" fmla="*/ 10479 w 21201"/>
                <a:gd name="connsiteY4" fmla="*/ 4292 h 26501"/>
                <a:gd name="connsiteX5" fmla="*/ 21398 w 21201"/>
                <a:gd name="connsiteY5" fmla="*/ 16960 h 26501"/>
                <a:gd name="connsiteX6" fmla="*/ 24631 w 21201"/>
                <a:gd name="connsiteY6" fmla="*/ 23745 h 26501"/>
                <a:gd name="connsiteX7" fmla="*/ 19649 w 21201"/>
                <a:gd name="connsiteY7" fmla="*/ 2724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6501">
                  <a:moveTo>
                    <a:pt x="19649" y="27243"/>
                  </a:moveTo>
                  <a:cubicBezTo>
                    <a:pt x="19066" y="27243"/>
                    <a:pt x="18483" y="27137"/>
                    <a:pt x="17847" y="26925"/>
                  </a:cubicBezTo>
                  <a:cubicBezTo>
                    <a:pt x="3218" y="21730"/>
                    <a:pt x="196" y="6942"/>
                    <a:pt x="90" y="6306"/>
                  </a:cubicBezTo>
                  <a:cubicBezTo>
                    <a:pt x="-440" y="3444"/>
                    <a:pt x="1415" y="635"/>
                    <a:pt x="4278" y="105"/>
                  </a:cubicBezTo>
                  <a:cubicBezTo>
                    <a:pt x="7140" y="-478"/>
                    <a:pt x="9896" y="1430"/>
                    <a:pt x="10479" y="4292"/>
                  </a:cubicBezTo>
                  <a:cubicBezTo>
                    <a:pt x="10585" y="4769"/>
                    <a:pt x="12599" y="13833"/>
                    <a:pt x="21398" y="16960"/>
                  </a:cubicBezTo>
                  <a:cubicBezTo>
                    <a:pt x="24154" y="17967"/>
                    <a:pt x="25585" y="20989"/>
                    <a:pt x="24631" y="23745"/>
                  </a:cubicBezTo>
                  <a:cubicBezTo>
                    <a:pt x="23889" y="25918"/>
                    <a:pt x="21822" y="27243"/>
                    <a:pt x="19649" y="2724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99526F9B-42E6-4B96-BBE2-526B37141CDF}"/>
                </a:ext>
              </a:extLst>
            </p:cNvPr>
            <p:cNvSpPr/>
            <p:nvPr/>
          </p:nvSpPr>
          <p:spPr>
            <a:xfrm>
              <a:off x="4494541" y="5946508"/>
              <a:ext cx="21202" cy="26502"/>
            </a:xfrm>
            <a:custGeom>
              <a:avLst/>
              <a:gdLst>
                <a:gd name="connsiteX0" fmla="*/ 16856 w 21201"/>
                <a:gd name="connsiteY0" fmla="*/ 31590 h 26501"/>
                <a:gd name="connsiteX1" fmla="*/ 14842 w 21201"/>
                <a:gd name="connsiteY1" fmla="*/ 31219 h 26501"/>
                <a:gd name="connsiteX2" fmla="*/ 1 w 21201"/>
                <a:gd name="connsiteY2" fmla="*/ 5406 h 26501"/>
                <a:gd name="connsiteX3" fmla="*/ 5196 w 21201"/>
                <a:gd name="connsiteY3" fmla="*/ 0 h 26501"/>
                <a:gd name="connsiteX4" fmla="*/ 10602 w 21201"/>
                <a:gd name="connsiteY4" fmla="*/ 5141 h 26501"/>
                <a:gd name="connsiteX5" fmla="*/ 18817 w 21201"/>
                <a:gd name="connsiteY5" fmla="*/ 21360 h 26501"/>
                <a:gd name="connsiteX6" fmla="*/ 21733 w 21201"/>
                <a:gd name="connsiteY6" fmla="*/ 28251 h 26501"/>
                <a:gd name="connsiteX7" fmla="*/ 16856 w 21201"/>
                <a:gd name="connsiteY7" fmla="*/ 31590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6501">
                  <a:moveTo>
                    <a:pt x="16856" y="31590"/>
                  </a:moveTo>
                  <a:cubicBezTo>
                    <a:pt x="16167" y="31590"/>
                    <a:pt x="15531" y="31484"/>
                    <a:pt x="14842" y="31219"/>
                  </a:cubicBezTo>
                  <a:cubicBezTo>
                    <a:pt x="637" y="25442"/>
                    <a:pt x="54" y="6254"/>
                    <a:pt x="1" y="5406"/>
                  </a:cubicBezTo>
                  <a:cubicBezTo>
                    <a:pt x="-52" y="2491"/>
                    <a:pt x="2227" y="53"/>
                    <a:pt x="5196" y="0"/>
                  </a:cubicBezTo>
                  <a:cubicBezTo>
                    <a:pt x="8058" y="106"/>
                    <a:pt x="10549" y="2226"/>
                    <a:pt x="10602" y="5141"/>
                  </a:cubicBezTo>
                  <a:cubicBezTo>
                    <a:pt x="10602" y="5353"/>
                    <a:pt x="11238" y="18286"/>
                    <a:pt x="18817" y="21360"/>
                  </a:cubicBezTo>
                  <a:cubicBezTo>
                    <a:pt x="21520" y="22474"/>
                    <a:pt x="22846" y="25548"/>
                    <a:pt x="21733" y="28251"/>
                  </a:cubicBezTo>
                  <a:cubicBezTo>
                    <a:pt x="20937" y="30318"/>
                    <a:pt x="18976" y="31590"/>
                    <a:pt x="16856" y="3159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5" name="Group 814">
            <a:extLst>
              <a:ext uri="{FF2B5EF4-FFF2-40B4-BE49-F238E27FC236}">
                <a16:creationId xmlns:a16="http://schemas.microsoft.com/office/drawing/2014/main" id="{92489A30-6609-4129-AB7D-B93C72CAA0F0}"/>
              </a:ext>
            </a:extLst>
          </p:cNvPr>
          <p:cNvGrpSpPr/>
          <p:nvPr/>
        </p:nvGrpSpPr>
        <p:grpSpPr>
          <a:xfrm>
            <a:off x="5310405" y="5714424"/>
            <a:ext cx="478861" cy="479014"/>
            <a:chOff x="5351959" y="5755992"/>
            <a:chExt cx="395753" cy="395879"/>
          </a:xfrm>
        </p:grpSpPr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650308E6-8063-4D93-8989-6DFF7941171C}"/>
                </a:ext>
              </a:extLst>
            </p:cNvPr>
            <p:cNvSpPr/>
            <p:nvPr/>
          </p:nvSpPr>
          <p:spPr>
            <a:xfrm>
              <a:off x="5411654" y="6105294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1" y="35685"/>
                    <a:pt x="32293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9A7A9527-2612-4E99-A83B-02A1FDC3953C}"/>
                </a:ext>
              </a:extLst>
            </p:cNvPr>
            <p:cNvSpPr/>
            <p:nvPr/>
          </p:nvSpPr>
          <p:spPr>
            <a:xfrm>
              <a:off x="5440383" y="6097344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5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5" y="25296"/>
                    <a:pt x="16815" y="2428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6" y="18882"/>
                    <a:pt x="26356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B6605FC2-0C78-471B-92F4-E039F50BBC14}"/>
                </a:ext>
              </a:extLst>
            </p:cNvPr>
            <p:cNvSpPr/>
            <p:nvPr/>
          </p:nvSpPr>
          <p:spPr>
            <a:xfrm>
              <a:off x="5495507" y="6042219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6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CA8A0F8-960B-46D0-AD37-2DD390C16FE6}"/>
                </a:ext>
              </a:extLst>
            </p:cNvPr>
            <p:cNvSpPr/>
            <p:nvPr/>
          </p:nvSpPr>
          <p:spPr>
            <a:xfrm>
              <a:off x="5550631" y="5987096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5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0" y="25826"/>
                    <a:pt x="17875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4289" y="16815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B772E0D6-F8F9-4D27-9FFE-7C6297434987}"/>
                </a:ext>
              </a:extLst>
            </p:cNvPr>
            <p:cNvSpPr/>
            <p:nvPr/>
          </p:nvSpPr>
          <p:spPr>
            <a:xfrm>
              <a:off x="5605754" y="5931971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6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19343CF9-E0E3-4452-ACC5-9D5EC4069467}"/>
                </a:ext>
              </a:extLst>
            </p:cNvPr>
            <p:cNvSpPr/>
            <p:nvPr/>
          </p:nvSpPr>
          <p:spPr>
            <a:xfrm>
              <a:off x="5660879" y="5876847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6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A911A32E-76E0-4C9A-95F2-005B367764F3}"/>
                </a:ext>
              </a:extLst>
            </p:cNvPr>
            <p:cNvSpPr/>
            <p:nvPr/>
          </p:nvSpPr>
          <p:spPr>
            <a:xfrm>
              <a:off x="5466779" y="6050170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1" y="35738"/>
                    <a:pt x="32293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E77616B2-1B36-400E-B7AA-3906AD8CF1EA}"/>
                </a:ext>
              </a:extLst>
            </p:cNvPr>
            <p:cNvSpPr/>
            <p:nvPr/>
          </p:nvSpPr>
          <p:spPr>
            <a:xfrm>
              <a:off x="5521903" y="5995046"/>
              <a:ext cx="31802" cy="31802"/>
            </a:xfrm>
            <a:custGeom>
              <a:avLst/>
              <a:gdLst>
                <a:gd name="connsiteX0" fmla="*/ 30968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8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8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1" y="35685"/>
                    <a:pt x="32293" y="36215"/>
                    <a:pt x="30968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4EA3CE01-AC45-4AC3-9B19-BEF9F959858F}"/>
                </a:ext>
              </a:extLst>
            </p:cNvPr>
            <p:cNvSpPr/>
            <p:nvPr/>
          </p:nvSpPr>
          <p:spPr>
            <a:xfrm>
              <a:off x="5577026" y="5939922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1" y="35738"/>
                    <a:pt x="32293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633C952C-2A90-479C-80A3-8CF5C9FDE99F}"/>
                </a:ext>
              </a:extLst>
            </p:cNvPr>
            <p:cNvSpPr/>
            <p:nvPr/>
          </p:nvSpPr>
          <p:spPr>
            <a:xfrm>
              <a:off x="5632151" y="5884798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2"/>
                    <a:pt x="36745" y="32611"/>
                    <a:pt x="34678" y="34678"/>
                  </a:cubicBezTo>
                  <a:cubicBezTo>
                    <a:pt x="33671" y="35685"/>
                    <a:pt x="32293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CF04C51D-ED76-4D4B-9B77-E287B63E7770}"/>
                </a:ext>
              </a:extLst>
            </p:cNvPr>
            <p:cNvSpPr/>
            <p:nvPr/>
          </p:nvSpPr>
          <p:spPr>
            <a:xfrm>
              <a:off x="5687274" y="5829674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1" y="35738"/>
                    <a:pt x="32293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FCA2F4E-0795-4092-ABBA-D6AB1A10C721}"/>
                </a:ext>
              </a:extLst>
            </p:cNvPr>
            <p:cNvSpPr/>
            <p:nvPr/>
          </p:nvSpPr>
          <p:spPr>
            <a:xfrm>
              <a:off x="5458775" y="6078951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6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282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8814240-1705-41E4-A39B-058C1AB857B0}"/>
                </a:ext>
              </a:extLst>
            </p:cNvPr>
            <p:cNvSpPr/>
            <p:nvPr/>
          </p:nvSpPr>
          <p:spPr>
            <a:xfrm>
              <a:off x="5513899" y="6023827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5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5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5" y="25296"/>
                    <a:pt x="16815" y="2428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4289" y="16815"/>
                  </a:lnTo>
                  <a:cubicBezTo>
                    <a:pt x="26356" y="18882"/>
                    <a:pt x="26356" y="22222"/>
                    <a:pt x="24289" y="24289"/>
                  </a:cubicBezTo>
                  <a:cubicBezTo>
                    <a:pt x="23282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1E8F3870-51BA-4322-91C0-9189348CCD92}"/>
                </a:ext>
              </a:extLst>
            </p:cNvPr>
            <p:cNvSpPr/>
            <p:nvPr/>
          </p:nvSpPr>
          <p:spPr>
            <a:xfrm>
              <a:off x="5569023" y="5968703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6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282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BDB2B9F2-8876-4618-AE90-FA9AADDE3FD5}"/>
                </a:ext>
              </a:extLst>
            </p:cNvPr>
            <p:cNvSpPr/>
            <p:nvPr/>
          </p:nvSpPr>
          <p:spPr>
            <a:xfrm>
              <a:off x="5624147" y="5913579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5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0" y="25826"/>
                    <a:pt x="17875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4289" y="16815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282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DCAF59CC-605A-47E7-8AAF-F231DBE2826B}"/>
                </a:ext>
              </a:extLst>
            </p:cNvPr>
            <p:cNvSpPr/>
            <p:nvPr/>
          </p:nvSpPr>
          <p:spPr>
            <a:xfrm>
              <a:off x="5679271" y="5858455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5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5" y="25296"/>
                    <a:pt x="16815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6" y="18882"/>
                    <a:pt x="26356" y="22222"/>
                    <a:pt x="24289" y="24289"/>
                  </a:cubicBezTo>
                  <a:cubicBezTo>
                    <a:pt x="23282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45D4D21A-0334-4406-BF9F-9DD53E3C6167}"/>
                </a:ext>
              </a:extLst>
            </p:cNvPr>
            <p:cNvSpPr/>
            <p:nvPr/>
          </p:nvSpPr>
          <p:spPr>
            <a:xfrm>
              <a:off x="5705614" y="5811335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724" y="35685"/>
                    <a:pt x="32346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5854224B-A38A-4E96-B019-8C76A5090F42}"/>
                </a:ext>
              </a:extLst>
            </p:cNvPr>
            <p:cNvSpPr/>
            <p:nvPr/>
          </p:nvSpPr>
          <p:spPr>
            <a:xfrm>
              <a:off x="5376685" y="5780844"/>
              <a:ext cx="371027" cy="371027"/>
            </a:xfrm>
            <a:custGeom>
              <a:avLst/>
              <a:gdLst>
                <a:gd name="connsiteX0" fmla="*/ 51838 w 371026"/>
                <a:gd name="connsiteY0" fmla="*/ 374764 h 371026"/>
                <a:gd name="connsiteX1" fmla="*/ 48075 w 371026"/>
                <a:gd name="connsiteY1" fmla="*/ 373227 h 371026"/>
                <a:gd name="connsiteX2" fmla="*/ 1537 w 371026"/>
                <a:gd name="connsiteY2" fmla="*/ 326689 h 371026"/>
                <a:gd name="connsiteX3" fmla="*/ 0 w 371026"/>
                <a:gd name="connsiteY3" fmla="*/ 322926 h 371026"/>
                <a:gd name="connsiteX4" fmla="*/ 1537 w 371026"/>
                <a:gd name="connsiteY4" fmla="*/ 319163 h 371026"/>
                <a:gd name="connsiteX5" fmla="*/ 319189 w 371026"/>
                <a:gd name="connsiteY5" fmla="*/ 1511 h 371026"/>
                <a:gd name="connsiteX6" fmla="*/ 326663 w 371026"/>
                <a:gd name="connsiteY6" fmla="*/ 1511 h 371026"/>
                <a:gd name="connsiteX7" fmla="*/ 373200 w 371026"/>
                <a:gd name="connsiteY7" fmla="*/ 48048 h 371026"/>
                <a:gd name="connsiteX8" fmla="*/ 373200 w 371026"/>
                <a:gd name="connsiteY8" fmla="*/ 55522 h 371026"/>
                <a:gd name="connsiteX9" fmla="*/ 55548 w 371026"/>
                <a:gd name="connsiteY9" fmla="*/ 373174 h 371026"/>
                <a:gd name="connsiteX10" fmla="*/ 51838 w 371026"/>
                <a:gd name="connsiteY10" fmla="*/ 374764 h 371026"/>
                <a:gd name="connsiteX11" fmla="*/ 12827 w 371026"/>
                <a:gd name="connsiteY11" fmla="*/ 322979 h 371026"/>
                <a:gd name="connsiteX12" fmla="*/ 51891 w 371026"/>
                <a:gd name="connsiteY12" fmla="*/ 362043 h 371026"/>
                <a:gd name="connsiteX13" fmla="*/ 362069 w 371026"/>
                <a:gd name="connsiteY13" fmla="*/ 51864 h 371026"/>
                <a:gd name="connsiteX14" fmla="*/ 323006 w 371026"/>
                <a:gd name="connsiteY14" fmla="*/ 12800 h 371026"/>
                <a:gd name="connsiteX15" fmla="*/ 12827 w 371026"/>
                <a:gd name="connsiteY15" fmla="*/ 322979 h 37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1026" h="371026">
                  <a:moveTo>
                    <a:pt x="51838" y="374764"/>
                  </a:moveTo>
                  <a:cubicBezTo>
                    <a:pt x="50460" y="374764"/>
                    <a:pt x="49135" y="374234"/>
                    <a:pt x="48075" y="373227"/>
                  </a:cubicBezTo>
                  <a:lnTo>
                    <a:pt x="1537" y="326689"/>
                  </a:lnTo>
                  <a:cubicBezTo>
                    <a:pt x="530" y="325682"/>
                    <a:pt x="0" y="324357"/>
                    <a:pt x="0" y="322926"/>
                  </a:cubicBezTo>
                  <a:cubicBezTo>
                    <a:pt x="0" y="321495"/>
                    <a:pt x="583" y="320170"/>
                    <a:pt x="1537" y="319163"/>
                  </a:cubicBezTo>
                  <a:lnTo>
                    <a:pt x="319189" y="1511"/>
                  </a:lnTo>
                  <a:cubicBezTo>
                    <a:pt x="321204" y="-504"/>
                    <a:pt x="324702" y="-504"/>
                    <a:pt x="326663" y="1511"/>
                  </a:cubicBezTo>
                  <a:lnTo>
                    <a:pt x="373200" y="48048"/>
                  </a:lnTo>
                  <a:cubicBezTo>
                    <a:pt x="375268" y="50115"/>
                    <a:pt x="375268" y="53454"/>
                    <a:pt x="373200" y="55522"/>
                  </a:cubicBezTo>
                  <a:lnTo>
                    <a:pt x="55548" y="373174"/>
                  </a:lnTo>
                  <a:cubicBezTo>
                    <a:pt x="54541" y="374287"/>
                    <a:pt x="53216" y="374764"/>
                    <a:pt x="51838" y="374764"/>
                  </a:cubicBezTo>
                  <a:close/>
                  <a:moveTo>
                    <a:pt x="12827" y="322979"/>
                  </a:moveTo>
                  <a:lnTo>
                    <a:pt x="51891" y="362043"/>
                  </a:lnTo>
                  <a:lnTo>
                    <a:pt x="362069" y="51864"/>
                  </a:lnTo>
                  <a:lnTo>
                    <a:pt x="323006" y="12800"/>
                  </a:lnTo>
                  <a:lnTo>
                    <a:pt x="12827" y="32297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EC071DBC-AA8F-4BD6-ADBD-C4DBBA0FE3A0}"/>
                </a:ext>
              </a:extLst>
            </p:cNvPr>
            <p:cNvSpPr/>
            <p:nvPr/>
          </p:nvSpPr>
          <p:spPr>
            <a:xfrm>
              <a:off x="5351959" y="5755992"/>
              <a:ext cx="323324" cy="323324"/>
            </a:xfrm>
            <a:custGeom>
              <a:avLst/>
              <a:gdLst>
                <a:gd name="connsiteX0" fmla="*/ 59020 w 323323"/>
                <a:gd name="connsiteY0" fmla="*/ 324138 h 323323"/>
                <a:gd name="connsiteX1" fmla="*/ 55256 w 323323"/>
                <a:gd name="connsiteY1" fmla="*/ 322601 h 323323"/>
                <a:gd name="connsiteX2" fmla="*/ 55256 w 323323"/>
                <a:gd name="connsiteY2" fmla="*/ 55303 h 323323"/>
                <a:gd name="connsiteX3" fmla="*/ 322608 w 323323"/>
                <a:gd name="connsiteY3" fmla="*/ 55250 h 323323"/>
                <a:gd name="connsiteX4" fmla="*/ 324145 w 323323"/>
                <a:gd name="connsiteY4" fmla="*/ 59013 h 323323"/>
                <a:gd name="connsiteX5" fmla="*/ 322608 w 323323"/>
                <a:gd name="connsiteY5" fmla="*/ 62776 h 323323"/>
                <a:gd name="connsiteX6" fmla="*/ 62730 w 323323"/>
                <a:gd name="connsiteY6" fmla="*/ 322655 h 323323"/>
                <a:gd name="connsiteX7" fmla="*/ 59020 w 323323"/>
                <a:gd name="connsiteY7" fmla="*/ 324138 h 323323"/>
                <a:gd name="connsiteX8" fmla="*/ 188985 w 323323"/>
                <a:gd name="connsiteY8" fmla="*/ 10568 h 323323"/>
                <a:gd name="connsiteX9" fmla="*/ 62783 w 323323"/>
                <a:gd name="connsiteY9" fmla="*/ 62776 h 323323"/>
                <a:gd name="connsiteX10" fmla="*/ 10521 w 323323"/>
                <a:gd name="connsiteY10" fmla="*/ 188926 h 323323"/>
                <a:gd name="connsiteX11" fmla="*/ 59073 w 323323"/>
                <a:gd name="connsiteY11" fmla="*/ 311259 h 323323"/>
                <a:gd name="connsiteX12" fmla="*/ 311318 w 323323"/>
                <a:gd name="connsiteY12" fmla="*/ 59013 h 323323"/>
                <a:gd name="connsiteX13" fmla="*/ 188985 w 323323"/>
                <a:gd name="connsiteY13" fmla="*/ 10568 h 32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3323" h="323323">
                  <a:moveTo>
                    <a:pt x="59020" y="324138"/>
                  </a:moveTo>
                  <a:cubicBezTo>
                    <a:pt x="57642" y="324138"/>
                    <a:pt x="56317" y="323609"/>
                    <a:pt x="55256" y="322601"/>
                  </a:cubicBezTo>
                  <a:cubicBezTo>
                    <a:pt x="-18419" y="248926"/>
                    <a:pt x="-18419" y="128978"/>
                    <a:pt x="55256" y="55303"/>
                  </a:cubicBezTo>
                  <a:cubicBezTo>
                    <a:pt x="128985" y="-18426"/>
                    <a:pt x="248933" y="-18426"/>
                    <a:pt x="322608" y="55250"/>
                  </a:cubicBezTo>
                  <a:cubicBezTo>
                    <a:pt x="323615" y="56257"/>
                    <a:pt x="324145" y="57582"/>
                    <a:pt x="324145" y="59013"/>
                  </a:cubicBezTo>
                  <a:cubicBezTo>
                    <a:pt x="324145" y="60444"/>
                    <a:pt x="323562" y="61769"/>
                    <a:pt x="322608" y="62776"/>
                  </a:cubicBezTo>
                  <a:lnTo>
                    <a:pt x="62730" y="322655"/>
                  </a:lnTo>
                  <a:cubicBezTo>
                    <a:pt x="61723" y="323609"/>
                    <a:pt x="60398" y="324138"/>
                    <a:pt x="59020" y="324138"/>
                  </a:cubicBezTo>
                  <a:close/>
                  <a:moveTo>
                    <a:pt x="188985" y="10568"/>
                  </a:moveTo>
                  <a:cubicBezTo>
                    <a:pt x="143296" y="10568"/>
                    <a:pt x="97554" y="27953"/>
                    <a:pt x="62783" y="62776"/>
                  </a:cubicBezTo>
                  <a:cubicBezTo>
                    <a:pt x="29072" y="96487"/>
                    <a:pt x="10521" y="141275"/>
                    <a:pt x="10521" y="188926"/>
                  </a:cubicBezTo>
                  <a:cubicBezTo>
                    <a:pt x="10521" y="234827"/>
                    <a:pt x="27747" y="278078"/>
                    <a:pt x="59073" y="311259"/>
                  </a:cubicBezTo>
                  <a:lnTo>
                    <a:pt x="311318" y="59013"/>
                  </a:lnTo>
                  <a:cubicBezTo>
                    <a:pt x="277078" y="26734"/>
                    <a:pt x="233032" y="10568"/>
                    <a:pt x="188985" y="1056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67B7D881-C837-4D23-83FB-587EDCE45EEA}"/>
                </a:ext>
              </a:extLst>
            </p:cNvPr>
            <p:cNvSpPr/>
            <p:nvPr/>
          </p:nvSpPr>
          <p:spPr>
            <a:xfrm>
              <a:off x="5406049" y="5810023"/>
              <a:ext cx="227917" cy="227917"/>
            </a:xfrm>
            <a:custGeom>
              <a:avLst/>
              <a:gdLst>
                <a:gd name="connsiteX0" fmla="*/ 43251 w 227916"/>
                <a:gd name="connsiteY0" fmla="*/ 231786 h 227916"/>
                <a:gd name="connsiteX1" fmla="*/ 43251 w 227916"/>
                <a:gd name="connsiteY1" fmla="*/ 231786 h 227916"/>
                <a:gd name="connsiteX2" fmla="*/ 39488 w 227916"/>
                <a:gd name="connsiteY2" fmla="*/ 230249 h 227916"/>
                <a:gd name="connsiteX3" fmla="*/ 0 w 227916"/>
                <a:gd name="connsiteY3" fmla="*/ 134895 h 227916"/>
                <a:gd name="connsiteX4" fmla="*/ 39488 w 227916"/>
                <a:gd name="connsiteY4" fmla="*/ 39541 h 227916"/>
                <a:gd name="connsiteX5" fmla="*/ 134842 w 227916"/>
                <a:gd name="connsiteY5" fmla="*/ 0 h 227916"/>
                <a:gd name="connsiteX6" fmla="*/ 134842 w 227916"/>
                <a:gd name="connsiteY6" fmla="*/ 0 h 227916"/>
                <a:gd name="connsiteX7" fmla="*/ 230143 w 227916"/>
                <a:gd name="connsiteY7" fmla="*/ 39488 h 227916"/>
                <a:gd name="connsiteX8" fmla="*/ 230143 w 227916"/>
                <a:gd name="connsiteY8" fmla="*/ 46961 h 227916"/>
                <a:gd name="connsiteX9" fmla="*/ 47014 w 227916"/>
                <a:gd name="connsiteY9" fmla="*/ 230249 h 227916"/>
                <a:gd name="connsiteX10" fmla="*/ 43251 w 227916"/>
                <a:gd name="connsiteY10" fmla="*/ 231786 h 227916"/>
                <a:gd name="connsiteX11" fmla="*/ 134895 w 227916"/>
                <a:gd name="connsiteY11" fmla="*/ 10654 h 227916"/>
                <a:gd name="connsiteX12" fmla="*/ 134895 w 227916"/>
                <a:gd name="connsiteY12" fmla="*/ 10654 h 227916"/>
                <a:gd name="connsiteX13" fmla="*/ 47014 w 227916"/>
                <a:gd name="connsiteY13" fmla="*/ 47067 h 227916"/>
                <a:gd name="connsiteX14" fmla="*/ 10654 w 227916"/>
                <a:gd name="connsiteY14" fmla="*/ 134895 h 227916"/>
                <a:gd name="connsiteX15" fmla="*/ 43357 w 227916"/>
                <a:gd name="connsiteY15" fmla="*/ 218906 h 227916"/>
                <a:gd name="connsiteX16" fmla="*/ 218959 w 227916"/>
                <a:gd name="connsiteY16" fmla="*/ 43304 h 227916"/>
                <a:gd name="connsiteX17" fmla="*/ 134895 w 227916"/>
                <a:gd name="connsiteY17" fmla="*/ 10654 h 22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7916" h="227916">
                  <a:moveTo>
                    <a:pt x="43251" y="231786"/>
                  </a:moveTo>
                  <a:lnTo>
                    <a:pt x="43251" y="231786"/>
                  </a:lnTo>
                  <a:cubicBezTo>
                    <a:pt x="41820" y="231786"/>
                    <a:pt x="40495" y="231203"/>
                    <a:pt x="39488" y="230249"/>
                  </a:cubicBezTo>
                  <a:cubicBezTo>
                    <a:pt x="14046" y="204807"/>
                    <a:pt x="0" y="170937"/>
                    <a:pt x="0" y="134895"/>
                  </a:cubicBezTo>
                  <a:cubicBezTo>
                    <a:pt x="0" y="98852"/>
                    <a:pt x="14046" y="65036"/>
                    <a:pt x="39488" y="39541"/>
                  </a:cubicBezTo>
                  <a:cubicBezTo>
                    <a:pt x="64983" y="14046"/>
                    <a:pt x="98852" y="0"/>
                    <a:pt x="134842" y="0"/>
                  </a:cubicBezTo>
                  <a:cubicBezTo>
                    <a:pt x="134842" y="0"/>
                    <a:pt x="134842" y="0"/>
                    <a:pt x="134842" y="0"/>
                  </a:cubicBezTo>
                  <a:cubicBezTo>
                    <a:pt x="170831" y="0"/>
                    <a:pt x="204701" y="14046"/>
                    <a:pt x="230143" y="39488"/>
                  </a:cubicBezTo>
                  <a:cubicBezTo>
                    <a:pt x="232210" y="41555"/>
                    <a:pt x="232210" y="44894"/>
                    <a:pt x="230143" y="46961"/>
                  </a:cubicBezTo>
                  <a:lnTo>
                    <a:pt x="47014" y="230249"/>
                  </a:lnTo>
                  <a:cubicBezTo>
                    <a:pt x="46007" y="231203"/>
                    <a:pt x="44629" y="231786"/>
                    <a:pt x="43251" y="231786"/>
                  </a:cubicBezTo>
                  <a:close/>
                  <a:moveTo>
                    <a:pt x="134895" y="10654"/>
                  </a:moveTo>
                  <a:cubicBezTo>
                    <a:pt x="134895" y="10654"/>
                    <a:pt x="134895" y="10654"/>
                    <a:pt x="134895" y="10654"/>
                  </a:cubicBezTo>
                  <a:cubicBezTo>
                    <a:pt x="101661" y="10654"/>
                    <a:pt x="70495" y="23586"/>
                    <a:pt x="47014" y="47067"/>
                  </a:cubicBezTo>
                  <a:cubicBezTo>
                    <a:pt x="23534" y="70548"/>
                    <a:pt x="10654" y="101714"/>
                    <a:pt x="10654" y="134895"/>
                  </a:cubicBezTo>
                  <a:cubicBezTo>
                    <a:pt x="10654" y="166326"/>
                    <a:pt x="22209" y="195955"/>
                    <a:pt x="43357" y="218906"/>
                  </a:cubicBezTo>
                  <a:lnTo>
                    <a:pt x="218959" y="43304"/>
                  </a:lnTo>
                  <a:cubicBezTo>
                    <a:pt x="195902" y="22209"/>
                    <a:pt x="166326" y="10654"/>
                    <a:pt x="134895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20" name="Group 819">
            <a:extLst>
              <a:ext uri="{FF2B5EF4-FFF2-40B4-BE49-F238E27FC236}">
                <a16:creationId xmlns:a16="http://schemas.microsoft.com/office/drawing/2014/main" id="{86DEDB09-DAE8-4063-9C41-92FFA0F2F628}"/>
              </a:ext>
            </a:extLst>
          </p:cNvPr>
          <p:cNvGrpSpPr/>
          <p:nvPr/>
        </p:nvGrpSpPr>
        <p:grpSpPr>
          <a:xfrm>
            <a:off x="10616211" y="5707103"/>
            <a:ext cx="493352" cy="479095"/>
            <a:chOff x="10659023" y="5748677"/>
            <a:chExt cx="407729" cy="395946"/>
          </a:xfrm>
        </p:grpSpPr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501861D4-CCC4-4D10-8E2F-2F72283ED752}"/>
                </a:ext>
              </a:extLst>
            </p:cNvPr>
            <p:cNvSpPr/>
            <p:nvPr/>
          </p:nvSpPr>
          <p:spPr>
            <a:xfrm>
              <a:off x="10833535" y="5900500"/>
              <a:ext cx="233217" cy="233217"/>
            </a:xfrm>
            <a:custGeom>
              <a:avLst/>
              <a:gdLst>
                <a:gd name="connsiteX0" fmla="*/ 43837 w 233216"/>
                <a:gd name="connsiteY0" fmla="*/ 234861 h 233216"/>
                <a:gd name="connsiteX1" fmla="*/ 40074 w 233216"/>
                <a:gd name="connsiteY1" fmla="*/ 233323 h 233216"/>
                <a:gd name="connsiteX2" fmla="*/ 1540 w 233216"/>
                <a:gd name="connsiteY2" fmla="*/ 194790 h 233216"/>
                <a:gd name="connsiteX3" fmla="*/ 3 w 233216"/>
                <a:gd name="connsiteY3" fmla="*/ 190973 h 233216"/>
                <a:gd name="connsiteX4" fmla="*/ 1646 w 233216"/>
                <a:gd name="connsiteY4" fmla="*/ 187210 h 233216"/>
                <a:gd name="connsiteX5" fmla="*/ 195481 w 233216"/>
                <a:gd name="connsiteY5" fmla="*/ 1484 h 233216"/>
                <a:gd name="connsiteX6" fmla="*/ 202902 w 233216"/>
                <a:gd name="connsiteY6" fmla="*/ 1537 h 233216"/>
                <a:gd name="connsiteX7" fmla="*/ 233326 w 233216"/>
                <a:gd name="connsiteY7" fmla="*/ 31962 h 233216"/>
                <a:gd name="connsiteX8" fmla="*/ 233379 w 233216"/>
                <a:gd name="connsiteY8" fmla="*/ 39382 h 233216"/>
                <a:gd name="connsiteX9" fmla="*/ 47654 w 233216"/>
                <a:gd name="connsiteY9" fmla="*/ 233217 h 233216"/>
                <a:gd name="connsiteX10" fmla="*/ 43890 w 233216"/>
                <a:gd name="connsiteY10" fmla="*/ 234861 h 233216"/>
                <a:gd name="connsiteX11" fmla="*/ 43837 w 233216"/>
                <a:gd name="connsiteY11" fmla="*/ 234861 h 233216"/>
                <a:gd name="connsiteX12" fmla="*/ 12883 w 233216"/>
                <a:gd name="connsiteY12" fmla="*/ 191079 h 233216"/>
                <a:gd name="connsiteX13" fmla="*/ 43784 w 233216"/>
                <a:gd name="connsiteY13" fmla="*/ 221980 h 233216"/>
                <a:gd name="connsiteX14" fmla="*/ 222195 w 233216"/>
                <a:gd name="connsiteY14" fmla="*/ 35778 h 233216"/>
                <a:gd name="connsiteX15" fmla="*/ 199085 w 233216"/>
                <a:gd name="connsiteY15" fmla="*/ 12668 h 233216"/>
                <a:gd name="connsiteX16" fmla="*/ 12883 w 233216"/>
                <a:gd name="connsiteY16" fmla="*/ 191079 h 23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3216" h="233216">
                  <a:moveTo>
                    <a:pt x="43837" y="234861"/>
                  </a:moveTo>
                  <a:cubicBezTo>
                    <a:pt x="42459" y="234861"/>
                    <a:pt x="41081" y="234277"/>
                    <a:pt x="40074" y="233323"/>
                  </a:cubicBezTo>
                  <a:lnTo>
                    <a:pt x="1540" y="194790"/>
                  </a:lnTo>
                  <a:cubicBezTo>
                    <a:pt x="533" y="193783"/>
                    <a:pt x="-50" y="192404"/>
                    <a:pt x="3" y="190973"/>
                  </a:cubicBezTo>
                  <a:cubicBezTo>
                    <a:pt x="56" y="189542"/>
                    <a:pt x="586" y="188164"/>
                    <a:pt x="1646" y="187210"/>
                  </a:cubicBezTo>
                  <a:lnTo>
                    <a:pt x="195481" y="1484"/>
                  </a:lnTo>
                  <a:cubicBezTo>
                    <a:pt x="197548" y="-530"/>
                    <a:pt x="200834" y="-477"/>
                    <a:pt x="202902" y="1537"/>
                  </a:cubicBezTo>
                  <a:lnTo>
                    <a:pt x="233326" y="31962"/>
                  </a:lnTo>
                  <a:cubicBezTo>
                    <a:pt x="235340" y="33976"/>
                    <a:pt x="235393" y="37315"/>
                    <a:pt x="233379" y="39382"/>
                  </a:cubicBezTo>
                  <a:lnTo>
                    <a:pt x="47654" y="233217"/>
                  </a:lnTo>
                  <a:cubicBezTo>
                    <a:pt x="46646" y="234224"/>
                    <a:pt x="45321" y="234861"/>
                    <a:pt x="43890" y="234861"/>
                  </a:cubicBezTo>
                  <a:cubicBezTo>
                    <a:pt x="43890" y="234861"/>
                    <a:pt x="43890" y="234861"/>
                    <a:pt x="43837" y="234861"/>
                  </a:cubicBezTo>
                  <a:close/>
                  <a:moveTo>
                    <a:pt x="12883" y="191079"/>
                  </a:moveTo>
                  <a:lnTo>
                    <a:pt x="43784" y="221980"/>
                  </a:lnTo>
                  <a:lnTo>
                    <a:pt x="222195" y="35778"/>
                  </a:lnTo>
                  <a:lnTo>
                    <a:pt x="199085" y="12668"/>
                  </a:lnTo>
                  <a:lnTo>
                    <a:pt x="12883" y="19107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5EFED25B-35D7-40B0-93A9-0F0A835DB72D}"/>
                </a:ext>
              </a:extLst>
            </p:cNvPr>
            <p:cNvSpPr/>
            <p:nvPr/>
          </p:nvSpPr>
          <p:spPr>
            <a:xfrm>
              <a:off x="10819948" y="6086207"/>
              <a:ext cx="58304" cy="58304"/>
            </a:xfrm>
            <a:custGeom>
              <a:avLst/>
              <a:gdLst>
                <a:gd name="connsiteX0" fmla="*/ 5269 w 58304"/>
                <a:gd name="connsiteY0" fmla="*/ 62139 h 58304"/>
                <a:gd name="connsiteX1" fmla="*/ 1506 w 58304"/>
                <a:gd name="connsiteY1" fmla="*/ 60549 h 58304"/>
                <a:gd name="connsiteX2" fmla="*/ 181 w 58304"/>
                <a:gd name="connsiteY2" fmla="*/ 55461 h 58304"/>
                <a:gd name="connsiteX3" fmla="*/ 13802 w 58304"/>
                <a:gd name="connsiteY3" fmla="*/ 3941 h 58304"/>
                <a:gd name="connsiteX4" fmla="*/ 20269 w 58304"/>
                <a:gd name="connsiteY4" fmla="*/ 178 h 58304"/>
                <a:gd name="connsiteX5" fmla="*/ 24033 w 58304"/>
                <a:gd name="connsiteY5" fmla="*/ 6644 h 58304"/>
                <a:gd name="connsiteX6" fmla="*/ 12743 w 58304"/>
                <a:gd name="connsiteY6" fmla="*/ 49524 h 58304"/>
                <a:gd name="connsiteX7" fmla="*/ 56206 w 58304"/>
                <a:gd name="connsiteY7" fmla="*/ 38712 h 58304"/>
                <a:gd name="connsiteX8" fmla="*/ 62619 w 58304"/>
                <a:gd name="connsiteY8" fmla="*/ 42581 h 58304"/>
                <a:gd name="connsiteX9" fmla="*/ 58750 w 58304"/>
                <a:gd name="connsiteY9" fmla="*/ 48994 h 58304"/>
                <a:gd name="connsiteX10" fmla="*/ 6594 w 58304"/>
                <a:gd name="connsiteY10" fmla="*/ 61980 h 58304"/>
                <a:gd name="connsiteX11" fmla="*/ 5269 w 58304"/>
                <a:gd name="connsiteY11" fmla="*/ 6213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304" h="58304">
                  <a:moveTo>
                    <a:pt x="5269" y="62139"/>
                  </a:moveTo>
                  <a:cubicBezTo>
                    <a:pt x="3891" y="62139"/>
                    <a:pt x="2513" y="61609"/>
                    <a:pt x="1506" y="60549"/>
                  </a:cubicBezTo>
                  <a:cubicBezTo>
                    <a:pt x="181" y="59224"/>
                    <a:pt x="-297" y="57263"/>
                    <a:pt x="181" y="55461"/>
                  </a:cubicBezTo>
                  <a:lnTo>
                    <a:pt x="13802" y="3941"/>
                  </a:lnTo>
                  <a:cubicBezTo>
                    <a:pt x="14545" y="1079"/>
                    <a:pt x="17513" y="-564"/>
                    <a:pt x="20269" y="178"/>
                  </a:cubicBezTo>
                  <a:cubicBezTo>
                    <a:pt x="23078" y="920"/>
                    <a:pt x="24775" y="3835"/>
                    <a:pt x="24033" y="6644"/>
                  </a:cubicBezTo>
                  <a:lnTo>
                    <a:pt x="12743" y="49524"/>
                  </a:lnTo>
                  <a:lnTo>
                    <a:pt x="56206" y="38712"/>
                  </a:lnTo>
                  <a:cubicBezTo>
                    <a:pt x="59015" y="38023"/>
                    <a:pt x="61930" y="39719"/>
                    <a:pt x="62619" y="42581"/>
                  </a:cubicBezTo>
                  <a:cubicBezTo>
                    <a:pt x="63308" y="45443"/>
                    <a:pt x="61612" y="48305"/>
                    <a:pt x="58750" y="48994"/>
                  </a:cubicBezTo>
                  <a:lnTo>
                    <a:pt x="6594" y="61980"/>
                  </a:lnTo>
                  <a:cubicBezTo>
                    <a:pt x="6170" y="62086"/>
                    <a:pt x="5693" y="62139"/>
                    <a:pt x="5269" y="621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B6D1853A-A911-4C10-B535-40B768A0D704}"/>
                </a:ext>
              </a:extLst>
            </p:cNvPr>
            <p:cNvSpPr/>
            <p:nvPr/>
          </p:nvSpPr>
          <p:spPr>
            <a:xfrm>
              <a:off x="10860265" y="5921556"/>
              <a:ext cx="196114" cy="201415"/>
            </a:xfrm>
            <a:custGeom>
              <a:avLst/>
              <a:gdLst>
                <a:gd name="connsiteX0" fmla="*/ 5287 w 196114"/>
                <a:gd name="connsiteY0" fmla="*/ 201932 h 201414"/>
                <a:gd name="connsiteX1" fmla="*/ 1577 w 196114"/>
                <a:gd name="connsiteY1" fmla="*/ 200395 h 201414"/>
                <a:gd name="connsiteX2" fmla="*/ 1524 w 196114"/>
                <a:gd name="connsiteY2" fmla="*/ 192921 h 201414"/>
                <a:gd name="connsiteX3" fmla="*/ 189741 w 196114"/>
                <a:gd name="connsiteY3" fmla="*/ 1577 h 201414"/>
                <a:gd name="connsiteX4" fmla="*/ 197215 w 196114"/>
                <a:gd name="connsiteY4" fmla="*/ 1524 h 201414"/>
                <a:gd name="connsiteX5" fmla="*/ 197267 w 196114"/>
                <a:gd name="connsiteY5" fmla="*/ 8998 h 201414"/>
                <a:gd name="connsiteX6" fmla="*/ 9051 w 196114"/>
                <a:gd name="connsiteY6" fmla="*/ 200342 h 201414"/>
                <a:gd name="connsiteX7" fmla="*/ 5287 w 196114"/>
                <a:gd name="connsiteY7" fmla="*/ 201932 h 20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14" h="201414">
                  <a:moveTo>
                    <a:pt x="5287" y="201932"/>
                  </a:moveTo>
                  <a:cubicBezTo>
                    <a:pt x="3962" y="201932"/>
                    <a:pt x="2584" y="201402"/>
                    <a:pt x="1577" y="200395"/>
                  </a:cubicBezTo>
                  <a:cubicBezTo>
                    <a:pt x="-490" y="198327"/>
                    <a:pt x="-543" y="194988"/>
                    <a:pt x="1524" y="192921"/>
                  </a:cubicBezTo>
                  <a:lnTo>
                    <a:pt x="189741" y="1577"/>
                  </a:lnTo>
                  <a:cubicBezTo>
                    <a:pt x="191808" y="-490"/>
                    <a:pt x="195147" y="-543"/>
                    <a:pt x="197215" y="1524"/>
                  </a:cubicBezTo>
                  <a:cubicBezTo>
                    <a:pt x="199281" y="3591"/>
                    <a:pt x="199334" y="6931"/>
                    <a:pt x="197267" y="8998"/>
                  </a:cubicBezTo>
                  <a:lnTo>
                    <a:pt x="9051" y="200342"/>
                  </a:lnTo>
                  <a:cubicBezTo>
                    <a:pt x="7990" y="201402"/>
                    <a:pt x="6665" y="201932"/>
                    <a:pt x="5287" y="2019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DE58F422-0B23-4798-8038-0E4EB51DC9E2}"/>
                </a:ext>
              </a:extLst>
            </p:cNvPr>
            <p:cNvSpPr/>
            <p:nvPr/>
          </p:nvSpPr>
          <p:spPr>
            <a:xfrm>
              <a:off x="10844788" y="5909259"/>
              <a:ext cx="201415" cy="196114"/>
            </a:xfrm>
            <a:custGeom>
              <a:avLst/>
              <a:gdLst>
                <a:gd name="connsiteX0" fmla="*/ 5288 w 201414"/>
                <a:gd name="connsiteY0" fmla="*/ 198751 h 196114"/>
                <a:gd name="connsiteX1" fmla="*/ 1524 w 201414"/>
                <a:gd name="connsiteY1" fmla="*/ 197161 h 196114"/>
                <a:gd name="connsiteX2" fmla="*/ 1577 w 201414"/>
                <a:gd name="connsiteY2" fmla="*/ 189635 h 196114"/>
                <a:gd name="connsiteX3" fmla="*/ 193080 w 201414"/>
                <a:gd name="connsiteY3" fmla="*/ 1524 h 196114"/>
                <a:gd name="connsiteX4" fmla="*/ 200607 w 201414"/>
                <a:gd name="connsiteY4" fmla="*/ 1577 h 196114"/>
                <a:gd name="connsiteX5" fmla="*/ 200554 w 201414"/>
                <a:gd name="connsiteY5" fmla="*/ 9104 h 196114"/>
                <a:gd name="connsiteX6" fmla="*/ 9051 w 201414"/>
                <a:gd name="connsiteY6" fmla="*/ 197214 h 196114"/>
                <a:gd name="connsiteX7" fmla="*/ 5288 w 201414"/>
                <a:gd name="connsiteY7" fmla="*/ 198751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414" h="196114">
                  <a:moveTo>
                    <a:pt x="5288" y="198751"/>
                  </a:moveTo>
                  <a:cubicBezTo>
                    <a:pt x="3910" y="198751"/>
                    <a:pt x="2532" y="198221"/>
                    <a:pt x="1524" y="197161"/>
                  </a:cubicBezTo>
                  <a:cubicBezTo>
                    <a:pt x="-543" y="195094"/>
                    <a:pt x="-490" y="191702"/>
                    <a:pt x="1577" y="189635"/>
                  </a:cubicBezTo>
                  <a:lnTo>
                    <a:pt x="193080" y="1524"/>
                  </a:lnTo>
                  <a:cubicBezTo>
                    <a:pt x="195147" y="-543"/>
                    <a:pt x="198540" y="-490"/>
                    <a:pt x="200607" y="1577"/>
                  </a:cubicBezTo>
                  <a:cubicBezTo>
                    <a:pt x="202674" y="3644"/>
                    <a:pt x="202621" y="7037"/>
                    <a:pt x="200554" y="9104"/>
                  </a:cubicBezTo>
                  <a:lnTo>
                    <a:pt x="9051" y="197214"/>
                  </a:lnTo>
                  <a:cubicBezTo>
                    <a:pt x="7938" y="198275"/>
                    <a:pt x="6613" y="198751"/>
                    <a:pt x="5288" y="1987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BA077711-629B-4191-89D5-D40BAA83003F}"/>
                </a:ext>
              </a:extLst>
            </p:cNvPr>
            <p:cNvSpPr/>
            <p:nvPr/>
          </p:nvSpPr>
          <p:spPr>
            <a:xfrm>
              <a:off x="10824210" y="6126143"/>
              <a:ext cx="15901" cy="15901"/>
            </a:xfrm>
            <a:custGeom>
              <a:avLst/>
              <a:gdLst>
                <a:gd name="connsiteX0" fmla="*/ 15106 w 15901"/>
                <a:gd name="connsiteY0" fmla="*/ 10330 h 15901"/>
                <a:gd name="connsiteX1" fmla="*/ 1908 w 15901"/>
                <a:gd name="connsiteY1" fmla="*/ 17751 h 15901"/>
                <a:gd name="connsiteX2" fmla="*/ 159 w 15901"/>
                <a:gd name="connsiteY2" fmla="*/ 17274 h 15901"/>
                <a:gd name="connsiteX3" fmla="*/ 159 w 15901"/>
                <a:gd name="connsiteY3" fmla="*/ 16002 h 15901"/>
                <a:gd name="connsiteX4" fmla="*/ 7579 w 15901"/>
                <a:gd name="connsiteY4" fmla="*/ 2804 h 15901"/>
                <a:gd name="connsiteX5" fmla="*/ 15053 w 15901"/>
                <a:gd name="connsiteY5" fmla="*/ 737 h 15901"/>
                <a:gd name="connsiteX6" fmla="*/ 17120 w 15901"/>
                <a:gd name="connsiteY6" fmla="*/ 8210 h 15901"/>
                <a:gd name="connsiteX7" fmla="*/ 15106 w 15901"/>
                <a:gd name="connsiteY7" fmla="*/ 1033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5901">
                  <a:moveTo>
                    <a:pt x="15106" y="10330"/>
                  </a:moveTo>
                  <a:lnTo>
                    <a:pt x="1908" y="17751"/>
                  </a:lnTo>
                  <a:cubicBezTo>
                    <a:pt x="1272" y="18122"/>
                    <a:pt x="477" y="17857"/>
                    <a:pt x="159" y="17274"/>
                  </a:cubicBezTo>
                  <a:cubicBezTo>
                    <a:pt x="-53" y="16850"/>
                    <a:pt x="-53" y="16373"/>
                    <a:pt x="159" y="16002"/>
                  </a:cubicBezTo>
                  <a:lnTo>
                    <a:pt x="7579" y="2804"/>
                  </a:lnTo>
                  <a:cubicBezTo>
                    <a:pt x="9064" y="154"/>
                    <a:pt x="12456" y="-800"/>
                    <a:pt x="15053" y="737"/>
                  </a:cubicBezTo>
                  <a:cubicBezTo>
                    <a:pt x="17703" y="2221"/>
                    <a:pt x="18657" y="5613"/>
                    <a:pt x="17120" y="8210"/>
                  </a:cubicBezTo>
                  <a:cubicBezTo>
                    <a:pt x="16643" y="9111"/>
                    <a:pt x="15901" y="9853"/>
                    <a:pt x="15106" y="103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BDEFE686-CEFF-46F7-96D2-68322201D014}"/>
                </a:ext>
              </a:extLst>
            </p:cNvPr>
            <p:cNvSpPr/>
            <p:nvPr/>
          </p:nvSpPr>
          <p:spPr>
            <a:xfrm>
              <a:off x="10718719" y="6097980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7 w 31802"/>
                <a:gd name="connsiteY5" fmla="*/ 27204 h 31802"/>
                <a:gd name="connsiteX6" fmla="*/ 34677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6" y="-517"/>
                    <a:pt x="9024" y="1550"/>
                  </a:cubicBezTo>
                  <a:lnTo>
                    <a:pt x="34677" y="27204"/>
                  </a:lnTo>
                  <a:cubicBezTo>
                    <a:pt x="36745" y="29271"/>
                    <a:pt x="36745" y="32611"/>
                    <a:pt x="34677" y="34678"/>
                  </a:cubicBezTo>
                  <a:cubicBezTo>
                    <a:pt x="33671" y="35738"/>
                    <a:pt x="32345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DCD6EA59-1F51-4778-B9F4-053B6FE5BFC8}"/>
                </a:ext>
              </a:extLst>
            </p:cNvPr>
            <p:cNvSpPr/>
            <p:nvPr/>
          </p:nvSpPr>
          <p:spPr>
            <a:xfrm>
              <a:off x="10747500" y="6090029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0" y="25826"/>
                    <a:pt x="17875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7" y="18882"/>
                    <a:pt x="26357" y="22222"/>
                    <a:pt x="24289" y="24289"/>
                  </a:cubicBezTo>
                  <a:cubicBezTo>
                    <a:pt x="23282" y="25296"/>
                    <a:pt x="21904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859EA3F8-328F-4787-AB4C-1C2166E97CEE}"/>
                </a:ext>
              </a:extLst>
            </p:cNvPr>
            <p:cNvSpPr/>
            <p:nvPr/>
          </p:nvSpPr>
          <p:spPr>
            <a:xfrm>
              <a:off x="10802624" y="6034905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0" y="25826"/>
                    <a:pt x="17875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282" y="25296"/>
                    <a:pt x="21904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80CDD39D-D516-44F1-ACF0-50DD4357446F}"/>
                </a:ext>
              </a:extLst>
            </p:cNvPr>
            <p:cNvSpPr/>
            <p:nvPr/>
          </p:nvSpPr>
          <p:spPr>
            <a:xfrm>
              <a:off x="10857748" y="5979781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3 w 21201"/>
                <a:gd name="connsiteY4" fmla="*/ 1550 h 21201"/>
                <a:gd name="connsiteX5" fmla="*/ 24289 w 21201"/>
                <a:gd name="connsiteY5" fmla="*/ 16815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0" y="25826"/>
                    <a:pt x="17875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6" y="-517"/>
                    <a:pt x="9023" y="1550"/>
                  </a:cubicBezTo>
                  <a:lnTo>
                    <a:pt x="24289" y="16815"/>
                  </a:lnTo>
                  <a:cubicBezTo>
                    <a:pt x="26356" y="18882"/>
                    <a:pt x="26356" y="22222"/>
                    <a:pt x="24289" y="24289"/>
                  </a:cubicBezTo>
                  <a:cubicBezTo>
                    <a:pt x="23282" y="25296"/>
                    <a:pt x="21904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F1CEDFCA-BA8E-4B7D-8B51-A8B9F6433D3A}"/>
                </a:ext>
              </a:extLst>
            </p:cNvPr>
            <p:cNvSpPr/>
            <p:nvPr/>
          </p:nvSpPr>
          <p:spPr>
            <a:xfrm>
              <a:off x="10912872" y="5924657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5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6" y="25296"/>
                    <a:pt x="16815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6" y="-517"/>
                    <a:pt x="9024" y="1550"/>
                  </a:cubicBezTo>
                  <a:lnTo>
                    <a:pt x="24289" y="16816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282" y="25296"/>
                    <a:pt x="21904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4854BB47-1743-4982-8EB2-7DFA564AEE57}"/>
                </a:ext>
              </a:extLst>
            </p:cNvPr>
            <p:cNvSpPr/>
            <p:nvPr/>
          </p:nvSpPr>
          <p:spPr>
            <a:xfrm>
              <a:off x="10967995" y="5869533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5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6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5"/>
                  </a:lnTo>
                  <a:cubicBezTo>
                    <a:pt x="26357" y="18883"/>
                    <a:pt x="26357" y="22222"/>
                    <a:pt x="24289" y="24289"/>
                  </a:cubicBezTo>
                  <a:cubicBezTo>
                    <a:pt x="23282" y="25296"/>
                    <a:pt x="21904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3EEAD901-80B9-4527-8EF4-2E081ADEC80B}"/>
                </a:ext>
              </a:extLst>
            </p:cNvPr>
            <p:cNvSpPr/>
            <p:nvPr/>
          </p:nvSpPr>
          <p:spPr>
            <a:xfrm>
              <a:off x="10773842" y="6042855"/>
              <a:ext cx="31802" cy="31802"/>
            </a:xfrm>
            <a:custGeom>
              <a:avLst/>
              <a:gdLst>
                <a:gd name="connsiteX0" fmla="*/ 30968 w 31802"/>
                <a:gd name="connsiteY0" fmla="*/ 36215 h 31802"/>
                <a:gd name="connsiteX1" fmla="*/ 27205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8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8" y="36215"/>
                  </a:moveTo>
                  <a:cubicBezTo>
                    <a:pt x="29590" y="36215"/>
                    <a:pt x="28265" y="35685"/>
                    <a:pt x="27205" y="3467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1" y="35738"/>
                    <a:pt x="32346" y="36215"/>
                    <a:pt x="30968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E9E1D279-EB9E-41D3-9913-AB1A9B8192CB}"/>
                </a:ext>
              </a:extLst>
            </p:cNvPr>
            <p:cNvSpPr/>
            <p:nvPr/>
          </p:nvSpPr>
          <p:spPr>
            <a:xfrm>
              <a:off x="10828966" y="5987732"/>
              <a:ext cx="31802" cy="31802"/>
            </a:xfrm>
            <a:custGeom>
              <a:avLst/>
              <a:gdLst>
                <a:gd name="connsiteX0" fmla="*/ 30968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8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8" y="36215"/>
                  </a:moveTo>
                  <a:cubicBezTo>
                    <a:pt x="29590" y="36215"/>
                    <a:pt x="28265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1" y="35738"/>
                    <a:pt x="32346" y="36215"/>
                    <a:pt x="30968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4CE6991F-AE33-47FB-A026-8560A0043CBB}"/>
                </a:ext>
              </a:extLst>
            </p:cNvPr>
            <p:cNvSpPr/>
            <p:nvPr/>
          </p:nvSpPr>
          <p:spPr>
            <a:xfrm>
              <a:off x="10884091" y="5932608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90" y="36215"/>
                    <a:pt x="28265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0" y="35738"/>
                    <a:pt x="32345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9B22EA3D-21B2-4E87-B289-D7954BA5E2B9}"/>
                </a:ext>
              </a:extLst>
            </p:cNvPr>
            <p:cNvSpPr/>
            <p:nvPr/>
          </p:nvSpPr>
          <p:spPr>
            <a:xfrm>
              <a:off x="10939215" y="5877484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3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3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0" y="35738"/>
                    <a:pt x="32345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2A097B37-3A34-44D4-AC26-687ECF95B790}"/>
                </a:ext>
              </a:extLst>
            </p:cNvPr>
            <p:cNvSpPr/>
            <p:nvPr/>
          </p:nvSpPr>
          <p:spPr>
            <a:xfrm>
              <a:off x="10994339" y="5822360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4 w 31802"/>
                <a:gd name="connsiteY4" fmla="*/ 1550 h 31802"/>
                <a:gd name="connsiteX5" fmla="*/ 34677 w 31802"/>
                <a:gd name="connsiteY5" fmla="*/ 27204 h 31802"/>
                <a:gd name="connsiteX6" fmla="*/ 34677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6" y="-517"/>
                    <a:pt x="9024" y="1550"/>
                  </a:cubicBezTo>
                  <a:lnTo>
                    <a:pt x="34677" y="27204"/>
                  </a:lnTo>
                  <a:cubicBezTo>
                    <a:pt x="36745" y="29271"/>
                    <a:pt x="36745" y="32611"/>
                    <a:pt x="34677" y="34678"/>
                  </a:cubicBezTo>
                  <a:cubicBezTo>
                    <a:pt x="33671" y="35738"/>
                    <a:pt x="32345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278FA3C4-717C-43D1-A562-D13BA2AB96C2}"/>
                </a:ext>
              </a:extLst>
            </p:cNvPr>
            <p:cNvSpPr/>
            <p:nvPr/>
          </p:nvSpPr>
          <p:spPr>
            <a:xfrm>
              <a:off x="10765839" y="6071637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6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7" y="18883"/>
                    <a:pt x="26357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8B95319A-DD8C-41D4-BD69-ACA1E47A29FF}"/>
                </a:ext>
              </a:extLst>
            </p:cNvPr>
            <p:cNvSpPr/>
            <p:nvPr/>
          </p:nvSpPr>
          <p:spPr>
            <a:xfrm>
              <a:off x="10820963" y="6016513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1" y="25826"/>
                    <a:pt x="17876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7" y="18882"/>
                    <a:pt x="26357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86BF7463-7A83-4455-BF42-A75A5DDE71A4}"/>
                </a:ext>
              </a:extLst>
            </p:cNvPr>
            <p:cNvSpPr/>
            <p:nvPr/>
          </p:nvSpPr>
          <p:spPr>
            <a:xfrm>
              <a:off x="10876087" y="5961389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4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0" y="25826"/>
                    <a:pt x="17875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24289" y="16816"/>
                  </a:lnTo>
                  <a:cubicBezTo>
                    <a:pt x="26357" y="18883"/>
                    <a:pt x="26357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BDD83421-9716-4BC6-87A1-5EDF942E1B41}"/>
                </a:ext>
              </a:extLst>
            </p:cNvPr>
            <p:cNvSpPr/>
            <p:nvPr/>
          </p:nvSpPr>
          <p:spPr>
            <a:xfrm>
              <a:off x="10931211" y="5906265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3 w 21201"/>
                <a:gd name="connsiteY4" fmla="*/ 1550 h 21201"/>
                <a:gd name="connsiteX5" fmla="*/ 24289 w 21201"/>
                <a:gd name="connsiteY5" fmla="*/ 16815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0" y="25826"/>
                    <a:pt x="17875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3" y="1550"/>
                  </a:cubicBezTo>
                  <a:lnTo>
                    <a:pt x="24289" y="16815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B09925E8-E708-40A8-AA56-C579C940F1A6}"/>
                </a:ext>
              </a:extLst>
            </p:cNvPr>
            <p:cNvSpPr/>
            <p:nvPr/>
          </p:nvSpPr>
          <p:spPr>
            <a:xfrm>
              <a:off x="10986335" y="5851141"/>
              <a:ext cx="21202" cy="21202"/>
            </a:xfrm>
            <a:custGeom>
              <a:avLst/>
              <a:gdLst>
                <a:gd name="connsiteX0" fmla="*/ 20579 w 21201"/>
                <a:gd name="connsiteY0" fmla="*/ 25826 h 21201"/>
                <a:gd name="connsiteX1" fmla="*/ 16816 w 21201"/>
                <a:gd name="connsiteY1" fmla="*/ 24289 h 21201"/>
                <a:gd name="connsiteX2" fmla="*/ 1550 w 21201"/>
                <a:gd name="connsiteY2" fmla="*/ 9024 h 21201"/>
                <a:gd name="connsiteX3" fmla="*/ 1550 w 21201"/>
                <a:gd name="connsiteY3" fmla="*/ 1550 h 21201"/>
                <a:gd name="connsiteX4" fmla="*/ 9023 w 21201"/>
                <a:gd name="connsiteY4" fmla="*/ 1550 h 21201"/>
                <a:gd name="connsiteX5" fmla="*/ 24289 w 21201"/>
                <a:gd name="connsiteY5" fmla="*/ 16816 h 21201"/>
                <a:gd name="connsiteX6" fmla="*/ 24289 w 21201"/>
                <a:gd name="connsiteY6" fmla="*/ 24289 h 21201"/>
                <a:gd name="connsiteX7" fmla="*/ 20579 w 21201"/>
                <a:gd name="connsiteY7" fmla="*/ 25826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20579" y="25826"/>
                  </a:moveTo>
                  <a:cubicBezTo>
                    <a:pt x="19200" y="25826"/>
                    <a:pt x="17875" y="25296"/>
                    <a:pt x="16816" y="24289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7" y="-517"/>
                    <a:pt x="6956" y="-517"/>
                    <a:pt x="9023" y="1550"/>
                  </a:cubicBezTo>
                  <a:lnTo>
                    <a:pt x="24289" y="16816"/>
                  </a:lnTo>
                  <a:cubicBezTo>
                    <a:pt x="26356" y="18883"/>
                    <a:pt x="26356" y="22222"/>
                    <a:pt x="24289" y="24289"/>
                  </a:cubicBezTo>
                  <a:cubicBezTo>
                    <a:pt x="23335" y="25296"/>
                    <a:pt x="21957" y="25826"/>
                    <a:pt x="20579" y="2582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FE9E8897-404E-401F-80B1-B72730629297}"/>
                </a:ext>
              </a:extLst>
            </p:cNvPr>
            <p:cNvSpPr/>
            <p:nvPr/>
          </p:nvSpPr>
          <p:spPr>
            <a:xfrm>
              <a:off x="11012731" y="5804020"/>
              <a:ext cx="31802" cy="31802"/>
            </a:xfrm>
            <a:custGeom>
              <a:avLst/>
              <a:gdLst>
                <a:gd name="connsiteX0" fmla="*/ 30967 w 31802"/>
                <a:gd name="connsiteY0" fmla="*/ 36215 h 31802"/>
                <a:gd name="connsiteX1" fmla="*/ 27204 w 31802"/>
                <a:gd name="connsiteY1" fmla="*/ 34678 h 31802"/>
                <a:gd name="connsiteX2" fmla="*/ 1550 w 31802"/>
                <a:gd name="connsiteY2" fmla="*/ 9024 h 31802"/>
                <a:gd name="connsiteX3" fmla="*/ 1550 w 31802"/>
                <a:gd name="connsiteY3" fmla="*/ 1550 h 31802"/>
                <a:gd name="connsiteX4" fmla="*/ 9023 w 31802"/>
                <a:gd name="connsiteY4" fmla="*/ 1550 h 31802"/>
                <a:gd name="connsiteX5" fmla="*/ 34678 w 31802"/>
                <a:gd name="connsiteY5" fmla="*/ 27204 h 31802"/>
                <a:gd name="connsiteX6" fmla="*/ 34678 w 31802"/>
                <a:gd name="connsiteY6" fmla="*/ 34678 h 31802"/>
                <a:gd name="connsiteX7" fmla="*/ 30967 w 31802"/>
                <a:gd name="connsiteY7" fmla="*/ 3621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31802">
                  <a:moveTo>
                    <a:pt x="30967" y="36215"/>
                  </a:moveTo>
                  <a:cubicBezTo>
                    <a:pt x="29589" y="36215"/>
                    <a:pt x="28264" y="35685"/>
                    <a:pt x="27204" y="34678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3" y="1550"/>
                  </a:cubicBezTo>
                  <a:lnTo>
                    <a:pt x="34678" y="27204"/>
                  </a:lnTo>
                  <a:cubicBezTo>
                    <a:pt x="36745" y="29271"/>
                    <a:pt x="36745" y="32611"/>
                    <a:pt x="34678" y="34678"/>
                  </a:cubicBezTo>
                  <a:cubicBezTo>
                    <a:pt x="33670" y="35685"/>
                    <a:pt x="32292" y="36215"/>
                    <a:pt x="30967" y="362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D91C83-7918-4347-8EEB-9F9DE8D40C9C}"/>
                </a:ext>
              </a:extLst>
            </p:cNvPr>
            <p:cNvSpPr/>
            <p:nvPr/>
          </p:nvSpPr>
          <p:spPr>
            <a:xfrm>
              <a:off x="10683789" y="5773596"/>
              <a:ext cx="371027" cy="371027"/>
            </a:xfrm>
            <a:custGeom>
              <a:avLst/>
              <a:gdLst>
                <a:gd name="connsiteX0" fmla="*/ 51851 w 371026"/>
                <a:gd name="connsiteY0" fmla="*/ 374750 h 371026"/>
                <a:gd name="connsiteX1" fmla="*/ 51851 w 371026"/>
                <a:gd name="connsiteY1" fmla="*/ 374750 h 371026"/>
                <a:gd name="connsiteX2" fmla="*/ 48088 w 371026"/>
                <a:gd name="connsiteY2" fmla="*/ 373213 h 371026"/>
                <a:gd name="connsiteX3" fmla="*/ 1550 w 371026"/>
                <a:gd name="connsiteY3" fmla="*/ 326676 h 371026"/>
                <a:gd name="connsiteX4" fmla="*/ 1550 w 371026"/>
                <a:gd name="connsiteY4" fmla="*/ 319203 h 371026"/>
                <a:gd name="connsiteX5" fmla="*/ 319203 w 371026"/>
                <a:gd name="connsiteY5" fmla="*/ 1550 h 371026"/>
                <a:gd name="connsiteX6" fmla="*/ 326676 w 371026"/>
                <a:gd name="connsiteY6" fmla="*/ 1550 h 371026"/>
                <a:gd name="connsiteX7" fmla="*/ 373213 w 371026"/>
                <a:gd name="connsiteY7" fmla="*/ 48088 h 371026"/>
                <a:gd name="connsiteX8" fmla="*/ 373213 w 371026"/>
                <a:gd name="connsiteY8" fmla="*/ 55561 h 371026"/>
                <a:gd name="connsiteX9" fmla="*/ 55562 w 371026"/>
                <a:gd name="connsiteY9" fmla="*/ 373213 h 371026"/>
                <a:gd name="connsiteX10" fmla="*/ 51851 w 371026"/>
                <a:gd name="connsiteY10" fmla="*/ 374750 h 371026"/>
                <a:gd name="connsiteX11" fmla="*/ 12787 w 371026"/>
                <a:gd name="connsiteY11" fmla="*/ 322913 h 371026"/>
                <a:gd name="connsiteX12" fmla="*/ 51851 w 371026"/>
                <a:gd name="connsiteY12" fmla="*/ 361977 h 371026"/>
                <a:gd name="connsiteX13" fmla="*/ 362030 w 371026"/>
                <a:gd name="connsiteY13" fmla="*/ 51798 h 371026"/>
                <a:gd name="connsiteX14" fmla="*/ 322966 w 371026"/>
                <a:gd name="connsiteY14" fmla="*/ 12734 h 371026"/>
                <a:gd name="connsiteX15" fmla="*/ 12787 w 371026"/>
                <a:gd name="connsiteY15" fmla="*/ 322913 h 37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1026" h="371026">
                  <a:moveTo>
                    <a:pt x="51851" y="374750"/>
                  </a:moveTo>
                  <a:lnTo>
                    <a:pt x="51851" y="374750"/>
                  </a:lnTo>
                  <a:cubicBezTo>
                    <a:pt x="50420" y="374750"/>
                    <a:pt x="49095" y="374167"/>
                    <a:pt x="48088" y="373213"/>
                  </a:cubicBezTo>
                  <a:lnTo>
                    <a:pt x="1550" y="326676"/>
                  </a:lnTo>
                  <a:cubicBezTo>
                    <a:pt x="-517" y="324609"/>
                    <a:pt x="-517" y="321270"/>
                    <a:pt x="1550" y="319203"/>
                  </a:cubicBezTo>
                  <a:lnTo>
                    <a:pt x="319203" y="1550"/>
                  </a:lnTo>
                  <a:cubicBezTo>
                    <a:pt x="321270" y="-517"/>
                    <a:pt x="324609" y="-517"/>
                    <a:pt x="326676" y="1550"/>
                  </a:cubicBezTo>
                  <a:lnTo>
                    <a:pt x="373213" y="48088"/>
                  </a:lnTo>
                  <a:cubicBezTo>
                    <a:pt x="375281" y="50155"/>
                    <a:pt x="375281" y="53494"/>
                    <a:pt x="373213" y="55561"/>
                  </a:cubicBezTo>
                  <a:lnTo>
                    <a:pt x="55562" y="373213"/>
                  </a:lnTo>
                  <a:cubicBezTo>
                    <a:pt x="54607" y="374167"/>
                    <a:pt x="53229" y="374750"/>
                    <a:pt x="51851" y="374750"/>
                  </a:cubicBezTo>
                  <a:close/>
                  <a:moveTo>
                    <a:pt x="12787" y="322913"/>
                  </a:moveTo>
                  <a:lnTo>
                    <a:pt x="51851" y="361977"/>
                  </a:lnTo>
                  <a:lnTo>
                    <a:pt x="362030" y="51798"/>
                  </a:lnTo>
                  <a:lnTo>
                    <a:pt x="322966" y="12734"/>
                  </a:lnTo>
                  <a:lnTo>
                    <a:pt x="12787" y="32291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C2CF5CB1-15B3-46A5-9684-C00E799333C1}"/>
                </a:ext>
              </a:extLst>
            </p:cNvPr>
            <p:cNvSpPr/>
            <p:nvPr/>
          </p:nvSpPr>
          <p:spPr>
            <a:xfrm>
              <a:off x="10659023" y="5748677"/>
              <a:ext cx="323324" cy="323324"/>
            </a:xfrm>
            <a:custGeom>
              <a:avLst/>
              <a:gdLst>
                <a:gd name="connsiteX0" fmla="*/ 59020 w 323323"/>
                <a:gd name="connsiteY0" fmla="*/ 324138 h 323323"/>
                <a:gd name="connsiteX1" fmla="*/ 55257 w 323323"/>
                <a:gd name="connsiteY1" fmla="*/ 322601 h 323323"/>
                <a:gd name="connsiteX2" fmla="*/ 55257 w 323323"/>
                <a:gd name="connsiteY2" fmla="*/ 55303 h 323323"/>
                <a:gd name="connsiteX3" fmla="*/ 322608 w 323323"/>
                <a:gd name="connsiteY3" fmla="*/ 55250 h 323323"/>
                <a:gd name="connsiteX4" fmla="*/ 322608 w 323323"/>
                <a:gd name="connsiteY4" fmla="*/ 62723 h 323323"/>
                <a:gd name="connsiteX5" fmla="*/ 62730 w 323323"/>
                <a:gd name="connsiteY5" fmla="*/ 322601 h 323323"/>
                <a:gd name="connsiteX6" fmla="*/ 59020 w 323323"/>
                <a:gd name="connsiteY6" fmla="*/ 324138 h 323323"/>
                <a:gd name="connsiteX7" fmla="*/ 188985 w 323323"/>
                <a:gd name="connsiteY7" fmla="*/ 10568 h 323323"/>
                <a:gd name="connsiteX8" fmla="*/ 62783 w 323323"/>
                <a:gd name="connsiteY8" fmla="*/ 62776 h 323323"/>
                <a:gd name="connsiteX9" fmla="*/ 59073 w 323323"/>
                <a:gd name="connsiteY9" fmla="*/ 311312 h 323323"/>
                <a:gd name="connsiteX10" fmla="*/ 311318 w 323323"/>
                <a:gd name="connsiteY10" fmla="*/ 59066 h 323323"/>
                <a:gd name="connsiteX11" fmla="*/ 188985 w 323323"/>
                <a:gd name="connsiteY11" fmla="*/ 10568 h 323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323" h="323323">
                  <a:moveTo>
                    <a:pt x="59020" y="324138"/>
                  </a:moveTo>
                  <a:cubicBezTo>
                    <a:pt x="57642" y="324138"/>
                    <a:pt x="56316" y="323609"/>
                    <a:pt x="55257" y="322601"/>
                  </a:cubicBezTo>
                  <a:cubicBezTo>
                    <a:pt x="-18419" y="248926"/>
                    <a:pt x="-18419" y="128978"/>
                    <a:pt x="55257" y="55303"/>
                  </a:cubicBezTo>
                  <a:cubicBezTo>
                    <a:pt x="128985" y="-18426"/>
                    <a:pt x="248932" y="-18426"/>
                    <a:pt x="322608" y="55250"/>
                  </a:cubicBezTo>
                  <a:cubicBezTo>
                    <a:pt x="324675" y="57317"/>
                    <a:pt x="324675" y="60656"/>
                    <a:pt x="322608" y="62723"/>
                  </a:cubicBezTo>
                  <a:lnTo>
                    <a:pt x="62730" y="322601"/>
                  </a:lnTo>
                  <a:cubicBezTo>
                    <a:pt x="61723" y="323609"/>
                    <a:pt x="60398" y="324138"/>
                    <a:pt x="59020" y="324138"/>
                  </a:cubicBezTo>
                  <a:close/>
                  <a:moveTo>
                    <a:pt x="188985" y="10568"/>
                  </a:moveTo>
                  <a:cubicBezTo>
                    <a:pt x="143296" y="10568"/>
                    <a:pt x="97554" y="27953"/>
                    <a:pt x="62783" y="62776"/>
                  </a:cubicBezTo>
                  <a:cubicBezTo>
                    <a:pt x="-5539" y="131098"/>
                    <a:pt x="-6758" y="241453"/>
                    <a:pt x="59073" y="311312"/>
                  </a:cubicBezTo>
                  <a:lnTo>
                    <a:pt x="311318" y="59066"/>
                  </a:lnTo>
                  <a:cubicBezTo>
                    <a:pt x="277078" y="26734"/>
                    <a:pt x="233031" y="10568"/>
                    <a:pt x="188985" y="1056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12C05AA-8017-4493-9547-CC38DC9D1437}"/>
                </a:ext>
              </a:extLst>
            </p:cNvPr>
            <p:cNvSpPr/>
            <p:nvPr/>
          </p:nvSpPr>
          <p:spPr>
            <a:xfrm>
              <a:off x="10713166" y="5802861"/>
              <a:ext cx="227917" cy="227917"/>
            </a:xfrm>
            <a:custGeom>
              <a:avLst/>
              <a:gdLst>
                <a:gd name="connsiteX0" fmla="*/ 43198 w 227916"/>
                <a:gd name="connsiteY0" fmla="*/ 231633 h 227916"/>
                <a:gd name="connsiteX1" fmla="*/ 39435 w 227916"/>
                <a:gd name="connsiteY1" fmla="*/ 230096 h 227916"/>
                <a:gd name="connsiteX2" fmla="*/ 39435 w 227916"/>
                <a:gd name="connsiteY2" fmla="*/ 39441 h 227916"/>
                <a:gd name="connsiteX3" fmla="*/ 230143 w 227916"/>
                <a:gd name="connsiteY3" fmla="*/ 39388 h 227916"/>
                <a:gd name="connsiteX4" fmla="*/ 230143 w 227916"/>
                <a:gd name="connsiteY4" fmla="*/ 46862 h 227916"/>
                <a:gd name="connsiteX5" fmla="*/ 46908 w 227916"/>
                <a:gd name="connsiteY5" fmla="*/ 230096 h 227916"/>
                <a:gd name="connsiteX6" fmla="*/ 43198 w 227916"/>
                <a:gd name="connsiteY6" fmla="*/ 231633 h 227916"/>
                <a:gd name="connsiteX7" fmla="*/ 134842 w 227916"/>
                <a:gd name="connsiteY7" fmla="*/ 10554 h 227916"/>
                <a:gd name="connsiteX8" fmla="*/ 46961 w 227916"/>
                <a:gd name="connsiteY8" fmla="*/ 46915 h 227916"/>
                <a:gd name="connsiteX9" fmla="*/ 43304 w 227916"/>
                <a:gd name="connsiteY9" fmla="*/ 218754 h 227916"/>
                <a:gd name="connsiteX10" fmla="*/ 218906 w 227916"/>
                <a:gd name="connsiteY10" fmla="*/ 43152 h 227916"/>
                <a:gd name="connsiteX11" fmla="*/ 134842 w 227916"/>
                <a:gd name="connsiteY11" fmla="*/ 10554 h 227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7916" h="227916">
                  <a:moveTo>
                    <a:pt x="43198" y="231633"/>
                  </a:moveTo>
                  <a:cubicBezTo>
                    <a:pt x="41820" y="231633"/>
                    <a:pt x="40495" y="231104"/>
                    <a:pt x="39435" y="230096"/>
                  </a:cubicBezTo>
                  <a:cubicBezTo>
                    <a:pt x="-13145" y="177516"/>
                    <a:pt x="-13145" y="91968"/>
                    <a:pt x="39435" y="39441"/>
                  </a:cubicBezTo>
                  <a:cubicBezTo>
                    <a:pt x="92014" y="-13138"/>
                    <a:pt x="177616" y="-13138"/>
                    <a:pt x="230143" y="39388"/>
                  </a:cubicBezTo>
                  <a:cubicBezTo>
                    <a:pt x="232210" y="41456"/>
                    <a:pt x="232210" y="44795"/>
                    <a:pt x="230143" y="46862"/>
                  </a:cubicBezTo>
                  <a:lnTo>
                    <a:pt x="46908" y="230096"/>
                  </a:lnTo>
                  <a:cubicBezTo>
                    <a:pt x="45901" y="231104"/>
                    <a:pt x="44576" y="231633"/>
                    <a:pt x="43198" y="231633"/>
                  </a:cubicBezTo>
                  <a:close/>
                  <a:moveTo>
                    <a:pt x="134842" y="10554"/>
                  </a:moveTo>
                  <a:cubicBezTo>
                    <a:pt x="103040" y="10554"/>
                    <a:pt x="71184" y="22692"/>
                    <a:pt x="46961" y="46915"/>
                  </a:cubicBezTo>
                  <a:cubicBezTo>
                    <a:pt x="-212" y="94088"/>
                    <a:pt x="-1431" y="170096"/>
                    <a:pt x="43304" y="218754"/>
                  </a:cubicBezTo>
                  <a:lnTo>
                    <a:pt x="218906" y="43152"/>
                  </a:lnTo>
                  <a:cubicBezTo>
                    <a:pt x="195160" y="21420"/>
                    <a:pt x="165001" y="10554"/>
                    <a:pt x="134842" y="105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6" name="Group 815">
            <a:extLst>
              <a:ext uri="{FF2B5EF4-FFF2-40B4-BE49-F238E27FC236}">
                <a16:creationId xmlns:a16="http://schemas.microsoft.com/office/drawing/2014/main" id="{5915FC0E-696C-4958-ABFC-0F96BC9B56E0}"/>
              </a:ext>
            </a:extLst>
          </p:cNvPr>
          <p:cNvGrpSpPr/>
          <p:nvPr/>
        </p:nvGrpSpPr>
        <p:grpSpPr>
          <a:xfrm>
            <a:off x="6391540" y="5715623"/>
            <a:ext cx="459445" cy="461770"/>
            <a:chOff x="6431409" y="5755694"/>
            <a:chExt cx="379706" cy="381628"/>
          </a:xfrm>
        </p:grpSpPr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865AEABB-66D0-4661-942E-98A001AD0983}"/>
                </a:ext>
              </a:extLst>
            </p:cNvPr>
            <p:cNvSpPr/>
            <p:nvPr/>
          </p:nvSpPr>
          <p:spPr>
            <a:xfrm>
              <a:off x="6535583" y="5959197"/>
              <a:ext cx="37103" cy="21202"/>
            </a:xfrm>
            <a:custGeom>
              <a:avLst/>
              <a:gdLst>
                <a:gd name="connsiteX0" fmla="*/ 5279 w 37102"/>
                <a:gd name="connsiteY0" fmla="*/ 21975 h 21201"/>
                <a:gd name="connsiteX1" fmla="*/ 403 w 37102"/>
                <a:gd name="connsiteY1" fmla="*/ 18689 h 21201"/>
                <a:gd name="connsiteX2" fmla="*/ 3265 w 37102"/>
                <a:gd name="connsiteY2" fmla="*/ 11746 h 21201"/>
                <a:gd name="connsiteX3" fmla="*/ 30614 w 37102"/>
                <a:gd name="connsiteY3" fmla="*/ 403 h 21201"/>
                <a:gd name="connsiteX4" fmla="*/ 37558 w 37102"/>
                <a:gd name="connsiteY4" fmla="*/ 3265 h 21201"/>
                <a:gd name="connsiteX5" fmla="*/ 34696 w 37102"/>
                <a:gd name="connsiteY5" fmla="*/ 10209 h 21201"/>
                <a:gd name="connsiteX6" fmla="*/ 7346 w 37102"/>
                <a:gd name="connsiteY6" fmla="*/ 21551 h 21201"/>
                <a:gd name="connsiteX7" fmla="*/ 5279 w 37102"/>
                <a:gd name="connsiteY7" fmla="*/ 21975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21201">
                  <a:moveTo>
                    <a:pt x="5279" y="21975"/>
                  </a:moveTo>
                  <a:cubicBezTo>
                    <a:pt x="3212" y="21975"/>
                    <a:pt x="1251" y="20756"/>
                    <a:pt x="403" y="18689"/>
                  </a:cubicBezTo>
                  <a:cubicBezTo>
                    <a:pt x="-710" y="15986"/>
                    <a:pt x="562" y="12911"/>
                    <a:pt x="3265" y="11746"/>
                  </a:cubicBezTo>
                  <a:lnTo>
                    <a:pt x="30614" y="403"/>
                  </a:lnTo>
                  <a:cubicBezTo>
                    <a:pt x="33318" y="-711"/>
                    <a:pt x="36445" y="562"/>
                    <a:pt x="37558" y="3265"/>
                  </a:cubicBezTo>
                  <a:cubicBezTo>
                    <a:pt x="38671" y="5968"/>
                    <a:pt x="37399" y="9042"/>
                    <a:pt x="34696" y="10209"/>
                  </a:cubicBezTo>
                  <a:lnTo>
                    <a:pt x="7346" y="21551"/>
                  </a:lnTo>
                  <a:cubicBezTo>
                    <a:pt x="6657" y="21816"/>
                    <a:pt x="5968" y="21975"/>
                    <a:pt x="5279" y="2197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891885B6-4F5F-4EED-ACA9-B9FC1CCE1F55}"/>
                </a:ext>
              </a:extLst>
            </p:cNvPr>
            <p:cNvSpPr/>
            <p:nvPr/>
          </p:nvSpPr>
          <p:spPr>
            <a:xfrm>
              <a:off x="6431409" y="5911472"/>
              <a:ext cx="286221" cy="206715"/>
            </a:xfrm>
            <a:custGeom>
              <a:avLst/>
              <a:gdLst>
                <a:gd name="connsiteX0" fmla="*/ 281663 w 286220"/>
                <a:gd name="connsiteY0" fmla="*/ 207987 h 206715"/>
                <a:gd name="connsiteX1" fmla="*/ 279649 w 286220"/>
                <a:gd name="connsiteY1" fmla="*/ 207563 h 206715"/>
                <a:gd name="connsiteX2" fmla="*/ 15424 w 286220"/>
                <a:gd name="connsiteY2" fmla="*/ 98110 h 206715"/>
                <a:gd name="connsiteX3" fmla="*/ 1908 w 286220"/>
                <a:gd name="connsiteY3" fmla="*/ 84594 h 206715"/>
                <a:gd name="connsiteX4" fmla="*/ 1908 w 286220"/>
                <a:gd name="connsiteY4" fmla="*/ 65566 h 206715"/>
                <a:gd name="connsiteX5" fmla="*/ 22686 w 286220"/>
                <a:gd name="connsiteY5" fmla="*/ 15424 h 206715"/>
                <a:gd name="connsiteX6" fmla="*/ 36202 w 286220"/>
                <a:gd name="connsiteY6" fmla="*/ 1908 h 206715"/>
                <a:gd name="connsiteX7" fmla="*/ 55283 w 286220"/>
                <a:gd name="connsiteY7" fmla="*/ 1908 h 206715"/>
                <a:gd name="connsiteX8" fmla="*/ 124347 w 286220"/>
                <a:gd name="connsiteY8" fmla="*/ 30530 h 206715"/>
                <a:gd name="connsiteX9" fmla="*/ 127156 w 286220"/>
                <a:gd name="connsiteY9" fmla="*/ 37474 h 206715"/>
                <a:gd name="connsiteX10" fmla="*/ 120213 w 286220"/>
                <a:gd name="connsiteY10" fmla="*/ 40283 h 206715"/>
                <a:gd name="connsiteX11" fmla="*/ 115018 w 286220"/>
                <a:gd name="connsiteY11" fmla="*/ 38110 h 206715"/>
                <a:gd name="connsiteX12" fmla="*/ 51255 w 286220"/>
                <a:gd name="connsiteY12" fmla="*/ 11661 h 206715"/>
                <a:gd name="connsiteX13" fmla="*/ 40283 w 286220"/>
                <a:gd name="connsiteY13" fmla="*/ 11661 h 206715"/>
                <a:gd name="connsiteX14" fmla="*/ 32544 w 286220"/>
                <a:gd name="connsiteY14" fmla="*/ 19400 h 206715"/>
                <a:gd name="connsiteX15" fmla="*/ 11767 w 286220"/>
                <a:gd name="connsiteY15" fmla="*/ 69541 h 206715"/>
                <a:gd name="connsiteX16" fmla="*/ 11767 w 286220"/>
                <a:gd name="connsiteY16" fmla="*/ 80460 h 206715"/>
                <a:gd name="connsiteX17" fmla="*/ 19558 w 286220"/>
                <a:gd name="connsiteY17" fmla="*/ 88251 h 206715"/>
                <a:gd name="connsiteX18" fmla="*/ 283782 w 286220"/>
                <a:gd name="connsiteY18" fmla="*/ 197705 h 206715"/>
                <a:gd name="connsiteX19" fmla="*/ 286645 w 286220"/>
                <a:gd name="connsiteY19" fmla="*/ 204648 h 206715"/>
                <a:gd name="connsiteX20" fmla="*/ 281663 w 286220"/>
                <a:gd name="connsiteY20" fmla="*/ 207987 h 20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6220" h="206715">
                  <a:moveTo>
                    <a:pt x="281663" y="207987"/>
                  </a:moveTo>
                  <a:cubicBezTo>
                    <a:pt x="280974" y="207987"/>
                    <a:pt x="280285" y="207881"/>
                    <a:pt x="279649" y="207563"/>
                  </a:cubicBezTo>
                  <a:lnTo>
                    <a:pt x="15424" y="98110"/>
                  </a:lnTo>
                  <a:cubicBezTo>
                    <a:pt x="9276" y="95566"/>
                    <a:pt x="4452" y="90742"/>
                    <a:pt x="1908" y="84594"/>
                  </a:cubicBezTo>
                  <a:cubicBezTo>
                    <a:pt x="-636" y="78446"/>
                    <a:pt x="-636" y="71661"/>
                    <a:pt x="1908" y="65566"/>
                  </a:cubicBezTo>
                  <a:lnTo>
                    <a:pt x="22686" y="15424"/>
                  </a:lnTo>
                  <a:cubicBezTo>
                    <a:pt x="25230" y="9276"/>
                    <a:pt x="30053" y="4452"/>
                    <a:pt x="36202" y="1908"/>
                  </a:cubicBezTo>
                  <a:cubicBezTo>
                    <a:pt x="42350" y="-636"/>
                    <a:pt x="49135" y="-636"/>
                    <a:pt x="55283" y="1908"/>
                  </a:cubicBezTo>
                  <a:lnTo>
                    <a:pt x="124347" y="30530"/>
                  </a:lnTo>
                  <a:cubicBezTo>
                    <a:pt x="127050" y="31696"/>
                    <a:pt x="128322" y="34770"/>
                    <a:pt x="127156" y="37474"/>
                  </a:cubicBezTo>
                  <a:cubicBezTo>
                    <a:pt x="126044" y="40177"/>
                    <a:pt x="122863" y="41396"/>
                    <a:pt x="120213" y="40283"/>
                  </a:cubicBezTo>
                  <a:lnTo>
                    <a:pt x="115018" y="38110"/>
                  </a:lnTo>
                  <a:lnTo>
                    <a:pt x="51255" y="11661"/>
                  </a:lnTo>
                  <a:cubicBezTo>
                    <a:pt x="47704" y="10177"/>
                    <a:pt x="43781" y="10177"/>
                    <a:pt x="40283" y="11661"/>
                  </a:cubicBezTo>
                  <a:cubicBezTo>
                    <a:pt x="36732" y="13145"/>
                    <a:pt x="33976" y="15901"/>
                    <a:pt x="32544" y="19400"/>
                  </a:cubicBezTo>
                  <a:lnTo>
                    <a:pt x="11767" y="69541"/>
                  </a:lnTo>
                  <a:cubicBezTo>
                    <a:pt x="10283" y="73092"/>
                    <a:pt x="10283" y="76962"/>
                    <a:pt x="11767" y="80460"/>
                  </a:cubicBezTo>
                  <a:cubicBezTo>
                    <a:pt x="13251" y="84011"/>
                    <a:pt x="16007" y="86767"/>
                    <a:pt x="19558" y="88251"/>
                  </a:cubicBezTo>
                  <a:lnTo>
                    <a:pt x="283782" y="197705"/>
                  </a:lnTo>
                  <a:cubicBezTo>
                    <a:pt x="286486" y="198817"/>
                    <a:pt x="287758" y="201945"/>
                    <a:pt x="286645" y="204648"/>
                  </a:cubicBezTo>
                  <a:cubicBezTo>
                    <a:pt x="285744" y="206768"/>
                    <a:pt x="283782" y="207987"/>
                    <a:pt x="281663" y="20798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C7C2A96C-5DD9-459F-BDC7-00DA167AA54E}"/>
                </a:ext>
              </a:extLst>
            </p:cNvPr>
            <p:cNvSpPr/>
            <p:nvPr/>
          </p:nvSpPr>
          <p:spPr>
            <a:xfrm>
              <a:off x="6512261" y="5941282"/>
              <a:ext cx="42403" cy="95407"/>
            </a:xfrm>
            <a:custGeom>
              <a:avLst/>
              <a:gdLst>
                <a:gd name="connsiteX0" fmla="*/ 5279 w 42403"/>
                <a:gd name="connsiteY0" fmla="*/ 96127 h 95406"/>
                <a:gd name="connsiteX1" fmla="*/ 3265 w 42403"/>
                <a:gd name="connsiteY1" fmla="*/ 95704 h 95406"/>
                <a:gd name="connsiteX2" fmla="*/ 403 w 42403"/>
                <a:gd name="connsiteY2" fmla="*/ 88760 h 95406"/>
                <a:gd name="connsiteX3" fmla="*/ 35809 w 42403"/>
                <a:gd name="connsiteY3" fmla="*/ 3265 h 95406"/>
                <a:gd name="connsiteX4" fmla="*/ 42753 w 42403"/>
                <a:gd name="connsiteY4" fmla="*/ 403 h 95406"/>
                <a:gd name="connsiteX5" fmla="*/ 45615 w 42403"/>
                <a:gd name="connsiteY5" fmla="*/ 7346 h 95406"/>
                <a:gd name="connsiteX6" fmla="*/ 10208 w 42403"/>
                <a:gd name="connsiteY6" fmla="*/ 92841 h 95406"/>
                <a:gd name="connsiteX7" fmla="*/ 5279 w 42403"/>
                <a:gd name="connsiteY7" fmla="*/ 96127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95406">
                  <a:moveTo>
                    <a:pt x="5279" y="96127"/>
                  </a:moveTo>
                  <a:cubicBezTo>
                    <a:pt x="4590" y="96127"/>
                    <a:pt x="3901" y="96022"/>
                    <a:pt x="3265" y="95704"/>
                  </a:cubicBezTo>
                  <a:cubicBezTo>
                    <a:pt x="562" y="94590"/>
                    <a:pt x="-710" y="91463"/>
                    <a:pt x="403" y="88760"/>
                  </a:cubicBezTo>
                  <a:lnTo>
                    <a:pt x="35809" y="3265"/>
                  </a:lnTo>
                  <a:cubicBezTo>
                    <a:pt x="36922" y="562"/>
                    <a:pt x="40049" y="-710"/>
                    <a:pt x="42753" y="403"/>
                  </a:cubicBezTo>
                  <a:cubicBezTo>
                    <a:pt x="45456" y="1516"/>
                    <a:pt x="46728" y="4643"/>
                    <a:pt x="45615" y="7346"/>
                  </a:cubicBezTo>
                  <a:lnTo>
                    <a:pt x="10208" y="92841"/>
                  </a:lnTo>
                  <a:cubicBezTo>
                    <a:pt x="9361" y="94908"/>
                    <a:pt x="7346" y="96127"/>
                    <a:pt x="5279" y="961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D3B7EF40-5317-4578-9790-40249610C3A5}"/>
                </a:ext>
              </a:extLst>
            </p:cNvPr>
            <p:cNvSpPr/>
            <p:nvPr/>
          </p:nvSpPr>
          <p:spPr>
            <a:xfrm>
              <a:off x="6598710" y="6014798"/>
              <a:ext cx="26502" cy="58304"/>
            </a:xfrm>
            <a:custGeom>
              <a:avLst/>
              <a:gdLst>
                <a:gd name="connsiteX0" fmla="*/ 5279 w 26501"/>
                <a:gd name="connsiteY0" fmla="*/ 58442 h 58304"/>
                <a:gd name="connsiteX1" fmla="*/ 3265 w 26501"/>
                <a:gd name="connsiteY1" fmla="*/ 58018 h 58304"/>
                <a:gd name="connsiteX2" fmla="*/ 403 w 26501"/>
                <a:gd name="connsiteY2" fmla="*/ 51074 h 58304"/>
                <a:gd name="connsiteX3" fmla="*/ 20226 w 26501"/>
                <a:gd name="connsiteY3" fmla="*/ 3265 h 58304"/>
                <a:gd name="connsiteX4" fmla="*/ 27169 w 26501"/>
                <a:gd name="connsiteY4" fmla="*/ 403 h 58304"/>
                <a:gd name="connsiteX5" fmla="*/ 30032 w 26501"/>
                <a:gd name="connsiteY5" fmla="*/ 7346 h 58304"/>
                <a:gd name="connsiteX6" fmla="*/ 10208 w 26501"/>
                <a:gd name="connsiteY6" fmla="*/ 55156 h 58304"/>
                <a:gd name="connsiteX7" fmla="*/ 5279 w 26501"/>
                <a:gd name="connsiteY7" fmla="*/ 58442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58304">
                  <a:moveTo>
                    <a:pt x="5279" y="58442"/>
                  </a:moveTo>
                  <a:cubicBezTo>
                    <a:pt x="4590" y="58442"/>
                    <a:pt x="3901" y="58336"/>
                    <a:pt x="3265" y="58018"/>
                  </a:cubicBezTo>
                  <a:cubicBezTo>
                    <a:pt x="561" y="56905"/>
                    <a:pt x="-711" y="53777"/>
                    <a:pt x="403" y="51074"/>
                  </a:cubicBezTo>
                  <a:lnTo>
                    <a:pt x="20226" y="3265"/>
                  </a:lnTo>
                  <a:cubicBezTo>
                    <a:pt x="21339" y="562"/>
                    <a:pt x="24466" y="-710"/>
                    <a:pt x="27169" y="403"/>
                  </a:cubicBezTo>
                  <a:cubicBezTo>
                    <a:pt x="29873" y="1516"/>
                    <a:pt x="31145" y="4643"/>
                    <a:pt x="30032" y="7346"/>
                  </a:cubicBezTo>
                  <a:lnTo>
                    <a:pt x="10208" y="55156"/>
                  </a:lnTo>
                  <a:cubicBezTo>
                    <a:pt x="9307" y="57170"/>
                    <a:pt x="7346" y="58442"/>
                    <a:pt x="5279" y="5844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15EC0460-B80D-4818-85A9-9F10775A2E43}"/>
                </a:ext>
              </a:extLst>
            </p:cNvPr>
            <p:cNvSpPr/>
            <p:nvPr/>
          </p:nvSpPr>
          <p:spPr>
            <a:xfrm>
              <a:off x="6685160" y="6086353"/>
              <a:ext cx="10601" cy="21202"/>
            </a:xfrm>
            <a:custGeom>
              <a:avLst/>
              <a:gdLst>
                <a:gd name="connsiteX0" fmla="*/ 5279 w 10600"/>
                <a:gd name="connsiteY0" fmla="*/ 22664 h 21201"/>
                <a:gd name="connsiteX1" fmla="*/ 3265 w 10600"/>
                <a:gd name="connsiteY1" fmla="*/ 22240 h 21201"/>
                <a:gd name="connsiteX2" fmla="*/ 403 w 10600"/>
                <a:gd name="connsiteY2" fmla="*/ 15297 h 21201"/>
                <a:gd name="connsiteX3" fmla="*/ 5385 w 10600"/>
                <a:gd name="connsiteY3" fmla="*/ 3265 h 21201"/>
                <a:gd name="connsiteX4" fmla="*/ 12328 w 10600"/>
                <a:gd name="connsiteY4" fmla="*/ 403 h 21201"/>
                <a:gd name="connsiteX5" fmla="*/ 15191 w 10600"/>
                <a:gd name="connsiteY5" fmla="*/ 7346 h 21201"/>
                <a:gd name="connsiteX6" fmla="*/ 10208 w 10600"/>
                <a:gd name="connsiteY6" fmla="*/ 19378 h 21201"/>
                <a:gd name="connsiteX7" fmla="*/ 5279 w 10600"/>
                <a:gd name="connsiteY7" fmla="*/ 22664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21201">
                  <a:moveTo>
                    <a:pt x="5279" y="22664"/>
                  </a:moveTo>
                  <a:cubicBezTo>
                    <a:pt x="4590" y="22664"/>
                    <a:pt x="3901" y="22558"/>
                    <a:pt x="3265" y="22240"/>
                  </a:cubicBezTo>
                  <a:cubicBezTo>
                    <a:pt x="562" y="21127"/>
                    <a:pt x="-710" y="18000"/>
                    <a:pt x="403" y="15297"/>
                  </a:cubicBezTo>
                  <a:lnTo>
                    <a:pt x="5385" y="3265"/>
                  </a:lnTo>
                  <a:cubicBezTo>
                    <a:pt x="6498" y="562"/>
                    <a:pt x="9625" y="-710"/>
                    <a:pt x="12328" y="403"/>
                  </a:cubicBezTo>
                  <a:cubicBezTo>
                    <a:pt x="15032" y="1516"/>
                    <a:pt x="16304" y="4643"/>
                    <a:pt x="15191" y="7346"/>
                  </a:cubicBezTo>
                  <a:lnTo>
                    <a:pt x="10208" y="19378"/>
                  </a:lnTo>
                  <a:cubicBezTo>
                    <a:pt x="9361" y="21445"/>
                    <a:pt x="7346" y="22664"/>
                    <a:pt x="5279" y="226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5C7F8F1B-BBFB-4F22-8E17-8FDDFB7C4322}"/>
                </a:ext>
              </a:extLst>
            </p:cNvPr>
            <p:cNvSpPr/>
            <p:nvPr/>
          </p:nvSpPr>
          <p:spPr>
            <a:xfrm>
              <a:off x="6526042" y="5972660"/>
              <a:ext cx="58304" cy="26502"/>
            </a:xfrm>
            <a:custGeom>
              <a:avLst/>
              <a:gdLst>
                <a:gd name="connsiteX0" fmla="*/ 5279 w 58304"/>
                <a:gd name="connsiteY0" fmla="*/ 31516 h 26501"/>
                <a:gd name="connsiteX1" fmla="*/ 403 w 58304"/>
                <a:gd name="connsiteY1" fmla="*/ 28230 h 26501"/>
                <a:gd name="connsiteX2" fmla="*/ 3265 w 58304"/>
                <a:gd name="connsiteY2" fmla="*/ 21286 h 26501"/>
                <a:gd name="connsiteX3" fmla="*/ 53619 w 58304"/>
                <a:gd name="connsiteY3" fmla="*/ 403 h 26501"/>
                <a:gd name="connsiteX4" fmla="*/ 60562 w 58304"/>
                <a:gd name="connsiteY4" fmla="*/ 3265 h 26501"/>
                <a:gd name="connsiteX5" fmla="*/ 57700 w 58304"/>
                <a:gd name="connsiteY5" fmla="*/ 10208 h 26501"/>
                <a:gd name="connsiteX6" fmla="*/ 7346 w 58304"/>
                <a:gd name="connsiteY6" fmla="*/ 31092 h 26501"/>
                <a:gd name="connsiteX7" fmla="*/ 5279 w 58304"/>
                <a:gd name="connsiteY7" fmla="*/ 31516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04" h="26501">
                  <a:moveTo>
                    <a:pt x="5279" y="31516"/>
                  </a:moveTo>
                  <a:cubicBezTo>
                    <a:pt x="3212" y="31516"/>
                    <a:pt x="1251" y="30297"/>
                    <a:pt x="403" y="28230"/>
                  </a:cubicBezTo>
                  <a:cubicBezTo>
                    <a:pt x="-710" y="25527"/>
                    <a:pt x="562" y="22452"/>
                    <a:pt x="3265" y="21286"/>
                  </a:cubicBezTo>
                  <a:lnTo>
                    <a:pt x="53619" y="403"/>
                  </a:lnTo>
                  <a:cubicBezTo>
                    <a:pt x="56322" y="-710"/>
                    <a:pt x="59449" y="562"/>
                    <a:pt x="60562" y="3265"/>
                  </a:cubicBezTo>
                  <a:cubicBezTo>
                    <a:pt x="61675" y="5968"/>
                    <a:pt x="60403" y="9042"/>
                    <a:pt x="57700" y="10208"/>
                  </a:cubicBezTo>
                  <a:lnTo>
                    <a:pt x="7346" y="31092"/>
                  </a:lnTo>
                  <a:cubicBezTo>
                    <a:pt x="6604" y="31357"/>
                    <a:pt x="5915" y="31516"/>
                    <a:pt x="5279" y="315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D771E2D7-AF73-47B8-BDC9-07D12673C2F7}"/>
                </a:ext>
              </a:extLst>
            </p:cNvPr>
            <p:cNvSpPr/>
            <p:nvPr/>
          </p:nvSpPr>
          <p:spPr>
            <a:xfrm>
              <a:off x="6517933" y="5986123"/>
              <a:ext cx="79506" cy="37103"/>
            </a:xfrm>
            <a:custGeom>
              <a:avLst/>
              <a:gdLst>
                <a:gd name="connsiteX0" fmla="*/ 5279 w 79505"/>
                <a:gd name="connsiteY0" fmla="*/ 40421 h 37102"/>
                <a:gd name="connsiteX1" fmla="*/ 403 w 79505"/>
                <a:gd name="connsiteY1" fmla="*/ 37134 h 37102"/>
                <a:gd name="connsiteX2" fmla="*/ 3265 w 79505"/>
                <a:gd name="connsiteY2" fmla="*/ 30191 h 37102"/>
                <a:gd name="connsiteX3" fmla="*/ 75191 w 79505"/>
                <a:gd name="connsiteY3" fmla="*/ 403 h 37102"/>
                <a:gd name="connsiteX4" fmla="*/ 82134 w 79505"/>
                <a:gd name="connsiteY4" fmla="*/ 3265 h 37102"/>
                <a:gd name="connsiteX5" fmla="*/ 79273 w 79505"/>
                <a:gd name="connsiteY5" fmla="*/ 10208 h 37102"/>
                <a:gd name="connsiteX6" fmla="*/ 7346 w 79505"/>
                <a:gd name="connsiteY6" fmla="*/ 39996 h 37102"/>
                <a:gd name="connsiteX7" fmla="*/ 5279 w 79505"/>
                <a:gd name="connsiteY7" fmla="*/ 4042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7102">
                  <a:moveTo>
                    <a:pt x="5279" y="40421"/>
                  </a:moveTo>
                  <a:cubicBezTo>
                    <a:pt x="3212" y="40421"/>
                    <a:pt x="1250" y="39202"/>
                    <a:pt x="403" y="37134"/>
                  </a:cubicBezTo>
                  <a:cubicBezTo>
                    <a:pt x="-711" y="34431"/>
                    <a:pt x="561" y="31304"/>
                    <a:pt x="3265" y="30191"/>
                  </a:cubicBezTo>
                  <a:lnTo>
                    <a:pt x="75191" y="403"/>
                  </a:lnTo>
                  <a:cubicBezTo>
                    <a:pt x="77895" y="-710"/>
                    <a:pt x="81022" y="562"/>
                    <a:pt x="82134" y="3265"/>
                  </a:cubicBezTo>
                  <a:cubicBezTo>
                    <a:pt x="83248" y="5968"/>
                    <a:pt x="81975" y="9095"/>
                    <a:pt x="79273" y="10208"/>
                  </a:cubicBezTo>
                  <a:lnTo>
                    <a:pt x="7346" y="39996"/>
                  </a:lnTo>
                  <a:cubicBezTo>
                    <a:pt x="6657" y="40314"/>
                    <a:pt x="5968" y="40421"/>
                    <a:pt x="5279" y="4042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0904105-B451-4AA6-B635-01981EBD442E}"/>
                </a:ext>
              </a:extLst>
            </p:cNvPr>
            <p:cNvSpPr/>
            <p:nvPr/>
          </p:nvSpPr>
          <p:spPr>
            <a:xfrm>
              <a:off x="6524876" y="5999586"/>
              <a:ext cx="84806" cy="42403"/>
            </a:xfrm>
            <a:custGeom>
              <a:avLst/>
              <a:gdLst>
                <a:gd name="connsiteX0" fmla="*/ 5279 w 84806"/>
                <a:gd name="connsiteY0" fmla="*/ 43124 h 42403"/>
                <a:gd name="connsiteX1" fmla="*/ 403 w 84806"/>
                <a:gd name="connsiteY1" fmla="*/ 39837 h 42403"/>
                <a:gd name="connsiteX2" fmla="*/ 3265 w 84806"/>
                <a:gd name="connsiteY2" fmla="*/ 32894 h 42403"/>
                <a:gd name="connsiteX3" fmla="*/ 81763 w 84806"/>
                <a:gd name="connsiteY3" fmla="*/ 403 h 42403"/>
                <a:gd name="connsiteX4" fmla="*/ 88707 w 84806"/>
                <a:gd name="connsiteY4" fmla="*/ 3265 h 42403"/>
                <a:gd name="connsiteX5" fmla="*/ 85845 w 84806"/>
                <a:gd name="connsiteY5" fmla="*/ 10208 h 42403"/>
                <a:gd name="connsiteX6" fmla="*/ 7346 w 84806"/>
                <a:gd name="connsiteY6" fmla="*/ 42700 h 42403"/>
                <a:gd name="connsiteX7" fmla="*/ 5279 w 84806"/>
                <a:gd name="connsiteY7" fmla="*/ 43124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42403">
                  <a:moveTo>
                    <a:pt x="5279" y="43124"/>
                  </a:moveTo>
                  <a:cubicBezTo>
                    <a:pt x="3212" y="43124"/>
                    <a:pt x="1251" y="41905"/>
                    <a:pt x="403" y="39837"/>
                  </a:cubicBezTo>
                  <a:cubicBezTo>
                    <a:pt x="-710" y="37134"/>
                    <a:pt x="562" y="34007"/>
                    <a:pt x="3265" y="32894"/>
                  </a:cubicBezTo>
                  <a:lnTo>
                    <a:pt x="81763" y="403"/>
                  </a:lnTo>
                  <a:cubicBezTo>
                    <a:pt x="84467" y="-710"/>
                    <a:pt x="87594" y="562"/>
                    <a:pt x="88707" y="3265"/>
                  </a:cubicBezTo>
                  <a:cubicBezTo>
                    <a:pt x="89820" y="5968"/>
                    <a:pt x="88548" y="9095"/>
                    <a:pt x="85845" y="10208"/>
                  </a:cubicBezTo>
                  <a:lnTo>
                    <a:pt x="7346" y="42700"/>
                  </a:lnTo>
                  <a:cubicBezTo>
                    <a:pt x="6657" y="43018"/>
                    <a:pt x="5968" y="43124"/>
                    <a:pt x="5279" y="431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3FA5F351-461F-4CB6-A4BB-86EF0112AF08}"/>
                </a:ext>
              </a:extLst>
            </p:cNvPr>
            <p:cNvSpPr/>
            <p:nvPr/>
          </p:nvSpPr>
          <p:spPr>
            <a:xfrm>
              <a:off x="6546508" y="6013049"/>
              <a:ext cx="79506" cy="37103"/>
            </a:xfrm>
            <a:custGeom>
              <a:avLst/>
              <a:gdLst>
                <a:gd name="connsiteX0" fmla="*/ 5326 w 79505"/>
                <a:gd name="connsiteY0" fmla="*/ 39678 h 37102"/>
                <a:gd name="connsiteX1" fmla="*/ 1828 w 79505"/>
                <a:gd name="connsiteY1" fmla="*/ 38353 h 37102"/>
                <a:gd name="connsiteX2" fmla="*/ 1298 w 79505"/>
                <a:gd name="connsiteY2" fmla="*/ 30880 h 37102"/>
                <a:gd name="connsiteX3" fmla="*/ 2888 w 79505"/>
                <a:gd name="connsiteY3" fmla="*/ 29078 h 37102"/>
                <a:gd name="connsiteX4" fmla="*/ 4266 w 79505"/>
                <a:gd name="connsiteY4" fmla="*/ 29078 h 37102"/>
                <a:gd name="connsiteX5" fmla="*/ 73489 w 79505"/>
                <a:gd name="connsiteY5" fmla="*/ 403 h 37102"/>
                <a:gd name="connsiteX6" fmla="*/ 80433 w 79505"/>
                <a:gd name="connsiteY6" fmla="*/ 3265 h 37102"/>
                <a:gd name="connsiteX7" fmla="*/ 77570 w 79505"/>
                <a:gd name="connsiteY7" fmla="*/ 10208 h 37102"/>
                <a:gd name="connsiteX8" fmla="*/ 6439 w 79505"/>
                <a:gd name="connsiteY8" fmla="*/ 39678 h 37102"/>
                <a:gd name="connsiteX9" fmla="*/ 5644 w 79505"/>
                <a:gd name="connsiteY9" fmla="*/ 39678 h 37102"/>
                <a:gd name="connsiteX10" fmla="*/ 5326 w 79505"/>
                <a:gd name="connsiteY10" fmla="*/ 3967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5" h="37102">
                  <a:moveTo>
                    <a:pt x="5326" y="39678"/>
                  </a:moveTo>
                  <a:cubicBezTo>
                    <a:pt x="4107" y="39678"/>
                    <a:pt x="2835" y="39254"/>
                    <a:pt x="1828" y="38353"/>
                  </a:cubicBezTo>
                  <a:cubicBezTo>
                    <a:pt x="-398" y="36445"/>
                    <a:pt x="-610" y="33106"/>
                    <a:pt x="1298" y="30880"/>
                  </a:cubicBezTo>
                  <a:lnTo>
                    <a:pt x="2888" y="29078"/>
                  </a:lnTo>
                  <a:lnTo>
                    <a:pt x="4266" y="29078"/>
                  </a:lnTo>
                  <a:lnTo>
                    <a:pt x="73489" y="403"/>
                  </a:lnTo>
                  <a:cubicBezTo>
                    <a:pt x="76192" y="-710"/>
                    <a:pt x="79319" y="562"/>
                    <a:pt x="80433" y="3265"/>
                  </a:cubicBezTo>
                  <a:cubicBezTo>
                    <a:pt x="81546" y="5968"/>
                    <a:pt x="80274" y="9095"/>
                    <a:pt x="77570" y="10208"/>
                  </a:cubicBezTo>
                  <a:lnTo>
                    <a:pt x="6439" y="39678"/>
                  </a:lnTo>
                  <a:lnTo>
                    <a:pt x="5644" y="39678"/>
                  </a:lnTo>
                  <a:cubicBezTo>
                    <a:pt x="5591" y="39678"/>
                    <a:pt x="5485" y="39678"/>
                    <a:pt x="5326" y="3967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E6F22887-7E74-4520-B070-17DCB3713972}"/>
                </a:ext>
              </a:extLst>
            </p:cNvPr>
            <p:cNvSpPr/>
            <p:nvPr/>
          </p:nvSpPr>
          <p:spPr>
            <a:xfrm>
              <a:off x="6569558" y="6034781"/>
              <a:ext cx="47703" cy="26502"/>
            </a:xfrm>
            <a:custGeom>
              <a:avLst/>
              <a:gdLst>
                <a:gd name="connsiteX0" fmla="*/ 5279 w 47703"/>
                <a:gd name="connsiteY0" fmla="*/ 27488 h 26501"/>
                <a:gd name="connsiteX1" fmla="*/ 403 w 47703"/>
                <a:gd name="connsiteY1" fmla="*/ 24201 h 26501"/>
                <a:gd name="connsiteX2" fmla="*/ 3265 w 47703"/>
                <a:gd name="connsiteY2" fmla="*/ 17258 h 26501"/>
                <a:gd name="connsiteX3" fmla="*/ 43972 w 47703"/>
                <a:gd name="connsiteY3" fmla="*/ 403 h 26501"/>
                <a:gd name="connsiteX4" fmla="*/ 50915 w 47703"/>
                <a:gd name="connsiteY4" fmla="*/ 3265 h 26501"/>
                <a:gd name="connsiteX5" fmla="*/ 48053 w 47703"/>
                <a:gd name="connsiteY5" fmla="*/ 10208 h 26501"/>
                <a:gd name="connsiteX6" fmla="*/ 7346 w 47703"/>
                <a:gd name="connsiteY6" fmla="*/ 27063 h 26501"/>
                <a:gd name="connsiteX7" fmla="*/ 5279 w 47703"/>
                <a:gd name="connsiteY7" fmla="*/ 2748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26501">
                  <a:moveTo>
                    <a:pt x="5279" y="27488"/>
                  </a:moveTo>
                  <a:cubicBezTo>
                    <a:pt x="3212" y="27488"/>
                    <a:pt x="1250" y="26269"/>
                    <a:pt x="403" y="24201"/>
                  </a:cubicBezTo>
                  <a:cubicBezTo>
                    <a:pt x="-711" y="21498"/>
                    <a:pt x="561" y="18371"/>
                    <a:pt x="3265" y="17258"/>
                  </a:cubicBezTo>
                  <a:lnTo>
                    <a:pt x="43972" y="403"/>
                  </a:lnTo>
                  <a:cubicBezTo>
                    <a:pt x="46675" y="-710"/>
                    <a:pt x="49802" y="562"/>
                    <a:pt x="50915" y="3265"/>
                  </a:cubicBezTo>
                  <a:cubicBezTo>
                    <a:pt x="52029" y="5968"/>
                    <a:pt x="50757" y="9095"/>
                    <a:pt x="48053" y="10208"/>
                  </a:cubicBezTo>
                  <a:lnTo>
                    <a:pt x="7346" y="27063"/>
                  </a:lnTo>
                  <a:cubicBezTo>
                    <a:pt x="6657" y="27329"/>
                    <a:pt x="5968" y="27488"/>
                    <a:pt x="5279" y="2748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D34015A2-9171-480C-B004-145AB3809A93}"/>
                </a:ext>
              </a:extLst>
            </p:cNvPr>
            <p:cNvSpPr/>
            <p:nvPr/>
          </p:nvSpPr>
          <p:spPr>
            <a:xfrm>
              <a:off x="6488837" y="5818928"/>
              <a:ext cx="227917" cy="291521"/>
            </a:xfrm>
            <a:custGeom>
              <a:avLst/>
              <a:gdLst>
                <a:gd name="connsiteX0" fmla="*/ 224235 w 227916"/>
                <a:gd name="connsiteY0" fmla="*/ 295708 h 291521"/>
                <a:gd name="connsiteX1" fmla="*/ 220471 w 227916"/>
                <a:gd name="connsiteY1" fmla="*/ 294171 h 291521"/>
                <a:gd name="connsiteX2" fmla="*/ 7290 w 227916"/>
                <a:gd name="connsiteY2" fmla="*/ 80990 h 291521"/>
                <a:gd name="connsiteX3" fmla="*/ 2731 w 227916"/>
                <a:gd name="connsiteY3" fmla="*/ 74788 h 291521"/>
                <a:gd name="connsiteX4" fmla="*/ 2519 w 227916"/>
                <a:gd name="connsiteY4" fmla="*/ 52474 h 291521"/>
                <a:gd name="connsiteX5" fmla="*/ 7343 w 227916"/>
                <a:gd name="connsiteY5" fmla="*/ 45742 h 291521"/>
                <a:gd name="connsiteX6" fmla="*/ 45717 w 227916"/>
                <a:gd name="connsiteY6" fmla="*/ 7315 h 291521"/>
                <a:gd name="connsiteX7" fmla="*/ 63367 w 227916"/>
                <a:gd name="connsiteY7" fmla="*/ 0 h 291521"/>
                <a:gd name="connsiteX8" fmla="*/ 81018 w 227916"/>
                <a:gd name="connsiteY8" fmla="*/ 7315 h 291521"/>
                <a:gd name="connsiteX9" fmla="*/ 136831 w 227916"/>
                <a:gd name="connsiteY9" fmla="*/ 63127 h 291521"/>
                <a:gd name="connsiteX10" fmla="*/ 136884 w 227916"/>
                <a:gd name="connsiteY10" fmla="*/ 70601 h 291521"/>
                <a:gd name="connsiteX11" fmla="*/ 129411 w 227916"/>
                <a:gd name="connsiteY11" fmla="*/ 70654 h 291521"/>
                <a:gd name="connsiteX12" fmla="*/ 73544 w 227916"/>
                <a:gd name="connsiteY12" fmla="*/ 14788 h 291521"/>
                <a:gd name="connsiteX13" fmla="*/ 53244 w 227916"/>
                <a:gd name="connsiteY13" fmla="*/ 14788 h 291521"/>
                <a:gd name="connsiteX14" fmla="*/ 14869 w 227916"/>
                <a:gd name="connsiteY14" fmla="*/ 53216 h 291521"/>
                <a:gd name="connsiteX15" fmla="*/ 12166 w 227916"/>
                <a:gd name="connsiteY15" fmla="*/ 57032 h 291521"/>
                <a:gd name="connsiteX16" fmla="*/ 12272 w 227916"/>
                <a:gd name="connsiteY16" fmla="*/ 69912 h 291521"/>
                <a:gd name="connsiteX17" fmla="*/ 14869 w 227916"/>
                <a:gd name="connsiteY17" fmla="*/ 73463 h 291521"/>
                <a:gd name="connsiteX18" fmla="*/ 228051 w 227916"/>
                <a:gd name="connsiteY18" fmla="*/ 286645 h 291521"/>
                <a:gd name="connsiteX19" fmla="*/ 228051 w 227916"/>
                <a:gd name="connsiteY19" fmla="*/ 294118 h 291521"/>
                <a:gd name="connsiteX20" fmla="*/ 224235 w 227916"/>
                <a:gd name="connsiteY20" fmla="*/ 295708 h 29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7916" h="291521">
                  <a:moveTo>
                    <a:pt x="224235" y="295708"/>
                  </a:moveTo>
                  <a:cubicBezTo>
                    <a:pt x="222856" y="295708"/>
                    <a:pt x="221531" y="295179"/>
                    <a:pt x="220471" y="294171"/>
                  </a:cubicBezTo>
                  <a:lnTo>
                    <a:pt x="7290" y="80990"/>
                  </a:lnTo>
                  <a:cubicBezTo>
                    <a:pt x="5435" y="79135"/>
                    <a:pt x="3897" y="77014"/>
                    <a:pt x="2731" y="74788"/>
                  </a:cubicBezTo>
                  <a:cubicBezTo>
                    <a:pt x="-820" y="67845"/>
                    <a:pt x="-926" y="59470"/>
                    <a:pt x="2519" y="52474"/>
                  </a:cubicBezTo>
                  <a:cubicBezTo>
                    <a:pt x="3633" y="50036"/>
                    <a:pt x="5275" y="47757"/>
                    <a:pt x="7343" y="45742"/>
                  </a:cubicBezTo>
                  <a:lnTo>
                    <a:pt x="45717" y="7315"/>
                  </a:lnTo>
                  <a:cubicBezTo>
                    <a:pt x="50435" y="2597"/>
                    <a:pt x="56690" y="0"/>
                    <a:pt x="63367" y="0"/>
                  </a:cubicBezTo>
                  <a:cubicBezTo>
                    <a:pt x="70046" y="0"/>
                    <a:pt x="76301" y="2597"/>
                    <a:pt x="81018" y="7315"/>
                  </a:cubicBezTo>
                  <a:lnTo>
                    <a:pt x="136831" y="63127"/>
                  </a:lnTo>
                  <a:cubicBezTo>
                    <a:pt x="138898" y="65195"/>
                    <a:pt x="138951" y="68534"/>
                    <a:pt x="136884" y="70601"/>
                  </a:cubicBezTo>
                  <a:cubicBezTo>
                    <a:pt x="134817" y="72668"/>
                    <a:pt x="131478" y="72721"/>
                    <a:pt x="129411" y="70654"/>
                  </a:cubicBezTo>
                  <a:lnTo>
                    <a:pt x="73544" y="14788"/>
                  </a:lnTo>
                  <a:cubicBezTo>
                    <a:pt x="68138" y="9381"/>
                    <a:pt x="58651" y="9381"/>
                    <a:pt x="53244" y="14788"/>
                  </a:cubicBezTo>
                  <a:lnTo>
                    <a:pt x="14869" y="53216"/>
                  </a:lnTo>
                  <a:cubicBezTo>
                    <a:pt x="13703" y="54382"/>
                    <a:pt x="12802" y="55654"/>
                    <a:pt x="12166" y="57032"/>
                  </a:cubicBezTo>
                  <a:cubicBezTo>
                    <a:pt x="10152" y="61113"/>
                    <a:pt x="10205" y="65937"/>
                    <a:pt x="12272" y="69912"/>
                  </a:cubicBezTo>
                  <a:cubicBezTo>
                    <a:pt x="12908" y="71184"/>
                    <a:pt x="13809" y="72403"/>
                    <a:pt x="14869" y="73463"/>
                  </a:cubicBezTo>
                  <a:lnTo>
                    <a:pt x="228051" y="286645"/>
                  </a:lnTo>
                  <a:cubicBezTo>
                    <a:pt x="230118" y="288712"/>
                    <a:pt x="230118" y="292051"/>
                    <a:pt x="228051" y="294118"/>
                  </a:cubicBezTo>
                  <a:cubicBezTo>
                    <a:pt x="226990" y="295232"/>
                    <a:pt x="225613" y="295708"/>
                    <a:pt x="224235" y="2957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4499F443-F61F-4E2E-A05A-93E9E2990FA8}"/>
                </a:ext>
              </a:extLst>
            </p:cNvPr>
            <p:cNvSpPr/>
            <p:nvPr/>
          </p:nvSpPr>
          <p:spPr>
            <a:xfrm>
              <a:off x="6547580" y="5877007"/>
              <a:ext cx="74205" cy="74205"/>
            </a:xfrm>
            <a:custGeom>
              <a:avLst/>
              <a:gdLst>
                <a:gd name="connsiteX0" fmla="*/ 5313 w 74205"/>
                <a:gd name="connsiteY0" fmla="*/ 76021 h 74205"/>
                <a:gd name="connsiteX1" fmla="*/ 1550 w 74205"/>
                <a:gd name="connsiteY1" fmla="*/ 74484 h 74205"/>
                <a:gd name="connsiteX2" fmla="*/ 1550 w 74205"/>
                <a:gd name="connsiteY2" fmla="*/ 67010 h 74205"/>
                <a:gd name="connsiteX3" fmla="*/ 67010 w 74205"/>
                <a:gd name="connsiteY3" fmla="*/ 1550 h 74205"/>
                <a:gd name="connsiteX4" fmla="*/ 74484 w 74205"/>
                <a:gd name="connsiteY4" fmla="*/ 1550 h 74205"/>
                <a:gd name="connsiteX5" fmla="*/ 74484 w 74205"/>
                <a:gd name="connsiteY5" fmla="*/ 9024 h 74205"/>
                <a:gd name="connsiteX6" fmla="*/ 9024 w 74205"/>
                <a:gd name="connsiteY6" fmla="*/ 74484 h 74205"/>
                <a:gd name="connsiteX7" fmla="*/ 5313 w 74205"/>
                <a:gd name="connsiteY7" fmla="*/ 7602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05" h="74205">
                  <a:moveTo>
                    <a:pt x="5313" y="76021"/>
                  </a:moveTo>
                  <a:cubicBezTo>
                    <a:pt x="3935" y="76021"/>
                    <a:pt x="2610" y="75491"/>
                    <a:pt x="1550" y="74484"/>
                  </a:cubicBezTo>
                  <a:cubicBezTo>
                    <a:pt x="-517" y="72417"/>
                    <a:pt x="-517" y="69077"/>
                    <a:pt x="1550" y="67010"/>
                  </a:cubicBezTo>
                  <a:lnTo>
                    <a:pt x="67010" y="1550"/>
                  </a:lnTo>
                  <a:cubicBezTo>
                    <a:pt x="69077" y="-517"/>
                    <a:pt x="72417" y="-517"/>
                    <a:pt x="74484" y="1550"/>
                  </a:cubicBezTo>
                  <a:cubicBezTo>
                    <a:pt x="76551" y="3618"/>
                    <a:pt x="76551" y="6957"/>
                    <a:pt x="74484" y="9024"/>
                  </a:cubicBezTo>
                  <a:lnTo>
                    <a:pt x="9024" y="74484"/>
                  </a:lnTo>
                  <a:cubicBezTo>
                    <a:pt x="8017" y="75491"/>
                    <a:pt x="6692" y="76021"/>
                    <a:pt x="5313" y="7602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9DF54DAD-6EB3-41F5-828E-27A58E36493D}"/>
                </a:ext>
              </a:extLst>
            </p:cNvPr>
            <p:cNvSpPr/>
            <p:nvPr/>
          </p:nvSpPr>
          <p:spPr>
            <a:xfrm>
              <a:off x="6613782" y="5969074"/>
              <a:ext cx="47703" cy="47703"/>
            </a:xfrm>
            <a:custGeom>
              <a:avLst/>
              <a:gdLst>
                <a:gd name="connsiteX0" fmla="*/ 5313 w 47703"/>
                <a:gd name="connsiteY0" fmla="*/ 50102 h 47703"/>
                <a:gd name="connsiteX1" fmla="*/ 1550 w 47703"/>
                <a:gd name="connsiteY1" fmla="*/ 48565 h 47703"/>
                <a:gd name="connsiteX2" fmla="*/ 1550 w 47703"/>
                <a:gd name="connsiteY2" fmla="*/ 41091 h 47703"/>
                <a:gd name="connsiteX3" fmla="*/ 41091 w 47703"/>
                <a:gd name="connsiteY3" fmla="*/ 1550 h 47703"/>
                <a:gd name="connsiteX4" fmla="*/ 48565 w 47703"/>
                <a:gd name="connsiteY4" fmla="*/ 1550 h 47703"/>
                <a:gd name="connsiteX5" fmla="*/ 48565 w 47703"/>
                <a:gd name="connsiteY5" fmla="*/ 9024 h 47703"/>
                <a:gd name="connsiteX6" fmla="*/ 9024 w 47703"/>
                <a:gd name="connsiteY6" fmla="*/ 48565 h 47703"/>
                <a:gd name="connsiteX7" fmla="*/ 5313 w 47703"/>
                <a:gd name="connsiteY7" fmla="*/ 5010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47703">
                  <a:moveTo>
                    <a:pt x="5313" y="50102"/>
                  </a:moveTo>
                  <a:cubicBezTo>
                    <a:pt x="3936" y="50102"/>
                    <a:pt x="2611" y="49572"/>
                    <a:pt x="1550" y="48565"/>
                  </a:cubicBezTo>
                  <a:cubicBezTo>
                    <a:pt x="-517" y="46498"/>
                    <a:pt x="-517" y="43158"/>
                    <a:pt x="1550" y="41091"/>
                  </a:cubicBezTo>
                  <a:lnTo>
                    <a:pt x="41091" y="1550"/>
                  </a:lnTo>
                  <a:cubicBezTo>
                    <a:pt x="43158" y="-517"/>
                    <a:pt x="46498" y="-517"/>
                    <a:pt x="48565" y="1550"/>
                  </a:cubicBezTo>
                  <a:cubicBezTo>
                    <a:pt x="50632" y="3618"/>
                    <a:pt x="50632" y="6957"/>
                    <a:pt x="48565" y="9024"/>
                  </a:cubicBezTo>
                  <a:lnTo>
                    <a:pt x="9024" y="48565"/>
                  </a:lnTo>
                  <a:cubicBezTo>
                    <a:pt x="8017" y="49572"/>
                    <a:pt x="6639" y="50102"/>
                    <a:pt x="5313" y="501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825764FD-8987-4AB6-9CBB-CBC435DAFF88}"/>
                </a:ext>
              </a:extLst>
            </p:cNvPr>
            <p:cNvSpPr/>
            <p:nvPr/>
          </p:nvSpPr>
          <p:spPr>
            <a:xfrm>
              <a:off x="6679878" y="6059128"/>
              <a:ext cx="21202" cy="21202"/>
            </a:xfrm>
            <a:custGeom>
              <a:avLst/>
              <a:gdLst>
                <a:gd name="connsiteX0" fmla="*/ 5314 w 21201"/>
                <a:gd name="connsiteY0" fmla="*/ 26197 h 21201"/>
                <a:gd name="connsiteX1" fmla="*/ 1550 w 21201"/>
                <a:gd name="connsiteY1" fmla="*/ 24660 h 21201"/>
                <a:gd name="connsiteX2" fmla="*/ 1550 w 21201"/>
                <a:gd name="connsiteY2" fmla="*/ 17187 h 21201"/>
                <a:gd name="connsiteX3" fmla="*/ 17133 w 21201"/>
                <a:gd name="connsiteY3" fmla="*/ 1550 h 21201"/>
                <a:gd name="connsiteX4" fmla="*/ 24660 w 21201"/>
                <a:gd name="connsiteY4" fmla="*/ 1550 h 21201"/>
                <a:gd name="connsiteX5" fmla="*/ 24660 w 21201"/>
                <a:gd name="connsiteY5" fmla="*/ 9077 h 21201"/>
                <a:gd name="connsiteX6" fmla="*/ 9024 w 21201"/>
                <a:gd name="connsiteY6" fmla="*/ 24713 h 21201"/>
                <a:gd name="connsiteX7" fmla="*/ 5314 w 21201"/>
                <a:gd name="connsiteY7" fmla="*/ 26197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5314" y="26197"/>
                  </a:moveTo>
                  <a:cubicBezTo>
                    <a:pt x="3935" y="26197"/>
                    <a:pt x="2610" y="25667"/>
                    <a:pt x="1550" y="24660"/>
                  </a:cubicBezTo>
                  <a:cubicBezTo>
                    <a:pt x="-517" y="22593"/>
                    <a:pt x="-517" y="19254"/>
                    <a:pt x="1550" y="17187"/>
                  </a:cubicBezTo>
                  <a:lnTo>
                    <a:pt x="17133" y="1550"/>
                  </a:lnTo>
                  <a:cubicBezTo>
                    <a:pt x="19201" y="-517"/>
                    <a:pt x="22540" y="-517"/>
                    <a:pt x="24660" y="1550"/>
                  </a:cubicBezTo>
                  <a:cubicBezTo>
                    <a:pt x="26727" y="3618"/>
                    <a:pt x="26727" y="6957"/>
                    <a:pt x="24660" y="9077"/>
                  </a:cubicBezTo>
                  <a:lnTo>
                    <a:pt x="9024" y="24713"/>
                  </a:lnTo>
                  <a:cubicBezTo>
                    <a:pt x="8070" y="25720"/>
                    <a:pt x="6692" y="26197"/>
                    <a:pt x="5314" y="2619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8DAF4603-4D90-4D0F-BC3A-4543DF796704}"/>
                </a:ext>
              </a:extLst>
            </p:cNvPr>
            <p:cNvSpPr/>
            <p:nvPr/>
          </p:nvSpPr>
          <p:spPr>
            <a:xfrm>
              <a:off x="6506833" y="5850783"/>
              <a:ext cx="90107" cy="10601"/>
            </a:xfrm>
            <a:custGeom>
              <a:avLst/>
              <a:gdLst>
                <a:gd name="connsiteX0" fmla="*/ 85283 w 90106"/>
                <a:gd name="connsiteY0" fmla="*/ 10601 h 10600"/>
                <a:gd name="connsiteX1" fmla="*/ 5300 w 90106"/>
                <a:gd name="connsiteY1" fmla="*/ 10601 h 10600"/>
                <a:gd name="connsiteX2" fmla="*/ 0 w 90106"/>
                <a:gd name="connsiteY2" fmla="*/ 5300 h 10600"/>
                <a:gd name="connsiteX3" fmla="*/ 5300 w 90106"/>
                <a:gd name="connsiteY3" fmla="*/ 0 h 10600"/>
                <a:gd name="connsiteX4" fmla="*/ 85283 w 90106"/>
                <a:gd name="connsiteY4" fmla="*/ 0 h 10600"/>
                <a:gd name="connsiteX5" fmla="*/ 90583 w 90106"/>
                <a:gd name="connsiteY5" fmla="*/ 5300 h 10600"/>
                <a:gd name="connsiteX6" fmla="*/ 85283 w 901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106" h="10600">
                  <a:moveTo>
                    <a:pt x="8528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85283" y="0"/>
                  </a:lnTo>
                  <a:cubicBezTo>
                    <a:pt x="88198" y="0"/>
                    <a:pt x="90583" y="2385"/>
                    <a:pt x="90583" y="5300"/>
                  </a:cubicBezTo>
                  <a:cubicBezTo>
                    <a:pt x="90583" y="8216"/>
                    <a:pt x="88252" y="10601"/>
                    <a:pt x="8528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C68D263E-70EA-4388-8079-37BB91EF22D3}"/>
                </a:ext>
              </a:extLst>
            </p:cNvPr>
            <p:cNvSpPr/>
            <p:nvPr/>
          </p:nvSpPr>
          <p:spPr>
            <a:xfrm>
              <a:off x="6490826" y="5868380"/>
              <a:ext cx="121909" cy="10601"/>
            </a:xfrm>
            <a:custGeom>
              <a:avLst/>
              <a:gdLst>
                <a:gd name="connsiteX0" fmla="*/ 118941 w 121908"/>
                <a:gd name="connsiteY0" fmla="*/ 10601 h 10600"/>
                <a:gd name="connsiteX1" fmla="*/ 5300 w 121908"/>
                <a:gd name="connsiteY1" fmla="*/ 10601 h 10600"/>
                <a:gd name="connsiteX2" fmla="*/ 0 w 121908"/>
                <a:gd name="connsiteY2" fmla="*/ 5300 h 10600"/>
                <a:gd name="connsiteX3" fmla="*/ 5300 w 121908"/>
                <a:gd name="connsiteY3" fmla="*/ 0 h 10600"/>
                <a:gd name="connsiteX4" fmla="*/ 118941 w 121908"/>
                <a:gd name="connsiteY4" fmla="*/ 0 h 10600"/>
                <a:gd name="connsiteX5" fmla="*/ 124241 w 121908"/>
                <a:gd name="connsiteY5" fmla="*/ 5300 h 10600"/>
                <a:gd name="connsiteX6" fmla="*/ 118941 w 1219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08" h="10600">
                  <a:moveTo>
                    <a:pt x="11894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18941" y="0"/>
                  </a:lnTo>
                  <a:cubicBezTo>
                    <a:pt x="121856" y="0"/>
                    <a:pt x="124241" y="2385"/>
                    <a:pt x="124241" y="5300"/>
                  </a:cubicBezTo>
                  <a:cubicBezTo>
                    <a:pt x="124241" y="8216"/>
                    <a:pt x="121856" y="10601"/>
                    <a:pt x="11894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2647DDE6-B9E0-4D79-AC56-5009131296E6}"/>
                </a:ext>
              </a:extLst>
            </p:cNvPr>
            <p:cNvSpPr/>
            <p:nvPr/>
          </p:nvSpPr>
          <p:spPr>
            <a:xfrm>
              <a:off x="6491038" y="5885977"/>
              <a:ext cx="121909" cy="10601"/>
            </a:xfrm>
            <a:custGeom>
              <a:avLst/>
              <a:gdLst>
                <a:gd name="connsiteX0" fmla="*/ 118304 w 121908"/>
                <a:gd name="connsiteY0" fmla="*/ 10601 h 10600"/>
                <a:gd name="connsiteX1" fmla="*/ 5300 w 121908"/>
                <a:gd name="connsiteY1" fmla="*/ 10601 h 10600"/>
                <a:gd name="connsiteX2" fmla="*/ 0 w 121908"/>
                <a:gd name="connsiteY2" fmla="*/ 5300 h 10600"/>
                <a:gd name="connsiteX3" fmla="*/ 5300 w 121908"/>
                <a:gd name="connsiteY3" fmla="*/ 0 h 10600"/>
                <a:gd name="connsiteX4" fmla="*/ 118304 w 121908"/>
                <a:gd name="connsiteY4" fmla="*/ 0 h 10600"/>
                <a:gd name="connsiteX5" fmla="*/ 123605 w 121908"/>
                <a:gd name="connsiteY5" fmla="*/ 5300 h 10600"/>
                <a:gd name="connsiteX6" fmla="*/ 118304 w 1219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908" h="10600">
                  <a:moveTo>
                    <a:pt x="118304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18304" y="0"/>
                  </a:lnTo>
                  <a:cubicBezTo>
                    <a:pt x="121220" y="0"/>
                    <a:pt x="123605" y="2385"/>
                    <a:pt x="123605" y="5300"/>
                  </a:cubicBezTo>
                  <a:cubicBezTo>
                    <a:pt x="123605" y="8216"/>
                    <a:pt x="121220" y="10601"/>
                    <a:pt x="11830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A116E70E-0D58-4ACB-8CB1-6F4F1C04CE56}"/>
                </a:ext>
              </a:extLst>
            </p:cNvPr>
            <p:cNvSpPr/>
            <p:nvPr/>
          </p:nvSpPr>
          <p:spPr>
            <a:xfrm>
              <a:off x="6507257" y="5903522"/>
              <a:ext cx="84806" cy="10601"/>
            </a:xfrm>
            <a:custGeom>
              <a:avLst/>
              <a:gdLst>
                <a:gd name="connsiteX0" fmla="*/ 84488 w 84806"/>
                <a:gd name="connsiteY0" fmla="*/ 10601 h 10600"/>
                <a:gd name="connsiteX1" fmla="*/ 5300 w 84806"/>
                <a:gd name="connsiteY1" fmla="*/ 10601 h 10600"/>
                <a:gd name="connsiteX2" fmla="*/ 0 w 84806"/>
                <a:gd name="connsiteY2" fmla="*/ 5300 h 10600"/>
                <a:gd name="connsiteX3" fmla="*/ 5300 w 84806"/>
                <a:gd name="connsiteY3" fmla="*/ 0 h 10600"/>
                <a:gd name="connsiteX4" fmla="*/ 84488 w 84806"/>
                <a:gd name="connsiteY4" fmla="*/ 0 h 10600"/>
                <a:gd name="connsiteX5" fmla="*/ 89789 w 84806"/>
                <a:gd name="connsiteY5" fmla="*/ 5300 h 10600"/>
                <a:gd name="connsiteX6" fmla="*/ 84488 w 84806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06" h="10600">
                  <a:moveTo>
                    <a:pt x="84488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84488" y="0"/>
                  </a:lnTo>
                  <a:cubicBezTo>
                    <a:pt x="87403" y="0"/>
                    <a:pt x="89789" y="2385"/>
                    <a:pt x="89789" y="5300"/>
                  </a:cubicBezTo>
                  <a:cubicBezTo>
                    <a:pt x="89789" y="8216"/>
                    <a:pt x="87403" y="10601"/>
                    <a:pt x="8448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CDAFCEE-7E80-4976-AD8C-6C0C2D871F72}"/>
                </a:ext>
              </a:extLst>
            </p:cNvPr>
            <p:cNvSpPr/>
            <p:nvPr/>
          </p:nvSpPr>
          <p:spPr>
            <a:xfrm>
              <a:off x="6524802" y="5921119"/>
              <a:ext cx="53004" cy="10601"/>
            </a:xfrm>
            <a:custGeom>
              <a:avLst/>
              <a:gdLst>
                <a:gd name="connsiteX0" fmla="*/ 49346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9346 w 53003"/>
                <a:gd name="connsiteY4" fmla="*/ 0 h 10600"/>
                <a:gd name="connsiteX5" fmla="*/ 54647 w 53003"/>
                <a:gd name="connsiteY5" fmla="*/ 5300 h 10600"/>
                <a:gd name="connsiteX6" fmla="*/ 49346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934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9346" y="0"/>
                  </a:lnTo>
                  <a:cubicBezTo>
                    <a:pt x="52262" y="0"/>
                    <a:pt x="54647" y="2385"/>
                    <a:pt x="54647" y="5300"/>
                  </a:cubicBezTo>
                  <a:cubicBezTo>
                    <a:pt x="54647" y="8216"/>
                    <a:pt x="52315" y="10601"/>
                    <a:pt x="4934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9B776216-EE6A-4FA0-B17B-DE19DC2D0090}"/>
                </a:ext>
              </a:extLst>
            </p:cNvPr>
            <p:cNvSpPr/>
            <p:nvPr/>
          </p:nvSpPr>
          <p:spPr>
            <a:xfrm>
              <a:off x="6639237" y="5983133"/>
              <a:ext cx="26502" cy="10601"/>
            </a:xfrm>
            <a:custGeom>
              <a:avLst/>
              <a:gdLst>
                <a:gd name="connsiteX0" fmla="*/ 25177 w 26501"/>
                <a:gd name="connsiteY0" fmla="*/ 10601 h 10600"/>
                <a:gd name="connsiteX1" fmla="*/ 5300 w 26501"/>
                <a:gd name="connsiteY1" fmla="*/ 10601 h 10600"/>
                <a:gd name="connsiteX2" fmla="*/ 0 w 26501"/>
                <a:gd name="connsiteY2" fmla="*/ 5300 h 10600"/>
                <a:gd name="connsiteX3" fmla="*/ 5300 w 26501"/>
                <a:gd name="connsiteY3" fmla="*/ 0 h 10600"/>
                <a:gd name="connsiteX4" fmla="*/ 25230 w 26501"/>
                <a:gd name="connsiteY4" fmla="*/ 0 h 10600"/>
                <a:gd name="connsiteX5" fmla="*/ 30530 w 26501"/>
                <a:gd name="connsiteY5" fmla="*/ 5300 h 10600"/>
                <a:gd name="connsiteX6" fmla="*/ 25177 w 265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01" h="10600">
                  <a:moveTo>
                    <a:pt x="25177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33" y="0"/>
                    <a:pt x="5300" y="0"/>
                  </a:cubicBezTo>
                  <a:lnTo>
                    <a:pt x="25230" y="0"/>
                  </a:lnTo>
                  <a:cubicBezTo>
                    <a:pt x="28145" y="0"/>
                    <a:pt x="30530" y="2385"/>
                    <a:pt x="30530" y="5300"/>
                  </a:cubicBezTo>
                  <a:cubicBezTo>
                    <a:pt x="30530" y="8216"/>
                    <a:pt x="28092" y="10601"/>
                    <a:pt x="2517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DF4FCCB0-CF1E-4E59-BC03-AA1D3C18A5B7}"/>
                </a:ext>
              </a:extLst>
            </p:cNvPr>
            <p:cNvSpPr/>
            <p:nvPr/>
          </p:nvSpPr>
          <p:spPr>
            <a:xfrm>
              <a:off x="6623124" y="6000731"/>
              <a:ext cx="53004" cy="10601"/>
            </a:xfrm>
            <a:custGeom>
              <a:avLst/>
              <a:gdLst>
                <a:gd name="connsiteX0" fmla="*/ 48552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552 w 53003"/>
                <a:gd name="connsiteY4" fmla="*/ 0 h 10600"/>
                <a:gd name="connsiteX5" fmla="*/ 53852 w 53003"/>
                <a:gd name="connsiteY5" fmla="*/ 5300 h 10600"/>
                <a:gd name="connsiteX6" fmla="*/ 48552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552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48552" y="0"/>
                  </a:lnTo>
                  <a:cubicBezTo>
                    <a:pt x="51467" y="0"/>
                    <a:pt x="53852" y="2385"/>
                    <a:pt x="53852" y="5300"/>
                  </a:cubicBezTo>
                  <a:cubicBezTo>
                    <a:pt x="53852" y="8216"/>
                    <a:pt x="51520" y="10601"/>
                    <a:pt x="4855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FE6C8807-FCB8-4461-9EF2-B12D6C2AAFD6}"/>
                </a:ext>
              </a:extLst>
            </p:cNvPr>
            <p:cNvSpPr/>
            <p:nvPr/>
          </p:nvSpPr>
          <p:spPr>
            <a:xfrm>
              <a:off x="6623336" y="6018328"/>
              <a:ext cx="58304" cy="10601"/>
            </a:xfrm>
            <a:custGeom>
              <a:avLst/>
              <a:gdLst>
                <a:gd name="connsiteX0" fmla="*/ 55601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5601 w 58304"/>
                <a:gd name="connsiteY4" fmla="*/ 0 h 10600"/>
                <a:gd name="connsiteX5" fmla="*/ 60901 w 58304"/>
                <a:gd name="connsiteY5" fmla="*/ 5300 h 10600"/>
                <a:gd name="connsiteX6" fmla="*/ 55601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5601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5601" y="0"/>
                  </a:lnTo>
                  <a:cubicBezTo>
                    <a:pt x="58516" y="0"/>
                    <a:pt x="60901" y="2385"/>
                    <a:pt x="60901" y="5300"/>
                  </a:cubicBezTo>
                  <a:cubicBezTo>
                    <a:pt x="60901" y="8216"/>
                    <a:pt x="58570" y="10601"/>
                    <a:pt x="55601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78134D01-5048-44B4-B149-F971DE4D13B8}"/>
                </a:ext>
              </a:extLst>
            </p:cNvPr>
            <p:cNvSpPr/>
            <p:nvPr/>
          </p:nvSpPr>
          <p:spPr>
            <a:xfrm>
              <a:off x="6639608" y="6035872"/>
              <a:ext cx="47703" cy="10601"/>
            </a:xfrm>
            <a:custGeom>
              <a:avLst/>
              <a:gdLst>
                <a:gd name="connsiteX0" fmla="*/ 46590 w 47703"/>
                <a:gd name="connsiteY0" fmla="*/ 10601 h 10600"/>
                <a:gd name="connsiteX1" fmla="*/ 5300 w 47703"/>
                <a:gd name="connsiteY1" fmla="*/ 10601 h 10600"/>
                <a:gd name="connsiteX2" fmla="*/ 0 w 47703"/>
                <a:gd name="connsiteY2" fmla="*/ 5300 h 10600"/>
                <a:gd name="connsiteX3" fmla="*/ 5300 w 47703"/>
                <a:gd name="connsiteY3" fmla="*/ 0 h 10600"/>
                <a:gd name="connsiteX4" fmla="*/ 46643 w 47703"/>
                <a:gd name="connsiteY4" fmla="*/ 0 h 10600"/>
                <a:gd name="connsiteX5" fmla="*/ 51943 w 47703"/>
                <a:gd name="connsiteY5" fmla="*/ 5300 h 10600"/>
                <a:gd name="connsiteX6" fmla="*/ 46590 w 477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703" h="10600">
                  <a:moveTo>
                    <a:pt x="4659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32" y="0"/>
                    <a:pt x="5300" y="0"/>
                  </a:cubicBezTo>
                  <a:lnTo>
                    <a:pt x="46643" y="0"/>
                  </a:lnTo>
                  <a:cubicBezTo>
                    <a:pt x="49558" y="0"/>
                    <a:pt x="51943" y="2385"/>
                    <a:pt x="51943" y="5300"/>
                  </a:cubicBezTo>
                  <a:cubicBezTo>
                    <a:pt x="51943" y="8216"/>
                    <a:pt x="49558" y="10601"/>
                    <a:pt x="4659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65ECA8A7-6560-459F-939D-39EF71FDB506}"/>
                </a:ext>
              </a:extLst>
            </p:cNvPr>
            <p:cNvSpPr/>
            <p:nvPr/>
          </p:nvSpPr>
          <p:spPr>
            <a:xfrm>
              <a:off x="6657205" y="6053470"/>
              <a:ext cx="37103" cy="10601"/>
            </a:xfrm>
            <a:custGeom>
              <a:avLst/>
              <a:gdLst>
                <a:gd name="connsiteX0" fmla="*/ 36308 w 37102"/>
                <a:gd name="connsiteY0" fmla="*/ 10601 h 10600"/>
                <a:gd name="connsiteX1" fmla="*/ 5300 w 37102"/>
                <a:gd name="connsiteY1" fmla="*/ 10601 h 10600"/>
                <a:gd name="connsiteX2" fmla="*/ 0 w 37102"/>
                <a:gd name="connsiteY2" fmla="*/ 5300 h 10600"/>
                <a:gd name="connsiteX3" fmla="*/ 5300 w 37102"/>
                <a:gd name="connsiteY3" fmla="*/ 0 h 10600"/>
                <a:gd name="connsiteX4" fmla="*/ 36361 w 37102"/>
                <a:gd name="connsiteY4" fmla="*/ 0 h 10600"/>
                <a:gd name="connsiteX5" fmla="*/ 41661 w 37102"/>
                <a:gd name="connsiteY5" fmla="*/ 5300 h 10600"/>
                <a:gd name="connsiteX6" fmla="*/ 36308 w 37102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02" h="10600">
                  <a:moveTo>
                    <a:pt x="36308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32" y="0"/>
                    <a:pt x="5300" y="0"/>
                  </a:cubicBezTo>
                  <a:lnTo>
                    <a:pt x="36361" y="0"/>
                  </a:lnTo>
                  <a:cubicBezTo>
                    <a:pt x="39276" y="0"/>
                    <a:pt x="41661" y="2385"/>
                    <a:pt x="41661" y="5300"/>
                  </a:cubicBezTo>
                  <a:cubicBezTo>
                    <a:pt x="41661" y="8216"/>
                    <a:pt x="39223" y="10601"/>
                    <a:pt x="3630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77DAF9C3-9BC2-4E05-9DE3-64E3A65A5308}"/>
                </a:ext>
              </a:extLst>
            </p:cNvPr>
            <p:cNvSpPr/>
            <p:nvPr/>
          </p:nvSpPr>
          <p:spPr>
            <a:xfrm>
              <a:off x="6583954" y="5757354"/>
              <a:ext cx="132510" cy="349825"/>
            </a:xfrm>
            <a:custGeom>
              <a:avLst/>
              <a:gdLst>
                <a:gd name="connsiteX0" fmla="*/ 129118 w 132509"/>
                <a:gd name="connsiteY0" fmla="*/ 353943 h 349825"/>
                <a:gd name="connsiteX1" fmla="*/ 124241 w 132509"/>
                <a:gd name="connsiteY1" fmla="*/ 350657 h 349825"/>
                <a:gd name="connsiteX2" fmla="*/ 1909 w 132509"/>
                <a:gd name="connsiteY2" fmla="*/ 55267 h 349825"/>
                <a:gd name="connsiteX3" fmla="*/ 1909 w 132509"/>
                <a:gd name="connsiteY3" fmla="*/ 36185 h 349825"/>
                <a:gd name="connsiteX4" fmla="*/ 15424 w 132509"/>
                <a:gd name="connsiteY4" fmla="*/ 22669 h 349825"/>
                <a:gd name="connsiteX5" fmla="*/ 65566 w 132509"/>
                <a:gd name="connsiteY5" fmla="*/ 1892 h 349825"/>
                <a:gd name="connsiteX6" fmla="*/ 98163 w 132509"/>
                <a:gd name="connsiteY6" fmla="*/ 15408 h 349825"/>
                <a:gd name="connsiteX7" fmla="*/ 134047 w 132509"/>
                <a:gd name="connsiteY7" fmla="*/ 102069 h 349825"/>
                <a:gd name="connsiteX8" fmla="*/ 131185 w 132509"/>
                <a:gd name="connsiteY8" fmla="*/ 109013 h 349825"/>
                <a:gd name="connsiteX9" fmla="*/ 124241 w 132509"/>
                <a:gd name="connsiteY9" fmla="*/ 106150 h 349825"/>
                <a:gd name="connsiteX10" fmla="*/ 88358 w 132509"/>
                <a:gd name="connsiteY10" fmla="*/ 19489 h 349825"/>
                <a:gd name="connsiteX11" fmla="*/ 69594 w 132509"/>
                <a:gd name="connsiteY11" fmla="*/ 11750 h 349825"/>
                <a:gd name="connsiteX12" fmla="*/ 19452 w 132509"/>
                <a:gd name="connsiteY12" fmla="*/ 32528 h 349825"/>
                <a:gd name="connsiteX13" fmla="*/ 11714 w 132509"/>
                <a:gd name="connsiteY13" fmla="*/ 40266 h 349825"/>
                <a:gd name="connsiteX14" fmla="*/ 11714 w 132509"/>
                <a:gd name="connsiteY14" fmla="*/ 51238 h 349825"/>
                <a:gd name="connsiteX15" fmla="*/ 134047 w 132509"/>
                <a:gd name="connsiteY15" fmla="*/ 346629 h 349825"/>
                <a:gd name="connsiteX16" fmla="*/ 131185 w 132509"/>
                <a:gd name="connsiteY16" fmla="*/ 353572 h 349825"/>
                <a:gd name="connsiteX17" fmla="*/ 129118 w 132509"/>
                <a:gd name="connsiteY17" fmla="*/ 353943 h 349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2509" h="349825">
                  <a:moveTo>
                    <a:pt x="129118" y="353943"/>
                  </a:moveTo>
                  <a:cubicBezTo>
                    <a:pt x="127051" y="353943"/>
                    <a:pt x="125089" y="352724"/>
                    <a:pt x="124241" y="350657"/>
                  </a:cubicBezTo>
                  <a:lnTo>
                    <a:pt x="1909" y="55267"/>
                  </a:lnTo>
                  <a:cubicBezTo>
                    <a:pt x="-636" y="49118"/>
                    <a:pt x="-636" y="42334"/>
                    <a:pt x="1909" y="36185"/>
                  </a:cubicBezTo>
                  <a:cubicBezTo>
                    <a:pt x="4453" y="30037"/>
                    <a:pt x="9276" y="25213"/>
                    <a:pt x="15424" y="22669"/>
                  </a:cubicBezTo>
                  <a:lnTo>
                    <a:pt x="65566" y="1892"/>
                  </a:lnTo>
                  <a:cubicBezTo>
                    <a:pt x="78287" y="-3356"/>
                    <a:pt x="92863" y="2687"/>
                    <a:pt x="98163" y="15408"/>
                  </a:cubicBezTo>
                  <a:lnTo>
                    <a:pt x="134047" y="102069"/>
                  </a:lnTo>
                  <a:cubicBezTo>
                    <a:pt x="135160" y="104772"/>
                    <a:pt x="133888" y="107899"/>
                    <a:pt x="131185" y="109013"/>
                  </a:cubicBezTo>
                  <a:cubicBezTo>
                    <a:pt x="128482" y="110125"/>
                    <a:pt x="125354" y="108853"/>
                    <a:pt x="124241" y="106150"/>
                  </a:cubicBezTo>
                  <a:lnTo>
                    <a:pt x="88358" y="19489"/>
                  </a:lnTo>
                  <a:cubicBezTo>
                    <a:pt x="85337" y="12174"/>
                    <a:pt x="76908" y="8676"/>
                    <a:pt x="69594" y="11750"/>
                  </a:cubicBezTo>
                  <a:lnTo>
                    <a:pt x="19452" y="32528"/>
                  </a:lnTo>
                  <a:cubicBezTo>
                    <a:pt x="15902" y="34012"/>
                    <a:pt x="13145" y="36768"/>
                    <a:pt x="11714" y="40266"/>
                  </a:cubicBezTo>
                  <a:cubicBezTo>
                    <a:pt x="10230" y="43818"/>
                    <a:pt x="10230" y="47687"/>
                    <a:pt x="11714" y="51238"/>
                  </a:cubicBezTo>
                  <a:lnTo>
                    <a:pt x="134047" y="346629"/>
                  </a:lnTo>
                  <a:cubicBezTo>
                    <a:pt x="135160" y="349332"/>
                    <a:pt x="133888" y="352459"/>
                    <a:pt x="131185" y="353572"/>
                  </a:cubicBezTo>
                  <a:cubicBezTo>
                    <a:pt x="130496" y="353784"/>
                    <a:pt x="129807" y="353943"/>
                    <a:pt x="129118" y="35394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41BECCF-8498-4734-BC66-EEF790B76A87}"/>
                </a:ext>
              </a:extLst>
            </p:cNvPr>
            <p:cNvSpPr/>
            <p:nvPr/>
          </p:nvSpPr>
          <p:spPr>
            <a:xfrm>
              <a:off x="6614717" y="5837765"/>
              <a:ext cx="95407" cy="42403"/>
            </a:xfrm>
            <a:custGeom>
              <a:avLst/>
              <a:gdLst>
                <a:gd name="connsiteX0" fmla="*/ 5279 w 95406"/>
                <a:gd name="connsiteY0" fmla="*/ 46039 h 42403"/>
                <a:gd name="connsiteX1" fmla="*/ 403 w 95406"/>
                <a:gd name="connsiteY1" fmla="*/ 42753 h 42403"/>
                <a:gd name="connsiteX2" fmla="*/ 3265 w 95406"/>
                <a:gd name="connsiteY2" fmla="*/ 35809 h 42403"/>
                <a:gd name="connsiteX3" fmla="*/ 88760 w 95406"/>
                <a:gd name="connsiteY3" fmla="*/ 403 h 42403"/>
                <a:gd name="connsiteX4" fmla="*/ 95704 w 95406"/>
                <a:gd name="connsiteY4" fmla="*/ 3265 h 42403"/>
                <a:gd name="connsiteX5" fmla="*/ 92842 w 95406"/>
                <a:gd name="connsiteY5" fmla="*/ 10208 h 42403"/>
                <a:gd name="connsiteX6" fmla="*/ 7346 w 95406"/>
                <a:gd name="connsiteY6" fmla="*/ 45615 h 42403"/>
                <a:gd name="connsiteX7" fmla="*/ 5279 w 95406"/>
                <a:gd name="connsiteY7" fmla="*/ 46039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06" h="42403">
                  <a:moveTo>
                    <a:pt x="5279" y="46039"/>
                  </a:moveTo>
                  <a:cubicBezTo>
                    <a:pt x="3212" y="46039"/>
                    <a:pt x="1251" y="44820"/>
                    <a:pt x="403" y="42753"/>
                  </a:cubicBezTo>
                  <a:cubicBezTo>
                    <a:pt x="-710" y="40049"/>
                    <a:pt x="562" y="36922"/>
                    <a:pt x="3265" y="35809"/>
                  </a:cubicBezTo>
                  <a:lnTo>
                    <a:pt x="88760" y="403"/>
                  </a:lnTo>
                  <a:cubicBezTo>
                    <a:pt x="91463" y="-710"/>
                    <a:pt x="94590" y="562"/>
                    <a:pt x="95704" y="3265"/>
                  </a:cubicBezTo>
                  <a:cubicBezTo>
                    <a:pt x="96817" y="5968"/>
                    <a:pt x="95545" y="9095"/>
                    <a:pt x="92842" y="10208"/>
                  </a:cubicBezTo>
                  <a:lnTo>
                    <a:pt x="7346" y="45615"/>
                  </a:lnTo>
                  <a:cubicBezTo>
                    <a:pt x="6604" y="45933"/>
                    <a:pt x="5915" y="46039"/>
                    <a:pt x="5279" y="460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2E02611-5E69-4F52-BC8F-176D406251D5}"/>
                </a:ext>
              </a:extLst>
            </p:cNvPr>
            <p:cNvSpPr/>
            <p:nvPr/>
          </p:nvSpPr>
          <p:spPr>
            <a:xfrm>
              <a:off x="6650495" y="5935876"/>
              <a:ext cx="63605" cy="31802"/>
            </a:xfrm>
            <a:custGeom>
              <a:avLst/>
              <a:gdLst>
                <a:gd name="connsiteX0" fmla="*/ 5279 w 63604"/>
                <a:gd name="connsiteY0" fmla="*/ 34378 h 31802"/>
                <a:gd name="connsiteX1" fmla="*/ 403 w 63604"/>
                <a:gd name="connsiteY1" fmla="*/ 31092 h 31802"/>
                <a:gd name="connsiteX2" fmla="*/ 3265 w 63604"/>
                <a:gd name="connsiteY2" fmla="*/ 24148 h 31802"/>
                <a:gd name="connsiteX3" fmla="*/ 60562 w 63604"/>
                <a:gd name="connsiteY3" fmla="*/ 403 h 31802"/>
                <a:gd name="connsiteX4" fmla="*/ 67506 w 63604"/>
                <a:gd name="connsiteY4" fmla="*/ 3265 h 31802"/>
                <a:gd name="connsiteX5" fmla="*/ 64644 w 63604"/>
                <a:gd name="connsiteY5" fmla="*/ 10208 h 31802"/>
                <a:gd name="connsiteX6" fmla="*/ 7346 w 63604"/>
                <a:gd name="connsiteY6" fmla="*/ 33954 h 31802"/>
                <a:gd name="connsiteX7" fmla="*/ 5279 w 63604"/>
                <a:gd name="connsiteY7" fmla="*/ 3437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31802">
                  <a:moveTo>
                    <a:pt x="5279" y="34378"/>
                  </a:moveTo>
                  <a:cubicBezTo>
                    <a:pt x="3212" y="34378"/>
                    <a:pt x="1251" y="33159"/>
                    <a:pt x="403" y="31092"/>
                  </a:cubicBezTo>
                  <a:cubicBezTo>
                    <a:pt x="-710" y="28389"/>
                    <a:pt x="562" y="25314"/>
                    <a:pt x="3265" y="24148"/>
                  </a:cubicBezTo>
                  <a:lnTo>
                    <a:pt x="60562" y="403"/>
                  </a:lnTo>
                  <a:cubicBezTo>
                    <a:pt x="63266" y="-710"/>
                    <a:pt x="66393" y="562"/>
                    <a:pt x="67506" y="3265"/>
                  </a:cubicBezTo>
                  <a:cubicBezTo>
                    <a:pt x="68619" y="5968"/>
                    <a:pt x="67346" y="9095"/>
                    <a:pt x="64644" y="10208"/>
                  </a:cubicBezTo>
                  <a:lnTo>
                    <a:pt x="7346" y="33954"/>
                  </a:lnTo>
                  <a:cubicBezTo>
                    <a:pt x="6657" y="34272"/>
                    <a:pt x="5968" y="34378"/>
                    <a:pt x="5279" y="3437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65259E08-EAF1-4C2C-8CB0-81019CEFC233}"/>
                </a:ext>
              </a:extLst>
            </p:cNvPr>
            <p:cNvSpPr/>
            <p:nvPr/>
          </p:nvSpPr>
          <p:spPr>
            <a:xfrm>
              <a:off x="6686326" y="6037166"/>
              <a:ext cx="31802" cy="15901"/>
            </a:xfrm>
            <a:custGeom>
              <a:avLst/>
              <a:gdLst>
                <a:gd name="connsiteX0" fmla="*/ 5279 w 31802"/>
                <a:gd name="connsiteY0" fmla="*/ 19537 h 15901"/>
                <a:gd name="connsiteX1" fmla="*/ 403 w 31802"/>
                <a:gd name="connsiteY1" fmla="*/ 16251 h 15901"/>
                <a:gd name="connsiteX2" fmla="*/ 3265 w 31802"/>
                <a:gd name="connsiteY2" fmla="*/ 9307 h 15901"/>
                <a:gd name="connsiteX3" fmla="*/ 24732 w 31802"/>
                <a:gd name="connsiteY3" fmla="*/ 403 h 15901"/>
                <a:gd name="connsiteX4" fmla="*/ 31675 w 31802"/>
                <a:gd name="connsiteY4" fmla="*/ 3265 h 15901"/>
                <a:gd name="connsiteX5" fmla="*/ 28813 w 31802"/>
                <a:gd name="connsiteY5" fmla="*/ 10208 h 15901"/>
                <a:gd name="connsiteX6" fmla="*/ 7346 w 31802"/>
                <a:gd name="connsiteY6" fmla="*/ 19113 h 15901"/>
                <a:gd name="connsiteX7" fmla="*/ 5279 w 31802"/>
                <a:gd name="connsiteY7" fmla="*/ 19537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02" h="15901">
                  <a:moveTo>
                    <a:pt x="5279" y="19537"/>
                  </a:moveTo>
                  <a:cubicBezTo>
                    <a:pt x="3212" y="19537"/>
                    <a:pt x="1251" y="18318"/>
                    <a:pt x="403" y="16251"/>
                  </a:cubicBezTo>
                  <a:cubicBezTo>
                    <a:pt x="-710" y="13548"/>
                    <a:pt x="562" y="10473"/>
                    <a:pt x="3265" y="9307"/>
                  </a:cubicBezTo>
                  <a:lnTo>
                    <a:pt x="24732" y="403"/>
                  </a:lnTo>
                  <a:cubicBezTo>
                    <a:pt x="27435" y="-710"/>
                    <a:pt x="30509" y="562"/>
                    <a:pt x="31675" y="3265"/>
                  </a:cubicBezTo>
                  <a:cubicBezTo>
                    <a:pt x="32788" y="5968"/>
                    <a:pt x="31516" y="9042"/>
                    <a:pt x="28813" y="10208"/>
                  </a:cubicBezTo>
                  <a:lnTo>
                    <a:pt x="7346" y="19113"/>
                  </a:lnTo>
                  <a:cubicBezTo>
                    <a:pt x="6657" y="19431"/>
                    <a:pt x="5968" y="19537"/>
                    <a:pt x="5279" y="1953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00365840-504B-4C8D-8DD2-E4C4918B1F40}"/>
                </a:ext>
              </a:extLst>
            </p:cNvPr>
            <p:cNvSpPr/>
            <p:nvPr/>
          </p:nvSpPr>
          <p:spPr>
            <a:xfrm>
              <a:off x="6670902" y="5849903"/>
              <a:ext cx="42403" cy="21202"/>
            </a:xfrm>
            <a:custGeom>
              <a:avLst/>
              <a:gdLst>
                <a:gd name="connsiteX0" fmla="*/ 42170 w 42403"/>
                <a:gd name="connsiteY0" fmla="*/ 25898 h 21201"/>
                <a:gd name="connsiteX1" fmla="*/ 40156 w 42403"/>
                <a:gd name="connsiteY1" fmla="*/ 25473 h 21201"/>
                <a:gd name="connsiteX2" fmla="*/ 3265 w 42403"/>
                <a:gd name="connsiteY2" fmla="*/ 10208 h 21201"/>
                <a:gd name="connsiteX3" fmla="*/ 403 w 42403"/>
                <a:gd name="connsiteY3" fmla="*/ 3265 h 21201"/>
                <a:gd name="connsiteX4" fmla="*/ 7346 w 42403"/>
                <a:gd name="connsiteY4" fmla="*/ 403 h 21201"/>
                <a:gd name="connsiteX5" fmla="*/ 44237 w 42403"/>
                <a:gd name="connsiteY5" fmla="*/ 15668 h 21201"/>
                <a:gd name="connsiteX6" fmla="*/ 47099 w 42403"/>
                <a:gd name="connsiteY6" fmla="*/ 22611 h 21201"/>
                <a:gd name="connsiteX7" fmla="*/ 42170 w 42403"/>
                <a:gd name="connsiteY7" fmla="*/ 2589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21201">
                  <a:moveTo>
                    <a:pt x="42170" y="25898"/>
                  </a:moveTo>
                  <a:cubicBezTo>
                    <a:pt x="41481" y="25898"/>
                    <a:pt x="40792" y="25791"/>
                    <a:pt x="40156" y="25473"/>
                  </a:cubicBezTo>
                  <a:lnTo>
                    <a:pt x="3265" y="10208"/>
                  </a:lnTo>
                  <a:cubicBezTo>
                    <a:pt x="561" y="9095"/>
                    <a:pt x="-711" y="5968"/>
                    <a:pt x="403" y="3265"/>
                  </a:cubicBezTo>
                  <a:cubicBezTo>
                    <a:pt x="1516" y="562"/>
                    <a:pt x="4643" y="-711"/>
                    <a:pt x="7346" y="403"/>
                  </a:cubicBezTo>
                  <a:lnTo>
                    <a:pt x="44237" y="15668"/>
                  </a:lnTo>
                  <a:cubicBezTo>
                    <a:pt x="46940" y="16781"/>
                    <a:pt x="48212" y="19908"/>
                    <a:pt x="47099" y="22611"/>
                  </a:cubicBezTo>
                  <a:cubicBezTo>
                    <a:pt x="46251" y="24679"/>
                    <a:pt x="44290" y="25898"/>
                    <a:pt x="42170" y="258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A4723939-EE08-410A-A2CD-D1E99A8A9934}"/>
                </a:ext>
              </a:extLst>
            </p:cNvPr>
            <p:cNvSpPr/>
            <p:nvPr/>
          </p:nvSpPr>
          <p:spPr>
            <a:xfrm>
              <a:off x="6647898" y="5859391"/>
              <a:ext cx="68905" cy="31802"/>
            </a:xfrm>
            <a:custGeom>
              <a:avLst/>
              <a:gdLst>
                <a:gd name="connsiteX0" fmla="*/ 65174 w 68905"/>
                <a:gd name="connsiteY0" fmla="*/ 35438 h 31802"/>
                <a:gd name="connsiteX1" fmla="*/ 63160 w 68905"/>
                <a:gd name="connsiteY1" fmla="*/ 35014 h 31802"/>
                <a:gd name="connsiteX2" fmla="*/ 3265 w 68905"/>
                <a:gd name="connsiteY2" fmla="*/ 10208 h 31802"/>
                <a:gd name="connsiteX3" fmla="*/ 403 w 68905"/>
                <a:gd name="connsiteY3" fmla="*/ 3265 h 31802"/>
                <a:gd name="connsiteX4" fmla="*/ 7346 w 68905"/>
                <a:gd name="connsiteY4" fmla="*/ 403 h 31802"/>
                <a:gd name="connsiteX5" fmla="*/ 67241 w 68905"/>
                <a:gd name="connsiteY5" fmla="*/ 25209 h 31802"/>
                <a:gd name="connsiteX6" fmla="*/ 70103 w 68905"/>
                <a:gd name="connsiteY6" fmla="*/ 32152 h 31802"/>
                <a:gd name="connsiteX7" fmla="*/ 65174 w 68905"/>
                <a:gd name="connsiteY7" fmla="*/ 3543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8905" h="31802">
                  <a:moveTo>
                    <a:pt x="65174" y="35438"/>
                  </a:moveTo>
                  <a:cubicBezTo>
                    <a:pt x="64485" y="35438"/>
                    <a:pt x="63796" y="35332"/>
                    <a:pt x="63160" y="35014"/>
                  </a:cubicBezTo>
                  <a:lnTo>
                    <a:pt x="3265" y="10208"/>
                  </a:lnTo>
                  <a:cubicBezTo>
                    <a:pt x="562" y="9095"/>
                    <a:pt x="-710" y="5968"/>
                    <a:pt x="403" y="3265"/>
                  </a:cubicBezTo>
                  <a:cubicBezTo>
                    <a:pt x="1516" y="562"/>
                    <a:pt x="4643" y="-710"/>
                    <a:pt x="7346" y="403"/>
                  </a:cubicBezTo>
                  <a:lnTo>
                    <a:pt x="67241" y="25209"/>
                  </a:lnTo>
                  <a:cubicBezTo>
                    <a:pt x="69944" y="26321"/>
                    <a:pt x="71216" y="29449"/>
                    <a:pt x="70103" y="32152"/>
                  </a:cubicBezTo>
                  <a:cubicBezTo>
                    <a:pt x="69254" y="34219"/>
                    <a:pt x="67293" y="35438"/>
                    <a:pt x="65174" y="3543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4EBC7661-25ED-4FCC-B602-46469065FFA2}"/>
                </a:ext>
              </a:extLst>
            </p:cNvPr>
            <p:cNvSpPr/>
            <p:nvPr/>
          </p:nvSpPr>
          <p:spPr>
            <a:xfrm>
              <a:off x="6626326" y="5869568"/>
              <a:ext cx="90107" cy="42403"/>
            </a:xfrm>
            <a:custGeom>
              <a:avLst/>
              <a:gdLst>
                <a:gd name="connsiteX0" fmla="*/ 86746 w 90106"/>
                <a:gd name="connsiteY0" fmla="*/ 44343 h 42403"/>
                <a:gd name="connsiteX1" fmla="*/ 84732 w 90106"/>
                <a:gd name="connsiteY1" fmla="*/ 43919 h 42403"/>
                <a:gd name="connsiteX2" fmla="*/ 3265 w 90106"/>
                <a:gd name="connsiteY2" fmla="*/ 10208 h 42403"/>
                <a:gd name="connsiteX3" fmla="*/ 403 w 90106"/>
                <a:gd name="connsiteY3" fmla="*/ 3265 h 42403"/>
                <a:gd name="connsiteX4" fmla="*/ 7346 w 90106"/>
                <a:gd name="connsiteY4" fmla="*/ 403 h 42403"/>
                <a:gd name="connsiteX5" fmla="*/ 88813 w 90106"/>
                <a:gd name="connsiteY5" fmla="*/ 34113 h 42403"/>
                <a:gd name="connsiteX6" fmla="*/ 91675 w 90106"/>
                <a:gd name="connsiteY6" fmla="*/ 41057 h 42403"/>
                <a:gd name="connsiteX7" fmla="*/ 86746 w 90106"/>
                <a:gd name="connsiteY7" fmla="*/ 44343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2403">
                  <a:moveTo>
                    <a:pt x="86746" y="44343"/>
                  </a:moveTo>
                  <a:cubicBezTo>
                    <a:pt x="86057" y="44343"/>
                    <a:pt x="85368" y="44237"/>
                    <a:pt x="84732" y="43919"/>
                  </a:cubicBezTo>
                  <a:lnTo>
                    <a:pt x="3265" y="10208"/>
                  </a:lnTo>
                  <a:cubicBezTo>
                    <a:pt x="562" y="9095"/>
                    <a:pt x="-710" y="5968"/>
                    <a:pt x="403" y="3265"/>
                  </a:cubicBezTo>
                  <a:cubicBezTo>
                    <a:pt x="1515" y="562"/>
                    <a:pt x="4643" y="-710"/>
                    <a:pt x="7346" y="403"/>
                  </a:cubicBezTo>
                  <a:lnTo>
                    <a:pt x="88813" y="34113"/>
                  </a:lnTo>
                  <a:cubicBezTo>
                    <a:pt x="91516" y="35226"/>
                    <a:pt x="92789" y="38353"/>
                    <a:pt x="91675" y="41057"/>
                  </a:cubicBezTo>
                  <a:cubicBezTo>
                    <a:pt x="90827" y="43071"/>
                    <a:pt x="88866" y="44343"/>
                    <a:pt x="86746" y="4434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DA31810B-75A5-4639-9D8A-7673DAB8BD30}"/>
                </a:ext>
              </a:extLst>
            </p:cNvPr>
            <p:cNvSpPr/>
            <p:nvPr/>
          </p:nvSpPr>
          <p:spPr>
            <a:xfrm>
              <a:off x="6619806" y="5885840"/>
              <a:ext cx="95407" cy="42403"/>
            </a:xfrm>
            <a:custGeom>
              <a:avLst/>
              <a:gdLst>
                <a:gd name="connsiteX0" fmla="*/ 93266 w 95406"/>
                <a:gd name="connsiteY0" fmla="*/ 47046 h 42403"/>
                <a:gd name="connsiteX1" fmla="*/ 91251 w 95406"/>
                <a:gd name="connsiteY1" fmla="*/ 46622 h 42403"/>
                <a:gd name="connsiteX2" fmla="*/ 3265 w 95406"/>
                <a:gd name="connsiteY2" fmla="*/ 10208 h 42403"/>
                <a:gd name="connsiteX3" fmla="*/ 403 w 95406"/>
                <a:gd name="connsiteY3" fmla="*/ 3265 h 42403"/>
                <a:gd name="connsiteX4" fmla="*/ 7346 w 95406"/>
                <a:gd name="connsiteY4" fmla="*/ 403 h 42403"/>
                <a:gd name="connsiteX5" fmla="*/ 95333 w 95406"/>
                <a:gd name="connsiteY5" fmla="*/ 36816 h 42403"/>
                <a:gd name="connsiteX6" fmla="*/ 98195 w 95406"/>
                <a:gd name="connsiteY6" fmla="*/ 43760 h 42403"/>
                <a:gd name="connsiteX7" fmla="*/ 93266 w 95406"/>
                <a:gd name="connsiteY7" fmla="*/ 4704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06" h="42403">
                  <a:moveTo>
                    <a:pt x="93266" y="47046"/>
                  </a:moveTo>
                  <a:cubicBezTo>
                    <a:pt x="92577" y="47046"/>
                    <a:pt x="91888" y="46940"/>
                    <a:pt x="91251" y="46622"/>
                  </a:cubicBezTo>
                  <a:lnTo>
                    <a:pt x="3265" y="10208"/>
                  </a:lnTo>
                  <a:cubicBezTo>
                    <a:pt x="562" y="9095"/>
                    <a:pt x="-711" y="5968"/>
                    <a:pt x="403" y="3265"/>
                  </a:cubicBezTo>
                  <a:cubicBezTo>
                    <a:pt x="1516" y="562"/>
                    <a:pt x="4643" y="-710"/>
                    <a:pt x="7346" y="403"/>
                  </a:cubicBezTo>
                  <a:lnTo>
                    <a:pt x="95333" y="36816"/>
                  </a:lnTo>
                  <a:cubicBezTo>
                    <a:pt x="98035" y="37929"/>
                    <a:pt x="99308" y="41057"/>
                    <a:pt x="98195" y="43760"/>
                  </a:cubicBezTo>
                  <a:cubicBezTo>
                    <a:pt x="97346" y="45827"/>
                    <a:pt x="95385" y="47046"/>
                    <a:pt x="93266" y="4704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127230A4-041A-4B76-86D2-985CB7C02F41}"/>
                </a:ext>
              </a:extLst>
            </p:cNvPr>
            <p:cNvSpPr/>
            <p:nvPr/>
          </p:nvSpPr>
          <p:spPr>
            <a:xfrm>
              <a:off x="6628128" y="5908260"/>
              <a:ext cx="79506" cy="37103"/>
            </a:xfrm>
            <a:custGeom>
              <a:avLst/>
              <a:gdLst>
                <a:gd name="connsiteX0" fmla="*/ 78424 w 79505"/>
                <a:gd name="connsiteY0" fmla="*/ 40950 h 37102"/>
                <a:gd name="connsiteX1" fmla="*/ 76411 w 79505"/>
                <a:gd name="connsiteY1" fmla="*/ 40527 h 37102"/>
                <a:gd name="connsiteX2" fmla="*/ 3265 w 79505"/>
                <a:gd name="connsiteY2" fmla="*/ 10208 h 37102"/>
                <a:gd name="connsiteX3" fmla="*/ 403 w 79505"/>
                <a:gd name="connsiteY3" fmla="*/ 3265 h 37102"/>
                <a:gd name="connsiteX4" fmla="*/ 7346 w 79505"/>
                <a:gd name="connsiteY4" fmla="*/ 403 h 37102"/>
                <a:gd name="connsiteX5" fmla="*/ 80491 w 79505"/>
                <a:gd name="connsiteY5" fmla="*/ 30721 h 37102"/>
                <a:gd name="connsiteX6" fmla="*/ 83354 w 79505"/>
                <a:gd name="connsiteY6" fmla="*/ 37664 h 37102"/>
                <a:gd name="connsiteX7" fmla="*/ 78424 w 79505"/>
                <a:gd name="connsiteY7" fmla="*/ 40950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7102">
                  <a:moveTo>
                    <a:pt x="78424" y="40950"/>
                  </a:moveTo>
                  <a:cubicBezTo>
                    <a:pt x="77736" y="40950"/>
                    <a:pt x="77047" y="40845"/>
                    <a:pt x="76411" y="40527"/>
                  </a:cubicBezTo>
                  <a:lnTo>
                    <a:pt x="3265" y="10208"/>
                  </a:lnTo>
                  <a:cubicBezTo>
                    <a:pt x="562" y="9095"/>
                    <a:pt x="-710" y="5968"/>
                    <a:pt x="403" y="3265"/>
                  </a:cubicBezTo>
                  <a:cubicBezTo>
                    <a:pt x="1516" y="562"/>
                    <a:pt x="4643" y="-710"/>
                    <a:pt x="7346" y="403"/>
                  </a:cubicBezTo>
                  <a:lnTo>
                    <a:pt x="80491" y="30721"/>
                  </a:lnTo>
                  <a:cubicBezTo>
                    <a:pt x="83195" y="31834"/>
                    <a:pt x="84467" y="34961"/>
                    <a:pt x="83354" y="37664"/>
                  </a:cubicBezTo>
                  <a:cubicBezTo>
                    <a:pt x="82505" y="39731"/>
                    <a:pt x="80491" y="40950"/>
                    <a:pt x="78424" y="409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EB246C4D-5BEE-49DE-BAB1-A286D6491593}"/>
                </a:ext>
              </a:extLst>
            </p:cNvPr>
            <p:cNvSpPr/>
            <p:nvPr/>
          </p:nvSpPr>
          <p:spPr>
            <a:xfrm>
              <a:off x="6637615" y="5931264"/>
              <a:ext cx="47703" cy="26502"/>
            </a:xfrm>
            <a:custGeom>
              <a:avLst/>
              <a:gdLst>
                <a:gd name="connsiteX0" fmla="*/ 45986 w 47703"/>
                <a:gd name="connsiteY0" fmla="*/ 27488 h 26501"/>
                <a:gd name="connsiteX1" fmla="*/ 43972 w 47703"/>
                <a:gd name="connsiteY1" fmla="*/ 27064 h 26501"/>
                <a:gd name="connsiteX2" fmla="*/ 3265 w 47703"/>
                <a:gd name="connsiteY2" fmla="*/ 10208 h 26501"/>
                <a:gd name="connsiteX3" fmla="*/ 403 w 47703"/>
                <a:gd name="connsiteY3" fmla="*/ 3265 h 26501"/>
                <a:gd name="connsiteX4" fmla="*/ 7346 w 47703"/>
                <a:gd name="connsiteY4" fmla="*/ 403 h 26501"/>
                <a:gd name="connsiteX5" fmla="*/ 48053 w 47703"/>
                <a:gd name="connsiteY5" fmla="*/ 17258 h 26501"/>
                <a:gd name="connsiteX6" fmla="*/ 50915 w 47703"/>
                <a:gd name="connsiteY6" fmla="*/ 24202 h 26501"/>
                <a:gd name="connsiteX7" fmla="*/ 45986 w 47703"/>
                <a:gd name="connsiteY7" fmla="*/ 2748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26501">
                  <a:moveTo>
                    <a:pt x="45986" y="27488"/>
                  </a:moveTo>
                  <a:cubicBezTo>
                    <a:pt x="45297" y="27488"/>
                    <a:pt x="44608" y="27382"/>
                    <a:pt x="43972" y="27064"/>
                  </a:cubicBezTo>
                  <a:lnTo>
                    <a:pt x="3265" y="10208"/>
                  </a:lnTo>
                  <a:cubicBezTo>
                    <a:pt x="562" y="9095"/>
                    <a:pt x="-710" y="5968"/>
                    <a:pt x="403" y="3265"/>
                  </a:cubicBezTo>
                  <a:cubicBezTo>
                    <a:pt x="1515" y="562"/>
                    <a:pt x="4643" y="-710"/>
                    <a:pt x="7346" y="403"/>
                  </a:cubicBezTo>
                  <a:lnTo>
                    <a:pt x="48053" y="17258"/>
                  </a:lnTo>
                  <a:cubicBezTo>
                    <a:pt x="50756" y="18371"/>
                    <a:pt x="52028" y="21498"/>
                    <a:pt x="50915" y="24202"/>
                  </a:cubicBezTo>
                  <a:cubicBezTo>
                    <a:pt x="50014" y="26216"/>
                    <a:pt x="48053" y="27488"/>
                    <a:pt x="45986" y="2748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EF33F7A9-862D-4C81-B483-68D9632FE558}"/>
                </a:ext>
              </a:extLst>
            </p:cNvPr>
            <p:cNvSpPr/>
            <p:nvPr/>
          </p:nvSpPr>
          <p:spPr>
            <a:xfrm>
              <a:off x="6694579" y="6058701"/>
              <a:ext cx="21202" cy="15901"/>
            </a:xfrm>
            <a:custGeom>
              <a:avLst/>
              <a:gdLst>
                <a:gd name="connsiteX0" fmla="*/ 18493 w 21201"/>
                <a:gd name="connsiteY0" fmla="*/ 16129 h 15901"/>
                <a:gd name="connsiteX1" fmla="*/ 16479 w 21201"/>
                <a:gd name="connsiteY1" fmla="*/ 15705 h 15901"/>
                <a:gd name="connsiteX2" fmla="*/ 3334 w 21201"/>
                <a:gd name="connsiteY2" fmla="*/ 10246 h 15901"/>
                <a:gd name="connsiteX3" fmla="*/ 365 w 21201"/>
                <a:gd name="connsiteY3" fmla="*/ 3355 h 15901"/>
                <a:gd name="connsiteX4" fmla="*/ 7256 w 21201"/>
                <a:gd name="connsiteY4" fmla="*/ 387 h 15901"/>
                <a:gd name="connsiteX5" fmla="*/ 20560 w 21201"/>
                <a:gd name="connsiteY5" fmla="*/ 5899 h 15901"/>
                <a:gd name="connsiteX6" fmla="*/ 23422 w 21201"/>
                <a:gd name="connsiteY6" fmla="*/ 12843 h 15901"/>
                <a:gd name="connsiteX7" fmla="*/ 18493 w 21201"/>
                <a:gd name="connsiteY7" fmla="*/ 16129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15901">
                  <a:moveTo>
                    <a:pt x="18493" y="16129"/>
                  </a:moveTo>
                  <a:cubicBezTo>
                    <a:pt x="17804" y="16129"/>
                    <a:pt x="17115" y="16023"/>
                    <a:pt x="16479" y="15705"/>
                  </a:cubicBezTo>
                  <a:lnTo>
                    <a:pt x="3334" y="10246"/>
                  </a:lnTo>
                  <a:cubicBezTo>
                    <a:pt x="630" y="9186"/>
                    <a:pt x="-695" y="6059"/>
                    <a:pt x="365" y="3355"/>
                  </a:cubicBezTo>
                  <a:cubicBezTo>
                    <a:pt x="1425" y="652"/>
                    <a:pt x="4553" y="-726"/>
                    <a:pt x="7256" y="387"/>
                  </a:cubicBezTo>
                  <a:lnTo>
                    <a:pt x="20560" y="5899"/>
                  </a:lnTo>
                  <a:cubicBezTo>
                    <a:pt x="23263" y="7013"/>
                    <a:pt x="24535" y="10140"/>
                    <a:pt x="23422" y="12843"/>
                  </a:cubicBezTo>
                  <a:cubicBezTo>
                    <a:pt x="22573" y="14910"/>
                    <a:pt x="20612" y="16129"/>
                    <a:pt x="18493" y="1612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C1BC4342-4A43-4346-98C0-01C2419578A4}"/>
                </a:ext>
              </a:extLst>
            </p:cNvPr>
            <p:cNvSpPr/>
            <p:nvPr/>
          </p:nvSpPr>
          <p:spPr>
            <a:xfrm>
              <a:off x="6702280" y="6079728"/>
              <a:ext cx="15901" cy="10601"/>
            </a:xfrm>
            <a:custGeom>
              <a:avLst/>
              <a:gdLst>
                <a:gd name="connsiteX0" fmla="*/ 10792 w 15901"/>
                <a:gd name="connsiteY0" fmla="*/ 12912 h 10600"/>
                <a:gd name="connsiteX1" fmla="*/ 8724 w 15901"/>
                <a:gd name="connsiteY1" fmla="*/ 12488 h 10600"/>
                <a:gd name="connsiteX2" fmla="*/ 3265 w 15901"/>
                <a:gd name="connsiteY2" fmla="*/ 10208 h 10600"/>
                <a:gd name="connsiteX3" fmla="*/ 403 w 15901"/>
                <a:gd name="connsiteY3" fmla="*/ 3265 h 10600"/>
                <a:gd name="connsiteX4" fmla="*/ 7346 w 15901"/>
                <a:gd name="connsiteY4" fmla="*/ 403 h 10600"/>
                <a:gd name="connsiteX5" fmla="*/ 12806 w 15901"/>
                <a:gd name="connsiteY5" fmla="*/ 2682 h 10600"/>
                <a:gd name="connsiteX6" fmla="*/ 15668 w 15901"/>
                <a:gd name="connsiteY6" fmla="*/ 9625 h 10600"/>
                <a:gd name="connsiteX7" fmla="*/ 10792 w 15901"/>
                <a:gd name="connsiteY7" fmla="*/ 1291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" h="10600">
                  <a:moveTo>
                    <a:pt x="10792" y="12912"/>
                  </a:moveTo>
                  <a:cubicBezTo>
                    <a:pt x="10103" y="12912"/>
                    <a:pt x="9414" y="12806"/>
                    <a:pt x="8724" y="12488"/>
                  </a:cubicBezTo>
                  <a:lnTo>
                    <a:pt x="3265" y="10208"/>
                  </a:lnTo>
                  <a:cubicBezTo>
                    <a:pt x="562" y="9095"/>
                    <a:pt x="-710" y="5968"/>
                    <a:pt x="403" y="3265"/>
                  </a:cubicBezTo>
                  <a:cubicBezTo>
                    <a:pt x="1516" y="562"/>
                    <a:pt x="4643" y="-710"/>
                    <a:pt x="7346" y="403"/>
                  </a:cubicBezTo>
                  <a:lnTo>
                    <a:pt x="12806" y="2682"/>
                  </a:lnTo>
                  <a:cubicBezTo>
                    <a:pt x="15509" y="3795"/>
                    <a:pt x="16781" y="6922"/>
                    <a:pt x="15668" y="9625"/>
                  </a:cubicBezTo>
                  <a:cubicBezTo>
                    <a:pt x="14872" y="11692"/>
                    <a:pt x="12859" y="12912"/>
                    <a:pt x="10792" y="129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101FA61-94E8-424B-93AA-5DE335816577}"/>
                </a:ext>
              </a:extLst>
            </p:cNvPr>
            <p:cNvSpPr/>
            <p:nvPr/>
          </p:nvSpPr>
          <p:spPr>
            <a:xfrm>
              <a:off x="6707771" y="5755694"/>
              <a:ext cx="100707" cy="381628"/>
            </a:xfrm>
            <a:custGeom>
              <a:avLst/>
              <a:gdLst>
                <a:gd name="connsiteX0" fmla="*/ 79294 w 100707"/>
                <a:gd name="connsiteY0" fmla="*/ 384914 h 381627"/>
                <a:gd name="connsiteX1" fmla="*/ 24965 w 100707"/>
                <a:gd name="connsiteY1" fmla="*/ 384914 h 381627"/>
                <a:gd name="connsiteX2" fmla="*/ 0 w 100707"/>
                <a:gd name="connsiteY2" fmla="*/ 359949 h 381627"/>
                <a:gd name="connsiteX3" fmla="*/ 0 w 100707"/>
                <a:gd name="connsiteY3" fmla="*/ 24965 h 381627"/>
                <a:gd name="connsiteX4" fmla="*/ 24965 w 100707"/>
                <a:gd name="connsiteY4" fmla="*/ 0 h 381627"/>
                <a:gd name="connsiteX5" fmla="*/ 79294 w 100707"/>
                <a:gd name="connsiteY5" fmla="*/ 0 h 381627"/>
                <a:gd name="connsiteX6" fmla="*/ 104205 w 100707"/>
                <a:gd name="connsiteY6" fmla="*/ 24965 h 381627"/>
                <a:gd name="connsiteX7" fmla="*/ 104205 w 100707"/>
                <a:gd name="connsiteY7" fmla="*/ 359949 h 381627"/>
                <a:gd name="connsiteX8" fmla="*/ 79294 w 100707"/>
                <a:gd name="connsiteY8" fmla="*/ 384914 h 381627"/>
                <a:gd name="connsiteX9" fmla="*/ 24965 w 100707"/>
                <a:gd name="connsiteY9" fmla="*/ 10654 h 381627"/>
                <a:gd name="connsiteX10" fmla="*/ 10601 w 100707"/>
                <a:gd name="connsiteY10" fmla="*/ 25018 h 381627"/>
                <a:gd name="connsiteX11" fmla="*/ 10601 w 100707"/>
                <a:gd name="connsiteY11" fmla="*/ 360002 h 381627"/>
                <a:gd name="connsiteX12" fmla="*/ 24965 w 100707"/>
                <a:gd name="connsiteY12" fmla="*/ 374366 h 381627"/>
                <a:gd name="connsiteX13" fmla="*/ 79294 w 100707"/>
                <a:gd name="connsiteY13" fmla="*/ 374366 h 381627"/>
                <a:gd name="connsiteX14" fmla="*/ 93604 w 100707"/>
                <a:gd name="connsiteY14" fmla="*/ 360002 h 381627"/>
                <a:gd name="connsiteX15" fmla="*/ 93604 w 100707"/>
                <a:gd name="connsiteY15" fmla="*/ 25018 h 381627"/>
                <a:gd name="connsiteX16" fmla="*/ 79294 w 100707"/>
                <a:gd name="connsiteY16" fmla="*/ 10654 h 381627"/>
                <a:gd name="connsiteX17" fmla="*/ 24965 w 100707"/>
                <a:gd name="connsiteY17" fmla="*/ 10654 h 38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707" h="381627">
                  <a:moveTo>
                    <a:pt x="79294" y="384914"/>
                  </a:moveTo>
                  <a:lnTo>
                    <a:pt x="24965" y="384914"/>
                  </a:lnTo>
                  <a:cubicBezTo>
                    <a:pt x="11184" y="384914"/>
                    <a:pt x="0" y="373730"/>
                    <a:pt x="0" y="359949"/>
                  </a:cubicBezTo>
                  <a:lnTo>
                    <a:pt x="0" y="24965"/>
                  </a:lnTo>
                  <a:cubicBezTo>
                    <a:pt x="0" y="11184"/>
                    <a:pt x="11184" y="0"/>
                    <a:pt x="24965" y="0"/>
                  </a:cubicBezTo>
                  <a:lnTo>
                    <a:pt x="79294" y="0"/>
                  </a:lnTo>
                  <a:cubicBezTo>
                    <a:pt x="93021" y="0"/>
                    <a:pt x="104205" y="11184"/>
                    <a:pt x="104205" y="24965"/>
                  </a:cubicBezTo>
                  <a:lnTo>
                    <a:pt x="104205" y="359949"/>
                  </a:lnTo>
                  <a:cubicBezTo>
                    <a:pt x="104205" y="373730"/>
                    <a:pt x="93021" y="384914"/>
                    <a:pt x="79294" y="384914"/>
                  </a:cubicBezTo>
                  <a:close/>
                  <a:moveTo>
                    <a:pt x="24965" y="10654"/>
                  </a:moveTo>
                  <a:cubicBezTo>
                    <a:pt x="17067" y="10654"/>
                    <a:pt x="10601" y="17067"/>
                    <a:pt x="10601" y="25018"/>
                  </a:cubicBezTo>
                  <a:lnTo>
                    <a:pt x="10601" y="360002"/>
                  </a:lnTo>
                  <a:cubicBezTo>
                    <a:pt x="10601" y="367900"/>
                    <a:pt x="17014" y="374366"/>
                    <a:pt x="24965" y="374366"/>
                  </a:cubicBezTo>
                  <a:lnTo>
                    <a:pt x="79294" y="374366"/>
                  </a:lnTo>
                  <a:cubicBezTo>
                    <a:pt x="87191" y="374366"/>
                    <a:pt x="93604" y="367953"/>
                    <a:pt x="93604" y="360002"/>
                  </a:cubicBezTo>
                  <a:lnTo>
                    <a:pt x="93604" y="25018"/>
                  </a:lnTo>
                  <a:cubicBezTo>
                    <a:pt x="93604" y="17120"/>
                    <a:pt x="87191" y="10654"/>
                    <a:pt x="79294" y="10654"/>
                  </a:cubicBezTo>
                  <a:lnTo>
                    <a:pt x="24965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1AE6EF58-2CED-4E9D-AE6D-626165DAA43A}"/>
                </a:ext>
              </a:extLst>
            </p:cNvPr>
            <p:cNvSpPr/>
            <p:nvPr/>
          </p:nvSpPr>
          <p:spPr>
            <a:xfrm>
              <a:off x="6708831" y="5849299"/>
              <a:ext cx="100707" cy="10601"/>
            </a:xfrm>
            <a:custGeom>
              <a:avLst/>
              <a:gdLst>
                <a:gd name="connsiteX0" fmla="*/ 97845 w 100707"/>
                <a:gd name="connsiteY0" fmla="*/ 10601 h 10600"/>
                <a:gd name="connsiteX1" fmla="*/ 5300 w 100707"/>
                <a:gd name="connsiteY1" fmla="*/ 10601 h 10600"/>
                <a:gd name="connsiteX2" fmla="*/ 0 w 100707"/>
                <a:gd name="connsiteY2" fmla="*/ 5300 h 10600"/>
                <a:gd name="connsiteX3" fmla="*/ 5300 w 100707"/>
                <a:gd name="connsiteY3" fmla="*/ 0 h 10600"/>
                <a:gd name="connsiteX4" fmla="*/ 97845 w 100707"/>
                <a:gd name="connsiteY4" fmla="*/ 0 h 10600"/>
                <a:gd name="connsiteX5" fmla="*/ 103145 w 100707"/>
                <a:gd name="connsiteY5" fmla="*/ 5300 h 10600"/>
                <a:gd name="connsiteX6" fmla="*/ 97845 w 1007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707" h="10600">
                  <a:moveTo>
                    <a:pt x="978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7845" y="0"/>
                  </a:lnTo>
                  <a:cubicBezTo>
                    <a:pt x="100760" y="0"/>
                    <a:pt x="103145" y="2385"/>
                    <a:pt x="103145" y="5300"/>
                  </a:cubicBezTo>
                  <a:cubicBezTo>
                    <a:pt x="103145" y="8216"/>
                    <a:pt x="100760" y="10601"/>
                    <a:pt x="978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B59923F9-B186-406C-B7E2-2D336C5D6E8E}"/>
                </a:ext>
              </a:extLst>
            </p:cNvPr>
            <p:cNvSpPr/>
            <p:nvPr/>
          </p:nvSpPr>
          <p:spPr>
            <a:xfrm>
              <a:off x="6708831" y="5942904"/>
              <a:ext cx="100707" cy="10601"/>
            </a:xfrm>
            <a:custGeom>
              <a:avLst/>
              <a:gdLst>
                <a:gd name="connsiteX0" fmla="*/ 97845 w 100707"/>
                <a:gd name="connsiteY0" fmla="*/ 10601 h 10600"/>
                <a:gd name="connsiteX1" fmla="*/ 5300 w 100707"/>
                <a:gd name="connsiteY1" fmla="*/ 10601 h 10600"/>
                <a:gd name="connsiteX2" fmla="*/ 0 w 100707"/>
                <a:gd name="connsiteY2" fmla="*/ 5300 h 10600"/>
                <a:gd name="connsiteX3" fmla="*/ 5300 w 100707"/>
                <a:gd name="connsiteY3" fmla="*/ 0 h 10600"/>
                <a:gd name="connsiteX4" fmla="*/ 97845 w 100707"/>
                <a:gd name="connsiteY4" fmla="*/ 0 h 10600"/>
                <a:gd name="connsiteX5" fmla="*/ 103145 w 100707"/>
                <a:gd name="connsiteY5" fmla="*/ 5300 h 10600"/>
                <a:gd name="connsiteX6" fmla="*/ 97845 w 1007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707" h="10600">
                  <a:moveTo>
                    <a:pt x="978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7845" y="0"/>
                  </a:lnTo>
                  <a:cubicBezTo>
                    <a:pt x="100760" y="0"/>
                    <a:pt x="103145" y="2385"/>
                    <a:pt x="103145" y="5300"/>
                  </a:cubicBezTo>
                  <a:cubicBezTo>
                    <a:pt x="103145" y="8216"/>
                    <a:pt x="100760" y="10601"/>
                    <a:pt x="978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C037CD4F-CB79-4197-B2B7-84F9233C01C1}"/>
                </a:ext>
              </a:extLst>
            </p:cNvPr>
            <p:cNvSpPr/>
            <p:nvPr/>
          </p:nvSpPr>
          <p:spPr>
            <a:xfrm>
              <a:off x="6708831" y="6036455"/>
              <a:ext cx="100707" cy="10601"/>
            </a:xfrm>
            <a:custGeom>
              <a:avLst/>
              <a:gdLst>
                <a:gd name="connsiteX0" fmla="*/ 97845 w 100707"/>
                <a:gd name="connsiteY0" fmla="*/ 10601 h 10600"/>
                <a:gd name="connsiteX1" fmla="*/ 5300 w 100707"/>
                <a:gd name="connsiteY1" fmla="*/ 10601 h 10600"/>
                <a:gd name="connsiteX2" fmla="*/ 0 w 100707"/>
                <a:gd name="connsiteY2" fmla="*/ 5300 h 10600"/>
                <a:gd name="connsiteX3" fmla="*/ 5300 w 100707"/>
                <a:gd name="connsiteY3" fmla="*/ 0 h 10600"/>
                <a:gd name="connsiteX4" fmla="*/ 97845 w 100707"/>
                <a:gd name="connsiteY4" fmla="*/ 0 h 10600"/>
                <a:gd name="connsiteX5" fmla="*/ 103145 w 100707"/>
                <a:gd name="connsiteY5" fmla="*/ 5300 h 10600"/>
                <a:gd name="connsiteX6" fmla="*/ 97845 w 1007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707" h="10600">
                  <a:moveTo>
                    <a:pt x="9784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7845" y="0"/>
                  </a:lnTo>
                  <a:cubicBezTo>
                    <a:pt x="100760" y="0"/>
                    <a:pt x="103145" y="2385"/>
                    <a:pt x="103145" y="5300"/>
                  </a:cubicBezTo>
                  <a:cubicBezTo>
                    <a:pt x="103145" y="8216"/>
                    <a:pt x="100760" y="10601"/>
                    <a:pt x="9784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F5FDEF9D-64A9-428F-A7F7-FE73472D9FA2}"/>
                </a:ext>
              </a:extLst>
            </p:cNvPr>
            <p:cNvSpPr/>
            <p:nvPr/>
          </p:nvSpPr>
          <p:spPr>
            <a:xfrm>
              <a:off x="6737188" y="6065925"/>
              <a:ext cx="42403" cy="42403"/>
            </a:xfrm>
            <a:custGeom>
              <a:avLst/>
              <a:gdLst>
                <a:gd name="connsiteX0" fmla="*/ 23216 w 42403"/>
                <a:gd name="connsiteY0" fmla="*/ 46431 h 42403"/>
                <a:gd name="connsiteX1" fmla="*/ 0 w 42403"/>
                <a:gd name="connsiteY1" fmla="*/ 23216 h 42403"/>
                <a:gd name="connsiteX2" fmla="*/ 23216 w 42403"/>
                <a:gd name="connsiteY2" fmla="*/ 0 h 42403"/>
                <a:gd name="connsiteX3" fmla="*/ 46431 w 42403"/>
                <a:gd name="connsiteY3" fmla="*/ 23216 h 42403"/>
                <a:gd name="connsiteX4" fmla="*/ 23216 w 42403"/>
                <a:gd name="connsiteY4" fmla="*/ 46431 h 42403"/>
                <a:gd name="connsiteX5" fmla="*/ 23216 w 42403"/>
                <a:gd name="connsiteY5" fmla="*/ 10548 h 42403"/>
                <a:gd name="connsiteX6" fmla="*/ 10601 w 42403"/>
                <a:gd name="connsiteY6" fmla="*/ 23163 h 42403"/>
                <a:gd name="connsiteX7" fmla="*/ 23216 w 42403"/>
                <a:gd name="connsiteY7" fmla="*/ 35778 h 42403"/>
                <a:gd name="connsiteX8" fmla="*/ 35831 w 42403"/>
                <a:gd name="connsiteY8" fmla="*/ 23163 h 42403"/>
                <a:gd name="connsiteX9" fmla="*/ 23216 w 42403"/>
                <a:gd name="connsiteY9" fmla="*/ 10548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3216" y="46431"/>
                  </a:moveTo>
                  <a:cubicBezTo>
                    <a:pt x="10389" y="46431"/>
                    <a:pt x="0" y="35990"/>
                    <a:pt x="0" y="23216"/>
                  </a:cubicBezTo>
                  <a:cubicBezTo>
                    <a:pt x="0" y="10442"/>
                    <a:pt x="10442" y="0"/>
                    <a:pt x="23216" y="0"/>
                  </a:cubicBezTo>
                  <a:cubicBezTo>
                    <a:pt x="35990" y="0"/>
                    <a:pt x="46431" y="10442"/>
                    <a:pt x="46431" y="23216"/>
                  </a:cubicBezTo>
                  <a:cubicBezTo>
                    <a:pt x="46431" y="35990"/>
                    <a:pt x="36043" y="46431"/>
                    <a:pt x="23216" y="46431"/>
                  </a:cubicBezTo>
                  <a:close/>
                  <a:moveTo>
                    <a:pt x="23216" y="10548"/>
                  </a:moveTo>
                  <a:cubicBezTo>
                    <a:pt x="16273" y="10548"/>
                    <a:pt x="10601" y="16219"/>
                    <a:pt x="10601" y="23163"/>
                  </a:cubicBezTo>
                  <a:cubicBezTo>
                    <a:pt x="10601" y="30106"/>
                    <a:pt x="16273" y="35778"/>
                    <a:pt x="23216" y="35778"/>
                  </a:cubicBezTo>
                  <a:cubicBezTo>
                    <a:pt x="30160" y="35778"/>
                    <a:pt x="35831" y="30106"/>
                    <a:pt x="35831" y="23163"/>
                  </a:cubicBezTo>
                  <a:cubicBezTo>
                    <a:pt x="35831" y="16219"/>
                    <a:pt x="30160" y="10548"/>
                    <a:pt x="23216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F05DAF46-79B8-4973-AB39-563B6AA53003}"/>
                </a:ext>
              </a:extLst>
            </p:cNvPr>
            <p:cNvSpPr/>
            <p:nvPr/>
          </p:nvSpPr>
          <p:spPr>
            <a:xfrm>
              <a:off x="6769719" y="5755787"/>
              <a:ext cx="37103" cy="37103"/>
            </a:xfrm>
            <a:custGeom>
              <a:avLst/>
              <a:gdLst>
                <a:gd name="connsiteX0" fmla="*/ 36957 w 37102"/>
                <a:gd name="connsiteY0" fmla="*/ 42204 h 37102"/>
                <a:gd name="connsiteX1" fmla="*/ 33194 w 37102"/>
                <a:gd name="connsiteY1" fmla="*/ 40667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40667 w 37102"/>
                <a:gd name="connsiteY5" fmla="*/ 33194 h 37102"/>
                <a:gd name="connsiteX6" fmla="*/ 40667 w 37102"/>
                <a:gd name="connsiteY6" fmla="*/ 40667 h 37102"/>
                <a:gd name="connsiteX7" fmla="*/ 36957 w 37102"/>
                <a:gd name="connsiteY7" fmla="*/ 4220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6957" y="42204"/>
                  </a:moveTo>
                  <a:cubicBezTo>
                    <a:pt x="35578" y="42204"/>
                    <a:pt x="34253" y="41674"/>
                    <a:pt x="33194" y="4066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0667" y="33194"/>
                  </a:lnTo>
                  <a:cubicBezTo>
                    <a:pt x="42735" y="35261"/>
                    <a:pt x="42735" y="38600"/>
                    <a:pt x="40667" y="40667"/>
                  </a:cubicBezTo>
                  <a:cubicBezTo>
                    <a:pt x="39660" y="41727"/>
                    <a:pt x="38282" y="42204"/>
                    <a:pt x="36957" y="422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C25E4D7-47B9-4AA1-9EE8-0724DE6C3A02}"/>
                </a:ext>
              </a:extLst>
            </p:cNvPr>
            <p:cNvSpPr/>
            <p:nvPr/>
          </p:nvSpPr>
          <p:spPr>
            <a:xfrm>
              <a:off x="6744808" y="5755787"/>
              <a:ext cx="63605" cy="63605"/>
            </a:xfrm>
            <a:custGeom>
              <a:avLst/>
              <a:gdLst>
                <a:gd name="connsiteX0" fmla="*/ 61868 w 63604"/>
                <a:gd name="connsiteY0" fmla="*/ 67116 h 63604"/>
                <a:gd name="connsiteX1" fmla="*/ 58105 w 63604"/>
                <a:gd name="connsiteY1" fmla="*/ 65579 h 63604"/>
                <a:gd name="connsiteX2" fmla="*/ 1550 w 63604"/>
                <a:gd name="connsiteY2" fmla="*/ 9024 h 63604"/>
                <a:gd name="connsiteX3" fmla="*/ 1550 w 63604"/>
                <a:gd name="connsiteY3" fmla="*/ 1550 h 63604"/>
                <a:gd name="connsiteX4" fmla="*/ 9024 w 63604"/>
                <a:gd name="connsiteY4" fmla="*/ 1550 h 63604"/>
                <a:gd name="connsiteX5" fmla="*/ 65579 w 63604"/>
                <a:gd name="connsiteY5" fmla="*/ 58105 h 63604"/>
                <a:gd name="connsiteX6" fmla="*/ 65579 w 63604"/>
                <a:gd name="connsiteY6" fmla="*/ 65579 h 63604"/>
                <a:gd name="connsiteX7" fmla="*/ 61868 w 63604"/>
                <a:gd name="connsiteY7" fmla="*/ 67116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61868" y="67116"/>
                  </a:moveTo>
                  <a:cubicBezTo>
                    <a:pt x="60490" y="67116"/>
                    <a:pt x="59165" y="66586"/>
                    <a:pt x="58105" y="6557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6" y="-517"/>
                    <a:pt x="9024" y="1550"/>
                  </a:cubicBezTo>
                  <a:lnTo>
                    <a:pt x="65579" y="58105"/>
                  </a:lnTo>
                  <a:cubicBezTo>
                    <a:pt x="67646" y="60173"/>
                    <a:pt x="67646" y="63512"/>
                    <a:pt x="65579" y="65579"/>
                  </a:cubicBezTo>
                  <a:cubicBezTo>
                    <a:pt x="64572" y="66586"/>
                    <a:pt x="63193" y="67116"/>
                    <a:pt x="61868" y="671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664D859E-6DD9-4B7A-82A5-071644AC69E6}"/>
                </a:ext>
              </a:extLst>
            </p:cNvPr>
            <p:cNvSpPr/>
            <p:nvPr/>
          </p:nvSpPr>
          <p:spPr>
            <a:xfrm>
              <a:off x="6721008" y="5756900"/>
              <a:ext cx="90107" cy="90107"/>
            </a:xfrm>
            <a:custGeom>
              <a:avLst/>
              <a:gdLst>
                <a:gd name="connsiteX0" fmla="*/ 85668 w 90106"/>
                <a:gd name="connsiteY0" fmla="*/ 90915 h 90106"/>
                <a:gd name="connsiteX1" fmla="*/ 81904 w 90106"/>
                <a:gd name="connsiteY1" fmla="*/ 89378 h 90106"/>
                <a:gd name="connsiteX2" fmla="*/ 1550 w 90106"/>
                <a:gd name="connsiteY2" fmla="*/ 9024 h 90106"/>
                <a:gd name="connsiteX3" fmla="*/ 1550 w 90106"/>
                <a:gd name="connsiteY3" fmla="*/ 1550 h 90106"/>
                <a:gd name="connsiteX4" fmla="*/ 9024 w 90106"/>
                <a:gd name="connsiteY4" fmla="*/ 1550 h 90106"/>
                <a:gd name="connsiteX5" fmla="*/ 89378 w 90106"/>
                <a:gd name="connsiteY5" fmla="*/ 81904 h 90106"/>
                <a:gd name="connsiteX6" fmla="*/ 89378 w 90106"/>
                <a:gd name="connsiteY6" fmla="*/ 89378 h 90106"/>
                <a:gd name="connsiteX7" fmla="*/ 85668 w 90106"/>
                <a:gd name="connsiteY7" fmla="*/ 90915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90106">
                  <a:moveTo>
                    <a:pt x="85668" y="90915"/>
                  </a:moveTo>
                  <a:cubicBezTo>
                    <a:pt x="84289" y="90915"/>
                    <a:pt x="82964" y="90385"/>
                    <a:pt x="81904" y="8937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89378" y="81904"/>
                  </a:lnTo>
                  <a:cubicBezTo>
                    <a:pt x="91445" y="83971"/>
                    <a:pt x="91445" y="87310"/>
                    <a:pt x="89378" y="89378"/>
                  </a:cubicBezTo>
                  <a:cubicBezTo>
                    <a:pt x="88371" y="90385"/>
                    <a:pt x="86993" y="90915"/>
                    <a:pt x="85668" y="909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AB46682C-229E-42B7-A31B-458C7FD31614}"/>
                </a:ext>
              </a:extLst>
            </p:cNvPr>
            <p:cNvSpPr/>
            <p:nvPr/>
          </p:nvSpPr>
          <p:spPr>
            <a:xfrm>
              <a:off x="6708712" y="5769409"/>
              <a:ext cx="90107" cy="90107"/>
            </a:xfrm>
            <a:custGeom>
              <a:avLst/>
              <a:gdLst>
                <a:gd name="connsiteX0" fmla="*/ 85244 w 90106"/>
                <a:gd name="connsiteY0" fmla="*/ 90491 h 90106"/>
                <a:gd name="connsiteX1" fmla="*/ 81480 w 90106"/>
                <a:gd name="connsiteY1" fmla="*/ 88954 h 90106"/>
                <a:gd name="connsiteX2" fmla="*/ 1550 w 90106"/>
                <a:gd name="connsiteY2" fmla="*/ 9024 h 90106"/>
                <a:gd name="connsiteX3" fmla="*/ 1550 w 90106"/>
                <a:gd name="connsiteY3" fmla="*/ 1550 h 90106"/>
                <a:gd name="connsiteX4" fmla="*/ 9024 w 90106"/>
                <a:gd name="connsiteY4" fmla="*/ 1550 h 90106"/>
                <a:gd name="connsiteX5" fmla="*/ 88954 w 90106"/>
                <a:gd name="connsiteY5" fmla="*/ 81480 h 90106"/>
                <a:gd name="connsiteX6" fmla="*/ 88954 w 90106"/>
                <a:gd name="connsiteY6" fmla="*/ 88954 h 90106"/>
                <a:gd name="connsiteX7" fmla="*/ 85244 w 90106"/>
                <a:gd name="connsiteY7" fmla="*/ 90491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90106">
                  <a:moveTo>
                    <a:pt x="85244" y="90491"/>
                  </a:moveTo>
                  <a:cubicBezTo>
                    <a:pt x="83866" y="90491"/>
                    <a:pt x="82540" y="89961"/>
                    <a:pt x="81480" y="88954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88954" y="81480"/>
                  </a:lnTo>
                  <a:cubicBezTo>
                    <a:pt x="91021" y="83547"/>
                    <a:pt x="91021" y="86887"/>
                    <a:pt x="88954" y="88954"/>
                  </a:cubicBezTo>
                  <a:cubicBezTo>
                    <a:pt x="87946" y="90014"/>
                    <a:pt x="86569" y="90491"/>
                    <a:pt x="85244" y="904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9829A578-CEC6-4ACB-9493-593E4B5B4333}"/>
                </a:ext>
              </a:extLst>
            </p:cNvPr>
            <p:cNvSpPr/>
            <p:nvPr/>
          </p:nvSpPr>
          <p:spPr>
            <a:xfrm>
              <a:off x="6707811" y="5793366"/>
              <a:ext cx="63605" cy="63605"/>
            </a:xfrm>
            <a:custGeom>
              <a:avLst/>
              <a:gdLst>
                <a:gd name="connsiteX0" fmla="*/ 61286 w 63604"/>
                <a:gd name="connsiteY0" fmla="*/ 66533 h 63604"/>
                <a:gd name="connsiteX1" fmla="*/ 57523 w 63604"/>
                <a:gd name="connsiteY1" fmla="*/ 64996 h 63604"/>
                <a:gd name="connsiteX2" fmla="*/ 1550 w 63604"/>
                <a:gd name="connsiteY2" fmla="*/ 9024 h 63604"/>
                <a:gd name="connsiteX3" fmla="*/ 1550 w 63604"/>
                <a:gd name="connsiteY3" fmla="*/ 1550 h 63604"/>
                <a:gd name="connsiteX4" fmla="*/ 9024 w 63604"/>
                <a:gd name="connsiteY4" fmla="*/ 1550 h 63604"/>
                <a:gd name="connsiteX5" fmla="*/ 64996 w 63604"/>
                <a:gd name="connsiteY5" fmla="*/ 57522 h 63604"/>
                <a:gd name="connsiteX6" fmla="*/ 64996 w 63604"/>
                <a:gd name="connsiteY6" fmla="*/ 64996 h 63604"/>
                <a:gd name="connsiteX7" fmla="*/ 61286 w 63604"/>
                <a:gd name="connsiteY7" fmla="*/ 66533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61286" y="66533"/>
                  </a:moveTo>
                  <a:cubicBezTo>
                    <a:pt x="59908" y="66533"/>
                    <a:pt x="58583" y="66003"/>
                    <a:pt x="57523" y="64996"/>
                  </a:cubicBezTo>
                  <a:lnTo>
                    <a:pt x="1550" y="9024"/>
                  </a:lnTo>
                  <a:cubicBezTo>
                    <a:pt x="-517" y="6957"/>
                    <a:pt x="-517" y="3618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64996" y="57522"/>
                  </a:lnTo>
                  <a:cubicBezTo>
                    <a:pt x="67063" y="59590"/>
                    <a:pt x="67063" y="62929"/>
                    <a:pt x="64996" y="64996"/>
                  </a:cubicBezTo>
                  <a:cubicBezTo>
                    <a:pt x="63989" y="66056"/>
                    <a:pt x="62611" y="66533"/>
                    <a:pt x="61286" y="66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031730CD-7CF9-4D8A-8E68-20D7DBC242D7}"/>
                </a:ext>
              </a:extLst>
            </p:cNvPr>
            <p:cNvSpPr/>
            <p:nvPr/>
          </p:nvSpPr>
          <p:spPr>
            <a:xfrm>
              <a:off x="6707757" y="5818172"/>
              <a:ext cx="37103" cy="37103"/>
            </a:xfrm>
            <a:custGeom>
              <a:avLst/>
              <a:gdLst>
                <a:gd name="connsiteX0" fmla="*/ 36480 w 37102"/>
                <a:gd name="connsiteY0" fmla="*/ 41727 h 37102"/>
                <a:gd name="connsiteX1" fmla="*/ 32717 w 37102"/>
                <a:gd name="connsiteY1" fmla="*/ 40190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40190 w 37102"/>
                <a:gd name="connsiteY5" fmla="*/ 32716 h 37102"/>
                <a:gd name="connsiteX6" fmla="*/ 40190 w 37102"/>
                <a:gd name="connsiteY6" fmla="*/ 40190 h 37102"/>
                <a:gd name="connsiteX7" fmla="*/ 36480 w 37102"/>
                <a:gd name="connsiteY7" fmla="*/ 4172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6480" y="41727"/>
                  </a:moveTo>
                  <a:cubicBezTo>
                    <a:pt x="35102" y="41727"/>
                    <a:pt x="33777" y="41197"/>
                    <a:pt x="32717" y="4019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0190" y="32716"/>
                  </a:lnTo>
                  <a:cubicBezTo>
                    <a:pt x="42258" y="34784"/>
                    <a:pt x="42258" y="38123"/>
                    <a:pt x="40190" y="40190"/>
                  </a:cubicBezTo>
                  <a:cubicBezTo>
                    <a:pt x="39184" y="41250"/>
                    <a:pt x="37859" y="41727"/>
                    <a:pt x="36480" y="417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7E666814-1220-4E7B-A788-135FE49C47AD}"/>
                </a:ext>
              </a:extLst>
            </p:cNvPr>
            <p:cNvSpPr/>
            <p:nvPr/>
          </p:nvSpPr>
          <p:spPr>
            <a:xfrm>
              <a:off x="6769719" y="5942943"/>
              <a:ext cx="37103" cy="37103"/>
            </a:xfrm>
            <a:custGeom>
              <a:avLst/>
              <a:gdLst>
                <a:gd name="connsiteX0" fmla="*/ 36957 w 37102"/>
                <a:gd name="connsiteY0" fmla="*/ 42204 h 37102"/>
                <a:gd name="connsiteX1" fmla="*/ 33194 w 37102"/>
                <a:gd name="connsiteY1" fmla="*/ 40667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40667 w 37102"/>
                <a:gd name="connsiteY5" fmla="*/ 33194 h 37102"/>
                <a:gd name="connsiteX6" fmla="*/ 40667 w 37102"/>
                <a:gd name="connsiteY6" fmla="*/ 40667 h 37102"/>
                <a:gd name="connsiteX7" fmla="*/ 36957 w 37102"/>
                <a:gd name="connsiteY7" fmla="*/ 4220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6957" y="42204"/>
                  </a:moveTo>
                  <a:cubicBezTo>
                    <a:pt x="35578" y="42204"/>
                    <a:pt x="34253" y="41674"/>
                    <a:pt x="33194" y="40667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0667" y="33194"/>
                  </a:lnTo>
                  <a:cubicBezTo>
                    <a:pt x="42735" y="35261"/>
                    <a:pt x="42735" y="38600"/>
                    <a:pt x="40667" y="40667"/>
                  </a:cubicBezTo>
                  <a:cubicBezTo>
                    <a:pt x="39660" y="41674"/>
                    <a:pt x="38282" y="42204"/>
                    <a:pt x="36957" y="422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7B89671A-F795-4011-AAB9-7BAD4C5666CB}"/>
                </a:ext>
              </a:extLst>
            </p:cNvPr>
            <p:cNvSpPr/>
            <p:nvPr/>
          </p:nvSpPr>
          <p:spPr>
            <a:xfrm>
              <a:off x="6744808" y="5942943"/>
              <a:ext cx="63605" cy="63605"/>
            </a:xfrm>
            <a:custGeom>
              <a:avLst/>
              <a:gdLst>
                <a:gd name="connsiteX0" fmla="*/ 61868 w 63604"/>
                <a:gd name="connsiteY0" fmla="*/ 67116 h 63604"/>
                <a:gd name="connsiteX1" fmla="*/ 58105 w 63604"/>
                <a:gd name="connsiteY1" fmla="*/ 65579 h 63604"/>
                <a:gd name="connsiteX2" fmla="*/ 1550 w 63604"/>
                <a:gd name="connsiteY2" fmla="*/ 9024 h 63604"/>
                <a:gd name="connsiteX3" fmla="*/ 1550 w 63604"/>
                <a:gd name="connsiteY3" fmla="*/ 1550 h 63604"/>
                <a:gd name="connsiteX4" fmla="*/ 9024 w 63604"/>
                <a:gd name="connsiteY4" fmla="*/ 1550 h 63604"/>
                <a:gd name="connsiteX5" fmla="*/ 65579 w 63604"/>
                <a:gd name="connsiteY5" fmla="*/ 58105 h 63604"/>
                <a:gd name="connsiteX6" fmla="*/ 65579 w 63604"/>
                <a:gd name="connsiteY6" fmla="*/ 65579 h 63604"/>
                <a:gd name="connsiteX7" fmla="*/ 61868 w 63604"/>
                <a:gd name="connsiteY7" fmla="*/ 67116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61868" y="67116"/>
                  </a:moveTo>
                  <a:cubicBezTo>
                    <a:pt x="60490" y="67116"/>
                    <a:pt x="59165" y="66586"/>
                    <a:pt x="58105" y="65579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7" y="-517"/>
                    <a:pt x="6956" y="-517"/>
                    <a:pt x="9024" y="1550"/>
                  </a:cubicBezTo>
                  <a:lnTo>
                    <a:pt x="65579" y="58105"/>
                  </a:lnTo>
                  <a:cubicBezTo>
                    <a:pt x="67646" y="60173"/>
                    <a:pt x="67646" y="63512"/>
                    <a:pt x="65579" y="65579"/>
                  </a:cubicBezTo>
                  <a:cubicBezTo>
                    <a:pt x="64572" y="66586"/>
                    <a:pt x="63193" y="67116"/>
                    <a:pt x="61868" y="671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01725785-E96C-4C33-922C-49085BE295D6}"/>
                </a:ext>
              </a:extLst>
            </p:cNvPr>
            <p:cNvSpPr/>
            <p:nvPr/>
          </p:nvSpPr>
          <p:spPr>
            <a:xfrm>
              <a:off x="6721008" y="5944003"/>
              <a:ext cx="90107" cy="90107"/>
            </a:xfrm>
            <a:custGeom>
              <a:avLst/>
              <a:gdLst>
                <a:gd name="connsiteX0" fmla="*/ 85668 w 90106"/>
                <a:gd name="connsiteY0" fmla="*/ 90915 h 90106"/>
                <a:gd name="connsiteX1" fmla="*/ 81904 w 90106"/>
                <a:gd name="connsiteY1" fmla="*/ 89378 h 90106"/>
                <a:gd name="connsiteX2" fmla="*/ 1550 w 90106"/>
                <a:gd name="connsiteY2" fmla="*/ 9024 h 90106"/>
                <a:gd name="connsiteX3" fmla="*/ 1550 w 90106"/>
                <a:gd name="connsiteY3" fmla="*/ 1550 h 90106"/>
                <a:gd name="connsiteX4" fmla="*/ 9024 w 90106"/>
                <a:gd name="connsiteY4" fmla="*/ 1550 h 90106"/>
                <a:gd name="connsiteX5" fmla="*/ 89378 w 90106"/>
                <a:gd name="connsiteY5" fmla="*/ 81904 h 90106"/>
                <a:gd name="connsiteX6" fmla="*/ 89378 w 90106"/>
                <a:gd name="connsiteY6" fmla="*/ 89378 h 90106"/>
                <a:gd name="connsiteX7" fmla="*/ 85668 w 90106"/>
                <a:gd name="connsiteY7" fmla="*/ 90915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90106">
                  <a:moveTo>
                    <a:pt x="85668" y="90915"/>
                  </a:moveTo>
                  <a:cubicBezTo>
                    <a:pt x="84289" y="90915"/>
                    <a:pt x="82964" y="90385"/>
                    <a:pt x="81904" y="89378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89378" y="81904"/>
                  </a:lnTo>
                  <a:cubicBezTo>
                    <a:pt x="91445" y="83971"/>
                    <a:pt x="91445" y="87311"/>
                    <a:pt x="89378" y="89378"/>
                  </a:cubicBezTo>
                  <a:cubicBezTo>
                    <a:pt x="88371" y="90438"/>
                    <a:pt x="86993" y="90915"/>
                    <a:pt x="85668" y="909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32390173-C57A-4218-B6E5-C16ECED62299}"/>
                </a:ext>
              </a:extLst>
            </p:cNvPr>
            <p:cNvSpPr/>
            <p:nvPr/>
          </p:nvSpPr>
          <p:spPr>
            <a:xfrm>
              <a:off x="6708712" y="5956565"/>
              <a:ext cx="90107" cy="90107"/>
            </a:xfrm>
            <a:custGeom>
              <a:avLst/>
              <a:gdLst>
                <a:gd name="connsiteX0" fmla="*/ 85244 w 90106"/>
                <a:gd name="connsiteY0" fmla="*/ 90491 h 90106"/>
                <a:gd name="connsiteX1" fmla="*/ 81480 w 90106"/>
                <a:gd name="connsiteY1" fmla="*/ 88954 h 90106"/>
                <a:gd name="connsiteX2" fmla="*/ 1550 w 90106"/>
                <a:gd name="connsiteY2" fmla="*/ 9024 h 90106"/>
                <a:gd name="connsiteX3" fmla="*/ 1550 w 90106"/>
                <a:gd name="connsiteY3" fmla="*/ 1550 h 90106"/>
                <a:gd name="connsiteX4" fmla="*/ 9024 w 90106"/>
                <a:gd name="connsiteY4" fmla="*/ 1550 h 90106"/>
                <a:gd name="connsiteX5" fmla="*/ 88954 w 90106"/>
                <a:gd name="connsiteY5" fmla="*/ 81480 h 90106"/>
                <a:gd name="connsiteX6" fmla="*/ 88954 w 90106"/>
                <a:gd name="connsiteY6" fmla="*/ 88954 h 90106"/>
                <a:gd name="connsiteX7" fmla="*/ 85244 w 90106"/>
                <a:gd name="connsiteY7" fmla="*/ 90491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90106">
                  <a:moveTo>
                    <a:pt x="85244" y="90491"/>
                  </a:moveTo>
                  <a:cubicBezTo>
                    <a:pt x="83866" y="90491"/>
                    <a:pt x="82540" y="89961"/>
                    <a:pt x="81480" y="88954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88954" y="81480"/>
                  </a:lnTo>
                  <a:cubicBezTo>
                    <a:pt x="91021" y="83547"/>
                    <a:pt x="91021" y="86887"/>
                    <a:pt x="88954" y="88954"/>
                  </a:cubicBezTo>
                  <a:cubicBezTo>
                    <a:pt x="87946" y="89961"/>
                    <a:pt x="86569" y="90491"/>
                    <a:pt x="85244" y="904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9DD1966-5721-43DE-AF68-50435F70BF35}"/>
                </a:ext>
              </a:extLst>
            </p:cNvPr>
            <p:cNvSpPr/>
            <p:nvPr/>
          </p:nvSpPr>
          <p:spPr>
            <a:xfrm>
              <a:off x="6707811" y="5980523"/>
              <a:ext cx="63605" cy="63605"/>
            </a:xfrm>
            <a:custGeom>
              <a:avLst/>
              <a:gdLst>
                <a:gd name="connsiteX0" fmla="*/ 61286 w 63604"/>
                <a:gd name="connsiteY0" fmla="*/ 66533 h 63604"/>
                <a:gd name="connsiteX1" fmla="*/ 57523 w 63604"/>
                <a:gd name="connsiteY1" fmla="*/ 64996 h 63604"/>
                <a:gd name="connsiteX2" fmla="*/ 1550 w 63604"/>
                <a:gd name="connsiteY2" fmla="*/ 9024 h 63604"/>
                <a:gd name="connsiteX3" fmla="*/ 1550 w 63604"/>
                <a:gd name="connsiteY3" fmla="*/ 1550 h 63604"/>
                <a:gd name="connsiteX4" fmla="*/ 9024 w 63604"/>
                <a:gd name="connsiteY4" fmla="*/ 1550 h 63604"/>
                <a:gd name="connsiteX5" fmla="*/ 64996 w 63604"/>
                <a:gd name="connsiteY5" fmla="*/ 57522 h 63604"/>
                <a:gd name="connsiteX6" fmla="*/ 64996 w 63604"/>
                <a:gd name="connsiteY6" fmla="*/ 64996 h 63604"/>
                <a:gd name="connsiteX7" fmla="*/ 61286 w 63604"/>
                <a:gd name="connsiteY7" fmla="*/ 66533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63604">
                  <a:moveTo>
                    <a:pt x="61286" y="66533"/>
                  </a:moveTo>
                  <a:cubicBezTo>
                    <a:pt x="59908" y="66533"/>
                    <a:pt x="58583" y="66003"/>
                    <a:pt x="57523" y="64996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64996" y="57522"/>
                  </a:lnTo>
                  <a:cubicBezTo>
                    <a:pt x="67063" y="59589"/>
                    <a:pt x="67063" y="62929"/>
                    <a:pt x="64996" y="64996"/>
                  </a:cubicBezTo>
                  <a:cubicBezTo>
                    <a:pt x="63989" y="66003"/>
                    <a:pt x="62611" y="66533"/>
                    <a:pt x="61286" y="6653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C804A235-C3A0-43D5-9EC3-2922FE566373}"/>
                </a:ext>
              </a:extLst>
            </p:cNvPr>
            <p:cNvSpPr/>
            <p:nvPr/>
          </p:nvSpPr>
          <p:spPr>
            <a:xfrm>
              <a:off x="6707757" y="6005329"/>
              <a:ext cx="37103" cy="37103"/>
            </a:xfrm>
            <a:custGeom>
              <a:avLst/>
              <a:gdLst>
                <a:gd name="connsiteX0" fmla="*/ 36480 w 37102"/>
                <a:gd name="connsiteY0" fmla="*/ 41727 h 37102"/>
                <a:gd name="connsiteX1" fmla="*/ 32717 w 37102"/>
                <a:gd name="connsiteY1" fmla="*/ 40190 h 37102"/>
                <a:gd name="connsiteX2" fmla="*/ 1550 w 37102"/>
                <a:gd name="connsiteY2" fmla="*/ 9024 h 37102"/>
                <a:gd name="connsiteX3" fmla="*/ 1550 w 37102"/>
                <a:gd name="connsiteY3" fmla="*/ 1550 h 37102"/>
                <a:gd name="connsiteX4" fmla="*/ 9024 w 37102"/>
                <a:gd name="connsiteY4" fmla="*/ 1550 h 37102"/>
                <a:gd name="connsiteX5" fmla="*/ 40190 w 37102"/>
                <a:gd name="connsiteY5" fmla="*/ 32716 h 37102"/>
                <a:gd name="connsiteX6" fmla="*/ 40190 w 37102"/>
                <a:gd name="connsiteY6" fmla="*/ 40190 h 37102"/>
                <a:gd name="connsiteX7" fmla="*/ 36480 w 37102"/>
                <a:gd name="connsiteY7" fmla="*/ 4172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37102">
                  <a:moveTo>
                    <a:pt x="36480" y="41727"/>
                  </a:moveTo>
                  <a:cubicBezTo>
                    <a:pt x="35102" y="41727"/>
                    <a:pt x="33777" y="41197"/>
                    <a:pt x="32717" y="40190"/>
                  </a:cubicBezTo>
                  <a:lnTo>
                    <a:pt x="1550" y="9024"/>
                  </a:lnTo>
                  <a:cubicBezTo>
                    <a:pt x="-517" y="6957"/>
                    <a:pt x="-517" y="3617"/>
                    <a:pt x="1550" y="1550"/>
                  </a:cubicBezTo>
                  <a:cubicBezTo>
                    <a:pt x="3618" y="-517"/>
                    <a:pt x="6957" y="-517"/>
                    <a:pt x="9024" y="1550"/>
                  </a:cubicBezTo>
                  <a:lnTo>
                    <a:pt x="40190" y="32716"/>
                  </a:lnTo>
                  <a:cubicBezTo>
                    <a:pt x="42258" y="34784"/>
                    <a:pt x="42258" y="38123"/>
                    <a:pt x="40190" y="40190"/>
                  </a:cubicBezTo>
                  <a:cubicBezTo>
                    <a:pt x="39184" y="41197"/>
                    <a:pt x="37859" y="41727"/>
                    <a:pt x="36480" y="417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18" name="Group 817">
            <a:extLst>
              <a:ext uri="{FF2B5EF4-FFF2-40B4-BE49-F238E27FC236}">
                <a16:creationId xmlns:a16="http://schemas.microsoft.com/office/drawing/2014/main" id="{F576997D-0443-43E4-A31D-0D931E96C30C}"/>
              </a:ext>
            </a:extLst>
          </p:cNvPr>
          <p:cNvGrpSpPr/>
          <p:nvPr/>
        </p:nvGrpSpPr>
        <p:grpSpPr>
          <a:xfrm>
            <a:off x="8510750" y="5718088"/>
            <a:ext cx="461770" cy="433358"/>
            <a:chOff x="8550821" y="5755694"/>
            <a:chExt cx="381628" cy="358147"/>
          </a:xfrm>
        </p:grpSpPr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CA93FD0B-F095-4CDA-89B8-FF09DF5256C4}"/>
                </a:ext>
              </a:extLst>
            </p:cNvPr>
            <p:cNvSpPr/>
            <p:nvPr/>
          </p:nvSpPr>
          <p:spPr>
            <a:xfrm>
              <a:off x="8588552" y="5976031"/>
              <a:ext cx="137810" cy="137810"/>
            </a:xfrm>
            <a:custGeom>
              <a:avLst/>
              <a:gdLst>
                <a:gd name="connsiteX0" fmla="*/ 53012 w 137810"/>
                <a:gd name="connsiteY0" fmla="*/ 141944 h 137810"/>
                <a:gd name="connsiteX1" fmla="*/ 5308 w 137810"/>
                <a:gd name="connsiteY1" fmla="*/ 141944 h 137810"/>
                <a:gd name="connsiteX2" fmla="*/ 485 w 137810"/>
                <a:gd name="connsiteY2" fmla="*/ 138870 h 137810"/>
                <a:gd name="connsiteX3" fmla="*/ 1280 w 137810"/>
                <a:gd name="connsiteY3" fmla="*/ 133198 h 137810"/>
                <a:gd name="connsiteX4" fmla="*/ 113807 w 137810"/>
                <a:gd name="connsiteY4" fmla="*/ 1855 h 137810"/>
                <a:gd name="connsiteX5" fmla="*/ 117835 w 137810"/>
                <a:gd name="connsiteY5" fmla="*/ 0 h 137810"/>
                <a:gd name="connsiteX6" fmla="*/ 136863 w 137810"/>
                <a:gd name="connsiteY6" fmla="*/ 0 h 137810"/>
                <a:gd name="connsiteX7" fmla="*/ 142164 w 137810"/>
                <a:gd name="connsiteY7" fmla="*/ 5300 h 137810"/>
                <a:gd name="connsiteX8" fmla="*/ 142217 w 137810"/>
                <a:gd name="connsiteY8" fmla="*/ 38746 h 137810"/>
                <a:gd name="connsiteX9" fmla="*/ 140945 w 137810"/>
                <a:gd name="connsiteY9" fmla="*/ 42191 h 137810"/>
                <a:gd name="connsiteX10" fmla="*/ 57040 w 137810"/>
                <a:gd name="connsiteY10" fmla="*/ 140089 h 137810"/>
                <a:gd name="connsiteX11" fmla="*/ 53012 w 137810"/>
                <a:gd name="connsiteY11" fmla="*/ 141944 h 137810"/>
                <a:gd name="connsiteX12" fmla="*/ 16810 w 137810"/>
                <a:gd name="connsiteY12" fmla="*/ 131343 h 137810"/>
                <a:gd name="connsiteX13" fmla="*/ 50574 w 137810"/>
                <a:gd name="connsiteY13" fmla="*/ 131343 h 137810"/>
                <a:gd name="connsiteX14" fmla="*/ 131616 w 137810"/>
                <a:gd name="connsiteY14" fmla="*/ 36784 h 137810"/>
                <a:gd name="connsiteX15" fmla="*/ 131563 w 137810"/>
                <a:gd name="connsiteY15" fmla="*/ 10601 h 137810"/>
                <a:gd name="connsiteX16" fmla="*/ 120273 w 137810"/>
                <a:gd name="connsiteY16" fmla="*/ 10601 h 137810"/>
                <a:gd name="connsiteX17" fmla="*/ 16810 w 137810"/>
                <a:gd name="connsiteY17" fmla="*/ 131343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810" h="137810">
                  <a:moveTo>
                    <a:pt x="53012" y="141944"/>
                  </a:moveTo>
                  <a:lnTo>
                    <a:pt x="5308" y="141944"/>
                  </a:lnTo>
                  <a:cubicBezTo>
                    <a:pt x="3241" y="141944"/>
                    <a:pt x="1333" y="140725"/>
                    <a:pt x="485" y="138870"/>
                  </a:cubicBezTo>
                  <a:cubicBezTo>
                    <a:pt x="-364" y="137015"/>
                    <a:pt x="-98" y="134789"/>
                    <a:pt x="1280" y="133198"/>
                  </a:cubicBezTo>
                  <a:lnTo>
                    <a:pt x="113807" y="1855"/>
                  </a:lnTo>
                  <a:cubicBezTo>
                    <a:pt x="114814" y="689"/>
                    <a:pt x="116298" y="0"/>
                    <a:pt x="117835" y="0"/>
                  </a:cubicBezTo>
                  <a:lnTo>
                    <a:pt x="136863" y="0"/>
                  </a:lnTo>
                  <a:cubicBezTo>
                    <a:pt x="139779" y="0"/>
                    <a:pt x="142164" y="2385"/>
                    <a:pt x="142164" y="5300"/>
                  </a:cubicBezTo>
                  <a:lnTo>
                    <a:pt x="142217" y="38746"/>
                  </a:lnTo>
                  <a:cubicBezTo>
                    <a:pt x="142217" y="40018"/>
                    <a:pt x="141793" y="41237"/>
                    <a:pt x="140945" y="42191"/>
                  </a:cubicBezTo>
                  <a:lnTo>
                    <a:pt x="57040" y="140089"/>
                  </a:lnTo>
                  <a:cubicBezTo>
                    <a:pt x="56033" y="141308"/>
                    <a:pt x="54549" y="141944"/>
                    <a:pt x="53012" y="141944"/>
                  </a:cubicBezTo>
                  <a:close/>
                  <a:moveTo>
                    <a:pt x="16810" y="131343"/>
                  </a:moveTo>
                  <a:lnTo>
                    <a:pt x="50574" y="131343"/>
                  </a:lnTo>
                  <a:lnTo>
                    <a:pt x="131616" y="36784"/>
                  </a:lnTo>
                  <a:lnTo>
                    <a:pt x="131563" y="10601"/>
                  </a:lnTo>
                  <a:lnTo>
                    <a:pt x="120273" y="10601"/>
                  </a:lnTo>
                  <a:lnTo>
                    <a:pt x="16810" y="13134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E5F86944-2760-46B3-8961-38138E39113F}"/>
                </a:ext>
              </a:extLst>
            </p:cNvPr>
            <p:cNvSpPr/>
            <p:nvPr/>
          </p:nvSpPr>
          <p:spPr>
            <a:xfrm>
              <a:off x="8756370" y="5976031"/>
              <a:ext cx="137810" cy="137810"/>
            </a:xfrm>
            <a:custGeom>
              <a:avLst/>
              <a:gdLst>
                <a:gd name="connsiteX0" fmla="*/ 136856 w 137810"/>
                <a:gd name="connsiteY0" fmla="*/ 141944 h 137810"/>
                <a:gd name="connsiteX1" fmla="*/ 89152 w 137810"/>
                <a:gd name="connsiteY1" fmla="*/ 141944 h 137810"/>
                <a:gd name="connsiteX2" fmla="*/ 85124 w 137810"/>
                <a:gd name="connsiteY2" fmla="*/ 140089 h 137810"/>
                <a:gd name="connsiteX3" fmla="*/ 1325 w 137810"/>
                <a:gd name="connsiteY3" fmla="*/ 42297 h 137810"/>
                <a:gd name="connsiteX4" fmla="*/ 53 w 137810"/>
                <a:gd name="connsiteY4" fmla="*/ 38852 h 137810"/>
                <a:gd name="connsiteX5" fmla="*/ 0 w 137810"/>
                <a:gd name="connsiteY5" fmla="*/ 5300 h 137810"/>
                <a:gd name="connsiteX6" fmla="*/ 1537 w 137810"/>
                <a:gd name="connsiteY6" fmla="*/ 1537 h 137810"/>
                <a:gd name="connsiteX7" fmla="*/ 5300 w 137810"/>
                <a:gd name="connsiteY7" fmla="*/ 0 h 137810"/>
                <a:gd name="connsiteX8" fmla="*/ 24329 w 137810"/>
                <a:gd name="connsiteY8" fmla="*/ 0 h 137810"/>
                <a:gd name="connsiteX9" fmla="*/ 28357 w 137810"/>
                <a:gd name="connsiteY9" fmla="*/ 1855 h 137810"/>
                <a:gd name="connsiteX10" fmla="*/ 140884 w 137810"/>
                <a:gd name="connsiteY10" fmla="*/ 133198 h 137810"/>
                <a:gd name="connsiteX11" fmla="*/ 141679 w 137810"/>
                <a:gd name="connsiteY11" fmla="*/ 138870 h 137810"/>
                <a:gd name="connsiteX12" fmla="*/ 136856 w 137810"/>
                <a:gd name="connsiteY12" fmla="*/ 141944 h 137810"/>
                <a:gd name="connsiteX13" fmla="*/ 91590 w 137810"/>
                <a:gd name="connsiteY13" fmla="*/ 131343 h 137810"/>
                <a:gd name="connsiteX14" fmla="*/ 125354 w 137810"/>
                <a:gd name="connsiteY14" fmla="*/ 131343 h 137810"/>
                <a:gd name="connsiteX15" fmla="*/ 21891 w 137810"/>
                <a:gd name="connsiteY15" fmla="*/ 10601 h 137810"/>
                <a:gd name="connsiteX16" fmla="*/ 10601 w 137810"/>
                <a:gd name="connsiteY16" fmla="*/ 10601 h 137810"/>
                <a:gd name="connsiteX17" fmla="*/ 10654 w 137810"/>
                <a:gd name="connsiteY17" fmla="*/ 36890 h 137810"/>
                <a:gd name="connsiteX18" fmla="*/ 91590 w 137810"/>
                <a:gd name="connsiteY18" fmla="*/ 131343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7810" h="137810">
                  <a:moveTo>
                    <a:pt x="136856" y="141944"/>
                  </a:moveTo>
                  <a:lnTo>
                    <a:pt x="89152" y="141944"/>
                  </a:lnTo>
                  <a:cubicBezTo>
                    <a:pt x="87615" y="141944"/>
                    <a:pt x="86131" y="141255"/>
                    <a:pt x="85124" y="140089"/>
                  </a:cubicBezTo>
                  <a:lnTo>
                    <a:pt x="1325" y="42297"/>
                  </a:lnTo>
                  <a:cubicBezTo>
                    <a:pt x="530" y="41343"/>
                    <a:pt x="53" y="40124"/>
                    <a:pt x="53" y="38852"/>
                  </a:cubicBezTo>
                  <a:lnTo>
                    <a:pt x="0" y="5300"/>
                  </a:lnTo>
                  <a:cubicBezTo>
                    <a:pt x="0" y="3869"/>
                    <a:pt x="530" y="2544"/>
                    <a:pt x="1537" y="1537"/>
                  </a:cubicBezTo>
                  <a:cubicBezTo>
                    <a:pt x="2544" y="530"/>
                    <a:pt x="3869" y="0"/>
                    <a:pt x="5300" y="0"/>
                  </a:cubicBezTo>
                  <a:lnTo>
                    <a:pt x="24329" y="0"/>
                  </a:lnTo>
                  <a:cubicBezTo>
                    <a:pt x="25866" y="0"/>
                    <a:pt x="27350" y="689"/>
                    <a:pt x="28357" y="1855"/>
                  </a:cubicBezTo>
                  <a:lnTo>
                    <a:pt x="140884" y="133198"/>
                  </a:lnTo>
                  <a:cubicBezTo>
                    <a:pt x="142209" y="134789"/>
                    <a:pt x="142527" y="136962"/>
                    <a:pt x="141679" y="138870"/>
                  </a:cubicBezTo>
                  <a:cubicBezTo>
                    <a:pt x="140831" y="140778"/>
                    <a:pt x="138923" y="141944"/>
                    <a:pt x="136856" y="141944"/>
                  </a:cubicBezTo>
                  <a:close/>
                  <a:moveTo>
                    <a:pt x="91590" y="131343"/>
                  </a:moveTo>
                  <a:lnTo>
                    <a:pt x="125354" y="131343"/>
                  </a:lnTo>
                  <a:lnTo>
                    <a:pt x="21891" y="10601"/>
                  </a:lnTo>
                  <a:lnTo>
                    <a:pt x="10601" y="10601"/>
                  </a:lnTo>
                  <a:lnTo>
                    <a:pt x="10654" y="36890"/>
                  </a:lnTo>
                  <a:lnTo>
                    <a:pt x="91590" y="13134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EA2C7743-090D-4921-B97D-2CD86424B8F6}"/>
                </a:ext>
              </a:extLst>
            </p:cNvPr>
            <p:cNvSpPr/>
            <p:nvPr/>
          </p:nvSpPr>
          <p:spPr>
            <a:xfrm>
              <a:off x="8720115" y="5976031"/>
              <a:ext cx="42403" cy="137810"/>
            </a:xfrm>
            <a:custGeom>
              <a:avLst/>
              <a:gdLst>
                <a:gd name="connsiteX0" fmla="*/ 41714 w 42403"/>
                <a:gd name="connsiteY0" fmla="*/ 141944 h 137810"/>
                <a:gd name="connsiteX1" fmla="*/ 5460 w 42403"/>
                <a:gd name="connsiteY1" fmla="*/ 141944 h 137810"/>
                <a:gd name="connsiteX2" fmla="*/ 159 w 42403"/>
                <a:gd name="connsiteY2" fmla="*/ 136644 h 137810"/>
                <a:gd name="connsiteX3" fmla="*/ 0 w 42403"/>
                <a:gd name="connsiteY3" fmla="*/ 5300 h 137810"/>
                <a:gd name="connsiteX4" fmla="*/ 1537 w 42403"/>
                <a:gd name="connsiteY4" fmla="*/ 1537 h 137810"/>
                <a:gd name="connsiteX5" fmla="*/ 5300 w 42403"/>
                <a:gd name="connsiteY5" fmla="*/ 0 h 137810"/>
                <a:gd name="connsiteX6" fmla="*/ 41555 w 42403"/>
                <a:gd name="connsiteY6" fmla="*/ 0 h 137810"/>
                <a:gd name="connsiteX7" fmla="*/ 46856 w 42403"/>
                <a:gd name="connsiteY7" fmla="*/ 5300 h 137810"/>
                <a:gd name="connsiteX8" fmla="*/ 47014 w 42403"/>
                <a:gd name="connsiteY8" fmla="*/ 136644 h 137810"/>
                <a:gd name="connsiteX9" fmla="*/ 45478 w 42403"/>
                <a:gd name="connsiteY9" fmla="*/ 140407 h 137810"/>
                <a:gd name="connsiteX10" fmla="*/ 41714 w 42403"/>
                <a:gd name="connsiteY10" fmla="*/ 141944 h 137810"/>
                <a:gd name="connsiteX11" fmla="*/ 10760 w 42403"/>
                <a:gd name="connsiteY11" fmla="*/ 131343 h 137810"/>
                <a:gd name="connsiteX12" fmla="*/ 36414 w 42403"/>
                <a:gd name="connsiteY12" fmla="*/ 131343 h 137810"/>
                <a:gd name="connsiteX13" fmla="*/ 36255 w 42403"/>
                <a:gd name="connsiteY13" fmla="*/ 10601 h 137810"/>
                <a:gd name="connsiteX14" fmla="*/ 10601 w 42403"/>
                <a:gd name="connsiteY14" fmla="*/ 10601 h 137810"/>
                <a:gd name="connsiteX15" fmla="*/ 10760 w 42403"/>
                <a:gd name="connsiteY15" fmla="*/ 131343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403" h="137810">
                  <a:moveTo>
                    <a:pt x="41714" y="141944"/>
                  </a:moveTo>
                  <a:lnTo>
                    <a:pt x="5460" y="141944"/>
                  </a:lnTo>
                  <a:cubicBezTo>
                    <a:pt x="2545" y="141944"/>
                    <a:pt x="159" y="139559"/>
                    <a:pt x="159" y="136644"/>
                  </a:cubicBezTo>
                  <a:lnTo>
                    <a:pt x="0" y="5300"/>
                  </a:lnTo>
                  <a:cubicBezTo>
                    <a:pt x="0" y="3869"/>
                    <a:pt x="531" y="2544"/>
                    <a:pt x="1537" y="1537"/>
                  </a:cubicBezTo>
                  <a:cubicBezTo>
                    <a:pt x="2545" y="530"/>
                    <a:pt x="3870" y="0"/>
                    <a:pt x="5300" y="0"/>
                  </a:cubicBezTo>
                  <a:lnTo>
                    <a:pt x="41555" y="0"/>
                  </a:lnTo>
                  <a:cubicBezTo>
                    <a:pt x="44470" y="0"/>
                    <a:pt x="46856" y="2385"/>
                    <a:pt x="46856" y="5300"/>
                  </a:cubicBezTo>
                  <a:lnTo>
                    <a:pt x="47014" y="136644"/>
                  </a:lnTo>
                  <a:cubicBezTo>
                    <a:pt x="47014" y="138075"/>
                    <a:pt x="46484" y="139400"/>
                    <a:pt x="45478" y="140407"/>
                  </a:cubicBezTo>
                  <a:cubicBezTo>
                    <a:pt x="44470" y="141414"/>
                    <a:pt x="43145" y="141944"/>
                    <a:pt x="41714" y="141944"/>
                  </a:cubicBezTo>
                  <a:close/>
                  <a:moveTo>
                    <a:pt x="10760" y="131343"/>
                  </a:moveTo>
                  <a:lnTo>
                    <a:pt x="36414" y="131343"/>
                  </a:lnTo>
                  <a:lnTo>
                    <a:pt x="36255" y="10601"/>
                  </a:lnTo>
                  <a:lnTo>
                    <a:pt x="10601" y="10601"/>
                  </a:lnTo>
                  <a:lnTo>
                    <a:pt x="10760" y="13134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D00DD0CC-6361-457E-81A1-E649D1E1408F}"/>
                </a:ext>
              </a:extLst>
            </p:cNvPr>
            <p:cNvSpPr/>
            <p:nvPr/>
          </p:nvSpPr>
          <p:spPr>
            <a:xfrm>
              <a:off x="8577005" y="5755694"/>
              <a:ext cx="328624" cy="196114"/>
            </a:xfrm>
            <a:custGeom>
              <a:avLst/>
              <a:gdLst>
                <a:gd name="connsiteX0" fmla="*/ 333077 w 328623"/>
                <a:gd name="connsiteY0" fmla="*/ 198022 h 196114"/>
                <a:gd name="connsiteX1" fmla="*/ 0 w 328623"/>
                <a:gd name="connsiteY1" fmla="*/ 198022 h 196114"/>
                <a:gd name="connsiteX2" fmla="*/ 0 w 328623"/>
                <a:gd name="connsiteY2" fmla="*/ 31484 h 196114"/>
                <a:gd name="connsiteX3" fmla="*/ 31485 w 328623"/>
                <a:gd name="connsiteY3" fmla="*/ 0 h 196114"/>
                <a:gd name="connsiteX4" fmla="*/ 301592 w 328623"/>
                <a:gd name="connsiteY4" fmla="*/ 0 h 196114"/>
                <a:gd name="connsiteX5" fmla="*/ 333077 w 328623"/>
                <a:gd name="connsiteY5" fmla="*/ 31484 h 196114"/>
                <a:gd name="connsiteX6" fmla="*/ 333077 w 328623"/>
                <a:gd name="connsiteY6" fmla="*/ 198022 h 196114"/>
                <a:gd name="connsiteX7" fmla="*/ 10601 w 328623"/>
                <a:gd name="connsiteY7" fmla="*/ 187422 h 196114"/>
                <a:gd name="connsiteX8" fmla="*/ 322476 w 328623"/>
                <a:gd name="connsiteY8" fmla="*/ 187422 h 196114"/>
                <a:gd name="connsiteX9" fmla="*/ 322476 w 328623"/>
                <a:gd name="connsiteY9" fmla="*/ 31484 h 196114"/>
                <a:gd name="connsiteX10" fmla="*/ 301592 w 328623"/>
                <a:gd name="connsiteY10" fmla="*/ 10601 h 196114"/>
                <a:gd name="connsiteX11" fmla="*/ 31485 w 328623"/>
                <a:gd name="connsiteY11" fmla="*/ 10601 h 196114"/>
                <a:gd name="connsiteX12" fmla="*/ 10601 w 328623"/>
                <a:gd name="connsiteY12" fmla="*/ 31484 h 196114"/>
                <a:gd name="connsiteX13" fmla="*/ 10601 w 328623"/>
                <a:gd name="connsiteY13" fmla="*/ 187422 h 1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8623" h="196114">
                  <a:moveTo>
                    <a:pt x="333077" y="198022"/>
                  </a:moveTo>
                  <a:lnTo>
                    <a:pt x="0" y="198022"/>
                  </a:lnTo>
                  <a:lnTo>
                    <a:pt x="0" y="31484"/>
                  </a:lnTo>
                  <a:cubicBezTo>
                    <a:pt x="0" y="14099"/>
                    <a:pt x="14099" y="0"/>
                    <a:pt x="31485" y="0"/>
                  </a:cubicBezTo>
                  <a:lnTo>
                    <a:pt x="301592" y="0"/>
                  </a:lnTo>
                  <a:cubicBezTo>
                    <a:pt x="318978" y="0"/>
                    <a:pt x="333077" y="14152"/>
                    <a:pt x="333077" y="31484"/>
                  </a:cubicBezTo>
                  <a:lnTo>
                    <a:pt x="333077" y="198022"/>
                  </a:lnTo>
                  <a:close/>
                  <a:moveTo>
                    <a:pt x="10601" y="187422"/>
                  </a:moveTo>
                  <a:lnTo>
                    <a:pt x="322476" y="187422"/>
                  </a:lnTo>
                  <a:lnTo>
                    <a:pt x="322476" y="31484"/>
                  </a:lnTo>
                  <a:cubicBezTo>
                    <a:pt x="322476" y="19982"/>
                    <a:pt x="313094" y="10601"/>
                    <a:pt x="301592" y="10601"/>
                  </a:cubicBezTo>
                  <a:lnTo>
                    <a:pt x="31485" y="10601"/>
                  </a:lnTo>
                  <a:cubicBezTo>
                    <a:pt x="19983" y="10601"/>
                    <a:pt x="10601" y="19982"/>
                    <a:pt x="10601" y="31484"/>
                  </a:cubicBezTo>
                  <a:lnTo>
                    <a:pt x="10601" y="18742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89DFDDD6-58A4-4F9C-9627-CED78E1D912B}"/>
                </a:ext>
              </a:extLst>
            </p:cNvPr>
            <p:cNvSpPr/>
            <p:nvPr/>
          </p:nvSpPr>
          <p:spPr>
            <a:xfrm>
              <a:off x="8550821" y="5943116"/>
              <a:ext cx="381628" cy="42403"/>
            </a:xfrm>
            <a:custGeom>
              <a:avLst/>
              <a:gdLst>
                <a:gd name="connsiteX0" fmla="*/ 385444 w 381627"/>
                <a:gd name="connsiteY0" fmla="*/ 43516 h 42403"/>
                <a:gd name="connsiteX1" fmla="*/ 0 w 381627"/>
                <a:gd name="connsiteY1" fmla="*/ 43516 h 42403"/>
                <a:gd name="connsiteX2" fmla="*/ 0 w 381627"/>
                <a:gd name="connsiteY2" fmla="*/ 0 h 42403"/>
                <a:gd name="connsiteX3" fmla="*/ 385444 w 381627"/>
                <a:gd name="connsiteY3" fmla="*/ 0 h 42403"/>
                <a:gd name="connsiteX4" fmla="*/ 385444 w 381627"/>
                <a:gd name="connsiteY4" fmla="*/ 43516 h 42403"/>
                <a:gd name="connsiteX5" fmla="*/ 10601 w 381627"/>
                <a:gd name="connsiteY5" fmla="*/ 32916 h 42403"/>
                <a:gd name="connsiteX6" fmla="*/ 374843 w 381627"/>
                <a:gd name="connsiteY6" fmla="*/ 32916 h 42403"/>
                <a:gd name="connsiteX7" fmla="*/ 374843 w 381627"/>
                <a:gd name="connsiteY7" fmla="*/ 10601 h 42403"/>
                <a:gd name="connsiteX8" fmla="*/ 10601 w 381627"/>
                <a:gd name="connsiteY8" fmla="*/ 10601 h 42403"/>
                <a:gd name="connsiteX9" fmla="*/ 10601 w 381627"/>
                <a:gd name="connsiteY9" fmla="*/ 3291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627" h="42403">
                  <a:moveTo>
                    <a:pt x="385444" y="43516"/>
                  </a:moveTo>
                  <a:lnTo>
                    <a:pt x="0" y="43516"/>
                  </a:lnTo>
                  <a:lnTo>
                    <a:pt x="0" y="0"/>
                  </a:lnTo>
                  <a:lnTo>
                    <a:pt x="385444" y="0"/>
                  </a:lnTo>
                  <a:lnTo>
                    <a:pt x="385444" y="43516"/>
                  </a:lnTo>
                  <a:close/>
                  <a:moveTo>
                    <a:pt x="10601" y="32916"/>
                  </a:moveTo>
                  <a:lnTo>
                    <a:pt x="374843" y="32916"/>
                  </a:lnTo>
                  <a:lnTo>
                    <a:pt x="374843" y="10601"/>
                  </a:lnTo>
                  <a:lnTo>
                    <a:pt x="10601" y="10601"/>
                  </a:lnTo>
                  <a:lnTo>
                    <a:pt x="10601" y="3291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B27DB27-26D1-4CC0-907F-77F87FA19F4D}"/>
                </a:ext>
              </a:extLst>
            </p:cNvPr>
            <p:cNvSpPr/>
            <p:nvPr/>
          </p:nvSpPr>
          <p:spPr>
            <a:xfrm>
              <a:off x="8636581" y="5823433"/>
              <a:ext cx="116608" cy="10601"/>
            </a:xfrm>
            <a:custGeom>
              <a:avLst/>
              <a:gdLst>
                <a:gd name="connsiteX0" fmla="*/ 112686 w 116608"/>
                <a:gd name="connsiteY0" fmla="*/ 10601 h 10600"/>
                <a:gd name="connsiteX1" fmla="*/ 5300 w 116608"/>
                <a:gd name="connsiteY1" fmla="*/ 10601 h 10600"/>
                <a:gd name="connsiteX2" fmla="*/ 0 w 116608"/>
                <a:gd name="connsiteY2" fmla="*/ 5300 h 10600"/>
                <a:gd name="connsiteX3" fmla="*/ 5300 w 116608"/>
                <a:gd name="connsiteY3" fmla="*/ 0 h 10600"/>
                <a:gd name="connsiteX4" fmla="*/ 112686 w 116608"/>
                <a:gd name="connsiteY4" fmla="*/ 0 h 10600"/>
                <a:gd name="connsiteX5" fmla="*/ 117987 w 116608"/>
                <a:gd name="connsiteY5" fmla="*/ 5300 h 10600"/>
                <a:gd name="connsiteX6" fmla="*/ 112686 w 1166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08" h="10600">
                  <a:moveTo>
                    <a:pt x="112686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12686" y="0"/>
                  </a:lnTo>
                  <a:cubicBezTo>
                    <a:pt x="115602" y="0"/>
                    <a:pt x="117987" y="2385"/>
                    <a:pt x="117987" y="5300"/>
                  </a:cubicBezTo>
                  <a:cubicBezTo>
                    <a:pt x="117987" y="8216"/>
                    <a:pt x="115655" y="10601"/>
                    <a:pt x="11268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9F10B4CE-05F3-4121-B553-FA51D14E0E1D}"/>
                </a:ext>
              </a:extLst>
            </p:cNvPr>
            <p:cNvSpPr/>
            <p:nvPr/>
          </p:nvSpPr>
          <p:spPr>
            <a:xfrm>
              <a:off x="8761988" y="5823433"/>
              <a:ext cx="15901" cy="10601"/>
            </a:xfrm>
            <a:custGeom>
              <a:avLst/>
              <a:gdLst>
                <a:gd name="connsiteX0" fmla="*/ 13993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3993 w 15901"/>
                <a:gd name="connsiteY4" fmla="*/ 0 h 10600"/>
                <a:gd name="connsiteX5" fmla="*/ 19293 w 15901"/>
                <a:gd name="connsiteY5" fmla="*/ 5300 h 10600"/>
                <a:gd name="connsiteX6" fmla="*/ 13993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3993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3993" y="0"/>
                  </a:lnTo>
                  <a:cubicBezTo>
                    <a:pt x="16909" y="0"/>
                    <a:pt x="19293" y="2385"/>
                    <a:pt x="19293" y="5300"/>
                  </a:cubicBezTo>
                  <a:cubicBezTo>
                    <a:pt x="19293" y="8216"/>
                    <a:pt x="16962" y="10601"/>
                    <a:pt x="1399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33A999AF-15E9-4EBC-8EB6-22BEADAE2055}"/>
                </a:ext>
              </a:extLst>
            </p:cNvPr>
            <p:cNvSpPr/>
            <p:nvPr/>
          </p:nvSpPr>
          <p:spPr>
            <a:xfrm>
              <a:off x="8788331" y="5823433"/>
              <a:ext cx="58304" cy="10601"/>
            </a:xfrm>
            <a:custGeom>
              <a:avLst/>
              <a:gdLst>
                <a:gd name="connsiteX0" fmla="*/ 56132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6132 w 58304"/>
                <a:gd name="connsiteY4" fmla="*/ 0 h 10600"/>
                <a:gd name="connsiteX5" fmla="*/ 61432 w 58304"/>
                <a:gd name="connsiteY5" fmla="*/ 5300 h 10600"/>
                <a:gd name="connsiteX6" fmla="*/ 56132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6132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56132" y="0"/>
                  </a:lnTo>
                  <a:cubicBezTo>
                    <a:pt x="59046" y="0"/>
                    <a:pt x="61432" y="2385"/>
                    <a:pt x="61432" y="5300"/>
                  </a:cubicBezTo>
                  <a:cubicBezTo>
                    <a:pt x="61432" y="8216"/>
                    <a:pt x="59046" y="10601"/>
                    <a:pt x="5613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27006923-9642-4E9E-B9C5-A0805A6F80CA}"/>
                </a:ext>
              </a:extLst>
            </p:cNvPr>
            <p:cNvSpPr/>
            <p:nvPr/>
          </p:nvSpPr>
          <p:spPr>
            <a:xfrm>
              <a:off x="8613843" y="5855712"/>
              <a:ext cx="100707" cy="10601"/>
            </a:xfrm>
            <a:custGeom>
              <a:avLst/>
              <a:gdLst>
                <a:gd name="connsiteX0" fmla="*/ 99806 w 100707"/>
                <a:gd name="connsiteY0" fmla="*/ 10601 h 10600"/>
                <a:gd name="connsiteX1" fmla="*/ 5300 w 100707"/>
                <a:gd name="connsiteY1" fmla="*/ 10601 h 10600"/>
                <a:gd name="connsiteX2" fmla="*/ 0 w 100707"/>
                <a:gd name="connsiteY2" fmla="*/ 5300 h 10600"/>
                <a:gd name="connsiteX3" fmla="*/ 5300 w 100707"/>
                <a:gd name="connsiteY3" fmla="*/ 0 h 10600"/>
                <a:gd name="connsiteX4" fmla="*/ 99806 w 100707"/>
                <a:gd name="connsiteY4" fmla="*/ 0 h 10600"/>
                <a:gd name="connsiteX5" fmla="*/ 105106 w 100707"/>
                <a:gd name="connsiteY5" fmla="*/ 5300 h 10600"/>
                <a:gd name="connsiteX6" fmla="*/ 99806 w 100707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707" h="10600">
                  <a:moveTo>
                    <a:pt x="99806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99806" y="0"/>
                  </a:lnTo>
                  <a:cubicBezTo>
                    <a:pt x="102722" y="0"/>
                    <a:pt x="105106" y="2385"/>
                    <a:pt x="105106" y="5300"/>
                  </a:cubicBezTo>
                  <a:cubicBezTo>
                    <a:pt x="105106" y="8216"/>
                    <a:pt x="102775" y="10601"/>
                    <a:pt x="9980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1A7DC84C-D07E-400F-ACE7-C9C938B7D6CC}"/>
                </a:ext>
              </a:extLst>
            </p:cNvPr>
            <p:cNvSpPr/>
            <p:nvPr/>
          </p:nvSpPr>
          <p:spPr>
            <a:xfrm>
              <a:off x="8728808" y="5855712"/>
              <a:ext cx="15901" cy="10601"/>
            </a:xfrm>
            <a:custGeom>
              <a:avLst/>
              <a:gdLst>
                <a:gd name="connsiteX0" fmla="*/ 14735 w 15901"/>
                <a:gd name="connsiteY0" fmla="*/ 10601 h 10600"/>
                <a:gd name="connsiteX1" fmla="*/ 5300 w 15901"/>
                <a:gd name="connsiteY1" fmla="*/ 10601 h 10600"/>
                <a:gd name="connsiteX2" fmla="*/ 0 w 15901"/>
                <a:gd name="connsiteY2" fmla="*/ 5300 h 10600"/>
                <a:gd name="connsiteX3" fmla="*/ 5300 w 15901"/>
                <a:gd name="connsiteY3" fmla="*/ 0 h 10600"/>
                <a:gd name="connsiteX4" fmla="*/ 14735 w 15901"/>
                <a:gd name="connsiteY4" fmla="*/ 0 h 10600"/>
                <a:gd name="connsiteX5" fmla="*/ 20036 w 15901"/>
                <a:gd name="connsiteY5" fmla="*/ 5300 h 10600"/>
                <a:gd name="connsiteX6" fmla="*/ 14735 w 159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01" h="10600">
                  <a:moveTo>
                    <a:pt x="14735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4735" y="0"/>
                  </a:lnTo>
                  <a:cubicBezTo>
                    <a:pt x="17651" y="0"/>
                    <a:pt x="20036" y="2385"/>
                    <a:pt x="20036" y="5300"/>
                  </a:cubicBezTo>
                  <a:cubicBezTo>
                    <a:pt x="20036" y="8216"/>
                    <a:pt x="17651" y="10601"/>
                    <a:pt x="1473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4F9BA3CF-7D49-4907-B29B-D07D8EC134E2}"/>
                </a:ext>
              </a:extLst>
            </p:cNvPr>
            <p:cNvSpPr/>
            <p:nvPr/>
          </p:nvSpPr>
          <p:spPr>
            <a:xfrm>
              <a:off x="8760186" y="5855712"/>
              <a:ext cx="116608" cy="10601"/>
            </a:xfrm>
            <a:custGeom>
              <a:avLst/>
              <a:gdLst>
                <a:gd name="connsiteX0" fmla="*/ 113640 w 116608"/>
                <a:gd name="connsiteY0" fmla="*/ 10601 h 10600"/>
                <a:gd name="connsiteX1" fmla="*/ 5300 w 116608"/>
                <a:gd name="connsiteY1" fmla="*/ 10601 h 10600"/>
                <a:gd name="connsiteX2" fmla="*/ 0 w 116608"/>
                <a:gd name="connsiteY2" fmla="*/ 5300 h 10600"/>
                <a:gd name="connsiteX3" fmla="*/ 5300 w 116608"/>
                <a:gd name="connsiteY3" fmla="*/ 0 h 10600"/>
                <a:gd name="connsiteX4" fmla="*/ 113640 w 116608"/>
                <a:gd name="connsiteY4" fmla="*/ 0 h 10600"/>
                <a:gd name="connsiteX5" fmla="*/ 118940 w 116608"/>
                <a:gd name="connsiteY5" fmla="*/ 5300 h 10600"/>
                <a:gd name="connsiteX6" fmla="*/ 113640 w 116608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08" h="10600">
                  <a:moveTo>
                    <a:pt x="113640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13640" y="0"/>
                  </a:lnTo>
                  <a:cubicBezTo>
                    <a:pt x="116555" y="0"/>
                    <a:pt x="118940" y="2385"/>
                    <a:pt x="118940" y="5300"/>
                  </a:cubicBezTo>
                  <a:cubicBezTo>
                    <a:pt x="118940" y="8216"/>
                    <a:pt x="116608" y="10601"/>
                    <a:pt x="11364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B850342B-66CF-48A1-A110-132929D4D39D}"/>
                </a:ext>
              </a:extLst>
            </p:cNvPr>
            <p:cNvSpPr/>
            <p:nvPr/>
          </p:nvSpPr>
          <p:spPr>
            <a:xfrm>
              <a:off x="8644532" y="5883539"/>
              <a:ext cx="153711" cy="10601"/>
            </a:xfrm>
            <a:custGeom>
              <a:avLst/>
              <a:gdLst>
                <a:gd name="connsiteX0" fmla="*/ 150902 w 153711"/>
                <a:gd name="connsiteY0" fmla="*/ 10601 h 10600"/>
                <a:gd name="connsiteX1" fmla="*/ 5300 w 153711"/>
                <a:gd name="connsiteY1" fmla="*/ 10601 h 10600"/>
                <a:gd name="connsiteX2" fmla="*/ 0 w 153711"/>
                <a:gd name="connsiteY2" fmla="*/ 5300 h 10600"/>
                <a:gd name="connsiteX3" fmla="*/ 5300 w 153711"/>
                <a:gd name="connsiteY3" fmla="*/ 0 h 10600"/>
                <a:gd name="connsiteX4" fmla="*/ 150902 w 153711"/>
                <a:gd name="connsiteY4" fmla="*/ 0 h 10600"/>
                <a:gd name="connsiteX5" fmla="*/ 156203 w 153711"/>
                <a:gd name="connsiteY5" fmla="*/ 5300 h 10600"/>
                <a:gd name="connsiteX6" fmla="*/ 150902 w 15371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11" h="10600">
                  <a:moveTo>
                    <a:pt x="150902" y="10601"/>
                  </a:moveTo>
                  <a:lnTo>
                    <a:pt x="5300" y="10601"/>
                  </a:ln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50902" y="0"/>
                  </a:lnTo>
                  <a:cubicBezTo>
                    <a:pt x="153817" y="0"/>
                    <a:pt x="156203" y="2385"/>
                    <a:pt x="156203" y="5300"/>
                  </a:cubicBezTo>
                  <a:cubicBezTo>
                    <a:pt x="156203" y="8216"/>
                    <a:pt x="153817" y="10601"/>
                    <a:pt x="15090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3EAAD09F-CD7C-4C7C-B9D8-FB698E1F2BF8}"/>
                </a:ext>
              </a:extLst>
            </p:cNvPr>
            <p:cNvSpPr/>
            <p:nvPr/>
          </p:nvSpPr>
          <p:spPr>
            <a:xfrm>
              <a:off x="8810063" y="5883539"/>
              <a:ext cx="21202" cy="10601"/>
            </a:xfrm>
            <a:custGeom>
              <a:avLst/>
              <a:gdLst>
                <a:gd name="connsiteX0" fmla="*/ 17385 w 21201"/>
                <a:gd name="connsiteY0" fmla="*/ 10601 h 10600"/>
                <a:gd name="connsiteX1" fmla="*/ 5300 w 21201"/>
                <a:gd name="connsiteY1" fmla="*/ 10601 h 10600"/>
                <a:gd name="connsiteX2" fmla="*/ 0 w 21201"/>
                <a:gd name="connsiteY2" fmla="*/ 5300 h 10600"/>
                <a:gd name="connsiteX3" fmla="*/ 5300 w 21201"/>
                <a:gd name="connsiteY3" fmla="*/ 0 h 10600"/>
                <a:gd name="connsiteX4" fmla="*/ 17385 w 21201"/>
                <a:gd name="connsiteY4" fmla="*/ 0 h 10600"/>
                <a:gd name="connsiteX5" fmla="*/ 22685 w 21201"/>
                <a:gd name="connsiteY5" fmla="*/ 5300 h 10600"/>
                <a:gd name="connsiteX6" fmla="*/ 17385 w 21201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10600">
                  <a:moveTo>
                    <a:pt x="1738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7385" y="0"/>
                  </a:lnTo>
                  <a:cubicBezTo>
                    <a:pt x="20300" y="0"/>
                    <a:pt x="22685" y="2385"/>
                    <a:pt x="22685" y="5300"/>
                  </a:cubicBezTo>
                  <a:cubicBezTo>
                    <a:pt x="22685" y="8216"/>
                    <a:pt x="20300" y="10601"/>
                    <a:pt x="1738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16280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Freeform: Shape 784">
            <a:extLst>
              <a:ext uri="{FF2B5EF4-FFF2-40B4-BE49-F238E27FC236}">
                <a16:creationId xmlns:a16="http://schemas.microsoft.com/office/drawing/2014/main" id="{8CA22AE2-EC58-498F-912A-F6D318865B1A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6" name="Freeform: Shape 785">
            <a:extLst>
              <a:ext uri="{FF2B5EF4-FFF2-40B4-BE49-F238E27FC236}">
                <a16:creationId xmlns:a16="http://schemas.microsoft.com/office/drawing/2014/main" id="{9799FBDC-13F9-42FB-AD14-8E480AB116EB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7" name="Freeform: Shape 786">
            <a:extLst>
              <a:ext uri="{FF2B5EF4-FFF2-40B4-BE49-F238E27FC236}">
                <a16:creationId xmlns:a16="http://schemas.microsoft.com/office/drawing/2014/main" id="{B84E9837-5DE1-4DC9-8BF5-E4B3B99C910C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8" name="Freeform: Shape 787">
            <a:extLst>
              <a:ext uri="{FF2B5EF4-FFF2-40B4-BE49-F238E27FC236}">
                <a16:creationId xmlns:a16="http://schemas.microsoft.com/office/drawing/2014/main" id="{7F67068F-9C4F-4C17-8309-9E0F0DECDD5E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9" name="Freeform: Shape 788">
            <a:extLst>
              <a:ext uri="{FF2B5EF4-FFF2-40B4-BE49-F238E27FC236}">
                <a16:creationId xmlns:a16="http://schemas.microsoft.com/office/drawing/2014/main" id="{2BE621CD-AEBB-4F27-8396-A444CAFF3CE6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0" name="Freeform: Shape 789">
            <a:extLst>
              <a:ext uri="{FF2B5EF4-FFF2-40B4-BE49-F238E27FC236}">
                <a16:creationId xmlns:a16="http://schemas.microsoft.com/office/drawing/2014/main" id="{9A1FE70F-EC6D-43BA-8073-7AAB6FD45D16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1" name="Freeform: Shape 790">
            <a:extLst>
              <a:ext uri="{FF2B5EF4-FFF2-40B4-BE49-F238E27FC236}">
                <a16:creationId xmlns:a16="http://schemas.microsoft.com/office/drawing/2014/main" id="{D4628794-3069-4FC9-B5C6-5C63352FFDCB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2" name="Freeform: Shape 791">
            <a:extLst>
              <a:ext uri="{FF2B5EF4-FFF2-40B4-BE49-F238E27FC236}">
                <a16:creationId xmlns:a16="http://schemas.microsoft.com/office/drawing/2014/main" id="{99AF751D-BDEB-40AA-ADFE-AFD91B8D5CDA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3" name="Freeform: Shape 792">
            <a:extLst>
              <a:ext uri="{FF2B5EF4-FFF2-40B4-BE49-F238E27FC236}">
                <a16:creationId xmlns:a16="http://schemas.microsoft.com/office/drawing/2014/main" id="{244619DF-BE74-4159-A670-5108BD0946EE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4" name="Freeform: Shape 793">
            <a:extLst>
              <a:ext uri="{FF2B5EF4-FFF2-40B4-BE49-F238E27FC236}">
                <a16:creationId xmlns:a16="http://schemas.microsoft.com/office/drawing/2014/main" id="{ACDE3478-EB0D-4014-A8D0-0BB48260EDBD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5" name="Freeform: Shape 794">
            <a:extLst>
              <a:ext uri="{FF2B5EF4-FFF2-40B4-BE49-F238E27FC236}">
                <a16:creationId xmlns:a16="http://schemas.microsoft.com/office/drawing/2014/main" id="{26CA2EDC-2BA4-4A7C-B322-12243AFD2496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6" name="Freeform: Shape 795">
            <a:extLst>
              <a:ext uri="{FF2B5EF4-FFF2-40B4-BE49-F238E27FC236}">
                <a16:creationId xmlns:a16="http://schemas.microsoft.com/office/drawing/2014/main" id="{3706572E-D44E-40B3-9CEC-C6416F63E895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7" name="Freeform: Shape 796">
            <a:extLst>
              <a:ext uri="{FF2B5EF4-FFF2-40B4-BE49-F238E27FC236}">
                <a16:creationId xmlns:a16="http://schemas.microsoft.com/office/drawing/2014/main" id="{D1FA1920-78F8-4212-AA81-EE7466A85100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8" name="Freeform: Shape 797">
            <a:extLst>
              <a:ext uri="{FF2B5EF4-FFF2-40B4-BE49-F238E27FC236}">
                <a16:creationId xmlns:a16="http://schemas.microsoft.com/office/drawing/2014/main" id="{2CF9C9F8-D6DC-456D-91B2-C2342B9CE5EE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9" name="Freeform: Shape 798">
            <a:extLst>
              <a:ext uri="{FF2B5EF4-FFF2-40B4-BE49-F238E27FC236}">
                <a16:creationId xmlns:a16="http://schemas.microsoft.com/office/drawing/2014/main" id="{485D2BC5-38C1-4B6B-8813-C7E67CE53AA3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0" name="Freeform: Shape 799">
            <a:extLst>
              <a:ext uri="{FF2B5EF4-FFF2-40B4-BE49-F238E27FC236}">
                <a16:creationId xmlns:a16="http://schemas.microsoft.com/office/drawing/2014/main" id="{D5C0D31B-0499-44BE-AFA3-73360FB4AF27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1" name="Freeform: Shape 800">
            <a:extLst>
              <a:ext uri="{FF2B5EF4-FFF2-40B4-BE49-F238E27FC236}">
                <a16:creationId xmlns:a16="http://schemas.microsoft.com/office/drawing/2014/main" id="{687F2175-BD3F-425F-9259-D989ADB6CDFA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2" name="Freeform: Shape 801">
            <a:extLst>
              <a:ext uri="{FF2B5EF4-FFF2-40B4-BE49-F238E27FC236}">
                <a16:creationId xmlns:a16="http://schemas.microsoft.com/office/drawing/2014/main" id="{B8401F2A-FCB9-4D66-B75D-1C30B5B86471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3" name="Freeform: Shape 802">
            <a:extLst>
              <a:ext uri="{FF2B5EF4-FFF2-40B4-BE49-F238E27FC236}">
                <a16:creationId xmlns:a16="http://schemas.microsoft.com/office/drawing/2014/main" id="{976B4F39-ACA4-420B-BE3E-0A912DB228ED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4" name="Freeform: Shape 803">
            <a:extLst>
              <a:ext uri="{FF2B5EF4-FFF2-40B4-BE49-F238E27FC236}">
                <a16:creationId xmlns:a16="http://schemas.microsoft.com/office/drawing/2014/main" id="{E0112779-7DDF-4B4A-8857-8683D951B30D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5" name="Freeform: Shape 804">
            <a:extLst>
              <a:ext uri="{FF2B5EF4-FFF2-40B4-BE49-F238E27FC236}">
                <a16:creationId xmlns:a16="http://schemas.microsoft.com/office/drawing/2014/main" id="{6F5A143F-D5E8-4346-876D-D5011BA8DE04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6" name="Freeform: Shape 805">
            <a:extLst>
              <a:ext uri="{FF2B5EF4-FFF2-40B4-BE49-F238E27FC236}">
                <a16:creationId xmlns:a16="http://schemas.microsoft.com/office/drawing/2014/main" id="{F5492A64-046A-4646-9FBC-B37ABE935B27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7" name="Freeform: Shape 806">
            <a:extLst>
              <a:ext uri="{FF2B5EF4-FFF2-40B4-BE49-F238E27FC236}">
                <a16:creationId xmlns:a16="http://schemas.microsoft.com/office/drawing/2014/main" id="{2D099518-3C4E-4A79-8505-10CC06B3AB8C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8" name="Freeform: Shape 807">
            <a:extLst>
              <a:ext uri="{FF2B5EF4-FFF2-40B4-BE49-F238E27FC236}">
                <a16:creationId xmlns:a16="http://schemas.microsoft.com/office/drawing/2014/main" id="{4A507172-4329-4704-84BE-C82FFD5B9D1D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9" name="Freeform: Shape 808">
            <a:extLst>
              <a:ext uri="{FF2B5EF4-FFF2-40B4-BE49-F238E27FC236}">
                <a16:creationId xmlns:a16="http://schemas.microsoft.com/office/drawing/2014/main" id="{45359905-9B05-4E10-A1F6-080DF00F9FB4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0" name="Freeform: Shape 809">
            <a:extLst>
              <a:ext uri="{FF2B5EF4-FFF2-40B4-BE49-F238E27FC236}">
                <a16:creationId xmlns:a16="http://schemas.microsoft.com/office/drawing/2014/main" id="{3EA8FD15-A332-4DA7-BFEA-412B302F4EDA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1" name="Freeform: Shape 810">
            <a:extLst>
              <a:ext uri="{FF2B5EF4-FFF2-40B4-BE49-F238E27FC236}">
                <a16:creationId xmlns:a16="http://schemas.microsoft.com/office/drawing/2014/main" id="{E8EC12D7-6A81-4D16-A2FC-668D062B81B3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2" name="Freeform: Shape 811">
            <a:extLst>
              <a:ext uri="{FF2B5EF4-FFF2-40B4-BE49-F238E27FC236}">
                <a16:creationId xmlns:a16="http://schemas.microsoft.com/office/drawing/2014/main" id="{5471BB6B-6ECF-4B23-A7ED-833F05291AAB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3" name="Freeform: Shape 812">
            <a:extLst>
              <a:ext uri="{FF2B5EF4-FFF2-40B4-BE49-F238E27FC236}">
                <a16:creationId xmlns:a16="http://schemas.microsoft.com/office/drawing/2014/main" id="{A1CA4E9F-611D-4F49-B87C-286873EA5A9F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4" name="Freeform: Shape 813">
            <a:extLst>
              <a:ext uri="{FF2B5EF4-FFF2-40B4-BE49-F238E27FC236}">
                <a16:creationId xmlns:a16="http://schemas.microsoft.com/office/drawing/2014/main" id="{471328E4-7272-4352-BD19-E93943EE5F19}"/>
              </a:ext>
            </a:extLst>
          </p:cNvPr>
          <p:cNvSpPr/>
          <p:nvPr/>
        </p:nvSpPr>
        <p:spPr>
          <a:xfrm>
            <a:off x="100233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5" name="Freeform: Shape 814">
            <a:extLst>
              <a:ext uri="{FF2B5EF4-FFF2-40B4-BE49-F238E27FC236}">
                <a16:creationId xmlns:a16="http://schemas.microsoft.com/office/drawing/2014/main" id="{6A812F3B-65A1-4956-BC20-DC7093F633FF}"/>
              </a:ext>
            </a:extLst>
          </p:cNvPr>
          <p:cNvSpPr/>
          <p:nvPr/>
        </p:nvSpPr>
        <p:spPr>
          <a:xfrm>
            <a:off x="2063759" y="4571497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6" name="Freeform: Shape 815">
            <a:extLst>
              <a:ext uri="{FF2B5EF4-FFF2-40B4-BE49-F238E27FC236}">
                <a16:creationId xmlns:a16="http://schemas.microsoft.com/office/drawing/2014/main" id="{81428F9F-92C7-43F9-9699-B7E9897E8314}"/>
              </a:ext>
            </a:extLst>
          </p:cNvPr>
          <p:cNvSpPr/>
          <p:nvPr/>
        </p:nvSpPr>
        <p:spPr>
          <a:xfrm>
            <a:off x="312412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7" name="Freeform: Shape 816">
            <a:extLst>
              <a:ext uri="{FF2B5EF4-FFF2-40B4-BE49-F238E27FC236}">
                <a16:creationId xmlns:a16="http://schemas.microsoft.com/office/drawing/2014/main" id="{A9391050-89FC-4811-8D42-130483644343}"/>
              </a:ext>
            </a:extLst>
          </p:cNvPr>
          <p:cNvSpPr/>
          <p:nvPr/>
        </p:nvSpPr>
        <p:spPr>
          <a:xfrm>
            <a:off x="418500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8" name="Freeform: Shape 817">
            <a:extLst>
              <a:ext uri="{FF2B5EF4-FFF2-40B4-BE49-F238E27FC236}">
                <a16:creationId xmlns:a16="http://schemas.microsoft.com/office/drawing/2014/main" id="{7CDC4EAD-AD1E-4CF0-A1FC-85BE38E8180C}"/>
              </a:ext>
            </a:extLst>
          </p:cNvPr>
          <p:cNvSpPr/>
          <p:nvPr/>
        </p:nvSpPr>
        <p:spPr>
          <a:xfrm>
            <a:off x="5245872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9" name="Freeform: Shape 818">
            <a:extLst>
              <a:ext uri="{FF2B5EF4-FFF2-40B4-BE49-F238E27FC236}">
                <a16:creationId xmlns:a16="http://schemas.microsoft.com/office/drawing/2014/main" id="{A201AE82-B98F-4CA0-9872-8F73A2607DA5}"/>
              </a:ext>
            </a:extLst>
          </p:cNvPr>
          <p:cNvSpPr/>
          <p:nvPr/>
        </p:nvSpPr>
        <p:spPr>
          <a:xfrm>
            <a:off x="630679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0" name="Freeform: Shape 819">
            <a:extLst>
              <a:ext uri="{FF2B5EF4-FFF2-40B4-BE49-F238E27FC236}">
                <a16:creationId xmlns:a16="http://schemas.microsoft.com/office/drawing/2014/main" id="{DFC4C51C-BC0E-442D-8588-2B5BD8ABAEE7}"/>
              </a:ext>
            </a:extLst>
          </p:cNvPr>
          <p:cNvSpPr/>
          <p:nvPr/>
        </p:nvSpPr>
        <p:spPr>
          <a:xfrm>
            <a:off x="736766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1" name="Freeform: Shape 820">
            <a:extLst>
              <a:ext uri="{FF2B5EF4-FFF2-40B4-BE49-F238E27FC236}">
                <a16:creationId xmlns:a16="http://schemas.microsoft.com/office/drawing/2014/main" id="{62543CE0-FC0B-43D2-BE12-C8EB4736CF80}"/>
              </a:ext>
            </a:extLst>
          </p:cNvPr>
          <p:cNvSpPr/>
          <p:nvPr/>
        </p:nvSpPr>
        <p:spPr>
          <a:xfrm>
            <a:off x="8428594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2" name="Freeform: Shape 821">
            <a:extLst>
              <a:ext uri="{FF2B5EF4-FFF2-40B4-BE49-F238E27FC236}">
                <a16:creationId xmlns:a16="http://schemas.microsoft.com/office/drawing/2014/main" id="{33A79328-186B-4BC0-9A48-C5147675A064}"/>
              </a:ext>
            </a:extLst>
          </p:cNvPr>
          <p:cNvSpPr/>
          <p:nvPr/>
        </p:nvSpPr>
        <p:spPr>
          <a:xfrm>
            <a:off x="9489466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3" name="Freeform: Shape 822">
            <a:extLst>
              <a:ext uri="{FF2B5EF4-FFF2-40B4-BE49-F238E27FC236}">
                <a16:creationId xmlns:a16="http://schemas.microsoft.com/office/drawing/2014/main" id="{2623380E-BDB4-46FB-ADCB-E81D953F7924}"/>
              </a:ext>
            </a:extLst>
          </p:cNvPr>
          <p:cNvSpPr/>
          <p:nvPr/>
        </p:nvSpPr>
        <p:spPr>
          <a:xfrm>
            <a:off x="1055033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4" name="Freeform: Shape 823">
            <a:extLst>
              <a:ext uri="{FF2B5EF4-FFF2-40B4-BE49-F238E27FC236}">
                <a16:creationId xmlns:a16="http://schemas.microsoft.com/office/drawing/2014/main" id="{AC492DDB-3B74-4E6C-B17A-03294B8EFA33}"/>
              </a:ext>
            </a:extLst>
          </p:cNvPr>
          <p:cNvSpPr/>
          <p:nvPr/>
        </p:nvSpPr>
        <p:spPr>
          <a:xfrm>
            <a:off x="100233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5" name="Freeform: Shape 824">
            <a:extLst>
              <a:ext uri="{FF2B5EF4-FFF2-40B4-BE49-F238E27FC236}">
                <a16:creationId xmlns:a16="http://schemas.microsoft.com/office/drawing/2014/main" id="{F1CBA002-2D5D-43E7-8064-BDCA8B526D75}"/>
              </a:ext>
            </a:extLst>
          </p:cNvPr>
          <p:cNvSpPr/>
          <p:nvPr/>
        </p:nvSpPr>
        <p:spPr>
          <a:xfrm>
            <a:off x="2063759" y="563099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6" name="Freeform: Shape 825">
            <a:extLst>
              <a:ext uri="{FF2B5EF4-FFF2-40B4-BE49-F238E27FC236}">
                <a16:creationId xmlns:a16="http://schemas.microsoft.com/office/drawing/2014/main" id="{5FB7E9D5-1FBB-4F17-9C8C-0A53B8A14ACD}"/>
              </a:ext>
            </a:extLst>
          </p:cNvPr>
          <p:cNvSpPr/>
          <p:nvPr/>
        </p:nvSpPr>
        <p:spPr>
          <a:xfrm>
            <a:off x="312412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7" name="Freeform: Shape 826">
            <a:extLst>
              <a:ext uri="{FF2B5EF4-FFF2-40B4-BE49-F238E27FC236}">
                <a16:creationId xmlns:a16="http://schemas.microsoft.com/office/drawing/2014/main" id="{67D141B1-91A8-40BF-9A02-8318917DA05A}"/>
              </a:ext>
            </a:extLst>
          </p:cNvPr>
          <p:cNvSpPr/>
          <p:nvPr/>
        </p:nvSpPr>
        <p:spPr>
          <a:xfrm>
            <a:off x="418500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8" name="Freeform: Shape 827">
            <a:extLst>
              <a:ext uri="{FF2B5EF4-FFF2-40B4-BE49-F238E27FC236}">
                <a16:creationId xmlns:a16="http://schemas.microsoft.com/office/drawing/2014/main" id="{632BDC7D-34F0-4959-B18D-0D9AEB70D6C0}"/>
              </a:ext>
            </a:extLst>
          </p:cNvPr>
          <p:cNvSpPr/>
          <p:nvPr/>
        </p:nvSpPr>
        <p:spPr>
          <a:xfrm>
            <a:off x="5245872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9" name="Freeform: Shape 828">
            <a:extLst>
              <a:ext uri="{FF2B5EF4-FFF2-40B4-BE49-F238E27FC236}">
                <a16:creationId xmlns:a16="http://schemas.microsoft.com/office/drawing/2014/main" id="{A9F617E2-DEBA-44F8-A1A4-7B2E5BBE15CE}"/>
              </a:ext>
            </a:extLst>
          </p:cNvPr>
          <p:cNvSpPr/>
          <p:nvPr/>
        </p:nvSpPr>
        <p:spPr>
          <a:xfrm>
            <a:off x="630679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0" name="Freeform: Shape 829">
            <a:extLst>
              <a:ext uri="{FF2B5EF4-FFF2-40B4-BE49-F238E27FC236}">
                <a16:creationId xmlns:a16="http://schemas.microsoft.com/office/drawing/2014/main" id="{300403C4-0B14-43A7-A3FA-4338E46FE889}"/>
              </a:ext>
            </a:extLst>
          </p:cNvPr>
          <p:cNvSpPr/>
          <p:nvPr/>
        </p:nvSpPr>
        <p:spPr>
          <a:xfrm>
            <a:off x="736766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1" name="Freeform: Shape 830">
            <a:extLst>
              <a:ext uri="{FF2B5EF4-FFF2-40B4-BE49-F238E27FC236}">
                <a16:creationId xmlns:a16="http://schemas.microsoft.com/office/drawing/2014/main" id="{F3AED6AB-4C25-4544-93A2-510415AF02E7}"/>
              </a:ext>
            </a:extLst>
          </p:cNvPr>
          <p:cNvSpPr/>
          <p:nvPr/>
        </p:nvSpPr>
        <p:spPr>
          <a:xfrm>
            <a:off x="8428594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2" name="Freeform: Shape 831">
            <a:extLst>
              <a:ext uri="{FF2B5EF4-FFF2-40B4-BE49-F238E27FC236}">
                <a16:creationId xmlns:a16="http://schemas.microsoft.com/office/drawing/2014/main" id="{6FDEDCB8-8272-4BF8-9527-519EC85583FA}"/>
              </a:ext>
            </a:extLst>
          </p:cNvPr>
          <p:cNvSpPr/>
          <p:nvPr/>
        </p:nvSpPr>
        <p:spPr>
          <a:xfrm>
            <a:off x="9489466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3" name="Freeform: Shape 832">
            <a:extLst>
              <a:ext uri="{FF2B5EF4-FFF2-40B4-BE49-F238E27FC236}">
                <a16:creationId xmlns:a16="http://schemas.microsoft.com/office/drawing/2014/main" id="{3296757B-A361-4DE2-B235-E5B420C65937}"/>
              </a:ext>
            </a:extLst>
          </p:cNvPr>
          <p:cNvSpPr/>
          <p:nvPr/>
        </p:nvSpPr>
        <p:spPr>
          <a:xfrm>
            <a:off x="1055033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4" name="Freeform: Shape 833">
            <a:extLst>
              <a:ext uri="{FF2B5EF4-FFF2-40B4-BE49-F238E27FC236}">
                <a16:creationId xmlns:a16="http://schemas.microsoft.com/office/drawing/2014/main" id="{9F0C0083-B8A9-4268-BCF2-9CBD9526D3BB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227015" y="496333"/>
            <a:ext cx="17379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Emotions</a:t>
            </a:r>
          </a:p>
        </p:txBody>
      </p:sp>
      <p:grpSp>
        <p:nvGrpSpPr>
          <p:cNvPr id="734" name="Group 733">
            <a:extLst>
              <a:ext uri="{FF2B5EF4-FFF2-40B4-BE49-F238E27FC236}">
                <a16:creationId xmlns:a16="http://schemas.microsoft.com/office/drawing/2014/main" id="{ADBBC238-1936-41FC-9EF2-A790DBFECDE8}"/>
              </a:ext>
            </a:extLst>
          </p:cNvPr>
          <p:cNvGrpSpPr/>
          <p:nvPr/>
        </p:nvGrpSpPr>
        <p:grpSpPr>
          <a:xfrm>
            <a:off x="1112604" y="1495906"/>
            <a:ext cx="416876" cy="416876"/>
            <a:chOff x="1148780" y="1532082"/>
            <a:chExt cx="344525" cy="344525"/>
          </a:xfrm>
        </p:grpSpPr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D093F8A8-C52B-416D-9DC8-C2F3D1828E89}"/>
                </a:ext>
              </a:extLst>
            </p:cNvPr>
            <p:cNvSpPr/>
            <p:nvPr/>
          </p:nvSpPr>
          <p:spPr>
            <a:xfrm>
              <a:off x="1200405" y="1713156"/>
              <a:ext cx="243818" cy="127209"/>
            </a:xfrm>
            <a:custGeom>
              <a:avLst/>
              <a:gdLst>
                <a:gd name="connsiteX0" fmla="*/ 122598 w 243817"/>
                <a:gd name="connsiteY0" fmla="*/ 127938 h 127209"/>
                <a:gd name="connsiteX1" fmla="*/ 0 w 243817"/>
                <a:gd name="connsiteY1" fmla="*/ 5287 h 127209"/>
                <a:gd name="connsiteX2" fmla="*/ 2226 w 243817"/>
                <a:gd name="connsiteY2" fmla="*/ 994 h 127209"/>
                <a:gd name="connsiteX3" fmla="*/ 6997 w 243817"/>
                <a:gd name="connsiteY3" fmla="*/ 305 h 127209"/>
                <a:gd name="connsiteX4" fmla="*/ 238146 w 243817"/>
                <a:gd name="connsiteY4" fmla="*/ 305 h 127209"/>
                <a:gd name="connsiteX5" fmla="*/ 242917 w 243817"/>
                <a:gd name="connsiteY5" fmla="*/ 994 h 127209"/>
                <a:gd name="connsiteX6" fmla="*/ 245143 w 243817"/>
                <a:gd name="connsiteY6" fmla="*/ 5287 h 127209"/>
                <a:gd name="connsiteX7" fmla="*/ 122598 w 243817"/>
                <a:gd name="connsiteY7" fmla="*/ 127938 h 127209"/>
                <a:gd name="connsiteX8" fmla="*/ 10866 w 243817"/>
                <a:gd name="connsiteY8" fmla="*/ 12655 h 127209"/>
                <a:gd name="connsiteX9" fmla="*/ 122598 w 243817"/>
                <a:gd name="connsiteY9" fmla="*/ 117338 h 127209"/>
                <a:gd name="connsiteX10" fmla="*/ 234330 w 243817"/>
                <a:gd name="connsiteY10" fmla="*/ 12655 h 127209"/>
                <a:gd name="connsiteX11" fmla="*/ 10866 w 243817"/>
                <a:gd name="connsiteY11" fmla="*/ 12655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3817" h="127209">
                  <a:moveTo>
                    <a:pt x="122598" y="127938"/>
                  </a:moveTo>
                  <a:cubicBezTo>
                    <a:pt x="55018" y="127938"/>
                    <a:pt x="0" y="72920"/>
                    <a:pt x="0" y="5287"/>
                  </a:cubicBezTo>
                  <a:cubicBezTo>
                    <a:pt x="0" y="3591"/>
                    <a:pt x="848" y="2001"/>
                    <a:pt x="2226" y="994"/>
                  </a:cubicBezTo>
                  <a:cubicBezTo>
                    <a:pt x="3604" y="-13"/>
                    <a:pt x="5406" y="-278"/>
                    <a:pt x="6997" y="305"/>
                  </a:cubicBezTo>
                  <a:cubicBezTo>
                    <a:pt x="83693" y="26171"/>
                    <a:pt x="161450" y="26171"/>
                    <a:pt x="238146" y="305"/>
                  </a:cubicBezTo>
                  <a:cubicBezTo>
                    <a:pt x="239789" y="-225"/>
                    <a:pt x="241539" y="40"/>
                    <a:pt x="242917" y="994"/>
                  </a:cubicBezTo>
                  <a:cubicBezTo>
                    <a:pt x="244295" y="2001"/>
                    <a:pt x="245143" y="3591"/>
                    <a:pt x="245143" y="5287"/>
                  </a:cubicBezTo>
                  <a:cubicBezTo>
                    <a:pt x="245143" y="72920"/>
                    <a:pt x="190178" y="127938"/>
                    <a:pt x="122598" y="127938"/>
                  </a:cubicBezTo>
                  <a:close/>
                  <a:moveTo>
                    <a:pt x="10866" y="12655"/>
                  </a:moveTo>
                  <a:cubicBezTo>
                    <a:pt x="14682" y="71012"/>
                    <a:pt x="63340" y="117338"/>
                    <a:pt x="122598" y="117338"/>
                  </a:cubicBezTo>
                  <a:cubicBezTo>
                    <a:pt x="181856" y="117338"/>
                    <a:pt x="230514" y="71012"/>
                    <a:pt x="234330" y="12655"/>
                  </a:cubicBezTo>
                  <a:cubicBezTo>
                    <a:pt x="160125" y="36136"/>
                    <a:pt x="85071" y="36136"/>
                    <a:pt x="10866" y="126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B2573052-5725-4B2F-B7A4-6B976644D334}"/>
                </a:ext>
              </a:extLst>
            </p:cNvPr>
            <p:cNvSpPr/>
            <p:nvPr/>
          </p:nvSpPr>
          <p:spPr>
            <a:xfrm>
              <a:off x="1215935" y="1718012"/>
              <a:ext cx="212015" cy="58304"/>
            </a:xfrm>
            <a:custGeom>
              <a:avLst/>
              <a:gdLst>
                <a:gd name="connsiteX0" fmla="*/ 107069 w 212015"/>
                <a:gd name="connsiteY0" fmla="*/ 61439 h 58304"/>
                <a:gd name="connsiteX1" fmla="*/ 67899 w 212015"/>
                <a:gd name="connsiteY1" fmla="*/ 58259 h 58304"/>
                <a:gd name="connsiteX2" fmla="*/ 16591 w 212015"/>
                <a:gd name="connsiteY2" fmla="*/ 43842 h 58304"/>
                <a:gd name="connsiteX3" fmla="*/ 1 w 212015"/>
                <a:gd name="connsiteY3" fmla="*/ 5414 h 58304"/>
                <a:gd name="connsiteX4" fmla="*/ 5195 w 212015"/>
                <a:gd name="connsiteY4" fmla="*/ 8 h 58304"/>
                <a:gd name="connsiteX5" fmla="*/ 10602 w 212015"/>
                <a:gd name="connsiteY5" fmla="*/ 5149 h 58304"/>
                <a:gd name="connsiteX6" fmla="*/ 21520 w 212015"/>
                <a:gd name="connsiteY6" fmla="*/ 34460 h 58304"/>
                <a:gd name="connsiteX7" fmla="*/ 69595 w 212015"/>
                <a:gd name="connsiteY7" fmla="*/ 47817 h 58304"/>
                <a:gd name="connsiteX8" fmla="*/ 144542 w 212015"/>
                <a:gd name="connsiteY8" fmla="*/ 47817 h 58304"/>
                <a:gd name="connsiteX9" fmla="*/ 192617 w 212015"/>
                <a:gd name="connsiteY9" fmla="*/ 34460 h 58304"/>
                <a:gd name="connsiteX10" fmla="*/ 203536 w 212015"/>
                <a:gd name="connsiteY10" fmla="*/ 5149 h 58304"/>
                <a:gd name="connsiteX11" fmla="*/ 208942 w 212015"/>
                <a:gd name="connsiteY11" fmla="*/ 8 h 58304"/>
                <a:gd name="connsiteX12" fmla="*/ 214136 w 212015"/>
                <a:gd name="connsiteY12" fmla="*/ 5414 h 58304"/>
                <a:gd name="connsiteX13" fmla="*/ 197546 w 212015"/>
                <a:gd name="connsiteY13" fmla="*/ 43842 h 58304"/>
                <a:gd name="connsiteX14" fmla="*/ 146239 w 212015"/>
                <a:gd name="connsiteY14" fmla="*/ 58259 h 58304"/>
                <a:gd name="connsiteX15" fmla="*/ 107069 w 212015"/>
                <a:gd name="connsiteY15" fmla="*/ 6143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015" h="58304">
                  <a:moveTo>
                    <a:pt x="107069" y="61439"/>
                  </a:moveTo>
                  <a:cubicBezTo>
                    <a:pt x="93977" y="61439"/>
                    <a:pt x="80885" y="60379"/>
                    <a:pt x="67899" y="58259"/>
                  </a:cubicBezTo>
                  <a:cubicBezTo>
                    <a:pt x="44842" y="54495"/>
                    <a:pt x="27563" y="49619"/>
                    <a:pt x="16591" y="43842"/>
                  </a:cubicBezTo>
                  <a:cubicBezTo>
                    <a:pt x="1167" y="35679"/>
                    <a:pt x="54" y="8488"/>
                    <a:pt x="1" y="5414"/>
                  </a:cubicBezTo>
                  <a:cubicBezTo>
                    <a:pt x="-52" y="2499"/>
                    <a:pt x="2227" y="61"/>
                    <a:pt x="5195" y="8"/>
                  </a:cubicBezTo>
                  <a:cubicBezTo>
                    <a:pt x="8110" y="-151"/>
                    <a:pt x="10549" y="2234"/>
                    <a:pt x="10602" y="5149"/>
                  </a:cubicBezTo>
                  <a:cubicBezTo>
                    <a:pt x="10761" y="11350"/>
                    <a:pt x="13093" y="30008"/>
                    <a:pt x="21520" y="34460"/>
                  </a:cubicBezTo>
                  <a:cubicBezTo>
                    <a:pt x="31326" y="39654"/>
                    <a:pt x="47969" y="44266"/>
                    <a:pt x="69595" y="47817"/>
                  </a:cubicBezTo>
                  <a:cubicBezTo>
                    <a:pt x="94454" y="51898"/>
                    <a:pt x="119684" y="51898"/>
                    <a:pt x="144542" y="47817"/>
                  </a:cubicBezTo>
                  <a:cubicBezTo>
                    <a:pt x="166168" y="44266"/>
                    <a:pt x="182758" y="39654"/>
                    <a:pt x="192617" y="34460"/>
                  </a:cubicBezTo>
                  <a:cubicBezTo>
                    <a:pt x="201045" y="30008"/>
                    <a:pt x="203377" y="11350"/>
                    <a:pt x="203536" y="5149"/>
                  </a:cubicBezTo>
                  <a:cubicBezTo>
                    <a:pt x="203589" y="2234"/>
                    <a:pt x="206080" y="-151"/>
                    <a:pt x="208942" y="8"/>
                  </a:cubicBezTo>
                  <a:cubicBezTo>
                    <a:pt x="211857" y="61"/>
                    <a:pt x="214189" y="2499"/>
                    <a:pt x="214136" y="5414"/>
                  </a:cubicBezTo>
                  <a:cubicBezTo>
                    <a:pt x="214084" y="8488"/>
                    <a:pt x="212970" y="35679"/>
                    <a:pt x="197546" y="43842"/>
                  </a:cubicBezTo>
                  <a:cubicBezTo>
                    <a:pt x="186574" y="49619"/>
                    <a:pt x="169348" y="54495"/>
                    <a:pt x="146239" y="58259"/>
                  </a:cubicBezTo>
                  <a:cubicBezTo>
                    <a:pt x="133253" y="60379"/>
                    <a:pt x="120161" y="61439"/>
                    <a:pt x="107069" y="614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272CC552-D663-4929-9C2C-51DE0F3CC94E}"/>
                </a:ext>
              </a:extLst>
            </p:cNvPr>
            <p:cNvSpPr/>
            <p:nvPr/>
          </p:nvSpPr>
          <p:spPr>
            <a:xfrm>
              <a:off x="1228126" y="1628496"/>
              <a:ext cx="63605" cy="63605"/>
            </a:xfrm>
            <a:custGeom>
              <a:avLst/>
              <a:gdLst>
                <a:gd name="connsiteX0" fmla="*/ 33922 w 63604"/>
                <a:gd name="connsiteY0" fmla="*/ 67845 h 63604"/>
                <a:gd name="connsiteX1" fmla="*/ 0 w 63604"/>
                <a:gd name="connsiteY1" fmla="*/ 33922 h 63604"/>
                <a:gd name="connsiteX2" fmla="*/ 33922 w 63604"/>
                <a:gd name="connsiteY2" fmla="*/ 0 h 63604"/>
                <a:gd name="connsiteX3" fmla="*/ 67845 w 63604"/>
                <a:gd name="connsiteY3" fmla="*/ 33922 h 63604"/>
                <a:gd name="connsiteX4" fmla="*/ 33922 w 63604"/>
                <a:gd name="connsiteY4" fmla="*/ 67845 h 63604"/>
                <a:gd name="connsiteX5" fmla="*/ 33922 w 63604"/>
                <a:gd name="connsiteY5" fmla="*/ 10654 h 63604"/>
                <a:gd name="connsiteX6" fmla="*/ 10601 w 63604"/>
                <a:gd name="connsiteY6" fmla="*/ 33975 h 63604"/>
                <a:gd name="connsiteX7" fmla="*/ 33922 w 63604"/>
                <a:gd name="connsiteY7" fmla="*/ 57297 h 63604"/>
                <a:gd name="connsiteX8" fmla="*/ 57244 w 63604"/>
                <a:gd name="connsiteY8" fmla="*/ 33975 h 63604"/>
                <a:gd name="connsiteX9" fmla="*/ 33922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2" y="67845"/>
                  </a:moveTo>
                  <a:cubicBezTo>
                    <a:pt x="15212" y="67845"/>
                    <a:pt x="0" y="52633"/>
                    <a:pt x="0" y="33922"/>
                  </a:cubicBezTo>
                  <a:cubicBezTo>
                    <a:pt x="0" y="15212"/>
                    <a:pt x="15212" y="0"/>
                    <a:pt x="33922" y="0"/>
                  </a:cubicBezTo>
                  <a:cubicBezTo>
                    <a:pt x="52633" y="0"/>
                    <a:pt x="67845" y="15212"/>
                    <a:pt x="67845" y="33922"/>
                  </a:cubicBezTo>
                  <a:cubicBezTo>
                    <a:pt x="67845" y="52686"/>
                    <a:pt x="52633" y="67845"/>
                    <a:pt x="33922" y="67845"/>
                  </a:cubicBezTo>
                  <a:close/>
                  <a:moveTo>
                    <a:pt x="33922" y="10654"/>
                  </a:moveTo>
                  <a:cubicBezTo>
                    <a:pt x="21096" y="10654"/>
                    <a:pt x="10601" y="21096"/>
                    <a:pt x="10601" y="33975"/>
                  </a:cubicBezTo>
                  <a:cubicBezTo>
                    <a:pt x="10601" y="46855"/>
                    <a:pt x="21043" y="57297"/>
                    <a:pt x="33922" y="57297"/>
                  </a:cubicBezTo>
                  <a:cubicBezTo>
                    <a:pt x="46802" y="57297"/>
                    <a:pt x="57244" y="46855"/>
                    <a:pt x="57244" y="33975"/>
                  </a:cubicBezTo>
                  <a:cubicBezTo>
                    <a:pt x="57244" y="21096"/>
                    <a:pt x="46749" y="10654"/>
                    <a:pt x="33922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EC644932-86B3-4A07-A963-B239A6C414E7}"/>
                </a:ext>
              </a:extLst>
            </p:cNvPr>
            <p:cNvSpPr/>
            <p:nvPr/>
          </p:nvSpPr>
          <p:spPr>
            <a:xfrm>
              <a:off x="1228126" y="1628496"/>
              <a:ext cx="63605" cy="63605"/>
            </a:xfrm>
            <a:custGeom>
              <a:avLst/>
              <a:gdLst>
                <a:gd name="connsiteX0" fmla="*/ 33922 w 63604"/>
                <a:gd name="connsiteY0" fmla="*/ 67845 h 63604"/>
                <a:gd name="connsiteX1" fmla="*/ 0 w 63604"/>
                <a:gd name="connsiteY1" fmla="*/ 33922 h 63604"/>
                <a:gd name="connsiteX2" fmla="*/ 33922 w 63604"/>
                <a:gd name="connsiteY2" fmla="*/ 0 h 63604"/>
                <a:gd name="connsiteX3" fmla="*/ 67845 w 63604"/>
                <a:gd name="connsiteY3" fmla="*/ 33922 h 63604"/>
                <a:gd name="connsiteX4" fmla="*/ 33922 w 63604"/>
                <a:gd name="connsiteY4" fmla="*/ 67845 h 63604"/>
                <a:gd name="connsiteX5" fmla="*/ 33922 w 63604"/>
                <a:gd name="connsiteY5" fmla="*/ 10654 h 63604"/>
                <a:gd name="connsiteX6" fmla="*/ 10601 w 63604"/>
                <a:gd name="connsiteY6" fmla="*/ 33975 h 63604"/>
                <a:gd name="connsiteX7" fmla="*/ 33922 w 63604"/>
                <a:gd name="connsiteY7" fmla="*/ 57297 h 63604"/>
                <a:gd name="connsiteX8" fmla="*/ 57244 w 63604"/>
                <a:gd name="connsiteY8" fmla="*/ 33975 h 63604"/>
                <a:gd name="connsiteX9" fmla="*/ 33922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2" y="67845"/>
                  </a:moveTo>
                  <a:cubicBezTo>
                    <a:pt x="15212" y="67845"/>
                    <a:pt x="0" y="52633"/>
                    <a:pt x="0" y="33922"/>
                  </a:cubicBezTo>
                  <a:cubicBezTo>
                    <a:pt x="0" y="15212"/>
                    <a:pt x="15212" y="0"/>
                    <a:pt x="33922" y="0"/>
                  </a:cubicBezTo>
                  <a:cubicBezTo>
                    <a:pt x="52633" y="0"/>
                    <a:pt x="67845" y="15212"/>
                    <a:pt x="67845" y="33922"/>
                  </a:cubicBezTo>
                  <a:cubicBezTo>
                    <a:pt x="67845" y="52686"/>
                    <a:pt x="52633" y="67845"/>
                    <a:pt x="33922" y="67845"/>
                  </a:cubicBezTo>
                  <a:close/>
                  <a:moveTo>
                    <a:pt x="33922" y="10654"/>
                  </a:moveTo>
                  <a:cubicBezTo>
                    <a:pt x="21096" y="10654"/>
                    <a:pt x="10601" y="21096"/>
                    <a:pt x="10601" y="33975"/>
                  </a:cubicBezTo>
                  <a:cubicBezTo>
                    <a:pt x="10601" y="46855"/>
                    <a:pt x="21043" y="57297"/>
                    <a:pt x="33922" y="57297"/>
                  </a:cubicBezTo>
                  <a:cubicBezTo>
                    <a:pt x="46802" y="57297"/>
                    <a:pt x="57244" y="46855"/>
                    <a:pt x="57244" y="33975"/>
                  </a:cubicBezTo>
                  <a:cubicBezTo>
                    <a:pt x="57244" y="21096"/>
                    <a:pt x="46749" y="10654"/>
                    <a:pt x="33922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1D6E617-89AC-478B-AA75-89FE41CAE881}"/>
                </a:ext>
              </a:extLst>
            </p:cNvPr>
            <p:cNvSpPr/>
            <p:nvPr/>
          </p:nvSpPr>
          <p:spPr>
            <a:xfrm>
              <a:off x="1350035" y="1628496"/>
              <a:ext cx="63605" cy="63605"/>
            </a:xfrm>
            <a:custGeom>
              <a:avLst/>
              <a:gdLst>
                <a:gd name="connsiteX0" fmla="*/ 33922 w 63604"/>
                <a:gd name="connsiteY0" fmla="*/ 67845 h 63604"/>
                <a:gd name="connsiteX1" fmla="*/ 0 w 63604"/>
                <a:gd name="connsiteY1" fmla="*/ 33922 h 63604"/>
                <a:gd name="connsiteX2" fmla="*/ 33922 w 63604"/>
                <a:gd name="connsiteY2" fmla="*/ 0 h 63604"/>
                <a:gd name="connsiteX3" fmla="*/ 67845 w 63604"/>
                <a:gd name="connsiteY3" fmla="*/ 33922 h 63604"/>
                <a:gd name="connsiteX4" fmla="*/ 33922 w 63604"/>
                <a:gd name="connsiteY4" fmla="*/ 67845 h 63604"/>
                <a:gd name="connsiteX5" fmla="*/ 33922 w 63604"/>
                <a:gd name="connsiteY5" fmla="*/ 10654 h 63604"/>
                <a:gd name="connsiteX6" fmla="*/ 10601 w 63604"/>
                <a:gd name="connsiteY6" fmla="*/ 33975 h 63604"/>
                <a:gd name="connsiteX7" fmla="*/ 33922 w 63604"/>
                <a:gd name="connsiteY7" fmla="*/ 57297 h 63604"/>
                <a:gd name="connsiteX8" fmla="*/ 57244 w 63604"/>
                <a:gd name="connsiteY8" fmla="*/ 33975 h 63604"/>
                <a:gd name="connsiteX9" fmla="*/ 33922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2" y="67845"/>
                  </a:moveTo>
                  <a:cubicBezTo>
                    <a:pt x="15212" y="67845"/>
                    <a:pt x="0" y="52633"/>
                    <a:pt x="0" y="33922"/>
                  </a:cubicBezTo>
                  <a:cubicBezTo>
                    <a:pt x="0" y="15212"/>
                    <a:pt x="15212" y="0"/>
                    <a:pt x="33922" y="0"/>
                  </a:cubicBezTo>
                  <a:cubicBezTo>
                    <a:pt x="52633" y="0"/>
                    <a:pt x="67845" y="15212"/>
                    <a:pt x="67845" y="33922"/>
                  </a:cubicBezTo>
                  <a:cubicBezTo>
                    <a:pt x="67845" y="52686"/>
                    <a:pt x="52633" y="67845"/>
                    <a:pt x="33922" y="67845"/>
                  </a:cubicBezTo>
                  <a:close/>
                  <a:moveTo>
                    <a:pt x="33922" y="10654"/>
                  </a:moveTo>
                  <a:cubicBezTo>
                    <a:pt x="21096" y="10654"/>
                    <a:pt x="10601" y="21096"/>
                    <a:pt x="10601" y="33975"/>
                  </a:cubicBezTo>
                  <a:cubicBezTo>
                    <a:pt x="10601" y="46855"/>
                    <a:pt x="21043" y="57297"/>
                    <a:pt x="33922" y="57297"/>
                  </a:cubicBezTo>
                  <a:cubicBezTo>
                    <a:pt x="46802" y="57297"/>
                    <a:pt x="57244" y="46855"/>
                    <a:pt x="57244" y="33975"/>
                  </a:cubicBezTo>
                  <a:cubicBezTo>
                    <a:pt x="57244" y="21096"/>
                    <a:pt x="46749" y="10654"/>
                    <a:pt x="33922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91874214-6B3F-45A9-9DBD-72C18C53F67E}"/>
                </a:ext>
              </a:extLst>
            </p:cNvPr>
            <p:cNvSpPr/>
            <p:nvPr/>
          </p:nvSpPr>
          <p:spPr>
            <a:xfrm>
              <a:off x="1148780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6" name="Group 735">
            <a:extLst>
              <a:ext uri="{FF2B5EF4-FFF2-40B4-BE49-F238E27FC236}">
                <a16:creationId xmlns:a16="http://schemas.microsoft.com/office/drawing/2014/main" id="{242AC842-88AE-4F7D-8A7F-C41F53337AD1}"/>
              </a:ext>
            </a:extLst>
          </p:cNvPr>
          <p:cNvGrpSpPr/>
          <p:nvPr/>
        </p:nvGrpSpPr>
        <p:grpSpPr>
          <a:xfrm>
            <a:off x="3232758" y="1495906"/>
            <a:ext cx="416876" cy="416876"/>
            <a:chOff x="3268934" y="1532082"/>
            <a:chExt cx="344525" cy="344525"/>
          </a:xfrm>
        </p:grpSpPr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E63A27AB-A01A-4A02-AE3E-88A2C3EE7966}"/>
                </a:ext>
              </a:extLst>
            </p:cNvPr>
            <p:cNvSpPr/>
            <p:nvPr/>
          </p:nvSpPr>
          <p:spPr>
            <a:xfrm>
              <a:off x="3348281" y="1607930"/>
              <a:ext cx="63605" cy="84806"/>
            </a:xfrm>
            <a:custGeom>
              <a:avLst/>
              <a:gdLst>
                <a:gd name="connsiteX0" fmla="*/ 33922 w 63604"/>
                <a:gd name="connsiteY0" fmla="*/ 87827 h 84806"/>
                <a:gd name="connsiteX1" fmla="*/ 0 w 63604"/>
                <a:gd name="connsiteY1" fmla="*/ 43887 h 84806"/>
                <a:gd name="connsiteX2" fmla="*/ 33922 w 63604"/>
                <a:gd name="connsiteY2" fmla="*/ 0 h 84806"/>
                <a:gd name="connsiteX3" fmla="*/ 67845 w 63604"/>
                <a:gd name="connsiteY3" fmla="*/ 43887 h 84806"/>
                <a:gd name="connsiteX4" fmla="*/ 33922 w 63604"/>
                <a:gd name="connsiteY4" fmla="*/ 87827 h 84806"/>
                <a:gd name="connsiteX5" fmla="*/ 33922 w 63604"/>
                <a:gd name="connsiteY5" fmla="*/ 10601 h 84806"/>
                <a:gd name="connsiteX6" fmla="*/ 10601 w 63604"/>
                <a:gd name="connsiteY6" fmla="*/ 43887 h 84806"/>
                <a:gd name="connsiteX7" fmla="*/ 33922 w 63604"/>
                <a:gd name="connsiteY7" fmla="*/ 77227 h 84806"/>
                <a:gd name="connsiteX8" fmla="*/ 57244 w 63604"/>
                <a:gd name="connsiteY8" fmla="*/ 43887 h 84806"/>
                <a:gd name="connsiteX9" fmla="*/ 33922 w 63604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84806">
                  <a:moveTo>
                    <a:pt x="33922" y="87827"/>
                  </a:moveTo>
                  <a:cubicBezTo>
                    <a:pt x="15212" y="87827"/>
                    <a:pt x="0" y="68110"/>
                    <a:pt x="0" y="43887"/>
                  </a:cubicBezTo>
                  <a:cubicBezTo>
                    <a:pt x="0" y="19664"/>
                    <a:pt x="15212" y="0"/>
                    <a:pt x="33922" y="0"/>
                  </a:cubicBezTo>
                  <a:cubicBezTo>
                    <a:pt x="52633" y="0"/>
                    <a:pt x="67845" y="19717"/>
                    <a:pt x="67845" y="43887"/>
                  </a:cubicBezTo>
                  <a:cubicBezTo>
                    <a:pt x="67845" y="68057"/>
                    <a:pt x="52633" y="87827"/>
                    <a:pt x="33922" y="87827"/>
                  </a:cubicBezTo>
                  <a:close/>
                  <a:moveTo>
                    <a:pt x="33922" y="10601"/>
                  </a:moveTo>
                  <a:cubicBezTo>
                    <a:pt x="21095" y="10601"/>
                    <a:pt x="10601" y="25548"/>
                    <a:pt x="10601" y="43887"/>
                  </a:cubicBezTo>
                  <a:cubicBezTo>
                    <a:pt x="10601" y="62280"/>
                    <a:pt x="21043" y="77227"/>
                    <a:pt x="33922" y="77227"/>
                  </a:cubicBezTo>
                  <a:cubicBezTo>
                    <a:pt x="46802" y="77227"/>
                    <a:pt x="57244" y="62280"/>
                    <a:pt x="57244" y="43887"/>
                  </a:cubicBezTo>
                  <a:cubicBezTo>
                    <a:pt x="57244" y="25548"/>
                    <a:pt x="46749" y="10601"/>
                    <a:pt x="3392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04FD1CC6-DE45-4AA2-9927-4183B88DF1FA}"/>
                </a:ext>
              </a:extLst>
            </p:cNvPr>
            <p:cNvSpPr/>
            <p:nvPr/>
          </p:nvSpPr>
          <p:spPr>
            <a:xfrm>
              <a:off x="3348281" y="1607930"/>
              <a:ext cx="63605" cy="84806"/>
            </a:xfrm>
            <a:custGeom>
              <a:avLst/>
              <a:gdLst>
                <a:gd name="connsiteX0" fmla="*/ 33922 w 63604"/>
                <a:gd name="connsiteY0" fmla="*/ 87827 h 84806"/>
                <a:gd name="connsiteX1" fmla="*/ 0 w 63604"/>
                <a:gd name="connsiteY1" fmla="*/ 43887 h 84806"/>
                <a:gd name="connsiteX2" fmla="*/ 33922 w 63604"/>
                <a:gd name="connsiteY2" fmla="*/ 0 h 84806"/>
                <a:gd name="connsiteX3" fmla="*/ 67845 w 63604"/>
                <a:gd name="connsiteY3" fmla="*/ 43887 h 84806"/>
                <a:gd name="connsiteX4" fmla="*/ 33922 w 63604"/>
                <a:gd name="connsiteY4" fmla="*/ 87827 h 84806"/>
                <a:gd name="connsiteX5" fmla="*/ 33922 w 63604"/>
                <a:gd name="connsiteY5" fmla="*/ 10601 h 84806"/>
                <a:gd name="connsiteX6" fmla="*/ 10601 w 63604"/>
                <a:gd name="connsiteY6" fmla="*/ 43887 h 84806"/>
                <a:gd name="connsiteX7" fmla="*/ 33922 w 63604"/>
                <a:gd name="connsiteY7" fmla="*/ 77227 h 84806"/>
                <a:gd name="connsiteX8" fmla="*/ 57244 w 63604"/>
                <a:gd name="connsiteY8" fmla="*/ 43887 h 84806"/>
                <a:gd name="connsiteX9" fmla="*/ 33922 w 63604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84806">
                  <a:moveTo>
                    <a:pt x="33922" y="87827"/>
                  </a:moveTo>
                  <a:cubicBezTo>
                    <a:pt x="15212" y="87827"/>
                    <a:pt x="0" y="68110"/>
                    <a:pt x="0" y="43887"/>
                  </a:cubicBezTo>
                  <a:cubicBezTo>
                    <a:pt x="0" y="19664"/>
                    <a:pt x="15212" y="0"/>
                    <a:pt x="33922" y="0"/>
                  </a:cubicBezTo>
                  <a:cubicBezTo>
                    <a:pt x="52633" y="0"/>
                    <a:pt x="67845" y="19717"/>
                    <a:pt x="67845" y="43887"/>
                  </a:cubicBezTo>
                  <a:cubicBezTo>
                    <a:pt x="67845" y="68057"/>
                    <a:pt x="52633" y="87827"/>
                    <a:pt x="33922" y="87827"/>
                  </a:cubicBezTo>
                  <a:close/>
                  <a:moveTo>
                    <a:pt x="33922" y="10601"/>
                  </a:moveTo>
                  <a:cubicBezTo>
                    <a:pt x="21095" y="10601"/>
                    <a:pt x="10601" y="25548"/>
                    <a:pt x="10601" y="43887"/>
                  </a:cubicBezTo>
                  <a:cubicBezTo>
                    <a:pt x="10601" y="62280"/>
                    <a:pt x="21043" y="77227"/>
                    <a:pt x="33922" y="77227"/>
                  </a:cubicBezTo>
                  <a:cubicBezTo>
                    <a:pt x="46802" y="77227"/>
                    <a:pt x="57244" y="62280"/>
                    <a:pt x="57244" y="43887"/>
                  </a:cubicBezTo>
                  <a:cubicBezTo>
                    <a:pt x="57244" y="25548"/>
                    <a:pt x="46749" y="10601"/>
                    <a:pt x="3392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678FE6BF-09B8-414F-A06E-2679E28849A8}"/>
                </a:ext>
              </a:extLst>
            </p:cNvPr>
            <p:cNvSpPr/>
            <p:nvPr/>
          </p:nvSpPr>
          <p:spPr>
            <a:xfrm>
              <a:off x="3470190" y="1607930"/>
              <a:ext cx="63605" cy="84806"/>
            </a:xfrm>
            <a:custGeom>
              <a:avLst/>
              <a:gdLst>
                <a:gd name="connsiteX0" fmla="*/ 33922 w 63604"/>
                <a:gd name="connsiteY0" fmla="*/ 87827 h 84806"/>
                <a:gd name="connsiteX1" fmla="*/ 0 w 63604"/>
                <a:gd name="connsiteY1" fmla="*/ 43887 h 84806"/>
                <a:gd name="connsiteX2" fmla="*/ 33922 w 63604"/>
                <a:gd name="connsiteY2" fmla="*/ 0 h 84806"/>
                <a:gd name="connsiteX3" fmla="*/ 67845 w 63604"/>
                <a:gd name="connsiteY3" fmla="*/ 43887 h 84806"/>
                <a:gd name="connsiteX4" fmla="*/ 33922 w 63604"/>
                <a:gd name="connsiteY4" fmla="*/ 87827 h 84806"/>
                <a:gd name="connsiteX5" fmla="*/ 33922 w 63604"/>
                <a:gd name="connsiteY5" fmla="*/ 10601 h 84806"/>
                <a:gd name="connsiteX6" fmla="*/ 10601 w 63604"/>
                <a:gd name="connsiteY6" fmla="*/ 43887 h 84806"/>
                <a:gd name="connsiteX7" fmla="*/ 33922 w 63604"/>
                <a:gd name="connsiteY7" fmla="*/ 77227 h 84806"/>
                <a:gd name="connsiteX8" fmla="*/ 57244 w 63604"/>
                <a:gd name="connsiteY8" fmla="*/ 43887 h 84806"/>
                <a:gd name="connsiteX9" fmla="*/ 33922 w 63604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84806">
                  <a:moveTo>
                    <a:pt x="33922" y="87827"/>
                  </a:moveTo>
                  <a:cubicBezTo>
                    <a:pt x="15212" y="87827"/>
                    <a:pt x="0" y="68110"/>
                    <a:pt x="0" y="43887"/>
                  </a:cubicBezTo>
                  <a:cubicBezTo>
                    <a:pt x="0" y="19664"/>
                    <a:pt x="15212" y="0"/>
                    <a:pt x="33922" y="0"/>
                  </a:cubicBezTo>
                  <a:cubicBezTo>
                    <a:pt x="52633" y="0"/>
                    <a:pt x="67845" y="19717"/>
                    <a:pt x="67845" y="43887"/>
                  </a:cubicBezTo>
                  <a:cubicBezTo>
                    <a:pt x="67845" y="68057"/>
                    <a:pt x="52633" y="87827"/>
                    <a:pt x="33922" y="87827"/>
                  </a:cubicBezTo>
                  <a:close/>
                  <a:moveTo>
                    <a:pt x="33922" y="10601"/>
                  </a:moveTo>
                  <a:cubicBezTo>
                    <a:pt x="21095" y="10601"/>
                    <a:pt x="10601" y="25548"/>
                    <a:pt x="10601" y="43887"/>
                  </a:cubicBezTo>
                  <a:cubicBezTo>
                    <a:pt x="10601" y="62280"/>
                    <a:pt x="21043" y="77227"/>
                    <a:pt x="33922" y="77227"/>
                  </a:cubicBezTo>
                  <a:cubicBezTo>
                    <a:pt x="46802" y="77227"/>
                    <a:pt x="57244" y="62280"/>
                    <a:pt x="57244" y="43887"/>
                  </a:cubicBezTo>
                  <a:cubicBezTo>
                    <a:pt x="57244" y="25548"/>
                    <a:pt x="46749" y="10601"/>
                    <a:pt x="33922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D37A6401-A01A-4714-A95F-9063E4D45D3A}"/>
                </a:ext>
              </a:extLst>
            </p:cNvPr>
            <p:cNvSpPr/>
            <p:nvPr/>
          </p:nvSpPr>
          <p:spPr>
            <a:xfrm>
              <a:off x="3268934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1AE12E69-FF96-45F3-A471-7C4B052EC436}"/>
                </a:ext>
              </a:extLst>
            </p:cNvPr>
            <p:cNvSpPr/>
            <p:nvPr/>
          </p:nvSpPr>
          <p:spPr>
            <a:xfrm>
              <a:off x="3333687" y="1724319"/>
              <a:ext cx="217316" cy="90107"/>
            </a:xfrm>
            <a:custGeom>
              <a:avLst/>
              <a:gdLst>
                <a:gd name="connsiteX0" fmla="*/ 177898 w 217315"/>
                <a:gd name="connsiteY0" fmla="*/ 93188 h 90106"/>
                <a:gd name="connsiteX1" fmla="*/ 170478 w 217315"/>
                <a:gd name="connsiteY1" fmla="*/ 92446 h 90106"/>
                <a:gd name="connsiteX2" fmla="*/ 50159 w 217315"/>
                <a:gd name="connsiteY2" fmla="*/ 92287 h 90106"/>
                <a:gd name="connsiteX3" fmla="*/ 34682 w 217315"/>
                <a:gd name="connsiteY3" fmla="*/ 92234 h 90106"/>
                <a:gd name="connsiteX4" fmla="*/ 8763 w 217315"/>
                <a:gd name="connsiteY4" fmla="*/ 70768 h 90106"/>
                <a:gd name="connsiteX5" fmla="*/ 3038 w 217315"/>
                <a:gd name="connsiteY5" fmla="*/ 57517 h 90106"/>
                <a:gd name="connsiteX6" fmla="*/ 3780 w 217315"/>
                <a:gd name="connsiteY6" fmla="*/ 26668 h 90106"/>
                <a:gd name="connsiteX7" fmla="*/ 28003 w 217315"/>
                <a:gd name="connsiteY7" fmla="*/ 6951 h 90106"/>
                <a:gd name="connsiteX8" fmla="*/ 31448 w 217315"/>
                <a:gd name="connsiteY8" fmla="*/ 6209 h 90106"/>
                <a:gd name="connsiteX9" fmla="*/ 189824 w 217315"/>
                <a:gd name="connsiteY9" fmla="*/ 6474 h 90106"/>
                <a:gd name="connsiteX10" fmla="*/ 190407 w 217315"/>
                <a:gd name="connsiteY10" fmla="*/ 6580 h 90106"/>
                <a:gd name="connsiteX11" fmla="*/ 216220 w 217315"/>
                <a:gd name="connsiteY11" fmla="*/ 25449 h 90106"/>
                <a:gd name="connsiteX12" fmla="*/ 217545 w 217315"/>
                <a:gd name="connsiteY12" fmla="*/ 57623 h 90106"/>
                <a:gd name="connsiteX13" fmla="*/ 217545 w 217315"/>
                <a:gd name="connsiteY13" fmla="*/ 57623 h 90106"/>
                <a:gd name="connsiteX14" fmla="*/ 211821 w 217315"/>
                <a:gd name="connsiteY14" fmla="*/ 70874 h 90106"/>
                <a:gd name="connsiteX15" fmla="*/ 184153 w 217315"/>
                <a:gd name="connsiteY15" fmla="*/ 92658 h 90106"/>
                <a:gd name="connsiteX16" fmla="*/ 177898 w 217315"/>
                <a:gd name="connsiteY16" fmla="*/ 93188 h 90106"/>
                <a:gd name="connsiteX17" fmla="*/ 109682 w 217315"/>
                <a:gd name="connsiteY17" fmla="*/ 75485 h 90106"/>
                <a:gd name="connsiteX18" fmla="*/ 172598 w 217315"/>
                <a:gd name="connsiteY18" fmla="*/ 82057 h 90106"/>
                <a:gd name="connsiteX19" fmla="*/ 182297 w 217315"/>
                <a:gd name="connsiteY19" fmla="*/ 82163 h 90106"/>
                <a:gd name="connsiteX20" fmla="*/ 202068 w 217315"/>
                <a:gd name="connsiteY20" fmla="*/ 66633 h 90106"/>
                <a:gd name="connsiteX21" fmla="*/ 207792 w 217315"/>
                <a:gd name="connsiteY21" fmla="*/ 53382 h 90106"/>
                <a:gd name="connsiteX22" fmla="*/ 206838 w 217315"/>
                <a:gd name="connsiteY22" fmla="*/ 30379 h 90106"/>
                <a:gd name="connsiteX23" fmla="*/ 188764 w 217315"/>
                <a:gd name="connsiteY23" fmla="*/ 17022 h 90106"/>
                <a:gd name="connsiteX24" fmla="*/ 188923 w 217315"/>
                <a:gd name="connsiteY24" fmla="*/ 11668 h 90106"/>
                <a:gd name="connsiteX25" fmla="*/ 188075 w 217315"/>
                <a:gd name="connsiteY25" fmla="*/ 16916 h 90106"/>
                <a:gd name="connsiteX26" fmla="*/ 33092 w 217315"/>
                <a:gd name="connsiteY26" fmla="*/ 16651 h 90106"/>
                <a:gd name="connsiteX27" fmla="*/ 30600 w 217315"/>
                <a:gd name="connsiteY27" fmla="*/ 17181 h 90106"/>
                <a:gd name="connsiteX28" fmla="*/ 13215 w 217315"/>
                <a:gd name="connsiteY28" fmla="*/ 31333 h 90106"/>
                <a:gd name="connsiteX29" fmla="*/ 12685 w 217315"/>
                <a:gd name="connsiteY29" fmla="*/ 53329 h 90106"/>
                <a:gd name="connsiteX30" fmla="*/ 18410 w 217315"/>
                <a:gd name="connsiteY30" fmla="*/ 66580 h 90106"/>
                <a:gd name="connsiteX31" fmla="*/ 36908 w 217315"/>
                <a:gd name="connsiteY31" fmla="*/ 81898 h 90106"/>
                <a:gd name="connsiteX32" fmla="*/ 47933 w 217315"/>
                <a:gd name="connsiteY32" fmla="*/ 81951 h 90106"/>
                <a:gd name="connsiteX33" fmla="*/ 109682 w 217315"/>
                <a:gd name="connsiteY33" fmla="*/ 75485 h 90106"/>
                <a:gd name="connsiteX34" fmla="*/ 212669 w 217315"/>
                <a:gd name="connsiteY34" fmla="*/ 55502 h 90106"/>
                <a:gd name="connsiteX35" fmla="*/ 212669 w 217315"/>
                <a:gd name="connsiteY35" fmla="*/ 55502 h 90106"/>
                <a:gd name="connsiteX36" fmla="*/ 212669 w 217315"/>
                <a:gd name="connsiteY36" fmla="*/ 55502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17315" h="90106">
                  <a:moveTo>
                    <a:pt x="177898" y="93188"/>
                  </a:moveTo>
                  <a:cubicBezTo>
                    <a:pt x="175460" y="93188"/>
                    <a:pt x="172969" y="92923"/>
                    <a:pt x="170478" y="92446"/>
                  </a:cubicBezTo>
                  <a:cubicBezTo>
                    <a:pt x="130195" y="84019"/>
                    <a:pt x="89753" y="83966"/>
                    <a:pt x="50159" y="92287"/>
                  </a:cubicBezTo>
                  <a:cubicBezTo>
                    <a:pt x="45017" y="93400"/>
                    <a:pt x="39770" y="93347"/>
                    <a:pt x="34682" y="92234"/>
                  </a:cubicBezTo>
                  <a:cubicBezTo>
                    <a:pt x="23127" y="89690"/>
                    <a:pt x="13427" y="81686"/>
                    <a:pt x="8763" y="70768"/>
                  </a:cubicBezTo>
                  <a:lnTo>
                    <a:pt x="3038" y="57517"/>
                  </a:lnTo>
                  <a:cubicBezTo>
                    <a:pt x="-1255" y="47605"/>
                    <a:pt x="-990" y="36368"/>
                    <a:pt x="3780" y="26668"/>
                  </a:cubicBezTo>
                  <a:cubicBezTo>
                    <a:pt x="8604" y="16863"/>
                    <a:pt x="17402" y="9654"/>
                    <a:pt x="28003" y="6951"/>
                  </a:cubicBezTo>
                  <a:cubicBezTo>
                    <a:pt x="29169" y="6633"/>
                    <a:pt x="30282" y="6421"/>
                    <a:pt x="31448" y="6209"/>
                  </a:cubicBezTo>
                  <a:cubicBezTo>
                    <a:pt x="83445" y="-2166"/>
                    <a:pt x="136714" y="-2060"/>
                    <a:pt x="189824" y="6474"/>
                  </a:cubicBezTo>
                  <a:cubicBezTo>
                    <a:pt x="189877" y="6474"/>
                    <a:pt x="190354" y="6580"/>
                    <a:pt x="190407" y="6580"/>
                  </a:cubicBezTo>
                  <a:cubicBezTo>
                    <a:pt x="201644" y="8700"/>
                    <a:pt x="210920" y="15538"/>
                    <a:pt x="216220" y="25449"/>
                  </a:cubicBezTo>
                  <a:cubicBezTo>
                    <a:pt x="221573" y="35467"/>
                    <a:pt x="222050" y="47234"/>
                    <a:pt x="217545" y="57623"/>
                  </a:cubicBezTo>
                  <a:cubicBezTo>
                    <a:pt x="217545" y="57623"/>
                    <a:pt x="217545" y="57623"/>
                    <a:pt x="217545" y="57623"/>
                  </a:cubicBezTo>
                  <a:lnTo>
                    <a:pt x="211821" y="70874"/>
                  </a:lnTo>
                  <a:cubicBezTo>
                    <a:pt x="206838" y="82428"/>
                    <a:pt x="196503" y="90538"/>
                    <a:pt x="184153" y="92658"/>
                  </a:cubicBezTo>
                  <a:cubicBezTo>
                    <a:pt x="182085" y="93029"/>
                    <a:pt x="180018" y="93188"/>
                    <a:pt x="177898" y="93188"/>
                  </a:cubicBezTo>
                  <a:close/>
                  <a:moveTo>
                    <a:pt x="109682" y="75485"/>
                  </a:moveTo>
                  <a:cubicBezTo>
                    <a:pt x="130619" y="75485"/>
                    <a:pt x="151661" y="77658"/>
                    <a:pt x="172598" y="82057"/>
                  </a:cubicBezTo>
                  <a:cubicBezTo>
                    <a:pt x="175884" y="82693"/>
                    <a:pt x="179117" y="82746"/>
                    <a:pt x="182297" y="82163"/>
                  </a:cubicBezTo>
                  <a:cubicBezTo>
                    <a:pt x="191149" y="80679"/>
                    <a:pt x="198517" y="74849"/>
                    <a:pt x="202068" y="66633"/>
                  </a:cubicBezTo>
                  <a:lnTo>
                    <a:pt x="207792" y="53382"/>
                  </a:lnTo>
                  <a:cubicBezTo>
                    <a:pt x="211026" y="45909"/>
                    <a:pt x="210654" y="37534"/>
                    <a:pt x="206838" y="30379"/>
                  </a:cubicBezTo>
                  <a:cubicBezTo>
                    <a:pt x="203075" y="23329"/>
                    <a:pt x="196503" y="18506"/>
                    <a:pt x="188764" y="17022"/>
                  </a:cubicBezTo>
                  <a:lnTo>
                    <a:pt x="188923" y="11668"/>
                  </a:lnTo>
                  <a:lnTo>
                    <a:pt x="188075" y="16916"/>
                  </a:lnTo>
                  <a:cubicBezTo>
                    <a:pt x="136078" y="8541"/>
                    <a:pt x="83922" y="8488"/>
                    <a:pt x="33092" y="16651"/>
                  </a:cubicBezTo>
                  <a:cubicBezTo>
                    <a:pt x="32243" y="16810"/>
                    <a:pt x="31448" y="16969"/>
                    <a:pt x="30600" y="17181"/>
                  </a:cubicBezTo>
                  <a:cubicBezTo>
                    <a:pt x="22968" y="19142"/>
                    <a:pt x="16660" y="24283"/>
                    <a:pt x="13215" y="31333"/>
                  </a:cubicBezTo>
                  <a:cubicBezTo>
                    <a:pt x="9770" y="38329"/>
                    <a:pt x="9611" y="46121"/>
                    <a:pt x="12685" y="53329"/>
                  </a:cubicBezTo>
                  <a:lnTo>
                    <a:pt x="18410" y="66580"/>
                  </a:lnTo>
                  <a:cubicBezTo>
                    <a:pt x="21749" y="74372"/>
                    <a:pt x="28639" y="80096"/>
                    <a:pt x="36908" y="81898"/>
                  </a:cubicBezTo>
                  <a:cubicBezTo>
                    <a:pt x="40565" y="82693"/>
                    <a:pt x="44275" y="82746"/>
                    <a:pt x="47933" y="81951"/>
                  </a:cubicBezTo>
                  <a:cubicBezTo>
                    <a:pt x="68392" y="77605"/>
                    <a:pt x="89011" y="75485"/>
                    <a:pt x="109682" y="75485"/>
                  </a:cubicBezTo>
                  <a:close/>
                  <a:moveTo>
                    <a:pt x="212669" y="55502"/>
                  </a:moveTo>
                  <a:lnTo>
                    <a:pt x="212669" y="55502"/>
                  </a:lnTo>
                  <a:lnTo>
                    <a:pt x="212669" y="5550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F03897E2-6A07-4EBE-B96A-2272830E22A8}"/>
                </a:ext>
              </a:extLst>
            </p:cNvPr>
            <p:cNvSpPr/>
            <p:nvPr/>
          </p:nvSpPr>
          <p:spPr>
            <a:xfrm>
              <a:off x="3357662" y="1730846"/>
              <a:ext cx="169612" cy="42403"/>
            </a:xfrm>
            <a:custGeom>
              <a:avLst/>
              <a:gdLst>
                <a:gd name="connsiteX0" fmla="*/ 165796 w 169612"/>
                <a:gd name="connsiteY0" fmla="*/ 46166 h 42403"/>
                <a:gd name="connsiteX1" fmla="*/ 165266 w 169612"/>
                <a:gd name="connsiteY1" fmla="*/ 46166 h 42403"/>
                <a:gd name="connsiteX2" fmla="*/ 163093 w 169612"/>
                <a:gd name="connsiteY2" fmla="*/ 45954 h 42403"/>
                <a:gd name="connsiteX3" fmla="*/ 158853 w 169612"/>
                <a:gd name="connsiteY3" fmla="*/ 45530 h 42403"/>
                <a:gd name="connsiteX4" fmla="*/ 12350 w 169612"/>
                <a:gd name="connsiteY4" fmla="*/ 45530 h 42403"/>
                <a:gd name="connsiteX5" fmla="*/ 8004 w 169612"/>
                <a:gd name="connsiteY5" fmla="*/ 45954 h 42403"/>
                <a:gd name="connsiteX6" fmla="*/ 5830 w 169612"/>
                <a:gd name="connsiteY6" fmla="*/ 46166 h 42403"/>
                <a:gd name="connsiteX7" fmla="*/ 1749 w 169612"/>
                <a:gd name="connsiteY7" fmla="*/ 44841 h 42403"/>
                <a:gd name="connsiteX8" fmla="*/ 0 w 169612"/>
                <a:gd name="connsiteY8" fmla="*/ 40919 h 42403"/>
                <a:gd name="connsiteX9" fmla="*/ 0 w 169612"/>
                <a:gd name="connsiteY9" fmla="*/ 5512 h 42403"/>
                <a:gd name="connsiteX10" fmla="*/ 5300 w 169612"/>
                <a:gd name="connsiteY10" fmla="*/ 212 h 42403"/>
                <a:gd name="connsiteX11" fmla="*/ 10601 w 169612"/>
                <a:gd name="connsiteY11" fmla="*/ 5512 h 42403"/>
                <a:gd name="connsiteX12" fmla="*/ 10601 w 169612"/>
                <a:gd name="connsiteY12" fmla="*/ 35036 h 42403"/>
                <a:gd name="connsiteX13" fmla="*/ 11449 w 169612"/>
                <a:gd name="connsiteY13" fmla="*/ 34983 h 42403"/>
                <a:gd name="connsiteX14" fmla="*/ 159754 w 169612"/>
                <a:gd name="connsiteY14" fmla="*/ 34983 h 42403"/>
                <a:gd name="connsiteX15" fmla="*/ 160443 w 169612"/>
                <a:gd name="connsiteY15" fmla="*/ 35036 h 42403"/>
                <a:gd name="connsiteX16" fmla="*/ 160443 w 169612"/>
                <a:gd name="connsiteY16" fmla="*/ 5300 h 42403"/>
                <a:gd name="connsiteX17" fmla="*/ 165743 w 169612"/>
                <a:gd name="connsiteY17" fmla="*/ 0 h 42403"/>
                <a:gd name="connsiteX18" fmla="*/ 171044 w 169612"/>
                <a:gd name="connsiteY18" fmla="*/ 5300 h 42403"/>
                <a:gd name="connsiteX19" fmla="*/ 171044 w 169612"/>
                <a:gd name="connsiteY19" fmla="*/ 40866 h 42403"/>
                <a:gd name="connsiteX20" fmla="*/ 169294 w 169612"/>
                <a:gd name="connsiteY20" fmla="*/ 44788 h 42403"/>
                <a:gd name="connsiteX21" fmla="*/ 165796 w 169612"/>
                <a:gd name="connsiteY21" fmla="*/ 46166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9612" h="42403">
                  <a:moveTo>
                    <a:pt x="165796" y="46166"/>
                  </a:moveTo>
                  <a:cubicBezTo>
                    <a:pt x="165637" y="46166"/>
                    <a:pt x="165478" y="46166"/>
                    <a:pt x="165266" y="46166"/>
                  </a:cubicBezTo>
                  <a:lnTo>
                    <a:pt x="163093" y="45954"/>
                  </a:lnTo>
                  <a:cubicBezTo>
                    <a:pt x="161662" y="45795"/>
                    <a:pt x="160284" y="45636"/>
                    <a:pt x="158853" y="45530"/>
                  </a:cubicBezTo>
                  <a:cubicBezTo>
                    <a:pt x="110142" y="40707"/>
                    <a:pt x="60901" y="40707"/>
                    <a:pt x="12350" y="45530"/>
                  </a:cubicBezTo>
                  <a:cubicBezTo>
                    <a:pt x="10813" y="45636"/>
                    <a:pt x="9382" y="45795"/>
                    <a:pt x="8004" y="45954"/>
                  </a:cubicBezTo>
                  <a:lnTo>
                    <a:pt x="5830" y="46166"/>
                  </a:lnTo>
                  <a:cubicBezTo>
                    <a:pt x="4346" y="46325"/>
                    <a:pt x="2862" y="45848"/>
                    <a:pt x="1749" y="44841"/>
                  </a:cubicBezTo>
                  <a:cubicBezTo>
                    <a:pt x="636" y="43834"/>
                    <a:pt x="0" y="42403"/>
                    <a:pt x="0" y="40919"/>
                  </a:cubicBezTo>
                  <a:lnTo>
                    <a:pt x="0" y="5512"/>
                  </a:lnTo>
                  <a:cubicBezTo>
                    <a:pt x="0" y="2597"/>
                    <a:pt x="2385" y="212"/>
                    <a:pt x="5300" y="212"/>
                  </a:cubicBezTo>
                  <a:cubicBezTo>
                    <a:pt x="8216" y="212"/>
                    <a:pt x="10601" y="2597"/>
                    <a:pt x="10601" y="5512"/>
                  </a:cubicBezTo>
                  <a:lnTo>
                    <a:pt x="10601" y="35036"/>
                  </a:lnTo>
                  <a:cubicBezTo>
                    <a:pt x="10866" y="35036"/>
                    <a:pt x="11131" y="34983"/>
                    <a:pt x="11449" y="34983"/>
                  </a:cubicBezTo>
                  <a:cubicBezTo>
                    <a:pt x="60583" y="30106"/>
                    <a:pt x="110513" y="30106"/>
                    <a:pt x="159754" y="34983"/>
                  </a:cubicBezTo>
                  <a:cubicBezTo>
                    <a:pt x="159966" y="34983"/>
                    <a:pt x="160231" y="35036"/>
                    <a:pt x="160443" y="35036"/>
                  </a:cubicBezTo>
                  <a:lnTo>
                    <a:pt x="160443" y="5300"/>
                  </a:lnTo>
                  <a:cubicBezTo>
                    <a:pt x="160443" y="2385"/>
                    <a:pt x="162828" y="0"/>
                    <a:pt x="165743" y="0"/>
                  </a:cubicBezTo>
                  <a:cubicBezTo>
                    <a:pt x="168658" y="0"/>
                    <a:pt x="171044" y="2385"/>
                    <a:pt x="171044" y="5300"/>
                  </a:cubicBezTo>
                  <a:lnTo>
                    <a:pt x="171044" y="40866"/>
                  </a:lnTo>
                  <a:cubicBezTo>
                    <a:pt x="171044" y="42350"/>
                    <a:pt x="170407" y="43781"/>
                    <a:pt x="169294" y="44788"/>
                  </a:cubicBezTo>
                  <a:cubicBezTo>
                    <a:pt x="168393" y="45689"/>
                    <a:pt x="167121" y="46166"/>
                    <a:pt x="165796" y="46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74C2F514-FAC4-4E4C-A272-D43DF2D8FC9E}"/>
                </a:ext>
              </a:extLst>
            </p:cNvPr>
            <p:cNvSpPr/>
            <p:nvPr/>
          </p:nvSpPr>
          <p:spPr>
            <a:xfrm>
              <a:off x="3511639" y="1765776"/>
              <a:ext cx="10601" cy="47703"/>
            </a:xfrm>
            <a:custGeom>
              <a:avLst/>
              <a:gdLst>
                <a:gd name="connsiteX0" fmla="*/ 5300 w 10600"/>
                <a:gd name="connsiteY0" fmla="*/ 51255 h 47703"/>
                <a:gd name="connsiteX1" fmla="*/ 0 w 10600"/>
                <a:gd name="connsiteY1" fmla="*/ 45954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5954 h 47703"/>
                <a:gd name="connsiteX6" fmla="*/ 5300 w 10600"/>
                <a:gd name="connsiteY6" fmla="*/ 51255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51255"/>
                  </a:moveTo>
                  <a:cubicBezTo>
                    <a:pt x="2385" y="51255"/>
                    <a:pt x="0" y="48870"/>
                    <a:pt x="0" y="45954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5954"/>
                  </a:lnTo>
                  <a:cubicBezTo>
                    <a:pt x="10601" y="48870"/>
                    <a:pt x="8216" y="51255"/>
                    <a:pt x="5300" y="512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33639F8-066A-43D9-BAA0-A740B2B8606A}"/>
                </a:ext>
              </a:extLst>
            </p:cNvPr>
            <p:cNvSpPr/>
            <p:nvPr/>
          </p:nvSpPr>
          <p:spPr>
            <a:xfrm>
              <a:off x="3364235" y="1765776"/>
              <a:ext cx="10601" cy="47703"/>
            </a:xfrm>
            <a:custGeom>
              <a:avLst/>
              <a:gdLst>
                <a:gd name="connsiteX0" fmla="*/ 5300 w 10600"/>
                <a:gd name="connsiteY0" fmla="*/ 50884 h 47703"/>
                <a:gd name="connsiteX1" fmla="*/ 0 w 10600"/>
                <a:gd name="connsiteY1" fmla="*/ 45583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5583 h 47703"/>
                <a:gd name="connsiteX6" fmla="*/ 5300 w 10600"/>
                <a:gd name="connsiteY6" fmla="*/ 50884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50884"/>
                  </a:moveTo>
                  <a:cubicBezTo>
                    <a:pt x="2385" y="50884"/>
                    <a:pt x="0" y="48499"/>
                    <a:pt x="0" y="4558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5583"/>
                  </a:lnTo>
                  <a:cubicBezTo>
                    <a:pt x="10601" y="48499"/>
                    <a:pt x="8216" y="50884"/>
                    <a:pt x="5300" y="508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5" name="Group 734">
            <a:extLst>
              <a:ext uri="{FF2B5EF4-FFF2-40B4-BE49-F238E27FC236}">
                <a16:creationId xmlns:a16="http://schemas.microsoft.com/office/drawing/2014/main" id="{3915CB13-4B35-4544-A035-C865C5DFBD70}"/>
              </a:ext>
            </a:extLst>
          </p:cNvPr>
          <p:cNvGrpSpPr/>
          <p:nvPr/>
        </p:nvGrpSpPr>
        <p:grpSpPr>
          <a:xfrm>
            <a:off x="2172681" y="1495906"/>
            <a:ext cx="416876" cy="416876"/>
            <a:chOff x="2208857" y="1532082"/>
            <a:chExt cx="344525" cy="344525"/>
          </a:xfrm>
        </p:grpSpPr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D3C40ADF-D6CF-43FA-AAFE-9E28EE399930}"/>
                </a:ext>
              </a:extLst>
            </p:cNvPr>
            <p:cNvSpPr/>
            <p:nvPr/>
          </p:nvSpPr>
          <p:spPr>
            <a:xfrm>
              <a:off x="2463540" y="1550315"/>
              <a:ext cx="68905" cy="95407"/>
            </a:xfrm>
            <a:custGeom>
              <a:avLst/>
              <a:gdLst>
                <a:gd name="connsiteX0" fmla="*/ 34930 w 68905"/>
                <a:gd name="connsiteY0" fmla="*/ 99435 h 95406"/>
                <a:gd name="connsiteX1" fmla="*/ 0 w 68905"/>
                <a:gd name="connsiteY1" fmla="*/ 64506 h 95406"/>
                <a:gd name="connsiteX2" fmla="*/ 8269 w 68905"/>
                <a:gd name="connsiteY2" fmla="*/ 41926 h 95406"/>
                <a:gd name="connsiteX3" fmla="*/ 16484 w 68905"/>
                <a:gd name="connsiteY3" fmla="*/ 29735 h 95406"/>
                <a:gd name="connsiteX4" fmla="*/ 29841 w 68905"/>
                <a:gd name="connsiteY4" fmla="*/ 3551 h 95406"/>
                <a:gd name="connsiteX5" fmla="*/ 34824 w 68905"/>
                <a:gd name="connsiteY5" fmla="*/ 0 h 95406"/>
                <a:gd name="connsiteX6" fmla="*/ 39806 w 68905"/>
                <a:gd name="connsiteY6" fmla="*/ 3551 h 95406"/>
                <a:gd name="connsiteX7" fmla="*/ 53163 w 68905"/>
                <a:gd name="connsiteY7" fmla="*/ 29735 h 95406"/>
                <a:gd name="connsiteX8" fmla="*/ 61431 w 68905"/>
                <a:gd name="connsiteY8" fmla="*/ 41926 h 95406"/>
                <a:gd name="connsiteX9" fmla="*/ 69700 w 68905"/>
                <a:gd name="connsiteY9" fmla="*/ 64453 h 95406"/>
                <a:gd name="connsiteX10" fmla="*/ 34930 w 68905"/>
                <a:gd name="connsiteY10" fmla="*/ 99435 h 95406"/>
                <a:gd name="connsiteX11" fmla="*/ 34930 w 68905"/>
                <a:gd name="connsiteY11" fmla="*/ 19823 h 95406"/>
                <a:gd name="connsiteX12" fmla="*/ 25230 w 68905"/>
                <a:gd name="connsiteY12" fmla="*/ 35884 h 95406"/>
                <a:gd name="connsiteX13" fmla="*/ 17014 w 68905"/>
                <a:gd name="connsiteY13" fmla="*/ 48022 h 95406"/>
                <a:gd name="connsiteX14" fmla="*/ 16590 w 68905"/>
                <a:gd name="connsiteY14" fmla="*/ 48605 h 95406"/>
                <a:gd name="connsiteX15" fmla="*/ 10654 w 68905"/>
                <a:gd name="connsiteY15" fmla="*/ 64559 h 95406"/>
                <a:gd name="connsiteX16" fmla="*/ 34983 w 68905"/>
                <a:gd name="connsiteY16" fmla="*/ 88887 h 95406"/>
                <a:gd name="connsiteX17" fmla="*/ 59311 w 68905"/>
                <a:gd name="connsiteY17" fmla="*/ 64559 h 95406"/>
                <a:gd name="connsiteX18" fmla="*/ 53375 w 68905"/>
                <a:gd name="connsiteY18" fmla="*/ 48658 h 95406"/>
                <a:gd name="connsiteX19" fmla="*/ 52792 w 68905"/>
                <a:gd name="connsiteY19" fmla="*/ 47862 h 95406"/>
                <a:gd name="connsiteX20" fmla="*/ 44735 w 68905"/>
                <a:gd name="connsiteY20" fmla="*/ 35937 h 95406"/>
                <a:gd name="connsiteX21" fmla="*/ 34930 w 68905"/>
                <a:gd name="connsiteY21" fmla="*/ 19823 h 95406"/>
                <a:gd name="connsiteX22" fmla="*/ 12562 w 68905"/>
                <a:gd name="connsiteY22" fmla="*/ 45159 h 95406"/>
                <a:gd name="connsiteX23" fmla="*/ 12562 w 68905"/>
                <a:gd name="connsiteY23" fmla="*/ 45159 h 95406"/>
                <a:gd name="connsiteX24" fmla="*/ 12562 w 68905"/>
                <a:gd name="connsiteY24" fmla="*/ 45159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8905" h="95406">
                  <a:moveTo>
                    <a:pt x="34930" y="99435"/>
                  </a:moveTo>
                  <a:cubicBezTo>
                    <a:pt x="15689" y="99435"/>
                    <a:pt x="0" y="83799"/>
                    <a:pt x="0" y="64506"/>
                  </a:cubicBezTo>
                  <a:cubicBezTo>
                    <a:pt x="0" y="56237"/>
                    <a:pt x="2968" y="48234"/>
                    <a:pt x="8269" y="41926"/>
                  </a:cubicBezTo>
                  <a:cubicBezTo>
                    <a:pt x="11608" y="36785"/>
                    <a:pt x="14258" y="32968"/>
                    <a:pt x="16484" y="29735"/>
                  </a:cubicBezTo>
                  <a:cubicBezTo>
                    <a:pt x="22368" y="21308"/>
                    <a:pt x="25018" y="17491"/>
                    <a:pt x="29841" y="3551"/>
                  </a:cubicBezTo>
                  <a:cubicBezTo>
                    <a:pt x="30583" y="1431"/>
                    <a:pt x="32597" y="0"/>
                    <a:pt x="34824" y="0"/>
                  </a:cubicBezTo>
                  <a:cubicBezTo>
                    <a:pt x="37050" y="0"/>
                    <a:pt x="39117" y="1431"/>
                    <a:pt x="39806" y="3551"/>
                  </a:cubicBezTo>
                  <a:cubicBezTo>
                    <a:pt x="44629" y="17491"/>
                    <a:pt x="47332" y="21361"/>
                    <a:pt x="53163" y="29735"/>
                  </a:cubicBezTo>
                  <a:cubicBezTo>
                    <a:pt x="55389" y="32968"/>
                    <a:pt x="58039" y="36785"/>
                    <a:pt x="61431" y="41926"/>
                  </a:cubicBezTo>
                  <a:cubicBezTo>
                    <a:pt x="66785" y="48234"/>
                    <a:pt x="69700" y="56237"/>
                    <a:pt x="69700" y="64453"/>
                  </a:cubicBezTo>
                  <a:cubicBezTo>
                    <a:pt x="69806" y="83799"/>
                    <a:pt x="54170" y="99435"/>
                    <a:pt x="34930" y="99435"/>
                  </a:cubicBezTo>
                  <a:close/>
                  <a:moveTo>
                    <a:pt x="34930" y="19823"/>
                  </a:moveTo>
                  <a:cubicBezTo>
                    <a:pt x="31961" y="26184"/>
                    <a:pt x="29205" y="30212"/>
                    <a:pt x="25230" y="35884"/>
                  </a:cubicBezTo>
                  <a:cubicBezTo>
                    <a:pt x="23004" y="39064"/>
                    <a:pt x="20353" y="42880"/>
                    <a:pt x="17014" y="48022"/>
                  </a:cubicBezTo>
                  <a:cubicBezTo>
                    <a:pt x="16855" y="48234"/>
                    <a:pt x="16749" y="48446"/>
                    <a:pt x="16590" y="48605"/>
                  </a:cubicBezTo>
                  <a:cubicBezTo>
                    <a:pt x="12774" y="53004"/>
                    <a:pt x="10654" y="58675"/>
                    <a:pt x="10654" y="64559"/>
                  </a:cubicBezTo>
                  <a:cubicBezTo>
                    <a:pt x="10654" y="77969"/>
                    <a:pt x="21573" y="88887"/>
                    <a:pt x="34983" y="88887"/>
                  </a:cubicBezTo>
                  <a:cubicBezTo>
                    <a:pt x="48393" y="88887"/>
                    <a:pt x="59311" y="77969"/>
                    <a:pt x="59311" y="64559"/>
                  </a:cubicBezTo>
                  <a:cubicBezTo>
                    <a:pt x="59311" y="58728"/>
                    <a:pt x="57191" y="53057"/>
                    <a:pt x="53375" y="48658"/>
                  </a:cubicBezTo>
                  <a:cubicBezTo>
                    <a:pt x="53163" y="48393"/>
                    <a:pt x="52951" y="48128"/>
                    <a:pt x="52792" y="47862"/>
                  </a:cubicBezTo>
                  <a:cubicBezTo>
                    <a:pt x="49506" y="42774"/>
                    <a:pt x="46908" y="39064"/>
                    <a:pt x="44735" y="35937"/>
                  </a:cubicBezTo>
                  <a:cubicBezTo>
                    <a:pt x="40654" y="30212"/>
                    <a:pt x="37845" y="26184"/>
                    <a:pt x="34930" y="19823"/>
                  </a:cubicBezTo>
                  <a:close/>
                  <a:moveTo>
                    <a:pt x="12562" y="45159"/>
                  </a:moveTo>
                  <a:lnTo>
                    <a:pt x="12562" y="45159"/>
                  </a:lnTo>
                  <a:lnTo>
                    <a:pt x="12562" y="45159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06BA1023-7E86-4C7A-8EA7-D6E863B5D5B1}"/>
                </a:ext>
              </a:extLst>
            </p:cNvPr>
            <p:cNvSpPr/>
            <p:nvPr/>
          </p:nvSpPr>
          <p:spPr>
            <a:xfrm>
              <a:off x="2492166" y="1607429"/>
              <a:ext cx="21202" cy="21202"/>
            </a:xfrm>
            <a:custGeom>
              <a:avLst/>
              <a:gdLst>
                <a:gd name="connsiteX0" fmla="*/ 5296 w 21201"/>
                <a:gd name="connsiteY0" fmla="*/ 25201 h 21201"/>
                <a:gd name="connsiteX1" fmla="*/ 526 w 21201"/>
                <a:gd name="connsiteY1" fmla="*/ 22180 h 21201"/>
                <a:gd name="connsiteX2" fmla="*/ 3017 w 21201"/>
                <a:gd name="connsiteY2" fmla="*/ 15130 h 21201"/>
                <a:gd name="connsiteX3" fmla="*/ 12770 w 21201"/>
                <a:gd name="connsiteY3" fmla="*/ 4106 h 21201"/>
                <a:gd name="connsiteX4" fmla="*/ 19131 w 21201"/>
                <a:gd name="connsiteY4" fmla="*/ 130 h 21201"/>
                <a:gd name="connsiteX5" fmla="*/ 23106 w 21201"/>
                <a:gd name="connsiteY5" fmla="*/ 6491 h 21201"/>
                <a:gd name="connsiteX6" fmla="*/ 7576 w 21201"/>
                <a:gd name="connsiteY6" fmla="*/ 24671 h 21201"/>
                <a:gd name="connsiteX7" fmla="*/ 5296 w 21201"/>
                <a:gd name="connsiteY7" fmla="*/ 2520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01" h="21201">
                  <a:moveTo>
                    <a:pt x="5296" y="25201"/>
                  </a:moveTo>
                  <a:cubicBezTo>
                    <a:pt x="3335" y="25201"/>
                    <a:pt x="1427" y="24088"/>
                    <a:pt x="526" y="22180"/>
                  </a:cubicBezTo>
                  <a:cubicBezTo>
                    <a:pt x="-746" y="19530"/>
                    <a:pt x="367" y="16350"/>
                    <a:pt x="3017" y="15130"/>
                  </a:cubicBezTo>
                  <a:cubicBezTo>
                    <a:pt x="10915" y="11367"/>
                    <a:pt x="12770" y="4212"/>
                    <a:pt x="12770" y="4106"/>
                  </a:cubicBezTo>
                  <a:cubicBezTo>
                    <a:pt x="13406" y="1243"/>
                    <a:pt x="16268" y="-506"/>
                    <a:pt x="19131" y="130"/>
                  </a:cubicBezTo>
                  <a:cubicBezTo>
                    <a:pt x="21993" y="766"/>
                    <a:pt x="23742" y="3629"/>
                    <a:pt x="23106" y="6491"/>
                  </a:cubicBezTo>
                  <a:cubicBezTo>
                    <a:pt x="23000" y="6968"/>
                    <a:pt x="20138" y="18682"/>
                    <a:pt x="7576" y="24671"/>
                  </a:cubicBezTo>
                  <a:cubicBezTo>
                    <a:pt x="6834" y="24989"/>
                    <a:pt x="6039" y="25201"/>
                    <a:pt x="5296" y="252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1294E69B-1862-4926-8664-E853A05337EC}"/>
                </a:ext>
              </a:extLst>
            </p:cNvPr>
            <p:cNvSpPr/>
            <p:nvPr/>
          </p:nvSpPr>
          <p:spPr>
            <a:xfrm>
              <a:off x="2260482" y="1713156"/>
              <a:ext cx="243818" cy="127209"/>
            </a:xfrm>
            <a:custGeom>
              <a:avLst/>
              <a:gdLst>
                <a:gd name="connsiteX0" fmla="*/ 122598 w 243817"/>
                <a:gd name="connsiteY0" fmla="*/ 127938 h 127209"/>
                <a:gd name="connsiteX1" fmla="*/ 0 w 243817"/>
                <a:gd name="connsiteY1" fmla="*/ 5287 h 127209"/>
                <a:gd name="connsiteX2" fmla="*/ 2226 w 243817"/>
                <a:gd name="connsiteY2" fmla="*/ 994 h 127209"/>
                <a:gd name="connsiteX3" fmla="*/ 6997 w 243817"/>
                <a:gd name="connsiteY3" fmla="*/ 305 h 127209"/>
                <a:gd name="connsiteX4" fmla="*/ 238146 w 243817"/>
                <a:gd name="connsiteY4" fmla="*/ 305 h 127209"/>
                <a:gd name="connsiteX5" fmla="*/ 242917 w 243817"/>
                <a:gd name="connsiteY5" fmla="*/ 994 h 127209"/>
                <a:gd name="connsiteX6" fmla="*/ 245143 w 243817"/>
                <a:gd name="connsiteY6" fmla="*/ 5287 h 127209"/>
                <a:gd name="connsiteX7" fmla="*/ 122598 w 243817"/>
                <a:gd name="connsiteY7" fmla="*/ 127938 h 127209"/>
                <a:gd name="connsiteX8" fmla="*/ 10866 w 243817"/>
                <a:gd name="connsiteY8" fmla="*/ 12655 h 127209"/>
                <a:gd name="connsiteX9" fmla="*/ 122598 w 243817"/>
                <a:gd name="connsiteY9" fmla="*/ 117338 h 127209"/>
                <a:gd name="connsiteX10" fmla="*/ 234330 w 243817"/>
                <a:gd name="connsiteY10" fmla="*/ 12655 h 127209"/>
                <a:gd name="connsiteX11" fmla="*/ 10866 w 243817"/>
                <a:gd name="connsiteY11" fmla="*/ 12655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3817" h="127209">
                  <a:moveTo>
                    <a:pt x="122598" y="127938"/>
                  </a:moveTo>
                  <a:cubicBezTo>
                    <a:pt x="55018" y="127938"/>
                    <a:pt x="0" y="72920"/>
                    <a:pt x="0" y="5287"/>
                  </a:cubicBezTo>
                  <a:cubicBezTo>
                    <a:pt x="0" y="3591"/>
                    <a:pt x="848" y="2001"/>
                    <a:pt x="2226" y="994"/>
                  </a:cubicBezTo>
                  <a:cubicBezTo>
                    <a:pt x="3604" y="-13"/>
                    <a:pt x="5406" y="-278"/>
                    <a:pt x="6997" y="305"/>
                  </a:cubicBezTo>
                  <a:cubicBezTo>
                    <a:pt x="83693" y="26171"/>
                    <a:pt x="161450" y="26171"/>
                    <a:pt x="238146" y="305"/>
                  </a:cubicBezTo>
                  <a:cubicBezTo>
                    <a:pt x="239789" y="-225"/>
                    <a:pt x="241539" y="40"/>
                    <a:pt x="242917" y="994"/>
                  </a:cubicBezTo>
                  <a:cubicBezTo>
                    <a:pt x="244295" y="2001"/>
                    <a:pt x="245143" y="3591"/>
                    <a:pt x="245143" y="5287"/>
                  </a:cubicBezTo>
                  <a:cubicBezTo>
                    <a:pt x="245143" y="72920"/>
                    <a:pt x="190178" y="127938"/>
                    <a:pt x="122598" y="127938"/>
                  </a:cubicBezTo>
                  <a:close/>
                  <a:moveTo>
                    <a:pt x="10866" y="12655"/>
                  </a:moveTo>
                  <a:cubicBezTo>
                    <a:pt x="14682" y="71012"/>
                    <a:pt x="63340" y="117338"/>
                    <a:pt x="122598" y="117338"/>
                  </a:cubicBezTo>
                  <a:cubicBezTo>
                    <a:pt x="181856" y="117338"/>
                    <a:pt x="230514" y="71012"/>
                    <a:pt x="234330" y="12655"/>
                  </a:cubicBezTo>
                  <a:cubicBezTo>
                    <a:pt x="160125" y="36136"/>
                    <a:pt x="85071" y="36136"/>
                    <a:pt x="10866" y="126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9CB6551-81B2-4DCA-9CC5-CEE740862BAF}"/>
                </a:ext>
              </a:extLst>
            </p:cNvPr>
            <p:cNvSpPr/>
            <p:nvPr/>
          </p:nvSpPr>
          <p:spPr>
            <a:xfrm>
              <a:off x="2276012" y="1718012"/>
              <a:ext cx="212015" cy="58304"/>
            </a:xfrm>
            <a:custGeom>
              <a:avLst/>
              <a:gdLst>
                <a:gd name="connsiteX0" fmla="*/ 107069 w 212015"/>
                <a:gd name="connsiteY0" fmla="*/ 61439 h 58304"/>
                <a:gd name="connsiteX1" fmla="*/ 67899 w 212015"/>
                <a:gd name="connsiteY1" fmla="*/ 58259 h 58304"/>
                <a:gd name="connsiteX2" fmla="*/ 16591 w 212015"/>
                <a:gd name="connsiteY2" fmla="*/ 43842 h 58304"/>
                <a:gd name="connsiteX3" fmla="*/ 1 w 212015"/>
                <a:gd name="connsiteY3" fmla="*/ 5414 h 58304"/>
                <a:gd name="connsiteX4" fmla="*/ 5195 w 212015"/>
                <a:gd name="connsiteY4" fmla="*/ 8 h 58304"/>
                <a:gd name="connsiteX5" fmla="*/ 10602 w 212015"/>
                <a:gd name="connsiteY5" fmla="*/ 5149 h 58304"/>
                <a:gd name="connsiteX6" fmla="*/ 21520 w 212015"/>
                <a:gd name="connsiteY6" fmla="*/ 34460 h 58304"/>
                <a:gd name="connsiteX7" fmla="*/ 69595 w 212015"/>
                <a:gd name="connsiteY7" fmla="*/ 47817 h 58304"/>
                <a:gd name="connsiteX8" fmla="*/ 144542 w 212015"/>
                <a:gd name="connsiteY8" fmla="*/ 47817 h 58304"/>
                <a:gd name="connsiteX9" fmla="*/ 192617 w 212015"/>
                <a:gd name="connsiteY9" fmla="*/ 34460 h 58304"/>
                <a:gd name="connsiteX10" fmla="*/ 203536 w 212015"/>
                <a:gd name="connsiteY10" fmla="*/ 5149 h 58304"/>
                <a:gd name="connsiteX11" fmla="*/ 208942 w 212015"/>
                <a:gd name="connsiteY11" fmla="*/ 8 h 58304"/>
                <a:gd name="connsiteX12" fmla="*/ 214137 w 212015"/>
                <a:gd name="connsiteY12" fmla="*/ 5414 h 58304"/>
                <a:gd name="connsiteX13" fmla="*/ 197546 w 212015"/>
                <a:gd name="connsiteY13" fmla="*/ 43842 h 58304"/>
                <a:gd name="connsiteX14" fmla="*/ 146239 w 212015"/>
                <a:gd name="connsiteY14" fmla="*/ 58259 h 58304"/>
                <a:gd name="connsiteX15" fmla="*/ 107069 w 212015"/>
                <a:gd name="connsiteY15" fmla="*/ 61439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015" h="58304">
                  <a:moveTo>
                    <a:pt x="107069" y="61439"/>
                  </a:moveTo>
                  <a:cubicBezTo>
                    <a:pt x="93977" y="61439"/>
                    <a:pt x="80885" y="60379"/>
                    <a:pt x="67899" y="58259"/>
                  </a:cubicBezTo>
                  <a:cubicBezTo>
                    <a:pt x="44842" y="54495"/>
                    <a:pt x="27563" y="49619"/>
                    <a:pt x="16591" y="43842"/>
                  </a:cubicBezTo>
                  <a:cubicBezTo>
                    <a:pt x="1167" y="35679"/>
                    <a:pt x="54" y="8488"/>
                    <a:pt x="1" y="5414"/>
                  </a:cubicBezTo>
                  <a:cubicBezTo>
                    <a:pt x="-52" y="2499"/>
                    <a:pt x="2227" y="61"/>
                    <a:pt x="5195" y="8"/>
                  </a:cubicBezTo>
                  <a:cubicBezTo>
                    <a:pt x="8110" y="-151"/>
                    <a:pt x="10549" y="2234"/>
                    <a:pt x="10602" y="5149"/>
                  </a:cubicBezTo>
                  <a:cubicBezTo>
                    <a:pt x="10761" y="11350"/>
                    <a:pt x="13093" y="30008"/>
                    <a:pt x="21520" y="34460"/>
                  </a:cubicBezTo>
                  <a:cubicBezTo>
                    <a:pt x="31326" y="39654"/>
                    <a:pt x="47969" y="44266"/>
                    <a:pt x="69595" y="47817"/>
                  </a:cubicBezTo>
                  <a:cubicBezTo>
                    <a:pt x="94454" y="51898"/>
                    <a:pt x="119684" y="51898"/>
                    <a:pt x="144542" y="47817"/>
                  </a:cubicBezTo>
                  <a:cubicBezTo>
                    <a:pt x="166168" y="44266"/>
                    <a:pt x="182758" y="39654"/>
                    <a:pt x="192617" y="34460"/>
                  </a:cubicBezTo>
                  <a:cubicBezTo>
                    <a:pt x="201045" y="30008"/>
                    <a:pt x="203377" y="11350"/>
                    <a:pt x="203536" y="5149"/>
                  </a:cubicBezTo>
                  <a:cubicBezTo>
                    <a:pt x="203589" y="2234"/>
                    <a:pt x="206080" y="-151"/>
                    <a:pt x="208942" y="8"/>
                  </a:cubicBezTo>
                  <a:cubicBezTo>
                    <a:pt x="211857" y="61"/>
                    <a:pt x="214189" y="2499"/>
                    <a:pt x="214137" y="5414"/>
                  </a:cubicBezTo>
                  <a:cubicBezTo>
                    <a:pt x="214083" y="8488"/>
                    <a:pt x="212970" y="35679"/>
                    <a:pt x="197546" y="43842"/>
                  </a:cubicBezTo>
                  <a:cubicBezTo>
                    <a:pt x="186574" y="49619"/>
                    <a:pt x="169348" y="54495"/>
                    <a:pt x="146239" y="58259"/>
                  </a:cubicBezTo>
                  <a:cubicBezTo>
                    <a:pt x="133253" y="60379"/>
                    <a:pt x="120161" y="61439"/>
                    <a:pt x="107069" y="614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6072504C-D12A-4A1B-BF86-BE4B95A0552D}"/>
                </a:ext>
              </a:extLst>
            </p:cNvPr>
            <p:cNvSpPr/>
            <p:nvPr/>
          </p:nvSpPr>
          <p:spPr>
            <a:xfrm>
              <a:off x="2208857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284207 w 344525"/>
                <a:gd name="connsiteY3" fmla="*/ 39064 h 344525"/>
                <a:gd name="connsiteX4" fmla="*/ 284949 w 344525"/>
                <a:gd name="connsiteY4" fmla="*/ 46537 h 344525"/>
                <a:gd name="connsiteX5" fmla="*/ 277475 w 344525"/>
                <a:gd name="connsiteY5" fmla="*/ 47279 h 344525"/>
                <a:gd name="connsiteX6" fmla="*/ 174171 w 344525"/>
                <a:gd name="connsiteY6" fmla="*/ 10548 h 344525"/>
                <a:gd name="connsiteX7" fmla="*/ 10548 w 344525"/>
                <a:gd name="connsiteY7" fmla="*/ 174171 h 344525"/>
                <a:gd name="connsiteX8" fmla="*/ 174224 w 344525"/>
                <a:gd name="connsiteY8" fmla="*/ 337847 h 344525"/>
                <a:gd name="connsiteX9" fmla="*/ 337847 w 344525"/>
                <a:gd name="connsiteY9" fmla="*/ 174224 h 344525"/>
                <a:gd name="connsiteX10" fmla="*/ 314313 w 344525"/>
                <a:gd name="connsiteY10" fmla="*/ 89630 h 344525"/>
                <a:gd name="connsiteX11" fmla="*/ 316115 w 344525"/>
                <a:gd name="connsiteY11" fmla="*/ 82368 h 344525"/>
                <a:gd name="connsiteX12" fmla="*/ 323377 w 344525"/>
                <a:gd name="connsiteY12" fmla="*/ 84170 h 344525"/>
                <a:gd name="connsiteX13" fmla="*/ 348394 w 344525"/>
                <a:gd name="connsiteY13" fmla="*/ 174277 h 344525"/>
                <a:gd name="connsiteX14" fmla="*/ 174224 w 344525"/>
                <a:gd name="connsiteY14" fmla="*/ 348447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267"/>
                    <a:pt x="0" y="174224"/>
                  </a:cubicBezTo>
                  <a:cubicBezTo>
                    <a:pt x="0" y="78181"/>
                    <a:pt x="78181" y="0"/>
                    <a:pt x="174224" y="0"/>
                  </a:cubicBezTo>
                  <a:cubicBezTo>
                    <a:pt x="214189" y="0"/>
                    <a:pt x="253252" y="13887"/>
                    <a:pt x="284207" y="39064"/>
                  </a:cubicBezTo>
                  <a:cubicBezTo>
                    <a:pt x="286486" y="40919"/>
                    <a:pt x="286804" y="44258"/>
                    <a:pt x="284949" y="46537"/>
                  </a:cubicBezTo>
                  <a:cubicBezTo>
                    <a:pt x="283094" y="48817"/>
                    <a:pt x="279754" y="49135"/>
                    <a:pt x="277475" y="47279"/>
                  </a:cubicBezTo>
                  <a:cubicBezTo>
                    <a:pt x="248376" y="23587"/>
                    <a:pt x="211697" y="10548"/>
                    <a:pt x="174171" y="10548"/>
                  </a:cubicBezTo>
                  <a:cubicBezTo>
                    <a:pt x="83958" y="10548"/>
                    <a:pt x="10548" y="83958"/>
                    <a:pt x="10548" y="174171"/>
                  </a:cubicBezTo>
                  <a:cubicBezTo>
                    <a:pt x="10548" y="264383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144382"/>
                    <a:pt x="329737" y="115124"/>
                    <a:pt x="314313" y="89630"/>
                  </a:cubicBezTo>
                  <a:cubicBezTo>
                    <a:pt x="312776" y="87138"/>
                    <a:pt x="313624" y="83852"/>
                    <a:pt x="316115" y="82368"/>
                  </a:cubicBezTo>
                  <a:cubicBezTo>
                    <a:pt x="318606" y="80884"/>
                    <a:pt x="321892" y="81679"/>
                    <a:pt x="323377" y="84170"/>
                  </a:cubicBezTo>
                  <a:cubicBezTo>
                    <a:pt x="339755" y="111361"/>
                    <a:pt x="348394" y="142474"/>
                    <a:pt x="348394" y="174277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5937F4B1-702B-49B1-A785-24F193A50D57}"/>
                </a:ext>
              </a:extLst>
            </p:cNvPr>
            <p:cNvSpPr/>
            <p:nvPr/>
          </p:nvSpPr>
          <p:spPr>
            <a:xfrm>
              <a:off x="2286407" y="1645351"/>
              <a:ext cx="63605" cy="26502"/>
            </a:xfrm>
            <a:custGeom>
              <a:avLst/>
              <a:gdLst>
                <a:gd name="connsiteX0" fmla="*/ 62009 w 63604"/>
                <a:gd name="connsiteY0" fmla="*/ 29735 h 26501"/>
                <a:gd name="connsiteX1" fmla="*/ 57079 w 63604"/>
                <a:gd name="connsiteY1" fmla="*/ 26396 h 26501"/>
                <a:gd name="connsiteX2" fmla="*/ 33652 w 63604"/>
                <a:gd name="connsiteY2" fmla="*/ 10601 h 26501"/>
                <a:gd name="connsiteX3" fmla="*/ 10224 w 63604"/>
                <a:gd name="connsiteY3" fmla="*/ 26396 h 26501"/>
                <a:gd name="connsiteX4" fmla="*/ 3333 w 63604"/>
                <a:gd name="connsiteY4" fmla="*/ 29364 h 26501"/>
                <a:gd name="connsiteX5" fmla="*/ 365 w 63604"/>
                <a:gd name="connsiteY5" fmla="*/ 22474 h 26501"/>
                <a:gd name="connsiteX6" fmla="*/ 33652 w 63604"/>
                <a:gd name="connsiteY6" fmla="*/ 0 h 26501"/>
                <a:gd name="connsiteX7" fmla="*/ 66938 w 63604"/>
                <a:gd name="connsiteY7" fmla="*/ 22474 h 26501"/>
                <a:gd name="connsiteX8" fmla="*/ 63970 w 63604"/>
                <a:gd name="connsiteY8" fmla="*/ 29364 h 26501"/>
                <a:gd name="connsiteX9" fmla="*/ 62009 w 63604"/>
                <a:gd name="connsiteY9" fmla="*/ 2973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26501">
                  <a:moveTo>
                    <a:pt x="62009" y="29735"/>
                  </a:moveTo>
                  <a:cubicBezTo>
                    <a:pt x="59889" y="29735"/>
                    <a:pt x="57927" y="28463"/>
                    <a:pt x="57079" y="26396"/>
                  </a:cubicBezTo>
                  <a:cubicBezTo>
                    <a:pt x="53210" y="16802"/>
                    <a:pt x="44040" y="10601"/>
                    <a:pt x="33652" y="10601"/>
                  </a:cubicBezTo>
                  <a:cubicBezTo>
                    <a:pt x="23263" y="10601"/>
                    <a:pt x="14040" y="16802"/>
                    <a:pt x="10224" y="26396"/>
                  </a:cubicBezTo>
                  <a:cubicBezTo>
                    <a:pt x="9111" y="29099"/>
                    <a:pt x="6037" y="30424"/>
                    <a:pt x="3333" y="29364"/>
                  </a:cubicBezTo>
                  <a:cubicBezTo>
                    <a:pt x="630" y="28251"/>
                    <a:pt x="-695" y="25177"/>
                    <a:pt x="365" y="22474"/>
                  </a:cubicBezTo>
                  <a:cubicBezTo>
                    <a:pt x="5825" y="8852"/>
                    <a:pt x="18917" y="0"/>
                    <a:pt x="33652" y="0"/>
                  </a:cubicBezTo>
                  <a:cubicBezTo>
                    <a:pt x="48387" y="0"/>
                    <a:pt x="61479" y="8799"/>
                    <a:pt x="66938" y="22474"/>
                  </a:cubicBezTo>
                  <a:cubicBezTo>
                    <a:pt x="68051" y="25177"/>
                    <a:pt x="66726" y="28251"/>
                    <a:pt x="63970" y="29364"/>
                  </a:cubicBezTo>
                  <a:cubicBezTo>
                    <a:pt x="63334" y="29629"/>
                    <a:pt x="62645" y="29735"/>
                    <a:pt x="62009" y="297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A32E8DD6-BA6B-4C65-A1B1-F99F6E1A4312}"/>
                </a:ext>
              </a:extLst>
            </p:cNvPr>
            <p:cNvSpPr/>
            <p:nvPr/>
          </p:nvSpPr>
          <p:spPr>
            <a:xfrm>
              <a:off x="2412450" y="1645351"/>
              <a:ext cx="63605" cy="26502"/>
            </a:xfrm>
            <a:custGeom>
              <a:avLst/>
              <a:gdLst>
                <a:gd name="connsiteX0" fmla="*/ 62009 w 63604"/>
                <a:gd name="connsiteY0" fmla="*/ 29735 h 26501"/>
                <a:gd name="connsiteX1" fmla="*/ 57079 w 63604"/>
                <a:gd name="connsiteY1" fmla="*/ 26396 h 26501"/>
                <a:gd name="connsiteX2" fmla="*/ 33652 w 63604"/>
                <a:gd name="connsiteY2" fmla="*/ 10601 h 26501"/>
                <a:gd name="connsiteX3" fmla="*/ 10224 w 63604"/>
                <a:gd name="connsiteY3" fmla="*/ 26396 h 26501"/>
                <a:gd name="connsiteX4" fmla="*/ 3334 w 63604"/>
                <a:gd name="connsiteY4" fmla="*/ 29364 h 26501"/>
                <a:gd name="connsiteX5" fmla="*/ 365 w 63604"/>
                <a:gd name="connsiteY5" fmla="*/ 22474 h 26501"/>
                <a:gd name="connsiteX6" fmla="*/ 33652 w 63604"/>
                <a:gd name="connsiteY6" fmla="*/ 0 h 26501"/>
                <a:gd name="connsiteX7" fmla="*/ 66938 w 63604"/>
                <a:gd name="connsiteY7" fmla="*/ 22474 h 26501"/>
                <a:gd name="connsiteX8" fmla="*/ 63970 w 63604"/>
                <a:gd name="connsiteY8" fmla="*/ 29364 h 26501"/>
                <a:gd name="connsiteX9" fmla="*/ 62009 w 63604"/>
                <a:gd name="connsiteY9" fmla="*/ 2973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26501">
                  <a:moveTo>
                    <a:pt x="62009" y="29735"/>
                  </a:moveTo>
                  <a:cubicBezTo>
                    <a:pt x="59889" y="29735"/>
                    <a:pt x="57927" y="28463"/>
                    <a:pt x="57079" y="26396"/>
                  </a:cubicBezTo>
                  <a:cubicBezTo>
                    <a:pt x="53210" y="16802"/>
                    <a:pt x="44040" y="10601"/>
                    <a:pt x="33652" y="10601"/>
                  </a:cubicBezTo>
                  <a:cubicBezTo>
                    <a:pt x="23263" y="10601"/>
                    <a:pt x="14040" y="16802"/>
                    <a:pt x="10224" y="26396"/>
                  </a:cubicBezTo>
                  <a:cubicBezTo>
                    <a:pt x="9111" y="29099"/>
                    <a:pt x="6037" y="30424"/>
                    <a:pt x="3334" y="29364"/>
                  </a:cubicBezTo>
                  <a:cubicBezTo>
                    <a:pt x="630" y="28251"/>
                    <a:pt x="-695" y="25177"/>
                    <a:pt x="365" y="22474"/>
                  </a:cubicBezTo>
                  <a:cubicBezTo>
                    <a:pt x="5825" y="8852"/>
                    <a:pt x="18917" y="0"/>
                    <a:pt x="33652" y="0"/>
                  </a:cubicBezTo>
                  <a:cubicBezTo>
                    <a:pt x="48387" y="0"/>
                    <a:pt x="61479" y="8799"/>
                    <a:pt x="66938" y="22474"/>
                  </a:cubicBezTo>
                  <a:cubicBezTo>
                    <a:pt x="68051" y="25177"/>
                    <a:pt x="66726" y="28251"/>
                    <a:pt x="63970" y="29364"/>
                  </a:cubicBezTo>
                  <a:cubicBezTo>
                    <a:pt x="63334" y="29629"/>
                    <a:pt x="62698" y="29735"/>
                    <a:pt x="62009" y="297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8" name="Group 737">
            <a:extLst>
              <a:ext uri="{FF2B5EF4-FFF2-40B4-BE49-F238E27FC236}">
                <a16:creationId xmlns:a16="http://schemas.microsoft.com/office/drawing/2014/main" id="{9ED115FB-E38C-4C7F-A8C1-BE34DF181099}"/>
              </a:ext>
            </a:extLst>
          </p:cNvPr>
          <p:cNvGrpSpPr/>
          <p:nvPr/>
        </p:nvGrpSpPr>
        <p:grpSpPr>
          <a:xfrm>
            <a:off x="4292835" y="1495906"/>
            <a:ext cx="416876" cy="416876"/>
            <a:chOff x="4329011" y="1532082"/>
            <a:chExt cx="344525" cy="344525"/>
          </a:xfrm>
        </p:grpSpPr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55676D8-643F-4CAF-9C28-3AE62FF96B79}"/>
                </a:ext>
              </a:extLst>
            </p:cNvPr>
            <p:cNvSpPr/>
            <p:nvPr/>
          </p:nvSpPr>
          <p:spPr>
            <a:xfrm>
              <a:off x="4380637" y="1713156"/>
              <a:ext cx="243818" cy="127209"/>
            </a:xfrm>
            <a:custGeom>
              <a:avLst/>
              <a:gdLst>
                <a:gd name="connsiteX0" fmla="*/ 122598 w 243817"/>
                <a:gd name="connsiteY0" fmla="*/ 127938 h 127209"/>
                <a:gd name="connsiteX1" fmla="*/ 0 w 243817"/>
                <a:gd name="connsiteY1" fmla="*/ 5287 h 127209"/>
                <a:gd name="connsiteX2" fmla="*/ 2226 w 243817"/>
                <a:gd name="connsiteY2" fmla="*/ 994 h 127209"/>
                <a:gd name="connsiteX3" fmla="*/ 6997 w 243817"/>
                <a:gd name="connsiteY3" fmla="*/ 305 h 127209"/>
                <a:gd name="connsiteX4" fmla="*/ 238146 w 243817"/>
                <a:gd name="connsiteY4" fmla="*/ 305 h 127209"/>
                <a:gd name="connsiteX5" fmla="*/ 242917 w 243817"/>
                <a:gd name="connsiteY5" fmla="*/ 994 h 127209"/>
                <a:gd name="connsiteX6" fmla="*/ 245143 w 243817"/>
                <a:gd name="connsiteY6" fmla="*/ 5287 h 127209"/>
                <a:gd name="connsiteX7" fmla="*/ 122598 w 243817"/>
                <a:gd name="connsiteY7" fmla="*/ 127938 h 127209"/>
                <a:gd name="connsiteX8" fmla="*/ 10866 w 243817"/>
                <a:gd name="connsiteY8" fmla="*/ 12655 h 127209"/>
                <a:gd name="connsiteX9" fmla="*/ 122598 w 243817"/>
                <a:gd name="connsiteY9" fmla="*/ 117338 h 127209"/>
                <a:gd name="connsiteX10" fmla="*/ 234330 w 243817"/>
                <a:gd name="connsiteY10" fmla="*/ 12655 h 127209"/>
                <a:gd name="connsiteX11" fmla="*/ 10866 w 243817"/>
                <a:gd name="connsiteY11" fmla="*/ 12655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3817" h="127209">
                  <a:moveTo>
                    <a:pt x="122598" y="127938"/>
                  </a:moveTo>
                  <a:cubicBezTo>
                    <a:pt x="55018" y="127938"/>
                    <a:pt x="0" y="72920"/>
                    <a:pt x="0" y="5287"/>
                  </a:cubicBezTo>
                  <a:cubicBezTo>
                    <a:pt x="0" y="3591"/>
                    <a:pt x="848" y="2001"/>
                    <a:pt x="2226" y="994"/>
                  </a:cubicBezTo>
                  <a:cubicBezTo>
                    <a:pt x="3604" y="-13"/>
                    <a:pt x="5406" y="-278"/>
                    <a:pt x="6997" y="305"/>
                  </a:cubicBezTo>
                  <a:cubicBezTo>
                    <a:pt x="83693" y="26171"/>
                    <a:pt x="161450" y="26171"/>
                    <a:pt x="238146" y="305"/>
                  </a:cubicBezTo>
                  <a:cubicBezTo>
                    <a:pt x="239789" y="-225"/>
                    <a:pt x="241539" y="40"/>
                    <a:pt x="242917" y="994"/>
                  </a:cubicBezTo>
                  <a:cubicBezTo>
                    <a:pt x="244295" y="2001"/>
                    <a:pt x="245143" y="3591"/>
                    <a:pt x="245143" y="5287"/>
                  </a:cubicBezTo>
                  <a:cubicBezTo>
                    <a:pt x="245143" y="72920"/>
                    <a:pt x="190178" y="127938"/>
                    <a:pt x="122598" y="127938"/>
                  </a:cubicBezTo>
                  <a:close/>
                  <a:moveTo>
                    <a:pt x="10866" y="12655"/>
                  </a:moveTo>
                  <a:cubicBezTo>
                    <a:pt x="14682" y="71012"/>
                    <a:pt x="63340" y="117338"/>
                    <a:pt x="122598" y="117338"/>
                  </a:cubicBezTo>
                  <a:cubicBezTo>
                    <a:pt x="181856" y="117338"/>
                    <a:pt x="230514" y="71012"/>
                    <a:pt x="234330" y="12655"/>
                  </a:cubicBezTo>
                  <a:cubicBezTo>
                    <a:pt x="160125" y="36136"/>
                    <a:pt x="85071" y="36136"/>
                    <a:pt x="10866" y="126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D083A99F-4768-489C-B2B8-895236BC2385}"/>
                </a:ext>
              </a:extLst>
            </p:cNvPr>
            <p:cNvSpPr/>
            <p:nvPr/>
          </p:nvSpPr>
          <p:spPr>
            <a:xfrm>
              <a:off x="4396166" y="1717940"/>
              <a:ext cx="212015" cy="68905"/>
            </a:xfrm>
            <a:custGeom>
              <a:avLst/>
              <a:gdLst>
                <a:gd name="connsiteX0" fmla="*/ 107069 w 212015"/>
                <a:gd name="connsiteY0" fmla="*/ 72112 h 68905"/>
                <a:gd name="connsiteX1" fmla="*/ 67899 w 212015"/>
                <a:gd name="connsiteY1" fmla="*/ 68931 h 68905"/>
                <a:gd name="connsiteX2" fmla="*/ 16591 w 212015"/>
                <a:gd name="connsiteY2" fmla="*/ 54514 h 68905"/>
                <a:gd name="connsiteX3" fmla="*/ 1 w 212015"/>
                <a:gd name="connsiteY3" fmla="*/ 5433 h 68905"/>
                <a:gd name="connsiteX4" fmla="*/ 5195 w 212015"/>
                <a:gd name="connsiteY4" fmla="*/ 26 h 68905"/>
                <a:gd name="connsiteX5" fmla="*/ 10602 w 212015"/>
                <a:gd name="connsiteY5" fmla="*/ 5221 h 68905"/>
                <a:gd name="connsiteX6" fmla="*/ 21520 w 212015"/>
                <a:gd name="connsiteY6" fmla="*/ 45080 h 68905"/>
                <a:gd name="connsiteX7" fmla="*/ 69595 w 212015"/>
                <a:gd name="connsiteY7" fmla="*/ 58437 h 68905"/>
                <a:gd name="connsiteX8" fmla="*/ 144543 w 212015"/>
                <a:gd name="connsiteY8" fmla="*/ 58437 h 68905"/>
                <a:gd name="connsiteX9" fmla="*/ 192617 w 212015"/>
                <a:gd name="connsiteY9" fmla="*/ 45080 h 68905"/>
                <a:gd name="connsiteX10" fmla="*/ 203536 w 212015"/>
                <a:gd name="connsiteY10" fmla="*/ 5221 h 68905"/>
                <a:gd name="connsiteX11" fmla="*/ 208942 w 212015"/>
                <a:gd name="connsiteY11" fmla="*/ 26 h 68905"/>
                <a:gd name="connsiteX12" fmla="*/ 214137 w 212015"/>
                <a:gd name="connsiteY12" fmla="*/ 5433 h 68905"/>
                <a:gd name="connsiteX13" fmla="*/ 197546 w 212015"/>
                <a:gd name="connsiteY13" fmla="*/ 54514 h 68905"/>
                <a:gd name="connsiteX14" fmla="*/ 146239 w 212015"/>
                <a:gd name="connsiteY14" fmla="*/ 68931 h 68905"/>
                <a:gd name="connsiteX15" fmla="*/ 107069 w 212015"/>
                <a:gd name="connsiteY15" fmla="*/ 72112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015" h="68905">
                  <a:moveTo>
                    <a:pt x="107069" y="72112"/>
                  </a:moveTo>
                  <a:cubicBezTo>
                    <a:pt x="93977" y="72112"/>
                    <a:pt x="80885" y="71052"/>
                    <a:pt x="67899" y="68931"/>
                  </a:cubicBezTo>
                  <a:cubicBezTo>
                    <a:pt x="44842" y="65168"/>
                    <a:pt x="27563" y="60292"/>
                    <a:pt x="16591" y="54514"/>
                  </a:cubicBezTo>
                  <a:cubicBezTo>
                    <a:pt x="1432" y="46511"/>
                    <a:pt x="107" y="12217"/>
                    <a:pt x="1" y="5433"/>
                  </a:cubicBezTo>
                  <a:cubicBezTo>
                    <a:pt x="-52" y="2518"/>
                    <a:pt x="2280" y="79"/>
                    <a:pt x="5195" y="26"/>
                  </a:cubicBezTo>
                  <a:cubicBezTo>
                    <a:pt x="8111" y="-239"/>
                    <a:pt x="10549" y="2306"/>
                    <a:pt x="10602" y="5221"/>
                  </a:cubicBezTo>
                  <a:cubicBezTo>
                    <a:pt x="10867" y="19532"/>
                    <a:pt x="14418" y="41316"/>
                    <a:pt x="21520" y="45080"/>
                  </a:cubicBezTo>
                  <a:cubicBezTo>
                    <a:pt x="31326" y="50274"/>
                    <a:pt x="47969" y="54885"/>
                    <a:pt x="69595" y="58437"/>
                  </a:cubicBezTo>
                  <a:cubicBezTo>
                    <a:pt x="94454" y="62518"/>
                    <a:pt x="119684" y="62518"/>
                    <a:pt x="144543" y="58437"/>
                  </a:cubicBezTo>
                  <a:cubicBezTo>
                    <a:pt x="166168" y="54885"/>
                    <a:pt x="182758" y="50274"/>
                    <a:pt x="192617" y="45080"/>
                  </a:cubicBezTo>
                  <a:cubicBezTo>
                    <a:pt x="199719" y="41316"/>
                    <a:pt x="203324" y="19479"/>
                    <a:pt x="203536" y="5221"/>
                  </a:cubicBezTo>
                  <a:cubicBezTo>
                    <a:pt x="203589" y="2306"/>
                    <a:pt x="205974" y="-292"/>
                    <a:pt x="208942" y="26"/>
                  </a:cubicBezTo>
                  <a:cubicBezTo>
                    <a:pt x="211857" y="79"/>
                    <a:pt x="214190" y="2465"/>
                    <a:pt x="214137" y="5433"/>
                  </a:cubicBezTo>
                  <a:cubicBezTo>
                    <a:pt x="214030" y="12217"/>
                    <a:pt x="212705" y="46511"/>
                    <a:pt x="197546" y="54514"/>
                  </a:cubicBezTo>
                  <a:cubicBezTo>
                    <a:pt x="186575" y="60292"/>
                    <a:pt x="169348" y="65168"/>
                    <a:pt x="146239" y="68931"/>
                  </a:cubicBezTo>
                  <a:cubicBezTo>
                    <a:pt x="133253" y="71052"/>
                    <a:pt x="120161" y="72112"/>
                    <a:pt x="107069" y="7211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ACE49D91-4128-4ADA-AD80-E90EFF664C5C}"/>
                </a:ext>
              </a:extLst>
            </p:cNvPr>
            <p:cNvSpPr/>
            <p:nvPr/>
          </p:nvSpPr>
          <p:spPr>
            <a:xfrm>
              <a:off x="4329011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6F6EF94-4103-4CB8-A28C-63F0A6E5429C}"/>
                </a:ext>
              </a:extLst>
            </p:cNvPr>
            <p:cNvSpPr/>
            <p:nvPr/>
          </p:nvSpPr>
          <p:spPr>
            <a:xfrm>
              <a:off x="4406561" y="1645351"/>
              <a:ext cx="63605" cy="26502"/>
            </a:xfrm>
            <a:custGeom>
              <a:avLst/>
              <a:gdLst>
                <a:gd name="connsiteX0" fmla="*/ 62009 w 63604"/>
                <a:gd name="connsiteY0" fmla="*/ 29735 h 26501"/>
                <a:gd name="connsiteX1" fmla="*/ 57079 w 63604"/>
                <a:gd name="connsiteY1" fmla="*/ 26396 h 26501"/>
                <a:gd name="connsiteX2" fmla="*/ 33652 w 63604"/>
                <a:gd name="connsiteY2" fmla="*/ 10601 h 26501"/>
                <a:gd name="connsiteX3" fmla="*/ 10224 w 63604"/>
                <a:gd name="connsiteY3" fmla="*/ 26396 h 26501"/>
                <a:gd name="connsiteX4" fmla="*/ 3334 w 63604"/>
                <a:gd name="connsiteY4" fmla="*/ 29364 h 26501"/>
                <a:gd name="connsiteX5" fmla="*/ 365 w 63604"/>
                <a:gd name="connsiteY5" fmla="*/ 22474 h 26501"/>
                <a:gd name="connsiteX6" fmla="*/ 33652 w 63604"/>
                <a:gd name="connsiteY6" fmla="*/ 0 h 26501"/>
                <a:gd name="connsiteX7" fmla="*/ 66938 w 63604"/>
                <a:gd name="connsiteY7" fmla="*/ 22474 h 26501"/>
                <a:gd name="connsiteX8" fmla="*/ 63970 w 63604"/>
                <a:gd name="connsiteY8" fmla="*/ 29364 h 26501"/>
                <a:gd name="connsiteX9" fmla="*/ 62009 w 63604"/>
                <a:gd name="connsiteY9" fmla="*/ 2973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26501">
                  <a:moveTo>
                    <a:pt x="62009" y="29735"/>
                  </a:moveTo>
                  <a:cubicBezTo>
                    <a:pt x="59889" y="29735"/>
                    <a:pt x="57927" y="28463"/>
                    <a:pt x="57079" y="26396"/>
                  </a:cubicBezTo>
                  <a:cubicBezTo>
                    <a:pt x="53210" y="16802"/>
                    <a:pt x="44040" y="10601"/>
                    <a:pt x="33652" y="10601"/>
                  </a:cubicBezTo>
                  <a:cubicBezTo>
                    <a:pt x="23263" y="10601"/>
                    <a:pt x="14040" y="16802"/>
                    <a:pt x="10224" y="26396"/>
                  </a:cubicBezTo>
                  <a:cubicBezTo>
                    <a:pt x="9111" y="29099"/>
                    <a:pt x="6037" y="30424"/>
                    <a:pt x="3334" y="29364"/>
                  </a:cubicBezTo>
                  <a:cubicBezTo>
                    <a:pt x="630" y="28251"/>
                    <a:pt x="-695" y="25177"/>
                    <a:pt x="365" y="22474"/>
                  </a:cubicBezTo>
                  <a:cubicBezTo>
                    <a:pt x="5825" y="8852"/>
                    <a:pt x="18917" y="0"/>
                    <a:pt x="33652" y="0"/>
                  </a:cubicBezTo>
                  <a:cubicBezTo>
                    <a:pt x="48387" y="0"/>
                    <a:pt x="61479" y="8799"/>
                    <a:pt x="66938" y="22474"/>
                  </a:cubicBezTo>
                  <a:cubicBezTo>
                    <a:pt x="68051" y="25177"/>
                    <a:pt x="66726" y="28251"/>
                    <a:pt x="63970" y="29364"/>
                  </a:cubicBezTo>
                  <a:cubicBezTo>
                    <a:pt x="63334" y="29629"/>
                    <a:pt x="62645" y="29735"/>
                    <a:pt x="62009" y="297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F52C11B7-70FD-4237-B321-B0F30DD0DFA7}"/>
                </a:ext>
              </a:extLst>
            </p:cNvPr>
            <p:cNvSpPr/>
            <p:nvPr/>
          </p:nvSpPr>
          <p:spPr>
            <a:xfrm>
              <a:off x="4532604" y="1645351"/>
              <a:ext cx="63605" cy="26502"/>
            </a:xfrm>
            <a:custGeom>
              <a:avLst/>
              <a:gdLst>
                <a:gd name="connsiteX0" fmla="*/ 62009 w 63604"/>
                <a:gd name="connsiteY0" fmla="*/ 29735 h 26501"/>
                <a:gd name="connsiteX1" fmla="*/ 57079 w 63604"/>
                <a:gd name="connsiteY1" fmla="*/ 26396 h 26501"/>
                <a:gd name="connsiteX2" fmla="*/ 33652 w 63604"/>
                <a:gd name="connsiteY2" fmla="*/ 10601 h 26501"/>
                <a:gd name="connsiteX3" fmla="*/ 10224 w 63604"/>
                <a:gd name="connsiteY3" fmla="*/ 26396 h 26501"/>
                <a:gd name="connsiteX4" fmla="*/ 3334 w 63604"/>
                <a:gd name="connsiteY4" fmla="*/ 29364 h 26501"/>
                <a:gd name="connsiteX5" fmla="*/ 365 w 63604"/>
                <a:gd name="connsiteY5" fmla="*/ 22474 h 26501"/>
                <a:gd name="connsiteX6" fmla="*/ 33652 w 63604"/>
                <a:gd name="connsiteY6" fmla="*/ 0 h 26501"/>
                <a:gd name="connsiteX7" fmla="*/ 66938 w 63604"/>
                <a:gd name="connsiteY7" fmla="*/ 22474 h 26501"/>
                <a:gd name="connsiteX8" fmla="*/ 63970 w 63604"/>
                <a:gd name="connsiteY8" fmla="*/ 29364 h 26501"/>
                <a:gd name="connsiteX9" fmla="*/ 62009 w 63604"/>
                <a:gd name="connsiteY9" fmla="*/ 2973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26501">
                  <a:moveTo>
                    <a:pt x="62009" y="29735"/>
                  </a:moveTo>
                  <a:cubicBezTo>
                    <a:pt x="59889" y="29735"/>
                    <a:pt x="57927" y="28463"/>
                    <a:pt x="57079" y="26396"/>
                  </a:cubicBezTo>
                  <a:cubicBezTo>
                    <a:pt x="53210" y="16802"/>
                    <a:pt x="44040" y="10601"/>
                    <a:pt x="33652" y="10601"/>
                  </a:cubicBezTo>
                  <a:cubicBezTo>
                    <a:pt x="23263" y="10601"/>
                    <a:pt x="14040" y="16802"/>
                    <a:pt x="10224" y="26396"/>
                  </a:cubicBezTo>
                  <a:cubicBezTo>
                    <a:pt x="9111" y="29099"/>
                    <a:pt x="6037" y="30424"/>
                    <a:pt x="3334" y="29364"/>
                  </a:cubicBezTo>
                  <a:cubicBezTo>
                    <a:pt x="630" y="28251"/>
                    <a:pt x="-695" y="25177"/>
                    <a:pt x="365" y="22474"/>
                  </a:cubicBezTo>
                  <a:cubicBezTo>
                    <a:pt x="5825" y="8852"/>
                    <a:pt x="18917" y="0"/>
                    <a:pt x="33652" y="0"/>
                  </a:cubicBezTo>
                  <a:cubicBezTo>
                    <a:pt x="48387" y="0"/>
                    <a:pt x="61479" y="8799"/>
                    <a:pt x="66938" y="22474"/>
                  </a:cubicBezTo>
                  <a:cubicBezTo>
                    <a:pt x="68051" y="25177"/>
                    <a:pt x="66726" y="28251"/>
                    <a:pt x="63970" y="29364"/>
                  </a:cubicBezTo>
                  <a:cubicBezTo>
                    <a:pt x="63334" y="29629"/>
                    <a:pt x="62698" y="29735"/>
                    <a:pt x="62009" y="297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CEBC1E70-ABB0-4BEC-8D1A-7D222E0ECFF9}"/>
                </a:ext>
              </a:extLst>
            </p:cNvPr>
            <p:cNvSpPr/>
            <p:nvPr/>
          </p:nvSpPr>
          <p:spPr>
            <a:xfrm>
              <a:off x="4409881" y="1762481"/>
              <a:ext cx="10601" cy="37103"/>
            </a:xfrm>
            <a:custGeom>
              <a:avLst/>
              <a:gdLst>
                <a:gd name="connsiteX0" fmla="*/ 8919 w 10600"/>
                <a:gd name="connsiteY0" fmla="*/ 38807 h 37102"/>
                <a:gd name="connsiteX1" fmla="*/ 3724 w 10600"/>
                <a:gd name="connsiteY1" fmla="*/ 34567 h 37102"/>
                <a:gd name="connsiteX2" fmla="*/ 14 w 10600"/>
                <a:gd name="connsiteY2" fmla="*/ 5680 h 37102"/>
                <a:gd name="connsiteX3" fmla="*/ 4943 w 10600"/>
                <a:gd name="connsiteY3" fmla="*/ 8 h 37102"/>
                <a:gd name="connsiteX4" fmla="*/ 10615 w 10600"/>
                <a:gd name="connsiteY4" fmla="*/ 4938 h 37102"/>
                <a:gd name="connsiteX5" fmla="*/ 14113 w 10600"/>
                <a:gd name="connsiteY5" fmla="*/ 32447 h 37102"/>
                <a:gd name="connsiteX6" fmla="*/ 9979 w 10600"/>
                <a:gd name="connsiteY6" fmla="*/ 38701 h 37102"/>
                <a:gd name="connsiteX7" fmla="*/ 8919 w 10600"/>
                <a:gd name="connsiteY7" fmla="*/ 38807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37102">
                  <a:moveTo>
                    <a:pt x="8919" y="38807"/>
                  </a:moveTo>
                  <a:cubicBezTo>
                    <a:pt x="6480" y="38807"/>
                    <a:pt x="4254" y="37111"/>
                    <a:pt x="3724" y="34567"/>
                  </a:cubicBezTo>
                  <a:cubicBezTo>
                    <a:pt x="1286" y="22800"/>
                    <a:pt x="67" y="6369"/>
                    <a:pt x="14" y="5680"/>
                  </a:cubicBezTo>
                  <a:cubicBezTo>
                    <a:pt x="-198" y="2764"/>
                    <a:pt x="2028" y="220"/>
                    <a:pt x="4943" y="8"/>
                  </a:cubicBezTo>
                  <a:cubicBezTo>
                    <a:pt x="7912" y="-151"/>
                    <a:pt x="10403" y="2022"/>
                    <a:pt x="10615" y="4938"/>
                  </a:cubicBezTo>
                  <a:cubicBezTo>
                    <a:pt x="10615" y="5097"/>
                    <a:pt x="11834" y="21422"/>
                    <a:pt x="14113" y="32447"/>
                  </a:cubicBezTo>
                  <a:cubicBezTo>
                    <a:pt x="14696" y="35309"/>
                    <a:pt x="12894" y="38118"/>
                    <a:pt x="9979" y="38701"/>
                  </a:cubicBezTo>
                  <a:cubicBezTo>
                    <a:pt x="9661" y="38754"/>
                    <a:pt x="9290" y="38807"/>
                    <a:pt x="8919" y="3880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2CAC7529-112B-4D22-B401-884D5284B840}"/>
                </a:ext>
              </a:extLst>
            </p:cNvPr>
            <p:cNvSpPr/>
            <p:nvPr/>
          </p:nvSpPr>
          <p:spPr>
            <a:xfrm>
              <a:off x="4583852" y="1760749"/>
              <a:ext cx="10601" cy="37103"/>
            </a:xfrm>
            <a:custGeom>
              <a:avLst/>
              <a:gdLst>
                <a:gd name="connsiteX0" fmla="*/ 5302 w 10600"/>
                <a:gd name="connsiteY0" fmla="*/ 38790 h 37102"/>
                <a:gd name="connsiteX1" fmla="*/ 4242 w 10600"/>
                <a:gd name="connsiteY1" fmla="*/ 38684 h 37102"/>
                <a:gd name="connsiteX2" fmla="*/ 107 w 10600"/>
                <a:gd name="connsiteY2" fmla="*/ 32429 h 37102"/>
                <a:gd name="connsiteX3" fmla="*/ 4613 w 10600"/>
                <a:gd name="connsiteY3" fmla="*/ 4602 h 37102"/>
                <a:gd name="connsiteX4" fmla="*/ 10549 w 10600"/>
                <a:gd name="connsiteY4" fmla="*/ 44 h 37102"/>
                <a:gd name="connsiteX5" fmla="*/ 15107 w 10600"/>
                <a:gd name="connsiteY5" fmla="*/ 5980 h 37102"/>
                <a:gd name="connsiteX6" fmla="*/ 10443 w 10600"/>
                <a:gd name="connsiteY6" fmla="*/ 34550 h 37102"/>
                <a:gd name="connsiteX7" fmla="*/ 5302 w 10600"/>
                <a:gd name="connsiteY7" fmla="*/ 38790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37102">
                  <a:moveTo>
                    <a:pt x="5302" y="38790"/>
                  </a:moveTo>
                  <a:cubicBezTo>
                    <a:pt x="4931" y="38790"/>
                    <a:pt x="4560" y="38737"/>
                    <a:pt x="4242" y="38684"/>
                  </a:cubicBezTo>
                  <a:cubicBezTo>
                    <a:pt x="1379" y="38101"/>
                    <a:pt x="-476" y="35292"/>
                    <a:pt x="107" y="32429"/>
                  </a:cubicBezTo>
                  <a:cubicBezTo>
                    <a:pt x="2439" y="21193"/>
                    <a:pt x="4613" y="4761"/>
                    <a:pt x="4613" y="4602"/>
                  </a:cubicBezTo>
                  <a:cubicBezTo>
                    <a:pt x="4984" y="1687"/>
                    <a:pt x="7687" y="-327"/>
                    <a:pt x="10549" y="44"/>
                  </a:cubicBezTo>
                  <a:cubicBezTo>
                    <a:pt x="13464" y="415"/>
                    <a:pt x="15478" y="3065"/>
                    <a:pt x="15107" y="5980"/>
                  </a:cubicBezTo>
                  <a:cubicBezTo>
                    <a:pt x="15001" y="6669"/>
                    <a:pt x="12881" y="22995"/>
                    <a:pt x="10443" y="34550"/>
                  </a:cubicBezTo>
                  <a:cubicBezTo>
                    <a:pt x="9966" y="37094"/>
                    <a:pt x="7793" y="38790"/>
                    <a:pt x="5302" y="3879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9" name="Group 738">
            <a:extLst>
              <a:ext uri="{FF2B5EF4-FFF2-40B4-BE49-F238E27FC236}">
                <a16:creationId xmlns:a16="http://schemas.microsoft.com/office/drawing/2014/main" id="{26EA08C6-B11A-45FB-BCA7-476DB8CF661F}"/>
              </a:ext>
            </a:extLst>
          </p:cNvPr>
          <p:cNvGrpSpPr/>
          <p:nvPr/>
        </p:nvGrpSpPr>
        <p:grpSpPr>
          <a:xfrm>
            <a:off x="5352912" y="1495906"/>
            <a:ext cx="416876" cy="416876"/>
            <a:chOff x="5389088" y="1532082"/>
            <a:chExt cx="344525" cy="344525"/>
          </a:xfrm>
        </p:grpSpPr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22F439CE-3CAC-47AB-88FD-095A54C80F4C}"/>
                </a:ext>
              </a:extLst>
            </p:cNvPr>
            <p:cNvSpPr/>
            <p:nvPr/>
          </p:nvSpPr>
          <p:spPr>
            <a:xfrm>
              <a:off x="5441901" y="1705744"/>
              <a:ext cx="238517" cy="137810"/>
            </a:xfrm>
            <a:custGeom>
              <a:avLst/>
              <a:gdLst>
                <a:gd name="connsiteX0" fmla="*/ 121411 w 238517"/>
                <a:gd name="connsiteY0" fmla="*/ 140651 h 137810"/>
                <a:gd name="connsiteX1" fmla="*/ 32 w 238517"/>
                <a:gd name="connsiteY1" fmla="*/ 5862 h 137810"/>
                <a:gd name="connsiteX2" fmla="*/ 4749 w 238517"/>
                <a:gd name="connsiteY2" fmla="*/ 32 h 137810"/>
                <a:gd name="connsiteX3" fmla="*/ 10580 w 238517"/>
                <a:gd name="connsiteY3" fmla="*/ 4749 h 137810"/>
                <a:gd name="connsiteX4" fmla="*/ 121464 w 238517"/>
                <a:gd name="connsiteY4" fmla="*/ 130103 h 137810"/>
                <a:gd name="connsiteX5" fmla="*/ 232348 w 238517"/>
                <a:gd name="connsiteY5" fmla="*/ 4749 h 137810"/>
                <a:gd name="connsiteX6" fmla="*/ 238178 w 238517"/>
                <a:gd name="connsiteY6" fmla="*/ 32 h 137810"/>
                <a:gd name="connsiteX7" fmla="*/ 242895 w 238517"/>
                <a:gd name="connsiteY7" fmla="*/ 5862 h 137810"/>
                <a:gd name="connsiteX8" fmla="*/ 121411 w 238517"/>
                <a:gd name="connsiteY8" fmla="*/ 140651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8517" h="137810">
                  <a:moveTo>
                    <a:pt x="121411" y="140651"/>
                  </a:moveTo>
                  <a:cubicBezTo>
                    <a:pt x="60509" y="140651"/>
                    <a:pt x="8300" y="82718"/>
                    <a:pt x="32" y="5862"/>
                  </a:cubicBezTo>
                  <a:cubicBezTo>
                    <a:pt x="-286" y="2947"/>
                    <a:pt x="1834" y="350"/>
                    <a:pt x="4749" y="32"/>
                  </a:cubicBezTo>
                  <a:cubicBezTo>
                    <a:pt x="7717" y="-286"/>
                    <a:pt x="10262" y="1834"/>
                    <a:pt x="10580" y="4749"/>
                  </a:cubicBezTo>
                  <a:cubicBezTo>
                    <a:pt x="18159" y="75032"/>
                    <a:pt x="66870" y="130103"/>
                    <a:pt x="121464" y="130103"/>
                  </a:cubicBezTo>
                  <a:cubicBezTo>
                    <a:pt x="176058" y="130103"/>
                    <a:pt x="224768" y="75032"/>
                    <a:pt x="232348" y="4749"/>
                  </a:cubicBezTo>
                  <a:cubicBezTo>
                    <a:pt x="232666" y="1834"/>
                    <a:pt x="235263" y="-233"/>
                    <a:pt x="238178" y="32"/>
                  </a:cubicBezTo>
                  <a:cubicBezTo>
                    <a:pt x="241093" y="350"/>
                    <a:pt x="243213" y="2947"/>
                    <a:pt x="242895" y="5862"/>
                  </a:cubicBezTo>
                  <a:cubicBezTo>
                    <a:pt x="234521" y="82718"/>
                    <a:pt x="182312" y="140651"/>
                    <a:pt x="121411" y="1406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4DF44782-F6EE-41A9-AA1E-079088D93683}"/>
                </a:ext>
              </a:extLst>
            </p:cNvPr>
            <p:cNvSpPr/>
            <p:nvPr/>
          </p:nvSpPr>
          <p:spPr>
            <a:xfrm>
              <a:off x="5451805" y="1690446"/>
              <a:ext cx="222616" cy="26502"/>
            </a:xfrm>
            <a:custGeom>
              <a:avLst/>
              <a:gdLst>
                <a:gd name="connsiteX0" fmla="*/ 111400 w 222616"/>
                <a:gd name="connsiteY0" fmla="*/ 30542 h 26501"/>
                <a:gd name="connsiteX1" fmla="*/ 3431 w 222616"/>
                <a:gd name="connsiteY1" fmla="*/ 10294 h 26501"/>
                <a:gd name="connsiteX2" fmla="*/ 357 w 222616"/>
                <a:gd name="connsiteY2" fmla="*/ 3457 h 26501"/>
                <a:gd name="connsiteX3" fmla="*/ 7195 w 222616"/>
                <a:gd name="connsiteY3" fmla="*/ 383 h 26501"/>
                <a:gd name="connsiteX4" fmla="*/ 215924 w 222616"/>
                <a:gd name="connsiteY4" fmla="*/ 330 h 26501"/>
                <a:gd name="connsiteX5" fmla="*/ 222761 w 222616"/>
                <a:gd name="connsiteY5" fmla="*/ 3404 h 26501"/>
                <a:gd name="connsiteX6" fmla="*/ 219687 w 222616"/>
                <a:gd name="connsiteY6" fmla="*/ 10241 h 26501"/>
                <a:gd name="connsiteX7" fmla="*/ 111400 w 222616"/>
                <a:gd name="connsiteY7" fmla="*/ 30542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2616" h="26501">
                  <a:moveTo>
                    <a:pt x="111400" y="30542"/>
                  </a:moveTo>
                  <a:cubicBezTo>
                    <a:pt x="75305" y="30542"/>
                    <a:pt x="39262" y="23810"/>
                    <a:pt x="3431" y="10294"/>
                  </a:cubicBezTo>
                  <a:cubicBezTo>
                    <a:pt x="675" y="9287"/>
                    <a:pt x="-703" y="6213"/>
                    <a:pt x="357" y="3457"/>
                  </a:cubicBezTo>
                  <a:cubicBezTo>
                    <a:pt x="1364" y="701"/>
                    <a:pt x="4439" y="-677"/>
                    <a:pt x="7195" y="383"/>
                  </a:cubicBezTo>
                  <a:cubicBezTo>
                    <a:pt x="76365" y="26461"/>
                    <a:pt x="146595" y="26408"/>
                    <a:pt x="215924" y="330"/>
                  </a:cubicBezTo>
                  <a:cubicBezTo>
                    <a:pt x="218680" y="-677"/>
                    <a:pt x="221701" y="701"/>
                    <a:pt x="222761" y="3404"/>
                  </a:cubicBezTo>
                  <a:cubicBezTo>
                    <a:pt x="223769" y="6160"/>
                    <a:pt x="222390" y="9181"/>
                    <a:pt x="219687" y="10241"/>
                  </a:cubicBezTo>
                  <a:cubicBezTo>
                    <a:pt x="183698" y="23810"/>
                    <a:pt x="147549" y="30542"/>
                    <a:pt x="111400" y="3054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C4488181-2D70-4CEC-AA70-B971FD067D11}"/>
                </a:ext>
              </a:extLst>
            </p:cNvPr>
            <p:cNvSpPr/>
            <p:nvPr/>
          </p:nvSpPr>
          <p:spPr>
            <a:xfrm>
              <a:off x="5456243" y="1696746"/>
              <a:ext cx="212015" cy="68905"/>
            </a:xfrm>
            <a:custGeom>
              <a:avLst/>
              <a:gdLst>
                <a:gd name="connsiteX0" fmla="*/ 107069 w 212015"/>
                <a:gd name="connsiteY0" fmla="*/ 72104 h 68905"/>
                <a:gd name="connsiteX1" fmla="*/ 67899 w 212015"/>
                <a:gd name="connsiteY1" fmla="*/ 68924 h 68905"/>
                <a:gd name="connsiteX2" fmla="*/ 16591 w 212015"/>
                <a:gd name="connsiteY2" fmla="*/ 54507 h 68905"/>
                <a:gd name="connsiteX3" fmla="*/ 1 w 212015"/>
                <a:gd name="connsiteY3" fmla="*/ 5425 h 68905"/>
                <a:gd name="connsiteX4" fmla="*/ 5195 w 212015"/>
                <a:gd name="connsiteY4" fmla="*/ 19 h 68905"/>
                <a:gd name="connsiteX5" fmla="*/ 10602 w 212015"/>
                <a:gd name="connsiteY5" fmla="*/ 5213 h 68905"/>
                <a:gd name="connsiteX6" fmla="*/ 21520 w 212015"/>
                <a:gd name="connsiteY6" fmla="*/ 45072 h 68905"/>
                <a:gd name="connsiteX7" fmla="*/ 69595 w 212015"/>
                <a:gd name="connsiteY7" fmla="*/ 58429 h 68905"/>
                <a:gd name="connsiteX8" fmla="*/ 144543 w 212015"/>
                <a:gd name="connsiteY8" fmla="*/ 58429 h 68905"/>
                <a:gd name="connsiteX9" fmla="*/ 192617 w 212015"/>
                <a:gd name="connsiteY9" fmla="*/ 45072 h 68905"/>
                <a:gd name="connsiteX10" fmla="*/ 203536 w 212015"/>
                <a:gd name="connsiteY10" fmla="*/ 5213 h 68905"/>
                <a:gd name="connsiteX11" fmla="*/ 208942 w 212015"/>
                <a:gd name="connsiteY11" fmla="*/ 19 h 68905"/>
                <a:gd name="connsiteX12" fmla="*/ 214137 w 212015"/>
                <a:gd name="connsiteY12" fmla="*/ 5425 h 68905"/>
                <a:gd name="connsiteX13" fmla="*/ 197546 w 212015"/>
                <a:gd name="connsiteY13" fmla="*/ 54507 h 68905"/>
                <a:gd name="connsiteX14" fmla="*/ 146239 w 212015"/>
                <a:gd name="connsiteY14" fmla="*/ 68924 h 68905"/>
                <a:gd name="connsiteX15" fmla="*/ 107069 w 212015"/>
                <a:gd name="connsiteY15" fmla="*/ 72104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015" h="68905">
                  <a:moveTo>
                    <a:pt x="107069" y="72104"/>
                  </a:moveTo>
                  <a:cubicBezTo>
                    <a:pt x="93977" y="72104"/>
                    <a:pt x="80885" y="71044"/>
                    <a:pt x="67899" y="68924"/>
                  </a:cubicBezTo>
                  <a:cubicBezTo>
                    <a:pt x="44842" y="65161"/>
                    <a:pt x="27563" y="60284"/>
                    <a:pt x="16591" y="54507"/>
                  </a:cubicBezTo>
                  <a:cubicBezTo>
                    <a:pt x="1432" y="46503"/>
                    <a:pt x="107" y="12210"/>
                    <a:pt x="1" y="5425"/>
                  </a:cubicBezTo>
                  <a:cubicBezTo>
                    <a:pt x="-52" y="2510"/>
                    <a:pt x="2280" y="72"/>
                    <a:pt x="5195" y="19"/>
                  </a:cubicBezTo>
                  <a:cubicBezTo>
                    <a:pt x="8058" y="-193"/>
                    <a:pt x="10549" y="2298"/>
                    <a:pt x="10602" y="5213"/>
                  </a:cubicBezTo>
                  <a:cubicBezTo>
                    <a:pt x="10867" y="19524"/>
                    <a:pt x="14418" y="41309"/>
                    <a:pt x="21520" y="45072"/>
                  </a:cubicBezTo>
                  <a:cubicBezTo>
                    <a:pt x="31326" y="50267"/>
                    <a:pt x="47969" y="54878"/>
                    <a:pt x="69595" y="58429"/>
                  </a:cubicBezTo>
                  <a:cubicBezTo>
                    <a:pt x="94454" y="62511"/>
                    <a:pt x="119684" y="62511"/>
                    <a:pt x="144543" y="58429"/>
                  </a:cubicBezTo>
                  <a:cubicBezTo>
                    <a:pt x="166168" y="54878"/>
                    <a:pt x="182758" y="50267"/>
                    <a:pt x="192617" y="45072"/>
                  </a:cubicBezTo>
                  <a:cubicBezTo>
                    <a:pt x="199719" y="41309"/>
                    <a:pt x="203324" y="19471"/>
                    <a:pt x="203536" y="5213"/>
                  </a:cubicBezTo>
                  <a:cubicBezTo>
                    <a:pt x="203589" y="2298"/>
                    <a:pt x="205974" y="-246"/>
                    <a:pt x="208942" y="19"/>
                  </a:cubicBezTo>
                  <a:cubicBezTo>
                    <a:pt x="211857" y="72"/>
                    <a:pt x="214190" y="2457"/>
                    <a:pt x="214137" y="5425"/>
                  </a:cubicBezTo>
                  <a:cubicBezTo>
                    <a:pt x="214030" y="12210"/>
                    <a:pt x="212705" y="46503"/>
                    <a:pt x="197546" y="54507"/>
                  </a:cubicBezTo>
                  <a:cubicBezTo>
                    <a:pt x="186575" y="60284"/>
                    <a:pt x="169348" y="65161"/>
                    <a:pt x="146239" y="68924"/>
                  </a:cubicBezTo>
                  <a:cubicBezTo>
                    <a:pt x="133253" y="71044"/>
                    <a:pt x="120161" y="72104"/>
                    <a:pt x="107069" y="721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09EC2EF1-1B48-4A1D-A2F0-05B51F7AE178}"/>
                </a:ext>
              </a:extLst>
            </p:cNvPr>
            <p:cNvSpPr/>
            <p:nvPr/>
          </p:nvSpPr>
          <p:spPr>
            <a:xfrm>
              <a:off x="5389088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93077A3A-AB16-49E1-9D4C-B5BEAB68D88A}"/>
                </a:ext>
              </a:extLst>
            </p:cNvPr>
            <p:cNvSpPr/>
            <p:nvPr/>
          </p:nvSpPr>
          <p:spPr>
            <a:xfrm>
              <a:off x="5466622" y="1608990"/>
              <a:ext cx="63605" cy="26502"/>
            </a:xfrm>
            <a:custGeom>
              <a:avLst/>
              <a:gdLst>
                <a:gd name="connsiteX0" fmla="*/ 62026 w 63604"/>
                <a:gd name="connsiteY0" fmla="*/ 28198 h 26501"/>
                <a:gd name="connsiteX1" fmla="*/ 57626 w 63604"/>
                <a:gd name="connsiteY1" fmla="*/ 25866 h 26501"/>
                <a:gd name="connsiteX2" fmla="*/ 33668 w 63604"/>
                <a:gd name="connsiteY2" fmla="*/ 10601 h 26501"/>
                <a:gd name="connsiteX3" fmla="*/ 9711 w 63604"/>
                <a:gd name="connsiteY3" fmla="*/ 25866 h 26501"/>
                <a:gd name="connsiteX4" fmla="*/ 2343 w 63604"/>
                <a:gd name="connsiteY4" fmla="*/ 27297 h 26501"/>
                <a:gd name="connsiteX5" fmla="*/ 912 w 63604"/>
                <a:gd name="connsiteY5" fmla="*/ 19929 h 26501"/>
                <a:gd name="connsiteX6" fmla="*/ 33668 w 63604"/>
                <a:gd name="connsiteY6" fmla="*/ 0 h 26501"/>
                <a:gd name="connsiteX7" fmla="*/ 66425 w 63604"/>
                <a:gd name="connsiteY7" fmla="*/ 19929 h 26501"/>
                <a:gd name="connsiteX8" fmla="*/ 64994 w 63604"/>
                <a:gd name="connsiteY8" fmla="*/ 27297 h 26501"/>
                <a:gd name="connsiteX9" fmla="*/ 62026 w 63604"/>
                <a:gd name="connsiteY9" fmla="*/ 2819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26501">
                  <a:moveTo>
                    <a:pt x="62026" y="28198"/>
                  </a:moveTo>
                  <a:cubicBezTo>
                    <a:pt x="60330" y="28198"/>
                    <a:pt x="58633" y="27403"/>
                    <a:pt x="57626" y="25866"/>
                  </a:cubicBezTo>
                  <a:cubicBezTo>
                    <a:pt x="54022" y="20565"/>
                    <a:pt x="44428" y="10601"/>
                    <a:pt x="33668" y="10601"/>
                  </a:cubicBezTo>
                  <a:cubicBezTo>
                    <a:pt x="22909" y="10601"/>
                    <a:pt x="13262" y="20565"/>
                    <a:pt x="9711" y="25866"/>
                  </a:cubicBezTo>
                  <a:cubicBezTo>
                    <a:pt x="8068" y="28304"/>
                    <a:pt x="4781" y="28940"/>
                    <a:pt x="2343" y="27297"/>
                  </a:cubicBezTo>
                  <a:cubicBezTo>
                    <a:pt x="-95" y="25654"/>
                    <a:pt x="-731" y="22368"/>
                    <a:pt x="912" y="19929"/>
                  </a:cubicBezTo>
                  <a:cubicBezTo>
                    <a:pt x="5948" y="12509"/>
                    <a:pt x="18456" y="0"/>
                    <a:pt x="33668" y="0"/>
                  </a:cubicBezTo>
                  <a:cubicBezTo>
                    <a:pt x="48881" y="0"/>
                    <a:pt x="61390" y="12509"/>
                    <a:pt x="66425" y="19929"/>
                  </a:cubicBezTo>
                  <a:cubicBezTo>
                    <a:pt x="68068" y="22368"/>
                    <a:pt x="67432" y="25654"/>
                    <a:pt x="64994" y="27297"/>
                  </a:cubicBezTo>
                  <a:cubicBezTo>
                    <a:pt x="64093" y="27933"/>
                    <a:pt x="63033" y="28198"/>
                    <a:pt x="62026" y="281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C888DAC6-0EAD-4AD7-AA31-2DEFF57E5F12}"/>
                </a:ext>
              </a:extLst>
            </p:cNvPr>
            <p:cNvSpPr/>
            <p:nvPr/>
          </p:nvSpPr>
          <p:spPr>
            <a:xfrm>
              <a:off x="5592665" y="1608990"/>
              <a:ext cx="63605" cy="26502"/>
            </a:xfrm>
            <a:custGeom>
              <a:avLst/>
              <a:gdLst>
                <a:gd name="connsiteX0" fmla="*/ 62025 w 63604"/>
                <a:gd name="connsiteY0" fmla="*/ 28198 h 26501"/>
                <a:gd name="connsiteX1" fmla="*/ 57626 w 63604"/>
                <a:gd name="connsiteY1" fmla="*/ 25866 h 26501"/>
                <a:gd name="connsiteX2" fmla="*/ 33668 w 63604"/>
                <a:gd name="connsiteY2" fmla="*/ 10601 h 26501"/>
                <a:gd name="connsiteX3" fmla="*/ 9711 w 63604"/>
                <a:gd name="connsiteY3" fmla="*/ 25866 h 26501"/>
                <a:gd name="connsiteX4" fmla="*/ 2343 w 63604"/>
                <a:gd name="connsiteY4" fmla="*/ 27297 h 26501"/>
                <a:gd name="connsiteX5" fmla="*/ 912 w 63604"/>
                <a:gd name="connsiteY5" fmla="*/ 19929 h 26501"/>
                <a:gd name="connsiteX6" fmla="*/ 33668 w 63604"/>
                <a:gd name="connsiteY6" fmla="*/ 0 h 26501"/>
                <a:gd name="connsiteX7" fmla="*/ 66425 w 63604"/>
                <a:gd name="connsiteY7" fmla="*/ 19929 h 26501"/>
                <a:gd name="connsiteX8" fmla="*/ 64994 w 63604"/>
                <a:gd name="connsiteY8" fmla="*/ 27297 h 26501"/>
                <a:gd name="connsiteX9" fmla="*/ 62025 w 63604"/>
                <a:gd name="connsiteY9" fmla="*/ 2819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26501">
                  <a:moveTo>
                    <a:pt x="62025" y="28198"/>
                  </a:moveTo>
                  <a:cubicBezTo>
                    <a:pt x="60329" y="28198"/>
                    <a:pt x="58633" y="27403"/>
                    <a:pt x="57626" y="25866"/>
                  </a:cubicBezTo>
                  <a:cubicBezTo>
                    <a:pt x="54022" y="20565"/>
                    <a:pt x="44428" y="10601"/>
                    <a:pt x="33668" y="10601"/>
                  </a:cubicBezTo>
                  <a:cubicBezTo>
                    <a:pt x="22909" y="10601"/>
                    <a:pt x="13262" y="20565"/>
                    <a:pt x="9711" y="25866"/>
                  </a:cubicBezTo>
                  <a:cubicBezTo>
                    <a:pt x="8068" y="28304"/>
                    <a:pt x="4781" y="28940"/>
                    <a:pt x="2343" y="27297"/>
                  </a:cubicBezTo>
                  <a:cubicBezTo>
                    <a:pt x="-95" y="25654"/>
                    <a:pt x="-731" y="22368"/>
                    <a:pt x="912" y="19929"/>
                  </a:cubicBezTo>
                  <a:cubicBezTo>
                    <a:pt x="5947" y="12509"/>
                    <a:pt x="18456" y="0"/>
                    <a:pt x="33668" y="0"/>
                  </a:cubicBezTo>
                  <a:cubicBezTo>
                    <a:pt x="48881" y="0"/>
                    <a:pt x="61389" y="12509"/>
                    <a:pt x="66425" y="19929"/>
                  </a:cubicBezTo>
                  <a:cubicBezTo>
                    <a:pt x="68068" y="22368"/>
                    <a:pt x="67432" y="25654"/>
                    <a:pt x="64994" y="27297"/>
                  </a:cubicBezTo>
                  <a:cubicBezTo>
                    <a:pt x="64093" y="27933"/>
                    <a:pt x="63086" y="28198"/>
                    <a:pt x="62025" y="281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AA9B1DA4-4352-4428-8E9B-DF5B35F66D8D}"/>
                </a:ext>
              </a:extLst>
            </p:cNvPr>
            <p:cNvSpPr/>
            <p:nvPr/>
          </p:nvSpPr>
          <p:spPr>
            <a:xfrm>
              <a:off x="5496616" y="1791324"/>
              <a:ext cx="127209" cy="31802"/>
            </a:xfrm>
            <a:custGeom>
              <a:avLst/>
              <a:gdLst>
                <a:gd name="connsiteX0" fmla="*/ 125160 w 127209"/>
                <a:gd name="connsiteY0" fmla="*/ 34453 h 31802"/>
                <a:gd name="connsiteX1" fmla="*/ 121025 w 127209"/>
                <a:gd name="connsiteY1" fmla="*/ 32491 h 31802"/>
                <a:gd name="connsiteX2" fmla="*/ 64311 w 127209"/>
                <a:gd name="connsiteY2" fmla="*/ 10548 h 31802"/>
                <a:gd name="connsiteX3" fmla="*/ 9187 w 127209"/>
                <a:gd name="connsiteY3" fmla="*/ 30530 h 31802"/>
                <a:gd name="connsiteX4" fmla="*/ 1713 w 127209"/>
                <a:gd name="connsiteY4" fmla="*/ 30848 h 31802"/>
                <a:gd name="connsiteX5" fmla="*/ 1395 w 127209"/>
                <a:gd name="connsiteY5" fmla="*/ 23375 h 31802"/>
                <a:gd name="connsiteX6" fmla="*/ 64258 w 127209"/>
                <a:gd name="connsiteY6" fmla="*/ 0 h 31802"/>
                <a:gd name="connsiteX7" fmla="*/ 129241 w 127209"/>
                <a:gd name="connsiteY7" fmla="*/ 25866 h 31802"/>
                <a:gd name="connsiteX8" fmla="*/ 128446 w 127209"/>
                <a:gd name="connsiteY8" fmla="*/ 33339 h 31802"/>
                <a:gd name="connsiteX9" fmla="*/ 125160 w 127209"/>
                <a:gd name="connsiteY9" fmla="*/ 34453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209" h="31802">
                  <a:moveTo>
                    <a:pt x="125160" y="34453"/>
                  </a:moveTo>
                  <a:cubicBezTo>
                    <a:pt x="123622" y="34453"/>
                    <a:pt x="122085" y="33763"/>
                    <a:pt x="121025" y="32491"/>
                  </a:cubicBezTo>
                  <a:cubicBezTo>
                    <a:pt x="110106" y="18975"/>
                    <a:pt x="88375" y="10548"/>
                    <a:pt x="64311" y="10548"/>
                  </a:cubicBezTo>
                  <a:cubicBezTo>
                    <a:pt x="41679" y="10548"/>
                    <a:pt x="20583" y="18180"/>
                    <a:pt x="9187" y="30530"/>
                  </a:cubicBezTo>
                  <a:cubicBezTo>
                    <a:pt x="7226" y="32703"/>
                    <a:pt x="3834" y="32809"/>
                    <a:pt x="1713" y="30848"/>
                  </a:cubicBezTo>
                  <a:cubicBezTo>
                    <a:pt x="-460" y="28887"/>
                    <a:pt x="-566" y="25495"/>
                    <a:pt x="1395" y="23375"/>
                  </a:cubicBezTo>
                  <a:cubicBezTo>
                    <a:pt x="14911" y="8746"/>
                    <a:pt x="38392" y="0"/>
                    <a:pt x="64258" y="0"/>
                  </a:cubicBezTo>
                  <a:cubicBezTo>
                    <a:pt x="91449" y="0"/>
                    <a:pt x="116361" y="9912"/>
                    <a:pt x="129241" y="25866"/>
                  </a:cubicBezTo>
                  <a:cubicBezTo>
                    <a:pt x="131096" y="28145"/>
                    <a:pt x="130725" y="31484"/>
                    <a:pt x="128446" y="33339"/>
                  </a:cubicBezTo>
                  <a:cubicBezTo>
                    <a:pt x="127491" y="34081"/>
                    <a:pt x="126326" y="34453"/>
                    <a:pt x="125160" y="3445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A2FC8528-2242-43D1-ADDD-743A44792F28}"/>
                </a:ext>
              </a:extLst>
            </p:cNvPr>
            <p:cNvSpPr/>
            <p:nvPr/>
          </p:nvSpPr>
          <p:spPr>
            <a:xfrm>
              <a:off x="5393650" y="1633569"/>
              <a:ext cx="68905" cy="84806"/>
            </a:xfrm>
            <a:custGeom>
              <a:avLst/>
              <a:gdLst>
                <a:gd name="connsiteX0" fmla="*/ 34820 w 68905"/>
                <a:gd name="connsiteY0" fmla="*/ 89379 h 84806"/>
                <a:gd name="connsiteX1" fmla="*/ 15421 w 68905"/>
                <a:gd name="connsiteY1" fmla="*/ 83443 h 84806"/>
                <a:gd name="connsiteX2" fmla="*/ 5933 w 68905"/>
                <a:gd name="connsiteY2" fmla="*/ 34997 h 84806"/>
                <a:gd name="connsiteX3" fmla="*/ 25439 w 68905"/>
                <a:gd name="connsiteY3" fmla="*/ 20898 h 84806"/>
                <a:gd name="connsiteX4" fmla="*/ 39061 w 68905"/>
                <a:gd name="connsiteY4" fmla="*/ 15386 h 84806"/>
                <a:gd name="connsiteX5" fmla="*/ 64768 w 68905"/>
                <a:gd name="connsiteY5" fmla="*/ 1075 h 84806"/>
                <a:gd name="connsiteX6" fmla="*/ 70916 w 68905"/>
                <a:gd name="connsiteY6" fmla="*/ 916 h 84806"/>
                <a:gd name="connsiteX7" fmla="*/ 73089 w 68905"/>
                <a:gd name="connsiteY7" fmla="*/ 6693 h 84806"/>
                <a:gd name="connsiteX8" fmla="*/ 69591 w 68905"/>
                <a:gd name="connsiteY8" fmla="*/ 35898 h 84806"/>
                <a:gd name="connsiteX9" fmla="*/ 69644 w 68905"/>
                <a:gd name="connsiteY9" fmla="*/ 50581 h 84806"/>
                <a:gd name="connsiteX10" fmla="*/ 63919 w 68905"/>
                <a:gd name="connsiteY10" fmla="*/ 73955 h 84806"/>
                <a:gd name="connsiteX11" fmla="*/ 34820 w 68905"/>
                <a:gd name="connsiteY11" fmla="*/ 89379 h 84806"/>
                <a:gd name="connsiteX12" fmla="*/ 59838 w 68905"/>
                <a:gd name="connsiteY12" fmla="*/ 17347 h 84806"/>
                <a:gd name="connsiteX13" fmla="*/ 42824 w 68905"/>
                <a:gd name="connsiteY13" fmla="*/ 25245 h 84806"/>
                <a:gd name="connsiteX14" fmla="*/ 29202 w 68905"/>
                <a:gd name="connsiteY14" fmla="*/ 30757 h 84806"/>
                <a:gd name="connsiteX15" fmla="*/ 28513 w 68905"/>
                <a:gd name="connsiteY15" fmla="*/ 31022 h 84806"/>
                <a:gd name="connsiteX16" fmla="*/ 14679 w 68905"/>
                <a:gd name="connsiteY16" fmla="*/ 40934 h 84806"/>
                <a:gd name="connsiteX17" fmla="*/ 21304 w 68905"/>
                <a:gd name="connsiteY17" fmla="*/ 74697 h 84806"/>
                <a:gd name="connsiteX18" fmla="*/ 55015 w 68905"/>
                <a:gd name="connsiteY18" fmla="*/ 68072 h 84806"/>
                <a:gd name="connsiteX19" fmla="*/ 58937 w 68905"/>
                <a:gd name="connsiteY19" fmla="*/ 51535 h 84806"/>
                <a:gd name="connsiteX20" fmla="*/ 58884 w 68905"/>
                <a:gd name="connsiteY20" fmla="*/ 50634 h 84806"/>
                <a:gd name="connsiteX21" fmla="*/ 58831 w 68905"/>
                <a:gd name="connsiteY21" fmla="*/ 36110 h 84806"/>
                <a:gd name="connsiteX22" fmla="*/ 59838 w 68905"/>
                <a:gd name="connsiteY22" fmla="*/ 17347 h 84806"/>
                <a:gd name="connsiteX23" fmla="*/ 27135 w 68905"/>
                <a:gd name="connsiteY23" fmla="*/ 25881 h 84806"/>
                <a:gd name="connsiteX24" fmla="*/ 27135 w 68905"/>
                <a:gd name="connsiteY24" fmla="*/ 25881 h 84806"/>
                <a:gd name="connsiteX25" fmla="*/ 27135 w 68905"/>
                <a:gd name="connsiteY25" fmla="*/ 2588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8905" h="84806">
                  <a:moveTo>
                    <a:pt x="34820" y="89379"/>
                  </a:moveTo>
                  <a:cubicBezTo>
                    <a:pt x="28142" y="89379"/>
                    <a:pt x="21357" y="87471"/>
                    <a:pt x="15421" y="83443"/>
                  </a:cubicBezTo>
                  <a:cubicBezTo>
                    <a:pt x="-533" y="72683"/>
                    <a:pt x="-4826" y="50952"/>
                    <a:pt x="5933" y="34997"/>
                  </a:cubicBezTo>
                  <a:cubicBezTo>
                    <a:pt x="10544" y="28107"/>
                    <a:pt x="17435" y="23125"/>
                    <a:pt x="25439" y="20898"/>
                  </a:cubicBezTo>
                  <a:cubicBezTo>
                    <a:pt x="31110" y="18460"/>
                    <a:pt x="35403" y="16817"/>
                    <a:pt x="39061" y="15386"/>
                  </a:cubicBezTo>
                  <a:cubicBezTo>
                    <a:pt x="48601" y="11676"/>
                    <a:pt x="52948" y="9980"/>
                    <a:pt x="64768" y="1075"/>
                  </a:cubicBezTo>
                  <a:cubicBezTo>
                    <a:pt x="66570" y="-303"/>
                    <a:pt x="69061" y="-356"/>
                    <a:pt x="70916" y="916"/>
                  </a:cubicBezTo>
                  <a:cubicBezTo>
                    <a:pt x="72771" y="2188"/>
                    <a:pt x="73672" y="4467"/>
                    <a:pt x="73089" y="6693"/>
                  </a:cubicBezTo>
                  <a:cubicBezTo>
                    <a:pt x="69326" y="21004"/>
                    <a:pt x="69379" y="25669"/>
                    <a:pt x="69591" y="35898"/>
                  </a:cubicBezTo>
                  <a:cubicBezTo>
                    <a:pt x="69644" y="39821"/>
                    <a:pt x="69750" y="44432"/>
                    <a:pt x="69644" y="50581"/>
                  </a:cubicBezTo>
                  <a:cubicBezTo>
                    <a:pt x="70545" y="58796"/>
                    <a:pt x="68531" y="67065"/>
                    <a:pt x="63919" y="73955"/>
                  </a:cubicBezTo>
                  <a:cubicBezTo>
                    <a:pt x="57135" y="83973"/>
                    <a:pt x="46057" y="89379"/>
                    <a:pt x="34820" y="89379"/>
                  </a:cubicBezTo>
                  <a:close/>
                  <a:moveTo>
                    <a:pt x="59838" y="17347"/>
                  </a:moveTo>
                  <a:cubicBezTo>
                    <a:pt x="53849" y="21004"/>
                    <a:pt x="49290" y="22753"/>
                    <a:pt x="42824" y="25245"/>
                  </a:cubicBezTo>
                  <a:cubicBezTo>
                    <a:pt x="39220" y="26676"/>
                    <a:pt x="34873" y="28319"/>
                    <a:pt x="29202" y="30757"/>
                  </a:cubicBezTo>
                  <a:cubicBezTo>
                    <a:pt x="28990" y="30863"/>
                    <a:pt x="28725" y="30916"/>
                    <a:pt x="28513" y="31022"/>
                  </a:cubicBezTo>
                  <a:cubicBezTo>
                    <a:pt x="22841" y="32559"/>
                    <a:pt x="17965" y="36057"/>
                    <a:pt x="14679" y="40934"/>
                  </a:cubicBezTo>
                  <a:cubicBezTo>
                    <a:pt x="7205" y="52065"/>
                    <a:pt x="10173" y="67171"/>
                    <a:pt x="21304" y="74697"/>
                  </a:cubicBezTo>
                  <a:cubicBezTo>
                    <a:pt x="32435" y="82171"/>
                    <a:pt x="47541" y="79203"/>
                    <a:pt x="55015" y="68072"/>
                  </a:cubicBezTo>
                  <a:cubicBezTo>
                    <a:pt x="58301" y="63195"/>
                    <a:pt x="59679" y="57365"/>
                    <a:pt x="58937" y="51535"/>
                  </a:cubicBezTo>
                  <a:cubicBezTo>
                    <a:pt x="58884" y="51217"/>
                    <a:pt x="58884" y="50899"/>
                    <a:pt x="58884" y="50634"/>
                  </a:cubicBezTo>
                  <a:cubicBezTo>
                    <a:pt x="58990" y="44538"/>
                    <a:pt x="58937" y="39980"/>
                    <a:pt x="58831" y="36110"/>
                  </a:cubicBezTo>
                  <a:cubicBezTo>
                    <a:pt x="58831" y="29167"/>
                    <a:pt x="58725" y="24291"/>
                    <a:pt x="59838" y="17347"/>
                  </a:cubicBezTo>
                  <a:close/>
                  <a:moveTo>
                    <a:pt x="27135" y="25881"/>
                  </a:moveTo>
                  <a:lnTo>
                    <a:pt x="27135" y="25881"/>
                  </a:lnTo>
                  <a:lnTo>
                    <a:pt x="27135" y="2588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1B295D18-0B55-41B9-BFAD-506AA503FF2D}"/>
                </a:ext>
              </a:extLst>
            </p:cNvPr>
            <p:cNvSpPr/>
            <p:nvPr/>
          </p:nvSpPr>
          <p:spPr>
            <a:xfrm>
              <a:off x="5413562" y="1685877"/>
              <a:ext cx="26502" cy="15901"/>
            </a:xfrm>
            <a:custGeom>
              <a:avLst/>
              <a:gdLst>
                <a:gd name="connsiteX0" fmla="*/ 7276 w 26501"/>
                <a:gd name="connsiteY0" fmla="*/ 16983 h 15901"/>
                <a:gd name="connsiteX1" fmla="*/ 4891 w 26501"/>
                <a:gd name="connsiteY1" fmla="*/ 16877 h 15901"/>
                <a:gd name="connsiteX2" fmla="*/ 14 w 26501"/>
                <a:gd name="connsiteY2" fmla="*/ 11205 h 15901"/>
                <a:gd name="connsiteX3" fmla="*/ 5686 w 26501"/>
                <a:gd name="connsiteY3" fmla="*/ 6329 h 15901"/>
                <a:gd name="connsiteX4" fmla="*/ 19679 w 26501"/>
                <a:gd name="connsiteY4" fmla="*/ 1612 h 15901"/>
                <a:gd name="connsiteX5" fmla="*/ 27152 w 26501"/>
                <a:gd name="connsiteY5" fmla="*/ 1453 h 15901"/>
                <a:gd name="connsiteX6" fmla="*/ 27417 w 26501"/>
                <a:gd name="connsiteY6" fmla="*/ 8873 h 15901"/>
                <a:gd name="connsiteX7" fmla="*/ 7276 w 26501"/>
                <a:gd name="connsiteY7" fmla="*/ 16983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15901">
                  <a:moveTo>
                    <a:pt x="7276" y="16983"/>
                  </a:moveTo>
                  <a:cubicBezTo>
                    <a:pt x="6481" y="16983"/>
                    <a:pt x="5686" y="16930"/>
                    <a:pt x="4891" y="16877"/>
                  </a:cubicBezTo>
                  <a:cubicBezTo>
                    <a:pt x="1975" y="16665"/>
                    <a:pt x="-198" y="14121"/>
                    <a:pt x="14" y="11205"/>
                  </a:cubicBezTo>
                  <a:cubicBezTo>
                    <a:pt x="226" y="8290"/>
                    <a:pt x="2824" y="6117"/>
                    <a:pt x="5686" y="6329"/>
                  </a:cubicBezTo>
                  <a:cubicBezTo>
                    <a:pt x="14378" y="6965"/>
                    <a:pt x="19467" y="1824"/>
                    <a:pt x="19679" y="1612"/>
                  </a:cubicBezTo>
                  <a:cubicBezTo>
                    <a:pt x="21693" y="-456"/>
                    <a:pt x="25032" y="-562"/>
                    <a:pt x="27152" y="1453"/>
                  </a:cubicBezTo>
                  <a:cubicBezTo>
                    <a:pt x="29273" y="3467"/>
                    <a:pt x="29378" y="6753"/>
                    <a:pt x="27417" y="8873"/>
                  </a:cubicBezTo>
                  <a:cubicBezTo>
                    <a:pt x="27099" y="9244"/>
                    <a:pt x="19732" y="16983"/>
                    <a:pt x="7276" y="1698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EB1D1BC-B5B0-4CD8-8A4C-272C13FA6A38}"/>
                </a:ext>
              </a:extLst>
            </p:cNvPr>
            <p:cNvSpPr/>
            <p:nvPr/>
          </p:nvSpPr>
          <p:spPr>
            <a:xfrm>
              <a:off x="5659762" y="1633588"/>
              <a:ext cx="68905" cy="84806"/>
            </a:xfrm>
            <a:custGeom>
              <a:avLst/>
              <a:gdLst>
                <a:gd name="connsiteX0" fmla="*/ 38392 w 68905"/>
                <a:gd name="connsiteY0" fmla="*/ 89360 h 84806"/>
                <a:gd name="connsiteX1" fmla="*/ 9346 w 68905"/>
                <a:gd name="connsiteY1" fmla="*/ 73936 h 84806"/>
                <a:gd name="connsiteX2" fmla="*/ 3621 w 68905"/>
                <a:gd name="connsiteY2" fmla="*/ 50562 h 84806"/>
                <a:gd name="connsiteX3" fmla="*/ 3674 w 68905"/>
                <a:gd name="connsiteY3" fmla="*/ 35880 h 84806"/>
                <a:gd name="connsiteX4" fmla="*/ 176 w 68905"/>
                <a:gd name="connsiteY4" fmla="*/ 6674 h 84806"/>
                <a:gd name="connsiteX5" fmla="*/ 2349 w 68905"/>
                <a:gd name="connsiteY5" fmla="*/ 897 h 84806"/>
                <a:gd name="connsiteX6" fmla="*/ 8498 w 68905"/>
                <a:gd name="connsiteY6" fmla="*/ 1056 h 84806"/>
                <a:gd name="connsiteX7" fmla="*/ 34205 w 68905"/>
                <a:gd name="connsiteY7" fmla="*/ 15367 h 84806"/>
                <a:gd name="connsiteX8" fmla="*/ 47826 w 68905"/>
                <a:gd name="connsiteY8" fmla="*/ 20879 h 84806"/>
                <a:gd name="connsiteX9" fmla="*/ 67279 w 68905"/>
                <a:gd name="connsiteY9" fmla="*/ 34978 h 84806"/>
                <a:gd name="connsiteX10" fmla="*/ 57791 w 68905"/>
                <a:gd name="connsiteY10" fmla="*/ 83424 h 84806"/>
                <a:gd name="connsiteX11" fmla="*/ 38392 w 68905"/>
                <a:gd name="connsiteY11" fmla="*/ 89360 h 84806"/>
                <a:gd name="connsiteX12" fmla="*/ 14222 w 68905"/>
                <a:gd name="connsiteY12" fmla="*/ 50562 h 84806"/>
                <a:gd name="connsiteX13" fmla="*/ 14169 w 68905"/>
                <a:gd name="connsiteY13" fmla="*/ 51463 h 84806"/>
                <a:gd name="connsiteX14" fmla="*/ 18091 w 68905"/>
                <a:gd name="connsiteY14" fmla="*/ 68000 h 84806"/>
                <a:gd name="connsiteX15" fmla="*/ 51802 w 68905"/>
                <a:gd name="connsiteY15" fmla="*/ 74625 h 84806"/>
                <a:gd name="connsiteX16" fmla="*/ 58427 w 68905"/>
                <a:gd name="connsiteY16" fmla="*/ 40862 h 84806"/>
                <a:gd name="connsiteX17" fmla="*/ 44593 w 68905"/>
                <a:gd name="connsiteY17" fmla="*/ 30950 h 84806"/>
                <a:gd name="connsiteX18" fmla="*/ 43904 w 68905"/>
                <a:gd name="connsiteY18" fmla="*/ 30685 h 84806"/>
                <a:gd name="connsiteX19" fmla="*/ 30282 w 68905"/>
                <a:gd name="connsiteY19" fmla="*/ 25173 h 84806"/>
                <a:gd name="connsiteX20" fmla="*/ 13268 w 68905"/>
                <a:gd name="connsiteY20" fmla="*/ 17275 h 84806"/>
                <a:gd name="connsiteX21" fmla="*/ 14169 w 68905"/>
                <a:gd name="connsiteY21" fmla="*/ 35986 h 84806"/>
                <a:gd name="connsiteX22" fmla="*/ 14222 w 68905"/>
                <a:gd name="connsiteY22" fmla="*/ 50562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905" h="84806">
                  <a:moveTo>
                    <a:pt x="38392" y="89360"/>
                  </a:moveTo>
                  <a:cubicBezTo>
                    <a:pt x="27155" y="89360"/>
                    <a:pt x="16077" y="83954"/>
                    <a:pt x="9346" y="73936"/>
                  </a:cubicBezTo>
                  <a:cubicBezTo>
                    <a:pt x="4735" y="67099"/>
                    <a:pt x="2720" y="58777"/>
                    <a:pt x="3621" y="50562"/>
                  </a:cubicBezTo>
                  <a:cubicBezTo>
                    <a:pt x="3515" y="44413"/>
                    <a:pt x="3621" y="39749"/>
                    <a:pt x="3674" y="35880"/>
                  </a:cubicBezTo>
                  <a:cubicBezTo>
                    <a:pt x="3833" y="25650"/>
                    <a:pt x="3939" y="20932"/>
                    <a:pt x="176" y="6674"/>
                  </a:cubicBezTo>
                  <a:cubicBezTo>
                    <a:pt x="-407" y="4501"/>
                    <a:pt x="494" y="2169"/>
                    <a:pt x="2349" y="897"/>
                  </a:cubicBezTo>
                  <a:cubicBezTo>
                    <a:pt x="4204" y="-375"/>
                    <a:pt x="6696" y="-269"/>
                    <a:pt x="8498" y="1056"/>
                  </a:cubicBezTo>
                  <a:cubicBezTo>
                    <a:pt x="20318" y="9961"/>
                    <a:pt x="24664" y="11657"/>
                    <a:pt x="34205" y="15367"/>
                  </a:cubicBezTo>
                  <a:cubicBezTo>
                    <a:pt x="37862" y="16798"/>
                    <a:pt x="42155" y="18441"/>
                    <a:pt x="47826" y="20879"/>
                  </a:cubicBezTo>
                  <a:cubicBezTo>
                    <a:pt x="55777" y="23106"/>
                    <a:pt x="62668" y="28141"/>
                    <a:pt x="67279" y="34978"/>
                  </a:cubicBezTo>
                  <a:cubicBezTo>
                    <a:pt x="78039" y="50933"/>
                    <a:pt x="73745" y="72664"/>
                    <a:pt x="57791" y="83424"/>
                  </a:cubicBezTo>
                  <a:cubicBezTo>
                    <a:pt x="51855" y="87452"/>
                    <a:pt x="45070" y="89360"/>
                    <a:pt x="38392" y="89360"/>
                  </a:cubicBezTo>
                  <a:close/>
                  <a:moveTo>
                    <a:pt x="14222" y="50562"/>
                  </a:moveTo>
                  <a:cubicBezTo>
                    <a:pt x="14222" y="50880"/>
                    <a:pt x="14222" y="51198"/>
                    <a:pt x="14169" y="51463"/>
                  </a:cubicBezTo>
                  <a:cubicBezTo>
                    <a:pt x="13427" y="57293"/>
                    <a:pt x="14858" y="63123"/>
                    <a:pt x="18091" y="68000"/>
                  </a:cubicBezTo>
                  <a:cubicBezTo>
                    <a:pt x="25565" y="79131"/>
                    <a:pt x="40724" y="82099"/>
                    <a:pt x="51802" y="74625"/>
                  </a:cubicBezTo>
                  <a:cubicBezTo>
                    <a:pt x="62933" y="67152"/>
                    <a:pt x="65901" y="51993"/>
                    <a:pt x="58427" y="40862"/>
                  </a:cubicBezTo>
                  <a:cubicBezTo>
                    <a:pt x="55141" y="35986"/>
                    <a:pt x="50265" y="32487"/>
                    <a:pt x="44593" y="30950"/>
                  </a:cubicBezTo>
                  <a:cubicBezTo>
                    <a:pt x="44328" y="30897"/>
                    <a:pt x="44116" y="30791"/>
                    <a:pt x="43904" y="30685"/>
                  </a:cubicBezTo>
                  <a:cubicBezTo>
                    <a:pt x="38233" y="28247"/>
                    <a:pt x="33939" y="26604"/>
                    <a:pt x="30282" y="25173"/>
                  </a:cubicBezTo>
                  <a:cubicBezTo>
                    <a:pt x="23869" y="22682"/>
                    <a:pt x="19311" y="20932"/>
                    <a:pt x="13268" y="17275"/>
                  </a:cubicBezTo>
                  <a:cubicBezTo>
                    <a:pt x="14381" y="24219"/>
                    <a:pt x="14275" y="29095"/>
                    <a:pt x="14169" y="35986"/>
                  </a:cubicBezTo>
                  <a:cubicBezTo>
                    <a:pt x="14222" y="39908"/>
                    <a:pt x="14116" y="44466"/>
                    <a:pt x="14222" y="5056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F456AFDF-DF3F-41FC-9FA8-F78BA897B8E1}"/>
                </a:ext>
              </a:extLst>
            </p:cNvPr>
            <p:cNvSpPr/>
            <p:nvPr/>
          </p:nvSpPr>
          <p:spPr>
            <a:xfrm>
              <a:off x="5684223" y="1685870"/>
              <a:ext cx="26502" cy="15901"/>
            </a:xfrm>
            <a:custGeom>
              <a:avLst/>
              <a:gdLst>
                <a:gd name="connsiteX0" fmla="*/ 21563 w 26501"/>
                <a:gd name="connsiteY0" fmla="*/ 16990 h 15901"/>
                <a:gd name="connsiteX1" fmla="*/ 1422 w 26501"/>
                <a:gd name="connsiteY1" fmla="*/ 8880 h 15901"/>
                <a:gd name="connsiteX2" fmla="*/ 1687 w 26501"/>
                <a:gd name="connsiteY2" fmla="*/ 1407 h 15901"/>
                <a:gd name="connsiteX3" fmla="*/ 9160 w 26501"/>
                <a:gd name="connsiteY3" fmla="*/ 1619 h 15901"/>
                <a:gd name="connsiteX4" fmla="*/ 23153 w 26501"/>
                <a:gd name="connsiteY4" fmla="*/ 6336 h 15901"/>
                <a:gd name="connsiteX5" fmla="*/ 28825 w 26501"/>
                <a:gd name="connsiteY5" fmla="*/ 11213 h 15901"/>
                <a:gd name="connsiteX6" fmla="*/ 23949 w 26501"/>
                <a:gd name="connsiteY6" fmla="*/ 16884 h 15901"/>
                <a:gd name="connsiteX7" fmla="*/ 21563 w 26501"/>
                <a:gd name="connsiteY7" fmla="*/ 1699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01" h="15901">
                  <a:moveTo>
                    <a:pt x="21563" y="16990"/>
                  </a:moveTo>
                  <a:cubicBezTo>
                    <a:pt x="9108" y="16990"/>
                    <a:pt x="1740" y="9252"/>
                    <a:pt x="1422" y="8880"/>
                  </a:cubicBezTo>
                  <a:cubicBezTo>
                    <a:pt x="-592" y="6760"/>
                    <a:pt x="-433" y="3368"/>
                    <a:pt x="1687" y="1407"/>
                  </a:cubicBezTo>
                  <a:cubicBezTo>
                    <a:pt x="3807" y="-554"/>
                    <a:pt x="7146" y="-448"/>
                    <a:pt x="9160" y="1619"/>
                  </a:cubicBezTo>
                  <a:cubicBezTo>
                    <a:pt x="9426" y="1937"/>
                    <a:pt x="14567" y="7025"/>
                    <a:pt x="23153" y="6336"/>
                  </a:cubicBezTo>
                  <a:cubicBezTo>
                    <a:pt x="26069" y="6124"/>
                    <a:pt x="28613" y="8297"/>
                    <a:pt x="28825" y="11213"/>
                  </a:cubicBezTo>
                  <a:cubicBezTo>
                    <a:pt x="29037" y="14128"/>
                    <a:pt x="26864" y="16672"/>
                    <a:pt x="23949" y="16884"/>
                  </a:cubicBezTo>
                  <a:cubicBezTo>
                    <a:pt x="23100" y="16990"/>
                    <a:pt x="22306" y="16990"/>
                    <a:pt x="21563" y="1699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0" name="Group 739">
            <a:extLst>
              <a:ext uri="{FF2B5EF4-FFF2-40B4-BE49-F238E27FC236}">
                <a16:creationId xmlns:a16="http://schemas.microsoft.com/office/drawing/2014/main" id="{2EB84888-E639-401D-BFCE-46160847D768}"/>
              </a:ext>
            </a:extLst>
          </p:cNvPr>
          <p:cNvGrpSpPr/>
          <p:nvPr/>
        </p:nvGrpSpPr>
        <p:grpSpPr>
          <a:xfrm>
            <a:off x="6412989" y="1495906"/>
            <a:ext cx="416876" cy="416876"/>
            <a:chOff x="6449165" y="1532082"/>
            <a:chExt cx="344525" cy="344525"/>
          </a:xfrm>
        </p:grpSpPr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93ED689D-A972-4F0B-8680-237F524EFA71}"/>
                </a:ext>
              </a:extLst>
            </p:cNvPr>
            <p:cNvSpPr/>
            <p:nvPr/>
          </p:nvSpPr>
          <p:spPr>
            <a:xfrm>
              <a:off x="6500791" y="1713156"/>
              <a:ext cx="243818" cy="127209"/>
            </a:xfrm>
            <a:custGeom>
              <a:avLst/>
              <a:gdLst>
                <a:gd name="connsiteX0" fmla="*/ 122598 w 243817"/>
                <a:gd name="connsiteY0" fmla="*/ 127938 h 127209"/>
                <a:gd name="connsiteX1" fmla="*/ 0 w 243817"/>
                <a:gd name="connsiteY1" fmla="*/ 5287 h 127209"/>
                <a:gd name="connsiteX2" fmla="*/ 2226 w 243817"/>
                <a:gd name="connsiteY2" fmla="*/ 994 h 127209"/>
                <a:gd name="connsiteX3" fmla="*/ 6996 w 243817"/>
                <a:gd name="connsiteY3" fmla="*/ 305 h 127209"/>
                <a:gd name="connsiteX4" fmla="*/ 238147 w 243817"/>
                <a:gd name="connsiteY4" fmla="*/ 305 h 127209"/>
                <a:gd name="connsiteX5" fmla="*/ 242916 w 243817"/>
                <a:gd name="connsiteY5" fmla="*/ 994 h 127209"/>
                <a:gd name="connsiteX6" fmla="*/ 245143 w 243817"/>
                <a:gd name="connsiteY6" fmla="*/ 5287 h 127209"/>
                <a:gd name="connsiteX7" fmla="*/ 122598 w 243817"/>
                <a:gd name="connsiteY7" fmla="*/ 127938 h 127209"/>
                <a:gd name="connsiteX8" fmla="*/ 10866 w 243817"/>
                <a:gd name="connsiteY8" fmla="*/ 12655 h 127209"/>
                <a:gd name="connsiteX9" fmla="*/ 122598 w 243817"/>
                <a:gd name="connsiteY9" fmla="*/ 117338 h 127209"/>
                <a:gd name="connsiteX10" fmla="*/ 234330 w 243817"/>
                <a:gd name="connsiteY10" fmla="*/ 12655 h 127209"/>
                <a:gd name="connsiteX11" fmla="*/ 10866 w 243817"/>
                <a:gd name="connsiteY11" fmla="*/ 12655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3817" h="127209">
                  <a:moveTo>
                    <a:pt x="122598" y="127938"/>
                  </a:moveTo>
                  <a:cubicBezTo>
                    <a:pt x="55018" y="127938"/>
                    <a:pt x="0" y="72920"/>
                    <a:pt x="0" y="5287"/>
                  </a:cubicBezTo>
                  <a:cubicBezTo>
                    <a:pt x="0" y="3591"/>
                    <a:pt x="848" y="2001"/>
                    <a:pt x="2226" y="994"/>
                  </a:cubicBezTo>
                  <a:cubicBezTo>
                    <a:pt x="3605" y="-13"/>
                    <a:pt x="5406" y="-278"/>
                    <a:pt x="6996" y="305"/>
                  </a:cubicBezTo>
                  <a:cubicBezTo>
                    <a:pt x="83693" y="26171"/>
                    <a:pt x="161450" y="26171"/>
                    <a:pt x="238147" y="305"/>
                  </a:cubicBezTo>
                  <a:cubicBezTo>
                    <a:pt x="239789" y="-225"/>
                    <a:pt x="241538" y="40"/>
                    <a:pt x="242916" y="994"/>
                  </a:cubicBezTo>
                  <a:cubicBezTo>
                    <a:pt x="244295" y="2001"/>
                    <a:pt x="245143" y="3591"/>
                    <a:pt x="245143" y="5287"/>
                  </a:cubicBezTo>
                  <a:cubicBezTo>
                    <a:pt x="245143" y="72920"/>
                    <a:pt x="190178" y="127938"/>
                    <a:pt x="122598" y="127938"/>
                  </a:cubicBezTo>
                  <a:close/>
                  <a:moveTo>
                    <a:pt x="10866" y="12655"/>
                  </a:moveTo>
                  <a:cubicBezTo>
                    <a:pt x="14682" y="71012"/>
                    <a:pt x="63339" y="117338"/>
                    <a:pt x="122598" y="117338"/>
                  </a:cubicBezTo>
                  <a:cubicBezTo>
                    <a:pt x="181857" y="117338"/>
                    <a:pt x="230514" y="71012"/>
                    <a:pt x="234330" y="12655"/>
                  </a:cubicBezTo>
                  <a:cubicBezTo>
                    <a:pt x="160124" y="36136"/>
                    <a:pt x="85018" y="36136"/>
                    <a:pt x="10866" y="126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4F50AD-0460-48F9-99E5-D9D787A36DAD}"/>
                </a:ext>
              </a:extLst>
            </p:cNvPr>
            <p:cNvSpPr/>
            <p:nvPr/>
          </p:nvSpPr>
          <p:spPr>
            <a:xfrm>
              <a:off x="6516320" y="1717954"/>
              <a:ext cx="212015" cy="68905"/>
            </a:xfrm>
            <a:custGeom>
              <a:avLst/>
              <a:gdLst>
                <a:gd name="connsiteX0" fmla="*/ 107068 w 212015"/>
                <a:gd name="connsiteY0" fmla="*/ 72098 h 68905"/>
                <a:gd name="connsiteX1" fmla="*/ 67898 w 212015"/>
                <a:gd name="connsiteY1" fmla="*/ 68918 h 68905"/>
                <a:gd name="connsiteX2" fmla="*/ 16591 w 212015"/>
                <a:gd name="connsiteY2" fmla="*/ 54501 h 68905"/>
                <a:gd name="connsiteX3" fmla="*/ 1 w 212015"/>
                <a:gd name="connsiteY3" fmla="*/ 5419 h 68905"/>
                <a:gd name="connsiteX4" fmla="*/ 5195 w 212015"/>
                <a:gd name="connsiteY4" fmla="*/ 13 h 68905"/>
                <a:gd name="connsiteX5" fmla="*/ 10602 w 212015"/>
                <a:gd name="connsiteY5" fmla="*/ 5207 h 68905"/>
                <a:gd name="connsiteX6" fmla="*/ 21520 w 212015"/>
                <a:gd name="connsiteY6" fmla="*/ 45066 h 68905"/>
                <a:gd name="connsiteX7" fmla="*/ 69595 w 212015"/>
                <a:gd name="connsiteY7" fmla="*/ 58423 h 68905"/>
                <a:gd name="connsiteX8" fmla="*/ 144542 w 212015"/>
                <a:gd name="connsiteY8" fmla="*/ 58423 h 68905"/>
                <a:gd name="connsiteX9" fmla="*/ 192617 w 212015"/>
                <a:gd name="connsiteY9" fmla="*/ 45066 h 68905"/>
                <a:gd name="connsiteX10" fmla="*/ 203535 w 212015"/>
                <a:gd name="connsiteY10" fmla="*/ 5207 h 68905"/>
                <a:gd name="connsiteX11" fmla="*/ 208836 w 212015"/>
                <a:gd name="connsiteY11" fmla="*/ 13 h 68905"/>
                <a:gd name="connsiteX12" fmla="*/ 208942 w 212015"/>
                <a:gd name="connsiteY12" fmla="*/ 13 h 68905"/>
                <a:gd name="connsiteX13" fmla="*/ 214136 w 212015"/>
                <a:gd name="connsiteY13" fmla="*/ 5419 h 68905"/>
                <a:gd name="connsiteX14" fmla="*/ 197546 w 212015"/>
                <a:gd name="connsiteY14" fmla="*/ 54501 h 68905"/>
                <a:gd name="connsiteX15" fmla="*/ 146238 w 212015"/>
                <a:gd name="connsiteY15" fmla="*/ 68918 h 68905"/>
                <a:gd name="connsiteX16" fmla="*/ 107068 w 212015"/>
                <a:gd name="connsiteY16" fmla="*/ 72098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015" h="68905">
                  <a:moveTo>
                    <a:pt x="107068" y="72098"/>
                  </a:moveTo>
                  <a:cubicBezTo>
                    <a:pt x="93977" y="72098"/>
                    <a:pt x="80885" y="71038"/>
                    <a:pt x="67898" y="68918"/>
                  </a:cubicBezTo>
                  <a:cubicBezTo>
                    <a:pt x="44842" y="65154"/>
                    <a:pt x="27563" y="60278"/>
                    <a:pt x="16591" y="54501"/>
                  </a:cubicBezTo>
                  <a:cubicBezTo>
                    <a:pt x="1431" y="46497"/>
                    <a:pt x="106" y="12203"/>
                    <a:pt x="1" y="5419"/>
                  </a:cubicBezTo>
                  <a:cubicBezTo>
                    <a:pt x="-52" y="2504"/>
                    <a:pt x="2280" y="66"/>
                    <a:pt x="5195" y="13"/>
                  </a:cubicBezTo>
                  <a:cubicBezTo>
                    <a:pt x="8057" y="-199"/>
                    <a:pt x="10549" y="2292"/>
                    <a:pt x="10602" y="5207"/>
                  </a:cubicBezTo>
                  <a:cubicBezTo>
                    <a:pt x="10866" y="19518"/>
                    <a:pt x="14418" y="41303"/>
                    <a:pt x="21520" y="45066"/>
                  </a:cubicBezTo>
                  <a:cubicBezTo>
                    <a:pt x="31326" y="50260"/>
                    <a:pt x="47969" y="54872"/>
                    <a:pt x="69595" y="58423"/>
                  </a:cubicBezTo>
                  <a:cubicBezTo>
                    <a:pt x="94507" y="62504"/>
                    <a:pt x="119683" y="62504"/>
                    <a:pt x="144542" y="58423"/>
                  </a:cubicBezTo>
                  <a:cubicBezTo>
                    <a:pt x="166168" y="54872"/>
                    <a:pt x="182758" y="50260"/>
                    <a:pt x="192617" y="45066"/>
                  </a:cubicBezTo>
                  <a:cubicBezTo>
                    <a:pt x="199772" y="41303"/>
                    <a:pt x="203324" y="19465"/>
                    <a:pt x="203535" y="5207"/>
                  </a:cubicBezTo>
                  <a:cubicBezTo>
                    <a:pt x="203588" y="2292"/>
                    <a:pt x="205974" y="13"/>
                    <a:pt x="208836" y="13"/>
                  </a:cubicBezTo>
                  <a:cubicBezTo>
                    <a:pt x="208836" y="13"/>
                    <a:pt x="208889" y="13"/>
                    <a:pt x="208942" y="13"/>
                  </a:cubicBezTo>
                  <a:cubicBezTo>
                    <a:pt x="211857" y="66"/>
                    <a:pt x="214189" y="2451"/>
                    <a:pt x="214136" y="5419"/>
                  </a:cubicBezTo>
                  <a:cubicBezTo>
                    <a:pt x="214030" y="12203"/>
                    <a:pt x="212705" y="46497"/>
                    <a:pt x="197546" y="54501"/>
                  </a:cubicBezTo>
                  <a:cubicBezTo>
                    <a:pt x="186574" y="60278"/>
                    <a:pt x="169348" y="65154"/>
                    <a:pt x="146238" y="68918"/>
                  </a:cubicBezTo>
                  <a:cubicBezTo>
                    <a:pt x="133252" y="71038"/>
                    <a:pt x="120160" y="72098"/>
                    <a:pt x="107068" y="720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DDE408F9-4EA1-438E-8B6E-3AE3F4300E76}"/>
                </a:ext>
              </a:extLst>
            </p:cNvPr>
            <p:cNvSpPr/>
            <p:nvPr/>
          </p:nvSpPr>
          <p:spPr>
            <a:xfrm>
              <a:off x="6449165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AADF3BC0-FA6A-4F01-963D-AB67EEE43E2A}"/>
                </a:ext>
              </a:extLst>
            </p:cNvPr>
            <p:cNvSpPr/>
            <p:nvPr/>
          </p:nvSpPr>
          <p:spPr>
            <a:xfrm>
              <a:off x="6528512" y="1607930"/>
              <a:ext cx="63605" cy="84806"/>
            </a:xfrm>
            <a:custGeom>
              <a:avLst/>
              <a:gdLst>
                <a:gd name="connsiteX0" fmla="*/ 33923 w 63604"/>
                <a:gd name="connsiteY0" fmla="*/ 87827 h 84806"/>
                <a:gd name="connsiteX1" fmla="*/ 0 w 63604"/>
                <a:gd name="connsiteY1" fmla="*/ 43887 h 84806"/>
                <a:gd name="connsiteX2" fmla="*/ 33923 w 63604"/>
                <a:gd name="connsiteY2" fmla="*/ 0 h 84806"/>
                <a:gd name="connsiteX3" fmla="*/ 67845 w 63604"/>
                <a:gd name="connsiteY3" fmla="*/ 43887 h 84806"/>
                <a:gd name="connsiteX4" fmla="*/ 33923 w 63604"/>
                <a:gd name="connsiteY4" fmla="*/ 87827 h 84806"/>
                <a:gd name="connsiteX5" fmla="*/ 33923 w 63604"/>
                <a:gd name="connsiteY5" fmla="*/ 10601 h 84806"/>
                <a:gd name="connsiteX6" fmla="*/ 10601 w 63604"/>
                <a:gd name="connsiteY6" fmla="*/ 43887 h 84806"/>
                <a:gd name="connsiteX7" fmla="*/ 33923 w 63604"/>
                <a:gd name="connsiteY7" fmla="*/ 77227 h 84806"/>
                <a:gd name="connsiteX8" fmla="*/ 57244 w 63604"/>
                <a:gd name="connsiteY8" fmla="*/ 43887 h 84806"/>
                <a:gd name="connsiteX9" fmla="*/ 33923 w 63604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84806">
                  <a:moveTo>
                    <a:pt x="33923" y="87827"/>
                  </a:moveTo>
                  <a:cubicBezTo>
                    <a:pt x="15212" y="87827"/>
                    <a:pt x="0" y="68110"/>
                    <a:pt x="0" y="43887"/>
                  </a:cubicBezTo>
                  <a:cubicBezTo>
                    <a:pt x="0" y="19664"/>
                    <a:pt x="15212" y="0"/>
                    <a:pt x="33923" y="0"/>
                  </a:cubicBezTo>
                  <a:cubicBezTo>
                    <a:pt x="52633" y="0"/>
                    <a:pt x="67845" y="19717"/>
                    <a:pt x="67845" y="43887"/>
                  </a:cubicBezTo>
                  <a:cubicBezTo>
                    <a:pt x="67845" y="68057"/>
                    <a:pt x="52633" y="87827"/>
                    <a:pt x="33923" y="87827"/>
                  </a:cubicBezTo>
                  <a:close/>
                  <a:moveTo>
                    <a:pt x="33923" y="10601"/>
                  </a:moveTo>
                  <a:cubicBezTo>
                    <a:pt x="21095" y="10601"/>
                    <a:pt x="10601" y="25548"/>
                    <a:pt x="10601" y="43887"/>
                  </a:cubicBezTo>
                  <a:cubicBezTo>
                    <a:pt x="10601" y="62280"/>
                    <a:pt x="21042" y="77227"/>
                    <a:pt x="33923" y="77227"/>
                  </a:cubicBezTo>
                  <a:cubicBezTo>
                    <a:pt x="46803" y="77227"/>
                    <a:pt x="57244" y="62280"/>
                    <a:pt x="57244" y="43887"/>
                  </a:cubicBezTo>
                  <a:cubicBezTo>
                    <a:pt x="57244" y="25548"/>
                    <a:pt x="46750" y="10601"/>
                    <a:pt x="3392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F403DACD-D00B-4F98-A275-F33DF30FD1E8}"/>
                </a:ext>
              </a:extLst>
            </p:cNvPr>
            <p:cNvSpPr/>
            <p:nvPr/>
          </p:nvSpPr>
          <p:spPr>
            <a:xfrm>
              <a:off x="6528512" y="1607930"/>
              <a:ext cx="63605" cy="84806"/>
            </a:xfrm>
            <a:custGeom>
              <a:avLst/>
              <a:gdLst>
                <a:gd name="connsiteX0" fmla="*/ 33923 w 63604"/>
                <a:gd name="connsiteY0" fmla="*/ 87827 h 84806"/>
                <a:gd name="connsiteX1" fmla="*/ 0 w 63604"/>
                <a:gd name="connsiteY1" fmla="*/ 43887 h 84806"/>
                <a:gd name="connsiteX2" fmla="*/ 33923 w 63604"/>
                <a:gd name="connsiteY2" fmla="*/ 0 h 84806"/>
                <a:gd name="connsiteX3" fmla="*/ 67845 w 63604"/>
                <a:gd name="connsiteY3" fmla="*/ 43887 h 84806"/>
                <a:gd name="connsiteX4" fmla="*/ 33923 w 63604"/>
                <a:gd name="connsiteY4" fmla="*/ 87827 h 84806"/>
                <a:gd name="connsiteX5" fmla="*/ 33923 w 63604"/>
                <a:gd name="connsiteY5" fmla="*/ 10601 h 84806"/>
                <a:gd name="connsiteX6" fmla="*/ 10601 w 63604"/>
                <a:gd name="connsiteY6" fmla="*/ 43887 h 84806"/>
                <a:gd name="connsiteX7" fmla="*/ 33923 w 63604"/>
                <a:gd name="connsiteY7" fmla="*/ 77227 h 84806"/>
                <a:gd name="connsiteX8" fmla="*/ 57244 w 63604"/>
                <a:gd name="connsiteY8" fmla="*/ 43887 h 84806"/>
                <a:gd name="connsiteX9" fmla="*/ 33923 w 63604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84806">
                  <a:moveTo>
                    <a:pt x="33923" y="87827"/>
                  </a:moveTo>
                  <a:cubicBezTo>
                    <a:pt x="15212" y="87827"/>
                    <a:pt x="0" y="68110"/>
                    <a:pt x="0" y="43887"/>
                  </a:cubicBezTo>
                  <a:cubicBezTo>
                    <a:pt x="0" y="19664"/>
                    <a:pt x="15212" y="0"/>
                    <a:pt x="33923" y="0"/>
                  </a:cubicBezTo>
                  <a:cubicBezTo>
                    <a:pt x="52633" y="0"/>
                    <a:pt x="67845" y="19717"/>
                    <a:pt x="67845" y="43887"/>
                  </a:cubicBezTo>
                  <a:cubicBezTo>
                    <a:pt x="67845" y="68057"/>
                    <a:pt x="52633" y="87827"/>
                    <a:pt x="33923" y="87827"/>
                  </a:cubicBezTo>
                  <a:close/>
                  <a:moveTo>
                    <a:pt x="33923" y="10601"/>
                  </a:moveTo>
                  <a:cubicBezTo>
                    <a:pt x="21095" y="10601"/>
                    <a:pt x="10601" y="25548"/>
                    <a:pt x="10601" y="43887"/>
                  </a:cubicBezTo>
                  <a:cubicBezTo>
                    <a:pt x="10601" y="62280"/>
                    <a:pt x="21042" y="77227"/>
                    <a:pt x="33923" y="77227"/>
                  </a:cubicBezTo>
                  <a:cubicBezTo>
                    <a:pt x="46803" y="77227"/>
                    <a:pt x="57244" y="62280"/>
                    <a:pt x="57244" y="43887"/>
                  </a:cubicBezTo>
                  <a:cubicBezTo>
                    <a:pt x="57244" y="25548"/>
                    <a:pt x="46750" y="10601"/>
                    <a:pt x="3392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82FFE39-DFBC-4325-97E6-97FAB87415DD}"/>
                </a:ext>
              </a:extLst>
            </p:cNvPr>
            <p:cNvSpPr/>
            <p:nvPr/>
          </p:nvSpPr>
          <p:spPr>
            <a:xfrm>
              <a:off x="6650421" y="1607930"/>
              <a:ext cx="63605" cy="84806"/>
            </a:xfrm>
            <a:custGeom>
              <a:avLst/>
              <a:gdLst>
                <a:gd name="connsiteX0" fmla="*/ 33923 w 63604"/>
                <a:gd name="connsiteY0" fmla="*/ 87827 h 84806"/>
                <a:gd name="connsiteX1" fmla="*/ 0 w 63604"/>
                <a:gd name="connsiteY1" fmla="*/ 43887 h 84806"/>
                <a:gd name="connsiteX2" fmla="*/ 33923 w 63604"/>
                <a:gd name="connsiteY2" fmla="*/ 0 h 84806"/>
                <a:gd name="connsiteX3" fmla="*/ 67845 w 63604"/>
                <a:gd name="connsiteY3" fmla="*/ 43887 h 84806"/>
                <a:gd name="connsiteX4" fmla="*/ 33923 w 63604"/>
                <a:gd name="connsiteY4" fmla="*/ 87827 h 84806"/>
                <a:gd name="connsiteX5" fmla="*/ 33923 w 63604"/>
                <a:gd name="connsiteY5" fmla="*/ 10601 h 84806"/>
                <a:gd name="connsiteX6" fmla="*/ 10601 w 63604"/>
                <a:gd name="connsiteY6" fmla="*/ 43887 h 84806"/>
                <a:gd name="connsiteX7" fmla="*/ 33923 w 63604"/>
                <a:gd name="connsiteY7" fmla="*/ 77227 h 84806"/>
                <a:gd name="connsiteX8" fmla="*/ 57244 w 63604"/>
                <a:gd name="connsiteY8" fmla="*/ 43887 h 84806"/>
                <a:gd name="connsiteX9" fmla="*/ 33923 w 63604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84806">
                  <a:moveTo>
                    <a:pt x="33923" y="87827"/>
                  </a:moveTo>
                  <a:cubicBezTo>
                    <a:pt x="15212" y="87827"/>
                    <a:pt x="0" y="68110"/>
                    <a:pt x="0" y="43887"/>
                  </a:cubicBezTo>
                  <a:cubicBezTo>
                    <a:pt x="0" y="19664"/>
                    <a:pt x="15212" y="0"/>
                    <a:pt x="33923" y="0"/>
                  </a:cubicBezTo>
                  <a:cubicBezTo>
                    <a:pt x="52633" y="0"/>
                    <a:pt x="67845" y="19717"/>
                    <a:pt x="67845" y="43887"/>
                  </a:cubicBezTo>
                  <a:cubicBezTo>
                    <a:pt x="67845" y="68057"/>
                    <a:pt x="52633" y="87827"/>
                    <a:pt x="33923" y="87827"/>
                  </a:cubicBezTo>
                  <a:close/>
                  <a:moveTo>
                    <a:pt x="33923" y="10601"/>
                  </a:moveTo>
                  <a:cubicBezTo>
                    <a:pt x="21095" y="10601"/>
                    <a:pt x="10601" y="25548"/>
                    <a:pt x="10601" y="43887"/>
                  </a:cubicBezTo>
                  <a:cubicBezTo>
                    <a:pt x="10601" y="62280"/>
                    <a:pt x="21042" y="77227"/>
                    <a:pt x="33923" y="77227"/>
                  </a:cubicBezTo>
                  <a:cubicBezTo>
                    <a:pt x="46803" y="77227"/>
                    <a:pt x="57244" y="62280"/>
                    <a:pt x="57244" y="43887"/>
                  </a:cubicBezTo>
                  <a:cubicBezTo>
                    <a:pt x="57244" y="25548"/>
                    <a:pt x="46750" y="10601"/>
                    <a:pt x="3392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1" name="Group 740">
            <a:extLst>
              <a:ext uri="{FF2B5EF4-FFF2-40B4-BE49-F238E27FC236}">
                <a16:creationId xmlns:a16="http://schemas.microsoft.com/office/drawing/2014/main" id="{30C6E66B-2D64-4A80-A5F2-628B98FB854D}"/>
              </a:ext>
            </a:extLst>
          </p:cNvPr>
          <p:cNvGrpSpPr/>
          <p:nvPr/>
        </p:nvGrpSpPr>
        <p:grpSpPr>
          <a:xfrm>
            <a:off x="7473066" y="1495906"/>
            <a:ext cx="416876" cy="416876"/>
            <a:chOff x="7509242" y="1532082"/>
            <a:chExt cx="344525" cy="344525"/>
          </a:xfrm>
        </p:grpSpPr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8D0F2C51-9092-4FD8-86D1-802053A2FF8C}"/>
                </a:ext>
              </a:extLst>
            </p:cNvPr>
            <p:cNvSpPr/>
            <p:nvPr/>
          </p:nvSpPr>
          <p:spPr>
            <a:xfrm>
              <a:off x="7560868" y="1713156"/>
              <a:ext cx="243818" cy="127209"/>
            </a:xfrm>
            <a:custGeom>
              <a:avLst/>
              <a:gdLst>
                <a:gd name="connsiteX0" fmla="*/ 122598 w 243817"/>
                <a:gd name="connsiteY0" fmla="*/ 127938 h 127209"/>
                <a:gd name="connsiteX1" fmla="*/ 0 w 243817"/>
                <a:gd name="connsiteY1" fmla="*/ 5287 h 127209"/>
                <a:gd name="connsiteX2" fmla="*/ 2226 w 243817"/>
                <a:gd name="connsiteY2" fmla="*/ 994 h 127209"/>
                <a:gd name="connsiteX3" fmla="*/ 6996 w 243817"/>
                <a:gd name="connsiteY3" fmla="*/ 305 h 127209"/>
                <a:gd name="connsiteX4" fmla="*/ 238147 w 243817"/>
                <a:gd name="connsiteY4" fmla="*/ 305 h 127209"/>
                <a:gd name="connsiteX5" fmla="*/ 242916 w 243817"/>
                <a:gd name="connsiteY5" fmla="*/ 994 h 127209"/>
                <a:gd name="connsiteX6" fmla="*/ 245143 w 243817"/>
                <a:gd name="connsiteY6" fmla="*/ 5287 h 127209"/>
                <a:gd name="connsiteX7" fmla="*/ 122598 w 243817"/>
                <a:gd name="connsiteY7" fmla="*/ 127938 h 127209"/>
                <a:gd name="connsiteX8" fmla="*/ 10866 w 243817"/>
                <a:gd name="connsiteY8" fmla="*/ 12655 h 127209"/>
                <a:gd name="connsiteX9" fmla="*/ 122598 w 243817"/>
                <a:gd name="connsiteY9" fmla="*/ 117338 h 127209"/>
                <a:gd name="connsiteX10" fmla="*/ 234330 w 243817"/>
                <a:gd name="connsiteY10" fmla="*/ 12655 h 127209"/>
                <a:gd name="connsiteX11" fmla="*/ 10866 w 243817"/>
                <a:gd name="connsiteY11" fmla="*/ 12655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3817" h="127209">
                  <a:moveTo>
                    <a:pt x="122598" y="127938"/>
                  </a:moveTo>
                  <a:cubicBezTo>
                    <a:pt x="55018" y="127938"/>
                    <a:pt x="0" y="72920"/>
                    <a:pt x="0" y="5287"/>
                  </a:cubicBezTo>
                  <a:cubicBezTo>
                    <a:pt x="0" y="3591"/>
                    <a:pt x="848" y="2001"/>
                    <a:pt x="2226" y="994"/>
                  </a:cubicBezTo>
                  <a:cubicBezTo>
                    <a:pt x="3605" y="-13"/>
                    <a:pt x="5406" y="-278"/>
                    <a:pt x="6996" y="305"/>
                  </a:cubicBezTo>
                  <a:cubicBezTo>
                    <a:pt x="83693" y="26171"/>
                    <a:pt x="161450" y="26171"/>
                    <a:pt x="238147" y="305"/>
                  </a:cubicBezTo>
                  <a:cubicBezTo>
                    <a:pt x="239789" y="-225"/>
                    <a:pt x="241538" y="40"/>
                    <a:pt x="242916" y="994"/>
                  </a:cubicBezTo>
                  <a:cubicBezTo>
                    <a:pt x="244295" y="2001"/>
                    <a:pt x="245143" y="3591"/>
                    <a:pt x="245143" y="5287"/>
                  </a:cubicBezTo>
                  <a:cubicBezTo>
                    <a:pt x="245143" y="72920"/>
                    <a:pt x="190178" y="127938"/>
                    <a:pt x="122598" y="127938"/>
                  </a:cubicBezTo>
                  <a:close/>
                  <a:moveTo>
                    <a:pt x="10866" y="12655"/>
                  </a:moveTo>
                  <a:cubicBezTo>
                    <a:pt x="14682" y="71012"/>
                    <a:pt x="63339" y="117338"/>
                    <a:pt x="122598" y="117338"/>
                  </a:cubicBezTo>
                  <a:cubicBezTo>
                    <a:pt x="181857" y="117338"/>
                    <a:pt x="230514" y="71012"/>
                    <a:pt x="234330" y="12655"/>
                  </a:cubicBezTo>
                  <a:cubicBezTo>
                    <a:pt x="160124" y="36136"/>
                    <a:pt x="85018" y="36136"/>
                    <a:pt x="10866" y="126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7179E535-9B66-4DAA-8EB8-20D3EDC37433}"/>
                </a:ext>
              </a:extLst>
            </p:cNvPr>
            <p:cNvSpPr/>
            <p:nvPr/>
          </p:nvSpPr>
          <p:spPr>
            <a:xfrm>
              <a:off x="7576398" y="1717954"/>
              <a:ext cx="212015" cy="68905"/>
            </a:xfrm>
            <a:custGeom>
              <a:avLst/>
              <a:gdLst>
                <a:gd name="connsiteX0" fmla="*/ 107068 w 212015"/>
                <a:gd name="connsiteY0" fmla="*/ 72098 h 68905"/>
                <a:gd name="connsiteX1" fmla="*/ 67898 w 212015"/>
                <a:gd name="connsiteY1" fmla="*/ 68918 h 68905"/>
                <a:gd name="connsiteX2" fmla="*/ 16591 w 212015"/>
                <a:gd name="connsiteY2" fmla="*/ 54501 h 68905"/>
                <a:gd name="connsiteX3" fmla="*/ 1 w 212015"/>
                <a:gd name="connsiteY3" fmla="*/ 5419 h 68905"/>
                <a:gd name="connsiteX4" fmla="*/ 5195 w 212015"/>
                <a:gd name="connsiteY4" fmla="*/ 13 h 68905"/>
                <a:gd name="connsiteX5" fmla="*/ 10602 w 212015"/>
                <a:gd name="connsiteY5" fmla="*/ 5207 h 68905"/>
                <a:gd name="connsiteX6" fmla="*/ 21520 w 212015"/>
                <a:gd name="connsiteY6" fmla="*/ 45066 h 68905"/>
                <a:gd name="connsiteX7" fmla="*/ 69595 w 212015"/>
                <a:gd name="connsiteY7" fmla="*/ 58423 h 68905"/>
                <a:gd name="connsiteX8" fmla="*/ 144542 w 212015"/>
                <a:gd name="connsiteY8" fmla="*/ 58423 h 68905"/>
                <a:gd name="connsiteX9" fmla="*/ 192617 w 212015"/>
                <a:gd name="connsiteY9" fmla="*/ 45066 h 68905"/>
                <a:gd name="connsiteX10" fmla="*/ 203535 w 212015"/>
                <a:gd name="connsiteY10" fmla="*/ 5207 h 68905"/>
                <a:gd name="connsiteX11" fmla="*/ 208942 w 212015"/>
                <a:gd name="connsiteY11" fmla="*/ 13 h 68905"/>
                <a:gd name="connsiteX12" fmla="*/ 214136 w 212015"/>
                <a:gd name="connsiteY12" fmla="*/ 5419 h 68905"/>
                <a:gd name="connsiteX13" fmla="*/ 197546 w 212015"/>
                <a:gd name="connsiteY13" fmla="*/ 54501 h 68905"/>
                <a:gd name="connsiteX14" fmla="*/ 146238 w 212015"/>
                <a:gd name="connsiteY14" fmla="*/ 68918 h 68905"/>
                <a:gd name="connsiteX15" fmla="*/ 107068 w 212015"/>
                <a:gd name="connsiteY15" fmla="*/ 72098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015" h="68905">
                  <a:moveTo>
                    <a:pt x="107068" y="72098"/>
                  </a:moveTo>
                  <a:cubicBezTo>
                    <a:pt x="93977" y="72098"/>
                    <a:pt x="80885" y="71038"/>
                    <a:pt x="67898" y="68918"/>
                  </a:cubicBezTo>
                  <a:cubicBezTo>
                    <a:pt x="44842" y="65154"/>
                    <a:pt x="27563" y="60278"/>
                    <a:pt x="16591" y="54501"/>
                  </a:cubicBezTo>
                  <a:cubicBezTo>
                    <a:pt x="1431" y="46497"/>
                    <a:pt x="106" y="12203"/>
                    <a:pt x="1" y="5419"/>
                  </a:cubicBezTo>
                  <a:cubicBezTo>
                    <a:pt x="-52" y="2504"/>
                    <a:pt x="2280" y="66"/>
                    <a:pt x="5195" y="13"/>
                  </a:cubicBezTo>
                  <a:cubicBezTo>
                    <a:pt x="7951" y="-199"/>
                    <a:pt x="10549" y="2292"/>
                    <a:pt x="10602" y="5207"/>
                  </a:cubicBezTo>
                  <a:cubicBezTo>
                    <a:pt x="10866" y="19518"/>
                    <a:pt x="14418" y="41303"/>
                    <a:pt x="21520" y="45066"/>
                  </a:cubicBezTo>
                  <a:cubicBezTo>
                    <a:pt x="31326" y="50260"/>
                    <a:pt x="47969" y="54872"/>
                    <a:pt x="69595" y="58423"/>
                  </a:cubicBezTo>
                  <a:cubicBezTo>
                    <a:pt x="94453" y="62504"/>
                    <a:pt x="119683" y="62504"/>
                    <a:pt x="144542" y="58423"/>
                  </a:cubicBezTo>
                  <a:cubicBezTo>
                    <a:pt x="166168" y="54872"/>
                    <a:pt x="182758" y="50260"/>
                    <a:pt x="192617" y="45066"/>
                  </a:cubicBezTo>
                  <a:cubicBezTo>
                    <a:pt x="199772" y="41303"/>
                    <a:pt x="203324" y="19465"/>
                    <a:pt x="203535" y="5207"/>
                  </a:cubicBezTo>
                  <a:cubicBezTo>
                    <a:pt x="203588" y="2292"/>
                    <a:pt x="206027" y="66"/>
                    <a:pt x="208942" y="13"/>
                  </a:cubicBezTo>
                  <a:cubicBezTo>
                    <a:pt x="211857" y="66"/>
                    <a:pt x="214189" y="2451"/>
                    <a:pt x="214136" y="5419"/>
                  </a:cubicBezTo>
                  <a:cubicBezTo>
                    <a:pt x="214030" y="12203"/>
                    <a:pt x="212705" y="46497"/>
                    <a:pt x="197546" y="54501"/>
                  </a:cubicBezTo>
                  <a:cubicBezTo>
                    <a:pt x="186574" y="60278"/>
                    <a:pt x="169295" y="65154"/>
                    <a:pt x="146238" y="68918"/>
                  </a:cubicBezTo>
                  <a:cubicBezTo>
                    <a:pt x="133252" y="71038"/>
                    <a:pt x="120160" y="72098"/>
                    <a:pt x="107068" y="720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CE1F58E-AB3A-4E61-AFD0-D6C7F92D2434}"/>
                </a:ext>
              </a:extLst>
            </p:cNvPr>
            <p:cNvSpPr/>
            <p:nvPr/>
          </p:nvSpPr>
          <p:spPr>
            <a:xfrm>
              <a:off x="7509242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28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320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A08FFA1D-894B-44DA-B193-118B1EE3CFD7}"/>
                </a:ext>
              </a:extLst>
            </p:cNvPr>
            <p:cNvSpPr/>
            <p:nvPr/>
          </p:nvSpPr>
          <p:spPr>
            <a:xfrm>
              <a:off x="7586793" y="1645351"/>
              <a:ext cx="63605" cy="26502"/>
            </a:xfrm>
            <a:custGeom>
              <a:avLst/>
              <a:gdLst>
                <a:gd name="connsiteX0" fmla="*/ 62009 w 63604"/>
                <a:gd name="connsiteY0" fmla="*/ 29735 h 26501"/>
                <a:gd name="connsiteX1" fmla="*/ 57080 w 63604"/>
                <a:gd name="connsiteY1" fmla="*/ 26396 h 26501"/>
                <a:gd name="connsiteX2" fmla="*/ 33652 w 63604"/>
                <a:gd name="connsiteY2" fmla="*/ 10601 h 26501"/>
                <a:gd name="connsiteX3" fmla="*/ 10224 w 63604"/>
                <a:gd name="connsiteY3" fmla="*/ 26396 h 26501"/>
                <a:gd name="connsiteX4" fmla="*/ 3334 w 63604"/>
                <a:gd name="connsiteY4" fmla="*/ 29364 h 26501"/>
                <a:gd name="connsiteX5" fmla="*/ 365 w 63604"/>
                <a:gd name="connsiteY5" fmla="*/ 22474 h 26501"/>
                <a:gd name="connsiteX6" fmla="*/ 33652 w 63604"/>
                <a:gd name="connsiteY6" fmla="*/ 0 h 26501"/>
                <a:gd name="connsiteX7" fmla="*/ 66938 w 63604"/>
                <a:gd name="connsiteY7" fmla="*/ 22474 h 26501"/>
                <a:gd name="connsiteX8" fmla="*/ 63970 w 63604"/>
                <a:gd name="connsiteY8" fmla="*/ 29364 h 26501"/>
                <a:gd name="connsiteX9" fmla="*/ 62009 w 63604"/>
                <a:gd name="connsiteY9" fmla="*/ 2973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26501">
                  <a:moveTo>
                    <a:pt x="62009" y="29735"/>
                  </a:moveTo>
                  <a:cubicBezTo>
                    <a:pt x="59889" y="29735"/>
                    <a:pt x="57927" y="28463"/>
                    <a:pt x="57080" y="26396"/>
                  </a:cubicBezTo>
                  <a:cubicBezTo>
                    <a:pt x="53210" y="16802"/>
                    <a:pt x="44040" y="10601"/>
                    <a:pt x="33652" y="10601"/>
                  </a:cubicBezTo>
                  <a:cubicBezTo>
                    <a:pt x="23263" y="10601"/>
                    <a:pt x="14041" y="16802"/>
                    <a:pt x="10224" y="26396"/>
                  </a:cubicBezTo>
                  <a:cubicBezTo>
                    <a:pt x="9111" y="29099"/>
                    <a:pt x="6037" y="30424"/>
                    <a:pt x="3334" y="29364"/>
                  </a:cubicBezTo>
                  <a:cubicBezTo>
                    <a:pt x="630" y="28251"/>
                    <a:pt x="-695" y="25177"/>
                    <a:pt x="365" y="22474"/>
                  </a:cubicBezTo>
                  <a:cubicBezTo>
                    <a:pt x="5825" y="8852"/>
                    <a:pt x="18916" y="0"/>
                    <a:pt x="33652" y="0"/>
                  </a:cubicBezTo>
                  <a:cubicBezTo>
                    <a:pt x="48387" y="0"/>
                    <a:pt x="61479" y="8799"/>
                    <a:pt x="66938" y="22474"/>
                  </a:cubicBezTo>
                  <a:cubicBezTo>
                    <a:pt x="68051" y="25177"/>
                    <a:pt x="66726" y="28251"/>
                    <a:pt x="63970" y="29364"/>
                  </a:cubicBezTo>
                  <a:cubicBezTo>
                    <a:pt x="63334" y="29629"/>
                    <a:pt x="62645" y="29735"/>
                    <a:pt x="62009" y="297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5EB79440-E11F-48C9-8D09-77B019186308}"/>
                </a:ext>
              </a:extLst>
            </p:cNvPr>
            <p:cNvSpPr/>
            <p:nvPr/>
          </p:nvSpPr>
          <p:spPr>
            <a:xfrm>
              <a:off x="7712836" y="1645351"/>
              <a:ext cx="63605" cy="26502"/>
            </a:xfrm>
            <a:custGeom>
              <a:avLst/>
              <a:gdLst>
                <a:gd name="connsiteX0" fmla="*/ 62009 w 63604"/>
                <a:gd name="connsiteY0" fmla="*/ 29735 h 26501"/>
                <a:gd name="connsiteX1" fmla="*/ 57080 w 63604"/>
                <a:gd name="connsiteY1" fmla="*/ 26396 h 26501"/>
                <a:gd name="connsiteX2" fmla="*/ 33652 w 63604"/>
                <a:gd name="connsiteY2" fmla="*/ 10601 h 26501"/>
                <a:gd name="connsiteX3" fmla="*/ 10224 w 63604"/>
                <a:gd name="connsiteY3" fmla="*/ 26396 h 26501"/>
                <a:gd name="connsiteX4" fmla="*/ 3334 w 63604"/>
                <a:gd name="connsiteY4" fmla="*/ 29364 h 26501"/>
                <a:gd name="connsiteX5" fmla="*/ 365 w 63604"/>
                <a:gd name="connsiteY5" fmla="*/ 22474 h 26501"/>
                <a:gd name="connsiteX6" fmla="*/ 33652 w 63604"/>
                <a:gd name="connsiteY6" fmla="*/ 0 h 26501"/>
                <a:gd name="connsiteX7" fmla="*/ 66938 w 63604"/>
                <a:gd name="connsiteY7" fmla="*/ 22474 h 26501"/>
                <a:gd name="connsiteX8" fmla="*/ 63970 w 63604"/>
                <a:gd name="connsiteY8" fmla="*/ 29364 h 26501"/>
                <a:gd name="connsiteX9" fmla="*/ 62009 w 63604"/>
                <a:gd name="connsiteY9" fmla="*/ 2973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26501">
                  <a:moveTo>
                    <a:pt x="62009" y="29735"/>
                  </a:moveTo>
                  <a:cubicBezTo>
                    <a:pt x="59888" y="29735"/>
                    <a:pt x="57927" y="28463"/>
                    <a:pt x="57080" y="26396"/>
                  </a:cubicBezTo>
                  <a:cubicBezTo>
                    <a:pt x="53210" y="16802"/>
                    <a:pt x="44040" y="10601"/>
                    <a:pt x="33652" y="10601"/>
                  </a:cubicBezTo>
                  <a:cubicBezTo>
                    <a:pt x="23263" y="10601"/>
                    <a:pt x="14040" y="16802"/>
                    <a:pt x="10224" y="26396"/>
                  </a:cubicBezTo>
                  <a:cubicBezTo>
                    <a:pt x="9111" y="29099"/>
                    <a:pt x="6037" y="30424"/>
                    <a:pt x="3334" y="29364"/>
                  </a:cubicBezTo>
                  <a:cubicBezTo>
                    <a:pt x="630" y="28251"/>
                    <a:pt x="-695" y="25177"/>
                    <a:pt x="365" y="22474"/>
                  </a:cubicBezTo>
                  <a:cubicBezTo>
                    <a:pt x="5825" y="8852"/>
                    <a:pt x="18916" y="0"/>
                    <a:pt x="33652" y="0"/>
                  </a:cubicBezTo>
                  <a:cubicBezTo>
                    <a:pt x="48387" y="0"/>
                    <a:pt x="61479" y="8799"/>
                    <a:pt x="66938" y="22474"/>
                  </a:cubicBezTo>
                  <a:cubicBezTo>
                    <a:pt x="68051" y="25177"/>
                    <a:pt x="66726" y="28251"/>
                    <a:pt x="63970" y="29364"/>
                  </a:cubicBezTo>
                  <a:cubicBezTo>
                    <a:pt x="63334" y="29629"/>
                    <a:pt x="62645" y="29735"/>
                    <a:pt x="62009" y="2973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2" name="Group 741">
            <a:extLst>
              <a:ext uri="{FF2B5EF4-FFF2-40B4-BE49-F238E27FC236}">
                <a16:creationId xmlns:a16="http://schemas.microsoft.com/office/drawing/2014/main" id="{75720602-DF25-4836-8C7A-7A3443137404}"/>
              </a:ext>
            </a:extLst>
          </p:cNvPr>
          <p:cNvGrpSpPr/>
          <p:nvPr/>
        </p:nvGrpSpPr>
        <p:grpSpPr>
          <a:xfrm>
            <a:off x="8533143" y="1495906"/>
            <a:ext cx="416876" cy="416876"/>
            <a:chOff x="8569319" y="1532082"/>
            <a:chExt cx="344525" cy="344525"/>
          </a:xfrm>
        </p:grpSpPr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8359834B-304A-445D-A4C8-EB25D1BCC1AF}"/>
                </a:ext>
              </a:extLst>
            </p:cNvPr>
            <p:cNvSpPr/>
            <p:nvPr/>
          </p:nvSpPr>
          <p:spPr>
            <a:xfrm>
              <a:off x="8620945" y="1713156"/>
              <a:ext cx="243818" cy="127209"/>
            </a:xfrm>
            <a:custGeom>
              <a:avLst/>
              <a:gdLst>
                <a:gd name="connsiteX0" fmla="*/ 122598 w 243817"/>
                <a:gd name="connsiteY0" fmla="*/ 127938 h 127209"/>
                <a:gd name="connsiteX1" fmla="*/ 0 w 243817"/>
                <a:gd name="connsiteY1" fmla="*/ 5287 h 127209"/>
                <a:gd name="connsiteX2" fmla="*/ 2226 w 243817"/>
                <a:gd name="connsiteY2" fmla="*/ 994 h 127209"/>
                <a:gd name="connsiteX3" fmla="*/ 6996 w 243817"/>
                <a:gd name="connsiteY3" fmla="*/ 305 h 127209"/>
                <a:gd name="connsiteX4" fmla="*/ 238147 w 243817"/>
                <a:gd name="connsiteY4" fmla="*/ 305 h 127209"/>
                <a:gd name="connsiteX5" fmla="*/ 242916 w 243817"/>
                <a:gd name="connsiteY5" fmla="*/ 994 h 127209"/>
                <a:gd name="connsiteX6" fmla="*/ 245143 w 243817"/>
                <a:gd name="connsiteY6" fmla="*/ 5287 h 127209"/>
                <a:gd name="connsiteX7" fmla="*/ 122598 w 243817"/>
                <a:gd name="connsiteY7" fmla="*/ 127938 h 127209"/>
                <a:gd name="connsiteX8" fmla="*/ 10866 w 243817"/>
                <a:gd name="connsiteY8" fmla="*/ 12655 h 127209"/>
                <a:gd name="connsiteX9" fmla="*/ 122598 w 243817"/>
                <a:gd name="connsiteY9" fmla="*/ 117338 h 127209"/>
                <a:gd name="connsiteX10" fmla="*/ 234330 w 243817"/>
                <a:gd name="connsiteY10" fmla="*/ 12655 h 127209"/>
                <a:gd name="connsiteX11" fmla="*/ 10866 w 243817"/>
                <a:gd name="connsiteY11" fmla="*/ 12655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3817" h="127209">
                  <a:moveTo>
                    <a:pt x="122598" y="127938"/>
                  </a:moveTo>
                  <a:cubicBezTo>
                    <a:pt x="55018" y="127938"/>
                    <a:pt x="0" y="72920"/>
                    <a:pt x="0" y="5287"/>
                  </a:cubicBezTo>
                  <a:cubicBezTo>
                    <a:pt x="0" y="3591"/>
                    <a:pt x="848" y="2001"/>
                    <a:pt x="2226" y="994"/>
                  </a:cubicBezTo>
                  <a:cubicBezTo>
                    <a:pt x="3605" y="-13"/>
                    <a:pt x="5406" y="-278"/>
                    <a:pt x="6996" y="305"/>
                  </a:cubicBezTo>
                  <a:cubicBezTo>
                    <a:pt x="83693" y="26171"/>
                    <a:pt x="161450" y="26171"/>
                    <a:pt x="238147" y="305"/>
                  </a:cubicBezTo>
                  <a:cubicBezTo>
                    <a:pt x="239789" y="-225"/>
                    <a:pt x="241538" y="40"/>
                    <a:pt x="242916" y="994"/>
                  </a:cubicBezTo>
                  <a:cubicBezTo>
                    <a:pt x="244295" y="2001"/>
                    <a:pt x="245143" y="3591"/>
                    <a:pt x="245143" y="5287"/>
                  </a:cubicBezTo>
                  <a:cubicBezTo>
                    <a:pt x="245143" y="72920"/>
                    <a:pt x="190178" y="127938"/>
                    <a:pt x="122598" y="127938"/>
                  </a:cubicBezTo>
                  <a:close/>
                  <a:moveTo>
                    <a:pt x="10866" y="12655"/>
                  </a:moveTo>
                  <a:cubicBezTo>
                    <a:pt x="14682" y="71012"/>
                    <a:pt x="63339" y="117338"/>
                    <a:pt x="122598" y="117338"/>
                  </a:cubicBezTo>
                  <a:cubicBezTo>
                    <a:pt x="181857" y="117338"/>
                    <a:pt x="230514" y="71012"/>
                    <a:pt x="234330" y="12655"/>
                  </a:cubicBezTo>
                  <a:cubicBezTo>
                    <a:pt x="160124" y="36136"/>
                    <a:pt x="85018" y="36136"/>
                    <a:pt x="10866" y="126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2E407757-EF39-4F25-A79A-1B062ACA9C0A}"/>
                </a:ext>
              </a:extLst>
            </p:cNvPr>
            <p:cNvSpPr/>
            <p:nvPr/>
          </p:nvSpPr>
          <p:spPr>
            <a:xfrm>
              <a:off x="8636475" y="1717954"/>
              <a:ext cx="212015" cy="68905"/>
            </a:xfrm>
            <a:custGeom>
              <a:avLst/>
              <a:gdLst>
                <a:gd name="connsiteX0" fmla="*/ 107068 w 212015"/>
                <a:gd name="connsiteY0" fmla="*/ 72098 h 68905"/>
                <a:gd name="connsiteX1" fmla="*/ 67898 w 212015"/>
                <a:gd name="connsiteY1" fmla="*/ 68918 h 68905"/>
                <a:gd name="connsiteX2" fmla="*/ 16591 w 212015"/>
                <a:gd name="connsiteY2" fmla="*/ 54501 h 68905"/>
                <a:gd name="connsiteX3" fmla="*/ 1 w 212015"/>
                <a:gd name="connsiteY3" fmla="*/ 5419 h 68905"/>
                <a:gd name="connsiteX4" fmla="*/ 5195 w 212015"/>
                <a:gd name="connsiteY4" fmla="*/ 13 h 68905"/>
                <a:gd name="connsiteX5" fmla="*/ 10602 w 212015"/>
                <a:gd name="connsiteY5" fmla="*/ 5207 h 68905"/>
                <a:gd name="connsiteX6" fmla="*/ 21520 w 212015"/>
                <a:gd name="connsiteY6" fmla="*/ 45066 h 68905"/>
                <a:gd name="connsiteX7" fmla="*/ 69595 w 212015"/>
                <a:gd name="connsiteY7" fmla="*/ 58423 h 68905"/>
                <a:gd name="connsiteX8" fmla="*/ 144542 w 212015"/>
                <a:gd name="connsiteY8" fmla="*/ 58423 h 68905"/>
                <a:gd name="connsiteX9" fmla="*/ 192617 w 212015"/>
                <a:gd name="connsiteY9" fmla="*/ 45066 h 68905"/>
                <a:gd name="connsiteX10" fmla="*/ 203535 w 212015"/>
                <a:gd name="connsiteY10" fmla="*/ 5207 h 68905"/>
                <a:gd name="connsiteX11" fmla="*/ 208942 w 212015"/>
                <a:gd name="connsiteY11" fmla="*/ 13 h 68905"/>
                <a:gd name="connsiteX12" fmla="*/ 214136 w 212015"/>
                <a:gd name="connsiteY12" fmla="*/ 5419 h 68905"/>
                <a:gd name="connsiteX13" fmla="*/ 197546 w 212015"/>
                <a:gd name="connsiteY13" fmla="*/ 54501 h 68905"/>
                <a:gd name="connsiteX14" fmla="*/ 146238 w 212015"/>
                <a:gd name="connsiteY14" fmla="*/ 68918 h 68905"/>
                <a:gd name="connsiteX15" fmla="*/ 107068 w 212015"/>
                <a:gd name="connsiteY15" fmla="*/ 72098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015" h="68905">
                  <a:moveTo>
                    <a:pt x="107068" y="72098"/>
                  </a:moveTo>
                  <a:cubicBezTo>
                    <a:pt x="93977" y="72098"/>
                    <a:pt x="80885" y="71038"/>
                    <a:pt x="67898" y="68918"/>
                  </a:cubicBezTo>
                  <a:cubicBezTo>
                    <a:pt x="44842" y="65154"/>
                    <a:pt x="27563" y="60278"/>
                    <a:pt x="16591" y="54501"/>
                  </a:cubicBezTo>
                  <a:cubicBezTo>
                    <a:pt x="1431" y="46497"/>
                    <a:pt x="106" y="12203"/>
                    <a:pt x="1" y="5419"/>
                  </a:cubicBezTo>
                  <a:cubicBezTo>
                    <a:pt x="-52" y="2504"/>
                    <a:pt x="2280" y="66"/>
                    <a:pt x="5195" y="13"/>
                  </a:cubicBezTo>
                  <a:cubicBezTo>
                    <a:pt x="8057" y="-199"/>
                    <a:pt x="10549" y="2292"/>
                    <a:pt x="10602" y="5207"/>
                  </a:cubicBezTo>
                  <a:cubicBezTo>
                    <a:pt x="10866" y="19518"/>
                    <a:pt x="14418" y="41303"/>
                    <a:pt x="21520" y="45066"/>
                  </a:cubicBezTo>
                  <a:cubicBezTo>
                    <a:pt x="31326" y="50260"/>
                    <a:pt x="47969" y="54872"/>
                    <a:pt x="69595" y="58423"/>
                  </a:cubicBezTo>
                  <a:cubicBezTo>
                    <a:pt x="94453" y="62504"/>
                    <a:pt x="119683" y="62504"/>
                    <a:pt x="144542" y="58423"/>
                  </a:cubicBezTo>
                  <a:cubicBezTo>
                    <a:pt x="166168" y="54872"/>
                    <a:pt x="182758" y="50260"/>
                    <a:pt x="192617" y="45066"/>
                  </a:cubicBezTo>
                  <a:cubicBezTo>
                    <a:pt x="199772" y="41303"/>
                    <a:pt x="203324" y="19465"/>
                    <a:pt x="203535" y="5207"/>
                  </a:cubicBezTo>
                  <a:cubicBezTo>
                    <a:pt x="203588" y="2292"/>
                    <a:pt x="206185" y="66"/>
                    <a:pt x="208942" y="13"/>
                  </a:cubicBezTo>
                  <a:cubicBezTo>
                    <a:pt x="211857" y="66"/>
                    <a:pt x="214189" y="2451"/>
                    <a:pt x="214136" y="5419"/>
                  </a:cubicBezTo>
                  <a:cubicBezTo>
                    <a:pt x="214030" y="12203"/>
                    <a:pt x="212705" y="46497"/>
                    <a:pt x="197546" y="54501"/>
                  </a:cubicBezTo>
                  <a:cubicBezTo>
                    <a:pt x="186574" y="60278"/>
                    <a:pt x="169295" y="65154"/>
                    <a:pt x="146238" y="68918"/>
                  </a:cubicBezTo>
                  <a:cubicBezTo>
                    <a:pt x="133252" y="71038"/>
                    <a:pt x="120160" y="72098"/>
                    <a:pt x="107068" y="720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A0054625-9D0C-4ED4-8436-6626354E13FD}"/>
                </a:ext>
              </a:extLst>
            </p:cNvPr>
            <p:cNvSpPr/>
            <p:nvPr/>
          </p:nvSpPr>
          <p:spPr>
            <a:xfrm>
              <a:off x="8569319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28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320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A5BB590A-DB6F-4737-A523-95745E6C37C3}"/>
                </a:ext>
              </a:extLst>
            </p:cNvPr>
            <p:cNvSpPr/>
            <p:nvPr/>
          </p:nvSpPr>
          <p:spPr>
            <a:xfrm>
              <a:off x="8646339" y="1619611"/>
              <a:ext cx="74205" cy="63605"/>
            </a:xfrm>
            <a:custGeom>
              <a:avLst/>
              <a:gdLst>
                <a:gd name="connsiteX0" fmla="*/ 5296 w 74205"/>
                <a:gd name="connsiteY0" fmla="*/ 66500 h 63604"/>
                <a:gd name="connsiteX1" fmla="*/ 1426 w 74205"/>
                <a:gd name="connsiteY1" fmla="*/ 64804 h 63604"/>
                <a:gd name="connsiteX2" fmla="*/ 1638 w 74205"/>
                <a:gd name="connsiteY2" fmla="*/ 57383 h 63604"/>
                <a:gd name="connsiteX3" fmla="*/ 59731 w 74205"/>
                <a:gd name="connsiteY3" fmla="*/ 39097 h 63604"/>
                <a:gd name="connsiteX4" fmla="*/ 25013 w 74205"/>
                <a:gd name="connsiteY4" fmla="*/ 10581 h 63604"/>
                <a:gd name="connsiteX5" fmla="*/ 20401 w 74205"/>
                <a:gd name="connsiteY5" fmla="*/ 4644 h 63604"/>
                <a:gd name="connsiteX6" fmla="*/ 26338 w 74205"/>
                <a:gd name="connsiteY6" fmla="*/ 33 h 63604"/>
                <a:gd name="connsiteX7" fmla="*/ 73882 w 74205"/>
                <a:gd name="connsiteY7" fmla="*/ 40263 h 63604"/>
                <a:gd name="connsiteX8" fmla="*/ 74307 w 74205"/>
                <a:gd name="connsiteY8" fmla="*/ 45510 h 63604"/>
                <a:gd name="connsiteX9" fmla="*/ 70013 w 74205"/>
                <a:gd name="connsiteY9" fmla="*/ 48532 h 63604"/>
                <a:gd name="connsiteX10" fmla="*/ 8846 w 74205"/>
                <a:gd name="connsiteY10" fmla="*/ 65016 h 63604"/>
                <a:gd name="connsiteX11" fmla="*/ 5296 w 74205"/>
                <a:gd name="connsiteY11" fmla="*/ 66500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5296" y="66500"/>
                  </a:moveTo>
                  <a:cubicBezTo>
                    <a:pt x="3864" y="66500"/>
                    <a:pt x="2433" y="65917"/>
                    <a:pt x="1426" y="64804"/>
                  </a:cubicBezTo>
                  <a:cubicBezTo>
                    <a:pt x="-535" y="62684"/>
                    <a:pt x="-482" y="59397"/>
                    <a:pt x="1638" y="57383"/>
                  </a:cubicBezTo>
                  <a:cubicBezTo>
                    <a:pt x="3069" y="56005"/>
                    <a:pt x="16214" y="44556"/>
                    <a:pt x="59731" y="39097"/>
                  </a:cubicBezTo>
                  <a:cubicBezTo>
                    <a:pt x="50879" y="27966"/>
                    <a:pt x="36037" y="12012"/>
                    <a:pt x="25013" y="10581"/>
                  </a:cubicBezTo>
                  <a:cubicBezTo>
                    <a:pt x="22097" y="10210"/>
                    <a:pt x="20030" y="7560"/>
                    <a:pt x="20401" y="4644"/>
                  </a:cubicBezTo>
                  <a:cubicBezTo>
                    <a:pt x="20772" y="1729"/>
                    <a:pt x="23422" y="-285"/>
                    <a:pt x="26338" y="33"/>
                  </a:cubicBezTo>
                  <a:cubicBezTo>
                    <a:pt x="47274" y="2683"/>
                    <a:pt x="71179" y="36447"/>
                    <a:pt x="73882" y="40263"/>
                  </a:cubicBezTo>
                  <a:cubicBezTo>
                    <a:pt x="74943" y="41800"/>
                    <a:pt x="75101" y="43814"/>
                    <a:pt x="74307" y="45510"/>
                  </a:cubicBezTo>
                  <a:cubicBezTo>
                    <a:pt x="73511" y="47206"/>
                    <a:pt x="71868" y="48373"/>
                    <a:pt x="70013" y="48532"/>
                  </a:cubicBezTo>
                  <a:cubicBezTo>
                    <a:pt x="22680" y="53090"/>
                    <a:pt x="9006" y="64910"/>
                    <a:pt x="8846" y="65016"/>
                  </a:cubicBezTo>
                  <a:cubicBezTo>
                    <a:pt x="7840" y="66076"/>
                    <a:pt x="6568" y="66500"/>
                    <a:pt x="5296" y="665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89370F75-766D-4EC7-8671-61C53AAA7E93}"/>
                </a:ext>
              </a:extLst>
            </p:cNvPr>
            <p:cNvSpPr/>
            <p:nvPr/>
          </p:nvSpPr>
          <p:spPr>
            <a:xfrm>
              <a:off x="8765940" y="1619707"/>
              <a:ext cx="74205" cy="63605"/>
            </a:xfrm>
            <a:custGeom>
              <a:avLst/>
              <a:gdLst>
                <a:gd name="connsiteX0" fmla="*/ 69565 w 74205"/>
                <a:gd name="connsiteY0" fmla="*/ 66457 h 63604"/>
                <a:gd name="connsiteX1" fmla="*/ 65961 w 74205"/>
                <a:gd name="connsiteY1" fmla="*/ 65026 h 63604"/>
                <a:gd name="connsiteX2" fmla="*/ 4794 w 74205"/>
                <a:gd name="connsiteY2" fmla="*/ 48542 h 63604"/>
                <a:gd name="connsiteX3" fmla="*/ 501 w 74205"/>
                <a:gd name="connsiteY3" fmla="*/ 45520 h 63604"/>
                <a:gd name="connsiteX4" fmla="*/ 925 w 74205"/>
                <a:gd name="connsiteY4" fmla="*/ 40273 h 63604"/>
                <a:gd name="connsiteX5" fmla="*/ 48469 w 74205"/>
                <a:gd name="connsiteY5" fmla="*/ 43 h 63604"/>
                <a:gd name="connsiteX6" fmla="*/ 54406 w 74205"/>
                <a:gd name="connsiteY6" fmla="*/ 4654 h 63604"/>
                <a:gd name="connsiteX7" fmla="*/ 49794 w 74205"/>
                <a:gd name="connsiteY7" fmla="*/ 10591 h 63604"/>
                <a:gd name="connsiteX8" fmla="*/ 15077 w 74205"/>
                <a:gd name="connsiteY8" fmla="*/ 39107 h 63604"/>
                <a:gd name="connsiteX9" fmla="*/ 73169 w 74205"/>
                <a:gd name="connsiteY9" fmla="*/ 57393 h 63604"/>
                <a:gd name="connsiteX10" fmla="*/ 73328 w 74205"/>
                <a:gd name="connsiteY10" fmla="*/ 64867 h 63604"/>
                <a:gd name="connsiteX11" fmla="*/ 69565 w 74205"/>
                <a:gd name="connsiteY11" fmla="*/ 6645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69565" y="66457"/>
                  </a:moveTo>
                  <a:cubicBezTo>
                    <a:pt x="68293" y="66457"/>
                    <a:pt x="66968" y="65980"/>
                    <a:pt x="65961" y="65026"/>
                  </a:cubicBezTo>
                  <a:cubicBezTo>
                    <a:pt x="65589" y="64708"/>
                    <a:pt x="51756" y="53047"/>
                    <a:pt x="4794" y="48542"/>
                  </a:cubicBezTo>
                  <a:cubicBezTo>
                    <a:pt x="2939" y="48383"/>
                    <a:pt x="1296" y="47216"/>
                    <a:pt x="501" y="45520"/>
                  </a:cubicBezTo>
                  <a:cubicBezTo>
                    <a:pt x="-294" y="43824"/>
                    <a:pt x="-135" y="41810"/>
                    <a:pt x="925" y="40273"/>
                  </a:cubicBezTo>
                  <a:cubicBezTo>
                    <a:pt x="3575" y="36457"/>
                    <a:pt x="27480" y="2693"/>
                    <a:pt x="48469" y="43"/>
                  </a:cubicBezTo>
                  <a:cubicBezTo>
                    <a:pt x="51385" y="-328"/>
                    <a:pt x="54035" y="1739"/>
                    <a:pt x="54406" y="4654"/>
                  </a:cubicBezTo>
                  <a:cubicBezTo>
                    <a:pt x="54777" y="7570"/>
                    <a:pt x="52710" y="10220"/>
                    <a:pt x="49794" y="10591"/>
                  </a:cubicBezTo>
                  <a:cubicBezTo>
                    <a:pt x="38770" y="11969"/>
                    <a:pt x="23928" y="27923"/>
                    <a:pt x="15077" y="39107"/>
                  </a:cubicBezTo>
                  <a:cubicBezTo>
                    <a:pt x="58593" y="44566"/>
                    <a:pt x="71738" y="56015"/>
                    <a:pt x="73169" y="57393"/>
                  </a:cubicBezTo>
                  <a:cubicBezTo>
                    <a:pt x="75290" y="59407"/>
                    <a:pt x="75342" y="62747"/>
                    <a:pt x="73328" y="64867"/>
                  </a:cubicBezTo>
                  <a:cubicBezTo>
                    <a:pt x="72321" y="65927"/>
                    <a:pt x="70943" y="66457"/>
                    <a:pt x="69565" y="664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3" name="Group 742">
            <a:extLst>
              <a:ext uri="{FF2B5EF4-FFF2-40B4-BE49-F238E27FC236}">
                <a16:creationId xmlns:a16="http://schemas.microsoft.com/office/drawing/2014/main" id="{B82318C4-B68F-48CA-8FC2-E464B85DF486}"/>
              </a:ext>
            </a:extLst>
          </p:cNvPr>
          <p:cNvGrpSpPr/>
          <p:nvPr/>
        </p:nvGrpSpPr>
        <p:grpSpPr>
          <a:xfrm>
            <a:off x="9593221" y="1495906"/>
            <a:ext cx="416876" cy="416876"/>
            <a:chOff x="9629397" y="1532082"/>
            <a:chExt cx="344525" cy="344525"/>
          </a:xfrm>
        </p:grpSpPr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5D3566C-C6B5-4E8B-BC89-E63466844DF1}"/>
                </a:ext>
              </a:extLst>
            </p:cNvPr>
            <p:cNvSpPr/>
            <p:nvPr/>
          </p:nvSpPr>
          <p:spPr>
            <a:xfrm>
              <a:off x="9629397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46A93AE-2F26-4400-8B47-EC39D44E6493}"/>
                </a:ext>
              </a:extLst>
            </p:cNvPr>
            <p:cNvSpPr/>
            <p:nvPr/>
          </p:nvSpPr>
          <p:spPr>
            <a:xfrm>
              <a:off x="9694123" y="1724250"/>
              <a:ext cx="217316" cy="90107"/>
            </a:xfrm>
            <a:custGeom>
              <a:avLst/>
              <a:gdLst>
                <a:gd name="connsiteX0" fmla="*/ 111246 w 217315"/>
                <a:gd name="connsiteY0" fmla="*/ 93204 h 90106"/>
                <a:gd name="connsiteX1" fmla="*/ 30786 w 217315"/>
                <a:gd name="connsiteY1" fmla="*/ 86738 h 90106"/>
                <a:gd name="connsiteX2" fmla="*/ 30257 w 217315"/>
                <a:gd name="connsiteY2" fmla="*/ 86632 h 90106"/>
                <a:gd name="connsiteX3" fmla="*/ 4391 w 217315"/>
                <a:gd name="connsiteY3" fmla="*/ 67763 h 90106"/>
                <a:gd name="connsiteX4" fmla="*/ 3066 w 217315"/>
                <a:gd name="connsiteY4" fmla="*/ 35589 h 90106"/>
                <a:gd name="connsiteX5" fmla="*/ 3066 w 217315"/>
                <a:gd name="connsiteY5" fmla="*/ 35589 h 90106"/>
                <a:gd name="connsiteX6" fmla="*/ 8790 w 217315"/>
                <a:gd name="connsiteY6" fmla="*/ 22338 h 90106"/>
                <a:gd name="connsiteX7" fmla="*/ 36458 w 217315"/>
                <a:gd name="connsiteY7" fmla="*/ 554 h 90106"/>
                <a:gd name="connsiteX8" fmla="*/ 50080 w 217315"/>
                <a:gd name="connsiteY8" fmla="*/ 766 h 90106"/>
                <a:gd name="connsiteX9" fmla="*/ 170398 w 217315"/>
                <a:gd name="connsiteY9" fmla="*/ 925 h 90106"/>
                <a:gd name="connsiteX10" fmla="*/ 185876 w 217315"/>
                <a:gd name="connsiteY10" fmla="*/ 978 h 90106"/>
                <a:gd name="connsiteX11" fmla="*/ 211795 w 217315"/>
                <a:gd name="connsiteY11" fmla="*/ 22444 h 90106"/>
                <a:gd name="connsiteX12" fmla="*/ 217519 w 217315"/>
                <a:gd name="connsiteY12" fmla="*/ 35695 h 90106"/>
                <a:gd name="connsiteX13" fmla="*/ 216777 w 217315"/>
                <a:gd name="connsiteY13" fmla="*/ 66543 h 90106"/>
                <a:gd name="connsiteX14" fmla="*/ 192554 w 217315"/>
                <a:gd name="connsiteY14" fmla="*/ 86261 h 90106"/>
                <a:gd name="connsiteX15" fmla="*/ 189056 w 217315"/>
                <a:gd name="connsiteY15" fmla="*/ 87003 h 90106"/>
                <a:gd name="connsiteX16" fmla="*/ 111246 w 217315"/>
                <a:gd name="connsiteY16" fmla="*/ 93204 h 90106"/>
                <a:gd name="connsiteX17" fmla="*/ 12818 w 217315"/>
                <a:gd name="connsiteY17" fmla="*/ 39777 h 90106"/>
                <a:gd name="connsiteX18" fmla="*/ 13772 w 217315"/>
                <a:gd name="connsiteY18" fmla="*/ 62780 h 90106"/>
                <a:gd name="connsiteX19" fmla="*/ 31846 w 217315"/>
                <a:gd name="connsiteY19" fmla="*/ 76137 h 90106"/>
                <a:gd name="connsiteX20" fmla="*/ 32376 w 217315"/>
                <a:gd name="connsiteY20" fmla="*/ 76243 h 90106"/>
                <a:gd name="connsiteX21" fmla="*/ 187519 w 217315"/>
                <a:gd name="connsiteY21" fmla="*/ 76561 h 90106"/>
                <a:gd name="connsiteX22" fmla="*/ 190010 w 217315"/>
                <a:gd name="connsiteY22" fmla="*/ 76031 h 90106"/>
                <a:gd name="connsiteX23" fmla="*/ 207395 w 217315"/>
                <a:gd name="connsiteY23" fmla="*/ 61879 h 90106"/>
                <a:gd name="connsiteX24" fmla="*/ 207925 w 217315"/>
                <a:gd name="connsiteY24" fmla="*/ 39883 h 90106"/>
                <a:gd name="connsiteX25" fmla="*/ 202201 w 217315"/>
                <a:gd name="connsiteY25" fmla="*/ 26632 h 90106"/>
                <a:gd name="connsiteX26" fmla="*/ 183702 w 217315"/>
                <a:gd name="connsiteY26" fmla="*/ 11313 h 90106"/>
                <a:gd name="connsiteX27" fmla="*/ 172678 w 217315"/>
                <a:gd name="connsiteY27" fmla="*/ 11260 h 90106"/>
                <a:gd name="connsiteX28" fmla="*/ 48066 w 217315"/>
                <a:gd name="connsiteY28" fmla="*/ 11101 h 90106"/>
                <a:gd name="connsiteX29" fmla="*/ 38366 w 217315"/>
                <a:gd name="connsiteY29" fmla="*/ 10995 h 90106"/>
                <a:gd name="connsiteX30" fmla="*/ 18595 w 217315"/>
                <a:gd name="connsiteY30" fmla="*/ 26526 h 90106"/>
                <a:gd name="connsiteX31" fmla="*/ 12818 w 217315"/>
                <a:gd name="connsiteY31" fmla="*/ 39777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7315" h="90106">
                  <a:moveTo>
                    <a:pt x="111246" y="93204"/>
                  </a:moveTo>
                  <a:cubicBezTo>
                    <a:pt x="84532" y="93204"/>
                    <a:pt x="57659" y="91031"/>
                    <a:pt x="30786" y="86738"/>
                  </a:cubicBezTo>
                  <a:cubicBezTo>
                    <a:pt x="30733" y="86738"/>
                    <a:pt x="30310" y="86632"/>
                    <a:pt x="30257" y="86632"/>
                  </a:cubicBezTo>
                  <a:cubicBezTo>
                    <a:pt x="18914" y="84512"/>
                    <a:pt x="9638" y="77674"/>
                    <a:pt x="4391" y="67763"/>
                  </a:cubicBezTo>
                  <a:cubicBezTo>
                    <a:pt x="-963" y="57745"/>
                    <a:pt x="-1440" y="45978"/>
                    <a:pt x="3066" y="35589"/>
                  </a:cubicBezTo>
                  <a:lnTo>
                    <a:pt x="3066" y="35589"/>
                  </a:lnTo>
                  <a:lnTo>
                    <a:pt x="8790" y="22338"/>
                  </a:lnTo>
                  <a:cubicBezTo>
                    <a:pt x="13772" y="10783"/>
                    <a:pt x="24108" y="2674"/>
                    <a:pt x="36458" y="554"/>
                  </a:cubicBezTo>
                  <a:cubicBezTo>
                    <a:pt x="40857" y="-241"/>
                    <a:pt x="45522" y="-188"/>
                    <a:pt x="50080" y="766"/>
                  </a:cubicBezTo>
                  <a:cubicBezTo>
                    <a:pt x="90310" y="9193"/>
                    <a:pt x="130805" y="9246"/>
                    <a:pt x="170398" y="925"/>
                  </a:cubicBezTo>
                  <a:cubicBezTo>
                    <a:pt x="175540" y="-188"/>
                    <a:pt x="180787" y="-135"/>
                    <a:pt x="185876" y="978"/>
                  </a:cubicBezTo>
                  <a:cubicBezTo>
                    <a:pt x="197430" y="3522"/>
                    <a:pt x="207130" y="11578"/>
                    <a:pt x="211795" y="22444"/>
                  </a:cubicBezTo>
                  <a:lnTo>
                    <a:pt x="217519" y="35695"/>
                  </a:lnTo>
                  <a:cubicBezTo>
                    <a:pt x="221812" y="45607"/>
                    <a:pt x="221547" y="56897"/>
                    <a:pt x="216777" y="66543"/>
                  </a:cubicBezTo>
                  <a:cubicBezTo>
                    <a:pt x="211953" y="76349"/>
                    <a:pt x="203155" y="83558"/>
                    <a:pt x="192554" y="86261"/>
                  </a:cubicBezTo>
                  <a:cubicBezTo>
                    <a:pt x="191388" y="86579"/>
                    <a:pt x="190275" y="86791"/>
                    <a:pt x="189056" y="87003"/>
                  </a:cubicBezTo>
                  <a:cubicBezTo>
                    <a:pt x="163402" y="91137"/>
                    <a:pt x="137377" y="93204"/>
                    <a:pt x="111246" y="93204"/>
                  </a:cubicBezTo>
                  <a:close/>
                  <a:moveTo>
                    <a:pt x="12818" y="39777"/>
                  </a:moveTo>
                  <a:cubicBezTo>
                    <a:pt x="9585" y="47197"/>
                    <a:pt x="9956" y="55625"/>
                    <a:pt x="13772" y="62780"/>
                  </a:cubicBezTo>
                  <a:cubicBezTo>
                    <a:pt x="17536" y="69830"/>
                    <a:pt x="24108" y="74653"/>
                    <a:pt x="31846" y="76137"/>
                  </a:cubicBezTo>
                  <a:cubicBezTo>
                    <a:pt x="31846" y="76137"/>
                    <a:pt x="32376" y="76243"/>
                    <a:pt x="32376" y="76243"/>
                  </a:cubicBezTo>
                  <a:cubicBezTo>
                    <a:pt x="84479" y="84618"/>
                    <a:pt x="136635" y="84724"/>
                    <a:pt x="187519" y="76561"/>
                  </a:cubicBezTo>
                  <a:cubicBezTo>
                    <a:pt x="188367" y="76402"/>
                    <a:pt x="189162" y="76243"/>
                    <a:pt x="190010" y="76031"/>
                  </a:cubicBezTo>
                  <a:cubicBezTo>
                    <a:pt x="197643" y="74070"/>
                    <a:pt x="203950" y="68929"/>
                    <a:pt x="207395" y="61879"/>
                  </a:cubicBezTo>
                  <a:cubicBezTo>
                    <a:pt x="210840" y="54883"/>
                    <a:pt x="211000" y="47091"/>
                    <a:pt x="207925" y="39883"/>
                  </a:cubicBezTo>
                  <a:lnTo>
                    <a:pt x="202201" y="26632"/>
                  </a:lnTo>
                  <a:cubicBezTo>
                    <a:pt x="198862" y="18840"/>
                    <a:pt x="191971" y="13116"/>
                    <a:pt x="183702" y="11313"/>
                  </a:cubicBezTo>
                  <a:cubicBezTo>
                    <a:pt x="180046" y="10518"/>
                    <a:pt x="176335" y="10465"/>
                    <a:pt x="172678" y="11260"/>
                  </a:cubicBezTo>
                  <a:cubicBezTo>
                    <a:pt x="131653" y="19900"/>
                    <a:pt x="89727" y="19847"/>
                    <a:pt x="48066" y="11101"/>
                  </a:cubicBezTo>
                  <a:cubicBezTo>
                    <a:pt x="44780" y="10465"/>
                    <a:pt x="41546" y="10412"/>
                    <a:pt x="38366" y="10995"/>
                  </a:cubicBezTo>
                  <a:cubicBezTo>
                    <a:pt x="29514" y="12480"/>
                    <a:pt x="22147" y="18310"/>
                    <a:pt x="18595" y="26526"/>
                  </a:cubicBezTo>
                  <a:lnTo>
                    <a:pt x="12818" y="3977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182F2CD6-FE37-43BB-A928-A2E5A5DFCBAF}"/>
                </a:ext>
              </a:extLst>
            </p:cNvPr>
            <p:cNvSpPr/>
            <p:nvPr/>
          </p:nvSpPr>
          <p:spPr>
            <a:xfrm>
              <a:off x="9719609" y="1726606"/>
              <a:ext cx="169612" cy="47703"/>
            </a:xfrm>
            <a:custGeom>
              <a:avLst/>
              <a:gdLst>
                <a:gd name="connsiteX0" fmla="*/ 84435 w 169612"/>
                <a:gd name="connsiteY0" fmla="*/ 50672 h 47703"/>
                <a:gd name="connsiteX1" fmla="*/ 11554 w 169612"/>
                <a:gd name="connsiteY1" fmla="*/ 43728 h 47703"/>
                <a:gd name="connsiteX2" fmla="*/ 8057 w 169612"/>
                <a:gd name="connsiteY2" fmla="*/ 44046 h 47703"/>
                <a:gd name="connsiteX3" fmla="*/ 5830 w 169612"/>
                <a:gd name="connsiteY3" fmla="*/ 44258 h 47703"/>
                <a:gd name="connsiteX4" fmla="*/ 1749 w 169612"/>
                <a:gd name="connsiteY4" fmla="*/ 42933 h 47703"/>
                <a:gd name="connsiteX5" fmla="*/ 0 w 169612"/>
                <a:gd name="connsiteY5" fmla="*/ 39011 h 47703"/>
                <a:gd name="connsiteX6" fmla="*/ 0 w 169612"/>
                <a:gd name="connsiteY6" fmla="*/ 5300 h 47703"/>
                <a:gd name="connsiteX7" fmla="*/ 5300 w 169612"/>
                <a:gd name="connsiteY7" fmla="*/ 0 h 47703"/>
                <a:gd name="connsiteX8" fmla="*/ 10601 w 169612"/>
                <a:gd name="connsiteY8" fmla="*/ 5300 h 47703"/>
                <a:gd name="connsiteX9" fmla="*/ 10601 w 169612"/>
                <a:gd name="connsiteY9" fmla="*/ 33127 h 47703"/>
                <a:gd name="connsiteX10" fmla="*/ 11449 w 169612"/>
                <a:gd name="connsiteY10" fmla="*/ 33074 h 47703"/>
                <a:gd name="connsiteX11" fmla="*/ 12880 w 169612"/>
                <a:gd name="connsiteY11" fmla="*/ 33180 h 47703"/>
                <a:gd name="connsiteX12" fmla="*/ 158322 w 169612"/>
                <a:gd name="connsiteY12" fmla="*/ 33180 h 47703"/>
                <a:gd name="connsiteX13" fmla="*/ 159648 w 169612"/>
                <a:gd name="connsiteY13" fmla="*/ 33127 h 47703"/>
                <a:gd name="connsiteX14" fmla="*/ 160496 w 169612"/>
                <a:gd name="connsiteY14" fmla="*/ 33180 h 47703"/>
                <a:gd name="connsiteX15" fmla="*/ 160496 w 169612"/>
                <a:gd name="connsiteY15" fmla="*/ 6042 h 47703"/>
                <a:gd name="connsiteX16" fmla="*/ 165796 w 169612"/>
                <a:gd name="connsiteY16" fmla="*/ 742 h 47703"/>
                <a:gd name="connsiteX17" fmla="*/ 171097 w 169612"/>
                <a:gd name="connsiteY17" fmla="*/ 6042 h 47703"/>
                <a:gd name="connsiteX18" fmla="*/ 171097 w 169612"/>
                <a:gd name="connsiteY18" fmla="*/ 39011 h 47703"/>
                <a:gd name="connsiteX19" fmla="*/ 169347 w 169612"/>
                <a:gd name="connsiteY19" fmla="*/ 42933 h 47703"/>
                <a:gd name="connsiteX20" fmla="*/ 165266 w 169612"/>
                <a:gd name="connsiteY20" fmla="*/ 44258 h 47703"/>
                <a:gd name="connsiteX21" fmla="*/ 163040 w 169612"/>
                <a:gd name="connsiteY21" fmla="*/ 44046 h 47703"/>
                <a:gd name="connsiteX22" fmla="*/ 159541 w 169612"/>
                <a:gd name="connsiteY22" fmla="*/ 43728 h 47703"/>
                <a:gd name="connsiteX23" fmla="*/ 84435 w 169612"/>
                <a:gd name="connsiteY23" fmla="*/ 50672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9612" h="47703">
                  <a:moveTo>
                    <a:pt x="84435" y="50672"/>
                  </a:moveTo>
                  <a:cubicBezTo>
                    <a:pt x="59735" y="50672"/>
                    <a:pt x="35406" y="48340"/>
                    <a:pt x="11554" y="43728"/>
                  </a:cubicBezTo>
                  <a:cubicBezTo>
                    <a:pt x="10389" y="43834"/>
                    <a:pt x="9223" y="43940"/>
                    <a:pt x="8057" y="44046"/>
                  </a:cubicBezTo>
                  <a:lnTo>
                    <a:pt x="5830" y="44258"/>
                  </a:lnTo>
                  <a:cubicBezTo>
                    <a:pt x="4346" y="44417"/>
                    <a:pt x="2862" y="43940"/>
                    <a:pt x="1749" y="42933"/>
                  </a:cubicBezTo>
                  <a:cubicBezTo>
                    <a:pt x="636" y="41926"/>
                    <a:pt x="0" y="40495"/>
                    <a:pt x="0" y="39011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33127"/>
                  </a:lnTo>
                  <a:cubicBezTo>
                    <a:pt x="10865" y="33127"/>
                    <a:pt x="11131" y="33074"/>
                    <a:pt x="11449" y="33074"/>
                  </a:cubicBezTo>
                  <a:cubicBezTo>
                    <a:pt x="11926" y="33021"/>
                    <a:pt x="12403" y="33074"/>
                    <a:pt x="12880" y="33180"/>
                  </a:cubicBezTo>
                  <a:cubicBezTo>
                    <a:pt x="59576" y="42350"/>
                    <a:pt x="108499" y="42350"/>
                    <a:pt x="158322" y="33180"/>
                  </a:cubicBezTo>
                  <a:cubicBezTo>
                    <a:pt x="158746" y="33074"/>
                    <a:pt x="159223" y="33074"/>
                    <a:pt x="159648" y="33127"/>
                  </a:cubicBezTo>
                  <a:cubicBezTo>
                    <a:pt x="159912" y="33127"/>
                    <a:pt x="160178" y="33180"/>
                    <a:pt x="160496" y="33180"/>
                  </a:cubicBezTo>
                  <a:lnTo>
                    <a:pt x="160496" y="6042"/>
                  </a:lnTo>
                  <a:cubicBezTo>
                    <a:pt x="160496" y="3127"/>
                    <a:pt x="162881" y="742"/>
                    <a:pt x="165796" y="742"/>
                  </a:cubicBezTo>
                  <a:cubicBezTo>
                    <a:pt x="168711" y="742"/>
                    <a:pt x="171097" y="3127"/>
                    <a:pt x="171097" y="6042"/>
                  </a:cubicBezTo>
                  <a:lnTo>
                    <a:pt x="171097" y="39011"/>
                  </a:lnTo>
                  <a:cubicBezTo>
                    <a:pt x="171097" y="40495"/>
                    <a:pt x="170461" y="41926"/>
                    <a:pt x="169347" y="42933"/>
                  </a:cubicBezTo>
                  <a:cubicBezTo>
                    <a:pt x="168234" y="43940"/>
                    <a:pt x="166750" y="44417"/>
                    <a:pt x="165266" y="44258"/>
                  </a:cubicBezTo>
                  <a:lnTo>
                    <a:pt x="163040" y="44046"/>
                  </a:lnTo>
                  <a:cubicBezTo>
                    <a:pt x="161873" y="43940"/>
                    <a:pt x="160707" y="43781"/>
                    <a:pt x="159541" y="43728"/>
                  </a:cubicBezTo>
                  <a:cubicBezTo>
                    <a:pt x="134259" y="48340"/>
                    <a:pt x="109135" y="50672"/>
                    <a:pt x="84435" y="506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82DFCA3A-279B-409F-9AD6-419D76540842}"/>
                </a:ext>
              </a:extLst>
            </p:cNvPr>
            <p:cNvSpPr/>
            <p:nvPr/>
          </p:nvSpPr>
          <p:spPr>
            <a:xfrm>
              <a:off x="9873585" y="1759680"/>
              <a:ext cx="10601" cy="47703"/>
            </a:xfrm>
            <a:custGeom>
              <a:avLst/>
              <a:gdLst>
                <a:gd name="connsiteX0" fmla="*/ 5300 w 10600"/>
                <a:gd name="connsiteY0" fmla="*/ 51255 h 47703"/>
                <a:gd name="connsiteX1" fmla="*/ 0 w 10600"/>
                <a:gd name="connsiteY1" fmla="*/ 45954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5954 h 47703"/>
                <a:gd name="connsiteX6" fmla="*/ 5300 w 10600"/>
                <a:gd name="connsiteY6" fmla="*/ 51255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51255"/>
                  </a:moveTo>
                  <a:cubicBezTo>
                    <a:pt x="2386" y="51255"/>
                    <a:pt x="0" y="48870"/>
                    <a:pt x="0" y="45954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45954"/>
                  </a:lnTo>
                  <a:cubicBezTo>
                    <a:pt x="10601" y="48870"/>
                    <a:pt x="8216" y="51255"/>
                    <a:pt x="5300" y="512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0F04555B-BEA8-4B35-969F-7FB09D27A664}"/>
                </a:ext>
              </a:extLst>
            </p:cNvPr>
            <p:cNvSpPr/>
            <p:nvPr/>
          </p:nvSpPr>
          <p:spPr>
            <a:xfrm>
              <a:off x="9726182" y="1759680"/>
              <a:ext cx="10601" cy="47703"/>
            </a:xfrm>
            <a:custGeom>
              <a:avLst/>
              <a:gdLst>
                <a:gd name="connsiteX0" fmla="*/ 5300 w 10600"/>
                <a:gd name="connsiteY0" fmla="*/ 50884 h 47703"/>
                <a:gd name="connsiteX1" fmla="*/ 0 w 10600"/>
                <a:gd name="connsiteY1" fmla="*/ 45583 h 47703"/>
                <a:gd name="connsiteX2" fmla="*/ 0 w 10600"/>
                <a:gd name="connsiteY2" fmla="*/ 5300 h 47703"/>
                <a:gd name="connsiteX3" fmla="*/ 5300 w 10600"/>
                <a:gd name="connsiteY3" fmla="*/ 0 h 47703"/>
                <a:gd name="connsiteX4" fmla="*/ 10601 w 10600"/>
                <a:gd name="connsiteY4" fmla="*/ 5300 h 47703"/>
                <a:gd name="connsiteX5" fmla="*/ 10601 w 10600"/>
                <a:gd name="connsiteY5" fmla="*/ 45583 h 47703"/>
                <a:gd name="connsiteX6" fmla="*/ 5300 w 10600"/>
                <a:gd name="connsiteY6" fmla="*/ 50884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47703">
                  <a:moveTo>
                    <a:pt x="5300" y="50884"/>
                  </a:moveTo>
                  <a:cubicBezTo>
                    <a:pt x="2385" y="50884"/>
                    <a:pt x="0" y="48499"/>
                    <a:pt x="0" y="4558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45583"/>
                  </a:lnTo>
                  <a:cubicBezTo>
                    <a:pt x="10601" y="48499"/>
                    <a:pt x="8215" y="50884"/>
                    <a:pt x="5300" y="5088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0C35A6A-60DB-40C7-A7BD-991B7AC757E9}"/>
                </a:ext>
              </a:extLst>
            </p:cNvPr>
            <p:cNvSpPr/>
            <p:nvPr/>
          </p:nvSpPr>
          <p:spPr>
            <a:xfrm>
              <a:off x="9711781" y="1632900"/>
              <a:ext cx="58304" cy="26502"/>
            </a:xfrm>
            <a:custGeom>
              <a:avLst/>
              <a:gdLst>
                <a:gd name="connsiteX0" fmla="*/ 55849 w 58304"/>
                <a:gd name="connsiteY0" fmla="*/ 26550 h 26501"/>
                <a:gd name="connsiteX1" fmla="*/ 52086 w 58304"/>
                <a:gd name="connsiteY1" fmla="*/ 25013 h 26501"/>
                <a:gd name="connsiteX2" fmla="*/ 41273 w 58304"/>
                <a:gd name="connsiteY2" fmla="*/ 14200 h 26501"/>
                <a:gd name="connsiteX3" fmla="*/ 25584 w 58304"/>
                <a:gd name="connsiteY3" fmla="*/ 12928 h 26501"/>
                <a:gd name="connsiteX4" fmla="*/ 8411 w 58304"/>
                <a:gd name="connsiteY4" fmla="*/ 25278 h 26501"/>
                <a:gd name="connsiteX5" fmla="*/ 991 w 58304"/>
                <a:gd name="connsiteY5" fmla="*/ 24059 h 26501"/>
                <a:gd name="connsiteX6" fmla="*/ 2210 w 58304"/>
                <a:gd name="connsiteY6" fmla="*/ 16638 h 26501"/>
                <a:gd name="connsiteX7" fmla="*/ 19383 w 58304"/>
                <a:gd name="connsiteY7" fmla="*/ 4289 h 26501"/>
                <a:gd name="connsiteX8" fmla="*/ 48747 w 58304"/>
                <a:gd name="connsiteY8" fmla="*/ 6674 h 26501"/>
                <a:gd name="connsiteX9" fmla="*/ 59613 w 58304"/>
                <a:gd name="connsiteY9" fmla="*/ 17486 h 26501"/>
                <a:gd name="connsiteX10" fmla="*/ 59613 w 58304"/>
                <a:gd name="connsiteY10" fmla="*/ 24960 h 26501"/>
                <a:gd name="connsiteX11" fmla="*/ 55849 w 58304"/>
                <a:gd name="connsiteY11" fmla="*/ 26550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304" h="26501">
                  <a:moveTo>
                    <a:pt x="55849" y="26550"/>
                  </a:moveTo>
                  <a:cubicBezTo>
                    <a:pt x="54471" y="26550"/>
                    <a:pt x="53146" y="26020"/>
                    <a:pt x="52086" y="25013"/>
                  </a:cubicBezTo>
                  <a:lnTo>
                    <a:pt x="41273" y="14200"/>
                  </a:lnTo>
                  <a:cubicBezTo>
                    <a:pt x="37033" y="9960"/>
                    <a:pt x="30461" y="9430"/>
                    <a:pt x="25584" y="12928"/>
                  </a:cubicBezTo>
                  <a:lnTo>
                    <a:pt x="8411" y="25278"/>
                  </a:lnTo>
                  <a:cubicBezTo>
                    <a:pt x="6026" y="26974"/>
                    <a:pt x="2740" y="26444"/>
                    <a:pt x="991" y="24059"/>
                  </a:cubicBezTo>
                  <a:cubicBezTo>
                    <a:pt x="-705" y="21674"/>
                    <a:pt x="-175" y="18388"/>
                    <a:pt x="2210" y="16638"/>
                  </a:cubicBezTo>
                  <a:lnTo>
                    <a:pt x="19383" y="4289"/>
                  </a:lnTo>
                  <a:cubicBezTo>
                    <a:pt x="28500" y="-2231"/>
                    <a:pt x="40850" y="-1224"/>
                    <a:pt x="48747" y="6674"/>
                  </a:cubicBezTo>
                  <a:lnTo>
                    <a:pt x="59613" y="17486"/>
                  </a:lnTo>
                  <a:cubicBezTo>
                    <a:pt x="61680" y="19554"/>
                    <a:pt x="61680" y="22893"/>
                    <a:pt x="59613" y="24960"/>
                  </a:cubicBezTo>
                  <a:cubicBezTo>
                    <a:pt x="58606" y="26020"/>
                    <a:pt x="57228" y="26550"/>
                    <a:pt x="55849" y="265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3236AD5C-A151-45E3-9BB9-6557DD08CC14}"/>
                </a:ext>
              </a:extLst>
            </p:cNvPr>
            <p:cNvSpPr/>
            <p:nvPr/>
          </p:nvSpPr>
          <p:spPr>
            <a:xfrm>
              <a:off x="9834220" y="1632900"/>
              <a:ext cx="58304" cy="26502"/>
            </a:xfrm>
            <a:custGeom>
              <a:avLst/>
              <a:gdLst>
                <a:gd name="connsiteX0" fmla="*/ 55903 w 58304"/>
                <a:gd name="connsiteY0" fmla="*/ 26550 h 26501"/>
                <a:gd name="connsiteX1" fmla="*/ 52139 w 58304"/>
                <a:gd name="connsiteY1" fmla="*/ 25013 h 26501"/>
                <a:gd name="connsiteX2" fmla="*/ 41274 w 58304"/>
                <a:gd name="connsiteY2" fmla="*/ 14200 h 26501"/>
                <a:gd name="connsiteX3" fmla="*/ 25584 w 58304"/>
                <a:gd name="connsiteY3" fmla="*/ 12928 h 26501"/>
                <a:gd name="connsiteX4" fmla="*/ 8411 w 58304"/>
                <a:gd name="connsiteY4" fmla="*/ 25278 h 26501"/>
                <a:gd name="connsiteX5" fmla="*/ 991 w 58304"/>
                <a:gd name="connsiteY5" fmla="*/ 24059 h 26501"/>
                <a:gd name="connsiteX6" fmla="*/ 2210 w 58304"/>
                <a:gd name="connsiteY6" fmla="*/ 16638 h 26501"/>
                <a:gd name="connsiteX7" fmla="*/ 19383 w 58304"/>
                <a:gd name="connsiteY7" fmla="*/ 4289 h 26501"/>
                <a:gd name="connsiteX8" fmla="*/ 48747 w 58304"/>
                <a:gd name="connsiteY8" fmla="*/ 6674 h 26501"/>
                <a:gd name="connsiteX9" fmla="*/ 59613 w 58304"/>
                <a:gd name="connsiteY9" fmla="*/ 17486 h 26501"/>
                <a:gd name="connsiteX10" fmla="*/ 59613 w 58304"/>
                <a:gd name="connsiteY10" fmla="*/ 24960 h 26501"/>
                <a:gd name="connsiteX11" fmla="*/ 55903 w 58304"/>
                <a:gd name="connsiteY11" fmla="*/ 26550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304" h="26501">
                  <a:moveTo>
                    <a:pt x="55903" y="26550"/>
                  </a:moveTo>
                  <a:cubicBezTo>
                    <a:pt x="54525" y="26550"/>
                    <a:pt x="53200" y="26020"/>
                    <a:pt x="52139" y="25013"/>
                  </a:cubicBezTo>
                  <a:lnTo>
                    <a:pt x="41274" y="14200"/>
                  </a:lnTo>
                  <a:cubicBezTo>
                    <a:pt x="37033" y="9960"/>
                    <a:pt x="30461" y="9430"/>
                    <a:pt x="25584" y="12928"/>
                  </a:cubicBezTo>
                  <a:lnTo>
                    <a:pt x="8411" y="25278"/>
                  </a:lnTo>
                  <a:cubicBezTo>
                    <a:pt x="6026" y="26974"/>
                    <a:pt x="2740" y="26444"/>
                    <a:pt x="991" y="24059"/>
                  </a:cubicBezTo>
                  <a:cubicBezTo>
                    <a:pt x="-705" y="21674"/>
                    <a:pt x="-175" y="18388"/>
                    <a:pt x="2210" y="16638"/>
                  </a:cubicBezTo>
                  <a:lnTo>
                    <a:pt x="19383" y="4289"/>
                  </a:lnTo>
                  <a:cubicBezTo>
                    <a:pt x="28500" y="-2231"/>
                    <a:pt x="40850" y="-1224"/>
                    <a:pt x="48747" y="6674"/>
                  </a:cubicBezTo>
                  <a:lnTo>
                    <a:pt x="59613" y="17486"/>
                  </a:lnTo>
                  <a:cubicBezTo>
                    <a:pt x="61680" y="19554"/>
                    <a:pt x="61680" y="22893"/>
                    <a:pt x="59613" y="24960"/>
                  </a:cubicBezTo>
                  <a:cubicBezTo>
                    <a:pt x="58659" y="26020"/>
                    <a:pt x="57281" y="26550"/>
                    <a:pt x="55903" y="265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4" name="Group 743">
            <a:extLst>
              <a:ext uri="{FF2B5EF4-FFF2-40B4-BE49-F238E27FC236}">
                <a16:creationId xmlns:a16="http://schemas.microsoft.com/office/drawing/2014/main" id="{A44A01D9-2F78-4E4C-88CD-91DBD341C862}"/>
              </a:ext>
            </a:extLst>
          </p:cNvPr>
          <p:cNvGrpSpPr/>
          <p:nvPr/>
        </p:nvGrpSpPr>
        <p:grpSpPr>
          <a:xfrm>
            <a:off x="10653298" y="1495906"/>
            <a:ext cx="416876" cy="416876"/>
            <a:chOff x="10689474" y="1532082"/>
            <a:chExt cx="344525" cy="344525"/>
          </a:xfrm>
        </p:grpSpPr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30A08FF9-8BF3-4625-A436-3BCFF1477E2D}"/>
                </a:ext>
              </a:extLst>
            </p:cNvPr>
            <p:cNvSpPr/>
            <p:nvPr/>
          </p:nvSpPr>
          <p:spPr>
            <a:xfrm>
              <a:off x="10689474" y="1532082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0027F06D-7AB5-4F1B-9152-F6BF9060945C}"/>
                </a:ext>
              </a:extLst>
            </p:cNvPr>
            <p:cNvSpPr/>
            <p:nvPr/>
          </p:nvSpPr>
          <p:spPr>
            <a:xfrm>
              <a:off x="10768820" y="1639998"/>
              <a:ext cx="63605" cy="68905"/>
            </a:xfrm>
            <a:custGeom>
              <a:avLst/>
              <a:gdLst>
                <a:gd name="connsiteX0" fmla="*/ 33923 w 63604"/>
                <a:gd name="connsiteY0" fmla="*/ 71661 h 68905"/>
                <a:gd name="connsiteX1" fmla="*/ 0 w 63604"/>
                <a:gd name="connsiteY1" fmla="*/ 35831 h 68905"/>
                <a:gd name="connsiteX2" fmla="*/ 33923 w 63604"/>
                <a:gd name="connsiteY2" fmla="*/ 0 h 68905"/>
                <a:gd name="connsiteX3" fmla="*/ 67845 w 63604"/>
                <a:gd name="connsiteY3" fmla="*/ 35831 h 68905"/>
                <a:gd name="connsiteX4" fmla="*/ 33923 w 63604"/>
                <a:gd name="connsiteY4" fmla="*/ 71661 h 68905"/>
                <a:gd name="connsiteX5" fmla="*/ 33923 w 63604"/>
                <a:gd name="connsiteY5" fmla="*/ 10654 h 68905"/>
                <a:gd name="connsiteX6" fmla="*/ 10601 w 63604"/>
                <a:gd name="connsiteY6" fmla="*/ 35884 h 68905"/>
                <a:gd name="connsiteX7" fmla="*/ 33923 w 63604"/>
                <a:gd name="connsiteY7" fmla="*/ 61113 h 68905"/>
                <a:gd name="connsiteX8" fmla="*/ 57244 w 63604"/>
                <a:gd name="connsiteY8" fmla="*/ 35884 h 68905"/>
                <a:gd name="connsiteX9" fmla="*/ 33923 w 63604"/>
                <a:gd name="connsiteY9" fmla="*/ 10654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8905">
                  <a:moveTo>
                    <a:pt x="33923" y="71661"/>
                  </a:moveTo>
                  <a:cubicBezTo>
                    <a:pt x="15212" y="71661"/>
                    <a:pt x="0" y="55601"/>
                    <a:pt x="0" y="35831"/>
                  </a:cubicBezTo>
                  <a:cubicBezTo>
                    <a:pt x="0" y="16060"/>
                    <a:pt x="15212" y="0"/>
                    <a:pt x="33923" y="0"/>
                  </a:cubicBezTo>
                  <a:cubicBezTo>
                    <a:pt x="52633" y="0"/>
                    <a:pt x="67845" y="16060"/>
                    <a:pt x="67845" y="35831"/>
                  </a:cubicBezTo>
                  <a:cubicBezTo>
                    <a:pt x="67845" y="55601"/>
                    <a:pt x="52633" y="71661"/>
                    <a:pt x="33923" y="71661"/>
                  </a:cubicBezTo>
                  <a:close/>
                  <a:moveTo>
                    <a:pt x="33923" y="10654"/>
                  </a:moveTo>
                  <a:cubicBezTo>
                    <a:pt x="21095" y="10654"/>
                    <a:pt x="10601" y="21944"/>
                    <a:pt x="10601" y="35884"/>
                  </a:cubicBezTo>
                  <a:cubicBezTo>
                    <a:pt x="10601" y="49824"/>
                    <a:pt x="21042" y="61113"/>
                    <a:pt x="33923" y="61113"/>
                  </a:cubicBezTo>
                  <a:cubicBezTo>
                    <a:pt x="46803" y="61113"/>
                    <a:pt x="57244" y="49824"/>
                    <a:pt x="57244" y="35884"/>
                  </a:cubicBezTo>
                  <a:cubicBezTo>
                    <a:pt x="57244" y="21944"/>
                    <a:pt x="46750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78FDF5C-FE28-4AAB-9376-D399B53A2DC9}"/>
                </a:ext>
              </a:extLst>
            </p:cNvPr>
            <p:cNvSpPr/>
            <p:nvPr/>
          </p:nvSpPr>
          <p:spPr>
            <a:xfrm>
              <a:off x="10768820" y="1639998"/>
              <a:ext cx="63605" cy="68905"/>
            </a:xfrm>
            <a:custGeom>
              <a:avLst/>
              <a:gdLst>
                <a:gd name="connsiteX0" fmla="*/ 33923 w 63604"/>
                <a:gd name="connsiteY0" fmla="*/ 71661 h 68905"/>
                <a:gd name="connsiteX1" fmla="*/ 0 w 63604"/>
                <a:gd name="connsiteY1" fmla="*/ 35831 h 68905"/>
                <a:gd name="connsiteX2" fmla="*/ 33923 w 63604"/>
                <a:gd name="connsiteY2" fmla="*/ 0 h 68905"/>
                <a:gd name="connsiteX3" fmla="*/ 67845 w 63604"/>
                <a:gd name="connsiteY3" fmla="*/ 35831 h 68905"/>
                <a:gd name="connsiteX4" fmla="*/ 33923 w 63604"/>
                <a:gd name="connsiteY4" fmla="*/ 71661 h 68905"/>
                <a:gd name="connsiteX5" fmla="*/ 33923 w 63604"/>
                <a:gd name="connsiteY5" fmla="*/ 10654 h 68905"/>
                <a:gd name="connsiteX6" fmla="*/ 10601 w 63604"/>
                <a:gd name="connsiteY6" fmla="*/ 35884 h 68905"/>
                <a:gd name="connsiteX7" fmla="*/ 33923 w 63604"/>
                <a:gd name="connsiteY7" fmla="*/ 61113 h 68905"/>
                <a:gd name="connsiteX8" fmla="*/ 57244 w 63604"/>
                <a:gd name="connsiteY8" fmla="*/ 35884 h 68905"/>
                <a:gd name="connsiteX9" fmla="*/ 33923 w 63604"/>
                <a:gd name="connsiteY9" fmla="*/ 10654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8905">
                  <a:moveTo>
                    <a:pt x="33923" y="71661"/>
                  </a:moveTo>
                  <a:cubicBezTo>
                    <a:pt x="15212" y="71661"/>
                    <a:pt x="0" y="55601"/>
                    <a:pt x="0" y="35831"/>
                  </a:cubicBezTo>
                  <a:cubicBezTo>
                    <a:pt x="0" y="16060"/>
                    <a:pt x="15212" y="0"/>
                    <a:pt x="33923" y="0"/>
                  </a:cubicBezTo>
                  <a:cubicBezTo>
                    <a:pt x="52633" y="0"/>
                    <a:pt x="67845" y="16060"/>
                    <a:pt x="67845" y="35831"/>
                  </a:cubicBezTo>
                  <a:cubicBezTo>
                    <a:pt x="67845" y="55601"/>
                    <a:pt x="52633" y="71661"/>
                    <a:pt x="33923" y="71661"/>
                  </a:cubicBezTo>
                  <a:close/>
                  <a:moveTo>
                    <a:pt x="33923" y="10654"/>
                  </a:moveTo>
                  <a:cubicBezTo>
                    <a:pt x="21095" y="10654"/>
                    <a:pt x="10601" y="21944"/>
                    <a:pt x="10601" y="35884"/>
                  </a:cubicBezTo>
                  <a:cubicBezTo>
                    <a:pt x="10601" y="49824"/>
                    <a:pt x="21042" y="61113"/>
                    <a:pt x="33923" y="61113"/>
                  </a:cubicBezTo>
                  <a:cubicBezTo>
                    <a:pt x="46803" y="61113"/>
                    <a:pt x="57244" y="49824"/>
                    <a:pt x="57244" y="35884"/>
                  </a:cubicBezTo>
                  <a:cubicBezTo>
                    <a:pt x="57244" y="21944"/>
                    <a:pt x="46750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8EDD1780-1D0E-4B54-A674-583D8C1E584A}"/>
                </a:ext>
              </a:extLst>
            </p:cNvPr>
            <p:cNvSpPr/>
            <p:nvPr/>
          </p:nvSpPr>
          <p:spPr>
            <a:xfrm>
              <a:off x="10886094" y="1630308"/>
              <a:ext cx="74205" cy="63605"/>
            </a:xfrm>
            <a:custGeom>
              <a:avLst/>
              <a:gdLst>
                <a:gd name="connsiteX0" fmla="*/ 69565 w 74205"/>
                <a:gd name="connsiteY0" fmla="*/ 66457 h 63604"/>
                <a:gd name="connsiteX1" fmla="*/ 65961 w 74205"/>
                <a:gd name="connsiteY1" fmla="*/ 65026 h 63604"/>
                <a:gd name="connsiteX2" fmla="*/ 4794 w 74205"/>
                <a:gd name="connsiteY2" fmla="*/ 48542 h 63604"/>
                <a:gd name="connsiteX3" fmla="*/ 501 w 74205"/>
                <a:gd name="connsiteY3" fmla="*/ 45520 h 63604"/>
                <a:gd name="connsiteX4" fmla="*/ 925 w 74205"/>
                <a:gd name="connsiteY4" fmla="*/ 40273 h 63604"/>
                <a:gd name="connsiteX5" fmla="*/ 48469 w 74205"/>
                <a:gd name="connsiteY5" fmla="*/ 43 h 63604"/>
                <a:gd name="connsiteX6" fmla="*/ 54406 w 74205"/>
                <a:gd name="connsiteY6" fmla="*/ 4654 h 63604"/>
                <a:gd name="connsiteX7" fmla="*/ 49794 w 74205"/>
                <a:gd name="connsiteY7" fmla="*/ 10591 h 63604"/>
                <a:gd name="connsiteX8" fmla="*/ 15077 w 74205"/>
                <a:gd name="connsiteY8" fmla="*/ 39107 h 63604"/>
                <a:gd name="connsiteX9" fmla="*/ 73169 w 74205"/>
                <a:gd name="connsiteY9" fmla="*/ 57393 h 63604"/>
                <a:gd name="connsiteX10" fmla="*/ 73328 w 74205"/>
                <a:gd name="connsiteY10" fmla="*/ 64867 h 63604"/>
                <a:gd name="connsiteX11" fmla="*/ 69565 w 74205"/>
                <a:gd name="connsiteY11" fmla="*/ 6645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69565" y="66457"/>
                  </a:moveTo>
                  <a:cubicBezTo>
                    <a:pt x="68293" y="66457"/>
                    <a:pt x="66968" y="65980"/>
                    <a:pt x="65961" y="65026"/>
                  </a:cubicBezTo>
                  <a:cubicBezTo>
                    <a:pt x="65589" y="64708"/>
                    <a:pt x="51756" y="53047"/>
                    <a:pt x="4794" y="48542"/>
                  </a:cubicBezTo>
                  <a:cubicBezTo>
                    <a:pt x="2939" y="48383"/>
                    <a:pt x="1296" y="47216"/>
                    <a:pt x="501" y="45520"/>
                  </a:cubicBezTo>
                  <a:cubicBezTo>
                    <a:pt x="-294" y="43824"/>
                    <a:pt x="-135" y="41810"/>
                    <a:pt x="925" y="40273"/>
                  </a:cubicBezTo>
                  <a:cubicBezTo>
                    <a:pt x="3575" y="36457"/>
                    <a:pt x="27480" y="2693"/>
                    <a:pt x="48469" y="43"/>
                  </a:cubicBezTo>
                  <a:cubicBezTo>
                    <a:pt x="51438" y="-328"/>
                    <a:pt x="54035" y="1739"/>
                    <a:pt x="54406" y="4654"/>
                  </a:cubicBezTo>
                  <a:cubicBezTo>
                    <a:pt x="54777" y="7570"/>
                    <a:pt x="52710" y="10220"/>
                    <a:pt x="49794" y="10591"/>
                  </a:cubicBezTo>
                  <a:cubicBezTo>
                    <a:pt x="38770" y="11969"/>
                    <a:pt x="23928" y="27923"/>
                    <a:pt x="15077" y="39107"/>
                  </a:cubicBezTo>
                  <a:cubicBezTo>
                    <a:pt x="58593" y="44566"/>
                    <a:pt x="71738" y="56015"/>
                    <a:pt x="73169" y="57393"/>
                  </a:cubicBezTo>
                  <a:cubicBezTo>
                    <a:pt x="75290" y="59407"/>
                    <a:pt x="75342" y="62747"/>
                    <a:pt x="73328" y="64867"/>
                  </a:cubicBezTo>
                  <a:cubicBezTo>
                    <a:pt x="72321" y="65927"/>
                    <a:pt x="70943" y="66457"/>
                    <a:pt x="69565" y="664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D5A47BF3-A692-4BE4-9446-A7B817326F43}"/>
                </a:ext>
              </a:extLst>
            </p:cNvPr>
            <p:cNvSpPr/>
            <p:nvPr/>
          </p:nvSpPr>
          <p:spPr>
            <a:xfrm>
              <a:off x="10762306" y="1721387"/>
              <a:ext cx="201415" cy="95407"/>
            </a:xfrm>
            <a:custGeom>
              <a:avLst/>
              <a:gdLst>
                <a:gd name="connsiteX0" fmla="*/ 86656 w 201414"/>
                <a:gd name="connsiteY0" fmla="*/ 97869 h 95406"/>
                <a:gd name="connsiteX1" fmla="*/ 1426 w 201414"/>
                <a:gd name="connsiteY1" fmla="*/ 52975 h 95406"/>
                <a:gd name="connsiteX2" fmla="*/ 1054 w 201414"/>
                <a:gd name="connsiteY2" fmla="*/ 46138 h 95406"/>
                <a:gd name="connsiteX3" fmla="*/ 7680 w 201414"/>
                <a:gd name="connsiteY3" fmla="*/ 44601 h 95406"/>
                <a:gd name="connsiteX4" fmla="*/ 193777 w 201414"/>
                <a:gd name="connsiteY4" fmla="*/ 1561 h 95406"/>
                <a:gd name="connsiteX5" fmla="*/ 200614 w 201414"/>
                <a:gd name="connsiteY5" fmla="*/ 978 h 95406"/>
                <a:gd name="connsiteX6" fmla="*/ 202258 w 201414"/>
                <a:gd name="connsiteY6" fmla="*/ 7657 h 95406"/>
                <a:gd name="connsiteX7" fmla="*/ 98476 w 201414"/>
                <a:gd name="connsiteY7" fmla="*/ 96968 h 95406"/>
                <a:gd name="connsiteX8" fmla="*/ 86656 w 201414"/>
                <a:gd name="connsiteY8" fmla="*/ 97869 h 95406"/>
                <a:gd name="connsiteX9" fmla="*/ 26815 w 201414"/>
                <a:gd name="connsiteY9" fmla="*/ 62463 h 95406"/>
                <a:gd name="connsiteX10" fmla="*/ 96939 w 201414"/>
                <a:gd name="connsiteY10" fmla="*/ 86474 h 95406"/>
                <a:gd name="connsiteX11" fmla="*/ 173052 w 201414"/>
                <a:gd name="connsiteY11" fmla="*/ 33364 h 95406"/>
                <a:gd name="connsiteX12" fmla="*/ 26815 w 201414"/>
                <a:gd name="connsiteY12" fmla="*/ 62463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1414" h="95406">
                  <a:moveTo>
                    <a:pt x="86656" y="97869"/>
                  </a:moveTo>
                  <a:cubicBezTo>
                    <a:pt x="57875" y="97869"/>
                    <a:pt x="29253" y="82816"/>
                    <a:pt x="1426" y="52975"/>
                  </a:cubicBezTo>
                  <a:cubicBezTo>
                    <a:pt x="-323" y="51067"/>
                    <a:pt x="-482" y="48205"/>
                    <a:pt x="1054" y="46138"/>
                  </a:cubicBezTo>
                  <a:cubicBezTo>
                    <a:pt x="2592" y="44071"/>
                    <a:pt x="5401" y="43435"/>
                    <a:pt x="7680" y="44601"/>
                  </a:cubicBezTo>
                  <a:cubicBezTo>
                    <a:pt x="11550" y="46615"/>
                    <a:pt x="103829" y="92410"/>
                    <a:pt x="193777" y="1561"/>
                  </a:cubicBezTo>
                  <a:cubicBezTo>
                    <a:pt x="195632" y="-294"/>
                    <a:pt x="198547" y="-506"/>
                    <a:pt x="200614" y="978"/>
                  </a:cubicBezTo>
                  <a:cubicBezTo>
                    <a:pt x="202734" y="2516"/>
                    <a:pt x="203423" y="5325"/>
                    <a:pt x="202258" y="7657"/>
                  </a:cubicBezTo>
                  <a:cubicBezTo>
                    <a:pt x="200614" y="10943"/>
                    <a:pt x="161180" y="87958"/>
                    <a:pt x="98476" y="96968"/>
                  </a:cubicBezTo>
                  <a:cubicBezTo>
                    <a:pt x="94500" y="97551"/>
                    <a:pt x="90578" y="97869"/>
                    <a:pt x="86656" y="97869"/>
                  </a:cubicBezTo>
                  <a:close/>
                  <a:moveTo>
                    <a:pt x="26815" y="62463"/>
                  </a:moveTo>
                  <a:cubicBezTo>
                    <a:pt x="50189" y="81756"/>
                    <a:pt x="73723" y="89813"/>
                    <a:pt x="96939" y="86474"/>
                  </a:cubicBezTo>
                  <a:cubicBezTo>
                    <a:pt x="129695" y="81756"/>
                    <a:pt x="156250" y="55307"/>
                    <a:pt x="173052" y="33364"/>
                  </a:cubicBezTo>
                  <a:cubicBezTo>
                    <a:pt x="114642" y="75767"/>
                    <a:pt x="57769" y="70467"/>
                    <a:pt x="26815" y="624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5" name="Group 754">
            <a:extLst>
              <a:ext uri="{FF2B5EF4-FFF2-40B4-BE49-F238E27FC236}">
                <a16:creationId xmlns:a16="http://schemas.microsoft.com/office/drawing/2014/main" id="{DD8B1646-9074-4D3A-88FC-1D465F7250F9}"/>
              </a:ext>
            </a:extLst>
          </p:cNvPr>
          <p:cNvGrpSpPr/>
          <p:nvPr/>
        </p:nvGrpSpPr>
        <p:grpSpPr>
          <a:xfrm>
            <a:off x="1112604" y="3616060"/>
            <a:ext cx="416876" cy="416876"/>
            <a:chOff x="1148780" y="3652236"/>
            <a:chExt cx="344525" cy="344525"/>
          </a:xfrm>
        </p:grpSpPr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675ABCBC-BFBB-4F1E-BF45-28D2ADE8D228}"/>
                </a:ext>
              </a:extLst>
            </p:cNvPr>
            <p:cNvSpPr/>
            <p:nvPr/>
          </p:nvSpPr>
          <p:spPr>
            <a:xfrm>
              <a:off x="1148780" y="3652236"/>
              <a:ext cx="344525" cy="344525"/>
            </a:xfrm>
            <a:custGeom>
              <a:avLst/>
              <a:gdLst>
                <a:gd name="connsiteX0" fmla="*/ 174224 w 344525"/>
                <a:gd name="connsiteY0" fmla="*/ 348341 h 344525"/>
                <a:gd name="connsiteX1" fmla="*/ 51043 w 344525"/>
                <a:gd name="connsiteY1" fmla="*/ 297405 h 344525"/>
                <a:gd name="connsiteX2" fmla="*/ 0 w 344525"/>
                <a:gd name="connsiteY2" fmla="*/ 174224 h 344525"/>
                <a:gd name="connsiteX3" fmla="*/ 51043 w 344525"/>
                <a:gd name="connsiteY3" fmla="*/ 51043 h 344525"/>
                <a:gd name="connsiteX4" fmla="*/ 51043 w 344525"/>
                <a:gd name="connsiteY4" fmla="*/ 51043 h 344525"/>
                <a:gd name="connsiteX5" fmla="*/ 51043 w 344525"/>
                <a:gd name="connsiteY5" fmla="*/ 51043 h 344525"/>
                <a:gd name="connsiteX6" fmla="*/ 174224 w 344525"/>
                <a:gd name="connsiteY6" fmla="*/ 0 h 344525"/>
                <a:gd name="connsiteX7" fmla="*/ 297405 w 344525"/>
                <a:gd name="connsiteY7" fmla="*/ 51043 h 344525"/>
                <a:gd name="connsiteX8" fmla="*/ 297405 w 344525"/>
                <a:gd name="connsiteY8" fmla="*/ 297405 h 344525"/>
                <a:gd name="connsiteX9" fmla="*/ 174224 w 344525"/>
                <a:gd name="connsiteY9" fmla="*/ 348341 h 344525"/>
                <a:gd name="connsiteX10" fmla="*/ 174224 w 344525"/>
                <a:gd name="connsiteY10" fmla="*/ 10601 h 344525"/>
                <a:gd name="connsiteX11" fmla="*/ 58516 w 344525"/>
                <a:gd name="connsiteY11" fmla="*/ 58516 h 344525"/>
                <a:gd name="connsiteX12" fmla="*/ 58516 w 344525"/>
                <a:gd name="connsiteY12" fmla="*/ 58516 h 344525"/>
                <a:gd name="connsiteX13" fmla="*/ 10601 w 344525"/>
                <a:gd name="connsiteY13" fmla="*/ 174224 h 344525"/>
                <a:gd name="connsiteX14" fmla="*/ 58516 w 344525"/>
                <a:gd name="connsiteY14" fmla="*/ 289931 h 344525"/>
                <a:gd name="connsiteX15" fmla="*/ 289878 w 344525"/>
                <a:gd name="connsiteY15" fmla="*/ 289931 h 344525"/>
                <a:gd name="connsiteX16" fmla="*/ 289878 w 344525"/>
                <a:gd name="connsiteY16" fmla="*/ 58569 h 344525"/>
                <a:gd name="connsiteX17" fmla="*/ 174224 w 344525"/>
                <a:gd name="connsiteY17" fmla="*/ 10601 h 344525"/>
                <a:gd name="connsiteX18" fmla="*/ 54806 w 344525"/>
                <a:gd name="connsiteY18" fmla="*/ 54806 h 344525"/>
                <a:gd name="connsiteX19" fmla="*/ 54806 w 344525"/>
                <a:gd name="connsiteY19" fmla="*/ 54806 h 344525"/>
                <a:gd name="connsiteX20" fmla="*/ 54806 w 344525"/>
                <a:gd name="connsiteY20" fmla="*/ 54806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4525" h="344525">
                  <a:moveTo>
                    <a:pt x="174224" y="348341"/>
                  </a:moveTo>
                  <a:cubicBezTo>
                    <a:pt x="129594" y="348341"/>
                    <a:pt x="85018" y="331380"/>
                    <a:pt x="51043" y="297405"/>
                  </a:cubicBezTo>
                  <a:cubicBezTo>
                    <a:pt x="18127" y="264489"/>
                    <a:pt x="0" y="220761"/>
                    <a:pt x="0" y="174224"/>
                  </a:cubicBezTo>
                  <a:cubicBezTo>
                    <a:pt x="0" y="127686"/>
                    <a:pt x="18127" y="83958"/>
                    <a:pt x="51043" y="51043"/>
                  </a:cubicBezTo>
                  <a:lnTo>
                    <a:pt x="51043" y="51043"/>
                  </a:lnTo>
                  <a:lnTo>
                    <a:pt x="51043" y="51043"/>
                  </a:lnTo>
                  <a:cubicBezTo>
                    <a:pt x="83958" y="18127"/>
                    <a:pt x="127686" y="0"/>
                    <a:pt x="174224" y="0"/>
                  </a:cubicBezTo>
                  <a:cubicBezTo>
                    <a:pt x="220761" y="0"/>
                    <a:pt x="264489" y="18127"/>
                    <a:pt x="297405" y="51043"/>
                  </a:cubicBezTo>
                  <a:cubicBezTo>
                    <a:pt x="365303" y="118941"/>
                    <a:pt x="365303" y="229507"/>
                    <a:pt x="297405" y="297405"/>
                  </a:cubicBezTo>
                  <a:cubicBezTo>
                    <a:pt x="263429" y="331380"/>
                    <a:pt x="218853" y="348341"/>
                    <a:pt x="174224" y="348341"/>
                  </a:cubicBezTo>
                  <a:close/>
                  <a:moveTo>
                    <a:pt x="174224" y="10601"/>
                  </a:moveTo>
                  <a:cubicBezTo>
                    <a:pt x="130496" y="10601"/>
                    <a:pt x="89418" y="27615"/>
                    <a:pt x="58516" y="58516"/>
                  </a:cubicBezTo>
                  <a:lnTo>
                    <a:pt x="58516" y="58516"/>
                  </a:lnTo>
                  <a:cubicBezTo>
                    <a:pt x="27615" y="89418"/>
                    <a:pt x="10601" y="130496"/>
                    <a:pt x="10601" y="174224"/>
                  </a:cubicBezTo>
                  <a:cubicBezTo>
                    <a:pt x="10601" y="217899"/>
                    <a:pt x="27615" y="259030"/>
                    <a:pt x="58516" y="289931"/>
                  </a:cubicBezTo>
                  <a:cubicBezTo>
                    <a:pt x="122280" y="353695"/>
                    <a:pt x="226114" y="353748"/>
                    <a:pt x="289878" y="289931"/>
                  </a:cubicBezTo>
                  <a:cubicBezTo>
                    <a:pt x="353642" y="226114"/>
                    <a:pt x="353642" y="122333"/>
                    <a:pt x="289878" y="58569"/>
                  </a:cubicBezTo>
                  <a:cubicBezTo>
                    <a:pt x="259030" y="27615"/>
                    <a:pt x="217899" y="10601"/>
                    <a:pt x="174224" y="10601"/>
                  </a:cubicBezTo>
                  <a:close/>
                  <a:moveTo>
                    <a:pt x="54806" y="54806"/>
                  </a:moveTo>
                  <a:lnTo>
                    <a:pt x="54806" y="54806"/>
                  </a:lnTo>
                  <a:lnTo>
                    <a:pt x="54806" y="54806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16BFAC4A-172F-4328-BD3E-BCDB6100F18A}"/>
                </a:ext>
              </a:extLst>
            </p:cNvPr>
            <p:cNvSpPr/>
            <p:nvPr/>
          </p:nvSpPr>
          <p:spPr>
            <a:xfrm>
              <a:off x="1324007" y="3723896"/>
              <a:ext cx="100707" cy="100707"/>
            </a:xfrm>
            <a:custGeom>
              <a:avLst/>
              <a:gdLst>
                <a:gd name="connsiteX0" fmla="*/ 96205 w 100707"/>
                <a:gd name="connsiteY0" fmla="*/ 101504 h 100707"/>
                <a:gd name="connsiteX1" fmla="*/ 91594 w 100707"/>
                <a:gd name="connsiteY1" fmla="*/ 98853 h 100707"/>
                <a:gd name="connsiteX2" fmla="*/ 53060 w 100707"/>
                <a:gd name="connsiteY2" fmla="*/ 48924 h 100707"/>
                <a:gd name="connsiteX3" fmla="*/ 2653 w 100707"/>
                <a:gd name="connsiteY3" fmla="*/ 9913 h 100707"/>
                <a:gd name="connsiteX4" fmla="*/ 215 w 100707"/>
                <a:gd name="connsiteY4" fmla="*/ 3818 h 100707"/>
                <a:gd name="connsiteX5" fmla="*/ 5569 w 100707"/>
                <a:gd name="connsiteY5" fmla="*/ 1 h 100707"/>
                <a:gd name="connsiteX6" fmla="*/ 101452 w 100707"/>
                <a:gd name="connsiteY6" fmla="*/ 96362 h 100707"/>
                <a:gd name="connsiteX7" fmla="*/ 97424 w 100707"/>
                <a:gd name="connsiteY7" fmla="*/ 101292 h 100707"/>
                <a:gd name="connsiteX8" fmla="*/ 96205 w 100707"/>
                <a:gd name="connsiteY8" fmla="*/ 101504 h 100707"/>
                <a:gd name="connsiteX9" fmla="*/ 27512 w 100707"/>
                <a:gd name="connsiteY9" fmla="*/ 13676 h 100707"/>
                <a:gd name="connsiteX10" fmla="*/ 60586 w 100707"/>
                <a:gd name="connsiteY10" fmla="*/ 41450 h 100707"/>
                <a:gd name="connsiteX11" fmla="*/ 88679 w 100707"/>
                <a:gd name="connsiteY11" fmla="*/ 75002 h 100707"/>
                <a:gd name="connsiteX12" fmla="*/ 27512 w 100707"/>
                <a:gd name="connsiteY12" fmla="*/ 13676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707" h="100707">
                  <a:moveTo>
                    <a:pt x="96205" y="101504"/>
                  </a:moveTo>
                  <a:cubicBezTo>
                    <a:pt x="94350" y="101504"/>
                    <a:pt x="92548" y="100497"/>
                    <a:pt x="91594" y="98853"/>
                  </a:cubicBezTo>
                  <a:cubicBezTo>
                    <a:pt x="91435" y="98589"/>
                    <a:pt x="75958" y="71821"/>
                    <a:pt x="53060" y="48924"/>
                  </a:cubicBezTo>
                  <a:cubicBezTo>
                    <a:pt x="30109" y="25973"/>
                    <a:pt x="2918" y="10072"/>
                    <a:pt x="2653" y="9913"/>
                  </a:cubicBezTo>
                  <a:cubicBezTo>
                    <a:pt x="533" y="8694"/>
                    <a:pt x="-474" y="6150"/>
                    <a:pt x="215" y="3818"/>
                  </a:cubicBezTo>
                  <a:cubicBezTo>
                    <a:pt x="904" y="1485"/>
                    <a:pt x="3130" y="-52"/>
                    <a:pt x="5569" y="1"/>
                  </a:cubicBezTo>
                  <a:cubicBezTo>
                    <a:pt x="104209" y="4719"/>
                    <a:pt x="101505" y="95461"/>
                    <a:pt x="101452" y="96362"/>
                  </a:cubicBezTo>
                  <a:cubicBezTo>
                    <a:pt x="101346" y="98694"/>
                    <a:pt x="99703" y="100709"/>
                    <a:pt x="97424" y="101292"/>
                  </a:cubicBezTo>
                  <a:cubicBezTo>
                    <a:pt x="97053" y="101451"/>
                    <a:pt x="96629" y="101504"/>
                    <a:pt x="96205" y="101504"/>
                  </a:cubicBezTo>
                  <a:close/>
                  <a:moveTo>
                    <a:pt x="27512" y="13676"/>
                  </a:moveTo>
                  <a:cubicBezTo>
                    <a:pt x="37212" y="20673"/>
                    <a:pt x="49297" y="30213"/>
                    <a:pt x="60586" y="41450"/>
                  </a:cubicBezTo>
                  <a:cubicBezTo>
                    <a:pt x="72141" y="53005"/>
                    <a:pt x="81735" y="65249"/>
                    <a:pt x="88679" y="75002"/>
                  </a:cubicBezTo>
                  <a:cubicBezTo>
                    <a:pt x="83961" y="53959"/>
                    <a:pt x="69809" y="23482"/>
                    <a:pt x="27512" y="1367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DC47B671-B5CE-455D-9556-EC7FAF7955C9}"/>
                </a:ext>
              </a:extLst>
            </p:cNvPr>
            <p:cNvSpPr/>
            <p:nvPr/>
          </p:nvSpPr>
          <p:spPr>
            <a:xfrm>
              <a:off x="1301232" y="3866703"/>
              <a:ext cx="63605" cy="63605"/>
            </a:xfrm>
            <a:custGeom>
              <a:avLst/>
              <a:gdLst>
                <a:gd name="connsiteX0" fmla="*/ 33856 w 63604"/>
                <a:gd name="connsiteY0" fmla="*/ 67726 h 63604"/>
                <a:gd name="connsiteX1" fmla="*/ 9898 w 63604"/>
                <a:gd name="connsiteY1" fmla="*/ 57814 h 63604"/>
                <a:gd name="connsiteX2" fmla="*/ 9898 w 63604"/>
                <a:gd name="connsiteY2" fmla="*/ 9898 h 63604"/>
                <a:gd name="connsiteX3" fmla="*/ 57814 w 63604"/>
                <a:gd name="connsiteY3" fmla="*/ 9898 h 63604"/>
                <a:gd name="connsiteX4" fmla="*/ 67726 w 63604"/>
                <a:gd name="connsiteY4" fmla="*/ 33856 h 63604"/>
                <a:gd name="connsiteX5" fmla="*/ 57814 w 63604"/>
                <a:gd name="connsiteY5" fmla="*/ 57814 h 63604"/>
                <a:gd name="connsiteX6" fmla="*/ 33856 w 63604"/>
                <a:gd name="connsiteY6" fmla="*/ 67726 h 63604"/>
                <a:gd name="connsiteX7" fmla="*/ 33856 w 63604"/>
                <a:gd name="connsiteY7" fmla="*/ 10588 h 63604"/>
                <a:gd name="connsiteX8" fmla="*/ 17372 w 63604"/>
                <a:gd name="connsiteY8" fmla="*/ 17425 h 63604"/>
                <a:gd name="connsiteX9" fmla="*/ 17372 w 63604"/>
                <a:gd name="connsiteY9" fmla="*/ 50393 h 63604"/>
                <a:gd name="connsiteX10" fmla="*/ 33856 w 63604"/>
                <a:gd name="connsiteY10" fmla="*/ 57231 h 63604"/>
                <a:gd name="connsiteX11" fmla="*/ 50340 w 63604"/>
                <a:gd name="connsiteY11" fmla="*/ 50393 h 63604"/>
                <a:gd name="connsiteX12" fmla="*/ 57178 w 63604"/>
                <a:gd name="connsiteY12" fmla="*/ 33909 h 63604"/>
                <a:gd name="connsiteX13" fmla="*/ 50340 w 63604"/>
                <a:gd name="connsiteY13" fmla="*/ 17425 h 63604"/>
                <a:gd name="connsiteX14" fmla="*/ 33856 w 63604"/>
                <a:gd name="connsiteY14" fmla="*/ 10588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604" h="63604">
                  <a:moveTo>
                    <a:pt x="33856" y="67726"/>
                  </a:moveTo>
                  <a:cubicBezTo>
                    <a:pt x="24793" y="67726"/>
                    <a:pt x="16312" y="64174"/>
                    <a:pt x="9898" y="57814"/>
                  </a:cubicBezTo>
                  <a:cubicBezTo>
                    <a:pt x="-3299" y="44616"/>
                    <a:pt x="-3299" y="23096"/>
                    <a:pt x="9898" y="9898"/>
                  </a:cubicBezTo>
                  <a:cubicBezTo>
                    <a:pt x="23096" y="-3299"/>
                    <a:pt x="44616" y="-3299"/>
                    <a:pt x="57814" y="9898"/>
                  </a:cubicBezTo>
                  <a:cubicBezTo>
                    <a:pt x="64227" y="16312"/>
                    <a:pt x="67726" y="24793"/>
                    <a:pt x="67726" y="33856"/>
                  </a:cubicBezTo>
                  <a:cubicBezTo>
                    <a:pt x="67726" y="42920"/>
                    <a:pt x="64174" y="51400"/>
                    <a:pt x="57814" y="57814"/>
                  </a:cubicBezTo>
                  <a:cubicBezTo>
                    <a:pt x="51453" y="64227"/>
                    <a:pt x="42920" y="67726"/>
                    <a:pt x="33856" y="67726"/>
                  </a:cubicBezTo>
                  <a:close/>
                  <a:moveTo>
                    <a:pt x="33856" y="10588"/>
                  </a:moveTo>
                  <a:cubicBezTo>
                    <a:pt x="27867" y="10588"/>
                    <a:pt x="21930" y="12867"/>
                    <a:pt x="17372" y="17425"/>
                  </a:cubicBezTo>
                  <a:cubicBezTo>
                    <a:pt x="8308" y="26489"/>
                    <a:pt x="8308" y="41277"/>
                    <a:pt x="17372" y="50393"/>
                  </a:cubicBezTo>
                  <a:cubicBezTo>
                    <a:pt x="21771" y="54793"/>
                    <a:pt x="27602" y="57231"/>
                    <a:pt x="33856" y="57231"/>
                  </a:cubicBezTo>
                  <a:cubicBezTo>
                    <a:pt x="40058" y="57231"/>
                    <a:pt x="45941" y="54793"/>
                    <a:pt x="50340" y="50393"/>
                  </a:cubicBezTo>
                  <a:cubicBezTo>
                    <a:pt x="54740" y="45994"/>
                    <a:pt x="57178" y="40164"/>
                    <a:pt x="57178" y="33909"/>
                  </a:cubicBezTo>
                  <a:cubicBezTo>
                    <a:pt x="57178" y="27708"/>
                    <a:pt x="54740" y="21824"/>
                    <a:pt x="50340" y="17425"/>
                  </a:cubicBezTo>
                  <a:cubicBezTo>
                    <a:pt x="45782" y="12814"/>
                    <a:pt x="39846" y="10588"/>
                    <a:pt x="33856" y="1058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0532D616-8211-461F-BE14-50BE40FBBEF8}"/>
                </a:ext>
              </a:extLst>
            </p:cNvPr>
            <p:cNvSpPr/>
            <p:nvPr/>
          </p:nvSpPr>
          <p:spPr>
            <a:xfrm>
              <a:off x="1301232" y="3866703"/>
              <a:ext cx="63605" cy="63605"/>
            </a:xfrm>
            <a:custGeom>
              <a:avLst/>
              <a:gdLst>
                <a:gd name="connsiteX0" fmla="*/ 33856 w 63604"/>
                <a:gd name="connsiteY0" fmla="*/ 67726 h 63604"/>
                <a:gd name="connsiteX1" fmla="*/ 9898 w 63604"/>
                <a:gd name="connsiteY1" fmla="*/ 57814 h 63604"/>
                <a:gd name="connsiteX2" fmla="*/ 9898 w 63604"/>
                <a:gd name="connsiteY2" fmla="*/ 9898 h 63604"/>
                <a:gd name="connsiteX3" fmla="*/ 57814 w 63604"/>
                <a:gd name="connsiteY3" fmla="*/ 9898 h 63604"/>
                <a:gd name="connsiteX4" fmla="*/ 67726 w 63604"/>
                <a:gd name="connsiteY4" fmla="*/ 33856 h 63604"/>
                <a:gd name="connsiteX5" fmla="*/ 57814 w 63604"/>
                <a:gd name="connsiteY5" fmla="*/ 57814 h 63604"/>
                <a:gd name="connsiteX6" fmla="*/ 33856 w 63604"/>
                <a:gd name="connsiteY6" fmla="*/ 67726 h 63604"/>
                <a:gd name="connsiteX7" fmla="*/ 33856 w 63604"/>
                <a:gd name="connsiteY7" fmla="*/ 10588 h 63604"/>
                <a:gd name="connsiteX8" fmla="*/ 17372 w 63604"/>
                <a:gd name="connsiteY8" fmla="*/ 17425 h 63604"/>
                <a:gd name="connsiteX9" fmla="*/ 17372 w 63604"/>
                <a:gd name="connsiteY9" fmla="*/ 50393 h 63604"/>
                <a:gd name="connsiteX10" fmla="*/ 33856 w 63604"/>
                <a:gd name="connsiteY10" fmla="*/ 57231 h 63604"/>
                <a:gd name="connsiteX11" fmla="*/ 50340 w 63604"/>
                <a:gd name="connsiteY11" fmla="*/ 50393 h 63604"/>
                <a:gd name="connsiteX12" fmla="*/ 57178 w 63604"/>
                <a:gd name="connsiteY12" fmla="*/ 33909 h 63604"/>
                <a:gd name="connsiteX13" fmla="*/ 50340 w 63604"/>
                <a:gd name="connsiteY13" fmla="*/ 17425 h 63604"/>
                <a:gd name="connsiteX14" fmla="*/ 33856 w 63604"/>
                <a:gd name="connsiteY14" fmla="*/ 10588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3604" h="63604">
                  <a:moveTo>
                    <a:pt x="33856" y="67726"/>
                  </a:moveTo>
                  <a:cubicBezTo>
                    <a:pt x="24793" y="67726"/>
                    <a:pt x="16312" y="64174"/>
                    <a:pt x="9898" y="57814"/>
                  </a:cubicBezTo>
                  <a:cubicBezTo>
                    <a:pt x="-3299" y="44616"/>
                    <a:pt x="-3299" y="23096"/>
                    <a:pt x="9898" y="9898"/>
                  </a:cubicBezTo>
                  <a:cubicBezTo>
                    <a:pt x="23096" y="-3299"/>
                    <a:pt x="44616" y="-3299"/>
                    <a:pt x="57814" y="9898"/>
                  </a:cubicBezTo>
                  <a:cubicBezTo>
                    <a:pt x="64227" y="16312"/>
                    <a:pt x="67726" y="24793"/>
                    <a:pt x="67726" y="33856"/>
                  </a:cubicBezTo>
                  <a:cubicBezTo>
                    <a:pt x="67726" y="42920"/>
                    <a:pt x="64174" y="51400"/>
                    <a:pt x="57814" y="57814"/>
                  </a:cubicBezTo>
                  <a:cubicBezTo>
                    <a:pt x="51453" y="64227"/>
                    <a:pt x="42920" y="67726"/>
                    <a:pt x="33856" y="67726"/>
                  </a:cubicBezTo>
                  <a:close/>
                  <a:moveTo>
                    <a:pt x="33856" y="10588"/>
                  </a:moveTo>
                  <a:cubicBezTo>
                    <a:pt x="27867" y="10588"/>
                    <a:pt x="21930" y="12867"/>
                    <a:pt x="17372" y="17425"/>
                  </a:cubicBezTo>
                  <a:cubicBezTo>
                    <a:pt x="8308" y="26489"/>
                    <a:pt x="8308" y="41277"/>
                    <a:pt x="17372" y="50393"/>
                  </a:cubicBezTo>
                  <a:cubicBezTo>
                    <a:pt x="21771" y="54793"/>
                    <a:pt x="27602" y="57231"/>
                    <a:pt x="33856" y="57231"/>
                  </a:cubicBezTo>
                  <a:cubicBezTo>
                    <a:pt x="40058" y="57231"/>
                    <a:pt x="45941" y="54793"/>
                    <a:pt x="50340" y="50393"/>
                  </a:cubicBezTo>
                  <a:cubicBezTo>
                    <a:pt x="54740" y="45994"/>
                    <a:pt x="57178" y="40164"/>
                    <a:pt x="57178" y="33909"/>
                  </a:cubicBezTo>
                  <a:cubicBezTo>
                    <a:pt x="57178" y="27708"/>
                    <a:pt x="54740" y="21824"/>
                    <a:pt x="50340" y="17425"/>
                  </a:cubicBezTo>
                  <a:cubicBezTo>
                    <a:pt x="45782" y="12814"/>
                    <a:pt x="39846" y="10588"/>
                    <a:pt x="33856" y="1058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A79D5715-0C2E-4B20-9FE4-35CBE56A6DC4}"/>
                </a:ext>
              </a:extLst>
            </p:cNvPr>
            <p:cNvSpPr/>
            <p:nvPr/>
          </p:nvSpPr>
          <p:spPr>
            <a:xfrm>
              <a:off x="1215048" y="3780518"/>
              <a:ext cx="63605" cy="63605"/>
            </a:xfrm>
            <a:custGeom>
              <a:avLst/>
              <a:gdLst>
                <a:gd name="connsiteX0" fmla="*/ 33856 w 63604"/>
                <a:gd name="connsiteY0" fmla="*/ 67726 h 63604"/>
                <a:gd name="connsiteX1" fmla="*/ 9898 w 63604"/>
                <a:gd name="connsiteY1" fmla="*/ 57814 h 63604"/>
                <a:gd name="connsiteX2" fmla="*/ 9898 w 63604"/>
                <a:gd name="connsiteY2" fmla="*/ 9898 h 63604"/>
                <a:gd name="connsiteX3" fmla="*/ 9898 w 63604"/>
                <a:gd name="connsiteY3" fmla="*/ 9898 h 63604"/>
                <a:gd name="connsiteX4" fmla="*/ 57814 w 63604"/>
                <a:gd name="connsiteY4" fmla="*/ 9898 h 63604"/>
                <a:gd name="connsiteX5" fmla="*/ 57814 w 63604"/>
                <a:gd name="connsiteY5" fmla="*/ 57814 h 63604"/>
                <a:gd name="connsiteX6" fmla="*/ 33856 w 63604"/>
                <a:gd name="connsiteY6" fmla="*/ 67726 h 63604"/>
                <a:gd name="connsiteX7" fmla="*/ 17372 w 63604"/>
                <a:gd name="connsiteY7" fmla="*/ 17372 h 63604"/>
                <a:gd name="connsiteX8" fmla="*/ 17372 w 63604"/>
                <a:gd name="connsiteY8" fmla="*/ 50340 h 63604"/>
                <a:gd name="connsiteX9" fmla="*/ 50340 w 63604"/>
                <a:gd name="connsiteY9" fmla="*/ 50340 h 63604"/>
                <a:gd name="connsiteX10" fmla="*/ 50340 w 63604"/>
                <a:gd name="connsiteY10" fmla="*/ 17372 h 63604"/>
                <a:gd name="connsiteX11" fmla="*/ 17372 w 63604"/>
                <a:gd name="connsiteY11" fmla="*/ 17372 h 63604"/>
                <a:gd name="connsiteX12" fmla="*/ 17372 w 63604"/>
                <a:gd name="connsiteY12" fmla="*/ 17372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04" h="63604">
                  <a:moveTo>
                    <a:pt x="33856" y="67726"/>
                  </a:moveTo>
                  <a:cubicBezTo>
                    <a:pt x="25164" y="67726"/>
                    <a:pt x="16471" y="64439"/>
                    <a:pt x="9898" y="57814"/>
                  </a:cubicBezTo>
                  <a:cubicBezTo>
                    <a:pt x="-3299" y="44616"/>
                    <a:pt x="-3299" y="23097"/>
                    <a:pt x="9898" y="9898"/>
                  </a:cubicBezTo>
                  <a:lnTo>
                    <a:pt x="9898" y="9898"/>
                  </a:lnTo>
                  <a:cubicBezTo>
                    <a:pt x="23096" y="-3299"/>
                    <a:pt x="44616" y="-3299"/>
                    <a:pt x="57814" y="9898"/>
                  </a:cubicBezTo>
                  <a:cubicBezTo>
                    <a:pt x="71012" y="23097"/>
                    <a:pt x="71012" y="44616"/>
                    <a:pt x="57814" y="57814"/>
                  </a:cubicBezTo>
                  <a:cubicBezTo>
                    <a:pt x="51241" y="64386"/>
                    <a:pt x="42549" y="67726"/>
                    <a:pt x="33856" y="67726"/>
                  </a:cubicBezTo>
                  <a:close/>
                  <a:moveTo>
                    <a:pt x="17372" y="17372"/>
                  </a:moveTo>
                  <a:cubicBezTo>
                    <a:pt x="8308" y="26436"/>
                    <a:pt x="8308" y="41224"/>
                    <a:pt x="17372" y="50340"/>
                  </a:cubicBezTo>
                  <a:cubicBezTo>
                    <a:pt x="26436" y="59404"/>
                    <a:pt x="41224" y="59404"/>
                    <a:pt x="50340" y="50340"/>
                  </a:cubicBezTo>
                  <a:cubicBezTo>
                    <a:pt x="59404" y="41277"/>
                    <a:pt x="59404" y="26489"/>
                    <a:pt x="50340" y="17372"/>
                  </a:cubicBezTo>
                  <a:cubicBezTo>
                    <a:pt x="41277" y="8255"/>
                    <a:pt x="26489" y="8255"/>
                    <a:pt x="17372" y="17372"/>
                  </a:cubicBezTo>
                  <a:lnTo>
                    <a:pt x="17372" y="1737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4" name="Group 753">
            <a:extLst>
              <a:ext uri="{FF2B5EF4-FFF2-40B4-BE49-F238E27FC236}">
                <a16:creationId xmlns:a16="http://schemas.microsoft.com/office/drawing/2014/main" id="{B421181C-D852-4765-A849-FBEA3B8EDCE5}"/>
              </a:ext>
            </a:extLst>
          </p:cNvPr>
          <p:cNvGrpSpPr/>
          <p:nvPr/>
        </p:nvGrpSpPr>
        <p:grpSpPr>
          <a:xfrm>
            <a:off x="1112604" y="2555983"/>
            <a:ext cx="416876" cy="416876"/>
            <a:chOff x="1148780" y="2592159"/>
            <a:chExt cx="344525" cy="344525"/>
          </a:xfrm>
        </p:grpSpPr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403B44-8FB1-4E23-9B6A-0EDA3D7E4CC3}"/>
                </a:ext>
              </a:extLst>
            </p:cNvPr>
            <p:cNvSpPr/>
            <p:nvPr/>
          </p:nvSpPr>
          <p:spPr>
            <a:xfrm>
              <a:off x="1148780" y="2592159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4BCB2AC-DF65-4512-81CE-D766F1ECE6FF}"/>
                </a:ext>
              </a:extLst>
            </p:cNvPr>
            <p:cNvSpPr/>
            <p:nvPr/>
          </p:nvSpPr>
          <p:spPr>
            <a:xfrm>
              <a:off x="1253442" y="2834257"/>
              <a:ext cx="137810" cy="37103"/>
            </a:xfrm>
            <a:custGeom>
              <a:avLst/>
              <a:gdLst>
                <a:gd name="connsiteX0" fmla="*/ 69667 w 137810"/>
                <a:gd name="connsiteY0" fmla="*/ 38823 h 37102"/>
                <a:gd name="connsiteX1" fmla="*/ 1398 w 137810"/>
                <a:gd name="connsiteY1" fmla="*/ 8929 h 37102"/>
                <a:gd name="connsiteX2" fmla="*/ 762 w 137810"/>
                <a:gd name="connsiteY2" fmla="*/ 2568 h 37102"/>
                <a:gd name="connsiteX3" fmla="*/ 6699 w 137810"/>
                <a:gd name="connsiteY3" fmla="*/ 183 h 37102"/>
                <a:gd name="connsiteX4" fmla="*/ 69243 w 137810"/>
                <a:gd name="connsiteY4" fmla="*/ 8239 h 37102"/>
                <a:gd name="connsiteX5" fmla="*/ 132424 w 137810"/>
                <a:gd name="connsiteY5" fmla="*/ 183 h 37102"/>
                <a:gd name="connsiteX6" fmla="*/ 138413 w 137810"/>
                <a:gd name="connsiteY6" fmla="*/ 2780 h 37102"/>
                <a:gd name="connsiteX7" fmla="*/ 137300 w 137810"/>
                <a:gd name="connsiteY7" fmla="*/ 9247 h 37102"/>
                <a:gd name="connsiteX8" fmla="*/ 69667 w 137810"/>
                <a:gd name="connsiteY8" fmla="*/ 38823 h 37102"/>
                <a:gd name="connsiteX9" fmla="*/ 25674 w 137810"/>
                <a:gd name="connsiteY9" fmla="*/ 15024 h 37102"/>
                <a:gd name="connsiteX10" fmla="*/ 112283 w 137810"/>
                <a:gd name="connsiteY10" fmla="*/ 15183 h 37102"/>
                <a:gd name="connsiteX11" fmla="*/ 69243 w 137810"/>
                <a:gd name="connsiteY11" fmla="*/ 18893 h 37102"/>
                <a:gd name="connsiteX12" fmla="*/ 25674 w 137810"/>
                <a:gd name="connsiteY12" fmla="*/ 1502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10" h="37102">
                  <a:moveTo>
                    <a:pt x="69667" y="38823"/>
                  </a:moveTo>
                  <a:cubicBezTo>
                    <a:pt x="29597" y="38823"/>
                    <a:pt x="1823" y="9352"/>
                    <a:pt x="1398" y="8929"/>
                  </a:cubicBezTo>
                  <a:cubicBezTo>
                    <a:pt x="-192" y="7179"/>
                    <a:pt x="-457" y="4635"/>
                    <a:pt x="762" y="2568"/>
                  </a:cubicBezTo>
                  <a:cubicBezTo>
                    <a:pt x="1982" y="554"/>
                    <a:pt x="4420" y="-400"/>
                    <a:pt x="6699" y="183"/>
                  </a:cubicBezTo>
                  <a:cubicBezTo>
                    <a:pt x="7017" y="289"/>
                    <a:pt x="36858" y="8239"/>
                    <a:pt x="69243" y="8239"/>
                  </a:cubicBezTo>
                  <a:cubicBezTo>
                    <a:pt x="101735" y="8239"/>
                    <a:pt x="132159" y="289"/>
                    <a:pt x="132424" y="183"/>
                  </a:cubicBezTo>
                  <a:cubicBezTo>
                    <a:pt x="134756" y="-453"/>
                    <a:pt x="137247" y="607"/>
                    <a:pt x="138413" y="2780"/>
                  </a:cubicBezTo>
                  <a:cubicBezTo>
                    <a:pt x="139580" y="4900"/>
                    <a:pt x="139156" y="7603"/>
                    <a:pt x="137300" y="9247"/>
                  </a:cubicBezTo>
                  <a:cubicBezTo>
                    <a:pt x="112972" y="31402"/>
                    <a:pt x="89756" y="38823"/>
                    <a:pt x="69667" y="38823"/>
                  </a:cubicBezTo>
                  <a:close/>
                  <a:moveTo>
                    <a:pt x="25674" y="15024"/>
                  </a:moveTo>
                  <a:cubicBezTo>
                    <a:pt x="43855" y="26579"/>
                    <a:pt x="75392" y="38134"/>
                    <a:pt x="112283" y="15183"/>
                  </a:cubicBezTo>
                  <a:cubicBezTo>
                    <a:pt x="100463" y="17091"/>
                    <a:pt x="85198" y="18893"/>
                    <a:pt x="69243" y="18893"/>
                  </a:cubicBezTo>
                  <a:cubicBezTo>
                    <a:pt x="52918" y="18840"/>
                    <a:pt x="37494" y="16985"/>
                    <a:pt x="25674" y="15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2DD00C1B-D682-4002-BB76-A80725AEC2EE}"/>
                </a:ext>
              </a:extLst>
            </p:cNvPr>
            <p:cNvSpPr/>
            <p:nvPr/>
          </p:nvSpPr>
          <p:spPr>
            <a:xfrm>
              <a:off x="1231111" y="2719479"/>
              <a:ext cx="58304" cy="26502"/>
            </a:xfrm>
            <a:custGeom>
              <a:avLst/>
              <a:gdLst>
                <a:gd name="connsiteX0" fmla="*/ 55903 w 58304"/>
                <a:gd name="connsiteY0" fmla="*/ 26550 h 26501"/>
                <a:gd name="connsiteX1" fmla="*/ 52139 w 58304"/>
                <a:gd name="connsiteY1" fmla="*/ 25013 h 26501"/>
                <a:gd name="connsiteX2" fmla="*/ 41274 w 58304"/>
                <a:gd name="connsiteY2" fmla="*/ 14200 h 26501"/>
                <a:gd name="connsiteX3" fmla="*/ 25585 w 58304"/>
                <a:gd name="connsiteY3" fmla="*/ 12928 h 26501"/>
                <a:gd name="connsiteX4" fmla="*/ 8411 w 58304"/>
                <a:gd name="connsiteY4" fmla="*/ 25278 h 26501"/>
                <a:gd name="connsiteX5" fmla="*/ 991 w 58304"/>
                <a:gd name="connsiteY5" fmla="*/ 24059 h 26501"/>
                <a:gd name="connsiteX6" fmla="*/ 2210 w 58304"/>
                <a:gd name="connsiteY6" fmla="*/ 16638 h 26501"/>
                <a:gd name="connsiteX7" fmla="*/ 19383 w 58304"/>
                <a:gd name="connsiteY7" fmla="*/ 4289 h 26501"/>
                <a:gd name="connsiteX8" fmla="*/ 48747 w 58304"/>
                <a:gd name="connsiteY8" fmla="*/ 6674 h 26501"/>
                <a:gd name="connsiteX9" fmla="*/ 59613 w 58304"/>
                <a:gd name="connsiteY9" fmla="*/ 17486 h 26501"/>
                <a:gd name="connsiteX10" fmla="*/ 59613 w 58304"/>
                <a:gd name="connsiteY10" fmla="*/ 24960 h 26501"/>
                <a:gd name="connsiteX11" fmla="*/ 55903 w 58304"/>
                <a:gd name="connsiteY11" fmla="*/ 26550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304" h="26501">
                  <a:moveTo>
                    <a:pt x="55903" y="26550"/>
                  </a:moveTo>
                  <a:cubicBezTo>
                    <a:pt x="54525" y="26550"/>
                    <a:pt x="53200" y="26020"/>
                    <a:pt x="52139" y="25013"/>
                  </a:cubicBezTo>
                  <a:lnTo>
                    <a:pt x="41274" y="14200"/>
                  </a:lnTo>
                  <a:cubicBezTo>
                    <a:pt x="37033" y="9960"/>
                    <a:pt x="30461" y="9430"/>
                    <a:pt x="25585" y="12928"/>
                  </a:cubicBezTo>
                  <a:lnTo>
                    <a:pt x="8411" y="25278"/>
                  </a:lnTo>
                  <a:cubicBezTo>
                    <a:pt x="6026" y="26974"/>
                    <a:pt x="2740" y="26444"/>
                    <a:pt x="991" y="24059"/>
                  </a:cubicBezTo>
                  <a:cubicBezTo>
                    <a:pt x="-705" y="21674"/>
                    <a:pt x="-175" y="18388"/>
                    <a:pt x="2210" y="16638"/>
                  </a:cubicBezTo>
                  <a:lnTo>
                    <a:pt x="19383" y="4289"/>
                  </a:lnTo>
                  <a:cubicBezTo>
                    <a:pt x="28447" y="-2231"/>
                    <a:pt x="40850" y="-1224"/>
                    <a:pt x="48747" y="6674"/>
                  </a:cubicBezTo>
                  <a:lnTo>
                    <a:pt x="59613" y="17486"/>
                  </a:lnTo>
                  <a:cubicBezTo>
                    <a:pt x="61680" y="19554"/>
                    <a:pt x="61680" y="22893"/>
                    <a:pt x="59613" y="24960"/>
                  </a:cubicBezTo>
                  <a:cubicBezTo>
                    <a:pt x="58659" y="26020"/>
                    <a:pt x="57281" y="26550"/>
                    <a:pt x="55903" y="265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CF6DABB-00EB-43F9-8824-736D4EF3055C}"/>
                </a:ext>
              </a:extLst>
            </p:cNvPr>
            <p:cNvSpPr/>
            <p:nvPr/>
          </p:nvSpPr>
          <p:spPr>
            <a:xfrm>
              <a:off x="1353603" y="2719479"/>
              <a:ext cx="58304" cy="26502"/>
            </a:xfrm>
            <a:custGeom>
              <a:avLst/>
              <a:gdLst>
                <a:gd name="connsiteX0" fmla="*/ 55903 w 58304"/>
                <a:gd name="connsiteY0" fmla="*/ 26550 h 26501"/>
                <a:gd name="connsiteX1" fmla="*/ 52139 w 58304"/>
                <a:gd name="connsiteY1" fmla="*/ 25013 h 26501"/>
                <a:gd name="connsiteX2" fmla="*/ 41274 w 58304"/>
                <a:gd name="connsiteY2" fmla="*/ 14200 h 26501"/>
                <a:gd name="connsiteX3" fmla="*/ 25585 w 58304"/>
                <a:gd name="connsiteY3" fmla="*/ 12928 h 26501"/>
                <a:gd name="connsiteX4" fmla="*/ 8411 w 58304"/>
                <a:gd name="connsiteY4" fmla="*/ 25278 h 26501"/>
                <a:gd name="connsiteX5" fmla="*/ 991 w 58304"/>
                <a:gd name="connsiteY5" fmla="*/ 24059 h 26501"/>
                <a:gd name="connsiteX6" fmla="*/ 2210 w 58304"/>
                <a:gd name="connsiteY6" fmla="*/ 16638 h 26501"/>
                <a:gd name="connsiteX7" fmla="*/ 19383 w 58304"/>
                <a:gd name="connsiteY7" fmla="*/ 4289 h 26501"/>
                <a:gd name="connsiteX8" fmla="*/ 48747 w 58304"/>
                <a:gd name="connsiteY8" fmla="*/ 6674 h 26501"/>
                <a:gd name="connsiteX9" fmla="*/ 59613 w 58304"/>
                <a:gd name="connsiteY9" fmla="*/ 17486 h 26501"/>
                <a:gd name="connsiteX10" fmla="*/ 59613 w 58304"/>
                <a:gd name="connsiteY10" fmla="*/ 24960 h 26501"/>
                <a:gd name="connsiteX11" fmla="*/ 55903 w 58304"/>
                <a:gd name="connsiteY11" fmla="*/ 26550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304" h="26501">
                  <a:moveTo>
                    <a:pt x="55903" y="26550"/>
                  </a:moveTo>
                  <a:cubicBezTo>
                    <a:pt x="54525" y="26550"/>
                    <a:pt x="53200" y="26020"/>
                    <a:pt x="52139" y="25013"/>
                  </a:cubicBezTo>
                  <a:lnTo>
                    <a:pt x="41274" y="14200"/>
                  </a:lnTo>
                  <a:cubicBezTo>
                    <a:pt x="37033" y="9960"/>
                    <a:pt x="30461" y="9430"/>
                    <a:pt x="25585" y="12928"/>
                  </a:cubicBezTo>
                  <a:lnTo>
                    <a:pt x="8411" y="25278"/>
                  </a:lnTo>
                  <a:cubicBezTo>
                    <a:pt x="6026" y="26974"/>
                    <a:pt x="2740" y="26444"/>
                    <a:pt x="991" y="24059"/>
                  </a:cubicBezTo>
                  <a:cubicBezTo>
                    <a:pt x="-705" y="21674"/>
                    <a:pt x="-175" y="18388"/>
                    <a:pt x="2210" y="16638"/>
                  </a:cubicBezTo>
                  <a:lnTo>
                    <a:pt x="19383" y="4289"/>
                  </a:lnTo>
                  <a:cubicBezTo>
                    <a:pt x="28447" y="-2231"/>
                    <a:pt x="40850" y="-1224"/>
                    <a:pt x="48747" y="6674"/>
                  </a:cubicBezTo>
                  <a:lnTo>
                    <a:pt x="59613" y="17486"/>
                  </a:lnTo>
                  <a:cubicBezTo>
                    <a:pt x="61680" y="19554"/>
                    <a:pt x="61680" y="22893"/>
                    <a:pt x="59613" y="24960"/>
                  </a:cubicBezTo>
                  <a:cubicBezTo>
                    <a:pt x="58659" y="26020"/>
                    <a:pt x="57281" y="26550"/>
                    <a:pt x="55903" y="265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3" name="Group 752">
            <a:extLst>
              <a:ext uri="{FF2B5EF4-FFF2-40B4-BE49-F238E27FC236}">
                <a16:creationId xmlns:a16="http://schemas.microsoft.com/office/drawing/2014/main" id="{A496BEEF-D786-4A2E-8495-EDEA1A78F5F1}"/>
              </a:ext>
            </a:extLst>
          </p:cNvPr>
          <p:cNvGrpSpPr/>
          <p:nvPr/>
        </p:nvGrpSpPr>
        <p:grpSpPr>
          <a:xfrm>
            <a:off x="2172681" y="2555983"/>
            <a:ext cx="416876" cy="416876"/>
            <a:chOff x="2208857" y="2592159"/>
            <a:chExt cx="344525" cy="344525"/>
          </a:xfrm>
        </p:grpSpPr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38F80B8B-F3B3-44FE-9896-31EC93C0492B}"/>
                </a:ext>
              </a:extLst>
            </p:cNvPr>
            <p:cNvSpPr/>
            <p:nvPr/>
          </p:nvSpPr>
          <p:spPr>
            <a:xfrm>
              <a:off x="2208857" y="2592159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5E23435C-ACB4-43AA-AF28-F8126CB651C3}"/>
                </a:ext>
              </a:extLst>
            </p:cNvPr>
            <p:cNvSpPr/>
            <p:nvPr/>
          </p:nvSpPr>
          <p:spPr>
            <a:xfrm>
              <a:off x="2313519" y="2823656"/>
              <a:ext cx="137810" cy="37103"/>
            </a:xfrm>
            <a:custGeom>
              <a:avLst/>
              <a:gdLst>
                <a:gd name="connsiteX0" fmla="*/ 69667 w 137810"/>
                <a:gd name="connsiteY0" fmla="*/ 38823 h 37102"/>
                <a:gd name="connsiteX1" fmla="*/ 1399 w 137810"/>
                <a:gd name="connsiteY1" fmla="*/ 8929 h 37102"/>
                <a:gd name="connsiteX2" fmla="*/ 762 w 137810"/>
                <a:gd name="connsiteY2" fmla="*/ 2568 h 37102"/>
                <a:gd name="connsiteX3" fmla="*/ 6699 w 137810"/>
                <a:gd name="connsiteY3" fmla="*/ 183 h 37102"/>
                <a:gd name="connsiteX4" fmla="*/ 69243 w 137810"/>
                <a:gd name="connsiteY4" fmla="*/ 8239 h 37102"/>
                <a:gd name="connsiteX5" fmla="*/ 132424 w 137810"/>
                <a:gd name="connsiteY5" fmla="*/ 183 h 37102"/>
                <a:gd name="connsiteX6" fmla="*/ 138413 w 137810"/>
                <a:gd name="connsiteY6" fmla="*/ 2780 h 37102"/>
                <a:gd name="connsiteX7" fmla="*/ 137300 w 137810"/>
                <a:gd name="connsiteY7" fmla="*/ 9247 h 37102"/>
                <a:gd name="connsiteX8" fmla="*/ 69667 w 137810"/>
                <a:gd name="connsiteY8" fmla="*/ 38823 h 37102"/>
                <a:gd name="connsiteX9" fmla="*/ 25674 w 137810"/>
                <a:gd name="connsiteY9" fmla="*/ 15024 h 37102"/>
                <a:gd name="connsiteX10" fmla="*/ 112283 w 137810"/>
                <a:gd name="connsiteY10" fmla="*/ 15183 h 37102"/>
                <a:gd name="connsiteX11" fmla="*/ 69243 w 137810"/>
                <a:gd name="connsiteY11" fmla="*/ 18893 h 37102"/>
                <a:gd name="connsiteX12" fmla="*/ 25674 w 137810"/>
                <a:gd name="connsiteY12" fmla="*/ 1502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10" h="37102">
                  <a:moveTo>
                    <a:pt x="69667" y="38823"/>
                  </a:moveTo>
                  <a:cubicBezTo>
                    <a:pt x="29597" y="38823"/>
                    <a:pt x="1823" y="9352"/>
                    <a:pt x="1399" y="8929"/>
                  </a:cubicBezTo>
                  <a:cubicBezTo>
                    <a:pt x="-192" y="7179"/>
                    <a:pt x="-457" y="4635"/>
                    <a:pt x="762" y="2568"/>
                  </a:cubicBezTo>
                  <a:cubicBezTo>
                    <a:pt x="1982" y="554"/>
                    <a:pt x="4420" y="-400"/>
                    <a:pt x="6699" y="183"/>
                  </a:cubicBezTo>
                  <a:cubicBezTo>
                    <a:pt x="7017" y="289"/>
                    <a:pt x="36858" y="8239"/>
                    <a:pt x="69243" y="8239"/>
                  </a:cubicBezTo>
                  <a:cubicBezTo>
                    <a:pt x="101735" y="8239"/>
                    <a:pt x="132159" y="289"/>
                    <a:pt x="132424" y="183"/>
                  </a:cubicBezTo>
                  <a:cubicBezTo>
                    <a:pt x="134756" y="-453"/>
                    <a:pt x="137247" y="607"/>
                    <a:pt x="138413" y="2780"/>
                  </a:cubicBezTo>
                  <a:cubicBezTo>
                    <a:pt x="139580" y="4900"/>
                    <a:pt x="139156" y="7603"/>
                    <a:pt x="137300" y="9247"/>
                  </a:cubicBezTo>
                  <a:cubicBezTo>
                    <a:pt x="112972" y="31402"/>
                    <a:pt x="89756" y="38823"/>
                    <a:pt x="69667" y="38823"/>
                  </a:cubicBezTo>
                  <a:close/>
                  <a:moveTo>
                    <a:pt x="25674" y="15024"/>
                  </a:moveTo>
                  <a:cubicBezTo>
                    <a:pt x="43855" y="26579"/>
                    <a:pt x="75392" y="38134"/>
                    <a:pt x="112283" y="15183"/>
                  </a:cubicBezTo>
                  <a:cubicBezTo>
                    <a:pt x="100463" y="17091"/>
                    <a:pt x="85198" y="18893"/>
                    <a:pt x="69243" y="18893"/>
                  </a:cubicBezTo>
                  <a:cubicBezTo>
                    <a:pt x="52918" y="18840"/>
                    <a:pt x="37494" y="16985"/>
                    <a:pt x="25674" y="15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EA331DBD-71E0-4EDD-B6E1-06521BAF4B60}"/>
                </a:ext>
              </a:extLst>
            </p:cNvPr>
            <p:cNvSpPr/>
            <p:nvPr/>
          </p:nvSpPr>
          <p:spPr>
            <a:xfrm>
              <a:off x="2288204" y="2688573"/>
              <a:ext cx="63605" cy="63605"/>
            </a:xfrm>
            <a:custGeom>
              <a:avLst/>
              <a:gdLst>
                <a:gd name="connsiteX0" fmla="*/ 33922 w 63604"/>
                <a:gd name="connsiteY0" fmla="*/ 67845 h 63604"/>
                <a:gd name="connsiteX1" fmla="*/ 0 w 63604"/>
                <a:gd name="connsiteY1" fmla="*/ 33922 h 63604"/>
                <a:gd name="connsiteX2" fmla="*/ 33922 w 63604"/>
                <a:gd name="connsiteY2" fmla="*/ 0 h 63604"/>
                <a:gd name="connsiteX3" fmla="*/ 67845 w 63604"/>
                <a:gd name="connsiteY3" fmla="*/ 33922 h 63604"/>
                <a:gd name="connsiteX4" fmla="*/ 33922 w 63604"/>
                <a:gd name="connsiteY4" fmla="*/ 67845 h 63604"/>
                <a:gd name="connsiteX5" fmla="*/ 33922 w 63604"/>
                <a:gd name="connsiteY5" fmla="*/ 10654 h 63604"/>
                <a:gd name="connsiteX6" fmla="*/ 10601 w 63604"/>
                <a:gd name="connsiteY6" fmla="*/ 33975 h 63604"/>
                <a:gd name="connsiteX7" fmla="*/ 33922 w 63604"/>
                <a:gd name="connsiteY7" fmla="*/ 57297 h 63604"/>
                <a:gd name="connsiteX8" fmla="*/ 57244 w 63604"/>
                <a:gd name="connsiteY8" fmla="*/ 33975 h 63604"/>
                <a:gd name="connsiteX9" fmla="*/ 33922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2" y="67845"/>
                  </a:moveTo>
                  <a:cubicBezTo>
                    <a:pt x="15212" y="67845"/>
                    <a:pt x="0" y="52633"/>
                    <a:pt x="0" y="33922"/>
                  </a:cubicBezTo>
                  <a:cubicBezTo>
                    <a:pt x="0" y="15212"/>
                    <a:pt x="15212" y="0"/>
                    <a:pt x="33922" y="0"/>
                  </a:cubicBezTo>
                  <a:cubicBezTo>
                    <a:pt x="52633" y="0"/>
                    <a:pt x="67845" y="15212"/>
                    <a:pt x="67845" y="33922"/>
                  </a:cubicBezTo>
                  <a:cubicBezTo>
                    <a:pt x="67845" y="52686"/>
                    <a:pt x="52633" y="67845"/>
                    <a:pt x="33922" y="67845"/>
                  </a:cubicBezTo>
                  <a:close/>
                  <a:moveTo>
                    <a:pt x="33922" y="10654"/>
                  </a:moveTo>
                  <a:cubicBezTo>
                    <a:pt x="21096" y="10654"/>
                    <a:pt x="10601" y="21096"/>
                    <a:pt x="10601" y="33975"/>
                  </a:cubicBezTo>
                  <a:cubicBezTo>
                    <a:pt x="10601" y="46855"/>
                    <a:pt x="21043" y="57297"/>
                    <a:pt x="33922" y="57297"/>
                  </a:cubicBezTo>
                  <a:cubicBezTo>
                    <a:pt x="46802" y="57297"/>
                    <a:pt x="57244" y="46855"/>
                    <a:pt x="57244" y="33975"/>
                  </a:cubicBezTo>
                  <a:cubicBezTo>
                    <a:pt x="57244" y="21096"/>
                    <a:pt x="46749" y="10654"/>
                    <a:pt x="33922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7CF32741-614D-4963-8F80-D58A63386D73}"/>
                </a:ext>
              </a:extLst>
            </p:cNvPr>
            <p:cNvSpPr/>
            <p:nvPr/>
          </p:nvSpPr>
          <p:spPr>
            <a:xfrm>
              <a:off x="2288204" y="2688573"/>
              <a:ext cx="63605" cy="63605"/>
            </a:xfrm>
            <a:custGeom>
              <a:avLst/>
              <a:gdLst>
                <a:gd name="connsiteX0" fmla="*/ 33922 w 63604"/>
                <a:gd name="connsiteY0" fmla="*/ 67845 h 63604"/>
                <a:gd name="connsiteX1" fmla="*/ 0 w 63604"/>
                <a:gd name="connsiteY1" fmla="*/ 33922 h 63604"/>
                <a:gd name="connsiteX2" fmla="*/ 33922 w 63604"/>
                <a:gd name="connsiteY2" fmla="*/ 0 h 63604"/>
                <a:gd name="connsiteX3" fmla="*/ 67845 w 63604"/>
                <a:gd name="connsiteY3" fmla="*/ 33922 h 63604"/>
                <a:gd name="connsiteX4" fmla="*/ 33922 w 63604"/>
                <a:gd name="connsiteY4" fmla="*/ 67845 h 63604"/>
                <a:gd name="connsiteX5" fmla="*/ 33922 w 63604"/>
                <a:gd name="connsiteY5" fmla="*/ 10654 h 63604"/>
                <a:gd name="connsiteX6" fmla="*/ 10601 w 63604"/>
                <a:gd name="connsiteY6" fmla="*/ 33975 h 63604"/>
                <a:gd name="connsiteX7" fmla="*/ 33922 w 63604"/>
                <a:gd name="connsiteY7" fmla="*/ 57297 h 63604"/>
                <a:gd name="connsiteX8" fmla="*/ 57244 w 63604"/>
                <a:gd name="connsiteY8" fmla="*/ 33975 h 63604"/>
                <a:gd name="connsiteX9" fmla="*/ 33922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2" y="67845"/>
                  </a:moveTo>
                  <a:cubicBezTo>
                    <a:pt x="15212" y="67845"/>
                    <a:pt x="0" y="52633"/>
                    <a:pt x="0" y="33922"/>
                  </a:cubicBezTo>
                  <a:cubicBezTo>
                    <a:pt x="0" y="15212"/>
                    <a:pt x="15212" y="0"/>
                    <a:pt x="33922" y="0"/>
                  </a:cubicBezTo>
                  <a:cubicBezTo>
                    <a:pt x="52633" y="0"/>
                    <a:pt x="67845" y="15212"/>
                    <a:pt x="67845" y="33922"/>
                  </a:cubicBezTo>
                  <a:cubicBezTo>
                    <a:pt x="67845" y="52686"/>
                    <a:pt x="52633" y="67845"/>
                    <a:pt x="33922" y="67845"/>
                  </a:cubicBezTo>
                  <a:close/>
                  <a:moveTo>
                    <a:pt x="33922" y="10654"/>
                  </a:moveTo>
                  <a:cubicBezTo>
                    <a:pt x="21096" y="10654"/>
                    <a:pt x="10601" y="21096"/>
                    <a:pt x="10601" y="33975"/>
                  </a:cubicBezTo>
                  <a:cubicBezTo>
                    <a:pt x="10601" y="46855"/>
                    <a:pt x="21043" y="57297"/>
                    <a:pt x="33922" y="57297"/>
                  </a:cubicBezTo>
                  <a:cubicBezTo>
                    <a:pt x="46802" y="57297"/>
                    <a:pt x="57244" y="46855"/>
                    <a:pt x="57244" y="33975"/>
                  </a:cubicBezTo>
                  <a:cubicBezTo>
                    <a:pt x="57244" y="21096"/>
                    <a:pt x="46749" y="10654"/>
                    <a:pt x="33922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E58884C-B279-44F8-95CB-75FFF2B9BAC8}"/>
                </a:ext>
              </a:extLst>
            </p:cNvPr>
            <p:cNvSpPr/>
            <p:nvPr/>
          </p:nvSpPr>
          <p:spPr>
            <a:xfrm>
              <a:off x="2410112" y="2688573"/>
              <a:ext cx="63605" cy="63605"/>
            </a:xfrm>
            <a:custGeom>
              <a:avLst/>
              <a:gdLst>
                <a:gd name="connsiteX0" fmla="*/ 33922 w 63604"/>
                <a:gd name="connsiteY0" fmla="*/ 67845 h 63604"/>
                <a:gd name="connsiteX1" fmla="*/ 0 w 63604"/>
                <a:gd name="connsiteY1" fmla="*/ 33922 h 63604"/>
                <a:gd name="connsiteX2" fmla="*/ 33922 w 63604"/>
                <a:gd name="connsiteY2" fmla="*/ 0 h 63604"/>
                <a:gd name="connsiteX3" fmla="*/ 67845 w 63604"/>
                <a:gd name="connsiteY3" fmla="*/ 33922 h 63604"/>
                <a:gd name="connsiteX4" fmla="*/ 33922 w 63604"/>
                <a:gd name="connsiteY4" fmla="*/ 67845 h 63604"/>
                <a:gd name="connsiteX5" fmla="*/ 33922 w 63604"/>
                <a:gd name="connsiteY5" fmla="*/ 10654 h 63604"/>
                <a:gd name="connsiteX6" fmla="*/ 10601 w 63604"/>
                <a:gd name="connsiteY6" fmla="*/ 33975 h 63604"/>
                <a:gd name="connsiteX7" fmla="*/ 33922 w 63604"/>
                <a:gd name="connsiteY7" fmla="*/ 57297 h 63604"/>
                <a:gd name="connsiteX8" fmla="*/ 57244 w 63604"/>
                <a:gd name="connsiteY8" fmla="*/ 33975 h 63604"/>
                <a:gd name="connsiteX9" fmla="*/ 33922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2" y="67845"/>
                  </a:moveTo>
                  <a:cubicBezTo>
                    <a:pt x="15212" y="67845"/>
                    <a:pt x="0" y="52633"/>
                    <a:pt x="0" y="33922"/>
                  </a:cubicBezTo>
                  <a:cubicBezTo>
                    <a:pt x="0" y="15212"/>
                    <a:pt x="15212" y="0"/>
                    <a:pt x="33922" y="0"/>
                  </a:cubicBezTo>
                  <a:cubicBezTo>
                    <a:pt x="52633" y="0"/>
                    <a:pt x="67845" y="15212"/>
                    <a:pt x="67845" y="33922"/>
                  </a:cubicBezTo>
                  <a:cubicBezTo>
                    <a:pt x="67845" y="52686"/>
                    <a:pt x="52633" y="67845"/>
                    <a:pt x="33922" y="67845"/>
                  </a:cubicBezTo>
                  <a:close/>
                  <a:moveTo>
                    <a:pt x="33922" y="10654"/>
                  </a:moveTo>
                  <a:cubicBezTo>
                    <a:pt x="21095" y="10654"/>
                    <a:pt x="10601" y="21096"/>
                    <a:pt x="10601" y="33975"/>
                  </a:cubicBezTo>
                  <a:cubicBezTo>
                    <a:pt x="10601" y="46855"/>
                    <a:pt x="21043" y="57297"/>
                    <a:pt x="33922" y="57297"/>
                  </a:cubicBezTo>
                  <a:cubicBezTo>
                    <a:pt x="46802" y="57297"/>
                    <a:pt x="57244" y="46855"/>
                    <a:pt x="57244" y="33975"/>
                  </a:cubicBezTo>
                  <a:cubicBezTo>
                    <a:pt x="57244" y="21096"/>
                    <a:pt x="46749" y="10654"/>
                    <a:pt x="33922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2" name="Group 751">
            <a:extLst>
              <a:ext uri="{FF2B5EF4-FFF2-40B4-BE49-F238E27FC236}">
                <a16:creationId xmlns:a16="http://schemas.microsoft.com/office/drawing/2014/main" id="{BB4771A8-30DA-4C08-B8DA-121077B45DEB}"/>
              </a:ext>
            </a:extLst>
          </p:cNvPr>
          <p:cNvGrpSpPr/>
          <p:nvPr/>
        </p:nvGrpSpPr>
        <p:grpSpPr>
          <a:xfrm>
            <a:off x="3232758" y="2556125"/>
            <a:ext cx="416876" cy="415245"/>
            <a:chOff x="3268934" y="2592159"/>
            <a:chExt cx="344525" cy="343177"/>
          </a:xfrm>
        </p:grpSpPr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352DF5AF-6F7B-4D14-8480-98F4BC0C6E30}"/>
                </a:ext>
              </a:extLst>
            </p:cNvPr>
            <p:cNvSpPr/>
            <p:nvPr/>
          </p:nvSpPr>
          <p:spPr>
            <a:xfrm>
              <a:off x="3268934" y="2633214"/>
              <a:ext cx="344525" cy="302122"/>
            </a:xfrm>
            <a:custGeom>
              <a:avLst/>
              <a:gdLst>
                <a:gd name="connsiteX0" fmla="*/ 174224 w 344525"/>
                <a:gd name="connsiteY0" fmla="*/ 307392 h 302121"/>
                <a:gd name="connsiteX1" fmla="*/ 0 w 344525"/>
                <a:gd name="connsiteY1" fmla="*/ 133168 h 302121"/>
                <a:gd name="connsiteX2" fmla="*/ 35725 w 344525"/>
                <a:gd name="connsiteY2" fmla="*/ 27478 h 302121"/>
                <a:gd name="connsiteX3" fmla="*/ 50248 w 344525"/>
                <a:gd name="connsiteY3" fmla="*/ 10729 h 302121"/>
                <a:gd name="connsiteX4" fmla="*/ 60265 w 344525"/>
                <a:gd name="connsiteY4" fmla="*/ 1348 h 302121"/>
                <a:gd name="connsiteX5" fmla="*/ 67739 w 344525"/>
                <a:gd name="connsiteY5" fmla="*/ 1772 h 302121"/>
                <a:gd name="connsiteX6" fmla="*/ 67315 w 344525"/>
                <a:gd name="connsiteY6" fmla="*/ 9245 h 302121"/>
                <a:gd name="connsiteX7" fmla="*/ 57827 w 344525"/>
                <a:gd name="connsiteY7" fmla="*/ 18150 h 302121"/>
                <a:gd name="connsiteX8" fmla="*/ 44152 w 344525"/>
                <a:gd name="connsiteY8" fmla="*/ 33839 h 302121"/>
                <a:gd name="connsiteX9" fmla="*/ 10601 w 344525"/>
                <a:gd name="connsiteY9" fmla="*/ 133115 h 302121"/>
                <a:gd name="connsiteX10" fmla="*/ 174224 w 344525"/>
                <a:gd name="connsiteY10" fmla="*/ 296738 h 302121"/>
                <a:gd name="connsiteX11" fmla="*/ 337847 w 344525"/>
                <a:gd name="connsiteY11" fmla="*/ 133115 h 302121"/>
                <a:gd name="connsiteX12" fmla="*/ 304348 w 344525"/>
                <a:gd name="connsiteY12" fmla="*/ 33892 h 302121"/>
                <a:gd name="connsiteX13" fmla="*/ 290673 w 344525"/>
                <a:gd name="connsiteY13" fmla="*/ 18203 h 302121"/>
                <a:gd name="connsiteX14" fmla="*/ 281185 w 344525"/>
                <a:gd name="connsiteY14" fmla="*/ 9245 h 302121"/>
                <a:gd name="connsiteX15" fmla="*/ 280761 w 344525"/>
                <a:gd name="connsiteY15" fmla="*/ 1772 h 302121"/>
                <a:gd name="connsiteX16" fmla="*/ 288235 w 344525"/>
                <a:gd name="connsiteY16" fmla="*/ 1348 h 302121"/>
                <a:gd name="connsiteX17" fmla="*/ 298253 w 344525"/>
                <a:gd name="connsiteY17" fmla="*/ 10782 h 302121"/>
                <a:gd name="connsiteX18" fmla="*/ 312776 w 344525"/>
                <a:gd name="connsiteY18" fmla="*/ 27531 h 302121"/>
                <a:gd name="connsiteX19" fmla="*/ 348447 w 344525"/>
                <a:gd name="connsiteY19" fmla="*/ 133168 h 302121"/>
                <a:gd name="connsiteX20" fmla="*/ 174224 w 344525"/>
                <a:gd name="connsiteY20" fmla="*/ 307392 h 302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44525" h="302121">
                  <a:moveTo>
                    <a:pt x="174224" y="307392"/>
                  </a:moveTo>
                  <a:cubicBezTo>
                    <a:pt x="78181" y="307392"/>
                    <a:pt x="0" y="229211"/>
                    <a:pt x="0" y="133168"/>
                  </a:cubicBezTo>
                  <a:cubicBezTo>
                    <a:pt x="0" y="94581"/>
                    <a:pt x="12350" y="58009"/>
                    <a:pt x="35725" y="27478"/>
                  </a:cubicBezTo>
                  <a:cubicBezTo>
                    <a:pt x="40124" y="21701"/>
                    <a:pt x="45000" y="16083"/>
                    <a:pt x="50248" y="10729"/>
                  </a:cubicBezTo>
                  <a:cubicBezTo>
                    <a:pt x="53057" y="7867"/>
                    <a:pt x="56131" y="5005"/>
                    <a:pt x="60265" y="1348"/>
                  </a:cubicBezTo>
                  <a:cubicBezTo>
                    <a:pt x="62439" y="-614"/>
                    <a:pt x="65831" y="-402"/>
                    <a:pt x="67739" y="1772"/>
                  </a:cubicBezTo>
                  <a:cubicBezTo>
                    <a:pt x="69700" y="3945"/>
                    <a:pt x="69488" y="7284"/>
                    <a:pt x="67315" y="9245"/>
                  </a:cubicBezTo>
                  <a:cubicBezTo>
                    <a:pt x="63393" y="12743"/>
                    <a:pt x="60424" y="15500"/>
                    <a:pt x="57827" y="18150"/>
                  </a:cubicBezTo>
                  <a:cubicBezTo>
                    <a:pt x="52898" y="23132"/>
                    <a:pt x="48286" y="28432"/>
                    <a:pt x="44152" y="33839"/>
                  </a:cubicBezTo>
                  <a:cubicBezTo>
                    <a:pt x="22209" y="62514"/>
                    <a:pt x="10601" y="96860"/>
                    <a:pt x="10601" y="133115"/>
                  </a:cubicBezTo>
                  <a:cubicBezTo>
                    <a:pt x="10601" y="223328"/>
                    <a:pt x="84011" y="296738"/>
                    <a:pt x="174224" y="296738"/>
                  </a:cubicBezTo>
                  <a:cubicBezTo>
                    <a:pt x="264436" y="296738"/>
                    <a:pt x="337847" y="223328"/>
                    <a:pt x="337847" y="133115"/>
                  </a:cubicBezTo>
                  <a:cubicBezTo>
                    <a:pt x="337847" y="96860"/>
                    <a:pt x="326239" y="62567"/>
                    <a:pt x="304348" y="33892"/>
                  </a:cubicBezTo>
                  <a:cubicBezTo>
                    <a:pt x="300214" y="28432"/>
                    <a:pt x="295602" y="23185"/>
                    <a:pt x="290673" y="18203"/>
                  </a:cubicBezTo>
                  <a:cubicBezTo>
                    <a:pt x="288023" y="15500"/>
                    <a:pt x="285108" y="12743"/>
                    <a:pt x="281185" y="9245"/>
                  </a:cubicBezTo>
                  <a:cubicBezTo>
                    <a:pt x="279012" y="7284"/>
                    <a:pt x="278800" y="3945"/>
                    <a:pt x="280761" y="1772"/>
                  </a:cubicBezTo>
                  <a:cubicBezTo>
                    <a:pt x="282723" y="-402"/>
                    <a:pt x="286062" y="-614"/>
                    <a:pt x="288235" y="1348"/>
                  </a:cubicBezTo>
                  <a:cubicBezTo>
                    <a:pt x="292369" y="5005"/>
                    <a:pt x="295443" y="7920"/>
                    <a:pt x="298253" y="10782"/>
                  </a:cubicBezTo>
                  <a:cubicBezTo>
                    <a:pt x="303500" y="16083"/>
                    <a:pt x="308376" y="21701"/>
                    <a:pt x="312776" y="27531"/>
                  </a:cubicBezTo>
                  <a:cubicBezTo>
                    <a:pt x="336097" y="58062"/>
                    <a:pt x="348447" y="94581"/>
                    <a:pt x="348447" y="133168"/>
                  </a:cubicBezTo>
                  <a:cubicBezTo>
                    <a:pt x="348447" y="229211"/>
                    <a:pt x="270267" y="307392"/>
                    <a:pt x="174224" y="30739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7FB60F42-E075-4DCB-A383-144776572000}"/>
                </a:ext>
              </a:extLst>
            </p:cNvPr>
            <p:cNvSpPr/>
            <p:nvPr/>
          </p:nvSpPr>
          <p:spPr>
            <a:xfrm>
              <a:off x="3368687" y="2592159"/>
              <a:ext cx="148411" cy="21202"/>
            </a:xfrm>
            <a:custGeom>
              <a:avLst/>
              <a:gdLst>
                <a:gd name="connsiteX0" fmla="*/ 143640 w 148410"/>
                <a:gd name="connsiteY0" fmla="*/ 25389 h 21201"/>
                <a:gd name="connsiteX1" fmla="*/ 141414 w 148410"/>
                <a:gd name="connsiteY1" fmla="*/ 24912 h 21201"/>
                <a:gd name="connsiteX2" fmla="*/ 74470 w 148410"/>
                <a:gd name="connsiteY2" fmla="*/ 10601 h 21201"/>
                <a:gd name="connsiteX3" fmla="*/ 7526 w 148410"/>
                <a:gd name="connsiteY3" fmla="*/ 24912 h 21201"/>
                <a:gd name="connsiteX4" fmla="*/ 0 w 148410"/>
                <a:gd name="connsiteY4" fmla="*/ 20088 h 21201"/>
                <a:gd name="connsiteX5" fmla="*/ 3551 w 148410"/>
                <a:gd name="connsiteY5" fmla="*/ 15053 h 21201"/>
                <a:gd name="connsiteX6" fmla="*/ 74470 w 148410"/>
                <a:gd name="connsiteY6" fmla="*/ 0 h 21201"/>
                <a:gd name="connsiteX7" fmla="*/ 145602 w 148410"/>
                <a:gd name="connsiteY7" fmla="*/ 15212 h 21201"/>
                <a:gd name="connsiteX8" fmla="*/ 148888 w 148410"/>
                <a:gd name="connsiteY8" fmla="*/ 20088 h 21201"/>
                <a:gd name="connsiteX9" fmla="*/ 143640 w 148410"/>
                <a:gd name="connsiteY9" fmla="*/ 25389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8410" h="21201">
                  <a:moveTo>
                    <a:pt x="143640" y="25389"/>
                  </a:moveTo>
                  <a:cubicBezTo>
                    <a:pt x="142898" y="25389"/>
                    <a:pt x="142103" y="25230"/>
                    <a:pt x="141414" y="24912"/>
                  </a:cubicBezTo>
                  <a:cubicBezTo>
                    <a:pt x="120425" y="15424"/>
                    <a:pt x="97898" y="10601"/>
                    <a:pt x="74470" y="10601"/>
                  </a:cubicBezTo>
                  <a:cubicBezTo>
                    <a:pt x="51043" y="10601"/>
                    <a:pt x="28569" y="15424"/>
                    <a:pt x="7526" y="24912"/>
                  </a:cubicBezTo>
                  <a:cubicBezTo>
                    <a:pt x="4187" y="26449"/>
                    <a:pt x="0" y="23746"/>
                    <a:pt x="0" y="20088"/>
                  </a:cubicBezTo>
                  <a:cubicBezTo>
                    <a:pt x="0" y="17756"/>
                    <a:pt x="1484" y="15795"/>
                    <a:pt x="3551" y="15053"/>
                  </a:cubicBezTo>
                  <a:cubicBezTo>
                    <a:pt x="25813" y="5035"/>
                    <a:pt x="49665" y="0"/>
                    <a:pt x="74470" y="0"/>
                  </a:cubicBezTo>
                  <a:cubicBezTo>
                    <a:pt x="99329" y="0"/>
                    <a:pt x="123287" y="5088"/>
                    <a:pt x="145602" y="15212"/>
                  </a:cubicBezTo>
                  <a:cubicBezTo>
                    <a:pt x="147510" y="16007"/>
                    <a:pt x="148888" y="17915"/>
                    <a:pt x="148888" y="20088"/>
                  </a:cubicBezTo>
                  <a:cubicBezTo>
                    <a:pt x="148888" y="23004"/>
                    <a:pt x="146556" y="25389"/>
                    <a:pt x="143640" y="2538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F3116582-EA77-40C3-9308-81CC5C57DDE8}"/>
                </a:ext>
              </a:extLst>
            </p:cNvPr>
            <p:cNvSpPr/>
            <p:nvPr/>
          </p:nvSpPr>
          <p:spPr>
            <a:xfrm>
              <a:off x="3373596" y="2834257"/>
              <a:ext cx="137810" cy="37103"/>
            </a:xfrm>
            <a:custGeom>
              <a:avLst/>
              <a:gdLst>
                <a:gd name="connsiteX0" fmla="*/ 69667 w 137810"/>
                <a:gd name="connsiteY0" fmla="*/ 38823 h 37102"/>
                <a:gd name="connsiteX1" fmla="*/ 1399 w 137810"/>
                <a:gd name="connsiteY1" fmla="*/ 8929 h 37102"/>
                <a:gd name="connsiteX2" fmla="*/ 762 w 137810"/>
                <a:gd name="connsiteY2" fmla="*/ 2568 h 37102"/>
                <a:gd name="connsiteX3" fmla="*/ 6699 w 137810"/>
                <a:gd name="connsiteY3" fmla="*/ 183 h 37102"/>
                <a:gd name="connsiteX4" fmla="*/ 69243 w 137810"/>
                <a:gd name="connsiteY4" fmla="*/ 8239 h 37102"/>
                <a:gd name="connsiteX5" fmla="*/ 132424 w 137810"/>
                <a:gd name="connsiteY5" fmla="*/ 183 h 37102"/>
                <a:gd name="connsiteX6" fmla="*/ 138413 w 137810"/>
                <a:gd name="connsiteY6" fmla="*/ 2780 h 37102"/>
                <a:gd name="connsiteX7" fmla="*/ 137300 w 137810"/>
                <a:gd name="connsiteY7" fmla="*/ 9247 h 37102"/>
                <a:gd name="connsiteX8" fmla="*/ 69667 w 137810"/>
                <a:gd name="connsiteY8" fmla="*/ 38823 h 37102"/>
                <a:gd name="connsiteX9" fmla="*/ 25674 w 137810"/>
                <a:gd name="connsiteY9" fmla="*/ 15024 h 37102"/>
                <a:gd name="connsiteX10" fmla="*/ 112283 w 137810"/>
                <a:gd name="connsiteY10" fmla="*/ 15183 h 37102"/>
                <a:gd name="connsiteX11" fmla="*/ 69243 w 137810"/>
                <a:gd name="connsiteY11" fmla="*/ 18893 h 37102"/>
                <a:gd name="connsiteX12" fmla="*/ 25674 w 137810"/>
                <a:gd name="connsiteY12" fmla="*/ 1502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10" h="37102">
                  <a:moveTo>
                    <a:pt x="69667" y="38823"/>
                  </a:moveTo>
                  <a:cubicBezTo>
                    <a:pt x="29596" y="38823"/>
                    <a:pt x="1823" y="9352"/>
                    <a:pt x="1399" y="8929"/>
                  </a:cubicBezTo>
                  <a:cubicBezTo>
                    <a:pt x="-192" y="7179"/>
                    <a:pt x="-457" y="4635"/>
                    <a:pt x="762" y="2568"/>
                  </a:cubicBezTo>
                  <a:cubicBezTo>
                    <a:pt x="1982" y="554"/>
                    <a:pt x="4420" y="-400"/>
                    <a:pt x="6699" y="183"/>
                  </a:cubicBezTo>
                  <a:cubicBezTo>
                    <a:pt x="7017" y="289"/>
                    <a:pt x="36858" y="8239"/>
                    <a:pt x="69243" y="8239"/>
                  </a:cubicBezTo>
                  <a:cubicBezTo>
                    <a:pt x="101735" y="8239"/>
                    <a:pt x="132159" y="289"/>
                    <a:pt x="132424" y="183"/>
                  </a:cubicBezTo>
                  <a:cubicBezTo>
                    <a:pt x="134756" y="-453"/>
                    <a:pt x="137247" y="607"/>
                    <a:pt x="138413" y="2780"/>
                  </a:cubicBezTo>
                  <a:cubicBezTo>
                    <a:pt x="139579" y="4900"/>
                    <a:pt x="139156" y="7603"/>
                    <a:pt x="137300" y="9247"/>
                  </a:cubicBezTo>
                  <a:cubicBezTo>
                    <a:pt x="112972" y="31402"/>
                    <a:pt x="89756" y="38823"/>
                    <a:pt x="69667" y="38823"/>
                  </a:cubicBezTo>
                  <a:close/>
                  <a:moveTo>
                    <a:pt x="25674" y="15024"/>
                  </a:moveTo>
                  <a:cubicBezTo>
                    <a:pt x="43855" y="26579"/>
                    <a:pt x="75392" y="38134"/>
                    <a:pt x="112283" y="15183"/>
                  </a:cubicBezTo>
                  <a:cubicBezTo>
                    <a:pt x="100463" y="17091"/>
                    <a:pt x="85198" y="18893"/>
                    <a:pt x="69243" y="18893"/>
                  </a:cubicBezTo>
                  <a:cubicBezTo>
                    <a:pt x="52918" y="18840"/>
                    <a:pt x="37494" y="16985"/>
                    <a:pt x="25674" y="15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C77A2265-4622-4B13-AD81-69400481E742}"/>
                </a:ext>
              </a:extLst>
            </p:cNvPr>
            <p:cNvSpPr/>
            <p:nvPr/>
          </p:nvSpPr>
          <p:spPr>
            <a:xfrm>
              <a:off x="3339137" y="2763471"/>
              <a:ext cx="79506" cy="31802"/>
            </a:xfrm>
            <a:custGeom>
              <a:avLst/>
              <a:gdLst>
                <a:gd name="connsiteX0" fmla="*/ 46618 w 79505"/>
                <a:gd name="connsiteY0" fmla="*/ 33654 h 31802"/>
                <a:gd name="connsiteX1" fmla="*/ 25734 w 79505"/>
                <a:gd name="connsiteY1" fmla="*/ 28195 h 31802"/>
                <a:gd name="connsiteX2" fmla="*/ 25045 w 79505"/>
                <a:gd name="connsiteY2" fmla="*/ 27718 h 31802"/>
                <a:gd name="connsiteX3" fmla="*/ 1989 w 79505"/>
                <a:gd name="connsiteY3" fmla="*/ 9431 h 31802"/>
                <a:gd name="connsiteX4" fmla="*/ 1140 w 79505"/>
                <a:gd name="connsiteY4" fmla="*/ 2011 h 31802"/>
                <a:gd name="connsiteX5" fmla="*/ 8561 w 79505"/>
                <a:gd name="connsiteY5" fmla="*/ 1163 h 31802"/>
                <a:gd name="connsiteX6" fmla="*/ 31247 w 79505"/>
                <a:gd name="connsiteY6" fmla="*/ 19184 h 31802"/>
                <a:gd name="connsiteX7" fmla="*/ 62201 w 79505"/>
                <a:gd name="connsiteY7" fmla="*/ 19025 h 31802"/>
                <a:gd name="connsiteX8" fmla="*/ 72749 w 79505"/>
                <a:gd name="connsiteY8" fmla="*/ 7735 h 31802"/>
                <a:gd name="connsiteX9" fmla="*/ 80222 w 79505"/>
                <a:gd name="connsiteY9" fmla="*/ 7470 h 31802"/>
                <a:gd name="connsiteX10" fmla="*/ 80487 w 79505"/>
                <a:gd name="connsiteY10" fmla="*/ 14944 h 31802"/>
                <a:gd name="connsiteX11" fmla="*/ 69409 w 79505"/>
                <a:gd name="connsiteY11" fmla="*/ 26817 h 31802"/>
                <a:gd name="connsiteX12" fmla="*/ 68243 w 79505"/>
                <a:gd name="connsiteY12" fmla="*/ 27771 h 31802"/>
                <a:gd name="connsiteX13" fmla="*/ 46618 w 79505"/>
                <a:gd name="connsiteY13" fmla="*/ 3365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46618" y="33654"/>
                  </a:moveTo>
                  <a:cubicBezTo>
                    <a:pt x="39409" y="33654"/>
                    <a:pt x="32201" y="31852"/>
                    <a:pt x="25734" y="28195"/>
                  </a:cubicBezTo>
                  <a:cubicBezTo>
                    <a:pt x="25469" y="28036"/>
                    <a:pt x="25257" y="27877"/>
                    <a:pt x="25045" y="27718"/>
                  </a:cubicBezTo>
                  <a:lnTo>
                    <a:pt x="1989" y="9431"/>
                  </a:lnTo>
                  <a:cubicBezTo>
                    <a:pt x="-291" y="7629"/>
                    <a:pt x="-662" y="4290"/>
                    <a:pt x="1140" y="2011"/>
                  </a:cubicBezTo>
                  <a:cubicBezTo>
                    <a:pt x="2943" y="-268"/>
                    <a:pt x="6282" y="-692"/>
                    <a:pt x="8561" y="1163"/>
                  </a:cubicBezTo>
                  <a:lnTo>
                    <a:pt x="31247" y="19184"/>
                  </a:lnTo>
                  <a:cubicBezTo>
                    <a:pt x="40893" y="24485"/>
                    <a:pt x="52660" y="24379"/>
                    <a:pt x="62201" y="19025"/>
                  </a:cubicBezTo>
                  <a:lnTo>
                    <a:pt x="72749" y="7735"/>
                  </a:lnTo>
                  <a:cubicBezTo>
                    <a:pt x="74763" y="5615"/>
                    <a:pt x="78102" y="5456"/>
                    <a:pt x="80222" y="7470"/>
                  </a:cubicBezTo>
                  <a:cubicBezTo>
                    <a:pt x="82342" y="9484"/>
                    <a:pt x="82501" y="12824"/>
                    <a:pt x="80487" y="14944"/>
                  </a:cubicBezTo>
                  <a:lnTo>
                    <a:pt x="69409" y="26817"/>
                  </a:lnTo>
                  <a:cubicBezTo>
                    <a:pt x="69091" y="27188"/>
                    <a:pt x="68667" y="27506"/>
                    <a:pt x="68243" y="27771"/>
                  </a:cubicBezTo>
                  <a:cubicBezTo>
                    <a:pt x="61618" y="31640"/>
                    <a:pt x="54091" y="33654"/>
                    <a:pt x="46618" y="33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F9A307BC-5CF5-4609-A523-F9BF55316B31}"/>
                </a:ext>
              </a:extLst>
            </p:cNvPr>
            <p:cNvSpPr/>
            <p:nvPr/>
          </p:nvSpPr>
          <p:spPr>
            <a:xfrm>
              <a:off x="3465269" y="2763440"/>
              <a:ext cx="79506" cy="31802"/>
            </a:xfrm>
            <a:custGeom>
              <a:avLst/>
              <a:gdLst>
                <a:gd name="connsiteX0" fmla="*/ 35344 w 79505"/>
                <a:gd name="connsiteY0" fmla="*/ 33685 h 31802"/>
                <a:gd name="connsiteX1" fmla="*/ 13666 w 79505"/>
                <a:gd name="connsiteY1" fmla="*/ 27748 h 31802"/>
                <a:gd name="connsiteX2" fmla="*/ 12500 w 79505"/>
                <a:gd name="connsiteY2" fmla="*/ 26794 h 31802"/>
                <a:gd name="connsiteX3" fmla="*/ 1422 w 79505"/>
                <a:gd name="connsiteY3" fmla="*/ 14922 h 31802"/>
                <a:gd name="connsiteX4" fmla="*/ 1687 w 79505"/>
                <a:gd name="connsiteY4" fmla="*/ 7448 h 31802"/>
                <a:gd name="connsiteX5" fmla="*/ 9160 w 79505"/>
                <a:gd name="connsiteY5" fmla="*/ 7713 h 31802"/>
                <a:gd name="connsiteX6" fmla="*/ 19708 w 79505"/>
                <a:gd name="connsiteY6" fmla="*/ 19003 h 31802"/>
                <a:gd name="connsiteX7" fmla="*/ 50663 w 79505"/>
                <a:gd name="connsiteY7" fmla="*/ 19162 h 31802"/>
                <a:gd name="connsiteX8" fmla="*/ 73348 w 79505"/>
                <a:gd name="connsiteY8" fmla="*/ 1140 h 31802"/>
                <a:gd name="connsiteX9" fmla="*/ 80822 w 79505"/>
                <a:gd name="connsiteY9" fmla="*/ 1989 h 31802"/>
                <a:gd name="connsiteX10" fmla="*/ 79974 w 79505"/>
                <a:gd name="connsiteY10" fmla="*/ 9462 h 31802"/>
                <a:gd name="connsiteX11" fmla="*/ 56917 w 79505"/>
                <a:gd name="connsiteY11" fmla="*/ 27748 h 31802"/>
                <a:gd name="connsiteX12" fmla="*/ 56228 w 79505"/>
                <a:gd name="connsiteY12" fmla="*/ 28225 h 31802"/>
                <a:gd name="connsiteX13" fmla="*/ 35344 w 79505"/>
                <a:gd name="connsiteY13" fmla="*/ 3368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35344" y="33685"/>
                  </a:moveTo>
                  <a:cubicBezTo>
                    <a:pt x="27818" y="33685"/>
                    <a:pt x="20344" y="31724"/>
                    <a:pt x="13666" y="27748"/>
                  </a:cubicBezTo>
                  <a:cubicBezTo>
                    <a:pt x="13242" y="27483"/>
                    <a:pt x="12818" y="27165"/>
                    <a:pt x="12500" y="26794"/>
                  </a:cubicBezTo>
                  <a:lnTo>
                    <a:pt x="1422" y="14922"/>
                  </a:lnTo>
                  <a:cubicBezTo>
                    <a:pt x="-592" y="12801"/>
                    <a:pt x="-433" y="9409"/>
                    <a:pt x="1687" y="7448"/>
                  </a:cubicBezTo>
                  <a:cubicBezTo>
                    <a:pt x="3807" y="5434"/>
                    <a:pt x="7199" y="5593"/>
                    <a:pt x="9160" y="7713"/>
                  </a:cubicBezTo>
                  <a:lnTo>
                    <a:pt x="19708" y="19003"/>
                  </a:lnTo>
                  <a:cubicBezTo>
                    <a:pt x="29302" y="24356"/>
                    <a:pt x="41016" y="24462"/>
                    <a:pt x="50663" y="19162"/>
                  </a:cubicBezTo>
                  <a:lnTo>
                    <a:pt x="73348" y="1140"/>
                  </a:lnTo>
                  <a:cubicBezTo>
                    <a:pt x="75627" y="-662"/>
                    <a:pt x="78967" y="-291"/>
                    <a:pt x="80822" y="1989"/>
                  </a:cubicBezTo>
                  <a:cubicBezTo>
                    <a:pt x="82624" y="4268"/>
                    <a:pt x="82253" y="7607"/>
                    <a:pt x="79974" y="9462"/>
                  </a:cubicBezTo>
                  <a:lnTo>
                    <a:pt x="56917" y="27748"/>
                  </a:lnTo>
                  <a:cubicBezTo>
                    <a:pt x="56705" y="27907"/>
                    <a:pt x="56493" y="28066"/>
                    <a:pt x="56228" y="28225"/>
                  </a:cubicBezTo>
                  <a:cubicBezTo>
                    <a:pt x="49761" y="31830"/>
                    <a:pt x="42553" y="33685"/>
                    <a:pt x="35344" y="336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27DE0A9B-2918-4A94-8A30-9A16DE15A607}"/>
                </a:ext>
              </a:extLst>
            </p:cNvPr>
            <p:cNvSpPr/>
            <p:nvPr/>
          </p:nvSpPr>
          <p:spPr>
            <a:xfrm>
              <a:off x="3325704" y="2704171"/>
              <a:ext cx="79506" cy="26502"/>
            </a:xfrm>
            <a:custGeom>
              <a:avLst/>
              <a:gdLst>
                <a:gd name="connsiteX0" fmla="*/ 5298 w 79505"/>
                <a:gd name="connsiteY0" fmla="*/ 31363 h 26501"/>
                <a:gd name="connsiteX1" fmla="*/ 474 w 79505"/>
                <a:gd name="connsiteY1" fmla="*/ 28236 h 26501"/>
                <a:gd name="connsiteX2" fmla="*/ 3124 w 79505"/>
                <a:gd name="connsiteY2" fmla="*/ 21239 h 26501"/>
                <a:gd name="connsiteX3" fmla="*/ 42877 w 79505"/>
                <a:gd name="connsiteY3" fmla="*/ 3430 h 26501"/>
                <a:gd name="connsiteX4" fmla="*/ 64927 w 79505"/>
                <a:gd name="connsiteY4" fmla="*/ 462 h 26501"/>
                <a:gd name="connsiteX5" fmla="*/ 79609 w 79505"/>
                <a:gd name="connsiteY5" fmla="*/ 2688 h 26501"/>
                <a:gd name="connsiteX6" fmla="*/ 84061 w 79505"/>
                <a:gd name="connsiteY6" fmla="*/ 8731 h 26501"/>
                <a:gd name="connsiteX7" fmla="*/ 78019 w 79505"/>
                <a:gd name="connsiteY7" fmla="*/ 13183 h 26501"/>
                <a:gd name="connsiteX8" fmla="*/ 63337 w 79505"/>
                <a:gd name="connsiteY8" fmla="*/ 10957 h 26501"/>
                <a:gd name="connsiteX9" fmla="*/ 47224 w 79505"/>
                <a:gd name="connsiteY9" fmla="*/ 13130 h 26501"/>
                <a:gd name="connsiteX10" fmla="*/ 7471 w 79505"/>
                <a:gd name="connsiteY10" fmla="*/ 30939 h 26501"/>
                <a:gd name="connsiteX11" fmla="*/ 5298 w 79505"/>
                <a:gd name="connsiteY11" fmla="*/ 3136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05" h="26501">
                  <a:moveTo>
                    <a:pt x="5298" y="31363"/>
                  </a:moveTo>
                  <a:cubicBezTo>
                    <a:pt x="3283" y="31363"/>
                    <a:pt x="1322" y="30197"/>
                    <a:pt x="474" y="28236"/>
                  </a:cubicBezTo>
                  <a:cubicBezTo>
                    <a:pt x="-745" y="25586"/>
                    <a:pt x="474" y="22406"/>
                    <a:pt x="3124" y="21239"/>
                  </a:cubicBezTo>
                  <a:lnTo>
                    <a:pt x="42877" y="3430"/>
                  </a:lnTo>
                  <a:cubicBezTo>
                    <a:pt x="49821" y="356"/>
                    <a:pt x="57400" y="-704"/>
                    <a:pt x="64927" y="462"/>
                  </a:cubicBezTo>
                  <a:lnTo>
                    <a:pt x="79609" y="2688"/>
                  </a:lnTo>
                  <a:cubicBezTo>
                    <a:pt x="82524" y="3112"/>
                    <a:pt x="84485" y="5815"/>
                    <a:pt x="84061" y="8731"/>
                  </a:cubicBezTo>
                  <a:cubicBezTo>
                    <a:pt x="83637" y="11646"/>
                    <a:pt x="80881" y="13607"/>
                    <a:pt x="78019" y="13183"/>
                  </a:cubicBezTo>
                  <a:lnTo>
                    <a:pt x="63337" y="10957"/>
                  </a:lnTo>
                  <a:cubicBezTo>
                    <a:pt x="57877" y="10109"/>
                    <a:pt x="52312" y="10904"/>
                    <a:pt x="47224" y="13130"/>
                  </a:cubicBezTo>
                  <a:lnTo>
                    <a:pt x="7471" y="30939"/>
                  </a:lnTo>
                  <a:cubicBezTo>
                    <a:pt x="6729" y="31257"/>
                    <a:pt x="5987" y="31363"/>
                    <a:pt x="5298" y="313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9401BD55-1C05-4F11-B6E8-5BB5E713D64A}"/>
                </a:ext>
              </a:extLst>
            </p:cNvPr>
            <p:cNvSpPr/>
            <p:nvPr/>
          </p:nvSpPr>
          <p:spPr>
            <a:xfrm>
              <a:off x="3476492" y="2704141"/>
              <a:ext cx="79506" cy="26502"/>
            </a:xfrm>
            <a:custGeom>
              <a:avLst/>
              <a:gdLst>
                <a:gd name="connsiteX0" fmla="*/ 78821 w 79505"/>
                <a:gd name="connsiteY0" fmla="*/ 31393 h 26501"/>
                <a:gd name="connsiteX1" fmla="*/ 76648 w 79505"/>
                <a:gd name="connsiteY1" fmla="*/ 30916 h 26501"/>
                <a:gd name="connsiteX2" fmla="*/ 36895 w 79505"/>
                <a:gd name="connsiteY2" fmla="*/ 13107 h 26501"/>
                <a:gd name="connsiteX3" fmla="*/ 20782 w 79505"/>
                <a:gd name="connsiteY3" fmla="*/ 10934 h 26501"/>
                <a:gd name="connsiteX4" fmla="*/ 6100 w 79505"/>
                <a:gd name="connsiteY4" fmla="*/ 13160 h 26501"/>
                <a:gd name="connsiteX5" fmla="*/ 58 w 79505"/>
                <a:gd name="connsiteY5" fmla="*/ 8708 h 26501"/>
                <a:gd name="connsiteX6" fmla="*/ 4510 w 79505"/>
                <a:gd name="connsiteY6" fmla="*/ 2665 h 26501"/>
                <a:gd name="connsiteX7" fmla="*/ 19192 w 79505"/>
                <a:gd name="connsiteY7" fmla="*/ 439 h 26501"/>
                <a:gd name="connsiteX8" fmla="*/ 41189 w 79505"/>
                <a:gd name="connsiteY8" fmla="*/ 3407 h 26501"/>
                <a:gd name="connsiteX9" fmla="*/ 80942 w 79505"/>
                <a:gd name="connsiteY9" fmla="*/ 21217 h 26501"/>
                <a:gd name="connsiteX10" fmla="*/ 83592 w 79505"/>
                <a:gd name="connsiteY10" fmla="*/ 28213 h 26501"/>
                <a:gd name="connsiteX11" fmla="*/ 78821 w 79505"/>
                <a:gd name="connsiteY11" fmla="*/ 3139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05" h="26501">
                  <a:moveTo>
                    <a:pt x="78821" y="31393"/>
                  </a:moveTo>
                  <a:cubicBezTo>
                    <a:pt x="78079" y="31393"/>
                    <a:pt x="77337" y="31234"/>
                    <a:pt x="76648" y="30916"/>
                  </a:cubicBezTo>
                  <a:lnTo>
                    <a:pt x="36895" y="13107"/>
                  </a:lnTo>
                  <a:cubicBezTo>
                    <a:pt x="31860" y="10828"/>
                    <a:pt x="26295" y="10086"/>
                    <a:pt x="20782" y="10934"/>
                  </a:cubicBezTo>
                  <a:lnTo>
                    <a:pt x="6100" y="13160"/>
                  </a:lnTo>
                  <a:cubicBezTo>
                    <a:pt x="3238" y="13584"/>
                    <a:pt x="482" y="11623"/>
                    <a:pt x="58" y="8708"/>
                  </a:cubicBezTo>
                  <a:cubicBezTo>
                    <a:pt x="-366" y="5793"/>
                    <a:pt x="1595" y="3089"/>
                    <a:pt x="4510" y="2665"/>
                  </a:cubicBezTo>
                  <a:lnTo>
                    <a:pt x="19192" y="439"/>
                  </a:lnTo>
                  <a:cubicBezTo>
                    <a:pt x="26666" y="-674"/>
                    <a:pt x="34298" y="333"/>
                    <a:pt x="41189" y="3407"/>
                  </a:cubicBezTo>
                  <a:lnTo>
                    <a:pt x="80942" y="21217"/>
                  </a:lnTo>
                  <a:cubicBezTo>
                    <a:pt x="83592" y="22436"/>
                    <a:pt x="84811" y="25563"/>
                    <a:pt x="83592" y="28213"/>
                  </a:cubicBezTo>
                  <a:cubicBezTo>
                    <a:pt x="82797" y="30227"/>
                    <a:pt x="80836" y="31393"/>
                    <a:pt x="78821" y="313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CF6F9B0A-8AFD-4BA4-9F1C-03AF1705D703}"/>
                </a:ext>
              </a:extLst>
            </p:cNvPr>
            <p:cNvSpPr/>
            <p:nvPr/>
          </p:nvSpPr>
          <p:spPr>
            <a:xfrm>
              <a:off x="3292415" y="2603979"/>
              <a:ext cx="296822" cy="31802"/>
            </a:xfrm>
            <a:custGeom>
              <a:avLst/>
              <a:gdLst>
                <a:gd name="connsiteX0" fmla="*/ 5300 w 296821"/>
                <a:gd name="connsiteY0" fmla="*/ 35354 h 31802"/>
                <a:gd name="connsiteX1" fmla="*/ 0 w 296821"/>
                <a:gd name="connsiteY1" fmla="*/ 29894 h 31802"/>
                <a:gd name="connsiteX2" fmla="*/ 81043 w 296821"/>
                <a:gd name="connsiteY2" fmla="*/ 2968 h 31802"/>
                <a:gd name="connsiteX3" fmla="*/ 81573 w 296821"/>
                <a:gd name="connsiteY3" fmla="*/ 2968 h 31802"/>
                <a:gd name="connsiteX4" fmla="*/ 150690 w 296821"/>
                <a:gd name="connsiteY4" fmla="*/ 0 h 31802"/>
                <a:gd name="connsiteX5" fmla="*/ 220284 w 296821"/>
                <a:gd name="connsiteY5" fmla="*/ 2968 h 31802"/>
                <a:gd name="connsiteX6" fmla="*/ 301380 w 296821"/>
                <a:gd name="connsiteY6" fmla="*/ 29894 h 31802"/>
                <a:gd name="connsiteX7" fmla="*/ 296080 w 296821"/>
                <a:gd name="connsiteY7" fmla="*/ 35195 h 31802"/>
                <a:gd name="connsiteX8" fmla="*/ 290779 w 296821"/>
                <a:gd name="connsiteY8" fmla="*/ 29894 h 31802"/>
                <a:gd name="connsiteX9" fmla="*/ 219383 w 296821"/>
                <a:gd name="connsiteY9" fmla="*/ 13569 h 31802"/>
                <a:gd name="connsiteX10" fmla="*/ 82050 w 296821"/>
                <a:gd name="connsiteY10" fmla="*/ 13569 h 31802"/>
                <a:gd name="connsiteX11" fmla="*/ 81520 w 296821"/>
                <a:gd name="connsiteY11" fmla="*/ 13569 h 31802"/>
                <a:gd name="connsiteX12" fmla="*/ 10548 w 296821"/>
                <a:gd name="connsiteY12" fmla="*/ 30159 h 31802"/>
                <a:gd name="connsiteX13" fmla="*/ 5300 w 296821"/>
                <a:gd name="connsiteY13" fmla="*/ 35354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6821" h="31802">
                  <a:moveTo>
                    <a:pt x="5300" y="35354"/>
                  </a:moveTo>
                  <a:cubicBezTo>
                    <a:pt x="2385" y="35354"/>
                    <a:pt x="0" y="32809"/>
                    <a:pt x="0" y="29894"/>
                  </a:cubicBezTo>
                  <a:cubicBezTo>
                    <a:pt x="0" y="16961"/>
                    <a:pt x="27244" y="7898"/>
                    <a:pt x="81043" y="2968"/>
                  </a:cubicBezTo>
                  <a:cubicBezTo>
                    <a:pt x="81202" y="2968"/>
                    <a:pt x="81414" y="2968"/>
                    <a:pt x="81573" y="2968"/>
                  </a:cubicBezTo>
                  <a:cubicBezTo>
                    <a:pt x="102191" y="1060"/>
                    <a:pt x="126255" y="0"/>
                    <a:pt x="150690" y="0"/>
                  </a:cubicBezTo>
                  <a:cubicBezTo>
                    <a:pt x="175125" y="0"/>
                    <a:pt x="199189" y="1060"/>
                    <a:pt x="220284" y="2968"/>
                  </a:cubicBezTo>
                  <a:cubicBezTo>
                    <a:pt x="274083" y="7845"/>
                    <a:pt x="301380" y="16908"/>
                    <a:pt x="301380" y="29894"/>
                  </a:cubicBezTo>
                  <a:cubicBezTo>
                    <a:pt x="301380" y="32809"/>
                    <a:pt x="298995" y="35195"/>
                    <a:pt x="296080" y="35195"/>
                  </a:cubicBezTo>
                  <a:cubicBezTo>
                    <a:pt x="293164" y="35195"/>
                    <a:pt x="290779" y="32809"/>
                    <a:pt x="290779" y="29894"/>
                  </a:cubicBezTo>
                  <a:cubicBezTo>
                    <a:pt x="289666" y="27456"/>
                    <a:pt x="274083" y="18551"/>
                    <a:pt x="219383" y="13569"/>
                  </a:cubicBezTo>
                  <a:cubicBezTo>
                    <a:pt x="177722" y="9700"/>
                    <a:pt x="123605" y="9700"/>
                    <a:pt x="82050" y="13569"/>
                  </a:cubicBezTo>
                  <a:cubicBezTo>
                    <a:pt x="81891" y="13569"/>
                    <a:pt x="81679" y="13569"/>
                    <a:pt x="81520" y="13569"/>
                  </a:cubicBezTo>
                  <a:cubicBezTo>
                    <a:pt x="27297" y="18551"/>
                    <a:pt x="11714" y="27456"/>
                    <a:pt x="10548" y="30159"/>
                  </a:cubicBezTo>
                  <a:cubicBezTo>
                    <a:pt x="10601" y="33127"/>
                    <a:pt x="8269" y="35354"/>
                    <a:pt x="5300" y="353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192CCCF0-5124-40A1-BF72-D6F1625D7B03}"/>
                </a:ext>
              </a:extLst>
            </p:cNvPr>
            <p:cNvSpPr/>
            <p:nvPr/>
          </p:nvSpPr>
          <p:spPr>
            <a:xfrm>
              <a:off x="3292361" y="2624730"/>
              <a:ext cx="296822" cy="42403"/>
            </a:xfrm>
            <a:custGeom>
              <a:avLst/>
              <a:gdLst>
                <a:gd name="connsiteX0" fmla="*/ 285108 w 296821"/>
                <a:gd name="connsiteY0" fmla="*/ 44497 h 42403"/>
                <a:gd name="connsiteX1" fmla="*/ 280178 w 296821"/>
                <a:gd name="connsiteY1" fmla="*/ 41157 h 42403"/>
                <a:gd name="connsiteX2" fmla="*/ 283147 w 296821"/>
                <a:gd name="connsiteY2" fmla="*/ 34267 h 42403"/>
                <a:gd name="connsiteX3" fmla="*/ 290726 w 296821"/>
                <a:gd name="connsiteY3" fmla="*/ 29815 h 42403"/>
                <a:gd name="connsiteX4" fmla="*/ 280920 w 296821"/>
                <a:gd name="connsiteY4" fmla="*/ 24461 h 42403"/>
                <a:gd name="connsiteX5" fmla="*/ 260196 w 296821"/>
                <a:gd name="connsiteY5" fmla="*/ 19002 h 42403"/>
                <a:gd name="connsiteX6" fmla="*/ 219383 w 296821"/>
                <a:gd name="connsiteY6" fmla="*/ 13489 h 42403"/>
                <a:gd name="connsiteX7" fmla="*/ 82103 w 296821"/>
                <a:gd name="connsiteY7" fmla="*/ 13489 h 42403"/>
                <a:gd name="connsiteX8" fmla="*/ 41290 w 296821"/>
                <a:gd name="connsiteY8" fmla="*/ 19055 h 42403"/>
                <a:gd name="connsiteX9" fmla="*/ 20566 w 296821"/>
                <a:gd name="connsiteY9" fmla="*/ 24514 h 42403"/>
                <a:gd name="connsiteX10" fmla="*/ 10760 w 296821"/>
                <a:gd name="connsiteY10" fmla="*/ 29868 h 42403"/>
                <a:gd name="connsiteX11" fmla="*/ 18339 w 296821"/>
                <a:gd name="connsiteY11" fmla="*/ 34320 h 42403"/>
                <a:gd name="connsiteX12" fmla="*/ 21308 w 296821"/>
                <a:gd name="connsiteY12" fmla="*/ 41210 h 42403"/>
                <a:gd name="connsiteX13" fmla="*/ 14417 w 296821"/>
                <a:gd name="connsiteY13" fmla="*/ 44179 h 42403"/>
                <a:gd name="connsiteX14" fmla="*/ 0 w 296821"/>
                <a:gd name="connsiteY14" fmla="*/ 29868 h 42403"/>
                <a:gd name="connsiteX15" fmla="*/ 16908 w 296821"/>
                <a:gd name="connsiteY15" fmla="*/ 14550 h 42403"/>
                <a:gd name="connsiteX16" fmla="*/ 39223 w 296821"/>
                <a:gd name="connsiteY16" fmla="*/ 8666 h 42403"/>
                <a:gd name="connsiteX17" fmla="*/ 81096 w 296821"/>
                <a:gd name="connsiteY17" fmla="*/ 2942 h 42403"/>
                <a:gd name="connsiteX18" fmla="*/ 220284 w 296821"/>
                <a:gd name="connsiteY18" fmla="*/ 2942 h 42403"/>
                <a:gd name="connsiteX19" fmla="*/ 262157 w 296821"/>
                <a:gd name="connsiteY19" fmla="*/ 8613 h 42403"/>
                <a:gd name="connsiteX20" fmla="*/ 284472 w 296821"/>
                <a:gd name="connsiteY20" fmla="*/ 14497 h 42403"/>
                <a:gd name="connsiteX21" fmla="*/ 301380 w 296821"/>
                <a:gd name="connsiteY21" fmla="*/ 29815 h 42403"/>
                <a:gd name="connsiteX22" fmla="*/ 286963 w 296821"/>
                <a:gd name="connsiteY22" fmla="*/ 44126 h 42403"/>
                <a:gd name="connsiteX23" fmla="*/ 285108 w 296821"/>
                <a:gd name="connsiteY23" fmla="*/ 44497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6821" h="42403">
                  <a:moveTo>
                    <a:pt x="285108" y="44497"/>
                  </a:moveTo>
                  <a:cubicBezTo>
                    <a:pt x="282988" y="44497"/>
                    <a:pt x="281027" y="43225"/>
                    <a:pt x="280178" y="41157"/>
                  </a:cubicBezTo>
                  <a:cubicBezTo>
                    <a:pt x="279065" y="38454"/>
                    <a:pt x="280391" y="35380"/>
                    <a:pt x="283147" y="34267"/>
                  </a:cubicBezTo>
                  <a:cubicBezTo>
                    <a:pt x="288500" y="32147"/>
                    <a:pt x="290249" y="30451"/>
                    <a:pt x="290726" y="29815"/>
                  </a:cubicBezTo>
                  <a:cubicBezTo>
                    <a:pt x="290143" y="29073"/>
                    <a:pt x="288023" y="27058"/>
                    <a:pt x="280920" y="24461"/>
                  </a:cubicBezTo>
                  <a:cubicBezTo>
                    <a:pt x="275673" y="22500"/>
                    <a:pt x="268677" y="20698"/>
                    <a:pt x="260196" y="19002"/>
                  </a:cubicBezTo>
                  <a:cubicBezTo>
                    <a:pt x="248641" y="16723"/>
                    <a:pt x="234913" y="14868"/>
                    <a:pt x="219383" y="13489"/>
                  </a:cubicBezTo>
                  <a:cubicBezTo>
                    <a:pt x="177828" y="9620"/>
                    <a:pt x="123658" y="9620"/>
                    <a:pt x="82103" y="13489"/>
                  </a:cubicBezTo>
                  <a:cubicBezTo>
                    <a:pt x="66573" y="14921"/>
                    <a:pt x="52845" y="16776"/>
                    <a:pt x="41290" y="19055"/>
                  </a:cubicBezTo>
                  <a:cubicBezTo>
                    <a:pt x="32809" y="20751"/>
                    <a:pt x="25866" y="22553"/>
                    <a:pt x="20566" y="24514"/>
                  </a:cubicBezTo>
                  <a:cubicBezTo>
                    <a:pt x="13463" y="27111"/>
                    <a:pt x="11343" y="29126"/>
                    <a:pt x="10760" y="29868"/>
                  </a:cubicBezTo>
                  <a:cubicBezTo>
                    <a:pt x="11290" y="30504"/>
                    <a:pt x="12986" y="32200"/>
                    <a:pt x="18339" y="34320"/>
                  </a:cubicBezTo>
                  <a:cubicBezTo>
                    <a:pt x="21043" y="35433"/>
                    <a:pt x="22368" y="38507"/>
                    <a:pt x="21308" y="41210"/>
                  </a:cubicBezTo>
                  <a:cubicBezTo>
                    <a:pt x="20194" y="43914"/>
                    <a:pt x="17120" y="45239"/>
                    <a:pt x="14417" y="44179"/>
                  </a:cubicBezTo>
                  <a:cubicBezTo>
                    <a:pt x="10866" y="42748"/>
                    <a:pt x="0" y="38401"/>
                    <a:pt x="0" y="29868"/>
                  </a:cubicBezTo>
                  <a:cubicBezTo>
                    <a:pt x="0" y="21705"/>
                    <a:pt x="9647" y="17200"/>
                    <a:pt x="16908" y="14550"/>
                  </a:cubicBezTo>
                  <a:cubicBezTo>
                    <a:pt x="22686" y="12429"/>
                    <a:pt x="30212" y="10415"/>
                    <a:pt x="39223" y="8666"/>
                  </a:cubicBezTo>
                  <a:cubicBezTo>
                    <a:pt x="51149" y="6334"/>
                    <a:pt x="65195" y="4426"/>
                    <a:pt x="81096" y="2942"/>
                  </a:cubicBezTo>
                  <a:cubicBezTo>
                    <a:pt x="123287" y="-981"/>
                    <a:pt x="178093" y="-981"/>
                    <a:pt x="220284" y="2942"/>
                  </a:cubicBezTo>
                  <a:cubicBezTo>
                    <a:pt x="236185" y="4373"/>
                    <a:pt x="250284" y="6281"/>
                    <a:pt x="262157" y="8613"/>
                  </a:cubicBezTo>
                  <a:cubicBezTo>
                    <a:pt x="271168" y="10415"/>
                    <a:pt x="278694" y="12376"/>
                    <a:pt x="284472" y="14497"/>
                  </a:cubicBezTo>
                  <a:cubicBezTo>
                    <a:pt x="291733" y="17147"/>
                    <a:pt x="301380" y="21652"/>
                    <a:pt x="301380" y="29815"/>
                  </a:cubicBezTo>
                  <a:cubicBezTo>
                    <a:pt x="301380" y="38348"/>
                    <a:pt x="290514" y="42695"/>
                    <a:pt x="286963" y="44126"/>
                  </a:cubicBezTo>
                  <a:cubicBezTo>
                    <a:pt x="286433" y="44391"/>
                    <a:pt x="285744" y="44497"/>
                    <a:pt x="285108" y="4449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D625758F-E459-4ABC-8065-ACC30A06220F}"/>
                </a:ext>
              </a:extLst>
            </p:cNvPr>
            <p:cNvSpPr/>
            <p:nvPr/>
          </p:nvSpPr>
          <p:spPr>
            <a:xfrm>
              <a:off x="3583247" y="2628572"/>
              <a:ext cx="10601" cy="26502"/>
            </a:xfrm>
            <a:custGeom>
              <a:avLst/>
              <a:gdLst>
                <a:gd name="connsiteX0" fmla="*/ 5300 w 10600"/>
                <a:gd name="connsiteY0" fmla="*/ 31272 h 26501"/>
                <a:gd name="connsiteX1" fmla="*/ 0 w 10600"/>
                <a:gd name="connsiteY1" fmla="*/ 25972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5972 h 26501"/>
                <a:gd name="connsiteX6" fmla="*/ 5300 w 10600"/>
                <a:gd name="connsiteY6" fmla="*/ 31272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31272"/>
                  </a:moveTo>
                  <a:cubicBezTo>
                    <a:pt x="2385" y="31272"/>
                    <a:pt x="0" y="28887"/>
                    <a:pt x="0" y="2597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5972"/>
                  </a:lnTo>
                  <a:cubicBezTo>
                    <a:pt x="10601" y="28887"/>
                    <a:pt x="8216" y="31272"/>
                    <a:pt x="5300" y="312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A0EBCA2C-5A88-4513-A78F-B6404C097466}"/>
                </a:ext>
              </a:extLst>
            </p:cNvPr>
            <p:cNvSpPr/>
            <p:nvPr/>
          </p:nvSpPr>
          <p:spPr>
            <a:xfrm>
              <a:off x="3292468" y="2628572"/>
              <a:ext cx="10601" cy="26502"/>
            </a:xfrm>
            <a:custGeom>
              <a:avLst/>
              <a:gdLst>
                <a:gd name="connsiteX0" fmla="*/ 5300 w 10600"/>
                <a:gd name="connsiteY0" fmla="*/ 31272 h 26501"/>
                <a:gd name="connsiteX1" fmla="*/ 0 w 10600"/>
                <a:gd name="connsiteY1" fmla="*/ 25972 h 26501"/>
                <a:gd name="connsiteX2" fmla="*/ 0 w 10600"/>
                <a:gd name="connsiteY2" fmla="*/ 5300 h 26501"/>
                <a:gd name="connsiteX3" fmla="*/ 5300 w 10600"/>
                <a:gd name="connsiteY3" fmla="*/ 0 h 26501"/>
                <a:gd name="connsiteX4" fmla="*/ 10601 w 10600"/>
                <a:gd name="connsiteY4" fmla="*/ 5300 h 26501"/>
                <a:gd name="connsiteX5" fmla="*/ 10601 w 10600"/>
                <a:gd name="connsiteY5" fmla="*/ 25972 h 26501"/>
                <a:gd name="connsiteX6" fmla="*/ 5300 w 10600"/>
                <a:gd name="connsiteY6" fmla="*/ 31272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26501">
                  <a:moveTo>
                    <a:pt x="5300" y="31272"/>
                  </a:moveTo>
                  <a:cubicBezTo>
                    <a:pt x="2385" y="31272"/>
                    <a:pt x="0" y="28887"/>
                    <a:pt x="0" y="25972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25972"/>
                  </a:lnTo>
                  <a:cubicBezTo>
                    <a:pt x="10601" y="28887"/>
                    <a:pt x="8216" y="31272"/>
                    <a:pt x="5300" y="3127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1" name="Group 750">
            <a:extLst>
              <a:ext uri="{FF2B5EF4-FFF2-40B4-BE49-F238E27FC236}">
                <a16:creationId xmlns:a16="http://schemas.microsoft.com/office/drawing/2014/main" id="{5895B83E-9099-431A-943D-C80B39580410}"/>
              </a:ext>
            </a:extLst>
          </p:cNvPr>
          <p:cNvGrpSpPr/>
          <p:nvPr/>
        </p:nvGrpSpPr>
        <p:grpSpPr>
          <a:xfrm>
            <a:off x="4292835" y="2555983"/>
            <a:ext cx="416876" cy="416876"/>
            <a:chOff x="4329011" y="2592159"/>
            <a:chExt cx="344525" cy="344525"/>
          </a:xfrm>
        </p:grpSpPr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7E71711A-0C71-487D-B5F1-F0A81C931142}"/>
                </a:ext>
              </a:extLst>
            </p:cNvPr>
            <p:cNvSpPr/>
            <p:nvPr/>
          </p:nvSpPr>
          <p:spPr>
            <a:xfrm>
              <a:off x="4329011" y="2592159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390AA296-A39A-489E-8CA4-6E3FD1BB30FA}"/>
                </a:ext>
              </a:extLst>
            </p:cNvPr>
            <p:cNvSpPr/>
            <p:nvPr/>
          </p:nvSpPr>
          <p:spPr>
            <a:xfrm>
              <a:off x="4433673" y="2834257"/>
              <a:ext cx="137810" cy="37103"/>
            </a:xfrm>
            <a:custGeom>
              <a:avLst/>
              <a:gdLst>
                <a:gd name="connsiteX0" fmla="*/ 69668 w 137810"/>
                <a:gd name="connsiteY0" fmla="*/ 38823 h 37102"/>
                <a:gd name="connsiteX1" fmla="*/ 1399 w 137810"/>
                <a:gd name="connsiteY1" fmla="*/ 8929 h 37102"/>
                <a:gd name="connsiteX2" fmla="*/ 763 w 137810"/>
                <a:gd name="connsiteY2" fmla="*/ 2568 h 37102"/>
                <a:gd name="connsiteX3" fmla="*/ 6699 w 137810"/>
                <a:gd name="connsiteY3" fmla="*/ 183 h 37102"/>
                <a:gd name="connsiteX4" fmla="*/ 69243 w 137810"/>
                <a:gd name="connsiteY4" fmla="*/ 8239 h 37102"/>
                <a:gd name="connsiteX5" fmla="*/ 132424 w 137810"/>
                <a:gd name="connsiteY5" fmla="*/ 183 h 37102"/>
                <a:gd name="connsiteX6" fmla="*/ 138413 w 137810"/>
                <a:gd name="connsiteY6" fmla="*/ 2780 h 37102"/>
                <a:gd name="connsiteX7" fmla="*/ 137301 w 137810"/>
                <a:gd name="connsiteY7" fmla="*/ 9247 h 37102"/>
                <a:gd name="connsiteX8" fmla="*/ 69668 w 137810"/>
                <a:gd name="connsiteY8" fmla="*/ 38823 h 37102"/>
                <a:gd name="connsiteX9" fmla="*/ 25674 w 137810"/>
                <a:gd name="connsiteY9" fmla="*/ 15024 h 37102"/>
                <a:gd name="connsiteX10" fmla="*/ 112283 w 137810"/>
                <a:gd name="connsiteY10" fmla="*/ 15183 h 37102"/>
                <a:gd name="connsiteX11" fmla="*/ 69243 w 137810"/>
                <a:gd name="connsiteY11" fmla="*/ 18893 h 37102"/>
                <a:gd name="connsiteX12" fmla="*/ 25674 w 137810"/>
                <a:gd name="connsiteY12" fmla="*/ 15024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10" h="37102">
                  <a:moveTo>
                    <a:pt x="69668" y="38823"/>
                  </a:moveTo>
                  <a:cubicBezTo>
                    <a:pt x="29597" y="38823"/>
                    <a:pt x="1822" y="9352"/>
                    <a:pt x="1399" y="8929"/>
                  </a:cubicBezTo>
                  <a:cubicBezTo>
                    <a:pt x="-192" y="7179"/>
                    <a:pt x="-457" y="4635"/>
                    <a:pt x="763" y="2568"/>
                  </a:cubicBezTo>
                  <a:cubicBezTo>
                    <a:pt x="1982" y="554"/>
                    <a:pt x="4420" y="-400"/>
                    <a:pt x="6699" y="183"/>
                  </a:cubicBezTo>
                  <a:cubicBezTo>
                    <a:pt x="7017" y="289"/>
                    <a:pt x="36858" y="8239"/>
                    <a:pt x="69243" y="8239"/>
                  </a:cubicBezTo>
                  <a:cubicBezTo>
                    <a:pt x="101735" y="8239"/>
                    <a:pt x="132159" y="289"/>
                    <a:pt x="132424" y="183"/>
                  </a:cubicBezTo>
                  <a:cubicBezTo>
                    <a:pt x="134756" y="-453"/>
                    <a:pt x="137247" y="607"/>
                    <a:pt x="138413" y="2780"/>
                  </a:cubicBezTo>
                  <a:cubicBezTo>
                    <a:pt x="139580" y="4900"/>
                    <a:pt x="139156" y="7603"/>
                    <a:pt x="137301" y="9247"/>
                  </a:cubicBezTo>
                  <a:cubicBezTo>
                    <a:pt x="112972" y="31402"/>
                    <a:pt x="89756" y="38823"/>
                    <a:pt x="69668" y="38823"/>
                  </a:cubicBezTo>
                  <a:close/>
                  <a:moveTo>
                    <a:pt x="25674" y="15024"/>
                  </a:moveTo>
                  <a:cubicBezTo>
                    <a:pt x="43855" y="26579"/>
                    <a:pt x="75392" y="38134"/>
                    <a:pt x="112283" y="15183"/>
                  </a:cubicBezTo>
                  <a:cubicBezTo>
                    <a:pt x="100463" y="17091"/>
                    <a:pt x="85198" y="18893"/>
                    <a:pt x="69243" y="18893"/>
                  </a:cubicBezTo>
                  <a:cubicBezTo>
                    <a:pt x="52918" y="18840"/>
                    <a:pt x="37494" y="16985"/>
                    <a:pt x="25674" y="1502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8983F497-995E-4606-90EA-33C1EB53B93B}"/>
                </a:ext>
              </a:extLst>
            </p:cNvPr>
            <p:cNvSpPr/>
            <p:nvPr/>
          </p:nvSpPr>
          <p:spPr>
            <a:xfrm>
              <a:off x="4399214" y="2721744"/>
              <a:ext cx="79506" cy="31802"/>
            </a:xfrm>
            <a:custGeom>
              <a:avLst/>
              <a:gdLst>
                <a:gd name="connsiteX0" fmla="*/ 5275 w 79505"/>
                <a:gd name="connsiteY0" fmla="*/ 33720 h 31802"/>
                <a:gd name="connsiteX1" fmla="*/ 1141 w 79505"/>
                <a:gd name="connsiteY1" fmla="*/ 31706 h 31802"/>
                <a:gd name="connsiteX2" fmla="*/ 1989 w 79505"/>
                <a:gd name="connsiteY2" fmla="*/ 24285 h 31802"/>
                <a:gd name="connsiteX3" fmla="*/ 25045 w 79505"/>
                <a:gd name="connsiteY3" fmla="*/ 5946 h 31802"/>
                <a:gd name="connsiteX4" fmla="*/ 25734 w 79505"/>
                <a:gd name="connsiteY4" fmla="*/ 5469 h 31802"/>
                <a:gd name="connsiteX5" fmla="*/ 68296 w 79505"/>
                <a:gd name="connsiteY5" fmla="*/ 5946 h 31802"/>
                <a:gd name="connsiteX6" fmla="*/ 69462 w 79505"/>
                <a:gd name="connsiteY6" fmla="*/ 6900 h 31802"/>
                <a:gd name="connsiteX7" fmla="*/ 80540 w 79505"/>
                <a:gd name="connsiteY7" fmla="*/ 18773 h 31802"/>
                <a:gd name="connsiteX8" fmla="*/ 80275 w 79505"/>
                <a:gd name="connsiteY8" fmla="*/ 26246 h 31802"/>
                <a:gd name="connsiteX9" fmla="*/ 72802 w 79505"/>
                <a:gd name="connsiteY9" fmla="*/ 25981 h 31802"/>
                <a:gd name="connsiteX10" fmla="*/ 62254 w 79505"/>
                <a:gd name="connsiteY10" fmla="*/ 14692 h 31802"/>
                <a:gd name="connsiteX11" fmla="*/ 31300 w 79505"/>
                <a:gd name="connsiteY11" fmla="*/ 14533 h 31802"/>
                <a:gd name="connsiteX12" fmla="*/ 8614 w 79505"/>
                <a:gd name="connsiteY12" fmla="*/ 32554 h 31802"/>
                <a:gd name="connsiteX13" fmla="*/ 5275 w 79505"/>
                <a:gd name="connsiteY13" fmla="*/ 3372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5275" y="33720"/>
                  </a:moveTo>
                  <a:cubicBezTo>
                    <a:pt x="3738" y="33720"/>
                    <a:pt x="2148" y="33031"/>
                    <a:pt x="1141" y="31706"/>
                  </a:cubicBezTo>
                  <a:cubicBezTo>
                    <a:pt x="-662" y="29427"/>
                    <a:pt x="-291" y="26087"/>
                    <a:pt x="1989" y="24285"/>
                  </a:cubicBezTo>
                  <a:lnTo>
                    <a:pt x="25045" y="5946"/>
                  </a:lnTo>
                  <a:cubicBezTo>
                    <a:pt x="25257" y="5787"/>
                    <a:pt x="25469" y="5628"/>
                    <a:pt x="25734" y="5469"/>
                  </a:cubicBezTo>
                  <a:cubicBezTo>
                    <a:pt x="38932" y="-2005"/>
                    <a:pt x="55257" y="-1793"/>
                    <a:pt x="68296" y="5946"/>
                  </a:cubicBezTo>
                  <a:cubicBezTo>
                    <a:pt x="68721" y="6211"/>
                    <a:pt x="69144" y="6529"/>
                    <a:pt x="69462" y="6900"/>
                  </a:cubicBezTo>
                  <a:lnTo>
                    <a:pt x="80540" y="18773"/>
                  </a:lnTo>
                  <a:cubicBezTo>
                    <a:pt x="82554" y="20893"/>
                    <a:pt x="82395" y="24285"/>
                    <a:pt x="80275" y="26246"/>
                  </a:cubicBezTo>
                  <a:cubicBezTo>
                    <a:pt x="78155" y="28261"/>
                    <a:pt x="74763" y="28102"/>
                    <a:pt x="72802" y="25981"/>
                  </a:cubicBezTo>
                  <a:lnTo>
                    <a:pt x="62254" y="14692"/>
                  </a:lnTo>
                  <a:cubicBezTo>
                    <a:pt x="52660" y="9338"/>
                    <a:pt x="40946" y="9232"/>
                    <a:pt x="31300" y="14533"/>
                  </a:cubicBezTo>
                  <a:lnTo>
                    <a:pt x="8614" y="32554"/>
                  </a:lnTo>
                  <a:cubicBezTo>
                    <a:pt x="7554" y="33349"/>
                    <a:pt x="6388" y="33720"/>
                    <a:pt x="5275" y="337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6F0AA588-AB8D-4B0C-B849-C2ED463539ED}"/>
                </a:ext>
              </a:extLst>
            </p:cNvPr>
            <p:cNvSpPr/>
            <p:nvPr/>
          </p:nvSpPr>
          <p:spPr>
            <a:xfrm>
              <a:off x="4525346" y="2721764"/>
              <a:ext cx="79506" cy="31802"/>
            </a:xfrm>
            <a:custGeom>
              <a:avLst/>
              <a:gdLst>
                <a:gd name="connsiteX0" fmla="*/ 76634 w 79505"/>
                <a:gd name="connsiteY0" fmla="*/ 33700 h 31802"/>
                <a:gd name="connsiteX1" fmla="*/ 73348 w 79505"/>
                <a:gd name="connsiteY1" fmla="*/ 32534 h 31802"/>
                <a:gd name="connsiteX2" fmla="*/ 50662 w 79505"/>
                <a:gd name="connsiteY2" fmla="*/ 14512 h 31802"/>
                <a:gd name="connsiteX3" fmla="*/ 19708 w 79505"/>
                <a:gd name="connsiteY3" fmla="*/ 14671 h 31802"/>
                <a:gd name="connsiteX4" fmla="*/ 9161 w 79505"/>
                <a:gd name="connsiteY4" fmla="*/ 25961 h 31802"/>
                <a:gd name="connsiteX5" fmla="*/ 1687 w 79505"/>
                <a:gd name="connsiteY5" fmla="*/ 26226 h 31802"/>
                <a:gd name="connsiteX6" fmla="*/ 1422 w 79505"/>
                <a:gd name="connsiteY6" fmla="*/ 18753 h 31802"/>
                <a:gd name="connsiteX7" fmla="*/ 12500 w 79505"/>
                <a:gd name="connsiteY7" fmla="*/ 6880 h 31802"/>
                <a:gd name="connsiteX8" fmla="*/ 13666 w 79505"/>
                <a:gd name="connsiteY8" fmla="*/ 5926 h 31802"/>
                <a:gd name="connsiteX9" fmla="*/ 56228 w 79505"/>
                <a:gd name="connsiteY9" fmla="*/ 5449 h 31802"/>
                <a:gd name="connsiteX10" fmla="*/ 56917 w 79505"/>
                <a:gd name="connsiteY10" fmla="*/ 5926 h 31802"/>
                <a:gd name="connsiteX11" fmla="*/ 79974 w 79505"/>
                <a:gd name="connsiteY11" fmla="*/ 24212 h 31802"/>
                <a:gd name="connsiteX12" fmla="*/ 80822 w 79505"/>
                <a:gd name="connsiteY12" fmla="*/ 31686 h 31802"/>
                <a:gd name="connsiteX13" fmla="*/ 76634 w 79505"/>
                <a:gd name="connsiteY13" fmla="*/ 3370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76634" y="33700"/>
                  </a:moveTo>
                  <a:cubicBezTo>
                    <a:pt x="75468" y="33700"/>
                    <a:pt x="74302" y="33329"/>
                    <a:pt x="73348" y="32534"/>
                  </a:cubicBezTo>
                  <a:lnTo>
                    <a:pt x="50662" y="14512"/>
                  </a:lnTo>
                  <a:cubicBezTo>
                    <a:pt x="41016" y="9212"/>
                    <a:pt x="29249" y="9318"/>
                    <a:pt x="19708" y="14671"/>
                  </a:cubicBezTo>
                  <a:lnTo>
                    <a:pt x="9161" y="25961"/>
                  </a:lnTo>
                  <a:cubicBezTo>
                    <a:pt x="7146" y="28081"/>
                    <a:pt x="3807" y="28240"/>
                    <a:pt x="1687" y="26226"/>
                  </a:cubicBezTo>
                  <a:cubicBezTo>
                    <a:pt x="-433" y="24212"/>
                    <a:pt x="-592" y="20873"/>
                    <a:pt x="1422" y="18753"/>
                  </a:cubicBezTo>
                  <a:lnTo>
                    <a:pt x="12500" y="6880"/>
                  </a:lnTo>
                  <a:cubicBezTo>
                    <a:pt x="12818" y="6509"/>
                    <a:pt x="13242" y="6191"/>
                    <a:pt x="13666" y="5926"/>
                  </a:cubicBezTo>
                  <a:cubicBezTo>
                    <a:pt x="26705" y="-1813"/>
                    <a:pt x="43030" y="-1972"/>
                    <a:pt x="56228" y="5449"/>
                  </a:cubicBezTo>
                  <a:cubicBezTo>
                    <a:pt x="56493" y="5608"/>
                    <a:pt x="56705" y="5767"/>
                    <a:pt x="56917" y="5926"/>
                  </a:cubicBezTo>
                  <a:lnTo>
                    <a:pt x="79974" y="24212"/>
                  </a:lnTo>
                  <a:cubicBezTo>
                    <a:pt x="82253" y="26014"/>
                    <a:pt x="82624" y="29353"/>
                    <a:pt x="80822" y="31686"/>
                  </a:cubicBezTo>
                  <a:cubicBezTo>
                    <a:pt x="79761" y="33011"/>
                    <a:pt x="78224" y="33700"/>
                    <a:pt x="76634" y="337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8C3CEE9A-D9AE-4BA7-9D34-6D863F1233ED}"/>
                </a:ext>
              </a:extLst>
            </p:cNvPr>
            <p:cNvSpPr/>
            <p:nvPr/>
          </p:nvSpPr>
          <p:spPr>
            <a:xfrm>
              <a:off x="4385781" y="2704171"/>
              <a:ext cx="79506" cy="26502"/>
            </a:xfrm>
            <a:custGeom>
              <a:avLst/>
              <a:gdLst>
                <a:gd name="connsiteX0" fmla="*/ 5298 w 79505"/>
                <a:gd name="connsiteY0" fmla="*/ 31363 h 26501"/>
                <a:gd name="connsiteX1" fmla="*/ 474 w 79505"/>
                <a:gd name="connsiteY1" fmla="*/ 28236 h 26501"/>
                <a:gd name="connsiteX2" fmla="*/ 3124 w 79505"/>
                <a:gd name="connsiteY2" fmla="*/ 21239 h 26501"/>
                <a:gd name="connsiteX3" fmla="*/ 42877 w 79505"/>
                <a:gd name="connsiteY3" fmla="*/ 3430 h 26501"/>
                <a:gd name="connsiteX4" fmla="*/ 64927 w 79505"/>
                <a:gd name="connsiteY4" fmla="*/ 462 h 26501"/>
                <a:gd name="connsiteX5" fmla="*/ 79609 w 79505"/>
                <a:gd name="connsiteY5" fmla="*/ 2688 h 26501"/>
                <a:gd name="connsiteX6" fmla="*/ 84061 w 79505"/>
                <a:gd name="connsiteY6" fmla="*/ 8731 h 26501"/>
                <a:gd name="connsiteX7" fmla="*/ 78019 w 79505"/>
                <a:gd name="connsiteY7" fmla="*/ 13183 h 26501"/>
                <a:gd name="connsiteX8" fmla="*/ 63337 w 79505"/>
                <a:gd name="connsiteY8" fmla="*/ 10957 h 26501"/>
                <a:gd name="connsiteX9" fmla="*/ 47224 w 79505"/>
                <a:gd name="connsiteY9" fmla="*/ 13130 h 26501"/>
                <a:gd name="connsiteX10" fmla="*/ 7471 w 79505"/>
                <a:gd name="connsiteY10" fmla="*/ 30939 h 26501"/>
                <a:gd name="connsiteX11" fmla="*/ 5298 w 79505"/>
                <a:gd name="connsiteY11" fmla="*/ 3136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05" h="26501">
                  <a:moveTo>
                    <a:pt x="5298" y="31363"/>
                  </a:moveTo>
                  <a:cubicBezTo>
                    <a:pt x="3284" y="31363"/>
                    <a:pt x="1322" y="30197"/>
                    <a:pt x="474" y="28236"/>
                  </a:cubicBezTo>
                  <a:cubicBezTo>
                    <a:pt x="-745" y="25586"/>
                    <a:pt x="474" y="22406"/>
                    <a:pt x="3124" y="21239"/>
                  </a:cubicBezTo>
                  <a:lnTo>
                    <a:pt x="42877" y="3430"/>
                  </a:lnTo>
                  <a:cubicBezTo>
                    <a:pt x="49768" y="356"/>
                    <a:pt x="57400" y="-704"/>
                    <a:pt x="64927" y="462"/>
                  </a:cubicBezTo>
                  <a:lnTo>
                    <a:pt x="79609" y="2688"/>
                  </a:lnTo>
                  <a:cubicBezTo>
                    <a:pt x="82524" y="3112"/>
                    <a:pt x="84486" y="5815"/>
                    <a:pt x="84061" y="8731"/>
                  </a:cubicBezTo>
                  <a:cubicBezTo>
                    <a:pt x="83637" y="11646"/>
                    <a:pt x="80881" y="13607"/>
                    <a:pt x="78019" y="13183"/>
                  </a:cubicBezTo>
                  <a:lnTo>
                    <a:pt x="63337" y="10957"/>
                  </a:lnTo>
                  <a:cubicBezTo>
                    <a:pt x="57877" y="10109"/>
                    <a:pt x="52312" y="10904"/>
                    <a:pt x="47224" y="13130"/>
                  </a:cubicBezTo>
                  <a:lnTo>
                    <a:pt x="7471" y="30939"/>
                  </a:lnTo>
                  <a:cubicBezTo>
                    <a:pt x="6729" y="31257"/>
                    <a:pt x="5986" y="31363"/>
                    <a:pt x="5298" y="313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5D67CF2F-A5A2-482C-AC74-AD3038A67D4A}"/>
                </a:ext>
              </a:extLst>
            </p:cNvPr>
            <p:cNvSpPr/>
            <p:nvPr/>
          </p:nvSpPr>
          <p:spPr>
            <a:xfrm>
              <a:off x="4536569" y="2704141"/>
              <a:ext cx="79506" cy="26502"/>
            </a:xfrm>
            <a:custGeom>
              <a:avLst/>
              <a:gdLst>
                <a:gd name="connsiteX0" fmla="*/ 78821 w 79505"/>
                <a:gd name="connsiteY0" fmla="*/ 31393 h 26501"/>
                <a:gd name="connsiteX1" fmla="*/ 76648 w 79505"/>
                <a:gd name="connsiteY1" fmla="*/ 30916 h 26501"/>
                <a:gd name="connsiteX2" fmla="*/ 36895 w 79505"/>
                <a:gd name="connsiteY2" fmla="*/ 13107 h 26501"/>
                <a:gd name="connsiteX3" fmla="*/ 20782 w 79505"/>
                <a:gd name="connsiteY3" fmla="*/ 10934 h 26501"/>
                <a:gd name="connsiteX4" fmla="*/ 6100 w 79505"/>
                <a:gd name="connsiteY4" fmla="*/ 13160 h 26501"/>
                <a:gd name="connsiteX5" fmla="*/ 58 w 79505"/>
                <a:gd name="connsiteY5" fmla="*/ 8708 h 26501"/>
                <a:gd name="connsiteX6" fmla="*/ 4510 w 79505"/>
                <a:gd name="connsiteY6" fmla="*/ 2665 h 26501"/>
                <a:gd name="connsiteX7" fmla="*/ 19192 w 79505"/>
                <a:gd name="connsiteY7" fmla="*/ 439 h 26501"/>
                <a:gd name="connsiteX8" fmla="*/ 41189 w 79505"/>
                <a:gd name="connsiteY8" fmla="*/ 3407 h 26501"/>
                <a:gd name="connsiteX9" fmla="*/ 80942 w 79505"/>
                <a:gd name="connsiteY9" fmla="*/ 21217 h 26501"/>
                <a:gd name="connsiteX10" fmla="*/ 83592 w 79505"/>
                <a:gd name="connsiteY10" fmla="*/ 28213 h 26501"/>
                <a:gd name="connsiteX11" fmla="*/ 78821 w 79505"/>
                <a:gd name="connsiteY11" fmla="*/ 3139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05" h="26501">
                  <a:moveTo>
                    <a:pt x="78821" y="31393"/>
                  </a:moveTo>
                  <a:cubicBezTo>
                    <a:pt x="78079" y="31393"/>
                    <a:pt x="77337" y="31234"/>
                    <a:pt x="76648" y="30916"/>
                  </a:cubicBezTo>
                  <a:lnTo>
                    <a:pt x="36895" y="13107"/>
                  </a:lnTo>
                  <a:cubicBezTo>
                    <a:pt x="31860" y="10828"/>
                    <a:pt x="26295" y="10086"/>
                    <a:pt x="20782" y="10934"/>
                  </a:cubicBezTo>
                  <a:lnTo>
                    <a:pt x="6100" y="13160"/>
                  </a:lnTo>
                  <a:cubicBezTo>
                    <a:pt x="3238" y="13584"/>
                    <a:pt x="482" y="11623"/>
                    <a:pt x="58" y="8708"/>
                  </a:cubicBezTo>
                  <a:cubicBezTo>
                    <a:pt x="-367" y="5793"/>
                    <a:pt x="1595" y="3089"/>
                    <a:pt x="4510" y="2665"/>
                  </a:cubicBezTo>
                  <a:lnTo>
                    <a:pt x="19192" y="439"/>
                  </a:lnTo>
                  <a:cubicBezTo>
                    <a:pt x="26666" y="-674"/>
                    <a:pt x="34298" y="333"/>
                    <a:pt x="41189" y="3407"/>
                  </a:cubicBezTo>
                  <a:lnTo>
                    <a:pt x="80942" y="21217"/>
                  </a:lnTo>
                  <a:cubicBezTo>
                    <a:pt x="83592" y="22436"/>
                    <a:pt x="84811" y="25563"/>
                    <a:pt x="83592" y="28213"/>
                  </a:cubicBezTo>
                  <a:cubicBezTo>
                    <a:pt x="82797" y="30227"/>
                    <a:pt x="80835" y="31393"/>
                    <a:pt x="78821" y="313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F6C3673B-A9C1-48B0-8C7A-EF848C83CF28}"/>
              </a:ext>
            </a:extLst>
          </p:cNvPr>
          <p:cNvGrpSpPr/>
          <p:nvPr/>
        </p:nvGrpSpPr>
        <p:grpSpPr>
          <a:xfrm>
            <a:off x="5352912" y="2555983"/>
            <a:ext cx="416876" cy="416876"/>
            <a:chOff x="5389088" y="2592159"/>
            <a:chExt cx="344525" cy="344525"/>
          </a:xfrm>
        </p:grpSpPr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72CA4BA8-73F0-4D5A-87AD-24E19F02ECD9}"/>
                </a:ext>
              </a:extLst>
            </p:cNvPr>
            <p:cNvSpPr/>
            <p:nvPr/>
          </p:nvSpPr>
          <p:spPr>
            <a:xfrm>
              <a:off x="5389088" y="2592159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2A73E7A5-3EE9-48C8-81AA-ED76CA50E95F}"/>
                </a:ext>
              </a:extLst>
            </p:cNvPr>
            <p:cNvSpPr/>
            <p:nvPr/>
          </p:nvSpPr>
          <p:spPr>
            <a:xfrm>
              <a:off x="5459291" y="2737645"/>
              <a:ext cx="79506" cy="31802"/>
            </a:xfrm>
            <a:custGeom>
              <a:avLst/>
              <a:gdLst>
                <a:gd name="connsiteX0" fmla="*/ 5275 w 79505"/>
                <a:gd name="connsiteY0" fmla="*/ 33720 h 31802"/>
                <a:gd name="connsiteX1" fmla="*/ 1141 w 79505"/>
                <a:gd name="connsiteY1" fmla="*/ 31706 h 31802"/>
                <a:gd name="connsiteX2" fmla="*/ 1989 w 79505"/>
                <a:gd name="connsiteY2" fmla="*/ 24285 h 31802"/>
                <a:gd name="connsiteX3" fmla="*/ 25045 w 79505"/>
                <a:gd name="connsiteY3" fmla="*/ 5946 h 31802"/>
                <a:gd name="connsiteX4" fmla="*/ 25734 w 79505"/>
                <a:gd name="connsiteY4" fmla="*/ 5469 h 31802"/>
                <a:gd name="connsiteX5" fmla="*/ 68296 w 79505"/>
                <a:gd name="connsiteY5" fmla="*/ 5946 h 31802"/>
                <a:gd name="connsiteX6" fmla="*/ 69462 w 79505"/>
                <a:gd name="connsiteY6" fmla="*/ 6900 h 31802"/>
                <a:gd name="connsiteX7" fmla="*/ 80540 w 79505"/>
                <a:gd name="connsiteY7" fmla="*/ 18773 h 31802"/>
                <a:gd name="connsiteX8" fmla="*/ 80275 w 79505"/>
                <a:gd name="connsiteY8" fmla="*/ 26246 h 31802"/>
                <a:gd name="connsiteX9" fmla="*/ 72802 w 79505"/>
                <a:gd name="connsiteY9" fmla="*/ 25981 h 31802"/>
                <a:gd name="connsiteX10" fmla="*/ 62254 w 79505"/>
                <a:gd name="connsiteY10" fmla="*/ 14692 h 31802"/>
                <a:gd name="connsiteX11" fmla="*/ 31300 w 79505"/>
                <a:gd name="connsiteY11" fmla="*/ 14533 h 31802"/>
                <a:gd name="connsiteX12" fmla="*/ 8614 w 79505"/>
                <a:gd name="connsiteY12" fmla="*/ 32554 h 31802"/>
                <a:gd name="connsiteX13" fmla="*/ 5275 w 79505"/>
                <a:gd name="connsiteY13" fmla="*/ 3372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5275" y="33720"/>
                  </a:moveTo>
                  <a:cubicBezTo>
                    <a:pt x="3738" y="33720"/>
                    <a:pt x="2148" y="33031"/>
                    <a:pt x="1141" y="31706"/>
                  </a:cubicBezTo>
                  <a:cubicBezTo>
                    <a:pt x="-662" y="29427"/>
                    <a:pt x="-291" y="26087"/>
                    <a:pt x="1989" y="24285"/>
                  </a:cubicBezTo>
                  <a:lnTo>
                    <a:pt x="25045" y="5946"/>
                  </a:lnTo>
                  <a:cubicBezTo>
                    <a:pt x="25257" y="5787"/>
                    <a:pt x="25469" y="5628"/>
                    <a:pt x="25734" y="5469"/>
                  </a:cubicBezTo>
                  <a:cubicBezTo>
                    <a:pt x="38932" y="-2005"/>
                    <a:pt x="55257" y="-1793"/>
                    <a:pt x="68296" y="5946"/>
                  </a:cubicBezTo>
                  <a:cubicBezTo>
                    <a:pt x="68721" y="6211"/>
                    <a:pt x="69144" y="6529"/>
                    <a:pt x="69462" y="6900"/>
                  </a:cubicBezTo>
                  <a:lnTo>
                    <a:pt x="80540" y="18773"/>
                  </a:lnTo>
                  <a:cubicBezTo>
                    <a:pt x="82554" y="20893"/>
                    <a:pt x="82395" y="24285"/>
                    <a:pt x="80275" y="26246"/>
                  </a:cubicBezTo>
                  <a:cubicBezTo>
                    <a:pt x="78155" y="28261"/>
                    <a:pt x="74763" y="28102"/>
                    <a:pt x="72802" y="25981"/>
                  </a:cubicBezTo>
                  <a:lnTo>
                    <a:pt x="62254" y="14692"/>
                  </a:lnTo>
                  <a:cubicBezTo>
                    <a:pt x="52660" y="9338"/>
                    <a:pt x="40946" y="9232"/>
                    <a:pt x="31300" y="14533"/>
                  </a:cubicBezTo>
                  <a:lnTo>
                    <a:pt x="8614" y="32554"/>
                  </a:lnTo>
                  <a:cubicBezTo>
                    <a:pt x="7554" y="33349"/>
                    <a:pt x="6388" y="33720"/>
                    <a:pt x="5275" y="337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06720703-9FCB-4AE0-9533-C8D7795BE794}"/>
                </a:ext>
              </a:extLst>
            </p:cNvPr>
            <p:cNvSpPr/>
            <p:nvPr/>
          </p:nvSpPr>
          <p:spPr>
            <a:xfrm>
              <a:off x="5585424" y="2737665"/>
              <a:ext cx="79506" cy="31802"/>
            </a:xfrm>
            <a:custGeom>
              <a:avLst/>
              <a:gdLst>
                <a:gd name="connsiteX0" fmla="*/ 76634 w 79505"/>
                <a:gd name="connsiteY0" fmla="*/ 33700 h 31802"/>
                <a:gd name="connsiteX1" fmla="*/ 73348 w 79505"/>
                <a:gd name="connsiteY1" fmla="*/ 32534 h 31802"/>
                <a:gd name="connsiteX2" fmla="*/ 50662 w 79505"/>
                <a:gd name="connsiteY2" fmla="*/ 14512 h 31802"/>
                <a:gd name="connsiteX3" fmla="*/ 19708 w 79505"/>
                <a:gd name="connsiteY3" fmla="*/ 14671 h 31802"/>
                <a:gd name="connsiteX4" fmla="*/ 9161 w 79505"/>
                <a:gd name="connsiteY4" fmla="*/ 25961 h 31802"/>
                <a:gd name="connsiteX5" fmla="*/ 1687 w 79505"/>
                <a:gd name="connsiteY5" fmla="*/ 26226 h 31802"/>
                <a:gd name="connsiteX6" fmla="*/ 1422 w 79505"/>
                <a:gd name="connsiteY6" fmla="*/ 18753 h 31802"/>
                <a:gd name="connsiteX7" fmla="*/ 12500 w 79505"/>
                <a:gd name="connsiteY7" fmla="*/ 6880 h 31802"/>
                <a:gd name="connsiteX8" fmla="*/ 13666 w 79505"/>
                <a:gd name="connsiteY8" fmla="*/ 5926 h 31802"/>
                <a:gd name="connsiteX9" fmla="*/ 56228 w 79505"/>
                <a:gd name="connsiteY9" fmla="*/ 5449 h 31802"/>
                <a:gd name="connsiteX10" fmla="*/ 56917 w 79505"/>
                <a:gd name="connsiteY10" fmla="*/ 5926 h 31802"/>
                <a:gd name="connsiteX11" fmla="*/ 79974 w 79505"/>
                <a:gd name="connsiteY11" fmla="*/ 24212 h 31802"/>
                <a:gd name="connsiteX12" fmla="*/ 80822 w 79505"/>
                <a:gd name="connsiteY12" fmla="*/ 31686 h 31802"/>
                <a:gd name="connsiteX13" fmla="*/ 76634 w 79505"/>
                <a:gd name="connsiteY13" fmla="*/ 3370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76634" y="33700"/>
                  </a:moveTo>
                  <a:cubicBezTo>
                    <a:pt x="75468" y="33700"/>
                    <a:pt x="74302" y="33329"/>
                    <a:pt x="73348" y="32534"/>
                  </a:cubicBezTo>
                  <a:lnTo>
                    <a:pt x="50662" y="14512"/>
                  </a:lnTo>
                  <a:cubicBezTo>
                    <a:pt x="41016" y="9212"/>
                    <a:pt x="29249" y="9318"/>
                    <a:pt x="19708" y="14671"/>
                  </a:cubicBezTo>
                  <a:lnTo>
                    <a:pt x="9161" y="25961"/>
                  </a:lnTo>
                  <a:cubicBezTo>
                    <a:pt x="7146" y="28081"/>
                    <a:pt x="3807" y="28240"/>
                    <a:pt x="1687" y="26226"/>
                  </a:cubicBezTo>
                  <a:cubicBezTo>
                    <a:pt x="-433" y="24212"/>
                    <a:pt x="-592" y="20873"/>
                    <a:pt x="1422" y="18753"/>
                  </a:cubicBezTo>
                  <a:lnTo>
                    <a:pt x="12500" y="6880"/>
                  </a:lnTo>
                  <a:cubicBezTo>
                    <a:pt x="12818" y="6509"/>
                    <a:pt x="13242" y="6191"/>
                    <a:pt x="13666" y="5926"/>
                  </a:cubicBezTo>
                  <a:cubicBezTo>
                    <a:pt x="26705" y="-1813"/>
                    <a:pt x="43030" y="-1972"/>
                    <a:pt x="56228" y="5449"/>
                  </a:cubicBezTo>
                  <a:cubicBezTo>
                    <a:pt x="56493" y="5608"/>
                    <a:pt x="56705" y="5767"/>
                    <a:pt x="56917" y="5926"/>
                  </a:cubicBezTo>
                  <a:lnTo>
                    <a:pt x="79974" y="24212"/>
                  </a:lnTo>
                  <a:cubicBezTo>
                    <a:pt x="82253" y="26014"/>
                    <a:pt x="82624" y="29353"/>
                    <a:pt x="80822" y="31686"/>
                  </a:cubicBezTo>
                  <a:cubicBezTo>
                    <a:pt x="79761" y="33011"/>
                    <a:pt x="78224" y="33700"/>
                    <a:pt x="76634" y="337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02581345-A3FA-494E-90D8-4CD81136F63F}"/>
                </a:ext>
              </a:extLst>
            </p:cNvPr>
            <p:cNvSpPr/>
            <p:nvPr/>
          </p:nvSpPr>
          <p:spPr>
            <a:xfrm>
              <a:off x="5493803" y="2834234"/>
              <a:ext cx="137810" cy="37103"/>
            </a:xfrm>
            <a:custGeom>
              <a:avLst/>
              <a:gdLst>
                <a:gd name="connsiteX0" fmla="*/ 69615 w 137810"/>
                <a:gd name="connsiteY0" fmla="*/ 38845 h 37102"/>
                <a:gd name="connsiteX1" fmla="*/ 1399 w 137810"/>
                <a:gd name="connsiteY1" fmla="*/ 8951 h 37102"/>
                <a:gd name="connsiteX2" fmla="*/ 763 w 137810"/>
                <a:gd name="connsiteY2" fmla="*/ 2590 h 37102"/>
                <a:gd name="connsiteX3" fmla="*/ 6699 w 137810"/>
                <a:gd name="connsiteY3" fmla="*/ 205 h 37102"/>
                <a:gd name="connsiteX4" fmla="*/ 69244 w 137810"/>
                <a:gd name="connsiteY4" fmla="*/ 8262 h 37102"/>
                <a:gd name="connsiteX5" fmla="*/ 91505 w 137810"/>
                <a:gd name="connsiteY5" fmla="*/ 7149 h 37102"/>
                <a:gd name="connsiteX6" fmla="*/ 97229 w 137810"/>
                <a:gd name="connsiteY6" fmla="*/ 11972 h 37102"/>
                <a:gd name="connsiteX7" fmla="*/ 92406 w 137810"/>
                <a:gd name="connsiteY7" fmla="*/ 17696 h 37102"/>
                <a:gd name="connsiteX8" fmla="*/ 69190 w 137810"/>
                <a:gd name="connsiteY8" fmla="*/ 18809 h 37102"/>
                <a:gd name="connsiteX9" fmla="*/ 25674 w 137810"/>
                <a:gd name="connsiteY9" fmla="*/ 14940 h 37102"/>
                <a:gd name="connsiteX10" fmla="*/ 130092 w 137810"/>
                <a:gd name="connsiteY10" fmla="*/ 1371 h 37102"/>
                <a:gd name="connsiteX11" fmla="*/ 137566 w 137810"/>
                <a:gd name="connsiteY11" fmla="*/ 1742 h 37102"/>
                <a:gd name="connsiteX12" fmla="*/ 137195 w 137810"/>
                <a:gd name="connsiteY12" fmla="*/ 9216 h 37102"/>
                <a:gd name="connsiteX13" fmla="*/ 69615 w 137810"/>
                <a:gd name="connsiteY13" fmla="*/ 3884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810" h="37102">
                  <a:moveTo>
                    <a:pt x="69615" y="38845"/>
                  </a:moveTo>
                  <a:cubicBezTo>
                    <a:pt x="29544" y="38845"/>
                    <a:pt x="1769" y="9375"/>
                    <a:pt x="1399" y="8951"/>
                  </a:cubicBezTo>
                  <a:cubicBezTo>
                    <a:pt x="-192" y="7202"/>
                    <a:pt x="-457" y="4604"/>
                    <a:pt x="763" y="2590"/>
                  </a:cubicBezTo>
                  <a:cubicBezTo>
                    <a:pt x="1982" y="576"/>
                    <a:pt x="4420" y="-378"/>
                    <a:pt x="6699" y="205"/>
                  </a:cubicBezTo>
                  <a:cubicBezTo>
                    <a:pt x="7017" y="311"/>
                    <a:pt x="36805" y="8262"/>
                    <a:pt x="69244" y="8262"/>
                  </a:cubicBezTo>
                  <a:cubicBezTo>
                    <a:pt x="75975" y="8262"/>
                    <a:pt x="83024" y="7891"/>
                    <a:pt x="91505" y="7149"/>
                  </a:cubicBezTo>
                  <a:cubicBezTo>
                    <a:pt x="94473" y="6937"/>
                    <a:pt x="97017" y="9057"/>
                    <a:pt x="97229" y="11972"/>
                  </a:cubicBezTo>
                  <a:cubicBezTo>
                    <a:pt x="97495" y="14887"/>
                    <a:pt x="95321" y="17484"/>
                    <a:pt x="92406" y="17696"/>
                  </a:cubicBezTo>
                  <a:cubicBezTo>
                    <a:pt x="83713" y="18438"/>
                    <a:pt x="76134" y="18809"/>
                    <a:pt x="69190" y="18809"/>
                  </a:cubicBezTo>
                  <a:cubicBezTo>
                    <a:pt x="52918" y="18809"/>
                    <a:pt x="37441" y="16954"/>
                    <a:pt x="25674" y="14940"/>
                  </a:cubicBezTo>
                  <a:cubicBezTo>
                    <a:pt x="46717" y="28297"/>
                    <a:pt x="85728" y="41601"/>
                    <a:pt x="130092" y="1371"/>
                  </a:cubicBezTo>
                  <a:cubicBezTo>
                    <a:pt x="132265" y="-590"/>
                    <a:pt x="135604" y="-431"/>
                    <a:pt x="137566" y="1742"/>
                  </a:cubicBezTo>
                  <a:cubicBezTo>
                    <a:pt x="139527" y="3915"/>
                    <a:pt x="139368" y="7255"/>
                    <a:pt x="137195" y="9216"/>
                  </a:cubicBezTo>
                  <a:cubicBezTo>
                    <a:pt x="112813" y="31424"/>
                    <a:pt x="89650" y="38845"/>
                    <a:pt x="69615" y="3884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1608FFEC-C9C0-4732-AA88-FD63EE571674}"/>
                </a:ext>
              </a:extLst>
            </p:cNvPr>
            <p:cNvSpPr/>
            <p:nvPr/>
          </p:nvSpPr>
          <p:spPr>
            <a:xfrm>
              <a:off x="5610486" y="2834290"/>
              <a:ext cx="21202" cy="10601"/>
            </a:xfrm>
            <a:custGeom>
              <a:avLst/>
              <a:gdLst>
                <a:gd name="connsiteX0" fmla="*/ 5300 w 21201"/>
                <a:gd name="connsiteY0" fmla="*/ 13241 h 10600"/>
                <a:gd name="connsiteX1" fmla="*/ 105 w 21201"/>
                <a:gd name="connsiteY1" fmla="*/ 8948 h 10600"/>
                <a:gd name="connsiteX2" fmla="*/ 4292 w 21201"/>
                <a:gd name="connsiteY2" fmla="*/ 2746 h 10600"/>
                <a:gd name="connsiteX3" fmla="*/ 15317 w 21201"/>
                <a:gd name="connsiteY3" fmla="*/ 308 h 10600"/>
                <a:gd name="connsiteX4" fmla="*/ 20935 w 21201"/>
                <a:gd name="connsiteY4" fmla="*/ 1633 h 10600"/>
                <a:gd name="connsiteX5" fmla="*/ 20777 w 21201"/>
                <a:gd name="connsiteY5" fmla="*/ 9107 h 10600"/>
                <a:gd name="connsiteX6" fmla="*/ 18285 w 21201"/>
                <a:gd name="connsiteY6" fmla="*/ 10432 h 10600"/>
                <a:gd name="connsiteX7" fmla="*/ 18285 w 21201"/>
                <a:gd name="connsiteY7" fmla="*/ 10432 h 10600"/>
                <a:gd name="connsiteX8" fmla="*/ 6359 w 21201"/>
                <a:gd name="connsiteY8" fmla="*/ 13082 h 10600"/>
                <a:gd name="connsiteX9" fmla="*/ 5300 w 21201"/>
                <a:gd name="connsiteY9" fmla="*/ 1324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10600">
                  <a:moveTo>
                    <a:pt x="5300" y="13241"/>
                  </a:moveTo>
                  <a:cubicBezTo>
                    <a:pt x="2808" y="13241"/>
                    <a:pt x="582" y="11492"/>
                    <a:pt x="105" y="8948"/>
                  </a:cubicBezTo>
                  <a:cubicBezTo>
                    <a:pt x="-478" y="6086"/>
                    <a:pt x="1430" y="3276"/>
                    <a:pt x="4292" y="2746"/>
                  </a:cubicBezTo>
                  <a:cubicBezTo>
                    <a:pt x="10123" y="1580"/>
                    <a:pt x="14045" y="626"/>
                    <a:pt x="15317" y="308"/>
                  </a:cubicBezTo>
                  <a:cubicBezTo>
                    <a:pt x="17225" y="-381"/>
                    <a:pt x="19451" y="96"/>
                    <a:pt x="20935" y="1633"/>
                  </a:cubicBezTo>
                  <a:cubicBezTo>
                    <a:pt x="22950" y="3753"/>
                    <a:pt x="22897" y="7093"/>
                    <a:pt x="20777" y="9107"/>
                  </a:cubicBezTo>
                  <a:cubicBezTo>
                    <a:pt x="20087" y="9743"/>
                    <a:pt x="19240" y="10220"/>
                    <a:pt x="18285" y="10432"/>
                  </a:cubicBezTo>
                  <a:lnTo>
                    <a:pt x="18285" y="10432"/>
                  </a:lnTo>
                  <a:cubicBezTo>
                    <a:pt x="17172" y="10697"/>
                    <a:pt x="12879" y="11810"/>
                    <a:pt x="6359" y="13082"/>
                  </a:cubicBezTo>
                  <a:cubicBezTo>
                    <a:pt x="5989" y="13188"/>
                    <a:pt x="5618" y="13241"/>
                    <a:pt x="5300" y="1324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AEA9FE81-2B09-4242-B5F5-41B6FDBBABD8}"/>
                </a:ext>
              </a:extLst>
            </p:cNvPr>
            <p:cNvSpPr/>
            <p:nvPr/>
          </p:nvSpPr>
          <p:spPr>
            <a:xfrm>
              <a:off x="5595794" y="2804687"/>
              <a:ext cx="10601" cy="15901"/>
            </a:xfrm>
            <a:custGeom>
              <a:avLst/>
              <a:gdLst>
                <a:gd name="connsiteX0" fmla="*/ 5310 w 10600"/>
                <a:gd name="connsiteY0" fmla="*/ 16502 h 15901"/>
                <a:gd name="connsiteX1" fmla="*/ 4409 w 10600"/>
                <a:gd name="connsiteY1" fmla="*/ 16449 h 15901"/>
                <a:gd name="connsiteX2" fmla="*/ 9 w 10600"/>
                <a:gd name="connsiteY2" fmla="*/ 10936 h 15901"/>
                <a:gd name="connsiteX3" fmla="*/ 2023 w 10600"/>
                <a:gd name="connsiteY3" fmla="*/ 2933 h 15901"/>
                <a:gd name="connsiteX4" fmla="*/ 8437 w 10600"/>
                <a:gd name="connsiteY4" fmla="*/ 282 h 15901"/>
                <a:gd name="connsiteX5" fmla="*/ 11988 w 10600"/>
                <a:gd name="connsiteY5" fmla="*/ 6272 h 15901"/>
                <a:gd name="connsiteX6" fmla="*/ 10398 w 10600"/>
                <a:gd name="connsiteY6" fmla="*/ 12685 h 15901"/>
                <a:gd name="connsiteX7" fmla="*/ 5310 w 10600"/>
                <a:gd name="connsiteY7" fmla="*/ 16502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0" h="15901">
                  <a:moveTo>
                    <a:pt x="5310" y="16502"/>
                  </a:moveTo>
                  <a:cubicBezTo>
                    <a:pt x="5045" y="16502"/>
                    <a:pt x="4727" y="16502"/>
                    <a:pt x="4409" y="16449"/>
                  </a:cubicBezTo>
                  <a:cubicBezTo>
                    <a:pt x="1758" y="16025"/>
                    <a:pt x="-150" y="13639"/>
                    <a:pt x="9" y="10936"/>
                  </a:cubicBezTo>
                  <a:cubicBezTo>
                    <a:pt x="168" y="8074"/>
                    <a:pt x="857" y="5371"/>
                    <a:pt x="2023" y="2933"/>
                  </a:cubicBezTo>
                  <a:cubicBezTo>
                    <a:pt x="3189" y="547"/>
                    <a:pt x="5946" y="-566"/>
                    <a:pt x="8437" y="282"/>
                  </a:cubicBezTo>
                  <a:cubicBezTo>
                    <a:pt x="10928" y="1131"/>
                    <a:pt x="12465" y="3675"/>
                    <a:pt x="11988" y="6272"/>
                  </a:cubicBezTo>
                  <a:cubicBezTo>
                    <a:pt x="11882" y="6908"/>
                    <a:pt x="11352" y="9293"/>
                    <a:pt x="10398" y="12685"/>
                  </a:cubicBezTo>
                  <a:cubicBezTo>
                    <a:pt x="9709" y="15018"/>
                    <a:pt x="7589" y="16502"/>
                    <a:pt x="5310" y="165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47217AC-FCF1-4324-9F32-EF65198E6935}"/>
                </a:ext>
              </a:extLst>
            </p:cNvPr>
            <p:cNvSpPr/>
            <p:nvPr/>
          </p:nvSpPr>
          <p:spPr>
            <a:xfrm>
              <a:off x="5564050" y="2810546"/>
              <a:ext cx="37103" cy="47703"/>
            </a:xfrm>
            <a:custGeom>
              <a:avLst/>
              <a:gdLst>
                <a:gd name="connsiteX0" fmla="*/ 5304 w 37102"/>
                <a:gd name="connsiteY0" fmla="*/ 49918 h 47703"/>
                <a:gd name="connsiteX1" fmla="*/ 3 w 37102"/>
                <a:gd name="connsiteY1" fmla="*/ 44777 h 47703"/>
                <a:gd name="connsiteX2" fmla="*/ 5145 w 37102"/>
                <a:gd name="connsiteY2" fmla="*/ 39317 h 47703"/>
                <a:gd name="connsiteX3" fmla="*/ 31912 w 37102"/>
                <a:gd name="connsiteY3" fmla="*/ 3858 h 47703"/>
                <a:gd name="connsiteX4" fmla="*/ 38484 w 37102"/>
                <a:gd name="connsiteY4" fmla="*/ 200 h 47703"/>
                <a:gd name="connsiteX5" fmla="*/ 42142 w 37102"/>
                <a:gd name="connsiteY5" fmla="*/ 6773 h 47703"/>
                <a:gd name="connsiteX6" fmla="*/ 5516 w 37102"/>
                <a:gd name="connsiteY6" fmla="*/ 49865 h 47703"/>
                <a:gd name="connsiteX7" fmla="*/ 5304 w 37102"/>
                <a:gd name="connsiteY7" fmla="*/ 4991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02" h="47703">
                  <a:moveTo>
                    <a:pt x="5304" y="49918"/>
                  </a:moveTo>
                  <a:cubicBezTo>
                    <a:pt x="2441" y="49918"/>
                    <a:pt x="109" y="47639"/>
                    <a:pt x="3" y="44777"/>
                  </a:cubicBezTo>
                  <a:cubicBezTo>
                    <a:pt x="-103" y="41861"/>
                    <a:pt x="2230" y="39423"/>
                    <a:pt x="5145" y="39317"/>
                  </a:cubicBezTo>
                  <a:cubicBezTo>
                    <a:pt x="20675" y="38840"/>
                    <a:pt x="29579" y="12073"/>
                    <a:pt x="31912" y="3858"/>
                  </a:cubicBezTo>
                  <a:cubicBezTo>
                    <a:pt x="32707" y="1048"/>
                    <a:pt x="35675" y="-595"/>
                    <a:pt x="38484" y="200"/>
                  </a:cubicBezTo>
                  <a:cubicBezTo>
                    <a:pt x="41293" y="995"/>
                    <a:pt x="42936" y="3964"/>
                    <a:pt x="42142" y="6773"/>
                  </a:cubicBezTo>
                  <a:cubicBezTo>
                    <a:pt x="37583" y="22568"/>
                    <a:pt x="26823" y="49229"/>
                    <a:pt x="5516" y="49865"/>
                  </a:cubicBezTo>
                  <a:cubicBezTo>
                    <a:pt x="5463" y="49918"/>
                    <a:pt x="5357" y="49918"/>
                    <a:pt x="5304" y="499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846EDA24-A820-40F6-85C0-417E75235364}"/>
                </a:ext>
              </a:extLst>
            </p:cNvPr>
            <p:cNvSpPr/>
            <p:nvPr/>
          </p:nvSpPr>
          <p:spPr>
            <a:xfrm>
              <a:off x="5588535" y="2795747"/>
              <a:ext cx="47703" cy="58304"/>
            </a:xfrm>
            <a:custGeom>
              <a:avLst/>
              <a:gdLst>
                <a:gd name="connsiteX0" fmla="*/ 5307 w 47703"/>
                <a:gd name="connsiteY0" fmla="*/ 62863 h 58304"/>
                <a:gd name="connsiteX1" fmla="*/ 536 w 47703"/>
                <a:gd name="connsiteY1" fmla="*/ 59894 h 58304"/>
                <a:gd name="connsiteX2" fmla="*/ 2975 w 47703"/>
                <a:gd name="connsiteY2" fmla="*/ 52792 h 58304"/>
                <a:gd name="connsiteX3" fmla="*/ 38646 w 47703"/>
                <a:gd name="connsiteY3" fmla="*/ 31060 h 58304"/>
                <a:gd name="connsiteX4" fmla="*/ 38911 w 47703"/>
                <a:gd name="connsiteY4" fmla="*/ 22792 h 58304"/>
                <a:gd name="connsiteX5" fmla="*/ 28205 w 47703"/>
                <a:gd name="connsiteY5" fmla="*/ 10601 h 58304"/>
                <a:gd name="connsiteX6" fmla="*/ 19088 w 47703"/>
                <a:gd name="connsiteY6" fmla="*/ 16007 h 58304"/>
                <a:gd name="connsiteX7" fmla="*/ 17657 w 47703"/>
                <a:gd name="connsiteY7" fmla="*/ 21678 h 58304"/>
                <a:gd name="connsiteX8" fmla="*/ 11084 w 47703"/>
                <a:gd name="connsiteY8" fmla="*/ 25283 h 58304"/>
                <a:gd name="connsiteX9" fmla="*/ 7480 w 47703"/>
                <a:gd name="connsiteY9" fmla="*/ 18710 h 58304"/>
                <a:gd name="connsiteX10" fmla="*/ 8858 w 47703"/>
                <a:gd name="connsiteY10" fmla="*/ 13357 h 58304"/>
                <a:gd name="connsiteX11" fmla="*/ 9070 w 47703"/>
                <a:gd name="connsiteY11" fmla="*/ 12509 h 58304"/>
                <a:gd name="connsiteX12" fmla="*/ 9335 w 47703"/>
                <a:gd name="connsiteY12" fmla="*/ 11820 h 58304"/>
                <a:gd name="connsiteX13" fmla="*/ 28258 w 47703"/>
                <a:gd name="connsiteY13" fmla="*/ 0 h 58304"/>
                <a:gd name="connsiteX14" fmla="*/ 49035 w 47703"/>
                <a:gd name="connsiteY14" fmla="*/ 19558 h 58304"/>
                <a:gd name="connsiteX15" fmla="*/ 48717 w 47703"/>
                <a:gd name="connsiteY15" fmla="*/ 34452 h 58304"/>
                <a:gd name="connsiteX16" fmla="*/ 7692 w 47703"/>
                <a:gd name="connsiteY16" fmla="*/ 62279 h 58304"/>
                <a:gd name="connsiteX17" fmla="*/ 5307 w 47703"/>
                <a:gd name="connsiteY17" fmla="*/ 62863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703" h="58304">
                  <a:moveTo>
                    <a:pt x="5307" y="62863"/>
                  </a:moveTo>
                  <a:cubicBezTo>
                    <a:pt x="3346" y="62863"/>
                    <a:pt x="1438" y="61750"/>
                    <a:pt x="536" y="59894"/>
                  </a:cubicBezTo>
                  <a:cubicBezTo>
                    <a:pt x="-736" y="57244"/>
                    <a:pt x="325" y="54064"/>
                    <a:pt x="2975" y="52792"/>
                  </a:cubicBezTo>
                  <a:cubicBezTo>
                    <a:pt x="31491" y="38799"/>
                    <a:pt x="37162" y="35354"/>
                    <a:pt x="38646" y="31060"/>
                  </a:cubicBezTo>
                  <a:cubicBezTo>
                    <a:pt x="39971" y="27138"/>
                    <a:pt x="39813" y="25389"/>
                    <a:pt x="38911" y="22792"/>
                  </a:cubicBezTo>
                  <a:cubicBezTo>
                    <a:pt x="35413" y="10601"/>
                    <a:pt x="32975" y="10601"/>
                    <a:pt x="28205" y="10601"/>
                  </a:cubicBezTo>
                  <a:cubicBezTo>
                    <a:pt x="24388" y="10601"/>
                    <a:pt x="20890" y="12721"/>
                    <a:pt x="19088" y="16007"/>
                  </a:cubicBezTo>
                  <a:cubicBezTo>
                    <a:pt x="18876" y="17067"/>
                    <a:pt x="18399" y="19081"/>
                    <a:pt x="17657" y="21678"/>
                  </a:cubicBezTo>
                  <a:cubicBezTo>
                    <a:pt x="16862" y="24488"/>
                    <a:pt x="13894" y="26131"/>
                    <a:pt x="11084" y="25283"/>
                  </a:cubicBezTo>
                  <a:cubicBezTo>
                    <a:pt x="8275" y="24488"/>
                    <a:pt x="6632" y="21519"/>
                    <a:pt x="7480" y="18710"/>
                  </a:cubicBezTo>
                  <a:cubicBezTo>
                    <a:pt x="8275" y="15848"/>
                    <a:pt x="8752" y="13887"/>
                    <a:pt x="8858" y="13357"/>
                  </a:cubicBezTo>
                  <a:cubicBezTo>
                    <a:pt x="8911" y="13039"/>
                    <a:pt x="8964" y="12774"/>
                    <a:pt x="9070" y="12509"/>
                  </a:cubicBezTo>
                  <a:cubicBezTo>
                    <a:pt x="9123" y="12297"/>
                    <a:pt x="9229" y="12085"/>
                    <a:pt x="9335" y="11820"/>
                  </a:cubicBezTo>
                  <a:cubicBezTo>
                    <a:pt x="12833" y="4611"/>
                    <a:pt x="20254" y="0"/>
                    <a:pt x="28258" y="0"/>
                  </a:cubicBezTo>
                  <a:cubicBezTo>
                    <a:pt x="40925" y="0"/>
                    <a:pt x="45484" y="7155"/>
                    <a:pt x="49035" y="19558"/>
                  </a:cubicBezTo>
                  <a:cubicBezTo>
                    <a:pt x="50731" y="24435"/>
                    <a:pt x="50678" y="28675"/>
                    <a:pt x="48717" y="34452"/>
                  </a:cubicBezTo>
                  <a:cubicBezTo>
                    <a:pt x="45802" y="42986"/>
                    <a:pt x="39335" y="46802"/>
                    <a:pt x="7692" y="62279"/>
                  </a:cubicBezTo>
                  <a:cubicBezTo>
                    <a:pt x="6897" y="62651"/>
                    <a:pt x="6102" y="62863"/>
                    <a:pt x="5307" y="628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9" name="Group 748">
            <a:extLst>
              <a:ext uri="{FF2B5EF4-FFF2-40B4-BE49-F238E27FC236}">
                <a16:creationId xmlns:a16="http://schemas.microsoft.com/office/drawing/2014/main" id="{50968C4D-F144-40C9-B0F4-028BD9BDF60E}"/>
              </a:ext>
            </a:extLst>
          </p:cNvPr>
          <p:cNvGrpSpPr/>
          <p:nvPr/>
        </p:nvGrpSpPr>
        <p:grpSpPr>
          <a:xfrm>
            <a:off x="6412989" y="2555983"/>
            <a:ext cx="416876" cy="416876"/>
            <a:chOff x="6449165" y="2592159"/>
            <a:chExt cx="344525" cy="344525"/>
          </a:xfrm>
        </p:grpSpPr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4A0613FC-1F05-4C22-AB78-905C75C519C0}"/>
                </a:ext>
              </a:extLst>
            </p:cNvPr>
            <p:cNvSpPr/>
            <p:nvPr/>
          </p:nvSpPr>
          <p:spPr>
            <a:xfrm>
              <a:off x="6519315" y="2763417"/>
              <a:ext cx="79506" cy="31802"/>
            </a:xfrm>
            <a:custGeom>
              <a:avLst/>
              <a:gdLst>
                <a:gd name="connsiteX0" fmla="*/ 46618 w 79505"/>
                <a:gd name="connsiteY0" fmla="*/ 33707 h 31802"/>
                <a:gd name="connsiteX1" fmla="*/ 25734 w 79505"/>
                <a:gd name="connsiteY1" fmla="*/ 28248 h 31802"/>
                <a:gd name="connsiteX2" fmla="*/ 25045 w 79505"/>
                <a:gd name="connsiteY2" fmla="*/ 27771 h 31802"/>
                <a:gd name="connsiteX3" fmla="*/ 1988 w 79505"/>
                <a:gd name="connsiteY3" fmla="*/ 9484 h 31802"/>
                <a:gd name="connsiteX4" fmla="*/ 1140 w 79505"/>
                <a:gd name="connsiteY4" fmla="*/ 2011 h 31802"/>
                <a:gd name="connsiteX5" fmla="*/ 8614 w 79505"/>
                <a:gd name="connsiteY5" fmla="*/ 1163 h 31802"/>
                <a:gd name="connsiteX6" fmla="*/ 31300 w 79505"/>
                <a:gd name="connsiteY6" fmla="*/ 19184 h 31802"/>
                <a:gd name="connsiteX7" fmla="*/ 62254 w 79505"/>
                <a:gd name="connsiteY7" fmla="*/ 19025 h 31802"/>
                <a:gd name="connsiteX8" fmla="*/ 72802 w 79505"/>
                <a:gd name="connsiteY8" fmla="*/ 7735 h 31802"/>
                <a:gd name="connsiteX9" fmla="*/ 80275 w 79505"/>
                <a:gd name="connsiteY9" fmla="*/ 7470 h 31802"/>
                <a:gd name="connsiteX10" fmla="*/ 80541 w 79505"/>
                <a:gd name="connsiteY10" fmla="*/ 14944 h 31802"/>
                <a:gd name="connsiteX11" fmla="*/ 69462 w 79505"/>
                <a:gd name="connsiteY11" fmla="*/ 26817 h 31802"/>
                <a:gd name="connsiteX12" fmla="*/ 68296 w 79505"/>
                <a:gd name="connsiteY12" fmla="*/ 27771 h 31802"/>
                <a:gd name="connsiteX13" fmla="*/ 46618 w 79505"/>
                <a:gd name="connsiteY13" fmla="*/ 33707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46618" y="33707"/>
                  </a:moveTo>
                  <a:cubicBezTo>
                    <a:pt x="39410" y="33707"/>
                    <a:pt x="32200" y="31905"/>
                    <a:pt x="25734" y="28248"/>
                  </a:cubicBezTo>
                  <a:cubicBezTo>
                    <a:pt x="25469" y="28089"/>
                    <a:pt x="25257" y="27930"/>
                    <a:pt x="25045" y="27771"/>
                  </a:cubicBezTo>
                  <a:lnTo>
                    <a:pt x="1988" y="9484"/>
                  </a:lnTo>
                  <a:cubicBezTo>
                    <a:pt x="-290" y="7682"/>
                    <a:pt x="-662" y="4343"/>
                    <a:pt x="1140" y="2011"/>
                  </a:cubicBezTo>
                  <a:cubicBezTo>
                    <a:pt x="2943" y="-268"/>
                    <a:pt x="6282" y="-692"/>
                    <a:pt x="8614" y="1163"/>
                  </a:cubicBezTo>
                  <a:lnTo>
                    <a:pt x="31300" y="19184"/>
                  </a:lnTo>
                  <a:cubicBezTo>
                    <a:pt x="40946" y="24485"/>
                    <a:pt x="52714" y="24379"/>
                    <a:pt x="62254" y="19025"/>
                  </a:cubicBezTo>
                  <a:lnTo>
                    <a:pt x="72802" y="7735"/>
                  </a:lnTo>
                  <a:cubicBezTo>
                    <a:pt x="74816" y="5615"/>
                    <a:pt x="78155" y="5456"/>
                    <a:pt x="80275" y="7470"/>
                  </a:cubicBezTo>
                  <a:cubicBezTo>
                    <a:pt x="82396" y="9484"/>
                    <a:pt x="82502" y="12824"/>
                    <a:pt x="80541" y="14944"/>
                  </a:cubicBezTo>
                  <a:lnTo>
                    <a:pt x="69462" y="26817"/>
                  </a:lnTo>
                  <a:cubicBezTo>
                    <a:pt x="69092" y="27188"/>
                    <a:pt x="68720" y="27506"/>
                    <a:pt x="68296" y="27771"/>
                  </a:cubicBezTo>
                  <a:cubicBezTo>
                    <a:pt x="61671" y="31693"/>
                    <a:pt x="54144" y="33707"/>
                    <a:pt x="46618" y="3370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087E27E0-1A89-47C5-B81C-83DB6B2A654D}"/>
                </a:ext>
              </a:extLst>
            </p:cNvPr>
            <p:cNvSpPr/>
            <p:nvPr/>
          </p:nvSpPr>
          <p:spPr>
            <a:xfrm>
              <a:off x="6645501" y="2763440"/>
              <a:ext cx="79506" cy="31802"/>
            </a:xfrm>
            <a:custGeom>
              <a:avLst/>
              <a:gdLst>
                <a:gd name="connsiteX0" fmla="*/ 35344 w 79505"/>
                <a:gd name="connsiteY0" fmla="*/ 33685 h 31802"/>
                <a:gd name="connsiteX1" fmla="*/ 13666 w 79505"/>
                <a:gd name="connsiteY1" fmla="*/ 27748 h 31802"/>
                <a:gd name="connsiteX2" fmla="*/ 12500 w 79505"/>
                <a:gd name="connsiteY2" fmla="*/ 26794 h 31802"/>
                <a:gd name="connsiteX3" fmla="*/ 1422 w 79505"/>
                <a:gd name="connsiteY3" fmla="*/ 14922 h 31802"/>
                <a:gd name="connsiteX4" fmla="*/ 1687 w 79505"/>
                <a:gd name="connsiteY4" fmla="*/ 7448 h 31802"/>
                <a:gd name="connsiteX5" fmla="*/ 9161 w 79505"/>
                <a:gd name="connsiteY5" fmla="*/ 7713 h 31802"/>
                <a:gd name="connsiteX6" fmla="*/ 19708 w 79505"/>
                <a:gd name="connsiteY6" fmla="*/ 19003 h 31802"/>
                <a:gd name="connsiteX7" fmla="*/ 50662 w 79505"/>
                <a:gd name="connsiteY7" fmla="*/ 19162 h 31802"/>
                <a:gd name="connsiteX8" fmla="*/ 73348 w 79505"/>
                <a:gd name="connsiteY8" fmla="*/ 1140 h 31802"/>
                <a:gd name="connsiteX9" fmla="*/ 80822 w 79505"/>
                <a:gd name="connsiteY9" fmla="*/ 1989 h 31802"/>
                <a:gd name="connsiteX10" fmla="*/ 79974 w 79505"/>
                <a:gd name="connsiteY10" fmla="*/ 9462 h 31802"/>
                <a:gd name="connsiteX11" fmla="*/ 56917 w 79505"/>
                <a:gd name="connsiteY11" fmla="*/ 27748 h 31802"/>
                <a:gd name="connsiteX12" fmla="*/ 56228 w 79505"/>
                <a:gd name="connsiteY12" fmla="*/ 28225 h 31802"/>
                <a:gd name="connsiteX13" fmla="*/ 35344 w 79505"/>
                <a:gd name="connsiteY13" fmla="*/ 33685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35344" y="33685"/>
                  </a:moveTo>
                  <a:cubicBezTo>
                    <a:pt x="27818" y="33685"/>
                    <a:pt x="20344" y="31724"/>
                    <a:pt x="13666" y="27748"/>
                  </a:cubicBezTo>
                  <a:cubicBezTo>
                    <a:pt x="13242" y="27483"/>
                    <a:pt x="12818" y="27165"/>
                    <a:pt x="12500" y="26794"/>
                  </a:cubicBezTo>
                  <a:lnTo>
                    <a:pt x="1422" y="14922"/>
                  </a:lnTo>
                  <a:cubicBezTo>
                    <a:pt x="-592" y="12801"/>
                    <a:pt x="-433" y="9409"/>
                    <a:pt x="1687" y="7448"/>
                  </a:cubicBezTo>
                  <a:cubicBezTo>
                    <a:pt x="3860" y="5434"/>
                    <a:pt x="7199" y="5540"/>
                    <a:pt x="9161" y="7713"/>
                  </a:cubicBezTo>
                  <a:lnTo>
                    <a:pt x="19708" y="19003"/>
                  </a:lnTo>
                  <a:cubicBezTo>
                    <a:pt x="29249" y="24356"/>
                    <a:pt x="41016" y="24462"/>
                    <a:pt x="50662" y="19162"/>
                  </a:cubicBezTo>
                  <a:lnTo>
                    <a:pt x="73348" y="1140"/>
                  </a:lnTo>
                  <a:cubicBezTo>
                    <a:pt x="75627" y="-662"/>
                    <a:pt x="78966" y="-291"/>
                    <a:pt x="80822" y="1989"/>
                  </a:cubicBezTo>
                  <a:cubicBezTo>
                    <a:pt x="82624" y="4268"/>
                    <a:pt x="82252" y="7607"/>
                    <a:pt x="79974" y="9462"/>
                  </a:cubicBezTo>
                  <a:lnTo>
                    <a:pt x="56917" y="27748"/>
                  </a:lnTo>
                  <a:cubicBezTo>
                    <a:pt x="56705" y="27907"/>
                    <a:pt x="56493" y="28066"/>
                    <a:pt x="56228" y="28225"/>
                  </a:cubicBezTo>
                  <a:cubicBezTo>
                    <a:pt x="49762" y="31830"/>
                    <a:pt x="42553" y="33685"/>
                    <a:pt x="35344" y="336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E06D99EE-6DEB-4A60-9790-2AC95DB0A3EC}"/>
                </a:ext>
              </a:extLst>
            </p:cNvPr>
            <p:cNvSpPr/>
            <p:nvPr/>
          </p:nvSpPr>
          <p:spPr>
            <a:xfrm>
              <a:off x="6505935" y="2704171"/>
              <a:ext cx="79506" cy="26502"/>
            </a:xfrm>
            <a:custGeom>
              <a:avLst/>
              <a:gdLst>
                <a:gd name="connsiteX0" fmla="*/ 5297 w 79505"/>
                <a:gd name="connsiteY0" fmla="*/ 31363 h 26501"/>
                <a:gd name="connsiteX1" fmla="*/ 474 w 79505"/>
                <a:gd name="connsiteY1" fmla="*/ 28236 h 26501"/>
                <a:gd name="connsiteX2" fmla="*/ 3125 w 79505"/>
                <a:gd name="connsiteY2" fmla="*/ 21239 h 26501"/>
                <a:gd name="connsiteX3" fmla="*/ 42878 w 79505"/>
                <a:gd name="connsiteY3" fmla="*/ 3430 h 26501"/>
                <a:gd name="connsiteX4" fmla="*/ 64927 w 79505"/>
                <a:gd name="connsiteY4" fmla="*/ 462 h 26501"/>
                <a:gd name="connsiteX5" fmla="*/ 79609 w 79505"/>
                <a:gd name="connsiteY5" fmla="*/ 2688 h 26501"/>
                <a:gd name="connsiteX6" fmla="*/ 84061 w 79505"/>
                <a:gd name="connsiteY6" fmla="*/ 8731 h 26501"/>
                <a:gd name="connsiteX7" fmla="*/ 78019 w 79505"/>
                <a:gd name="connsiteY7" fmla="*/ 13183 h 26501"/>
                <a:gd name="connsiteX8" fmla="*/ 63337 w 79505"/>
                <a:gd name="connsiteY8" fmla="*/ 10957 h 26501"/>
                <a:gd name="connsiteX9" fmla="*/ 47224 w 79505"/>
                <a:gd name="connsiteY9" fmla="*/ 13130 h 26501"/>
                <a:gd name="connsiteX10" fmla="*/ 7471 w 79505"/>
                <a:gd name="connsiteY10" fmla="*/ 30939 h 26501"/>
                <a:gd name="connsiteX11" fmla="*/ 5297 w 79505"/>
                <a:gd name="connsiteY11" fmla="*/ 3136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05" h="26501">
                  <a:moveTo>
                    <a:pt x="5297" y="31363"/>
                  </a:moveTo>
                  <a:cubicBezTo>
                    <a:pt x="3283" y="31363"/>
                    <a:pt x="1322" y="30197"/>
                    <a:pt x="474" y="28236"/>
                  </a:cubicBezTo>
                  <a:cubicBezTo>
                    <a:pt x="-745" y="25586"/>
                    <a:pt x="474" y="22406"/>
                    <a:pt x="3125" y="21239"/>
                  </a:cubicBezTo>
                  <a:lnTo>
                    <a:pt x="42878" y="3430"/>
                  </a:lnTo>
                  <a:cubicBezTo>
                    <a:pt x="49821" y="356"/>
                    <a:pt x="57454" y="-704"/>
                    <a:pt x="64927" y="462"/>
                  </a:cubicBezTo>
                  <a:lnTo>
                    <a:pt x="79609" y="2688"/>
                  </a:lnTo>
                  <a:cubicBezTo>
                    <a:pt x="82524" y="3112"/>
                    <a:pt x="84485" y="5815"/>
                    <a:pt x="84061" y="8731"/>
                  </a:cubicBezTo>
                  <a:cubicBezTo>
                    <a:pt x="83637" y="11646"/>
                    <a:pt x="80934" y="13607"/>
                    <a:pt x="78019" y="13183"/>
                  </a:cubicBezTo>
                  <a:lnTo>
                    <a:pt x="63337" y="10957"/>
                  </a:lnTo>
                  <a:cubicBezTo>
                    <a:pt x="57824" y="10109"/>
                    <a:pt x="52312" y="10904"/>
                    <a:pt x="47224" y="13130"/>
                  </a:cubicBezTo>
                  <a:lnTo>
                    <a:pt x="7471" y="30939"/>
                  </a:lnTo>
                  <a:cubicBezTo>
                    <a:pt x="6729" y="31257"/>
                    <a:pt x="5986" y="31363"/>
                    <a:pt x="5297" y="313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E4AF5111-13A7-4AA8-8FBA-DD8536A743C1}"/>
                </a:ext>
              </a:extLst>
            </p:cNvPr>
            <p:cNvSpPr/>
            <p:nvPr/>
          </p:nvSpPr>
          <p:spPr>
            <a:xfrm>
              <a:off x="6656724" y="2704141"/>
              <a:ext cx="79506" cy="26502"/>
            </a:xfrm>
            <a:custGeom>
              <a:avLst/>
              <a:gdLst>
                <a:gd name="connsiteX0" fmla="*/ 78821 w 79505"/>
                <a:gd name="connsiteY0" fmla="*/ 31393 h 26501"/>
                <a:gd name="connsiteX1" fmla="*/ 76648 w 79505"/>
                <a:gd name="connsiteY1" fmla="*/ 30916 h 26501"/>
                <a:gd name="connsiteX2" fmla="*/ 36895 w 79505"/>
                <a:gd name="connsiteY2" fmla="*/ 13107 h 26501"/>
                <a:gd name="connsiteX3" fmla="*/ 20782 w 79505"/>
                <a:gd name="connsiteY3" fmla="*/ 10934 h 26501"/>
                <a:gd name="connsiteX4" fmla="*/ 6100 w 79505"/>
                <a:gd name="connsiteY4" fmla="*/ 13160 h 26501"/>
                <a:gd name="connsiteX5" fmla="*/ 58 w 79505"/>
                <a:gd name="connsiteY5" fmla="*/ 8708 h 26501"/>
                <a:gd name="connsiteX6" fmla="*/ 4510 w 79505"/>
                <a:gd name="connsiteY6" fmla="*/ 2665 h 26501"/>
                <a:gd name="connsiteX7" fmla="*/ 19192 w 79505"/>
                <a:gd name="connsiteY7" fmla="*/ 439 h 26501"/>
                <a:gd name="connsiteX8" fmla="*/ 41241 w 79505"/>
                <a:gd name="connsiteY8" fmla="*/ 3407 h 26501"/>
                <a:gd name="connsiteX9" fmla="*/ 80994 w 79505"/>
                <a:gd name="connsiteY9" fmla="*/ 21217 h 26501"/>
                <a:gd name="connsiteX10" fmla="*/ 83644 w 79505"/>
                <a:gd name="connsiteY10" fmla="*/ 28213 h 26501"/>
                <a:gd name="connsiteX11" fmla="*/ 78821 w 79505"/>
                <a:gd name="connsiteY11" fmla="*/ 31393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05" h="26501">
                  <a:moveTo>
                    <a:pt x="78821" y="31393"/>
                  </a:moveTo>
                  <a:cubicBezTo>
                    <a:pt x="78079" y="31393"/>
                    <a:pt x="77337" y="31234"/>
                    <a:pt x="76648" y="30916"/>
                  </a:cubicBezTo>
                  <a:lnTo>
                    <a:pt x="36895" y="13107"/>
                  </a:lnTo>
                  <a:cubicBezTo>
                    <a:pt x="31860" y="10828"/>
                    <a:pt x="26294" y="10086"/>
                    <a:pt x="20782" y="10934"/>
                  </a:cubicBezTo>
                  <a:lnTo>
                    <a:pt x="6100" y="13160"/>
                  </a:lnTo>
                  <a:cubicBezTo>
                    <a:pt x="3185" y="13584"/>
                    <a:pt x="481" y="11623"/>
                    <a:pt x="58" y="8708"/>
                  </a:cubicBezTo>
                  <a:cubicBezTo>
                    <a:pt x="-367" y="5793"/>
                    <a:pt x="1594" y="3089"/>
                    <a:pt x="4510" y="2665"/>
                  </a:cubicBezTo>
                  <a:lnTo>
                    <a:pt x="19192" y="439"/>
                  </a:lnTo>
                  <a:cubicBezTo>
                    <a:pt x="26665" y="-674"/>
                    <a:pt x="34298" y="333"/>
                    <a:pt x="41241" y="3407"/>
                  </a:cubicBezTo>
                  <a:lnTo>
                    <a:pt x="80994" y="21217"/>
                  </a:lnTo>
                  <a:cubicBezTo>
                    <a:pt x="83644" y="22436"/>
                    <a:pt x="84864" y="25563"/>
                    <a:pt x="83644" y="28213"/>
                  </a:cubicBezTo>
                  <a:cubicBezTo>
                    <a:pt x="82797" y="30227"/>
                    <a:pt x="80889" y="31393"/>
                    <a:pt x="78821" y="313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AE2E8E20-EDFD-4A84-B0C6-F829338DA15B}"/>
                </a:ext>
              </a:extLst>
            </p:cNvPr>
            <p:cNvSpPr/>
            <p:nvPr/>
          </p:nvSpPr>
          <p:spPr>
            <a:xfrm>
              <a:off x="6449165" y="2592159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952D95A8-AFC9-4ADC-BF56-BA02D74483F3}"/>
                </a:ext>
              </a:extLst>
            </p:cNvPr>
            <p:cNvSpPr/>
            <p:nvPr/>
          </p:nvSpPr>
          <p:spPr>
            <a:xfrm>
              <a:off x="6549077" y="2827284"/>
              <a:ext cx="148411" cy="68905"/>
            </a:xfrm>
            <a:custGeom>
              <a:avLst/>
              <a:gdLst>
                <a:gd name="connsiteX0" fmla="*/ 84806 w 148410"/>
                <a:gd name="connsiteY0" fmla="*/ 69117 h 68905"/>
                <a:gd name="connsiteX1" fmla="*/ 63817 w 148410"/>
                <a:gd name="connsiteY1" fmla="*/ 69117 h 68905"/>
                <a:gd name="connsiteX2" fmla="*/ 0 w 148410"/>
                <a:gd name="connsiteY2" fmla="*/ 5300 h 68905"/>
                <a:gd name="connsiteX3" fmla="*/ 5300 w 148410"/>
                <a:gd name="connsiteY3" fmla="*/ 0 h 68905"/>
                <a:gd name="connsiteX4" fmla="*/ 143270 w 148410"/>
                <a:gd name="connsiteY4" fmla="*/ 0 h 68905"/>
                <a:gd name="connsiteX5" fmla="*/ 148570 w 148410"/>
                <a:gd name="connsiteY5" fmla="*/ 5300 h 68905"/>
                <a:gd name="connsiteX6" fmla="*/ 84806 w 148410"/>
                <a:gd name="connsiteY6" fmla="*/ 69117 h 68905"/>
                <a:gd name="connsiteX7" fmla="*/ 10866 w 148410"/>
                <a:gd name="connsiteY7" fmla="*/ 10654 h 68905"/>
                <a:gd name="connsiteX8" fmla="*/ 63817 w 148410"/>
                <a:gd name="connsiteY8" fmla="*/ 58569 h 68905"/>
                <a:gd name="connsiteX9" fmla="*/ 84806 w 148410"/>
                <a:gd name="connsiteY9" fmla="*/ 58569 h 68905"/>
                <a:gd name="connsiteX10" fmla="*/ 137757 w 148410"/>
                <a:gd name="connsiteY10" fmla="*/ 10654 h 68905"/>
                <a:gd name="connsiteX11" fmla="*/ 10866 w 148410"/>
                <a:gd name="connsiteY11" fmla="*/ 10654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10" h="68905">
                  <a:moveTo>
                    <a:pt x="84806" y="69117"/>
                  </a:moveTo>
                  <a:lnTo>
                    <a:pt x="63817" y="69117"/>
                  </a:lnTo>
                  <a:cubicBezTo>
                    <a:pt x="28622" y="69117"/>
                    <a:pt x="0" y="40495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lnTo>
                    <a:pt x="143270" y="0"/>
                  </a:lnTo>
                  <a:cubicBezTo>
                    <a:pt x="146185" y="0"/>
                    <a:pt x="148570" y="2385"/>
                    <a:pt x="148570" y="5300"/>
                  </a:cubicBezTo>
                  <a:cubicBezTo>
                    <a:pt x="148623" y="40548"/>
                    <a:pt x="120001" y="69117"/>
                    <a:pt x="84806" y="69117"/>
                  </a:cubicBezTo>
                  <a:close/>
                  <a:moveTo>
                    <a:pt x="10866" y="10654"/>
                  </a:moveTo>
                  <a:cubicBezTo>
                    <a:pt x="13516" y="37527"/>
                    <a:pt x="36254" y="58569"/>
                    <a:pt x="63817" y="58569"/>
                  </a:cubicBezTo>
                  <a:lnTo>
                    <a:pt x="84806" y="58569"/>
                  </a:lnTo>
                  <a:cubicBezTo>
                    <a:pt x="112369" y="58569"/>
                    <a:pt x="135054" y="37527"/>
                    <a:pt x="137757" y="10654"/>
                  </a:cubicBezTo>
                  <a:lnTo>
                    <a:pt x="10866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8" name="Group 747">
            <a:extLst>
              <a:ext uri="{FF2B5EF4-FFF2-40B4-BE49-F238E27FC236}">
                <a16:creationId xmlns:a16="http://schemas.microsoft.com/office/drawing/2014/main" id="{41CB1B8B-EE03-482C-82E5-A5280AFB196C}"/>
              </a:ext>
            </a:extLst>
          </p:cNvPr>
          <p:cNvGrpSpPr/>
          <p:nvPr/>
        </p:nvGrpSpPr>
        <p:grpSpPr>
          <a:xfrm>
            <a:off x="7473066" y="2555983"/>
            <a:ext cx="416876" cy="416876"/>
            <a:chOff x="7509242" y="2592159"/>
            <a:chExt cx="344525" cy="344525"/>
          </a:xfrm>
        </p:grpSpPr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4757FCE4-92F0-421B-B668-80BCEDBFE125}"/>
                </a:ext>
              </a:extLst>
            </p:cNvPr>
            <p:cNvSpPr/>
            <p:nvPr/>
          </p:nvSpPr>
          <p:spPr>
            <a:xfrm>
              <a:off x="7509242" y="2592159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C26CC454-3AA8-4D4E-AC52-36CD67DBD01B}"/>
                </a:ext>
              </a:extLst>
            </p:cNvPr>
            <p:cNvSpPr/>
            <p:nvPr/>
          </p:nvSpPr>
          <p:spPr>
            <a:xfrm>
              <a:off x="7566528" y="2782599"/>
              <a:ext cx="233217" cy="116608"/>
            </a:xfrm>
            <a:custGeom>
              <a:avLst/>
              <a:gdLst>
                <a:gd name="connsiteX0" fmla="*/ 116938 w 233216"/>
                <a:gd name="connsiteY0" fmla="*/ 118572 h 116608"/>
                <a:gd name="connsiteX1" fmla="*/ 1708 w 233216"/>
                <a:gd name="connsiteY1" fmla="*/ 37794 h 116608"/>
                <a:gd name="connsiteX2" fmla="*/ 7167 w 233216"/>
                <a:gd name="connsiteY2" fmla="*/ 9755 h 116608"/>
                <a:gd name="connsiteX3" fmla="*/ 35737 w 233216"/>
                <a:gd name="connsiteY3" fmla="*/ 797 h 116608"/>
                <a:gd name="connsiteX4" fmla="*/ 198193 w 233216"/>
                <a:gd name="connsiteY4" fmla="*/ 797 h 116608"/>
                <a:gd name="connsiteX5" fmla="*/ 198193 w 233216"/>
                <a:gd name="connsiteY5" fmla="*/ 797 h 116608"/>
                <a:gd name="connsiteX6" fmla="*/ 226762 w 233216"/>
                <a:gd name="connsiteY6" fmla="*/ 9755 h 116608"/>
                <a:gd name="connsiteX7" fmla="*/ 232222 w 233216"/>
                <a:gd name="connsiteY7" fmla="*/ 37794 h 116608"/>
                <a:gd name="connsiteX8" fmla="*/ 116938 w 233216"/>
                <a:gd name="connsiteY8" fmla="*/ 118572 h 116608"/>
                <a:gd name="connsiteX9" fmla="*/ 28952 w 233216"/>
                <a:gd name="connsiteY9" fmla="*/ 10550 h 116608"/>
                <a:gd name="connsiteX10" fmla="*/ 15065 w 233216"/>
                <a:gd name="connsiteY10" fmla="*/ 16751 h 116608"/>
                <a:gd name="connsiteX11" fmla="*/ 11673 w 233216"/>
                <a:gd name="connsiteY11" fmla="*/ 34137 h 116608"/>
                <a:gd name="connsiteX12" fmla="*/ 116938 w 233216"/>
                <a:gd name="connsiteY12" fmla="*/ 107918 h 116608"/>
                <a:gd name="connsiteX13" fmla="*/ 222204 w 233216"/>
                <a:gd name="connsiteY13" fmla="*/ 34137 h 116608"/>
                <a:gd name="connsiteX14" fmla="*/ 218811 w 233216"/>
                <a:gd name="connsiteY14" fmla="*/ 16751 h 116608"/>
                <a:gd name="connsiteX15" fmla="*/ 200578 w 233216"/>
                <a:gd name="connsiteY15" fmla="*/ 11027 h 116608"/>
                <a:gd name="connsiteX16" fmla="*/ 33245 w 233216"/>
                <a:gd name="connsiteY16" fmla="*/ 11027 h 116608"/>
                <a:gd name="connsiteX17" fmla="*/ 28952 w 233216"/>
                <a:gd name="connsiteY17" fmla="*/ 10550 h 116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216" h="116608">
                  <a:moveTo>
                    <a:pt x="116938" y="118572"/>
                  </a:moveTo>
                  <a:cubicBezTo>
                    <a:pt x="65525" y="118572"/>
                    <a:pt x="19252" y="86080"/>
                    <a:pt x="1708" y="37794"/>
                  </a:cubicBezTo>
                  <a:cubicBezTo>
                    <a:pt x="-1844" y="28041"/>
                    <a:pt x="224" y="17547"/>
                    <a:pt x="7167" y="9755"/>
                  </a:cubicBezTo>
                  <a:cubicBezTo>
                    <a:pt x="14323" y="1751"/>
                    <a:pt x="25241" y="-1694"/>
                    <a:pt x="35737" y="797"/>
                  </a:cubicBezTo>
                  <a:cubicBezTo>
                    <a:pt x="89641" y="13571"/>
                    <a:pt x="144288" y="13571"/>
                    <a:pt x="198193" y="797"/>
                  </a:cubicBezTo>
                  <a:lnTo>
                    <a:pt x="198193" y="797"/>
                  </a:lnTo>
                  <a:cubicBezTo>
                    <a:pt x="208688" y="-1694"/>
                    <a:pt x="219607" y="1751"/>
                    <a:pt x="226762" y="9755"/>
                  </a:cubicBezTo>
                  <a:cubicBezTo>
                    <a:pt x="233706" y="17547"/>
                    <a:pt x="235773" y="28041"/>
                    <a:pt x="232222" y="37794"/>
                  </a:cubicBezTo>
                  <a:cubicBezTo>
                    <a:pt x="214625" y="86080"/>
                    <a:pt x="168352" y="118572"/>
                    <a:pt x="116938" y="118572"/>
                  </a:cubicBezTo>
                  <a:close/>
                  <a:moveTo>
                    <a:pt x="28952" y="10550"/>
                  </a:moveTo>
                  <a:cubicBezTo>
                    <a:pt x="23705" y="10550"/>
                    <a:pt x="18669" y="12776"/>
                    <a:pt x="15065" y="16751"/>
                  </a:cubicBezTo>
                  <a:cubicBezTo>
                    <a:pt x="10718" y="21575"/>
                    <a:pt x="9499" y="28094"/>
                    <a:pt x="11673" y="34137"/>
                  </a:cubicBezTo>
                  <a:cubicBezTo>
                    <a:pt x="27680" y="78289"/>
                    <a:pt x="69977" y="107918"/>
                    <a:pt x="116938" y="107918"/>
                  </a:cubicBezTo>
                  <a:cubicBezTo>
                    <a:pt x="163899" y="107918"/>
                    <a:pt x="206196" y="78236"/>
                    <a:pt x="222204" y="34137"/>
                  </a:cubicBezTo>
                  <a:cubicBezTo>
                    <a:pt x="224377" y="28094"/>
                    <a:pt x="223105" y="21575"/>
                    <a:pt x="218811" y="16751"/>
                  </a:cubicBezTo>
                  <a:cubicBezTo>
                    <a:pt x="214253" y="11663"/>
                    <a:pt x="207310" y="9437"/>
                    <a:pt x="200578" y="11027"/>
                  </a:cubicBezTo>
                  <a:cubicBezTo>
                    <a:pt x="145084" y="24225"/>
                    <a:pt x="88793" y="24225"/>
                    <a:pt x="33245" y="11027"/>
                  </a:cubicBezTo>
                  <a:cubicBezTo>
                    <a:pt x="31814" y="10709"/>
                    <a:pt x="30383" y="10550"/>
                    <a:pt x="28952" y="1055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9344D3E-CEC2-4D33-875A-9129BD151AF8}"/>
                </a:ext>
              </a:extLst>
            </p:cNvPr>
            <p:cNvSpPr/>
            <p:nvPr/>
          </p:nvSpPr>
          <p:spPr>
            <a:xfrm>
              <a:off x="7693744" y="2630097"/>
              <a:ext cx="137810" cy="137810"/>
            </a:xfrm>
            <a:custGeom>
              <a:avLst/>
              <a:gdLst>
                <a:gd name="connsiteX0" fmla="*/ 40394 w 137810"/>
                <a:gd name="connsiteY0" fmla="*/ 139201 h 137810"/>
                <a:gd name="connsiteX1" fmla="*/ 38009 w 137810"/>
                <a:gd name="connsiteY1" fmla="*/ 133370 h 137810"/>
                <a:gd name="connsiteX2" fmla="*/ 24864 w 137810"/>
                <a:gd name="connsiteY2" fmla="*/ 108194 h 137810"/>
                <a:gd name="connsiteX3" fmla="*/ 8592 w 137810"/>
                <a:gd name="connsiteY3" fmla="*/ 80526 h 137810"/>
                <a:gd name="connsiteX4" fmla="*/ 3079 w 137810"/>
                <a:gd name="connsiteY4" fmla="*/ 28370 h 137810"/>
                <a:gd name="connsiteX5" fmla="*/ 21895 w 137810"/>
                <a:gd name="connsiteY5" fmla="*/ 4359 h 137810"/>
                <a:gd name="connsiteX6" fmla="*/ 53751 w 137810"/>
                <a:gd name="connsiteY6" fmla="*/ 2292 h 137810"/>
                <a:gd name="connsiteX7" fmla="*/ 77815 w 137810"/>
                <a:gd name="connsiteY7" fmla="*/ 24235 h 137810"/>
                <a:gd name="connsiteX8" fmla="*/ 110200 w 137810"/>
                <a:gd name="connsiteY8" fmla="*/ 20684 h 137810"/>
                <a:gd name="connsiteX9" fmla="*/ 134741 w 137810"/>
                <a:gd name="connsiteY9" fmla="*/ 41091 h 137810"/>
                <a:gd name="connsiteX10" fmla="*/ 135801 w 137810"/>
                <a:gd name="connsiteY10" fmla="*/ 71621 h 137810"/>
                <a:gd name="connsiteX11" fmla="*/ 135801 w 137810"/>
                <a:gd name="connsiteY11" fmla="*/ 71621 h 137810"/>
                <a:gd name="connsiteX12" fmla="*/ 100660 w 137810"/>
                <a:gd name="connsiteY12" fmla="*/ 110526 h 137810"/>
                <a:gd name="connsiteX13" fmla="*/ 71242 w 137810"/>
                <a:gd name="connsiteY13" fmla="*/ 123353 h 137810"/>
                <a:gd name="connsiteX14" fmla="*/ 45800 w 137810"/>
                <a:gd name="connsiteY14" fmla="*/ 135968 h 137810"/>
                <a:gd name="connsiteX15" fmla="*/ 40394 w 137810"/>
                <a:gd name="connsiteY15" fmla="*/ 139201 h 137810"/>
                <a:gd name="connsiteX16" fmla="*/ 39864 w 137810"/>
                <a:gd name="connsiteY16" fmla="*/ 10507 h 137810"/>
                <a:gd name="connsiteX17" fmla="*/ 26931 w 137810"/>
                <a:gd name="connsiteY17" fmla="*/ 13635 h 137810"/>
                <a:gd name="connsiteX18" fmla="*/ 13309 w 137810"/>
                <a:gd name="connsiteY18" fmla="*/ 31232 h 137810"/>
                <a:gd name="connsiteX19" fmla="*/ 18398 w 137810"/>
                <a:gd name="connsiteY19" fmla="*/ 76391 h 137810"/>
                <a:gd name="connsiteX20" fmla="*/ 33663 w 137810"/>
                <a:gd name="connsiteY20" fmla="*/ 102310 h 137810"/>
                <a:gd name="connsiteX21" fmla="*/ 45376 w 137810"/>
                <a:gd name="connsiteY21" fmla="*/ 123830 h 137810"/>
                <a:gd name="connsiteX22" fmla="*/ 67532 w 137810"/>
                <a:gd name="connsiteY22" fmla="*/ 113335 h 137810"/>
                <a:gd name="connsiteX23" fmla="*/ 95147 w 137810"/>
                <a:gd name="connsiteY23" fmla="*/ 101409 h 137810"/>
                <a:gd name="connsiteX24" fmla="*/ 125836 w 137810"/>
                <a:gd name="connsiteY24" fmla="*/ 67911 h 137810"/>
                <a:gd name="connsiteX25" fmla="*/ 125836 w 137810"/>
                <a:gd name="connsiteY25" fmla="*/ 67911 h 137810"/>
                <a:gd name="connsiteX26" fmla="*/ 125200 w 137810"/>
                <a:gd name="connsiteY26" fmla="*/ 45702 h 137810"/>
                <a:gd name="connsiteX27" fmla="*/ 106914 w 137810"/>
                <a:gd name="connsiteY27" fmla="*/ 30702 h 137810"/>
                <a:gd name="connsiteX28" fmla="*/ 78716 w 137810"/>
                <a:gd name="connsiteY28" fmla="*/ 36532 h 137810"/>
                <a:gd name="connsiteX29" fmla="*/ 71508 w 137810"/>
                <a:gd name="connsiteY29" fmla="*/ 43423 h 137810"/>
                <a:gd name="connsiteX30" fmla="*/ 69811 w 137810"/>
                <a:gd name="connsiteY30" fmla="*/ 33617 h 137810"/>
                <a:gd name="connsiteX31" fmla="*/ 50464 w 137810"/>
                <a:gd name="connsiteY31" fmla="*/ 12310 h 137810"/>
                <a:gd name="connsiteX32" fmla="*/ 39864 w 137810"/>
                <a:gd name="connsiteY32" fmla="*/ 10507 h 137810"/>
                <a:gd name="connsiteX33" fmla="*/ 130819 w 137810"/>
                <a:gd name="connsiteY33" fmla="*/ 69713 h 137810"/>
                <a:gd name="connsiteX34" fmla="*/ 130819 w 137810"/>
                <a:gd name="connsiteY34" fmla="*/ 69713 h 137810"/>
                <a:gd name="connsiteX35" fmla="*/ 130819 w 137810"/>
                <a:gd name="connsiteY35" fmla="*/ 69713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37810" h="137810">
                  <a:moveTo>
                    <a:pt x="40394" y="139201"/>
                  </a:moveTo>
                  <a:lnTo>
                    <a:pt x="38009" y="133370"/>
                  </a:lnTo>
                  <a:cubicBezTo>
                    <a:pt x="37956" y="133211"/>
                    <a:pt x="32178" y="119112"/>
                    <a:pt x="24864" y="108194"/>
                  </a:cubicBezTo>
                  <a:cubicBezTo>
                    <a:pt x="16648" y="95950"/>
                    <a:pt x="11189" y="86621"/>
                    <a:pt x="8592" y="80526"/>
                  </a:cubicBezTo>
                  <a:cubicBezTo>
                    <a:pt x="323" y="60808"/>
                    <a:pt x="-2910" y="49253"/>
                    <a:pt x="3079" y="28370"/>
                  </a:cubicBezTo>
                  <a:cubicBezTo>
                    <a:pt x="6153" y="17716"/>
                    <a:pt x="12832" y="9182"/>
                    <a:pt x="21895" y="4359"/>
                  </a:cubicBezTo>
                  <a:cubicBezTo>
                    <a:pt x="31277" y="-623"/>
                    <a:pt x="42567" y="-1365"/>
                    <a:pt x="53751" y="2292"/>
                  </a:cubicBezTo>
                  <a:cubicBezTo>
                    <a:pt x="67903" y="6903"/>
                    <a:pt x="74688" y="17080"/>
                    <a:pt x="77815" y="24235"/>
                  </a:cubicBezTo>
                  <a:cubicBezTo>
                    <a:pt x="84546" y="20313"/>
                    <a:pt x="95995" y="16073"/>
                    <a:pt x="110200" y="20684"/>
                  </a:cubicBezTo>
                  <a:cubicBezTo>
                    <a:pt x="121384" y="24341"/>
                    <a:pt x="130076" y="31603"/>
                    <a:pt x="134741" y="41091"/>
                  </a:cubicBezTo>
                  <a:cubicBezTo>
                    <a:pt x="139246" y="50366"/>
                    <a:pt x="139617" y="61179"/>
                    <a:pt x="135801" y="71621"/>
                  </a:cubicBezTo>
                  <a:lnTo>
                    <a:pt x="135801" y="71621"/>
                  </a:lnTo>
                  <a:cubicBezTo>
                    <a:pt x="128327" y="92027"/>
                    <a:pt x="118893" y="99448"/>
                    <a:pt x="100660" y="110526"/>
                  </a:cubicBezTo>
                  <a:cubicBezTo>
                    <a:pt x="94988" y="113971"/>
                    <a:pt x="85076" y="118264"/>
                    <a:pt x="71242" y="123353"/>
                  </a:cubicBezTo>
                  <a:cubicBezTo>
                    <a:pt x="58840" y="127858"/>
                    <a:pt x="45906" y="135862"/>
                    <a:pt x="45800" y="135968"/>
                  </a:cubicBezTo>
                  <a:lnTo>
                    <a:pt x="40394" y="139201"/>
                  </a:lnTo>
                  <a:close/>
                  <a:moveTo>
                    <a:pt x="39864" y="10507"/>
                  </a:moveTo>
                  <a:cubicBezTo>
                    <a:pt x="35199" y="10507"/>
                    <a:pt x="30800" y="11568"/>
                    <a:pt x="26931" y="13635"/>
                  </a:cubicBezTo>
                  <a:cubicBezTo>
                    <a:pt x="20412" y="17080"/>
                    <a:pt x="15588" y="23334"/>
                    <a:pt x="13309" y="31232"/>
                  </a:cubicBezTo>
                  <a:cubicBezTo>
                    <a:pt x="8168" y="49147"/>
                    <a:pt x="10659" y="57840"/>
                    <a:pt x="18398" y="76391"/>
                  </a:cubicBezTo>
                  <a:cubicBezTo>
                    <a:pt x="20676" y="81798"/>
                    <a:pt x="25977" y="90755"/>
                    <a:pt x="33663" y="102310"/>
                  </a:cubicBezTo>
                  <a:cubicBezTo>
                    <a:pt x="38698" y="109784"/>
                    <a:pt x="42885" y="118317"/>
                    <a:pt x="45376" y="123830"/>
                  </a:cubicBezTo>
                  <a:cubicBezTo>
                    <a:pt x="50624" y="120862"/>
                    <a:pt x="59051" y="116409"/>
                    <a:pt x="67532" y="113335"/>
                  </a:cubicBezTo>
                  <a:cubicBezTo>
                    <a:pt x="80571" y="108565"/>
                    <a:pt x="90111" y="104430"/>
                    <a:pt x="95147" y="101409"/>
                  </a:cubicBezTo>
                  <a:cubicBezTo>
                    <a:pt x="112320" y="91020"/>
                    <a:pt x="119423" y="85402"/>
                    <a:pt x="125836" y="67911"/>
                  </a:cubicBezTo>
                  <a:lnTo>
                    <a:pt x="125836" y="67911"/>
                  </a:lnTo>
                  <a:cubicBezTo>
                    <a:pt x="128645" y="60225"/>
                    <a:pt x="128434" y="52327"/>
                    <a:pt x="125200" y="45702"/>
                  </a:cubicBezTo>
                  <a:cubicBezTo>
                    <a:pt x="121808" y="38759"/>
                    <a:pt x="115341" y="33458"/>
                    <a:pt x="106914" y="30702"/>
                  </a:cubicBezTo>
                  <a:cubicBezTo>
                    <a:pt x="90642" y="25402"/>
                    <a:pt x="79246" y="36108"/>
                    <a:pt x="78716" y="36532"/>
                  </a:cubicBezTo>
                  <a:lnTo>
                    <a:pt x="71508" y="43423"/>
                  </a:lnTo>
                  <a:lnTo>
                    <a:pt x="69811" y="33617"/>
                  </a:lnTo>
                  <a:cubicBezTo>
                    <a:pt x="69705" y="32981"/>
                    <a:pt x="66737" y="17610"/>
                    <a:pt x="50464" y="12310"/>
                  </a:cubicBezTo>
                  <a:cubicBezTo>
                    <a:pt x="46914" y="11091"/>
                    <a:pt x="43309" y="10507"/>
                    <a:pt x="39864" y="10507"/>
                  </a:cubicBezTo>
                  <a:close/>
                  <a:moveTo>
                    <a:pt x="130819" y="69713"/>
                  </a:moveTo>
                  <a:lnTo>
                    <a:pt x="130819" y="69713"/>
                  </a:lnTo>
                  <a:lnTo>
                    <a:pt x="130819" y="6971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B7CE5D0B-4071-4203-BBC8-B3F0FF2752C2}"/>
                </a:ext>
              </a:extLst>
            </p:cNvPr>
            <p:cNvSpPr/>
            <p:nvPr/>
          </p:nvSpPr>
          <p:spPr>
            <a:xfrm>
              <a:off x="7534827" y="2629991"/>
              <a:ext cx="137810" cy="137810"/>
            </a:xfrm>
            <a:custGeom>
              <a:avLst/>
              <a:gdLst>
                <a:gd name="connsiteX0" fmla="*/ 97967 w 137810"/>
                <a:gd name="connsiteY0" fmla="*/ 139307 h 137810"/>
                <a:gd name="connsiteX1" fmla="*/ 92614 w 137810"/>
                <a:gd name="connsiteY1" fmla="*/ 135968 h 137810"/>
                <a:gd name="connsiteX2" fmla="*/ 67172 w 137810"/>
                <a:gd name="connsiteY2" fmla="*/ 123353 h 137810"/>
                <a:gd name="connsiteX3" fmla="*/ 37755 w 137810"/>
                <a:gd name="connsiteY3" fmla="*/ 110526 h 137810"/>
                <a:gd name="connsiteX4" fmla="*/ 2613 w 137810"/>
                <a:gd name="connsiteY4" fmla="*/ 71621 h 137810"/>
                <a:gd name="connsiteX5" fmla="*/ 2613 w 137810"/>
                <a:gd name="connsiteY5" fmla="*/ 71621 h 137810"/>
                <a:gd name="connsiteX6" fmla="*/ 3674 w 137810"/>
                <a:gd name="connsiteY6" fmla="*/ 41091 h 137810"/>
                <a:gd name="connsiteX7" fmla="*/ 28215 w 137810"/>
                <a:gd name="connsiteY7" fmla="*/ 20684 h 137810"/>
                <a:gd name="connsiteX8" fmla="*/ 60600 w 137810"/>
                <a:gd name="connsiteY8" fmla="*/ 24235 h 137810"/>
                <a:gd name="connsiteX9" fmla="*/ 84664 w 137810"/>
                <a:gd name="connsiteY9" fmla="*/ 2292 h 137810"/>
                <a:gd name="connsiteX10" fmla="*/ 116519 w 137810"/>
                <a:gd name="connsiteY10" fmla="*/ 4359 h 137810"/>
                <a:gd name="connsiteX11" fmla="*/ 135335 w 137810"/>
                <a:gd name="connsiteY11" fmla="*/ 28370 h 137810"/>
                <a:gd name="connsiteX12" fmla="*/ 129823 w 137810"/>
                <a:gd name="connsiteY12" fmla="*/ 80526 h 137810"/>
                <a:gd name="connsiteX13" fmla="*/ 113604 w 137810"/>
                <a:gd name="connsiteY13" fmla="*/ 108194 h 137810"/>
                <a:gd name="connsiteX14" fmla="*/ 100459 w 137810"/>
                <a:gd name="connsiteY14" fmla="*/ 133370 h 137810"/>
                <a:gd name="connsiteX15" fmla="*/ 97967 w 137810"/>
                <a:gd name="connsiteY15" fmla="*/ 139307 h 137810"/>
                <a:gd name="connsiteX16" fmla="*/ 12525 w 137810"/>
                <a:gd name="connsiteY16" fmla="*/ 67964 h 137810"/>
                <a:gd name="connsiteX17" fmla="*/ 43214 w 137810"/>
                <a:gd name="connsiteY17" fmla="*/ 101462 h 137810"/>
                <a:gd name="connsiteX18" fmla="*/ 70829 w 137810"/>
                <a:gd name="connsiteY18" fmla="*/ 113388 h 137810"/>
                <a:gd name="connsiteX19" fmla="*/ 92985 w 137810"/>
                <a:gd name="connsiteY19" fmla="*/ 123883 h 137810"/>
                <a:gd name="connsiteX20" fmla="*/ 104699 w 137810"/>
                <a:gd name="connsiteY20" fmla="*/ 102363 h 137810"/>
                <a:gd name="connsiteX21" fmla="*/ 119964 w 137810"/>
                <a:gd name="connsiteY21" fmla="*/ 76497 h 137810"/>
                <a:gd name="connsiteX22" fmla="*/ 125053 w 137810"/>
                <a:gd name="connsiteY22" fmla="*/ 31391 h 137810"/>
                <a:gd name="connsiteX23" fmla="*/ 111430 w 137810"/>
                <a:gd name="connsiteY23" fmla="*/ 13794 h 137810"/>
                <a:gd name="connsiteX24" fmla="*/ 87844 w 137810"/>
                <a:gd name="connsiteY24" fmla="*/ 12416 h 137810"/>
                <a:gd name="connsiteX25" fmla="*/ 68497 w 137810"/>
                <a:gd name="connsiteY25" fmla="*/ 33723 h 137810"/>
                <a:gd name="connsiteX26" fmla="*/ 66802 w 137810"/>
                <a:gd name="connsiteY26" fmla="*/ 43688 h 137810"/>
                <a:gd name="connsiteX27" fmla="*/ 59539 w 137810"/>
                <a:gd name="connsiteY27" fmla="*/ 36638 h 137810"/>
                <a:gd name="connsiteX28" fmla="*/ 31395 w 137810"/>
                <a:gd name="connsiteY28" fmla="*/ 30808 h 137810"/>
                <a:gd name="connsiteX29" fmla="*/ 13109 w 137810"/>
                <a:gd name="connsiteY29" fmla="*/ 45808 h 137810"/>
                <a:gd name="connsiteX30" fmla="*/ 12525 w 137810"/>
                <a:gd name="connsiteY30" fmla="*/ 67964 h 137810"/>
                <a:gd name="connsiteX31" fmla="*/ 12525 w 137810"/>
                <a:gd name="connsiteY31" fmla="*/ 67964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37810" h="137810">
                  <a:moveTo>
                    <a:pt x="97967" y="139307"/>
                  </a:moveTo>
                  <a:lnTo>
                    <a:pt x="92614" y="135968"/>
                  </a:lnTo>
                  <a:cubicBezTo>
                    <a:pt x="92508" y="135862"/>
                    <a:pt x="79522" y="127858"/>
                    <a:pt x="67172" y="123353"/>
                  </a:cubicBezTo>
                  <a:cubicBezTo>
                    <a:pt x="53285" y="118264"/>
                    <a:pt x="43427" y="113971"/>
                    <a:pt x="37755" y="110526"/>
                  </a:cubicBezTo>
                  <a:cubicBezTo>
                    <a:pt x="19469" y="99448"/>
                    <a:pt x="10087" y="92027"/>
                    <a:pt x="2613" y="71621"/>
                  </a:cubicBezTo>
                  <a:lnTo>
                    <a:pt x="2613" y="71621"/>
                  </a:lnTo>
                  <a:cubicBezTo>
                    <a:pt x="-1203" y="61179"/>
                    <a:pt x="-831" y="50366"/>
                    <a:pt x="3674" y="41091"/>
                  </a:cubicBezTo>
                  <a:cubicBezTo>
                    <a:pt x="8338" y="31550"/>
                    <a:pt x="17031" y="24288"/>
                    <a:pt x="28215" y="20684"/>
                  </a:cubicBezTo>
                  <a:cubicBezTo>
                    <a:pt x="42366" y="16073"/>
                    <a:pt x="53868" y="20313"/>
                    <a:pt x="60600" y="24235"/>
                  </a:cubicBezTo>
                  <a:cubicBezTo>
                    <a:pt x="63727" y="17080"/>
                    <a:pt x="70512" y="6903"/>
                    <a:pt x="84664" y="2292"/>
                  </a:cubicBezTo>
                  <a:cubicBezTo>
                    <a:pt x="95848" y="-1365"/>
                    <a:pt x="107137" y="-623"/>
                    <a:pt x="116519" y="4359"/>
                  </a:cubicBezTo>
                  <a:cubicBezTo>
                    <a:pt x="125583" y="9182"/>
                    <a:pt x="132314" y="17716"/>
                    <a:pt x="135335" y="28370"/>
                  </a:cubicBezTo>
                  <a:cubicBezTo>
                    <a:pt x="141325" y="49253"/>
                    <a:pt x="138092" y="60808"/>
                    <a:pt x="129823" y="80526"/>
                  </a:cubicBezTo>
                  <a:cubicBezTo>
                    <a:pt x="127225" y="86621"/>
                    <a:pt x="121767" y="95950"/>
                    <a:pt x="113604" y="108194"/>
                  </a:cubicBezTo>
                  <a:cubicBezTo>
                    <a:pt x="106236" y="119112"/>
                    <a:pt x="100512" y="133264"/>
                    <a:pt x="100459" y="133370"/>
                  </a:cubicBezTo>
                  <a:lnTo>
                    <a:pt x="97967" y="139307"/>
                  </a:lnTo>
                  <a:close/>
                  <a:moveTo>
                    <a:pt x="12525" y="67964"/>
                  </a:moveTo>
                  <a:cubicBezTo>
                    <a:pt x="18939" y="85455"/>
                    <a:pt x="26041" y="91020"/>
                    <a:pt x="43214" y="101462"/>
                  </a:cubicBezTo>
                  <a:cubicBezTo>
                    <a:pt x="48250" y="104483"/>
                    <a:pt x="57791" y="108618"/>
                    <a:pt x="70829" y="113388"/>
                  </a:cubicBezTo>
                  <a:cubicBezTo>
                    <a:pt x="79257" y="116462"/>
                    <a:pt x="87738" y="120914"/>
                    <a:pt x="92985" y="123883"/>
                  </a:cubicBezTo>
                  <a:cubicBezTo>
                    <a:pt x="95476" y="118423"/>
                    <a:pt x="99717" y="109837"/>
                    <a:pt x="104699" y="102363"/>
                  </a:cubicBezTo>
                  <a:cubicBezTo>
                    <a:pt x="112438" y="90861"/>
                    <a:pt x="117685" y="81904"/>
                    <a:pt x="119964" y="76497"/>
                  </a:cubicBezTo>
                  <a:cubicBezTo>
                    <a:pt x="127756" y="57946"/>
                    <a:pt x="130194" y="49253"/>
                    <a:pt x="125053" y="31391"/>
                  </a:cubicBezTo>
                  <a:cubicBezTo>
                    <a:pt x="122826" y="23493"/>
                    <a:pt x="117950" y="17292"/>
                    <a:pt x="111430" y="13794"/>
                  </a:cubicBezTo>
                  <a:cubicBezTo>
                    <a:pt x="104646" y="10189"/>
                    <a:pt x="96271" y="9712"/>
                    <a:pt x="87844" y="12416"/>
                  </a:cubicBezTo>
                  <a:cubicBezTo>
                    <a:pt x="71413" y="17769"/>
                    <a:pt x="68550" y="33564"/>
                    <a:pt x="68497" y="33723"/>
                  </a:cubicBezTo>
                  <a:lnTo>
                    <a:pt x="66802" y="43688"/>
                  </a:lnTo>
                  <a:lnTo>
                    <a:pt x="59539" y="36638"/>
                  </a:lnTo>
                  <a:cubicBezTo>
                    <a:pt x="59063" y="36214"/>
                    <a:pt x="47614" y="25561"/>
                    <a:pt x="31395" y="30808"/>
                  </a:cubicBezTo>
                  <a:cubicBezTo>
                    <a:pt x="22967" y="33564"/>
                    <a:pt x="16500" y="38864"/>
                    <a:pt x="13109" y="45808"/>
                  </a:cubicBezTo>
                  <a:cubicBezTo>
                    <a:pt x="9928" y="52380"/>
                    <a:pt x="9716" y="60278"/>
                    <a:pt x="12525" y="67964"/>
                  </a:cubicBezTo>
                  <a:lnTo>
                    <a:pt x="12525" y="6796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50872CDD-667F-4478-A028-75E9A65A58EF}"/>
                </a:ext>
              </a:extLst>
            </p:cNvPr>
            <p:cNvSpPr/>
            <p:nvPr/>
          </p:nvSpPr>
          <p:spPr>
            <a:xfrm>
              <a:off x="7610012" y="2850977"/>
              <a:ext cx="143110" cy="26502"/>
            </a:xfrm>
            <a:custGeom>
              <a:avLst/>
              <a:gdLst>
                <a:gd name="connsiteX0" fmla="*/ 141617 w 143110"/>
                <a:gd name="connsiteY0" fmla="*/ 28357 h 26501"/>
                <a:gd name="connsiteX1" fmla="*/ 139020 w 143110"/>
                <a:gd name="connsiteY1" fmla="*/ 27668 h 26501"/>
                <a:gd name="connsiteX2" fmla="*/ 73454 w 143110"/>
                <a:gd name="connsiteY2" fmla="*/ 10654 h 26501"/>
                <a:gd name="connsiteX3" fmla="*/ 7888 w 143110"/>
                <a:gd name="connsiteY3" fmla="*/ 27668 h 26501"/>
                <a:gd name="connsiteX4" fmla="*/ 680 w 143110"/>
                <a:gd name="connsiteY4" fmla="*/ 25601 h 26501"/>
                <a:gd name="connsiteX5" fmla="*/ 2694 w 143110"/>
                <a:gd name="connsiteY5" fmla="*/ 18392 h 26501"/>
                <a:gd name="connsiteX6" fmla="*/ 73454 w 143110"/>
                <a:gd name="connsiteY6" fmla="*/ 0 h 26501"/>
                <a:gd name="connsiteX7" fmla="*/ 144214 w 143110"/>
                <a:gd name="connsiteY7" fmla="*/ 18392 h 26501"/>
                <a:gd name="connsiteX8" fmla="*/ 146228 w 143110"/>
                <a:gd name="connsiteY8" fmla="*/ 25601 h 26501"/>
                <a:gd name="connsiteX9" fmla="*/ 141617 w 143110"/>
                <a:gd name="connsiteY9" fmla="*/ 28357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0" h="26501">
                  <a:moveTo>
                    <a:pt x="141617" y="28357"/>
                  </a:moveTo>
                  <a:cubicBezTo>
                    <a:pt x="140716" y="28357"/>
                    <a:pt x="139868" y="28145"/>
                    <a:pt x="139020" y="27668"/>
                  </a:cubicBezTo>
                  <a:cubicBezTo>
                    <a:pt x="119090" y="16537"/>
                    <a:pt x="96405" y="10654"/>
                    <a:pt x="73454" y="10654"/>
                  </a:cubicBezTo>
                  <a:cubicBezTo>
                    <a:pt x="50504" y="10654"/>
                    <a:pt x="27818" y="16537"/>
                    <a:pt x="7888" y="27668"/>
                  </a:cubicBezTo>
                  <a:cubicBezTo>
                    <a:pt x="5344" y="29099"/>
                    <a:pt x="2111" y="28198"/>
                    <a:pt x="680" y="25601"/>
                  </a:cubicBezTo>
                  <a:cubicBezTo>
                    <a:pt x="-751" y="23057"/>
                    <a:pt x="150" y="19823"/>
                    <a:pt x="2694" y="18392"/>
                  </a:cubicBezTo>
                  <a:cubicBezTo>
                    <a:pt x="24213" y="6361"/>
                    <a:pt x="48648" y="0"/>
                    <a:pt x="73454" y="0"/>
                  </a:cubicBezTo>
                  <a:cubicBezTo>
                    <a:pt x="98260" y="0"/>
                    <a:pt x="122695" y="6361"/>
                    <a:pt x="144214" y="18392"/>
                  </a:cubicBezTo>
                  <a:cubicBezTo>
                    <a:pt x="146758" y="19823"/>
                    <a:pt x="147660" y="23057"/>
                    <a:pt x="146228" y="25601"/>
                  </a:cubicBezTo>
                  <a:cubicBezTo>
                    <a:pt x="145275" y="27350"/>
                    <a:pt x="143472" y="28357"/>
                    <a:pt x="141617" y="283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7" name="Group 746">
            <a:extLst>
              <a:ext uri="{FF2B5EF4-FFF2-40B4-BE49-F238E27FC236}">
                <a16:creationId xmlns:a16="http://schemas.microsoft.com/office/drawing/2014/main" id="{1D3C660D-766D-4114-98E0-DA5F3772E365}"/>
              </a:ext>
            </a:extLst>
          </p:cNvPr>
          <p:cNvGrpSpPr/>
          <p:nvPr/>
        </p:nvGrpSpPr>
        <p:grpSpPr>
          <a:xfrm>
            <a:off x="8483954" y="2555983"/>
            <a:ext cx="470799" cy="416876"/>
            <a:chOff x="8524808" y="2592159"/>
            <a:chExt cx="389090" cy="344525"/>
          </a:xfrm>
        </p:grpSpPr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975AB7B4-6D7E-4F8C-8CE8-EE09EFBF0616}"/>
                </a:ext>
              </a:extLst>
            </p:cNvPr>
            <p:cNvSpPr/>
            <p:nvPr/>
          </p:nvSpPr>
          <p:spPr>
            <a:xfrm>
              <a:off x="8756953" y="2683007"/>
              <a:ext cx="79506" cy="84806"/>
            </a:xfrm>
            <a:custGeom>
              <a:avLst/>
              <a:gdLst>
                <a:gd name="connsiteX0" fmla="*/ 41926 w 79505"/>
                <a:gd name="connsiteY0" fmla="*/ 88728 h 84806"/>
                <a:gd name="connsiteX1" fmla="*/ 0 w 79505"/>
                <a:gd name="connsiteY1" fmla="*/ 44364 h 84806"/>
                <a:gd name="connsiteX2" fmla="*/ 41926 w 79505"/>
                <a:gd name="connsiteY2" fmla="*/ 0 h 84806"/>
                <a:gd name="connsiteX3" fmla="*/ 83852 w 79505"/>
                <a:gd name="connsiteY3" fmla="*/ 44364 h 84806"/>
                <a:gd name="connsiteX4" fmla="*/ 41926 w 79505"/>
                <a:gd name="connsiteY4" fmla="*/ 88728 h 84806"/>
                <a:gd name="connsiteX5" fmla="*/ 41926 w 79505"/>
                <a:gd name="connsiteY5" fmla="*/ 10601 h 84806"/>
                <a:gd name="connsiteX6" fmla="*/ 10601 w 79505"/>
                <a:gd name="connsiteY6" fmla="*/ 44364 h 84806"/>
                <a:gd name="connsiteX7" fmla="*/ 41926 w 79505"/>
                <a:gd name="connsiteY7" fmla="*/ 78128 h 84806"/>
                <a:gd name="connsiteX8" fmla="*/ 73251 w 79505"/>
                <a:gd name="connsiteY8" fmla="*/ 44364 h 84806"/>
                <a:gd name="connsiteX9" fmla="*/ 41926 w 79505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84806">
                  <a:moveTo>
                    <a:pt x="41926" y="88728"/>
                  </a:moveTo>
                  <a:cubicBezTo>
                    <a:pt x="18816" y="88728"/>
                    <a:pt x="0" y="68799"/>
                    <a:pt x="0" y="44364"/>
                  </a:cubicBezTo>
                  <a:cubicBezTo>
                    <a:pt x="0" y="19929"/>
                    <a:pt x="18816" y="0"/>
                    <a:pt x="41926" y="0"/>
                  </a:cubicBezTo>
                  <a:cubicBezTo>
                    <a:pt x="65036" y="0"/>
                    <a:pt x="83852" y="19929"/>
                    <a:pt x="83852" y="44364"/>
                  </a:cubicBezTo>
                  <a:cubicBezTo>
                    <a:pt x="83852" y="68799"/>
                    <a:pt x="65036" y="88728"/>
                    <a:pt x="41926" y="88728"/>
                  </a:cubicBezTo>
                  <a:close/>
                  <a:moveTo>
                    <a:pt x="41926" y="10601"/>
                  </a:moveTo>
                  <a:cubicBezTo>
                    <a:pt x="24647" y="10601"/>
                    <a:pt x="10601" y="25760"/>
                    <a:pt x="10601" y="44364"/>
                  </a:cubicBezTo>
                  <a:cubicBezTo>
                    <a:pt x="10601" y="63022"/>
                    <a:pt x="24647" y="78128"/>
                    <a:pt x="41926" y="78128"/>
                  </a:cubicBezTo>
                  <a:cubicBezTo>
                    <a:pt x="59205" y="78128"/>
                    <a:pt x="73251" y="62969"/>
                    <a:pt x="73251" y="44364"/>
                  </a:cubicBezTo>
                  <a:cubicBezTo>
                    <a:pt x="73251" y="25707"/>
                    <a:pt x="59152" y="10601"/>
                    <a:pt x="419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B282023D-09DA-4787-B9B9-8F1046AD8B44}"/>
                </a:ext>
              </a:extLst>
            </p:cNvPr>
            <p:cNvSpPr/>
            <p:nvPr/>
          </p:nvSpPr>
          <p:spPr>
            <a:xfrm>
              <a:off x="8756953" y="2683007"/>
              <a:ext cx="79506" cy="84806"/>
            </a:xfrm>
            <a:custGeom>
              <a:avLst/>
              <a:gdLst>
                <a:gd name="connsiteX0" fmla="*/ 41926 w 79505"/>
                <a:gd name="connsiteY0" fmla="*/ 88728 h 84806"/>
                <a:gd name="connsiteX1" fmla="*/ 0 w 79505"/>
                <a:gd name="connsiteY1" fmla="*/ 44364 h 84806"/>
                <a:gd name="connsiteX2" fmla="*/ 41926 w 79505"/>
                <a:gd name="connsiteY2" fmla="*/ 0 h 84806"/>
                <a:gd name="connsiteX3" fmla="*/ 83852 w 79505"/>
                <a:gd name="connsiteY3" fmla="*/ 44364 h 84806"/>
                <a:gd name="connsiteX4" fmla="*/ 41926 w 79505"/>
                <a:gd name="connsiteY4" fmla="*/ 88728 h 84806"/>
                <a:gd name="connsiteX5" fmla="*/ 41926 w 79505"/>
                <a:gd name="connsiteY5" fmla="*/ 10601 h 84806"/>
                <a:gd name="connsiteX6" fmla="*/ 10601 w 79505"/>
                <a:gd name="connsiteY6" fmla="*/ 44364 h 84806"/>
                <a:gd name="connsiteX7" fmla="*/ 41926 w 79505"/>
                <a:gd name="connsiteY7" fmla="*/ 78128 h 84806"/>
                <a:gd name="connsiteX8" fmla="*/ 73251 w 79505"/>
                <a:gd name="connsiteY8" fmla="*/ 44364 h 84806"/>
                <a:gd name="connsiteX9" fmla="*/ 41926 w 79505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84806">
                  <a:moveTo>
                    <a:pt x="41926" y="88728"/>
                  </a:moveTo>
                  <a:cubicBezTo>
                    <a:pt x="18816" y="88728"/>
                    <a:pt x="0" y="68799"/>
                    <a:pt x="0" y="44364"/>
                  </a:cubicBezTo>
                  <a:cubicBezTo>
                    <a:pt x="0" y="19929"/>
                    <a:pt x="18816" y="0"/>
                    <a:pt x="41926" y="0"/>
                  </a:cubicBezTo>
                  <a:cubicBezTo>
                    <a:pt x="65036" y="0"/>
                    <a:pt x="83852" y="19929"/>
                    <a:pt x="83852" y="44364"/>
                  </a:cubicBezTo>
                  <a:cubicBezTo>
                    <a:pt x="83852" y="68799"/>
                    <a:pt x="65036" y="88728"/>
                    <a:pt x="41926" y="88728"/>
                  </a:cubicBezTo>
                  <a:close/>
                  <a:moveTo>
                    <a:pt x="41926" y="10601"/>
                  </a:moveTo>
                  <a:cubicBezTo>
                    <a:pt x="24647" y="10601"/>
                    <a:pt x="10601" y="25760"/>
                    <a:pt x="10601" y="44364"/>
                  </a:cubicBezTo>
                  <a:cubicBezTo>
                    <a:pt x="10601" y="63022"/>
                    <a:pt x="24647" y="78128"/>
                    <a:pt x="41926" y="78128"/>
                  </a:cubicBezTo>
                  <a:cubicBezTo>
                    <a:pt x="59205" y="78128"/>
                    <a:pt x="73251" y="62969"/>
                    <a:pt x="73251" y="44364"/>
                  </a:cubicBezTo>
                  <a:cubicBezTo>
                    <a:pt x="73251" y="25707"/>
                    <a:pt x="59152" y="10601"/>
                    <a:pt x="419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C8896BC7-A71A-44EF-8C02-539707EBECC8}"/>
                </a:ext>
              </a:extLst>
            </p:cNvPr>
            <p:cNvSpPr/>
            <p:nvPr/>
          </p:nvSpPr>
          <p:spPr>
            <a:xfrm>
              <a:off x="8640668" y="2690289"/>
              <a:ext cx="74205" cy="63605"/>
            </a:xfrm>
            <a:custGeom>
              <a:avLst/>
              <a:gdLst>
                <a:gd name="connsiteX0" fmla="*/ 5295 w 74205"/>
                <a:gd name="connsiteY0" fmla="*/ 66500 h 63604"/>
                <a:gd name="connsiteX1" fmla="*/ 1426 w 74205"/>
                <a:gd name="connsiteY1" fmla="*/ 64804 h 63604"/>
                <a:gd name="connsiteX2" fmla="*/ 1638 w 74205"/>
                <a:gd name="connsiteY2" fmla="*/ 57383 h 63604"/>
                <a:gd name="connsiteX3" fmla="*/ 59730 w 74205"/>
                <a:gd name="connsiteY3" fmla="*/ 39097 h 63604"/>
                <a:gd name="connsiteX4" fmla="*/ 25013 w 74205"/>
                <a:gd name="connsiteY4" fmla="*/ 10581 h 63604"/>
                <a:gd name="connsiteX5" fmla="*/ 20401 w 74205"/>
                <a:gd name="connsiteY5" fmla="*/ 4644 h 63604"/>
                <a:gd name="connsiteX6" fmla="*/ 26338 w 74205"/>
                <a:gd name="connsiteY6" fmla="*/ 33 h 63604"/>
                <a:gd name="connsiteX7" fmla="*/ 73883 w 74205"/>
                <a:gd name="connsiteY7" fmla="*/ 40263 h 63604"/>
                <a:gd name="connsiteX8" fmla="*/ 74306 w 74205"/>
                <a:gd name="connsiteY8" fmla="*/ 45510 h 63604"/>
                <a:gd name="connsiteX9" fmla="*/ 70013 w 74205"/>
                <a:gd name="connsiteY9" fmla="*/ 48531 h 63604"/>
                <a:gd name="connsiteX10" fmla="*/ 8847 w 74205"/>
                <a:gd name="connsiteY10" fmla="*/ 65016 h 63604"/>
                <a:gd name="connsiteX11" fmla="*/ 5295 w 74205"/>
                <a:gd name="connsiteY11" fmla="*/ 66500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5295" y="66500"/>
                  </a:moveTo>
                  <a:cubicBezTo>
                    <a:pt x="3864" y="66500"/>
                    <a:pt x="2433" y="65917"/>
                    <a:pt x="1426" y="64804"/>
                  </a:cubicBezTo>
                  <a:cubicBezTo>
                    <a:pt x="-535" y="62684"/>
                    <a:pt x="-482" y="59397"/>
                    <a:pt x="1638" y="57383"/>
                  </a:cubicBezTo>
                  <a:cubicBezTo>
                    <a:pt x="3069" y="56005"/>
                    <a:pt x="16214" y="44556"/>
                    <a:pt x="59730" y="39097"/>
                  </a:cubicBezTo>
                  <a:cubicBezTo>
                    <a:pt x="50878" y="27966"/>
                    <a:pt x="36038" y="12012"/>
                    <a:pt x="25013" y="10581"/>
                  </a:cubicBezTo>
                  <a:cubicBezTo>
                    <a:pt x="22098" y="10210"/>
                    <a:pt x="20030" y="7560"/>
                    <a:pt x="20401" y="4644"/>
                  </a:cubicBezTo>
                  <a:cubicBezTo>
                    <a:pt x="20773" y="1729"/>
                    <a:pt x="23423" y="-285"/>
                    <a:pt x="26338" y="33"/>
                  </a:cubicBezTo>
                  <a:cubicBezTo>
                    <a:pt x="47274" y="2683"/>
                    <a:pt x="71232" y="36447"/>
                    <a:pt x="73883" y="40263"/>
                  </a:cubicBezTo>
                  <a:cubicBezTo>
                    <a:pt x="74942" y="41800"/>
                    <a:pt x="75102" y="43814"/>
                    <a:pt x="74306" y="45510"/>
                  </a:cubicBezTo>
                  <a:cubicBezTo>
                    <a:pt x="73511" y="47206"/>
                    <a:pt x="71868" y="48372"/>
                    <a:pt x="70013" y="48531"/>
                  </a:cubicBezTo>
                  <a:cubicBezTo>
                    <a:pt x="22681" y="53090"/>
                    <a:pt x="9006" y="64910"/>
                    <a:pt x="8847" y="65016"/>
                  </a:cubicBezTo>
                  <a:cubicBezTo>
                    <a:pt x="7839" y="66076"/>
                    <a:pt x="6567" y="66500"/>
                    <a:pt x="5295" y="665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EB684A84-9CFB-4290-AD21-667FA9BBEDF9}"/>
                </a:ext>
              </a:extLst>
            </p:cNvPr>
            <p:cNvSpPr/>
            <p:nvPr/>
          </p:nvSpPr>
          <p:spPr>
            <a:xfrm>
              <a:off x="8569373" y="2592159"/>
              <a:ext cx="344525" cy="344525"/>
            </a:xfrm>
            <a:custGeom>
              <a:avLst/>
              <a:gdLst>
                <a:gd name="connsiteX0" fmla="*/ 174171 w 344525"/>
                <a:gd name="connsiteY0" fmla="*/ 348447 h 344525"/>
                <a:gd name="connsiteX1" fmla="*/ 55389 w 344525"/>
                <a:gd name="connsiteY1" fmla="*/ 301645 h 344525"/>
                <a:gd name="connsiteX2" fmla="*/ 55124 w 344525"/>
                <a:gd name="connsiteY2" fmla="*/ 294171 h 344525"/>
                <a:gd name="connsiteX3" fmla="*/ 62597 w 344525"/>
                <a:gd name="connsiteY3" fmla="*/ 293906 h 344525"/>
                <a:gd name="connsiteX4" fmla="*/ 174171 w 344525"/>
                <a:gd name="connsiteY4" fmla="*/ 337847 h 344525"/>
                <a:gd name="connsiteX5" fmla="*/ 337793 w 344525"/>
                <a:gd name="connsiteY5" fmla="*/ 174224 h 344525"/>
                <a:gd name="connsiteX6" fmla="*/ 174171 w 344525"/>
                <a:gd name="connsiteY6" fmla="*/ 10601 h 344525"/>
                <a:gd name="connsiteX7" fmla="*/ 10548 w 344525"/>
                <a:gd name="connsiteY7" fmla="*/ 174224 h 344525"/>
                <a:gd name="connsiteX8" fmla="*/ 12615 w 344525"/>
                <a:gd name="connsiteY8" fmla="*/ 200037 h 344525"/>
                <a:gd name="connsiteX9" fmla="*/ 8215 w 344525"/>
                <a:gd name="connsiteY9" fmla="*/ 206132 h 344525"/>
                <a:gd name="connsiteX10" fmla="*/ 2173 w 344525"/>
                <a:gd name="connsiteY10" fmla="*/ 201733 h 344525"/>
                <a:gd name="connsiteX11" fmla="*/ 0 w 344525"/>
                <a:gd name="connsiteY11" fmla="*/ 174224 h 344525"/>
                <a:gd name="connsiteX12" fmla="*/ 174224 w 344525"/>
                <a:gd name="connsiteY12" fmla="*/ 0 h 344525"/>
                <a:gd name="connsiteX13" fmla="*/ 348447 w 344525"/>
                <a:gd name="connsiteY13" fmla="*/ 174224 h 344525"/>
                <a:gd name="connsiteX14" fmla="*/ 174171 w 344525"/>
                <a:gd name="connsiteY14" fmla="*/ 348447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4525" h="344525">
                  <a:moveTo>
                    <a:pt x="174171" y="348447"/>
                  </a:moveTo>
                  <a:cubicBezTo>
                    <a:pt x="129913" y="348447"/>
                    <a:pt x="87721" y="331804"/>
                    <a:pt x="55389" y="301645"/>
                  </a:cubicBezTo>
                  <a:cubicBezTo>
                    <a:pt x="53268" y="299631"/>
                    <a:pt x="53110" y="296292"/>
                    <a:pt x="55124" y="294171"/>
                  </a:cubicBezTo>
                  <a:cubicBezTo>
                    <a:pt x="57138" y="292051"/>
                    <a:pt x="60478" y="291892"/>
                    <a:pt x="62597" y="293906"/>
                  </a:cubicBezTo>
                  <a:cubicBezTo>
                    <a:pt x="92969" y="322263"/>
                    <a:pt x="132563" y="337847"/>
                    <a:pt x="174171" y="337847"/>
                  </a:cubicBezTo>
                  <a:cubicBezTo>
                    <a:pt x="264383" y="337847"/>
                    <a:pt x="337793" y="264436"/>
                    <a:pt x="337793" y="174224"/>
                  </a:cubicBezTo>
                  <a:cubicBezTo>
                    <a:pt x="337793" y="84011"/>
                    <a:pt x="264383" y="10601"/>
                    <a:pt x="174171" y="10601"/>
                  </a:cubicBezTo>
                  <a:cubicBezTo>
                    <a:pt x="83958" y="10601"/>
                    <a:pt x="10548" y="84011"/>
                    <a:pt x="10548" y="174224"/>
                  </a:cubicBezTo>
                  <a:cubicBezTo>
                    <a:pt x="10548" y="182757"/>
                    <a:pt x="11237" y="191450"/>
                    <a:pt x="12615" y="200037"/>
                  </a:cubicBezTo>
                  <a:cubicBezTo>
                    <a:pt x="13092" y="202952"/>
                    <a:pt x="11078" y="205655"/>
                    <a:pt x="8215" y="206132"/>
                  </a:cubicBezTo>
                  <a:cubicBezTo>
                    <a:pt x="5247" y="206609"/>
                    <a:pt x="2597" y="204595"/>
                    <a:pt x="2173" y="201733"/>
                  </a:cubicBezTo>
                  <a:cubicBezTo>
                    <a:pt x="742" y="192616"/>
                    <a:pt x="0" y="183340"/>
                    <a:pt x="0" y="174224"/>
                  </a:cubicBezTo>
                  <a:cubicBezTo>
                    <a:pt x="0" y="78181"/>
                    <a:pt x="78181" y="0"/>
                    <a:pt x="174224" y="0"/>
                  </a:cubicBezTo>
                  <a:cubicBezTo>
                    <a:pt x="270267" y="0"/>
                    <a:pt x="348447" y="78181"/>
                    <a:pt x="348447" y="174224"/>
                  </a:cubicBezTo>
                  <a:cubicBezTo>
                    <a:pt x="348447" y="270267"/>
                    <a:pt x="270214" y="348447"/>
                    <a:pt x="174171" y="3484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75C02A5-60BB-4919-82CD-557FDC8C46DC}"/>
                </a:ext>
              </a:extLst>
            </p:cNvPr>
            <p:cNvSpPr/>
            <p:nvPr/>
          </p:nvSpPr>
          <p:spPr>
            <a:xfrm>
              <a:off x="8677300" y="2773017"/>
              <a:ext cx="68905" cy="127209"/>
            </a:xfrm>
            <a:custGeom>
              <a:avLst/>
              <a:gdLst>
                <a:gd name="connsiteX0" fmla="*/ 58187 w 68905"/>
                <a:gd name="connsiteY0" fmla="*/ 129320 h 127209"/>
                <a:gd name="connsiteX1" fmla="*/ 56067 w 68905"/>
                <a:gd name="connsiteY1" fmla="*/ 128896 h 127209"/>
                <a:gd name="connsiteX2" fmla="*/ 18858 w 68905"/>
                <a:gd name="connsiteY2" fmla="*/ 95504 h 127209"/>
                <a:gd name="connsiteX3" fmla="*/ 30201 w 68905"/>
                <a:gd name="connsiteY3" fmla="*/ 71811 h 127209"/>
                <a:gd name="connsiteX4" fmla="*/ 39476 w 68905"/>
                <a:gd name="connsiteY4" fmla="*/ 65239 h 127209"/>
                <a:gd name="connsiteX5" fmla="*/ 16155 w 68905"/>
                <a:gd name="connsiteY5" fmla="*/ 58083 h 127209"/>
                <a:gd name="connsiteX6" fmla="*/ 95 w 68905"/>
                <a:gd name="connsiteY6" fmla="*/ 37306 h 127209"/>
                <a:gd name="connsiteX7" fmla="*/ 25696 w 68905"/>
                <a:gd name="connsiteY7" fmla="*/ 18383 h 127209"/>
                <a:gd name="connsiteX8" fmla="*/ 62427 w 68905"/>
                <a:gd name="connsiteY8" fmla="*/ 1687 h 127209"/>
                <a:gd name="connsiteX9" fmla="*/ 69901 w 68905"/>
                <a:gd name="connsiteY9" fmla="*/ 1422 h 127209"/>
                <a:gd name="connsiteX10" fmla="*/ 70219 w 68905"/>
                <a:gd name="connsiteY10" fmla="*/ 8896 h 127209"/>
                <a:gd name="connsiteX11" fmla="*/ 27021 w 68905"/>
                <a:gd name="connsiteY11" fmla="*/ 28878 h 127209"/>
                <a:gd name="connsiteX12" fmla="*/ 10643 w 68905"/>
                <a:gd name="connsiteY12" fmla="*/ 38419 h 127209"/>
                <a:gd name="connsiteX13" fmla="*/ 19759 w 68905"/>
                <a:gd name="connsiteY13" fmla="*/ 48065 h 127209"/>
                <a:gd name="connsiteX14" fmla="*/ 56597 w 68905"/>
                <a:gd name="connsiteY14" fmla="*/ 58401 h 127209"/>
                <a:gd name="connsiteX15" fmla="*/ 60837 w 68905"/>
                <a:gd name="connsiteY15" fmla="*/ 63437 h 127209"/>
                <a:gd name="connsiteX16" fmla="*/ 56915 w 68905"/>
                <a:gd name="connsiteY16" fmla="*/ 68737 h 127209"/>
                <a:gd name="connsiteX17" fmla="*/ 36985 w 68905"/>
                <a:gd name="connsiteY17" fmla="*/ 80027 h 127209"/>
                <a:gd name="connsiteX18" fmla="*/ 29406 w 68905"/>
                <a:gd name="connsiteY18" fmla="*/ 94020 h 127209"/>
                <a:gd name="connsiteX19" fmla="*/ 60360 w 68905"/>
                <a:gd name="connsiteY19" fmla="*/ 119143 h 127209"/>
                <a:gd name="connsiteX20" fmla="*/ 63117 w 68905"/>
                <a:gd name="connsiteY20" fmla="*/ 126140 h 127209"/>
                <a:gd name="connsiteX21" fmla="*/ 58187 w 68905"/>
                <a:gd name="connsiteY21" fmla="*/ 129320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8905" h="127209">
                  <a:moveTo>
                    <a:pt x="58187" y="129320"/>
                  </a:moveTo>
                  <a:cubicBezTo>
                    <a:pt x="57498" y="129320"/>
                    <a:pt x="56756" y="129161"/>
                    <a:pt x="56067" y="128896"/>
                  </a:cubicBezTo>
                  <a:cubicBezTo>
                    <a:pt x="32745" y="118773"/>
                    <a:pt x="20554" y="107854"/>
                    <a:pt x="18858" y="95504"/>
                  </a:cubicBezTo>
                  <a:cubicBezTo>
                    <a:pt x="17692" y="87182"/>
                    <a:pt x="21720" y="78808"/>
                    <a:pt x="30201" y="71811"/>
                  </a:cubicBezTo>
                  <a:cubicBezTo>
                    <a:pt x="33435" y="69161"/>
                    <a:pt x="36562" y="66988"/>
                    <a:pt x="39476" y="65239"/>
                  </a:cubicBezTo>
                  <a:cubicBezTo>
                    <a:pt x="32692" y="63437"/>
                    <a:pt x="24370" y="61051"/>
                    <a:pt x="16155" y="58083"/>
                  </a:cubicBezTo>
                  <a:cubicBezTo>
                    <a:pt x="5448" y="54214"/>
                    <a:pt x="-859" y="46051"/>
                    <a:pt x="95" y="37306"/>
                  </a:cubicBezTo>
                  <a:cubicBezTo>
                    <a:pt x="1208" y="27341"/>
                    <a:pt x="10749" y="20291"/>
                    <a:pt x="25696" y="18383"/>
                  </a:cubicBezTo>
                  <a:cubicBezTo>
                    <a:pt x="49441" y="15362"/>
                    <a:pt x="62321" y="1846"/>
                    <a:pt x="62427" y="1687"/>
                  </a:cubicBezTo>
                  <a:cubicBezTo>
                    <a:pt x="64442" y="-433"/>
                    <a:pt x="67781" y="-592"/>
                    <a:pt x="69901" y="1422"/>
                  </a:cubicBezTo>
                  <a:cubicBezTo>
                    <a:pt x="72021" y="3383"/>
                    <a:pt x="72180" y="6722"/>
                    <a:pt x="70219" y="8896"/>
                  </a:cubicBezTo>
                  <a:cubicBezTo>
                    <a:pt x="69583" y="9585"/>
                    <a:pt x="54742" y="25380"/>
                    <a:pt x="27021" y="28878"/>
                  </a:cubicBezTo>
                  <a:cubicBezTo>
                    <a:pt x="15519" y="30309"/>
                    <a:pt x="11013" y="34920"/>
                    <a:pt x="10643" y="38419"/>
                  </a:cubicBezTo>
                  <a:cubicBezTo>
                    <a:pt x="10219" y="42076"/>
                    <a:pt x="13876" y="45945"/>
                    <a:pt x="19759" y="48065"/>
                  </a:cubicBezTo>
                  <a:cubicBezTo>
                    <a:pt x="37515" y="54479"/>
                    <a:pt x="56385" y="58348"/>
                    <a:pt x="56597" y="58401"/>
                  </a:cubicBezTo>
                  <a:cubicBezTo>
                    <a:pt x="59035" y="58878"/>
                    <a:pt x="60784" y="60998"/>
                    <a:pt x="60837" y="63437"/>
                  </a:cubicBezTo>
                  <a:cubicBezTo>
                    <a:pt x="60890" y="65875"/>
                    <a:pt x="59300" y="68101"/>
                    <a:pt x="56915" y="68737"/>
                  </a:cubicBezTo>
                  <a:cubicBezTo>
                    <a:pt x="56862" y="68737"/>
                    <a:pt x="47533" y="71334"/>
                    <a:pt x="36985" y="80027"/>
                  </a:cubicBezTo>
                  <a:cubicBezTo>
                    <a:pt x="33063" y="83207"/>
                    <a:pt x="28611" y="88242"/>
                    <a:pt x="29406" y="94020"/>
                  </a:cubicBezTo>
                  <a:cubicBezTo>
                    <a:pt x="30519" y="102023"/>
                    <a:pt x="41544" y="110928"/>
                    <a:pt x="60360" y="119143"/>
                  </a:cubicBezTo>
                  <a:cubicBezTo>
                    <a:pt x="63063" y="120310"/>
                    <a:pt x="64282" y="123437"/>
                    <a:pt x="63117" y="126140"/>
                  </a:cubicBezTo>
                  <a:cubicBezTo>
                    <a:pt x="62215" y="128101"/>
                    <a:pt x="60254" y="129320"/>
                    <a:pt x="58187" y="1293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AF2DCD5-1704-495B-9ABD-DE900C21AC9E}"/>
                </a:ext>
              </a:extLst>
            </p:cNvPr>
            <p:cNvSpPr/>
            <p:nvPr/>
          </p:nvSpPr>
          <p:spPr>
            <a:xfrm>
              <a:off x="8524808" y="2761086"/>
              <a:ext cx="132510" cy="137810"/>
            </a:xfrm>
            <a:custGeom>
              <a:avLst/>
              <a:gdLst>
                <a:gd name="connsiteX0" fmla="*/ 106102 w 132509"/>
                <a:gd name="connsiteY0" fmla="*/ 138866 h 137810"/>
                <a:gd name="connsiteX1" fmla="*/ 100431 w 132509"/>
                <a:gd name="connsiteY1" fmla="*/ 136110 h 137810"/>
                <a:gd name="connsiteX2" fmla="*/ 73823 w 132509"/>
                <a:gd name="connsiteY2" fmla="*/ 126145 h 137810"/>
                <a:gd name="connsiteX3" fmla="*/ 43240 w 132509"/>
                <a:gd name="connsiteY3" fmla="*/ 116392 h 137810"/>
                <a:gd name="connsiteX4" fmla="*/ 4282 w 132509"/>
                <a:gd name="connsiteY4" fmla="*/ 81304 h 137810"/>
                <a:gd name="connsiteX5" fmla="*/ 2215 w 132509"/>
                <a:gd name="connsiteY5" fmla="*/ 50827 h 137810"/>
                <a:gd name="connsiteX6" fmla="*/ 24529 w 132509"/>
                <a:gd name="connsiteY6" fmla="*/ 27982 h 137810"/>
                <a:gd name="connsiteX7" fmla="*/ 57073 w 132509"/>
                <a:gd name="connsiteY7" fmla="*/ 28194 h 137810"/>
                <a:gd name="connsiteX8" fmla="*/ 78752 w 132509"/>
                <a:gd name="connsiteY8" fmla="*/ 3918 h 137810"/>
                <a:gd name="connsiteX9" fmla="*/ 110660 w 132509"/>
                <a:gd name="connsiteY9" fmla="*/ 2699 h 137810"/>
                <a:gd name="connsiteX10" fmla="*/ 131862 w 132509"/>
                <a:gd name="connsiteY10" fmla="*/ 24696 h 137810"/>
                <a:gd name="connsiteX11" fmla="*/ 131862 w 132509"/>
                <a:gd name="connsiteY11" fmla="*/ 24696 h 137810"/>
                <a:gd name="connsiteX12" fmla="*/ 131703 w 132509"/>
                <a:gd name="connsiteY12" fmla="*/ 77116 h 137810"/>
                <a:gd name="connsiteX13" fmla="*/ 118399 w 132509"/>
                <a:gd name="connsiteY13" fmla="*/ 106322 h 137810"/>
                <a:gd name="connsiteX14" fmla="*/ 107904 w 132509"/>
                <a:gd name="connsiteY14" fmla="*/ 132717 h 137810"/>
                <a:gd name="connsiteX15" fmla="*/ 106102 w 132509"/>
                <a:gd name="connsiteY15" fmla="*/ 138866 h 137810"/>
                <a:gd name="connsiteX16" fmla="*/ 40483 w 132509"/>
                <a:gd name="connsiteY16" fmla="*/ 35190 h 137810"/>
                <a:gd name="connsiteX17" fmla="*/ 28823 w 132509"/>
                <a:gd name="connsiteY17" fmla="*/ 37735 h 137810"/>
                <a:gd name="connsiteX18" fmla="*/ 12179 w 132509"/>
                <a:gd name="connsiteY18" fmla="*/ 54537 h 137810"/>
                <a:gd name="connsiteX19" fmla="*/ 13822 w 132509"/>
                <a:gd name="connsiteY19" fmla="*/ 76692 h 137810"/>
                <a:gd name="connsiteX20" fmla="*/ 47798 w 132509"/>
                <a:gd name="connsiteY20" fmla="*/ 106852 h 137810"/>
                <a:gd name="connsiteX21" fmla="*/ 76473 w 132509"/>
                <a:gd name="connsiteY21" fmla="*/ 115915 h 137810"/>
                <a:gd name="connsiteX22" fmla="*/ 99583 w 132509"/>
                <a:gd name="connsiteY22" fmla="*/ 124078 h 137810"/>
                <a:gd name="connsiteX23" fmla="*/ 109071 w 132509"/>
                <a:gd name="connsiteY23" fmla="*/ 101498 h 137810"/>
                <a:gd name="connsiteX24" fmla="*/ 121632 w 132509"/>
                <a:gd name="connsiteY24" fmla="*/ 74201 h 137810"/>
                <a:gd name="connsiteX25" fmla="*/ 122056 w 132509"/>
                <a:gd name="connsiteY25" fmla="*/ 28777 h 137810"/>
                <a:gd name="connsiteX26" fmla="*/ 122056 w 132509"/>
                <a:gd name="connsiteY26" fmla="*/ 28777 h 137810"/>
                <a:gd name="connsiteX27" fmla="*/ 106738 w 132509"/>
                <a:gd name="connsiteY27" fmla="*/ 12664 h 137810"/>
                <a:gd name="connsiteX28" fmla="*/ 83099 w 132509"/>
                <a:gd name="connsiteY28" fmla="*/ 13724 h 137810"/>
                <a:gd name="connsiteX29" fmla="*/ 66031 w 132509"/>
                <a:gd name="connsiteY29" fmla="*/ 36886 h 137810"/>
                <a:gd name="connsiteX30" fmla="*/ 65342 w 132509"/>
                <a:gd name="connsiteY30" fmla="*/ 46957 h 137810"/>
                <a:gd name="connsiteX31" fmla="*/ 57444 w 132509"/>
                <a:gd name="connsiteY31" fmla="*/ 40650 h 137810"/>
                <a:gd name="connsiteX32" fmla="*/ 40483 w 132509"/>
                <a:gd name="connsiteY32" fmla="*/ 35190 h 137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32509" h="137810">
                  <a:moveTo>
                    <a:pt x="106102" y="138866"/>
                  </a:moveTo>
                  <a:lnTo>
                    <a:pt x="100431" y="136110"/>
                  </a:lnTo>
                  <a:cubicBezTo>
                    <a:pt x="100272" y="136057"/>
                    <a:pt x="86596" y="129378"/>
                    <a:pt x="73823" y="126145"/>
                  </a:cubicBezTo>
                  <a:cubicBezTo>
                    <a:pt x="59511" y="122488"/>
                    <a:pt x="49229" y="119255"/>
                    <a:pt x="43240" y="116392"/>
                  </a:cubicBezTo>
                  <a:cubicBezTo>
                    <a:pt x="23946" y="107276"/>
                    <a:pt x="13769" y="100809"/>
                    <a:pt x="4282" y="81304"/>
                  </a:cubicBezTo>
                  <a:cubicBezTo>
                    <a:pt x="-595" y="71339"/>
                    <a:pt x="-1337" y="60526"/>
                    <a:pt x="2215" y="50827"/>
                  </a:cubicBezTo>
                  <a:cubicBezTo>
                    <a:pt x="5872" y="40862"/>
                    <a:pt x="13769" y="32752"/>
                    <a:pt x="24529" y="27982"/>
                  </a:cubicBezTo>
                  <a:cubicBezTo>
                    <a:pt x="38151" y="21939"/>
                    <a:pt x="50024" y="25014"/>
                    <a:pt x="57073" y="28194"/>
                  </a:cubicBezTo>
                  <a:cubicBezTo>
                    <a:pt x="59458" y="20773"/>
                    <a:pt x="65130" y="9961"/>
                    <a:pt x="78752" y="3918"/>
                  </a:cubicBezTo>
                  <a:cubicBezTo>
                    <a:pt x="89512" y="-852"/>
                    <a:pt x="100855" y="-1276"/>
                    <a:pt x="110660" y="2699"/>
                  </a:cubicBezTo>
                  <a:cubicBezTo>
                    <a:pt x="120201" y="6568"/>
                    <a:pt x="127727" y="14360"/>
                    <a:pt x="131862" y="24696"/>
                  </a:cubicBezTo>
                  <a:lnTo>
                    <a:pt x="131862" y="24696"/>
                  </a:lnTo>
                  <a:cubicBezTo>
                    <a:pt x="139919" y="44890"/>
                    <a:pt x="137904" y="56710"/>
                    <a:pt x="131703" y="77116"/>
                  </a:cubicBezTo>
                  <a:cubicBezTo>
                    <a:pt x="129795" y="83477"/>
                    <a:pt x="125289" y="93282"/>
                    <a:pt x="118399" y="106322"/>
                  </a:cubicBezTo>
                  <a:cubicBezTo>
                    <a:pt x="112198" y="117982"/>
                    <a:pt x="107957" y="132558"/>
                    <a:pt x="107904" y="132717"/>
                  </a:cubicBezTo>
                  <a:lnTo>
                    <a:pt x="106102" y="138866"/>
                  </a:lnTo>
                  <a:close/>
                  <a:moveTo>
                    <a:pt x="40483" y="35190"/>
                  </a:moveTo>
                  <a:cubicBezTo>
                    <a:pt x="36932" y="35190"/>
                    <a:pt x="32956" y="35879"/>
                    <a:pt x="28823" y="37735"/>
                  </a:cubicBezTo>
                  <a:cubicBezTo>
                    <a:pt x="20713" y="41339"/>
                    <a:pt x="14830" y="47275"/>
                    <a:pt x="12179" y="54537"/>
                  </a:cubicBezTo>
                  <a:cubicBezTo>
                    <a:pt x="9635" y="61480"/>
                    <a:pt x="10218" y="69378"/>
                    <a:pt x="13822" y="76692"/>
                  </a:cubicBezTo>
                  <a:cubicBezTo>
                    <a:pt x="21985" y="93442"/>
                    <a:pt x="29617" y="98265"/>
                    <a:pt x="47798" y="106852"/>
                  </a:cubicBezTo>
                  <a:cubicBezTo>
                    <a:pt x="53098" y="109343"/>
                    <a:pt x="63010" y="112470"/>
                    <a:pt x="76473" y="115915"/>
                  </a:cubicBezTo>
                  <a:cubicBezTo>
                    <a:pt x="85166" y="118141"/>
                    <a:pt x="94070" y="121640"/>
                    <a:pt x="99583" y="124078"/>
                  </a:cubicBezTo>
                  <a:cubicBezTo>
                    <a:pt x="101491" y="118353"/>
                    <a:pt x="104830" y="109396"/>
                    <a:pt x="109071" y="101498"/>
                  </a:cubicBezTo>
                  <a:cubicBezTo>
                    <a:pt x="115590" y="89254"/>
                    <a:pt x="119883" y="79820"/>
                    <a:pt x="121632" y="74201"/>
                  </a:cubicBezTo>
                  <a:cubicBezTo>
                    <a:pt x="127463" y="54961"/>
                    <a:pt x="128999" y="46056"/>
                    <a:pt x="122056" y="28777"/>
                  </a:cubicBezTo>
                  <a:lnTo>
                    <a:pt x="122056" y="28777"/>
                  </a:lnTo>
                  <a:cubicBezTo>
                    <a:pt x="119035" y="21197"/>
                    <a:pt x="113576" y="15473"/>
                    <a:pt x="106738" y="12664"/>
                  </a:cubicBezTo>
                  <a:cubicBezTo>
                    <a:pt x="99583" y="9749"/>
                    <a:pt x="91208" y="10120"/>
                    <a:pt x="83099" y="13724"/>
                  </a:cubicBezTo>
                  <a:cubicBezTo>
                    <a:pt x="67304" y="20720"/>
                    <a:pt x="66084" y="36727"/>
                    <a:pt x="66031" y="36886"/>
                  </a:cubicBezTo>
                  <a:lnTo>
                    <a:pt x="65342" y="46957"/>
                  </a:lnTo>
                  <a:lnTo>
                    <a:pt x="57444" y="40650"/>
                  </a:lnTo>
                  <a:cubicBezTo>
                    <a:pt x="57020" y="40332"/>
                    <a:pt x="50236" y="35190"/>
                    <a:pt x="40483" y="3519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6" name="Group 745">
            <a:extLst>
              <a:ext uri="{FF2B5EF4-FFF2-40B4-BE49-F238E27FC236}">
                <a16:creationId xmlns:a16="http://schemas.microsoft.com/office/drawing/2014/main" id="{876A96B3-0441-4FFD-812B-F2F1432270EA}"/>
              </a:ext>
            </a:extLst>
          </p:cNvPr>
          <p:cNvGrpSpPr/>
          <p:nvPr/>
        </p:nvGrpSpPr>
        <p:grpSpPr>
          <a:xfrm>
            <a:off x="9593221" y="2555983"/>
            <a:ext cx="416876" cy="416876"/>
            <a:chOff x="9629397" y="2592159"/>
            <a:chExt cx="344525" cy="344525"/>
          </a:xfrm>
        </p:grpSpPr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8EE8484-BB0B-4019-A45F-93532ECFCC3D}"/>
                </a:ext>
              </a:extLst>
            </p:cNvPr>
            <p:cNvSpPr/>
            <p:nvPr/>
          </p:nvSpPr>
          <p:spPr>
            <a:xfrm>
              <a:off x="9629397" y="2592159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F43DE21E-52EC-490C-98BE-C1DA3D0DCB89}"/>
                </a:ext>
              </a:extLst>
            </p:cNvPr>
            <p:cNvSpPr/>
            <p:nvPr/>
          </p:nvSpPr>
          <p:spPr>
            <a:xfrm>
              <a:off x="9823867" y="2683007"/>
              <a:ext cx="79506" cy="84806"/>
            </a:xfrm>
            <a:custGeom>
              <a:avLst/>
              <a:gdLst>
                <a:gd name="connsiteX0" fmla="*/ 41926 w 79505"/>
                <a:gd name="connsiteY0" fmla="*/ 88728 h 84806"/>
                <a:gd name="connsiteX1" fmla="*/ 0 w 79505"/>
                <a:gd name="connsiteY1" fmla="*/ 44364 h 84806"/>
                <a:gd name="connsiteX2" fmla="*/ 41926 w 79505"/>
                <a:gd name="connsiteY2" fmla="*/ 0 h 84806"/>
                <a:gd name="connsiteX3" fmla="*/ 83852 w 79505"/>
                <a:gd name="connsiteY3" fmla="*/ 44364 h 84806"/>
                <a:gd name="connsiteX4" fmla="*/ 41926 w 79505"/>
                <a:gd name="connsiteY4" fmla="*/ 88728 h 84806"/>
                <a:gd name="connsiteX5" fmla="*/ 41926 w 79505"/>
                <a:gd name="connsiteY5" fmla="*/ 10601 h 84806"/>
                <a:gd name="connsiteX6" fmla="*/ 10601 w 79505"/>
                <a:gd name="connsiteY6" fmla="*/ 44364 h 84806"/>
                <a:gd name="connsiteX7" fmla="*/ 41926 w 79505"/>
                <a:gd name="connsiteY7" fmla="*/ 78128 h 84806"/>
                <a:gd name="connsiteX8" fmla="*/ 73252 w 79505"/>
                <a:gd name="connsiteY8" fmla="*/ 44364 h 84806"/>
                <a:gd name="connsiteX9" fmla="*/ 41926 w 79505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84806">
                  <a:moveTo>
                    <a:pt x="41926" y="88728"/>
                  </a:moveTo>
                  <a:cubicBezTo>
                    <a:pt x="18817" y="88728"/>
                    <a:pt x="0" y="68799"/>
                    <a:pt x="0" y="44364"/>
                  </a:cubicBezTo>
                  <a:cubicBezTo>
                    <a:pt x="0" y="19929"/>
                    <a:pt x="18817" y="0"/>
                    <a:pt x="41926" y="0"/>
                  </a:cubicBezTo>
                  <a:cubicBezTo>
                    <a:pt x="65036" y="0"/>
                    <a:pt x="83852" y="19929"/>
                    <a:pt x="83852" y="44364"/>
                  </a:cubicBezTo>
                  <a:cubicBezTo>
                    <a:pt x="83852" y="68799"/>
                    <a:pt x="65036" y="88728"/>
                    <a:pt x="41926" y="88728"/>
                  </a:cubicBezTo>
                  <a:close/>
                  <a:moveTo>
                    <a:pt x="41926" y="10601"/>
                  </a:moveTo>
                  <a:cubicBezTo>
                    <a:pt x="24647" y="10601"/>
                    <a:pt x="10601" y="25760"/>
                    <a:pt x="10601" y="44364"/>
                  </a:cubicBezTo>
                  <a:cubicBezTo>
                    <a:pt x="10601" y="63022"/>
                    <a:pt x="24647" y="78128"/>
                    <a:pt x="41926" y="78128"/>
                  </a:cubicBezTo>
                  <a:cubicBezTo>
                    <a:pt x="59206" y="78128"/>
                    <a:pt x="73252" y="62969"/>
                    <a:pt x="73252" y="44364"/>
                  </a:cubicBezTo>
                  <a:cubicBezTo>
                    <a:pt x="73252" y="25707"/>
                    <a:pt x="59206" y="10601"/>
                    <a:pt x="419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219E907-15E9-4174-9E7F-3A7704F30DD2}"/>
                </a:ext>
              </a:extLst>
            </p:cNvPr>
            <p:cNvSpPr/>
            <p:nvPr/>
          </p:nvSpPr>
          <p:spPr>
            <a:xfrm>
              <a:off x="9699521" y="2683007"/>
              <a:ext cx="79506" cy="84806"/>
            </a:xfrm>
            <a:custGeom>
              <a:avLst/>
              <a:gdLst>
                <a:gd name="connsiteX0" fmla="*/ 41926 w 79505"/>
                <a:gd name="connsiteY0" fmla="*/ 88728 h 84806"/>
                <a:gd name="connsiteX1" fmla="*/ 0 w 79505"/>
                <a:gd name="connsiteY1" fmla="*/ 44364 h 84806"/>
                <a:gd name="connsiteX2" fmla="*/ 41926 w 79505"/>
                <a:gd name="connsiteY2" fmla="*/ 0 h 84806"/>
                <a:gd name="connsiteX3" fmla="*/ 83852 w 79505"/>
                <a:gd name="connsiteY3" fmla="*/ 44364 h 84806"/>
                <a:gd name="connsiteX4" fmla="*/ 41926 w 79505"/>
                <a:gd name="connsiteY4" fmla="*/ 88728 h 84806"/>
                <a:gd name="connsiteX5" fmla="*/ 41926 w 79505"/>
                <a:gd name="connsiteY5" fmla="*/ 10601 h 84806"/>
                <a:gd name="connsiteX6" fmla="*/ 10601 w 79505"/>
                <a:gd name="connsiteY6" fmla="*/ 44364 h 84806"/>
                <a:gd name="connsiteX7" fmla="*/ 41926 w 79505"/>
                <a:gd name="connsiteY7" fmla="*/ 78128 h 84806"/>
                <a:gd name="connsiteX8" fmla="*/ 73252 w 79505"/>
                <a:gd name="connsiteY8" fmla="*/ 44364 h 84806"/>
                <a:gd name="connsiteX9" fmla="*/ 41926 w 79505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84806">
                  <a:moveTo>
                    <a:pt x="41926" y="88728"/>
                  </a:moveTo>
                  <a:cubicBezTo>
                    <a:pt x="18817" y="88728"/>
                    <a:pt x="0" y="68799"/>
                    <a:pt x="0" y="44364"/>
                  </a:cubicBezTo>
                  <a:cubicBezTo>
                    <a:pt x="0" y="19929"/>
                    <a:pt x="18817" y="0"/>
                    <a:pt x="41926" y="0"/>
                  </a:cubicBezTo>
                  <a:cubicBezTo>
                    <a:pt x="65036" y="0"/>
                    <a:pt x="83852" y="19929"/>
                    <a:pt x="83852" y="44364"/>
                  </a:cubicBezTo>
                  <a:cubicBezTo>
                    <a:pt x="83852" y="68799"/>
                    <a:pt x="65036" y="88728"/>
                    <a:pt x="41926" y="88728"/>
                  </a:cubicBezTo>
                  <a:close/>
                  <a:moveTo>
                    <a:pt x="41926" y="10601"/>
                  </a:moveTo>
                  <a:cubicBezTo>
                    <a:pt x="24647" y="10601"/>
                    <a:pt x="10601" y="25760"/>
                    <a:pt x="10601" y="44364"/>
                  </a:cubicBezTo>
                  <a:cubicBezTo>
                    <a:pt x="10601" y="63022"/>
                    <a:pt x="24647" y="78128"/>
                    <a:pt x="41926" y="78128"/>
                  </a:cubicBezTo>
                  <a:cubicBezTo>
                    <a:pt x="59206" y="78128"/>
                    <a:pt x="73252" y="62969"/>
                    <a:pt x="73252" y="44364"/>
                  </a:cubicBezTo>
                  <a:cubicBezTo>
                    <a:pt x="73252" y="25707"/>
                    <a:pt x="59206" y="10601"/>
                    <a:pt x="419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A818CD19-D52F-4145-93CD-44425EC81266}"/>
                </a:ext>
              </a:extLst>
            </p:cNvPr>
            <p:cNvSpPr/>
            <p:nvPr/>
          </p:nvSpPr>
          <p:spPr>
            <a:xfrm>
              <a:off x="9737377" y="2773017"/>
              <a:ext cx="68905" cy="127209"/>
            </a:xfrm>
            <a:custGeom>
              <a:avLst/>
              <a:gdLst>
                <a:gd name="connsiteX0" fmla="*/ 58187 w 68905"/>
                <a:gd name="connsiteY0" fmla="*/ 129320 h 127209"/>
                <a:gd name="connsiteX1" fmla="*/ 56067 w 68905"/>
                <a:gd name="connsiteY1" fmla="*/ 128896 h 127209"/>
                <a:gd name="connsiteX2" fmla="*/ 18858 w 68905"/>
                <a:gd name="connsiteY2" fmla="*/ 95504 h 127209"/>
                <a:gd name="connsiteX3" fmla="*/ 30201 w 68905"/>
                <a:gd name="connsiteY3" fmla="*/ 71811 h 127209"/>
                <a:gd name="connsiteX4" fmla="*/ 39476 w 68905"/>
                <a:gd name="connsiteY4" fmla="*/ 65239 h 127209"/>
                <a:gd name="connsiteX5" fmla="*/ 16155 w 68905"/>
                <a:gd name="connsiteY5" fmla="*/ 58083 h 127209"/>
                <a:gd name="connsiteX6" fmla="*/ 95 w 68905"/>
                <a:gd name="connsiteY6" fmla="*/ 37306 h 127209"/>
                <a:gd name="connsiteX7" fmla="*/ 25696 w 68905"/>
                <a:gd name="connsiteY7" fmla="*/ 18383 h 127209"/>
                <a:gd name="connsiteX8" fmla="*/ 62427 w 68905"/>
                <a:gd name="connsiteY8" fmla="*/ 1687 h 127209"/>
                <a:gd name="connsiteX9" fmla="*/ 69901 w 68905"/>
                <a:gd name="connsiteY9" fmla="*/ 1422 h 127209"/>
                <a:gd name="connsiteX10" fmla="*/ 70219 w 68905"/>
                <a:gd name="connsiteY10" fmla="*/ 8896 h 127209"/>
                <a:gd name="connsiteX11" fmla="*/ 27021 w 68905"/>
                <a:gd name="connsiteY11" fmla="*/ 28878 h 127209"/>
                <a:gd name="connsiteX12" fmla="*/ 10643 w 68905"/>
                <a:gd name="connsiteY12" fmla="*/ 38419 h 127209"/>
                <a:gd name="connsiteX13" fmla="*/ 19759 w 68905"/>
                <a:gd name="connsiteY13" fmla="*/ 48065 h 127209"/>
                <a:gd name="connsiteX14" fmla="*/ 56597 w 68905"/>
                <a:gd name="connsiteY14" fmla="*/ 58401 h 127209"/>
                <a:gd name="connsiteX15" fmla="*/ 60837 w 68905"/>
                <a:gd name="connsiteY15" fmla="*/ 63437 h 127209"/>
                <a:gd name="connsiteX16" fmla="*/ 56915 w 68905"/>
                <a:gd name="connsiteY16" fmla="*/ 68737 h 127209"/>
                <a:gd name="connsiteX17" fmla="*/ 36985 w 68905"/>
                <a:gd name="connsiteY17" fmla="*/ 80027 h 127209"/>
                <a:gd name="connsiteX18" fmla="*/ 29406 w 68905"/>
                <a:gd name="connsiteY18" fmla="*/ 94020 h 127209"/>
                <a:gd name="connsiteX19" fmla="*/ 60360 w 68905"/>
                <a:gd name="connsiteY19" fmla="*/ 119143 h 127209"/>
                <a:gd name="connsiteX20" fmla="*/ 63117 w 68905"/>
                <a:gd name="connsiteY20" fmla="*/ 126140 h 127209"/>
                <a:gd name="connsiteX21" fmla="*/ 58187 w 68905"/>
                <a:gd name="connsiteY21" fmla="*/ 129320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8905" h="127209">
                  <a:moveTo>
                    <a:pt x="58187" y="129320"/>
                  </a:moveTo>
                  <a:cubicBezTo>
                    <a:pt x="57498" y="129320"/>
                    <a:pt x="56756" y="129161"/>
                    <a:pt x="56067" y="128896"/>
                  </a:cubicBezTo>
                  <a:cubicBezTo>
                    <a:pt x="32745" y="118773"/>
                    <a:pt x="20554" y="107854"/>
                    <a:pt x="18858" y="95504"/>
                  </a:cubicBezTo>
                  <a:cubicBezTo>
                    <a:pt x="17692" y="87182"/>
                    <a:pt x="21720" y="78808"/>
                    <a:pt x="30201" y="71811"/>
                  </a:cubicBezTo>
                  <a:cubicBezTo>
                    <a:pt x="33435" y="69161"/>
                    <a:pt x="36562" y="66988"/>
                    <a:pt x="39476" y="65239"/>
                  </a:cubicBezTo>
                  <a:cubicBezTo>
                    <a:pt x="32692" y="63437"/>
                    <a:pt x="24370" y="61051"/>
                    <a:pt x="16155" y="58083"/>
                  </a:cubicBezTo>
                  <a:cubicBezTo>
                    <a:pt x="5448" y="54214"/>
                    <a:pt x="-859" y="46051"/>
                    <a:pt x="95" y="37306"/>
                  </a:cubicBezTo>
                  <a:cubicBezTo>
                    <a:pt x="1208" y="27341"/>
                    <a:pt x="10749" y="20291"/>
                    <a:pt x="25696" y="18383"/>
                  </a:cubicBezTo>
                  <a:cubicBezTo>
                    <a:pt x="49441" y="15362"/>
                    <a:pt x="62321" y="1846"/>
                    <a:pt x="62427" y="1687"/>
                  </a:cubicBezTo>
                  <a:cubicBezTo>
                    <a:pt x="64442" y="-433"/>
                    <a:pt x="67781" y="-592"/>
                    <a:pt x="69901" y="1422"/>
                  </a:cubicBezTo>
                  <a:cubicBezTo>
                    <a:pt x="72021" y="3383"/>
                    <a:pt x="72180" y="6722"/>
                    <a:pt x="70219" y="8896"/>
                  </a:cubicBezTo>
                  <a:cubicBezTo>
                    <a:pt x="69583" y="9585"/>
                    <a:pt x="54742" y="25380"/>
                    <a:pt x="27021" y="28878"/>
                  </a:cubicBezTo>
                  <a:cubicBezTo>
                    <a:pt x="15519" y="30309"/>
                    <a:pt x="11013" y="34920"/>
                    <a:pt x="10643" y="38419"/>
                  </a:cubicBezTo>
                  <a:cubicBezTo>
                    <a:pt x="10219" y="42076"/>
                    <a:pt x="13876" y="45945"/>
                    <a:pt x="19759" y="48065"/>
                  </a:cubicBezTo>
                  <a:cubicBezTo>
                    <a:pt x="37515" y="54479"/>
                    <a:pt x="56385" y="58348"/>
                    <a:pt x="56597" y="58401"/>
                  </a:cubicBezTo>
                  <a:cubicBezTo>
                    <a:pt x="59035" y="58878"/>
                    <a:pt x="60784" y="60998"/>
                    <a:pt x="60837" y="63437"/>
                  </a:cubicBezTo>
                  <a:cubicBezTo>
                    <a:pt x="60890" y="65875"/>
                    <a:pt x="59300" y="68101"/>
                    <a:pt x="56915" y="68737"/>
                  </a:cubicBezTo>
                  <a:cubicBezTo>
                    <a:pt x="56862" y="68737"/>
                    <a:pt x="47533" y="71334"/>
                    <a:pt x="36985" y="80027"/>
                  </a:cubicBezTo>
                  <a:cubicBezTo>
                    <a:pt x="33063" y="83207"/>
                    <a:pt x="28611" y="88242"/>
                    <a:pt x="29406" y="94020"/>
                  </a:cubicBezTo>
                  <a:cubicBezTo>
                    <a:pt x="30519" y="102023"/>
                    <a:pt x="41544" y="110928"/>
                    <a:pt x="60360" y="119143"/>
                  </a:cubicBezTo>
                  <a:cubicBezTo>
                    <a:pt x="63063" y="120310"/>
                    <a:pt x="64282" y="123437"/>
                    <a:pt x="63117" y="126140"/>
                  </a:cubicBezTo>
                  <a:cubicBezTo>
                    <a:pt x="62215" y="128101"/>
                    <a:pt x="60254" y="129320"/>
                    <a:pt x="58187" y="1293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5" name="Group 744">
            <a:extLst>
              <a:ext uri="{FF2B5EF4-FFF2-40B4-BE49-F238E27FC236}">
                <a16:creationId xmlns:a16="http://schemas.microsoft.com/office/drawing/2014/main" id="{B59C098B-C22D-4EF2-93B3-DD8E81A6BF38}"/>
              </a:ext>
            </a:extLst>
          </p:cNvPr>
          <p:cNvGrpSpPr/>
          <p:nvPr/>
        </p:nvGrpSpPr>
        <p:grpSpPr>
          <a:xfrm>
            <a:off x="10653298" y="2555983"/>
            <a:ext cx="416876" cy="416876"/>
            <a:chOff x="10689474" y="2592159"/>
            <a:chExt cx="344525" cy="344525"/>
          </a:xfrm>
        </p:grpSpPr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962E5B07-4E09-411F-9321-4A0ACDFDF69A}"/>
                </a:ext>
              </a:extLst>
            </p:cNvPr>
            <p:cNvSpPr/>
            <p:nvPr/>
          </p:nvSpPr>
          <p:spPr>
            <a:xfrm>
              <a:off x="10689474" y="2592159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2CCB918B-3242-47E9-8F9A-1A815B54D5BD}"/>
                </a:ext>
              </a:extLst>
            </p:cNvPr>
            <p:cNvSpPr/>
            <p:nvPr/>
          </p:nvSpPr>
          <p:spPr>
            <a:xfrm>
              <a:off x="10797454" y="2773017"/>
              <a:ext cx="68905" cy="127209"/>
            </a:xfrm>
            <a:custGeom>
              <a:avLst/>
              <a:gdLst>
                <a:gd name="connsiteX0" fmla="*/ 58187 w 68905"/>
                <a:gd name="connsiteY0" fmla="*/ 129320 h 127209"/>
                <a:gd name="connsiteX1" fmla="*/ 56067 w 68905"/>
                <a:gd name="connsiteY1" fmla="*/ 128896 h 127209"/>
                <a:gd name="connsiteX2" fmla="*/ 18858 w 68905"/>
                <a:gd name="connsiteY2" fmla="*/ 95504 h 127209"/>
                <a:gd name="connsiteX3" fmla="*/ 30201 w 68905"/>
                <a:gd name="connsiteY3" fmla="*/ 71811 h 127209"/>
                <a:gd name="connsiteX4" fmla="*/ 39476 w 68905"/>
                <a:gd name="connsiteY4" fmla="*/ 65239 h 127209"/>
                <a:gd name="connsiteX5" fmla="*/ 16155 w 68905"/>
                <a:gd name="connsiteY5" fmla="*/ 58083 h 127209"/>
                <a:gd name="connsiteX6" fmla="*/ 95 w 68905"/>
                <a:gd name="connsiteY6" fmla="*/ 37306 h 127209"/>
                <a:gd name="connsiteX7" fmla="*/ 25696 w 68905"/>
                <a:gd name="connsiteY7" fmla="*/ 18383 h 127209"/>
                <a:gd name="connsiteX8" fmla="*/ 62427 w 68905"/>
                <a:gd name="connsiteY8" fmla="*/ 1687 h 127209"/>
                <a:gd name="connsiteX9" fmla="*/ 69901 w 68905"/>
                <a:gd name="connsiteY9" fmla="*/ 1422 h 127209"/>
                <a:gd name="connsiteX10" fmla="*/ 70219 w 68905"/>
                <a:gd name="connsiteY10" fmla="*/ 8896 h 127209"/>
                <a:gd name="connsiteX11" fmla="*/ 27021 w 68905"/>
                <a:gd name="connsiteY11" fmla="*/ 28878 h 127209"/>
                <a:gd name="connsiteX12" fmla="*/ 10643 w 68905"/>
                <a:gd name="connsiteY12" fmla="*/ 38419 h 127209"/>
                <a:gd name="connsiteX13" fmla="*/ 19759 w 68905"/>
                <a:gd name="connsiteY13" fmla="*/ 48065 h 127209"/>
                <a:gd name="connsiteX14" fmla="*/ 56597 w 68905"/>
                <a:gd name="connsiteY14" fmla="*/ 58401 h 127209"/>
                <a:gd name="connsiteX15" fmla="*/ 60837 w 68905"/>
                <a:gd name="connsiteY15" fmla="*/ 63437 h 127209"/>
                <a:gd name="connsiteX16" fmla="*/ 56915 w 68905"/>
                <a:gd name="connsiteY16" fmla="*/ 68737 h 127209"/>
                <a:gd name="connsiteX17" fmla="*/ 36985 w 68905"/>
                <a:gd name="connsiteY17" fmla="*/ 80027 h 127209"/>
                <a:gd name="connsiteX18" fmla="*/ 29406 w 68905"/>
                <a:gd name="connsiteY18" fmla="*/ 94020 h 127209"/>
                <a:gd name="connsiteX19" fmla="*/ 60360 w 68905"/>
                <a:gd name="connsiteY19" fmla="*/ 119143 h 127209"/>
                <a:gd name="connsiteX20" fmla="*/ 63117 w 68905"/>
                <a:gd name="connsiteY20" fmla="*/ 126140 h 127209"/>
                <a:gd name="connsiteX21" fmla="*/ 58187 w 68905"/>
                <a:gd name="connsiteY21" fmla="*/ 129320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8905" h="127209">
                  <a:moveTo>
                    <a:pt x="58187" y="129320"/>
                  </a:moveTo>
                  <a:cubicBezTo>
                    <a:pt x="57498" y="129320"/>
                    <a:pt x="56756" y="129161"/>
                    <a:pt x="56067" y="128896"/>
                  </a:cubicBezTo>
                  <a:cubicBezTo>
                    <a:pt x="32745" y="118773"/>
                    <a:pt x="20554" y="107854"/>
                    <a:pt x="18858" y="95504"/>
                  </a:cubicBezTo>
                  <a:cubicBezTo>
                    <a:pt x="17692" y="87182"/>
                    <a:pt x="21720" y="78808"/>
                    <a:pt x="30201" y="71811"/>
                  </a:cubicBezTo>
                  <a:cubicBezTo>
                    <a:pt x="33435" y="69161"/>
                    <a:pt x="36562" y="66988"/>
                    <a:pt x="39476" y="65239"/>
                  </a:cubicBezTo>
                  <a:cubicBezTo>
                    <a:pt x="32692" y="63437"/>
                    <a:pt x="24370" y="61051"/>
                    <a:pt x="16155" y="58083"/>
                  </a:cubicBezTo>
                  <a:cubicBezTo>
                    <a:pt x="5448" y="54214"/>
                    <a:pt x="-859" y="46051"/>
                    <a:pt x="95" y="37306"/>
                  </a:cubicBezTo>
                  <a:cubicBezTo>
                    <a:pt x="1208" y="27341"/>
                    <a:pt x="10749" y="20291"/>
                    <a:pt x="25696" y="18383"/>
                  </a:cubicBezTo>
                  <a:cubicBezTo>
                    <a:pt x="49441" y="15362"/>
                    <a:pt x="62321" y="1846"/>
                    <a:pt x="62427" y="1687"/>
                  </a:cubicBezTo>
                  <a:cubicBezTo>
                    <a:pt x="64442" y="-433"/>
                    <a:pt x="67781" y="-592"/>
                    <a:pt x="69901" y="1422"/>
                  </a:cubicBezTo>
                  <a:cubicBezTo>
                    <a:pt x="72021" y="3383"/>
                    <a:pt x="72180" y="6722"/>
                    <a:pt x="70219" y="8896"/>
                  </a:cubicBezTo>
                  <a:cubicBezTo>
                    <a:pt x="69583" y="9585"/>
                    <a:pt x="54742" y="25380"/>
                    <a:pt x="27021" y="28878"/>
                  </a:cubicBezTo>
                  <a:cubicBezTo>
                    <a:pt x="15519" y="30309"/>
                    <a:pt x="11013" y="34920"/>
                    <a:pt x="10643" y="38419"/>
                  </a:cubicBezTo>
                  <a:cubicBezTo>
                    <a:pt x="10219" y="42076"/>
                    <a:pt x="13876" y="45945"/>
                    <a:pt x="19759" y="48065"/>
                  </a:cubicBezTo>
                  <a:cubicBezTo>
                    <a:pt x="37515" y="54479"/>
                    <a:pt x="56385" y="58348"/>
                    <a:pt x="56597" y="58401"/>
                  </a:cubicBezTo>
                  <a:cubicBezTo>
                    <a:pt x="59035" y="58878"/>
                    <a:pt x="60784" y="60998"/>
                    <a:pt x="60837" y="63437"/>
                  </a:cubicBezTo>
                  <a:cubicBezTo>
                    <a:pt x="60890" y="65875"/>
                    <a:pt x="59300" y="68101"/>
                    <a:pt x="56915" y="68737"/>
                  </a:cubicBezTo>
                  <a:cubicBezTo>
                    <a:pt x="56862" y="68737"/>
                    <a:pt x="47533" y="71334"/>
                    <a:pt x="36985" y="80027"/>
                  </a:cubicBezTo>
                  <a:cubicBezTo>
                    <a:pt x="33063" y="83207"/>
                    <a:pt x="28611" y="88242"/>
                    <a:pt x="29406" y="94020"/>
                  </a:cubicBezTo>
                  <a:cubicBezTo>
                    <a:pt x="30519" y="102023"/>
                    <a:pt x="41544" y="110928"/>
                    <a:pt x="60360" y="119143"/>
                  </a:cubicBezTo>
                  <a:cubicBezTo>
                    <a:pt x="63063" y="120310"/>
                    <a:pt x="64282" y="123437"/>
                    <a:pt x="63117" y="126140"/>
                  </a:cubicBezTo>
                  <a:cubicBezTo>
                    <a:pt x="62215" y="128101"/>
                    <a:pt x="60254" y="129320"/>
                    <a:pt x="58187" y="1293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607FDFFC-FE0D-4C19-80E9-42F038D90BA7}"/>
                </a:ext>
              </a:extLst>
            </p:cNvPr>
            <p:cNvSpPr/>
            <p:nvPr/>
          </p:nvSpPr>
          <p:spPr>
            <a:xfrm>
              <a:off x="10766493" y="2679688"/>
              <a:ext cx="74205" cy="63605"/>
            </a:xfrm>
            <a:custGeom>
              <a:avLst/>
              <a:gdLst>
                <a:gd name="connsiteX0" fmla="*/ 5296 w 74205"/>
                <a:gd name="connsiteY0" fmla="*/ 66500 h 63604"/>
                <a:gd name="connsiteX1" fmla="*/ 1426 w 74205"/>
                <a:gd name="connsiteY1" fmla="*/ 64804 h 63604"/>
                <a:gd name="connsiteX2" fmla="*/ 1638 w 74205"/>
                <a:gd name="connsiteY2" fmla="*/ 57383 h 63604"/>
                <a:gd name="connsiteX3" fmla="*/ 59731 w 74205"/>
                <a:gd name="connsiteY3" fmla="*/ 39097 h 63604"/>
                <a:gd name="connsiteX4" fmla="*/ 25013 w 74205"/>
                <a:gd name="connsiteY4" fmla="*/ 10581 h 63604"/>
                <a:gd name="connsiteX5" fmla="*/ 20401 w 74205"/>
                <a:gd name="connsiteY5" fmla="*/ 4644 h 63604"/>
                <a:gd name="connsiteX6" fmla="*/ 26338 w 74205"/>
                <a:gd name="connsiteY6" fmla="*/ 33 h 63604"/>
                <a:gd name="connsiteX7" fmla="*/ 73882 w 74205"/>
                <a:gd name="connsiteY7" fmla="*/ 40263 h 63604"/>
                <a:gd name="connsiteX8" fmla="*/ 74307 w 74205"/>
                <a:gd name="connsiteY8" fmla="*/ 45510 h 63604"/>
                <a:gd name="connsiteX9" fmla="*/ 70013 w 74205"/>
                <a:gd name="connsiteY9" fmla="*/ 48531 h 63604"/>
                <a:gd name="connsiteX10" fmla="*/ 8846 w 74205"/>
                <a:gd name="connsiteY10" fmla="*/ 65016 h 63604"/>
                <a:gd name="connsiteX11" fmla="*/ 5296 w 74205"/>
                <a:gd name="connsiteY11" fmla="*/ 66500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5296" y="66500"/>
                  </a:moveTo>
                  <a:cubicBezTo>
                    <a:pt x="3864" y="66500"/>
                    <a:pt x="2433" y="65917"/>
                    <a:pt x="1426" y="64804"/>
                  </a:cubicBezTo>
                  <a:cubicBezTo>
                    <a:pt x="-535" y="62684"/>
                    <a:pt x="-482" y="59397"/>
                    <a:pt x="1638" y="57383"/>
                  </a:cubicBezTo>
                  <a:cubicBezTo>
                    <a:pt x="3069" y="56005"/>
                    <a:pt x="16214" y="44556"/>
                    <a:pt x="59731" y="39097"/>
                  </a:cubicBezTo>
                  <a:cubicBezTo>
                    <a:pt x="50879" y="27966"/>
                    <a:pt x="36037" y="12012"/>
                    <a:pt x="25013" y="10581"/>
                  </a:cubicBezTo>
                  <a:cubicBezTo>
                    <a:pt x="22097" y="10210"/>
                    <a:pt x="20030" y="7560"/>
                    <a:pt x="20401" y="4644"/>
                  </a:cubicBezTo>
                  <a:cubicBezTo>
                    <a:pt x="20772" y="1729"/>
                    <a:pt x="23422" y="-285"/>
                    <a:pt x="26338" y="33"/>
                  </a:cubicBezTo>
                  <a:cubicBezTo>
                    <a:pt x="47274" y="2683"/>
                    <a:pt x="71179" y="36447"/>
                    <a:pt x="73882" y="40263"/>
                  </a:cubicBezTo>
                  <a:cubicBezTo>
                    <a:pt x="74943" y="41800"/>
                    <a:pt x="75101" y="43814"/>
                    <a:pt x="74307" y="45510"/>
                  </a:cubicBezTo>
                  <a:cubicBezTo>
                    <a:pt x="73511" y="47206"/>
                    <a:pt x="71868" y="48372"/>
                    <a:pt x="70013" y="48531"/>
                  </a:cubicBezTo>
                  <a:cubicBezTo>
                    <a:pt x="22680" y="53090"/>
                    <a:pt x="9006" y="64910"/>
                    <a:pt x="8846" y="65016"/>
                  </a:cubicBezTo>
                  <a:cubicBezTo>
                    <a:pt x="7840" y="66076"/>
                    <a:pt x="6568" y="66500"/>
                    <a:pt x="5296" y="665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D22225A8-6052-4DBA-9A9E-22660267C83F}"/>
                </a:ext>
              </a:extLst>
            </p:cNvPr>
            <p:cNvSpPr/>
            <p:nvPr/>
          </p:nvSpPr>
          <p:spPr>
            <a:xfrm>
              <a:off x="10886094" y="2679794"/>
              <a:ext cx="74205" cy="63605"/>
            </a:xfrm>
            <a:custGeom>
              <a:avLst/>
              <a:gdLst>
                <a:gd name="connsiteX0" fmla="*/ 69565 w 74205"/>
                <a:gd name="connsiteY0" fmla="*/ 66447 h 63604"/>
                <a:gd name="connsiteX1" fmla="*/ 65961 w 74205"/>
                <a:gd name="connsiteY1" fmla="*/ 65016 h 63604"/>
                <a:gd name="connsiteX2" fmla="*/ 4794 w 74205"/>
                <a:gd name="connsiteY2" fmla="*/ 48532 h 63604"/>
                <a:gd name="connsiteX3" fmla="*/ 501 w 74205"/>
                <a:gd name="connsiteY3" fmla="*/ 45510 h 63604"/>
                <a:gd name="connsiteX4" fmla="*/ 925 w 74205"/>
                <a:gd name="connsiteY4" fmla="*/ 40263 h 63604"/>
                <a:gd name="connsiteX5" fmla="*/ 48469 w 74205"/>
                <a:gd name="connsiteY5" fmla="*/ 33 h 63604"/>
                <a:gd name="connsiteX6" fmla="*/ 54406 w 74205"/>
                <a:gd name="connsiteY6" fmla="*/ 4644 h 63604"/>
                <a:gd name="connsiteX7" fmla="*/ 49794 w 74205"/>
                <a:gd name="connsiteY7" fmla="*/ 10581 h 63604"/>
                <a:gd name="connsiteX8" fmla="*/ 15077 w 74205"/>
                <a:gd name="connsiteY8" fmla="*/ 39097 h 63604"/>
                <a:gd name="connsiteX9" fmla="*/ 73169 w 74205"/>
                <a:gd name="connsiteY9" fmla="*/ 57383 h 63604"/>
                <a:gd name="connsiteX10" fmla="*/ 73328 w 74205"/>
                <a:gd name="connsiteY10" fmla="*/ 64857 h 63604"/>
                <a:gd name="connsiteX11" fmla="*/ 69565 w 74205"/>
                <a:gd name="connsiteY11" fmla="*/ 6644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69565" y="66447"/>
                  </a:moveTo>
                  <a:cubicBezTo>
                    <a:pt x="68293" y="66447"/>
                    <a:pt x="66968" y="65970"/>
                    <a:pt x="65961" y="65016"/>
                  </a:cubicBezTo>
                  <a:cubicBezTo>
                    <a:pt x="65589" y="64698"/>
                    <a:pt x="51756" y="53037"/>
                    <a:pt x="4794" y="48532"/>
                  </a:cubicBezTo>
                  <a:cubicBezTo>
                    <a:pt x="2939" y="48373"/>
                    <a:pt x="1296" y="47206"/>
                    <a:pt x="501" y="45510"/>
                  </a:cubicBezTo>
                  <a:cubicBezTo>
                    <a:pt x="-294" y="43814"/>
                    <a:pt x="-135" y="41800"/>
                    <a:pt x="925" y="40263"/>
                  </a:cubicBezTo>
                  <a:cubicBezTo>
                    <a:pt x="3575" y="36447"/>
                    <a:pt x="27480" y="2683"/>
                    <a:pt x="48469" y="33"/>
                  </a:cubicBezTo>
                  <a:cubicBezTo>
                    <a:pt x="51438" y="-285"/>
                    <a:pt x="54035" y="1729"/>
                    <a:pt x="54406" y="4644"/>
                  </a:cubicBezTo>
                  <a:cubicBezTo>
                    <a:pt x="54777" y="7560"/>
                    <a:pt x="52710" y="10210"/>
                    <a:pt x="49794" y="10581"/>
                  </a:cubicBezTo>
                  <a:cubicBezTo>
                    <a:pt x="38770" y="11959"/>
                    <a:pt x="23928" y="27913"/>
                    <a:pt x="15077" y="39097"/>
                  </a:cubicBezTo>
                  <a:cubicBezTo>
                    <a:pt x="58593" y="44556"/>
                    <a:pt x="71738" y="56005"/>
                    <a:pt x="73169" y="57383"/>
                  </a:cubicBezTo>
                  <a:cubicBezTo>
                    <a:pt x="75290" y="59397"/>
                    <a:pt x="75342" y="62737"/>
                    <a:pt x="73328" y="64857"/>
                  </a:cubicBezTo>
                  <a:cubicBezTo>
                    <a:pt x="72321" y="65917"/>
                    <a:pt x="70943" y="66447"/>
                    <a:pt x="69565" y="6644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6" name="Group 755">
            <a:extLst>
              <a:ext uri="{FF2B5EF4-FFF2-40B4-BE49-F238E27FC236}">
                <a16:creationId xmlns:a16="http://schemas.microsoft.com/office/drawing/2014/main" id="{B074322D-012F-4273-A2B9-7D820A531415}"/>
              </a:ext>
            </a:extLst>
          </p:cNvPr>
          <p:cNvGrpSpPr/>
          <p:nvPr/>
        </p:nvGrpSpPr>
        <p:grpSpPr>
          <a:xfrm>
            <a:off x="2172681" y="3616060"/>
            <a:ext cx="416876" cy="416876"/>
            <a:chOff x="2208857" y="3652236"/>
            <a:chExt cx="344525" cy="344525"/>
          </a:xfrm>
        </p:grpSpPr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38B5452-8D73-486A-82ED-299D5391A4D5}"/>
                </a:ext>
              </a:extLst>
            </p:cNvPr>
            <p:cNvSpPr/>
            <p:nvPr/>
          </p:nvSpPr>
          <p:spPr>
            <a:xfrm>
              <a:off x="2208857" y="3652236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EEA23D7-09C0-4B71-B0AC-DEC66948F624}"/>
                </a:ext>
              </a:extLst>
            </p:cNvPr>
            <p:cNvSpPr/>
            <p:nvPr/>
          </p:nvSpPr>
          <p:spPr>
            <a:xfrm>
              <a:off x="2316837" y="3833094"/>
              <a:ext cx="68905" cy="127209"/>
            </a:xfrm>
            <a:custGeom>
              <a:avLst/>
              <a:gdLst>
                <a:gd name="connsiteX0" fmla="*/ 58187 w 68905"/>
                <a:gd name="connsiteY0" fmla="*/ 129320 h 127209"/>
                <a:gd name="connsiteX1" fmla="*/ 56067 w 68905"/>
                <a:gd name="connsiteY1" fmla="*/ 128896 h 127209"/>
                <a:gd name="connsiteX2" fmla="*/ 18858 w 68905"/>
                <a:gd name="connsiteY2" fmla="*/ 95504 h 127209"/>
                <a:gd name="connsiteX3" fmla="*/ 30201 w 68905"/>
                <a:gd name="connsiteY3" fmla="*/ 71811 h 127209"/>
                <a:gd name="connsiteX4" fmla="*/ 39477 w 68905"/>
                <a:gd name="connsiteY4" fmla="*/ 65239 h 127209"/>
                <a:gd name="connsiteX5" fmla="*/ 16155 w 68905"/>
                <a:gd name="connsiteY5" fmla="*/ 58083 h 127209"/>
                <a:gd name="connsiteX6" fmla="*/ 95 w 68905"/>
                <a:gd name="connsiteY6" fmla="*/ 37306 h 127209"/>
                <a:gd name="connsiteX7" fmla="*/ 25696 w 68905"/>
                <a:gd name="connsiteY7" fmla="*/ 18383 h 127209"/>
                <a:gd name="connsiteX8" fmla="*/ 62427 w 68905"/>
                <a:gd name="connsiteY8" fmla="*/ 1687 h 127209"/>
                <a:gd name="connsiteX9" fmla="*/ 69901 w 68905"/>
                <a:gd name="connsiteY9" fmla="*/ 1422 h 127209"/>
                <a:gd name="connsiteX10" fmla="*/ 70219 w 68905"/>
                <a:gd name="connsiteY10" fmla="*/ 8896 h 127209"/>
                <a:gd name="connsiteX11" fmla="*/ 27021 w 68905"/>
                <a:gd name="connsiteY11" fmla="*/ 28878 h 127209"/>
                <a:gd name="connsiteX12" fmla="*/ 10643 w 68905"/>
                <a:gd name="connsiteY12" fmla="*/ 38419 h 127209"/>
                <a:gd name="connsiteX13" fmla="*/ 19759 w 68905"/>
                <a:gd name="connsiteY13" fmla="*/ 48065 h 127209"/>
                <a:gd name="connsiteX14" fmla="*/ 56597 w 68905"/>
                <a:gd name="connsiteY14" fmla="*/ 58401 h 127209"/>
                <a:gd name="connsiteX15" fmla="*/ 60837 w 68905"/>
                <a:gd name="connsiteY15" fmla="*/ 63437 h 127209"/>
                <a:gd name="connsiteX16" fmla="*/ 56915 w 68905"/>
                <a:gd name="connsiteY16" fmla="*/ 68737 h 127209"/>
                <a:gd name="connsiteX17" fmla="*/ 36985 w 68905"/>
                <a:gd name="connsiteY17" fmla="*/ 80027 h 127209"/>
                <a:gd name="connsiteX18" fmla="*/ 29406 w 68905"/>
                <a:gd name="connsiteY18" fmla="*/ 94020 h 127209"/>
                <a:gd name="connsiteX19" fmla="*/ 60360 w 68905"/>
                <a:gd name="connsiteY19" fmla="*/ 119143 h 127209"/>
                <a:gd name="connsiteX20" fmla="*/ 63116 w 68905"/>
                <a:gd name="connsiteY20" fmla="*/ 126140 h 127209"/>
                <a:gd name="connsiteX21" fmla="*/ 58187 w 68905"/>
                <a:gd name="connsiteY21" fmla="*/ 129320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8905" h="127209">
                  <a:moveTo>
                    <a:pt x="58187" y="129320"/>
                  </a:moveTo>
                  <a:cubicBezTo>
                    <a:pt x="57498" y="129320"/>
                    <a:pt x="56756" y="129161"/>
                    <a:pt x="56067" y="128896"/>
                  </a:cubicBezTo>
                  <a:cubicBezTo>
                    <a:pt x="32745" y="118773"/>
                    <a:pt x="20554" y="107854"/>
                    <a:pt x="18858" y="95504"/>
                  </a:cubicBezTo>
                  <a:cubicBezTo>
                    <a:pt x="17692" y="87182"/>
                    <a:pt x="21720" y="78808"/>
                    <a:pt x="30201" y="71811"/>
                  </a:cubicBezTo>
                  <a:cubicBezTo>
                    <a:pt x="33434" y="69161"/>
                    <a:pt x="36561" y="66988"/>
                    <a:pt x="39477" y="65239"/>
                  </a:cubicBezTo>
                  <a:cubicBezTo>
                    <a:pt x="32692" y="63437"/>
                    <a:pt x="24371" y="61051"/>
                    <a:pt x="16155" y="58083"/>
                  </a:cubicBezTo>
                  <a:cubicBezTo>
                    <a:pt x="5448" y="54214"/>
                    <a:pt x="-859" y="46051"/>
                    <a:pt x="95" y="37306"/>
                  </a:cubicBezTo>
                  <a:cubicBezTo>
                    <a:pt x="1208" y="27341"/>
                    <a:pt x="10749" y="20291"/>
                    <a:pt x="25696" y="18383"/>
                  </a:cubicBezTo>
                  <a:cubicBezTo>
                    <a:pt x="49441" y="15362"/>
                    <a:pt x="62321" y="1846"/>
                    <a:pt x="62427" y="1687"/>
                  </a:cubicBezTo>
                  <a:cubicBezTo>
                    <a:pt x="64442" y="-433"/>
                    <a:pt x="67781" y="-592"/>
                    <a:pt x="69901" y="1422"/>
                  </a:cubicBezTo>
                  <a:cubicBezTo>
                    <a:pt x="72021" y="3383"/>
                    <a:pt x="72180" y="6722"/>
                    <a:pt x="70219" y="8896"/>
                  </a:cubicBezTo>
                  <a:cubicBezTo>
                    <a:pt x="69583" y="9585"/>
                    <a:pt x="54742" y="25380"/>
                    <a:pt x="27021" y="28878"/>
                  </a:cubicBezTo>
                  <a:cubicBezTo>
                    <a:pt x="15519" y="30309"/>
                    <a:pt x="11014" y="34920"/>
                    <a:pt x="10643" y="38419"/>
                  </a:cubicBezTo>
                  <a:cubicBezTo>
                    <a:pt x="10219" y="42076"/>
                    <a:pt x="13876" y="45945"/>
                    <a:pt x="19759" y="48065"/>
                  </a:cubicBezTo>
                  <a:cubicBezTo>
                    <a:pt x="37516" y="54479"/>
                    <a:pt x="56385" y="58348"/>
                    <a:pt x="56597" y="58401"/>
                  </a:cubicBezTo>
                  <a:cubicBezTo>
                    <a:pt x="59035" y="58878"/>
                    <a:pt x="60784" y="60998"/>
                    <a:pt x="60837" y="63437"/>
                  </a:cubicBezTo>
                  <a:cubicBezTo>
                    <a:pt x="60890" y="65875"/>
                    <a:pt x="59300" y="68101"/>
                    <a:pt x="56915" y="68737"/>
                  </a:cubicBezTo>
                  <a:cubicBezTo>
                    <a:pt x="56862" y="68737"/>
                    <a:pt x="47533" y="71334"/>
                    <a:pt x="36985" y="80027"/>
                  </a:cubicBezTo>
                  <a:cubicBezTo>
                    <a:pt x="33063" y="83207"/>
                    <a:pt x="28611" y="88242"/>
                    <a:pt x="29406" y="94020"/>
                  </a:cubicBezTo>
                  <a:cubicBezTo>
                    <a:pt x="30519" y="102023"/>
                    <a:pt x="41544" y="110928"/>
                    <a:pt x="60360" y="119143"/>
                  </a:cubicBezTo>
                  <a:cubicBezTo>
                    <a:pt x="63063" y="120310"/>
                    <a:pt x="64283" y="123437"/>
                    <a:pt x="63116" y="126140"/>
                  </a:cubicBezTo>
                  <a:cubicBezTo>
                    <a:pt x="62215" y="128101"/>
                    <a:pt x="60254" y="129320"/>
                    <a:pt x="58187" y="1293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67F696C6-0D08-4E5A-93CB-0B732563A3C9}"/>
                </a:ext>
              </a:extLst>
            </p:cNvPr>
            <p:cNvSpPr/>
            <p:nvPr/>
          </p:nvSpPr>
          <p:spPr>
            <a:xfrm>
              <a:off x="2279059" y="3765920"/>
              <a:ext cx="79506" cy="31802"/>
            </a:xfrm>
            <a:custGeom>
              <a:avLst/>
              <a:gdLst>
                <a:gd name="connsiteX0" fmla="*/ 5275 w 79505"/>
                <a:gd name="connsiteY0" fmla="*/ 33720 h 31802"/>
                <a:gd name="connsiteX1" fmla="*/ 1140 w 79505"/>
                <a:gd name="connsiteY1" fmla="*/ 31706 h 31802"/>
                <a:gd name="connsiteX2" fmla="*/ 1989 w 79505"/>
                <a:gd name="connsiteY2" fmla="*/ 24232 h 31802"/>
                <a:gd name="connsiteX3" fmla="*/ 25045 w 79505"/>
                <a:gd name="connsiteY3" fmla="*/ 5946 h 31802"/>
                <a:gd name="connsiteX4" fmla="*/ 25734 w 79505"/>
                <a:gd name="connsiteY4" fmla="*/ 5469 h 31802"/>
                <a:gd name="connsiteX5" fmla="*/ 68296 w 79505"/>
                <a:gd name="connsiteY5" fmla="*/ 5946 h 31802"/>
                <a:gd name="connsiteX6" fmla="*/ 69462 w 79505"/>
                <a:gd name="connsiteY6" fmla="*/ 6900 h 31802"/>
                <a:gd name="connsiteX7" fmla="*/ 80540 w 79505"/>
                <a:gd name="connsiteY7" fmla="*/ 18773 h 31802"/>
                <a:gd name="connsiteX8" fmla="*/ 80275 w 79505"/>
                <a:gd name="connsiteY8" fmla="*/ 26247 h 31802"/>
                <a:gd name="connsiteX9" fmla="*/ 72802 w 79505"/>
                <a:gd name="connsiteY9" fmla="*/ 25981 h 31802"/>
                <a:gd name="connsiteX10" fmla="*/ 62254 w 79505"/>
                <a:gd name="connsiteY10" fmla="*/ 14692 h 31802"/>
                <a:gd name="connsiteX11" fmla="*/ 31300 w 79505"/>
                <a:gd name="connsiteY11" fmla="*/ 14533 h 31802"/>
                <a:gd name="connsiteX12" fmla="*/ 8614 w 79505"/>
                <a:gd name="connsiteY12" fmla="*/ 32554 h 31802"/>
                <a:gd name="connsiteX13" fmla="*/ 5275 w 79505"/>
                <a:gd name="connsiteY13" fmla="*/ 3372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5275" y="33720"/>
                  </a:moveTo>
                  <a:cubicBezTo>
                    <a:pt x="3738" y="33720"/>
                    <a:pt x="2148" y="33031"/>
                    <a:pt x="1140" y="31706"/>
                  </a:cubicBezTo>
                  <a:cubicBezTo>
                    <a:pt x="-662" y="29427"/>
                    <a:pt x="-291" y="26088"/>
                    <a:pt x="1989" y="24232"/>
                  </a:cubicBezTo>
                  <a:lnTo>
                    <a:pt x="25045" y="5946"/>
                  </a:lnTo>
                  <a:cubicBezTo>
                    <a:pt x="25257" y="5787"/>
                    <a:pt x="25469" y="5628"/>
                    <a:pt x="25734" y="5469"/>
                  </a:cubicBezTo>
                  <a:cubicBezTo>
                    <a:pt x="38932" y="-2005"/>
                    <a:pt x="55257" y="-1793"/>
                    <a:pt x="68296" y="5946"/>
                  </a:cubicBezTo>
                  <a:cubicBezTo>
                    <a:pt x="68720" y="6211"/>
                    <a:pt x="69144" y="6529"/>
                    <a:pt x="69462" y="6900"/>
                  </a:cubicBezTo>
                  <a:lnTo>
                    <a:pt x="80540" y="18773"/>
                  </a:lnTo>
                  <a:cubicBezTo>
                    <a:pt x="82554" y="20893"/>
                    <a:pt x="82395" y="24285"/>
                    <a:pt x="80275" y="26247"/>
                  </a:cubicBezTo>
                  <a:cubicBezTo>
                    <a:pt x="78155" y="28261"/>
                    <a:pt x="74763" y="28102"/>
                    <a:pt x="72802" y="25981"/>
                  </a:cubicBezTo>
                  <a:lnTo>
                    <a:pt x="62254" y="14692"/>
                  </a:lnTo>
                  <a:cubicBezTo>
                    <a:pt x="52660" y="9285"/>
                    <a:pt x="40946" y="9232"/>
                    <a:pt x="31300" y="14533"/>
                  </a:cubicBezTo>
                  <a:lnTo>
                    <a:pt x="8614" y="32554"/>
                  </a:lnTo>
                  <a:cubicBezTo>
                    <a:pt x="7554" y="33349"/>
                    <a:pt x="6388" y="33720"/>
                    <a:pt x="5275" y="337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9F930033-D319-45F9-AD41-50EA9832447C}"/>
                </a:ext>
              </a:extLst>
            </p:cNvPr>
            <p:cNvSpPr/>
            <p:nvPr/>
          </p:nvSpPr>
          <p:spPr>
            <a:xfrm>
              <a:off x="2405192" y="3765940"/>
              <a:ext cx="79506" cy="31802"/>
            </a:xfrm>
            <a:custGeom>
              <a:avLst/>
              <a:gdLst>
                <a:gd name="connsiteX0" fmla="*/ 76634 w 79505"/>
                <a:gd name="connsiteY0" fmla="*/ 33700 h 31802"/>
                <a:gd name="connsiteX1" fmla="*/ 73348 w 79505"/>
                <a:gd name="connsiteY1" fmla="*/ 32534 h 31802"/>
                <a:gd name="connsiteX2" fmla="*/ 50663 w 79505"/>
                <a:gd name="connsiteY2" fmla="*/ 14512 h 31802"/>
                <a:gd name="connsiteX3" fmla="*/ 19708 w 79505"/>
                <a:gd name="connsiteY3" fmla="*/ 14671 h 31802"/>
                <a:gd name="connsiteX4" fmla="*/ 9160 w 79505"/>
                <a:gd name="connsiteY4" fmla="*/ 25961 h 31802"/>
                <a:gd name="connsiteX5" fmla="*/ 1687 w 79505"/>
                <a:gd name="connsiteY5" fmla="*/ 26226 h 31802"/>
                <a:gd name="connsiteX6" fmla="*/ 1422 w 79505"/>
                <a:gd name="connsiteY6" fmla="*/ 18753 h 31802"/>
                <a:gd name="connsiteX7" fmla="*/ 12500 w 79505"/>
                <a:gd name="connsiteY7" fmla="*/ 6880 h 31802"/>
                <a:gd name="connsiteX8" fmla="*/ 13666 w 79505"/>
                <a:gd name="connsiteY8" fmla="*/ 5926 h 31802"/>
                <a:gd name="connsiteX9" fmla="*/ 56228 w 79505"/>
                <a:gd name="connsiteY9" fmla="*/ 5449 h 31802"/>
                <a:gd name="connsiteX10" fmla="*/ 56917 w 79505"/>
                <a:gd name="connsiteY10" fmla="*/ 5926 h 31802"/>
                <a:gd name="connsiteX11" fmla="*/ 79974 w 79505"/>
                <a:gd name="connsiteY11" fmla="*/ 24265 h 31802"/>
                <a:gd name="connsiteX12" fmla="*/ 80822 w 79505"/>
                <a:gd name="connsiteY12" fmla="*/ 31686 h 31802"/>
                <a:gd name="connsiteX13" fmla="*/ 76634 w 79505"/>
                <a:gd name="connsiteY13" fmla="*/ 3370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76634" y="33700"/>
                  </a:moveTo>
                  <a:cubicBezTo>
                    <a:pt x="75468" y="33700"/>
                    <a:pt x="74302" y="33329"/>
                    <a:pt x="73348" y="32534"/>
                  </a:cubicBezTo>
                  <a:lnTo>
                    <a:pt x="50663" y="14512"/>
                  </a:lnTo>
                  <a:cubicBezTo>
                    <a:pt x="41016" y="9212"/>
                    <a:pt x="29249" y="9318"/>
                    <a:pt x="19708" y="14671"/>
                  </a:cubicBezTo>
                  <a:lnTo>
                    <a:pt x="9160" y="25961"/>
                  </a:lnTo>
                  <a:cubicBezTo>
                    <a:pt x="7146" y="28081"/>
                    <a:pt x="3807" y="28240"/>
                    <a:pt x="1687" y="26226"/>
                  </a:cubicBezTo>
                  <a:cubicBezTo>
                    <a:pt x="-433" y="24212"/>
                    <a:pt x="-592" y="20873"/>
                    <a:pt x="1422" y="18753"/>
                  </a:cubicBezTo>
                  <a:lnTo>
                    <a:pt x="12500" y="6880"/>
                  </a:lnTo>
                  <a:cubicBezTo>
                    <a:pt x="12818" y="6509"/>
                    <a:pt x="13242" y="6191"/>
                    <a:pt x="13666" y="5926"/>
                  </a:cubicBezTo>
                  <a:cubicBezTo>
                    <a:pt x="26705" y="-1813"/>
                    <a:pt x="43030" y="-1972"/>
                    <a:pt x="56228" y="5449"/>
                  </a:cubicBezTo>
                  <a:cubicBezTo>
                    <a:pt x="56493" y="5608"/>
                    <a:pt x="56705" y="5767"/>
                    <a:pt x="56917" y="5926"/>
                  </a:cubicBezTo>
                  <a:lnTo>
                    <a:pt x="79974" y="24265"/>
                  </a:lnTo>
                  <a:cubicBezTo>
                    <a:pt x="82253" y="26067"/>
                    <a:pt x="82624" y="29406"/>
                    <a:pt x="80822" y="31686"/>
                  </a:cubicBezTo>
                  <a:cubicBezTo>
                    <a:pt x="79762" y="33011"/>
                    <a:pt x="78224" y="33700"/>
                    <a:pt x="76634" y="337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0" name="Group 759">
            <a:extLst>
              <a:ext uri="{FF2B5EF4-FFF2-40B4-BE49-F238E27FC236}">
                <a16:creationId xmlns:a16="http://schemas.microsoft.com/office/drawing/2014/main" id="{6EC092BB-E048-4E2B-8700-4CED4A4A7756}"/>
              </a:ext>
            </a:extLst>
          </p:cNvPr>
          <p:cNvGrpSpPr/>
          <p:nvPr/>
        </p:nvGrpSpPr>
        <p:grpSpPr>
          <a:xfrm>
            <a:off x="6412989" y="3616060"/>
            <a:ext cx="416876" cy="416876"/>
            <a:chOff x="6449165" y="3652236"/>
            <a:chExt cx="344525" cy="344525"/>
          </a:xfrm>
        </p:grpSpPr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B3E72CF7-2322-4F93-AD3F-63CC23603041}"/>
                </a:ext>
              </a:extLst>
            </p:cNvPr>
            <p:cNvSpPr/>
            <p:nvPr/>
          </p:nvSpPr>
          <p:spPr>
            <a:xfrm>
              <a:off x="6449165" y="3652236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311E5E0F-AA87-4DFF-8649-3353F8C049DD}"/>
                </a:ext>
              </a:extLst>
            </p:cNvPr>
            <p:cNvSpPr/>
            <p:nvPr/>
          </p:nvSpPr>
          <p:spPr>
            <a:xfrm>
              <a:off x="6557145" y="3833094"/>
              <a:ext cx="68905" cy="127209"/>
            </a:xfrm>
            <a:custGeom>
              <a:avLst/>
              <a:gdLst>
                <a:gd name="connsiteX0" fmla="*/ 58187 w 68905"/>
                <a:gd name="connsiteY0" fmla="*/ 129320 h 127209"/>
                <a:gd name="connsiteX1" fmla="*/ 56067 w 68905"/>
                <a:gd name="connsiteY1" fmla="*/ 128896 h 127209"/>
                <a:gd name="connsiteX2" fmla="*/ 18858 w 68905"/>
                <a:gd name="connsiteY2" fmla="*/ 95504 h 127209"/>
                <a:gd name="connsiteX3" fmla="*/ 30201 w 68905"/>
                <a:gd name="connsiteY3" fmla="*/ 71811 h 127209"/>
                <a:gd name="connsiteX4" fmla="*/ 39476 w 68905"/>
                <a:gd name="connsiteY4" fmla="*/ 65239 h 127209"/>
                <a:gd name="connsiteX5" fmla="*/ 16155 w 68905"/>
                <a:gd name="connsiteY5" fmla="*/ 58083 h 127209"/>
                <a:gd name="connsiteX6" fmla="*/ 95 w 68905"/>
                <a:gd name="connsiteY6" fmla="*/ 37306 h 127209"/>
                <a:gd name="connsiteX7" fmla="*/ 25696 w 68905"/>
                <a:gd name="connsiteY7" fmla="*/ 18383 h 127209"/>
                <a:gd name="connsiteX8" fmla="*/ 62427 w 68905"/>
                <a:gd name="connsiteY8" fmla="*/ 1687 h 127209"/>
                <a:gd name="connsiteX9" fmla="*/ 69901 w 68905"/>
                <a:gd name="connsiteY9" fmla="*/ 1422 h 127209"/>
                <a:gd name="connsiteX10" fmla="*/ 70219 w 68905"/>
                <a:gd name="connsiteY10" fmla="*/ 8896 h 127209"/>
                <a:gd name="connsiteX11" fmla="*/ 27021 w 68905"/>
                <a:gd name="connsiteY11" fmla="*/ 28878 h 127209"/>
                <a:gd name="connsiteX12" fmla="*/ 10643 w 68905"/>
                <a:gd name="connsiteY12" fmla="*/ 38419 h 127209"/>
                <a:gd name="connsiteX13" fmla="*/ 19759 w 68905"/>
                <a:gd name="connsiteY13" fmla="*/ 48065 h 127209"/>
                <a:gd name="connsiteX14" fmla="*/ 56597 w 68905"/>
                <a:gd name="connsiteY14" fmla="*/ 58401 h 127209"/>
                <a:gd name="connsiteX15" fmla="*/ 60837 w 68905"/>
                <a:gd name="connsiteY15" fmla="*/ 63437 h 127209"/>
                <a:gd name="connsiteX16" fmla="*/ 56915 w 68905"/>
                <a:gd name="connsiteY16" fmla="*/ 68737 h 127209"/>
                <a:gd name="connsiteX17" fmla="*/ 36985 w 68905"/>
                <a:gd name="connsiteY17" fmla="*/ 80027 h 127209"/>
                <a:gd name="connsiteX18" fmla="*/ 29406 w 68905"/>
                <a:gd name="connsiteY18" fmla="*/ 94020 h 127209"/>
                <a:gd name="connsiteX19" fmla="*/ 60360 w 68905"/>
                <a:gd name="connsiteY19" fmla="*/ 119143 h 127209"/>
                <a:gd name="connsiteX20" fmla="*/ 63117 w 68905"/>
                <a:gd name="connsiteY20" fmla="*/ 126140 h 127209"/>
                <a:gd name="connsiteX21" fmla="*/ 58187 w 68905"/>
                <a:gd name="connsiteY21" fmla="*/ 129320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8905" h="127209">
                  <a:moveTo>
                    <a:pt x="58187" y="129320"/>
                  </a:moveTo>
                  <a:cubicBezTo>
                    <a:pt x="57498" y="129320"/>
                    <a:pt x="56756" y="129161"/>
                    <a:pt x="56067" y="128896"/>
                  </a:cubicBezTo>
                  <a:cubicBezTo>
                    <a:pt x="32745" y="118773"/>
                    <a:pt x="20554" y="107854"/>
                    <a:pt x="18858" y="95504"/>
                  </a:cubicBezTo>
                  <a:cubicBezTo>
                    <a:pt x="17692" y="87182"/>
                    <a:pt x="21720" y="78808"/>
                    <a:pt x="30201" y="71811"/>
                  </a:cubicBezTo>
                  <a:cubicBezTo>
                    <a:pt x="33435" y="69161"/>
                    <a:pt x="36562" y="66988"/>
                    <a:pt x="39476" y="65239"/>
                  </a:cubicBezTo>
                  <a:cubicBezTo>
                    <a:pt x="32692" y="63437"/>
                    <a:pt x="24370" y="61051"/>
                    <a:pt x="16155" y="58083"/>
                  </a:cubicBezTo>
                  <a:cubicBezTo>
                    <a:pt x="5448" y="54214"/>
                    <a:pt x="-859" y="46051"/>
                    <a:pt x="95" y="37306"/>
                  </a:cubicBezTo>
                  <a:cubicBezTo>
                    <a:pt x="1208" y="27341"/>
                    <a:pt x="10749" y="20291"/>
                    <a:pt x="25696" y="18383"/>
                  </a:cubicBezTo>
                  <a:cubicBezTo>
                    <a:pt x="49441" y="15362"/>
                    <a:pt x="62321" y="1846"/>
                    <a:pt x="62427" y="1687"/>
                  </a:cubicBezTo>
                  <a:cubicBezTo>
                    <a:pt x="64442" y="-433"/>
                    <a:pt x="67781" y="-592"/>
                    <a:pt x="69901" y="1422"/>
                  </a:cubicBezTo>
                  <a:cubicBezTo>
                    <a:pt x="72021" y="3383"/>
                    <a:pt x="72180" y="6722"/>
                    <a:pt x="70219" y="8896"/>
                  </a:cubicBezTo>
                  <a:cubicBezTo>
                    <a:pt x="69583" y="9585"/>
                    <a:pt x="54742" y="25380"/>
                    <a:pt x="27021" y="28878"/>
                  </a:cubicBezTo>
                  <a:cubicBezTo>
                    <a:pt x="15519" y="30309"/>
                    <a:pt x="11013" y="34920"/>
                    <a:pt x="10643" y="38419"/>
                  </a:cubicBezTo>
                  <a:cubicBezTo>
                    <a:pt x="10219" y="42076"/>
                    <a:pt x="13876" y="45945"/>
                    <a:pt x="19759" y="48065"/>
                  </a:cubicBezTo>
                  <a:cubicBezTo>
                    <a:pt x="37515" y="54479"/>
                    <a:pt x="56385" y="58348"/>
                    <a:pt x="56597" y="58401"/>
                  </a:cubicBezTo>
                  <a:cubicBezTo>
                    <a:pt x="59035" y="58878"/>
                    <a:pt x="60784" y="60998"/>
                    <a:pt x="60837" y="63437"/>
                  </a:cubicBezTo>
                  <a:cubicBezTo>
                    <a:pt x="60890" y="65875"/>
                    <a:pt x="59300" y="68101"/>
                    <a:pt x="56915" y="68737"/>
                  </a:cubicBezTo>
                  <a:cubicBezTo>
                    <a:pt x="56862" y="68737"/>
                    <a:pt x="47533" y="71334"/>
                    <a:pt x="36985" y="80027"/>
                  </a:cubicBezTo>
                  <a:cubicBezTo>
                    <a:pt x="33063" y="83207"/>
                    <a:pt x="28611" y="88242"/>
                    <a:pt x="29406" y="94020"/>
                  </a:cubicBezTo>
                  <a:cubicBezTo>
                    <a:pt x="30519" y="102023"/>
                    <a:pt x="41544" y="110928"/>
                    <a:pt x="60360" y="119143"/>
                  </a:cubicBezTo>
                  <a:cubicBezTo>
                    <a:pt x="63063" y="120310"/>
                    <a:pt x="64282" y="123437"/>
                    <a:pt x="63117" y="126140"/>
                  </a:cubicBezTo>
                  <a:cubicBezTo>
                    <a:pt x="62215" y="128101"/>
                    <a:pt x="60254" y="129320"/>
                    <a:pt x="58187" y="1293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43A9D797-71A3-44D5-9D9E-0D64187F155B}"/>
                </a:ext>
              </a:extLst>
            </p:cNvPr>
            <p:cNvSpPr/>
            <p:nvPr/>
          </p:nvSpPr>
          <p:spPr>
            <a:xfrm>
              <a:off x="6515086" y="3764103"/>
              <a:ext cx="84806" cy="42403"/>
            </a:xfrm>
            <a:custGeom>
              <a:avLst/>
              <a:gdLst>
                <a:gd name="connsiteX0" fmla="*/ 5316 w 84806"/>
                <a:gd name="connsiteY0" fmla="*/ 46720 h 42403"/>
                <a:gd name="connsiteX1" fmla="*/ 1447 w 84806"/>
                <a:gd name="connsiteY1" fmla="*/ 45077 h 42403"/>
                <a:gd name="connsiteX2" fmla="*/ 1659 w 84806"/>
                <a:gd name="connsiteY2" fmla="*/ 37604 h 42403"/>
                <a:gd name="connsiteX3" fmla="*/ 35899 w 84806"/>
                <a:gd name="connsiteY3" fmla="*/ 5271 h 42403"/>
                <a:gd name="connsiteX4" fmla="*/ 49733 w 84806"/>
                <a:gd name="connsiteY4" fmla="*/ 24 h 42403"/>
                <a:gd name="connsiteX5" fmla="*/ 63196 w 84806"/>
                <a:gd name="connsiteY5" fmla="*/ 6066 h 42403"/>
                <a:gd name="connsiteX6" fmla="*/ 86306 w 84806"/>
                <a:gd name="connsiteY6" fmla="*/ 30554 h 42403"/>
                <a:gd name="connsiteX7" fmla="*/ 86094 w 84806"/>
                <a:gd name="connsiteY7" fmla="*/ 38028 h 42403"/>
                <a:gd name="connsiteX8" fmla="*/ 78621 w 84806"/>
                <a:gd name="connsiteY8" fmla="*/ 37816 h 42403"/>
                <a:gd name="connsiteX9" fmla="*/ 55511 w 84806"/>
                <a:gd name="connsiteY9" fmla="*/ 13328 h 42403"/>
                <a:gd name="connsiteX10" fmla="*/ 49415 w 84806"/>
                <a:gd name="connsiteY10" fmla="*/ 10572 h 42403"/>
                <a:gd name="connsiteX11" fmla="*/ 43161 w 84806"/>
                <a:gd name="connsiteY11" fmla="*/ 12957 h 42403"/>
                <a:gd name="connsiteX12" fmla="*/ 8920 w 84806"/>
                <a:gd name="connsiteY12" fmla="*/ 45289 h 42403"/>
                <a:gd name="connsiteX13" fmla="*/ 5316 w 84806"/>
                <a:gd name="connsiteY13" fmla="*/ 4672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42403">
                  <a:moveTo>
                    <a:pt x="5316" y="46720"/>
                  </a:moveTo>
                  <a:cubicBezTo>
                    <a:pt x="3885" y="46720"/>
                    <a:pt x="2507" y="46190"/>
                    <a:pt x="1447" y="45077"/>
                  </a:cubicBezTo>
                  <a:cubicBezTo>
                    <a:pt x="-568" y="42957"/>
                    <a:pt x="-461" y="39618"/>
                    <a:pt x="1659" y="37604"/>
                  </a:cubicBezTo>
                  <a:lnTo>
                    <a:pt x="35899" y="5271"/>
                  </a:lnTo>
                  <a:cubicBezTo>
                    <a:pt x="39663" y="1720"/>
                    <a:pt x="44539" y="-241"/>
                    <a:pt x="49733" y="24"/>
                  </a:cubicBezTo>
                  <a:cubicBezTo>
                    <a:pt x="54875" y="183"/>
                    <a:pt x="59698" y="2303"/>
                    <a:pt x="63196" y="6066"/>
                  </a:cubicBezTo>
                  <a:lnTo>
                    <a:pt x="86306" y="30554"/>
                  </a:lnTo>
                  <a:cubicBezTo>
                    <a:pt x="88320" y="32674"/>
                    <a:pt x="88214" y="36013"/>
                    <a:pt x="86094" y="38028"/>
                  </a:cubicBezTo>
                  <a:cubicBezTo>
                    <a:pt x="83974" y="40042"/>
                    <a:pt x="80582" y="39936"/>
                    <a:pt x="78621" y="37816"/>
                  </a:cubicBezTo>
                  <a:lnTo>
                    <a:pt x="55511" y="13328"/>
                  </a:lnTo>
                  <a:cubicBezTo>
                    <a:pt x="53921" y="11632"/>
                    <a:pt x="51747" y="10678"/>
                    <a:pt x="49415" y="10572"/>
                  </a:cubicBezTo>
                  <a:cubicBezTo>
                    <a:pt x="47083" y="10466"/>
                    <a:pt x="44857" y="11367"/>
                    <a:pt x="43161" y="12957"/>
                  </a:cubicBezTo>
                  <a:lnTo>
                    <a:pt x="8920" y="45289"/>
                  </a:lnTo>
                  <a:cubicBezTo>
                    <a:pt x="7914" y="46243"/>
                    <a:pt x="6588" y="46720"/>
                    <a:pt x="5316" y="467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0F3864E1-0C38-450C-8BAC-75578E421DE2}"/>
                </a:ext>
              </a:extLst>
            </p:cNvPr>
            <p:cNvSpPr/>
            <p:nvPr/>
          </p:nvSpPr>
          <p:spPr>
            <a:xfrm>
              <a:off x="6643886" y="3764104"/>
              <a:ext cx="84806" cy="42403"/>
            </a:xfrm>
            <a:custGeom>
              <a:avLst/>
              <a:gdLst>
                <a:gd name="connsiteX0" fmla="*/ 82490 w 84806"/>
                <a:gd name="connsiteY0" fmla="*/ 46720 h 42403"/>
                <a:gd name="connsiteX1" fmla="*/ 78832 w 84806"/>
                <a:gd name="connsiteY1" fmla="*/ 45289 h 42403"/>
                <a:gd name="connsiteX2" fmla="*/ 44592 w 84806"/>
                <a:gd name="connsiteY2" fmla="*/ 12956 h 42403"/>
                <a:gd name="connsiteX3" fmla="*/ 38337 w 84806"/>
                <a:gd name="connsiteY3" fmla="*/ 10571 h 42403"/>
                <a:gd name="connsiteX4" fmla="*/ 32242 w 84806"/>
                <a:gd name="connsiteY4" fmla="*/ 13327 h 42403"/>
                <a:gd name="connsiteX5" fmla="*/ 9132 w 84806"/>
                <a:gd name="connsiteY5" fmla="*/ 37815 h 42403"/>
                <a:gd name="connsiteX6" fmla="*/ 1659 w 84806"/>
                <a:gd name="connsiteY6" fmla="*/ 38027 h 42403"/>
                <a:gd name="connsiteX7" fmla="*/ 1447 w 84806"/>
                <a:gd name="connsiteY7" fmla="*/ 30554 h 42403"/>
                <a:gd name="connsiteX8" fmla="*/ 24556 w 84806"/>
                <a:gd name="connsiteY8" fmla="*/ 6066 h 42403"/>
                <a:gd name="connsiteX9" fmla="*/ 38019 w 84806"/>
                <a:gd name="connsiteY9" fmla="*/ 23 h 42403"/>
                <a:gd name="connsiteX10" fmla="*/ 51853 w 84806"/>
                <a:gd name="connsiteY10" fmla="*/ 5271 h 42403"/>
                <a:gd name="connsiteX11" fmla="*/ 86094 w 84806"/>
                <a:gd name="connsiteY11" fmla="*/ 37603 h 42403"/>
                <a:gd name="connsiteX12" fmla="*/ 86306 w 84806"/>
                <a:gd name="connsiteY12" fmla="*/ 45077 h 42403"/>
                <a:gd name="connsiteX13" fmla="*/ 82490 w 84806"/>
                <a:gd name="connsiteY13" fmla="*/ 46720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06" h="42403">
                  <a:moveTo>
                    <a:pt x="82490" y="46720"/>
                  </a:moveTo>
                  <a:cubicBezTo>
                    <a:pt x="81165" y="46720"/>
                    <a:pt x="79892" y="46243"/>
                    <a:pt x="78832" y="45289"/>
                  </a:cubicBezTo>
                  <a:lnTo>
                    <a:pt x="44592" y="12956"/>
                  </a:lnTo>
                  <a:cubicBezTo>
                    <a:pt x="42895" y="11366"/>
                    <a:pt x="40670" y="10518"/>
                    <a:pt x="38337" y="10571"/>
                  </a:cubicBezTo>
                  <a:cubicBezTo>
                    <a:pt x="36005" y="10624"/>
                    <a:pt x="33832" y="11631"/>
                    <a:pt x="32242" y="13327"/>
                  </a:cubicBezTo>
                  <a:lnTo>
                    <a:pt x="9132" y="37815"/>
                  </a:lnTo>
                  <a:cubicBezTo>
                    <a:pt x="7118" y="39935"/>
                    <a:pt x="3778" y="40041"/>
                    <a:pt x="1659" y="38027"/>
                  </a:cubicBezTo>
                  <a:cubicBezTo>
                    <a:pt x="-461" y="36013"/>
                    <a:pt x="-568" y="32674"/>
                    <a:pt x="1447" y="30554"/>
                  </a:cubicBezTo>
                  <a:lnTo>
                    <a:pt x="24556" y="6066"/>
                  </a:lnTo>
                  <a:cubicBezTo>
                    <a:pt x="28108" y="2302"/>
                    <a:pt x="32878" y="182"/>
                    <a:pt x="38019" y="23"/>
                  </a:cubicBezTo>
                  <a:cubicBezTo>
                    <a:pt x="43267" y="-242"/>
                    <a:pt x="48090" y="1772"/>
                    <a:pt x="51853" y="5271"/>
                  </a:cubicBezTo>
                  <a:lnTo>
                    <a:pt x="86094" y="37603"/>
                  </a:lnTo>
                  <a:cubicBezTo>
                    <a:pt x="88214" y="39617"/>
                    <a:pt x="88320" y="42956"/>
                    <a:pt x="86306" y="45077"/>
                  </a:cubicBezTo>
                  <a:cubicBezTo>
                    <a:pt x="85298" y="46137"/>
                    <a:pt x="83920" y="46720"/>
                    <a:pt x="82490" y="467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7" name="Group 756">
            <a:extLst>
              <a:ext uri="{FF2B5EF4-FFF2-40B4-BE49-F238E27FC236}">
                <a16:creationId xmlns:a16="http://schemas.microsoft.com/office/drawing/2014/main" id="{5EAA0296-F569-4D6E-BF97-5A4098E8FE89}"/>
              </a:ext>
            </a:extLst>
          </p:cNvPr>
          <p:cNvGrpSpPr/>
          <p:nvPr/>
        </p:nvGrpSpPr>
        <p:grpSpPr>
          <a:xfrm>
            <a:off x="3232758" y="3613829"/>
            <a:ext cx="416876" cy="442593"/>
            <a:chOff x="3268934" y="3652236"/>
            <a:chExt cx="344525" cy="365779"/>
          </a:xfrm>
        </p:grpSpPr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D6F60ED-7EAF-4F26-B3A8-995AFF806088}"/>
                </a:ext>
              </a:extLst>
            </p:cNvPr>
            <p:cNvSpPr/>
            <p:nvPr/>
          </p:nvSpPr>
          <p:spPr>
            <a:xfrm>
              <a:off x="3268934" y="3652236"/>
              <a:ext cx="344525" cy="344525"/>
            </a:xfrm>
            <a:custGeom>
              <a:avLst/>
              <a:gdLst>
                <a:gd name="connsiteX0" fmla="*/ 145495 w 344525"/>
                <a:gd name="connsiteY0" fmla="*/ 346009 h 344525"/>
                <a:gd name="connsiteX1" fmla="*/ 144595 w 344525"/>
                <a:gd name="connsiteY1" fmla="*/ 345956 h 344525"/>
                <a:gd name="connsiteX2" fmla="*/ 0 w 344525"/>
                <a:gd name="connsiteY2" fmla="*/ 174224 h 344525"/>
                <a:gd name="connsiteX3" fmla="*/ 174224 w 344525"/>
                <a:gd name="connsiteY3" fmla="*/ 0 h 344525"/>
                <a:gd name="connsiteX4" fmla="*/ 348447 w 344525"/>
                <a:gd name="connsiteY4" fmla="*/ 174224 h 344525"/>
                <a:gd name="connsiteX5" fmla="*/ 204118 w 344525"/>
                <a:gd name="connsiteY5" fmla="*/ 345903 h 344525"/>
                <a:gd name="connsiteX6" fmla="*/ 197969 w 344525"/>
                <a:gd name="connsiteY6" fmla="*/ 341557 h 344525"/>
                <a:gd name="connsiteX7" fmla="*/ 202316 w 344525"/>
                <a:gd name="connsiteY7" fmla="*/ 335409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  <a:gd name="connsiteX10" fmla="*/ 10601 w 344525"/>
                <a:gd name="connsiteY10" fmla="*/ 174224 h 344525"/>
                <a:gd name="connsiteX11" fmla="*/ 146397 w 344525"/>
                <a:gd name="connsiteY11" fmla="*/ 335461 h 344525"/>
                <a:gd name="connsiteX12" fmla="*/ 150743 w 344525"/>
                <a:gd name="connsiteY12" fmla="*/ 341557 h 344525"/>
                <a:gd name="connsiteX13" fmla="*/ 145495 w 344525"/>
                <a:gd name="connsiteY13" fmla="*/ 346009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5" h="344525">
                  <a:moveTo>
                    <a:pt x="145495" y="346009"/>
                  </a:moveTo>
                  <a:cubicBezTo>
                    <a:pt x="145177" y="346009"/>
                    <a:pt x="144913" y="346009"/>
                    <a:pt x="144595" y="345956"/>
                  </a:cubicBezTo>
                  <a:cubicBezTo>
                    <a:pt x="60795" y="331592"/>
                    <a:pt x="0" y="259401"/>
                    <a:pt x="0" y="174224"/>
                  </a:cubicBezTo>
                  <a:cubicBezTo>
                    <a:pt x="0" y="78181"/>
                    <a:pt x="78181" y="0"/>
                    <a:pt x="174224" y="0"/>
                  </a:cubicBezTo>
                  <a:cubicBezTo>
                    <a:pt x="270267" y="0"/>
                    <a:pt x="348447" y="78181"/>
                    <a:pt x="348447" y="174224"/>
                  </a:cubicBezTo>
                  <a:cubicBezTo>
                    <a:pt x="348447" y="259242"/>
                    <a:pt x="287758" y="331433"/>
                    <a:pt x="204118" y="345903"/>
                  </a:cubicBezTo>
                  <a:cubicBezTo>
                    <a:pt x="201203" y="346380"/>
                    <a:pt x="198499" y="344472"/>
                    <a:pt x="197969" y="341557"/>
                  </a:cubicBezTo>
                  <a:cubicBezTo>
                    <a:pt x="197492" y="338695"/>
                    <a:pt x="199400" y="335938"/>
                    <a:pt x="202316" y="335409"/>
                  </a:cubicBezTo>
                  <a:cubicBezTo>
                    <a:pt x="280867" y="321839"/>
                    <a:pt x="337847" y="254048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54207"/>
                    <a:pt x="67686" y="321998"/>
                    <a:pt x="146397" y="335461"/>
                  </a:cubicBezTo>
                  <a:cubicBezTo>
                    <a:pt x="149259" y="335938"/>
                    <a:pt x="151220" y="338695"/>
                    <a:pt x="150743" y="341557"/>
                  </a:cubicBezTo>
                  <a:cubicBezTo>
                    <a:pt x="150266" y="344207"/>
                    <a:pt x="148040" y="346009"/>
                    <a:pt x="145495" y="3460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D77C4ACD-3806-469C-A1F9-46B9A7CF19AE}"/>
                </a:ext>
              </a:extLst>
            </p:cNvPr>
            <p:cNvSpPr/>
            <p:nvPr/>
          </p:nvSpPr>
          <p:spPr>
            <a:xfrm>
              <a:off x="3456567" y="3758986"/>
              <a:ext cx="79506" cy="84806"/>
            </a:xfrm>
            <a:custGeom>
              <a:avLst/>
              <a:gdLst>
                <a:gd name="connsiteX0" fmla="*/ 41926 w 79505"/>
                <a:gd name="connsiteY0" fmla="*/ 88728 h 84806"/>
                <a:gd name="connsiteX1" fmla="*/ 0 w 79505"/>
                <a:gd name="connsiteY1" fmla="*/ 44364 h 84806"/>
                <a:gd name="connsiteX2" fmla="*/ 41926 w 79505"/>
                <a:gd name="connsiteY2" fmla="*/ 0 h 84806"/>
                <a:gd name="connsiteX3" fmla="*/ 83852 w 79505"/>
                <a:gd name="connsiteY3" fmla="*/ 44364 h 84806"/>
                <a:gd name="connsiteX4" fmla="*/ 41926 w 79505"/>
                <a:gd name="connsiteY4" fmla="*/ 88728 h 84806"/>
                <a:gd name="connsiteX5" fmla="*/ 41926 w 79505"/>
                <a:gd name="connsiteY5" fmla="*/ 10601 h 84806"/>
                <a:gd name="connsiteX6" fmla="*/ 10601 w 79505"/>
                <a:gd name="connsiteY6" fmla="*/ 44364 h 84806"/>
                <a:gd name="connsiteX7" fmla="*/ 41926 w 79505"/>
                <a:gd name="connsiteY7" fmla="*/ 78128 h 84806"/>
                <a:gd name="connsiteX8" fmla="*/ 73251 w 79505"/>
                <a:gd name="connsiteY8" fmla="*/ 44364 h 84806"/>
                <a:gd name="connsiteX9" fmla="*/ 41926 w 79505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84806">
                  <a:moveTo>
                    <a:pt x="41926" y="88728"/>
                  </a:moveTo>
                  <a:cubicBezTo>
                    <a:pt x="18816" y="88728"/>
                    <a:pt x="0" y="68799"/>
                    <a:pt x="0" y="44364"/>
                  </a:cubicBezTo>
                  <a:cubicBezTo>
                    <a:pt x="0" y="19930"/>
                    <a:pt x="18816" y="0"/>
                    <a:pt x="41926" y="0"/>
                  </a:cubicBezTo>
                  <a:cubicBezTo>
                    <a:pt x="65036" y="0"/>
                    <a:pt x="83852" y="19930"/>
                    <a:pt x="83852" y="44364"/>
                  </a:cubicBezTo>
                  <a:cubicBezTo>
                    <a:pt x="83852" y="68799"/>
                    <a:pt x="65036" y="88728"/>
                    <a:pt x="41926" y="88728"/>
                  </a:cubicBezTo>
                  <a:close/>
                  <a:moveTo>
                    <a:pt x="41926" y="10601"/>
                  </a:moveTo>
                  <a:cubicBezTo>
                    <a:pt x="24647" y="10601"/>
                    <a:pt x="10601" y="25760"/>
                    <a:pt x="10601" y="44364"/>
                  </a:cubicBezTo>
                  <a:cubicBezTo>
                    <a:pt x="10601" y="63022"/>
                    <a:pt x="24647" y="78128"/>
                    <a:pt x="41926" y="78128"/>
                  </a:cubicBezTo>
                  <a:cubicBezTo>
                    <a:pt x="59205" y="78128"/>
                    <a:pt x="73251" y="62969"/>
                    <a:pt x="73251" y="44364"/>
                  </a:cubicBezTo>
                  <a:cubicBezTo>
                    <a:pt x="73251" y="25707"/>
                    <a:pt x="59152" y="10601"/>
                    <a:pt x="419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AB24578-B457-49FE-8ADB-7A67683649AB}"/>
                </a:ext>
              </a:extLst>
            </p:cNvPr>
            <p:cNvSpPr/>
            <p:nvPr/>
          </p:nvSpPr>
          <p:spPr>
            <a:xfrm>
              <a:off x="3456567" y="3758986"/>
              <a:ext cx="79506" cy="84806"/>
            </a:xfrm>
            <a:custGeom>
              <a:avLst/>
              <a:gdLst>
                <a:gd name="connsiteX0" fmla="*/ 41926 w 79505"/>
                <a:gd name="connsiteY0" fmla="*/ 88728 h 84806"/>
                <a:gd name="connsiteX1" fmla="*/ 0 w 79505"/>
                <a:gd name="connsiteY1" fmla="*/ 44364 h 84806"/>
                <a:gd name="connsiteX2" fmla="*/ 41926 w 79505"/>
                <a:gd name="connsiteY2" fmla="*/ 0 h 84806"/>
                <a:gd name="connsiteX3" fmla="*/ 83852 w 79505"/>
                <a:gd name="connsiteY3" fmla="*/ 44364 h 84806"/>
                <a:gd name="connsiteX4" fmla="*/ 41926 w 79505"/>
                <a:gd name="connsiteY4" fmla="*/ 88728 h 84806"/>
                <a:gd name="connsiteX5" fmla="*/ 41926 w 79505"/>
                <a:gd name="connsiteY5" fmla="*/ 10601 h 84806"/>
                <a:gd name="connsiteX6" fmla="*/ 10601 w 79505"/>
                <a:gd name="connsiteY6" fmla="*/ 44364 h 84806"/>
                <a:gd name="connsiteX7" fmla="*/ 41926 w 79505"/>
                <a:gd name="connsiteY7" fmla="*/ 78128 h 84806"/>
                <a:gd name="connsiteX8" fmla="*/ 73251 w 79505"/>
                <a:gd name="connsiteY8" fmla="*/ 44364 h 84806"/>
                <a:gd name="connsiteX9" fmla="*/ 41926 w 79505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05" h="84806">
                  <a:moveTo>
                    <a:pt x="41926" y="88728"/>
                  </a:moveTo>
                  <a:cubicBezTo>
                    <a:pt x="18816" y="88728"/>
                    <a:pt x="0" y="68799"/>
                    <a:pt x="0" y="44364"/>
                  </a:cubicBezTo>
                  <a:cubicBezTo>
                    <a:pt x="0" y="19930"/>
                    <a:pt x="18816" y="0"/>
                    <a:pt x="41926" y="0"/>
                  </a:cubicBezTo>
                  <a:cubicBezTo>
                    <a:pt x="65036" y="0"/>
                    <a:pt x="83852" y="19930"/>
                    <a:pt x="83852" y="44364"/>
                  </a:cubicBezTo>
                  <a:cubicBezTo>
                    <a:pt x="83852" y="68799"/>
                    <a:pt x="65036" y="88728"/>
                    <a:pt x="41926" y="88728"/>
                  </a:cubicBezTo>
                  <a:close/>
                  <a:moveTo>
                    <a:pt x="41926" y="10601"/>
                  </a:moveTo>
                  <a:cubicBezTo>
                    <a:pt x="24647" y="10601"/>
                    <a:pt x="10601" y="25760"/>
                    <a:pt x="10601" y="44364"/>
                  </a:cubicBezTo>
                  <a:cubicBezTo>
                    <a:pt x="10601" y="63022"/>
                    <a:pt x="24647" y="78128"/>
                    <a:pt x="41926" y="78128"/>
                  </a:cubicBezTo>
                  <a:cubicBezTo>
                    <a:pt x="59205" y="78128"/>
                    <a:pt x="73251" y="62969"/>
                    <a:pt x="73251" y="44364"/>
                  </a:cubicBezTo>
                  <a:cubicBezTo>
                    <a:pt x="73251" y="25707"/>
                    <a:pt x="59152" y="10601"/>
                    <a:pt x="419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18AA37B4-CF02-4831-B9E8-2457DADD3F07}"/>
                </a:ext>
              </a:extLst>
            </p:cNvPr>
            <p:cNvSpPr/>
            <p:nvPr/>
          </p:nvSpPr>
          <p:spPr>
            <a:xfrm>
              <a:off x="3340282" y="3766267"/>
              <a:ext cx="74205" cy="63605"/>
            </a:xfrm>
            <a:custGeom>
              <a:avLst/>
              <a:gdLst>
                <a:gd name="connsiteX0" fmla="*/ 5295 w 74205"/>
                <a:gd name="connsiteY0" fmla="*/ 66500 h 63604"/>
                <a:gd name="connsiteX1" fmla="*/ 1426 w 74205"/>
                <a:gd name="connsiteY1" fmla="*/ 64804 h 63604"/>
                <a:gd name="connsiteX2" fmla="*/ 1638 w 74205"/>
                <a:gd name="connsiteY2" fmla="*/ 57383 h 63604"/>
                <a:gd name="connsiteX3" fmla="*/ 59730 w 74205"/>
                <a:gd name="connsiteY3" fmla="*/ 39097 h 63604"/>
                <a:gd name="connsiteX4" fmla="*/ 25013 w 74205"/>
                <a:gd name="connsiteY4" fmla="*/ 10581 h 63604"/>
                <a:gd name="connsiteX5" fmla="*/ 20402 w 74205"/>
                <a:gd name="connsiteY5" fmla="*/ 4644 h 63604"/>
                <a:gd name="connsiteX6" fmla="*/ 26338 w 74205"/>
                <a:gd name="connsiteY6" fmla="*/ 33 h 63604"/>
                <a:gd name="connsiteX7" fmla="*/ 73882 w 74205"/>
                <a:gd name="connsiteY7" fmla="*/ 40263 h 63604"/>
                <a:gd name="connsiteX8" fmla="*/ 74306 w 74205"/>
                <a:gd name="connsiteY8" fmla="*/ 45510 h 63604"/>
                <a:gd name="connsiteX9" fmla="*/ 70013 w 74205"/>
                <a:gd name="connsiteY9" fmla="*/ 48531 h 63604"/>
                <a:gd name="connsiteX10" fmla="*/ 8847 w 74205"/>
                <a:gd name="connsiteY10" fmla="*/ 65016 h 63604"/>
                <a:gd name="connsiteX11" fmla="*/ 5295 w 74205"/>
                <a:gd name="connsiteY11" fmla="*/ 66500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5295" y="66500"/>
                  </a:moveTo>
                  <a:cubicBezTo>
                    <a:pt x="3864" y="66500"/>
                    <a:pt x="2433" y="65917"/>
                    <a:pt x="1426" y="64804"/>
                  </a:cubicBezTo>
                  <a:cubicBezTo>
                    <a:pt x="-535" y="62684"/>
                    <a:pt x="-482" y="59397"/>
                    <a:pt x="1638" y="57383"/>
                  </a:cubicBezTo>
                  <a:cubicBezTo>
                    <a:pt x="3069" y="56005"/>
                    <a:pt x="16214" y="44556"/>
                    <a:pt x="59730" y="39097"/>
                  </a:cubicBezTo>
                  <a:cubicBezTo>
                    <a:pt x="50879" y="27966"/>
                    <a:pt x="36038" y="12012"/>
                    <a:pt x="25013" y="10581"/>
                  </a:cubicBezTo>
                  <a:cubicBezTo>
                    <a:pt x="22098" y="10210"/>
                    <a:pt x="20030" y="7559"/>
                    <a:pt x="20402" y="4644"/>
                  </a:cubicBezTo>
                  <a:cubicBezTo>
                    <a:pt x="20773" y="1729"/>
                    <a:pt x="23476" y="-285"/>
                    <a:pt x="26338" y="33"/>
                  </a:cubicBezTo>
                  <a:cubicBezTo>
                    <a:pt x="47275" y="2683"/>
                    <a:pt x="71232" y="36447"/>
                    <a:pt x="73882" y="40263"/>
                  </a:cubicBezTo>
                  <a:cubicBezTo>
                    <a:pt x="74943" y="41800"/>
                    <a:pt x="75102" y="43814"/>
                    <a:pt x="74306" y="45510"/>
                  </a:cubicBezTo>
                  <a:cubicBezTo>
                    <a:pt x="73511" y="47206"/>
                    <a:pt x="71868" y="48372"/>
                    <a:pt x="70013" y="48531"/>
                  </a:cubicBezTo>
                  <a:cubicBezTo>
                    <a:pt x="22681" y="53090"/>
                    <a:pt x="9006" y="64910"/>
                    <a:pt x="8847" y="65016"/>
                  </a:cubicBezTo>
                  <a:cubicBezTo>
                    <a:pt x="7840" y="66076"/>
                    <a:pt x="6567" y="66500"/>
                    <a:pt x="5295" y="665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6383204-905D-44AF-8266-744D8EF11952}"/>
                </a:ext>
              </a:extLst>
            </p:cNvPr>
            <p:cNvSpPr/>
            <p:nvPr/>
          </p:nvSpPr>
          <p:spPr>
            <a:xfrm>
              <a:off x="3368846" y="3866213"/>
              <a:ext cx="148411" cy="58304"/>
            </a:xfrm>
            <a:custGeom>
              <a:avLst/>
              <a:gdLst>
                <a:gd name="connsiteX0" fmla="*/ 38375 w 148410"/>
                <a:gd name="connsiteY0" fmla="*/ 63234 h 58304"/>
                <a:gd name="connsiteX1" fmla="*/ 36096 w 148410"/>
                <a:gd name="connsiteY1" fmla="*/ 62703 h 58304"/>
                <a:gd name="connsiteX2" fmla="*/ 0 w 148410"/>
                <a:gd name="connsiteY2" fmla="*/ 5300 h 58304"/>
                <a:gd name="connsiteX3" fmla="*/ 5300 w 148410"/>
                <a:gd name="connsiteY3" fmla="*/ 0 h 58304"/>
                <a:gd name="connsiteX4" fmla="*/ 143322 w 148410"/>
                <a:gd name="connsiteY4" fmla="*/ 0 h 58304"/>
                <a:gd name="connsiteX5" fmla="*/ 148623 w 148410"/>
                <a:gd name="connsiteY5" fmla="*/ 5300 h 58304"/>
                <a:gd name="connsiteX6" fmla="*/ 129912 w 148410"/>
                <a:gd name="connsiteY6" fmla="*/ 50407 h 58304"/>
                <a:gd name="connsiteX7" fmla="*/ 112845 w 148410"/>
                <a:gd name="connsiteY7" fmla="*/ 62598 h 58304"/>
                <a:gd name="connsiteX8" fmla="*/ 105743 w 148410"/>
                <a:gd name="connsiteY8" fmla="*/ 60159 h 58304"/>
                <a:gd name="connsiteX9" fmla="*/ 108181 w 148410"/>
                <a:gd name="connsiteY9" fmla="*/ 53057 h 58304"/>
                <a:gd name="connsiteX10" fmla="*/ 122386 w 148410"/>
                <a:gd name="connsiteY10" fmla="*/ 42880 h 58304"/>
                <a:gd name="connsiteX11" fmla="*/ 137757 w 148410"/>
                <a:gd name="connsiteY11" fmla="*/ 10601 h 58304"/>
                <a:gd name="connsiteX12" fmla="*/ 10866 w 148410"/>
                <a:gd name="connsiteY12" fmla="*/ 10601 h 58304"/>
                <a:gd name="connsiteX13" fmla="*/ 40654 w 148410"/>
                <a:gd name="connsiteY13" fmla="*/ 53163 h 58304"/>
                <a:gd name="connsiteX14" fmla="*/ 43145 w 148410"/>
                <a:gd name="connsiteY14" fmla="*/ 60265 h 58304"/>
                <a:gd name="connsiteX15" fmla="*/ 38375 w 148410"/>
                <a:gd name="connsiteY15" fmla="*/ 6323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410" h="58304">
                  <a:moveTo>
                    <a:pt x="38375" y="63234"/>
                  </a:moveTo>
                  <a:cubicBezTo>
                    <a:pt x="37580" y="63234"/>
                    <a:pt x="36838" y="63075"/>
                    <a:pt x="36096" y="62703"/>
                  </a:cubicBezTo>
                  <a:cubicBezTo>
                    <a:pt x="14205" y="52156"/>
                    <a:pt x="0" y="2957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3322" y="0"/>
                  </a:lnTo>
                  <a:cubicBezTo>
                    <a:pt x="146238" y="0"/>
                    <a:pt x="148623" y="2385"/>
                    <a:pt x="148623" y="5300"/>
                  </a:cubicBezTo>
                  <a:cubicBezTo>
                    <a:pt x="148623" y="22315"/>
                    <a:pt x="141997" y="38322"/>
                    <a:pt x="129912" y="50407"/>
                  </a:cubicBezTo>
                  <a:cubicBezTo>
                    <a:pt x="124930" y="55389"/>
                    <a:pt x="119206" y="59470"/>
                    <a:pt x="112845" y="62598"/>
                  </a:cubicBezTo>
                  <a:cubicBezTo>
                    <a:pt x="110195" y="63870"/>
                    <a:pt x="107015" y="62809"/>
                    <a:pt x="105743" y="60159"/>
                  </a:cubicBezTo>
                  <a:cubicBezTo>
                    <a:pt x="104471" y="57509"/>
                    <a:pt x="105531" y="54382"/>
                    <a:pt x="108181" y="53057"/>
                  </a:cubicBezTo>
                  <a:cubicBezTo>
                    <a:pt x="113481" y="50460"/>
                    <a:pt x="118252" y="47067"/>
                    <a:pt x="122386" y="42880"/>
                  </a:cubicBezTo>
                  <a:cubicBezTo>
                    <a:pt x="131185" y="34081"/>
                    <a:pt x="136538" y="22739"/>
                    <a:pt x="137757" y="10601"/>
                  </a:cubicBezTo>
                  <a:lnTo>
                    <a:pt x="10866" y="10601"/>
                  </a:lnTo>
                  <a:cubicBezTo>
                    <a:pt x="12721" y="28781"/>
                    <a:pt x="24011" y="45106"/>
                    <a:pt x="40654" y="53163"/>
                  </a:cubicBezTo>
                  <a:cubicBezTo>
                    <a:pt x="43304" y="54435"/>
                    <a:pt x="44417" y="57615"/>
                    <a:pt x="43145" y="60265"/>
                  </a:cubicBezTo>
                  <a:cubicBezTo>
                    <a:pt x="42244" y="62121"/>
                    <a:pt x="40336" y="63234"/>
                    <a:pt x="38375" y="632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D5BC055-52AD-45A4-A38B-D043BCFD431B}"/>
                </a:ext>
              </a:extLst>
            </p:cNvPr>
            <p:cNvSpPr/>
            <p:nvPr/>
          </p:nvSpPr>
          <p:spPr>
            <a:xfrm>
              <a:off x="3401231" y="3892257"/>
              <a:ext cx="79506" cy="121909"/>
            </a:xfrm>
            <a:custGeom>
              <a:avLst/>
              <a:gdLst>
                <a:gd name="connsiteX0" fmla="*/ 42032 w 79505"/>
                <a:gd name="connsiteY0" fmla="*/ 126871 h 121908"/>
                <a:gd name="connsiteX1" fmla="*/ 6361 w 79505"/>
                <a:gd name="connsiteY1" fmla="*/ 91200 h 121908"/>
                <a:gd name="connsiteX2" fmla="*/ 0 w 79505"/>
                <a:gd name="connsiteY2" fmla="*/ 27542 h 121908"/>
                <a:gd name="connsiteX3" fmla="*/ 25442 w 79505"/>
                <a:gd name="connsiteY3" fmla="*/ 2206 h 121908"/>
                <a:gd name="connsiteX4" fmla="*/ 58675 w 79505"/>
                <a:gd name="connsiteY4" fmla="*/ 2206 h 121908"/>
                <a:gd name="connsiteX5" fmla="*/ 84117 w 79505"/>
                <a:gd name="connsiteY5" fmla="*/ 27012 h 121908"/>
                <a:gd name="connsiteX6" fmla="*/ 77704 w 79505"/>
                <a:gd name="connsiteY6" fmla="*/ 91730 h 121908"/>
                <a:gd name="connsiteX7" fmla="*/ 42032 w 79505"/>
                <a:gd name="connsiteY7" fmla="*/ 126871 h 121908"/>
                <a:gd name="connsiteX8" fmla="*/ 42085 w 79505"/>
                <a:gd name="connsiteY8" fmla="*/ 10581 h 121908"/>
                <a:gd name="connsiteX9" fmla="*/ 28145 w 79505"/>
                <a:gd name="connsiteY9" fmla="*/ 12436 h 121908"/>
                <a:gd name="connsiteX10" fmla="*/ 10548 w 79505"/>
                <a:gd name="connsiteY10" fmla="*/ 27012 h 121908"/>
                <a:gd name="connsiteX11" fmla="*/ 16908 w 79505"/>
                <a:gd name="connsiteY11" fmla="*/ 90670 h 121908"/>
                <a:gd name="connsiteX12" fmla="*/ 42032 w 79505"/>
                <a:gd name="connsiteY12" fmla="*/ 116271 h 121908"/>
                <a:gd name="connsiteX13" fmla="*/ 67103 w 79505"/>
                <a:gd name="connsiteY13" fmla="*/ 91200 h 121908"/>
                <a:gd name="connsiteX14" fmla="*/ 73516 w 79505"/>
                <a:gd name="connsiteY14" fmla="*/ 26482 h 121908"/>
                <a:gd name="connsiteX15" fmla="*/ 55919 w 79505"/>
                <a:gd name="connsiteY15" fmla="*/ 12436 h 121908"/>
                <a:gd name="connsiteX16" fmla="*/ 42085 w 79505"/>
                <a:gd name="connsiteY16" fmla="*/ 10581 h 1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505" h="121908">
                  <a:moveTo>
                    <a:pt x="42032" y="126871"/>
                  </a:moveTo>
                  <a:cubicBezTo>
                    <a:pt x="22368" y="126871"/>
                    <a:pt x="6361" y="110864"/>
                    <a:pt x="6361" y="91200"/>
                  </a:cubicBezTo>
                  <a:lnTo>
                    <a:pt x="0" y="27542"/>
                  </a:lnTo>
                  <a:cubicBezTo>
                    <a:pt x="0" y="14556"/>
                    <a:pt x="14894" y="5015"/>
                    <a:pt x="25442" y="2206"/>
                  </a:cubicBezTo>
                  <a:cubicBezTo>
                    <a:pt x="36520" y="-709"/>
                    <a:pt x="47703" y="-762"/>
                    <a:pt x="58675" y="2206"/>
                  </a:cubicBezTo>
                  <a:cubicBezTo>
                    <a:pt x="69223" y="5015"/>
                    <a:pt x="84117" y="14609"/>
                    <a:pt x="84117" y="27012"/>
                  </a:cubicBezTo>
                  <a:lnTo>
                    <a:pt x="77704" y="91730"/>
                  </a:lnTo>
                  <a:cubicBezTo>
                    <a:pt x="77757" y="110864"/>
                    <a:pt x="61749" y="126871"/>
                    <a:pt x="42032" y="126871"/>
                  </a:cubicBezTo>
                  <a:close/>
                  <a:moveTo>
                    <a:pt x="42085" y="10581"/>
                  </a:moveTo>
                  <a:cubicBezTo>
                    <a:pt x="37421" y="10581"/>
                    <a:pt x="32809" y="11217"/>
                    <a:pt x="28145" y="12436"/>
                  </a:cubicBezTo>
                  <a:cubicBezTo>
                    <a:pt x="19982" y="14609"/>
                    <a:pt x="10548" y="21447"/>
                    <a:pt x="10548" y="27012"/>
                  </a:cubicBezTo>
                  <a:lnTo>
                    <a:pt x="16908" y="90670"/>
                  </a:lnTo>
                  <a:cubicBezTo>
                    <a:pt x="16908" y="105034"/>
                    <a:pt x="28198" y="116271"/>
                    <a:pt x="42032" y="116271"/>
                  </a:cubicBezTo>
                  <a:cubicBezTo>
                    <a:pt x="55866" y="116271"/>
                    <a:pt x="67103" y="105034"/>
                    <a:pt x="67103" y="91200"/>
                  </a:cubicBezTo>
                  <a:lnTo>
                    <a:pt x="73516" y="26482"/>
                  </a:lnTo>
                  <a:cubicBezTo>
                    <a:pt x="73516" y="21447"/>
                    <a:pt x="64029" y="14609"/>
                    <a:pt x="55919" y="12436"/>
                  </a:cubicBezTo>
                  <a:cubicBezTo>
                    <a:pt x="51361" y="11217"/>
                    <a:pt x="46749" y="10581"/>
                    <a:pt x="42085" y="105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62330C8E-A036-4EE4-9142-0075FB30B8A5}"/>
                </a:ext>
              </a:extLst>
            </p:cNvPr>
            <p:cNvSpPr/>
            <p:nvPr/>
          </p:nvSpPr>
          <p:spPr>
            <a:xfrm>
              <a:off x="3437963" y="3959711"/>
              <a:ext cx="10601" cy="58304"/>
            </a:xfrm>
            <a:custGeom>
              <a:avLst/>
              <a:gdLst>
                <a:gd name="connsiteX0" fmla="*/ 5300 w 10600"/>
                <a:gd name="connsiteY0" fmla="*/ 59417 h 58304"/>
                <a:gd name="connsiteX1" fmla="*/ 0 w 10600"/>
                <a:gd name="connsiteY1" fmla="*/ 54117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17 h 58304"/>
                <a:gd name="connsiteX6" fmla="*/ 5300 w 10600"/>
                <a:gd name="connsiteY6" fmla="*/ 5941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17"/>
                  </a:moveTo>
                  <a:cubicBezTo>
                    <a:pt x="2385" y="59417"/>
                    <a:pt x="0" y="57032"/>
                    <a:pt x="0" y="5411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4117"/>
                  </a:lnTo>
                  <a:cubicBezTo>
                    <a:pt x="10601" y="57085"/>
                    <a:pt x="8269" y="59417"/>
                    <a:pt x="5300" y="594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8" name="Group 757">
            <a:extLst>
              <a:ext uri="{FF2B5EF4-FFF2-40B4-BE49-F238E27FC236}">
                <a16:creationId xmlns:a16="http://schemas.microsoft.com/office/drawing/2014/main" id="{FA09BB5F-69FF-4E6B-92BD-B754CD4C8BF7}"/>
              </a:ext>
            </a:extLst>
          </p:cNvPr>
          <p:cNvGrpSpPr/>
          <p:nvPr/>
        </p:nvGrpSpPr>
        <p:grpSpPr>
          <a:xfrm>
            <a:off x="4292835" y="3613829"/>
            <a:ext cx="416876" cy="442593"/>
            <a:chOff x="4329011" y="3652236"/>
            <a:chExt cx="344525" cy="365779"/>
          </a:xfrm>
        </p:grpSpPr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E36059D-4506-4364-9314-48EA7D5F1350}"/>
                </a:ext>
              </a:extLst>
            </p:cNvPr>
            <p:cNvSpPr/>
            <p:nvPr/>
          </p:nvSpPr>
          <p:spPr>
            <a:xfrm>
              <a:off x="4329011" y="3652236"/>
              <a:ext cx="344525" cy="344525"/>
            </a:xfrm>
            <a:custGeom>
              <a:avLst/>
              <a:gdLst>
                <a:gd name="connsiteX0" fmla="*/ 145496 w 344525"/>
                <a:gd name="connsiteY0" fmla="*/ 346009 h 344525"/>
                <a:gd name="connsiteX1" fmla="*/ 144594 w 344525"/>
                <a:gd name="connsiteY1" fmla="*/ 345956 h 344525"/>
                <a:gd name="connsiteX2" fmla="*/ 0 w 344525"/>
                <a:gd name="connsiteY2" fmla="*/ 174224 h 344525"/>
                <a:gd name="connsiteX3" fmla="*/ 174224 w 344525"/>
                <a:gd name="connsiteY3" fmla="*/ 0 h 344525"/>
                <a:gd name="connsiteX4" fmla="*/ 348447 w 344525"/>
                <a:gd name="connsiteY4" fmla="*/ 174224 h 344525"/>
                <a:gd name="connsiteX5" fmla="*/ 204118 w 344525"/>
                <a:gd name="connsiteY5" fmla="*/ 345903 h 344525"/>
                <a:gd name="connsiteX6" fmla="*/ 197969 w 344525"/>
                <a:gd name="connsiteY6" fmla="*/ 341557 h 344525"/>
                <a:gd name="connsiteX7" fmla="*/ 202316 w 344525"/>
                <a:gd name="connsiteY7" fmla="*/ 335409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  <a:gd name="connsiteX10" fmla="*/ 10601 w 344525"/>
                <a:gd name="connsiteY10" fmla="*/ 174224 h 344525"/>
                <a:gd name="connsiteX11" fmla="*/ 146397 w 344525"/>
                <a:gd name="connsiteY11" fmla="*/ 335461 h 344525"/>
                <a:gd name="connsiteX12" fmla="*/ 150743 w 344525"/>
                <a:gd name="connsiteY12" fmla="*/ 341557 h 344525"/>
                <a:gd name="connsiteX13" fmla="*/ 145496 w 344525"/>
                <a:gd name="connsiteY13" fmla="*/ 346009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5" h="344525">
                  <a:moveTo>
                    <a:pt x="145496" y="346009"/>
                  </a:moveTo>
                  <a:cubicBezTo>
                    <a:pt x="145178" y="346009"/>
                    <a:pt x="144912" y="346009"/>
                    <a:pt x="144594" y="345956"/>
                  </a:cubicBezTo>
                  <a:cubicBezTo>
                    <a:pt x="60795" y="331592"/>
                    <a:pt x="0" y="259401"/>
                    <a:pt x="0" y="174224"/>
                  </a:cubicBezTo>
                  <a:cubicBezTo>
                    <a:pt x="0" y="78181"/>
                    <a:pt x="78181" y="0"/>
                    <a:pt x="174224" y="0"/>
                  </a:cubicBezTo>
                  <a:cubicBezTo>
                    <a:pt x="270267" y="0"/>
                    <a:pt x="348447" y="78181"/>
                    <a:pt x="348447" y="174224"/>
                  </a:cubicBezTo>
                  <a:cubicBezTo>
                    <a:pt x="348447" y="259242"/>
                    <a:pt x="287758" y="331433"/>
                    <a:pt x="204118" y="345903"/>
                  </a:cubicBezTo>
                  <a:cubicBezTo>
                    <a:pt x="201255" y="346380"/>
                    <a:pt x="198500" y="344472"/>
                    <a:pt x="197969" y="341557"/>
                  </a:cubicBezTo>
                  <a:cubicBezTo>
                    <a:pt x="197492" y="338695"/>
                    <a:pt x="199400" y="335938"/>
                    <a:pt x="202316" y="335409"/>
                  </a:cubicBezTo>
                  <a:cubicBezTo>
                    <a:pt x="280867" y="321839"/>
                    <a:pt x="337847" y="254048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54207"/>
                    <a:pt x="67686" y="321998"/>
                    <a:pt x="146397" y="335461"/>
                  </a:cubicBezTo>
                  <a:cubicBezTo>
                    <a:pt x="149259" y="335938"/>
                    <a:pt x="151220" y="338695"/>
                    <a:pt x="150743" y="341557"/>
                  </a:cubicBezTo>
                  <a:cubicBezTo>
                    <a:pt x="150266" y="344207"/>
                    <a:pt x="148040" y="346009"/>
                    <a:pt x="145496" y="3460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2F00D0D3-D605-4432-AE88-D19041BB1077}"/>
                </a:ext>
              </a:extLst>
            </p:cNvPr>
            <p:cNvSpPr/>
            <p:nvPr/>
          </p:nvSpPr>
          <p:spPr>
            <a:xfrm>
              <a:off x="4428923" y="3860912"/>
              <a:ext cx="148411" cy="58304"/>
            </a:xfrm>
            <a:custGeom>
              <a:avLst/>
              <a:gdLst>
                <a:gd name="connsiteX0" fmla="*/ 38375 w 148410"/>
                <a:gd name="connsiteY0" fmla="*/ 63234 h 58304"/>
                <a:gd name="connsiteX1" fmla="*/ 36096 w 148410"/>
                <a:gd name="connsiteY1" fmla="*/ 62703 h 58304"/>
                <a:gd name="connsiteX2" fmla="*/ 0 w 148410"/>
                <a:gd name="connsiteY2" fmla="*/ 5300 h 58304"/>
                <a:gd name="connsiteX3" fmla="*/ 5300 w 148410"/>
                <a:gd name="connsiteY3" fmla="*/ 0 h 58304"/>
                <a:gd name="connsiteX4" fmla="*/ 143323 w 148410"/>
                <a:gd name="connsiteY4" fmla="*/ 0 h 58304"/>
                <a:gd name="connsiteX5" fmla="*/ 148623 w 148410"/>
                <a:gd name="connsiteY5" fmla="*/ 5300 h 58304"/>
                <a:gd name="connsiteX6" fmla="*/ 129913 w 148410"/>
                <a:gd name="connsiteY6" fmla="*/ 50407 h 58304"/>
                <a:gd name="connsiteX7" fmla="*/ 112845 w 148410"/>
                <a:gd name="connsiteY7" fmla="*/ 62598 h 58304"/>
                <a:gd name="connsiteX8" fmla="*/ 105743 w 148410"/>
                <a:gd name="connsiteY8" fmla="*/ 60159 h 58304"/>
                <a:gd name="connsiteX9" fmla="*/ 108181 w 148410"/>
                <a:gd name="connsiteY9" fmla="*/ 53057 h 58304"/>
                <a:gd name="connsiteX10" fmla="*/ 122386 w 148410"/>
                <a:gd name="connsiteY10" fmla="*/ 42880 h 58304"/>
                <a:gd name="connsiteX11" fmla="*/ 137757 w 148410"/>
                <a:gd name="connsiteY11" fmla="*/ 10601 h 58304"/>
                <a:gd name="connsiteX12" fmla="*/ 10866 w 148410"/>
                <a:gd name="connsiteY12" fmla="*/ 10601 h 58304"/>
                <a:gd name="connsiteX13" fmla="*/ 40654 w 148410"/>
                <a:gd name="connsiteY13" fmla="*/ 53163 h 58304"/>
                <a:gd name="connsiteX14" fmla="*/ 43145 w 148410"/>
                <a:gd name="connsiteY14" fmla="*/ 60265 h 58304"/>
                <a:gd name="connsiteX15" fmla="*/ 38375 w 148410"/>
                <a:gd name="connsiteY15" fmla="*/ 6323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410" h="58304">
                  <a:moveTo>
                    <a:pt x="38375" y="63234"/>
                  </a:moveTo>
                  <a:cubicBezTo>
                    <a:pt x="37580" y="63234"/>
                    <a:pt x="36838" y="63075"/>
                    <a:pt x="36096" y="62703"/>
                  </a:cubicBezTo>
                  <a:cubicBezTo>
                    <a:pt x="14205" y="52156"/>
                    <a:pt x="0" y="2957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3323" y="0"/>
                  </a:lnTo>
                  <a:cubicBezTo>
                    <a:pt x="146238" y="0"/>
                    <a:pt x="148623" y="2385"/>
                    <a:pt x="148623" y="5300"/>
                  </a:cubicBezTo>
                  <a:cubicBezTo>
                    <a:pt x="148623" y="22315"/>
                    <a:pt x="141998" y="38322"/>
                    <a:pt x="129913" y="50407"/>
                  </a:cubicBezTo>
                  <a:cubicBezTo>
                    <a:pt x="124930" y="55389"/>
                    <a:pt x="119206" y="59470"/>
                    <a:pt x="112845" y="62598"/>
                  </a:cubicBezTo>
                  <a:cubicBezTo>
                    <a:pt x="110195" y="63870"/>
                    <a:pt x="107015" y="62809"/>
                    <a:pt x="105743" y="60159"/>
                  </a:cubicBezTo>
                  <a:cubicBezTo>
                    <a:pt x="104471" y="57509"/>
                    <a:pt x="105531" y="54382"/>
                    <a:pt x="108181" y="53057"/>
                  </a:cubicBezTo>
                  <a:cubicBezTo>
                    <a:pt x="113481" y="50460"/>
                    <a:pt x="118252" y="47067"/>
                    <a:pt x="122386" y="42880"/>
                  </a:cubicBezTo>
                  <a:cubicBezTo>
                    <a:pt x="131185" y="34081"/>
                    <a:pt x="136538" y="22739"/>
                    <a:pt x="137757" y="10601"/>
                  </a:cubicBezTo>
                  <a:lnTo>
                    <a:pt x="10866" y="10601"/>
                  </a:lnTo>
                  <a:cubicBezTo>
                    <a:pt x="12721" y="28781"/>
                    <a:pt x="24011" y="45106"/>
                    <a:pt x="40654" y="53163"/>
                  </a:cubicBezTo>
                  <a:cubicBezTo>
                    <a:pt x="43304" y="54435"/>
                    <a:pt x="44417" y="57615"/>
                    <a:pt x="43145" y="60265"/>
                  </a:cubicBezTo>
                  <a:cubicBezTo>
                    <a:pt x="42244" y="62121"/>
                    <a:pt x="40336" y="63234"/>
                    <a:pt x="38375" y="632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763826A5-0D7A-42E9-8899-AD21D47999F9}"/>
                </a:ext>
              </a:extLst>
            </p:cNvPr>
            <p:cNvSpPr/>
            <p:nvPr/>
          </p:nvSpPr>
          <p:spPr>
            <a:xfrm>
              <a:off x="4461309" y="3886904"/>
              <a:ext cx="79506" cy="127209"/>
            </a:xfrm>
            <a:custGeom>
              <a:avLst/>
              <a:gdLst>
                <a:gd name="connsiteX0" fmla="*/ 42032 w 79505"/>
                <a:gd name="connsiteY0" fmla="*/ 132225 h 127209"/>
                <a:gd name="connsiteX1" fmla="*/ 6360 w 79505"/>
                <a:gd name="connsiteY1" fmla="*/ 96553 h 127209"/>
                <a:gd name="connsiteX2" fmla="*/ 0 w 79505"/>
                <a:gd name="connsiteY2" fmla="*/ 27542 h 127209"/>
                <a:gd name="connsiteX3" fmla="*/ 25442 w 79505"/>
                <a:gd name="connsiteY3" fmla="*/ 2206 h 127209"/>
                <a:gd name="connsiteX4" fmla="*/ 58675 w 79505"/>
                <a:gd name="connsiteY4" fmla="*/ 2206 h 127209"/>
                <a:gd name="connsiteX5" fmla="*/ 84117 w 79505"/>
                <a:gd name="connsiteY5" fmla="*/ 27012 h 127209"/>
                <a:gd name="connsiteX6" fmla="*/ 77704 w 79505"/>
                <a:gd name="connsiteY6" fmla="*/ 96977 h 127209"/>
                <a:gd name="connsiteX7" fmla="*/ 42032 w 79505"/>
                <a:gd name="connsiteY7" fmla="*/ 132225 h 127209"/>
                <a:gd name="connsiteX8" fmla="*/ 42085 w 79505"/>
                <a:gd name="connsiteY8" fmla="*/ 10634 h 127209"/>
                <a:gd name="connsiteX9" fmla="*/ 28145 w 79505"/>
                <a:gd name="connsiteY9" fmla="*/ 12489 h 127209"/>
                <a:gd name="connsiteX10" fmla="*/ 10548 w 79505"/>
                <a:gd name="connsiteY10" fmla="*/ 27065 h 127209"/>
                <a:gd name="connsiteX11" fmla="*/ 16908 w 79505"/>
                <a:gd name="connsiteY11" fmla="*/ 96076 h 127209"/>
                <a:gd name="connsiteX12" fmla="*/ 42032 w 79505"/>
                <a:gd name="connsiteY12" fmla="*/ 121624 h 127209"/>
                <a:gd name="connsiteX13" fmla="*/ 67103 w 79505"/>
                <a:gd name="connsiteY13" fmla="*/ 96553 h 127209"/>
                <a:gd name="connsiteX14" fmla="*/ 73516 w 79505"/>
                <a:gd name="connsiteY14" fmla="*/ 26588 h 127209"/>
                <a:gd name="connsiteX15" fmla="*/ 55919 w 79505"/>
                <a:gd name="connsiteY15" fmla="*/ 12489 h 127209"/>
                <a:gd name="connsiteX16" fmla="*/ 42085 w 79505"/>
                <a:gd name="connsiteY16" fmla="*/ 10634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505" h="127209">
                  <a:moveTo>
                    <a:pt x="42032" y="132225"/>
                  </a:moveTo>
                  <a:cubicBezTo>
                    <a:pt x="22367" y="132225"/>
                    <a:pt x="6360" y="116218"/>
                    <a:pt x="6360" y="96553"/>
                  </a:cubicBezTo>
                  <a:lnTo>
                    <a:pt x="0" y="27542"/>
                  </a:lnTo>
                  <a:cubicBezTo>
                    <a:pt x="0" y="14609"/>
                    <a:pt x="14894" y="5069"/>
                    <a:pt x="25442" y="2206"/>
                  </a:cubicBezTo>
                  <a:cubicBezTo>
                    <a:pt x="36519" y="-709"/>
                    <a:pt x="47703" y="-762"/>
                    <a:pt x="58675" y="2206"/>
                  </a:cubicBezTo>
                  <a:cubicBezTo>
                    <a:pt x="69223" y="5015"/>
                    <a:pt x="84117" y="14609"/>
                    <a:pt x="84117" y="27012"/>
                  </a:cubicBezTo>
                  <a:lnTo>
                    <a:pt x="77704" y="96977"/>
                  </a:lnTo>
                  <a:cubicBezTo>
                    <a:pt x="77757" y="116218"/>
                    <a:pt x="61749" y="132225"/>
                    <a:pt x="42032" y="132225"/>
                  </a:cubicBezTo>
                  <a:close/>
                  <a:moveTo>
                    <a:pt x="42085" y="10634"/>
                  </a:moveTo>
                  <a:cubicBezTo>
                    <a:pt x="37421" y="10634"/>
                    <a:pt x="32809" y="11270"/>
                    <a:pt x="28145" y="12489"/>
                  </a:cubicBezTo>
                  <a:cubicBezTo>
                    <a:pt x="19982" y="14662"/>
                    <a:pt x="10548" y="21500"/>
                    <a:pt x="10548" y="27065"/>
                  </a:cubicBezTo>
                  <a:lnTo>
                    <a:pt x="16908" y="96076"/>
                  </a:lnTo>
                  <a:cubicBezTo>
                    <a:pt x="16908" y="110387"/>
                    <a:pt x="28198" y="121624"/>
                    <a:pt x="42032" y="121624"/>
                  </a:cubicBezTo>
                  <a:cubicBezTo>
                    <a:pt x="55866" y="121624"/>
                    <a:pt x="67103" y="110387"/>
                    <a:pt x="67103" y="96553"/>
                  </a:cubicBezTo>
                  <a:lnTo>
                    <a:pt x="73516" y="26588"/>
                  </a:lnTo>
                  <a:cubicBezTo>
                    <a:pt x="73516" y="21500"/>
                    <a:pt x="64028" y="14662"/>
                    <a:pt x="55919" y="12489"/>
                  </a:cubicBezTo>
                  <a:cubicBezTo>
                    <a:pt x="51361" y="11270"/>
                    <a:pt x="46749" y="10634"/>
                    <a:pt x="42085" y="106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2594850E-427D-4459-9EF4-714545F38996}"/>
                </a:ext>
              </a:extLst>
            </p:cNvPr>
            <p:cNvSpPr/>
            <p:nvPr/>
          </p:nvSpPr>
          <p:spPr>
            <a:xfrm>
              <a:off x="4498040" y="3959711"/>
              <a:ext cx="10601" cy="58304"/>
            </a:xfrm>
            <a:custGeom>
              <a:avLst/>
              <a:gdLst>
                <a:gd name="connsiteX0" fmla="*/ 5300 w 10600"/>
                <a:gd name="connsiteY0" fmla="*/ 59417 h 58304"/>
                <a:gd name="connsiteX1" fmla="*/ 0 w 10600"/>
                <a:gd name="connsiteY1" fmla="*/ 54117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17 h 58304"/>
                <a:gd name="connsiteX6" fmla="*/ 5300 w 10600"/>
                <a:gd name="connsiteY6" fmla="*/ 5941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17"/>
                  </a:moveTo>
                  <a:cubicBezTo>
                    <a:pt x="2385" y="59417"/>
                    <a:pt x="0" y="57032"/>
                    <a:pt x="0" y="5411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4117"/>
                  </a:lnTo>
                  <a:cubicBezTo>
                    <a:pt x="10601" y="57085"/>
                    <a:pt x="8269" y="59417"/>
                    <a:pt x="5300" y="594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2EC9D55A-08E6-44F0-8EB8-6C37DB1D3F1E}"/>
                </a:ext>
              </a:extLst>
            </p:cNvPr>
            <p:cNvSpPr/>
            <p:nvPr/>
          </p:nvSpPr>
          <p:spPr>
            <a:xfrm>
              <a:off x="4405985" y="3761020"/>
              <a:ext cx="74205" cy="63605"/>
            </a:xfrm>
            <a:custGeom>
              <a:avLst/>
              <a:gdLst>
                <a:gd name="connsiteX0" fmla="*/ 5288 w 74205"/>
                <a:gd name="connsiteY0" fmla="*/ 66500 h 63604"/>
                <a:gd name="connsiteX1" fmla="*/ 1472 w 74205"/>
                <a:gd name="connsiteY1" fmla="*/ 64857 h 63604"/>
                <a:gd name="connsiteX2" fmla="*/ 1631 w 74205"/>
                <a:gd name="connsiteY2" fmla="*/ 57383 h 63604"/>
                <a:gd name="connsiteX3" fmla="*/ 59723 w 74205"/>
                <a:gd name="connsiteY3" fmla="*/ 39097 h 63604"/>
                <a:gd name="connsiteX4" fmla="*/ 25006 w 74205"/>
                <a:gd name="connsiteY4" fmla="*/ 10581 h 63604"/>
                <a:gd name="connsiteX5" fmla="*/ 20394 w 74205"/>
                <a:gd name="connsiteY5" fmla="*/ 4644 h 63604"/>
                <a:gd name="connsiteX6" fmla="*/ 26331 w 74205"/>
                <a:gd name="connsiteY6" fmla="*/ 33 h 63604"/>
                <a:gd name="connsiteX7" fmla="*/ 73875 w 74205"/>
                <a:gd name="connsiteY7" fmla="*/ 40263 h 63604"/>
                <a:gd name="connsiteX8" fmla="*/ 74299 w 74205"/>
                <a:gd name="connsiteY8" fmla="*/ 45510 h 63604"/>
                <a:gd name="connsiteX9" fmla="*/ 70006 w 74205"/>
                <a:gd name="connsiteY9" fmla="*/ 48532 h 63604"/>
                <a:gd name="connsiteX10" fmla="*/ 8893 w 74205"/>
                <a:gd name="connsiteY10" fmla="*/ 64963 h 63604"/>
                <a:gd name="connsiteX11" fmla="*/ 5288 w 74205"/>
                <a:gd name="connsiteY11" fmla="*/ 66500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5288" y="66500"/>
                  </a:moveTo>
                  <a:cubicBezTo>
                    <a:pt x="3910" y="66500"/>
                    <a:pt x="2479" y="65970"/>
                    <a:pt x="1472" y="64857"/>
                  </a:cubicBezTo>
                  <a:cubicBezTo>
                    <a:pt x="-542" y="62737"/>
                    <a:pt x="-489" y="59397"/>
                    <a:pt x="1631" y="57383"/>
                  </a:cubicBezTo>
                  <a:cubicBezTo>
                    <a:pt x="3062" y="56005"/>
                    <a:pt x="16207" y="44556"/>
                    <a:pt x="59723" y="39097"/>
                  </a:cubicBezTo>
                  <a:cubicBezTo>
                    <a:pt x="50871" y="27966"/>
                    <a:pt x="36030" y="12012"/>
                    <a:pt x="25006" y="10581"/>
                  </a:cubicBezTo>
                  <a:cubicBezTo>
                    <a:pt x="22090" y="10210"/>
                    <a:pt x="20023" y="7559"/>
                    <a:pt x="20394" y="4644"/>
                  </a:cubicBezTo>
                  <a:cubicBezTo>
                    <a:pt x="20765" y="1729"/>
                    <a:pt x="23416" y="-285"/>
                    <a:pt x="26331" y="33"/>
                  </a:cubicBezTo>
                  <a:cubicBezTo>
                    <a:pt x="47267" y="2683"/>
                    <a:pt x="71225" y="36447"/>
                    <a:pt x="73875" y="40263"/>
                  </a:cubicBezTo>
                  <a:cubicBezTo>
                    <a:pt x="74935" y="41800"/>
                    <a:pt x="75094" y="43814"/>
                    <a:pt x="74299" y="45510"/>
                  </a:cubicBezTo>
                  <a:cubicBezTo>
                    <a:pt x="73504" y="47206"/>
                    <a:pt x="71861" y="48373"/>
                    <a:pt x="70006" y="48532"/>
                  </a:cubicBezTo>
                  <a:cubicBezTo>
                    <a:pt x="22515" y="53090"/>
                    <a:pt x="9051" y="64857"/>
                    <a:pt x="8893" y="64963"/>
                  </a:cubicBezTo>
                  <a:cubicBezTo>
                    <a:pt x="7938" y="66023"/>
                    <a:pt x="6613" y="66500"/>
                    <a:pt x="5288" y="665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C2FC65D-A9D6-4DA7-84D3-27C31FE1B7F2}"/>
                </a:ext>
              </a:extLst>
            </p:cNvPr>
            <p:cNvSpPr/>
            <p:nvPr/>
          </p:nvSpPr>
          <p:spPr>
            <a:xfrm>
              <a:off x="4525631" y="3761063"/>
              <a:ext cx="74205" cy="63605"/>
            </a:xfrm>
            <a:custGeom>
              <a:avLst/>
              <a:gdLst>
                <a:gd name="connsiteX0" fmla="*/ 69565 w 74205"/>
                <a:gd name="connsiteY0" fmla="*/ 66457 h 63604"/>
                <a:gd name="connsiteX1" fmla="*/ 65960 w 74205"/>
                <a:gd name="connsiteY1" fmla="*/ 65026 h 63604"/>
                <a:gd name="connsiteX2" fmla="*/ 4794 w 74205"/>
                <a:gd name="connsiteY2" fmla="*/ 48542 h 63604"/>
                <a:gd name="connsiteX3" fmla="*/ 501 w 74205"/>
                <a:gd name="connsiteY3" fmla="*/ 45520 h 63604"/>
                <a:gd name="connsiteX4" fmla="*/ 925 w 74205"/>
                <a:gd name="connsiteY4" fmla="*/ 40273 h 63604"/>
                <a:gd name="connsiteX5" fmla="*/ 48469 w 74205"/>
                <a:gd name="connsiteY5" fmla="*/ 43 h 63604"/>
                <a:gd name="connsiteX6" fmla="*/ 54406 w 74205"/>
                <a:gd name="connsiteY6" fmla="*/ 4654 h 63604"/>
                <a:gd name="connsiteX7" fmla="*/ 49794 w 74205"/>
                <a:gd name="connsiteY7" fmla="*/ 10591 h 63604"/>
                <a:gd name="connsiteX8" fmla="*/ 15077 w 74205"/>
                <a:gd name="connsiteY8" fmla="*/ 39107 h 63604"/>
                <a:gd name="connsiteX9" fmla="*/ 73222 w 74205"/>
                <a:gd name="connsiteY9" fmla="*/ 57393 h 63604"/>
                <a:gd name="connsiteX10" fmla="*/ 73381 w 74205"/>
                <a:gd name="connsiteY10" fmla="*/ 64867 h 63604"/>
                <a:gd name="connsiteX11" fmla="*/ 69565 w 74205"/>
                <a:gd name="connsiteY11" fmla="*/ 6645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69565" y="66457"/>
                  </a:moveTo>
                  <a:cubicBezTo>
                    <a:pt x="68293" y="66457"/>
                    <a:pt x="66968" y="65980"/>
                    <a:pt x="65960" y="65026"/>
                  </a:cubicBezTo>
                  <a:cubicBezTo>
                    <a:pt x="65589" y="64708"/>
                    <a:pt x="51702" y="53047"/>
                    <a:pt x="4794" y="48542"/>
                  </a:cubicBezTo>
                  <a:cubicBezTo>
                    <a:pt x="2939" y="48383"/>
                    <a:pt x="1296" y="47216"/>
                    <a:pt x="501" y="45520"/>
                  </a:cubicBezTo>
                  <a:cubicBezTo>
                    <a:pt x="-294" y="43824"/>
                    <a:pt x="-135" y="41810"/>
                    <a:pt x="925" y="40273"/>
                  </a:cubicBezTo>
                  <a:cubicBezTo>
                    <a:pt x="3575" y="36457"/>
                    <a:pt x="27480" y="2693"/>
                    <a:pt x="48469" y="43"/>
                  </a:cubicBezTo>
                  <a:cubicBezTo>
                    <a:pt x="51331" y="-328"/>
                    <a:pt x="54035" y="1739"/>
                    <a:pt x="54406" y="4654"/>
                  </a:cubicBezTo>
                  <a:cubicBezTo>
                    <a:pt x="54777" y="7570"/>
                    <a:pt x="52710" y="10220"/>
                    <a:pt x="49794" y="10591"/>
                  </a:cubicBezTo>
                  <a:cubicBezTo>
                    <a:pt x="38769" y="11969"/>
                    <a:pt x="23928" y="27923"/>
                    <a:pt x="15077" y="39107"/>
                  </a:cubicBezTo>
                  <a:cubicBezTo>
                    <a:pt x="58593" y="44566"/>
                    <a:pt x="71791" y="56015"/>
                    <a:pt x="73222" y="57393"/>
                  </a:cubicBezTo>
                  <a:cubicBezTo>
                    <a:pt x="75342" y="59407"/>
                    <a:pt x="75395" y="62747"/>
                    <a:pt x="73381" y="64867"/>
                  </a:cubicBezTo>
                  <a:cubicBezTo>
                    <a:pt x="72321" y="65927"/>
                    <a:pt x="70943" y="66457"/>
                    <a:pt x="69565" y="664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9" name="Group 758">
            <a:extLst>
              <a:ext uri="{FF2B5EF4-FFF2-40B4-BE49-F238E27FC236}">
                <a16:creationId xmlns:a16="http://schemas.microsoft.com/office/drawing/2014/main" id="{0B412D93-669C-4E9A-BC41-FD9124A28DAF}"/>
              </a:ext>
            </a:extLst>
          </p:cNvPr>
          <p:cNvGrpSpPr/>
          <p:nvPr/>
        </p:nvGrpSpPr>
        <p:grpSpPr>
          <a:xfrm>
            <a:off x="5352912" y="3613829"/>
            <a:ext cx="416876" cy="442593"/>
            <a:chOff x="5389088" y="3652236"/>
            <a:chExt cx="344525" cy="365779"/>
          </a:xfrm>
        </p:grpSpPr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BF310DC-FD27-4CD4-8347-68C5EB043624}"/>
                </a:ext>
              </a:extLst>
            </p:cNvPr>
            <p:cNvSpPr/>
            <p:nvPr/>
          </p:nvSpPr>
          <p:spPr>
            <a:xfrm>
              <a:off x="5389088" y="3652236"/>
              <a:ext cx="344525" cy="344525"/>
            </a:xfrm>
            <a:custGeom>
              <a:avLst/>
              <a:gdLst>
                <a:gd name="connsiteX0" fmla="*/ 145496 w 344525"/>
                <a:gd name="connsiteY0" fmla="*/ 346009 h 344525"/>
                <a:gd name="connsiteX1" fmla="*/ 144594 w 344525"/>
                <a:gd name="connsiteY1" fmla="*/ 345956 h 344525"/>
                <a:gd name="connsiteX2" fmla="*/ 0 w 344525"/>
                <a:gd name="connsiteY2" fmla="*/ 174224 h 344525"/>
                <a:gd name="connsiteX3" fmla="*/ 174224 w 344525"/>
                <a:gd name="connsiteY3" fmla="*/ 0 h 344525"/>
                <a:gd name="connsiteX4" fmla="*/ 348447 w 344525"/>
                <a:gd name="connsiteY4" fmla="*/ 174224 h 344525"/>
                <a:gd name="connsiteX5" fmla="*/ 204118 w 344525"/>
                <a:gd name="connsiteY5" fmla="*/ 345903 h 344525"/>
                <a:gd name="connsiteX6" fmla="*/ 197969 w 344525"/>
                <a:gd name="connsiteY6" fmla="*/ 341557 h 344525"/>
                <a:gd name="connsiteX7" fmla="*/ 202316 w 344525"/>
                <a:gd name="connsiteY7" fmla="*/ 335409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  <a:gd name="connsiteX10" fmla="*/ 10601 w 344525"/>
                <a:gd name="connsiteY10" fmla="*/ 174224 h 344525"/>
                <a:gd name="connsiteX11" fmla="*/ 146397 w 344525"/>
                <a:gd name="connsiteY11" fmla="*/ 335461 h 344525"/>
                <a:gd name="connsiteX12" fmla="*/ 150743 w 344525"/>
                <a:gd name="connsiteY12" fmla="*/ 341557 h 344525"/>
                <a:gd name="connsiteX13" fmla="*/ 145496 w 344525"/>
                <a:gd name="connsiteY13" fmla="*/ 346009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5" h="344525">
                  <a:moveTo>
                    <a:pt x="145496" y="346009"/>
                  </a:moveTo>
                  <a:cubicBezTo>
                    <a:pt x="145178" y="346009"/>
                    <a:pt x="144912" y="346009"/>
                    <a:pt x="144594" y="345956"/>
                  </a:cubicBezTo>
                  <a:cubicBezTo>
                    <a:pt x="60795" y="331592"/>
                    <a:pt x="0" y="259401"/>
                    <a:pt x="0" y="174224"/>
                  </a:cubicBezTo>
                  <a:cubicBezTo>
                    <a:pt x="0" y="78181"/>
                    <a:pt x="78181" y="0"/>
                    <a:pt x="174224" y="0"/>
                  </a:cubicBezTo>
                  <a:cubicBezTo>
                    <a:pt x="270267" y="0"/>
                    <a:pt x="348447" y="78181"/>
                    <a:pt x="348447" y="174224"/>
                  </a:cubicBezTo>
                  <a:cubicBezTo>
                    <a:pt x="348447" y="259242"/>
                    <a:pt x="287758" y="331433"/>
                    <a:pt x="204118" y="345903"/>
                  </a:cubicBezTo>
                  <a:cubicBezTo>
                    <a:pt x="201255" y="346380"/>
                    <a:pt x="198500" y="344472"/>
                    <a:pt x="197969" y="341557"/>
                  </a:cubicBezTo>
                  <a:cubicBezTo>
                    <a:pt x="197492" y="338695"/>
                    <a:pt x="199400" y="335938"/>
                    <a:pt x="202316" y="335409"/>
                  </a:cubicBezTo>
                  <a:cubicBezTo>
                    <a:pt x="280867" y="321839"/>
                    <a:pt x="337847" y="254048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54207"/>
                    <a:pt x="67686" y="321998"/>
                    <a:pt x="146397" y="335461"/>
                  </a:cubicBezTo>
                  <a:cubicBezTo>
                    <a:pt x="149259" y="335938"/>
                    <a:pt x="151220" y="338695"/>
                    <a:pt x="150743" y="341557"/>
                  </a:cubicBezTo>
                  <a:cubicBezTo>
                    <a:pt x="150266" y="344207"/>
                    <a:pt x="148040" y="346009"/>
                    <a:pt x="145496" y="3460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433723C1-2E34-4F17-84B5-E067E3E69A64}"/>
                </a:ext>
              </a:extLst>
            </p:cNvPr>
            <p:cNvSpPr/>
            <p:nvPr/>
          </p:nvSpPr>
          <p:spPr>
            <a:xfrm>
              <a:off x="5489000" y="3860912"/>
              <a:ext cx="148411" cy="58304"/>
            </a:xfrm>
            <a:custGeom>
              <a:avLst/>
              <a:gdLst>
                <a:gd name="connsiteX0" fmla="*/ 38375 w 148410"/>
                <a:gd name="connsiteY0" fmla="*/ 63234 h 58304"/>
                <a:gd name="connsiteX1" fmla="*/ 36096 w 148410"/>
                <a:gd name="connsiteY1" fmla="*/ 62703 h 58304"/>
                <a:gd name="connsiteX2" fmla="*/ 0 w 148410"/>
                <a:gd name="connsiteY2" fmla="*/ 5300 h 58304"/>
                <a:gd name="connsiteX3" fmla="*/ 5300 w 148410"/>
                <a:gd name="connsiteY3" fmla="*/ 0 h 58304"/>
                <a:gd name="connsiteX4" fmla="*/ 143323 w 148410"/>
                <a:gd name="connsiteY4" fmla="*/ 0 h 58304"/>
                <a:gd name="connsiteX5" fmla="*/ 148623 w 148410"/>
                <a:gd name="connsiteY5" fmla="*/ 5300 h 58304"/>
                <a:gd name="connsiteX6" fmla="*/ 129913 w 148410"/>
                <a:gd name="connsiteY6" fmla="*/ 50407 h 58304"/>
                <a:gd name="connsiteX7" fmla="*/ 112845 w 148410"/>
                <a:gd name="connsiteY7" fmla="*/ 62598 h 58304"/>
                <a:gd name="connsiteX8" fmla="*/ 105743 w 148410"/>
                <a:gd name="connsiteY8" fmla="*/ 60159 h 58304"/>
                <a:gd name="connsiteX9" fmla="*/ 108181 w 148410"/>
                <a:gd name="connsiteY9" fmla="*/ 53057 h 58304"/>
                <a:gd name="connsiteX10" fmla="*/ 122386 w 148410"/>
                <a:gd name="connsiteY10" fmla="*/ 42880 h 58304"/>
                <a:gd name="connsiteX11" fmla="*/ 137757 w 148410"/>
                <a:gd name="connsiteY11" fmla="*/ 10601 h 58304"/>
                <a:gd name="connsiteX12" fmla="*/ 10866 w 148410"/>
                <a:gd name="connsiteY12" fmla="*/ 10601 h 58304"/>
                <a:gd name="connsiteX13" fmla="*/ 40654 w 148410"/>
                <a:gd name="connsiteY13" fmla="*/ 53163 h 58304"/>
                <a:gd name="connsiteX14" fmla="*/ 43145 w 148410"/>
                <a:gd name="connsiteY14" fmla="*/ 60265 h 58304"/>
                <a:gd name="connsiteX15" fmla="*/ 38375 w 148410"/>
                <a:gd name="connsiteY15" fmla="*/ 6323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410" h="58304">
                  <a:moveTo>
                    <a:pt x="38375" y="63234"/>
                  </a:moveTo>
                  <a:cubicBezTo>
                    <a:pt x="37580" y="63234"/>
                    <a:pt x="36838" y="63075"/>
                    <a:pt x="36096" y="62703"/>
                  </a:cubicBezTo>
                  <a:cubicBezTo>
                    <a:pt x="14205" y="52156"/>
                    <a:pt x="0" y="2957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3323" y="0"/>
                  </a:lnTo>
                  <a:cubicBezTo>
                    <a:pt x="146238" y="0"/>
                    <a:pt x="148623" y="2385"/>
                    <a:pt x="148623" y="5300"/>
                  </a:cubicBezTo>
                  <a:cubicBezTo>
                    <a:pt x="148623" y="22315"/>
                    <a:pt x="141998" y="38322"/>
                    <a:pt x="129913" y="50407"/>
                  </a:cubicBezTo>
                  <a:cubicBezTo>
                    <a:pt x="124930" y="55389"/>
                    <a:pt x="119206" y="59470"/>
                    <a:pt x="112845" y="62598"/>
                  </a:cubicBezTo>
                  <a:cubicBezTo>
                    <a:pt x="110195" y="63870"/>
                    <a:pt x="107068" y="62809"/>
                    <a:pt x="105743" y="60159"/>
                  </a:cubicBezTo>
                  <a:cubicBezTo>
                    <a:pt x="104471" y="57509"/>
                    <a:pt x="105531" y="54382"/>
                    <a:pt x="108181" y="53057"/>
                  </a:cubicBezTo>
                  <a:cubicBezTo>
                    <a:pt x="113481" y="50460"/>
                    <a:pt x="118252" y="47067"/>
                    <a:pt x="122386" y="42880"/>
                  </a:cubicBezTo>
                  <a:cubicBezTo>
                    <a:pt x="131185" y="34081"/>
                    <a:pt x="136538" y="22739"/>
                    <a:pt x="137757" y="10601"/>
                  </a:cubicBezTo>
                  <a:lnTo>
                    <a:pt x="10866" y="10601"/>
                  </a:lnTo>
                  <a:cubicBezTo>
                    <a:pt x="12721" y="28781"/>
                    <a:pt x="24011" y="45106"/>
                    <a:pt x="40654" y="53163"/>
                  </a:cubicBezTo>
                  <a:cubicBezTo>
                    <a:pt x="43304" y="54435"/>
                    <a:pt x="44417" y="57615"/>
                    <a:pt x="43145" y="60265"/>
                  </a:cubicBezTo>
                  <a:cubicBezTo>
                    <a:pt x="42244" y="62121"/>
                    <a:pt x="40336" y="63234"/>
                    <a:pt x="38375" y="632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857DDF9-1331-4E00-BFD0-A87899A9707E}"/>
                </a:ext>
              </a:extLst>
            </p:cNvPr>
            <p:cNvSpPr/>
            <p:nvPr/>
          </p:nvSpPr>
          <p:spPr>
            <a:xfrm>
              <a:off x="5521386" y="3886904"/>
              <a:ext cx="79506" cy="127209"/>
            </a:xfrm>
            <a:custGeom>
              <a:avLst/>
              <a:gdLst>
                <a:gd name="connsiteX0" fmla="*/ 42032 w 79505"/>
                <a:gd name="connsiteY0" fmla="*/ 132225 h 127209"/>
                <a:gd name="connsiteX1" fmla="*/ 6360 w 79505"/>
                <a:gd name="connsiteY1" fmla="*/ 96553 h 127209"/>
                <a:gd name="connsiteX2" fmla="*/ 0 w 79505"/>
                <a:gd name="connsiteY2" fmla="*/ 27542 h 127209"/>
                <a:gd name="connsiteX3" fmla="*/ 25442 w 79505"/>
                <a:gd name="connsiteY3" fmla="*/ 2206 h 127209"/>
                <a:gd name="connsiteX4" fmla="*/ 58675 w 79505"/>
                <a:gd name="connsiteY4" fmla="*/ 2206 h 127209"/>
                <a:gd name="connsiteX5" fmla="*/ 84117 w 79505"/>
                <a:gd name="connsiteY5" fmla="*/ 27012 h 127209"/>
                <a:gd name="connsiteX6" fmla="*/ 77704 w 79505"/>
                <a:gd name="connsiteY6" fmla="*/ 96977 h 127209"/>
                <a:gd name="connsiteX7" fmla="*/ 42032 w 79505"/>
                <a:gd name="connsiteY7" fmla="*/ 132225 h 127209"/>
                <a:gd name="connsiteX8" fmla="*/ 42085 w 79505"/>
                <a:gd name="connsiteY8" fmla="*/ 10634 h 127209"/>
                <a:gd name="connsiteX9" fmla="*/ 28145 w 79505"/>
                <a:gd name="connsiteY9" fmla="*/ 12489 h 127209"/>
                <a:gd name="connsiteX10" fmla="*/ 10548 w 79505"/>
                <a:gd name="connsiteY10" fmla="*/ 27065 h 127209"/>
                <a:gd name="connsiteX11" fmla="*/ 16908 w 79505"/>
                <a:gd name="connsiteY11" fmla="*/ 96076 h 127209"/>
                <a:gd name="connsiteX12" fmla="*/ 42032 w 79505"/>
                <a:gd name="connsiteY12" fmla="*/ 121624 h 127209"/>
                <a:gd name="connsiteX13" fmla="*/ 67103 w 79505"/>
                <a:gd name="connsiteY13" fmla="*/ 96553 h 127209"/>
                <a:gd name="connsiteX14" fmla="*/ 73516 w 79505"/>
                <a:gd name="connsiteY14" fmla="*/ 26588 h 127209"/>
                <a:gd name="connsiteX15" fmla="*/ 55919 w 79505"/>
                <a:gd name="connsiteY15" fmla="*/ 12489 h 127209"/>
                <a:gd name="connsiteX16" fmla="*/ 42085 w 79505"/>
                <a:gd name="connsiteY16" fmla="*/ 10634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505" h="127209">
                  <a:moveTo>
                    <a:pt x="42032" y="132225"/>
                  </a:moveTo>
                  <a:cubicBezTo>
                    <a:pt x="22367" y="132225"/>
                    <a:pt x="6360" y="116218"/>
                    <a:pt x="6360" y="96553"/>
                  </a:cubicBezTo>
                  <a:lnTo>
                    <a:pt x="0" y="27542"/>
                  </a:lnTo>
                  <a:cubicBezTo>
                    <a:pt x="0" y="14609"/>
                    <a:pt x="14894" y="5069"/>
                    <a:pt x="25442" y="2206"/>
                  </a:cubicBezTo>
                  <a:cubicBezTo>
                    <a:pt x="36519" y="-709"/>
                    <a:pt x="47703" y="-762"/>
                    <a:pt x="58675" y="2206"/>
                  </a:cubicBezTo>
                  <a:cubicBezTo>
                    <a:pt x="69223" y="5015"/>
                    <a:pt x="84117" y="14609"/>
                    <a:pt x="84117" y="27012"/>
                  </a:cubicBezTo>
                  <a:lnTo>
                    <a:pt x="77704" y="96977"/>
                  </a:lnTo>
                  <a:cubicBezTo>
                    <a:pt x="77757" y="116218"/>
                    <a:pt x="61749" y="132225"/>
                    <a:pt x="42032" y="132225"/>
                  </a:cubicBezTo>
                  <a:close/>
                  <a:moveTo>
                    <a:pt x="42085" y="10634"/>
                  </a:moveTo>
                  <a:cubicBezTo>
                    <a:pt x="37421" y="10634"/>
                    <a:pt x="32809" y="11270"/>
                    <a:pt x="28145" y="12489"/>
                  </a:cubicBezTo>
                  <a:cubicBezTo>
                    <a:pt x="19982" y="14662"/>
                    <a:pt x="10548" y="21500"/>
                    <a:pt x="10548" y="27065"/>
                  </a:cubicBezTo>
                  <a:lnTo>
                    <a:pt x="16908" y="96076"/>
                  </a:lnTo>
                  <a:cubicBezTo>
                    <a:pt x="16908" y="110387"/>
                    <a:pt x="28198" y="121624"/>
                    <a:pt x="42032" y="121624"/>
                  </a:cubicBezTo>
                  <a:cubicBezTo>
                    <a:pt x="55866" y="121624"/>
                    <a:pt x="67103" y="110387"/>
                    <a:pt x="67103" y="96553"/>
                  </a:cubicBezTo>
                  <a:lnTo>
                    <a:pt x="73516" y="26588"/>
                  </a:lnTo>
                  <a:cubicBezTo>
                    <a:pt x="73516" y="21500"/>
                    <a:pt x="64028" y="14662"/>
                    <a:pt x="55919" y="12489"/>
                  </a:cubicBezTo>
                  <a:cubicBezTo>
                    <a:pt x="51361" y="11270"/>
                    <a:pt x="46749" y="10634"/>
                    <a:pt x="42085" y="106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8A50CCE6-B2F5-4CD9-8655-2C589285DE9A}"/>
                </a:ext>
              </a:extLst>
            </p:cNvPr>
            <p:cNvSpPr/>
            <p:nvPr/>
          </p:nvSpPr>
          <p:spPr>
            <a:xfrm>
              <a:off x="5558117" y="3959711"/>
              <a:ext cx="10601" cy="58304"/>
            </a:xfrm>
            <a:custGeom>
              <a:avLst/>
              <a:gdLst>
                <a:gd name="connsiteX0" fmla="*/ 5300 w 10600"/>
                <a:gd name="connsiteY0" fmla="*/ 59417 h 58304"/>
                <a:gd name="connsiteX1" fmla="*/ 0 w 10600"/>
                <a:gd name="connsiteY1" fmla="*/ 54117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17 h 58304"/>
                <a:gd name="connsiteX6" fmla="*/ 5300 w 10600"/>
                <a:gd name="connsiteY6" fmla="*/ 5941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17"/>
                  </a:moveTo>
                  <a:cubicBezTo>
                    <a:pt x="2385" y="59417"/>
                    <a:pt x="0" y="57032"/>
                    <a:pt x="0" y="5411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54117"/>
                  </a:lnTo>
                  <a:cubicBezTo>
                    <a:pt x="10601" y="57085"/>
                    <a:pt x="8269" y="59417"/>
                    <a:pt x="5300" y="594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80A41F4A-B1FF-40B7-A64D-023A27518EF2}"/>
                </a:ext>
              </a:extLst>
            </p:cNvPr>
            <p:cNvSpPr/>
            <p:nvPr/>
          </p:nvSpPr>
          <p:spPr>
            <a:xfrm>
              <a:off x="5468435" y="3748650"/>
              <a:ext cx="63605" cy="63605"/>
            </a:xfrm>
            <a:custGeom>
              <a:avLst/>
              <a:gdLst>
                <a:gd name="connsiteX0" fmla="*/ 33923 w 63604"/>
                <a:gd name="connsiteY0" fmla="*/ 67845 h 63604"/>
                <a:gd name="connsiteX1" fmla="*/ 0 w 63604"/>
                <a:gd name="connsiteY1" fmla="*/ 33923 h 63604"/>
                <a:gd name="connsiteX2" fmla="*/ 33923 w 63604"/>
                <a:gd name="connsiteY2" fmla="*/ 0 h 63604"/>
                <a:gd name="connsiteX3" fmla="*/ 67845 w 63604"/>
                <a:gd name="connsiteY3" fmla="*/ 33923 h 63604"/>
                <a:gd name="connsiteX4" fmla="*/ 33923 w 63604"/>
                <a:gd name="connsiteY4" fmla="*/ 67845 h 63604"/>
                <a:gd name="connsiteX5" fmla="*/ 33923 w 63604"/>
                <a:gd name="connsiteY5" fmla="*/ 10654 h 63604"/>
                <a:gd name="connsiteX6" fmla="*/ 10601 w 63604"/>
                <a:gd name="connsiteY6" fmla="*/ 33975 h 63604"/>
                <a:gd name="connsiteX7" fmla="*/ 33923 w 63604"/>
                <a:gd name="connsiteY7" fmla="*/ 57297 h 63604"/>
                <a:gd name="connsiteX8" fmla="*/ 57244 w 63604"/>
                <a:gd name="connsiteY8" fmla="*/ 33975 h 63604"/>
                <a:gd name="connsiteX9" fmla="*/ 33923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3" y="67845"/>
                  </a:move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3" y="0"/>
                  </a:cubicBezTo>
                  <a:cubicBezTo>
                    <a:pt x="52633" y="0"/>
                    <a:pt x="67845" y="15212"/>
                    <a:pt x="67845" y="33923"/>
                  </a:cubicBezTo>
                  <a:cubicBezTo>
                    <a:pt x="67845" y="52686"/>
                    <a:pt x="52633" y="67845"/>
                    <a:pt x="33923" y="67845"/>
                  </a:cubicBezTo>
                  <a:close/>
                  <a:moveTo>
                    <a:pt x="33923" y="10654"/>
                  </a:moveTo>
                  <a:cubicBezTo>
                    <a:pt x="21096" y="10654"/>
                    <a:pt x="10601" y="21096"/>
                    <a:pt x="10601" y="33975"/>
                  </a:cubicBezTo>
                  <a:cubicBezTo>
                    <a:pt x="10601" y="46856"/>
                    <a:pt x="21043" y="57297"/>
                    <a:pt x="33923" y="57297"/>
                  </a:cubicBezTo>
                  <a:cubicBezTo>
                    <a:pt x="46802" y="57297"/>
                    <a:pt x="57244" y="46856"/>
                    <a:pt x="57244" y="33975"/>
                  </a:cubicBezTo>
                  <a:cubicBezTo>
                    <a:pt x="57244" y="21096"/>
                    <a:pt x="46749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BF41B8E7-0851-45C2-AF98-F5459AD6E9AF}"/>
                </a:ext>
              </a:extLst>
            </p:cNvPr>
            <p:cNvSpPr/>
            <p:nvPr/>
          </p:nvSpPr>
          <p:spPr>
            <a:xfrm>
              <a:off x="5468435" y="3748650"/>
              <a:ext cx="63605" cy="63605"/>
            </a:xfrm>
            <a:custGeom>
              <a:avLst/>
              <a:gdLst>
                <a:gd name="connsiteX0" fmla="*/ 33923 w 63604"/>
                <a:gd name="connsiteY0" fmla="*/ 67845 h 63604"/>
                <a:gd name="connsiteX1" fmla="*/ 0 w 63604"/>
                <a:gd name="connsiteY1" fmla="*/ 33923 h 63604"/>
                <a:gd name="connsiteX2" fmla="*/ 33923 w 63604"/>
                <a:gd name="connsiteY2" fmla="*/ 0 h 63604"/>
                <a:gd name="connsiteX3" fmla="*/ 67845 w 63604"/>
                <a:gd name="connsiteY3" fmla="*/ 33923 h 63604"/>
                <a:gd name="connsiteX4" fmla="*/ 33923 w 63604"/>
                <a:gd name="connsiteY4" fmla="*/ 67845 h 63604"/>
                <a:gd name="connsiteX5" fmla="*/ 33923 w 63604"/>
                <a:gd name="connsiteY5" fmla="*/ 10654 h 63604"/>
                <a:gd name="connsiteX6" fmla="*/ 10601 w 63604"/>
                <a:gd name="connsiteY6" fmla="*/ 33975 h 63604"/>
                <a:gd name="connsiteX7" fmla="*/ 33923 w 63604"/>
                <a:gd name="connsiteY7" fmla="*/ 57297 h 63604"/>
                <a:gd name="connsiteX8" fmla="*/ 57244 w 63604"/>
                <a:gd name="connsiteY8" fmla="*/ 33975 h 63604"/>
                <a:gd name="connsiteX9" fmla="*/ 33923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3" y="67845"/>
                  </a:move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3" y="0"/>
                  </a:cubicBezTo>
                  <a:cubicBezTo>
                    <a:pt x="52633" y="0"/>
                    <a:pt x="67845" y="15212"/>
                    <a:pt x="67845" y="33923"/>
                  </a:cubicBezTo>
                  <a:cubicBezTo>
                    <a:pt x="67845" y="52686"/>
                    <a:pt x="52633" y="67845"/>
                    <a:pt x="33923" y="67845"/>
                  </a:cubicBezTo>
                  <a:close/>
                  <a:moveTo>
                    <a:pt x="33923" y="10654"/>
                  </a:moveTo>
                  <a:cubicBezTo>
                    <a:pt x="21096" y="10654"/>
                    <a:pt x="10601" y="21096"/>
                    <a:pt x="10601" y="33975"/>
                  </a:cubicBezTo>
                  <a:cubicBezTo>
                    <a:pt x="10601" y="46856"/>
                    <a:pt x="21043" y="57297"/>
                    <a:pt x="33923" y="57297"/>
                  </a:cubicBezTo>
                  <a:cubicBezTo>
                    <a:pt x="46802" y="57297"/>
                    <a:pt x="57244" y="46856"/>
                    <a:pt x="57244" y="33975"/>
                  </a:cubicBezTo>
                  <a:cubicBezTo>
                    <a:pt x="57244" y="21096"/>
                    <a:pt x="46749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1556DACF-8C42-4DEA-9C43-D34E5803086E}"/>
                </a:ext>
              </a:extLst>
            </p:cNvPr>
            <p:cNvSpPr/>
            <p:nvPr/>
          </p:nvSpPr>
          <p:spPr>
            <a:xfrm>
              <a:off x="5590344" y="3748650"/>
              <a:ext cx="63605" cy="63605"/>
            </a:xfrm>
            <a:custGeom>
              <a:avLst/>
              <a:gdLst>
                <a:gd name="connsiteX0" fmla="*/ 33923 w 63604"/>
                <a:gd name="connsiteY0" fmla="*/ 67845 h 63604"/>
                <a:gd name="connsiteX1" fmla="*/ 0 w 63604"/>
                <a:gd name="connsiteY1" fmla="*/ 33923 h 63604"/>
                <a:gd name="connsiteX2" fmla="*/ 33923 w 63604"/>
                <a:gd name="connsiteY2" fmla="*/ 0 h 63604"/>
                <a:gd name="connsiteX3" fmla="*/ 67845 w 63604"/>
                <a:gd name="connsiteY3" fmla="*/ 33923 h 63604"/>
                <a:gd name="connsiteX4" fmla="*/ 33923 w 63604"/>
                <a:gd name="connsiteY4" fmla="*/ 67845 h 63604"/>
                <a:gd name="connsiteX5" fmla="*/ 33923 w 63604"/>
                <a:gd name="connsiteY5" fmla="*/ 10654 h 63604"/>
                <a:gd name="connsiteX6" fmla="*/ 10601 w 63604"/>
                <a:gd name="connsiteY6" fmla="*/ 33975 h 63604"/>
                <a:gd name="connsiteX7" fmla="*/ 33923 w 63604"/>
                <a:gd name="connsiteY7" fmla="*/ 57297 h 63604"/>
                <a:gd name="connsiteX8" fmla="*/ 57244 w 63604"/>
                <a:gd name="connsiteY8" fmla="*/ 33975 h 63604"/>
                <a:gd name="connsiteX9" fmla="*/ 33923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3" y="67845"/>
                  </a:move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3" y="0"/>
                  </a:cubicBezTo>
                  <a:cubicBezTo>
                    <a:pt x="52633" y="0"/>
                    <a:pt x="67845" y="15212"/>
                    <a:pt x="67845" y="33923"/>
                  </a:cubicBezTo>
                  <a:cubicBezTo>
                    <a:pt x="67845" y="52686"/>
                    <a:pt x="52633" y="67845"/>
                    <a:pt x="33923" y="67845"/>
                  </a:cubicBezTo>
                  <a:close/>
                  <a:moveTo>
                    <a:pt x="33923" y="10654"/>
                  </a:moveTo>
                  <a:cubicBezTo>
                    <a:pt x="21096" y="10654"/>
                    <a:pt x="10601" y="21096"/>
                    <a:pt x="10601" y="33975"/>
                  </a:cubicBezTo>
                  <a:cubicBezTo>
                    <a:pt x="10601" y="46856"/>
                    <a:pt x="21043" y="57297"/>
                    <a:pt x="33923" y="57297"/>
                  </a:cubicBezTo>
                  <a:cubicBezTo>
                    <a:pt x="46802" y="57297"/>
                    <a:pt x="57244" y="46856"/>
                    <a:pt x="57244" y="33975"/>
                  </a:cubicBezTo>
                  <a:cubicBezTo>
                    <a:pt x="57244" y="21096"/>
                    <a:pt x="46749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1" name="Group 760">
            <a:extLst>
              <a:ext uri="{FF2B5EF4-FFF2-40B4-BE49-F238E27FC236}">
                <a16:creationId xmlns:a16="http://schemas.microsoft.com/office/drawing/2014/main" id="{FCB14FAB-8A87-456E-A0CC-4C6F8BD65AD3}"/>
              </a:ext>
            </a:extLst>
          </p:cNvPr>
          <p:cNvGrpSpPr/>
          <p:nvPr/>
        </p:nvGrpSpPr>
        <p:grpSpPr>
          <a:xfrm>
            <a:off x="7473066" y="3613829"/>
            <a:ext cx="416876" cy="442593"/>
            <a:chOff x="7509242" y="3652236"/>
            <a:chExt cx="344525" cy="365779"/>
          </a:xfrm>
        </p:grpSpPr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3D23A1CE-76C5-4094-BA84-B2DE8AC85BAC}"/>
                </a:ext>
              </a:extLst>
            </p:cNvPr>
            <p:cNvSpPr/>
            <p:nvPr/>
          </p:nvSpPr>
          <p:spPr>
            <a:xfrm>
              <a:off x="7509242" y="3652236"/>
              <a:ext cx="344525" cy="344525"/>
            </a:xfrm>
            <a:custGeom>
              <a:avLst/>
              <a:gdLst>
                <a:gd name="connsiteX0" fmla="*/ 145495 w 344525"/>
                <a:gd name="connsiteY0" fmla="*/ 346009 h 344525"/>
                <a:gd name="connsiteX1" fmla="*/ 144595 w 344525"/>
                <a:gd name="connsiteY1" fmla="*/ 345956 h 344525"/>
                <a:gd name="connsiteX2" fmla="*/ 0 w 344525"/>
                <a:gd name="connsiteY2" fmla="*/ 174224 h 344525"/>
                <a:gd name="connsiteX3" fmla="*/ 174224 w 344525"/>
                <a:gd name="connsiteY3" fmla="*/ 0 h 344525"/>
                <a:gd name="connsiteX4" fmla="*/ 348447 w 344525"/>
                <a:gd name="connsiteY4" fmla="*/ 174224 h 344525"/>
                <a:gd name="connsiteX5" fmla="*/ 204118 w 344525"/>
                <a:gd name="connsiteY5" fmla="*/ 345903 h 344525"/>
                <a:gd name="connsiteX6" fmla="*/ 197969 w 344525"/>
                <a:gd name="connsiteY6" fmla="*/ 341557 h 344525"/>
                <a:gd name="connsiteX7" fmla="*/ 202316 w 344525"/>
                <a:gd name="connsiteY7" fmla="*/ 335409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  <a:gd name="connsiteX10" fmla="*/ 10601 w 344525"/>
                <a:gd name="connsiteY10" fmla="*/ 174224 h 344525"/>
                <a:gd name="connsiteX11" fmla="*/ 146397 w 344525"/>
                <a:gd name="connsiteY11" fmla="*/ 335461 h 344525"/>
                <a:gd name="connsiteX12" fmla="*/ 150743 w 344525"/>
                <a:gd name="connsiteY12" fmla="*/ 341557 h 344525"/>
                <a:gd name="connsiteX13" fmla="*/ 145495 w 344525"/>
                <a:gd name="connsiteY13" fmla="*/ 346009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5" h="344525">
                  <a:moveTo>
                    <a:pt x="145495" y="346009"/>
                  </a:moveTo>
                  <a:cubicBezTo>
                    <a:pt x="145178" y="346009"/>
                    <a:pt x="144912" y="346009"/>
                    <a:pt x="144595" y="345956"/>
                  </a:cubicBezTo>
                  <a:cubicBezTo>
                    <a:pt x="60795" y="331592"/>
                    <a:pt x="0" y="259401"/>
                    <a:pt x="0" y="174224"/>
                  </a:cubicBezTo>
                  <a:cubicBezTo>
                    <a:pt x="0" y="78181"/>
                    <a:pt x="78181" y="0"/>
                    <a:pt x="174224" y="0"/>
                  </a:cubicBezTo>
                  <a:cubicBezTo>
                    <a:pt x="270267" y="0"/>
                    <a:pt x="348447" y="78181"/>
                    <a:pt x="348447" y="174224"/>
                  </a:cubicBezTo>
                  <a:cubicBezTo>
                    <a:pt x="348447" y="259242"/>
                    <a:pt x="287758" y="331433"/>
                    <a:pt x="204118" y="345903"/>
                  </a:cubicBezTo>
                  <a:cubicBezTo>
                    <a:pt x="201255" y="346380"/>
                    <a:pt x="198499" y="344472"/>
                    <a:pt x="197969" y="341557"/>
                  </a:cubicBezTo>
                  <a:cubicBezTo>
                    <a:pt x="197492" y="338695"/>
                    <a:pt x="199400" y="335938"/>
                    <a:pt x="202316" y="335409"/>
                  </a:cubicBezTo>
                  <a:cubicBezTo>
                    <a:pt x="280867" y="321839"/>
                    <a:pt x="337847" y="254048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54207"/>
                    <a:pt x="67686" y="321998"/>
                    <a:pt x="146397" y="335461"/>
                  </a:cubicBezTo>
                  <a:cubicBezTo>
                    <a:pt x="149259" y="335938"/>
                    <a:pt x="151220" y="338695"/>
                    <a:pt x="150743" y="341557"/>
                  </a:cubicBezTo>
                  <a:cubicBezTo>
                    <a:pt x="150266" y="344207"/>
                    <a:pt x="148040" y="346009"/>
                    <a:pt x="145495" y="3460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9395D0FB-3C49-4A3E-9C27-4F19B88E3920}"/>
                </a:ext>
              </a:extLst>
            </p:cNvPr>
            <p:cNvSpPr/>
            <p:nvPr/>
          </p:nvSpPr>
          <p:spPr>
            <a:xfrm>
              <a:off x="7609208" y="3860912"/>
              <a:ext cx="148411" cy="58304"/>
            </a:xfrm>
            <a:custGeom>
              <a:avLst/>
              <a:gdLst>
                <a:gd name="connsiteX0" fmla="*/ 38322 w 148410"/>
                <a:gd name="connsiteY0" fmla="*/ 63234 h 58304"/>
                <a:gd name="connsiteX1" fmla="*/ 36043 w 148410"/>
                <a:gd name="connsiteY1" fmla="*/ 62703 h 58304"/>
                <a:gd name="connsiteX2" fmla="*/ 0 w 148410"/>
                <a:gd name="connsiteY2" fmla="*/ 5300 h 58304"/>
                <a:gd name="connsiteX3" fmla="*/ 5300 w 148410"/>
                <a:gd name="connsiteY3" fmla="*/ 0 h 58304"/>
                <a:gd name="connsiteX4" fmla="*/ 143323 w 148410"/>
                <a:gd name="connsiteY4" fmla="*/ 0 h 58304"/>
                <a:gd name="connsiteX5" fmla="*/ 148623 w 148410"/>
                <a:gd name="connsiteY5" fmla="*/ 5300 h 58304"/>
                <a:gd name="connsiteX6" fmla="*/ 129913 w 148410"/>
                <a:gd name="connsiteY6" fmla="*/ 50407 h 58304"/>
                <a:gd name="connsiteX7" fmla="*/ 112845 w 148410"/>
                <a:gd name="connsiteY7" fmla="*/ 62598 h 58304"/>
                <a:gd name="connsiteX8" fmla="*/ 105742 w 148410"/>
                <a:gd name="connsiteY8" fmla="*/ 60159 h 58304"/>
                <a:gd name="connsiteX9" fmla="*/ 108181 w 148410"/>
                <a:gd name="connsiteY9" fmla="*/ 53057 h 58304"/>
                <a:gd name="connsiteX10" fmla="*/ 122386 w 148410"/>
                <a:gd name="connsiteY10" fmla="*/ 42880 h 58304"/>
                <a:gd name="connsiteX11" fmla="*/ 137757 w 148410"/>
                <a:gd name="connsiteY11" fmla="*/ 10601 h 58304"/>
                <a:gd name="connsiteX12" fmla="*/ 10866 w 148410"/>
                <a:gd name="connsiteY12" fmla="*/ 10601 h 58304"/>
                <a:gd name="connsiteX13" fmla="*/ 40654 w 148410"/>
                <a:gd name="connsiteY13" fmla="*/ 53163 h 58304"/>
                <a:gd name="connsiteX14" fmla="*/ 43145 w 148410"/>
                <a:gd name="connsiteY14" fmla="*/ 60212 h 58304"/>
                <a:gd name="connsiteX15" fmla="*/ 38322 w 148410"/>
                <a:gd name="connsiteY15" fmla="*/ 63234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410" h="58304">
                  <a:moveTo>
                    <a:pt x="38322" y="63234"/>
                  </a:moveTo>
                  <a:cubicBezTo>
                    <a:pt x="37526" y="63234"/>
                    <a:pt x="36785" y="63075"/>
                    <a:pt x="36043" y="62703"/>
                  </a:cubicBezTo>
                  <a:cubicBezTo>
                    <a:pt x="14152" y="52156"/>
                    <a:pt x="0" y="2957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3323" y="0"/>
                  </a:lnTo>
                  <a:cubicBezTo>
                    <a:pt x="146237" y="0"/>
                    <a:pt x="148623" y="2385"/>
                    <a:pt x="148623" y="5300"/>
                  </a:cubicBezTo>
                  <a:cubicBezTo>
                    <a:pt x="148623" y="22315"/>
                    <a:pt x="141998" y="38322"/>
                    <a:pt x="129913" y="50407"/>
                  </a:cubicBezTo>
                  <a:cubicBezTo>
                    <a:pt x="124930" y="55389"/>
                    <a:pt x="119206" y="59470"/>
                    <a:pt x="112845" y="62598"/>
                  </a:cubicBezTo>
                  <a:cubicBezTo>
                    <a:pt x="110195" y="63870"/>
                    <a:pt x="107068" y="62809"/>
                    <a:pt x="105742" y="60159"/>
                  </a:cubicBezTo>
                  <a:cubicBezTo>
                    <a:pt x="104470" y="57509"/>
                    <a:pt x="105531" y="54329"/>
                    <a:pt x="108181" y="53057"/>
                  </a:cubicBezTo>
                  <a:cubicBezTo>
                    <a:pt x="113481" y="50460"/>
                    <a:pt x="118252" y="47014"/>
                    <a:pt x="122386" y="42880"/>
                  </a:cubicBezTo>
                  <a:cubicBezTo>
                    <a:pt x="131185" y="34081"/>
                    <a:pt x="136538" y="22739"/>
                    <a:pt x="137757" y="10601"/>
                  </a:cubicBezTo>
                  <a:lnTo>
                    <a:pt x="10866" y="10601"/>
                  </a:lnTo>
                  <a:cubicBezTo>
                    <a:pt x="12721" y="28781"/>
                    <a:pt x="24011" y="45106"/>
                    <a:pt x="40654" y="53163"/>
                  </a:cubicBezTo>
                  <a:cubicBezTo>
                    <a:pt x="43304" y="54435"/>
                    <a:pt x="44417" y="57615"/>
                    <a:pt x="43145" y="60212"/>
                  </a:cubicBezTo>
                  <a:cubicBezTo>
                    <a:pt x="42191" y="62121"/>
                    <a:pt x="40283" y="63234"/>
                    <a:pt x="38322" y="6323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BA2359A9-6856-472E-AA0F-7ED573E997CE}"/>
                </a:ext>
              </a:extLst>
            </p:cNvPr>
            <p:cNvSpPr/>
            <p:nvPr/>
          </p:nvSpPr>
          <p:spPr>
            <a:xfrm>
              <a:off x="7641540" y="3886884"/>
              <a:ext cx="79506" cy="127209"/>
            </a:xfrm>
            <a:custGeom>
              <a:avLst/>
              <a:gdLst>
                <a:gd name="connsiteX0" fmla="*/ 42032 w 79505"/>
                <a:gd name="connsiteY0" fmla="*/ 132245 h 127209"/>
                <a:gd name="connsiteX1" fmla="*/ 6361 w 79505"/>
                <a:gd name="connsiteY1" fmla="*/ 96573 h 127209"/>
                <a:gd name="connsiteX2" fmla="*/ 0 w 79505"/>
                <a:gd name="connsiteY2" fmla="*/ 27562 h 127209"/>
                <a:gd name="connsiteX3" fmla="*/ 25442 w 79505"/>
                <a:gd name="connsiteY3" fmla="*/ 2226 h 127209"/>
                <a:gd name="connsiteX4" fmla="*/ 58676 w 79505"/>
                <a:gd name="connsiteY4" fmla="*/ 2226 h 127209"/>
                <a:gd name="connsiteX5" fmla="*/ 84117 w 79505"/>
                <a:gd name="connsiteY5" fmla="*/ 27032 h 127209"/>
                <a:gd name="connsiteX6" fmla="*/ 77704 w 79505"/>
                <a:gd name="connsiteY6" fmla="*/ 96997 h 127209"/>
                <a:gd name="connsiteX7" fmla="*/ 42032 w 79505"/>
                <a:gd name="connsiteY7" fmla="*/ 132245 h 127209"/>
                <a:gd name="connsiteX8" fmla="*/ 42085 w 79505"/>
                <a:gd name="connsiteY8" fmla="*/ 10654 h 127209"/>
                <a:gd name="connsiteX9" fmla="*/ 28145 w 79505"/>
                <a:gd name="connsiteY9" fmla="*/ 12509 h 127209"/>
                <a:gd name="connsiteX10" fmla="*/ 10548 w 79505"/>
                <a:gd name="connsiteY10" fmla="*/ 27085 h 127209"/>
                <a:gd name="connsiteX11" fmla="*/ 16909 w 79505"/>
                <a:gd name="connsiteY11" fmla="*/ 96096 h 127209"/>
                <a:gd name="connsiteX12" fmla="*/ 42032 w 79505"/>
                <a:gd name="connsiteY12" fmla="*/ 121644 h 127209"/>
                <a:gd name="connsiteX13" fmla="*/ 67103 w 79505"/>
                <a:gd name="connsiteY13" fmla="*/ 96573 h 127209"/>
                <a:gd name="connsiteX14" fmla="*/ 73516 w 79505"/>
                <a:gd name="connsiteY14" fmla="*/ 26608 h 127209"/>
                <a:gd name="connsiteX15" fmla="*/ 55919 w 79505"/>
                <a:gd name="connsiteY15" fmla="*/ 12509 h 127209"/>
                <a:gd name="connsiteX16" fmla="*/ 42085 w 79505"/>
                <a:gd name="connsiteY16" fmla="*/ 10654 h 127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505" h="127209">
                  <a:moveTo>
                    <a:pt x="42032" y="132245"/>
                  </a:moveTo>
                  <a:cubicBezTo>
                    <a:pt x="22368" y="132245"/>
                    <a:pt x="6361" y="116238"/>
                    <a:pt x="6361" y="96573"/>
                  </a:cubicBezTo>
                  <a:lnTo>
                    <a:pt x="0" y="27562"/>
                  </a:lnTo>
                  <a:cubicBezTo>
                    <a:pt x="0" y="14629"/>
                    <a:pt x="14894" y="5088"/>
                    <a:pt x="25442" y="2226"/>
                  </a:cubicBezTo>
                  <a:cubicBezTo>
                    <a:pt x="36467" y="-742"/>
                    <a:pt x="47703" y="-742"/>
                    <a:pt x="58676" y="2226"/>
                  </a:cubicBezTo>
                  <a:cubicBezTo>
                    <a:pt x="69223" y="5035"/>
                    <a:pt x="84117" y="14629"/>
                    <a:pt x="84117" y="27032"/>
                  </a:cubicBezTo>
                  <a:lnTo>
                    <a:pt x="77704" y="96997"/>
                  </a:lnTo>
                  <a:cubicBezTo>
                    <a:pt x="77757" y="116238"/>
                    <a:pt x="61750" y="132245"/>
                    <a:pt x="42032" y="132245"/>
                  </a:cubicBezTo>
                  <a:close/>
                  <a:moveTo>
                    <a:pt x="42085" y="10654"/>
                  </a:moveTo>
                  <a:cubicBezTo>
                    <a:pt x="37421" y="10654"/>
                    <a:pt x="32810" y="11290"/>
                    <a:pt x="28145" y="12509"/>
                  </a:cubicBezTo>
                  <a:cubicBezTo>
                    <a:pt x="19983" y="14682"/>
                    <a:pt x="10548" y="21520"/>
                    <a:pt x="10548" y="27085"/>
                  </a:cubicBezTo>
                  <a:lnTo>
                    <a:pt x="16909" y="96096"/>
                  </a:lnTo>
                  <a:cubicBezTo>
                    <a:pt x="16909" y="110407"/>
                    <a:pt x="28198" y="121644"/>
                    <a:pt x="42032" y="121644"/>
                  </a:cubicBezTo>
                  <a:cubicBezTo>
                    <a:pt x="55866" y="121644"/>
                    <a:pt x="67103" y="110407"/>
                    <a:pt x="67103" y="96573"/>
                  </a:cubicBezTo>
                  <a:lnTo>
                    <a:pt x="73516" y="26608"/>
                  </a:lnTo>
                  <a:cubicBezTo>
                    <a:pt x="73516" y="21520"/>
                    <a:pt x="64029" y="14682"/>
                    <a:pt x="55919" y="12509"/>
                  </a:cubicBezTo>
                  <a:cubicBezTo>
                    <a:pt x="51361" y="11290"/>
                    <a:pt x="46750" y="10654"/>
                    <a:pt x="42085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2F39D51E-1488-4B4B-967C-34026ECF2A62}"/>
                </a:ext>
              </a:extLst>
            </p:cNvPr>
            <p:cNvSpPr/>
            <p:nvPr/>
          </p:nvSpPr>
          <p:spPr>
            <a:xfrm>
              <a:off x="7678272" y="3959711"/>
              <a:ext cx="10601" cy="58304"/>
            </a:xfrm>
            <a:custGeom>
              <a:avLst/>
              <a:gdLst>
                <a:gd name="connsiteX0" fmla="*/ 5300 w 10600"/>
                <a:gd name="connsiteY0" fmla="*/ 59417 h 58304"/>
                <a:gd name="connsiteX1" fmla="*/ 0 w 10600"/>
                <a:gd name="connsiteY1" fmla="*/ 54117 h 58304"/>
                <a:gd name="connsiteX2" fmla="*/ 0 w 10600"/>
                <a:gd name="connsiteY2" fmla="*/ 5300 h 58304"/>
                <a:gd name="connsiteX3" fmla="*/ 5300 w 10600"/>
                <a:gd name="connsiteY3" fmla="*/ 0 h 58304"/>
                <a:gd name="connsiteX4" fmla="*/ 10601 w 10600"/>
                <a:gd name="connsiteY4" fmla="*/ 5300 h 58304"/>
                <a:gd name="connsiteX5" fmla="*/ 10601 w 10600"/>
                <a:gd name="connsiteY5" fmla="*/ 54117 h 58304"/>
                <a:gd name="connsiteX6" fmla="*/ 5300 w 10600"/>
                <a:gd name="connsiteY6" fmla="*/ 59417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58304">
                  <a:moveTo>
                    <a:pt x="5300" y="59417"/>
                  </a:moveTo>
                  <a:cubicBezTo>
                    <a:pt x="2385" y="59417"/>
                    <a:pt x="0" y="57032"/>
                    <a:pt x="0" y="54117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54117"/>
                  </a:lnTo>
                  <a:cubicBezTo>
                    <a:pt x="10601" y="57085"/>
                    <a:pt x="8268" y="59417"/>
                    <a:pt x="5300" y="594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D6724404-6DF7-4DA5-B8CF-4CF0AA3F0E3A}"/>
                </a:ext>
              </a:extLst>
            </p:cNvPr>
            <p:cNvSpPr/>
            <p:nvPr/>
          </p:nvSpPr>
          <p:spPr>
            <a:xfrm>
              <a:off x="7586269" y="3761058"/>
              <a:ext cx="74205" cy="63605"/>
            </a:xfrm>
            <a:custGeom>
              <a:avLst/>
              <a:gdLst>
                <a:gd name="connsiteX0" fmla="*/ 25642 w 74205"/>
                <a:gd name="connsiteY0" fmla="*/ 66462 h 63604"/>
                <a:gd name="connsiteX1" fmla="*/ 20394 w 74205"/>
                <a:gd name="connsiteY1" fmla="*/ 61850 h 63604"/>
                <a:gd name="connsiteX2" fmla="*/ 25006 w 74205"/>
                <a:gd name="connsiteY2" fmla="*/ 55914 h 63604"/>
                <a:gd name="connsiteX3" fmla="*/ 59723 w 74205"/>
                <a:gd name="connsiteY3" fmla="*/ 27398 h 63604"/>
                <a:gd name="connsiteX4" fmla="*/ 1631 w 74205"/>
                <a:gd name="connsiteY4" fmla="*/ 9112 h 63604"/>
                <a:gd name="connsiteX5" fmla="*/ 1472 w 74205"/>
                <a:gd name="connsiteY5" fmla="*/ 1638 h 63604"/>
                <a:gd name="connsiteX6" fmla="*/ 8892 w 74205"/>
                <a:gd name="connsiteY6" fmla="*/ 1426 h 63604"/>
                <a:gd name="connsiteX7" fmla="*/ 70059 w 74205"/>
                <a:gd name="connsiteY7" fmla="*/ 17910 h 63604"/>
                <a:gd name="connsiteX8" fmla="*/ 74352 w 74205"/>
                <a:gd name="connsiteY8" fmla="*/ 20931 h 63604"/>
                <a:gd name="connsiteX9" fmla="*/ 73928 w 74205"/>
                <a:gd name="connsiteY9" fmla="*/ 26179 h 63604"/>
                <a:gd name="connsiteX10" fmla="*/ 26384 w 74205"/>
                <a:gd name="connsiteY10" fmla="*/ 66409 h 63604"/>
                <a:gd name="connsiteX11" fmla="*/ 25642 w 74205"/>
                <a:gd name="connsiteY11" fmla="*/ 66462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25642" y="66462"/>
                  </a:moveTo>
                  <a:cubicBezTo>
                    <a:pt x="22991" y="66462"/>
                    <a:pt x="20712" y="64501"/>
                    <a:pt x="20394" y="61850"/>
                  </a:cubicBezTo>
                  <a:cubicBezTo>
                    <a:pt x="20023" y="58935"/>
                    <a:pt x="22090" y="56285"/>
                    <a:pt x="25006" y="55914"/>
                  </a:cubicBezTo>
                  <a:cubicBezTo>
                    <a:pt x="36030" y="54483"/>
                    <a:pt x="50872" y="38582"/>
                    <a:pt x="59723" y="27398"/>
                  </a:cubicBezTo>
                  <a:cubicBezTo>
                    <a:pt x="16207" y="21939"/>
                    <a:pt x="3062" y="10490"/>
                    <a:pt x="1631" y="9112"/>
                  </a:cubicBezTo>
                  <a:cubicBezTo>
                    <a:pt x="-490" y="7098"/>
                    <a:pt x="-542" y="3758"/>
                    <a:pt x="1472" y="1638"/>
                  </a:cubicBezTo>
                  <a:cubicBezTo>
                    <a:pt x="3486" y="-482"/>
                    <a:pt x="6772" y="-535"/>
                    <a:pt x="8892" y="1426"/>
                  </a:cubicBezTo>
                  <a:cubicBezTo>
                    <a:pt x="9264" y="1744"/>
                    <a:pt x="23151" y="13405"/>
                    <a:pt x="70059" y="17910"/>
                  </a:cubicBezTo>
                  <a:cubicBezTo>
                    <a:pt x="71914" y="18069"/>
                    <a:pt x="73557" y="19235"/>
                    <a:pt x="74352" y="20931"/>
                  </a:cubicBezTo>
                  <a:cubicBezTo>
                    <a:pt x="75147" y="22628"/>
                    <a:pt x="74989" y="24642"/>
                    <a:pt x="73928" y="26179"/>
                  </a:cubicBezTo>
                  <a:cubicBezTo>
                    <a:pt x="71278" y="29995"/>
                    <a:pt x="47373" y="63759"/>
                    <a:pt x="26384" y="66409"/>
                  </a:cubicBezTo>
                  <a:cubicBezTo>
                    <a:pt x="26119" y="66462"/>
                    <a:pt x="25907" y="66462"/>
                    <a:pt x="25642" y="6646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7F7A0BE6-E1F9-43A6-B37D-2BE50A93D4A6}"/>
                </a:ext>
              </a:extLst>
            </p:cNvPr>
            <p:cNvSpPr/>
            <p:nvPr/>
          </p:nvSpPr>
          <p:spPr>
            <a:xfrm>
              <a:off x="7705863" y="3761128"/>
              <a:ext cx="74205" cy="63605"/>
            </a:xfrm>
            <a:custGeom>
              <a:avLst/>
              <a:gdLst>
                <a:gd name="connsiteX0" fmla="*/ 49158 w 74205"/>
                <a:gd name="connsiteY0" fmla="*/ 66391 h 63604"/>
                <a:gd name="connsiteX1" fmla="*/ 48469 w 74205"/>
                <a:gd name="connsiteY1" fmla="*/ 66339 h 63604"/>
                <a:gd name="connsiteX2" fmla="*/ 925 w 74205"/>
                <a:gd name="connsiteY2" fmla="*/ 26109 h 63604"/>
                <a:gd name="connsiteX3" fmla="*/ 501 w 74205"/>
                <a:gd name="connsiteY3" fmla="*/ 20861 h 63604"/>
                <a:gd name="connsiteX4" fmla="*/ 4794 w 74205"/>
                <a:gd name="connsiteY4" fmla="*/ 17840 h 63604"/>
                <a:gd name="connsiteX5" fmla="*/ 65961 w 74205"/>
                <a:gd name="connsiteY5" fmla="*/ 1356 h 63604"/>
                <a:gd name="connsiteX6" fmla="*/ 73434 w 74205"/>
                <a:gd name="connsiteY6" fmla="*/ 1674 h 63604"/>
                <a:gd name="connsiteX7" fmla="*/ 73222 w 74205"/>
                <a:gd name="connsiteY7" fmla="*/ 9094 h 63604"/>
                <a:gd name="connsiteX8" fmla="*/ 15130 w 74205"/>
                <a:gd name="connsiteY8" fmla="*/ 27381 h 63604"/>
                <a:gd name="connsiteX9" fmla="*/ 49847 w 74205"/>
                <a:gd name="connsiteY9" fmla="*/ 55897 h 63604"/>
                <a:gd name="connsiteX10" fmla="*/ 54459 w 74205"/>
                <a:gd name="connsiteY10" fmla="*/ 61833 h 63604"/>
                <a:gd name="connsiteX11" fmla="*/ 49158 w 74205"/>
                <a:gd name="connsiteY11" fmla="*/ 6639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49158" y="66391"/>
                  </a:moveTo>
                  <a:cubicBezTo>
                    <a:pt x="48946" y="66391"/>
                    <a:pt x="48735" y="66391"/>
                    <a:pt x="48469" y="66339"/>
                  </a:cubicBezTo>
                  <a:cubicBezTo>
                    <a:pt x="27533" y="63688"/>
                    <a:pt x="3628" y="29925"/>
                    <a:pt x="925" y="26109"/>
                  </a:cubicBezTo>
                  <a:cubicBezTo>
                    <a:pt x="-135" y="24572"/>
                    <a:pt x="-294" y="22557"/>
                    <a:pt x="501" y="20861"/>
                  </a:cubicBezTo>
                  <a:cubicBezTo>
                    <a:pt x="1296" y="19165"/>
                    <a:pt x="2939" y="17999"/>
                    <a:pt x="4794" y="17840"/>
                  </a:cubicBezTo>
                  <a:cubicBezTo>
                    <a:pt x="52127" y="13282"/>
                    <a:pt x="65802" y="1462"/>
                    <a:pt x="65961" y="1356"/>
                  </a:cubicBezTo>
                  <a:cubicBezTo>
                    <a:pt x="68134" y="-552"/>
                    <a:pt x="71473" y="-446"/>
                    <a:pt x="73434" y="1674"/>
                  </a:cubicBezTo>
                  <a:cubicBezTo>
                    <a:pt x="75395" y="3794"/>
                    <a:pt x="75342" y="7080"/>
                    <a:pt x="73222" y="9094"/>
                  </a:cubicBezTo>
                  <a:cubicBezTo>
                    <a:pt x="71791" y="10472"/>
                    <a:pt x="58646" y="21921"/>
                    <a:pt x="15130" y="27381"/>
                  </a:cubicBezTo>
                  <a:cubicBezTo>
                    <a:pt x="23982" y="38512"/>
                    <a:pt x="38823" y="54466"/>
                    <a:pt x="49847" y="55897"/>
                  </a:cubicBezTo>
                  <a:cubicBezTo>
                    <a:pt x="52763" y="56268"/>
                    <a:pt x="54830" y="58918"/>
                    <a:pt x="54459" y="61833"/>
                  </a:cubicBezTo>
                  <a:cubicBezTo>
                    <a:pt x="54035" y="64430"/>
                    <a:pt x="51756" y="66391"/>
                    <a:pt x="49158" y="6639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A9FDE8E1-C334-40E6-8F52-D2B6584AA820}"/>
              </a:ext>
            </a:extLst>
          </p:cNvPr>
          <p:cNvGrpSpPr/>
          <p:nvPr/>
        </p:nvGrpSpPr>
        <p:grpSpPr>
          <a:xfrm>
            <a:off x="8533143" y="3616060"/>
            <a:ext cx="416876" cy="416876"/>
            <a:chOff x="8569319" y="3652236"/>
            <a:chExt cx="344525" cy="344525"/>
          </a:xfrm>
        </p:grpSpPr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0194035B-3F57-44AE-80A0-115FE9FA3EEB}"/>
                </a:ext>
              </a:extLst>
            </p:cNvPr>
            <p:cNvSpPr/>
            <p:nvPr/>
          </p:nvSpPr>
          <p:spPr>
            <a:xfrm>
              <a:off x="8569319" y="3652236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048A05E1-54A1-45AA-89D7-3E76B2D11126}"/>
                </a:ext>
              </a:extLst>
            </p:cNvPr>
            <p:cNvSpPr/>
            <p:nvPr/>
          </p:nvSpPr>
          <p:spPr>
            <a:xfrm>
              <a:off x="8648666" y="3748650"/>
              <a:ext cx="63605" cy="63605"/>
            </a:xfrm>
            <a:custGeom>
              <a:avLst/>
              <a:gdLst>
                <a:gd name="connsiteX0" fmla="*/ 33923 w 63604"/>
                <a:gd name="connsiteY0" fmla="*/ 67845 h 63604"/>
                <a:gd name="connsiteX1" fmla="*/ 0 w 63604"/>
                <a:gd name="connsiteY1" fmla="*/ 33923 h 63604"/>
                <a:gd name="connsiteX2" fmla="*/ 33923 w 63604"/>
                <a:gd name="connsiteY2" fmla="*/ 0 h 63604"/>
                <a:gd name="connsiteX3" fmla="*/ 67845 w 63604"/>
                <a:gd name="connsiteY3" fmla="*/ 33923 h 63604"/>
                <a:gd name="connsiteX4" fmla="*/ 33923 w 63604"/>
                <a:gd name="connsiteY4" fmla="*/ 67845 h 63604"/>
                <a:gd name="connsiteX5" fmla="*/ 33923 w 63604"/>
                <a:gd name="connsiteY5" fmla="*/ 10654 h 63604"/>
                <a:gd name="connsiteX6" fmla="*/ 10601 w 63604"/>
                <a:gd name="connsiteY6" fmla="*/ 33975 h 63604"/>
                <a:gd name="connsiteX7" fmla="*/ 33923 w 63604"/>
                <a:gd name="connsiteY7" fmla="*/ 57297 h 63604"/>
                <a:gd name="connsiteX8" fmla="*/ 57244 w 63604"/>
                <a:gd name="connsiteY8" fmla="*/ 33975 h 63604"/>
                <a:gd name="connsiteX9" fmla="*/ 33923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3" y="67845"/>
                  </a:move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3" y="0"/>
                  </a:cubicBezTo>
                  <a:cubicBezTo>
                    <a:pt x="52633" y="0"/>
                    <a:pt x="67845" y="15212"/>
                    <a:pt x="67845" y="33923"/>
                  </a:cubicBezTo>
                  <a:cubicBezTo>
                    <a:pt x="67845" y="52686"/>
                    <a:pt x="52633" y="67845"/>
                    <a:pt x="33923" y="67845"/>
                  </a:cubicBezTo>
                  <a:close/>
                  <a:moveTo>
                    <a:pt x="33923" y="10654"/>
                  </a:moveTo>
                  <a:cubicBezTo>
                    <a:pt x="21095" y="10654"/>
                    <a:pt x="10601" y="21096"/>
                    <a:pt x="10601" y="33975"/>
                  </a:cubicBezTo>
                  <a:cubicBezTo>
                    <a:pt x="10601" y="46856"/>
                    <a:pt x="21042" y="57297"/>
                    <a:pt x="33923" y="57297"/>
                  </a:cubicBezTo>
                  <a:cubicBezTo>
                    <a:pt x="46803" y="57297"/>
                    <a:pt x="57244" y="46856"/>
                    <a:pt x="57244" y="33975"/>
                  </a:cubicBezTo>
                  <a:cubicBezTo>
                    <a:pt x="57244" y="21096"/>
                    <a:pt x="46750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B3A6D6D-5E0E-4760-8937-91D0E7B1D410}"/>
                </a:ext>
              </a:extLst>
            </p:cNvPr>
            <p:cNvSpPr/>
            <p:nvPr/>
          </p:nvSpPr>
          <p:spPr>
            <a:xfrm>
              <a:off x="8648666" y="3748650"/>
              <a:ext cx="63605" cy="63605"/>
            </a:xfrm>
            <a:custGeom>
              <a:avLst/>
              <a:gdLst>
                <a:gd name="connsiteX0" fmla="*/ 33923 w 63604"/>
                <a:gd name="connsiteY0" fmla="*/ 67845 h 63604"/>
                <a:gd name="connsiteX1" fmla="*/ 0 w 63604"/>
                <a:gd name="connsiteY1" fmla="*/ 33923 h 63604"/>
                <a:gd name="connsiteX2" fmla="*/ 33923 w 63604"/>
                <a:gd name="connsiteY2" fmla="*/ 0 h 63604"/>
                <a:gd name="connsiteX3" fmla="*/ 67845 w 63604"/>
                <a:gd name="connsiteY3" fmla="*/ 33923 h 63604"/>
                <a:gd name="connsiteX4" fmla="*/ 33923 w 63604"/>
                <a:gd name="connsiteY4" fmla="*/ 67845 h 63604"/>
                <a:gd name="connsiteX5" fmla="*/ 33923 w 63604"/>
                <a:gd name="connsiteY5" fmla="*/ 10654 h 63604"/>
                <a:gd name="connsiteX6" fmla="*/ 10601 w 63604"/>
                <a:gd name="connsiteY6" fmla="*/ 33975 h 63604"/>
                <a:gd name="connsiteX7" fmla="*/ 33923 w 63604"/>
                <a:gd name="connsiteY7" fmla="*/ 57297 h 63604"/>
                <a:gd name="connsiteX8" fmla="*/ 57244 w 63604"/>
                <a:gd name="connsiteY8" fmla="*/ 33975 h 63604"/>
                <a:gd name="connsiteX9" fmla="*/ 33923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3" y="67845"/>
                  </a:move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3" y="0"/>
                  </a:cubicBezTo>
                  <a:cubicBezTo>
                    <a:pt x="52633" y="0"/>
                    <a:pt x="67845" y="15212"/>
                    <a:pt x="67845" y="33923"/>
                  </a:cubicBezTo>
                  <a:cubicBezTo>
                    <a:pt x="67845" y="52686"/>
                    <a:pt x="52633" y="67845"/>
                    <a:pt x="33923" y="67845"/>
                  </a:cubicBezTo>
                  <a:close/>
                  <a:moveTo>
                    <a:pt x="33923" y="10654"/>
                  </a:moveTo>
                  <a:cubicBezTo>
                    <a:pt x="21095" y="10654"/>
                    <a:pt x="10601" y="21096"/>
                    <a:pt x="10601" y="33975"/>
                  </a:cubicBezTo>
                  <a:cubicBezTo>
                    <a:pt x="10601" y="46856"/>
                    <a:pt x="21042" y="57297"/>
                    <a:pt x="33923" y="57297"/>
                  </a:cubicBezTo>
                  <a:cubicBezTo>
                    <a:pt x="46803" y="57297"/>
                    <a:pt x="57244" y="46856"/>
                    <a:pt x="57244" y="33975"/>
                  </a:cubicBezTo>
                  <a:cubicBezTo>
                    <a:pt x="57244" y="21096"/>
                    <a:pt x="46750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30455E06-A6ED-4B12-922D-34B5DA2E2535}"/>
                </a:ext>
              </a:extLst>
            </p:cNvPr>
            <p:cNvSpPr/>
            <p:nvPr/>
          </p:nvSpPr>
          <p:spPr>
            <a:xfrm>
              <a:off x="8770575" y="3748650"/>
              <a:ext cx="63605" cy="63605"/>
            </a:xfrm>
            <a:custGeom>
              <a:avLst/>
              <a:gdLst>
                <a:gd name="connsiteX0" fmla="*/ 33923 w 63604"/>
                <a:gd name="connsiteY0" fmla="*/ 67845 h 63604"/>
                <a:gd name="connsiteX1" fmla="*/ 0 w 63604"/>
                <a:gd name="connsiteY1" fmla="*/ 33923 h 63604"/>
                <a:gd name="connsiteX2" fmla="*/ 33923 w 63604"/>
                <a:gd name="connsiteY2" fmla="*/ 0 h 63604"/>
                <a:gd name="connsiteX3" fmla="*/ 67845 w 63604"/>
                <a:gd name="connsiteY3" fmla="*/ 33923 h 63604"/>
                <a:gd name="connsiteX4" fmla="*/ 33923 w 63604"/>
                <a:gd name="connsiteY4" fmla="*/ 67845 h 63604"/>
                <a:gd name="connsiteX5" fmla="*/ 33923 w 63604"/>
                <a:gd name="connsiteY5" fmla="*/ 10654 h 63604"/>
                <a:gd name="connsiteX6" fmla="*/ 10601 w 63604"/>
                <a:gd name="connsiteY6" fmla="*/ 33975 h 63604"/>
                <a:gd name="connsiteX7" fmla="*/ 33923 w 63604"/>
                <a:gd name="connsiteY7" fmla="*/ 57297 h 63604"/>
                <a:gd name="connsiteX8" fmla="*/ 57244 w 63604"/>
                <a:gd name="connsiteY8" fmla="*/ 33975 h 63604"/>
                <a:gd name="connsiteX9" fmla="*/ 33923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3" y="67845"/>
                  </a:move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3" y="0"/>
                  </a:cubicBezTo>
                  <a:cubicBezTo>
                    <a:pt x="52633" y="0"/>
                    <a:pt x="67845" y="15212"/>
                    <a:pt x="67845" y="33923"/>
                  </a:cubicBezTo>
                  <a:cubicBezTo>
                    <a:pt x="67845" y="52686"/>
                    <a:pt x="52633" y="67845"/>
                    <a:pt x="33923" y="67845"/>
                  </a:cubicBezTo>
                  <a:close/>
                  <a:moveTo>
                    <a:pt x="33923" y="10654"/>
                  </a:moveTo>
                  <a:cubicBezTo>
                    <a:pt x="21095" y="10654"/>
                    <a:pt x="10601" y="21096"/>
                    <a:pt x="10601" y="33975"/>
                  </a:cubicBezTo>
                  <a:cubicBezTo>
                    <a:pt x="10601" y="46856"/>
                    <a:pt x="21042" y="57297"/>
                    <a:pt x="33923" y="57297"/>
                  </a:cubicBezTo>
                  <a:cubicBezTo>
                    <a:pt x="46803" y="57297"/>
                    <a:pt x="57244" y="46856"/>
                    <a:pt x="57244" y="33975"/>
                  </a:cubicBezTo>
                  <a:cubicBezTo>
                    <a:pt x="57244" y="21096"/>
                    <a:pt x="46750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3" name="Group 762">
            <a:extLst>
              <a:ext uri="{FF2B5EF4-FFF2-40B4-BE49-F238E27FC236}">
                <a16:creationId xmlns:a16="http://schemas.microsoft.com/office/drawing/2014/main" id="{AC5D0FF1-CD5C-4F1F-8FD5-C408738E1548}"/>
              </a:ext>
            </a:extLst>
          </p:cNvPr>
          <p:cNvGrpSpPr/>
          <p:nvPr/>
        </p:nvGrpSpPr>
        <p:grpSpPr>
          <a:xfrm>
            <a:off x="9593221" y="3616060"/>
            <a:ext cx="416876" cy="416876"/>
            <a:chOff x="9629397" y="3652236"/>
            <a:chExt cx="344525" cy="344525"/>
          </a:xfrm>
        </p:grpSpPr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B48F9E02-0A52-4D26-BD3B-247B6D3191B5}"/>
                </a:ext>
              </a:extLst>
            </p:cNvPr>
            <p:cNvSpPr/>
            <p:nvPr/>
          </p:nvSpPr>
          <p:spPr>
            <a:xfrm>
              <a:off x="9629397" y="3652236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B7260EDD-828D-4D64-9F2F-688015332A3F}"/>
                </a:ext>
              </a:extLst>
            </p:cNvPr>
            <p:cNvSpPr/>
            <p:nvPr/>
          </p:nvSpPr>
          <p:spPr>
            <a:xfrm>
              <a:off x="9731853" y="3751194"/>
              <a:ext cx="21202" cy="21202"/>
            </a:xfrm>
            <a:custGeom>
              <a:avLst/>
              <a:gdLst>
                <a:gd name="connsiteX0" fmla="*/ 20566 w 21201"/>
                <a:gd name="connsiteY0" fmla="*/ 23481 h 21201"/>
                <a:gd name="connsiteX1" fmla="*/ 15265 w 21201"/>
                <a:gd name="connsiteY1" fmla="*/ 18180 h 21201"/>
                <a:gd name="connsiteX2" fmla="*/ 5300 w 21201"/>
                <a:gd name="connsiteY2" fmla="*/ 10601 h 21201"/>
                <a:gd name="connsiteX3" fmla="*/ 0 w 21201"/>
                <a:gd name="connsiteY3" fmla="*/ 5300 h 21201"/>
                <a:gd name="connsiteX4" fmla="*/ 5300 w 21201"/>
                <a:gd name="connsiteY4" fmla="*/ 0 h 21201"/>
                <a:gd name="connsiteX5" fmla="*/ 25866 w 21201"/>
                <a:gd name="connsiteY5" fmla="*/ 18180 h 21201"/>
                <a:gd name="connsiteX6" fmla="*/ 20566 w 21201"/>
                <a:gd name="connsiteY6" fmla="*/ 2348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21201">
                  <a:moveTo>
                    <a:pt x="20566" y="23481"/>
                  </a:moveTo>
                  <a:cubicBezTo>
                    <a:pt x="17651" y="23481"/>
                    <a:pt x="15265" y="21096"/>
                    <a:pt x="15265" y="18180"/>
                  </a:cubicBezTo>
                  <a:cubicBezTo>
                    <a:pt x="15265" y="14046"/>
                    <a:pt x="10707" y="10601"/>
                    <a:pt x="5300" y="10601"/>
                  </a:cubicBezTo>
                  <a:cubicBezTo>
                    <a:pt x="2386" y="10601"/>
                    <a:pt x="0" y="8216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cubicBezTo>
                    <a:pt x="16643" y="0"/>
                    <a:pt x="25866" y="8163"/>
                    <a:pt x="25866" y="18180"/>
                  </a:cubicBezTo>
                  <a:cubicBezTo>
                    <a:pt x="25866" y="21148"/>
                    <a:pt x="23534" y="23481"/>
                    <a:pt x="20566" y="23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967F7FCC-4393-48BA-933B-09210941B2F2}"/>
                </a:ext>
              </a:extLst>
            </p:cNvPr>
            <p:cNvSpPr/>
            <p:nvPr/>
          </p:nvSpPr>
          <p:spPr>
            <a:xfrm>
              <a:off x="9716588" y="3751194"/>
              <a:ext cx="21202" cy="21202"/>
            </a:xfrm>
            <a:custGeom>
              <a:avLst/>
              <a:gdLst>
                <a:gd name="connsiteX0" fmla="*/ 5300 w 21201"/>
                <a:gd name="connsiteY0" fmla="*/ 23481 h 21201"/>
                <a:gd name="connsiteX1" fmla="*/ 0 w 21201"/>
                <a:gd name="connsiteY1" fmla="*/ 18180 h 21201"/>
                <a:gd name="connsiteX2" fmla="*/ 20566 w 21201"/>
                <a:gd name="connsiteY2" fmla="*/ 0 h 21201"/>
                <a:gd name="connsiteX3" fmla="*/ 25866 w 21201"/>
                <a:gd name="connsiteY3" fmla="*/ 5300 h 21201"/>
                <a:gd name="connsiteX4" fmla="*/ 20566 w 21201"/>
                <a:gd name="connsiteY4" fmla="*/ 10601 h 21201"/>
                <a:gd name="connsiteX5" fmla="*/ 10601 w 21201"/>
                <a:gd name="connsiteY5" fmla="*/ 18180 h 21201"/>
                <a:gd name="connsiteX6" fmla="*/ 5300 w 21201"/>
                <a:gd name="connsiteY6" fmla="*/ 2348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21201">
                  <a:moveTo>
                    <a:pt x="5300" y="23481"/>
                  </a:moveTo>
                  <a:cubicBezTo>
                    <a:pt x="2386" y="23481"/>
                    <a:pt x="0" y="21096"/>
                    <a:pt x="0" y="18180"/>
                  </a:cubicBezTo>
                  <a:cubicBezTo>
                    <a:pt x="0" y="8163"/>
                    <a:pt x="9223" y="0"/>
                    <a:pt x="20566" y="0"/>
                  </a:cubicBezTo>
                  <a:cubicBezTo>
                    <a:pt x="23481" y="0"/>
                    <a:pt x="25866" y="2385"/>
                    <a:pt x="25866" y="5300"/>
                  </a:cubicBezTo>
                  <a:cubicBezTo>
                    <a:pt x="25866" y="8216"/>
                    <a:pt x="23481" y="10601"/>
                    <a:pt x="20566" y="10601"/>
                  </a:cubicBezTo>
                  <a:cubicBezTo>
                    <a:pt x="15159" y="10601"/>
                    <a:pt x="10601" y="14046"/>
                    <a:pt x="10601" y="18180"/>
                  </a:cubicBezTo>
                  <a:cubicBezTo>
                    <a:pt x="10601" y="21148"/>
                    <a:pt x="8269" y="23481"/>
                    <a:pt x="5300" y="23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C39D57DC-7509-491B-B005-362C0FACBE0F}"/>
                </a:ext>
              </a:extLst>
            </p:cNvPr>
            <p:cNvSpPr/>
            <p:nvPr/>
          </p:nvSpPr>
          <p:spPr>
            <a:xfrm>
              <a:off x="9716588" y="3764074"/>
              <a:ext cx="37103" cy="31802"/>
            </a:xfrm>
            <a:custGeom>
              <a:avLst/>
              <a:gdLst>
                <a:gd name="connsiteX0" fmla="*/ 35831 w 37102"/>
                <a:gd name="connsiteY0" fmla="*/ 36361 h 31802"/>
                <a:gd name="connsiteX1" fmla="*/ 30530 w 37102"/>
                <a:gd name="connsiteY1" fmla="*/ 31060 h 31802"/>
                <a:gd name="connsiteX2" fmla="*/ 19612 w 37102"/>
                <a:gd name="connsiteY2" fmla="*/ 23375 h 31802"/>
                <a:gd name="connsiteX3" fmla="*/ 0 w 37102"/>
                <a:gd name="connsiteY3" fmla="*/ 5300 h 31802"/>
                <a:gd name="connsiteX4" fmla="*/ 5300 w 37102"/>
                <a:gd name="connsiteY4" fmla="*/ 0 h 31802"/>
                <a:gd name="connsiteX5" fmla="*/ 10601 w 37102"/>
                <a:gd name="connsiteY5" fmla="*/ 5300 h 31802"/>
                <a:gd name="connsiteX6" fmla="*/ 21361 w 37102"/>
                <a:gd name="connsiteY6" fmla="*/ 12933 h 31802"/>
                <a:gd name="connsiteX7" fmla="*/ 41131 w 37102"/>
                <a:gd name="connsiteY7" fmla="*/ 31060 h 31802"/>
                <a:gd name="connsiteX8" fmla="*/ 35831 w 37102"/>
                <a:gd name="connsiteY8" fmla="*/ 3636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102" h="31802">
                  <a:moveTo>
                    <a:pt x="35831" y="36361"/>
                  </a:moveTo>
                  <a:cubicBezTo>
                    <a:pt x="32916" y="36361"/>
                    <a:pt x="30530" y="33975"/>
                    <a:pt x="30530" y="31060"/>
                  </a:cubicBezTo>
                  <a:cubicBezTo>
                    <a:pt x="30530" y="25654"/>
                    <a:pt x="21414" y="23746"/>
                    <a:pt x="19612" y="23375"/>
                  </a:cubicBezTo>
                  <a:cubicBezTo>
                    <a:pt x="7739" y="21520"/>
                    <a:pt x="0" y="14417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9435"/>
                    <a:pt x="16007" y="12138"/>
                    <a:pt x="21361" y="12933"/>
                  </a:cubicBezTo>
                  <a:cubicBezTo>
                    <a:pt x="33605" y="15212"/>
                    <a:pt x="41131" y="22103"/>
                    <a:pt x="41131" y="31060"/>
                  </a:cubicBezTo>
                  <a:cubicBezTo>
                    <a:pt x="41131" y="34029"/>
                    <a:pt x="38799" y="36361"/>
                    <a:pt x="35831" y="363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343EB1A9-0744-43C1-8D1D-06B2DFE11A5B}"/>
                </a:ext>
              </a:extLst>
            </p:cNvPr>
            <p:cNvSpPr/>
            <p:nvPr/>
          </p:nvSpPr>
          <p:spPr>
            <a:xfrm>
              <a:off x="9716588" y="3789834"/>
              <a:ext cx="21202" cy="21202"/>
            </a:xfrm>
            <a:custGeom>
              <a:avLst/>
              <a:gdLst>
                <a:gd name="connsiteX0" fmla="*/ 20566 w 21201"/>
                <a:gd name="connsiteY0" fmla="*/ 23481 h 21201"/>
                <a:gd name="connsiteX1" fmla="*/ 0 w 21201"/>
                <a:gd name="connsiteY1" fmla="*/ 5300 h 21201"/>
                <a:gd name="connsiteX2" fmla="*/ 5300 w 21201"/>
                <a:gd name="connsiteY2" fmla="*/ 0 h 21201"/>
                <a:gd name="connsiteX3" fmla="*/ 10601 w 21201"/>
                <a:gd name="connsiteY3" fmla="*/ 5300 h 21201"/>
                <a:gd name="connsiteX4" fmla="*/ 20566 w 21201"/>
                <a:gd name="connsiteY4" fmla="*/ 12880 h 21201"/>
                <a:gd name="connsiteX5" fmla="*/ 25866 w 21201"/>
                <a:gd name="connsiteY5" fmla="*/ 18180 h 21201"/>
                <a:gd name="connsiteX6" fmla="*/ 20566 w 21201"/>
                <a:gd name="connsiteY6" fmla="*/ 2348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21201">
                  <a:moveTo>
                    <a:pt x="20566" y="23481"/>
                  </a:moveTo>
                  <a:cubicBezTo>
                    <a:pt x="9223" y="23481"/>
                    <a:pt x="0" y="15318"/>
                    <a:pt x="0" y="5300"/>
                  </a:cubicBez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cubicBezTo>
                    <a:pt x="10601" y="9435"/>
                    <a:pt x="15159" y="12880"/>
                    <a:pt x="20566" y="12880"/>
                  </a:cubicBezTo>
                  <a:cubicBezTo>
                    <a:pt x="23481" y="12880"/>
                    <a:pt x="25866" y="15265"/>
                    <a:pt x="25866" y="18180"/>
                  </a:cubicBezTo>
                  <a:cubicBezTo>
                    <a:pt x="25866" y="21095"/>
                    <a:pt x="23534" y="23481"/>
                    <a:pt x="20566" y="23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82ADCB4-3B2B-4066-AA57-7225D298E445}"/>
                </a:ext>
              </a:extLst>
            </p:cNvPr>
            <p:cNvSpPr/>
            <p:nvPr/>
          </p:nvSpPr>
          <p:spPr>
            <a:xfrm>
              <a:off x="9731853" y="3789834"/>
              <a:ext cx="21202" cy="21202"/>
            </a:xfrm>
            <a:custGeom>
              <a:avLst/>
              <a:gdLst>
                <a:gd name="connsiteX0" fmla="*/ 5300 w 21201"/>
                <a:gd name="connsiteY0" fmla="*/ 23481 h 21201"/>
                <a:gd name="connsiteX1" fmla="*/ 0 w 21201"/>
                <a:gd name="connsiteY1" fmla="*/ 18180 h 21201"/>
                <a:gd name="connsiteX2" fmla="*/ 5300 w 21201"/>
                <a:gd name="connsiteY2" fmla="*/ 12880 h 21201"/>
                <a:gd name="connsiteX3" fmla="*/ 15265 w 21201"/>
                <a:gd name="connsiteY3" fmla="*/ 5300 h 21201"/>
                <a:gd name="connsiteX4" fmla="*/ 20566 w 21201"/>
                <a:gd name="connsiteY4" fmla="*/ 0 h 21201"/>
                <a:gd name="connsiteX5" fmla="*/ 25866 w 21201"/>
                <a:gd name="connsiteY5" fmla="*/ 5300 h 21201"/>
                <a:gd name="connsiteX6" fmla="*/ 5300 w 21201"/>
                <a:gd name="connsiteY6" fmla="*/ 2348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21201">
                  <a:moveTo>
                    <a:pt x="5300" y="23481"/>
                  </a:moveTo>
                  <a:cubicBezTo>
                    <a:pt x="2386" y="23481"/>
                    <a:pt x="0" y="21095"/>
                    <a:pt x="0" y="18180"/>
                  </a:cubicBezTo>
                  <a:cubicBezTo>
                    <a:pt x="0" y="15265"/>
                    <a:pt x="2386" y="12880"/>
                    <a:pt x="5300" y="12880"/>
                  </a:cubicBezTo>
                  <a:cubicBezTo>
                    <a:pt x="10707" y="12880"/>
                    <a:pt x="15265" y="9435"/>
                    <a:pt x="15265" y="5300"/>
                  </a:cubicBezTo>
                  <a:cubicBezTo>
                    <a:pt x="15265" y="2385"/>
                    <a:pt x="17651" y="0"/>
                    <a:pt x="20566" y="0"/>
                  </a:cubicBezTo>
                  <a:cubicBezTo>
                    <a:pt x="23481" y="0"/>
                    <a:pt x="25866" y="2385"/>
                    <a:pt x="25866" y="5300"/>
                  </a:cubicBezTo>
                  <a:cubicBezTo>
                    <a:pt x="25866" y="15371"/>
                    <a:pt x="16643" y="23481"/>
                    <a:pt x="5300" y="23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6E24A0A1-A3A3-490C-A363-0DBC688D582E}"/>
                </a:ext>
              </a:extLst>
            </p:cNvPr>
            <p:cNvSpPr/>
            <p:nvPr/>
          </p:nvSpPr>
          <p:spPr>
            <a:xfrm>
              <a:off x="9731853" y="3745894"/>
              <a:ext cx="10601" cy="68905"/>
            </a:xfrm>
            <a:custGeom>
              <a:avLst/>
              <a:gdLst>
                <a:gd name="connsiteX0" fmla="*/ 5300 w 10600"/>
                <a:gd name="connsiteY0" fmla="*/ 73463 h 68905"/>
                <a:gd name="connsiteX1" fmla="*/ 0 w 10600"/>
                <a:gd name="connsiteY1" fmla="*/ 68163 h 68905"/>
                <a:gd name="connsiteX2" fmla="*/ 0 w 10600"/>
                <a:gd name="connsiteY2" fmla="*/ 5300 h 68905"/>
                <a:gd name="connsiteX3" fmla="*/ 5300 w 10600"/>
                <a:gd name="connsiteY3" fmla="*/ 0 h 68905"/>
                <a:gd name="connsiteX4" fmla="*/ 10601 w 10600"/>
                <a:gd name="connsiteY4" fmla="*/ 5300 h 68905"/>
                <a:gd name="connsiteX5" fmla="*/ 10601 w 10600"/>
                <a:gd name="connsiteY5" fmla="*/ 68163 h 68905"/>
                <a:gd name="connsiteX6" fmla="*/ 5300 w 10600"/>
                <a:gd name="connsiteY6" fmla="*/ 73463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68905">
                  <a:moveTo>
                    <a:pt x="5300" y="73463"/>
                  </a:moveTo>
                  <a:cubicBezTo>
                    <a:pt x="2386" y="73463"/>
                    <a:pt x="0" y="71078"/>
                    <a:pt x="0" y="68163"/>
                  </a:cubicBezTo>
                  <a:lnTo>
                    <a:pt x="0" y="5300"/>
                  </a:lnTo>
                  <a:cubicBezTo>
                    <a:pt x="0" y="2385"/>
                    <a:pt x="2386" y="0"/>
                    <a:pt x="5300" y="0"/>
                  </a:cubicBezTo>
                  <a:cubicBezTo>
                    <a:pt x="8216" y="0"/>
                    <a:pt x="10601" y="2385"/>
                    <a:pt x="10601" y="5300"/>
                  </a:cubicBezTo>
                  <a:lnTo>
                    <a:pt x="10601" y="68163"/>
                  </a:lnTo>
                  <a:cubicBezTo>
                    <a:pt x="10601" y="71078"/>
                    <a:pt x="8269" y="73463"/>
                    <a:pt x="5300" y="734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AAE9CFCE-1C46-441F-8091-D4FA7E32AF5F}"/>
                </a:ext>
              </a:extLst>
            </p:cNvPr>
            <p:cNvSpPr/>
            <p:nvPr/>
          </p:nvSpPr>
          <p:spPr>
            <a:xfrm>
              <a:off x="9684627" y="3730099"/>
              <a:ext cx="100707" cy="100707"/>
            </a:xfrm>
            <a:custGeom>
              <a:avLst/>
              <a:gdLst>
                <a:gd name="connsiteX0" fmla="*/ 52526 w 100707"/>
                <a:gd name="connsiteY0" fmla="*/ 105001 h 100707"/>
                <a:gd name="connsiteX1" fmla="*/ 0 w 100707"/>
                <a:gd name="connsiteY1" fmla="*/ 52474 h 100707"/>
                <a:gd name="connsiteX2" fmla="*/ 52526 w 100707"/>
                <a:gd name="connsiteY2" fmla="*/ 0 h 100707"/>
                <a:gd name="connsiteX3" fmla="*/ 105053 w 100707"/>
                <a:gd name="connsiteY3" fmla="*/ 52474 h 100707"/>
                <a:gd name="connsiteX4" fmla="*/ 52526 w 100707"/>
                <a:gd name="connsiteY4" fmla="*/ 105001 h 100707"/>
                <a:gd name="connsiteX5" fmla="*/ 52526 w 100707"/>
                <a:gd name="connsiteY5" fmla="*/ 10601 h 100707"/>
                <a:gd name="connsiteX6" fmla="*/ 10601 w 100707"/>
                <a:gd name="connsiteY6" fmla="*/ 52474 h 100707"/>
                <a:gd name="connsiteX7" fmla="*/ 52526 w 100707"/>
                <a:gd name="connsiteY7" fmla="*/ 94400 h 100707"/>
                <a:gd name="connsiteX8" fmla="*/ 94453 w 100707"/>
                <a:gd name="connsiteY8" fmla="*/ 52474 h 100707"/>
                <a:gd name="connsiteX9" fmla="*/ 52526 w 100707"/>
                <a:gd name="connsiteY9" fmla="*/ 10601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707" h="100707">
                  <a:moveTo>
                    <a:pt x="52526" y="105001"/>
                  </a:moveTo>
                  <a:cubicBezTo>
                    <a:pt x="23586" y="105001"/>
                    <a:pt x="0" y="81467"/>
                    <a:pt x="0" y="52474"/>
                  </a:cubicBezTo>
                  <a:cubicBezTo>
                    <a:pt x="0" y="23534"/>
                    <a:pt x="23533" y="0"/>
                    <a:pt x="52526" y="0"/>
                  </a:cubicBezTo>
                  <a:cubicBezTo>
                    <a:pt x="81520" y="0"/>
                    <a:pt x="105053" y="23534"/>
                    <a:pt x="105053" y="52474"/>
                  </a:cubicBezTo>
                  <a:cubicBezTo>
                    <a:pt x="105053" y="81467"/>
                    <a:pt x="81520" y="105001"/>
                    <a:pt x="52526" y="105001"/>
                  </a:cubicBezTo>
                  <a:close/>
                  <a:moveTo>
                    <a:pt x="52526" y="10601"/>
                  </a:moveTo>
                  <a:cubicBezTo>
                    <a:pt x="29417" y="10601"/>
                    <a:pt x="10601" y="29417"/>
                    <a:pt x="10601" y="52474"/>
                  </a:cubicBezTo>
                  <a:cubicBezTo>
                    <a:pt x="10601" y="75530"/>
                    <a:pt x="29417" y="94400"/>
                    <a:pt x="52526" y="94400"/>
                  </a:cubicBezTo>
                  <a:cubicBezTo>
                    <a:pt x="75636" y="94400"/>
                    <a:pt x="94453" y="75584"/>
                    <a:pt x="94453" y="52474"/>
                  </a:cubicBezTo>
                  <a:cubicBezTo>
                    <a:pt x="94453" y="29364"/>
                    <a:pt x="75636" y="10601"/>
                    <a:pt x="5252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563C1F9-17F0-4CBD-B86A-6F804A761CB1}"/>
                </a:ext>
              </a:extLst>
            </p:cNvPr>
            <p:cNvSpPr/>
            <p:nvPr/>
          </p:nvSpPr>
          <p:spPr>
            <a:xfrm>
              <a:off x="9864787" y="3751194"/>
              <a:ext cx="21202" cy="21202"/>
            </a:xfrm>
            <a:custGeom>
              <a:avLst/>
              <a:gdLst>
                <a:gd name="connsiteX0" fmla="*/ 20566 w 21201"/>
                <a:gd name="connsiteY0" fmla="*/ 23481 h 21201"/>
                <a:gd name="connsiteX1" fmla="*/ 15265 w 21201"/>
                <a:gd name="connsiteY1" fmla="*/ 18180 h 21201"/>
                <a:gd name="connsiteX2" fmla="*/ 5300 w 21201"/>
                <a:gd name="connsiteY2" fmla="*/ 10601 h 21201"/>
                <a:gd name="connsiteX3" fmla="*/ 0 w 21201"/>
                <a:gd name="connsiteY3" fmla="*/ 5300 h 21201"/>
                <a:gd name="connsiteX4" fmla="*/ 5300 w 21201"/>
                <a:gd name="connsiteY4" fmla="*/ 0 h 21201"/>
                <a:gd name="connsiteX5" fmla="*/ 25866 w 21201"/>
                <a:gd name="connsiteY5" fmla="*/ 18180 h 21201"/>
                <a:gd name="connsiteX6" fmla="*/ 20566 w 21201"/>
                <a:gd name="connsiteY6" fmla="*/ 2348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21201">
                  <a:moveTo>
                    <a:pt x="20566" y="23481"/>
                  </a:moveTo>
                  <a:cubicBezTo>
                    <a:pt x="17650" y="23481"/>
                    <a:pt x="15265" y="21096"/>
                    <a:pt x="15265" y="18180"/>
                  </a:cubicBezTo>
                  <a:cubicBezTo>
                    <a:pt x="15265" y="14046"/>
                    <a:pt x="10707" y="10601"/>
                    <a:pt x="5300" y="10601"/>
                  </a:cubicBez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16643" y="0"/>
                    <a:pt x="25866" y="8163"/>
                    <a:pt x="25866" y="18180"/>
                  </a:cubicBezTo>
                  <a:cubicBezTo>
                    <a:pt x="25866" y="21148"/>
                    <a:pt x="23480" y="23481"/>
                    <a:pt x="20566" y="23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B5CFFE04-002C-499A-95AA-8A92BFC4E671}"/>
                </a:ext>
              </a:extLst>
            </p:cNvPr>
            <p:cNvSpPr/>
            <p:nvPr/>
          </p:nvSpPr>
          <p:spPr>
            <a:xfrm>
              <a:off x="9849522" y="3751194"/>
              <a:ext cx="21202" cy="21202"/>
            </a:xfrm>
            <a:custGeom>
              <a:avLst/>
              <a:gdLst>
                <a:gd name="connsiteX0" fmla="*/ 5300 w 21201"/>
                <a:gd name="connsiteY0" fmla="*/ 23481 h 21201"/>
                <a:gd name="connsiteX1" fmla="*/ 0 w 21201"/>
                <a:gd name="connsiteY1" fmla="*/ 18180 h 21201"/>
                <a:gd name="connsiteX2" fmla="*/ 20566 w 21201"/>
                <a:gd name="connsiteY2" fmla="*/ 0 h 21201"/>
                <a:gd name="connsiteX3" fmla="*/ 25866 w 21201"/>
                <a:gd name="connsiteY3" fmla="*/ 5300 h 21201"/>
                <a:gd name="connsiteX4" fmla="*/ 20566 w 21201"/>
                <a:gd name="connsiteY4" fmla="*/ 10601 h 21201"/>
                <a:gd name="connsiteX5" fmla="*/ 10601 w 21201"/>
                <a:gd name="connsiteY5" fmla="*/ 18180 h 21201"/>
                <a:gd name="connsiteX6" fmla="*/ 5300 w 21201"/>
                <a:gd name="connsiteY6" fmla="*/ 2348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21201">
                  <a:moveTo>
                    <a:pt x="5300" y="23481"/>
                  </a:moveTo>
                  <a:cubicBezTo>
                    <a:pt x="2385" y="23481"/>
                    <a:pt x="0" y="21096"/>
                    <a:pt x="0" y="18180"/>
                  </a:cubicBezTo>
                  <a:cubicBezTo>
                    <a:pt x="0" y="8163"/>
                    <a:pt x="9223" y="0"/>
                    <a:pt x="20566" y="0"/>
                  </a:cubicBezTo>
                  <a:cubicBezTo>
                    <a:pt x="23480" y="0"/>
                    <a:pt x="25866" y="2385"/>
                    <a:pt x="25866" y="5300"/>
                  </a:cubicBezTo>
                  <a:cubicBezTo>
                    <a:pt x="25866" y="8216"/>
                    <a:pt x="23480" y="10601"/>
                    <a:pt x="20566" y="10601"/>
                  </a:cubicBezTo>
                  <a:cubicBezTo>
                    <a:pt x="15159" y="10601"/>
                    <a:pt x="10601" y="14046"/>
                    <a:pt x="10601" y="18180"/>
                  </a:cubicBezTo>
                  <a:cubicBezTo>
                    <a:pt x="10601" y="21148"/>
                    <a:pt x="8215" y="23481"/>
                    <a:pt x="5300" y="23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3C6C79BE-3A65-4ABA-ADBF-352F468307F8}"/>
                </a:ext>
              </a:extLst>
            </p:cNvPr>
            <p:cNvSpPr/>
            <p:nvPr/>
          </p:nvSpPr>
          <p:spPr>
            <a:xfrm>
              <a:off x="9849522" y="3764074"/>
              <a:ext cx="37103" cy="31802"/>
            </a:xfrm>
            <a:custGeom>
              <a:avLst/>
              <a:gdLst>
                <a:gd name="connsiteX0" fmla="*/ 35831 w 37102"/>
                <a:gd name="connsiteY0" fmla="*/ 36361 h 31802"/>
                <a:gd name="connsiteX1" fmla="*/ 30530 w 37102"/>
                <a:gd name="connsiteY1" fmla="*/ 31060 h 31802"/>
                <a:gd name="connsiteX2" fmla="*/ 19611 w 37102"/>
                <a:gd name="connsiteY2" fmla="*/ 23375 h 31802"/>
                <a:gd name="connsiteX3" fmla="*/ 0 w 37102"/>
                <a:gd name="connsiteY3" fmla="*/ 5300 h 31802"/>
                <a:gd name="connsiteX4" fmla="*/ 5300 w 37102"/>
                <a:gd name="connsiteY4" fmla="*/ 0 h 31802"/>
                <a:gd name="connsiteX5" fmla="*/ 10601 w 37102"/>
                <a:gd name="connsiteY5" fmla="*/ 5300 h 31802"/>
                <a:gd name="connsiteX6" fmla="*/ 21360 w 37102"/>
                <a:gd name="connsiteY6" fmla="*/ 12933 h 31802"/>
                <a:gd name="connsiteX7" fmla="*/ 41131 w 37102"/>
                <a:gd name="connsiteY7" fmla="*/ 31060 h 31802"/>
                <a:gd name="connsiteX8" fmla="*/ 35831 w 37102"/>
                <a:gd name="connsiteY8" fmla="*/ 36361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102" h="31802">
                  <a:moveTo>
                    <a:pt x="35831" y="36361"/>
                  </a:moveTo>
                  <a:cubicBezTo>
                    <a:pt x="32915" y="36361"/>
                    <a:pt x="30530" y="33975"/>
                    <a:pt x="30530" y="31060"/>
                  </a:cubicBezTo>
                  <a:cubicBezTo>
                    <a:pt x="30530" y="25654"/>
                    <a:pt x="21413" y="23746"/>
                    <a:pt x="19611" y="23375"/>
                  </a:cubicBezTo>
                  <a:cubicBezTo>
                    <a:pt x="7738" y="21520"/>
                    <a:pt x="0" y="14417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cubicBezTo>
                    <a:pt x="10601" y="9435"/>
                    <a:pt x="16007" y="12138"/>
                    <a:pt x="21360" y="12933"/>
                  </a:cubicBezTo>
                  <a:cubicBezTo>
                    <a:pt x="33604" y="15212"/>
                    <a:pt x="41131" y="22103"/>
                    <a:pt x="41131" y="31060"/>
                  </a:cubicBezTo>
                  <a:cubicBezTo>
                    <a:pt x="41131" y="34029"/>
                    <a:pt x="38745" y="36361"/>
                    <a:pt x="35831" y="3636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954AD46-EEF0-4863-AA64-87310343E54A}"/>
                </a:ext>
              </a:extLst>
            </p:cNvPr>
            <p:cNvSpPr/>
            <p:nvPr/>
          </p:nvSpPr>
          <p:spPr>
            <a:xfrm>
              <a:off x="9849522" y="3789834"/>
              <a:ext cx="21202" cy="21202"/>
            </a:xfrm>
            <a:custGeom>
              <a:avLst/>
              <a:gdLst>
                <a:gd name="connsiteX0" fmla="*/ 20566 w 21201"/>
                <a:gd name="connsiteY0" fmla="*/ 23481 h 21201"/>
                <a:gd name="connsiteX1" fmla="*/ 0 w 21201"/>
                <a:gd name="connsiteY1" fmla="*/ 5300 h 21201"/>
                <a:gd name="connsiteX2" fmla="*/ 5300 w 21201"/>
                <a:gd name="connsiteY2" fmla="*/ 0 h 21201"/>
                <a:gd name="connsiteX3" fmla="*/ 10601 w 21201"/>
                <a:gd name="connsiteY3" fmla="*/ 5300 h 21201"/>
                <a:gd name="connsiteX4" fmla="*/ 20566 w 21201"/>
                <a:gd name="connsiteY4" fmla="*/ 12880 h 21201"/>
                <a:gd name="connsiteX5" fmla="*/ 25866 w 21201"/>
                <a:gd name="connsiteY5" fmla="*/ 18180 h 21201"/>
                <a:gd name="connsiteX6" fmla="*/ 20566 w 21201"/>
                <a:gd name="connsiteY6" fmla="*/ 2348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21201">
                  <a:moveTo>
                    <a:pt x="20566" y="23481"/>
                  </a:moveTo>
                  <a:cubicBezTo>
                    <a:pt x="9223" y="23481"/>
                    <a:pt x="0" y="15318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cubicBezTo>
                    <a:pt x="10601" y="9435"/>
                    <a:pt x="15159" y="12880"/>
                    <a:pt x="20566" y="12880"/>
                  </a:cubicBezTo>
                  <a:cubicBezTo>
                    <a:pt x="23480" y="12880"/>
                    <a:pt x="25866" y="15265"/>
                    <a:pt x="25866" y="18180"/>
                  </a:cubicBezTo>
                  <a:cubicBezTo>
                    <a:pt x="25866" y="21095"/>
                    <a:pt x="23480" y="23481"/>
                    <a:pt x="20566" y="23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2C882F98-6DC4-49A8-87AD-A820D41E8C8E}"/>
                </a:ext>
              </a:extLst>
            </p:cNvPr>
            <p:cNvSpPr/>
            <p:nvPr/>
          </p:nvSpPr>
          <p:spPr>
            <a:xfrm>
              <a:off x="9864787" y="3789834"/>
              <a:ext cx="21202" cy="21202"/>
            </a:xfrm>
            <a:custGeom>
              <a:avLst/>
              <a:gdLst>
                <a:gd name="connsiteX0" fmla="*/ 5300 w 21201"/>
                <a:gd name="connsiteY0" fmla="*/ 23481 h 21201"/>
                <a:gd name="connsiteX1" fmla="*/ 0 w 21201"/>
                <a:gd name="connsiteY1" fmla="*/ 18180 h 21201"/>
                <a:gd name="connsiteX2" fmla="*/ 5300 w 21201"/>
                <a:gd name="connsiteY2" fmla="*/ 12880 h 21201"/>
                <a:gd name="connsiteX3" fmla="*/ 15265 w 21201"/>
                <a:gd name="connsiteY3" fmla="*/ 5300 h 21201"/>
                <a:gd name="connsiteX4" fmla="*/ 20566 w 21201"/>
                <a:gd name="connsiteY4" fmla="*/ 0 h 21201"/>
                <a:gd name="connsiteX5" fmla="*/ 25866 w 21201"/>
                <a:gd name="connsiteY5" fmla="*/ 5300 h 21201"/>
                <a:gd name="connsiteX6" fmla="*/ 5300 w 21201"/>
                <a:gd name="connsiteY6" fmla="*/ 23481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01" h="21201">
                  <a:moveTo>
                    <a:pt x="5300" y="23481"/>
                  </a:moveTo>
                  <a:cubicBezTo>
                    <a:pt x="2385" y="23481"/>
                    <a:pt x="0" y="21095"/>
                    <a:pt x="0" y="18180"/>
                  </a:cubicBezTo>
                  <a:cubicBezTo>
                    <a:pt x="0" y="15265"/>
                    <a:pt x="2385" y="12880"/>
                    <a:pt x="5300" y="12880"/>
                  </a:cubicBezTo>
                  <a:cubicBezTo>
                    <a:pt x="10707" y="12880"/>
                    <a:pt x="15265" y="9435"/>
                    <a:pt x="15265" y="5300"/>
                  </a:cubicBezTo>
                  <a:cubicBezTo>
                    <a:pt x="15265" y="2385"/>
                    <a:pt x="17650" y="0"/>
                    <a:pt x="20566" y="0"/>
                  </a:cubicBezTo>
                  <a:cubicBezTo>
                    <a:pt x="23480" y="0"/>
                    <a:pt x="25866" y="2385"/>
                    <a:pt x="25866" y="5300"/>
                  </a:cubicBezTo>
                  <a:cubicBezTo>
                    <a:pt x="25866" y="15371"/>
                    <a:pt x="16643" y="23481"/>
                    <a:pt x="5300" y="23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51DF86DD-C49C-4FBF-AE31-A2D346A4FE6C}"/>
                </a:ext>
              </a:extLst>
            </p:cNvPr>
            <p:cNvSpPr/>
            <p:nvPr/>
          </p:nvSpPr>
          <p:spPr>
            <a:xfrm>
              <a:off x="9864787" y="3745894"/>
              <a:ext cx="10601" cy="68905"/>
            </a:xfrm>
            <a:custGeom>
              <a:avLst/>
              <a:gdLst>
                <a:gd name="connsiteX0" fmla="*/ 5300 w 10600"/>
                <a:gd name="connsiteY0" fmla="*/ 73463 h 68905"/>
                <a:gd name="connsiteX1" fmla="*/ 0 w 10600"/>
                <a:gd name="connsiteY1" fmla="*/ 68163 h 68905"/>
                <a:gd name="connsiteX2" fmla="*/ 0 w 10600"/>
                <a:gd name="connsiteY2" fmla="*/ 5300 h 68905"/>
                <a:gd name="connsiteX3" fmla="*/ 5300 w 10600"/>
                <a:gd name="connsiteY3" fmla="*/ 0 h 68905"/>
                <a:gd name="connsiteX4" fmla="*/ 10601 w 10600"/>
                <a:gd name="connsiteY4" fmla="*/ 5300 h 68905"/>
                <a:gd name="connsiteX5" fmla="*/ 10601 w 10600"/>
                <a:gd name="connsiteY5" fmla="*/ 68163 h 68905"/>
                <a:gd name="connsiteX6" fmla="*/ 5300 w 10600"/>
                <a:gd name="connsiteY6" fmla="*/ 73463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68905">
                  <a:moveTo>
                    <a:pt x="5300" y="73463"/>
                  </a:moveTo>
                  <a:cubicBezTo>
                    <a:pt x="2385" y="73463"/>
                    <a:pt x="0" y="71078"/>
                    <a:pt x="0" y="68163"/>
                  </a:cubicBezTo>
                  <a:lnTo>
                    <a:pt x="0" y="5300"/>
                  </a:lnTo>
                  <a:cubicBezTo>
                    <a:pt x="0" y="2385"/>
                    <a:pt x="2385" y="0"/>
                    <a:pt x="5300" y="0"/>
                  </a:cubicBezTo>
                  <a:cubicBezTo>
                    <a:pt x="8215" y="0"/>
                    <a:pt x="10601" y="2385"/>
                    <a:pt x="10601" y="5300"/>
                  </a:cubicBezTo>
                  <a:lnTo>
                    <a:pt x="10601" y="68163"/>
                  </a:lnTo>
                  <a:cubicBezTo>
                    <a:pt x="10601" y="71078"/>
                    <a:pt x="8215" y="73463"/>
                    <a:pt x="5300" y="7346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F0FF719B-DE92-4FE7-96D5-83C4DA7E5528}"/>
                </a:ext>
              </a:extLst>
            </p:cNvPr>
            <p:cNvSpPr/>
            <p:nvPr/>
          </p:nvSpPr>
          <p:spPr>
            <a:xfrm>
              <a:off x="9817560" y="3730099"/>
              <a:ext cx="100707" cy="100707"/>
            </a:xfrm>
            <a:custGeom>
              <a:avLst/>
              <a:gdLst>
                <a:gd name="connsiteX0" fmla="*/ 52527 w 100707"/>
                <a:gd name="connsiteY0" fmla="*/ 105001 h 100707"/>
                <a:gd name="connsiteX1" fmla="*/ 0 w 100707"/>
                <a:gd name="connsiteY1" fmla="*/ 52474 h 100707"/>
                <a:gd name="connsiteX2" fmla="*/ 52527 w 100707"/>
                <a:gd name="connsiteY2" fmla="*/ 0 h 100707"/>
                <a:gd name="connsiteX3" fmla="*/ 105053 w 100707"/>
                <a:gd name="connsiteY3" fmla="*/ 52474 h 100707"/>
                <a:gd name="connsiteX4" fmla="*/ 52527 w 100707"/>
                <a:gd name="connsiteY4" fmla="*/ 105001 h 100707"/>
                <a:gd name="connsiteX5" fmla="*/ 52527 w 100707"/>
                <a:gd name="connsiteY5" fmla="*/ 10601 h 100707"/>
                <a:gd name="connsiteX6" fmla="*/ 10601 w 100707"/>
                <a:gd name="connsiteY6" fmla="*/ 52474 h 100707"/>
                <a:gd name="connsiteX7" fmla="*/ 52527 w 100707"/>
                <a:gd name="connsiteY7" fmla="*/ 94400 h 100707"/>
                <a:gd name="connsiteX8" fmla="*/ 94453 w 100707"/>
                <a:gd name="connsiteY8" fmla="*/ 52474 h 100707"/>
                <a:gd name="connsiteX9" fmla="*/ 52527 w 100707"/>
                <a:gd name="connsiteY9" fmla="*/ 10601 h 10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707" h="100707">
                  <a:moveTo>
                    <a:pt x="52527" y="105001"/>
                  </a:moveTo>
                  <a:cubicBezTo>
                    <a:pt x="23586" y="105001"/>
                    <a:pt x="0" y="81467"/>
                    <a:pt x="0" y="52474"/>
                  </a:cubicBezTo>
                  <a:cubicBezTo>
                    <a:pt x="0" y="23534"/>
                    <a:pt x="23533" y="0"/>
                    <a:pt x="52527" y="0"/>
                  </a:cubicBezTo>
                  <a:cubicBezTo>
                    <a:pt x="81520" y="0"/>
                    <a:pt x="105053" y="23534"/>
                    <a:pt x="105053" y="52474"/>
                  </a:cubicBezTo>
                  <a:cubicBezTo>
                    <a:pt x="105000" y="81467"/>
                    <a:pt x="81467" y="105001"/>
                    <a:pt x="52527" y="105001"/>
                  </a:cubicBezTo>
                  <a:close/>
                  <a:moveTo>
                    <a:pt x="52527" y="10601"/>
                  </a:moveTo>
                  <a:cubicBezTo>
                    <a:pt x="29417" y="10601"/>
                    <a:pt x="10601" y="29417"/>
                    <a:pt x="10601" y="52474"/>
                  </a:cubicBezTo>
                  <a:cubicBezTo>
                    <a:pt x="10601" y="75530"/>
                    <a:pt x="29417" y="94400"/>
                    <a:pt x="52527" y="94400"/>
                  </a:cubicBezTo>
                  <a:cubicBezTo>
                    <a:pt x="75637" y="94400"/>
                    <a:pt x="94453" y="75584"/>
                    <a:pt x="94453" y="52474"/>
                  </a:cubicBezTo>
                  <a:cubicBezTo>
                    <a:pt x="94453" y="29364"/>
                    <a:pt x="75637" y="10601"/>
                    <a:pt x="5252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82E5E1B4-A580-4BF5-B75B-D19BA37678F2}"/>
                </a:ext>
              </a:extLst>
            </p:cNvPr>
            <p:cNvSpPr/>
            <p:nvPr/>
          </p:nvSpPr>
          <p:spPr>
            <a:xfrm>
              <a:off x="9765033" y="3856036"/>
              <a:ext cx="74205" cy="95407"/>
            </a:xfrm>
            <a:custGeom>
              <a:avLst/>
              <a:gdLst>
                <a:gd name="connsiteX0" fmla="*/ 51149 w 74205"/>
                <a:gd name="connsiteY0" fmla="*/ 99329 h 95406"/>
                <a:gd name="connsiteX1" fmla="*/ 25654 w 74205"/>
                <a:gd name="connsiteY1" fmla="*/ 99329 h 95406"/>
                <a:gd name="connsiteX2" fmla="*/ 0 w 74205"/>
                <a:gd name="connsiteY2" fmla="*/ 73675 h 95406"/>
                <a:gd name="connsiteX3" fmla="*/ 0 w 74205"/>
                <a:gd name="connsiteY3" fmla="*/ 25654 h 95406"/>
                <a:gd name="connsiteX4" fmla="*/ 25654 w 74205"/>
                <a:gd name="connsiteY4" fmla="*/ 0 h 95406"/>
                <a:gd name="connsiteX5" fmla="*/ 51149 w 74205"/>
                <a:gd name="connsiteY5" fmla="*/ 0 h 95406"/>
                <a:gd name="connsiteX6" fmla="*/ 76803 w 74205"/>
                <a:gd name="connsiteY6" fmla="*/ 25654 h 95406"/>
                <a:gd name="connsiteX7" fmla="*/ 76803 w 74205"/>
                <a:gd name="connsiteY7" fmla="*/ 73675 h 95406"/>
                <a:gd name="connsiteX8" fmla="*/ 51149 w 74205"/>
                <a:gd name="connsiteY8" fmla="*/ 99329 h 95406"/>
                <a:gd name="connsiteX9" fmla="*/ 25654 w 74205"/>
                <a:gd name="connsiteY9" fmla="*/ 10601 h 95406"/>
                <a:gd name="connsiteX10" fmla="*/ 10601 w 74205"/>
                <a:gd name="connsiteY10" fmla="*/ 25654 h 95406"/>
                <a:gd name="connsiteX11" fmla="*/ 10601 w 74205"/>
                <a:gd name="connsiteY11" fmla="*/ 73675 h 95406"/>
                <a:gd name="connsiteX12" fmla="*/ 25654 w 74205"/>
                <a:gd name="connsiteY12" fmla="*/ 88728 h 95406"/>
                <a:gd name="connsiteX13" fmla="*/ 51149 w 74205"/>
                <a:gd name="connsiteY13" fmla="*/ 88728 h 95406"/>
                <a:gd name="connsiteX14" fmla="*/ 66202 w 74205"/>
                <a:gd name="connsiteY14" fmla="*/ 73675 h 95406"/>
                <a:gd name="connsiteX15" fmla="*/ 66202 w 74205"/>
                <a:gd name="connsiteY15" fmla="*/ 25654 h 95406"/>
                <a:gd name="connsiteX16" fmla="*/ 51149 w 74205"/>
                <a:gd name="connsiteY16" fmla="*/ 10601 h 95406"/>
                <a:gd name="connsiteX17" fmla="*/ 25654 w 74205"/>
                <a:gd name="connsiteY17" fmla="*/ 1060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4205" h="95406">
                  <a:moveTo>
                    <a:pt x="51149" y="99329"/>
                  </a:moveTo>
                  <a:lnTo>
                    <a:pt x="25654" y="99329"/>
                  </a:lnTo>
                  <a:cubicBezTo>
                    <a:pt x="11502" y="99329"/>
                    <a:pt x="0" y="87827"/>
                    <a:pt x="0" y="73675"/>
                  </a:cubicBezTo>
                  <a:lnTo>
                    <a:pt x="0" y="25654"/>
                  </a:lnTo>
                  <a:cubicBezTo>
                    <a:pt x="0" y="11502"/>
                    <a:pt x="11502" y="0"/>
                    <a:pt x="25654" y="0"/>
                  </a:cubicBezTo>
                  <a:lnTo>
                    <a:pt x="51149" y="0"/>
                  </a:lnTo>
                  <a:cubicBezTo>
                    <a:pt x="65301" y="0"/>
                    <a:pt x="76803" y="11502"/>
                    <a:pt x="76803" y="25654"/>
                  </a:cubicBezTo>
                  <a:lnTo>
                    <a:pt x="76803" y="73675"/>
                  </a:lnTo>
                  <a:cubicBezTo>
                    <a:pt x="76856" y="87774"/>
                    <a:pt x="65301" y="99329"/>
                    <a:pt x="51149" y="99329"/>
                  </a:cubicBezTo>
                  <a:close/>
                  <a:moveTo>
                    <a:pt x="25654" y="10601"/>
                  </a:moveTo>
                  <a:cubicBezTo>
                    <a:pt x="17332" y="10601"/>
                    <a:pt x="10601" y="17332"/>
                    <a:pt x="10601" y="25654"/>
                  </a:cubicBezTo>
                  <a:lnTo>
                    <a:pt x="10601" y="73675"/>
                  </a:lnTo>
                  <a:cubicBezTo>
                    <a:pt x="10601" y="81997"/>
                    <a:pt x="17332" y="88728"/>
                    <a:pt x="25654" y="88728"/>
                  </a:cubicBezTo>
                  <a:lnTo>
                    <a:pt x="51149" y="88728"/>
                  </a:lnTo>
                  <a:cubicBezTo>
                    <a:pt x="59470" y="88728"/>
                    <a:pt x="66202" y="81997"/>
                    <a:pt x="66202" y="73675"/>
                  </a:cubicBezTo>
                  <a:lnTo>
                    <a:pt x="66202" y="25654"/>
                  </a:lnTo>
                  <a:cubicBezTo>
                    <a:pt x="66202" y="17332"/>
                    <a:pt x="59470" y="10601"/>
                    <a:pt x="51149" y="10601"/>
                  </a:cubicBezTo>
                  <a:lnTo>
                    <a:pt x="2565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4" name="Group 763">
            <a:extLst>
              <a:ext uri="{FF2B5EF4-FFF2-40B4-BE49-F238E27FC236}">
                <a16:creationId xmlns:a16="http://schemas.microsoft.com/office/drawing/2014/main" id="{17DB14AB-F7E6-4559-B9DC-42972DEF30FD}"/>
              </a:ext>
            </a:extLst>
          </p:cNvPr>
          <p:cNvGrpSpPr/>
          <p:nvPr/>
        </p:nvGrpSpPr>
        <p:grpSpPr>
          <a:xfrm>
            <a:off x="10653298" y="3616060"/>
            <a:ext cx="416876" cy="416876"/>
            <a:chOff x="10689474" y="3652236"/>
            <a:chExt cx="344525" cy="344525"/>
          </a:xfrm>
        </p:grpSpPr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942386DD-37EF-4708-8396-EE23D565B2CF}"/>
                </a:ext>
              </a:extLst>
            </p:cNvPr>
            <p:cNvSpPr/>
            <p:nvPr/>
          </p:nvSpPr>
          <p:spPr>
            <a:xfrm>
              <a:off x="10689474" y="3652236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AC979B6-67E6-437B-B7FD-861F43573972}"/>
                </a:ext>
              </a:extLst>
            </p:cNvPr>
            <p:cNvSpPr/>
            <p:nvPr/>
          </p:nvSpPr>
          <p:spPr>
            <a:xfrm>
              <a:off x="10755516" y="3738049"/>
              <a:ext cx="84806" cy="84806"/>
            </a:xfrm>
            <a:custGeom>
              <a:avLst/>
              <a:gdLst>
                <a:gd name="connsiteX0" fmla="*/ 44576 w 84806"/>
                <a:gd name="connsiteY0" fmla="*/ 89153 h 84806"/>
                <a:gd name="connsiteX1" fmla="*/ 0 w 84806"/>
                <a:gd name="connsiteY1" fmla="*/ 44576 h 84806"/>
                <a:gd name="connsiteX2" fmla="*/ 44576 w 84806"/>
                <a:gd name="connsiteY2" fmla="*/ 0 h 84806"/>
                <a:gd name="connsiteX3" fmla="*/ 89153 w 84806"/>
                <a:gd name="connsiteY3" fmla="*/ 44576 h 84806"/>
                <a:gd name="connsiteX4" fmla="*/ 44576 w 84806"/>
                <a:gd name="connsiteY4" fmla="*/ 89153 h 84806"/>
                <a:gd name="connsiteX5" fmla="*/ 44576 w 84806"/>
                <a:gd name="connsiteY5" fmla="*/ 10601 h 84806"/>
                <a:gd name="connsiteX6" fmla="*/ 10601 w 84806"/>
                <a:gd name="connsiteY6" fmla="*/ 44576 h 84806"/>
                <a:gd name="connsiteX7" fmla="*/ 44576 w 84806"/>
                <a:gd name="connsiteY7" fmla="*/ 78552 h 84806"/>
                <a:gd name="connsiteX8" fmla="*/ 78552 w 84806"/>
                <a:gd name="connsiteY8" fmla="*/ 44576 h 84806"/>
                <a:gd name="connsiteX9" fmla="*/ 44576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4576" y="89153"/>
                  </a:moveTo>
                  <a:cubicBezTo>
                    <a:pt x="19983" y="89153"/>
                    <a:pt x="0" y="69170"/>
                    <a:pt x="0" y="44576"/>
                  </a:cubicBezTo>
                  <a:cubicBezTo>
                    <a:pt x="0" y="19983"/>
                    <a:pt x="19983" y="0"/>
                    <a:pt x="44576" y="0"/>
                  </a:cubicBezTo>
                  <a:cubicBezTo>
                    <a:pt x="69170" y="0"/>
                    <a:pt x="89153" y="19983"/>
                    <a:pt x="89153" y="44576"/>
                  </a:cubicBezTo>
                  <a:cubicBezTo>
                    <a:pt x="89153" y="69170"/>
                    <a:pt x="69170" y="89153"/>
                    <a:pt x="44576" y="89153"/>
                  </a:cubicBezTo>
                  <a:close/>
                  <a:moveTo>
                    <a:pt x="44576" y="10601"/>
                  </a:moveTo>
                  <a:cubicBezTo>
                    <a:pt x="25813" y="10601"/>
                    <a:pt x="10601" y="25866"/>
                    <a:pt x="10601" y="44576"/>
                  </a:cubicBezTo>
                  <a:cubicBezTo>
                    <a:pt x="10601" y="63287"/>
                    <a:pt x="25866" y="78552"/>
                    <a:pt x="44576" y="78552"/>
                  </a:cubicBezTo>
                  <a:cubicBezTo>
                    <a:pt x="63340" y="78552"/>
                    <a:pt x="78552" y="63287"/>
                    <a:pt x="78552" y="44576"/>
                  </a:cubicBezTo>
                  <a:cubicBezTo>
                    <a:pt x="78552" y="25866"/>
                    <a:pt x="63340" y="10601"/>
                    <a:pt x="4457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E955CEB4-09EE-41D9-8EEA-8D6048C1D31D}"/>
                </a:ext>
              </a:extLst>
            </p:cNvPr>
            <p:cNvSpPr/>
            <p:nvPr/>
          </p:nvSpPr>
          <p:spPr>
            <a:xfrm>
              <a:off x="10755516" y="3738049"/>
              <a:ext cx="84806" cy="84806"/>
            </a:xfrm>
            <a:custGeom>
              <a:avLst/>
              <a:gdLst>
                <a:gd name="connsiteX0" fmla="*/ 44576 w 84806"/>
                <a:gd name="connsiteY0" fmla="*/ 89153 h 84806"/>
                <a:gd name="connsiteX1" fmla="*/ 0 w 84806"/>
                <a:gd name="connsiteY1" fmla="*/ 44576 h 84806"/>
                <a:gd name="connsiteX2" fmla="*/ 44576 w 84806"/>
                <a:gd name="connsiteY2" fmla="*/ 0 h 84806"/>
                <a:gd name="connsiteX3" fmla="*/ 89153 w 84806"/>
                <a:gd name="connsiteY3" fmla="*/ 44576 h 84806"/>
                <a:gd name="connsiteX4" fmla="*/ 44576 w 84806"/>
                <a:gd name="connsiteY4" fmla="*/ 89153 h 84806"/>
                <a:gd name="connsiteX5" fmla="*/ 44576 w 84806"/>
                <a:gd name="connsiteY5" fmla="*/ 10601 h 84806"/>
                <a:gd name="connsiteX6" fmla="*/ 10601 w 84806"/>
                <a:gd name="connsiteY6" fmla="*/ 44576 h 84806"/>
                <a:gd name="connsiteX7" fmla="*/ 44576 w 84806"/>
                <a:gd name="connsiteY7" fmla="*/ 78552 h 84806"/>
                <a:gd name="connsiteX8" fmla="*/ 78552 w 84806"/>
                <a:gd name="connsiteY8" fmla="*/ 44576 h 84806"/>
                <a:gd name="connsiteX9" fmla="*/ 44576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4576" y="89153"/>
                  </a:moveTo>
                  <a:cubicBezTo>
                    <a:pt x="19983" y="89153"/>
                    <a:pt x="0" y="69170"/>
                    <a:pt x="0" y="44576"/>
                  </a:cubicBezTo>
                  <a:cubicBezTo>
                    <a:pt x="0" y="19983"/>
                    <a:pt x="19983" y="0"/>
                    <a:pt x="44576" y="0"/>
                  </a:cubicBezTo>
                  <a:cubicBezTo>
                    <a:pt x="69170" y="0"/>
                    <a:pt x="89153" y="19983"/>
                    <a:pt x="89153" y="44576"/>
                  </a:cubicBezTo>
                  <a:cubicBezTo>
                    <a:pt x="89153" y="69170"/>
                    <a:pt x="69170" y="89153"/>
                    <a:pt x="44576" y="89153"/>
                  </a:cubicBezTo>
                  <a:close/>
                  <a:moveTo>
                    <a:pt x="44576" y="10601"/>
                  </a:moveTo>
                  <a:cubicBezTo>
                    <a:pt x="25813" y="10601"/>
                    <a:pt x="10601" y="25866"/>
                    <a:pt x="10601" y="44576"/>
                  </a:cubicBezTo>
                  <a:cubicBezTo>
                    <a:pt x="10601" y="63287"/>
                    <a:pt x="25866" y="78552"/>
                    <a:pt x="44576" y="78552"/>
                  </a:cubicBezTo>
                  <a:cubicBezTo>
                    <a:pt x="63340" y="78552"/>
                    <a:pt x="78552" y="63287"/>
                    <a:pt x="78552" y="44576"/>
                  </a:cubicBezTo>
                  <a:cubicBezTo>
                    <a:pt x="78552" y="25866"/>
                    <a:pt x="63340" y="10601"/>
                    <a:pt x="4457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55CBF4A0-EC23-402E-A3B8-DCC5EE9287BC}"/>
                </a:ext>
              </a:extLst>
            </p:cNvPr>
            <p:cNvSpPr/>
            <p:nvPr/>
          </p:nvSpPr>
          <p:spPr>
            <a:xfrm>
              <a:off x="10882726" y="3738049"/>
              <a:ext cx="84806" cy="84806"/>
            </a:xfrm>
            <a:custGeom>
              <a:avLst/>
              <a:gdLst>
                <a:gd name="connsiteX0" fmla="*/ 44576 w 84806"/>
                <a:gd name="connsiteY0" fmla="*/ 89153 h 84806"/>
                <a:gd name="connsiteX1" fmla="*/ 0 w 84806"/>
                <a:gd name="connsiteY1" fmla="*/ 44576 h 84806"/>
                <a:gd name="connsiteX2" fmla="*/ 44576 w 84806"/>
                <a:gd name="connsiteY2" fmla="*/ 0 h 84806"/>
                <a:gd name="connsiteX3" fmla="*/ 89153 w 84806"/>
                <a:gd name="connsiteY3" fmla="*/ 44576 h 84806"/>
                <a:gd name="connsiteX4" fmla="*/ 44576 w 84806"/>
                <a:gd name="connsiteY4" fmla="*/ 89153 h 84806"/>
                <a:gd name="connsiteX5" fmla="*/ 44576 w 84806"/>
                <a:gd name="connsiteY5" fmla="*/ 10601 h 84806"/>
                <a:gd name="connsiteX6" fmla="*/ 10601 w 84806"/>
                <a:gd name="connsiteY6" fmla="*/ 44576 h 84806"/>
                <a:gd name="connsiteX7" fmla="*/ 44576 w 84806"/>
                <a:gd name="connsiteY7" fmla="*/ 78552 h 84806"/>
                <a:gd name="connsiteX8" fmla="*/ 78552 w 84806"/>
                <a:gd name="connsiteY8" fmla="*/ 44576 h 84806"/>
                <a:gd name="connsiteX9" fmla="*/ 44576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4576" y="89153"/>
                  </a:moveTo>
                  <a:cubicBezTo>
                    <a:pt x="19983" y="89153"/>
                    <a:pt x="0" y="69170"/>
                    <a:pt x="0" y="44576"/>
                  </a:cubicBezTo>
                  <a:cubicBezTo>
                    <a:pt x="0" y="19983"/>
                    <a:pt x="19983" y="0"/>
                    <a:pt x="44576" y="0"/>
                  </a:cubicBezTo>
                  <a:cubicBezTo>
                    <a:pt x="69170" y="0"/>
                    <a:pt x="89153" y="19983"/>
                    <a:pt x="89153" y="44576"/>
                  </a:cubicBezTo>
                  <a:cubicBezTo>
                    <a:pt x="89153" y="69170"/>
                    <a:pt x="69170" y="89153"/>
                    <a:pt x="44576" y="89153"/>
                  </a:cubicBezTo>
                  <a:close/>
                  <a:moveTo>
                    <a:pt x="44576" y="10601"/>
                  </a:moveTo>
                  <a:cubicBezTo>
                    <a:pt x="25813" y="10601"/>
                    <a:pt x="10601" y="25866"/>
                    <a:pt x="10601" y="44576"/>
                  </a:cubicBezTo>
                  <a:cubicBezTo>
                    <a:pt x="10601" y="63287"/>
                    <a:pt x="25866" y="78552"/>
                    <a:pt x="44576" y="78552"/>
                  </a:cubicBezTo>
                  <a:cubicBezTo>
                    <a:pt x="63340" y="78552"/>
                    <a:pt x="78552" y="63287"/>
                    <a:pt x="78552" y="44576"/>
                  </a:cubicBezTo>
                  <a:cubicBezTo>
                    <a:pt x="78552" y="25866"/>
                    <a:pt x="63287" y="10601"/>
                    <a:pt x="44576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6C654901-BB4B-4EDF-B9E7-2B051D46CD97}"/>
                </a:ext>
              </a:extLst>
            </p:cNvPr>
            <p:cNvSpPr/>
            <p:nvPr/>
          </p:nvSpPr>
          <p:spPr>
            <a:xfrm>
              <a:off x="10825110" y="3856036"/>
              <a:ext cx="74205" cy="95407"/>
            </a:xfrm>
            <a:custGeom>
              <a:avLst/>
              <a:gdLst>
                <a:gd name="connsiteX0" fmla="*/ 51149 w 74205"/>
                <a:gd name="connsiteY0" fmla="*/ 99329 h 95406"/>
                <a:gd name="connsiteX1" fmla="*/ 25654 w 74205"/>
                <a:gd name="connsiteY1" fmla="*/ 99329 h 95406"/>
                <a:gd name="connsiteX2" fmla="*/ 0 w 74205"/>
                <a:gd name="connsiteY2" fmla="*/ 73675 h 95406"/>
                <a:gd name="connsiteX3" fmla="*/ 0 w 74205"/>
                <a:gd name="connsiteY3" fmla="*/ 25654 h 95406"/>
                <a:gd name="connsiteX4" fmla="*/ 25654 w 74205"/>
                <a:gd name="connsiteY4" fmla="*/ 0 h 95406"/>
                <a:gd name="connsiteX5" fmla="*/ 51149 w 74205"/>
                <a:gd name="connsiteY5" fmla="*/ 0 h 95406"/>
                <a:gd name="connsiteX6" fmla="*/ 76803 w 74205"/>
                <a:gd name="connsiteY6" fmla="*/ 25654 h 95406"/>
                <a:gd name="connsiteX7" fmla="*/ 76803 w 74205"/>
                <a:gd name="connsiteY7" fmla="*/ 73675 h 95406"/>
                <a:gd name="connsiteX8" fmla="*/ 51149 w 74205"/>
                <a:gd name="connsiteY8" fmla="*/ 99329 h 95406"/>
                <a:gd name="connsiteX9" fmla="*/ 25654 w 74205"/>
                <a:gd name="connsiteY9" fmla="*/ 10601 h 95406"/>
                <a:gd name="connsiteX10" fmla="*/ 10601 w 74205"/>
                <a:gd name="connsiteY10" fmla="*/ 25654 h 95406"/>
                <a:gd name="connsiteX11" fmla="*/ 10601 w 74205"/>
                <a:gd name="connsiteY11" fmla="*/ 73675 h 95406"/>
                <a:gd name="connsiteX12" fmla="*/ 25654 w 74205"/>
                <a:gd name="connsiteY12" fmla="*/ 88728 h 95406"/>
                <a:gd name="connsiteX13" fmla="*/ 51149 w 74205"/>
                <a:gd name="connsiteY13" fmla="*/ 88728 h 95406"/>
                <a:gd name="connsiteX14" fmla="*/ 66202 w 74205"/>
                <a:gd name="connsiteY14" fmla="*/ 73675 h 95406"/>
                <a:gd name="connsiteX15" fmla="*/ 66202 w 74205"/>
                <a:gd name="connsiteY15" fmla="*/ 25654 h 95406"/>
                <a:gd name="connsiteX16" fmla="*/ 51149 w 74205"/>
                <a:gd name="connsiteY16" fmla="*/ 10601 h 95406"/>
                <a:gd name="connsiteX17" fmla="*/ 25654 w 74205"/>
                <a:gd name="connsiteY17" fmla="*/ 1060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4205" h="95406">
                  <a:moveTo>
                    <a:pt x="51149" y="99329"/>
                  </a:moveTo>
                  <a:lnTo>
                    <a:pt x="25654" y="99329"/>
                  </a:lnTo>
                  <a:cubicBezTo>
                    <a:pt x="11502" y="99329"/>
                    <a:pt x="0" y="87827"/>
                    <a:pt x="0" y="73675"/>
                  </a:cubicBezTo>
                  <a:lnTo>
                    <a:pt x="0" y="25654"/>
                  </a:lnTo>
                  <a:cubicBezTo>
                    <a:pt x="0" y="11502"/>
                    <a:pt x="11502" y="0"/>
                    <a:pt x="25654" y="0"/>
                  </a:cubicBezTo>
                  <a:lnTo>
                    <a:pt x="51149" y="0"/>
                  </a:lnTo>
                  <a:cubicBezTo>
                    <a:pt x="65301" y="0"/>
                    <a:pt x="76803" y="11502"/>
                    <a:pt x="76803" y="25654"/>
                  </a:cubicBezTo>
                  <a:lnTo>
                    <a:pt x="76803" y="73675"/>
                  </a:lnTo>
                  <a:cubicBezTo>
                    <a:pt x="76856" y="87774"/>
                    <a:pt x="65301" y="99329"/>
                    <a:pt x="51149" y="99329"/>
                  </a:cubicBezTo>
                  <a:close/>
                  <a:moveTo>
                    <a:pt x="25654" y="10601"/>
                  </a:moveTo>
                  <a:cubicBezTo>
                    <a:pt x="17332" y="10601"/>
                    <a:pt x="10601" y="17332"/>
                    <a:pt x="10601" y="25654"/>
                  </a:cubicBezTo>
                  <a:lnTo>
                    <a:pt x="10601" y="73675"/>
                  </a:lnTo>
                  <a:cubicBezTo>
                    <a:pt x="10601" y="81997"/>
                    <a:pt x="17332" y="88728"/>
                    <a:pt x="25654" y="88728"/>
                  </a:cubicBezTo>
                  <a:lnTo>
                    <a:pt x="51149" y="88728"/>
                  </a:lnTo>
                  <a:cubicBezTo>
                    <a:pt x="59470" y="88728"/>
                    <a:pt x="66202" y="81997"/>
                    <a:pt x="66202" y="73675"/>
                  </a:cubicBezTo>
                  <a:lnTo>
                    <a:pt x="66202" y="25654"/>
                  </a:lnTo>
                  <a:cubicBezTo>
                    <a:pt x="66202" y="17332"/>
                    <a:pt x="59470" y="10601"/>
                    <a:pt x="51149" y="10601"/>
                  </a:cubicBezTo>
                  <a:lnTo>
                    <a:pt x="25654" y="1060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4" name="Group 773">
            <a:extLst>
              <a:ext uri="{FF2B5EF4-FFF2-40B4-BE49-F238E27FC236}">
                <a16:creationId xmlns:a16="http://schemas.microsoft.com/office/drawing/2014/main" id="{142A27BA-6797-47E8-A01A-C16B6A62C43A}"/>
              </a:ext>
            </a:extLst>
          </p:cNvPr>
          <p:cNvGrpSpPr/>
          <p:nvPr/>
        </p:nvGrpSpPr>
        <p:grpSpPr>
          <a:xfrm>
            <a:off x="1112604" y="4676137"/>
            <a:ext cx="416876" cy="416876"/>
            <a:chOff x="1148780" y="4712313"/>
            <a:chExt cx="344525" cy="344525"/>
          </a:xfrm>
        </p:grpSpPr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1C6C48D1-3003-4C94-B506-84B018A6044B}"/>
                </a:ext>
              </a:extLst>
            </p:cNvPr>
            <p:cNvSpPr/>
            <p:nvPr/>
          </p:nvSpPr>
          <p:spPr>
            <a:xfrm>
              <a:off x="1148780" y="4712313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FDCA8075-5065-4A29-86A2-2F43BC720E73}"/>
                </a:ext>
              </a:extLst>
            </p:cNvPr>
            <p:cNvSpPr/>
            <p:nvPr/>
          </p:nvSpPr>
          <p:spPr>
            <a:xfrm>
              <a:off x="1202260" y="4812331"/>
              <a:ext cx="100707" cy="95407"/>
            </a:xfrm>
            <a:custGeom>
              <a:avLst/>
              <a:gdLst>
                <a:gd name="connsiteX0" fmla="*/ 80726 w 100707"/>
                <a:gd name="connsiteY0" fmla="*/ 99276 h 95406"/>
                <a:gd name="connsiteX1" fmla="*/ 78235 w 100707"/>
                <a:gd name="connsiteY1" fmla="*/ 98693 h 95406"/>
                <a:gd name="connsiteX2" fmla="*/ 51892 w 100707"/>
                <a:gd name="connsiteY2" fmla="*/ 84859 h 95406"/>
                <a:gd name="connsiteX3" fmla="*/ 25549 w 100707"/>
                <a:gd name="connsiteY3" fmla="*/ 98693 h 95406"/>
                <a:gd name="connsiteX4" fmla="*/ 19983 w 100707"/>
                <a:gd name="connsiteY4" fmla="*/ 98269 h 95406"/>
                <a:gd name="connsiteX5" fmla="*/ 17863 w 100707"/>
                <a:gd name="connsiteY5" fmla="*/ 93075 h 95406"/>
                <a:gd name="connsiteX6" fmla="*/ 22898 w 100707"/>
                <a:gd name="connsiteY6" fmla="*/ 63764 h 95406"/>
                <a:gd name="connsiteX7" fmla="*/ 1591 w 100707"/>
                <a:gd name="connsiteY7" fmla="*/ 42986 h 95406"/>
                <a:gd name="connsiteX8" fmla="*/ 266 w 100707"/>
                <a:gd name="connsiteY8" fmla="*/ 37527 h 95406"/>
                <a:gd name="connsiteX9" fmla="*/ 4559 w 100707"/>
                <a:gd name="connsiteY9" fmla="*/ 33923 h 95406"/>
                <a:gd name="connsiteX10" fmla="*/ 34029 w 100707"/>
                <a:gd name="connsiteY10" fmla="*/ 29629 h 95406"/>
                <a:gd name="connsiteX11" fmla="*/ 47227 w 100707"/>
                <a:gd name="connsiteY11" fmla="*/ 2968 h 95406"/>
                <a:gd name="connsiteX12" fmla="*/ 51998 w 100707"/>
                <a:gd name="connsiteY12" fmla="*/ 0 h 95406"/>
                <a:gd name="connsiteX13" fmla="*/ 51998 w 100707"/>
                <a:gd name="connsiteY13" fmla="*/ 0 h 95406"/>
                <a:gd name="connsiteX14" fmla="*/ 56768 w 100707"/>
                <a:gd name="connsiteY14" fmla="*/ 2968 h 95406"/>
                <a:gd name="connsiteX15" fmla="*/ 69913 w 100707"/>
                <a:gd name="connsiteY15" fmla="*/ 29629 h 95406"/>
                <a:gd name="connsiteX16" fmla="*/ 99383 w 100707"/>
                <a:gd name="connsiteY16" fmla="*/ 33923 h 95406"/>
                <a:gd name="connsiteX17" fmla="*/ 103676 w 100707"/>
                <a:gd name="connsiteY17" fmla="*/ 37527 h 95406"/>
                <a:gd name="connsiteX18" fmla="*/ 102351 w 100707"/>
                <a:gd name="connsiteY18" fmla="*/ 42986 h 95406"/>
                <a:gd name="connsiteX19" fmla="*/ 81044 w 100707"/>
                <a:gd name="connsiteY19" fmla="*/ 63764 h 95406"/>
                <a:gd name="connsiteX20" fmla="*/ 86079 w 100707"/>
                <a:gd name="connsiteY20" fmla="*/ 93075 h 95406"/>
                <a:gd name="connsiteX21" fmla="*/ 83959 w 100707"/>
                <a:gd name="connsiteY21" fmla="*/ 98269 h 95406"/>
                <a:gd name="connsiteX22" fmla="*/ 80726 w 100707"/>
                <a:gd name="connsiteY22" fmla="*/ 99276 h 95406"/>
                <a:gd name="connsiteX23" fmla="*/ 16697 w 100707"/>
                <a:gd name="connsiteY23" fmla="*/ 42880 h 95406"/>
                <a:gd name="connsiteX24" fmla="*/ 32333 w 100707"/>
                <a:gd name="connsiteY24" fmla="*/ 58092 h 95406"/>
                <a:gd name="connsiteX25" fmla="*/ 33870 w 100707"/>
                <a:gd name="connsiteY25" fmla="*/ 62810 h 95406"/>
                <a:gd name="connsiteX26" fmla="*/ 30160 w 100707"/>
                <a:gd name="connsiteY26" fmla="*/ 84276 h 95406"/>
                <a:gd name="connsiteX27" fmla="*/ 49453 w 100707"/>
                <a:gd name="connsiteY27" fmla="*/ 74152 h 95406"/>
                <a:gd name="connsiteX28" fmla="*/ 54383 w 100707"/>
                <a:gd name="connsiteY28" fmla="*/ 74152 h 95406"/>
                <a:gd name="connsiteX29" fmla="*/ 73676 w 100707"/>
                <a:gd name="connsiteY29" fmla="*/ 84276 h 95406"/>
                <a:gd name="connsiteX30" fmla="*/ 69966 w 100707"/>
                <a:gd name="connsiteY30" fmla="*/ 62810 h 95406"/>
                <a:gd name="connsiteX31" fmla="*/ 71503 w 100707"/>
                <a:gd name="connsiteY31" fmla="*/ 58092 h 95406"/>
                <a:gd name="connsiteX32" fmla="*/ 87139 w 100707"/>
                <a:gd name="connsiteY32" fmla="*/ 42880 h 95406"/>
                <a:gd name="connsiteX33" fmla="*/ 65567 w 100707"/>
                <a:gd name="connsiteY33" fmla="*/ 39753 h 95406"/>
                <a:gd name="connsiteX34" fmla="*/ 61591 w 100707"/>
                <a:gd name="connsiteY34" fmla="*/ 36838 h 95406"/>
                <a:gd name="connsiteX35" fmla="*/ 51945 w 100707"/>
                <a:gd name="connsiteY35" fmla="*/ 17279 h 95406"/>
                <a:gd name="connsiteX36" fmla="*/ 42298 w 100707"/>
                <a:gd name="connsiteY36" fmla="*/ 36838 h 95406"/>
                <a:gd name="connsiteX37" fmla="*/ 38323 w 100707"/>
                <a:gd name="connsiteY37" fmla="*/ 39753 h 95406"/>
                <a:gd name="connsiteX38" fmla="*/ 16697 w 100707"/>
                <a:gd name="connsiteY38" fmla="*/ 42880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0707" h="95406">
                  <a:moveTo>
                    <a:pt x="80726" y="99276"/>
                  </a:moveTo>
                  <a:cubicBezTo>
                    <a:pt x="79878" y="99276"/>
                    <a:pt x="79030" y="99064"/>
                    <a:pt x="78235" y="98693"/>
                  </a:cubicBezTo>
                  <a:lnTo>
                    <a:pt x="51892" y="84859"/>
                  </a:lnTo>
                  <a:lnTo>
                    <a:pt x="25549" y="98693"/>
                  </a:lnTo>
                  <a:cubicBezTo>
                    <a:pt x="23747" y="99648"/>
                    <a:pt x="21573" y="99488"/>
                    <a:pt x="19983" y="98269"/>
                  </a:cubicBezTo>
                  <a:cubicBezTo>
                    <a:pt x="18340" y="97103"/>
                    <a:pt x="17545" y="95089"/>
                    <a:pt x="17863" y="93075"/>
                  </a:cubicBezTo>
                  <a:lnTo>
                    <a:pt x="22898" y="63764"/>
                  </a:lnTo>
                  <a:lnTo>
                    <a:pt x="1591" y="42986"/>
                  </a:lnTo>
                  <a:cubicBezTo>
                    <a:pt x="160" y="41555"/>
                    <a:pt x="-370" y="39488"/>
                    <a:pt x="266" y="37527"/>
                  </a:cubicBezTo>
                  <a:cubicBezTo>
                    <a:pt x="902" y="35619"/>
                    <a:pt x="2545" y="34188"/>
                    <a:pt x="4559" y="33923"/>
                  </a:cubicBezTo>
                  <a:lnTo>
                    <a:pt x="34029" y="29629"/>
                  </a:lnTo>
                  <a:lnTo>
                    <a:pt x="47227" y="2968"/>
                  </a:lnTo>
                  <a:cubicBezTo>
                    <a:pt x="48128" y="1166"/>
                    <a:pt x="49983" y="0"/>
                    <a:pt x="51998" y="0"/>
                  </a:cubicBezTo>
                  <a:lnTo>
                    <a:pt x="51998" y="0"/>
                  </a:lnTo>
                  <a:cubicBezTo>
                    <a:pt x="54012" y="0"/>
                    <a:pt x="55867" y="1166"/>
                    <a:pt x="56768" y="2968"/>
                  </a:cubicBezTo>
                  <a:lnTo>
                    <a:pt x="69913" y="29629"/>
                  </a:lnTo>
                  <a:lnTo>
                    <a:pt x="99383" y="33923"/>
                  </a:lnTo>
                  <a:cubicBezTo>
                    <a:pt x="101397" y="34188"/>
                    <a:pt x="103040" y="35619"/>
                    <a:pt x="103676" y="37527"/>
                  </a:cubicBezTo>
                  <a:cubicBezTo>
                    <a:pt x="104312" y="39435"/>
                    <a:pt x="103782" y="41555"/>
                    <a:pt x="102351" y="42986"/>
                  </a:cubicBezTo>
                  <a:lnTo>
                    <a:pt x="81044" y="63764"/>
                  </a:lnTo>
                  <a:lnTo>
                    <a:pt x="86079" y="93075"/>
                  </a:lnTo>
                  <a:cubicBezTo>
                    <a:pt x="86397" y="95089"/>
                    <a:pt x="85602" y="97050"/>
                    <a:pt x="83959" y="98269"/>
                  </a:cubicBezTo>
                  <a:cubicBezTo>
                    <a:pt x="82899" y="98905"/>
                    <a:pt x="81786" y="99276"/>
                    <a:pt x="80726" y="99276"/>
                  </a:cubicBezTo>
                  <a:close/>
                  <a:moveTo>
                    <a:pt x="16697" y="42880"/>
                  </a:moveTo>
                  <a:lnTo>
                    <a:pt x="32333" y="58092"/>
                  </a:lnTo>
                  <a:cubicBezTo>
                    <a:pt x="33605" y="59311"/>
                    <a:pt x="34135" y="61061"/>
                    <a:pt x="33870" y="62810"/>
                  </a:cubicBezTo>
                  <a:lnTo>
                    <a:pt x="30160" y="84276"/>
                  </a:lnTo>
                  <a:lnTo>
                    <a:pt x="49453" y="74152"/>
                  </a:lnTo>
                  <a:cubicBezTo>
                    <a:pt x="50991" y="73357"/>
                    <a:pt x="52846" y="73357"/>
                    <a:pt x="54383" y="74152"/>
                  </a:cubicBezTo>
                  <a:lnTo>
                    <a:pt x="73676" y="84276"/>
                  </a:lnTo>
                  <a:lnTo>
                    <a:pt x="69966" y="62810"/>
                  </a:lnTo>
                  <a:cubicBezTo>
                    <a:pt x="69648" y="61114"/>
                    <a:pt x="70231" y="59311"/>
                    <a:pt x="71503" y="58092"/>
                  </a:cubicBezTo>
                  <a:lnTo>
                    <a:pt x="87139" y="42880"/>
                  </a:lnTo>
                  <a:lnTo>
                    <a:pt x="65567" y="39753"/>
                  </a:lnTo>
                  <a:cubicBezTo>
                    <a:pt x="63817" y="39488"/>
                    <a:pt x="62333" y="38428"/>
                    <a:pt x="61591" y="36838"/>
                  </a:cubicBezTo>
                  <a:lnTo>
                    <a:pt x="51945" y="17279"/>
                  </a:lnTo>
                  <a:lnTo>
                    <a:pt x="42298" y="36838"/>
                  </a:lnTo>
                  <a:cubicBezTo>
                    <a:pt x="41503" y="38428"/>
                    <a:pt x="40019" y="39488"/>
                    <a:pt x="38323" y="39753"/>
                  </a:cubicBezTo>
                  <a:lnTo>
                    <a:pt x="16697" y="4288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DD347DDF-28B2-4245-A764-87DE4C99B0C1}"/>
                </a:ext>
              </a:extLst>
            </p:cNvPr>
            <p:cNvSpPr/>
            <p:nvPr/>
          </p:nvSpPr>
          <p:spPr>
            <a:xfrm>
              <a:off x="1339911" y="4812596"/>
              <a:ext cx="100707" cy="95407"/>
            </a:xfrm>
            <a:custGeom>
              <a:avLst/>
              <a:gdLst>
                <a:gd name="connsiteX0" fmla="*/ 23111 w 100707"/>
                <a:gd name="connsiteY0" fmla="*/ 99011 h 95406"/>
                <a:gd name="connsiteX1" fmla="*/ 19983 w 100707"/>
                <a:gd name="connsiteY1" fmla="*/ 98004 h 95406"/>
                <a:gd name="connsiteX2" fmla="*/ 17863 w 100707"/>
                <a:gd name="connsiteY2" fmla="*/ 92810 h 95406"/>
                <a:gd name="connsiteX3" fmla="*/ 22898 w 100707"/>
                <a:gd name="connsiteY3" fmla="*/ 63499 h 95406"/>
                <a:gd name="connsiteX4" fmla="*/ 1591 w 100707"/>
                <a:gd name="connsiteY4" fmla="*/ 42721 h 95406"/>
                <a:gd name="connsiteX5" fmla="*/ 266 w 100707"/>
                <a:gd name="connsiteY5" fmla="*/ 37262 h 95406"/>
                <a:gd name="connsiteX6" fmla="*/ 4559 w 100707"/>
                <a:gd name="connsiteY6" fmla="*/ 33658 h 95406"/>
                <a:gd name="connsiteX7" fmla="*/ 34029 w 100707"/>
                <a:gd name="connsiteY7" fmla="*/ 29364 h 95406"/>
                <a:gd name="connsiteX8" fmla="*/ 47174 w 100707"/>
                <a:gd name="connsiteY8" fmla="*/ 2703 h 95406"/>
                <a:gd name="connsiteX9" fmla="*/ 56662 w 100707"/>
                <a:gd name="connsiteY9" fmla="*/ 2703 h 95406"/>
                <a:gd name="connsiteX10" fmla="*/ 69807 w 100707"/>
                <a:gd name="connsiteY10" fmla="*/ 29364 h 95406"/>
                <a:gd name="connsiteX11" fmla="*/ 99277 w 100707"/>
                <a:gd name="connsiteY11" fmla="*/ 33658 h 95406"/>
                <a:gd name="connsiteX12" fmla="*/ 103570 w 100707"/>
                <a:gd name="connsiteY12" fmla="*/ 37262 h 95406"/>
                <a:gd name="connsiteX13" fmla="*/ 102245 w 100707"/>
                <a:gd name="connsiteY13" fmla="*/ 42721 h 95406"/>
                <a:gd name="connsiteX14" fmla="*/ 80938 w 100707"/>
                <a:gd name="connsiteY14" fmla="*/ 63499 h 95406"/>
                <a:gd name="connsiteX15" fmla="*/ 85973 w 100707"/>
                <a:gd name="connsiteY15" fmla="*/ 92810 h 95406"/>
                <a:gd name="connsiteX16" fmla="*/ 83853 w 100707"/>
                <a:gd name="connsiteY16" fmla="*/ 98004 h 95406"/>
                <a:gd name="connsiteX17" fmla="*/ 78288 w 100707"/>
                <a:gd name="connsiteY17" fmla="*/ 98428 h 95406"/>
                <a:gd name="connsiteX18" fmla="*/ 51945 w 100707"/>
                <a:gd name="connsiteY18" fmla="*/ 84594 h 95406"/>
                <a:gd name="connsiteX19" fmla="*/ 25602 w 100707"/>
                <a:gd name="connsiteY19" fmla="*/ 98428 h 95406"/>
                <a:gd name="connsiteX20" fmla="*/ 23111 w 100707"/>
                <a:gd name="connsiteY20" fmla="*/ 99011 h 95406"/>
                <a:gd name="connsiteX21" fmla="*/ 51945 w 100707"/>
                <a:gd name="connsiteY21" fmla="*/ 73251 h 95406"/>
                <a:gd name="connsiteX22" fmla="*/ 54436 w 100707"/>
                <a:gd name="connsiteY22" fmla="*/ 73835 h 95406"/>
                <a:gd name="connsiteX23" fmla="*/ 73729 w 100707"/>
                <a:gd name="connsiteY23" fmla="*/ 83958 h 95406"/>
                <a:gd name="connsiteX24" fmla="*/ 70019 w 100707"/>
                <a:gd name="connsiteY24" fmla="*/ 62492 h 95406"/>
                <a:gd name="connsiteX25" fmla="*/ 71556 w 100707"/>
                <a:gd name="connsiteY25" fmla="*/ 57774 h 95406"/>
                <a:gd name="connsiteX26" fmla="*/ 87192 w 100707"/>
                <a:gd name="connsiteY26" fmla="*/ 42562 h 95406"/>
                <a:gd name="connsiteX27" fmla="*/ 65620 w 100707"/>
                <a:gd name="connsiteY27" fmla="*/ 39435 h 95406"/>
                <a:gd name="connsiteX28" fmla="*/ 61644 w 100707"/>
                <a:gd name="connsiteY28" fmla="*/ 36520 h 95406"/>
                <a:gd name="connsiteX29" fmla="*/ 51998 w 100707"/>
                <a:gd name="connsiteY29" fmla="*/ 16961 h 95406"/>
                <a:gd name="connsiteX30" fmla="*/ 42351 w 100707"/>
                <a:gd name="connsiteY30" fmla="*/ 36520 h 95406"/>
                <a:gd name="connsiteX31" fmla="*/ 38376 w 100707"/>
                <a:gd name="connsiteY31" fmla="*/ 39435 h 95406"/>
                <a:gd name="connsiteX32" fmla="*/ 16803 w 100707"/>
                <a:gd name="connsiteY32" fmla="*/ 42562 h 95406"/>
                <a:gd name="connsiteX33" fmla="*/ 32439 w 100707"/>
                <a:gd name="connsiteY33" fmla="*/ 57774 h 95406"/>
                <a:gd name="connsiteX34" fmla="*/ 33976 w 100707"/>
                <a:gd name="connsiteY34" fmla="*/ 62492 h 95406"/>
                <a:gd name="connsiteX35" fmla="*/ 30266 w 100707"/>
                <a:gd name="connsiteY35" fmla="*/ 83958 h 95406"/>
                <a:gd name="connsiteX36" fmla="*/ 49559 w 100707"/>
                <a:gd name="connsiteY36" fmla="*/ 73835 h 95406"/>
                <a:gd name="connsiteX37" fmla="*/ 51945 w 100707"/>
                <a:gd name="connsiteY37" fmla="*/ 73251 h 9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00707" h="95406">
                  <a:moveTo>
                    <a:pt x="23111" y="99011"/>
                  </a:moveTo>
                  <a:cubicBezTo>
                    <a:pt x="21997" y="99011"/>
                    <a:pt x="20937" y="98693"/>
                    <a:pt x="19983" y="98004"/>
                  </a:cubicBezTo>
                  <a:cubicBezTo>
                    <a:pt x="18340" y="96838"/>
                    <a:pt x="17545" y="94824"/>
                    <a:pt x="17863" y="92810"/>
                  </a:cubicBezTo>
                  <a:lnTo>
                    <a:pt x="22898" y="63499"/>
                  </a:lnTo>
                  <a:lnTo>
                    <a:pt x="1591" y="42721"/>
                  </a:lnTo>
                  <a:cubicBezTo>
                    <a:pt x="160" y="41290"/>
                    <a:pt x="-370" y="39223"/>
                    <a:pt x="266" y="37262"/>
                  </a:cubicBezTo>
                  <a:cubicBezTo>
                    <a:pt x="902" y="35354"/>
                    <a:pt x="2545" y="33923"/>
                    <a:pt x="4559" y="33658"/>
                  </a:cubicBezTo>
                  <a:lnTo>
                    <a:pt x="34029" y="29364"/>
                  </a:lnTo>
                  <a:lnTo>
                    <a:pt x="47174" y="2703"/>
                  </a:lnTo>
                  <a:cubicBezTo>
                    <a:pt x="48976" y="-901"/>
                    <a:pt x="54913" y="-901"/>
                    <a:pt x="56662" y="2703"/>
                  </a:cubicBezTo>
                  <a:lnTo>
                    <a:pt x="69807" y="29364"/>
                  </a:lnTo>
                  <a:lnTo>
                    <a:pt x="99277" y="33658"/>
                  </a:lnTo>
                  <a:cubicBezTo>
                    <a:pt x="101291" y="33923"/>
                    <a:pt x="102934" y="35354"/>
                    <a:pt x="103570" y="37262"/>
                  </a:cubicBezTo>
                  <a:cubicBezTo>
                    <a:pt x="104206" y="39170"/>
                    <a:pt x="103676" y="41290"/>
                    <a:pt x="102245" y="42721"/>
                  </a:cubicBezTo>
                  <a:lnTo>
                    <a:pt x="80938" y="63499"/>
                  </a:lnTo>
                  <a:lnTo>
                    <a:pt x="85973" y="92810"/>
                  </a:lnTo>
                  <a:cubicBezTo>
                    <a:pt x="86291" y="94824"/>
                    <a:pt x="85496" y="96785"/>
                    <a:pt x="83853" y="98004"/>
                  </a:cubicBezTo>
                  <a:cubicBezTo>
                    <a:pt x="82210" y="99170"/>
                    <a:pt x="80037" y="99329"/>
                    <a:pt x="78288" y="98428"/>
                  </a:cubicBezTo>
                  <a:lnTo>
                    <a:pt x="51945" y="84594"/>
                  </a:lnTo>
                  <a:lnTo>
                    <a:pt x="25602" y="98428"/>
                  </a:lnTo>
                  <a:cubicBezTo>
                    <a:pt x="24807" y="98799"/>
                    <a:pt x="23959" y="99011"/>
                    <a:pt x="23111" y="99011"/>
                  </a:cubicBezTo>
                  <a:close/>
                  <a:moveTo>
                    <a:pt x="51945" y="73251"/>
                  </a:moveTo>
                  <a:cubicBezTo>
                    <a:pt x="52793" y="73251"/>
                    <a:pt x="53641" y="73464"/>
                    <a:pt x="54436" y="73835"/>
                  </a:cubicBezTo>
                  <a:lnTo>
                    <a:pt x="73729" y="83958"/>
                  </a:lnTo>
                  <a:lnTo>
                    <a:pt x="70019" y="62492"/>
                  </a:lnTo>
                  <a:cubicBezTo>
                    <a:pt x="69701" y="60796"/>
                    <a:pt x="70284" y="58993"/>
                    <a:pt x="71556" y="57774"/>
                  </a:cubicBezTo>
                  <a:lnTo>
                    <a:pt x="87192" y="42562"/>
                  </a:lnTo>
                  <a:lnTo>
                    <a:pt x="65620" y="39435"/>
                  </a:lnTo>
                  <a:cubicBezTo>
                    <a:pt x="63870" y="39170"/>
                    <a:pt x="62386" y="38110"/>
                    <a:pt x="61644" y="36520"/>
                  </a:cubicBezTo>
                  <a:lnTo>
                    <a:pt x="51998" y="16961"/>
                  </a:lnTo>
                  <a:lnTo>
                    <a:pt x="42351" y="36520"/>
                  </a:lnTo>
                  <a:cubicBezTo>
                    <a:pt x="41556" y="38110"/>
                    <a:pt x="40072" y="39170"/>
                    <a:pt x="38376" y="39435"/>
                  </a:cubicBezTo>
                  <a:lnTo>
                    <a:pt x="16803" y="42562"/>
                  </a:lnTo>
                  <a:lnTo>
                    <a:pt x="32439" y="57774"/>
                  </a:lnTo>
                  <a:cubicBezTo>
                    <a:pt x="33711" y="58993"/>
                    <a:pt x="34241" y="60742"/>
                    <a:pt x="33976" y="62492"/>
                  </a:cubicBezTo>
                  <a:lnTo>
                    <a:pt x="30266" y="83958"/>
                  </a:lnTo>
                  <a:lnTo>
                    <a:pt x="49559" y="73835"/>
                  </a:lnTo>
                  <a:cubicBezTo>
                    <a:pt x="50248" y="73464"/>
                    <a:pt x="51097" y="73251"/>
                    <a:pt x="51945" y="7325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516797D0-3008-4DD9-BBD6-E8E0BE7BAB05}"/>
                </a:ext>
              </a:extLst>
            </p:cNvPr>
            <p:cNvSpPr/>
            <p:nvPr/>
          </p:nvSpPr>
          <p:spPr>
            <a:xfrm>
              <a:off x="1248692" y="4947438"/>
              <a:ext cx="148411" cy="68905"/>
            </a:xfrm>
            <a:custGeom>
              <a:avLst/>
              <a:gdLst>
                <a:gd name="connsiteX0" fmla="*/ 84806 w 148410"/>
                <a:gd name="connsiteY0" fmla="*/ 69117 h 68905"/>
                <a:gd name="connsiteX1" fmla="*/ 63817 w 148410"/>
                <a:gd name="connsiteY1" fmla="*/ 69117 h 68905"/>
                <a:gd name="connsiteX2" fmla="*/ 0 w 148410"/>
                <a:gd name="connsiteY2" fmla="*/ 5300 h 68905"/>
                <a:gd name="connsiteX3" fmla="*/ 5300 w 148410"/>
                <a:gd name="connsiteY3" fmla="*/ 0 h 68905"/>
                <a:gd name="connsiteX4" fmla="*/ 143269 w 148410"/>
                <a:gd name="connsiteY4" fmla="*/ 0 h 68905"/>
                <a:gd name="connsiteX5" fmla="*/ 148570 w 148410"/>
                <a:gd name="connsiteY5" fmla="*/ 5300 h 68905"/>
                <a:gd name="connsiteX6" fmla="*/ 84806 w 148410"/>
                <a:gd name="connsiteY6" fmla="*/ 69117 h 68905"/>
                <a:gd name="connsiteX7" fmla="*/ 10866 w 148410"/>
                <a:gd name="connsiteY7" fmla="*/ 10654 h 68905"/>
                <a:gd name="connsiteX8" fmla="*/ 63817 w 148410"/>
                <a:gd name="connsiteY8" fmla="*/ 58570 h 68905"/>
                <a:gd name="connsiteX9" fmla="*/ 84806 w 148410"/>
                <a:gd name="connsiteY9" fmla="*/ 58570 h 68905"/>
                <a:gd name="connsiteX10" fmla="*/ 137757 w 148410"/>
                <a:gd name="connsiteY10" fmla="*/ 10654 h 68905"/>
                <a:gd name="connsiteX11" fmla="*/ 10866 w 148410"/>
                <a:gd name="connsiteY11" fmla="*/ 10654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10" h="68905">
                  <a:moveTo>
                    <a:pt x="84806" y="69117"/>
                  </a:moveTo>
                  <a:lnTo>
                    <a:pt x="63817" y="69117"/>
                  </a:lnTo>
                  <a:cubicBezTo>
                    <a:pt x="28622" y="69117"/>
                    <a:pt x="0" y="40495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143269" y="0"/>
                  </a:lnTo>
                  <a:cubicBezTo>
                    <a:pt x="146185" y="0"/>
                    <a:pt x="148570" y="2385"/>
                    <a:pt x="148570" y="5300"/>
                  </a:cubicBezTo>
                  <a:cubicBezTo>
                    <a:pt x="148623" y="40548"/>
                    <a:pt x="120001" y="69117"/>
                    <a:pt x="84806" y="69117"/>
                  </a:cubicBezTo>
                  <a:close/>
                  <a:moveTo>
                    <a:pt x="10866" y="10654"/>
                  </a:moveTo>
                  <a:cubicBezTo>
                    <a:pt x="13516" y="37527"/>
                    <a:pt x="36255" y="58570"/>
                    <a:pt x="63817" y="58570"/>
                  </a:cubicBezTo>
                  <a:lnTo>
                    <a:pt x="84806" y="58570"/>
                  </a:lnTo>
                  <a:cubicBezTo>
                    <a:pt x="112368" y="58570"/>
                    <a:pt x="135054" y="37527"/>
                    <a:pt x="137757" y="10654"/>
                  </a:cubicBezTo>
                  <a:lnTo>
                    <a:pt x="10866" y="10654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3" name="Group 772">
            <a:extLst>
              <a:ext uri="{FF2B5EF4-FFF2-40B4-BE49-F238E27FC236}">
                <a16:creationId xmlns:a16="http://schemas.microsoft.com/office/drawing/2014/main" id="{BDB64A57-79EB-4E85-9DB4-D596FFF12AA5}"/>
              </a:ext>
            </a:extLst>
          </p:cNvPr>
          <p:cNvGrpSpPr/>
          <p:nvPr/>
        </p:nvGrpSpPr>
        <p:grpSpPr>
          <a:xfrm>
            <a:off x="2172681" y="4676137"/>
            <a:ext cx="416876" cy="416876"/>
            <a:chOff x="2208857" y="4712313"/>
            <a:chExt cx="344525" cy="344525"/>
          </a:xfrm>
        </p:grpSpPr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1D0AEF22-312D-4544-86AF-4220F0B658D0}"/>
                </a:ext>
              </a:extLst>
            </p:cNvPr>
            <p:cNvSpPr/>
            <p:nvPr/>
          </p:nvSpPr>
          <p:spPr>
            <a:xfrm>
              <a:off x="2208857" y="4712313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2DA6764-875F-4D39-B646-F06A59268089}"/>
                </a:ext>
              </a:extLst>
            </p:cNvPr>
            <p:cNvSpPr/>
            <p:nvPr/>
          </p:nvSpPr>
          <p:spPr>
            <a:xfrm>
              <a:off x="2258574" y="4808833"/>
              <a:ext cx="90107" cy="90107"/>
            </a:xfrm>
            <a:custGeom>
              <a:avLst/>
              <a:gdLst>
                <a:gd name="connsiteX0" fmla="*/ 47598 w 90106"/>
                <a:gd name="connsiteY0" fmla="*/ 95195 h 90106"/>
                <a:gd name="connsiteX1" fmla="*/ 0 w 90106"/>
                <a:gd name="connsiteY1" fmla="*/ 47597 h 90106"/>
                <a:gd name="connsiteX2" fmla="*/ 47598 w 90106"/>
                <a:gd name="connsiteY2" fmla="*/ 0 h 90106"/>
                <a:gd name="connsiteX3" fmla="*/ 95195 w 90106"/>
                <a:gd name="connsiteY3" fmla="*/ 47597 h 90106"/>
                <a:gd name="connsiteX4" fmla="*/ 47598 w 90106"/>
                <a:gd name="connsiteY4" fmla="*/ 95195 h 90106"/>
                <a:gd name="connsiteX5" fmla="*/ 47598 w 90106"/>
                <a:gd name="connsiteY5" fmla="*/ 10548 h 90106"/>
                <a:gd name="connsiteX6" fmla="*/ 10601 w 90106"/>
                <a:gd name="connsiteY6" fmla="*/ 47544 h 90106"/>
                <a:gd name="connsiteX7" fmla="*/ 47598 w 90106"/>
                <a:gd name="connsiteY7" fmla="*/ 84541 h 90106"/>
                <a:gd name="connsiteX8" fmla="*/ 84594 w 90106"/>
                <a:gd name="connsiteY8" fmla="*/ 47544 h 90106"/>
                <a:gd name="connsiteX9" fmla="*/ 47598 w 90106"/>
                <a:gd name="connsiteY9" fmla="*/ 10548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06" h="90106">
                  <a:moveTo>
                    <a:pt x="47598" y="95195"/>
                  </a:moveTo>
                  <a:cubicBezTo>
                    <a:pt x="21361" y="95195"/>
                    <a:pt x="0" y="73834"/>
                    <a:pt x="0" y="47597"/>
                  </a:cubicBezTo>
                  <a:cubicBezTo>
                    <a:pt x="0" y="21360"/>
                    <a:pt x="21361" y="0"/>
                    <a:pt x="47598" y="0"/>
                  </a:cubicBezTo>
                  <a:cubicBezTo>
                    <a:pt x="73834" y="0"/>
                    <a:pt x="95195" y="21360"/>
                    <a:pt x="95195" y="47597"/>
                  </a:cubicBezTo>
                  <a:cubicBezTo>
                    <a:pt x="95195" y="73834"/>
                    <a:pt x="73834" y="95195"/>
                    <a:pt x="47598" y="95195"/>
                  </a:cubicBezTo>
                  <a:close/>
                  <a:moveTo>
                    <a:pt x="47598" y="10548"/>
                  </a:moveTo>
                  <a:cubicBezTo>
                    <a:pt x="27191" y="10548"/>
                    <a:pt x="10601" y="27138"/>
                    <a:pt x="10601" y="47544"/>
                  </a:cubicBezTo>
                  <a:cubicBezTo>
                    <a:pt x="10601" y="67951"/>
                    <a:pt x="27191" y="84541"/>
                    <a:pt x="47598" y="84541"/>
                  </a:cubicBezTo>
                  <a:cubicBezTo>
                    <a:pt x="68004" y="84541"/>
                    <a:pt x="84594" y="67951"/>
                    <a:pt x="84594" y="47544"/>
                  </a:cubicBezTo>
                  <a:cubicBezTo>
                    <a:pt x="84594" y="27138"/>
                    <a:pt x="68004" y="10548"/>
                    <a:pt x="47598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865502B-4594-4627-87BB-C2AC38A895C4}"/>
                </a:ext>
              </a:extLst>
            </p:cNvPr>
            <p:cNvSpPr/>
            <p:nvPr/>
          </p:nvSpPr>
          <p:spPr>
            <a:xfrm>
              <a:off x="2412392" y="4808833"/>
              <a:ext cx="90107" cy="90107"/>
            </a:xfrm>
            <a:custGeom>
              <a:avLst/>
              <a:gdLst>
                <a:gd name="connsiteX0" fmla="*/ 47598 w 90106"/>
                <a:gd name="connsiteY0" fmla="*/ 95195 h 90106"/>
                <a:gd name="connsiteX1" fmla="*/ 0 w 90106"/>
                <a:gd name="connsiteY1" fmla="*/ 47597 h 90106"/>
                <a:gd name="connsiteX2" fmla="*/ 47598 w 90106"/>
                <a:gd name="connsiteY2" fmla="*/ 0 h 90106"/>
                <a:gd name="connsiteX3" fmla="*/ 95195 w 90106"/>
                <a:gd name="connsiteY3" fmla="*/ 47597 h 90106"/>
                <a:gd name="connsiteX4" fmla="*/ 47598 w 90106"/>
                <a:gd name="connsiteY4" fmla="*/ 95195 h 90106"/>
                <a:gd name="connsiteX5" fmla="*/ 47598 w 90106"/>
                <a:gd name="connsiteY5" fmla="*/ 10548 h 90106"/>
                <a:gd name="connsiteX6" fmla="*/ 10601 w 90106"/>
                <a:gd name="connsiteY6" fmla="*/ 47544 h 90106"/>
                <a:gd name="connsiteX7" fmla="*/ 47598 w 90106"/>
                <a:gd name="connsiteY7" fmla="*/ 84541 h 90106"/>
                <a:gd name="connsiteX8" fmla="*/ 84594 w 90106"/>
                <a:gd name="connsiteY8" fmla="*/ 47544 h 90106"/>
                <a:gd name="connsiteX9" fmla="*/ 47598 w 90106"/>
                <a:gd name="connsiteY9" fmla="*/ 10548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06" h="90106">
                  <a:moveTo>
                    <a:pt x="47598" y="95195"/>
                  </a:moveTo>
                  <a:cubicBezTo>
                    <a:pt x="21361" y="95195"/>
                    <a:pt x="0" y="73834"/>
                    <a:pt x="0" y="47597"/>
                  </a:cubicBezTo>
                  <a:cubicBezTo>
                    <a:pt x="0" y="21360"/>
                    <a:pt x="21361" y="0"/>
                    <a:pt x="47598" y="0"/>
                  </a:cubicBezTo>
                  <a:cubicBezTo>
                    <a:pt x="73834" y="0"/>
                    <a:pt x="95195" y="21360"/>
                    <a:pt x="95195" y="47597"/>
                  </a:cubicBezTo>
                  <a:cubicBezTo>
                    <a:pt x="95195" y="73834"/>
                    <a:pt x="73834" y="95195"/>
                    <a:pt x="47598" y="95195"/>
                  </a:cubicBezTo>
                  <a:close/>
                  <a:moveTo>
                    <a:pt x="47598" y="10548"/>
                  </a:moveTo>
                  <a:cubicBezTo>
                    <a:pt x="27191" y="10548"/>
                    <a:pt x="10601" y="27138"/>
                    <a:pt x="10601" y="47544"/>
                  </a:cubicBezTo>
                  <a:cubicBezTo>
                    <a:pt x="10601" y="67951"/>
                    <a:pt x="27191" y="84541"/>
                    <a:pt x="47598" y="84541"/>
                  </a:cubicBezTo>
                  <a:cubicBezTo>
                    <a:pt x="68004" y="84541"/>
                    <a:pt x="84594" y="67951"/>
                    <a:pt x="84594" y="47544"/>
                  </a:cubicBezTo>
                  <a:cubicBezTo>
                    <a:pt x="84594" y="27138"/>
                    <a:pt x="68004" y="10548"/>
                    <a:pt x="47598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19E008FD-98E1-4AD5-A7E2-85CD31164D0E}"/>
                </a:ext>
              </a:extLst>
            </p:cNvPr>
            <p:cNvSpPr/>
            <p:nvPr/>
          </p:nvSpPr>
          <p:spPr>
            <a:xfrm>
              <a:off x="2342426" y="4843126"/>
              <a:ext cx="79506" cy="10601"/>
            </a:xfrm>
            <a:custGeom>
              <a:avLst/>
              <a:gdLst>
                <a:gd name="connsiteX0" fmla="*/ 75849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5849 w 79505"/>
                <a:gd name="connsiteY4" fmla="*/ 0 h 10600"/>
                <a:gd name="connsiteX5" fmla="*/ 81149 w 79505"/>
                <a:gd name="connsiteY5" fmla="*/ 5300 h 10600"/>
                <a:gd name="connsiteX6" fmla="*/ 75849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5849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5849" y="0"/>
                  </a:lnTo>
                  <a:cubicBezTo>
                    <a:pt x="78764" y="0"/>
                    <a:pt x="81149" y="2385"/>
                    <a:pt x="81149" y="5300"/>
                  </a:cubicBezTo>
                  <a:cubicBezTo>
                    <a:pt x="81149" y="8216"/>
                    <a:pt x="78764" y="10601"/>
                    <a:pt x="75849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1EF26752-71F0-4288-8236-544A91C11422}"/>
                </a:ext>
              </a:extLst>
            </p:cNvPr>
            <p:cNvSpPr/>
            <p:nvPr/>
          </p:nvSpPr>
          <p:spPr>
            <a:xfrm>
              <a:off x="2341949" y="4861148"/>
              <a:ext cx="79506" cy="10601"/>
            </a:xfrm>
            <a:custGeom>
              <a:avLst/>
              <a:gdLst>
                <a:gd name="connsiteX0" fmla="*/ 77015 w 79505"/>
                <a:gd name="connsiteY0" fmla="*/ 10601 h 10600"/>
                <a:gd name="connsiteX1" fmla="*/ 5300 w 79505"/>
                <a:gd name="connsiteY1" fmla="*/ 10601 h 10600"/>
                <a:gd name="connsiteX2" fmla="*/ 0 w 79505"/>
                <a:gd name="connsiteY2" fmla="*/ 5300 h 10600"/>
                <a:gd name="connsiteX3" fmla="*/ 5300 w 79505"/>
                <a:gd name="connsiteY3" fmla="*/ 0 h 10600"/>
                <a:gd name="connsiteX4" fmla="*/ 77015 w 79505"/>
                <a:gd name="connsiteY4" fmla="*/ 0 h 10600"/>
                <a:gd name="connsiteX5" fmla="*/ 82315 w 79505"/>
                <a:gd name="connsiteY5" fmla="*/ 5300 h 10600"/>
                <a:gd name="connsiteX6" fmla="*/ 77015 w 79505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05" h="10600">
                  <a:moveTo>
                    <a:pt x="7701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77015" y="0"/>
                  </a:lnTo>
                  <a:cubicBezTo>
                    <a:pt x="79930" y="0"/>
                    <a:pt x="82315" y="2385"/>
                    <a:pt x="82315" y="5300"/>
                  </a:cubicBezTo>
                  <a:cubicBezTo>
                    <a:pt x="82315" y="8216"/>
                    <a:pt x="79983" y="10601"/>
                    <a:pt x="7701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CBE733F5-F677-4A25-B989-82804B529D10}"/>
                </a:ext>
              </a:extLst>
            </p:cNvPr>
            <p:cNvSpPr/>
            <p:nvPr/>
          </p:nvSpPr>
          <p:spPr>
            <a:xfrm>
              <a:off x="2293292" y="4843551"/>
              <a:ext cx="21202" cy="21202"/>
            </a:xfrm>
            <a:custGeom>
              <a:avLst/>
              <a:gdLst>
                <a:gd name="connsiteX0" fmla="*/ 12880 w 21201"/>
                <a:gd name="connsiteY0" fmla="*/ 25760 h 21201"/>
                <a:gd name="connsiteX1" fmla="*/ 0 w 21201"/>
                <a:gd name="connsiteY1" fmla="*/ 12880 h 21201"/>
                <a:gd name="connsiteX2" fmla="*/ 12880 w 21201"/>
                <a:gd name="connsiteY2" fmla="*/ 0 h 21201"/>
                <a:gd name="connsiteX3" fmla="*/ 25760 w 21201"/>
                <a:gd name="connsiteY3" fmla="*/ 12880 h 21201"/>
                <a:gd name="connsiteX4" fmla="*/ 12880 w 21201"/>
                <a:gd name="connsiteY4" fmla="*/ 25760 h 21201"/>
                <a:gd name="connsiteX5" fmla="*/ 12880 w 21201"/>
                <a:gd name="connsiteY5" fmla="*/ 10548 h 21201"/>
                <a:gd name="connsiteX6" fmla="*/ 10601 w 21201"/>
                <a:gd name="connsiteY6" fmla="*/ 12827 h 21201"/>
                <a:gd name="connsiteX7" fmla="*/ 12880 w 21201"/>
                <a:gd name="connsiteY7" fmla="*/ 15106 h 21201"/>
                <a:gd name="connsiteX8" fmla="*/ 15159 w 21201"/>
                <a:gd name="connsiteY8" fmla="*/ 12827 h 21201"/>
                <a:gd name="connsiteX9" fmla="*/ 12880 w 21201"/>
                <a:gd name="connsiteY9" fmla="*/ 1054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2880" y="25760"/>
                  </a:moveTo>
                  <a:cubicBezTo>
                    <a:pt x="5777" y="25760"/>
                    <a:pt x="0" y="19983"/>
                    <a:pt x="0" y="12880"/>
                  </a:cubicBezTo>
                  <a:cubicBezTo>
                    <a:pt x="0" y="5778"/>
                    <a:pt x="5777" y="0"/>
                    <a:pt x="12880" y="0"/>
                  </a:cubicBezTo>
                  <a:cubicBezTo>
                    <a:pt x="19982" y="0"/>
                    <a:pt x="25760" y="5778"/>
                    <a:pt x="25760" y="12880"/>
                  </a:cubicBezTo>
                  <a:cubicBezTo>
                    <a:pt x="25760" y="19983"/>
                    <a:pt x="19982" y="25760"/>
                    <a:pt x="12880" y="25760"/>
                  </a:cubicBezTo>
                  <a:close/>
                  <a:moveTo>
                    <a:pt x="12880" y="10548"/>
                  </a:moveTo>
                  <a:cubicBezTo>
                    <a:pt x="11608" y="10548"/>
                    <a:pt x="10601" y="11555"/>
                    <a:pt x="10601" y="12827"/>
                  </a:cubicBezTo>
                  <a:cubicBezTo>
                    <a:pt x="10601" y="14099"/>
                    <a:pt x="11608" y="15106"/>
                    <a:pt x="12880" y="15106"/>
                  </a:cubicBezTo>
                  <a:cubicBezTo>
                    <a:pt x="14152" y="15106"/>
                    <a:pt x="15159" y="14099"/>
                    <a:pt x="15159" y="12827"/>
                  </a:cubicBezTo>
                  <a:cubicBezTo>
                    <a:pt x="15159" y="11555"/>
                    <a:pt x="14152" y="10548"/>
                    <a:pt x="12880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818E8F00-1099-46CF-A156-CFDCC31AB535}"/>
                </a:ext>
              </a:extLst>
            </p:cNvPr>
            <p:cNvSpPr/>
            <p:nvPr/>
          </p:nvSpPr>
          <p:spPr>
            <a:xfrm>
              <a:off x="2447109" y="4843551"/>
              <a:ext cx="21202" cy="21202"/>
            </a:xfrm>
            <a:custGeom>
              <a:avLst/>
              <a:gdLst>
                <a:gd name="connsiteX0" fmla="*/ 12880 w 21201"/>
                <a:gd name="connsiteY0" fmla="*/ 25760 h 21201"/>
                <a:gd name="connsiteX1" fmla="*/ 0 w 21201"/>
                <a:gd name="connsiteY1" fmla="*/ 12880 h 21201"/>
                <a:gd name="connsiteX2" fmla="*/ 12880 w 21201"/>
                <a:gd name="connsiteY2" fmla="*/ 0 h 21201"/>
                <a:gd name="connsiteX3" fmla="*/ 25760 w 21201"/>
                <a:gd name="connsiteY3" fmla="*/ 12880 h 21201"/>
                <a:gd name="connsiteX4" fmla="*/ 12880 w 21201"/>
                <a:gd name="connsiteY4" fmla="*/ 25760 h 21201"/>
                <a:gd name="connsiteX5" fmla="*/ 12880 w 21201"/>
                <a:gd name="connsiteY5" fmla="*/ 10548 h 21201"/>
                <a:gd name="connsiteX6" fmla="*/ 10601 w 21201"/>
                <a:gd name="connsiteY6" fmla="*/ 12827 h 21201"/>
                <a:gd name="connsiteX7" fmla="*/ 12880 w 21201"/>
                <a:gd name="connsiteY7" fmla="*/ 15106 h 21201"/>
                <a:gd name="connsiteX8" fmla="*/ 15159 w 21201"/>
                <a:gd name="connsiteY8" fmla="*/ 12827 h 21201"/>
                <a:gd name="connsiteX9" fmla="*/ 12880 w 21201"/>
                <a:gd name="connsiteY9" fmla="*/ 1054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01" h="21201">
                  <a:moveTo>
                    <a:pt x="12880" y="25760"/>
                  </a:moveTo>
                  <a:cubicBezTo>
                    <a:pt x="5778" y="25760"/>
                    <a:pt x="0" y="19983"/>
                    <a:pt x="0" y="12880"/>
                  </a:cubicBezTo>
                  <a:cubicBezTo>
                    <a:pt x="0" y="5778"/>
                    <a:pt x="5778" y="0"/>
                    <a:pt x="12880" y="0"/>
                  </a:cubicBezTo>
                  <a:cubicBezTo>
                    <a:pt x="19983" y="0"/>
                    <a:pt x="25760" y="5778"/>
                    <a:pt x="25760" y="12880"/>
                  </a:cubicBezTo>
                  <a:cubicBezTo>
                    <a:pt x="25760" y="19983"/>
                    <a:pt x="19983" y="25760"/>
                    <a:pt x="12880" y="25760"/>
                  </a:cubicBezTo>
                  <a:close/>
                  <a:moveTo>
                    <a:pt x="12880" y="10548"/>
                  </a:moveTo>
                  <a:cubicBezTo>
                    <a:pt x="11608" y="10548"/>
                    <a:pt x="10601" y="11555"/>
                    <a:pt x="10601" y="12827"/>
                  </a:cubicBezTo>
                  <a:cubicBezTo>
                    <a:pt x="10601" y="14099"/>
                    <a:pt x="11608" y="15106"/>
                    <a:pt x="12880" y="15106"/>
                  </a:cubicBezTo>
                  <a:cubicBezTo>
                    <a:pt x="14152" y="15106"/>
                    <a:pt x="15159" y="14099"/>
                    <a:pt x="15159" y="12827"/>
                  </a:cubicBezTo>
                  <a:cubicBezTo>
                    <a:pt x="15159" y="11555"/>
                    <a:pt x="14152" y="10548"/>
                    <a:pt x="12880" y="1054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7FAC350-3CE7-48EA-ACBC-E8A7F2F2811E}"/>
                </a:ext>
              </a:extLst>
            </p:cNvPr>
            <p:cNvSpPr/>
            <p:nvPr/>
          </p:nvSpPr>
          <p:spPr>
            <a:xfrm>
              <a:off x="2286036" y="4920537"/>
              <a:ext cx="201415" cy="84806"/>
            </a:xfrm>
            <a:custGeom>
              <a:avLst/>
              <a:gdLst>
                <a:gd name="connsiteX0" fmla="*/ 89889 w 201414"/>
                <a:gd name="connsiteY0" fmla="*/ 85788 h 84806"/>
                <a:gd name="connsiteX1" fmla="*/ 1055 w 201414"/>
                <a:gd name="connsiteY1" fmla="*/ 31459 h 84806"/>
                <a:gd name="connsiteX2" fmla="*/ 1426 w 201414"/>
                <a:gd name="connsiteY2" fmla="*/ 24674 h 84806"/>
                <a:gd name="connsiteX3" fmla="*/ 8210 w 201414"/>
                <a:gd name="connsiteY3" fmla="*/ 23880 h 84806"/>
                <a:gd name="connsiteX4" fmla="*/ 197858 w 201414"/>
                <a:gd name="connsiteY4" fmla="*/ 1194 h 84806"/>
                <a:gd name="connsiteX5" fmla="*/ 204749 w 201414"/>
                <a:gd name="connsiteY5" fmla="*/ 1353 h 84806"/>
                <a:gd name="connsiteX6" fmla="*/ 205650 w 201414"/>
                <a:gd name="connsiteY6" fmla="*/ 8190 h 84806"/>
                <a:gd name="connsiteX7" fmla="*/ 92804 w 201414"/>
                <a:gd name="connsiteY7" fmla="*/ 85788 h 84806"/>
                <a:gd name="connsiteX8" fmla="*/ 89889 w 201414"/>
                <a:gd name="connsiteY8" fmla="*/ 85788 h 84806"/>
                <a:gd name="connsiteX9" fmla="*/ 25278 w 201414"/>
                <a:gd name="connsiteY9" fmla="*/ 43703 h 84806"/>
                <a:gd name="connsiteX10" fmla="*/ 92380 w 201414"/>
                <a:gd name="connsiteY10" fmla="*/ 75187 h 84806"/>
                <a:gd name="connsiteX11" fmla="*/ 173794 w 201414"/>
                <a:gd name="connsiteY11" fmla="*/ 30611 h 84806"/>
                <a:gd name="connsiteX12" fmla="*/ 25278 w 201414"/>
                <a:gd name="connsiteY12" fmla="*/ 43703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1414" h="84806">
                  <a:moveTo>
                    <a:pt x="89889" y="85788"/>
                  </a:moveTo>
                  <a:cubicBezTo>
                    <a:pt x="57928" y="85788"/>
                    <a:pt x="28034" y="67502"/>
                    <a:pt x="1055" y="31459"/>
                  </a:cubicBezTo>
                  <a:cubicBezTo>
                    <a:pt x="-482" y="29392"/>
                    <a:pt x="-323" y="26530"/>
                    <a:pt x="1426" y="24674"/>
                  </a:cubicBezTo>
                  <a:cubicBezTo>
                    <a:pt x="3175" y="22819"/>
                    <a:pt x="6037" y="22448"/>
                    <a:pt x="8210" y="23880"/>
                  </a:cubicBezTo>
                  <a:cubicBezTo>
                    <a:pt x="11868" y="26265"/>
                    <a:pt x="98635" y="81813"/>
                    <a:pt x="197858" y="1194"/>
                  </a:cubicBezTo>
                  <a:cubicBezTo>
                    <a:pt x="199872" y="-449"/>
                    <a:pt x="202788" y="-396"/>
                    <a:pt x="204749" y="1353"/>
                  </a:cubicBezTo>
                  <a:cubicBezTo>
                    <a:pt x="206710" y="3102"/>
                    <a:pt x="207081" y="5964"/>
                    <a:pt x="205650" y="8190"/>
                  </a:cubicBezTo>
                  <a:cubicBezTo>
                    <a:pt x="203635" y="11265"/>
                    <a:pt x="156144" y="83615"/>
                    <a:pt x="92804" y="85788"/>
                  </a:cubicBezTo>
                  <a:cubicBezTo>
                    <a:pt x="91797" y="85788"/>
                    <a:pt x="90843" y="85788"/>
                    <a:pt x="89889" y="85788"/>
                  </a:cubicBezTo>
                  <a:close/>
                  <a:moveTo>
                    <a:pt x="25278" y="43703"/>
                  </a:moveTo>
                  <a:cubicBezTo>
                    <a:pt x="46426" y="65381"/>
                    <a:pt x="68847" y="75982"/>
                    <a:pt x="92380" y="75187"/>
                  </a:cubicBezTo>
                  <a:cubicBezTo>
                    <a:pt x="125455" y="74074"/>
                    <a:pt x="154713" y="50593"/>
                    <a:pt x="173794" y="30611"/>
                  </a:cubicBezTo>
                  <a:cubicBezTo>
                    <a:pt x="111144" y="66388"/>
                    <a:pt x="55225" y="54993"/>
                    <a:pt x="25278" y="4370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FEFCD93A-598A-47B0-BB7B-C009BF619064}"/>
                </a:ext>
              </a:extLst>
            </p:cNvPr>
            <p:cNvSpPr/>
            <p:nvPr/>
          </p:nvSpPr>
          <p:spPr>
            <a:xfrm>
              <a:off x="2496996" y="4819497"/>
              <a:ext cx="47703" cy="37103"/>
            </a:xfrm>
            <a:custGeom>
              <a:avLst/>
              <a:gdLst>
                <a:gd name="connsiteX0" fmla="*/ 5290 w 47703"/>
                <a:gd name="connsiteY0" fmla="*/ 42181 h 37102"/>
                <a:gd name="connsiteX1" fmla="*/ 1209 w 47703"/>
                <a:gd name="connsiteY1" fmla="*/ 40273 h 37102"/>
                <a:gd name="connsiteX2" fmla="*/ 1898 w 47703"/>
                <a:gd name="connsiteY2" fmla="*/ 32800 h 37102"/>
                <a:gd name="connsiteX3" fmla="*/ 39955 w 47703"/>
                <a:gd name="connsiteY3" fmla="*/ 1209 h 37102"/>
                <a:gd name="connsiteX4" fmla="*/ 47429 w 47703"/>
                <a:gd name="connsiteY4" fmla="*/ 1898 h 37102"/>
                <a:gd name="connsiteX5" fmla="*/ 46740 w 47703"/>
                <a:gd name="connsiteY5" fmla="*/ 9372 h 37102"/>
                <a:gd name="connsiteX6" fmla="*/ 8683 w 47703"/>
                <a:gd name="connsiteY6" fmla="*/ 40962 h 37102"/>
                <a:gd name="connsiteX7" fmla="*/ 5290 w 47703"/>
                <a:gd name="connsiteY7" fmla="*/ 42181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37102">
                  <a:moveTo>
                    <a:pt x="5290" y="42181"/>
                  </a:moveTo>
                  <a:cubicBezTo>
                    <a:pt x="3753" y="42181"/>
                    <a:pt x="2269" y="41545"/>
                    <a:pt x="1209" y="40273"/>
                  </a:cubicBezTo>
                  <a:cubicBezTo>
                    <a:pt x="-646" y="38047"/>
                    <a:pt x="-328" y="34655"/>
                    <a:pt x="1898" y="32800"/>
                  </a:cubicBezTo>
                  <a:lnTo>
                    <a:pt x="39955" y="1209"/>
                  </a:lnTo>
                  <a:cubicBezTo>
                    <a:pt x="42181" y="-646"/>
                    <a:pt x="45573" y="-328"/>
                    <a:pt x="47429" y="1898"/>
                  </a:cubicBezTo>
                  <a:cubicBezTo>
                    <a:pt x="49284" y="4124"/>
                    <a:pt x="48966" y="7517"/>
                    <a:pt x="46740" y="9372"/>
                  </a:cubicBezTo>
                  <a:lnTo>
                    <a:pt x="8683" y="40962"/>
                  </a:lnTo>
                  <a:cubicBezTo>
                    <a:pt x="7676" y="41810"/>
                    <a:pt x="6510" y="42181"/>
                    <a:pt x="5290" y="421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806A0CBA-212B-4DFE-A59B-99571080704E}"/>
                </a:ext>
              </a:extLst>
            </p:cNvPr>
            <p:cNvSpPr/>
            <p:nvPr/>
          </p:nvSpPr>
          <p:spPr>
            <a:xfrm>
              <a:off x="2220527" y="4819480"/>
              <a:ext cx="47703" cy="37103"/>
            </a:xfrm>
            <a:custGeom>
              <a:avLst/>
              <a:gdLst>
                <a:gd name="connsiteX0" fmla="*/ 43347 w 47703"/>
                <a:gd name="connsiteY0" fmla="*/ 42198 h 37102"/>
                <a:gd name="connsiteX1" fmla="*/ 39955 w 47703"/>
                <a:gd name="connsiteY1" fmla="*/ 40979 h 37102"/>
                <a:gd name="connsiteX2" fmla="*/ 1898 w 47703"/>
                <a:gd name="connsiteY2" fmla="*/ 9389 h 37102"/>
                <a:gd name="connsiteX3" fmla="*/ 1209 w 47703"/>
                <a:gd name="connsiteY3" fmla="*/ 1915 h 37102"/>
                <a:gd name="connsiteX4" fmla="*/ 8683 w 47703"/>
                <a:gd name="connsiteY4" fmla="*/ 1226 h 37102"/>
                <a:gd name="connsiteX5" fmla="*/ 46739 w 47703"/>
                <a:gd name="connsiteY5" fmla="*/ 32817 h 37102"/>
                <a:gd name="connsiteX6" fmla="*/ 47429 w 47703"/>
                <a:gd name="connsiteY6" fmla="*/ 40290 h 37102"/>
                <a:gd name="connsiteX7" fmla="*/ 43347 w 47703"/>
                <a:gd name="connsiteY7" fmla="*/ 42198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37102">
                  <a:moveTo>
                    <a:pt x="43347" y="42198"/>
                  </a:moveTo>
                  <a:cubicBezTo>
                    <a:pt x="42128" y="42198"/>
                    <a:pt x="40962" y="41774"/>
                    <a:pt x="39955" y="40979"/>
                  </a:cubicBezTo>
                  <a:lnTo>
                    <a:pt x="1898" y="9389"/>
                  </a:lnTo>
                  <a:cubicBezTo>
                    <a:pt x="-328" y="7534"/>
                    <a:pt x="-646" y="4195"/>
                    <a:pt x="1209" y="1915"/>
                  </a:cubicBezTo>
                  <a:cubicBezTo>
                    <a:pt x="3064" y="-364"/>
                    <a:pt x="6404" y="-629"/>
                    <a:pt x="8683" y="1226"/>
                  </a:cubicBezTo>
                  <a:lnTo>
                    <a:pt x="46739" y="32817"/>
                  </a:lnTo>
                  <a:cubicBezTo>
                    <a:pt x="48966" y="34672"/>
                    <a:pt x="49284" y="38011"/>
                    <a:pt x="47429" y="40290"/>
                  </a:cubicBezTo>
                  <a:cubicBezTo>
                    <a:pt x="46368" y="41562"/>
                    <a:pt x="44831" y="42198"/>
                    <a:pt x="43347" y="421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2" name="Group 771">
            <a:extLst>
              <a:ext uri="{FF2B5EF4-FFF2-40B4-BE49-F238E27FC236}">
                <a16:creationId xmlns:a16="http://schemas.microsoft.com/office/drawing/2014/main" id="{6D807C5C-4AB4-486D-B01D-15702C7B485D}"/>
              </a:ext>
            </a:extLst>
          </p:cNvPr>
          <p:cNvGrpSpPr/>
          <p:nvPr/>
        </p:nvGrpSpPr>
        <p:grpSpPr>
          <a:xfrm>
            <a:off x="3232758" y="4676137"/>
            <a:ext cx="416876" cy="416876"/>
            <a:chOff x="3268934" y="4712313"/>
            <a:chExt cx="344525" cy="344525"/>
          </a:xfrm>
        </p:grpSpPr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3540918-E53B-467D-843E-583E16D85ECC}"/>
                </a:ext>
              </a:extLst>
            </p:cNvPr>
            <p:cNvSpPr/>
            <p:nvPr/>
          </p:nvSpPr>
          <p:spPr>
            <a:xfrm>
              <a:off x="3268934" y="4712313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9897CE39-52F4-4A4C-BC15-DB0E1E370349}"/>
                </a:ext>
              </a:extLst>
            </p:cNvPr>
            <p:cNvSpPr/>
            <p:nvPr/>
          </p:nvSpPr>
          <p:spPr>
            <a:xfrm>
              <a:off x="3324661" y="4825402"/>
              <a:ext cx="100707" cy="79506"/>
            </a:xfrm>
            <a:custGeom>
              <a:avLst/>
              <a:gdLst>
                <a:gd name="connsiteX0" fmla="*/ 73602 w 100707"/>
                <a:gd name="connsiteY0" fmla="*/ 79898 h 79505"/>
                <a:gd name="connsiteX1" fmla="*/ 32206 w 100707"/>
                <a:gd name="connsiteY1" fmla="*/ 79898 h 79505"/>
                <a:gd name="connsiteX2" fmla="*/ 14185 w 100707"/>
                <a:gd name="connsiteY2" fmla="*/ 65216 h 79505"/>
                <a:gd name="connsiteX3" fmla="*/ 139 w 100707"/>
                <a:gd name="connsiteY3" fmla="*/ 6541 h 79505"/>
                <a:gd name="connsiteX4" fmla="*/ 1252 w 100707"/>
                <a:gd name="connsiteY4" fmla="*/ 1876 h 79505"/>
                <a:gd name="connsiteX5" fmla="*/ 5704 w 100707"/>
                <a:gd name="connsiteY5" fmla="*/ 21 h 79505"/>
                <a:gd name="connsiteX6" fmla="*/ 97560 w 100707"/>
                <a:gd name="connsiteY6" fmla="*/ 7495 h 79505"/>
                <a:gd name="connsiteX7" fmla="*/ 101376 w 100707"/>
                <a:gd name="connsiteY7" fmla="*/ 9615 h 79505"/>
                <a:gd name="connsiteX8" fmla="*/ 102331 w 100707"/>
                <a:gd name="connsiteY8" fmla="*/ 13855 h 79505"/>
                <a:gd name="connsiteX9" fmla="*/ 91677 w 100707"/>
                <a:gd name="connsiteY9" fmla="*/ 65269 h 79505"/>
                <a:gd name="connsiteX10" fmla="*/ 73602 w 100707"/>
                <a:gd name="connsiteY10" fmla="*/ 79898 h 79505"/>
                <a:gd name="connsiteX11" fmla="*/ 12118 w 100707"/>
                <a:gd name="connsiteY11" fmla="*/ 11152 h 79505"/>
                <a:gd name="connsiteX12" fmla="*/ 24521 w 100707"/>
                <a:gd name="connsiteY12" fmla="*/ 62937 h 79505"/>
                <a:gd name="connsiteX13" fmla="*/ 32206 w 100707"/>
                <a:gd name="connsiteY13" fmla="*/ 69297 h 79505"/>
                <a:gd name="connsiteX14" fmla="*/ 73602 w 100707"/>
                <a:gd name="connsiteY14" fmla="*/ 69297 h 79505"/>
                <a:gd name="connsiteX15" fmla="*/ 81288 w 100707"/>
                <a:gd name="connsiteY15" fmla="*/ 63096 h 79505"/>
                <a:gd name="connsiteX16" fmla="*/ 90723 w 100707"/>
                <a:gd name="connsiteY16" fmla="*/ 17566 h 79505"/>
                <a:gd name="connsiteX17" fmla="*/ 12118 w 100707"/>
                <a:gd name="connsiteY17" fmla="*/ 11152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707" h="79505">
                  <a:moveTo>
                    <a:pt x="73602" y="79898"/>
                  </a:moveTo>
                  <a:lnTo>
                    <a:pt x="32206" y="79898"/>
                  </a:lnTo>
                  <a:cubicBezTo>
                    <a:pt x="23461" y="79898"/>
                    <a:pt x="15881" y="73697"/>
                    <a:pt x="14185" y="65216"/>
                  </a:cubicBezTo>
                  <a:lnTo>
                    <a:pt x="139" y="6541"/>
                  </a:lnTo>
                  <a:cubicBezTo>
                    <a:pt x="-232" y="4898"/>
                    <a:pt x="139" y="3148"/>
                    <a:pt x="1252" y="1876"/>
                  </a:cubicBezTo>
                  <a:cubicBezTo>
                    <a:pt x="2365" y="604"/>
                    <a:pt x="3955" y="-138"/>
                    <a:pt x="5704" y="21"/>
                  </a:cubicBezTo>
                  <a:lnTo>
                    <a:pt x="97560" y="7495"/>
                  </a:lnTo>
                  <a:cubicBezTo>
                    <a:pt x="99097" y="7601"/>
                    <a:pt x="100475" y="8396"/>
                    <a:pt x="101376" y="9615"/>
                  </a:cubicBezTo>
                  <a:cubicBezTo>
                    <a:pt x="102278" y="10834"/>
                    <a:pt x="102649" y="12371"/>
                    <a:pt x="102331" y="13855"/>
                  </a:cubicBezTo>
                  <a:lnTo>
                    <a:pt x="91677" y="65269"/>
                  </a:lnTo>
                  <a:cubicBezTo>
                    <a:pt x="89875" y="73750"/>
                    <a:pt x="82295" y="79898"/>
                    <a:pt x="73602" y="79898"/>
                  </a:cubicBezTo>
                  <a:close/>
                  <a:moveTo>
                    <a:pt x="12118" y="11152"/>
                  </a:moveTo>
                  <a:lnTo>
                    <a:pt x="24521" y="62937"/>
                  </a:lnTo>
                  <a:cubicBezTo>
                    <a:pt x="25263" y="66700"/>
                    <a:pt x="28496" y="69297"/>
                    <a:pt x="32206" y="69297"/>
                  </a:cubicBezTo>
                  <a:lnTo>
                    <a:pt x="73602" y="69297"/>
                  </a:lnTo>
                  <a:cubicBezTo>
                    <a:pt x="77366" y="69297"/>
                    <a:pt x="80546" y="66753"/>
                    <a:pt x="81288" y="63096"/>
                  </a:cubicBezTo>
                  <a:lnTo>
                    <a:pt x="90723" y="17566"/>
                  </a:lnTo>
                  <a:lnTo>
                    <a:pt x="12118" y="11152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BF91F547-18F8-40C7-98BB-063413AFAC4F}"/>
                </a:ext>
              </a:extLst>
            </p:cNvPr>
            <p:cNvSpPr/>
            <p:nvPr/>
          </p:nvSpPr>
          <p:spPr>
            <a:xfrm>
              <a:off x="3459212" y="4825348"/>
              <a:ext cx="100707" cy="79506"/>
            </a:xfrm>
            <a:custGeom>
              <a:avLst/>
              <a:gdLst>
                <a:gd name="connsiteX0" fmla="*/ 70236 w 100707"/>
                <a:gd name="connsiteY0" fmla="*/ 79952 h 79505"/>
                <a:gd name="connsiteX1" fmla="*/ 28840 w 100707"/>
                <a:gd name="connsiteY1" fmla="*/ 79952 h 79505"/>
                <a:gd name="connsiteX2" fmla="*/ 10766 w 100707"/>
                <a:gd name="connsiteY2" fmla="*/ 65270 h 79505"/>
                <a:gd name="connsiteX3" fmla="*/ 112 w 100707"/>
                <a:gd name="connsiteY3" fmla="*/ 13857 h 79505"/>
                <a:gd name="connsiteX4" fmla="*/ 1066 w 100707"/>
                <a:gd name="connsiteY4" fmla="*/ 9616 h 79505"/>
                <a:gd name="connsiteX5" fmla="*/ 4883 w 100707"/>
                <a:gd name="connsiteY5" fmla="*/ 7496 h 79505"/>
                <a:gd name="connsiteX6" fmla="*/ 96738 w 100707"/>
                <a:gd name="connsiteY6" fmla="*/ 23 h 79505"/>
                <a:gd name="connsiteX7" fmla="*/ 101191 w 100707"/>
                <a:gd name="connsiteY7" fmla="*/ 1878 h 79505"/>
                <a:gd name="connsiteX8" fmla="*/ 102304 w 100707"/>
                <a:gd name="connsiteY8" fmla="*/ 6542 h 79505"/>
                <a:gd name="connsiteX9" fmla="*/ 88205 w 100707"/>
                <a:gd name="connsiteY9" fmla="*/ 65429 h 79505"/>
                <a:gd name="connsiteX10" fmla="*/ 70236 w 100707"/>
                <a:gd name="connsiteY10" fmla="*/ 79952 h 79505"/>
                <a:gd name="connsiteX11" fmla="*/ 11720 w 100707"/>
                <a:gd name="connsiteY11" fmla="*/ 17567 h 79505"/>
                <a:gd name="connsiteX12" fmla="*/ 21155 w 100707"/>
                <a:gd name="connsiteY12" fmla="*/ 63097 h 79505"/>
                <a:gd name="connsiteX13" fmla="*/ 28840 w 100707"/>
                <a:gd name="connsiteY13" fmla="*/ 69299 h 79505"/>
                <a:gd name="connsiteX14" fmla="*/ 70236 w 100707"/>
                <a:gd name="connsiteY14" fmla="*/ 69299 h 79505"/>
                <a:gd name="connsiteX15" fmla="*/ 77869 w 100707"/>
                <a:gd name="connsiteY15" fmla="*/ 63097 h 79505"/>
                <a:gd name="connsiteX16" fmla="*/ 90325 w 100707"/>
                <a:gd name="connsiteY16" fmla="*/ 11101 h 79505"/>
                <a:gd name="connsiteX17" fmla="*/ 11720 w 100707"/>
                <a:gd name="connsiteY17" fmla="*/ 17567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0707" h="79505">
                  <a:moveTo>
                    <a:pt x="70236" y="79952"/>
                  </a:moveTo>
                  <a:lnTo>
                    <a:pt x="28840" y="79952"/>
                  </a:lnTo>
                  <a:cubicBezTo>
                    <a:pt x="20148" y="79952"/>
                    <a:pt x="12568" y="73804"/>
                    <a:pt x="10766" y="65270"/>
                  </a:cubicBezTo>
                  <a:lnTo>
                    <a:pt x="112" y="13857"/>
                  </a:lnTo>
                  <a:cubicBezTo>
                    <a:pt x="-206" y="12373"/>
                    <a:pt x="165" y="10835"/>
                    <a:pt x="1066" y="9616"/>
                  </a:cubicBezTo>
                  <a:cubicBezTo>
                    <a:pt x="1967" y="8397"/>
                    <a:pt x="3345" y="7655"/>
                    <a:pt x="4883" y="7496"/>
                  </a:cubicBezTo>
                  <a:lnTo>
                    <a:pt x="96738" y="23"/>
                  </a:lnTo>
                  <a:cubicBezTo>
                    <a:pt x="98434" y="-137"/>
                    <a:pt x="100077" y="552"/>
                    <a:pt x="101191" y="1878"/>
                  </a:cubicBezTo>
                  <a:cubicBezTo>
                    <a:pt x="102304" y="3150"/>
                    <a:pt x="102728" y="4899"/>
                    <a:pt x="102304" y="6542"/>
                  </a:cubicBezTo>
                  <a:lnTo>
                    <a:pt x="88205" y="65429"/>
                  </a:lnTo>
                  <a:cubicBezTo>
                    <a:pt x="86561" y="73751"/>
                    <a:pt x="78982" y="79952"/>
                    <a:pt x="70236" y="79952"/>
                  </a:cubicBezTo>
                  <a:close/>
                  <a:moveTo>
                    <a:pt x="11720" y="17567"/>
                  </a:moveTo>
                  <a:lnTo>
                    <a:pt x="21155" y="63097"/>
                  </a:lnTo>
                  <a:cubicBezTo>
                    <a:pt x="21897" y="66755"/>
                    <a:pt x="25077" y="69299"/>
                    <a:pt x="28840" y="69299"/>
                  </a:cubicBezTo>
                  <a:lnTo>
                    <a:pt x="70236" y="69299"/>
                  </a:lnTo>
                  <a:cubicBezTo>
                    <a:pt x="73947" y="69299"/>
                    <a:pt x="77127" y="66702"/>
                    <a:pt x="77869" y="63097"/>
                  </a:cubicBezTo>
                  <a:lnTo>
                    <a:pt x="90325" y="11101"/>
                  </a:lnTo>
                  <a:lnTo>
                    <a:pt x="11720" y="1756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39077B6A-6864-4CD5-A890-8158463E2C0B}"/>
                </a:ext>
              </a:extLst>
            </p:cNvPr>
            <p:cNvSpPr/>
            <p:nvPr/>
          </p:nvSpPr>
          <p:spPr>
            <a:xfrm>
              <a:off x="3416444" y="4832844"/>
              <a:ext cx="53004" cy="10601"/>
            </a:xfrm>
            <a:custGeom>
              <a:avLst/>
              <a:gdLst>
                <a:gd name="connsiteX0" fmla="*/ 48075 w 53003"/>
                <a:gd name="connsiteY0" fmla="*/ 10601 h 10600"/>
                <a:gd name="connsiteX1" fmla="*/ 5300 w 53003"/>
                <a:gd name="connsiteY1" fmla="*/ 10601 h 10600"/>
                <a:gd name="connsiteX2" fmla="*/ 0 w 53003"/>
                <a:gd name="connsiteY2" fmla="*/ 5300 h 10600"/>
                <a:gd name="connsiteX3" fmla="*/ 5300 w 53003"/>
                <a:gd name="connsiteY3" fmla="*/ 0 h 10600"/>
                <a:gd name="connsiteX4" fmla="*/ 48075 w 53003"/>
                <a:gd name="connsiteY4" fmla="*/ 0 h 10600"/>
                <a:gd name="connsiteX5" fmla="*/ 53375 w 53003"/>
                <a:gd name="connsiteY5" fmla="*/ 5300 h 10600"/>
                <a:gd name="connsiteX6" fmla="*/ 48075 w 53003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3" h="10600">
                  <a:moveTo>
                    <a:pt x="48075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48075" y="0"/>
                  </a:lnTo>
                  <a:cubicBezTo>
                    <a:pt x="50990" y="0"/>
                    <a:pt x="53375" y="2385"/>
                    <a:pt x="53375" y="5300"/>
                  </a:cubicBezTo>
                  <a:cubicBezTo>
                    <a:pt x="53375" y="8216"/>
                    <a:pt x="51043" y="10601"/>
                    <a:pt x="48075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4D8BA7C5-7981-4A7F-9F98-B7DFDA3436CF}"/>
                </a:ext>
              </a:extLst>
            </p:cNvPr>
            <p:cNvSpPr/>
            <p:nvPr/>
          </p:nvSpPr>
          <p:spPr>
            <a:xfrm>
              <a:off x="3413051" y="4849540"/>
              <a:ext cx="58304" cy="10601"/>
            </a:xfrm>
            <a:custGeom>
              <a:avLst/>
              <a:gdLst>
                <a:gd name="connsiteX0" fmla="*/ 54753 w 58304"/>
                <a:gd name="connsiteY0" fmla="*/ 10601 h 10600"/>
                <a:gd name="connsiteX1" fmla="*/ 5300 w 58304"/>
                <a:gd name="connsiteY1" fmla="*/ 10601 h 10600"/>
                <a:gd name="connsiteX2" fmla="*/ 0 w 58304"/>
                <a:gd name="connsiteY2" fmla="*/ 5300 h 10600"/>
                <a:gd name="connsiteX3" fmla="*/ 5300 w 58304"/>
                <a:gd name="connsiteY3" fmla="*/ 0 h 10600"/>
                <a:gd name="connsiteX4" fmla="*/ 54753 w 58304"/>
                <a:gd name="connsiteY4" fmla="*/ 0 h 10600"/>
                <a:gd name="connsiteX5" fmla="*/ 60053 w 58304"/>
                <a:gd name="connsiteY5" fmla="*/ 5300 h 10600"/>
                <a:gd name="connsiteX6" fmla="*/ 54753 w 58304"/>
                <a:gd name="connsiteY6" fmla="*/ 10601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04" h="10600">
                  <a:moveTo>
                    <a:pt x="54753" y="10601"/>
                  </a:moveTo>
                  <a:lnTo>
                    <a:pt x="5300" y="10601"/>
                  </a:lnTo>
                  <a:cubicBezTo>
                    <a:pt x="2385" y="10601"/>
                    <a:pt x="0" y="8216"/>
                    <a:pt x="0" y="5300"/>
                  </a:cubicBezTo>
                  <a:cubicBezTo>
                    <a:pt x="0" y="2385"/>
                    <a:pt x="2385" y="0"/>
                    <a:pt x="5300" y="0"/>
                  </a:cubicBezTo>
                  <a:lnTo>
                    <a:pt x="54753" y="0"/>
                  </a:lnTo>
                  <a:cubicBezTo>
                    <a:pt x="57668" y="0"/>
                    <a:pt x="60053" y="2385"/>
                    <a:pt x="60053" y="5300"/>
                  </a:cubicBezTo>
                  <a:cubicBezTo>
                    <a:pt x="60053" y="8216"/>
                    <a:pt x="57668" y="10601"/>
                    <a:pt x="5475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A1C1C951-6B5A-4D5B-929B-E40325F85C6B}"/>
                </a:ext>
              </a:extLst>
            </p:cNvPr>
            <p:cNvSpPr/>
            <p:nvPr/>
          </p:nvSpPr>
          <p:spPr>
            <a:xfrm>
              <a:off x="3290998" y="4797716"/>
              <a:ext cx="42403" cy="37103"/>
            </a:xfrm>
            <a:custGeom>
              <a:avLst/>
              <a:gdLst>
                <a:gd name="connsiteX0" fmla="*/ 38944 w 42403"/>
                <a:gd name="connsiteY0" fmla="*/ 38255 h 37102"/>
                <a:gd name="connsiteX1" fmla="*/ 35604 w 42403"/>
                <a:gd name="connsiteY1" fmla="*/ 37036 h 37102"/>
                <a:gd name="connsiteX2" fmla="*/ 1947 w 42403"/>
                <a:gd name="connsiteY2" fmla="*/ 9420 h 37102"/>
                <a:gd name="connsiteX3" fmla="*/ 1205 w 42403"/>
                <a:gd name="connsiteY3" fmla="*/ 1947 h 37102"/>
                <a:gd name="connsiteX4" fmla="*/ 8678 w 42403"/>
                <a:gd name="connsiteY4" fmla="*/ 1205 h 37102"/>
                <a:gd name="connsiteX5" fmla="*/ 42336 w 42403"/>
                <a:gd name="connsiteY5" fmla="*/ 28820 h 37102"/>
                <a:gd name="connsiteX6" fmla="*/ 43078 w 42403"/>
                <a:gd name="connsiteY6" fmla="*/ 36293 h 37102"/>
                <a:gd name="connsiteX7" fmla="*/ 38944 w 42403"/>
                <a:gd name="connsiteY7" fmla="*/ 3825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37102">
                  <a:moveTo>
                    <a:pt x="38944" y="38255"/>
                  </a:moveTo>
                  <a:cubicBezTo>
                    <a:pt x="37777" y="38255"/>
                    <a:pt x="36558" y="37883"/>
                    <a:pt x="35604" y="37036"/>
                  </a:cubicBezTo>
                  <a:lnTo>
                    <a:pt x="1947" y="9420"/>
                  </a:lnTo>
                  <a:cubicBezTo>
                    <a:pt x="-332" y="7565"/>
                    <a:pt x="-650" y="4226"/>
                    <a:pt x="1205" y="1947"/>
                  </a:cubicBezTo>
                  <a:cubicBezTo>
                    <a:pt x="3060" y="-332"/>
                    <a:pt x="6399" y="-650"/>
                    <a:pt x="8678" y="1205"/>
                  </a:cubicBezTo>
                  <a:lnTo>
                    <a:pt x="42336" y="28820"/>
                  </a:lnTo>
                  <a:cubicBezTo>
                    <a:pt x="44615" y="30675"/>
                    <a:pt x="44933" y="34014"/>
                    <a:pt x="43078" y="36293"/>
                  </a:cubicBezTo>
                  <a:cubicBezTo>
                    <a:pt x="42018" y="37565"/>
                    <a:pt x="40481" y="38255"/>
                    <a:pt x="38944" y="382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B83F26-7093-4E7C-BE5B-69866C32C956}"/>
                </a:ext>
              </a:extLst>
            </p:cNvPr>
            <p:cNvSpPr/>
            <p:nvPr/>
          </p:nvSpPr>
          <p:spPr>
            <a:xfrm>
              <a:off x="3284370" y="4810700"/>
              <a:ext cx="58304" cy="53004"/>
            </a:xfrm>
            <a:custGeom>
              <a:avLst/>
              <a:gdLst>
                <a:gd name="connsiteX0" fmla="*/ 53045 w 58304"/>
                <a:gd name="connsiteY0" fmla="*/ 56437 h 53003"/>
                <a:gd name="connsiteX1" fmla="*/ 49387 w 58304"/>
                <a:gd name="connsiteY1" fmla="*/ 54953 h 53003"/>
                <a:gd name="connsiteX2" fmla="*/ 1631 w 58304"/>
                <a:gd name="connsiteY2" fmla="*/ 9104 h 53003"/>
                <a:gd name="connsiteX3" fmla="*/ 1472 w 58304"/>
                <a:gd name="connsiteY3" fmla="*/ 1631 h 53003"/>
                <a:gd name="connsiteX4" fmla="*/ 8945 w 58304"/>
                <a:gd name="connsiteY4" fmla="*/ 1472 h 53003"/>
                <a:gd name="connsiteX5" fmla="*/ 56702 w 58304"/>
                <a:gd name="connsiteY5" fmla="*/ 47320 h 53003"/>
                <a:gd name="connsiteX6" fmla="*/ 56861 w 58304"/>
                <a:gd name="connsiteY6" fmla="*/ 54794 h 53003"/>
                <a:gd name="connsiteX7" fmla="*/ 53045 w 58304"/>
                <a:gd name="connsiteY7" fmla="*/ 5643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04" h="53003">
                  <a:moveTo>
                    <a:pt x="53045" y="56437"/>
                  </a:moveTo>
                  <a:cubicBezTo>
                    <a:pt x="51719" y="56437"/>
                    <a:pt x="50394" y="55960"/>
                    <a:pt x="49387" y="54953"/>
                  </a:cubicBezTo>
                  <a:lnTo>
                    <a:pt x="1631" y="9104"/>
                  </a:lnTo>
                  <a:cubicBezTo>
                    <a:pt x="-489" y="7090"/>
                    <a:pt x="-542" y="3698"/>
                    <a:pt x="1472" y="1631"/>
                  </a:cubicBezTo>
                  <a:cubicBezTo>
                    <a:pt x="3486" y="-489"/>
                    <a:pt x="6878" y="-542"/>
                    <a:pt x="8945" y="1472"/>
                  </a:cubicBezTo>
                  <a:lnTo>
                    <a:pt x="56702" y="47320"/>
                  </a:lnTo>
                  <a:cubicBezTo>
                    <a:pt x="58822" y="49334"/>
                    <a:pt x="58875" y="52727"/>
                    <a:pt x="56861" y="54794"/>
                  </a:cubicBezTo>
                  <a:cubicBezTo>
                    <a:pt x="55801" y="55854"/>
                    <a:pt x="54423" y="56437"/>
                    <a:pt x="53045" y="5643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63578CF0-D9D2-4762-9D90-70913D0EF16D}"/>
                </a:ext>
              </a:extLst>
            </p:cNvPr>
            <p:cNvSpPr/>
            <p:nvPr/>
          </p:nvSpPr>
          <p:spPr>
            <a:xfrm>
              <a:off x="3551141" y="4797716"/>
              <a:ext cx="42403" cy="37103"/>
            </a:xfrm>
            <a:custGeom>
              <a:avLst/>
              <a:gdLst>
                <a:gd name="connsiteX0" fmla="*/ 5286 w 42403"/>
                <a:gd name="connsiteY0" fmla="*/ 38255 h 37102"/>
                <a:gd name="connsiteX1" fmla="*/ 1205 w 42403"/>
                <a:gd name="connsiteY1" fmla="*/ 36293 h 37102"/>
                <a:gd name="connsiteX2" fmla="*/ 1947 w 42403"/>
                <a:gd name="connsiteY2" fmla="*/ 28820 h 37102"/>
                <a:gd name="connsiteX3" fmla="*/ 35604 w 42403"/>
                <a:gd name="connsiteY3" fmla="*/ 1205 h 37102"/>
                <a:gd name="connsiteX4" fmla="*/ 43078 w 42403"/>
                <a:gd name="connsiteY4" fmla="*/ 1947 h 37102"/>
                <a:gd name="connsiteX5" fmla="*/ 42336 w 42403"/>
                <a:gd name="connsiteY5" fmla="*/ 9420 h 37102"/>
                <a:gd name="connsiteX6" fmla="*/ 8678 w 42403"/>
                <a:gd name="connsiteY6" fmla="*/ 37036 h 37102"/>
                <a:gd name="connsiteX7" fmla="*/ 5286 w 42403"/>
                <a:gd name="connsiteY7" fmla="*/ 38255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03" h="37102">
                  <a:moveTo>
                    <a:pt x="5286" y="38255"/>
                  </a:moveTo>
                  <a:cubicBezTo>
                    <a:pt x="3749" y="38255"/>
                    <a:pt x="2212" y="37565"/>
                    <a:pt x="1205" y="36293"/>
                  </a:cubicBezTo>
                  <a:cubicBezTo>
                    <a:pt x="-650" y="34014"/>
                    <a:pt x="-332" y="30675"/>
                    <a:pt x="1947" y="28820"/>
                  </a:cubicBezTo>
                  <a:lnTo>
                    <a:pt x="35604" y="1205"/>
                  </a:lnTo>
                  <a:cubicBezTo>
                    <a:pt x="37883" y="-650"/>
                    <a:pt x="41223" y="-332"/>
                    <a:pt x="43078" y="1947"/>
                  </a:cubicBezTo>
                  <a:cubicBezTo>
                    <a:pt x="44933" y="4226"/>
                    <a:pt x="44615" y="7565"/>
                    <a:pt x="42336" y="9420"/>
                  </a:cubicBezTo>
                  <a:lnTo>
                    <a:pt x="8678" y="37036"/>
                  </a:lnTo>
                  <a:cubicBezTo>
                    <a:pt x="7618" y="37830"/>
                    <a:pt x="6452" y="38255"/>
                    <a:pt x="5286" y="3825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384EB941-668C-4B67-8D0A-DABDBE9D057C}"/>
                </a:ext>
              </a:extLst>
            </p:cNvPr>
            <p:cNvSpPr/>
            <p:nvPr/>
          </p:nvSpPr>
          <p:spPr>
            <a:xfrm>
              <a:off x="3543665" y="4810700"/>
              <a:ext cx="58304" cy="53004"/>
            </a:xfrm>
            <a:custGeom>
              <a:avLst/>
              <a:gdLst>
                <a:gd name="connsiteX0" fmla="*/ 5288 w 58304"/>
                <a:gd name="connsiteY0" fmla="*/ 56437 h 53003"/>
                <a:gd name="connsiteX1" fmla="*/ 1472 w 58304"/>
                <a:gd name="connsiteY1" fmla="*/ 54794 h 53003"/>
                <a:gd name="connsiteX2" fmla="*/ 1631 w 58304"/>
                <a:gd name="connsiteY2" fmla="*/ 47320 h 53003"/>
                <a:gd name="connsiteX3" fmla="*/ 49387 w 58304"/>
                <a:gd name="connsiteY3" fmla="*/ 1472 h 53003"/>
                <a:gd name="connsiteX4" fmla="*/ 56861 w 58304"/>
                <a:gd name="connsiteY4" fmla="*/ 1631 h 53003"/>
                <a:gd name="connsiteX5" fmla="*/ 56702 w 58304"/>
                <a:gd name="connsiteY5" fmla="*/ 9104 h 53003"/>
                <a:gd name="connsiteX6" fmla="*/ 8945 w 58304"/>
                <a:gd name="connsiteY6" fmla="*/ 54953 h 53003"/>
                <a:gd name="connsiteX7" fmla="*/ 5288 w 58304"/>
                <a:gd name="connsiteY7" fmla="*/ 5643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04" h="53003">
                  <a:moveTo>
                    <a:pt x="5288" y="56437"/>
                  </a:moveTo>
                  <a:cubicBezTo>
                    <a:pt x="3910" y="56437"/>
                    <a:pt x="2532" y="55907"/>
                    <a:pt x="1472" y="54794"/>
                  </a:cubicBezTo>
                  <a:cubicBezTo>
                    <a:pt x="-542" y="52673"/>
                    <a:pt x="-489" y="49334"/>
                    <a:pt x="1631" y="47320"/>
                  </a:cubicBezTo>
                  <a:lnTo>
                    <a:pt x="49387" y="1472"/>
                  </a:lnTo>
                  <a:cubicBezTo>
                    <a:pt x="51508" y="-542"/>
                    <a:pt x="54847" y="-489"/>
                    <a:pt x="56861" y="1631"/>
                  </a:cubicBezTo>
                  <a:cubicBezTo>
                    <a:pt x="58875" y="3751"/>
                    <a:pt x="58822" y="7090"/>
                    <a:pt x="56702" y="9104"/>
                  </a:cubicBezTo>
                  <a:lnTo>
                    <a:pt x="8945" y="54953"/>
                  </a:lnTo>
                  <a:cubicBezTo>
                    <a:pt x="7938" y="55907"/>
                    <a:pt x="6613" y="56437"/>
                    <a:pt x="5288" y="5643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890D640B-2CC6-44FC-B1FF-5C8BF8CC2610}"/>
                </a:ext>
              </a:extLst>
            </p:cNvPr>
            <p:cNvSpPr/>
            <p:nvPr/>
          </p:nvSpPr>
          <p:spPr>
            <a:xfrm>
              <a:off x="3336568" y="4926096"/>
              <a:ext cx="206715" cy="79506"/>
            </a:xfrm>
            <a:custGeom>
              <a:avLst/>
              <a:gdLst>
                <a:gd name="connsiteX0" fmla="*/ 116395 w 206715"/>
                <a:gd name="connsiteY0" fmla="*/ 82243 h 79505"/>
                <a:gd name="connsiteX1" fmla="*/ 116183 w 206715"/>
                <a:gd name="connsiteY1" fmla="*/ 82243 h 79505"/>
                <a:gd name="connsiteX2" fmla="*/ 953 w 206715"/>
                <a:gd name="connsiteY2" fmla="*/ 8303 h 79505"/>
                <a:gd name="connsiteX3" fmla="*/ 1642 w 206715"/>
                <a:gd name="connsiteY3" fmla="*/ 1465 h 79505"/>
                <a:gd name="connsiteX4" fmla="*/ 8532 w 206715"/>
                <a:gd name="connsiteY4" fmla="*/ 1095 h 79505"/>
                <a:gd name="connsiteX5" fmla="*/ 198816 w 206715"/>
                <a:gd name="connsiteY5" fmla="*/ 17737 h 79505"/>
                <a:gd name="connsiteX6" fmla="*/ 205601 w 206715"/>
                <a:gd name="connsiteY6" fmla="*/ 18321 h 79505"/>
                <a:gd name="connsiteX7" fmla="*/ 206184 w 206715"/>
                <a:gd name="connsiteY7" fmla="*/ 25105 h 79505"/>
                <a:gd name="connsiteX8" fmla="*/ 116395 w 206715"/>
                <a:gd name="connsiteY8" fmla="*/ 82243 h 79505"/>
                <a:gd name="connsiteX9" fmla="*/ 33497 w 206715"/>
                <a:gd name="connsiteY9" fmla="*/ 29716 h 79505"/>
                <a:gd name="connsiteX10" fmla="*/ 116289 w 206715"/>
                <a:gd name="connsiteY10" fmla="*/ 71643 h 79505"/>
                <a:gd name="connsiteX11" fmla="*/ 116448 w 206715"/>
                <a:gd name="connsiteY11" fmla="*/ 71643 h 79505"/>
                <a:gd name="connsiteX12" fmla="*/ 182385 w 206715"/>
                <a:gd name="connsiteY12" fmla="*/ 38038 h 79505"/>
                <a:gd name="connsiteX13" fmla="*/ 33497 w 206715"/>
                <a:gd name="connsiteY13" fmla="*/ 29716 h 7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15" h="79505">
                  <a:moveTo>
                    <a:pt x="116395" y="82243"/>
                  </a:moveTo>
                  <a:cubicBezTo>
                    <a:pt x="116342" y="82243"/>
                    <a:pt x="116236" y="82243"/>
                    <a:pt x="116183" y="82243"/>
                  </a:cubicBezTo>
                  <a:cubicBezTo>
                    <a:pt x="52790" y="82084"/>
                    <a:pt x="3020" y="11324"/>
                    <a:pt x="953" y="8303"/>
                  </a:cubicBezTo>
                  <a:cubicBezTo>
                    <a:pt x="-531" y="6183"/>
                    <a:pt x="-266" y="3268"/>
                    <a:pt x="1642" y="1465"/>
                  </a:cubicBezTo>
                  <a:cubicBezTo>
                    <a:pt x="3550" y="-337"/>
                    <a:pt x="6465" y="-496"/>
                    <a:pt x="8532" y="1095"/>
                  </a:cubicBezTo>
                  <a:cubicBezTo>
                    <a:pt x="110512" y="78692"/>
                    <a:pt x="197915" y="18373"/>
                    <a:pt x="198816" y="17737"/>
                  </a:cubicBezTo>
                  <a:cubicBezTo>
                    <a:pt x="200936" y="16254"/>
                    <a:pt x="203798" y="16465"/>
                    <a:pt x="205601" y="18321"/>
                  </a:cubicBezTo>
                  <a:cubicBezTo>
                    <a:pt x="207456" y="20123"/>
                    <a:pt x="207668" y="22985"/>
                    <a:pt x="206184" y="25105"/>
                  </a:cubicBezTo>
                  <a:cubicBezTo>
                    <a:pt x="179576" y="63003"/>
                    <a:pt x="149416" y="82243"/>
                    <a:pt x="116395" y="82243"/>
                  </a:cubicBezTo>
                  <a:close/>
                  <a:moveTo>
                    <a:pt x="33497" y="29716"/>
                  </a:moveTo>
                  <a:cubicBezTo>
                    <a:pt x="53162" y="49063"/>
                    <a:pt x="83162" y="71590"/>
                    <a:pt x="116289" y="71643"/>
                  </a:cubicBezTo>
                  <a:cubicBezTo>
                    <a:pt x="116342" y="71643"/>
                    <a:pt x="116395" y="71643"/>
                    <a:pt x="116448" y="71643"/>
                  </a:cubicBezTo>
                  <a:cubicBezTo>
                    <a:pt x="139876" y="71643"/>
                    <a:pt x="161925" y="60353"/>
                    <a:pt x="182385" y="38038"/>
                  </a:cubicBezTo>
                  <a:cubicBezTo>
                    <a:pt x="152756" y="50335"/>
                    <a:pt x="97208" y="63480"/>
                    <a:pt x="33497" y="297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1" name="Group 770">
            <a:extLst>
              <a:ext uri="{FF2B5EF4-FFF2-40B4-BE49-F238E27FC236}">
                <a16:creationId xmlns:a16="http://schemas.microsoft.com/office/drawing/2014/main" id="{54452A0C-F456-4FB8-8322-9278D7AE9228}"/>
              </a:ext>
            </a:extLst>
          </p:cNvPr>
          <p:cNvGrpSpPr/>
          <p:nvPr/>
        </p:nvGrpSpPr>
        <p:grpSpPr>
          <a:xfrm>
            <a:off x="4221509" y="4673372"/>
            <a:ext cx="559153" cy="448757"/>
            <a:chOff x="4270030" y="4712313"/>
            <a:chExt cx="462110" cy="370874"/>
          </a:xfrm>
        </p:grpSpPr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C35C4816-CDC9-484E-A9AC-AAEC0C4FA8CB}"/>
                </a:ext>
              </a:extLst>
            </p:cNvPr>
            <p:cNvSpPr/>
            <p:nvPr/>
          </p:nvSpPr>
          <p:spPr>
            <a:xfrm>
              <a:off x="4653914" y="4946009"/>
              <a:ext cx="10601" cy="10601"/>
            </a:xfrm>
            <a:custGeom>
              <a:avLst/>
              <a:gdLst>
                <a:gd name="connsiteX0" fmla="*/ 5311 w 10600"/>
                <a:gd name="connsiteY0" fmla="*/ 10652 h 10600"/>
                <a:gd name="connsiteX1" fmla="*/ 1177 w 10600"/>
                <a:gd name="connsiteY1" fmla="*/ 8637 h 10600"/>
                <a:gd name="connsiteX2" fmla="*/ 752 w 10600"/>
                <a:gd name="connsiteY2" fmla="*/ 2648 h 10600"/>
                <a:gd name="connsiteX3" fmla="*/ 6848 w 10600"/>
                <a:gd name="connsiteY3" fmla="*/ 210 h 10600"/>
                <a:gd name="connsiteX4" fmla="*/ 10399 w 10600"/>
                <a:gd name="connsiteY4" fmla="*/ 6835 h 10600"/>
                <a:gd name="connsiteX5" fmla="*/ 8597 w 10600"/>
                <a:gd name="connsiteY5" fmla="*/ 9485 h 10600"/>
                <a:gd name="connsiteX6" fmla="*/ 5311 w 10600"/>
                <a:gd name="connsiteY6" fmla="*/ 10652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311" y="10652"/>
                  </a:moveTo>
                  <a:cubicBezTo>
                    <a:pt x="3774" y="10652"/>
                    <a:pt x="2236" y="9962"/>
                    <a:pt x="1177" y="8637"/>
                  </a:cubicBezTo>
                  <a:cubicBezTo>
                    <a:pt x="-255" y="6888"/>
                    <a:pt x="-361" y="4503"/>
                    <a:pt x="752" y="2648"/>
                  </a:cubicBezTo>
                  <a:cubicBezTo>
                    <a:pt x="1971" y="581"/>
                    <a:pt x="4463" y="-479"/>
                    <a:pt x="6848" y="210"/>
                  </a:cubicBezTo>
                  <a:cubicBezTo>
                    <a:pt x="9657" y="1058"/>
                    <a:pt x="11247" y="4026"/>
                    <a:pt x="10399" y="6835"/>
                  </a:cubicBezTo>
                  <a:cubicBezTo>
                    <a:pt x="10081" y="7842"/>
                    <a:pt x="9445" y="8796"/>
                    <a:pt x="8597" y="9485"/>
                  </a:cubicBezTo>
                  <a:cubicBezTo>
                    <a:pt x="7643" y="10281"/>
                    <a:pt x="6477" y="10652"/>
                    <a:pt x="5311" y="1065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16F32584-929D-4B08-9887-700186F8BBEC}"/>
                </a:ext>
              </a:extLst>
            </p:cNvPr>
            <p:cNvSpPr/>
            <p:nvPr/>
          </p:nvSpPr>
          <p:spPr>
            <a:xfrm>
              <a:off x="4341960" y="4945957"/>
              <a:ext cx="5300" cy="10601"/>
            </a:xfrm>
            <a:custGeom>
              <a:avLst/>
              <a:gdLst>
                <a:gd name="connsiteX0" fmla="*/ 5284 w 5300"/>
                <a:gd name="connsiteY0" fmla="*/ 10704 h 10600"/>
                <a:gd name="connsiteX1" fmla="*/ 1149 w 5300"/>
                <a:gd name="connsiteY1" fmla="*/ 8690 h 10600"/>
                <a:gd name="connsiteX2" fmla="*/ 567 w 5300"/>
                <a:gd name="connsiteY2" fmla="*/ 2965 h 10600"/>
                <a:gd name="connsiteX3" fmla="*/ 6344 w 5300"/>
                <a:gd name="connsiteY3" fmla="*/ 103 h 10600"/>
                <a:gd name="connsiteX4" fmla="*/ 10478 w 5300"/>
                <a:gd name="connsiteY4" fmla="*/ 6357 h 10600"/>
                <a:gd name="connsiteX5" fmla="*/ 8570 w 5300"/>
                <a:gd name="connsiteY5" fmla="*/ 9484 h 10600"/>
                <a:gd name="connsiteX6" fmla="*/ 5284 w 5300"/>
                <a:gd name="connsiteY6" fmla="*/ 10704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10600">
                  <a:moveTo>
                    <a:pt x="5284" y="10704"/>
                  </a:moveTo>
                  <a:cubicBezTo>
                    <a:pt x="3747" y="10704"/>
                    <a:pt x="2210" y="10015"/>
                    <a:pt x="1149" y="8690"/>
                  </a:cubicBezTo>
                  <a:cubicBezTo>
                    <a:pt x="-176" y="7047"/>
                    <a:pt x="-334" y="4767"/>
                    <a:pt x="567" y="2965"/>
                  </a:cubicBezTo>
                  <a:cubicBezTo>
                    <a:pt x="1627" y="845"/>
                    <a:pt x="3959" y="-374"/>
                    <a:pt x="6344" y="103"/>
                  </a:cubicBezTo>
                  <a:cubicBezTo>
                    <a:pt x="9206" y="686"/>
                    <a:pt x="11061" y="3495"/>
                    <a:pt x="10478" y="6357"/>
                  </a:cubicBezTo>
                  <a:cubicBezTo>
                    <a:pt x="10213" y="7576"/>
                    <a:pt x="9524" y="8690"/>
                    <a:pt x="8570" y="9484"/>
                  </a:cubicBezTo>
                  <a:cubicBezTo>
                    <a:pt x="7616" y="10333"/>
                    <a:pt x="6450" y="10704"/>
                    <a:pt x="5284" y="1070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A34FFE22-D85C-44D3-A17C-B466E07A56F1}"/>
                </a:ext>
              </a:extLst>
            </p:cNvPr>
            <p:cNvSpPr/>
            <p:nvPr/>
          </p:nvSpPr>
          <p:spPr>
            <a:xfrm>
              <a:off x="4329063" y="4712313"/>
              <a:ext cx="344525" cy="174913"/>
            </a:xfrm>
            <a:custGeom>
              <a:avLst/>
              <a:gdLst>
                <a:gd name="connsiteX0" fmla="*/ 343042 w 344525"/>
                <a:gd name="connsiteY0" fmla="*/ 175867 h 174912"/>
                <a:gd name="connsiteX1" fmla="*/ 337741 w 344525"/>
                <a:gd name="connsiteY1" fmla="*/ 170672 h 174912"/>
                <a:gd name="connsiteX2" fmla="*/ 174171 w 344525"/>
                <a:gd name="connsiteY2" fmla="*/ 10601 h 174912"/>
                <a:gd name="connsiteX3" fmla="*/ 10602 w 344525"/>
                <a:gd name="connsiteY3" fmla="*/ 170672 h 174912"/>
                <a:gd name="connsiteX4" fmla="*/ 5195 w 344525"/>
                <a:gd name="connsiteY4" fmla="*/ 175867 h 174912"/>
                <a:gd name="connsiteX5" fmla="*/ 1 w 344525"/>
                <a:gd name="connsiteY5" fmla="*/ 170461 h 174912"/>
                <a:gd name="connsiteX6" fmla="*/ 174171 w 344525"/>
                <a:gd name="connsiteY6" fmla="*/ 0 h 174912"/>
                <a:gd name="connsiteX7" fmla="*/ 348342 w 344525"/>
                <a:gd name="connsiteY7" fmla="*/ 170461 h 174912"/>
                <a:gd name="connsiteX8" fmla="*/ 343148 w 344525"/>
                <a:gd name="connsiteY8" fmla="*/ 175867 h 174912"/>
                <a:gd name="connsiteX9" fmla="*/ 343042 w 344525"/>
                <a:gd name="connsiteY9" fmla="*/ 175867 h 174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174912">
                  <a:moveTo>
                    <a:pt x="343042" y="175867"/>
                  </a:moveTo>
                  <a:cubicBezTo>
                    <a:pt x="340180" y="175867"/>
                    <a:pt x="337794" y="173588"/>
                    <a:pt x="337741" y="170672"/>
                  </a:cubicBezTo>
                  <a:cubicBezTo>
                    <a:pt x="335833" y="82421"/>
                    <a:pt x="262476" y="10601"/>
                    <a:pt x="174171" y="10601"/>
                  </a:cubicBezTo>
                  <a:cubicBezTo>
                    <a:pt x="85867" y="10601"/>
                    <a:pt x="12510" y="82421"/>
                    <a:pt x="10602" y="170672"/>
                  </a:cubicBezTo>
                  <a:cubicBezTo>
                    <a:pt x="10549" y="173588"/>
                    <a:pt x="8005" y="175761"/>
                    <a:pt x="5195" y="175867"/>
                  </a:cubicBezTo>
                  <a:cubicBezTo>
                    <a:pt x="2280" y="175814"/>
                    <a:pt x="-52" y="173376"/>
                    <a:pt x="1" y="170461"/>
                  </a:cubicBezTo>
                  <a:cubicBezTo>
                    <a:pt x="2015" y="76485"/>
                    <a:pt x="80143" y="0"/>
                    <a:pt x="174171" y="0"/>
                  </a:cubicBezTo>
                  <a:cubicBezTo>
                    <a:pt x="268200" y="0"/>
                    <a:pt x="346328" y="76485"/>
                    <a:pt x="348342" y="170461"/>
                  </a:cubicBezTo>
                  <a:cubicBezTo>
                    <a:pt x="348395" y="173376"/>
                    <a:pt x="346063" y="175814"/>
                    <a:pt x="343148" y="175867"/>
                  </a:cubicBezTo>
                  <a:cubicBezTo>
                    <a:pt x="343095" y="175867"/>
                    <a:pt x="343095" y="175867"/>
                    <a:pt x="343042" y="17586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C606923A-7DDA-482A-AFD6-0665666DDDE0}"/>
                </a:ext>
              </a:extLst>
            </p:cNvPr>
            <p:cNvSpPr/>
            <p:nvPr/>
          </p:nvSpPr>
          <p:spPr>
            <a:xfrm>
              <a:off x="4337702" y="4934518"/>
              <a:ext cx="5300" cy="10601"/>
            </a:xfrm>
            <a:custGeom>
              <a:avLst/>
              <a:gdLst>
                <a:gd name="connsiteX0" fmla="*/ 5302 w 5300"/>
                <a:gd name="connsiteY0" fmla="*/ 10746 h 10600"/>
                <a:gd name="connsiteX1" fmla="*/ 373 w 5300"/>
                <a:gd name="connsiteY1" fmla="*/ 7407 h 10600"/>
                <a:gd name="connsiteX2" fmla="*/ 3288 w 5300"/>
                <a:gd name="connsiteY2" fmla="*/ 411 h 10600"/>
                <a:gd name="connsiteX3" fmla="*/ 10125 w 5300"/>
                <a:gd name="connsiteY3" fmla="*/ 3220 h 10600"/>
                <a:gd name="connsiteX4" fmla="*/ 10231 w 5300"/>
                <a:gd name="connsiteY4" fmla="*/ 3485 h 10600"/>
                <a:gd name="connsiteX5" fmla="*/ 7263 w 5300"/>
                <a:gd name="connsiteY5" fmla="*/ 10375 h 10600"/>
                <a:gd name="connsiteX6" fmla="*/ 5302 w 5300"/>
                <a:gd name="connsiteY6" fmla="*/ 10746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0" h="10600">
                  <a:moveTo>
                    <a:pt x="5302" y="10746"/>
                  </a:moveTo>
                  <a:cubicBezTo>
                    <a:pt x="3182" y="10746"/>
                    <a:pt x="1221" y="9474"/>
                    <a:pt x="373" y="7407"/>
                  </a:cubicBezTo>
                  <a:cubicBezTo>
                    <a:pt x="-687" y="4704"/>
                    <a:pt x="585" y="1471"/>
                    <a:pt x="3288" y="411"/>
                  </a:cubicBezTo>
                  <a:cubicBezTo>
                    <a:pt x="5991" y="-702"/>
                    <a:pt x="9012" y="517"/>
                    <a:pt x="10125" y="3220"/>
                  </a:cubicBezTo>
                  <a:lnTo>
                    <a:pt x="10231" y="3485"/>
                  </a:lnTo>
                  <a:cubicBezTo>
                    <a:pt x="11292" y="6188"/>
                    <a:pt x="9966" y="9263"/>
                    <a:pt x="7263" y="10375"/>
                  </a:cubicBezTo>
                  <a:cubicBezTo>
                    <a:pt x="6627" y="10640"/>
                    <a:pt x="5938" y="10746"/>
                    <a:pt x="5302" y="1074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E71C7460-1B46-4C01-9F1E-2369FD91B15E}"/>
                </a:ext>
              </a:extLst>
            </p:cNvPr>
            <p:cNvSpPr/>
            <p:nvPr/>
          </p:nvSpPr>
          <p:spPr>
            <a:xfrm>
              <a:off x="4423828" y="5033063"/>
              <a:ext cx="153711" cy="26502"/>
            </a:xfrm>
            <a:custGeom>
              <a:avLst/>
              <a:gdLst>
                <a:gd name="connsiteX0" fmla="*/ 79406 w 153711"/>
                <a:gd name="connsiteY0" fmla="*/ 27698 h 26501"/>
                <a:gd name="connsiteX1" fmla="*/ 2975 w 153711"/>
                <a:gd name="connsiteY1" fmla="*/ 10101 h 26501"/>
                <a:gd name="connsiteX2" fmla="*/ 536 w 153711"/>
                <a:gd name="connsiteY2" fmla="*/ 2998 h 26501"/>
                <a:gd name="connsiteX3" fmla="*/ 7639 w 153711"/>
                <a:gd name="connsiteY3" fmla="*/ 560 h 26501"/>
                <a:gd name="connsiteX4" fmla="*/ 79406 w 153711"/>
                <a:gd name="connsiteY4" fmla="*/ 17097 h 26501"/>
                <a:gd name="connsiteX5" fmla="*/ 151173 w 153711"/>
                <a:gd name="connsiteY5" fmla="*/ 560 h 26501"/>
                <a:gd name="connsiteX6" fmla="*/ 158276 w 153711"/>
                <a:gd name="connsiteY6" fmla="*/ 2998 h 26501"/>
                <a:gd name="connsiteX7" fmla="*/ 155838 w 153711"/>
                <a:gd name="connsiteY7" fmla="*/ 10101 h 26501"/>
                <a:gd name="connsiteX8" fmla="*/ 79406 w 153711"/>
                <a:gd name="connsiteY8" fmla="*/ 27698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711" h="26501">
                  <a:moveTo>
                    <a:pt x="79406" y="27698"/>
                  </a:moveTo>
                  <a:cubicBezTo>
                    <a:pt x="52639" y="27698"/>
                    <a:pt x="26932" y="21761"/>
                    <a:pt x="2975" y="10101"/>
                  </a:cubicBezTo>
                  <a:cubicBezTo>
                    <a:pt x="325" y="8828"/>
                    <a:pt x="-736" y="5648"/>
                    <a:pt x="536" y="2998"/>
                  </a:cubicBezTo>
                  <a:cubicBezTo>
                    <a:pt x="1809" y="348"/>
                    <a:pt x="4989" y="-765"/>
                    <a:pt x="7639" y="560"/>
                  </a:cubicBezTo>
                  <a:cubicBezTo>
                    <a:pt x="30113" y="11532"/>
                    <a:pt x="54282" y="17097"/>
                    <a:pt x="79406" y="17097"/>
                  </a:cubicBezTo>
                  <a:cubicBezTo>
                    <a:pt x="104530" y="17097"/>
                    <a:pt x="128700" y="11532"/>
                    <a:pt x="151173" y="560"/>
                  </a:cubicBezTo>
                  <a:cubicBezTo>
                    <a:pt x="153824" y="-712"/>
                    <a:pt x="157004" y="348"/>
                    <a:pt x="158276" y="2998"/>
                  </a:cubicBezTo>
                  <a:cubicBezTo>
                    <a:pt x="159548" y="5648"/>
                    <a:pt x="158488" y="8776"/>
                    <a:pt x="155838" y="10101"/>
                  </a:cubicBezTo>
                  <a:cubicBezTo>
                    <a:pt x="131880" y="21761"/>
                    <a:pt x="106173" y="27698"/>
                    <a:pt x="79406" y="2769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35577416-B73F-4C5B-AAA6-9E9F0CBE60AE}"/>
                </a:ext>
              </a:extLst>
            </p:cNvPr>
            <p:cNvSpPr/>
            <p:nvPr/>
          </p:nvSpPr>
          <p:spPr>
            <a:xfrm>
              <a:off x="4658157" y="4934495"/>
              <a:ext cx="10601" cy="10601"/>
            </a:xfrm>
            <a:custGeom>
              <a:avLst/>
              <a:gdLst>
                <a:gd name="connsiteX0" fmla="*/ 5308 w 10600"/>
                <a:gd name="connsiteY0" fmla="*/ 10717 h 10600"/>
                <a:gd name="connsiteX1" fmla="*/ 2923 w 10600"/>
                <a:gd name="connsiteY1" fmla="*/ 10134 h 10600"/>
                <a:gd name="connsiteX2" fmla="*/ 538 w 10600"/>
                <a:gd name="connsiteY2" fmla="*/ 3031 h 10600"/>
                <a:gd name="connsiteX3" fmla="*/ 7693 w 10600"/>
                <a:gd name="connsiteY3" fmla="*/ 540 h 10600"/>
                <a:gd name="connsiteX4" fmla="*/ 10131 w 10600"/>
                <a:gd name="connsiteY4" fmla="*/ 7537 h 10600"/>
                <a:gd name="connsiteX5" fmla="*/ 10025 w 10600"/>
                <a:gd name="connsiteY5" fmla="*/ 7749 h 10600"/>
                <a:gd name="connsiteX6" fmla="*/ 5308 w 10600"/>
                <a:gd name="connsiteY6" fmla="*/ 10717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0" h="10600">
                  <a:moveTo>
                    <a:pt x="5308" y="10717"/>
                  </a:moveTo>
                  <a:cubicBezTo>
                    <a:pt x="4513" y="10717"/>
                    <a:pt x="3718" y="10558"/>
                    <a:pt x="2923" y="10134"/>
                  </a:cubicBezTo>
                  <a:cubicBezTo>
                    <a:pt x="326" y="8809"/>
                    <a:pt x="-734" y="5629"/>
                    <a:pt x="538" y="3031"/>
                  </a:cubicBezTo>
                  <a:cubicBezTo>
                    <a:pt x="1810" y="434"/>
                    <a:pt x="5096" y="-785"/>
                    <a:pt x="7693" y="540"/>
                  </a:cubicBezTo>
                  <a:cubicBezTo>
                    <a:pt x="10290" y="1865"/>
                    <a:pt x="11404" y="4940"/>
                    <a:pt x="10131" y="7537"/>
                  </a:cubicBezTo>
                  <a:lnTo>
                    <a:pt x="10025" y="7749"/>
                  </a:lnTo>
                  <a:cubicBezTo>
                    <a:pt x="9124" y="9657"/>
                    <a:pt x="7269" y="10717"/>
                    <a:pt x="5308" y="1071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D8B5076-A151-42D0-8EAB-83255E5614F1}"/>
                </a:ext>
              </a:extLst>
            </p:cNvPr>
            <p:cNvSpPr/>
            <p:nvPr/>
          </p:nvSpPr>
          <p:spPr>
            <a:xfrm>
              <a:off x="4449328" y="4927978"/>
              <a:ext cx="106008" cy="37103"/>
            </a:xfrm>
            <a:custGeom>
              <a:avLst/>
              <a:gdLst>
                <a:gd name="connsiteX0" fmla="*/ 53800 w 106007"/>
                <a:gd name="connsiteY0" fmla="*/ 38860 h 37102"/>
                <a:gd name="connsiteX1" fmla="*/ 51627 w 106007"/>
                <a:gd name="connsiteY1" fmla="*/ 38807 h 37102"/>
                <a:gd name="connsiteX2" fmla="*/ 956 w 106007"/>
                <a:gd name="connsiteY2" fmla="*/ 8329 h 37102"/>
                <a:gd name="connsiteX3" fmla="*/ 1114 w 106007"/>
                <a:gd name="connsiteY3" fmla="*/ 2075 h 37102"/>
                <a:gd name="connsiteX4" fmla="*/ 7104 w 106007"/>
                <a:gd name="connsiteY4" fmla="*/ 326 h 37102"/>
                <a:gd name="connsiteX5" fmla="*/ 53695 w 106007"/>
                <a:gd name="connsiteY5" fmla="*/ 8276 h 37102"/>
                <a:gd name="connsiteX6" fmla="*/ 100762 w 106007"/>
                <a:gd name="connsiteY6" fmla="*/ 326 h 37102"/>
                <a:gd name="connsiteX7" fmla="*/ 106857 w 106007"/>
                <a:gd name="connsiteY7" fmla="*/ 2287 h 37102"/>
                <a:gd name="connsiteX8" fmla="*/ 106592 w 106007"/>
                <a:gd name="connsiteY8" fmla="*/ 8700 h 37102"/>
                <a:gd name="connsiteX9" fmla="*/ 53800 w 106007"/>
                <a:gd name="connsiteY9" fmla="*/ 38860 h 37102"/>
                <a:gd name="connsiteX10" fmla="*/ 22104 w 106007"/>
                <a:gd name="connsiteY10" fmla="*/ 15273 h 37102"/>
                <a:gd name="connsiteX11" fmla="*/ 52104 w 106007"/>
                <a:gd name="connsiteY11" fmla="*/ 28206 h 37102"/>
                <a:gd name="connsiteX12" fmla="*/ 85073 w 106007"/>
                <a:gd name="connsiteY12" fmla="*/ 15379 h 37102"/>
                <a:gd name="connsiteX13" fmla="*/ 53588 w 106007"/>
                <a:gd name="connsiteY13" fmla="*/ 18824 h 37102"/>
                <a:gd name="connsiteX14" fmla="*/ 22104 w 106007"/>
                <a:gd name="connsiteY14" fmla="*/ 1527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007" h="37102">
                  <a:moveTo>
                    <a:pt x="53800" y="38860"/>
                  </a:moveTo>
                  <a:cubicBezTo>
                    <a:pt x="53058" y="38860"/>
                    <a:pt x="52369" y="38860"/>
                    <a:pt x="51627" y="38807"/>
                  </a:cubicBezTo>
                  <a:cubicBezTo>
                    <a:pt x="21574" y="37481"/>
                    <a:pt x="1750" y="9496"/>
                    <a:pt x="956" y="8329"/>
                  </a:cubicBezTo>
                  <a:cubicBezTo>
                    <a:pt x="-369" y="6421"/>
                    <a:pt x="-316" y="3930"/>
                    <a:pt x="1114" y="2075"/>
                  </a:cubicBezTo>
                  <a:cubicBezTo>
                    <a:pt x="2546" y="220"/>
                    <a:pt x="4931" y="-469"/>
                    <a:pt x="7104" y="326"/>
                  </a:cubicBezTo>
                  <a:cubicBezTo>
                    <a:pt x="7316" y="432"/>
                    <a:pt x="29577" y="8276"/>
                    <a:pt x="53695" y="8276"/>
                  </a:cubicBezTo>
                  <a:cubicBezTo>
                    <a:pt x="77811" y="8276"/>
                    <a:pt x="100550" y="432"/>
                    <a:pt x="100762" y="326"/>
                  </a:cubicBezTo>
                  <a:cubicBezTo>
                    <a:pt x="102988" y="-469"/>
                    <a:pt x="105532" y="326"/>
                    <a:pt x="106857" y="2287"/>
                  </a:cubicBezTo>
                  <a:cubicBezTo>
                    <a:pt x="108235" y="4248"/>
                    <a:pt x="108076" y="6845"/>
                    <a:pt x="106592" y="8700"/>
                  </a:cubicBezTo>
                  <a:cubicBezTo>
                    <a:pt x="89896" y="28683"/>
                    <a:pt x="72140" y="38860"/>
                    <a:pt x="53800" y="38860"/>
                  </a:cubicBezTo>
                  <a:close/>
                  <a:moveTo>
                    <a:pt x="22104" y="15273"/>
                  </a:moveTo>
                  <a:cubicBezTo>
                    <a:pt x="29577" y="21474"/>
                    <a:pt x="39966" y="27676"/>
                    <a:pt x="52104" y="28206"/>
                  </a:cubicBezTo>
                  <a:cubicBezTo>
                    <a:pt x="63182" y="28630"/>
                    <a:pt x="74207" y="24337"/>
                    <a:pt x="85073" y="15379"/>
                  </a:cubicBezTo>
                  <a:cubicBezTo>
                    <a:pt x="76221" y="17181"/>
                    <a:pt x="65143" y="18824"/>
                    <a:pt x="53588" y="18824"/>
                  </a:cubicBezTo>
                  <a:cubicBezTo>
                    <a:pt x="41981" y="18771"/>
                    <a:pt x="30903" y="17128"/>
                    <a:pt x="22104" y="1527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2AA2B14B-5AAE-4CAD-A605-A6AC3D60B762}"/>
                </a:ext>
              </a:extLst>
            </p:cNvPr>
            <p:cNvSpPr/>
            <p:nvPr/>
          </p:nvSpPr>
          <p:spPr>
            <a:xfrm>
              <a:off x="4399214" y="4825997"/>
              <a:ext cx="79506" cy="31802"/>
            </a:xfrm>
            <a:custGeom>
              <a:avLst/>
              <a:gdLst>
                <a:gd name="connsiteX0" fmla="*/ 5275 w 79505"/>
                <a:gd name="connsiteY0" fmla="*/ 33720 h 31802"/>
                <a:gd name="connsiteX1" fmla="*/ 1141 w 79505"/>
                <a:gd name="connsiteY1" fmla="*/ 31706 h 31802"/>
                <a:gd name="connsiteX2" fmla="*/ 1989 w 79505"/>
                <a:gd name="connsiteY2" fmla="*/ 24232 h 31802"/>
                <a:gd name="connsiteX3" fmla="*/ 25045 w 79505"/>
                <a:gd name="connsiteY3" fmla="*/ 5946 h 31802"/>
                <a:gd name="connsiteX4" fmla="*/ 25734 w 79505"/>
                <a:gd name="connsiteY4" fmla="*/ 5469 h 31802"/>
                <a:gd name="connsiteX5" fmla="*/ 68296 w 79505"/>
                <a:gd name="connsiteY5" fmla="*/ 5946 h 31802"/>
                <a:gd name="connsiteX6" fmla="*/ 69462 w 79505"/>
                <a:gd name="connsiteY6" fmla="*/ 6900 h 31802"/>
                <a:gd name="connsiteX7" fmla="*/ 80540 w 79505"/>
                <a:gd name="connsiteY7" fmla="*/ 18773 h 31802"/>
                <a:gd name="connsiteX8" fmla="*/ 80275 w 79505"/>
                <a:gd name="connsiteY8" fmla="*/ 26247 h 31802"/>
                <a:gd name="connsiteX9" fmla="*/ 72802 w 79505"/>
                <a:gd name="connsiteY9" fmla="*/ 25982 h 31802"/>
                <a:gd name="connsiteX10" fmla="*/ 62254 w 79505"/>
                <a:gd name="connsiteY10" fmla="*/ 14692 h 31802"/>
                <a:gd name="connsiteX11" fmla="*/ 31300 w 79505"/>
                <a:gd name="connsiteY11" fmla="*/ 14533 h 31802"/>
                <a:gd name="connsiteX12" fmla="*/ 8614 w 79505"/>
                <a:gd name="connsiteY12" fmla="*/ 32554 h 31802"/>
                <a:gd name="connsiteX13" fmla="*/ 5275 w 79505"/>
                <a:gd name="connsiteY13" fmla="*/ 3372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5275" y="33720"/>
                  </a:moveTo>
                  <a:cubicBezTo>
                    <a:pt x="3738" y="33720"/>
                    <a:pt x="2148" y="33031"/>
                    <a:pt x="1141" y="31706"/>
                  </a:cubicBezTo>
                  <a:cubicBezTo>
                    <a:pt x="-662" y="29427"/>
                    <a:pt x="-291" y="26087"/>
                    <a:pt x="1989" y="24232"/>
                  </a:cubicBezTo>
                  <a:lnTo>
                    <a:pt x="25045" y="5946"/>
                  </a:lnTo>
                  <a:cubicBezTo>
                    <a:pt x="25257" y="5787"/>
                    <a:pt x="25469" y="5628"/>
                    <a:pt x="25734" y="5469"/>
                  </a:cubicBezTo>
                  <a:cubicBezTo>
                    <a:pt x="38932" y="-2005"/>
                    <a:pt x="55257" y="-1793"/>
                    <a:pt x="68296" y="5946"/>
                  </a:cubicBezTo>
                  <a:cubicBezTo>
                    <a:pt x="68721" y="6211"/>
                    <a:pt x="69144" y="6529"/>
                    <a:pt x="69462" y="6900"/>
                  </a:cubicBezTo>
                  <a:lnTo>
                    <a:pt x="80540" y="18773"/>
                  </a:lnTo>
                  <a:cubicBezTo>
                    <a:pt x="82554" y="20893"/>
                    <a:pt x="82395" y="24285"/>
                    <a:pt x="80275" y="26247"/>
                  </a:cubicBezTo>
                  <a:cubicBezTo>
                    <a:pt x="78155" y="28261"/>
                    <a:pt x="74763" y="28102"/>
                    <a:pt x="72802" y="25982"/>
                  </a:cubicBezTo>
                  <a:lnTo>
                    <a:pt x="62254" y="14692"/>
                  </a:lnTo>
                  <a:cubicBezTo>
                    <a:pt x="52660" y="9338"/>
                    <a:pt x="40946" y="9232"/>
                    <a:pt x="31300" y="14533"/>
                  </a:cubicBezTo>
                  <a:lnTo>
                    <a:pt x="8614" y="32554"/>
                  </a:lnTo>
                  <a:cubicBezTo>
                    <a:pt x="7554" y="33349"/>
                    <a:pt x="6388" y="33720"/>
                    <a:pt x="5275" y="3372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297EA4F1-E6D4-4A3F-8603-D0F56C74C055}"/>
                </a:ext>
              </a:extLst>
            </p:cNvPr>
            <p:cNvSpPr/>
            <p:nvPr/>
          </p:nvSpPr>
          <p:spPr>
            <a:xfrm>
              <a:off x="4525346" y="4826017"/>
              <a:ext cx="79506" cy="31802"/>
            </a:xfrm>
            <a:custGeom>
              <a:avLst/>
              <a:gdLst>
                <a:gd name="connsiteX0" fmla="*/ 76634 w 79505"/>
                <a:gd name="connsiteY0" fmla="*/ 33700 h 31802"/>
                <a:gd name="connsiteX1" fmla="*/ 73348 w 79505"/>
                <a:gd name="connsiteY1" fmla="*/ 32534 h 31802"/>
                <a:gd name="connsiteX2" fmla="*/ 50662 w 79505"/>
                <a:gd name="connsiteY2" fmla="*/ 14512 h 31802"/>
                <a:gd name="connsiteX3" fmla="*/ 19708 w 79505"/>
                <a:gd name="connsiteY3" fmla="*/ 14671 h 31802"/>
                <a:gd name="connsiteX4" fmla="*/ 9161 w 79505"/>
                <a:gd name="connsiteY4" fmla="*/ 25961 h 31802"/>
                <a:gd name="connsiteX5" fmla="*/ 1687 w 79505"/>
                <a:gd name="connsiteY5" fmla="*/ 26226 h 31802"/>
                <a:gd name="connsiteX6" fmla="*/ 1422 w 79505"/>
                <a:gd name="connsiteY6" fmla="*/ 18753 h 31802"/>
                <a:gd name="connsiteX7" fmla="*/ 12500 w 79505"/>
                <a:gd name="connsiteY7" fmla="*/ 6880 h 31802"/>
                <a:gd name="connsiteX8" fmla="*/ 13666 w 79505"/>
                <a:gd name="connsiteY8" fmla="*/ 5926 h 31802"/>
                <a:gd name="connsiteX9" fmla="*/ 56228 w 79505"/>
                <a:gd name="connsiteY9" fmla="*/ 5449 h 31802"/>
                <a:gd name="connsiteX10" fmla="*/ 56917 w 79505"/>
                <a:gd name="connsiteY10" fmla="*/ 5926 h 31802"/>
                <a:gd name="connsiteX11" fmla="*/ 79974 w 79505"/>
                <a:gd name="connsiteY11" fmla="*/ 24265 h 31802"/>
                <a:gd name="connsiteX12" fmla="*/ 80822 w 79505"/>
                <a:gd name="connsiteY12" fmla="*/ 31685 h 31802"/>
                <a:gd name="connsiteX13" fmla="*/ 76634 w 79505"/>
                <a:gd name="connsiteY13" fmla="*/ 33700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505" h="31802">
                  <a:moveTo>
                    <a:pt x="76634" y="33700"/>
                  </a:moveTo>
                  <a:cubicBezTo>
                    <a:pt x="75468" y="33700"/>
                    <a:pt x="74302" y="33329"/>
                    <a:pt x="73348" y="32534"/>
                  </a:cubicBezTo>
                  <a:lnTo>
                    <a:pt x="50662" y="14512"/>
                  </a:lnTo>
                  <a:cubicBezTo>
                    <a:pt x="41016" y="9212"/>
                    <a:pt x="29249" y="9318"/>
                    <a:pt x="19708" y="14671"/>
                  </a:cubicBezTo>
                  <a:lnTo>
                    <a:pt x="9161" y="25961"/>
                  </a:lnTo>
                  <a:cubicBezTo>
                    <a:pt x="7146" y="28081"/>
                    <a:pt x="3807" y="28240"/>
                    <a:pt x="1687" y="26226"/>
                  </a:cubicBezTo>
                  <a:cubicBezTo>
                    <a:pt x="-433" y="24212"/>
                    <a:pt x="-592" y="20873"/>
                    <a:pt x="1422" y="18753"/>
                  </a:cubicBezTo>
                  <a:lnTo>
                    <a:pt x="12500" y="6880"/>
                  </a:lnTo>
                  <a:cubicBezTo>
                    <a:pt x="12818" y="6509"/>
                    <a:pt x="13242" y="6191"/>
                    <a:pt x="13666" y="5926"/>
                  </a:cubicBezTo>
                  <a:cubicBezTo>
                    <a:pt x="26705" y="-1813"/>
                    <a:pt x="43030" y="-1972"/>
                    <a:pt x="56228" y="5449"/>
                  </a:cubicBezTo>
                  <a:cubicBezTo>
                    <a:pt x="56493" y="5608"/>
                    <a:pt x="56705" y="5767"/>
                    <a:pt x="56917" y="5926"/>
                  </a:cubicBezTo>
                  <a:lnTo>
                    <a:pt x="79974" y="24265"/>
                  </a:lnTo>
                  <a:cubicBezTo>
                    <a:pt x="82253" y="26067"/>
                    <a:pt x="82624" y="29406"/>
                    <a:pt x="80822" y="31685"/>
                  </a:cubicBezTo>
                  <a:cubicBezTo>
                    <a:pt x="79761" y="33011"/>
                    <a:pt x="78224" y="33700"/>
                    <a:pt x="76634" y="337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E293081E-01FF-49E5-8D94-444FDD10645E}"/>
                </a:ext>
              </a:extLst>
            </p:cNvPr>
            <p:cNvSpPr/>
            <p:nvPr/>
          </p:nvSpPr>
          <p:spPr>
            <a:xfrm>
              <a:off x="4567828" y="4855042"/>
              <a:ext cx="164312" cy="217316"/>
            </a:xfrm>
            <a:custGeom>
              <a:avLst/>
              <a:gdLst>
                <a:gd name="connsiteX0" fmla="*/ 81114 w 164311"/>
                <a:gd name="connsiteY0" fmla="*/ 217750 h 217315"/>
                <a:gd name="connsiteX1" fmla="*/ 78623 w 164311"/>
                <a:gd name="connsiteY1" fmla="*/ 217114 h 217315"/>
                <a:gd name="connsiteX2" fmla="*/ 9294 w 164311"/>
                <a:gd name="connsiteY2" fmla="*/ 179800 h 217315"/>
                <a:gd name="connsiteX3" fmla="*/ 6484 w 164311"/>
                <a:gd name="connsiteY3" fmla="*/ 174923 h 217315"/>
                <a:gd name="connsiteX4" fmla="*/ 8234 w 164311"/>
                <a:gd name="connsiteY4" fmla="*/ 134799 h 217315"/>
                <a:gd name="connsiteX5" fmla="*/ 124 w 164311"/>
                <a:gd name="connsiteY5" fmla="*/ 63403 h 217315"/>
                <a:gd name="connsiteX6" fmla="*/ 4311 w 164311"/>
                <a:gd name="connsiteY6" fmla="*/ 48721 h 217315"/>
                <a:gd name="connsiteX7" fmla="*/ 17668 w 164311"/>
                <a:gd name="connsiteY7" fmla="*/ 41354 h 217315"/>
                <a:gd name="connsiteX8" fmla="*/ 29382 w 164311"/>
                <a:gd name="connsiteY8" fmla="*/ 43633 h 217315"/>
                <a:gd name="connsiteX9" fmla="*/ 39718 w 164311"/>
                <a:gd name="connsiteY9" fmla="*/ 58951 h 217315"/>
                <a:gd name="connsiteX10" fmla="*/ 41202 w 164311"/>
                <a:gd name="connsiteY10" fmla="*/ 71990 h 217315"/>
                <a:gd name="connsiteX11" fmla="*/ 41679 w 164311"/>
                <a:gd name="connsiteY11" fmla="*/ 71089 h 217315"/>
                <a:gd name="connsiteX12" fmla="*/ 41944 w 164311"/>
                <a:gd name="connsiteY12" fmla="*/ 70612 h 217315"/>
                <a:gd name="connsiteX13" fmla="*/ 75655 w 164311"/>
                <a:gd name="connsiteY13" fmla="*/ 7908 h 217315"/>
                <a:gd name="connsiteX14" fmla="*/ 84559 w 164311"/>
                <a:gd name="connsiteY14" fmla="*/ 647 h 217315"/>
                <a:gd name="connsiteX15" fmla="*/ 96008 w 164311"/>
                <a:gd name="connsiteY15" fmla="*/ 1813 h 217315"/>
                <a:gd name="connsiteX16" fmla="*/ 103269 w 164311"/>
                <a:gd name="connsiteY16" fmla="*/ 10664 h 217315"/>
                <a:gd name="connsiteX17" fmla="*/ 103641 w 164311"/>
                <a:gd name="connsiteY17" fmla="*/ 17820 h 217315"/>
                <a:gd name="connsiteX18" fmla="*/ 106980 w 164311"/>
                <a:gd name="connsiteY18" fmla="*/ 11565 h 217315"/>
                <a:gd name="connsiteX19" fmla="*/ 127280 w 164311"/>
                <a:gd name="connsiteY19" fmla="*/ 5470 h 217315"/>
                <a:gd name="connsiteX20" fmla="*/ 134542 w 164311"/>
                <a:gd name="connsiteY20" fmla="*/ 14322 h 217315"/>
                <a:gd name="connsiteX21" fmla="*/ 133376 w 164311"/>
                <a:gd name="connsiteY21" fmla="*/ 25771 h 217315"/>
                <a:gd name="connsiteX22" fmla="*/ 131309 w 164311"/>
                <a:gd name="connsiteY22" fmla="*/ 29640 h 217315"/>
                <a:gd name="connsiteX23" fmla="*/ 148111 w 164311"/>
                <a:gd name="connsiteY23" fmla="*/ 26512 h 217315"/>
                <a:gd name="connsiteX24" fmla="*/ 156273 w 164311"/>
                <a:gd name="connsiteY24" fmla="*/ 35841 h 217315"/>
                <a:gd name="connsiteX25" fmla="*/ 155107 w 164311"/>
                <a:gd name="connsiteY25" fmla="*/ 47290 h 217315"/>
                <a:gd name="connsiteX26" fmla="*/ 142917 w 164311"/>
                <a:gd name="connsiteY26" fmla="*/ 69923 h 217315"/>
                <a:gd name="connsiteX27" fmla="*/ 149807 w 164311"/>
                <a:gd name="connsiteY27" fmla="*/ 65947 h 217315"/>
                <a:gd name="connsiteX28" fmla="*/ 161309 w 164311"/>
                <a:gd name="connsiteY28" fmla="*/ 67485 h 217315"/>
                <a:gd name="connsiteX29" fmla="*/ 167934 w 164311"/>
                <a:gd name="connsiteY29" fmla="*/ 75965 h 217315"/>
                <a:gd name="connsiteX30" fmla="*/ 166768 w 164311"/>
                <a:gd name="connsiteY30" fmla="*/ 87414 h 217315"/>
                <a:gd name="connsiteX31" fmla="*/ 142864 w 164311"/>
                <a:gd name="connsiteY31" fmla="*/ 131831 h 217315"/>
                <a:gd name="connsiteX32" fmla="*/ 126379 w 164311"/>
                <a:gd name="connsiteY32" fmla="*/ 158227 h 217315"/>
                <a:gd name="connsiteX33" fmla="*/ 85354 w 164311"/>
                <a:gd name="connsiteY33" fmla="*/ 215524 h 217315"/>
                <a:gd name="connsiteX34" fmla="*/ 81114 w 164311"/>
                <a:gd name="connsiteY34" fmla="*/ 217750 h 217315"/>
                <a:gd name="connsiteX35" fmla="*/ 17244 w 164311"/>
                <a:gd name="connsiteY35" fmla="*/ 172061 h 217315"/>
                <a:gd name="connsiteX36" fmla="*/ 79524 w 164311"/>
                <a:gd name="connsiteY36" fmla="*/ 205560 h 217315"/>
                <a:gd name="connsiteX37" fmla="*/ 117846 w 164311"/>
                <a:gd name="connsiteY37" fmla="*/ 152079 h 217315"/>
                <a:gd name="connsiteX38" fmla="*/ 133588 w 164311"/>
                <a:gd name="connsiteY38" fmla="*/ 126796 h 217315"/>
                <a:gd name="connsiteX39" fmla="*/ 157493 w 164311"/>
                <a:gd name="connsiteY39" fmla="*/ 82379 h 217315"/>
                <a:gd name="connsiteX40" fmla="*/ 157493 w 164311"/>
                <a:gd name="connsiteY40" fmla="*/ 82379 h 217315"/>
                <a:gd name="connsiteX41" fmla="*/ 157811 w 164311"/>
                <a:gd name="connsiteY41" fmla="*/ 78986 h 217315"/>
                <a:gd name="connsiteX42" fmla="*/ 155850 w 164311"/>
                <a:gd name="connsiteY42" fmla="*/ 76548 h 217315"/>
                <a:gd name="connsiteX43" fmla="*/ 152616 w 164311"/>
                <a:gd name="connsiteY43" fmla="*/ 76177 h 217315"/>
                <a:gd name="connsiteX44" fmla="*/ 149436 w 164311"/>
                <a:gd name="connsiteY44" fmla="*/ 78721 h 217315"/>
                <a:gd name="connsiteX45" fmla="*/ 130778 w 164311"/>
                <a:gd name="connsiteY45" fmla="*/ 113439 h 217315"/>
                <a:gd name="connsiteX46" fmla="*/ 116892 w 164311"/>
                <a:gd name="connsiteY46" fmla="*/ 117626 h 217315"/>
                <a:gd name="connsiteX47" fmla="*/ 111909 w 164311"/>
                <a:gd name="connsiteY47" fmla="*/ 111531 h 217315"/>
                <a:gd name="connsiteX48" fmla="*/ 112704 w 164311"/>
                <a:gd name="connsiteY48" fmla="*/ 103739 h 217315"/>
                <a:gd name="connsiteX49" fmla="*/ 145726 w 164311"/>
                <a:gd name="connsiteY49" fmla="*/ 42308 h 217315"/>
                <a:gd name="connsiteX50" fmla="*/ 146044 w 164311"/>
                <a:gd name="connsiteY50" fmla="*/ 38969 h 217315"/>
                <a:gd name="connsiteX51" fmla="*/ 143606 w 164311"/>
                <a:gd name="connsiteY51" fmla="*/ 36159 h 217315"/>
                <a:gd name="connsiteX52" fmla="*/ 137669 w 164311"/>
                <a:gd name="connsiteY52" fmla="*/ 38491 h 217315"/>
                <a:gd name="connsiteX53" fmla="*/ 105019 w 164311"/>
                <a:gd name="connsiteY53" fmla="*/ 99499 h 217315"/>
                <a:gd name="connsiteX54" fmla="*/ 91185 w 164311"/>
                <a:gd name="connsiteY54" fmla="*/ 103686 h 217315"/>
                <a:gd name="connsiteX55" fmla="*/ 86997 w 164311"/>
                <a:gd name="connsiteY55" fmla="*/ 89799 h 217315"/>
                <a:gd name="connsiteX56" fmla="*/ 124100 w 164311"/>
                <a:gd name="connsiteY56" fmla="*/ 20735 h 217315"/>
                <a:gd name="connsiteX57" fmla="*/ 124418 w 164311"/>
                <a:gd name="connsiteY57" fmla="*/ 17343 h 217315"/>
                <a:gd name="connsiteX58" fmla="*/ 122245 w 164311"/>
                <a:gd name="connsiteY58" fmla="*/ 14746 h 217315"/>
                <a:gd name="connsiteX59" fmla="*/ 116309 w 164311"/>
                <a:gd name="connsiteY59" fmla="*/ 16548 h 217315"/>
                <a:gd name="connsiteX60" fmla="*/ 79206 w 164311"/>
                <a:gd name="connsiteY60" fmla="*/ 85612 h 217315"/>
                <a:gd name="connsiteX61" fmla="*/ 73163 w 164311"/>
                <a:gd name="connsiteY61" fmla="*/ 90541 h 217315"/>
                <a:gd name="connsiteX62" fmla="*/ 65372 w 164311"/>
                <a:gd name="connsiteY62" fmla="*/ 89746 h 217315"/>
                <a:gd name="connsiteX63" fmla="*/ 61184 w 164311"/>
                <a:gd name="connsiteY63" fmla="*/ 75859 h 217315"/>
                <a:gd name="connsiteX64" fmla="*/ 92775 w 164311"/>
                <a:gd name="connsiteY64" fmla="*/ 17025 h 217315"/>
                <a:gd name="connsiteX65" fmla="*/ 93093 w 164311"/>
                <a:gd name="connsiteY65" fmla="*/ 13633 h 217315"/>
                <a:gd name="connsiteX66" fmla="*/ 90973 w 164311"/>
                <a:gd name="connsiteY66" fmla="*/ 11088 h 217315"/>
                <a:gd name="connsiteX67" fmla="*/ 87581 w 164311"/>
                <a:gd name="connsiteY67" fmla="*/ 10717 h 217315"/>
                <a:gd name="connsiteX68" fmla="*/ 84983 w 164311"/>
                <a:gd name="connsiteY68" fmla="*/ 12838 h 217315"/>
                <a:gd name="connsiteX69" fmla="*/ 51061 w 164311"/>
                <a:gd name="connsiteY69" fmla="*/ 75965 h 217315"/>
                <a:gd name="connsiteX70" fmla="*/ 50796 w 164311"/>
                <a:gd name="connsiteY70" fmla="*/ 76442 h 217315"/>
                <a:gd name="connsiteX71" fmla="*/ 42527 w 164311"/>
                <a:gd name="connsiteY71" fmla="*/ 91813 h 217315"/>
                <a:gd name="connsiteX72" fmla="*/ 36856 w 164311"/>
                <a:gd name="connsiteY72" fmla="*/ 94516 h 217315"/>
                <a:gd name="connsiteX73" fmla="*/ 32616 w 164311"/>
                <a:gd name="connsiteY73" fmla="*/ 89905 h 217315"/>
                <a:gd name="connsiteX74" fmla="*/ 29223 w 164311"/>
                <a:gd name="connsiteY74" fmla="*/ 60011 h 217315"/>
                <a:gd name="connsiteX75" fmla="*/ 24400 w 164311"/>
                <a:gd name="connsiteY75" fmla="*/ 52856 h 217315"/>
                <a:gd name="connsiteX76" fmla="*/ 18940 w 164311"/>
                <a:gd name="connsiteY76" fmla="*/ 51795 h 217315"/>
                <a:gd name="connsiteX77" fmla="*/ 12686 w 164311"/>
                <a:gd name="connsiteY77" fmla="*/ 55241 h 217315"/>
                <a:gd name="connsiteX78" fmla="*/ 10725 w 164311"/>
                <a:gd name="connsiteY78" fmla="*/ 62131 h 217315"/>
                <a:gd name="connsiteX79" fmla="*/ 18834 w 164311"/>
                <a:gd name="connsiteY79" fmla="*/ 133951 h 217315"/>
                <a:gd name="connsiteX80" fmla="*/ 18887 w 164311"/>
                <a:gd name="connsiteY80" fmla="*/ 134799 h 217315"/>
                <a:gd name="connsiteX81" fmla="*/ 17244 w 164311"/>
                <a:gd name="connsiteY81" fmla="*/ 172061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164311" h="217315">
                  <a:moveTo>
                    <a:pt x="81114" y="217750"/>
                  </a:moveTo>
                  <a:cubicBezTo>
                    <a:pt x="80266" y="217750"/>
                    <a:pt x="79418" y="217539"/>
                    <a:pt x="78623" y="217114"/>
                  </a:cubicBezTo>
                  <a:lnTo>
                    <a:pt x="9294" y="179800"/>
                  </a:lnTo>
                  <a:cubicBezTo>
                    <a:pt x="7491" y="178846"/>
                    <a:pt x="6432" y="176937"/>
                    <a:pt x="6484" y="174923"/>
                  </a:cubicBezTo>
                  <a:lnTo>
                    <a:pt x="8234" y="134799"/>
                  </a:lnTo>
                  <a:lnTo>
                    <a:pt x="124" y="63403"/>
                  </a:lnTo>
                  <a:cubicBezTo>
                    <a:pt x="-459" y="58103"/>
                    <a:pt x="1025" y="52909"/>
                    <a:pt x="4311" y="48721"/>
                  </a:cubicBezTo>
                  <a:cubicBezTo>
                    <a:pt x="7651" y="44534"/>
                    <a:pt x="12368" y="41937"/>
                    <a:pt x="17668" y="41354"/>
                  </a:cubicBezTo>
                  <a:cubicBezTo>
                    <a:pt x="21697" y="40877"/>
                    <a:pt x="25778" y="41672"/>
                    <a:pt x="29382" y="43633"/>
                  </a:cubicBezTo>
                  <a:cubicBezTo>
                    <a:pt x="35160" y="46760"/>
                    <a:pt x="39029" y="52484"/>
                    <a:pt x="39718" y="58951"/>
                  </a:cubicBezTo>
                  <a:lnTo>
                    <a:pt x="41202" y="71990"/>
                  </a:lnTo>
                  <a:lnTo>
                    <a:pt x="41679" y="71089"/>
                  </a:lnTo>
                  <a:cubicBezTo>
                    <a:pt x="41785" y="70930"/>
                    <a:pt x="41838" y="70771"/>
                    <a:pt x="41944" y="70612"/>
                  </a:cubicBezTo>
                  <a:lnTo>
                    <a:pt x="75655" y="7908"/>
                  </a:lnTo>
                  <a:cubicBezTo>
                    <a:pt x="77563" y="4357"/>
                    <a:pt x="80743" y="1813"/>
                    <a:pt x="84559" y="647"/>
                  </a:cubicBezTo>
                  <a:cubicBezTo>
                    <a:pt x="88375" y="-519"/>
                    <a:pt x="92457" y="-95"/>
                    <a:pt x="96008" y="1813"/>
                  </a:cubicBezTo>
                  <a:cubicBezTo>
                    <a:pt x="99506" y="3668"/>
                    <a:pt x="102104" y="6848"/>
                    <a:pt x="103269" y="10664"/>
                  </a:cubicBezTo>
                  <a:cubicBezTo>
                    <a:pt x="103959" y="13050"/>
                    <a:pt x="104065" y="15488"/>
                    <a:pt x="103641" y="17820"/>
                  </a:cubicBezTo>
                  <a:lnTo>
                    <a:pt x="106980" y="11565"/>
                  </a:lnTo>
                  <a:cubicBezTo>
                    <a:pt x="110902" y="4304"/>
                    <a:pt x="120019" y="1548"/>
                    <a:pt x="127280" y="5470"/>
                  </a:cubicBezTo>
                  <a:cubicBezTo>
                    <a:pt x="130778" y="7378"/>
                    <a:pt x="133376" y="10505"/>
                    <a:pt x="134542" y="14322"/>
                  </a:cubicBezTo>
                  <a:cubicBezTo>
                    <a:pt x="135708" y="18244"/>
                    <a:pt x="135284" y="22272"/>
                    <a:pt x="133376" y="25771"/>
                  </a:cubicBezTo>
                  <a:lnTo>
                    <a:pt x="131309" y="29640"/>
                  </a:lnTo>
                  <a:cubicBezTo>
                    <a:pt x="135708" y="25293"/>
                    <a:pt x="142386" y="23862"/>
                    <a:pt x="148111" y="26512"/>
                  </a:cubicBezTo>
                  <a:cubicBezTo>
                    <a:pt x="152033" y="28315"/>
                    <a:pt x="155001" y="31707"/>
                    <a:pt x="156273" y="35841"/>
                  </a:cubicBezTo>
                  <a:cubicBezTo>
                    <a:pt x="157440" y="39658"/>
                    <a:pt x="157069" y="43739"/>
                    <a:pt x="155107" y="47290"/>
                  </a:cubicBezTo>
                  <a:lnTo>
                    <a:pt x="142917" y="69923"/>
                  </a:lnTo>
                  <a:cubicBezTo>
                    <a:pt x="144825" y="68068"/>
                    <a:pt x="147210" y="66689"/>
                    <a:pt x="149807" y="65947"/>
                  </a:cubicBezTo>
                  <a:cubicBezTo>
                    <a:pt x="153782" y="64834"/>
                    <a:pt x="157863" y="65417"/>
                    <a:pt x="161309" y="67485"/>
                  </a:cubicBezTo>
                  <a:cubicBezTo>
                    <a:pt x="164489" y="69393"/>
                    <a:pt x="166821" y="72414"/>
                    <a:pt x="167934" y="75965"/>
                  </a:cubicBezTo>
                  <a:cubicBezTo>
                    <a:pt x="169100" y="79887"/>
                    <a:pt x="168676" y="83916"/>
                    <a:pt x="166768" y="87414"/>
                  </a:cubicBezTo>
                  <a:lnTo>
                    <a:pt x="142864" y="131831"/>
                  </a:lnTo>
                  <a:cubicBezTo>
                    <a:pt x="137934" y="140948"/>
                    <a:pt x="132422" y="149853"/>
                    <a:pt x="126379" y="158227"/>
                  </a:cubicBezTo>
                  <a:lnTo>
                    <a:pt x="85354" y="215524"/>
                  </a:lnTo>
                  <a:cubicBezTo>
                    <a:pt x="84400" y="216955"/>
                    <a:pt x="82757" y="217750"/>
                    <a:pt x="81114" y="217750"/>
                  </a:cubicBezTo>
                  <a:close/>
                  <a:moveTo>
                    <a:pt x="17244" y="172061"/>
                  </a:moveTo>
                  <a:lnTo>
                    <a:pt x="79524" y="205560"/>
                  </a:lnTo>
                  <a:lnTo>
                    <a:pt x="117846" y="152079"/>
                  </a:lnTo>
                  <a:cubicBezTo>
                    <a:pt x="123623" y="144022"/>
                    <a:pt x="128923" y="135541"/>
                    <a:pt x="133588" y="126796"/>
                  </a:cubicBezTo>
                  <a:lnTo>
                    <a:pt x="157493" y="82379"/>
                  </a:lnTo>
                  <a:cubicBezTo>
                    <a:pt x="157493" y="82379"/>
                    <a:pt x="157493" y="82379"/>
                    <a:pt x="157493" y="82379"/>
                  </a:cubicBezTo>
                  <a:cubicBezTo>
                    <a:pt x="158023" y="81372"/>
                    <a:pt x="158182" y="80152"/>
                    <a:pt x="157811" y="78986"/>
                  </a:cubicBezTo>
                  <a:cubicBezTo>
                    <a:pt x="157493" y="77979"/>
                    <a:pt x="156804" y="77078"/>
                    <a:pt x="155850" y="76548"/>
                  </a:cubicBezTo>
                  <a:cubicBezTo>
                    <a:pt x="154683" y="75806"/>
                    <a:pt x="153464" y="75965"/>
                    <a:pt x="152616" y="76177"/>
                  </a:cubicBezTo>
                  <a:cubicBezTo>
                    <a:pt x="151238" y="76548"/>
                    <a:pt x="150072" y="77449"/>
                    <a:pt x="149436" y="78721"/>
                  </a:cubicBezTo>
                  <a:lnTo>
                    <a:pt x="130778" y="113439"/>
                  </a:lnTo>
                  <a:cubicBezTo>
                    <a:pt x="128128" y="118421"/>
                    <a:pt x="121874" y="120276"/>
                    <a:pt x="116892" y="117626"/>
                  </a:cubicBezTo>
                  <a:cubicBezTo>
                    <a:pt x="114454" y="116301"/>
                    <a:pt x="112704" y="114181"/>
                    <a:pt x="111909" y="111531"/>
                  </a:cubicBezTo>
                  <a:cubicBezTo>
                    <a:pt x="111114" y="108934"/>
                    <a:pt x="111379" y="106124"/>
                    <a:pt x="112704" y="103739"/>
                  </a:cubicBezTo>
                  <a:lnTo>
                    <a:pt x="145726" y="42308"/>
                  </a:lnTo>
                  <a:cubicBezTo>
                    <a:pt x="146309" y="41248"/>
                    <a:pt x="146415" y="40081"/>
                    <a:pt x="146044" y="38969"/>
                  </a:cubicBezTo>
                  <a:cubicBezTo>
                    <a:pt x="145673" y="37696"/>
                    <a:pt x="144825" y="36689"/>
                    <a:pt x="143606" y="36159"/>
                  </a:cubicBezTo>
                  <a:cubicBezTo>
                    <a:pt x="141538" y="35205"/>
                    <a:pt x="138888" y="36265"/>
                    <a:pt x="137669" y="38491"/>
                  </a:cubicBezTo>
                  <a:lnTo>
                    <a:pt x="105019" y="99499"/>
                  </a:lnTo>
                  <a:cubicBezTo>
                    <a:pt x="102368" y="104481"/>
                    <a:pt x="96114" y="106336"/>
                    <a:pt x="91185" y="103686"/>
                  </a:cubicBezTo>
                  <a:cubicBezTo>
                    <a:pt x="86202" y="100983"/>
                    <a:pt x="84347" y="94781"/>
                    <a:pt x="86997" y="89799"/>
                  </a:cubicBezTo>
                  <a:lnTo>
                    <a:pt x="124100" y="20735"/>
                  </a:lnTo>
                  <a:cubicBezTo>
                    <a:pt x="124630" y="19675"/>
                    <a:pt x="124789" y="18509"/>
                    <a:pt x="124418" y="17343"/>
                  </a:cubicBezTo>
                  <a:cubicBezTo>
                    <a:pt x="124100" y="16283"/>
                    <a:pt x="123305" y="15329"/>
                    <a:pt x="122245" y="14746"/>
                  </a:cubicBezTo>
                  <a:cubicBezTo>
                    <a:pt x="120125" y="13633"/>
                    <a:pt x="117422" y="14428"/>
                    <a:pt x="116309" y="16548"/>
                  </a:cubicBezTo>
                  <a:lnTo>
                    <a:pt x="79206" y="85612"/>
                  </a:lnTo>
                  <a:cubicBezTo>
                    <a:pt x="77934" y="87997"/>
                    <a:pt x="75760" y="89799"/>
                    <a:pt x="73163" y="90541"/>
                  </a:cubicBezTo>
                  <a:cubicBezTo>
                    <a:pt x="70513" y="91336"/>
                    <a:pt x="67757" y="91071"/>
                    <a:pt x="65372" y="89746"/>
                  </a:cubicBezTo>
                  <a:cubicBezTo>
                    <a:pt x="60390" y="87043"/>
                    <a:pt x="58534" y="80841"/>
                    <a:pt x="61184" y="75859"/>
                  </a:cubicBezTo>
                  <a:lnTo>
                    <a:pt x="92775" y="17025"/>
                  </a:lnTo>
                  <a:cubicBezTo>
                    <a:pt x="93305" y="15965"/>
                    <a:pt x="93464" y="14799"/>
                    <a:pt x="93093" y="13633"/>
                  </a:cubicBezTo>
                  <a:cubicBezTo>
                    <a:pt x="92775" y="12572"/>
                    <a:pt x="91980" y="11618"/>
                    <a:pt x="90973" y="11088"/>
                  </a:cubicBezTo>
                  <a:cubicBezTo>
                    <a:pt x="89913" y="10505"/>
                    <a:pt x="88746" y="10399"/>
                    <a:pt x="87581" y="10717"/>
                  </a:cubicBezTo>
                  <a:cubicBezTo>
                    <a:pt x="86467" y="11035"/>
                    <a:pt x="85513" y="11831"/>
                    <a:pt x="84983" y="12838"/>
                  </a:cubicBezTo>
                  <a:lnTo>
                    <a:pt x="51061" y="75965"/>
                  </a:lnTo>
                  <a:cubicBezTo>
                    <a:pt x="50955" y="76124"/>
                    <a:pt x="50902" y="76283"/>
                    <a:pt x="50796" y="76442"/>
                  </a:cubicBezTo>
                  <a:lnTo>
                    <a:pt x="42527" y="91813"/>
                  </a:lnTo>
                  <a:cubicBezTo>
                    <a:pt x="41414" y="93880"/>
                    <a:pt x="39082" y="94941"/>
                    <a:pt x="36856" y="94516"/>
                  </a:cubicBezTo>
                  <a:cubicBezTo>
                    <a:pt x="34577" y="94092"/>
                    <a:pt x="32827" y="92237"/>
                    <a:pt x="32616" y="89905"/>
                  </a:cubicBezTo>
                  <a:lnTo>
                    <a:pt x="29223" y="60011"/>
                  </a:lnTo>
                  <a:cubicBezTo>
                    <a:pt x="28905" y="56937"/>
                    <a:pt x="27103" y="54287"/>
                    <a:pt x="24400" y="52856"/>
                  </a:cubicBezTo>
                  <a:cubicBezTo>
                    <a:pt x="22704" y="51955"/>
                    <a:pt x="20795" y="51583"/>
                    <a:pt x="18940" y="51795"/>
                  </a:cubicBezTo>
                  <a:cubicBezTo>
                    <a:pt x="16449" y="52060"/>
                    <a:pt x="14276" y="53280"/>
                    <a:pt x="12686" y="55241"/>
                  </a:cubicBezTo>
                  <a:cubicBezTo>
                    <a:pt x="11149" y="57202"/>
                    <a:pt x="10407" y="59640"/>
                    <a:pt x="10725" y="62131"/>
                  </a:cubicBezTo>
                  <a:lnTo>
                    <a:pt x="18834" y="133951"/>
                  </a:lnTo>
                  <a:cubicBezTo>
                    <a:pt x="18887" y="134216"/>
                    <a:pt x="18887" y="134481"/>
                    <a:pt x="18887" y="134799"/>
                  </a:cubicBezTo>
                  <a:lnTo>
                    <a:pt x="17244" y="172061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83034C13-49FD-423C-96D0-EF5C66C87BC8}"/>
                </a:ext>
              </a:extLst>
            </p:cNvPr>
            <p:cNvSpPr/>
            <p:nvPr/>
          </p:nvSpPr>
          <p:spPr>
            <a:xfrm>
              <a:off x="4600404" y="4939236"/>
              <a:ext cx="47703" cy="90107"/>
            </a:xfrm>
            <a:custGeom>
              <a:avLst/>
              <a:gdLst>
                <a:gd name="connsiteX0" fmla="*/ 43609 w 47703"/>
                <a:gd name="connsiteY0" fmla="*/ 90677 h 90106"/>
                <a:gd name="connsiteX1" fmla="*/ 43079 w 47703"/>
                <a:gd name="connsiteY1" fmla="*/ 90677 h 90106"/>
                <a:gd name="connsiteX2" fmla="*/ 38309 w 47703"/>
                <a:gd name="connsiteY2" fmla="*/ 84899 h 90106"/>
                <a:gd name="connsiteX3" fmla="*/ 1577 w 47703"/>
                <a:gd name="connsiteY3" fmla="*/ 9051 h 90106"/>
                <a:gd name="connsiteX4" fmla="*/ 1524 w 47703"/>
                <a:gd name="connsiteY4" fmla="*/ 1577 h 90106"/>
                <a:gd name="connsiteX5" fmla="*/ 8998 w 47703"/>
                <a:gd name="connsiteY5" fmla="*/ 1524 h 90106"/>
                <a:gd name="connsiteX6" fmla="*/ 48857 w 47703"/>
                <a:gd name="connsiteY6" fmla="*/ 86012 h 90106"/>
                <a:gd name="connsiteX7" fmla="*/ 43609 w 47703"/>
                <a:gd name="connsiteY7" fmla="*/ 90677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90106">
                  <a:moveTo>
                    <a:pt x="43609" y="90677"/>
                  </a:moveTo>
                  <a:cubicBezTo>
                    <a:pt x="43450" y="90677"/>
                    <a:pt x="43238" y="90677"/>
                    <a:pt x="43079" y="90677"/>
                  </a:cubicBezTo>
                  <a:cubicBezTo>
                    <a:pt x="40164" y="90411"/>
                    <a:pt x="38044" y="87814"/>
                    <a:pt x="38309" y="84899"/>
                  </a:cubicBezTo>
                  <a:cubicBezTo>
                    <a:pt x="41860" y="48962"/>
                    <a:pt x="2001" y="9422"/>
                    <a:pt x="1577" y="9051"/>
                  </a:cubicBezTo>
                  <a:cubicBezTo>
                    <a:pt x="-490" y="6983"/>
                    <a:pt x="-543" y="3644"/>
                    <a:pt x="1524" y="1577"/>
                  </a:cubicBezTo>
                  <a:cubicBezTo>
                    <a:pt x="3591" y="-490"/>
                    <a:pt x="6931" y="-543"/>
                    <a:pt x="8998" y="1524"/>
                  </a:cubicBezTo>
                  <a:cubicBezTo>
                    <a:pt x="10800" y="3273"/>
                    <a:pt x="52938" y="45040"/>
                    <a:pt x="48857" y="86012"/>
                  </a:cubicBezTo>
                  <a:cubicBezTo>
                    <a:pt x="48592" y="88663"/>
                    <a:pt x="46259" y="90677"/>
                    <a:pt x="43609" y="9067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83676084-5514-4F59-97C5-E20D58919C96}"/>
                </a:ext>
              </a:extLst>
            </p:cNvPr>
            <p:cNvSpPr/>
            <p:nvPr/>
          </p:nvSpPr>
          <p:spPr>
            <a:xfrm>
              <a:off x="4568756" y="5024883"/>
              <a:ext cx="84806" cy="58304"/>
            </a:xfrm>
            <a:custGeom>
              <a:avLst/>
              <a:gdLst>
                <a:gd name="connsiteX0" fmla="*/ 66617 w 84806"/>
                <a:gd name="connsiteY0" fmla="*/ 63492 h 58304"/>
                <a:gd name="connsiteX1" fmla="*/ 64126 w 84806"/>
                <a:gd name="connsiteY1" fmla="*/ 62856 h 58304"/>
                <a:gd name="connsiteX2" fmla="*/ 2800 w 84806"/>
                <a:gd name="connsiteY2" fmla="*/ 29835 h 58304"/>
                <a:gd name="connsiteX3" fmla="*/ 203 w 84806"/>
                <a:gd name="connsiteY3" fmla="*/ 23739 h 58304"/>
                <a:gd name="connsiteX4" fmla="*/ 5768 w 84806"/>
                <a:gd name="connsiteY4" fmla="*/ 3863 h 58304"/>
                <a:gd name="connsiteX5" fmla="*/ 8790 w 84806"/>
                <a:gd name="connsiteY5" fmla="*/ 418 h 58304"/>
                <a:gd name="connsiteX6" fmla="*/ 13348 w 84806"/>
                <a:gd name="connsiteY6" fmla="*/ 630 h 58304"/>
                <a:gd name="connsiteX7" fmla="*/ 82624 w 84806"/>
                <a:gd name="connsiteY7" fmla="*/ 37891 h 58304"/>
                <a:gd name="connsiteX8" fmla="*/ 85327 w 84806"/>
                <a:gd name="connsiteY8" fmla="*/ 41602 h 58304"/>
                <a:gd name="connsiteX9" fmla="*/ 84108 w 84806"/>
                <a:gd name="connsiteY9" fmla="*/ 46054 h 58304"/>
                <a:gd name="connsiteX10" fmla="*/ 70592 w 84806"/>
                <a:gd name="connsiteY10" fmla="*/ 61637 h 58304"/>
                <a:gd name="connsiteX11" fmla="*/ 66617 w 84806"/>
                <a:gd name="connsiteY11" fmla="*/ 63492 h 58304"/>
                <a:gd name="connsiteX12" fmla="*/ 11546 w 84806"/>
                <a:gd name="connsiteY12" fmla="*/ 22520 h 58304"/>
                <a:gd name="connsiteX13" fmla="*/ 65398 w 84806"/>
                <a:gd name="connsiteY13" fmla="*/ 51513 h 58304"/>
                <a:gd name="connsiteX14" fmla="*/ 71811 w 84806"/>
                <a:gd name="connsiteY14" fmla="*/ 44146 h 58304"/>
                <a:gd name="connsiteX15" fmla="*/ 14196 w 84806"/>
                <a:gd name="connsiteY15" fmla="*/ 13139 h 58304"/>
                <a:gd name="connsiteX16" fmla="*/ 11546 w 84806"/>
                <a:gd name="connsiteY16" fmla="*/ 22520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4806" h="58304">
                  <a:moveTo>
                    <a:pt x="66617" y="63492"/>
                  </a:moveTo>
                  <a:cubicBezTo>
                    <a:pt x="65769" y="63492"/>
                    <a:pt x="64921" y="63280"/>
                    <a:pt x="64126" y="62856"/>
                  </a:cubicBezTo>
                  <a:lnTo>
                    <a:pt x="2800" y="29835"/>
                  </a:lnTo>
                  <a:cubicBezTo>
                    <a:pt x="627" y="28669"/>
                    <a:pt x="-486" y="26125"/>
                    <a:pt x="203" y="23739"/>
                  </a:cubicBezTo>
                  <a:lnTo>
                    <a:pt x="5768" y="3863"/>
                  </a:lnTo>
                  <a:cubicBezTo>
                    <a:pt x="6193" y="2326"/>
                    <a:pt x="7305" y="1054"/>
                    <a:pt x="8790" y="418"/>
                  </a:cubicBezTo>
                  <a:cubicBezTo>
                    <a:pt x="10274" y="-218"/>
                    <a:pt x="11970" y="-112"/>
                    <a:pt x="13348" y="630"/>
                  </a:cubicBezTo>
                  <a:lnTo>
                    <a:pt x="82624" y="37891"/>
                  </a:lnTo>
                  <a:cubicBezTo>
                    <a:pt x="84055" y="38633"/>
                    <a:pt x="85062" y="40012"/>
                    <a:pt x="85327" y="41602"/>
                  </a:cubicBezTo>
                  <a:cubicBezTo>
                    <a:pt x="85645" y="43192"/>
                    <a:pt x="85168" y="44835"/>
                    <a:pt x="84108" y="46054"/>
                  </a:cubicBezTo>
                  <a:lnTo>
                    <a:pt x="70592" y="61637"/>
                  </a:lnTo>
                  <a:cubicBezTo>
                    <a:pt x="69585" y="62856"/>
                    <a:pt x="68101" y="63492"/>
                    <a:pt x="66617" y="63492"/>
                  </a:cubicBezTo>
                  <a:close/>
                  <a:moveTo>
                    <a:pt x="11546" y="22520"/>
                  </a:moveTo>
                  <a:lnTo>
                    <a:pt x="65398" y="51513"/>
                  </a:lnTo>
                  <a:lnTo>
                    <a:pt x="71811" y="44146"/>
                  </a:lnTo>
                  <a:lnTo>
                    <a:pt x="14196" y="13139"/>
                  </a:lnTo>
                  <a:lnTo>
                    <a:pt x="11546" y="2252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F7570AC-BEDD-45BB-BBCF-BC43556A5FB9}"/>
                </a:ext>
              </a:extLst>
            </p:cNvPr>
            <p:cNvSpPr/>
            <p:nvPr/>
          </p:nvSpPr>
          <p:spPr>
            <a:xfrm>
              <a:off x="4270030" y="4854989"/>
              <a:ext cx="164312" cy="217316"/>
            </a:xfrm>
            <a:custGeom>
              <a:avLst/>
              <a:gdLst>
                <a:gd name="connsiteX0" fmla="*/ 87497 w 164311"/>
                <a:gd name="connsiteY0" fmla="*/ 217803 h 217315"/>
                <a:gd name="connsiteX1" fmla="*/ 83204 w 164311"/>
                <a:gd name="connsiteY1" fmla="*/ 215577 h 217315"/>
                <a:gd name="connsiteX2" fmla="*/ 42179 w 164311"/>
                <a:gd name="connsiteY2" fmla="*/ 158280 h 217315"/>
                <a:gd name="connsiteX3" fmla="*/ 25694 w 164311"/>
                <a:gd name="connsiteY3" fmla="*/ 131884 h 217315"/>
                <a:gd name="connsiteX4" fmla="*/ 1790 w 164311"/>
                <a:gd name="connsiteY4" fmla="*/ 87467 h 217315"/>
                <a:gd name="connsiteX5" fmla="*/ 1790 w 164311"/>
                <a:gd name="connsiteY5" fmla="*/ 87467 h 217315"/>
                <a:gd name="connsiteX6" fmla="*/ 623 w 164311"/>
                <a:gd name="connsiteY6" fmla="*/ 76071 h 217315"/>
                <a:gd name="connsiteX7" fmla="*/ 7249 w 164311"/>
                <a:gd name="connsiteY7" fmla="*/ 67538 h 217315"/>
                <a:gd name="connsiteX8" fmla="*/ 18751 w 164311"/>
                <a:gd name="connsiteY8" fmla="*/ 66000 h 217315"/>
                <a:gd name="connsiteX9" fmla="*/ 25906 w 164311"/>
                <a:gd name="connsiteY9" fmla="*/ 70241 h 217315"/>
                <a:gd name="connsiteX10" fmla="*/ 13503 w 164311"/>
                <a:gd name="connsiteY10" fmla="*/ 47343 h 217315"/>
                <a:gd name="connsiteX11" fmla="*/ 12390 w 164311"/>
                <a:gd name="connsiteY11" fmla="*/ 35841 h 217315"/>
                <a:gd name="connsiteX12" fmla="*/ 20500 w 164311"/>
                <a:gd name="connsiteY12" fmla="*/ 26513 h 217315"/>
                <a:gd name="connsiteX13" fmla="*/ 37302 w 164311"/>
                <a:gd name="connsiteY13" fmla="*/ 29640 h 217315"/>
                <a:gd name="connsiteX14" fmla="*/ 35235 w 164311"/>
                <a:gd name="connsiteY14" fmla="*/ 25771 h 217315"/>
                <a:gd name="connsiteX15" fmla="*/ 34069 w 164311"/>
                <a:gd name="connsiteY15" fmla="*/ 14375 h 217315"/>
                <a:gd name="connsiteX16" fmla="*/ 41383 w 164311"/>
                <a:gd name="connsiteY16" fmla="*/ 5417 h 217315"/>
                <a:gd name="connsiteX17" fmla="*/ 61684 w 164311"/>
                <a:gd name="connsiteY17" fmla="*/ 11512 h 217315"/>
                <a:gd name="connsiteX18" fmla="*/ 65023 w 164311"/>
                <a:gd name="connsiteY18" fmla="*/ 17714 h 217315"/>
                <a:gd name="connsiteX19" fmla="*/ 65394 w 164311"/>
                <a:gd name="connsiteY19" fmla="*/ 10717 h 217315"/>
                <a:gd name="connsiteX20" fmla="*/ 72656 w 164311"/>
                <a:gd name="connsiteY20" fmla="*/ 1813 h 217315"/>
                <a:gd name="connsiteX21" fmla="*/ 84104 w 164311"/>
                <a:gd name="connsiteY21" fmla="*/ 647 h 217315"/>
                <a:gd name="connsiteX22" fmla="*/ 93009 w 164311"/>
                <a:gd name="connsiteY22" fmla="*/ 7908 h 217315"/>
                <a:gd name="connsiteX23" fmla="*/ 126719 w 164311"/>
                <a:gd name="connsiteY23" fmla="*/ 70612 h 217315"/>
                <a:gd name="connsiteX24" fmla="*/ 126985 w 164311"/>
                <a:gd name="connsiteY24" fmla="*/ 71036 h 217315"/>
                <a:gd name="connsiteX25" fmla="*/ 127462 w 164311"/>
                <a:gd name="connsiteY25" fmla="*/ 71937 h 217315"/>
                <a:gd name="connsiteX26" fmla="*/ 128946 w 164311"/>
                <a:gd name="connsiteY26" fmla="*/ 58898 h 217315"/>
                <a:gd name="connsiteX27" fmla="*/ 139282 w 164311"/>
                <a:gd name="connsiteY27" fmla="*/ 43580 h 217315"/>
                <a:gd name="connsiteX28" fmla="*/ 150995 w 164311"/>
                <a:gd name="connsiteY28" fmla="*/ 41301 h 217315"/>
                <a:gd name="connsiteX29" fmla="*/ 164352 w 164311"/>
                <a:gd name="connsiteY29" fmla="*/ 48668 h 217315"/>
                <a:gd name="connsiteX30" fmla="*/ 168540 w 164311"/>
                <a:gd name="connsiteY30" fmla="*/ 63350 h 217315"/>
                <a:gd name="connsiteX31" fmla="*/ 160430 w 164311"/>
                <a:gd name="connsiteY31" fmla="*/ 134746 h 217315"/>
                <a:gd name="connsiteX32" fmla="*/ 162179 w 164311"/>
                <a:gd name="connsiteY32" fmla="*/ 174870 h 217315"/>
                <a:gd name="connsiteX33" fmla="*/ 159370 w 164311"/>
                <a:gd name="connsiteY33" fmla="*/ 179747 h 217315"/>
                <a:gd name="connsiteX34" fmla="*/ 90041 w 164311"/>
                <a:gd name="connsiteY34" fmla="*/ 217061 h 217315"/>
                <a:gd name="connsiteX35" fmla="*/ 87497 w 164311"/>
                <a:gd name="connsiteY35" fmla="*/ 217803 h 217315"/>
                <a:gd name="connsiteX36" fmla="*/ 14723 w 164311"/>
                <a:gd name="connsiteY36" fmla="*/ 76071 h 217315"/>
                <a:gd name="connsiteX37" fmla="*/ 12708 w 164311"/>
                <a:gd name="connsiteY37" fmla="*/ 76601 h 217315"/>
                <a:gd name="connsiteX38" fmla="*/ 10747 w 164311"/>
                <a:gd name="connsiteY38" fmla="*/ 79145 h 217315"/>
                <a:gd name="connsiteX39" fmla="*/ 11118 w 164311"/>
                <a:gd name="connsiteY39" fmla="*/ 82432 h 217315"/>
                <a:gd name="connsiteX40" fmla="*/ 11118 w 164311"/>
                <a:gd name="connsiteY40" fmla="*/ 82432 h 217315"/>
                <a:gd name="connsiteX41" fmla="*/ 35023 w 164311"/>
                <a:gd name="connsiteY41" fmla="*/ 126849 h 217315"/>
                <a:gd name="connsiteX42" fmla="*/ 50765 w 164311"/>
                <a:gd name="connsiteY42" fmla="*/ 152132 h 217315"/>
                <a:gd name="connsiteX43" fmla="*/ 89087 w 164311"/>
                <a:gd name="connsiteY43" fmla="*/ 205613 h 217315"/>
                <a:gd name="connsiteX44" fmla="*/ 151366 w 164311"/>
                <a:gd name="connsiteY44" fmla="*/ 172114 h 217315"/>
                <a:gd name="connsiteX45" fmla="*/ 149723 w 164311"/>
                <a:gd name="connsiteY45" fmla="*/ 134905 h 217315"/>
                <a:gd name="connsiteX46" fmla="*/ 149776 w 164311"/>
                <a:gd name="connsiteY46" fmla="*/ 134057 h 217315"/>
                <a:gd name="connsiteX47" fmla="*/ 157886 w 164311"/>
                <a:gd name="connsiteY47" fmla="*/ 62237 h 217315"/>
                <a:gd name="connsiteX48" fmla="*/ 155925 w 164311"/>
                <a:gd name="connsiteY48" fmla="*/ 55346 h 217315"/>
                <a:gd name="connsiteX49" fmla="*/ 149670 w 164311"/>
                <a:gd name="connsiteY49" fmla="*/ 51901 h 217315"/>
                <a:gd name="connsiteX50" fmla="*/ 144158 w 164311"/>
                <a:gd name="connsiteY50" fmla="*/ 52962 h 217315"/>
                <a:gd name="connsiteX51" fmla="*/ 139334 w 164311"/>
                <a:gd name="connsiteY51" fmla="*/ 60117 h 217315"/>
                <a:gd name="connsiteX52" fmla="*/ 135942 w 164311"/>
                <a:gd name="connsiteY52" fmla="*/ 90011 h 217315"/>
                <a:gd name="connsiteX53" fmla="*/ 131702 w 164311"/>
                <a:gd name="connsiteY53" fmla="*/ 94623 h 217315"/>
                <a:gd name="connsiteX54" fmla="*/ 126031 w 164311"/>
                <a:gd name="connsiteY54" fmla="*/ 91919 h 217315"/>
                <a:gd name="connsiteX55" fmla="*/ 117762 w 164311"/>
                <a:gd name="connsiteY55" fmla="*/ 76548 h 217315"/>
                <a:gd name="connsiteX56" fmla="*/ 117497 w 164311"/>
                <a:gd name="connsiteY56" fmla="*/ 76071 h 217315"/>
                <a:gd name="connsiteX57" fmla="*/ 83575 w 164311"/>
                <a:gd name="connsiteY57" fmla="*/ 12891 h 217315"/>
                <a:gd name="connsiteX58" fmla="*/ 80977 w 164311"/>
                <a:gd name="connsiteY58" fmla="*/ 10770 h 217315"/>
                <a:gd name="connsiteX59" fmla="*/ 77585 w 164311"/>
                <a:gd name="connsiteY59" fmla="*/ 11141 h 217315"/>
                <a:gd name="connsiteX60" fmla="*/ 75412 w 164311"/>
                <a:gd name="connsiteY60" fmla="*/ 13792 h 217315"/>
                <a:gd name="connsiteX61" fmla="*/ 75783 w 164311"/>
                <a:gd name="connsiteY61" fmla="*/ 17078 h 217315"/>
                <a:gd name="connsiteX62" fmla="*/ 107373 w 164311"/>
                <a:gd name="connsiteY62" fmla="*/ 75912 h 217315"/>
                <a:gd name="connsiteX63" fmla="*/ 103186 w 164311"/>
                <a:gd name="connsiteY63" fmla="*/ 89746 h 217315"/>
                <a:gd name="connsiteX64" fmla="*/ 95394 w 164311"/>
                <a:gd name="connsiteY64" fmla="*/ 90541 h 217315"/>
                <a:gd name="connsiteX65" fmla="*/ 89352 w 164311"/>
                <a:gd name="connsiteY65" fmla="*/ 85559 h 217315"/>
                <a:gd name="connsiteX66" fmla="*/ 52249 w 164311"/>
                <a:gd name="connsiteY66" fmla="*/ 16495 h 217315"/>
                <a:gd name="connsiteX67" fmla="*/ 46313 w 164311"/>
                <a:gd name="connsiteY67" fmla="*/ 14693 h 217315"/>
                <a:gd name="connsiteX68" fmla="*/ 44140 w 164311"/>
                <a:gd name="connsiteY68" fmla="*/ 17343 h 217315"/>
                <a:gd name="connsiteX69" fmla="*/ 44511 w 164311"/>
                <a:gd name="connsiteY69" fmla="*/ 20629 h 217315"/>
                <a:gd name="connsiteX70" fmla="*/ 81613 w 164311"/>
                <a:gd name="connsiteY70" fmla="*/ 89693 h 217315"/>
                <a:gd name="connsiteX71" fmla="*/ 77479 w 164311"/>
                <a:gd name="connsiteY71" fmla="*/ 103527 h 217315"/>
                <a:gd name="connsiteX72" fmla="*/ 63592 w 164311"/>
                <a:gd name="connsiteY72" fmla="*/ 99340 h 217315"/>
                <a:gd name="connsiteX73" fmla="*/ 30783 w 164311"/>
                <a:gd name="connsiteY73" fmla="*/ 38332 h 217315"/>
                <a:gd name="connsiteX74" fmla="*/ 24846 w 164311"/>
                <a:gd name="connsiteY74" fmla="*/ 36000 h 217315"/>
                <a:gd name="connsiteX75" fmla="*/ 22461 w 164311"/>
                <a:gd name="connsiteY75" fmla="*/ 38757 h 217315"/>
                <a:gd name="connsiteX76" fmla="*/ 22779 w 164311"/>
                <a:gd name="connsiteY76" fmla="*/ 42096 h 217315"/>
                <a:gd name="connsiteX77" fmla="*/ 55801 w 164311"/>
                <a:gd name="connsiteY77" fmla="*/ 103527 h 217315"/>
                <a:gd name="connsiteX78" fmla="*/ 56595 w 164311"/>
                <a:gd name="connsiteY78" fmla="*/ 111319 h 217315"/>
                <a:gd name="connsiteX79" fmla="*/ 51613 w 164311"/>
                <a:gd name="connsiteY79" fmla="*/ 117361 h 217315"/>
                <a:gd name="connsiteX80" fmla="*/ 37726 w 164311"/>
                <a:gd name="connsiteY80" fmla="*/ 113227 h 217315"/>
                <a:gd name="connsiteX81" fmla="*/ 19069 w 164311"/>
                <a:gd name="connsiteY81" fmla="*/ 78509 h 217315"/>
                <a:gd name="connsiteX82" fmla="*/ 15889 w 164311"/>
                <a:gd name="connsiteY82" fmla="*/ 75965 h 217315"/>
                <a:gd name="connsiteX83" fmla="*/ 14723 w 164311"/>
                <a:gd name="connsiteY83" fmla="*/ 76071 h 217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64311" h="217315">
                  <a:moveTo>
                    <a:pt x="87497" y="217803"/>
                  </a:moveTo>
                  <a:cubicBezTo>
                    <a:pt x="85854" y="217803"/>
                    <a:pt x="84211" y="217008"/>
                    <a:pt x="83204" y="215577"/>
                  </a:cubicBezTo>
                  <a:lnTo>
                    <a:pt x="42179" y="158280"/>
                  </a:lnTo>
                  <a:cubicBezTo>
                    <a:pt x="36136" y="149852"/>
                    <a:pt x="30624" y="141001"/>
                    <a:pt x="25694" y="131884"/>
                  </a:cubicBezTo>
                  <a:lnTo>
                    <a:pt x="1790" y="87467"/>
                  </a:lnTo>
                  <a:lnTo>
                    <a:pt x="1790" y="87467"/>
                  </a:lnTo>
                  <a:cubicBezTo>
                    <a:pt x="-119" y="83969"/>
                    <a:pt x="-490" y="79940"/>
                    <a:pt x="623" y="76071"/>
                  </a:cubicBezTo>
                  <a:cubicBezTo>
                    <a:pt x="1737" y="72414"/>
                    <a:pt x="4069" y="69446"/>
                    <a:pt x="7249" y="67538"/>
                  </a:cubicBezTo>
                  <a:cubicBezTo>
                    <a:pt x="10694" y="65470"/>
                    <a:pt x="14775" y="64887"/>
                    <a:pt x="18751" y="66000"/>
                  </a:cubicBezTo>
                  <a:cubicBezTo>
                    <a:pt x="21507" y="66742"/>
                    <a:pt x="23945" y="68227"/>
                    <a:pt x="25906" y="70241"/>
                  </a:cubicBezTo>
                  <a:lnTo>
                    <a:pt x="13503" y="47343"/>
                  </a:lnTo>
                  <a:cubicBezTo>
                    <a:pt x="11595" y="43792"/>
                    <a:pt x="11171" y="39711"/>
                    <a:pt x="12390" y="35841"/>
                  </a:cubicBezTo>
                  <a:cubicBezTo>
                    <a:pt x="13609" y="31760"/>
                    <a:pt x="16578" y="28315"/>
                    <a:pt x="20500" y="26513"/>
                  </a:cubicBezTo>
                  <a:cubicBezTo>
                    <a:pt x="26224" y="23915"/>
                    <a:pt x="32850" y="25346"/>
                    <a:pt x="37302" y="29640"/>
                  </a:cubicBezTo>
                  <a:lnTo>
                    <a:pt x="35235" y="25771"/>
                  </a:lnTo>
                  <a:cubicBezTo>
                    <a:pt x="33380" y="22272"/>
                    <a:pt x="32956" y="18244"/>
                    <a:pt x="34069" y="14375"/>
                  </a:cubicBezTo>
                  <a:cubicBezTo>
                    <a:pt x="35288" y="10452"/>
                    <a:pt x="37885" y="7325"/>
                    <a:pt x="41383" y="5417"/>
                  </a:cubicBezTo>
                  <a:cubicBezTo>
                    <a:pt x="48698" y="1495"/>
                    <a:pt x="57762" y="4251"/>
                    <a:pt x="61684" y="11512"/>
                  </a:cubicBezTo>
                  <a:lnTo>
                    <a:pt x="65023" y="17714"/>
                  </a:lnTo>
                  <a:cubicBezTo>
                    <a:pt x="64599" y="15435"/>
                    <a:pt x="64705" y="12996"/>
                    <a:pt x="65394" y="10717"/>
                  </a:cubicBezTo>
                  <a:cubicBezTo>
                    <a:pt x="66613" y="6795"/>
                    <a:pt x="69157" y="3668"/>
                    <a:pt x="72656" y="1813"/>
                  </a:cubicBezTo>
                  <a:cubicBezTo>
                    <a:pt x="76207" y="-95"/>
                    <a:pt x="80235" y="-519"/>
                    <a:pt x="84104" y="647"/>
                  </a:cubicBezTo>
                  <a:cubicBezTo>
                    <a:pt x="87921" y="1813"/>
                    <a:pt x="91101" y="4357"/>
                    <a:pt x="93009" y="7908"/>
                  </a:cubicBezTo>
                  <a:lnTo>
                    <a:pt x="126719" y="70612"/>
                  </a:lnTo>
                  <a:cubicBezTo>
                    <a:pt x="126826" y="70771"/>
                    <a:pt x="126932" y="70930"/>
                    <a:pt x="126985" y="71036"/>
                  </a:cubicBezTo>
                  <a:lnTo>
                    <a:pt x="127462" y="71937"/>
                  </a:lnTo>
                  <a:lnTo>
                    <a:pt x="128946" y="58898"/>
                  </a:lnTo>
                  <a:cubicBezTo>
                    <a:pt x="129635" y="52431"/>
                    <a:pt x="133504" y="46707"/>
                    <a:pt x="139282" y="43580"/>
                  </a:cubicBezTo>
                  <a:cubicBezTo>
                    <a:pt x="142886" y="41672"/>
                    <a:pt x="146914" y="40877"/>
                    <a:pt x="150995" y="41301"/>
                  </a:cubicBezTo>
                  <a:cubicBezTo>
                    <a:pt x="156296" y="41884"/>
                    <a:pt x="161013" y="44534"/>
                    <a:pt x="164352" y="48668"/>
                  </a:cubicBezTo>
                  <a:cubicBezTo>
                    <a:pt x="167692" y="52855"/>
                    <a:pt x="169176" y="58050"/>
                    <a:pt x="168540" y="63350"/>
                  </a:cubicBezTo>
                  <a:lnTo>
                    <a:pt x="160430" y="134746"/>
                  </a:lnTo>
                  <a:lnTo>
                    <a:pt x="162179" y="174870"/>
                  </a:lnTo>
                  <a:cubicBezTo>
                    <a:pt x="162285" y="176885"/>
                    <a:pt x="161172" y="178793"/>
                    <a:pt x="159370" y="179747"/>
                  </a:cubicBezTo>
                  <a:lnTo>
                    <a:pt x="90041" y="217061"/>
                  </a:lnTo>
                  <a:cubicBezTo>
                    <a:pt x="89193" y="217592"/>
                    <a:pt x="88345" y="217803"/>
                    <a:pt x="87497" y="217803"/>
                  </a:cubicBezTo>
                  <a:close/>
                  <a:moveTo>
                    <a:pt x="14723" y="76071"/>
                  </a:moveTo>
                  <a:cubicBezTo>
                    <a:pt x="14086" y="76071"/>
                    <a:pt x="13398" y="76230"/>
                    <a:pt x="12708" y="76601"/>
                  </a:cubicBezTo>
                  <a:cubicBezTo>
                    <a:pt x="11754" y="77184"/>
                    <a:pt x="11065" y="78085"/>
                    <a:pt x="10747" y="79145"/>
                  </a:cubicBezTo>
                  <a:cubicBezTo>
                    <a:pt x="10429" y="80205"/>
                    <a:pt x="10535" y="81425"/>
                    <a:pt x="11118" y="82432"/>
                  </a:cubicBezTo>
                  <a:cubicBezTo>
                    <a:pt x="11118" y="82432"/>
                    <a:pt x="11118" y="82432"/>
                    <a:pt x="11118" y="82432"/>
                  </a:cubicBezTo>
                  <a:lnTo>
                    <a:pt x="35023" y="126849"/>
                  </a:lnTo>
                  <a:cubicBezTo>
                    <a:pt x="39687" y="135541"/>
                    <a:pt x="44988" y="144075"/>
                    <a:pt x="50765" y="152132"/>
                  </a:cubicBezTo>
                  <a:lnTo>
                    <a:pt x="89087" y="205613"/>
                  </a:lnTo>
                  <a:lnTo>
                    <a:pt x="151366" y="172114"/>
                  </a:lnTo>
                  <a:lnTo>
                    <a:pt x="149723" y="134905"/>
                  </a:lnTo>
                  <a:cubicBezTo>
                    <a:pt x="149723" y="134640"/>
                    <a:pt x="149723" y="134375"/>
                    <a:pt x="149776" y="134057"/>
                  </a:cubicBezTo>
                  <a:lnTo>
                    <a:pt x="157886" y="62237"/>
                  </a:lnTo>
                  <a:cubicBezTo>
                    <a:pt x="158151" y="59746"/>
                    <a:pt x="157462" y="57308"/>
                    <a:pt x="155925" y="55346"/>
                  </a:cubicBezTo>
                  <a:cubicBezTo>
                    <a:pt x="154388" y="53385"/>
                    <a:pt x="152162" y="52166"/>
                    <a:pt x="149670" y="51901"/>
                  </a:cubicBezTo>
                  <a:cubicBezTo>
                    <a:pt x="147762" y="51690"/>
                    <a:pt x="145854" y="52060"/>
                    <a:pt x="144158" y="52962"/>
                  </a:cubicBezTo>
                  <a:cubicBezTo>
                    <a:pt x="141455" y="54392"/>
                    <a:pt x="139652" y="57096"/>
                    <a:pt x="139334" y="60117"/>
                  </a:cubicBezTo>
                  <a:lnTo>
                    <a:pt x="135942" y="90011"/>
                  </a:lnTo>
                  <a:cubicBezTo>
                    <a:pt x="135677" y="92290"/>
                    <a:pt x="133928" y="94198"/>
                    <a:pt x="131702" y="94623"/>
                  </a:cubicBezTo>
                  <a:cubicBezTo>
                    <a:pt x="129423" y="95047"/>
                    <a:pt x="127144" y="93986"/>
                    <a:pt x="126031" y="91919"/>
                  </a:cubicBezTo>
                  <a:lnTo>
                    <a:pt x="117762" y="76548"/>
                  </a:lnTo>
                  <a:cubicBezTo>
                    <a:pt x="117656" y="76389"/>
                    <a:pt x="117550" y="76230"/>
                    <a:pt x="117497" y="76071"/>
                  </a:cubicBezTo>
                  <a:lnTo>
                    <a:pt x="83575" y="12891"/>
                  </a:lnTo>
                  <a:cubicBezTo>
                    <a:pt x="83044" y="11884"/>
                    <a:pt x="82090" y="11088"/>
                    <a:pt x="80977" y="10770"/>
                  </a:cubicBezTo>
                  <a:cubicBezTo>
                    <a:pt x="79864" y="10452"/>
                    <a:pt x="78645" y="10558"/>
                    <a:pt x="77585" y="11141"/>
                  </a:cubicBezTo>
                  <a:cubicBezTo>
                    <a:pt x="76525" y="11671"/>
                    <a:pt x="75783" y="12625"/>
                    <a:pt x="75412" y="13792"/>
                  </a:cubicBezTo>
                  <a:cubicBezTo>
                    <a:pt x="75094" y="14852"/>
                    <a:pt x="75200" y="16071"/>
                    <a:pt x="75783" y="17078"/>
                  </a:cubicBezTo>
                  <a:lnTo>
                    <a:pt x="107373" y="75912"/>
                  </a:lnTo>
                  <a:cubicBezTo>
                    <a:pt x="110023" y="80894"/>
                    <a:pt x="108168" y="87096"/>
                    <a:pt x="103186" y="89746"/>
                  </a:cubicBezTo>
                  <a:cubicBezTo>
                    <a:pt x="100748" y="91071"/>
                    <a:pt x="97991" y="91336"/>
                    <a:pt x="95394" y="90541"/>
                  </a:cubicBezTo>
                  <a:cubicBezTo>
                    <a:pt x="92797" y="89746"/>
                    <a:pt x="90624" y="87997"/>
                    <a:pt x="89352" y="85559"/>
                  </a:cubicBezTo>
                  <a:lnTo>
                    <a:pt x="52249" y="16495"/>
                  </a:lnTo>
                  <a:cubicBezTo>
                    <a:pt x="51083" y="14375"/>
                    <a:pt x="48433" y="13580"/>
                    <a:pt x="46313" y="14693"/>
                  </a:cubicBezTo>
                  <a:cubicBezTo>
                    <a:pt x="45253" y="15276"/>
                    <a:pt x="44511" y="16177"/>
                    <a:pt x="44140" y="17343"/>
                  </a:cubicBezTo>
                  <a:cubicBezTo>
                    <a:pt x="43822" y="18403"/>
                    <a:pt x="43927" y="19622"/>
                    <a:pt x="44511" y="20629"/>
                  </a:cubicBezTo>
                  <a:lnTo>
                    <a:pt x="81613" y="89693"/>
                  </a:lnTo>
                  <a:cubicBezTo>
                    <a:pt x="84264" y="94676"/>
                    <a:pt x="82408" y="100877"/>
                    <a:pt x="77479" y="103527"/>
                  </a:cubicBezTo>
                  <a:cubicBezTo>
                    <a:pt x="72497" y="106230"/>
                    <a:pt x="66295" y="104322"/>
                    <a:pt x="63592" y="99340"/>
                  </a:cubicBezTo>
                  <a:lnTo>
                    <a:pt x="30783" y="38332"/>
                  </a:lnTo>
                  <a:cubicBezTo>
                    <a:pt x="29564" y="36106"/>
                    <a:pt x="26913" y="35046"/>
                    <a:pt x="24846" y="36000"/>
                  </a:cubicBezTo>
                  <a:cubicBezTo>
                    <a:pt x="23680" y="36530"/>
                    <a:pt x="22832" y="37537"/>
                    <a:pt x="22461" y="38757"/>
                  </a:cubicBezTo>
                  <a:cubicBezTo>
                    <a:pt x="22090" y="39922"/>
                    <a:pt x="22249" y="41089"/>
                    <a:pt x="22779" y="42096"/>
                  </a:cubicBezTo>
                  <a:lnTo>
                    <a:pt x="55801" y="103527"/>
                  </a:lnTo>
                  <a:cubicBezTo>
                    <a:pt x="57073" y="105912"/>
                    <a:pt x="57391" y="108721"/>
                    <a:pt x="56595" y="111319"/>
                  </a:cubicBezTo>
                  <a:cubicBezTo>
                    <a:pt x="55801" y="113916"/>
                    <a:pt x="54051" y="116089"/>
                    <a:pt x="51613" y="117361"/>
                  </a:cubicBezTo>
                  <a:cubicBezTo>
                    <a:pt x="46631" y="120064"/>
                    <a:pt x="40429" y="118209"/>
                    <a:pt x="37726" y="113227"/>
                  </a:cubicBezTo>
                  <a:lnTo>
                    <a:pt x="19069" y="78509"/>
                  </a:lnTo>
                  <a:cubicBezTo>
                    <a:pt x="18433" y="77290"/>
                    <a:pt x="17267" y="76336"/>
                    <a:pt x="15889" y="75965"/>
                  </a:cubicBezTo>
                  <a:cubicBezTo>
                    <a:pt x="15571" y="76124"/>
                    <a:pt x="15146" y="76071"/>
                    <a:pt x="14723" y="760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C6C63361-E79F-4F56-99A7-7583A31CA00F}"/>
                </a:ext>
              </a:extLst>
            </p:cNvPr>
            <p:cNvSpPr/>
            <p:nvPr/>
          </p:nvSpPr>
          <p:spPr>
            <a:xfrm>
              <a:off x="4356931" y="4939130"/>
              <a:ext cx="47703" cy="90107"/>
            </a:xfrm>
            <a:custGeom>
              <a:avLst/>
              <a:gdLst>
                <a:gd name="connsiteX0" fmla="*/ 5526 w 47703"/>
                <a:gd name="connsiteY0" fmla="*/ 90783 h 90106"/>
                <a:gd name="connsiteX1" fmla="*/ 278 w 47703"/>
                <a:gd name="connsiteY1" fmla="*/ 86012 h 90106"/>
                <a:gd name="connsiteX2" fmla="*/ 40137 w 47703"/>
                <a:gd name="connsiteY2" fmla="*/ 1524 h 90106"/>
                <a:gd name="connsiteX3" fmla="*/ 47611 w 47703"/>
                <a:gd name="connsiteY3" fmla="*/ 1577 h 90106"/>
                <a:gd name="connsiteX4" fmla="*/ 47558 w 47703"/>
                <a:gd name="connsiteY4" fmla="*/ 9051 h 90106"/>
                <a:gd name="connsiteX5" fmla="*/ 10826 w 47703"/>
                <a:gd name="connsiteY5" fmla="*/ 84899 h 90106"/>
                <a:gd name="connsiteX6" fmla="*/ 6055 w 47703"/>
                <a:gd name="connsiteY6" fmla="*/ 90677 h 90106"/>
                <a:gd name="connsiteX7" fmla="*/ 5526 w 47703"/>
                <a:gd name="connsiteY7" fmla="*/ 90783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03" h="90106">
                  <a:moveTo>
                    <a:pt x="5526" y="90783"/>
                  </a:moveTo>
                  <a:cubicBezTo>
                    <a:pt x="2822" y="90783"/>
                    <a:pt x="543" y="88716"/>
                    <a:pt x="278" y="86012"/>
                  </a:cubicBezTo>
                  <a:cubicBezTo>
                    <a:pt x="-3803" y="45093"/>
                    <a:pt x="38335" y="3273"/>
                    <a:pt x="40137" y="1524"/>
                  </a:cubicBezTo>
                  <a:cubicBezTo>
                    <a:pt x="42204" y="-543"/>
                    <a:pt x="45596" y="-490"/>
                    <a:pt x="47611" y="1577"/>
                  </a:cubicBezTo>
                  <a:cubicBezTo>
                    <a:pt x="49625" y="3644"/>
                    <a:pt x="49625" y="7036"/>
                    <a:pt x="47558" y="9051"/>
                  </a:cubicBezTo>
                  <a:cubicBezTo>
                    <a:pt x="47133" y="9422"/>
                    <a:pt x="7275" y="49068"/>
                    <a:pt x="10826" y="84899"/>
                  </a:cubicBezTo>
                  <a:cubicBezTo>
                    <a:pt x="11091" y="87814"/>
                    <a:pt x="8971" y="90412"/>
                    <a:pt x="6055" y="90677"/>
                  </a:cubicBezTo>
                  <a:cubicBezTo>
                    <a:pt x="5897" y="90783"/>
                    <a:pt x="5737" y="90783"/>
                    <a:pt x="5526" y="9078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CD7E10DE-8679-45C8-B5F5-39C9F5D082E8}"/>
                </a:ext>
              </a:extLst>
            </p:cNvPr>
            <p:cNvSpPr/>
            <p:nvPr/>
          </p:nvSpPr>
          <p:spPr>
            <a:xfrm>
              <a:off x="4352256" y="5024883"/>
              <a:ext cx="84806" cy="58304"/>
            </a:xfrm>
            <a:custGeom>
              <a:avLst/>
              <a:gdLst>
                <a:gd name="connsiteX0" fmla="*/ 18840 w 84806"/>
                <a:gd name="connsiteY0" fmla="*/ 63492 h 58304"/>
                <a:gd name="connsiteX1" fmla="*/ 14812 w 84806"/>
                <a:gd name="connsiteY1" fmla="*/ 61637 h 58304"/>
                <a:gd name="connsiteX2" fmla="*/ 1296 w 84806"/>
                <a:gd name="connsiteY2" fmla="*/ 46054 h 58304"/>
                <a:gd name="connsiteX3" fmla="*/ 77 w 84806"/>
                <a:gd name="connsiteY3" fmla="*/ 41602 h 58304"/>
                <a:gd name="connsiteX4" fmla="*/ 2780 w 84806"/>
                <a:gd name="connsiteY4" fmla="*/ 37891 h 58304"/>
                <a:gd name="connsiteX5" fmla="*/ 72056 w 84806"/>
                <a:gd name="connsiteY5" fmla="*/ 630 h 58304"/>
                <a:gd name="connsiteX6" fmla="*/ 76614 w 84806"/>
                <a:gd name="connsiteY6" fmla="*/ 418 h 58304"/>
                <a:gd name="connsiteX7" fmla="*/ 79635 w 84806"/>
                <a:gd name="connsiteY7" fmla="*/ 3863 h 58304"/>
                <a:gd name="connsiteX8" fmla="*/ 85201 w 84806"/>
                <a:gd name="connsiteY8" fmla="*/ 23739 h 58304"/>
                <a:gd name="connsiteX9" fmla="*/ 82604 w 84806"/>
                <a:gd name="connsiteY9" fmla="*/ 29835 h 58304"/>
                <a:gd name="connsiteX10" fmla="*/ 21278 w 84806"/>
                <a:gd name="connsiteY10" fmla="*/ 62856 h 58304"/>
                <a:gd name="connsiteX11" fmla="*/ 18840 w 84806"/>
                <a:gd name="connsiteY11" fmla="*/ 63492 h 58304"/>
                <a:gd name="connsiteX12" fmla="*/ 13646 w 84806"/>
                <a:gd name="connsiteY12" fmla="*/ 44093 h 58304"/>
                <a:gd name="connsiteX13" fmla="*/ 20059 w 84806"/>
                <a:gd name="connsiteY13" fmla="*/ 51460 h 58304"/>
                <a:gd name="connsiteX14" fmla="*/ 73911 w 84806"/>
                <a:gd name="connsiteY14" fmla="*/ 22467 h 58304"/>
                <a:gd name="connsiteX15" fmla="*/ 71261 w 84806"/>
                <a:gd name="connsiteY15" fmla="*/ 13086 h 58304"/>
                <a:gd name="connsiteX16" fmla="*/ 13646 w 84806"/>
                <a:gd name="connsiteY16" fmla="*/ 44093 h 58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4806" h="58304">
                  <a:moveTo>
                    <a:pt x="18840" y="63492"/>
                  </a:moveTo>
                  <a:cubicBezTo>
                    <a:pt x="17356" y="63492"/>
                    <a:pt x="15872" y="62856"/>
                    <a:pt x="14812" y="61637"/>
                  </a:cubicBezTo>
                  <a:lnTo>
                    <a:pt x="1296" y="46054"/>
                  </a:lnTo>
                  <a:cubicBezTo>
                    <a:pt x="236" y="44835"/>
                    <a:pt x="-188" y="43192"/>
                    <a:pt x="77" y="41602"/>
                  </a:cubicBezTo>
                  <a:cubicBezTo>
                    <a:pt x="342" y="40012"/>
                    <a:pt x="1349" y="38633"/>
                    <a:pt x="2780" y="37891"/>
                  </a:cubicBezTo>
                  <a:lnTo>
                    <a:pt x="72056" y="630"/>
                  </a:lnTo>
                  <a:cubicBezTo>
                    <a:pt x="73487" y="-112"/>
                    <a:pt x="75183" y="-218"/>
                    <a:pt x="76614" y="418"/>
                  </a:cubicBezTo>
                  <a:cubicBezTo>
                    <a:pt x="78098" y="1054"/>
                    <a:pt x="79212" y="2326"/>
                    <a:pt x="79635" y="3863"/>
                  </a:cubicBezTo>
                  <a:lnTo>
                    <a:pt x="85201" y="23739"/>
                  </a:lnTo>
                  <a:cubicBezTo>
                    <a:pt x="85890" y="26125"/>
                    <a:pt x="84777" y="28669"/>
                    <a:pt x="82604" y="29835"/>
                  </a:cubicBezTo>
                  <a:lnTo>
                    <a:pt x="21278" y="62856"/>
                  </a:lnTo>
                  <a:cubicBezTo>
                    <a:pt x="20536" y="63280"/>
                    <a:pt x="19688" y="63492"/>
                    <a:pt x="18840" y="63492"/>
                  </a:cubicBezTo>
                  <a:close/>
                  <a:moveTo>
                    <a:pt x="13646" y="44093"/>
                  </a:moveTo>
                  <a:lnTo>
                    <a:pt x="20059" y="51460"/>
                  </a:lnTo>
                  <a:lnTo>
                    <a:pt x="73911" y="22467"/>
                  </a:lnTo>
                  <a:lnTo>
                    <a:pt x="71261" y="13086"/>
                  </a:lnTo>
                  <a:lnTo>
                    <a:pt x="13646" y="4409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0" name="Group 769">
            <a:extLst>
              <a:ext uri="{FF2B5EF4-FFF2-40B4-BE49-F238E27FC236}">
                <a16:creationId xmlns:a16="http://schemas.microsoft.com/office/drawing/2014/main" id="{B278FAD5-A076-40DC-93D0-BD48E7F98420}"/>
              </a:ext>
            </a:extLst>
          </p:cNvPr>
          <p:cNvGrpSpPr/>
          <p:nvPr/>
        </p:nvGrpSpPr>
        <p:grpSpPr>
          <a:xfrm>
            <a:off x="5260705" y="4675224"/>
            <a:ext cx="517787" cy="426792"/>
            <a:chOff x="5305637" y="4712260"/>
            <a:chExt cx="427923" cy="352721"/>
          </a:xfrm>
        </p:grpSpPr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406FDA90-1D6A-4634-8B06-EAE154C1A81C}"/>
                </a:ext>
              </a:extLst>
            </p:cNvPr>
            <p:cNvSpPr/>
            <p:nvPr/>
          </p:nvSpPr>
          <p:spPr>
            <a:xfrm>
              <a:off x="5389035" y="4712260"/>
              <a:ext cx="344525" cy="344525"/>
            </a:xfrm>
            <a:custGeom>
              <a:avLst/>
              <a:gdLst>
                <a:gd name="connsiteX0" fmla="*/ 174277 w 344525"/>
                <a:gd name="connsiteY0" fmla="*/ 348500 h 344525"/>
                <a:gd name="connsiteX1" fmla="*/ 85760 w 344525"/>
                <a:gd name="connsiteY1" fmla="*/ 324384 h 344525"/>
                <a:gd name="connsiteX2" fmla="*/ 83905 w 344525"/>
                <a:gd name="connsiteY2" fmla="*/ 317122 h 344525"/>
                <a:gd name="connsiteX3" fmla="*/ 91167 w 344525"/>
                <a:gd name="connsiteY3" fmla="*/ 315267 h 344525"/>
                <a:gd name="connsiteX4" fmla="*/ 174277 w 344525"/>
                <a:gd name="connsiteY4" fmla="*/ 337900 h 344525"/>
                <a:gd name="connsiteX5" fmla="*/ 337900 w 344525"/>
                <a:gd name="connsiteY5" fmla="*/ 174277 h 344525"/>
                <a:gd name="connsiteX6" fmla="*/ 174277 w 344525"/>
                <a:gd name="connsiteY6" fmla="*/ 10654 h 344525"/>
                <a:gd name="connsiteX7" fmla="*/ 10654 w 344525"/>
                <a:gd name="connsiteY7" fmla="*/ 174277 h 344525"/>
                <a:gd name="connsiteX8" fmla="*/ 14947 w 344525"/>
                <a:gd name="connsiteY8" fmla="*/ 211750 h 344525"/>
                <a:gd name="connsiteX9" fmla="*/ 10972 w 344525"/>
                <a:gd name="connsiteY9" fmla="*/ 218111 h 344525"/>
                <a:gd name="connsiteX10" fmla="*/ 4611 w 344525"/>
                <a:gd name="connsiteY10" fmla="*/ 214136 h 344525"/>
                <a:gd name="connsiteX11" fmla="*/ 0 w 344525"/>
                <a:gd name="connsiteY11" fmla="*/ 174224 h 344525"/>
                <a:gd name="connsiteX12" fmla="*/ 174224 w 344525"/>
                <a:gd name="connsiteY12" fmla="*/ 0 h 344525"/>
                <a:gd name="connsiteX13" fmla="*/ 348447 w 344525"/>
                <a:gd name="connsiteY13" fmla="*/ 174224 h 344525"/>
                <a:gd name="connsiteX14" fmla="*/ 174277 w 344525"/>
                <a:gd name="connsiteY14" fmla="*/ 348500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4525" h="344525">
                  <a:moveTo>
                    <a:pt x="174277" y="348500"/>
                  </a:moveTo>
                  <a:cubicBezTo>
                    <a:pt x="143110" y="348500"/>
                    <a:pt x="112527" y="340179"/>
                    <a:pt x="85760" y="324384"/>
                  </a:cubicBezTo>
                  <a:cubicBezTo>
                    <a:pt x="83216" y="322900"/>
                    <a:pt x="82421" y="319666"/>
                    <a:pt x="83905" y="317122"/>
                  </a:cubicBezTo>
                  <a:cubicBezTo>
                    <a:pt x="85389" y="314578"/>
                    <a:pt x="88623" y="313783"/>
                    <a:pt x="91167" y="315267"/>
                  </a:cubicBezTo>
                  <a:cubicBezTo>
                    <a:pt x="116290" y="330055"/>
                    <a:pt x="145018" y="337900"/>
                    <a:pt x="174277" y="337900"/>
                  </a:cubicBezTo>
                  <a:cubicBezTo>
                    <a:pt x="264489" y="337900"/>
                    <a:pt x="337900" y="264489"/>
                    <a:pt x="337900" y="174277"/>
                  </a:cubicBezTo>
                  <a:cubicBezTo>
                    <a:pt x="337900" y="84064"/>
                    <a:pt x="264489" y="10654"/>
                    <a:pt x="174277" y="10654"/>
                  </a:cubicBezTo>
                  <a:cubicBezTo>
                    <a:pt x="84064" y="10654"/>
                    <a:pt x="10654" y="84064"/>
                    <a:pt x="10654" y="174277"/>
                  </a:cubicBezTo>
                  <a:cubicBezTo>
                    <a:pt x="10654" y="186945"/>
                    <a:pt x="12085" y="199560"/>
                    <a:pt x="14947" y="211750"/>
                  </a:cubicBezTo>
                  <a:cubicBezTo>
                    <a:pt x="15636" y="214613"/>
                    <a:pt x="13834" y="217475"/>
                    <a:pt x="10972" y="218111"/>
                  </a:cubicBezTo>
                  <a:cubicBezTo>
                    <a:pt x="8110" y="218800"/>
                    <a:pt x="5247" y="216998"/>
                    <a:pt x="4611" y="214136"/>
                  </a:cubicBezTo>
                  <a:cubicBezTo>
                    <a:pt x="1537" y="201097"/>
                    <a:pt x="0" y="187687"/>
                    <a:pt x="0" y="174224"/>
                  </a:cubicBezTo>
                  <a:cubicBezTo>
                    <a:pt x="0" y="78181"/>
                    <a:pt x="78181" y="0"/>
                    <a:pt x="174224" y="0"/>
                  </a:cubicBezTo>
                  <a:cubicBezTo>
                    <a:pt x="270267" y="0"/>
                    <a:pt x="348447" y="78181"/>
                    <a:pt x="348447" y="174224"/>
                  </a:cubicBezTo>
                  <a:cubicBezTo>
                    <a:pt x="348447" y="270267"/>
                    <a:pt x="270320" y="348500"/>
                    <a:pt x="174277" y="3485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CA809812-B85A-4CDF-B288-FA3F2A39874C}"/>
                </a:ext>
              </a:extLst>
            </p:cNvPr>
            <p:cNvSpPr/>
            <p:nvPr/>
          </p:nvSpPr>
          <p:spPr>
            <a:xfrm>
              <a:off x="5326255" y="4890068"/>
              <a:ext cx="222616" cy="174913"/>
            </a:xfrm>
            <a:custGeom>
              <a:avLst/>
              <a:gdLst>
                <a:gd name="connsiteX0" fmla="*/ 141385 w 222616"/>
                <a:gd name="connsiteY0" fmla="*/ 177530 h 174912"/>
                <a:gd name="connsiteX1" fmla="*/ 139159 w 222616"/>
                <a:gd name="connsiteY1" fmla="*/ 177371 h 174912"/>
                <a:gd name="connsiteX2" fmla="*/ 2568 w 222616"/>
                <a:gd name="connsiteY2" fmla="*/ 142442 h 174912"/>
                <a:gd name="connsiteX3" fmla="*/ 76 w 222616"/>
                <a:gd name="connsiteY3" fmla="*/ 137035 h 174912"/>
                <a:gd name="connsiteX4" fmla="*/ 13911 w 222616"/>
                <a:gd name="connsiteY4" fmla="*/ 53395 h 174912"/>
                <a:gd name="connsiteX5" fmla="*/ 17621 w 222616"/>
                <a:gd name="connsiteY5" fmla="*/ 49155 h 174912"/>
                <a:gd name="connsiteX6" fmla="*/ 50165 w 222616"/>
                <a:gd name="connsiteY6" fmla="*/ 39561 h 174912"/>
                <a:gd name="connsiteX7" fmla="*/ 66808 w 222616"/>
                <a:gd name="connsiteY7" fmla="*/ 32352 h 174912"/>
                <a:gd name="connsiteX8" fmla="*/ 118275 w 222616"/>
                <a:gd name="connsiteY8" fmla="*/ 2246 h 174912"/>
                <a:gd name="connsiteX9" fmla="*/ 134812 w 222616"/>
                <a:gd name="connsiteY9" fmla="*/ 1239 h 174912"/>
                <a:gd name="connsiteX10" fmla="*/ 146738 w 222616"/>
                <a:gd name="connsiteY10" fmla="*/ 12052 h 174912"/>
                <a:gd name="connsiteX11" fmla="*/ 147374 w 222616"/>
                <a:gd name="connsiteY11" fmla="*/ 22865 h 174912"/>
                <a:gd name="connsiteX12" fmla="*/ 147109 w 222616"/>
                <a:gd name="connsiteY12" fmla="*/ 24243 h 174912"/>
                <a:gd name="connsiteX13" fmla="*/ 135342 w 222616"/>
                <a:gd name="connsiteY13" fmla="*/ 39826 h 174912"/>
                <a:gd name="connsiteX14" fmla="*/ 122992 w 222616"/>
                <a:gd name="connsiteY14" fmla="*/ 46769 h 174912"/>
                <a:gd name="connsiteX15" fmla="*/ 135501 w 222616"/>
                <a:gd name="connsiteY15" fmla="*/ 48837 h 174912"/>
                <a:gd name="connsiteX16" fmla="*/ 173081 w 222616"/>
                <a:gd name="connsiteY16" fmla="*/ 50745 h 174912"/>
                <a:gd name="connsiteX17" fmla="*/ 212993 w 222616"/>
                <a:gd name="connsiteY17" fmla="*/ 56363 h 174912"/>
                <a:gd name="connsiteX18" fmla="*/ 223329 w 222616"/>
                <a:gd name="connsiteY18" fmla="*/ 62777 h 174912"/>
                <a:gd name="connsiteX19" fmla="*/ 226032 w 222616"/>
                <a:gd name="connsiteY19" fmla="*/ 74544 h 174912"/>
                <a:gd name="connsiteX20" fmla="*/ 219724 w 222616"/>
                <a:gd name="connsiteY20" fmla="*/ 84773 h 174912"/>
                <a:gd name="connsiteX21" fmla="*/ 207958 w 222616"/>
                <a:gd name="connsiteY21" fmla="*/ 87529 h 174912"/>
                <a:gd name="connsiteX22" fmla="*/ 171544 w 222616"/>
                <a:gd name="connsiteY22" fmla="*/ 82441 h 174912"/>
                <a:gd name="connsiteX23" fmla="*/ 136243 w 222616"/>
                <a:gd name="connsiteY23" fmla="*/ 80957 h 174912"/>
                <a:gd name="connsiteX24" fmla="*/ 135607 w 222616"/>
                <a:gd name="connsiteY24" fmla="*/ 80904 h 174912"/>
                <a:gd name="connsiteX25" fmla="*/ 170590 w 222616"/>
                <a:gd name="connsiteY25" fmla="*/ 86734 h 174912"/>
                <a:gd name="connsiteX26" fmla="*/ 184371 w 222616"/>
                <a:gd name="connsiteY26" fmla="*/ 103748 h 174912"/>
                <a:gd name="connsiteX27" fmla="*/ 177904 w 222616"/>
                <a:gd name="connsiteY27" fmla="*/ 115197 h 174912"/>
                <a:gd name="connsiteX28" fmla="*/ 166137 w 222616"/>
                <a:gd name="connsiteY28" fmla="*/ 117954 h 174912"/>
                <a:gd name="connsiteX29" fmla="*/ 130466 w 222616"/>
                <a:gd name="connsiteY29" fmla="*/ 112070 h 174912"/>
                <a:gd name="connsiteX30" fmla="*/ 159300 w 222616"/>
                <a:gd name="connsiteY30" fmla="*/ 116841 h 174912"/>
                <a:gd name="connsiteX31" fmla="*/ 173028 w 222616"/>
                <a:gd name="connsiteY31" fmla="*/ 133961 h 174912"/>
                <a:gd name="connsiteX32" fmla="*/ 166509 w 222616"/>
                <a:gd name="connsiteY32" fmla="*/ 145251 h 174912"/>
                <a:gd name="connsiteX33" fmla="*/ 154741 w 222616"/>
                <a:gd name="connsiteY33" fmla="*/ 148007 h 174912"/>
                <a:gd name="connsiteX34" fmla="*/ 125324 w 222616"/>
                <a:gd name="connsiteY34" fmla="*/ 143131 h 174912"/>
                <a:gd name="connsiteX35" fmla="*/ 143134 w 222616"/>
                <a:gd name="connsiteY35" fmla="*/ 146152 h 174912"/>
                <a:gd name="connsiteX36" fmla="*/ 154530 w 222616"/>
                <a:gd name="connsiteY36" fmla="*/ 153572 h 174912"/>
                <a:gd name="connsiteX37" fmla="*/ 156597 w 222616"/>
                <a:gd name="connsiteY37" fmla="*/ 165816 h 174912"/>
                <a:gd name="connsiteX38" fmla="*/ 150554 w 222616"/>
                <a:gd name="connsiteY38" fmla="*/ 174615 h 174912"/>
                <a:gd name="connsiteX39" fmla="*/ 141385 w 222616"/>
                <a:gd name="connsiteY39" fmla="*/ 177530 h 174912"/>
                <a:gd name="connsiteX40" fmla="*/ 11101 w 222616"/>
                <a:gd name="connsiteY40" fmla="*/ 135180 h 174912"/>
                <a:gd name="connsiteX41" fmla="*/ 139847 w 222616"/>
                <a:gd name="connsiteY41" fmla="*/ 166823 h 174912"/>
                <a:gd name="connsiteX42" fmla="*/ 140484 w 222616"/>
                <a:gd name="connsiteY42" fmla="*/ 166876 h 174912"/>
                <a:gd name="connsiteX43" fmla="*/ 144353 w 222616"/>
                <a:gd name="connsiteY43" fmla="*/ 165975 h 174912"/>
                <a:gd name="connsiteX44" fmla="*/ 146261 w 222616"/>
                <a:gd name="connsiteY44" fmla="*/ 163113 h 174912"/>
                <a:gd name="connsiteX45" fmla="*/ 145572 w 222616"/>
                <a:gd name="connsiteY45" fmla="*/ 159350 h 174912"/>
                <a:gd name="connsiteX46" fmla="*/ 141385 w 222616"/>
                <a:gd name="connsiteY46" fmla="*/ 156593 h 174912"/>
                <a:gd name="connsiteX47" fmla="*/ 123576 w 222616"/>
                <a:gd name="connsiteY47" fmla="*/ 153625 h 174912"/>
                <a:gd name="connsiteX48" fmla="*/ 116685 w 222616"/>
                <a:gd name="connsiteY48" fmla="*/ 149332 h 174912"/>
                <a:gd name="connsiteX49" fmla="*/ 114830 w 222616"/>
                <a:gd name="connsiteY49" fmla="*/ 141434 h 174912"/>
                <a:gd name="connsiteX50" fmla="*/ 119123 w 222616"/>
                <a:gd name="connsiteY50" fmla="*/ 134491 h 174912"/>
                <a:gd name="connsiteX51" fmla="*/ 127021 w 222616"/>
                <a:gd name="connsiteY51" fmla="*/ 132636 h 174912"/>
                <a:gd name="connsiteX52" fmla="*/ 156438 w 222616"/>
                <a:gd name="connsiteY52" fmla="*/ 137512 h 174912"/>
                <a:gd name="connsiteX53" fmla="*/ 160254 w 222616"/>
                <a:gd name="connsiteY53" fmla="*/ 136611 h 174912"/>
                <a:gd name="connsiteX54" fmla="*/ 162427 w 222616"/>
                <a:gd name="connsiteY54" fmla="*/ 132848 h 174912"/>
                <a:gd name="connsiteX55" fmla="*/ 157551 w 222616"/>
                <a:gd name="connsiteY55" fmla="*/ 127229 h 174912"/>
                <a:gd name="connsiteX56" fmla="*/ 128717 w 222616"/>
                <a:gd name="connsiteY56" fmla="*/ 122459 h 174912"/>
                <a:gd name="connsiteX57" fmla="*/ 119971 w 222616"/>
                <a:gd name="connsiteY57" fmla="*/ 110268 h 174912"/>
                <a:gd name="connsiteX58" fmla="*/ 132162 w 222616"/>
                <a:gd name="connsiteY58" fmla="*/ 101522 h 174912"/>
                <a:gd name="connsiteX59" fmla="*/ 167834 w 222616"/>
                <a:gd name="connsiteY59" fmla="*/ 107406 h 174912"/>
                <a:gd name="connsiteX60" fmla="*/ 171703 w 222616"/>
                <a:gd name="connsiteY60" fmla="*/ 106505 h 174912"/>
                <a:gd name="connsiteX61" fmla="*/ 173770 w 222616"/>
                <a:gd name="connsiteY61" fmla="*/ 102742 h 174912"/>
                <a:gd name="connsiteX62" fmla="*/ 168841 w 222616"/>
                <a:gd name="connsiteY62" fmla="*/ 97123 h 174912"/>
                <a:gd name="connsiteX63" fmla="*/ 133858 w 222616"/>
                <a:gd name="connsiteY63" fmla="*/ 91346 h 174912"/>
                <a:gd name="connsiteX64" fmla="*/ 125113 w 222616"/>
                <a:gd name="connsiteY64" fmla="*/ 79155 h 174912"/>
                <a:gd name="connsiteX65" fmla="*/ 136932 w 222616"/>
                <a:gd name="connsiteY65" fmla="*/ 70356 h 174912"/>
                <a:gd name="connsiteX66" fmla="*/ 172498 w 222616"/>
                <a:gd name="connsiteY66" fmla="*/ 71893 h 174912"/>
                <a:gd name="connsiteX67" fmla="*/ 209548 w 222616"/>
                <a:gd name="connsiteY67" fmla="*/ 77035 h 174912"/>
                <a:gd name="connsiteX68" fmla="*/ 213576 w 222616"/>
                <a:gd name="connsiteY68" fmla="*/ 76134 h 174912"/>
                <a:gd name="connsiteX69" fmla="*/ 215590 w 222616"/>
                <a:gd name="connsiteY69" fmla="*/ 72794 h 174912"/>
                <a:gd name="connsiteX70" fmla="*/ 214689 w 222616"/>
                <a:gd name="connsiteY70" fmla="*/ 68925 h 174912"/>
                <a:gd name="connsiteX71" fmla="*/ 211350 w 222616"/>
                <a:gd name="connsiteY71" fmla="*/ 66858 h 174912"/>
                <a:gd name="connsiteX72" fmla="*/ 172074 w 222616"/>
                <a:gd name="connsiteY72" fmla="*/ 61345 h 174912"/>
                <a:gd name="connsiteX73" fmla="*/ 134388 w 222616"/>
                <a:gd name="connsiteY73" fmla="*/ 59437 h 174912"/>
                <a:gd name="connsiteX74" fmla="*/ 133275 w 222616"/>
                <a:gd name="connsiteY74" fmla="*/ 59278 h 174912"/>
                <a:gd name="connsiteX75" fmla="*/ 106455 w 222616"/>
                <a:gd name="connsiteY75" fmla="*/ 54826 h 174912"/>
                <a:gd name="connsiteX76" fmla="*/ 102109 w 222616"/>
                <a:gd name="connsiteY76" fmla="*/ 50533 h 174912"/>
                <a:gd name="connsiteX77" fmla="*/ 104706 w 222616"/>
                <a:gd name="connsiteY77" fmla="*/ 45020 h 174912"/>
                <a:gd name="connsiteX78" fmla="*/ 130519 w 222616"/>
                <a:gd name="connsiteY78" fmla="*/ 30497 h 174912"/>
                <a:gd name="connsiteX79" fmla="*/ 136720 w 222616"/>
                <a:gd name="connsiteY79" fmla="*/ 22600 h 174912"/>
                <a:gd name="connsiteX80" fmla="*/ 137038 w 222616"/>
                <a:gd name="connsiteY80" fmla="*/ 21009 h 174912"/>
                <a:gd name="connsiteX81" fmla="*/ 137197 w 222616"/>
                <a:gd name="connsiteY81" fmla="*/ 16716 h 174912"/>
                <a:gd name="connsiteX82" fmla="*/ 131261 w 222616"/>
                <a:gd name="connsiteY82" fmla="*/ 11363 h 174912"/>
                <a:gd name="connsiteX83" fmla="*/ 123258 w 222616"/>
                <a:gd name="connsiteY83" fmla="*/ 11787 h 174912"/>
                <a:gd name="connsiteX84" fmla="*/ 72162 w 222616"/>
                <a:gd name="connsiteY84" fmla="*/ 41681 h 174912"/>
                <a:gd name="connsiteX85" fmla="*/ 53133 w 222616"/>
                <a:gd name="connsiteY85" fmla="*/ 49897 h 174912"/>
                <a:gd name="connsiteX86" fmla="*/ 23822 w 222616"/>
                <a:gd name="connsiteY86" fmla="*/ 58536 h 174912"/>
                <a:gd name="connsiteX87" fmla="*/ 11101 w 222616"/>
                <a:gd name="connsiteY87" fmla="*/ 135180 h 174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222616" h="174912">
                  <a:moveTo>
                    <a:pt x="141385" y="177530"/>
                  </a:moveTo>
                  <a:cubicBezTo>
                    <a:pt x="140643" y="177530"/>
                    <a:pt x="139900" y="177477"/>
                    <a:pt x="139159" y="177371"/>
                  </a:cubicBezTo>
                  <a:cubicBezTo>
                    <a:pt x="82816" y="175145"/>
                    <a:pt x="38080" y="163696"/>
                    <a:pt x="2568" y="142442"/>
                  </a:cubicBezTo>
                  <a:cubicBezTo>
                    <a:pt x="712" y="141328"/>
                    <a:pt x="-295" y="139155"/>
                    <a:pt x="76" y="137035"/>
                  </a:cubicBezTo>
                  <a:lnTo>
                    <a:pt x="13911" y="53395"/>
                  </a:lnTo>
                  <a:cubicBezTo>
                    <a:pt x="14229" y="51381"/>
                    <a:pt x="15712" y="49738"/>
                    <a:pt x="17621" y="49155"/>
                  </a:cubicBezTo>
                  <a:lnTo>
                    <a:pt x="50165" y="39561"/>
                  </a:lnTo>
                  <a:cubicBezTo>
                    <a:pt x="55996" y="37865"/>
                    <a:pt x="61561" y="35427"/>
                    <a:pt x="66808" y="32352"/>
                  </a:cubicBezTo>
                  <a:lnTo>
                    <a:pt x="118275" y="2246"/>
                  </a:lnTo>
                  <a:cubicBezTo>
                    <a:pt x="123787" y="-404"/>
                    <a:pt x="129512" y="-669"/>
                    <a:pt x="134812" y="1239"/>
                  </a:cubicBezTo>
                  <a:cubicBezTo>
                    <a:pt x="140113" y="3147"/>
                    <a:pt x="144353" y="6964"/>
                    <a:pt x="146738" y="12052"/>
                  </a:cubicBezTo>
                  <a:cubicBezTo>
                    <a:pt x="148646" y="16133"/>
                    <a:pt x="147957" y="20002"/>
                    <a:pt x="147374" y="22865"/>
                  </a:cubicBezTo>
                  <a:lnTo>
                    <a:pt x="147109" y="24243"/>
                  </a:lnTo>
                  <a:cubicBezTo>
                    <a:pt x="145996" y="31080"/>
                    <a:pt x="141544" y="36911"/>
                    <a:pt x="135342" y="39826"/>
                  </a:cubicBezTo>
                  <a:lnTo>
                    <a:pt x="122992" y="46769"/>
                  </a:lnTo>
                  <a:lnTo>
                    <a:pt x="135501" y="48837"/>
                  </a:lnTo>
                  <a:lnTo>
                    <a:pt x="173081" y="50745"/>
                  </a:lnTo>
                  <a:lnTo>
                    <a:pt x="212993" y="56363"/>
                  </a:lnTo>
                  <a:cubicBezTo>
                    <a:pt x="217286" y="57052"/>
                    <a:pt x="220891" y="59331"/>
                    <a:pt x="223329" y="62777"/>
                  </a:cubicBezTo>
                  <a:cubicBezTo>
                    <a:pt x="225767" y="66222"/>
                    <a:pt x="226721" y="70356"/>
                    <a:pt x="226032" y="74544"/>
                  </a:cubicBezTo>
                  <a:cubicBezTo>
                    <a:pt x="225343" y="78678"/>
                    <a:pt x="223117" y="82282"/>
                    <a:pt x="219724" y="84773"/>
                  </a:cubicBezTo>
                  <a:cubicBezTo>
                    <a:pt x="216226" y="87264"/>
                    <a:pt x="212039" y="88218"/>
                    <a:pt x="207958" y="87529"/>
                  </a:cubicBezTo>
                  <a:lnTo>
                    <a:pt x="171544" y="82441"/>
                  </a:lnTo>
                  <a:lnTo>
                    <a:pt x="136243" y="80957"/>
                  </a:lnTo>
                  <a:cubicBezTo>
                    <a:pt x="136031" y="80957"/>
                    <a:pt x="135819" y="80904"/>
                    <a:pt x="135607" y="80904"/>
                  </a:cubicBezTo>
                  <a:lnTo>
                    <a:pt x="170590" y="86734"/>
                  </a:lnTo>
                  <a:cubicBezTo>
                    <a:pt x="179017" y="88113"/>
                    <a:pt x="185060" y="95586"/>
                    <a:pt x="184371" y="103748"/>
                  </a:cubicBezTo>
                  <a:cubicBezTo>
                    <a:pt x="183947" y="108307"/>
                    <a:pt x="181614" y="112494"/>
                    <a:pt x="177904" y="115197"/>
                  </a:cubicBezTo>
                  <a:cubicBezTo>
                    <a:pt x="174406" y="117688"/>
                    <a:pt x="170219" y="118643"/>
                    <a:pt x="166137" y="117954"/>
                  </a:cubicBezTo>
                  <a:lnTo>
                    <a:pt x="130466" y="112070"/>
                  </a:lnTo>
                  <a:lnTo>
                    <a:pt x="159300" y="116841"/>
                  </a:lnTo>
                  <a:cubicBezTo>
                    <a:pt x="167781" y="118272"/>
                    <a:pt x="173823" y="125745"/>
                    <a:pt x="173028" y="133961"/>
                  </a:cubicBezTo>
                  <a:cubicBezTo>
                    <a:pt x="172604" y="138466"/>
                    <a:pt x="170219" y="142600"/>
                    <a:pt x="166509" y="145251"/>
                  </a:cubicBezTo>
                  <a:cubicBezTo>
                    <a:pt x="163116" y="147689"/>
                    <a:pt x="158929" y="148696"/>
                    <a:pt x="154741" y="148007"/>
                  </a:cubicBezTo>
                  <a:lnTo>
                    <a:pt x="125324" y="143131"/>
                  </a:lnTo>
                  <a:lnTo>
                    <a:pt x="143134" y="146152"/>
                  </a:lnTo>
                  <a:cubicBezTo>
                    <a:pt x="147798" y="146947"/>
                    <a:pt x="151932" y="149650"/>
                    <a:pt x="154530" y="153572"/>
                  </a:cubicBezTo>
                  <a:cubicBezTo>
                    <a:pt x="156915" y="157283"/>
                    <a:pt x="157657" y="161629"/>
                    <a:pt x="156597" y="165816"/>
                  </a:cubicBezTo>
                  <a:cubicBezTo>
                    <a:pt x="155696" y="169315"/>
                    <a:pt x="153523" y="172442"/>
                    <a:pt x="150554" y="174615"/>
                  </a:cubicBezTo>
                  <a:cubicBezTo>
                    <a:pt x="147798" y="176523"/>
                    <a:pt x="144618" y="177530"/>
                    <a:pt x="141385" y="177530"/>
                  </a:cubicBezTo>
                  <a:close/>
                  <a:moveTo>
                    <a:pt x="11101" y="135180"/>
                  </a:moveTo>
                  <a:cubicBezTo>
                    <a:pt x="44653" y="154367"/>
                    <a:pt x="86844" y="164756"/>
                    <a:pt x="139847" y="166823"/>
                  </a:cubicBezTo>
                  <a:cubicBezTo>
                    <a:pt x="140060" y="166823"/>
                    <a:pt x="140272" y="166876"/>
                    <a:pt x="140484" y="166876"/>
                  </a:cubicBezTo>
                  <a:cubicBezTo>
                    <a:pt x="141862" y="167088"/>
                    <a:pt x="143240" y="166770"/>
                    <a:pt x="144353" y="165975"/>
                  </a:cubicBezTo>
                  <a:cubicBezTo>
                    <a:pt x="145254" y="165286"/>
                    <a:pt x="145996" y="164279"/>
                    <a:pt x="146261" y="163113"/>
                  </a:cubicBezTo>
                  <a:cubicBezTo>
                    <a:pt x="146685" y="161523"/>
                    <a:pt x="146102" y="160198"/>
                    <a:pt x="145572" y="159350"/>
                  </a:cubicBezTo>
                  <a:cubicBezTo>
                    <a:pt x="144618" y="157919"/>
                    <a:pt x="143081" y="156858"/>
                    <a:pt x="141385" y="156593"/>
                  </a:cubicBezTo>
                  <a:lnTo>
                    <a:pt x="123576" y="153625"/>
                  </a:lnTo>
                  <a:cubicBezTo>
                    <a:pt x="120766" y="153148"/>
                    <a:pt x="118328" y="151611"/>
                    <a:pt x="116685" y="149332"/>
                  </a:cubicBezTo>
                  <a:cubicBezTo>
                    <a:pt x="115042" y="147053"/>
                    <a:pt x="114406" y="144243"/>
                    <a:pt x="114830" y="141434"/>
                  </a:cubicBezTo>
                  <a:cubicBezTo>
                    <a:pt x="115307" y="138625"/>
                    <a:pt x="116844" y="136134"/>
                    <a:pt x="119123" y="134491"/>
                  </a:cubicBezTo>
                  <a:cubicBezTo>
                    <a:pt x="121455" y="132848"/>
                    <a:pt x="124264" y="132159"/>
                    <a:pt x="127021" y="132636"/>
                  </a:cubicBezTo>
                  <a:lnTo>
                    <a:pt x="156438" y="137512"/>
                  </a:lnTo>
                  <a:cubicBezTo>
                    <a:pt x="157816" y="137724"/>
                    <a:pt x="159141" y="137406"/>
                    <a:pt x="160254" y="136611"/>
                  </a:cubicBezTo>
                  <a:cubicBezTo>
                    <a:pt x="161526" y="135710"/>
                    <a:pt x="162268" y="134385"/>
                    <a:pt x="162427" y="132848"/>
                  </a:cubicBezTo>
                  <a:cubicBezTo>
                    <a:pt x="162692" y="130250"/>
                    <a:pt x="160466" y="127706"/>
                    <a:pt x="157551" y="127229"/>
                  </a:cubicBezTo>
                  <a:lnTo>
                    <a:pt x="128717" y="122459"/>
                  </a:lnTo>
                  <a:cubicBezTo>
                    <a:pt x="122939" y="121505"/>
                    <a:pt x="119017" y="116045"/>
                    <a:pt x="119971" y="110268"/>
                  </a:cubicBezTo>
                  <a:cubicBezTo>
                    <a:pt x="120925" y="104491"/>
                    <a:pt x="126385" y="100568"/>
                    <a:pt x="132162" y="101522"/>
                  </a:cubicBezTo>
                  <a:lnTo>
                    <a:pt x="167834" y="107406"/>
                  </a:lnTo>
                  <a:cubicBezTo>
                    <a:pt x="169159" y="107618"/>
                    <a:pt x="170590" y="107300"/>
                    <a:pt x="171703" y="106505"/>
                  </a:cubicBezTo>
                  <a:cubicBezTo>
                    <a:pt x="172339" y="106028"/>
                    <a:pt x="173611" y="104809"/>
                    <a:pt x="173770" y="102742"/>
                  </a:cubicBezTo>
                  <a:cubicBezTo>
                    <a:pt x="173982" y="100144"/>
                    <a:pt x="171809" y="97600"/>
                    <a:pt x="168841" y="97123"/>
                  </a:cubicBezTo>
                  <a:lnTo>
                    <a:pt x="133858" y="91346"/>
                  </a:lnTo>
                  <a:cubicBezTo>
                    <a:pt x="128081" y="90392"/>
                    <a:pt x="124158" y="84932"/>
                    <a:pt x="125113" y="79155"/>
                  </a:cubicBezTo>
                  <a:cubicBezTo>
                    <a:pt x="126067" y="73483"/>
                    <a:pt x="131314" y="69614"/>
                    <a:pt x="136932" y="70356"/>
                  </a:cubicBezTo>
                  <a:lnTo>
                    <a:pt x="172498" y="71893"/>
                  </a:lnTo>
                  <a:lnTo>
                    <a:pt x="209548" y="77035"/>
                  </a:lnTo>
                  <a:cubicBezTo>
                    <a:pt x="211032" y="77300"/>
                    <a:pt x="212410" y="76928"/>
                    <a:pt x="213576" y="76134"/>
                  </a:cubicBezTo>
                  <a:cubicBezTo>
                    <a:pt x="214636" y="75338"/>
                    <a:pt x="215378" y="74173"/>
                    <a:pt x="215590" y="72794"/>
                  </a:cubicBezTo>
                  <a:cubicBezTo>
                    <a:pt x="215802" y="71416"/>
                    <a:pt x="215484" y="70038"/>
                    <a:pt x="214689" y="68925"/>
                  </a:cubicBezTo>
                  <a:cubicBezTo>
                    <a:pt x="213894" y="67812"/>
                    <a:pt x="212728" y="67070"/>
                    <a:pt x="211350" y="66858"/>
                  </a:cubicBezTo>
                  <a:lnTo>
                    <a:pt x="172074" y="61345"/>
                  </a:lnTo>
                  <a:lnTo>
                    <a:pt x="134388" y="59437"/>
                  </a:lnTo>
                  <a:cubicBezTo>
                    <a:pt x="134017" y="59437"/>
                    <a:pt x="133646" y="59331"/>
                    <a:pt x="133275" y="59278"/>
                  </a:cubicBezTo>
                  <a:lnTo>
                    <a:pt x="106455" y="54826"/>
                  </a:lnTo>
                  <a:cubicBezTo>
                    <a:pt x="104229" y="54455"/>
                    <a:pt x="102480" y="52706"/>
                    <a:pt x="102109" y="50533"/>
                  </a:cubicBezTo>
                  <a:cubicBezTo>
                    <a:pt x="101738" y="48307"/>
                    <a:pt x="102745" y="46081"/>
                    <a:pt x="104706" y="45020"/>
                  </a:cubicBezTo>
                  <a:lnTo>
                    <a:pt x="130519" y="30497"/>
                  </a:lnTo>
                  <a:cubicBezTo>
                    <a:pt x="133964" y="28854"/>
                    <a:pt x="136137" y="25992"/>
                    <a:pt x="136720" y="22600"/>
                  </a:cubicBezTo>
                  <a:lnTo>
                    <a:pt x="137038" y="21009"/>
                  </a:lnTo>
                  <a:cubicBezTo>
                    <a:pt x="137463" y="18890"/>
                    <a:pt x="137621" y="17670"/>
                    <a:pt x="137197" y="16716"/>
                  </a:cubicBezTo>
                  <a:cubicBezTo>
                    <a:pt x="136031" y="14225"/>
                    <a:pt x="133911" y="12317"/>
                    <a:pt x="131261" y="11363"/>
                  </a:cubicBezTo>
                  <a:cubicBezTo>
                    <a:pt x="128611" y="10409"/>
                    <a:pt x="125802" y="10568"/>
                    <a:pt x="123258" y="11787"/>
                  </a:cubicBezTo>
                  <a:lnTo>
                    <a:pt x="72162" y="41681"/>
                  </a:lnTo>
                  <a:cubicBezTo>
                    <a:pt x="66172" y="45179"/>
                    <a:pt x="59812" y="47936"/>
                    <a:pt x="53133" y="49897"/>
                  </a:cubicBezTo>
                  <a:lnTo>
                    <a:pt x="23822" y="58536"/>
                  </a:lnTo>
                  <a:lnTo>
                    <a:pt x="11101" y="135180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18D5BE8A-07E2-4660-9276-613A2C68350D}"/>
                </a:ext>
              </a:extLst>
            </p:cNvPr>
            <p:cNvSpPr/>
            <p:nvPr/>
          </p:nvSpPr>
          <p:spPr>
            <a:xfrm>
              <a:off x="5305637" y="4939052"/>
              <a:ext cx="42403" cy="90107"/>
            </a:xfrm>
            <a:custGeom>
              <a:avLst/>
              <a:gdLst>
                <a:gd name="connsiteX0" fmla="*/ 25889 w 42403"/>
                <a:gd name="connsiteY0" fmla="*/ 94146 h 90106"/>
                <a:gd name="connsiteX1" fmla="*/ 23875 w 42403"/>
                <a:gd name="connsiteY1" fmla="*/ 93775 h 90106"/>
                <a:gd name="connsiteX2" fmla="*/ 3310 w 42403"/>
                <a:gd name="connsiteY2" fmla="*/ 85454 h 90106"/>
                <a:gd name="connsiteX3" fmla="*/ 76 w 42403"/>
                <a:gd name="connsiteY3" fmla="*/ 79676 h 90106"/>
                <a:gd name="connsiteX4" fmla="*/ 12320 w 42403"/>
                <a:gd name="connsiteY4" fmla="*/ 5683 h 90106"/>
                <a:gd name="connsiteX5" fmla="*/ 17250 w 42403"/>
                <a:gd name="connsiteY5" fmla="*/ 1230 h 90106"/>
                <a:gd name="connsiteX6" fmla="*/ 39405 w 42403"/>
                <a:gd name="connsiteY6" fmla="*/ 11 h 90106"/>
                <a:gd name="connsiteX7" fmla="*/ 43645 w 42403"/>
                <a:gd name="connsiteY7" fmla="*/ 1760 h 90106"/>
                <a:gd name="connsiteX8" fmla="*/ 44917 w 42403"/>
                <a:gd name="connsiteY8" fmla="*/ 6160 h 90106"/>
                <a:gd name="connsiteX9" fmla="*/ 31084 w 42403"/>
                <a:gd name="connsiteY9" fmla="*/ 89694 h 90106"/>
                <a:gd name="connsiteX10" fmla="*/ 28433 w 42403"/>
                <a:gd name="connsiteY10" fmla="*/ 93457 h 90106"/>
                <a:gd name="connsiteX11" fmla="*/ 25889 w 42403"/>
                <a:gd name="connsiteY11" fmla="*/ 94146 h 90106"/>
                <a:gd name="connsiteX12" fmla="*/ 11207 w 42403"/>
                <a:gd name="connsiteY12" fmla="*/ 77185 h 90106"/>
                <a:gd name="connsiteX13" fmla="*/ 21702 w 42403"/>
                <a:gd name="connsiteY13" fmla="*/ 81425 h 90106"/>
                <a:gd name="connsiteX14" fmla="*/ 33363 w 42403"/>
                <a:gd name="connsiteY14" fmla="*/ 10930 h 90106"/>
                <a:gd name="connsiteX15" fmla="*/ 22020 w 42403"/>
                <a:gd name="connsiteY15" fmla="*/ 11566 h 90106"/>
                <a:gd name="connsiteX16" fmla="*/ 11207 w 42403"/>
                <a:gd name="connsiteY16" fmla="*/ 77185 h 90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403" h="90106">
                  <a:moveTo>
                    <a:pt x="25889" y="94146"/>
                  </a:moveTo>
                  <a:cubicBezTo>
                    <a:pt x="25200" y="94146"/>
                    <a:pt x="24564" y="94040"/>
                    <a:pt x="23875" y="93775"/>
                  </a:cubicBezTo>
                  <a:lnTo>
                    <a:pt x="3310" y="85454"/>
                  </a:lnTo>
                  <a:cubicBezTo>
                    <a:pt x="1030" y="84500"/>
                    <a:pt x="-348" y="82114"/>
                    <a:pt x="76" y="79676"/>
                  </a:cubicBezTo>
                  <a:lnTo>
                    <a:pt x="12320" y="5683"/>
                  </a:lnTo>
                  <a:cubicBezTo>
                    <a:pt x="12744" y="3245"/>
                    <a:pt x="14758" y="1390"/>
                    <a:pt x="17250" y="1230"/>
                  </a:cubicBezTo>
                  <a:lnTo>
                    <a:pt x="39405" y="11"/>
                  </a:lnTo>
                  <a:cubicBezTo>
                    <a:pt x="41048" y="-95"/>
                    <a:pt x="42585" y="541"/>
                    <a:pt x="43645" y="1760"/>
                  </a:cubicBezTo>
                  <a:cubicBezTo>
                    <a:pt x="44706" y="2980"/>
                    <a:pt x="45182" y="4570"/>
                    <a:pt x="44917" y="6160"/>
                  </a:cubicBezTo>
                  <a:lnTo>
                    <a:pt x="31084" y="89694"/>
                  </a:lnTo>
                  <a:cubicBezTo>
                    <a:pt x="30819" y="91284"/>
                    <a:pt x="29865" y="92662"/>
                    <a:pt x="28433" y="93457"/>
                  </a:cubicBezTo>
                  <a:cubicBezTo>
                    <a:pt x="27691" y="93934"/>
                    <a:pt x="26790" y="94146"/>
                    <a:pt x="25889" y="94146"/>
                  </a:cubicBezTo>
                  <a:close/>
                  <a:moveTo>
                    <a:pt x="11207" y="77185"/>
                  </a:moveTo>
                  <a:lnTo>
                    <a:pt x="21702" y="81425"/>
                  </a:lnTo>
                  <a:lnTo>
                    <a:pt x="33363" y="10930"/>
                  </a:lnTo>
                  <a:lnTo>
                    <a:pt x="22020" y="11566"/>
                  </a:lnTo>
                  <a:lnTo>
                    <a:pt x="11207" y="77185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B23EA3D2-09E8-4DA5-B3AA-C5EEF031D4DA}"/>
                </a:ext>
              </a:extLst>
            </p:cNvPr>
            <p:cNvSpPr/>
            <p:nvPr/>
          </p:nvSpPr>
          <p:spPr>
            <a:xfrm>
              <a:off x="5596121" y="4808197"/>
              <a:ext cx="63605" cy="74205"/>
            </a:xfrm>
            <a:custGeom>
              <a:avLst/>
              <a:gdLst>
                <a:gd name="connsiteX0" fmla="*/ 32173 w 63604"/>
                <a:gd name="connsiteY0" fmla="*/ 78128 h 74205"/>
                <a:gd name="connsiteX1" fmla="*/ 0 w 63604"/>
                <a:gd name="connsiteY1" fmla="*/ 39064 h 74205"/>
                <a:gd name="connsiteX2" fmla="*/ 32173 w 63604"/>
                <a:gd name="connsiteY2" fmla="*/ 0 h 74205"/>
                <a:gd name="connsiteX3" fmla="*/ 64347 w 63604"/>
                <a:gd name="connsiteY3" fmla="*/ 39064 h 74205"/>
                <a:gd name="connsiteX4" fmla="*/ 32173 w 63604"/>
                <a:gd name="connsiteY4" fmla="*/ 78128 h 74205"/>
                <a:gd name="connsiteX5" fmla="*/ 32173 w 63604"/>
                <a:gd name="connsiteY5" fmla="*/ 10601 h 74205"/>
                <a:gd name="connsiteX6" fmla="*/ 10601 w 63604"/>
                <a:gd name="connsiteY6" fmla="*/ 39064 h 74205"/>
                <a:gd name="connsiteX7" fmla="*/ 32173 w 63604"/>
                <a:gd name="connsiteY7" fmla="*/ 67527 h 74205"/>
                <a:gd name="connsiteX8" fmla="*/ 53746 w 63604"/>
                <a:gd name="connsiteY8" fmla="*/ 39064 h 74205"/>
                <a:gd name="connsiteX9" fmla="*/ 32173 w 63604"/>
                <a:gd name="connsiteY9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74205">
                  <a:moveTo>
                    <a:pt x="32173" y="78128"/>
                  </a:moveTo>
                  <a:cubicBezTo>
                    <a:pt x="14417" y="78128"/>
                    <a:pt x="0" y="60583"/>
                    <a:pt x="0" y="39064"/>
                  </a:cubicBezTo>
                  <a:cubicBezTo>
                    <a:pt x="0" y="17544"/>
                    <a:pt x="14470" y="0"/>
                    <a:pt x="32173" y="0"/>
                  </a:cubicBezTo>
                  <a:cubicBezTo>
                    <a:pt x="49876" y="0"/>
                    <a:pt x="64347" y="17544"/>
                    <a:pt x="64347" y="39064"/>
                  </a:cubicBezTo>
                  <a:cubicBezTo>
                    <a:pt x="64347" y="60583"/>
                    <a:pt x="49930" y="78128"/>
                    <a:pt x="32173" y="78128"/>
                  </a:cubicBezTo>
                  <a:close/>
                  <a:moveTo>
                    <a:pt x="32173" y="10601"/>
                  </a:moveTo>
                  <a:cubicBezTo>
                    <a:pt x="20248" y="10601"/>
                    <a:pt x="10601" y="23375"/>
                    <a:pt x="10601" y="39064"/>
                  </a:cubicBezTo>
                  <a:cubicBezTo>
                    <a:pt x="10601" y="54753"/>
                    <a:pt x="20301" y="67527"/>
                    <a:pt x="32173" y="67527"/>
                  </a:cubicBezTo>
                  <a:cubicBezTo>
                    <a:pt x="44046" y="67527"/>
                    <a:pt x="53746" y="54753"/>
                    <a:pt x="53746" y="39064"/>
                  </a:cubicBezTo>
                  <a:cubicBezTo>
                    <a:pt x="53746" y="23375"/>
                    <a:pt x="44099" y="10601"/>
                    <a:pt x="3217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FE760D9D-2ED4-431B-952A-8778680CC7AE}"/>
                </a:ext>
              </a:extLst>
            </p:cNvPr>
            <p:cNvSpPr/>
            <p:nvPr/>
          </p:nvSpPr>
          <p:spPr>
            <a:xfrm>
              <a:off x="5474000" y="4831222"/>
              <a:ext cx="63605" cy="53004"/>
            </a:xfrm>
            <a:custGeom>
              <a:avLst/>
              <a:gdLst>
                <a:gd name="connsiteX0" fmla="*/ 32226 w 63604"/>
                <a:gd name="connsiteY0" fmla="*/ 55102 h 53003"/>
                <a:gd name="connsiteX1" fmla="*/ 0 w 63604"/>
                <a:gd name="connsiteY1" fmla="*/ 16038 h 53003"/>
                <a:gd name="connsiteX2" fmla="*/ 1643 w 63604"/>
                <a:gd name="connsiteY2" fmla="*/ 3848 h 53003"/>
                <a:gd name="connsiteX3" fmla="*/ 7685 w 63604"/>
                <a:gd name="connsiteY3" fmla="*/ 84 h 53003"/>
                <a:gd name="connsiteX4" fmla="*/ 60000 w 63604"/>
                <a:gd name="connsiteY4" fmla="*/ 9572 h 53003"/>
                <a:gd name="connsiteX5" fmla="*/ 64294 w 63604"/>
                <a:gd name="connsiteY5" fmla="*/ 14130 h 53003"/>
                <a:gd name="connsiteX6" fmla="*/ 64399 w 63604"/>
                <a:gd name="connsiteY6" fmla="*/ 16038 h 53003"/>
                <a:gd name="connsiteX7" fmla="*/ 32226 w 63604"/>
                <a:gd name="connsiteY7" fmla="*/ 55102 h 53003"/>
                <a:gd name="connsiteX8" fmla="*/ 10866 w 63604"/>
                <a:gd name="connsiteY8" fmla="*/ 11427 h 53003"/>
                <a:gd name="connsiteX9" fmla="*/ 10601 w 63604"/>
                <a:gd name="connsiteY9" fmla="*/ 16038 h 53003"/>
                <a:gd name="connsiteX10" fmla="*/ 32226 w 63604"/>
                <a:gd name="connsiteY10" fmla="*/ 44501 h 53003"/>
                <a:gd name="connsiteX11" fmla="*/ 53693 w 63604"/>
                <a:gd name="connsiteY11" fmla="*/ 19165 h 53003"/>
                <a:gd name="connsiteX12" fmla="*/ 10866 w 63604"/>
                <a:gd name="connsiteY12" fmla="*/ 11427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04" h="53003">
                  <a:moveTo>
                    <a:pt x="32226" y="55102"/>
                  </a:moveTo>
                  <a:cubicBezTo>
                    <a:pt x="14470" y="55102"/>
                    <a:pt x="0" y="37558"/>
                    <a:pt x="0" y="16038"/>
                  </a:cubicBezTo>
                  <a:cubicBezTo>
                    <a:pt x="0" y="11798"/>
                    <a:pt x="530" y="7664"/>
                    <a:pt x="1643" y="3848"/>
                  </a:cubicBezTo>
                  <a:cubicBezTo>
                    <a:pt x="2385" y="1197"/>
                    <a:pt x="5035" y="-393"/>
                    <a:pt x="7685" y="84"/>
                  </a:cubicBezTo>
                  <a:lnTo>
                    <a:pt x="60000" y="9572"/>
                  </a:lnTo>
                  <a:cubicBezTo>
                    <a:pt x="62280" y="9996"/>
                    <a:pt x="64028" y="11851"/>
                    <a:pt x="64294" y="14130"/>
                  </a:cubicBezTo>
                  <a:cubicBezTo>
                    <a:pt x="64346" y="14766"/>
                    <a:pt x="64399" y="15402"/>
                    <a:pt x="64399" y="16038"/>
                  </a:cubicBezTo>
                  <a:cubicBezTo>
                    <a:pt x="64399" y="37558"/>
                    <a:pt x="49983" y="55102"/>
                    <a:pt x="32226" y="55102"/>
                  </a:cubicBezTo>
                  <a:close/>
                  <a:moveTo>
                    <a:pt x="10866" y="11427"/>
                  </a:moveTo>
                  <a:cubicBezTo>
                    <a:pt x="10654" y="12911"/>
                    <a:pt x="10601" y="14448"/>
                    <a:pt x="10601" y="16038"/>
                  </a:cubicBezTo>
                  <a:cubicBezTo>
                    <a:pt x="10601" y="31728"/>
                    <a:pt x="20300" y="44501"/>
                    <a:pt x="32226" y="44501"/>
                  </a:cubicBezTo>
                  <a:cubicBezTo>
                    <a:pt x="43304" y="44501"/>
                    <a:pt x="52474" y="33424"/>
                    <a:pt x="53693" y="19165"/>
                  </a:cubicBezTo>
                  <a:lnTo>
                    <a:pt x="10866" y="11427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CA54723B-F2F0-4146-89E6-B3EE8709DC7E}"/>
                </a:ext>
              </a:extLst>
            </p:cNvPr>
            <p:cNvSpPr/>
            <p:nvPr/>
          </p:nvSpPr>
          <p:spPr>
            <a:xfrm>
              <a:off x="5466083" y="4813518"/>
              <a:ext cx="79506" cy="37103"/>
            </a:xfrm>
            <a:custGeom>
              <a:avLst/>
              <a:gdLst>
                <a:gd name="connsiteX0" fmla="*/ 75285 w 79505"/>
                <a:gd name="connsiteY0" fmla="*/ 39309 h 37102"/>
                <a:gd name="connsiteX1" fmla="*/ 74331 w 79505"/>
                <a:gd name="connsiteY1" fmla="*/ 39203 h 37102"/>
                <a:gd name="connsiteX2" fmla="*/ 4366 w 79505"/>
                <a:gd name="connsiteY2" fmla="*/ 26482 h 37102"/>
                <a:gd name="connsiteX3" fmla="*/ 73 w 79505"/>
                <a:gd name="connsiteY3" fmla="*/ 20333 h 37102"/>
                <a:gd name="connsiteX4" fmla="*/ 6222 w 79505"/>
                <a:gd name="connsiteY4" fmla="*/ 16040 h 37102"/>
                <a:gd name="connsiteX5" fmla="*/ 69084 w 79505"/>
                <a:gd name="connsiteY5" fmla="*/ 27436 h 37102"/>
                <a:gd name="connsiteX6" fmla="*/ 66434 w 79505"/>
                <a:gd name="connsiteY6" fmla="*/ 5969 h 37102"/>
                <a:gd name="connsiteX7" fmla="*/ 71045 w 79505"/>
                <a:gd name="connsiteY7" fmla="*/ 33 h 37102"/>
                <a:gd name="connsiteX8" fmla="*/ 76982 w 79505"/>
                <a:gd name="connsiteY8" fmla="*/ 4644 h 37102"/>
                <a:gd name="connsiteX9" fmla="*/ 80533 w 79505"/>
                <a:gd name="connsiteY9" fmla="*/ 33266 h 37102"/>
                <a:gd name="connsiteX10" fmla="*/ 78890 w 79505"/>
                <a:gd name="connsiteY10" fmla="*/ 37772 h 37102"/>
                <a:gd name="connsiteX11" fmla="*/ 75285 w 79505"/>
                <a:gd name="connsiteY11" fmla="*/ 39309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05" h="37102">
                  <a:moveTo>
                    <a:pt x="75285" y="39309"/>
                  </a:moveTo>
                  <a:cubicBezTo>
                    <a:pt x="74967" y="39309"/>
                    <a:pt x="74649" y="39256"/>
                    <a:pt x="74331" y="39203"/>
                  </a:cubicBezTo>
                  <a:lnTo>
                    <a:pt x="4366" y="26482"/>
                  </a:lnTo>
                  <a:cubicBezTo>
                    <a:pt x="1504" y="25952"/>
                    <a:pt x="-404" y="23196"/>
                    <a:pt x="73" y="20333"/>
                  </a:cubicBezTo>
                  <a:cubicBezTo>
                    <a:pt x="603" y="17471"/>
                    <a:pt x="3359" y="15563"/>
                    <a:pt x="6222" y="16040"/>
                  </a:cubicBezTo>
                  <a:lnTo>
                    <a:pt x="69084" y="27436"/>
                  </a:lnTo>
                  <a:lnTo>
                    <a:pt x="66434" y="5969"/>
                  </a:lnTo>
                  <a:cubicBezTo>
                    <a:pt x="66063" y="3054"/>
                    <a:pt x="68130" y="404"/>
                    <a:pt x="71045" y="33"/>
                  </a:cubicBezTo>
                  <a:cubicBezTo>
                    <a:pt x="73907" y="-285"/>
                    <a:pt x="76611" y="1729"/>
                    <a:pt x="76982" y="4644"/>
                  </a:cubicBezTo>
                  <a:lnTo>
                    <a:pt x="80533" y="33266"/>
                  </a:lnTo>
                  <a:cubicBezTo>
                    <a:pt x="80745" y="34962"/>
                    <a:pt x="80109" y="36605"/>
                    <a:pt x="78890" y="37772"/>
                  </a:cubicBezTo>
                  <a:cubicBezTo>
                    <a:pt x="77936" y="38779"/>
                    <a:pt x="76611" y="39309"/>
                    <a:pt x="75285" y="3930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F75FE986-0EC9-4570-AC7B-B3A7B6B9FBEF}"/>
                </a:ext>
              </a:extLst>
            </p:cNvPr>
            <p:cNvSpPr/>
            <p:nvPr/>
          </p:nvSpPr>
          <p:spPr>
            <a:xfrm>
              <a:off x="5512368" y="4926122"/>
              <a:ext cx="132510" cy="74205"/>
            </a:xfrm>
            <a:custGeom>
              <a:avLst/>
              <a:gdLst>
                <a:gd name="connsiteX0" fmla="*/ 131722 w 132509"/>
                <a:gd name="connsiteY0" fmla="*/ 75115 h 74205"/>
                <a:gd name="connsiteX1" fmla="*/ 127958 w 132509"/>
                <a:gd name="connsiteY1" fmla="*/ 73525 h 74205"/>
                <a:gd name="connsiteX2" fmla="*/ 30696 w 132509"/>
                <a:gd name="connsiteY2" fmla="*/ 32659 h 74205"/>
                <a:gd name="connsiteX3" fmla="*/ 25078 w 132509"/>
                <a:gd name="connsiteY3" fmla="*/ 27676 h 74205"/>
                <a:gd name="connsiteX4" fmla="*/ 30060 w 132509"/>
                <a:gd name="connsiteY4" fmla="*/ 22058 h 74205"/>
                <a:gd name="connsiteX5" fmla="*/ 106598 w 132509"/>
                <a:gd name="connsiteY5" fmla="*/ 42570 h 74205"/>
                <a:gd name="connsiteX6" fmla="*/ 61226 w 132509"/>
                <a:gd name="connsiteY6" fmla="*/ 11881 h 74205"/>
                <a:gd name="connsiteX7" fmla="*/ 8541 w 132509"/>
                <a:gd name="connsiteY7" fmla="*/ 26828 h 74205"/>
                <a:gd name="connsiteX8" fmla="*/ 1120 w 132509"/>
                <a:gd name="connsiteY8" fmla="*/ 25927 h 74205"/>
                <a:gd name="connsiteX9" fmla="*/ 2021 w 132509"/>
                <a:gd name="connsiteY9" fmla="*/ 18507 h 74205"/>
                <a:gd name="connsiteX10" fmla="*/ 63612 w 132509"/>
                <a:gd name="connsiteY10" fmla="*/ 1545 h 74205"/>
                <a:gd name="connsiteX11" fmla="*/ 136492 w 132509"/>
                <a:gd name="connsiteY11" fmla="*/ 67429 h 74205"/>
                <a:gd name="connsiteX12" fmla="*/ 134849 w 132509"/>
                <a:gd name="connsiteY12" fmla="*/ 74108 h 74205"/>
                <a:gd name="connsiteX13" fmla="*/ 131722 w 132509"/>
                <a:gd name="connsiteY13" fmla="*/ 75115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09" h="74205">
                  <a:moveTo>
                    <a:pt x="131722" y="75115"/>
                  </a:moveTo>
                  <a:cubicBezTo>
                    <a:pt x="130343" y="75115"/>
                    <a:pt x="128965" y="74585"/>
                    <a:pt x="127958" y="73525"/>
                  </a:cubicBezTo>
                  <a:cubicBezTo>
                    <a:pt x="91969" y="37164"/>
                    <a:pt x="55237" y="31228"/>
                    <a:pt x="30696" y="32659"/>
                  </a:cubicBezTo>
                  <a:cubicBezTo>
                    <a:pt x="27834" y="32765"/>
                    <a:pt x="25290" y="30591"/>
                    <a:pt x="25078" y="27676"/>
                  </a:cubicBezTo>
                  <a:cubicBezTo>
                    <a:pt x="24919" y="24761"/>
                    <a:pt x="27145" y="22270"/>
                    <a:pt x="30060" y="22058"/>
                  </a:cubicBezTo>
                  <a:cubicBezTo>
                    <a:pt x="50148" y="20892"/>
                    <a:pt x="77711" y="24178"/>
                    <a:pt x="106598" y="42570"/>
                  </a:cubicBezTo>
                  <a:cubicBezTo>
                    <a:pt x="95255" y="29425"/>
                    <a:pt x="79672" y="15963"/>
                    <a:pt x="61226" y="11881"/>
                  </a:cubicBezTo>
                  <a:cubicBezTo>
                    <a:pt x="43841" y="8012"/>
                    <a:pt x="26085" y="13047"/>
                    <a:pt x="8541" y="26828"/>
                  </a:cubicBezTo>
                  <a:cubicBezTo>
                    <a:pt x="6261" y="28630"/>
                    <a:pt x="2922" y="28260"/>
                    <a:pt x="1120" y="25927"/>
                  </a:cubicBezTo>
                  <a:cubicBezTo>
                    <a:pt x="-682" y="23648"/>
                    <a:pt x="-258" y="20309"/>
                    <a:pt x="2021" y="18507"/>
                  </a:cubicBezTo>
                  <a:cubicBezTo>
                    <a:pt x="22269" y="2659"/>
                    <a:pt x="42993" y="-3066"/>
                    <a:pt x="63612" y="1545"/>
                  </a:cubicBezTo>
                  <a:cubicBezTo>
                    <a:pt x="107870" y="11404"/>
                    <a:pt x="135326" y="65150"/>
                    <a:pt x="136492" y="67429"/>
                  </a:cubicBezTo>
                  <a:cubicBezTo>
                    <a:pt x="137658" y="69761"/>
                    <a:pt x="136969" y="72571"/>
                    <a:pt x="134849" y="74108"/>
                  </a:cubicBezTo>
                  <a:cubicBezTo>
                    <a:pt x="133895" y="74797"/>
                    <a:pt x="132782" y="75115"/>
                    <a:pt x="131722" y="7511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9" name="Group 768">
            <a:extLst>
              <a:ext uri="{FF2B5EF4-FFF2-40B4-BE49-F238E27FC236}">
                <a16:creationId xmlns:a16="http://schemas.microsoft.com/office/drawing/2014/main" id="{A9199203-A5F2-49EA-A0C2-BC42412338F2}"/>
              </a:ext>
            </a:extLst>
          </p:cNvPr>
          <p:cNvGrpSpPr/>
          <p:nvPr/>
        </p:nvGrpSpPr>
        <p:grpSpPr>
          <a:xfrm>
            <a:off x="6412989" y="4676137"/>
            <a:ext cx="416876" cy="416876"/>
            <a:chOff x="6449165" y="4712313"/>
            <a:chExt cx="344525" cy="344525"/>
          </a:xfrm>
        </p:grpSpPr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6492795-7EC4-4D41-9976-5394714CC73E}"/>
                </a:ext>
              </a:extLst>
            </p:cNvPr>
            <p:cNvSpPr/>
            <p:nvPr/>
          </p:nvSpPr>
          <p:spPr>
            <a:xfrm>
              <a:off x="6449165" y="4712313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C61E834-51AF-480C-8B50-290AB798BADE}"/>
                </a:ext>
              </a:extLst>
            </p:cNvPr>
            <p:cNvSpPr/>
            <p:nvPr/>
          </p:nvSpPr>
          <p:spPr>
            <a:xfrm>
              <a:off x="6528512" y="4808727"/>
              <a:ext cx="63605" cy="63605"/>
            </a:xfrm>
            <a:custGeom>
              <a:avLst/>
              <a:gdLst>
                <a:gd name="connsiteX0" fmla="*/ 33923 w 63604"/>
                <a:gd name="connsiteY0" fmla="*/ 67845 h 63604"/>
                <a:gd name="connsiteX1" fmla="*/ 0 w 63604"/>
                <a:gd name="connsiteY1" fmla="*/ 33923 h 63604"/>
                <a:gd name="connsiteX2" fmla="*/ 33923 w 63604"/>
                <a:gd name="connsiteY2" fmla="*/ 0 h 63604"/>
                <a:gd name="connsiteX3" fmla="*/ 67845 w 63604"/>
                <a:gd name="connsiteY3" fmla="*/ 33923 h 63604"/>
                <a:gd name="connsiteX4" fmla="*/ 33923 w 63604"/>
                <a:gd name="connsiteY4" fmla="*/ 67845 h 63604"/>
                <a:gd name="connsiteX5" fmla="*/ 33923 w 63604"/>
                <a:gd name="connsiteY5" fmla="*/ 10654 h 63604"/>
                <a:gd name="connsiteX6" fmla="*/ 10601 w 63604"/>
                <a:gd name="connsiteY6" fmla="*/ 33976 h 63604"/>
                <a:gd name="connsiteX7" fmla="*/ 33923 w 63604"/>
                <a:gd name="connsiteY7" fmla="*/ 57297 h 63604"/>
                <a:gd name="connsiteX8" fmla="*/ 57244 w 63604"/>
                <a:gd name="connsiteY8" fmla="*/ 33976 h 63604"/>
                <a:gd name="connsiteX9" fmla="*/ 33923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3" y="67845"/>
                  </a:move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3" y="0"/>
                  </a:cubicBezTo>
                  <a:cubicBezTo>
                    <a:pt x="52633" y="0"/>
                    <a:pt x="67845" y="15212"/>
                    <a:pt x="67845" y="33923"/>
                  </a:cubicBezTo>
                  <a:cubicBezTo>
                    <a:pt x="67845" y="52686"/>
                    <a:pt x="52633" y="67845"/>
                    <a:pt x="33923" y="67845"/>
                  </a:cubicBezTo>
                  <a:close/>
                  <a:moveTo>
                    <a:pt x="33923" y="10654"/>
                  </a:moveTo>
                  <a:cubicBezTo>
                    <a:pt x="21095" y="10654"/>
                    <a:pt x="10601" y="21096"/>
                    <a:pt x="10601" y="33976"/>
                  </a:cubicBezTo>
                  <a:cubicBezTo>
                    <a:pt x="10601" y="46856"/>
                    <a:pt x="21042" y="57297"/>
                    <a:pt x="33923" y="57297"/>
                  </a:cubicBezTo>
                  <a:cubicBezTo>
                    <a:pt x="46803" y="57297"/>
                    <a:pt x="57244" y="46856"/>
                    <a:pt x="57244" y="33976"/>
                  </a:cubicBezTo>
                  <a:cubicBezTo>
                    <a:pt x="57244" y="21096"/>
                    <a:pt x="46750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86AFFD5D-CC7C-4B13-BF21-80E7DBC44BFD}"/>
                </a:ext>
              </a:extLst>
            </p:cNvPr>
            <p:cNvSpPr/>
            <p:nvPr/>
          </p:nvSpPr>
          <p:spPr>
            <a:xfrm>
              <a:off x="6528512" y="4808727"/>
              <a:ext cx="63605" cy="63605"/>
            </a:xfrm>
            <a:custGeom>
              <a:avLst/>
              <a:gdLst>
                <a:gd name="connsiteX0" fmla="*/ 33923 w 63604"/>
                <a:gd name="connsiteY0" fmla="*/ 67845 h 63604"/>
                <a:gd name="connsiteX1" fmla="*/ 0 w 63604"/>
                <a:gd name="connsiteY1" fmla="*/ 33923 h 63604"/>
                <a:gd name="connsiteX2" fmla="*/ 33923 w 63604"/>
                <a:gd name="connsiteY2" fmla="*/ 0 h 63604"/>
                <a:gd name="connsiteX3" fmla="*/ 67845 w 63604"/>
                <a:gd name="connsiteY3" fmla="*/ 33923 h 63604"/>
                <a:gd name="connsiteX4" fmla="*/ 33923 w 63604"/>
                <a:gd name="connsiteY4" fmla="*/ 67845 h 63604"/>
                <a:gd name="connsiteX5" fmla="*/ 33923 w 63604"/>
                <a:gd name="connsiteY5" fmla="*/ 10654 h 63604"/>
                <a:gd name="connsiteX6" fmla="*/ 10601 w 63604"/>
                <a:gd name="connsiteY6" fmla="*/ 33976 h 63604"/>
                <a:gd name="connsiteX7" fmla="*/ 33923 w 63604"/>
                <a:gd name="connsiteY7" fmla="*/ 57297 h 63604"/>
                <a:gd name="connsiteX8" fmla="*/ 57244 w 63604"/>
                <a:gd name="connsiteY8" fmla="*/ 33976 h 63604"/>
                <a:gd name="connsiteX9" fmla="*/ 33923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3" y="67845"/>
                  </a:move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3" y="0"/>
                  </a:cubicBezTo>
                  <a:cubicBezTo>
                    <a:pt x="52633" y="0"/>
                    <a:pt x="67845" y="15212"/>
                    <a:pt x="67845" y="33923"/>
                  </a:cubicBezTo>
                  <a:cubicBezTo>
                    <a:pt x="67845" y="52686"/>
                    <a:pt x="52633" y="67845"/>
                    <a:pt x="33923" y="67845"/>
                  </a:cubicBezTo>
                  <a:close/>
                  <a:moveTo>
                    <a:pt x="33923" y="10654"/>
                  </a:moveTo>
                  <a:cubicBezTo>
                    <a:pt x="21095" y="10654"/>
                    <a:pt x="10601" y="21096"/>
                    <a:pt x="10601" y="33976"/>
                  </a:cubicBezTo>
                  <a:cubicBezTo>
                    <a:pt x="10601" y="46856"/>
                    <a:pt x="21042" y="57297"/>
                    <a:pt x="33923" y="57297"/>
                  </a:cubicBezTo>
                  <a:cubicBezTo>
                    <a:pt x="46803" y="57297"/>
                    <a:pt x="57244" y="46856"/>
                    <a:pt x="57244" y="33976"/>
                  </a:cubicBezTo>
                  <a:cubicBezTo>
                    <a:pt x="57244" y="21096"/>
                    <a:pt x="46750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0478FB66-329F-43AE-992D-69513BA71560}"/>
                </a:ext>
              </a:extLst>
            </p:cNvPr>
            <p:cNvSpPr/>
            <p:nvPr/>
          </p:nvSpPr>
          <p:spPr>
            <a:xfrm>
              <a:off x="6650421" y="4808727"/>
              <a:ext cx="63605" cy="63605"/>
            </a:xfrm>
            <a:custGeom>
              <a:avLst/>
              <a:gdLst>
                <a:gd name="connsiteX0" fmla="*/ 33923 w 63604"/>
                <a:gd name="connsiteY0" fmla="*/ 67845 h 63604"/>
                <a:gd name="connsiteX1" fmla="*/ 0 w 63604"/>
                <a:gd name="connsiteY1" fmla="*/ 33923 h 63604"/>
                <a:gd name="connsiteX2" fmla="*/ 33923 w 63604"/>
                <a:gd name="connsiteY2" fmla="*/ 0 h 63604"/>
                <a:gd name="connsiteX3" fmla="*/ 67845 w 63604"/>
                <a:gd name="connsiteY3" fmla="*/ 33923 h 63604"/>
                <a:gd name="connsiteX4" fmla="*/ 33923 w 63604"/>
                <a:gd name="connsiteY4" fmla="*/ 67845 h 63604"/>
                <a:gd name="connsiteX5" fmla="*/ 33923 w 63604"/>
                <a:gd name="connsiteY5" fmla="*/ 10654 h 63604"/>
                <a:gd name="connsiteX6" fmla="*/ 10601 w 63604"/>
                <a:gd name="connsiteY6" fmla="*/ 33976 h 63604"/>
                <a:gd name="connsiteX7" fmla="*/ 33923 w 63604"/>
                <a:gd name="connsiteY7" fmla="*/ 57297 h 63604"/>
                <a:gd name="connsiteX8" fmla="*/ 57244 w 63604"/>
                <a:gd name="connsiteY8" fmla="*/ 33976 h 63604"/>
                <a:gd name="connsiteX9" fmla="*/ 33923 w 63604"/>
                <a:gd name="connsiteY9" fmla="*/ 10654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63604">
                  <a:moveTo>
                    <a:pt x="33923" y="67845"/>
                  </a:moveTo>
                  <a:cubicBezTo>
                    <a:pt x="15212" y="67845"/>
                    <a:pt x="0" y="52633"/>
                    <a:pt x="0" y="33923"/>
                  </a:cubicBezTo>
                  <a:cubicBezTo>
                    <a:pt x="0" y="15212"/>
                    <a:pt x="15212" y="0"/>
                    <a:pt x="33923" y="0"/>
                  </a:cubicBezTo>
                  <a:cubicBezTo>
                    <a:pt x="52633" y="0"/>
                    <a:pt x="67845" y="15212"/>
                    <a:pt x="67845" y="33923"/>
                  </a:cubicBezTo>
                  <a:cubicBezTo>
                    <a:pt x="67845" y="52686"/>
                    <a:pt x="52633" y="67845"/>
                    <a:pt x="33923" y="67845"/>
                  </a:cubicBezTo>
                  <a:close/>
                  <a:moveTo>
                    <a:pt x="33923" y="10654"/>
                  </a:moveTo>
                  <a:cubicBezTo>
                    <a:pt x="21095" y="10654"/>
                    <a:pt x="10601" y="21096"/>
                    <a:pt x="10601" y="33976"/>
                  </a:cubicBezTo>
                  <a:cubicBezTo>
                    <a:pt x="10601" y="46856"/>
                    <a:pt x="21042" y="57297"/>
                    <a:pt x="33923" y="57297"/>
                  </a:cubicBezTo>
                  <a:cubicBezTo>
                    <a:pt x="46803" y="57297"/>
                    <a:pt x="57244" y="46856"/>
                    <a:pt x="57244" y="33976"/>
                  </a:cubicBezTo>
                  <a:cubicBezTo>
                    <a:pt x="57244" y="21096"/>
                    <a:pt x="46750" y="10654"/>
                    <a:pt x="33923" y="1065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605290AA-E92A-43A7-BC8A-72CC6125499C}"/>
                </a:ext>
              </a:extLst>
            </p:cNvPr>
            <p:cNvSpPr/>
            <p:nvPr/>
          </p:nvSpPr>
          <p:spPr>
            <a:xfrm>
              <a:off x="6542067" y="4957588"/>
              <a:ext cx="159012" cy="10601"/>
            </a:xfrm>
            <a:custGeom>
              <a:avLst/>
              <a:gdLst>
                <a:gd name="connsiteX0" fmla="*/ 157382 w 159011"/>
                <a:gd name="connsiteY0" fmla="*/ 13489 h 10600"/>
                <a:gd name="connsiteX1" fmla="*/ 156959 w 159011"/>
                <a:gd name="connsiteY1" fmla="*/ 13489 h 10600"/>
                <a:gd name="connsiteX2" fmla="*/ 5685 w 159011"/>
                <a:gd name="connsiteY2" fmla="*/ 13489 h 10600"/>
                <a:gd name="connsiteX3" fmla="*/ 14 w 159011"/>
                <a:gd name="connsiteY3" fmla="*/ 8613 h 10600"/>
                <a:gd name="connsiteX4" fmla="*/ 4890 w 159011"/>
                <a:gd name="connsiteY4" fmla="*/ 2942 h 10600"/>
                <a:gd name="connsiteX5" fmla="*/ 157807 w 159011"/>
                <a:gd name="connsiteY5" fmla="*/ 2942 h 10600"/>
                <a:gd name="connsiteX6" fmla="*/ 162683 w 159011"/>
                <a:gd name="connsiteY6" fmla="*/ 8613 h 10600"/>
                <a:gd name="connsiteX7" fmla="*/ 157382 w 159011"/>
                <a:gd name="connsiteY7" fmla="*/ 13489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1" h="10600">
                  <a:moveTo>
                    <a:pt x="157382" y="13489"/>
                  </a:moveTo>
                  <a:cubicBezTo>
                    <a:pt x="157223" y="13489"/>
                    <a:pt x="157118" y="13489"/>
                    <a:pt x="156959" y="13489"/>
                  </a:cubicBezTo>
                  <a:cubicBezTo>
                    <a:pt x="106764" y="9620"/>
                    <a:pt x="55880" y="9620"/>
                    <a:pt x="5685" y="13489"/>
                  </a:cubicBezTo>
                  <a:cubicBezTo>
                    <a:pt x="2771" y="13701"/>
                    <a:pt x="226" y="11528"/>
                    <a:pt x="14" y="8613"/>
                  </a:cubicBezTo>
                  <a:cubicBezTo>
                    <a:pt x="-198" y="5698"/>
                    <a:pt x="1975" y="3154"/>
                    <a:pt x="4890" y="2942"/>
                  </a:cubicBezTo>
                  <a:cubicBezTo>
                    <a:pt x="55615" y="-981"/>
                    <a:pt x="107082" y="-981"/>
                    <a:pt x="157807" y="2942"/>
                  </a:cubicBezTo>
                  <a:cubicBezTo>
                    <a:pt x="160722" y="3154"/>
                    <a:pt x="162895" y="5698"/>
                    <a:pt x="162683" y="8613"/>
                  </a:cubicBezTo>
                  <a:cubicBezTo>
                    <a:pt x="162471" y="11369"/>
                    <a:pt x="160139" y="13489"/>
                    <a:pt x="157382" y="1348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60C1AB06-5139-4EFF-80AD-D2C82E56CA11}"/>
                </a:ext>
              </a:extLst>
            </p:cNvPr>
            <p:cNvSpPr/>
            <p:nvPr/>
          </p:nvSpPr>
          <p:spPr>
            <a:xfrm>
              <a:off x="6542067" y="4960516"/>
              <a:ext cx="159012" cy="10601"/>
            </a:xfrm>
            <a:custGeom>
              <a:avLst/>
              <a:gdLst>
                <a:gd name="connsiteX0" fmla="*/ 81322 w 159011"/>
                <a:gd name="connsiteY0" fmla="*/ 13477 h 10600"/>
                <a:gd name="connsiteX1" fmla="*/ 4890 w 159011"/>
                <a:gd name="connsiteY1" fmla="*/ 10562 h 10600"/>
                <a:gd name="connsiteX2" fmla="*/ 14 w 159011"/>
                <a:gd name="connsiteY2" fmla="*/ 4891 h 10600"/>
                <a:gd name="connsiteX3" fmla="*/ 5685 w 159011"/>
                <a:gd name="connsiteY3" fmla="*/ 14 h 10600"/>
                <a:gd name="connsiteX4" fmla="*/ 156959 w 159011"/>
                <a:gd name="connsiteY4" fmla="*/ 14 h 10600"/>
                <a:gd name="connsiteX5" fmla="*/ 162630 w 159011"/>
                <a:gd name="connsiteY5" fmla="*/ 4891 h 10600"/>
                <a:gd name="connsiteX6" fmla="*/ 157754 w 159011"/>
                <a:gd name="connsiteY6" fmla="*/ 10562 h 10600"/>
                <a:gd name="connsiteX7" fmla="*/ 81322 w 159011"/>
                <a:gd name="connsiteY7" fmla="*/ 13477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1" h="10600">
                  <a:moveTo>
                    <a:pt x="81322" y="13477"/>
                  </a:moveTo>
                  <a:cubicBezTo>
                    <a:pt x="55774" y="13477"/>
                    <a:pt x="30226" y="12523"/>
                    <a:pt x="4890" y="10562"/>
                  </a:cubicBezTo>
                  <a:cubicBezTo>
                    <a:pt x="1975" y="10350"/>
                    <a:pt x="-198" y="7806"/>
                    <a:pt x="14" y="4891"/>
                  </a:cubicBezTo>
                  <a:cubicBezTo>
                    <a:pt x="226" y="1975"/>
                    <a:pt x="2771" y="-198"/>
                    <a:pt x="5685" y="14"/>
                  </a:cubicBezTo>
                  <a:cubicBezTo>
                    <a:pt x="55880" y="3883"/>
                    <a:pt x="106764" y="3883"/>
                    <a:pt x="156959" y="14"/>
                  </a:cubicBezTo>
                  <a:cubicBezTo>
                    <a:pt x="159821" y="-198"/>
                    <a:pt x="162418" y="1975"/>
                    <a:pt x="162630" y="4891"/>
                  </a:cubicBezTo>
                  <a:cubicBezTo>
                    <a:pt x="162842" y="7806"/>
                    <a:pt x="160669" y="10350"/>
                    <a:pt x="157754" y="10562"/>
                  </a:cubicBezTo>
                  <a:cubicBezTo>
                    <a:pt x="132418" y="12523"/>
                    <a:pt x="106870" y="13477"/>
                    <a:pt x="81322" y="1347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8" name="Group 767">
            <a:extLst>
              <a:ext uri="{FF2B5EF4-FFF2-40B4-BE49-F238E27FC236}">
                <a16:creationId xmlns:a16="http://schemas.microsoft.com/office/drawing/2014/main" id="{FF4D25B2-22D0-4620-9C85-7C3FF11E6A23}"/>
              </a:ext>
            </a:extLst>
          </p:cNvPr>
          <p:cNvGrpSpPr/>
          <p:nvPr/>
        </p:nvGrpSpPr>
        <p:grpSpPr>
          <a:xfrm>
            <a:off x="7473066" y="4676137"/>
            <a:ext cx="416876" cy="416876"/>
            <a:chOff x="7509242" y="4712313"/>
            <a:chExt cx="344525" cy="344525"/>
          </a:xfrm>
        </p:grpSpPr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3C2EEC51-DFA1-4991-BEAB-A5CEC4D850F9}"/>
                </a:ext>
              </a:extLst>
            </p:cNvPr>
            <p:cNvSpPr/>
            <p:nvPr/>
          </p:nvSpPr>
          <p:spPr>
            <a:xfrm>
              <a:off x="7509242" y="4712313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348216AD-C017-40A0-922E-47753D6BA8E0}"/>
                </a:ext>
              </a:extLst>
            </p:cNvPr>
            <p:cNvSpPr/>
            <p:nvPr/>
          </p:nvSpPr>
          <p:spPr>
            <a:xfrm>
              <a:off x="7556681" y="4828710"/>
              <a:ext cx="106008" cy="37103"/>
            </a:xfrm>
            <a:custGeom>
              <a:avLst/>
              <a:gdLst>
                <a:gd name="connsiteX0" fmla="*/ 53057 w 106007"/>
                <a:gd name="connsiteY0" fmla="*/ 39541 h 37102"/>
                <a:gd name="connsiteX1" fmla="*/ 0 w 106007"/>
                <a:gd name="connsiteY1" fmla="*/ 19770 h 37102"/>
                <a:gd name="connsiteX2" fmla="*/ 53057 w 106007"/>
                <a:gd name="connsiteY2" fmla="*/ 0 h 37102"/>
                <a:gd name="connsiteX3" fmla="*/ 106061 w 106007"/>
                <a:gd name="connsiteY3" fmla="*/ 19770 h 37102"/>
                <a:gd name="connsiteX4" fmla="*/ 53057 w 106007"/>
                <a:gd name="connsiteY4" fmla="*/ 39541 h 37102"/>
                <a:gd name="connsiteX5" fmla="*/ 53057 w 106007"/>
                <a:gd name="connsiteY5" fmla="*/ 10654 h 37102"/>
                <a:gd name="connsiteX6" fmla="*/ 10601 w 106007"/>
                <a:gd name="connsiteY6" fmla="*/ 20035 h 37102"/>
                <a:gd name="connsiteX7" fmla="*/ 53057 w 106007"/>
                <a:gd name="connsiteY7" fmla="*/ 28993 h 37102"/>
                <a:gd name="connsiteX8" fmla="*/ 95407 w 106007"/>
                <a:gd name="connsiteY8" fmla="*/ 19823 h 37102"/>
                <a:gd name="connsiteX9" fmla="*/ 53057 w 106007"/>
                <a:gd name="connsiteY9" fmla="*/ 10654 h 37102"/>
                <a:gd name="connsiteX10" fmla="*/ 95513 w 106007"/>
                <a:gd name="connsiteY10" fmla="*/ 19983 h 37102"/>
                <a:gd name="connsiteX11" fmla="*/ 95513 w 106007"/>
                <a:gd name="connsiteY11" fmla="*/ 19983 h 37102"/>
                <a:gd name="connsiteX12" fmla="*/ 95513 w 106007"/>
                <a:gd name="connsiteY12" fmla="*/ 1998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007" h="37102">
                  <a:moveTo>
                    <a:pt x="53057" y="39541"/>
                  </a:moveTo>
                  <a:cubicBezTo>
                    <a:pt x="33340" y="39541"/>
                    <a:pt x="0" y="35407"/>
                    <a:pt x="0" y="19770"/>
                  </a:cubicBezTo>
                  <a:cubicBezTo>
                    <a:pt x="0" y="4134"/>
                    <a:pt x="33340" y="0"/>
                    <a:pt x="53057" y="0"/>
                  </a:cubicBezTo>
                  <a:cubicBezTo>
                    <a:pt x="72775" y="0"/>
                    <a:pt x="106061" y="4134"/>
                    <a:pt x="106061" y="19770"/>
                  </a:cubicBezTo>
                  <a:cubicBezTo>
                    <a:pt x="106061" y="35407"/>
                    <a:pt x="72775" y="39541"/>
                    <a:pt x="53057" y="39541"/>
                  </a:cubicBezTo>
                  <a:close/>
                  <a:moveTo>
                    <a:pt x="53057" y="10654"/>
                  </a:moveTo>
                  <a:cubicBezTo>
                    <a:pt x="25760" y="10654"/>
                    <a:pt x="11608" y="17332"/>
                    <a:pt x="10601" y="20035"/>
                  </a:cubicBezTo>
                  <a:cubicBezTo>
                    <a:pt x="11661" y="22262"/>
                    <a:pt x="25813" y="28993"/>
                    <a:pt x="53057" y="28993"/>
                  </a:cubicBezTo>
                  <a:cubicBezTo>
                    <a:pt x="79612" y="28993"/>
                    <a:pt x="93764" y="22633"/>
                    <a:pt x="95407" y="19823"/>
                  </a:cubicBezTo>
                  <a:cubicBezTo>
                    <a:pt x="93764" y="16961"/>
                    <a:pt x="79612" y="10654"/>
                    <a:pt x="53057" y="10654"/>
                  </a:cubicBezTo>
                  <a:close/>
                  <a:moveTo>
                    <a:pt x="95513" y="19983"/>
                  </a:moveTo>
                  <a:lnTo>
                    <a:pt x="95513" y="19983"/>
                  </a:lnTo>
                  <a:lnTo>
                    <a:pt x="95513" y="1998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E73CE3C-9BDC-4623-A9F5-8026E7E09971}"/>
                </a:ext>
              </a:extLst>
            </p:cNvPr>
            <p:cNvSpPr/>
            <p:nvPr/>
          </p:nvSpPr>
          <p:spPr>
            <a:xfrm>
              <a:off x="7704191" y="4828710"/>
              <a:ext cx="106008" cy="37103"/>
            </a:xfrm>
            <a:custGeom>
              <a:avLst/>
              <a:gdLst>
                <a:gd name="connsiteX0" fmla="*/ 53004 w 106007"/>
                <a:gd name="connsiteY0" fmla="*/ 39541 h 37102"/>
                <a:gd name="connsiteX1" fmla="*/ 0 w 106007"/>
                <a:gd name="connsiteY1" fmla="*/ 19770 h 37102"/>
                <a:gd name="connsiteX2" fmla="*/ 53004 w 106007"/>
                <a:gd name="connsiteY2" fmla="*/ 0 h 37102"/>
                <a:gd name="connsiteX3" fmla="*/ 106061 w 106007"/>
                <a:gd name="connsiteY3" fmla="*/ 19770 h 37102"/>
                <a:gd name="connsiteX4" fmla="*/ 53004 w 106007"/>
                <a:gd name="connsiteY4" fmla="*/ 39541 h 37102"/>
                <a:gd name="connsiteX5" fmla="*/ 53004 w 106007"/>
                <a:gd name="connsiteY5" fmla="*/ 10654 h 37102"/>
                <a:gd name="connsiteX6" fmla="*/ 10548 w 106007"/>
                <a:gd name="connsiteY6" fmla="*/ 20035 h 37102"/>
                <a:gd name="connsiteX7" fmla="*/ 53004 w 106007"/>
                <a:gd name="connsiteY7" fmla="*/ 28993 h 37102"/>
                <a:gd name="connsiteX8" fmla="*/ 95354 w 106007"/>
                <a:gd name="connsiteY8" fmla="*/ 19823 h 37102"/>
                <a:gd name="connsiteX9" fmla="*/ 53004 w 106007"/>
                <a:gd name="connsiteY9" fmla="*/ 10654 h 37102"/>
                <a:gd name="connsiteX10" fmla="*/ 95460 w 106007"/>
                <a:gd name="connsiteY10" fmla="*/ 19983 h 37102"/>
                <a:gd name="connsiteX11" fmla="*/ 95460 w 106007"/>
                <a:gd name="connsiteY11" fmla="*/ 19983 h 37102"/>
                <a:gd name="connsiteX12" fmla="*/ 95460 w 106007"/>
                <a:gd name="connsiteY12" fmla="*/ 1998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007" h="37102">
                  <a:moveTo>
                    <a:pt x="53004" y="39541"/>
                  </a:moveTo>
                  <a:cubicBezTo>
                    <a:pt x="33286" y="39541"/>
                    <a:pt x="0" y="35407"/>
                    <a:pt x="0" y="19770"/>
                  </a:cubicBezTo>
                  <a:cubicBezTo>
                    <a:pt x="0" y="4134"/>
                    <a:pt x="33339" y="0"/>
                    <a:pt x="53004" y="0"/>
                  </a:cubicBezTo>
                  <a:cubicBezTo>
                    <a:pt x="72721" y="0"/>
                    <a:pt x="106061" y="4134"/>
                    <a:pt x="106061" y="19770"/>
                  </a:cubicBezTo>
                  <a:cubicBezTo>
                    <a:pt x="106061" y="35407"/>
                    <a:pt x="72721" y="39541"/>
                    <a:pt x="53004" y="39541"/>
                  </a:cubicBezTo>
                  <a:close/>
                  <a:moveTo>
                    <a:pt x="53004" y="10654"/>
                  </a:moveTo>
                  <a:cubicBezTo>
                    <a:pt x="25707" y="10654"/>
                    <a:pt x="11554" y="17332"/>
                    <a:pt x="10548" y="20035"/>
                  </a:cubicBezTo>
                  <a:cubicBezTo>
                    <a:pt x="11608" y="22262"/>
                    <a:pt x="25760" y="28993"/>
                    <a:pt x="53004" y="28993"/>
                  </a:cubicBezTo>
                  <a:cubicBezTo>
                    <a:pt x="79559" y="28993"/>
                    <a:pt x="93710" y="22633"/>
                    <a:pt x="95354" y="19823"/>
                  </a:cubicBezTo>
                  <a:cubicBezTo>
                    <a:pt x="93710" y="16961"/>
                    <a:pt x="79559" y="10654"/>
                    <a:pt x="53004" y="10654"/>
                  </a:cubicBezTo>
                  <a:close/>
                  <a:moveTo>
                    <a:pt x="95460" y="19983"/>
                  </a:moveTo>
                  <a:lnTo>
                    <a:pt x="95460" y="19983"/>
                  </a:lnTo>
                  <a:lnTo>
                    <a:pt x="95460" y="19983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E283BA4D-6A89-4609-996D-74928E8B0303}"/>
                </a:ext>
              </a:extLst>
            </p:cNvPr>
            <p:cNvSpPr/>
            <p:nvPr/>
          </p:nvSpPr>
          <p:spPr>
            <a:xfrm>
              <a:off x="7602144" y="4957588"/>
              <a:ext cx="159012" cy="10601"/>
            </a:xfrm>
            <a:custGeom>
              <a:avLst/>
              <a:gdLst>
                <a:gd name="connsiteX0" fmla="*/ 157382 w 159011"/>
                <a:gd name="connsiteY0" fmla="*/ 13489 h 10600"/>
                <a:gd name="connsiteX1" fmla="*/ 156959 w 159011"/>
                <a:gd name="connsiteY1" fmla="*/ 13489 h 10600"/>
                <a:gd name="connsiteX2" fmla="*/ 5685 w 159011"/>
                <a:gd name="connsiteY2" fmla="*/ 13489 h 10600"/>
                <a:gd name="connsiteX3" fmla="*/ 14 w 159011"/>
                <a:gd name="connsiteY3" fmla="*/ 8613 h 10600"/>
                <a:gd name="connsiteX4" fmla="*/ 4890 w 159011"/>
                <a:gd name="connsiteY4" fmla="*/ 2942 h 10600"/>
                <a:gd name="connsiteX5" fmla="*/ 157807 w 159011"/>
                <a:gd name="connsiteY5" fmla="*/ 2942 h 10600"/>
                <a:gd name="connsiteX6" fmla="*/ 162683 w 159011"/>
                <a:gd name="connsiteY6" fmla="*/ 8613 h 10600"/>
                <a:gd name="connsiteX7" fmla="*/ 157382 w 159011"/>
                <a:gd name="connsiteY7" fmla="*/ 13489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1" h="10600">
                  <a:moveTo>
                    <a:pt x="157382" y="13489"/>
                  </a:moveTo>
                  <a:cubicBezTo>
                    <a:pt x="157223" y="13489"/>
                    <a:pt x="157118" y="13489"/>
                    <a:pt x="156959" y="13489"/>
                  </a:cubicBezTo>
                  <a:cubicBezTo>
                    <a:pt x="106764" y="9620"/>
                    <a:pt x="55880" y="9620"/>
                    <a:pt x="5685" y="13489"/>
                  </a:cubicBezTo>
                  <a:cubicBezTo>
                    <a:pt x="2771" y="13701"/>
                    <a:pt x="226" y="11528"/>
                    <a:pt x="14" y="8613"/>
                  </a:cubicBezTo>
                  <a:cubicBezTo>
                    <a:pt x="-198" y="5698"/>
                    <a:pt x="1975" y="3154"/>
                    <a:pt x="4890" y="2942"/>
                  </a:cubicBezTo>
                  <a:cubicBezTo>
                    <a:pt x="55615" y="-981"/>
                    <a:pt x="107082" y="-981"/>
                    <a:pt x="157807" y="2942"/>
                  </a:cubicBezTo>
                  <a:cubicBezTo>
                    <a:pt x="160722" y="3154"/>
                    <a:pt x="162895" y="5698"/>
                    <a:pt x="162683" y="8613"/>
                  </a:cubicBezTo>
                  <a:cubicBezTo>
                    <a:pt x="162471" y="11369"/>
                    <a:pt x="160139" y="13489"/>
                    <a:pt x="157382" y="1348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6278375A-D1FD-4A54-B56C-940F1EA5B8A8}"/>
                </a:ext>
              </a:extLst>
            </p:cNvPr>
            <p:cNvSpPr/>
            <p:nvPr/>
          </p:nvSpPr>
          <p:spPr>
            <a:xfrm>
              <a:off x="7602144" y="4960516"/>
              <a:ext cx="159012" cy="10601"/>
            </a:xfrm>
            <a:custGeom>
              <a:avLst/>
              <a:gdLst>
                <a:gd name="connsiteX0" fmla="*/ 81322 w 159011"/>
                <a:gd name="connsiteY0" fmla="*/ 13477 h 10600"/>
                <a:gd name="connsiteX1" fmla="*/ 4890 w 159011"/>
                <a:gd name="connsiteY1" fmla="*/ 10562 h 10600"/>
                <a:gd name="connsiteX2" fmla="*/ 14 w 159011"/>
                <a:gd name="connsiteY2" fmla="*/ 4891 h 10600"/>
                <a:gd name="connsiteX3" fmla="*/ 5685 w 159011"/>
                <a:gd name="connsiteY3" fmla="*/ 14 h 10600"/>
                <a:gd name="connsiteX4" fmla="*/ 156959 w 159011"/>
                <a:gd name="connsiteY4" fmla="*/ 14 h 10600"/>
                <a:gd name="connsiteX5" fmla="*/ 162630 w 159011"/>
                <a:gd name="connsiteY5" fmla="*/ 4891 h 10600"/>
                <a:gd name="connsiteX6" fmla="*/ 157754 w 159011"/>
                <a:gd name="connsiteY6" fmla="*/ 10562 h 10600"/>
                <a:gd name="connsiteX7" fmla="*/ 81322 w 159011"/>
                <a:gd name="connsiteY7" fmla="*/ 13477 h 1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11" h="10600">
                  <a:moveTo>
                    <a:pt x="81322" y="13477"/>
                  </a:moveTo>
                  <a:cubicBezTo>
                    <a:pt x="55774" y="13477"/>
                    <a:pt x="30226" y="12523"/>
                    <a:pt x="4890" y="10562"/>
                  </a:cubicBezTo>
                  <a:cubicBezTo>
                    <a:pt x="1975" y="10350"/>
                    <a:pt x="-198" y="7806"/>
                    <a:pt x="14" y="4891"/>
                  </a:cubicBezTo>
                  <a:cubicBezTo>
                    <a:pt x="226" y="1975"/>
                    <a:pt x="2823" y="-198"/>
                    <a:pt x="5685" y="14"/>
                  </a:cubicBezTo>
                  <a:cubicBezTo>
                    <a:pt x="55880" y="3883"/>
                    <a:pt x="106764" y="3883"/>
                    <a:pt x="156959" y="14"/>
                  </a:cubicBezTo>
                  <a:cubicBezTo>
                    <a:pt x="159821" y="-198"/>
                    <a:pt x="162418" y="1975"/>
                    <a:pt x="162630" y="4891"/>
                  </a:cubicBezTo>
                  <a:cubicBezTo>
                    <a:pt x="162842" y="7806"/>
                    <a:pt x="160669" y="10350"/>
                    <a:pt x="157754" y="10562"/>
                  </a:cubicBezTo>
                  <a:cubicBezTo>
                    <a:pt x="132418" y="12523"/>
                    <a:pt x="106870" y="13477"/>
                    <a:pt x="81322" y="1347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7" name="Group 766">
            <a:extLst>
              <a:ext uri="{FF2B5EF4-FFF2-40B4-BE49-F238E27FC236}">
                <a16:creationId xmlns:a16="http://schemas.microsoft.com/office/drawing/2014/main" id="{9F6DCB65-EB54-40D0-B00F-60B84B934074}"/>
              </a:ext>
            </a:extLst>
          </p:cNvPr>
          <p:cNvGrpSpPr/>
          <p:nvPr/>
        </p:nvGrpSpPr>
        <p:grpSpPr>
          <a:xfrm>
            <a:off x="8533143" y="4676137"/>
            <a:ext cx="416876" cy="416876"/>
            <a:chOff x="8569319" y="4712313"/>
            <a:chExt cx="344525" cy="344525"/>
          </a:xfrm>
        </p:grpSpPr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8A9EAC5-9E10-428D-BD24-1CF858EB4208}"/>
                </a:ext>
              </a:extLst>
            </p:cNvPr>
            <p:cNvSpPr/>
            <p:nvPr/>
          </p:nvSpPr>
          <p:spPr>
            <a:xfrm>
              <a:off x="8569319" y="4712313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A3A56AFF-4EF9-476B-AD2A-8D0FF9950B24}"/>
                </a:ext>
              </a:extLst>
            </p:cNvPr>
            <p:cNvSpPr/>
            <p:nvPr/>
          </p:nvSpPr>
          <p:spPr>
            <a:xfrm>
              <a:off x="8662115" y="4949876"/>
              <a:ext cx="159012" cy="21202"/>
            </a:xfrm>
            <a:custGeom>
              <a:avLst/>
              <a:gdLst>
                <a:gd name="connsiteX0" fmla="*/ 157489 w 159011"/>
                <a:gd name="connsiteY0" fmla="*/ 21202 h 21201"/>
                <a:gd name="connsiteX1" fmla="*/ 157065 w 159011"/>
                <a:gd name="connsiteY1" fmla="*/ 21202 h 21201"/>
                <a:gd name="connsiteX2" fmla="*/ 123195 w 159011"/>
                <a:gd name="connsiteY2" fmla="*/ 16007 h 21201"/>
                <a:gd name="connsiteX3" fmla="*/ 81375 w 159011"/>
                <a:gd name="connsiteY3" fmla="*/ 10601 h 21201"/>
                <a:gd name="connsiteX4" fmla="*/ 39555 w 159011"/>
                <a:gd name="connsiteY4" fmla="*/ 16007 h 21201"/>
                <a:gd name="connsiteX5" fmla="*/ 5685 w 159011"/>
                <a:gd name="connsiteY5" fmla="*/ 21202 h 21201"/>
                <a:gd name="connsiteX6" fmla="*/ 14 w 159011"/>
                <a:gd name="connsiteY6" fmla="*/ 16325 h 21201"/>
                <a:gd name="connsiteX7" fmla="*/ 4891 w 159011"/>
                <a:gd name="connsiteY7" fmla="*/ 10654 h 21201"/>
                <a:gd name="connsiteX8" fmla="*/ 37541 w 159011"/>
                <a:gd name="connsiteY8" fmla="*/ 5618 h 21201"/>
                <a:gd name="connsiteX9" fmla="*/ 81375 w 159011"/>
                <a:gd name="connsiteY9" fmla="*/ 0 h 21201"/>
                <a:gd name="connsiteX10" fmla="*/ 125209 w 159011"/>
                <a:gd name="connsiteY10" fmla="*/ 5618 h 21201"/>
                <a:gd name="connsiteX11" fmla="*/ 157860 w 159011"/>
                <a:gd name="connsiteY11" fmla="*/ 10654 h 21201"/>
                <a:gd name="connsiteX12" fmla="*/ 162736 w 159011"/>
                <a:gd name="connsiteY12" fmla="*/ 16325 h 21201"/>
                <a:gd name="connsiteX13" fmla="*/ 157489 w 159011"/>
                <a:gd name="connsiteY13" fmla="*/ 21202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011" h="21201">
                  <a:moveTo>
                    <a:pt x="157489" y="21202"/>
                  </a:moveTo>
                  <a:cubicBezTo>
                    <a:pt x="157329" y="21202"/>
                    <a:pt x="157224" y="21202"/>
                    <a:pt x="157065" y="21202"/>
                  </a:cubicBezTo>
                  <a:cubicBezTo>
                    <a:pt x="145669" y="20301"/>
                    <a:pt x="134273" y="18127"/>
                    <a:pt x="123195" y="16007"/>
                  </a:cubicBezTo>
                  <a:cubicBezTo>
                    <a:pt x="109414" y="13357"/>
                    <a:pt x="95156" y="10601"/>
                    <a:pt x="81375" y="10601"/>
                  </a:cubicBezTo>
                  <a:cubicBezTo>
                    <a:pt x="67594" y="10601"/>
                    <a:pt x="53336" y="13357"/>
                    <a:pt x="39555" y="16007"/>
                  </a:cubicBezTo>
                  <a:cubicBezTo>
                    <a:pt x="28530" y="18127"/>
                    <a:pt x="17081" y="20354"/>
                    <a:pt x="5685" y="21202"/>
                  </a:cubicBezTo>
                  <a:cubicBezTo>
                    <a:pt x="2771" y="21413"/>
                    <a:pt x="227" y="19240"/>
                    <a:pt x="14" y="16325"/>
                  </a:cubicBezTo>
                  <a:cubicBezTo>
                    <a:pt x="-198" y="13410"/>
                    <a:pt x="1975" y="10866"/>
                    <a:pt x="4891" y="10654"/>
                  </a:cubicBezTo>
                  <a:cubicBezTo>
                    <a:pt x="15650" y="9806"/>
                    <a:pt x="26781" y="7686"/>
                    <a:pt x="37541" y="5618"/>
                  </a:cubicBezTo>
                  <a:cubicBezTo>
                    <a:pt x="51799" y="2862"/>
                    <a:pt x="66587" y="0"/>
                    <a:pt x="81375" y="0"/>
                  </a:cubicBezTo>
                  <a:cubicBezTo>
                    <a:pt x="96163" y="0"/>
                    <a:pt x="110899" y="2862"/>
                    <a:pt x="125209" y="5618"/>
                  </a:cubicBezTo>
                  <a:cubicBezTo>
                    <a:pt x="135969" y="7686"/>
                    <a:pt x="147100" y="9859"/>
                    <a:pt x="157860" y="10654"/>
                  </a:cubicBezTo>
                  <a:cubicBezTo>
                    <a:pt x="160775" y="10866"/>
                    <a:pt x="162948" y="13410"/>
                    <a:pt x="162736" y="16325"/>
                  </a:cubicBezTo>
                  <a:cubicBezTo>
                    <a:pt x="162577" y="19082"/>
                    <a:pt x="160245" y="21202"/>
                    <a:pt x="157489" y="212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5AB9A5A3-C610-4B07-974A-A47238E2C974}"/>
                </a:ext>
              </a:extLst>
            </p:cNvPr>
            <p:cNvSpPr/>
            <p:nvPr/>
          </p:nvSpPr>
          <p:spPr>
            <a:xfrm>
              <a:off x="8662221" y="4960516"/>
              <a:ext cx="159012" cy="21202"/>
            </a:xfrm>
            <a:custGeom>
              <a:avLst/>
              <a:gdLst>
                <a:gd name="connsiteX0" fmla="*/ 81322 w 159011"/>
                <a:gd name="connsiteY0" fmla="*/ 21693 h 21201"/>
                <a:gd name="connsiteX1" fmla="*/ 37753 w 159011"/>
                <a:gd name="connsiteY1" fmla="*/ 15862 h 21201"/>
                <a:gd name="connsiteX2" fmla="*/ 4890 w 159011"/>
                <a:gd name="connsiteY2" fmla="*/ 10562 h 21201"/>
                <a:gd name="connsiteX3" fmla="*/ 14 w 159011"/>
                <a:gd name="connsiteY3" fmla="*/ 4891 h 21201"/>
                <a:gd name="connsiteX4" fmla="*/ 5685 w 159011"/>
                <a:gd name="connsiteY4" fmla="*/ 14 h 21201"/>
                <a:gd name="connsiteX5" fmla="*/ 39873 w 159011"/>
                <a:gd name="connsiteY5" fmla="*/ 5473 h 21201"/>
                <a:gd name="connsiteX6" fmla="*/ 81375 w 159011"/>
                <a:gd name="connsiteY6" fmla="*/ 11092 h 21201"/>
                <a:gd name="connsiteX7" fmla="*/ 122877 w 159011"/>
                <a:gd name="connsiteY7" fmla="*/ 5473 h 21201"/>
                <a:gd name="connsiteX8" fmla="*/ 157065 w 159011"/>
                <a:gd name="connsiteY8" fmla="*/ 14 h 21201"/>
                <a:gd name="connsiteX9" fmla="*/ 162736 w 159011"/>
                <a:gd name="connsiteY9" fmla="*/ 4891 h 21201"/>
                <a:gd name="connsiteX10" fmla="*/ 157859 w 159011"/>
                <a:gd name="connsiteY10" fmla="*/ 10562 h 21201"/>
                <a:gd name="connsiteX11" fmla="*/ 124997 w 159011"/>
                <a:gd name="connsiteY11" fmla="*/ 15862 h 21201"/>
                <a:gd name="connsiteX12" fmla="*/ 81322 w 159011"/>
                <a:gd name="connsiteY12" fmla="*/ 2169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011" h="21201">
                  <a:moveTo>
                    <a:pt x="81322" y="21693"/>
                  </a:moveTo>
                  <a:cubicBezTo>
                    <a:pt x="66640" y="21693"/>
                    <a:pt x="51958" y="18724"/>
                    <a:pt x="37753" y="15862"/>
                  </a:cubicBezTo>
                  <a:cubicBezTo>
                    <a:pt x="26940" y="13689"/>
                    <a:pt x="15703" y="11410"/>
                    <a:pt x="4890" y="10562"/>
                  </a:cubicBezTo>
                  <a:cubicBezTo>
                    <a:pt x="1975" y="10350"/>
                    <a:pt x="-198" y="7806"/>
                    <a:pt x="14" y="4891"/>
                  </a:cubicBezTo>
                  <a:cubicBezTo>
                    <a:pt x="226" y="1975"/>
                    <a:pt x="2823" y="-198"/>
                    <a:pt x="5685" y="14"/>
                  </a:cubicBezTo>
                  <a:cubicBezTo>
                    <a:pt x="17188" y="915"/>
                    <a:pt x="28689" y="3247"/>
                    <a:pt x="39873" y="5473"/>
                  </a:cubicBezTo>
                  <a:cubicBezTo>
                    <a:pt x="53548" y="8230"/>
                    <a:pt x="67700" y="11092"/>
                    <a:pt x="81375" y="11092"/>
                  </a:cubicBezTo>
                  <a:cubicBezTo>
                    <a:pt x="95050" y="11092"/>
                    <a:pt x="109202" y="8230"/>
                    <a:pt x="122877" y="5473"/>
                  </a:cubicBezTo>
                  <a:cubicBezTo>
                    <a:pt x="134008" y="3194"/>
                    <a:pt x="145563" y="862"/>
                    <a:pt x="157065" y="14"/>
                  </a:cubicBezTo>
                  <a:cubicBezTo>
                    <a:pt x="159927" y="-198"/>
                    <a:pt x="162524" y="1975"/>
                    <a:pt x="162736" y="4891"/>
                  </a:cubicBezTo>
                  <a:cubicBezTo>
                    <a:pt x="162948" y="7806"/>
                    <a:pt x="160775" y="10350"/>
                    <a:pt x="157859" y="10562"/>
                  </a:cubicBezTo>
                  <a:cubicBezTo>
                    <a:pt x="146994" y="11410"/>
                    <a:pt x="135810" y="13636"/>
                    <a:pt x="124997" y="15862"/>
                  </a:cubicBezTo>
                  <a:cubicBezTo>
                    <a:pt x="110686" y="18724"/>
                    <a:pt x="96004" y="21693"/>
                    <a:pt x="81322" y="216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67EA8233-89D6-432B-9267-119AE55CF3ED}"/>
                </a:ext>
              </a:extLst>
            </p:cNvPr>
            <p:cNvSpPr/>
            <p:nvPr/>
          </p:nvSpPr>
          <p:spPr>
            <a:xfrm>
              <a:off x="8635362" y="4846413"/>
              <a:ext cx="42403" cy="42403"/>
            </a:xfrm>
            <a:custGeom>
              <a:avLst/>
              <a:gdLst>
                <a:gd name="connsiteX0" fmla="*/ 23534 w 42403"/>
                <a:gd name="connsiteY0" fmla="*/ 47067 h 42403"/>
                <a:gd name="connsiteX1" fmla="*/ 0 w 42403"/>
                <a:gd name="connsiteY1" fmla="*/ 23534 h 42403"/>
                <a:gd name="connsiteX2" fmla="*/ 23534 w 42403"/>
                <a:gd name="connsiteY2" fmla="*/ 0 h 42403"/>
                <a:gd name="connsiteX3" fmla="*/ 47067 w 42403"/>
                <a:gd name="connsiteY3" fmla="*/ 23534 h 42403"/>
                <a:gd name="connsiteX4" fmla="*/ 23534 w 42403"/>
                <a:gd name="connsiteY4" fmla="*/ 47067 h 42403"/>
                <a:gd name="connsiteX5" fmla="*/ 23534 w 42403"/>
                <a:gd name="connsiteY5" fmla="*/ 10601 h 42403"/>
                <a:gd name="connsiteX6" fmla="*/ 10601 w 42403"/>
                <a:gd name="connsiteY6" fmla="*/ 23534 h 42403"/>
                <a:gd name="connsiteX7" fmla="*/ 23534 w 42403"/>
                <a:gd name="connsiteY7" fmla="*/ 36467 h 42403"/>
                <a:gd name="connsiteX8" fmla="*/ 36467 w 42403"/>
                <a:gd name="connsiteY8" fmla="*/ 23534 h 42403"/>
                <a:gd name="connsiteX9" fmla="*/ 23534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3534" y="47067"/>
                  </a:moveTo>
                  <a:cubicBezTo>
                    <a:pt x="10548" y="47067"/>
                    <a:pt x="0" y="36520"/>
                    <a:pt x="0" y="23534"/>
                  </a:cubicBezTo>
                  <a:cubicBezTo>
                    <a:pt x="0" y="10548"/>
                    <a:pt x="10548" y="0"/>
                    <a:pt x="23534" y="0"/>
                  </a:cubicBezTo>
                  <a:cubicBezTo>
                    <a:pt x="36520" y="0"/>
                    <a:pt x="47067" y="10548"/>
                    <a:pt x="47067" y="23534"/>
                  </a:cubicBezTo>
                  <a:cubicBezTo>
                    <a:pt x="47067" y="36520"/>
                    <a:pt x="36467" y="47067"/>
                    <a:pt x="23534" y="47067"/>
                  </a:cubicBezTo>
                  <a:close/>
                  <a:moveTo>
                    <a:pt x="23534" y="10601"/>
                  </a:moveTo>
                  <a:cubicBezTo>
                    <a:pt x="16431" y="10601"/>
                    <a:pt x="10601" y="16378"/>
                    <a:pt x="10601" y="23534"/>
                  </a:cubicBezTo>
                  <a:cubicBezTo>
                    <a:pt x="10601" y="30689"/>
                    <a:pt x="16379" y="36467"/>
                    <a:pt x="23534" y="36467"/>
                  </a:cubicBezTo>
                  <a:cubicBezTo>
                    <a:pt x="30689" y="36467"/>
                    <a:pt x="36467" y="30689"/>
                    <a:pt x="36467" y="23534"/>
                  </a:cubicBezTo>
                  <a:cubicBezTo>
                    <a:pt x="36467" y="16378"/>
                    <a:pt x="30636" y="10601"/>
                    <a:pt x="2353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D73EEC5-AC97-4A9B-9E61-7A628BCBD09F}"/>
                </a:ext>
              </a:extLst>
            </p:cNvPr>
            <p:cNvSpPr/>
            <p:nvPr/>
          </p:nvSpPr>
          <p:spPr>
            <a:xfrm>
              <a:off x="8652608" y="4846169"/>
              <a:ext cx="63605" cy="21202"/>
            </a:xfrm>
            <a:custGeom>
              <a:avLst/>
              <a:gdLst>
                <a:gd name="connsiteX0" fmla="*/ 58284 w 63604"/>
                <a:gd name="connsiteY0" fmla="*/ 24308 h 21201"/>
                <a:gd name="connsiteX1" fmla="*/ 55581 w 63604"/>
                <a:gd name="connsiteY1" fmla="*/ 23565 h 21201"/>
                <a:gd name="connsiteX2" fmla="*/ 5916 w 63604"/>
                <a:gd name="connsiteY2" fmla="*/ 10792 h 21201"/>
                <a:gd name="connsiteX3" fmla="*/ 33 w 63604"/>
                <a:gd name="connsiteY3" fmla="*/ 6180 h 21201"/>
                <a:gd name="connsiteX4" fmla="*/ 4644 w 63604"/>
                <a:gd name="connsiteY4" fmla="*/ 297 h 21201"/>
                <a:gd name="connsiteX5" fmla="*/ 61040 w 63604"/>
                <a:gd name="connsiteY5" fmla="*/ 14502 h 21201"/>
                <a:gd name="connsiteX6" fmla="*/ 62895 w 63604"/>
                <a:gd name="connsiteY6" fmla="*/ 21763 h 21201"/>
                <a:gd name="connsiteX7" fmla="*/ 58284 w 63604"/>
                <a:gd name="connsiteY7" fmla="*/ 2430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21201">
                  <a:moveTo>
                    <a:pt x="58284" y="24308"/>
                  </a:moveTo>
                  <a:cubicBezTo>
                    <a:pt x="57383" y="24308"/>
                    <a:pt x="56429" y="24043"/>
                    <a:pt x="55581" y="23565"/>
                  </a:cubicBezTo>
                  <a:cubicBezTo>
                    <a:pt x="29821" y="8194"/>
                    <a:pt x="6129" y="10792"/>
                    <a:pt x="5916" y="10792"/>
                  </a:cubicBezTo>
                  <a:cubicBezTo>
                    <a:pt x="3055" y="11110"/>
                    <a:pt x="351" y="9096"/>
                    <a:pt x="33" y="6180"/>
                  </a:cubicBezTo>
                  <a:cubicBezTo>
                    <a:pt x="-285" y="3265"/>
                    <a:pt x="1729" y="668"/>
                    <a:pt x="4644" y="297"/>
                  </a:cubicBezTo>
                  <a:cubicBezTo>
                    <a:pt x="5758" y="138"/>
                    <a:pt x="32047" y="-2883"/>
                    <a:pt x="61040" y="14502"/>
                  </a:cubicBezTo>
                  <a:cubicBezTo>
                    <a:pt x="63531" y="15986"/>
                    <a:pt x="64380" y="19272"/>
                    <a:pt x="62895" y="21763"/>
                  </a:cubicBezTo>
                  <a:cubicBezTo>
                    <a:pt x="61836" y="23407"/>
                    <a:pt x="60087" y="24308"/>
                    <a:pt x="58284" y="243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93860452-F71C-4265-A1F9-2D6C462E7895}"/>
                </a:ext>
              </a:extLst>
            </p:cNvPr>
            <p:cNvSpPr/>
            <p:nvPr/>
          </p:nvSpPr>
          <p:spPr>
            <a:xfrm>
              <a:off x="8773702" y="4846413"/>
              <a:ext cx="42403" cy="42403"/>
            </a:xfrm>
            <a:custGeom>
              <a:avLst/>
              <a:gdLst>
                <a:gd name="connsiteX0" fmla="*/ 23534 w 42403"/>
                <a:gd name="connsiteY0" fmla="*/ 47067 h 42403"/>
                <a:gd name="connsiteX1" fmla="*/ 0 w 42403"/>
                <a:gd name="connsiteY1" fmla="*/ 23534 h 42403"/>
                <a:gd name="connsiteX2" fmla="*/ 23534 w 42403"/>
                <a:gd name="connsiteY2" fmla="*/ 0 h 42403"/>
                <a:gd name="connsiteX3" fmla="*/ 47067 w 42403"/>
                <a:gd name="connsiteY3" fmla="*/ 23534 h 42403"/>
                <a:gd name="connsiteX4" fmla="*/ 23534 w 42403"/>
                <a:gd name="connsiteY4" fmla="*/ 47067 h 42403"/>
                <a:gd name="connsiteX5" fmla="*/ 23534 w 42403"/>
                <a:gd name="connsiteY5" fmla="*/ 10601 h 42403"/>
                <a:gd name="connsiteX6" fmla="*/ 10601 w 42403"/>
                <a:gd name="connsiteY6" fmla="*/ 23534 h 42403"/>
                <a:gd name="connsiteX7" fmla="*/ 23534 w 42403"/>
                <a:gd name="connsiteY7" fmla="*/ 36467 h 42403"/>
                <a:gd name="connsiteX8" fmla="*/ 36467 w 42403"/>
                <a:gd name="connsiteY8" fmla="*/ 23534 h 42403"/>
                <a:gd name="connsiteX9" fmla="*/ 23534 w 42403"/>
                <a:gd name="connsiteY9" fmla="*/ 1060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403" h="42403">
                  <a:moveTo>
                    <a:pt x="23534" y="47067"/>
                  </a:moveTo>
                  <a:cubicBezTo>
                    <a:pt x="10548" y="47067"/>
                    <a:pt x="0" y="36520"/>
                    <a:pt x="0" y="23534"/>
                  </a:cubicBezTo>
                  <a:cubicBezTo>
                    <a:pt x="0" y="10548"/>
                    <a:pt x="10548" y="0"/>
                    <a:pt x="23534" y="0"/>
                  </a:cubicBezTo>
                  <a:cubicBezTo>
                    <a:pt x="36520" y="0"/>
                    <a:pt x="47067" y="10548"/>
                    <a:pt x="47067" y="23534"/>
                  </a:cubicBezTo>
                  <a:cubicBezTo>
                    <a:pt x="47067" y="36520"/>
                    <a:pt x="36520" y="47067"/>
                    <a:pt x="23534" y="47067"/>
                  </a:cubicBezTo>
                  <a:close/>
                  <a:moveTo>
                    <a:pt x="23534" y="10601"/>
                  </a:moveTo>
                  <a:cubicBezTo>
                    <a:pt x="16432" y="10601"/>
                    <a:pt x="10601" y="16378"/>
                    <a:pt x="10601" y="23534"/>
                  </a:cubicBezTo>
                  <a:cubicBezTo>
                    <a:pt x="10601" y="30689"/>
                    <a:pt x="16379" y="36467"/>
                    <a:pt x="23534" y="36467"/>
                  </a:cubicBezTo>
                  <a:cubicBezTo>
                    <a:pt x="30689" y="36467"/>
                    <a:pt x="36467" y="30689"/>
                    <a:pt x="36467" y="23534"/>
                  </a:cubicBezTo>
                  <a:cubicBezTo>
                    <a:pt x="36467" y="16378"/>
                    <a:pt x="30689" y="10601"/>
                    <a:pt x="2353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B9748792-532F-4B61-8D92-2135FAD48F59}"/>
                </a:ext>
              </a:extLst>
            </p:cNvPr>
            <p:cNvSpPr/>
            <p:nvPr/>
          </p:nvSpPr>
          <p:spPr>
            <a:xfrm>
              <a:off x="8791267" y="4846169"/>
              <a:ext cx="63605" cy="21202"/>
            </a:xfrm>
            <a:custGeom>
              <a:avLst/>
              <a:gdLst>
                <a:gd name="connsiteX0" fmla="*/ 58284 w 63604"/>
                <a:gd name="connsiteY0" fmla="*/ 24308 h 21201"/>
                <a:gd name="connsiteX1" fmla="*/ 55581 w 63604"/>
                <a:gd name="connsiteY1" fmla="*/ 23565 h 21201"/>
                <a:gd name="connsiteX2" fmla="*/ 5916 w 63604"/>
                <a:gd name="connsiteY2" fmla="*/ 10792 h 21201"/>
                <a:gd name="connsiteX3" fmla="*/ 33 w 63604"/>
                <a:gd name="connsiteY3" fmla="*/ 6180 h 21201"/>
                <a:gd name="connsiteX4" fmla="*/ 4644 w 63604"/>
                <a:gd name="connsiteY4" fmla="*/ 297 h 21201"/>
                <a:gd name="connsiteX5" fmla="*/ 61041 w 63604"/>
                <a:gd name="connsiteY5" fmla="*/ 14502 h 21201"/>
                <a:gd name="connsiteX6" fmla="*/ 62896 w 63604"/>
                <a:gd name="connsiteY6" fmla="*/ 21763 h 21201"/>
                <a:gd name="connsiteX7" fmla="*/ 58284 w 63604"/>
                <a:gd name="connsiteY7" fmla="*/ 24308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04" h="21201">
                  <a:moveTo>
                    <a:pt x="58284" y="24308"/>
                  </a:moveTo>
                  <a:cubicBezTo>
                    <a:pt x="57383" y="24308"/>
                    <a:pt x="56429" y="24043"/>
                    <a:pt x="55581" y="23565"/>
                  </a:cubicBezTo>
                  <a:cubicBezTo>
                    <a:pt x="29821" y="8194"/>
                    <a:pt x="6129" y="10792"/>
                    <a:pt x="5916" y="10792"/>
                  </a:cubicBezTo>
                  <a:cubicBezTo>
                    <a:pt x="3054" y="11110"/>
                    <a:pt x="351" y="9096"/>
                    <a:pt x="33" y="6180"/>
                  </a:cubicBezTo>
                  <a:cubicBezTo>
                    <a:pt x="-285" y="3265"/>
                    <a:pt x="1729" y="668"/>
                    <a:pt x="4644" y="297"/>
                  </a:cubicBezTo>
                  <a:cubicBezTo>
                    <a:pt x="5757" y="138"/>
                    <a:pt x="32048" y="-2883"/>
                    <a:pt x="61041" y="14502"/>
                  </a:cubicBezTo>
                  <a:cubicBezTo>
                    <a:pt x="63532" y="15986"/>
                    <a:pt x="64380" y="19272"/>
                    <a:pt x="62896" y="21763"/>
                  </a:cubicBezTo>
                  <a:cubicBezTo>
                    <a:pt x="61836" y="23407"/>
                    <a:pt x="60086" y="24308"/>
                    <a:pt x="58284" y="243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A3A4C182-59CF-4AFC-B361-B1516B0A933D}"/>
                </a:ext>
              </a:extLst>
            </p:cNvPr>
            <p:cNvSpPr/>
            <p:nvPr/>
          </p:nvSpPr>
          <p:spPr>
            <a:xfrm>
              <a:off x="8638748" y="4798218"/>
              <a:ext cx="79506" cy="26502"/>
            </a:xfrm>
            <a:custGeom>
              <a:avLst/>
              <a:gdLst>
                <a:gd name="connsiteX0" fmla="*/ 5307 w 79505"/>
                <a:gd name="connsiteY0" fmla="*/ 27364 h 26501"/>
                <a:gd name="connsiteX1" fmla="*/ 536 w 79505"/>
                <a:gd name="connsiteY1" fmla="*/ 24396 h 26501"/>
                <a:gd name="connsiteX2" fmla="*/ 2975 w 79505"/>
                <a:gd name="connsiteY2" fmla="*/ 17294 h 26501"/>
                <a:gd name="connsiteX3" fmla="*/ 78717 w 79505"/>
                <a:gd name="connsiteY3" fmla="*/ 491 h 26501"/>
                <a:gd name="connsiteX4" fmla="*/ 83170 w 79505"/>
                <a:gd name="connsiteY4" fmla="*/ 6534 h 26501"/>
                <a:gd name="connsiteX5" fmla="*/ 77180 w 79505"/>
                <a:gd name="connsiteY5" fmla="*/ 10986 h 26501"/>
                <a:gd name="connsiteX6" fmla="*/ 77180 w 79505"/>
                <a:gd name="connsiteY6" fmla="*/ 10986 h 26501"/>
                <a:gd name="connsiteX7" fmla="*/ 7639 w 79505"/>
                <a:gd name="connsiteY7" fmla="*/ 26834 h 26501"/>
                <a:gd name="connsiteX8" fmla="*/ 5307 w 79505"/>
                <a:gd name="connsiteY8" fmla="*/ 2736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505" h="26501">
                  <a:moveTo>
                    <a:pt x="5307" y="27364"/>
                  </a:moveTo>
                  <a:cubicBezTo>
                    <a:pt x="3346" y="27364"/>
                    <a:pt x="1438" y="26251"/>
                    <a:pt x="536" y="24396"/>
                  </a:cubicBezTo>
                  <a:cubicBezTo>
                    <a:pt x="-736" y="21746"/>
                    <a:pt x="325" y="18566"/>
                    <a:pt x="2975" y="17294"/>
                  </a:cubicBezTo>
                  <a:cubicBezTo>
                    <a:pt x="46385" y="-4014"/>
                    <a:pt x="77445" y="279"/>
                    <a:pt x="78717" y="491"/>
                  </a:cubicBezTo>
                  <a:cubicBezTo>
                    <a:pt x="81633" y="915"/>
                    <a:pt x="83594" y="3619"/>
                    <a:pt x="83170" y="6534"/>
                  </a:cubicBezTo>
                  <a:cubicBezTo>
                    <a:pt x="82745" y="9396"/>
                    <a:pt x="80042" y="11410"/>
                    <a:pt x="77180" y="10986"/>
                  </a:cubicBezTo>
                  <a:lnTo>
                    <a:pt x="77180" y="10986"/>
                  </a:lnTo>
                  <a:cubicBezTo>
                    <a:pt x="76862" y="10933"/>
                    <a:pt x="47816" y="7117"/>
                    <a:pt x="7639" y="26834"/>
                  </a:cubicBezTo>
                  <a:cubicBezTo>
                    <a:pt x="6897" y="27205"/>
                    <a:pt x="6102" y="27364"/>
                    <a:pt x="5307" y="273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9BABA05D-922F-4C87-BE77-68697D3FCF3D}"/>
                </a:ext>
              </a:extLst>
            </p:cNvPr>
            <p:cNvSpPr/>
            <p:nvPr/>
          </p:nvSpPr>
          <p:spPr>
            <a:xfrm>
              <a:off x="8765112" y="4798218"/>
              <a:ext cx="79506" cy="26502"/>
            </a:xfrm>
            <a:custGeom>
              <a:avLst/>
              <a:gdLst>
                <a:gd name="connsiteX0" fmla="*/ 77919 w 79505"/>
                <a:gd name="connsiteY0" fmla="*/ 27364 h 26501"/>
                <a:gd name="connsiteX1" fmla="*/ 75587 w 79505"/>
                <a:gd name="connsiteY1" fmla="*/ 26834 h 26501"/>
                <a:gd name="connsiteX2" fmla="*/ 6046 w 79505"/>
                <a:gd name="connsiteY2" fmla="*/ 10986 h 26501"/>
                <a:gd name="connsiteX3" fmla="*/ 56 w 79505"/>
                <a:gd name="connsiteY3" fmla="*/ 6481 h 26501"/>
                <a:gd name="connsiteX4" fmla="*/ 4509 w 79505"/>
                <a:gd name="connsiteY4" fmla="*/ 491 h 26501"/>
                <a:gd name="connsiteX5" fmla="*/ 80251 w 79505"/>
                <a:gd name="connsiteY5" fmla="*/ 17294 h 26501"/>
                <a:gd name="connsiteX6" fmla="*/ 82690 w 79505"/>
                <a:gd name="connsiteY6" fmla="*/ 24396 h 26501"/>
                <a:gd name="connsiteX7" fmla="*/ 77919 w 79505"/>
                <a:gd name="connsiteY7" fmla="*/ 2736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26501">
                  <a:moveTo>
                    <a:pt x="77919" y="27364"/>
                  </a:moveTo>
                  <a:cubicBezTo>
                    <a:pt x="77124" y="27364"/>
                    <a:pt x="76329" y="27205"/>
                    <a:pt x="75587" y="26834"/>
                  </a:cubicBezTo>
                  <a:cubicBezTo>
                    <a:pt x="35357" y="7117"/>
                    <a:pt x="6311" y="10933"/>
                    <a:pt x="6046" y="10986"/>
                  </a:cubicBezTo>
                  <a:cubicBezTo>
                    <a:pt x="3131" y="11410"/>
                    <a:pt x="481" y="9396"/>
                    <a:pt x="56" y="6481"/>
                  </a:cubicBezTo>
                  <a:cubicBezTo>
                    <a:pt x="-367" y="3566"/>
                    <a:pt x="1647" y="915"/>
                    <a:pt x="4509" y="491"/>
                  </a:cubicBezTo>
                  <a:cubicBezTo>
                    <a:pt x="5781" y="279"/>
                    <a:pt x="36841" y="-4014"/>
                    <a:pt x="80251" y="17294"/>
                  </a:cubicBezTo>
                  <a:cubicBezTo>
                    <a:pt x="82901" y="18566"/>
                    <a:pt x="83962" y="21746"/>
                    <a:pt x="82690" y="24396"/>
                  </a:cubicBezTo>
                  <a:cubicBezTo>
                    <a:pt x="81789" y="26251"/>
                    <a:pt x="79880" y="27364"/>
                    <a:pt x="77919" y="273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6" name="Group 765">
            <a:extLst>
              <a:ext uri="{FF2B5EF4-FFF2-40B4-BE49-F238E27FC236}">
                <a16:creationId xmlns:a16="http://schemas.microsoft.com/office/drawing/2014/main" id="{CB465B09-3DDB-427E-B6B4-C177BE891F8C}"/>
              </a:ext>
            </a:extLst>
          </p:cNvPr>
          <p:cNvGrpSpPr/>
          <p:nvPr/>
        </p:nvGrpSpPr>
        <p:grpSpPr>
          <a:xfrm>
            <a:off x="9593221" y="4676137"/>
            <a:ext cx="416876" cy="416876"/>
            <a:chOff x="9629397" y="4712313"/>
            <a:chExt cx="344525" cy="344525"/>
          </a:xfrm>
        </p:grpSpPr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1761057C-E096-434B-86AA-22EFF79E63C6}"/>
                </a:ext>
              </a:extLst>
            </p:cNvPr>
            <p:cNvSpPr/>
            <p:nvPr/>
          </p:nvSpPr>
          <p:spPr>
            <a:xfrm>
              <a:off x="9629397" y="4712313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97DA71B2-63BF-4BF3-B9A7-64474A86A53B}"/>
                </a:ext>
              </a:extLst>
            </p:cNvPr>
            <p:cNvSpPr/>
            <p:nvPr/>
          </p:nvSpPr>
          <p:spPr>
            <a:xfrm>
              <a:off x="9690722" y="4808780"/>
              <a:ext cx="84806" cy="84806"/>
            </a:xfrm>
            <a:custGeom>
              <a:avLst/>
              <a:gdLst>
                <a:gd name="connsiteX0" fmla="*/ 43464 w 84806"/>
                <a:gd name="connsiteY0" fmla="*/ 86926 h 84806"/>
                <a:gd name="connsiteX1" fmla="*/ 0 w 84806"/>
                <a:gd name="connsiteY1" fmla="*/ 43463 h 84806"/>
                <a:gd name="connsiteX2" fmla="*/ 43464 w 84806"/>
                <a:gd name="connsiteY2" fmla="*/ 0 h 84806"/>
                <a:gd name="connsiteX3" fmla="*/ 86926 w 84806"/>
                <a:gd name="connsiteY3" fmla="*/ 43463 h 84806"/>
                <a:gd name="connsiteX4" fmla="*/ 43464 w 84806"/>
                <a:gd name="connsiteY4" fmla="*/ 86926 h 84806"/>
                <a:gd name="connsiteX5" fmla="*/ 43464 w 84806"/>
                <a:gd name="connsiteY5" fmla="*/ 10601 h 84806"/>
                <a:gd name="connsiteX6" fmla="*/ 10601 w 84806"/>
                <a:gd name="connsiteY6" fmla="*/ 43463 h 84806"/>
                <a:gd name="connsiteX7" fmla="*/ 43464 w 84806"/>
                <a:gd name="connsiteY7" fmla="*/ 76326 h 84806"/>
                <a:gd name="connsiteX8" fmla="*/ 76326 w 84806"/>
                <a:gd name="connsiteY8" fmla="*/ 43463 h 84806"/>
                <a:gd name="connsiteX9" fmla="*/ 43464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3464" y="86926"/>
                  </a:moveTo>
                  <a:cubicBezTo>
                    <a:pt x="19506" y="86926"/>
                    <a:pt x="0" y="67421"/>
                    <a:pt x="0" y="43463"/>
                  </a:cubicBezTo>
                  <a:cubicBezTo>
                    <a:pt x="0" y="19505"/>
                    <a:pt x="19506" y="0"/>
                    <a:pt x="43464" y="0"/>
                  </a:cubicBezTo>
                  <a:cubicBezTo>
                    <a:pt x="67421" y="0"/>
                    <a:pt x="86926" y="19505"/>
                    <a:pt x="86926" y="43463"/>
                  </a:cubicBezTo>
                  <a:cubicBezTo>
                    <a:pt x="86926" y="67421"/>
                    <a:pt x="67474" y="86926"/>
                    <a:pt x="43464" y="86926"/>
                  </a:cubicBezTo>
                  <a:close/>
                  <a:moveTo>
                    <a:pt x="43464" y="10601"/>
                  </a:moveTo>
                  <a:cubicBezTo>
                    <a:pt x="25336" y="10601"/>
                    <a:pt x="10601" y="25336"/>
                    <a:pt x="10601" y="43463"/>
                  </a:cubicBezTo>
                  <a:cubicBezTo>
                    <a:pt x="10601" y="61590"/>
                    <a:pt x="25336" y="76326"/>
                    <a:pt x="43464" y="76326"/>
                  </a:cubicBezTo>
                  <a:cubicBezTo>
                    <a:pt x="61590" y="76326"/>
                    <a:pt x="76326" y="61590"/>
                    <a:pt x="76326" y="43463"/>
                  </a:cubicBezTo>
                  <a:cubicBezTo>
                    <a:pt x="76326" y="25336"/>
                    <a:pt x="61590" y="10601"/>
                    <a:pt x="4346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4D706A4F-219D-4E86-98F4-C2616CD9C6B3}"/>
                </a:ext>
              </a:extLst>
            </p:cNvPr>
            <p:cNvSpPr/>
            <p:nvPr/>
          </p:nvSpPr>
          <p:spPr>
            <a:xfrm>
              <a:off x="9690722" y="4808780"/>
              <a:ext cx="84806" cy="84806"/>
            </a:xfrm>
            <a:custGeom>
              <a:avLst/>
              <a:gdLst>
                <a:gd name="connsiteX0" fmla="*/ 43464 w 84806"/>
                <a:gd name="connsiteY0" fmla="*/ 86926 h 84806"/>
                <a:gd name="connsiteX1" fmla="*/ 0 w 84806"/>
                <a:gd name="connsiteY1" fmla="*/ 43463 h 84806"/>
                <a:gd name="connsiteX2" fmla="*/ 43464 w 84806"/>
                <a:gd name="connsiteY2" fmla="*/ 0 h 84806"/>
                <a:gd name="connsiteX3" fmla="*/ 86926 w 84806"/>
                <a:gd name="connsiteY3" fmla="*/ 43463 h 84806"/>
                <a:gd name="connsiteX4" fmla="*/ 43464 w 84806"/>
                <a:gd name="connsiteY4" fmla="*/ 86926 h 84806"/>
                <a:gd name="connsiteX5" fmla="*/ 43464 w 84806"/>
                <a:gd name="connsiteY5" fmla="*/ 10601 h 84806"/>
                <a:gd name="connsiteX6" fmla="*/ 10601 w 84806"/>
                <a:gd name="connsiteY6" fmla="*/ 43463 h 84806"/>
                <a:gd name="connsiteX7" fmla="*/ 43464 w 84806"/>
                <a:gd name="connsiteY7" fmla="*/ 76326 h 84806"/>
                <a:gd name="connsiteX8" fmla="*/ 76326 w 84806"/>
                <a:gd name="connsiteY8" fmla="*/ 43463 h 84806"/>
                <a:gd name="connsiteX9" fmla="*/ 43464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3464" y="86926"/>
                  </a:moveTo>
                  <a:cubicBezTo>
                    <a:pt x="19506" y="86926"/>
                    <a:pt x="0" y="67421"/>
                    <a:pt x="0" y="43463"/>
                  </a:cubicBezTo>
                  <a:cubicBezTo>
                    <a:pt x="0" y="19505"/>
                    <a:pt x="19506" y="0"/>
                    <a:pt x="43464" y="0"/>
                  </a:cubicBezTo>
                  <a:cubicBezTo>
                    <a:pt x="67421" y="0"/>
                    <a:pt x="86926" y="19505"/>
                    <a:pt x="86926" y="43463"/>
                  </a:cubicBezTo>
                  <a:cubicBezTo>
                    <a:pt x="86926" y="67421"/>
                    <a:pt x="67474" y="86926"/>
                    <a:pt x="43464" y="86926"/>
                  </a:cubicBezTo>
                  <a:close/>
                  <a:moveTo>
                    <a:pt x="43464" y="10601"/>
                  </a:moveTo>
                  <a:cubicBezTo>
                    <a:pt x="25336" y="10601"/>
                    <a:pt x="10601" y="25336"/>
                    <a:pt x="10601" y="43463"/>
                  </a:cubicBezTo>
                  <a:cubicBezTo>
                    <a:pt x="10601" y="61590"/>
                    <a:pt x="25336" y="76326"/>
                    <a:pt x="43464" y="76326"/>
                  </a:cubicBezTo>
                  <a:cubicBezTo>
                    <a:pt x="61590" y="76326"/>
                    <a:pt x="76326" y="61590"/>
                    <a:pt x="76326" y="43463"/>
                  </a:cubicBezTo>
                  <a:cubicBezTo>
                    <a:pt x="76326" y="25336"/>
                    <a:pt x="61590" y="10601"/>
                    <a:pt x="4346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403C7DE-CF55-41A3-B181-A3D36D707757}"/>
                </a:ext>
              </a:extLst>
            </p:cNvPr>
            <p:cNvSpPr/>
            <p:nvPr/>
          </p:nvSpPr>
          <p:spPr>
            <a:xfrm>
              <a:off x="9829539" y="4808780"/>
              <a:ext cx="84806" cy="84806"/>
            </a:xfrm>
            <a:custGeom>
              <a:avLst/>
              <a:gdLst>
                <a:gd name="connsiteX0" fmla="*/ 43463 w 84806"/>
                <a:gd name="connsiteY0" fmla="*/ 86926 h 84806"/>
                <a:gd name="connsiteX1" fmla="*/ 0 w 84806"/>
                <a:gd name="connsiteY1" fmla="*/ 43463 h 84806"/>
                <a:gd name="connsiteX2" fmla="*/ 43463 w 84806"/>
                <a:gd name="connsiteY2" fmla="*/ 0 h 84806"/>
                <a:gd name="connsiteX3" fmla="*/ 86926 w 84806"/>
                <a:gd name="connsiteY3" fmla="*/ 43463 h 84806"/>
                <a:gd name="connsiteX4" fmla="*/ 43463 w 84806"/>
                <a:gd name="connsiteY4" fmla="*/ 86926 h 84806"/>
                <a:gd name="connsiteX5" fmla="*/ 43463 w 84806"/>
                <a:gd name="connsiteY5" fmla="*/ 10601 h 84806"/>
                <a:gd name="connsiteX6" fmla="*/ 10601 w 84806"/>
                <a:gd name="connsiteY6" fmla="*/ 43463 h 84806"/>
                <a:gd name="connsiteX7" fmla="*/ 43463 w 84806"/>
                <a:gd name="connsiteY7" fmla="*/ 76326 h 84806"/>
                <a:gd name="connsiteX8" fmla="*/ 76326 w 84806"/>
                <a:gd name="connsiteY8" fmla="*/ 43463 h 84806"/>
                <a:gd name="connsiteX9" fmla="*/ 43463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3463" y="86926"/>
                  </a:moveTo>
                  <a:cubicBezTo>
                    <a:pt x="19505" y="86926"/>
                    <a:pt x="0" y="67421"/>
                    <a:pt x="0" y="43463"/>
                  </a:cubicBezTo>
                  <a:cubicBezTo>
                    <a:pt x="0" y="19505"/>
                    <a:pt x="19505" y="0"/>
                    <a:pt x="43463" y="0"/>
                  </a:cubicBezTo>
                  <a:cubicBezTo>
                    <a:pt x="67421" y="0"/>
                    <a:pt x="86926" y="19505"/>
                    <a:pt x="86926" y="43463"/>
                  </a:cubicBezTo>
                  <a:cubicBezTo>
                    <a:pt x="86926" y="67421"/>
                    <a:pt x="67474" y="86926"/>
                    <a:pt x="43463" y="86926"/>
                  </a:cubicBezTo>
                  <a:close/>
                  <a:moveTo>
                    <a:pt x="43463" y="10601"/>
                  </a:moveTo>
                  <a:cubicBezTo>
                    <a:pt x="25336" y="10601"/>
                    <a:pt x="10601" y="25336"/>
                    <a:pt x="10601" y="43463"/>
                  </a:cubicBezTo>
                  <a:cubicBezTo>
                    <a:pt x="10601" y="61590"/>
                    <a:pt x="25336" y="76326"/>
                    <a:pt x="43463" y="76326"/>
                  </a:cubicBezTo>
                  <a:cubicBezTo>
                    <a:pt x="61590" y="76326"/>
                    <a:pt x="76326" y="61590"/>
                    <a:pt x="76326" y="43463"/>
                  </a:cubicBezTo>
                  <a:cubicBezTo>
                    <a:pt x="76326" y="25336"/>
                    <a:pt x="61590" y="10601"/>
                    <a:pt x="43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C31123C8-89A1-4672-9C00-847ED3CAF333}"/>
                </a:ext>
              </a:extLst>
            </p:cNvPr>
            <p:cNvSpPr/>
            <p:nvPr/>
          </p:nvSpPr>
          <p:spPr>
            <a:xfrm>
              <a:off x="9711394" y="4823250"/>
              <a:ext cx="31802" cy="31802"/>
            </a:xfrm>
            <a:custGeom>
              <a:avLst/>
              <a:gdLst>
                <a:gd name="connsiteX0" fmla="*/ 32332 w 31802"/>
                <a:gd name="connsiteY0" fmla="*/ 16166 h 31802"/>
                <a:gd name="connsiteX1" fmla="*/ 16166 w 31802"/>
                <a:gd name="connsiteY1" fmla="*/ 32332 h 31802"/>
                <a:gd name="connsiteX2" fmla="*/ -1 w 31802"/>
                <a:gd name="connsiteY2" fmla="*/ 16166 h 31802"/>
                <a:gd name="connsiteX3" fmla="*/ 16166 w 31802"/>
                <a:gd name="connsiteY3" fmla="*/ 0 h 31802"/>
                <a:gd name="connsiteX4" fmla="*/ 32332 w 31802"/>
                <a:gd name="connsiteY4" fmla="*/ 1616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2332" y="16166"/>
                  </a:moveTo>
                  <a:cubicBezTo>
                    <a:pt x="32332" y="25095"/>
                    <a:pt x="25095" y="32332"/>
                    <a:pt x="16166" y="32332"/>
                  </a:cubicBezTo>
                  <a:cubicBezTo>
                    <a:pt x="7237" y="32332"/>
                    <a:pt x="-1" y="25095"/>
                    <a:pt x="-1" y="16166"/>
                  </a:cubicBezTo>
                  <a:cubicBezTo>
                    <a:pt x="-1" y="7238"/>
                    <a:pt x="7237" y="0"/>
                    <a:pt x="16166" y="0"/>
                  </a:cubicBezTo>
                  <a:cubicBezTo>
                    <a:pt x="25094" y="0"/>
                    <a:pt x="32332" y="7238"/>
                    <a:pt x="32332" y="16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C09C0D8A-B1FB-4514-995D-5E986D702A6E}"/>
                </a:ext>
              </a:extLst>
            </p:cNvPr>
            <p:cNvSpPr/>
            <p:nvPr/>
          </p:nvSpPr>
          <p:spPr>
            <a:xfrm>
              <a:off x="9850211" y="4823250"/>
              <a:ext cx="31802" cy="31802"/>
            </a:xfrm>
            <a:custGeom>
              <a:avLst/>
              <a:gdLst>
                <a:gd name="connsiteX0" fmla="*/ 32332 w 31802"/>
                <a:gd name="connsiteY0" fmla="*/ 16166 h 31802"/>
                <a:gd name="connsiteX1" fmla="*/ 16166 w 31802"/>
                <a:gd name="connsiteY1" fmla="*/ 32332 h 31802"/>
                <a:gd name="connsiteX2" fmla="*/ 0 w 31802"/>
                <a:gd name="connsiteY2" fmla="*/ 16166 h 31802"/>
                <a:gd name="connsiteX3" fmla="*/ 16166 w 31802"/>
                <a:gd name="connsiteY3" fmla="*/ 0 h 31802"/>
                <a:gd name="connsiteX4" fmla="*/ 32332 w 31802"/>
                <a:gd name="connsiteY4" fmla="*/ 1616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2332" y="16166"/>
                  </a:moveTo>
                  <a:cubicBezTo>
                    <a:pt x="32332" y="25095"/>
                    <a:pt x="25095" y="32332"/>
                    <a:pt x="16166" y="32332"/>
                  </a:cubicBezTo>
                  <a:cubicBezTo>
                    <a:pt x="7238" y="32332"/>
                    <a:pt x="0" y="25095"/>
                    <a:pt x="0" y="16166"/>
                  </a:cubicBezTo>
                  <a:cubicBezTo>
                    <a:pt x="0" y="7238"/>
                    <a:pt x="7237" y="0"/>
                    <a:pt x="16166" y="0"/>
                  </a:cubicBezTo>
                  <a:cubicBezTo>
                    <a:pt x="25094" y="0"/>
                    <a:pt x="32332" y="7238"/>
                    <a:pt x="32332" y="16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214973EC-D175-4C45-9179-688B49365C30}"/>
                </a:ext>
              </a:extLst>
            </p:cNvPr>
            <p:cNvSpPr/>
            <p:nvPr/>
          </p:nvSpPr>
          <p:spPr>
            <a:xfrm>
              <a:off x="9829826" y="4783728"/>
              <a:ext cx="84806" cy="15901"/>
            </a:xfrm>
            <a:custGeom>
              <a:avLst/>
              <a:gdLst>
                <a:gd name="connsiteX0" fmla="*/ 5278 w 84806"/>
                <a:gd name="connsiteY0" fmla="*/ 20918 h 15901"/>
                <a:gd name="connsiteX1" fmla="*/ 403 w 84806"/>
                <a:gd name="connsiteY1" fmla="*/ 17631 h 15901"/>
                <a:gd name="connsiteX2" fmla="*/ 3265 w 84806"/>
                <a:gd name="connsiteY2" fmla="*/ 10688 h 15901"/>
                <a:gd name="connsiteX3" fmla="*/ 80597 w 84806"/>
                <a:gd name="connsiteY3" fmla="*/ 140 h 15901"/>
                <a:gd name="connsiteX4" fmla="*/ 85739 w 84806"/>
                <a:gd name="connsiteY4" fmla="*/ 5600 h 15901"/>
                <a:gd name="connsiteX5" fmla="*/ 80279 w 84806"/>
                <a:gd name="connsiteY5" fmla="*/ 10741 h 15901"/>
                <a:gd name="connsiteX6" fmla="*/ 7346 w 84806"/>
                <a:gd name="connsiteY6" fmla="*/ 20494 h 15901"/>
                <a:gd name="connsiteX7" fmla="*/ 5278 w 84806"/>
                <a:gd name="connsiteY7" fmla="*/ 20918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15901">
                  <a:moveTo>
                    <a:pt x="5278" y="20918"/>
                  </a:moveTo>
                  <a:cubicBezTo>
                    <a:pt x="3212" y="20918"/>
                    <a:pt x="1251" y="19699"/>
                    <a:pt x="403" y="17631"/>
                  </a:cubicBezTo>
                  <a:cubicBezTo>
                    <a:pt x="-710" y="14928"/>
                    <a:pt x="562" y="11854"/>
                    <a:pt x="3265" y="10688"/>
                  </a:cubicBezTo>
                  <a:cubicBezTo>
                    <a:pt x="4431" y="10211"/>
                    <a:pt x="32894" y="-1397"/>
                    <a:pt x="80597" y="140"/>
                  </a:cubicBezTo>
                  <a:cubicBezTo>
                    <a:pt x="83512" y="246"/>
                    <a:pt x="85845" y="2684"/>
                    <a:pt x="85739" y="5600"/>
                  </a:cubicBezTo>
                  <a:cubicBezTo>
                    <a:pt x="85632" y="8515"/>
                    <a:pt x="82982" y="10847"/>
                    <a:pt x="80279" y="10741"/>
                  </a:cubicBezTo>
                  <a:cubicBezTo>
                    <a:pt x="34908" y="9257"/>
                    <a:pt x="7611" y="20388"/>
                    <a:pt x="7346" y="20494"/>
                  </a:cubicBezTo>
                  <a:cubicBezTo>
                    <a:pt x="6657" y="20812"/>
                    <a:pt x="5968" y="20918"/>
                    <a:pt x="5278" y="209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DEC3169F-CBDB-4618-AF71-8F1D8C882301}"/>
                </a:ext>
              </a:extLst>
            </p:cNvPr>
            <p:cNvSpPr/>
            <p:nvPr/>
          </p:nvSpPr>
          <p:spPr>
            <a:xfrm>
              <a:off x="9691726" y="4783728"/>
              <a:ext cx="84806" cy="15901"/>
            </a:xfrm>
            <a:custGeom>
              <a:avLst/>
              <a:gdLst>
                <a:gd name="connsiteX0" fmla="*/ 80411 w 84806"/>
                <a:gd name="connsiteY0" fmla="*/ 20918 h 15901"/>
                <a:gd name="connsiteX1" fmla="*/ 78396 w 84806"/>
                <a:gd name="connsiteY1" fmla="*/ 20494 h 15901"/>
                <a:gd name="connsiteX2" fmla="*/ 5463 w 84806"/>
                <a:gd name="connsiteY2" fmla="*/ 10741 h 15901"/>
                <a:gd name="connsiteX3" fmla="*/ 4 w 84806"/>
                <a:gd name="connsiteY3" fmla="*/ 5600 h 15901"/>
                <a:gd name="connsiteX4" fmla="*/ 5145 w 84806"/>
                <a:gd name="connsiteY4" fmla="*/ 140 h 15901"/>
                <a:gd name="connsiteX5" fmla="*/ 82477 w 84806"/>
                <a:gd name="connsiteY5" fmla="*/ 10688 h 15901"/>
                <a:gd name="connsiteX6" fmla="*/ 85340 w 84806"/>
                <a:gd name="connsiteY6" fmla="*/ 17631 h 15901"/>
                <a:gd name="connsiteX7" fmla="*/ 80411 w 84806"/>
                <a:gd name="connsiteY7" fmla="*/ 20918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15901">
                  <a:moveTo>
                    <a:pt x="80411" y="20918"/>
                  </a:moveTo>
                  <a:cubicBezTo>
                    <a:pt x="79722" y="20918"/>
                    <a:pt x="79032" y="20812"/>
                    <a:pt x="78396" y="20494"/>
                  </a:cubicBezTo>
                  <a:cubicBezTo>
                    <a:pt x="78131" y="20388"/>
                    <a:pt x="50834" y="9257"/>
                    <a:pt x="5463" y="10741"/>
                  </a:cubicBezTo>
                  <a:cubicBezTo>
                    <a:pt x="2654" y="10794"/>
                    <a:pt x="110" y="8568"/>
                    <a:pt x="4" y="5600"/>
                  </a:cubicBezTo>
                  <a:cubicBezTo>
                    <a:pt x="-103" y="2684"/>
                    <a:pt x="2177" y="246"/>
                    <a:pt x="5145" y="140"/>
                  </a:cubicBezTo>
                  <a:cubicBezTo>
                    <a:pt x="52954" y="-1397"/>
                    <a:pt x="81311" y="10211"/>
                    <a:pt x="82477" y="10688"/>
                  </a:cubicBezTo>
                  <a:cubicBezTo>
                    <a:pt x="85180" y="11801"/>
                    <a:pt x="86453" y="14928"/>
                    <a:pt x="85340" y="17631"/>
                  </a:cubicBezTo>
                  <a:cubicBezTo>
                    <a:pt x="84438" y="19699"/>
                    <a:pt x="82477" y="20918"/>
                    <a:pt x="80411" y="2091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D71C477-A01C-4F38-8CBD-55FA4AD4C353}"/>
                </a:ext>
              </a:extLst>
            </p:cNvPr>
            <p:cNvSpPr/>
            <p:nvPr/>
          </p:nvSpPr>
          <p:spPr>
            <a:xfrm>
              <a:off x="9722192" y="4949876"/>
              <a:ext cx="159012" cy="21202"/>
            </a:xfrm>
            <a:custGeom>
              <a:avLst/>
              <a:gdLst>
                <a:gd name="connsiteX0" fmla="*/ 157489 w 159011"/>
                <a:gd name="connsiteY0" fmla="*/ 21202 h 21201"/>
                <a:gd name="connsiteX1" fmla="*/ 157065 w 159011"/>
                <a:gd name="connsiteY1" fmla="*/ 21202 h 21201"/>
                <a:gd name="connsiteX2" fmla="*/ 123195 w 159011"/>
                <a:gd name="connsiteY2" fmla="*/ 16007 h 21201"/>
                <a:gd name="connsiteX3" fmla="*/ 81375 w 159011"/>
                <a:gd name="connsiteY3" fmla="*/ 10601 h 21201"/>
                <a:gd name="connsiteX4" fmla="*/ 39555 w 159011"/>
                <a:gd name="connsiteY4" fmla="*/ 16007 h 21201"/>
                <a:gd name="connsiteX5" fmla="*/ 5685 w 159011"/>
                <a:gd name="connsiteY5" fmla="*/ 21202 h 21201"/>
                <a:gd name="connsiteX6" fmla="*/ 14 w 159011"/>
                <a:gd name="connsiteY6" fmla="*/ 16325 h 21201"/>
                <a:gd name="connsiteX7" fmla="*/ 4891 w 159011"/>
                <a:gd name="connsiteY7" fmla="*/ 10654 h 21201"/>
                <a:gd name="connsiteX8" fmla="*/ 37541 w 159011"/>
                <a:gd name="connsiteY8" fmla="*/ 5618 h 21201"/>
                <a:gd name="connsiteX9" fmla="*/ 81375 w 159011"/>
                <a:gd name="connsiteY9" fmla="*/ 0 h 21201"/>
                <a:gd name="connsiteX10" fmla="*/ 125209 w 159011"/>
                <a:gd name="connsiteY10" fmla="*/ 5618 h 21201"/>
                <a:gd name="connsiteX11" fmla="*/ 157860 w 159011"/>
                <a:gd name="connsiteY11" fmla="*/ 10654 h 21201"/>
                <a:gd name="connsiteX12" fmla="*/ 162736 w 159011"/>
                <a:gd name="connsiteY12" fmla="*/ 16325 h 21201"/>
                <a:gd name="connsiteX13" fmla="*/ 157489 w 159011"/>
                <a:gd name="connsiteY13" fmla="*/ 21202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011" h="21201">
                  <a:moveTo>
                    <a:pt x="157489" y="21202"/>
                  </a:moveTo>
                  <a:cubicBezTo>
                    <a:pt x="157329" y="21202"/>
                    <a:pt x="157224" y="21202"/>
                    <a:pt x="157065" y="21202"/>
                  </a:cubicBezTo>
                  <a:cubicBezTo>
                    <a:pt x="145669" y="20301"/>
                    <a:pt x="134273" y="18127"/>
                    <a:pt x="123195" y="16007"/>
                  </a:cubicBezTo>
                  <a:cubicBezTo>
                    <a:pt x="109414" y="13357"/>
                    <a:pt x="95156" y="10601"/>
                    <a:pt x="81375" y="10601"/>
                  </a:cubicBezTo>
                  <a:cubicBezTo>
                    <a:pt x="67594" y="10601"/>
                    <a:pt x="53336" y="13357"/>
                    <a:pt x="39555" y="16007"/>
                  </a:cubicBezTo>
                  <a:cubicBezTo>
                    <a:pt x="28530" y="18127"/>
                    <a:pt x="17081" y="20354"/>
                    <a:pt x="5685" y="21202"/>
                  </a:cubicBezTo>
                  <a:cubicBezTo>
                    <a:pt x="2771" y="21413"/>
                    <a:pt x="227" y="19240"/>
                    <a:pt x="14" y="16325"/>
                  </a:cubicBezTo>
                  <a:cubicBezTo>
                    <a:pt x="-198" y="13410"/>
                    <a:pt x="1975" y="10866"/>
                    <a:pt x="4891" y="10654"/>
                  </a:cubicBezTo>
                  <a:cubicBezTo>
                    <a:pt x="15650" y="9806"/>
                    <a:pt x="26781" y="7686"/>
                    <a:pt x="37541" y="5618"/>
                  </a:cubicBezTo>
                  <a:cubicBezTo>
                    <a:pt x="51799" y="2862"/>
                    <a:pt x="66587" y="0"/>
                    <a:pt x="81375" y="0"/>
                  </a:cubicBezTo>
                  <a:cubicBezTo>
                    <a:pt x="96163" y="0"/>
                    <a:pt x="110899" y="2862"/>
                    <a:pt x="125209" y="5618"/>
                  </a:cubicBezTo>
                  <a:cubicBezTo>
                    <a:pt x="135969" y="7686"/>
                    <a:pt x="147100" y="9859"/>
                    <a:pt x="157860" y="10654"/>
                  </a:cubicBezTo>
                  <a:cubicBezTo>
                    <a:pt x="160775" y="10866"/>
                    <a:pt x="162948" y="13410"/>
                    <a:pt x="162736" y="16325"/>
                  </a:cubicBezTo>
                  <a:cubicBezTo>
                    <a:pt x="162577" y="19082"/>
                    <a:pt x="160245" y="21202"/>
                    <a:pt x="157489" y="212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E502E2C4-D717-4E99-A617-A937AB52215E}"/>
                </a:ext>
              </a:extLst>
            </p:cNvPr>
            <p:cNvSpPr/>
            <p:nvPr/>
          </p:nvSpPr>
          <p:spPr>
            <a:xfrm>
              <a:off x="9722298" y="4960516"/>
              <a:ext cx="159012" cy="21202"/>
            </a:xfrm>
            <a:custGeom>
              <a:avLst/>
              <a:gdLst>
                <a:gd name="connsiteX0" fmla="*/ 81322 w 159011"/>
                <a:gd name="connsiteY0" fmla="*/ 21693 h 21201"/>
                <a:gd name="connsiteX1" fmla="*/ 37753 w 159011"/>
                <a:gd name="connsiteY1" fmla="*/ 15862 h 21201"/>
                <a:gd name="connsiteX2" fmla="*/ 4890 w 159011"/>
                <a:gd name="connsiteY2" fmla="*/ 10562 h 21201"/>
                <a:gd name="connsiteX3" fmla="*/ 14 w 159011"/>
                <a:gd name="connsiteY3" fmla="*/ 4891 h 21201"/>
                <a:gd name="connsiteX4" fmla="*/ 5685 w 159011"/>
                <a:gd name="connsiteY4" fmla="*/ 14 h 21201"/>
                <a:gd name="connsiteX5" fmla="*/ 39873 w 159011"/>
                <a:gd name="connsiteY5" fmla="*/ 5473 h 21201"/>
                <a:gd name="connsiteX6" fmla="*/ 81375 w 159011"/>
                <a:gd name="connsiteY6" fmla="*/ 11092 h 21201"/>
                <a:gd name="connsiteX7" fmla="*/ 122877 w 159011"/>
                <a:gd name="connsiteY7" fmla="*/ 5473 h 21201"/>
                <a:gd name="connsiteX8" fmla="*/ 157065 w 159011"/>
                <a:gd name="connsiteY8" fmla="*/ 14 h 21201"/>
                <a:gd name="connsiteX9" fmla="*/ 162736 w 159011"/>
                <a:gd name="connsiteY9" fmla="*/ 4891 h 21201"/>
                <a:gd name="connsiteX10" fmla="*/ 157859 w 159011"/>
                <a:gd name="connsiteY10" fmla="*/ 10562 h 21201"/>
                <a:gd name="connsiteX11" fmla="*/ 124997 w 159011"/>
                <a:gd name="connsiteY11" fmla="*/ 15862 h 21201"/>
                <a:gd name="connsiteX12" fmla="*/ 81322 w 159011"/>
                <a:gd name="connsiteY12" fmla="*/ 21693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011" h="21201">
                  <a:moveTo>
                    <a:pt x="81322" y="21693"/>
                  </a:moveTo>
                  <a:cubicBezTo>
                    <a:pt x="66640" y="21693"/>
                    <a:pt x="51958" y="18724"/>
                    <a:pt x="37753" y="15862"/>
                  </a:cubicBezTo>
                  <a:cubicBezTo>
                    <a:pt x="26940" y="13689"/>
                    <a:pt x="15703" y="11410"/>
                    <a:pt x="4890" y="10562"/>
                  </a:cubicBezTo>
                  <a:cubicBezTo>
                    <a:pt x="1975" y="10350"/>
                    <a:pt x="-198" y="7806"/>
                    <a:pt x="14" y="4891"/>
                  </a:cubicBezTo>
                  <a:cubicBezTo>
                    <a:pt x="226" y="1975"/>
                    <a:pt x="2823" y="-198"/>
                    <a:pt x="5685" y="14"/>
                  </a:cubicBezTo>
                  <a:cubicBezTo>
                    <a:pt x="17188" y="915"/>
                    <a:pt x="28689" y="3247"/>
                    <a:pt x="39873" y="5473"/>
                  </a:cubicBezTo>
                  <a:cubicBezTo>
                    <a:pt x="53548" y="8230"/>
                    <a:pt x="67700" y="11092"/>
                    <a:pt x="81375" y="11092"/>
                  </a:cubicBezTo>
                  <a:cubicBezTo>
                    <a:pt x="95050" y="11092"/>
                    <a:pt x="109202" y="8230"/>
                    <a:pt x="122877" y="5473"/>
                  </a:cubicBezTo>
                  <a:cubicBezTo>
                    <a:pt x="134008" y="3194"/>
                    <a:pt x="145563" y="862"/>
                    <a:pt x="157065" y="14"/>
                  </a:cubicBezTo>
                  <a:cubicBezTo>
                    <a:pt x="159927" y="-198"/>
                    <a:pt x="162524" y="1975"/>
                    <a:pt x="162736" y="4891"/>
                  </a:cubicBezTo>
                  <a:cubicBezTo>
                    <a:pt x="162948" y="7806"/>
                    <a:pt x="160775" y="10350"/>
                    <a:pt x="157859" y="10562"/>
                  </a:cubicBezTo>
                  <a:cubicBezTo>
                    <a:pt x="146994" y="11410"/>
                    <a:pt x="135810" y="13636"/>
                    <a:pt x="124997" y="15862"/>
                  </a:cubicBezTo>
                  <a:cubicBezTo>
                    <a:pt x="110686" y="18724"/>
                    <a:pt x="96004" y="21693"/>
                    <a:pt x="81322" y="2169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5" name="Group 764">
            <a:extLst>
              <a:ext uri="{FF2B5EF4-FFF2-40B4-BE49-F238E27FC236}">
                <a16:creationId xmlns:a16="http://schemas.microsoft.com/office/drawing/2014/main" id="{CA2EE229-CD69-48BF-BBE4-AAC167D2D76E}"/>
              </a:ext>
            </a:extLst>
          </p:cNvPr>
          <p:cNvGrpSpPr/>
          <p:nvPr/>
        </p:nvGrpSpPr>
        <p:grpSpPr>
          <a:xfrm>
            <a:off x="10653298" y="4676137"/>
            <a:ext cx="416876" cy="416876"/>
            <a:chOff x="10689474" y="4712313"/>
            <a:chExt cx="344525" cy="344525"/>
          </a:xfrm>
        </p:grpSpPr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0F5FA231-AE14-42E6-9B1C-7861DE6BBBFF}"/>
                </a:ext>
              </a:extLst>
            </p:cNvPr>
            <p:cNvSpPr/>
            <p:nvPr/>
          </p:nvSpPr>
          <p:spPr>
            <a:xfrm>
              <a:off x="10689474" y="4712313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59A65BC-8773-4CBC-8BF4-B57177FAF8A5}"/>
                </a:ext>
              </a:extLst>
            </p:cNvPr>
            <p:cNvSpPr/>
            <p:nvPr/>
          </p:nvSpPr>
          <p:spPr>
            <a:xfrm>
              <a:off x="10750799" y="4824681"/>
              <a:ext cx="84806" cy="84806"/>
            </a:xfrm>
            <a:custGeom>
              <a:avLst/>
              <a:gdLst>
                <a:gd name="connsiteX0" fmla="*/ 43464 w 84806"/>
                <a:gd name="connsiteY0" fmla="*/ 86926 h 84806"/>
                <a:gd name="connsiteX1" fmla="*/ 0 w 84806"/>
                <a:gd name="connsiteY1" fmla="*/ 43463 h 84806"/>
                <a:gd name="connsiteX2" fmla="*/ 43464 w 84806"/>
                <a:gd name="connsiteY2" fmla="*/ 0 h 84806"/>
                <a:gd name="connsiteX3" fmla="*/ 86926 w 84806"/>
                <a:gd name="connsiteY3" fmla="*/ 43463 h 84806"/>
                <a:gd name="connsiteX4" fmla="*/ 43464 w 84806"/>
                <a:gd name="connsiteY4" fmla="*/ 86926 h 84806"/>
                <a:gd name="connsiteX5" fmla="*/ 43464 w 84806"/>
                <a:gd name="connsiteY5" fmla="*/ 10601 h 84806"/>
                <a:gd name="connsiteX6" fmla="*/ 10601 w 84806"/>
                <a:gd name="connsiteY6" fmla="*/ 43463 h 84806"/>
                <a:gd name="connsiteX7" fmla="*/ 43464 w 84806"/>
                <a:gd name="connsiteY7" fmla="*/ 76326 h 84806"/>
                <a:gd name="connsiteX8" fmla="*/ 76326 w 84806"/>
                <a:gd name="connsiteY8" fmla="*/ 43463 h 84806"/>
                <a:gd name="connsiteX9" fmla="*/ 43464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3464" y="86926"/>
                  </a:moveTo>
                  <a:cubicBezTo>
                    <a:pt x="19506" y="86926"/>
                    <a:pt x="0" y="67421"/>
                    <a:pt x="0" y="43463"/>
                  </a:cubicBezTo>
                  <a:cubicBezTo>
                    <a:pt x="0" y="19505"/>
                    <a:pt x="19506" y="0"/>
                    <a:pt x="43464" y="0"/>
                  </a:cubicBezTo>
                  <a:cubicBezTo>
                    <a:pt x="67421" y="0"/>
                    <a:pt x="86926" y="19505"/>
                    <a:pt x="86926" y="43463"/>
                  </a:cubicBezTo>
                  <a:cubicBezTo>
                    <a:pt x="86926" y="67421"/>
                    <a:pt x="67474" y="86926"/>
                    <a:pt x="43464" y="86926"/>
                  </a:cubicBezTo>
                  <a:close/>
                  <a:moveTo>
                    <a:pt x="43464" y="10601"/>
                  </a:moveTo>
                  <a:cubicBezTo>
                    <a:pt x="25336" y="10601"/>
                    <a:pt x="10601" y="25336"/>
                    <a:pt x="10601" y="43463"/>
                  </a:cubicBezTo>
                  <a:cubicBezTo>
                    <a:pt x="10601" y="61590"/>
                    <a:pt x="25336" y="76326"/>
                    <a:pt x="43464" y="76326"/>
                  </a:cubicBezTo>
                  <a:cubicBezTo>
                    <a:pt x="61590" y="76326"/>
                    <a:pt x="76326" y="61590"/>
                    <a:pt x="76326" y="43463"/>
                  </a:cubicBezTo>
                  <a:cubicBezTo>
                    <a:pt x="76326" y="25336"/>
                    <a:pt x="61590" y="10601"/>
                    <a:pt x="4346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BD9CD56-FDB6-49A5-8342-29B54DA321F5}"/>
                </a:ext>
              </a:extLst>
            </p:cNvPr>
            <p:cNvSpPr/>
            <p:nvPr/>
          </p:nvSpPr>
          <p:spPr>
            <a:xfrm>
              <a:off x="10750799" y="4824681"/>
              <a:ext cx="84806" cy="84806"/>
            </a:xfrm>
            <a:custGeom>
              <a:avLst/>
              <a:gdLst>
                <a:gd name="connsiteX0" fmla="*/ 43464 w 84806"/>
                <a:gd name="connsiteY0" fmla="*/ 86926 h 84806"/>
                <a:gd name="connsiteX1" fmla="*/ 0 w 84806"/>
                <a:gd name="connsiteY1" fmla="*/ 43463 h 84806"/>
                <a:gd name="connsiteX2" fmla="*/ 43464 w 84806"/>
                <a:gd name="connsiteY2" fmla="*/ 0 h 84806"/>
                <a:gd name="connsiteX3" fmla="*/ 86926 w 84806"/>
                <a:gd name="connsiteY3" fmla="*/ 43463 h 84806"/>
                <a:gd name="connsiteX4" fmla="*/ 43464 w 84806"/>
                <a:gd name="connsiteY4" fmla="*/ 86926 h 84806"/>
                <a:gd name="connsiteX5" fmla="*/ 43464 w 84806"/>
                <a:gd name="connsiteY5" fmla="*/ 10601 h 84806"/>
                <a:gd name="connsiteX6" fmla="*/ 10601 w 84806"/>
                <a:gd name="connsiteY6" fmla="*/ 43463 h 84806"/>
                <a:gd name="connsiteX7" fmla="*/ 43464 w 84806"/>
                <a:gd name="connsiteY7" fmla="*/ 76326 h 84806"/>
                <a:gd name="connsiteX8" fmla="*/ 76326 w 84806"/>
                <a:gd name="connsiteY8" fmla="*/ 43463 h 84806"/>
                <a:gd name="connsiteX9" fmla="*/ 43464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3464" y="86926"/>
                  </a:moveTo>
                  <a:cubicBezTo>
                    <a:pt x="19506" y="86926"/>
                    <a:pt x="0" y="67421"/>
                    <a:pt x="0" y="43463"/>
                  </a:cubicBezTo>
                  <a:cubicBezTo>
                    <a:pt x="0" y="19505"/>
                    <a:pt x="19506" y="0"/>
                    <a:pt x="43464" y="0"/>
                  </a:cubicBezTo>
                  <a:cubicBezTo>
                    <a:pt x="67421" y="0"/>
                    <a:pt x="86926" y="19505"/>
                    <a:pt x="86926" y="43463"/>
                  </a:cubicBezTo>
                  <a:cubicBezTo>
                    <a:pt x="86926" y="67421"/>
                    <a:pt x="67474" y="86926"/>
                    <a:pt x="43464" y="86926"/>
                  </a:cubicBezTo>
                  <a:close/>
                  <a:moveTo>
                    <a:pt x="43464" y="10601"/>
                  </a:moveTo>
                  <a:cubicBezTo>
                    <a:pt x="25336" y="10601"/>
                    <a:pt x="10601" y="25336"/>
                    <a:pt x="10601" y="43463"/>
                  </a:cubicBezTo>
                  <a:cubicBezTo>
                    <a:pt x="10601" y="61590"/>
                    <a:pt x="25336" y="76326"/>
                    <a:pt x="43464" y="76326"/>
                  </a:cubicBezTo>
                  <a:cubicBezTo>
                    <a:pt x="61590" y="76326"/>
                    <a:pt x="76326" y="61590"/>
                    <a:pt x="76326" y="43463"/>
                  </a:cubicBezTo>
                  <a:cubicBezTo>
                    <a:pt x="76326" y="25336"/>
                    <a:pt x="61590" y="10601"/>
                    <a:pt x="4346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2843E35E-28A0-46E0-8D2E-6D1691B1CC7D}"/>
                </a:ext>
              </a:extLst>
            </p:cNvPr>
            <p:cNvSpPr/>
            <p:nvPr/>
          </p:nvSpPr>
          <p:spPr>
            <a:xfrm>
              <a:off x="10889616" y="4824681"/>
              <a:ext cx="84806" cy="84806"/>
            </a:xfrm>
            <a:custGeom>
              <a:avLst/>
              <a:gdLst>
                <a:gd name="connsiteX0" fmla="*/ 43463 w 84806"/>
                <a:gd name="connsiteY0" fmla="*/ 86926 h 84806"/>
                <a:gd name="connsiteX1" fmla="*/ 0 w 84806"/>
                <a:gd name="connsiteY1" fmla="*/ 43463 h 84806"/>
                <a:gd name="connsiteX2" fmla="*/ 43463 w 84806"/>
                <a:gd name="connsiteY2" fmla="*/ 0 h 84806"/>
                <a:gd name="connsiteX3" fmla="*/ 86926 w 84806"/>
                <a:gd name="connsiteY3" fmla="*/ 43463 h 84806"/>
                <a:gd name="connsiteX4" fmla="*/ 43463 w 84806"/>
                <a:gd name="connsiteY4" fmla="*/ 86926 h 84806"/>
                <a:gd name="connsiteX5" fmla="*/ 43463 w 84806"/>
                <a:gd name="connsiteY5" fmla="*/ 10601 h 84806"/>
                <a:gd name="connsiteX6" fmla="*/ 10601 w 84806"/>
                <a:gd name="connsiteY6" fmla="*/ 43463 h 84806"/>
                <a:gd name="connsiteX7" fmla="*/ 43463 w 84806"/>
                <a:gd name="connsiteY7" fmla="*/ 76326 h 84806"/>
                <a:gd name="connsiteX8" fmla="*/ 76326 w 84806"/>
                <a:gd name="connsiteY8" fmla="*/ 43463 h 84806"/>
                <a:gd name="connsiteX9" fmla="*/ 43463 w 84806"/>
                <a:gd name="connsiteY9" fmla="*/ 10601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06" h="84806">
                  <a:moveTo>
                    <a:pt x="43463" y="86926"/>
                  </a:moveTo>
                  <a:cubicBezTo>
                    <a:pt x="19505" y="86926"/>
                    <a:pt x="0" y="67421"/>
                    <a:pt x="0" y="43463"/>
                  </a:cubicBezTo>
                  <a:cubicBezTo>
                    <a:pt x="0" y="19505"/>
                    <a:pt x="19505" y="0"/>
                    <a:pt x="43463" y="0"/>
                  </a:cubicBezTo>
                  <a:cubicBezTo>
                    <a:pt x="67421" y="0"/>
                    <a:pt x="86926" y="19505"/>
                    <a:pt x="86926" y="43463"/>
                  </a:cubicBezTo>
                  <a:cubicBezTo>
                    <a:pt x="86926" y="67421"/>
                    <a:pt x="67474" y="86926"/>
                    <a:pt x="43463" y="86926"/>
                  </a:cubicBezTo>
                  <a:close/>
                  <a:moveTo>
                    <a:pt x="43463" y="10601"/>
                  </a:moveTo>
                  <a:cubicBezTo>
                    <a:pt x="25336" y="10601"/>
                    <a:pt x="10601" y="25336"/>
                    <a:pt x="10601" y="43463"/>
                  </a:cubicBezTo>
                  <a:cubicBezTo>
                    <a:pt x="10601" y="61590"/>
                    <a:pt x="25336" y="76326"/>
                    <a:pt x="43463" y="76326"/>
                  </a:cubicBezTo>
                  <a:cubicBezTo>
                    <a:pt x="61590" y="76326"/>
                    <a:pt x="76326" y="61590"/>
                    <a:pt x="76326" y="43463"/>
                  </a:cubicBezTo>
                  <a:cubicBezTo>
                    <a:pt x="76326" y="25336"/>
                    <a:pt x="61590" y="10601"/>
                    <a:pt x="43463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690294E6-07F9-43B6-A1D4-E09BB7CDF3F9}"/>
                </a:ext>
              </a:extLst>
            </p:cNvPr>
            <p:cNvSpPr/>
            <p:nvPr/>
          </p:nvSpPr>
          <p:spPr>
            <a:xfrm>
              <a:off x="10771471" y="4839151"/>
              <a:ext cx="31802" cy="31802"/>
            </a:xfrm>
            <a:custGeom>
              <a:avLst/>
              <a:gdLst>
                <a:gd name="connsiteX0" fmla="*/ 32332 w 31802"/>
                <a:gd name="connsiteY0" fmla="*/ 16166 h 31802"/>
                <a:gd name="connsiteX1" fmla="*/ 16166 w 31802"/>
                <a:gd name="connsiteY1" fmla="*/ 32332 h 31802"/>
                <a:gd name="connsiteX2" fmla="*/ -1 w 31802"/>
                <a:gd name="connsiteY2" fmla="*/ 16166 h 31802"/>
                <a:gd name="connsiteX3" fmla="*/ 16166 w 31802"/>
                <a:gd name="connsiteY3" fmla="*/ 0 h 31802"/>
                <a:gd name="connsiteX4" fmla="*/ 32332 w 31802"/>
                <a:gd name="connsiteY4" fmla="*/ 1616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2332" y="16166"/>
                  </a:moveTo>
                  <a:cubicBezTo>
                    <a:pt x="32332" y="25095"/>
                    <a:pt x="25095" y="32332"/>
                    <a:pt x="16166" y="32332"/>
                  </a:cubicBezTo>
                  <a:cubicBezTo>
                    <a:pt x="7237" y="32332"/>
                    <a:pt x="-1" y="25095"/>
                    <a:pt x="-1" y="16166"/>
                  </a:cubicBezTo>
                  <a:cubicBezTo>
                    <a:pt x="-1" y="7238"/>
                    <a:pt x="7237" y="0"/>
                    <a:pt x="16166" y="0"/>
                  </a:cubicBezTo>
                  <a:cubicBezTo>
                    <a:pt x="25094" y="0"/>
                    <a:pt x="32332" y="7238"/>
                    <a:pt x="32332" y="16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31D717EA-FE9A-4793-97F8-168FCEF280C5}"/>
                </a:ext>
              </a:extLst>
            </p:cNvPr>
            <p:cNvSpPr/>
            <p:nvPr/>
          </p:nvSpPr>
          <p:spPr>
            <a:xfrm>
              <a:off x="10910288" y="4839151"/>
              <a:ext cx="31802" cy="31802"/>
            </a:xfrm>
            <a:custGeom>
              <a:avLst/>
              <a:gdLst>
                <a:gd name="connsiteX0" fmla="*/ 32332 w 31802"/>
                <a:gd name="connsiteY0" fmla="*/ 16166 h 31802"/>
                <a:gd name="connsiteX1" fmla="*/ 16166 w 31802"/>
                <a:gd name="connsiteY1" fmla="*/ 32332 h 31802"/>
                <a:gd name="connsiteX2" fmla="*/ 0 w 31802"/>
                <a:gd name="connsiteY2" fmla="*/ 16166 h 31802"/>
                <a:gd name="connsiteX3" fmla="*/ 16166 w 31802"/>
                <a:gd name="connsiteY3" fmla="*/ 0 h 31802"/>
                <a:gd name="connsiteX4" fmla="*/ 32332 w 31802"/>
                <a:gd name="connsiteY4" fmla="*/ 16166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802" h="31802">
                  <a:moveTo>
                    <a:pt x="32332" y="16166"/>
                  </a:moveTo>
                  <a:cubicBezTo>
                    <a:pt x="32332" y="25095"/>
                    <a:pt x="25095" y="32332"/>
                    <a:pt x="16166" y="32332"/>
                  </a:cubicBezTo>
                  <a:cubicBezTo>
                    <a:pt x="7238" y="32332"/>
                    <a:pt x="0" y="25095"/>
                    <a:pt x="0" y="16166"/>
                  </a:cubicBezTo>
                  <a:cubicBezTo>
                    <a:pt x="0" y="7238"/>
                    <a:pt x="7237" y="0"/>
                    <a:pt x="16166" y="0"/>
                  </a:cubicBezTo>
                  <a:cubicBezTo>
                    <a:pt x="25094" y="0"/>
                    <a:pt x="32332" y="7238"/>
                    <a:pt x="32332" y="1616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05BC43D2-5FFA-4E62-957E-A998DA941C52}"/>
                </a:ext>
              </a:extLst>
            </p:cNvPr>
            <p:cNvSpPr/>
            <p:nvPr/>
          </p:nvSpPr>
          <p:spPr>
            <a:xfrm>
              <a:off x="10889903" y="4799620"/>
              <a:ext cx="84806" cy="15901"/>
            </a:xfrm>
            <a:custGeom>
              <a:avLst/>
              <a:gdLst>
                <a:gd name="connsiteX0" fmla="*/ 5278 w 84806"/>
                <a:gd name="connsiteY0" fmla="*/ 20927 h 15901"/>
                <a:gd name="connsiteX1" fmla="*/ 403 w 84806"/>
                <a:gd name="connsiteY1" fmla="*/ 17640 h 15901"/>
                <a:gd name="connsiteX2" fmla="*/ 3265 w 84806"/>
                <a:gd name="connsiteY2" fmla="*/ 10697 h 15901"/>
                <a:gd name="connsiteX3" fmla="*/ 80597 w 84806"/>
                <a:gd name="connsiteY3" fmla="*/ 149 h 15901"/>
                <a:gd name="connsiteX4" fmla="*/ 85739 w 84806"/>
                <a:gd name="connsiteY4" fmla="*/ 5608 h 15901"/>
                <a:gd name="connsiteX5" fmla="*/ 80279 w 84806"/>
                <a:gd name="connsiteY5" fmla="*/ 10750 h 15901"/>
                <a:gd name="connsiteX6" fmla="*/ 7346 w 84806"/>
                <a:gd name="connsiteY6" fmla="*/ 20502 h 15901"/>
                <a:gd name="connsiteX7" fmla="*/ 5278 w 84806"/>
                <a:gd name="connsiteY7" fmla="*/ 20927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15901">
                  <a:moveTo>
                    <a:pt x="5278" y="20927"/>
                  </a:moveTo>
                  <a:cubicBezTo>
                    <a:pt x="3212" y="20927"/>
                    <a:pt x="1251" y="19707"/>
                    <a:pt x="403" y="17640"/>
                  </a:cubicBezTo>
                  <a:cubicBezTo>
                    <a:pt x="-710" y="14937"/>
                    <a:pt x="562" y="11863"/>
                    <a:pt x="3265" y="10697"/>
                  </a:cubicBezTo>
                  <a:cubicBezTo>
                    <a:pt x="4431" y="10220"/>
                    <a:pt x="32841" y="-1441"/>
                    <a:pt x="80597" y="149"/>
                  </a:cubicBezTo>
                  <a:cubicBezTo>
                    <a:pt x="83512" y="255"/>
                    <a:pt x="85845" y="2693"/>
                    <a:pt x="85739" y="5608"/>
                  </a:cubicBezTo>
                  <a:cubicBezTo>
                    <a:pt x="85632" y="8524"/>
                    <a:pt x="82982" y="10856"/>
                    <a:pt x="80279" y="10750"/>
                  </a:cubicBezTo>
                  <a:cubicBezTo>
                    <a:pt x="34961" y="9266"/>
                    <a:pt x="7611" y="20343"/>
                    <a:pt x="7346" y="20502"/>
                  </a:cubicBezTo>
                  <a:cubicBezTo>
                    <a:pt x="6657" y="20821"/>
                    <a:pt x="5968" y="20927"/>
                    <a:pt x="5278" y="209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9022744D-C83B-4B5D-8803-95ECE91E9654}"/>
                </a:ext>
              </a:extLst>
            </p:cNvPr>
            <p:cNvSpPr/>
            <p:nvPr/>
          </p:nvSpPr>
          <p:spPr>
            <a:xfrm>
              <a:off x="10751803" y="4799620"/>
              <a:ext cx="84806" cy="15901"/>
            </a:xfrm>
            <a:custGeom>
              <a:avLst/>
              <a:gdLst>
                <a:gd name="connsiteX0" fmla="*/ 80411 w 84806"/>
                <a:gd name="connsiteY0" fmla="*/ 20927 h 15901"/>
                <a:gd name="connsiteX1" fmla="*/ 78396 w 84806"/>
                <a:gd name="connsiteY1" fmla="*/ 20502 h 15901"/>
                <a:gd name="connsiteX2" fmla="*/ 5463 w 84806"/>
                <a:gd name="connsiteY2" fmla="*/ 10750 h 15901"/>
                <a:gd name="connsiteX3" fmla="*/ 4 w 84806"/>
                <a:gd name="connsiteY3" fmla="*/ 5608 h 15901"/>
                <a:gd name="connsiteX4" fmla="*/ 5145 w 84806"/>
                <a:gd name="connsiteY4" fmla="*/ 149 h 15901"/>
                <a:gd name="connsiteX5" fmla="*/ 82477 w 84806"/>
                <a:gd name="connsiteY5" fmla="*/ 10697 h 15901"/>
                <a:gd name="connsiteX6" fmla="*/ 85340 w 84806"/>
                <a:gd name="connsiteY6" fmla="*/ 17640 h 15901"/>
                <a:gd name="connsiteX7" fmla="*/ 80411 w 84806"/>
                <a:gd name="connsiteY7" fmla="*/ 20927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15901">
                  <a:moveTo>
                    <a:pt x="80411" y="20927"/>
                  </a:moveTo>
                  <a:cubicBezTo>
                    <a:pt x="79722" y="20927"/>
                    <a:pt x="79032" y="20821"/>
                    <a:pt x="78396" y="20502"/>
                  </a:cubicBezTo>
                  <a:cubicBezTo>
                    <a:pt x="78131" y="20396"/>
                    <a:pt x="50834" y="9266"/>
                    <a:pt x="5463" y="10750"/>
                  </a:cubicBezTo>
                  <a:cubicBezTo>
                    <a:pt x="2654" y="10909"/>
                    <a:pt x="110" y="8577"/>
                    <a:pt x="4" y="5608"/>
                  </a:cubicBezTo>
                  <a:cubicBezTo>
                    <a:pt x="-103" y="2693"/>
                    <a:pt x="2177" y="255"/>
                    <a:pt x="5145" y="149"/>
                  </a:cubicBezTo>
                  <a:cubicBezTo>
                    <a:pt x="52954" y="-1441"/>
                    <a:pt x="81311" y="10220"/>
                    <a:pt x="82477" y="10697"/>
                  </a:cubicBezTo>
                  <a:cubicBezTo>
                    <a:pt x="85180" y="11810"/>
                    <a:pt x="86453" y="14937"/>
                    <a:pt x="85340" y="17640"/>
                  </a:cubicBezTo>
                  <a:cubicBezTo>
                    <a:pt x="84438" y="19707"/>
                    <a:pt x="82477" y="20927"/>
                    <a:pt x="80411" y="2092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1A79D0C8-5D1D-4EF3-A0AB-23AC1C8EE078}"/>
                </a:ext>
              </a:extLst>
            </p:cNvPr>
            <p:cNvSpPr/>
            <p:nvPr/>
          </p:nvSpPr>
          <p:spPr>
            <a:xfrm>
              <a:off x="10782269" y="4960477"/>
              <a:ext cx="159012" cy="21202"/>
            </a:xfrm>
            <a:custGeom>
              <a:avLst/>
              <a:gdLst>
                <a:gd name="connsiteX0" fmla="*/ 157489 w 159011"/>
                <a:gd name="connsiteY0" fmla="*/ 21202 h 21201"/>
                <a:gd name="connsiteX1" fmla="*/ 157065 w 159011"/>
                <a:gd name="connsiteY1" fmla="*/ 21202 h 21201"/>
                <a:gd name="connsiteX2" fmla="*/ 123195 w 159011"/>
                <a:gd name="connsiteY2" fmla="*/ 16007 h 21201"/>
                <a:gd name="connsiteX3" fmla="*/ 81375 w 159011"/>
                <a:gd name="connsiteY3" fmla="*/ 10601 h 21201"/>
                <a:gd name="connsiteX4" fmla="*/ 39555 w 159011"/>
                <a:gd name="connsiteY4" fmla="*/ 16007 h 21201"/>
                <a:gd name="connsiteX5" fmla="*/ 5685 w 159011"/>
                <a:gd name="connsiteY5" fmla="*/ 21202 h 21201"/>
                <a:gd name="connsiteX6" fmla="*/ 14 w 159011"/>
                <a:gd name="connsiteY6" fmla="*/ 16325 h 21201"/>
                <a:gd name="connsiteX7" fmla="*/ 4891 w 159011"/>
                <a:gd name="connsiteY7" fmla="*/ 10654 h 21201"/>
                <a:gd name="connsiteX8" fmla="*/ 37541 w 159011"/>
                <a:gd name="connsiteY8" fmla="*/ 5618 h 21201"/>
                <a:gd name="connsiteX9" fmla="*/ 81375 w 159011"/>
                <a:gd name="connsiteY9" fmla="*/ 0 h 21201"/>
                <a:gd name="connsiteX10" fmla="*/ 125209 w 159011"/>
                <a:gd name="connsiteY10" fmla="*/ 5618 h 21201"/>
                <a:gd name="connsiteX11" fmla="*/ 157860 w 159011"/>
                <a:gd name="connsiteY11" fmla="*/ 10654 h 21201"/>
                <a:gd name="connsiteX12" fmla="*/ 162736 w 159011"/>
                <a:gd name="connsiteY12" fmla="*/ 16325 h 21201"/>
                <a:gd name="connsiteX13" fmla="*/ 157489 w 159011"/>
                <a:gd name="connsiteY13" fmla="*/ 21202 h 2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011" h="21201">
                  <a:moveTo>
                    <a:pt x="157489" y="21202"/>
                  </a:moveTo>
                  <a:cubicBezTo>
                    <a:pt x="157329" y="21202"/>
                    <a:pt x="157224" y="21202"/>
                    <a:pt x="157065" y="21202"/>
                  </a:cubicBezTo>
                  <a:cubicBezTo>
                    <a:pt x="145669" y="20301"/>
                    <a:pt x="134273" y="18127"/>
                    <a:pt x="123195" y="16007"/>
                  </a:cubicBezTo>
                  <a:cubicBezTo>
                    <a:pt x="109414" y="13357"/>
                    <a:pt x="95156" y="10601"/>
                    <a:pt x="81375" y="10601"/>
                  </a:cubicBezTo>
                  <a:cubicBezTo>
                    <a:pt x="67594" y="10601"/>
                    <a:pt x="53336" y="13357"/>
                    <a:pt x="39555" y="16007"/>
                  </a:cubicBezTo>
                  <a:cubicBezTo>
                    <a:pt x="28530" y="18127"/>
                    <a:pt x="17081" y="20354"/>
                    <a:pt x="5685" y="21202"/>
                  </a:cubicBezTo>
                  <a:cubicBezTo>
                    <a:pt x="2824" y="21413"/>
                    <a:pt x="227" y="19240"/>
                    <a:pt x="14" y="16325"/>
                  </a:cubicBezTo>
                  <a:cubicBezTo>
                    <a:pt x="-198" y="13410"/>
                    <a:pt x="1975" y="10866"/>
                    <a:pt x="4891" y="10654"/>
                  </a:cubicBezTo>
                  <a:cubicBezTo>
                    <a:pt x="15650" y="9806"/>
                    <a:pt x="26781" y="7686"/>
                    <a:pt x="37541" y="5618"/>
                  </a:cubicBezTo>
                  <a:cubicBezTo>
                    <a:pt x="51799" y="2862"/>
                    <a:pt x="66587" y="0"/>
                    <a:pt x="81375" y="0"/>
                  </a:cubicBezTo>
                  <a:cubicBezTo>
                    <a:pt x="96163" y="0"/>
                    <a:pt x="110899" y="2862"/>
                    <a:pt x="125209" y="5618"/>
                  </a:cubicBezTo>
                  <a:cubicBezTo>
                    <a:pt x="135969" y="7686"/>
                    <a:pt x="147100" y="9859"/>
                    <a:pt x="157860" y="10654"/>
                  </a:cubicBezTo>
                  <a:cubicBezTo>
                    <a:pt x="160775" y="10866"/>
                    <a:pt x="162948" y="13410"/>
                    <a:pt x="162736" y="16325"/>
                  </a:cubicBezTo>
                  <a:cubicBezTo>
                    <a:pt x="162577" y="19082"/>
                    <a:pt x="160245" y="21202"/>
                    <a:pt x="157489" y="2120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BC4B9388-926B-464F-B57A-E014DF6B978B}"/>
                </a:ext>
              </a:extLst>
            </p:cNvPr>
            <p:cNvSpPr/>
            <p:nvPr/>
          </p:nvSpPr>
          <p:spPr>
            <a:xfrm>
              <a:off x="10782322" y="4971109"/>
              <a:ext cx="159012" cy="15901"/>
            </a:xfrm>
            <a:custGeom>
              <a:avLst/>
              <a:gdLst>
                <a:gd name="connsiteX0" fmla="*/ 81375 w 159011"/>
                <a:gd name="connsiteY0" fmla="*/ 16400 h 15901"/>
                <a:gd name="connsiteX1" fmla="*/ 30067 w 159011"/>
                <a:gd name="connsiteY1" fmla="*/ 12901 h 15901"/>
                <a:gd name="connsiteX2" fmla="*/ 4890 w 159011"/>
                <a:gd name="connsiteY2" fmla="*/ 10569 h 15901"/>
                <a:gd name="connsiteX3" fmla="*/ 14 w 159011"/>
                <a:gd name="connsiteY3" fmla="*/ 4898 h 15901"/>
                <a:gd name="connsiteX4" fmla="*/ 5685 w 159011"/>
                <a:gd name="connsiteY4" fmla="*/ 21 h 15901"/>
                <a:gd name="connsiteX5" fmla="*/ 31128 w 159011"/>
                <a:gd name="connsiteY5" fmla="*/ 2407 h 15901"/>
                <a:gd name="connsiteX6" fmla="*/ 81375 w 159011"/>
                <a:gd name="connsiteY6" fmla="*/ 5852 h 15901"/>
                <a:gd name="connsiteX7" fmla="*/ 131623 w 159011"/>
                <a:gd name="connsiteY7" fmla="*/ 2407 h 15901"/>
                <a:gd name="connsiteX8" fmla="*/ 157065 w 159011"/>
                <a:gd name="connsiteY8" fmla="*/ 21 h 15901"/>
                <a:gd name="connsiteX9" fmla="*/ 162736 w 159011"/>
                <a:gd name="connsiteY9" fmla="*/ 4898 h 15901"/>
                <a:gd name="connsiteX10" fmla="*/ 157860 w 159011"/>
                <a:gd name="connsiteY10" fmla="*/ 10569 h 15901"/>
                <a:gd name="connsiteX11" fmla="*/ 132683 w 159011"/>
                <a:gd name="connsiteY11" fmla="*/ 12901 h 15901"/>
                <a:gd name="connsiteX12" fmla="*/ 81375 w 159011"/>
                <a:gd name="connsiteY12" fmla="*/ 1640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011" h="15901">
                  <a:moveTo>
                    <a:pt x="81375" y="16400"/>
                  </a:moveTo>
                  <a:cubicBezTo>
                    <a:pt x="64202" y="16400"/>
                    <a:pt x="46816" y="14651"/>
                    <a:pt x="30067" y="12901"/>
                  </a:cubicBezTo>
                  <a:cubicBezTo>
                    <a:pt x="21693" y="12053"/>
                    <a:pt x="13318" y="11205"/>
                    <a:pt x="4890" y="10569"/>
                  </a:cubicBezTo>
                  <a:cubicBezTo>
                    <a:pt x="1975" y="10357"/>
                    <a:pt x="-198" y="7813"/>
                    <a:pt x="14" y="4898"/>
                  </a:cubicBezTo>
                  <a:cubicBezTo>
                    <a:pt x="226" y="1983"/>
                    <a:pt x="2824" y="-244"/>
                    <a:pt x="5685" y="21"/>
                  </a:cubicBezTo>
                  <a:cubicBezTo>
                    <a:pt x="14166" y="657"/>
                    <a:pt x="22647" y="1558"/>
                    <a:pt x="31128" y="2407"/>
                  </a:cubicBezTo>
                  <a:cubicBezTo>
                    <a:pt x="47612" y="4103"/>
                    <a:pt x="64679" y="5852"/>
                    <a:pt x="81375" y="5852"/>
                  </a:cubicBezTo>
                  <a:cubicBezTo>
                    <a:pt x="98071" y="5852"/>
                    <a:pt x="115085" y="4103"/>
                    <a:pt x="131623" y="2407"/>
                  </a:cubicBezTo>
                  <a:cubicBezTo>
                    <a:pt x="140103" y="1558"/>
                    <a:pt x="148584" y="657"/>
                    <a:pt x="157065" y="21"/>
                  </a:cubicBezTo>
                  <a:cubicBezTo>
                    <a:pt x="159927" y="-244"/>
                    <a:pt x="162524" y="1983"/>
                    <a:pt x="162736" y="4898"/>
                  </a:cubicBezTo>
                  <a:cubicBezTo>
                    <a:pt x="162948" y="7813"/>
                    <a:pt x="160775" y="10357"/>
                    <a:pt x="157860" y="10569"/>
                  </a:cubicBezTo>
                  <a:cubicBezTo>
                    <a:pt x="149485" y="11205"/>
                    <a:pt x="141111" y="12053"/>
                    <a:pt x="132683" y="12901"/>
                  </a:cubicBezTo>
                  <a:cubicBezTo>
                    <a:pt x="115934" y="14651"/>
                    <a:pt x="98548" y="16400"/>
                    <a:pt x="81375" y="164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5" name="Group 774">
            <a:extLst>
              <a:ext uri="{FF2B5EF4-FFF2-40B4-BE49-F238E27FC236}">
                <a16:creationId xmlns:a16="http://schemas.microsoft.com/office/drawing/2014/main" id="{DA8ECCF7-C548-4C0A-AFAD-0AB42E443BB1}"/>
              </a:ext>
            </a:extLst>
          </p:cNvPr>
          <p:cNvGrpSpPr/>
          <p:nvPr/>
        </p:nvGrpSpPr>
        <p:grpSpPr>
          <a:xfrm>
            <a:off x="1112604" y="5736214"/>
            <a:ext cx="416876" cy="416876"/>
            <a:chOff x="1148780" y="5772390"/>
            <a:chExt cx="344525" cy="344525"/>
          </a:xfrm>
        </p:grpSpPr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B02F6011-4F32-4CF2-A959-7821E95D0678}"/>
                </a:ext>
              </a:extLst>
            </p:cNvPr>
            <p:cNvSpPr/>
            <p:nvPr/>
          </p:nvSpPr>
          <p:spPr>
            <a:xfrm>
              <a:off x="1148780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2DBE084D-759C-404B-8307-30A952D29F9A}"/>
                </a:ext>
              </a:extLst>
            </p:cNvPr>
            <p:cNvSpPr/>
            <p:nvPr/>
          </p:nvSpPr>
          <p:spPr>
            <a:xfrm>
              <a:off x="1215935" y="5869758"/>
              <a:ext cx="63605" cy="74205"/>
            </a:xfrm>
            <a:custGeom>
              <a:avLst/>
              <a:gdLst>
                <a:gd name="connsiteX0" fmla="*/ 32067 w 63604"/>
                <a:gd name="connsiteY0" fmla="*/ 76856 h 74205"/>
                <a:gd name="connsiteX1" fmla="*/ 0 w 63604"/>
                <a:gd name="connsiteY1" fmla="*/ 38428 h 74205"/>
                <a:gd name="connsiteX2" fmla="*/ 32067 w 63604"/>
                <a:gd name="connsiteY2" fmla="*/ 0 h 74205"/>
                <a:gd name="connsiteX3" fmla="*/ 64135 w 63604"/>
                <a:gd name="connsiteY3" fmla="*/ 38428 h 74205"/>
                <a:gd name="connsiteX4" fmla="*/ 32067 w 63604"/>
                <a:gd name="connsiteY4" fmla="*/ 76856 h 74205"/>
                <a:gd name="connsiteX5" fmla="*/ 32067 w 63604"/>
                <a:gd name="connsiteY5" fmla="*/ 10601 h 74205"/>
                <a:gd name="connsiteX6" fmla="*/ 10601 w 63604"/>
                <a:gd name="connsiteY6" fmla="*/ 38428 h 74205"/>
                <a:gd name="connsiteX7" fmla="*/ 32067 w 63604"/>
                <a:gd name="connsiteY7" fmla="*/ 66255 h 74205"/>
                <a:gd name="connsiteX8" fmla="*/ 53534 w 63604"/>
                <a:gd name="connsiteY8" fmla="*/ 38428 h 74205"/>
                <a:gd name="connsiteX9" fmla="*/ 32067 w 63604"/>
                <a:gd name="connsiteY9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74205">
                  <a:moveTo>
                    <a:pt x="32067" y="76856"/>
                  </a:moveTo>
                  <a:cubicBezTo>
                    <a:pt x="14364" y="76856"/>
                    <a:pt x="0" y="59629"/>
                    <a:pt x="0" y="38428"/>
                  </a:cubicBezTo>
                  <a:cubicBezTo>
                    <a:pt x="0" y="17226"/>
                    <a:pt x="14417" y="0"/>
                    <a:pt x="32067" y="0"/>
                  </a:cubicBezTo>
                  <a:cubicBezTo>
                    <a:pt x="49718" y="0"/>
                    <a:pt x="64135" y="17226"/>
                    <a:pt x="64135" y="38428"/>
                  </a:cubicBezTo>
                  <a:cubicBezTo>
                    <a:pt x="64135" y="59629"/>
                    <a:pt x="49771" y="76856"/>
                    <a:pt x="32067" y="76856"/>
                  </a:cubicBezTo>
                  <a:close/>
                  <a:moveTo>
                    <a:pt x="32067" y="10601"/>
                  </a:moveTo>
                  <a:cubicBezTo>
                    <a:pt x="20194" y="10601"/>
                    <a:pt x="10601" y="23057"/>
                    <a:pt x="10601" y="38428"/>
                  </a:cubicBezTo>
                  <a:cubicBezTo>
                    <a:pt x="10601" y="53799"/>
                    <a:pt x="20247" y="66255"/>
                    <a:pt x="32067" y="66255"/>
                  </a:cubicBezTo>
                  <a:cubicBezTo>
                    <a:pt x="43887" y="66255"/>
                    <a:pt x="53534" y="53799"/>
                    <a:pt x="53534" y="38428"/>
                  </a:cubicBezTo>
                  <a:cubicBezTo>
                    <a:pt x="53534" y="23057"/>
                    <a:pt x="43940" y="10601"/>
                    <a:pt x="320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BF25D65C-C7B7-4FFE-B3E9-710AE87FDCE0}"/>
                </a:ext>
              </a:extLst>
            </p:cNvPr>
            <p:cNvSpPr/>
            <p:nvPr/>
          </p:nvSpPr>
          <p:spPr>
            <a:xfrm>
              <a:off x="1365936" y="5869758"/>
              <a:ext cx="63605" cy="74205"/>
            </a:xfrm>
            <a:custGeom>
              <a:avLst/>
              <a:gdLst>
                <a:gd name="connsiteX0" fmla="*/ 32067 w 63604"/>
                <a:gd name="connsiteY0" fmla="*/ 76856 h 74205"/>
                <a:gd name="connsiteX1" fmla="*/ 0 w 63604"/>
                <a:gd name="connsiteY1" fmla="*/ 38428 h 74205"/>
                <a:gd name="connsiteX2" fmla="*/ 32067 w 63604"/>
                <a:gd name="connsiteY2" fmla="*/ 0 h 74205"/>
                <a:gd name="connsiteX3" fmla="*/ 64135 w 63604"/>
                <a:gd name="connsiteY3" fmla="*/ 38428 h 74205"/>
                <a:gd name="connsiteX4" fmla="*/ 32067 w 63604"/>
                <a:gd name="connsiteY4" fmla="*/ 76856 h 74205"/>
                <a:gd name="connsiteX5" fmla="*/ 32067 w 63604"/>
                <a:gd name="connsiteY5" fmla="*/ 10601 h 74205"/>
                <a:gd name="connsiteX6" fmla="*/ 10601 w 63604"/>
                <a:gd name="connsiteY6" fmla="*/ 38428 h 74205"/>
                <a:gd name="connsiteX7" fmla="*/ 32067 w 63604"/>
                <a:gd name="connsiteY7" fmla="*/ 66255 h 74205"/>
                <a:gd name="connsiteX8" fmla="*/ 53534 w 63604"/>
                <a:gd name="connsiteY8" fmla="*/ 38428 h 74205"/>
                <a:gd name="connsiteX9" fmla="*/ 32067 w 63604"/>
                <a:gd name="connsiteY9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74205">
                  <a:moveTo>
                    <a:pt x="32067" y="76856"/>
                  </a:moveTo>
                  <a:cubicBezTo>
                    <a:pt x="14364" y="76856"/>
                    <a:pt x="0" y="59629"/>
                    <a:pt x="0" y="38428"/>
                  </a:cubicBezTo>
                  <a:cubicBezTo>
                    <a:pt x="0" y="17226"/>
                    <a:pt x="14417" y="0"/>
                    <a:pt x="32067" y="0"/>
                  </a:cubicBezTo>
                  <a:cubicBezTo>
                    <a:pt x="49718" y="0"/>
                    <a:pt x="64135" y="17226"/>
                    <a:pt x="64135" y="38428"/>
                  </a:cubicBezTo>
                  <a:cubicBezTo>
                    <a:pt x="64135" y="59629"/>
                    <a:pt x="49718" y="76856"/>
                    <a:pt x="32067" y="76856"/>
                  </a:cubicBezTo>
                  <a:close/>
                  <a:moveTo>
                    <a:pt x="32067" y="10601"/>
                  </a:moveTo>
                  <a:cubicBezTo>
                    <a:pt x="20194" y="10601"/>
                    <a:pt x="10601" y="23057"/>
                    <a:pt x="10601" y="38428"/>
                  </a:cubicBezTo>
                  <a:cubicBezTo>
                    <a:pt x="10601" y="53799"/>
                    <a:pt x="20247" y="66255"/>
                    <a:pt x="32067" y="66255"/>
                  </a:cubicBezTo>
                  <a:cubicBezTo>
                    <a:pt x="43887" y="66255"/>
                    <a:pt x="53534" y="53799"/>
                    <a:pt x="53534" y="38428"/>
                  </a:cubicBezTo>
                  <a:cubicBezTo>
                    <a:pt x="53534" y="23057"/>
                    <a:pt x="43887" y="10601"/>
                    <a:pt x="320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FF1FE2BB-5AE8-4A58-BC2B-C0488FE9EAD3}"/>
                </a:ext>
              </a:extLst>
            </p:cNvPr>
            <p:cNvSpPr/>
            <p:nvPr/>
          </p:nvSpPr>
          <p:spPr>
            <a:xfrm>
              <a:off x="1236029" y="5980568"/>
              <a:ext cx="169612" cy="68905"/>
            </a:xfrm>
            <a:custGeom>
              <a:avLst/>
              <a:gdLst>
                <a:gd name="connsiteX0" fmla="*/ 9695 w 169612"/>
                <a:gd name="connsiteY0" fmla="*/ 69085 h 68905"/>
                <a:gd name="connsiteX1" fmla="*/ 2275 w 169612"/>
                <a:gd name="connsiteY1" fmla="*/ 65587 h 68905"/>
                <a:gd name="connsiteX2" fmla="*/ 2540 w 169612"/>
                <a:gd name="connsiteY2" fmla="*/ 53025 h 68905"/>
                <a:gd name="connsiteX3" fmla="*/ 2540 w 169612"/>
                <a:gd name="connsiteY3" fmla="*/ 53025 h 68905"/>
                <a:gd name="connsiteX4" fmla="*/ 97151 w 169612"/>
                <a:gd name="connsiteY4" fmla="*/ 21 h 68905"/>
                <a:gd name="connsiteX5" fmla="*/ 170933 w 169612"/>
                <a:gd name="connsiteY5" fmla="*/ 34473 h 68905"/>
                <a:gd name="connsiteX6" fmla="*/ 172205 w 169612"/>
                <a:gd name="connsiteY6" fmla="*/ 47671 h 68905"/>
                <a:gd name="connsiteX7" fmla="*/ 159590 w 169612"/>
                <a:gd name="connsiteY7" fmla="*/ 51753 h 68905"/>
                <a:gd name="connsiteX8" fmla="*/ 14889 w 169612"/>
                <a:gd name="connsiteY8" fmla="*/ 67601 h 68905"/>
                <a:gd name="connsiteX9" fmla="*/ 9695 w 169612"/>
                <a:gd name="connsiteY9" fmla="*/ 69085 h 68905"/>
                <a:gd name="connsiteX10" fmla="*/ 10437 w 169612"/>
                <a:gd name="connsiteY10" fmla="*/ 60127 h 68905"/>
                <a:gd name="connsiteX11" fmla="*/ 10437 w 169612"/>
                <a:gd name="connsiteY11" fmla="*/ 60127 h 68905"/>
                <a:gd name="connsiteX12" fmla="*/ 10437 w 169612"/>
                <a:gd name="connsiteY12" fmla="*/ 60127 h 68905"/>
                <a:gd name="connsiteX13" fmla="*/ 10437 w 169612"/>
                <a:gd name="connsiteY13" fmla="*/ 60127 h 68905"/>
                <a:gd name="connsiteX14" fmla="*/ 98848 w 169612"/>
                <a:gd name="connsiteY14" fmla="*/ 10622 h 68905"/>
                <a:gd name="connsiteX15" fmla="*/ 97310 w 169612"/>
                <a:gd name="connsiteY15" fmla="*/ 10622 h 68905"/>
                <a:gd name="connsiteX16" fmla="*/ 14836 w 169612"/>
                <a:gd name="connsiteY16" fmla="*/ 55251 h 68905"/>
                <a:gd name="connsiteX17" fmla="*/ 163300 w 169612"/>
                <a:gd name="connsiteY17" fmla="*/ 41841 h 68905"/>
                <a:gd name="connsiteX18" fmla="*/ 98848 w 169612"/>
                <a:gd name="connsiteY18" fmla="*/ 10622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9612" h="68905">
                  <a:moveTo>
                    <a:pt x="9695" y="69085"/>
                  </a:moveTo>
                  <a:cubicBezTo>
                    <a:pt x="6886" y="69085"/>
                    <a:pt x="4183" y="67866"/>
                    <a:pt x="2275" y="65587"/>
                  </a:cubicBezTo>
                  <a:cubicBezTo>
                    <a:pt x="-853" y="61823"/>
                    <a:pt x="-747" y="56682"/>
                    <a:pt x="2540" y="53025"/>
                  </a:cubicBezTo>
                  <a:cubicBezTo>
                    <a:pt x="2540" y="53025"/>
                    <a:pt x="2540" y="53025"/>
                    <a:pt x="2540" y="53025"/>
                  </a:cubicBezTo>
                  <a:cubicBezTo>
                    <a:pt x="23847" y="29332"/>
                    <a:pt x="57558" y="869"/>
                    <a:pt x="97151" y="21"/>
                  </a:cubicBezTo>
                  <a:cubicBezTo>
                    <a:pt x="123176" y="-562"/>
                    <a:pt x="148035" y="11045"/>
                    <a:pt x="170933" y="34473"/>
                  </a:cubicBezTo>
                  <a:cubicBezTo>
                    <a:pt x="174431" y="38078"/>
                    <a:pt x="174961" y="43484"/>
                    <a:pt x="172205" y="47671"/>
                  </a:cubicBezTo>
                  <a:cubicBezTo>
                    <a:pt x="169396" y="51912"/>
                    <a:pt x="164360" y="53555"/>
                    <a:pt x="159590" y="51753"/>
                  </a:cubicBezTo>
                  <a:cubicBezTo>
                    <a:pt x="132187" y="41258"/>
                    <a:pt x="76904" y="29385"/>
                    <a:pt x="14889" y="67601"/>
                  </a:cubicBezTo>
                  <a:cubicBezTo>
                    <a:pt x="13246" y="68608"/>
                    <a:pt x="11497" y="69085"/>
                    <a:pt x="9695" y="69085"/>
                  </a:cubicBezTo>
                  <a:close/>
                  <a:moveTo>
                    <a:pt x="10437" y="60127"/>
                  </a:moveTo>
                  <a:cubicBezTo>
                    <a:pt x="10437" y="60127"/>
                    <a:pt x="10437" y="60127"/>
                    <a:pt x="10437" y="60127"/>
                  </a:cubicBezTo>
                  <a:cubicBezTo>
                    <a:pt x="10437" y="60127"/>
                    <a:pt x="10437" y="60127"/>
                    <a:pt x="10437" y="60127"/>
                  </a:cubicBezTo>
                  <a:lnTo>
                    <a:pt x="10437" y="60127"/>
                  </a:lnTo>
                  <a:close/>
                  <a:moveTo>
                    <a:pt x="98848" y="10622"/>
                  </a:moveTo>
                  <a:cubicBezTo>
                    <a:pt x="98318" y="10622"/>
                    <a:pt x="97841" y="10622"/>
                    <a:pt x="97310" y="10622"/>
                  </a:cubicBezTo>
                  <a:cubicBezTo>
                    <a:pt x="64077" y="11311"/>
                    <a:pt x="34819" y="34261"/>
                    <a:pt x="14836" y="55251"/>
                  </a:cubicBezTo>
                  <a:cubicBezTo>
                    <a:pt x="78441" y="18731"/>
                    <a:pt x="134890" y="30975"/>
                    <a:pt x="163300" y="41841"/>
                  </a:cubicBezTo>
                  <a:cubicBezTo>
                    <a:pt x="143000" y="21169"/>
                    <a:pt x="121321" y="10622"/>
                    <a:pt x="98848" y="1062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6" name="Group 775">
            <a:extLst>
              <a:ext uri="{FF2B5EF4-FFF2-40B4-BE49-F238E27FC236}">
                <a16:creationId xmlns:a16="http://schemas.microsoft.com/office/drawing/2014/main" id="{71DFC51C-8472-4833-BD06-7B5FCBBCCBBF}"/>
              </a:ext>
            </a:extLst>
          </p:cNvPr>
          <p:cNvGrpSpPr/>
          <p:nvPr/>
        </p:nvGrpSpPr>
        <p:grpSpPr>
          <a:xfrm>
            <a:off x="2172681" y="5736214"/>
            <a:ext cx="416876" cy="416876"/>
            <a:chOff x="2208857" y="5772390"/>
            <a:chExt cx="344525" cy="344525"/>
          </a:xfrm>
        </p:grpSpPr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610F248F-DBCA-4D53-91A7-5E20BFF13E14}"/>
                </a:ext>
              </a:extLst>
            </p:cNvPr>
            <p:cNvSpPr/>
            <p:nvPr/>
          </p:nvSpPr>
          <p:spPr>
            <a:xfrm>
              <a:off x="2208857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21516EE8-56DB-4B5A-B97C-261E4D493B50}"/>
                </a:ext>
              </a:extLst>
            </p:cNvPr>
            <p:cNvSpPr/>
            <p:nvPr/>
          </p:nvSpPr>
          <p:spPr>
            <a:xfrm>
              <a:off x="2308822" y="5992727"/>
              <a:ext cx="148411" cy="68905"/>
            </a:xfrm>
            <a:custGeom>
              <a:avLst/>
              <a:gdLst>
                <a:gd name="connsiteX0" fmla="*/ 143269 w 148410"/>
                <a:gd name="connsiteY0" fmla="*/ 69117 h 68905"/>
                <a:gd name="connsiteX1" fmla="*/ 5300 w 148410"/>
                <a:gd name="connsiteY1" fmla="*/ 69117 h 68905"/>
                <a:gd name="connsiteX2" fmla="*/ 0 w 148410"/>
                <a:gd name="connsiteY2" fmla="*/ 63817 h 68905"/>
                <a:gd name="connsiteX3" fmla="*/ 63817 w 148410"/>
                <a:gd name="connsiteY3" fmla="*/ 0 h 68905"/>
                <a:gd name="connsiteX4" fmla="*/ 84806 w 148410"/>
                <a:gd name="connsiteY4" fmla="*/ 0 h 68905"/>
                <a:gd name="connsiteX5" fmla="*/ 148623 w 148410"/>
                <a:gd name="connsiteY5" fmla="*/ 63817 h 68905"/>
                <a:gd name="connsiteX6" fmla="*/ 143269 w 148410"/>
                <a:gd name="connsiteY6" fmla="*/ 69117 h 68905"/>
                <a:gd name="connsiteX7" fmla="*/ 10813 w 148410"/>
                <a:gd name="connsiteY7" fmla="*/ 58516 h 68905"/>
                <a:gd name="connsiteX8" fmla="*/ 137651 w 148410"/>
                <a:gd name="connsiteY8" fmla="*/ 58516 h 68905"/>
                <a:gd name="connsiteX9" fmla="*/ 84700 w 148410"/>
                <a:gd name="connsiteY9" fmla="*/ 10601 h 68905"/>
                <a:gd name="connsiteX10" fmla="*/ 63711 w 148410"/>
                <a:gd name="connsiteY10" fmla="*/ 10601 h 68905"/>
                <a:gd name="connsiteX11" fmla="*/ 10813 w 148410"/>
                <a:gd name="connsiteY11" fmla="*/ 58516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10" h="68905">
                  <a:moveTo>
                    <a:pt x="143269" y="69117"/>
                  </a:moveTo>
                  <a:lnTo>
                    <a:pt x="5300" y="69117"/>
                  </a:lnTo>
                  <a:cubicBezTo>
                    <a:pt x="2385" y="69117"/>
                    <a:pt x="0" y="66732"/>
                    <a:pt x="0" y="63817"/>
                  </a:cubicBezTo>
                  <a:cubicBezTo>
                    <a:pt x="0" y="28622"/>
                    <a:pt x="28622" y="0"/>
                    <a:pt x="63817" y="0"/>
                  </a:cubicBezTo>
                  <a:lnTo>
                    <a:pt x="84806" y="0"/>
                  </a:lnTo>
                  <a:cubicBezTo>
                    <a:pt x="120001" y="0"/>
                    <a:pt x="148623" y="28622"/>
                    <a:pt x="148623" y="63817"/>
                  </a:cubicBezTo>
                  <a:cubicBezTo>
                    <a:pt x="148570" y="66732"/>
                    <a:pt x="146185" y="69117"/>
                    <a:pt x="143269" y="69117"/>
                  </a:cubicBezTo>
                  <a:close/>
                  <a:moveTo>
                    <a:pt x="10813" y="58516"/>
                  </a:moveTo>
                  <a:lnTo>
                    <a:pt x="137651" y="58516"/>
                  </a:lnTo>
                  <a:cubicBezTo>
                    <a:pt x="135001" y="31643"/>
                    <a:pt x="112262" y="10601"/>
                    <a:pt x="84700" y="10601"/>
                  </a:cubicBezTo>
                  <a:lnTo>
                    <a:pt x="63711" y="10601"/>
                  </a:lnTo>
                  <a:cubicBezTo>
                    <a:pt x="36202" y="10654"/>
                    <a:pt x="13516" y="31696"/>
                    <a:pt x="10813" y="585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32D20425-A78B-4B0A-A4A1-904BAB4525DA}"/>
                </a:ext>
              </a:extLst>
            </p:cNvPr>
            <p:cNvSpPr/>
            <p:nvPr/>
          </p:nvSpPr>
          <p:spPr>
            <a:xfrm>
              <a:off x="2287461" y="5896260"/>
              <a:ext cx="63605" cy="74205"/>
            </a:xfrm>
            <a:custGeom>
              <a:avLst/>
              <a:gdLst>
                <a:gd name="connsiteX0" fmla="*/ 32067 w 63604"/>
                <a:gd name="connsiteY0" fmla="*/ 76856 h 74205"/>
                <a:gd name="connsiteX1" fmla="*/ 0 w 63604"/>
                <a:gd name="connsiteY1" fmla="*/ 38428 h 74205"/>
                <a:gd name="connsiteX2" fmla="*/ 32067 w 63604"/>
                <a:gd name="connsiteY2" fmla="*/ 0 h 74205"/>
                <a:gd name="connsiteX3" fmla="*/ 64135 w 63604"/>
                <a:gd name="connsiteY3" fmla="*/ 38428 h 74205"/>
                <a:gd name="connsiteX4" fmla="*/ 32067 w 63604"/>
                <a:gd name="connsiteY4" fmla="*/ 76856 h 74205"/>
                <a:gd name="connsiteX5" fmla="*/ 32067 w 63604"/>
                <a:gd name="connsiteY5" fmla="*/ 10601 h 74205"/>
                <a:gd name="connsiteX6" fmla="*/ 10601 w 63604"/>
                <a:gd name="connsiteY6" fmla="*/ 38428 h 74205"/>
                <a:gd name="connsiteX7" fmla="*/ 32067 w 63604"/>
                <a:gd name="connsiteY7" fmla="*/ 66255 h 74205"/>
                <a:gd name="connsiteX8" fmla="*/ 53534 w 63604"/>
                <a:gd name="connsiteY8" fmla="*/ 38428 h 74205"/>
                <a:gd name="connsiteX9" fmla="*/ 32067 w 63604"/>
                <a:gd name="connsiteY9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74205">
                  <a:moveTo>
                    <a:pt x="32067" y="76856"/>
                  </a:moveTo>
                  <a:cubicBezTo>
                    <a:pt x="14364" y="76856"/>
                    <a:pt x="0" y="59629"/>
                    <a:pt x="0" y="38428"/>
                  </a:cubicBezTo>
                  <a:cubicBezTo>
                    <a:pt x="0" y="17226"/>
                    <a:pt x="14417" y="0"/>
                    <a:pt x="32067" y="0"/>
                  </a:cubicBezTo>
                  <a:cubicBezTo>
                    <a:pt x="49718" y="0"/>
                    <a:pt x="64135" y="17226"/>
                    <a:pt x="64135" y="38428"/>
                  </a:cubicBezTo>
                  <a:cubicBezTo>
                    <a:pt x="64135" y="59629"/>
                    <a:pt x="49718" y="76856"/>
                    <a:pt x="32067" y="76856"/>
                  </a:cubicBezTo>
                  <a:close/>
                  <a:moveTo>
                    <a:pt x="32067" y="10601"/>
                  </a:moveTo>
                  <a:cubicBezTo>
                    <a:pt x="20194" y="10601"/>
                    <a:pt x="10601" y="23057"/>
                    <a:pt x="10601" y="38428"/>
                  </a:cubicBezTo>
                  <a:cubicBezTo>
                    <a:pt x="10601" y="53799"/>
                    <a:pt x="20247" y="66255"/>
                    <a:pt x="32067" y="66255"/>
                  </a:cubicBezTo>
                  <a:cubicBezTo>
                    <a:pt x="43887" y="66255"/>
                    <a:pt x="53534" y="53799"/>
                    <a:pt x="53534" y="38428"/>
                  </a:cubicBezTo>
                  <a:cubicBezTo>
                    <a:pt x="53534" y="23057"/>
                    <a:pt x="43887" y="10601"/>
                    <a:pt x="320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A183BE2-1F27-44F8-8A10-CBDD96F11742}"/>
                </a:ext>
              </a:extLst>
            </p:cNvPr>
            <p:cNvSpPr/>
            <p:nvPr/>
          </p:nvSpPr>
          <p:spPr>
            <a:xfrm>
              <a:off x="2414565" y="5896260"/>
              <a:ext cx="63605" cy="74205"/>
            </a:xfrm>
            <a:custGeom>
              <a:avLst/>
              <a:gdLst>
                <a:gd name="connsiteX0" fmla="*/ 32067 w 63604"/>
                <a:gd name="connsiteY0" fmla="*/ 76856 h 74205"/>
                <a:gd name="connsiteX1" fmla="*/ 0 w 63604"/>
                <a:gd name="connsiteY1" fmla="*/ 38428 h 74205"/>
                <a:gd name="connsiteX2" fmla="*/ 32067 w 63604"/>
                <a:gd name="connsiteY2" fmla="*/ 0 h 74205"/>
                <a:gd name="connsiteX3" fmla="*/ 64135 w 63604"/>
                <a:gd name="connsiteY3" fmla="*/ 38428 h 74205"/>
                <a:gd name="connsiteX4" fmla="*/ 32067 w 63604"/>
                <a:gd name="connsiteY4" fmla="*/ 76856 h 74205"/>
                <a:gd name="connsiteX5" fmla="*/ 32067 w 63604"/>
                <a:gd name="connsiteY5" fmla="*/ 10601 h 74205"/>
                <a:gd name="connsiteX6" fmla="*/ 10601 w 63604"/>
                <a:gd name="connsiteY6" fmla="*/ 38428 h 74205"/>
                <a:gd name="connsiteX7" fmla="*/ 32067 w 63604"/>
                <a:gd name="connsiteY7" fmla="*/ 66255 h 74205"/>
                <a:gd name="connsiteX8" fmla="*/ 53534 w 63604"/>
                <a:gd name="connsiteY8" fmla="*/ 38428 h 74205"/>
                <a:gd name="connsiteX9" fmla="*/ 32067 w 63604"/>
                <a:gd name="connsiteY9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74205">
                  <a:moveTo>
                    <a:pt x="32067" y="76856"/>
                  </a:moveTo>
                  <a:cubicBezTo>
                    <a:pt x="14364" y="76856"/>
                    <a:pt x="0" y="59629"/>
                    <a:pt x="0" y="38428"/>
                  </a:cubicBezTo>
                  <a:cubicBezTo>
                    <a:pt x="0" y="17226"/>
                    <a:pt x="14417" y="0"/>
                    <a:pt x="32067" y="0"/>
                  </a:cubicBezTo>
                  <a:cubicBezTo>
                    <a:pt x="49718" y="0"/>
                    <a:pt x="64135" y="17226"/>
                    <a:pt x="64135" y="38428"/>
                  </a:cubicBezTo>
                  <a:cubicBezTo>
                    <a:pt x="64135" y="59629"/>
                    <a:pt x="49771" y="76856"/>
                    <a:pt x="32067" y="76856"/>
                  </a:cubicBezTo>
                  <a:close/>
                  <a:moveTo>
                    <a:pt x="32067" y="10601"/>
                  </a:moveTo>
                  <a:cubicBezTo>
                    <a:pt x="20194" y="10601"/>
                    <a:pt x="10601" y="23057"/>
                    <a:pt x="10601" y="38428"/>
                  </a:cubicBezTo>
                  <a:cubicBezTo>
                    <a:pt x="10601" y="53799"/>
                    <a:pt x="20248" y="66255"/>
                    <a:pt x="32067" y="66255"/>
                  </a:cubicBezTo>
                  <a:cubicBezTo>
                    <a:pt x="43887" y="66255"/>
                    <a:pt x="53534" y="53799"/>
                    <a:pt x="53534" y="38428"/>
                  </a:cubicBezTo>
                  <a:cubicBezTo>
                    <a:pt x="53534" y="23057"/>
                    <a:pt x="43940" y="10601"/>
                    <a:pt x="320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28085C08-45D3-4BD9-BF60-BEC82A959A18}"/>
                </a:ext>
              </a:extLst>
            </p:cNvPr>
            <p:cNvSpPr/>
            <p:nvPr/>
          </p:nvSpPr>
          <p:spPr>
            <a:xfrm>
              <a:off x="2278285" y="5858295"/>
              <a:ext cx="79506" cy="26502"/>
            </a:xfrm>
            <a:custGeom>
              <a:avLst/>
              <a:gdLst>
                <a:gd name="connsiteX0" fmla="*/ 5307 w 79505"/>
                <a:gd name="connsiteY0" fmla="*/ 27364 h 26501"/>
                <a:gd name="connsiteX1" fmla="*/ 537 w 79505"/>
                <a:gd name="connsiteY1" fmla="*/ 24396 h 26501"/>
                <a:gd name="connsiteX2" fmla="*/ 2975 w 79505"/>
                <a:gd name="connsiteY2" fmla="*/ 17294 h 26501"/>
                <a:gd name="connsiteX3" fmla="*/ 78717 w 79505"/>
                <a:gd name="connsiteY3" fmla="*/ 491 h 26501"/>
                <a:gd name="connsiteX4" fmla="*/ 83170 w 79505"/>
                <a:gd name="connsiteY4" fmla="*/ 6534 h 26501"/>
                <a:gd name="connsiteX5" fmla="*/ 77180 w 79505"/>
                <a:gd name="connsiteY5" fmla="*/ 10986 h 26501"/>
                <a:gd name="connsiteX6" fmla="*/ 7639 w 79505"/>
                <a:gd name="connsiteY6" fmla="*/ 26834 h 26501"/>
                <a:gd name="connsiteX7" fmla="*/ 5307 w 79505"/>
                <a:gd name="connsiteY7" fmla="*/ 2736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26501">
                  <a:moveTo>
                    <a:pt x="5307" y="27364"/>
                  </a:moveTo>
                  <a:cubicBezTo>
                    <a:pt x="3346" y="27364"/>
                    <a:pt x="1438" y="26251"/>
                    <a:pt x="537" y="24396"/>
                  </a:cubicBezTo>
                  <a:cubicBezTo>
                    <a:pt x="-736" y="21746"/>
                    <a:pt x="324" y="18566"/>
                    <a:pt x="2975" y="17294"/>
                  </a:cubicBezTo>
                  <a:cubicBezTo>
                    <a:pt x="46385" y="-4014"/>
                    <a:pt x="77445" y="279"/>
                    <a:pt x="78717" y="491"/>
                  </a:cubicBezTo>
                  <a:cubicBezTo>
                    <a:pt x="81632" y="915"/>
                    <a:pt x="83594" y="3619"/>
                    <a:pt x="83170" y="6534"/>
                  </a:cubicBezTo>
                  <a:cubicBezTo>
                    <a:pt x="82746" y="9396"/>
                    <a:pt x="80042" y="11410"/>
                    <a:pt x="77180" y="10986"/>
                  </a:cubicBezTo>
                  <a:cubicBezTo>
                    <a:pt x="76597" y="10933"/>
                    <a:pt x="47657" y="7170"/>
                    <a:pt x="7639" y="26834"/>
                  </a:cubicBezTo>
                  <a:cubicBezTo>
                    <a:pt x="6897" y="27205"/>
                    <a:pt x="6102" y="27364"/>
                    <a:pt x="5307" y="273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ABB9E892-6318-4AAD-94E8-BC8302167AC4}"/>
                </a:ext>
              </a:extLst>
            </p:cNvPr>
            <p:cNvSpPr/>
            <p:nvPr/>
          </p:nvSpPr>
          <p:spPr>
            <a:xfrm>
              <a:off x="2404597" y="5858295"/>
              <a:ext cx="79506" cy="26502"/>
            </a:xfrm>
            <a:custGeom>
              <a:avLst/>
              <a:gdLst>
                <a:gd name="connsiteX0" fmla="*/ 77972 w 79505"/>
                <a:gd name="connsiteY0" fmla="*/ 27364 h 26501"/>
                <a:gd name="connsiteX1" fmla="*/ 75640 w 79505"/>
                <a:gd name="connsiteY1" fmla="*/ 26834 h 26501"/>
                <a:gd name="connsiteX2" fmla="*/ 6099 w 79505"/>
                <a:gd name="connsiteY2" fmla="*/ 10986 h 26501"/>
                <a:gd name="connsiteX3" fmla="*/ 56 w 79505"/>
                <a:gd name="connsiteY3" fmla="*/ 6534 h 26501"/>
                <a:gd name="connsiteX4" fmla="*/ 4509 w 79505"/>
                <a:gd name="connsiteY4" fmla="*/ 491 h 26501"/>
                <a:gd name="connsiteX5" fmla="*/ 80251 w 79505"/>
                <a:gd name="connsiteY5" fmla="*/ 17294 h 26501"/>
                <a:gd name="connsiteX6" fmla="*/ 82689 w 79505"/>
                <a:gd name="connsiteY6" fmla="*/ 24396 h 26501"/>
                <a:gd name="connsiteX7" fmla="*/ 77972 w 79505"/>
                <a:gd name="connsiteY7" fmla="*/ 27364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26501">
                  <a:moveTo>
                    <a:pt x="77972" y="27364"/>
                  </a:moveTo>
                  <a:cubicBezTo>
                    <a:pt x="77177" y="27364"/>
                    <a:pt x="76382" y="27205"/>
                    <a:pt x="75640" y="26834"/>
                  </a:cubicBezTo>
                  <a:cubicBezTo>
                    <a:pt x="35145" y="6958"/>
                    <a:pt x="6364" y="10933"/>
                    <a:pt x="6099" y="10986"/>
                  </a:cubicBezTo>
                  <a:cubicBezTo>
                    <a:pt x="3184" y="11410"/>
                    <a:pt x="533" y="9396"/>
                    <a:pt x="56" y="6534"/>
                  </a:cubicBezTo>
                  <a:cubicBezTo>
                    <a:pt x="-368" y="3619"/>
                    <a:pt x="1646" y="915"/>
                    <a:pt x="4509" y="491"/>
                  </a:cubicBezTo>
                  <a:cubicBezTo>
                    <a:pt x="5781" y="279"/>
                    <a:pt x="36894" y="-4014"/>
                    <a:pt x="80251" y="17294"/>
                  </a:cubicBezTo>
                  <a:cubicBezTo>
                    <a:pt x="82901" y="18566"/>
                    <a:pt x="83961" y="21746"/>
                    <a:pt x="82689" y="24396"/>
                  </a:cubicBezTo>
                  <a:cubicBezTo>
                    <a:pt x="81788" y="26251"/>
                    <a:pt x="79933" y="27364"/>
                    <a:pt x="77972" y="27364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7" name="Group 776">
            <a:extLst>
              <a:ext uri="{FF2B5EF4-FFF2-40B4-BE49-F238E27FC236}">
                <a16:creationId xmlns:a16="http://schemas.microsoft.com/office/drawing/2014/main" id="{04BDA3FB-ABF4-4651-92A1-CC540EFA34A0}"/>
              </a:ext>
            </a:extLst>
          </p:cNvPr>
          <p:cNvGrpSpPr/>
          <p:nvPr/>
        </p:nvGrpSpPr>
        <p:grpSpPr>
          <a:xfrm>
            <a:off x="3232758" y="5736214"/>
            <a:ext cx="416876" cy="416876"/>
            <a:chOff x="3268934" y="5772390"/>
            <a:chExt cx="344525" cy="344525"/>
          </a:xfrm>
        </p:grpSpPr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5E2F2EC9-AE58-46C8-A4EE-AE7BD0367361}"/>
                </a:ext>
              </a:extLst>
            </p:cNvPr>
            <p:cNvSpPr/>
            <p:nvPr/>
          </p:nvSpPr>
          <p:spPr>
            <a:xfrm>
              <a:off x="3268934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E6E0F674-D7FA-489A-814C-1BAF1F92C309}"/>
                </a:ext>
              </a:extLst>
            </p:cNvPr>
            <p:cNvSpPr/>
            <p:nvPr/>
          </p:nvSpPr>
          <p:spPr>
            <a:xfrm>
              <a:off x="3379394" y="5999300"/>
              <a:ext cx="127209" cy="68905"/>
            </a:xfrm>
            <a:custGeom>
              <a:avLst/>
              <a:gdLst>
                <a:gd name="connsiteX0" fmla="*/ 122280 w 127209"/>
                <a:gd name="connsiteY0" fmla="*/ 69117 h 68905"/>
                <a:gd name="connsiteX1" fmla="*/ 5300 w 127209"/>
                <a:gd name="connsiteY1" fmla="*/ 69117 h 68905"/>
                <a:gd name="connsiteX2" fmla="*/ 0 w 127209"/>
                <a:gd name="connsiteY2" fmla="*/ 63817 h 68905"/>
                <a:gd name="connsiteX3" fmla="*/ 63817 w 127209"/>
                <a:gd name="connsiteY3" fmla="*/ 0 h 68905"/>
                <a:gd name="connsiteX4" fmla="*/ 127633 w 127209"/>
                <a:gd name="connsiteY4" fmla="*/ 63817 h 68905"/>
                <a:gd name="connsiteX5" fmla="*/ 122280 w 127209"/>
                <a:gd name="connsiteY5" fmla="*/ 69117 h 68905"/>
                <a:gd name="connsiteX6" fmla="*/ 10813 w 127209"/>
                <a:gd name="connsiteY6" fmla="*/ 58516 h 68905"/>
                <a:gd name="connsiteX7" fmla="*/ 116662 w 127209"/>
                <a:gd name="connsiteY7" fmla="*/ 58516 h 68905"/>
                <a:gd name="connsiteX8" fmla="*/ 63711 w 127209"/>
                <a:gd name="connsiteY8" fmla="*/ 10601 h 68905"/>
                <a:gd name="connsiteX9" fmla="*/ 10813 w 127209"/>
                <a:gd name="connsiteY9" fmla="*/ 58516 h 68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209" h="68905">
                  <a:moveTo>
                    <a:pt x="122280" y="69117"/>
                  </a:moveTo>
                  <a:lnTo>
                    <a:pt x="5300" y="69117"/>
                  </a:lnTo>
                  <a:cubicBezTo>
                    <a:pt x="2385" y="69117"/>
                    <a:pt x="0" y="66732"/>
                    <a:pt x="0" y="63817"/>
                  </a:cubicBezTo>
                  <a:cubicBezTo>
                    <a:pt x="0" y="28622"/>
                    <a:pt x="28622" y="0"/>
                    <a:pt x="63817" y="0"/>
                  </a:cubicBezTo>
                  <a:cubicBezTo>
                    <a:pt x="99011" y="0"/>
                    <a:pt x="127633" y="28622"/>
                    <a:pt x="127633" y="63817"/>
                  </a:cubicBezTo>
                  <a:cubicBezTo>
                    <a:pt x="127580" y="66732"/>
                    <a:pt x="125195" y="69117"/>
                    <a:pt x="122280" y="69117"/>
                  </a:cubicBezTo>
                  <a:close/>
                  <a:moveTo>
                    <a:pt x="10813" y="58516"/>
                  </a:moveTo>
                  <a:lnTo>
                    <a:pt x="116662" y="58516"/>
                  </a:lnTo>
                  <a:cubicBezTo>
                    <a:pt x="114011" y="31643"/>
                    <a:pt x="91273" y="10601"/>
                    <a:pt x="63711" y="10601"/>
                  </a:cubicBezTo>
                  <a:cubicBezTo>
                    <a:pt x="36149" y="10601"/>
                    <a:pt x="13516" y="31643"/>
                    <a:pt x="10813" y="5851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566E129F-B1A6-4900-AB00-E545614E4029}"/>
                </a:ext>
              </a:extLst>
            </p:cNvPr>
            <p:cNvSpPr/>
            <p:nvPr/>
          </p:nvSpPr>
          <p:spPr>
            <a:xfrm>
              <a:off x="3347539" y="5896260"/>
              <a:ext cx="63605" cy="74205"/>
            </a:xfrm>
            <a:custGeom>
              <a:avLst/>
              <a:gdLst>
                <a:gd name="connsiteX0" fmla="*/ 32067 w 63604"/>
                <a:gd name="connsiteY0" fmla="*/ 76856 h 74205"/>
                <a:gd name="connsiteX1" fmla="*/ 0 w 63604"/>
                <a:gd name="connsiteY1" fmla="*/ 38428 h 74205"/>
                <a:gd name="connsiteX2" fmla="*/ 32067 w 63604"/>
                <a:gd name="connsiteY2" fmla="*/ 0 h 74205"/>
                <a:gd name="connsiteX3" fmla="*/ 64135 w 63604"/>
                <a:gd name="connsiteY3" fmla="*/ 38428 h 74205"/>
                <a:gd name="connsiteX4" fmla="*/ 32067 w 63604"/>
                <a:gd name="connsiteY4" fmla="*/ 76856 h 74205"/>
                <a:gd name="connsiteX5" fmla="*/ 32067 w 63604"/>
                <a:gd name="connsiteY5" fmla="*/ 10601 h 74205"/>
                <a:gd name="connsiteX6" fmla="*/ 10601 w 63604"/>
                <a:gd name="connsiteY6" fmla="*/ 38428 h 74205"/>
                <a:gd name="connsiteX7" fmla="*/ 32067 w 63604"/>
                <a:gd name="connsiteY7" fmla="*/ 66255 h 74205"/>
                <a:gd name="connsiteX8" fmla="*/ 53534 w 63604"/>
                <a:gd name="connsiteY8" fmla="*/ 38428 h 74205"/>
                <a:gd name="connsiteX9" fmla="*/ 32067 w 63604"/>
                <a:gd name="connsiteY9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74205">
                  <a:moveTo>
                    <a:pt x="32067" y="76856"/>
                  </a:moveTo>
                  <a:cubicBezTo>
                    <a:pt x="14364" y="76856"/>
                    <a:pt x="0" y="59629"/>
                    <a:pt x="0" y="38428"/>
                  </a:cubicBezTo>
                  <a:cubicBezTo>
                    <a:pt x="0" y="17226"/>
                    <a:pt x="14417" y="0"/>
                    <a:pt x="32067" y="0"/>
                  </a:cubicBezTo>
                  <a:cubicBezTo>
                    <a:pt x="49718" y="0"/>
                    <a:pt x="64135" y="17226"/>
                    <a:pt x="64135" y="38428"/>
                  </a:cubicBezTo>
                  <a:cubicBezTo>
                    <a:pt x="64135" y="59629"/>
                    <a:pt x="49718" y="76856"/>
                    <a:pt x="32067" y="76856"/>
                  </a:cubicBezTo>
                  <a:close/>
                  <a:moveTo>
                    <a:pt x="32067" y="10601"/>
                  </a:moveTo>
                  <a:cubicBezTo>
                    <a:pt x="20194" y="10601"/>
                    <a:pt x="10601" y="23057"/>
                    <a:pt x="10601" y="38428"/>
                  </a:cubicBezTo>
                  <a:cubicBezTo>
                    <a:pt x="10601" y="53799"/>
                    <a:pt x="20248" y="66255"/>
                    <a:pt x="32067" y="66255"/>
                  </a:cubicBezTo>
                  <a:cubicBezTo>
                    <a:pt x="43887" y="66255"/>
                    <a:pt x="53534" y="53799"/>
                    <a:pt x="53534" y="38428"/>
                  </a:cubicBezTo>
                  <a:cubicBezTo>
                    <a:pt x="53534" y="23057"/>
                    <a:pt x="43887" y="10601"/>
                    <a:pt x="320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EF61065C-1EAC-47F4-9C5E-FAC4103F4A6C}"/>
                </a:ext>
              </a:extLst>
            </p:cNvPr>
            <p:cNvSpPr/>
            <p:nvPr/>
          </p:nvSpPr>
          <p:spPr>
            <a:xfrm>
              <a:off x="3474642" y="5896260"/>
              <a:ext cx="63605" cy="74205"/>
            </a:xfrm>
            <a:custGeom>
              <a:avLst/>
              <a:gdLst>
                <a:gd name="connsiteX0" fmla="*/ 32067 w 63604"/>
                <a:gd name="connsiteY0" fmla="*/ 76856 h 74205"/>
                <a:gd name="connsiteX1" fmla="*/ 0 w 63604"/>
                <a:gd name="connsiteY1" fmla="*/ 38428 h 74205"/>
                <a:gd name="connsiteX2" fmla="*/ 32067 w 63604"/>
                <a:gd name="connsiteY2" fmla="*/ 0 h 74205"/>
                <a:gd name="connsiteX3" fmla="*/ 64135 w 63604"/>
                <a:gd name="connsiteY3" fmla="*/ 38428 h 74205"/>
                <a:gd name="connsiteX4" fmla="*/ 32067 w 63604"/>
                <a:gd name="connsiteY4" fmla="*/ 76856 h 74205"/>
                <a:gd name="connsiteX5" fmla="*/ 32067 w 63604"/>
                <a:gd name="connsiteY5" fmla="*/ 10601 h 74205"/>
                <a:gd name="connsiteX6" fmla="*/ 10601 w 63604"/>
                <a:gd name="connsiteY6" fmla="*/ 38428 h 74205"/>
                <a:gd name="connsiteX7" fmla="*/ 32067 w 63604"/>
                <a:gd name="connsiteY7" fmla="*/ 66255 h 74205"/>
                <a:gd name="connsiteX8" fmla="*/ 53534 w 63604"/>
                <a:gd name="connsiteY8" fmla="*/ 38428 h 74205"/>
                <a:gd name="connsiteX9" fmla="*/ 32067 w 63604"/>
                <a:gd name="connsiteY9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74205">
                  <a:moveTo>
                    <a:pt x="32067" y="76856"/>
                  </a:moveTo>
                  <a:cubicBezTo>
                    <a:pt x="14364" y="76856"/>
                    <a:pt x="0" y="59629"/>
                    <a:pt x="0" y="38428"/>
                  </a:cubicBezTo>
                  <a:cubicBezTo>
                    <a:pt x="0" y="17226"/>
                    <a:pt x="14417" y="0"/>
                    <a:pt x="32067" y="0"/>
                  </a:cubicBezTo>
                  <a:cubicBezTo>
                    <a:pt x="49718" y="0"/>
                    <a:pt x="64135" y="17226"/>
                    <a:pt x="64135" y="38428"/>
                  </a:cubicBezTo>
                  <a:cubicBezTo>
                    <a:pt x="64135" y="59629"/>
                    <a:pt x="49771" y="76856"/>
                    <a:pt x="32067" y="76856"/>
                  </a:cubicBezTo>
                  <a:close/>
                  <a:moveTo>
                    <a:pt x="32067" y="10601"/>
                  </a:moveTo>
                  <a:cubicBezTo>
                    <a:pt x="20194" y="10601"/>
                    <a:pt x="10601" y="23057"/>
                    <a:pt x="10601" y="38428"/>
                  </a:cubicBezTo>
                  <a:cubicBezTo>
                    <a:pt x="10601" y="53799"/>
                    <a:pt x="20248" y="66255"/>
                    <a:pt x="32067" y="66255"/>
                  </a:cubicBezTo>
                  <a:cubicBezTo>
                    <a:pt x="43887" y="66255"/>
                    <a:pt x="53534" y="53799"/>
                    <a:pt x="53534" y="38428"/>
                  </a:cubicBezTo>
                  <a:cubicBezTo>
                    <a:pt x="53534" y="23057"/>
                    <a:pt x="43940" y="10601"/>
                    <a:pt x="320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56FC6949-20E2-4325-963E-EF200ED3FA26}"/>
                </a:ext>
              </a:extLst>
            </p:cNvPr>
            <p:cNvSpPr/>
            <p:nvPr/>
          </p:nvSpPr>
          <p:spPr>
            <a:xfrm>
              <a:off x="3335295" y="5861278"/>
              <a:ext cx="84806" cy="37103"/>
            </a:xfrm>
            <a:custGeom>
              <a:avLst/>
              <a:gdLst>
                <a:gd name="connsiteX0" fmla="*/ 79824 w 84806"/>
                <a:gd name="connsiteY0" fmla="*/ 39859 h 37102"/>
                <a:gd name="connsiteX1" fmla="*/ 76273 w 84806"/>
                <a:gd name="connsiteY1" fmla="*/ 38481 h 37102"/>
                <a:gd name="connsiteX2" fmla="*/ 5247 w 84806"/>
                <a:gd name="connsiteY2" fmla="*/ 10601 h 37102"/>
                <a:gd name="connsiteX3" fmla="*/ 0 w 84806"/>
                <a:gd name="connsiteY3" fmla="*/ 5247 h 37102"/>
                <a:gd name="connsiteX4" fmla="*/ 5353 w 84806"/>
                <a:gd name="connsiteY4" fmla="*/ 0 h 37102"/>
                <a:gd name="connsiteX5" fmla="*/ 83428 w 84806"/>
                <a:gd name="connsiteY5" fmla="*/ 30636 h 37102"/>
                <a:gd name="connsiteX6" fmla="*/ 83746 w 84806"/>
                <a:gd name="connsiteY6" fmla="*/ 38110 h 37102"/>
                <a:gd name="connsiteX7" fmla="*/ 79824 w 84806"/>
                <a:gd name="connsiteY7" fmla="*/ 39859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06" h="37102">
                  <a:moveTo>
                    <a:pt x="79824" y="39859"/>
                  </a:moveTo>
                  <a:cubicBezTo>
                    <a:pt x="78552" y="39859"/>
                    <a:pt x="77280" y="39382"/>
                    <a:pt x="76273" y="38481"/>
                  </a:cubicBezTo>
                  <a:cubicBezTo>
                    <a:pt x="75955" y="38216"/>
                    <a:pt x="45742" y="11184"/>
                    <a:pt x="5247" y="10601"/>
                  </a:cubicBezTo>
                  <a:cubicBezTo>
                    <a:pt x="2332" y="10548"/>
                    <a:pt x="0" y="8162"/>
                    <a:pt x="0" y="5247"/>
                  </a:cubicBezTo>
                  <a:cubicBezTo>
                    <a:pt x="53" y="2332"/>
                    <a:pt x="2650" y="0"/>
                    <a:pt x="5353" y="0"/>
                  </a:cubicBezTo>
                  <a:cubicBezTo>
                    <a:pt x="50036" y="636"/>
                    <a:pt x="82050" y="29417"/>
                    <a:pt x="83428" y="30636"/>
                  </a:cubicBezTo>
                  <a:cubicBezTo>
                    <a:pt x="85601" y="32598"/>
                    <a:pt x="85760" y="35936"/>
                    <a:pt x="83746" y="38110"/>
                  </a:cubicBezTo>
                  <a:cubicBezTo>
                    <a:pt x="82686" y="39276"/>
                    <a:pt x="81255" y="39859"/>
                    <a:pt x="79824" y="398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146CC95-F8F7-47DD-B56E-B57994640328}"/>
                </a:ext>
              </a:extLst>
            </p:cNvPr>
            <p:cNvSpPr/>
            <p:nvPr/>
          </p:nvSpPr>
          <p:spPr>
            <a:xfrm>
              <a:off x="3465898" y="5861278"/>
              <a:ext cx="84806" cy="37103"/>
            </a:xfrm>
            <a:custGeom>
              <a:avLst/>
              <a:gdLst>
                <a:gd name="connsiteX0" fmla="*/ 5299 w 84806"/>
                <a:gd name="connsiteY0" fmla="*/ 39859 h 37102"/>
                <a:gd name="connsiteX1" fmla="*/ 1377 w 84806"/>
                <a:gd name="connsiteY1" fmla="*/ 38110 h 37102"/>
                <a:gd name="connsiteX2" fmla="*/ 1695 w 84806"/>
                <a:gd name="connsiteY2" fmla="*/ 30636 h 37102"/>
                <a:gd name="connsiteX3" fmla="*/ 79769 w 84806"/>
                <a:gd name="connsiteY3" fmla="*/ 0 h 37102"/>
                <a:gd name="connsiteX4" fmla="*/ 79822 w 84806"/>
                <a:gd name="connsiteY4" fmla="*/ 0 h 37102"/>
                <a:gd name="connsiteX5" fmla="*/ 85123 w 84806"/>
                <a:gd name="connsiteY5" fmla="*/ 5247 h 37102"/>
                <a:gd name="connsiteX6" fmla="*/ 79875 w 84806"/>
                <a:gd name="connsiteY6" fmla="*/ 10601 h 37102"/>
                <a:gd name="connsiteX7" fmla="*/ 8850 w 84806"/>
                <a:gd name="connsiteY7" fmla="*/ 38481 h 37102"/>
                <a:gd name="connsiteX8" fmla="*/ 5299 w 84806"/>
                <a:gd name="connsiteY8" fmla="*/ 39859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4806" h="37102">
                  <a:moveTo>
                    <a:pt x="5299" y="39859"/>
                  </a:moveTo>
                  <a:cubicBezTo>
                    <a:pt x="3868" y="39859"/>
                    <a:pt x="2437" y="39276"/>
                    <a:pt x="1377" y="38110"/>
                  </a:cubicBezTo>
                  <a:cubicBezTo>
                    <a:pt x="-584" y="35936"/>
                    <a:pt x="-425" y="32598"/>
                    <a:pt x="1695" y="30636"/>
                  </a:cubicBezTo>
                  <a:cubicBezTo>
                    <a:pt x="3020" y="29417"/>
                    <a:pt x="35087" y="636"/>
                    <a:pt x="79769" y="0"/>
                  </a:cubicBezTo>
                  <a:cubicBezTo>
                    <a:pt x="79769" y="0"/>
                    <a:pt x="79822" y="0"/>
                    <a:pt x="79822" y="0"/>
                  </a:cubicBezTo>
                  <a:cubicBezTo>
                    <a:pt x="82738" y="0"/>
                    <a:pt x="85070" y="2332"/>
                    <a:pt x="85123" y="5247"/>
                  </a:cubicBezTo>
                  <a:cubicBezTo>
                    <a:pt x="85176" y="8162"/>
                    <a:pt x="82844" y="10601"/>
                    <a:pt x="79875" y="10601"/>
                  </a:cubicBezTo>
                  <a:cubicBezTo>
                    <a:pt x="39327" y="11184"/>
                    <a:pt x="9115" y="38216"/>
                    <a:pt x="8850" y="38481"/>
                  </a:cubicBezTo>
                  <a:cubicBezTo>
                    <a:pt x="7843" y="39382"/>
                    <a:pt x="6571" y="39859"/>
                    <a:pt x="5299" y="3985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8" name="Group 777">
            <a:extLst>
              <a:ext uri="{FF2B5EF4-FFF2-40B4-BE49-F238E27FC236}">
                <a16:creationId xmlns:a16="http://schemas.microsoft.com/office/drawing/2014/main" id="{B19A555D-D02C-4145-866B-57DF24944BEF}"/>
              </a:ext>
            </a:extLst>
          </p:cNvPr>
          <p:cNvGrpSpPr/>
          <p:nvPr/>
        </p:nvGrpSpPr>
        <p:grpSpPr>
          <a:xfrm>
            <a:off x="4292835" y="5736214"/>
            <a:ext cx="416876" cy="416876"/>
            <a:chOff x="4329011" y="5772390"/>
            <a:chExt cx="344525" cy="344525"/>
          </a:xfrm>
        </p:grpSpPr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DE6A2E97-076A-461E-BF3C-EF8ABB76103C}"/>
                </a:ext>
              </a:extLst>
            </p:cNvPr>
            <p:cNvSpPr/>
            <p:nvPr/>
          </p:nvSpPr>
          <p:spPr>
            <a:xfrm>
              <a:off x="4329011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8D117D30-5953-454E-9334-8B44C08A2387}"/>
                </a:ext>
              </a:extLst>
            </p:cNvPr>
            <p:cNvSpPr/>
            <p:nvPr/>
          </p:nvSpPr>
          <p:spPr>
            <a:xfrm>
              <a:off x="4453040" y="6007568"/>
              <a:ext cx="95407" cy="53004"/>
            </a:xfrm>
            <a:custGeom>
              <a:avLst/>
              <a:gdLst>
                <a:gd name="connsiteX0" fmla="*/ 95142 w 95406"/>
                <a:gd name="connsiteY0" fmla="*/ 55548 h 53003"/>
                <a:gd name="connsiteX1" fmla="*/ 93817 w 95406"/>
                <a:gd name="connsiteY1" fmla="*/ 55389 h 53003"/>
                <a:gd name="connsiteX2" fmla="*/ 6625 w 95406"/>
                <a:gd name="connsiteY2" fmla="*/ 55389 h 53003"/>
                <a:gd name="connsiteX3" fmla="*/ 2067 w 95406"/>
                <a:gd name="connsiteY3" fmla="*/ 54435 h 53003"/>
                <a:gd name="connsiteX4" fmla="*/ 0 w 95406"/>
                <a:gd name="connsiteY4" fmla="*/ 50248 h 53003"/>
                <a:gd name="connsiteX5" fmla="*/ 50248 w 95406"/>
                <a:gd name="connsiteY5" fmla="*/ 0 h 53003"/>
                <a:gd name="connsiteX6" fmla="*/ 100495 w 95406"/>
                <a:gd name="connsiteY6" fmla="*/ 50248 h 53003"/>
                <a:gd name="connsiteX7" fmla="*/ 98428 w 95406"/>
                <a:gd name="connsiteY7" fmla="*/ 54435 h 53003"/>
                <a:gd name="connsiteX8" fmla="*/ 95142 w 95406"/>
                <a:gd name="connsiteY8" fmla="*/ 55548 h 53003"/>
                <a:gd name="connsiteX9" fmla="*/ 50194 w 95406"/>
                <a:gd name="connsiteY9" fmla="*/ 10601 h 53003"/>
                <a:gd name="connsiteX10" fmla="*/ 11131 w 95406"/>
                <a:gd name="connsiteY10" fmla="*/ 43357 h 53003"/>
                <a:gd name="connsiteX11" fmla="*/ 89205 w 95406"/>
                <a:gd name="connsiteY11" fmla="*/ 43357 h 53003"/>
                <a:gd name="connsiteX12" fmla="*/ 50194 w 95406"/>
                <a:gd name="connsiteY12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406" h="53003">
                  <a:moveTo>
                    <a:pt x="95142" y="55548"/>
                  </a:moveTo>
                  <a:cubicBezTo>
                    <a:pt x="94718" y="55548"/>
                    <a:pt x="94241" y="55495"/>
                    <a:pt x="93817" y="55389"/>
                  </a:cubicBezTo>
                  <a:cubicBezTo>
                    <a:pt x="64877" y="47757"/>
                    <a:pt x="35565" y="47810"/>
                    <a:pt x="6625" y="55389"/>
                  </a:cubicBezTo>
                  <a:cubicBezTo>
                    <a:pt x="5035" y="55813"/>
                    <a:pt x="3339" y="55442"/>
                    <a:pt x="2067" y="54435"/>
                  </a:cubicBezTo>
                  <a:cubicBezTo>
                    <a:pt x="742" y="53428"/>
                    <a:pt x="0" y="51891"/>
                    <a:pt x="0" y="50248"/>
                  </a:cubicBezTo>
                  <a:cubicBezTo>
                    <a:pt x="0" y="22527"/>
                    <a:pt x="22527" y="0"/>
                    <a:pt x="50248" y="0"/>
                  </a:cubicBezTo>
                  <a:cubicBezTo>
                    <a:pt x="77968" y="0"/>
                    <a:pt x="100495" y="22527"/>
                    <a:pt x="100495" y="50248"/>
                  </a:cubicBezTo>
                  <a:cubicBezTo>
                    <a:pt x="100495" y="51891"/>
                    <a:pt x="99753" y="53428"/>
                    <a:pt x="98428" y="54435"/>
                  </a:cubicBezTo>
                  <a:cubicBezTo>
                    <a:pt x="97421" y="55177"/>
                    <a:pt x="96308" y="55548"/>
                    <a:pt x="95142" y="55548"/>
                  </a:cubicBezTo>
                  <a:close/>
                  <a:moveTo>
                    <a:pt x="50194" y="10601"/>
                  </a:moveTo>
                  <a:cubicBezTo>
                    <a:pt x="30689" y="10601"/>
                    <a:pt x="14417" y="24753"/>
                    <a:pt x="11131" y="43357"/>
                  </a:cubicBezTo>
                  <a:cubicBezTo>
                    <a:pt x="37050" y="37633"/>
                    <a:pt x="63286" y="37633"/>
                    <a:pt x="89205" y="43357"/>
                  </a:cubicBezTo>
                  <a:cubicBezTo>
                    <a:pt x="85972" y="24753"/>
                    <a:pt x="69700" y="10601"/>
                    <a:pt x="5019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1A6FC11C-956B-43BC-A65D-313E0098528F}"/>
                </a:ext>
              </a:extLst>
            </p:cNvPr>
            <p:cNvSpPr/>
            <p:nvPr/>
          </p:nvSpPr>
          <p:spPr>
            <a:xfrm>
              <a:off x="4407563" y="5900387"/>
              <a:ext cx="63605" cy="63605"/>
            </a:xfrm>
            <a:custGeom>
              <a:avLst/>
              <a:gdLst>
                <a:gd name="connsiteX0" fmla="*/ 32120 w 63604"/>
                <a:gd name="connsiteY0" fmla="*/ 67428 h 63604"/>
                <a:gd name="connsiteX1" fmla="*/ 0 w 63604"/>
                <a:gd name="connsiteY1" fmla="*/ 29000 h 63604"/>
                <a:gd name="connsiteX2" fmla="*/ 9276 w 63604"/>
                <a:gd name="connsiteY2" fmla="*/ 1915 h 63604"/>
                <a:gd name="connsiteX3" fmla="*/ 16749 w 63604"/>
                <a:gd name="connsiteY3" fmla="*/ 1226 h 63604"/>
                <a:gd name="connsiteX4" fmla="*/ 17438 w 63604"/>
                <a:gd name="connsiteY4" fmla="*/ 8700 h 63604"/>
                <a:gd name="connsiteX5" fmla="*/ 10601 w 63604"/>
                <a:gd name="connsiteY5" fmla="*/ 29000 h 63604"/>
                <a:gd name="connsiteX6" fmla="*/ 32120 w 63604"/>
                <a:gd name="connsiteY6" fmla="*/ 56827 h 63604"/>
                <a:gd name="connsiteX7" fmla="*/ 53587 w 63604"/>
                <a:gd name="connsiteY7" fmla="*/ 29000 h 63604"/>
                <a:gd name="connsiteX8" fmla="*/ 50141 w 63604"/>
                <a:gd name="connsiteY8" fmla="*/ 13894 h 63604"/>
                <a:gd name="connsiteX9" fmla="*/ 52527 w 63604"/>
                <a:gd name="connsiteY9" fmla="*/ 6792 h 63604"/>
                <a:gd name="connsiteX10" fmla="*/ 59629 w 63604"/>
                <a:gd name="connsiteY10" fmla="*/ 9177 h 63604"/>
                <a:gd name="connsiteX11" fmla="*/ 64241 w 63604"/>
                <a:gd name="connsiteY11" fmla="*/ 29053 h 63604"/>
                <a:gd name="connsiteX12" fmla="*/ 32120 w 63604"/>
                <a:gd name="connsiteY12" fmla="*/ 67428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04" h="63604">
                  <a:moveTo>
                    <a:pt x="32120" y="67428"/>
                  </a:moveTo>
                  <a:cubicBezTo>
                    <a:pt x="14417" y="67428"/>
                    <a:pt x="0" y="50202"/>
                    <a:pt x="0" y="29000"/>
                  </a:cubicBezTo>
                  <a:cubicBezTo>
                    <a:pt x="0" y="18718"/>
                    <a:pt x="3286" y="9124"/>
                    <a:pt x="9276" y="1915"/>
                  </a:cubicBezTo>
                  <a:cubicBezTo>
                    <a:pt x="11131" y="-364"/>
                    <a:pt x="14470" y="-629"/>
                    <a:pt x="16749" y="1226"/>
                  </a:cubicBezTo>
                  <a:cubicBezTo>
                    <a:pt x="18975" y="3082"/>
                    <a:pt x="19293" y="6421"/>
                    <a:pt x="17438" y="8700"/>
                  </a:cubicBezTo>
                  <a:cubicBezTo>
                    <a:pt x="13092" y="13894"/>
                    <a:pt x="10601" y="21315"/>
                    <a:pt x="10601" y="29000"/>
                  </a:cubicBezTo>
                  <a:cubicBezTo>
                    <a:pt x="10601" y="44372"/>
                    <a:pt x="20248" y="56827"/>
                    <a:pt x="32120" y="56827"/>
                  </a:cubicBezTo>
                  <a:cubicBezTo>
                    <a:pt x="43940" y="56827"/>
                    <a:pt x="53587" y="44372"/>
                    <a:pt x="53587" y="29000"/>
                  </a:cubicBezTo>
                  <a:cubicBezTo>
                    <a:pt x="53587" y="23647"/>
                    <a:pt x="52368" y="18400"/>
                    <a:pt x="50141" y="13894"/>
                  </a:cubicBezTo>
                  <a:cubicBezTo>
                    <a:pt x="48816" y="11297"/>
                    <a:pt x="49876" y="8117"/>
                    <a:pt x="52527" y="6792"/>
                  </a:cubicBezTo>
                  <a:cubicBezTo>
                    <a:pt x="55177" y="5467"/>
                    <a:pt x="58357" y="6527"/>
                    <a:pt x="59629" y="9177"/>
                  </a:cubicBezTo>
                  <a:cubicBezTo>
                    <a:pt x="62651" y="15166"/>
                    <a:pt x="64241" y="22057"/>
                    <a:pt x="64241" y="29053"/>
                  </a:cubicBezTo>
                  <a:cubicBezTo>
                    <a:pt x="64188" y="50202"/>
                    <a:pt x="49823" y="67428"/>
                    <a:pt x="32120" y="6742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03B73885-118F-4915-8D8C-46C5AD9C2481}"/>
                </a:ext>
              </a:extLst>
            </p:cNvPr>
            <p:cNvSpPr/>
            <p:nvPr/>
          </p:nvSpPr>
          <p:spPr>
            <a:xfrm>
              <a:off x="4534719" y="5900334"/>
              <a:ext cx="63605" cy="63605"/>
            </a:xfrm>
            <a:custGeom>
              <a:avLst/>
              <a:gdLst>
                <a:gd name="connsiteX0" fmla="*/ 32067 w 63604"/>
                <a:gd name="connsiteY0" fmla="*/ 67481 h 63604"/>
                <a:gd name="connsiteX1" fmla="*/ 0 w 63604"/>
                <a:gd name="connsiteY1" fmla="*/ 29053 h 63604"/>
                <a:gd name="connsiteX2" fmla="*/ 4611 w 63604"/>
                <a:gd name="connsiteY2" fmla="*/ 9177 h 63604"/>
                <a:gd name="connsiteX3" fmla="*/ 11714 w 63604"/>
                <a:gd name="connsiteY3" fmla="*/ 6792 h 63604"/>
                <a:gd name="connsiteX4" fmla="*/ 14099 w 63604"/>
                <a:gd name="connsiteY4" fmla="*/ 13894 h 63604"/>
                <a:gd name="connsiteX5" fmla="*/ 10654 w 63604"/>
                <a:gd name="connsiteY5" fmla="*/ 29000 h 63604"/>
                <a:gd name="connsiteX6" fmla="*/ 32120 w 63604"/>
                <a:gd name="connsiteY6" fmla="*/ 56827 h 63604"/>
                <a:gd name="connsiteX7" fmla="*/ 53640 w 63604"/>
                <a:gd name="connsiteY7" fmla="*/ 29000 h 63604"/>
                <a:gd name="connsiteX8" fmla="*/ 46802 w 63604"/>
                <a:gd name="connsiteY8" fmla="*/ 8700 h 63604"/>
                <a:gd name="connsiteX9" fmla="*/ 47492 w 63604"/>
                <a:gd name="connsiteY9" fmla="*/ 1226 h 63604"/>
                <a:gd name="connsiteX10" fmla="*/ 54965 w 63604"/>
                <a:gd name="connsiteY10" fmla="*/ 1915 h 63604"/>
                <a:gd name="connsiteX11" fmla="*/ 64241 w 63604"/>
                <a:gd name="connsiteY11" fmla="*/ 29000 h 63604"/>
                <a:gd name="connsiteX12" fmla="*/ 32067 w 63604"/>
                <a:gd name="connsiteY12" fmla="*/ 67481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04" h="63604">
                  <a:moveTo>
                    <a:pt x="32067" y="67481"/>
                  </a:moveTo>
                  <a:cubicBezTo>
                    <a:pt x="14364" y="67481"/>
                    <a:pt x="0" y="50255"/>
                    <a:pt x="0" y="29053"/>
                  </a:cubicBezTo>
                  <a:cubicBezTo>
                    <a:pt x="0" y="22057"/>
                    <a:pt x="1590" y="15219"/>
                    <a:pt x="4611" y="9177"/>
                  </a:cubicBezTo>
                  <a:cubicBezTo>
                    <a:pt x="5936" y="6580"/>
                    <a:pt x="9117" y="5520"/>
                    <a:pt x="11714" y="6792"/>
                  </a:cubicBezTo>
                  <a:cubicBezTo>
                    <a:pt x="14311" y="8117"/>
                    <a:pt x="15371" y="11297"/>
                    <a:pt x="14099" y="13894"/>
                  </a:cubicBezTo>
                  <a:cubicBezTo>
                    <a:pt x="11820" y="18453"/>
                    <a:pt x="10654" y="23647"/>
                    <a:pt x="10654" y="29000"/>
                  </a:cubicBezTo>
                  <a:cubicBezTo>
                    <a:pt x="10654" y="44372"/>
                    <a:pt x="20301" y="56827"/>
                    <a:pt x="32120" y="56827"/>
                  </a:cubicBezTo>
                  <a:cubicBezTo>
                    <a:pt x="43993" y="56827"/>
                    <a:pt x="53640" y="44372"/>
                    <a:pt x="53640" y="29000"/>
                  </a:cubicBezTo>
                  <a:cubicBezTo>
                    <a:pt x="53640" y="21315"/>
                    <a:pt x="51149" y="13894"/>
                    <a:pt x="46802" y="8700"/>
                  </a:cubicBezTo>
                  <a:cubicBezTo>
                    <a:pt x="44947" y="6474"/>
                    <a:pt x="45212" y="3082"/>
                    <a:pt x="47492" y="1226"/>
                  </a:cubicBezTo>
                  <a:cubicBezTo>
                    <a:pt x="49718" y="-629"/>
                    <a:pt x="53057" y="-364"/>
                    <a:pt x="54965" y="1915"/>
                  </a:cubicBezTo>
                  <a:cubicBezTo>
                    <a:pt x="60954" y="9124"/>
                    <a:pt x="64241" y="18718"/>
                    <a:pt x="64241" y="29000"/>
                  </a:cubicBezTo>
                  <a:cubicBezTo>
                    <a:pt x="64188" y="50255"/>
                    <a:pt x="49771" y="67481"/>
                    <a:pt x="32067" y="6748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F7B173D1-C606-41B0-A086-51ED295AF860}"/>
                </a:ext>
              </a:extLst>
            </p:cNvPr>
            <p:cNvSpPr/>
            <p:nvPr/>
          </p:nvSpPr>
          <p:spPr>
            <a:xfrm>
              <a:off x="4396678" y="5880105"/>
              <a:ext cx="84806" cy="37103"/>
            </a:xfrm>
            <a:custGeom>
              <a:avLst/>
              <a:gdLst>
                <a:gd name="connsiteX0" fmla="*/ 80532 w 84806"/>
                <a:gd name="connsiteY0" fmla="*/ 40643 h 37102"/>
                <a:gd name="connsiteX1" fmla="*/ 79153 w 84806"/>
                <a:gd name="connsiteY1" fmla="*/ 40484 h 37102"/>
                <a:gd name="connsiteX2" fmla="*/ 6167 w 84806"/>
                <a:gd name="connsiteY2" fmla="*/ 31420 h 37102"/>
                <a:gd name="connsiteX3" fmla="*/ 71 w 84806"/>
                <a:gd name="connsiteY3" fmla="*/ 27021 h 37102"/>
                <a:gd name="connsiteX4" fmla="*/ 4471 w 84806"/>
                <a:gd name="connsiteY4" fmla="*/ 20926 h 37102"/>
                <a:gd name="connsiteX5" fmla="*/ 74436 w 84806"/>
                <a:gd name="connsiteY5" fmla="*/ 28346 h 37102"/>
                <a:gd name="connsiteX6" fmla="*/ 71945 w 84806"/>
                <a:gd name="connsiteY6" fmla="*/ 5872 h 37102"/>
                <a:gd name="connsiteX7" fmla="*/ 76609 w 84806"/>
                <a:gd name="connsiteY7" fmla="*/ 42 h 37102"/>
                <a:gd name="connsiteX8" fmla="*/ 82440 w 84806"/>
                <a:gd name="connsiteY8" fmla="*/ 4707 h 37102"/>
                <a:gd name="connsiteX9" fmla="*/ 85779 w 84806"/>
                <a:gd name="connsiteY9" fmla="*/ 34813 h 37102"/>
                <a:gd name="connsiteX10" fmla="*/ 83977 w 84806"/>
                <a:gd name="connsiteY10" fmla="*/ 39424 h 37102"/>
                <a:gd name="connsiteX11" fmla="*/ 80532 w 84806"/>
                <a:gd name="connsiteY11" fmla="*/ 40643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806" h="37102">
                  <a:moveTo>
                    <a:pt x="80532" y="40643"/>
                  </a:moveTo>
                  <a:cubicBezTo>
                    <a:pt x="80054" y="40643"/>
                    <a:pt x="79577" y="40590"/>
                    <a:pt x="79153" y="40484"/>
                  </a:cubicBezTo>
                  <a:cubicBezTo>
                    <a:pt x="78676" y="40378"/>
                    <a:pt x="30655" y="27445"/>
                    <a:pt x="6167" y="31420"/>
                  </a:cubicBezTo>
                  <a:cubicBezTo>
                    <a:pt x="3305" y="31898"/>
                    <a:pt x="549" y="29936"/>
                    <a:pt x="71" y="27021"/>
                  </a:cubicBezTo>
                  <a:cubicBezTo>
                    <a:pt x="-405" y="24159"/>
                    <a:pt x="1556" y="21403"/>
                    <a:pt x="4471" y="20926"/>
                  </a:cubicBezTo>
                  <a:cubicBezTo>
                    <a:pt x="25301" y="17586"/>
                    <a:pt x="59383" y="24742"/>
                    <a:pt x="74436" y="28346"/>
                  </a:cubicBezTo>
                  <a:lnTo>
                    <a:pt x="71945" y="5872"/>
                  </a:lnTo>
                  <a:cubicBezTo>
                    <a:pt x="71627" y="2957"/>
                    <a:pt x="73694" y="360"/>
                    <a:pt x="76609" y="42"/>
                  </a:cubicBezTo>
                  <a:cubicBezTo>
                    <a:pt x="79524" y="-329"/>
                    <a:pt x="82122" y="1791"/>
                    <a:pt x="82440" y="4707"/>
                  </a:cubicBezTo>
                  <a:lnTo>
                    <a:pt x="85779" y="34813"/>
                  </a:lnTo>
                  <a:cubicBezTo>
                    <a:pt x="85991" y="36562"/>
                    <a:pt x="85302" y="38258"/>
                    <a:pt x="83977" y="39424"/>
                  </a:cubicBezTo>
                  <a:cubicBezTo>
                    <a:pt x="83023" y="40219"/>
                    <a:pt x="81804" y="40643"/>
                    <a:pt x="80532" y="40643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3E2144CD-CE63-4017-A39D-5B56D0AAAC26}"/>
                </a:ext>
              </a:extLst>
            </p:cNvPr>
            <p:cNvSpPr/>
            <p:nvPr/>
          </p:nvSpPr>
          <p:spPr>
            <a:xfrm>
              <a:off x="4523974" y="5880052"/>
              <a:ext cx="84806" cy="37103"/>
            </a:xfrm>
            <a:custGeom>
              <a:avLst/>
              <a:gdLst>
                <a:gd name="connsiteX0" fmla="*/ 5285 w 84806"/>
                <a:gd name="connsiteY0" fmla="*/ 40696 h 37102"/>
                <a:gd name="connsiteX1" fmla="*/ 1840 w 84806"/>
                <a:gd name="connsiteY1" fmla="*/ 39424 h 37102"/>
                <a:gd name="connsiteX2" fmla="*/ 38 w 84806"/>
                <a:gd name="connsiteY2" fmla="*/ 34813 h 37102"/>
                <a:gd name="connsiteX3" fmla="*/ 3377 w 84806"/>
                <a:gd name="connsiteY3" fmla="*/ 4707 h 37102"/>
                <a:gd name="connsiteX4" fmla="*/ 9208 w 84806"/>
                <a:gd name="connsiteY4" fmla="*/ 42 h 37102"/>
                <a:gd name="connsiteX5" fmla="*/ 13872 w 84806"/>
                <a:gd name="connsiteY5" fmla="*/ 5873 h 37102"/>
                <a:gd name="connsiteX6" fmla="*/ 11381 w 84806"/>
                <a:gd name="connsiteY6" fmla="*/ 28346 h 37102"/>
                <a:gd name="connsiteX7" fmla="*/ 81346 w 84806"/>
                <a:gd name="connsiteY7" fmla="*/ 20926 h 37102"/>
                <a:gd name="connsiteX8" fmla="*/ 85745 w 84806"/>
                <a:gd name="connsiteY8" fmla="*/ 27021 h 37102"/>
                <a:gd name="connsiteX9" fmla="*/ 79650 w 84806"/>
                <a:gd name="connsiteY9" fmla="*/ 31420 h 37102"/>
                <a:gd name="connsiteX10" fmla="*/ 6663 w 84806"/>
                <a:gd name="connsiteY10" fmla="*/ 40484 h 37102"/>
                <a:gd name="connsiteX11" fmla="*/ 5285 w 84806"/>
                <a:gd name="connsiteY11" fmla="*/ 40696 h 37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806" h="37102">
                  <a:moveTo>
                    <a:pt x="5285" y="40696"/>
                  </a:moveTo>
                  <a:cubicBezTo>
                    <a:pt x="4013" y="40696"/>
                    <a:pt x="2794" y="40272"/>
                    <a:pt x="1840" y="39424"/>
                  </a:cubicBezTo>
                  <a:cubicBezTo>
                    <a:pt x="515" y="38258"/>
                    <a:pt x="-174" y="36562"/>
                    <a:pt x="38" y="34813"/>
                  </a:cubicBezTo>
                  <a:lnTo>
                    <a:pt x="3377" y="4707"/>
                  </a:lnTo>
                  <a:cubicBezTo>
                    <a:pt x="3695" y="1791"/>
                    <a:pt x="6345" y="-329"/>
                    <a:pt x="9208" y="42"/>
                  </a:cubicBezTo>
                  <a:cubicBezTo>
                    <a:pt x="12123" y="360"/>
                    <a:pt x="14190" y="3010"/>
                    <a:pt x="13872" y="5873"/>
                  </a:cubicBezTo>
                  <a:lnTo>
                    <a:pt x="11381" y="28346"/>
                  </a:lnTo>
                  <a:cubicBezTo>
                    <a:pt x="26434" y="24742"/>
                    <a:pt x="60515" y="17586"/>
                    <a:pt x="81346" y="20926"/>
                  </a:cubicBezTo>
                  <a:cubicBezTo>
                    <a:pt x="84261" y="21403"/>
                    <a:pt x="86222" y="24106"/>
                    <a:pt x="85745" y="27021"/>
                  </a:cubicBezTo>
                  <a:cubicBezTo>
                    <a:pt x="85268" y="29936"/>
                    <a:pt x="82565" y="31844"/>
                    <a:pt x="79650" y="31420"/>
                  </a:cubicBezTo>
                  <a:cubicBezTo>
                    <a:pt x="55162" y="27445"/>
                    <a:pt x="7140" y="40378"/>
                    <a:pt x="6663" y="40484"/>
                  </a:cubicBezTo>
                  <a:cubicBezTo>
                    <a:pt x="6186" y="40643"/>
                    <a:pt x="5762" y="40696"/>
                    <a:pt x="5285" y="40696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79" name="Group 778">
            <a:extLst>
              <a:ext uri="{FF2B5EF4-FFF2-40B4-BE49-F238E27FC236}">
                <a16:creationId xmlns:a16="http://schemas.microsoft.com/office/drawing/2014/main" id="{923D8F5B-4643-4F70-8E7B-D410B97DD875}"/>
              </a:ext>
            </a:extLst>
          </p:cNvPr>
          <p:cNvGrpSpPr/>
          <p:nvPr/>
        </p:nvGrpSpPr>
        <p:grpSpPr>
          <a:xfrm>
            <a:off x="5352912" y="5736214"/>
            <a:ext cx="416876" cy="416876"/>
            <a:chOff x="5389088" y="5772390"/>
            <a:chExt cx="344525" cy="344525"/>
          </a:xfrm>
        </p:grpSpPr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F44D43B7-45E3-499C-AD72-5957AB42E681}"/>
                </a:ext>
              </a:extLst>
            </p:cNvPr>
            <p:cNvSpPr/>
            <p:nvPr/>
          </p:nvSpPr>
          <p:spPr>
            <a:xfrm>
              <a:off x="5389088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267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CBFE61BE-ECCD-498F-9145-A7E3011B6022}"/>
                </a:ext>
              </a:extLst>
            </p:cNvPr>
            <p:cNvSpPr/>
            <p:nvPr/>
          </p:nvSpPr>
          <p:spPr>
            <a:xfrm>
              <a:off x="5445494" y="5849189"/>
              <a:ext cx="90107" cy="42403"/>
            </a:xfrm>
            <a:custGeom>
              <a:avLst/>
              <a:gdLst>
                <a:gd name="connsiteX0" fmla="*/ 5291 w 90106"/>
                <a:gd name="connsiteY0" fmla="*/ 47071 h 42403"/>
                <a:gd name="connsiteX1" fmla="*/ 1209 w 90106"/>
                <a:gd name="connsiteY1" fmla="*/ 45163 h 42403"/>
                <a:gd name="connsiteX2" fmla="*/ 1898 w 90106"/>
                <a:gd name="connsiteY2" fmla="*/ 37690 h 42403"/>
                <a:gd name="connsiteX3" fmla="*/ 86280 w 90106"/>
                <a:gd name="connsiteY3" fmla="*/ 4 h 42403"/>
                <a:gd name="connsiteX4" fmla="*/ 91793 w 90106"/>
                <a:gd name="connsiteY4" fmla="*/ 5092 h 42403"/>
                <a:gd name="connsiteX5" fmla="*/ 86704 w 90106"/>
                <a:gd name="connsiteY5" fmla="*/ 10604 h 42403"/>
                <a:gd name="connsiteX6" fmla="*/ 86704 w 90106"/>
                <a:gd name="connsiteY6" fmla="*/ 10604 h 42403"/>
                <a:gd name="connsiteX7" fmla="*/ 8683 w 90106"/>
                <a:gd name="connsiteY7" fmla="*/ 45852 h 42403"/>
                <a:gd name="connsiteX8" fmla="*/ 5291 w 90106"/>
                <a:gd name="connsiteY8" fmla="*/ 47071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106" h="42403">
                  <a:moveTo>
                    <a:pt x="5291" y="47071"/>
                  </a:moveTo>
                  <a:cubicBezTo>
                    <a:pt x="3753" y="47071"/>
                    <a:pt x="2269" y="46435"/>
                    <a:pt x="1209" y="45163"/>
                  </a:cubicBezTo>
                  <a:cubicBezTo>
                    <a:pt x="-646" y="42937"/>
                    <a:pt x="-328" y="39545"/>
                    <a:pt x="1898" y="37690"/>
                  </a:cubicBezTo>
                  <a:cubicBezTo>
                    <a:pt x="44884" y="1965"/>
                    <a:pt x="84584" y="57"/>
                    <a:pt x="86280" y="4"/>
                  </a:cubicBezTo>
                  <a:cubicBezTo>
                    <a:pt x="89301" y="-102"/>
                    <a:pt x="91687" y="2177"/>
                    <a:pt x="91793" y="5092"/>
                  </a:cubicBezTo>
                  <a:cubicBezTo>
                    <a:pt x="91899" y="8007"/>
                    <a:pt x="89619" y="10499"/>
                    <a:pt x="86704" y="10604"/>
                  </a:cubicBezTo>
                  <a:lnTo>
                    <a:pt x="86704" y="10604"/>
                  </a:lnTo>
                  <a:cubicBezTo>
                    <a:pt x="86333" y="10604"/>
                    <a:pt x="48753" y="12565"/>
                    <a:pt x="8683" y="45852"/>
                  </a:cubicBezTo>
                  <a:cubicBezTo>
                    <a:pt x="7675" y="46700"/>
                    <a:pt x="6509" y="47071"/>
                    <a:pt x="5291" y="4707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038AA7E-24E9-4F8C-A278-57C6EC6EC351}"/>
                </a:ext>
              </a:extLst>
            </p:cNvPr>
            <p:cNvSpPr/>
            <p:nvPr/>
          </p:nvSpPr>
          <p:spPr>
            <a:xfrm>
              <a:off x="5589386" y="5849185"/>
              <a:ext cx="90107" cy="42403"/>
            </a:xfrm>
            <a:custGeom>
              <a:avLst/>
              <a:gdLst>
                <a:gd name="connsiteX0" fmla="*/ 86453 w 90106"/>
                <a:gd name="connsiteY0" fmla="*/ 47075 h 42403"/>
                <a:gd name="connsiteX1" fmla="*/ 83061 w 90106"/>
                <a:gd name="connsiteY1" fmla="*/ 45856 h 42403"/>
                <a:gd name="connsiteX2" fmla="*/ 5092 w 90106"/>
                <a:gd name="connsiteY2" fmla="*/ 10608 h 42403"/>
                <a:gd name="connsiteX3" fmla="*/ 4 w 90106"/>
                <a:gd name="connsiteY3" fmla="*/ 5096 h 42403"/>
                <a:gd name="connsiteX4" fmla="*/ 5516 w 90106"/>
                <a:gd name="connsiteY4" fmla="*/ 8 h 42403"/>
                <a:gd name="connsiteX5" fmla="*/ 89898 w 90106"/>
                <a:gd name="connsiteY5" fmla="*/ 37694 h 42403"/>
                <a:gd name="connsiteX6" fmla="*/ 90587 w 90106"/>
                <a:gd name="connsiteY6" fmla="*/ 45167 h 42403"/>
                <a:gd name="connsiteX7" fmla="*/ 86453 w 90106"/>
                <a:gd name="connsiteY7" fmla="*/ 47075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106" h="42403">
                  <a:moveTo>
                    <a:pt x="86453" y="47075"/>
                  </a:moveTo>
                  <a:cubicBezTo>
                    <a:pt x="85234" y="47075"/>
                    <a:pt x="84068" y="46651"/>
                    <a:pt x="83061" y="45856"/>
                  </a:cubicBezTo>
                  <a:cubicBezTo>
                    <a:pt x="42778" y="12411"/>
                    <a:pt x="5463" y="10608"/>
                    <a:pt x="5092" y="10608"/>
                  </a:cubicBezTo>
                  <a:cubicBezTo>
                    <a:pt x="2177" y="10503"/>
                    <a:pt x="-102" y="8011"/>
                    <a:pt x="4" y="5096"/>
                  </a:cubicBezTo>
                  <a:cubicBezTo>
                    <a:pt x="110" y="2181"/>
                    <a:pt x="2442" y="-151"/>
                    <a:pt x="5516" y="8"/>
                  </a:cubicBezTo>
                  <a:cubicBezTo>
                    <a:pt x="7159" y="61"/>
                    <a:pt x="46859" y="1969"/>
                    <a:pt x="89898" y="37694"/>
                  </a:cubicBezTo>
                  <a:cubicBezTo>
                    <a:pt x="92124" y="39549"/>
                    <a:pt x="92442" y="42888"/>
                    <a:pt x="90587" y="45167"/>
                  </a:cubicBezTo>
                  <a:cubicBezTo>
                    <a:pt x="89474" y="46439"/>
                    <a:pt x="87990" y="47075"/>
                    <a:pt x="86453" y="4707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69580A73-BC12-4972-935D-F1473900DFBC}"/>
                </a:ext>
              </a:extLst>
            </p:cNvPr>
            <p:cNvSpPr/>
            <p:nvPr/>
          </p:nvSpPr>
          <p:spPr>
            <a:xfrm>
              <a:off x="5463207" y="5909891"/>
              <a:ext cx="74205" cy="31802"/>
            </a:xfrm>
            <a:custGeom>
              <a:avLst/>
              <a:gdLst>
                <a:gd name="connsiteX0" fmla="*/ 50281 w 74205"/>
                <a:gd name="connsiteY0" fmla="*/ 32482 h 31802"/>
                <a:gd name="connsiteX1" fmla="*/ 34 w 74205"/>
                <a:gd name="connsiteY1" fmla="*/ 8366 h 31802"/>
                <a:gd name="connsiteX2" fmla="*/ 4486 w 74205"/>
                <a:gd name="connsiteY2" fmla="*/ 2376 h 31802"/>
                <a:gd name="connsiteX3" fmla="*/ 10370 w 74205"/>
                <a:gd name="connsiteY3" fmla="*/ 5769 h 31802"/>
                <a:gd name="connsiteX4" fmla="*/ 53091 w 74205"/>
                <a:gd name="connsiteY4" fmla="*/ 21829 h 31802"/>
                <a:gd name="connsiteX5" fmla="*/ 66342 w 74205"/>
                <a:gd name="connsiteY5" fmla="*/ 4602 h 31802"/>
                <a:gd name="connsiteX6" fmla="*/ 72278 w 74205"/>
                <a:gd name="connsiteY6" fmla="*/ 44 h 31802"/>
                <a:gd name="connsiteX7" fmla="*/ 76836 w 74205"/>
                <a:gd name="connsiteY7" fmla="*/ 5980 h 31802"/>
                <a:gd name="connsiteX8" fmla="*/ 53780 w 74205"/>
                <a:gd name="connsiteY8" fmla="*/ 32376 h 31802"/>
                <a:gd name="connsiteX9" fmla="*/ 50281 w 74205"/>
                <a:gd name="connsiteY9" fmla="*/ 3248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05" h="31802">
                  <a:moveTo>
                    <a:pt x="50281" y="32482"/>
                  </a:moveTo>
                  <a:cubicBezTo>
                    <a:pt x="24415" y="32482"/>
                    <a:pt x="776" y="14567"/>
                    <a:pt x="34" y="8366"/>
                  </a:cubicBezTo>
                  <a:cubicBezTo>
                    <a:pt x="-284" y="5556"/>
                    <a:pt x="1677" y="2853"/>
                    <a:pt x="4486" y="2376"/>
                  </a:cubicBezTo>
                  <a:cubicBezTo>
                    <a:pt x="7083" y="1899"/>
                    <a:pt x="9521" y="3383"/>
                    <a:pt x="10370" y="5769"/>
                  </a:cubicBezTo>
                  <a:cubicBezTo>
                    <a:pt x="14292" y="9903"/>
                    <a:pt x="32578" y="23154"/>
                    <a:pt x="53091" y="21829"/>
                  </a:cubicBezTo>
                  <a:cubicBezTo>
                    <a:pt x="63798" y="21139"/>
                    <a:pt x="66289" y="4761"/>
                    <a:pt x="66342" y="4602"/>
                  </a:cubicBezTo>
                  <a:cubicBezTo>
                    <a:pt x="66713" y="1687"/>
                    <a:pt x="69416" y="-327"/>
                    <a:pt x="72278" y="44"/>
                  </a:cubicBezTo>
                  <a:cubicBezTo>
                    <a:pt x="75193" y="415"/>
                    <a:pt x="77207" y="3118"/>
                    <a:pt x="76836" y="5980"/>
                  </a:cubicBezTo>
                  <a:cubicBezTo>
                    <a:pt x="76677" y="6988"/>
                    <a:pt x="73232" y="31104"/>
                    <a:pt x="53780" y="32376"/>
                  </a:cubicBezTo>
                  <a:cubicBezTo>
                    <a:pt x="52614" y="32482"/>
                    <a:pt x="51395" y="32482"/>
                    <a:pt x="50281" y="324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A24BC913-E6B4-43A4-B457-05A4C3992CCA}"/>
                </a:ext>
              </a:extLst>
            </p:cNvPr>
            <p:cNvSpPr/>
            <p:nvPr/>
          </p:nvSpPr>
          <p:spPr>
            <a:xfrm>
              <a:off x="5586536" y="5909891"/>
              <a:ext cx="74205" cy="31802"/>
            </a:xfrm>
            <a:custGeom>
              <a:avLst/>
              <a:gdLst>
                <a:gd name="connsiteX0" fmla="*/ 26599 w 74205"/>
                <a:gd name="connsiteY0" fmla="*/ 32482 h 31802"/>
                <a:gd name="connsiteX1" fmla="*/ 23101 w 74205"/>
                <a:gd name="connsiteY1" fmla="*/ 32376 h 31802"/>
                <a:gd name="connsiteX2" fmla="*/ 44 w 74205"/>
                <a:gd name="connsiteY2" fmla="*/ 5980 h 31802"/>
                <a:gd name="connsiteX3" fmla="*/ 4602 w 74205"/>
                <a:gd name="connsiteY3" fmla="*/ 44 h 31802"/>
                <a:gd name="connsiteX4" fmla="*/ 10539 w 74205"/>
                <a:gd name="connsiteY4" fmla="*/ 4602 h 31802"/>
                <a:gd name="connsiteX5" fmla="*/ 23790 w 74205"/>
                <a:gd name="connsiteY5" fmla="*/ 21829 h 31802"/>
                <a:gd name="connsiteX6" fmla="*/ 66511 w 74205"/>
                <a:gd name="connsiteY6" fmla="*/ 5769 h 31802"/>
                <a:gd name="connsiteX7" fmla="*/ 72394 w 74205"/>
                <a:gd name="connsiteY7" fmla="*/ 2376 h 31802"/>
                <a:gd name="connsiteX8" fmla="*/ 76847 w 74205"/>
                <a:gd name="connsiteY8" fmla="*/ 8366 h 31802"/>
                <a:gd name="connsiteX9" fmla="*/ 26599 w 74205"/>
                <a:gd name="connsiteY9" fmla="*/ 3248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05" h="31802">
                  <a:moveTo>
                    <a:pt x="26599" y="32482"/>
                  </a:moveTo>
                  <a:cubicBezTo>
                    <a:pt x="25433" y="32482"/>
                    <a:pt x="24267" y="32429"/>
                    <a:pt x="23101" y="32376"/>
                  </a:cubicBezTo>
                  <a:cubicBezTo>
                    <a:pt x="3648" y="31104"/>
                    <a:pt x="203" y="6988"/>
                    <a:pt x="44" y="5980"/>
                  </a:cubicBezTo>
                  <a:cubicBezTo>
                    <a:pt x="-327" y="3065"/>
                    <a:pt x="1687" y="415"/>
                    <a:pt x="4602" y="44"/>
                  </a:cubicBezTo>
                  <a:cubicBezTo>
                    <a:pt x="7464" y="-327"/>
                    <a:pt x="10168" y="1687"/>
                    <a:pt x="10539" y="4602"/>
                  </a:cubicBezTo>
                  <a:cubicBezTo>
                    <a:pt x="10539" y="4761"/>
                    <a:pt x="12977" y="21139"/>
                    <a:pt x="23790" y="21829"/>
                  </a:cubicBezTo>
                  <a:cubicBezTo>
                    <a:pt x="44355" y="23154"/>
                    <a:pt x="62642" y="9903"/>
                    <a:pt x="66511" y="5769"/>
                  </a:cubicBezTo>
                  <a:cubicBezTo>
                    <a:pt x="67359" y="3383"/>
                    <a:pt x="69850" y="1952"/>
                    <a:pt x="72394" y="2376"/>
                  </a:cubicBezTo>
                  <a:cubicBezTo>
                    <a:pt x="75150" y="2853"/>
                    <a:pt x="77165" y="5609"/>
                    <a:pt x="76847" y="8366"/>
                  </a:cubicBezTo>
                  <a:cubicBezTo>
                    <a:pt x="76104" y="14567"/>
                    <a:pt x="52465" y="32482"/>
                    <a:pt x="26599" y="324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9CC84257-B046-42D2-A032-7D5D26FB2BCD}"/>
                </a:ext>
              </a:extLst>
            </p:cNvPr>
            <p:cNvSpPr/>
            <p:nvPr/>
          </p:nvSpPr>
          <p:spPr>
            <a:xfrm>
              <a:off x="5501562" y="5996066"/>
              <a:ext cx="121909" cy="53004"/>
            </a:xfrm>
            <a:custGeom>
              <a:avLst/>
              <a:gdLst>
                <a:gd name="connsiteX0" fmla="*/ 5300 w 121908"/>
                <a:gd name="connsiteY0" fmla="*/ 53375 h 53003"/>
                <a:gd name="connsiteX1" fmla="*/ 1908 w 121908"/>
                <a:gd name="connsiteY1" fmla="*/ 52156 h 53003"/>
                <a:gd name="connsiteX2" fmla="*/ 0 w 121908"/>
                <a:gd name="connsiteY2" fmla="*/ 48075 h 53003"/>
                <a:gd name="connsiteX3" fmla="*/ 18604 w 121908"/>
                <a:gd name="connsiteY3" fmla="*/ 13622 h 53003"/>
                <a:gd name="connsiteX4" fmla="*/ 61697 w 121908"/>
                <a:gd name="connsiteY4" fmla="*/ 0 h 53003"/>
                <a:gd name="connsiteX5" fmla="*/ 123446 w 121908"/>
                <a:gd name="connsiteY5" fmla="*/ 48075 h 53003"/>
                <a:gd name="connsiteX6" fmla="*/ 121538 w 121908"/>
                <a:gd name="connsiteY6" fmla="*/ 52156 h 53003"/>
                <a:gd name="connsiteX7" fmla="*/ 117192 w 121908"/>
                <a:gd name="connsiteY7" fmla="*/ 53322 h 53003"/>
                <a:gd name="connsiteX8" fmla="*/ 6149 w 121908"/>
                <a:gd name="connsiteY8" fmla="*/ 53322 h 53003"/>
                <a:gd name="connsiteX9" fmla="*/ 5300 w 121908"/>
                <a:gd name="connsiteY9" fmla="*/ 53375 h 53003"/>
                <a:gd name="connsiteX10" fmla="*/ 61750 w 121908"/>
                <a:gd name="connsiteY10" fmla="*/ 10601 h 53003"/>
                <a:gd name="connsiteX11" fmla="*/ 11343 w 121908"/>
                <a:gd name="connsiteY11" fmla="*/ 41661 h 53003"/>
                <a:gd name="connsiteX12" fmla="*/ 112156 w 121908"/>
                <a:gd name="connsiteY12" fmla="*/ 41661 h 53003"/>
                <a:gd name="connsiteX13" fmla="*/ 98481 w 121908"/>
                <a:gd name="connsiteY13" fmla="*/ 22049 h 53003"/>
                <a:gd name="connsiteX14" fmla="*/ 61750 w 121908"/>
                <a:gd name="connsiteY14" fmla="*/ 10601 h 5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1908" h="53003">
                  <a:moveTo>
                    <a:pt x="5300" y="53375"/>
                  </a:moveTo>
                  <a:cubicBezTo>
                    <a:pt x="4081" y="53375"/>
                    <a:pt x="2862" y="52951"/>
                    <a:pt x="1908" y="52156"/>
                  </a:cubicBezTo>
                  <a:cubicBezTo>
                    <a:pt x="689" y="51149"/>
                    <a:pt x="0" y="49665"/>
                    <a:pt x="0" y="48075"/>
                  </a:cubicBezTo>
                  <a:cubicBezTo>
                    <a:pt x="0" y="34930"/>
                    <a:pt x="6625" y="22739"/>
                    <a:pt x="18604" y="13622"/>
                  </a:cubicBezTo>
                  <a:cubicBezTo>
                    <a:pt x="30159" y="4876"/>
                    <a:pt x="45477" y="0"/>
                    <a:pt x="61697" y="0"/>
                  </a:cubicBezTo>
                  <a:cubicBezTo>
                    <a:pt x="95725" y="0"/>
                    <a:pt x="123446" y="21573"/>
                    <a:pt x="123446" y="48075"/>
                  </a:cubicBezTo>
                  <a:cubicBezTo>
                    <a:pt x="123446" y="49665"/>
                    <a:pt x="122757" y="51149"/>
                    <a:pt x="121538" y="52156"/>
                  </a:cubicBezTo>
                  <a:cubicBezTo>
                    <a:pt x="120319" y="53163"/>
                    <a:pt x="118782" y="53587"/>
                    <a:pt x="117192" y="53322"/>
                  </a:cubicBezTo>
                  <a:cubicBezTo>
                    <a:pt x="80354" y="46749"/>
                    <a:pt x="42986" y="46749"/>
                    <a:pt x="6149" y="53322"/>
                  </a:cubicBezTo>
                  <a:cubicBezTo>
                    <a:pt x="5936" y="53322"/>
                    <a:pt x="5618" y="53375"/>
                    <a:pt x="5300" y="53375"/>
                  </a:cubicBezTo>
                  <a:close/>
                  <a:moveTo>
                    <a:pt x="61750" y="10601"/>
                  </a:moveTo>
                  <a:cubicBezTo>
                    <a:pt x="36520" y="10601"/>
                    <a:pt x="15477" y="24064"/>
                    <a:pt x="11343" y="41661"/>
                  </a:cubicBezTo>
                  <a:cubicBezTo>
                    <a:pt x="44841" y="36414"/>
                    <a:pt x="78658" y="36414"/>
                    <a:pt x="112156" y="41661"/>
                  </a:cubicBezTo>
                  <a:cubicBezTo>
                    <a:pt x="110407" y="34346"/>
                    <a:pt x="105690" y="27509"/>
                    <a:pt x="98481" y="22049"/>
                  </a:cubicBezTo>
                  <a:cubicBezTo>
                    <a:pt x="88729" y="14682"/>
                    <a:pt x="75690" y="10601"/>
                    <a:pt x="61750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0" name="Group 779">
            <a:extLst>
              <a:ext uri="{FF2B5EF4-FFF2-40B4-BE49-F238E27FC236}">
                <a16:creationId xmlns:a16="http://schemas.microsoft.com/office/drawing/2014/main" id="{A1E66CE5-7AC0-4E56-9481-45204C0E64B5}"/>
              </a:ext>
            </a:extLst>
          </p:cNvPr>
          <p:cNvGrpSpPr/>
          <p:nvPr/>
        </p:nvGrpSpPr>
        <p:grpSpPr>
          <a:xfrm>
            <a:off x="6412989" y="5736214"/>
            <a:ext cx="416876" cy="416876"/>
            <a:chOff x="6449165" y="5772390"/>
            <a:chExt cx="344525" cy="344525"/>
          </a:xfrm>
        </p:grpSpPr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B7DE674A-8FDD-4B21-8B7E-DC10D64597EF}"/>
                </a:ext>
              </a:extLst>
            </p:cNvPr>
            <p:cNvSpPr/>
            <p:nvPr/>
          </p:nvSpPr>
          <p:spPr>
            <a:xfrm>
              <a:off x="6449165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DD01035F-5B16-4AB6-A188-E93DDED64082}"/>
                </a:ext>
              </a:extLst>
            </p:cNvPr>
            <p:cNvSpPr/>
            <p:nvPr/>
          </p:nvSpPr>
          <p:spPr>
            <a:xfrm>
              <a:off x="6516321" y="5890960"/>
              <a:ext cx="63605" cy="74205"/>
            </a:xfrm>
            <a:custGeom>
              <a:avLst/>
              <a:gdLst>
                <a:gd name="connsiteX0" fmla="*/ 32067 w 63604"/>
                <a:gd name="connsiteY0" fmla="*/ 76856 h 74205"/>
                <a:gd name="connsiteX1" fmla="*/ 0 w 63604"/>
                <a:gd name="connsiteY1" fmla="*/ 38428 h 74205"/>
                <a:gd name="connsiteX2" fmla="*/ 32067 w 63604"/>
                <a:gd name="connsiteY2" fmla="*/ 0 h 74205"/>
                <a:gd name="connsiteX3" fmla="*/ 64135 w 63604"/>
                <a:gd name="connsiteY3" fmla="*/ 38428 h 74205"/>
                <a:gd name="connsiteX4" fmla="*/ 32067 w 63604"/>
                <a:gd name="connsiteY4" fmla="*/ 76856 h 74205"/>
                <a:gd name="connsiteX5" fmla="*/ 32067 w 63604"/>
                <a:gd name="connsiteY5" fmla="*/ 10601 h 74205"/>
                <a:gd name="connsiteX6" fmla="*/ 10601 w 63604"/>
                <a:gd name="connsiteY6" fmla="*/ 38428 h 74205"/>
                <a:gd name="connsiteX7" fmla="*/ 32067 w 63604"/>
                <a:gd name="connsiteY7" fmla="*/ 66255 h 74205"/>
                <a:gd name="connsiteX8" fmla="*/ 53534 w 63604"/>
                <a:gd name="connsiteY8" fmla="*/ 38428 h 74205"/>
                <a:gd name="connsiteX9" fmla="*/ 32067 w 63604"/>
                <a:gd name="connsiteY9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74205">
                  <a:moveTo>
                    <a:pt x="32067" y="76856"/>
                  </a:moveTo>
                  <a:cubicBezTo>
                    <a:pt x="14364" y="76856"/>
                    <a:pt x="0" y="59629"/>
                    <a:pt x="0" y="38428"/>
                  </a:cubicBezTo>
                  <a:cubicBezTo>
                    <a:pt x="0" y="17226"/>
                    <a:pt x="14417" y="0"/>
                    <a:pt x="32067" y="0"/>
                  </a:cubicBezTo>
                  <a:cubicBezTo>
                    <a:pt x="49718" y="0"/>
                    <a:pt x="64135" y="17226"/>
                    <a:pt x="64135" y="38428"/>
                  </a:cubicBezTo>
                  <a:cubicBezTo>
                    <a:pt x="64135" y="59629"/>
                    <a:pt x="49770" y="76856"/>
                    <a:pt x="32067" y="76856"/>
                  </a:cubicBezTo>
                  <a:close/>
                  <a:moveTo>
                    <a:pt x="32067" y="10601"/>
                  </a:moveTo>
                  <a:cubicBezTo>
                    <a:pt x="20194" y="10601"/>
                    <a:pt x="10601" y="23057"/>
                    <a:pt x="10601" y="38428"/>
                  </a:cubicBezTo>
                  <a:cubicBezTo>
                    <a:pt x="10601" y="53799"/>
                    <a:pt x="20247" y="66255"/>
                    <a:pt x="32067" y="66255"/>
                  </a:cubicBezTo>
                  <a:cubicBezTo>
                    <a:pt x="43887" y="66255"/>
                    <a:pt x="53534" y="53799"/>
                    <a:pt x="53534" y="38428"/>
                  </a:cubicBezTo>
                  <a:cubicBezTo>
                    <a:pt x="53534" y="23057"/>
                    <a:pt x="43940" y="10601"/>
                    <a:pt x="32067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E16AB002-528F-45D8-9F33-496BDB371F60}"/>
                </a:ext>
              </a:extLst>
            </p:cNvPr>
            <p:cNvSpPr/>
            <p:nvPr/>
          </p:nvSpPr>
          <p:spPr>
            <a:xfrm>
              <a:off x="6666322" y="5890960"/>
              <a:ext cx="63605" cy="74205"/>
            </a:xfrm>
            <a:custGeom>
              <a:avLst/>
              <a:gdLst>
                <a:gd name="connsiteX0" fmla="*/ 32068 w 63604"/>
                <a:gd name="connsiteY0" fmla="*/ 76856 h 74205"/>
                <a:gd name="connsiteX1" fmla="*/ 0 w 63604"/>
                <a:gd name="connsiteY1" fmla="*/ 38428 h 74205"/>
                <a:gd name="connsiteX2" fmla="*/ 32068 w 63604"/>
                <a:gd name="connsiteY2" fmla="*/ 0 h 74205"/>
                <a:gd name="connsiteX3" fmla="*/ 64135 w 63604"/>
                <a:gd name="connsiteY3" fmla="*/ 38428 h 74205"/>
                <a:gd name="connsiteX4" fmla="*/ 32068 w 63604"/>
                <a:gd name="connsiteY4" fmla="*/ 76856 h 74205"/>
                <a:gd name="connsiteX5" fmla="*/ 32068 w 63604"/>
                <a:gd name="connsiteY5" fmla="*/ 10601 h 74205"/>
                <a:gd name="connsiteX6" fmla="*/ 10601 w 63604"/>
                <a:gd name="connsiteY6" fmla="*/ 38428 h 74205"/>
                <a:gd name="connsiteX7" fmla="*/ 32068 w 63604"/>
                <a:gd name="connsiteY7" fmla="*/ 66255 h 74205"/>
                <a:gd name="connsiteX8" fmla="*/ 53534 w 63604"/>
                <a:gd name="connsiteY8" fmla="*/ 38428 h 74205"/>
                <a:gd name="connsiteX9" fmla="*/ 32068 w 63604"/>
                <a:gd name="connsiteY9" fmla="*/ 10601 h 7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04" h="74205">
                  <a:moveTo>
                    <a:pt x="32068" y="76856"/>
                  </a:moveTo>
                  <a:cubicBezTo>
                    <a:pt x="14364" y="76856"/>
                    <a:pt x="0" y="59629"/>
                    <a:pt x="0" y="38428"/>
                  </a:cubicBezTo>
                  <a:cubicBezTo>
                    <a:pt x="0" y="17226"/>
                    <a:pt x="14417" y="0"/>
                    <a:pt x="32068" y="0"/>
                  </a:cubicBezTo>
                  <a:cubicBezTo>
                    <a:pt x="49718" y="0"/>
                    <a:pt x="64135" y="17226"/>
                    <a:pt x="64135" y="38428"/>
                  </a:cubicBezTo>
                  <a:cubicBezTo>
                    <a:pt x="64135" y="59629"/>
                    <a:pt x="49718" y="76856"/>
                    <a:pt x="32068" y="76856"/>
                  </a:cubicBezTo>
                  <a:close/>
                  <a:moveTo>
                    <a:pt x="32068" y="10601"/>
                  </a:moveTo>
                  <a:cubicBezTo>
                    <a:pt x="20195" y="10601"/>
                    <a:pt x="10601" y="23057"/>
                    <a:pt x="10601" y="38428"/>
                  </a:cubicBezTo>
                  <a:cubicBezTo>
                    <a:pt x="10601" y="53799"/>
                    <a:pt x="20248" y="66255"/>
                    <a:pt x="32068" y="66255"/>
                  </a:cubicBezTo>
                  <a:cubicBezTo>
                    <a:pt x="43887" y="66255"/>
                    <a:pt x="53534" y="53799"/>
                    <a:pt x="53534" y="38428"/>
                  </a:cubicBezTo>
                  <a:cubicBezTo>
                    <a:pt x="53534" y="23057"/>
                    <a:pt x="43887" y="10601"/>
                    <a:pt x="32068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80BB8046-7B2F-488F-8C2E-5C295A7F363C}"/>
                </a:ext>
              </a:extLst>
            </p:cNvPr>
            <p:cNvSpPr/>
            <p:nvPr/>
          </p:nvSpPr>
          <p:spPr>
            <a:xfrm>
              <a:off x="6538159" y="5937285"/>
              <a:ext cx="15901" cy="15901"/>
            </a:xfrm>
            <a:custGeom>
              <a:avLst/>
              <a:gdLst>
                <a:gd name="connsiteX0" fmla="*/ 20460 w 15901"/>
                <a:gd name="connsiteY0" fmla="*/ 10230 h 15901"/>
                <a:gd name="connsiteX1" fmla="*/ 10230 w 15901"/>
                <a:gd name="connsiteY1" fmla="*/ 20460 h 15901"/>
                <a:gd name="connsiteX2" fmla="*/ 0 w 15901"/>
                <a:gd name="connsiteY2" fmla="*/ 10230 h 15901"/>
                <a:gd name="connsiteX3" fmla="*/ 10230 w 15901"/>
                <a:gd name="connsiteY3" fmla="*/ 0 h 15901"/>
                <a:gd name="connsiteX4" fmla="*/ 20460 w 15901"/>
                <a:gd name="connsiteY4" fmla="*/ 1023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20460" y="10230"/>
                  </a:moveTo>
                  <a:cubicBezTo>
                    <a:pt x="20460" y="15880"/>
                    <a:pt x="15879" y="20460"/>
                    <a:pt x="10230" y="20460"/>
                  </a:cubicBezTo>
                  <a:cubicBezTo>
                    <a:pt x="4580" y="20460"/>
                    <a:pt x="0" y="15880"/>
                    <a:pt x="0" y="10230"/>
                  </a:cubicBezTo>
                  <a:cubicBezTo>
                    <a:pt x="0" y="4580"/>
                    <a:pt x="4580" y="0"/>
                    <a:pt x="10230" y="0"/>
                  </a:cubicBezTo>
                  <a:cubicBezTo>
                    <a:pt x="15879" y="0"/>
                    <a:pt x="20460" y="4580"/>
                    <a:pt x="20460" y="102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B4D65500-F0C0-4EB5-9190-936FBC7DA228}"/>
                </a:ext>
              </a:extLst>
            </p:cNvPr>
            <p:cNvSpPr/>
            <p:nvPr/>
          </p:nvSpPr>
          <p:spPr>
            <a:xfrm>
              <a:off x="6689591" y="5937285"/>
              <a:ext cx="15901" cy="15901"/>
            </a:xfrm>
            <a:custGeom>
              <a:avLst/>
              <a:gdLst>
                <a:gd name="connsiteX0" fmla="*/ 20459 w 15901"/>
                <a:gd name="connsiteY0" fmla="*/ 10230 h 15901"/>
                <a:gd name="connsiteX1" fmla="*/ 10229 w 15901"/>
                <a:gd name="connsiteY1" fmla="*/ 20460 h 15901"/>
                <a:gd name="connsiteX2" fmla="*/ -1 w 15901"/>
                <a:gd name="connsiteY2" fmla="*/ 10230 h 15901"/>
                <a:gd name="connsiteX3" fmla="*/ 10229 w 15901"/>
                <a:gd name="connsiteY3" fmla="*/ 0 h 15901"/>
                <a:gd name="connsiteX4" fmla="*/ 20459 w 15901"/>
                <a:gd name="connsiteY4" fmla="*/ 10230 h 15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01" h="15901">
                  <a:moveTo>
                    <a:pt x="20459" y="10230"/>
                  </a:moveTo>
                  <a:cubicBezTo>
                    <a:pt x="20459" y="15880"/>
                    <a:pt x="15879" y="20460"/>
                    <a:pt x="10229" y="20460"/>
                  </a:cubicBezTo>
                  <a:cubicBezTo>
                    <a:pt x="4580" y="20460"/>
                    <a:pt x="-1" y="15880"/>
                    <a:pt x="-1" y="10230"/>
                  </a:cubicBezTo>
                  <a:cubicBezTo>
                    <a:pt x="-1" y="4580"/>
                    <a:pt x="4580" y="0"/>
                    <a:pt x="10229" y="0"/>
                  </a:cubicBezTo>
                  <a:cubicBezTo>
                    <a:pt x="15879" y="0"/>
                    <a:pt x="20459" y="4580"/>
                    <a:pt x="20459" y="1023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6D738F9B-FDFA-4002-9F3E-8AEB4BCFA1FD}"/>
                </a:ext>
              </a:extLst>
            </p:cNvPr>
            <p:cNvSpPr/>
            <p:nvPr/>
          </p:nvSpPr>
          <p:spPr>
            <a:xfrm>
              <a:off x="6561692" y="6022674"/>
              <a:ext cx="121909" cy="26502"/>
            </a:xfrm>
            <a:custGeom>
              <a:avLst/>
              <a:gdLst>
                <a:gd name="connsiteX0" fmla="*/ 118146 w 121908"/>
                <a:gd name="connsiteY0" fmla="*/ 29470 h 26501"/>
                <a:gd name="connsiteX1" fmla="*/ 117881 w 121908"/>
                <a:gd name="connsiteY1" fmla="*/ 29470 h 26501"/>
                <a:gd name="connsiteX2" fmla="*/ 5566 w 121908"/>
                <a:gd name="connsiteY2" fmla="*/ 29470 h 26501"/>
                <a:gd name="connsiteX3" fmla="*/ 1643 w 121908"/>
                <a:gd name="connsiteY3" fmla="*/ 28039 h 26501"/>
                <a:gd name="connsiteX4" fmla="*/ 0 w 121908"/>
                <a:gd name="connsiteY4" fmla="*/ 24170 h 26501"/>
                <a:gd name="connsiteX5" fmla="*/ 61750 w 121908"/>
                <a:gd name="connsiteY5" fmla="*/ 0 h 26501"/>
                <a:gd name="connsiteX6" fmla="*/ 123499 w 121908"/>
                <a:gd name="connsiteY6" fmla="*/ 24170 h 26501"/>
                <a:gd name="connsiteX7" fmla="*/ 121856 w 121908"/>
                <a:gd name="connsiteY7" fmla="*/ 28039 h 26501"/>
                <a:gd name="connsiteX8" fmla="*/ 118146 w 121908"/>
                <a:gd name="connsiteY8" fmla="*/ 29470 h 26501"/>
                <a:gd name="connsiteX9" fmla="*/ 61697 w 121908"/>
                <a:gd name="connsiteY9" fmla="*/ 17332 h 26501"/>
                <a:gd name="connsiteX10" fmla="*/ 105955 w 121908"/>
                <a:gd name="connsiteY10" fmla="*/ 18233 h 26501"/>
                <a:gd name="connsiteX11" fmla="*/ 61697 w 121908"/>
                <a:gd name="connsiteY11" fmla="*/ 10548 h 26501"/>
                <a:gd name="connsiteX12" fmla="*/ 17438 w 121908"/>
                <a:gd name="connsiteY12" fmla="*/ 18233 h 26501"/>
                <a:gd name="connsiteX13" fmla="*/ 61697 w 121908"/>
                <a:gd name="connsiteY13" fmla="*/ 17332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08" h="26501">
                  <a:moveTo>
                    <a:pt x="118146" y="29470"/>
                  </a:moveTo>
                  <a:cubicBezTo>
                    <a:pt x="118040" y="29470"/>
                    <a:pt x="117934" y="29470"/>
                    <a:pt x="117881" y="29470"/>
                  </a:cubicBezTo>
                  <a:cubicBezTo>
                    <a:pt x="80619" y="27509"/>
                    <a:pt x="42827" y="27509"/>
                    <a:pt x="5566" y="29470"/>
                  </a:cubicBezTo>
                  <a:cubicBezTo>
                    <a:pt x="4081" y="29523"/>
                    <a:pt x="2703" y="29046"/>
                    <a:pt x="1643" y="28039"/>
                  </a:cubicBezTo>
                  <a:cubicBezTo>
                    <a:pt x="583" y="27032"/>
                    <a:pt x="0" y="25654"/>
                    <a:pt x="0" y="24170"/>
                  </a:cubicBezTo>
                  <a:cubicBezTo>
                    <a:pt x="0" y="8322"/>
                    <a:pt x="31060" y="0"/>
                    <a:pt x="61750" y="0"/>
                  </a:cubicBezTo>
                  <a:cubicBezTo>
                    <a:pt x="92439" y="0"/>
                    <a:pt x="123499" y="8269"/>
                    <a:pt x="123499" y="24170"/>
                  </a:cubicBezTo>
                  <a:cubicBezTo>
                    <a:pt x="123499" y="25601"/>
                    <a:pt x="122916" y="27032"/>
                    <a:pt x="121856" y="28039"/>
                  </a:cubicBezTo>
                  <a:cubicBezTo>
                    <a:pt x="120796" y="28940"/>
                    <a:pt x="119471" y="29470"/>
                    <a:pt x="118146" y="29470"/>
                  </a:cubicBezTo>
                  <a:close/>
                  <a:moveTo>
                    <a:pt x="61697" y="17332"/>
                  </a:moveTo>
                  <a:cubicBezTo>
                    <a:pt x="76485" y="17332"/>
                    <a:pt x="91219" y="17650"/>
                    <a:pt x="105955" y="18233"/>
                  </a:cubicBezTo>
                  <a:cubicBezTo>
                    <a:pt x="98004" y="14417"/>
                    <a:pt x="83163" y="10548"/>
                    <a:pt x="61697" y="10548"/>
                  </a:cubicBezTo>
                  <a:cubicBezTo>
                    <a:pt x="40230" y="10548"/>
                    <a:pt x="25389" y="14364"/>
                    <a:pt x="17438" y="18233"/>
                  </a:cubicBezTo>
                  <a:cubicBezTo>
                    <a:pt x="32174" y="17650"/>
                    <a:pt x="46908" y="17332"/>
                    <a:pt x="61697" y="1733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1" name="Group 780">
            <a:extLst>
              <a:ext uri="{FF2B5EF4-FFF2-40B4-BE49-F238E27FC236}">
                <a16:creationId xmlns:a16="http://schemas.microsoft.com/office/drawing/2014/main" id="{090DF940-97FC-4485-A38D-B5F14AF8AB0F}"/>
              </a:ext>
            </a:extLst>
          </p:cNvPr>
          <p:cNvGrpSpPr/>
          <p:nvPr/>
        </p:nvGrpSpPr>
        <p:grpSpPr>
          <a:xfrm>
            <a:off x="7473066" y="5736214"/>
            <a:ext cx="416876" cy="416876"/>
            <a:chOff x="7509242" y="5772390"/>
            <a:chExt cx="344525" cy="344525"/>
          </a:xfrm>
        </p:grpSpPr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B5EB9E8A-AFE1-457F-84A5-3CC2172EF6DA}"/>
                </a:ext>
              </a:extLst>
            </p:cNvPr>
            <p:cNvSpPr/>
            <p:nvPr/>
          </p:nvSpPr>
          <p:spPr>
            <a:xfrm>
              <a:off x="7509242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DF859294-6B72-4484-B143-2FFC545BD3E0}"/>
                </a:ext>
              </a:extLst>
            </p:cNvPr>
            <p:cNvSpPr/>
            <p:nvPr/>
          </p:nvSpPr>
          <p:spPr>
            <a:xfrm>
              <a:off x="7574529" y="5855208"/>
              <a:ext cx="79506" cy="31802"/>
            </a:xfrm>
            <a:custGeom>
              <a:avLst/>
              <a:gdLst>
                <a:gd name="connsiteX0" fmla="*/ 5315 w 79505"/>
                <a:gd name="connsiteY0" fmla="*/ 33208 h 31802"/>
                <a:gd name="connsiteX1" fmla="*/ 14 w 79505"/>
                <a:gd name="connsiteY1" fmla="*/ 28279 h 31802"/>
                <a:gd name="connsiteX2" fmla="*/ 4891 w 79505"/>
                <a:gd name="connsiteY2" fmla="*/ 22607 h 31802"/>
                <a:gd name="connsiteX3" fmla="*/ 72948 w 79505"/>
                <a:gd name="connsiteY3" fmla="*/ 1141 h 31802"/>
                <a:gd name="connsiteX4" fmla="*/ 80368 w 79505"/>
                <a:gd name="connsiteY4" fmla="*/ 1989 h 31802"/>
                <a:gd name="connsiteX5" fmla="*/ 79573 w 79505"/>
                <a:gd name="connsiteY5" fmla="*/ 9409 h 31802"/>
                <a:gd name="connsiteX6" fmla="*/ 5686 w 79505"/>
                <a:gd name="connsiteY6" fmla="*/ 33155 h 31802"/>
                <a:gd name="connsiteX7" fmla="*/ 5315 w 79505"/>
                <a:gd name="connsiteY7" fmla="*/ 3320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1802">
                  <a:moveTo>
                    <a:pt x="5315" y="33208"/>
                  </a:moveTo>
                  <a:cubicBezTo>
                    <a:pt x="2559" y="33208"/>
                    <a:pt x="226" y="31088"/>
                    <a:pt x="14" y="28279"/>
                  </a:cubicBezTo>
                  <a:cubicBezTo>
                    <a:pt x="-197" y="25363"/>
                    <a:pt x="1975" y="22819"/>
                    <a:pt x="4891" y="22607"/>
                  </a:cubicBezTo>
                  <a:cubicBezTo>
                    <a:pt x="49573" y="19321"/>
                    <a:pt x="72683" y="1299"/>
                    <a:pt x="72948" y="1141"/>
                  </a:cubicBezTo>
                  <a:cubicBezTo>
                    <a:pt x="75227" y="-662"/>
                    <a:pt x="78566" y="-291"/>
                    <a:pt x="80368" y="1989"/>
                  </a:cubicBezTo>
                  <a:cubicBezTo>
                    <a:pt x="82170" y="4268"/>
                    <a:pt x="81853" y="7607"/>
                    <a:pt x="79573" y="9409"/>
                  </a:cubicBezTo>
                  <a:cubicBezTo>
                    <a:pt x="78566" y="10257"/>
                    <a:pt x="53919" y="29604"/>
                    <a:pt x="5686" y="33155"/>
                  </a:cubicBezTo>
                  <a:cubicBezTo>
                    <a:pt x="5580" y="33208"/>
                    <a:pt x="5421" y="33208"/>
                    <a:pt x="5315" y="332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B6EDF09D-9C71-444E-9C22-CCBA2CE2440F}"/>
                </a:ext>
              </a:extLst>
            </p:cNvPr>
            <p:cNvSpPr/>
            <p:nvPr/>
          </p:nvSpPr>
          <p:spPr>
            <a:xfrm>
              <a:off x="7575714" y="5901687"/>
              <a:ext cx="74205" cy="63605"/>
            </a:xfrm>
            <a:custGeom>
              <a:avLst/>
              <a:gdLst>
                <a:gd name="connsiteX0" fmla="*/ 5296 w 74205"/>
                <a:gd name="connsiteY0" fmla="*/ 66500 h 63604"/>
                <a:gd name="connsiteX1" fmla="*/ 1426 w 74205"/>
                <a:gd name="connsiteY1" fmla="*/ 64804 h 63604"/>
                <a:gd name="connsiteX2" fmla="*/ 1638 w 74205"/>
                <a:gd name="connsiteY2" fmla="*/ 57383 h 63604"/>
                <a:gd name="connsiteX3" fmla="*/ 59730 w 74205"/>
                <a:gd name="connsiteY3" fmla="*/ 39097 h 63604"/>
                <a:gd name="connsiteX4" fmla="*/ 25013 w 74205"/>
                <a:gd name="connsiteY4" fmla="*/ 10581 h 63604"/>
                <a:gd name="connsiteX5" fmla="*/ 20402 w 74205"/>
                <a:gd name="connsiteY5" fmla="*/ 4644 h 63604"/>
                <a:gd name="connsiteX6" fmla="*/ 26338 w 74205"/>
                <a:gd name="connsiteY6" fmla="*/ 33 h 63604"/>
                <a:gd name="connsiteX7" fmla="*/ 73883 w 74205"/>
                <a:gd name="connsiteY7" fmla="*/ 40263 h 63604"/>
                <a:gd name="connsiteX8" fmla="*/ 74306 w 74205"/>
                <a:gd name="connsiteY8" fmla="*/ 45510 h 63604"/>
                <a:gd name="connsiteX9" fmla="*/ 70013 w 74205"/>
                <a:gd name="connsiteY9" fmla="*/ 48531 h 63604"/>
                <a:gd name="connsiteX10" fmla="*/ 8847 w 74205"/>
                <a:gd name="connsiteY10" fmla="*/ 65016 h 63604"/>
                <a:gd name="connsiteX11" fmla="*/ 5296 w 74205"/>
                <a:gd name="connsiteY11" fmla="*/ 66500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5296" y="66500"/>
                  </a:moveTo>
                  <a:cubicBezTo>
                    <a:pt x="3865" y="66500"/>
                    <a:pt x="2433" y="65917"/>
                    <a:pt x="1426" y="64804"/>
                  </a:cubicBezTo>
                  <a:cubicBezTo>
                    <a:pt x="-535" y="62684"/>
                    <a:pt x="-482" y="59397"/>
                    <a:pt x="1638" y="57383"/>
                  </a:cubicBezTo>
                  <a:cubicBezTo>
                    <a:pt x="3069" y="56005"/>
                    <a:pt x="16214" y="44556"/>
                    <a:pt x="59730" y="39097"/>
                  </a:cubicBezTo>
                  <a:cubicBezTo>
                    <a:pt x="50879" y="27966"/>
                    <a:pt x="36038" y="12012"/>
                    <a:pt x="25013" y="10581"/>
                  </a:cubicBezTo>
                  <a:cubicBezTo>
                    <a:pt x="22098" y="10210"/>
                    <a:pt x="20030" y="7559"/>
                    <a:pt x="20402" y="4644"/>
                  </a:cubicBezTo>
                  <a:cubicBezTo>
                    <a:pt x="20773" y="1729"/>
                    <a:pt x="23423" y="-285"/>
                    <a:pt x="26338" y="33"/>
                  </a:cubicBezTo>
                  <a:cubicBezTo>
                    <a:pt x="47274" y="2683"/>
                    <a:pt x="71232" y="36447"/>
                    <a:pt x="73883" y="40263"/>
                  </a:cubicBezTo>
                  <a:cubicBezTo>
                    <a:pt x="74943" y="41800"/>
                    <a:pt x="75102" y="43814"/>
                    <a:pt x="74306" y="45510"/>
                  </a:cubicBezTo>
                  <a:cubicBezTo>
                    <a:pt x="73512" y="47206"/>
                    <a:pt x="71868" y="48372"/>
                    <a:pt x="70013" y="48531"/>
                  </a:cubicBezTo>
                  <a:cubicBezTo>
                    <a:pt x="22681" y="53090"/>
                    <a:pt x="9006" y="64910"/>
                    <a:pt x="8847" y="65016"/>
                  </a:cubicBezTo>
                  <a:cubicBezTo>
                    <a:pt x="7840" y="66023"/>
                    <a:pt x="6568" y="66500"/>
                    <a:pt x="5296" y="665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8F31D280-4F16-44B6-855E-0BCC827A72C1}"/>
                </a:ext>
              </a:extLst>
            </p:cNvPr>
            <p:cNvSpPr/>
            <p:nvPr/>
          </p:nvSpPr>
          <p:spPr>
            <a:xfrm>
              <a:off x="7710852" y="5855208"/>
              <a:ext cx="79506" cy="31802"/>
            </a:xfrm>
            <a:custGeom>
              <a:avLst/>
              <a:gdLst>
                <a:gd name="connsiteX0" fmla="*/ 76237 w 79505"/>
                <a:gd name="connsiteY0" fmla="*/ 33208 h 31802"/>
                <a:gd name="connsiteX1" fmla="*/ 75866 w 79505"/>
                <a:gd name="connsiteY1" fmla="*/ 33208 h 31802"/>
                <a:gd name="connsiteX2" fmla="*/ 1979 w 79505"/>
                <a:gd name="connsiteY2" fmla="*/ 9462 h 31802"/>
                <a:gd name="connsiteX3" fmla="*/ 1184 w 79505"/>
                <a:gd name="connsiteY3" fmla="*/ 1989 h 31802"/>
                <a:gd name="connsiteX4" fmla="*/ 8604 w 79505"/>
                <a:gd name="connsiteY4" fmla="*/ 1141 h 31802"/>
                <a:gd name="connsiteX5" fmla="*/ 76661 w 79505"/>
                <a:gd name="connsiteY5" fmla="*/ 22607 h 31802"/>
                <a:gd name="connsiteX6" fmla="*/ 81538 w 79505"/>
                <a:gd name="connsiteY6" fmla="*/ 28279 h 31802"/>
                <a:gd name="connsiteX7" fmla="*/ 76237 w 79505"/>
                <a:gd name="connsiteY7" fmla="*/ 3320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1802">
                  <a:moveTo>
                    <a:pt x="76237" y="33208"/>
                  </a:moveTo>
                  <a:cubicBezTo>
                    <a:pt x="76131" y="33208"/>
                    <a:pt x="75972" y="33208"/>
                    <a:pt x="75866" y="33208"/>
                  </a:cubicBezTo>
                  <a:cubicBezTo>
                    <a:pt x="27632" y="29657"/>
                    <a:pt x="2985" y="10257"/>
                    <a:pt x="1979" y="9462"/>
                  </a:cubicBezTo>
                  <a:cubicBezTo>
                    <a:pt x="-301" y="7607"/>
                    <a:pt x="-671" y="4268"/>
                    <a:pt x="1184" y="1989"/>
                  </a:cubicBezTo>
                  <a:cubicBezTo>
                    <a:pt x="2985" y="-291"/>
                    <a:pt x="6325" y="-662"/>
                    <a:pt x="8604" y="1141"/>
                  </a:cubicBezTo>
                  <a:cubicBezTo>
                    <a:pt x="8922" y="1406"/>
                    <a:pt x="32085" y="19321"/>
                    <a:pt x="76661" y="22607"/>
                  </a:cubicBezTo>
                  <a:cubicBezTo>
                    <a:pt x="79576" y="22819"/>
                    <a:pt x="81749" y="25363"/>
                    <a:pt x="81538" y="28279"/>
                  </a:cubicBezTo>
                  <a:cubicBezTo>
                    <a:pt x="81325" y="31088"/>
                    <a:pt x="78993" y="33208"/>
                    <a:pt x="76237" y="332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AF1FE6C0-762B-44B8-953A-1D080994DA32}"/>
                </a:ext>
              </a:extLst>
            </p:cNvPr>
            <p:cNvSpPr/>
            <p:nvPr/>
          </p:nvSpPr>
          <p:spPr>
            <a:xfrm>
              <a:off x="7716358" y="5901783"/>
              <a:ext cx="74205" cy="63605"/>
            </a:xfrm>
            <a:custGeom>
              <a:avLst/>
              <a:gdLst>
                <a:gd name="connsiteX0" fmla="*/ 69564 w 74205"/>
                <a:gd name="connsiteY0" fmla="*/ 66457 h 63604"/>
                <a:gd name="connsiteX1" fmla="*/ 65961 w 74205"/>
                <a:gd name="connsiteY1" fmla="*/ 65026 h 63604"/>
                <a:gd name="connsiteX2" fmla="*/ 4794 w 74205"/>
                <a:gd name="connsiteY2" fmla="*/ 48541 h 63604"/>
                <a:gd name="connsiteX3" fmla="*/ 501 w 74205"/>
                <a:gd name="connsiteY3" fmla="*/ 45520 h 63604"/>
                <a:gd name="connsiteX4" fmla="*/ 925 w 74205"/>
                <a:gd name="connsiteY4" fmla="*/ 40273 h 63604"/>
                <a:gd name="connsiteX5" fmla="*/ 48469 w 74205"/>
                <a:gd name="connsiteY5" fmla="*/ 43 h 63604"/>
                <a:gd name="connsiteX6" fmla="*/ 54405 w 74205"/>
                <a:gd name="connsiteY6" fmla="*/ 4654 h 63604"/>
                <a:gd name="connsiteX7" fmla="*/ 49794 w 74205"/>
                <a:gd name="connsiteY7" fmla="*/ 10591 h 63604"/>
                <a:gd name="connsiteX8" fmla="*/ 15077 w 74205"/>
                <a:gd name="connsiteY8" fmla="*/ 39107 h 63604"/>
                <a:gd name="connsiteX9" fmla="*/ 73169 w 74205"/>
                <a:gd name="connsiteY9" fmla="*/ 57393 h 63604"/>
                <a:gd name="connsiteX10" fmla="*/ 73328 w 74205"/>
                <a:gd name="connsiteY10" fmla="*/ 64867 h 63604"/>
                <a:gd name="connsiteX11" fmla="*/ 69564 w 74205"/>
                <a:gd name="connsiteY11" fmla="*/ 6645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69564" y="66457"/>
                  </a:moveTo>
                  <a:cubicBezTo>
                    <a:pt x="68292" y="66457"/>
                    <a:pt x="66967" y="65980"/>
                    <a:pt x="65961" y="65026"/>
                  </a:cubicBezTo>
                  <a:cubicBezTo>
                    <a:pt x="65589" y="64708"/>
                    <a:pt x="51702" y="53047"/>
                    <a:pt x="4794" y="48541"/>
                  </a:cubicBezTo>
                  <a:cubicBezTo>
                    <a:pt x="2939" y="48383"/>
                    <a:pt x="1295" y="47216"/>
                    <a:pt x="501" y="45520"/>
                  </a:cubicBezTo>
                  <a:cubicBezTo>
                    <a:pt x="-294" y="43824"/>
                    <a:pt x="-135" y="41810"/>
                    <a:pt x="925" y="40273"/>
                  </a:cubicBezTo>
                  <a:cubicBezTo>
                    <a:pt x="3575" y="36457"/>
                    <a:pt x="27480" y="2693"/>
                    <a:pt x="48469" y="43"/>
                  </a:cubicBezTo>
                  <a:cubicBezTo>
                    <a:pt x="51384" y="-328"/>
                    <a:pt x="54035" y="1739"/>
                    <a:pt x="54405" y="4654"/>
                  </a:cubicBezTo>
                  <a:cubicBezTo>
                    <a:pt x="54777" y="7570"/>
                    <a:pt x="52710" y="10220"/>
                    <a:pt x="49794" y="10591"/>
                  </a:cubicBezTo>
                  <a:cubicBezTo>
                    <a:pt x="38770" y="11969"/>
                    <a:pt x="23928" y="27923"/>
                    <a:pt x="15077" y="39107"/>
                  </a:cubicBezTo>
                  <a:cubicBezTo>
                    <a:pt x="58593" y="44566"/>
                    <a:pt x="71738" y="56015"/>
                    <a:pt x="73169" y="57393"/>
                  </a:cubicBezTo>
                  <a:cubicBezTo>
                    <a:pt x="75289" y="59407"/>
                    <a:pt x="75342" y="62746"/>
                    <a:pt x="73328" y="64867"/>
                  </a:cubicBezTo>
                  <a:cubicBezTo>
                    <a:pt x="72374" y="65874"/>
                    <a:pt x="70943" y="66457"/>
                    <a:pt x="69564" y="664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D17DF078-6CA3-4B54-A3EB-ED3E15F761E1}"/>
                </a:ext>
              </a:extLst>
            </p:cNvPr>
            <p:cNvSpPr/>
            <p:nvPr/>
          </p:nvSpPr>
          <p:spPr>
            <a:xfrm>
              <a:off x="7621769" y="6008734"/>
              <a:ext cx="121909" cy="26502"/>
            </a:xfrm>
            <a:custGeom>
              <a:avLst/>
              <a:gdLst>
                <a:gd name="connsiteX0" fmla="*/ 118146 w 121908"/>
                <a:gd name="connsiteY0" fmla="*/ 29470 h 26501"/>
                <a:gd name="connsiteX1" fmla="*/ 117881 w 121908"/>
                <a:gd name="connsiteY1" fmla="*/ 29470 h 26501"/>
                <a:gd name="connsiteX2" fmla="*/ 5566 w 121908"/>
                <a:gd name="connsiteY2" fmla="*/ 29470 h 26501"/>
                <a:gd name="connsiteX3" fmla="*/ 1643 w 121908"/>
                <a:gd name="connsiteY3" fmla="*/ 28039 h 26501"/>
                <a:gd name="connsiteX4" fmla="*/ 0 w 121908"/>
                <a:gd name="connsiteY4" fmla="*/ 24170 h 26501"/>
                <a:gd name="connsiteX5" fmla="*/ 61750 w 121908"/>
                <a:gd name="connsiteY5" fmla="*/ 0 h 26501"/>
                <a:gd name="connsiteX6" fmla="*/ 123499 w 121908"/>
                <a:gd name="connsiteY6" fmla="*/ 24170 h 26501"/>
                <a:gd name="connsiteX7" fmla="*/ 121856 w 121908"/>
                <a:gd name="connsiteY7" fmla="*/ 28039 h 26501"/>
                <a:gd name="connsiteX8" fmla="*/ 118146 w 121908"/>
                <a:gd name="connsiteY8" fmla="*/ 29470 h 26501"/>
                <a:gd name="connsiteX9" fmla="*/ 61697 w 121908"/>
                <a:gd name="connsiteY9" fmla="*/ 17385 h 26501"/>
                <a:gd name="connsiteX10" fmla="*/ 105955 w 121908"/>
                <a:gd name="connsiteY10" fmla="*/ 18286 h 26501"/>
                <a:gd name="connsiteX11" fmla="*/ 61697 w 121908"/>
                <a:gd name="connsiteY11" fmla="*/ 10601 h 26501"/>
                <a:gd name="connsiteX12" fmla="*/ 17438 w 121908"/>
                <a:gd name="connsiteY12" fmla="*/ 18286 h 26501"/>
                <a:gd name="connsiteX13" fmla="*/ 61697 w 121908"/>
                <a:gd name="connsiteY13" fmla="*/ 17385 h 2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08" h="26501">
                  <a:moveTo>
                    <a:pt x="118146" y="29470"/>
                  </a:moveTo>
                  <a:cubicBezTo>
                    <a:pt x="118040" y="29470"/>
                    <a:pt x="117934" y="29470"/>
                    <a:pt x="117881" y="29470"/>
                  </a:cubicBezTo>
                  <a:cubicBezTo>
                    <a:pt x="80619" y="27509"/>
                    <a:pt x="42827" y="27509"/>
                    <a:pt x="5566" y="29470"/>
                  </a:cubicBezTo>
                  <a:cubicBezTo>
                    <a:pt x="4081" y="29523"/>
                    <a:pt x="2703" y="29046"/>
                    <a:pt x="1643" y="28039"/>
                  </a:cubicBezTo>
                  <a:cubicBezTo>
                    <a:pt x="583" y="27032"/>
                    <a:pt x="0" y="25654"/>
                    <a:pt x="0" y="24170"/>
                  </a:cubicBezTo>
                  <a:cubicBezTo>
                    <a:pt x="0" y="8322"/>
                    <a:pt x="31060" y="0"/>
                    <a:pt x="61750" y="0"/>
                  </a:cubicBezTo>
                  <a:cubicBezTo>
                    <a:pt x="92439" y="0"/>
                    <a:pt x="123499" y="8322"/>
                    <a:pt x="123499" y="24170"/>
                  </a:cubicBezTo>
                  <a:cubicBezTo>
                    <a:pt x="123499" y="25601"/>
                    <a:pt x="122916" y="27032"/>
                    <a:pt x="121856" y="28039"/>
                  </a:cubicBezTo>
                  <a:cubicBezTo>
                    <a:pt x="120796" y="28940"/>
                    <a:pt x="119471" y="29470"/>
                    <a:pt x="118146" y="29470"/>
                  </a:cubicBezTo>
                  <a:close/>
                  <a:moveTo>
                    <a:pt x="61697" y="17385"/>
                  </a:moveTo>
                  <a:cubicBezTo>
                    <a:pt x="76485" y="17385"/>
                    <a:pt x="91219" y="17703"/>
                    <a:pt x="105955" y="18286"/>
                  </a:cubicBezTo>
                  <a:cubicBezTo>
                    <a:pt x="98004" y="14470"/>
                    <a:pt x="83163" y="10601"/>
                    <a:pt x="61697" y="10601"/>
                  </a:cubicBezTo>
                  <a:cubicBezTo>
                    <a:pt x="40230" y="10601"/>
                    <a:pt x="25389" y="14417"/>
                    <a:pt x="17438" y="18286"/>
                  </a:cubicBezTo>
                  <a:cubicBezTo>
                    <a:pt x="32174" y="17650"/>
                    <a:pt x="46908" y="17385"/>
                    <a:pt x="61697" y="17385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4" name="Group 783">
            <a:extLst>
              <a:ext uri="{FF2B5EF4-FFF2-40B4-BE49-F238E27FC236}">
                <a16:creationId xmlns:a16="http://schemas.microsoft.com/office/drawing/2014/main" id="{95A46CD5-5EE1-472D-B01E-83B1440E5F21}"/>
              </a:ext>
            </a:extLst>
          </p:cNvPr>
          <p:cNvGrpSpPr/>
          <p:nvPr/>
        </p:nvGrpSpPr>
        <p:grpSpPr>
          <a:xfrm>
            <a:off x="10653298" y="5736214"/>
            <a:ext cx="416876" cy="416876"/>
            <a:chOff x="10689474" y="5772390"/>
            <a:chExt cx="344525" cy="344525"/>
          </a:xfrm>
        </p:grpSpPr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F505B5DD-19A3-4746-8401-F1D246677DA4}"/>
                </a:ext>
              </a:extLst>
            </p:cNvPr>
            <p:cNvSpPr/>
            <p:nvPr/>
          </p:nvSpPr>
          <p:spPr>
            <a:xfrm>
              <a:off x="10689474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3538313B-E460-47BD-BBC4-DB3AEC9AED03}"/>
                </a:ext>
              </a:extLst>
            </p:cNvPr>
            <p:cNvSpPr/>
            <p:nvPr/>
          </p:nvSpPr>
          <p:spPr>
            <a:xfrm>
              <a:off x="10754760" y="5855208"/>
              <a:ext cx="79506" cy="31802"/>
            </a:xfrm>
            <a:custGeom>
              <a:avLst/>
              <a:gdLst>
                <a:gd name="connsiteX0" fmla="*/ 5315 w 79505"/>
                <a:gd name="connsiteY0" fmla="*/ 33208 h 31802"/>
                <a:gd name="connsiteX1" fmla="*/ 14 w 79505"/>
                <a:gd name="connsiteY1" fmla="*/ 28279 h 31802"/>
                <a:gd name="connsiteX2" fmla="*/ 4891 w 79505"/>
                <a:gd name="connsiteY2" fmla="*/ 22607 h 31802"/>
                <a:gd name="connsiteX3" fmla="*/ 72948 w 79505"/>
                <a:gd name="connsiteY3" fmla="*/ 1141 h 31802"/>
                <a:gd name="connsiteX4" fmla="*/ 80368 w 79505"/>
                <a:gd name="connsiteY4" fmla="*/ 1989 h 31802"/>
                <a:gd name="connsiteX5" fmla="*/ 79573 w 79505"/>
                <a:gd name="connsiteY5" fmla="*/ 9409 h 31802"/>
                <a:gd name="connsiteX6" fmla="*/ 5686 w 79505"/>
                <a:gd name="connsiteY6" fmla="*/ 33155 h 31802"/>
                <a:gd name="connsiteX7" fmla="*/ 5315 w 79505"/>
                <a:gd name="connsiteY7" fmla="*/ 3320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1802">
                  <a:moveTo>
                    <a:pt x="5315" y="33208"/>
                  </a:moveTo>
                  <a:cubicBezTo>
                    <a:pt x="2559" y="33208"/>
                    <a:pt x="226" y="31088"/>
                    <a:pt x="14" y="28279"/>
                  </a:cubicBezTo>
                  <a:cubicBezTo>
                    <a:pt x="-197" y="25363"/>
                    <a:pt x="1975" y="22819"/>
                    <a:pt x="4891" y="22607"/>
                  </a:cubicBezTo>
                  <a:cubicBezTo>
                    <a:pt x="49573" y="19321"/>
                    <a:pt x="72683" y="1299"/>
                    <a:pt x="72948" y="1141"/>
                  </a:cubicBezTo>
                  <a:cubicBezTo>
                    <a:pt x="75227" y="-662"/>
                    <a:pt x="78566" y="-291"/>
                    <a:pt x="80368" y="1989"/>
                  </a:cubicBezTo>
                  <a:cubicBezTo>
                    <a:pt x="82170" y="4268"/>
                    <a:pt x="81853" y="7607"/>
                    <a:pt x="79573" y="9409"/>
                  </a:cubicBezTo>
                  <a:cubicBezTo>
                    <a:pt x="78566" y="10257"/>
                    <a:pt x="53919" y="29604"/>
                    <a:pt x="5686" y="33155"/>
                  </a:cubicBezTo>
                  <a:cubicBezTo>
                    <a:pt x="5580" y="33208"/>
                    <a:pt x="5421" y="33208"/>
                    <a:pt x="5315" y="332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8EB2578A-2E2B-4089-9334-916CB8FD3C7C}"/>
                </a:ext>
              </a:extLst>
            </p:cNvPr>
            <p:cNvSpPr/>
            <p:nvPr/>
          </p:nvSpPr>
          <p:spPr>
            <a:xfrm>
              <a:off x="10755945" y="5901687"/>
              <a:ext cx="74205" cy="63605"/>
            </a:xfrm>
            <a:custGeom>
              <a:avLst/>
              <a:gdLst>
                <a:gd name="connsiteX0" fmla="*/ 5296 w 74205"/>
                <a:gd name="connsiteY0" fmla="*/ 66500 h 63604"/>
                <a:gd name="connsiteX1" fmla="*/ 1426 w 74205"/>
                <a:gd name="connsiteY1" fmla="*/ 64804 h 63604"/>
                <a:gd name="connsiteX2" fmla="*/ 1638 w 74205"/>
                <a:gd name="connsiteY2" fmla="*/ 57383 h 63604"/>
                <a:gd name="connsiteX3" fmla="*/ 59730 w 74205"/>
                <a:gd name="connsiteY3" fmla="*/ 39097 h 63604"/>
                <a:gd name="connsiteX4" fmla="*/ 25013 w 74205"/>
                <a:gd name="connsiteY4" fmla="*/ 10581 h 63604"/>
                <a:gd name="connsiteX5" fmla="*/ 20402 w 74205"/>
                <a:gd name="connsiteY5" fmla="*/ 4644 h 63604"/>
                <a:gd name="connsiteX6" fmla="*/ 26338 w 74205"/>
                <a:gd name="connsiteY6" fmla="*/ 33 h 63604"/>
                <a:gd name="connsiteX7" fmla="*/ 73883 w 74205"/>
                <a:gd name="connsiteY7" fmla="*/ 40263 h 63604"/>
                <a:gd name="connsiteX8" fmla="*/ 74306 w 74205"/>
                <a:gd name="connsiteY8" fmla="*/ 45510 h 63604"/>
                <a:gd name="connsiteX9" fmla="*/ 70013 w 74205"/>
                <a:gd name="connsiteY9" fmla="*/ 48531 h 63604"/>
                <a:gd name="connsiteX10" fmla="*/ 8847 w 74205"/>
                <a:gd name="connsiteY10" fmla="*/ 65016 h 63604"/>
                <a:gd name="connsiteX11" fmla="*/ 5296 w 74205"/>
                <a:gd name="connsiteY11" fmla="*/ 66500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5296" y="66500"/>
                  </a:moveTo>
                  <a:cubicBezTo>
                    <a:pt x="3865" y="66500"/>
                    <a:pt x="2433" y="65917"/>
                    <a:pt x="1426" y="64804"/>
                  </a:cubicBezTo>
                  <a:cubicBezTo>
                    <a:pt x="-535" y="62684"/>
                    <a:pt x="-482" y="59397"/>
                    <a:pt x="1638" y="57383"/>
                  </a:cubicBezTo>
                  <a:cubicBezTo>
                    <a:pt x="3069" y="56005"/>
                    <a:pt x="16214" y="44556"/>
                    <a:pt x="59730" y="39097"/>
                  </a:cubicBezTo>
                  <a:cubicBezTo>
                    <a:pt x="50879" y="27966"/>
                    <a:pt x="36038" y="12012"/>
                    <a:pt x="25013" y="10581"/>
                  </a:cubicBezTo>
                  <a:cubicBezTo>
                    <a:pt x="22098" y="10210"/>
                    <a:pt x="20030" y="7559"/>
                    <a:pt x="20402" y="4644"/>
                  </a:cubicBezTo>
                  <a:cubicBezTo>
                    <a:pt x="20773" y="1729"/>
                    <a:pt x="23423" y="-285"/>
                    <a:pt x="26338" y="33"/>
                  </a:cubicBezTo>
                  <a:cubicBezTo>
                    <a:pt x="47274" y="2683"/>
                    <a:pt x="71232" y="36447"/>
                    <a:pt x="73883" y="40263"/>
                  </a:cubicBezTo>
                  <a:cubicBezTo>
                    <a:pt x="74943" y="41800"/>
                    <a:pt x="75102" y="43814"/>
                    <a:pt x="74306" y="45510"/>
                  </a:cubicBezTo>
                  <a:cubicBezTo>
                    <a:pt x="73512" y="47206"/>
                    <a:pt x="71868" y="48372"/>
                    <a:pt x="70013" y="48531"/>
                  </a:cubicBezTo>
                  <a:cubicBezTo>
                    <a:pt x="22681" y="53090"/>
                    <a:pt x="9006" y="64910"/>
                    <a:pt x="8847" y="65016"/>
                  </a:cubicBezTo>
                  <a:cubicBezTo>
                    <a:pt x="7840" y="66023"/>
                    <a:pt x="6568" y="66500"/>
                    <a:pt x="5296" y="665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43DCBAE-AA99-4399-BB47-ED81EB0CFEDD}"/>
                </a:ext>
              </a:extLst>
            </p:cNvPr>
            <p:cNvSpPr/>
            <p:nvPr/>
          </p:nvSpPr>
          <p:spPr>
            <a:xfrm>
              <a:off x="10891083" y="5855208"/>
              <a:ext cx="79506" cy="31802"/>
            </a:xfrm>
            <a:custGeom>
              <a:avLst/>
              <a:gdLst>
                <a:gd name="connsiteX0" fmla="*/ 76237 w 79505"/>
                <a:gd name="connsiteY0" fmla="*/ 33208 h 31802"/>
                <a:gd name="connsiteX1" fmla="*/ 75866 w 79505"/>
                <a:gd name="connsiteY1" fmla="*/ 33208 h 31802"/>
                <a:gd name="connsiteX2" fmla="*/ 1979 w 79505"/>
                <a:gd name="connsiteY2" fmla="*/ 9462 h 31802"/>
                <a:gd name="connsiteX3" fmla="*/ 1184 w 79505"/>
                <a:gd name="connsiteY3" fmla="*/ 1989 h 31802"/>
                <a:gd name="connsiteX4" fmla="*/ 8604 w 79505"/>
                <a:gd name="connsiteY4" fmla="*/ 1141 h 31802"/>
                <a:gd name="connsiteX5" fmla="*/ 76661 w 79505"/>
                <a:gd name="connsiteY5" fmla="*/ 22607 h 31802"/>
                <a:gd name="connsiteX6" fmla="*/ 81538 w 79505"/>
                <a:gd name="connsiteY6" fmla="*/ 28279 h 31802"/>
                <a:gd name="connsiteX7" fmla="*/ 76237 w 79505"/>
                <a:gd name="connsiteY7" fmla="*/ 3320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1802">
                  <a:moveTo>
                    <a:pt x="76237" y="33208"/>
                  </a:moveTo>
                  <a:cubicBezTo>
                    <a:pt x="76131" y="33208"/>
                    <a:pt x="75972" y="33208"/>
                    <a:pt x="75866" y="33208"/>
                  </a:cubicBezTo>
                  <a:cubicBezTo>
                    <a:pt x="27632" y="29657"/>
                    <a:pt x="2985" y="10257"/>
                    <a:pt x="1979" y="9462"/>
                  </a:cubicBezTo>
                  <a:cubicBezTo>
                    <a:pt x="-301" y="7607"/>
                    <a:pt x="-671" y="4268"/>
                    <a:pt x="1184" y="1989"/>
                  </a:cubicBezTo>
                  <a:cubicBezTo>
                    <a:pt x="2985" y="-291"/>
                    <a:pt x="6325" y="-662"/>
                    <a:pt x="8604" y="1141"/>
                  </a:cubicBezTo>
                  <a:cubicBezTo>
                    <a:pt x="8922" y="1406"/>
                    <a:pt x="32085" y="19321"/>
                    <a:pt x="76661" y="22607"/>
                  </a:cubicBezTo>
                  <a:cubicBezTo>
                    <a:pt x="79576" y="22819"/>
                    <a:pt x="81749" y="25363"/>
                    <a:pt x="81538" y="28279"/>
                  </a:cubicBezTo>
                  <a:cubicBezTo>
                    <a:pt x="81325" y="31088"/>
                    <a:pt x="78993" y="33208"/>
                    <a:pt x="76237" y="332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1F695B51-A29F-4991-B4FD-74D79F28BB04}"/>
                </a:ext>
              </a:extLst>
            </p:cNvPr>
            <p:cNvSpPr/>
            <p:nvPr/>
          </p:nvSpPr>
          <p:spPr>
            <a:xfrm>
              <a:off x="10896589" y="5901783"/>
              <a:ext cx="74205" cy="63605"/>
            </a:xfrm>
            <a:custGeom>
              <a:avLst/>
              <a:gdLst>
                <a:gd name="connsiteX0" fmla="*/ 69564 w 74205"/>
                <a:gd name="connsiteY0" fmla="*/ 66457 h 63604"/>
                <a:gd name="connsiteX1" fmla="*/ 65961 w 74205"/>
                <a:gd name="connsiteY1" fmla="*/ 65026 h 63604"/>
                <a:gd name="connsiteX2" fmla="*/ 4794 w 74205"/>
                <a:gd name="connsiteY2" fmla="*/ 48541 h 63604"/>
                <a:gd name="connsiteX3" fmla="*/ 501 w 74205"/>
                <a:gd name="connsiteY3" fmla="*/ 45520 h 63604"/>
                <a:gd name="connsiteX4" fmla="*/ 925 w 74205"/>
                <a:gd name="connsiteY4" fmla="*/ 40273 h 63604"/>
                <a:gd name="connsiteX5" fmla="*/ 48469 w 74205"/>
                <a:gd name="connsiteY5" fmla="*/ 43 h 63604"/>
                <a:gd name="connsiteX6" fmla="*/ 54405 w 74205"/>
                <a:gd name="connsiteY6" fmla="*/ 4654 h 63604"/>
                <a:gd name="connsiteX7" fmla="*/ 49794 w 74205"/>
                <a:gd name="connsiteY7" fmla="*/ 10591 h 63604"/>
                <a:gd name="connsiteX8" fmla="*/ 15077 w 74205"/>
                <a:gd name="connsiteY8" fmla="*/ 39107 h 63604"/>
                <a:gd name="connsiteX9" fmla="*/ 73169 w 74205"/>
                <a:gd name="connsiteY9" fmla="*/ 57393 h 63604"/>
                <a:gd name="connsiteX10" fmla="*/ 73328 w 74205"/>
                <a:gd name="connsiteY10" fmla="*/ 64867 h 63604"/>
                <a:gd name="connsiteX11" fmla="*/ 69564 w 74205"/>
                <a:gd name="connsiteY11" fmla="*/ 6645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69564" y="66457"/>
                  </a:moveTo>
                  <a:cubicBezTo>
                    <a:pt x="68292" y="66457"/>
                    <a:pt x="66967" y="65980"/>
                    <a:pt x="65961" y="65026"/>
                  </a:cubicBezTo>
                  <a:cubicBezTo>
                    <a:pt x="65589" y="64708"/>
                    <a:pt x="51702" y="53047"/>
                    <a:pt x="4794" y="48541"/>
                  </a:cubicBezTo>
                  <a:cubicBezTo>
                    <a:pt x="2939" y="48383"/>
                    <a:pt x="1295" y="47216"/>
                    <a:pt x="501" y="45520"/>
                  </a:cubicBezTo>
                  <a:cubicBezTo>
                    <a:pt x="-294" y="43824"/>
                    <a:pt x="-135" y="41810"/>
                    <a:pt x="925" y="40273"/>
                  </a:cubicBezTo>
                  <a:cubicBezTo>
                    <a:pt x="3575" y="36457"/>
                    <a:pt x="27480" y="2693"/>
                    <a:pt x="48469" y="43"/>
                  </a:cubicBezTo>
                  <a:cubicBezTo>
                    <a:pt x="51384" y="-328"/>
                    <a:pt x="54035" y="1739"/>
                    <a:pt x="54405" y="4654"/>
                  </a:cubicBezTo>
                  <a:cubicBezTo>
                    <a:pt x="54777" y="7570"/>
                    <a:pt x="52710" y="10220"/>
                    <a:pt x="49794" y="10591"/>
                  </a:cubicBezTo>
                  <a:cubicBezTo>
                    <a:pt x="38770" y="11969"/>
                    <a:pt x="23928" y="27923"/>
                    <a:pt x="15077" y="39107"/>
                  </a:cubicBezTo>
                  <a:cubicBezTo>
                    <a:pt x="58593" y="44566"/>
                    <a:pt x="71738" y="56015"/>
                    <a:pt x="73169" y="57393"/>
                  </a:cubicBezTo>
                  <a:cubicBezTo>
                    <a:pt x="75289" y="59407"/>
                    <a:pt x="75342" y="62746"/>
                    <a:pt x="73328" y="64867"/>
                  </a:cubicBezTo>
                  <a:cubicBezTo>
                    <a:pt x="72374" y="65874"/>
                    <a:pt x="70943" y="66457"/>
                    <a:pt x="69564" y="664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0D82A068-5B72-4920-9397-9A63040389E2}"/>
                </a:ext>
              </a:extLst>
            </p:cNvPr>
            <p:cNvSpPr/>
            <p:nvPr/>
          </p:nvSpPr>
          <p:spPr>
            <a:xfrm>
              <a:off x="10779209" y="6001838"/>
              <a:ext cx="164312" cy="47703"/>
            </a:xfrm>
            <a:custGeom>
              <a:avLst/>
              <a:gdLst>
                <a:gd name="connsiteX0" fmla="*/ 143216 w 164311"/>
                <a:gd name="connsiteY0" fmla="*/ 51632 h 47703"/>
                <a:gd name="connsiteX1" fmla="*/ 141361 w 164311"/>
                <a:gd name="connsiteY1" fmla="*/ 51579 h 47703"/>
                <a:gd name="connsiteX2" fmla="*/ 140937 w 164311"/>
                <a:gd name="connsiteY2" fmla="*/ 51526 h 47703"/>
                <a:gd name="connsiteX3" fmla="*/ 84488 w 164311"/>
                <a:gd name="connsiteY3" fmla="*/ 42939 h 47703"/>
                <a:gd name="connsiteX4" fmla="*/ 28039 w 164311"/>
                <a:gd name="connsiteY4" fmla="*/ 51526 h 47703"/>
                <a:gd name="connsiteX5" fmla="*/ 8215 w 164311"/>
                <a:gd name="connsiteY5" fmla="*/ 44741 h 47703"/>
                <a:gd name="connsiteX6" fmla="*/ 0 w 164311"/>
                <a:gd name="connsiteY6" fmla="*/ 25872 h 47703"/>
                <a:gd name="connsiteX7" fmla="*/ 8215 w 164311"/>
                <a:gd name="connsiteY7" fmla="*/ 6896 h 47703"/>
                <a:gd name="connsiteX8" fmla="*/ 27615 w 164311"/>
                <a:gd name="connsiteY8" fmla="*/ 59 h 47703"/>
                <a:gd name="connsiteX9" fmla="*/ 84488 w 164311"/>
                <a:gd name="connsiteY9" fmla="*/ 8698 h 47703"/>
                <a:gd name="connsiteX10" fmla="*/ 140937 w 164311"/>
                <a:gd name="connsiteY10" fmla="*/ 112 h 47703"/>
                <a:gd name="connsiteX11" fmla="*/ 160760 w 164311"/>
                <a:gd name="connsiteY11" fmla="*/ 6896 h 47703"/>
                <a:gd name="connsiteX12" fmla="*/ 168976 w 164311"/>
                <a:gd name="connsiteY12" fmla="*/ 25766 h 47703"/>
                <a:gd name="connsiteX13" fmla="*/ 160760 w 164311"/>
                <a:gd name="connsiteY13" fmla="*/ 44741 h 47703"/>
                <a:gd name="connsiteX14" fmla="*/ 143216 w 164311"/>
                <a:gd name="connsiteY14" fmla="*/ 51632 h 47703"/>
                <a:gd name="connsiteX15" fmla="*/ 142315 w 164311"/>
                <a:gd name="connsiteY15" fmla="*/ 40978 h 47703"/>
                <a:gd name="connsiteX16" fmla="*/ 153552 w 164311"/>
                <a:gd name="connsiteY16" fmla="*/ 36950 h 47703"/>
                <a:gd name="connsiteX17" fmla="*/ 158375 w 164311"/>
                <a:gd name="connsiteY17" fmla="*/ 25872 h 47703"/>
                <a:gd name="connsiteX18" fmla="*/ 153552 w 164311"/>
                <a:gd name="connsiteY18" fmla="*/ 14635 h 47703"/>
                <a:gd name="connsiteX19" fmla="*/ 142156 w 164311"/>
                <a:gd name="connsiteY19" fmla="*/ 10607 h 47703"/>
                <a:gd name="connsiteX20" fmla="*/ 85283 w 164311"/>
                <a:gd name="connsiteY20" fmla="*/ 19299 h 47703"/>
                <a:gd name="connsiteX21" fmla="*/ 83693 w 164311"/>
                <a:gd name="connsiteY21" fmla="*/ 19299 h 47703"/>
                <a:gd name="connsiteX22" fmla="*/ 26449 w 164311"/>
                <a:gd name="connsiteY22" fmla="*/ 10554 h 47703"/>
                <a:gd name="connsiteX23" fmla="*/ 15424 w 164311"/>
                <a:gd name="connsiteY23" fmla="*/ 14635 h 47703"/>
                <a:gd name="connsiteX24" fmla="*/ 10601 w 164311"/>
                <a:gd name="connsiteY24" fmla="*/ 25713 h 47703"/>
                <a:gd name="connsiteX25" fmla="*/ 15424 w 164311"/>
                <a:gd name="connsiteY25" fmla="*/ 36950 h 47703"/>
                <a:gd name="connsiteX26" fmla="*/ 26820 w 164311"/>
                <a:gd name="connsiteY26" fmla="*/ 40978 h 47703"/>
                <a:gd name="connsiteX27" fmla="*/ 83693 w 164311"/>
                <a:gd name="connsiteY27" fmla="*/ 32285 h 47703"/>
                <a:gd name="connsiteX28" fmla="*/ 85283 w 164311"/>
                <a:gd name="connsiteY28" fmla="*/ 32285 h 47703"/>
                <a:gd name="connsiteX29" fmla="*/ 142315 w 164311"/>
                <a:gd name="connsiteY29" fmla="*/ 40978 h 4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64311" h="47703">
                  <a:moveTo>
                    <a:pt x="143216" y="51632"/>
                  </a:moveTo>
                  <a:cubicBezTo>
                    <a:pt x="142580" y="51632"/>
                    <a:pt x="141997" y="51632"/>
                    <a:pt x="141361" y="51579"/>
                  </a:cubicBezTo>
                  <a:cubicBezTo>
                    <a:pt x="141202" y="51579"/>
                    <a:pt x="141096" y="51579"/>
                    <a:pt x="140937" y="51526"/>
                  </a:cubicBezTo>
                  <a:lnTo>
                    <a:pt x="84488" y="42939"/>
                  </a:lnTo>
                  <a:lnTo>
                    <a:pt x="28039" y="51526"/>
                  </a:lnTo>
                  <a:cubicBezTo>
                    <a:pt x="20512" y="52056"/>
                    <a:pt x="13463" y="49618"/>
                    <a:pt x="8215" y="44741"/>
                  </a:cubicBezTo>
                  <a:cubicBezTo>
                    <a:pt x="3021" y="39865"/>
                    <a:pt x="0" y="33027"/>
                    <a:pt x="0" y="25872"/>
                  </a:cubicBezTo>
                  <a:cubicBezTo>
                    <a:pt x="0" y="18610"/>
                    <a:pt x="2968" y="11720"/>
                    <a:pt x="8215" y="6896"/>
                  </a:cubicBezTo>
                  <a:cubicBezTo>
                    <a:pt x="13409" y="2020"/>
                    <a:pt x="20459" y="-418"/>
                    <a:pt x="27615" y="59"/>
                  </a:cubicBezTo>
                  <a:lnTo>
                    <a:pt x="84488" y="8698"/>
                  </a:lnTo>
                  <a:lnTo>
                    <a:pt x="140937" y="112"/>
                  </a:lnTo>
                  <a:cubicBezTo>
                    <a:pt x="148463" y="-471"/>
                    <a:pt x="155513" y="2020"/>
                    <a:pt x="160760" y="6896"/>
                  </a:cubicBezTo>
                  <a:cubicBezTo>
                    <a:pt x="165955" y="11773"/>
                    <a:pt x="168976" y="18610"/>
                    <a:pt x="168976" y="25766"/>
                  </a:cubicBezTo>
                  <a:cubicBezTo>
                    <a:pt x="168976" y="33027"/>
                    <a:pt x="166008" y="39918"/>
                    <a:pt x="160760" y="44741"/>
                  </a:cubicBezTo>
                  <a:cubicBezTo>
                    <a:pt x="155990" y="49140"/>
                    <a:pt x="149683" y="51632"/>
                    <a:pt x="143216" y="51632"/>
                  </a:cubicBezTo>
                  <a:close/>
                  <a:moveTo>
                    <a:pt x="142315" y="40978"/>
                  </a:moveTo>
                  <a:cubicBezTo>
                    <a:pt x="146502" y="41243"/>
                    <a:pt x="150477" y="39812"/>
                    <a:pt x="153552" y="36950"/>
                  </a:cubicBezTo>
                  <a:cubicBezTo>
                    <a:pt x="156679" y="34034"/>
                    <a:pt x="158375" y="30112"/>
                    <a:pt x="158375" y="25872"/>
                  </a:cubicBezTo>
                  <a:cubicBezTo>
                    <a:pt x="158375" y="21473"/>
                    <a:pt x="156679" y="17550"/>
                    <a:pt x="153552" y="14635"/>
                  </a:cubicBezTo>
                  <a:cubicBezTo>
                    <a:pt x="150424" y="11720"/>
                    <a:pt x="146344" y="10289"/>
                    <a:pt x="142156" y="10607"/>
                  </a:cubicBezTo>
                  <a:lnTo>
                    <a:pt x="85283" y="19299"/>
                  </a:lnTo>
                  <a:cubicBezTo>
                    <a:pt x="84753" y="19352"/>
                    <a:pt x="84223" y="19352"/>
                    <a:pt x="83693" y="19299"/>
                  </a:cubicBezTo>
                  <a:lnTo>
                    <a:pt x="26449" y="10554"/>
                  </a:lnTo>
                  <a:cubicBezTo>
                    <a:pt x="22632" y="10289"/>
                    <a:pt x="18551" y="11720"/>
                    <a:pt x="15424" y="14635"/>
                  </a:cubicBezTo>
                  <a:cubicBezTo>
                    <a:pt x="12297" y="17550"/>
                    <a:pt x="10601" y="21473"/>
                    <a:pt x="10601" y="25713"/>
                  </a:cubicBezTo>
                  <a:cubicBezTo>
                    <a:pt x="10601" y="30112"/>
                    <a:pt x="12297" y="34034"/>
                    <a:pt x="15424" y="36950"/>
                  </a:cubicBezTo>
                  <a:cubicBezTo>
                    <a:pt x="18551" y="39865"/>
                    <a:pt x="22579" y="41296"/>
                    <a:pt x="26820" y="40978"/>
                  </a:cubicBezTo>
                  <a:lnTo>
                    <a:pt x="83693" y="32285"/>
                  </a:lnTo>
                  <a:cubicBezTo>
                    <a:pt x="84223" y="32232"/>
                    <a:pt x="84753" y="32232"/>
                    <a:pt x="85283" y="32285"/>
                  </a:cubicBezTo>
                  <a:lnTo>
                    <a:pt x="142315" y="40978"/>
                  </a:ln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3" name="Group 782">
            <a:extLst>
              <a:ext uri="{FF2B5EF4-FFF2-40B4-BE49-F238E27FC236}">
                <a16:creationId xmlns:a16="http://schemas.microsoft.com/office/drawing/2014/main" id="{3368073E-1A3F-4B7A-A6B4-93B7EE4897BE}"/>
              </a:ext>
            </a:extLst>
          </p:cNvPr>
          <p:cNvGrpSpPr/>
          <p:nvPr/>
        </p:nvGrpSpPr>
        <p:grpSpPr>
          <a:xfrm>
            <a:off x="9593221" y="5736214"/>
            <a:ext cx="416876" cy="416876"/>
            <a:chOff x="9629397" y="5772390"/>
            <a:chExt cx="344525" cy="344525"/>
          </a:xfrm>
        </p:grpSpPr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A1D02D58-C67F-4C2A-9062-F0C33315A942}"/>
                </a:ext>
              </a:extLst>
            </p:cNvPr>
            <p:cNvSpPr/>
            <p:nvPr/>
          </p:nvSpPr>
          <p:spPr>
            <a:xfrm>
              <a:off x="9629397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D8556792-979F-4998-9189-814ECBDE1C76}"/>
                </a:ext>
              </a:extLst>
            </p:cNvPr>
            <p:cNvSpPr/>
            <p:nvPr/>
          </p:nvSpPr>
          <p:spPr>
            <a:xfrm>
              <a:off x="9694683" y="5855208"/>
              <a:ext cx="79506" cy="31802"/>
            </a:xfrm>
            <a:custGeom>
              <a:avLst/>
              <a:gdLst>
                <a:gd name="connsiteX0" fmla="*/ 5315 w 79505"/>
                <a:gd name="connsiteY0" fmla="*/ 33208 h 31802"/>
                <a:gd name="connsiteX1" fmla="*/ 14 w 79505"/>
                <a:gd name="connsiteY1" fmla="*/ 28279 h 31802"/>
                <a:gd name="connsiteX2" fmla="*/ 4891 w 79505"/>
                <a:gd name="connsiteY2" fmla="*/ 22607 h 31802"/>
                <a:gd name="connsiteX3" fmla="*/ 72948 w 79505"/>
                <a:gd name="connsiteY3" fmla="*/ 1141 h 31802"/>
                <a:gd name="connsiteX4" fmla="*/ 80368 w 79505"/>
                <a:gd name="connsiteY4" fmla="*/ 1989 h 31802"/>
                <a:gd name="connsiteX5" fmla="*/ 79573 w 79505"/>
                <a:gd name="connsiteY5" fmla="*/ 9409 h 31802"/>
                <a:gd name="connsiteX6" fmla="*/ 5686 w 79505"/>
                <a:gd name="connsiteY6" fmla="*/ 33155 h 31802"/>
                <a:gd name="connsiteX7" fmla="*/ 5315 w 79505"/>
                <a:gd name="connsiteY7" fmla="*/ 3320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1802">
                  <a:moveTo>
                    <a:pt x="5315" y="33208"/>
                  </a:moveTo>
                  <a:cubicBezTo>
                    <a:pt x="2559" y="33208"/>
                    <a:pt x="226" y="31088"/>
                    <a:pt x="14" y="28279"/>
                  </a:cubicBezTo>
                  <a:cubicBezTo>
                    <a:pt x="-197" y="25363"/>
                    <a:pt x="1975" y="22819"/>
                    <a:pt x="4891" y="22607"/>
                  </a:cubicBezTo>
                  <a:cubicBezTo>
                    <a:pt x="49573" y="19321"/>
                    <a:pt x="72683" y="1299"/>
                    <a:pt x="72948" y="1141"/>
                  </a:cubicBezTo>
                  <a:cubicBezTo>
                    <a:pt x="75227" y="-662"/>
                    <a:pt x="78566" y="-291"/>
                    <a:pt x="80368" y="1989"/>
                  </a:cubicBezTo>
                  <a:cubicBezTo>
                    <a:pt x="82170" y="4268"/>
                    <a:pt x="81853" y="7607"/>
                    <a:pt x="79573" y="9409"/>
                  </a:cubicBezTo>
                  <a:cubicBezTo>
                    <a:pt x="78566" y="10257"/>
                    <a:pt x="53919" y="29604"/>
                    <a:pt x="5686" y="33155"/>
                  </a:cubicBezTo>
                  <a:cubicBezTo>
                    <a:pt x="5580" y="33208"/>
                    <a:pt x="5421" y="33208"/>
                    <a:pt x="5315" y="332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D73F8A84-C3D6-4403-A6AB-3406C67C949A}"/>
                </a:ext>
              </a:extLst>
            </p:cNvPr>
            <p:cNvSpPr/>
            <p:nvPr/>
          </p:nvSpPr>
          <p:spPr>
            <a:xfrm>
              <a:off x="9695868" y="5901687"/>
              <a:ext cx="74205" cy="63605"/>
            </a:xfrm>
            <a:custGeom>
              <a:avLst/>
              <a:gdLst>
                <a:gd name="connsiteX0" fmla="*/ 5296 w 74205"/>
                <a:gd name="connsiteY0" fmla="*/ 66500 h 63604"/>
                <a:gd name="connsiteX1" fmla="*/ 1426 w 74205"/>
                <a:gd name="connsiteY1" fmla="*/ 64804 h 63604"/>
                <a:gd name="connsiteX2" fmla="*/ 1638 w 74205"/>
                <a:gd name="connsiteY2" fmla="*/ 57383 h 63604"/>
                <a:gd name="connsiteX3" fmla="*/ 59730 w 74205"/>
                <a:gd name="connsiteY3" fmla="*/ 39097 h 63604"/>
                <a:gd name="connsiteX4" fmla="*/ 25013 w 74205"/>
                <a:gd name="connsiteY4" fmla="*/ 10581 h 63604"/>
                <a:gd name="connsiteX5" fmla="*/ 20402 w 74205"/>
                <a:gd name="connsiteY5" fmla="*/ 4644 h 63604"/>
                <a:gd name="connsiteX6" fmla="*/ 26338 w 74205"/>
                <a:gd name="connsiteY6" fmla="*/ 33 h 63604"/>
                <a:gd name="connsiteX7" fmla="*/ 73883 w 74205"/>
                <a:gd name="connsiteY7" fmla="*/ 40263 h 63604"/>
                <a:gd name="connsiteX8" fmla="*/ 74306 w 74205"/>
                <a:gd name="connsiteY8" fmla="*/ 45510 h 63604"/>
                <a:gd name="connsiteX9" fmla="*/ 70013 w 74205"/>
                <a:gd name="connsiteY9" fmla="*/ 48531 h 63604"/>
                <a:gd name="connsiteX10" fmla="*/ 8847 w 74205"/>
                <a:gd name="connsiteY10" fmla="*/ 65016 h 63604"/>
                <a:gd name="connsiteX11" fmla="*/ 5296 w 74205"/>
                <a:gd name="connsiteY11" fmla="*/ 66500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5296" y="66500"/>
                  </a:moveTo>
                  <a:cubicBezTo>
                    <a:pt x="3865" y="66500"/>
                    <a:pt x="2433" y="65917"/>
                    <a:pt x="1426" y="64804"/>
                  </a:cubicBezTo>
                  <a:cubicBezTo>
                    <a:pt x="-535" y="62684"/>
                    <a:pt x="-482" y="59397"/>
                    <a:pt x="1638" y="57383"/>
                  </a:cubicBezTo>
                  <a:cubicBezTo>
                    <a:pt x="3069" y="56005"/>
                    <a:pt x="16214" y="44556"/>
                    <a:pt x="59730" y="39097"/>
                  </a:cubicBezTo>
                  <a:cubicBezTo>
                    <a:pt x="50879" y="27966"/>
                    <a:pt x="36038" y="12012"/>
                    <a:pt x="25013" y="10581"/>
                  </a:cubicBezTo>
                  <a:cubicBezTo>
                    <a:pt x="22098" y="10210"/>
                    <a:pt x="20030" y="7559"/>
                    <a:pt x="20402" y="4644"/>
                  </a:cubicBezTo>
                  <a:cubicBezTo>
                    <a:pt x="20773" y="1729"/>
                    <a:pt x="23423" y="-285"/>
                    <a:pt x="26338" y="33"/>
                  </a:cubicBezTo>
                  <a:cubicBezTo>
                    <a:pt x="47274" y="2683"/>
                    <a:pt x="71232" y="36447"/>
                    <a:pt x="73883" y="40263"/>
                  </a:cubicBezTo>
                  <a:cubicBezTo>
                    <a:pt x="74943" y="41800"/>
                    <a:pt x="75102" y="43814"/>
                    <a:pt x="74306" y="45510"/>
                  </a:cubicBezTo>
                  <a:cubicBezTo>
                    <a:pt x="73512" y="47206"/>
                    <a:pt x="71868" y="48372"/>
                    <a:pt x="70013" y="48531"/>
                  </a:cubicBezTo>
                  <a:cubicBezTo>
                    <a:pt x="22681" y="53090"/>
                    <a:pt x="9006" y="64910"/>
                    <a:pt x="8847" y="65016"/>
                  </a:cubicBezTo>
                  <a:cubicBezTo>
                    <a:pt x="7840" y="66023"/>
                    <a:pt x="6568" y="66500"/>
                    <a:pt x="5296" y="6650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AFDDE40-CABA-42A7-AB2A-43B3106FF73A}"/>
                </a:ext>
              </a:extLst>
            </p:cNvPr>
            <p:cNvSpPr/>
            <p:nvPr/>
          </p:nvSpPr>
          <p:spPr>
            <a:xfrm>
              <a:off x="9831006" y="5855208"/>
              <a:ext cx="79506" cy="31802"/>
            </a:xfrm>
            <a:custGeom>
              <a:avLst/>
              <a:gdLst>
                <a:gd name="connsiteX0" fmla="*/ 76237 w 79505"/>
                <a:gd name="connsiteY0" fmla="*/ 33208 h 31802"/>
                <a:gd name="connsiteX1" fmla="*/ 75866 w 79505"/>
                <a:gd name="connsiteY1" fmla="*/ 33208 h 31802"/>
                <a:gd name="connsiteX2" fmla="*/ 1979 w 79505"/>
                <a:gd name="connsiteY2" fmla="*/ 9462 h 31802"/>
                <a:gd name="connsiteX3" fmla="*/ 1184 w 79505"/>
                <a:gd name="connsiteY3" fmla="*/ 1989 h 31802"/>
                <a:gd name="connsiteX4" fmla="*/ 8604 w 79505"/>
                <a:gd name="connsiteY4" fmla="*/ 1141 h 31802"/>
                <a:gd name="connsiteX5" fmla="*/ 76661 w 79505"/>
                <a:gd name="connsiteY5" fmla="*/ 22607 h 31802"/>
                <a:gd name="connsiteX6" fmla="*/ 81538 w 79505"/>
                <a:gd name="connsiteY6" fmla="*/ 28279 h 31802"/>
                <a:gd name="connsiteX7" fmla="*/ 76237 w 79505"/>
                <a:gd name="connsiteY7" fmla="*/ 3320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1802">
                  <a:moveTo>
                    <a:pt x="76237" y="33208"/>
                  </a:moveTo>
                  <a:cubicBezTo>
                    <a:pt x="76131" y="33208"/>
                    <a:pt x="75972" y="33208"/>
                    <a:pt x="75866" y="33208"/>
                  </a:cubicBezTo>
                  <a:cubicBezTo>
                    <a:pt x="27632" y="29657"/>
                    <a:pt x="2985" y="10257"/>
                    <a:pt x="1979" y="9462"/>
                  </a:cubicBezTo>
                  <a:cubicBezTo>
                    <a:pt x="-301" y="7607"/>
                    <a:pt x="-671" y="4268"/>
                    <a:pt x="1184" y="1989"/>
                  </a:cubicBezTo>
                  <a:cubicBezTo>
                    <a:pt x="2985" y="-291"/>
                    <a:pt x="6325" y="-662"/>
                    <a:pt x="8604" y="1141"/>
                  </a:cubicBezTo>
                  <a:cubicBezTo>
                    <a:pt x="8922" y="1406"/>
                    <a:pt x="32085" y="19321"/>
                    <a:pt x="76661" y="22607"/>
                  </a:cubicBezTo>
                  <a:cubicBezTo>
                    <a:pt x="79576" y="22819"/>
                    <a:pt x="81749" y="25363"/>
                    <a:pt x="81538" y="28279"/>
                  </a:cubicBezTo>
                  <a:cubicBezTo>
                    <a:pt x="81325" y="31088"/>
                    <a:pt x="78993" y="33208"/>
                    <a:pt x="76237" y="332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F01C28BC-F7D1-48AB-841D-6049765B7C6D}"/>
                </a:ext>
              </a:extLst>
            </p:cNvPr>
            <p:cNvSpPr/>
            <p:nvPr/>
          </p:nvSpPr>
          <p:spPr>
            <a:xfrm>
              <a:off x="9836512" y="5901783"/>
              <a:ext cx="74205" cy="63605"/>
            </a:xfrm>
            <a:custGeom>
              <a:avLst/>
              <a:gdLst>
                <a:gd name="connsiteX0" fmla="*/ 69564 w 74205"/>
                <a:gd name="connsiteY0" fmla="*/ 66457 h 63604"/>
                <a:gd name="connsiteX1" fmla="*/ 65961 w 74205"/>
                <a:gd name="connsiteY1" fmla="*/ 65026 h 63604"/>
                <a:gd name="connsiteX2" fmla="*/ 4794 w 74205"/>
                <a:gd name="connsiteY2" fmla="*/ 48541 h 63604"/>
                <a:gd name="connsiteX3" fmla="*/ 501 w 74205"/>
                <a:gd name="connsiteY3" fmla="*/ 45520 h 63604"/>
                <a:gd name="connsiteX4" fmla="*/ 925 w 74205"/>
                <a:gd name="connsiteY4" fmla="*/ 40273 h 63604"/>
                <a:gd name="connsiteX5" fmla="*/ 48469 w 74205"/>
                <a:gd name="connsiteY5" fmla="*/ 43 h 63604"/>
                <a:gd name="connsiteX6" fmla="*/ 54405 w 74205"/>
                <a:gd name="connsiteY6" fmla="*/ 4654 h 63604"/>
                <a:gd name="connsiteX7" fmla="*/ 49794 w 74205"/>
                <a:gd name="connsiteY7" fmla="*/ 10591 h 63604"/>
                <a:gd name="connsiteX8" fmla="*/ 15077 w 74205"/>
                <a:gd name="connsiteY8" fmla="*/ 39107 h 63604"/>
                <a:gd name="connsiteX9" fmla="*/ 73169 w 74205"/>
                <a:gd name="connsiteY9" fmla="*/ 57393 h 63604"/>
                <a:gd name="connsiteX10" fmla="*/ 73328 w 74205"/>
                <a:gd name="connsiteY10" fmla="*/ 64867 h 63604"/>
                <a:gd name="connsiteX11" fmla="*/ 69564 w 74205"/>
                <a:gd name="connsiteY11" fmla="*/ 66457 h 6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205" h="63604">
                  <a:moveTo>
                    <a:pt x="69564" y="66457"/>
                  </a:moveTo>
                  <a:cubicBezTo>
                    <a:pt x="68292" y="66457"/>
                    <a:pt x="66967" y="65980"/>
                    <a:pt x="65961" y="65026"/>
                  </a:cubicBezTo>
                  <a:cubicBezTo>
                    <a:pt x="65589" y="64708"/>
                    <a:pt x="51702" y="53047"/>
                    <a:pt x="4794" y="48541"/>
                  </a:cubicBezTo>
                  <a:cubicBezTo>
                    <a:pt x="2939" y="48383"/>
                    <a:pt x="1295" y="47216"/>
                    <a:pt x="501" y="45520"/>
                  </a:cubicBezTo>
                  <a:cubicBezTo>
                    <a:pt x="-294" y="43824"/>
                    <a:pt x="-135" y="41810"/>
                    <a:pt x="925" y="40273"/>
                  </a:cubicBezTo>
                  <a:cubicBezTo>
                    <a:pt x="3575" y="36457"/>
                    <a:pt x="27480" y="2693"/>
                    <a:pt x="48469" y="43"/>
                  </a:cubicBezTo>
                  <a:cubicBezTo>
                    <a:pt x="51438" y="-328"/>
                    <a:pt x="54035" y="1739"/>
                    <a:pt x="54405" y="4654"/>
                  </a:cubicBezTo>
                  <a:cubicBezTo>
                    <a:pt x="54777" y="7570"/>
                    <a:pt x="52710" y="10220"/>
                    <a:pt x="49794" y="10591"/>
                  </a:cubicBezTo>
                  <a:cubicBezTo>
                    <a:pt x="38770" y="11969"/>
                    <a:pt x="23928" y="27923"/>
                    <a:pt x="15077" y="39107"/>
                  </a:cubicBezTo>
                  <a:cubicBezTo>
                    <a:pt x="58593" y="44566"/>
                    <a:pt x="71738" y="56015"/>
                    <a:pt x="73169" y="57393"/>
                  </a:cubicBezTo>
                  <a:cubicBezTo>
                    <a:pt x="75289" y="59407"/>
                    <a:pt x="75342" y="62746"/>
                    <a:pt x="73328" y="64867"/>
                  </a:cubicBezTo>
                  <a:cubicBezTo>
                    <a:pt x="72374" y="65874"/>
                    <a:pt x="70943" y="66457"/>
                    <a:pt x="69564" y="66457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FC4CB977-95C5-4220-85B3-317D6CF751BE}"/>
                </a:ext>
              </a:extLst>
            </p:cNvPr>
            <p:cNvSpPr/>
            <p:nvPr/>
          </p:nvSpPr>
          <p:spPr>
            <a:xfrm>
              <a:off x="9723478" y="5980801"/>
              <a:ext cx="159012" cy="84806"/>
            </a:xfrm>
            <a:custGeom>
              <a:avLst/>
              <a:gdLst>
                <a:gd name="connsiteX0" fmla="*/ 155036 w 159011"/>
                <a:gd name="connsiteY0" fmla="*/ 85495 h 84806"/>
                <a:gd name="connsiteX1" fmla="*/ 153340 w 159011"/>
                <a:gd name="connsiteY1" fmla="*/ 85230 h 84806"/>
                <a:gd name="connsiteX2" fmla="*/ 6996 w 159011"/>
                <a:gd name="connsiteY2" fmla="*/ 85230 h 84806"/>
                <a:gd name="connsiteX3" fmla="*/ 2226 w 159011"/>
                <a:gd name="connsiteY3" fmla="*/ 84541 h 84806"/>
                <a:gd name="connsiteX4" fmla="*/ 0 w 159011"/>
                <a:gd name="connsiteY4" fmla="*/ 80248 h 84806"/>
                <a:gd name="connsiteX5" fmla="*/ 80195 w 159011"/>
                <a:gd name="connsiteY5" fmla="*/ 0 h 84806"/>
                <a:gd name="connsiteX6" fmla="*/ 160390 w 159011"/>
                <a:gd name="connsiteY6" fmla="*/ 80248 h 84806"/>
                <a:gd name="connsiteX7" fmla="*/ 158163 w 159011"/>
                <a:gd name="connsiteY7" fmla="*/ 84541 h 84806"/>
                <a:gd name="connsiteX8" fmla="*/ 155036 w 159011"/>
                <a:gd name="connsiteY8" fmla="*/ 85495 h 84806"/>
                <a:gd name="connsiteX9" fmla="*/ 80142 w 159011"/>
                <a:gd name="connsiteY9" fmla="*/ 62280 h 84806"/>
                <a:gd name="connsiteX10" fmla="*/ 149312 w 159011"/>
                <a:gd name="connsiteY10" fmla="*/ 72774 h 84806"/>
                <a:gd name="connsiteX11" fmla="*/ 80142 w 159011"/>
                <a:gd name="connsiteY11" fmla="*/ 10548 h 84806"/>
                <a:gd name="connsiteX12" fmla="*/ 10972 w 159011"/>
                <a:gd name="connsiteY12" fmla="*/ 72774 h 84806"/>
                <a:gd name="connsiteX13" fmla="*/ 80142 w 159011"/>
                <a:gd name="connsiteY13" fmla="*/ 62280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011" h="84806">
                  <a:moveTo>
                    <a:pt x="155036" y="85495"/>
                  </a:moveTo>
                  <a:cubicBezTo>
                    <a:pt x="154453" y="85495"/>
                    <a:pt x="153870" y="85389"/>
                    <a:pt x="153340" y="85230"/>
                  </a:cubicBezTo>
                  <a:cubicBezTo>
                    <a:pt x="104789" y="68852"/>
                    <a:pt x="55548" y="68852"/>
                    <a:pt x="6996" y="85230"/>
                  </a:cubicBezTo>
                  <a:cubicBezTo>
                    <a:pt x="5353" y="85760"/>
                    <a:pt x="3605" y="85495"/>
                    <a:pt x="2226" y="84541"/>
                  </a:cubicBezTo>
                  <a:cubicBezTo>
                    <a:pt x="848" y="83534"/>
                    <a:pt x="0" y="81944"/>
                    <a:pt x="0" y="80248"/>
                  </a:cubicBezTo>
                  <a:cubicBezTo>
                    <a:pt x="0" y="35990"/>
                    <a:pt x="35990" y="0"/>
                    <a:pt x="80195" y="0"/>
                  </a:cubicBezTo>
                  <a:cubicBezTo>
                    <a:pt x="124400" y="0"/>
                    <a:pt x="160390" y="35990"/>
                    <a:pt x="160390" y="80248"/>
                  </a:cubicBezTo>
                  <a:cubicBezTo>
                    <a:pt x="160390" y="81944"/>
                    <a:pt x="159541" y="83534"/>
                    <a:pt x="158163" y="84541"/>
                  </a:cubicBezTo>
                  <a:cubicBezTo>
                    <a:pt x="157210" y="85124"/>
                    <a:pt x="156096" y="85495"/>
                    <a:pt x="155036" y="85495"/>
                  </a:cubicBezTo>
                  <a:close/>
                  <a:moveTo>
                    <a:pt x="80142" y="62280"/>
                  </a:moveTo>
                  <a:cubicBezTo>
                    <a:pt x="103251" y="62280"/>
                    <a:pt x="126361" y="65778"/>
                    <a:pt x="149312" y="72774"/>
                  </a:cubicBezTo>
                  <a:cubicBezTo>
                    <a:pt x="145601" y="37845"/>
                    <a:pt x="115972" y="10548"/>
                    <a:pt x="80142" y="10548"/>
                  </a:cubicBezTo>
                  <a:cubicBezTo>
                    <a:pt x="44311" y="10548"/>
                    <a:pt x="14682" y="37845"/>
                    <a:pt x="10972" y="72774"/>
                  </a:cubicBezTo>
                  <a:cubicBezTo>
                    <a:pt x="33923" y="65778"/>
                    <a:pt x="57032" y="62280"/>
                    <a:pt x="80142" y="622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837D2A12-270C-404A-BC10-B77E7AB6364E}"/>
                </a:ext>
              </a:extLst>
            </p:cNvPr>
            <p:cNvSpPr/>
            <p:nvPr/>
          </p:nvSpPr>
          <p:spPr>
            <a:xfrm>
              <a:off x="9733336" y="6020130"/>
              <a:ext cx="137810" cy="42403"/>
            </a:xfrm>
            <a:custGeom>
              <a:avLst/>
              <a:gdLst>
                <a:gd name="connsiteX0" fmla="*/ 5301 w 137810"/>
                <a:gd name="connsiteY0" fmla="*/ 43039 h 42403"/>
                <a:gd name="connsiteX1" fmla="*/ 5195 w 137810"/>
                <a:gd name="connsiteY1" fmla="*/ 43039 h 42403"/>
                <a:gd name="connsiteX2" fmla="*/ 1 w 137810"/>
                <a:gd name="connsiteY2" fmla="*/ 37633 h 42403"/>
                <a:gd name="connsiteX3" fmla="*/ 11609 w 137810"/>
                <a:gd name="connsiteY3" fmla="*/ 11449 h 42403"/>
                <a:gd name="connsiteX4" fmla="*/ 44948 w 137810"/>
                <a:gd name="connsiteY4" fmla="*/ 2067 h 42403"/>
                <a:gd name="connsiteX5" fmla="*/ 95620 w 137810"/>
                <a:gd name="connsiteY5" fmla="*/ 2067 h 42403"/>
                <a:gd name="connsiteX6" fmla="*/ 128959 w 137810"/>
                <a:gd name="connsiteY6" fmla="*/ 11449 h 42403"/>
                <a:gd name="connsiteX7" fmla="*/ 140567 w 137810"/>
                <a:gd name="connsiteY7" fmla="*/ 37633 h 42403"/>
                <a:gd name="connsiteX8" fmla="*/ 135426 w 137810"/>
                <a:gd name="connsiteY8" fmla="*/ 43039 h 42403"/>
                <a:gd name="connsiteX9" fmla="*/ 135267 w 137810"/>
                <a:gd name="connsiteY9" fmla="*/ 43039 h 42403"/>
                <a:gd name="connsiteX10" fmla="*/ 129966 w 137810"/>
                <a:gd name="connsiteY10" fmla="*/ 37898 h 42403"/>
                <a:gd name="connsiteX11" fmla="*/ 123977 w 137810"/>
                <a:gd name="connsiteY11" fmla="*/ 20831 h 42403"/>
                <a:gd name="connsiteX12" fmla="*/ 93871 w 137810"/>
                <a:gd name="connsiteY12" fmla="*/ 12509 h 42403"/>
                <a:gd name="connsiteX13" fmla="*/ 46645 w 137810"/>
                <a:gd name="connsiteY13" fmla="*/ 12509 h 42403"/>
                <a:gd name="connsiteX14" fmla="*/ 16538 w 137810"/>
                <a:gd name="connsiteY14" fmla="*/ 20831 h 42403"/>
                <a:gd name="connsiteX15" fmla="*/ 10602 w 137810"/>
                <a:gd name="connsiteY15" fmla="*/ 37898 h 42403"/>
                <a:gd name="connsiteX16" fmla="*/ 5301 w 137810"/>
                <a:gd name="connsiteY16" fmla="*/ 43039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810" h="42403">
                  <a:moveTo>
                    <a:pt x="5301" y="43039"/>
                  </a:moveTo>
                  <a:cubicBezTo>
                    <a:pt x="5248" y="43039"/>
                    <a:pt x="5195" y="43039"/>
                    <a:pt x="5195" y="43039"/>
                  </a:cubicBezTo>
                  <a:cubicBezTo>
                    <a:pt x="2280" y="42986"/>
                    <a:pt x="-52" y="40548"/>
                    <a:pt x="1" y="37633"/>
                  </a:cubicBezTo>
                  <a:cubicBezTo>
                    <a:pt x="54" y="35566"/>
                    <a:pt x="796" y="17174"/>
                    <a:pt x="11609" y="11449"/>
                  </a:cubicBezTo>
                  <a:cubicBezTo>
                    <a:pt x="18764" y="7633"/>
                    <a:pt x="30001" y="4506"/>
                    <a:pt x="44948" y="2067"/>
                  </a:cubicBezTo>
                  <a:cubicBezTo>
                    <a:pt x="61751" y="-689"/>
                    <a:pt x="78818" y="-689"/>
                    <a:pt x="95620" y="2067"/>
                  </a:cubicBezTo>
                  <a:cubicBezTo>
                    <a:pt x="110567" y="4506"/>
                    <a:pt x="121751" y="7686"/>
                    <a:pt x="128959" y="11449"/>
                  </a:cubicBezTo>
                  <a:cubicBezTo>
                    <a:pt x="139772" y="17174"/>
                    <a:pt x="140514" y="35566"/>
                    <a:pt x="140567" y="37633"/>
                  </a:cubicBezTo>
                  <a:cubicBezTo>
                    <a:pt x="140620" y="40548"/>
                    <a:pt x="138341" y="42986"/>
                    <a:pt x="135426" y="43039"/>
                  </a:cubicBezTo>
                  <a:cubicBezTo>
                    <a:pt x="135373" y="43039"/>
                    <a:pt x="135320" y="43039"/>
                    <a:pt x="135267" y="43039"/>
                  </a:cubicBezTo>
                  <a:cubicBezTo>
                    <a:pt x="132404" y="43039"/>
                    <a:pt x="130020" y="40760"/>
                    <a:pt x="129966" y="37898"/>
                  </a:cubicBezTo>
                  <a:cubicBezTo>
                    <a:pt x="129807" y="32226"/>
                    <a:pt x="127793" y="22845"/>
                    <a:pt x="123977" y="20831"/>
                  </a:cubicBezTo>
                  <a:cubicBezTo>
                    <a:pt x="117881" y="17597"/>
                    <a:pt x="107493" y="14735"/>
                    <a:pt x="93871" y="12509"/>
                  </a:cubicBezTo>
                  <a:cubicBezTo>
                    <a:pt x="78182" y="9965"/>
                    <a:pt x="62333" y="9965"/>
                    <a:pt x="46645" y="12509"/>
                  </a:cubicBezTo>
                  <a:cubicBezTo>
                    <a:pt x="33022" y="14735"/>
                    <a:pt x="22634" y="17597"/>
                    <a:pt x="16538" y="20831"/>
                  </a:cubicBezTo>
                  <a:cubicBezTo>
                    <a:pt x="12722" y="22845"/>
                    <a:pt x="10708" y="32226"/>
                    <a:pt x="10602" y="37898"/>
                  </a:cubicBezTo>
                  <a:cubicBezTo>
                    <a:pt x="10549" y="40707"/>
                    <a:pt x="8164" y="43039"/>
                    <a:pt x="5301" y="430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82" name="Group 781">
            <a:extLst>
              <a:ext uri="{FF2B5EF4-FFF2-40B4-BE49-F238E27FC236}">
                <a16:creationId xmlns:a16="http://schemas.microsoft.com/office/drawing/2014/main" id="{8E6E5DCB-402D-4E60-BE2F-6083DEB35A1E}"/>
              </a:ext>
            </a:extLst>
          </p:cNvPr>
          <p:cNvGrpSpPr/>
          <p:nvPr/>
        </p:nvGrpSpPr>
        <p:grpSpPr>
          <a:xfrm>
            <a:off x="8533143" y="5736214"/>
            <a:ext cx="416876" cy="416876"/>
            <a:chOff x="8569319" y="5772390"/>
            <a:chExt cx="344525" cy="344525"/>
          </a:xfrm>
        </p:grpSpPr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DC43991D-5A19-469C-8857-922DF9CB85E1}"/>
                </a:ext>
              </a:extLst>
            </p:cNvPr>
            <p:cNvSpPr/>
            <p:nvPr/>
          </p:nvSpPr>
          <p:spPr>
            <a:xfrm>
              <a:off x="8569319" y="5772390"/>
              <a:ext cx="344525" cy="344525"/>
            </a:xfrm>
            <a:custGeom>
              <a:avLst/>
              <a:gdLst>
                <a:gd name="connsiteX0" fmla="*/ 174224 w 344525"/>
                <a:gd name="connsiteY0" fmla="*/ 348447 h 344525"/>
                <a:gd name="connsiteX1" fmla="*/ 0 w 344525"/>
                <a:gd name="connsiteY1" fmla="*/ 174224 h 344525"/>
                <a:gd name="connsiteX2" fmla="*/ 174224 w 344525"/>
                <a:gd name="connsiteY2" fmla="*/ 0 h 344525"/>
                <a:gd name="connsiteX3" fmla="*/ 348447 w 344525"/>
                <a:gd name="connsiteY3" fmla="*/ 174224 h 344525"/>
                <a:gd name="connsiteX4" fmla="*/ 174224 w 344525"/>
                <a:gd name="connsiteY4" fmla="*/ 348447 h 344525"/>
                <a:gd name="connsiteX5" fmla="*/ 174224 w 344525"/>
                <a:gd name="connsiteY5" fmla="*/ 10601 h 344525"/>
                <a:gd name="connsiteX6" fmla="*/ 10601 w 344525"/>
                <a:gd name="connsiteY6" fmla="*/ 174224 h 344525"/>
                <a:gd name="connsiteX7" fmla="*/ 174224 w 344525"/>
                <a:gd name="connsiteY7" fmla="*/ 337847 h 344525"/>
                <a:gd name="connsiteX8" fmla="*/ 337847 w 344525"/>
                <a:gd name="connsiteY8" fmla="*/ 174224 h 344525"/>
                <a:gd name="connsiteX9" fmla="*/ 174224 w 344525"/>
                <a:gd name="connsiteY9" fmla="*/ 10601 h 34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525" h="344525">
                  <a:moveTo>
                    <a:pt x="174224" y="348447"/>
                  </a:moveTo>
                  <a:cubicBezTo>
                    <a:pt x="78181" y="348447"/>
                    <a:pt x="0" y="270320"/>
                    <a:pt x="0" y="174224"/>
                  </a:cubicBezTo>
                  <a:cubicBezTo>
                    <a:pt x="0" y="78181"/>
                    <a:pt x="78128" y="0"/>
                    <a:pt x="174224" y="0"/>
                  </a:cubicBezTo>
                  <a:cubicBezTo>
                    <a:pt x="270320" y="0"/>
                    <a:pt x="348447" y="78128"/>
                    <a:pt x="348447" y="174224"/>
                  </a:cubicBezTo>
                  <a:cubicBezTo>
                    <a:pt x="348447" y="270267"/>
                    <a:pt x="270267" y="348447"/>
                    <a:pt x="174224" y="348447"/>
                  </a:cubicBezTo>
                  <a:close/>
                  <a:moveTo>
                    <a:pt x="174224" y="10601"/>
                  </a:moveTo>
                  <a:cubicBezTo>
                    <a:pt x="84011" y="10601"/>
                    <a:pt x="10601" y="84011"/>
                    <a:pt x="10601" y="174224"/>
                  </a:cubicBezTo>
                  <a:cubicBezTo>
                    <a:pt x="10601" y="264436"/>
                    <a:pt x="84011" y="337847"/>
                    <a:pt x="174224" y="337847"/>
                  </a:cubicBezTo>
                  <a:cubicBezTo>
                    <a:pt x="264436" y="337847"/>
                    <a:pt x="337847" y="264436"/>
                    <a:pt x="337847" y="174224"/>
                  </a:cubicBezTo>
                  <a:cubicBezTo>
                    <a:pt x="337847" y="84011"/>
                    <a:pt x="264436" y="10601"/>
                    <a:pt x="174224" y="10601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34B6FD6B-1396-4116-BA94-5F843E791591}"/>
                </a:ext>
              </a:extLst>
            </p:cNvPr>
            <p:cNvSpPr/>
            <p:nvPr/>
          </p:nvSpPr>
          <p:spPr>
            <a:xfrm>
              <a:off x="8634606" y="5855208"/>
              <a:ext cx="79506" cy="31802"/>
            </a:xfrm>
            <a:custGeom>
              <a:avLst/>
              <a:gdLst>
                <a:gd name="connsiteX0" fmla="*/ 5315 w 79505"/>
                <a:gd name="connsiteY0" fmla="*/ 33208 h 31802"/>
                <a:gd name="connsiteX1" fmla="*/ 14 w 79505"/>
                <a:gd name="connsiteY1" fmla="*/ 28279 h 31802"/>
                <a:gd name="connsiteX2" fmla="*/ 4891 w 79505"/>
                <a:gd name="connsiteY2" fmla="*/ 22607 h 31802"/>
                <a:gd name="connsiteX3" fmla="*/ 72948 w 79505"/>
                <a:gd name="connsiteY3" fmla="*/ 1141 h 31802"/>
                <a:gd name="connsiteX4" fmla="*/ 80368 w 79505"/>
                <a:gd name="connsiteY4" fmla="*/ 1989 h 31802"/>
                <a:gd name="connsiteX5" fmla="*/ 79573 w 79505"/>
                <a:gd name="connsiteY5" fmla="*/ 9409 h 31802"/>
                <a:gd name="connsiteX6" fmla="*/ 5686 w 79505"/>
                <a:gd name="connsiteY6" fmla="*/ 33155 h 31802"/>
                <a:gd name="connsiteX7" fmla="*/ 5315 w 79505"/>
                <a:gd name="connsiteY7" fmla="*/ 3320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1802">
                  <a:moveTo>
                    <a:pt x="5315" y="33208"/>
                  </a:moveTo>
                  <a:cubicBezTo>
                    <a:pt x="2559" y="33208"/>
                    <a:pt x="226" y="31088"/>
                    <a:pt x="14" y="28279"/>
                  </a:cubicBezTo>
                  <a:cubicBezTo>
                    <a:pt x="-197" y="25363"/>
                    <a:pt x="1975" y="22819"/>
                    <a:pt x="4891" y="22607"/>
                  </a:cubicBezTo>
                  <a:cubicBezTo>
                    <a:pt x="49573" y="19321"/>
                    <a:pt x="72683" y="1299"/>
                    <a:pt x="72948" y="1141"/>
                  </a:cubicBezTo>
                  <a:cubicBezTo>
                    <a:pt x="75227" y="-662"/>
                    <a:pt x="78566" y="-291"/>
                    <a:pt x="80368" y="1989"/>
                  </a:cubicBezTo>
                  <a:cubicBezTo>
                    <a:pt x="82170" y="4268"/>
                    <a:pt x="81853" y="7607"/>
                    <a:pt x="79573" y="9409"/>
                  </a:cubicBezTo>
                  <a:cubicBezTo>
                    <a:pt x="78566" y="10257"/>
                    <a:pt x="53919" y="29604"/>
                    <a:pt x="5686" y="33155"/>
                  </a:cubicBezTo>
                  <a:cubicBezTo>
                    <a:pt x="5580" y="33208"/>
                    <a:pt x="5421" y="33208"/>
                    <a:pt x="5315" y="332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D37381C3-C4E5-4655-9F6B-F9B011BD8DBE}"/>
                </a:ext>
              </a:extLst>
            </p:cNvPr>
            <p:cNvSpPr/>
            <p:nvPr/>
          </p:nvSpPr>
          <p:spPr>
            <a:xfrm>
              <a:off x="8770929" y="5855208"/>
              <a:ext cx="79506" cy="31802"/>
            </a:xfrm>
            <a:custGeom>
              <a:avLst/>
              <a:gdLst>
                <a:gd name="connsiteX0" fmla="*/ 76237 w 79505"/>
                <a:gd name="connsiteY0" fmla="*/ 33208 h 31802"/>
                <a:gd name="connsiteX1" fmla="*/ 75866 w 79505"/>
                <a:gd name="connsiteY1" fmla="*/ 33208 h 31802"/>
                <a:gd name="connsiteX2" fmla="*/ 1979 w 79505"/>
                <a:gd name="connsiteY2" fmla="*/ 9462 h 31802"/>
                <a:gd name="connsiteX3" fmla="*/ 1184 w 79505"/>
                <a:gd name="connsiteY3" fmla="*/ 1989 h 31802"/>
                <a:gd name="connsiteX4" fmla="*/ 8604 w 79505"/>
                <a:gd name="connsiteY4" fmla="*/ 1141 h 31802"/>
                <a:gd name="connsiteX5" fmla="*/ 76661 w 79505"/>
                <a:gd name="connsiteY5" fmla="*/ 22607 h 31802"/>
                <a:gd name="connsiteX6" fmla="*/ 81538 w 79505"/>
                <a:gd name="connsiteY6" fmla="*/ 28279 h 31802"/>
                <a:gd name="connsiteX7" fmla="*/ 76237 w 79505"/>
                <a:gd name="connsiteY7" fmla="*/ 33208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05" h="31802">
                  <a:moveTo>
                    <a:pt x="76237" y="33208"/>
                  </a:moveTo>
                  <a:cubicBezTo>
                    <a:pt x="76131" y="33208"/>
                    <a:pt x="75972" y="33208"/>
                    <a:pt x="75866" y="33208"/>
                  </a:cubicBezTo>
                  <a:cubicBezTo>
                    <a:pt x="27632" y="29657"/>
                    <a:pt x="2985" y="10257"/>
                    <a:pt x="1979" y="9462"/>
                  </a:cubicBezTo>
                  <a:cubicBezTo>
                    <a:pt x="-301" y="7607"/>
                    <a:pt x="-671" y="4268"/>
                    <a:pt x="1184" y="1989"/>
                  </a:cubicBezTo>
                  <a:cubicBezTo>
                    <a:pt x="2985" y="-291"/>
                    <a:pt x="6325" y="-662"/>
                    <a:pt x="8604" y="1141"/>
                  </a:cubicBezTo>
                  <a:cubicBezTo>
                    <a:pt x="8922" y="1406"/>
                    <a:pt x="32085" y="19321"/>
                    <a:pt x="76661" y="22607"/>
                  </a:cubicBezTo>
                  <a:cubicBezTo>
                    <a:pt x="79576" y="22819"/>
                    <a:pt x="81749" y="25363"/>
                    <a:pt x="81538" y="28279"/>
                  </a:cubicBezTo>
                  <a:cubicBezTo>
                    <a:pt x="81325" y="31088"/>
                    <a:pt x="78993" y="33208"/>
                    <a:pt x="76237" y="33208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71A30CD-7107-42A8-A3DD-EA2CA798B51B}"/>
                </a:ext>
              </a:extLst>
            </p:cNvPr>
            <p:cNvSpPr/>
            <p:nvPr/>
          </p:nvSpPr>
          <p:spPr>
            <a:xfrm>
              <a:off x="8663401" y="5980801"/>
              <a:ext cx="159012" cy="84806"/>
            </a:xfrm>
            <a:custGeom>
              <a:avLst/>
              <a:gdLst>
                <a:gd name="connsiteX0" fmla="*/ 155036 w 159011"/>
                <a:gd name="connsiteY0" fmla="*/ 85495 h 84806"/>
                <a:gd name="connsiteX1" fmla="*/ 153340 w 159011"/>
                <a:gd name="connsiteY1" fmla="*/ 85230 h 84806"/>
                <a:gd name="connsiteX2" fmla="*/ 6996 w 159011"/>
                <a:gd name="connsiteY2" fmla="*/ 85230 h 84806"/>
                <a:gd name="connsiteX3" fmla="*/ 2226 w 159011"/>
                <a:gd name="connsiteY3" fmla="*/ 84541 h 84806"/>
                <a:gd name="connsiteX4" fmla="*/ 0 w 159011"/>
                <a:gd name="connsiteY4" fmla="*/ 80248 h 84806"/>
                <a:gd name="connsiteX5" fmla="*/ 80195 w 159011"/>
                <a:gd name="connsiteY5" fmla="*/ 0 h 84806"/>
                <a:gd name="connsiteX6" fmla="*/ 160390 w 159011"/>
                <a:gd name="connsiteY6" fmla="*/ 80248 h 84806"/>
                <a:gd name="connsiteX7" fmla="*/ 158163 w 159011"/>
                <a:gd name="connsiteY7" fmla="*/ 84541 h 84806"/>
                <a:gd name="connsiteX8" fmla="*/ 155036 w 159011"/>
                <a:gd name="connsiteY8" fmla="*/ 85495 h 84806"/>
                <a:gd name="connsiteX9" fmla="*/ 80142 w 159011"/>
                <a:gd name="connsiteY9" fmla="*/ 62280 h 84806"/>
                <a:gd name="connsiteX10" fmla="*/ 149312 w 159011"/>
                <a:gd name="connsiteY10" fmla="*/ 72774 h 84806"/>
                <a:gd name="connsiteX11" fmla="*/ 80142 w 159011"/>
                <a:gd name="connsiteY11" fmla="*/ 10548 h 84806"/>
                <a:gd name="connsiteX12" fmla="*/ 10972 w 159011"/>
                <a:gd name="connsiteY12" fmla="*/ 72774 h 84806"/>
                <a:gd name="connsiteX13" fmla="*/ 80142 w 159011"/>
                <a:gd name="connsiteY13" fmla="*/ 62280 h 84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011" h="84806">
                  <a:moveTo>
                    <a:pt x="155036" y="85495"/>
                  </a:moveTo>
                  <a:cubicBezTo>
                    <a:pt x="154453" y="85495"/>
                    <a:pt x="153870" y="85389"/>
                    <a:pt x="153340" y="85230"/>
                  </a:cubicBezTo>
                  <a:cubicBezTo>
                    <a:pt x="104789" y="68852"/>
                    <a:pt x="55548" y="68852"/>
                    <a:pt x="6996" y="85230"/>
                  </a:cubicBezTo>
                  <a:cubicBezTo>
                    <a:pt x="5353" y="85760"/>
                    <a:pt x="3605" y="85495"/>
                    <a:pt x="2226" y="84541"/>
                  </a:cubicBezTo>
                  <a:cubicBezTo>
                    <a:pt x="848" y="83534"/>
                    <a:pt x="0" y="81944"/>
                    <a:pt x="0" y="80248"/>
                  </a:cubicBezTo>
                  <a:cubicBezTo>
                    <a:pt x="0" y="35990"/>
                    <a:pt x="35990" y="0"/>
                    <a:pt x="80195" y="0"/>
                  </a:cubicBezTo>
                  <a:cubicBezTo>
                    <a:pt x="124400" y="0"/>
                    <a:pt x="160390" y="35990"/>
                    <a:pt x="160390" y="80248"/>
                  </a:cubicBezTo>
                  <a:cubicBezTo>
                    <a:pt x="160390" y="81944"/>
                    <a:pt x="159541" y="83534"/>
                    <a:pt x="158163" y="84541"/>
                  </a:cubicBezTo>
                  <a:cubicBezTo>
                    <a:pt x="157210" y="85124"/>
                    <a:pt x="156096" y="85495"/>
                    <a:pt x="155036" y="85495"/>
                  </a:cubicBezTo>
                  <a:close/>
                  <a:moveTo>
                    <a:pt x="80142" y="62280"/>
                  </a:moveTo>
                  <a:cubicBezTo>
                    <a:pt x="103251" y="62280"/>
                    <a:pt x="126361" y="65778"/>
                    <a:pt x="149312" y="72774"/>
                  </a:cubicBezTo>
                  <a:cubicBezTo>
                    <a:pt x="145601" y="37845"/>
                    <a:pt x="115972" y="10548"/>
                    <a:pt x="80142" y="10548"/>
                  </a:cubicBezTo>
                  <a:cubicBezTo>
                    <a:pt x="44311" y="10548"/>
                    <a:pt x="14682" y="37845"/>
                    <a:pt x="10972" y="72774"/>
                  </a:cubicBezTo>
                  <a:cubicBezTo>
                    <a:pt x="33923" y="65778"/>
                    <a:pt x="57032" y="62280"/>
                    <a:pt x="80142" y="62280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FD663403-C96B-4094-9097-F1F40E689DB9}"/>
                </a:ext>
              </a:extLst>
            </p:cNvPr>
            <p:cNvSpPr/>
            <p:nvPr/>
          </p:nvSpPr>
          <p:spPr>
            <a:xfrm>
              <a:off x="8673259" y="6020130"/>
              <a:ext cx="137810" cy="42403"/>
            </a:xfrm>
            <a:custGeom>
              <a:avLst/>
              <a:gdLst>
                <a:gd name="connsiteX0" fmla="*/ 5301 w 137810"/>
                <a:gd name="connsiteY0" fmla="*/ 43039 h 42403"/>
                <a:gd name="connsiteX1" fmla="*/ 5195 w 137810"/>
                <a:gd name="connsiteY1" fmla="*/ 43039 h 42403"/>
                <a:gd name="connsiteX2" fmla="*/ 1 w 137810"/>
                <a:gd name="connsiteY2" fmla="*/ 37633 h 42403"/>
                <a:gd name="connsiteX3" fmla="*/ 11609 w 137810"/>
                <a:gd name="connsiteY3" fmla="*/ 11449 h 42403"/>
                <a:gd name="connsiteX4" fmla="*/ 44948 w 137810"/>
                <a:gd name="connsiteY4" fmla="*/ 2067 h 42403"/>
                <a:gd name="connsiteX5" fmla="*/ 95620 w 137810"/>
                <a:gd name="connsiteY5" fmla="*/ 2067 h 42403"/>
                <a:gd name="connsiteX6" fmla="*/ 128959 w 137810"/>
                <a:gd name="connsiteY6" fmla="*/ 11449 h 42403"/>
                <a:gd name="connsiteX7" fmla="*/ 140567 w 137810"/>
                <a:gd name="connsiteY7" fmla="*/ 37633 h 42403"/>
                <a:gd name="connsiteX8" fmla="*/ 135426 w 137810"/>
                <a:gd name="connsiteY8" fmla="*/ 43039 h 42403"/>
                <a:gd name="connsiteX9" fmla="*/ 129966 w 137810"/>
                <a:gd name="connsiteY9" fmla="*/ 37898 h 42403"/>
                <a:gd name="connsiteX10" fmla="*/ 123977 w 137810"/>
                <a:gd name="connsiteY10" fmla="*/ 20831 h 42403"/>
                <a:gd name="connsiteX11" fmla="*/ 93871 w 137810"/>
                <a:gd name="connsiteY11" fmla="*/ 12509 h 42403"/>
                <a:gd name="connsiteX12" fmla="*/ 46645 w 137810"/>
                <a:gd name="connsiteY12" fmla="*/ 12509 h 42403"/>
                <a:gd name="connsiteX13" fmla="*/ 16538 w 137810"/>
                <a:gd name="connsiteY13" fmla="*/ 20831 h 42403"/>
                <a:gd name="connsiteX14" fmla="*/ 10602 w 137810"/>
                <a:gd name="connsiteY14" fmla="*/ 37898 h 42403"/>
                <a:gd name="connsiteX15" fmla="*/ 5301 w 137810"/>
                <a:gd name="connsiteY15" fmla="*/ 43039 h 4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7810" h="42403">
                  <a:moveTo>
                    <a:pt x="5301" y="43039"/>
                  </a:moveTo>
                  <a:cubicBezTo>
                    <a:pt x="5248" y="43039"/>
                    <a:pt x="5195" y="43039"/>
                    <a:pt x="5195" y="43039"/>
                  </a:cubicBezTo>
                  <a:cubicBezTo>
                    <a:pt x="2280" y="42986"/>
                    <a:pt x="-52" y="40548"/>
                    <a:pt x="1" y="37633"/>
                  </a:cubicBezTo>
                  <a:cubicBezTo>
                    <a:pt x="54" y="35566"/>
                    <a:pt x="796" y="17174"/>
                    <a:pt x="11609" y="11449"/>
                  </a:cubicBezTo>
                  <a:cubicBezTo>
                    <a:pt x="18764" y="7633"/>
                    <a:pt x="30001" y="4506"/>
                    <a:pt x="44948" y="2067"/>
                  </a:cubicBezTo>
                  <a:cubicBezTo>
                    <a:pt x="61751" y="-689"/>
                    <a:pt x="78818" y="-689"/>
                    <a:pt x="95620" y="2067"/>
                  </a:cubicBezTo>
                  <a:cubicBezTo>
                    <a:pt x="110567" y="4506"/>
                    <a:pt x="121751" y="7686"/>
                    <a:pt x="128959" y="11449"/>
                  </a:cubicBezTo>
                  <a:cubicBezTo>
                    <a:pt x="139772" y="17174"/>
                    <a:pt x="140514" y="35566"/>
                    <a:pt x="140567" y="37633"/>
                  </a:cubicBezTo>
                  <a:cubicBezTo>
                    <a:pt x="140620" y="40548"/>
                    <a:pt x="138341" y="42986"/>
                    <a:pt x="135426" y="43039"/>
                  </a:cubicBezTo>
                  <a:cubicBezTo>
                    <a:pt x="132351" y="43198"/>
                    <a:pt x="130073" y="40813"/>
                    <a:pt x="129966" y="37898"/>
                  </a:cubicBezTo>
                  <a:cubicBezTo>
                    <a:pt x="129807" y="32226"/>
                    <a:pt x="127793" y="22845"/>
                    <a:pt x="123977" y="20831"/>
                  </a:cubicBezTo>
                  <a:cubicBezTo>
                    <a:pt x="117881" y="17597"/>
                    <a:pt x="107493" y="14735"/>
                    <a:pt x="93871" y="12509"/>
                  </a:cubicBezTo>
                  <a:cubicBezTo>
                    <a:pt x="78182" y="9965"/>
                    <a:pt x="62333" y="9965"/>
                    <a:pt x="46645" y="12509"/>
                  </a:cubicBezTo>
                  <a:cubicBezTo>
                    <a:pt x="33022" y="14735"/>
                    <a:pt x="22634" y="17597"/>
                    <a:pt x="16538" y="20831"/>
                  </a:cubicBezTo>
                  <a:cubicBezTo>
                    <a:pt x="12722" y="22845"/>
                    <a:pt x="10708" y="32226"/>
                    <a:pt x="10602" y="37898"/>
                  </a:cubicBezTo>
                  <a:cubicBezTo>
                    <a:pt x="10549" y="40707"/>
                    <a:pt x="8164" y="43039"/>
                    <a:pt x="5301" y="43039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C148CBB8-B828-4A0C-A212-4AF763B9C58D}"/>
                </a:ext>
              </a:extLst>
            </p:cNvPr>
            <p:cNvSpPr/>
            <p:nvPr/>
          </p:nvSpPr>
          <p:spPr>
            <a:xfrm>
              <a:off x="8643438" y="5909891"/>
              <a:ext cx="74205" cy="31802"/>
            </a:xfrm>
            <a:custGeom>
              <a:avLst/>
              <a:gdLst>
                <a:gd name="connsiteX0" fmla="*/ 50281 w 74205"/>
                <a:gd name="connsiteY0" fmla="*/ 32482 h 31802"/>
                <a:gd name="connsiteX1" fmla="*/ 34 w 74205"/>
                <a:gd name="connsiteY1" fmla="*/ 8366 h 31802"/>
                <a:gd name="connsiteX2" fmla="*/ 4486 w 74205"/>
                <a:gd name="connsiteY2" fmla="*/ 2376 h 31802"/>
                <a:gd name="connsiteX3" fmla="*/ 10369 w 74205"/>
                <a:gd name="connsiteY3" fmla="*/ 5769 h 31802"/>
                <a:gd name="connsiteX4" fmla="*/ 53091 w 74205"/>
                <a:gd name="connsiteY4" fmla="*/ 21829 h 31802"/>
                <a:gd name="connsiteX5" fmla="*/ 66342 w 74205"/>
                <a:gd name="connsiteY5" fmla="*/ 4602 h 31802"/>
                <a:gd name="connsiteX6" fmla="*/ 72278 w 74205"/>
                <a:gd name="connsiteY6" fmla="*/ 44 h 31802"/>
                <a:gd name="connsiteX7" fmla="*/ 76836 w 74205"/>
                <a:gd name="connsiteY7" fmla="*/ 5980 h 31802"/>
                <a:gd name="connsiteX8" fmla="*/ 53780 w 74205"/>
                <a:gd name="connsiteY8" fmla="*/ 32376 h 31802"/>
                <a:gd name="connsiteX9" fmla="*/ 50281 w 74205"/>
                <a:gd name="connsiteY9" fmla="*/ 3248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05" h="31802">
                  <a:moveTo>
                    <a:pt x="50281" y="32482"/>
                  </a:moveTo>
                  <a:cubicBezTo>
                    <a:pt x="24415" y="32482"/>
                    <a:pt x="776" y="14567"/>
                    <a:pt x="34" y="8366"/>
                  </a:cubicBezTo>
                  <a:cubicBezTo>
                    <a:pt x="-284" y="5556"/>
                    <a:pt x="1677" y="2853"/>
                    <a:pt x="4486" y="2376"/>
                  </a:cubicBezTo>
                  <a:cubicBezTo>
                    <a:pt x="7030" y="1899"/>
                    <a:pt x="9522" y="3383"/>
                    <a:pt x="10369" y="5769"/>
                  </a:cubicBezTo>
                  <a:cubicBezTo>
                    <a:pt x="14292" y="9903"/>
                    <a:pt x="32578" y="23154"/>
                    <a:pt x="53091" y="21829"/>
                  </a:cubicBezTo>
                  <a:cubicBezTo>
                    <a:pt x="63798" y="21139"/>
                    <a:pt x="66289" y="4761"/>
                    <a:pt x="66342" y="4602"/>
                  </a:cubicBezTo>
                  <a:cubicBezTo>
                    <a:pt x="66712" y="1687"/>
                    <a:pt x="69363" y="-327"/>
                    <a:pt x="72278" y="44"/>
                  </a:cubicBezTo>
                  <a:cubicBezTo>
                    <a:pt x="75193" y="415"/>
                    <a:pt x="77208" y="3118"/>
                    <a:pt x="76836" y="5980"/>
                  </a:cubicBezTo>
                  <a:cubicBezTo>
                    <a:pt x="76677" y="6988"/>
                    <a:pt x="73232" y="31157"/>
                    <a:pt x="53780" y="32376"/>
                  </a:cubicBezTo>
                  <a:cubicBezTo>
                    <a:pt x="52614" y="32482"/>
                    <a:pt x="51395" y="32482"/>
                    <a:pt x="50281" y="324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29DD49A6-F842-42D0-B6BE-6AB6D1B72861}"/>
                </a:ext>
              </a:extLst>
            </p:cNvPr>
            <p:cNvSpPr/>
            <p:nvPr/>
          </p:nvSpPr>
          <p:spPr>
            <a:xfrm>
              <a:off x="8766768" y="5909891"/>
              <a:ext cx="74205" cy="31802"/>
            </a:xfrm>
            <a:custGeom>
              <a:avLst/>
              <a:gdLst>
                <a:gd name="connsiteX0" fmla="*/ 26599 w 74205"/>
                <a:gd name="connsiteY0" fmla="*/ 32482 h 31802"/>
                <a:gd name="connsiteX1" fmla="*/ 23101 w 74205"/>
                <a:gd name="connsiteY1" fmla="*/ 32376 h 31802"/>
                <a:gd name="connsiteX2" fmla="*/ 44 w 74205"/>
                <a:gd name="connsiteY2" fmla="*/ 5980 h 31802"/>
                <a:gd name="connsiteX3" fmla="*/ 4602 w 74205"/>
                <a:gd name="connsiteY3" fmla="*/ 44 h 31802"/>
                <a:gd name="connsiteX4" fmla="*/ 10539 w 74205"/>
                <a:gd name="connsiteY4" fmla="*/ 4602 h 31802"/>
                <a:gd name="connsiteX5" fmla="*/ 23790 w 74205"/>
                <a:gd name="connsiteY5" fmla="*/ 21829 h 31802"/>
                <a:gd name="connsiteX6" fmla="*/ 66511 w 74205"/>
                <a:gd name="connsiteY6" fmla="*/ 5769 h 31802"/>
                <a:gd name="connsiteX7" fmla="*/ 72394 w 74205"/>
                <a:gd name="connsiteY7" fmla="*/ 2376 h 31802"/>
                <a:gd name="connsiteX8" fmla="*/ 76847 w 74205"/>
                <a:gd name="connsiteY8" fmla="*/ 8366 h 31802"/>
                <a:gd name="connsiteX9" fmla="*/ 26599 w 74205"/>
                <a:gd name="connsiteY9" fmla="*/ 32482 h 3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05" h="31802">
                  <a:moveTo>
                    <a:pt x="26599" y="32482"/>
                  </a:moveTo>
                  <a:cubicBezTo>
                    <a:pt x="25433" y="32482"/>
                    <a:pt x="24267" y="32429"/>
                    <a:pt x="23101" y="32376"/>
                  </a:cubicBezTo>
                  <a:cubicBezTo>
                    <a:pt x="3648" y="31104"/>
                    <a:pt x="203" y="6988"/>
                    <a:pt x="44" y="5980"/>
                  </a:cubicBezTo>
                  <a:cubicBezTo>
                    <a:pt x="-327" y="3065"/>
                    <a:pt x="1687" y="415"/>
                    <a:pt x="4602" y="44"/>
                  </a:cubicBezTo>
                  <a:cubicBezTo>
                    <a:pt x="7518" y="-327"/>
                    <a:pt x="10168" y="1687"/>
                    <a:pt x="10539" y="4602"/>
                  </a:cubicBezTo>
                  <a:cubicBezTo>
                    <a:pt x="10539" y="4761"/>
                    <a:pt x="12977" y="21139"/>
                    <a:pt x="23790" y="21829"/>
                  </a:cubicBezTo>
                  <a:cubicBezTo>
                    <a:pt x="44249" y="23154"/>
                    <a:pt x="62641" y="9903"/>
                    <a:pt x="66511" y="5769"/>
                  </a:cubicBezTo>
                  <a:cubicBezTo>
                    <a:pt x="67412" y="3383"/>
                    <a:pt x="69850" y="1899"/>
                    <a:pt x="72394" y="2376"/>
                  </a:cubicBezTo>
                  <a:cubicBezTo>
                    <a:pt x="75151" y="2853"/>
                    <a:pt x="77164" y="5609"/>
                    <a:pt x="76847" y="8366"/>
                  </a:cubicBezTo>
                  <a:cubicBezTo>
                    <a:pt x="76104" y="14567"/>
                    <a:pt x="52465" y="32482"/>
                    <a:pt x="26599" y="32482"/>
                  </a:cubicBezTo>
                  <a:close/>
                </a:path>
              </a:pathLst>
            </a:custGeom>
            <a:solidFill>
              <a:srgbClr val="FFFFFF"/>
            </a:solidFill>
            <a:ln w="52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02390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" name="Freeform: Shape 2081">
            <a:extLst>
              <a:ext uri="{FF2B5EF4-FFF2-40B4-BE49-F238E27FC236}">
                <a16:creationId xmlns:a16="http://schemas.microsoft.com/office/drawing/2014/main" id="{74DE7DA9-EAB8-45C2-9299-87E15CF017AA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83" name="Freeform: Shape 2082">
            <a:extLst>
              <a:ext uri="{FF2B5EF4-FFF2-40B4-BE49-F238E27FC236}">
                <a16:creationId xmlns:a16="http://schemas.microsoft.com/office/drawing/2014/main" id="{3A42589E-A355-42EA-907E-0E5603FDEF57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84" name="Freeform: Shape 2083">
            <a:extLst>
              <a:ext uri="{FF2B5EF4-FFF2-40B4-BE49-F238E27FC236}">
                <a16:creationId xmlns:a16="http://schemas.microsoft.com/office/drawing/2014/main" id="{A38C6AD9-4271-43F4-A1A3-CA770432DAFB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85" name="Freeform: Shape 2084">
            <a:extLst>
              <a:ext uri="{FF2B5EF4-FFF2-40B4-BE49-F238E27FC236}">
                <a16:creationId xmlns:a16="http://schemas.microsoft.com/office/drawing/2014/main" id="{AB36BFAE-2E15-4AFB-A4C4-321CA4AD8ADA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86" name="Freeform: Shape 2085">
            <a:extLst>
              <a:ext uri="{FF2B5EF4-FFF2-40B4-BE49-F238E27FC236}">
                <a16:creationId xmlns:a16="http://schemas.microsoft.com/office/drawing/2014/main" id="{07D4CD86-7747-45AD-AF86-B44054743C73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87" name="Freeform: Shape 2086">
            <a:extLst>
              <a:ext uri="{FF2B5EF4-FFF2-40B4-BE49-F238E27FC236}">
                <a16:creationId xmlns:a16="http://schemas.microsoft.com/office/drawing/2014/main" id="{3C0188CB-3CEE-4ADE-8E1D-98A584F3C711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88" name="Freeform: Shape 2087">
            <a:extLst>
              <a:ext uri="{FF2B5EF4-FFF2-40B4-BE49-F238E27FC236}">
                <a16:creationId xmlns:a16="http://schemas.microsoft.com/office/drawing/2014/main" id="{75CC9236-CCDF-4B0B-A58D-9464DEA3C91F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89" name="Freeform: Shape 2088">
            <a:extLst>
              <a:ext uri="{FF2B5EF4-FFF2-40B4-BE49-F238E27FC236}">
                <a16:creationId xmlns:a16="http://schemas.microsoft.com/office/drawing/2014/main" id="{371E8F0C-7415-401D-8AF5-69E422D98E3E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0" name="Freeform: Shape 2089">
            <a:extLst>
              <a:ext uri="{FF2B5EF4-FFF2-40B4-BE49-F238E27FC236}">
                <a16:creationId xmlns:a16="http://schemas.microsoft.com/office/drawing/2014/main" id="{5160DA3E-24EF-4501-B186-423C4F2FB8D6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1" name="Freeform: Shape 2090">
            <a:extLst>
              <a:ext uri="{FF2B5EF4-FFF2-40B4-BE49-F238E27FC236}">
                <a16:creationId xmlns:a16="http://schemas.microsoft.com/office/drawing/2014/main" id="{C4F3A4D6-F303-462B-98A9-59F7DFF27035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2" name="Freeform: Shape 2091">
            <a:extLst>
              <a:ext uri="{FF2B5EF4-FFF2-40B4-BE49-F238E27FC236}">
                <a16:creationId xmlns:a16="http://schemas.microsoft.com/office/drawing/2014/main" id="{E4561D65-725E-476E-BF54-A44355FC7736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3" name="Freeform: Shape 2092">
            <a:extLst>
              <a:ext uri="{FF2B5EF4-FFF2-40B4-BE49-F238E27FC236}">
                <a16:creationId xmlns:a16="http://schemas.microsoft.com/office/drawing/2014/main" id="{C87A1EE6-179F-446C-A609-77E4A4DB1BB2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4" name="Freeform: Shape 2093">
            <a:extLst>
              <a:ext uri="{FF2B5EF4-FFF2-40B4-BE49-F238E27FC236}">
                <a16:creationId xmlns:a16="http://schemas.microsoft.com/office/drawing/2014/main" id="{657B1B83-372E-4FBF-99A0-7CA83058DCDA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5" name="Freeform: Shape 2094">
            <a:extLst>
              <a:ext uri="{FF2B5EF4-FFF2-40B4-BE49-F238E27FC236}">
                <a16:creationId xmlns:a16="http://schemas.microsoft.com/office/drawing/2014/main" id="{1D9AFBBF-63CA-46C8-B94C-56BC0D4D5C99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6" name="Freeform: Shape 2095">
            <a:extLst>
              <a:ext uri="{FF2B5EF4-FFF2-40B4-BE49-F238E27FC236}">
                <a16:creationId xmlns:a16="http://schemas.microsoft.com/office/drawing/2014/main" id="{65CC369D-5658-41CA-958F-CB130345AC04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7" name="Freeform: Shape 2096">
            <a:extLst>
              <a:ext uri="{FF2B5EF4-FFF2-40B4-BE49-F238E27FC236}">
                <a16:creationId xmlns:a16="http://schemas.microsoft.com/office/drawing/2014/main" id="{05BFDD12-F6E9-4FA1-89D2-12D120D97304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8" name="Freeform: Shape 2097">
            <a:extLst>
              <a:ext uri="{FF2B5EF4-FFF2-40B4-BE49-F238E27FC236}">
                <a16:creationId xmlns:a16="http://schemas.microsoft.com/office/drawing/2014/main" id="{8BAA2204-4871-4EAB-A525-461815A214AD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99" name="Freeform: Shape 2098">
            <a:extLst>
              <a:ext uri="{FF2B5EF4-FFF2-40B4-BE49-F238E27FC236}">
                <a16:creationId xmlns:a16="http://schemas.microsoft.com/office/drawing/2014/main" id="{69206658-5ED2-4B7E-A435-F7808403B56A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0" name="Freeform: Shape 2099">
            <a:extLst>
              <a:ext uri="{FF2B5EF4-FFF2-40B4-BE49-F238E27FC236}">
                <a16:creationId xmlns:a16="http://schemas.microsoft.com/office/drawing/2014/main" id="{98BBE46B-8A32-4FD3-A9D0-DD6107CD0DB9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1" name="Freeform: Shape 2100">
            <a:extLst>
              <a:ext uri="{FF2B5EF4-FFF2-40B4-BE49-F238E27FC236}">
                <a16:creationId xmlns:a16="http://schemas.microsoft.com/office/drawing/2014/main" id="{EA79EBD6-BD79-41AA-8355-99AC86C4C902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2" name="Freeform: Shape 2101">
            <a:extLst>
              <a:ext uri="{FF2B5EF4-FFF2-40B4-BE49-F238E27FC236}">
                <a16:creationId xmlns:a16="http://schemas.microsoft.com/office/drawing/2014/main" id="{7524ED8E-87E9-4E25-B764-9E5DED465EB7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3" name="Freeform: Shape 2102">
            <a:extLst>
              <a:ext uri="{FF2B5EF4-FFF2-40B4-BE49-F238E27FC236}">
                <a16:creationId xmlns:a16="http://schemas.microsoft.com/office/drawing/2014/main" id="{78E0C100-E0AE-410B-AA2F-5EB361B2106F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4" name="Freeform: Shape 2103">
            <a:extLst>
              <a:ext uri="{FF2B5EF4-FFF2-40B4-BE49-F238E27FC236}">
                <a16:creationId xmlns:a16="http://schemas.microsoft.com/office/drawing/2014/main" id="{D0719C55-EE60-42BB-A4D1-0270DA16DFC7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5" name="Freeform: Shape 2104">
            <a:extLst>
              <a:ext uri="{FF2B5EF4-FFF2-40B4-BE49-F238E27FC236}">
                <a16:creationId xmlns:a16="http://schemas.microsoft.com/office/drawing/2014/main" id="{3CC810E1-7F2C-476C-A2BE-90F1B8924934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6" name="Freeform: Shape 2105">
            <a:extLst>
              <a:ext uri="{FF2B5EF4-FFF2-40B4-BE49-F238E27FC236}">
                <a16:creationId xmlns:a16="http://schemas.microsoft.com/office/drawing/2014/main" id="{2D124F71-27E4-4FEA-8BBC-4B09A86A8A87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7" name="Freeform: Shape 2106">
            <a:extLst>
              <a:ext uri="{FF2B5EF4-FFF2-40B4-BE49-F238E27FC236}">
                <a16:creationId xmlns:a16="http://schemas.microsoft.com/office/drawing/2014/main" id="{7A1CEC2E-8182-4982-9A9F-C418C7F28693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8" name="Freeform: Shape 2107">
            <a:extLst>
              <a:ext uri="{FF2B5EF4-FFF2-40B4-BE49-F238E27FC236}">
                <a16:creationId xmlns:a16="http://schemas.microsoft.com/office/drawing/2014/main" id="{AFADC234-B58D-49B0-A486-8AC40589D2F6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09" name="Freeform: Shape 2108">
            <a:extLst>
              <a:ext uri="{FF2B5EF4-FFF2-40B4-BE49-F238E27FC236}">
                <a16:creationId xmlns:a16="http://schemas.microsoft.com/office/drawing/2014/main" id="{D4922A5E-7D78-49C9-BC86-1E103DE2F94B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0" name="Freeform: Shape 2109">
            <a:extLst>
              <a:ext uri="{FF2B5EF4-FFF2-40B4-BE49-F238E27FC236}">
                <a16:creationId xmlns:a16="http://schemas.microsoft.com/office/drawing/2014/main" id="{443D2A8C-5880-4C70-93EF-B895207D4E9B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1" name="Freeform: Shape 2110">
            <a:extLst>
              <a:ext uri="{FF2B5EF4-FFF2-40B4-BE49-F238E27FC236}">
                <a16:creationId xmlns:a16="http://schemas.microsoft.com/office/drawing/2014/main" id="{D266B7BC-6013-44FD-9A0E-75F8CF3EE5BC}"/>
              </a:ext>
            </a:extLst>
          </p:cNvPr>
          <p:cNvSpPr/>
          <p:nvPr/>
        </p:nvSpPr>
        <p:spPr>
          <a:xfrm>
            <a:off x="100233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2" name="Freeform: Shape 2111">
            <a:extLst>
              <a:ext uri="{FF2B5EF4-FFF2-40B4-BE49-F238E27FC236}">
                <a16:creationId xmlns:a16="http://schemas.microsoft.com/office/drawing/2014/main" id="{E63B16DC-441B-4844-A687-660CBE6B433C}"/>
              </a:ext>
            </a:extLst>
          </p:cNvPr>
          <p:cNvSpPr/>
          <p:nvPr/>
        </p:nvSpPr>
        <p:spPr>
          <a:xfrm>
            <a:off x="2063759" y="4571497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3" name="Freeform: Shape 2112">
            <a:extLst>
              <a:ext uri="{FF2B5EF4-FFF2-40B4-BE49-F238E27FC236}">
                <a16:creationId xmlns:a16="http://schemas.microsoft.com/office/drawing/2014/main" id="{FEC717CE-6B48-4960-8556-689C6799252B}"/>
              </a:ext>
            </a:extLst>
          </p:cNvPr>
          <p:cNvSpPr/>
          <p:nvPr/>
        </p:nvSpPr>
        <p:spPr>
          <a:xfrm>
            <a:off x="312412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4" name="Freeform: Shape 2113">
            <a:extLst>
              <a:ext uri="{FF2B5EF4-FFF2-40B4-BE49-F238E27FC236}">
                <a16:creationId xmlns:a16="http://schemas.microsoft.com/office/drawing/2014/main" id="{3C1BBAC6-17C8-46B8-A90E-3B2B654E4A8A}"/>
              </a:ext>
            </a:extLst>
          </p:cNvPr>
          <p:cNvSpPr/>
          <p:nvPr/>
        </p:nvSpPr>
        <p:spPr>
          <a:xfrm>
            <a:off x="418500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5" name="Freeform: Shape 2114">
            <a:extLst>
              <a:ext uri="{FF2B5EF4-FFF2-40B4-BE49-F238E27FC236}">
                <a16:creationId xmlns:a16="http://schemas.microsoft.com/office/drawing/2014/main" id="{F94D9B52-88D0-4297-A953-70F349F90114}"/>
              </a:ext>
            </a:extLst>
          </p:cNvPr>
          <p:cNvSpPr/>
          <p:nvPr/>
        </p:nvSpPr>
        <p:spPr>
          <a:xfrm>
            <a:off x="5245872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6" name="Freeform: Shape 2115">
            <a:extLst>
              <a:ext uri="{FF2B5EF4-FFF2-40B4-BE49-F238E27FC236}">
                <a16:creationId xmlns:a16="http://schemas.microsoft.com/office/drawing/2014/main" id="{31D10EF5-920F-406F-9E00-0D3F71B72E35}"/>
              </a:ext>
            </a:extLst>
          </p:cNvPr>
          <p:cNvSpPr/>
          <p:nvPr/>
        </p:nvSpPr>
        <p:spPr>
          <a:xfrm>
            <a:off x="630679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7" name="Freeform: Shape 2116">
            <a:extLst>
              <a:ext uri="{FF2B5EF4-FFF2-40B4-BE49-F238E27FC236}">
                <a16:creationId xmlns:a16="http://schemas.microsoft.com/office/drawing/2014/main" id="{A97287CC-515A-4343-A29D-C3C3F7C7EF5A}"/>
              </a:ext>
            </a:extLst>
          </p:cNvPr>
          <p:cNvSpPr/>
          <p:nvPr/>
        </p:nvSpPr>
        <p:spPr>
          <a:xfrm>
            <a:off x="736766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8" name="Freeform: Shape 2117">
            <a:extLst>
              <a:ext uri="{FF2B5EF4-FFF2-40B4-BE49-F238E27FC236}">
                <a16:creationId xmlns:a16="http://schemas.microsoft.com/office/drawing/2014/main" id="{182E2C68-E735-4B95-AA86-B03B6F8882B3}"/>
              </a:ext>
            </a:extLst>
          </p:cNvPr>
          <p:cNvSpPr/>
          <p:nvPr/>
        </p:nvSpPr>
        <p:spPr>
          <a:xfrm>
            <a:off x="8428594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19" name="Freeform: Shape 2118">
            <a:extLst>
              <a:ext uri="{FF2B5EF4-FFF2-40B4-BE49-F238E27FC236}">
                <a16:creationId xmlns:a16="http://schemas.microsoft.com/office/drawing/2014/main" id="{B919E75B-4EEF-48A4-8496-8A3011FBD510}"/>
              </a:ext>
            </a:extLst>
          </p:cNvPr>
          <p:cNvSpPr/>
          <p:nvPr/>
        </p:nvSpPr>
        <p:spPr>
          <a:xfrm>
            <a:off x="9489466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0" name="Freeform: Shape 2119">
            <a:extLst>
              <a:ext uri="{FF2B5EF4-FFF2-40B4-BE49-F238E27FC236}">
                <a16:creationId xmlns:a16="http://schemas.microsoft.com/office/drawing/2014/main" id="{310ED57F-F48F-43CA-85C2-A8304545E3F0}"/>
              </a:ext>
            </a:extLst>
          </p:cNvPr>
          <p:cNvSpPr/>
          <p:nvPr/>
        </p:nvSpPr>
        <p:spPr>
          <a:xfrm>
            <a:off x="1055033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1" name="Freeform: Shape 2120">
            <a:extLst>
              <a:ext uri="{FF2B5EF4-FFF2-40B4-BE49-F238E27FC236}">
                <a16:creationId xmlns:a16="http://schemas.microsoft.com/office/drawing/2014/main" id="{32BE138E-1016-43DC-8C87-A5EA6078BBBA}"/>
              </a:ext>
            </a:extLst>
          </p:cNvPr>
          <p:cNvSpPr/>
          <p:nvPr/>
        </p:nvSpPr>
        <p:spPr>
          <a:xfrm>
            <a:off x="100233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2" name="Freeform: Shape 2121">
            <a:extLst>
              <a:ext uri="{FF2B5EF4-FFF2-40B4-BE49-F238E27FC236}">
                <a16:creationId xmlns:a16="http://schemas.microsoft.com/office/drawing/2014/main" id="{331628CF-B8B3-43E5-A874-0D0AF1177500}"/>
              </a:ext>
            </a:extLst>
          </p:cNvPr>
          <p:cNvSpPr/>
          <p:nvPr/>
        </p:nvSpPr>
        <p:spPr>
          <a:xfrm>
            <a:off x="2063759" y="563099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3" name="Freeform: Shape 2122">
            <a:extLst>
              <a:ext uri="{FF2B5EF4-FFF2-40B4-BE49-F238E27FC236}">
                <a16:creationId xmlns:a16="http://schemas.microsoft.com/office/drawing/2014/main" id="{F05B5143-68C2-43AC-91D6-13E7CB83A12C}"/>
              </a:ext>
            </a:extLst>
          </p:cNvPr>
          <p:cNvSpPr/>
          <p:nvPr/>
        </p:nvSpPr>
        <p:spPr>
          <a:xfrm>
            <a:off x="312412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4" name="Freeform: Shape 2123">
            <a:extLst>
              <a:ext uri="{FF2B5EF4-FFF2-40B4-BE49-F238E27FC236}">
                <a16:creationId xmlns:a16="http://schemas.microsoft.com/office/drawing/2014/main" id="{37501A8B-ED32-4AB7-973B-327EA21965D2}"/>
              </a:ext>
            </a:extLst>
          </p:cNvPr>
          <p:cNvSpPr/>
          <p:nvPr/>
        </p:nvSpPr>
        <p:spPr>
          <a:xfrm>
            <a:off x="418500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5" name="Freeform: Shape 2124">
            <a:extLst>
              <a:ext uri="{FF2B5EF4-FFF2-40B4-BE49-F238E27FC236}">
                <a16:creationId xmlns:a16="http://schemas.microsoft.com/office/drawing/2014/main" id="{19E87F09-0838-44B9-B527-D22EE3FE7C7C}"/>
              </a:ext>
            </a:extLst>
          </p:cNvPr>
          <p:cNvSpPr/>
          <p:nvPr/>
        </p:nvSpPr>
        <p:spPr>
          <a:xfrm>
            <a:off x="5245872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6" name="Freeform: Shape 2125">
            <a:extLst>
              <a:ext uri="{FF2B5EF4-FFF2-40B4-BE49-F238E27FC236}">
                <a16:creationId xmlns:a16="http://schemas.microsoft.com/office/drawing/2014/main" id="{62E775F6-269A-4E56-B2F1-58A99D0540A8}"/>
              </a:ext>
            </a:extLst>
          </p:cNvPr>
          <p:cNvSpPr/>
          <p:nvPr/>
        </p:nvSpPr>
        <p:spPr>
          <a:xfrm>
            <a:off x="630679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7" name="Freeform: Shape 2126">
            <a:extLst>
              <a:ext uri="{FF2B5EF4-FFF2-40B4-BE49-F238E27FC236}">
                <a16:creationId xmlns:a16="http://schemas.microsoft.com/office/drawing/2014/main" id="{A44A58A0-2A92-4403-BB60-53114C088A43}"/>
              </a:ext>
            </a:extLst>
          </p:cNvPr>
          <p:cNvSpPr/>
          <p:nvPr/>
        </p:nvSpPr>
        <p:spPr>
          <a:xfrm>
            <a:off x="736766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8" name="Freeform: Shape 2127">
            <a:extLst>
              <a:ext uri="{FF2B5EF4-FFF2-40B4-BE49-F238E27FC236}">
                <a16:creationId xmlns:a16="http://schemas.microsoft.com/office/drawing/2014/main" id="{ADAD8028-381A-49D2-AE6E-3F67979F4E60}"/>
              </a:ext>
            </a:extLst>
          </p:cNvPr>
          <p:cNvSpPr/>
          <p:nvPr/>
        </p:nvSpPr>
        <p:spPr>
          <a:xfrm>
            <a:off x="8428594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29" name="Freeform: Shape 2128">
            <a:extLst>
              <a:ext uri="{FF2B5EF4-FFF2-40B4-BE49-F238E27FC236}">
                <a16:creationId xmlns:a16="http://schemas.microsoft.com/office/drawing/2014/main" id="{7B0B2783-7DC6-4FF5-837F-66FC6B6E234F}"/>
              </a:ext>
            </a:extLst>
          </p:cNvPr>
          <p:cNvSpPr/>
          <p:nvPr/>
        </p:nvSpPr>
        <p:spPr>
          <a:xfrm>
            <a:off x="9489466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30" name="Freeform: Shape 2129">
            <a:extLst>
              <a:ext uri="{FF2B5EF4-FFF2-40B4-BE49-F238E27FC236}">
                <a16:creationId xmlns:a16="http://schemas.microsoft.com/office/drawing/2014/main" id="{F3ECABAB-803B-4174-8D3F-E2DFDE5C8370}"/>
              </a:ext>
            </a:extLst>
          </p:cNvPr>
          <p:cNvSpPr/>
          <p:nvPr/>
        </p:nvSpPr>
        <p:spPr>
          <a:xfrm>
            <a:off x="1055033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31" name="Freeform: Shape 2130">
            <a:extLst>
              <a:ext uri="{FF2B5EF4-FFF2-40B4-BE49-F238E27FC236}">
                <a16:creationId xmlns:a16="http://schemas.microsoft.com/office/drawing/2014/main" id="{3E826CBD-F13D-4992-9B4E-D57F113E6D6A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4384650" y="496333"/>
            <a:ext cx="34227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Finance &amp; Business</a:t>
            </a:r>
          </a:p>
        </p:txBody>
      </p:sp>
      <p:grpSp>
        <p:nvGrpSpPr>
          <p:cNvPr id="1991" name="Group 1990">
            <a:extLst>
              <a:ext uri="{FF2B5EF4-FFF2-40B4-BE49-F238E27FC236}">
                <a16:creationId xmlns:a16="http://schemas.microsoft.com/office/drawing/2014/main" id="{58960832-EC10-47E0-B5FF-18026EE754DD}"/>
              </a:ext>
            </a:extLst>
          </p:cNvPr>
          <p:cNvGrpSpPr/>
          <p:nvPr/>
        </p:nvGrpSpPr>
        <p:grpSpPr>
          <a:xfrm>
            <a:off x="1096320" y="2563550"/>
            <a:ext cx="418981" cy="380360"/>
            <a:chOff x="1132678" y="2596557"/>
            <a:chExt cx="346265" cy="314347"/>
          </a:xfrm>
          <a:solidFill>
            <a:srgbClr val="FFFFFF"/>
          </a:solidFill>
        </p:grpSpPr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377F4434-2657-40D3-808F-4A489A2B2EC1}"/>
                </a:ext>
              </a:extLst>
            </p:cNvPr>
            <p:cNvSpPr/>
            <p:nvPr/>
          </p:nvSpPr>
          <p:spPr>
            <a:xfrm>
              <a:off x="1132678" y="2615657"/>
              <a:ext cx="149805" cy="149805"/>
            </a:xfrm>
            <a:custGeom>
              <a:avLst/>
              <a:gdLst>
                <a:gd name="connsiteX0" fmla="*/ 29489 w 149805"/>
                <a:gd name="connsiteY0" fmla="*/ 151287 h 149805"/>
                <a:gd name="connsiteX1" fmla="*/ 18807 w 149805"/>
                <a:gd name="connsiteY1" fmla="*/ 146858 h 149805"/>
                <a:gd name="connsiteX2" fmla="*/ 18807 w 149805"/>
                <a:gd name="connsiteY2" fmla="*/ 146858 h 149805"/>
                <a:gd name="connsiteX3" fmla="*/ 1221 w 149805"/>
                <a:gd name="connsiteY3" fmla="*/ 129272 h 149805"/>
                <a:gd name="connsiteX4" fmla="*/ 1221 w 149805"/>
                <a:gd name="connsiteY4" fmla="*/ 123410 h 149805"/>
                <a:gd name="connsiteX5" fmla="*/ 123410 w 149805"/>
                <a:gd name="connsiteY5" fmla="*/ 1221 h 149805"/>
                <a:gd name="connsiteX6" fmla="*/ 129272 w 149805"/>
                <a:gd name="connsiteY6" fmla="*/ 1221 h 149805"/>
                <a:gd name="connsiteX7" fmla="*/ 146858 w 149805"/>
                <a:gd name="connsiteY7" fmla="*/ 18807 h 149805"/>
                <a:gd name="connsiteX8" fmla="*/ 146858 w 149805"/>
                <a:gd name="connsiteY8" fmla="*/ 40105 h 149805"/>
                <a:gd name="connsiteX9" fmla="*/ 40105 w 149805"/>
                <a:gd name="connsiteY9" fmla="*/ 146858 h 149805"/>
                <a:gd name="connsiteX10" fmla="*/ 29489 w 149805"/>
                <a:gd name="connsiteY10" fmla="*/ 151287 h 149805"/>
                <a:gd name="connsiteX11" fmla="*/ 24734 w 149805"/>
                <a:gd name="connsiteY11" fmla="*/ 140931 h 149805"/>
                <a:gd name="connsiteX12" fmla="*/ 34244 w 149805"/>
                <a:gd name="connsiteY12" fmla="*/ 140931 h 149805"/>
                <a:gd name="connsiteX13" fmla="*/ 140996 w 149805"/>
                <a:gd name="connsiteY13" fmla="*/ 34178 h 149805"/>
                <a:gd name="connsiteX14" fmla="*/ 140996 w 149805"/>
                <a:gd name="connsiteY14" fmla="*/ 24669 h 149805"/>
                <a:gd name="connsiteX15" fmla="*/ 126341 w 149805"/>
                <a:gd name="connsiteY15" fmla="*/ 10014 h 149805"/>
                <a:gd name="connsiteX16" fmla="*/ 10079 w 149805"/>
                <a:gd name="connsiteY16" fmla="*/ 126276 h 149805"/>
                <a:gd name="connsiteX17" fmla="*/ 24734 w 149805"/>
                <a:gd name="connsiteY17" fmla="*/ 140931 h 14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9805" h="149805">
                  <a:moveTo>
                    <a:pt x="29489" y="151287"/>
                  </a:moveTo>
                  <a:cubicBezTo>
                    <a:pt x="25646" y="151287"/>
                    <a:pt x="21803" y="149789"/>
                    <a:pt x="18807" y="146858"/>
                  </a:cubicBezTo>
                  <a:lnTo>
                    <a:pt x="18807" y="146858"/>
                  </a:lnTo>
                  <a:lnTo>
                    <a:pt x="1221" y="129272"/>
                  </a:lnTo>
                  <a:cubicBezTo>
                    <a:pt x="-407" y="127644"/>
                    <a:pt x="-407" y="124973"/>
                    <a:pt x="1221" y="123410"/>
                  </a:cubicBezTo>
                  <a:lnTo>
                    <a:pt x="123410" y="1221"/>
                  </a:lnTo>
                  <a:cubicBezTo>
                    <a:pt x="125039" y="-407"/>
                    <a:pt x="127644" y="-407"/>
                    <a:pt x="129272" y="1221"/>
                  </a:cubicBezTo>
                  <a:lnTo>
                    <a:pt x="146858" y="18807"/>
                  </a:lnTo>
                  <a:cubicBezTo>
                    <a:pt x="152720" y="24669"/>
                    <a:pt x="152720" y="34244"/>
                    <a:pt x="146858" y="40105"/>
                  </a:cubicBezTo>
                  <a:lnTo>
                    <a:pt x="40105" y="146858"/>
                  </a:lnTo>
                  <a:cubicBezTo>
                    <a:pt x="37175" y="149789"/>
                    <a:pt x="33332" y="151287"/>
                    <a:pt x="29489" y="151287"/>
                  </a:cubicBezTo>
                  <a:close/>
                  <a:moveTo>
                    <a:pt x="24734" y="140931"/>
                  </a:moveTo>
                  <a:cubicBezTo>
                    <a:pt x="27339" y="143536"/>
                    <a:pt x="31638" y="143536"/>
                    <a:pt x="34244" y="140931"/>
                  </a:cubicBezTo>
                  <a:lnTo>
                    <a:pt x="140996" y="34178"/>
                  </a:lnTo>
                  <a:cubicBezTo>
                    <a:pt x="143601" y="31573"/>
                    <a:pt x="143601" y="27274"/>
                    <a:pt x="140996" y="24669"/>
                  </a:cubicBezTo>
                  <a:lnTo>
                    <a:pt x="126341" y="10014"/>
                  </a:lnTo>
                  <a:lnTo>
                    <a:pt x="10079" y="126276"/>
                  </a:lnTo>
                  <a:lnTo>
                    <a:pt x="24734" y="14093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8D53F5AC-A9CE-43BC-8451-4D22C1598223}"/>
                </a:ext>
              </a:extLst>
            </p:cNvPr>
            <p:cNvSpPr/>
            <p:nvPr/>
          </p:nvSpPr>
          <p:spPr>
            <a:xfrm>
              <a:off x="1329138" y="2596557"/>
              <a:ext cx="149805" cy="143292"/>
            </a:xfrm>
            <a:custGeom>
              <a:avLst/>
              <a:gdLst>
                <a:gd name="connsiteX0" fmla="*/ 126907 w 149805"/>
                <a:gd name="connsiteY0" fmla="*/ 147721 h 143291"/>
                <a:gd name="connsiteX1" fmla="*/ 117723 w 149805"/>
                <a:gd name="connsiteY1" fmla="*/ 144139 h 143291"/>
                <a:gd name="connsiteX2" fmla="*/ 4392 w 149805"/>
                <a:gd name="connsiteY2" fmla="*/ 39991 h 143291"/>
                <a:gd name="connsiteX3" fmla="*/ 3546 w 149805"/>
                <a:gd name="connsiteY3" fmla="*/ 20777 h 143291"/>
                <a:gd name="connsiteX4" fmla="*/ 6607 w 149805"/>
                <a:gd name="connsiteY4" fmla="*/ 23578 h 143291"/>
                <a:gd name="connsiteX5" fmla="*/ 3546 w 149805"/>
                <a:gd name="connsiteY5" fmla="*/ 20777 h 143291"/>
                <a:gd name="connsiteX6" fmla="*/ 21392 w 149805"/>
                <a:gd name="connsiteY6" fmla="*/ 1368 h 143291"/>
                <a:gd name="connsiteX7" fmla="*/ 24258 w 149805"/>
                <a:gd name="connsiteY7" fmla="*/ 0 h 143291"/>
                <a:gd name="connsiteX8" fmla="*/ 27254 w 149805"/>
                <a:gd name="connsiteY8" fmla="*/ 1107 h 143291"/>
                <a:gd name="connsiteX9" fmla="*/ 154458 w 149805"/>
                <a:gd name="connsiteY9" fmla="*/ 118020 h 143291"/>
                <a:gd name="connsiteX10" fmla="*/ 154719 w 149805"/>
                <a:gd name="connsiteY10" fmla="*/ 123882 h 143291"/>
                <a:gd name="connsiteX11" fmla="*/ 136872 w 149805"/>
                <a:gd name="connsiteY11" fmla="*/ 143292 h 143291"/>
                <a:gd name="connsiteX12" fmla="*/ 127428 w 149805"/>
                <a:gd name="connsiteY12" fmla="*/ 147656 h 143291"/>
                <a:gd name="connsiteX13" fmla="*/ 126907 w 149805"/>
                <a:gd name="connsiteY13" fmla="*/ 147721 h 143291"/>
                <a:gd name="connsiteX14" fmla="*/ 24714 w 149805"/>
                <a:gd name="connsiteY14" fmla="*/ 10096 h 143291"/>
                <a:gd name="connsiteX15" fmla="*/ 9733 w 149805"/>
                <a:gd name="connsiteY15" fmla="*/ 26444 h 143291"/>
                <a:gd name="connsiteX16" fmla="*/ 9733 w 149805"/>
                <a:gd name="connsiteY16" fmla="*/ 26444 h 143291"/>
                <a:gd name="connsiteX17" fmla="*/ 10059 w 149805"/>
                <a:gd name="connsiteY17" fmla="*/ 33869 h 143291"/>
                <a:gd name="connsiteX18" fmla="*/ 123390 w 149805"/>
                <a:gd name="connsiteY18" fmla="*/ 138016 h 143291"/>
                <a:gd name="connsiteX19" fmla="*/ 130815 w 149805"/>
                <a:gd name="connsiteY19" fmla="*/ 137691 h 143291"/>
                <a:gd name="connsiteX20" fmla="*/ 145796 w 149805"/>
                <a:gd name="connsiteY20" fmla="*/ 121342 h 143291"/>
                <a:gd name="connsiteX21" fmla="*/ 24714 w 149805"/>
                <a:gd name="connsiteY21" fmla="*/ 10096 h 143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9805" h="143291">
                  <a:moveTo>
                    <a:pt x="126907" y="147721"/>
                  </a:moveTo>
                  <a:cubicBezTo>
                    <a:pt x="123520" y="147721"/>
                    <a:pt x="120264" y="146483"/>
                    <a:pt x="117723" y="144139"/>
                  </a:cubicBezTo>
                  <a:lnTo>
                    <a:pt x="4392" y="39991"/>
                  </a:lnTo>
                  <a:cubicBezTo>
                    <a:pt x="-1144" y="34911"/>
                    <a:pt x="-1470" y="26314"/>
                    <a:pt x="3546" y="20777"/>
                  </a:cubicBezTo>
                  <a:lnTo>
                    <a:pt x="6607" y="23578"/>
                  </a:lnTo>
                  <a:lnTo>
                    <a:pt x="3546" y="20777"/>
                  </a:lnTo>
                  <a:lnTo>
                    <a:pt x="21392" y="1368"/>
                  </a:lnTo>
                  <a:cubicBezTo>
                    <a:pt x="22174" y="521"/>
                    <a:pt x="23216" y="65"/>
                    <a:pt x="24258" y="0"/>
                  </a:cubicBezTo>
                  <a:cubicBezTo>
                    <a:pt x="25495" y="0"/>
                    <a:pt x="26407" y="326"/>
                    <a:pt x="27254" y="1107"/>
                  </a:cubicBezTo>
                  <a:lnTo>
                    <a:pt x="154458" y="118020"/>
                  </a:lnTo>
                  <a:cubicBezTo>
                    <a:pt x="156152" y="119584"/>
                    <a:pt x="156282" y="122189"/>
                    <a:pt x="154719" y="123882"/>
                  </a:cubicBezTo>
                  <a:lnTo>
                    <a:pt x="136872" y="143292"/>
                  </a:lnTo>
                  <a:cubicBezTo>
                    <a:pt x="134397" y="145962"/>
                    <a:pt x="131076" y="147526"/>
                    <a:pt x="127428" y="147656"/>
                  </a:cubicBezTo>
                  <a:cubicBezTo>
                    <a:pt x="127298" y="147721"/>
                    <a:pt x="127102" y="147721"/>
                    <a:pt x="126907" y="147721"/>
                  </a:cubicBezTo>
                  <a:close/>
                  <a:moveTo>
                    <a:pt x="24714" y="10096"/>
                  </a:moveTo>
                  <a:lnTo>
                    <a:pt x="9733" y="26444"/>
                  </a:lnTo>
                  <a:lnTo>
                    <a:pt x="9733" y="26444"/>
                  </a:lnTo>
                  <a:cubicBezTo>
                    <a:pt x="7779" y="28593"/>
                    <a:pt x="7910" y="31915"/>
                    <a:pt x="10059" y="33869"/>
                  </a:cubicBezTo>
                  <a:lnTo>
                    <a:pt x="123390" y="138016"/>
                  </a:lnTo>
                  <a:cubicBezTo>
                    <a:pt x="125539" y="139970"/>
                    <a:pt x="128861" y="139840"/>
                    <a:pt x="130815" y="137691"/>
                  </a:cubicBezTo>
                  <a:lnTo>
                    <a:pt x="145796" y="121342"/>
                  </a:lnTo>
                  <a:lnTo>
                    <a:pt x="24714" y="1009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D5D4A505-29BA-4403-A5B1-D9C0A8CED639}"/>
                </a:ext>
              </a:extLst>
            </p:cNvPr>
            <p:cNvSpPr/>
            <p:nvPr/>
          </p:nvSpPr>
          <p:spPr>
            <a:xfrm>
              <a:off x="1332896" y="2693621"/>
              <a:ext cx="39080" cy="39080"/>
            </a:xfrm>
            <a:custGeom>
              <a:avLst/>
              <a:gdLst>
                <a:gd name="connsiteX0" fmla="*/ 38673 w 39079"/>
                <a:gd name="connsiteY0" fmla="*/ 42841 h 39079"/>
                <a:gd name="connsiteX1" fmla="*/ 35742 w 39079"/>
                <a:gd name="connsiteY1" fmla="*/ 41604 h 39079"/>
                <a:gd name="connsiteX2" fmla="*/ 1221 w 39079"/>
                <a:gd name="connsiteY2" fmla="*/ 7083 h 39079"/>
                <a:gd name="connsiteX3" fmla="*/ 1221 w 39079"/>
                <a:gd name="connsiteY3" fmla="*/ 1221 h 39079"/>
                <a:gd name="connsiteX4" fmla="*/ 7083 w 39079"/>
                <a:gd name="connsiteY4" fmla="*/ 1221 h 39079"/>
                <a:gd name="connsiteX5" fmla="*/ 41604 w 39079"/>
                <a:gd name="connsiteY5" fmla="*/ 35742 h 39079"/>
                <a:gd name="connsiteX6" fmla="*/ 41604 w 39079"/>
                <a:gd name="connsiteY6" fmla="*/ 41604 h 39079"/>
                <a:gd name="connsiteX7" fmla="*/ 38673 w 39079"/>
                <a:gd name="connsiteY7" fmla="*/ 42841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38673" y="42841"/>
                  </a:moveTo>
                  <a:cubicBezTo>
                    <a:pt x="37630" y="42841"/>
                    <a:pt x="36523" y="42450"/>
                    <a:pt x="35742" y="41604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41604" y="35742"/>
                  </a:lnTo>
                  <a:cubicBezTo>
                    <a:pt x="43232" y="37370"/>
                    <a:pt x="43232" y="39975"/>
                    <a:pt x="41604" y="41604"/>
                  </a:cubicBezTo>
                  <a:cubicBezTo>
                    <a:pt x="40757" y="42450"/>
                    <a:pt x="39715" y="42841"/>
                    <a:pt x="38673" y="4284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71B42C2D-D997-46EC-B318-359CDE8466FD}"/>
                </a:ext>
              </a:extLst>
            </p:cNvPr>
            <p:cNvSpPr/>
            <p:nvPr/>
          </p:nvSpPr>
          <p:spPr>
            <a:xfrm>
              <a:off x="1223864" y="2829032"/>
              <a:ext cx="6513" cy="6513"/>
            </a:xfrm>
            <a:custGeom>
              <a:avLst/>
              <a:gdLst>
                <a:gd name="connsiteX0" fmla="*/ 4804 w 6513"/>
                <a:gd name="connsiteY0" fmla="*/ 8972 h 6513"/>
                <a:gd name="connsiteX1" fmla="*/ 1807 w 6513"/>
                <a:gd name="connsiteY1" fmla="*/ 7735 h 6513"/>
                <a:gd name="connsiteX2" fmla="*/ 1221 w 6513"/>
                <a:gd name="connsiteY2" fmla="*/ 7148 h 6513"/>
                <a:gd name="connsiteX3" fmla="*/ 1221 w 6513"/>
                <a:gd name="connsiteY3" fmla="*/ 1221 h 6513"/>
                <a:gd name="connsiteX4" fmla="*/ 7148 w 6513"/>
                <a:gd name="connsiteY4" fmla="*/ 1221 h 6513"/>
                <a:gd name="connsiteX5" fmla="*/ 7735 w 6513"/>
                <a:gd name="connsiteY5" fmla="*/ 1807 h 6513"/>
                <a:gd name="connsiteX6" fmla="*/ 7735 w 6513"/>
                <a:gd name="connsiteY6" fmla="*/ 7735 h 6513"/>
                <a:gd name="connsiteX7" fmla="*/ 4804 w 6513"/>
                <a:gd name="connsiteY7" fmla="*/ 8972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4804" y="8972"/>
                  </a:moveTo>
                  <a:cubicBezTo>
                    <a:pt x="3696" y="8972"/>
                    <a:pt x="2654" y="8581"/>
                    <a:pt x="1807" y="7735"/>
                  </a:cubicBezTo>
                  <a:lnTo>
                    <a:pt x="1221" y="7148"/>
                  </a:lnTo>
                  <a:cubicBezTo>
                    <a:pt x="-407" y="5520"/>
                    <a:pt x="-407" y="2850"/>
                    <a:pt x="1221" y="1221"/>
                  </a:cubicBezTo>
                  <a:cubicBezTo>
                    <a:pt x="2850" y="-407"/>
                    <a:pt x="5520" y="-407"/>
                    <a:pt x="7148" y="1221"/>
                  </a:cubicBezTo>
                  <a:lnTo>
                    <a:pt x="7735" y="1807"/>
                  </a:lnTo>
                  <a:cubicBezTo>
                    <a:pt x="9363" y="3436"/>
                    <a:pt x="9363" y="6106"/>
                    <a:pt x="7735" y="7735"/>
                  </a:cubicBezTo>
                  <a:cubicBezTo>
                    <a:pt x="6953" y="8581"/>
                    <a:pt x="5911" y="8972"/>
                    <a:pt x="4804" y="89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509ED421-561C-406B-AEF5-794827BE4ADB}"/>
                </a:ext>
              </a:extLst>
            </p:cNvPr>
            <p:cNvSpPr/>
            <p:nvPr/>
          </p:nvSpPr>
          <p:spPr>
            <a:xfrm>
              <a:off x="1172230" y="2654963"/>
              <a:ext cx="136779" cy="162832"/>
            </a:xfrm>
            <a:custGeom>
              <a:avLst/>
              <a:gdLst>
                <a:gd name="connsiteX0" fmla="*/ 36312 w 136778"/>
                <a:gd name="connsiteY0" fmla="*/ 162849 h 162831"/>
                <a:gd name="connsiteX1" fmla="*/ 33381 w 136778"/>
                <a:gd name="connsiteY1" fmla="*/ 161612 h 162831"/>
                <a:gd name="connsiteX2" fmla="*/ 11235 w 136778"/>
                <a:gd name="connsiteY2" fmla="*/ 139467 h 162831"/>
                <a:gd name="connsiteX3" fmla="*/ 11235 w 136778"/>
                <a:gd name="connsiteY3" fmla="*/ 85016 h 162831"/>
                <a:gd name="connsiteX4" fmla="*/ 84901 w 136778"/>
                <a:gd name="connsiteY4" fmla="*/ 11350 h 162831"/>
                <a:gd name="connsiteX5" fmla="*/ 136876 w 136778"/>
                <a:gd name="connsiteY5" fmla="*/ 9136 h 162831"/>
                <a:gd name="connsiteX6" fmla="*/ 137398 w 136778"/>
                <a:gd name="connsiteY6" fmla="*/ 14998 h 162831"/>
                <a:gd name="connsiteX7" fmla="*/ 131536 w 136778"/>
                <a:gd name="connsiteY7" fmla="*/ 15519 h 162831"/>
                <a:gd name="connsiteX8" fmla="*/ 90828 w 136778"/>
                <a:gd name="connsiteY8" fmla="*/ 17277 h 162831"/>
                <a:gd name="connsiteX9" fmla="*/ 17162 w 136778"/>
                <a:gd name="connsiteY9" fmla="*/ 90943 h 162831"/>
                <a:gd name="connsiteX10" fmla="*/ 8304 w 136778"/>
                <a:gd name="connsiteY10" fmla="*/ 112241 h 162831"/>
                <a:gd name="connsiteX11" fmla="*/ 17162 w 136778"/>
                <a:gd name="connsiteY11" fmla="*/ 133605 h 162831"/>
                <a:gd name="connsiteX12" fmla="*/ 39308 w 136778"/>
                <a:gd name="connsiteY12" fmla="*/ 155750 h 162831"/>
                <a:gd name="connsiteX13" fmla="*/ 39308 w 136778"/>
                <a:gd name="connsiteY13" fmla="*/ 161612 h 162831"/>
                <a:gd name="connsiteX14" fmla="*/ 36312 w 136778"/>
                <a:gd name="connsiteY14" fmla="*/ 162849 h 16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6778" h="162831">
                  <a:moveTo>
                    <a:pt x="36312" y="162849"/>
                  </a:moveTo>
                  <a:cubicBezTo>
                    <a:pt x="35269" y="162849"/>
                    <a:pt x="34162" y="162458"/>
                    <a:pt x="33381" y="161612"/>
                  </a:cubicBezTo>
                  <a:lnTo>
                    <a:pt x="11235" y="139467"/>
                  </a:lnTo>
                  <a:cubicBezTo>
                    <a:pt x="-3745" y="124486"/>
                    <a:pt x="-3745" y="100061"/>
                    <a:pt x="11235" y="85016"/>
                  </a:cubicBezTo>
                  <a:lnTo>
                    <a:pt x="84901" y="11350"/>
                  </a:lnTo>
                  <a:cubicBezTo>
                    <a:pt x="99165" y="-2914"/>
                    <a:pt x="121505" y="-3825"/>
                    <a:pt x="136876" y="9136"/>
                  </a:cubicBezTo>
                  <a:cubicBezTo>
                    <a:pt x="138635" y="10634"/>
                    <a:pt x="138830" y="13239"/>
                    <a:pt x="137398" y="14998"/>
                  </a:cubicBezTo>
                  <a:cubicBezTo>
                    <a:pt x="135899" y="16756"/>
                    <a:pt x="133229" y="16952"/>
                    <a:pt x="131536" y="15519"/>
                  </a:cubicBezTo>
                  <a:cubicBezTo>
                    <a:pt x="119486" y="5358"/>
                    <a:pt x="101965" y="6140"/>
                    <a:pt x="90828" y="17277"/>
                  </a:cubicBezTo>
                  <a:lnTo>
                    <a:pt x="17162" y="90943"/>
                  </a:lnTo>
                  <a:cubicBezTo>
                    <a:pt x="11496" y="96674"/>
                    <a:pt x="8304" y="104230"/>
                    <a:pt x="8304" y="112241"/>
                  </a:cubicBezTo>
                  <a:cubicBezTo>
                    <a:pt x="8304" y="120318"/>
                    <a:pt x="11431" y="127873"/>
                    <a:pt x="17162" y="133605"/>
                  </a:cubicBezTo>
                  <a:lnTo>
                    <a:pt x="39308" y="155750"/>
                  </a:lnTo>
                  <a:cubicBezTo>
                    <a:pt x="40936" y="157378"/>
                    <a:pt x="40936" y="159983"/>
                    <a:pt x="39308" y="161612"/>
                  </a:cubicBezTo>
                  <a:cubicBezTo>
                    <a:pt x="38461" y="162458"/>
                    <a:pt x="37354" y="162849"/>
                    <a:pt x="36312" y="16284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842216BF-A984-4918-B2CB-C92403C62F5D}"/>
                </a:ext>
              </a:extLst>
            </p:cNvPr>
            <p:cNvSpPr/>
            <p:nvPr/>
          </p:nvSpPr>
          <p:spPr>
            <a:xfrm>
              <a:off x="1264246" y="2869349"/>
              <a:ext cx="6513" cy="6513"/>
            </a:xfrm>
            <a:custGeom>
              <a:avLst/>
              <a:gdLst>
                <a:gd name="connsiteX0" fmla="*/ 4738 w 6513"/>
                <a:gd name="connsiteY0" fmla="*/ 8907 h 6513"/>
                <a:gd name="connsiteX1" fmla="*/ 1807 w 6513"/>
                <a:gd name="connsiteY1" fmla="*/ 7669 h 6513"/>
                <a:gd name="connsiteX2" fmla="*/ 1221 w 6513"/>
                <a:gd name="connsiteY2" fmla="*/ 7083 h 6513"/>
                <a:gd name="connsiteX3" fmla="*/ 1221 w 6513"/>
                <a:gd name="connsiteY3" fmla="*/ 1221 h 6513"/>
                <a:gd name="connsiteX4" fmla="*/ 7083 w 6513"/>
                <a:gd name="connsiteY4" fmla="*/ 1221 h 6513"/>
                <a:gd name="connsiteX5" fmla="*/ 7669 w 6513"/>
                <a:gd name="connsiteY5" fmla="*/ 1808 h 6513"/>
                <a:gd name="connsiteX6" fmla="*/ 7669 w 6513"/>
                <a:gd name="connsiteY6" fmla="*/ 7669 h 6513"/>
                <a:gd name="connsiteX7" fmla="*/ 4738 w 6513"/>
                <a:gd name="connsiteY7" fmla="*/ 890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4738" y="8907"/>
                  </a:moveTo>
                  <a:cubicBezTo>
                    <a:pt x="3696" y="8907"/>
                    <a:pt x="2589" y="8516"/>
                    <a:pt x="1807" y="7669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7669" y="1808"/>
                  </a:lnTo>
                  <a:cubicBezTo>
                    <a:pt x="9298" y="3436"/>
                    <a:pt x="9298" y="6041"/>
                    <a:pt x="7669" y="7669"/>
                  </a:cubicBezTo>
                  <a:cubicBezTo>
                    <a:pt x="6888" y="8516"/>
                    <a:pt x="5781" y="8907"/>
                    <a:pt x="4738" y="89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5BD8E1D9-EF3D-4199-AFF4-4659D3F29A9A}"/>
                </a:ext>
              </a:extLst>
            </p:cNvPr>
            <p:cNvSpPr/>
            <p:nvPr/>
          </p:nvSpPr>
          <p:spPr>
            <a:xfrm>
              <a:off x="1275774" y="2819718"/>
              <a:ext cx="58619" cy="91186"/>
            </a:xfrm>
            <a:custGeom>
              <a:avLst/>
              <a:gdLst>
                <a:gd name="connsiteX0" fmla="*/ 33853 w 58619"/>
                <a:gd name="connsiteY0" fmla="*/ 91625 h 91185"/>
                <a:gd name="connsiteX1" fmla="*/ 18025 w 58619"/>
                <a:gd name="connsiteY1" fmla="*/ 85047 h 91185"/>
                <a:gd name="connsiteX2" fmla="*/ 9884 w 58619"/>
                <a:gd name="connsiteY2" fmla="*/ 76905 h 91185"/>
                <a:gd name="connsiteX3" fmla="*/ 9884 w 58619"/>
                <a:gd name="connsiteY3" fmla="*/ 70978 h 91185"/>
                <a:gd name="connsiteX4" fmla="*/ 15811 w 58619"/>
                <a:gd name="connsiteY4" fmla="*/ 70978 h 91185"/>
                <a:gd name="connsiteX5" fmla="*/ 23953 w 58619"/>
                <a:gd name="connsiteY5" fmla="*/ 79120 h 91185"/>
                <a:gd name="connsiteX6" fmla="*/ 43818 w 58619"/>
                <a:gd name="connsiteY6" fmla="*/ 79120 h 91185"/>
                <a:gd name="connsiteX7" fmla="*/ 48573 w 58619"/>
                <a:gd name="connsiteY7" fmla="*/ 74365 h 91185"/>
                <a:gd name="connsiteX8" fmla="*/ 52676 w 58619"/>
                <a:gd name="connsiteY8" fmla="*/ 64400 h 91185"/>
                <a:gd name="connsiteX9" fmla="*/ 48573 w 58619"/>
                <a:gd name="connsiteY9" fmla="*/ 54435 h 91185"/>
                <a:gd name="connsiteX10" fmla="*/ 1221 w 58619"/>
                <a:gd name="connsiteY10" fmla="*/ 7083 h 91185"/>
                <a:gd name="connsiteX11" fmla="*/ 1221 w 58619"/>
                <a:gd name="connsiteY11" fmla="*/ 1221 h 91185"/>
                <a:gd name="connsiteX12" fmla="*/ 7083 w 58619"/>
                <a:gd name="connsiteY12" fmla="*/ 1221 h 91185"/>
                <a:gd name="connsiteX13" fmla="*/ 54435 w 58619"/>
                <a:gd name="connsiteY13" fmla="*/ 48573 h 91185"/>
                <a:gd name="connsiteX14" fmla="*/ 61013 w 58619"/>
                <a:gd name="connsiteY14" fmla="*/ 64400 h 91185"/>
                <a:gd name="connsiteX15" fmla="*/ 54435 w 58619"/>
                <a:gd name="connsiteY15" fmla="*/ 80227 h 91185"/>
                <a:gd name="connsiteX16" fmla="*/ 49680 w 58619"/>
                <a:gd name="connsiteY16" fmla="*/ 84982 h 91185"/>
                <a:gd name="connsiteX17" fmla="*/ 33853 w 58619"/>
                <a:gd name="connsiteY17" fmla="*/ 91625 h 9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619" h="91185">
                  <a:moveTo>
                    <a:pt x="33853" y="91625"/>
                  </a:moveTo>
                  <a:cubicBezTo>
                    <a:pt x="28121" y="91625"/>
                    <a:pt x="22389" y="89476"/>
                    <a:pt x="18025" y="85047"/>
                  </a:cubicBezTo>
                  <a:lnTo>
                    <a:pt x="9884" y="76905"/>
                  </a:lnTo>
                  <a:cubicBezTo>
                    <a:pt x="8256" y="75277"/>
                    <a:pt x="8256" y="72607"/>
                    <a:pt x="9884" y="70978"/>
                  </a:cubicBezTo>
                  <a:cubicBezTo>
                    <a:pt x="11512" y="69350"/>
                    <a:pt x="14183" y="69350"/>
                    <a:pt x="15811" y="70978"/>
                  </a:cubicBezTo>
                  <a:lnTo>
                    <a:pt x="23953" y="79120"/>
                  </a:lnTo>
                  <a:cubicBezTo>
                    <a:pt x="29424" y="84591"/>
                    <a:pt x="38347" y="84591"/>
                    <a:pt x="43818" y="79120"/>
                  </a:cubicBezTo>
                  <a:lnTo>
                    <a:pt x="48573" y="74365"/>
                  </a:lnTo>
                  <a:cubicBezTo>
                    <a:pt x="51243" y="71695"/>
                    <a:pt x="52676" y="68178"/>
                    <a:pt x="52676" y="64400"/>
                  </a:cubicBezTo>
                  <a:cubicBezTo>
                    <a:pt x="52676" y="60622"/>
                    <a:pt x="51243" y="57105"/>
                    <a:pt x="48573" y="54435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54435" y="48573"/>
                  </a:lnTo>
                  <a:cubicBezTo>
                    <a:pt x="58668" y="52806"/>
                    <a:pt x="61013" y="58408"/>
                    <a:pt x="61013" y="64400"/>
                  </a:cubicBezTo>
                  <a:cubicBezTo>
                    <a:pt x="61013" y="70392"/>
                    <a:pt x="58668" y="75994"/>
                    <a:pt x="54435" y="80227"/>
                  </a:cubicBezTo>
                  <a:lnTo>
                    <a:pt x="49680" y="84982"/>
                  </a:lnTo>
                  <a:cubicBezTo>
                    <a:pt x="45316" y="89476"/>
                    <a:pt x="39584" y="91625"/>
                    <a:pt x="33853" y="916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878F3934-91E7-40D5-B280-D3315BFF0D8A}"/>
                </a:ext>
              </a:extLst>
            </p:cNvPr>
            <p:cNvSpPr/>
            <p:nvPr/>
          </p:nvSpPr>
          <p:spPr>
            <a:xfrm>
              <a:off x="1261510" y="2783308"/>
              <a:ext cx="117239" cy="110726"/>
            </a:xfrm>
            <a:custGeom>
              <a:avLst/>
              <a:gdLst>
                <a:gd name="connsiteX0" fmla="*/ 93645 w 117238"/>
                <a:gd name="connsiteY0" fmla="*/ 112468 h 110725"/>
                <a:gd name="connsiteX1" fmla="*/ 77817 w 117238"/>
                <a:gd name="connsiteY1" fmla="*/ 105955 h 110725"/>
                <a:gd name="connsiteX2" fmla="*/ 1221 w 117238"/>
                <a:gd name="connsiteY2" fmla="*/ 29359 h 110725"/>
                <a:gd name="connsiteX3" fmla="*/ 1221 w 117238"/>
                <a:gd name="connsiteY3" fmla="*/ 23497 h 110725"/>
                <a:gd name="connsiteX4" fmla="*/ 7083 w 117238"/>
                <a:gd name="connsiteY4" fmla="*/ 23497 h 110725"/>
                <a:gd name="connsiteX5" fmla="*/ 83679 w 117238"/>
                <a:gd name="connsiteY5" fmla="*/ 100093 h 110725"/>
                <a:gd name="connsiteX6" fmla="*/ 103545 w 117238"/>
                <a:gd name="connsiteY6" fmla="*/ 100093 h 110725"/>
                <a:gd name="connsiteX7" fmla="*/ 108365 w 117238"/>
                <a:gd name="connsiteY7" fmla="*/ 95273 h 110725"/>
                <a:gd name="connsiteX8" fmla="*/ 112468 w 117238"/>
                <a:gd name="connsiteY8" fmla="*/ 85373 h 110725"/>
                <a:gd name="connsiteX9" fmla="*/ 108365 w 117238"/>
                <a:gd name="connsiteY9" fmla="*/ 75407 h 110725"/>
                <a:gd name="connsiteX10" fmla="*/ 40040 w 117238"/>
                <a:gd name="connsiteY10" fmla="*/ 7083 h 110725"/>
                <a:gd name="connsiteX11" fmla="*/ 40040 w 117238"/>
                <a:gd name="connsiteY11" fmla="*/ 1221 h 110725"/>
                <a:gd name="connsiteX12" fmla="*/ 45902 w 117238"/>
                <a:gd name="connsiteY12" fmla="*/ 1221 h 110725"/>
                <a:gd name="connsiteX13" fmla="*/ 114227 w 117238"/>
                <a:gd name="connsiteY13" fmla="*/ 69545 h 110725"/>
                <a:gd name="connsiteX14" fmla="*/ 114227 w 117238"/>
                <a:gd name="connsiteY14" fmla="*/ 101200 h 110725"/>
                <a:gd name="connsiteX15" fmla="*/ 109407 w 117238"/>
                <a:gd name="connsiteY15" fmla="*/ 106020 h 110725"/>
                <a:gd name="connsiteX16" fmla="*/ 93645 w 117238"/>
                <a:gd name="connsiteY16" fmla="*/ 112468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7238" h="110725">
                  <a:moveTo>
                    <a:pt x="93645" y="112468"/>
                  </a:moveTo>
                  <a:cubicBezTo>
                    <a:pt x="87913" y="112468"/>
                    <a:pt x="82181" y="110319"/>
                    <a:pt x="77817" y="105955"/>
                  </a:cubicBezTo>
                  <a:lnTo>
                    <a:pt x="1221" y="29359"/>
                  </a:lnTo>
                  <a:cubicBezTo>
                    <a:pt x="-407" y="27730"/>
                    <a:pt x="-407" y="25125"/>
                    <a:pt x="1221" y="23497"/>
                  </a:cubicBezTo>
                  <a:cubicBezTo>
                    <a:pt x="2850" y="21868"/>
                    <a:pt x="5455" y="21868"/>
                    <a:pt x="7083" y="23497"/>
                  </a:cubicBezTo>
                  <a:lnTo>
                    <a:pt x="83679" y="100093"/>
                  </a:lnTo>
                  <a:cubicBezTo>
                    <a:pt x="89020" y="105434"/>
                    <a:pt x="98269" y="105368"/>
                    <a:pt x="103545" y="100093"/>
                  </a:cubicBezTo>
                  <a:lnTo>
                    <a:pt x="108365" y="95273"/>
                  </a:lnTo>
                  <a:cubicBezTo>
                    <a:pt x="111035" y="92602"/>
                    <a:pt x="112468" y="89085"/>
                    <a:pt x="112468" y="85373"/>
                  </a:cubicBezTo>
                  <a:cubicBezTo>
                    <a:pt x="112468" y="81595"/>
                    <a:pt x="111035" y="78078"/>
                    <a:pt x="108365" y="75407"/>
                  </a:cubicBezTo>
                  <a:lnTo>
                    <a:pt x="40040" y="7083"/>
                  </a:lnTo>
                  <a:cubicBezTo>
                    <a:pt x="38412" y="5455"/>
                    <a:pt x="38412" y="2850"/>
                    <a:pt x="40040" y="1221"/>
                  </a:cubicBezTo>
                  <a:cubicBezTo>
                    <a:pt x="41669" y="-407"/>
                    <a:pt x="44274" y="-407"/>
                    <a:pt x="45902" y="1221"/>
                  </a:cubicBezTo>
                  <a:lnTo>
                    <a:pt x="114227" y="69545"/>
                  </a:lnTo>
                  <a:cubicBezTo>
                    <a:pt x="122954" y="78273"/>
                    <a:pt x="122954" y="92472"/>
                    <a:pt x="114227" y="101200"/>
                  </a:cubicBezTo>
                  <a:lnTo>
                    <a:pt x="109407" y="106020"/>
                  </a:lnTo>
                  <a:cubicBezTo>
                    <a:pt x="105043" y="110253"/>
                    <a:pt x="99311" y="112468"/>
                    <a:pt x="93645" y="1124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808E8316-B196-4501-876E-FFCF3002BAD7}"/>
                </a:ext>
              </a:extLst>
            </p:cNvPr>
            <p:cNvSpPr/>
            <p:nvPr/>
          </p:nvSpPr>
          <p:spPr>
            <a:xfrm>
              <a:off x="1306256" y="2758688"/>
              <a:ext cx="130265" cy="130265"/>
            </a:xfrm>
            <a:custGeom>
              <a:avLst/>
              <a:gdLst>
                <a:gd name="connsiteX0" fmla="*/ 107192 w 130265"/>
                <a:gd name="connsiteY0" fmla="*/ 132854 h 130265"/>
                <a:gd name="connsiteX1" fmla="*/ 88304 w 130265"/>
                <a:gd name="connsiteY1" fmla="*/ 124713 h 130265"/>
                <a:gd name="connsiteX2" fmla="*/ 1221 w 130265"/>
                <a:gd name="connsiteY2" fmla="*/ 37630 h 130265"/>
                <a:gd name="connsiteX3" fmla="*/ 1221 w 130265"/>
                <a:gd name="connsiteY3" fmla="*/ 31769 h 130265"/>
                <a:gd name="connsiteX4" fmla="*/ 7083 w 130265"/>
                <a:gd name="connsiteY4" fmla="*/ 31769 h 130265"/>
                <a:gd name="connsiteX5" fmla="*/ 94166 w 130265"/>
                <a:gd name="connsiteY5" fmla="*/ 118851 h 130265"/>
                <a:gd name="connsiteX6" fmla="*/ 116181 w 130265"/>
                <a:gd name="connsiteY6" fmla="*/ 121000 h 130265"/>
                <a:gd name="connsiteX7" fmla="*/ 121000 w 130265"/>
                <a:gd name="connsiteY7" fmla="*/ 116180 h 130265"/>
                <a:gd name="connsiteX8" fmla="*/ 124517 w 130265"/>
                <a:gd name="connsiteY8" fmla="*/ 105955 h 130265"/>
                <a:gd name="connsiteX9" fmla="*/ 118851 w 130265"/>
                <a:gd name="connsiteY9" fmla="*/ 94166 h 130265"/>
                <a:gd name="connsiteX10" fmla="*/ 31768 w 130265"/>
                <a:gd name="connsiteY10" fmla="*/ 7083 h 130265"/>
                <a:gd name="connsiteX11" fmla="*/ 31768 w 130265"/>
                <a:gd name="connsiteY11" fmla="*/ 1221 h 130265"/>
                <a:gd name="connsiteX12" fmla="*/ 37630 w 130265"/>
                <a:gd name="connsiteY12" fmla="*/ 1221 h 130265"/>
                <a:gd name="connsiteX13" fmla="*/ 124713 w 130265"/>
                <a:gd name="connsiteY13" fmla="*/ 88304 h 130265"/>
                <a:gd name="connsiteX14" fmla="*/ 132789 w 130265"/>
                <a:gd name="connsiteY14" fmla="*/ 105368 h 130265"/>
                <a:gd name="connsiteX15" fmla="*/ 126862 w 130265"/>
                <a:gd name="connsiteY15" fmla="*/ 122173 h 130265"/>
                <a:gd name="connsiteX16" fmla="*/ 122042 w 130265"/>
                <a:gd name="connsiteY16" fmla="*/ 126993 h 130265"/>
                <a:gd name="connsiteX17" fmla="*/ 107192 w 130265"/>
                <a:gd name="connsiteY17" fmla="*/ 132854 h 13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0265" h="130265">
                  <a:moveTo>
                    <a:pt x="107192" y="132854"/>
                  </a:moveTo>
                  <a:cubicBezTo>
                    <a:pt x="100614" y="132854"/>
                    <a:pt x="93645" y="130119"/>
                    <a:pt x="88304" y="124713"/>
                  </a:cubicBezTo>
                  <a:lnTo>
                    <a:pt x="1221" y="37630"/>
                  </a:lnTo>
                  <a:cubicBezTo>
                    <a:pt x="-407" y="36002"/>
                    <a:pt x="-407" y="33397"/>
                    <a:pt x="1221" y="31769"/>
                  </a:cubicBezTo>
                  <a:cubicBezTo>
                    <a:pt x="2850" y="30140"/>
                    <a:pt x="5455" y="30140"/>
                    <a:pt x="7083" y="31769"/>
                  </a:cubicBezTo>
                  <a:lnTo>
                    <a:pt x="94166" y="118851"/>
                  </a:lnTo>
                  <a:cubicBezTo>
                    <a:pt x="100874" y="125494"/>
                    <a:pt x="110709" y="126471"/>
                    <a:pt x="116181" y="121000"/>
                  </a:cubicBezTo>
                  <a:lnTo>
                    <a:pt x="121000" y="116180"/>
                  </a:lnTo>
                  <a:cubicBezTo>
                    <a:pt x="123541" y="113640"/>
                    <a:pt x="124778" y="109993"/>
                    <a:pt x="124517" y="105955"/>
                  </a:cubicBezTo>
                  <a:cubicBezTo>
                    <a:pt x="124192" y="101656"/>
                    <a:pt x="122173" y="97487"/>
                    <a:pt x="118851" y="94166"/>
                  </a:cubicBezTo>
                  <a:lnTo>
                    <a:pt x="31768" y="7083"/>
                  </a:lnTo>
                  <a:cubicBezTo>
                    <a:pt x="30140" y="5455"/>
                    <a:pt x="30140" y="2850"/>
                    <a:pt x="31768" y="1221"/>
                  </a:cubicBezTo>
                  <a:cubicBezTo>
                    <a:pt x="33397" y="-407"/>
                    <a:pt x="36002" y="-407"/>
                    <a:pt x="37630" y="1221"/>
                  </a:cubicBezTo>
                  <a:lnTo>
                    <a:pt x="124713" y="88304"/>
                  </a:lnTo>
                  <a:cubicBezTo>
                    <a:pt x="129468" y="92993"/>
                    <a:pt x="132333" y="99051"/>
                    <a:pt x="132789" y="105368"/>
                  </a:cubicBezTo>
                  <a:cubicBezTo>
                    <a:pt x="133310" y="111882"/>
                    <a:pt x="131226" y="117809"/>
                    <a:pt x="126862" y="122173"/>
                  </a:cubicBezTo>
                  <a:lnTo>
                    <a:pt x="122042" y="126993"/>
                  </a:lnTo>
                  <a:cubicBezTo>
                    <a:pt x="118134" y="130900"/>
                    <a:pt x="112794" y="132854"/>
                    <a:pt x="107192" y="13285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48475777-AC16-407C-87F7-4DB37B5808C6}"/>
                </a:ext>
              </a:extLst>
            </p:cNvPr>
            <p:cNvSpPr/>
            <p:nvPr/>
          </p:nvSpPr>
          <p:spPr>
            <a:xfrm>
              <a:off x="1336804" y="2728141"/>
              <a:ext cx="110726" cy="110726"/>
            </a:xfrm>
            <a:custGeom>
              <a:avLst/>
              <a:gdLst>
                <a:gd name="connsiteX0" fmla="*/ 86740 w 110725"/>
                <a:gd name="connsiteY0" fmla="*/ 112533 h 110725"/>
                <a:gd name="connsiteX1" fmla="*/ 85047 w 110725"/>
                <a:gd name="connsiteY1" fmla="*/ 112468 h 110725"/>
                <a:gd name="connsiteX2" fmla="*/ 68113 w 110725"/>
                <a:gd name="connsiteY2" fmla="*/ 104587 h 110725"/>
                <a:gd name="connsiteX3" fmla="*/ 1221 w 110725"/>
                <a:gd name="connsiteY3" fmla="*/ 37696 h 110725"/>
                <a:gd name="connsiteX4" fmla="*/ 1221 w 110725"/>
                <a:gd name="connsiteY4" fmla="*/ 31834 h 110725"/>
                <a:gd name="connsiteX5" fmla="*/ 7083 w 110725"/>
                <a:gd name="connsiteY5" fmla="*/ 31834 h 110725"/>
                <a:gd name="connsiteX6" fmla="*/ 73974 w 110725"/>
                <a:gd name="connsiteY6" fmla="*/ 98725 h 110725"/>
                <a:gd name="connsiteX7" fmla="*/ 85568 w 110725"/>
                <a:gd name="connsiteY7" fmla="*/ 104196 h 110725"/>
                <a:gd name="connsiteX8" fmla="*/ 95794 w 110725"/>
                <a:gd name="connsiteY8" fmla="*/ 100679 h 110725"/>
                <a:gd name="connsiteX9" fmla="*/ 100614 w 110725"/>
                <a:gd name="connsiteY9" fmla="*/ 95859 h 110725"/>
                <a:gd name="connsiteX10" fmla="*/ 98660 w 110725"/>
                <a:gd name="connsiteY10" fmla="*/ 74040 h 110725"/>
                <a:gd name="connsiteX11" fmla="*/ 31768 w 110725"/>
                <a:gd name="connsiteY11" fmla="*/ 7083 h 110725"/>
                <a:gd name="connsiteX12" fmla="*/ 31768 w 110725"/>
                <a:gd name="connsiteY12" fmla="*/ 1221 h 110725"/>
                <a:gd name="connsiteX13" fmla="*/ 37630 w 110725"/>
                <a:gd name="connsiteY13" fmla="*/ 1221 h 110725"/>
                <a:gd name="connsiteX14" fmla="*/ 104522 w 110725"/>
                <a:gd name="connsiteY14" fmla="*/ 68113 h 110725"/>
                <a:gd name="connsiteX15" fmla="*/ 106476 w 110725"/>
                <a:gd name="connsiteY15" fmla="*/ 101721 h 110725"/>
                <a:gd name="connsiteX16" fmla="*/ 101656 w 110725"/>
                <a:gd name="connsiteY16" fmla="*/ 106541 h 110725"/>
                <a:gd name="connsiteX17" fmla="*/ 86740 w 110725"/>
                <a:gd name="connsiteY17" fmla="*/ 112533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0725" h="110725">
                  <a:moveTo>
                    <a:pt x="86740" y="112533"/>
                  </a:moveTo>
                  <a:cubicBezTo>
                    <a:pt x="86154" y="112533"/>
                    <a:pt x="85633" y="112533"/>
                    <a:pt x="85047" y="112468"/>
                  </a:cubicBezTo>
                  <a:cubicBezTo>
                    <a:pt x="78794" y="112012"/>
                    <a:pt x="72802" y="109211"/>
                    <a:pt x="68113" y="104587"/>
                  </a:cubicBezTo>
                  <a:lnTo>
                    <a:pt x="1221" y="37696"/>
                  </a:lnTo>
                  <a:cubicBezTo>
                    <a:pt x="-407" y="36067"/>
                    <a:pt x="-407" y="33462"/>
                    <a:pt x="1221" y="31834"/>
                  </a:cubicBezTo>
                  <a:cubicBezTo>
                    <a:pt x="2850" y="30205"/>
                    <a:pt x="5455" y="30205"/>
                    <a:pt x="7083" y="31834"/>
                  </a:cubicBezTo>
                  <a:lnTo>
                    <a:pt x="73974" y="98725"/>
                  </a:lnTo>
                  <a:cubicBezTo>
                    <a:pt x="77231" y="101982"/>
                    <a:pt x="81334" y="103936"/>
                    <a:pt x="85568" y="104196"/>
                  </a:cubicBezTo>
                  <a:cubicBezTo>
                    <a:pt x="89606" y="104522"/>
                    <a:pt x="93189" y="103219"/>
                    <a:pt x="95794" y="100679"/>
                  </a:cubicBezTo>
                  <a:lnTo>
                    <a:pt x="100614" y="95859"/>
                  </a:lnTo>
                  <a:cubicBezTo>
                    <a:pt x="106085" y="90388"/>
                    <a:pt x="105238" y="80618"/>
                    <a:pt x="98660" y="74040"/>
                  </a:cubicBezTo>
                  <a:lnTo>
                    <a:pt x="31768" y="7083"/>
                  </a:lnTo>
                  <a:cubicBezTo>
                    <a:pt x="30140" y="5455"/>
                    <a:pt x="30140" y="2850"/>
                    <a:pt x="31768" y="1221"/>
                  </a:cubicBezTo>
                  <a:cubicBezTo>
                    <a:pt x="33397" y="-407"/>
                    <a:pt x="36002" y="-407"/>
                    <a:pt x="37630" y="1221"/>
                  </a:cubicBezTo>
                  <a:lnTo>
                    <a:pt x="104522" y="68113"/>
                  </a:lnTo>
                  <a:cubicBezTo>
                    <a:pt x="114292" y="77882"/>
                    <a:pt x="115204" y="92993"/>
                    <a:pt x="106476" y="101721"/>
                  </a:cubicBezTo>
                  <a:lnTo>
                    <a:pt x="101656" y="106541"/>
                  </a:lnTo>
                  <a:cubicBezTo>
                    <a:pt x="97813" y="110449"/>
                    <a:pt x="92537" y="112533"/>
                    <a:pt x="86740" y="11253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7F68CB7-F24F-4C0B-B0C2-CC138BAB042D}"/>
                </a:ext>
              </a:extLst>
            </p:cNvPr>
            <p:cNvSpPr/>
            <p:nvPr/>
          </p:nvSpPr>
          <p:spPr>
            <a:xfrm>
              <a:off x="1270319" y="2632722"/>
              <a:ext cx="71646" cy="97699"/>
            </a:xfrm>
            <a:custGeom>
              <a:avLst/>
              <a:gdLst>
                <a:gd name="connsiteX0" fmla="*/ 27193 w 71646"/>
                <a:gd name="connsiteY0" fmla="*/ 101200 h 97699"/>
                <a:gd name="connsiteX1" fmla="*/ 11366 w 71646"/>
                <a:gd name="connsiteY1" fmla="*/ 94622 h 97699"/>
                <a:gd name="connsiteX2" fmla="*/ 6546 w 71646"/>
                <a:gd name="connsiteY2" fmla="*/ 89867 h 97699"/>
                <a:gd name="connsiteX3" fmla="*/ 6546 w 71646"/>
                <a:gd name="connsiteY3" fmla="*/ 58212 h 97699"/>
                <a:gd name="connsiteX4" fmla="*/ 63537 w 71646"/>
                <a:gd name="connsiteY4" fmla="*/ 1221 h 97699"/>
                <a:gd name="connsiteX5" fmla="*/ 69399 w 71646"/>
                <a:gd name="connsiteY5" fmla="*/ 1221 h 97699"/>
                <a:gd name="connsiteX6" fmla="*/ 69399 w 71646"/>
                <a:gd name="connsiteY6" fmla="*/ 7083 h 97699"/>
                <a:gd name="connsiteX7" fmla="*/ 12408 w 71646"/>
                <a:gd name="connsiteY7" fmla="*/ 64074 h 97699"/>
                <a:gd name="connsiteX8" fmla="*/ 12408 w 71646"/>
                <a:gd name="connsiteY8" fmla="*/ 83940 h 97699"/>
                <a:gd name="connsiteX9" fmla="*/ 17162 w 71646"/>
                <a:gd name="connsiteY9" fmla="*/ 88695 h 97699"/>
                <a:gd name="connsiteX10" fmla="*/ 37028 w 71646"/>
                <a:gd name="connsiteY10" fmla="*/ 88695 h 97699"/>
                <a:gd name="connsiteX11" fmla="*/ 70897 w 71646"/>
                <a:gd name="connsiteY11" fmla="*/ 54826 h 97699"/>
                <a:gd name="connsiteX12" fmla="*/ 76824 w 71646"/>
                <a:gd name="connsiteY12" fmla="*/ 54826 h 97699"/>
                <a:gd name="connsiteX13" fmla="*/ 76824 w 71646"/>
                <a:gd name="connsiteY13" fmla="*/ 60753 h 97699"/>
                <a:gd name="connsiteX14" fmla="*/ 42955 w 71646"/>
                <a:gd name="connsiteY14" fmla="*/ 94556 h 97699"/>
                <a:gd name="connsiteX15" fmla="*/ 27193 w 71646"/>
                <a:gd name="connsiteY15" fmla="*/ 101200 h 97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646" h="97699">
                  <a:moveTo>
                    <a:pt x="27193" y="101200"/>
                  </a:moveTo>
                  <a:cubicBezTo>
                    <a:pt x="21201" y="101200"/>
                    <a:pt x="15599" y="98855"/>
                    <a:pt x="11366" y="94622"/>
                  </a:cubicBezTo>
                  <a:lnTo>
                    <a:pt x="6546" y="89867"/>
                  </a:lnTo>
                  <a:cubicBezTo>
                    <a:pt x="-2182" y="81139"/>
                    <a:pt x="-2182" y="66940"/>
                    <a:pt x="6546" y="58212"/>
                  </a:cubicBezTo>
                  <a:lnTo>
                    <a:pt x="63537" y="1221"/>
                  </a:lnTo>
                  <a:cubicBezTo>
                    <a:pt x="65165" y="-407"/>
                    <a:pt x="67771" y="-407"/>
                    <a:pt x="69399" y="1221"/>
                  </a:cubicBezTo>
                  <a:cubicBezTo>
                    <a:pt x="71027" y="2850"/>
                    <a:pt x="71027" y="5455"/>
                    <a:pt x="69399" y="7083"/>
                  </a:cubicBezTo>
                  <a:lnTo>
                    <a:pt x="12408" y="64074"/>
                  </a:lnTo>
                  <a:cubicBezTo>
                    <a:pt x="6937" y="69545"/>
                    <a:pt x="6937" y="78469"/>
                    <a:pt x="12408" y="83940"/>
                  </a:cubicBezTo>
                  <a:lnTo>
                    <a:pt x="17162" y="88695"/>
                  </a:lnTo>
                  <a:cubicBezTo>
                    <a:pt x="22503" y="94035"/>
                    <a:pt x="31687" y="94035"/>
                    <a:pt x="37028" y="88695"/>
                  </a:cubicBezTo>
                  <a:lnTo>
                    <a:pt x="70897" y="54826"/>
                  </a:lnTo>
                  <a:cubicBezTo>
                    <a:pt x="72525" y="53197"/>
                    <a:pt x="75196" y="53197"/>
                    <a:pt x="76824" y="54826"/>
                  </a:cubicBezTo>
                  <a:cubicBezTo>
                    <a:pt x="78452" y="56454"/>
                    <a:pt x="78452" y="59124"/>
                    <a:pt x="76824" y="60753"/>
                  </a:cubicBezTo>
                  <a:lnTo>
                    <a:pt x="42955" y="94556"/>
                  </a:lnTo>
                  <a:cubicBezTo>
                    <a:pt x="38787" y="98920"/>
                    <a:pt x="33185" y="101200"/>
                    <a:pt x="27193" y="10120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9B1EE2EA-BBC6-4DBA-9E03-57FF7E95EE71}"/>
                </a:ext>
              </a:extLst>
            </p:cNvPr>
            <p:cNvSpPr/>
            <p:nvPr/>
          </p:nvSpPr>
          <p:spPr>
            <a:xfrm>
              <a:off x="1409752" y="2733677"/>
              <a:ext cx="39080" cy="39080"/>
            </a:xfrm>
            <a:custGeom>
              <a:avLst/>
              <a:gdLst>
                <a:gd name="connsiteX0" fmla="*/ 4152 w 39079"/>
                <a:gd name="connsiteY0" fmla="*/ 45121 h 39079"/>
                <a:gd name="connsiteX1" fmla="*/ 1221 w 39079"/>
                <a:gd name="connsiteY1" fmla="*/ 43883 h 39079"/>
                <a:gd name="connsiteX2" fmla="*/ 1221 w 39079"/>
                <a:gd name="connsiteY2" fmla="*/ 37956 h 39079"/>
                <a:gd name="connsiteX3" fmla="*/ 38021 w 39079"/>
                <a:gd name="connsiteY3" fmla="*/ 1221 h 39079"/>
                <a:gd name="connsiteX4" fmla="*/ 43948 w 39079"/>
                <a:gd name="connsiteY4" fmla="*/ 1221 h 39079"/>
                <a:gd name="connsiteX5" fmla="*/ 43948 w 39079"/>
                <a:gd name="connsiteY5" fmla="*/ 7148 h 39079"/>
                <a:gd name="connsiteX6" fmla="*/ 7148 w 39079"/>
                <a:gd name="connsiteY6" fmla="*/ 43883 h 39079"/>
                <a:gd name="connsiteX7" fmla="*/ 4152 w 39079"/>
                <a:gd name="connsiteY7" fmla="*/ 45121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152" y="45121"/>
                  </a:moveTo>
                  <a:cubicBezTo>
                    <a:pt x="3110" y="45121"/>
                    <a:pt x="2003" y="44730"/>
                    <a:pt x="1221" y="43883"/>
                  </a:cubicBezTo>
                  <a:cubicBezTo>
                    <a:pt x="-407" y="42255"/>
                    <a:pt x="-407" y="39585"/>
                    <a:pt x="1221" y="37956"/>
                  </a:cubicBezTo>
                  <a:lnTo>
                    <a:pt x="38021" y="1221"/>
                  </a:lnTo>
                  <a:cubicBezTo>
                    <a:pt x="39650" y="-407"/>
                    <a:pt x="42320" y="-407"/>
                    <a:pt x="43948" y="1221"/>
                  </a:cubicBezTo>
                  <a:cubicBezTo>
                    <a:pt x="45577" y="2850"/>
                    <a:pt x="45577" y="5520"/>
                    <a:pt x="43948" y="7148"/>
                  </a:cubicBezTo>
                  <a:lnTo>
                    <a:pt x="7148" y="43883"/>
                  </a:lnTo>
                  <a:cubicBezTo>
                    <a:pt x="6236" y="44730"/>
                    <a:pt x="5194" y="45121"/>
                    <a:pt x="4152" y="4512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9F4D202C-4F50-44E9-9344-FB3B0CE29478}"/>
                </a:ext>
              </a:extLst>
            </p:cNvPr>
            <p:cNvSpPr/>
            <p:nvPr/>
          </p:nvSpPr>
          <p:spPr>
            <a:xfrm>
              <a:off x="1197013" y="2807253"/>
              <a:ext cx="32566" cy="32566"/>
            </a:xfrm>
            <a:custGeom>
              <a:avLst/>
              <a:gdLst>
                <a:gd name="connsiteX0" fmla="*/ 18823 w 32566"/>
                <a:gd name="connsiteY0" fmla="*/ 37459 h 32566"/>
                <a:gd name="connsiteX1" fmla="*/ 7425 w 32566"/>
                <a:gd name="connsiteY1" fmla="*/ 32705 h 32566"/>
                <a:gd name="connsiteX2" fmla="*/ 7425 w 32566"/>
                <a:gd name="connsiteY2" fmla="*/ 32705 h 32566"/>
                <a:gd name="connsiteX3" fmla="*/ 4755 w 32566"/>
                <a:gd name="connsiteY3" fmla="*/ 30034 h 32566"/>
                <a:gd name="connsiteX4" fmla="*/ 0 w 32566"/>
                <a:gd name="connsiteY4" fmla="*/ 18636 h 32566"/>
                <a:gd name="connsiteX5" fmla="*/ 4755 w 32566"/>
                <a:gd name="connsiteY5" fmla="*/ 7238 h 32566"/>
                <a:gd name="connsiteX6" fmla="*/ 7425 w 32566"/>
                <a:gd name="connsiteY6" fmla="*/ 4567 h 32566"/>
                <a:gd name="connsiteX7" fmla="*/ 30222 w 32566"/>
                <a:gd name="connsiteY7" fmla="*/ 4567 h 32566"/>
                <a:gd name="connsiteX8" fmla="*/ 32892 w 32566"/>
                <a:gd name="connsiteY8" fmla="*/ 7238 h 32566"/>
                <a:gd name="connsiteX9" fmla="*/ 32892 w 32566"/>
                <a:gd name="connsiteY9" fmla="*/ 30034 h 32566"/>
                <a:gd name="connsiteX10" fmla="*/ 30222 w 32566"/>
                <a:gd name="connsiteY10" fmla="*/ 32705 h 32566"/>
                <a:gd name="connsiteX11" fmla="*/ 18823 w 32566"/>
                <a:gd name="connsiteY11" fmla="*/ 37459 h 32566"/>
                <a:gd name="connsiteX12" fmla="*/ 18823 w 32566"/>
                <a:gd name="connsiteY12" fmla="*/ 8215 h 32566"/>
                <a:gd name="connsiteX13" fmla="*/ 13352 w 32566"/>
                <a:gd name="connsiteY13" fmla="*/ 10494 h 32566"/>
                <a:gd name="connsiteX14" fmla="*/ 10682 w 32566"/>
                <a:gd name="connsiteY14" fmla="*/ 13165 h 32566"/>
                <a:gd name="connsiteX15" fmla="*/ 8402 w 32566"/>
                <a:gd name="connsiteY15" fmla="*/ 18636 h 32566"/>
                <a:gd name="connsiteX16" fmla="*/ 10682 w 32566"/>
                <a:gd name="connsiteY16" fmla="*/ 24107 h 32566"/>
                <a:gd name="connsiteX17" fmla="*/ 13352 w 32566"/>
                <a:gd name="connsiteY17" fmla="*/ 26778 h 32566"/>
                <a:gd name="connsiteX18" fmla="*/ 13352 w 32566"/>
                <a:gd name="connsiteY18" fmla="*/ 26778 h 32566"/>
                <a:gd name="connsiteX19" fmla="*/ 24360 w 32566"/>
                <a:gd name="connsiteY19" fmla="*/ 26778 h 32566"/>
                <a:gd name="connsiteX20" fmla="*/ 27030 w 32566"/>
                <a:gd name="connsiteY20" fmla="*/ 24107 h 32566"/>
                <a:gd name="connsiteX21" fmla="*/ 27030 w 32566"/>
                <a:gd name="connsiteY21" fmla="*/ 13100 h 32566"/>
                <a:gd name="connsiteX22" fmla="*/ 24360 w 32566"/>
                <a:gd name="connsiteY22" fmla="*/ 10429 h 32566"/>
                <a:gd name="connsiteX23" fmla="*/ 18823 w 32566"/>
                <a:gd name="connsiteY23" fmla="*/ 8215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566" h="32566">
                  <a:moveTo>
                    <a:pt x="18823" y="37459"/>
                  </a:moveTo>
                  <a:cubicBezTo>
                    <a:pt x="14525" y="37459"/>
                    <a:pt x="10486" y="35766"/>
                    <a:pt x="7425" y="32705"/>
                  </a:cubicBezTo>
                  <a:lnTo>
                    <a:pt x="7425" y="32705"/>
                  </a:lnTo>
                  <a:lnTo>
                    <a:pt x="4755" y="30034"/>
                  </a:lnTo>
                  <a:cubicBezTo>
                    <a:pt x="1693" y="26973"/>
                    <a:pt x="0" y="22935"/>
                    <a:pt x="0" y="18636"/>
                  </a:cubicBezTo>
                  <a:cubicBezTo>
                    <a:pt x="0" y="14337"/>
                    <a:pt x="1693" y="10299"/>
                    <a:pt x="4755" y="7238"/>
                  </a:cubicBezTo>
                  <a:lnTo>
                    <a:pt x="7425" y="4567"/>
                  </a:lnTo>
                  <a:cubicBezTo>
                    <a:pt x="13482" y="-1490"/>
                    <a:pt x="24099" y="-1555"/>
                    <a:pt x="30222" y="4567"/>
                  </a:cubicBezTo>
                  <a:lnTo>
                    <a:pt x="32892" y="7238"/>
                  </a:lnTo>
                  <a:cubicBezTo>
                    <a:pt x="39145" y="13491"/>
                    <a:pt x="39145" y="23716"/>
                    <a:pt x="32892" y="30034"/>
                  </a:cubicBezTo>
                  <a:lnTo>
                    <a:pt x="30222" y="32705"/>
                  </a:lnTo>
                  <a:cubicBezTo>
                    <a:pt x="27160" y="35831"/>
                    <a:pt x="23122" y="37459"/>
                    <a:pt x="18823" y="37459"/>
                  </a:cubicBezTo>
                  <a:close/>
                  <a:moveTo>
                    <a:pt x="18823" y="8215"/>
                  </a:moveTo>
                  <a:cubicBezTo>
                    <a:pt x="16739" y="8215"/>
                    <a:pt x="14785" y="8996"/>
                    <a:pt x="13352" y="10494"/>
                  </a:cubicBezTo>
                  <a:lnTo>
                    <a:pt x="10682" y="13165"/>
                  </a:lnTo>
                  <a:cubicBezTo>
                    <a:pt x="9184" y="14663"/>
                    <a:pt x="8402" y="16617"/>
                    <a:pt x="8402" y="18636"/>
                  </a:cubicBezTo>
                  <a:cubicBezTo>
                    <a:pt x="8402" y="20655"/>
                    <a:pt x="9184" y="22674"/>
                    <a:pt x="10682" y="24107"/>
                  </a:cubicBezTo>
                  <a:lnTo>
                    <a:pt x="13352" y="26778"/>
                  </a:lnTo>
                  <a:cubicBezTo>
                    <a:pt x="13352" y="26778"/>
                    <a:pt x="13352" y="26778"/>
                    <a:pt x="13352" y="26778"/>
                  </a:cubicBezTo>
                  <a:cubicBezTo>
                    <a:pt x="16283" y="29709"/>
                    <a:pt x="21364" y="29709"/>
                    <a:pt x="24360" y="26778"/>
                  </a:cubicBezTo>
                  <a:lnTo>
                    <a:pt x="27030" y="24107"/>
                  </a:lnTo>
                  <a:cubicBezTo>
                    <a:pt x="30026" y="21046"/>
                    <a:pt x="30026" y="16161"/>
                    <a:pt x="27030" y="13100"/>
                  </a:cubicBezTo>
                  <a:lnTo>
                    <a:pt x="24360" y="10429"/>
                  </a:lnTo>
                  <a:cubicBezTo>
                    <a:pt x="22862" y="8996"/>
                    <a:pt x="20908" y="8215"/>
                    <a:pt x="18823" y="821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876DD3FA-5F37-4F4D-9474-358CF0937912}"/>
                </a:ext>
              </a:extLst>
            </p:cNvPr>
            <p:cNvSpPr/>
            <p:nvPr/>
          </p:nvSpPr>
          <p:spPr>
            <a:xfrm>
              <a:off x="1208346" y="2827444"/>
              <a:ext cx="45593" cy="45593"/>
            </a:xfrm>
            <a:custGeom>
              <a:avLst/>
              <a:gdLst>
                <a:gd name="connsiteX0" fmla="*/ 18758 w 45592"/>
                <a:gd name="connsiteY0" fmla="*/ 46318 h 45592"/>
                <a:gd name="connsiteX1" fmla="*/ 7360 w 45592"/>
                <a:gd name="connsiteY1" fmla="*/ 41563 h 45592"/>
                <a:gd name="connsiteX2" fmla="*/ 4690 w 45592"/>
                <a:gd name="connsiteY2" fmla="*/ 38892 h 45592"/>
                <a:gd name="connsiteX3" fmla="*/ 4690 w 45592"/>
                <a:gd name="connsiteY3" fmla="*/ 16096 h 45592"/>
                <a:gd name="connsiteX4" fmla="*/ 16283 w 45592"/>
                <a:gd name="connsiteY4" fmla="*/ 4567 h 45592"/>
                <a:gd name="connsiteX5" fmla="*/ 39080 w 45592"/>
                <a:gd name="connsiteY5" fmla="*/ 4567 h 45592"/>
                <a:gd name="connsiteX6" fmla="*/ 41750 w 45592"/>
                <a:gd name="connsiteY6" fmla="*/ 7238 h 45592"/>
                <a:gd name="connsiteX7" fmla="*/ 41750 w 45592"/>
                <a:gd name="connsiteY7" fmla="*/ 30034 h 45592"/>
                <a:gd name="connsiteX8" fmla="*/ 30222 w 45592"/>
                <a:gd name="connsiteY8" fmla="*/ 41563 h 45592"/>
                <a:gd name="connsiteX9" fmla="*/ 18758 w 45592"/>
                <a:gd name="connsiteY9" fmla="*/ 46318 h 45592"/>
                <a:gd name="connsiteX10" fmla="*/ 27616 w 45592"/>
                <a:gd name="connsiteY10" fmla="*/ 8150 h 45592"/>
                <a:gd name="connsiteX11" fmla="*/ 22145 w 45592"/>
                <a:gd name="connsiteY11" fmla="*/ 10429 h 45592"/>
                <a:gd name="connsiteX12" fmla="*/ 10552 w 45592"/>
                <a:gd name="connsiteY12" fmla="*/ 21958 h 45592"/>
                <a:gd name="connsiteX13" fmla="*/ 10552 w 45592"/>
                <a:gd name="connsiteY13" fmla="*/ 32965 h 45592"/>
                <a:gd name="connsiteX14" fmla="*/ 13222 w 45592"/>
                <a:gd name="connsiteY14" fmla="*/ 35636 h 45592"/>
                <a:gd name="connsiteX15" fmla="*/ 24229 w 45592"/>
                <a:gd name="connsiteY15" fmla="*/ 35636 h 45592"/>
                <a:gd name="connsiteX16" fmla="*/ 35758 w 45592"/>
                <a:gd name="connsiteY16" fmla="*/ 24107 h 45592"/>
                <a:gd name="connsiteX17" fmla="*/ 35758 w 45592"/>
                <a:gd name="connsiteY17" fmla="*/ 13100 h 45592"/>
                <a:gd name="connsiteX18" fmla="*/ 33087 w 45592"/>
                <a:gd name="connsiteY18" fmla="*/ 10429 h 45592"/>
                <a:gd name="connsiteX19" fmla="*/ 27616 w 45592"/>
                <a:gd name="connsiteY19" fmla="*/ 8150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592" h="45592">
                  <a:moveTo>
                    <a:pt x="18758" y="46318"/>
                  </a:moveTo>
                  <a:cubicBezTo>
                    <a:pt x="14459" y="46318"/>
                    <a:pt x="10421" y="44624"/>
                    <a:pt x="7360" y="41563"/>
                  </a:cubicBezTo>
                  <a:lnTo>
                    <a:pt x="4690" y="38892"/>
                  </a:lnTo>
                  <a:cubicBezTo>
                    <a:pt x="-1563" y="32640"/>
                    <a:pt x="-1563" y="22414"/>
                    <a:pt x="4690" y="16096"/>
                  </a:cubicBezTo>
                  <a:lnTo>
                    <a:pt x="16283" y="4567"/>
                  </a:lnTo>
                  <a:cubicBezTo>
                    <a:pt x="22341" y="-1490"/>
                    <a:pt x="32957" y="-1555"/>
                    <a:pt x="39080" y="4567"/>
                  </a:cubicBezTo>
                  <a:lnTo>
                    <a:pt x="41750" y="7238"/>
                  </a:lnTo>
                  <a:cubicBezTo>
                    <a:pt x="48003" y="13491"/>
                    <a:pt x="48003" y="23716"/>
                    <a:pt x="41750" y="30034"/>
                  </a:cubicBezTo>
                  <a:lnTo>
                    <a:pt x="30222" y="41563"/>
                  </a:lnTo>
                  <a:cubicBezTo>
                    <a:pt x="27160" y="44624"/>
                    <a:pt x="23057" y="46318"/>
                    <a:pt x="18758" y="46318"/>
                  </a:cubicBezTo>
                  <a:close/>
                  <a:moveTo>
                    <a:pt x="27616" y="8150"/>
                  </a:moveTo>
                  <a:cubicBezTo>
                    <a:pt x="25532" y="8150"/>
                    <a:pt x="23578" y="8931"/>
                    <a:pt x="22145" y="10429"/>
                  </a:cubicBezTo>
                  <a:lnTo>
                    <a:pt x="10552" y="21958"/>
                  </a:lnTo>
                  <a:cubicBezTo>
                    <a:pt x="7555" y="24954"/>
                    <a:pt x="7555" y="29904"/>
                    <a:pt x="10552" y="32965"/>
                  </a:cubicBezTo>
                  <a:lnTo>
                    <a:pt x="13222" y="35636"/>
                  </a:lnTo>
                  <a:cubicBezTo>
                    <a:pt x="16283" y="38632"/>
                    <a:pt x="21168" y="38697"/>
                    <a:pt x="24229" y="35636"/>
                  </a:cubicBezTo>
                  <a:lnTo>
                    <a:pt x="35758" y="24107"/>
                  </a:lnTo>
                  <a:cubicBezTo>
                    <a:pt x="38754" y="21046"/>
                    <a:pt x="38754" y="16161"/>
                    <a:pt x="35758" y="13100"/>
                  </a:cubicBezTo>
                  <a:lnTo>
                    <a:pt x="33087" y="10429"/>
                  </a:lnTo>
                  <a:cubicBezTo>
                    <a:pt x="31655" y="8997"/>
                    <a:pt x="29701" y="8150"/>
                    <a:pt x="27616" y="815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F65A0DE0-757E-413D-952F-5774185FD4C4}"/>
                </a:ext>
              </a:extLst>
            </p:cNvPr>
            <p:cNvSpPr/>
            <p:nvPr/>
          </p:nvSpPr>
          <p:spPr>
            <a:xfrm>
              <a:off x="1233552" y="2847660"/>
              <a:ext cx="39080" cy="39080"/>
            </a:xfrm>
            <a:custGeom>
              <a:avLst/>
              <a:gdLst>
                <a:gd name="connsiteX0" fmla="*/ 18758 w 39079"/>
                <a:gd name="connsiteY0" fmla="*/ 41213 h 39079"/>
                <a:gd name="connsiteX1" fmla="*/ 7360 w 39079"/>
                <a:gd name="connsiteY1" fmla="*/ 36523 h 39079"/>
                <a:gd name="connsiteX2" fmla="*/ 7360 w 39079"/>
                <a:gd name="connsiteY2" fmla="*/ 36523 h 39079"/>
                <a:gd name="connsiteX3" fmla="*/ 4690 w 39079"/>
                <a:gd name="connsiteY3" fmla="*/ 33853 h 39079"/>
                <a:gd name="connsiteX4" fmla="*/ 4690 w 39079"/>
                <a:gd name="connsiteY4" fmla="*/ 11056 h 39079"/>
                <a:gd name="connsiteX5" fmla="*/ 11268 w 39079"/>
                <a:gd name="connsiteY5" fmla="*/ 4543 h 39079"/>
                <a:gd name="connsiteX6" fmla="*/ 34064 w 39079"/>
                <a:gd name="connsiteY6" fmla="*/ 4543 h 39079"/>
                <a:gd name="connsiteX7" fmla="*/ 36735 w 39079"/>
                <a:gd name="connsiteY7" fmla="*/ 7214 h 39079"/>
                <a:gd name="connsiteX8" fmla="*/ 36735 w 39079"/>
                <a:gd name="connsiteY8" fmla="*/ 30010 h 39079"/>
                <a:gd name="connsiteX9" fmla="*/ 30222 w 39079"/>
                <a:gd name="connsiteY9" fmla="*/ 36523 h 39079"/>
                <a:gd name="connsiteX10" fmla="*/ 18758 w 39079"/>
                <a:gd name="connsiteY10" fmla="*/ 41213 h 39079"/>
                <a:gd name="connsiteX11" fmla="*/ 13222 w 39079"/>
                <a:gd name="connsiteY11" fmla="*/ 30596 h 39079"/>
                <a:gd name="connsiteX12" fmla="*/ 24229 w 39079"/>
                <a:gd name="connsiteY12" fmla="*/ 30596 h 39079"/>
                <a:gd name="connsiteX13" fmla="*/ 30743 w 39079"/>
                <a:gd name="connsiteY13" fmla="*/ 24083 h 39079"/>
                <a:gd name="connsiteX14" fmla="*/ 30743 w 39079"/>
                <a:gd name="connsiteY14" fmla="*/ 13075 h 39079"/>
                <a:gd name="connsiteX15" fmla="*/ 28072 w 39079"/>
                <a:gd name="connsiteY15" fmla="*/ 10405 h 39079"/>
                <a:gd name="connsiteX16" fmla="*/ 17065 w 39079"/>
                <a:gd name="connsiteY16" fmla="*/ 10405 h 39079"/>
                <a:gd name="connsiteX17" fmla="*/ 10486 w 39079"/>
                <a:gd name="connsiteY17" fmla="*/ 16918 h 39079"/>
                <a:gd name="connsiteX18" fmla="*/ 10486 w 39079"/>
                <a:gd name="connsiteY18" fmla="*/ 27926 h 39079"/>
                <a:gd name="connsiteX19" fmla="*/ 13222 w 39079"/>
                <a:gd name="connsiteY19" fmla="*/ 30596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079" h="39079">
                  <a:moveTo>
                    <a:pt x="18758" y="41213"/>
                  </a:moveTo>
                  <a:cubicBezTo>
                    <a:pt x="14655" y="41213"/>
                    <a:pt x="10486" y="39650"/>
                    <a:pt x="7360" y="36523"/>
                  </a:cubicBezTo>
                  <a:cubicBezTo>
                    <a:pt x="7360" y="36523"/>
                    <a:pt x="7360" y="36523"/>
                    <a:pt x="7360" y="36523"/>
                  </a:cubicBezTo>
                  <a:lnTo>
                    <a:pt x="4690" y="33853"/>
                  </a:lnTo>
                  <a:cubicBezTo>
                    <a:pt x="-1563" y="27600"/>
                    <a:pt x="-1563" y="17374"/>
                    <a:pt x="4690" y="11056"/>
                  </a:cubicBezTo>
                  <a:lnTo>
                    <a:pt x="11268" y="4543"/>
                  </a:lnTo>
                  <a:cubicBezTo>
                    <a:pt x="17325" y="-1514"/>
                    <a:pt x="27942" y="-1514"/>
                    <a:pt x="34064" y="4543"/>
                  </a:cubicBezTo>
                  <a:lnTo>
                    <a:pt x="36735" y="7214"/>
                  </a:lnTo>
                  <a:cubicBezTo>
                    <a:pt x="42988" y="13466"/>
                    <a:pt x="42988" y="23692"/>
                    <a:pt x="36735" y="30010"/>
                  </a:cubicBezTo>
                  <a:lnTo>
                    <a:pt x="30222" y="36523"/>
                  </a:lnTo>
                  <a:cubicBezTo>
                    <a:pt x="26965" y="39650"/>
                    <a:pt x="22862" y="41213"/>
                    <a:pt x="18758" y="41213"/>
                  </a:cubicBezTo>
                  <a:close/>
                  <a:moveTo>
                    <a:pt x="13222" y="30596"/>
                  </a:moveTo>
                  <a:cubicBezTo>
                    <a:pt x="16283" y="33657"/>
                    <a:pt x="21168" y="33592"/>
                    <a:pt x="24229" y="30596"/>
                  </a:cubicBezTo>
                  <a:lnTo>
                    <a:pt x="30743" y="24083"/>
                  </a:lnTo>
                  <a:cubicBezTo>
                    <a:pt x="33739" y="21022"/>
                    <a:pt x="33739" y="16137"/>
                    <a:pt x="30743" y="13075"/>
                  </a:cubicBezTo>
                  <a:lnTo>
                    <a:pt x="28072" y="10405"/>
                  </a:lnTo>
                  <a:cubicBezTo>
                    <a:pt x="25141" y="7474"/>
                    <a:pt x="19996" y="7474"/>
                    <a:pt x="17065" y="10405"/>
                  </a:cubicBezTo>
                  <a:lnTo>
                    <a:pt x="10486" y="16918"/>
                  </a:lnTo>
                  <a:cubicBezTo>
                    <a:pt x="7490" y="19914"/>
                    <a:pt x="7490" y="24864"/>
                    <a:pt x="10486" y="27926"/>
                  </a:cubicBezTo>
                  <a:lnTo>
                    <a:pt x="13222" y="3059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CC48F6D7-32EA-4892-BDDB-C92AC5999E12}"/>
                </a:ext>
              </a:extLst>
            </p:cNvPr>
            <p:cNvSpPr/>
            <p:nvPr/>
          </p:nvSpPr>
          <p:spPr>
            <a:xfrm>
              <a:off x="1260322" y="2867509"/>
              <a:ext cx="32566" cy="32566"/>
            </a:xfrm>
            <a:custGeom>
              <a:avLst/>
              <a:gdLst>
                <a:gd name="connsiteX0" fmla="*/ 18889 w 32566"/>
                <a:gd name="connsiteY0" fmla="*/ 34846 h 32566"/>
                <a:gd name="connsiteX1" fmla="*/ 7621 w 32566"/>
                <a:gd name="connsiteY1" fmla="*/ 30156 h 32566"/>
                <a:gd name="connsiteX2" fmla="*/ 7621 w 32566"/>
                <a:gd name="connsiteY2" fmla="*/ 30156 h 32566"/>
                <a:gd name="connsiteX3" fmla="*/ 4690 w 32566"/>
                <a:gd name="connsiteY3" fmla="*/ 27225 h 32566"/>
                <a:gd name="connsiteX4" fmla="*/ 0 w 32566"/>
                <a:gd name="connsiteY4" fmla="*/ 15958 h 32566"/>
                <a:gd name="connsiteX5" fmla="*/ 4690 w 32566"/>
                <a:gd name="connsiteY5" fmla="*/ 4690 h 32566"/>
                <a:gd name="connsiteX6" fmla="*/ 27225 w 32566"/>
                <a:gd name="connsiteY6" fmla="*/ 4690 h 32566"/>
                <a:gd name="connsiteX7" fmla="*/ 30156 w 32566"/>
                <a:gd name="connsiteY7" fmla="*/ 7621 h 32566"/>
                <a:gd name="connsiteX8" fmla="*/ 30156 w 32566"/>
                <a:gd name="connsiteY8" fmla="*/ 30156 h 32566"/>
                <a:gd name="connsiteX9" fmla="*/ 18889 w 32566"/>
                <a:gd name="connsiteY9" fmla="*/ 34846 h 32566"/>
                <a:gd name="connsiteX10" fmla="*/ 13482 w 32566"/>
                <a:gd name="connsiteY10" fmla="*/ 24229 h 32566"/>
                <a:gd name="connsiteX11" fmla="*/ 24295 w 32566"/>
                <a:gd name="connsiteY11" fmla="*/ 24229 h 32566"/>
                <a:gd name="connsiteX12" fmla="*/ 24295 w 32566"/>
                <a:gd name="connsiteY12" fmla="*/ 13417 h 32566"/>
                <a:gd name="connsiteX13" fmla="*/ 21364 w 32566"/>
                <a:gd name="connsiteY13" fmla="*/ 10486 h 32566"/>
                <a:gd name="connsiteX14" fmla="*/ 10552 w 32566"/>
                <a:gd name="connsiteY14" fmla="*/ 10486 h 32566"/>
                <a:gd name="connsiteX15" fmla="*/ 8337 w 32566"/>
                <a:gd name="connsiteY15" fmla="*/ 15892 h 32566"/>
                <a:gd name="connsiteX16" fmla="*/ 10552 w 32566"/>
                <a:gd name="connsiteY16" fmla="*/ 21298 h 32566"/>
                <a:gd name="connsiteX17" fmla="*/ 13482 w 32566"/>
                <a:gd name="connsiteY17" fmla="*/ 2422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566" h="32566">
                  <a:moveTo>
                    <a:pt x="18889" y="34846"/>
                  </a:moveTo>
                  <a:cubicBezTo>
                    <a:pt x="14785" y="34846"/>
                    <a:pt x="10747" y="33283"/>
                    <a:pt x="7621" y="30156"/>
                  </a:cubicBezTo>
                  <a:cubicBezTo>
                    <a:pt x="7621" y="30156"/>
                    <a:pt x="7621" y="30156"/>
                    <a:pt x="7621" y="30156"/>
                  </a:cubicBezTo>
                  <a:lnTo>
                    <a:pt x="4690" y="27225"/>
                  </a:lnTo>
                  <a:cubicBezTo>
                    <a:pt x="1693" y="24229"/>
                    <a:pt x="0" y="20191"/>
                    <a:pt x="0" y="15958"/>
                  </a:cubicBezTo>
                  <a:cubicBezTo>
                    <a:pt x="0" y="11724"/>
                    <a:pt x="1628" y="7686"/>
                    <a:pt x="4690" y="4690"/>
                  </a:cubicBezTo>
                  <a:cubicBezTo>
                    <a:pt x="10942" y="-1563"/>
                    <a:pt x="21038" y="-1563"/>
                    <a:pt x="27225" y="4690"/>
                  </a:cubicBezTo>
                  <a:lnTo>
                    <a:pt x="30156" y="7621"/>
                  </a:lnTo>
                  <a:cubicBezTo>
                    <a:pt x="36409" y="13873"/>
                    <a:pt x="36409" y="23969"/>
                    <a:pt x="30156" y="30156"/>
                  </a:cubicBezTo>
                  <a:cubicBezTo>
                    <a:pt x="27030" y="33283"/>
                    <a:pt x="22992" y="34846"/>
                    <a:pt x="18889" y="34846"/>
                  </a:cubicBezTo>
                  <a:close/>
                  <a:moveTo>
                    <a:pt x="13482" y="24229"/>
                  </a:moveTo>
                  <a:cubicBezTo>
                    <a:pt x="16479" y="27225"/>
                    <a:pt x="21298" y="27225"/>
                    <a:pt x="24295" y="24229"/>
                  </a:cubicBezTo>
                  <a:cubicBezTo>
                    <a:pt x="27291" y="21233"/>
                    <a:pt x="27291" y="16413"/>
                    <a:pt x="24295" y="13417"/>
                  </a:cubicBezTo>
                  <a:lnTo>
                    <a:pt x="21364" y="10486"/>
                  </a:lnTo>
                  <a:cubicBezTo>
                    <a:pt x="18367" y="7490"/>
                    <a:pt x="13548" y="7490"/>
                    <a:pt x="10552" y="10486"/>
                  </a:cubicBezTo>
                  <a:cubicBezTo>
                    <a:pt x="9119" y="11919"/>
                    <a:pt x="8337" y="13873"/>
                    <a:pt x="8337" y="15892"/>
                  </a:cubicBezTo>
                  <a:cubicBezTo>
                    <a:pt x="8337" y="17911"/>
                    <a:pt x="9119" y="19865"/>
                    <a:pt x="10552" y="21298"/>
                  </a:cubicBezTo>
                  <a:lnTo>
                    <a:pt x="13482" y="2422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3FB57723-3922-4355-AF70-EC45C78D4949}"/>
                </a:ext>
              </a:extLst>
            </p:cNvPr>
            <p:cNvSpPr/>
            <p:nvPr/>
          </p:nvSpPr>
          <p:spPr>
            <a:xfrm>
              <a:off x="1157754" y="2713095"/>
              <a:ext cx="32566" cy="32566"/>
            </a:xfrm>
            <a:custGeom>
              <a:avLst/>
              <a:gdLst>
                <a:gd name="connsiteX0" fmla="*/ 4152 w 32566"/>
                <a:gd name="connsiteY0" fmla="*/ 33071 h 32566"/>
                <a:gd name="connsiteX1" fmla="*/ 1221 w 32566"/>
                <a:gd name="connsiteY1" fmla="*/ 31834 h 32566"/>
                <a:gd name="connsiteX2" fmla="*/ 1221 w 32566"/>
                <a:gd name="connsiteY2" fmla="*/ 25972 h 32566"/>
                <a:gd name="connsiteX3" fmla="*/ 25972 w 32566"/>
                <a:gd name="connsiteY3" fmla="*/ 1221 h 32566"/>
                <a:gd name="connsiteX4" fmla="*/ 31834 w 32566"/>
                <a:gd name="connsiteY4" fmla="*/ 1221 h 32566"/>
                <a:gd name="connsiteX5" fmla="*/ 31834 w 32566"/>
                <a:gd name="connsiteY5" fmla="*/ 7083 h 32566"/>
                <a:gd name="connsiteX6" fmla="*/ 7083 w 32566"/>
                <a:gd name="connsiteY6" fmla="*/ 31834 h 32566"/>
                <a:gd name="connsiteX7" fmla="*/ 4152 w 32566"/>
                <a:gd name="connsiteY7" fmla="*/ 33071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66" h="32566">
                  <a:moveTo>
                    <a:pt x="4152" y="33071"/>
                  </a:moveTo>
                  <a:cubicBezTo>
                    <a:pt x="3110" y="33071"/>
                    <a:pt x="2003" y="32680"/>
                    <a:pt x="1221" y="31834"/>
                  </a:cubicBezTo>
                  <a:cubicBezTo>
                    <a:pt x="-407" y="30205"/>
                    <a:pt x="-407" y="27600"/>
                    <a:pt x="1221" y="25972"/>
                  </a:cubicBezTo>
                  <a:lnTo>
                    <a:pt x="25972" y="1221"/>
                  </a:lnTo>
                  <a:cubicBezTo>
                    <a:pt x="27600" y="-407"/>
                    <a:pt x="30205" y="-407"/>
                    <a:pt x="31834" y="1221"/>
                  </a:cubicBezTo>
                  <a:cubicBezTo>
                    <a:pt x="33462" y="2850"/>
                    <a:pt x="33462" y="5455"/>
                    <a:pt x="31834" y="7083"/>
                  </a:cubicBezTo>
                  <a:lnTo>
                    <a:pt x="7083" y="31834"/>
                  </a:lnTo>
                  <a:cubicBezTo>
                    <a:pt x="6302" y="32680"/>
                    <a:pt x="5259" y="33071"/>
                    <a:pt x="4152" y="3307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3DB0CA6-B91E-408A-A064-348D22964495}"/>
                </a:ext>
              </a:extLst>
            </p:cNvPr>
            <p:cNvSpPr/>
            <p:nvPr/>
          </p:nvSpPr>
          <p:spPr>
            <a:xfrm>
              <a:off x="1431572" y="2695575"/>
              <a:ext cx="19540" cy="19540"/>
            </a:xfrm>
            <a:custGeom>
              <a:avLst/>
              <a:gdLst>
                <a:gd name="connsiteX0" fmla="*/ 21543 w 19539"/>
                <a:gd name="connsiteY0" fmla="*/ 25711 h 19539"/>
                <a:gd name="connsiteX1" fmla="*/ 18612 w 19539"/>
                <a:gd name="connsiteY1" fmla="*/ 24474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4474 w 19539"/>
                <a:gd name="connsiteY5" fmla="*/ 18612 h 19539"/>
                <a:gd name="connsiteX6" fmla="*/ 24474 w 19539"/>
                <a:gd name="connsiteY6" fmla="*/ 24474 h 19539"/>
                <a:gd name="connsiteX7" fmla="*/ 21543 w 19539"/>
                <a:gd name="connsiteY7" fmla="*/ 25711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21543" y="25711"/>
                  </a:moveTo>
                  <a:cubicBezTo>
                    <a:pt x="20501" y="25711"/>
                    <a:pt x="19393" y="25320"/>
                    <a:pt x="18612" y="24474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4474" y="18612"/>
                  </a:lnTo>
                  <a:cubicBezTo>
                    <a:pt x="26102" y="20240"/>
                    <a:pt x="26102" y="22845"/>
                    <a:pt x="24474" y="24474"/>
                  </a:cubicBezTo>
                  <a:cubicBezTo>
                    <a:pt x="23627" y="25255"/>
                    <a:pt x="22585" y="25711"/>
                    <a:pt x="21543" y="2571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2" name="Group 1991">
            <a:extLst>
              <a:ext uri="{FF2B5EF4-FFF2-40B4-BE49-F238E27FC236}">
                <a16:creationId xmlns:a16="http://schemas.microsoft.com/office/drawing/2014/main" id="{9685736E-0400-4582-8747-2E9ED87F3DDD}"/>
              </a:ext>
            </a:extLst>
          </p:cNvPr>
          <p:cNvGrpSpPr/>
          <p:nvPr/>
        </p:nvGrpSpPr>
        <p:grpSpPr>
          <a:xfrm>
            <a:off x="1056391" y="3624185"/>
            <a:ext cx="520150" cy="404220"/>
            <a:chOff x="1101528" y="3659262"/>
            <a:chExt cx="429876" cy="334066"/>
          </a:xfrm>
          <a:solidFill>
            <a:srgbClr val="FFFFFF"/>
          </a:solidFill>
        </p:grpSpPr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E7C9E304-9452-4B10-97EF-0B5F2ADF244C}"/>
                </a:ext>
              </a:extLst>
            </p:cNvPr>
            <p:cNvSpPr/>
            <p:nvPr/>
          </p:nvSpPr>
          <p:spPr>
            <a:xfrm>
              <a:off x="1101528" y="3659262"/>
              <a:ext cx="429876" cy="286584"/>
            </a:xfrm>
            <a:custGeom>
              <a:avLst/>
              <a:gdLst>
                <a:gd name="connsiteX0" fmla="*/ 416003 w 429876"/>
                <a:gd name="connsiteY0" fmla="*/ 290492 h 286583"/>
                <a:gd name="connsiteX1" fmla="*/ 284304 w 429876"/>
                <a:gd name="connsiteY1" fmla="*/ 290492 h 286583"/>
                <a:gd name="connsiteX2" fmla="*/ 280136 w 429876"/>
                <a:gd name="connsiteY2" fmla="*/ 286323 h 286583"/>
                <a:gd name="connsiteX3" fmla="*/ 284304 w 429876"/>
                <a:gd name="connsiteY3" fmla="*/ 282155 h 286583"/>
                <a:gd name="connsiteX4" fmla="*/ 416003 w 429876"/>
                <a:gd name="connsiteY4" fmla="*/ 282155 h 286583"/>
                <a:gd name="connsiteX5" fmla="*/ 421800 w 429876"/>
                <a:gd name="connsiteY5" fmla="*/ 276358 h 286583"/>
                <a:gd name="connsiteX6" fmla="*/ 421800 w 429876"/>
                <a:gd name="connsiteY6" fmla="*/ 14134 h 286583"/>
                <a:gd name="connsiteX7" fmla="*/ 416003 w 429876"/>
                <a:gd name="connsiteY7" fmla="*/ 8337 h 286583"/>
                <a:gd name="connsiteX8" fmla="*/ 14134 w 429876"/>
                <a:gd name="connsiteY8" fmla="*/ 8337 h 286583"/>
                <a:gd name="connsiteX9" fmla="*/ 8337 w 429876"/>
                <a:gd name="connsiteY9" fmla="*/ 14134 h 286583"/>
                <a:gd name="connsiteX10" fmla="*/ 8337 w 429876"/>
                <a:gd name="connsiteY10" fmla="*/ 276358 h 286583"/>
                <a:gd name="connsiteX11" fmla="*/ 14134 w 429876"/>
                <a:gd name="connsiteY11" fmla="*/ 282155 h 286583"/>
                <a:gd name="connsiteX12" fmla="*/ 130917 w 429876"/>
                <a:gd name="connsiteY12" fmla="*/ 282155 h 286583"/>
                <a:gd name="connsiteX13" fmla="*/ 135085 w 429876"/>
                <a:gd name="connsiteY13" fmla="*/ 286323 h 286583"/>
                <a:gd name="connsiteX14" fmla="*/ 130917 w 429876"/>
                <a:gd name="connsiteY14" fmla="*/ 290492 h 286583"/>
                <a:gd name="connsiteX15" fmla="*/ 14134 w 429876"/>
                <a:gd name="connsiteY15" fmla="*/ 290492 h 286583"/>
                <a:gd name="connsiteX16" fmla="*/ 0 w 429876"/>
                <a:gd name="connsiteY16" fmla="*/ 276358 h 286583"/>
                <a:gd name="connsiteX17" fmla="*/ 0 w 429876"/>
                <a:gd name="connsiteY17" fmla="*/ 14134 h 286583"/>
                <a:gd name="connsiteX18" fmla="*/ 14134 w 429876"/>
                <a:gd name="connsiteY18" fmla="*/ 0 h 286583"/>
                <a:gd name="connsiteX19" fmla="*/ 416003 w 429876"/>
                <a:gd name="connsiteY19" fmla="*/ 0 h 286583"/>
                <a:gd name="connsiteX20" fmla="*/ 430137 w 429876"/>
                <a:gd name="connsiteY20" fmla="*/ 14134 h 286583"/>
                <a:gd name="connsiteX21" fmla="*/ 430137 w 429876"/>
                <a:gd name="connsiteY21" fmla="*/ 276358 h 286583"/>
                <a:gd name="connsiteX22" fmla="*/ 416003 w 429876"/>
                <a:gd name="connsiteY22" fmla="*/ 290492 h 28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29876" h="286583">
                  <a:moveTo>
                    <a:pt x="416003" y="290492"/>
                  </a:moveTo>
                  <a:lnTo>
                    <a:pt x="284304" y="290492"/>
                  </a:lnTo>
                  <a:cubicBezTo>
                    <a:pt x="282025" y="290492"/>
                    <a:pt x="280136" y="288603"/>
                    <a:pt x="280136" y="286323"/>
                  </a:cubicBezTo>
                  <a:cubicBezTo>
                    <a:pt x="280136" y="284044"/>
                    <a:pt x="282025" y="282155"/>
                    <a:pt x="284304" y="282155"/>
                  </a:cubicBezTo>
                  <a:lnTo>
                    <a:pt x="416003" y="282155"/>
                  </a:lnTo>
                  <a:cubicBezTo>
                    <a:pt x="419194" y="282155"/>
                    <a:pt x="421800" y="279550"/>
                    <a:pt x="421800" y="276358"/>
                  </a:cubicBezTo>
                  <a:lnTo>
                    <a:pt x="421800" y="14134"/>
                  </a:lnTo>
                  <a:cubicBezTo>
                    <a:pt x="421800" y="10942"/>
                    <a:pt x="419194" y="8337"/>
                    <a:pt x="416003" y="8337"/>
                  </a:cubicBezTo>
                  <a:lnTo>
                    <a:pt x="14134" y="8337"/>
                  </a:lnTo>
                  <a:cubicBezTo>
                    <a:pt x="10942" y="8337"/>
                    <a:pt x="8337" y="10942"/>
                    <a:pt x="8337" y="14134"/>
                  </a:cubicBezTo>
                  <a:lnTo>
                    <a:pt x="8337" y="276358"/>
                  </a:lnTo>
                  <a:cubicBezTo>
                    <a:pt x="8337" y="279550"/>
                    <a:pt x="10942" y="282155"/>
                    <a:pt x="14134" y="282155"/>
                  </a:cubicBezTo>
                  <a:lnTo>
                    <a:pt x="130917" y="282155"/>
                  </a:lnTo>
                  <a:cubicBezTo>
                    <a:pt x="133196" y="282155"/>
                    <a:pt x="135085" y="284044"/>
                    <a:pt x="135085" y="286323"/>
                  </a:cubicBezTo>
                  <a:cubicBezTo>
                    <a:pt x="135085" y="288603"/>
                    <a:pt x="133196" y="290492"/>
                    <a:pt x="130917" y="290492"/>
                  </a:cubicBezTo>
                  <a:lnTo>
                    <a:pt x="14134" y="290492"/>
                  </a:lnTo>
                  <a:cubicBezTo>
                    <a:pt x="6318" y="290492"/>
                    <a:pt x="0" y="284174"/>
                    <a:pt x="0" y="276358"/>
                  </a:cubicBezTo>
                  <a:lnTo>
                    <a:pt x="0" y="14134"/>
                  </a:lnTo>
                  <a:cubicBezTo>
                    <a:pt x="0" y="6318"/>
                    <a:pt x="6318" y="0"/>
                    <a:pt x="14134" y="0"/>
                  </a:cubicBezTo>
                  <a:lnTo>
                    <a:pt x="416003" y="0"/>
                  </a:lnTo>
                  <a:cubicBezTo>
                    <a:pt x="423819" y="0"/>
                    <a:pt x="430137" y="6318"/>
                    <a:pt x="430137" y="14134"/>
                  </a:cubicBezTo>
                  <a:lnTo>
                    <a:pt x="430137" y="276358"/>
                  </a:lnTo>
                  <a:cubicBezTo>
                    <a:pt x="430137" y="284174"/>
                    <a:pt x="423819" y="290492"/>
                    <a:pt x="416003" y="29049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0535A1F7-C091-4B37-BFBA-0E7BD42B28D1}"/>
                </a:ext>
              </a:extLst>
            </p:cNvPr>
            <p:cNvSpPr/>
            <p:nvPr/>
          </p:nvSpPr>
          <p:spPr>
            <a:xfrm>
              <a:off x="1105696" y="3728498"/>
              <a:ext cx="416849" cy="6513"/>
            </a:xfrm>
            <a:custGeom>
              <a:avLst/>
              <a:gdLst>
                <a:gd name="connsiteX0" fmla="*/ 0 w 416849"/>
                <a:gd name="connsiteY0" fmla="*/ 0 h 6513"/>
                <a:gd name="connsiteX1" fmla="*/ 421800 w 416849"/>
                <a:gd name="connsiteY1" fmla="*/ 0 h 6513"/>
                <a:gd name="connsiteX2" fmla="*/ 421800 w 416849"/>
                <a:gd name="connsiteY2" fmla="*/ 8337 h 6513"/>
                <a:gd name="connsiteX3" fmla="*/ 0 w 416849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849" h="6513">
                  <a:moveTo>
                    <a:pt x="0" y="0"/>
                  </a:moveTo>
                  <a:lnTo>
                    <a:pt x="421800" y="0"/>
                  </a:lnTo>
                  <a:lnTo>
                    <a:pt x="421800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74C38CD-B2ED-4F3B-9BAA-3D2C778445E3}"/>
                </a:ext>
              </a:extLst>
            </p:cNvPr>
            <p:cNvSpPr/>
            <p:nvPr/>
          </p:nvSpPr>
          <p:spPr>
            <a:xfrm>
              <a:off x="1105696" y="3773244"/>
              <a:ext cx="416849" cy="6513"/>
            </a:xfrm>
            <a:custGeom>
              <a:avLst/>
              <a:gdLst>
                <a:gd name="connsiteX0" fmla="*/ 0 w 416849"/>
                <a:gd name="connsiteY0" fmla="*/ 0 h 6513"/>
                <a:gd name="connsiteX1" fmla="*/ 421800 w 416849"/>
                <a:gd name="connsiteY1" fmla="*/ 0 h 6513"/>
                <a:gd name="connsiteX2" fmla="*/ 421800 w 416849"/>
                <a:gd name="connsiteY2" fmla="*/ 8337 h 6513"/>
                <a:gd name="connsiteX3" fmla="*/ 0 w 416849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849" h="6513">
                  <a:moveTo>
                    <a:pt x="0" y="0"/>
                  </a:moveTo>
                  <a:lnTo>
                    <a:pt x="421800" y="0"/>
                  </a:lnTo>
                  <a:lnTo>
                    <a:pt x="421800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2937EB70-B172-423E-AB35-86F892AD37AF}"/>
                </a:ext>
              </a:extLst>
            </p:cNvPr>
            <p:cNvSpPr/>
            <p:nvPr/>
          </p:nvSpPr>
          <p:spPr>
            <a:xfrm>
              <a:off x="1341933" y="3750839"/>
              <a:ext cx="32566" cy="6513"/>
            </a:xfrm>
            <a:custGeom>
              <a:avLst/>
              <a:gdLst>
                <a:gd name="connsiteX0" fmla="*/ 34260 w 32566"/>
                <a:gd name="connsiteY0" fmla="*/ 8337 h 6513"/>
                <a:gd name="connsiteX1" fmla="*/ 4168 w 32566"/>
                <a:gd name="connsiteY1" fmla="*/ 8337 h 6513"/>
                <a:gd name="connsiteX2" fmla="*/ 0 w 32566"/>
                <a:gd name="connsiteY2" fmla="*/ 4168 h 6513"/>
                <a:gd name="connsiteX3" fmla="*/ 4168 w 32566"/>
                <a:gd name="connsiteY3" fmla="*/ 0 h 6513"/>
                <a:gd name="connsiteX4" fmla="*/ 34260 w 32566"/>
                <a:gd name="connsiteY4" fmla="*/ 0 h 6513"/>
                <a:gd name="connsiteX5" fmla="*/ 38428 w 32566"/>
                <a:gd name="connsiteY5" fmla="*/ 4168 h 6513"/>
                <a:gd name="connsiteX6" fmla="*/ 34260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4260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34260" y="0"/>
                  </a:lnTo>
                  <a:cubicBezTo>
                    <a:pt x="36539" y="0"/>
                    <a:pt x="38428" y="1889"/>
                    <a:pt x="38428" y="4168"/>
                  </a:cubicBezTo>
                  <a:cubicBezTo>
                    <a:pt x="38428" y="6448"/>
                    <a:pt x="36605" y="8337"/>
                    <a:pt x="3426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E6DC9AF5-7052-49CC-B93A-EAB8E049EA9C}"/>
                </a:ext>
              </a:extLst>
            </p:cNvPr>
            <p:cNvSpPr/>
            <p:nvPr/>
          </p:nvSpPr>
          <p:spPr>
            <a:xfrm>
              <a:off x="1396579" y="3750839"/>
              <a:ext cx="32566" cy="6513"/>
            </a:xfrm>
            <a:custGeom>
              <a:avLst/>
              <a:gdLst>
                <a:gd name="connsiteX0" fmla="*/ 34260 w 32566"/>
                <a:gd name="connsiteY0" fmla="*/ 8337 h 6513"/>
                <a:gd name="connsiteX1" fmla="*/ 4168 w 32566"/>
                <a:gd name="connsiteY1" fmla="*/ 8337 h 6513"/>
                <a:gd name="connsiteX2" fmla="*/ 0 w 32566"/>
                <a:gd name="connsiteY2" fmla="*/ 4168 h 6513"/>
                <a:gd name="connsiteX3" fmla="*/ 4168 w 32566"/>
                <a:gd name="connsiteY3" fmla="*/ 0 h 6513"/>
                <a:gd name="connsiteX4" fmla="*/ 34260 w 32566"/>
                <a:gd name="connsiteY4" fmla="*/ 0 h 6513"/>
                <a:gd name="connsiteX5" fmla="*/ 38428 w 32566"/>
                <a:gd name="connsiteY5" fmla="*/ 4168 h 6513"/>
                <a:gd name="connsiteX6" fmla="*/ 34260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4260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34260" y="0"/>
                  </a:lnTo>
                  <a:cubicBezTo>
                    <a:pt x="36539" y="0"/>
                    <a:pt x="38428" y="1889"/>
                    <a:pt x="38428" y="4168"/>
                  </a:cubicBezTo>
                  <a:cubicBezTo>
                    <a:pt x="38428" y="6448"/>
                    <a:pt x="36605" y="8337"/>
                    <a:pt x="3426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C5A71A3A-BEC4-4C7F-8A1F-A2259E476366}"/>
                </a:ext>
              </a:extLst>
            </p:cNvPr>
            <p:cNvSpPr/>
            <p:nvPr/>
          </p:nvSpPr>
          <p:spPr>
            <a:xfrm>
              <a:off x="1451291" y="3750839"/>
              <a:ext cx="32566" cy="6513"/>
            </a:xfrm>
            <a:custGeom>
              <a:avLst/>
              <a:gdLst>
                <a:gd name="connsiteX0" fmla="*/ 34260 w 32566"/>
                <a:gd name="connsiteY0" fmla="*/ 8337 h 6513"/>
                <a:gd name="connsiteX1" fmla="*/ 4168 w 32566"/>
                <a:gd name="connsiteY1" fmla="*/ 8337 h 6513"/>
                <a:gd name="connsiteX2" fmla="*/ 0 w 32566"/>
                <a:gd name="connsiteY2" fmla="*/ 4168 h 6513"/>
                <a:gd name="connsiteX3" fmla="*/ 4168 w 32566"/>
                <a:gd name="connsiteY3" fmla="*/ 0 h 6513"/>
                <a:gd name="connsiteX4" fmla="*/ 34260 w 32566"/>
                <a:gd name="connsiteY4" fmla="*/ 0 h 6513"/>
                <a:gd name="connsiteX5" fmla="*/ 38428 w 32566"/>
                <a:gd name="connsiteY5" fmla="*/ 4168 h 6513"/>
                <a:gd name="connsiteX6" fmla="*/ 34260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4260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34260" y="0"/>
                  </a:lnTo>
                  <a:cubicBezTo>
                    <a:pt x="36539" y="0"/>
                    <a:pt x="38428" y="1889"/>
                    <a:pt x="38428" y="4168"/>
                  </a:cubicBezTo>
                  <a:cubicBezTo>
                    <a:pt x="38428" y="6448"/>
                    <a:pt x="36539" y="8337"/>
                    <a:pt x="3426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08783AD2-2EE1-40AE-B218-A34B3E5FC3C8}"/>
                </a:ext>
              </a:extLst>
            </p:cNvPr>
            <p:cNvSpPr/>
            <p:nvPr/>
          </p:nvSpPr>
          <p:spPr>
            <a:xfrm>
              <a:off x="1219288" y="3817470"/>
              <a:ext cx="175858" cy="175858"/>
            </a:xfrm>
            <a:custGeom>
              <a:avLst/>
              <a:gdLst>
                <a:gd name="connsiteX0" fmla="*/ 89883 w 175858"/>
                <a:gd name="connsiteY0" fmla="*/ 179766 h 175858"/>
                <a:gd name="connsiteX1" fmla="*/ 0 w 175858"/>
                <a:gd name="connsiteY1" fmla="*/ 89883 h 175858"/>
                <a:gd name="connsiteX2" fmla="*/ 89883 w 175858"/>
                <a:gd name="connsiteY2" fmla="*/ 0 h 175858"/>
                <a:gd name="connsiteX3" fmla="*/ 179766 w 175858"/>
                <a:gd name="connsiteY3" fmla="*/ 89883 h 175858"/>
                <a:gd name="connsiteX4" fmla="*/ 89883 w 175858"/>
                <a:gd name="connsiteY4" fmla="*/ 179766 h 175858"/>
                <a:gd name="connsiteX5" fmla="*/ 89883 w 175858"/>
                <a:gd name="connsiteY5" fmla="*/ 8402 h 175858"/>
                <a:gd name="connsiteX6" fmla="*/ 8337 w 175858"/>
                <a:gd name="connsiteY6" fmla="*/ 89948 h 175858"/>
                <a:gd name="connsiteX7" fmla="*/ 89883 w 175858"/>
                <a:gd name="connsiteY7" fmla="*/ 171494 h 175858"/>
                <a:gd name="connsiteX8" fmla="*/ 171429 w 175858"/>
                <a:gd name="connsiteY8" fmla="*/ 89948 h 175858"/>
                <a:gd name="connsiteX9" fmla="*/ 89883 w 175858"/>
                <a:gd name="connsiteY9" fmla="*/ 8402 h 17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858" h="175858">
                  <a:moveTo>
                    <a:pt x="89883" y="179766"/>
                  </a:moveTo>
                  <a:cubicBezTo>
                    <a:pt x="40317" y="179766"/>
                    <a:pt x="0" y="139449"/>
                    <a:pt x="0" y="89883"/>
                  </a:cubicBezTo>
                  <a:cubicBezTo>
                    <a:pt x="0" y="40317"/>
                    <a:pt x="40317" y="0"/>
                    <a:pt x="89883" y="0"/>
                  </a:cubicBezTo>
                  <a:cubicBezTo>
                    <a:pt x="139449" y="0"/>
                    <a:pt x="179766" y="40317"/>
                    <a:pt x="179766" y="89883"/>
                  </a:cubicBezTo>
                  <a:cubicBezTo>
                    <a:pt x="179766" y="139449"/>
                    <a:pt x="139449" y="179766"/>
                    <a:pt x="89883" y="179766"/>
                  </a:cubicBezTo>
                  <a:close/>
                  <a:moveTo>
                    <a:pt x="89883" y="8402"/>
                  </a:moveTo>
                  <a:cubicBezTo>
                    <a:pt x="44942" y="8402"/>
                    <a:pt x="8337" y="45007"/>
                    <a:pt x="8337" y="89948"/>
                  </a:cubicBezTo>
                  <a:cubicBezTo>
                    <a:pt x="8337" y="134890"/>
                    <a:pt x="44942" y="171494"/>
                    <a:pt x="89883" y="171494"/>
                  </a:cubicBezTo>
                  <a:cubicBezTo>
                    <a:pt x="134825" y="171494"/>
                    <a:pt x="171429" y="134890"/>
                    <a:pt x="171429" y="89948"/>
                  </a:cubicBezTo>
                  <a:cubicBezTo>
                    <a:pt x="171429" y="45007"/>
                    <a:pt x="134825" y="8402"/>
                    <a:pt x="89883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CE794224-E8ED-48E7-BD22-1C5FB8E75515}"/>
                </a:ext>
              </a:extLst>
            </p:cNvPr>
            <p:cNvSpPr/>
            <p:nvPr/>
          </p:nvSpPr>
          <p:spPr>
            <a:xfrm>
              <a:off x="1305003" y="3848929"/>
              <a:ext cx="39080" cy="19540"/>
            </a:xfrm>
            <a:custGeom>
              <a:avLst/>
              <a:gdLst>
                <a:gd name="connsiteX0" fmla="*/ 39015 w 39079"/>
                <a:gd name="connsiteY0" fmla="*/ 20973 h 19539"/>
                <a:gd name="connsiteX1" fmla="*/ 36344 w 39079"/>
                <a:gd name="connsiteY1" fmla="*/ 19996 h 19539"/>
                <a:gd name="connsiteX2" fmla="*/ 4168 w 39079"/>
                <a:gd name="connsiteY2" fmla="*/ 8337 h 19539"/>
                <a:gd name="connsiteX3" fmla="*/ 0 w 39079"/>
                <a:gd name="connsiteY3" fmla="*/ 4168 h 19539"/>
                <a:gd name="connsiteX4" fmla="*/ 4168 w 39079"/>
                <a:gd name="connsiteY4" fmla="*/ 0 h 19539"/>
                <a:gd name="connsiteX5" fmla="*/ 41685 w 39079"/>
                <a:gd name="connsiteY5" fmla="*/ 13613 h 19539"/>
                <a:gd name="connsiteX6" fmla="*/ 42206 w 39079"/>
                <a:gd name="connsiteY6" fmla="*/ 19475 h 19539"/>
                <a:gd name="connsiteX7" fmla="*/ 39015 w 39079"/>
                <a:gd name="connsiteY7" fmla="*/ 2097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19539">
                  <a:moveTo>
                    <a:pt x="39015" y="20973"/>
                  </a:moveTo>
                  <a:cubicBezTo>
                    <a:pt x="38038" y="20973"/>
                    <a:pt x="37126" y="20647"/>
                    <a:pt x="36344" y="19996"/>
                  </a:cubicBezTo>
                  <a:cubicBezTo>
                    <a:pt x="27356" y="12440"/>
                    <a:pt x="15892" y="8337"/>
                    <a:pt x="4168" y="8337"/>
                  </a:cubicBez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17846" y="0"/>
                    <a:pt x="31199" y="4820"/>
                    <a:pt x="41685" y="13613"/>
                  </a:cubicBezTo>
                  <a:cubicBezTo>
                    <a:pt x="43444" y="15111"/>
                    <a:pt x="43704" y="17716"/>
                    <a:pt x="42206" y="19475"/>
                  </a:cubicBezTo>
                  <a:cubicBezTo>
                    <a:pt x="41359" y="20517"/>
                    <a:pt x="40187" y="20973"/>
                    <a:pt x="39015" y="2097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7CA1D899-7BFF-44A0-89B3-EF544433A114}"/>
                </a:ext>
              </a:extLst>
            </p:cNvPr>
            <p:cNvSpPr/>
            <p:nvPr/>
          </p:nvSpPr>
          <p:spPr>
            <a:xfrm>
              <a:off x="1250682" y="3848929"/>
              <a:ext cx="58619" cy="58619"/>
            </a:xfrm>
            <a:custGeom>
              <a:avLst/>
              <a:gdLst>
                <a:gd name="connsiteX0" fmla="*/ 4169 w 58619"/>
                <a:gd name="connsiteY0" fmla="*/ 62592 h 58619"/>
                <a:gd name="connsiteX1" fmla="*/ 0 w 58619"/>
                <a:gd name="connsiteY1" fmla="*/ 58424 h 58619"/>
                <a:gd name="connsiteX2" fmla="*/ 58424 w 58619"/>
                <a:gd name="connsiteY2" fmla="*/ 0 h 58619"/>
                <a:gd name="connsiteX3" fmla="*/ 62593 w 58619"/>
                <a:gd name="connsiteY3" fmla="*/ 4168 h 58619"/>
                <a:gd name="connsiteX4" fmla="*/ 58424 w 58619"/>
                <a:gd name="connsiteY4" fmla="*/ 8337 h 58619"/>
                <a:gd name="connsiteX5" fmla="*/ 8337 w 58619"/>
                <a:gd name="connsiteY5" fmla="*/ 58424 h 58619"/>
                <a:gd name="connsiteX6" fmla="*/ 4169 w 58619"/>
                <a:gd name="connsiteY6" fmla="*/ 62592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19" h="58619">
                  <a:moveTo>
                    <a:pt x="4169" y="62592"/>
                  </a:moveTo>
                  <a:cubicBezTo>
                    <a:pt x="1889" y="62592"/>
                    <a:pt x="0" y="60704"/>
                    <a:pt x="0" y="58424"/>
                  </a:cubicBezTo>
                  <a:cubicBezTo>
                    <a:pt x="0" y="26183"/>
                    <a:pt x="26248" y="0"/>
                    <a:pt x="58424" y="0"/>
                  </a:cubicBezTo>
                  <a:cubicBezTo>
                    <a:pt x="60704" y="0"/>
                    <a:pt x="62593" y="1889"/>
                    <a:pt x="62593" y="4168"/>
                  </a:cubicBezTo>
                  <a:cubicBezTo>
                    <a:pt x="62593" y="6448"/>
                    <a:pt x="60704" y="8337"/>
                    <a:pt x="58424" y="8337"/>
                  </a:cubicBezTo>
                  <a:cubicBezTo>
                    <a:pt x="30808" y="8337"/>
                    <a:pt x="8337" y="30808"/>
                    <a:pt x="8337" y="58424"/>
                  </a:cubicBezTo>
                  <a:cubicBezTo>
                    <a:pt x="8337" y="60769"/>
                    <a:pt x="6513" y="62592"/>
                    <a:pt x="4169" y="6259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DE192D5C-A577-409D-B5EE-500832476653}"/>
                </a:ext>
              </a:extLst>
            </p:cNvPr>
            <p:cNvSpPr/>
            <p:nvPr/>
          </p:nvSpPr>
          <p:spPr>
            <a:xfrm>
              <a:off x="1250747" y="3903249"/>
              <a:ext cx="58619" cy="58619"/>
            </a:xfrm>
            <a:custGeom>
              <a:avLst/>
              <a:gdLst>
                <a:gd name="connsiteX0" fmla="*/ 58424 w 58619"/>
                <a:gd name="connsiteY0" fmla="*/ 62593 h 58619"/>
                <a:gd name="connsiteX1" fmla="*/ 0 w 58619"/>
                <a:gd name="connsiteY1" fmla="*/ 4169 h 58619"/>
                <a:gd name="connsiteX2" fmla="*/ 4168 w 58619"/>
                <a:gd name="connsiteY2" fmla="*/ 0 h 58619"/>
                <a:gd name="connsiteX3" fmla="*/ 8337 w 58619"/>
                <a:gd name="connsiteY3" fmla="*/ 4169 h 58619"/>
                <a:gd name="connsiteX4" fmla="*/ 58424 w 58619"/>
                <a:gd name="connsiteY4" fmla="*/ 54256 h 58619"/>
                <a:gd name="connsiteX5" fmla="*/ 62593 w 58619"/>
                <a:gd name="connsiteY5" fmla="*/ 58424 h 58619"/>
                <a:gd name="connsiteX6" fmla="*/ 58424 w 58619"/>
                <a:gd name="connsiteY6" fmla="*/ 62593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19" h="58619">
                  <a:moveTo>
                    <a:pt x="58424" y="62593"/>
                  </a:moveTo>
                  <a:cubicBezTo>
                    <a:pt x="26183" y="62593"/>
                    <a:pt x="0" y="36344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31785"/>
                    <a:pt x="30808" y="54256"/>
                    <a:pt x="58424" y="54256"/>
                  </a:cubicBezTo>
                  <a:cubicBezTo>
                    <a:pt x="60704" y="54256"/>
                    <a:pt x="62593" y="56144"/>
                    <a:pt x="62593" y="58424"/>
                  </a:cubicBezTo>
                  <a:cubicBezTo>
                    <a:pt x="62593" y="60704"/>
                    <a:pt x="60704" y="62593"/>
                    <a:pt x="58424" y="6259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905F2D0E-93F0-4FAB-89A4-BB774469EEFA}"/>
                </a:ext>
              </a:extLst>
            </p:cNvPr>
            <p:cNvSpPr/>
            <p:nvPr/>
          </p:nvSpPr>
          <p:spPr>
            <a:xfrm>
              <a:off x="1305003" y="3903249"/>
              <a:ext cx="58619" cy="58619"/>
            </a:xfrm>
            <a:custGeom>
              <a:avLst/>
              <a:gdLst>
                <a:gd name="connsiteX0" fmla="*/ 4168 w 58619"/>
                <a:gd name="connsiteY0" fmla="*/ 62593 h 58619"/>
                <a:gd name="connsiteX1" fmla="*/ 0 w 58619"/>
                <a:gd name="connsiteY1" fmla="*/ 58424 h 58619"/>
                <a:gd name="connsiteX2" fmla="*/ 4168 w 58619"/>
                <a:gd name="connsiteY2" fmla="*/ 54256 h 58619"/>
                <a:gd name="connsiteX3" fmla="*/ 54256 w 58619"/>
                <a:gd name="connsiteY3" fmla="*/ 4169 h 58619"/>
                <a:gd name="connsiteX4" fmla="*/ 58424 w 58619"/>
                <a:gd name="connsiteY4" fmla="*/ 0 h 58619"/>
                <a:gd name="connsiteX5" fmla="*/ 62593 w 58619"/>
                <a:gd name="connsiteY5" fmla="*/ 4169 h 58619"/>
                <a:gd name="connsiteX6" fmla="*/ 4168 w 58619"/>
                <a:gd name="connsiteY6" fmla="*/ 62593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19" h="58619">
                  <a:moveTo>
                    <a:pt x="4168" y="62593"/>
                  </a:moveTo>
                  <a:cubicBezTo>
                    <a:pt x="1889" y="62593"/>
                    <a:pt x="0" y="60704"/>
                    <a:pt x="0" y="58424"/>
                  </a:cubicBezTo>
                  <a:cubicBezTo>
                    <a:pt x="0" y="56144"/>
                    <a:pt x="1889" y="54256"/>
                    <a:pt x="4168" y="54256"/>
                  </a:cubicBezTo>
                  <a:cubicBezTo>
                    <a:pt x="31785" y="54256"/>
                    <a:pt x="54256" y="31785"/>
                    <a:pt x="54256" y="4169"/>
                  </a:cubicBezTo>
                  <a:cubicBezTo>
                    <a:pt x="54256" y="1889"/>
                    <a:pt x="56144" y="0"/>
                    <a:pt x="58424" y="0"/>
                  </a:cubicBezTo>
                  <a:cubicBezTo>
                    <a:pt x="60704" y="0"/>
                    <a:pt x="62593" y="1889"/>
                    <a:pt x="62593" y="4169"/>
                  </a:cubicBezTo>
                  <a:cubicBezTo>
                    <a:pt x="62593" y="36344"/>
                    <a:pt x="36409" y="62593"/>
                    <a:pt x="4168" y="6259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390D5FDD-64E0-4875-8FD7-6AA09930F3E1}"/>
                </a:ext>
              </a:extLst>
            </p:cNvPr>
            <p:cNvSpPr/>
            <p:nvPr/>
          </p:nvSpPr>
          <p:spPr>
            <a:xfrm>
              <a:off x="1355586" y="3883620"/>
              <a:ext cx="6513" cy="26053"/>
            </a:xfrm>
            <a:custGeom>
              <a:avLst/>
              <a:gdLst>
                <a:gd name="connsiteX0" fmla="*/ 7841 w 6513"/>
                <a:gd name="connsiteY0" fmla="*/ 27901 h 26053"/>
                <a:gd name="connsiteX1" fmla="*/ 3672 w 6513"/>
                <a:gd name="connsiteY1" fmla="*/ 23733 h 26053"/>
                <a:gd name="connsiteX2" fmla="*/ 285 w 6513"/>
                <a:gd name="connsiteY2" fmla="*/ 5691 h 26053"/>
                <a:gd name="connsiteX3" fmla="*/ 2695 w 6513"/>
                <a:gd name="connsiteY3" fmla="*/ 285 h 26053"/>
                <a:gd name="connsiteX4" fmla="*/ 8101 w 6513"/>
                <a:gd name="connsiteY4" fmla="*/ 2695 h 26053"/>
                <a:gd name="connsiteX5" fmla="*/ 12009 w 6513"/>
                <a:gd name="connsiteY5" fmla="*/ 23733 h 26053"/>
                <a:gd name="connsiteX6" fmla="*/ 7841 w 6513"/>
                <a:gd name="connsiteY6" fmla="*/ 27901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7841" y="27901"/>
                  </a:moveTo>
                  <a:cubicBezTo>
                    <a:pt x="5561" y="27901"/>
                    <a:pt x="3672" y="26013"/>
                    <a:pt x="3672" y="23733"/>
                  </a:cubicBezTo>
                  <a:cubicBezTo>
                    <a:pt x="3672" y="17545"/>
                    <a:pt x="2565" y="11488"/>
                    <a:pt x="285" y="5691"/>
                  </a:cubicBezTo>
                  <a:cubicBezTo>
                    <a:pt x="-561" y="3542"/>
                    <a:pt x="546" y="1132"/>
                    <a:pt x="2695" y="285"/>
                  </a:cubicBezTo>
                  <a:cubicBezTo>
                    <a:pt x="4845" y="-562"/>
                    <a:pt x="7254" y="546"/>
                    <a:pt x="8101" y="2695"/>
                  </a:cubicBezTo>
                  <a:cubicBezTo>
                    <a:pt x="10706" y="9469"/>
                    <a:pt x="12009" y="16503"/>
                    <a:pt x="12009" y="23733"/>
                  </a:cubicBezTo>
                  <a:cubicBezTo>
                    <a:pt x="12009" y="26078"/>
                    <a:pt x="10185" y="27901"/>
                    <a:pt x="7841" y="2790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01877C18-7B45-40D8-A7D0-4D8BAEC2C649}"/>
                </a:ext>
              </a:extLst>
            </p:cNvPr>
            <p:cNvSpPr/>
            <p:nvPr/>
          </p:nvSpPr>
          <p:spPr>
            <a:xfrm>
              <a:off x="1348137" y="3883596"/>
              <a:ext cx="13027" cy="19540"/>
            </a:xfrm>
            <a:custGeom>
              <a:avLst/>
              <a:gdLst>
                <a:gd name="connsiteX0" fmla="*/ 4152 w 13026"/>
                <a:gd name="connsiteY0" fmla="*/ 22194 h 19539"/>
                <a:gd name="connsiteX1" fmla="*/ 2198 w 13026"/>
                <a:gd name="connsiteY1" fmla="*/ 21673 h 19539"/>
                <a:gd name="connsiteX2" fmla="*/ 505 w 13026"/>
                <a:gd name="connsiteY2" fmla="*/ 16006 h 19539"/>
                <a:gd name="connsiteX3" fmla="*/ 7995 w 13026"/>
                <a:gd name="connsiteY3" fmla="*/ 2198 h 19539"/>
                <a:gd name="connsiteX4" fmla="*/ 13661 w 13026"/>
                <a:gd name="connsiteY4" fmla="*/ 505 h 19539"/>
                <a:gd name="connsiteX5" fmla="*/ 15355 w 13026"/>
                <a:gd name="connsiteY5" fmla="*/ 6171 h 19539"/>
                <a:gd name="connsiteX6" fmla="*/ 7865 w 13026"/>
                <a:gd name="connsiteY6" fmla="*/ 19979 h 19539"/>
                <a:gd name="connsiteX7" fmla="*/ 4152 w 13026"/>
                <a:gd name="connsiteY7" fmla="*/ 22194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9539">
                  <a:moveTo>
                    <a:pt x="4152" y="22194"/>
                  </a:moveTo>
                  <a:cubicBezTo>
                    <a:pt x="3501" y="22194"/>
                    <a:pt x="2784" y="22063"/>
                    <a:pt x="2198" y="21673"/>
                  </a:cubicBezTo>
                  <a:cubicBezTo>
                    <a:pt x="179" y="20566"/>
                    <a:pt x="-603" y="18025"/>
                    <a:pt x="505" y="16006"/>
                  </a:cubicBezTo>
                  <a:lnTo>
                    <a:pt x="7995" y="2198"/>
                  </a:lnTo>
                  <a:cubicBezTo>
                    <a:pt x="9102" y="179"/>
                    <a:pt x="11642" y="-603"/>
                    <a:pt x="13661" y="505"/>
                  </a:cubicBezTo>
                  <a:cubicBezTo>
                    <a:pt x="15681" y="1612"/>
                    <a:pt x="16462" y="4152"/>
                    <a:pt x="15355" y="6171"/>
                  </a:cubicBezTo>
                  <a:lnTo>
                    <a:pt x="7865" y="19979"/>
                  </a:lnTo>
                  <a:cubicBezTo>
                    <a:pt x="7083" y="21412"/>
                    <a:pt x="5650" y="22194"/>
                    <a:pt x="4152" y="2219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B1E99745-A915-484F-A7FF-C671FF437816}"/>
                </a:ext>
              </a:extLst>
            </p:cNvPr>
            <p:cNvSpPr/>
            <p:nvPr/>
          </p:nvSpPr>
          <p:spPr>
            <a:xfrm>
              <a:off x="1355670" y="3883704"/>
              <a:ext cx="19540" cy="13027"/>
            </a:xfrm>
            <a:custGeom>
              <a:avLst/>
              <a:gdLst>
                <a:gd name="connsiteX0" fmla="*/ 17266 w 19539"/>
                <a:gd name="connsiteY0" fmla="*/ 15181 h 13026"/>
                <a:gd name="connsiteX1" fmla="*/ 15312 w 19539"/>
                <a:gd name="connsiteY1" fmla="*/ 14725 h 13026"/>
                <a:gd name="connsiteX2" fmla="*/ 2220 w 19539"/>
                <a:gd name="connsiteY2" fmla="*/ 7821 h 13026"/>
                <a:gd name="connsiteX3" fmla="*/ 461 w 19539"/>
                <a:gd name="connsiteY3" fmla="*/ 2220 h 13026"/>
                <a:gd name="connsiteX4" fmla="*/ 6063 w 19539"/>
                <a:gd name="connsiteY4" fmla="*/ 461 h 13026"/>
                <a:gd name="connsiteX5" fmla="*/ 19154 w 19539"/>
                <a:gd name="connsiteY5" fmla="*/ 7365 h 13026"/>
                <a:gd name="connsiteX6" fmla="*/ 20913 w 19539"/>
                <a:gd name="connsiteY6" fmla="*/ 12967 h 13026"/>
                <a:gd name="connsiteX7" fmla="*/ 17266 w 19539"/>
                <a:gd name="connsiteY7" fmla="*/ 15181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3026">
                  <a:moveTo>
                    <a:pt x="17266" y="15181"/>
                  </a:moveTo>
                  <a:cubicBezTo>
                    <a:pt x="16614" y="15181"/>
                    <a:pt x="15963" y="15051"/>
                    <a:pt x="15312" y="14725"/>
                  </a:cubicBezTo>
                  <a:lnTo>
                    <a:pt x="2220" y="7821"/>
                  </a:lnTo>
                  <a:cubicBezTo>
                    <a:pt x="201" y="6779"/>
                    <a:pt x="-581" y="4239"/>
                    <a:pt x="461" y="2220"/>
                  </a:cubicBezTo>
                  <a:cubicBezTo>
                    <a:pt x="1503" y="201"/>
                    <a:pt x="4044" y="-581"/>
                    <a:pt x="6063" y="461"/>
                  </a:cubicBezTo>
                  <a:lnTo>
                    <a:pt x="19154" y="7365"/>
                  </a:lnTo>
                  <a:cubicBezTo>
                    <a:pt x="21174" y="8408"/>
                    <a:pt x="21955" y="10948"/>
                    <a:pt x="20913" y="12967"/>
                  </a:cubicBezTo>
                  <a:cubicBezTo>
                    <a:pt x="20197" y="14400"/>
                    <a:pt x="18764" y="15181"/>
                    <a:pt x="17266" y="1518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72" name="Group 1971">
            <a:extLst>
              <a:ext uri="{FF2B5EF4-FFF2-40B4-BE49-F238E27FC236}">
                <a16:creationId xmlns:a16="http://schemas.microsoft.com/office/drawing/2014/main" id="{DD6171D7-24CB-4FFA-BFDD-0FFC16115141}"/>
              </a:ext>
            </a:extLst>
          </p:cNvPr>
          <p:cNvGrpSpPr/>
          <p:nvPr/>
        </p:nvGrpSpPr>
        <p:grpSpPr>
          <a:xfrm>
            <a:off x="1059147" y="1435639"/>
            <a:ext cx="488389" cy="491541"/>
            <a:chOff x="1101528" y="1478293"/>
            <a:chExt cx="403627" cy="406232"/>
          </a:xfrm>
          <a:solidFill>
            <a:srgbClr val="FFFFFF"/>
          </a:solidFill>
        </p:grpSpPr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BC3DE5C0-ABEF-4659-A27C-13EA02D6201A}"/>
                </a:ext>
              </a:extLst>
            </p:cNvPr>
            <p:cNvSpPr/>
            <p:nvPr/>
          </p:nvSpPr>
          <p:spPr>
            <a:xfrm>
              <a:off x="1247360" y="1813336"/>
              <a:ext cx="136779" cy="39080"/>
            </a:xfrm>
            <a:custGeom>
              <a:avLst/>
              <a:gdLst>
                <a:gd name="connsiteX0" fmla="*/ 121798 w 136778"/>
                <a:gd name="connsiteY0" fmla="*/ 44290 h 39079"/>
                <a:gd name="connsiteX1" fmla="*/ 16739 w 136778"/>
                <a:gd name="connsiteY1" fmla="*/ 44290 h 39079"/>
                <a:gd name="connsiteX2" fmla="*/ 0 w 136778"/>
                <a:gd name="connsiteY2" fmla="*/ 27551 h 39079"/>
                <a:gd name="connsiteX3" fmla="*/ 0 w 136778"/>
                <a:gd name="connsiteY3" fmla="*/ 16739 h 39079"/>
                <a:gd name="connsiteX4" fmla="*/ 16739 w 136778"/>
                <a:gd name="connsiteY4" fmla="*/ 0 h 39079"/>
                <a:gd name="connsiteX5" fmla="*/ 121798 w 136778"/>
                <a:gd name="connsiteY5" fmla="*/ 0 h 39079"/>
                <a:gd name="connsiteX6" fmla="*/ 138537 w 136778"/>
                <a:gd name="connsiteY6" fmla="*/ 16739 h 39079"/>
                <a:gd name="connsiteX7" fmla="*/ 138537 w 136778"/>
                <a:gd name="connsiteY7" fmla="*/ 27551 h 39079"/>
                <a:gd name="connsiteX8" fmla="*/ 121798 w 136778"/>
                <a:gd name="connsiteY8" fmla="*/ 44290 h 39079"/>
                <a:gd name="connsiteX9" fmla="*/ 16739 w 136778"/>
                <a:gd name="connsiteY9" fmla="*/ 8337 h 39079"/>
                <a:gd name="connsiteX10" fmla="*/ 8337 w 136778"/>
                <a:gd name="connsiteY10" fmla="*/ 16739 h 39079"/>
                <a:gd name="connsiteX11" fmla="*/ 8337 w 136778"/>
                <a:gd name="connsiteY11" fmla="*/ 27551 h 39079"/>
                <a:gd name="connsiteX12" fmla="*/ 16739 w 136778"/>
                <a:gd name="connsiteY12" fmla="*/ 35953 h 39079"/>
                <a:gd name="connsiteX13" fmla="*/ 121798 w 136778"/>
                <a:gd name="connsiteY13" fmla="*/ 35953 h 39079"/>
                <a:gd name="connsiteX14" fmla="*/ 130200 w 136778"/>
                <a:gd name="connsiteY14" fmla="*/ 27551 h 39079"/>
                <a:gd name="connsiteX15" fmla="*/ 130200 w 136778"/>
                <a:gd name="connsiteY15" fmla="*/ 16739 h 39079"/>
                <a:gd name="connsiteX16" fmla="*/ 121798 w 136778"/>
                <a:gd name="connsiteY16" fmla="*/ 8337 h 39079"/>
                <a:gd name="connsiteX17" fmla="*/ 16739 w 136778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78" h="39079">
                  <a:moveTo>
                    <a:pt x="121798" y="44290"/>
                  </a:moveTo>
                  <a:lnTo>
                    <a:pt x="16739" y="44290"/>
                  </a:lnTo>
                  <a:cubicBezTo>
                    <a:pt x="7490" y="44290"/>
                    <a:pt x="0" y="36800"/>
                    <a:pt x="0" y="27551"/>
                  </a:cubicBezTo>
                  <a:lnTo>
                    <a:pt x="0" y="16739"/>
                  </a:lnTo>
                  <a:cubicBezTo>
                    <a:pt x="0" y="7490"/>
                    <a:pt x="7490" y="0"/>
                    <a:pt x="16739" y="0"/>
                  </a:cubicBezTo>
                  <a:lnTo>
                    <a:pt x="121798" y="0"/>
                  </a:lnTo>
                  <a:cubicBezTo>
                    <a:pt x="131047" y="0"/>
                    <a:pt x="138537" y="7490"/>
                    <a:pt x="138537" y="16739"/>
                  </a:cubicBezTo>
                  <a:lnTo>
                    <a:pt x="138537" y="27551"/>
                  </a:lnTo>
                  <a:cubicBezTo>
                    <a:pt x="138472" y="36735"/>
                    <a:pt x="130982" y="44290"/>
                    <a:pt x="121798" y="44290"/>
                  </a:cubicBezTo>
                  <a:close/>
                  <a:moveTo>
                    <a:pt x="16739" y="8337"/>
                  </a:moveTo>
                  <a:cubicBezTo>
                    <a:pt x="12115" y="8337"/>
                    <a:pt x="8337" y="12115"/>
                    <a:pt x="8337" y="16739"/>
                  </a:cubicBezTo>
                  <a:lnTo>
                    <a:pt x="8337" y="27551"/>
                  </a:lnTo>
                  <a:cubicBezTo>
                    <a:pt x="8337" y="32176"/>
                    <a:pt x="12115" y="35953"/>
                    <a:pt x="16739" y="35953"/>
                  </a:cubicBezTo>
                  <a:lnTo>
                    <a:pt x="121798" y="35953"/>
                  </a:lnTo>
                  <a:cubicBezTo>
                    <a:pt x="126423" y="35953"/>
                    <a:pt x="130200" y="32176"/>
                    <a:pt x="130200" y="27551"/>
                  </a:cubicBezTo>
                  <a:lnTo>
                    <a:pt x="130200" y="16739"/>
                  </a:lnTo>
                  <a:cubicBezTo>
                    <a:pt x="130200" y="12115"/>
                    <a:pt x="126423" y="8337"/>
                    <a:pt x="121798" y="8337"/>
                  </a:cubicBezTo>
                  <a:lnTo>
                    <a:pt x="16739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7A79A3F-EC1D-48FE-A935-89FA3A329939}"/>
                </a:ext>
              </a:extLst>
            </p:cNvPr>
            <p:cNvSpPr/>
            <p:nvPr/>
          </p:nvSpPr>
          <p:spPr>
            <a:xfrm>
              <a:off x="1247360" y="1777382"/>
              <a:ext cx="136779" cy="39080"/>
            </a:xfrm>
            <a:custGeom>
              <a:avLst/>
              <a:gdLst>
                <a:gd name="connsiteX0" fmla="*/ 121798 w 136778"/>
                <a:gd name="connsiteY0" fmla="*/ 44290 h 39079"/>
                <a:gd name="connsiteX1" fmla="*/ 16739 w 136778"/>
                <a:gd name="connsiteY1" fmla="*/ 44290 h 39079"/>
                <a:gd name="connsiteX2" fmla="*/ 0 w 136778"/>
                <a:gd name="connsiteY2" fmla="*/ 27551 h 39079"/>
                <a:gd name="connsiteX3" fmla="*/ 0 w 136778"/>
                <a:gd name="connsiteY3" fmla="*/ 16739 h 39079"/>
                <a:gd name="connsiteX4" fmla="*/ 16739 w 136778"/>
                <a:gd name="connsiteY4" fmla="*/ 0 h 39079"/>
                <a:gd name="connsiteX5" fmla="*/ 121798 w 136778"/>
                <a:gd name="connsiteY5" fmla="*/ 0 h 39079"/>
                <a:gd name="connsiteX6" fmla="*/ 138537 w 136778"/>
                <a:gd name="connsiteY6" fmla="*/ 16739 h 39079"/>
                <a:gd name="connsiteX7" fmla="*/ 138537 w 136778"/>
                <a:gd name="connsiteY7" fmla="*/ 27551 h 39079"/>
                <a:gd name="connsiteX8" fmla="*/ 121798 w 136778"/>
                <a:gd name="connsiteY8" fmla="*/ 44290 h 39079"/>
                <a:gd name="connsiteX9" fmla="*/ 16739 w 136778"/>
                <a:gd name="connsiteY9" fmla="*/ 8337 h 39079"/>
                <a:gd name="connsiteX10" fmla="*/ 8337 w 136778"/>
                <a:gd name="connsiteY10" fmla="*/ 16739 h 39079"/>
                <a:gd name="connsiteX11" fmla="*/ 8337 w 136778"/>
                <a:gd name="connsiteY11" fmla="*/ 27551 h 39079"/>
                <a:gd name="connsiteX12" fmla="*/ 16739 w 136778"/>
                <a:gd name="connsiteY12" fmla="*/ 35953 h 39079"/>
                <a:gd name="connsiteX13" fmla="*/ 121798 w 136778"/>
                <a:gd name="connsiteY13" fmla="*/ 35953 h 39079"/>
                <a:gd name="connsiteX14" fmla="*/ 130200 w 136778"/>
                <a:gd name="connsiteY14" fmla="*/ 27551 h 39079"/>
                <a:gd name="connsiteX15" fmla="*/ 130200 w 136778"/>
                <a:gd name="connsiteY15" fmla="*/ 16739 h 39079"/>
                <a:gd name="connsiteX16" fmla="*/ 121798 w 136778"/>
                <a:gd name="connsiteY16" fmla="*/ 8337 h 39079"/>
                <a:gd name="connsiteX17" fmla="*/ 16739 w 136778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778" h="39079">
                  <a:moveTo>
                    <a:pt x="121798" y="44290"/>
                  </a:moveTo>
                  <a:lnTo>
                    <a:pt x="16739" y="44290"/>
                  </a:lnTo>
                  <a:cubicBezTo>
                    <a:pt x="7490" y="44290"/>
                    <a:pt x="0" y="36800"/>
                    <a:pt x="0" y="27551"/>
                  </a:cubicBezTo>
                  <a:lnTo>
                    <a:pt x="0" y="16739"/>
                  </a:lnTo>
                  <a:cubicBezTo>
                    <a:pt x="0" y="7490"/>
                    <a:pt x="7490" y="0"/>
                    <a:pt x="16739" y="0"/>
                  </a:cubicBezTo>
                  <a:lnTo>
                    <a:pt x="121798" y="0"/>
                  </a:lnTo>
                  <a:cubicBezTo>
                    <a:pt x="131047" y="0"/>
                    <a:pt x="138537" y="7490"/>
                    <a:pt x="138537" y="16739"/>
                  </a:cubicBezTo>
                  <a:lnTo>
                    <a:pt x="138537" y="27551"/>
                  </a:lnTo>
                  <a:cubicBezTo>
                    <a:pt x="138472" y="36735"/>
                    <a:pt x="130982" y="44290"/>
                    <a:pt x="121798" y="44290"/>
                  </a:cubicBezTo>
                  <a:close/>
                  <a:moveTo>
                    <a:pt x="16739" y="8337"/>
                  </a:moveTo>
                  <a:cubicBezTo>
                    <a:pt x="12115" y="8337"/>
                    <a:pt x="8337" y="12115"/>
                    <a:pt x="8337" y="16739"/>
                  </a:cubicBezTo>
                  <a:lnTo>
                    <a:pt x="8337" y="27551"/>
                  </a:lnTo>
                  <a:cubicBezTo>
                    <a:pt x="8337" y="32176"/>
                    <a:pt x="12115" y="35953"/>
                    <a:pt x="16739" y="35953"/>
                  </a:cubicBezTo>
                  <a:lnTo>
                    <a:pt x="121798" y="35953"/>
                  </a:lnTo>
                  <a:cubicBezTo>
                    <a:pt x="126423" y="35953"/>
                    <a:pt x="130200" y="32176"/>
                    <a:pt x="130200" y="27551"/>
                  </a:cubicBezTo>
                  <a:lnTo>
                    <a:pt x="130200" y="16739"/>
                  </a:lnTo>
                  <a:cubicBezTo>
                    <a:pt x="130200" y="12115"/>
                    <a:pt x="126423" y="8337"/>
                    <a:pt x="121798" y="8337"/>
                  </a:cubicBezTo>
                  <a:lnTo>
                    <a:pt x="16739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23FEF8FD-B525-479A-ABD9-FB6E7C2DD105}"/>
                </a:ext>
              </a:extLst>
            </p:cNvPr>
            <p:cNvSpPr/>
            <p:nvPr/>
          </p:nvSpPr>
          <p:spPr>
            <a:xfrm>
              <a:off x="1265467" y="1851959"/>
              <a:ext cx="97699" cy="32566"/>
            </a:xfrm>
            <a:custGeom>
              <a:avLst/>
              <a:gdLst>
                <a:gd name="connsiteX0" fmla="*/ 51129 w 97699"/>
                <a:gd name="connsiteY0" fmla="*/ 38168 h 32566"/>
                <a:gd name="connsiteX1" fmla="*/ 0 w 97699"/>
                <a:gd name="connsiteY1" fmla="*/ 2996 h 32566"/>
                <a:gd name="connsiteX2" fmla="*/ 7816 w 97699"/>
                <a:gd name="connsiteY2" fmla="*/ 0 h 32566"/>
                <a:gd name="connsiteX3" fmla="*/ 51129 w 97699"/>
                <a:gd name="connsiteY3" fmla="*/ 29831 h 32566"/>
                <a:gd name="connsiteX4" fmla="*/ 94442 w 97699"/>
                <a:gd name="connsiteY4" fmla="*/ 0 h 32566"/>
                <a:gd name="connsiteX5" fmla="*/ 102258 w 97699"/>
                <a:gd name="connsiteY5" fmla="*/ 2996 h 32566"/>
                <a:gd name="connsiteX6" fmla="*/ 51129 w 97699"/>
                <a:gd name="connsiteY6" fmla="*/ 38168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699" h="32566">
                  <a:moveTo>
                    <a:pt x="51129" y="38168"/>
                  </a:moveTo>
                  <a:cubicBezTo>
                    <a:pt x="28593" y="38168"/>
                    <a:pt x="8076" y="24034"/>
                    <a:pt x="0" y="2996"/>
                  </a:cubicBezTo>
                  <a:lnTo>
                    <a:pt x="7816" y="0"/>
                  </a:lnTo>
                  <a:cubicBezTo>
                    <a:pt x="14655" y="17846"/>
                    <a:pt x="32045" y="29831"/>
                    <a:pt x="51129" y="29831"/>
                  </a:cubicBezTo>
                  <a:cubicBezTo>
                    <a:pt x="70213" y="29831"/>
                    <a:pt x="87604" y="17846"/>
                    <a:pt x="94442" y="0"/>
                  </a:cubicBezTo>
                  <a:lnTo>
                    <a:pt x="102258" y="2996"/>
                  </a:lnTo>
                  <a:cubicBezTo>
                    <a:pt x="94182" y="24034"/>
                    <a:pt x="73665" y="38168"/>
                    <a:pt x="51129" y="38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F5E94608-5493-4929-BA81-62A14CCCF9F2}"/>
                </a:ext>
              </a:extLst>
            </p:cNvPr>
            <p:cNvSpPr/>
            <p:nvPr/>
          </p:nvSpPr>
          <p:spPr>
            <a:xfrm>
              <a:off x="1207759" y="1558797"/>
              <a:ext cx="214938" cy="221451"/>
            </a:xfrm>
            <a:custGeom>
              <a:avLst/>
              <a:gdLst>
                <a:gd name="connsiteX0" fmla="*/ 61616 w 214938"/>
                <a:gd name="connsiteY0" fmla="*/ 223405 h 221451"/>
                <a:gd name="connsiteX1" fmla="*/ 53279 w 214938"/>
                <a:gd name="connsiteY1" fmla="*/ 223145 h 221451"/>
                <a:gd name="connsiteX2" fmla="*/ 36214 w 214938"/>
                <a:gd name="connsiteY2" fmla="*/ 189797 h 221451"/>
                <a:gd name="connsiteX3" fmla="*/ 0 w 214938"/>
                <a:gd name="connsiteY3" fmla="*/ 108772 h 221451"/>
                <a:gd name="connsiteX4" fmla="*/ 108772 w 214938"/>
                <a:gd name="connsiteY4" fmla="*/ 0 h 221451"/>
                <a:gd name="connsiteX5" fmla="*/ 217543 w 214938"/>
                <a:gd name="connsiteY5" fmla="*/ 108772 h 221451"/>
                <a:gd name="connsiteX6" fmla="*/ 181525 w 214938"/>
                <a:gd name="connsiteY6" fmla="*/ 189666 h 221451"/>
                <a:gd name="connsiteX7" fmla="*/ 181525 w 214938"/>
                <a:gd name="connsiteY7" fmla="*/ 189666 h 221451"/>
                <a:gd name="connsiteX8" fmla="*/ 164590 w 214938"/>
                <a:gd name="connsiteY8" fmla="*/ 222884 h 221451"/>
                <a:gd name="connsiteX9" fmla="*/ 156253 w 214938"/>
                <a:gd name="connsiteY9" fmla="*/ 223145 h 221451"/>
                <a:gd name="connsiteX10" fmla="*/ 175858 w 214938"/>
                <a:gd name="connsiteY10" fmla="*/ 183544 h 221451"/>
                <a:gd name="connsiteX11" fmla="*/ 175989 w 214938"/>
                <a:gd name="connsiteY11" fmla="*/ 183479 h 221451"/>
                <a:gd name="connsiteX12" fmla="*/ 209271 w 214938"/>
                <a:gd name="connsiteY12" fmla="*/ 108837 h 221451"/>
                <a:gd name="connsiteX13" fmla="*/ 108837 w 214938"/>
                <a:gd name="connsiteY13" fmla="*/ 8402 h 221451"/>
                <a:gd name="connsiteX14" fmla="*/ 8402 w 214938"/>
                <a:gd name="connsiteY14" fmla="*/ 108837 h 221451"/>
                <a:gd name="connsiteX15" fmla="*/ 41945 w 214938"/>
                <a:gd name="connsiteY15" fmla="*/ 183739 h 221451"/>
                <a:gd name="connsiteX16" fmla="*/ 61616 w 214938"/>
                <a:gd name="connsiteY16" fmla="*/ 223405 h 22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4938" h="221451">
                  <a:moveTo>
                    <a:pt x="61616" y="223405"/>
                  </a:moveTo>
                  <a:lnTo>
                    <a:pt x="53279" y="223145"/>
                  </a:lnTo>
                  <a:cubicBezTo>
                    <a:pt x="53604" y="212268"/>
                    <a:pt x="47873" y="201065"/>
                    <a:pt x="36214" y="189797"/>
                  </a:cubicBezTo>
                  <a:cubicBezTo>
                    <a:pt x="13222" y="169280"/>
                    <a:pt x="0" y="139775"/>
                    <a:pt x="0" y="108772"/>
                  </a:cubicBezTo>
                  <a:cubicBezTo>
                    <a:pt x="0" y="48784"/>
                    <a:pt x="48784" y="0"/>
                    <a:pt x="108772" y="0"/>
                  </a:cubicBezTo>
                  <a:cubicBezTo>
                    <a:pt x="168759" y="0"/>
                    <a:pt x="217543" y="48784"/>
                    <a:pt x="217543" y="108772"/>
                  </a:cubicBezTo>
                  <a:cubicBezTo>
                    <a:pt x="217543" y="139579"/>
                    <a:pt x="204387" y="169085"/>
                    <a:pt x="181525" y="189666"/>
                  </a:cubicBezTo>
                  <a:lnTo>
                    <a:pt x="181525" y="189666"/>
                  </a:lnTo>
                  <a:cubicBezTo>
                    <a:pt x="169931" y="200869"/>
                    <a:pt x="164265" y="212072"/>
                    <a:pt x="164590" y="222884"/>
                  </a:cubicBezTo>
                  <a:lnTo>
                    <a:pt x="156253" y="223145"/>
                  </a:lnTo>
                  <a:cubicBezTo>
                    <a:pt x="155863" y="209858"/>
                    <a:pt x="162441" y="196505"/>
                    <a:pt x="175858" y="183544"/>
                  </a:cubicBezTo>
                  <a:lnTo>
                    <a:pt x="175989" y="183479"/>
                  </a:lnTo>
                  <a:cubicBezTo>
                    <a:pt x="197157" y="164460"/>
                    <a:pt x="209271" y="137235"/>
                    <a:pt x="209271" y="108837"/>
                  </a:cubicBezTo>
                  <a:cubicBezTo>
                    <a:pt x="209271" y="53474"/>
                    <a:pt x="164200" y="8402"/>
                    <a:pt x="108837" y="8402"/>
                  </a:cubicBezTo>
                  <a:cubicBezTo>
                    <a:pt x="53474" y="8402"/>
                    <a:pt x="8402" y="53474"/>
                    <a:pt x="8402" y="108837"/>
                  </a:cubicBezTo>
                  <a:cubicBezTo>
                    <a:pt x="8402" y="137430"/>
                    <a:pt x="20647" y="164721"/>
                    <a:pt x="41945" y="183739"/>
                  </a:cubicBezTo>
                  <a:cubicBezTo>
                    <a:pt x="55428" y="196766"/>
                    <a:pt x="62071" y="210053"/>
                    <a:pt x="61616" y="22340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3AB8243-6BAD-434C-B1A9-A559DFE601D2}"/>
                </a:ext>
              </a:extLst>
            </p:cNvPr>
            <p:cNvSpPr/>
            <p:nvPr/>
          </p:nvSpPr>
          <p:spPr>
            <a:xfrm>
              <a:off x="1284904" y="1682440"/>
              <a:ext cx="58619" cy="97699"/>
            </a:xfrm>
            <a:custGeom>
              <a:avLst/>
              <a:gdLst>
                <a:gd name="connsiteX0" fmla="*/ 48562 w 58619"/>
                <a:gd name="connsiteY0" fmla="*/ 100218 h 97699"/>
                <a:gd name="connsiteX1" fmla="*/ 40290 w 58619"/>
                <a:gd name="connsiteY1" fmla="*/ 99045 h 97699"/>
                <a:gd name="connsiteX2" fmla="*/ 52404 w 58619"/>
                <a:gd name="connsiteY2" fmla="*/ 14959 h 97699"/>
                <a:gd name="connsiteX3" fmla="*/ 45370 w 58619"/>
                <a:gd name="connsiteY3" fmla="*/ 18020 h 97699"/>
                <a:gd name="connsiteX4" fmla="*/ 31236 w 58619"/>
                <a:gd name="connsiteY4" fmla="*/ 11963 h 97699"/>
                <a:gd name="connsiteX5" fmla="*/ 20815 w 58619"/>
                <a:gd name="connsiteY5" fmla="*/ 17043 h 97699"/>
                <a:gd name="connsiteX6" fmla="*/ 10003 w 58619"/>
                <a:gd name="connsiteY6" fmla="*/ 15545 h 97699"/>
                <a:gd name="connsiteX7" fmla="*/ 22053 w 58619"/>
                <a:gd name="connsiteY7" fmla="*/ 99045 h 97699"/>
                <a:gd name="connsiteX8" fmla="*/ 13781 w 58619"/>
                <a:gd name="connsiteY8" fmla="*/ 100218 h 97699"/>
                <a:gd name="connsiteX9" fmla="*/ 38 w 58619"/>
                <a:gd name="connsiteY9" fmla="*/ 4864 h 97699"/>
                <a:gd name="connsiteX10" fmla="*/ 2838 w 58619"/>
                <a:gd name="connsiteY10" fmla="*/ 304 h 97699"/>
                <a:gd name="connsiteX11" fmla="*/ 7788 w 58619"/>
                <a:gd name="connsiteY11" fmla="*/ 2193 h 97699"/>
                <a:gd name="connsiteX12" fmla="*/ 19056 w 58619"/>
                <a:gd name="connsiteY12" fmla="*/ 8837 h 97699"/>
                <a:gd name="connsiteX13" fmla="*/ 27719 w 58619"/>
                <a:gd name="connsiteY13" fmla="*/ 2910 h 97699"/>
                <a:gd name="connsiteX14" fmla="*/ 31627 w 58619"/>
                <a:gd name="connsiteY14" fmla="*/ 109 h 97699"/>
                <a:gd name="connsiteX15" fmla="*/ 31692 w 58619"/>
                <a:gd name="connsiteY15" fmla="*/ 109 h 97699"/>
                <a:gd name="connsiteX16" fmla="*/ 35600 w 58619"/>
                <a:gd name="connsiteY16" fmla="*/ 2714 h 97699"/>
                <a:gd name="connsiteX17" fmla="*/ 43351 w 58619"/>
                <a:gd name="connsiteY17" fmla="*/ 9814 h 97699"/>
                <a:gd name="connsiteX18" fmla="*/ 54879 w 58619"/>
                <a:gd name="connsiteY18" fmla="*/ 1672 h 97699"/>
                <a:gd name="connsiteX19" fmla="*/ 59830 w 58619"/>
                <a:gd name="connsiteY19" fmla="*/ 304 h 97699"/>
                <a:gd name="connsiteX20" fmla="*/ 62370 w 58619"/>
                <a:gd name="connsiteY20" fmla="*/ 4733 h 97699"/>
                <a:gd name="connsiteX21" fmla="*/ 48562 w 58619"/>
                <a:gd name="connsiteY21" fmla="*/ 100218 h 97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8619" h="97699">
                  <a:moveTo>
                    <a:pt x="48562" y="100218"/>
                  </a:moveTo>
                  <a:lnTo>
                    <a:pt x="40290" y="99045"/>
                  </a:lnTo>
                  <a:lnTo>
                    <a:pt x="52404" y="14959"/>
                  </a:lnTo>
                  <a:cubicBezTo>
                    <a:pt x="50320" y="16262"/>
                    <a:pt x="47975" y="17369"/>
                    <a:pt x="45370" y="18020"/>
                  </a:cubicBezTo>
                  <a:cubicBezTo>
                    <a:pt x="39182" y="19583"/>
                    <a:pt x="34363" y="16066"/>
                    <a:pt x="31236" y="11963"/>
                  </a:cubicBezTo>
                  <a:cubicBezTo>
                    <a:pt x="28826" y="14112"/>
                    <a:pt x="25439" y="16066"/>
                    <a:pt x="20815" y="17043"/>
                  </a:cubicBezTo>
                  <a:cubicBezTo>
                    <a:pt x="16647" y="17955"/>
                    <a:pt x="12999" y="17043"/>
                    <a:pt x="10003" y="15545"/>
                  </a:cubicBezTo>
                  <a:lnTo>
                    <a:pt x="22053" y="99045"/>
                  </a:lnTo>
                  <a:lnTo>
                    <a:pt x="13781" y="100218"/>
                  </a:lnTo>
                  <a:lnTo>
                    <a:pt x="38" y="4864"/>
                  </a:lnTo>
                  <a:cubicBezTo>
                    <a:pt x="-223" y="2910"/>
                    <a:pt x="884" y="956"/>
                    <a:pt x="2838" y="304"/>
                  </a:cubicBezTo>
                  <a:cubicBezTo>
                    <a:pt x="4727" y="-347"/>
                    <a:pt x="6811" y="434"/>
                    <a:pt x="7788" y="2193"/>
                  </a:cubicBezTo>
                  <a:cubicBezTo>
                    <a:pt x="7854" y="2258"/>
                    <a:pt x="12478" y="10139"/>
                    <a:pt x="19056" y="8837"/>
                  </a:cubicBezTo>
                  <a:cubicBezTo>
                    <a:pt x="26026" y="7404"/>
                    <a:pt x="27654" y="3105"/>
                    <a:pt x="27719" y="2910"/>
                  </a:cubicBezTo>
                  <a:cubicBezTo>
                    <a:pt x="28305" y="1281"/>
                    <a:pt x="29868" y="174"/>
                    <a:pt x="31627" y="109"/>
                  </a:cubicBezTo>
                  <a:cubicBezTo>
                    <a:pt x="31627" y="109"/>
                    <a:pt x="31627" y="109"/>
                    <a:pt x="31692" y="109"/>
                  </a:cubicBezTo>
                  <a:cubicBezTo>
                    <a:pt x="33386" y="109"/>
                    <a:pt x="34949" y="1151"/>
                    <a:pt x="35600" y="2714"/>
                  </a:cubicBezTo>
                  <a:cubicBezTo>
                    <a:pt x="35600" y="2779"/>
                    <a:pt x="39117" y="10986"/>
                    <a:pt x="43351" y="9814"/>
                  </a:cubicBezTo>
                  <a:cubicBezTo>
                    <a:pt x="49864" y="8185"/>
                    <a:pt x="54814" y="1737"/>
                    <a:pt x="54879" y="1672"/>
                  </a:cubicBezTo>
                  <a:cubicBezTo>
                    <a:pt x="56052" y="174"/>
                    <a:pt x="58071" y="-412"/>
                    <a:pt x="59830" y="304"/>
                  </a:cubicBezTo>
                  <a:cubicBezTo>
                    <a:pt x="61588" y="1021"/>
                    <a:pt x="62630" y="2844"/>
                    <a:pt x="62370" y="4733"/>
                  </a:cubicBezTo>
                  <a:lnTo>
                    <a:pt x="48562" y="10021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2FC7BE7-33CE-48E3-930F-9AA786D2F8A1}"/>
                </a:ext>
              </a:extLst>
            </p:cNvPr>
            <p:cNvSpPr/>
            <p:nvPr/>
          </p:nvSpPr>
          <p:spPr>
            <a:xfrm>
              <a:off x="1326556" y="1593398"/>
              <a:ext cx="58619" cy="52106"/>
            </a:xfrm>
            <a:custGeom>
              <a:avLst/>
              <a:gdLst>
                <a:gd name="connsiteX0" fmla="*/ 55108 w 58619"/>
                <a:gd name="connsiteY0" fmla="*/ 52221 h 52106"/>
                <a:gd name="connsiteX1" fmla="*/ 51135 w 58619"/>
                <a:gd name="connsiteY1" fmla="*/ 49290 h 52106"/>
                <a:gd name="connsiteX2" fmla="*/ 3132 w 58619"/>
                <a:gd name="connsiteY2" fmla="*/ 8191 h 52106"/>
                <a:gd name="connsiteX3" fmla="*/ 136 w 58619"/>
                <a:gd name="connsiteY3" fmla="*/ 3111 h 52106"/>
                <a:gd name="connsiteX4" fmla="*/ 5216 w 58619"/>
                <a:gd name="connsiteY4" fmla="*/ 114 h 52106"/>
                <a:gd name="connsiteX5" fmla="*/ 59081 w 58619"/>
                <a:gd name="connsiteY5" fmla="*/ 46815 h 52106"/>
                <a:gd name="connsiteX6" fmla="*/ 56345 w 58619"/>
                <a:gd name="connsiteY6" fmla="*/ 52025 h 52106"/>
                <a:gd name="connsiteX7" fmla="*/ 55108 w 58619"/>
                <a:gd name="connsiteY7" fmla="*/ 52221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19" h="52106">
                  <a:moveTo>
                    <a:pt x="55108" y="52221"/>
                  </a:moveTo>
                  <a:cubicBezTo>
                    <a:pt x="53349" y="52221"/>
                    <a:pt x="51656" y="51048"/>
                    <a:pt x="51135" y="49290"/>
                  </a:cubicBezTo>
                  <a:cubicBezTo>
                    <a:pt x="44622" y="28447"/>
                    <a:pt x="28925" y="15030"/>
                    <a:pt x="3132" y="8191"/>
                  </a:cubicBezTo>
                  <a:cubicBezTo>
                    <a:pt x="917" y="7605"/>
                    <a:pt x="-450" y="5325"/>
                    <a:pt x="136" y="3111"/>
                  </a:cubicBezTo>
                  <a:cubicBezTo>
                    <a:pt x="722" y="896"/>
                    <a:pt x="3002" y="-407"/>
                    <a:pt x="5216" y="114"/>
                  </a:cubicBezTo>
                  <a:cubicBezTo>
                    <a:pt x="33679" y="7605"/>
                    <a:pt x="51786" y="23302"/>
                    <a:pt x="59081" y="46815"/>
                  </a:cubicBezTo>
                  <a:cubicBezTo>
                    <a:pt x="59732" y="49029"/>
                    <a:pt x="58560" y="51374"/>
                    <a:pt x="56345" y="52025"/>
                  </a:cubicBezTo>
                  <a:cubicBezTo>
                    <a:pt x="55955" y="52156"/>
                    <a:pt x="55564" y="52221"/>
                    <a:pt x="55108" y="5222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CF31381D-D231-4499-AC08-36856F29969C}"/>
                </a:ext>
              </a:extLst>
            </p:cNvPr>
            <p:cNvSpPr/>
            <p:nvPr/>
          </p:nvSpPr>
          <p:spPr>
            <a:xfrm>
              <a:off x="1122957" y="1676101"/>
              <a:ext cx="52106" cy="6513"/>
            </a:xfrm>
            <a:custGeom>
              <a:avLst/>
              <a:gdLst>
                <a:gd name="connsiteX0" fmla="*/ 53083 w 52106"/>
                <a:gd name="connsiteY0" fmla="*/ 8337 h 6513"/>
                <a:gd name="connsiteX1" fmla="*/ 4168 w 52106"/>
                <a:gd name="connsiteY1" fmla="*/ 8337 h 6513"/>
                <a:gd name="connsiteX2" fmla="*/ 0 w 52106"/>
                <a:gd name="connsiteY2" fmla="*/ 4168 h 6513"/>
                <a:gd name="connsiteX3" fmla="*/ 4168 w 52106"/>
                <a:gd name="connsiteY3" fmla="*/ 0 h 6513"/>
                <a:gd name="connsiteX4" fmla="*/ 53083 w 52106"/>
                <a:gd name="connsiteY4" fmla="*/ 0 h 6513"/>
                <a:gd name="connsiteX5" fmla="*/ 57252 w 52106"/>
                <a:gd name="connsiteY5" fmla="*/ 4168 h 6513"/>
                <a:gd name="connsiteX6" fmla="*/ 53083 w 5210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6513">
                  <a:moveTo>
                    <a:pt x="53083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53083" y="0"/>
                  </a:lnTo>
                  <a:cubicBezTo>
                    <a:pt x="55363" y="0"/>
                    <a:pt x="57252" y="1889"/>
                    <a:pt x="57252" y="4168"/>
                  </a:cubicBezTo>
                  <a:cubicBezTo>
                    <a:pt x="57252" y="6448"/>
                    <a:pt x="55363" y="8337"/>
                    <a:pt x="53083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F5704BFD-04F4-4590-93A7-FFEA301048EE}"/>
                </a:ext>
              </a:extLst>
            </p:cNvPr>
            <p:cNvSpPr/>
            <p:nvPr/>
          </p:nvSpPr>
          <p:spPr>
            <a:xfrm>
              <a:off x="1453049" y="1676101"/>
              <a:ext cx="52106" cy="6513"/>
            </a:xfrm>
            <a:custGeom>
              <a:avLst/>
              <a:gdLst>
                <a:gd name="connsiteX0" fmla="*/ 53018 w 52106"/>
                <a:gd name="connsiteY0" fmla="*/ 8337 h 6513"/>
                <a:gd name="connsiteX1" fmla="*/ 4168 w 52106"/>
                <a:gd name="connsiteY1" fmla="*/ 8337 h 6513"/>
                <a:gd name="connsiteX2" fmla="*/ 0 w 52106"/>
                <a:gd name="connsiteY2" fmla="*/ 4168 h 6513"/>
                <a:gd name="connsiteX3" fmla="*/ 4168 w 52106"/>
                <a:gd name="connsiteY3" fmla="*/ 0 h 6513"/>
                <a:gd name="connsiteX4" fmla="*/ 53018 w 52106"/>
                <a:gd name="connsiteY4" fmla="*/ 0 h 6513"/>
                <a:gd name="connsiteX5" fmla="*/ 57187 w 52106"/>
                <a:gd name="connsiteY5" fmla="*/ 4168 h 6513"/>
                <a:gd name="connsiteX6" fmla="*/ 53018 w 5210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6513">
                  <a:moveTo>
                    <a:pt x="53018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53018" y="0"/>
                  </a:lnTo>
                  <a:cubicBezTo>
                    <a:pt x="55298" y="0"/>
                    <a:pt x="57187" y="1889"/>
                    <a:pt x="57187" y="4168"/>
                  </a:cubicBezTo>
                  <a:cubicBezTo>
                    <a:pt x="57187" y="6448"/>
                    <a:pt x="55298" y="8337"/>
                    <a:pt x="530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596C368-0E25-43CB-BC77-AC6EA1B154A1}"/>
                </a:ext>
              </a:extLst>
            </p:cNvPr>
            <p:cNvSpPr/>
            <p:nvPr/>
          </p:nvSpPr>
          <p:spPr>
            <a:xfrm>
              <a:off x="1411837" y="1520124"/>
              <a:ext cx="58619" cy="58619"/>
            </a:xfrm>
            <a:custGeom>
              <a:avLst/>
              <a:gdLst>
                <a:gd name="connsiteX0" fmla="*/ 4152 w 58619"/>
                <a:gd name="connsiteY0" fmla="*/ 64921 h 58619"/>
                <a:gd name="connsiteX1" fmla="*/ 1221 w 58619"/>
                <a:gd name="connsiteY1" fmla="*/ 63684 h 58619"/>
                <a:gd name="connsiteX2" fmla="*/ 1221 w 58619"/>
                <a:gd name="connsiteY2" fmla="*/ 57822 h 58619"/>
                <a:gd name="connsiteX3" fmla="*/ 57822 w 58619"/>
                <a:gd name="connsiteY3" fmla="*/ 1221 h 58619"/>
                <a:gd name="connsiteX4" fmla="*/ 63684 w 58619"/>
                <a:gd name="connsiteY4" fmla="*/ 1221 h 58619"/>
                <a:gd name="connsiteX5" fmla="*/ 63684 w 58619"/>
                <a:gd name="connsiteY5" fmla="*/ 7083 h 58619"/>
                <a:gd name="connsiteX6" fmla="*/ 7083 w 58619"/>
                <a:gd name="connsiteY6" fmla="*/ 63684 h 58619"/>
                <a:gd name="connsiteX7" fmla="*/ 4152 w 58619"/>
                <a:gd name="connsiteY7" fmla="*/ 64921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19" h="58619">
                  <a:moveTo>
                    <a:pt x="4152" y="64921"/>
                  </a:moveTo>
                  <a:cubicBezTo>
                    <a:pt x="3110" y="64921"/>
                    <a:pt x="2003" y="64530"/>
                    <a:pt x="1221" y="63684"/>
                  </a:cubicBezTo>
                  <a:cubicBezTo>
                    <a:pt x="-407" y="62055"/>
                    <a:pt x="-407" y="59450"/>
                    <a:pt x="1221" y="57822"/>
                  </a:cubicBezTo>
                  <a:lnTo>
                    <a:pt x="57822" y="1221"/>
                  </a:lnTo>
                  <a:cubicBezTo>
                    <a:pt x="59450" y="-407"/>
                    <a:pt x="62055" y="-407"/>
                    <a:pt x="63684" y="1221"/>
                  </a:cubicBezTo>
                  <a:cubicBezTo>
                    <a:pt x="65312" y="2850"/>
                    <a:pt x="65312" y="5455"/>
                    <a:pt x="63684" y="7083"/>
                  </a:cubicBezTo>
                  <a:lnTo>
                    <a:pt x="7083" y="63684"/>
                  </a:lnTo>
                  <a:cubicBezTo>
                    <a:pt x="6302" y="64530"/>
                    <a:pt x="5259" y="64921"/>
                    <a:pt x="4152" y="6492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713C0C16-3086-4618-B9B3-832AF8B288BC}"/>
                </a:ext>
              </a:extLst>
            </p:cNvPr>
            <p:cNvSpPr/>
            <p:nvPr/>
          </p:nvSpPr>
          <p:spPr>
            <a:xfrm>
              <a:off x="1312428" y="1486630"/>
              <a:ext cx="6513" cy="52106"/>
            </a:xfrm>
            <a:custGeom>
              <a:avLst/>
              <a:gdLst>
                <a:gd name="connsiteX0" fmla="*/ 4168 w 6513"/>
                <a:gd name="connsiteY0" fmla="*/ 57252 h 52106"/>
                <a:gd name="connsiteX1" fmla="*/ 0 w 6513"/>
                <a:gd name="connsiteY1" fmla="*/ 53083 h 52106"/>
                <a:gd name="connsiteX2" fmla="*/ 0 w 6513"/>
                <a:gd name="connsiteY2" fmla="*/ 4168 h 52106"/>
                <a:gd name="connsiteX3" fmla="*/ 4168 w 6513"/>
                <a:gd name="connsiteY3" fmla="*/ 0 h 52106"/>
                <a:gd name="connsiteX4" fmla="*/ 8337 w 6513"/>
                <a:gd name="connsiteY4" fmla="*/ 4168 h 52106"/>
                <a:gd name="connsiteX5" fmla="*/ 8337 w 6513"/>
                <a:gd name="connsiteY5" fmla="*/ 53083 h 52106"/>
                <a:gd name="connsiteX6" fmla="*/ 4168 w 6513"/>
                <a:gd name="connsiteY6" fmla="*/ 57252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52106">
                  <a:moveTo>
                    <a:pt x="4168" y="57252"/>
                  </a:moveTo>
                  <a:cubicBezTo>
                    <a:pt x="1889" y="57252"/>
                    <a:pt x="0" y="55363"/>
                    <a:pt x="0" y="53083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53083"/>
                  </a:lnTo>
                  <a:cubicBezTo>
                    <a:pt x="8337" y="55363"/>
                    <a:pt x="6448" y="57252"/>
                    <a:pt x="4168" y="5725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15FBEF65-99B4-4A0B-A96F-EFF20924B00E}"/>
                </a:ext>
              </a:extLst>
            </p:cNvPr>
            <p:cNvSpPr/>
            <p:nvPr/>
          </p:nvSpPr>
          <p:spPr>
            <a:xfrm>
              <a:off x="1156451" y="1520124"/>
              <a:ext cx="58619" cy="58619"/>
            </a:xfrm>
            <a:custGeom>
              <a:avLst/>
              <a:gdLst>
                <a:gd name="connsiteX0" fmla="*/ 60753 w 58619"/>
                <a:gd name="connsiteY0" fmla="*/ 64921 h 58619"/>
                <a:gd name="connsiteX1" fmla="*/ 57822 w 58619"/>
                <a:gd name="connsiteY1" fmla="*/ 63684 h 58619"/>
                <a:gd name="connsiteX2" fmla="*/ 1221 w 58619"/>
                <a:gd name="connsiteY2" fmla="*/ 7083 h 58619"/>
                <a:gd name="connsiteX3" fmla="*/ 1221 w 58619"/>
                <a:gd name="connsiteY3" fmla="*/ 1221 h 58619"/>
                <a:gd name="connsiteX4" fmla="*/ 7083 w 58619"/>
                <a:gd name="connsiteY4" fmla="*/ 1221 h 58619"/>
                <a:gd name="connsiteX5" fmla="*/ 63684 w 58619"/>
                <a:gd name="connsiteY5" fmla="*/ 57822 h 58619"/>
                <a:gd name="connsiteX6" fmla="*/ 63684 w 58619"/>
                <a:gd name="connsiteY6" fmla="*/ 63684 h 58619"/>
                <a:gd name="connsiteX7" fmla="*/ 60753 w 58619"/>
                <a:gd name="connsiteY7" fmla="*/ 64921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19" h="58619">
                  <a:moveTo>
                    <a:pt x="60753" y="64921"/>
                  </a:moveTo>
                  <a:cubicBezTo>
                    <a:pt x="59710" y="64921"/>
                    <a:pt x="58603" y="64530"/>
                    <a:pt x="57822" y="63684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63684" y="57822"/>
                  </a:lnTo>
                  <a:cubicBezTo>
                    <a:pt x="65312" y="59450"/>
                    <a:pt x="65312" y="62055"/>
                    <a:pt x="63684" y="63684"/>
                  </a:cubicBezTo>
                  <a:cubicBezTo>
                    <a:pt x="62837" y="64530"/>
                    <a:pt x="61795" y="64921"/>
                    <a:pt x="60753" y="6492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D6E3C541-ACF6-47AC-815B-64BED659F3A4}"/>
                </a:ext>
              </a:extLst>
            </p:cNvPr>
            <p:cNvSpPr/>
            <p:nvPr/>
          </p:nvSpPr>
          <p:spPr>
            <a:xfrm>
              <a:off x="1101528" y="1478293"/>
              <a:ext cx="6513" cy="651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8330" cap="rnd">
              <a:solidFill>
                <a:srgbClr val="1786FF"/>
              </a:solidFill>
              <a:custDash>
                <a:ds d="750000" sp="112500"/>
                <a:ds d="0" sp="112500"/>
                <a:ds d="225000" sp="112500"/>
              </a:custDash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EEA8E5A1-EB54-4B83-AA6A-717E9DE9B9F6}"/>
                </a:ext>
              </a:extLst>
            </p:cNvPr>
            <p:cNvSpPr/>
            <p:nvPr/>
          </p:nvSpPr>
          <p:spPr>
            <a:xfrm>
              <a:off x="1101528" y="1478293"/>
              <a:ext cx="6513" cy="651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8330" cap="rnd">
              <a:solidFill>
                <a:srgbClr val="1786FF"/>
              </a:solidFill>
              <a:custDash>
                <a:ds d="750000" sp="112500"/>
                <a:ds d="0" sp="112500"/>
                <a:ds d="225000" sp="112500"/>
              </a:custDash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6FC65DEB-3C6E-419D-9B87-98F2F637AAEF}"/>
                </a:ext>
              </a:extLst>
            </p:cNvPr>
            <p:cNvSpPr/>
            <p:nvPr/>
          </p:nvSpPr>
          <p:spPr>
            <a:xfrm>
              <a:off x="1101528" y="1478293"/>
              <a:ext cx="6513" cy="651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8330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DCF0145B-893F-4536-A010-62AC460DA630}"/>
                </a:ext>
              </a:extLst>
            </p:cNvPr>
            <p:cNvSpPr/>
            <p:nvPr/>
          </p:nvSpPr>
          <p:spPr>
            <a:xfrm>
              <a:off x="1101528" y="1478293"/>
              <a:ext cx="6513" cy="651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8330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1" name="Group 2010">
            <a:extLst>
              <a:ext uri="{FF2B5EF4-FFF2-40B4-BE49-F238E27FC236}">
                <a16:creationId xmlns:a16="http://schemas.microsoft.com/office/drawing/2014/main" id="{4C4E44EF-47F9-4FED-AE67-3C500A42F4EF}"/>
              </a:ext>
            </a:extLst>
          </p:cNvPr>
          <p:cNvGrpSpPr/>
          <p:nvPr/>
        </p:nvGrpSpPr>
        <p:grpSpPr>
          <a:xfrm>
            <a:off x="1200692" y="4669281"/>
            <a:ext cx="228551" cy="451032"/>
            <a:chOff x="1220525" y="4708420"/>
            <a:chExt cx="188885" cy="372754"/>
          </a:xfrm>
          <a:solidFill>
            <a:srgbClr val="FFFFFF"/>
          </a:solidFill>
        </p:grpSpPr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19D8F1D5-5A82-43A1-A298-0BA37BD4F4F5}"/>
                </a:ext>
              </a:extLst>
            </p:cNvPr>
            <p:cNvSpPr/>
            <p:nvPr/>
          </p:nvSpPr>
          <p:spPr>
            <a:xfrm>
              <a:off x="1220525" y="4708420"/>
              <a:ext cx="188885" cy="188885"/>
            </a:xfrm>
            <a:custGeom>
              <a:avLst/>
              <a:gdLst>
                <a:gd name="connsiteX0" fmla="*/ 188038 w 188884"/>
                <a:gd name="connsiteY0" fmla="*/ 192207 h 188884"/>
                <a:gd name="connsiteX1" fmla="*/ 4168 w 188884"/>
                <a:gd name="connsiteY1" fmla="*/ 192207 h 188884"/>
                <a:gd name="connsiteX2" fmla="*/ 0 w 188884"/>
                <a:gd name="connsiteY2" fmla="*/ 188038 h 188884"/>
                <a:gd name="connsiteX3" fmla="*/ 0 w 188884"/>
                <a:gd name="connsiteY3" fmla="*/ 40578 h 188884"/>
                <a:gd name="connsiteX4" fmla="*/ 40578 w 188884"/>
                <a:gd name="connsiteY4" fmla="*/ 0 h 188884"/>
                <a:gd name="connsiteX5" fmla="*/ 153713 w 188884"/>
                <a:gd name="connsiteY5" fmla="*/ 0 h 188884"/>
                <a:gd name="connsiteX6" fmla="*/ 192272 w 188884"/>
                <a:gd name="connsiteY6" fmla="*/ 38559 h 188884"/>
                <a:gd name="connsiteX7" fmla="*/ 192272 w 188884"/>
                <a:gd name="connsiteY7" fmla="*/ 188038 h 188884"/>
                <a:gd name="connsiteX8" fmla="*/ 188038 w 188884"/>
                <a:gd name="connsiteY8" fmla="*/ 192207 h 188884"/>
                <a:gd name="connsiteX9" fmla="*/ 8337 w 188884"/>
                <a:gd name="connsiteY9" fmla="*/ 183870 h 188884"/>
                <a:gd name="connsiteX10" fmla="*/ 183870 w 188884"/>
                <a:gd name="connsiteY10" fmla="*/ 183870 h 188884"/>
                <a:gd name="connsiteX11" fmla="*/ 183870 w 188884"/>
                <a:gd name="connsiteY11" fmla="*/ 38559 h 188884"/>
                <a:gd name="connsiteX12" fmla="*/ 153648 w 188884"/>
                <a:gd name="connsiteY12" fmla="*/ 8337 h 188884"/>
                <a:gd name="connsiteX13" fmla="*/ 40578 w 188884"/>
                <a:gd name="connsiteY13" fmla="*/ 8337 h 188884"/>
                <a:gd name="connsiteX14" fmla="*/ 8337 w 188884"/>
                <a:gd name="connsiteY14" fmla="*/ 40578 h 188884"/>
                <a:gd name="connsiteX15" fmla="*/ 8337 w 188884"/>
                <a:gd name="connsiteY15" fmla="*/ 183870 h 18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884" h="188884">
                  <a:moveTo>
                    <a:pt x="188038" y="192207"/>
                  </a:moveTo>
                  <a:lnTo>
                    <a:pt x="4168" y="192207"/>
                  </a:lnTo>
                  <a:cubicBezTo>
                    <a:pt x="1889" y="192207"/>
                    <a:pt x="0" y="190318"/>
                    <a:pt x="0" y="188038"/>
                  </a:cubicBezTo>
                  <a:lnTo>
                    <a:pt x="0" y="40578"/>
                  </a:lnTo>
                  <a:cubicBezTo>
                    <a:pt x="0" y="18237"/>
                    <a:pt x="18172" y="0"/>
                    <a:pt x="40578" y="0"/>
                  </a:cubicBezTo>
                  <a:lnTo>
                    <a:pt x="153713" y="0"/>
                  </a:lnTo>
                  <a:cubicBezTo>
                    <a:pt x="174947" y="0"/>
                    <a:pt x="192272" y="17260"/>
                    <a:pt x="192272" y="38559"/>
                  </a:cubicBezTo>
                  <a:lnTo>
                    <a:pt x="192272" y="188038"/>
                  </a:lnTo>
                  <a:cubicBezTo>
                    <a:pt x="192207" y="190318"/>
                    <a:pt x="190318" y="192207"/>
                    <a:pt x="188038" y="192207"/>
                  </a:cubicBezTo>
                  <a:close/>
                  <a:moveTo>
                    <a:pt x="8337" y="183870"/>
                  </a:moveTo>
                  <a:lnTo>
                    <a:pt x="183870" y="183870"/>
                  </a:lnTo>
                  <a:lnTo>
                    <a:pt x="183870" y="38559"/>
                  </a:lnTo>
                  <a:cubicBezTo>
                    <a:pt x="183870" y="21885"/>
                    <a:pt x="170322" y="8337"/>
                    <a:pt x="153648" y="8337"/>
                  </a:cubicBezTo>
                  <a:lnTo>
                    <a:pt x="40578" y="8337"/>
                  </a:lnTo>
                  <a:cubicBezTo>
                    <a:pt x="22796" y="8337"/>
                    <a:pt x="8337" y="22796"/>
                    <a:pt x="8337" y="40578"/>
                  </a:cubicBezTo>
                  <a:lnTo>
                    <a:pt x="8337" y="18387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EBEF1F17-B4EB-4B88-9ACE-EB34C8B2DFBA}"/>
                </a:ext>
              </a:extLst>
            </p:cNvPr>
            <p:cNvSpPr/>
            <p:nvPr/>
          </p:nvSpPr>
          <p:spPr>
            <a:xfrm>
              <a:off x="1220525" y="4892289"/>
              <a:ext cx="188885" cy="188885"/>
            </a:xfrm>
            <a:custGeom>
              <a:avLst/>
              <a:gdLst>
                <a:gd name="connsiteX0" fmla="*/ 151629 w 188884"/>
                <a:gd name="connsiteY0" fmla="*/ 192142 h 188884"/>
                <a:gd name="connsiteX1" fmla="*/ 40578 w 188884"/>
                <a:gd name="connsiteY1" fmla="*/ 192142 h 188884"/>
                <a:gd name="connsiteX2" fmla="*/ 0 w 188884"/>
                <a:gd name="connsiteY2" fmla="*/ 151629 h 188884"/>
                <a:gd name="connsiteX3" fmla="*/ 0 w 188884"/>
                <a:gd name="connsiteY3" fmla="*/ 4169 h 188884"/>
                <a:gd name="connsiteX4" fmla="*/ 4168 w 188884"/>
                <a:gd name="connsiteY4" fmla="*/ 0 h 188884"/>
                <a:gd name="connsiteX5" fmla="*/ 188038 w 188884"/>
                <a:gd name="connsiteY5" fmla="*/ 0 h 188884"/>
                <a:gd name="connsiteX6" fmla="*/ 192207 w 188884"/>
                <a:gd name="connsiteY6" fmla="*/ 4169 h 188884"/>
                <a:gd name="connsiteX7" fmla="*/ 192207 w 188884"/>
                <a:gd name="connsiteY7" fmla="*/ 151564 h 188884"/>
                <a:gd name="connsiteX8" fmla="*/ 151629 w 188884"/>
                <a:gd name="connsiteY8" fmla="*/ 192142 h 188884"/>
                <a:gd name="connsiteX9" fmla="*/ 8337 w 188884"/>
                <a:gd name="connsiteY9" fmla="*/ 8337 h 188884"/>
                <a:gd name="connsiteX10" fmla="*/ 8337 w 188884"/>
                <a:gd name="connsiteY10" fmla="*/ 151629 h 188884"/>
                <a:gd name="connsiteX11" fmla="*/ 40578 w 188884"/>
                <a:gd name="connsiteY11" fmla="*/ 183805 h 188884"/>
                <a:gd name="connsiteX12" fmla="*/ 151629 w 188884"/>
                <a:gd name="connsiteY12" fmla="*/ 183805 h 188884"/>
                <a:gd name="connsiteX13" fmla="*/ 183870 w 188884"/>
                <a:gd name="connsiteY13" fmla="*/ 151564 h 188884"/>
                <a:gd name="connsiteX14" fmla="*/ 183870 w 188884"/>
                <a:gd name="connsiteY14" fmla="*/ 8337 h 188884"/>
                <a:gd name="connsiteX15" fmla="*/ 8337 w 188884"/>
                <a:gd name="connsiteY15" fmla="*/ 8337 h 18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884" h="188884">
                  <a:moveTo>
                    <a:pt x="151629" y="192142"/>
                  </a:moveTo>
                  <a:lnTo>
                    <a:pt x="40578" y="192142"/>
                  </a:lnTo>
                  <a:cubicBezTo>
                    <a:pt x="18237" y="192142"/>
                    <a:pt x="0" y="173970"/>
                    <a:pt x="0" y="15162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188038" y="0"/>
                  </a:lnTo>
                  <a:cubicBezTo>
                    <a:pt x="190318" y="0"/>
                    <a:pt x="192207" y="1889"/>
                    <a:pt x="192207" y="4169"/>
                  </a:cubicBezTo>
                  <a:lnTo>
                    <a:pt x="192207" y="151564"/>
                  </a:lnTo>
                  <a:cubicBezTo>
                    <a:pt x="192207" y="173970"/>
                    <a:pt x="173970" y="192142"/>
                    <a:pt x="151629" y="192142"/>
                  </a:cubicBezTo>
                  <a:close/>
                  <a:moveTo>
                    <a:pt x="8337" y="8337"/>
                  </a:moveTo>
                  <a:lnTo>
                    <a:pt x="8337" y="151629"/>
                  </a:lnTo>
                  <a:cubicBezTo>
                    <a:pt x="8337" y="169345"/>
                    <a:pt x="22796" y="183805"/>
                    <a:pt x="40578" y="183805"/>
                  </a:cubicBezTo>
                  <a:lnTo>
                    <a:pt x="151629" y="183805"/>
                  </a:lnTo>
                  <a:cubicBezTo>
                    <a:pt x="169410" y="183805"/>
                    <a:pt x="183870" y="169345"/>
                    <a:pt x="183870" y="151564"/>
                  </a:cubicBezTo>
                  <a:lnTo>
                    <a:pt x="183870" y="8337"/>
                  </a:lnTo>
                  <a:lnTo>
                    <a:pt x="8337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36520DBA-5521-420F-93CD-1F2C40800883}"/>
                </a:ext>
              </a:extLst>
            </p:cNvPr>
            <p:cNvSpPr/>
            <p:nvPr/>
          </p:nvSpPr>
          <p:spPr>
            <a:xfrm>
              <a:off x="1279340" y="4800322"/>
              <a:ext cx="71646" cy="6513"/>
            </a:xfrm>
            <a:custGeom>
              <a:avLst/>
              <a:gdLst>
                <a:gd name="connsiteX0" fmla="*/ 70408 w 71646"/>
                <a:gd name="connsiteY0" fmla="*/ 8337 h 6513"/>
                <a:gd name="connsiteX1" fmla="*/ 4169 w 71646"/>
                <a:gd name="connsiteY1" fmla="*/ 8337 h 6513"/>
                <a:gd name="connsiteX2" fmla="*/ 0 w 71646"/>
                <a:gd name="connsiteY2" fmla="*/ 4168 h 6513"/>
                <a:gd name="connsiteX3" fmla="*/ 4169 w 71646"/>
                <a:gd name="connsiteY3" fmla="*/ 0 h 6513"/>
                <a:gd name="connsiteX4" fmla="*/ 70408 w 71646"/>
                <a:gd name="connsiteY4" fmla="*/ 0 h 6513"/>
                <a:gd name="connsiteX5" fmla="*/ 74577 w 71646"/>
                <a:gd name="connsiteY5" fmla="*/ 4168 h 6513"/>
                <a:gd name="connsiteX6" fmla="*/ 70408 w 7164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6513">
                  <a:moveTo>
                    <a:pt x="7040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70408" y="0"/>
                  </a:lnTo>
                  <a:cubicBezTo>
                    <a:pt x="72688" y="0"/>
                    <a:pt x="74577" y="1889"/>
                    <a:pt x="74577" y="4168"/>
                  </a:cubicBezTo>
                  <a:cubicBezTo>
                    <a:pt x="74577" y="6448"/>
                    <a:pt x="72688" y="8337"/>
                    <a:pt x="7040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456E4C1C-537E-4B3D-B969-D89F4F55559D}"/>
                </a:ext>
              </a:extLst>
            </p:cNvPr>
            <p:cNvSpPr/>
            <p:nvPr/>
          </p:nvSpPr>
          <p:spPr>
            <a:xfrm>
              <a:off x="1312428" y="4767235"/>
              <a:ext cx="6513" cy="71646"/>
            </a:xfrm>
            <a:custGeom>
              <a:avLst/>
              <a:gdLst>
                <a:gd name="connsiteX0" fmla="*/ 4168 w 6513"/>
                <a:gd name="connsiteY0" fmla="*/ 74577 h 71645"/>
                <a:gd name="connsiteX1" fmla="*/ 0 w 6513"/>
                <a:gd name="connsiteY1" fmla="*/ 70409 h 71645"/>
                <a:gd name="connsiteX2" fmla="*/ 0 w 6513"/>
                <a:gd name="connsiteY2" fmla="*/ 4169 h 71645"/>
                <a:gd name="connsiteX3" fmla="*/ 4168 w 6513"/>
                <a:gd name="connsiteY3" fmla="*/ 0 h 71645"/>
                <a:gd name="connsiteX4" fmla="*/ 8337 w 6513"/>
                <a:gd name="connsiteY4" fmla="*/ 4169 h 71645"/>
                <a:gd name="connsiteX5" fmla="*/ 8337 w 6513"/>
                <a:gd name="connsiteY5" fmla="*/ 70409 h 71645"/>
                <a:gd name="connsiteX6" fmla="*/ 4168 w 6513"/>
                <a:gd name="connsiteY6" fmla="*/ 74577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71645">
                  <a:moveTo>
                    <a:pt x="4168" y="74577"/>
                  </a:moveTo>
                  <a:cubicBezTo>
                    <a:pt x="1889" y="74577"/>
                    <a:pt x="0" y="72688"/>
                    <a:pt x="0" y="7040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70409"/>
                  </a:lnTo>
                  <a:cubicBezTo>
                    <a:pt x="8337" y="72688"/>
                    <a:pt x="6513" y="74577"/>
                    <a:pt x="4168" y="7457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83EBD4DF-6E3D-4E9D-8CBB-34A5BE78C6F2}"/>
                </a:ext>
              </a:extLst>
            </p:cNvPr>
            <p:cNvSpPr/>
            <p:nvPr/>
          </p:nvSpPr>
          <p:spPr>
            <a:xfrm>
              <a:off x="1279340" y="4983084"/>
              <a:ext cx="71646" cy="6513"/>
            </a:xfrm>
            <a:custGeom>
              <a:avLst/>
              <a:gdLst>
                <a:gd name="connsiteX0" fmla="*/ 70408 w 71646"/>
                <a:gd name="connsiteY0" fmla="*/ 8337 h 6513"/>
                <a:gd name="connsiteX1" fmla="*/ 4169 w 71646"/>
                <a:gd name="connsiteY1" fmla="*/ 8337 h 6513"/>
                <a:gd name="connsiteX2" fmla="*/ 0 w 71646"/>
                <a:gd name="connsiteY2" fmla="*/ 4169 h 6513"/>
                <a:gd name="connsiteX3" fmla="*/ 4169 w 71646"/>
                <a:gd name="connsiteY3" fmla="*/ 0 h 6513"/>
                <a:gd name="connsiteX4" fmla="*/ 70408 w 71646"/>
                <a:gd name="connsiteY4" fmla="*/ 0 h 6513"/>
                <a:gd name="connsiteX5" fmla="*/ 74577 w 71646"/>
                <a:gd name="connsiteY5" fmla="*/ 4169 h 6513"/>
                <a:gd name="connsiteX6" fmla="*/ 70408 w 7164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6513">
                  <a:moveTo>
                    <a:pt x="7040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70408" y="0"/>
                  </a:lnTo>
                  <a:cubicBezTo>
                    <a:pt x="72688" y="0"/>
                    <a:pt x="74577" y="1889"/>
                    <a:pt x="74577" y="4169"/>
                  </a:cubicBezTo>
                  <a:cubicBezTo>
                    <a:pt x="74577" y="6448"/>
                    <a:pt x="72688" y="8337"/>
                    <a:pt x="7040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2" name="Group 2011">
            <a:extLst>
              <a:ext uri="{FF2B5EF4-FFF2-40B4-BE49-F238E27FC236}">
                <a16:creationId xmlns:a16="http://schemas.microsoft.com/office/drawing/2014/main" id="{0D87DD5C-7A53-467B-9E29-CCE927148A52}"/>
              </a:ext>
            </a:extLst>
          </p:cNvPr>
          <p:cNvGrpSpPr/>
          <p:nvPr/>
        </p:nvGrpSpPr>
        <p:grpSpPr>
          <a:xfrm>
            <a:off x="1129298" y="5758451"/>
            <a:ext cx="411786" cy="387749"/>
            <a:chOff x="1165032" y="5792098"/>
            <a:chExt cx="340319" cy="320454"/>
          </a:xfrm>
          <a:solidFill>
            <a:srgbClr val="FFFFFF"/>
          </a:solidFill>
        </p:grpSpPr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EB50F8F9-A8D3-46A2-8218-ED79EB509CB7}"/>
                </a:ext>
              </a:extLst>
            </p:cNvPr>
            <p:cNvSpPr/>
            <p:nvPr/>
          </p:nvSpPr>
          <p:spPr>
            <a:xfrm>
              <a:off x="1165032" y="5812941"/>
              <a:ext cx="299611" cy="299611"/>
            </a:xfrm>
            <a:custGeom>
              <a:avLst/>
              <a:gdLst>
                <a:gd name="connsiteX0" fmla="*/ 151564 w 299610"/>
                <a:gd name="connsiteY0" fmla="*/ 303128 h 299610"/>
                <a:gd name="connsiteX1" fmla="*/ 0 w 299610"/>
                <a:gd name="connsiteY1" fmla="*/ 151564 h 299610"/>
                <a:gd name="connsiteX2" fmla="*/ 151564 w 299610"/>
                <a:gd name="connsiteY2" fmla="*/ 0 h 299610"/>
                <a:gd name="connsiteX3" fmla="*/ 303128 w 299610"/>
                <a:gd name="connsiteY3" fmla="*/ 151564 h 299610"/>
                <a:gd name="connsiteX4" fmla="*/ 151564 w 299610"/>
                <a:gd name="connsiteY4" fmla="*/ 303128 h 299610"/>
                <a:gd name="connsiteX5" fmla="*/ 151564 w 299610"/>
                <a:gd name="connsiteY5" fmla="*/ 8337 h 299610"/>
                <a:gd name="connsiteX6" fmla="*/ 8337 w 299610"/>
                <a:gd name="connsiteY6" fmla="*/ 151564 h 299610"/>
                <a:gd name="connsiteX7" fmla="*/ 151564 w 299610"/>
                <a:gd name="connsiteY7" fmla="*/ 294791 h 299610"/>
                <a:gd name="connsiteX8" fmla="*/ 294791 w 299610"/>
                <a:gd name="connsiteY8" fmla="*/ 151564 h 299610"/>
                <a:gd name="connsiteX9" fmla="*/ 151564 w 299610"/>
                <a:gd name="connsiteY9" fmla="*/ 8337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610" h="299610">
                  <a:moveTo>
                    <a:pt x="151564" y="303128"/>
                  </a:moveTo>
                  <a:cubicBezTo>
                    <a:pt x="67999" y="303128"/>
                    <a:pt x="0" y="235129"/>
                    <a:pt x="0" y="151564"/>
                  </a:cubicBezTo>
                  <a:cubicBezTo>
                    <a:pt x="0" y="67999"/>
                    <a:pt x="67999" y="0"/>
                    <a:pt x="151564" y="0"/>
                  </a:cubicBezTo>
                  <a:cubicBezTo>
                    <a:pt x="235129" y="0"/>
                    <a:pt x="303128" y="67999"/>
                    <a:pt x="303128" y="151564"/>
                  </a:cubicBezTo>
                  <a:cubicBezTo>
                    <a:pt x="303128" y="235129"/>
                    <a:pt x="235129" y="303128"/>
                    <a:pt x="151564" y="303128"/>
                  </a:cubicBezTo>
                  <a:close/>
                  <a:moveTo>
                    <a:pt x="151564" y="8337"/>
                  </a:moveTo>
                  <a:cubicBezTo>
                    <a:pt x="72623" y="8337"/>
                    <a:pt x="8337" y="72558"/>
                    <a:pt x="8337" y="151564"/>
                  </a:cubicBezTo>
                  <a:cubicBezTo>
                    <a:pt x="8337" y="230570"/>
                    <a:pt x="72558" y="294791"/>
                    <a:pt x="151564" y="294791"/>
                  </a:cubicBezTo>
                  <a:cubicBezTo>
                    <a:pt x="230570" y="294791"/>
                    <a:pt x="294791" y="230570"/>
                    <a:pt x="294791" y="151564"/>
                  </a:cubicBezTo>
                  <a:cubicBezTo>
                    <a:pt x="294791" y="72558"/>
                    <a:pt x="230570" y="8337"/>
                    <a:pt x="151564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8F4F1B8-4307-4CE2-8AF1-A74989186039}"/>
                </a:ext>
              </a:extLst>
            </p:cNvPr>
            <p:cNvSpPr/>
            <p:nvPr/>
          </p:nvSpPr>
          <p:spPr>
            <a:xfrm>
              <a:off x="1185224" y="5833132"/>
              <a:ext cx="260531" cy="260531"/>
            </a:xfrm>
            <a:custGeom>
              <a:avLst/>
              <a:gdLst>
                <a:gd name="connsiteX0" fmla="*/ 131373 w 260530"/>
                <a:gd name="connsiteY0" fmla="*/ 262746 h 260530"/>
                <a:gd name="connsiteX1" fmla="*/ 0 w 260530"/>
                <a:gd name="connsiteY1" fmla="*/ 131373 h 260530"/>
                <a:gd name="connsiteX2" fmla="*/ 131373 w 260530"/>
                <a:gd name="connsiteY2" fmla="*/ 0 h 260530"/>
                <a:gd name="connsiteX3" fmla="*/ 262745 w 260530"/>
                <a:gd name="connsiteY3" fmla="*/ 131373 h 260530"/>
                <a:gd name="connsiteX4" fmla="*/ 131373 w 260530"/>
                <a:gd name="connsiteY4" fmla="*/ 262746 h 260530"/>
                <a:gd name="connsiteX5" fmla="*/ 131373 w 260530"/>
                <a:gd name="connsiteY5" fmla="*/ 8337 h 260530"/>
                <a:gd name="connsiteX6" fmla="*/ 8337 w 260530"/>
                <a:gd name="connsiteY6" fmla="*/ 131373 h 260530"/>
                <a:gd name="connsiteX7" fmla="*/ 131373 w 260530"/>
                <a:gd name="connsiteY7" fmla="*/ 254408 h 260530"/>
                <a:gd name="connsiteX8" fmla="*/ 254408 w 260530"/>
                <a:gd name="connsiteY8" fmla="*/ 131373 h 260530"/>
                <a:gd name="connsiteX9" fmla="*/ 131373 w 260530"/>
                <a:gd name="connsiteY9" fmla="*/ 8337 h 26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0" h="260530">
                  <a:moveTo>
                    <a:pt x="131373" y="262746"/>
                  </a:moveTo>
                  <a:cubicBezTo>
                    <a:pt x="58945" y="262746"/>
                    <a:pt x="0" y="203801"/>
                    <a:pt x="0" y="131373"/>
                  </a:cubicBezTo>
                  <a:cubicBezTo>
                    <a:pt x="0" y="58945"/>
                    <a:pt x="58945" y="0"/>
                    <a:pt x="131373" y="0"/>
                  </a:cubicBezTo>
                  <a:cubicBezTo>
                    <a:pt x="203800" y="0"/>
                    <a:pt x="262745" y="58945"/>
                    <a:pt x="262745" y="131373"/>
                  </a:cubicBezTo>
                  <a:cubicBezTo>
                    <a:pt x="262745" y="203801"/>
                    <a:pt x="203800" y="262746"/>
                    <a:pt x="131373" y="262746"/>
                  </a:cubicBezTo>
                  <a:close/>
                  <a:moveTo>
                    <a:pt x="131373" y="8337"/>
                  </a:moveTo>
                  <a:cubicBezTo>
                    <a:pt x="63504" y="8337"/>
                    <a:pt x="8337" y="63504"/>
                    <a:pt x="8337" y="131373"/>
                  </a:cubicBezTo>
                  <a:cubicBezTo>
                    <a:pt x="8337" y="199241"/>
                    <a:pt x="63504" y="254408"/>
                    <a:pt x="131373" y="254408"/>
                  </a:cubicBezTo>
                  <a:cubicBezTo>
                    <a:pt x="199241" y="254408"/>
                    <a:pt x="254408" y="199241"/>
                    <a:pt x="254408" y="131373"/>
                  </a:cubicBezTo>
                  <a:cubicBezTo>
                    <a:pt x="254408" y="63504"/>
                    <a:pt x="199241" y="8337"/>
                    <a:pt x="131373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22F41B86-6905-4B2F-9856-CEB4DD8E6F4D}"/>
                </a:ext>
              </a:extLst>
            </p:cNvPr>
            <p:cNvSpPr/>
            <p:nvPr/>
          </p:nvSpPr>
          <p:spPr>
            <a:xfrm>
              <a:off x="1270873" y="5792098"/>
              <a:ext cx="234478" cy="293097"/>
            </a:xfrm>
            <a:custGeom>
              <a:avLst/>
              <a:gdLst>
                <a:gd name="connsiteX0" fmla="*/ 130526 w 234477"/>
                <a:gd name="connsiteY0" fmla="*/ 297135 h 293097"/>
                <a:gd name="connsiteX1" fmla="*/ 126553 w 234477"/>
                <a:gd name="connsiteY1" fmla="*/ 294139 h 293097"/>
                <a:gd name="connsiteX2" fmla="*/ 129354 w 234477"/>
                <a:gd name="connsiteY2" fmla="*/ 288994 h 293097"/>
                <a:gd name="connsiteX3" fmla="*/ 232133 w 234477"/>
                <a:gd name="connsiteY3" fmla="*/ 151629 h 293097"/>
                <a:gd name="connsiteX4" fmla="*/ 88906 w 234477"/>
                <a:gd name="connsiteY4" fmla="*/ 8402 h 293097"/>
                <a:gd name="connsiteX5" fmla="*/ 6774 w 234477"/>
                <a:gd name="connsiteY5" fmla="*/ 34260 h 293097"/>
                <a:gd name="connsiteX6" fmla="*/ 4168 w 234477"/>
                <a:gd name="connsiteY6" fmla="*/ 35172 h 293097"/>
                <a:gd name="connsiteX7" fmla="*/ 0 w 234477"/>
                <a:gd name="connsiteY7" fmla="*/ 31003 h 293097"/>
                <a:gd name="connsiteX8" fmla="*/ 1238 w 234477"/>
                <a:gd name="connsiteY8" fmla="*/ 28007 h 293097"/>
                <a:gd name="connsiteX9" fmla="*/ 1824 w 234477"/>
                <a:gd name="connsiteY9" fmla="*/ 27486 h 293097"/>
                <a:gd name="connsiteX10" fmla="*/ 88906 w 234477"/>
                <a:gd name="connsiteY10" fmla="*/ 0 h 293097"/>
                <a:gd name="connsiteX11" fmla="*/ 240470 w 234477"/>
                <a:gd name="connsiteY11" fmla="*/ 151564 h 293097"/>
                <a:gd name="connsiteX12" fmla="*/ 131698 w 234477"/>
                <a:gd name="connsiteY12" fmla="*/ 296940 h 293097"/>
                <a:gd name="connsiteX13" fmla="*/ 130526 w 234477"/>
                <a:gd name="connsiteY13" fmla="*/ 297135 h 29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4477" h="293097">
                  <a:moveTo>
                    <a:pt x="130526" y="297135"/>
                  </a:moveTo>
                  <a:cubicBezTo>
                    <a:pt x="128702" y="297135"/>
                    <a:pt x="127074" y="295963"/>
                    <a:pt x="126553" y="294139"/>
                  </a:cubicBezTo>
                  <a:cubicBezTo>
                    <a:pt x="125902" y="291925"/>
                    <a:pt x="127139" y="289580"/>
                    <a:pt x="129354" y="288994"/>
                  </a:cubicBezTo>
                  <a:cubicBezTo>
                    <a:pt x="189862" y="271213"/>
                    <a:pt x="232133" y="214678"/>
                    <a:pt x="232133" y="151629"/>
                  </a:cubicBezTo>
                  <a:cubicBezTo>
                    <a:pt x="232133" y="72623"/>
                    <a:pt x="167847" y="8402"/>
                    <a:pt x="88906" y="8402"/>
                  </a:cubicBezTo>
                  <a:cubicBezTo>
                    <a:pt x="59336" y="8402"/>
                    <a:pt x="31003" y="17325"/>
                    <a:pt x="6774" y="34260"/>
                  </a:cubicBezTo>
                  <a:cubicBezTo>
                    <a:pt x="6057" y="34846"/>
                    <a:pt x="5145" y="35172"/>
                    <a:pt x="4168" y="35172"/>
                  </a:cubicBezTo>
                  <a:cubicBezTo>
                    <a:pt x="1889" y="35172"/>
                    <a:pt x="0" y="33283"/>
                    <a:pt x="0" y="31003"/>
                  </a:cubicBezTo>
                  <a:cubicBezTo>
                    <a:pt x="0" y="29831"/>
                    <a:pt x="456" y="28789"/>
                    <a:pt x="1238" y="28007"/>
                  </a:cubicBezTo>
                  <a:cubicBezTo>
                    <a:pt x="1433" y="27812"/>
                    <a:pt x="1628" y="27681"/>
                    <a:pt x="1824" y="27486"/>
                  </a:cubicBezTo>
                  <a:cubicBezTo>
                    <a:pt x="27421" y="9510"/>
                    <a:pt x="57512" y="0"/>
                    <a:pt x="88906" y="0"/>
                  </a:cubicBezTo>
                  <a:cubicBezTo>
                    <a:pt x="172471" y="0"/>
                    <a:pt x="240470" y="67999"/>
                    <a:pt x="240470" y="151564"/>
                  </a:cubicBezTo>
                  <a:cubicBezTo>
                    <a:pt x="240470" y="218325"/>
                    <a:pt x="195724" y="278117"/>
                    <a:pt x="131698" y="296940"/>
                  </a:cubicBezTo>
                  <a:cubicBezTo>
                    <a:pt x="131308" y="297070"/>
                    <a:pt x="130852" y="297135"/>
                    <a:pt x="130526" y="29713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10E0E04-56D3-465F-9908-DF098523A47E}"/>
                </a:ext>
              </a:extLst>
            </p:cNvPr>
            <p:cNvSpPr/>
            <p:nvPr/>
          </p:nvSpPr>
          <p:spPr>
            <a:xfrm>
              <a:off x="1228667" y="5864591"/>
              <a:ext cx="6513" cy="6513"/>
            </a:xfrm>
            <a:custGeom>
              <a:avLst/>
              <a:gdLst>
                <a:gd name="connsiteX0" fmla="*/ 4168 w 6513"/>
                <a:gd name="connsiteY0" fmla="*/ 8402 h 6513"/>
                <a:gd name="connsiteX1" fmla="*/ 0 w 6513"/>
                <a:gd name="connsiteY1" fmla="*/ 4234 h 6513"/>
                <a:gd name="connsiteX2" fmla="*/ 782 w 6513"/>
                <a:gd name="connsiteY2" fmla="*/ 1824 h 6513"/>
                <a:gd name="connsiteX3" fmla="*/ 4234 w 6513"/>
                <a:gd name="connsiteY3" fmla="*/ 0 h 6513"/>
                <a:gd name="connsiteX4" fmla="*/ 8402 w 6513"/>
                <a:gd name="connsiteY4" fmla="*/ 4169 h 6513"/>
                <a:gd name="connsiteX5" fmla="*/ 7946 w 6513"/>
                <a:gd name="connsiteY5" fmla="*/ 6122 h 6513"/>
                <a:gd name="connsiteX6" fmla="*/ 4168 w 6513"/>
                <a:gd name="connsiteY6" fmla="*/ 8402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4168" y="8402"/>
                  </a:moveTo>
                  <a:cubicBezTo>
                    <a:pt x="1889" y="8402"/>
                    <a:pt x="0" y="6513"/>
                    <a:pt x="0" y="4234"/>
                  </a:cubicBezTo>
                  <a:cubicBezTo>
                    <a:pt x="0" y="3322"/>
                    <a:pt x="261" y="2475"/>
                    <a:pt x="782" y="1824"/>
                  </a:cubicBezTo>
                  <a:cubicBezTo>
                    <a:pt x="1563" y="716"/>
                    <a:pt x="2801" y="0"/>
                    <a:pt x="4234" y="0"/>
                  </a:cubicBezTo>
                  <a:cubicBezTo>
                    <a:pt x="6513" y="0"/>
                    <a:pt x="8402" y="1824"/>
                    <a:pt x="8402" y="4169"/>
                  </a:cubicBezTo>
                  <a:cubicBezTo>
                    <a:pt x="8402" y="4885"/>
                    <a:pt x="8207" y="5536"/>
                    <a:pt x="7946" y="6122"/>
                  </a:cubicBezTo>
                  <a:cubicBezTo>
                    <a:pt x="7230" y="7490"/>
                    <a:pt x="5797" y="8402"/>
                    <a:pt x="4168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C91DAB8C-80FC-425C-8CF5-A728EDCD5547}"/>
                </a:ext>
              </a:extLst>
            </p:cNvPr>
            <p:cNvSpPr/>
            <p:nvPr/>
          </p:nvSpPr>
          <p:spPr>
            <a:xfrm>
              <a:off x="1332684" y="5812224"/>
              <a:ext cx="156319" cy="227965"/>
            </a:xfrm>
            <a:custGeom>
              <a:avLst/>
              <a:gdLst>
                <a:gd name="connsiteX0" fmla="*/ 110986 w 156318"/>
                <a:gd name="connsiteY0" fmla="*/ 231091 h 227964"/>
                <a:gd name="connsiteX1" fmla="*/ 107860 w 156318"/>
                <a:gd name="connsiteY1" fmla="*/ 229658 h 227964"/>
                <a:gd name="connsiteX2" fmla="*/ 108251 w 156318"/>
                <a:gd name="connsiteY2" fmla="*/ 223796 h 227964"/>
                <a:gd name="connsiteX3" fmla="*/ 150066 w 156318"/>
                <a:gd name="connsiteY3" fmla="*/ 131438 h 227964"/>
                <a:gd name="connsiteX4" fmla="*/ 27030 w 156318"/>
                <a:gd name="connsiteY4" fmla="*/ 8402 h 227964"/>
                <a:gd name="connsiteX5" fmla="*/ 4950 w 156318"/>
                <a:gd name="connsiteY5" fmla="*/ 10356 h 227964"/>
                <a:gd name="connsiteX6" fmla="*/ 0 w 156318"/>
                <a:gd name="connsiteY6" fmla="*/ 6252 h 227964"/>
                <a:gd name="connsiteX7" fmla="*/ 3713 w 156318"/>
                <a:gd name="connsiteY7" fmla="*/ 2084 h 227964"/>
                <a:gd name="connsiteX8" fmla="*/ 27030 w 156318"/>
                <a:gd name="connsiteY8" fmla="*/ 0 h 227964"/>
                <a:gd name="connsiteX9" fmla="*/ 158403 w 156318"/>
                <a:gd name="connsiteY9" fmla="*/ 131373 h 227964"/>
                <a:gd name="connsiteX10" fmla="*/ 113722 w 156318"/>
                <a:gd name="connsiteY10" fmla="*/ 229984 h 227964"/>
                <a:gd name="connsiteX11" fmla="*/ 110986 w 156318"/>
                <a:gd name="connsiteY11" fmla="*/ 231091 h 22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6318" h="227964">
                  <a:moveTo>
                    <a:pt x="110986" y="231091"/>
                  </a:moveTo>
                  <a:cubicBezTo>
                    <a:pt x="109814" y="231091"/>
                    <a:pt x="108707" y="230635"/>
                    <a:pt x="107860" y="229658"/>
                  </a:cubicBezTo>
                  <a:cubicBezTo>
                    <a:pt x="106362" y="227899"/>
                    <a:pt x="106492" y="225294"/>
                    <a:pt x="108251" y="223796"/>
                  </a:cubicBezTo>
                  <a:cubicBezTo>
                    <a:pt x="134825" y="200478"/>
                    <a:pt x="150066" y="166805"/>
                    <a:pt x="150066" y="131438"/>
                  </a:cubicBezTo>
                  <a:cubicBezTo>
                    <a:pt x="150066" y="63569"/>
                    <a:pt x="94898" y="8402"/>
                    <a:pt x="27030" y="8402"/>
                  </a:cubicBezTo>
                  <a:cubicBezTo>
                    <a:pt x="19670" y="8402"/>
                    <a:pt x="12180" y="9053"/>
                    <a:pt x="4950" y="10356"/>
                  </a:cubicBezTo>
                  <a:cubicBezTo>
                    <a:pt x="2475" y="10747"/>
                    <a:pt x="0" y="8793"/>
                    <a:pt x="0" y="6252"/>
                  </a:cubicBezTo>
                  <a:cubicBezTo>
                    <a:pt x="0" y="4103"/>
                    <a:pt x="1628" y="2279"/>
                    <a:pt x="3713" y="2084"/>
                  </a:cubicBezTo>
                  <a:cubicBezTo>
                    <a:pt x="11398" y="716"/>
                    <a:pt x="19214" y="0"/>
                    <a:pt x="27030" y="0"/>
                  </a:cubicBezTo>
                  <a:cubicBezTo>
                    <a:pt x="99458" y="0"/>
                    <a:pt x="158403" y="58945"/>
                    <a:pt x="158403" y="131373"/>
                  </a:cubicBezTo>
                  <a:cubicBezTo>
                    <a:pt x="158403" y="169149"/>
                    <a:pt x="142120" y="205103"/>
                    <a:pt x="113722" y="229984"/>
                  </a:cubicBezTo>
                  <a:cubicBezTo>
                    <a:pt x="112940" y="230765"/>
                    <a:pt x="111963" y="231091"/>
                    <a:pt x="110986" y="23109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2390AE7A-1BF3-4E87-B952-B02A8EC23DA3}"/>
                </a:ext>
              </a:extLst>
            </p:cNvPr>
            <p:cNvSpPr/>
            <p:nvPr/>
          </p:nvSpPr>
          <p:spPr>
            <a:xfrm>
              <a:off x="1312428" y="5898851"/>
              <a:ext cx="39080" cy="32566"/>
            </a:xfrm>
            <a:custGeom>
              <a:avLst/>
              <a:gdLst>
                <a:gd name="connsiteX0" fmla="*/ 40317 w 39079"/>
                <a:gd name="connsiteY0" fmla="*/ 38819 h 32566"/>
                <a:gd name="connsiteX1" fmla="*/ 36149 w 39079"/>
                <a:gd name="connsiteY1" fmla="*/ 34651 h 32566"/>
                <a:gd name="connsiteX2" fmla="*/ 4168 w 39079"/>
                <a:gd name="connsiteY2" fmla="*/ 8337 h 32566"/>
                <a:gd name="connsiteX3" fmla="*/ 0 w 39079"/>
                <a:gd name="connsiteY3" fmla="*/ 4169 h 32566"/>
                <a:gd name="connsiteX4" fmla="*/ 4168 w 39079"/>
                <a:gd name="connsiteY4" fmla="*/ 0 h 32566"/>
                <a:gd name="connsiteX5" fmla="*/ 44486 w 39079"/>
                <a:gd name="connsiteY5" fmla="*/ 34651 h 32566"/>
                <a:gd name="connsiteX6" fmla="*/ 40317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7" y="38819"/>
                  </a:moveTo>
                  <a:cubicBezTo>
                    <a:pt x="38038" y="38819"/>
                    <a:pt x="36149" y="36930"/>
                    <a:pt x="36149" y="34651"/>
                  </a:cubicBezTo>
                  <a:cubicBezTo>
                    <a:pt x="36149" y="20126"/>
                    <a:pt x="21819" y="8337"/>
                    <a:pt x="4168" y="8337"/>
                  </a:cubicBez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26379" y="0"/>
                    <a:pt x="44486" y="15567"/>
                    <a:pt x="44486" y="34651"/>
                  </a:cubicBezTo>
                  <a:cubicBezTo>
                    <a:pt x="44486" y="36930"/>
                    <a:pt x="42662" y="38819"/>
                    <a:pt x="40317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7A51BFCF-AFF7-413D-AB15-95586D0FC549}"/>
                </a:ext>
              </a:extLst>
            </p:cNvPr>
            <p:cNvSpPr/>
            <p:nvPr/>
          </p:nvSpPr>
          <p:spPr>
            <a:xfrm>
              <a:off x="1276279" y="5898851"/>
              <a:ext cx="39080" cy="32566"/>
            </a:xfrm>
            <a:custGeom>
              <a:avLst/>
              <a:gdLst>
                <a:gd name="connsiteX0" fmla="*/ 4168 w 39079"/>
                <a:gd name="connsiteY0" fmla="*/ 38819 h 32566"/>
                <a:gd name="connsiteX1" fmla="*/ 0 w 39079"/>
                <a:gd name="connsiteY1" fmla="*/ 34651 h 32566"/>
                <a:gd name="connsiteX2" fmla="*/ 40317 w 39079"/>
                <a:gd name="connsiteY2" fmla="*/ 0 h 32566"/>
                <a:gd name="connsiteX3" fmla="*/ 44486 w 39079"/>
                <a:gd name="connsiteY3" fmla="*/ 4169 h 32566"/>
                <a:gd name="connsiteX4" fmla="*/ 40317 w 39079"/>
                <a:gd name="connsiteY4" fmla="*/ 8337 h 32566"/>
                <a:gd name="connsiteX5" fmla="*/ 8337 w 39079"/>
                <a:gd name="connsiteY5" fmla="*/ 34651 h 32566"/>
                <a:gd name="connsiteX6" fmla="*/ 4168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8" y="38819"/>
                  </a:moveTo>
                  <a:cubicBezTo>
                    <a:pt x="1889" y="38819"/>
                    <a:pt x="0" y="36930"/>
                    <a:pt x="0" y="34651"/>
                  </a:cubicBezTo>
                  <a:cubicBezTo>
                    <a:pt x="0" y="15502"/>
                    <a:pt x="18107" y="0"/>
                    <a:pt x="40317" y="0"/>
                  </a:cubicBezTo>
                  <a:cubicBezTo>
                    <a:pt x="42597" y="0"/>
                    <a:pt x="44486" y="1889"/>
                    <a:pt x="44486" y="4169"/>
                  </a:cubicBezTo>
                  <a:cubicBezTo>
                    <a:pt x="44486" y="6448"/>
                    <a:pt x="42597" y="8337"/>
                    <a:pt x="40317" y="8337"/>
                  </a:cubicBezTo>
                  <a:cubicBezTo>
                    <a:pt x="22666" y="8337"/>
                    <a:pt x="8337" y="20126"/>
                    <a:pt x="8337" y="34651"/>
                  </a:cubicBezTo>
                  <a:cubicBezTo>
                    <a:pt x="8337" y="36930"/>
                    <a:pt x="6448" y="38819"/>
                    <a:pt x="4168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3E444705-EBA5-46D1-B586-369E0717D557}"/>
                </a:ext>
              </a:extLst>
            </p:cNvPr>
            <p:cNvSpPr/>
            <p:nvPr/>
          </p:nvSpPr>
          <p:spPr>
            <a:xfrm>
              <a:off x="1276279" y="5929398"/>
              <a:ext cx="78159" cy="65133"/>
            </a:xfrm>
            <a:custGeom>
              <a:avLst/>
              <a:gdLst>
                <a:gd name="connsiteX0" fmla="*/ 76466 w 78159"/>
                <a:gd name="connsiteY0" fmla="*/ 69301 h 65132"/>
                <a:gd name="connsiteX1" fmla="*/ 72297 w 78159"/>
                <a:gd name="connsiteY1" fmla="*/ 65133 h 65132"/>
                <a:gd name="connsiteX2" fmla="*/ 39536 w 78159"/>
                <a:gd name="connsiteY2" fmla="*/ 38754 h 65132"/>
                <a:gd name="connsiteX3" fmla="*/ 0 w 78159"/>
                <a:gd name="connsiteY3" fmla="*/ 4169 h 65132"/>
                <a:gd name="connsiteX4" fmla="*/ 4168 w 78159"/>
                <a:gd name="connsiteY4" fmla="*/ 0 h 65132"/>
                <a:gd name="connsiteX5" fmla="*/ 8337 w 78159"/>
                <a:gd name="connsiteY5" fmla="*/ 4169 h 65132"/>
                <a:gd name="connsiteX6" fmla="*/ 40968 w 78159"/>
                <a:gd name="connsiteY6" fmla="*/ 30547 h 65132"/>
                <a:gd name="connsiteX7" fmla="*/ 80634 w 78159"/>
                <a:gd name="connsiteY7" fmla="*/ 65198 h 65132"/>
                <a:gd name="connsiteX8" fmla="*/ 76466 w 78159"/>
                <a:gd name="connsiteY8" fmla="*/ 69301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159" h="65132">
                  <a:moveTo>
                    <a:pt x="76466" y="69301"/>
                  </a:moveTo>
                  <a:cubicBezTo>
                    <a:pt x="74186" y="69301"/>
                    <a:pt x="72297" y="67412"/>
                    <a:pt x="72297" y="65133"/>
                  </a:cubicBezTo>
                  <a:cubicBezTo>
                    <a:pt x="72297" y="46244"/>
                    <a:pt x="47221" y="40122"/>
                    <a:pt x="39536" y="38754"/>
                  </a:cubicBezTo>
                  <a:cubicBezTo>
                    <a:pt x="15567" y="35041"/>
                    <a:pt x="0" y="21429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9931"/>
                    <a:pt x="25923" y="28202"/>
                    <a:pt x="40968" y="30547"/>
                  </a:cubicBezTo>
                  <a:cubicBezTo>
                    <a:pt x="65849" y="35171"/>
                    <a:pt x="80634" y="48068"/>
                    <a:pt x="80634" y="65198"/>
                  </a:cubicBezTo>
                  <a:cubicBezTo>
                    <a:pt x="80634" y="67412"/>
                    <a:pt x="78811" y="69301"/>
                    <a:pt x="76466" y="6930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5DB35468-C567-48A5-9907-F0790988125F}"/>
                </a:ext>
              </a:extLst>
            </p:cNvPr>
            <p:cNvSpPr/>
            <p:nvPr/>
          </p:nvSpPr>
          <p:spPr>
            <a:xfrm>
              <a:off x="1276279" y="5990362"/>
              <a:ext cx="39080" cy="32566"/>
            </a:xfrm>
            <a:custGeom>
              <a:avLst/>
              <a:gdLst>
                <a:gd name="connsiteX0" fmla="*/ 40317 w 39079"/>
                <a:gd name="connsiteY0" fmla="*/ 38819 h 32566"/>
                <a:gd name="connsiteX1" fmla="*/ 0 w 39079"/>
                <a:gd name="connsiteY1" fmla="*/ 4169 h 32566"/>
                <a:gd name="connsiteX2" fmla="*/ 4168 w 39079"/>
                <a:gd name="connsiteY2" fmla="*/ 0 h 32566"/>
                <a:gd name="connsiteX3" fmla="*/ 8337 w 39079"/>
                <a:gd name="connsiteY3" fmla="*/ 4169 h 32566"/>
                <a:gd name="connsiteX4" fmla="*/ 40317 w 39079"/>
                <a:gd name="connsiteY4" fmla="*/ 30482 h 32566"/>
                <a:gd name="connsiteX5" fmla="*/ 44486 w 39079"/>
                <a:gd name="connsiteY5" fmla="*/ 34651 h 32566"/>
                <a:gd name="connsiteX6" fmla="*/ 40317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7" y="38819"/>
                  </a:moveTo>
                  <a:cubicBezTo>
                    <a:pt x="18107" y="38819"/>
                    <a:pt x="0" y="23252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8693"/>
                    <a:pt x="22666" y="30482"/>
                    <a:pt x="40317" y="30482"/>
                  </a:cubicBezTo>
                  <a:cubicBezTo>
                    <a:pt x="42597" y="30482"/>
                    <a:pt x="44486" y="32371"/>
                    <a:pt x="44486" y="34651"/>
                  </a:cubicBezTo>
                  <a:cubicBezTo>
                    <a:pt x="44486" y="36930"/>
                    <a:pt x="42662" y="38819"/>
                    <a:pt x="40317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98C5FAB4-8CB5-45A2-8390-04F69966A1B0}"/>
                </a:ext>
              </a:extLst>
            </p:cNvPr>
            <p:cNvSpPr/>
            <p:nvPr/>
          </p:nvSpPr>
          <p:spPr>
            <a:xfrm>
              <a:off x="1312428" y="5990362"/>
              <a:ext cx="39080" cy="32566"/>
            </a:xfrm>
            <a:custGeom>
              <a:avLst/>
              <a:gdLst>
                <a:gd name="connsiteX0" fmla="*/ 4168 w 39079"/>
                <a:gd name="connsiteY0" fmla="*/ 38819 h 32566"/>
                <a:gd name="connsiteX1" fmla="*/ 0 w 39079"/>
                <a:gd name="connsiteY1" fmla="*/ 34651 h 32566"/>
                <a:gd name="connsiteX2" fmla="*/ 4168 w 39079"/>
                <a:gd name="connsiteY2" fmla="*/ 30482 h 32566"/>
                <a:gd name="connsiteX3" fmla="*/ 36149 w 39079"/>
                <a:gd name="connsiteY3" fmla="*/ 4169 h 32566"/>
                <a:gd name="connsiteX4" fmla="*/ 40317 w 39079"/>
                <a:gd name="connsiteY4" fmla="*/ 0 h 32566"/>
                <a:gd name="connsiteX5" fmla="*/ 44486 w 39079"/>
                <a:gd name="connsiteY5" fmla="*/ 4169 h 32566"/>
                <a:gd name="connsiteX6" fmla="*/ 4168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8" y="38819"/>
                  </a:moveTo>
                  <a:cubicBezTo>
                    <a:pt x="1889" y="38819"/>
                    <a:pt x="0" y="36930"/>
                    <a:pt x="0" y="34651"/>
                  </a:cubicBezTo>
                  <a:cubicBezTo>
                    <a:pt x="0" y="32371"/>
                    <a:pt x="1889" y="30482"/>
                    <a:pt x="4168" y="30482"/>
                  </a:cubicBezTo>
                  <a:cubicBezTo>
                    <a:pt x="21819" y="30482"/>
                    <a:pt x="36149" y="18693"/>
                    <a:pt x="36149" y="4169"/>
                  </a:cubicBezTo>
                  <a:cubicBezTo>
                    <a:pt x="36149" y="1889"/>
                    <a:pt x="38038" y="0"/>
                    <a:pt x="40317" y="0"/>
                  </a:cubicBezTo>
                  <a:cubicBezTo>
                    <a:pt x="42597" y="0"/>
                    <a:pt x="44486" y="1889"/>
                    <a:pt x="44486" y="4169"/>
                  </a:cubicBezTo>
                  <a:cubicBezTo>
                    <a:pt x="44486" y="23252"/>
                    <a:pt x="26444" y="38819"/>
                    <a:pt x="4168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12CB9C2F-8D69-4EBA-97E9-42CF85F486DA}"/>
                </a:ext>
              </a:extLst>
            </p:cNvPr>
            <p:cNvSpPr/>
            <p:nvPr/>
          </p:nvSpPr>
          <p:spPr>
            <a:xfrm>
              <a:off x="1312428" y="5886215"/>
              <a:ext cx="6513" cy="156319"/>
            </a:xfrm>
            <a:custGeom>
              <a:avLst/>
              <a:gdLst>
                <a:gd name="connsiteX0" fmla="*/ 4168 w 6513"/>
                <a:gd name="connsiteY0" fmla="*/ 157230 h 156318"/>
                <a:gd name="connsiteX1" fmla="*/ 0 w 6513"/>
                <a:gd name="connsiteY1" fmla="*/ 153062 h 156318"/>
                <a:gd name="connsiteX2" fmla="*/ 0 w 6513"/>
                <a:gd name="connsiteY2" fmla="*/ 4169 h 156318"/>
                <a:gd name="connsiteX3" fmla="*/ 4168 w 6513"/>
                <a:gd name="connsiteY3" fmla="*/ 0 h 156318"/>
                <a:gd name="connsiteX4" fmla="*/ 8337 w 6513"/>
                <a:gd name="connsiteY4" fmla="*/ 4169 h 156318"/>
                <a:gd name="connsiteX5" fmla="*/ 8337 w 6513"/>
                <a:gd name="connsiteY5" fmla="*/ 153062 h 156318"/>
                <a:gd name="connsiteX6" fmla="*/ 4168 w 6513"/>
                <a:gd name="connsiteY6" fmla="*/ 157230 h 15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56318">
                  <a:moveTo>
                    <a:pt x="4168" y="157230"/>
                  </a:moveTo>
                  <a:cubicBezTo>
                    <a:pt x="1889" y="157230"/>
                    <a:pt x="0" y="155341"/>
                    <a:pt x="0" y="153062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53062"/>
                  </a:lnTo>
                  <a:cubicBezTo>
                    <a:pt x="8337" y="155341"/>
                    <a:pt x="6513" y="157230"/>
                    <a:pt x="4168" y="15723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73" name="Group 1972">
            <a:extLst>
              <a:ext uri="{FF2B5EF4-FFF2-40B4-BE49-F238E27FC236}">
                <a16:creationId xmlns:a16="http://schemas.microsoft.com/office/drawing/2014/main" id="{D00F7664-EED3-435E-B453-41CE57EEF523}"/>
              </a:ext>
            </a:extLst>
          </p:cNvPr>
          <p:cNvGrpSpPr/>
          <p:nvPr/>
        </p:nvGrpSpPr>
        <p:grpSpPr>
          <a:xfrm>
            <a:off x="2190365" y="1486657"/>
            <a:ext cx="394132" cy="446284"/>
            <a:chOff x="2219807" y="1525384"/>
            <a:chExt cx="325729" cy="368830"/>
          </a:xfrm>
          <a:solidFill>
            <a:srgbClr val="FFFFFF"/>
          </a:solidFill>
        </p:grpSpPr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32D9EDB0-CFBB-4FBD-AF27-9CB2F018290D}"/>
                </a:ext>
              </a:extLst>
            </p:cNvPr>
            <p:cNvSpPr/>
            <p:nvPr/>
          </p:nvSpPr>
          <p:spPr>
            <a:xfrm>
              <a:off x="2233274" y="1550134"/>
              <a:ext cx="299611" cy="214938"/>
            </a:xfrm>
            <a:custGeom>
              <a:avLst/>
              <a:gdLst>
                <a:gd name="connsiteX0" fmla="*/ 298959 w 299610"/>
                <a:gd name="connsiteY0" fmla="*/ 216762 h 214937"/>
                <a:gd name="connsiteX1" fmla="*/ 4168 w 299610"/>
                <a:gd name="connsiteY1" fmla="*/ 216762 h 214937"/>
                <a:gd name="connsiteX2" fmla="*/ 0 w 299610"/>
                <a:gd name="connsiteY2" fmla="*/ 212593 h 214937"/>
                <a:gd name="connsiteX3" fmla="*/ 0 w 299610"/>
                <a:gd name="connsiteY3" fmla="*/ 4168 h 214937"/>
                <a:gd name="connsiteX4" fmla="*/ 4168 w 299610"/>
                <a:gd name="connsiteY4" fmla="*/ 0 h 214937"/>
                <a:gd name="connsiteX5" fmla="*/ 298894 w 299610"/>
                <a:gd name="connsiteY5" fmla="*/ 0 h 214937"/>
                <a:gd name="connsiteX6" fmla="*/ 303063 w 299610"/>
                <a:gd name="connsiteY6" fmla="*/ 4168 h 214937"/>
                <a:gd name="connsiteX7" fmla="*/ 303063 w 299610"/>
                <a:gd name="connsiteY7" fmla="*/ 212593 h 214937"/>
                <a:gd name="connsiteX8" fmla="*/ 298959 w 299610"/>
                <a:gd name="connsiteY8" fmla="*/ 216762 h 214937"/>
                <a:gd name="connsiteX9" fmla="*/ 8337 w 299610"/>
                <a:gd name="connsiteY9" fmla="*/ 208490 h 214937"/>
                <a:gd name="connsiteX10" fmla="*/ 294791 w 299610"/>
                <a:gd name="connsiteY10" fmla="*/ 208490 h 214937"/>
                <a:gd name="connsiteX11" fmla="*/ 294791 w 299610"/>
                <a:gd name="connsiteY11" fmla="*/ 8402 h 214937"/>
                <a:gd name="connsiteX12" fmla="*/ 8337 w 299610"/>
                <a:gd name="connsiteY12" fmla="*/ 8402 h 214937"/>
                <a:gd name="connsiteX13" fmla="*/ 8337 w 299610"/>
                <a:gd name="connsiteY13" fmla="*/ 208490 h 2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9610" h="214937">
                  <a:moveTo>
                    <a:pt x="298959" y="216762"/>
                  </a:moveTo>
                  <a:lnTo>
                    <a:pt x="4168" y="216762"/>
                  </a:lnTo>
                  <a:cubicBezTo>
                    <a:pt x="1889" y="216762"/>
                    <a:pt x="0" y="214873"/>
                    <a:pt x="0" y="212593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298894" y="0"/>
                  </a:lnTo>
                  <a:cubicBezTo>
                    <a:pt x="301174" y="0"/>
                    <a:pt x="303063" y="1889"/>
                    <a:pt x="303063" y="4168"/>
                  </a:cubicBezTo>
                  <a:lnTo>
                    <a:pt x="303063" y="212593"/>
                  </a:lnTo>
                  <a:cubicBezTo>
                    <a:pt x="303063" y="214938"/>
                    <a:pt x="301239" y="216762"/>
                    <a:pt x="298959" y="216762"/>
                  </a:cubicBezTo>
                  <a:close/>
                  <a:moveTo>
                    <a:pt x="8337" y="208490"/>
                  </a:moveTo>
                  <a:lnTo>
                    <a:pt x="294791" y="208490"/>
                  </a:lnTo>
                  <a:lnTo>
                    <a:pt x="294791" y="8402"/>
                  </a:lnTo>
                  <a:lnTo>
                    <a:pt x="8337" y="8402"/>
                  </a:lnTo>
                  <a:lnTo>
                    <a:pt x="8337" y="20849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B33D8595-0A66-449B-B21A-F8443071FA41}"/>
                </a:ext>
              </a:extLst>
            </p:cNvPr>
            <p:cNvSpPr/>
            <p:nvPr/>
          </p:nvSpPr>
          <p:spPr>
            <a:xfrm>
              <a:off x="2219872" y="1525384"/>
              <a:ext cx="325664" cy="32566"/>
            </a:xfrm>
            <a:custGeom>
              <a:avLst/>
              <a:gdLst>
                <a:gd name="connsiteX0" fmla="*/ 306890 w 325663"/>
                <a:gd name="connsiteY0" fmla="*/ 33153 h 32566"/>
                <a:gd name="connsiteX1" fmla="*/ 21739 w 325663"/>
                <a:gd name="connsiteY1" fmla="*/ 33153 h 32566"/>
                <a:gd name="connsiteX2" fmla="*/ 1743 w 325663"/>
                <a:gd name="connsiteY2" fmla="*/ 15958 h 32566"/>
                <a:gd name="connsiteX3" fmla="*/ 50 w 325663"/>
                <a:gd name="connsiteY3" fmla="*/ 4755 h 32566"/>
                <a:gd name="connsiteX4" fmla="*/ 1027 w 325663"/>
                <a:gd name="connsiteY4" fmla="*/ 1433 h 32566"/>
                <a:gd name="connsiteX5" fmla="*/ 4218 w 325663"/>
                <a:gd name="connsiteY5" fmla="*/ 0 h 32566"/>
                <a:gd name="connsiteX6" fmla="*/ 324541 w 325663"/>
                <a:gd name="connsiteY6" fmla="*/ 0 h 32566"/>
                <a:gd name="connsiteX7" fmla="*/ 327733 w 325663"/>
                <a:gd name="connsiteY7" fmla="*/ 1433 h 32566"/>
                <a:gd name="connsiteX8" fmla="*/ 328710 w 325663"/>
                <a:gd name="connsiteY8" fmla="*/ 4755 h 32566"/>
                <a:gd name="connsiteX9" fmla="*/ 327016 w 325663"/>
                <a:gd name="connsiteY9" fmla="*/ 15958 h 32566"/>
                <a:gd name="connsiteX10" fmla="*/ 306890 w 325663"/>
                <a:gd name="connsiteY10" fmla="*/ 33153 h 32566"/>
                <a:gd name="connsiteX11" fmla="*/ 8973 w 325663"/>
                <a:gd name="connsiteY11" fmla="*/ 8207 h 32566"/>
                <a:gd name="connsiteX12" fmla="*/ 9950 w 325663"/>
                <a:gd name="connsiteY12" fmla="*/ 14655 h 32566"/>
                <a:gd name="connsiteX13" fmla="*/ 21739 w 325663"/>
                <a:gd name="connsiteY13" fmla="*/ 24816 h 32566"/>
                <a:gd name="connsiteX14" fmla="*/ 306890 w 325663"/>
                <a:gd name="connsiteY14" fmla="*/ 24816 h 32566"/>
                <a:gd name="connsiteX15" fmla="*/ 318679 w 325663"/>
                <a:gd name="connsiteY15" fmla="*/ 14655 h 32566"/>
                <a:gd name="connsiteX16" fmla="*/ 319656 w 325663"/>
                <a:gd name="connsiteY16" fmla="*/ 8207 h 32566"/>
                <a:gd name="connsiteX17" fmla="*/ 8973 w 325663"/>
                <a:gd name="connsiteY17" fmla="*/ 8207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5663" h="32566">
                  <a:moveTo>
                    <a:pt x="306890" y="33153"/>
                  </a:moveTo>
                  <a:lnTo>
                    <a:pt x="21739" y="33153"/>
                  </a:lnTo>
                  <a:cubicBezTo>
                    <a:pt x="11643" y="33153"/>
                    <a:pt x="3241" y="25923"/>
                    <a:pt x="1743" y="15958"/>
                  </a:cubicBezTo>
                  <a:lnTo>
                    <a:pt x="50" y="4755"/>
                  </a:lnTo>
                  <a:cubicBezTo>
                    <a:pt x="-146" y="3582"/>
                    <a:pt x="245" y="2345"/>
                    <a:pt x="1027" y="1433"/>
                  </a:cubicBezTo>
                  <a:cubicBezTo>
                    <a:pt x="1808" y="521"/>
                    <a:pt x="2981" y="0"/>
                    <a:pt x="4218" y="0"/>
                  </a:cubicBezTo>
                  <a:lnTo>
                    <a:pt x="324541" y="0"/>
                  </a:lnTo>
                  <a:cubicBezTo>
                    <a:pt x="325779" y="0"/>
                    <a:pt x="326886" y="521"/>
                    <a:pt x="327733" y="1433"/>
                  </a:cubicBezTo>
                  <a:cubicBezTo>
                    <a:pt x="328514" y="2345"/>
                    <a:pt x="328905" y="3582"/>
                    <a:pt x="328710" y="4755"/>
                  </a:cubicBezTo>
                  <a:lnTo>
                    <a:pt x="327016" y="15958"/>
                  </a:lnTo>
                  <a:cubicBezTo>
                    <a:pt x="325388" y="25858"/>
                    <a:pt x="316921" y="33153"/>
                    <a:pt x="306890" y="33153"/>
                  </a:cubicBezTo>
                  <a:close/>
                  <a:moveTo>
                    <a:pt x="8973" y="8207"/>
                  </a:moveTo>
                  <a:lnTo>
                    <a:pt x="9950" y="14655"/>
                  </a:lnTo>
                  <a:cubicBezTo>
                    <a:pt x="10862" y="20517"/>
                    <a:pt x="15812" y="24816"/>
                    <a:pt x="21739" y="24816"/>
                  </a:cubicBezTo>
                  <a:lnTo>
                    <a:pt x="306890" y="24816"/>
                  </a:lnTo>
                  <a:cubicBezTo>
                    <a:pt x="312817" y="24816"/>
                    <a:pt x="317767" y="20582"/>
                    <a:pt x="318679" y="14655"/>
                  </a:cubicBezTo>
                  <a:lnTo>
                    <a:pt x="319656" y="8207"/>
                  </a:lnTo>
                  <a:lnTo>
                    <a:pt x="8973" y="820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2D9EE380-3F0E-4E4C-AF03-E26FD580BF9E}"/>
                </a:ext>
              </a:extLst>
            </p:cNvPr>
            <p:cNvSpPr/>
            <p:nvPr/>
          </p:nvSpPr>
          <p:spPr>
            <a:xfrm>
              <a:off x="2219807" y="1758624"/>
              <a:ext cx="325664" cy="32566"/>
            </a:xfrm>
            <a:custGeom>
              <a:avLst/>
              <a:gdLst>
                <a:gd name="connsiteX0" fmla="*/ 324541 w 325663"/>
                <a:gd name="connsiteY0" fmla="*/ 33153 h 32566"/>
                <a:gd name="connsiteX1" fmla="*/ 4218 w 325663"/>
                <a:gd name="connsiteY1" fmla="*/ 33153 h 32566"/>
                <a:gd name="connsiteX2" fmla="*/ 1027 w 325663"/>
                <a:gd name="connsiteY2" fmla="*/ 31720 h 32566"/>
                <a:gd name="connsiteX3" fmla="*/ 50 w 325663"/>
                <a:gd name="connsiteY3" fmla="*/ 28398 h 32566"/>
                <a:gd name="connsiteX4" fmla="*/ 1743 w 325663"/>
                <a:gd name="connsiteY4" fmla="*/ 17195 h 32566"/>
                <a:gd name="connsiteX5" fmla="*/ 21739 w 325663"/>
                <a:gd name="connsiteY5" fmla="*/ 0 h 32566"/>
                <a:gd name="connsiteX6" fmla="*/ 306890 w 325663"/>
                <a:gd name="connsiteY6" fmla="*/ 0 h 32566"/>
                <a:gd name="connsiteX7" fmla="*/ 326951 w 325663"/>
                <a:gd name="connsiteY7" fmla="*/ 17195 h 32566"/>
                <a:gd name="connsiteX8" fmla="*/ 328644 w 325663"/>
                <a:gd name="connsiteY8" fmla="*/ 28398 h 32566"/>
                <a:gd name="connsiteX9" fmla="*/ 327667 w 325663"/>
                <a:gd name="connsiteY9" fmla="*/ 31720 h 32566"/>
                <a:gd name="connsiteX10" fmla="*/ 324541 w 325663"/>
                <a:gd name="connsiteY10" fmla="*/ 33153 h 32566"/>
                <a:gd name="connsiteX11" fmla="*/ 9038 w 325663"/>
                <a:gd name="connsiteY11" fmla="*/ 24881 h 32566"/>
                <a:gd name="connsiteX12" fmla="*/ 319656 w 325663"/>
                <a:gd name="connsiteY12" fmla="*/ 24881 h 32566"/>
                <a:gd name="connsiteX13" fmla="*/ 318679 w 325663"/>
                <a:gd name="connsiteY13" fmla="*/ 18433 h 32566"/>
                <a:gd name="connsiteX14" fmla="*/ 306890 w 325663"/>
                <a:gd name="connsiteY14" fmla="*/ 8272 h 32566"/>
                <a:gd name="connsiteX15" fmla="*/ 21739 w 325663"/>
                <a:gd name="connsiteY15" fmla="*/ 8272 h 32566"/>
                <a:gd name="connsiteX16" fmla="*/ 10015 w 325663"/>
                <a:gd name="connsiteY16" fmla="*/ 18367 h 32566"/>
                <a:gd name="connsiteX17" fmla="*/ 9038 w 325663"/>
                <a:gd name="connsiteY17" fmla="*/ 24881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5663" h="32566">
                  <a:moveTo>
                    <a:pt x="324541" y="33153"/>
                  </a:moveTo>
                  <a:lnTo>
                    <a:pt x="4218" y="33153"/>
                  </a:lnTo>
                  <a:cubicBezTo>
                    <a:pt x="2981" y="33153"/>
                    <a:pt x="1874" y="32631"/>
                    <a:pt x="1027" y="31720"/>
                  </a:cubicBezTo>
                  <a:cubicBezTo>
                    <a:pt x="245" y="30808"/>
                    <a:pt x="-146" y="29570"/>
                    <a:pt x="50" y="28398"/>
                  </a:cubicBezTo>
                  <a:lnTo>
                    <a:pt x="1743" y="17195"/>
                  </a:lnTo>
                  <a:cubicBezTo>
                    <a:pt x="3176" y="7360"/>
                    <a:pt x="11774" y="0"/>
                    <a:pt x="21739" y="0"/>
                  </a:cubicBezTo>
                  <a:lnTo>
                    <a:pt x="306890" y="0"/>
                  </a:lnTo>
                  <a:cubicBezTo>
                    <a:pt x="316986" y="0"/>
                    <a:pt x="325388" y="7230"/>
                    <a:pt x="326951" y="17195"/>
                  </a:cubicBezTo>
                  <a:lnTo>
                    <a:pt x="328644" y="28398"/>
                  </a:lnTo>
                  <a:cubicBezTo>
                    <a:pt x="328840" y="29570"/>
                    <a:pt x="328449" y="30808"/>
                    <a:pt x="327667" y="31720"/>
                  </a:cubicBezTo>
                  <a:cubicBezTo>
                    <a:pt x="326951" y="32631"/>
                    <a:pt x="325779" y="33153"/>
                    <a:pt x="324541" y="33153"/>
                  </a:cubicBezTo>
                  <a:close/>
                  <a:moveTo>
                    <a:pt x="9038" y="24881"/>
                  </a:moveTo>
                  <a:lnTo>
                    <a:pt x="319656" y="24881"/>
                  </a:lnTo>
                  <a:lnTo>
                    <a:pt x="318679" y="18433"/>
                  </a:lnTo>
                  <a:cubicBezTo>
                    <a:pt x="317767" y="12636"/>
                    <a:pt x="312687" y="8272"/>
                    <a:pt x="306890" y="8272"/>
                  </a:cubicBezTo>
                  <a:lnTo>
                    <a:pt x="21739" y="8272"/>
                  </a:lnTo>
                  <a:cubicBezTo>
                    <a:pt x="15877" y="8272"/>
                    <a:pt x="10862" y="12636"/>
                    <a:pt x="10015" y="18367"/>
                  </a:cubicBezTo>
                  <a:lnTo>
                    <a:pt x="9038" y="2488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95965CF-03CD-4877-8102-5CF96E37CF5F}"/>
                </a:ext>
              </a:extLst>
            </p:cNvPr>
            <p:cNvSpPr/>
            <p:nvPr/>
          </p:nvSpPr>
          <p:spPr>
            <a:xfrm>
              <a:off x="2367578" y="1783440"/>
              <a:ext cx="26053" cy="110726"/>
            </a:xfrm>
            <a:custGeom>
              <a:avLst/>
              <a:gdLst>
                <a:gd name="connsiteX0" fmla="*/ 27747 w 26053"/>
                <a:gd name="connsiteY0" fmla="*/ 116848 h 110725"/>
                <a:gd name="connsiteX1" fmla="*/ 4168 w 26053"/>
                <a:gd name="connsiteY1" fmla="*/ 116848 h 110725"/>
                <a:gd name="connsiteX2" fmla="*/ 0 w 26053"/>
                <a:gd name="connsiteY2" fmla="*/ 112680 h 110725"/>
                <a:gd name="connsiteX3" fmla="*/ 0 w 26053"/>
                <a:gd name="connsiteY3" fmla="*/ 26509 h 110725"/>
                <a:gd name="connsiteX4" fmla="*/ 4168 w 26053"/>
                <a:gd name="connsiteY4" fmla="*/ 22341 h 110725"/>
                <a:gd name="connsiteX5" fmla="*/ 8337 w 26053"/>
                <a:gd name="connsiteY5" fmla="*/ 26509 h 110725"/>
                <a:gd name="connsiteX6" fmla="*/ 8337 w 26053"/>
                <a:gd name="connsiteY6" fmla="*/ 108576 h 110725"/>
                <a:gd name="connsiteX7" fmla="*/ 23578 w 26053"/>
                <a:gd name="connsiteY7" fmla="*/ 108576 h 110725"/>
                <a:gd name="connsiteX8" fmla="*/ 23578 w 26053"/>
                <a:gd name="connsiteY8" fmla="*/ 8337 h 110725"/>
                <a:gd name="connsiteX9" fmla="*/ 18498 w 26053"/>
                <a:gd name="connsiteY9" fmla="*/ 8337 h 110725"/>
                <a:gd name="connsiteX10" fmla="*/ 14329 w 26053"/>
                <a:gd name="connsiteY10" fmla="*/ 4169 h 110725"/>
                <a:gd name="connsiteX11" fmla="*/ 18498 w 26053"/>
                <a:gd name="connsiteY11" fmla="*/ 0 h 110725"/>
                <a:gd name="connsiteX12" fmla="*/ 27747 w 26053"/>
                <a:gd name="connsiteY12" fmla="*/ 0 h 110725"/>
                <a:gd name="connsiteX13" fmla="*/ 31915 w 26053"/>
                <a:gd name="connsiteY13" fmla="*/ 4169 h 110725"/>
                <a:gd name="connsiteX14" fmla="*/ 31915 w 26053"/>
                <a:gd name="connsiteY14" fmla="*/ 112680 h 110725"/>
                <a:gd name="connsiteX15" fmla="*/ 27747 w 26053"/>
                <a:gd name="connsiteY15" fmla="*/ 116848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053" h="110725">
                  <a:moveTo>
                    <a:pt x="27747" y="116848"/>
                  </a:moveTo>
                  <a:lnTo>
                    <a:pt x="4168" y="116848"/>
                  </a:lnTo>
                  <a:cubicBezTo>
                    <a:pt x="1889" y="116848"/>
                    <a:pt x="0" y="114959"/>
                    <a:pt x="0" y="112680"/>
                  </a:cubicBezTo>
                  <a:lnTo>
                    <a:pt x="0" y="26509"/>
                  </a:lnTo>
                  <a:cubicBezTo>
                    <a:pt x="0" y="24229"/>
                    <a:pt x="1889" y="22341"/>
                    <a:pt x="4168" y="22341"/>
                  </a:cubicBezTo>
                  <a:cubicBezTo>
                    <a:pt x="6448" y="22341"/>
                    <a:pt x="8337" y="24229"/>
                    <a:pt x="8337" y="26509"/>
                  </a:cubicBezTo>
                  <a:lnTo>
                    <a:pt x="8337" y="108576"/>
                  </a:lnTo>
                  <a:lnTo>
                    <a:pt x="23578" y="108576"/>
                  </a:lnTo>
                  <a:lnTo>
                    <a:pt x="23578" y="8337"/>
                  </a:lnTo>
                  <a:lnTo>
                    <a:pt x="18498" y="8337"/>
                  </a:lnTo>
                  <a:cubicBezTo>
                    <a:pt x="16218" y="8337"/>
                    <a:pt x="14329" y="6448"/>
                    <a:pt x="14329" y="4169"/>
                  </a:cubicBezTo>
                  <a:cubicBezTo>
                    <a:pt x="14329" y="1889"/>
                    <a:pt x="16218" y="0"/>
                    <a:pt x="18498" y="0"/>
                  </a:cubicBezTo>
                  <a:lnTo>
                    <a:pt x="27747" y="0"/>
                  </a:lnTo>
                  <a:cubicBezTo>
                    <a:pt x="30026" y="0"/>
                    <a:pt x="31915" y="1889"/>
                    <a:pt x="31915" y="4169"/>
                  </a:cubicBezTo>
                  <a:lnTo>
                    <a:pt x="31915" y="112680"/>
                  </a:lnTo>
                  <a:cubicBezTo>
                    <a:pt x="31915" y="115024"/>
                    <a:pt x="30026" y="116848"/>
                    <a:pt x="27747" y="11684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F6C8B46E-96F0-4640-A005-B7F727981810}"/>
                </a:ext>
              </a:extLst>
            </p:cNvPr>
            <p:cNvSpPr/>
            <p:nvPr/>
          </p:nvSpPr>
          <p:spPr>
            <a:xfrm>
              <a:off x="2282543" y="1783488"/>
              <a:ext cx="104212" cy="110726"/>
            </a:xfrm>
            <a:custGeom>
              <a:avLst/>
              <a:gdLst>
                <a:gd name="connsiteX0" fmla="*/ 33775 w 104212"/>
                <a:gd name="connsiteY0" fmla="*/ 116800 h 110725"/>
                <a:gd name="connsiteX1" fmla="*/ 4140 w 104212"/>
                <a:gd name="connsiteY1" fmla="*/ 116800 h 110725"/>
                <a:gd name="connsiteX2" fmla="*/ 493 w 104212"/>
                <a:gd name="connsiteY2" fmla="*/ 114650 h 110725"/>
                <a:gd name="connsiteX3" fmla="*/ 688 w 104212"/>
                <a:gd name="connsiteY3" fmla="*/ 110417 h 110725"/>
                <a:gd name="connsiteX4" fmla="*/ 71422 w 104212"/>
                <a:gd name="connsiteY4" fmla="*/ 1906 h 110725"/>
                <a:gd name="connsiteX5" fmla="*/ 77219 w 104212"/>
                <a:gd name="connsiteY5" fmla="*/ 668 h 110725"/>
                <a:gd name="connsiteX6" fmla="*/ 78456 w 104212"/>
                <a:gd name="connsiteY6" fmla="*/ 6465 h 110725"/>
                <a:gd name="connsiteX7" fmla="*/ 11956 w 104212"/>
                <a:gd name="connsiteY7" fmla="*/ 108528 h 110725"/>
                <a:gd name="connsiteX8" fmla="*/ 31626 w 104212"/>
                <a:gd name="connsiteY8" fmla="*/ 108528 h 110725"/>
                <a:gd name="connsiteX9" fmla="*/ 85165 w 104212"/>
                <a:gd name="connsiteY9" fmla="*/ 25288 h 110725"/>
                <a:gd name="connsiteX10" fmla="*/ 85165 w 104212"/>
                <a:gd name="connsiteY10" fmla="*/ 4185 h 110725"/>
                <a:gd name="connsiteX11" fmla="*/ 89334 w 104212"/>
                <a:gd name="connsiteY11" fmla="*/ 17 h 110725"/>
                <a:gd name="connsiteX12" fmla="*/ 103663 w 104212"/>
                <a:gd name="connsiteY12" fmla="*/ 17 h 110725"/>
                <a:gd name="connsiteX13" fmla="*/ 107831 w 104212"/>
                <a:gd name="connsiteY13" fmla="*/ 4185 h 110725"/>
                <a:gd name="connsiteX14" fmla="*/ 103663 w 104212"/>
                <a:gd name="connsiteY14" fmla="*/ 8354 h 110725"/>
                <a:gd name="connsiteX15" fmla="*/ 93502 w 104212"/>
                <a:gd name="connsiteY15" fmla="*/ 8354 h 110725"/>
                <a:gd name="connsiteX16" fmla="*/ 93502 w 104212"/>
                <a:gd name="connsiteY16" fmla="*/ 26461 h 110725"/>
                <a:gd name="connsiteX17" fmla="*/ 92851 w 104212"/>
                <a:gd name="connsiteY17" fmla="*/ 28740 h 110725"/>
                <a:gd name="connsiteX18" fmla="*/ 37423 w 104212"/>
                <a:gd name="connsiteY18" fmla="*/ 114976 h 110725"/>
                <a:gd name="connsiteX19" fmla="*/ 33775 w 104212"/>
                <a:gd name="connsiteY19" fmla="*/ 116800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4212" h="110725">
                  <a:moveTo>
                    <a:pt x="33775" y="116800"/>
                  </a:moveTo>
                  <a:lnTo>
                    <a:pt x="4140" y="116800"/>
                  </a:lnTo>
                  <a:cubicBezTo>
                    <a:pt x="2642" y="116800"/>
                    <a:pt x="1209" y="115953"/>
                    <a:pt x="493" y="114650"/>
                  </a:cubicBezTo>
                  <a:cubicBezTo>
                    <a:pt x="-224" y="113283"/>
                    <a:pt x="-159" y="111654"/>
                    <a:pt x="688" y="110417"/>
                  </a:cubicBezTo>
                  <a:lnTo>
                    <a:pt x="71422" y="1906"/>
                  </a:lnTo>
                  <a:cubicBezTo>
                    <a:pt x="72660" y="-48"/>
                    <a:pt x="75265" y="-569"/>
                    <a:pt x="77219" y="668"/>
                  </a:cubicBezTo>
                  <a:cubicBezTo>
                    <a:pt x="79173" y="1906"/>
                    <a:pt x="79694" y="4511"/>
                    <a:pt x="78456" y="6465"/>
                  </a:cubicBezTo>
                  <a:lnTo>
                    <a:pt x="11956" y="108528"/>
                  </a:lnTo>
                  <a:lnTo>
                    <a:pt x="31626" y="108528"/>
                  </a:lnTo>
                  <a:lnTo>
                    <a:pt x="85165" y="25288"/>
                  </a:lnTo>
                  <a:lnTo>
                    <a:pt x="85165" y="4185"/>
                  </a:lnTo>
                  <a:cubicBezTo>
                    <a:pt x="85165" y="1906"/>
                    <a:pt x="87054" y="17"/>
                    <a:pt x="89334" y="17"/>
                  </a:cubicBezTo>
                  <a:lnTo>
                    <a:pt x="103663" y="17"/>
                  </a:lnTo>
                  <a:cubicBezTo>
                    <a:pt x="105942" y="17"/>
                    <a:pt x="107831" y="1906"/>
                    <a:pt x="107831" y="4185"/>
                  </a:cubicBezTo>
                  <a:cubicBezTo>
                    <a:pt x="107831" y="6465"/>
                    <a:pt x="105942" y="8354"/>
                    <a:pt x="103663" y="8354"/>
                  </a:cubicBezTo>
                  <a:lnTo>
                    <a:pt x="93502" y="8354"/>
                  </a:lnTo>
                  <a:lnTo>
                    <a:pt x="93502" y="26461"/>
                  </a:lnTo>
                  <a:cubicBezTo>
                    <a:pt x="93502" y="27242"/>
                    <a:pt x="93242" y="28024"/>
                    <a:pt x="92851" y="28740"/>
                  </a:cubicBezTo>
                  <a:lnTo>
                    <a:pt x="37423" y="114976"/>
                  </a:lnTo>
                  <a:cubicBezTo>
                    <a:pt x="36511" y="116083"/>
                    <a:pt x="35208" y="116800"/>
                    <a:pt x="33775" y="11680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F7880817-B36E-4CCE-9135-CB198A1DA382}"/>
                </a:ext>
              </a:extLst>
            </p:cNvPr>
            <p:cNvSpPr/>
            <p:nvPr/>
          </p:nvSpPr>
          <p:spPr>
            <a:xfrm>
              <a:off x="2377022" y="1783423"/>
              <a:ext cx="104212" cy="110726"/>
            </a:xfrm>
            <a:custGeom>
              <a:avLst/>
              <a:gdLst>
                <a:gd name="connsiteX0" fmla="*/ 103561 w 104212"/>
                <a:gd name="connsiteY0" fmla="*/ 116865 h 110725"/>
                <a:gd name="connsiteX1" fmla="*/ 73926 w 104212"/>
                <a:gd name="connsiteY1" fmla="*/ 116865 h 110725"/>
                <a:gd name="connsiteX2" fmla="*/ 70408 w 104212"/>
                <a:gd name="connsiteY2" fmla="*/ 114976 h 110725"/>
                <a:gd name="connsiteX3" fmla="*/ 14981 w 104212"/>
                <a:gd name="connsiteY3" fmla="*/ 28740 h 110725"/>
                <a:gd name="connsiteX4" fmla="*/ 14329 w 104212"/>
                <a:gd name="connsiteY4" fmla="*/ 26461 h 110725"/>
                <a:gd name="connsiteX5" fmla="*/ 14329 w 104212"/>
                <a:gd name="connsiteY5" fmla="*/ 8354 h 110725"/>
                <a:gd name="connsiteX6" fmla="*/ 4168 w 104212"/>
                <a:gd name="connsiteY6" fmla="*/ 8354 h 110725"/>
                <a:gd name="connsiteX7" fmla="*/ 0 w 104212"/>
                <a:gd name="connsiteY7" fmla="*/ 4185 h 110725"/>
                <a:gd name="connsiteX8" fmla="*/ 4168 w 104212"/>
                <a:gd name="connsiteY8" fmla="*/ 17 h 110725"/>
                <a:gd name="connsiteX9" fmla="*/ 18498 w 104212"/>
                <a:gd name="connsiteY9" fmla="*/ 17 h 110725"/>
                <a:gd name="connsiteX10" fmla="*/ 22666 w 104212"/>
                <a:gd name="connsiteY10" fmla="*/ 4185 h 110725"/>
                <a:gd name="connsiteX11" fmla="*/ 22666 w 104212"/>
                <a:gd name="connsiteY11" fmla="*/ 25288 h 110725"/>
                <a:gd name="connsiteX12" fmla="*/ 76205 w 104212"/>
                <a:gd name="connsiteY12" fmla="*/ 108528 h 110725"/>
                <a:gd name="connsiteX13" fmla="*/ 95875 w 104212"/>
                <a:gd name="connsiteY13" fmla="*/ 108528 h 110725"/>
                <a:gd name="connsiteX14" fmla="*/ 29375 w 104212"/>
                <a:gd name="connsiteY14" fmla="*/ 6465 h 110725"/>
                <a:gd name="connsiteX15" fmla="*/ 30612 w 104212"/>
                <a:gd name="connsiteY15" fmla="*/ 668 h 110725"/>
                <a:gd name="connsiteX16" fmla="*/ 36409 w 104212"/>
                <a:gd name="connsiteY16" fmla="*/ 1906 h 110725"/>
                <a:gd name="connsiteX17" fmla="*/ 107143 w 104212"/>
                <a:gd name="connsiteY17" fmla="*/ 110417 h 110725"/>
                <a:gd name="connsiteX18" fmla="*/ 107339 w 104212"/>
                <a:gd name="connsiteY18" fmla="*/ 114650 h 110725"/>
                <a:gd name="connsiteX19" fmla="*/ 103561 w 104212"/>
                <a:gd name="connsiteY19" fmla="*/ 116865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4212" h="110725">
                  <a:moveTo>
                    <a:pt x="103561" y="116865"/>
                  </a:moveTo>
                  <a:lnTo>
                    <a:pt x="73926" y="116865"/>
                  </a:lnTo>
                  <a:cubicBezTo>
                    <a:pt x="72493" y="116865"/>
                    <a:pt x="71190" y="116148"/>
                    <a:pt x="70408" y="114976"/>
                  </a:cubicBezTo>
                  <a:lnTo>
                    <a:pt x="14981" y="28740"/>
                  </a:lnTo>
                  <a:cubicBezTo>
                    <a:pt x="14525" y="28089"/>
                    <a:pt x="14329" y="27307"/>
                    <a:pt x="14329" y="26461"/>
                  </a:cubicBezTo>
                  <a:lnTo>
                    <a:pt x="14329" y="8354"/>
                  </a:lnTo>
                  <a:lnTo>
                    <a:pt x="4168" y="8354"/>
                  </a:lnTo>
                  <a:cubicBezTo>
                    <a:pt x="1889" y="8354"/>
                    <a:pt x="0" y="6465"/>
                    <a:pt x="0" y="4185"/>
                  </a:cubicBezTo>
                  <a:cubicBezTo>
                    <a:pt x="0" y="1906"/>
                    <a:pt x="1889" y="17"/>
                    <a:pt x="4168" y="17"/>
                  </a:cubicBezTo>
                  <a:lnTo>
                    <a:pt x="18498" y="17"/>
                  </a:lnTo>
                  <a:cubicBezTo>
                    <a:pt x="20777" y="17"/>
                    <a:pt x="22666" y="1906"/>
                    <a:pt x="22666" y="4185"/>
                  </a:cubicBezTo>
                  <a:lnTo>
                    <a:pt x="22666" y="25288"/>
                  </a:lnTo>
                  <a:lnTo>
                    <a:pt x="76205" y="108528"/>
                  </a:lnTo>
                  <a:lnTo>
                    <a:pt x="95875" y="108528"/>
                  </a:lnTo>
                  <a:lnTo>
                    <a:pt x="29375" y="6465"/>
                  </a:lnTo>
                  <a:cubicBezTo>
                    <a:pt x="28137" y="4511"/>
                    <a:pt x="28658" y="1971"/>
                    <a:pt x="30612" y="668"/>
                  </a:cubicBezTo>
                  <a:cubicBezTo>
                    <a:pt x="32566" y="-569"/>
                    <a:pt x="35107" y="-48"/>
                    <a:pt x="36409" y="1906"/>
                  </a:cubicBezTo>
                  <a:lnTo>
                    <a:pt x="107143" y="110417"/>
                  </a:lnTo>
                  <a:cubicBezTo>
                    <a:pt x="107990" y="111719"/>
                    <a:pt x="108055" y="113348"/>
                    <a:pt x="107339" y="114650"/>
                  </a:cubicBezTo>
                  <a:cubicBezTo>
                    <a:pt x="106492" y="116083"/>
                    <a:pt x="105059" y="116865"/>
                    <a:pt x="103561" y="11686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0BB288CD-F6F4-4BE8-9BFB-CD903F10554D}"/>
                </a:ext>
              </a:extLst>
            </p:cNvPr>
            <p:cNvSpPr/>
            <p:nvPr/>
          </p:nvSpPr>
          <p:spPr>
            <a:xfrm>
              <a:off x="2252098" y="1717460"/>
              <a:ext cx="130265" cy="6513"/>
            </a:xfrm>
            <a:custGeom>
              <a:avLst/>
              <a:gdLst>
                <a:gd name="connsiteX0" fmla="*/ 131438 w 130265"/>
                <a:gd name="connsiteY0" fmla="*/ 8337 h 6513"/>
                <a:gd name="connsiteX1" fmla="*/ 4168 w 130265"/>
                <a:gd name="connsiteY1" fmla="*/ 8337 h 6513"/>
                <a:gd name="connsiteX2" fmla="*/ 0 w 130265"/>
                <a:gd name="connsiteY2" fmla="*/ 4168 h 6513"/>
                <a:gd name="connsiteX3" fmla="*/ 4168 w 130265"/>
                <a:gd name="connsiteY3" fmla="*/ 0 h 6513"/>
                <a:gd name="connsiteX4" fmla="*/ 131438 w 130265"/>
                <a:gd name="connsiteY4" fmla="*/ 0 h 6513"/>
                <a:gd name="connsiteX5" fmla="*/ 135606 w 130265"/>
                <a:gd name="connsiteY5" fmla="*/ 4168 h 6513"/>
                <a:gd name="connsiteX6" fmla="*/ 131438 w 130265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65" h="6513">
                  <a:moveTo>
                    <a:pt x="131438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131438" y="0"/>
                  </a:lnTo>
                  <a:cubicBezTo>
                    <a:pt x="133717" y="0"/>
                    <a:pt x="135606" y="1889"/>
                    <a:pt x="135606" y="4168"/>
                  </a:cubicBezTo>
                  <a:cubicBezTo>
                    <a:pt x="135606" y="6448"/>
                    <a:pt x="133717" y="8337"/>
                    <a:pt x="13143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3DAED5A9-8E36-4F1C-9A4B-D3119B388773}"/>
                </a:ext>
              </a:extLst>
            </p:cNvPr>
            <p:cNvSpPr/>
            <p:nvPr/>
          </p:nvSpPr>
          <p:spPr>
            <a:xfrm>
              <a:off x="2265971" y="1631485"/>
              <a:ext cx="26053" cy="91186"/>
            </a:xfrm>
            <a:custGeom>
              <a:avLst/>
              <a:gdLst>
                <a:gd name="connsiteX0" fmla="*/ 25337 w 26053"/>
                <a:gd name="connsiteY0" fmla="*/ 94312 h 91185"/>
                <a:gd name="connsiteX1" fmla="*/ 4168 w 26053"/>
                <a:gd name="connsiteY1" fmla="*/ 94312 h 91185"/>
                <a:gd name="connsiteX2" fmla="*/ 0 w 26053"/>
                <a:gd name="connsiteY2" fmla="*/ 90144 h 91185"/>
                <a:gd name="connsiteX3" fmla="*/ 0 w 26053"/>
                <a:gd name="connsiteY3" fmla="*/ 4168 h 91185"/>
                <a:gd name="connsiteX4" fmla="*/ 4168 w 26053"/>
                <a:gd name="connsiteY4" fmla="*/ 0 h 91185"/>
                <a:gd name="connsiteX5" fmla="*/ 25337 w 26053"/>
                <a:gd name="connsiteY5" fmla="*/ 0 h 91185"/>
                <a:gd name="connsiteX6" fmla="*/ 29505 w 26053"/>
                <a:gd name="connsiteY6" fmla="*/ 4168 h 91185"/>
                <a:gd name="connsiteX7" fmla="*/ 29505 w 26053"/>
                <a:gd name="connsiteY7" fmla="*/ 90144 h 91185"/>
                <a:gd name="connsiteX8" fmla="*/ 25337 w 26053"/>
                <a:gd name="connsiteY8" fmla="*/ 94312 h 91185"/>
                <a:gd name="connsiteX9" fmla="*/ 8337 w 26053"/>
                <a:gd name="connsiteY9" fmla="*/ 85975 h 91185"/>
                <a:gd name="connsiteX10" fmla="*/ 21168 w 26053"/>
                <a:gd name="connsiteY10" fmla="*/ 85975 h 91185"/>
                <a:gd name="connsiteX11" fmla="*/ 21168 w 26053"/>
                <a:gd name="connsiteY11" fmla="*/ 8337 h 91185"/>
                <a:gd name="connsiteX12" fmla="*/ 8337 w 26053"/>
                <a:gd name="connsiteY12" fmla="*/ 8337 h 91185"/>
                <a:gd name="connsiteX13" fmla="*/ 8337 w 26053"/>
                <a:gd name="connsiteY13" fmla="*/ 85975 h 9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53" h="91185">
                  <a:moveTo>
                    <a:pt x="25337" y="94312"/>
                  </a:moveTo>
                  <a:lnTo>
                    <a:pt x="4168" y="94312"/>
                  </a:lnTo>
                  <a:cubicBezTo>
                    <a:pt x="1889" y="94312"/>
                    <a:pt x="0" y="92423"/>
                    <a:pt x="0" y="90144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25337" y="0"/>
                  </a:lnTo>
                  <a:cubicBezTo>
                    <a:pt x="27616" y="0"/>
                    <a:pt x="29505" y="1889"/>
                    <a:pt x="29505" y="4168"/>
                  </a:cubicBezTo>
                  <a:lnTo>
                    <a:pt x="29505" y="90144"/>
                  </a:lnTo>
                  <a:cubicBezTo>
                    <a:pt x="29505" y="92423"/>
                    <a:pt x="27681" y="94312"/>
                    <a:pt x="25337" y="94312"/>
                  </a:cubicBezTo>
                  <a:close/>
                  <a:moveTo>
                    <a:pt x="8337" y="85975"/>
                  </a:moveTo>
                  <a:lnTo>
                    <a:pt x="21168" y="85975"/>
                  </a:lnTo>
                  <a:lnTo>
                    <a:pt x="21168" y="8337"/>
                  </a:lnTo>
                  <a:lnTo>
                    <a:pt x="8337" y="8337"/>
                  </a:lnTo>
                  <a:lnTo>
                    <a:pt x="8337" y="8597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41F2D1D1-63BE-4BB2-8ED8-ABEB15E721E6}"/>
                </a:ext>
              </a:extLst>
            </p:cNvPr>
            <p:cNvSpPr/>
            <p:nvPr/>
          </p:nvSpPr>
          <p:spPr>
            <a:xfrm>
              <a:off x="2305116" y="1651872"/>
              <a:ext cx="26053" cy="71646"/>
            </a:xfrm>
            <a:custGeom>
              <a:avLst/>
              <a:gdLst>
                <a:gd name="connsiteX0" fmla="*/ 25337 w 26053"/>
                <a:gd name="connsiteY0" fmla="*/ 73926 h 71645"/>
                <a:gd name="connsiteX1" fmla="*/ 4168 w 26053"/>
                <a:gd name="connsiteY1" fmla="*/ 73926 h 71645"/>
                <a:gd name="connsiteX2" fmla="*/ 0 w 26053"/>
                <a:gd name="connsiteY2" fmla="*/ 69757 h 71645"/>
                <a:gd name="connsiteX3" fmla="*/ 0 w 26053"/>
                <a:gd name="connsiteY3" fmla="*/ 4169 h 71645"/>
                <a:gd name="connsiteX4" fmla="*/ 4168 w 26053"/>
                <a:gd name="connsiteY4" fmla="*/ 0 h 71645"/>
                <a:gd name="connsiteX5" fmla="*/ 25337 w 26053"/>
                <a:gd name="connsiteY5" fmla="*/ 0 h 71645"/>
                <a:gd name="connsiteX6" fmla="*/ 29505 w 26053"/>
                <a:gd name="connsiteY6" fmla="*/ 4169 h 71645"/>
                <a:gd name="connsiteX7" fmla="*/ 29505 w 26053"/>
                <a:gd name="connsiteY7" fmla="*/ 69757 h 71645"/>
                <a:gd name="connsiteX8" fmla="*/ 25337 w 26053"/>
                <a:gd name="connsiteY8" fmla="*/ 73926 h 71645"/>
                <a:gd name="connsiteX9" fmla="*/ 8337 w 26053"/>
                <a:gd name="connsiteY9" fmla="*/ 65589 h 71645"/>
                <a:gd name="connsiteX10" fmla="*/ 21168 w 26053"/>
                <a:gd name="connsiteY10" fmla="*/ 65589 h 71645"/>
                <a:gd name="connsiteX11" fmla="*/ 21168 w 26053"/>
                <a:gd name="connsiteY11" fmla="*/ 8337 h 71645"/>
                <a:gd name="connsiteX12" fmla="*/ 8337 w 26053"/>
                <a:gd name="connsiteY12" fmla="*/ 8337 h 71645"/>
                <a:gd name="connsiteX13" fmla="*/ 8337 w 26053"/>
                <a:gd name="connsiteY13" fmla="*/ 65589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53" h="71645">
                  <a:moveTo>
                    <a:pt x="25337" y="73926"/>
                  </a:moveTo>
                  <a:lnTo>
                    <a:pt x="4168" y="73926"/>
                  </a:lnTo>
                  <a:cubicBezTo>
                    <a:pt x="1889" y="73926"/>
                    <a:pt x="0" y="72037"/>
                    <a:pt x="0" y="6975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25337" y="0"/>
                  </a:lnTo>
                  <a:cubicBezTo>
                    <a:pt x="27616" y="0"/>
                    <a:pt x="29505" y="1889"/>
                    <a:pt x="29505" y="4169"/>
                  </a:cubicBezTo>
                  <a:lnTo>
                    <a:pt x="29505" y="69757"/>
                  </a:lnTo>
                  <a:cubicBezTo>
                    <a:pt x="29505" y="72037"/>
                    <a:pt x="27681" y="73926"/>
                    <a:pt x="25337" y="73926"/>
                  </a:cubicBezTo>
                  <a:close/>
                  <a:moveTo>
                    <a:pt x="8337" y="65589"/>
                  </a:moveTo>
                  <a:lnTo>
                    <a:pt x="21168" y="65589"/>
                  </a:lnTo>
                  <a:lnTo>
                    <a:pt x="21168" y="8337"/>
                  </a:lnTo>
                  <a:lnTo>
                    <a:pt x="8337" y="8337"/>
                  </a:lnTo>
                  <a:lnTo>
                    <a:pt x="8337" y="6558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A7401D4-4DA8-458B-831E-8031B26FC9FD}"/>
                </a:ext>
              </a:extLst>
            </p:cNvPr>
            <p:cNvSpPr/>
            <p:nvPr/>
          </p:nvSpPr>
          <p:spPr>
            <a:xfrm>
              <a:off x="2344260" y="1599570"/>
              <a:ext cx="26053" cy="123752"/>
            </a:xfrm>
            <a:custGeom>
              <a:avLst/>
              <a:gdLst>
                <a:gd name="connsiteX0" fmla="*/ 25337 w 26053"/>
                <a:gd name="connsiteY0" fmla="*/ 126227 h 123752"/>
                <a:gd name="connsiteX1" fmla="*/ 4168 w 26053"/>
                <a:gd name="connsiteY1" fmla="*/ 126227 h 123752"/>
                <a:gd name="connsiteX2" fmla="*/ 0 w 26053"/>
                <a:gd name="connsiteY2" fmla="*/ 122059 h 123752"/>
                <a:gd name="connsiteX3" fmla="*/ 0 w 26053"/>
                <a:gd name="connsiteY3" fmla="*/ 4168 h 123752"/>
                <a:gd name="connsiteX4" fmla="*/ 4168 w 26053"/>
                <a:gd name="connsiteY4" fmla="*/ 0 h 123752"/>
                <a:gd name="connsiteX5" fmla="*/ 25337 w 26053"/>
                <a:gd name="connsiteY5" fmla="*/ 0 h 123752"/>
                <a:gd name="connsiteX6" fmla="*/ 29505 w 26053"/>
                <a:gd name="connsiteY6" fmla="*/ 4168 h 123752"/>
                <a:gd name="connsiteX7" fmla="*/ 29505 w 26053"/>
                <a:gd name="connsiteY7" fmla="*/ 122059 h 123752"/>
                <a:gd name="connsiteX8" fmla="*/ 25337 w 26053"/>
                <a:gd name="connsiteY8" fmla="*/ 126227 h 123752"/>
                <a:gd name="connsiteX9" fmla="*/ 8337 w 26053"/>
                <a:gd name="connsiteY9" fmla="*/ 117890 h 123752"/>
                <a:gd name="connsiteX10" fmla="*/ 21168 w 26053"/>
                <a:gd name="connsiteY10" fmla="*/ 117890 h 123752"/>
                <a:gd name="connsiteX11" fmla="*/ 21168 w 26053"/>
                <a:gd name="connsiteY11" fmla="*/ 8337 h 123752"/>
                <a:gd name="connsiteX12" fmla="*/ 8337 w 26053"/>
                <a:gd name="connsiteY12" fmla="*/ 8337 h 123752"/>
                <a:gd name="connsiteX13" fmla="*/ 8337 w 26053"/>
                <a:gd name="connsiteY13" fmla="*/ 117890 h 123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53" h="123752">
                  <a:moveTo>
                    <a:pt x="25337" y="126227"/>
                  </a:moveTo>
                  <a:lnTo>
                    <a:pt x="4168" y="126227"/>
                  </a:lnTo>
                  <a:cubicBezTo>
                    <a:pt x="1889" y="126227"/>
                    <a:pt x="0" y="124338"/>
                    <a:pt x="0" y="122059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25337" y="0"/>
                  </a:lnTo>
                  <a:cubicBezTo>
                    <a:pt x="27616" y="0"/>
                    <a:pt x="29505" y="1889"/>
                    <a:pt x="29505" y="4168"/>
                  </a:cubicBezTo>
                  <a:lnTo>
                    <a:pt x="29505" y="122059"/>
                  </a:lnTo>
                  <a:cubicBezTo>
                    <a:pt x="29505" y="124338"/>
                    <a:pt x="27681" y="126227"/>
                    <a:pt x="25337" y="126227"/>
                  </a:cubicBezTo>
                  <a:close/>
                  <a:moveTo>
                    <a:pt x="8337" y="117890"/>
                  </a:moveTo>
                  <a:lnTo>
                    <a:pt x="21168" y="117890"/>
                  </a:lnTo>
                  <a:lnTo>
                    <a:pt x="21168" y="8337"/>
                  </a:lnTo>
                  <a:lnTo>
                    <a:pt x="8337" y="8337"/>
                  </a:lnTo>
                  <a:lnTo>
                    <a:pt x="8337" y="11789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02ABDC51-03B2-4C95-B41B-E7D56DF8BA04}"/>
                </a:ext>
              </a:extLst>
            </p:cNvPr>
            <p:cNvSpPr/>
            <p:nvPr/>
          </p:nvSpPr>
          <p:spPr>
            <a:xfrm>
              <a:off x="2413106" y="1614681"/>
              <a:ext cx="91186" cy="91186"/>
            </a:xfrm>
            <a:custGeom>
              <a:avLst/>
              <a:gdLst>
                <a:gd name="connsiteX0" fmla="*/ 48068 w 91185"/>
                <a:gd name="connsiteY0" fmla="*/ 96006 h 91185"/>
                <a:gd name="connsiteX1" fmla="*/ 0 w 91185"/>
                <a:gd name="connsiteY1" fmla="*/ 48003 h 91185"/>
                <a:gd name="connsiteX2" fmla="*/ 48068 w 91185"/>
                <a:gd name="connsiteY2" fmla="*/ 0 h 91185"/>
                <a:gd name="connsiteX3" fmla="*/ 96071 w 91185"/>
                <a:gd name="connsiteY3" fmla="*/ 48003 h 91185"/>
                <a:gd name="connsiteX4" fmla="*/ 91902 w 91185"/>
                <a:gd name="connsiteY4" fmla="*/ 52171 h 91185"/>
                <a:gd name="connsiteX5" fmla="*/ 54516 w 91185"/>
                <a:gd name="connsiteY5" fmla="*/ 52171 h 91185"/>
                <a:gd name="connsiteX6" fmla="*/ 70018 w 91185"/>
                <a:gd name="connsiteY6" fmla="*/ 86171 h 91185"/>
                <a:gd name="connsiteX7" fmla="*/ 67933 w 91185"/>
                <a:gd name="connsiteY7" fmla="*/ 91707 h 91185"/>
                <a:gd name="connsiteX8" fmla="*/ 48068 w 91185"/>
                <a:gd name="connsiteY8" fmla="*/ 96006 h 91185"/>
                <a:gd name="connsiteX9" fmla="*/ 48068 w 91185"/>
                <a:gd name="connsiteY9" fmla="*/ 8337 h 91185"/>
                <a:gd name="connsiteX10" fmla="*/ 8337 w 91185"/>
                <a:gd name="connsiteY10" fmla="*/ 48003 h 91185"/>
                <a:gd name="connsiteX11" fmla="*/ 48068 w 91185"/>
                <a:gd name="connsiteY11" fmla="*/ 87669 h 91185"/>
                <a:gd name="connsiteX12" fmla="*/ 60704 w 91185"/>
                <a:gd name="connsiteY12" fmla="*/ 85584 h 91185"/>
                <a:gd name="connsiteX13" fmla="*/ 44290 w 91185"/>
                <a:gd name="connsiteY13" fmla="*/ 49696 h 91185"/>
                <a:gd name="connsiteX14" fmla="*/ 44551 w 91185"/>
                <a:gd name="connsiteY14" fmla="*/ 45723 h 91185"/>
                <a:gd name="connsiteX15" fmla="*/ 48068 w 91185"/>
                <a:gd name="connsiteY15" fmla="*/ 43834 h 91185"/>
                <a:gd name="connsiteX16" fmla="*/ 87538 w 91185"/>
                <a:gd name="connsiteY16" fmla="*/ 43834 h 91185"/>
                <a:gd name="connsiteX17" fmla="*/ 48068 w 91185"/>
                <a:gd name="connsiteY17" fmla="*/ 8337 h 9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185" h="91185">
                  <a:moveTo>
                    <a:pt x="48068" y="96006"/>
                  </a:moveTo>
                  <a:cubicBezTo>
                    <a:pt x="21559" y="96006"/>
                    <a:pt x="0" y="74447"/>
                    <a:pt x="0" y="48003"/>
                  </a:cubicBezTo>
                  <a:cubicBezTo>
                    <a:pt x="0" y="21559"/>
                    <a:pt x="21559" y="0"/>
                    <a:pt x="48068" y="0"/>
                  </a:cubicBezTo>
                  <a:cubicBezTo>
                    <a:pt x="74577" y="0"/>
                    <a:pt x="96071" y="21559"/>
                    <a:pt x="96071" y="48003"/>
                  </a:cubicBezTo>
                  <a:cubicBezTo>
                    <a:pt x="96071" y="50282"/>
                    <a:pt x="94182" y="52171"/>
                    <a:pt x="91902" y="52171"/>
                  </a:cubicBezTo>
                  <a:lnTo>
                    <a:pt x="54516" y="52171"/>
                  </a:lnTo>
                  <a:lnTo>
                    <a:pt x="70018" y="86171"/>
                  </a:lnTo>
                  <a:cubicBezTo>
                    <a:pt x="70995" y="88255"/>
                    <a:pt x="70083" y="90730"/>
                    <a:pt x="67933" y="91707"/>
                  </a:cubicBezTo>
                  <a:cubicBezTo>
                    <a:pt x="61746" y="94573"/>
                    <a:pt x="55037" y="96006"/>
                    <a:pt x="48068" y="96006"/>
                  </a:cubicBezTo>
                  <a:close/>
                  <a:moveTo>
                    <a:pt x="48068" y="8337"/>
                  </a:moveTo>
                  <a:cubicBezTo>
                    <a:pt x="26183" y="8337"/>
                    <a:pt x="8337" y="26118"/>
                    <a:pt x="8337" y="48003"/>
                  </a:cubicBezTo>
                  <a:cubicBezTo>
                    <a:pt x="8337" y="69887"/>
                    <a:pt x="26118" y="87669"/>
                    <a:pt x="48068" y="87669"/>
                  </a:cubicBezTo>
                  <a:cubicBezTo>
                    <a:pt x="52432" y="87669"/>
                    <a:pt x="56600" y="86952"/>
                    <a:pt x="60704" y="85584"/>
                  </a:cubicBezTo>
                  <a:lnTo>
                    <a:pt x="44290" y="49696"/>
                  </a:lnTo>
                  <a:cubicBezTo>
                    <a:pt x="43704" y="48394"/>
                    <a:pt x="43834" y="46896"/>
                    <a:pt x="44551" y="45723"/>
                  </a:cubicBezTo>
                  <a:cubicBezTo>
                    <a:pt x="45332" y="44551"/>
                    <a:pt x="46635" y="43834"/>
                    <a:pt x="48068" y="43834"/>
                  </a:cubicBezTo>
                  <a:lnTo>
                    <a:pt x="87538" y="43834"/>
                  </a:lnTo>
                  <a:cubicBezTo>
                    <a:pt x="85454" y="23904"/>
                    <a:pt x="68585" y="8337"/>
                    <a:pt x="4806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C58110F-1C3F-4CEE-AFC0-87C039A38D3F}"/>
                </a:ext>
              </a:extLst>
            </p:cNvPr>
            <p:cNvSpPr/>
            <p:nvPr/>
          </p:nvSpPr>
          <p:spPr>
            <a:xfrm>
              <a:off x="2413106" y="1614681"/>
              <a:ext cx="91186" cy="91186"/>
            </a:xfrm>
            <a:custGeom>
              <a:avLst/>
              <a:gdLst>
                <a:gd name="connsiteX0" fmla="*/ 48068 w 91185"/>
                <a:gd name="connsiteY0" fmla="*/ 96006 h 91185"/>
                <a:gd name="connsiteX1" fmla="*/ 0 w 91185"/>
                <a:gd name="connsiteY1" fmla="*/ 48003 h 91185"/>
                <a:gd name="connsiteX2" fmla="*/ 48068 w 91185"/>
                <a:gd name="connsiteY2" fmla="*/ 0 h 91185"/>
                <a:gd name="connsiteX3" fmla="*/ 96071 w 91185"/>
                <a:gd name="connsiteY3" fmla="*/ 48003 h 91185"/>
                <a:gd name="connsiteX4" fmla="*/ 48068 w 91185"/>
                <a:gd name="connsiteY4" fmla="*/ 96006 h 91185"/>
                <a:gd name="connsiteX5" fmla="*/ 48068 w 91185"/>
                <a:gd name="connsiteY5" fmla="*/ 8337 h 91185"/>
                <a:gd name="connsiteX6" fmla="*/ 8337 w 91185"/>
                <a:gd name="connsiteY6" fmla="*/ 48003 h 91185"/>
                <a:gd name="connsiteX7" fmla="*/ 48068 w 91185"/>
                <a:gd name="connsiteY7" fmla="*/ 87669 h 91185"/>
                <a:gd name="connsiteX8" fmla="*/ 87734 w 91185"/>
                <a:gd name="connsiteY8" fmla="*/ 48003 h 91185"/>
                <a:gd name="connsiteX9" fmla="*/ 48068 w 91185"/>
                <a:gd name="connsiteY9" fmla="*/ 8337 h 9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185" h="91185">
                  <a:moveTo>
                    <a:pt x="48068" y="96006"/>
                  </a:moveTo>
                  <a:cubicBezTo>
                    <a:pt x="21559" y="96006"/>
                    <a:pt x="0" y="74447"/>
                    <a:pt x="0" y="48003"/>
                  </a:cubicBezTo>
                  <a:cubicBezTo>
                    <a:pt x="0" y="21559"/>
                    <a:pt x="21559" y="0"/>
                    <a:pt x="48068" y="0"/>
                  </a:cubicBezTo>
                  <a:cubicBezTo>
                    <a:pt x="74577" y="0"/>
                    <a:pt x="96071" y="21559"/>
                    <a:pt x="96071" y="48003"/>
                  </a:cubicBezTo>
                  <a:cubicBezTo>
                    <a:pt x="96071" y="74447"/>
                    <a:pt x="74577" y="96006"/>
                    <a:pt x="48068" y="96006"/>
                  </a:cubicBezTo>
                  <a:close/>
                  <a:moveTo>
                    <a:pt x="48068" y="8337"/>
                  </a:moveTo>
                  <a:cubicBezTo>
                    <a:pt x="26183" y="8337"/>
                    <a:pt x="8337" y="26118"/>
                    <a:pt x="8337" y="48003"/>
                  </a:cubicBezTo>
                  <a:cubicBezTo>
                    <a:pt x="8337" y="69887"/>
                    <a:pt x="26118" y="87669"/>
                    <a:pt x="48068" y="87669"/>
                  </a:cubicBezTo>
                  <a:cubicBezTo>
                    <a:pt x="69953" y="87669"/>
                    <a:pt x="87734" y="69887"/>
                    <a:pt x="87734" y="48003"/>
                  </a:cubicBezTo>
                  <a:cubicBezTo>
                    <a:pt x="87734" y="26118"/>
                    <a:pt x="69953" y="8337"/>
                    <a:pt x="4806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0" name="Group 1989">
            <a:extLst>
              <a:ext uri="{FF2B5EF4-FFF2-40B4-BE49-F238E27FC236}">
                <a16:creationId xmlns:a16="http://schemas.microsoft.com/office/drawing/2014/main" id="{7442E3C1-58F5-41BC-BC26-04694432A543}"/>
              </a:ext>
            </a:extLst>
          </p:cNvPr>
          <p:cNvGrpSpPr/>
          <p:nvPr/>
        </p:nvGrpSpPr>
        <p:grpSpPr>
          <a:xfrm>
            <a:off x="2184365" y="2559192"/>
            <a:ext cx="409815" cy="363789"/>
            <a:chOff x="2215167" y="2590760"/>
            <a:chExt cx="338690" cy="300652"/>
          </a:xfrm>
          <a:solidFill>
            <a:srgbClr val="FFFFFF"/>
          </a:solidFill>
        </p:grpSpPr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27FEFBD6-BC96-4716-8DCC-D48A253B890C}"/>
                </a:ext>
              </a:extLst>
            </p:cNvPr>
            <p:cNvSpPr/>
            <p:nvPr/>
          </p:nvSpPr>
          <p:spPr>
            <a:xfrm>
              <a:off x="2309089" y="2590760"/>
              <a:ext cx="149805" cy="52106"/>
            </a:xfrm>
            <a:custGeom>
              <a:avLst/>
              <a:gdLst>
                <a:gd name="connsiteX0" fmla="*/ 147200 w 149805"/>
                <a:gd name="connsiteY0" fmla="*/ 52497 h 52106"/>
                <a:gd name="connsiteX1" fmla="*/ 143032 w 149805"/>
                <a:gd name="connsiteY1" fmla="*/ 48328 h 52106"/>
                <a:gd name="connsiteX2" fmla="*/ 143032 w 149805"/>
                <a:gd name="connsiteY2" fmla="*/ 42857 h 52106"/>
                <a:gd name="connsiteX3" fmla="*/ 108511 w 149805"/>
                <a:gd name="connsiteY3" fmla="*/ 8337 h 52106"/>
                <a:gd name="connsiteX4" fmla="*/ 42857 w 149805"/>
                <a:gd name="connsiteY4" fmla="*/ 8337 h 52106"/>
                <a:gd name="connsiteX5" fmla="*/ 8337 w 149805"/>
                <a:gd name="connsiteY5" fmla="*/ 42857 h 52106"/>
                <a:gd name="connsiteX6" fmla="*/ 8337 w 149805"/>
                <a:gd name="connsiteY6" fmla="*/ 48328 h 52106"/>
                <a:gd name="connsiteX7" fmla="*/ 4168 w 149805"/>
                <a:gd name="connsiteY7" fmla="*/ 52497 h 52106"/>
                <a:gd name="connsiteX8" fmla="*/ 0 w 149805"/>
                <a:gd name="connsiteY8" fmla="*/ 48328 h 52106"/>
                <a:gd name="connsiteX9" fmla="*/ 0 w 149805"/>
                <a:gd name="connsiteY9" fmla="*/ 42857 h 52106"/>
                <a:gd name="connsiteX10" fmla="*/ 42857 w 149805"/>
                <a:gd name="connsiteY10" fmla="*/ 0 h 52106"/>
                <a:gd name="connsiteX11" fmla="*/ 108511 w 149805"/>
                <a:gd name="connsiteY11" fmla="*/ 0 h 52106"/>
                <a:gd name="connsiteX12" fmla="*/ 151369 w 149805"/>
                <a:gd name="connsiteY12" fmla="*/ 42857 h 52106"/>
                <a:gd name="connsiteX13" fmla="*/ 151369 w 149805"/>
                <a:gd name="connsiteY13" fmla="*/ 48328 h 52106"/>
                <a:gd name="connsiteX14" fmla="*/ 147200 w 149805"/>
                <a:gd name="connsiteY14" fmla="*/ 5249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9805" h="52106">
                  <a:moveTo>
                    <a:pt x="147200" y="52497"/>
                  </a:moveTo>
                  <a:cubicBezTo>
                    <a:pt x="144920" y="52497"/>
                    <a:pt x="143032" y="50608"/>
                    <a:pt x="143032" y="48328"/>
                  </a:cubicBezTo>
                  <a:lnTo>
                    <a:pt x="143032" y="42857"/>
                  </a:lnTo>
                  <a:cubicBezTo>
                    <a:pt x="143032" y="23839"/>
                    <a:pt x="127530" y="8337"/>
                    <a:pt x="108511" y="8337"/>
                  </a:cubicBezTo>
                  <a:lnTo>
                    <a:pt x="42857" y="8337"/>
                  </a:lnTo>
                  <a:cubicBezTo>
                    <a:pt x="23839" y="8337"/>
                    <a:pt x="8337" y="23839"/>
                    <a:pt x="8337" y="42857"/>
                  </a:cubicBezTo>
                  <a:lnTo>
                    <a:pt x="8337" y="48328"/>
                  </a:lnTo>
                  <a:cubicBezTo>
                    <a:pt x="8337" y="50608"/>
                    <a:pt x="6448" y="52497"/>
                    <a:pt x="4168" y="52497"/>
                  </a:cubicBezTo>
                  <a:cubicBezTo>
                    <a:pt x="1889" y="52497"/>
                    <a:pt x="0" y="50608"/>
                    <a:pt x="0" y="48328"/>
                  </a:cubicBezTo>
                  <a:lnTo>
                    <a:pt x="0" y="42857"/>
                  </a:lnTo>
                  <a:cubicBezTo>
                    <a:pt x="0" y="19214"/>
                    <a:pt x="19214" y="0"/>
                    <a:pt x="42857" y="0"/>
                  </a:cubicBezTo>
                  <a:lnTo>
                    <a:pt x="108511" y="0"/>
                  </a:lnTo>
                  <a:cubicBezTo>
                    <a:pt x="132154" y="0"/>
                    <a:pt x="151369" y="19214"/>
                    <a:pt x="151369" y="42857"/>
                  </a:cubicBezTo>
                  <a:lnTo>
                    <a:pt x="151369" y="48328"/>
                  </a:lnTo>
                  <a:cubicBezTo>
                    <a:pt x="151369" y="50673"/>
                    <a:pt x="149545" y="52497"/>
                    <a:pt x="147200" y="5249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672C39B8-F806-4D7A-A8EA-039F03A7B6E0}"/>
                </a:ext>
              </a:extLst>
            </p:cNvPr>
            <p:cNvSpPr/>
            <p:nvPr/>
          </p:nvSpPr>
          <p:spPr>
            <a:xfrm>
              <a:off x="2331039" y="2612644"/>
              <a:ext cx="104212" cy="26053"/>
            </a:xfrm>
            <a:custGeom>
              <a:avLst/>
              <a:gdLst>
                <a:gd name="connsiteX0" fmla="*/ 103301 w 104212"/>
                <a:gd name="connsiteY0" fmla="*/ 30612 h 26053"/>
                <a:gd name="connsiteX1" fmla="*/ 99132 w 104212"/>
                <a:gd name="connsiteY1" fmla="*/ 26444 h 26053"/>
                <a:gd name="connsiteX2" fmla="*/ 99132 w 104212"/>
                <a:gd name="connsiteY2" fmla="*/ 21559 h 26053"/>
                <a:gd name="connsiteX3" fmla="*/ 85910 w 104212"/>
                <a:gd name="connsiteY3" fmla="*/ 8337 h 26053"/>
                <a:gd name="connsiteX4" fmla="*/ 21559 w 104212"/>
                <a:gd name="connsiteY4" fmla="*/ 8337 h 26053"/>
                <a:gd name="connsiteX5" fmla="*/ 8337 w 104212"/>
                <a:gd name="connsiteY5" fmla="*/ 21559 h 26053"/>
                <a:gd name="connsiteX6" fmla="*/ 8337 w 104212"/>
                <a:gd name="connsiteY6" fmla="*/ 26444 h 26053"/>
                <a:gd name="connsiteX7" fmla="*/ 4168 w 104212"/>
                <a:gd name="connsiteY7" fmla="*/ 30612 h 26053"/>
                <a:gd name="connsiteX8" fmla="*/ 0 w 104212"/>
                <a:gd name="connsiteY8" fmla="*/ 26444 h 26053"/>
                <a:gd name="connsiteX9" fmla="*/ 0 w 104212"/>
                <a:gd name="connsiteY9" fmla="*/ 21559 h 26053"/>
                <a:gd name="connsiteX10" fmla="*/ 21559 w 104212"/>
                <a:gd name="connsiteY10" fmla="*/ 0 h 26053"/>
                <a:gd name="connsiteX11" fmla="*/ 85910 w 104212"/>
                <a:gd name="connsiteY11" fmla="*/ 0 h 26053"/>
                <a:gd name="connsiteX12" fmla="*/ 107469 w 104212"/>
                <a:gd name="connsiteY12" fmla="*/ 21559 h 26053"/>
                <a:gd name="connsiteX13" fmla="*/ 107469 w 104212"/>
                <a:gd name="connsiteY13" fmla="*/ 26444 h 26053"/>
                <a:gd name="connsiteX14" fmla="*/ 103301 w 104212"/>
                <a:gd name="connsiteY14" fmla="*/ 3061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212" h="26053">
                  <a:moveTo>
                    <a:pt x="103301" y="30612"/>
                  </a:moveTo>
                  <a:cubicBezTo>
                    <a:pt x="101021" y="30612"/>
                    <a:pt x="99132" y="28724"/>
                    <a:pt x="99132" y="26444"/>
                  </a:cubicBezTo>
                  <a:lnTo>
                    <a:pt x="99132" y="21559"/>
                  </a:lnTo>
                  <a:cubicBezTo>
                    <a:pt x="99132" y="14264"/>
                    <a:pt x="93205" y="8337"/>
                    <a:pt x="85910" y="8337"/>
                  </a:cubicBezTo>
                  <a:lnTo>
                    <a:pt x="21559" y="8337"/>
                  </a:lnTo>
                  <a:cubicBezTo>
                    <a:pt x="14264" y="8337"/>
                    <a:pt x="8337" y="14264"/>
                    <a:pt x="8337" y="21559"/>
                  </a:cubicBezTo>
                  <a:lnTo>
                    <a:pt x="8337" y="26444"/>
                  </a:lnTo>
                  <a:cubicBezTo>
                    <a:pt x="8337" y="28724"/>
                    <a:pt x="6448" y="30612"/>
                    <a:pt x="4168" y="30612"/>
                  </a:cubicBezTo>
                  <a:cubicBezTo>
                    <a:pt x="1889" y="30612"/>
                    <a:pt x="0" y="28724"/>
                    <a:pt x="0" y="26444"/>
                  </a:cubicBezTo>
                  <a:lnTo>
                    <a:pt x="0" y="21559"/>
                  </a:lnTo>
                  <a:cubicBezTo>
                    <a:pt x="0" y="9705"/>
                    <a:pt x="9640" y="0"/>
                    <a:pt x="21559" y="0"/>
                  </a:cubicBezTo>
                  <a:lnTo>
                    <a:pt x="85910" y="0"/>
                  </a:lnTo>
                  <a:cubicBezTo>
                    <a:pt x="97764" y="0"/>
                    <a:pt x="107469" y="9640"/>
                    <a:pt x="107469" y="21559"/>
                  </a:cubicBezTo>
                  <a:lnTo>
                    <a:pt x="107469" y="26444"/>
                  </a:lnTo>
                  <a:cubicBezTo>
                    <a:pt x="107469" y="28789"/>
                    <a:pt x="105645" y="30612"/>
                    <a:pt x="103301" y="3061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88A91F39-ED23-45F7-AA82-959A7EB6CD75}"/>
                </a:ext>
              </a:extLst>
            </p:cNvPr>
            <p:cNvSpPr/>
            <p:nvPr/>
          </p:nvSpPr>
          <p:spPr>
            <a:xfrm>
              <a:off x="2291177" y="2634920"/>
              <a:ext cx="58619" cy="19540"/>
            </a:xfrm>
            <a:custGeom>
              <a:avLst/>
              <a:gdLst>
                <a:gd name="connsiteX0" fmla="*/ 51911 w 58619"/>
                <a:gd name="connsiteY0" fmla="*/ 23773 h 19539"/>
                <a:gd name="connsiteX1" fmla="*/ 11854 w 58619"/>
                <a:gd name="connsiteY1" fmla="*/ 23773 h 19539"/>
                <a:gd name="connsiteX2" fmla="*/ 0 w 58619"/>
                <a:gd name="connsiteY2" fmla="*/ 11854 h 19539"/>
                <a:gd name="connsiteX3" fmla="*/ 11854 w 58619"/>
                <a:gd name="connsiteY3" fmla="*/ 0 h 19539"/>
                <a:gd name="connsiteX4" fmla="*/ 51911 w 58619"/>
                <a:gd name="connsiteY4" fmla="*/ 0 h 19539"/>
                <a:gd name="connsiteX5" fmla="*/ 63765 w 58619"/>
                <a:gd name="connsiteY5" fmla="*/ 11854 h 19539"/>
                <a:gd name="connsiteX6" fmla="*/ 51911 w 58619"/>
                <a:gd name="connsiteY6" fmla="*/ 23773 h 19539"/>
                <a:gd name="connsiteX7" fmla="*/ 11854 w 58619"/>
                <a:gd name="connsiteY7" fmla="*/ 8337 h 19539"/>
                <a:gd name="connsiteX8" fmla="*/ 8337 w 58619"/>
                <a:gd name="connsiteY8" fmla="*/ 11854 h 19539"/>
                <a:gd name="connsiteX9" fmla="*/ 11854 w 58619"/>
                <a:gd name="connsiteY9" fmla="*/ 15436 h 19539"/>
                <a:gd name="connsiteX10" fmla="*/ 51911 w 58619"/>
                <a:gd name="connsiteY10" fmla="*/ 15436 h 19539"/>
                <a:gd name="connsiteX11" fmla="*/ 55428 w 58619"/>
                <a:gd name="connsiteY11" fmla="*/ 11854 h 19539"/>
                <a:gd name="connsiteX12" fmla="*/ 51911 w 58619"/>
                <a:gd name="connsiteY12" fmla="*/ 8337 h 19539"/>
                <a:gd name="connsiteX13" fmla="*/ 11854 w 58619"/>
                <a:gd name="connsiteY13" fmla="*/ 8337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619" h="19539">
                  <a:moveTo>
                    <a:pt x="51911" y="23773"/>
                  </a:moveTo>
                  <a:lnTo>
                    <a:pt x="11854" y="23773"/>
                  </a:lnTo>
                  <a:cubicBezTo>
                    <a:pt x="5276" y="23773"/>
                    <a:pt x="0" y="18433"/>
                    <a:pt x="0" y="11854"/>
                  </a:cubicBezTo>
                  <a:cubicBezTo>
                    <a:pt x="0" y="5276"/>
                    <a:pt x="5341" y="0"/>
                    <a:pt x="11854" y="0"/>
                  </a:cubicBezTo>
                  <a:lnTo>
                    <a:pt x="51911" y="0"/>
                  </a:lnTo>
                  <a:cubicBezTo>
                    <a:pt x="58489" y="0"/>
                    <a:pt x="63765" y="5341"/>
                    <a:pt x="63765" y="11854"/>
                  </a:cubicBezTo>
                  <a:cubicBezTo>
                    <a:pt x="63830" y="18433"/>
                    <a:pt x="58489" y="23773"/>
                    <a:pt x="51911" y="23773"/>
                  </a:cubicBezTo>
                  <a:close/>
                  <a:moveTo>
                    <a:pt x="11854" y="8337"/>
                  </a:moveTo>
                  <a:cubicBezTo>
                    <a:pt x="9900" y="8337"/>
                    <a:pt x="8337" y="9965"/>
                    <a:pt x="8337" y="11854"/>
                  </a:cubicBezTo>
                  <a:cubicBezTo>
                    <a:pt x="8337" y="13808"/>
                    <a:pt x="9965" y="15436"/>
                    <a:pt x="11854" y="15436"/>
                  </a:cubicBezTo>
                  <a:lnTo>
                    <a:pt x="51911" y="15436"/>
                  </a:lnTo>
                  <a:cubicBezTo>
                    <a:pt x="53865" y="15436"/>
                    <a:pt x="55428" y="13808"/>
                    <a:pt x="55428" y="11854"/>
                  </a:cubicBezTo>
                  <a:cubicBezTo>
                    <a:pt x="55428" y="9900"/>
                    <a:pt x="53800" y="8337"/>
                    <a:pt x="51911" y="8337"/>
                  </a:cubicBezTo>
                  <a:lnTo>
                    <a:pt x="11854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7264E571-2079-458A-B346-27485B481C7F}"/>
                </a:ext>
              </a:extLst>
            </p:cNvPr>
            <p:cNvSpPr/>
            <p:nvPr/>
          </p:nvSpPr>
          <p:spPr>
            <a:xfrm>
              <a:off x="2414604" y="2634920"/>
              <a:ext cx="58619" cy="19540"/>
            </a:xfrm>
            <a:custGeom>
              <a:avLst/>
              <a:gdLst>
                <a:gd name="connsiteX0" fmla="*/ 51976 w 58619"/>
                <a:gd name="connsiteY0" fmla="*/ 23773 h 19539"/>
                <a:gd name="connsiteX1" fmla="*/ 11919 w 58619"/>
                <a:gd name="connsiteY1" fmla="*/ 23773 h 19539"/>
                <a:gd name="connsiteX2" fmla="*/ 0 w 58619"/>
                <a:gd name="connsiteY2" fmla="*/ 11854 h 19539"/>
                <a:gd name="connsiteX3" fmla="*/ 11919 w 58619"/>
                <a:gd name="connsiteY3" fmla="*/ 0 h 19539"/>
                <a:gd name="connsiteX4" fmla="*/ 51976 w 58619"/>
                <a:gd name="connsiteY4" fmla="*/ 0 h 19539"/>
                <a:gd name="connsiteX5" fmla="*/ 63895 w 58619"/>
                <a:gd name="connsiteY5" fmla="*/ 11854 h 19539"/>
                <a:gd name="connsiteX6" fmla="*/ 51976 w 58619"/>
                <a:gd name="connsiteY6" fmla="*/ 23773 h 19539"/>
                <a:gd name="connsiteX7" fmla="*/ 11919 w 58619"/>
                <a:gd name="connsiteY7" fmla="*/ 8337 h 19539"/>
                <a:gd name="connsiteX8" fmla="*/ 8337 w 58619"/>
                <a:gd name="connsiteY8" fmla="*/ 11854 h 19539"/>
                <a:gd name="connsiteX9" fmla="*/ 11919 w 58619"/>
                <a:gd name="connsiteY9" fmla="*/ 15436 h 19539"/>
                <a:gd name="connsiteX10" fmla="*/ 51976 w 58619"/>
                <a:gd name="connsiteY10" fmla="*/ 15436 h 19539"/>
                <a:gd name="connsiteX11" fmla="*/ 55558 w 58619"/>
                <a:gd name="connsiteY11" fmla="*/ 11854 h 19539"/>
                <a:gd name="connsiteX12" fmla="*/ 51976 w 58619"/>
                <a:gd name="connsiteY12" fmla="*/ 8337 h 19539"/>
                <a:gd name="connsiteX13" fmla="*/ 11919 w 58619"/>
                <a:gd name="connsiteY13" fmla="*/ 8337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619" h="19539">
                  <a:moveTo>
                    <a:pt x="51976" y="23773"/>
                  </a:moveTo>
                  <a:lnTo>
                    <a:pt x="11919" y="23773"/>
                  </a:lnTo>
                  <a:cubicBezTo>
                    <a:pt x="5341" y="23773"/>
                    <a:pt x="0" y="18433"/>
                    <a:pt x="0" y="11854"/>
                  </a:cubicBezTo>
                  <a:cubicBezTo>
                    <a:pt x="0" y="5276"/>
                    <a:pt x="5341" y="0"/>
                    <a:pt x="11919" y="0"/>
                  </a:cubicBezTo>
                  <a:lnTo>
                    <a:pt x="51976" y="0"/>
                  </a:lnTo>
                  <a:cubicBezTo>
                    <a:pt x="58554" y="0"/>
                    <a:pt x="63895" y="5341"/>
                    <a:pt x="63895" y="11854"/>
                  </a:cubicBezTo>
                  <a:cubicBezTo>
                    <a:pt x="63895" y="18433"/>
                    <a:pt x="58554" y="23773"/>
                    <a:pt x="51976" y="23773"/>
                  </a:cubicBezTo>
                  <a:close/>
                  <a:moveTo>
                    <a:pt x="11919" y="8337"/>
                  </a:moveTo>
                  <a:cubicBezTo>
                    <a:pt x="9965" y="8337"/>
                    <a:pt x="8337" y="9965"/>
                    <a:pt x="8337" y="11854"/>
                  </a:cubicBezTo>
                  <a:cubicBezTo>
                    <a:pt x="8337" y="13808"/>
                    <a:pt x="9965" y="15436"/>
                    <a:pt x="11919" y="15436"/>
                  </a:cubicBezTo>
                  <a:lnTo>
                    <a:pt x="51976" y="15436"/>
                  </a:lnTo>
                  <a:cubicBezTo>
                    <a:pt x="53930" y="15436"/>
                    <a:pt x="55558" y="13808"/>
                    <a:pt x="55558" y="11854"/>
                  </a:cubicBezTo>
                  <a:cubicBezTo>
                    <a:pt x="55558" y="9900"/>
                    <a:pt x="53930" y="8337"/>
                    <a:pt x="51976" y="8337"/>
                  </a:cubicBezTo>
                  <a:lnTo>
                    <a:pt x="11919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00B09F3-FC09-4DC9-9C6E-BE45114A1FD8}"/>
                </a:ext>
              </a:extLst>
            </p:cNvPr>
            <p:cNvSpPr/>
            <p:nvPr/>
          </p:nvSpPr>
          <p:spPr>
            <a:xfrm>
              <a:off x="2215167" y="2650421"/>
              <a:ext cx="338690" cy="240991"/>
            </a:xfrm>
            <a:custGeom>
              <a:avLst/>
              <a:gdLst>
                <a:gd name="connsiteX0" fmla="*/ 305538 w 338690"/>
                <a:gd name="connsiteY0" fmla="*/ 242359 h 240991"/>
                <a:gd name="connsiteX1" fmla="*/ 33739 w 338690"/>
                <a:gd name="connsiteY1" fmla="*/ 242359 h 240991"/>
                <a:gd name="connsiteX2" fmla="*/ 0 w 338690"/>
                <a:gd name="connsiteY2" fmla="*/ 208620 h 240991"/>
                <a:gd name="connsiteX3" fmla="*/ 0 w 338690"/>
                <a:gd name="connsiteY3" fmla="*/ 33739 h 240991"/>
                <a:gd name="connsiteX4" fmla="*/ 33739 w 338690"/>
                <a:gd name="connsiteY4" fmla="*/ 0 h 240991"/>
                <a:gd name="connsiteX5" fmla="*/ 305538 w 338690"/>
                <a:gd name="connsiteY5" fmla="*/ 0 h 240991"/>
                <a:gd name="connsiteX6" fmla="*/ 339276 w 338690"/>
                <a:gd name="connsiteY6" fmla="*/ 33739 h 240991"/>
                <a:gd name="connsiteX7" fmla="*/ 339276 w 338690"/>
                <a:gd name="connsiteY7" fmla="*/ 208620 h 240991"/>
                <a:gd name="connsiteX8" fmla="*/ 305538 w 338690"/>
                <a:gd name="connsiteY8" fmla="*/ 242359 h 240991"/>
                <a:gd name="connsiteX9" fmla="*/ 33739 w 338690"/>
                <a:gd name="connsiteY9" fmla="*/ 8272 h 240991"/>
                <a:gd name="connsiteX10" fmla="*/ 8337 w 338690"/>
                <a:gd name="connsiteY10" fmla="*/ 33674 h 240991"/>
                <a:gd name="connsiteX11" fmla="*/ 8337 w 338690"/>
                <a:gd name="connsiteY11" fmla="*/ 208555 h 240991"/>
                <a:gd name="connsiteX12" fmla="*/ 33739 w 338690"/>
                <a:gd name="connsiteY12" fmla="*/ 233957 h 240991"/>
                <a:gd name="connsiteX13" fmla="*/ 305538 w 338690"/>
                <a:gd name="connsiteY13" fmla="*/ 233957 h 240991"/>
                <a:gd name="connsiteX14" fmla="*/ 331005 w 338690"/>
                <a:gd name="connsiteY14" fmla="*/ 208555 h 240991"/>
                <a:gd name="connsiteX15" fmla="*/ 331005 w 338690"/>
                <a:gd name="connsiteY15" fmla="*/ 33674 h 240991"/>
                <a:gd name="connsiteX16" fmla="*/ 305538 w 338690"/>
                <a:gd name="connsiteY16" fmla="*/ 8272 h 240991"/>
                <a:gd name="connsiteX17" fmla="*/ 33739 w 338690"/>
                <a:gd name="connsiteY17" fmla="*/ 8272 h 24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8690" h="240991">
                  <a:moveTo>
                    <a:pt x="305538" y="242359"/>
                  </a:moveTo>
                  <a:lnTo>
                    <a:pt x="33739" y="242359"/>
                  </a:lnTo>
                  <a:cubicBezTo>
                    <a:pt x="15111" y="242359"/>
                    <a:pt x="0" y="227183"/>
                    <a:pt x="0" y="208620"/>
                  </a:cubicBezTo>
                  <a:lnTo>
                    <a:pt x="0" y="33739"/>
                  </a:lnTo>
                  <a:cubicBezTo>
                    <a:pt x="0" y="15111"/>
                    <a:pt x="15176" y="0"/>
                    <a:pt x="33739" y="0"/>
                  </a:cubicBezTo>
                  <a:lnTo>
                    <a:pt x="305538" y="0"/>
                  </a:lnTo>
                  <a:cubicBezTo>
                    <a:pt x="324166" y="0"/>
                    <a:pt x="339276" y="15176"/>
                    <a:pt x="339276" y="33739"/>
                  </a:cubicBezTo>
                  <a:lnTo>
                    <a:pt x="339276" y="208620"/>
                  </a:lnTo>
                  <a:cubicBezTo>
                    <a:pt x="339342" y="227183"/>
                    <a:pt x="324166" y="242359"/>
                    <a:pt x="305538" y="242359"/>
                  </a:cubicBezTo>
                  <a:close/>
                  <a:moveTo>
                    <a:pt x="33739" y="8272"/>
                  </a:moveTo>
                  <a:cubicBezTo>
                    <a:pt x="19735" y="8272"/>
                    <a:pt x="8337" y="19670"/>
                    <a:pt x="8337" y="33674"/>
                  </a:cubicBezTo>
                  <a:lnTo>
                    <a:pt x="8337" y="208555"/>
                  </a:lnTo>
                  <a:cubicBezTo>
                    <a:pt x="8337" y="222558"/>
                    <a:pt x="19735" y="233957"/>
                    <a:pt x="33739" y="233957"/>
                  </a:cubicBezTo>
                  <a:lnTo>
                    <a:pt x="305538" y="233957"/>
                  </a:lnTo>
                  <a:cubicBezTo>
                    <a:pt x="319541" y="233957"/>
                    <a:pt x="331005" y="222558"/>
                    <a:pt x="331005" y="208555"/>
                  </a:cubicBezTo>
                  <a:lnTo>
                    <a:pt x="331005" y="33674"/>
                  </a:lnTo>
                  <a:cubicBezTo>
                    <a:pt x="331005" y="19670"/>
                    <a:pt x="319606" y="8272"/>
                    <a:pt x="305538" y="8272"/>
                  </a:cubicBezTo>
                  <a:lnTo>
                    <a:pt x="33739" y="827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426BA8F8-892E-4196-9A9E-9825E85FBE08}"/>
                </a:ext>
              </a:extLst>
            </p:cNvPr>
            <p:cNvSpPr/>
            <p:nvPr/>
          </p:nvSpPr>
          <p:spPr>
            <a:xfrm>
              <a:off x="2338464" y="2767400"/>
              <a:ext cx="91186" cy="6513"/>
            </a:xfrm>
            <a:custGeom>
              <a:avLst/>
              <a:gdLst>
                <a:gd name="connsiteX0" fmla="*/ 88841 w 91185"/>
                <a:gd name="connsiteY0" fmla="*/ 8337 h 6513"/>
                <a:gd name="connsiteX1" fmla="*/ 4168 w 91185"/>
                <a:gd name="connsiteY1" fmla="*/ 8337 h 6513"/>
                <a:gd name="connsiteX2" fmla="*/ 0 w 91185"/>
                <a:gd name="connsiteY2" fmla="*/ 4168 h 6513"/>
                <a:gd name="connsiteX3" fmla="*/ 4168 w 91185"/>
                <a:gd name="connsiteY3" fmla="*/ 0 h 6513"/>
                <a:gd name="connsiteX4" fmla="*/ 88841 w 91185"/>
                <a:gd name="connsiteY4" fmla="*/ 0 h 6513"/>
                <a:gd name="connsiteX5" fmla="*/ 93010 w 91185"/>
                <a:gd name="connsiteY5" fmla="*/ 4168 h 6513"/>
                <a:gd name="connsiteX6" fmla="*/ 88841 w 91185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185" h="6513">
                  <a:moveTo>
                    <a:pt x="88841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88841" y="0"/>
                  </a:lnTo>
                  <a:cubicBezTo>
                    <a:pt x="91121" y="0"/>
                    <a:pt x="93010" y="1889"/>
                    <a:pt x="93010" y="4168"/>
                  </a:cubicBezTo>
                  <a:cubicBezTo>
                    <a:pt x="93010" y="6448"/>
                    <a:pt x="91186" y="8337"/>
                    <a:pt x="8884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EFDEF2C2-2660-4014-86C0-5D3F8DDEF6CB}"/>
                </a:ext>
              </a:extLst>
            </p:cNvPr>
            <p:cNvSpPr/>
            <p:nvPr/>
          </p:nvSpPr>
          <p:spPr>
            <a:xfrm>
              <a:off x="2455181" y="2664642"/>
              <a:ext cx="91186" cy="110726"/>
            </a:xfrm>
            <a:custGeom>
              <a:avLst/>
              <a:gdLst>
                <a:gd name="connsiteX0" fmla="*/ 46700 w 91185"/>
                <a:gd name="connsiteY0" fmla="*/ 111094 h 110725"/>
                <a:gd name="connsiteX1" fmla="*/ 4168 w 91185"/>
                <a:gd name="connsiteY1" fmla="*/ 111094 h 110725"/>
                <a:gd name="connsiteX2" fmla="*/ 0 w 91185"/>
                <a:gd name="connsiteY2" fmla="*/ 106926 h 110725"/>
                <a:gd name="connsiteX3" fmla="*/ 4168 w 91185"/>
                <a:gd name="connsiteY3" fmla="*/ 102757 h 110725"/>
                <a:gd name="connsiteX4" fmla="*/ 43899 w 91185"/>
                <a:gd name="connsiteY4" fmla="*/ 102757 h 110725"/>
                <a:gd name="connsiteX5" fmla="*/ 85389 w 91185"/>
                <a:gd name="connsiteY5" fmla="*/ 2583 h 110725"/>
                <a:gd name="connsiteX6" fmla="*/ 90860 w 91185"/>
                <a:gd name="connsiteY6" fmla="*/ 304 h 110725"/>
                <a:gd name="connsiteX7" fmla="*/ 93140 w 91185"/>
                <a:gd name="connsiteY7" fmla="*/ 5775 h 110725"/>
                <a:gd name="connsiteX8" fmla="*/ 50608 w 91185"/>
                <a:gd name="connsiteY8" fmla="*/ 108489 h 110725"/>
                <a:gd name="connsiteX9" fmla="*/ 46700 w 91185"/>
                <a:gd name="connsiteY9" fmla="*/ 111094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185" h="110725">
                  <a:moveTo>
                    <a:pt x="46700" y="111094"/>
                  </a:moveTo>
                  <a:lnTo>
                    <a:pt x="4168" y="111094"/>
                  </a:lnTo>
                  <a:cubicBezTo>
                    <a:pt x="1889" y="111094"/>
                    <a:pt x="0" y="109205"/>
                    <a:pt x="0" y="106926"/>
                  </a:cubicBezTo>
                  <a:cubicBezTo>
                    <a:pt x="0" y="104646"/>
                    <a:pt x="1889" y="102757"/>
                    <a:pt x="4168" y="102757"/>
                  </a:cubicBezTo>
                  <a:lnTo>
                    <a:pt x="43899" y="102757"/>
                  </a:lnTo>
                  <a:lnTo>
                    <a:pt x="85389" y="2583"/>
                  </a:lnTo>
                  <a:cubicBezTo>
                    <a:pt x="86301" y="434"/>
                    <a:pt x="88711" y="-543"/>
                    <a:pt x="90860" y="304"/>
                  </a:cubicBezTo>
                  <a:cubicBezTo>
                    <a:pt x="93010" y="1215"/>
                    <a:pt x="93986" y="3625"/>
                    <a:pt x="93140" y="5775"/>
                  </a:cubicBezTo>
                  <a:lnTo>
                    <a:pt x="50608" y="108489"/>
                  </a:lnTo>
                  <a:cubicBezTo>
                    <a:pt x="49892" y="110052"/>
                    <a:pt x="48394" y="111094"/>
                    <a:pt x="46700" y="11109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55A65322-A958-4B9E-878F-072492D5D103}"/>
                </a:ext>
              </a:extLst>
            </p:cNvPr>
            <p:cNvSpPr/>
            <p:nvPr/>
          </p:nvSpPr>
          <p:spPr>
            <a:xfrm>
              <a:off x="2221024" y="2664708"/>
              <a:ext cx="91186" cy="110726"/>
            </a:xfrm>
            <a:custGeom>
              <a:avLst/>
              <a:gdLst>
                <a:gd name="connsiteX0" fmla="*/ 89628 w 91185"/>
                <a:gd name="connsiteY0" fmla="*/ 111029 h 110725"/>
                <a:gd name="connsiteX1" fmla="*/ 46770 w 91185"/>
                <a:gd name="connsiteY1" fmla="*/ 111029 h 110725"/>
                <a:gd name="connsiteX2" fmla="*/ 42928 w 91185"/>
                <a:gd name="connsiteY2" fmla="*/ 108489 h 110725"/>
                <a:gd name="connsiteX3" fmla="*/ 331 w 91185"/>
                <a:gd name="connsiteY3" fmla="*/ 5775 h 110725"/>
                <a:gd name="connsiteX4" fmla="*/ 2610 w 91185"/>
                <a:gd name="connsiteY4" fmla="*/ 304 h 110725"/>
                <a:gd name="connsiteX5" fmla="*/ 8082 w 91185"/>
                <a:gd name="connsiteY5" fmla="*/ 2583 h 110725"/>
                <a:gd name="connsiteX6" fmla="*/ 49571 w 91185"/>
                <a:gd name="connsiteY6" fmla="*/ 102757 h 110725"/>
                <a:gd name="connsiteX7" fmla="*/ 89693 w 91185"/>
                <a:gd name="connsiteY7" fmla="*/ 102757 h 110725"/>
                <a:gd name="connsiteX8" fmla="*/ 93861 w 91185"/>
                <a:gd name="connsiteY8" fmla="*/ 106926 h 110725"/>
                <a:gd name="connsiteX9" fmla="*/ 89628 w 91185"/>
                <a:gd name="connsiteY9" fmla="*/ 111029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185" h="110725">
                  <a:moveTo>
                    <a:pt x="89628" y="111029"/>
                  </a:moveTo>
                  <a:lnTo>
                    <a:pt x="46770" y="111029"/>
                  </a:lnTo>
                  <a:cubicBezTo>
                    <a:pt x="45077" y="111029"/>
                    <a:pt x="43579" y="109987"/>
                    <a:pt x="42928" y="108489"/>
                  </a:cubicBezTo>
                  <a:lnTo>
                    <a:pt x="331" y="5775"/>
                  </a:lnTo>
                  <a:cubicBezTo>
                    <a:pt x="-581" y="3625"/>
                    <a:pt x="461" y="1215"/>
                    <a:pt x="2610" y="304"/>
                  </a:cubicBezTo>
                  <a:cubicBezTo>
                    <a:pt x="4760" y="-543"/>
                    <a:pt x="7170" y="434"/>
                    <a:pt x="8082" y="2583"/>
                  </a:cubicBezTo>
                  <a:lnTo>
                    <a:pt x="49571" y="102757"/>
                  </a:lnTo>
                  <a:lnTo>
                    <a:pt x="89693" y="102757"/>
                  </a:lnTo>
                  <a:cubicBezTo>
                    <a:pt x="91973" y="102757"/>
                    <a:pt x="93861" y="104646"/>
                    <a:pt x="93861" y="106926"/>
                  </a:cubicBezTo>
                  <a:cubicBezTo>
                    <a:pt x="93861" y="109205"/>
                    <a:pt x="91973" y="111029"/>
                    <a:pt x="89628" y="11102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48213D35-5A48-400A-B4BD-A5536D4A95F7}"/>
                </a:ext>
              </a:extLst>
            </p:cNvPr>
            <p:cNvSpPr/>
            <p:nvPr/>
          </p:nvSpPr>
          <p:spPr>
            <a:xfrm>
              <a:off x="2347452" y="2669766"/>
              <a:ext cx="71646" cy="6513"/>
            </a:xfrm>
            <a:custGeom>
              <a:avLst/>
              <a:gdLst>
                <a:gd name="connsiteX0" fmla="*/ 70539 w 71646"/>
                <a:gd name="connsiteY0" fmla="*/ 8337 h 6513"/>
                <a:gd name="connsiteX1" fmla="*/ 4168 w 71646"/>
                <a:gd name="connsiteY1" fmla="*/ 8337 h 6513"/>
                <a:gd name="connsiteX2" fmla="*/ 0 w 71646"/>
                <a:gd name="connsiteY2" fmla="*/ 4169 h 6513"/>
                <a:gd name="connsiteX3" fmla="*/ 4168 w 71646"/>
                <a:gd name="connsiteY3" fmla="*/ 0 h 6513"/>
                <a:gd name="connsiteX4" fmla="*/ 70539 w 71646"/>
                <a:gd name="connsiteY4" fmla="*/ 0 h 6513"/>
                <a:gd name="connsiteX5" fmla="*/ 74707 w 71646"/>
                <a:gd name="connsiteY5" fmla="*/ 4169 h 6513"/>
                <a:gd name="connsiteX6" fmla="*/ 70539 w 7164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6513">
                  <a:moveTo>
                    <a:pt x="70539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70539" y="0"/>
                  </a:lnTo>
                  <a:cubicBezTo>
                    <a:pt x="72818" y="0"/>
                    <a:pt x="74707" y="1889"/>
                    <a:pt x="74707" y="4169"/>
                  </a:cubicBezTo>
                  <a:cubicBezTo>
                    <a:pt x="74707" y="6448"/>
                    <a:pt x="72884" y="8337"/>
                    <a:pt x="7053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E2F5D955-9263-4B91-8418-2B89EB74BC23}"/>
                </a:ext>
              </a:extLst>
            </p:cNvPr>
            <p:cNvSpPr/>
            <p:nvPr/>
          </p:nvSpPr>
          <p:spPr>
            <a:xfrm>
              <a:off x="2306483" y="2746232"/>
              <a:ext cx="39080" cy="52106"/>
            </a:xfrm>
            <a:custGeom>
              <a:avLst/>
              <a:gdLst>
                <a:gd name="connsiteX0" fmla="*/ 36149 w 39079"/>
                <a:gd name="connsiteY0" fmla="*/ 53604 h 52106"/>
                <a:gd name="connsiteX1" fmla="*/ 4168 w 39079"/>
                <a:gd name="connsiteY1" fmla="*/ 53604 h 52106"/>
                <a:gd name="connsiteX2" fmla="*/ 0 w 39079"/>
                <a:gd name="connsiteY2" fmla="*/ 49436 h 52106"/>
                <a:gd name="connsiteX3" fmla="*/ 0 w 39079"/>
                <a:gd name="connsiteY3" fmla="*/ 4168 h 52106"/>
                <a:gd name="connsiteX4" fmla="*/ 4168 w 39079"/>
                <a:gd name="connsiteY4" fmla="*/ 0 h 52106"/>
                <a:gd name="connsiteX5" fmla="*/ 36149 w 39079"/>
                <a:gd name="connsiteY5" fmla="*/ 0 h 52106"/>
                <a:gd name="connsiteX6" fmla="*/ 40317 w 39079"/>
                <a:gd name="connsiteY6" fmla="*/ 4168 h 52106"/>
                <a:gd name="connsiteX7" fmla="*/ 40317 w 39079"/>
                <a:gd name="connsiteY7" fmla="*/ 49436 h 52106"/>
                <a:gd name="connsiteX8" fmla="*/ 36149 w 39079"/>
                <a:gd name="connsiteY8" fmla="*/ 53604 h 52106"/>
                <a:gd name="connsiteX9" fmla="*/ 8337 w 39079"/>
                <a:gd name="connsiteY9" fmla="*/ 45267 h 52106"/>
                <a:gd name="connsiteX10" fmla="*/ 31980 w 39079"/>
                <a:gd name="connsiteY10" fmla="*/ 45267 h 52106"/>
                <a:gd name="connsiteX11" fmla="*/ 31980 w 39079"/>
                <a:gd name="connsiteY11" fmla="*/ 8337 h 52106"/>
                <a:gd name="connsiteX12" fmla="*/ 8337 w 39079"/>
                <a:gd name="connsiteY12" fmla="*/ 8337 h 52106"/>
                <a:gd name="connsiteX13" fmla="*/ 8337 w 39079"/>
                <a:gd name="connsiteY13" fmla="*/ 4526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79" h="52106">
                  <a:moveTo>
                    <a:pt x="36149" y="53604"/>
                  </a:moveTo>
                  <a:lnTo>
                    <a:pt x="4168" y="53604"/>
                  </a:lnTo>
                  <a:cubicBezTo>
                    <a:pt x="1889" y="53604"/>
                    <a:pt x="0" y="51715"/>
                    <a:pt x="0" y="49436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36149" y="0"/>
                  </a:lnTo>
                  <a:cubicBezTo>
                    <a:pt x="38428" y="0"/>
                    <a:pt x="40317" y="1889"/>
                    <a:pt x="40317" y="4168"/>
                  </a:cubicBezTo>
                  <a:lnTo>
                    <a:pt x="40317" y="49436"/>
                  </a:lnTo>
                  <a:cubicBezTo>
                    <a:pt x="40317" y="51715"/>
                    <a:pt x="38493" y="53604"/>
                    <a:pt x="36149" y="53604"/>
                  </a:cubicBezTo>
                  <a:close/>
                  <a:moveTo>
                    <a:pt x="8337" y="45267"/>
                  </a:moveTo>
                  <a:lnTo>
                    <a:pt x="31980" y="45267"/>
                  </a:lnTo>
                  <a:lnTo>
                    <a:pt x="31980" y="8337"/>
                  </a:lnTo>
                  <a:lnTo>
                    <a:pt x="8337" y="8337"/>
                  </a:lnTo>
                  <a:lnTo>
                    <a:pt x="8337" y="4526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E218F58-95FD-4E29-A851-6C5196F62BBF}"/>
                </a:ext>
              </a:extLst>
            </p:cNvPr>
            <p:cNvSpPr/>
            <p:nvPr/>
          </p:nvSpPr>
          <p:spPr>
            <a:xfrm>
              <a:off x="2423201" y="2746232"/>
              <a:ext cx="39080" cy="52106"/>
            </a:xfrm>
            <a:custGeom>
              <a:avLst/>
              <a:gdLst>
                <a:gd name="connsiteX0" fmla="*/ 36149 w 39079"/>
                <a:gd name="connsiteY0" fmla="*/ 53604 h 52106"/>
                <a:gd name="connsiteX1" fmla="*/ 4168 w 39079"/>
                <a:gd name="connsiteY1" fmla="*/ 53604 h 52106"/>
                <a:gd name="connsiteX2" fmla="*/ 0 w 39079"/>
                <a:gd name="connsiteY2" fmla="*/ 49436 h 52106"/>
                <a:gd name="connsiteX3" fmla="*/ 0 w 39079"/>
                <a:gd name="connsiteY3" fmla="*/ 4168 h 52106"/>
                <a:gd name="connsiteX4" fmla="*/ 4168 w 39079"/>
                <a:gd name="connsiteY4" fmla="*/ 0 h 52106"/>
                <a:gd name="connsiteX5" fmla="*/ 36149 w 39079"/>
                <a:gd name="connsiteY5" fmla="*/ 0 h 52106"/>
                <a:gd name="connsiteX6" fmla="*/ 40317 w 39079"/>
                <a:gd name="connsiteY6" fmla="*/ 4168 h 52106"/>
                <a:gd name="connsiteX7" fmla="*/ 40317 w 39079"/>
                <a:gd name="connsiteY7" fmla="*/ 49436 h 52106"/>
                <a:gd name="connsiteX8" fmla="*/ 36149 w 39079"/>
                <a:gd name="connsiteY8" fmla="*/ 53604 h 52106"/>
                <a:gd name="connsiteX9" fmla="*/ 8337 w 39079"/>
                <a:gd name="connsiteY9" fmla="*/ 45267 h 52106"/>
                <a:gd name="connsiteX10" fmla="*/ 31980 w 39079"/>
                <a:gd name="connsiteY10" fmla="*/ 45267 h 52106"/>
                <a:gd name="connsiteX11" fmla="*/ 31980 w 39079"/>
                <a:gd name="connsiteY11" fmla="*/ 8337 h 52106"/>
                <a:gd name="connsiteX12" fmla="*/ 8337 w 39079"/>
                <a:gd name="connsiteY12" fmla="*/ 8337 h 52106"/>
                <a:gd name="connsiteX13" fmla="*/ 8337 w 39079"/>
                <a:gd name="connsiteY13" fmla="*/ 4526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79" h="52106">
                  <a:moveTo>
                    <a:pt x="36149" y="53604"/>
                  </a:moveTo>
                  <a:lnTo>
                    <a:pt x="4168" y="53604"/>
                  </a:lnTo>
                  <a:cubicBezTo>
                    <a:pt x="1889" y="53604"/>
                    <a:pt x="0" y="51715"/>
                    <a:pt x="0" y="49436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36149" y="0"/>
                  </a:lnTo>
                  <a:cubicBezTo>
                    <a:pt x="38428" y="0"/>
                    <a:pt x="40317" y="1889"/>
                    <a:pt x="40317" y="4168"/>
                  </a:cubicBezTo>
                  <a:lnTo>
                    <a:pt x="40317" y="49436"/>
                  </a:lnTo>
                  <a:cubicBezTo>
                    <a:pt x="40317" y="51715"/>
                    <a:pt x="38428" y="53604"/>
                    <a:pt x="36149" y="53604"/>
                  </a:cubicBezTo>
                  <a:close/>
                  <a:moveTo>
                    <a:pt x="8337" y="45267"/>
                  </a:moveTo>
                  <a:lnTo>
                    <a:pt x="31980" y="45267"/>
                  </a:lnTo>
                  <a:lnTo>
                    <a:pt x="31980" y="8337"/>
                  </a:lnTo>
                  <a:lnTo>
                    <a:pt x="8337" y="8337"/>
                  </a:lnTo>
                  <a:lnTo>
                    <a:pt x="8337" y="4526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9F0CDBC-0D8B-4CBE-BDD8-C02EC7ABDF40}"/>
                </a:ext>
              </a:extLst>
            </p:cNvPr>
            <p:cNvSpPr/>
            <p:nvPr/>
          </p:nvSpPr>
          <p:spPr>
            <a:xfrm>
              <a:off x="2247213" y="2849988"/>
              <a:ext cx="123752" cy="6513"/>
            </a:xfrm>
            <a:custGeom>
              <a:avLst/>
              <a:gdLst>
                <a:gd name="connsiteX0" fmla="*/ 122775 w 123752"/>
                <a:gd name="connsiteY0" fmla="*/ 8337 h 6513"/>
                <a:gd name="connsiteX1" fmla="*/ 4168 w 123752"/>
                <a:gd name="connsiteY1" fmla="*/ 8337 h 6513"/>
                <a:gd name="connsiteX2" fmla="*/ 0 w 123752"/>
                <a:gd name="connsiteY2" fmla="*/ 4168 h 6513"/>
                <a:gd name="connsiteX3" fmla="*/ 4168 w 123752"/>
                <a:gd name="connsiteY3" fmla="*/ 0 h 6513"/>
                <a:gd name="connsiteX4" fmla="*/ 122775 w 123752"/>
                <a:gd name="connsiteY4" fmla="*/ 0 h 6513"/>
                <a:gd name="connsiteX5" fmla="*/ 126944 w 123752"/>
                <a:gd name="connsiteY5" fmla="*/ 4168 h 6513"/>
                <a:gd name="connsiteX6" fmla="*/ 122775 w 12375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752" h="6513">
                  <a:moveTo>
                    <a:pt x="122775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122775" y="0"/>
                  </a:lnTo>
                  <a:cubicBezTo>
                    <a:pt x="125055" y="0"/>
                    <a:pt x="126944" y="1889"/>
                    <a:pt x="126944" y="4168"/>
                  </a:cubicBezTo>
                  <a:cubicBezTo>
                    <a:pt x="126944" y="6448"/>
                    <a:pt x="125055" y="8337"/>
                    <a:pt x="122775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EB7C354B-2B5B-41C9-8DC5-20E213075269}"/>
                </a:ext>
              </a:extLst>
            </p:cNvPr>
            <p:cNvSpPr/>
            <p:nvPr/>
          </p:nvSpPr>
          <p:spPr>
            <a:xfrm>
              <a:off x="2380865" y="2849988"/>
              <a:ext cx="26053" cy="6513"/>
            </a:xfrm>
            <a:custGeom>
              <a:avLst/>
              <a:gdLst>
                <a:gd name="connsiteX0" fmla="*/ 25793 w 26053"/>
                <a:gd name="connsiteY0" fmla="*/ 8337 h 6513"/>
                <a:gd name="connsiteX1" fmla="*/ 4168 w 26053"/>
                <a:gd name="connsiteY1" fmla="*/ 8337 h 6513"/>
                <a:gd name="connsiteX2" fmla="*/ 0 w 26053"/>
                <a:gd name="connsiteY2" fmla="*/ 4168 h 6513"/>
                <a:gd name="connsiteX3" fmla="*/ 4168 w 26053"/>
                <a:gd name="connsiteY3" fmla="*/ 0 h 6513"/>
                <a:gd name="connsiteX4" fmla="*/ 25793 w 26053"/>
                <a:gd name="connsiteY4" fmla="*/ 0 h 6513"/>
                <a:gd name="connsiteX5" fmla="*/ 29961 w 26053"/>
                <a:gd name="connsiteY5" fmla="*/ 4168 h 6513"/>
                <a:gd name="connsiteX6" fmla="*/ 25793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5793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25793" y="0"/>
                  </a:lnTo>
                  <a:cubicBezTo>
                    <a:pt x="28072" y="0"/>
                    <a:pt x="29961" y="1889"/>
                    <a:pt x="29961" y="4168"/>
                  </a:cubicBezTo>
                  <a:cubicBezTo>
                    <a:pt x="29961" y="6448"/>
                    <a:pt x="28072" y="8337"/>
                    <a:pt x="25793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3" name="Group 1992">
            <a:extLst>
              <a:ext uri="{FF2B5EF4-FFF2-40B4-BE49-F238E27FC236}">
                <a16:creationId xmlns:a16="http://schemas.microsoft.com/office/drawing/2014/main" id="{70422183-64E8-453F-B3A6-8639DFC89DFB}"/>
              </a:ext>
            </a:extLst>
          </p:cNvPr>
          <p:cNvGrpSpPr/>
          <p:nvPr/>
        </p:nvGrpSpPr>
        <p:grpSpPr>
          <a:xfrm>
            <a:off x="2127769" y="3571235"/>
            <a:ext cx="512269" cy="512269"/>
            <a:chOff x="2174720" y="3615688"/>
            <a:chExt cx="423363" cy="423363"/>
          </a:xfrm>
          <a:solidFill>
            <a:srgbClr val="FFFFFF"/>
          </a:solidFill>
        </p:grpSpPr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878025A1-C975-47F7-B237-EB3F3CD5F316}"/>
                </a:ext>
              </a:extLst>
            </p:cNvPr>
            <p:cNvSpPr/>
            <p:nvPr/>
          </p:nvSpPr>
          <p:spPr>
            <a:xfrm>
              <a:off x="2194195" y="3635163"/>
              <a:ext cx="384283" cy="384283"/>
            </a:xfrm>
            <a:custGeom>
              <a:avLst/>
              <a:gdLst>
                <a:gd name="connsiteX0" fmla="*/ 193119 w 384283"/>
                <a:gd name="connsiteY0" fmla="*/ 386237 h 384283"/>
                <a:gd name="connsiteX1" fmla="*/ 0 w 384283"/>
                <a:gd name="connsiteY1" fmla="*/ 193118 h 384283"/>
                <a:gd name="connsiteX2" fmla="*/ 193119 w 384283"/>
                <a:gd name="connsiteY2" fmla="*/ 0 h 384283"/>
                <a:gd name="connsiteX3" fmla="*/ 386237 w 384283"/>
                <a:gd name="connsiteY3" fmla="*/ 193118 h 384283"/>
                <a:gd name="connsiteX4" fmla="*/ 193119 w 384283"/>
                <a:gd name="connsiteY4" fmla="*/ 386237 h 384283"/>
                <a:gd name="connsiteX5" fmla="*/ 193119 w 384283"/>
                <a:gd name="connsiteY5" fmla="*/ 8272 h 384283"/>
                <a:gd name="connsiteX6" fmla="*/ 8337 w 384283"/>
                <a:gd name="connsiteY6" fmla="*/ 193053 h 384283"/>
                <a:gd name="connsiteX7" fmla="*/ 193119 w 384283"/>
                <a:gd name="connsiteY7" fmla="*/ 377835 h 384283"/>
                <a:gd name="connsiteX8" fmla="*/ 377900 w 384283"/>
                <a:gd name="connsiteY8" fmla="*/ 193053 h 384283"/>
                <a:gd name="connsiteX9" fmla="*/ 193119 w 384283"/>
                <a:gd name="connsiteY9" fmla="*/ 8272 h 384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4283" h="384283">
                  <a:moveTo>
                    <a:pt x="193119" y="386237"/>
                  </a:moveTo>
                  <a:cubicBezTo>
                    <a:pt x="86627" y="386237"/>
                    <a:pt x="0" y="299611"/>
                    <a:pt x="0" y="193118"/>
                  </a:cubicBezTo>
                  <a:cubicBezTo>
                    <a:pt x="0" y="86627"/>
                    <a:pt x="86627" y="0"/>
                    <a:pt x="193119" y="0"/>
                  </a:cubicBezTo>
                  <a:cubicBezTo>
                    <a:pt x="299611" y="0"/>
                    <a:pt x="386237" y="86627"/>
                    <a:pt x="386237" y="193118"/>
                  </a:cubicBezTo>
                  <a:cubicBezTo>
                    <a:pt x="386237" y="299546"/>
                    <a:pt x="299611" y="386237"/>
                    <a:pt x="193119" y="386237"/>
                  </a:cubicBezTo>
                  <a:close/>
                  <a:moveTo>
                    <a:pt x="193119" y="8272"/>
                  </a:moveTo>
                  <a:cubicBezTo>
                    <a:pt x="91251" y="8272"/>
                    <a:pt x="8337" y="91186"/>
                    <a:pt x="8337" y="193053"/>
                  </a:cubicBezTo>
                  <a:cubicBezTo>
                    <a:pt x="8337" y="294921"/>
                    <a:pt x="91251" y="377835"/>
                    <a:pt x="193119" y="377835"/>
                  </a:cubicBezTo>
                  <a:cubicBezTo>
                    <a:pt x="294986" y="377835"/>
                    <a:pt x="377900" y="294921"/>
                    <a:pt x="377900" y="193053"/>
                  </a:cubicBezTo>
                  <a:cubicBezTo>
                    <a:pt x="377900" y="91186"/>
                    <a:pt x="294986" y="8272"/>
                    <a:pt x="193119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9FA13D4D-2CEF-4714-8D10-B193879594FA}"/>
                </a:ext>
              </a:extLst>
            </p:cNvPr>
            <p:cNvSpPr/>
            <p:nvPr/>
          </p:nvSpPr>
          <p:spPr>
            <a:xfrm>
              <a:off x="2174720" y="3615688"/>
              <a:ext cx="423363" cy="423363"/>
            </a:xfrm>
            <a:custGeom>
              <a:avLst/>
              <a:gdLst>
                <a:gd name="connsiteX0" fmla="*/ 212593 w 423362"/>
                <a:gd name="connsiteY0" fmla="*/ 425186 h 423362"/>
                <a:gd name="connsiteX1" fmla="*/ 0 w 423362"/>
                <a:gd name="connsiteY1" fmla="*/ 212593 h 423362"/>
                <a:gd name="connsiteX2" fmla="*/ 212593 w 423362"/>
                <a:gd name="connsiteY2" fmla="*/ 0 h 423362"/>
                <a:gd name="connsiteX3" fmla="*/ 425186 w 423362"/>
                <a:gd name="connsiteY3" fmla="*/ 212593 h 423362"/>
                <a:gd name="connsiteX4" fmla="*/ 212593 w 423362"/>
                <a:gd name="connsiteY4" fmla="*/ 425186 h 423362"/>
                <a:gd name="connsiteX5" fmla="*/ 212593 w 423362"/>
                <a:gd name="connsiteY5" fmla="*/ 8272 h 423362"/>
                <a:gd name="connsiteX6" fmla="*/ 8337 w 423362"/>
                <a:gd name="connsiteY6" fmla="*/ 212528 h 423362"/>
                <a:gd name="connsiteX7" fmla="*/ 212593 w 423362"/>
                <a:gd name="connsiteY7" fmla="*/ 416784 h 423362"/>
                <a:gd name="connsiteX8" fmla="*/ 416849 w 423362"/>
                <a:gd name="connsiteY8" fmla="*/ 212528 h 423362"/>
                <a:gd name="connsiteX9" fmla="*/ 212593 w 423362"/>
                <a:gd name="connsiteY9" fmla="*/ 8272 h 42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362" h="423362">
                  <a:moveTo>
                    <a:pt x="212593" y="425186"/>
                  </a:moveTo>
                  <a:cubicBezTo>
                    <a:pt x="95354" y="425186"/>
                    <a:pt x="0" y="329832"/>
                    <a:pt x="0" y="212593"/>
                  </a:cubicBezTo>
                  <a:cubicBezTo>
                    <a:pt x="0" y="95354"/>
                    <a:pt x="95354" y="0"/>
                    <a:pt x="212593" y="0"/>
                  </a:cubicBezTo>
                  <a:cubicBezTo>
                    <a:pt x="329832" y="0"/>
                    <a:pt x="425186" y="95354"/>
                    <a:pt x="425186" y="212593"/>
                  </a:cubicBezTo>
                  <a:cubicBezTo>
                    <a:pt x="425186" y="329832"/>
                    <a:pt x="329832" y="425186"/>
                    <a:pt x="212593" y="425186"/>
                  </a:cubicBezTo>
                  <a:close/>
                  <a:moveTo>
                    <a:pt x="212593" y="8272"/>
                  </a:moveTo>
                  <a:cubicBezTo>
                    <a:pt x="99979" y="8272"/>
                    <a:pt x="8337" y="99914"/>
                    <a:pt x="8337" y="212528"/>
                  </a:cubicBezTo>
                  <a:cubicBezTo>
                    <a:pt x="8337" y="325142"/>
                    <a:pt x="99979" y="416784"/>
                    <a:pt x="212593" y="416784"/>
                  </a:cubicBezTo>
                  <a:cubicBezTo>
                    <a:pt x="325208" y="416784"/>
                    <a:pt x="416849" y="325142"/>
                    <a:pt x="416849" y="212528"/>
                  </a:cubicBezTo>
                  <a:cubicBezTo>
                    <a:pt x="416849" y="99914"/>
                    <a:pt x="325208" y="8272"/>
                    <a:pt x="212593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3074D2C3-D81A-411C-9C69-9895DF4B7688}"/>
                </a:ext>
              </a:extLst>
            </p:cNvPr>
            <p:cNvSpPr/>
            <p:nvPr/>
          </p:nvSpPr>
          <p:spPr>
            <a:xfrm>
              <a:off x="2376892" y="3729736"/>
              <a:ext cx="71646" cy="58619"/>
            </a:xfrm>
            <a:custGeom>
              <a:avLst/>
              <a:gdLst>
                <a:gd name="connsiteX0" fmla="*/ 62723 w 71646"/>
                <a:gd name="connsiteY0" fmla="*/ 65002 h 58619"/>
                <a:gd name="connsiteX1" fmla="*/ 52302 w 71646"/>
                <a:gd name="connsiteY1" fmla="*/ 54581 h 58619"/>
                <a:gd name="connsiteX2" fmla="*/ 10421 w 71646"/>
                <a:gd name="connsiteY2" fmla="*/ 20842 h 58619"/>
                <a:gd name="connsiteX3" fmla="*/ 0 w 71646"/>
                <a:gd name="connsiteY3" fmla="*/ 10421 h 58619"/>
                <a:gd name="connsiteX4" fmla="*/ 10421 w 71646"/>
                <a:gd name="connsiteY4" fmla="*/ 0 h 58619"/>
                <a:gd name="connsiteX5" fmla="*/ 73144 w 71646"/>
                <a:gd name="connsiteY5" fmla="*/ 54581 h 58619"/>
                <a:gd name="connsiteX6" fmla="*/ 62723 w 71646"/>
                <a:gd name="connsiteY6" fmla="*/ 65002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58619">
                  <a:moveTo>
                    <a:pt x="62723" y="65002"/>
                  </a:moveTo>
                  <a:cubicBezTo>
                    <a:pt x="56991" y="65002"/>
                    <a:pt x="52302" y="60313"/>
                    <a:pt x="52302" y="54581"/>
                  </a:cubicBezTo>
                  <a:cubicBezTo>
                    <a:pt x="52302" y="36018"/>
                    <a:pt x="33543" y="20842"/>
                    <a:pt x="10421" y="20842"/>
                  </a:cubicBezTo>
                  <a:cubicBezTo>
                    <a:pt x="4690" y="20842"/>
                    <a:pt x="0" y="16153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cubicBezTo>
                    <a:pt x="45007" y="0"/>
                    <a:pt x="73144" y="24490"/>
                    <a:pt x="73144" y="54581"/>
                  </a:cubicBezTo>
                  <a:cubicBezTo>
                    <a:pt x="73144" y="60378"/>
                    <a:pt x="68455" y="65002"/>
                    <a:pt x="62723" y="650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093D54D4-891D-4A18-B18E-CC91E984CB0F}"/>
                </a:ext>
              </a:extLst>
            </p:cNvPr>
            <p:cNvSpPr/>
            <p:nvPr/>
          </p:nvSpPr>
          <p:spPr>
            <a:xfrm>
              <a:off x="2324590" y="3729736"/>
              <a:ext cx="71646" cy="58619"/>
            </a:xfrm>
            <a:custGeom>
              <a:avLst/>
              <a:gdLst>
                <a:gd name="connsiteX0" fmla="*/ 10421 w 71646"/>
                <a:gd name="connsiteY0" fmla="*/ 65002 h 58619"/>
                <a:gd name="connsiteX1" fmla="*/ 0 w 71646"/>
                <a:gd name="connsiteY1" fmla="*/ 54581 h 58619"/>
                <a:gd name="connsiteX2" fmla="*/ 62723 w 71646"/>
                <a:gd name="connsiteY2" fmla="*/ 0 h 58619"/>
                <a:gd name="connsiteX3" fmla="*/ 73144 w 71646"/>
                <a:gd name="connsiteY3" fmla="*/ 10421 h 58619"/>
                <a:gd name="connsiteX4" fmla="*/ 62723 w 71646"/>
                <a:gd name="connsiteY4" fmla="*/ 20842 h 58619"/>
                <a:gd name="connsiteX5" fmla="*/ 20842 w 71646"/>
                <a:gd name="connsiteY5" fmla="*/ 54581 h 58619"/>
                <a:gd name="connsiteX6" fmla="*/ 10421 w 71646"/>
                <a:gd name="connsiteY6" fmla="*/ 65002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58619">
                  <a:moveTo>
                    <a:pt x="10421" y="65002"/>
                  </a:moveTo>
                  <a:cubicBezTo>
                    <a:pt x="4690" y="65002"/>
                    <a:pt x="0" y="60313"/>
                    <a:pt x="0" y="54581"/>
                  </a:cubicBezTo>
                  <a:cubicBezTo>
                    <a:pt x="0" y="24490"/>
                    <a:pt x="28137" y="0"/>
                    <a:pt x="62723" y="0"/>
                  </a:cubicBezTo>
                  <a:cubicBezTo>
                    <a:pt x="68454" y="0"/>
                    <a:pt x="73144" y="4690"/>
                    <a:pt x="73144" y="10421"/>
                  </a:cubicBezTo>
                  <a:cubicBezTo>
                    <a:pt x="73144" y="16153"/>
                    <a:pt x="68454" y="20842"/>
                    <a:pt x="62723" y="20842"/>
                  </a:cubicBezTo>
                  <a:cubicBezTo>
                    <a:pt x="39601" y="20842"/>
                    <a:pt x="20842" y="35953"/>
                    <a:pt x="20842" y="54581"/>
                  </a:cubicBezTo>
                  <a:cubicBezTo>
                    <a:pt x="20842" y="60378"/>
                    <a:pt x="16153" y="65002"/>
                    <a:pt x="10421" y="650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7F3F50F9-918F-487A-812D-F8A1DA808929}"/>
                </a:ext>
              </a:extLst>
            </p:cNvPr>
            <p:cNvSpPr/>
            <p:nvPr/>
          </p:nvSpPr>
          <p:spPr>
            <a:xfrm>
              <a:off x="2324590" y="3773896"/>
              <a:ext cx="123752" cy="104212"/>
            </a:xfrm>
            <a:custGeom>
              <a:avLst/>
              <a:gdLst>
                <a:gd name="connsiteX0" fmla="*/ 115024 w 123752"/>
                <a:gd name="connsiteY0" fmla="*/ 109097 h 104212"/>
                <a:gd name="connsiteX1" fmla="*/ 104603 w 123752"/>
                <a:gd name="connsiteY1" fmla="*/ 98676 h 104212"/>
                <a:gd name="connsiteX2" fmla="*/ 60834 w 123752"/>
                <a:gd name="connsiteY2" fmla="*/ 64807 h 104212"/>
                <a:gd name="connsiteX3" fmla="*/ 0 w 123752"/>
                <a:gd name="connsiteY3" fmla="*/ 10421 h 104212"/>
                <a:gd name="connsiteX4" fmla="*/ 10421 w 123752"/>
                <a:gd name="connsiteY4" fmla="*/ 0 h 104212"/>
                <a:gd name="connsiteX5" fmla="*/ 20842 w 123752"/>
                <a:gd name="connsiteY5" fmla="*/ 10421 h 104212"/>
                <a:gd name="connsiteX6" fmla="*/ 64351 w 123752"/>
                <a:gd name="connsiteY6" fmla="*/ 44290 h 104212"/>
                <a:gd name="connsiteX7" fmla="*/ 125446 w 123752"/>
                <a:gd name="connsiteY7" fmla="*/ 98741 h 104212"/>
                <a:gd name="connsiteX8" fmla="*/ 115024 w 123752"/>
                <a:gd name="connsiteY8" fmla="*/ 109097 h 104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752" h="104212">
                  <a:moveTo>
                    <a:pt x="115024" y="109097"/>
                  </a:moveTo>
                  <a:cubicBezTo>
                    <a:pt x="109293" y="109097"/>
                    <a:pt x="104603" y="104408"/>
                    <a:pt x="104603" y="98676"/>
                  </a:cubicBezTo>
                  <a:cubicBezTo>
                    <a:pt x="104603" y="74707"/>
                    <a:pt x="71125" y="66696"/>
                    <a:pt x="60834" y="64807"/>
                  </a:cubicBezTo>
                  <a:cubicBezTo>
                    <a:pt x="23969" y="59075"/>
                    <a:pt x="0" y="37712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cubicBezTo>
                    <a:pt x="16153" y="0"/>
                    <a:pt x="20842" y="4690"/>
                    <a:pt x="20842" y="10421"/>
                  </a:cubicBezTo>
                  <a:cubicBezTo>
                    <a:pt x="20842" y="30417"/>
                    <a:pt x="44290" y="41164"/>
                    <a:pt x="64351" y="44290"/>
                  </a:cubicBezTo>
                  <a:cubicBezTo>
                    <a:pt x="102714" y="51390"/>
                    <a:pt x="125446" y="71711"/>
                    <a:pt x="125446" y="98741"/>
                  </a:cubicBezTo>
                  <a:cubicBezTo>
                    <a:pt x="125446" y="104473"/>
                    <a:pt x="120756" y="109097"/>
                    <a:pt x="115024" y="10909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978F7732-C39A-4358-9A2C-6050A89862EA}"/>
                </a:ext>
              </a:extLst>
            </p:cNvPr>
            <p:cNvSpPr/>
            <p:nvPr/>
          </p:nvSpPr>
          <p:spPr>
            <a:xfrm>
              <a:off x="2324590" y="3862150"/>
              <a:ext cx="71646" cy="58619"/>
            </a:xfrm>
            <a:custGeom>
              <a:avLst/>
              <a:gdLst>
                <a:gd name="connsiteX0" fmla="*/ 62723 w 71646"/>
                <a:gd name="connsiteY0" fmla="*/ 65003 h 58619"/>
                <a:gd name="connsiteX1" fmla="*/ 0 w 71646"/>
                <a:gd name="connsiteY1" fmla="*/ 10421 h 58619"/>
                <a:gd name="connsiteX2" fmla="*/ 10421 w 71646"/>
                <a:gd name="connsiteY2" fmla="*/ 0 h 58619"/>
                <a:gd name="connsiteX3" fmla="*/ 20842 w 71646"/>
                <a:gd name="connsiteY3" fmla="*/ 10421 h 58619"/>
                <a:gd name="connsiteX4" fmla="*/ 62723 w 71646"/>
                <a:gd name="connsiteY4" fmla="*/ 44160 h 58619"/>
                <a:gd name="connsiteX5" fmla="*/ 73144 w 71646"/>
                <a:gd name="connsiteY5" fmla="*/ 54581 h 58619"/>
                <a:gd name="connsiteX6" fmla="*/ 62723 w 71646"/>
                <a:gd name="connsiteY6" fmla="*/ 65003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58619">
                  <a:moveTo>
                    <a:pt x="62723" y="65003"/>
                  </a:moveTo>
                  <a:cubicBezTo>
                    <a:pt x="28137" y="65003"/>
                    <a:pt x="0" y="40513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cubicBezTo>
                    <a:pt x="16153" y="0"/>
                    <a:pt x="20842" y="4690"/>
                    <a:pt x="20842" y="10421"/>
                  </a:cubicBezTo>
                  <a:cubicBezTo>
                    <a:pt x="20842" y="28984"/>
                    <a:pt x="39666" y="44160"/>
                    <a:pt x="62723" y="44160"/>
                  </a:cubicBezTo>
                  <a:cubicBezTo>
                    <a:pt x="68454" y="44160"/>
                    <a:pt x="73144" y="48850"/>
                    <a:pt x="73144" y="54581"/>
                  </a:cubicBezTo>
                  <a:cubicBezTo>
                    <a:pt x="73144" y="60313"/>
                    <a:pt x="68454" y="65003"/>
                    <a:pt x="62723" y="6500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09B4A6A-7D2D-42FC-BA38-F4D4DBB0DE9C}"/>
                </a:ext>
              </a:extLst>
            </p:cNvPr>
            <p:cNvSpPr/>
            <p:nvPr/>
          </p:nvSpPr>
          <p:spPr>
            <a:xfrm>
              <a:off x="2376892" y="3862150"/>
              <a:ext cx="71646" cy="58619"/>
            </a:xfrm>
            <a:custGeom>
              <a:avLst/>
              <a:gdLst>
                <a:gd name="connsiteX0" fmla="*/ 10421 w 71646"/>
                <a:gd name="connsiteY0" fmla="*/ 65003 h 58619"/>
                <a:gd name="connsiteX1" fmla="*/ 0 w 71646"/>
                <a:gd name="connsiteY1" fmla="*/ 54581 h 58619"/>
                <a:gd name="connsiteX2" fmla="*/ 10421 w 71646"/>
                <a:gd name="connsiteY2" fmla="*/ 44160 h 58619"/>
                <a:gd name="connsiteX3" fmla="*/ 52302 w 71646"/>
                <a:gd name="connsiteY3" fmla="*/ 10421 h 58619"/>
                <a:gd name="connsiteX4" fmla="*/ 62723 w 71646"/>
                <a:gd name="connsiteY4" fmla="*/ 0 h 58619"/>
                <a:gd name="connsiteX5" fmla="*/ 73144 w 71646"/>
                <a:gd name="connsiteY5" fmla="*/ 10421 h 58619"/>
                <a:gd name="connsiteX6" fmla="*/ 10421 w 71646"/>
                <a:gd name="connsiteY6" fmla="*/ 65003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58619">
                  <a:moveTo>
                    <a:pt x="10421" y="65003"/>
                  </a:moveTo>
                  <a:cubicBezTo>
                    <a:pt x="4690" y="65003"/>
                    <a:pt x="0" y="60313"/>
                    <a:pt x="0" y="54581"/>
                  </a:cubicBezTo>
                  <a:cubicBezTo>
                    <a:pt x="0" y="48850"/>
                    <a:pt x="4690" y="44160"/>
                    <a:pt x="10421" y="44160"/>
                  </a:cubicBezTo>
                  <a:cubicBezTo>
                    <a:pt x="33543" y="44160"/>
                    <a:pt x="52302" y="29049"/>
                    <a:pt x="52302" y="10421"/>
                  </a:cubicBezTo>
                  <a:cubicBezTo>
                    <a:pt x="52302" y="4690"/>
                    <a:pt x="56991" y="0"/>
                    <a:pt x="62723" y="0"/>
                  </a:cubicBezTo>
                  <a:cubicBezTo>
                    <a:pt x="68455" y="0"/>
                    <a:pt x="73144" y="4690"/>
                    <a:pt x="73144" y="10421"/>
                  </a:cubicBezTo>
                  <a:cubicBezTo>
                    <a:pt x="73144" y="40513"/>
                    <a:pt x="45007" y="65003"/>
                    <a:pt x="10421" y="6500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28386A7A-1163-4FDD-86C9-BC62681DEEAE}"/>
                </a:ext>
              </a:extLst>
            </p:cNvPr>
            <p:cNvSpPr/>
            <p:nvPr/>
          </p:nvSpPr>
          <p:spPr>
            <a:xfrm>
              <a:off x="2376892" y="3711498"/>
              <a:ext cx="19540" cy="234478"/>
            </a:xfrm>
            <a:custGeom>
              <a:avLst/>
              <a:gdLst>
                <a:gd name="connsiteX0" fmla="*/ 10421 w 19539"/>
                <a:gd name="connsiteY0" fmla="*/ 236237 h 234477"/>
                <a:gd name="connsiteX1" fmla="*/ 0 w 19539"/>
                <a:gd name="connsiteY1" fmla="*/ 225815 h 234477"/>
                <a:gd name="connsiteX2" fmla="*/ 0 w 19539"/>
                <a:gd name="connsiteY2" fmla="*/ 10421 h 234477"/>
                <a:gd name="connsiteX3" fmla="*/ 10421 w 19539"/>
                <a:gd name="connsiteY3" fmla="*/ 0 h 234477"/>
                <a:gd name="connsiteX4" fmla="*/ 20842 w 19539"/>
                <a:gd name="connsiteY4" fmla="*/ 10421 h 234477"/>
                <a:gd name="connsiteX5" fmla="*/ 20842 w 19539"/>
                <a:gd name="connsiteY5" fmla="*/ 225815 h 234477"/>
                <a:gd name="connsiteX6" fmla="*/ 10421 w 19539"/>
                <a:gd name="connsiteY6" fmla="*/ 236237 h 23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39" h="234477">
                  <a:moveTo>
                    <a:pt x="10421" y="236237"/>
                  </a:moveTo>
                  <a:cubicBezTo>
                    <a:pt x="4690" y="236237"/>
                    <a:pt x="0" y="231547"/>
                    <a:pt x="0" y="225815"/>
                  </a:cubicBezTo>
                  <a:lnTo>
                    <a:pt x="0" y="10421"/>
                  </a:lnTo>
                  <a:cubicBezTo>
                    <a:pt x="0" y="4690"/>
                    <a:pt x="4690" y="0"/>
                    <a:pt x="10421" y="0"/>
                  </a:cubicBezTo>
                  <a:cubicBezTo>
                    <a:pt x="16153" y="0"/>
                    <a:pt x="20842" y="4690"/>
                    <a:pt x="20842" y="10421"/>
                  </a:cubicBezTo>
                  <a:lnTo>
                    <a:pt x="20842" y="225815"/>
                  </a:lnTo>
                  <a:cubicBezTo>
                    <a:pt x="20842" y="231612"/>
                    <a:pt x="16153" y="236237"/>
                    <a:pt x="10421" y="2362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0" name="Group 2009">
            <a:extLst>
              <a:ext uri="{FF2B5EF4-FFF2-40B4-BE49-F238E27FC236}">
                <a16:creationId xmlns:a16="http://schemas.microsoft.com/office/drawing/2014/main" id="{C0209A11-1C74-4521-9EEF-AC493B04FE27}"/>
              </a:ext>
            </a:extLst>
          </p:cNvPr>
          <p:cNvGrpSpPr/>
          <p:nvPr/>
        </p:nvGrpSpPr>
        <p:grpSpPr>
          <a:xfrm>
            <a:off x="2276032" y="4669281"/>
            <a:ext cx="228630" cy="451032"/>
            <a:chOff x="2291112" y="4708420"/>
            <a:chExt cx="188950" cy="372754"/>
          </a:xfrm>
          <a:solidFill>
            <a:srgbClr val="FFFFFF"/>
          </a:solidFill>
        </p:grpSpPr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33EAE15-A682-4409-962F-B52E5C283320}"/>
                </a:ext>
              </a:extLst>
            </p:cNvPr>
            <p:cNvSpPr/>
            <p:nvPr/>
          </p:nvSpPr>
          <p:spPr>
            <a:xfrm>
              <a:off x="2291177" y="4708420"/>
              <a:ext cx="188885" cy="188885"/>
            </a:xfrm>
            <a:custGeom>
              <a:avLst/>
              <a:gdLst>
                <a:gd name="connsiteX0" fmla="*/ 188038 w 188884"/>
                <a:gd name="connsiteY0" fmla="*/ 192207 h 188884"/>
                <a:gd name="connsiteX1" fmla="*/ 4168 w 188884"/>
                <a:gd name="connsiteY1" fmla="*/ 192207 h 188884"/>
                <a:gd name="connsiteX2" fmla="*/ 0 w 188884"/>
                <a:gd name="connsiteY2" fmla="*/ 188038 h 188884"/>
                <a:gd name="connsiteX3" fmla="*/ 0 w 188884"/>
                <a:gd name="connsiteY3" fmla="*/ 40578 h 188884"/>
                <a:gd name="connsiteX4" fmla="*/ 40578 w 188884"/>
                <a:gd name="connsiteY4" fmla="*/ 0 h 188884"/>
                <a:gd name="connsiteX5" fmla="*/ 153713 w 188884"/>
                <a:gd name="connsiteY5" fmla="*/ 0 h 188884"/>
                <a:gd name="connsiteX6" fmla="*/ 192272 w 188884"/>
                <a:gd name="connsiteY6" fmla="*/ 38559 h 188884"/>
                <a:gd name="connsiteX7" fmla="*/ 192272 w 188884"/>
                <a:gd name="connsiteY7" fmla="*/ 188038 h 188884"/>
                <a:gd name="connsiteX8" fmla="*/ 188038 w 188884"/>
                <a:gd name="connsiteY8" fmla="*/ 192207 h 188884"/>
                <a:gd name="connsiteX9" fmla="*/ 8337 w 188884"/>
                <a:gd name="connsiteY9" fmla="*/ 183870 h 188884"/>
                <a:gd name="connsiteX10" fmla="*/ 183870 w 188884"/>
                <a:gd name="connsiteY10" fmla="*/ 183870 h 188884"/>
                <a:gd name="connsiteX11" fmla="*/ 183870 w 188884"/>
                <a:gd name="connsiteY11" fmla="*/ 38559 h 188884"/>
                <a:gd name="connsiteX12" fmla="*/ 153648 w 188884"/>
                <a:gd name="connsiteY12" fmla="*/ 8337 h 188884"/>
                <a:gd name="connsiteX13" fmla="*/ 40513 w 188884"/>
                <a:gd name="connsiteY13" fmla="*/ 8337 h 188884"/>
                <a:gd name="connsiteX14" fmla="*/ 8272 w 188884"/>
                <a:gd name="connsiteY14" fmla="*/ 40578 h 188884"/>
                <a:gd name="connsiteX15" fmla="*/ 8272 w 188884"/>
                <a:gd name="connsiteY15" fmla="*/ 183870 h 18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884" h="188884">
                  <a:moveTo>
                    <a:pt x="188038" y="192207"/>
                  </a:moveTo>
                  <a:lnTo>
                    <a:pt x="4168" y="192207"/>
                  </a:lnTo>
                  <a:cubicBezTo>
                    <a:pt x="1889" y="192207"/>
                    <a:pt x="0" y="190318"/>
                    <a:pt x="0" y="188038"/>
                  </a:cubicBezTo>
                  <a:lnTo>
                    <a:pt x="0" y="40578"/>
                  </a:lnTo>
                  <a:cubicBezTo>
                    <a:pt x="0" y="18237"/>
                    <a:pt x="18172" y="0"/>
                    <a:pt x="40578" y="0"/>
                  </a:cubicBezTo>
                  <a:lnTo>
                    <a:pt x="153713" y="0"/>
                  </a:lnTo>
                  <a:cubicBezTo>
                    <a:pt x="174947" y="0"/>
                    <a:pt x="192272" y="17260"/>
                    <a:pt x="192272" y="38559"/>
                  </a:cubicBezTo>
                  <a:lnTo>
                    <a:pt x="192272" y="188038"/>
                  </a:lnTo>
                  <a:cubicBezTo>
                    <a:pt x="192207" y="190318"/>
                    <a:pt x="190318" y="192207"/>
                    <a:pt x="188038" y="192207"/>
                  </a:cubicBezTo>
                  <a:close/>
                  <a:moveTo>
                    <a:pt x="8337" y="183870"/>
                  </a:moveTo>
                  <a:lnTo>
                    <a:pt x="183870" y="183870"/>
                  </a:lnTo>
                  <a:lnTo>
                    <a:pt x="183870" y="38559"/>
                  </a:lnTo>
                  <a:cubicBezTo>
                    <a:pt x="183870" y="21885"/>
                    <a:pt x="170322" y="8337"/>
                    <a:pt x="153648" y="8337"/>
                  </a:cubicBezTo>
                  <a:lnTo>
                    <a:pt x="40513" y="8337"/>
                  </a:lnTo>
                  <a:cubicBezTo>
                    <a:pt x="22731" y="8337"/>
                    <a:pt x="8272" y="22796"/>
                    <a:pt x="8272" y="40578"/>
                  </a:cubicBezTo>
                  <a:lnTo>
                    <a:pt x="8272" y="18387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702E45E1-6E9A-4E95-8516-47F8AB64636C}"/>
                </a:ext>
              </a:extLst>
            </p:cNvPr>
            <p:cNvSpPr/>
            <p:nvPr/>
          </p:nvSpPr>
          <p:spPr>
            <a:xfrm>
              <a:off x="2291112" y="4892289"/>
              <a:ext cx="188885" cy="188885"/>
            </a:xfrm>
            <a:custGeom>
              <a:avLst/>
              <a:gdLst>
                <a:gd name="connsiteX0" fmla="*/ 151629 w 188884"/>
                <a:gd name="connsiteY0" fmla="*/ 192142 h 188884"/>
                <a:gd name="connsiteX1" fmla="*/ 40578 w 188884"/>
                <a:gd name="connsiteY1" fmla="*/ 192142 h 188884"/>
                <a:gd name="connsiteX2" fmla="*/ 0 w 188884"/>
                <a:gd name="connsiteY2" fmla="*/ 151629 h 188884"/>
                <a:gd name="connsiteX3" fmla="*/ 0 w 188884"/>
                <a:gd name="connsiteY3" fmla="*/ 4169 h 188884"/>
                <a:gd name="connsiteX4" fmla="*/ 4168 w 188884"/>
                <a:gd name="connsiteY4" fmla="*/ 0 h 188884"/>
                <a:gd name="connsiteX5" fmla="*/ 188038 w 188884"/>
                <a:gd name="connsiteY5" fmla="*/ 0 h 188884"/>
                <a:gd name="connsiteX6" fmla="*/ 192207 w 188884"/>
                <a:gd name="connsiteY6" fmla="*/ 4169 h 188884"/>
                <a:gd name="connsiteX7" fmla="*/ 192207 w 188884"/>
                <a:gd name="connsiteY7" fmla="*/ 151564 h 188884"/>
                <a:gd name="connsiteX8" fmla="*/ 151629 w 188884"/>
                <a:gd name="connsiteY8" fmla="*/ 192142 h 188884"/>
                <a:gd name="connsiteX9" fmla="*/ 8402 w 188884"/>
                <a:gd name="connsiteY9" fmla="*/ 8337 h 188884"/>
                <a:gd name="connsiteX10" fmla="*/ 8402 w 188884"/>
                <a:gd name="connsiteY10" fmla="*/ 151629 h 188884"/>
                <a:gd name="connsiteX11" fmla="*/ 40643 w 188884"/>
                <a:gd name="connsiteY11" fmla="*/ 183805 h 188884"/>
                <a:gd name="connsiteX12" fmla="*/ 151694 w 188884"/>
                <a:gd name="connsiteY12" fmla="*/ 183805 h 188884"/>
                <a:gd name="connsiteX13" fmla="*/ 183935 w 188884"/>
                <a:gd name="connsiteY13" fmla="*/ 151564 h 188884"/>
                <a:gd name="connsiteX14" fmla="*/ 183935 w 188884"/>
                <a:gd name="connsiteY14" fmla="*/ 8337 h 188884"/>
                <a:gd name="connsiteX15" fmla="*/ 8402 w 188884"/>
                <a:gd name="connsiteY15" fmla="*/ 8337 h 18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884" h="188884">
                  <a:moveTo>
                    <a:pt x="151629" y="192142"/>
                  </a:moveTo>
                  <a:lnTo>
                    <a:pt x="40578" y="192142"/>
                  </a:lnTo>
                  <a:cubicBezTo>
                    <a:pt x="18237" y="192142"/>
                    <a:pt x="0" y="173970"/>
                    <a:pt x="0" y="15162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188038" y="0"/>
                  </a:lnTo>
                  <a:cubicBezTo>
                    <a:pt x="190318" y="0"/>
                    <a:pt x="192207" y="1889"/>
                    <a:pt x="192207" y="4169"/>
                  </a:cubicBezTo>
                  <a:lnTo>
                    <a:pt x="192207" y="151564"/>
                  </a:lnTo>
                  <a:cubicBezTo>
                    <a:pt x="192272" y="173970"/>
                    <a:pt x="174035" y="192142"/>
                    <a:pt x="151629" y="192142"/>
                  </a:cubicBezTo>
                  <a:close/>
                  <a:moveTo>
                    <a:pt x="8402" y="8337"/>
                  </a:moveTo>
                  <a:lnTo>
                    <a:pt x="8402" y="151629"/>
                  </a:lnTo>
                  <a:cubicBezTo>
                    <a:pt x="8402" y="169345"/>
                    <a:pt x="22862" y="183805"/>
                    <a:pt x="40643" y="183805"/>
                  </a:cubicBezTo>
                  <a:lnTo>
                    <a:pt x="151694" y="183805"/>
                  </a:lnTo>
                  <a:cubicBezTo>
                    <a:pt x="169475" y="183805"/>
                    <a:pt x="183935" y="169345"/>
                    <a:pt x="183935" y="151564"/>
                  </a:cubicBezTo>
                  <a:lnTo>
                    <a:pt x="183935" y="8337"/>
                  </a:lnTo>
                  <a:lnTo>
                    <a:pt x="8402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C1BE1E26-049B-466D-879C-D35ECAA6BA74}"/>
                </a:ext>
              </a:extLst>
            </p:cNvPr>
            <p:cNvSpPr/>
            <p:nvPr/>
          </p:nvSpPr>
          <p:spPr>
            <a:xfrm>
              <a:off x="2359713" y="4776956"/>
              <a:ext cx="52106" cy="52106"/>
            </a:xfrm>
            <a:custGeom>
              <a:avLst/>
              <a:gdLst>
                <a:gd name="connsiteX0" fmla="*/ 50983 w 52106"/>
                <a:gd name="connsiteY0" fmla="*/ 55151 h 52106"/>
                <a:gd name="connsiteX1" fmla="*/ 48052 w 52106"/>
                <a:gd name="connsiteY1" fmla="*/ 53913 h 52106"/>
                <a:gd name="connsiteX2" fmla="*/ 1221 w 52106"/>
                <a:gd name="connsiteY2" fmla="*/ 7083 h 52106"/>
                <a:gd name="connsiteX3" fmla="*/ 1221 w 52106"/>
                <a:gd name="connsiteY3" fmla="*/ 1221 h 52106"/>
                <a:gd name="connsiteX4" fmla="*/ 7083 w 52106"/>
                <a:gd name="connsiteY4" fmla="*/ 1221 h 52106"/>
                <a:gd name="connsiteX5" fmla="*/ 53914 w 52106"/>
                <a:gd name="connsiteY5" fmla="*/ 48052 h 52106"/>
                <a:gd name="connsiteX6" fmla="*/ 53914 w 52106"/>
                <a:gd name="connsiteY6" fmla="*/ 53913 h 52106"/>
                <a:gd name="connsiteX7" fmla="*/ 50983 w 52106"/>
                <a:gd name="connsiteY7" fmla="*/ 55151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06" h="52106">
                  <a:moveTo>
                    <a:pt x="50983" y="55151"/>
                  </a:moveTo>
                  <a:cubicBezTo>
                    <a:pt x="49940" y="55151"/>
                    <a:pt x="48833" y="54760"/>
                    <a:pt x="48052" y="53913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53914" y="48052"/>
                  </a:lnTo>
                  <a:cubicBezTo>
                    <a:pt x="55542" y="49680"/>
                    <a:pt x="55542" y="52285"/>
                    <a:pt x="53914" y="53913"/>
                  </a:cubicBezTo>
                  <a:cubicBezTo>
                    <a:pt x="53067" y="54760"/>
                    <a:pt x="52025" y="55151"/>
                    <a:pt x="50983" y="5515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9A65BA78-DA87-4311-8470-F797132651A9}"/>
                </a:ext>
              </a:extLst>
            </p:cNvPr>
            <p:cNvSpPr/>
            <p:nvPr/>
          </p:nvSpPr>
          <p:spPr>
            <a:xfrm>
              <a:off x="2359648" y="4776956"/>
              <a:ext cx="52106" cy="52106"/>
            </a:xfrm>
            <a:custGeom>
              <a:avLst/>
              <a:gdLst>
                <a:gd name="connsiteX0" fmla="*/ 4152 w 52106"/>
                <a:gd name="connsiteY0" fmla="*/ 55151 h 52106"/>
                <a:gd name="connsiteX1" fmla="*/ 1221 w 52106"/>
                <a:gd name="connsiteY1" fmla="*/ 53913 h 52106"/>
                <a:gd name="connsiteX2" fmla="*/ 1221 w 52106"/>
                <a:gd name="connsiteY2" fmla="*/ 48052 h 52106"/>
                <a:gd name="connsiteX3" fmla="*/ 48052 w 52106"/>
                <a:gd name="connsiteY3" fmla="*/ 1221 h 52106"/>
                <a:gd name="connsiteX4" fmla="*/ 53914 w 52106"/>
                <a:gd name="connsiteY4" fmla="*/ 1221 h 52106"/>
                <a:gd name="connsiteX5" fmla="*/ 53914 w 52106"/>
                <a:gd name="connsiteY5" fmla="*/ 7083 h 52106"/>
                <a:gd name="connsiteX6" fmla="*/ 7083 w 52106"/>
                <a:gd name="connsiteY6" fmla="*/ 53913 h 52106"/>
                <a:gd name="connsiteX7" fmla="*/ 4152 w 52106"/>
                <a:gd name="connsiteY7" fmla="*/ 55151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06" h="52106">
                  <a:moveTo>
                    <a:pt x="4152" y="55151"/>
                  </a:moveTo>
                  <a:cubicBezTo>
                    <a:pt x="3110" y="55151"/>
                    <a:pt x="2003" y="54760"/>
                    <a:pt x="1221" y="53913"/>
                  </a:cubicBezTo>
                  <a:cubicBezTo>
                    <a:pt x="-407" y="52285"/>
                    <a:pt x="-407" y="49615"/>
                    <a:pt x="1221" y="48052"/>
                  </a:cubicBezTo>
                  <a:lnTo>
                    <a:pt x="48052" y="1221"/>
                  </a:lnTo>
                  <a:cubicBezTo>
                    <a:pt x="49680" y="-407"/>
                    <a:pt x="52285" y="-407"/>
                    <a:pt x="53914" y="1221"/>
                  </a:cubicBezTo>
                  <a:cubicBezTo>
                    <a:pt x="55542" y="2850"/>
                    <a:pt x="55542" y="5520"/>
                    <a:pt x="53914" y="7083"/>
                  </a:cubicBezTo>
                  <a:lnTo>
                    <a:pt x="7083" y="53913"/>
                  </a:lnTo>
                  <a:cubicBezTo>
                    <a:pt x="6302" y="54760"/>
                    <a:pt x="5259" y="55151"/>
                    <a:pt x="4152" y="5515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48D5E952-26BD-45E8-B869-7212557406EF}"/>
                </a:ext>
              </a:extLst>
            </p:cNvPr>
            <p:cNvSpPr/>
            <p:nvPr/>
          </p:nvSpPr>
          <p:spPr>
            <a:xfrm>
              <a:off x="2383080" y="4949932"/>
              <a:ext cx="6513" cy="13027"/>
            </a:xfrm>
            <a:custGeom>
              <a:avLst/>
              <a:gdLst>
                <a:gd name="connsiteX0" fmla="*/ 4168 w 6513"/>
                <a:gd name="connsiteY0" fmla="*/ 14655 h 13026"/>
                <a:gd name="connsiteX1" fmla="*/ 0 w 6513"/>
                <a:gd name="connsiteY1" fmla="*/ 10486 h 13026"/>
                <a:gd name="connsiteX2" fmla="*/ 0 w 6513"/>
                <a:gd name="connsiteY2" fmla="*/ 4169 h 13026"/>
                <a:gd name="connsiteX3" fmla="*/ 4168 w 6513"/>
                <a:gd name="connsiteY3" fmla="*/ 0 h 13026"/>
                <a:gd name="connsiteX4" fmla="*/ 8337 w 6513"/>
                <a:gd name="connsiteY4" fmla="*/ 4169 h 13026"/>
                <a:gd name="connsiteX5" fmla="*/ 8337 w 6513"/>
                <a:gd name="connsiteY5" fmla="*/ 10486 h 13026"/>
                <a:gd name="connsiteX6" fmla="*/ 4168 w 6513"/>
                <a:gd name="connsiteY6" fmla="*/ 14655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3026">
                  <a:moveTo>
                    <a:pt x="4168" y="14655"/>
                  </a:moveTo>
                  <a:cubicBezTo>
                    <a:pt x="1889" y="14655"/>
                    <a:pt x="0" y="12766"/>
                    <a:pt x="0" y="10486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0486"/>
                  </a:lnTo>
                  <a:cubicBezTo>
                    <a:pt x="8337" y="12831"/>
                    <a:pt x="6448" y="14655"/>
                    <a:pt x="4168" y="1465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0493043B-A8BE-4AC0-A3B2-833C73856462}"/>
                </a:ext>
              </a:extLst>
            </p:cNvPr>
            <p:cNvSpPr/>
            <p:nvPr/>
          </p:nvSpPr>
          <p:spPr>
            <a:xfrm>
              <a:off x="2383080" y="5008291"/>
              <a:ext cx="6513" cy="13027"/>
            </a:xfrm>
            <a:custGeom>
              <a:avLst/>
              <a:gdLst>
                <a:gd name="connsiteX0" fmla="*/ 4168 w 6513"/>
                <a:gd name="connsiteY0" fmla="*/ 14655 h 13026"/>
                <a:gd name="connsiteX1" fmla="*/ 0 w 6513"/>
                <a:gd name="connsiteY1" fmla="*/ 10487 h 13026"/>
                <a:gd name="connsiteX2" fmla="*/ 0 w 6513"/>
                <a:gd name="connsiteY2" fmla="*/ 4169 h 13026"/>
                <a:gd name="connsiteX3" fmla="*/ 4168 w 6513"/>
                <a:gd name="connsiteY3" fmla="*/ 0 h 13026"/>
                <a:gd name="connsiteX4" fmla="*/ 8337 w 6513"/>
                <a:gd name="connsiteY4" fmla="*/ 4169 h 13026"/>
                <a:gd name="connsiteX5" fmla="*/ 8337 w 6513"/>
                <a:gd name="connsiteY5" fmla="*/ 10487 h 13026"/>
                <a:gd name="connsiteX6" fmla="*/ 4168 w 6513"/>
                <a:gd name="connsiteY6" fmla="*/ 14655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3026">
                  <a:moveTo>
                    <a:pt x="4168" y="14655"/>
                  </a:moveTo>
                  <a:cubicBezTo>
                    <a:pt x="1889" y="14655"/>
                    <a:pt x="0" y="12766"/>
                    <a:pt x="0" y="1048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0487"/>
                  </a:lnTo>
                  <a:cubicBezTo>
                    <a:pt x="8337" y="12831"/>
                    <a:pt x="6448" y="14655"/>
                    <a:pt x="4168" y="1465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135774EB-C2EE-4148-92C1-A41E9CA791CB}"/>
                </a:ext>
              </a:extLst>
            </p:cNvPr>
            <p:cNvSpPr/>
            <p:nvPr/>
          </p:nvSpPr>
          <p:spPr>
            <a:xfrm>
              <a:off x="2349992" y="4983084"/>
              <a:ext cx="71646" cy="6513"/>
            </a:xfrm>
            <a:custGeom>
              <a:avLst/>
              <a:gdLst>
                <a:gd name="connsiteX0" fmla="*/ 70409 w 71646"/>
                <a:gd name="connsiteY0" fmla="*/ 8337 h 6513"/>
                <a:gd name="connsiteX1" fmla="*/ 4169 w 71646"/>
                <a:gd name="connsiteY1" fmla="*/ 8337 h 6513"/>
                <a:gd name="connsiteX2" fmla="*/ 0 w 71646"/>
                <a:gd name="connsiteY2" fmla="*/ 4169 h 6513"/>
                <a:gd name="connsiteX3" fmla="*/ 4169 w 71646"/>
                <a:gd name="connsiteY3" fmla="*/ 0 h 6513"/>
                <a:gd name="connsiteX4" fmla="*/ 70409 w 71646"/>
                <a:gd name="connsiteY4" fmla="*/ 0 h 6513"/>
                <a:gd name="connsiteX5" fmla="*/ 74577 w 71646"/>
                <a:gd name="connsiteY5" fmla="*/ 4169 h 6513"/>
                <a:gd name="connsiteX6" fmla="*/ 70409 w 7164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6513">
                  <a:moveTo>
                    <a:pt x="7040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70409" y="0"/>
                  </a:lnTo>
                  <a:cubicBezTo>
                    <a:pt x="72688" y="0"/>
                    <a:pt x="74577" y="1889"/>
                    <a:pt x="74577" y="4169"/>
                  </a:cubicBezTo>
                  <a:cubicBezTo>
                    <a:pt x="74577" y="6448"/>
                    <a:pt x="72688" y="8337"/>
                    <a:pt x="7040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3" name="Group 2012">
            <a:extLst>
              <a:ext uri="{FF2B5EF4-FFF2-40B4-BE49-F238E27FC236}">
                <a16:creationId xmlns:a16="http://schemas.microsoft.com/office/drawing/2014/main" id="{CAB8F684-D63C-4456-8FE0-86673B054147}"/>
              </a:ext>
            </a:extLst>
          </p:cNvPr>
          <p:cNvGrpSpPr/>
          <p:nvPr/>
        </p:nvGrpSpPr>
        <p:grpSpPr>
          <a:xfrm>
            <a:off x="2154866" y="5729610"/>
            <a:ext cx="461535" cy="463407"/>
            <a:chOff x="2190156" y="5769823"/>
            <a:chExt cx="381434" cy="382981"/>
          </a:xfrm>
          <a:solidFill>
            <a:srgbClr val="FFFFFF"/>
          </a:solidFill>
        </p:grpSpPr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B9640574-A761-41D5-AB1D-BC9B95120051}"/>
                </a:ext>
              </a:extLst>
            </p:cNvPr>
            <p:cNvSpPr/>
            <p:nvPr/>
          </p:nvSpPr>
          <p:spPr>
            <a:xfrm>
              <a:off x="2190156" y="5853193"/>
              <a:ext cx="299611" cy="299611"/>
            </a:xfrm>
            <a:custGeom>
              <a:avLst/>
              <a:gdLst>
                <a:gd name="connsiteX0" fmla="*/ 151499 w 299610"/>
                <a:gd name="connsiteY0" fmla="*/ 303062 h 299610"/>
                <a:gd name="connsiteX1" fmla="*/ 0 w 299610"/>
                <a:gd name="connsiteY1" fmla="*/ 151564 h 299610"/>
                <a:gd name="connsiteX2" fmla="*/ 67999 w 299610"/>
                <a:gd name="connsiteY2" fmla="*/ 25076 h 299610"/>
                <a:gd name="connsiteX3" fmla="*/ 96136 w 299610"/>
                <a:gd name="connsiteY3" fmla="*/ 10421 h 299610"/>
                <a:gd name="connsiteX4" fmla="*/ 115611 w 299610"/>
                <a:gd name="connsiteY4" fmla="*/ 4299 h 299610"/>
                <a:gd name="connsiteX5" fmla="*/ 122580 w 299610"/>
                <a:gd name="connsiteY5" fmla="*/ 2735 h 299610"/>
                <a:gd name="connsiteX6" fmla="*/ 151434 w 299610"/>
                <a:gd name="connsiteY6" fmla="*/ 0 h 299610"/>
                <a:gd name="connsiteX7" fmla="*/ 302997 w 299610"/>
                <a:gd name="connsiteY7" fmla="*/ 151564 h 299610"/>
                <a:gd name="connsiteX8" fmla="*/ 300262 w 299610"/>
                <a:gd name="connsiteY8" fmla="*/ 180418 h 299610"/>
                <a:gd name="connsiteX9" fmla="*/ 298699 w 299610"/>
                <a:gd name="connsiteY9" fmla="*/ 187387 h 299610"/>
                <a:gd name="connsiteX10" fmla="*/ 292576 w 299610"/>
                <a:gd name="connsiteY10" fmla="*/ 206862 h 299610"/>
                <a:gd name="connsiteX11" fmla="*/ 277921 w 299610"/>
                <a:gd name="connsiteY11" fmla="*/ 235064 h 299610"/>
                <a:gd name="connsiteX12" fmla="*/ 151499 w 299610"/>
                <a:gd name="connsiteY12" fmla="*/ 303062 h 299610"/>
                <a:gd name="connsiteX13" fmla="*/ 151499 w 299610"/>
                <a:gd name="connsiteY13" fmla="*/ 8337 h 299610"/>
                <a:gd name="connsiteX14" fmla="*/ 124208 w 299610"/>
                <a:gd name="connsiteY14" fmla="*/ 10942 h 299610"/>
                <a:gd name="connsiteX15" fmla="*/ 117565 w 299610"/>
                <a:gd name="connsiteY15" fmla="*/ 12375 h 299610"/>
                <a:gd name="connsiteX16" fmla="*/ 99132 w 299610"/>
                <a:gd name="connsiteY16" fmla="*/ 18172 h 299610"/>
                <a:gd name="connsiteX17" fmla="*/ 72558 w 299610"/>
                <a:gd name="connsiteY17" fmla="*/ 32045 h 299610"/>
                <a:gd name="connsiteX18" fmla="*/ 8272 w 299610"/>
                <a:gd name="connsiteY18" fmla="*/ 151564 h 299610"/>
                <a:gd name="connsiteX19" fmla="*/ 151434 w 299610"/>
                <a:gd name="connsiteY19" fmla="*/ 294726 h 299610"/>
                <a:gd name="connsiteX20" fmla="*/ 270952 w 299610"/>
                <a:gd name="connsiteY20" fmla="*/ 230440 h 299610"/>
                <a:gd name="connsiteX21" fmla="*/ 284825 w 299610"/>
                <a:gd name="connsiteY21" fmla="*/ 203800 h 299610"/>
                <a:gd name="connsiteX22" fmla="*/ 290622 w 299610"/>
                <a:gd name="connsiteY22" fmla="*/ 185433 h 299610"/>
                <a:gd name="connsiteX23" fmla="*/ 292120 w 299610"/>
                <a:gd name="connsiteY23" fmla="*/ 178789 h 299610"/>
                <a:gd name="connsiteX24" fmla="*/ 294726 w 299610"/>
                <a:gd name="connsiteY24" fmla="*/ 151564 h 299610"/>
                <a:gd name="connsiteX25" fmla="*/ 151499 w 299610"/>
                <a:gd name="connsiteY25" fmla="*/ 8337 h 299610"/>
                <a:gd name="connsiteX26" fmla="*/ 151499 w 299610"/>
                <a:gd name="connsiteY26" fmla="*/ 282871 h 299610"/>
                <a:gd name="connsiteX27" fmla="*/ 20126 w 299610"/>
                <a:gd name="connsiteY27" fmla="*/ 151499 h 299610"/>
                <a:gd name="connsiteX28" fmla="*/ 46700 w 299610"/>
                <a:gd name="connsiteY28" fmla="*/ 72297 h 299610"/>
                <a:gd name="connsiteX29" fmla="*/ 81221 w 299610"/>
                <a:gd name="connsiteY29" fmla="*/ 40512 h 299610"/>
                <a:gd name="connsiteX30" fmla="*/ 81286 w 299610"/>
                <a:gd name="connsiteY30" fmla="*/ 40448 h 299610"/>
                <a:gd name="connsiteX31" fmla="*/ 81481 w 299610"/>
                <a:gd name="connsiteY31" fmla="*/ 40317 h 299610"/>
                <a:gd name="connsiteX32" fmla="*/ 82719 w 299610"/>
                <a:gd name="connsiteY32" fmla="*/ 39536 h 299610"/>
                <a:gd name="connsiteX33" fmla="*/ 87734 w 299610"/>
                <a:gd name="connsiteY33" fmla="*/ 36605 h 299610"/>
                <a:gd name="connsiteX34" fmla="*/ 88125 w 299610"/>
                <a:gd name="connsiteY34" fmla="*/ 36344 h 299610"/>
                <a:gd name="connsiteX35" fmla="*/ 112224 w 299610"/>
                <a:gd name="connsiteY35" fmla="*/ 26053 h 299610"/>
                <a:gd name="connsiteX36" fmla="*/ 151499 w 299610"/>
                <a:gd name="connsiteY36" fmla="*/ 20061 h 299610"/>
                <a:gd name="connsiteX37" fmla="*/ 282872 w 299610"/>
                <a:gd name="connsiteY37" fmla="*/ 151434 h 299610"/>
                <a:gd name="connsiteX38" fmla="*/ 276879 w 299610"/>
                <a:gd name="connsiteY38" fmla="*/ 190708 h 299610"/>
                <a:gd name="connsiteX39" fmla="*/ 266588 w 299610"/>
                <a:gd name="connsiteY39" fmla="*/ 214742 h 299610"/>
                <a:gd name="connsiteX40" fmla="*/ 263332 w 299610"/>
                <a:gd name="connsiteY40" fmla="*/ 220279 h 299610"/>
                <a:gd name="connsiteX41" fmla="*/ 262550 w 299610"/>
                <a:gd name="connsiteY41" fmla="*/ 221582 h 299610"/>
                <a:gd name="connsiteX42" fmla="*/ 230635 w 299610"/>
                <a:gd name="connsiteY42" fmla="*/ 256297 h 299610"/>
                <a:gd name="connsiteX43" fmla="*/ 151499 w 299610"/>
                <a:gd name="connsiteY43" fmla="*/ 282871 h 299610"/>
                <a:gd name="connsiteX44" fmla="*/ 53539 w 299610"/>
                <a:gd name="connsiteY44" fmla="*/ 77182 h 299610"/>
                <a:gd name="connsiteX45" fmla="*/ 53344 w 299610"/>
                <a:gd name="connsiteY45" fmla="*/ 77378 h 299610"/>
                <a:gd name="connsiteX46" fmla="*/ 28463 w 299610"/>
                <a:gd name="connsiteY46" fmla="*/ 151564 h 299610"/>
                <a:gd name="connsiteX47" fmla="*/ 151499 w 299610"/>
                <a:gd name="connsiteY47" fmla="*/ 274599 h 299610"/>
                <a:gd name="connsiteX48" fmla="*/ 225620 w 299610"/>
                <a:gd name="connsiteY48" fmla="*/ 249784 h 299610"/>
                <a:gd name="connsiteX49" fmla="*/ 225620 w 299610"/>
                <a:gd name="connsiteY49" fmla="*/ 249784 h 299610"/>
                <a:gd name="connsiteX50" fmla="*/ 226076 w 299610"/>
                <a:gd name="connsiteY50" fmla="*/ 249458 h 299610"/>
                <a:gd name="connsiteX51" fmla="*/ 255385 w 299610"/>
                <a:gd name="connsiteY51" fmla="*/ 217478 h 299610"/>
                <a:gd name="connsiteX52" fmla="*/ 256297 w 299610"/>
                <a:gd name="connsiteY52" fmla="*/ 216045 h 299610"/>
                <a:gd name="connsiteX53" fmla="*/ 256428 w 299610"/>
                <a:gd name="connsiteY53" fmla="*/ 215915 h 299610"/>
                <a:gd name="connsiteX54" fmla="*/ 259359 w 299610"/>
                <a:gd name="connsiteY54" fmla="*/ 210965 h 299610"/>
                <a:gd name="connsiteX55" fmla="*/ 259359 w 299610"/>
                <a:gd name="connsiteY55" fmla="*/ 210900 h 299610"/>
                <a:gd name="connsiteX56" fmla="*/ 268998 w 299610"/>
                <a:gd name="connsiteY56" fmla="*/ 188364 h 299610"/>
                <a:gd name="connsiteX57" fmla="*/ 274600 w 299610"/>
                <a:gd name="connsiteY57" fmla="*/ 151564 h 299610"/>
                <a:gd name="connsiteX58" fmla="*/ 151564 w 299610"/>
                <a:gd name="connsiteY58" fmla="*/ 28528 h 299610"/>
                <a:gd name="connsiteX59" fmla="*/ 114764 w 299610"/>
                <a:gd name="connsiteY59" fmla="*/ 34129 h 299610"/>
                <a:gd name="connsiteX60" fmla="*/ 92684 w 299610"/>
                <a:gd name="connsiteY60" fmla="*/ 43509 h 299610"/>
                <a:gd name="connsiteX61" fmla="*/ 92098 w 299610"/>
                <a:gd name="connsiteY61" fmla="*/ 43899 h 299610"/>
                <a:gd name="connsiteX62" fmla="*/ 87148 w 299610"/>
                <a:gd name="connsiteY62" fmla="*/ 46765 h 299610"/>
                <a:gd name="connsiteX63" fmla="*/ 87082 w 299610"/>
                <a:gd name="connsiteY63" fmla="*/ 46765 h 299610"/>
                <a:gd name="connsiteX64" fmla="*/ 86431 w 299610"/>
                <a:gd name="connsiteY64" fmla="*/ 47156 h 299610"/>
                <a:gd name="connsiteX65" fmla="*/ 54060 w 299610"/>
                <a:gd name="connsiteY65" fmla="*/ 76466 h 299610"/>
                <a:gd name="connsiteX66" fmla="*/ 54060 w 299610"/>
                <a:gd name="connsiteY66" fmla="*/ 76531 h 299610"/>
                <a:gd name="connsiteX67" fmla="*/ 53865 w 299610"/>
                <a:gd name="connsiteY67" fmla="*/ 76791 h 299610"/>
                <a:gd name="connsiteX68" fmla="*/ 53539 w 299610"/>
                <a:gd name="connsiteY68" fmla="*/ 77182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299610" h="299610">
                  <a:moveTo>
                    <a:pt x="151499" y="303062"/>
                  </a:moveTo>
                  <a:cubicBezTo>
                    <a:pt x="67933" y="303062"/>
                    <a:pt x="0" y="235064"/>
                    <a:pt x="0" y="151564"/>
                  </a:cubicBezTo>
                  <a:cubicBezTo>
                    <a:pt x="0" y="100565"/>
                    <a:pt x="25402" y="53279"/>
                    <a:pt x="67999" y="25076"/>
                  </a:cubicBezTo>
                  <a:cubicBezTo>
                    <a:pt x="76661" y="19344"/>
                    <a:pt x="86171" y="14394"/>
                    <a:pt x="96136" y="10421"/>
                  </a:cubicBezTo>
                  <a:cubicBezTo>
                    <a:pt x="102584" y="7946"/>
                    <a:pt x="109162" y="5862"/>
                    <a:pt x="115611" y="4299"/>
                  </a:cubicBezTo>
                  <a:cubicBezTo>
                    <a:pt x="117890" y="3778"/>
                    <a:pt x="120235" y="3257"/>
                    <a:pt x="122580" y="2735"/>
                  </a:cubicBezTo>
                  <a:cubicBezTo>
                    <a:pt x="132089" y="912"/>
                    <a:pt x="141794" y="0"/>
                    <a:pt x="151434" y="0"/>
                  </a:cubicBezTo>
                  <a:cubicBezTo>
                    <a:pt x="234999" y="0"/>
                    <a:pt x="302997" y="67999"/>
                    <a:pt x="302997" y="151564"/>
                  </a:cubicBezTo>
                  <a:cubicBezTo>
                    <a:pt x="302997" y="161269"/>
                    <a:pt x="302086" y="170973"/>
                    <a:pt x="300262" y="180418"/>
                  </a:cubicBezTo>
                  <a:cubicBezTo>
                    <a:pt x="299806" y="182762"/>
                    <a:pt x="299285" y="185107"/>
                    <a:pt x="298699" y="187387"/>
                  </a:cubicBezTo>
                  <a:cubicBezTo>
                    <a:pt x="297201" y="193705"/>
                    <a:pt x="295116" y="200283"/>
                    <a:pt x="292576" y="206862"/>
                  </a:cubicBezTo>
                  <a:cubicBezTo>
                    <a:pt x="288603" y="216892"/>
                    <a:pt x="283653" y="226336"/>
                    <a:pt x="277921" y="235064"/>
                  </a:cubicBezTo>
                  <a:cubicBezTo>
                    <a:pt x="249784" y="277661"/>
                    <a:pt x="202498" y="303062"/>
                    <a:pt x="151499" y="303062"/>
                  </a:cubicBezTo>
                  <a:close/>
                  <a:moveTo>
                    <a:pt x="151499" y="8337"/>
                  </a:moveTo>
                  <a:cubicBezTo>
                    <a:pt x="142315" y="8337"/>
                    <a:pt x="133131" y="9184"/>
                    <a:pt x="124208" y="10942"/>
                  </a:cubicBezTo>
                  <a:cubicBezTo>
                    <a:pt x="121994" y="11398"/>
                    <a:pt x="119779" y="11854"/>
                    <a:pt x="117565" y="12375"/>
                  </a:cubicBezTo>
                  <a:cubicBezTo>
                    <a:pt x="111442" y="13873"/>
                    <a:pt x="105255" y="15827"/>
                    <a:pt x="99132" y="18172"/>
                  </a:cubicBezTo>
                  <a:cubicBezTo>
                    <a:pt x="89688" y="21950"/>
                    <a:pt x="80765" y="26574"/>
                    <a:pt x="72558" y="32045"/>
                  </a:cubicBezTo>
                  <a:cubicBezTo>
                    <a:pt x="32306" y="58685"/>
                    <a:pt x="8272" y="103366"/>
                    <a:pt x="8272" y="151564"/>
                  </a:cubicBezTo>
                  <a:cubicBezTo>
                    <a:pt x="8272" y="230505"/>
                    <a:pt x="72493" y="294726"/>
                    <a:pt x="151434" y="294726"/>
                  </a:cubicBezTo>
                  <a:cubicBezTo>
                    <a:pt x="199632" y="294726"/>
                    <a:pt x="244313" y="270692"/>
                    <a:pt x="270952" y="230440"/>
                  </a:cubicBezTo>
                  <a:cubicBezTo>
                    <a:pt x="276358" y="222233"/>
                    <a:pt x="281048" y="213310"/>
                    <a:pt x="284825" y="203800"/>
                  </a:cubicBezTo>
                  <a:cubicBezTo>
                    <a:pt x="287235" y="197548"/>
                    <a:pt x="289189" y="191360"/>
                    <a:pt x="290622" y="185433"/>
                  </a:cubicBezTo>
                  <a:cubicBezTo>
                    <a:pt x="291143" y="183218"/>
                    <a:pt x="291664" y="181004"/>
                    <a:pt x="292120" y="178789"/>
                  </a:cubicBezTo>
                  <a:cubicBezTo>
                    <a:pt x="293814" y="169866"/>
                    <a:pt x="294726" y="160748"/>
                    <a:pt x="294726" y="151564"/>
                  </a:cubicBezTo>
                  <a:cubicBezTo>
                    <a:pt x="294726" y="72558"/>
                    <a:pt x="230440" y="8337"/>
                    <a:pt x="151499" y="8337"/>
                  </a:cubicBezTo>
                  <a:close/>
                  <a:moveTo>
                    <a:pt x="151499" y="282871"/>
                  </a:moveTo>
                  <a:cubicBezTo>
                    <a:pt x="79071" y="282871"/>
                    <a:pt x="20126" y="223926"/>
                    <a:pt x="20126" y="151499"/>
                  </a:cubicBezTo>
                  <a:cubicBezTo>
                    <a:pt x="20126" y="122580"/>
                    <a:pt x="29310" y="95159"/>
                    <a:pt x="46700" y="72297"/>
                  </a:cubicBezTo>
                  <a:cubicBezTo>
                    <a:pt x="56275" y="59661"/>
                    <a:pt x="67868" y="48980"/>
                    <a:pt x="81221" y="40512"/>
                  </a:cubicBezTo>
                  <a:cubicBezTo>
                    <a:pt x="81221" y="40512"/>
                    <a:pt x="81286" y="40512"/>
                    <a:pt x="81286" y="40448"/>
                  </a:cubicBezTo>
                  <a:cubicBezTo>
                    <a:pt x="81351" y="40382"/>
                    <a:pt x="81416" y="40382"/>
                    <a:pt x="81481" y="40317"/>
                  </a:cubicBezTo>
                  <a:cubicBezTo>
                    <a:pt x="81872" y="40057"/>
                    <a:pt x="82328" y="39796"/>
                    <a:pt x="82719" y="39536"/>
                  </a:cubicBezTo>
                  <a:cubicBezTo>
                    <a:pt x="84347" y="38493"/>
                    <a:pt x="86040" y="37517"/>
                    <a:pt x="87734" y="36605"/>
                  </a:cubicBezTo>
                  <a:cubicBezTo>
                    <a:pt x="87864" y="36539"/>
                    <a:pt x="87994" y="36409"/>
                    <a:pt x="88125" y="36344"/>
                  </a:cubicBezTo>
                  <a:cubicBezTo>
                    <a:pt x="95875" y="32045"/>
                    <a:pt x="103952" y="28593"/>
                    <a:pt x="112224" y="26053"/>
                  </a:cubicBezTo>
                  <a:cubicBezTo>
                    <a:pt x="124925" y="22080"/>
                    <a:pt x="138147" y="20061"/>
                    <a:pt x="151499" y="20061"/>
                  </a:cubicBezTo>
                  <a:cubicBezTo>
                    <a:pt x="223926" y="20061"/>
                    <a:pt x="282872" y="79006"/>
                    <a:pt x="282872" y="151434"/>
                  </a:cubicBezTo>
                  <a:cubicBezTo>
                    <a:pt x="282872" y="164786"/>
                    <a:pt x="280852" y="178008"/>
                    <a:pt x="276879" y="190708"/>
                  </a:cubicBezTo>
                  <a:cubicBezTo>
                    <a:pt x="274274" y="199111"/>
                    <a:pt x="270822" y="207187"/>
                    <a:pt x="266588" y="214742"/>
                  </a:cubicBezTo>
                  <a:cubicBezTo>
                    <a:pt x="265611" y="216631"/>
                    <a:pt x="264504" y="218455"/>
                    <a:pt x="263332" y="220279"/>
                  </a:cubicBezTo>
                  <a:cubicBezTo>
                    <a:pt x="263071" y="220735"/>
                    <a:pt x="262811" y="221126"/>
                    <a:pt x="262550" y="221582"/>
                  </a:cubicBezTo>
                  <a:cubicBezTo>
                    <a:pt x="254213" y="234934"/>
                    <a:pt x="243466" y="246658"/>
                    <a:pt x="230635" y="256297"/>
                  </a:cubicBezTo>
                  <a:cubicBezTo>
                    <a:pt x="207708" y="273753"/>
                    <a:pt x="180353" y="282871"/>
                    <a:pt x="151499" y="282871"/>
                  </a:cubicBezTo>
                  <a:close/>
                  <a:moveTo>
                    <a:pt x="53539" y="77182"/>
                  </a:moveTo>
                  <a:cubicBezTo>
                    <a:pt x="53474" y="77247"/>
                    <a:pt x="53409" y="77313"/>
                    <a:pt x="53344" y="77378"/>
                  </a:cubicBezTo>
                  <a:cubicBezTo>
                    <a:pt x="37061" y="98806"/>
                    <a:pt x="28463" y="124469"/>
                    <a:pt x="28463" y="151564"/>
                  </a:cubicBezTo>
                  <a:cubicBezTo>
                    <a:pt x="28463" y="219367"/>
                    <a:pt x="83630" y="274599"/>
                    <a:pt x="151499" y="274599"/>
                  </a:cubicBezTo>
                  <a:cubicBezTo>
                    <a:pt x="178529" y="274599"/>
                    <a:pt x="204126" y="266002"/>
                    <a:pt x="225620" y="249784"/>
                  </a:cubicBezTo>
                  <a:cubicBezTo>
                    <a:pt x="225620" y="249784"/>
                    <a:pt x="225620" y="249784"/>
                    <a:pt x="225620" y="249784"/>
                  </a:cubicBezTo>
                  <a:cubicBezTo>
                    <a:pt x="225750" y="249654"/>
                    <a:pt x="225880" y="249589"/>
                    <a:pt x="226076" y="249458"/>
                  </a:cubicBezTo>
                  <a:cubicBezTo>
                    <a:pt x="237800" y="240535"/>
                    <a:pt x="247635" y="229788"/>
                    <a:pt x="255385" y="217478"/>
                  </a:cubicBezTo>
                  <a:cubicBezTo>
                    <a:pt x="255711" y="217022"/>
                    <a:pt x="255972" y="216501"/>
                    <a:pt x="256297" y="216045"/>
                  </a:cubicBezTo>
                  <a:cubicBezTo>
                    <a:pt x="256297" y="215980"/>
                    <a:pt x="256362" y="215915"/>
                    <a:pt x="256428" y="215915"/>
                  </a:cubicBezTo>
                  <a:cubicBezTo>
                    <a:pt x="257535" y="214222"/>
                    <a:pt x="258447" y="212658"/>
                    <a:pt x="259359" y="210965"/>
                  </a:cubicBezTo>
                  <a:cubicBezTo>
                    <a:pt x="259359" y="210965"/>
                    <a:pt x="259359" y="210900"/>
                    <a:pt x="259359" y="210900"/>
                  </a:cubicBezTo>
                  <a:cubicBezTo>
                    <a:pt x="263266" y="203800"/>
                    <a:pt x="266523" y="196245"/>
                    <a:pt x="268998" y="188364"/>
                  </a:cubicBezTo>
                  <a:cubicBezTo>
                    <a:pt x="272711" y="176445"/>
                    <a:pt x="274600" y="164069"/>
                    <a:pt x="274600" y="151564"/>
                  </a:cubicBezTo>
                  <a:cubicBezTo>
                    <a:pt x="274600" y="83695"/>
                    <a:pt x="219432" y="28528"/>
                    <a:pt x="151564" y="28528"/>
                  </a:cubicBezTo>
                  <a:cubicBezTo>
                    <a:pt x="139058" y="28528"/>
                    <a:pt x="126683" y="30417"/>
                    <a:pt x="114764" y="34129"/>
                  </a:cubicBezTo>
                  <a:cubicBezTo>
                    <a:pt x="107209" y="36474"/>
                    <a:pt x="99783" y="39601"/>
                    <a:pt x="92684" y="43509"/>
                  </a:cubicBezTo>
                  <a:cubicBezTo>
                    <a:pt x="92488" y="43639"/>
                    <a:pt x="92293" y="43769"/>
                    <a:pt x="92098" y="43899"/>
                  </a:cubicBezTo>
                  <a:cubicBezTo>
                    <a:pt x="90404" y="44746"/>
                    <a:pt x="88776" y="45723"/>
                    <a:pt x="87148" y="46765"/>
                  </a:cubicBezTo>
                  <a:cubicBezTo>
                    <a:pt x="87148" y="46765"/>
                    <a:pt x="87148" y="46765"/>
                    <a:pt x="87082" y="46765"/>
                  </a:cubicBezTo>
                  <a:cubicBezTo>
                    <a:pt x="86887" y="46896"/>
                    <a:pt x="86627" y="47026"/>
                    <a:pt x="86431" y="47156"/>
                  </a:cubicBezTo>
                  <a:cubicBezTo>
                    <a:pt x="73926" y="54972"/>
                    <a:pt x="63049" y="64807"/>
                    <a:pt x="54060" y="76466"/>
                  </a:cubicBezTo>
                  <a:cubicBezTo>
                    <a:pt x="54060" y="76466"/>
                    <a:pt x="54060" y="76466"/>
                    <a:pt x="54060" y="76531"/>
                  </a:cubicBezTo>
                  <a:cubicBezTo>
                    <a:pt x="53995" y="76596"/>
                    <a:pt x="53930" y="76726"/>
                    <a:pt x="53865" y="76791"/>
                  </a:cubicBezTo>
                  <a:cubicBezTo>
                    <a:pt x="53735" y="76857"/>
                    <a:pt x="53604" y="76987"/>
                    <a:pt x="53539" y="771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C46C391D-1EC7-40ED-9779-44AD9C702D75}"/>
                </a:ext>
              </a:extLst>
            </p:cNvPr>
            <p:cNvSpPr/>
            <p:nvPr/>
          </p:nvSpPr>
          <p:spPr>
            <a:xfrm>
              <a:off x="2270728" y="5873384"/>
              <a:ext cx="201911" cy="201911"/>
            </a:xfrm>
            <a:custGeom>
              <a:avLst/>
              <a:gdLst>
                <a:gd name="connsiteX0" fmla="*/ 179178 w 201911"/>
                <a:gd name="connsiteY0" fmla="*/ 202172 h 201911"/>
                <a:gd name="connsiteX1" fmla="*/ 176898 w 201911"/>
                <a:gd name="connsiteY1" fmla="*/ 201521 h 201911"/>
                <a:gd name="connsiteX2" fmla="*/ 175660 w 201911"/>
                <a:gd name="connsiteY2" fmla="*/ 195789 h 201911"/>
                <a:gd name="connsiteX3" fmla="*/ 178591 w 201911"/>
                <a:gd name="connsiteY3" fmla="*/ 190774 h 201911"/>
                <a:gd name="connsiteX4" fmla="*/ 188231 w 201911"/>
                <a:gd name="connsiteY4" fmla="*/ 168173 h 201911"/>
                <a:gd name="connsiteX5" fmla="*/ 193833 w 201911"/>
                <a:gd name="connsiteY5" fmla="*/ 131373 h 201911"/>
                <a:gd name="connsiteX6" fmla="*/ 70797 w 201911"/>
                <a:gd name="connsiteY6" fmla="*/ 8337 h 201911"/>
                <a:gd name="connsiteX7" fmla="*/ 33997 w 201911"/>
                <a:gd name="connsiteY7" fmla="*/ 13938 h 201911"/>
                <a:gd name="connsiteX8" fmla="*/ 11917 w 201911"/>
                <a:gd name="connsiteY8" fmla="*/ 23318 h 201911"/>
                <a:gd name="connsiteX9" fmla="*/ 11331 w 201911"/>
                <a:gd name="connsiteY9" fmla="*/ 23708 h 201911"/>
                <a:gd name="connsiteX10" fmla="*/ 6381 w 201911"/>
                <a:gd name="connsiteY10" fmla="*/ 26574 h 201911"/>
                <a:gd name="connsiteX11" fmla="*/ 649 w 201911"/>
                <a:gd name="connsiteY11" fmla="*/ 25272 h 201911"/>
                <a:gd name="connsiteX12" fmla="*/ 1952 w 201911"/>
                <a:gd name="connsiteY12" fmla="*/ 19540 h 201911"/>
                <a:gd name="connsiteX13" fmla="*/ 7032 w 201911"/>
                <a:gd name="connsiteY13" fmla="*/ 16544 h 201911"/>
                <a:gd name="connsiteX14" fmla="*/ 7423 w 201911"/>
                <a:gd name="connsiteY14" fmla="*/ 16283 h 201911"/>
                <a:gd name="connsiteX15" fmla="*/ 31522 w 201911"/>
                <a:gd name="connsiteY15" fmla="*/ 5992 h 201911"/>
                <a:gd name="connsiteX16" fmla="*/ 70797 w 201911"/>
                <a:gd name="connsiteY16" fmla="*/ 0 h 201911"/>
                <a:gd name="connsiteX17" fmla="*/ 202170 w 201911"/>
                <a:gd name="connsiteY17" fmla="*/ 131373 h 201911"/>
                <a:gd name="connsiteX18" fmla="*/ 196177 w 201911"/>
                <a:gd name="connsiteY18" fmla="*/ 170648 h 201911"/>
                <a:gd name="connsiteX19" fmla="*/ 185886 w 201911"/>
                <a:gd name="connsiteY19" fmla="*/ 194747 h 201911"/>
                <a:gd name="connsiteX20" fmla="*/ 182630 w 201911"/>
                <a:gd name="connsiteY20" fmla="*/ 200283 h 201911"/>
                <a:gd name="connsiteX21" fmla="*/ 179178 w 201911"/>
                <a:gd name="connsiteY21" fmla="*/ 202172 h 201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1911" h="201911">
                  <a:moveTo>
                    <a:pt x="179178" y="202172"/>
                  </a:moveTo>
                  <a:cubicBezTo>
                    <a:pt x="178396" y="202172"/>
                    <a:pt x="177614" y="201977"/>
                    <a:pt x="176898" y="201521"/>
                  </a:cubicBezTo>
                  <a:cubicBezTo>
                    <a:pt x="174944" y="200283"/>
                    <a:pt x="174423" y="197678"/>
                    <a:pt x="175660" y="195789"/>
                  </a:cubicBezTo>
                  <a:cubicBezTo>
                    <a:pt x="176703" y="194161"/>
                    <a:pt x="177680" y="192468"/>
                    <a:pt x="178591" y="190774"/>
                  </a:cubicBezTo>
                  <a:cubicBezTo>
                    <a:pt x="182565" y="183609"/>
                    <a:pt x="185821" y="176054"/>
                    <a:pt x="188231" y="168173"/>
                  </a:cubicBezTo>
                  <a:cubicBezTo>
                    <a:pt x="191944" y="156254"/>
                    <a:pt x="193833" y="143878"/>
                    <a:pt x="193833" y="131373"/>
                  </a:cubicBezTo>
                  <a:cubicBezTo>
                    <a:pt x="193833" y="63504"/>
                    <a:pt x="138665" y="8337"/>
                    <a:pt x="70797" y="8337"/>
                  </a:cubicBezTo>
                  <a:cubicBezTo>
                    <a:pt x="58291" y="8337"/>
                    <a:pt x="45916" y="10226"/>
                    <a:pt x="33997" y="13938"/>
                  </a:cubicBezTo>
                  <a:cubicBezTo>
                    <a:pt x="26441" y="16283"/>
                    <a:pt x="19016" y="19475"/>
                    <a:pt x="11917" y="23318"/>
                  </a:cubicBezTo>
                  <a:cubicBezTo>
                    <a:pt x="11721" y="23448"/>
                    <a:pt x="11526" y="23578"/>
                    <a:pt x="11331" y="23708"/>
                  </a:cubicBezTo>
                  <a:cubicBezTo>
                    <a:pt x="9637" y="24555"/>
                    <a:pt x="8009" y="25532"/>
                    <a:pt x="6381" y="26574"/>
                  </a:cubicBezTo>
                  <a:cubicBezTo>
                    <a:pt x="4427" y="27812"/>
                    <a:pt x="1886" y="27225"/>
                    <a:pt x="649" y="25272"/>
                  </a:cubicBezTo>
                  <a:cubicBezTo>
                    <a:pt x="-589" y="23318"/>
                    <a:pt x="-2" y="20777"/>
                    <a:pt x="1952" y="19540"/>
                  </a:cubicBezTo>
                  <a:cubicBezTo>
                    <a:pt x="3580" y="18498"/>
                    <a:pt x="5273" y="17456"/>
                    <a:pt x="7032" y="16544"/>
                  </a:cubicBezTo>
                  <a:cubicBezTo>
                    <a:pt x="7162" y="16479"/>
                    <a:pt x="7292" y="16348"/>
                    <a:pt x="7423" y="16283"/>
                  </a:cubicBezTo>
                  <a:cubicBezTo>
                    <a:pt x="15108" y="12050"/>
                    <a:pt x="23250" y="8598"/>
                    <a:pt x="31522" y="5992"/>
                  </a:cubicBezTo>
                  <a:cubicBezTo>
                    <a:pt x="44223" y="2019"/>
                    <a:pt x="57445" y="0"/>
                    <a:pt x="70797" y="0"/>
                  </a:cubicBezTo>
                  <a:cubicBezTo>
                    <a:pt x="143224" y="0"/>
                    <a:pt x="202170" y="58945"/>
                    <a:pt x="202170" y="131373"/>
                  </a:cubicBezTo>
                  <a:cubicBezTo>
                    <a:pt x="202170" y="144725"/>
                    <a:pt x="200150" y="157947"/>
                    <a:pt x="196177" y="170648"/>
                  </a:cubicBezTo>
                  <a:cubicBezTo>
                    <a:pt x="193572" y="179050"/>
                    <a:pt x="190120" y="187127"/>
                    <a:pt x="185886" y="194747"/>
                  </a:cubicBezTo>
                  <a:cubicBezTo>
                    <a:pt x="184909" y="196571"/>
                    <a:pt x="183802" y="198394"/>
                    <a:pt x="182630" y="200283"/>
                  </a:cubicBezTo>
                  <a:cubicBezTo>
                    <a:pt x="181913" y="201455"/>
                    <a:pt x="180611" y="202172"/>
                    <a:pt x="179178" y="2021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50481F89-D93F-4ED5-8F02-C418C4E14BB9}"/>
                </a:ext>
              </a:extLst>
            </p:cNvPr>
            <p:cNvSpPr/>
            <p:nvPr/>
          </p:nvSpPr>
          <p:spPr>
            <a:xfrm>
              <a:off x="2235973" y="5892192"/>
              <a:ext cx="39080" cy="39080"/>
            </a:xfrm>
            <a:custGeom>
              <a:avLst/>
              <a:gdLst>
                <a:gd name="connsiteX0" fmla="*/ 4205 w 39079"/>
                <a:gd name="connsiteY0" fmla="*/ 40007 h 39079"/>
                <a:gd name="connsiteX1" fmla="*/ 1665 w 39079"/>
                <a:gd name="connsiteY1" fmla="*/ 39160 h 39079"/>
                <a:gd name="connsiteX2" fmla="*/ 818 w 39079"/>
                <a:gd name="connsiteY2" fmla="*/ 33298 h 39079"/>
                <a:gd name="connsiteX3" fmla="*/ 36837 w 39079"/>
                <a:gd name="connsiteY3" fmla="*/ 602 h 39079"/>
                <a:gd name="connsiteX4" fmla="*/ 42568 w 39079"/>
                <a:gd name="connsiteY4" fmla="*/ 1969 h 39079"/>
                <a:gd name="connsiteX5" fmla="*/ 41200 w 39079"/>
                <a:gd name="connsiteY5" fmla="*/ 7701 h 39079"/>
                <a:gd name="connsiteX6" fmla="*/ 7462 w 39079"/>
                <a:gd name="connsiteY6" fmla="*/ 38313 h 39079"/>
                <a:gd name="connsiteX7" fmla="*/ 4205 w 39079"/>
                <a:gd name="connsiteY7" fmla="*/ 4000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205" y="40007"/>
                  </a:moveTo>
                  <a:cubicBezTo>
                    <a:pt x="3358" y="40007"/>
                    <a:pt x="2447" y="39746"/>
                    <a:pt x="1665" y="39160"/>
                  </a:cubicBezTo>
                  <a:cubicBezTo>
                    <a:pt x="-159" y="37792"/>
                    <a:pt x="-550" y="35187"/>
                    <a:pt x="818" y="33298"/>
                  </a:cubicBezTo>
                  <a:cubicBezTo>
                    <a:pt x="10718" y="20207"/>
                    <a:pt x="22833" y="9199"/>
                    <a:pt x="36837" y="602"/>
                  </a:cubicBezTo>
                  <a:cubicBezTo>
                    <a:pt x="38791" y="-571"/>
                    <a:pt x="41396" y="15"/>
                    <a:pt x="42568" y="1969"/>
                  </a:cubicBezTo>
                  <a:cubicBezTo>
                    <a:pt x="43806" y="3923"/>
                    <a:pt x="43154" y="6528"/>
                    <a:pt x="41200" y="7701"/>
                  </a:cubicBezTo>
                  <a:cubicBezTo>
                    <a:pt x="28109" y="15777"/>
                    <a:pt x="16711" y="26068"/>
                    <a:pt x="7462" y="38313"/>
                  </a:cubicBezTo>
                  <a:cubicBezTo>
                    <a:pt x="6745" y="39486"/>
                    <a:pt x="5443" y="40007"/>
                    <a:pt x="4205" y="400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A17C401-4EB4-4F34-9074-D0CB24479C79}"/>
                </a:ext>
              </a:extLst>
            </p:cNvPr>
            <p:cNvSpPr/>
            <p:nvPr/>
          </p:nvSpPr>
          <p:spPr>
            <a:xfrm>
              <a:off x="2414092" y="6067174"/>
              <a:ext cx="39080" cy="39080"/>
            </a:xfrm>
            <a:custGeom>
              <a:avLst/>
              <a:gdLst>
                <a:gd name="connsiteX0" fmla="*/ 4159 w 39079"/>
                <a:gd name="connsiteY0" fmla="*/ 43227 h 39079"/>
                <a:gd name="connsiteX1" fmla="*/ 837 w 39079"/>
                <a:gd name="connsiteY1" fmla="*/ 41599 h 39079"/>
                <a:gd name="connsiteX2" fmla="*/ 1684 w 39079"/>
                <a:gd name="connsiteY2" fmla="*/ 35737 h 39079"/>
                <a:gd name="connsiteX3" fmla="*/ 32296 w 39079"/>
                <a:gd name="connsiteY3" fmla="*/ 1998 h 39079"/>
                <a:gd name="connsiteX4" fmla="*/ 38028 w 39079"/>
                <a:gd name="connsiteY4" fmla="*/ 631 h 39079"/>
                <a:gd name="connsiteX5" fmla="*/ 39396 w 39079"/>
                <a:gd name="connsiteY5" fmla="*/ 6362 h 39079"/>
                <a:gd name="connsiteX6" fmla="*/ 6699 w 39079"/>
                <a:gd name="connsiteY6" fmla="*/ 42380 h 39079"/>
                <a:gd name="connsiteX7" fmla="*/ 4159 w 39079"/>
                <a:gd name="connsiteY7" fmla="*/ 4322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159" y="43227"/>
                  </a:moveTo>
                  <a:cubicBezTo>
                    <a:pt x="2922" y="43227"/>
                    <a:pt x="1619" y="42641"/>
                    <a:pt x="837" y="41599"/>
                  </a:cubicBezTo>
                  <a:cubicBezTo>
                    <a:pt x="-530" y="39775"/>
                    <a:pt x="-205" y="37170"/>
                    <a:pt x="1684" y="35737"/>
                  </a:cubicBezTo>
                  <a:cubicBezTo>
                    <a:pt x="14059" y="26423"/>
                    <a:pt x="24350" y="15090"/>
                    <a:pt x="32296" y="1998"/>
                  </a:cubicBezTo>
                  <a:cubicBezTo>
                    <a:pt x="33469" y="44"/>
                    <a:pt x="36074" y="-607"/>
                    <a:pt x="38028" y="631"/>
                  </a:cubicBezTo>
                  <a:cubicBezTo>
                    <a:pt x="39982" y="1803"/>
                    <a:pt x="40633" y="4408"/>
                    <a:pt x="39396" y="6362"/>
                  </a:cubicBezTo>
                  <a:cubicBezTo>
                    <a:pt x="30863" y="20300"/>
                    <a:pt x="19856" y="32415"/>
                    <a:pt x="6699" y="42380"/>
                  </a:cubicBezTo>
                  <a:cubicBezTo>
                    <a:pt x="5918" y="42967"/>
                    <a:pt x="5071" y="43227"/>
                    <a:pt x="4159" y="4322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9560C59A-9F85-465D-8176-D4D8482D247B}"/>
                </a:ext>
              </a:extLst>
            </p:cNvPr>
            <p:cNvSpPr/>
            <p:nvPr/>
          </p:nvSpPr>
          <p:spPr>
            <a:xfrm>
              <a:off x="2256283" y="5811507"/>
              <a:ext cx="273557" cy="273557"/>
            </a:xfrm>
            <a:custGeom>
              <a:avLst/>
              <a:gdLst>
                <a:gd name="connsiteX0" fmla="*/ 208408 w 273557"/>
                <a:gd name="connsiteY0" fmla="*/ 278638 h 273557"/>
                <a:gd name="connsiteX1" fmla="*/ 204956 w 273557"/>
                <a:gd name="connsiteY1" fmla="*/ 276749 h 273557"/>
                <a:gd name="connsiteX2" fmla="*/ 206129 w 273557"/>
                <a:gd name="connsiteY2" fmla="*/ 270952 h 273557"/>
                <a:gd name="connsiteX3" fmla="*/ 246641 w 273557"/>
                <a:gd name="connsiteY3" fmla="*/ 230440 h 273557"/>
                <a:gd name="connsiteX4" fmla="*/ 266311 w 273557"/>
                <a:gd name="connsiteY4" fmla="*/ 185433 h 273557"/>
                <a:gd name="connsiteX5" fmla="*/ 270350 w 273557"/>
                <a:gd name="connsiteY5" fmla="*/ 151564 h 273557"/>
                <a:gd name="connsiteX6" fmla="*/ 127123 w 273557"/>
                <a:gd name="connsiteY6" fmla="*/ 8337 h 273557"/>
                <a:gd name="connsiteX7" fmla="*/ 93189 w 273557"/>
                <a:gd name="connsiteY7" fmla="*/ 12375 h 273557"/>
                <a:gd name="connsiteX8" fmla="*/ 48182 w 273557"/>
                <a:gd name="connsiteY8" fmla="*/ 32046 h 273557"/>
                <a:gd name="connsiteX9" fmla="*/ 7669 w 273557"/>
                <a:gd name="connsiteY9" fmla="*/ 72558 h 273557"/>
                <a:gd name="connsiteX10" fmla="*/ 1872 w 273557"/>
                <a:gd name="connsiteY10" fmla="*/ 73730 h 273557"/>
                <a:gd name="connsiteX11" fmla="*/ 700 w 273557"/>
                <a:gd name="connsiteY11" fmla="*/ 67933 h 273557"/>
                <a:gd name="connsiteX12" fmla="*/ 43557 w 273557"/>
                <a:gd name="connsiteY12" fmla="*/ 25076 h 273557"/>
                <a:gd name="connsiteX13" fmla="*/ 91169 w 273557"/>
                <a:gd name="connsiteY13" fmla="*/ 4299 h 273557"/>
                <a:gd name="connsiteX14" fmla="*/ 127058 w 273557"/>
                <a:gd name="connsiteY14" fmla="*/ 0 h 273557"/>
                <a:gd name="connsiteX15" fmla="*/ 278621 w 273557"/>
                <a:gd name="connsiteY15" fmla="*/ 151564 h 273557"/>
                <a:gd name="connsiteX16" fmla="*/ 274323 w 273557"/>
                <a:gd name="connsiteY16" fmla="*/ 187387 h 273557"/>
                <a:gd name="connsiteX17" fmla="*/ 253545 w 273557"/>
                <a:gd name="connsiteY17" fmla="*/ 235064 h 273557"/>
                <a:gd name="connsiteX18" fmla="*/ 210688 w 273557"/>
                <a:gd name="connsiteY18" fmla="*/ 277922 h 273557"/>
                <a:gd name="connsiteX19" fmla="*/ 208408 w 273557"/>
                <a:gd name="connsiteY19" fmla="*/ 278638 h 27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3557" h="273557">
                  <a:moveTo>
                    <a:pt x="208408" y="278638"/>
                  </a:moveTo>
                  <a:cubicBezTo>
                    <a:pt x="207041" y="278638"/>
                    <a:pt x="205738" y="277986"/>
                    <a:pt x="204956" y="276749"/>
                  </a:cubicBezTo>
                  <a:cubicBezTo>
                    <a:pt x="203654" y="274860"/>
                    <a:pt x="204175" y="272255"/>
                    <a:pt x="206129" y="270952"/>
                  </a:cubicBezTo>
                  <a:cubicBezTo>
                    <a:pt x="222347" y="260205"/>
                    <a:pt x="236025" y="246528"/>
                    <a:pt x="246641" y="230440"/>
                  </a:cubicBezTo>
                  <a:cubicBezTo>
                    <a:pt x="255825" y="216631"/>
                    <a:pt x="262403" y="201455"/>
                    <a:pt x="266311" y="185433"/>
                  </a:cubicBezTo>
                  <a:cubicBezTo>
                    <a:pt x="268982" y="174360"/>
                    <a:pt x="270350" y="162962"/>
                    <a:pt x="270350" y="151564"/>
                  </a:cubicBezTo>
                  <a:cubicBezTo>
                    <a:pt x="270350" y="72558"/>
                    <a:pt x="206063" y="8337"/>
                    <a:pt x="127123" y="8337"/>
                  </a:cubicBezTo>
                  <a:cubicBezTo>
                    <a:pt x="115724" y="8337"/>
                    <a:pt x="104326" y="9705"/>
                    <a:pt x="93189" y="12375"/>
                  </a:cubicBezTo>
                  <a:cubicBezTo>
                    <a:pt x="77296" y="16218"/>
                    <a:pt x="62120" y="22796"/>
                    <a:pt x="48182" y="32046"/>
                  </a:cubicBezTo>
                  <a:cubicBezTo>
                    <a:pt x="32094" y="42662"/>
                    <a:pt x="18416" y="56340"/>
                    <a:pt x="7669" y="72558"/>
                  </a:cubicBezTo>
                  <a:cubicBezTo>
                    <a:pt x="6432" y="74447"/>
                    <a:pt x="3826" y="75033"/>
                    <a:pt x="1872" y="73730"/>
                  </a:cubicBezTo>
                  <a:cubicBezTo>
                    <a:pt x="-16" y="72493"/>
                    <a:pt x="-603" y="69888"/>
                    <a:pt x="700" y="67933"/>
                  </a:cubicBezTo>
                  <a:cubicBezTo>
                    <a:pt x="12098" y="50739"/>
                    <a:pt x="26493" y="36344"/>
                    <a:pt x="43557" y="25076"/>
                  </a:cubicBezTo>
                  <a:cubicBezTo>
                    <a:pt x="58342" y="15372"/>
                    <a:pt x="74365" y="8337"/>
                    <a:pt x="91169" y="4299"/>
                  </a:cubicBezTo>
                  <a:cubicBezTo>
                    <a:pt x="102893" y="1433"/>
                    <a:pt x="115008" y="0"/>
                    <a:pt x="127058" y="0"/>
                  </a:cubicBezTo>
                  <a:cubicBezTo>
                    <a:pt x="210623" y="0"/>
                    <a:pt x="278621" y="67999"/>
                    <a:pt x="278621" y="151564"/>
                  </a:cubicBezTo>
                  <a:cubicBezTo>
                    <a:pt x="278621" y="163613"/>
                    <a:pt x="277189" y="175663"/>
                    <a:pt x="274323" y="187387"/>
                  </a:cubicBezTo>
                  <a:cubicBezTo>
                    <a:pt x="270219" y="204387"/>
                    <a:pt x="263185" y="220409"/>
                    <a:pt x="253545" y="235064"/>
                  </a:cubicBezTo>
                  <a:cubicBezTo>
                    <a:pt x="242277" y="252129"/>
                    <a:pt x="227883" y="266523"/>
                    <a:pt x="210688" y="277922"/>
                  </a:cubicBezTo>
                  <a:cubicBezTo>
                    <a:pt x="209971" y="278378"/>
                    <a:pt x="209190" y="278638"/>
                    <a:pt x="208408" y="27863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DE84DB58-6EF8-4A0D-BF44-3B4A8962EA30}"/>
                </a:ext>
              </a:extLst>
            </p:cNvPr>
            <p:cNvSpPr/>
            <p:nvPr/>
          </p:nvSpPr>
          <p:spPr>
            <a:xfrm>
              <a:off x="2302580" y="5831699"/>
              <a:ext cx="208425" cy="208425"/>
            </a:xfrm>
            <a:custGeom>
              <a:avLst/>
              <a:gdLst>
                <a:gd name="connsiteX0" fmla="*/ 182302 w 208424"/>
                <a:gd name="connsiteY0" fmla="*/ 212072 h 208424"/>
                <a:gd name="connsiteX1" fmla="*/ 179762 w 208424"/>
                <a:gd name="connsiteY1" fmla="*/ 211225 h 208424"/>
                <a:gd name="connsiteX2" fmla="*/ 178980 w 208424"/>
                <a:gd name="connsiteY2" fmla="*/ 205363 h 208424"/>
                <a:gd name="connsiteX3" fmla="*/ 203796 w 208424"/>
                <a:gd name="connsiteY3" fmla="*/ 131373 h 208424"/>
                <a:gd name="connsiteX4" fmla="*/ 80760 w 208424"/>
                <a:gd name="connsiteY4" fmla="*/ 8337 h 208424"/>
                <a:gd name="connsiteX5" fmla="*/ 16604 w 208424"/>
                <a:gd name="connsiteY5" fmla="*/ 26379 h 208424"/>
                <a:gd name="connsiteX6" fmla="*/ 16344 w 208424"/>
                <a:gd name="connsiteY6" fmla="*/ 26574 h 208424"/>
                <a:gd name="connsiteX7" fmla="*/ 6704 w 208424"/>
                <a:gd name="connsiteY7" fmla="*/ 33152 h 208424"/>
                <a:gd name="connsiteX8" fmla="*/ 842 w 208424"/>
                <a:gd name="connsiteY8" fmla="*/ 32371 h 208424"/>
                <a:gd name="connsiteX9" fmla="*/ 1623 w 208424"/>
                <a:gd name="connsiteY9" fmla="*/ 26509 h 208424"/>
                <a:gd name="connsiteX10" fmla="*/ 11849 w 208424"/>
                <a:gd name="connsiteY10" fmla="*/ 19540 h 208424"/>
                <a:gd name="connsiteX11" fmla="*/ 12045 w 208424"/>
                <a:gd name="connsiteY11" fmla="*/ 19409 h 208424"/>
                <a:gd name="connsiteX12" fmla="*/ 12045 w 208424"/>
                <a:gd name="connsiteY12" fmla="*/ 19409 h 208424"/>
                <a:gd name="connsiteX13" fmla="*/ 80760 w 208424"/>
                <a:gd name="connsiteY13" fmla="*/ 0 h 208424"/>
                <a:gd name="connsiteX14" fmla="*/ 212132 w 208424"/>
                <a:gd name="connsiteY14" fmla="*/ 131373 h 208424"/>
                <a:gd name="connsiteX15" fmla="*/ 185623 w 208424"/>
                <a:gd name="connsiteY15" fmla="*/ 210444 h 208424"/>
                <a:gd name="connsiteX16" fmla="*/ 182302 w 208424"/>
                <a:gd name="connsiteY16" fmla="*/ 212072 h 208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8424" h="208424">
                  <a:moveTo>
                    <a:pt x="182302" y="212072"/>
                  </a:moveTo>
                  <a:cubicBezTo>
                    <a:pt x="181455" y="212072"/>
                    <a:pt x="180543" y="211811"/>
                    <a:pt x="179762" y="211225"/>
                  </a:cubicBezTo>
                  <a:cubicBezTo>
                    <a:pt x="177938" y="209857"/>
                    <a:pt x="177547" y="207187"/>
                    <a:pt x="178980" y="205363"/>
                  </a:cubicBezTo>
                  <a:cubicBezTo>
                    <a:pt x="195198" y="183935"/>
                    <a:pt x="203796" y="158338"/>
                    <a:pt x="203796" y="131373"/>
                  </a:cubicBezTo>
                  <a:cubicBezTo>
                    <a:pt x="203796" y="63504"/>
                    <a:pt x="148628" y="8337"/>
                    <a:pt x="80760" y="8337"/>
                  </a:cubicBezTo>
                  <a:cubicBezTo>
                    <a:pt x="58028" y="8337"/>
                    <a:pt x="35883" y="14590"/>
                    <a:pt x="16604" y="26379"/>
                  </a:cubicBezTo>
                  <a:cubicBezTo>
                    <a:pt x="16539" y="26444"/>
                    <a:pt x="16409" y="26509"/>
                    <a:pt x="16344" y="26574"/>
                  </a:cubicBezTo>
                  <a:cubicBezTo>
                    <a:pt x="13087" y="28528"/>
                    <a:pt x="9895" y="30742"/>
                    <a:pt x="6704" y="33152"/>
                  </a:cubicBezTo>
                  <a:cubicBezTo>
                    <a:pt x="4880" y="34520"/>
                    <a:pt x="2275" y="34195"/>
                    <a:pt x="842" y="32371"/>
                  </a:cubicBezTo>
                  <a:cubicBezTo>
                    <a:pt x="-526" y="30547"/>
                    <a:pt x="-200" y="27942"/>
                    <a:pt x="1623" y="26509"/>
                  </a:cubicBezTo>
                  <a:cubicBezTo>
                    <a:pt x="4945" y="23969"/>
                    <a:pt x="8397" y="21624"/>
                    <a:pt x="11849" y="19540"/>
                  </a:cubicBezTo>
                  <a:cubicBezTo>
                    <a:pt x="11914" y="19475"/>
                    <a:pt x="11980" y="19475"/>
                    <a:pt x="12045" y="19409"/>
                  </a:cubicBezTo>
                  <a:lnTo>
                    <a:pt x="12045" y="19409"/>
                  </a:lnTo>
                  <a:cubicBezTo>
                    <a:pt x="32692" y="6708"/>
                    <a:pt x="56400" y="0"/>
                    <a:pt x="80760" y="0"/>
                  </a:cubicBezTo>
                  <a:cubicBezTo>
                    <a:pt x="153187" y="0"/>
                    <a:pt x="212132" y="58945"/>
                    <a:pt x="212132" y="131373"/>
                  </a:cubicBezTo>
                  <a:cubicBezTo>
                    <a:pt x="212132" y="160226"/>
                    <a:pt x="202949" y="187517"/>
                    <a:pt x="185623" y="210444"/>
                  </a:cubicBezTo>
                  <a:cubicBezTo>
                    <a:pt x="184777" y="211486"/>
                    <a:pt x="183539" y="212072"/>
                    <a:pt x="182302" y="2120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5C780D22-CA65-4C2F-B1A2-E5C057AB3C01}"/>
                </a:ext>
              </a:extLst>
            </p:cNvPr>
            <p:cNvSpPr/>
            <p:nvPr/>
          </p:nvSpPr>
          <p:spPr>
            <a:xfrm>
              <a:off x="2276132" y="5889081"/>
              <a:ext cx="6513" cy="6513"/>
            </a:xfrm>
            <a:custGeom>
              <a:avLst/>
              <a:gdLst>
                <a:gd name="connsiteX0" fmla="*/ 4168 w 6513"/>
                <a:gd name="connsiteY0" fmla="*/ 8402 h 6513"/>
                <a:gd name="connsiteX1" fmla="*/ 0 w 6513"/>
                <a:gd name="connsiteY1" fmla="*/ 4233 h 6513"/>
                <a:gd name="connsiteX2" fmla="*/ 0 w 6513"/>
                <a:gd name="connsiteY2" fmla="*/ 4169 h 6513"/>
                <a:gd name="connsiteX3" fmla="*/ 4168 w 6513"/>
                <a:gd name="connsiteY3" fmla="*/ 0 h 6513"/>
                <a:gd name="connsiteX4" fmla="*/ 8337 w 6513"/>
                <a:gd name="connsiteY4" fmla="*/ 4169 h 6513"/>
                <a:gd name="connsiteX5" fmla="*/ 4168 w 6513"/>
                <a:gd name="connsiteY5" fmla="*/ 8402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3" h="6513">
                  <a:moveTo>
                    <a:pt x="4168" y="8402"/>
                  </a:moveTo>
                  <a:cubicBezTo>
                    <a:pt x="1889" y="8402"/>
                    <a:pt x="0" y="6578"/>
                    <a:pt x="0" y="4233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6448"/>
                    <a:pt x="6513" y="8402"/>
                    <a:pt x="4168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67A41C47-CDFA-44A2-A2F4-8152D29DF038}"/>
                </a:ext>
              </a:extLst>
            </p:cNvPr>
            <p:cNvSpPr/>
            <p:nvPr/>
          </p:nvSpPr>
          <p:spPr>
            <a:xfrm>
              <a:off x="2298033" y="5769823"/>
              <a:ext cx="273557" cy="273557"/>
            </a:xfrm>
            <a:custGeom>
              <a:avLst/>
              <a:gdLst>
                <a:gd name="connsiteX0" fmla="*/ 208343 w 273557"/>
                <a:gd name="connsiteY0" fmla="*/ 278638 h 273557"/>
                <a:gd name="connsiteX1" fmla="*/ 204891 w 273557"/>
                <a:gd name="connsiteY1" fmla="*/ 276749 h 273557"/>
                <a:gd name="connsiteX2" fmla="*/ 206063 w 273557"/>
                <a:gd name="connsiteY2" fmla="*/ 270952 h 273557"/>
                <a:gd name="connsiteX3" fmla="*/ 270284 w 273557"/>
                <a:gd name="connsiteY3" fmla="*/ 151564 h 273557"/>
                <a:gd name="connsiteX4" fmla="*/ 127058 w 273557"/>
                <a:gd name="connsiteY4" fmla="*/ 8337 h 273557"/>
                <a:gd name="connsiteX5" fmla="*/ 7669 w 273557"/>
                <a:gd name="connsiteY5" fmla="*/ 72558 h 273557"/>
                <a:gd name="connsiteX6" fmla="*/ 1872 w 273557"/>
                <a:gd name="connsiteY6" fmla="*/ 73730 h 273557"/>
                <a:gd name="connsiteX7" fmla="*/ 700 w 273557"/>
                <a:gd name="connsiteY7" fmla="*/ 67933 h 273557"/>
                <a:gd name="connsiteX8" fmla="*/ 127058 w 273557"/>
                <a:gd name="connsiteY8" fmla="*/ 0 h 273557"/>
                <a:gd name="connsiteX9" fmla="*/ 278621 w 273557"/>
                <a:gd name="connsiteY9" fmla="*/ 151564 h 273557"/>
                <a:gd name="connsiteX10" fmla="*/ 210688 w 273557"/>
                <a:gd name="connsiteY10" fmla="*/ 277921 h 273557"/>
                <a:gd name="connsiteX11" fmla="*/ 208343 w 273557"/>
                <a:gd name="connsiteY11" fmla="*/ 278638 h 27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3557" h="273557">
                  <a:moveTo>
                    <a:pt x="208343" y="278638"/>
                  </a:moveTo>
                  <a:cubicBezTo>
                    <a:pt x="206975" y="278638"/>
                    <a:pt x="205673" y="277986"/>
                    <a:pt x="204891" y="276749"/>
                  </a:cubicBezTo>
                  <a:cubicBezTo>
                    <a:pt x="203588" y="274860"/>
                    <a:pt x="204109" y="272255"/>
                    <a:pt x="206063" y="270952"/>
                  </a:cubicBezTo>
                  <a:cubicBezTo>
                    <a:pt x="246250" y="244313"/>
                    <a:pt x="270284" y="199632"/>
                    <a:pt x="270284" y="151564"/>
                  </a:cubicBezTo>
                  <a:cubicBezTo>
                    <a:pt x="270284" y="72558"/>
                    <a:pt x="205998" y="8337"/>
                    <a:pt x="127058" y="8337"/>
                  </a:cubicBezTo>
                  <a:cubicBezTo>
                    <a:pt x="78924" y="8337"/>
                    <a:pt x="34308" y="32371"/>
                    <a:pt x="7669" y="72558"/>
                  </a:cubicBezTo>
                  <a:cubicBezTo>
                    <a:pt x="6432" y="74447"/>
                    <a:pt x="3826" y="75033"/>
                    <a:pt x="1872" y="73730"/>
                  </a:cubicBezTo>
                  <a:cubicBezTo>
                    <a:pt x="-16" y="72428"/>
                    <a:pt x="-603" y="69887"/>
                    <a:pt x="700" y="67933"/>
                  </a:cubicBezTo>
                  <a:cubicBezTo>
                    <a:pt x="28902" y="25402"/>
                    <a:pt x="76124" y="0"/>
                    <a:pt x="127058" y="0"/>
                  </a:cubicBezTo>
                  <a:cubicBezTo>
                    <a:pt x="210623" y="0"/>
                    <a:pt x="278621" y="67999"/>
                    <a:pt x="278621" y="151564"/>
                  </a:cubicBezTo>
                  <a:cubicBezTo>
                    <a:pt x="278621" y="202497"/>
                    <a:pt x="253220" y="249719"/>
                    <a:pt x="210688" y="277921"/>
                  </a:cubicBezTo>
                  <a:cubicBezTo>
                    <a:pt x="209906" y="278377"/>
                    <a:pt x="209125" y="278638"/>
                    <a:pt x="208343" y="27863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2FC199F-D6BF-4E12-AB75-D3E290836AFB}"/>
                </a:ext>
              </a:extLst>
            </p:cNvPr>
            <p:cNvSpPr/>
            <p:nvPr/>
          </p:nvSpPr>
          <p:spPr>
            <a:xfrm>
              <a:off x="2344265" y="5790014"/>
              <a:ext cx="208425" cy="208425"/>
            </a:xfrm>
            <a:custGeom>
              <a:avLst/>
              <a:gdLst>
                <a:gd name="connsiteX0" fmla="*/ 182302 w 208424"/>
                <a:gd name="connsiteY0" fmla="*/ 212072 h 208424"/>
                <a:gd name="connsiteX1" fmla="*/ 179761 w 208424"/>
                <a:gd name="connsiteY1" fmla="*/ 211225 h 208424"/>
                <a:gd name="connsiteX2" fmla="*/ 178980 w 208424"/>
                <a:gd name="connsiteY2" fmla="*/ 205364 h 208424"/>
                <a:gd name="connsiteX3" fmla="*/ 203795 w 208424"/>
                <a:gd name="connsiteY3" fmla="*/ 131373 h 208424"/>
                <a:gd name="connsiteX4" fmla="*/ 80760 w 208424"/>
                <a:gd name="connsiteY4" fmla="*/ 8337 h 208424"/>
                <a:gd name="connsiteX5" fmla="*/ 6704 w 208424"/>
                <a:gd name="connsiteY5" fmla="*/ 33153 h 208424"/>
                <a:gd name="connsiteX6" fmla="*/ 842 w 208424"/>
                <a:gd name="connsiteY6" fmla="*/ 32371 h 208424"/>
                <a:gd name="connsiteX7" fmla="*/ 1624 w 208424"/>
                <a:gd name="connsiteY7" fmla="*/ 26509 h 208424"/>
                <a:gd name="connsiteX8" fmla="*/ 80695 w 208424"/>
                <a:gd name="connsiteY8" fmla="*/ 0 h 208424"/>
                <a:gd name="connsiteX9" fmla="*/ 212067 w 208424"/>
                <a:gd name="connsiteY9" fmla="*/ 131373 h 208424"/>
                <a:gd name="connsiteX10" fmla="*/ 185558 w 208424"/>
                <a:gd name="connsiteY10" fmla="*/ 210444 h 208424"/>
                <a:gd name="connsiteX11" fmla="*/ 182302 w 208424"/>
                <a:gd name="connsiteY11" fmla="*/ 212072 h 208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424" h="208424">
                  <a:moveTo>
                    <a:pt x="182302" y="212072"/>
                  </a:moveTo>
                  <a:cubicBezTo>
                    <a:pt x="181455" y="212072"/>
                    <a:pt x="180543" y="211812"/>
                    <a:pt x="179761" y="211225"/>
                  </a:cubicBezTo>
                  <a:cubicBezTo>
                    <a:pt x="177938" y="209858"/>
                    <a:pt x="177547" y="207252"/>
                    <a:pt x="178980" y="205364"/>
                  </a:cubicBezTo>
                  <a:cubicBezTo>
                    <a:pt x="195198" y="183935"/>
                    <a:pt x="203795" y="158338"/>
                    <a:pt x="203795" y="131373"/>
                  </a:cubicBezTo>
                  <a:cubicBezTo>
                    <a:pt x="203795" y="63504"/>
                    <a:pt x="148628" y="8337"/>
                    <a:pt x="80760" y="8337"/>
                  </a:cubicBezTo>
                  <a:cubicBezTo>
                    <a:pt x="53730" y="8337"/>
                    <a:pt x="28132" y="16935"/>
                    <a:pt x="6704" y="33153"/>
                  </a:cubicBezTo>
                  <a:cubicBezTo>
                    <a:pt x="4880" y="34520"/>
                    <a:pt x="2275" y="34195"/>
                    <a:pt x="842" y="32371"/>
                  </a:cubicBezTo>
                  <a:cubicBezTo>
                    <a:pt x="-526" y="30547"/>
                    <a:pt x="-200" y="27942"/>
                    <a:pt x="1624" y="26509"/>
                  </a:cubicBezTo>
                  <a:cubicBezTo>
                    <a:pt x="24550" y="9184"/>
                    <a:pt x="51906" y="0"/>
                    <a:pt x="80695" y="0"/>
                  </a:cubicBezTo>
                  <a:cubicBezTo>
                    <a:pt x="153122" y="0"/>
                    <a:pt x="212067" y="58945"/>
                    <a:pt x="212067" y="131373"/>
                  </a:cubicBezTo>
                  <a:cubicBezTo>
                    <a:pt x="212067" y="160227"/>
                    <a:pt x="202884" y="187582"/>
                    <a:pt x="185558" y="210444"/>
                  </a:cubicBezTo>
                  <a:cubicBezTo>
                    <a:pt x="184777" y="211486"/>
                    <a:pt x="183539" y="212072"/>
                    <a:pt x="182302" y="2120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E3BD9BDD-C9DA-418E-82B7-58C66CDC03A6}"/>
                </a:ext>
              </a:extLst>
            </p:cNvPr>
            <p:cNvSpPr/>
            <p:nvPr/>
          </p:nvSpPr>
          <p:spPr>
            <a:xfrm>
              <a:off x="2312606" y="5850457"/>
              <a:ext cx="6513" cy="6513"/>
            </a:xfrm>
            <a:custGeom>
              <a:avLst/>
              <a:gdLst>
                <a:gd name="connsiteX0" fmla="*/ 4168 w 6513"/>
                <a:gd name="connsiteY0" fmla="*/ 8402 h 6513"/>
                <a:gd name="connsiteX1" fmla="*/ 0 w 6513"/>
                <a:gd name="connsiteY1" fmla="*/ 4233 h 6513"/>
                <a:gd name="connsiteX2" fmla="*/ 4234 w 6513"/>
                <a:gd name="connsiteY2" fmla="*/ 0 h 6513"/>
                <a:gd name="connsiteX3" fmla="*/ 8402 w 6513"/>
                <a:gd name="connsiteY3" fmla="*/ 4168 h 6513"/>
                <a:gd name="connsiteX4" fmla="*/ 6904 w 6513"/>
                <a:gd name="connsiteY4" fmla="*/ 7360 h 6513"/>
                <a:gd name="connsiteX5" fmla="*/ 4168 w 6513"/>
                <a:gd name="connsiteY5" fmla="*/ 8402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13" h="6513">
                  <a:moveTo>
                    <a:pt x="4168" y="8402"/>
                  </a:moveTo>
                  <a:cubicBezTo>
                    <a:pt x="1889" y="8402"/>
                    <a:pt x="0" y="6513"/>
                    <a:pt x="0" y="4233"/>
                  </a:cubicBezTo>
                  <a:cubicBezTo>
                    <a:pt x="0" y="1954"/>
                    <a:pt x="1889" y="0"/>
                    <a:pt x="4234" y="0"/>
                  </a:cubicBezTo>
                  <a:cubicBezTo>
                    <a:pt x="6578" y="0"/>
                    <a:pt x="8402" y="1889"/>
                    <a:pt x="8402" y="4168"/>
                  </a:cubicBezTo>
                  <a:cubicBezTo>
                    <a:pt x="8402" y="5471"/>
                    <a:pt x="7816" y="6578"/>
                    <a:pt x="6904" y="7360"/>
                  </a:cubicBezTo>
                  <a:cubicBezTo>
                    <a:pt x="6122" y="8011"/>
                    <a:pt x="5211" y="8402"/>
                    <a:pt x="4168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5D5CCFA0-F408-434C-A6BA-DC07BD2367A4}"/>
                </a:ext>
              </a:extLst>
            </p:cNvPr>
            <p:cNvSpPr/>
            <p:nvPr/>
          </p:nvSpPr>
          <p:spPr>
            <a:xfrm>
              <a:off x="2337487" y="5939037"/>
              <a:ext cx="39080" cy="32566"/>
            </a:xfrm>
            <a:custGeom>
              <a:avLst/>
              <a:gdLst>
                <a:gd name="connsiteX0" fmla="*/ 40317 w 39079"/>
                <a:gd name="connsiteY0" fmla="*/ 38819 h 32566"/>
                <a:gd name="connsiteX1" fmla="*/ 36149 w 39079"/>
                <a:gd name="connsiteY1" fmla="*/ 34651 h 32566"/>
                <a:gd name="connsiteX2" fmla="*/ 4168 w 39079"/>
                <a:gd name="connsiteY2" fmla="*/ 8337 h 32566"/>
                <a:gd name="connsiteX3" fmla="*/ 0 w 39079"/>
                <a:gd name="connsiteY3" fmla="*/ 4169 h 32566"/>
                <a:gd name="connsiteX4" fmla="*/ 4168 w 39079"/>
                <a:gd name="connsiteY4" fmla="*/ 0 h 32566"/>
                <a:gd name="connsiteX5" fmla="*/ 44486 w 39079"/>
                <a:gd name="connsiteY5" fmla="*/ 34651 h 32566"/>
                <a:gd name="connsiteX6" fmla="*/ 40317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7" y="38819"/>
                  </a:moveTo>
                  <a:cubicBezTo>
                    <a:pt x="38038" y="38819"/>
                    <a:pt x="36149" y="36930"/>
                    <a:pt x="36149" y="34651"/>
                  </a:cubicBezTo>
                  <a:cubicBezTo>
                    <a:pt x="36149" y="20126"/>
                    <a:pt x="21820" y="8337"/>
                    <a:pt x="4168" y="8337"/>
                  </a:cubicBez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26379" y="0"/>
                    <a:pt x="44486" y="15567"/>
                    <a:pt x="44486" y="34651"/>
                  </a:cubicBezTo>
                  <a:cubicBezTo>
                    <a:pt x="44486" y="36995"/>
                    <a:pt x="42597" y="38819"/>
                    <a:pt x="40317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311A6E7-5ED3-4E74-99A5-7C82C735F83D}"/>
                </a:ext>
              </a:extLst>
            </p:cNvPr>
            <p:cNvSpPr/>
            <p:nvPr/>
          </p:nvSpPr>
          <p:spPr>
            <a:xfrm>
              <a:off x="2301338" y="5939037"/>
              <a:ext cx="39080" cy="32566"/>
            </a:xfrm>
            <a:custGeom>
              <a:avLst/>
              <a:gdLst>
                <a:gd name="connsiteX0" fmla="*/ 4168 w 39079"/>
                <a:gd name="connsiteY0" fmla="*/ 38819 h 32566"/>
                <a:gd name="connsiteX1" fmla="*/ 0 w 39079"/>
                <a:gd name="connsiteY1" fmla="*/ 34651 h 32566"/>
                <a:gd name="connsiteX2" fmla="*/ 40317 w 39079"/>
                <a:gd name="connsiteY2" fmla="*/ 0 h 32566"/>
                <a:gd name="connsiteX3" fmla="*/ 44486 w 39079"/>
                <a:gd name="connsiteY3" fmla="*/ 4169 h 32566"/>
                <a:gd name="connsiteX4" fmla="*/ 40317 w 39079"/>
                <a:gd name="connsiteY4" fmla="*/ 8337 h 32566"/>
                <a:gd name="connsiteX5" fmla="*/ 8337 w 39079"/>
                <a:gd name="connsiteY5" fmla="*/ 34651 h 32566"/>
                <a:gd name="connsiteX6" fmla="*/ 4168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8" y="38819"/>
                  </a:moveTo>
                  <a:cubicBezTo>
                    <a:pt x="1889" y="38819"/>
                    <a:pt x="0" y="36930"/>
                    <a:pt x="0" y="34651"/>
                  </a:cubicBezTo>
                  <a:cubicBezTo>
                    <a:pt x="0" y="15502"/>
                    <a:pt x="18107" y="0"/>
                    <a:pt x="40317" y="0"/>
                  </a:cubicBezTo>
                  <a:cubicBezTo>
                    <a:pt x="42597" y="0"/>
                    <a:pt x="44486" y="1889"/>
                    <a:pt x="44486" y="4169"/>
                  </a:cubicBezTo>
                  <a:cubicBezTo>
                    <a:pt x="44486" y="6448"/>
                    <a:pt x="42597" y="8337"/>
                    <a:pt x="40317" y="8337"/>
                  </a:cubicBezTo>
                  <a:cubicBezTo>
                    <a:pt x="22666" y="8337"/>
                    <a:pt x="8337" y="20126"/>
                    <a:pt x="8337" y="34651"/>
                  </a:cubicBezTo>
                  <a:cubicBezTo>
                    <a:pt x="8337" y="36995"/>
                    <a:pt x="6448" y="38819"/>
                    <a:pt x="4168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0EB4188E-E5DB-480E-B8F2-2B9C2E88D282}"/>
                </a:ext>
              </a:extLst>
            </p:cNvPr>
            <p:cNvSpPr/>
            <p:nvPr/>
          </p:nvSpPr>
          <p:spPr>
            <a:xfrm>
              <a:off x="2301338" y="5969585"/>
              <a:ext cx="78159" cy="65133"/>
            </a:xfrm>
            <a:custGeom>
              <a:avLst/>
              <a:gdLst>
                <a:gd name="connsiteX0" fmla="*/ 76466 w 78159"/>
                <a:gd name="connsiteY0" fmla="*/ 69301 h 65132"/>
                <a:gd name="connsiteX1" fmla="*/ 72297 w 78159"/>
                <a:gd name="connsiteY1" fmla="*/ 65133 h 65132"/>
                <a:gd name="connsiteX2" fmla="*/ 39536 w 78159"/>
                <a:gd name="connsiteY2" fmla="*/ 38754 h 65132"/>
                <a:gd name="connsiteX3" fmla="*/ 0 w 78159"/>
                <a:gd name="connsiteY3" fmla="*/ 4169 h 65132"/>
                <a:gd name="connsiteX4" fmla="*/ 4168 w 78159"/>
                <a:gd name="connsiteY4" fmla="*/ 0 h 65132"/>
                <a:gd name="connsiteX5" fmla="*/ 8337 w 78159"/>
                <a:gd name="connsiteY5" fmla="*/ 4169 h 65132"/>
                <a:gd name="connsiteX6" fmla="*/ 40968 w 78159"/>
                <a:gd name="connsiteY6" fmla="*/ 30547 h 65132"/>
                <a:gd name="connsiteX7" fmla="*/ 80634 w 78159"/>
                <a:gd name="connsiteY7" fmla="*/ 65198 h 65132"/>
                <a:gd name="connsiteX8" fmla="*/ 76466 w 78159"/>
                <a:gd name="connsiteY8" fmla="*/ 69301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159" h="65132">
                  <a:moveTo>
                    <a:pt x="76466" y="69301"/>
                  </a:moveTo>
                  <a:cubicBezTo>
                    <a:pt x="74186" y="69301"/>
                    <a:pt x="72297" y="67412"/>
                    <a:pt x="72297" y="65133"/>
                  </a:cubicBezTo>
                  <a:cubicBezTo>
                    <a:pt x="72297" y="46244"/>
                    <a:pt x="47221" y="40122"/>
                    <a:pt x="39536" y="38754"/>
                  </a:cubicBezTo>
                  <a:cubicBezTo>
                    <a:pt x="15567" y="35041"/>
                    <a:pt x="0" y="21429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9931"/>
                    <a:pt x="25923" y="28203"/>
                    <a:pt x="40968" y="30547"/>
                  </a:cubicBezTo>
                  <a:cubicBezTo>
                    <a:pt x="65849" y="35172"/>
                    <a:pt x="80634" y="48068"/>
                    <a:pt x="80634" y="65198"/>
                  </a:cubicBezTo>
                  <a:cubicBezTo>
                    <a:pt x="80634" y="67477"/>
                    <a:pt x="78745" y="69301"/>
                    <a:pt x="76466" y="6930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DA8E04C4-96CB-4A3D-B1D4-865ACCB276C1}"/>
                </a:ext>
              </a:extLst>
            </p:cNvPr>
            <p:cNvSpPr/>
            <p:nvPr/>
          </p:nvSpPr>
          <p:spPr>
            <a:xfrm>
              <a:off x="2301338" y="6030549"/>
              <a:ext cx="39080" cy="32566"/>
            </a:xfrm>
            <a:custGeom>
              <a:avLst/>
              <a:gdLst>
                <a:gd name="connsiteX0" fmla="*/ 40317 w 39079"/>
                <a:gd name="connsiteY0" fmla="*/ 38819 h 32566"/>
                <a:gd name="connsiteX1" fmla="*/ 0 w 39079"/>
                <a:gd name="connsiteY1" fmla="*/ 4169 h 32566"/>
                <a:gd name="connsiteX2" fmla="*/ 4168 w 39079"/>
                <a:gd name="connsiteY2" fmla="*/ 0 h 32566"/>
                <a:gd name="connsiteX3" fmla="*/ 8337 w 39079"/>
                <a:gd name="connsiteY3" fmla="*/ 4169 h 32566"/>
                <a:gd name="connsiteX4" fmla="*/ 40317 w 39079"/>
                <a:gd name="connsiteY4" fmla="*/ 30482 h 32566"/>
                <a:gd name="connsiteX5" fmla="*/ 44486 w 39079"/>
                <a:gd name="connsiteY5" fmla="*/ 34651 h 32566"/>
                <a:gd name="connsiteX6" fmla="*/ 40317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7" y="38819"/>
                  </a:moveTo>
                  <a:cubicBezTo>
                    <a:pt x="18107" y="38819"/>
                    <a:pt x="0" y="23252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8693"/>
                    <a:pt x="22666" y="30482"/>
                    <a:pt x="40317" y="30482"/>
                  </a:cubicBezTo>
                  <a:cubicBezTo>
                    <a:pt x="42597" y="30482"/>
                    <a:pt x="44486" y="32371"/>
                    <a:pt x="44486" y="34651"/>
                  </a:cubicBezTo>
                  <a:cubicBezTo>
                    <a:pt x="44486" y="36931"/>
                    <a:pt x="42597" y="38819"/>
                    <a:pt x="40317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1F193A82-BA49-4CDF-8417-AFD1D935385B}"/>
                </a:ext>
              </a:extLst>
            </p:cNvPr>
            <p:cNvSpPr/>
            <p:nvPr/>
          </p:nvSpPr>
          <p:spPr>
            <a:xfrm>
              <a:off x="2337487" y="6030549"/>
              <a:ext cx="39080" cy="32566"/>
            </a:xfrm>
            <a:custGeom>
              <a:avLst/>
              <a:gdLst>
                <a:gd name="connsiteX0" fmla="*/ 4168 w 39079"/>
                <a:gd name="connsiteY0" fmla="*/ 38819 h 32566"/>
                <a:gd name="connsiteX1" fmla="*/ 0 w 39079"/>
                <a:gd name="connsiteY1" fmla="*/ 34651 h 32566"/>
                <a:gd name="connsiteX2" fmla="*/ 4168 w 39079"/>
                <a:gd name="connsiteY2" fmla="*/ 30482 h 32566"/>
                <a:gd name="connsiteX3" fmla="*/ 36149 w 39079"/>
                <a:gd name="connsiteY3" fmla="*/ 4169 h 32566"/>
                <a:gd name="connsiteX4" fmla="*/ 40317 w 39079"/>
                <a:gd name="connsiteY4" fmla="*/ 0 h 32566"/>
                <a:gd name="connsiteX5" fmla="*/ 44486 w 39079"/>
                <a:gd name="connsiteY5" fmla="*/ 4169 h 32566"/>
                <a:gd name="connsiteX6" fmla="*/ 4168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8" y="38819"/>
                  </a:moveTo>
                  <a:cubicBezTo>
                    <a:pt x="1889" y="38819"/>
                    <a:pt x="0" y="36931"/>
                    <a:pt x="0" y="34651"/>
                  </a:cubicBezTo>
                  <a:cubicBezTo>
                    <a:pt x="0" y="32371"/>
                    <a:pt x="1889" y="30482"/>
                    <a:pt x="4168" y="30482"/>
                  </a:cubicBezTo>
                  <a:cubicBezTo>
                    <a:pt x="21820" y="30482"/>
                    <a:pt x="36149" y="18693"/>
                    <a:pt x="36149" y="4169"/>
                  </a:cubicBezTo>
                  <a:cubicBezTo>
                    <a:pt x="36149" y="1889"/>
                    <a:pt x="38038" y="0"/>
                    <a:pt x="40317" y="0"/>
                  </a:cubicBezTo>
                  <a:cubicBezTo>
                    <a:pt x="42597" y="0"/>
                    <a:pt x="44486" y="1889"/>
                    <a:pt x="44486" y="4169"/>
                  </a:cubicBezTo>
                  <a:cubicBezTo>
                    <a:pt x="44486" y="23318"/>
                    <a:pt x="26379" y="38819"/>
                    <a:pt x="4168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4338D1B1-B071-4C4A-9F27-14257FDB6EF5}"/>
                </a:ext>
              </a:extLst>
            </p:cNvPr>
            <p:cNvSpPr/>
            <p:nvPr/>
          </p:nvSpPr>
          <p:spPr>
            <a:xfrm>
              <a:off x="2337487" y="5926402"/>
              <a:ext cx="6513" cy="156319"/>
            </a:xfrm>
            <a:custGeom>
              <a:avLst/>
              <a:gdLst>
                <a:gd name="connsiteX0" fmla="*/ 4168 w 6513"/>
                <a:gd name="connsiteY0" fmla="*/ 157230 h 156318"/>
                <a:gd name="connsiteX1" fmla="*/ 0 w 6513"/>
                <a:gd name="connsiteY1" fmla="*/ 153062 h 156318"/>
                <a:gd name="connsiteX2" fmla="*/ 0 w 6513"/>
                <a:gd name="connsiteY2" fmla="*/ 4169 h 156318"/>
                <a:gd name="connsiteX3" fmla="*/ 4168 w 6513"/>
                <a:gd name="connsiteY3" fmla="*/ 0 h 156318"/>
                <a:gd name="connsiteX4" fmla="*/ 8337 w 6513"/>
                <a:gd name="connsiteY4" fmla="*/ 4169 h 156318"/>
                <a:gd name="connsiteX5" fmla="*/ 8337 w 6513"/>
                <a:gd name="connsiteY5" fmla="*/ 153062 h 156318"/>
                <a:gd name="connsiteX6" fmla="*/ 4168 w 6513"/>
                <a:gd name="connsiteY6" fmla="*/ 157230 h 15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56318">
                  <a:moveTo>
                    <a:pt x="4168" y="157230"/>
                  </a:moveTo>
                  <a:cubicBezTo>
                    <a:pt x="1889" y="157230"/>
                    <a:pt x="0" y="155342"/>
                    <a:pt x="0" y="153062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53062"/>
                  </a:lnTo>
                  <a:cubicBezTo>
                    <a:pt x="8337" y="155342"/>
                    <a:pt x="6448" y="157230"/>
                    <a:pt x="4168" y="15723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74" name="Group 1973">
            <a:extLst>
              <a:ext uri="{FF2B5EF4-FFF2-40B4-BE49-F238E27FC236}">
                <a16:creationId xmlns:a16="http://schemas.microsoft.com/office/drawing/2014/main" id="{79FE417A-9773-4684-92E0-A66F5A44AA4F}"/>
              </a:ext>
            </a:extLst>
          </p:cNvPr>
          <p:cNvGrpSpPr/>
          <p:nvPr/>
        </p:nvGrpSpPr>
        <p:grpSpPr>
          <a:xfrm>
            <a:off x="3283618" y="1486230"/>
            <a:ext cx="325489" cy="397915"/>
            <a:chOff x="3323140" y="1520760"/>
            <a:chExt cx="268999" cy="328855"/>
          </a:xfrm>
          <a:solidFill>
            <a:srgbClr val="FFFFFF"/>
          </a:solidFill>
        </p:grpSpPr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11D30EF2-F430-4B49-916F-FF06DF56F872}"/>
                </a:ext>
              </a:extLst>
            </p:cNvPr>
            <p:cNvSpPr/>
            <p:nvPr/>
          </p:nvSpPr>
          <p:spPr>
            <a:xfrm>
              <a:off x="3567518" y="1648941"/>
              <a:ext cx="6513" cy="32566"/>
            </a:xfrm>
            <a:custGeom>
              <a:avLst/>
              <a:gdLst>
                <a:gd name="connsiteX0" fmla="*/ 4169 w 6513"/>
                <a:gd name="connsiteY0" fmla="*/ 34390 h 32566"/>
                <a:gd name="connsiteX1" fmla="*/ 0 w 6513"/>
                <a:gd name="connsiteY1" fmla="*/ 30222 h 32566"/>
                <a:gd name="connsiteX2" fmla="*/ 0 w 6513"/>
                <a:gd name="connsiteY2" fmla="*/ 4168 h 32566"/>
                <a:gd name="connsiteX3" fmla="*/ 4169 w 6513"/>
                <a:gd name="connsiteY3" fmla="*/ 0 h 32566"/>
                <a:gd name="connsiteX4" fmla="*/ 8337 w 6513"/>
                <a:gd name="connsiteY4" fmla="*/ 4168 h 32566"/>
                <a:gd name="connsiteX5" fmla="*/ 8337 w 6513"/>
                <a:gd name="connsiteY5" fmla="*/ 30222 h 32566"/>
                <a:gd name="connsiteX6" fmla="*/ 4169 w 6513"/>
                <a:gd name="connsiteY6" fmla="*/ 34390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32566">
                  <a:moveTo>
                    <a:pt x="4169" y="34390"/>
                  </a:moveTo>
                  <a:cubicBezTo>
                    <a:pt x="1889" y="34390"/>
                    <a:pt x="0" y="32501"/>
                    <a:pt x="0" y="30222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30222"/>
                  </a:lnTo>
                  <a:cubicBezTo>
                    <a:pt x="8337" y="32566"/>
                    <a:pt x="6513" y="34390"/>
                    <a:pt x="4169" y="3439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DB963BFF-8FC3-47FC-A945-46B285C8614E}"/>
                </a:ext>
              </a:extLst>
            </p:cNvPr>
            <p:cNvSpPr/>
            <p:nvPr/>
          </p:nvSpPr>
          <p:spPr>
            <a:xfrm>
              <a:off x="3359093" y="1712836"/>
              <a:ext cx="214938" cy="136779"/>
            </a:xfrm>
            <a:custGeom>
              <a:avLst/>
              <a:gdLst>
                <a:gd name="connsiteX0" fmla="*/ 212593 w 214938"/>
                <a:gd name="connsiteY0" fmla="*/ 138863 h 136778"/>
                <a:gd name="connsiteX1" fmla="*/ 4169 w 214938"/>
                <a:gd name="connsiteY1" fmla="*/ 138863 h 136778"/>
                <a:gd name="connsiteX2" fmla="*/ 0 w 214938"/>
                <a:gd name="connsiteY2" fmla="*/ 134694 h 136778"/>
                <a:gd name="connsiteX3" fmla="*/ 0 w 214938"/>
                <a:gd name="connsiteY3" fmla="*/ 122254 h 136778"/>
                <a:gd name="connsiteX4" fmla="*/ 4169 w 214938"/>
                <a:gd name="connsiteY4" fmla="*/ 118086 h 136778"/>
                <a:gd name="connsiteX5" fmla="*/ 8337 w 214938"/>
                <a:gd name="connsiteY5" fmla="*/ 122254 h 136778"/>
                <a:gd name="connsiteX6" fmla="*/ 8337 w 214938"/>
                <a:gd name="connsiteY6" fmla="*/ 130526 h 136778"/>
                <a:gd name="connsiteX7" fmla="*/ 208425 w 214938"/>
                <a:gd name="connsiteY7" fmla="*/ 130526 h 136778"/>
                <a:gd name="connsiteX8" fmla="*/ 208425 w 214938"/>
                <a:gd name="connsiteY8" fmla="*/ 4169 h 136778"/>
                <a:gd name="connsiteX9" fmla="*/ 212593 w 214938"/>
                <a:gd name="connsiteY9" fmla="*/ 0 h 136778"/>
                <a:gd name="connsiteX10" fmla="*/ 216762 w 214938"/>
                <a:gd name="connsiteY10" fmla="*/ 4169 h 136778"/>
                <a:gd name="connsiteX11" fmla="*/ 216762 w 214938"/>
                <a:gd name="connsiteY11" fmla="*/ 134694 h 136778"/>
                <a:gd name="connsiteX12" fmla="*/ 212593 w 214938"/>
                <a:gd name="connsiteY12" fmla="*/ 138863 h 13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938" h="136778">
                  <a:moveTo>
                    <a:pt x="212593" y="138863"/>
                  </a:moveTo>
                  <a:lnTo>
                    <a:pt x="4169" y="138863"/>
                  </a:lnTo>
                  <a:cubicBezTo>
                    <a:pt x="1889" y="138863"/>
                    <a:pt x="0" y="136974"/>
                    <a:pt x="0" y="134694"/>
                  </a:cubicBezTo>
                  <a:lnTo>
                    <a:pt x="0" y="122254"/>
                  </a:lnTo>
                  <a:cubicBezTo>
                    <a:pt x="0" y="119974"/>
                    <a:pt x="1889" y="118086"/>
                    <a:pt x="4169" y="118086"/>
                  </a:cubicBezTo>
                  <a:cubicBezTo>
                    <a:pt x="6448" y="118086"/>
                    <a:pt x="8337" y="119974"/>
                    <a:pt x="8337" y="122254"/>
                  </a:cubicBezTo>
                  <a:lnTo>
                    <a:pt x="8337" y="130526"/>
                  </a:lnTo>
                  <a:lnTo>
                    <a:pt x="208425" y="130526"/>
                  </a:lnTo>
                  <a:lnTo>
                    <a:pt x="208425" y="4169"/>
                  </a:lnTo>
                  <a:cubicBezTo>
                    <a:pt x="208425" y="1889"/>
                    <a:pt x="210314" y="0"/>
                    <a:pt x="212593" y="0"/>
                  </a:cubicBezTo>
                  <a:cubicBezTo>
                    <a:pt x="214873" y="0"/>
                    <a:pt x="216762" y="1889"/>
                    <a:pt x="216762" y="4169"/>
                  </a:cubicBezTo>
                  <a:lnTo>
                    <a:pt x="216762" y="134694"/>
                  </a:lnTo>
                  <a:cubicBezTo>
                    <a:pt x="216762" y="137039"/>
                    <a:pt x="214938" y="138863"/>
                    <a:pt x="212593" y="13886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D9E8E657-5BB9-4AC1-BA7C-D3C7F4711995}"/>
                </a:ext>
              </a:extLst>
            </p:cNvPr>
            <p:cNvSpPr/>
            <p:nvPr/>
          </p:nvSpPr>
          <p:spPr>
            <a:xfrm>
              <a:off x="3553059" y="1555215"/>
              <a:ext cx="19540" cy="58619"/>
            </a:xfrm>
            <a:custGeom>
              <a:avLst/>
              <a:gdLst>
                <a:gd name="connsiteX0" fmla="*/ 18628 w 19539"/>
                <a:gd name="connsiteY0" fmla="*/ 64221 h 58619"/>
                <a:gd name="connsiteX1" fmla="*/ 14459 w 19539"/>
                <a:gd name="connsiteY1" fmla="*/ 60052 h 58619"/>
                <a:gd name="connsiteX2" fmla="*/ 14459 w 19539"/>
                <a:gd name="connsiteY2" fmla="*/ 8337 h 58619"/>
                <a:gd name="connsiteX3" fmla="*/ 4168 w 19539"/>
                <a:gd name="connsiteY3" fmla="*/ 8337 h 58619"/>
                <a:gd name="connsiteX4" fmla="*/ 0 w 19539"/>
                <a:gd name="connsiteY4" fmla="*/ 4168 h 58619"/>
                <a:gd name="connsiteX5" fmla="*/ 4168 w 19539"/>
                <a:gd name="connsiteY5" fmla="*/ 0 h 58619"/>
                <a:gd name="connsiteX6" fmla="*/ 18628 w 19539"/>
                <a:gd name="connsiteY6" fmla="*/ 0 h 58619"/>
                <a:gd name="connsiteX7" fmla="*/ 22796 w 19539"/>
                <a:gd name="connsiteY7" fmla="*/ 4168 h 58619"/>
                <a:gd name="connsiteX8" fmla="*/ 22796 w 19539"/>
                <a:gd name="connsiteY8" fmla="*/ 60052 h 58619"/>
                <a:gd name="connsiteX9" fmla="*/ 18628 w 19539"/>
                <a:gd name="connsiteY9" fmla="*/ 64221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39" h="58619">
                  <a:moveTo>
                    <a:pt x="18628" y="64221"/>
                  </a:moveTo>
                  <a:cubicBezTo>
                    <a:pt x="16348" y="64221"/>
                    <a:pt x="14459" y="62332"/>
                    <a:pt x="14459" y="60052"/>
                  </a:cubicBezTo>
                  <a:lnTo>
                    <a:pt x="14459" y="8337"/>
                  </a:ln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18628" y="0"/>
                  </a:lnTo>
                  <a:cubicBezTo>
                    <a:pt x="20908" y="0"/>
                    <a:pt x="22796" y="1889"/>
                    <a:pt x="22796" y="4168"/>
                  </a:cubicBezTo>
                  <a:lnTo>
                    <a:pt x="22796" y="60052"/>
                  </a:lnTo>
                  <a:cubicBezTo>
                    <a:pt x="22796" y="62332"/>
                    <a:pt x="20973" y="64221"/>
                    <a:pt x="18628" y="6422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FC438164-D60A-4CE0-B8D3-8DA3F4E33669}"/>
                </a:ext>
              </a:extLst>
            </p:cNvPr>
            <p:cNvSpPr/>
            <p:nvPr/>
          </p:nvSpPr>
          <p:spPr>
            <a:xfrm>
              <a:off x="3344634" y="1537759"/>
              <a:ext cx="214938" cy="299611"/>
            </a:xfrm>
            <a:custGeom>
              <a:avLst/>
              <a:gdLst>
                <a:gd name="connsiteX0" fmla="*/ 212593 w 214938"/>
                <a:gd name="connsiteY0" fmla="*/ 301499 h 299610"/>
                <a:gd name="connsiteX1" fmla="*/ 4168 w 214938"/>
                <a:gd name="connsiteY1" fmla="*/ 301499 h 299610"/>
                <a:gd name="connsiteX2" fmla="*/ 0 w 214938"/>
                <a:gd name="connsiteY2" fmla="*/ 297331 h 299610"/>
                <a:gd name="connsiteX3" fmla="*/ 0 w 214938"/>
                <a:gd name="connsiteY3" fmla="*/ 4168 h 299610"/>
                <a:gd name="connsiteX4" fmla="*/ 4168 w 214938"/>
                <a:gd name="connsiteY4" fmla="*/ 0 h 299610"/>
                <a:gd name="connsiteX5" fmla="*/ 32241 w 214938"/>
                <a:gd name="connsiteY5" fmla="*/ 0 h 299610"/>
                <a:gd name="connsiteX6" fmla="*/ 36409 w 214938"/>
                <a:gd name="connsiteY6" fmla="*/ 4168 h 299610"/>
                <a:gd name="connsiteX7" fmla="*/ 32241 w 214938"/>
                <a:gd name="connsiteY7" fmla="*/ 8337 h 299610"/>
                <a:gd name="connsiteX8" fmla="*/ 8337 w 214938"/>
                <a:gd name="connsiteY8" fmla="*/ 8337 h 299610"/>
                <a:gd name="connsiteX9" fmla="*/ 8337 w 214938"/>
                <a:gd name="connsiteY9" fmla="*/ 293228 h 299610"/>
                <a:gd name="connsiteX10" fmla="*/ 208425 w 214938"/>
                <a:gd name="connsiteY10" fmla="*/ 293228 h 299610"/>
                <a:gd name="connsiteX11" fmla="*/ 208425 w 214938"/>
                <a:gd name="connsiteY11" fmla="*/ 8337 h 299610"/>
                <a:gd name="connsiteX12" fmla="*/ 70018 w 214938"/>
                <a:gd name="connsiteY12" fmla="*/ 8337 h 299610"/>
                <a:gd name="connsiteX13" fmla="*/ 65849 w 214938"/>
                <a:gd name="connsiteY13" fmla="*/ 4168 h 299610"/>
                <a:gd name="connsiteX14" fmla="*/ 70018 w 214938"/>
                <a:gd name="connsiteY14" fmla="*/ 0 h 299610"/>
                <a:gd name="connsiteX15" fmla="*/ 212593 w 214938"/>
                <a:gd name="connsiteY15" fmla="*/ 0 h 299610"/>
                <a:gd name="connsiteX16" fmla="*/ 216762 w 214938"/>
                <a:gd name="connsiteY16" fmla="*/ 4168 h 299610"/>
                <a:gd name="connsiteX17" fmla="*/ 216762 w 214938"/>
                <a:gd name="connsiteY17" fmla="*/ 297396 h 299610"/>
                <a:gd name="connsiteX18" fmla="*/ 212593 w 214938"/>
                <a:gd name="connsiteY18" fmla="*/ 301499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4938" h="299610">
                  <a:moveTo>
                    <a:pt x="212593" y="301499"/>
                  </a:moveTo>
                  <a:lnTo>
                    <a:pt x="4168" y="301499"/>
                  </a:lnTo>
                  <a:cubicBezTo>
                    <a:pt x="1889" y="301499"/>
                    <a:pt x="0" y="299611"/>
                    <a:pt x="0" y="297331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32241" y="0"/>
                  </a:lnTo>
                  <a:cubicBezTo>
                    <a:pt x="34520" y="0"/>
                    <a:pt x="36409" y="1889"/>
                    <a:pt x="36409" y="4168"/>
                  </a:cubicBezTo>
                  <a:cubicBezTo>
                    <a:pt x="36409" y="6448"/>
                    <a:pt x="34520" y="8337"/>
                    <a:pt x="32241" y="8337"/>
                  </a:cubicBezTo>
                  <a:lnTo>
                    <a:pt x="8337" y="8337"/>
                  </a:lnTo>
                  <a:lnTo>
                    <a:pt x="8337" y="293228"/>
                  </a:lnTo>
                  <a:lnTo>
                    <a:pt x="208425" y="293228"/>
                  </a:lnTo>
                  <a:lnTo>
                    <a:pt x="208425" y="8337"/>
                  </a:lnTo>
                  <a:lnTo>
                    <a:pt x="70018" y="8337"/>
                  </a:lnTo>
                  <a:cubicBezTo>
                    <a:pt x="67738" y="8337"/>
                    <a:pt x="65849" y="6448"/>
                    <a:pt x="65849" y="4168"/>
                  </a:cubicBezTo>
                  <a:cubicBezTo>
                    <a:pt x="65849" y="1889"/>
                    <a:pt x="67738" y="0"/>
                    <a:pt x="70018" y="0"/>
                  </a:cubicBezTo>
                  <a:lnTo>
                    <a:pt x="212593" y="0"/>
                  </a:lnTo>
                  <a:cubicBezTo>
                    <a:pt x="214873" y="0"/>
                    <a:pt x="216762" y="1889"/>
                    <a:pt x="216762" y="4168"/>
                  </a:cubicBezTo>
                  <a:lnTo>
                    <a:pt x="216762" y="297396"/>
                  </a:lnTo>
                  <a:cubicBezTo>
                    <a:pt x="216762" y="299676"/>
                    <a:pt x="214938" y="301499"/>
                    <a:pt x="212593" y="30149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0FF28244-A75D-480A-997A-C31429DB3207}"/>
                </a:ext>
              </a:extLst>
            </p:cNvPr>
            <p:cNvSpPr/>
            <p:nvPr/>
          </p:nvSpPr>
          <p:spPr>
            <a:xfrm>
              <a:off x="3372706" y="1579379"/>
              <a:ext cx="156319" cy="84673"/>
            </a:xfrm>
            <a:custGeom>
              <a:avLst/>
              <a:gdLst>
                <a:gd name="connsiteX0" fmla="*/ 155081 w 156318"/>
                <a:gd name="connsiteY0" fmla="*/ 85780 h 84672"/>
                <a:gd name="connsiteX1" fmla="*/ 4168 w 156318"/>
                <a:gd name="connsiteY1" fmla="*/ 85780 h 84672"/>
                <a:gd name="connsiteX2" fmla="*/ 0 w 156318"/>
                <a:gd name="connsiteY2" fmla="*/ 81611 h 84672"/>
                <a:gd name="connsiteX3" fmla="*/ 0 w 156318"/>
                <a:gd name="connsiteY3" fmla="*/ 4168 h 84672"/>
                <a:gd name="connsiteX4" fmla="*/ 4168 w 156318"/>
                <a:gd name="connsiteY4" fmla="*/ 0 h 84672"/>
                <a:gd name="connsiteX5" fmla="*/ 155081 w 156318"/>
                <a:gd name="connsiteY5" fmla="*/ 0 h 84672"/>
                <a:gd name="connsiteX6" fmla="*/ 159249 w 156318"/>
                <a:gd name="connsiteY6" fmla="*/ 4168 h 84672"/>
                <a:gd name="connsiteX7" fmla="*/ 159249 w 156318"/>
                <a:gd name="connsiteY7" fmla="*/ 81611 h 84672"/>
                <a:gd name="connsiteX8" fmla="*/ 155081 w 156318"/>
                <a:gd name="connsiteY8" fmla="*/ 85780 h 84672"/>
                <a:gd name="connsiteX9" fmla="*/ 8402 w 156318"/>
                <a:gd name="connsiteY9" fmla="*/ 77443 h 84672"/>
                <a:gd name="connsiteX10" fmla="*/ 150978 w 156318"/>
                <a:gd name="connsiteY10" fmla="*/ 77443 h 84672"/>
                <a:gd name="connsiteX11" fmla="*/ 150978 w 156318"/>
                <a:gd name="connsiteY11" fmla="*/ 8337 h 84672"/>
                <a:gd name="connsiteX12" fmla="*/ 8402 w 156318"/>
                <a:gd name="connsiteY12" fmla="*/ 8337 h 84672"/>
                <a:gd name="connsiteX13" fmla="*/ 8402 w 156318"/>
                <a:gd name="connsiteY13" fmla="*/ 77443 h 8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318" h="84672">
                  <a:moveTo>
                    <a:pt x="155081" y="85780"/>
                  </a:moveTo>
                  <a:lnTo>
                    <a:pt x="4168" y="85780"/>
                  </a:lnTo>
                  <a:cubicBezTo>
                    <a:pt x="1889" y="85780"/>
                    <a:pt x="0" y="83891"/>
                    <a:pt x="0" y="81611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155081" y="0"/>
                  </a:lnTo>
                  <a:cubicBezTo>
                    <a:pt x="157361" y="0"/>
                    <a:pt x="159249" y="1889"/>
                    <a:pt x="159249" y="4168"/>
                  </a:cubicBezTo>
                  <a:lnTo>
                    <a:pt x="159249" y="81611"/>
                  </a:lnTo>
                  <a:cubicBezTo>
                    <a:pt x="159249" y="83891"/>
                    <a:pt x="157426" y="85780"/>
                    <a:pt x="155081" y="85780"/>
                  </a:cubicBezTo>
                  <a:close/>
                  <a:moveTo>
                    <a:pt x="8402" y="77443"/>
                  </a:moveTo>
                  <a:lnTo>
                    <a:pt x="150978" y="77443"/>
                  </a:lnTo>
                  <a:lnTo>
                    <a:pt x="150978" y="8337"/>
                  </a:lnTo>
                  <a:lnTo>
                    <a:pt x="8402" y="8337"/>
                  </a:lnTo>
                  <a:lnTo>
                    <a:pt x="8402" y="7744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E10D042-A0EE-4ADE-A6F4-8B1E47509DDF}"/>
                </a:ext>
              </a:extLst>
            </p:cNvPr>
            <p:cNvSpPr/>
            <p:nvPr/>
          </p:nvSpPr>
          <p:spPr>
            <a:xfrm>
              <a:off x="3372706" y="1689974"/>
              <a:ext cx="26053" cy="6513"/>
            </a:xfrm>
            <a:custGeom>
              <a:avLst/>
              <a:gdLst>
                <a:gd name="connsiteX0" fmla="*/ 22471 w 26053"/>
                <a:gd name="connsiteY0" fmla="*/ 8337 h 6513"/>
                <a:gd name="connsiteX1" fmla="*/ 4168 w 26053"/>
                <a:gd name="connsiteY1" fmla="*/ 8337 h 6513"/>
                <a:gd name="connsiteX2" fmla="*/ 0 w 26053"/>
                <a:gd name="connsiteY2" fmla="*/ 4168 h 6513"/>
                <a:gd name="connsiteX3" fmla="*/ 4168 w 26053"/>
                <a:gd name="connsiteY3" fmla="*/ 0 h 6513"/>
                <a:gd name="connsiteX4" fmla="*/ 22471 w 26053"/>
                <a:gd name="connsiteY4" fmla="*/ 0 h 6513"/>
                <a:gd name="connsiteX5" fmla="*/ 26639 w 26053"/>
                <a:gd name="connsiteY5" fmla="*/ 4168 h 6513"/>
                <a:gd name="connsiteX6" fmla="*/ 22471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2471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22471" y="0"/>
                  </a:lnTo>
                  <a:cubicBezTo>
                    <a:pt x="24750" y="0"/>
                    <a:pt x="26639" y="1889"/>
                    <a:pt x="26639" y="4168"/>
                  </a:cubicBezTo>
                  <a:cubicBezTo>
                    <a:pt x="26639" y="6448"/>
                    <a:pt x="24816" y="8337"/>
                    <a:pt x="2247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32C7FA6A-6EC1-4A30-A85B-2FE1AA0C9B54}"/>
                </a:ext>
              </a:extLst>
            </p:cNvPr>
            <p:cNvSpPr/>
            <p:nvPr/>
          </p:nvSpPr>
          <p:spPr>
            <a:xfrm>
              <a:off x="3416085" y="1689974"/>
              <a:ext cx="110726" cy="6513"/>
            </a:xfrm>
            <a:custGeom>
              <a:avLst/>
              <a:gdLst>
                <a:gd name="connsiteX0" fmla="*/ 110530 w 110725"/>
                <a:gd name="connsiteY0" fmla="*/ 8337 h 6513"/>
                <a:gd name="connsiteX1" fmla="*/ 4169 w 110725"/>
                <a:gd name="connsiteY1" fmla="*/ 8337 h 6513"/>
                <a:gd name="connsiteX2" fmla="*/ 0 w 110725"/>
                <a:gd name="connsiteY2" fmla="*/ 4168 h 6513"/>
                <a:gd name="connsiteX3" fmla="*/ 4169 w 110725"/>
                <a:gd name="connsiteY3" fmla="*/ 0 h 6513"/>
                <a:gd name="connsiteX4" fmla="*/ 110465 w 110725"/>
                <a:gd name="connsiteY4" fmla="*/ 0 h 6513"/>
                <a:gd name="connsiteX5" fmla="*/ 114634 w 110725"/>
                <a:gd name="connsiteY5" fmla="*/ 4168 h 6513"/>
                <a:gd name="connsiteX6" fmla="*/ 110530 w 110725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6513">
                  <a:moveTo>
                    <a:pt x="110530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110465" y="0"/>
                  </a:lnTo>
                  <a:cubicBezTo>
                    <a:pt x="112745" y="0"/>
                    <a:pt x="114634" y="1889"/>
                    <a:pt x="114634" y="4168"/>
                  </a:cubicBezTo>
                  <a:cubicBezTo>
                    <a:pt x="114634" y="6448"/>
                    <a:pt x="112810" y="8337"/>
                    <a:pt x="11053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22B17136-695A-4B55-8BCC-CC46E9449F04}"/>
                </a:ext>
              </a:extLst>
            </p:cNvPr>
            <p:cNvSpPr/>
            <p:nvPr/>
          </p:nvSpPr>
          <p:spPr>
            <a:xfrm>
              <a:off x="3372706" y="1712836"/>
              <a:ext cx="26053" cy="6513"/>
            </a:xfrm>
            <a:custGeom>
              <a:avLst/>
              <a:gdLst>
                <a:gd name="connsiteX0" fmla="*/ 22471 w 26053"/>
                <a:gd name="connsiteY0" fmla="*/ 8337 h 6513"/>
                <a:gd name="connsiteX1" fmla="*/ 4168 w 26053"/>
                <a:gd name="connsiteY1" fmla="*/ 8337 h 6513"/>
                <a:gd name="connsiteX2" fmla="*/ 0 w 26053"/>
                <a:gd name="connsiteY2" fmla="*/ 4169 h 6513"/>
                <a:gd name="connsiteX3" fmla="*/ 4168 w 26053"/>
                <a:gd name="connsiteY3" fmla="*/ 0 h 6513"/>
                <a:gd name="connsiteX4" fmla="*/ 22471 w 26053"/>
                <a:gd name="connsiteY4" fmla="*/ 0 h 6513"/>
                <a:gd name="connsiteX5" fmla="*/ 26639 w 26053"/>
                <a:gd name="connsiteY5" fmla="*/ 4169 h 6513"/>
                <a:gd name="connsiteX6" fmla="*/ 22471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2471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22471" y="0"/>
                  </a:lnTo>
                  <a:cubicBezTo>
                    <a:pt x="24750" y="0"/>
                    <a:pt x="26639" y="1889"/>
                    <a:pt x="26639" y="4169"/>
                  </a:cubicBezTo>
                  <a:cubicBezTo>
                    <a:pt x="26639" y="6448"/>
                    <a:pt x="24816" y="8337"/>
                    <a:pt x="2247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EF80298D-29A1-42B0-97A9-332B03F47DB9}"/>
                </a:ext>
              </a:extLst>
            </p:cNvPr>
            <p:cNvSpPr/>
            <p:nvPr/>
          </p:nvSpPr>
          <p:spPr>
            <a:xfrm>
              <a:off x="3416085" y="1712836"/>
              <a:ext cx="110726" cy="6513"/>
            </a:xfrm>
            <a:custGeom>
              <a:avLst/>
              <a:gdLst>
                <a:gd name="connsiteX0" fmla="*/ 110530 w 110725"/>
                <a:gd name="connsiteY0" fmla="*/ 8337 h 6513"/>
                <a:gd name="connsiteX1" fmla="*/ 4169 w 110725"/>
                <a:gd name="connsiteY1" fmla="*/ 8337 h 6513"/>
                <a:gd name="connsiteX2" fmla="*/ 0 w 110725"/>
                <a:gd name="connsiteY2" fmla="*/ 4169 h 6513"/>
                <a:gd name="connsiteX3" fmla="*/ 4169 w 110725"/>
                <a:gd name="connsiteY3" fmla="*/ 0 h 6513"/>
                <a:gd name="connsiteX4" fmla="*/ 110465 w 110725"/>
                <a:gd name="connsiteY4" fmla="*/ 0 h 6513"/>
                <a:gd name="connsiteX5" fmla="*/ 114634 w 110725"/>
                <a:gd name="connsiteY5" fmla="*/ 4169 h 6513"/>
                <a:gd name="connsiteX6" fmla="*/ 110530 w 110725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6513">
                  <a:moveTo>
                    <a:pt x="110530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110465" y="0"/>
                  </a:lnTo>
                  <a:cubicBezTo>
                    <a:pt x="112745" y="0"/>
                    <a:pt x="114634" y="1889"/>
                    <a:pt x="114634" y="4169"/>
                  </a:cubicBezTo>
                  <a:cubicBezTo>
                    <a:pt x="114634" y="6448"/>
                    <a:pt x="112810" y="8337"/>
                    <a:pt x="11053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5C60AE61-5FEB-4552-BFED-4AB7E9AD220E}"/>
                </a:ext>
              </a:extLst>
            </p:cNvPr>
            <p:cNvSpPr/>
            <p:nvPr/>
          </p:nvSpPr>
          <p:spPr>
            <a:xfrm>
              <a:off x="3372706" y="1735698"/>
              <a:ext cx="26053" cy="6513"/>
            </a:xfrm>
            <a:custGeom>
              <a:avLst/>
              <a:gdLst>
                <a:gd name="connsiteX0" fmla="*/ 22471 w 26053"/>
                <a:gd name="connsiteY0" fmla="*/ 8337 h 6513"/>
                <a:gd name="connsiteX1" fmla="*/ 4168 w 26053"/>
                <a:gd name="connsiteY1" fmla="*/ 8337 h 6513"/>
                <a:gd name="connsiteX2" fmla="*/ 0 w 26053"/>
                <a:gd name="connsiteY2" fmla="*/ 4168 h 6513"/>
                <a:gd name="connsiteX3" fmla="*/ 4168 w 26053"/>
                <a:gd name="connsiteY3" fmla="*/ 0 h 6513"/>
                <a:gd name="connsiteX4" fmla="*/ 22471 w 26053"/>
                <a:gd name="connsiteY4" fmla="*/ 0 h 6513"/>
                <a:gd name="connsiteX5" fmla="*/ 26639 w 26053"/>
                <a:gd name="connsiteY5" fmla="*/ 4168 h 6513"/>
                <a:gd name="connsiteX6" fmla="*/ 22471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2471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22471" y="0"/>
                  </a:lnTo>
                  <a:cubicBezTo>
                    <a:pt x="24750" y="0"/>
                    <a:pt x="26639" y="1889"/>
                    <a:pt x="26639" y="4168"/>
                  </a:cubicBezTo>
                  <a:cubicBezTo>
                    <a:pt x="26639" y="6448"/>
                    <a:pt x="24816" y="8337"/>
                    <a:pt x="2247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892B848D-E3FF-4C55-99A4-A61EA16A93F9}"/>
                </a:ext>
              </a:extLst>
            </p:cNvPr>
            <p:cNvSpPr/>
            <p:nvPr/>
          </p:nvSpPr>
          <p:spPr>
            <a:xfrm>
              <a:off x="3416085" y="1735698"/>
              <a:ext cx="110726" cy="6513"/>
            </a:xfrm>
            <a:custGeom>
              <a:avLst/>
              <a:gdLst>
                <a:gd name="connsiteX0" fmla="*/ 110530 w 110725"/>
                <a:gd name="connsiteY0" fmla="*/ 8337 h 6513"/>
                <a:gd name="connsiteX1" fmla="*/ 4169 w 110725"/>
                <a:gd name="connsiteY1" fmla="*/ 8337 h 6513"/>
                <a:gd name="connsiteX2" fmla="*/ 0 w 110725"/>
                <a:gd name="connsiteY2" fmla="*/ 4168 h 6513"/>
                <a:gd name="connsiteX3" fmla="*/ 4169 w 110725"/>
                <a:gd name="connsiteY3" fmla="*/ 0 h 6513"/>
                <a:gd name="connsiteX4" fmla="*/ 110465 w 110725"/>
                <a:gd name="connsiteY4" fmla="*/ 0 h 6513"/>
                <a:gd name="connsiteX5" fmla="*/ 114634 w 110725"/>
                <a:gd name="connsiteY5" fmla="*/ 4168 h 6513"/>
                <a:gd name="connsiteX6" fmla="*/ 110530 w 110725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6513">
                  <a:moveTo>
                    <a:pt x="110530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110465" y="0"/>
                  </a:lnTo>
                  <a:cubicBezTo>
                    <a:pt x="112745" y="0"/>
                    <a:pt x="114634" y="1889"/>
                    <a:pt x="114634" y="4168"/>
                  </a:cubicBezTo>
                  <a:cubicBezTo>
                    <a:pt x="114634" y="6448"/>
                    <a:pt x="112810" y="8337"/>
                    <a:pt x="11053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B75745AB-20A2-4B08-A55F-50B8A5A46B17}"/>
                </a:ext>
              </a:extLst>
            </p:cNvPr>
            <p:cNvSpPr/>
            <p:nvPr/>
          </p:nvSpPr>
          <p:spPr>
            <a:xfrm>
              <a:off x="3372706" y="1758559"/>
              <a:ext cx="26053" cy="6513"/>
            </a:xfrm>
            <a:custGeom>
              <a:avLst/>
              <a:gdLst>
                <a:gd name="connsiteX0" fmla="*/ 22471 w 26053"/>
                <a:gd name="connsiteY0" fmla="*/ 8337 h 6513"/>
                <a:gd name="connsiteX1" fmla="*/ 4168 w 26053"/>
                <a:gd name="connsiteY1" fmla="*/ 8337 h 6513"/>
                <a:gd name="connsiteX2" fmla="*/ 0 w 26053"/>
                <a:gd name="connsiteY2" fmla="*/ 4168 h 6513"/>
                <a:gd name="connsiteX3" fmla="*/ 4168 w 26053"/>
                <a:gd name="connsiteY3" fmla="*/ 0 h 6513"/>
                <a:gd name="connsiteX4" fmla="*/ 22471 w 26053"/>
                <a:gd name="connsiteY4" fmla="*/ 0 h 6513"/>
                <a:gd name="connsiteX5" fmla="*/ 26639 w 26053"/>
                <a:gd name="connsiteY5" fmla="*/ 4168 h 6513"/>
                <a:gd name="connsiteX6" fmla="*/ 22471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2471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22471" y="0"/>
                  </a:lnTo>
                  <a:cubicBezTo>
                    <a:pt x="24750" y="0"/>
                    <a:pt x="26639" y="1889"/>
                    <a:pt x="26639" y="4168"/>
                  </a:cubicBezTo>
                  <a:cubicBezTo>
                    <a:pt x="26639" y="6448"/>
                    <a:pt x="24816" y="8337"/>
                    <a:pt x="2247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9CCBF309-21DE-4D51-8A05-7068119D283E}"/>
                </a:ext>
              </a:extLst>
            </p:cNvPr>
            <p:cNvSpPr/>
            <p:nvPr/>
          </p:nvSpPr>
          <p:spPr>
            <a:xfrm>
              <a:off x="3416085" y="1758559"/>
              <a:ext cx="110726" cy="6513"/>
            </a:xfrm>
            <a:custGeom>
              <a:avLst/>
              <a:gdLst>
                <a:gd name="connsiteX0" fmla="*/ 110530 w 110725"/>
                <a:gd name="connsiteY0" fmla="*/ 8337 h 6513"/>
                <a:gd name="connsiteX1" fmla="*/ 4169 w 110725"/>
                <a:gd name="connsiteY1" fmla="*/ 8337 h 6513"/>
                <a:gd name="connsiteX2" fmla="*/ 0 w 110725"/>
                <a:gd name="connsiteY2" fmla="*/ 4168 h 6513"/>
                <a:gd name="connsiteX3" fmla="*/ 4169 w 110725"/>
                <a:gd name="connsiteY3" fmla="*/ 0 h 6513"/>
                <a:gd name="connsiteX4" fmla="*/ 110465 w 110725"/>
                <a:gd name="connsiteY4" fmla="*/ 0 h 6513"/>
                <a:gd name="connsiteX5" fmla="*/ 114634 w 110725"/>
                <a:gd name="connsiteY5" fmla="*/ 4168 h 6513"/>
                <a:gd name="connsiteX6" fmla="*/ 110530 w 110725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6513">
                  <a:moveTo>
                    <a:pt x="110530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110465" y="0"/>
                  </a:lnTo>
                  <a:cubicBezTo>
                    <a:pt x="112745" y="0"/>
                    <a:pt x="114634" y="1889"/>
                    <a:pt x="114634" y="4168"/>
                  </a:cubicBezTo>
                  <a:cubicBezTo>
                    <a:pt x="114634" y="6448"/>
                    <a:pt x="112810" y="8337"/>
                    <a:pt x="11053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53FB4E-CC3C-4ED8-9A93-8A0D132544D3}"/>
                </a:ext>
              </a:extLst>
            </p:cNvPr>
            <p:cNvSpPr/>
            <p:nvPr/>
          </p:nvSpPr>
          <p:spPr>
            <a:xfrm>
              <a:off x="3372771" y="1520760"/>
              <a:ext cx="45593" cy="52106"/>
            </a:xfrm>
            <a:custGeom>
              <a:avLst/>
              <a:gdLst>
                <a:gd name="connsiteX0" fmla="*/ 41880 w 45592"/>
                <a:gd name="connsiteY0" fmla="*/ 53474 h 52106"/>
                <a:gd name="connsiteX1" fmla="*/ 39992 w 45592"/>
                <a:gd name="connsiteY1" fmla="*/ 53018 h 52106"/>
                <a:gd name="connsiteX2" fmla="*/ 23057 w 45592"/>
                <a:gd name="connsiteY2" fmla="*/ 44290 h 52106"/>
                <a:gd name="connsiteX3" fmla="*/ 6122 w 45592"/>
                <a:gd name="connsiteY3" fmla="*/ 53018 h 52106"/>
                <a:gd name="connsiteX4" fmla="*/ 2019 w 45592"/>
                <a:gd name="connsiteY4" fmla="*/ 52888 h 52106"/>
                <a:gd name="connsiteX5" fmla="*/ 0 w 45592"/>
                <a:gd name="connsiteY5" fmla="*/ 49305 h 52106"/>
                <a:gd name="connsiteX6" fmla="*/ 0 w 45592"/>
                <a:gd name="connsiteY6" fmla="*/ 4168 h 52106"/>
                <a:gd name="connsiteX7" fmla="*/ 4169 w 45592"/>
                <a:gd name="connsiteY7" fmla="*/ 0 h 52106"/>
                <a:gd name="connsiteX8" fmla="*/ 41880 w 45592"/>
                <a:gd name="connsiteY8" fmla="*/ 0 h 52106"/>
                <a:gd name="connsiteX9" fmla="*/ 46049 w 45592"/>
                <a:gd name="connsiteY9" fmla="*/ 4168 h 52106"/>
                <a:gd name="connsiteX10" fmla="*/ 46049 w 45592"/>
                <a:gd name="connsiteY10" fmla="*/ 49305 h 52106"/>
                <a:gd name="connsiteX11" fmla="*/ 44030 w 45592"/>
                <a:gd name="connsiteY11" fmla="*/ 52888 h 52106"/>
                <a:gd name="connsiteX12" fmla="*/ 41880 w 45592"/>
                <a:gd name="connsiteY12" fmla="*/ 53474 h 52106"/>
                <a:gd name="connsiteX13" fmla="*/ 22992 w 45592"/>
                <a:gd name="connsiteY13" fmla="*/ 35432 h 52106"/>
                <a:gd name="connsiteX14" fmla="*/ 24881 w 45592"/>
                <a:gd name="connsiteY14" fmla="*/ 35888 h 52106"/>
                <a:gd name="connsiteX15" fmla="*/ 37647 w 45592"/>
                <a:gd name="connsiteY15" fmla="*/ 42467 h 52106"/>
                <a:gd name="connsiteX16" fmla="*/ 37647 w 45592"/>
                <a:gd name="connsiteY16" fmla="*/ 8337 h 52106"/>
                <a:gd name="connsiteX17" fmla="*/ 8272 w 45592"/>
                <a:gd name="connsiteY17" fmla="*/ 8337 h 52106"/>
                <a:gd name="connsiteX18" fmla="*/ 8272 w 45592"/>
                <a:gd name="connsiteY18" fmla="*/ 42467 h 52106"/>
                <a:gd name="connsiteX19" fmla="*/ 21038 w 45592"/>
                <a:gd name="connsiteY19" fmla="*/ 35888 h 52106"/>
                <a:gd name="connsiteX20" fmla="*/ 22992 w 45592"/>
                <a:gd name="connsiteY20" fmla="*/ 35432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5592" h="52106">
                  <a:moveTo>
                    <a:pt x="41880" y="53474"/>
                  </a:moveTo>
                  <a:cubicBezTo>
                    <a:pt x="41229" y="53474"/>
                    <a:pt x="40578" y="53344"/>
                    <a:pt x="39992" y="53018"/>
                  </a:cubicBezTo>
                  <a:lnTo>
                    <a:pt x="23057" y="44290"/>
                  </a:lnTo>
                  <a:lnTo>
                    <a:pt x="6122" y="53018"/>
                  </a:lnTo>
                  <a:cubicBezTo>
                    <a:pt x="4820" y="53669"/>
                    <a:pt x="3257" y="53604"/>
                    <a:pt x="2019" y="52888"/>
                  </a:cubicBezTo>
                  <a:cubicBezTo>
                    <a:pt x="782" y="52106"/>
                    <a:pt x="0" y="50804"/>
                    <a:pt x="0" y="49305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41880" y="0"/>
                  </a:lnTo>
                  <a:cubicBezTo>
                    <a:pt x="44160" y="0"/>
                    <a:pt x="46049" y="1889"/>
                    <a:pt x="46049" y="4168"/>
                  </a:cubicBezTo>
                  <a:lnTo>
                    <a:pt x="46049" y="49305"/>
                  </a:lnTo>
                  <a:cubicBezTo>
                    <a:pt x="46049" y="50738"/>
                    <a:pt x="45267" y="52106"/>
                    <a:pt x="44030" y="52888"/>
                  </a:cubicBezTo>
                  <a:cubicBezTo>
                    <a:pt x="43378" y="53279"/>
                    <a:pt x="42597" y="53474"/>
                    <a:pt x="41880" y="53474"/>
                  </a:cubicBezTo>
                  <a:close/>
                  <a:moveTo>
                    <a:pt x="22992" y="35432"/>
                  </a:moveTo>
                  <a:cubicBezTo>
                    <a:pt x="23643" y="35432"/>
                    <a:pt x="24295" y="35562"/>
                    <a:pt x="24881" y="35888"/>
                  </a:cubicBezTo>
                  <a:lnTo>
                    <a:pt x="37647" y="42467"/>
                  </a:lnTo>
                  <a:lnTo>
                    <a:pt x="37647" y="8337"/>
                  </a:lnTo>
                  <a:lnTo>
                    <a:pt x="8272" y="8337"/>
                  </a:lnTo>
                  <a:lnTo>
                    <a:pt x="8272" y="42467"/>
                  </a:lnTo>
                  <a:lnTo>
                    <a:pt x="21038" y="35888"/>
                  </a:lnTo>
                  <a:cubicBezTo>
                    <a:pt x="21689" y="35628"/>
                    <a:pt x="22341" y="35432"/>
                    <a:pt x="22992" y="3543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B12DBEE1-DF2B-4F6E-9587-C3912C5764A9}"/>
                </a:ext>
              </a:extLst>
            </p:cNvPr>
            <p:cNvSpPr/>
            <p:nvPr/>
          </p:nvSpPr>
          <p:spPr>
            <a:xfrm>
              <a:off x="3323140" y="1568241"/>
              <a:ext cx="26053" cy="26053"/>
            </a:xfrm>
            <a:custGeom>
              <a:avLst/>
              <a:gdLst>
                <a:gd name="connsiteX0" fmla="*/ 25662 w 26053"/>
                <a:gd name="connsiteY0" fmla="*/ 29831 h 26053"/>
                <a:gd name="connsiteX1" fmla="*/ 14915 w 26053"/>
                <a:gd name="connsiteY1" fmla="*/ 29831 h 26053"/>
                <a:gd name="connsiteX2" fmla="*/ 0 w 26053"/>
                <a:gd name="connsiteY2" fmla="*/ 14915 h 26053"/>
                <a:gd name="connsiteX3" fmla="*/ 14915 w 26053"/>
                <a:gd name="connsiteY3" fmla="*/ 0 h 26053"/>
                <a:gd name="connsiteX4" fmla="*/ 25662 w 26053"/>
                <a:gd name="connsiteY4" fmla="*/ 0 h 26053"/>
                <a:gd name="connsiteX5" fmla="*/ 29831 w 26053"/>
                <a:gd name="connsiteY5" fmla="*/ 4168 h 26053"/>
                <a:gd name="connsiteX6" fmla="*/ 29831 w 26053"/>
                <a:gd name="connsiteY6" fmla="*/ 25662 h 26053"/>
                <a:gd name="connsiteX7" fmla="*/ 25662 w 26053"/>
                <a:gd name="connsiteY7" fmla="*/ 29831 h 26053"/>
                <a:gd name="connsiteX8" fmla="*/ 14915 w 26053"/>
                <a:gd name="connsiteY8" fmla="*/ 8337 h 26053"/>
                <a:gd name="connsiteX9" fmla="*/ 8337 w 26053"/>
                <a:gd name="connsiteY9" fmla="*/ 14915 h 26053"/>
                <a:gd name="connsiteX10" fmla="*/ 14915 w 26053"/>
                <a:gd name="connsiteY10" fmla="*/ 21494 h 26053"/>
                <a:gd name="connsiteX11" fmla="*/ 21494 w 26053"/>
                <a:gd name="connsiteY11" fmla="*/ 21494 h 26053"/>
                <a:gd name="connsiteX12" fmla="*/ 21494 w 26053"/>
                <a:gd name="connsiteY12" fmla="*/ 8337 h 26053"/>
                <a:gd name="connsiteX13" fmla="*/ 14915 w 26053"/>
                <a:gd name="connsiteY13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53" h="26053">
                  <a:moveTo>
                    <a:pt x="25662" y="29831"/>
                  </a:moveTo>
                  <a:lnTo>
                    <a:pt x="14915" y="29831"/>
                  </a:lnTo>
                  <a:cubicBezTo>
                    <a:pt x="6709" y="29831"/>
                    <a:pt x="0" y="23122"/>
                    <a:pt x="0" y="14915"/>
                  </a:cubicBezTo>
                  <a:cubicBezTo>
                    <a:pt x="0" y="6709"/>
                    <a:pt x="6709" y="0"/>
                    <a:pt x="14915" y="0"/>
                  </a:cubicBezTo>
                  <a:lnTo>
                    <a:pt x="25662" y="0"/>
                  </a:lnTo>
                  <a:cubicBezTo>
                    <a:pt x="27942" y="0"/>
                    <a:pt x="29831" y="1889"/>
                    <a:pt x="29831" y="4168"/>
                  </a:cubicBezTo>
                  <a:lnTo>
                    <a:pt x="29831" y="25662"/>
                  </a:lnTo>
                  <a:cubicBezTo>
                    <a:pt x="29831" y="28007"/>
                    <a:pt x="28007" y="29831"/>
                    <a:pt x="25662" y="29831"/>
                  </a:cubicBezTo>
                  <a:close/>
                  <a:moveTo>
                    <a:pt x="14915" y="8337"/>
                  </a:moveTo>
                  <a:cubicBezTo>
                    <a:pt x="11268" y="8337"/>
                    <a:pt x="8337" y="11268"/>
                    <a:pt x="8337" y="14915"/>
                  </a:cubicBezTo>
                  <a:cubicBezTo>
                    <a:pt x="8337" y="18563"/>
                    <a:pt x="11268" y="21494"/>
                    <a:pt x="14915" y="21494"/>
                  </a:cubicBezTo>
                  <a:lnTo>
                    <a:pt x="21494" y="21494"/>
                  </a:lnTo>
                  <a:lnTo>
                    <a:pt x="21494" y="8337"/>
                  </a:lnTo>
                  <a:lnTo>
                    <a:pt x="14915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740965CF-57E9-49C7-8BFC-53DBA4A18D74}"/>
                </a:ext>
              </a:extLst>
            </p:cNvPr>
            <p:cNvSpPr/>
            <p:nvPr/>
          </p:nvSpPr>
          <p:spPr>
            <a:xfrm>
              <a:off x="3323140" y="1622757"/>
              <a:ext cx="26053" cy="26053"/>
            </a:xfrm>
            <a:custGeom>
              <a:avLst/>
              <a:gdLst>
                <a:gd name="connsiteX0" fmla="*/ 25662 w 26053"/>
                <a:gd name="connsiteY0" fmla="*/ 29831 h 26053"/>
                <a:gd name="connsiteX1" fmla="*/ 14915 w 26053"/>
                <a:gd name="connsiteY1" fmla="*/ 29831 h 26053"/>
                <a:gd name="connsiteX2" fmla="*/ 0 w 26053"/>
                <a:gd name="connsiteY2" fmla="*/ 14915 h 26053"/>
                <a:gd name="connsiteX3" fmla="*/ 14915 w 26053"/>
                <a:gd name="connsiteY3" fmla="*/ 0 h 26053"/>
                <a:gd name="connsiteX4" fmla="*/ 25662 w 26053"/>
                <a:gd name="connsiteY4" fmla="*/ 0 h 26053"/>
                <a:gd name="connsiteX5" fmla="*/ 29831 w 26053"/>
                <a:gd name="connsiteY5" fmla="*/ 4168 h 26053"/>
                <a:gd name="connsiteX6" fmla="*/ 29831 w 26053"/>
                <a:gd name="connsiteY6" fmla="*/ 25662 h 26053"/>
                <a:gd name="connsiteX7" fmla="*/ 25662 w 26053"/>
                <a:gd name="connsiteY7" fmla="*/ 29831 h 26053"/>
                <a:gd name="connsiteX8" fmla="*/ 14915 w 26053"/>
                <a:gd name="connsiteY8" fmla="*/ 8337 h 26053"/>
                <a:gd name="connsiteX9" fmla="*/ 8337 w 26053"/>
                <a:gd name="connsiteY9" fmla="*/ 14915 h 26053"/>
                <a:gd name="connsiteX10" fmla="*/ 14915 w 26053"/>
                <a:gd name="connsiteY10" fmla="*/ 21494 h 26053"/>
                <a:gd name="connsiteX11" fmla="*/ 21494 w 26053"/>
                <a:gd name="connsiteY11" fmla="*/ 21494 h 26053"/>
                <a:gd name="connsiteX12" fmla="*/ 21494 w 26053"/>
                <a:gd name="connsiteY12" fmla="*/ 8272 h 26053"/>
                <a:gd name="connsiteX13" fmla="*/ 14915 w 26053"/>
                <a:gd name="connsiteY13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53" h="26053">
                  <a:moveTo>
                    <a:pt x="25662" y="29831"/>
                  </a:moveTo>
                  <a:lnTo>
                    <a:pt x="14915" y="29831"/>
                  </a:lnTo>
                  <a:cubicBezTo>
                    <a:pt x="6709" y="29831"/>
                    <a:pt x="0" y="23122"/>
                    <a:pt x="0" y="14915"/>
                  </a:cubicBezTo>
                  <a:cubicBezTo>
                    <a:pt x="0" y="6709"/>
                    <a:pt x="6709" y="0"/>
                    <a:pt x="14915" y="0"/>
                  </a:cubicBezTo>
                  <a:lnTo>
                    <a:pt x="25662" y="0"/>
                  </a:lnTo>
                  <a:cubicBezTo>
                    <a:pt x="27942" y="0"/>
                    <a:pt x="29831" y="1889"/>
                    <a:pt x="29831" y="4168"/>
                  </a:cubicBezTo>
                  <a:lnTo>
                    <a:pt x="29831" y="25662"/>
                  </a:lnTo>
                  <a:cubicBezTo>
                    <a:pt x="29831" y="28007"/>
                    <a:pt x="28007" y="29831"/>
                    <a:pt x="25662" y="29831"/>
                  </a:cubicBezTo>
                  <a:close/>
                  <a:moveTo>
                    <a:pt x="14915" y="8337"/>
                  </a:moveTo>
                  <a:cubicBezTo>
                    <a:pt x="11268" y="8337"/>
                    <a:pt x="8337" y="11268"/>
                    <a:pt x="8337" y="14915"/>
                  </a:cubicBezTo>
                  <a:cubicBezTo>
                    <a:pt x="8337" y="18563"/>
                    <a:pt x="11268" y="21494"/>
                    <a:pt x="14915" y="21494"/>
                  </a:cubicBezTo>
                  <a:lnTo>
                    <a:pt x="21494" y="21494"/>
                  </a:lnTo>
                  <a:lnTo>
                    <a:pt x="21494" y="8272"/>
                  </a:lnTo>
                  <a:lnTo>
                    <a:pt x="14915" y="827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35D4003F-84AD-4B7F-A664-17A4003749AE}"/>
                </a:ext>
              </a:extLst>
            </p:cNvPr>
            <p:cNvSpPr/>
            <p:nvPr/>
          </p:nvSpPr>
          <p:spPr>
            <a:xfrm>
              <a:off x="3323140" y="1677273"/>
              <a:ext cx="26053" cy="26053"/>
            </a:xfrm>
            <a:custGeom>
              <a:avLst/>
              <a:gdLst>
                <a:gd name="connsiteX0" fmla="*/ 25662 w 26053"/>
                <a:gd name="connsiteY0" fmla="*/ 29831 h 26053"/>
                <a:gd name="connsiteX1" fmla="*/ 14915 w 26053"/>
                <a:gd name="connsiteY1" fmla="*/ 29831 h 26053"/>
                <a:gd name="connsiteX2" fmla="*/ 0 w 26053"/>
                <a:gd name="connsiteY2" fmla="*/ 14915 h 26053"/>
                <a:gd name="connsiteX3" fmla="*/ 14915 w 26053"/>
                <a:gd name="connsiteY3" fmla="*/ 0 h 26053"/>
                <a:gd name="connsiteX4" fmla="*/ 25662 w 26053"/>
                <a:gd name="connsiteY4" fmla="*/ 0 h 26053"/>
                <a:gd name="connsiteX5" fmla="*/ 29831 w 26053"/>
                <a:gd name="connsiteY5" fmla="*/ 4169 h 26053"/>
                <a:gd name="connsiteX6" fmla="*/ 29831 w 26053"/>
                <a:gd name="connsiteY6" fmla="*/ 25662 h 26053"/>
                <a:gd name="connsiteX7" fmla="*/ 25662 w 26053"/>
                <a:gd name="connsiteY7" fmla="*/ 29831 h 26053"/>
                <a:gd name="connsiteX8" fmla="*/ 14915 w 26053"/>
                <a:gd name="connsiteY8" fmla="*/ 8337 h 26053"/>
                <a:gd name="connsiteX9" fmla="*/ 8337 w 26053"/>
                <a:gd name="connsiteY9" fmla="*/ 14915 h 26053"/>
                <a:gd name="connsiteX10" fmla="*/ 14915 w 26053"/>
                <a:gd name="connsiteY10" fmla="*/ 21494 h 26053"/>
                <a:gd name="connsiteX11" fmla="*/ 21494 w 26053"/>
                <a:gd name="connsiteY11" fmla="*/ 21494 h 26053"/>
                <a:gd name="connsiteX12" fmla="*/ 21494 w 26053"/>
                <a:gd name="connsiteY12" fmla="*/ 8272 h 26053"/>
                <a:gd name="connsiteX13" fmla="*/ 14915 w 26053"/>
                <a:gd name="connsiteY13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53" h="26053">
                  <a:moveTo>
                    <a:pt x="25662" y="29831"/>
                  </a:moveTo>
                  <a:lnTo>
                    <a:pt x="14915" y="29831"/>
                  </a:lnTo>
                  <a:cubicBezTo>
                    <a:pt x="6709" y="29831"/>
                    <a:pt x="0" y="23122"/>
                    <a:pt x="0" y="14915"/>
                  </a:cubicBezTo>
                  <a:cubicBezTo>
                    <a:pt x="0" y="6709"/>
                    <a:pt x="6709" y="0"/>
                    <a:pt x="14915" y="0"/>
                  </a:cubicBezTo>
                  <a:lnTo>
                    <a:pt x="25662" y="0"/>
                  </a:lnTo>
                  <a:cubicBezTo>
                    <a:pt x="27942" y="0"/>
                    <a:pt x="29831" y="1889"/>
                    <a:pt x="29831" y="4169"/>
                  </a:cubicBezTo>
                  <a:lnTo>
                    <a:pt x="29831" y="25662"/>
                  </a:lnTo>
                  <a:cubicBezTo>
                    <a:pt x="29831" y="28007"/>
                    <a:pt x="28007" y="29831"/>
                    <a:pt x="25662" y="29831"/>
                  </a:cubicBezTo>
                  <a:close/>
                  <a:moveTo>
                    <a:pt x="14915" y="8337"/>
                  </a:moveTo>
                  <a:cubicBezTo>
                    <a:pt x="11268" y="8337"/>
                    <a:pt x="8337" y="11268"/>
                    <a:pt x="8337" y="14915"/>
                  </a:cubicBezTo>
                  <a:cubicBezTo>
                    <a:pt x="8337" y="18563"/>
                    <a:pt x="11268" y="21494"/>
                    <a:pt x="14915" y="21494"/>
                  </a:cubicBezTo>
                  <a:lnTo>
                    <a:pt x="21494" y="21494"/>
                  </a:lnTo>
                  <a:lnTo>
                    <a:pt x="21494" y="8272"/>
                  </a:lnTo>
                  <a:lnTo>
                    <a:pt x="14915" y="827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2E17514E-C937-479F-8740-D1F848B54BC6}"/>
                </a:ext>
              </a:extLst>
            </p:cNvPr>
            <p:cNvSpPr/>
            <p:nvPr/>
          </p:nvSpPr>
          <p:spPr>
            <a:xfrm>
              <a:off x="3323140" y="1731790"/>
              <a:ext cx="26053" cy="26053"/>
            </a:xfrm>
            <a:custGeom>
              <a:avLst/>
              <a:gdLst>
                <a:gd name="connsiteX0" fmla="*/ 25662 w 26053"/>
                <a:gd name="connsiteY0" fmla="*/ 29831 h 26053"/>
                <a:gd name="connsiteX1" fmla="*/ 14915 w 26053"/>
                <a:gd name="connsiteY1" fmla="*/ 29831 h 26053"/>
                <a:gd name="connsiteX2" fmla="*/ 0 w 26053"/>
                <a:gd name="connsiteY2" fmla="*/ 14915 h 26053"/>
                <a:gd name="connsiteX3" fmla="*/ 14915 w 26053"/>
                <a:gd name="connsiteY3" fmla="*/ 0 h 26053"/>
                <a:gd name="connsiteX4" fmla="*/ 25662 w 26053"/>
                <a:gd name="connsiteY4" fmla="*/ 0 h 26053"/>
                <a:gd name="connsiteX5" fmla="*/ 29831 w 26053"/>
                <a:gd name="connsiteY5" fmla="*/ 4169 h 26053"/>
                <a:gd name="connsiteX6" fmla="*/ 29831 w 26053"/>
                <a:gd name="connsiteY6" fmla="*/ 25662 h 26053"/>
                <a:gd name="connsiteX7" fmla="*/ 25662 w 26053"/>
                <a:gd name="connsiteY7" fmla="*/ 29831 h 26053"/>
                <a:gd name="connsiteX8" fmla="*/ 14915 w 26053"/>
                <a:gd name="connsiteY8" fmla="*/ 8337 h 26053"/>
                <a:gd name="connsiteX9" fmla="*/ 8337 w 26053"/>
                <a:gd name="connsiteY9" fmla="*/ 14915 h 26053"/>
                <a:gd name="connsiteX10" fmla="*/ 14915 w 26053"/>
                <a:gd name="connsiteY10" fmla="*/ 21494 h 26053"/>
                <a:gd name="connsiteX11" fmla="*/ 21494 w 26053"/>
                <a:gd name="connsiteY11" fmla="*/ 21494 h 26053"/>
                <a:gd name="connsiteX12" fmla="*/ 21494 w 26053"/>
                <a:gd name="connsiteY12" fmla="*/ 8337 h 26053"/>
                <a:gd name="connsiteX13" fmla="*/ 14915 w 26053"/>
                <a:gd name="connsiteY13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53" h="26053">
                  <a:moveTo>
                    <a:pt x="25662" y="29831"/>
                  </a:moveTo>
                  <a:lnTo>
                    <a:pt x="14915" y="29831"/>
                  </a:lnTo>
                  <a:cubicBezTo>
                    <a:pt x="6709" y="29831"/>
                    <a:pt x="0" y="23122"/>
                    <a:pt x="0" y="14915"/>
                  </a:cubicBezTo>
                  <a:cubicBezTo>
                    <a:pt x="0" y="6709"/>
                    <a:pt x="6709" y="0"/>
                    <a:pt x="14915" y="0"/>
                  </a:cubicBezTo>
                  <a:lnTo>
                    <a:pt x="25662" y="0"/>
                  </a:lnTo>
                  <a:cubicBezTo>
                    <a:pt x="27942" y="0"/>
                    <a:pt x="29831" y="1889"/>
                    <a:pt x="29831" y="4169"/>
                  </a:cubicBezTo>
                  <a:lnTo>
                    <a:pt x="29831" y="25662"/>
                  </a:lnTo>
                  <a:cubicBezTo>
                    <a:pt x="29831" y="27942"/>
                    <a:pt x="28007" y="29831"/>
                    <a:pt x="25662" y="29831"/>
                  </a:cubicBezTo>
                  <a:close/>
                  <a:moveTo>
                    <a:pt x="14915" y="8337"/>
                  </a:moveTo>
                  <a:cubicBezTo>
                    <a:pt x="11268" y="8337"/>
                    <a:pt x="8337" y="11268"/>
                    <a:pt x="8337" y="14915"/>
                  </a:cubicBezTo>
                  <a:cubicBezTo>
                    <a:pt x="8337" y="18563"/>
                    <a:pt x="11268" y="21494"/>
                    <a:pt x="14915" y="21494"/>
                  </a:cubicBezTo>
                  <a:lnTo>
                    <a:pt x="21494" y="21494"/>
                  </a:lnTo>
                  <a:lnTo>
                    <a:pt x="21494" y="8337"/>
                  </a:lnTo>
                  <a:lnTo>
                    <a:pt x="14915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8801E693-77D4-481B-A7DE-2CA72D9EB374}"/>
                </a:ext>
              </a:extLst>
            </p:cNvPr>
            <p:cNvSpPr/>
            <p:nvPr/>
          </p:nvSpPr>
          <p:spPr>
            <a:xfrm>
              <a:off x="3323140" y="1786306"/>
              <a:ext cx="26053" cy="26053"/>
            </a:xfrm>
            <a:custGeom>
              <a:avLst/>
              <a:gdLst>
                <a:gd name="connsiteX0" fmla="*/ 25662 w 26053"/>
                <a:gd name="connsiteY0" fmla="*/ 29831 h 26053"/>
                <a:gd name="connsiteX1" fmla="*/ 14915 w 26053"/>
                <a:gd name="connsiteY1" fmla="*/ 29831 h 26053"/>
                <a:gd name="connsiteX2" fmla="*/ 0 w 26053"/>
                <a:gd name="connsiteY2" fmla="*/ 14915 h 26053"/>
                <a:gd name="connsiteX3" fmla="*/ 14915 w 26053"/>
                <a:gd name="connsiteY3" fmla="*/ 0 h 26053"/>
                <a:gd name="connsiteX4" fmla="*/ 25662 w 26053"/>
                <a:gd name="connsiteY4" fmla="*/ 0 h 26053"/>
                <a:gd name="connsiteX5" fmla="*/ 29831 w 26053"/>
                <a:gd name="connsiteY5" fmla="*/ 4168 h 26053"/>
                <a:gd name="connsiteX6" fmla="*/ 29831 w 26053"/>
                <a:gd name="connsiteY6" fmla="*/ 25662 h 26053"/>
                <a:gd name="connsiteX7" fmla="*/ 25662 w 26053"/>
                <a:gd name="connsiteY7" fmla="*/ 29831 h 26053"/>
                <a:gd name="connsiteX8" fmla="*/ 14915 w 26053"/>
                <a:gd name="connsiteY8" fmla="*/ 8272 h 26053"/>
                <a:gd name="connsiteX9" fmla="*/ 8337 w 26053"/>
                <a:gd name="connsiteY9" fmla="*/ 14850 h 26053"/>
                <a:gd name="connsiteX10" fmla="*/ 14915 w 26053"/>
                <a:gd name="connsiteY10" fmla="*/ 21429 h 26053"/>
                <a:gd name="connsiteX11" fmla="*/ 21494 w 26053"/>
                <a:gd name="connsiteY11" fmla="*/ 21429 h 26053"/>
                <a:gd name="connsiteX12" fmla="*/ 21494 w 26053"/>
                <a:gd name="connsiteY12" fmla="*/ 8207 h 26053"/>
                <a:gd name="connsiteX13" fmla="*/ 14915 w 26053"/>
                <a:gd name="connsiteY13" fmla="*/ 820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53" h="26053">
                  <a:moveTo>
                    <a:pt x="25662" y="29831"/>
                  </a:moveTo>
                  <a:lnTo>
                    <a:pt x="14915" y="29831"/>
                  </a:lnTo>
                  <a:cubicBezTo>
                    <a:pt x="6709" y="29831"/>
                    <a:pt x="0" y="23122"/>
                    <a:pt x="0" y="14915"/>
                  </a:cubicBezTo>
                  <a:cubicBezTo>
                    <a:pt x="0" y="6709"/>
                    <a:pt x="6709" y="0"/>
                    <a:pt x="14915" y="0"/>
                  </a:cubicBezTo>
                  <a:lnTo>
                    <a:pt x="25662" y="0"/>
                  </a:lnTo>
                  <a:cubicBezTo>
                    <a:pt x="27942" y="0"/>
                    <a:pt x="29831" y="1889"/>
                    <a:pt x="29831" y="4168"/>
                  </a:cubicBezTo>
                  <a:lnTo>
                    <a:pt x="29831" y="25662"/>
                  </a:lnTo>
                  <a:cubicBezTo>
                    <a:pt x="29831" y="27942"/>
                    <a:pt x="28007" y="29831"/>
                    <a:pt x="25662" y="29831"/>
                  </a:cubicBezTo>
                  <a:close/>
                  <a:moveTo>
                    <a:pt x="14915" y="8272"/>
                  </a:moveTo>
                  <a:cubicBezTo>
                    <a:pt x="11268" y="8272"/>
                    <a:pt x="8337" y="11203"/>
                    <a:pt x="8337" y="14850"/>
                  </a:cubicBezTo>
                  <a:cubicBezTo>
                    <a:pt x="8337" y="18498"/>
                    <a:pt x="11268" y="21429"/>
                    <a:pt x="14915" y="21429"/>
                  </a:cubicBezTo>
                  <a:lnTo>
                    <a:pt x="21494" y="21429"/>
                  </a:lnTo>
                  <a:lnTo>
                    <a:pt x="21494" y="8207"/>
                  </a:lnTo>
                  <a:lnTo>
                    <a:pt x="14915" y="820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706076F0-F5E0-4551-B847-3B58EC022F4A}"/>
                </a:ext>
              </a:extLst>
            </p:cNvPr>
            <p:cNvSpPr/>
            <p:nvPr/>
          </p:nvSpPr>
          <p:spPr>
            <a:xfrm>
              <a:off x="3553059" y="1674994"/>
              <a:ext cx="39080" cy="45593"/>
            </a:xfrm>
            <a:custGeom>
              <a:avLst/>
              <a:gdLst>
                <a:gd name="connsiteX0" fmla="*/ 37777 w 39079"/>
                <a:gd name="connsiteY0" fmla="*/ 46179 h 45592"/>
                <a:gd name="connsiteX1" fmla="*/ 4168 w 39079"/>
                <a:gd name="connsiteY1" fmla="*/ 46179 h 45592"/>
                <a:gd name="connsiteX2" fmla="*/ 0 w 39079"/>
                <a:gd name="connsiteY2" fmla="*/ 42011 h 45592"/>
                <a:gd name="connsiteX3" fmla="*/ 0 w 39079"/>
                <a:gd name="connsiteY3" fmla="*/ 4168 h 45592"/>
                <a:gd name="connsiteX4" fmla="*/ 4168 w 39079"/>
                <a:gd name="connsiteY4" fmla="*/ 0 h 45592"/>
                <a:gd name="connsiteX5" fmla="*/ 37777 w 39079"/>
                <a:gd name="connsiteY5" fmla="*/ 0 h 45592"/>
                <a:gd name="connsiteX6" fmla="*/ 41945 w 39079"/>
                <a:gd name="connsiteY6" fmla="*/ 4168 h 45592"/>
                <a:gd name="connsiteX7" fmla="*/ 41945 w 39079"/>
                <a:gd name="connsiteY7" fmla="*/ 42011 h 45592"/>
                <a:gd name="connsiteX8" fmla="*/ 37777 w 39079"/>
                <a:gd name="connsiteY8" fmla="*/ 46179 h 45592"/>
                <a:gd name="connsiteX9" fmla="*/ 8337 w 39079"/>
                <a:gd name="connsiteY9" fmla="*/ 37842 h 45592"/>
                <a:gd name="connsiteX10" fmla="*/ 33608 w 39079"/>
                <a:gd name="connsiteY10" fmla="*/ 37842 h 45592"/>
                <a:gd name="connsiteX11" fmla="*/ 33608 w 39079"/>
                <a:gd name="connsiteY11" fmla="*/ 8337 h 45592"/>
                <a:gd name="connsiteX12" fmla="*/ 8337 w 39079"/>
                <a:gd name="connsiteY12" fmla="*/ 8337 h 45592"/>
                <a:gd name="connsiteX13" fmla="*/ 8337 w 39079"/>
                <a:gd name="connsiteY13" fmla="*/ 37842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79" h="45592">
                  <a:moveTo>
                    <a:pt x="37777" y="46179"/>
                  </a:moveTo>
                  <a:lnTo>
                    <a:pt x="4168" y="46179"/>
                  </a:lnTo>
                  <a:cubicBezTo>
                    <a:pt x="1889" y="46179"/>
                    <a:pt x="0" y="44290"/>
                    <a:pt x="0" y="42011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37777" y="0"/>
                  </a:lnTo>
                  <a:cubicBezTo>
                    <a:pt x="40057" y="0"/>
                    <a:pt x="41945" y="1889"/>
                    <a:pt x="41945" y="4168"/>
                  </a:cubicBezTo>
                  <a:lnTo>
                    <a:pt x="41945" y="42011"/>
                  </a:lnTo>
                  <a:cubicBezTo>
                    <a:pt x="41945" y="44290"/>
                    <a:pt x="40057" y="46179"/>
                    <a:pt x="37777" y="46179"/>
                  </a:cubicBezTo>
                  <a:close/>
                  <a:moveTo>
                    <a:pt x="8337" y="37842"/>
                  </a:moveTo>
                  <a:lnTo>
                    <a:pt x="33608" y="37842"/>
                  </a:lnTo>
                  <a:lnTo>
                    <a:pt x="33608" y="8337"/>
                  </a:lnTo>
                  <a:lnTo>
                    <a:pt x="8337" y="8337"/>
                  </a:lnTo>
                  <a:lnTo>
                    <a:pt x="8337" y="3784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D92F14AD-A198-4098-89F6-3AA928650576}"/>
                </a:ext>
              </a:extLst>
            </p:cNvPr>
            <p:cNvSpPr/>
            <p:nvPr/>
          </p:nvSpPr>
          <p:spPr>
            <a:xfrm>
              <a:off x="3553059" y="1611099"/>
              <a:ext cx="39080" cy="45593"/>
            </a:xfrm>
            <a:custGeom>
              <a:avLst/>
              <a:gdLst>
                <a:gd name="connsiteX0" fmla="*/ 37777 w 39079"/>
                <a:gd name="connsiteY0" fmla="*/ 46179 h 45592"/>
                <a:gd name="connsiteX1" fmla="*/ 4168 w 39079"/>
                <a:gd name="connsiteY1" fmla="*/ 46179 h 45592"/>
                <a:gd name="connsiteX2" fmla="*/ 0 w 39079"/>
                <a:gd name="connsiteY2" fmla="*/ 42011 h 45592"/>
                <a:gd name="connsiteX3" fmla="*/ 0 w 39079"/>
                <a:gd name="connsiteY3" fmla="*/ 4169 h 45592"/>
                <a:gd name="connsiteX4" fmla="*/ 4168 w 39079"/>
                <a:gd name="connsiteY4" fmla="*/ 0 h 45592"/>
                <a:gd name="connsiteX5" fmla="*/ 37777 w 39079"/>
                <a:gd name="connsiteY5" fmla="*/ 0 h 45592"/>
                <a:gd name="connsiteX6" fmla="*/ 41945 w 39079"/>
                <a:gd name="connsiteY6" fmla="*/ 4169 h 45592"/>
                <a:gd name="connsiteX7" fmla="*/ 41945 w 39079"/>
                <a:gd name="connsiteY7" fmla="*/ 42011 h 45592"/>
                <a:gd name="connsiteX8" fmla="*/ 37777 w 39079"/>
                <a:gd name="connsiteY8" fmla="*/ 46179 h 45592"/>
                <a:gd name="connsiteX9" fmla="*/ 8337 w 39079"/>
                <a:gd name="connsiteY9" fmla="*/ 37842 h 45592"/>
                <a:gd name="connsiteX10" fmla="*/ 33608 w 39079"/>
                <a:gd name="connsiteY10" fmla="*/ 37842 h 45592"/>
                <a:gd name="connsiteX11" fmla="*/ 33608 w 39079"/>
                <a:gd name="connsiteY11" fmla="*/ 8337 h 45592"/>
                <a:gd name="connsiteX12" fmla="*/ 8337 w 39079"/>
                <a:gd name="connsiteY12" fmla="*/ 8337 h 45592"/>
                <a:gd name="connsiteX13" fmla="*/ 8337 w 39079"/>
                <a:gd name="connsiteY13" fmla="*/ 37842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79" h="45592">
                  <a:moveTo>
                    <a:pt x="37777" y="46179"/>
                  </a:moveTo>
                  <a:lnTo>
                    <a:pt x="4168" y="46179"/>
                  </a:lnTo>
                  <a:cubicBezTo>
                    <a:pt x="1889" y="46179"/>
                    <a:pt x="0" y="44290"/>
                    <a:pt x="0" y="42011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lnTo>
                    <a:pt x="37777" y="0"/>
                  </a:lnTo>
                  <a:cubicBezTo>
                    <a:pt x="40057" y="0"/>
                    <a:pt x="41945" y="1889"/>
                    <a:pt x="41945" y="4169"/>
                  </a:cubicBezTo>
                  <a:lnTo>
                    <a:pt x="41945" y="42011"/>
                  </a:lnTo>
                  <a:cubicBezTo>
                    <a:pt x="41945" y="44290"/>
                    <a:pt x="40057" y="46179"/>
                    <a:pt x="37777" y="46179"/>
                  </a:cubicBezTo>
                  <a:close/>
                  <a:moveTo>
                    <a:pt x="8337" y="37842"/>
                  </a:moveTo>
                  <a:lnTo>
                    <a:pt x="33608" y="37842"/>
                  </a:lnTo>
                  <a:lnTo>
                    <a:pt x="33608" y="8337"/>
                  </a:lnTo>
                  <a:lnTo>
                    <a:pt x="8337" y="8337"/>
                  </a:lnTo>
                  <a:lnTo>
                    <a:pt x="8337" y="3784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9" name="Group 1988">
            <a:extLst>
              <a:ext uri="{FF2B5EF4-FFF2-40B4-BE49-F238E27FC236}">
                <a16:creationId xmlns:a16="http://schemas.microsoft.com/office/drawing/2014/main" id="{58688FB3-631D-485C-98F4-B8A9520AD210}"/>
              </a:ext>
            </a:extLst>
          </p:cNvPr>
          <p:cNvGrpSpPr/>
          <p:nvPr/>
        </p:nvGrpSpPr>
        <p:grpSpPr>
          <a:xfrm>
            <a:off x="3258715" y="2629155"/>
            <a:ext cx="362529" cy="244312"/>
            <a:chOff x="3301451" y="2650356"/>
            <a:chExt cx="299611" cy="201911"/>
          </a:xfrm>
          <a:solidFill>
            <a:srgbClr val="FFFFFF"/>
          </a:solidFill>
        </p:grpSpPr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C9B91452-966A-4A3F-8D91-047DDB5356EC}"/>
                </a:ext>
              </a:extLst>
            </p:cNvPr>
            <p:cNvSpPr/>
            <p:nvPr/>
          </p:nvSpPr>
          <p:spPr>
            <a:xfrm>
              <a:off x="3301451" y="2650356"/>
              <a:ext cx="299611" cy="201911"/>
            </a:xfrm>
            <a:custGeom>
              <a:avLst/>
              <a:gdLst>
                <a:gd name="connsiteX0" fmla="*/ 288994 w 299610"/>
                <a:gd name="connsiteY0" fmla="*/ 205494 h 201911"/>
                <a:gd name="connsiteX1" fmla="*/ 14134 w 299610"/>
                <a:gd name="connsiteY1" fmla="*/ 205494 h 201911"/>
                <a:gd name="connsiteX2" fmla="*/ 0 w 299610"/>
                <a:gd name="connsiteY2" fmla="*/ 191360 h 201911"/>
                <a:gd name="connsiteX3" fmla="*/ 0 w 299610"/>
                <a:gd name="connsiteY3" fmla="*/ 14134 h 201911"/>
                <a:gd name="connsiteX4" fmla="*/ 14134 w 299610"/>
                <a:gd name="connsiteY4" fmla="*/ 0 h 201911"/>
                <a:gd name="connsiteX5" fmla="*/ 288994 w 299610"/>
                <a:gd name="connsiteY5" fmla="*/ 0 h 201911"/>
                <a:gd name="connsiteX6" fmla="*/ 303128 w 299610"/>
                <a:gd name="connsiteY6" fmla="*/ 14134 h 201911"/>
                <a:gd name="connsiteX7" fmla="*/ 303128 w 299610"/>
                <a:gd name="connsiteY7" fmla="*/ 191360 h 201911"/>
                <a:gd name="connsiteX8" fmla="*/ 288994 w 299610"/>
                <a:gd name="connsiteY8" fmla="*/ 205494 h 201911"/>
                <a:gd name="connsiteX9" fmla="*/ 14199 w 299610"/>
                <a:gd name="connsiteY9" fmla="*/ 8337 h 201911"/>
                <a:gd name="connsiteX10" fmla="*/ 8402 w 299610"/>
                <a:gd name="connsiteY10" fmla="*/ 14134 h 201911"/>
                <a:gd name="connsiteX11" fmla="*/ 8402 w 299610"/>
                <a:gd name="connsiteY11" fmla="*/ 191360 h 201911"/>
                <a:gd name="connsiteX12" fmla="*/ 14199 w 299610"/>
                <a:gd name="connsiteY12" fmla="*/ 197157 h 201911"/>
                <a:gd name="connsiteX13" fmla="*/ 289059 w 299610"/>
                <a:gd name="connsiteY13" fmla="*/ 197157 h 201911"/>
                <a:gd name="connsiteX14" fmla="*/ 294856 w 299610"/>
                <a:gd name="connsiteY14" fmla="*/ 191360 h 201911"/>
                <a:gd name="connsiteX15" fmla="*/ 294856 w 299610"/>
                <a:gd name="connsiteY15" fmla="*/ 14134 h 201911"/>
                <a:gd name="connsiteX16" fmla="*/ 289059 w 299610"/>
                <a:gd name="connsiteY16" fmla="*/ 8337 h 201911"/>
                <a:gd name="connsiteX17" fmla="*/ 14199 w 299610"/>
                <a:gd name="connsiteY17" fmla="*/ 8337 h 201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9610" h="201911">
                  <a:moveTo>
                    <a:pt x="288994" y="205494"/>
                  </a:moveTo>
                  <a:lnTo>
                    <a:pt x="14134" y="205494"/>
                  </a:lnTo>
                  <a:cubicBezTo>
                    <a:pt x="6318" y="205494"/>
                    <a:pt x="0" y="199176"/>
                    <a:pt x="0" y="191360"/>
                  </a:cubicBezTo>
                  <a:lnTo>
                    <a:pt x="0" y="14134"/>
                  </a:lnTo>
                  <a:cubicBezTo>
                    <a:pt x="0" y="6318"/>
                    <a:pt x="6318" y="0"/>
                    <a:pt x="14134" y="0"/>
                  </a:cubicBezTo>
                  <a:lnTo>
                    <a:pt x="288994" y="0"/>
                  </a:lnTo>
                  <a:cubicBezTo>
                    <a:pt x="296810" y="0"/>
                    <a:pt x="303128" y="6318"/>
                    <a:pt x="303128" y="14134"/>
                  </a:cubicBezTo>
                  <a:lnTo>
                    <a:pt x="303128" y="191360"/>
                  </a:lnTo>
                  <a:cubicBezTo>
                    <a:pt x="303128" y="199176"/>
                    <a:pt x="296810" y="205494"/>
                    <a:pt x="288994" y="205494"/>
                  </a:cubicBezTo>
                  <a:close/>
                  <a:moveTo>
                    <a:pt x="14199" y="8337"/>
                  </a:moveTo>
                  <a:cubicBezTo>
                    <a:pt x="11007" y="8337"/>
                    <a:pt x="8402" y="10942"/>
                    <a:pt x="8402" y="14134"/>
                  </a:cubicBezTo>
                  <a:lnTo>
                    <a:pt x="8402" y="191360"/>
                  </a:lnTo>
                  <a:cubicBezTo>
                    <a:pt x="8402" y="194552"/>
                    <a:pt x="11007" y="197157"/>
                    <a:pt x="14199" y="197157"/>
                  </a:cubicBezTo>
                  <a:lnTo>
                    <a:pt x="289059" y="197157"/>
                  </a:lnTo>
                  <a:cubicBezTo>
                    <a:pt x="292251" y="197157"/>
                    <a:pt x="294856" y="194552"/>
                    <a:pt x="294856" y="191360"/>
                  </a:cubicBezTo>
                  <a:lnTo>
                    <a:pt x="294856" y="14134"/>
                  </a:lnTo>
                  <a:cubicBezTo>
                    <a:pt x="294856" y="10942"/>
                    <a:pt x="292251" y="8337"/>
                    <a:pt x="289059" y="8337"/>
                  </a:cubicBezTo>
                  <a:lnTo>
                    <a:pt x="14199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B3D8FB03-B699-4CE5-9120-D265409E54CA}"/>
                </a:ext>
              </a:extLst>
            </p:cNvPr>
            <p:cNvSpPr/>
            <p:nvPr/>
          </p:nvSpPr>
          <p:spPr>
            <a:xfrm>
              <a:off x="3343266" y="2721416"/>
              <a:ext cx="58619" cy="71646"/>
            </a:xfrm>
            <a:custGeom>
              <a:avLst/>
              <a:gdLst>
                <a:gd name="connsiteX0" fmla="*/ 51650 w 58619"/>
                <a:gd name="connsiteY0" fmla="*/ 0 h 71645"/>
                <a:gd name="connsiteX1" fmla="*/ 64091 w 58619"/>
                <a:gd name="connsiteY1" fmla="*/ 0 h 71645"/>
                <a:gd name="connsiteX2" fmla="*/ 38363 w 58619"/>
                <a:gd name="connsiteY2" fmla="*/ 73535 h 71645"/>
                <a:gd name="connsiteX3" fmla="*/ 25662 w 58619"/>
                <a:gd name="connsiteY3" fmla="*/ 73535 h 71645"/>
                <a:gd name="connsiteX4" fmla="*/ 0 w 58619"/>
                <a:gd name="connsiteY4" fmla="*/ 0 h 71645"/>
                <a:gd name="connsiteX5" fmla="*/ 12375 w 58619"/>
                <a:gd name="connsiteY5" fmla="*/ 0 h 71645"/>
                <a:gd name="connsiteX6" fmla="*/ 27681 w 58619"/>
                <a:gd name="connsiteY6" fmla="*/ 45723 h 71645"/>
                <a:gd name="connsiteX7" fmla="*/ 30222 w 58619"/>
                <a:gd name="connsiteY7" fmla="*/ 54125 h 71645"/>
                <a:gd name="connsiteX8" fmla="*/ 31980 w 58619"/>
                <a:gd name="connsiteY8" fmla="*/ 61811 h 71645"/>
                <a:gd name="connsiteX9" fmla="*/ 33999 w 58619"/>
                <a:gd name="connsiteY9" fmla="*/ 52953 h 71645"/>
                <a:gd name="connsiteX10" fmla="*/ 36214 w 58619"/>
                <a:gd name="connsiteY10" fmla="*/ 45528 h 71645"/>
                <a:gd name="connsiteX11" fmla="*/ 51650 w 58619"/>
                <a:gd name="connsiteY11" fmla="*/ 0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619" h="71645">
                  <a:moveTo>
                    <a:pt x="51650" y="0"/>
                  </a:moveTo>
                  <a:lnTo>
                    <a:pt x="64091" y="0"/>
                  </a:lnTo>
                  <a:lnTo>
                    <a:pt x="38363" y="73535"/>
                  </a:lnTo>
                  <a:lnTo>
                    <a:pt x="25662" y="73535"/>
                  </a:lnTo>
                  <a:lnTo>
                    <a:pt x="0" y="0"/>
                  </a:lnTo>
                  <a:lnTo>
                    <a:pt x="12375" y="0"/>
                  </a:lnTo>
                  <a:lnTo>
                    <a:pt x="27681" y="45723"/>
                  </a:lnTo>
                  <a:cubicBezTo>
                    <a:pt x="28463" y="47873"/>
                    <a:pt x="29310" y="50738"/>
                    <a:pt x="30222" y="54125"/>
                  </a:cubicBezTo>
                  <a:cubicBezTo>
                    <a:pt x="31133" y="57577"/>
                    <a:pt x="31720" y="60117"/>
                    <a:pt x="31980" y="61811"/>
                  </a:cubicBezTo>
                  <a:cubicBezTo>
                    <a:pt x="32436" y="59271"/>
                    <a:pt x="33088" y="56340"/>
                    <a:pt x="33999" y="52953"/>
                  </a:cubicBezTo>
                  <a:cubicBezTo>
                    <a:pt x="34911" y="49631"/>
                    <a:pt x="35628" y="47091"/>
                    <a:pt x="36214" y="45528"/>
                  </a:cubicBezTo>
                  <a:lnTo>
                    <a:pt x="5165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828294E0-ECCB-46FB-B334-F49C7193DF94}"/>
                </a:ext>
              </a:extLst>
            </p:cNvPr>
            <p:cNvSpPr/>
            <p:nvPr/>
          </p:nvSpPr>
          <p:spPr>
            <a:xfrm>
              <a:off x="3417062" y="2721351"/>
              <a:ext cx="6513" cy="71646"/>
            </a:xfrm>
            <a:custGeom>
              <a:avLst/>
              <a:gdLst>
                <a:gd name="connsiteX0" fmla="*/ 0 w 6513"/>
                <a:gd name="connsiteY0" fmla="*/ 73535 h 71645"/>
                <a:gd name="connsiteX1" fmla="*/ 0 w 6513"/>
                <a:gd name="connsiteY1" fmla="*/ 0 h 71645"/>
                <a:gd name="connsiteX2" fmla="*/ 12049 w 6513"/>
                <a:gd name="connsiteY2" fmla="*/ 0 h 71645"/>
                <a:gd name="connsiteX3" fmla="*/ 12049 w 6513"/>
                <a:gd name="connsiteY3" fmla="*/ 73535 h 71645"/>
                <a:gd name="connsiteX4" fmla="*/ 0 w 6513"/>
                <a:gd name="connsiteY4" fmla="*/ 73535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3" h="71645">
                  <a:moveTo>
                    <a:pt x="0" y="73535"/>
                  </a:moveTo>
                  <a:lnTo>
                    <a:pt x="0" y="0"/>
                  </a:lnTo>
                  <a:lnTo>
                    <a:pt x="12049" y="0"/>
                  </a:lnTo>
                  <a:lnTo>
                    <a:pt x="12049" y="73535"/>
                  </a:lnTo>
                  <a:lnTo>
                    <a:pt x="0" y="7353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68371CC2-F6CE-4413-BCEC-5FFD57B21152}"/>
                </a:ext>
              </a:extLst>
            </p:cNvPr>
            <p:cNvSpPr/>
            <p:nvPr/>
          </p:nvSpPr>
          <p:spPr>
            <a:xfrm>
              <a:off x="3443896" y="2720374"/>
              <a:ext cx="45593" cy="71646"/>
            </a:xfrm>
            <a:custGeom>
              <a:avLst/>
              <a:gdLst>
                <a:gd name="connsiteX0" fmla="*/ 47026 w 45592"/>
                <a:gd name="connsiteY0" fmla="*/ 54581 h 71645"/>
                <a:gd name="connsiteX1" fmla="*/ 39926 w 45592"/>
                <a:gd name="connsiteY1" fmla="*/ 69953 h 71645"/>
                <a:gd name="connsiteX2" fmla="*/ 20387 w 45592"/>
                <a:gd name="connsiteY2" fmla="*/ 75554 h 71645"/>
                <a:gd name="connsiteX3" fmla="*/ 0 w 45592"/>
                <a:gd name="connsiteY3" fmla="*/ 71711 h 71645"/>
                <a:gd name="connsiteX4" fmla="*/ 0 w 45592"/>
                <a:gd name="connsiteY4" fmla="*/ 60313 h 71645"/>
                <a:gd name="connsiteX5" fmla="*/ 10682 w 45592"/>
                <a:gd name="connsiteY5" fmla="*/ 64025 h 71645"/>
                <a:gd name="connsiteX6" fmla="*/ 21233 w 45592"/>
                <a:gd name="connsiteY6" fmla="*/ 65393 h 71645"/>
                <a:gd name="connsiteX7" fmla="*/ 31785 w 45592"/>
                <a:gd name="connsiteY7" fmla="*/ 62658 h 71645"/>
                <a:gd name="connsiteX8" fmla="*/ 35172 w 45592"/>
                <a:gd name="connsiteY8" fmla="*/ 55363 h 71645"/>
                <a:gd name="connsiteX9" fmla="*/ 32045 w 45592"/>
                <a:gd name="connsiteY9" fmla="*/ 48394 h 71645"/>
                <a:gd name="connsiteX10" fmla="*/ 19149 w 45592"/>
                <a:gd name="connsiteY10" fmla="*/ 41620 h 71645"/>
                <a:gd name="connsiteX11" fmla="*/ 4950 w 45592"/>
                <a:gd name="connsiteY11" fmla="*/ 32306 h 71645"/>
                <a:gd name="connsiteX12" fmla="*/ 847 w 45592"/>
                <a:gd name="connsiteY12" fmla="*/ 19735 h 71645"/>
                <a:gd name="connsiteX13" fmla="*/ 7360 w 45592"/>
                <a:gd name="connsiteY13" fmla="*/ 5276 h 71645"/>
                <a:gd name="connsiteX14" fmla="*/ 24881 w 45592"/>
                <a:gd name="connsiteY14" fmla="*/ 0 h 71645"/>
                <a:gd name="connsiteX15" fmla="*/ 45918 w 45592"/>
                <a:gd name="connsiteY15" fmla="*/ 4624 h 71645"/>
                <a:gd name="connsiteX16" fmla="*/ 42076 w 45592"/>
                <a:gd name="connsiteY16" fmla="*/ 14459 h 71645"/>
                <a:gd name="connsiteX17" fmla="*/ 24555 w 45592"/>
                <a:gd name="connsiteY17" fmla="*/ 10356 h 71645"/>
                <a:gd name="connsiteX18" fmla="*/ 15697 w 45592"/>
                <a:gd name="connsiteY18" fmla="*/ 12896 h 71645"/>
                <a:gd name="connsiteX19" fmla="*/ 12701 w 45592"/>
                <a:gd name="connsiteY19" fmla="*/ 19605 h 71645"/>
                <a:gd name="connsiteX20" fmla="*/ 13938 w 45592"/>
                <a:gd name="connsiteY20" fmla="*/ 24490 h 71645"/>
                <a:gd name="connsiteX21" fmla="*/ 17912 w 45592"/>
                <a:gd name="connsiteY21" fmla="*/ 28333 h 71645"/>
                <a:gd name="connsiteX22" fmla="*/ 27877 w 45592"/>
                <a:gd name="connsiteY22" fmla="*/ 33087 h 71645"/>
                <a:gd name="connsiteX23" fmla="*/ 39731 w 45592"/>
                <a:gd name="connsiteY23" fmla="*/ 39340 h 71645"/>
                <a:gd name="connsiteX24" fmla="*/ 45267 w 45592"/>
                <a:gd name="connsiteY24" fmla="*/ 45919 h 71645"/>
                <a:gd name="connsiteX25" fmla="*/ 47026 w 45592"/>
                <a:gd name="connsiteY25" fmla="*/ 54581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5592" h="71645">
                  <a:moveTo>
                    <a:pt x="47026" y="54581"/>
                  </a:moveTo>
                  <a:cubicBezTo>
                    <a:pt x="47026" y="61095"/>
                    <a:pt x="44681" y="66240"/>
                    <a:pt x="39926" y="69953"/>
                  </a:cubicBezTo>
                  <a:cubicBezTo>
                    <a:pt x="35172" y="73665"/>
                    <a:pt x="28658" y="75554"/>
                    <a:pt x="20387" y="75554"/>
                  </a:cubicBezTo>
                  <a:cubicBezTo>
                    <a:pt x="12115" y="75554"/>
                    <a:pt x="5276" y="74251"/>
                    <a:pt x="0" y="71711"/>
                  </a:cubicBezTo>
                  <a:lnTo>
                    <a:pt x="0" y="60313"/>
                  </a:lnTo>
                  <a:cubicBezTo>
                    <a:pt x="3322" y="61876"/>
                    <a:pt x="6904" y="63114"/>
                    <a:pt x="10682" y="64025"/>
                  </a:cubicBezTo>
                  <a:cubicBezTo>
                    <a:pt x="14459" y="64937"/>
                    <a:pt x="17977" y="65393"/>
                    <a:pt x="21233" y="65393"/>
                  </a:cubicBezTo>
                  <a:cubicBezTo>
                    <a:pt x="25988" y="65393"/>
                    <a:pt x="29505" y="64481"/>
                    <a:pt x="31785" y="62658"/>
                  </a:cubicBezTo>
                  <a:cubicBezTo>
                    <a:pt x="34064" y="60834"/>
                    <a:pt x="35172" y="58424"/>
                    <a:pt x="35172" y="55363"/>
                  </a:cubicBezTo>
                  <a:cubicBezTo>
                    <a:pt x="35172" y="52627"/>
                    <a:pt x="34129" y="50282"/>
                    <a:pt x="32045" y="48394"/>
                  </a:cubicBezTo>
                  <a:cubicBezTo>
                    <a:pt x="29961" y="46505"/>
                    <a:pt x="25662" y="44225"/>
                    <a:pt x="19149" y="41620"/>
                  </a:cubicBezTo>
                  <a:cubicBezTo>
                    <a:pt x="12440" y="38884"/>
                    <a:pt x="7686" y="35823"/>
                    <a:pt x="4950" y="32306"/>
                  </a:cubicBezTo>
                  <a:cubicBezTo>
                    <a:pt x="2214" y="28789"/>
                    <a:pt x="847" y="24620"/>
                    <a:pt x="847" y="19735"/>
                  </a:cubicBezTo>
                  <a:cubicBezTo>
                    <a:pt x="847" y="13613"/>
                    <a:pt x="2996" y="8793"/>
                    <a:pt x="7360" y="5276"/>
                  </a:cubicBezTo>
                  <a:cubicBezTo>
                    <a:pt x="11724" y="1759"/>
                    <a:pt x="17586" y="0"/>
                    <a:pt x="24881" y="0"/>
                  </a:cubicBezTo>
                  <a:cubicBezTo>
                    <a:pt x="31915" y="0"/>
                    <a:pt x="38949" y="1563"/>
                    <a:pt x="45918" y="4624"/>
                  </a:cubicBezTo>
                  <a:lnTo>
                    <a:pt x="42076" y="14459"/>
                  </a:lnTo>
                  <a:cubicBezTo>
                    <a:pt x="35562" y="11724"/>
                    <a:pt x="29701" y="10356"/>
                    <a:pt x="24555" y="10356"/>
                  </a:cubicBezTo>
                  <a:cubicBezTo>
                    <a:pt x="20647" y="10356"/>
                    <a:pt x="17716" y="11203"/>
                    <a:pt x="15697" y="12896"/>
                  </a:cubicBezTo>
                  <a:cubicBezTo>
                    <a:pt x="13678" y="14590"/>
                    <a:pt x="12701" y="16804"/>
                    <a:pt x="12701" y="19605"/>
                  </a:cubicBezTo>
                  <a:cubicBezTo>
                    <a:pt x="12701" y="21494"/>
                    <a:pt x="13092" y="23122"/>
                    <a:pt x="13938" y="24490"/>
                  </a:cubicBezTo>
                  <a:cubicBezTo>
                    <a:pt x="14720" y="25858"/>
                    <a:pt x="16088" y="27160"/>
                    <a:pt x="17912" y="28333"/>
                  </a:cubicBezTo>
                  <a:cubicBezTo>
                    <a:pt x="19735" y="29570"/>
                    <a:pt x="23057" y="31133"/>
                    <a:pt x="27877" y="33087"/>
                  </a:cubicBezTo>
                  <a:cubicBezTo>
                    <a:pt x="33283" y="35367"/>
                    <a:pt x="37256" y="37451"/>
                    <a:pt x="39731" y="39340"/>
                  </a:cubicBezTo>
                  <a:cubicBezTo>
                    <a:pt x="42271" y="41294"/>
                    <a:pt x="44095" y="43509"/>
                    <a:pt x="45267" y="45919"/>
                  </a:cubicBezTo>
                  <a:cubicBezTo>
                    <a:pt x="46440" y="48394"/>
                    <a:pt x="47026" y="51260"/>
                    <a:pt x="47026" y="5458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629A68F-3B40-461D-B5EE-CB6257B86ABF}"/>
                </a:ext>
              </a:extLst>
            </p:cNvPr>
            <p:cNvSpPr/>
            <p:nvPr/>
          </p:nvSpPr>
          <p:spPr>
            <a:xfrm>
              <a:off x="3495351" y="2721090"/>
              <a:ext cx="65133" cy="71646"/>
            </a:xfrm>
            <a:custGeom>
              <a:avLst/>
              <a:gdLst>
                <a:gd name="connsiteX0" fmla="*/ 55363 w 65132"/>
                <a:gd name="connsiteY0" fmla="*/ 73795 h 71645"/>
                <a:gd name="connsiteX1" fmla="*/ 48003 w 65132"/>
                <a:gd name="connsiteY1" fmla="*/ 53409 h 71645"/>
                <a:gd name="connsiteX2" fmla="*/ 19865 w 65132"/>
                <a:gd name="connsiteY2" fmla="*/ 53409 h 71645"/>
                <a:gd name="connsiteX3" fmla="*/ 12701 w 65132"/>
                <a:gd name="connsiteY3" fmla="*/ 73795 h 71645"/>
                <a:gd name="connsiteX4" fmla="*/ 0 w 65132"/>
                <a:gd name="connsiteY4" fmla="*/ 73795 h 71645"/>
                <a:gd name="connsiteX5" fmla="*/ 27486 w 65132"/>
                <a:gd name="connsiteY5" fmla="*/ 0 h 71645"/>
                <a:gd name="connsiteX6" fmla="*/ 40578 w 65132"/>
                <a:gd name="connsiteY6" fmla="*/ 0 h 71645"/>
                <a:gd name="connsiteX7" fmla="*/ 68064 w 65132"/>
                <a:gd name="connsiteY7" fmla="*/ 73795 h 71645"/>
                <a:gd name="connsiteX8" fmla="*/ 55363 w 65132"/>
                <a:gd name="connsiteY8" fmla="*/ 73795 h 71645"/>
                <a:gd name="connsiteX9" fmla="*/ 44877 w 65132"/>
                <a:gd name="connsiteY9" fmla="*/ 43053 h 71645"/>
                <a:gd name="connsiteX10" fmla="*/ 37972 w 65132"/>
                <a:gd name="connsiteY10" fmla="*/ 23057 h 71645"/>
                <a:gd name="connsiteX11" fmla="*/ 35888 w 65132"/>
                <a:gd name="connsiteY11" fmla="*/ 16739 h 71645"/>
                <a:gd name="connsiteX12" fmla="*/ 34064 w 65132"/>
                <a:gd name="connsiteY12" fmla="*/ 10421 h 71645"/>
                <a:gd name="connsiteX13" fmla="*/ 30091 w 65132"/>
                <a:gd name="connsiteY13" fmla="*/ 23969 h 71645"/>
                <a:gd name="connsiteX14" fmla="*/ 23448 w 65132"/>
                <a:gd name="connsiteY14" fmla="*/ 43118 h 71645"/>
                <a:gd name="connsiteX15" fmla="*/ 44877 w 65132"/>
                <a:gd name="connsiteY15" fmla="*/ 43118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132" h="71645">
                  <a:moveTo>
                    <a:pt x="55363" y="73795"/>
                  </a:moveTo>
                  <a:lnTo>
                    <a:pt x="48003" y="53409"/>
                  </a:lnTo>
                  <a:lnTo>
                    <a:pt x="19865" y="53409"/>
                  </a:lnTo>
                  <a:lnTo>
                    <a:pt x="12701" y="73795"/>
                  </a:lnTo>
                  <a:lnTo>
                    <a:pt x="0" y="73795"/>
                  </a:lnTo>
                  <a:lnTo>
                    <a:pt x="27486" y="0"/>
                  </a:lnTo>
                  <a:lnTo>
                    <a:pt x="40578" y="0"/>
                  </a:lnTo>
                  <a:lnTo>
                    <a:pt x="68064" y="73795"/>
                  </a:lnTo>
                  <a:lnTo>
                    <a:pt x="55363" y="73795"/>
                  </a:lnTo>
                  <a:close/>
                  <a:moveTo>
                    <a:pt x="44877" y="43053"/>
                  </a:moveTo>
                  <a:lnTo>
                    <a:pt x="37972" y="23057"/>
                  </a:lnTo>
                  <a:cubicBezTo>
                    <a:pt x="37451" y="21689"/>
                    <a:pt x="36800" y="19605"/>
                    <a:pt x="35888" y="16739"/>
                  </a:cubicBezTo>
                  <a:cubicBezTo>
                    <a:pt x="34976" y="13873"/>
                    <a:pt x="34390" y="11724"/>
                    <a:pt x="34064" y="10421"/>
                  </a:cubicBezTo>
                  <a:cubicBezTo>
                    <a:pt x="33153" y="14525"/>
                    <a:pt x="31850" y="19084"/>
                    <a:pt x="30091" y="23969"/>
                  </a:cubicBezTo>
                  <a:lnTo>
                    <a:pt x="23448" y="43118"/>
                  </a:lnTo>
                  <a:lnTo>
                    <a:pt x="44877" y="4311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203D827B-E497-45E1-98D1-D60A5F3221F9}"/>
                </a:ext>
              </a:extLst>
            </p:cNvPr>
            <p:cNvSpPr/>
            <p:nvPr/>
          </p:nvSpPr>
          <p:spPr>
            <a:xfrm>
              <a:off x="3305685" y="2681034"/>
              <a:ext cx="293097" cy="6513"/>
            </a:xfrm>
            <a:custGeom>
              <a:avLst/>
              <a:gdLst>
                <a:gd name="connsiteX0" fmla="*/ 0 w 293097"/>
                <a:gd name="connsiteY0" fmla="*/ 0 h 6513"/>
                <a:gd name="connsiteX1" fmla="*/ 294726 w 293097"/>
                <a:gd name="connsiteY1" fmla="*/ 0 h 6513"/>
                <a:gd name="connsiteX2" fmla="*/ 294726 w 293097"/>
                <a:gd name="connsiteY2" fmla="*/ 8337 h 6513"/>
                <a:gd name="connsiteX3" fmla="*/ 0 w 293097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097" h="6513">
                  <a:moveTo>
                    <a:pt x="0" y="0"/>
                  </a:moveTo>
                  <a:lnTo>
                    <a:pt x="294726" y="0"/>
                  </a:lnTo>
                  <a:lnTo>
                    <a:pt x="294726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4" name="Group 1993">
            <a:extLst>
              <a:ext uri="{FF2B5EF4-FFF2-40B4-BE49-F238E27FC236}">
                <a16:creationId xmlns:a16="http://schemas.microsoft.com/office/drawing/2014/main" id="{150FBC31-F2A2-422D-8D85-4C29EEADC277}"/>
              </a:ext>
            </a:extLst>
          </p:cNvPr>
          <p:cNvGrpSpPr/>
          <p:nvPr/>
        </p:nvGrpSpPr>
        <p:grpSpPr>
          <a:xfrm>
            <a:off x="3188600" y="3571235"/>
            <a:ext cx="512269" cy="512269"/>
            <a:chOff x="3244330" y="3615688"/>
            <a:chExt cx="423363" cy="423363"/>
          </a:xfrm>
          <a:solidFill>
            <a:srgbClr val="FFFFFF"/>
          </a:solidFill>
        </p:grpSpPr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CCD804F-78DA-4A97-8B34-AA80CCEDE823}"/>
                </a:ext>
              </a:extLst>
            </p:cNvPr>
            <p:cNvSpPr/>
            <p:nvPr/>
          </p:nvSpPr>
          <p:spPr>
            <a:xfrm>
              <a:off x="3263804" y="3635163"/>
              <a:ext cx="384283" cy="384283"/>
            </a:xfrm>
            <a:custGeom>
              <a:avLst/>
              <a:gdLst>
                <a:gd name="connsiteX0" fmla="*/ 193119 w 384283"/>
                <a:gd name="connsiteY0" fmla="*/ 386237 h 384283"/>
                <a:gd name="connsiteX1" fmla="*/ 0 w 384283"/>
                <a:gd name="connsiteY1" fmla="*/ 193118 h 384283"/>
                <a:gd name="connsiteX2" fmla="*/ 193119 w 384283"/>
                <a:gd name="connsiteY2" fmla="*/ 0 h 384283"/>
                <a:gd name="connsiteX3" fmla="*/ 386237 w 384283"/>
                <a:gd name="connsiteY3" fmla="*/ 193118 h 384283"/>
                <a:gd name="connsiteX4" fmla="*/ 193119 w 384283"/>
                <a:gd name="connsiteY4" fmla="*/ 386237 h 384283"/>
                <a:gd name="connsiteX5" fmla="*/ 193119 w 384283"/>
                <a:gd name="connsiteY5" fmla="*/ 8272 h 384283"/>
                <a:gd name="connsiteX6" fmla="*/ 8337 w 384283"/>
                <a:gd name="connsiteY6" fmla="*/ 193053 h 384283"/>
                <a:gd name="connsiteX7" fmla="*/ 193119 w 384283"/>
                <a:gd name="connsiteY7" fmla="*/ 377835 h 384283"/>
                <a:gd name="connsiteX8" fmla="*/ 377900 w 384283"/>
                <a:gd name="connsiteY8" fmla="*/ 193118 h 384283"/>
                <a:gd name="connsiteX9" fmla="*/ 193119 w 384283"/>
                <a:gd name="connsiteY9" fmla="*/ 8272 h 384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4283" h="384283">
                  <a:moveTo>
                    <a:pt x="193119" y="386237"/>
                  </a:moveTo>
                  <a:cubicBezTo>
                    <a:pt x="86626" y="386237"/>
                    <a:pt x="0" y="299611"/>
                    <a:pt x="0" y="193118"/>
                  </a:cubicBezTo>
                  <a:cubicBezTo>
                    <a:pt x="0" y="86627"/>
                    <a:pt x="86626" y="0"/>
                    <a:pt x="193119" y="0"/>
                  </a:cubicBezTo>
                  <a:cubicBezTo>
                    <a:pt x="299611" y="0"/>
                    <a:pt x="386237" y="86627"/>
                    <a:pt x="386237" y="193118"/>
                  </a:cubicBezTo>
                  <a:cubicBezTo>
                    <a:pt x="386237" y="299546"/>
                    <a:pt x="299611" y="386237"/>
                    <a:pt x="193119" y="386237"/>
                  </a:cubicBezTo>
                  <a:close/>
                  <a:moveTo>
                    <a:pt x="193119" y="8272"/>
                  </a:moveTo>
                  <a:cubicBezTo>
                    <a:pt x="91251" y="8272"/>
                    <a:pt x="8337" y="91186"/>
                    <a:pt x="8337" y="193053"/>
                  </a:cubicBezTo>
                  <a:cubicBezTo>
                    <a:pt x="8337" y="294921"/>
                    <a:pt x="91251" y="377835"/>
                    <a:pt x="193119" y="377835"/>
                  </a:cubicBezTo>
                  <a:cubicBezTo>
                    <a:pt x="294986" y="377835"/>
                    <a:pt x="377900" y="294986"/>
                    <a:pt x="377900" y="193118"/>
                  </a:cubicBezTo>
                  <a:cubicBezTo>
                    <a:pt x="377900" y="91251"/>
                    <a:pt x="294986" y="8272"/>
                    <a:pt x="193119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F278B327-DC62-4963-A1DF-D549ADA9A232}"/>
                </a:ext>
              </a:extLst>
            </p:cNvPr>
            <p:cNvSpPr/>
            <p:nvPr/>
          </p:nvSpPr>
          <p:spPr>
            <a:xfrm>
              <a:off x="3244330" y="3615688"/>
              <a:ext cx="423363" cy="423363"/>
            </a:xfrm>
            <a:custGeom>
              <a:avLst/>
              <a:gdLst>
                <a:gd name="connsiteX0" fmla="*/ 212593 w 423362"/>
                <a:gd name="connsiteY0" fmla="*/ 425186 h 423362"/>
                <a:gd name="connsiteX1" fmla="*/ 0 w 423362"/>
                <a:gd name="connsiteY1" fmla="*/ 212593 h 423362"/>
                <a:gd name="connsiteX2" fmla="*/ 212593 w 423362"/>
                <a:gd name="connsiteY2" fmla="*/ 0 h 423362"/>
                <a:gd name="connsiteX3" fmla="*/ 425186 w 423362"/>
                <a:gd name="connsiteY3" fmla="*/ 212593 h 423362"/>
                <a:gd name="connsiteX4" fmla="*/ 212593 w 423362"/>
                <a:gd name="connsiteY4" fmla="*/ 425186 h 423362"/>
                <a:gd name="connsiteX5" fmla="*/ 212593 w 423362"/>
                <a:gd name="connsiteY5" fmla="*/ 8272 h 423362"/>
                <a:gd name="connsiteX6" fmla="*/ 8337 w 423362"/>
                <a:gd name="connsiteY6" fmla="*/ 212528 h 423362"/>
                <a:gd name="connsiteX7" fmla="*/ 212593 w 423362"/>
                <a:gd name="connsiteY7" fmla="*/ 416784 h 423362"/>
                <a:gd name="connsiteX8" fmla="*/ 416849 w 423362"/>
                <a:gd name="connsiteY8" fmla="*/ 212528 h 423362"/>
                <a:gd name="connsiteX9" fmla="*/ 212593 w 423362"/>
                <a:gd name="connsiteY9" fmla="*/ 8272 h 42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362" h="423362">
                  <a:moveTo>
                    <a:pt x="212593" y="425186"/>
                  </a:moveTo>
                  <a:cubicBezTo>
                    <a:pt x="95354" y="425186"/>
                    <a:pt x="0" y="329832"/>
                    <a:pt x="0" y="212593"/>
                  </a:cubicBezTo>
                  <a:cubicBezTo>
                    <a:pt x="0" y="95354"/>
                    <a:pt x="95354" y="0"/>
                    <a:pt x="212593" y="0"/>
                  </a:cubicBezTo>
                  <a:cubicBezTo>
                    <a:pt x="329832" y="0"/>
                    <a:pt x="425186" y="95354"/>
                    <a:pt x="425186" y="212593"/>
                  </a:cubicBezTo>
                  <a:cubicBezTo>
                    <a:pt x="425186" y="329832"/>
                    <a:pt x="329832" y="425186"/>
                    <a:pt x="212593" y="425186"/>
                  </a:cubicBezTo>
                  <a:close/>
                  <a:moveTo>
                    <a:pt x="212593" y="8272"/>
                  </a:moveTo>
                  <a:cubicBezTo>
                    <a:pt x="99979" y="8272"/>
                    <a:pt x="8337" y="99914"/>
                    <a:pt x="8337" y="212528"/>
                  </a:cubicBezTo>
                  <a:cubicBezTo>
                    <a:pt x="8337" y="325142"/>
                    <a:pt x="99979" y="416784"/>
                    <a:pt x="212593" y="416784"/>
                  </a:cubicBezTo>
                  <a:cubicBezTo>
                    <a:pt x="325208" y="416784"/>
                    <a:pt x="416849" y="325142"/>
                    <a:pt x="416849" y="212528"/>
                  </a:cubicBezTo>
                  <a:cubicBezTo>
                    <a:pt x="416849" y="99914"/>
                    <a:pt x="325208" y="8272"/>
                    <a:pt x="212593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B965EC96-E308-4D3C-9B6E-E846650B51C6}"/>
                </a:ext>
              </a:extLst>
            </p:cNvPr>
            <p:cNvSpPr/>
            <p:nvPr/>
          </p:nvSpPr>
          <p:spPr>
            <a:xfrm>
              <a:off x="3439467" y="3719249"/>
              <a:ext cx="84673" cy="45593"/>
            </a:xfrm>
            <a:custGeom>
              <a:avLst/>
              <a:gdLst>
                <a:gd name="connsiteX0" fmla="*/ 79918 w 84672"/>
                <a:gd name="connsiteY0" fmla="*/ 49436 h 45592"/>
                <a:gd name="connsiteX1" fmla="*/ 72558 w 84672"/>
                <a:gd name="connsiteY1" fmla="*/ 46440 h 45592"/>
                <a:gd name="connsiteX2" fmla="*/ 10421 w 84672"/>
                <a:gd name="connsiteY2" fmla="*/ 20843 h 45592"/>
                <a:gd name="connsiteX3" fmla="*/ 0 w 84672"/>
                <a:gd name="connsiteY3" fmla="*/ 10421 h 45592"/>
                <a:gd name="connsiteX4" fmla="*/ 10421 w 84672"/>
                <a:gd name="connsiteY4" fmla="*/ 0 h 45592"/>
                <a:gd name="connsiteX5" fmla="*/ 87213 w 84672"/>
                <a:gd name="connsiteY5" fmla="*/ 31655 h 45592"/>
                <a:gd name="connsiteX6" fmla="*/ 87278 w 84672"/>
                <a:gd name="connsiteY6" fmla="*/ 46374 h 45592"/>
                <a:gd name="connsiteX7" fmla="*/ 79918 w 84672"/>
                <a:gd name="connsiteY7" fmla="*/ 4943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672" h="45592">
                  <a:moveTo>
                    <a:pt x="79918" y="49436"/>
                  </a:moveTo>
                  <a:cubicBezTo>
                    <a:pt x="77247" y="49436"/>
                    <a:pt x="74577" y="48459"/>
                    <a:pt x="72558" y="46440"/>
                  </a:cubicBezTo>
                  <a:cubicBezTo>
                    <a:pt x="55949" y="29961"/>
                    <a:pt x="33869" y="20843"/>
                    <a:pt x="10421" y="20843"/>
                  </a:cubicBezTo>
                  <a:cubicBezTo>
                    <a:pt x="4690" y="20843"/>
                    <a:pt x="0" y="16153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cubicBezTo>
                    <a:pt x="39405" y="0"/>
                    <a:pt x="66631" y="11203"/>
                    <a:pt x="87213" y="31655"/>
                  </a:cubicBezTo>
                  <a:cubicBezTo>
                    <a:pt x="91316" y="35693"/>
                    <a:pt x="91316" y="42336"/>
                    <a:pt x="87278" y="46374"/>
                  </a:cubicBezTo>
                  <a:cubicBezTo>
                    <a:pt x="85259" y="48394"/>
                    <a:pt x="82588" y="49436"/>
                    <a:pt x="79918" y="4943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305CD6DC-16BF-4C58-B13D-FE00668635A4}"/>
                </a:ext>
              </a:extLst>
            </p:cNvPr>
            <p:cNvSpPr/>
            <p:nvPr/>
          </p:nvSpPr>
          <p:spPr>
            <a:xfrm>
              <a:off x="3340921" y="3719249"/>
              <a:ext cx="117239" cy="117239"/>
            </a:xfrm>
            <a:custGeom>
              <a:avLst/>
              <a:gdLst>
                <a:gd name="connsiteX0" fmla="*/ 10421 w 117238"/>
                <a:gd name="connsiteY0" fmla="*/ 119453 h 117238"/>
                <a:gd name="connsiteX1" fmla="*/ 0 w 117238"/>
                <a:gd name="connsiteY1" fmla="*/ 109032 h 117238"/>
                <a:gd name="connsiteX2" fmla="*/ 109032 w 117238"/>
                <a:gd name="connsiteY2" fmla="*/ 0 h 117238"/>
                <a:gd name="connsiteX3" fmla="*/ 119453 w 117238"/>
                <a:gd name="connsiteY3" fmla="*/ 10421 h 117238"/>
                <a:gd name="connsiteX4" fmla="*/ 109032 w 117238"/>
                <a:gd name="connsiteY4" fmla="*/ 20843 h 117238"/>
                <a:gd name="connsiteX5" fmla="*/ 20842 w 117238"/>
                <a:gd name="connsiteY5" fmla="*/ 109032 h 117238"/>
                <a:gd name="connsiteX6" fmla="*/ 10421 w 117238"/>
                <a:gd name="connsiteY6" fmla="*/ 119453 h 11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238" h="117238">
                  <a:moveTo>
                    <a:pt x="10421" y="119453"/>
                  </a:moveTo>
                  <a:cubicBezTo>
                    <a:pt x="4690" y="119453"/>
                    <a:pt x="0" y="114764"/>
                    <a:pt x="0" y="109032"/>
                  </a:cubicBezTo>
                  <a:cubicBezTo>
                    <a:pt x="0" y="48915"/>
                    <a:pt x="48915" y="0"/>
                    <a:pt x="109032" y="0"/>
                  </a:cubicBezTo>
                  <a:cubicBezTo>
                    <a:pt x="114764" y="0"/>
                    <a:pt x="119453" y="4690"/>
                    <a:pt x="119453" y="10421"/>
                  </a:cubicBezTo>
                  <a:cubicBezTo>
                    <a:pt x="119453" y="16153"/>
                    <a:pt x="114764" y="20843"/>
                    <a:pt x="109032" y="20843"/>
                  </a:cubicBezTo>
                  <a:cubicBezTo>
                    <a:pt x="60443" y="20843"/>
                    <a:pt x="20842" y="60378"/>
                    <a:pt x="20842" y="109032"/>
                  </a:cubicBezTo>
                  <a:cubicBezTo>
                    <a:pt x="20842" y="114764"/>
                    <a:pt x="16153" y="119453"/>
                    <a:pt x="10421" y="1194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7A7F1515-AF4F-4567-87A5-0423DAB0479B}"/>
                </a:ext>
              </a:extLst>
            </p:cNvPr>
            <p:cNvSpPr/>
            <p:nvPr/>
          </p:nvSpPr>
          <p:spPr>
            <a:xfrm>
              <a:off x="3340856" y="3817795"/>
              <a:ext cx="117239" cy="117239"/>
            </a:xfrm>
            <a:custGeom>
              <a:avLst/>
              <a:gdLst>
                <a:gd name="connsiteX0" fmla="*/ 109032 w 117238"/>
                <a:gd name="connsiteY0" fmla="*/ 119453 h 117238"/>
                <a:gd name="connsiteX1" fmla="*/ 0 w 117238"/>
                <a:gd name="connsiteY1" fmla="*/ 10421 h 117238"/>
                <a:gd name="connsiteX2" fmla="*/ 10421 w 117238"/>
                <a:gd name="connsiteY2" fmla="*/ 0 h 117238"/>
                <a:gd name="connsiteX3" fmla="*/ 20843 w 117238"/>
                <a:gd name="connsiteY3" fmla="*/ 10421 h 117238"/>
                <a:gd name="connsiteX4" fmla="*/ 109032 w 117238"/>
                <a:gd name="connsiteY4" fmla="*/ 98611 h 117238"/>
                <a:gd name="connsiteX5" fmla="*/ 119453 w 117238"/>
                <a:gd name="connsiteY5" fmla="*/ 109032 h 117238"/>
                <a:gd name="connsiteX6" fmla="*/ 109032 w 117238"/>
                <a:gd name="connsiteY6" fmla="*/ 119453 h 11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238" h="117238">
                  <a:moveTo>
                    <a:pt x="109032" y="119453"/>
                  </a:moveTo>
                  <a:cubicBezTo>
                    <a:pt x="48915" y="119453"/>
                    <a:pt x="0" y="70539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cubicBezTo>
                    <a:pt x="16153" y="0"/>
                    <a:pt x="20843" y="4690"/>
                    <a:pt x="20843" y="10421"/>
                  </a:cubicBezTo>
                  <a:cubicBezTo>
                    <a:pt x="20843" y="59010"/>
                    <a:pt x="60378" y="98611"/>
                    <a:pt x="109032" y="98611"/>
                  </a:cubicBezTo>
                  <a:cubicBezTo>
                    <a:pt x="114764" y="98611"/>
                    <a:pt x="119453" y="103300"/>
                    <a:pt x="119453" y="109032"/>
                  </a:cubicBezTo>
                  <a:cubicBezTo>
                    <a:pt x="119453" y="114764"/>
                    <a:pt x="114829" y="119453"/>
                    <a:pt x="109032" y="1194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4A48F473-B49C-4BA7-941A-9A0448EBE030}"/>
                </a:ext>
              </a:extLst>
            </p:cNvPr>
            <p:cNvSpPr/>
            <p:nvPr/>
          </p:nvSpPr>
          <p:spPr>
            <a:xfrm>
              <a:off x="3439467" y="3888081"/>
              <a:ext cx="84673" cy="45593"/>
            </a:xfrm>
            <a:custGeom>
              <a:avLst/>
              <a:gdLst>
                <a:gd name="connsiteX0" fmla="*/ 10421 w 84672"/>
                <a:gd name="connsiteY0" fmla="*/ 49168 h 45592"/>
                <a:gd name="connsiteX1" fmla="*/ 0 w 84672"/>
                <a:gd name="connsiteY1" fmla="*/ 38746 h 45592"/>
                <a:gd name="connsiteX2" fmla="*/ 10421 w 84672"/>
                <a:gd name="connsiteY2" fmla="*/ 28325 h 45592"/>
                <a:gd name="connsiteX3" fmla="*/ 72297 w 84672"/>
                <a:gd name="connsiteY3" fmla="*/ 2988 h 45592"/>
                <a:gd name="connsiteX4" fmla="*/ 87017 w 84672"/>
                <a:gd name="connsiteY4" fmla="*/ 3119 h 45592"/>
                <a:gd name="connsiteX5" fmla="*/ 86887 w 84672"/>
                <a:gd name="connsiteY5" fmla="*/ 17839 h 45592"/>
                <a:gd name="connsiteX6" fmla="*/ 10421 w 84672"/>
                <a:gd name="connsiteY6" fmla="*/ 49168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672" h="45592">
                  <a:moveTo>
                    <a:pt x="10421" y="49168"/>
                  </a:moveTo>
                  <a:cubicBezTo>
                    <a:pt x="4690" y="49168"/>
                    <a:pt x="0" y="44478"/>
                    <a:pt x="0" y="38746"/>
                  </a:cubicBezTo>
                  <a:cubicBezTo>
                    <a:pt x="0" y="33015"/>
                    <a:pt x="4690" y="28325"/>
                    <a:pt x="10421" y="28325"/>
                  </a:cubicBezTo>
                  <a:cubicBezTo>
                    <a:pt x="33739" y="28325"/>
                    <a:pt x="55688" y="19337"/>
                    <a:pt x="72297" y="2988"/>
                  </a:cubicBezTo>
                  <a:cubicBezTo>
                    <a:pt x="76401" y="-1050"/>
                    <a:pt x="82979" y="-985"/>
                    <a:pt x="87017" y="3119"/>
                  </a:cubicBezTo>
                  <a:cubicBezTo>
                    <a:pt x="91055" y="7222"/>
                    <a:pt x="90990" y="13800"/>
                    <a:pt x="86887" y="17839"/>
                  </a:cubicBezTo>
                  <a:cubicBezTo>
                    <a:pt x="66370" y="38095"/>
                    <a:pt x="39210" y="49168"/>
                    <a:pt x="10421" y="49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485C73C7-DD46-4098-BE24-99731075EF41}"/>
                </a:ext>
              </a:extLst>
            </p:cNvPr>
            <p:cNvSpPr/>
            <p:nvPr/>
          </p:nvSpPr>
          <p:spPr>
            <a:xfrm>
              <a:off x="3315650" y="3794738"/>
              <a:ext cx="156319" cy="19540"/>
            </a:xfrm>
            <a:custGeom>
              <a:avLst/>
              <a:gdLst>
                <a:gd name="connsiteX0" fmla="*/ 147591 w 156318"/>
                <a:gd name="connsiteY0" fmla="*/ 20843 h 19539"/>
                <a:gd name="connsiteX1" fmla="*/ 10421 w 156318"/>
                <a:gd name="connsiteY1" fmla="*/ 20843 h 19539"/>
                <a:gd name="connsiteX2" fmla="*/ 0 w 156318"/>
                <a:gd name="connsiteY2" fmla="*/ 10421 h 19539"/>
                <a:gd name="connsiteX3" fmla="*/ 10421 w 156318"/>
                <a:gd name="connsiteY3" fmla="*/ 0 h 19539"/>
                <a:gd name="connsiteX4" fmla="*/ 147591 w 156318"/>
                <a:gd name="connsiteY4" fmla="*/ 0 h 19539"/>
                <a:gd name="connsiteX5" fmla="*/ 158012 w 156318"/>
                <a:gd name="connsiteY5" fmla="*/ 10421 h 19539"/>
                <a:gd name="connsiteX6" fmla="*/ 147591 w 156318"/>
                <a:gd name="connsiteY6" fmla="*/ 2084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18" h="19539">
                  <a:moveTo>
                    <a:pt x="147591" y="20843"/>
                  </a:moveTo>
                  <a:lnTo>
                    <a:pt x="10421" y="20843"/>
                  </a:lnTo>
                  <a:cubicBezTo>
                    <a:pt x="4690" y="20843"/>
                    <a:pt x="0" y="16153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lnTo>
                    <a:pt x="147591" y="0"/>
                  </a:lnTo>
                  <a:cubicBezTo>
                    <a:pt x="153323" y="0"/>
                    <a:pt x="158012" y="4690"/>
                    <a:pt x="158012" y="10421"/>
                  </a:cubicBezTo>
                  <a:cubicBezTo>
                    <a:pt x="158012" y="16153"/>
                    <a:pt x="153323" y="20843"/>
                    <a:pt x="147591" y="208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2456A037-C3C4-41F2-9DDC-BCDE5EA8A97A}"/>
                </a:ext>
              </a:extLst>
            </p:cNvPr>
            <p:cNvSpPr/>
            <p:nvPr/>
          </p:nvSpPr>
          <p:spPr>
            <a:xfrm>
              <a:off x="3315650" y="3835120"/>
              <a:ext cx="156319" cy="19540"/>
            </a:xfrm>
            <a:custGeom>
              <a:avLst/>
              <a:gdLst>
                <a:gd name="connsiteX0" fmla="*/ 147591 w 156318"/>
                <a:gd name="connsiteY0" fmla="*/ 20842 h 19539"/>
                <a:gd name="connsiteX1" fmla="*/ 10421 w 156318"/>
                <a:gd name="connsiteY1" fmla="*/ 20842 h 19539"/>
                <a:gd name="connsiteX2" fmla="*/ 0 w 156318"/>
                <a:gd name="connsiteY2" fmla="*/ 10421 h 19539"/>
                <a:gd name="connsiteX3" fmla="*/ 10421 w 156318"/>
                <a:gd name="connsiteY3" fmla="*/ 0 h 19539"/>
                <a:gd name="connsiteX4" fmla="*/ 147591 w 156318"/>
                <a:gd name="connsiteY4" fmla="*/ 0 h 19539"/>
                <a:gd name="connsiteX5" fmla="*/ 158012 w 156318"/>
                <a:gd name="connsiteY5" fmla="*/ 10421 h 19539"/>
                <a:gd name="connsiteX6" fmla="*/ 147591 w 156318"/>
                <a:gd name="connsiteY6" fmla="*/ 2084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18" h="19539">
                  <a:moveTo>
                    <a:pt x="147591" y="20842"/>
                  </a:moveTo>
                  <a:lnTo>
                    <a:pt x="10421" y="20842"/>
                  </a:lnTo>
                  <a:cubicBezTo>
                    <a:pt x="4690" y="20842"/>
                    <a:pt x="0" y="16153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lnTo>
                    <a:pt x="147591" y="0"/>
                  </a:lnTo>
                  <a:cubicBezTo>
                    <a:pt x="153323" y="0"/>
                    <a:pt x="158012" y="4690"/>
                    <a:pt x="158012" y="10421"/>
                  </a:cubicBezTo>
                  <a:cubicBezTo>
                    <a:pt x="158012" y="16153"/>
                    <a:pt x="153323" y="20842"/>
                    <a:pt x="147591" y="2084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9" name="Group 2008">
            <a:extLst>
              <a:ext uri="{FF2B5EF4-FFF2-40B4-BE49-F238E27FC236}">
                <a16:creationId xmlns:a16="http://schemas.microsoft.com/office/drawing/2014/main" id="{18D1844F-D910-4BAE-A2A2-3D9722E4FC3A}"/>
              </a:ext>
            </a:extLst>
          </p:cNvPr>
          <p:cNvGrpSpPr/>
          <p:nvPr/>
        </p:nvGrpSpPr>
        <p:grpSpPr>
          <a:xfrm>
            <a:off x="3310782" y="4713370"/>
            <a:ext cx="260153" cy="362529"/>
            <a:chOff x="3344634" y="4744829"/>
            <a:chExt cx="215003" cy="299611"/>
          </a:xfrm>
          <a:solidFill>
            <a:srgbClr val="FFFFFF"/>
          </a:solidFill>
        </p:grpSpPr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07705454-0790-4516-9BEF-48FFD93E3C6D}"/>
                </a:ext>
              </a:extLst>
            </p:cNvPr>
            <p:cNvSpPr/>
            <p:nvPr/>
          </p:nvSpPr>
          <p:spPr>
            <a:xfrm>
              <a:off x="3344699" y="4744829"/>
              <a:ext cx="214938" cy="299611"/>
            </a:xfrm>
            <a:custGeom>
              <a:avLst/>
              <a:gdLst>
                <a:gd name="connsiteX0" fmla="*/ 199567 w 214938"/>
                <a:gd name="connsiteY0" fmla="*/ 303128 h 299610"/>
                <a:gd name="connsiteX1" fmla="*/ 17195 w 214938"/>
                <a:gd name="connsiteY1" fmla="*/ 303128 h 299610"/>
                <a:gd name="connsiteX2" fmla="*/ 0 w 214938"/>
                <a:gd name="connsiteY2" fmla="*/ 285933 h 299610"/>
                <a:gd name="connsiteX3" fmla="*/ 0 w 214938"/>
                <a:gd name="connsiteY3" fmla="*/ 17195 h 299610"/>
                <a:gd name="connsiteX4" fmla="*/ 17195 w 214938"/>
                <a:gd name="connsiteY4" fmla="*/ 0 h 299610"/>
                <a:gd name="connsiteX5" fmla="*/ 199567 w 214938"/>
                <a:gd name="connsiteY5" fmla="*/ 0 h 299610"/>
                <a:gd name="connsiteX6" fmla="*/ 216762 w 214938"/>
                <a:gd name="connsiteY6" fmla="*/ 17195 h 299610"/>
                <a:gd name="connsiteX7" fmla="*/ 216762 w 214938"/>
                <a:gd name="connsiteY7" fmla="*/ 285933 h 299610"/>
                <a:gd name="connsiteX8" fmla="*/ 199567 w 214938"/>
                <a:gd name="connsiteY8" fmla="*/ 303128 h 299610"/>
                <a:gd name="connsiteX9" fmla="*/ 17130 w 214938"/>
                <a:gd name="connsiteY9" fmla="*/ 8402 h 299610"/>
                <a:gd name="connsiteX10" fmla="*/ 8272 w 214938"/>
                <a:gd name="connsiteY10" fmla="*/ 17260 h 299610"/>
                <a:gd name="connsiteX11" fmla="*/ 8272 w 214938"/>
                <a:gd name="connsiteY11" fmla="*/ 285998 h 299610"/>
                <a:gd name="connsiteX12" fmla="*/ 17130 w 214938"/>
                <a:gd name="connsiteY12" fmla="*/ 294856 h 299610"/>
                <a:gd name="connsiteX13" fmla="*/ 199502 w 214938"/>
                <a:gd name="connsiteY13" fmla="*/ 294856 h 299610"/>
                <a:gd name="connsiteX14" fmla="*/ 208360 w 214938"/>
                <a:gd name="connsiteY14" fmla="*/ 285998 h 299610"/>
                <a:gd name="connsiteX15" fmla="*/ 208360 w 214938"/>
                <a:gd name="connsiteY15" fmla="*/ 17260 h 299610"/>
                <a:gd name="connsiteX16" fmla="*/ 199502 w 214938"/>
                <a:gd name="connsiteY16" fmla="*/ 8402 h 299610"/>
                <a:gd name="connsiteX17" fmla="*/ 17130 w 214938"/>
                <a:gd name="connsiteY17" fmla="*/ 8402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38" h="299610">
                  <a:moveTo>
                    <a:pt x="199567" y="303128"/>
                  </a:moveTo>
                  <a:lnTo>
                    <a:pt x="17195" y="303128"/>
                  </a:lnTo>
                  <a:cubicBezTo>
                    <a:pt x="7686" y="303128"/>
                    <a:pt x="0" y="295442"/>
                    <a:pt x="0" y="285933"/>
                  </a:cubicBezTo>
                  <a:lnTo>
                    <a:pt x="0" y="17195"/>
                  </a:lnTo>
                  <a:cubicBezTo>
                    <a:pt x="0" y="7686"/>
                    <a:pt x="7686" y="0"/>
                    <a:pt x="17195" y="0"/>
                  </a:cubicBezTo>
                  <a:lnTo>
                    <a:pt x="199567" y="0"/>
                  </a:lnTo>
                  <a:cubicBezTo>
                    <a:pt x="209076" y="0"/>
                    <a:pt x="216762" y="7686"/>
                    <a:pt x="216762" y="17195"/>
                  </a:cubicBezTo>
                  <a:lnTo>
                    <a:pt x="216762" y="285933"/>
                  </a:lnTo>
                  <a:cubicBezTo>
                    <a:pt x="216697" y="295442"/>
                    <a:pt x="209011" y="303128"/>
                    <a:pt x="199567" y="303128"/>
                  </a:cubicBezTo>
                  <a:close/>
                  <a:moveTo>
                    <a:pt x="17130" y="8402"/>
                  </a:moveTo>
                  <a:cubicBezTo>
                    <a:pt x="12245" y="8402"/>
                    <a:pt x="8272" y="12375"/>
                    <a:pt x="8272" y="17260"/>
                  </a:cubicBezTo>
                  <a:lnTo>
                    <a:pt x="8272" y="285998"/>
                  </a:lnTo>
                  <a:cubicBezTo>
                    <a:pt x="8272" y="290883"/>
                    <a:pt x="12245" y="294856"/>
                    <a:pt x="17130" y="294856"/>
                  </a:cubicBezTo>
                  <a:lnTo>
                    <a:pt x="199502" y="294856"/>
                  </a:lnTo>
                  <a:cubicBezTo>
                    <a:pt x="204387" y="294856"/>
                    <a:pt x="208360" y="290883"/>
                    <a:pt x="208360" y="285998"/>
                  </a:cubicBezTo>
                  <a:lnTo>
                    <a:pt x="208360" y="17260"/>
                  </a:lnTo>
                  <a:cubicBezTo>
                    <a:pt x="208360" y="12375"/>
                    <a:pt x="204387" y="8402"/>
                    <a:pt x="199502" y="8402"/>
                  </a:cubicBezTo>
                  <a:lnTo>
                    <a:pt x="17130" y="840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86793593-53E4-47A4-84F1-CC08F9E9FF69}"/>
                </a:ext>
              </a:extLst>
            </p:cNvPr>
            <p:cNvSpPr/>
            <p:nvPr/>
          </p:nvSpPr>
          <p:spPr>
            <a:xfrm>
              <a:off x="3344634" y="4816214"/>
              <a:ext cx="214938" cy="6513"/>
            </a:xfrm>
            <a:custGeom>
              <a:avLst/>
              <a:gdLst>
                <a:gd name="connsiteX0" fmla="*/ 212593 w 214938"/>
                <a:gd name="connsiteY0" fmla="*/ 8337 h 6513"/>
                <a:gd name="connsiteX1" fmla="*/ 4168 w 214938"/>
                <a:gd name="connsiteY1" fmla="*/ 8337 h 6513"/>
                <a:gd name="connsiteX2" fmla="*/ 0 w 214938"/>
                <a:gd name="connsiteY2" fmla="*/ 4169 h 6513"/>
                <a:gd name="connsiteX3" fmla="*/ 4168 w 214938"/>
                <a:gd name="connsiteY3" fmla="*/ 0 h 6513"/>
                <a:gd name="connsiteX4" fmla="*/ 212593 w 214938"/>
                <a:gd name="connsiteY4" fmla="*/ 0 h 6513"/>
                <a:gd name="connsiteX5" fmla="*/ 216762 w 214938"/>
                <a:gd name="connsiteY5" fmla="*/ 4169 h 6513"/>
                <a:gd name="connsiteX6" fmla="*/ 212593 w 214938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938" h="6513">
                  <a:moveTo>
                    <a:pt x="212593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212593" y="0"/>
                  </a:lnTo>
                  <a:cubicBezTo>
                    <a:pt x="214873" y="0"/>
                    <a:pt x="216762" y="1889"/>
                    <a:pt x="216762" y="4169"/>
                  </a:cubicBezTo>
                  <a:cubicBezTo>
                    <a:pt x="216762" y="6448"/>
                    <a:pt x="214938" y="8337"/>
                    <a:pt x="212593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CA38290A-89C8-4B70-88CE-307C7E18E5C4}"/>
                </a:ext>
              </a:extLst>
            </p:cNvPr>
            <p:cNvSpPr/>
            <p:nvPr/>
          </p:nvSpPr>
          <p:spPr>
            <a:xfrm>
              <a:off x="3506619" y="4760461"/>
              <a:ext cx="26053" cy="45593"/>
            </a:xfrm>
            <a:custGeom>
              <a:avLst/>
              <a:gdLst>
                <a:gd name="connsiteX0" fmla="*/ 18954 w 26053"/>
                <a:gd name="connsiteY0" fmla="*/ 46765 h 45592"/>
                <a:gd name="connsiteX1" fmla="*/ 12049 w 26053"/>
                <a:gd name="connsiteY1" fmla="*/ 46765 h 45592"/>
                <a:gd name="connsiteX2" fmla="*/ 0 w 26053"/>
                <a:gd name="connsiteY2" fmla="*/ 34716 h 45592"/>
                <a:gd name="connsiteX3" fmla="*/ 0 w 26053"/>
                <a:gd name="connsiteY3" fmla="*/ 12049 h 45592"/>
                <a:gd name="connsiteX4" fmla="*/ 12049 w 26053"/>
                <a:gd name="connsiteY4" fmla="*/ 0 h 45592"/>
                <a:gd name="connsiteX5" fmla="*/ 18954 w 26053"/>
                <a:gd name="connsiteY5" fmla="*/ 0 h 45592"/>
                <a:gd name="connsiteX6" fmla="*/ 31003 w 26053"/>
                <a:gd name="connsiteY6" fmla="*/ 12049 h 45592"/>
                <a:gd name="connsiteX7" fmla="*/ 31003 w 26053"/>
                <a:gd name="connsiteY7" fmla="*/ 34716 h 45592"/>
                <a:gd name="connsiteX8" fmla="*/ 18954 w 26053"/>
                <a:gd name="connsiteY8" fmla="*/ 46765 h 45592"/>
                <a:gd name="connsiteX9" fmla="*/ 12049 w 26053"/>
                <a:gd name="connsiteY9" fmla="*/ 8402 h 45592"/>
                <a:gd name="connsiteX10" fmla="*/ 8337 w 26053"/>
                <a:gd name="connsiteY10" fmla="*/ 12115 h 45592"/>
                <a:gd name="connsiteX11" fmla="*/ 8337 w 26053"/>
                <a:gd name="connsiteY11" fmla="*/ 34781 h 45592"/>
                <a:gd name="connsiteX12" fmla="*/ 12049 w 26053"/>
                <a:gd name="connsiteY12" fmla="*/ 38493 h 45592"/>
                <a:gd name="connsiteX13" fmla="*/ 18954 w 26053"/>
                <a:gd name="connsiteY13" fmla="*/ 38493 h 45592"/>
                <a:gd name="connsiteX14" fmla="*/ 22666 w 26053"/>
                <a:gd name="connsiteY14" fmla="*/ 34781 h 45592"/>
                <a:gd name="connsiteX15" fmla="*/ 22666 w 26053"/>
                <a:gd name="connsiteY15" fmla="*/ 12115 h 45592"/>
                <a:gd name="connsiteX16" fmla="*/ 18954 w 26053"/>
                <a:gd name="connsiteY16" fmla="*/ 8402 h 45592"/>
                <a:gd name="connsiteX17" fmla="*/ 12049 w 26053"/>
                <a:gd name="connsiteY17" fmla="*/ 8402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053" h="45592">
                  <a:moveTo>
                    <a:pt x="18954" y="46765"/>
                  </a:moveTo>
                  <a:lnTo>
                    <a:pt x="12049" y="46765"/>
                  </a:lnTo>
                  <a:cubicBezTo>
                    <a:pt x="5406" y="46765"/>
                    <a:pt x="0" y="41359"/>
                    <a:pt x="0" y="34716"/>
                  </a:cubicBezTo>
                  <a:lnTo>
                    <a:pt x="0" y="12049"/>
                  </a:lnTo>
                  <a:cubicBezTo>
                    <a:pt x="0" y="5406"/>
                    <a:pt x="5406" y="0"/>
                    <a:pt x="12049" y="0"/>
                  </a:cubicBezTo>
                  <a:lnTo>
                    <a:pt x="18954" y="0"/>
                  </a:lnTo>
                  <a:cubicBezTo>
                    <a:pt x="25597" y="0"/>
                    <a:pt x="31003" y="5406"/>
                    <a:pt x="31003" y="12049"/>
                  </a:cubicBezTo>
                  <a:lnTo>
                    <a:pt x="31003" y="34716"/>
                  </a:lnTo>
                  <a:cubicBezTo>
                    <a:pt x="31003" y="41359"/>
                    <a:pt x="25597" y="46765"/>
                    <a:pt x="18954" y="46765"/>
                  </a:cubicBezTo>
                  <a:close/>
                  <a:moveTo>
                    <a:pt x="12049" y="8402"/>
                  </a:moveTo>
                  <a:cubicBezTo>
                    <a:pt x="10030" y="8402"/>
                    <a:pt x="8337" y="10030"/>
                    <a:pt x="8337" y="12115"/>
                  </a:cubicBezTo>
                  <a:lnTo>
                    <a:pt x="8337" y="34781"/>
                  </a:lnTo>
                  <a:cubicBezTo>
                    <a:pt x="8337" y="36800"/>
                    <a:pt x="9965" y="38493"/>
                    <a:pt x="12049" y="38493"/>
                  </a:cubicBezTo>
                  <a:lnTo>
                    <a:pt x="18954" y="38493"/>
                  </a:lnTo>
                  <a:cubicBezTo>
                    <a:pt x="20973" y="38493"/>
                    <a:pt x="22666" y="36865"/>
                    <a:pt x="22666" y="34781"/>
                  </a:cubicBezTo>
                  <a:lnTo>
                    <a:pt x="22666" y="12115"/>
                  </a:lnTo>
                  <a:cubicBezTo>
                    <a:pt x="22666" y="10095"/>
                    <a:pt x="21038" y="8402"/>
                    <a:pt x="18954" y="8402"/>
                  </a:cubicBezTo>
                  <a:lnTo>
                    <a:pt x="12049" y="840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C522D459-A3CC-4977-807A-33F0AE98DDE3}"/>
                </a:ext>
              </a:extLst>
            </p:cNvPr>
            <p:cNvSpPr/>
            <p:nvPr/>
          </p:nvSpPr>
          <p:spPr>
            <a:xfrm>
              <a:off x="3361047" y="4845133"/>
              <a:ext cx="52106" cy="39080"/>
            </a:xfrm>
            <a:custGeom>
              <a:avLst/>
              <a:gdLst>
                <a:gd name="connsiteX0" fmla="*/ 40057 w 52106"/>
                <a:gd name="connsiteY0" fmla="*/ 41880 h 39079"/>
                <a:gd name="connsiteX1" fmla="*/ 16283 w 52106"/>
                <a:gd name="connsiteY1" fmla="*/ 41880 h 39079"/>
                <a:gd name="connsiteX2" fmla="*/ 0 w 52106"/>
                <a:gd name="connsiteY2" fmla="*/ 25597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597 h 39079"/>
                <a:gd name="connsiteX8" fmla="*/ 40057 w 52106"/>
                <a:gd name="connsiteY8" fmla="*/ 41880 h 39079"/>
                <a:gd name="connsiteX9" fmla="*/ 16218 w 52106"/>
                <a:gd name="connsiteY9" fmla="*/ 8337 h 39079"/>
                <a:gd name="connsiteX10" fmla="*/ 8272 w 52106"/>
                <a:gd name="connsiteY10" fmla="*/ 16283 h 39079"/>
                <a:gd name="connsiteX11" fmla="*/ 8272 w 52106"/>
                <a:gd name="connsiteY11" fmla="*/ 25597 h 39079"/>
                <a:gd name="connsiteX12" fmla="*/ 16218 w 52106"/>
                <a:gd name="connsiteY12" fmla="*/ 33544 h 39079"/>
                <a:gd name="connsiteX13" fmla="*/ 39991 w 52106"/>
                <a:gd name="connsiteY13" fmla="*/ 33544 h 39079"/>
                <a:gd name="connsiteX14" fmla="*/ 47938 w 52106"/>
                <a:gd name="connsiteY14" fmla="*/ 25597 h 39079"/>
                <a:gd name="connsiteX15" fmla="*/ 47938 w 52106"/>
                <a:gd name="connsiteY15" fmla="*/ 16283 h 39079"/>
                <a:gd name="connsiteX16" fmla="*/ 39991 w 52106"/>
                <a:gd name="connsiteY16" fmla="*/ 8337 h 39079"/>
                <a:gd name="connsiteX17" fmla="*/ 16218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880"/>
                  </a:moveTo>
                  <a:lnTo>
                    <a:pt x="16283" y="41880"/>
                  </a:lnTo>
                  <a:cubicBezTo>
                    <a:pt x="7295" y="41880"/>
                    <a:pt x="0" y="34585"/>
                    <a:pt x="0" y="25597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597"/>
                  </a:lnTo>
                  <a:cubicBezTo>
                    <a:pt x="56275" y="34585"/>
                    <a:pt x="48980" y="41880"/>
                    <a:pt x="40057" y="41880"/>
                  </a:cubicBezTo>
                  <a:close/>
                  <a:moveTo>
                    <a:pt x="16218" y="8337"/>
                  </a:moveTo>
                  <a:cubicBezTo>
                    <a:pt x="11854" y="8337"/>
                    <a:pt x="8272" y="11919"/>
                    <a:pt x="8272" y="16283"/>
                  </a:cubicBezTo>
                  <a:lnTo>
                    <a:pt x="8272" y="25597"/>
                  </a:lnTo>
                  <a:cubicBezTo>
                    <a:pt x="8272" y="29961"/>
                    <a:pt x="11854" y="33544"/>
                    <a:pt x="16218" y="33544"/>
                  </a:cubicBezTo>
                  <a:lnTo>
                    <a:pt x="39991" y="33544"/>
                  </a:lnTo>
                  <a:cubicBezTo>
                    <a:pt x="44355" y="33544"/>
                    <a:pt x="47938" y="29961"/>
                    <a:pt x="47938" y="25597"/>
                  </a:cubicBezTo>
                  <a:lnTo>
                    <a:pt x="47938" y="16283"/>
                  </a:lnTo>
                  <a:cubicBezTo>
                    <a:pt x="47938" y="11919"/>
                    <a:pt x="44355" y="8337"/>
                    <a:pt x="39991" y="8337"/>
                  </a:cubicBezTo>
                  <a:lnTo>
                    <a:pt x="16218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2984B195-6C6A-4DF3-B877-5E1B396BC8B7}"/>
                </a:ext>
              </a:extLst>
            </p:cNvPr>
            <p:cNvSpPr/>
            <p:nvPr/>
          </p:nvSpPr>
          <p:spPr>
            <a:xfrm>
              <a:off x="3424877" y="4845133"/>
              <a:ext cx="52106" cy="39080"/>
            </a:xfrm>
            <a:custGeom>
              <a:avLst/>
              <a:gdLst>
                <a:gd name="connsiteX0" fmla="*/ 40057 w 52106"/>
                <a:gd name="connsiteY0" fmla="*/ 41880 h 39079"/>
                <a:gd name="connsiteX1" fmla="*/ 16283 w 52106"/>
                <a:gd name="connsiteY1" fmla="*/ 41880 h 39079"/>
                <a:gd name="connsiteX2" fmla="*/ 0 w 52106"/>
                <a:gd name="connsiteY2" fmla="*/ 25597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597 h 39079"/>
                <a:gd name="connsiteX8" fmla="*/ 40057 w 52106"/>
                <a:gd name="connsiteY8" fmla="*/ 41880 h 39079"/>
                <a:gd name="connsiteX9" fmla="*/ 16283 w 52106"/>
                <a:gd name="connsiteY9" fmla="*/ 8337 h 39079"/>
                <a:gd name="connsiteX10" fmla="*/ 8337 w 52106"/>
                <a:gd name="connsiteY10" fmla="*/ 16283 h 39079"/>
                <a:gd name="connsiteX11" fmla="*/ 8337 w 52106"/>
                <a:gd name="connsiteY11" fmla="*/ 25597 h 39079"/>
                <a:gd name="connsiteX12" fmla="*/ 16283 w 52106"/>
                <a:gd name="connsiteY12" fmla="*/ 33544 h 39079"/>
                <a:gd name="connsiteX13" fmla="*/ 40057 w 52106"/>
                <a:gd name="connsiteY13" fmla="*/ 33544 h 39079"/>
                <a:gd name="connsiteX14" fmla="*/ 48003 w 52106"/>
                <a:gd name="connsiteY14" fmla="*/ 25597 h 39079"/>
                <a:gd name="connsiteX15" fmla="*/ 48003 w 52106"/>
                <a:gd name="connsiteY15" fmla="*/ 16283 h 39079"/>
                <a:gd name="connsiteX16" fmla="*/ 40057 w 52106"/>
                <a:gd name="connsiteY16" fmla="*/ 8337 h 39079"/>
                <a:gd name="connsiteX17" fmla="*/ 16283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880"/>
                  </a:moveTo>
                  <a:lnTo>
                    <a:pt x="16283" y="41880"/>
                  </a:lnTo>
                  <a:cubicBezTo>
                    <a:pt x="7295" y="41880"/>
                    <a:pt x="0" y="34585"/>
                    <a:pt x="0" y="25597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597"/>
                  </a:lnTo>
                  <a:cubicBezTo>
                    <a:pt x="56340" y="34585"/>
                    <a:pt x="49045" y="41880"/>
                    <a:pt x="40057" y="41880"/>
                  </a:cubicBezTo>
                  <a:close/>
                  <a:moveTo>
                    <a:pt x="16283" y="8337"/>
                  </a:moveTo>
                  <a:cubicBezTo>
                    <a:pt x="11919" y="8337"/>
                    <a:pt x="8337" y="11919"/>
                    <a:pt x="8337" y="16283"/>
                  </a:cubicBezTo>
                  <a:lnTo>
                    <a:pt x="8337" y="25597"/>
                  </a:lnTo>
                  <a:cubicBezTo>
                    <a:pt x="8337" y="29961"/>
                    <a:pt x="11919" y="33544"/>
                    <a:pt x="16283" y="33544"/>
                  </a:cubicBezTo>
                  <a:lnTo>
                    <a:pt x="40057" y="33544"/>
                  </a:lnTo>
                  <a:cubicBezTo>
                    <a:pt x="44421" y="33544"/>
                    <a:pt x="48003" y="29961"/>
                    <a:pt x="48003" y="25597"/>
                  </a:cubicBezTo>
                  <a:lnTo>
                    <a:pt x="48003" y="16283"/>
                  </a:lnTo>
                  <a:cubicBezTo>
                    <a:pt x="48003" y="11919"/>
                    <a:pt x="44421" y="8337"/>
                    <a:pt x="40057" y="8337"/>
                  </a:cubicBezTo>
                  <a:lnTo>
                    <a:pt x="16283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B45E109A-A423-4632-8694-AF7632AD7209}"/>
                </a:ext>
              </a:extLst>
            </p:cNvPr>
            <p:cNvSpPr/>
            <p:nvPr/>
          </p:nvSpPr>
          <p:spPr>
            <a:xfrm>
              <a:off x="3488773" y="4845133"/>
              <a:ext cx="52106" cy="39080"/>
            </a:xfrm>
            <a:custGeom>
              <a:avLst/>
              <a:gdLst>
                <a:gd name="connsiteX0" fmla="*/ 40057 w 52106"/>
                <a:gd name="connsiteY0" fmla="*/ 41880 h 39079"/>
                <a:gd name="connsiteX1" fmla="*/ 16283 w 52106"/>
                <a:gd name="connsiteY1" fmla="*/ 41880 h 39079"/>
                <a:gd name="connsiteX2" fmla="*/ 0 w 52106"/>
                <a:gd name="connsiteY2" fmla="*/ 25597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597 h 39079"/>
                <a:gd name="connsiteX8" fmla="*/ 40057 w 52106"/>
                <a:gd name="connsiteY8" fmla="*/ 41880 h 39079"/>
                <a:gd name="connsiteX9" fmla="*/ 16218 w 52106"/>
                <a:gd name="connsiteY9" fmla="*/ 8337 h 39079"/>
                <a:gd name="connsiteX10" fmla="*/ 8272 w 52106"/>
                <a:gd name="connsiteY10" fmla="*/ 16283 h 39079"/>
                <a:gd name="connsiteX11" fmla="*/ 8272 w 52106"/>
                <a:gd name="connsiteY11" fmla="*/ 25597 h 39079"/>
                <a:gd name="connsiteX12" fmla="*/ 16218 w 52106"/>
                <a:gd name="connsiteY12" fmla="*/ 33544 h 39079"/>
                <a:gd name="connsiteX13" fmla="*/ 39992 w 52106"/>
                <a:gd name="connsiteY13" fmla="*/ 33544 h 39079"/>
                <a:gd name="connsiteX14" fmla="*/ 47938 w 52106"/>
                <a:gd name="connsiteY14" fmla="*/ 25597 h 39079"/>
                <a:gd name="connsiteX15" fmla="*/ 47938 w 52106"/>
                <a:gd name="connsiteY15" fmla="*/ 16283 h 39079"/>
                <a:gd name="connsiteX16" fmla="*/ 39992 w 52106"/>
                <a:gd name="connsiteY16" fmla="*/ 8337 h 39079"/>
                <a:gd name="connsiteX17" fmla="*/ 16218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880"/>
                  </a:moveTo>
                  <a:lnTo>
                    <a:pt x="16283" y="41880"/>
                  </a:lnTo>
                  <a:cubicBezTo>
                    <a:pt x="7295" y="41880"/>
                    <a:pt x="0" y="34585"/>
                    <a:pt x="0" y="25597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597"/>
                  </a:lnTo>
                  <a:cubicBezTo>
                    <a:pt x="56275" y="34585"/>
                    <a:pt x="48980" y="41880"/>
                    <a:pt x="40057" y="41880"/>
                  </a:cubicBezTo>
                  <a:close/>
                  <a:moveTo>
                    <a:pt x="16218" y="8337"/>
                  </a:moveTo>
                  <a:cubicBezTo>
                    <a:pt x="11854" y="8337"/>
                    <a:pt x="8272" y="11919"/>
                    <a:pt x="8272" y="16283"/>
                  </a:cubicBezTo>
                  <a:lnTo>
                    <a:pt x="8272" y="25597"/>
                  </a:lnTo>
                  <a:cubicBezTo>
                    <a:pt x="8272" y="29961"/>
                    <a:pt x="11854" y="33544"/>
                    <a:pt x="16218" y="33544"/>
                  </a:cubicBezTo>
                  <a:lnTo>
                    <a:pt x="39992" y="33544"/>
                  </a:lnTo>
                  <a:cubicBezTo>
                    <a:pt x="44355" y="33544"/>
                    <a:pt x="47938" y="29961"/>
                    <a:pt x="47938" y="25597"/>
                  </a:cubicBezTo>
                  <a:lnTo>
                    <a:pt x="47938" y="16283"/>
                  </a:lnTo>
                  <a:cubicBezTo>
                    <a:pt x="47938" y="11919"/>
                    <a:pt x="44355" y="8337"/>
                    <a:pt x="39992" y="8337"/>
                  </a:cubicBezTo>
                  <a:lnTo>
                    <a:pt x="16218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81BBF85D-8A49-4FA4-AE3E-17A089472845}"/>
                </a:ext>
              </a:extLst>
            </p:cNvPr>
            <p:cNvSpPr/>
            <p:nvPr/>
          </p:nvSpPr>
          <p:spPr>
            <a:xfrm>
              <a:off x="3361047" y="4892289"/>
              <a:ext cx="52106" cy="39080"/>
            </a:xfrm>
            <a:custGeom>
              <a:avLst/>
              <a:gdLst>
                <a:gd name="connsiteX0" fmla="*/ 40057 w 52106"/>
                <a:gd name="connsiteY0" fmla="*/ 41881 h 39079"/>
                <a:gd name="connsiteX1" fmla="*/ 16283 w 52106"/>
                <a:gd name="connsiteY1" fmla="*/ 41881 h 39079"/>
                <a:gd name="connsiteX2" fmla="*/ 0 w 52106"/>
                <a:gd name="connsiteY2" fmla="*/ 25598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598 h 39079"/>
                <a:gd name="connsiteX8" fmla="*/ 40057 w 52106"/>
                <a:gd name="connsiteY8" fmla="*/ 41881 h 39079"/>
                <a:gd name="connsiteX9" fmla="*/ 16218 w 52106"/>
                <a:gd name="connsiteY9" fmla="*/ 8337 h 39079"/>
                <a:gd name="connsiteX10" fmla="*/ 8272 w 52106"/>
                <a:gd name="connsiteY10" fmla="*/ 16283 h 39079"/>
                <a:gd name="connsiteX11" fmla="*/ 8272 w 52106"/>
                <a:gd name="connsiteY11" fmla="*/ 25598 h 39079"/>
                <a:gd name="connsiteX12" fmla="*/ 16218 w 52106"/>
                <a:gd name="connsiteY12" fmla="*/ 33544 h 39079"/>
                <a:gd name="connsiteX13" fmla="*/ 39991 w 52106"/>
                <a:gd name="connsiteY13" fmla="*/ 33544 h 39079"/>
                <a:gd name="connsiteX14" fmla="*/ 47938 w 52106"/>
                <a:gd name="connsiteY14" fmla="*/ 25598 h 39079"/>
                <a:gd name="connsiteX15" fmla="*/ 47938 w 52106"/>
                <a:gd name="connsiteY15" fmla="*/ 16283 h 39079"/>
                <a:gd name="connsiteX16" fmla="*/ 39991 w 52106"/>
                <a:gd name="connsiteY16" fmla="*/ 8337 h 39079"/>
                <a:gd name="connsiteX17" fmla="*/ 16218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881"/>
                  </a:moveTo>
                  <a:lnTo>
                    <a:pt x="16283" y="41881"/>
                  </a:lnTo>
                  <a:cubicBezTo>
                    <a:pt x="7295" y="41881"/>
                    <a:pt x="0" y="34585"/>
                    <a:pt x="0" y="25598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598"/>
                  </a:lnTo>
                  <a:cubicBezTo>
                    <a:pt x="56275" y="34585"/>
                    <a:pt x="48980" y="41881"/>
                    <a:pt x="40057" y="41881"/>
                  </a:cubicBezTo>
                  <a:close/>
                  <a:moveTo>
                    <a:pt x="16218" y="8337"/>
                  </a:moveTo>
                  <a:cubicBezTo>
                    <a:pt x="11854" y="8337"/>
                    <a:pt x="8272" y="11919"/>
                    <a:pt x="8272" y="16283"/>
                  </a:cubicBezTo>
                  <a:lnTo>
                    <a:pt x="8272" y="25598"/>
                  </a:lnTo>
                  <a:cubicBezTo>
                    <a:pt x="8272" y="29961"/>
                    <a:pt x="11854" y="33544"/>
                    <a:pt x="16218" y="33544"/>
                  </a:cubicBezTo>
                  <a:lnTo>
                    <a:pt x="39991" y="33544"/>
                  </a:lnTo>
                  <a:cubicBezTo>
                    <a:pt x="44355" y="33544"/>
                    <a:pt x="47938" y="29961"/>
                    <a:pt x="47938" y="25598"/>
                  </a:cubicBezTo>
                  <a:lnTo>
                    <a:pt x="47938" y="16283"/>
                  </a:lnTo>
                  <a:cubicBezTo>
                    <a:pt x="47938" y="11919"/>
                    <a:pt x="44355" y="8337"/>
                    <a:pt x="39991" y="8337"/>
                  </a:cubicBezTo>
                  <a:lnTo>
                    <a:pt x="16218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1F96C87-15DB-4D75-96AC-FC2E7A76219D}"/>
                </a:ext>
              </a:extLst>
            </p:cNvPr>
            <p:cNvSpPr/>
            <p:nvPr/>
          </p:nvSpPr>
          <p:spPr>
            <a:xfrm>
              <a:off x="3424877" y="4892289"/>
              <a:ext cx="52106" cy="39080"/>
            </a:xfrm>
            <a:custGeom>
              <a:avLst/>
              <a:gdLst>
                <a:gd name="connsiteX0" fmla="*/ 40057 w 52106"/>
                <a:gd name="connsiteY0" fmla="*/ 41881 h 39079"/>
                <a:gd name="connsiteX1" fmla="*/ 16283 w 52106"/>
                <a:gd name="connsiteY1" fmla="*/ 41881 h 39079"/>
                <a:gd name="connsiteX2" fmla="*/ 0 w 52106"/>
                <a:gd name="connsiteY2" fmla="*/ 25598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598 h 39079"/>
                <a:gd name="connsiteX8" fmla="*/ 40057 w 52106"/>
                <a:gd name="connsiteY8" fmla="*/ 41881 h 39079"/>
                <a:gd name="connsiteX9" fmla="*/ 16283 w 52106"/>
                <a:gd name="connsiteY9" fmla="*/ 8337 h 39079"/>
                <a:gd name="connsiteX10" fmla="*/ 8337 w 52106"/>
                <a:gd name="connsiteY10" fmla="*/ 16283 h 39079"/>
                <a:gd name="connsiteX11" fmla="*/ 8337 w 52106"/>
                <a:gd name="connsiteY11" fmla="*/ 25598 h 39079"/>
                <a:gd name="connsiteX12" fmla="*/ 16283 w 52106"/>
                <a:gd name="connsiteY12" fmla="*/ 33544 h 39079"/>
                <a:gd name="connsiteX13" fmla="*/ 40057 w 52106"/>
                <a:gd name="connsiteY13" fmla="*/ 33544 h 39079"/>
                <a:gd name="connsiteX14" fmla="*/ 48003 w 52106"/>
                <a:gd name="connsiteY14" fmla="*/ 25598 h 39079"/>
                <a:gd name="connsiteX15" fmla="*/ 48003 w 52106"/>
                <a:gd name="connsiteY15" fmla="*/ 16283 h 39079"/>
                <a:gd name="connsiteX16" fmla="*/ 40057 w 52106"/>
                <a:gd name="connsiteY16" fmla="*/ 8337 h 39079"/>
                <a:gd name="connsiteX17" fmla="*/ 16283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881"/>
                  </a:moveTo>
                  <a:lnTo>
                    <a:pt x="16283" y="41881"/>
                  </a:lnTo>
                  <a:cubicBezTo>
                    <a:pt x="7295" y="41881"/>
                    <a:pt x="0" y="34585"/>
                    <a:pt x="0" y="25598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598"/>
                  </a:lnTo>
                  <a:cubicBezTo>
                    <a:pt x="56340" y="34585"/>
                    <a:pt x="49045" y="41881"/>
                    <a:pt x="40057" y="41881"/>
                  </a:cubicBezTo>
                  <a:close/>
                  <a:moveTo>
                    <a:pt x="16283" y="8337"/>
                  </a:moveTo>
                  <a:cubicBezTo>
                    <a:pt x="11919" y="8337"/>
                    <a:pt x="8337" y="11919"/>
                    <a:pt x="8337" y="16283"/>
                  </a:cubicBezTo>
                  <a:lnTo>
                    <a:pt x="8337" y="25598"/>
                  </a:lnTo>
                  <a:cubicBezTo>
                    <a:pt x="8337" y="29961"/>
                    <a:pt x="11919" y="33544"/>
                    <a:pt x="16283" y="33544"/>
                  </a:cubicBezTo>
                  <a:lnTo>
                    <a:pt x="40057" y="33544"/>
                  </a:lnTo>
                  <a:cubicBezTo>
                    <a:pt x="44421" y="33544"/>
                    <a:pt x="48003" y="29961"/>
                    <a:pt x="48003" y="25598"/>
                  </a:cubicBezTo>
                  <a:lnTo>
                    <a:pt x="48003" y="16283"/>
                  </a:lnTo>
                  <a:cubicBezTo>
                    <a:pt x="48003" y="11919"/>
                    <a:pt x="44421" y="8337"/>
                    <a:pt x="40057" y="8337"/>
                  </a:cubicBezTo>
                  <a:lnTo>
                    <a:pt x="16283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D8215DC5-97FD-4121-BE1B-60441411B115}"/>
                </a:ext>
              </a:extLst>
            </p:cNvPr>
            <p:cNvSpPr/>
            <p:nvPr/>
          </p:nvSpPr>
          <p:spPr>
            <a:xfrm>
              <a:off x="3488773" y="4892289"/>
              <a:ext cx="52106" cy="39080"/>
            </a:xfrm>
            <a:custGeom>
              <a:avLst/>
              <a:gdLst>
                <a:gd name="connsiteX0" fmla="*/ 40057 w 52106"/>
                <a:gd name="connsiteY0" fmla="*/ 41881 h 39079"/>
                <a:gd name="connsiteX1" fmla="*/ 16283 w 52106"/>
                <a:gd name="connsiteY1" fmla="*/ 41881 h 39079"/>
                <a:gd name="connsiteX2" fmla="*/ 0 w 52106"/>
                <a:gd name="connsiteY2" fmla="*/ 25598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598 h 39079"/>
                <a:gd name="connsiteX8" fmla="*/ 40057 w 52106"/>
                <a:gd name="connsiteY8" fmla="*/ 41881 h 39079"/>
                <a:gd name="connsiteX9" fmla="*/ 16218 w 52106"/>
                <a:gd name="connsiteY9" fmla="*/ 8337 h 39079"/>
                <a:gd name="connsiteX10" fmla="*/ 8272 w 52106"/>
                <a:gd name="connsiteY10" fmla="*/ 16283 h 39079"/>
                <a:gd name="connsiteX11" fmla="*/ 8272 w 52106"/>
                <a:gd name="connsiteY11" fmla="*/ 25598 h 39079"/>
                <a:gd name="connsiteX12" fmla="*/ 16218 w 52106"/>
                <a:gd name="connsiteY12" fmla="*/ 33544 h 39079"/>
                <a:gd name="connsiteX13" fmla="*/ 39992 w 52106"/>
                <a:gd name="connsiteY13" fmla="*/ 33544 h 39079"/>
                <a:gd name="connsiteX14" fmla="*/ 47938 w 52106"/>
                <a:gd name="connsiteY14" fmla="*/ 25598 h 39079"/>
                <a:gd name="connsiteX15" fmla="*/ 47938 w 52106"/>
                <a:gd name="connsiteY15" fmla="*/ 16283 h 39079"/>
                <a:gd name="connsiteX16" fmla="*/ 39992 w 52106"/>
                <a:gd name="connsiteY16" fmla="*/ 8337 h 39079"/>
                <a:gd name="connsiteX17" fmla="*/ 16218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881"/>
                  </a:moveTo>
                  <a:lnTo>
                    <a:pt x="16283" y="41881"/>
                  </a:lnTo>
                  <a:cubicBezTo>
                    <a:pt x="7295" y="41881"/>
                    <a:pt x="0" y="34585"/>
                    <a:pt x="0" y="25598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598"/>
                  </a:lnTo>
                  <a:cubicBezTo>
                    <a:pt x="56275" y="34585"/>
                    <a:pt x="48980" y="41881"/>
                    <a:pt x="40057" y="41881"/>
                  </a:cubicBezTo>
                  <a:close/>
                  <a:moveTo>
                    <a:pt x="16218" y="8337"/>
                  </a:moveTo>
                  <a:cubicBezTo>
                    <a:pt x="11854" y="8337"/>
                    <a:pt x="8272" y="11919"/>
                    <a:pt x="8272" y="16283"/>
                  </a:cubicBezTo>
                  <a:lnTo>
                    <a:pt x="8272" y="25598"/>
                  </a:lnTo>
                  <a:cubicBezTo>
                    <a:pt x="8272" y="29961"/>
                    <a:pt x="11854" y="33544"/>
                    <a:pt x="16218" y="33544"/>
                  </a:cubicBezTo>
                  <a:lnTo>
                    <a:pt x="39992" y="33544"/>
                  </a:lnTo>
                  <a:cubicBezTo>
                    <a:pt x="44355" y="33544"/>
                    <a:pt x="47938" y="29961"/>
                    <a:pt x="47938" y="25598"/>
                  </a:cubicBezTo>
                  <a:lnTo>
                    <a:pt x="47938" y="16283"/>
                  </a:lnTo>
                  <a:cubicBezTo>
                    <a:pt x="47938" y="11919"/>
                    <a:pt x="44355" y="8337"/>
                    <a:pt x="39992" y="8337"/>
                  </a:cubicBezTo>
                  <a:lnTo>
                    <a:pt x="16218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F8ADAA4E-803F-427A-A301-0A7AB0573F2E}"/>
                </a:ext>
              </a:extLst>
            </p:cNvPr>
            <p:cNvSpPr/>
            <p:nvPr/>
          </p:nvSpPr>
          <p:spPr>
            <a:xfrm>
              <a:off x="3361047" y="4939381"/>
              <a:ext cx="52106" cy="39080"/>
            </a:xfrm>
            <a:custGeom>
              <a:avLst/>
              <a:gdLst>
                <a:gd name="connsiteX0" fmla="*/ 40057 w 52106"/>
                <a:gd name="connsiteY0" fmla="*/ 41945 h 39079"/>
                <a:gd name="connsiteX1" fmla="*/ 16283 w 52106"/>
                <a:gd name="connsiteY1" fmla="*/ 41945 h 39079"/>
                <a:gd name="connsiteX2" fmla="*/ 0 w 52106"/>
                <a:gd name="connsiteY2" fmla="*/ 25662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662 h 39079"/>
                <a:gd name="connsiteX8" fmla="*/ 40057 w 52106"/>
                <a:gd name="connsiteY8" fmla="*/ 41945 h 39079"/>
                <a:gd name="connsiteX9" fmla="*/ 16218 w 52106"/>
                <a:gd name="connsiteY9" fmla="*/ 8337 h 39079"/>
                <a:gd name="connsiteX10" fmla="*/ 8272 w 52106"/>
                <a:gd name="connsiteY10" fmla="*/ 16283 h 39079"/>
                <a:gd name="connsiteX11" fmla="*/ 8272 w 52106"/>
                <a:gd name="connsiteY11" fmla="*/ 25662 h 39079"/>
                <a:gd name="connsiteX12" fmla="*/ 16218 w 52106"/>
                <a:gd name="connsiteY12" fmla="*/ 33608 h 39079"/>
                <a:gd name="connsiteX13" fmla="*/ 39991 w 52106"/>
                <a:gd name="connsiteY13" fmla="*/ 33608 h 39079"/>
                <a:gd name="connsiteX14" fmla="*/ 47938 w 52106"/>
                <a:gd name="connsiteY14" fmla="*/ 25662 h 39079"/>
                <a:gd name="connsiteX15" fmla="*/ 47938 w 52106"/>
                <a:gd name="connsiteY15" fmla="*/ 16283 h 39079"/>
                <a:gd name="connsiteX16" fmla="*/ 39991 w 52106"/>
                <a:gd name="connsiteY16" fmla="*/ 8337 h 39079"/>
                <a:gd name="connsiteX17" fmla="*/ 16218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945"/>
                  </a:moveTo>
                  <a:lnTo>
                    <a:pt x="16283" y="41945"/>
                  </a:lnTo>
                  <a:cubicBezTo>
                    <a:pt x="7295" y="41945"/>
                    <a:pt x="0" y="34651"/>
                    <a:pt x="0" y="25662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662"/>
                  </a:lnTo>
                  <a:cubicBezTo>
                    <a:pt x="56275" y="34651"/>
                    <a:pt x="48980" y="41945"/>
                    <a:pt x="40057" y="41945"/>
                  </a:cubicBezTo>
                  <a:close/>
                  <a:moveTo>
                    <a:pt x="16218" y="8337"/>
                  </a:moveTo>
                  <a:cubicBezTo>
                    <a:pt x="11854" y="8337"/>
                    <a:pt x="8272" y="11919"/>
                    <a:pt x="8272" y="16283"/>
                  </a:cubicBezTo>
                  <a:lnTo>
                    <a:pt x="8272" y="25662"/>
                  </a:lnTo>
                  <a:cubicBezTo>
                    <a:pt x="8272" y="30026"/>
                    <a:pt x="11854" y="33608"/>
                    <a:pt x="16218" y="33608"/>
                  </a:cubicBezTo>
                  <a:lnTo>
                    <a:pt x="39991" y="33608"/>
                  </a:lnTo>
                  <a:cubicBezTo>
                    <a:pt x="44355" y="33608"/>
                    <a:pt x="47938" y="30026"/>
                    <a:pt x="47938" y="25662"/>
                  </a:cubicBezTo>
                  <a:lnTo>
                    <a:pt x="47938" y="16283"/>
                  </a:lnTo>
                  <a:cubicBezTo>
                    <a:pt x="47938" y="11919"/>
                    <a:pt x="44355" y="8337"/>
                    <a:pt x="39991" y="8337"/>
                  </a:cubicBezTo>
                  <a:lnTo>
                    <a:pt x="16218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5B6323C5-8B4E-4511-9CE3-2EDBA008AA10}"/>
                </a:ext>
              </a:extLst>
            </p:cNvPr>
            <p:cNvSpPr/>
            <p:nvPr/>
          </p:nvSpPr>
          <p:spPr>
            <a:xfrm>
              <a:off x="3424877" y="4939381"/>
              <a:ext cx="52106" cy="39080"/>
            </a:xfrm>
            <a:custGeom>
              <a:avLst/>
              <a:gdLst>
                <a:gd name="connsiteX0" fmla="*/ 40057 w 52106"/>
                <a:gd name="connsiteY0" fmla="*/ 41945 h 39079"/>
                <a:gd name="connsiteX1" fmla="*/ 16283 w 52106"/>
                <a:gd name="connsiteY1" fmla="*/ 41945 h 39079"/>
                <a:gd name="connsiteX2" fmla="*/ 0 w 52106"/>
                <a:gd name="connsiteY2" fmla="*/ 25662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662 h 39079"/>
                <a:gd name="connsiteX8" fmla="*/ 40057 w 52106"/>
                <a:gd name="connsiteY8" fmla="*/ 41945 h 39079"/>
                <a:gd name="connsiteX9" fmla="*/ 16283 w 52106"/>
                <a:gd name="connsiteY9" fmla="*/ 8337 h 39079"/>
                <a:gd name="connsiteX10" fmla="*/ 8337 w 52106"/>
                <a:gd name="connsiteY10" fmla="*/ 16283 h 39079"/>
                <a:gd name="connsiteX11" fmla="*/ 8337 w 52106"/>
                <a:gd name="connsiteY11" fmla="*/ 25662 h 39079"/>
                <a:gd name="connsiteX12" fmla="*/ 16283 w 52106"/>
                <a:gd name="connsiteY12" fmla="*/ 33608 h 39079"/>
                <a:gd name="connsiteX13" fmla="*/ 40057 w 52106"/>
                <a:gd name="connsiteY13" fmla="*/ 33608 h 39079"/>
                <a:gd name="connsiteX14" fmla="*/ 48003 w 52106"/>
                <a:gd name="connsiteY14" fmla="*/ 25662 h 39079"/>
                <a:gd name="connsiteX15" fmla="*/ 48003 w 52106"/>
                <a:gd name="connsiteY15" fmla="*/ 16283 h 39079"/>
                <a:gd name="connsiteX16" fmla="*/ 40057 w 52106"/>
                <a:gd name="connsiteY16" fmla="*/ 8337 h 39079"/>
                <a:gd name="connsiteX17" fmla="*/ 16283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945"/>
                  </a:moveTo>
                  <a:lnTo>
                    <a:pt x="16283" y="41945"/>
                  </a:lnTo>
                  <a:cubicBezTo>
                    <a:pt x="7295" y="41945"/>
                    <a:pt x="0" y="34651"/>
                    <a:pt x="0" y="25662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662"/>
                  </a:lnTo>
                  <a:cubicBezTo>
                    <a:pt x="56340" y="34651"/>
                    <a:pt x="49045" y="41945"/>
                    <a:pt x="40057" y="41945"/>
                  </a:cubicBezTo>
                  <a:close/>
                  <a:moveTo>
                    <a:pt x="16283" y="8337"/>
                  </a:moveTo>
                  <a:cubicBezTo>
                    <a:pt x="11919" y="8337"/>
                    <a:pt x="8337" y="11919"/>
                    <a:pt x="8337" y="16283"/>
                  </a:cubicBezTo>
                  <a:lnTo>
                    <a:pt x="8337" y="25662"/>
                  </a:lnTo>
                  <a:cubicBezTo>
                    <a:pt x="8337" y="30026"/>
                    <a:pt x="11919" y="33608"/>
                    <a:pt x="16283" y="33608"/>
                  </a:cubicBezTo>
                  <a:lnTo>
                    <a:pt x="40057" y="33608"/>
                  </a:lnTo>
                  <a:cubicBezTo>
                    <a:pt x="44421" y="33608"/>
                    <a:pt x="48003" y="30026"/>
                    <a:pt x="48003" y="25662"/>
                  </a:cubicBezTo>
                  <a:lnTo>
                    <a:pt x="48003" y="16283"/>
                  </a:lnTo>
                  <a:cubicBezTo>
                    <a:pt x="48003" y="11919"/>
                    <a:pt x="44421" y="8337"/>
                    <a:pt x="40057" y="8337"/>
                  </a:cubicBezTo>
                  <a:lnTo>
                    <a:pt x="16283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A9EF20DA-A951-41A9-9734-A9870D5DB4FB}"/>
                </a:ext>
              </a:extLst>
            </p:cNvPr>
            <p:cNvSpPr/>
            <p:nvPr/>
          </p:nvSpPr>
          <p:spPr>
            <a:xfrm>
              <a:off x="3488773" y="4939381"/>
              <a:ext cx="52106" cy="39080"/>
            </a:xfrm>
            <a:custGeom>
              <a:avLst/>
              <a:gdLst>
                <a:gd name="connsiteX0" fmla="*/ 40057 w 52106"/>
                <a:gd name="connsiteY0" fmla="*/ 41945 h 39079"/>
                <a:gd name="connsiteX1" fmla="*/ 16283 w 52106"/>
                <a:gd name="connsiteY1" fmla="*/ 41945 h 39079"/>
                <a:gd name="connsiteX2" fmla="*/ 0 w 52106"/>
                <a:gd name="connsiteY2" fmla="*/ 25662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662 h 39079"/>
                <a:gd name="connsiteX8" fmla="*/ 40057 w 52106"/>
                <a:gd name="connsiteY8" fmla="*/ 41945 h 39079"/>
                <a:gd name="connsiteX9" fmla="*/ 16218 w 52106"/>
                <a:gd name="connsiteY9" fmla="*/ 8337 h 39079"/>
                <a:gd name="connsiteX10" fmla="*/ 8272 w 52106"/>
                <a:gd name="connsiteY10" fmla="*/ 16283 h 39079"/>
                <a:gd name="connsiteX11" fmla="*/ 8272 w 52106"/>
                <a:gd name="connsiteY11" fmla="*/ 25662 h 39079"/>
                <a:gd name="connsiteX12" fmla="*/ 16218 w 52106"/>
                <a:gd name="connsiteY12" fmla="*/ 33608 h 39079"/>
                <a:gd name="connsiteX13" fmla="*/ 39992 w 52106"/>
                <a:gd name="connsiteY13" fmla="*/ 33608 h 39079"/>
                <a:gd name="connsiteX14" fmla="*/ 47938 w 52106"/>
                <a:gd name="connsiteY14" fmla="*/ 25662 h 39079"/>
                <a:gd name="connsiteX15" fmla="*/ 47938 w 52106"/>
                <a:gd name="connsiteY15" fmla="*/ 16283 h 39079"/>
                <a:gd name="connsiteX16" fmla="*/ 39992 w 52106"/>
                <a:gd name="connsiteY16" fmla="*/ 8337 h 39079"/>
                <a:gd name="connsiteX17" fmla="*/ 16218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945"/>
                  </a:moveTo>
                  <a:lnTo>
                    <a:pt x="16283" y="41945"/>
                  </a:lnTo>
                  <a:cubicBezTo>
                    <a:pt x="7295" y="41945"/>
                    <a:pt x="0" y="34651"/>
                    <a:pt x="0" y="25662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662"/>
                  </a:lnTo>
                  <a:cubicBezTo>
                    <a:pt x="56275" y="34651"/>
                    <a:pt x="48980" y="41945"/>
                    <a:pt x="40057" y="41945"/>
                  </a:cubicBezTo>
                  <a:close/>
                  <a:moveTo>
                    <a:pt x="16218" y="8337"/>
                  </a:moveTo>
                  <a:cubicBezTo>
                    <a:pt x="11854" y="8337"/>
                    <a:pt x="8272" y="11919"/>
                    <a:pt x="8272" y="16283"/>
                  </a:cubicBezTo>
                  <a:lnTo>
                    <a:pt x="8272" y="25662"/>
                  </a:lnTo>
                  <a:cubicBezTo>
                    <a:pt x="8272" y="30026"/>
                    <a:pt x="11854" y="33608"/>
                    <a:pt x="16218" y="33608"/>
                  </a:cubicBezTo>
                  <a:lnTo>
                    <a:pt x="39992" y="33608"/>
                  </a:lnTo>
                  <a:cubicBezTo>
                    <a:pt x="44355" y="33608"/>
                    <a:pt x="47938" y="30026"/>
                    <a:pt x="47938" y="25662"/>
                  </a:cubicBezTo>
                  <a:lnTo>
                    <a:pt x="47938" y="16283"/>
                  </a:lnTo>
                  <a:cubicBezTo>
                    <a:pt x="47938" y="11919"/>
                    <a:pt x="44355" y="8337"/>
                    <a:pt x="39992" y="8337"/>
                  </a:cubicBezTo>
                  <a:lnTo>
                    <a:pt x="16218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3CA908F-D039-45DD-BAA6-EC7216092A67}"/>
                </a:ext>
              </a:extLst>
            </p:cNvPr>
            <p:cNvSpPr/>
            <p:nvPr/>
          </p:nvSpPr>
          <p:spPr>
            <a:xfrm>
              <a:off x="3361047" y="4986537"/>
              <a:ext cx="52106" cy="39080"/>
            </a:xfrm>
            <a:custGeom>
              <a:avLst/>
              <a:gdLst>
                <a:gd name="connsiteX0" fmla="*/ 40057 w 52106"/>
                <a:gd name="connsiteY0" fmla="*/ 41945 h 39079"/>
                <a:gd name="connsiteX1" fmla="*/ 16283 w 52106"/>
                <a:gd name="connsiteY1" fmla="*/ 41945 h 39079"/>
                <a:gd name="connsiteX2" fmla="*/ 0 w 52106"/>
                <a:gd name="connsiteY2" fmla="*/ 25662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662 h 39079"/>
                <a:gd name="connsiteX8" fmla="*/ 40057 w 52106"/>
                <a:gd name="connsiteY8" fmla="*/ 41945 h 39079"/>
                <a:gd name="connsiteX9" fmla="*/ 16218 w 52106"/>
                <a:gd name="connsiteY9" fmla="*/ 8337 h 39079"/>
                <a:gd name="connsiteX10" fmla="*/ 8272 w 52106"/>
                <a:gd name="connsiteY10" fmla="*/ 16283 h 39079"/>
                <a:gd name="connsiteX11" fmla="*/ 8272 w 52106"/>
                <a:gd name="connsiteY11" fmla="*/ 25662 h 39079"/>
                <a:gd name="connsiteX12" fmla="*/ 16218 w 52106"/>
                <a:gd name="connsiteY12" fmla="*/ 33608 h 39079"/>
                <a:gd name="connsiteX13" fmla="*/ 39991 w 52106"/>
                <a:gd name="connsiteY13" fmla="*/ 33608 h 39079"/>
                <a:gd name="connsiteX14" fmla="*/ 47938 w 52106"/>
                <a:gd name="connsiteY14" fmla="*/ 25662 h 39079"/>
                <a:gd name="connsiteX15" fmla="*/ 47938 w 52106"/>
                <a:gd name="connsiteY15" fmla="*/ 16283 h 39079"/>
                <a:gd name="connsiteX16" fmla="*/ 39991 w 52106"/>
                <a:gd name="connsiteY16" fmla="*/ 8337 h 39079"/>
                <a:gd name="connsiteX17" fmla="*/ 16218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945"/>
                  </a:moveTo>
                  <a:lnTo>
                    <a:pt x="16283" y="41945"/>
                  </a:lnTo>
                  <a:cubicBezTo>
                    <a:pt x="7295" y="41945"/>
                    <a:pt x="0" y="34651"/>
                    <a:pt x="0" y="25662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662"/>
                  </a:lnTo>
                  <a:cubicBezTo>
                    <a:pt x="56275" y="34651"/>
                    <a:pt x="48980" y="41945"/>
                    <a:pt x="40057" y="41945"/>
                  </a:cubicBezTo>
                  <a:close/>
                  <a:moveTo>
                    <a:pt x="16218" y="8337"/>
                  </a:moveTo>
                  <a:cubicBezTo>
                    <a:pt x="11854" y="8337"/>
                    <a:pt x="8272" y="11919"/>
                    <a:pt x="8272" y="16283"/>
                  </a:cubicBezTo>
                  <a:lnTo>
                    <a:pt x="8272" y="25662"/>
                  </a:lnTo>
                  <a:cubicBezTo>
                    <a:pt x="8272" y="30026"/>
                    <a:pt x="11854" y="33608"/>
                    <a:pt x="16218" y="33608"/>
                  </a:cubicBezTo>
                  <a:lnTo>
                    <a:pt x="39991" y="33608"/>
                  </a:lnTo>
                  <a:cubicBezTo>
                    <a:pt x="44355" y="33608"/>
                    <a:pt x="47938" y="30026"/>
                    <a:pt x="47938" y="25662"/>
                  </a:cubicBezTo>
                  <a:lnTo>
                    <a:pt x="47938" y="16283"/>
                  </a:lnTo>
                  <a:cubicBezTo>
                    <a:pt x="47938" y="11919"/>
                    <a:pt x="44355" y="8337"/>
                    <a:pt x="39991" y="8337"/>
                  </a:cubicBezTo>
                  <a:lnTo>
                    <a:pt x="16218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4E7CAB7-B8B0-4063-9805-BCEA7AF8F633}"/>
                </a:ext>
              </a:extLst>
            </p:cNvPr>
            <p:cNvSpPr/>
            <p:nvPr/>
          </p:nvSpPr>
          <p:spPr>
            <a:xfrm>
              <a:off x="3424877" y="4986537"/>
              <a:ext cx="52106" cy="39080"/>
            </a:xfrm>
            <a:custGeom>
              <a:avLst/>
              <a:gdLst>
                <a:gd name="connsiteX0" fmla="*/ 40057 w 52106"/>
                <a:gd name="connsiteY0" fmla="*/ 41945 h 39079"/>
                <a:gd name="connsiteX1" fmla="*/ 16283 w 52106"/>
                <a:gd name="connsiteY1" fmla="*/ 41945 h 39079"/>
                <a:gd name="connsiteX2" fmla="*/ 0 w 52106"/>
                <a:gd name="connsiteY2" fmla="*/ 25662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662 h 39079"/>
                <a:gd name="connsiteX8" fmla="*/ 40057 w 52106"/>
                <a:gd name="connsiteY8" fmla="*/ 41945 h 39079"/>
                <a:gd name="connsiteX9" fmla="*/ 16283 w 52106"/>
                <a:gd name="connsiteY9" fmla="*/ 8337 h 39079"/>
                <a:gd name="connsiteX10" fmla="*/ 8337 w 52106"/>
                <a:gd name="connsiteY10" fmla="*/ 16283 h 39079"/>
                <a:gd name="connsiteX11" fmla="*/ 8337 w 52106"/>
                <a:gd name="connsiteY11" fmla="*/ 25662 h 39079"/>
                <a:gd name="connsiteX12" fmla="*/ 16283 w 52106"/>
                <a:gd name="connsiteY12" fmla="*/ 33608 h 39079"/>
                <a:gd name="connsiteX13" fmla="*/ 40057 w 52106"/>
                <a:gd name="connsiteY13" fmla="*/ 33608 h 39079"/>
                <a:gd name="connsiteX14" fmla="*/ 48003 w 52106"/>
                <a:gd name="connsiteY14" fmla="*/ 25662 h 39079"/>
                <a:gd name="connsiteX15" fmla="*/ 48003 w 52106"/>
                <a:gd name="connsiteY15" fmla="*/ 16283 h 39079"/>
                <a:gd name="connsiteX16" fmla="*/ 40057 w 52106"/>
                <a:gd name="connsiteY16" fmla="*/ 8337 h 39079"/>
                <a:gd name="connsiteX17" fmla="*/ 16283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945"/>
                  </a:moveTo>
                  <a:lnTo>
                    <a:pt x="16283" y="41945"/>
                  </a:lnTo>
                  <a:cubicBezTo>
                    <a:pt x="7295" y="41945"/>
                    <a:pt x="0" y="34651"/>
                    <a:pt x="0" y="25662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662"/>
                  </a:lnTo>
                  <a:cubicBezTo>
                    <a:pt x="56340" y="34651"/>
                    <a:pt x="49045" y="41945"/>
                    <a:pt x="40057" y="41945"/>
                  </a:cubicBezTo>
                  <a:close/>
                  <a:moveTo>
                    <a:pt x="16283" y="8337"/>
                  </a:moveTo>
                  <a:cubicBezTo>
                    <a:pt x="11919" y="8337"/>
                    <a:pt x="8337" y="11919"/>
                    <a:pt x="8337" y="16283"/>
                  </a:cubicBezTo>
                  <a:lnTo>
                    <a:pt x="8337" y="25662"/>
                  </a:lnTo>
                  <a:cubicBezTo>
                    <a:pt x="8337" y="30026"/>
                    <a:pt x="11919" y="33608"/>
                    <a:pt x="16283" y="33608"/>
                  </a:cubicBezTo>
                  <a:lnTo>
                    <a:pt x="40057" y="33608"/>
                  </a:lnTo>
                  <a:cubicBezTo>
                    <a:pt x="44421" y="33608"/>
                    <a:pt x="48003" y="30026"/>
                    <a:pt x="48003" y="25662"/>
                  </a:cubicBezTo>
                  <a:lnTo>
                    <a:pt x="48003" y="16283"/>
                  </a:lnTo>
                  <a:cubicBezTo>
                    <a:pt x="48003" y="11919"/>
                    <a:pt x="44421" y="8337"/>
                    <a:pt x="40057" y="8337"/>
                  </a:cubicBezTo>
                  <a:lnTo>
                    <a:pt x="16283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E6049F1B-85C5-4C80-803C-0CBEF466B260}"/>
                </a:ext>
              </a:extLst>
            </p:cNvPr>
            <p:cNvSpPr/>
            <p:nvPr/>
          </p:nvSpPr>
          <p:spPr>
            <a:xfrm>
              <a:off x="3488773" y="4986537"/>
              <a:ext cx="52106" cy="39080"/>
            </a:xfrm>
            <a:custGeom>
              <a:avLst/>
              <a:gdLst>
                <a:gd name="connsiteX0" fmla="*/ 40057 w 52106"/>
                <a:gd name="connsiteY0" fmla="*/ 41945 h 39079"/>
                <a:gd name="connsiteX1" fmla="*/ 16283 w 52106"/>
                <a:gd name="connsiteY1" fmla="*/ 41945 h 39079"/>
                <a:gd name="connsiteX2" fmla="*/ 0 w 52106"/>
                <a:gd name="connsiteY2" fmla="*/ 25662 h 39079"/>
                <a:gd name="connsiteX3" fmla="*/ 0 w 52106"/>
                <a:gd name="connsiteY3" fmla="*/ 16283 h 39079"/>
                <a:gd name="connsiteX4" fmla="*/ 16283 w 52106"/>
                <a:gd name="connsiteY4" fmla="*/ 0 h 39079"/>
                <a:gd name="connsiteX5" fmla="*/ 40057 w 52106"/>
                <a:gd name="connsiteY5" fmla="*/ 0 h 39079"/>
                <a:gd name="connsiteX6" fmla="*/ 56340 w 52106"/>
                <a:gd name="connsiteY6" fmla="*/ 16283 h 39079"/>
                <a:gd name="connsiteX7" fmla="*/ 56340 w 52106"/>
                <a:gd name="connsiteY7" fmla="*/ 25662 h 39079"/>
                <a:gd name="connsiteX8" fmla="*/ 40057 w 52106"/>
                <a:gd name="connsiteY8" fmla="*/ 41945 h 39079"/>
                <a:gd name="connsiteX9" fmla="*/ 16218 w 52106"/>
                <a:gd name="connsiteY9" fmla="*/ 8337 h 39079"/>
                <a:gd name="connsiteX10" fmla="*/ 8272 w 52106"/>
                <a:gd name="connsiteY10" fmla="*/ 16283 h 39079"/>
                <a:gd name="connsiteX11" fmla="*/ 8272 w 52106"/>
                <a:gd name="connsiteY11" fmla="*/ 25662 h 39079"/>
                <a:gd name="connsiteX12" fmla="*/ 16218 w 52106"/>
                <a:gd name="connsiteY12" fmla="*/ 33608 h 39079"/>
                <a:gd name="connsiteX13" fmla="*/ 39992 w 52106"/>
                <a:gd name="connsiteY13" fmla="*/ 33608 h 39079"/>
                <a:gd name="connsiteX14" fmla="*/ 47938 w 52106"/>
                <a:gd name="connsiteY14" fmla="*/ 25662 h 39079"/>
                <a:gd name="connsiteX15" fmla="*/ 47938 w 52106"/>
                <a:gd name="connsiteY15" fmla="*/ 16283 h 39079"/>
                <a:gd name="connsiteX16" fmla="*/ 39992 w 52106"/>
                <a:gd name="connsiteY16" fmla="*/ 8337 h 39079"/>
                <a:gd name="connsiteX17" fmla="*/ 16218 w 52106"/>
                <a:gd name="connsiteY17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106" h="39079">
                  <a:moveTo>
                    <a:pt x="40057" y="41945"/>
                  </a:moveTo>
                  <a:lnTo>
                    <a:pt x="16283" y="41945"/>
                  </a:lnTo>
                  <a:cubicBezTo>
                    <a:pt x="7295" y="41945"/>
                    <a:pt x="0" y="34651"/>
                    <a:pt x="0" y="25662"/>
                  </a:cubicBezTo>
                  <a:lnTo>
                    <a:pt x="0" y="16283"/>
                  </a:lnTo>
                  <a:cubicBezTo>
                    <a:pt x="0" y="7295"/>
                    <a:pt x="7295" y="0"/>
                    <a:pt x="16283" y="0"/>
                  </a:cubicBezTo>
                  <a:lnTo>
                    <a:pt x="40057" y="0"/>
                  </a:lnTo>
                  <a:cubicBezTo>
                    <a:pt x="49045" y="0"/>
                    <a:pt x="56340" y="7295"/>
                    <a:pt x="56340" y="16283"/>
                  </a:cubicBezTo>
                  <a:lnTo>
                    <a:pt x="56340" y="25662"/>
                  </a:lnTo>
                  <a:cubicBezTo>
                    <a:pt x="56275" y="34651"/>
                    <a:pt x="48980" y="41945"/>
                    <a:pt x="40057" y="41945"/>
                  </a:cubicBezTo>
                  <a:close/>
                  <a:moveTo>
                    <a:pt x="16218" y="8337"/>
                  </a:moveTo>
                  <a:cubicBezTo>
                    <a:pt x="11854" y="8337"/>
                    <a:pt x="8272" y="11919"/>
                    <a:pt x="8272" y="16283"/>
                  </a:cubicBezTo>
                  <a:lnTo>
                    <a:pt x="8272" y="25662"/>
                  </a:lnTo>
                  <a:cubicBezTo>
                    <a:pt x="8272" y="30026"/>
                    <a:pt x="11854" y="33608"/>
                    <a:pt x="16218" y="33608"/>
                  </a:cubicBezTo>
                  <a:lnTo>
                    <a:pt x="39992" y="33608"/>
                  </a:lnTo>
                  <a:cubicBezTo>
                    <a:pt x="44355" y="33608"/>
                    <a:pt x="47938" y="30026"/>
                    <a:pt x="47938" y="25662"/>
                  </a:cubicBezTo>
                  <a:lnTo>
                    <a:pt x="47938" y="16283"/>
                  </a:lnTo>
                  <a:cubicBezTo>
                    <a:pt x="47938" y="11919"/>
                    <a:pt x="44355" y="8337"/>
                    <a:pt x="39992" y="8337"/>
                  </a:cubicBezTo>
                  <a:lnTo>
                    <a:pt x="16218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4" name="Group 2013">
            <a:extLst>
              <a:ext uri="{FF2B5EF4-FFF2-40B4-BE49-F238E27FC236}">
                <a16:creationId xmlns:a16="http://schemas.microsoft.com/office/drawing/2014/main" id="{96F9A945-D927-4904-A551-40D91DA0834E}"/>
              </a:ext>
            </a:extLst>
          </p:cNvPr>
          <p:cNvGrpSpPr/>
          <p:nvPr/>
        </p:nvGrpSpPr>
        <p:grpSpPr>
          <a:xfrm>
            <a:off x="3184692" y="5727218"/>
            <a:ext cx="512265" cy="468450"/>
            <a:chOff x="3240422" y="5767869"/>
            <a:chExt cx="423359" cy="387149"/>
          </a:xfrm>
          <a:solidFill>
            <a:srgbClr val="FFFFFF"/>
          </a:solidFill>
        </p:grpSpPr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008AD934-31A8-44CE-B4DF-4AA79C13207B}"/>
                </a:ext>
              </a:extLst>
            </p:cNvPr>
            <p:cNvSpPr/>
            <p:nvPr/>
          </p:nvSpPr>
          <p:spPr>
            <a:xfrm>
              <a:off x="3240422" y="5826814"/>
              <a:ext cx="273557" cy="273557"/>
            </a:xfrm>
            <a:custGeom>
              <a:avLst/>
              <a:gdLst>
                <a:gd name="connsiteX0" fmla="*/ 137690 w 273557"/>
                <a:gd name="connsiteY0" fmla="*/ 275381 h 273557"/>
                <a:gd name="connsiteX1" fmla="*/ 0 w 273557"/>
                <a:gd name="connsiteY1" fmla="*/ 137691 h 273557"/>
                <a:gd name="connsiteX2" fmla="*/ 137690 w 273557"/>
                <a:gd name="connsiteY2" fmla="*/ 0 h 273557"/>
                <a:gd name="connsiteX3" fmla="*/ 275381 w 273557"/>
                <a:gd name="connsiteY3" fmla="*/ 137691 h 273557"/>
                <a:gd name="connsiteX4" fmla="*/ 137690 w 273557"/>
                <a:gd name="connsiteY4" fmla="*/ 275381 h 273557"/>
                <a:gd name="connsiteX5" fmla="*/ 137690 w 273557"/>
                <a:gd name="connsiteY5" fmla="*/ 8337 h 273557"/>
                <a:gd name="connsiteX6" fmla="*/ 8337 w 273557"/>
                <a:gd name="connsiteY6" fmla="*/ 137691 h 273557"/>
                <a:gd name="connsiteX7" fmla="*/ 137690 w 273557"/>
                <a:gd name="connsiteY7" fmla="*/ 267044 h 273557"/>
                <a:gd name="connsiteX8" fmla="*/ 267044 w 273557"/>
                <a:gd name="connsiteY8" fmla="*/ 137691 h 273557"/>
                <a:gd name="connsiteX9" fmla="*/ 137690 w 273557"/>
                <a:gd name="connsiteY9" fmla="*/ 8337 h 27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3557" h="273557">
                  <a:moveTo>
                    <a:pt x="137690" y="275381"/>
                  </a:moveTo>
                  <a:cubicBezTo>
                    <a:pt x="61746" y="275381"/>
                    <a:pt x="0" y="213635"/>
                    <a:pt x="0" y="137691"/>
                  </a:cubicBezTo>
                  <a:cubicBezTo>
                    <a:pt x="0" y="61746"/>
                    <a:pt x="61746" y="0"/>
                    <a:pt x="137690" y="0"/>
                  </a:cubicBezTo>
                  <a:cubicBezTo>
                    <a:pt x="213635" y="0"/>
                    <a:pt x="275381" y="61746"/>
                    <a:pt x="275381" y="137691"/>
                  </a:cubicBezTo>
                  <a:cubicBezTo>
                    <a:pt x="275381" y="213635"/>
                    <a:pt x="213635" y="275381"/>
                    <a:pt x="137690" y="275381"/>
                  </a:cubicBezTo>
                  <a:close/>
                  <a:moveTo>
                    <a:pt x="137690" y="8337"/>
                  </a:moveTo>
                  <a:cubicBezTo>
                    <a:pt x="66370" y="8337"/>
                    <a:pt x="8337" y="66370"/>
                    <a:pt x="8337" y="137691"/>
                  </a:cubicBezTo>
                  <a:cubicBezTo>
                    <a:pt x="8337" y="209011"/>
                    <a:pt x="66370" y="267044"/>
                    <a:pt x="137690" y="267044"/>
                  </a:cubicBezTo>
                  <a:cubicBezTo>
                    <a:pt x="209011" y="267044"/>
                    <a:pt x="267044" y="209011"/>
                    <a:pt x="267044" y="137691"/>
                  </a:cubicBezTo>
                  <a:cubicBezTo>
                    <a:pt x="267044" y="66370"/>
                    <a:pt x="209011" y="8337"/>
                    <a:pt x="13769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BB7D5F4E-DD79-4075-8A7C-C64702F10FDB}"/>
                </a:ext>
              </a:extLst>
            </p:cNvPr>
            <p:cNvSpPr/>
            <p:nvPr/>
          </p:nvSpPr>
          <p:spPr>
            <a:xfrm>
              <a:off x="3258724" y="5845116"/>
              <a:ext cx="234478" cy="234478"/>
            </a:xfrm>
            <a:custGeom>
              <a:avLst/>
              <a:gdLst>
                <a:gd name="connsiteX0" fmla="*/ 119388 w 234477"/>
                <a:gd name="connsiteY0" fmla="*/ 238776 h 234477"/>
                <a:gd name="connsiteX1" fmla="*/ 0 w 234477"/>
                <a:gd name="connsiteY1" fmla="*/ 119388 h 234477"/>
                <a:gd name="connsiteX2" fmla="*/ 119388 w 234477"/>
                <a:gd name="connsiteY2" fmla="*/ 0 h 234477"/>
                <a:gd name="connsiteX3" fmla="*/ 238776 w 234477"/>
                <a:gd name="connsiteY3" fmla="*/ 119388 h 234477"/>
                <a:gd name="connsiteX4" fmla="*/ 119388 w 234477"/>
                <a:gd name="connsiteY4" fmla="*/ 238776 h 234477"/>
                <a:gd name="connsiteX5" fmla="*/ 119388 w 234477"/>
                <a:gd name="connsiteY5" fmla="*/ 8337 h 234477"/>
                <a:gd name="connsiteX6" fmla="*/ 8337 w 234477"/>
                <a:gd name="connsiteY6" fmla="*/ 119388 h 234477"/>
                <a:gd name="connsiteX7" fmla="*/ 119388 w 234477"/>
                <a:gd name="connsiteY7" fmla="*/ 230440 h 234477"/>
                <a:gd name="connsiteX8" fmla="*/ 230439 w 234477"/>
                <a:gd name="connsiteY8" fmla="*/ 119388 h 234477"/>
                <a:gd name="connsiteX9" fmla="*/ 119388 w 234477"/>
                <a:gd name="connsiteY9" fmla="*/ 8337 h 23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477" h="234477">
                  <a:moveTo>
                    <a:pt x="119388" y="238776"/>
                  </a:moveTo>
                  <a:cubicBezTo>
                    <a:pt x="53539" y="238776"/>
                    <a:pt x="0" y="185237"/>
                    <a:pt x="0" y="119388"/>
                  </a:cubicBezTo>
                  <a:cubicBezTo>
                    <a:pt x="0" y="53539"/>
                    <a:pt x="53539" y="0"/>
                    <a:pt x="119388" y="0"/>
                  </a:cubicBezTo>
                  <a:cubicBezTo>
                    <a:pt x="185238" y="0"/>
                    <a:pt x="238776" y="53539"/>
                    <a:pt x="238776" y="119388"/>
                  </a:cubicBezTo>
                  <a:cubicBezTo>
                    <a:pt x="238776" y="185237"/>
                    <a:pt x="185238" y="238776"/>
                    <a:pt x="119388" y="238776"/>
                  </a:cubicBezTo>
                  <a:close/>
                  <a:moveTo>
                    <a:pt x="119388" y="8337"/>
                  </a:moveTo>
                  <a:cubicBezTo>
                    <a:pt x="58163" y="8337"/>
                    <a:pt x="8337" y="58163"/>
                    <a:pt x="8337" y="119388"/>
                  </a:cubicBezTo>
                  <a:cubicBezTo>
                    <a:pt x="8337" y="180613"/>
                    <a:pt x="58163" y="230440"/>
                    <a:pt x="119388" y="230440"/>
                  </a:cubicBezTo>
                  <a:cubicBezTo>
                    <a:pt x="180613" y="230440"/>
                    <a:pt x="230439" y="180613"/>
                    <a:pt x="230439" y="119388"/>
                  </a:cubicBezTo>
                  <a:cubicBezTo>
                    <a:pt x="230439" y="58163"/>
                    <a:pt x="180678" y="8337"/>
                    <a:pt x="11938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113408E-75F3-4117-B7BD-3CB042680723}"/>
                </a:ext>
              </a:extLst>
            </p:cNvPr>
            <p:cNvSpPr/>
            <p:nvPr/>
          </p:nvSpPr>
          <p:spPr>
            <a:xfrm>
              <a:off x="3298064" y="5873644"/>
              <a:ext cx="6513" cy="6513"/>
            </a:xfrm>
            <a:custGeom>
              <a:avLst/>
              <a:gdLst>
                <a:gd name="connsiteX0" fmla="*/ 4169 w 6513"/>
                <a:gd name="connsiteY0" fmla="*/ 8337 h 6513"/>
                <a:gd name="connsiteX1" fmla="*/ 0 w 6513"/>
                <a:gd name="connsiteY1" fmla="*/ 4168 h 6513"/>
                <a:gd name="connsiteX2" fmla="*/ 912 w 6513"/>
                <a:gd name="connsiteY2" fmla="*/ 1628 h 6513"/>
                <a:gd name="connsiteX3" fmla="*/ 4234 w 6513"/>
                <a:gd name="connsiteY3" fmla="*/ 0 h 6513"/>
                <a:gd name="connsiteX4" fmla="*/ 8402 w 6513"/>
                <a:gd name="connsiteY4" fmla="*/ 4168 h 6513"/>
                <a:gd name="connsiteX5" fmla="*/ 7816 w 6513"/>
                <a:gd name="connsiteY5" fmla="*/ 6318 h 6513"/>
                <a:gd name="connsiteX6" fmla="*/ 4169 w 651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4169" y="8337"/>
                  </a:moveTo>
                  <a:cubicBezTo>
                    <a:pt x="1889" y="8337"/>
                    <a:pt x="0" y="6448"/>
                    <a:pt x="0" y="4168"/>
                  </a:cubicBezTo>
                  <a:cubicBezTo>
                    <a:pt x="0" y="3191"/>
                    <a:pt x="326" y="2279"/>
                    <a:pt x="912" y="1628"/>
                  </a:cubicBezTo>
                  <a:cubicBezTo>
                    <a:pt x="1694" y="651"/>
                    <a:pt x="2866" y="0"/>
                    <a:pt x="4234" y="0"/>
                  </a:cubicBezTo>
                  <a:cubicBezTo>
                    <a:pt x="6513" y="0"/>
                    <a:pt x="8402" y="1824"/>
                    <a:pt x="8402" y="4168"/>
                  </a:cubicBezTo>
                  <a:cubicBezTo>
                    <a:pt x="8402" y="4950"/>
                    <a:pt x="8207" y="5667"/>
                    <a:pt x="7816" y="6318"/>
                  </a:cubicBezTo>
                  <a:cubicBezTo>
                    <a:pt x="7099" y="7490"/>
                    <a:pt x="5732" y="8337"/>
                    <a:pt x="41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53972EC2-2EC1-41F5-8F46-B765D705CA3D}"/>
                </a:ext>
              </a:extLst>
            </p:cNvPr>
            <p:cNvSpPr/>
            <p:nvPr/>
          </p:nvSpPr>
          <p:spPr>
            <a:xfrm>
              <a:off x="3373944" y="5904648"/>
              <a:ext cx="39080" cy="32566"/>
            </a:xfrm>
            <a:custGeom>
              <a:avLst/>
              <a:gdLst>
                <a:gd name="connsiteX0" fmla="*/ 36930 w 39079"/>
                <a:gd name="connsiteY0" fmla="*/ 35953 h 32566"/>
                <a:gd name="connsiteX1" fmla="*/ 32762 w 39079"/>
                <a:gd name="connsiteY1" fmla="*/ 31784 h 32566"/>
                <a:gd name="connsiteX2" fmla="*/ 4168 w 39079"/>
                <a:gd name="connsiteY2" fmla="*/ 8337 h 32566"/>
                <a:gd name="connsiteX3" fmla="*/ 0 w 39079"/>
                <a:gd name="connsiteY3" fmla="*/ 4168 h 32566"/>
                <a:gd name="connsiteX4" fmla="*/ 4168 w 39079"/>
                <a:gd name="connsiteY4" fmla="*/ 0 h 32566"/>
                <a:gd name="connsiteX5" fmla="*/ 41099 w 39079"/>
                <a:gd name="connsiteY5" fmla="*/ 31784 h 32566"/>
                <a:gd name="connsiteX6" fmla="*/ 36930 w 39079"/>
                <a:gd name="connsiteY6" fmla="*/ 35953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36930" y="35953"/>
                  </a:moveTo>
                  <a:cubicBezTo>
                    <a:pt x="34650" y="35953"/>
                    <a:pt x="32762" y="34064"/>
                    <a:pt x="32762" y="31784"/>
                  </a:cubicBezTo>
                  <a:cubicBezTo>
                    <a:pt x="32762" y="18823"/>
                    <a:pt x="19931" y="8337"/>
                    <a:pt x="4168" y="8337"/>
                  </a:cubicBez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24555" y="0"/>
                    <a:pt x="41099" y="14264"/>
                    <a:pt x="41099" y="31784"/>
                  </a:cubicBezTo>
                  <a:cubicBezTo>
                    <a:pt x="41099" y="34064"/>
                    <a:pt x="39275" y="35953"/>
                    <a:pt x="36930" y="359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1C441BE7-DA86-4A6F-BBF3-9A7734455101}"/>
                </a:ext>
              </a:extLst>
            </p:cNvPr>
            <p:cNvSpPr/>
            <p:nvPr/>
          </p:nvSpPr>
          <p:spPr>
            <a:xfrm>
              <a:off x="3341182" y="5904648"/>
              <a:ext cx="39080" cy="32566"/>
            </a:xfrm>
            <a:custGeom>
              <a:avLst/>
              <a:gdLst>
                <a:gd name="connsiteX0" fmla="*/ 4169 w 39079"/>
                <a:gd name="connsiteY0" fmla="*/ 35953 h 32566"/>
                <a:gd name="connsiteX1" fmla="*/ 0 w 39079"/>
                <a:gd name="connsiteY1" fmla="*/ 31784 h 32566"/>
                <a:gd name="connsiteX2" fmla="*/ 36930 w 39079"/>
                <a:gd name="connsiteY2" fmla="*/ 0 h 32566"/>
                <a:gd name="connsiteX3" fmla="*/ 41099 w 39079"/>
                <a:gd name="connsiteY3" fmla="*/ 4168 h 32566"/>
                <a:gd name="connsiteX4" fmla="*/ 36930 w 39079"/>
                <a:gd name="connsiteY4" fmla="*/ 8337 h 32566"/>
                <a:gd name="connsiteX5" fmla="*/ 8337 w 39079"/>
                <a:gd name="connsiteY5" fmla="*/ 31784 h 32566"/>
                <a:gd name="connsiteX6" fmla="*/ 4169 w 39079"/>
                <a:gd name="connsiteY6" fmla="*/ 35953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9" y="35953"/>
                  </a:moveTo>
                  <a:cubicBezTo>
                    <a:pt x="1889" y="35953"/>
                    <a:pt x="0" y="34064"/>
                    <a:pt x="0" y="31784"/>
                  </a:cubicBezTo>
                  <a:cubicBezTo>
                    <a:pt x="0" y="14264"/>
                    <a:pt x="16544" y="0"/>
                    <a:pt x="36930" y="0"/>
                  </a:cubicBezTo>
                  <a:cubicBezTo>
                    <a:pt x="39210" y="0"/>
                    <a:pt x="41099" y="1889"/>
                    <a:pt x="41099" y="4168"/>
                  </a:cubicBezTo>
                  <a:cubicBezTo>
                    <a:pt x="41099" y="6448"/>
                    <a:pt x="39210" y="8337"/>
                    <a:pt x="36930" y="8337"/>
                  </a:cubicBezTo>
                  <a:cubicBezTo>
                    <a:pt x="21168" y="8337"/>
                    <a:pt x="8337" y="18888"/>
                    <a:pt x="8337" y="31784"/>
                  </a:cubicBezTo>
                  <a:cubicBezTo>
                    <a:pt x="8337" y="34064"/>
                    <a:pt x="6513" y="35953"/>
                    <a:pt x="4169" y="359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33461204-23A5-4E07-B6D5-555984C0F587}"/>
                </a:ext>
              </a:extLst>
            </p:cNvPr>
            <p:cNvSpPr/>
            <p:nvPr/>
          </p:nvSpPr>
          <p:spPr>
            <a:xfrm>
              <a:off x="3341247" y="5932264"/>
              <a:ext cx="71646" cy="58619"/>
            </a:xfrm>
            <a:custGeom>
              <a:avLst/>
              <a:gdLst>
                <a:gd name="connsiteX0" fmla="*/ 69627 w 71646"/>
                <a:gd name="connsiteY0" fmla="*/ 63570 h 58619"/>
                <a:gd name="connsiteX1" fmla="*/ 65459 w 71646"/>
                <a:gd name="connsiteY1" fmla="*/ 59401 h 58619"/>
                <a:gd name="connsiteX2" fmla="*/ 36149 w 71646"/>
                <a:gd name="connsiteY2" fmla="*/ 35888 h 58619"/>
                <a:gd name="connsiteX3" fmla="*/ 0 w 71646"/>
                <a:gd name="connsiteY3" fmla="*/ 4168 h 58619"/>
                <a:gd name="connsiteX4" fmla="*/ 4169 w 71646"/>
                <a:gd name="connsiteY4" fmla="*/ 0 h 58619"/>
                <a:gd name="connsiteX5" fmla="*/ 8337 w 71646"/>
                <a:gd name="connsiteY5" fmla="*/ 4168 h 58619"/>
                <a:gd name="connsiteX6" fmla="*/ 37582 w 71646"/>
                <a:gd name="connsiteY6" fmla="*/ 27681 h 58619"/>
                <a:gd name="connsiteX7" fmla="*/ 73860 w 71646"/>
                <a:gd name="connsiteY7" fmla="*/ 59466 h 58619"/>
                <a:gd name="connsiteX8" fmla="*/ 69627 w 71646"/>
                <a:gd name="connsiteY8" fmla="*/ 63570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646" h="58619">
                  <a:moveTo>
                    <a:pt x="69627" y="63570"/>
                  </a:moveTo>
                  <a:cubicBezTo>
                    <a:pt x="67347" y="63570"/>
                    <a:pt x="65459" y="61680"/>
                    <a:pt x="65459" y="59401"/>
                  </a:cubicBezTo>
                  <a:cubicBezTo>
                    <a:pt x="65459" y="42597"/>
                    <a:pt x="42988" y="37126"/>
                    <a:pt x="36149" y="35888"/>
                  </a:cubicBezTo>
                  <a:cubicBezTo>
                    <a:pt x="14199" y="32501"/>
                    <a:pt x="0" y="19996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cubicBezTo>
                    <a:pt x="8337" y="18172"/>
                    <a:pt x="24099" y="25597"/>
                    <a:pt x="37582" y="27681"/>
                  </a:cubicBezTo>
                  <a:cubicBezTo>
                    <a:pt x="60313" y="31850"/>
                    <a:pt x="73860" y="43704"/>
                    <a:pt x="73860" y="59466"/>
                  </a:cubicBezTo>
                  <a:cubicBezTo>
                    <a:pt x="73795" y="61746"/>
                    <a:pt x="71972" y="63570"/>
                    <a:pt x="69627" y="6357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62D53F4-9FDC-41FC-9826-913E26D1F459}"/>
                </a:ext>
              </a:extLst>
            </p:cNvPr>
            <p:cNvSpPr/>
            <p:nvPr/>
          </p:nvSpPr>
          <p:spPr>
            <a:xfrm>
              <a:off x="3341182" y="5987561"/>
              <a:ext cx="39080" cy="32566"/>
            </a:xfrm>
            <a:custGeom>
              <a:avLst/>
              <a:gdLst>
                <a:gd name="connsiteX0" fmla="*/ 36930 w 39079"/>
                <a:gd name="connsiteY0" fmla="*/ 35953 h 32566"/>
                <a:gd name="connsiteX1" fmla="*/ 0 w 39079"/>
                <a:gd name="connsiteY1" fmla="*/ 4169 h 32566"/>
                <a:gd name="connsiteX2" fmla="*/ 4169 w 39079"/>
                <a:gd name="connsiteY2" fmla="*/ 0 h 32566"/>
                <a:gd name="connsiteX3" fmla="*/ 8337 w 39079"/>
                <a:gd name="connsiteY3" fmla="*/ 4169 h 32566"/>
                <a:gd name="connsiteX4" fmla="*/ 36930 w 39079"/>
                <a:gd name="connsiteY4" fmla="*/ 27616 h 32566"/>
                <a:gd name="connsiteX5" fmla="*/ 41099 w 39079"/>
                <a:gd name="connsiteY5" fmla="*/ 31785 h 32566"/>
                <a:gd name="connsiteX6" fmla="*/ 36930 w 39079"/>
                <a:gd name="connsiteY6" fmla="*/ 35953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36930" y="35953"/>
                  </a:moveTo>
                  <a:cubicBezTo>
                    <a:pt x="16544" y="35953"/>
                    <a:pt x="0" y="21689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7130"/>
                    <a:pt x="21168" y="27616"/>
                    <a:pt x="36930" y="27616"/>
                  </a:cubicBezTo>
                  <a:cubicBezTo>
                    <a:pt x="39210" y="27616"/>
                    <a:pt x="41099" y="29505"/>
                    <a:pt x="41099" y="31785"/>
                  </a:cubicBezTo>
                  <a:cubicBezTo>
                    <a:pt x="41099" y="34064"/>
                    <a:pt x="39275" y="35953"/>
                    <a:pt x="36930" y="359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FCE14141-39F9-4CC4-A6F1-AC53E78D5DDE}"/>
                </a:ext>
              </a:extLst>
            </p:cNvPr>
            <p:cNvSpPr/>
            <p:nvPr/>
          </p:nvSpPr>
          <p:spPr>
            <a:xfrm>
              <a:off x="3373944" y="5987561"/>
              <a:ext cx="39080" cy="32566"/>
            </a:xfrm>
            <a:custGeom>
              <a:avLst/>
              <a:gdLst>
                <a:gd name="connsiteX0" fmla="*/ 4168 w 39079"/>
                <a:gd name="connsiteY0" fmla="*/ 35953 h 32566"/>
                <a:gd name="connsiteX1" fmla="*/ 0 w 39079"/>
                <a:gd name="connsiteY1" fmla="*/ 31785 h 32566"/>
                <a:gd name="connsiteX2" fmla="*/ 4168 w 39079"/>
                <a:gd name="connsiteY2" fmla="*/ 27616 h 32566"/>
                <a:gd name="connsiteX3" fmla="*/ 32762 w 39079"/>
                <a:gd name="connsiteY3" fmla="*/ 4169 h 32566"/>
                <a:gd name="connsiteX4" fmla="*/ 36930 w 39079"/>
                <a:gd name="connsiteY4" fmla="*/ 0 h 32566"/>
                <a:gd name="connsiteX5" fmla="*/ 41099 w 39079"/>
                <a:gd name="connsiteY5" fmla="*/ 4169 h 32566"/>
                <a:gd name="connsiteX6" fmla="*/ 4168 w 39079"/>
                <a:gd name="connsiteY6" fmla="*/ 35953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8" y="35953"/>
                  </a:moveTo>
                  <a:cubicBezTo>
                    <a:pt x="1889" y="35953"/>
                    <a:pt x="0" y="34064"/>
                    <a:pt x="0" y="31785"/>
                  </a:cubicBezTo>
                  <a:cubicBezTo>
                    <a:pt x="0" y="29505"/>
                    <a:pt x="1889" y="27616"/>
                    <a:pt x="4168" y="27616"/>
                  </a:cubicBezTo>
                  <a:cubicBezTo>
                    <a:pt x="19931" y="27616"/>
                    <a:pt x="32762" y="17065"/>
                    <a:pt x="32762" y="4169"/>
                  </a:cubicBezTo>
                  <a:cubicBezTo>
                    <a:pt x="32762" y="1889"/>
                    <a:pt x="34650" y="0"/>
                    <a:pt x="36930" y="0"/>
                  </a:cubicBezTo>
                  <a:cubicBezTo>
                    <a:pt x="39210" y="0"/>
                    <a:pt x="41099" y="1889"/>
                    <a:pt x="41099" y="4169"/>
                  </a:cubicBezTo>
                  <a:cubicBezTo>
                    <a:pt x="41099" y="21689"/>
                    <a:pt x="24555" y="35953"/>
                    <a:pt x="4168" y="359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42C510F0-061D-4530-A593-331A9606F422}"/>
                </a:ext>
              </a:extLst>
            </p:cNvPr>
            <p:cNvSpPr/>
            <p:nvPr/>
          </p:nvSpPr>
          <p:spPr>
            <a:xfrm>
              <a:off x="3373944" y="5893184"/>
              <a:ext cx="6513" cy="136779"/>
            </a:xfrm>
            <a:custGeom>
              <a:avLst/>
              <a:gdLst>
                <a:gd name="connsiteX0" fmla="*/ 4168 w 6513"/>
                <a:gd name="connsiteY0" fmla="*/ 143227 h 136778"/>
                <a:gd name="connsiteX1" fmla="*/ 0 w 6513"/>
                <a:gd name="connsiteY1" fmla="*/ 139058 h 136778"/>
                <a:gd name="connsiteX2" fmla="*/ 0 w 6513"/>
                <a:gd name="connsiteY2" fmla="*/ 4168 h 136778"/>
                <a:gd name="connsiteX3" fmla="*/ 4168 w 6513"/>
                <a:gd name="connsiteY3" fmla="*/ 0 h 136778"/>
                <a:gd name="connsiteX4" fmla="*/ 8337 w 6513"/>
                <a:gd name="connsiteY4" fmla="*/ 4168 h 136778"/>
                <a:gd name="connsiteX5" fmla="*/ 8337 w 6513"/>
                <a:gd name="connsiteY5" fmla="*/ 139058 h 136778"/>
                <a:gd name="connsiteX6" fmla="*/ 4168 w 6513"/>
                <a:gd name="connsiteY6" fmla="*/ 143227 h 13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36778">
                  <a:moveTo>
                    <a:pt x="4168" y="143227"/>
                  </a:moveTo>
                  <a:cubicBezTo>
                    <a:pt x="1889" y="143227"/>
                    <a:pt x="0" y="141338"/>
                    <a:pt x="0" y="13905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39058"/>
                  </a:lnTo>
                  <a:cubicBezTo>
                    <a:pt x="8337" y="141338"/>
                    <a:pt x="6513" y="143227"/>
                    <a:pt x="4168" y="14322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A0DF269E-DB91-4324-A624-A78EE6552614}"/>
                </a:ext>
              </a:extLst>
            </p:cNvPr>
            <p:cNvSpPr/>
            <p:nvPr/>
          </p:nvSpPr>
          <p:spPr>
            <a:xfrm>
              <a:off x="3448843" y="5826814"/>
              <a:ext cx="214938" cy="273557"/>
            </a:xfrm>
            <a:custGeom>
              <a:avLst/>
              <a:gdLst>
                <a:gd name="connsiteX0" fmla="*/ 79010 w 214938"/>
                <a:gd name="connsiteY0" fmla="*/ 275381 h 273557"/>
                <a:gd name="connsiteX1" fmla="*/ 1828 w 214938"/>
                <a:gd name="connsiteY1" fmla="*/ 251673 h 273557"/>
                <a:gd name="connsiteX2" fmla="*/ 720 w 214938"/>
                <a:gd name="connsiteY2" fmla="*/ 245876 h 273557"/>
                <a:gd name="connsiteX3" fmla="*/ 6517 w 214938"/>
                <a:gd name="connsiteY3" fmla="*/ 244768 h 273557"/>
                <a:gd name="connsiteX4" fmla="*/ 79010 w 214938"/>
                <a:gd name="connsiteY4" fmla="*/ 267044 h 273557"/>
                <a:gd name="connsiteX5" fmla="*/ 208363 w 214938"/>
                <a:gd name="connsiteY5" fmla="*/ 137691 h 273557"/>
                <a:gd name="connsiteX6" fmla="*/ 79010 w 214938"/>
                <a:gd name="connsiteY6" fmla="*/ 8337 h 273557"/>
                <a:gd name="connsiteX7" fmla="*/ 6517 w 214938"/>
                <a:gd name="connsiteY7" fmla="*/ 30612 h 273557"/>
                <a:gd name="connsiteX8" fmla="*/ 720 w 214938"/>
                <a:gd name="connsiteY8" fmla="*/ 29505 h 273557"/>
                <a:gd name="connsiteX9" fmla="*/ 1828 w 214938"/>
                <a:gd name="connsiteY9" fmla="*/ 23708 h 273557"/>
                <a:gd name="connsiteX10" fmla="*/ 79010 w 214938"/>
                <a:gd name="connsiteY10" fmla="*/ 0 h 273557"/>
                <a:gd name="connsiteX11" fmla="*/ 216700 w 214938"/>
                <a:gd name="connsiteY11" fmla="*/ 137691 h 273557"/>
                <a:gd name="connsiteX12" fmla="*/ 79010 w 214938"/>
                <a:gd name="connsiteY12" fmla="*/ 275381 h 27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938" h="273557">
                  <a:moveTo>
                    <a:pt x="79010" y="275381"/>
                  </a:moveTo>
                  <a:cubicBezTo>
                    <a:pt x="51328" y="275381"/>
                    <a:pt x="24624" y="267174"/>
                    <a:pt x="1828" y="251673"/>
                  </a:cubicBezTo>
                  <a:cubicBezTo>
                    <a:pt x="-61" y="250370"/>
                    <a:pt x="-583" y="247765"/>
                    <a:pt x="720" y="245876"/>
                  </a:cubicBezTo>
                  <a:cubicBezTo>
                    <a:pt x="2023" y="243987"/>
                    <a:pt x="4628" y="243466"/>
                    <a:pt x="6517" y="244768"/>
                  </a:cubicBezTo>
                  <a:cubicBezTo>
                    <a:pt x="27946" y="259293"/>
                    <a:pt x="53022" y="267044"/>
                    <a:pt x="79010" y="267044"/>
                  </a:cubicBezTo>
                  <a:cubicBezTo>
                    <a:pt x="150330" y="267044"/>
                    <a:pt x="208363" y="209011"/>
                    <a:pt x="208363" y="137691"/>
                  </a:cubicBezTo>
                  <a:cubicBezTo>
                    <a:pt x="208363" y="66370"/>
                    <a:pt x="150330" y="8337"/>
                    <a:pt x="79010" y="8337"/>
                  </a:cubicBezTo>
                  <a:cubicBezTo>
                    <a:pt x="52957" y="8337"/>
                    <a:pt x="27881" y="16022"/>
                    <a:pt x="6517" y="30612"/>
                  </a:cubicBezTo>
                  <a:cubicBezTo>
                    <a:pt x="4628" y="31915"/>
                    <a:pt x="2023" y="31394"/>
                    <a:pt x="720" y="29505"/>
                  </a:cubicBezTo>
                  <a:cubicBezTo>
                    <a:pt x="-583" y="27616"/>
                    <a:pt x="-61" y="25011"/>
                    <a:pt x="1828" y="23708"/>
                  </a:cubicBezTo>
                  <a:cubicBezTo>
                    <a:pt x="24624" y="8207"/>
                    <a:pt x="51328" y="0"/>
                    <a:pt x="79010" y="0"/>
                  </a:cubicBezTo>
                  <a:cubicBezTo>
                    <a:pt x="154954" y="0"/>
                    <a:pt x="216700" y="61746"/>
                    <a:pt x="216700" y="137691"/>
                  </a:cubicBezTo>
                  <a:cubicBezTo>
                    <a:pt x="216700" y="213635"/>
                    <a:pt x="154954" y="275381"/>
                    <a:pt x="79010" y="27538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7CD74513-DDB1-4ADA-9E88-750B4B7928EE}"/>
                </a:ext>
              </a:extLst>
            </p:cNvPr>
            <p:cNvSpPr/>
            <p:nvPr/>
          </p:nvSpPr>
          <p:spPr>
            <a:xfrm>
              <a:off x="3464043" y="5845051"/>
              <a:ext cx="182372" cy="234478"/>
            </a:xfrm>
            <a:custGeom>
              <a:avLst/>
              <a:gdLst>
                <a:gd name="connsiteX0" fmla="*/ 63809 w 182371"/>
                <a:gd name="connsiteY0" fmla="*/ 238842 h 234477"/>
                <a:gd name="connsiteX1" fmla="*/ 1998 w 182371"/>
                <a:gd name="connsiteY1" fmla="*/ 221582 h 234477"/>
                <a:gd name="connsiteX2" fmla="*/ 630 w 182371"/>
                <a:gd name="connsiteY2" fmla="*/ 215850 h 234477"/>
                <a:gd name="connsiteX3" fmla="*/ 6362 w 182371"/>
                <a:gd name="connsiteY3" fmla="*/ 214482 h 234477"/>
                <a:gd name="connsiteX4" fmla="*/ 63874 w 182371"/>
                <a:gd name="connsiteY4" fmla="*/ 230505 h 234477"/>
                <a:gd name="connsiteX5" fmla="*/ 174926 w 182371"/>
                <a:gd name="connsiteY5" fmla="*/ 119454 h 234477"/>
                <a:gd name="connsiteX6" fmla="*/ 63874 w 182371"/>
                <a:gd name="connsiteY6" fmla="*/ 8337 h 234477"/>
                <a:gd name="connsiteX7" fmla="*/ 6362 w 182371"/>
                <a:gd name="connsiteY7" fmla="*/ 24360 h 234477"/>
                <a:gd name="connsiteX8" fmla="*/ 630 w 182371"/>
                <a:gd name="connsiteY8" fmla="*/ 22992 h 234477"/>
                <a:gd name="connsiteX9" fmla="*/ 1998 w 182371"/>
                <a:gd name="connsiteY9" fmla="*/ 17260 h 234477"/>
                <a:gd name="connsiteX10" fmla="*/ 63874 w 182371"/>
                <a:gd name="connsiteY10" fmla="*/ 0 h 234477"/>
                <a:gd name="connsiteX11" fmla="*/ 183262 w 182371"/>
                <a:gd name="connsiteY11" fmla="*/ 119388 h 234477"/>
                <a:gd name="connsiteX12" fmla="*/ 63809 w 182371"/>
                <a:gd name="connsiteY12" fmla="*/ 238842 h 23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2371" h="234477">
                  <a:moveTo>
                    <a:pt x="63809" y="238842"/>
                  </a:moveTo>
                  <a:cubicBezTo>
                    <a:pt x="41925" y="238842"/>
                    <a:pt x="20561" y="232849"/>
                    <a:pt x="1998" y="221582"/>
                  </a:cubicBezTo>
                  <a:cubicBezTo>
                    <a:pt x="44" y="220409"/>
                    <a:pt x="-607" y="217804"/>
                    <a:pt x="630" y="215850"/>
                  </a:cubicBezTo>
                  <a:cubicBezTo>
                    <a:pt x="1803" y="213896"/>
                    <a:pt x="4408" y="213244"/>
                    <a:pt x="6362" y="214482"/>
                  </a:cubicBezTo>
                  <a:cubicBezTo>
                    <a:pt x="23622" y="224968"/>
                    <a:pt x="43553" y="230505"/>
                    <a:pt x="63874" y="230505"/>
                  </a:cubicBezTo>
                  <a:cubicBezTo>
                    <a:pt x="125099" y="230505"/>
                    <a:pt x="174926" y="180678"/>
                    <a:pt x="174926" y="119454"/>
                  </a:cubicBezTo>
                  <a:cubicBezTo>
                    <a:pt x="174926" y="58229"/>
                    <a:pt x="125099" y="8337"/>
                    <a:pt x="63874" y="8337"/>
                  </a:cubicBezTo>
                  <a:cubicBezTo>
                    <a:pt x="43488" y="8337"/>
                    <a:pt x="23622" y="13873"/>
                    <a:pt x="6362" y="24360"/>
                  </a:cubicBezTo>
                  <a:cubicBezTo>
                    <a:pt x="4408" y="25532"/>
                    <a:pt x="1803" y="24946"/>
                    <a:pt x="630" y="22992"/>
                  </a:cubicBezTo>
                  <a:cubicBezTo>
                    <a:pt x="-542" y="21038"/>
                    <a:pt x="44" y="18433"/>
                    <a:pt x="1998" y="17260"/>
                  </a:cubicBezTo>
                  <a:cubicBezTo>
                    <a:pt x="20561" y="5992"/>
                    <a:pt x="41990" y="0"/>
                    <a:pt x="63874" y="0"/>
                  </a:cubicBezTo>
                  <a:cubicBezTo>
                    <a:pt x="129724" y="0"/>
                    <a:pt x="183262" y="53539"/>
                    <a:pt x="183262" y="119388"/>
                  </a:cubicBezTo>
                  <a:cubicBezTo>
                    <a:pt x="183197" y="185303"/>
                    <a:pt x="129658" y="238842"/>
                    <a:pt x="63809" y="23884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3BA72D82-2B43-4A45-AD47-0F322CD1F331}"/>
                </a:ext>
              </a:extLst>
            </p:cNvPr>
            <p:cNvSpPr/>
            <p:nvPr/>
          </p:nvSpPr>
          <p:spPr>
            <a:xfrm>
              <a:off x="3523684" y="5904648"/>
              <a:ext cx="39080" cy="32566"/>
            </a:xfrm>
            <a:custGeom>
              <a:avLst/>
              <a:gdLst>
                <a:gd name="connsiteX0" fmla="*/ 36930 w 39079"/>
                <a:gd name="connsiteY0" fmla="*/ 35953 h 32566"/>
                <a:gd name="connsiteX1" fmla="*/ 32762 w 39079"/>
                <a:gd name="connsiteY1" fmla="*/ 31784 h 32566"/>
                <a:gd name="connsiteX2" fmla="*/ 4168 w 39079"/>
                <a:gd name="connsiteY2" fmla="*/ 8337 h 32566"/>
                <a:gd name="connsiteX3" fmla="*/ 0 w 39079"/>
                <a:gd name="connsiteY3" fmla="*/ 4168 h 32566"/>
                <a:gd name="connsiteX4" fmla="*/ 4168 w 39079"/>
                <a:gd name="connsiteY4" fmla="*/ 0 h 32566"/>
                <a:gd name="connsiteX5" fmla="*/ 41099 w 39079"/>
                <a:gd name="connsiteY5" fmla="*/ 31784 h 32566"/>
                <a:gd name="connsiteX6" fmla="*/ 36930 w 39079"/>
                <a:gd name="connsiteY6" fmla="*/ 35953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36930" y="35953"/>
                  </a:moveTo>
                  <a:cubicBezTo>
                    <a:pt x="34651" y="35953"/>
                    <a:pt x="32762" y="34064"/>
                    <a:pt x="32762" y="31784"/>
                  </a:cubicBezTo>
                  <a:cubicBezTo>
                    <a:pt x="32762" y="18823"/>
                    <a:pt x="19931" y="8337"/>
                    <a:pt x="4168" y="8337"/>
                  </a:cubicBez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cubicBezTo>
                    <a:pt x="24555" y="0"/>
                    <a:pt x="41099" y="14264"/>
                    <a:pt x="41099" y="31784"/>
                  </a:cubicBezTo>
                  <a:cubicBezTo>
                    <a:pt x="41099" y="34064"/>
                    <a:pt x="39210" y="35953"/>
                    <a:pt x="36930" y="359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26C00E75-05CD-4712-B218-E1501D080255}"/>
                </a:ext>
              </a:extLst>
            </p:cNvPr>
            <p:cNvSpPr/>
            <p:nvPr/>
          </p:nvSpPr>
          <p:spPr>
            <a:xfrm>
              <a:off x="3499234" y="5904582"/>
              <a:ext cx="32566" cy="13027"/>
            </a:xfrm>
            <a:custGeom>
              <a:avLst/>
              <a:gdLst>
                <a:gd name="connsiteX0" fmla="*/ 4129 w 32566"/>
                <a:gd name="connsiteY0" fmla="*/ 17716 h 13026"/>
                <a:gd name="connsiteX1" fmla="*/ 1133 w 32566"/>
                <a:gd name="connsiteY1" fmla="*/ 16413 h 13026"/>
                <a:gd name="connsiteX2" fmla="*/ 1263 w 32566"/>
                <a:gd name="connsiteY2" fmla="*/ 10486 h 13026"/>
                <a:gd name="connsiteX3" fmla="*/ 28684 w 32566"/>
                <a:gd name="connsiteY3" fmla="*/ 0 h 13026"/>
                <a:gd name="connsiteX4" fmla="*/ 32853 w 32566"/>
                <a:gd name="connsiteY4" fmla="*/ 4168 h 13026"/>
                <a:gd name="connsiteX5" fmla="*/ 28684 w 32566"/>
                <a:gd name="connsiteY5" fmla="*/ 8337 h 13026"/>
                <a:gd name="connsiteX6" fmla="*/ 7060 w 32566"/>
                <a:gd name="connsiteY6" fmla="*/ 16478 h 13026"/>
                <a:gd name="connsiteX7" fmla="*/ 4129 w 32566"/>
                <a:gd name="connsiteY7" fmla="*/ 17716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66" h="13026">
                  <a:moveTo>
                    <a:pt x="4129" y="17716"/>
                  </a:moveTo>
                  <a:cubicBezTo>
                    <a:pt x="3022" y="17716"/>
                    <a:pt x="1914" y="17260"/>
                    <a:pt x="1133" y="16413"/>
                  </a:cubicBezTo>
                  <a:cubicBezTo>
                    <a:pt x="-430" y="14720"/>
                    <a:pt x="-365" y="12115"/>
                    <a:pt x="1263" y="10486"/>
                  </a:cubicBezTo>
                  <a:cubicBezTo>
                    <a:pt x="8232" y="3843"/>
                    <a:pt x="18198" y="0"/>
                    <a:pt x="28684" y="0"/>
                  </a:cubicBezTo>
                  <a:cubicBezTo>
                    <a:pt x="30964" y="0"/>
                    <a:pt x="32853" y="1889"/>
                    <a:pt x="32853" y="4168"/>
                  </a:cubicBezTo>
                  <a:cubicBezTo>
                    <a:pt x="32853" y="6448"/>
                    <a:pt x="30964" y="8337"/>
                    <a:pt x="28684" y="8337"/>
                  </a:cubicBezTo>
                  <a:cubicBezTo>
                    <a:pt x="20347" y="8337"/>
                    <a:pt x="12466" y="11333"/>
                    <a:pt x="7060" y="16478"/>
                  </a:cubicBezTo>
                  <a:cubicBezTo>
                    <a:pt x="6148" y="17325"/>
                    <a:pt x="5171" y="17716"/>
                    <a:pt x="4129" y="1771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F0D5A973-A0F9-4567-8DE2-469B2460C964}"/>
                </a:ext>
              </a:extLst>
            </p:cNvPr>
            <p:cNvSpPr/>
            <p:nvPr/>
          </p:nvSpPr>
          <p:spPr>
            <a:xfrm>
              <a:off x="3507397" y="5954767"/>
              <a:ext cx="52106" cy="39080"/>
            </a:xfrm>
            <a:custGeom>
              <a:avLst/>
              <a:gdLst>
                <a:gd name="connsiteX0" fmla="*/ 53217 w 52106"/>
                <a:gd name="connsiteY0" fmla="*/ 41066 h 39079"/>
                <a:gd name="connsiteX1" fmla="*/ 49049 w 52106"/>
                <a:gd name="connsiteY1" fmla="*/ 36898 h 39079"/>
                <a:gd name="connsiteX2" fmla="*/ 19739 w 52106"/>
                <a:gd name="connsiteY2" fmla="*/ 13320 h 39079"/>
                <a:gd name="connsiteX3" fmla="*/ 2283 w 52106"/>
                <a:gd name="connsiteY3" fmla="*/ 7913 h 39079"/>
                <a:gd name="connsiteX4" fmla="*/ 460 w 52106"/>
                <a:gd name="connsiteY4" fmla="*/ 2312 h 39079"/>
                <a:gd name="connsiteX5" fmla="*/ 6061 w 52106"/>
                <a:gd name="connsiteY5" fmla="*/ 488 h 39079"/>
                <a:gd name="connsiteX6" fmla="*/ 21107 w 52106"/>
                <a:gd name="connsiteY6" fmla="*/ 5113 h 39079"/>
                <a:gd name="connsiteX7" fmla="*/ 57386 w 52106"/>
                <a:gd name="connsiteY7" fmla="*/ 36898 h 39079"/>
                <a:gd name="connsiteX8" fmla="*/ 53217 w 52106"/>
                <a:gd name="connsiteY8" fmla="*/ 41066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106" h="39079">
                  <a:moveTo>
                    <a:pt x="53217" y="41066"/>
                  </a:moveTo>
                  <a:cubicBezTo>
                    <a:pt x="50937" y="41066"/>
                    <a:pt x="49049" y="39177"/>
                    <a:pt x="49049" y="36898"/>
                  </a:cubicBezTo>
                  <a:cubicBezTo>
                    <a:pt x="49049" y="20093"/>
                    <a:pt x="26578" y="14622"/>
                    <a:pt x="19739" y="13320"/>
                  </a:cubicBezTo>
                  <a:cubicBezTo>
                    <a:pt x="13486" y="12408"/>
                    <a:pt x="7559" y="10584"/>
                    <a:pt x="2283" y="7913"/>
                  </a:cubicBezTo>
                  <a:cubicBezTo>
                    <a:pt x="199" y="6871"/>
                    <a:pt x="-583" y="4396"/>
                    <a:pt x="460" y="2312"/>
                  </a:cubicBezTo>
                  <a:cubicBezTo>
                    <a:pt x="1502" y="228"/>
                    <a:pt x="3977" y="-619"/>
                    <a:pt x="6061" y="488"/>
                  </a:cubicBezTo>
                  <a:cubicBezTo>
                    <a:pt x="10425" y="2703"/>
                    <a:pt x="15635" y="4266"/>
                    <a:pt x="21107" y="5113"/>
                  </a:cubicBezTo>
                  <a:cubicBezTo>
                    <a:pt x="43903" y="9346"/>
                    <a:pt x="57386" y="21200"/>
                    <a:pt x="57386" y="36898"/>
                  </a:cubicBezTo>
                  <a:cubicBezTo>
                    <a:pt x="57386" y="39242"/>
                    <a:pt x="55497" y="41066"/>
                    <a:pt x="53217" y="4106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7A66DE6E-3FE6-4DAF-B0D8-0C5734625EBF}"/>
                </a:ext>
              </a:extLst>
            </p:cNvPr>
            <p:cNvSpPr/>
            <p:nvPr/>
          </p:nvSpPr>
          <p:spPr>
            <a:xfrm>
              <a:off x="3499401" y="6006136"/>
              <a:ext cx="26053" cy="13027"/>
            </a:xfrm>
            <a:custGeom>
              <a:avLst/>
              <a:gdLst>
                <a:gd name="connsiteX0" fmla="*/ 28451 w 26053"/>
                <a:gd name="connsiteY0" fmla="*/ 17379 h 13026"/>
                <a:gd name="connsiteX1" fmla="*/ 1356 w 26053"/>
                <a:gd name="connsiteY1" fmla="*/ 7218 h 13026"/>
                <a:gd name="connsiteX2" fmla="*/ 1095 w 26053"/>
                <a:gd name="connsiteY2" fmla="*/ 1356 h 13026"/>
                <a:gd name="connsiteX3" fmla="*/ 6957 w 26053"/>
                <a:gd name="connsiteY3" fmla="*/ 1096 h 13026"/>
                <a:gd name="connsiteX4" fmla="*/ 28386 w 26053"/>
                <a:gd name="connsiteY4" fmla="*/ 9042 h 13026"/>
                <a:gd name="connsiteX5" fmla="*/ 32554 w 26053"/>
                <a:gd name="connsiteY5" fmla="*/ 13210 h 13026"/>
                <a:gd name="connsiteX6" fmla="*/ 28451 w 26053"/>
                <a:gd name="connsiteY6" fmla="*/ 1737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13026">
                  <a:moveTo>
                    <a:pt x="28451" y="17379"/>
                  </a:moveTo>
                  <a:cubicBezTo>
                    <a:pt x="18225" y="17379"/>
                    <a:pt x="8390" y="13666"/>
                    <a:pt x="1356" y="7218"/>
                  </a:cubicBezTo>
                  <a:cubicBezTo>
                    <a:pt x="-337" y="5655"/>
                    <a:pt x="-468" y="3049"/>
                    <a:pt x="1095" y="1356"/>
                  </a:cubicBezTo>
                  <a:cubicBezTo>
                    <a:pt x="2659" y="-338"/>
                    <a:pt x="5329" y="-468"/>
                    <a:pt x="6957" y="1096"/>
                  </a:cubicBezTo>
                  <a:cubicBezTo>
                    <a:pt x="12428" y="6176"/>
                    <a:pt x="20244" y="9042"/>
                    <a:pt x="28386" y="9042"/>
                  </a:cubicBezTo>
                  <a:cubicBezTo>
                    <a:pt x="30666" y="9042"/>
                    <a:pt x="32554" y="10930"/>
                    <a:pt x="32554" y="13210"/>
                  </a:cubicBezTo>
                  <a:cubicBezTo>
                    <a:pt x="32554" y="15490"/>
                    <a:pt x="30731" y="17379"/>
                    <a:pt x="28451" y="1737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B3199D9D-D556-43CD-AF85-84A37A56E2AB}"/>
                </a:ext>
              </a:extLst>
            </p:cNvPr>
            <p:cNvSpPr/>
            <p:nvPr/>
          </p:nvSpPr>
          <p:spPr>
            <a:xfrm>
              <a:off x="3523684" y="5987561"/>
              <a:ext cx="39080" cy="32566"/>
            </a:xfrm>
            <a:custGeom>
              <a:avLst/>
              <a:gdLst>
                <a:gd name="connsiteX0" fmla="*/ 4168 w 39079"/>
                <a:gd name="connsiteY0" fmla="*/ 35953 h 32566"/>
                <a:gd name="connsiteX1" fmla="*/ 0 w 39079"/>
                <a:gd name="connsiteY1" fmla="*/ 31785 h 32566"/>
                <a:gd name="connsiteX2" fmla="*/ 4168 w 39079"/>
                <a:gd name="connsiteY2" fmla="*/ 27616 h 32566"/>
                <a:gd name="connsiteX3" fmla="*/ 32762 w 39079"/>
                <a:gd name="connsiteY3" fmla="*/ 4169 h 32566"/>
                <a:gd name="connsiteX4" fmla="*/ 36930 w 39079"/>
                <a:gd name="connsiteY4" fmla="*/ 0 h 32566"/>
                <a:gd name="connsiteX5" fmla="*/ 41099 w 39079"/>
                <a:gd name="connsiteY5" fmla="*/ 4169 h 32566"/>
                <a:gd name="connsiteX6" fmla="*/ 4168 w 39079"/>
                <a:gd name="connsiteY6" fmla="*/ 35953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8" y="35953"/>
                  </a:moveTo>
                  <a:cubicBezTo>
                    <a:pt x="1889" y="35953"/>
                    <a:pt x="0" y="34064"/>
                    <a:pt x="0" y="31785"/>
                  </a:cubicBezTo>
                  <a:cubicBezTo>
                    <a:pt x="0" y="29505"/>
                    <a:pt x="1889" y="27616"/>
                    <a:pt x="4168" y="27616"/>
                  </a:cubicBezTo>
                  <a:cubicBezTo>
                    <a:pt x="19931" y="27616"/>
                    <a:pt x="32762" y="17065"/>
                    <a:pt x="32762" y="4169"/>
                  </a:cubicBezTo>
                  <a:cubicBezTo>
                    <a:pt x="32762" y="1889"/>
                    <a:pt x="34651" y="0"/>
                    <a:pt x="36930" y="0"/>
                  </a:cubicBezTo>
                  <a:cubicBezTo>
                    <a:pt x="39210" y="0"/>
                    <a:pt x="41099" y="1889"/>
                    <a:pt x="41099" y="4169"/>
                  </a:cubicBezTo>
                  <a:cubicBezTo>
                    <a:pt x="41099" y="21689"/>
                    <a:pt x="24555" y="35953"/>
                    <a:pt x="4168" y="359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0C7FD804-C61F-4939-951F-BDAFAF931B64}"/>
                </a:ext>
              </a:extLst>
            </p:cNvPr>
            <p:cNvSpPr/>
            <p:nvPr/>
          </p:nvSpPr>
          <p:spPr>
            <a:xfrm>
              <a:off x="3523684" y="5893184"/>
              <a:ext cx="6513" cy="136779"/>
            </a:xfrm>
            <a:custGeom>
              <a:avLst/>
              <a:gdLst>
                <a:gd name="connsiteX0" fmla="*/ 4168 w 6513"/>
                <a:gd name="connsiteY0" fmla="*/ 143227 h 136778"/>
                <a:gd name="connsiteX1" fmla="*/ 0 w 6513"/>
                <a:gd name="connsiteY1" fmla="*/ 139058 h 136778"/>
                <a:gd name="connsiteX2" fmla="*/ 0 w 6513"/>
                <a:gd name="connsiteY2" fmla="*/ 4168 h 136778"/>
                <a:gd name="connsiteX3" fmla="*/ 4168 w 6513"/>
                <a:gd name="connsiteY3" fmla="*/ 0 h 136778"/>
                <a:gd name="connsiteX4" fmla="*/ 8337 w 6513"/>
                <a:gd name="connsiteY4" fmla="*/ 4168 h 136778"/>
                <a:gd name="connsiteX5" fmla="*/ 8337 w 6513"/>
                <a:gd name="connsiteY5" fmla="*/ 139058 h 136778"/>
                <a:gd name="connsiteX6" fmla="*/ 4168 w 6513"/>
                <a:gd name="connsiteY6" fmla="*/ 143227 h 13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36778">
                  <a:moveTo>
                    <a:pt x="4168" y="143227"/>
                  </a:moveTo>
                  <a:cubicBezTo>
                    <a:pt x="1889" y="143227"/>
                    <a:pt x="0" y="141338"/>
                    <a:pt x="0" y="13905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39058"/>
                  </a:lnTo>
                  <a:cubicBezTo>
                    <a:pt x="8337" y="141338"/>
                    <a:pt x="6448" y="143227"/>
                    <a:pt x="4168" y="14322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1C508764-4ADF-42D3-BEBC-D522A9AAFA48}"/>
                </a:ext>
              </a:extLst>
            </p:cNvPr>
            <p:cNvSpPr/>
            <p:nvPr/>
          </p:nvSpPr>
          <p:spPr>
            <a:xfrm>
              <a:off x="3541139" y="5767869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402 h 39079"/>
                <a:gd name="connsiteX6" fmla="*/ 8337 w 39079"/>
                <a:gd name="connsiteY6" fmla="*/ 22796 h 39079"/>
                <a:gd name="connsiteX7" fmla="*/ 22731 w 39079"/>
                <a:gd name="connsiteY7" fmla="*/ 37191 h 39079"/>
                <a:gd name="connsiteX8" fmla="*/ 37126 w 39079"/>
                <a:gd name="connsiteY8" fmla="*/ 22796 h 39079"/>
                <a:gd name="connsiteX9" fmla="*/ 22731 w 39079"/>
                <a:gd name="connsiteY9" fmla="*/ 8402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225"/>
                    <a:pt x="10161" y="0"/>
                    <a:pt x="22731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463" y="35302"/>
                    <a:pt x="35237" y="45463"/>
                    <a:pt x="22731" y="45463"/>
                  </a:cubicBezTo>
                  <a:close/>
                  <a:moveTo>
                    <a:pt x="22731" y="8402"/>
                  </a:moveTo>
                  <a:cubicBezTo>
                    <a:pt x="14785" y="8402"/>
                    <a:pt x="8337" y="14850"/>
                    <a:pt x="8337" y="22796"/>
                  </a:cubicBezTo>
                  <a:cubicBezTo>
                    <a:pt x="8337" y="30742"/>
                    <a:pt x="14785" y="37191"/>
                    <a:pt x="22731" y="37191"/>
                  </a:cubicBezTo>
                  <a:cubicBezTo>
                    <a:pt x="30677" y="37191"/>
                    <a:pt x="37126" y="30742"/>
                    <a:pt x="37126" y="22796"/>
                  </a:cubicBezTo>
                  <a:cubicBezTo>
                    <a:pt x="37126" y="14850"/>
                    <a:pt x="30677" y="8402"/>
                    <a:pt x="22731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C3E7B68C-62D8-4498-AE06-C34F333B40C6}"/>
                </a:ext>
              </a:extLst>
            </p:cNvPr>
            <p:cNvSpPr/>
            <p:nvPr/>
          </p:nvSpPr>
          <p:spPr>
            <a:xfrm>
              <a:off x="3502255" y="6120041"/>
              <a:ext cx="26053" cy="26053"/>
            </a:xfrm>
            <a:custGeom>
              <a:avLst/>
              <a:gdLst>
                <a:gd name="connsiteX0" fmla="*/ 15827 w 26053"/>
                <a:gd name="connsiteY0" fmla="*/ 31655 h 26053"/>
                <a:gd name="connsiteX1" fmla="*/ 0 w 26053"/>
                <a:gd name="connsiteY1" fmla="*/ 15828 h 26053"/>
                <a:gd name="connsiteX2" fmla="*/ 15827 w 26053"/>
                <a:gd name="connsiteY2" fmla="*/ 0 h 26053"/>
                <a:gd name="connsiteX3" fmla="*/ 31655 w 26053"/>
                <a:gd name="connsiteY3" fmla="*/ 15828 h 26053"/>
                <a:gd name="connsiteX4" fmla="*/ 15827 w 26053"/>
                <a:gd name="connsiteY4" fmla="*/ 31655 h 26053"/>
                <a:gd name="connsiteX5" fmla="*/ 15827 w 26053"/>
                <a:gd name="connsiteY5" fmla="*/ 8272 h 26053"/>
                <a:gd name="connsiteX6" fmla="*/ 8337 w 26053"/>
                <a:gd name="connsiteY6" fmla="*/ 15762 h 26053"/>
                <a:gd name="connsiteX7" fmla="*/ 15827 w 26053"/>
                <a:gd name="connsiteY7" fmla="*/ 23252 h 26053"/>
                <a:gd name="connsiteX8" fmla="*/ 23318 w 26053"/>
                <a:gd name="connsiteY8" fmla="*/ 15762 h 26053"/>
                <a:gd name="connsiteX9" fmla="*/ 15827 w 26053"/>
                <a:gd name="connsiteY9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5"/>
                  </a:moveTo>
                  <a:cubicBezTo>
                    <a:pt x="7099" y="31655"/>
                    <a:pt x="0" y="24555"/>
                    <a:pt x="0" y="15828"/>
                  </a:cubicBezTo>
                  <a:cubicBezTo>
                    <a:pt x="0" y="7100"/>
                    <a:pt x="7099" y="0"/>
                    <a:pt x="15827" y="0"/>
                  </a:cubicBezTo>
                  <a:cubicBezTo>
                    <a:pt x="24555" y="0"/>
                    <a:pt x="31655" y="7100"/>
                    <a:pt x="31655" y="15828"/>
                  </a:cubicBezTo>
                  <a:cubicBezTo>
                    <a:pt x="31655" y="24555"/>
                    <a:pt x="24555" y="31655"/>
                    <a:pt x="15827" y="31655"/>
                  </a:cubicBezTo>
                  <a:close/>
                  <a:moveTo>
                    <a:pt x="15827" y="8272"/>
                  </a:moveTo>
                  <a:cubicBezTo>
                    <a:pt x="11659" y="8272"/>
                    <a:pt x="8337" y="11659"/>
                    <a:pt x="8337" y="15762"/>
                  </a:cubicBezTo>
                  <a:cubicBezTo>
                    <a:pt x="8337" y="19866"/>
                    <a:pt x="11724" y="23252"/>
                    <a:pt x="15827" y="23252"/>
                  </a:cubicBezTo>
                  <a:cubicBezTo>
                    <a:pt x="19931" y="23252"/>
                    <a:pt x="23318" y="19866"/>
                    <a:pt x="23318" y="15762"/>
                  </a:cubicBezTo>
                  <a:cubicBezTo>
                    <a:pt x="23318" y="11659"/>
                    <a:pt x="19996" y="8272"/>
                    <a:pt x="15827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3E828116-7333-4850-BFF1-0D2418FFA4C3}"/>
                </a:ext>
              </a:extLst>
            </p:cNvPr>
            <p:cNvSpPr/>
            <p:nvPr/>
          </p:nvSpPr>
          <p:spPr>
            <a:xfrm>
              <a:off x="3343136" y="5802389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8 w 26053"/>
                <a:gd name="connsiteY1" fmla="*/ 8337 h 6513"/>
                <a:gd name="connsiteX2" fmla="*/ 0 w 26053"/>
                <a:gd name="connsiteY2" fmla="*/ 4169 h 6513"/>
                <a:gd name="connsiteX3" fmla="*/ 4168 w 26053"/>
                <a:gd name="connsiteY3" fmla="*/ 0 h 6513"/>
                <a:gd name="connsiteX4" fmla="*/ 26379 w 26053"/>
                <a:gd name="connsiteY4" fmla="*/ 0 h 6513"/>
                <a:gd name="connsiteX5" fmla="*/ 30547 w 26053"/>
                <a:gd name="connsiteY5" fmla="*/ 4169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26379" y="0"/>
                  </a:lnTo>
                  <a:cubicBezTo>
                    <a:pt x="28658" y="0"/>
                    <a:pt x="30547" y="1889"/>
                    <a:pt x="30547" y="4169"/>
                  </a:cubicBezTo>
                  <a:cubicBezTo>
                    <a:pt x="30547" y="6448"/>
                    <a:pt x="28658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E673891-46AA-4732-9F73-8B7883BFB4F4}"/>
                </a:ext>
              </a:extLst>
            </p:cNvPr>
            <p:cNvSpPr/>
            <p:nvPr/>
          </p:nvSpPr>
          <p:spPr>
            <a:xfrm>
              <a:off x="3354274" y="5791251"/>
              <a:ext cx="6513" cy="26053"/>
            </a:xfrm>
            <a:custGeom>
              <a:avLst/>
              <a:gdLst>
                <a:gd name="connsiteX0" fmla="*/ 4169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6379 h 26053"/>
                <a:gd name="connsiteX6" fmla="*/ 4169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0547"/>
                  </a:moveTo>
                  <a:cubicBezTo>
                    <a:pt x="1889" y="30547"/>
                    <a:pt x="0" y="28659"/>
                    <a:pt x="0" y="2637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6379"/>
                  </a:lnTo>
                  <a:cubicBezTo>
                    <a:pt x="8337" y="28724"/>
                    <a:pt x="6448" y="30547"/>
                    <a:pt x="4169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83C8D712-B7A9-4F04-B8C4-A31F3B61CABF}"/>
                </a:ext>
              </a:extLst>
            </p:cNvPr>
            <p:cNvSpPr/>
            <p:nvPr/>
          </p:nvSpPr>
          <p:spPr>
            <a:xfrm>
              <a:off x="3406771" y="6128899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8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118" y="0"/>
                  </a:lnTo>
                  <a:cubicBezTo>
                    <a:pt x="45398" y="0"/>
                    <a:pt x="47286" y="1889"/>
                    <a:pt x="47286" y="4168"/>
                  </a:cubicBezTo>
                  <a:cubicBezTo>
                    <a:pt x="47286" y="6448"/>
                    <a:pt x="45398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31202006-2B70-4E00-9193-E04C9B54BDA8}"/>
                </a:ext>
              </a:extLst>
            </p:cNvPr>
            <p:cNvSpPr/>
            <p:nvPr/>
          </p:nvSpPr>
          <p:spPr>
            <a:xfrm>
              <a:off x="3426180" y="6109425"/>
              <a:ext cx="6513" cy="45593"/>
            </a:xfrm>
            <a:custGeom>
              <a:avLst/>
              <a:gdLst>
                <a:gd name="connsiteX0" fmla="*/ 4168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8 h 45592"/>
                <a:gd name="connsiteX3" fmla="*/ 4168 w 6513"/>
                <a:gd name="connsiteY3" fmla="*/ 0 h 45592"/>
                <a:gd name="connsiteX4" fmla="*/ 8337 w 6513"/>
                <a:gd name="connsiteY4" fmla="*/ 4168 h 45592"/>
                <a:gd name="connsiteX5" fmla="*/ 8337 w 6513"/>
                <a:gd name="connsiteY5" fmla="*/ 43118 h 45592"/>
                <a:gd name="connsiteX6" fmla="*/ 4168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8" y="47286"/>
                  </a:moveTo>
                  <a:cubicBezTo>
                    <a:pt x="1889" y="47286"/>
                    <a:pt x="0" y="45397"/>
                    <a:pt x="0" y="4311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43118"/>
                  </a:lnTo>
                  <a:cubicBezTo>
                    <a:pt x="8337" y="45397"/>
                    <a:pt x="6513" y="47286"/>
                    <a:pt x="4168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16664E7C-07CF-4E09-A49E-BE6B6C841F17}"/>
                </a:ext>
              </a:extLst>
            </p:cNvPr>
            <p:cNvSpPr/>
            <p:nvPr/>
          </p:nvSpPr>
          <p:spPr>
            <a:xfrm>
              <a:off x="3443131" y="5767950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0 w 19539"/>
                <a:gd name="connsiteY5" fmla="*/ 16918 h 19539"/>
                <a:gd name="connsiteX6" fmla="*/ 22780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7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0" y="16918"/>
                  </a:lnTo>
                  <a:cubicBezTo>
                    <a:pt x="24408" y="18547"/>
                    <a:pt x="24408" y="21152"/>
                    <a:pt x="22780" y="22780"/>
                  </a:cubicBezTo>
                  <a:cubicBezTo>
                    <a:pt x="21933" y="23627"/>
                    <a:pt x="20891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B143EE24-CA27-4577-AA64-B2D431CE5AB9}"/>
                </a:ext>
              </a:extLst>
            </p:cNvPr>
            <p:cNvSpPr/>
            <p:nvPr/>
          </p:nvSpPr>
          <p:spPr>
            <a:xfrm>
              <a:off x="3443131" y="5767950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0 w 19539"/>
                <a:gd name="connsiteY4" fmla="*/ 1221 h 19539"/>
                <a:gd name="connsiteX5" fmla="*/ 22780 w 19539"/>
                <a:gd name="connsiteY5" fmla="*/ 7083 h 19539"/>
                <a:gd name="connsiteX6" fmla="*/ 7083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6" y="-407"/>
                    <a:pt x="21152" y="-407"/>
                    <a:pt x="22780" y="1221"/>
                  </a:cubicBezTo>
                  <a:cubicBezTo>
                    <a:pt x="24408" y="2850"/>
                    <a:pt x="24408" y="5455"/>
                    <a:pt x="22780" y="7083"/>
                  </a:cubicBezTo>
                  <a:lnTo>
                    <a:pt x="7083" y="22780"/>
                  </a:lnTo>
                  <a:cubicBezTo>
                    <a:pt x="6236" y="23627"/>
                    <a:pt x="5194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75" name="Group 1974">
            <a:extLst>
              <a:ext uri="{FF2B5EF4-FFF2-40B4-BE49-F238E27FC236}">
                <a16:creationId xmlns:a16="http://schemas.microsoft.com/office/drawing/2014/main" id="{088B110B-D83A-442F-82DC-938537DFFC1F}"/>
              </a:ext>
            </a:extLst>
          </p:cNvPr>
          <p:cNvGrpSpPr/>
          <p:nvPr/>
        </p:nvGrpSpPr>
        <p:grpSpPr>
          <a:xfrm>
            <a:off x="4246847" y="1474038"/>
            <a:ext cx="512269" cy="468449"/>
            <a:chOff x="4308663" y="1511967"/>
            <a:chExt cx="423363" cy="387148"/>
          </a:xfrm>
          <a:solidFill>
            <a:srgbClr val="FFFFFF"/>
          </a:solidFill>
        </p:grpSpPr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98833803-55B8-4800-A6F9-73419A452732}"/>
                </a:ext>
              </a:extLst>
            </p:cNvPr>
            <p:cNvSpPr/>
            <p:nvPr/>
          </p:nvSpPr>
          <p:spPr>
            <a:xfrm>
              <a:off x="4394303" y="1679348"/>
              <a:ext cx="58619" cy="45593"/>
            </a:xfrm>
            <a:custGeom>
              <a:avLst/>
              <a:gdLst>
                <a:gd name="connsiteX0" fmla="*/ 4178 w 58619"/>
                <a:gd name="connsiteY0" fmla="*/ 47036 h 45592"/>
                <a:gd name="connsiteX1" fmla="*/ 791 w 58619"/>
                <a:gd name="connsiteY1" fmla="*/ 45277 h 45592"/>
                <a:gd name="connsiteX2" fmla="*/ 1768 w 58619"/>
                <a:gd name="connsiteY2" fmla="*/ 39480 h 45592"/>
                <a:gd name="connsiteX3" fmla="*/ 55828 w 58619"/>
                <a:gd name="connsiteY3" fmla="*/ 791 h 45592"/>
                <a:gd name="connsiteX4" fmla="*/ 61625 w 58619"/>
                <a:gd name="connsiteY4" fmla="*/ 1768 h 45592"/>
                <a:gd name="connsiteX5" fmla="*/ 60648 w 58619"/>
                <a:gd name="connsiteY5" fmla="*/ 7565 h 45592"/>
                <a:gd name="connsiteX6" fmla="*/ 6588 w 58619"/>
                <a:gd name="connsiteY6" fmla="*/ 46254 h 45592"/>
                <a:gd name="connsiteX7" fmla="*/ 4178 w 58619"/>
                <a:gd name="connsiteY7" fmla="*/ 4703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19" h="45592">
                  <a:moveTo>
                    <a:pt x="4178" y="47036"/>
                  </a:moveTo>
                  <a:cubicBezTo>
                    <a:pt x="2876" y="47036"/>
                    <a:pt x="1573" y="46449"/>
                    <a:pt x="791" y="45277"/>
                  </a:cubicBezTo>
                  <a:cubicBezTo>
                    <a:pt x="-576" y="43388"/>
                    <a:pt x="-121" y="40783"/>
                    <a:pt x="1768" y="39480"/>
                  </a:cubicBezTo>
                  <a:lnTo>
                    <a:pt x="55828" y="791"/>
                  </a:lnTo>
                  <a:cubicBezTo>
                    <a:pt x="57717" y="-576"/>
                    <a:pt x="60323" y="-121"/>
                    <a:pt x="61625" y="1768"/>
                  </a:cubicBezTo>
                  <a:cubicBezTo>
                    <a:pt x="62993" y="3657"/>
                    <a:pt x="62537" y="6262"/>
                    <a:pt x="60648" y="7565"/>
                  </a:cubicBezTo>
                  <a:lnTo>
                    <a:pt x="6588" y="46254"/>
                  </a:lnTo>
                  <a:cubicBezTo>
                    <a:pt x="5807" y="46775"/>
                    <a:pt x="4960" y="47036"/>
                    <a:pt x="4178" y="4703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084FF78-D984-4F7D-AF95-99A4FE46720D}"/>
                </a:ext>
              </a:extLst>
            </p:cNvPr>
            <p:cNvSpPr/>
            <p:nvPr/>
          </p:nvSpPr>
          <p:spPr>
            <a:xfrm>
              <a:off x="4596867" y="1632388"/>
              <a:ext cx="65133" cy="71646"/>
            </a:xfrm>
            <a:custGeom>
              <a:avLst/>
              <a:gdLst>
                <a:gd name="connsiteX0" fmla="*/ 4177 w 65132"/>
                <a:gd name="connsiteY0" fmla="*/ 73023 h 71645"/>
                <a:gd name="connsiteX1" fmla="*/ 1312 w 65132"/>
                <a:gd name="connsiteY1" fmla="*/ 71851 h 71645"/>
                <a:gd name="connsiteX2" fmla="*/ 1182 w 65132"/>
                <a:gd name="connsiteY2" fmla="*/ 65924 h 71645"/>
                <a:gd name="connsiteX3" fmla="*/ 62602 w 65132"/>
                <a:gd name="connsiteY3" fmla="*/ 1312 h 71645"/>
                <a:gd name="connsiteX4" fmla="*/ 68529 w 65132"/>
                <a:gd name="connsiteY4" fmla="*/ 1182 h 71645"/>
                <a:gd name="connsiteX5" fmla="*/ 68659 w 65132"/>
                <a:gd name="connsiteY5" fmla="*/ 7109 h 71645"/>
                <a:gd name="connsiteX6" fmla="*/ 7239 w 65132"/>
                <a:gd name="connsiteY6" fmla="*/ 71720 h 71645"/>
                <a:gd name="connsiteX7" fmla="*/ 4177 w 65132"/>
                <a:gd name="connsiteY7" fmla="*/ 73023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2" h="71645">
                  <a:moveTo>
                    <a:pt x="4177" y="73023"/>
                  </a:moveTo>
                  <a:cubicBezTo>
                    <a:pt x="3136" y="73023"/>
                    <a:pt x="2093" y="72632"/>
                    <a:pt x="1312" y="71851"/>
                  </a:cubicBezTo>
                  <a:cubicBezTo>
                    <a:pt x="-382" y="70287"/>
                    <a:pt x="-447" y="67617"/>
                    <a:pt x="1182" y="65924"/>
                  </a:cubicBezTo>
                  <a:lnTo>
                    <a:pt x="62602" y="1312"/>
                  </a:lnTo>
                  <a:cubicBezTo>
                    <a:pt x="64165" y="-382"/>
                    <a:pt x="66835" y="-447"/>
                    <a:pt x="68529" y="1182"/>
                  </a:cubicBezTo>
                  <a:cubicBezTo>
                    <a:pt x="70222" y="2745"/>
                    <a:pt x="70287" y="5415"/>
                    <a:pt x="68659" y="7109"/>
                  </a:cubicBezTo>
                  <a:lnTo>
                    <a:pt x="7239" y="71720"/>
                  </a:lnTo>
                  <a:cubicBezTo>
                    <a:pt x="6392" y="72632"/>
                    <a:pt x="5285" y="73023"/>
                    <a:pt x="4177" y="7302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C5BB1DCB-FABC-4962-8F42-57DF97B61E0E}"/>
                </a:ext>
              </a:extLst>
            </p:cNvPr>
            <p:cNvSpPr/>
            <p:nvPr/>
          </p:nvSpPr>
          <p:spPr>
            <a:xfrm>
              <a:off x="4499308" y="1676363"/>
              <a:ext cx="52106" cy="32566"/>
            </a:xfrm>
            <a:custGeom>
              <a:avLst/>
              <a:gdLst>
                <a:gd name="connsiteX0" fmla="*/ 54450 w 52106"/>
                <a:gd name="connsiteY0" fmla="*/ 36278 h 32566"/>
                <a:gd name="connsiteX1" fmla="*/ 52430 w 52106"/>
                <a:gd name="connsiteY1" fmla="*/ 35757 h 32566"/>
                <a:gd name="connsiteX2" fmla="*/ 2148 w 52106"/>
                <a:gd name="connsiteY2" fmla="*/ 7815 h 32566"/>
                <a:gd name="connsiteX3" fmla="*/ 520 w 52106"/>
                <a:gd name="connsiteY3" fmla="*/ 2148 h 32566"/>
                <a:gd name="connsiteX4" fmla="*/ 6186 w 52106"/>
                <a:gd name="connsiteY4" fmla="*/ 520 h 32566"/>
                <a:gd name="connsiteX5" fmla="*/ 56469 w 52106"/>
                <a:gd name="connsiteY5" fmla="*/ 28462 h 32566"/>
                <a:gd name="connsiteX6" fmla="*/ 58097 w 52106"/>
                <a:gd name="connsiteY6" fmla="*/ 34128 h 32566"/>
                <a:gd name="connsiteX7" fmla="*/ 54450 w 52106"/>
                <a:gd name="connsiteY7" fmla="*/ 36278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06" h="32566">
                  <a:moveTo>
                    <a:pt x="54450" y="36278"/>
                  </a:moveTo>
                  <a:cubicBezTo>
                    <a:pt x="53798" y="36278"/>
                    <a:pt x="53082" y="36082"/>
                    <a:pt x="52430" y="35757"/>
                  </a:cubicBezTo>
                  <a:lnTo>
                    <a:pt x="2148" y="7815"/>
                  </a:lnTo>
                  <a:cubicBezTo>
                    <a:pt x="129" y="6707"/>
                    <a:pt x="-587" y="4167"/>
                    <a:pt x="520" y="2148"/>
                  </a:cubicBezTo>
                  <a:cubicBezTo>
                    <a:pt x="1627" y="129"/>
                    <a:pt x="4167" y="-587"/>
                    <a:pt x="6186" y="520"/>
                  </a:cubicBezTo>
                  <a:lnTo>
                    <a:pt x="56469" y="28462"/>
                  </a:lnTo>
                  <a:cubicBezTo>
                    <a:pt x="58488" y="29569"/>
                    <a:pt x="59204" y="32109"/>
                    <a:pt x="58097" y="34128"/>
                  </a:cubicBezTo>
                  <a:cubicBezTo>
                    <a:pt x="57315" y="35496"/>
                    <a:pt x="55948" y="36278"/>
                    <a:pt x="54450" y="3627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80E93B98-D475-494B-8593-51BAA738E2AA}"/>
                </a:ext>
              </a:extLst>
            </p:cNvPr>
            <p:cNvSpPr/>
            <p:nvPr/>
          </p:nvSpPr>
          <p:spPr>
            <a:xfrm>
              <a:off x="4308663" y="1892016"/>
              <a:ext cx="423363" cy="6513"/>
            </a:xfrm>
            <a:custGeom>
              <a:avLst/>
              <a:gdLst>
                <a:gd name="connsiteX0" fmla="*/ 421018 w 423362"/>
                <a:gd name="connsiteY0" fmla="*/ 8337 h 6513"/>
                <a:gd name="connsiteX1" fmla="*/ 4169 w 423362"/>
                <a:gd name="connsiteY1" fmla="*/ 8337 h 6513"/>
                <a:gd name="connsiteX2" fmla="*/ 0 w 423362"/>
                <a:gd name="connsiteY2" fmla="*/ 4169 h 6513"/>
                <a:gd name="connsiteX3" fmla="*/ 4169 w 423362"/>
                <a:gd name="connsiteY3" fmla="*/ 0 h 6513"/>
                <a:gd name="connsiteX4" fmla="*/ 421018 w 423362"/>
                <a:gd name="connsiteY4" fmla="*/ 0 h 6513"/>
                <a:gd name="connsiteX5" fmla="*/ 425186 w 423362"/>
                <a:gd name="connsiteY5" fmla="*/ 4169 h 6513"/>
                <a:gd name="connsiteX6" fmla="*/ 421018 w 42336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362" h="6513">
                  <a:moveTo>
                    <a:pt x="4210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21018" y="0"/>
                  </a:lnTo>
                  <a:cubicBezTo>
                    <a:pt x="423298" y="0"/>
                    <a:pt x="425186" y="1889"/>
                    <a:pt x="425186" y="4169"/>
                  </a:cubicBezTo>
                  <a:cubicBezTo>
                    <a:pt x="425186" y="6448"/>
                    <a:pt x="423298" y="8337"/>
                    <a:pt x="4210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970BA95E-A53A-45A2-973B-152CE7E499B0}"/>
                </a:ext>
              </a:extLst>
            </p:cNvPr>
            <p:cNvSpPr/>
            <p:nvPr/>
          </p:nvSpPr>
          <p:spPr>
            <a:xfrm>
              <a:off x="4339406" y="1705346"/>
              <a:ext cx="65133" cy="65133"/>
            </a:xfrm>
            <a:custGeom>
              <a:avLst/>
              <a:gdLst>
                <a:gd name="connsiteX0" fmla="*/ 34455 w 65132"/>
                <a:gd name="connsiteY0" fmla="*/ 68910 h 65132"/>
                <a:gd name="connsiteX1" fmla="*/ 0 w 65132"/>
                <a:gd name="connsiteY1" fmla="*/ 34455 h 65132"/>
                <a:gd name="connsiteX2" fmla="*/ 34455 w 65132"/>
                <a:gd name="connsiteY2" fmla="*/ 0 h 65132"/>
                <a:gd name="connsiteX3" fmla="*/ 68911 w 65132"/>
                <a:gd name="connsiteY3" fmla="*/ 34455 h 65132"/>
                <a:gd name="connsiteX4" fmla="*/ 34455 w 65132"/>
                <a:gd name="connsiteY4" fmla="*/ 68910 h 65132"/>
                <a:gd name="connsiteX5" fmla="*/ 34455 w 65132"/>
                <a:gd name="connsiteY5" fmla="*/ 8402 h 65132"/>
                <a:gd name="connsiteX6" fmla="*/ 8337 w 65132"/>
                <a:gd name="connsiteY6" fmla="*/ 34520 h 65132"/>
                <a:gd name="connsiteX7" fmla="*/ 34455 w 65132"/>
                <a:gd name="connsiteY7" fmla="*/ 60639 h 65132"/>
                <a:gd name="connsiteX8" fmla="*/ 60574 w 65132"/>
                <a:gd name="connsiteY8" fmla="*/ 34520 h 65132"/>
                <a:gd name="connsiteX9" fmla="*/ 34455 w 65132"/>
                <a:gd name="connsiteY9" fmla="*/ 8402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2" h="65132">
                  <a:moveTo>
                    <a:pt x="34455" y="68910"/>
                  </a:moveTo>
                  <a:cubicBezTo>
                    <a:pt x="15436" y="68910"/>
                    <a:pt x="0" y="53474"/>
                    <a:pt x="0" y="34455"/>
                  </a:cubicBezTo>
                  <a:cubicBezTo>
                    <a:pt x="0" y="15436"/>
                    <a:pt x="15436" y="0"/>
                    <a:pt x="34455" y="0"/>
                  </a:cubicBezTo>
                  <a:cubicBezTo>
                    <a:pt x="53474" y="0"/>
                    <a:pt x="68911" y="15436"/>
                    <a:pt x="68911" y="34455"/>
                  </a:cubicBezTo>
                  <a:cubicBezTo>
                    <a:pt x="68911" y="53474"/>
                    <a:pt x="53474" y="68910"/>
                    <a:pt x="34455" y="68910"/>
                  </a:cubicBezTo>
                  <a:close/>
                  <a:moveTo>
                    <a:pt x="34455" y="8402"/>
                  </a:moveTo>
                  <a:cubicBezTo>
                    <a:pt x="20061" y="8402"/>
                    <a:pt x="8337" y="20126"/>
                    <a:pt x="8337" y="34520"/>
                  </a:cubicBezTo>
                  <a:cubicBezTo>
                    <a:pt x="8337" y="48915"/>
                    <a:pt x="20061" y="60639"/>
                    <a:pt x="34455" y="60639"/>
                  </a:cubicBezTo>
                  <a:cubicBezTo>
                    <a:pt x="48850" y="60639"/>
                    <a:pt x="60574" y="48915"/>
                    <a:pt x="60574" y="34520"/>
                  </a:cubicBezTo>
                  <a:cubicBezTo>
                    <a:pt x="60574" y="20126"/>
                    <a:pt x="48850" y="8402"/>
                    <a:pt x="34455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E5600715-B261-46A5-A893-2B25EA15BE45}"/>
                </a:ext>
              </a:extLst>
            </p:cNvPr>
            <p:cNvSpPr/>
            <p:nvPr/>
          </p:nvSpPr>
          <p:spPr>
            <a:xfrm>
              <a:off x="4442577" y="1631420"/>
              <a:ext cx="65133" cy="65133"/>
            </a:xfrm>
            <a:custGeom>
              <a:avLst/>
              <a:gdLst>
                <a:gd name="connsiteX0" fmla="*/ 34455 w 65132"/>
                <a:gd name="connsiteY0" fmla="*/ 68910 h 65132"/>
                <a:gd name="connsiteX1" fmla="*/ 0 w 65132"/>
                <a:gd name="connsiteY1" fmla="*/ 34455 h 65132"/>
                <a:gd name="connsiteX2" fmla="*/ 34455 w 65132"/>
                <a:gd name="connsiteY2" fmla="*/ 0 h 65132"/>
                <a:gd name="connsiteX3" fmla="*/ 68910 w 65132"/>
                <a:gd name="connsiteY3" fmla="*/ 34455 h 65132"/>
                <a:gd name="connsiteX4" fmla="*/ 34455 w 65132"/>
                <a:gd name="connsiteY4" fmla="*/ 68910 h 65132"/>
                <a:gd name="connsiteX5" fmla="*/ 34455 w 65132"/>
                <a:gd name="connsiteY5" fmla="*/ 8402 h 65132"/>
                <a:gd name="connsiteX6" fmla="*/ 8337 w 65132"/>
                <a:gd name="connsiteY6" fmla="*/ 34520 h 65132"/>
                <a:gd name="connsiteX7" fmla="*/ 34455 w 65132"/>
                <a:gd name="connsiteY7" fmla="*/ 60639 h 65132"/>
                <a:gd name="connsiteX8" fmla="*/ 60573 w 65132"/>
                <a:gd name="connsiteY8" fmla="*/ 34520 h 65132"/>
                <a:gd name="connsiteX9" fmla="*/ 34455 w 65132"/>
                <a:gd name="connsiteY9" fmla="*/ 8402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2" h="65132">
                  <a:moveTo>
                    <a:pt x="34455" y="68910"/>
                  </a:moveTo>
                  <a:cubicBezTo>
                    <a:pt x="15436" y="68910"/>
                    <a:pt x="0" y="53474"/>
                    <a:pt x="0" y="34455"/>
                  </a:cubicBezTo>
                  <a:cubicBezTo>
                    <a:pt x="0" y="15436"/>
                    <a:pt x="15436" y="0"/>
                    <a:pt x="34455" y="0"/>
                  </a:cubicBezTo>
                  <a:cubicBezTo>
                    <a:pt x="53474" y="0"/>
                    <a:pt x="68910" y="15436"/>
                    <a:pt x="68910" y="34455"/>
                  </a:cubicBezTo>
                  <a:cubicBezTo>
                    <a:pt x="68910" y="53474"/>
                    <a:pt x="53474" y="68910"/>
                    <a:pt x="34455" y="68910"/>
                  </a:cubicBezTo>
                  <a:close/>
                  <a:moveTo>
                    <a:pt x="34455" y="8402"/>
                  </a:moveTo>
                  <a:cubicBezTo>
                    <a:pt x="20061" y="8402"/>
                    <a:pt x="8337" y="20126"/>
                    <a:pt x="8337" y="34520"/>
                  </a:cubicBezTo>
                  <a:cubicBezTo>
                    <a:pt x="8337" y="48915"/>
                    <a:pt x="20061" y="60639"/>
                    <a:pt x="34455" y="60639"/>
                  </a:cubicBezTo>
                  <a:cubicBezTo>
                    <a:pt x="48850" y="60639"/>
                    <a:pt x="60573" y="48915"/>
                    <a:pt x="60573" y="34520"/>
                  </a:cubicBezTo>
                  <a:cubicBezTo>
                    <a:pt x="60573" y="20126"/>
                    <a:pt x="48850" y="8402"/>
                    <a:pt x="34455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F15CFBA2-7BB1-4A81-A483-4CAB34305A9E}"/>
                </a:ext>
              </a:extLst>
            </p:cNvPr>
            <p:cNvSpPr/>
            <p:nvPr/>
          </p:nvSpPr>
          <p:spPr>
            <a:xfrm>
              <a:off x="4458599" y="1647443"/>
              <a:ext cx="32566" cy="32566"/>
            </a:xfrm>
            <a:custGeom>
              <a:avLst/>
              <a:gdLst>
                <a:gd name="connsiteX0" fmla="*/ 18433 w 32566"/>
                <a:gd name="connsiteY0" fmla="*/ 36865 h 32566"/>
                <a:gd name="connsiteX1" fmla="*/ 0 w 32566"/>
                <a:gd name="connsiteY1" fmla="*/ 18433 h 32566"/>
                <a:gd name="connsiteX2" fmla="*/ 18433 w 32566"/>
                <a:gd name="connsiteY2" fmla="*/ 0 h 32566"/>
                <a:gd name="connsiteX3" fmla="*/ 36865 w 32566"/>
                <a:gd name="connsiteY3" fmla="*/ 18433 h 32566"/>
                <a:gd name="connsiteX4" fmla="*/ 18433 w 32566"/>
                <a:gd name="connsiteY4" fmla="*/ 36865 h 32566"/>
                <a:gd name="connsiteX5" fmla="*/ 18433 w 32566"/>
                <a:gd name="connsiteY5" fmla="*/ 8402 h 32566"/>
                <a:gd name="connsiteX6" fmla="*/ 8337 w 32566"/>
                <a:gd name="connsiteY6" fmla="*/ 18498 h 32566"/>
                <a:gd name="connsiteX7" fmla="*/ 18433 w 32566"/>
                <a:gd name="connsiteY7" fmla="*/ 28593 h 32566"/>
                <a:gd name="connsiteX8" fmla="*/ 28528 w 32566"/>
                <a:gd name="connsiteY8" fmla="*/ 18498 h 32566"/>
                <a:gd name="connsiteX9" fmla="*/ 18433 w 32566"/>
                <a:gd name="connsiteY9" fmla="*/ 8402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66" h="32566">
                  <a:moveTo>
                    <a:pt x="18433" y="36865"/>
                  </a:moveTo>
                  <a:cubicBezTo>
                    <a:pt x="8272" y="36865"/>
                    <a:pt x="0" y="28593"/>
                    <a:pt x="0" y="18433"/>
                  </a:cubicBezTo>
                  <a:cubicBezTo>
                    <a:pt x="0" y="8272"/>
                    <a:pt x="8272" y="0"/>
                    <a:pt x="18433" y="0"/>
                  </a:cubicBezTo>
                  <a:cubicBezTo>
                    <a:pt x="28593" y="0"/>
                    <a:pt x="36865" y="8272"/>
                    <a:pt x="36865" y="18433"/>
                  </a:cubicBezTo>
                  <a:cubicBezTo>
                    <a:pt x="36865" y="28593"/>
                    <a:pt x="28593" y="36865"/>
                    <a:pt x="18433" y="36865"/>
                  </a:cubicBezTo>
                  <a:close/>
                  <a:moveTo>
                    <a:pt x="18433" y="8402"/>
                  </a:moveTo>
                  <a:cubicBezTo>
                    <a:pt x="12897" y="8402"/>
                    <a:pt x="8337" y="12896"/>
                    <a:pt x="8337" y="18498"/>
                  </a:cubicBezTo>
                  <a:cubicBezTo>
                    <a:pt x="8337" y="24099"/>
                    <a:pt x="12831" y="28593"/>
                    <a:pt x="18433" y="28593"/>
                  </a:cubicBezTo>
                  <a:cubicBezTo>
                    <a:pt x="23969" y="28593"/>
                    <a:pt x="28528" y="24099"/>
                    <a:pt x="28528" y="18498"/>
                  </a:cubicBezTo>
                  <a:cubicBezTo>
                    <a:pt x="28528" y="12896"/>
                    <a:pt x="23969" y="8402"/>
                    <a:pt x="18433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C26D3BCC-9AB2-417C-B488-64AC61B131AB}"/>
                </a:ext>
              </a:extLst>
            </p:cNvPr>
            <p:cNvSpPr/>
            <p:nvPr/>
          </p:nvSpPr>
          <p:spPr>
            <a:xfrm>
              <a:off x="4545747" y="1688672"/>
              <a:ext cx="65133" cy="65133"/>
            </a:xfrm>
            <a:custGeom>
              <a:avLst/>
              <a:gdLst>
                <a:gd name="connsiteX0" fmla="*/ 34455 w 65132"/>
                <a:gd name="connsiteY0" fmla="*/ 68910 h 65132"/>
                <a:gd name="connsiteX1" fmla="*/ 0 w 65132"/>
                <a:gd name="connsiteY1" fmla="*/ 34455 h 65132"/>
                <a:gd name="connsiteX2" fmla="*/ 34455 w 65132"/>
                <a:gd name="connsiteY2" fmla="*/ 0 h 65132"/>
                <a:gd name="connsiteX3" fmla="*/ 68911 w 65132"/>
                <a:gd name="connsiteY3" fmla="*/ 34455 h 65132"/>
                <a:gd name="connsiteX4" fmla="*/ 34455 w 65132"/>
                <a:gd name="connsiteY4" fmla="*/ 68910 h 65132"/>
                <a:gd name="connsiteX5" fmla="*/ 34455 w 65132"/>
                <a:gd name="connsiteY5" fmla="*/ 8402 h 65132"/>
                <a:gd name="connsiteX6" fmla="*/ 8337 w 65132"/>
                <a:gd name="connsiteY6" fmla="*/ 34520 h 65132"/>
                <a:gd name="connsiteX7" fmla="*/ 34455 w 65132"/>
                <a:gd name="connsiteY7" fmla="*/ 60639 h 65132"/>
                <a:gd name="connsiteX8" fmla="*/ 60573 w 65132"/>
                <a:gd name="connsiteY8" fmla="*/ 34520 h 65132"/>
                <a:gd name="connsiteX9" fmla="*/ 34455 w 65132"/>
                <a:gd name="connsiteY9" fmla="*/ 8402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2" h="65132">
                  <a:moveTo>
                    <a:pt x="34455" y="68910"/>
                  </a:moveTo>
                  <a:cubicBezTo>
                    <a:pt x="15436" y="68910"/>
                    <a:pt x="0" y="53474"/>
                    <a:pt x="0" y="34455"/>
                  </a:cubicBezTo>
                  <a:cubicBezTo>
                    <a:pt x="0" y="15436"/>
                    <a:pt x="15436" y="0"/>
                    <a:pt x="34455" y="0"/>
                  </a:cubicBezTo>
                  <a:cubicBezTo>
                    <a:pt x="53474" y="0"/>
                    <a:pt x="68911" y="15436"/>
                    <a:pt x="68911" y="34455"/>
                  </a:cubicBezTo>
                  <a:cubicBezTo>
                    <a:pt x="68911" y="53474"/>
                    <a:pt x="53409" y="68910"/>
                    <a:pt x="34455" y="68910"/>
                  </a:cubicBezTo>
                  <a:close/>
                  <a:moveTo>
                    <a:pt x="34455" y="8402"/>
                  </a:moveTo>
                  <a:cubicBezTo>
                    <a:pt x="20061" y="8402"/>
                    <a:pt x="8337" y="20126"/>
                    <a:pt x="8337" y="34520"/>
                  </a:cubicBezTo>
                  <a:cubicBezTo>
                    <a:pt x="8337" y="48915"/>
                    <a:pt x="20061" y="60639"/>
                    <a:pt x="34455" y="60639"/>
                  </a:cubicBezTo>
                  <a:cubicBezTo>
                    <a:pt x="48850" y="60639"/>
                    <a:pt x="60573" y="48915"/>
                    <a:pt x="60573" y="34520"/>
                  </a:cubicBezTo>
                  <a:cubicBezTo>
                    <a:pt x="60573" y="20126"/>
                    <a:pt x="48850" y="8402"/>
                    <a:pt x="34455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5F1448E8-60E3-4E9D-A7A9-9F1E728032EC}"/>
                </a:ext>
              </a:extLst>
            </p:cNvPr>
            <p:cNvSpPr/>
            <p:nvPr/>
          </p:nvSpPr>
          <p:spPr>
            <a:xfrm>
              <a:off x="4648852" y="1580291"/>
              <a:ext cx="65133" cy="65133"/>
            </a:xfrm>
            <a:custGeom>
              <a:avLst/>
              <a:gdLst>
                <a:gd name="connsiteX0" fmla="*/ 34455 w 65132"/>
                <a:gd name="connsiteY0" fmla="*/ 68910 h 65132"/>
                <a:gd name="connsiteX1" fmla="*/ 0 w 65132"/>
                <a:gd name="connsiteY1" fmla="*/ 34455 h 65132"/>
                <a:gd name="connsiteX2" fmla="*/ 34455 w 65132"/>
                <a:gd name="connsiteY2" fmla="*/ 0 h 65132"/>
                <a:gd name="connsiteX3" fmla="*/ 68911 w 65132"/>
                <a:gd name="connsiteY3" fmla="*/ 34455 h 65132"/>
                <a:gd name="connsiteX4" fmla="*/ 34455 w 65132"/>
                <a:gd name="connsiteY4" fmla="*/ 68910 h 65132"/>
                <a:gd name="connsiteX5" fmla="*/ 34455 w 65132"/>
                <a:gd name="connsiteY5" fmla="*/ 8402 h 65132"/>
                <a:gd name="connsiteX6" fmla="*/ 8337 w 65132"/>
                <a:gd name="connsiteY6" fmla="*/ 34520 h 65132"/>
                <a:gd name="connsiteX7" fmla="*/ 34455 w 65132"/>
                <a:gd name="connsiteY7" fmla="*/ 60639 h 65132"/>
                <a:gd name="connsiteX8" fmla="*/ 60573 w 65132"/>
                <a:gd name="connsiteY8" fmla="*/ 34520 h 65132"/>
                <a:gd name="connsiteX9" fmla="*/ 34455 w 65132"/>
                <a:gd name="connsiteY9" fmla="*/ 8402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2" h="65132">
                  <a:moveTo>
                    <a:pt x="34455" y="68910"/>
                  </a:moveTo>
                  <a:cubicBezTo>
                    <a:pt x="15436" y="68910"/>
                    <a:pt x="0" y="53474"/>
                    <a:pt x="0" y="34455"/>
                  </a:cubicBezTo>
                  <a:cubicBezTo>
                    <a:pt x="0" y="15436"/>
                    <a:pt x="15436" y="0"/>
                    <a:pt x="34455" y="0"/>
                  </a:cubicBezTo>
                  <a:cubicBezTo>
                    <a:pt x="53474" y="0"/>
                    <a:pt x="68911" y="15436"/>
                    <a:pt x="68911" y="34455"/>
                  </a:cubicBezTo>
                  <a:cubicBezTo>
                    <a:pt x="68911" y="53474"/>
                    <a:pt x="53474" y="68910"/>
                    <a:pt x="34455" y="68910"/>
                  </a:cubicBezTo>
                  <a:close/>
                  <a:moveTo>
                    <a:pt x="34455" y="8402"/>
                  </a:moveTo>
                  <a:cubicBezTo>
                    <a:pt x="20061" y="8402"/>
                    <a:pt x="8337" y="20126"/>
                    <a:pt x="8337" y="34520"/>
                  </a:cubicBezTo>
                  <a:cubicBezTo>
                    <a:pt x="8337" y="48915"/>
                    <a:pt x="20061" y="60639"/>
                    <a:pt x="34455" y="60639"/>
                  </a:cubicBezTo>
                  <a:cubicBezTo>
                    <a:pt x="48850" y="60639"/>
                    <a:pt x="60573" y="48915"/>
                    <a:pt x="60573" y="34520"/>
                  </a:cubicBezTo>
                  <a:cubicBezTo>
                    <a:pt x="60573" y="20126"/>
                    <a:pt x="48850" y="8402"/>
                    <a:pt x="34455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B77F23F2-376D-4F0A-95BC-6A08F23FE508}"/>
                </a:ext>
              </a:extLst>
            </p:cNvPr>
            <p:cNvSpPr/>
            <p:nvPr/>
          </p:nvSpPr>
          <p:spPr>
            <a:xfrm>
              <a:off x="4663572" y="1595076"/>
              <a:ext cx="39080" cy="39080"/>
            </a:xfrm>
            <a:custGeom>
              <a:avLst/>
              <a:gdLst>
                <a:gd name="connsiteX0" fmla="*/ 19735 w 39079"/>
                <a:gd name="connsiteY0" fmla="*/ 39470 h 39079"/>
                <a:gd name="connsiteX1" fmla="*/ 0 w 39079"/>
                <a:gd name="connsiteY1" fmla="*/ 19735 h 39079"/>
                <a:gd name="connsiteX2" fmla="*/ 19735 w 39079"/>
                <a:gd name="connsiteY2" fmla="*/ 0 h 39079"/>
                <a:gd name="connsiteX3" fmla="*/ 39470 w 39079"/>
                <a:gd name="connsiteY3" fmla="*/ 19735 h 39079"/>
                <a:gd name="connsiteX4" fmla="*/ 19735 w 39079"/>
                <a:gd name="connsiteY4" fmla="*/ 39470 h 39079"/>
                <a:gd name="connsiteX5" fmla="*/ 19735 w 39079"/>
                <a:gd name="connsiteY5" fmla="*/ 8337 h 39079"/>
                <a:gd name="connsiteX6" fmla="*/ 8337 w 39079"/>
                <a:gd name="connsiteY6" fmla="*/ 19735 h 39079"/>
                <a:gd name="connsiteX7" fmla="*/ 19735 w 39079"/>
                <a:gd name="connsiteY7" fmla="*/ 31133 h 39079"/>
                <a:gd name="connsiteX8" fmla="*/ 31133 w 39079"/>
                <a:gd name="connsiteY8" fmla="*/ 19735 h 39079"/>
                <a:gd name="connsiteX9" fmla="*/ 19735 w 39079"/>
                <a:gd name="connsiteY9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19735" y="39470"/>
                  </a:moveTo>
                  <a:cubicBezTo>
                    <a:pt x="8858" y="39470"/>
                    <a:pt x="0" y="30612"/>
                    <a:pt x="0" y="19735"/>
                  </a:cubicBezTo>
                  <a:cubicBezTo>
                    <a:pt x="0" y="8858"/>
                    <a:pt x="8858" y="0"/>
                    <a:pt x="19735" y="0"/>
                  </a:cubicBezTo>
                  <a:cubicBezTo>
                    <a:pt x="30612" y="0"/>
                    <a:pt x="39470" y="8858"/>
                    <a:pt x="39470" y="19735"/>
                  </a:cubicBezTo>
                  <a:cubicBezTo>
                    <a:pt x="39470" y="30612"/>
                    <a:pt x="30677" y="39470"/>
                    <a:pt x="19735" y="39470"/>
                  </a:cubicBezTo>
                  <a:close/>
                  <a:moveTo>
                    <a:pt x="19735" y="8337"/>
                  </a:moveTo>
                  <a:cubicBezTo>
                    <a:pt x="13483" y="8337"/>
                    <a:pt x="8337" y="13482"/>
                    <a:pt x="8337" y="19735"/>
                  </a:cubicBezTo>
                  <a:cubicBezTo>
                    <a:pt x="8337" y="25988"/>
                    <a:pt x="13483" y="31133"/>
                    <a:pt x="19735" y="31133"/>
                  </a:cubicBezTo>
                  <a:cubicBezTo>
                    <a:pt x="25988" y="31133"/>
                    <a:pt x="31133" y="25988"/>
                    <a:pt x="31133" y="19735"/>
                  </a:cubicBezTo>
                  <a:cubicBezTo>
                    <a:pt x="31133" y="13482"/>
                    <a:pt x="26053" y="8337"/>
                    <a:pt x="19735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60343DD0-2EF9-461A-A8F7-605531DFB2D2}"/>
                </a:ext>
              </a:extLst>
            </p:cNvPr>
            <p:cNvSpPr/>
            <p:nvPr/>
          </p:nvSpPr>
          <p:spPr>
            <a:xfrm>
              <a:off x="4369693" y="1765919"/>
              <a:ext cx="6513" cy="130265"/>
            </a:xfrm>
            <a:custGeom>
              <a:avLst/>
              <a:gdLst>
                <a:gd name="connsiteX0" fmla="*/ 4169 w 6513"/>
                <a:gd name="connsiteY0" fmla="*/ 134434 h 130265"/>
                <a:gd name="connsiteX1" fmla="*/ 0 w 6513"/>
                <a:gd name="connsiteY1" fmla="*/ 130265 h 130265"/>
                <a:gd name="connsiteX2" fmla="*/ 0 w 6513"/>
                <a:gd name="connsiteY2" fmla="*/ 112614 h 130265"/>
                <a:gd name="connsiteX3" fmla="*/ 4169 w 6513"/>
                <a:gd name="connsiteY3" fmla="*/ 108446 h 130265"/>
                <a:gd name="connsiteX4" fmla="*/ 8337 w 6513"/>
                <a:gd name="connsiteY4" fmla="*/ 112614 h 130265"/>
                <a:gd name="connsiteX5" fmla="*/ 8337 w 6513"/>
                <a:gd name="connsiteY5" fmla="*/ 130265 h 130265"/>
                <a:gd name="connsiteX6" fmla="*/ 4169 w 6513"/>
                <a:gd name="connsiteY6" fmla="*/ 134434 h 130265"/>
                <a:gd name="connsiteX7" fmla="*/ 4169 w 6513"/>
                <a:gd name="connsiteY7" fmla="*/ 104277 h 130265"/>
                <a:gd name="connsiteX8" fmla="*/ 0 w 6513"/>
                <a:gd name="connsiteY8" fmla="*/ 100109 h 130265"/>
                <a:gd name="connsiteX9" fmla="*/ 4169 w 6513"/>
                <a:gd name="connsiteY9" fmla="*/ 95940 h 130265"/>
                <a:gd name="connsiteX10" fmla="*/ 8337 w 6513"/>
                <a:gd name="connsiteY10" fmla="*/ 100109 h 130265"/>
                <a:gd name="connsiteX11" fmla="*/ 4169 w 6513"/>
                <a:gd name="connsiteY11" fmla="*/ 104277 h 130265"/>
                <a:gd name="connsiteX12" fmla="*/ 4169 w 6513"/>
                <a:gd name="connsiteY12" fmla="*/ 91772 h 130265"/>
                <a:gd name="connsiteX13" fmla="*/ 0 w 6513"/>
                <a:gd name="connsiteY13" fmla="*/ 87604 h 130265"/>
                <a:gd name="connsiteX14" fmla="*/ 0 w 6513"/>
                <a:gd name="connsiteY14" fmla="*/ 4168 h 130265"/>
                <a:gd name="connsiteX15" fmla="*/ 4169 w 6513"/>
                <a:gd name="connsiteY15" fmla="*/ 0 h 130265"/>
                <a:gd name="connsiteX16" fmla="*/ 8337 w 6513"/>
                <a:gd name="connsiteY16" fmla="*/ 4168 h 130265"/>
                <a:gd name="connsiteX17" fmla="*/ 8337 w 6513"/>
                <a:gd name="connsiteY17" fmla="*/ 87538 h 130265"/>
                <a:gd name="connsiteX18" fmla="*/ 4169 w 6513"/>
                <a:gd name="connsiteY18" fmla="*/ 91772 h 13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3" h="130265">
                  <a:moveTo>
                    <a:pt x="4169" y="134434"/>
                  </a:moveTo>
                  <a:cubicBezTo>
                    <a:pt x="1889" y="134434"/>
                    <a:pt x="0" y="132545"/>
                    <a:pt x="0" y="130265"/>
                  </a:cubicBezTo>
                  <a:lnTo>
                    <a:pt x="0" y="112614"/>
                  </a:lnTo>
                  <a:cubicBezTo>
                    <a:pt x="0" y="110270"/>
                    <a:pt x="1889" y="108446"/>
                    <a:pt x="4169" y="108446"/>
                  </a:cubicBezTo>
                  <a:cubicBezTo>
                    <a:pt x="6448" y="108446"/>
                    <a:pt x="8337" y="110270"/>
                    <a:pt x="8337" y="112614"/>
                  </a:cubicBezTo>
                  <a:lnTo>
                    <a:pt x="8337" y="130265"/>
                  </a:lnTo>
                  <a:cubicBezTo>
                    <a:pt x="8337" y="132545"/>
                    <a:pt x="6448" y="134434"/>
                    <a:pt x="4169" y="134434"/>
                  </a:cubicBezTo>
                  <a:close/>
                  <a:moveTo>
                    <a:pt x="4169" y="104277"/>
                  </a:moveTo>
                  <a:cubicBezTo>
                    <a:pt x="1889" y="104277"/>
                    <a:pt x="0" y="102389"/>
                    <a:pt x="0" y="100109"/>
                  </a:cubicBezTo>
                  <a:cubicBezTo>
                    <a:pt x="0" y="97764"/>
                    <a:pt x="1889" y="95940"/>
                    <a:pt x="4169" y="95940"/>
                  </a:cubicBezTo>
                  <a:cubicBezTo>
                    <a:pt x="6448" y="95940"/>
                    <a:pt x="8337" y="97764"/>
                    <a:pt x="8337" y="100109"/>
                  </a:cubicBezTo>
                  <a:cubicBezTo>
                    <a:pt x="8337" y="102389"/>
                    <a:pt x="6448" y="104277"/>
                    <a:pt x="4169" y="104277"/>
                  </a:cubicBezTo>
                  <a:close/>
                  <a:moveTo>
                    <a:pt x="4169" y="91772"/>
                  </a:moveTo>
                  <a:cubicBezTo>
                    <a:pt x="1889" y="91772"/>
                    <a:pt x="0" y="89883"/>
                    <a:pt x="0" y="87604"/>
                  </a:cubicBezTo>
                  <a:lnTo>
                    <a:pt x="0" y="4168"/>
                  </a:lnTo>
                  <a:cubicBezTo>
                    <a:pt x="0" y="1824"/>
                    <a:pt x="1889" y="0"/>
                    <a:pt x="4169" y="0"/>
                  </a:cubicBezTo>
                  <a:cubicBezTo>
                    <a:pt x="6448" y="0"/>
                    <a:pt x="8337" y="1824"/>
                    <a:pt x="8337" y="4168"/>
                  </a:cubicBezTo>
                  <a:lnTo>
                    <a:pt x="8337" y="87538"/>
                  </a:lnTo>
                  <a:cubicBezTo>
                    <a:pt x="8337" y="89883"/>
                    <a:pt x="6448" y="91772"/>
                    <a:pt x="4169" y="917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5E452F39-4E64-4CFD-96E9-164E674E0104}"/>
                </a:ext>
              </a:extLst>
            </p:cNvPr>
            <p:cNvSpPr/>
            <p:nvPr/>
          </p:nvSpPr>
          <p:spPr>
            <a:xfrm>
              <a:off x="4472863" y="1691993"/>
              <a:ext cx="6513" cy="201911"/>
            </a:xfrm>
            <a:custGeom>
              <a:avLst/>
              <a:gdLst>
                <a:gd name="connsiteX0" fmla="*/ 4169 w 6513"/>
                <a:gd name="connsiteY0" fmla="*/ 208360 h 201911"/>
                <a:gd name="connsiteX1" fmla="*/ 0 w 6513"/>
                <a:gd name="connsiteY1" fmla="*/ 204191 h 201911"/>
                <a:gd name="connsiteX2" fmla="*/ 0 w 6513"/>
                <a:gd name="connsiteY2" fmla="*/ 150131 h 201911"/>
                <a:gd name="connsiteX3" fmla="*/ 4169 w 6513"/>
                <a:gd name="connsiteY3" fmla="*/ 145897 h 201911"/>
                <a:gd name="connsiteX4" fmla="*/ 8337 w 6513"/>
                <a:gd name="connsiteY4" fmla="*/ 150131 h 201911"/>
                <a:gd name="connsiteX5" fmla="*/ 8337 w 6513"/>
                <a:gd name="connsiteY5" fmla="*/ 204191 h 201911"/>
                <a:gd name="connsiteX6" fmla="*/ 4169 w 6513"/>
                <a:gd name="connsiteY6" fmla="*/ 208360 h 201911"/>
                <a:gd name="connsiteX7" fmla="*/ 4169 w 6513"/>
                <a:gd name="connsiteY7" fmla="*/ 141664 h 201911"/>
                <a:gd name="connsiteX8" fmla="*/ 0 w 6513"/>
                <a:gd name="connsiteY8" fmla="*/ 137495 h 201911"/>
                <a:gd name="connsiteX9" fmla="*/ 0 w 6513"/>
                <a:gd name="connsiteY9" fmla="*/ 112484 h 201911"/>
                <a:gd name="connsiteX10" fmla="*/ 4169 w 6513"/>
                <a:gd name="connsiteY10" fmla="*/ 108316 h 201911"/>
                <a:gd name="connsiteX11" fmla="*/ 8337 w 6513"/>
                <a:gd name="connsiteY11" fmla="*/ 112484 h 201911"/>
                <a:gd name="connsiteX12" fmla="*/ 8337 w 6513"/>
                <a:gd name="connsiteY12" fmla="*/ 137495 h 201911"/>
                <a:gd name="connsiteX13" fmla="*/ 4169 w 6513"/>
                <a:gd name="connsiteY13" fmla="*/ 141664 h 201911"/>
                <a:gd name="connsiteX14" fmla="*/ 4169 w 6513"/>
                <a:gd name="connsiteY14" fmla="*/ 104212 h 201911"/>
                <a:gd name="connsiteX15" fmla="*/ 0 w 6513"/>
                <a:gd name="connsiteY15" fmla="*/ 99979 h 201911"/>
                <a:gd name="connsiteX16" fmla="*/ 4169 w 6513"/>
                <a:gd name="connsiteY16" fmla="*/ 95810 h 201911"/>
                <a:gd name="connsiteX17" fmla="*/ 8337 w 6513"/>
                <a:gd name="connsiteY17" fmla="*/ 99979 h 201911"/>
                <a:gd name="connsiteX18" fmla="*/ 4169 w 6513"/>
                <a:gd name="connsiteY18" fmla="*/ 104212 h 201911"/>
                <a:gd name="connsiteX19" fmla="*/ 4169 w 6513"/>
                <a:gd name="connsiteY19" fmla="*/ 91642 h 201911"/>
                <a:gd name="connsiteX20" fmla="*/ 0 w 6513"/>
                <a:gd name="connsiteY20" fmla="*/ 87538 h 201911"/>
                <a:gd name="connsiteX21" fmla="*/ 0 w 6513"/>
                <a:gd name="connsiteY21" fmla="*/ 4168 h 201911"/>
                <a:gd name="connsiteX22" fmla="*/ 4169 w 6513"/>
                <a:gd name="connsiteY22" fmla="*/ 0 h 201911"/>
                <a:gd name="connsiteX23" fmla="*/ 8337 w 6513"/>
                <a:gd name="connsiteY23" fmla="*/ 4168 h 201911"/>
                <a:gd name="connsiteX24" fmla="*/ 8337 w 6513"/>
                <a:gd name="connsiteY24" fmla="*/ 87538 h 201911"/>
                <a:gd name="connsiteX25" fmla="*/ 4169 w 6513"/>
                <a:gd name="connsiteY25" fmla="*/ 91642 h 201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13" h="201911">
                  <a:moveTo>
                    <a:pt x="4169" y="208360"/>
                  </a:moveTo>
                  <a:cubicBezTo>
                    <a:pt x="1889" y="208360"/>
                    <a:pt x="0" y="206471"/>
                    <a:pt x="0" y="204191"/>
                  </a:cubicBezTo>
                  <a:lnTo>
                    <a:pt x="0" y="150131"/>
                  </a:lnTo>
                  <a:cubicBezTo>
                    <a:pt x="0" y="147786"/>
                    <a:pt x="1889" y="145897"/>
                    <a:pt x="4169" y="145897"/>
                  </a:cubicBezTo>
                  <a:cubicBezTo>
                    <a:pt x="6448" y="145897"/>
                    <a:pt x="8337" y="147786"/>
                    <a:pt x="8337" y="150131"/>
                  </a:cubicBezTo>
                  <a:lnTo>
                    <a:pt x="8337" y="204191"/>
                  </a:lnTo>
                  <a:cubicBezTo>
                    <a:pt x="8337" y="206471"/>
                    <a:pt x="6448" y="208360"/>
                    <a:pt x="4169" y="208360"/>
                  </a:cubicBezTo>
                  <a:close/>
                  <a:moveTo>
                    <a:pt x="4169" y="141664"/>
                  </a:moveTo>
                  <a:cubicBezTo>
                    <a:pt x="1889" y="141664"/>
                    <a:pt x="0" y="139840"/>
                    <a:pt x="0" y="137495"/>
                  </a:cubicBezTo>
                  <a:lnTo>
                    <a:pt x="0" y="112484"/>
                  </a:lnTo>
                  <a:cubicBezTo>
                    <a:pt x="0" y="110205"/>
                    <a:pt x="1889" y="108316"/>
                    <a:pt x="4169" y="108316"/>
                  </a:cubicBezTo>
                  <a:cubicBezTo>
                    <a:pt x="6448" y="108316"/>
                    <a:pt x="8337" y="110205"/>
                    <a:pt x="8337" y="112484"/>
                  </a:cubicBezTo>
                  <a:lnTo>
                    <a:pt x="8337" y="137495"/>
                  </a:lnTo>
                  <a:cubicBezTo>
                    <a:pt x="8337" y="139905"/>
                    <a:pt x="6448" y="141664"/>
                    <a:pt x="4169" y="141664"/>
                  </a:cubicBezTo>
                  <a:close/>
                  <a:moveTo>
                    <a:pt x="4169" y="104212"/>
                  </a:moveTo>
                  <a:cubicBezTo>
                    <a:pt x="1889" y="104212"/>
                    <a:pt x="0" y="102323"/>
                    <a:pt x="0" y="99979"/>
                  </a:cubicBezTo>
                  <a:cubicBezTo>
                    <a:pt x="0" y="97699"/>
                    <a:pt x="1889" y="95810"/>
                    <a:pt x="4169" y="95810"/>
                  </a:cubicBezTo>
                  <a:cubicBezTo>
                    <a:pt x="6448" y="95810"/>
                    <a:pt x="8337" y="97699"/>
                    <a:pt x="8337" y="99979"/>
                  </a:cubicBezTo>
                  <a:cubicBezTo>
                    <a:pt x="8337" y="102323"/>
                    <a:pt x="6448" y="104212"/>
                    <a:pt x="4169" y="104212"/>
                  </a:cubicBezTo>
                  <a:close/>
                  <a:moveTo>
                    <a:pt x="4169" y="91642"/>
                  </a:moveTo>
                  <a:cubicBezTo>
                    <a:pt x="1889" y="91642"/>
                    <a:pt x="0" y="89818"/>
                    <a:pt x="0" y="87538"/>
                  </a:cubicBezTo>
                  <a:lnTo>
                    <a:pt x="0" y="4168"/>
                  </a:lnTo>
                  <a:cubicBezTo>
                    <a:pt x="0" y="1824"/>
                    <a:pt x="1889" y="0"/>
                    <a:pt x="4169" y="0"/>
                  </a:cubicBezTo>
                  <a:cubicBezTo>
                    <a:pt x="6448" y="0"/>
                    <a:pt x="8337" y="1824"/>
                    <a:pt x="8337" y="4168"/>
                  </a:cubicBezTo>
                  <a:lnTo>
                    <a:pt x="8337" y="87538"/>
                  </a:lnTo>
                  <a:cubicBezTo>
                    <a:pt x="8337" y="89818"/>
                    <a:pt x="6448" y="91642"/>
                    <a:pt x="4169" y="9164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B33630AE-9F25-41A1-903F-4D90E83396F2}"/>
                </a:ext>
              </a:extLst>
            </p:cNvPr>
            <p:cNvSpPr/>
            <p:nvPr/>
          </p:nvSpPr>
          <p:spPr>
            <a:xfrm>
              <a:off x="4576033" y="1749310"/>
              <a:ext cx="6513" cy="149805"/>
            </a:xfrm>
            <a:custGeom>
              <a:avLst/>
              <a:gdLst>
                <a:gd name="connsiteX0" fmla="*/ 4169 w 6513"/>
                <a:gd name="connsiteY0" fmla="*/ 151043 h 149805"/>
                <a:gd name="connsiteX1" fmla="*/ 0 w 6513"/>
                <a:gd name="connsiteY1" fmla="*/ 146874 h 149805"/>
                <a:gd name="connsiteX2" fmla="*/ 0 w 6513"/>
                <a:gd name="connsiteY2" fmla="*/ 120886 h 149805"/>
                <a:gd name="connsiteX3" fmla="*/ 4169 w 6513"/>
                <a:gd name="connsiteY3" fmla="*/ 116718 h 149805"/>
                <a:gd name="connsiteX4" fmla="*/ 8337 w 6513"/>
                <a:gd name="connsiteY4" fmla="*/ 120886 h 149805"/>
                <a:gd name="connsiteX5" fmla="*/ 8337 w 6513"/>
                <a:gd name="connsiteY5" fmla="*/ 146874 h 149805"/>
                <a:gd name="connsiteX6" fmla="*/ 4169 w 6513"/>
                <a:gd name="connsiteY6" fmla="*/ 151043 h 149805"/>
                <a:gd name="connsiteX7" fmla="*/ 4169 w 6513"/>
                <a:gd name="connsiteY7" fmla="*/ 112484 h 149805"/>
                <a:gd name="connsiteX8" fmla="*/ 0 w 6513"/>
                <a:gd name="connsiteY8" fmla="*/ 108316 h 149805"/>
                <a:gd name="connsiteX9" fmla="*/ 0 w 6513"/>
                <a:gd name="connsiteY9" fmla="*/ 83305 h 149805"/>
                <a:gd name="connsiteX10" fmla="*/ 4169 w 6513"/>
                <a:gd name="connsiteY10" fmla="*/ 79136 h 149805"/>
                <a:gd name="connsiteX11" fmla="*/ 8337 w 6513"/>
                <a:gd name="connsiteY11" fmla="*/ 83305 h 149805"/>
                <a:gd name="connsiteX12" fmla="*/ 8337 w 6513"/>
                <a:gd name="connsiteY12" fmla="*/ 108316 h 149805"/>
                <a:gd name="connsiteX13" fmla="*/ 4169 w 6513"/>
                <a:gd name="connsiteY13" fmla="*/ 112484 h 149805"/>
                <a:gd name="connsiteX14" fmla="*/ 4169 w 6513"/>
                <a:gd name="connsiteY14" fmla="*/ 75033 h 149805"/>
                <a:gd name="connsiteX15" fmla="*/ 0 w 6513"/>
                <a:gd name="connsiteY15" fmla="*/ 70864 h 149805"/>
                <a:gd name="connsiteX16" fmla="*/ 4169 w 6513"/>
                <a:gd name="connsiteY16" fmla="*/ 66696 h 149805"/>
                <a:gd name="connsiteX17" fmla="*/ 8337 w 6513"/>
                <a:gd name="connsiteY17" fmla="*/ 70864 h 149805"/>
                <a:gd name="connsiteX18" fmla="*/ 4169 w 6513"/>
                <a:gd name="connsiteY18" fmla="*/ 75033 h 149805"/>
                <a:gd name="connsiteX19" fmla="*/ 4169 w 6513"/>
                <a:gd name="connsiteY19" fmla="*/ 62527 h 149805"/>
                <a:gd name="connsiteX20" fmla="*/ 0 w 6513"/>
                <a:gd name="connsiteY20" fmla="*/ 58359 h 149805"/>
                <a:gd name="connsiteX21" fmla="*/ 0 w 6513"/>
                <a:gd name="connsiteY21" fmla="*/ 4168 h 149805"/>
                <a:gd name="connsiteX22" fmla="*/ 4169 w 6513"/>
                <a:gd name="connsiteY22" fmla="*/ 0 h 149805"/>
                <a:gd name="connsiteX23" fmla="*/ 8337 w 6513"/>
                <a:gd name="connsiteY23" fmla="*/ 4168 h 149805"/>
                <a:gd name="connsiteX24" fmla="*/ 8337 w 6513"/>
                <a:gd name="connsiteY24" fmla="*/ 58359 h 149805"/>
                <a:gd name="connsiteX25" fmla="*/ 4169 w 6513"/>
                <a:gd name="connsiteY25" fmla="*/ 62527 h 14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13" h="149805">
                  <a:moveTo>
                    <a:pt x="4169" y="151043"/>
                  </a:moveTo>
                  <a:cubicBezTo>
                    <a:pt x="1824" y="151043"/>
                    <a:pt x="0" y="149154"/>
                    <a:pt x="0" y="146874"/>
                  </a:cubicBezTo>
                  <a:lnTo>
                    <a:pt x="0" y="120886"/>
                  </a:lnTo>
                  <a:cubicBezTo>
                    <a:pt x="0" y="118542"/>
                    <a:pt x="1824" y="116718"/>
                    <a:pt x="4169" y="116718"/>
                  </a:cubicBezTo>
                  <a:cubicBezTo>
                    <a:pt x="6448" y="116718"/>
                    <a:pt x="8337" y="118542"/>
                    <a:pt x="8337" y="120886"/>
                  </a:cubicBezTo>
                  <a:lnTo>
                    <a:pt x="8337" y="146874"/>
                  </a:lnTo>
                  <a:cubicBezTo>
                    <a:pt x="8337" y="149154"/>
                    <a:pt x="6448" y="151043"/>
                    <a:pt x="4169" y="151043"/>
                  </a:cubicBezTo>
                  <a:close/>
                  <a:moveTo>
                    <a:pt x="4169" y="112484"/>
                  </a:moveTo>
                  <a:cubicBezTo>
                    <a:pt x="1824" y="112484"/>
                    <a:pt x="0" y="110595"/>
                    <a:pt x="0" y="108316"/>
                  </a:cubicBezTo>
                  <a:lnTo>
                    <a:pt x="0" y="83305"/>
                  </a:lnTo>
                  <a:cubicBezTo>
                    <a:pt x="0" y="80960"/>
                    <a:pt x="1824" y="79136"/>
                    <a:pt x="4169" y="79136"/>
                  </a:cubicBezTo>
                  <a:cubicBezTo>
                    <a:pt x="6448" y="79136"/>
                    <a:pt x="8337" y="80960"/>
                    <a:pt x="8337" y="83305"/>
                  </a:cubicBezTo>
                  <a:lnTo>
                    <a:pt x="8337" y="108316"/>
                  </a:lnTo>
                  <a:cubicBezTo>
                    <a:pt x="8337" y="110595"/>
                    <a:pt x="6448" y="112484"/>
                    <a:pt x="4169" y="112484"/>
                  </a:cubicBezTo>
                  <a:close/>
                  <a:moveTo>
                    <a:pt x="4169" y="75033"/>
                  </a:moveTo>
                  <a:cubicBezTo>
                    <a:pt x="1824" y="75033"/>
                    <a:pt x="0" y="73144"/>
                    <a:pt x="0" y="70864"/>
                  </a:cubicBezTo>
                  <a:cubicBezTo>
                    <a:pt x="0" y="68520"/>
                    <a:pt x="1824" y="66696"/>
                    <a:pt x="4169" y="66696"/>
                  </a:cubicBezTo>
                  <a:cubicBezTo>
                    <a:pt x="6448" y="66696"/>
                    <a:pt x="8337" y="68520"/>
                    <a:pt x="8337" y="70864"/>
                  </a:cubicBezTo>
                  <a:cubicBezTo>
                    <a:pt x="8337" y="73144"/>
                    <a:pt x="6448" y="75033"/>
                    <a:pt x="4169" y="75033"/>
                  </a:cubicBezTo>
                  <a:close/>
                  <a:moveTo>
                    <a:pt x="4169" y="62527"/>
                  </a:moveTo>
                  <a:cubicBezTo>
                    <a:pt x="1824" y="62527"/>
                    <a:pt x="0" y="60639"/>
                    <a:pt x="0" y="58359"/>
                  </a:cubicBezTo>
                  <a:lnTo>
                    <a:pt x="0" y="4168"/>
                  </a:lnTo>
                  <a:cubicBezTo>
                    <a:pt x="0" y="1824"/>
                    <a:pt x="1824" y="0"/>
                    <a:pt x="4169" y="0"/>
                  </a:cubicBezTo>
                  <a:cubicBezTo>
                    <a:pt x="6448" y="0"/>
                    <a:pt x="8337" y="1824"/>
                    <a:pt x="8337" y="4168"/>
                  </a:cubicBezTo>
                  <a:lnTo>
                    <a:pt x="8337" y="58359"/>
                  </a:lnTo>
                  <a:cubicBezTo>
                    <a:pt x="8337" y="60639"/>
                    <a:pt x="6448" y="62527"/>
                    <a:pt x="4169" y="6252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6181411-6147-46B1-851E-70F744186295}"/>
                </a:ext>
              </a:extLst>
            </p:cNvPr>
            <p:cNvSpPr/>
            <p:nvPr/>
          </p:nvSpPr>
          <p:spPr>
            <a:xfrm>
              <a:off x="4679139" y="1640929"/>
              <a:ext cx="6513" cy="254018"/>
            </a:xfrm>
            <a:custGeom>
              <a:avLst/>
              <a:gdLst>
                <a:gd name="connsiteX0" fmla="*/ 4168 w 6513"/>
                <a:gd name="connsiteY0" fmla="*/ 259424 h 254017"/>
                <a:gd name="connsiteX1" fmla="*/ 0 w 6513"/>
                <a:gd name="connsiteY1" fmla="*/ 255255 h 254017"/>
                <a:gd name="connsiteX2" fmla="*/ 0 w 6513"/>
                <a:gd name="connsiteY2" fmla="*/ 237604 h 254017"/>
                <a:gd name="connsiteX3" fmla="*/ 4168 w 6513"/>
                <a:gd name="connsiteY3" fmla="*/ 233436 h 254017"/>
                <a:gd name="connsiteX4" fmla="*/ 8337 w 6513"/>
                <a:gd name="connsiteY4" fmla="*/ 237604 h 254017"/>
                <a:gd name="connsiteX5" fmla="*/ 8337 w 6513"/>
                <a:gd name="connsiteY5" fmla="*/ 255255 h 254017"/>
                <a:gd name="connsiteX6" fmla="*/ 4168 w 6513"/>
                <a:gd name="connsiteY6" fmla="*/ 259424 h 254017"/>
                <a:gd name="connsiteX7" fmla="*/ 4168 w 6513"/>
                <a:gd name="connsiteY7" fmla="*/ 229267 h 254017"/>
                <a:gd name="connsiteX8" fmla="*/ 0 w 6513"/>
                <a:gd name="connsiteY8" fmla="*/ 225099 h 254017"/>
                <a:gd name="connsiteX9" fmla="*/ 4168 w 6513"/>
                <a:gd name="connsiteY9" fmla="*/ 220930 h 254017"/>
                <a:gd name="connsiteX10" fmla="*/ 8337 w 6513"/>
                <a:gd name="connsiteY10" fmla="*/ 225099 h 254017"/>
                <a:gd name="connsiteX11" fmla="*/ 4168 w 6513"/>
                <a:gd name="connsiteY11" fmla="*/ 229267 h 254017"/>
                <a:gd name="connsiteX12" fmla="*/ 4168 w 6513"/>
                <a:gd name="connsiteY12" fmla="*/ 216762 h 254017"/>
                <a:gd name="connsiteX13" fmla="*/ 0 w 6513"/>
                <a:gd name="connsiteY13" fmla="*/ 212593 h 254017"/>
                <a:gd name="connsiteX14" fmla="*/ 0 w 6513"/>
                <a:gd name="connsiteY14" fmla="*/ 4169 h 254017"/>
                <a:gd name="connsiteX15" fmla="*/ 4168 w 6513"/>
                <a:gd name="connsiteY15" fmla="*/ 0 h 254017"/>
                <a:gd name="connsiteX16" fmla="*/ 8337 w 6513"/>
                <a:gd name="connsiteY16" fmla="*/ 4169 h 254017"/>
                <a:gd name="connsiteX17" fmla="*/ 8337 w 6513"/>
                <a:gd name="connsiteY17" fmla="*/ 212593 h 254017"/>
                <a:gd name="connsiteX18" fmla="*/ 4168 w 6513"/>
                <a:gd name="connsiteY18" fmla="*/ 216762 h 254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3" h="254017">
                  <a:moveTo>
                    <a:pt x="4168" y="259424"/>
                  </a:moveTo>
                  <a:cubicBezTo>
                    <a:pt x="1889" y="259424"/>
                    <a:pt x="0" y="257535"/>
                    <a:pt x="0" y="255255"/>
                  </a:cubicBezTo>
                  <a:lnTo>
                    <a:pt x="0" y="237604"/>
                  </a:lnTo>
                  <a:cubicBezTo>
                    <a:pt x="0" y="235259"/>
                    <a:pt x="1889" y="233436"/>
                    <a:pt x="4168" y="233436"/>
                  </a:cubicBezTo>
                  <a:cubicBezTo>
                    <a:pt x="6513" y="233436"/>
                    <a:pt x="8337" y="235259"/>
                    <a:pt x="8337" y="237604"/>
                  </a:cubicBezTo>
                  <a:lnTo>
                    <a:pt x="8337" y="255255"/>
                  </a:lnTo>
                  <a:cubicBezTo>
                    <a:pt x="8337" y="257535"/>
                    <a:pt x="6513" y="259424"/>
                    <a:pt x="4168" y="259424"/>
                  </a:cubicBezTo>
                  <a:close/>
                  <a:moveTo>
                    <a:pt x="4168" y="229267"/>
                  </a:moveTo>
                  <a:cubicBezTo>
                    <a:pt x="1889" y="229267"/>
                    <a:pt x="0" y="227378"/>
                    <a:pt x="0" y="225099"/>
                  </a:cubicBezTo>
                  <a:cubicBezTo>
                    <a:pt x="0" y="222754"/>
                    <a:pt x="1889" y="220930"/>
                    <a:pt x="4168" y="220930"/>
                  </a:cubicBezTo>
                  <a:cubicBezTo>
                    <a:pt x="6513" y="220930"/>
                    <a:pt x="8337" y="222754"/>
                    <a:pt x="8337" y="225099"/>
                  </a:cubicBezTo>
                  <a:cubicBezTo>
                    <a:pt x="8337" y="227378"/>
                    <a:pt x="6513" y="229267"/>
                    <a:pt x="4168" y="229267"/>
                  </a:cubicBezTo>
                  <a:close/>
                  <a:moveTo>
                    <a:pt x="4168" y="216762"/>
                  </a:moveTo>
                  <a:cubicBezTo>
                    <a:pt x="1889" y="216762"/>
                    <a:pt x="0" y="214873"/>
                    <a:pt x="0" y="212593"/>
                  </a:cubicBezTo>
                  <a:lnTo>
                    <a:pt x="0" y="4169"/>
                  </a:lnTo>
                  <a:cubicBezTo>
                    <a:pt x="0" y="1824"/>
                    <a:pt x="1889" y="0"/>
                    <a:pt x="4168" y="0"/>
                  </a:cubicBezTo>
                  <a:cubicBezTo>
                    <a:pt x="6513" y="0"/>
                    <a:pt x="8337" y="1824"/>
                    <a:pt x="8337" y="4169"/>
                  </a:cubicBezTo>
                  <a:lnTo>
                    <a:pt x="8337" y="212593"/>
                  </a:lnTo>
                  <a:cubicBezTo>
                    <a:pt x="8337" y="214873"/>
                    <a:pt x="6513" y="216762"/>
                    <a:pt x="4168" y="21676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F52F71C-4F02-4E10-8978-C783AEE75033}"/>
                </a:ext>
              </a:extLst>
            </p:cNvPr>
            <p:cNvSpPr/>
            <p:nvPr/>
          </p:nvSpPr>
          <p:spPr>
            <a:xfrm>
              <a:off x="4404930" y="1578207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402 h 39079"/>
                <a:gd name="connsiteX6" fmla="*/ 8337 w 39079"/>
                <a:gd name="connsiteY6" fmla="*/ 22796 h 39079"/>
                <a:gd name="connsiteX7" fmla="*/ 22731 w 39079"/>
                <a:gd name="connsiteY7" fmla="*/ 37191 h 39079"/>
                <a:gd name="connsiteX8" fmla="*/ 37126 w 39079"/>
                <a:gd name="connsiteY8" fmla="*/ 22796 h 39079"/>
                <a:gd name="connsiteX9" fmla="*/ 22731 w 39079"/>
                <a:gd name="connsiteY9" fmla="*/ 8402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226"/>
                    <a:pt x="10161" y="0"/>
                    <a:pt x="22731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463" y="35302"/>
                    <a:pt x="35302" y="45463"/>
                    <a:pt x="22731" y="45463"/>
                  </a:cubicBezTo>
                  <a:close/>
                  <a:moveTo>
                    <a:pt x="22731" y="8402"/>
                  </a:moveTo>
                  <a:cubicBezTo>
                    <a:pt x="14785" y="8402"/>
                    <a:pt x="8337" y="14850"/>
                    <a:pt x="8337" y="22796"/>
                  </a:cubicBezTo>
                  <a:cubicBezTo>
                    <a:pt x="8337" y="30743"/>
                    <a:pt x="14785" y="37191"/>
                    <a:pt x="22731" y="37191"/>
                  </a:cubicBezTo>
                  <a:cubicBezTo>
                    <a:pt x="30678" y="37191"/>
                    <a:pt x="37126" y="30743"/>
                    <a:pt x="37126" y="22796"/>
                  </a:cubicBezTo>
                  <a:cubicBezTo>
                    <a:pt x="37126" y="14850"/>
                    <a:pt x="30678" y="8402"/>
                    <a:pt x="22731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127F6899-5DA1-404B-97F6-55B08D91DD33}"/>
                </a:ext>
              </a:extLst>
            </p:cNvPr>
            <p:cNvSpPr/>
            <p:nvPr/>
          </p:nvSpPr>
          <p:spPr>
            <a:xfrm>
              <a:off x="4577141" y="1511967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4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272 h 26053"/>
                <a:gd name="connsiteX6" fmla="*/ 8337 w 26053"/>
                <a:gd name="connsiteY6" fmla="*/ 15762 h 26053"/>
                <a:gd name="connsiteX7" fmla="*/ 15827 w 26053"/>
                <a:gd name="connsiteY7" fmla="*/ 23252 h 26053"/>
                <a:gd name="connsiteX8" fmla="*/ 23318 w 26053"/>
                <a:gd name="connsiteY8" fmla="*/ 15762 h 26053"/>
                <a:gd name="connsiteX9" fmla="*/ 15827 w 26053"/>
                <a:gd name="connsiteY9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100" y="31654"/>
                    <a:pt x="0" y="24555"/>
                    <a:pt x="0" y="15827"/>
                  </a:cubicBezTo>
                  <a:cubicBezTo>
                    <a:pt x="0" y="7099"/>
                    <a:pt x="7100" y="0"/>
                    <a:pt x="15827" y="0"/>
                  </a:cubicBezTo>
                  <a:cubicBezTo>
                    <a:pt x="24555" y="0"/>
                    <a:pt x="31654" y="7099"/>
                    <a:pt x="31654" y="15827"/>
                  </a:cubicBezTo>
                  <a:cubicBezTo>
                    <a:pt x="31654" y="24490"/>
                    <a:pt x="24555" y="31654"/>
                    <a:pt x="15827" y="31654"/>
                  </a:cubicBezTo>
                  <a:close/>
                  <a:moveTo>
                    <a:pt x="15827" y="8272"/>
                  </a:moveTo>
                  <a:cubicBezTo>
                    <a:pt x="11659" y="8272"/>
                    <a:pt x="8337" y="11659"/>
                    <a:pt x="8337" y="15762"/>
                  </a:cubicBezTo>
                  <a:cubicBezTo>
                    <a:pt x="8337" y="19931"/>
                    <a:pt x="11724" y="23252"/>
                    <a:pt x="15827" y="23252"/>
                  </a:cubicBezTo>
                  <a:cubicBezTo>
                    <a:pt x="19931" y="23252"/>
                    <a:pt x="23318" y="19865"/>
                    <a:pt x="23318" y="15762"/>
                  </a:cubicBezTo>
                  <a:cubicBezTo>
                    <a:pt x="23318" y="11659"/>
                    <a:pt x="19931" y="8272"/>
                    <a:pt x="15827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3D3E815B-90C7-4167-9E83-64E5F14889A2}"/>
                </a:ext>
              </a:extLst>
            </p:cNvPr>
            <p:cNvSpPr/>
            <p:nvPr/>
          </p:nvSpPr>
          <p:spPr>
            <a:xfrm>
              <a:off x="4327292" y="1592210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8 w 26053"/>
                <a:gd name="connsiteY1" fmla="*/ 8337 h 6513"/>
                <a:gd name="connsiteX2" fmla="*/ 0 w 26053"/>
                <a:gd name="connsiteY2" fmla="*/ 4168 h 6513"/>
                <a:gd name="connsiteX3" fmla="*/ 4168 w 26053"/>
                <a:gd name="connsiteY3" fmla="*/ 0 h 6513"/>
                <a:gd name="connsiteX4" fmla="*/ 26379 w 26053"/>
                <a:gd name="connsiteY4" fmla="*/ 0 h 6513"/>
                <a:gd name="connsiteX5" fmla="*/ 30547 w 26053"/>
                <a:gd name="connsiteY5" fmla="*/ 4168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26379" y="0"/>
                  </a:lnTo>
                  <a:cubicBezTo>
                    <a:pt x="28658" y="0"/>
                    <a:pt x="30547" y="1889"/>
                    <a:pt x="30547" y="4168"/>
                  </a:cubicBezTo>
                  <a:cubicBezTo>
                    <a:pt x="30547" y="6448"/>
                    <a:pt x="28658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B1B02B14-5480-44C3-B6F6-18B61107B9D4}"/>
                </a:ext>
              </a:extLst>
            </p:cNvPr>
            <p:cNvSpPr/>
            <p:nvPr/>
          </p:nvSpPr>
          <p:spPr>
            <a:xfrm>
              <a:off x="4338364" y="1581072"/>
              <a:ext cx="6513" cy="26053"/>
            </a:xfrm>
            <a:custGeom>
              <a:avLst/>
              <a:gdLst>
                <a:gd name="connsiteX0" fmla="*/ 4169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8 h 26053"/>
                <a:gd name="connsiteX3" fmla="*/ 4169 w 6513"/>
                <a:gd name="connsiteY3" fmla="*/ 0 h 26053"/>
                <a:gd name="connsiteX4" fmla="*/ 8337 w 6513"/>
                <a:gd name="connsiteY4" fmla="*/ 4168 h 26053"/>
                <a:gd name="connsiteX5" fmla="*/ 8337 w 6513"/>
                <a:gd name="connsiteY5" fmla="*/ 26379 h 26053"/>
                <a:gd name="connsiteX6" fmla="*/ 4169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0547"/>
                  </a:moveTo>
                  <a:cubicBezTo>
                    <a:pt x="1889" y="30547"/>
                    <a:pt x="0" y="28658"/>
                    <a:pt x="0" y="26379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26379"/>
                  </a:lnTo>
                  <a:cubicBezTo>
                    <a:pt x="8337" y="28724"/>
                    <a:pt x="6513" y="30547"/>
                    <a:pt x="4169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2E253129-8450-4ADC-9871-0BB23225A35A}"/>
                </a:ext>
              </a:extLst>
            </p:cNvPr>
            <p:cNvSpPr/>
            <p:nvPr/>
          </p:nvSpPr>
          <p:spPr>
            <a:xfrm>
              <a:off x="4508295" y="1580356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8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118" y="0"/>
                  </a:lnTo>
                  <a:cubicBezTo>
                    <a:pt x="45398" y="0"/>
                    <a:pt x="47286" y="1889"/>
                    <a:pt x="47286" y="4168"/>
                  </a:cubicBezTo>
                  <a:cubicBezTo>
                    <a:pt x="47286" y="6448"/>
                    <a:pt x="45463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EDBE205-A50B-4979-8649-073047495AC9}"/>
                </a:ext>
              </a:extLst>
            </p:cNvPr>
            <p:cNvSpPr/>
            <p:nvPr/>
          </p:nvSpPr>
          <p:spPr>
            <a:xfrm>
              <a:off x="4527770" y="1560881"/>
              <a:ext cx="6513" cy="45593"/>
            </a:xfrm>
            <a:custGeom>
              <a:avLst/>
              <a:gdLst>
                <a:gd name="connsiteX0" fmla="*/ 4169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8 h 45592"/>
                <a:gd name="connsiteX3" fmla="*/ 4169 w 6513"/>
                <a:gd name="connsiteY3" fmla="*/ 0 h 45592"/>
                <a:gd name="connsiteX4" fmla="*/ 8337 w 6513"/>
                <a:gd name="connsiteY4" fmla="*/ 4168 h 45592"/>
                <a:gd name="connsiteX5" fmla="*/ 8337 w 6513"/>
                <a:gd name="connsiteY5" fmla="*/ 43118 h 45592"/>
                <a:gd name="connsiteX6" fmla="*/ 4169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286"/>
                  </a:moveTo>
                  <a:cubicBezTo>
                    <a:pt x="1889" y="47286"/>
                    <a:pt x="0" y="45398"/>
                    <a:pt x="0" y="4311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43118"/>
                  </a:lnTo>
                  <a:cubicBezTo>
                    <a:pt x="8337" y="45398"/>
                    <a:pt x="6513" y="47286"/>
                    <a:pt x="4169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BE6DA61A-F83E-4A61-9688-E9BF2FA90240}"/>
                </a:ext>
              </a:extLst>
            </p:cNvPr>
            <p:cNvSpPr/>
            <p:nvPr/>
          </p:nvSpPr>
          <p:spPr>
            <a:xfrm>
              <a:off x="4434190" y="1533737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0 w 19539"/>
                <a:gd name="connsiteY5" fmla="*/ 16918 h 19539"/>
                <a:gd name="connsiteX6" fmla="*/ 22780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7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0" y="16918"/>
                  </a:lnTo>
                  <a:cubicBezTo>
                    <a:pt x="24408" y="18547"/>
                    <a:pt x="24408" y="21152"/>
                    <a:pt x="22780" y="22780"/>
                  </a:cubicBezTo>
                  <a:cubicBezTo>
                    <a:pt x="21999" y="23627"/>
                    <a:pt x="20957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BCDB4832-E592-4CA6-A53D-1E07F0F42226}"/>
                </a:ext>
              </a:extLst>
            </p:cNvPr>
            <p:cNvSpPr/>
            <p:nvPr/>
          </p:nvSpPr>
          <p:spPr>
            <a:xfrm>
              <a:off x="4434190" y="1533737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0 w 19539"/>
                <a:gd name="connsiteY4" fmla="*/ 1221 h 19539"/>
                <a:gd name="connsiteX5" fmla="*/ 22780 w 19539"/>
                <a:gd name="connsiteY5" fmla="*/ 7083 h 19539"/>
                <a:gd name="connsiteX6" fmla="*/ 7083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7" y="-407"/>
                    <a:pt x="21152" y="-407"/>
                    <a:pt x="22780" y="1221"/>
                  </a:cubicBezTo>
                  <a:cubicBezTo>
                    <a:pt x="24408" y="2850"/>
                    <a:pt x="24408" y="5455"/>
                    <a:pt x="22780" y="7083"/>
                  </a:cubicBezTo>
                  <a:lnTo>
                    <a:pt x="7083" y="22780"/>
                  </a:lnTo>
                  <a:cubicBezTo>
                    <a:pt x="6302" y="23627"/>
                    <a:pt x="5259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8" name="Group 1987">
            <a:extLst>
              <a:ext uri="{FF2B5EF4-FFF2-40B4-BE49-F238E27FC236}">
                <a16:creationId xmlns:a16="http://schemas.microsoft.com/office/drawing/2014/main" id="{6E4FD231-CBAD-43D4-8453-4DAB39978C27}"/>
              </a:ext>
            </a:extLst>
          </p:cNvPr>
          <p:cNvGrpSpPr/>
          <p:nvPr/>
        </p:nvGrpSpPr>
        <p:grpSpPr>
          <a:xfrm>
            <a:off x="4320871" y="2631876"/>
            <a:ext cx="362529" cy="244312"/>
            <a:chOff x="4369693" y="2650356"/>
            <a:chExt cx="299611" cy="201911"/>
          </a:xfrm>
          <a:solidFill>
            <a:srgbClr val="FFFFFF"/>
          </a:solidFill>
        </p:grpSpPr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478882E1-1445-4EA3-B82A-DE0836523A5B}"/>
                </a:ext>
              </a:extLst>
            </p:cNvPr>
            <p:cNvSpPr/>
            <p:nvPr/>
          </p:nvSpPr>
          <p:spPr>
            <a:xfrm>
              <a:off x="4369693" y="2650356"/>
              <a:ext cx="299611" cy="201911"/>
            </a:xfrm>
            <a:custGeom>
              <a:avLst/>
              <a:gdLst>
                <a:gd name="connsiteX0" fmla="*/ 288994 w 299610"/>
                <a:gd name="connsiteY0" fmla="*/ 205494 h 201911"/>
                <a:gd name="connsiteX1" fmla="*/ 14134 w 299610"/>
                <a:gd name="connsiteY1" fmla="*/ 205494 h 201911"/>
                <a:gd name="connsiteX2" fmla="*/ 0 w 299610"/>
                <a:gd name="connsiteY2" fmla="*/ 191360 h 201911"/>
                <a:gd name="connsiteX3" fmla="*/ 0 w 299610"/>
                <a:gd name="connsiteY3" fmla="*/ 14134 h 201911"/>
                <a:gd name="connsiteX4" fmla="*/ 14134 w 299610"/>
                <a:gd name="connsiteY4" fmla="*/ 0 h 201911"/>
                <a:gd name="connsiteX5" fmla="*/ 288994 w 299610"/>
                <a:gd name="connsiteY5" fmla="*/ 0 h 201911"/>
                <a:gd name="connsiteX6" fmla="*/ 303128 w 299610"/>
                <a:gd name="connsiteY6" fmla="*/ 14134 h 201911"/>
                <a:gd name="connsiteX7" fmla="*/ 303128 w 299610"/>
                <a:gd name="connsiteY7" fmla="*/ 191360 h 201911"/>
                <a:gd name="connsiteX8" fmla="*/ 288994 w 299610"/>
                <a:gd name="connsiteY8" fmla="*/ 205494 h 201911"/>
                <a:gd name="connsiteX9" fmla="*/ 14134 w 299610"/>
                <a:gd name="connsiteY9" fmla="*/ 8337 h 201911"/>
                <a:gd name="connsiteX10" fmla="*/ 8337 w 299610"/>
                <a:gd name="connsiteY10" fmla="*/ 14134 h 201911"/>
                <a:gd name="connsiteX11" fmla="*/ 8337 w 299610"/>
                <a:gd name="connsiteY11" fmla="*/ 191360 h 201911"/>
                <a:gd name="connsiteX12" fmla="*/ 14134 w 299610"/>
                <a:gd name="connsiteY12" fmla="*/ 197157 h 201911"/>
                <a:gd name="connsiteX13" fmla="*/ 288994 w 299610"/>
                <a:gd name="connsiteY13" fmla="*/ 197157 h 201911"/>
                <a:gd name="connsiteX14" fmla="*/ 294791 w 299610"/>
                <a:gd name="connsiteY14" fmla="*/ 191360 h 201911"/>
                <a:gd name="connsiteX15" fmla="*/ 294791 w 299610"/>
                <a:gd name="connsiteY15" fmla="*/ 14134 h 201911"/>
                <a:gd name="connsiteX16" fmla="*/ 288994 w 299610"/>
                <a:gd name="connsiteY16" fmla="*/ 8337 h 201911"/>
                <a:gd name="connsiteX17" fmla="*/ 14134 w 299610"/>
                <a:gd name="connsiteY17" fmla="*/ 8337 h 201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9610" h="201911">
                  <a:moveTo>
                    <a:pt x="288994" y="205494"/>
                  </a:moveTo>
                  <a:lnTo>
                    <a:pt x="14134" y="205494"/>
                  </a:lnTo>
                  <a:cubicBezTo>
                    <a:pt x="6318" y="205494"/>
                    <a:pt x="0" y="199176"/>
                    <a:pt x="0" y="191360"/>
                  </a:cubicBezTo>
                  <a:lnTo>
                    <a:pt x="0" y="14134"/>
                  </a:lnTo>
                  <a:cubicBezTo>
                    <a:pt x="0" y="6318"/>
                    <a:pt x="6318" y="0"/>
                    <a:pt x="14134" y="0"/>
                  </a:cubicBezTo>
                  <a:lnTo>
                    <a:pt x="288994" y="0"/>
                  </a:lnTo>
                  <a:cubicBezTo>
                    <a:pt x="296810" y="0"/>
                    <a:pt x="303128" y="6318"/>
                    <a:pt x="303128" y="14134"/>
                  </a:cubicBezTo>
                  <a:lnTo>
                    <a:pt x="303128" y="191360"/>
                  </a:lnTo>
                  <a:cubicBezTo>
                    <a:pt x="303128" y="199176"/>
                    <a:pt x="296745" y="205494"/>
                    <a:pt x="288994" y="205494"/>
                  </a:cubicBezTo>
                  <a:close/>
                  <a:moveTo>
                    <a:pt x="14134" y="8337"/>
                  </a:moveTo>
                  <a:cubicBezTo>
                    <a:pt x="10942" y="8337"/>
                    <a:pt x="8337" y="10942"/>
                    <a:pt x="8337" y="14134"/>
                  </a:cubicBezTo>
                  <a:lnTo>
                    <a:pt x="8337" y="191360"/>
                  </a:lnTo>
                  <a:cubicBezTo>
                    <a:pt x="8337" y="194552"/>
                    <a:pt x="10942" y="197157"/>
                    <a:pt x="14134" y="197157"/>
                  </a:cubicBezTo>
                  <a:lnTo>
                    <a:pt x="288994" y="197157"/>
                  </a:lnTo>
                  <a:cubicBezTo>
                    <a:pt x="292186" y="197157"/>
                    <a:pt x="294791" y="194552"/>
                    <a:pt x="294791" y="191360"/>
                  </a:cubicBezTo>
                  <a:lnTo>
                    <a:pt x="294791" y="14134"/>
                  </a:lnTo>
                  <a:cubicBezTo>
                    <a:pt x="294791" y="10942"/>
                    <a:pt x="292186" y="8337"/>
                    <a:pt x="288994" y="8337"/>
                  </a:cubicBezTo>
                  <a:lnTo>
                    <a:pt x="14134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9A08D7E7-4C8B-439C-B269-C3F9CDD72455}"/>
                </a:ext>
              </a:extLst>
            </p:cNvPr>
            <p:cNvSpPr/>
            <p:nvPr/>
          </p:nvSpPr>
          <p:spPr>
            <a:xfrm>
              <a:off x="4439645" y="2711255"/>
              <a:ext cx="110726" cy="110726"/>
            </a:xfrm>
            <a:custGeom>
              <a:avLst/>
              <a:gdLst>
                <a:gd name="connsiteX0" fmla="*/ 55819 w 110725"/>
                <a:gd name="connsiteY0" fmla="*/ 111637 h 110725"/>
                <a:gd name="connsiteX1" fmla="*/ 0 w 110725"/>
                <a:gd name="connsiteY1" fmla="*/ 55819 h 110725"/>
                <a:gd name="connsiteX2" fmla="*/ 55819 w 110725"/>
                <a:gd name="connsiteY2" fmla="*/ 0 h 110725"/>
                <a:gd name="connsiteX3" fmla="*/ 111638 w 110725"/>
                <a:gd name="connsiteY3" fmla="*/ 55819 h 110725"/>
                <a:gd name="connsiteX4" fmla="*/ 55819 w 110725"/>
                <a:gd name="connsiteY4" fmla="*/ 111637 h 110725"/>
                <a:gd name="connsiteX5" fmla="*/ 55819 w 110725"/>
                <a:gd name="connsiteY5" fmla="*/ 8337 h 110725"/>
                <a:gd name="connsiteX6" fmla="*/ 8337 w 110725"/>
                <a:gd name="connsiteY6" fmla="*/ 55819 h 110725"/>
                <a:gd name="connsiteX7" fmla="*/ 55819 w 110725"/>
                <a:gd name="connsiteY7" fmla="*/ 103300 h 110725"/>
                <a:gd name="connsiteX8" fmla="*/ 103300 w 110725"/>
                <a:gd name="connsiteY8" fmla="*/ 55819 h 110725"/>
                <a:gd name="connsiteX9" fmla="*/ 55819 w 110725"/>
                <a:gd name="connsiteY9" fmla="*/ 8337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725" h="110725">
                  <a:moveTo>
                    <a:pt x="55819" y="111637"/>
                  </a:moveTo>
                  <a:cubicBezTo>
                    <a:pt x="25076" y="111637"/>
                    <a:pt x="0" y="86627"/>
                    <a:pt x="0" y="55819"/>
                  </a:cubicBezTo>
                  <a:cubicBezTo>
                    <a:pt x="0" y="25076"/>
                    <a:pt x="25011" y="0"/>
                    <a:pt x="55819" y="0"/>
                  </a:cubicBezTo>
                  <a:cubicBezTo>
                    <a:pt x="86626" y="0"/>
                    <a:pt x="111638" y="25011"/>
                    <a:pt x="111638" y="55819"/>
                  </a:cubicBezTo>
                  <a:cubicBezTo>
                    <a:pt x="111638" y="86627"/>
                    <a:pt x="86561" y="111637"/>
                    <a:pt x="55819" y="111637"/>
                  </a:cubicBezTo>
                  <a:close/>
                  <a:moveTo>
                    <a:pt x="55819" y="8337"/>
                  </a:moveTo>
                  <a:cubicBezTo>
                    <a:pt x="29635" y="8337"/>
                    <a:pt x="8337" y="29635"/>
                    <a:pt x="8337" y="55819"/>
                  </a:cubicBezTo>
                  <a:cubicBezTo>
                    <a:pt x="8337" y="82002"/>
                    <a:pt x="29635" y="103300"/>
                    <a:pt x="55819" y="103300"/>
                  </a:cubicBezTo>
                  <a:cubicBezTo>
                    <a:pt x="82002" y="103300"/>
                    <a:pt x="103300" y="82002"/>
                    <a:pt x="103300" y="55819"/>
                  </a:cubicBezTo>
                  <a:cubicBezTo>
                    <a:pt x="103300" y="29635"/>
                    <a:pt x="82002" y="8337"/>
                    <a:pt x="5581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43E3633D-36DF-42D2-8180-07ECAA95E008}"/>
                </a:ext>
              </a:extLst>
            </p:cNvPr>
            <p:cNvSpPr/>
            <p:nvPr/>
          </p:nvSpPr>
          <p:spPr>
            <a:xfrm>
              <a:off x="4519172" y="2711255"/>
              <a:ext cx="78159" cy="110726"/>
            </a:xfrm>
            <a:custGeom>
              <a:avLst/>
              <a:gdLst>
                <a:gd name="connsiteX0" fmla="*/ 27942 w 78159"/>
                <a:gd name="connsiteY0" fmla="*/ 111637 h 110725"/>
                <a:gd name="connsiteX1" fmla="*/ 0 w 78159"/>
                <a:gd name="connsiteY1" fmla="*/ 104082 h 110725"/>
                <a:gd name="connsiteX2" fmla="*/ 4234 w 78159"/>
                <a:gd name="connsiteY2" fmla="*/ 96917 h 110725"/>
                <a:gd name="connsiteX3" fmla="*/ 27942 w 78159"/>
                <a:gd name="connsiteY3" fmla="*/ 103300 h 110725"/>
                <a:gd name="connsiteX4" fmla="*/ 75424 w 78159"/>
                <a:gd name="connsiteY4" fmla="*/ 55819 h 110725"/>
                <a:gd name="connsiteX5" fmla="*/ 27942 w 78159"/>
                <a:gd name="connsiteY5" fmla="*/ 8337 h 110725"/>
                <a:gd name="connsiteX6" fmla="*/ 4234 w 78159"/>
                <a:gd name="connsiteY6" fmla="*/ 14720 h 110725"/>
                <a:gd name="connsiteX7" fmla="*/ 0 w 78159"/>
                <a:gd name="connsiteY7" fmla="*/ 7555 h 110725"/>
                <a:gd name="connsiteX8" fmla="*/ 27942 w 78159"/>
                <a:gd name="connsiteY8" fmla="*/ 0 h 110725"/>
                <a:gd name="connsiteX9" fmla="*/ 83761 w 78159"/>
                <a:gd name="connsiteY9" fmla="*/ 55819 h 110725"/>
                <a:gd name="connsiteX10" fmla="*/ 27942 w 78159"/>
                <a:gd name="connsiteY10" fmla="*/ 111637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8159" h="110725">
                  <a:moveTo>
                    <a:pt x="27942" y="111637"/>
                  </a:moveTo>
                  <a:cubicBezTo>
                    <a:pt x="18042" y="111637"/>
                    <a:pt x="8402" y="109032"/>
                    <a:pt x="0" y="104082"/>
                  </a:cubicBezTo>
                  <a:lnTo>
                    <a:pt x="4234" y="96917"/>
                  </a:lnTo>
                  <a:cubicBezTo>
                    <a:pt x="11333" y="101086"/>
                    <a:pt x="19540" y="103300"/>
                    <a:pt x="27942" y="103300"/>
                  </a:cubicBezTo>
                  <a:cubicBezTo>
                    <a:pt x="54126" y="103300"/>
                    <a:pt x="75424" y="82002"/>
                    <a:pt x="75424" y="55819"/>
                  </a:cubicBezTo>
                  <a:cubicBezTo>
                    <a:pt x="75424" y="29635"/>
                    <a:pt x="54126" y="8337"/>
                    <a:pt x="27942" y="8337"/>
                  </a:cubicBezTo>
                  <a:cubicBezTo>
                    <a:pt x="19540" y="8337"/>
                    <a:pt x="11333" y="10551"/>
                    <a:pt x="4234" y="14720"/>
                  </a:cubicBezTo>
                  <a:lnTo>
                    <a:pt x="0" y="7555"/>
                  </a:lnTo>
                  <a:cubicBezTo>
                    <a:pt x="8402" y="2605"/>
                    <a:pt x="18042" y="0"/>
                    <a:pt x="27942" y="0"/>
                  </a:cubicBezTo>
                  <a:cubicBezTo>
                    <a:pt x="58685" y="0"/>
                    <a:pt x="83761" y="25011"/>
                    <a:pt x="83761" y="55819"/>
                  </a:cubicBezTo>
                  <a:cubicBezTo>
                    <a:pt x="83761" y="86627"/>
                    <a:pt x="58685" y="111637"/>
                    <a:pt x="27942" y="1116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79123BFB-ADAE-4EA3-B04F-BAB9E3C7282C}"/>
                </a:ext>
              </a:extLst>
            </p:cNvPr>
            <p:cNvSpPr/>
            <p:nvPr/>
          </p:nvSpPr>
          <p:spPr>
            <a:xfrm>
              <a:off x="4441498" y="2713156"/>
              <a:ext cx="45593" cy="45593"/>
            </a:xfrm>
            <a:custGeom>
              <a:avLst/>
              <a:gdLst>
                <a:gd name="connsiteX0" fmla="*/ 0 w 45592"/>
                <a:gd name="connsiteY0" fmla="*/ 42555 h 45592"/>
                <a:gd name="connsiteX1" fmla="*/ 42555 w 45592"/>
                <a:gd name="connsiteY1" fmla="*/ 0 h 45592"/>
                <a:gd name="connsiteX2" fmla="*/ 48450 w 45592"/>
                <a:gd name="connsiteY2" fmla="*/ 5895 h 45592"/>
                <a:gd name="connsiteX3" fmla="*/ 5895 w 45592"/>
                <a:gd name="connsiteY3" fmla="*/ 48450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92" h="45592">
                  <a:moveTo>
                    <a:pt x="0" y="42555"/>
                  </a:moveTo>
                  <a:lnTo>
                    <a:pt x="42555" y="0"/>
                  </a:lnTo>
                  <a:lnTo>
                    <a:pt x="48450" y="5895"/>
                  </a:lnTo>
                  <a:lnTo>
                    <a:pt x="5895" y="4845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E44EB9EA-BEF0-46E1-9E1C-93C071A7370C}"/>
                </a:ext>
              </a:extLst>
            </p:cNvPr>
            <p:cNvSpPr/>
            <p:nvPr/>
          </p:nvSpPr>
          <p:spPr>
            <a:xfrm>
              <a:off x="4441275" y="2712963"/>
              <a:ext cx="58619" cy="58619"/>
            </a:xfrm>
            <a:custGeom>
              <a:avLst/>
              <a:gdLst>
                <a:gd name="connsiteX0" fmla="*/ 0 w 58619"/>
                <a:gd name="connsiteY0" fmla="*/ 58076 h 58619"/>
                <a:gd name="connsiteX1" fmla="*/ 58076 w 58619"/>
                <a:gd name="connsiteY1" fmla="*/ 0 h 58619"/>
                <a:gd name="connsiteX2" fmla="*/ 63971 w 58619"/>
                <a:gd name="connsiteY2" fmla="*/ 5895 h 58619"/>
                <a:gd name="connsiteX3" fmla="*/ 5895 w 58619"/>
                <a:gd name="connsiteY3" fmla="*/ 63971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619" h="58619">
                  <a:moveTo>
                    <a:pt x="0" y="58076"/>
                  </a:moveTo>
                  <a:lnTo>
                    <a:pt x="58076" y="0"/>
                  </a:lnTo>
                  <a:lnTo>
                    <a:pt x="63971" y="5895"/>
                  </a:lnTo>
                  <a:lnTo>
                    <a:pt x="5895" y="6397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83F3F6C1-EF37-4729-B81A-3A8CE49EADB1}"/>
                </a:ext>
              </a:extLst>
            </p:cNvPr>
            <p:cNvSpPr/>
            <p:nvPr/>
          </p:nvSpPr>
          <p:spPr>
            <a:xfrm>
              <a:off x="4444385" y="2715997"/>
              <a:ext cx="71646" cy="71646"/>
            </a:xfrm>
            <a:custGeom>
              <a:avLst/>
              <a:gdLst>
                <a:gd name="connsiteX0" fmla="*/ 0 w 71646"/>
                <a:gd name="connsiteY0" fmla="*/ 66918 h 71645"/>
                <a:gd name="connsiteX1" fmla="*/ 66919 w 71646"/>
                <a:gd name="connsiteY1" fmla="*/ 0 h 71645"/>
                <a:gd name="connsiteX2" fmla="*/ 72814 w 71646"/>
                <a:gd name="connsiteY2" fmla="*/ 5895 h 71645"/>
                <a:gd name="connsiteX3" fmla="*/ 5895 w 71646"/>
                <a:gd name="connsiteY3" fmla="*/ 72813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646" h="71645">
                  <a:moveTo>
                    <a:pt x="0" y="66918"/>
                  </a:moveTo>
                  <a:lnTo>
                    <a:pt x="66919" y="0"/>
                  </a:lnTo>
                  <a:lnTo>
                    <a:pt x="72814" y="5895"/>
                  </a:lnTo>
                  <a:lnTo>
                    <a:pt x="5895" y="7281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2F2F1AA-41CC-4B56-9A80-E8A3137D6FF8}"/>
                </a:ext>
              </a:extLst>
            </p:cNvPr>
            <p:cNvSpPr/>
            <p:nvPr/>
          </p:nvSpPr>
          <p:spPr>
            <a:xfrm>
              <a:off x="4449558" y="2721219"/>
              <a:ext cx="71646" cy="71646"/>
            </a:xfrm>
            <a:custGeom>
              <a:avLst/>
              <a:gdLst>
                <a:gd name="connsiteX0" fmla="*/ 0 w 71646"/>
                <a:gd name="connsiteY0" fmla="*/ 71616 h 71645"/>
                <a:gd name="connsiteX1" fmla="*/ 71616 w 71646"/>
                <a:gd name="connsiteY1" fmla="*/ 0 h 71645"/>
                <a:gd name="connsiteX2" fmla="*/ 77511 w 71646"/>
                <a:gd name="connsiteY2" fmla="*/ 5895 h 71645"/>
                <a:gd name="connsiteX3" fmla="*/ 5895 w 71646"/>
                <a:gd name="connsiteY3" fmla="*/ 77511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646" h="71645">
                  <a:moveTo>
                    <a:pt x="0" y="71616"/>
                  </a:moveTo>
                  <a:lnTo>
                    <a:pt x="71616" y="0"/>
                  </a:lnTo>
                  <a:lnTo>
                    <a:pt x="77511" y="5895"/>
                  </a:lnTo>
                  <a:lnTo>
                    <a:pt x="5895" y="7751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775B531E-6E1D-4044-9BBF-6EF5A7572899}"/>
                </a:ext>
              </a:extLst>
            </p:cNvPr>
            <p:cNvSpPr/>
            <p:nvPr/>
          </p:nvSpPr>
          <p:spPr>
            <a:xfrm>
              <a:off x="4456343" y="2728053"/>
              <a:ext cx="78159" cy="78159"/>
            </a:xfrm>
            <a:custGeom>
              <a:avLst/>
              <a:gdLst>
                <a:gd name="connsiteX0" fmla="*/ 0 w 78159"/>
                <a:gd name="connsiteY0" fmla="*/ 72998 h 78159"/>
                <a:gd name="connsiteX1" fmla="*/ 72998 w 78159"/>
                <a:gd name="connsiteY1" fmla="*/ 0 h 78159"/>
                <a:gd name="connsiteX2" fmla="*/ 78893 w 78159"/>
                <a:gd name="connsiteY2" fmla="*/ 5895 h 78159"/>
                <a:gd name="connsiteX3" fmla="*/ 5895 w 78159"/>
                <a:gd name="connsiteY3" fmla="*/ 78893 h 7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159" h="78159">
                  <a:moveTo>
                    <a:pt x="0" y="72998"/>
                  </a:moveTo>
                  <a:lnTo>
                    <a:pt x="72998" y="0"/>
                  </a:lnTo>
                  <a:lnTo>
                    <a:pt x="78893" y="5895"/>
                  </a:lnTo>
                  <a:lnTo>
                    <a:pt x="5895" y="7889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FA84BEE6-0A37-45AC-BAE9-6C66D097C351}"/>
                </a:ext>
              </a:extLst>
            </p:cNvPr>
            <p:cNvSpPr/>
            <p:nvPr/>
          </p:nvSpPr>
          <p:spPr>
            <a:xfrm>
              <a:off x="4464749" y="2736384"/>
              <a:ext cx="71646" cy="71646"/>
            </a:xfrm>
            <a:custGeom>
              <a:avLst/>
              <a:gdLst>
                <a:gd name="connsiteX0" fmla="*/ 0 w 71646"/>
                <a:gd name="connsiteY0" fmla="*/ 71248 h 71645"/>
                <a:gd name="connsiteX1" fmla="*/ 71247 w 71646"/>
                <a:gd name="connsiteY1" fmla="*/ 0 h 71645"/>
                <a:gd name="connsiteX2" fmla="*/ 77143 w 71646"/>
                <a:gd name="connsiteY2" fmla="*/ 5895 h 71645"/>
                <a:gd name="connsiteX3" fmla="*/ 5895 w 71646"/>
                <a:gd name="connsiteY3" fmla="*/ 77143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646" h="71645">
                  <a:moveTo>
                    <a:pt x="0" y="71248"/>
                  </a:moveTo>
                  <a:lnTo>
                    <a:pt x="71247" y="0"/>
                  </a:lnTo>
                  <a:lnTo>
                    <a:pt x="77143" y="5895"/>
                  </a:lnTo>
                  <a:lnTo>
                    <a:pt x="5895" y="7714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61BF9485-2F23-44D0-9942-E0CF2E25C34A}"/>
                </a:ext>
              </a:extLst>
            </p:cNvPr>
            <p:cNvSpPr/>
            <p:nvPr/>
          </p:nvSpPr>
          <p:spPr>
            <a:xfrm>
              <a:off x="4474767" y="2746466"/>
              <a:ext cx="71646" cy="71646"/>
            </a:xfrm>
            <a:custGeom>
              <a:avLst/>
              <a:gdLst>
                <a:gd name="connsiteX0" fmla="*/ 0 w 71646"/>
                <a:gd name="connsiteY0" fmla="*/ 66228 h 71645"/>
                <a:gd name="connsiteX1" fmla="*/ 66228 w 71646"/>
                <a:gd name="connsiteY1" fmla="*/ 0 h 71645"/>
                <a:gd name="connsiteX2" fmla="*/ 72123 w 71646"/>
                <a:gd name="connsiteY2" fmla="*/ 5895 h 71645"/>
                <a:gd name="connsiteX3" fmla="*/ 5895 w 71646"/>
                <a:gd name="connsiteY3" fmla="*/ 72123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646" h="71645">
                  <a:moveTo>
                    <a:pt x="0" y="66228"/>
                  </a:moveTo>
                  <a:lnTo>
                    <a:pt x="66228" y="0"/>
                  </a:lnTo>
                  <a:lnTo>
                    <a:pt x="72123" y="5895"/>
                  </a:lnTo>
                  <a:lnTo>
                    <a:pt x="5895" y="7212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8540D0B0-8E34-448C-ACB9-3ACF9C55544E}"/>
                </a:ext>
              </a:extLst>
            </p:cNvPr>
            <p:cNvSpPr/>
            <p:nvPr/>
          </p:nvSpPr>
          <p:spPr>
            <a:xfrm>
              <a:off x="4486986" y="2758599"/>
              <a:ext cx="58619" cy="58619"/>
            </a:xfrm>
            <a:custGeom>
              <a:avLst/>
              <a:gdLst>
                <a:gd name="connsiteX0" fmla="*/ 0 w 58619"/>
                <a:gd name="connsiteY0" fmla="*/ 56878 h 58619"/>
                <a:gd name="connsiteX1" fmla="*/ 56878 w 58619"/>
                <a:gd name="connsiteY1" fmla="*/ 0 h 58619"/>
                <a:gd name="connsiteX2" fmla="*/ 62773 w 58619"/>
                <a:gd name="connsiteY2" fmla="*/ 5895 h 58619"/>
                <a:gd name="connsiteX3" fmla="*/ 5895 w 58619"/>
                <a:gd name="connsiteY3" fmla="*/ 62773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619" h="58619">
                  <a:moveTo>
                    <a:pt x="0" y="56878"/>
                  </a:moveTo>
                  <a:lnTo>
                    <a:pt x="56878" y="0"/>
                  </a:lnTo>
                  <a:lnTo>
                    <a:pt x="62773" y="5895"/>
                  </a:lnTo>
                  <a:lnTo>
                    <a:pt x="5895" y="6277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9F78F6C1-0E44-4F8A-A629-2F73FD6D9D0B}"/>
                </a:ext>
              </a:extLst>
            </p:cNvPr>
            <p:cNvSpPr/>
            <p:nvPr/>
          </p:nvSpPr>
          <p:spPr>
            <a:xfrm>
              <a:off x="4502753" y="2774410"/>
              <a:ext cx="45593" cy="45593"/>
            </a:xfrm>
            <a:custGeom>
              <a:avLst/>
              <a:gdLst>
                <a:gd name="connsiteX0" fmla="*/ 0 w 45592"/>
                <a:gd name="connsiteY0" fmla="*/ 40391 h 45592"/>
                <a:gd name="connsiteX1" fmla="*/ 40391 w 45592"/>
                <a:gd name="connsiteY1" fmla="*/ 0 h 45592"/>
                <a:gd name="connsiteX2" fmla="*/ 46286 w 45592"/>
                <a:gd name="connsiteY2" fmla="*/ 5895 h 45592"/>
                <a:gd name="connsiteX3" fmla="*/ 5895 w 45592"/>
                <a:gd name="connsiteY3" fmla="*/ 46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92" h="45592">
                  <a:moveTo>
                    <a:pt x="0" y="40391"/>
                  </a:moveTo>
                  <a:lnTo>
                    <a:pt x="40391" y="0"/>
                  </a:lnTo>
                  <a:lnTo>
                    <a:pt x="46286" y="5895"/>
                  </a:lnTo>
                  <a:lnTo>
                    <a:pt x="5895" y="4628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DDC9AF9C-8B46-4904-B2D9-B28496451E26}"/>
                </a:ext>
              </a:extLst>
            </p:cNvPr>
            <p:cNvSpPr/>
            <p:nvPr/>
          </p:nvSpPr>
          <p:spPr>
            <a:xfrm>
              <a:off x="4373861" y="2681034"/>
              <a:ext cx="293097" cy="6513"/>
            </a:xfrm>
            <a:custGeom>
              <a:avLst/>
              <a:gdLst>
                <a:gd name="connsiteX0" fmla="*/ 0 w 293097"/>
                <a:gd name="connsiteY0" fmla="*/ 0 h 6513"/>
                <a:gd name="connsiteX1" fmla="*/ 294726 w 293097"/>
                <a:gd name="connsiteY1" fmla="*/ 0 h 6513"/>
                <a:gd name="connsiteX2" fmla="*/ 294726 w 293097"/>
                <a:gd name="connsiteY2" fmla="*/ 8337 h 6513"/>
                <a:gd name="connsiteX3" fmla="*/ 0 w 293097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3097" h="6513">
                  <a:moveTo>
                    <a:pt x="0" y="0"/>
                  </a:moveTo>
                  <a:lnTo>
                    <a:pt x="294726" y="0"/>
                  </a:lnTo>
                  <a:lnTo>
                    <a:pt x="294726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5" name="Group 1994">
            <a:extLst>
              <a:ext uri="{FF2B5EF4-FFF2-40B4-BE49-F238E27FC236}">
                <a16:creationId xmlns:a16="http://schemas.microsoft.com/office/drawing/2014/main" id="{F238F54E-EB0A-4C64-9D1E-5B311FBF6B61}"/>
              </a:ext>
            </a:extLst>
          </p:cNvPr>
          <p:cNvGrpSpPr/>
          <p:nvPr/>
        </p:nvGrpSpPr>
        <p:grpSpPr>
          <a:xfrm>
            <a:off x="4250821" y="3573956"/>
            <a:ext cx="512269" cy="512269"/>
            <a:chOff x="4312637" y="3615688"/>
            <a:chExt cx="423363" cy="423363"/>
          </a:xfrm>
          <a:solidFill>
            <a:srgbClr val="FFFFFF"/>
          </a:solidFill>
        </p:grpSpPr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362E824-DD31-4C5F-AD0F-D51EC978B6CA}"/>
                </a:ext>
              </a:extLst>
            </p:cNvPr>
            <p:cNvSpPr/>
            <p:nvPr/>
          </p:nvSpPr>
          <p:spPr>
            <a:xfrm>
              <a:off x="4332111" y="3635163"/>
              <a:ext cx="384283" cy="384283"/>
            </a:xfrm>
            <a:custGeom>
              <a:avLst/>
              <a:gdLst>
                <a:gd name="connsiteX0" fmla="*/ 193119 w 384283"/>
                <a:gd name="connsiteY0" fmla="*/ 386237 h 384283"/>
                <a:gd name="connsiteX1" fmla="*/ 0 w 384283"/>
                <a:gd name="connsiteY1" fmla="*/ 193118 h 384283"/>
                <a:gd name="connsiteX2" fmla="*/ 193119 w 384283"/>
                <a:gd name="connsiteY2" fmla="*/ 0 h 384283"/>
                <a:gd name="connsiteX3" fmla="*/ 386237 w 384283"/>
                <a:gd name="connsiteY3" fmla="*/ 193118 h 384283"/>
                <a:gd name="connsiteX4" fmla="*/ 193119 w 384283"/>
                <a:gd name="connsiteY4" fmla="*/ 386237 h 384283"/>
                <a:gd name="connsiteX5" fmla="*/ 193119 w 384283"/>
                <a:gd name="connsiteY5" fmla="*/ 8272 h 384283"/>
                <a:gd name="connsiteX6" fmla="*/ 8337 w 384283"/>
                <a:gd name="connsiteY6" fmla="*/ 193053 h 384283"/>
                <a:gd name="connsiteX7" fmla="*/ 193119 w 384283"/>
                <a:gd name="connsiteY7" fmla="*/ 377835 h 384283"/>
                <a:gd name="connsiteX8" fmla="*/ 377900 w 384283"/>
                <a:gd name="connsiteY8" fmla="*/ 193053 h 384283"/>
                <a:gd name="connsiteX9" fmla="*/ 193119 w 384283"/>
                <a:gd name="connsiteY9" fmla="*/ 8272 h 384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4283" h="384283">
                  <a:moveTo>
                    <a:pt x="193119" y="386237"/>
                  </a:moveTo>
                  <a:cubicBezTo>
                    <a:pt x="86626" y="386237"/>
                    <a:pt x="0" y="299611"/>
                    <a:pt x="0" y="193118"/>
                  </a:cubicBezTo>
                  <a:cubicBezTo>
                    <a:pt x="0" y="86627"/>
                    <a:pt x="86626" y="0"/>
                    <a:pt x="193119" y="0"/>
                  </a:cubicBezTo>
                  <a:cubicBezTo>
                    <a:pt x="299611" y="0"/>
                    <a:pt x="386237" y="86627"/>
                    <a:pt x="386237" y="193118"/>
                  </a:cubicBezTo>
                  <a:cubicBezTo>
                    <a:pt x="386237" y="299546"/>
                    <a:pt x="299611" y="386237"/>
                    <a:pt x="193119" y="386237"/>
                  </a:cubicBezTo>
                  <a:close/>
                  <a:moveTo>
                    <a:pt x="193119" y="8272"/>
                  </a:moveTo>
                  <a:cubicBezTo>
                    <a:pt x="91251" y="8272"/>
                    <a:pt x="8337" y="91186"/>
                    <a:pt x="8337" y="193053"/>
                  </a:cubicBezTo>
                  <a:cubicBezTo>
                    <a:pt x="8337" y="294921"/>
                    <a:pt x="91251" y="377835"/>
                    <a:pt x="193119" y="377835"/>
                  </a:cubicBezTo>
                  <a:cubicBezTo>
                    <a:pt x="294986" y="377835"/>
                    <a:pt x="377900" y="294921"/>
                    <a:pt x="377900" y="193053"/>
                  </a:cubicBezTo>
                  <a:cubicBezTo>
                    <a:pt x="377900" y="91186"/>
                    <a:pt x="294986" y="8272"/>
                    <a:pt x="193119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91CC73ED-D7CE-4722-8313-A5086CAF5FB8}"/>
                </a:ext>
              </a:extLst>
            </p:cNvPr>
            <p:cNvSpPr/>
            <p:nvPr/>
          </p:nvSpPr>
          <p:spPr>
            <a:xfrm>
              <a:off x="4312637" y="3615688"/>
              <a:ext cx="423363" cy="423363"/>
            </a:xfrm>
            <a:custGeom>
              <a:avLst/>
              <a:gdLst>
                <a:gd name="connsiteX0" fmla="*/ 212593 w 423362"/>
                <a:gd name="connsiteY0" fmla="*/ 425186 h 423362"/>
                <a:gd name="connsiteX1" fmla="*/ 0 w 423362"/>
                <a:gd name="connsiteY1" fmla="*/ 212593 h 423362"/>
                <a:gd name="connsiteX2" fmla="*/ 212593 w 423362"/>
                <a:gd name="connsiteY2" fmla="*/ 0 h 423362"/>
                <a:gd name="connsiteX3" fmla="*/ 425186 w 423362"/>
                <a:gd name="connsiteY3" fmla="*/ 212593 h 423362"/>
                <a:gd name="connsiteX4" fmla="*/ 212593 w 423362"/>
                <a:gd name="connsiteY4" fmla="*/ 425186 h 423362"/>
                <a:gd name="connsiteX5" fmla="*/ 212593 w 423362"/>
                <a:gd name="connsiteY5" fmla="*/ 8272 h 423362"/>
                <a:gd name="connsiteX6" fmla="*/ 8337 w 423362"/>
                <a:gd name="connsiteY6" fmla="*/ 212528 h 423362"/>
                <a:gd name="connsiteX7" fmla="*/ 212593 w 423362"/>
                <a:gd name="connsiteY7" fmla="*/ 416784 h 423362"/>
                <a:gd name="connsiteX8" fmla="*/ 416849 w 423362"/>
                <a:gd name="connsiteY8" fmla="*/ 212528 h 423362"/>
                <a:gd name="connsiteX9" fmla="*/ 212593 w 423362"/>
                <a:gd name="connsiteY9" fmla="*/ 8272 h 42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362" h="423362">
                  <a:moveTo>
                    <a:pt x="212593" y="425186"/>
                  </a:moveTo>
                  <a:cubicBezTo>
                    <a:pt x="95354" y="425186"/>
                    <a:pt x="0" y="329832"/>
                    <a:pt x="0" y="212593"/>
                  </a:cubicBezTo>
                  <a:cubicBezTo>
                    <a:pt x="0" y="95354"/>
                    <a:pt x="95354" y="0"/>
                    <a:pt x="212593" y="0"/>
                  </a:cubicBezTo>
                  <a:cubicBezTo>
                    <a:pt x="329832" y="0"/>
                    <a:pt x="425186" y="95354"/>
                    <a:pt x="425186" y="212593"/>
                  </a:cubicBezTo>
                  <a:cubicBezTo>
                    <a:pt x="425186" y="329832"/>
                    <a:pt x="329832" y="425186"/>
                    <a:pt x="212593" y="425186"/>
                  </a:cubicBezTo>
                  <a:close/>
                  <a:moveTo>
                    <a:pt x="212593" y="8272"/>
                  </a:moveTo>
                  <a:cubicBezTo>
                    <a:pt x="99979" y="8272"/>
                    <a:pt x="8337" y="99914"/>
                    <a:pt x="8337" y="212528"/>
                  </a:cubicBezTo>
                  <a:cubicBezTo>
                    <a:pt x="8337" y="325142"/>
                    <a:pt x="99979" y="416784"/>
                    <a:pt x="212593" y="416784"/>
                  </a:cubicBezTo>
                  <a:cubicBezTo>
                    <a:pt x="325208" y="416784"/>
                    <a:pt x="416849" y="325142"/>
                    <a:pt x="416849" y="212528"/>
                  </a:cubicBezTo>
                  <a:cubicBezTo>
                    <a:pt x="416849" y="99914"/>
                    <a:pt x="325208" y="8272"/>
                    <a:pt x="212593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5EBE921-AA59-4487-91F4-3B8A8A27499C}"/>
                </a:ext>
              </a:extLst>
            </p:cNvPr>
            <p:cNvSpPr/>
            <p:nvPr/>
          </p:nvSpPr>
          <p:spPr>
            <a:xfrm>
              <a:off x="4444291" y="3719922"/>
              <a:ext cx="91186" cy="104212"/>
            </a:xfrm>
            <a:custGeom>
              <a:avLst/>
              <a:gdLst>
                <a:gd name="connsiteX0" fmla="*/ 80874 w 91185"/>
                <a:gd name="connsiteY0" fmla="*/ 106015 h 104212"/>
                <a:gd name="connsiteX1" fmla="*/ 72862 w 91185"/>
                <a:gd name="connsiteY1" fmla="*/ 102237 h 104212"/>
                <a:gd name="connsiteX2" fmla="*/ 2389 w 91185"/>
                <a:gd name="connsiteY2" fmla="*/ 17044 h 104212"/>
                <a:gd name="connsiteX3" fmla="*/ 3757 w 91185"/>
                <a:gd name="connsiteY3" fmla="*/ 2389 h 104212"/>
                <a:gd name="connsiteX4" fmla="*/ 18411 w 91185"/>
                <a:gd name="connsiteY4" fmla="*/ 3757 h 104212"/>
                <a:gd name="connsiteX5" fmla="*/ 88885 w 91185"/>
                <a:gd name="connsiteY5" fmla="*/ 88950 h 104212"/>
                <a:gd name="connsiteX6" fmla="*/ 87517 w 91185"/>
                <a:gd name="connsiteY6" fmla="*/ 103605 h 104212"/>
                <a:gd name="connsiteX7" fmla="*/ 80874 w 91185"/>
                <a:gd name="connsiteY7" fmla="*/ 106015 h 104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185" h="104212">
                  <a:moveTo>
                    <a:pt x="80874" y="106015"/>
                  </a:moveTo>
                  <a:cubicBezTo>
                    <a:pt x="77878" y="106015"/>
                    <a:pt x="74881" y="104712"/>
                    <a:pt x="72862" y="102237"/>
                  </a:cubicBezTo>
                  <a:lnTo>
                    <a:pt x="2389" y="17044"/>
                  </a:lnTo>
                  <a:cubicBezTo>
                    <a:pt x="-1258" y="12615"/>
                    <a:pt x="-672" y="6036"/>
                    <a:pt x="3757" y="2389"/>
                  </a:cubicBezTo>
                  <a:cubicBezTo>
                    <a:pt x="8186" y="-1258"/>
                    <a:pt x="14764" y="-672"/>
                    <a:pt x="18411" y="3757"/>
                  </a:cubicBezTo>
                  <a:lnTo>
                    <a:pt x="88885" y="88950"/>
                  </a:lnTo>
                  <a:cubicBezTo>
                    <a:pt x="92533" y="93379"/>
                    <a:pt x="91947" y="99958"/>
                    <a:pt x="87517" y="103605"/>
                  </a:cubicBezTo>
                  <a:cubicBezTo>
                    <a:pt x="85629" y="105234"/>
                    <a:pt x="83219" y="106015"/>
                    <a:pt x="80874" y="10601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54F05308-0C95-40DE-A4F6-08C19DDB7AB1}"/>
                </a:ext>
              </a:extLst>
            </p:cNvPr>
            <p:cNvSpPr/>
            <p:nvPr/>
          </p:nvSpPr>
          <p:spPr>
            <a:xfrm>
              <a:off x="4514737" y="3719895"/>
              <a:ext cx="91186" cy="104212"/>
            </a:xfrm>
            <a:custGeom>
              <a:avLst/>
              <a:gdLst>
                <a:gd name="connsiteX0" fmla="*/ 10427 w 91185"/>
                <a:gd name="connsiteY0" fmla="*/ 106042 h 104212"/>
                <a:gd name="connsiteX1" fmla="*/ 3784 w 91185"/>
                <a:gd name="connsiteY1" fmla="*/ 103632 h 104212"/>
                <a:gd name="connsiteX2" fmla="*/ 2416 w 91185"/>
                <a:gd name="connsiteY2" fmla="*/ 88977 h 104212"/>
                <a:gd name="connsiteX3" fmla="*/ 72889 w 91185"/>
                <a:gd name="connsiteY3" fmla="*/ 3784 h 104212"/>
                <a:gd name="connsiteX4" fmla="*/ 87544 w 91185"/>
                <a:gd name="connsiteY4" fmla="*/ 2416 h 104212"/>
                <a:gd name="connsiteX5" fmla="*/ 88912 w 91185"/>
                <a:gd name="connsiteY5" fmla="*/ 17071 h 104212"/>
                <a:gd name="connsiteX6" fmla="*/ 18439 w 91185"/>
                <a:gd name="connsiteY6" fmla="*/ 102264 h 104212"/>
                <a:gd name="connsiteX7" fmla="*/ 10427 w 91185"/>
                <a:gd name="connsiteY7" fmla="*/ 106042 h 104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185" h="104212">
                  <a:moveTo>
                    <a:pt x="10427" y="106042"/>
                  </a:moveTo>
                  <a:cubicBezTo>
                    <a:pt x="8083" y="106042"/>
                    <a:pt x="5738" y="105261"/>
                    <a:pt x="3784" y="103632"/>
                  </a:cubicBezTo>
                  <a:cubicBezTo>
                    <a:pt x="-645" y="99985"/>
                    <a:pt x="-1296" y="93406"/>
                    <a:pt x="2416" y="88977"/>
                  </a:cubicBezTo>
                  <a:lnTo>
                    <a:pt x="72889" y="3784"/>
                  </a:lnTo>
                  <a:cubicBezTo>
                    <a:pt x="76537" y="-645"/>
                    <a:pt x="83115" y="-1297"/>
                    <a:pt x="87544" y="2416"/>
                  </a:cubicBezTo>
                  <a:cubicBezTo>
                    <a:pt x="91973" y="6063"/>
                    <a:pt x="92625" y="12642"/>
                    <a:pt x="88912" y="17071"/>
                  </a:cubicBezTo>
                  <a:lnTo>
                    <a:pt x="18439" y="102264"/>
                  </a:lnTo>
                  <a:cubicBezTo>
                    <a:pt x="16419" y="104739"/>
                    <a:pt x="13423" y="106042"/>
                    <a:pt x="10427" y="10604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3FBC645B-01EC-4973-A395-CD69BA00E547}"/>
                </a:ext>
              </a:extLst>
            </p:cNvPr>
            <p:cNvSpPr/>
            <p:nvPr/>
          </p:nvSpPr>
          <p:spPr>
            <a:xfrm>
              <a:off x="4514743" y="3805094"/>
              <a:ext cx="19540" cy="136779"/>
            </a:xfrm>
            <a:custGeom>
              <a:avLst/>
              <a:gdLst>
                <a:gd name="connsiteX0" fmla="*/ 10421 w 19539"/>
                <a:gd name="connsiteY0" fmla="*/ 141338 h 136778"/>
                <a:gd name="connsiteX1" fmla="*/ 0 w 19539"/>
                <a:gd name="connsiteY1" fmla="*/ 130917 h 136778"/>
                <a:gd name="connsiteX2" fmla="*/ 0 w 19539"/>
                <a:gd name="connsiteY2" fmla="*/ 10421 h 136778"/>
                <a:gd name="connsiteX3" fmla="*/ 10421 w 19539"/>
                <a:gd name="connsiteY3" fmla="*/ 0 h 136778"/>
                <a:gd name="connsiteX4" fmla="*/ 20843 w 19539"/>
                <a:gd name="connsiteY4" fmla="*/ 10421 h 136778"/>
                <a:gd name="connsiteX5" fmla="*/ 20843 w 19539"/>
                <a:gd name="connsiteY5" fmla="*/ 130917 h 136778"/>
                <a:gd name="connsiteX6" fmla="*/ 10421 w 19539"/>
                <a:gd name="connsiteY6" fmla="*/ 141338 h 13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39" h="136778">
                  <a:moveTo>
                    <a:pt x="10421" y="141338"/>
                  </a:moveTo>
                  <a:cubicBezTo>
                    <a:pt x="4690" y="141338"/>
                    <a:pt x="0" y="136649"/>
                    <a:pt x="0" y="130917"/>
                  </a:cubicBezTo>
                  <a:lnTo>
                    <a:pt x="0" y="10421"/>
                  </a:lnTo>
                  <a:cubicBezTo>
                    <a:pt x="0" y="4690"/>
                    <a:pt x="4690" y="0"/>
                    <a:pt x="10421" y="0"/>
                  </a:cubicBezTo>
                  <a:cubicBezTo>
                    <a:pt x="16153" y="0"/>
                    <a:pt x="20843" y="4690"/>
                    <a:pt x="20843" y="10421"/>
                  </a:cubicBezTo>
                  <a:lnTo>
                    <a:pt x="20843" y="130917"/>
                  </a:lnTo>
                  <a:cubicBezTo>
                    <a:pt x="20843" y="136649"/>
                    <a:pt x="16218" y="141338"/>
                    <a:pt x="10421" y="14133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84F20659-F311-4B73-9AB4-D0E8392339EA}"/>
                </a:ext>
              </a:extLst>
            </p:cNvPr>
            <p:cNvSpPr/>
            <p:nvPr/>
          </p:nvSpPr>
          <p:spPr>
            <a:xfrm>
              <a:off x="4458273" y="3805094"/>
              <a:ext cx="130265" cy="19540"/>
            </a:xfrm>
            <a:custGeom>
              <a:avLst/>
              <a:gdLst>
                <a:gd name="connsiteX0" fmla="*/ 123492 w 130265"/>
                <a:gd name="connsiteY0" fmla="*/ 20843 h 19539"/>
                <a:gd name="connsiteX1" fmla="*/ 10421 w 130265"/>
                <a:gd name="connsiteY1" fmla="*/ 20843 h 19539"/>
                <a:gd name="connsiteX2" fmla="*/ 0 w 130265"/>
                <a:gd name="connsiteY2" fmla="*/ 10421 h 19539"/>
                <a:gd name="connsiteX3" fmla="*/ 10421 w 130265"/>
                <a:gd name="connsiteY3" fmla="*/ 0 h 19539"/>
                <a:gd name="connsiteX4" fmla="*/ 123492 w 130265"/>
                <a:gd name="connsiteY4" fmla="*/ 0 h 19539"/>
                <a:gd name="connsiteX5" fmla="*/ 133913 w 130265"/>
                <a:gd name="connsiteY5" fmla="*/ 10421 h 19539"/>
                <a:gd name="connsiteX6" fmla="*/ 123492 w 130265"/>
                <a:gd name="connsiteY6" fmla="*/ 2084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65" h="19539">
                  <a:moveTo>
                    <a:pt x="123492" y="20843"/>
                  </a:moveTo>
                  <a:lnTo>
                    <a:pt x="10421" y="20843"/>
                  </a:lnTo>
                  <a:cubicBezTo>
                    <a:pt x="4690" y="20843"/>
                    <a:pt x="0" y="16153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lnTo>
                    <a:pt x="123492" y="0"/>
                  </a:lnTo>
                  <a:cubicBezTo>
                    <a:pt x="129224" y="0"/>
                    <a:pt x="133913" y="4690"/>
                    <a:pt x="133913" y="10421"/>
                  </a:cubicBezTo>
                  <a:cubicBezTo>
                    <a:pt x="133913" y="16153"/>
                    <a:pt x="129224" y="20843"/>
                    <a:pt x="123492" y="208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4CF102A7-1235-425F-B94B-A749B69CFF09}"/>
                </a:ext>
              </a:extLst>
            </p:cNvPr>
            <p:cNvSpPr/>
            <p:nvPr/>
          </p:nvSpPr>
          <p:spPr>
            <a:xfrm>
              <a:off x="4458273" y="3838703"/>
              <a:ext cx="130265" cy="19540"/>
            </a:xfrm>
            <a:custGeom>
              <a:avLst/>
              <a:gdLst>
                <a:gd name="connsiteX0" fmla="*/ 123492 w 130265"/>
                <a:gd name="connsiteY0" fmla="*/ 20843 h 19539"/>
                <a:gd name="connsiteX1" fmla="*/ 10421 w 130265"/>
                <a:gd name="connsiteY1" fmla="*/ 20843 h 19539"/>
                <a:gd name="connsiteX2" fmla="*/ 0 w 130265"/>
                <a:gd name="connsiteY2" fmla="*/ 10421 h 19539"/>
                <a:gd name="connsiteX3" fmla="*/ 10421 w 130265"/>
                <a:gd name="connsiteY3" fmla="*/ 0 h 19539"/>
                <a:gd name="connsiteX4" fmla="*/ 123492 w 130265"/>
                <a:gd name="connsiteY4" fmla="*/ 0 h 19539"/>
                <a:gd name="connsiteX5" fmla="*/ 133913 w 130265"/>
                <a:gd name="connsiteY5" fmla="*/ 10421 h 19539"/>
                <a:gd name="connsiteX6" fmla="*/ 123492 w 130265"/>
                <a:gd name="connsiteY6" fmla="*/ 2084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65" h="19539">
                  <a:moveTo>
                    <a:pt x="123492" y="20843"/>
                  </a:moveTo>
                  <a:lnTo>
                    <a:pt x="10421" y="20843"/>
                  </a:lnTo>
                  <a:cubicBezTo>
                    <a:pt x="4690" y="20843"/>
                    <a:pt x="0" y="16153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lnTo>
                    <a:pt x="123492" y="0"/>
                  </a:lnTo>
                  <a:cubicBezTo>
                    <a:pt x="129224" y="0"/>
                    <a:pt x="133913" y="4690"/>
                    <a:pt x="133913" y="10421"/>
                  </a:cubicBezTo>
                  <a:cubicBezTo>
                    <a:pt x="133913" y="16153"/>
                    <a:pt x="129224" y="20843"/>
                    <a:pt x="123492" y="208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8" name="Group 2007">
            <a:extLst>
              <a:ext uri="{FF2B5EF4-FFF2-40B4-BE49-F238E27FC236}">
                <a16:creationId xmlns:a16="http://schemas.microsoft.com/office/drawing/2014/main" id="{0AF4903D-DAC4-4C06-BAB4-8720B9CFCFD6}"/>
              </a:ext>
            </a:extLst>
          </p:cNvPr>
          <p:cNvGrpSpPr/>
          <p:nvPr/>
        </p:nvGrpSpPr>
        <p:grpSpPr>
          <a:xfrm>
            <a:off x="4283734" y="4673440"/>
            <a:ext cx="453476" cy="411943"/>
            <a:chOff x="4340448" y="4706466"/>
            <a:chExt cx="374774" cy="340449"/>
          </a:xfrm>
          <a:solidFill>
            <a:srgbClr val="FFFFFF"/>
          </a:solidFill>
        </p:grpSpPr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3259EFED-5322-4C72-8B5E-7E961752123E}"/>
                </a:ext>
              </a:extLst>
            </p:cNvPr>
            <p:cNvSpPr/>
            <p:nvPr/>
          </p:nvSpPr>
          <p:spPr>
            <a:xfrm>
              <a:off x="4472603" y="4744829"/>
              <a:ext cx="91186" cy="65133"/>
            </a:xfrm>
            <a:custGeom>
              <a:avLst/>
              <a:gdLst>
                <a:gd name="connsiteX0" fmla="*/ 90730 w 91185"/>
                <a:gd name="connsiteY0" fmla="*/ 69432 h 65132"/>
                <a:gd name="connsiteX1" fmla="*/ 4169 w 91185"/>
                <a:gd name="connsiteY1" fmla="*/ 69432 h 65132"/>
                <a:gd name="connsiteX2" fmla="*/ 0 w 91185"/>
                <a:gd name="connsiteY2" fmla="*/ 65263 h 65132"/>
                <a:gd name="connsiteX3" fmla="*/ 0 w 91185"/>
                <a:gd name="connsiteY3" fmla="*/ 38168 h 65132"/>
                <a:gd name="connsiteX4" fmla="*/ 38102 w 91185"/>
                <a:gd name="connsiteY4" fmla="*/ 0 h 65132"/>
                <a:gd name="connsiteX5" fmla="*/ 56731 w 91185"/>
                <a:gd name="connsiteY5" fmla="*/ 0 h 65132"/>
                <a:gd name="connsiteX6" fmla="*/ 94833 w 91185"/>
                <a:gd name="connsiteY6" fmla="*/ 38168 h 65132"/>
                <a:gd name="connsiteX7" fmla="*/ 94833 w 91185"/>
                <a:gd name="connsiteY7" fmla="*/ 65263 h 65132"/>
                <a:gd name="connsiteX8" fmla="*/ 90730 w 91185"/>
                <a:gd name="connsiteY8" fmla="*/ 69432 h 65132"/>
                <a:gd name="connsiteX9" fmla="*/ 8337 w 91185"/>
                <a:gd name="connsiteY9" fmla="*/ 61095 h 65132"/>
                <a:gd name="connsiteX10" fmla="*/ 86561 w 91185"/>
                <a:gd name="connsiteY10" fmla="*/ 61095 h 65132"/>
                <a:gd name="connsiteX11" fmla="*/ 86561 w 91185"/>
                <a:gd name="connsiteY11" fmla="*/ 38168 h 65132"/>
                <a:gd name="connsiteX12" fmla="*/ 56731 w 91185"/>
                <a:gd name="connsiteY12" fmla="*/ 8337 h 65132"/>
                <a:gd name="connsiteX13" fmla="*/ 38102 w 91185"/>
                <a:gd name="connsiteY13" fmla="*/ 8337 h 65132"/>
                <a:gd name="connsiteX14" fmla="*/ 8272 w 91185"/>
                <a:gd name="connsiteY14" fmla="*/ 38168 h 65132"/>
                <a:gd name="connsiteX15" fmla="*/ 8272 w 91185"/>
                <a:gd name="connsiteY15" fmla="*/ 61095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185" h="65132">
                  <a:moveTo>
                    <a:pt x="90730" y="69432"/>
                  </a:moveTo>
                  <a:lnTo>
                    <a:pt x="4169" y="69432"/>
                  </a:lnTo>
                  <a:cubicBezTo>
                    <a:pt x="1889" y="69432"/>
                    <a:pt x="0" y="67543"/>
                    <a:pt x="0" y="65263"/>
                  </a:cubicBezTo>
                  <a:lnTo>
                    <a:pt x="0" y="38168"/>
                  </a:lnTo>
                  <a:cubicBezTo>
                    <a:pt x="0" y="17130"/>
                    <a:pt x="17130" y="0"/>
                    <a:pt x="38102" y="0"/>
                  </a:cubicBezTo>
                  <a:lnTo>
                    <a:pt x="56731" y="0"/>
                  </a:lnTo>
                  <a:cubicBezTo>
                    <a:pt x="77768" y="0"/>
                    <a:pt x="94833" y="17130"/>
                    <a:pt x="94833" y="38168"/>
                  </a:cubicBezTo>
                  <a:lnTo>
                    <a:pt x="94833" y="65263"/>
                  </a:lnTo>
                  <a:cubicBezTo>
                    <a:pt x="94898" y="67608"/>
                    <a:pt x="93009" y="69432"/>
                    <a:pt x="90730" y="69432"/>
                  </a:cubicBezTo>
                  <a:close/>
                  <a:moveTo>
                    <a:pt x="8337" y="61095"/>
                  </a:moveTo>
                  <a:lnTo>
                    <a:pt x="86561" y="61095"/>
                  </a:lnTo>
                  <a:lnTo>
                    <a:pt x="86561" y="38168"/>
                  </a:lnTo>
                  <a:cubicBezTo>
                    <a:pt x="86561" y="21754"/>
                    <a:pt x="73209" y="8337"/>
                    <a:pt x="56731" y="8337"/>
                  </a:cubicBezTo>
                  <a:lnTo>
                    <a:pt x="38102" y="8337"/>
                  </a:lnTo>
                  <a:cubicBezTo>
                    <a:pt x="21689" y="8337"/>
                    <a:pt x="8272" y="21689"/>
                    <a:pt x="8272" y="38168"/>
                  </a:cubicBezTo>
                  <a:lnTo>
                    <a:pt x="8272" y="6109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DE70A77-39F0-48A4-88DD-9EE9F7A161EE}"/>
                </a:ext>
              </a:extLst>
            </p:cNvPr>
            <p:cNvSpPr/>
            <p:nvPr/>
          </p:nvSpPr>
          <p:spPr>
            <a:xfrm>
              <a:off x="4375188" y="4805924"/>
              <a:ext cx="286584" cy="240991"/>
            </a:xfrm>
            <a:custGeom>
              <a:avLst/>
              <a:gdLst>
                <a:gd name="connsiteX0" fmla="*/ 258488 w 286584"/>
                <a:gd name="connsiteY0" fmla="*/ 242033 h 240991"/>
                <a:gd name="connsiteX1" fmla="*/ 33650 w 286584"/>
                <a:gd name="connsiteY1" fmla="*/ 242033 h 240991"/>
                <a:gd name="connsiteX2" fmla="*/ 7922 w 286584"/>
                <a:gd name="connsiteY2" fmla="*/ 230049 h 240991"/>
                <a:gd name="connsiteX3" fmla="*/ 497 w 286584"/>
                <a:gd name="connsiteY3" fmla="*/ 202693 h 240991"/>
                <a:gd name="connsiteX4" fmla="*/ 30719 w 286584"/>
                <a:gd name="connsiteY4" fmla="*/ 27877 h 240991"/>
                <a:gd name="connsiteX5" fmla="*/ 63806 w 286584"/>
                <a:gd name="connsiteY5" fmla="*/ 0 h 240991"/>
                <a:gd name="connsiteX6" fmla="*/ 228201 w 286584"/>
                <a:gd name="connsiteY6" fmla="*/ 0 h 240991"/>
                <a:gd name="connsiteX7" fmla="*/ 261289 w 286584"/>
                <a:gd name="connsiteY7" fmla="*/ 27877 h 240991"/>
                <a:gd name="connsiteX8" fmla="*/ 291510 w 286584"/>
                <a:gd name="connsiteY8" fmla="*/ 202693 h 240991"/>
                <a:gd name="connsiteX9" fmla="*/ 284085 w 286584"/>
                <a:gd name="connsiteY9" fmla="*/ 230049 h 240991"/>
                <a:gd name="connsiteX10" fmla="*/ 258488 w 286584"/>
                <a:gd name="connsiteY10" fmla="*/ 242033 h 240991"/>
                <a:gd name="connsiteX11" fmla="*/ 63871 w 286584"/>
                <a:gd name="connsiteY11" fmla="*/ 8337 h 240991"/>
                <a:gd name="connsiteX12" fmla="*/ 38991 w 286584"/>
                <a:gd name="connsiteY12" fmla="*/ 29310 h 240991"/>
                <a:gd name="connsiteX13" fmla="*/ 8769 w 286584"/>
                <a:gd name="connsiteY13" fmla="*/ 204126 h 240991"/>
                <a:gd name="connsiteX14" fmla="*/ 14305 w 286584"/>
                <a:gd name="connsiteY14" fmla="*/ 224708 h 240991"/>
                <a:gd name="connsiteX15" fmla="*/ 33650 w 286584"/>
                <a:gd name="connsiteY15" fmla="*/ 233696 h 240991"/>
                <a:gd name="connsiteX16" fmla="*/ 258488 w 286584"/>
                <a:gd name="connsiteY16" fmla="*/ 233696 h 240991"/>
                <a:gd name="connsiteX17" fmla="*/ 277833 w 286584"/>
                <a:gd name="connsiteY17" fmla="*/ 224708 h 240991"/>
                <a:gd name="connsiteX18" fmla="*/ 283434 w 286584"/>
                <a:gd name="connsiteY18" fmla="*/ 204126 h 240991"/>
                <a:gd name="connsiteX19" fmla="*/ 253212 w 286584"/>
                <a:gd name="connsiteY19" fmla="*/ 29310 h 240991"/>
                <a:gd name="connsiteX20" fmla="*/ 228331 w 286584"/>
                <a:gd name="connsiteY20" fmla="*/ 8337 h 240991"/>
                <a:gd name="connsiteX21" fmla="*/ 63871 w 286584"/>
                <a:gd name="connsiteY21" fmla="*/ 8337 h 24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6584" h="240991">
                  <a:moveTo>
                    <a:pt x="258488" y="242033"/>
                  </a:moveTo>
                  <a:lnTo>
                    <a:pt x="33650" y="242033"/>
                  </a:lnTo>
                  <a:cubicBezTo>
                    <a:pt x="23685" y="242033"/>
                    <a:pt x="14371" y="237669"/>
                    <a:pt x="7922" y="230049"/>
                  </a:cubicBezTo>
                  <a:cubicBezTo>
                    <a:pt x="1474" y="222428"/>
                    <a:pt x="-1196" y="212463"/>
                    <a:pt x="497" y="202693"/>
                  </a:cubicBezTo>
                  <a:lnTo>
                    <a:pt x="30719" y="27877"/>
                  </a:lnTo>
                  <a:cubicBezTo>
                    <a:pt x="33520" y="11724"/>
                    <a:pt x="47458" y="0"/>
                    <a:pt x="63806" y="0"/>
                  </a:cubicBezTo>
                  <a:lnTo>
                    <a:pt x="228201" y="0"/>
                  </a:lnTo>
                  <a:cubicBezTo>
                    <a:pt x="244615" y="0"/>
                    <a:pt x="258488" y="11724"/>
                    <a:pt x="261289" y="27877"/>
                  </a:cubicBezTo>
                  <a:lnTo>
                    <a:pt x="291510" y="202693"/>
                  </a:lnTo>
                  <a:cubicBezTo>
                    <a:pt x="293204" y="212463"/>
                    <a:pt x="290468" y="222493"/>
                    <a:pt x="284085" y="230049"/>
                  </a:cubicBezTo>
                  <a:cubicBezTo>
                    <a:pt x="277767" y="237669"/>
                    <a:pt x="268453" y="242033"/>
                    <a:pt x="258488" y="242033"/>
                  </a:cubicBezTo>
                  <a:close/>
                  <a:moveTo>
                    <a:pt x="63871" y="8337"/>
                  </a:moveTo>
                  <a:cubicBezTo>
                    <a:pt x="51561" y="8337"/>
                    <a:pt x="41075" y="17130"/>
                    <a:pt x="38991" y="29310"/>
                  </a:cubicBezTo>
                  <a:lnTo>
                    <a:pt x="8769" y="204126"/>
                  </a:lnTo>
                  <a:cubicBezTo>
                    <a:pt x="7467" y="211486"/>
                    <a:pt x="9551" y="218976"/>
                    <a:pt x="14305" y="224708"/>
                  </a:cubicBezTo>
                  <a:cubicBezTo>
                    <a:pt x="19060" y="230440"/>
                    <a:pt x="26160" y="233696"/>
                    <a:pt x="33650" y="233696"/>
                  </a:cubicBezTo>
                  <a:lnTo>
                    <a:pt x="258488" y="233696"/>
                  </a:lnTo>
                  <a:cubicBezTo>
                    <a:pt x="265978" y="233696"/>
                    <a:pt x="273013" y="230440"/>
                    <a:pt x="277833" y="224708"/>
                  </a:cubicBezTo>
                  <a:cubicBezTo>
                    <a:pt x="282652" y="218976"/>
                    <a:pt x="284671" y="211486"/>
                    <a:pt x="283434" y="204126"/>
                  </a:cubicBezTo>
                  <a:lnTo>
                    <a:pt x="253212" y="29310"/>
                  </a:lnTo>
                  <a:cubicBezTo>
                    <a:pt x="251128" y="17130"/>
                    <a:pt x="240642" y="8337"/>
                    <a:pt x="228331" y="8337"/>
                  </a:cubicBezTo>
                  <a:lnTo>
                    <a:pt x="63871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9093FD25-9086-4284-995C-F8ADBAB533F4}"/>
                </a:ext>
              </a:extLst>
            </p:cNvPr>
            <p:cNvSpPr/>
            <p:nvPr/>
          </p:nvSpPr>
          <p:spPr>
            <a:xfrm>
              <a:off x="4515916" y="4863696"/>
              <a:ext cx="39080" cy="32566"/>
            </a:xfrm>
            <a:custGeom>
              <a:avLst/>
              <a:gdLst>
                <a:gd name="connsiteX0" fmla="*/ 40317 w 39079"/>
                <a:gd name="connsiteY0" fmla="*/ 38819 h 32566"/>
                <a:gd name="connsiteX1" fmla="*/ 36149 w 39079"/>
                <a:gd name="connsiteY1" fmla="*/ 34651 h 32566"/>
                <a:gd name="connsiteX2" fmla="*/ 4169 w 39079"/>
                <a:gd name="connsiteY2" fmla="*/ 8337 h 32566"/>
                <a:gd name="connsiteX3" fmla="*/ 0 w 39079"/>
                <a:gd name="connsiteY3" fmla="*/ 4168 h 32566"/>
                <a:gd name="connsiteX4" fmla="*/ 4169 w 39079"/>
                <a:gd name="connsiteY4" fmla="*/ 0 h 32566"/>
                <a:gd name="connsiteX5" fmla="*/ 44486 w 39079"/>
                <a:gd name="connsiteY5" fmla="*/ 34651 h 32566"/>
                <a:gd name="connsiteX6" fmla="*/ 40317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7" y="38819"/>
                  </a:moveTo>
                  <a:cubicBezTo>
                    <a:pt x="38038" y="38819"/>
                    <a:pt x="36149" y="36930"/>
                    <a:pt x="36149" y="34651"/>
                  </a:cubicBezTo>
                  <a:cubicBezTo>
                    <a:pt x="36149" y="20126"/>
                    <a:pt x="21820" y="8337"/>
                    <a:pt x="4169" y="8337"/>
                  </a:cubicBez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26379" y="0"/>
                    <a:pt x="44486" y="15566"/>
                    <a:pt x="44486" y="34651"/>
                  </a:cubicBezTo>
                  <a:cubicBezTo>
                    <a:pt x="44486" y="36995"/>
                    <a:pt x="42597" y="38819"/>
                    <a:pt x="40317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2718664D-6798-4505-95DC-91511EE77A88}"/>
                </a:ext>
              </a:extLst>
            </p:cNvPr>
            <p:cNvSpPr/>
            <p:nvPr/>
          </p:nvSpPr>
          <p:spPr>
            <a:xfrm>
              <a:off x="4479702" y="4863696"/>
              <a:ext cx="39080" cy="32566"/>
            </a:xfrm>
            <a:custGeom>
              <a:avLst/>
              <a:gdLst>
                <a:gd name="connsiteX0" fmla="*/ 4169 w 39079"/>
                <a:gd name="connsiteY0" fmla="*/ 38819 h 32566"/>
                <a:gd name="connsiteX1" fmla="*/ 0 w 39079"/>
                <a:gd name="connsiteY1" fmla="*/ 34651 h 32566"/>
                <a:gd name="connsiteX2" fmla="*/ 40317 w 39079"/>
                <a:gd name="connsiteY2" fmla="*/ 0 h 32566"/>
                <a:gd name="connsiteX3" fmla="*/ 44486 w 39079"/>
                <a:gd name="connsiteY3" fmla="*/ 4168 h 32566"/>
                <a:gd name="connsiteX4" fmla="*/ 40317 w 39079"/>
                <a:gd name="connsiteY4" fmla="*/ 8337 h 32566"/>
                <a:gd name="connsiteX5" fmla="*/ 8337 w 39079"/>
                <a:gd name="connsiteY5" fmla="*/ 34651 h 32566"/>
                <a:gd name="connsiteX6" fmla="*/ 4169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9" y="38819"/>
                  </a:moveTo>
                  <a:cubicBezTo>
                    <a:pt x="1889" y="38819"/>
                    <a:pt x="0" y="36930"/>
                    <a:pt x="0" y="34651"/>
                  </a:cubicBezTo>
                  <a:cubicBezTo>
                    <a:pt x="0" y="15502"/>
                    <a:pt x="18107" y="0"/>
                    <a:pt x="40317" y="0"/>
                  </a:cubicBezTo>
                  <a:cubicBezTo>
                    <a:pt x="42597" y="0"/>
                    <a:pt x="44486" y="1889"/>
                    <a:pt x="44486" y="4168"/>
                  </a:cubicBezTo>
                  <a:cubicBezTo>
                    <a:pt x="44486" y="6448"/>
                    <a:pt x="42597" y="8337"/>
                    <a:pt x="40317" y="8337"/>
                  </a:cubicBezTo>
                  <a:cubicBezTo>
                    <a:pt x="22666" y="8337"/>
                    <a:pt x="8337" y="20126"/>
                    <a:pt x="8337" y="34651"/>
                  </a:cubicBezTo>
                  <a:cubicBezTo>
                    <a:pt x="8337" y="36995"/>
                    <a:pt x="6513" y="38819"/>
                    <a:pt x="4169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8A0CB507-3F60-4433-AD54-457B674B07EC}"/>
                </a:ext>
              </a:extLst>
            </p:cNvPr>
            <p:cNvSpPr/>
            <p:nvPr/>
          </p:nvSpPr>
          <p:spPr>
            <a:xfrm>
              <a:off x="4479767" y="4894244"/>
              <a:ext cx="78159" cy="65133"/>
            </a:xfrm>
            <a:custGeom>
              <a:avLst/>
              <a:gdLst>
                <a:gd name="connsiteX0" fmla="*/ 76466 w 78159"/>
                <a:gd name="connsiteY0" fmla="*/ 69301 h 65132"/>
                <a:gd name="connsiteX1" fmla="*/ 72298 w 78159"/>
                <a:gd name="connsiteY1" fmla="*/ 65133 h 65132"/>
                <a:gd name="connsiteX2" fmla="*/ 39536 w 78159"/>
                <a:gd name="connsiteY2" fmla="*/ 38754 h 65132"/>
                <a:gd name="connsiteX3" fmla="*/ 0 w 78159"/>
                <a:gd name="connsiteY3" fmla="*/ 4168 h 65132"/>
                <a:gd name="connsiteX4" fmla="*/ 4169 w 78159"/>
                <a:gd name="connsiteY4" fmla="*/ 0 h 65132"/>
                <a:gd name="connsiteX5" fmla="*/ 8337 w 78159"/>
                <a:gd name="connsiteY5" fmla="*/ 4168 h 65132"/>
                <a:gd name="connsiteX6" fmla="*/ 40969 w 78159"/>
                <a:gd name="connsiteY6" fmla="*/ 30547 h 65132"/>
                <a:gd name="connsiteX7" fmla="*/ 80634 w 78159"/>
                <a:gd name="connsiteY7" fmla="*/ 65198 h 65132"/>
                <a:gd name="connsiteX8" fmla="*/ 76466 w 78159"/>
                <a:gd name="connsiteY8" fmla="*/ 69301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159" h="65132">
                  <a:moveTo>
                    <a:pt x="76466" y="69301"/>
                  </a:moveTo>
                  <a:cubicBezTo>
                    <a:pt x="74186" y="69301"/>
                    <a:pt x="72298" y="67412"/>
                    <a:pt x="72298" y="65133"/>
                  </a:cubicBezTo>
                  <a:cubicBezTo>
                    <a:pt x="72298" y="46244"/>
                    <a:pt x="47221" y="40122"/>
                    <a:pt x="39536" y="38754"/>
                  </a:cubicBezTo>
                  <a:cubicBezTo>
                    <a:pt x="15567" y="35041"/>
                    <a:pt x="0" y="21429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cubicBezTo>
                    <a:pt x="8337" y="19931"/>
                    <a:pt x="25923" y="28202"/>
                    <a:pt x="40969" y="30547"/>
                  </a:cubicBezTo>
                  <a:cubicBezTo>
                    <a:pt x="65849" y="35171"/>
                    <a:pt x="80634" y="48068"/>
                    <a:pt x="80634" y="65198"/>
                  </a:cubicBezTo>
                  <a:cubicBezTo>
                    <a:pt x="80634" y="67477"/>
                    <a:pt x="78746" y="69301"/>
                    <a:pt x="76466" y="6930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E6B2044C-9986-462B-8152-7482CA329944}"/>
                </a:ext>
              </a:extLst>
            </p:cNvPr>
            <p:cNvSpPr/>
            <p:nvPr/>
          </p:nvSpPr>
          <p:spPr>
            <a:xfrm>
              <a:off x="4479767" y="4955273"/>
              <a:ext cx="39080" cy="32566"/>
            </a:xfrm>
            <a:custGeom>
              <a:avLst/>
              <a:gdLst>
                <a:gd name="connsiteX0" fmla="*/ 40317 w 39079"/>
                <a:gd name="connsiteY0" fmla="*/ 38819 h 32566"/>
                <a:gd name="connsiteX1" fmla="*/ 0 w 39079"/>
                <a:gd name="connsiteY1" fmla="*/ 4168 h 32566"/>
                <a:gd name="connsiteX2" fmla="*/ 4169 w 39079"/>
                <a:gd name="connsiteY2" fmla="*/ 0 h 32566"/>
                <a:gd name="connsiteX3" fmla="*/ 8337 w 39079"/>
                <a:gd name="connsiteY3" fmla="*/ 4168 h 32566"/>
                <a:gd name="connsiteX4" fmla="*/ 40317 w 39079"/>
                <a:gd name="connsiteY4" fmla="*/ 30482 h 32566"/>
                <a:gd name="connsiteX5" fmla="*/ 44486 w 39079"/>
                <a:gd name="connsiteY5" fmla="*/ 34651 h 32566"/>
                <a:gd name="connsiteX6" fmla="*/ 40317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7" y="38819"/>
                  </a:moveTo>
                  <a:cubicBezTo>
                    <a:pt x="18107" y="38819"/>
                    <a:pt x="0" y="23252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cubicBezTo>
                    <a:pt x="8337" y="18693"/>
                    <a:pt x="22666" y="30482"/>
                    <a:pt x="40317" y="30482"/>
                  </a:cubicBezTo>
                  <a:cubicBezTo>
                    <a:pt x="42597" y="30482"/>
                    <a:pt x="44486" y="32371"/>
                    <a:pt x="44486" y="34651"/>
                  </a:cubicBezTo>
                  <a:cubicBezTo>
                    <a:pt x="44486" y="36930"/>
                    <a:pt x="42597" y="38819"/>
                    <a:pt x="40317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4AD0CD9B-95A9-4B78-85F6-3C2B0D998B66}"/>
                </a:ext>
              </a:extLst>
            </p:cNvPr>
            <p:cNvSpPr/>
            <p:nvPr/>
          </p:nvSpPr>
          <p:spPr>
            <a:xfrm>
              <a:off x="4515916" y="4955273"/>
              <a:ext cx="39080" cy="32566"/>
            </a:xfrm>
            <a:custGeom>
              <a:avLst/>
              <a:gdLst>
                <a:gd name="connsiteX0" fmla="*/ 4169 w 39079"/>
                <a:gd name="connsiteY0" fmla="*/ 38819 h 32566"/>
                <a:gd name="connsiteX1" fmla="*/ 0 w 39079"/>
                <a:gd name="connsiteY1" fmla="*/ 34651 h 32566"/>
                <a:gd name="connsiteX2" fmla="*/ 4169 w 39079"/>
                <a:gd name="connsiteY2" fmla="*/ 30482 h 32566"/>
                <a:gd name="connsiteX3" fmla="*/ 36149 w 39079"/>
                <a:gd name="connsiteY3" fmla="*/ 4168 h 32566"/>
                <a:gd name="connsiteX4" fmla="*/ 40317 w 39079"/>
                <a:gd name="connsiteY4" fmla="*/ 0 h 32566"/>
                <a:gd name="connsiteX5" fmla="*/ 44486 w 39079"/>
                <a:gd name="connsiteY5" fmla="*/ 4168 h 32566"/>
                <a:gd name="connsiteX6" fmla="*/ 4169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9" y="38819"/>
                  </a:moveTo>
                  <a:cubicBezTo>
                    <a:pt x="1889" y="38819"/>
                    <a:pt x="0" y="36930"/>
                    <a:pt x="0" y="34651"/>
                  </a:cubicBezTo>
                  <a:cubicBezTo>
                    <a:pt x="0" y="32371"/>
                    <a:pt x="1889" y="30482"/>
                    <a:pt x="4169" y="30482"/>
                  </a:cubicBezTo>
                  <a:cubicBezTo>
                    <a:pt x="21820" y="30482"/>
                    <a:pt x="36149" y="18693"/>
                    <a:pt x="36149" y="4168"/>
                  </a:cubicBezTo>
                  <a:cubicBezTo>
                    <a:pt x="36149" y="1889"/>
                    <a:pt x="38038" y="0"/>
                    <a:pt x="40317" y="0"/>
                  </a:cubicBezTo>
                  <a:cubicBezTo>
                    <a:pt x="42597" y="0"/>
                    <a:pt x="44486" y="1889"/>
                    <a:pt x="44486" y="4168"/>
                  </a:cubicBezTo>
                  <a:cubicBezTo>
                    <a:pt x="44486" y="23252"/>
                    <a:pt x="26379" y="38819"/>
                    <a:pt x="4169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22EF028-C881-4B87-961A-F1164948FB65}"/>
                </a:ext>
              </a:extLst>
            </p:cNvPr>
            <p:cNvSpPr/>
            <p:nvPr/>
          </p:nvSpPr>
          <p:spPr>
            <a:xfrm>
              <a:off x="4515916" y="4851061"/>
              <a:ext cx="6513" cy="156319"/>
            </a:xfrm>
            <a:custGeom>
              <a:avLst/>
              <a:gdLst>
                <a:gd name="connsiteX0" fmla="*/ 4169 w 6513"/>
                <a:gd name="connsiteY0" fmla="*/ 157230 h 156318"/>
                <a:gd name="connsiteX1" fmla="*/ 0 w 6513"/>
                <a:gd name="connsiteY1" fmla="*/ 153062 h 156318"/>
                <a:gd name="connsiteX2" fmla="*/ 0 w 6513"/>
                <a:gd name="connsiteY2" fmla="*/ 4168 h 156318"/>
                <a:gd name="connsiteX3" fmla="*/ 4169 w 6513"/>
                <a:gd name="connsiteY3" fmla="*/ 0 h 156318"/>
                <a:gd name="connsiteX4" fmla="*/ 8337 w 6513"/>
                <a:gd name="connsiteY4" fmla="*/ 4168 h 156318"/>
                <a:gd name="connsiteX5" fmla="*/ 8337 w 6513"/>
                <a:gd name="connsiteY5" fmla="*/ 153062 h 156318"/>
                <a:gd name="connsiteX6" fmla="*/ 4169 w 6513"/>
                <a:gd name="connsiteY6" fmla="*/ 157230 h 15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56318">
                  <a:moveTo>
                    <a:pt x="4169" y="157230"/>
                  </a:moveTo>
                  <a:cubicBezTo>
                    <a:pt x="1889" y="157230"/>
                    <a:pt x="0" y="155341"/>
                    <a:pt x="0" y="153062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53062"/>
                  </a:lnTo>
                  <a:cubicBezTo>
                    <a:pt x="8337" y="155341"/>
                    <a:pt x="6448" y="157230"/>
                    <a:pt x="4169" y="15723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0923219-38AA-401E-BCE2-6C05FA1FC7FE}"/>
                </a:ext>
              </a:extLst>
            </p:cNvPr>
            <p:cNvSpPr/>
            <p:nvPr/>
          </p:nvSpPr>
          <p:spPr>
            <a:xfrm>
              <a:off x="4595182" y="4738316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337 h 39079"/>
                <a:gd name="connsiteX6" fmla="*/ 8337 w 39079"/>
                <a:gd name="connsiteY6" fmla="*/ 22731 h 39079"/>
                <a:gd name="connsiteX7" fmla="*/ 22731 w 39079"/>
                <a:gd name="connsiteY7" fmla="*/ 37126 h 39079"/>
                <a:gd name="connsiteX8" fmla="*/ 37126 w 39079"/>
                <a:gd name="connsiteY8" fmla="*/ 22731 h 39079"/>
                <a:gd name="connsiteX9" fmla="*/ 22731 w 39079"/>
                <a:gd name="connsiteY9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226"/>
                    <a:pt x="10161" y="0"/>
                    <a:pt x="22731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397" y="35237"/>
                    <a:pt x="35237" y="45463"/>
                    <a:pt x="22731" y="45463"/>
                  </a:cubicBezTo>
                  <a:close/>
                  <a:moveTo>
                    <a:pt x="22731" y="8337"/>
                  </a:moveTo>
                  <a:cubicBezTo>
                    <a:pt x="14785" y="8337"/>
                    <a:pt x="8337" y="14785"/>
                    <a:pt x="8337" y="22731"/>
                  </a:cubicBezTo>
                  <a:cubicBezTo>
                    <a:pt x="8337" y="30678"/>
                    <a:pt x="14785" y="37126"/>
                    <a:pt x="22731" y="37126"/>
                  </a:cubicBezTo>
                  <a:cubicBezTo>
                    <a:pt x="30677" y="37126"/>
                    <a:pt x="37126" y="30678"/>
                    <a:pt x="37126" y="22731"/>
                  </a:cubicBezTo>
                  <a:cubicBezTo>
                    <a:pt x="37061" y="14785"/>
                    <a:pt x="30612" y="8337"/>
                    <a:pt x="2273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6CB52F56-C917-477E-B98A-FC5C0F8FBB07}"/>
                </a:ext>
              </a:extLst>
            </p:cNvPr>
            <p:cNvSpPr/>
            <p:nvPr/>
          </p:nvSpPr>
          <p:spPr>
            <a:xfrm>
              <a:off x="4689169" y="4835950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4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337 h 26053"/>
                <a:gd name="connsiteX6" fmla="*/ 8337 w 26053"/>
                <a:gd name="connsiteY6" fmla="*/ 15827 h 26053"/>
                <a:gd name="connsiteX7" fmla="*/ 15827 w 26053"/>
                <a:gd name="connsiteY7" fmla="*/ 23318 h 26053"/>
                <a:gd name="connsiteX8" fmla="*/ 23318 w 26053"/>
                <a:gd name="connsiteY8" fmla="*/ 15827 h 26053"/>
                <a:gd name="connsiteX9" fmla="*/ 15827 w 26053"/>
                <a:gd name="connsiteY9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099" y="31654"/>
                    <a:pt x="0" y="24555"/>
                    <a:pt x="0" y="15827"/>
                  </a:cubicBezTo>
                  <a:cubicBezTo>
                    <a:pt x="0" y="7099"/>
                    <a:pt x="7099" y="0"/>
                    <a:pt x="15827" y="0"/>
                  </a:cubicBezTo>
                  <a:cubicBezTo>
                    <a:pt x="24555" y="0"/>
                    <a:pt x="31654" y="7099"/>
                    <a:pt x="31654" y="15827"/>
                  </a:cubicBezTo>
                  <a:cubicBezTo>
                    <a:pt x="31654" y="24555"/>
                    <a:pt x="24555" y="31654"/>
                    <a:pt x="15827" y="31654"/>
                  </a:cubicBezTo>
                  <a:close/>
                  <a:moveTo>
                    <a:pt x="15827" y="8337"/>
                  </a:moveTo>
                  <a:cubicBezTo>
                    <a:pt x="11659" y="8337"/>
                    <a:pt x="8337" y="11724"/>
                    <a:pt x="8337" y="15827"/>
                  </a:cubicBezTo>
                  <a:cubicBezTo>
                    <a:pt x="8337" y="19931"/>
                    <a:pt x="11724" y="23318"/>
                    <a:pt x="15827" y="23318"/>
                  </a:cubicBezTo>
                  <a:cubicBezTo>
                    <a:pt x="19931" y="23318"/>
                    <a:pt x="23318" y="19931"/>
                    <a:pt x="23318" y="15827"/>
                  </a:cubicBezTo>
                  <a:cubicBezTo>
                    <a:pt x="23318" y="11724"/>
                    <a:pt x="19931" y="8337"/>
                    <a:pt x="1582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CCA0790F-4956-457F-A399-E99E14F2C6C7}"/>
                </a:ext>
              </a:extLst>
            </p:cNvPr>
            <p:cNvSpPr/>
            <p:nvPr/>
          </p:nvSpPr>
          <p:spPr>
            <a:xfrm>
              <a:off x="4453910" y="4717604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9 w 26053"/>
                <a:gd name="connsiteY1" fmla="*/ 8337 h 6513"/>
                <a:gd name="connsiteX2" fmla="*/ 0 w 26053"/>
                <a:gd name="connsiteY2" fmla="*/ 4169 h 6513"/>
                <a:gd name="connsiteX3" fmla="*/ 4169 w 26053"/>
                <a:gd name="connsiteY3" fmla="*/ 0 h 6513"/>
                <a:gd name="connsiteX4" fmla="*/ 26379 w 26053"/>
                <a:gd name="connsiteY4" fmla="*/ 0 h 6513"/>
                <a:gd name="connsiteX5" fmla="*/ 30547 w 26053"/>
                <a:gd name="connsiteY5" fmla="*/ 4169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6379" y="0"/>
                  </a:lnTo>
                  <a:cubicBezTo>
                    <a:pt x="28658" y="0"/>
                    <a:pt x="30547" y="1889"/>
                    <a:pt x="30547" y="4169"/>
                  </a:cubicBezTo>
                  <a:cubicBezTo>
                    <a:pt x="30547" y="6448"/>
                    <a:pt x="28658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604A2047-6834-43E9-994A-4BAC9B69BF49}"/>
                </a:ext>
              </a:extLst>
            </p:cNvPr>
            <p:cNvSpPr/>
            <p:nvPr/>
          </p:nvSpPr>
          <p:spPr>
            <a:xfrm>
              <a:off x="4464982" y="4706466"/>
              <a:ext cx="6513" cy="26053"/>
            </a:xfrm>
            <a:custGeom>
              <a:avLst/>
              <a:gdLst>
                <a:gd name="connsiteX0" fmla="*/ 4168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8 h 26053"/>
                <a:gd name="connsiteX3" fmla="*/ 4168 w 6513"/>
                <a:gd name="connsiteY3" fmla="*/ 0 h 26053"/>
                <a:gd name="connsiteX4" fmla="*/ 8337 w 6513"/>
                <a:gd name="connsiteY4" fmla="*/ 4168 h 26053"/>
                <a:gd name="connsiteX5" fmla="*/ 8337 w 6513"/>
                <a:gd name="connsiteY5" fmla="*/ 26379 h 26053"/>
                <a:gd name="connsiteX6" fmla="*/ 4168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8" y="30547"/>
                  </a:moveTo>
                  <a:cubicBezTo>
                    <a:pt x="1889" y="30547"/>
                    <a:pt x="0" y="28658"/>
                    <a:pt x="0" y="26379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26379"/>
                  </a:lnTo>
                  <a:cubicBezTo>
                    <a:pt x="8337" y="28724"/>
                    <a:pt x="6448" y="30547"/>
                    <a:pt x="4168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F3280907-4068-41D2-B44B-C964CB382867}"/>
                </a:ext>
              </a:extLst>
            </p:cNvPr>
            <p:cNvSpPr/>
            <p:nvPr/>
          </p:nvSpPr>
          <p:spPr>
            <a:xfrm>
              <a:off x="4340448" y="4781890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9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9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118" y="0"/>
                  </a:lnTo>
                  <a:cubicBezTo>
                    <a:pt x="45398" y="0"/>
                    <a:pt x="47286" y="1889"/>
                    <a:pt x="47286" y="4169"/>
                  </a:cubicBezTo>
                  <a:cubicBezTo>
                    <a:pt x="47286" y="6448"/>
                    <a:pt x="45398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1A76695D-7197-4358-8E33-C31B069FBD2E}"/>
                </a:ext>
              </a:extLst>
            </p:cNvPr>
            <p:cNvSpPr/>
            <p:nvPr/>
          </p:nvSpPr>
          <p:spPr>
            <a:xfrm>
              <a:off x="4359923" y="4762415"/>
              <a:ext cx="6513" cy="45593"/>
            </a:xfrm>
            <a:custGeom>
              <a:avLst/>
              <a:gdLst>
                <a:gd name="connsiteX0" fmla="*/ 4169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8 h 45592"/>
                <a:gd name="connsiteX3" fmla="*/ 4169 w 6513"/>
                <a:gd name="connsiteY3" fmla="*/ 0 h 45592"/>
                <a:gd name="connsiteX4" fmla="*/ 8337 w 6513"/>
                <a:gd name="connsiteY4" fmla="*/ 4168 h 45592"/>
                <a:gd name="connsiteX5" fmla="*/ 8337 w 6513"/>
                <a:gd name="connsiteY5" fmla="*/ 43118 h 45592"/>
                <a:gd name="connsiteX6" fmla="*/ 4169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286"/>
                  </a:moveTo>
                  <a:cubicBezTo>
                    <a:pt x="1889" y="47286"/>
                    <a:pt x="0" y="45398"/>
                    <a:pt x="0" y="4311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43118"/>
                  </a:lnTo>
                  <a:cubicBezTo>
                    <a:pt x="8337" y="45398"/>
                    <a:pt x="6448" y="47286"/>
                    <a:pt x="4169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0267D1EA-3CBF-4780-B078-E9F5712A14B3}"/>
                </a:ext>
              </a:extLst>
            </p:cNvPr>
            <p:cNvSpPr/>
            <p:nvPr/>
          </p:nvSpPr>
          <p:spPr>
            <a:xfrm>
              <a:off x="4675507" y="4764516"/>
              <a:ext cx="19540" cy="19540"/>
            </a:xfrm>
            <a:custGeom>
              <a:avLst/>
              <a:gdLst>
                <a:gd name="connsiteX0" fmla="*/ 19850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0 w 19539"/>
                <a:gd name="connsiteY5" fmla="*/ 16918 h 19539"/>
                <a:gd name="connsiteX6" fmla="*/ 22780 w 19539"/>
                <a:gd name="connsiteY6" fmla="*/ 22780 h 19539"/>
                <a:gd name="connsiteX7" fmla="*/ 19850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50" y="24018"/>
                  </a:moveTo>
                  <a:cubicBezTo>
                    <a:pt x="18807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0" y="16918"/>
                  </a:lnTo>
                  <a:cubicBezTo>
                    <a:pt x="24408" y="18547"/>
                    <a:pt x="24408" y="21152"/>
                    <a:pt x="22780" y="22780"/>
                  </a:cubicBezTo>
                  <a:cubicBezTo>
                    <a:pt x="21934" y="23562"/>
                    <a:pt x="20891" y="24018"/>
                    <a:pt x="19850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A9F3A4AC-2654-47A9-ABC2-8697D77E3D6F}"/>
                </a:ext>
              </a:extLst>
            </p:cNvPr>
            <p:cNvSpPr/>
            <p:nvPr/>
          </p:nvSpPr>
          <p:spPr>
            <a:xfrm>
              <a:off x="4675442" y="4764516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0 w 19539"/>
                <a:gd name="connsiteY4" fmla="*/ 1221 h 19539"/>
                <a:gd name="connsiteX5" fmla="*/ 22780 w 19539"/>
                <a:gd name="connsiteY5" fmla="*/ 7083 h 19539"/>
                <a:gd name="connsiteX6" fmla="*/ 7083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6" y="-407"/>
                    <a:pt x="21152" y="-407"/>
                    <a:pt x="22780" y="1221"/>
                  </a:cubicBezTo>
                  <a:cubicBezTo>
                    <a:pt x="24408" y="2850"/>
                    <a:pt x="24408" y="5455"/>
                    <a:pt x="22780" y="7083"/>
                  </a:cubicBezTo>
                  <a:lnTo>
                    <a:pt x="7083" y="22780"/>
                  </a:lnTo>
                  <a:cubicBezTo>
                    <a:pt x="6301" y="23562"/>
                    <a:pt x="5259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5" name="Group 2014">
            <a:extLst>
              <a:ext uri="{FF2B5EF4-FFF2-40B4-BE49-F238E27FC236}">
                <a16:creationId xmlns:a16="http://schemas.microsoft.com/office/drawing/2014/main" id="{1647B44B-1411-4660-A7FE-B1F71CE46CCF}"/>
              </a:ext>
            </a:extLst>
          </p:cNvPr>
          <p:cNvGrpSpPr/>
          <p:nvPr/>
        </p:nvGrpSpPr>
        <p:grpSpPr>
          <a:xfrm>
            <a:off x="4338709" y="5757048"/>
            <a:ext cx="373878" cy="373721"/>
            <a:chOff x="4388516" y="5786757"/>
            <a:chExt cx="308990" cy="308860"/>
          </a:xfrm>
          <a:solidFill>
            <a:srgbClr val="FFFFFF"/>
          </a:solidFill>
        </p:grpSpPr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97FA5D1B-D034-4E74-A42E-706C32DAA602}"/>
                </a:ext>
              </a:extLst>
            </p:cNvPr>
            <p:cNvSpPr/>
            <p:nvPr/>
          </p:nvSpPr>
          <p:spPr>
            <a:xfrm>
              <a:off x="4388516" y="5829745"/>
              <a:ext cx="110726" cy="26053"/>
            </a:xfrm>
            <a:custGeom>
              <a:avLst/>
              <a:gdLst>
                <a:gd name="connsiteX0" fmla="*/ 56470 w 110725"/>
                <a:gd name="connsiteY0" fmla="*/ 32371 h 26053"/>
                <a:gd name="connsiteX1" fmla="*/ 0 w 110725"/>
                <a:gd name="connsiteY1" fmla="*/ 16153 h 26053"/>
                <a:gd name="connsiteX2" fmla="*/ 56470 w 110725"/>
                <a:gd name="connsiteY2" fmla="*/ 0 h 26053"/>
                <a:gd name="connsiteX3" fmla="*/ 112940 w 110725"/>
                <a:gd name="connsiteY3" fmla="*/ 16153 h 26053"/>
                <a:gd name="connsiteX4" fmla="*/ 56470 w 110725"/>
                <a:gd name="connsiteY4" fmla="*/ 32371 h 26053"/>
                <a:gd name="connsiteX5" fmla="*/ 8663 w 110725"/>
                <a:gd name="connsiteY5" fmla="*/ 16218 h 26053"/>
                <a:gd name="connsiteX6" fmla="*/ 56470 w 110725"/>
                <a:gd name="connsiteY6" fmla="*/ 24099 h 26053"/>
                <a:gd name="connsiteX7" fmla="*/ 104277 w 110725"/>
                <a:gd name="connsiteY7" fmla="*/ 16218 h 26053"/>
                <a:gd name="connsiteX8" fmla="*/ 56470 w 110725"/>
                <a:gd name="connsiteY8" fmla="*/ 8337 h 26053"/>
                <a:gd name="connsiteX9" fmla="*/ 8663 w 110725"/>
                <a:gd name="connsiteY9" fmla="*/ 16218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725" h="26053">
                  <a:moveTo>
                    <a:pt x="56470" y="32371"/>
                  </a:moveTo>
                  <a:cubicBezTo>
                    <a:pt x="50673" y="32371"/>
                    <a:pt x="0" y="31915"/>
                    <a:pt x="0" y="16153"/>
                  </a:cubicBezTo>
                  <a:cubicBezTo>
                    <a:pt x="0" y="391"/>
                    <a:pt x="50673" y="0"/>
                    <a:pt x="56470" y="0"/>
                  </a:cubicBezTo>
                  <a:cubicBezTo>
                    <a:pt x="62267" y="0"/>
                    <a:pt x="112940" y="456"/>
                    <a:pt x="112940" y="16153"/>
                  </a:cubicBezTo>
                  <a:cubicBezTo>
                    <a:pt x="113005" y="31915"/>
                    <a:pt x="62267" y="32371"/>
                    <a:pt x="56470" y="32371"/>
                  </a:cubicBezTo>
                  <a:close/>
                  <a:moveTo>
                    <a:pt x="8663" y="16218"/>
                  </a:moveTo>
                  <a:cubicBezTo>
                    <a:pt x="11854" y="19279"/>
                    <a:pt x="29114" y="24099"/>
                    <a:pt x="56470" y="24099"/>
                  </a:cubicBezTo>
                  <a:cubicBezTo>
                    <a:pt x="83826" y="24099"/>
                    <a:pt x="101086" y="19279"/>
                    <a:pt x="104277" y="16218"/>
                  </a:cubicBezTo>
                  <a:cubicBezTo>
                    <a:pt x="101086" y="13157"/>
                    <a:pt x="83826" y="8337"/>
                    <a:pt x="56470" y="8337"/>
                  </a:cubicBezTo>
                  <a:cubicBezTo>
                    <a:pt x="29114" y="8337"/>
                    <a:pt x="11854" y="13157"/>
                    <a:pt x="8663" y="162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73A71B1-DC7D-4F09-B417-F4571A8E1CB4}"/>
                </a:ext>
              </a:extLst>
            </p:cNvPr>
            <p:cNvSpPr/>
            <p:nvPr/>
          </p:nvSpPr>
          <p:spPr>
            <a:xfrm>
              <a:off x="4388516" y="5859380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01C7FA59-A1B1-4757-808A-CFFA8F76F372}"/>
                </a:ext>
              </a:extLst>
            </p:cNvPr>
            <p:cNvSpPr/>
            <p:nvPr/>
          </p:nvSpPr>
          <p:spPr>
            <a:xfrm>
              <a:off x="4493185" y="5845963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36CCAC5D-B1F3-4453-8971-FBFECF2621F2}"/>
                </a:ext>
              </a:extLst>
            </p:cNvPr>
            <p:cNvSpPr/>
            <p:nvPr/>
          </p:nvSpPr>
          <p:spPr>
            <a:xfrm>
              <a:off x="4388516" y="5845963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7E4AB3C3-7256-4E77-A7A7-313B9E2CACC5}"/>
                </a:ext>
              </a:extLst>
            </p:cNvPr>
            <p:cNvSpPr/>
            <p:nvPr/>
          </p:nvSpPr>
          <p:spPr>
            <a:xfrm>
              <a:off x="4388516" y="5873319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80986C97-917D-4654-926A-D364312EAE51}"/>
                </a:ext>
              </a:extLst>
            </p:cNvPr>
            <p:cNvSpPr/>
            <p:nvPr/>
          </p:nvSpPr>
          <p:spPr>
            <a:xfrm>
              <a:off x="4493185" y="5859901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D0AA1770-2FEC-42E7-81AD-BD752DC3D0BD}"/>
                </a:ext>
              </a:extLst>
            </p:cNvPr>
            <p:cNvSpPr/>
            <p:nvPr/>
          </p:nvSpPr>
          <p:spPr>
            <a:xfrm>
              <a:off x="4388516" y="5859901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184B120-07F0-4C1E-8C9D-09802647F429}"/>
                </a:ext>
              </a:extLst>
            </p:cNvPr>
            <p:cNvSpPr/>
            <p:nvPr/>
          </p:nvSpPr>
          <p:spPr>
            <a:xfrm>
              <a:off x="4388516" y="5887257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2374D0F9-AE45-42D4-9581-59CF25BAEAAE}"/>
                </a:ext>
              </a:extLst>
            </p:cNvPr>
            <p:cNvSpPr/>
            <p:nvPr/>
          </p:nvSpPr>
          <p:spPr>
            <a:xfrm>
              <a:off x="4493185" y="5873840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06D98B58-1EFC-4BF1-A126-50F7C66F3BE2}"/>
                </a:ext>
              </a:extLst>
            </p:cNvPr>
            <p:cNvSpPr/>
            <p:nvPr/>
          </p:nvSpPr>
          <p:spPr>
            <a:xfrm>
              <a:off x="4388516" y="5873840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9E8F5F17-D828-4E6E-87A4-5C048DBE1612}"/>
                </a:ext>
              </a:extLst>
            </p:cNvPr>
            <p:cNvSpPr/>
            <p:nvPr/>
          </p:nvSpPr>
          <p:spPr>
            <a:xfrm>
              <a:off x="4388516" y="5901261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D7D9E728-4FD6-4779-AF73-979369CEBE95}"/>
                </a:ext>
              </a:extLst>
            </p:cNvPr>
            <p:cNvSpPr/>
            <p:nvPr/>
          </p:nvSpPr>
          <p:spPr>
            <a:xfrm>
              <a:off x="4493185" y="5887778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54403245-0DCB-490B-B29A-22E98C5C4BA4}"/>
                </a:ext>
              </a:extLst>
            </p:cNvPr>
            <p:cNvSpPr/>
            <p:nvPr/>
          </p:nvSpPr>
          <p:spPr>
            <a:xfrm>
              <a:off x="4388516" y="5887778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1BB36451-C5CB-458F-BF28-E48921B2B704}"/>
                </a:ext>
              </a:extLst>
            </p:cNvPr>
            <p:cNvSpPr/>
            <p:nvPr/>
          </p:nvSpPr>
          <p:spPr>
            <a:xfrm>
              <a:off x="4388516" y="5915199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E63DED9D-9026-475A-B7FE-E53DB427BE23}"/>
                </a:ext>
              </a:extLst>
            </p:cNvPr>
            <p:cNvSpPr/>
            <p:nvPr/>
          </p:nvSpPr>
          <p:spPr>
            <a:xfrm>
              <a:off x="4493185" y="5901782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C5AAACE7-049E-44D5-8B47-F96BD2341B9E}"/>
                </a:ext>
              </a:extLst>
            </p:cNvPr>
            <p:cNvSpPr/>
            <p:nvPr/>
          </p:nvSpPr>
          <p:spPr>
            <a:xfrm>
              <a:off x="4388516" y="5901782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E586F637-AAD7-418E-A996-CF766A529E47}"/>
                </a:ext>
              </a:extLst>
            </p:cNvPr>
            <p:cNvSpPr/>
            <p:nvPr/>
          </p:nvSpPr>
          <p:spPr>
            <a:xfrm>
              <a:off x="4388516" y="5929137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EFDA5054-BF59-4577-875A-A1A492692FCC}"/>
                </a:ext>
              </a:extLst>
            </p:cNvPr>
            <p:cNvSpPr/>
            <p:nvPr/>
          </p:nvSpPr>
          <p:spPr>
            <a:xfrm>
              <a:off x="4493185" y="5915720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80B9F688-5E3C-463B-B17A-0D621E7E6E33}"/>
                </a:ext>
              </a:extLst>
            </p:cNvPr>
            <p:cNvSpPr/>
            <p:nvPr/>
          </p:nvSpPr>
          <p:spPr>
            <a:xfrm>
              <a:off x="4388516" y="5915720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BFD680EE-A156-4102-B557-3C78B5EC68AF}"/>
                </a:ext>
              </a:extLst>
            </p:cNvPr>
            <p:cNvSpPr/>
            <p:nvPr/>
          </p:nvSpPr>
          <p:spPr>
            <a:xfrm>
              <a:off x="4388516" y="5943076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5F5F2CD-4C33-4691-A030-FB7A380E47DC}"/>
                </a:ext>
              </a:extLst>
            </p:cNvPr>
            <p:cNvSpPr/>
            <p:nvPr/>
          </p:nvSpPr>
          <p:spPr>
            <a:xfrm>
              <a:off x="4493185" y="5929658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C020D1CB-8264-44B1-A95E-8E3405A30D68}"/>
                </a:ext>
              </a:extLst>
            </p:cNvPr>
            <p:cNvSpPr/>
            <p:nvPr/>
          </p:nvSpPr>
          <p:spPr>
            <a:xfrm>
              <a:off x="4388516" y="5929658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F96BE45E-979E-4622-AE38-9CE59D65B94B}"/>
                </a:ext>
              </a:extLst>
            </p:cNvPr>
            <p:cNvSpPr/>
            <p:nvPr/>
          </p:nvSpPr>
          <p:spPr>
            <a:xfrm>
              <a:off x="4388516" y="5957014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F2061060-B505-4984-9FFA-8A0883B6C3B1}"/>
                </a:ext>
              </a:extLst>
            </p:cNvPr>
            <p:cNvSpPr/>
            <p:nvPr/>
          </p:nvSpPr>
          <p:spPr>
            <a:xfrm>
              <a:off x="4493185" y="594359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C74CAB8E-B0C5-47E0-99E1-833398EE5B18}"/>
                </a:ext>
              </a:extLst>
            </p:cNvPr>
            <p:cNvSpPr/>
            <p:nvPr/>
          </p:nvSpPr>
          <p:spPr>
            <a:xfrm>
              <a:off x="4388516" y="594359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98D37474-F545-48F5-986F-B3C68DC53284}"/>
                </a:ext>
              </a:extLst>
            </p:cNvPr>
            <p:cNvSpPr/>
            <p:nvPr/>
          </p:nvSpPr>
          <p:spPr>
            <a:xfrm>
              <a:off x="4388516" y="5971018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0B6878B0-9F66-4D0D-AE91-3D35FD2B3F95}"/>
                </a:ext>
              </a:extLst>
            </p:cNvPr>
            <p:cNvSpPr/>
            <p:nvPr/>
          </p:nvSpPr>
          <p:spPr>
            <a:xfrm>
              <a:off x="4493185" y="5957535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44BA2219-B3A1-406F-B671-C5E228830230}"/>
                </a:ext>
              </a:extLst>
            </p:cNvPr>
            <p:cNvSpPr/>
            <p:nvPr/>
          </p:nvSpPr>
          <p:spPr>
            <a:xfrm>
              <a:off x="4388516" y="5957535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4D89550-D941-4963-8696-4761F5F8307B}"/>
                </a:ext>
              </a:extLst>
            </p:cNvPr>
            <p:cNvSpPr/>
            <p:nvPr/>
          </p:nvSpPr>
          <p:spPr>
            <a:xfrm>
              <a:off x="4388516" y="5984956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FBE4EE6D-2D1A-43FC-BD8D-D2B11317D827}"/>
                </a:ext>
              </a:extLst>
            </p:cNvPr>
            <p:cNvSpPr/>
            <p:nvPr/>
          </p:nvSpPr>
          <p:spPr>
            <a:xfrm>
              <a:off x="4493185" y="5971539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C4E170C0-AB02-4707-B96D-0187EE1B5523}"/>
                </a:ext>
              </a:extLst>
            </p:cNvPr>
            <p:cNvSpPr/>
            <p:nvPr/>
          </p:nvSpPr>
          <p:spPr>
            <a:xfrm>
              <a:off x="4388516" y="5971539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677D3C5D-51FF-4EA7-874B-6D3F0667BA7B}"/>
                </a:ext>
              </a:extLst>
            </p:cNvPr>
            <p:cNvSpPr/>
            <p:nvPr/>
          </p:nvSpPr>
          <p:spPr>
            <a:xfrm>
              <a:off x="4388516" y="5998894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1249B30-F7A8-4AA8-82E3-75ABCACC33D4}"/>
                </a:ext>
              </a:extLst>
            </p:cNvPr>
            <p:cNvSpPr/>
            <p:nvPr/>
          </p:nvSpPr>
          <p:spPr>
            <a:xfrm>
              <a:off x="4493185" y="598547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5314D724-8A64-43C3-8E30-A0464DFD65CA}"/>
                </a:ext>
              </a:extLst>
            </p:cNvPr>
            <p:cNvSpPr/>
            <p:nvPr/>
          </p:nvSpPr>
          <p:spPr>
            <a:xfrm>
              <a:off x="4388516" y="598547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566C38AC-7EA6-440A-943D-0C4DD9CD2378}"/>
                </a:ext>
              </a:extLst>
            </p:cNvPr>
            <p:cNvSpPr/>
            <p:nvPr/>
          </p:nvSpPr>
          <p:spPr>
            <a:xfrm>
              <a:off x="4388516" y="6012833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5B44B6DC-5EC2-425D-A530-D1A5ECF94DD8}"/>
                </a:ext>
              </a:extLst>
            </p:cNvPr>
            <p:cNvSpPr/>
            <p:nvPr/>
          </p:nvSpPr>
          <p:spPr>
            <a:xfrm>
              <a:off x="4493185" y="5999416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4E30267-1170-4D21-B2D8-4FFA36F683B3}"/>
                </a:ext>
              </a:extLst>
            </p:cNvPr>
            <p:cNvSpPr/>
            <p:nvPr/>
          </p:nvSpPr>
          <p:spPr>
            <a:xfrm>
              <a:off x="4388516" y="5999416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F43F08BC-6406-4029-B8CF-78B4E4A2980B}"/>
                </a:ext>
              </a:extLst>
            </p:cNvPr>
            <p:cNvSpPr/>
            <p:nvPr/>
          </p:nvSpPr>
          <p:spPr>
            <a:xfrm>
              <a:off x="4388516" y="6026771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0B3F41E3-A069-42AA-B0C5-3703DE01C36E}"/>
                </a:ext>
              </a:extLst>
            </p:cNvPr>
            <p:cNvSpPr/>
            <p:nvPr/>
          </p:nvSpPr>
          <p:spPr>
            <a:xfrm>
              <a:off x="4493185" y="6013354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4107E558-2246-4C5C-B1F1-8935E4CCC1D9}"/>
                </a:ext>
              </a:extLst>
            </p:cNvPr>
            <p:cNvSpPr/>
            <p:nvPr/>
          </p:nvSpPr>
          <p:spPr>
            <a:xfrm>
              <a:off x="4388516" y="6013354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A838B9DC-EF86-4527-8C7A-602E587DFBB7}"/>
                </a:ext>
              </a:extLst>
            </p:cNvPr>
            <p:cNvSpPr/>
            <p:nvPr/>
          </p:nvSpPr>
          <p:spPr>
            <a:xfrm>
              <a:off x="4388516" y="6040775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0C7CC3A2-9ED9-4CE7-91D0-825319E14048}"/>
                </a:ext>
              </a:extLst>
            </p:cNvPr>
            <p:cNvSpPr/>
            <p:nvPr/>
          </p:nvSpPr>
          <p:spPr>
            <a:xfrm>
              <a:off x="4493185" y="6027292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1DE76F8-4AC7-4847-8317-2EE14DD98731}"/>
                </a:ext>
              </a:extLst>
            </p:cNvPr>
            <p:cNvSpPr/>
            <p:nvPr/>
          </p:nvSpPr>
          <p:spPr>
            <a:xfrm>
              <a:off x="4388516" y="6027292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A930E587-8BC4-46C6-ADB1-4890C8F9D49B}"/>
                </a:ext>
              </a:extLst>
            </p:cNvPr>
            <p:cNvSpPr/>
            <p:nvPr/>
          </p:nvSpPr>
          <p:spPr>
            <a:xfrm>
              <a:off x="4388516" y="6054713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E7A39306-8C3C-4AE9-8836-4531DD4E5540}"/>
                </a:ext>
              </a:extLst>
            </p:cNvPr>
            <p:cNvSpPr/>
            <p:nvPr/>
          </p:nvSpPr>
          <p:spPr>
            <a:xfrm>
              <a:off x="4493185" y="6041296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63DD220A-4ADE-4BE8-8EDE-E1271E8C9FDA}"/>
                </a:ext>
              </a:extLst>
            </p:cNvPr>
            <p:cNvSpPr/>
            <p:nvPr/>
          </p:nvSpPr>
          <p:spPr>
            <a:xfrm>
              <a:off x="4388516" y="6041296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F86C945E-BE3E-440B-A393-AC526CA9AEC2}"/>
                </a:ext>
              </a:extLst>
            </p:cNvPr>
            <p:cNvSpPr/>
            <p:nvPr/>
          </p:nvSpPr>
          <p:spPr>
            <a:xfrm>
              <a:off x="4388516" y="6068652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6F1568BB-5CBC-48B5-B0C6-CCCB3DD371E2}"/>
                </a:ext>
              </a:extLst>
            </p:cNvPr>
            <p:cNvSpPr/>
            <p:nvPr/>
          </p:nvSpPr>
          <p:spPr>
            <a:xfrm>
              <a:off x="4493185" y="6055234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9634F43C-BB2B-417E-A72A-7544A1D45D35}"/>
                </a:ext>
              </a:extLst>
            </p:cNvPr>
            <p:cNvSpPr/>
            <p:nvPr/>
          </p:nvSpPr>
          <p:spPr>
            <a:xfrm>
              <a:off x="4388516" y="6055234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1679442A-A833-48E5-9FD4-46D7CAEDB6D9}"/>
                </a:ext>
              </a:extLst>
            </p:cNvPr>
            <p:cNvSpPr/>
            <p:nvPr/>
          </p:nvSpPr>
          <p:spPr>
            <a:xfrm>
              <a:off x="4388516" y="6082590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3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3" y="0"/>
                  </a:cubicBezTo>
                  <a:lnTo>
                    <a:pt x="112940" y="521"/>
                  </a:lnTo>
                  <a:cubicBezTo>
                    <a:pt x="113005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5E0F586-E311-4E56-A513-3D8DD8CB8F51}"/>
                </a:ext>
              </a:extLst>
            </p:cNvPr>
            <p:cNvSpPr/>
            <p:nvPr/>
          </p:nvSpPr>
          <p:spPr>
            <a:xfrm>
              <a:off x="4493185" y="6069173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AB72FD50-927F-4DF7-90B2-D65CC9921265}"/>
                </a:ext>
              </a:extLst>
            </p:cNvPr>
            <p:cNvSpPr/>
            <p:nvPr/>
          </p:nvSpPr>
          <p:spPr>
            <a:xfrm>
              <a:off x="4388516" y="6069173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F7FDAA0C-72A6-4B8E-97BF-9A80254ADBD5}"/>
                </a:ext>
              </a:extLst>
            </p:cNvPr>
            <p:cNvSpPr/>
            <p:nvPr/>
          </p:nvSpPr>
          <p:spPr>
            <a:xfrm>
              <a:off x="4529138" y="5913506"/>
              <a:ext cx="110726" cy="26053"/>
            </a:xfrm>
            <a:custGeom>
              <a:avLst/>
              <a:gdLst>
                <a:gd name="connsiteX0" fmla="*/ 56470 w 110725"/>
                <a:gd name="connsiteY0" fmla="*/ 32371 h 26053"/>
                <a:gd name="connsiteX1" fmla="*/ 0 w 110725"/>
                <a:gd name="connsiteY1" fmla="*/ 16153 h 26053"/>
                <a:gd name="connsiteX2" fmla="*/ 56470 w 110725"/>
                <a:gd name="connsiteY2" fmla="*/ 0 h 26053"/>
                <a:gd name="connsiteX3" fmla="*/ 112940 w 110725"/>
                <a:gd name="connsiteY3" fmla="*/ 16153 h 26053"/>
                <a:gd name="connsiteX4" fmla="*/ 56470 w 110725"/>
                <a:gd name="connsiteY4" fmla="*/ 32371 h 26053"/>
                <a:gd name="connsiteX5" fmla="*/ 8598 w 110725"/>
                <a:gd name="connsiteY5" fmla="*/ 16153 h 26053"/>
                <a:gd name="connsiteX6" fmla="*/ 56405 w 110725"/>
                <a:gd name="connsiteY6" fmla="*/ 24034 h 26053"/>
                <a:gd name="connsiteX7" fmla="*/ 104212 w 110725"/>
                <a:gd name="connsiteY7" fmla="*/ 16153 h 26053"/>
                <a:gd name="connsiteX8" fmla="*/ 56405 w 110725"/>
                <a:gd name="connsiteY8" fmla="*/ 8272 h 26053"/>
                <a:gd name="connsiteX9" fmla="*/ 8598 w 110725"/>
                <a:gd name="connsiteY9" fmla="*/ 16153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725" h="26053">
                  <a:moveTo>
                    <a:pt x="56470" y="32371"/>
                  </a:moveTo>
                  <a:cubicBezTo>
                    <a:pt x="50673" y="32371"/>
                    <a:pt x="0" y="31915"/>
                    <a:pt x="0" y="16153"/>
                  </a:cubicBezTo>
                  <a:cubicBezTo>
                    <a:pt x="0" y="391"/>
                    <a:pt x="50673" y="0"/>
                    <a:pt x="56470" y="0"/>
                  </a:cubicBezTo>
                  <a:cubicBezTo>
                    <a:pt x="62267" y="0"/>
                    <a:pt x="112940" y="456"/>
                    <a:pt x="112940" y="16153"/>
                  </a:cubicBezTo>
                  <a:cubicBezTo>
                    <a:pt x="112940" y="31915"/>
                    <a:pt x="62202" y="32371"/>
                    <a:pt x="56470" y="32371"/>
                  </a:cubicBezTo>
                  <a:close/>
                  <a:moveTo>
                    <a:pt x="8598" y="16153"/>
                  </a:moveTo>
                  <a:cubicBezTo>
                    <a:pt x="11789" y="19214"/>
                    <a:pt x="29049" y="24034"/>
                    <a:pt x="56405" y="24034"/>
                  </a:cubicBezTo>
                  <a:cubicBezTo>
                    <a:pt x="83761" y="24034"/>
                    <a:pt x="101021" y="19214"/>
                    <a:pt x="104212" y="16153"/>
                  </a:cubicBezTo>
                  <a:cubicBezTo>
                    <a:pt x="101021" y="13092"/>
                    <a:pt x="83761" y="8272"/>
                    <a:pt x="56405" y="8272"/>
                  </a:cubicBezTo>
                  <a:cubicBezTo>
                    <a:pt x="29049" y="8272"/>
                    <a:pt x="11854" y="13092"/>
                    <a:pt x="8598" y="161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FAD123B6-C34E-4730-8C02-6D2D6508E1D7}"/>
                </a:ext>
              </a:extLst>
            </p:cNvPr>
            <p:cNvSpPr/>
            <p:nvPr/>
          </p:nvSpPr>
          <p:spPr>
            <a:xfrm>
              <a:off x="4529138" y="5943076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AA9F4025-8315-4E62-9840-64F68AD4F445}"/>
                </a:ext>
              </a:extLst>
            </p:cNvPr>
            <p:cNvSpPr/>
            <p:nvPr/>
          </p:nvSpPr>
          <p:spPr>
            <a:xfrm>
              <a:off x="4633741" y="5929658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064DB797-DA95-4985-930C-3C7097106689}"/>
                </a:ext>
              </a:extLst>
            </p:cNvPr>
            <p:cNvSpPr/>
            <p:nvPr/>
          </p:nvSpPr>
          <p:spPr>
            <a:xfrm>
              <a:off x="4529073" y="5929658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1ED2ABF0-0F03-452A-9259-AF237B70EC2A}"/>
                </a:ext>
              </a:extLst>
            </p:cNvPr>
            <p:cNvSpPr/>
            <p:nvPr/>
          </p:nvSpPr>
          <p:spPr>
            <a:xfrm>
              <a:off x="4529138" y="5957079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0167AC66-6FBB-43F9-BC12-F76F744AEF32}"/>
                </a:ext>
              </a:extLst>
            </p:cNvPr>
            <p:cNvSpPr/>
            <p:nvPr/>
          </p:nvSpPr>
          <p:spPr>
            <a:xfrm>
              <a:off x="4633741" y="594359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7E6119DA-184B-467D-B427-03FF0C7F0954}"/>
                </a:ext>
              </a:extLst>
            </p:cNvPr>
            <p:cNvSpPr/>
            <p:nvPr/>
          </p:nvSpPr>
          <p:spPr>
            <a:xfrm>
              <a:off x="4529073" y="594359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49F8DC4E-A52F-4A6E-8F1F-659A36292119}"/>
                </a:ext>
              </a:extLst>
            </p:cNvPr>
            <p:cNvSpPr/>
            <p:nvPr/>
          </p:nvSpPr>
          <p:spPr>
            <a:xfrm>
              <a:off x="4529138" y="5971018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CD235E04-F8BE-4038-9487-FDF633D0EE66}"/>
                </a:ext>
              </a:extLst>
            </p:cNvPr>
            <p:cNvSpPr/>
            <p:nvPr/>
          </p:nvSpPr>
          <p:spPr>
            <a:xfrm>
              <a:off x="4633741" y="5957600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2CFFC269-187B-414A-AE2D-4532F5173333}"/>
                </a:ext>
              </a:extLst>
            </p:cNvPr>
            <p:cNvSpPr/>
            <p:nvPr/>
          </p:nvSpPr>
          <p:spPr>
            <a:xfrm>
              <a:off x="4529073" y="5957600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BD68B89B-41D5-4197-B103-66799723516E}"/>
                </a:ext>
              </a:extLst>
            </p:cNvPr>
            <p:cNvSpPr/>
            <p:nvPr/>
          </p:nvSpPr>
          <p:spPr>
            <a:xfrm>
              <a:off x="4529138" y="5984956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85DB91D3-758B-40F1-AE35-44E3E742C9E8}"/>
                </a:ext>
              </a:extLst>
            </p:cNvPr>
            <p:cNvSpPr/>
            <p:nvPr/>
          </p:nvSpPr>
          <p:spPr>
            <a:xfrm>
              <a:off x="4633741" y="5971539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DB64E694-8B8B-4721-956F-A1B6908B0D79}"/>
                </a:ext>
              </a:extLst>
            </p:cNvPr>
            <p:cNvSpPr/>
            <p:nvPr/>
          </p:nvSpPr>
          <p:spPr>
            <a:xfrm>
              <a:off x="4529073" y="5971539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017D2142-C020-45AA-9844-D74C8A03DB09}"/>
                </a:ext>
              </a:extLst>
            </p:cNvPr>
            <p:cNvSpPr/>
            <p:nvPr/>
          </p:nvSpPr>
          <p:spPr>
            <a:xfrm>
              <a:off x="4529138" y="5998894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5A7F70B4-76E8-4013-9729-91B3B605FF3E}"/>
                </a:ext>
              </a:extLst>
            </p:cNvPr>
            <p:cNvSpPr/>
            <p:nvPr/>
          </p:nvSpPr>
          <p:spPr>
            <a:xfrm>
              <a:off x="4633741" y="598547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1EFAC0DB-E022-426F-8FF6-D1489619D16C}"/>
                </a:ext>
              </a:extLst>
            </p:cNvPr>
            <p:cNvSpPr/>
            <p:nvPr/>
          </p:nvSpPr>
          <p:spPr>
            <a:xfrm>
              <a:off x="4529073" y="598547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39DCAE9-F821-4975-92CC-EE9F0F481CB5}"/>
                </a:ext>
              </a:extLst>
            </p:cNvPr>
            <p:cNvSpPr/>
            <p:nvPr/>
          </p:nvSpPr>
          <p:spPr>
            <a:xfrm>
              <a:off x="4529138" y="6012833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6A53DD3C-08CA-46E7-B2A6-8C027DFD4301}"/>
                </a:ext>
              </a:extLst>
            </p:cNvPr>
            <p:cNvSpPr/>
            <p:nvPr/>
          </p:nvSpPr>
          <p:spPr>
            <a:xfrm>
              <a:off x="4633741" y="5999416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083D2078-0E8E-4BFC-ADD6-59561ED79DE2}"/>
                </a:ext>
              </a:extLst>
            </p:cNvPr>
            <p:cNvSpPr/>
            <p:nvPr/>
          </p:nvSpPr>
          <p:spPr>
            <a:xfrm>
              <a:off x="4529073" y="5999416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17EE5C13-A5A5-4F23-B46A-7BCAAEEFFF85}"/>
                </a:ext>
              </a:extLst>
            </p:cNvPr>
            <p:cNvSpPr/>
            <p:nvPr/>
          </p:nvSpPr>
          <p:spPr>
            <a:xfrm>
              <a:off x="4529138" y="6026836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F066B5AD-6F65-4A34-9C7B-924CC6C8BF7C}"/>
                </a:ext>
              </a:extLst>
            </p:cNvPr>
            <p:cNvSpPr/>
            <p:nvPr/>
          </p:nvSpPr>
          <p:spPr>
            <a:xfrm>
              <a:off x="4633741" y="6013354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44B71B50-7AE5-475F-A0AC-92B8FE84F1C2}"/>
                </a:ext>
              </a:extLst>
            </p:cNvPr>
            <p:cNvSpPr/>
            <p:nvPr/>
          </p:nvSpPr>
          <p:spPr>
            <a:xfrm>
              <a:off x="4529073" y="6013354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C6286324-35C9-415B-8611-93A422AF42A0}"/>
                </a:ext>
              </a:extLst>
            </p:cNvPr>
            <p:cNvSpPr/>
            <p:nvPr/>
          </p:nvSpPr>
          <p:spPr>
            <a:xfrm>
              <a:off x="4529138" y="6040775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9F37388C-C4D9-4F83-80AB-2C4A242A662C}"/>
                </a:ext>
              </a:extLst>
            </p:cNvPr>
            <p:cNvSpPr/>
            <p:nvPr/>
          </p:nvSpPr>
          <p:spPr>
            <a:xfrm>
              <a:off x="4633741" y="602735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B3B843B2-5550-4F6A-845C-1F5BAD83AB54}"/>
                </a:ext>
              </a:extLst>
            </p:cNvPr>
            <p:cNvSpPr/>
            <p:nvPr/>
          </p:nvSpPr>
          <p:spPr>
            <a:xfrm>
              <a:off x="4529073" y="6027357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087E6942-2E36-445B-A538-A71E4C30BA0A}"/>
                </a:ext>
              </a:extLst>
            </p:cNvPr>
            <p:cNvSpPr/>
            <p:nvPr/>
          </p:nvSpPr>
          <p:spPr>
            <a:xfrm>
              <a:off x="4529138" y="6054713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EBA95C07-BA44-4685-9CD6-6AFD41643113}"/>
                </a:ext>
              </a:extLst>
            </p:cNvPr>
            <p:cNvSpPr/>
            <p:nvPr/>
          </p:nvSpPr>
          <p:spPr>
            <a:xfrm>
              <a:off x="4633741" y="6041296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60681222-E182-44C5-A1E1-8050431338F9}"/>
                </a:ext>
              </a:extLst>
            </p:cNvPr>
            <p:cNvSpPr/>
            <p:nvPr/>
          </p:nvSpPr>
          <p:spPr>
            <a:xfrm>
              <a:off x="4529073" y="6041296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932A7063-7660-403A-9B2A-FFD435426A30}"/>
                </a:ext>
              </a:extLst>
            </p:cNvPr>
            <p:cNvSpPr/>
            <p:nvPr/>
          </p:nvSpPr>
          <p:spPr>
            <a:xfrm>
              <a:off x="4653672" y="5786757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4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337 h 26053"/>
                <a:gd name="connsiteX6" fmla="*/ 8337 w 26053"/>
                <a:gd name="connsiteY6" fmla="*/ 15827 h 26053"/>
                <a:gd name="connsiteX7" fmla="*/ 15827 w 26053"/>
                <a:gd name="connsiteY7" fmla="*/ 23318 h 26053"/>
                <a:gd name="connsiteX8" fmla="*/ 23318 w 26053"/>
                <a:gd name="connsiteY8" fmla="*/ 15827 h 26053"/>
                <a:gd name="connsiteX9" fmla="*/ 15827 w 26053"/>
                <a:gd name="connsiteY9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100" y="31654"/>
                    <a:pt x="0" y="24555"/>
                    <a:pt x="0" y="15827"/>
                  </a:cubicBezTo>
                  <a:cubicBezTo>
                    <a:pt x="0" y="7100"/>
                    <a:pt x="7100" y="0"/>
                    <a:pt x="15827" y="0"/>
                  </a:cubicBezTo>
                  <a:cubicBezTo>
                    <a:pt x="24555" y="0"/>
                    <a:pt x="31654" y="7100"/>
                    <a:pt x="31654" y="15827"/>
                  </a:cubicBezTo>
                  <a:cubicBezTo>
                    <a:pt x="31654" y="24555"/>
                    <a:pt x="24555" y="31654"/>
                    <a:pt x="15827" y="31654"/>
                  </a:cubicBezTo>
                  <a:close/>
                  <a:moveTo>
                    <a:pt x="15827" y="8337"/>
                  </a:moveTo>
                  <a:cubicBezTo>
                    <a:pt x="11659" y="8337"/>
                    <a:pt x="8337" y="11724"/>
                    <a:pt x="8337" y="15827"/>
                  </a:cubicBezTo>
                  <a:cubicBezTo>
                    <a:pt x="8337" y="19931"/>
                    <a:pt x="11724" y="23318"/>
                    <a:pt x="15827" y="23318"/>
                  </a:cubicBezTo>
                  <a:cubicBezTo>
                    <a:pt x="19931" y="23318"/>
                    <a:pt x="23318" y="19931"/>
                    <a:pt x="23318" y="15827"/>
                  </a:cubicBezTo>
                  <a:cubicBezTo>
                    <a:pt x="23318" y="11724"/>
                    <a:pt x="19931" y="8337"/>
                    <a:pt x="1582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B8A3DAB-2E7B-4043-A449-D475F46A87E5}"/>
                </a:ext>
              </a:extLst>
            </p:cNvPr>
            <p:cNvSpPr/>
            <p:nvPr/>
          </p:nvSpPr>
          <p:spPr>
            <a:xfrm>
              <a:off x="4545617" y="5816458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8 w 45592"/>
                <a:gd name="connsiteY1" fmla="*/ 8337 h 6513"/>
                <a:gd name="connsiteX2" fmla="*/ 0 w 45592"/>
                <a:gd name="connsiteY2" fmla="*/ 4169 h 6513"/>
                <a:gd name="connsiteX3" fmla="*/ 4168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9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43118" y="0"/>
                  </a:lnTo>
                  <a:cubicBezTo>
                    <a:pt x="45397" y="0"/>
                    <a:pt x="47286" y="1889"/>
                    <a:pt x="47286" y="4169"/>
                  </a:cubicBezTo>
                  <a:cubicBezTo>
                    <a:pt x="47286" y="6448"/>
                    <a:pt x="45397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5057647E-B722-4358-87A4-D299E724C7D9}"/>
                </a:ext>
              </a:extLst>
            </p:cNvPr>
            <p:cNvSpPr/>
            <p:nvPr/>
          </p:nvSpPr>
          <p:spPr>
            <a:xfrm>
              <a:off x="4565091" y="5796983"/>
              <a:ext cx="6513" cy="45593"/>
            </a:xfrm>
            <a:custGeom>
              <a:avLst/>
              <a:gdLst>
                <a:gd name="connsiteX0" fmla="*/ 4168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9 h 45592"/>
                <a:gd name="connsiteX3" fmla="*/ 4168 w 6513"/>
                <a:gd name="connsiteY3" fmla="*/ 0 h 45592"/>
                <a:gd name="connsiteX4" fmla="*/ 8337 w 6513"/>
                <a:gd name="connsiteY4" fmla="*/ 4169 h 45592"/>
                <a:gd name="connsiteX5" fmla="*/ 8337 w 6513"/>
                <a:gd name="connsiteY5" fmla="*/ 43118 h 45592"/>
                <a:gd name="connsiteX6" fmla="*/ 4168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8" y="47286"/>
                  </a:moveTo>
                  <a:cubicBezTo>
                    <a:pt x="1889" y="47286"/>
                    <a:pt x="0" y="45398"/>
                    <a:pt x="0" y="43118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43118"/>
                  </a:lnTo>
                  <a:cubicBezTo>
                    <a:pt x="8337" y="45463"/>
                    <a:pt x="6448" y="47286"/>
                    <a:pt x="4168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F146DCB-ECE2-416C-B57C-708EAD0323D4}"/>
                </a:ext>
              </a:extLst>
            </p:cNvPr>
            <p:cNvSpPr/>
            <p:nvPr/>
          </p:nvSpPr>
          <p:spPr>
            <a:xfrm>
              <a:off x="4658426" y="5968673"/>
              <a:ext cx="39080" cy="39080"/>
            </a:xfrm>
            <a:custGeom>
              <a:avLst/>
              <a:gdLst>
                <a:gd name="connsiteX0" fmla="*/ 22732 w 39079"/>
                <a:gd name="connsiteY0" fmla="*/ 45463 h 39079"/>
                <a:gd name="connsiteX1" fmla="*/ 0 w 39079"/>
                <a:gd name="connsiteY1" fmla="*/ 22731 h 39079"/>
                <a:gd name="connsiteX2" fmla="*/ 22732 w 39079"/>
                <a:gd name="connsiteY2" fmla="*/ 0 h 39079"/>
                <a:gd name="connsiteX3" fmla="*/ 45463 w 39079"/>
                <a:gd name="connsiteY3" fmla="*/ 22731 h 39079"/>
                <a:gd name="connsiteX4" fmla="*/ 22732 w 39079"/>
                <a:gd name="connsiteY4" fmla="*/ 45463 h 39079"/>
                <a:gd name="connsiteX5" fmla="*/ 22732 w 39079"/>
                <a:gd name="connsiteY5" fmla="*/ 8402 h 39079"/>
                <a:gd name="connsiteX6" fmla="*/ 8337 w 39079"/>
                <a:gd name="connsiteY6" fmla="*/ 22796 h 39079"/>
                <a:gd name="connsiteX7" fmla="*/ 22732 w 39079"/>
                <a:gd name="connsiteY7" fmla="*/ 37191 h 39079"/>
                <a:gd name="connsiteX8" fmla="*/ 37126 w 39079"/>
                <a:gd name="connsiteY8" fmla="*/ 22796 h 39079"/>
                <a:gd name="connsiteX9" fmla="*/ 22732 w 39079"/>
                <a:gd name="connsiteY9" fmla="*/ 8402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2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226"/>
                    <a:pt x="10161" y="0"/>
                    <a:pt x="22732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398" y="35302"/>
                    <a:pt x="35237" y="45463"/>
                    <a:pt x="22732" y="45463"/>
                  </a:cubicBezTo>
                  <a:close/>
                  <a:moveTo>
                    <a:pt x="22732" y="8402"/>
                  </a:moveTo>
                  <a:cubicBezTo>
                    <a:pt x="14785" y="8402"/>
                    <a:pt x="8337" y="14850"/>
                    <a:pt x="8337" y="22796"/>
                  </a:cubicBezTo>
                  <a:cubicBezTo>
                    <a:pt x="8337" y="30743"/>
                    <a:pt x="14785" y="37191"/>
                    <a:pt x="22732" y="37191"/>
                  </a:cubicBezTo>
                  <a:cubicBezTo>
                    <a:pt x="30678" y="37191"/>
                    <a:pt x="37126" y="30743"/>
                    <a:pt x="37126" y="22796"/>
                  </a:cubicBezTo>
                  <a:cubicBezTo>
                    <a:pt x="37061" y="14850"/>
                    <a:pt x="30612" y="8402"/>
                    <a:pt x="22732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E2F81C65-A938-448F-A7E4-8B2E42AF7CAB}"/>
                </a:ext>
              </a:extLst>
            </p:cNvPr>
            <p:cNvSpPr/>
            <p:nvPr/>
          </p:nvSpPr>
          <p:spPr>
            <a:xfrm>
              <a:off x="4623385" y="5846028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9 w 26053"/>
                <a:gd name="connsiteY1" fmla="*/ 8337 h 6513"/>
                <a:gd name="connsiteX2" fmla="*/ 0 w 26053"/>
                <a:gd name="connsiteY2" fmla="*/ 4168 h 6513"/>
                <a:gd name="connsiteX3" fmla="*/ 4169 w 26053"/>
                <a:gd name="connsiteY3" fmla="*/ 0 h 6513"/>
                <a:gd name="connsiteX4" fmla="*/ 26379 w 26053"/>
                <a:gd name="connsiteY4" fmla="*/ 0 h 6513"/>
                <a:gd name="connsiteX5" fmla="*/ 30547 w 26053"/>
                <a:gd name="connsiteY5" fmla="*/ 4168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6379" y="0"/>
                  </a:lnTo>
                  <a:cubicBezTo>
                    <a:pt x="28659" y="0"/>
                    <a:pt x="30547" y="1889"/>
                    <a:pt x="30547" y="4168"/>
                  </a:cubicBezTo>
                  <a:cubicBezTo>
                    <a:pt x="30547" y="6448"/>
                    <a:pt x="28724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098E5083-C4F6-4C9C-9032-A2C33596851E}"/>
                </a:ext>
              </a:extLst>
            </p:cNvPr>
            <p:cNvSpPr/>
            <p:nvPr/>
          </p:nvSpPr>
          <p:spPr>
            <a:xfrm>
              <a:off x="4634523" y="5834955"/>
              <a:ext cx="6513" cy="26053"/>
            </a:xfrm>
            <a:custGeom>
              <a:avLst/>
              <a:gdLst>
                <a:gd name="connsiteX0" fmla="*/ 4169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6379 h 26053"/>
                <a:gd name="connsiteX6" fmla="*/ 4169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0547"/>
                  </a:moveTo>
                  <a:cubicBezTo>
                    <a:pt x="1889" y="30547"/>
                    <a:pt x="0" y="28658"/>
                    <a:pt x="0" y="2637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6379"/>
                  </a:lnTo>
                  <a:cubicBezTo>
                    <a:pt x="8337" y="28658"/>
                    <a:pt x="6448" y="30547"/>
                    <a:pt x="4169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3D090E6E-04AF-4C52-8558-8F05D7B5BD88}"/>
                </a:ext>
              </a:extLst>
            </p:cNvPr>
            <p:cNvSpPr/>
            <p:nvPr/>
          </p:nvSpPr>
          <p:spPr>
            <a:xfrm>
              <a:off x="4673358" y="5908051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0 w 19539"/>
                <a:gd name="connsiteY5" fmla="*/ 16918 h 19539"/>
                <a:gd name="connsiteX6" fmla="*/ 22780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7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0" y="16918"/>
                  </a:lnTo>
                  <a:cubicBezTo>
                    <a:pt x="24408" y="18547"/>
                    <a:pt x="24408" y="21152"/>
                    <a:pt x="22780" y="22780"/>
                  </a:cubicBezTo>
                  <a:cubicBezTo>
                    <a:pt x="21999" y="23562"/>
                    <a:pt x="20891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D1C2B456-87AE-4279-847C-7C0E8BF1DF66}"/>
                </a:ext>
              </a:extLst>
            </p:cNvPr>
            <p:cNvSpPr/>
            <p:nvPr/>
          </p:nvSpPr>
          <p:spPr>
            <a:xfrm>
              <a:off x="4673358" y="5908051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0 w 19539"/>
                <a:gd name="connsiteY4" fmla="*/ 1221 h 19539"/>
                <a:gd name="connsiteX5" fmla="*/ 22780 w 19539"/>
                <a:gd name="connsiteY5" fmla="*/ 7083 h 19539"/>
                <a:gd name="connsiteX6" fmla="*/ 7083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6" y="-407"/>
                    <a:pt x="21152" y="-407"/>
                    <a:pt x="22780" y="1221"/>
                  </a:cubicBezTo>
                  <a:cubicBezTo>
                    <a:pt x="24408" y="2850"/>
                    <a:pt x="24408" y="5455"/>
                    <a:pt x="22780" y="7083"/>
                  </a:cubicBezTo>
                  <a:lnTo>
                    <a:pt x="7083" y="22780"/>
                  </a:lnTo>
                  <a:cubicBezTo>
                    <a:pt x="6301" y="23562"/>
                    <a:pt x="5194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76" name="Group 1975">
            <a:extLst>
              <a:ext uri="{FF2B5EF4-FFF2-40B4-BE49-F238E27FC236}">
                <a16:creationId xmlns:a16="http://schemas.microsoft.com/office/drawing/2014/main" id="{A149A713-E09E-4505-82F6-6DA3B00590E8}"/>
              </a:ext>
            </a:extLst>
          </p:cNvPr>
          <p:cNvGrpSpPr/>
          <p:nvPr/>
        </p:nvGrpSpPr>
        <p:grpSpPr>
          <a:xfrm>
            <a:off x="5310306" y="1474814"/>
            <a:ext cx="512269" cy="469948"/>
            <a:chOff x="5376970" y="1511967"/>
            <a:chExt cx="423363" cy="388386"/>
          </a:xfrm>
          <a:solidFill>
            <a:srgbClr val="FFFFFF"/>
          </a:solidFill>
        </p:grpSpPr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83A91943-D8F7-4AF9-B86A-0B969B595FC6}"/>
                </a:ext>
              </a:extLst>
            </p:cNvPr>
            <p:cNvSpPr/>
            <p:nvPr/>
          </p:nvSpPr>
          <p:spPr>
            <a:xfrm>
              <a:off x="5376970" y="1892016"/>
              <a:ext cx="423363" cy="6513"/>
            </a:xfrm>
            <a:custGeom>
              <a:avLst/>
              <a:gdLst>
                <a:gd name="connsiteX0" fmla="*/ 421018 w 423362"/>
                <a:gd name="connsiteY0" fmla="*/ 8337 h 6513"/>
                <a:gd name="connsiteX1" fmla="*/ 4169 w 423362"/>
                <a:gd name="connsiteY1" fmla="*/ 8337 h 6513"/>
                <a:gd name="connsiteX2" fmla="*/ 0 w 423362"/>
                <a:gd name="connsiteY2" fmla="*/ 4169 h 6513"/>
                <a:gd name="connsiteX3" fmla="*/ 4169 w 423362"/>
                <a:gd name="connsiteY3" fmla="*/ 0 h 6513"/>
                <a:gd name="connsiteX4" fmla="*/ 421018 w 423362"/>
                <a:gd name="connsiteY4" fmla="*/ 0 h 6513"/>
                <a:gd name="connsiteX5" fmla="*/ 425187 w 423362"/>
                <a:gd name="connsiteY5" fmla="*/ 4169 h 6513"/>
                <a:gd name="connsiteX6" fmla="*/ 421018 w 42336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362" h="6513">
                  <a:moveTo>
                    <a:pt x="4210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21018" y="0"/>
                  </a:lnTo>
                  <a:cubicBezTo>
                    <a:pt x="423298" y="0"/>
                    <a:pt x="425187" y="1889"/>
                    <a:pt x="425187" y="4169"/>
                  </a:cubicBezTo>
                  <a:cubicBezTo>
                    <a:pt x="425187" y="6448"/>
                    <a:pt x="423298" y="8337"/>
                    <a:pt x="4210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5787298-CE19-4DB0-B7FB-641B7FC0105D}"/>
                </a:ext>
              </a:extLst>
            </p:cNvPr>
            <p:cNvSpPr/>
            <p:nvPr/>
          </p:nvSpPr>
          <p:spPr>
            <a:xfrm>
              <a:off x="5668914" y="1679376"/>
              <a:ext cx="58619" cy="45593"/>
            </a:xfrm>
            <a:custGeom>
              <a:avLst/>
              <a:gdLst>
                <a:gd name="connsiteX0" fmla="*/ 58145 w 58619"/>
                <a:gd name="connsiteY0" fmla="*/ 47007 h 45592"/>
                <a:gd name="connsiteX1" fmla="*/ 55735 w 58619"/>
                <a:gd name="connsiteY1" fmla="*/ 46226 h 45592"/>
                <a:gd name="connsiteX2" fmla="*/ 1740 w 58619"/>
                <a:gd name="connsiteY2" fmla="*/ 7537 h 45592"/>
                <a:gd name="connsiteX3" fmla="*/ 763 w 58619"/>
                <a:gd name="connsiteY3" fmla="*/ 1740 h 45592"/>
                <a:gd name="connsiteX4" fmla="*/ 6560 w 58619"/>
                <a:gd name="connsiteY4" fmla="*/ 763 h 45592"/>
                <a:gd name="connsiteX5" fmla="*/ 60555 w 58619"/>
                <a:gd name="connsiteY5" fmla="*/ 39452 h 45592"/>
                <a:gd name="connsiteX6" fmla="*/ 61532 w 58619"/>
                <a:gd name="connsiteY6" fmla="*/ 45249 h 45592"/>
                <a:gd name="connsiteX7" fmla="*/ 58145 w 58619"/>
                <a:gd name="connsiteY7" fmla="*/ 47007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19" h="45592">
                  <a:moveTo>
                    <a:pt x="58145" y="47007"/>
                  </a:moveTo>
                  <a:cubicBezTo>
                    <a:pt x="57298" y="47007"/>
                    <a:pt x="56451" y="46747"/>
                    <a:pt x="55735" y="46226"/>
                  </a:cubicBezTo>
                  <a:lnTo>
                    <a:pt x="1740" y="7537"/>
                  </a:lnTo>
                  <a:cubicBezTo>
                    <a:pt x="-149" y="6169"/>
                    <a:pt x="-540" y="3564"/>
                    <a:pt x="763" y="1740"/>
                  </a:cubicBezTo>
                  <a:cubicBezTo>
                    <a:pt x="2131" y="-149"/>
                    <a:pt x="4671" y="-540"/>
                    <a:pt x="6560" y="763"/>
                  </a:cubicBezTo>
                  <a:lnTo>
                    <a:pt x="60555" y="39452"/>
                  </a:lnTo>
                  <a:cubicBezTo>
                    <a:pt x="62444" y="40820"/>
                    <a:pt x="62835" y="43425"/>
                    <a:pt x="61532" y="45249"/>
                  </a:cubicBezTo>
                  <a:cubicBezTo>
                    <a:pt x="60750" y="46356"/>
                    <a:pt x="59448" y="47007"/>
                    <a:pt x="58145" y="470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B8653253-76BD-4301-8440-1C8593CC37A0}"/>
                </a:ext>
              </a:extLst>
            </p:cNvPr>
            <p:cNvSpPr/>
            <p:nvPr/>
          </p:nvSpPr>
          <p:spPr>
            <a:xfrm>
              <a:off x="5458947" y="1632437"/>
              <a:ext cx="65133" cy="71646"/>
            </a:xfrm>
            <a:custGeom>
              <a:avLst/>
              <a:gdLst>
                <a:gd name="connsiteX0" fmla="*/ 65549 w 65132"/>
                <a:gd name="connsiteY0" fmla="*/ 72974 h 71645"/>
                <a:gd name="connsiteX1" fmla="*/ 62553 w 65132"/>
                <a:gd name="connsiteY1" fmla="*/ 71672 h 71645"/>
                <a:gd name="connsiteX2" fmla="*/ 1133 w 65132"/>
                <a:gd name="connsiteY2" fmla="*/ 7060 h 71645"/>
                <a:gd name="connsiteX3" fmla="*/ 1263 w 65132"/>
                <a:gd name="connsiteY3" fmla="*/ 1133 h 71645"/>
                <a:gd name="connsiteX4" fmla="*/ 7190 w 65132"/>
                <a:gd name="connsiteY4" fmla="*/ 1263 h 71645"/>
                <a:gd name="connsiteX5" fmla="*/ 68610 w 65132"/>
                <a:gd name="connsiteY5" fmla="*/ 65875 h 71645"/>
                <a:gd name="connsiteX6" fmla="*/ 68480 w 65132"/>
                <a:gd name="connsiteY6" fmla="*/ 71802 h 71645"/>
                <a:gd name="connsiteX7" fmla="*/ 65549 w 65132"/>
                <a:gd name="connsiteY7" fmla="*/ 72974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2" h="71645">
                  <a:moveTo>
                    <a:pt x="65549" y="72974"/>
                  </a:moveTo>
                  <a:cubicBezTo>
                    <a:pt x="64442" y="72974"/>
                    <a:pt x="63334" y="72518"/>
                    <a:pt x="62553" y="71672"/>
                  </a:cubicBezTo>
                  <a:lnTo>
                    <a:pt x="1133" y="7060"/>
                  </a:lnTo>
                  <a:cubicBezTo>
                    <a:pt x="-430" y="5366"/>
                    <a:pt x="-365" y="2761"/>
                    <a:pt x="1263" y="1133"/>
                  </a:cubicBezTo>
                  <a:cubicBezTo>
                    <a:pt x="2957" y="-430"/>
                    <a:pt x="5562" y="-365"/>
                    <a:pt x="7190" y="1263"/>
                  </a:cubicBezTo>
                  <a:lnTo>
                    <a:pt x="68610" y="65875"/>
                  </a:lnTo>
                  <a:cubicBezTo>
                    <a:pt x="70174" y="67568"/>
                    <a:pt x="70108" y="70173"/>
                    <a:pt x="68480" y="71802"/>
                  </a:cubicBezTo>
                  <a:cubicBezTo>
                    <a:pt x="67633" y="72649"/>
                    <a:pt x="66591" y="72974"/>
                    <a:pt x="65549" y="729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1D7570F-7620-4F8A-8659-866851D0FC21}"/>
                </a:ext>
              </a:extLst>
            </p:cNvPr>
            <p:cNvSpPr/>
            <p:nvPr/>
          </p:nvSpPr>
          <p:spPr>
            <a:xfrm>
              <a:off x="5567615" y="1676363"/>
              <a:ext cx="58619" cy="32566"/>
            </a:xfrm>
            <a:custGeom>
              <a:avLst/>
              <a:gdLst>
                <a:gd name="connsiteX0" fmla="*/ 4167 w 58619"/>
                <a:gd name="connsiteY0" fmla="*/ 36278 h 32566"/>
                <a:gd name="connsiteX1" fmla="*/ 520 w 58619"/>
                <a:gd name="connsiteY1" fmla="*/ 34128 h 32566"/>
                <a:gd name="connsiteX2" fmla="*/ 2148 w 58619"/>
                <a:gd name="connsiteY2" fmla="*/ 28462 h 32566"/>
                <a:gd name="connsiteX3" fmla="*/ 52496 w 58619"/>
                <a:gd name="connsiteY3" fmla="*/ 520 h 32566"/>
                <a:gd name="connsiteX4" fmla="*/ 58162 w 58619"/>
                <a:gd name="connsiteY4" fmla="*/ 2148 h 32566"/>
                <a:gd name="connsiteX5" fmla="*/ 56534 w 58619"/>
                <a:gd name="connsiteY5" fmla="*/ 7815 h 32566"/>
                <a:gd name="connsiteX6" fmla="*/ 6186 w 58619"/>
                <a:gd name="connsiteY6" fmla="*/ 35757 h 32566"/>
                <a:gd name="connsiteX7" fmla="*/ 4167 w 58619"/>
                <a:gd name="connsiteY7" fmla="*/ 36278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19" h="32566">
                  <a:moveTo>
                    <a:pt x="4167" y="36278"/>
                  </a:moveTo>
                  <a:cubicBezTo>
                    <a:pt x="2669" y="36278"/>
                    <a:pt x="1301" y="35496"/>
                    <a:pt x="520" y="34128"/>
                  </a:cubicBezTo>
                  <a:cubicBezTo>
                    <a:pt x="-588" y="32109"/>
                    <a:pt x="129" y="29569"/>
                    <a:pt x="2148" y="28462"/>
                  </a:cubicBezTo>
                  <a:lnTo>
                    <a:pt x="52496" y="520"/>
                  </a:lnTo>
                  <a:cubicBezTo>
                    <a:pt x="54515" y="-587"/>
                    <a:pt x="57055" y="129"/>
                    <a:pt x="58162" y="2148"/>
                  </a:cubicBezTo>
                  <a:cubicBezTo>
                    <a:pt x="59269" y="4167"/>
                    <a:pt x="58553" y="6707"/>
                    <a:pt x="56534" y="7815"/>
                  </a:cubicBezTo>
                  <a:lnTo>
                    <a:pt x="6186" y="35757"/>
                  </a:lnTo>
                  <a:cubicBezTo>
                    <a:pt x="5535" y="36147"/>
                    <a:pt x="4819" y="36278"/>
                    <a:pt x="4167" y="3627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52D6D2A3-F04D-4DD8-BF48-D24452454BB4}"/>
                </a:ext>
              </a:extLst>
            </p:cNvPr>
            <p:cNvSpPr/>
            <p:nvPr/>
          </p:nvSpPr>
          <p:spPr>
            <a:xfrm>
              <a:off x="5717159" y="1705346"/>
              <a:ext cx="65133" cy="65133"/>
            </a:xfrm>
            <a:custGeom>
              <a:avLst/>
              <a:gdLst>
                <a:gd name="connsiteX0" fmla="*/ 34455 w 65132"/>
                <a:gd name="connsiteY0" fmla="*/ 68910 h 65132"/>
                <a:gd name="connsiteX1" fmla="*/ 0 w 65132"/>
                <a:gd name="connsiteY1" fmla="*/ 34455 h 65132"/>
                <a:gd name="connsiteX2" fmla="*/ 34455 w 65132"/>
                <a:gd name="connsiteY2" fmla="*/ 0 h 65132"/>
                <a:gd name="connsiteX3" fmla="*/ 68910 w 65132"/>
                <a:gd name="connsiteY3" fmla="*/ 34455 h 65132"/>
                <a:gd name="connsiteX4" fmla="*/ 34455 w 65132"/>
                <a:gd name="connsiteY4" fmla="*/ 68910 h 65132"/>
                <a:gd name="connsiteX5" fmla="*/ 34455 w 65132"/>
                <a:gd name="connsiteY5" fmla="*/ 8402 h 65132"/>
                <a:gd name="connsiteX6" fmla="*/ 8337 w 65132"/>
                <a:gd name="connsiteY6" fmla="*/ 34520 h 65132"/>
                <a:gd name="connsiteX7" fmla="*/ 34455 w 65132"/>
                <a:gd name="connsiteY7" fmla="*/ 60639 h 65132"/>
                <a:gd name="connsiteX8" fmla="*/ 60573 w 65132"/>
                <a:gd name="connsiteY8" fmla="*/ 34520 h 65132"/>
                <a:gd name="connsiteX9" fmla="*/ 34455 w 65132"/>
                <a:gd name="connsiteY9" fmla="*/ 8402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2" h="65132">
                  <a:moveTo>
                    <a:pt x="34455" y="68910"/>
                  </a:moveTo>
                  <a:cubicBezTo>
                    <a:pt x="15436" y="68910"/>
                    <a:pt x="0" y="53474"/>
                    <a:pt x="0" y="34455"/>
                  </a:cubicBezTo>
                  <a:cubicBezTo>
                    <a:pt x="0" y="15436"/>
                    <a:pt x="15436" y="0"/>
                    <a:pt x="34455" y="0"/>
                  </a:cubicBezTo>
                  <a:cubicBezTo>
                    <a:pt x="53474" y="0"/>
                    <a:pt x="68910" y="15436"/>
                    <a:pt x="68910" y="34455"/>
                  </a:cubicBezTo>
                  <a:cubicBezTo>
                    <a:pt x="68910" y="53474"/>
                    <a:pt x="53474" y="68910"/>
                    <a:pt x="34455" y="68910"/>
                  </a:cubicBezTo>
                  <a:close/>
                  <a:moveTo>
                    <a:pt x="34455" y="8402"/>
                  </a:moveTo>
                  <a:cubicBezTo>
                    <a:pt x="20061" y="8402"/>
                    <a:pt x="8337" y="20126"/>
                    <a:pt x="8337" y="34520"/>
                  </a:cubicBezTo>
                  <a:cubicBezTo>
                    <a:pt x="8337" y="48915"/>
                    <a:pt x="20061" y="60639"/>
                    <a:pt x="34455" y="60639"/>
                  </a:cubicBezTo>
                  <a:cubicBezTo>
                    <a:pt x="48850" y="60639"/>
                    <a:pt x="60573" y="48915"/>
                    <a:pt x="60573" y="34520"/>
                  </a:cubicBezTo>
                  <a:cubicBezTo>
                    <a:pt x="60573" y="20126"/>
                    <a:pt x="48850" y="8402"/>
                    <a:pt x="34455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39AC3653-3D9A-4CAE-A42E-998A526E29AD}"/>
                </a:ext>
              </a:extLst>
            </p:cNvPr>
            <p:cNvSpPr/>
            <p:nvPr/>
          </p:nvSpPr>
          <p:spPr>
            <a:xfrm>
              <a:off x="5614054" y="1631420"/>
              <a:ext cx="65133" cy="65133"/>
            </a:xfrm>
            <a:custGeom>
              <a:avLst/>
              <a:gdLst>
                <a:gd name="connsiteX0" fmla="*/ 34455 w 65132"/>
                <a:gd name="connsiteY0" fmla="*/ 68910 h 65132"/>
                <a:gd name="connsiteX1" fmla="*/ 0 w 65132"/>
                <a:gd name="connsiteY1" fmla="*/ 34455 h 65132"/>
                <a:gd name="connsiteX2" fmla="*/ 34455 w 65132"/>
                <a:gd name="connsiteY2" fmla="*/ 0 h 65132"/>
                <a:gd name="connsiteX3" fmla="*/ 68911 w 65132"/>
                <a:gd name="connsiteY3" fmla="*/ 34455 h 65132"/>
                <a:gd name="connsiteX4" fmla="*/ 34455 w 65132"/>
                <a:gd name="connsiteY4" fmla="*/ 68910 h 65132"/>
                <a:gd name="connsiteX5" fmla="*/ 34455 w 65132"/>
                <a:gd name="connsiteY5" fmla="*/ 8402 h 65132"/>
                <a:gd name="connsiteX6" fmla="*/ 8337 w 65132"/>
                <a:gd name="connsiteY6" fmla="*/ 34520 h 65132"/>
                <a:gd name="connsiteX7" fmla="*/ 34455 w 65132"/>
                <a:gd name="connsiteY7" fmla="*/ 60639 h 65132"/>
                <a:gd name="connsiteX8" fmla="*/ 60573 w 65132"/>
                <a:gd name="connsiteY8" fmla="*/ 34520 h 65132"/>
                <a:gd name="connsiteX9" fmla="*/ 34455 w 65132"/>
                <a:gd name="connsiteY9" fmla="*/ 8402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2" h="65132">
                  <a:moveTo>
                    <a:pt x="34455" y="68910"/>
                  </a:moveTo>
                  <a:cubicBezTo>
                    <a:pt x="15436" y="68910"/>
                    <a:pt x="0" y="53474"/>
                    <a:pt x="0" y="34455"/>
                  </a:cubicBezTo>
                  <a:cubicBezTo>
                    <a:pt x="0" y="15436"/>
                    <a:pt x="15436" y="0"/>
                    <a:pt x="34455" y="0"/>
                  </a:cubicBezTo>
                  <a:cubicBezTo>
                    <a:pt x="53474" y="0"/>
                    <a:pt x="68911" y="15436"/>
                    <a:pt x="68911" y="34455"/>
                  </a:cubicBezTo>
                  <a:cubicBezTo>
                    <a:pt x="68911" y="53474"/>
                    <a:pt x="53409" y="68910"/>
                    <a:pt x="34455" y="68910"/>
                  </a:cubicBezTo>
                  <a:close/>
                  <a:moveTo>
                    <a:pt x="34455" y="8402"/>
                  </a:moveTo>
                  <a:cubicBezTo>
                    <a:pt x="20061" y="8402"/>
                    <a:pt x="8337" y="20126"/>
                    <a:pt x="8337" y="34520"/>
                  </a:cubicBezTo>
                  <a:cubicBezTo>
                    <a:pt x="8337" y="48915"/>
                    <a:pt x="20061" y="60639"/>
                    <a:pt x="34455" y="60639"/>
                  </a:cubicBezTo>
                  <a:cubicBezTo>
                    <a:pt x="48850" y="60639"/>
                    <a:pt x="60573" y="48915"/>
                    <a:pt x="60573" y="34520"/>
                  </a:cubicBezTo>
                  <a:cubicBezTo>
                    <a:pt x="60573" y="20126"/>
                    <a:pt x="48850" y="8402"/>
                    <a:pt x="34455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41A68DD5-6948-476E-9C6F-0B15D8689EF2}"/>
                </a:ext>
              </a:extLst>
            </p:cNvPr>
            <p:cNvSpPr/>
            <p:nvPr/>
          </p:nvSpPr>
          <p:spPr>
            <a:xfrm>
              <a:off x="5630076" y="1647443"/>
              <a:ext cx="32566" cy="32566"/>
            </a:xfrm>
            <a:custGeom>
              <a:avLst/>
              <a:gdLst>
                <a:gd name="connsiteX0" fmla="*/ 18432 w 32566"/>
                <a:gd name="connsiteY0" fmla="*/ 36865 h 32566"/>
                <a:gd name="connsiteX1" fmla="*/ 0 w 32566"/>
                <a:gd name="connsiteY1" fmla="*/ 18433 h 32566"/>
                <a:gd name="connsiteX2" fmla="*/ 18432 w 32566"/>
                <a:gd name="connsiteY2" fmla="*/ 0 h 32566"/>
                <a:gd name="connsiteX3" fmla="*/ 36865 w 32566"/>
                <a:gd name="connsiteY3" fmla="*/ 18433 h 32566"/>
                <a:gd name="connsiteX4" fmla="*/ 18432 w 32566"/>
                <a:gd name="connsiteY4" fmla="*/ 36865 h 32566"/>
                <a:gd name="connsiteX5" fmla="*/ 18432 w 32566"/>
                <a:gd name="connsiteY5" fmla="*/ 8402 h 32566"/>
                <a:gd name="connsiteX6" fmla="*/ 8337 w 32566"/>
                <a:gd name="connsiteY6" fmla="*/ 18498 h 32566"/>
                <a:gd name="connsiteX7" fmla="*/ 18432 w 32566"/>
                <a:gd name="connsiteY7" fmla="*/ 28593 h 32566"/>
                <a:gd name="connsiteX8" fmla="*/ 28528 w 32566"/>
                <a:gd name="connsiteY8" fmla="*/ 18498 h 32566"/>
                <a:gd name="connsiteX9" fmla="*/ 18432 w 32566"/>
                <a:gd name="connsiteY9" fmla="*/ 8402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66" h="32566">
                  <a:moveTo>
                    <a:pt x="18432" y="36865"/>
                  </a:moveTo>
                  <a:cubicBezTo>
                    <a:pt x="8272" y="36865"/>
                    <a:pt x="0" y="28593"/>
                    <a:pt x="0" y="18433"/>
                  </a:cubicBezTo>
                  <a:cubicBezTo>
                    <a:pt x="0" y="8272"/>
                    <a:pt x="8272" y="0"/>
                    <a:pt x="18432" y="0"/>
                  </a:cubicBezTo>
                  <a:cubicBezTo>
                    <a:pt x="28593" y="0"/>
                    <a:pt x="36865" y="8272"/>
                    <a:pt x="36865" y="18433"/>
                  </a:cubicBezTo>
                  <a:cubicBezTo>
                    <a:pt x="36865" y="28593"/>
                    <a:pt x="28593" y="36865"/>
                    <a:pt x="18432" y="36865"/>
                  </a:cubicBezTo>
                  <a:close/>
                  <a:moveTo>
                    <a:pt x="18432" y="8402"/>
                  </a:moveTo>
                  <a:cubicBezTo>
                    <a:pt x="12896" y="8402"/>
                    <a:pt x="8337" y="12896"/>
                    <a:pt x="8337" y="18498"/>
                  </a:cubicBezTo>
                  <a:cubicBezTo>
                    <a:pt x="8337" y="24099"/>
                    <a:pt x="12831" y="28593"/>
                    <a:pt x="18432" y="28593"/>
                  </a:cubicBezTo>
                  <a:cubicBezTo>
                    <a:pt x="24034" y="28593"/>
                    <a:pt x="28528" y="24099"/>
                    <a:pt x="28528" y="18498"/>
                  </a:cubicBezTo>
                  <a:cubicBezTo>
                    <a:pt x="28528" y="12896"/>
                    <a:pt x="23969" y="8402"/>
                    <a:pt x="18432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4361A74D-51DF-4193-9A7C-363BB48EC7EC}"/>
                </a:ext>
              </a:extLst>
            </p:cNvPr>
            <p:cNvSpPr/>
            <p:nvPr/>
          </p:nvSpPr>
          <p:spPr>
            <a:xfrm>
              <a:off x="5510883" y="1688672"/>
              <a:ext cx="65133" cy="65133"/>
            </a:xfrm>
            <a:custGeom>
              <a:avLst/>
              <a:gdLst>
                <a:gd name="connsiteX0" fmla="*/ 34455 w 65132"/>
                <a:gd name="connsiteY0" fmla="*/ 68910 h 65132"/>
                <a:gd name="connsiteX1" fmla="*/ 0 w 65132"/>
                <a:gd name="connsiteY1" fmla="*/ 34455 h 65132"/>
                <a:gd name="connsiteX2" fmla="*/ 34455 w 65132"/>
                <a:gd name="connsiteY2" fmla="*/ 0 h 65132"/>
                <a:gd name="connsiteX3" fmla="*/ 68911 w 65132"/>
                <a:gd name="connsiteY3" fmla="*/ 34455 h 65132"/>
                <a:gd name="connsiteX4" fmla="*/ 34455 w 65132"/>
                <a:gd name="connsiteY4" fmla="*/ 68910 h 65132"/>
                <a:gd name="connsiteX5" fmla="*/ 34455 w 65132"/>
                <a:gd name="connsiteY5" fmla="*/ 8402 h 65132"/>
                <a:gd name="connsiteX6" fmla="*/ 8337 w 65132"/>
                <a:gd name="connsiteY6" fmla="*/ 34520 h 65132"/>
                <a:gd name="connsiteX7" fmla="*/ 34455 w 65132"/>
                <a:gd name="connsiteY7" fmla="*/ 60639 h 65132"/>
                <a:gd name="connsiteX8" fmla="*/ 60574 w 65132"/>
                <a:gd name="connsiteY8" fmla="*/ 34520 h 65132"/>
                <a:gd name="connsiteX9" fmla="*/ 34455 w 65132"/>
                <a:gd name="connsiteY9" fmla="*/ 8402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2" h="65132">
                  <a:moveTo>
                    <a:pt x="34455" y="68910"/>
                  </a:moveTo>
                  <a:cubicBezTo>
                    <a:pt x="15436" y="68910"/>
                    <a:pt x="0" y="53474"/>
                    <a:pt x="0" y="34455"/>
                  </a:cubicBezTo>
                  <a:cubicBezTo>
                    <a:pt x="0" y="15436"/>
                    <a:pt x="15436" y="0"/>
                    <a:pt x="34455" y="0"/>
                  </a:cubicBezTo>
                  <a:cubicBezTo>
                    <a:pt x="53474" y="0"/>
                    <a:pt x="68911" y="15436"/>
                    <a:pt x="68911" y="34455"/>
                  </a:cubicBezTo>
                  <a:cubicBezTo>
                    <a:pt x="68911" y="53474"/>
                    <a:pt x="53474" y="68910"/>
                    <a:pt x="34455" y="68910"/>
                  </a:cubicBezTo>
                  <a:close/>
                  <a:moveTo>
                    <a:pt x="34455" y="8402"/>
                  </a:moveTo>
                  <a:cubicBezTo>
                    <a:pt x="20061" y="8402"/>
                    <a:pt x="8337" y="20126"/>
                    <a:pt x="8337" y="34520"/>
                  </a:cubicBezTo>
                  <a:cubicBezTo>
                    <a:pt x="8337" y="48915"/>
                    <a:pt x="20061" y="60639"/>
                    <a:pt x="34455" y="60639"/>
                  </a:cubicBezTo>
                  <a:cubicBezTo>
                    <a:pt x="48850" y="60639"/>
                    <a:pt x="60574" y="48915"/>
                    <a:pt x="60574" y="34520"/>
                  </a:cubicBezTo>
                  <a:cubicBezTo>
                    <a:pt x="60574" y="20126"/>
                    <a:pt x="48850" y="8402"/>
                    <a:pt x="34455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52C3B14-E706-4055-A9AB-C4E6C2450D92}"/>
                </a:ext>
              </a:extLst>
            </p:cNvPr>
            <p:cNvSpPr/>
            <p:nvPr/>
          </p:nvSpPr>
          <p:spPr>
            <a:xfrm>
              <a:off x="5407713" y="1580291"/>
              <a:ext cx="65133" cy="65133"/>
            </a:xfrm>
            <a:custGeom>
              <a:avLst/>
              <a:gdLst>
                <a:gd name="connsiteX0" fmla="*/ 34455 w 65132"/>
                <a:gd name="connsiteY0" fmla="*/ 68910 h 65132"/>
                <a:gd name="connsiteX1" fmla="*/ 0 w 65132"/>
                <a:gd name="connsiteY1" fmla="*/ 34455 h 65132"/>
                <a:gd name="connsiteX2" fmla="*/ 34455 w 65132"/>
                <a:gd name="connsiteY2" fmla="*/ 0 h 65132"/>
                <a:gd name="connsiteX3" fmla="*/ 68910 w 65132"/>
                <a:gd name="connsiteY3" fmla="*/ 34455 h 65132"/>
                <a:gd name="connsiteX4" fmla="*/ 34455 w 65132"/>
                <a:gd name="connsiteY4" fmla="*/ 68910 h 65132"/>
                <a:gd name="connsiteX5" fmla="*/ 34455 w 65132"/>
                <a:gd name="connsiteY5" fmla="*/ 8402 h 65132"/>
                <a:gd name="connsiteX6" fmla="*/ 8337 w 65132"/>
                <a:gd name="connsiteY6" fmla="*/ 34520 h 65132"/>
                <a:gd name="connsiteX7" fmla="*/ 34455 w 65132"/>
                <a:gd name="connsiteY7" fmla="*/ 60639 h 65132"/>
                <a:gd name="connsiteX8" fmla="*/ 60573 w 65132"/>
                <a:gd name="connsiteY8" fmla="*/ 34520 h 65132"/>
                <a:gd name="connsiteX9" fmla="*/ 34455 w 65132"/>
                <a:gd name="connsiteY9" fmla="*/ 8402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2" h="65132">
                  <a:moveTo>
                    <a:pt x="34455" y="68910"/>
                  </a:moveTo>
                  <a:cubicBezTo>
                    <a:pt x="15436" y="68910"/>
                    <a:pt x="0" y="53474"/>
                    <a:pt x="0" y="34455"/>
                  </a:cubicBezTo>
                  <a:cubicBezTo>
                    <a:pt x="0" y="15436"/>
                    <a:pt x="15436" y="0"/>
                    <a:pt x="34455" y="0"/>
                  </a:cubicBezTo>
                  <a:cubicBezTo>
                    <a:pt x="53474" y="0"/>
                    <a:pt x="68910" y="15436"/>
                    <a:pt x="68910" y="34455"/>
                  </a:cubicBezTo>
                  <a:cubicBezTo>
                    <a:pt x="68910" y="53474"/>
                    <a:pt x="53474" y="68910"/>
                    <a:pt x="34455" y="68910"/>
                  </a:cubicBezTo>
                  <a:close/>
                  <a:moveTo>
                    <a:pt x="34455" y="8402"/>
                  </a:moveTo>
                  <a:cubicBezTo>
                    <a:pt x="20061" y="8402"/>
                    <a:pt x="8337" y="20126"/>
                    <a:pt x="8337" y="34520"/>
                  </a:cubicBezTo>
                  <a:cubicBezTo>
                    <a:pt x="8337" y="48915"/>
                    <a:pt x="20061" y="60639"/>
                    <a:pt x="34455" y="60639"/>
                  </a:cubicBezTo>
                  <a:cubicBezTo>
                    <a:pt x="48850" y="60639"/>
                    <a:pt x="60573" y="48915"/>
                    <a:pt x="60573" y="34520"/>
                  </a:cubicBezTo>
                  <a:cubicBezTo>
                    <a:pt x="60573" y="20126"/>
                    <a:pt x="48850" y="8402"/>
                    <a:pt x="34455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BDEC170-A205-450E-BB65-4E033F8970F2}"/>
                </a:ext>
              </a:extLst>
            </p:cNvPr>
            <p:cNvSpPr/>
            <p:nvPr/>
          </p:nvSpPr>
          <p:spPr>
            <a:xfrm>
              <a:off x="5422433" y="1595076"/>
              <a:ext cx="39080" cy="39080"/>
            </a:xfrm>
            <a:custGeom>
              <a:avLst/>
              <a:gdLst>
                <a:gd name="connsiteX0" fmla="*/ 19735 w 39079"/>
                <a:gd name="connsiteY0" fmla="*/ 39470 h 39079"/>
                <a:gd name="connsiteX1" fmla="*/ 0 w 39079"/>
                <a:gd name="connsiteY1" fmla="*/ 19735 h 39079"/>
                <a:gd name="connsiteX2" fmla="*/ 19735 w 39079"/>
                <a:gd name="connsiteY2" fmla="*/ 0 h 39079"/>
                <a:gd name="connsiteX3" fmla="*/ 39470 w 39079"/>
                <a:gd name="connsiteY3" fmla="*/ 19735 h 39079"/>
                <a:gd name="connsiteX4" fmla="*/ 19735 w 39079"/>
                <a:gd name="connsiteY4" fmla="*/ 39470 h 39079"/>
                <a:gd name="connsiteX5" fmla="*/ 19735 w 39079"/>
                <a:gd name="connsiteY5" fmla="*/ 8337 h 39079"/>
                <a:gd name="connsiteX6" fmla="*/ 8337 w 39079"/>
                <a:gd name="connsiteY6" fmla="*/ 19735 h 39079"/>
                <a:gd name="connsiteX7" fmla="*/ 19735 w 39079"/>
                <a:gd name="connsiteY7" fmla="*/ 31133 h 39079"/>
                <a:gd name="connsiteX8" fmla="*/ 31133 w 39079"/>
                <a:gd name="connsiteY8" fmla="*/ 19735 h 39079"/>
                <a:gd name="connsiteX9" fmla="*/ 19735 w 39079"/>
                <a:gd name="connsiteY9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19735" y="39470"/>
                  </a:moveTo>
                  <a:cubicBezTo>
                    <a:pt x="8858" y="39470"/>
                    <a:pt x="0" y="30612"/>
                    <a:pt x="0" y="19735"/>
                  </a:cubicBezTo>
                  <a:cubicBezTo>
                    <a:pt x="0" y="8858"/>
                    <a:pt x="8858" y="0"/>
                    <a:pt x="19735" y="0"/>
                  </a:cubicBezTo>
                  <a:cubicBezTo>
                    <a:pt x="30612" y="0"/>
                    <a:pt x="39470" y="8858"/>
                    <a:pt x="39470" y="19735"/>
                  </a:cubicBezTo>
                  <a:cubicBezTo>
                    <a:pt x="39470" y="30612"/>
                    <a:pt x="30612" y="39470"/>
                    <a:pt x="19735" y="39470"/>
                  </a:cubicBezTo>
                  <a:close/>
                  <a:moveTo>
                    <a:pt x="19735" y="8337"/>
                  </a:moveTo>
                  <a:cubicBezTo>
                    <a:pt x="13482" y="8337"/>
                    <a:pt x="8337" y="13482"/>
                    <a:pt x="8337" y="19735"/>
                  </a:cubicBezTo>
                  <a:cubicBezTo>
                    <a:pt x="8337" y="25988"/>
                    <a:pt x="13482" y="31133"/>
                    <a:pt x="19735" y="31133"/>
                  </a:cubicBezTo>
                  <a:cubicBezTo>
                    <a:pt x="25988" y="31133"/>
                    <a:pt x="31133" y="25988"/>
                    <a:pt x="31133" y="19735"/>
                  </a:cubicBezTo>
                  <a:cubicBezTo>
                    <a:pt x="31133" y="13482"/>
                    <a:pt x="26053" y="8337"/>
                    <a:pt x="19735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A08246DA-2612-4091-8A90-62670525A7CB}"/>
                </a:ext>
              </a:extLst>
            </p:cNvPr>
            <p:cNvSpPr/>
            <p:nvPr/>
          </p:nvSpPr>
          <p:spPr>
            <a:xfrm>
              <a:off x="5747445" y="1765919"/>
              <a:ext cx="6513" cy="130265"/>
            </a:xfrm>
            <a:custGeom>
              <a:avLst/>
              <a:gdLst>
                <a:gd name="connsiteX0" fmla="*/ 4169 w 6513"/>
                <a:gd name="connsiteY0" fmla="*/ 134434 h 130265"/>
                <a:gd name="connsiteX1" fmla="*/ 0 w 6513"/>
                <a:gd name="connsiteY1" fmla="*/ 130265 h 130265"/>
                <a:gd name="connsiteX2" fmla="*/ 0 w 6513"/>
                <a:gd name="connsiteY2" fmla="*/ 112614 h 130265"/>
                <a:gd name="connsiteX3" fmla="*/ 4169 w 6513"/>
                <a:gd name="connsiteY3" fmla="*/ 108446 h 130265"/>
                <a:gd name="connsiteX4" fmla="*/ 8337 w 6513"/>
                <a:gd name="connsiteY4" fmla="*/ 112614 h 130265"/>
                <a:gd name="connsiteX5" fmla="*/ 8337 w 6513"/>
                <a:gd name="connsiteY5" fmla="*/ 130265 h 130265"/>
                <a:gd name="connsiteX6" fmla="*/ 4169 w 6513"/>
                <a:gd name="connsiteY6" fmla="*/ 134434 h 130265"/>
                <a:gd name="connsiteX7" fmla="*/ 4169 w 6513"/>
                <a:gd name="connsiteY7" fmla="*/ 104277 h 130265"/>
                <a:gd name="connsiteX8" fmla="*/ 0 w 6513"/>
                <a:gd name="connsiteY8" fmla="*/ 100109 h 130265"/>
                <a:gd name="connsiteX9" fmla="*/ 4169 w 6513"/>
                <a:gd name="connsiteY9" fmla="*/ 95940 h 130265"/>
                <a:gd name="connsiteX10" fmla="*/ 8337 w 6513"/>
                <a:gd name="connsiteY10" fmla="*/ 100109 h 130265"/>
                <a:gd name="connsiteX11" fmla="*/ 4169 w 6513"/>
                <a:gd name="connsiteY11" fmla="*/ 104277 h 130265"/>
                <a:gd name="connsiteX12" fmla="*/ 4169 w 6513"/>
                <a:gd name="connsiteY12" fmla="*/ 91772 h 130265"/>
                <a:gd name="connsiteX13" fmla="*/ 0 w 6513"/>
                <a:gd name="connsiteY13" fmla="*/ 87604 h 130265"/>
                <a:gd name="connsiteX14" fmla="*/ 0 w 6513"/>
                <a:gd name="connsiteY14" fmla="*/ 4168 h 130265"/>
                <a:gd name="connsiteX15" fmla="*/ 4169 w 6513"/>
                <a:gd name="connsiteY15" fmla="*/ 0 h 130265"/>
                <a:gd name="connsiteX16" fmla="*/ 8337 w 6513"/>
                <a:gd name="connsiteY16" fmla="*/ 4168 h 130265"/>
                <a:gd name="connsiteX17" fmla="*/ 8337 w 6513"/>
                <a:gd name="connsiteY17" fmla="*/ 87538 h 130265"/>
                <a:gd name="connsiteX18" fmla="*/ 4169 w 6513"/>
                <a:gd name="connsiteY18" fmla="*/ 91772 h 13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3" h="130265">
                  <a:moveTo>
                    <a:pt x="4169" y="134434"/>
                  </a:moveTo>
                  <a:cubicBezTo>
                    <a:pt x="1889" y="134434"/>
                    <a:pt x="0" y="132545"/>
                    <a:pt x="0" y="130265"/>
                  </a:cubicBezTo>
                  <a:lnTo>
                    <a:pt x="0" y="112614"/>
                  </a:lnTo>
                  <a:cubicBezTo>
                    <a:pt x="0" y="110335"/>
                    <a:pt x="1889" y="108446"/>
                    <a:pt x="4169" y="108446"/>
                  </a:cubicBezTo>
                  <a:cubicBezTo>
                    <a:pt x="6448" y="108446"/>
                    <a:pt x="8337" y="110335"/>
                    <a:pt x="8337" y="112614"/>
                  </a:cubicBezTo>
                  <a:lnTo>
                    <a:pt x="8337" y="130265"/>
                  </a:lnTo>
                  <a:cubicBezTo>
                    <a:pt x="8337" y="132545"/>
                    <a:pt x="6448" y="134434"/>
                    <a:pt x="4169" y="134434"/>
                  </a:cubicBezTo>
                  <a:close/>
                  <a:moveTo>
                    <a:pt x="4169" y="104277"/>
                  </a:moveTo>
                  <a:cubicBezTo>
                    <a:pt x="1889" y="104277"/>
                    <a:pt x="0" y="102389"/>
                    <a:pt x="0" y="100109"/>
                  </a:cubicBezTo>
                  <a:cubicBezTo>
                    <a:pt x="0" y="97764"/>
                    <a:pt x="1889" y="95940"/>
                    <a:pt x="4169" y="95940"/>
                  </a:cubicBezTo>
                  <a:cubicBezTo>
                    <a:pt x="6448" y="95940"/>
                    <a:pt x="8337" y="97764"/>
                    <a:pt x="8337" y="100109"/>
                  </a:cubicBezTo>
                  <a:cubicBezTo>
                    <a:pt x="8337" y="102389"/>
                    <a:pt x="6448" y="104277"/>
                    <a:pt x="4169" y="104277"/>
                  </a:cubicBezTo>
                  <a:close/>
                  <a:moveTo>
                    <a:pt x="4169" y="91772"/>
                  </a:moveTo>
                  <a:cubicBezTo>
                    <a:pt x="1889" y="91772"/>
                    <a:pt x="0" y="89883"/>
                    <a:pt x="0" y="87604"/>
                  </a:cubicBezTo>
                  <a:lnTo>
                    <a:pt x="0" y="4168"/>
                  </a:lnTo>
                  <a:cubicBezTo>
                    <a:pt x="0" y="1824"/>
                    <a:pt x="1889" y="0"/>
                    <a:pt x="4169" y="0"/>
                  </a:cubicBezTo>
                  <a:cubicBezTo>
                    <a:pt x="6448" y="0"/>
                    <a:pt x="8337" y="1824"/>
                    <a:pt x="8337" y="4168"/>
                  </a:cubicBezTo>
                  <a:lnTo>
                    <a:pt x="8337" y="87538"/>
                  </a:lnTo>
                  <a:cubicBezTo>
                    <a:pt x="8337" y="89883"/>
                    <a:pt x="6448" y="91772"/>
                    <a:pt x="4169" y="917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003C3AAE-F014-4A08-A19F-9A5E6C0DA862}"/>
                </a:ext>
              </a:extLst>
            </p:cNvPr>
            <p:cNvSpPr/>
            <p:nvPr/>
          </p:nvSpPr>
          <p:spPr>
            <a:xfrm>
              <a:off x="5644275" y="1691928"/>
              <a:ext cx="6513" cy="208425"/>
            </a:xfrm>
            <a:custGeom>
              <a:avLst/>
              <a:gdLst>
                <a:gd name="connsiteX0" fmla="*/ 4233 w 6513"/>
                <a:gd name="connsiteY0" fmla="*/ 208425 h 208424"/>
                <a:gd name="connsiteX1" fmla="*/ 0 w 6513"/>
                <a:gd name="connsiteY1" fmla="*/ 204256 h 208424"/>
                <a:gd name="connsiteX2" fmla="*/ 0 w 6513"/>
                <a:gd name="connsiteY2" fmla="*/ 150196 h 208424"/>
                <a:gd name="connsiteX3" fmla="*/ 4233 w 6513"/>
                <a:gd name="connsiteY3" fmla="*/ 146028 h 208424"/>
                <a:gd name="connsiteX4" fmla="*/ 8402 w 6513"/>
                <a:gd name="connsiteY4" fmla="*/ 150196 h 208424"/>
                <a:gd name="connsiteX5" fmla="*/ 8402 w 6513"/>
                <a:gd name="connsiteY5" fmla="*/ 204256 h 208424"/>
                <a:gd name="connsiteX6" fmla="*/ 4233 w 6513"/>
                <a:gd name="connsiteY6" fmla="*/ 208425 h 208424"/>
                <a:gd name="connsiteX7" fmla="*/ 4233 w 6513"/>
                <a:gd name="connsiteY7" fmla="*/ 141729 h 208424"/>
                <a:gd name="connsiteX8" fmla="*/ 0 w 6513"/>
                <a:gd name="connsiteY8" fmla="*/ 137560 h 208424"/>
                <a:gd name="connsiteX9" fmla="*/ 0 w 6513"/>
                <a:gd name="connsiteY9" fmla="*/ 112614 h 208424"/>
                <a:gd name="connsiteX10" fmla="*/ 4233 w 6513"/>
                <a:gd name="connsiteY10" fmla="*/ 108381 h 208424"/>
                <a:gd name="connsiteX11" fmla="*/ 8402 w 6513"/>
                <a:gd name="connsiteY11" fmla="*/ 112614 h 208424"/>
                <a:gd name="connsiteX12" fmla="*/ 8402 w 6513"/>
                <a:gd name="connsiteY12" fmla="*/ 137560 h 208424"/>
                <a:gd name="connsiteX13" fmla="*/ 4233 w 6513"/>
                <a:gd name="connsiteY13" fmla="*/ 141729 h 208424"/>
                <a:gd name="connsiteX14" fmla="*/ 4233 w 6513"/>
                <a:gd name="connsiteY14" fmla="*/ 104212 h 208424"/>
                <a:gd name="connsiteX15" fmla="*/ 0 w 6513"/>
                <a:gd name="connsiteY15" fmla="*/ 100044 h 208424"/>
                <a:gd name="connsiteX16" fmla="*/ 4233 w 6513"/>
                <a:gd name="connsiteY16" fmla="*/ 95875 h 208424"/>
                <a:gd name="connsiteX17" fmla="*/ 8402 w 6513"/>
                <a:gd name="connsiteY17" fmla="*/ 100044 h 208424"/>
                <a:gd name="connsiteX18" fmla="*/ 4233 w 6513"/>
                <a:gd name="connsiteY18" fmla="*/ 104212 h 208424"/>
                <a:gd name="connsiteX19" fmla="*/ 4233 w 6513"/>
                <a:gd name="connsiteY19" fmla="*/ 91772 h 208424"/>
                <a:gd name="connsiteX20" fmla="*/ 0 w 6513"/>
                <a:gd name="connsiteY20" fmla="*/ 87604 h 208424"/>
                <a:gd name="connsiteX21" fmla="*/ 0 w 6513"/>
                <a:gd name="connsiteY21" fmla="*/ 4234 h 208424"/>
                <a:gd name="connsiteX22" fmla="*/ 4233 w 6513"/>
                <a:gd name="connsiteY22" fmla="*/ 0 h 208424"/>
                <a:gd name="connsiteX23" fmla="*/ 8402 w 6513"/>
                <a:gd name="connsiteY23" fmla="*/ 4234 h 208424"/>
                <a:gd name="connsiteX24" fmla="*/ 8402 w 6513"/>
                <a:gd name="connsiteY24" fmla="*/ 87604 h 208424"/>
                <a:gd name="connsiteX25" fmla="*/ 4233 w 6513"/>
                <a:gd name="connsiteY25" fmla="*/ 91772 h 208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13" h="208424">
                  <a:moveTo>
                    <a:pt x="4233" y="208425"/>
                  </a:moveTo>
                  <a:cubicBezTo>
                    <a:pt x="1889" y="208425"/>
                    <a:pt x="0" y="206536"/>
                    <a:pt x="0" y="204256"/>
                  </a:cubicBezTo>
                  <a:lnTo>
                    <a:pt x="0" y="150196"/>
                  </a:lnTo>
                  <a:cubicBezTo>
                    <a:pt x="0" y="147851"/>
                    <a:pt x="1889" y="146028"/>
                    <a:pt x="4233" y="146028"/>
                  </a:cubicBezTo>
                  <a:cubicBezTo>
                    <a:pt x="6513" y="146028"/>
                    <a:pt x="8402" y="147851"/>
                    <a:pt x="8402" y="150196"/>
                  </a:cubicBezTo>
                  <a:lnTo>
                    <a:pt x="8402" y="204256"/>
                  </a:lnTo>
                  <a:cubicBezTo>
                    <a:pt x="8402" y="206536"/>
                    <a:pt x="6513" y="208425"/>
                    <a:pt x="4233" y="208425"/>
                  </a:cubicBezTo>
                  <a:close/>
                  <a:moveTo>
                    <a:pt x="4233" y="141729"/>
                  </a:moveTo>
                  <a:cubicBezTo>
                    <a:pt x="1889" y="141729"/>
                    <a:pt x="0" y="139905"/>
                    <a:pt x="0" y="137560"/>
                  </a:cubicBezTo>
                  <a:lnTo>
                    <a:pt x="0" y="112614"/>
                  </a:lnTo>
                  <a:cubicBezTo>
                    <a:pt x="0" y="110270"/>
                    <a:pt x="1889" y="108381"/>
                    <a:pt x="4233" y="108381"/>
                  </a:cubicBezTo>
                  <a:cubicBezTo>
                    <a:pt x="6513" y="108381"/>
                    <a:pt x="8402" y="110270"/>
                    <a:pt x="8402" y="112614"/>
                  </a:cubicBezTo>
                  <a:lnTo>
                    <a:pt x="8402" y="137560"/>
                  </a:lnTo>
                  <a:cubicBezTo>
                    <a:pt x="8402" y="139970"/>
                    <a:pt x="6513" y="141729"/>
                    <a:pt x="4233" y="141729"/>
                  </a:cubicBezTo>
                  <a:close/>
                  <a:moveTo>
                    <a:pt x="4233" y="104212"/>
                  </a:moveTo>
                  <a:cubicBezTo>
                    <a:pt x="1889" y="104212"/>
                    <a:pt x="0" y="102389"/>
                    <a:pt x="0" y="100044"/>
                  </a:cubicBezTo>
                  <a:cubicBezTo>
                    <a:pt x="0" y="97764"/>
                    <a:pt x="1889" y="95875"/>
                    <a:pt x="4233" y="95875"/>
                  </a:cubicBezTo>
                  <a:cubicBezTo>
                    <a:pt x="6513" y="95875"/>
                    <a:pt x="8402" y="97764"/>
                    <a:pt x="8402" y="100044"/>
                  </a:cubicBezTo>
                  <a:cubicBezTo>
                    <a:pt x="8402" y="102389"/>
                    <a:pt x="6513" y="104212"/>
                    <a:pt x="4233" y="104212"/>
                  </a:cubicBezTo>
                  <a:close/>
                  <a:moveTo>
                    <a:pt x="4233" y="91772"/>
                  </a:moveTo>
                  <a:cubicBezTo>
                    <a:pt x="1889" y="91772"/>
                    <a:pt x="0" y="89883"/>
                    <a:pt x="0" y="87604"/>
                  </a:cubicBezTo>
                  <a:lnTo>
                    <a:pt x="0" y="4234"/>
                  </a:lnTo>
                  <a:cubicBezTo>
                    <a:pt x="0" y="1889"/>
                    <a:pt x="1889" y="0"/>
                    <a:pt x="4233" y="0"/>
                  </a:cubicBezTo>
                  <a:cubicBezTo>
                    <a:pt x="6513" y="0"/>
                    <a:pt x="8402" y="1889"/>
                    <a:pt x="8402" y="4234"/>
                  </a:cubicBezTo>
                  <a:lnTo>
                    <a:pt x="8402" y="87604"/>
                  </a:lnTo>
                  <a:cubicBezTo>
                    <a:pt x="8402" y="89883"/>
                    <a:pt x="6513" y="91772"/>
                    <a:pt x="4233" y="917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FDF9DF4B-60E7-483F-A0C5-C7A82D5248E0}"/>
                </a:ext>
              </a:extLst>
            </p:cNvPr>
            <p:cNvSpPr/>
            <p:nvPr/>
          </p:nvSpPr>
          <p:spPr>
            <a:xfrm>
              <a:off x="5541170" y="1749310"/>
              <a:ext cx="6513" cy="149805"/>
            </a:xfrm>
            <a:custGeom>
              <a:avLst/>
              <a:gdLst>
                <a:gd name="connsiteX0" fmla="*/ 4169 w 6513"/>
                <a:gd name="connsiteY0" fmla="*/ 151043 h 149805"/>
                <a:gd name="connsiteX1" fmla="*/ 0 w 6513"/>
                <a:gd name="connsiteY1" fmla="*/ 146874 h 149805"/>
                <a:gd name="connsiteX2" fmla="*/ 0 w 6513"/>
                <a:gd name="connsiteY2" fmla="*/ 120886 h 149805"/>
                <a:gd name="connsiteX3" fmla="*/ 4169 w 6513"/>
                <a:gd name="connsiteY3" fmla="*/ 116718 h 149805"/>
                <a:gd name="connsiteX4" fmla="*/ 8337 w 6513"/>
                <a:gd name="connsiteY4" fmla="*/ 120886 h 149805"/>
                <a:gd name="connsiteX5" fmla="*/ 8337 w 6513"/>
                <a:gd name="connsiteY5" fmla="*/ 146874 h 149805"/>
                <a:gd name="connsiteX6" fmla="*/ 4169 w 6513"/>
                <a:gd name="connsiteY6" fmla="*/ 151043 h 149805"/>
                <a:gd name="connsiteX7" fmla="*/ 4169 w 6513"/>
                <a:gd name="connsiteY7" fmla="*/ 112484 h 149805"/>
                <a:gd name="connsiteX8" fmla="*/ 0 w 6513"/>
                <a:gd name="connsiteY8" fmla="*/ 108316 h 149805"/>
                <a:gd name="connsiteX9" fmla="*/ 0 w 6513"/>
                <a:gd name="connsiteY9" fmla="*/ 83305 h 149805"/>
                <a:gd name="connsiteX10" fmla="*/ 4169 w 6513"/>
                <a:gd name="connsiteY10" fmla="*/ 79136 h 149805"/>
                <a:gd name="connsiteX11" fmla="*/ 8337 w 6513"/>
                <a:gd name="connsiteY11" fmla="*/ 83305 h 149805"/>
                <a:gd name="connsiteX12" fmla="*/ 8337 w 6513"/>
                <a:gd name="connsiteY12" fmla="*/ 108316 h 149805"/>
                <a:gd name="connsiteX13" fmla="*/ 4169 w 6513"/>
                <a:gd name="connsiteY13" fmla="*/ 112484 h 149805"/>
                <a:gd name="connsiteX14" fmla="*/ 4169 w 6513"/>
                <a:gd name="connsiteY14" fmla="*/ 75033 h 149805"/>
                <a:gd name="connsiteX15" fmla="*/ 0 w 6513"/>
                <a:gd name="connsiteY15" fmla="*/ 70864 h 149805"/>
                <a:gd name="connsiteX16" fmla="*/ 4169 w 6513"/>
                <a:gd name="connsiteY16" fmla="*/ 66696 h 149805"/>
                <a:gd name="connsiteX17" fmla="*/ 8337 w 6513"/>
                <a:gd name="connsiteY17" fmla="*/ 70864 h 149805"/>
                <a:gd name="connsiteX18" fmla="*/ 4169 w 6513"/>
                <a:gd name="connsiteY18" fmla="*/ 75033 h 149805"/>
                <a:gd name="connsiteX19" fmla="*/ 4169 w 6513"/>
                <a:gd name="connsiteY19" fmla="*/ 62527 h 149805"/>
                <a:gd name="connsiteX20" fmla="*/ 0 w 6513"/>
                <a:gd name="connsiteY20" fmla="*/ 58359 h 149805"/>
                <a:gd name="connsiteX21" fmla="*/ 0 w 6513"/>
                <a:gd name="connsiteY21" fmla="*/ 4168 h 149805"/>
                <a:gd name="connsiteX22" fmla="*/ 4169 w 6513"/>
                <a:gd name="connsiteY22" fmla="*/ 0 h 149805"/>
                <a:gd name="connsiteX23" fmla="*/ 8337 w 6513"/>
                <a:gd name="connsiteY23" fmla="*/ 4168 h 149805"/>
                <a:gd name="connsiteX24" fmla="*/ 8337 w 6513"/>
                <a:gd name="connsiteY24" fmla="*/ 58359 h 149805"/>
                <a:gd name="connsiteX25" fmla="*/ 4169 w 6513"/>
                <a:gd name="connsiteY25" fmla="*/ 62527 h 14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13" h="149805">
                  <a:moveTo>
                    <a:pt x="4169" y="151043"/>
                  </a:moveTo>
                  <a:cubicBezTo>
                    <a:pt x="1889" y="151043"/>
                    <a:pt x="0" y="149154"/>
                    <a:pt x="0" y="146874"/>
                  </a:cubicBezTo>
                  <a:lnTo>
                    <a:pt x="0" y="120886"/>
                  </a:lnTo>
                  <a:cubicBezTo>
                    <a:pt x="0" y="118542"/>
                    <a:pt x="1889" y="116718"/>
                    <a:pt x="4169" y="116718"/>
                  </a:cubicBezTo>
                  <a:cubicBezTo>
                    <a:pt x="6448" y="116718"/>
                    <a:pt x="8337" y="118542"/>
                    <a:pt x="8337" y="120886"/>
                  </a:cubicBezTo>
                  <a:lnTo>
                    <a:pt x="8337" y="146874"/>
                  </a:lnTo>
                  <a:cubicBezTo>
                    <a:pt x="8337" y="149154"/>
                    <a:pt x="6448" y="151043"/>
                    <a:pt x="4169" y="151043"/>
                  </a:cubicBezTo>
                  <a:close/>
                  <a:moveTo>
                    <a:pt x="4169" y="112484"/>
                  </a:moveTo>
                  <a:cubicBezTo>
                    <a:pt x="1889" y="112484"/>
                    <a:pt x="0" y="110595"/>
                    <a:pt x="0" y="108316"/>
                  </a:cubicBezTo>
                  <a:lnTo>
                    <a:pt x="0" y="83305"/>
                  </a:lnTo>
                  <a:cubicBezTo>
                    <a:pt x="0" y="80960"/>
                    <a:pt x="1889" y="79136"/>
                    <a:pt x="4169" y="79136"/>
                  </a:cubicBezTo>
                  <a:cubicBezTo>
                    <a:pt x="6448" y="79136"/>
                    <a:pt x="8337" y="80960"/>
                    <a:pt x="8337" y="83305"/>
                  </a:cubicBezTo>
                  <a:lnTo>
                    <a:pt x="8337" y="108316"/>
                  </a:lnTo>
                  <a:cubicBezTo>
                    <a:pt x="8337" y="110595"/>
                    <a:pt x="6448" y="112484"/>
                    <a:pt x="4169" y="112484"/>
                  </a:cubicBezTo>
                  <a:close/>
                  <a:moveTo>
                    <a:pt x="4169" y="75033"/>
                  </a:moveTo>
                  <a:cubicBezTo>
                    <a:pt x="1889" y="75033"/>
                    <a:pt x="0" y="73144"/>
                    <a:pt x="0" y="70864"/>
                  </a:cubicBezTo>
                  <a:cubicBezTo>
                    <a:pt x="0" y="68520"/>
                    <a:pt x="1889" y="66696"/>
                    <a:pt x="4169" y="66696"/>
                  </a:cubicBezTo>
                  <a:cubicBezTo>
                    <a:pt x="6448" y="66696"/>
                    <a:pt x="8337" y="68520"/>
                    <a:pt x="8337" y="70864"/>
                  </a:cubicBezTo>
                  <a:cubicBezTo>
                    <a:pt x="8337" y="73144"/>
                    <a:pt x="6448" y="75033"/>
                    <a:pt x="4169" y="75033"/>
                  </a:cubicBezTo>
                  <a:close/>
                  <a:moveTo>
                    <a:pt x="4169" y="62527"/>
                  </a:moveTo>
                  <a:cubicBezTo>
                    <a:pt x="1889" y="62527"/>
                    <a:pt x="0" y="60639"/>
                    <a:pt x="0" y="58359"/>
                  </a:cubicBezTo>
                  <a:lnTo>
                    <a:pt x="0" y="4168"/>
                  </a:lnTo>
                  <a:cubicBezTo>
                    <a:pt x="0" y="1824"/>
                    <a:pt x="1889" y="0"/>
                    <a:pt x="4169" y="0"/>
                  </a:cubicBezTo>
                  <a:cubicBezTo>
                    <a:pt x="6448" y="0"/>
                    <a:pt x="8337" y="1824"/>
                    <a:pt x="8337" y="4168"/>
                  </a:cubicBezTo>
                  <a:lnTo>
                    <a:pt x="8337" y="58359"/>
                  </a:lnTo>
                  <a:cubicBezTo>
                    <a:pt x="8337" y="60639"/>
                    <a:pt x="6448" y="62527"/>
                    <a:pt x="4169" y="6252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ED677B14-3350-4A1D-AFEC-911C848632BF}"/>
                </a:ext>
              </a:extLst>
            </p:cNvPr>
            <p:cNvSpPr/>
            <p:nvPr/>
          </p:nvSpPr>
          <p:spPr>
            <a:xfrm>
              <a:off x="5438000" y="1640864"/>
              <a:ext cx="6513" cy="254018"/>
            </a:xfrm>
            <a:custGeom>
              <a:avLst/>
              <a:gdLst>
                <a:gd name="connsiteX0" fmla="*/ 4169 w 6513"/>
                <a:gd name="connsiteY0" fmla="*/ 259489 h 254017"/>
                <a:gd name="connsiteX1" fmla="*/ 0 w 6513"/>
                <a:gd name="connsiteY1" fmla="*/ 255320 h 254017"/>
                <a:gd name="connsiteX2" fmla="*/ 0 w 6513"/>
                <a:gd name="connsiteY2" fmla="*/ 237669 h 254017"/>
                <a:gd name="connsiteX3" fmla="*/ 4169 w 6513"/>
                <a:gd name="connsiteY3" fmla="*/ 233501 h 254017"/>
                <a:gd name="connsiteX4" fmla="*/ 8337 w 6513"/>
                <a:gd name="connsiteY4" fmla="*/ 237669 h 254017"/>
                <a:gd name="connsiteX5" fmla="*/ 8337 w 6513"/>
                <a:gd name="connsiteY5" fmla="*/ 255320 h 254017"/>
                <a:gd name="connsiteX6" fmla="*/ 4169 w 6513"/>
                <a:gd name="connsiteY6" fmla="*/ 259489 h 254017"/>
                <a:gd name="connsiteX7" fmla="*/ 4169 w 6513"/>
                <a:gd name="connsiteY7" fmla="*/ 229332 h 254017"/>
                <a:gd name="connsiteX8" fmla="*/ 0 w 6513"/>
                <a:gd name="connsiteY8" fmla="*/ 225164 h 254017"/>
                <a:gd name="connsiteX9" fmla="*/ 4169 w 6513"/>
                <a:gd name="connsiteY9" fmla="*/ 220995 h 254017"/>
                <a:gd name="connsiteX10" fmla="*/ 8337 w 6513"/>
                <a:gd name="connsiteY10" fmla="*/ 225164 h 254017"/>
                <a:gd name="connsiteX11" fmla="*/ 4169 w 6513"/>
                <a:gd name="connsiteY11" fmla="*/ 229332 h 254017"/>
                <a:gd name="connsiteX12" fmla="*/ 4169 w 6513"/>
                <a:gd name="connsiteY12" fmla="*/ 216697 h 254017"/>
                <a:gd name="connsiteX13" fmla="*/ 0 w 6513"/>
                <a:gd name="connsiteY13" fmla="*/ 212593 h 254017"/>
                <a:gd name="connsiteX14" fmla="*/ 0 w 6513"/>
                <a:gd name="connsiteY14" fmla="*/ 4169 h 254017"/>
                <a:gd name="connsiteX15" fmla="*/ 4169 w 6513"/>
                <a:gd name="connsiteY15" fmla="*/ 0 h 254017"/>
                <a:gd name="connsiteX16" fmla="*/ 8337 w 6513"/>
                <a:gd name="connsiteY16" fmla="*/ 4169 h 254017"/>
                <a:gd name="connsiteX17" fmla="*/ 8337 w 6513"/>
                <a:gd name="connsiteY17" fmla="*/ 212593 h 254017"/>
                <a:gd name="connsiteX18" fmla="*/ 4169 w 6513"/>
                <a:gd name="connsiteY18" fmla="*/ 216697 h 254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3" h="254017">
                  <a:moveTo>
                    <a:pt x="4169" y="259489"/>
                  </a:moveTo>
                  <a:cubicBezTo>
                    <a:pt x="1889" y="259489"/>
                    <a:pt x="0" y="257600"/>
                    <a:pt x="0" y="255320"/>
                  </a:cubicBezTo>
                  <a:lnTo>
                    <a:pt x="0" y="237669"/>
                  </a:lnTo>
                  <a:cubicBezTo>
                    <a:pt x="0" y="235390"/>
                    <a:pt x="1889" y="233501"/>
                    <a:pt x="4169" y="233501"/>
                  </a:cubicBezTo>
                  <a:cubicBezTo>
                    <a:pt x="6448" y="233501"/>
                    <a:pt x="8337" y="235390"/>
                    <a:pt x="8337" y="237669"/>
                  </a:cubicBezTo>
                  <a:lnTo>
                    <a:pt x="8337" y="255320"/>
                  </a:lnTo>
                  <a:cubicBezTo>
                    <a:pt x="8337" y="257600"/>
                    <a:pt x="6448" y="259489"/>
                    <a:pt x="4169" y="259489"/>
                  </a:cubicBezTo>
                  <a:close/>
                  <a:moveTo>
                    <a:pt x="4169" y="229332"/>
                  </a:moveTo>
                  <a:cubicBezTo>
                    <a:pt x="1889" y="229332"/>
                    <a:pt x="0" y="227443"/>
                    <a:pt x="0" y="225164"/>
                  </a:cubicBezTo>
                  <a:cubicBezTo>
                    <a:pt x="0" y="222819"/>
                    <a:pt x="1889" y="220995"/>
                    <a:pt x="4169" y="220995"/>
                  </a:cubicBezTo>
                  <a:cubicBezTo>
                    <a:pt x="6448" y="220995"/>
                    <a:pt x="8337" y="222819"/>
                    <a:pt x="8337" y="225164"/>
                  </a:cubicBezTo>
                  <a:cubicBezTo>
                    <a:pt x="8337" y="227443"/>
                    <a:pt x="6448" y="229332"/>
                    <a:pt x="4169" y="229332"/>
                  </a:cubicBezTo>
                  <a:close/>
                  <a:moveTo>
                    <a:pt x="4169" y="216697"/>
                  </a:moveTo>
                  <a:cubicBezTo>
                    <a:pt x="1889" y="216697"/>
                    <a:pt x="0" y="214873"/>
                    <a:pt x="0" y="212593"/>
                  </a:cubicBezTo>
                  <a:lnTo>
                    <a:pt x="0" y="4169"/>
                  </a:lnTo>
                  <a:cubicBezTo>
                    <a:pt x="0" y="1824"/>
                    <a:pt x="1889" y="0"/>
                    <a:pt x="4169" y="0"/>
                  </a:cubicBezTo>
                  <a:cubicBezTo>
                    <a:pt x="6448" y="0"/>
                    <a:pt x="8337" y="1824"/>
                    <a:pt x="8337" y="4169"/>
                  </a:cubicBezTo>
                  <a:lnTo>
                    <a:pt x="8337" y="212593"/>
                  </a:lnTo>
                  <a:cubicBezTo>
                    <a:pt x="8337" y="214938"/>
                    <a:pt x="6448" y="216697"/>
                    <a:pt x="4169" y="21669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CCC00F72-314F-41B2-85FC-1B61145ED038}"/>
                </a:ext>
              </a:extLst>
            </p:cNvPr>
            <p:cNvSpPr/>
            <p:nvPr/>
          </p:nvSpPr>
          <p:spPr>
            <a:xfrm>
              <a:off x="5578556" y="1578207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402 h 39079"/>
                <a:gd name="connsiteX6" fmla="*/ 8337 w 39079"/>
                <a:gd name="connsiteY6" fmla="*/ 22796 h 39079"/>
                <a:gd name="connsiteX7" fmla="*/ 22731 w 39079"/>
                <a:gd name="connsiteY7" fmla="*/ 37191 h 39079"/>
                <a:gd name="connsiteX8" fmla="*/ 37126 w 39079"/>
                <a:gd name="connsiteY8" fmla="*/ 22796 h 39079"/>
                <a:gd name="connsiteX9" fmla="*/ 22731 w 39079"/>
                <a:gd name="connsiteY9" fmla="*/ 8402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226"/>
                    <a:pt x="10161" y="0"/>
                    <a:pt x="22731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463" y="35302"/>
                    <a:pt x="35302" y="45463"/>
                    <a:pt x="22731" y="45463"/>
                  </a:cubicBezTo>
                  <a:close/>
                  <a:moveTo>
                    <a:pt x="22731" y="8402"/>
                  </a:moveTo>
                  <a:cubicBezTo>
                    <a:pt x="14785" y="8402"/>
                    <a:pt x="8337" y="14850"/>
                    <a:pt x="8337" y="22796"/>
                  </a:cubicBezTo>
                  <a:cubicBezTo>
                    <a:pt x="8337" y="30743"/>
                    <a:pt x="14785" y="37191"/>
                    <a:pt x="22731" y="37191"/>
                  </a:cubicBezTo>
                  <a:cubicBezTo>
                    <a:pt x="30678" y="37191"/>
                    <a:pt x="37126" y="30743"/>
                    <a:pt x="37126" y="22796"/>
                  </a:cubicBezTo>
                  <a:cubicBezTo>
                    <a:pt x="37126" y="14850"/>
                    <a:pt x="30678" y="8402"/>
                    <a:pt x="22731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3DB78B43-D55E-477C-BFED-01541766AFCD}"/>
                </a:ext>
              </a:extLst>
            </p:cNvPr>
            <p:cNvSpPr/>
            <p:nvPr/>
          </p:nvSpPr>
          <p:spPr>
            <a:xfrm>
              <a:off x="5750767" y="1511967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4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272 h 26053"/>
                <a:gd name="connsiteX6" fmla="*/ 8337 w 26053"/>
                <a:gd name="connsiteY6" fmla="*/ 15762 h 26053"/>
                <a:gd name="connsiteX7" fmla="*/ 15827 w 26053"/>
                <a:gd name="connsiteY7" fmla="*/ 23252 h 26053"/>
                <a:gd name="connsiteX8" fmla="*/ 23318 w 26053"/>
                <a:gd name="connsiteY8" fmla="*/ 15762 h 26053"/>
                <a:gd name="connsiteX9" fmla="*/ 15827 w 26053"/>
                <a:gd name="connsiteY9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100" y="31654"/>
                    <a:pt x="0" y="24555"/>
                    <a:pt x="0" y="15827"/>
                  </a:cubicBezTo>
                  <a:cubicBezTo>
                    <a:pt x="0" y="7099"/>
                    <a:pt x="7100" y="0"/>
                    <a:pt x="15827" y="0"/>
                  </a:cubicBezTo>
                  <a:cubicBezTo>
                    <a:pt x="24555" y="0"/>
                    <a:pt x="31654" y="7099"/>
                    <a:pt x="31654" y="15827"/>
                  </a:cubicBezTo>
                  <a:cubicBezTo>
                    <a:pt x="31654" y="24490"/>
                    <a:pt x="24555" y="31654"/>
                    <a:pt x="15827" y="31654"/>
                  </a:cubicBezTo>
                  <a:close/>
                  <a:moveTo>
                    <a:pt x="15827" y="8272"/>
                  </a:moveTo>
                  <a:cubicBezTo>
                    <a:pt x="11724" y="8272"/>
                    <a:pt x="8337" y="11659"/>
                    <a:pt x="8337" y="15762"/>
                  </a:cubicBezTo>
                  <a:cubicBezTo>
                    <a:pt x="8337" y="19931"/>
                    <a:pt x="11724" y="23252"/>
                    <a:pt x="15827" y="23252"/>
                  </a:cubicBezTo>
                  <a:cubicBezTo>
                    <a:pt x="19996" y="23252"/>
                    <a:pt x="23318" y="19865"/>
                    <a:pt x="23318" y="15762"/>
                  </a:cubicBezTo>
                  <a:cubicBezTo>
                    <a:pt x="23318" y="11659"/>
                    <a:pt x="19996" y="8272"/>
                    <a:pt x="15827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CD656626-7598-4094-A819-3589DC22E523}"/>
                </a:ext>
              </a:extLst>
            </p:cNvPr>
            <p:cNvSpPr/>
            <p:nvPr/>
          </p:nvSpPr>
          <p:spPr>
            <a:xfrm>
              <a:off x="5500918" y="1592210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9 w 26053"/>
                <a:gd name="connsiteY1" fmla="*/ 8337 h 6513"/>
                <a:gd name="connsiteX2" fmla="*/ 0 w 26053"/>
                <a:gd name="connsiteY2" fmla="*/ 4168 h 6513"/>
                <a:gd name="connsiteX3" fmla="*/ 4169 w 26053"/>
                <a:gd name="connsiteY3" fmla="*/ 0 h 6513"/>
                <a:gd name="connsiteX4" fmla="*/ 26379 w 26053"/>
                <a:gd name="connsiteY4" fmla="*/ 0 h 6513"/>
                <a:gd name="connsiteX5" fmla="*/ 30547 w 26053"/>
                <a:gd name="connsiteY5" fmla="*/ 4168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6379" y="0"/>
                  </a:lnTo>
                  <a:cubicBezTo>
                    <a:pt x="28658" y="0"/>
                    <a:pt x="30547" y="1889"/>
                    <a:pt x="30547" y="4168"/>
                  </a:cubicBezTo>
                  <a:cubicBezTo>
                    <a:pt x="30547" y="6448"/>
                    <a:pt x="28658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71127A81-3CAC-40DD-A162-0959C7B70E78}"/>
                </a:ext>
              </a:extLst>
            </p:cNvPr>
            <p:cNvSpPr/>
            <p:nvPr/>
          </p:nvSpPr>
          <p:spPr>
            <a:xfrm>
              <a:off x="5511991" y="1581072"/>
              <a:ext cx="6513" cy="26053"/>
            </a:xfrm>
            <a:custGeom>
              <a:avLst/>
              <a:gdLst>
                <a:gd name="connsiteX0" fmla="*/ 4168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8 h 26053"/>
                <a:gd name="connsiteX3" fmla="*/ 4168 w 6513"/>
                <a:gd name="connsiteY3" fmla="*/ 0 h 26053"/>
                <a:gd name="connsiteX4" fmla="*/ 8337 w 6513"/>
                <a:gd name="connsiteY4" fmla="*/ 4168 h 26053"/>
                <a:gd name="connsiteX5" fmla="*/ 8337 w 6513"/>
                <a:gd name="connsiteY5" fmla="*/ 26379 h 26053"/>
                <a:gd name="connsiteX6" fmla="*/ 4168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8" y="30547"/>
                  </a:moveTo>
                  <a:cubicBezTo>
                    <a:pt x="1889" y="30547"/>
                    <a:pt x="0" y="28658"/>
                    <a:pt x="0" y="26379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26379"/>
                  </a:lnTo>
                  <a:cubicBezTo>
                    <a:pt x="8337" y="28724"/>
                    <a:pt x="6513" y="30547"/>
                    <a:pt x="4168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A39DB42D-2FD8-460D-AB9D-A7497F94CFF1}"/>
                </a:ext>
              </a:extLst>
            </p:cNvPr>
            <p:cNvSpPr/>
            <p:nvPr/>
          </p:nvSpPr>
          <p:spPr>
            <a:xfrm>
              <a:off x="5681987" y="1580356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8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118" y="0"/>
                  </a:lnTo>
                  <a:cubicBezTo>
                    <a:pt x="45397" y="0"/>
                    <a:pt x="47286" y="1889"/>
                    <a:pt x="47286" y="4168"/>
                  </a:cubicBezTo>
                  <a:cubicBezTo>
                    <a:pt x="47286" y="6448"/>
                    <a:pt x="45397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9DF9F5DA-4EE2-4357-B4BC-2CD50E53774E}"/>
                </a:ext>
              </a:extLst>
            </p:cNvPr>
            <p:cNvSpPr/>
            <p:nvPr/>
          </p:nvSpPr>
          <p:spPr>
            <a:xfrm>
              <a:off x="5701397" y="1560881"/>
              <a:ext cx="6513" cy="45593"/>
            </a:xfrm>
            <a:custGeom>
              <a:avLst/>
              <a:gdLst>
                <a:gd name="connsiteX0" fmla="*/ 4169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8 h 45592"/>
                <a:gd name="connsiteX3" fmla="*/ 4169 w 6513"/>
                <a:gd name="connsiteY3" fmla="*/ 0 h 45592"/>
                <a:gd name="connsiteX4" fmla="*/ 8337 w 6513"/>
                <a:gd name="connsiteY4" fmla="*/ 4168 h 45592"/>
                <a:gd name="connsiteX5" fmla="*/ 8337 w 6513"/>
                <a:gd name="connsiteY5" fmla="*/ 43118 h 45592"/>
                <a:gd name="connsiteX6" fmla="*/ 4169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286"/>
                  </a:moveTo>
                  <a:cubicBezTo>
                    <a:pt x="1889" y="47286"/>
                    <a:pt x="0" y="45398"/>
                    <a:pt x="0" y="4311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43118"/>
                  </a:lnTo>
                  <a:cubicBezTo>
                    <a:pt x="8337" y="45398"/>
                    <a:pt x="6513" y="47286"/>
                    <a:pt x="4169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9A8C212-79D8-41E6-959D-E904FB77BCE5}"/>
                </a:ext>
              </a:extLst>
            </p:cNvPr>
            <p:cNvSpPr/>
            <p:nvPr/>
          </p:nvSpPr>
          <p:spPr>
            <a:xfrm>
              <a:off x="5607882" y="1533737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0 w 19539"/>
                <a:gd name="connsiteY5" fmla="*/ 16918 h 19539"/>
                <a:gd name="connsiteX6" fmla="*/ 22780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7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0" y="16918"/>
                  </a:lnTo>
                  <a:cubicBezTo>
                    <a:pt x="24408" y="18547"/>
                    <a:pt x="24408" y="21152"/>
                    <a:pt x="22780" y="22780"/>
                  </a:cubicBezTo>
                  <a:cubicBezTo>
                    <a:pt x="21933" y="23627"/>
                    <a:pt x="20891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5EA8733C-7112-4D1E-907F-397585159BA6}"/>
                </a:ext>
              </a:extLst>
            </p:cNvPr>
            <p:cNvSpPr/>
            <p:nvPr/>
          </p:nvSpPr>
          <p:spPr>
            <a:xfrm>
              <a:off x="5607817" y="1533737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0 w 19539"/>
                <a:gd name="connsiteY4" fmla="*/ 1221 h 19539"/>
                <a:gd name="connsiteX5" fmla="*/ 22780 w 19539"/>
                <a:gd name="connsiteY5" fmla="*/ 7083 h 19539"/>
                <a:gd name="connsiteX6" fmla="*/ 7083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7" y="-407"/>
                    <a:pt x="21152" y="-407"/>
                    <a:pt x="22780" y="1221"/>
                  </a:cubicBezTo>
                  <a:cubicBezTo>
                    <a:pt x="24408" y="2850"/>
                    <a:pt x="24408" y="5455"/>
                    <a:pt x="22780" y="7083"/>
                  </a:cubicBezTo>
                  <a:lnTo>
                    <a:pt x="7083" y="22780"/>
                  </a:lnTo>
                  <a:cubicBezTo>
                    <a:pt x="6302" y="23627"/>
                    <a:pt x="5259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7" name="Group 1986">
            <a:extLst>
              <a:ext uri="{FF2B5EF4-FFF2-40B4-BE49-F238E27FC236}">
                <a16:creationId xmlns:a16="http://schemas.microsoft.com/office/drawing/2014/main" id="{F783A49C-E93E-4D9B-9579-8FDEE1F2FB4E}"/>
              </a:ext>
            </a:extLst>
          </p:cNvPr>
          <p:cNvGrpSpPr/>
          <p:nvPr/>
        </p:nvGrpSpPr>
        <p:grpSpPr>
          <a:xfrm>
            <a:off x="5309362" y="2581427"/>
            <a:ext cx="520150" cy="346766"/>
            <a:chOff x="5376710" y="2607890"/>
            <a:chExt cx="429876" cy="286584"/>
          </a:xfrm>
          <a:solidFill>
            <a:srgbClr val="FFFFFF"/>
          </a:solidFill>
        </p:grpSpPr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58FDCBE7-2162-42BC-A5D0-67920AABE49D}"/>
                </a:ext>
              </a:extLst>
            </p:cNvPr>
            <p:cNvSpPr/>
            <p:nvPr/>
          </p:nvSpPr>
          <p:spPr>
            <a:xfrm>
              <a:off x="5376710" y="2607890"/>
              <a:ext cx="429876" cy="286584"/>
            </a:xfrm>
            <a:custGeom>
              <a:avLst/>
              <a:gdLst>
                <a:gd name="connsiteX0" fmla="*/ 416068 w 429876"/>
                <a:gd name="connsiteY0" fmla="*/ 290492 h 286583"/>
                <a:gd name="connsiteX1" fmla="*/ 14134 w 429876"/>
                <a:gd name="connsiteY1" fmla="*/ 290492 h 286583"/>
                <a:gd name="connsiteX2" fmla="*/ 0 w 429876"/>
                <a:gd name="connsiteY2" fmla="*/ 276358 h 286583"/>
                <a:gd name="connsiteX3" fmla="*/ 0 w 429876"/>
                <a:gd name="connsiteY3" fmla="*/ 14134 h 286583"/>
                <a:gd name="connsiteX4" fmla="*/ 14134 w 429876"/>
                <a:gd name="connsiteY4" fmla="*/ 0 h 286583"/>
                <a:gd name="connsiteX5" fmla="*/ 416068 w 429876"/>
                <a:gd name="connsiteY5" fmla="*/ 0 h 286583"/>
                <a:gd name="connsiteX6" fmla="*/ 430202 w 429876"/>
                <a:gd name="connsiteY6" fmla="*/ 14134 h 286583"/>
                <a:gd name="connsiteX7" fmla="*/ 430202 w 429876"/>
                <a:gd name="connsiteY7" fmla="*/ 276358 h 286583"/>
                <a:gd name="connsiteX8" fmla="*/ 416068 w 429876"/>
                <a:gd name="connsiteY8" fmla="*/ 290492 h 286583"/>
                <a:gd name="connsiteX9" fmla="*/ 14199 w 429876"/>
                <a:gd name="connsiteY9" fmla="*/ 8337 h 286583"/>
                <a:gd name="connsiteX10" fmla="*/ 8402 w 429876"/>
                <a:gd name="connsiteY10" fmla="*/ 14134 h 286583"/>
                <a:gd name="connsiteX11" fmla="*/ 8402 w 429876"/>
                <a:gd name="connsiteY11" fmla="*/ 276358 h 286583"/>
                <a:gd name="connsiteX12" fmla="*/ 14199 w 429876"/>
                <a:gd name="connsiteY12" fmla="*/ 282155 h 286583"/>
                <a:gd name="connsiteX13" fmla="*/ 416133 w 429876"/>
                <a:gd name="connsiteY13" fmla="*/ 282155 h 286583"/>
                <a:gd name="connsiteX14" fmla="*/ 421930 w 429876"/>
                <a:gd name="connsiteY14" fmla="*/ 276358 h 286583"/>
                <a:gd name="connsiteX15" fmla="*/ 421930 w 429876"/>
                <a:gd name="connsiteY15" fmla="*/ 14134 h 286583"/>
                <a:gd name="connsiteX16" fmla="*/ 416133 w 429876"/>
                <a:gd name="connsiteY16" fmla="*/ 8337 h 286583"/>
                <a:gd name="connsiteX17" fmla="*/ 14199 w 429876"/>
                <a:gd name="connsiteY17" fmla="*/ 8337 h 28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9876" h="286583">
                  <a:moveTo>
                    <a:pt x="416068" y="290492"/>
                  </a:moveTo>
                  <a:lnTo>
                    <a:pt x="14134" y="290492"/>
                  </a:lnTo>
                  <a:cubicBezTo>
                    <a:pt x="6318" y="290492"/>
                    <a:pt x="0" y="284174"/>
                    <a:pt x="0" y="276358"/>
                  </a:cubicBezTo>
                  <a:lnTo>
                    <a:pt x="0" y="14134"/>
                  </a:lnTo>
                  <a:cubicBezTo>
                    <a:pt x="0" y="6318"/>
                    <a:pt x="6318" y="0"/>
                    <a:pt x="14134" y="0"/>
                  </a:cubicBezTo>
                  <a:lnTo>
                    <a:pt x="416068" y="0"/>
                  </a:lnTo>
                  <a:cubicBezTo>
                    <a:pt x="423884" y="0"/>
                    <a:pt x="430202" y="6318"/>
                    <a:pt x="430202" y="14134"/>
                  </a:cubicBezTo>
                  <a:lnTo>
                    <a:pt x="430202" y="276358"/>
                  </a:lnTo>
                  <a:cubicBezTo>
                    <a:pt x="430202" y="284109"/>
                    <a:pt x="423884" y="290492"/>
                    <a:pt x="416068" y="290492"/>
                  </a:cubicBezTo>
                  <a:close/>
                  <a:moveTo>
                    <a:pt x="14199" y="8337"/>
                  </a:moveTo>
                  <a:cubicBezTo>
                    <a:pt x="11007" y="8337"/>
                    <a:pt x="8402" y="10942"/>
                    <a:pt x="8402" y="14134"/>
                  </a:cubicBezTo>
                  <a:lnTo>
                    <a:pt x="8402" y="276358"/>
                  </a:lnTo>
                  <a:cubicBezTo>
                    <a:pt x="8402" y="279550"/>
                    <a:pt x="11007" y="282155"/>
                    <a:pt x="14199" y="282155"/>
                  </a:cubicBezTo>
                  <a:lnTo>
                    <a:pt x="416133" y="282155"/>
                  </a:lnTo>
                  <a:cubicBezTo>
                    <a:pt x="419325" y="282155"/>
                    <a:pt x="421930" y="279550"/>
                    <a:pt x="421930" y="276358"/>
                  </a:cubicBezTo>
                  <a:lnTo>
                    <a:pt x="421930" y="14134"/>
                  </a:lnTo>
                  <a:cubicBezTo>
                    <a:pt x="421930" y="10942"/>
                    <a:pt x="419325" y="8337"/>
                    <a:pt x="416133" y="8337"/>
                  </a:cubicBezTo>
                  <a:lnTo>
                    <a:pt x="14199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3E37D1EA-754E-431B-B9F9-9AF9EC5B5260}"/>
                </a:ext>
              </a:extLst>
            </p:cNvPr>
            <p:cNvSpPr/>
            <p:nvPr/>
          </p:nvSpPr>
          <p:spPr>
            <a:xfrm>
              <a:off x="5380944" y="2651724"/>
              <a:ext cx="416849" cy="6513"/>
            </a:xfrm>
            <a:custGeom>
              <a:avLst/>
              <a:gdLst>
                <a:gd name="connsiteX0" fmla="*/ 0 w 416849"/>
                <a:gd name="connsiteY0" fmla="*/ 0 h 6513"/>
                <a:gd name="connsiteX1" fmla="*/ 421800 w 416849"/>
                <a:gd name="connsiteY1" fmla="*/ 0 h 6513"/>
                <a:gd name="connsiteX2" fmla="*/ 421800 w 416849"/>
                <a:gd name="connsiteY2" fmla="*/ 8337 h 6513"/>
                <a:gd name="connsiteX3" fmla="*/ 0 w 416849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849" h="6513">
                  <a:moveTo>
                    <a:pt x="0" y="0"/>
                  </a:moveTo>
                  <a:lnTo>
                    <a:pt x="421800" y="0"/>
                  </a:lnTo>
                  <a:lnTo>
                    <a:pt x="421800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2B4580EF-BA68-4F6F-84BA-A7385BC150BE}"/>
                </a:ext>
              </a:extLst>
            </p:cNvPr>
            <p:cNvSpPr/>
            <p:nvPr/>
          </p:nvSpPr>
          <p:spPr>
            <a:xfrm>
              <a:off x="5639781" y="2828103"/>
              <a:ext cx="110726" cy="6513"/>
            </a:xfrm>
            <a:custGeom>
              <a:avLst/>
              <a:gdLst>
                <a:gd name="connsiteX0" fmla="*/ 110726 w 110725"/>
                <a:gd name="connsiteY0" fmla="*/ 8337 h 6513"/>
                <a:gd name="connsiteX1" fmla="*/ 4168 w 110725"/>
                <a:gd name="connsiteY1" fmla="*/ 8337 h 6513"/>
                <a:gd name="connsiteX2" fmla="*/ 0 w 110725"/>
                <a:gd name="connsiteY2" fmla="*/ 4168 h 6513"/>
                <a:gd name="connsiteX3" fmla="*/ 4168 w 110725"/>
                <a:gd name="connsiteY3" fmla="*/ 0 h 6513"/>
                <a:gd name="connsiteX4" fmla="*/ 110726 w 110725"/>
                <a:gd name="connsiteY4" fmla="*/ 0 h 6513"/>
                <a:gd name="connsiteX5" fmla="*/ 114894 w 110725"/>
                <a:gd name="connsiteY5" fmla="*/ 4168 h 6513"/>
                <a:gd name="connsiteX6" fmla="*/ 110726 w 110725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6513">
                  <a:moveTo>
                    <a:pt x="110726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110726" y="0"/>
                  </a:lnTo>
                  <a:cubicBezTo>
                    <a:pt x="113005" y="0"/>
                    <a:pt x="114894" y="1889"/>
                    <a:pt x="114894" y="4168"/>
                  </a:cubicBezTo>
                  <a:cubicBezTo>
                    <a:pt x="114894" y="6448"/>
                    <a:pt x="113070" y="8337"/>
                    <a:pt x="110726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0DF8E2D3-E873-4F47-A22E-895AC2F9D6D6}"/>
                </a:ext>
              </a:extLst>
            </p:cNvPr>
            <p:cNvSpPr/>
            <p:nvPr/>
          </p:nvSpPr>
          <p:spPr>
            <a:xfrm>
              <a:off x="5587675" y="2828103"/>
              <a:ext cx="32566" cy="6513"/>
            </a:xfrm>
            <a:custGeom>
              <a:avLst/>
              <a:gdLst>
                <a:gd name="connsiteX0" fmla="*/ 33608 w 32566"/>
                <a:gd name="connsiteY0" fmla="*/ 8337 h 6513"/>
                <a:gd name="connsiteX1" fmla="*/ 4168 w 32566"/>
                <a:gd name="connsiteY1" fmla="*/ 8337 h 6513"/>
                <a:gd name="connsiteX2" fmla="*/ 0 w 32566"/>
                <a:gd name="connsiteY2" fmla="*/ 4168 h 6513"/>
                <a:gd name="connsiteX3" fmla="*/ 4168 w 32566"/>
                <a:gd name="connsiteY3" fmla="*/ 0 h 6513"/>
                <a:gd name="connsiteX4" fmla="*/ 33608 w 32566"/>
                <a:gd name="connsiteY4" fmla="*/ 0 h 6513"/>
                <a:gd name="connsiteX5" fmla="*/ 37777 w 32566"/>
                <a:gd name="connsiteY5" fmla="*/ 4168 h 6513"/>
                <a:gd name="connsiteX6" fmla="*/ 33608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3608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33608" y="0"/>
                  </a:lnTo>
                  <a:cubicBezTo>
                    <a:pt x="35888" y="0"/>
                    <a:pt x="37777" y="1889"/>
                    <a:pt x="37777" y="4168"/>
                  </a:cubicBezTo>
                  <a:cubicBezTo>
                    <a:pt x="37777" y="6448"/>
                    <a:pt x="35953" y="8337"/>
                    <a:pt x="3360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6" name="Group 1995">
            <a:extLst>
              <a:ext uri="{FF2B5EF4-FFF2-40B4-BE49-F238E27FC236}">
                <a16:creationId xmlns:a16="http://schemas.microsoft.com/office/drawing/2014/main" id="{888CDE64-A135-4E3D-BC4C-AFD859410B5A}"/>
              </a:ext>
            </a:extLst>
          </p:cNvPr>
          <p:cNvGrpSpPr/>
          <p:nvPr/>
        </p:nvGrpSpPr>
        <p:grpSpPr>
          <a:xfrm>
            <a:off x="5314280" y="3574863"/>
            <a:ext cx="512269" cy="512269"/>
            <a:chOff x="5380944" y="3615688"/>
            <a:chExt cx="423363" cy="423363"/>
          </a:xfrm>
          <a:solidFill>
            <a:srgbClr val="FFFFFF"/>
          </a:solidFill>
        </p:grpSpPr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C88607BC-78A6-4A0B-8A84-CD4FED7290C3}"/>
                </a:ext>
              </a:extLst>
            </p:cNvPr>
            <p:cNvSpPr/>
            <p:nvPr/>
          </p:nvSpPr>
          <p:spPr>
            <a:xfrm>
              <a:off x="5400418" y="3635163"/>
              <a:ext cx="384283" cy="384283"/>
            </a:xfrm>
            <a:custGeom>
              <a:avLst/>
              <a:gdLst>
                <a:gd name="connsiteX0" fmla="*/ 193118 w 384283"/>
                <a:gd name="connsiteY0" fmla="*/ 386237 h 384283"/>
                <a:gd name="connsiteX1" fmla="*/ 0 w 384283"/>
                <a:gd name="connsiteY1" fmla="*/ 193118 h 384283"/>
                <a:gd name="connsiteX2" fmla="*/ 193118 w 384283"/>
                <a:gd name="connsiteY2" fmla="*/ 0 h 384283"/>
                <a:gd name="connsiteX3" fmla="*/ 386237 w 384283"/>
                <a:gd name="connsiteY3" fmla="*/ 193118 h 384283"/>
                <a:gd name="connsiteX4" fmla="*/ 193118 w 384283"/>
                <a:gd name="connsiteY4" fmla="*/ 386237 h 384283"/>
                <a:gd name="connsiteX5" fmla="*/ 193118 w 384283"/>
                <a:gd name="connsiteY5" fmla="*/ 8272 h 384283"/>
                <a:gd name="connsiteX6" fmla="*/ 8337 w 384283"/>
                <a:gd name="connsiteY6" fmla="*/ 193053 h 384283"/>
                <a:gd name="connsiteX7" fmla="*/ 193118 w 384283"/>
                <a:gd name="connsiteY7" fmla="*/ 377835 h 384283"/>
                <a:gd name="connsiteX8" fmla="*/ 377900 w 384283"/>
                <a:gd name="connsiteY8" fmla="*/ 193053 h 384283"/>
                <a:gd name="connsiteX9" fmla="*/ 193118 w 384283"/>
                <a:gd name="connsiteY9" fmla="*/ 8272 h 384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4283" h="384283">
                  <a:moveTo>
                    <a:pt x="193118" y="386237"/>
                  </a:moveTo>
                  <a:cubicBezTo>
                    <a:pt x="86626" y="386237"/>
                    <a:pt x="0" y="299611"/>
                    <a:pt x="0" y="193118"/>
                  </a:cubicBezTo>
                  <a:cubicBezTo>
                    <a:pt x="0" y="86627"/>
                    <a:pt x="86626" y="0"/>
                    <a:pt x="193118" y="0"/>
                  </a:cubicBezTo>
                  <a:cubicBezTo>
                    <a:pt x="299611" y="0"/>
                    <a:pt x="386237" y="86627"/>
                    <a:pt x="386237" y="193118"/>
                  </a:cubicBezTo>
                  <a:cubicBezTo>
                    <a:pt x="386237" y="299546"/>
                    <a:pt x="299611" y="386237"/>
                    <a:pt x="193118" y="386237"/>
                  </a:cubicBezTo>
                  <a:close/>
                  <a:moveTo>
                    <a:pt x="193118" y="8272"/>
                  </a:moveTo>
                  <a:cubicBezTo>
                    <a:pt x="91251" y="8272"/>
                    <a:pt x="8337" y="91186"/>
                    <a:pt x="8337" y="193053"/>
                  </a:cubicBezTo>
                  <a:cubicBezTo>
                    <a:pt x="8337" y="294921"/>
                    <a:pt x="91251" y="377835"/>
                    <a:pt x="193118" y="377835"/>
                  </a:cubicBezTo>
                  <a:cubicBezTo>
                    <a:pt x="294986" y="377835"/>
                    <a:pt x="377900" y="294921"/>
                    <a:pt x="377900" y="193053"/>
                  </a:cubicBezTo>
                  <a:cubicBezTo>
                    <a:pt x="377900" y="91186"/>
                    <a:pt x="294986" y="8272"/>
                    <a:pt x="193118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BF1CD70-EE1A-47BA-B8A3-46A55B600D52}"/>
                </a:ext>
              </a:extLst>
            </p:cNvPr>
            <p:cNvSpPr/>
            <p:nvPr/>
          </p:nvSpPr>
          <p:spPr>
            <a:xfrm>
              <a:off x="5380944" y="3615688"/>
              <a:ext cx="423363" cy="423363"/>
            </a:xfrm>
            <a:custGeom>
              <a:avLst/>
              <a:gdLst>
                <a:gd name="connsiteX0" fmla="*/ 212593 w 423362"/>
                <a:gd name="connsiteY0" fmla="*/ 425186 h 423362"/>
                <a:gd name="connsiteX1" fmla="*/ 0 w 423362"/>
                <a:gd name="connsiteY1" fmla="*/ 212593 h 423362"/>
                <a:gd name="connsiteX2" fmla="*/ 212593 w 423362"/>
                <a:gd name="connsiteY2" fmla="*/ 0 h 423362"/>
                <a:gd name="connsiteX3" fmla="*/ 425186 w 423362"/>
                <a:gd name="connsiteY3" fmla="*/ 212593 h 423362"/>
                <a:gd name="connsiteX4" fmla="*/ 212593 w 423362"/>
                <a:gd name="connsiteY4" fmla="*/ 425186 h 423362"/>
                <a:gd name="connsiteX5" fmla="*/ 212593 w 423362"/>
                <a:gd name="connsiteY5" fmla="*/ 8272 h 423362"/>
                <a:gd name="connsiteX6" fmla="*/ 8337 w 423362"/>
                <a:gd name="connsiteY6" fmla="*/ 212528 h 423362"/>
                <a:gd name="connsiteX7" fmla="*/ 212593 w 423362"/>
                <a:gd name="connsiteY7" fmla="*/ 416784 h 423362"/>
                <a:gd name="connsiteX8" fmla="*/ 416849 w 423362"/>
                <a:gd name="connsiteY8" fmla="*/ 212528 h 423362"/>
                <a:gd name="connsiteX9" fmla="*/ 212593 w 423362"/>
                <a:gd name="connsiteY9" fmla="*/ 8272 h 42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362" h="423362">
                  <a:moveTo>
                    <a:pt x="212593" y="425186"/>
                  </a:moveTo>
                  <a:cubicBezTo>
                    <a:pt x="95354" y="425186"/>
                    <a:pt x="0" y="329832"/>
                    <a:pt x="0" y="212593"/>
                  </a:cubicBezTo>
                  <a:cubicBezTo>
                    <a:pt x="0" y="95354"/>
                    <a:pt x="95354" y="0"/>
                    <a:pt x="212593" y="0"/>
                  </a:cubicBezTo>
                  <a:cubicBezTo>
                    <a:pt x="329832" y="0"/>
                    <a:pt x="425186" y="95354"/>
                    <a:pt x="425186" y="212593"/>
                  </a:cubicBezTo>
                  <a:cubicBezTo>
                    <a:pt x="425186" y="329832"/>
                    <a:pt x="329767" y="425186"/>
                    <a:pt x="212593" y="425186"/>
                  </a:cubicBezTo>
                  <a:close/>
                  <a:moveTo>
                    <a:pt x="212593" y="8272"/>
                  </a:moveTo>
                  <a:cubicBezTo>
                    <a:pt x="99979" y="8272"/>
                    <a:pt x="8337" y="99914"/>
                    <a:pt x="8337" y="212528"/>
                  </a:cubicBezTo>
                  <a:cubicBezTo>
                    <a:pt x="8337" y="325142"/>
                    <a:pt x="99979" y="416784"/>
                    <a:pt x="212593" y="416784"/>
                  </a:cubicBezTo>
                  <a:cubicBezTo>
                    <a:pt x="325208" y="416784"/>
                    <a:pt x="416849" y="325142"/>
                    <a:pt x="416849" y="212528"/>
                  </a:cubicBezTo>
                  <a:cubicBezTo>
                    <a:pt x="416849" y="99914"/>
                    <a:pt x="325208" y="8272"/>
                    <a:pt x="212593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0332B3E3-7E8A-45EF-8E25-CD61CD876FE7}"/>
                </a:ext>
              </a:extLst>
            </p:cNvPr>
            <p:cNvSpPr/>
            <p:nvPr/>
          </p:nvSpPr>
          <p:spPr>
            <a:xfrm>
              <a:off x="5493493" y="3917253"/>
              <a:ext cx="195398" cy="19540"/>
            </a:xfrm>
            <a:custGeom>
              <a:avLst/>
              <a:gdLst>
                <a:gd name="connsiteX0" fmla="*/ 189666 w 195398"/>
                <a:gd name="connsiteY0" fmla="*/ 20843 h 19539"/>
                <a:gd name="connsiteX1" fmla="*/ 10421 w 195398"/>
                <a:gd name="connsiteY1" fmla="*/ 20843 h 19539"/>
                <a:gd name="connsiteX2" fmla="*/ 0 w 195398"/>
                <a:gd name="connsiteY2" fmla="*/ 10421 h 19539"/>
                <a:gd name="connsiteX3" fmla="*/ 10421 w 195398"/>
                <a:gd name="connsiteY3" fmla="*/ 0 h 19539"/>
                <a:gd name="connsiteX4" fmla="*/ 189666 w 195398"/>
                <a:gd name="connsiteY4" fmla="*/ 0 h 19539"/>
                <a:gd name="connsiteX5" fmla="*/ 200088 w 195398"/>
                <a:gd name="connsiteY5" fmla="*/ 10421 h 19539"/>
                <a:gd name="connsiteX6" fmla="*/ 189666 w 195398"/>
                <a:gd name="connsiteY6" fmla="*/ 2084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398" h="19539">
                  <a:moveTo>
                    <a:pt x="189666" y="20843"/>
                  </a:moveTo>
                  <a:lnTo>
                    <a:pt x="10421" y="20843"/>
                  </a:lnTo>
                  <a:cubicBezTo>
                    <a:pt x="4690" y="20843"/>
                    <a:pt x="0" y="16153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lnTo>
                    <a:pt x="189666" y="0"/>
                  </a:lnTo>
                  <a:cubicBezTo>
                    <a:pt x="195398" y="0"/>
                    <a:pt x="200088" y="4690"/>
                    <a:pt x="200088" y="10421"/>
                  </a:cubicBezTo>
                  <a:cubicBezTo>
                    <a:pt x="200088" y="16153"/>
                    <a:pt x="195398" y="20843"/>
                    <a:pt x="189666" y="208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EA0DEDF4-FD49-447E-A36F-45FDA76C0CBD}"/>
                </a:ext>
              </a:extLst>
            </p:cNvPr>
            <p:cNvSpPr/>
            <p:nvPr/>
          </p:nvSpPr>
          <p:spPr>
            <a:xfrm>
              <a:off x="5593537" y="3704334"/>
              <a:ext cx="71646" cy="84673"/>
            </a:xfrm>
            <a:custGeom>
              <a:avLst/>
              <a:gdLst>
                <a:gd name="connsiteX0" fmla="*/ 65654 w 71646"/>
                <a:gd name="connsiteY0" fmla="*/ 88060 h 84672"/>
                <a:gd name="connsiteX1" fmla="*/ 55233 w 71646"/>
                <a:gd name="connsiteY1" fmla="*/ 77638 h 84672"/>
                <a:gd name="connsiteX2" fmla="*/ 10421 w 71646"/>
                <a:gd name="connsiteY2" fmla="*/ 20843 h 84672"/>
                <a:gd name="connsiteX3" fmla="*/ 0 w 71646"/>
                <a:gd name="connsiteY3" fmla="*/ 10421 h 84672"/>
                <a:gd name="connsiteX4" fmla="*/ 10421 w 71646"/>
                <a:gd name="connsiteY4" fmla="*/ 0 h 84672"/>
                <a:gd name="connsiteX5" fmla="*/ 76075 w 71646"/>
                <a:gd name="connsiteY5" fmla="*/ 77638 h 84672"/>
                <a:gd name="connsiteX6" fmla="*/ 65654 w 71646"/>
                <a:gd name="connsiteY6" fmla="*/ 88060 h 8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84672">
                  <a:moveTo>
                    <a:pt x="65654" y="88060"/>
                  </a:moveTo>
                  <a:cubicBezTo>
                    <a:pt x="59922" y="88060"/>
                    <a:pt x="55233" y="83370"/>
                    <a:pt x="55233" y="77638"/>
                  </a:cubicBezTo>
                  <a:cubicBezTo>
                    <a:pt x="55233" y="46309"/>
                    <a:pt x="35107" y="20843"/>
                    <a:pt x="10421" y="20843"/>
                  </a:cubicBezTo>
                  <a:cubicBezTo>
                    <a:pt x="4690" y="20843"/>
                    <a:pt x="0" y="16153"/>
                    <a:pt x="0" y="10421"/>
                  </a:cubicBezTo>
                  <a:cubicBezTo>
                    <a:pt x="0" y="4690"/>
                    <a:pt x="4690" y="0"/>
                    <a:pt x="10421" y="0"/>
                  </a:cubicBezTo>
                  <a:cubicBezTo>
                    <a:pt x="46635" y="0"/>
                    <a:pt x="76075" y="34846"/>
                    <a:pt x="76075" y="77638"/>
                  </a:cubicBezTo>
                  <a:cubicBezTo>
                    <a:pt x="76075" y="83370"/>
                    <a:pt x="71386" y="88060"/>
                    <a:pt x="65654" y="8806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3A124BAC-7FD2-4A80-8227-D14CE0E8DBD6}"/>
                </a:ext>
              </a:extLst>
            </p:cNvPr>
            <p:cNvSpPr/>
            <p:nvPr/>
          </p:nvSpPr>
          <p:spPr>
            <a:xfrm>
              <a:off x="5538304" y="3704334"/>
              <a:ext cx="71646" cy="84673"/>
            </a:xfrm>
            <a:custGeom>
              <a:avLst/>
              <a:gdLst>
                <a:gd name="connsiteX0" fmla="*/ 10421 w 71646"/>
                <a:gd name="connsiteY0" fmla="*/ 88060 h 84672"/>
                <a:gd name="connsiteX1" fmla="*/ 0 w 71646"/>
                <a:gd name="connsiteY1" fmla="*/ 77638 h 84672"/>
                <a:gd name="connsiteX2" fmla="*/ 65654 w 71646"/>
                <a:gd name="connsiteY2" fmla="*/ 0 h 84672"/>
                <a:gd name="connsiteX3" fmla="*/ 76075 w 71646"/>
                <a:gd name="connsiteY3" fmla="*/ 10421 h 84672"/>
                <a:gd name="connsiteX4" fmla="*/ 65654 w 71646"/>
                <a:gd name="connsiteY4" fmla="*/ 20843 h 84672"/>
                <a:gd name="connsiteX5" fmla="*/ 20843 w 71646"/>
                <a:gd name="connsiteY5" fmla="*/ 77638 h 84672"/>
                <a:gd name="connsiteX6" fmla="*/ 10421 w 71646"/>
                <a:gd name="connsiteY6" fmla="*/ 88060 h 8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646" h="84672">
                  <a:moveTo>
                    <a:pt x="10421" y="88060"/>
                  </a:moveTo>
                  <a:cubicBezTo>
                    <a:pt x="4689" y="88060"/>
                    <a:pt x="0" y="83370"/>
                    <a:pt x="0" y="77638"/>
                  </a:cubicBezTo>
                  <a:cubicBezTo>
                    <a:pt x="0" y="34846"/>
                    <a:pt x="29440" y="0"/>
                    <a:pt x="65654" y="0"/>
                  </a:cubicBezTo>
                  <a:cubicBezTo>
                    <a:pt x="71386" y="0"/>
                    <a:pt x="76075" y="4690"/>
                    <a:pt x="76075" y="10421"/>
                  </a:cubicBezTo>
                  <a:cubicBezTo>
                    <a:pt x="76075" y="16153"/>
                    <a:pt x="71386" y="20843"/>
                    <a:pt x="65654" y="20843"/>
                  </a:cubicBezTo>
                  <a:cubicBezTo>
                    <a:pt x="40968" y="20843"/>
                    <a:pt x="20843" y="46309"/>
                    <a:pt x="20843" y="77638"/>
                  </a:cubicBezTo>
                  <a:cubicBezTo>
                    <a:pt x="20843" y="83370"/>
                    <a:pt x="16153" y="88060"/>
                    <a:pt x="10421" y="8806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FA3A08EA-177C-4C2A-B702-55385480BB3D}"/>
                </a:ext>
              </a:extLst>
            </p:cNvPr>
            <p:cNvSpPr/>
            <p:nvPr/>
          </p:nvSpPr>
          <p:spPr>
            <a:xfrm>
              <a:off x="5493467" y="3771616"/>
              <a:ext cx="65133" cy="162832"/>
            </a:xfrm>
            <a:custGeom>
              <a:avLst/>
              <a:gdLst>
                <a:gd name="connsiteX0" fmla="*/ 10447 w 65132"/>
                <a:gd name="connsiteY0" fmla="*/ 166479 h 162831"/>
                <a:gd name="connsiteX1" fmla="*/ 1589 w 65132"/>
                <a:gd name="connsiteY1" fmla="*/ 161594 h 162831"/>
                <a:gd name="connsiteX2" fmla="*/ 4911 w 65132"/>
                <a:gd name="connsiteY2" fmla="*/ 147200 h 162831"/>
                <a:gd name="connsiteX3" fmla="*/ 12271 w 65132"/>
                <a:gd name="connsiteY3" fmla="*/ 142771 h 162831"/>
                <a:gd name="connsiteX4" fmla="*/ 44837 w 65132"/>
                <a:gd name="connsiteY4" fmla="*/ 101281 h 162831"/>
                <a:gd name="connsiteX5" fmla="*/ 44837 w 65132"/>
                <a:gd name="connsiteY5" fmla="*/ 10421 h 162831"/>
                <a:gd name="connsiteX6" fmla="*/ 55258 w 65132"/>
                <a:gd name="connsiteY6" fmla="*/ 0 h 162831"/>
                <a:gd name="connsiteX7" fmla="*/ 65680 w 65132"/>
                <a:gd name="connsiteY7" fmla="*/ 10421 h 162831"/>
                <a:gd name="connsiteX8" fmla="*/ 65680 w 65132"/>
                <a:gd name="connsiteY8" fmla="*/ 102128 h 162831"/>
                <a:gd name="connsiteX9" fmla="*/ 65549 w 65132"/>
                <a:gd name="connsiteY9" fmla="*/ 103756 h 162831"/>
                <a:gd name="connsiteX10" fmla="*/ 22953 w 65132"/>
                <a:gd name="connsiteY10" fmla="*/ 160682 h 162831"/>
                <a:gd name="connsiteX11" fmla="*/ 15983 w 65132"/>
                <a:gd name="connsiteY11" fmla="*/ 164916 h 162831"/>
                <a:gd name="connsiteX12" fmla="*/ 10447 w 65132"/>
                <a:gd name="connsiteY12" fmla="*/ 166479 h 16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132" h="162831">
                  <a:moveTo>
                    <a:pt x="10447" y="166479"/>
                  </a:moveTo>
                  <a:cubicBezTo>
                    <a:pt x="6995" y="166479"/>
                    <a:pt x="3543" y="164721"/>
                    <a:pt x="1589" y="161594"/>
                  </a:cubicBezTo>
                  <a:cubicBezTo>
                    <a:pt x="-1472" y="156709"/>
                    <a:pt x="26" y="150261"/>
                    <a:pt x="4911" y="147200"/>
                  </a:cubicBezTo>
                  <a:cubicBezTo>
                    <a:pt x="7386" y="145637"/>
                    <a:pt x="9861" y="144204"/>
                    <a:pt x="12271" y="142771"/>
                  </a:cubicBezTo>
                  <a:cubicBezTo>
                    <a:pt x="28749" y="132936"/>
                    <a:pt x="40669" y="125836"/>
                    <a:pt x="44837" y="101281"/>
                  </a:cubicBezTo>
                  <a:lnTo>
                    <a:pt x="44837" y="10421"/>
                  </a:lnTo>
                  <a:cubicBezTo>
                    <a:pt x="44837" y="4690"/>
                    <a:pt x="49527" y="0"/>
                    <a:pt x="55258" y="0"/>
                  </a:cubicBezTo>
                  <a:cubicBezTo>
                    <a:pt x="60990" y="0"/>
                    <a:pt x="65680" y="4690"/>
                    <a:pt x="65680" y="10421"/>
                  </a:cubicBezTo>
                  <a:lnTo>
                    <a:pt x="65680" y="102128"/>
                  </a:lnTo>
                  <a:cubicBezTo>
                    <a:pt x="65680" y="102649"/>
                    <a:pt x="65615" y="103235"/>
                    <a:pt x="65549" y="103756"/>
                  </a:cubicBezTo>
                  <a:cubicBezTo>
                    <a:pt x="60013" y="138602"/>
                    <a:pt x="41190" y="149870"/>
                    <a:pt x="22953" y="160682"/>
                  </a:cubicBezTo>
                  <a:cubicBezTo>
                    <a:pt x="20673" y="162050"/>
                    <a:pt x="18328" y="163418"/>
                    <a:pt x="15983" y="164916"/>
                  </a:cubicBezTo>
                  <a:cubicBezTo>
                    <a:pt x="14225" y="165958"/>
                    <a:pt x="12336" y="166479"/>
                    <a:pt x="10447" y="16647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4B753107-609D-415A-8E31-9744787C235B}"/>
                </a:ext>
              </a:extLst>
            </p:cNvPr>
            <p:cNvSpPr/>
            <p:nvPr/>
          </p:nvSpPr>
          <p:spPr>
            <a:xfrm>
              <a:off x="5507822" y="3835641"/>
              <a:ext cx="104212" cy="19540"/>
            </a:xfrm>
            <a:custGeom>
              <a:avLst/>
              <a:gdLst>
                <a:gd name="connsiteX0" fmla="*/ 100044 w 104212"/>
                <a:gd name="connsiteY0" fmla="*/ 20843 h 19539"/>
                <a:gd name="connsiteX1" fmla="*/ 10421 w 104212"/>
                <a:gd name="connsiteY1" fmla="*/ 20843 h 19539"/>
                <a:gd name="connsiteX2" fmla="*/ 0 w 104212"/>
                <a:gd name="connsiteY2" fmla="*/ 10421 h 19539"/>
                <a:gd name="connsiteX3" fmla="*/ 10421 w 104212"/>
                <a:gd name="connsiteY3" fmla="*/ 0 h 19539"/>
                <a:gd name="connsiteX4" fmla="*/ 100044 w 104212"/>
                <a:gd name="connsiteY4" fmla="*/ 0 h 19539"/>
                <a:gd name="connsiteX5" fmla="*/ 110465 w 104212"/>
                <a:gd name="connsiteY5" fmla="*/ 10421 h 19539"/>
                <a:gd name="connsiteX6" fmla="*/ 100044 w 104212"/>
                <a:gd name="connsiteY6" fmla="*/ 2084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12" h="19539">
                  <a:moveTo>
                    <a:pt x="100044" y="20843"/>
                  </a:moveTo>
                  <a:lnTo>
                    <a:pt x="10421" y="20843"/>
                  </a:lnTo>
                  <a:cubicBezTo>
                    <a:pt x="4689" y="20843"/>
                    <a:pt x="0" y="16153"/>
                    <a:pt x="0" y="10421"/>
                  </a:cubicBezTo>
                  <a:cubicBezTo>
                    <a:pt x="0" y="4690"/>
                    <a:pt x="4689" y="0"/>
                    <a:pt x="10421" y="0"/>
                  </a:cubicBezTo>
                  <a:lnTo>
                    <a:pt x="100044" y="0"/>
                  </a:lnTo>
                  <a:cubicBezTo>
                    <a:pt x="105775" y="0"/>
                    <a:pt x="110465" y="4690"/>
                    <a:pt x="110465" y="10421"/>
                  </a:cubicBezTo>
                  <a:cubicBezTo>
                    <a:pt x="110465" y="16153"/>
                    <a:pt x="105775" y="20843"/>
                    <a:pt x="100044" y="208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7" name="Group 2006">
            <a:extLst>
              <a:ext uri="{FF2B5EF4-FFF2-40B4-BE49-F238E27FC236}">
                <a16:creationId xmlns:a16="http://schemas.microsoft.com/office/drawing/2014/main" id="{ABD10B0B-4A81-408F-9493-F6786F1149E9}"/>
              </a:ext>
            </a:extLst>
          </p:cNvPr>
          <p:cNvGrpSpPr/>
          <p:nvPr/>
        </p:nvGrpSpPr>
        <p:grpSpPr>
          <a:xfrm>
            <a:off x="5345695" y="4678952"/>
            <a:ext cx="453476" cy="406900"/>
            <a:chOff x="5407257" y="4710634"/>
            <a:chExt cx="374774" cy="336281"/>
          </a:xfrm>
          <a:solidFill>
            <a:srgbClr val="FFFFFF"/>
          </a:solidFill>
        </p:grpSpPr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E0588F0B-9236-4CAA-99B8-B5FC1ADA44C5}"/>
                </a:ext>
              </a:extLst>
            </p:cNvPr>
            <p:cNvSpPr/>
            <p:nvPr/>
          </p:nvSpPr>
          <p:spPr>
            <a:xfrm>
              <a:off x="5543645" y="4744829"/>
              <a:ext cx="91186" cy="65133"/>
            </a:xfrm>
            <a:custGeom>
              <a:avLst/>
              <a:gdLst>
                <a:gd name="connsiteX0" fmla="*/ 90730 w 91185"/>
                <a:gd name="connsiteY0" fmla="*/ 69432 h 65132"/>
                <a:gd name="connsiteX1" fmla="*/ 4169 w 91185"/>
                <a:gd name="connsiteY1" fmla="*/ 69432 h 65132"/>
                <a:gd name="connsiteX2" fmla="*/ 0 w 91185"/>
                <a:gd name="connsiteY2" fmla="*/ 65263 h 65132"/>
                <a:gd name="connsiteX3" fmla="*/ 0 w 91185"/>
                <a:gd name="connsiteY3" fmla="*/ 38168 h 65132"/>
                <a:gd name="connsiteX4" fmla="*/ 38102 w 91185"/>
                <a:gd name="connsiteY4" fmla="*/ 0 h 65132"/>
                <a:gd name="connsiteX5" fmla="*/ 56730 w 91185"/>
                <a:gd name="connsiteY5" fmla="*/ 0 h 65132"/>
                <a:gd name="connsiteX6" fmla="*/ 94898 w 91185"/>
                <a:gd name="connsiteY6" fmla="*/ 38168 h 65132"/>
                <a:gd name="connsiteX7" fmla="*/ 94898 w 91185"/>
                <a:gd name="connsiteY7" fmla="*/ 65263 h 65132"/>
                <a:gd name="connsiteX8" fmla="*/ 90730 w 91185"/>
                <a:gd name="connsiteY8" fmla="*/ 69432 h 65132"/>
                <a:gd name="connsiteX9" fmla="*/ 8337 w 91185"/>
                <a:gd name="connsiteY9" fmla="*/ 61095 h 65132"/>
                <a:gd name="connsiteX10" fmla="*/ 86561 w 91185"/>
                <a:gd name="connsiteY10" fmla="*/ 61095 h 65132"/>
                <a:gd name="connsiteX11" fmla="*/ 86561 w 91185"/>
                <a:gd name="connsiteY11" fmla="*/ 38168 h 65132"/>
                <a:gd name="connsiteX12" fmla="*/ 56730 w 91185"/>
                <a:gd name="connsiteY12" fmla="*/ 8337 h 65132"/>
                <a:gd name="connsiteX13" fmla="*/ 38102 w 91185"/>
                <a:gd name="connsiteY13" fmla="*/ 8337 h 65132"/>
                <a:gd name="connsiteX14" fmla="*/ 8272 w 91185"/>
                <a:gd name="connsiteY14" fmla="*/ 38168 h 65132"/>
                <a:gd name="connsiteX15" fmla="*/ 8272 w 91185"/>
                <a:gd name="connsiteY15" fmla="*/ 61095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185" h="65132">
                  <a:moveTo>
                    <a:pt x="90730" y="69432"/>
                  </a:moveTo>
                  <a:lnTo>
                    <a:pt x="4169" y="69432"/>
                  </a:lnTo>
                  <a:cubicBezTo>
                    <a:pt x="1889" y="69432"/>
                    <a:pt x="0" y="67543"/>
                    <a:pt x="0" y="65263"/>
                  </a:cubicBezTo>
                  <a:lnTo>
                    <a:pt x="0" y="38168"/>
                  </a:lnTo>
                  <a:cubicBezTo>
                    <a:pt x="0" y="17130"/>
                    <a:pt x="17130" y="0"/>
                    <a:pt x="38102" y="0"/>
                  </a:cubicBezTo>
                  <a:lnTo>
                    <a:pt x="56730" y="0"/>
                  </a:lnTo>
                  <a:cubicBezTo>
                    <a:pt x="77768" y="0"/>
                    <a:pt x="94898" y="17130"/>
                    <a:pt x="94898" y="38168"/>
                  </a:cubicBezTo>
                  <a:lnTo>
                    <a:pt x="94898" y="65263"/>
                  </a:lnTo>
                  <a:cubicBezTo>
                    <a:pt x="94898" y="67608"/>
                    <a:pt x="93009" y="69432"/>
                    <a:pt x="90730" y="69432"/>
                  </a:cubicBezTo>
                  <a:close/>
                  <a:moveTo>
                    <a:pt x="8337" y="61095"/>
                  </a:moveTo>
                  <a:lnTo>
                    <a:pt x="86561" y="61095"/>
                  </a:lnTo>
                  <a:lnTo>
                    <a:pt x="86561" y="38168"/>
                  </a:lnTo>
                  <a:cubicBezTo>
                    <a:pt x="86561" y="21754"/>
                    <a:pt x="73209" y="8337"/>
                    <a:pt x="56730" y="8337"/>
                  </a:cubicBezTo>
                  <a:lnTo>
                    <a:pt x="38102" y="8337"/>
                  </a:lnTo>
                  <a:cubicBezTo>
                    <a:pt x="21689" y="8337"/>
                    <a:pt x="8272" y="21689"/>
                    <a:pt x="8272" y="38168"/>
                  </a:cubicBezTo>
                  <a:lnTo>
                    <a:pt x="8272" y="6109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67B7ADF-9982-471B-BAE6-A097AFF8FFC5}"/>
                </a:ext>
              </a:extLst>
            </p:cNvPr>
            <p:cNvSpPr/>
            <p:nvPr/>
          </p:nvSpPr>
          <p:spPr>
            <a:xfrm>
              <a:off x="5446236" y="4805924"/>
              <a:ext cx="286584" cy="240991"/>
            </a:xfrm>
            <a:custGeom>
              <a:avLst/>
              <a:gdLst>
                <a:gd name="connsiteX0" fmla="*/ 258482 w 286584"/>
                <a:gd name="connsiteY0" fmla="*/ 242033 h 240991"/>
                <a:gd name="connsiteX1" fmla="*/ 33644 w 286584"/>
                <a:gd name="connsiteY1" fmla="*/ 242033 h 240991"/>
                <a:gd name="connsiteX2" fmla="*/ 7916 w 286584"/>
                <a:gd name="connsiteY2" fmla="*/ 230114 h 240991"/>
                <a:gd name="connsiteX3" fmla="*/ 491 w 286584"/>
                <a:gd name="connsiteY3" fmla="*/ 202758 h 240991"/>
                <a:gd name="connsiteX4" fmla="*/ 30713 w 286584"/>
                <a:gd name="connsiteY4" fmla="*/ 27877 h 240991"/>
                <a:gd name="connsiteX5" fmla="*/ 63800 w 286584"/>
                <a:gd name="connsiteY5" fmla="*/ 0 h 240991"/>
                <a:gd name="connsiteX6" fmla="*/ 228195 w 286584"/>
                <a:gd name="connsiteY6" fmla="*/ 0 h 240991"/>
                <a:gd name="connsiteX7" fmla="*/ 261283 w 286584"/>
                <a:gd name="connsiteY7" fmla="*/ 27877 h 240991"/>
                <a:gd name="connsiteX8" fmla="*/ 291504 w 286584"/>
                <a:gd name="connsiteY8" fmla="*/ 202693 h 240991"/>
                <a:gd name="connsiteX9" fmla="*/ 284079 w 286584"/>
                <a:gd name="connsiteY9" fmla="*/ 230049 h 240991"/>
                <a:gd name="connsiteX10" fmla="*/ 258482 w 286584"/>
                <a:gd name="connsiteY10" fmla="*/ 242033 h 240991"/>
                <a:gd name="connsiteX11" fmla="*/ 63865 w 286584"/>
                <a:gd name="connsiteY11" fmla="*/ 8337 h 240991"/>
                <a:gd name="connsiteX12" fmla="*/ 38985 w 286584"/>
                <a:gd name="connsiteY12" fmla="*/ 29310 h 240991"/>
                <a:gd name="connsiteX13" fmla="*/ 8763 w 286584"/>
                <a:gd name="connsiteY13" fmla="*/ 204126 h 240991"/>
                <a:gd name="connsiteX14" fmla="*/ 14365 w 286584"/>
                <a:gd name="connsiteY14" fmla="*/ 224708 h 240991"/>
                <a:gd name="connsiteX15" fmla="*/ 33709 w 286584"/>
                <a:gd name="connsiteY15" fmla="*/ 233696 h 240991"/>
                <a:gd name="connsiteX16" fmla="*/ 258547 w 286584"/>
                <a:gd name="connsiteY16" fmla="*/ 233696 h 240991"/>
                <a:gd name="connsiteX17" fmla="*/ 277891 w 286584"/>
                <a:gd name="connsiteY17" fmla="*/ 224708 h 240991"/>
                <a:gd name="connsiteX18" fmla="*/ 283428 w 286584"/>
                <a:gd name="connsiteY18" fmla="*/ 204126 h 240991"/>
                <a:gd name="connsiteX19" fmla="*/ 253206 w 286584"/>
                <a:gd name="connsiteY19" fmla="*/ 29310 h 240991"/>
                <a:gd name="connsiteX20" fmla="*/ 228325 w 286584"/>
                <a:gd name="connsiteY20" fmla="*/ 8337 h 240991"/>
                <a:gd name="connsiteX21" fmla="*/ 63865 w 286584"/>
                <a:gd name="connsiteY21" fmla="*/ 8337 h 240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6584" h="240991">
                  <a:moveTo>
                    <a:pt x="258482" y="242033"/>
                  </a:moveTo>
                  <a:lnTo>
                    <a:pt x="33644" y="242033"/>
                  </a:lnTo>
                  <a:cubicBezTo>
                    <a:pt x="23679" y="242033"/>
                    <a:pt x="14365" y="237669"/>
                    <a:pt x="7916" y="230114"/>
                  </a:cubicBezTo>
                  <a:cubicBezTo>
                    <a:pt x="1533" y="222493"/>
                    <a:pt x="-1202" y="212528"/>
                    <a:pt x="491" y="202758"/>
                  </a:cubicBezTo>
                  <a:lnTo>
                    <a:pt x="30713" y="27877"/>
                  </a:lnTo>
                  <a:cubicBezTo>
                    <a:pt x="33514" y="11724"/>
                    <a:pt x="47452" y="0"/>
                    <a:pt x="63800" y="0"/>
                  </a:cubicBezTo>
                  <a:lnTo>
                    <a:pt x="228195" y="0"/>
                  </a:lnTo>
                  <a:cubicBezTo>
                    <a:pt x="244609" y="0"/>
                    <a:pt x="258482" y="11724"/>
                    <a:pt x="261283" y="27877"/>
                  </a:cubicBezTo>
                  <a:lnTo>
                    <a:pt x="291504" y="202693"/>
                  </a:lnTo>
                  <a:cubicBezTo>
                    <a:pt x="293198" y="212463"/>
                    <a:pt x="290527" y="222428"/>
                    <a:pt x="284079" y="230049"/>
                  </a:cubicBezTo>
                  <a:cubicBezTo>
                    <a:pt x="277631" y="237669"/>
                    <a:pt x="268447" y="242033"/>
                    <a:pt x="258482" y="242033"/>
                  </a:cubicBezTo>
                  <a:close/>
                  <a:moveTo>
                    <a:pt x="63865" y="8337"/>
                  </a:moveTo>
                  <a:cubicBezTo>
                    <a:pt x="51555" y="8337"/>
                    <a:pt x="41069" y="17130"/>
                    <a:pt x="38985" y="29310"/>
                  </a:cubicBezTo>
                  <a:lnTo>
                    <a:pt x="8763" y="204126"/>
                  </a:lnTo>
                  <a:cubicBezTo>
                    <a:pt x="7461" y="211486"/>
                    <a:pt x="9545" y="218976"/>
                    <a:pt x="14365" y="224708"/>
                  </a:cubicBezTo>
                  <a:cubicBezTo>
                    <a:pt x="19184" y="230440"/>
                    <a:pt x="26219" y="233696"/>
                    <a:pt x="33709" y="233696"/>
                  </a:cubicBezTo>
                  <a:lnTo>
                    <a:pt x="258547" y="233696"/>
                  </a:lnTo>
                  <a:cubicBezTo>
                    <a:pt x="266038" y="233696"/>
                    <a:pt x="273072" y="230440"/>
                    <a:pt x="277891" y="224708"/>
                  </a:cubicBezTo>
                  <a:cubicBezTo>
                    <a:pt x="282712" y="218976"/>
                    <a:pt x="284731" y="211486"/>
                    <a:pt x="283428" y="204126"/>
                  </a:cubicBezTo>
                  <a:lnTo>
                    <a:pt x="253206" y="29310"/>
                  </a:lnTo>
                  <a:cubicBezTo>
                    <a:pt x="251122" y="17130"/>
                    <a:pt x="240636" y="8337"/>
                    <a:pt x="228325" y="8337"/>
                  </a:cubicBezTo>
                  <a:lnTo>
                    <a:pt x="63865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6D9240A6-9548-43A8-B6C1-F55BC1F9BE29}"/>
                </a:ext>
              </a:extLst>
            </p:cNvPr>
            <p:cNvSpPr/>
            <p:nvPr/>
          </p:nvSpPr>
          <p:spPr>
            <a:xfrm>
              <a:off x="5661991" y="4742484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337 h 39079"/>
                <a:gd name="connsiteX6" fmla="*/ 8337 w 39079"/>
                <a:gd name="connsiteY6" fmla="*/ 22731 h 39079"/>
                <a:gd name="connsiteX7" fmla="*/ 22731 w 39079"/>
                <a:gd name="connsiteY7" fmla="*/ 37126 h 39079"/>
                <a:gd name="connsiteX8" fmla="*/ 37126 w 39079"/>
                <a:gd name="connsiteY8" fmla="*/ 22731 h 39079"/>
                <a:gd name="connsiteX9" fmla="*/ 22731 w 39079"/>
                <a:gd name="connsiteY9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226"/>
                    <a:pt x="10161" y="0"/>
                    <a:pt x="22731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463" y="35237"/>
                    <a:pt x="35237" y="45463"/>
                    <a:pt x="22731" y="45463"/>
                  </a:cubicBezTo>
                  <a:close/>
                  <a:moveTo>
                    <a:pt x="22731" y="8337"/>
                  </a:moveTo>
                  <a:cubicBezTo>
                    <a:pt x="14785" y="8337"/>
                    <a:pt x="8337" y="14785"/>
                    <a:pt x="8337" y="22731"/>
                  </a:cubicBezTo>
                  <a:cubicBezTo>
                    <a:pt x="8337" y="30677"/>
                    <a:pt x="14785" y="37126"/>
                    <a:pt x="22731" y="37126"/>
                  </a:cubicBezTo>
                  <a:cubicBezTo>
                    <a:pt x="30678" y="37126"/>
                    <a:pt x="37126" y="30677"/>
                    <a:pt x="37126" y="22731"/>
                  </a:cubicBezTo>
                  <a:cubicBezTo>
                    <a:pt x="37126" y="14785"/>
                    <a:pt x="30678" y="8337"/>
                    <a:pt x="2273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DCC20B21-A011-4A31-B7CD-329304C1208D}"/>
                </a:ext>
              </a:extLst>
            </p:cNvPr>
            <p:cNvSpPr/>
            <p:nvPr/>
          </p:nvSpPr>
          <p:spPr>
            <a:xfrm>
              <a:off x="5755978" y="4840118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4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337 h 26053"/>
                <a:gd name="connsiteX6" fmla="*/ 8337 w 26053"/>
                <a:gd name="connsiteY6" fmla="*/ 15827 h 26053"/>
                <a:gd name="connsiteX7" fmla="*/ 15827 w 26053"/>
                <a:gd name="connsiteY7" fmla="*/ 23317 h 26053"/>
                <a:gd name="connsiteX8" fmla="*/ 23318 w 26053"/>
                <a:gd name="connsiteY8" fmla="*/ 15827 h 26053"/>
                <a:gd name="connsiteX9" fmla="*/ 15827 w 26053"/>
                <a:gd name="connsiteY9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100" y="31654"/>
                    <a:pt x="0" y="24555"/>
                    <a:pt x="0" y="15827"/>
                  </a:cubicBezTo>
                  <a:cubicBezTo>
                    <a:pt x="0" y="7099"/>
                    <a:pt x="7100" y="0"/>
                    <a:pt x="15827" y="0"/>
                  </a:cubicBezTo>
                  <a:cubicBezTo>
                    <a:pt x="24555" y="0"/>
                    <a:pt x="31654" y="7099"/>
                    <a:pt x="31654" y="15827"/>
                  </a:cubicBezTo>
                  <a:cubicBezTo>
                    <a:pt x="31654" y="24555"/>
                    <a:pt x="24555" y="31654"/>
                    <a:pt x="15827" y="31654"/>
                  </a:cubicBezTo>
                  <a:close/>
                  <a:moveTo>
                    <a:pt x="15827" y="8337"/>
                  </a:moveTo>
                  <a:cubicBezTo>
                    <a:pt x="11659" y="8337"/>
                    <a:pt x="8337" y="11724"/>
                    <a:pt x="8337" y="15827"/>
                  </a:cubicBezTo>
                  <a:cubicBezTo>
                    <a:pt x="8337" y="19931"/>
                    <a:pt x="11724" y="23317"/>
                    <a:pt x="15827" y="23317"/>
                  </a:cubicBezTo>
                  <a:cubicBezTo>
                    <a:pt x="19931" y="23317"/>
                    <a:pt x="23318" y="19931"/>
                    <a:pt x="23318" y="15827"/>
                  </a:cubicBezTo>
                  <a:cubicBezTo>
                    <a:pt x="23318" y="11724"/>
                    <a:pt x="19996" y="8337"/>
                    <a:pt x="1582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1744D13E-F1DE-49BD-A4C8-D6582FF2FD4E}"/>
                </a:ext>
              </a:extLst>
            </p:cNvPr>
            <p:cNvSpPr/>
            <p:nvPr/>
          </p:nvSpPr>
          <p:spPr>
            <a:xfrm>
              <a:off x="5545404" y="4889228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4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272 h 26053"/>
                <a:gd name="connsiteX6" fmla="*/ 8337 w 26053"/>
                <a:gd name="connsiteY6" fmla="*/ 15762 h 26053"/>
                <a:gd name="connsiteX7" fmla="*/ 15827 w 26053"/>
                <a:gd name="connsiteY7" fmla="*/ 23252 h 26053"/>
                <a:gd name="connsiteX8" fmla="*/ 23317 w 26053"/>
                <a:gd name="connsiteY8" fmla="*/ 15762 h 26053"/>
                <a:gd name="connsiteX9" fmla="*/ 15827 w 26053"/>
                <a:gd name="connsiteY9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099" y="31654"/>
                    <a:pt x="0" y="24555"/>
                    <a:pt x="0" y="15827"/>
                  </a:cubicBezTo>
                  <a:cubicBezTo>
                    <a:pt x="0" y="7100"/>
                    <a:pt x="7099" y="0"/>
                    <a:pt x="15827" y="0"/>
                  </a:cubicBezTo>
                  <a:cubicBezTo>
                    <a:pt x="24555" y="0"/>
                    <a:pt x="31654" y="7100"/>
                    <a:pt x="31654" y="15827"/>
                  </a:cubicBezTo>
                  <a:cubicBezTo>
                    <a:pt x="31654" y="24555"/>
                    <a:pt x="24555" y="31654"/>
                    <a:pt x="15827" y="31654"/>
                  </a:cubicBezTo>
                  <a:close/>
                  <a:moveTo>
                    <a:pt x="15827" y="8272"/>
                  </a:moveTo>
                  <a:cubicBezTo>
                    <a:pt x="11659" y="8272"/>
                    <a:pt x="8337" y="11659"/>
                    <a:pt x="8337" y="15762"/>
                  </a:cubicBezTo>
                  <a:cubicBezTo>
                    <a:pt x="8337" y="19865"/>
                    <a:pt x="11724" y="23252"/>
                    <a:pt x="15827" y="23252"/>
                  </a:cubicBezTo>
                  <a:cubicBezTo>
                    <a:pt x="19931" y="23252"/>
                    <a:pt x="23317" y="19865"/>
                    <a:pt x="23317" y="15762"/>
                  </a:cubicBezTo>
                  <a:cubicBezTo>
                    <a:pt x="23317" y="11659"/>
                    <a:pt x="19995" y="8272"/>
                    <a:pt x="15827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E73B9E5F-794B-4059-B514-B37DFB11CE54}"/>
                </a:ext>
              </a:extLst>
            </p:cNvPr>
            <p:cNvSpPr/>
            <p:nvPr/>
          </p:nvSpPr>
          <p:spPr>
            <a:xfrm>
              <a:off x="5601678" y="4941074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5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337 h 26053"/>
                <a:gd name="connsiteX6" fmla="*/ 8337 w 26053"/>
                <a:gd name="connsiteY6" fmla="*/ 15827 h 26053"/>
                <a:gd name="connsiteX7" fmla="*/ 15827 w 26053"/>
                <a:gd name="connsiteY7" fmla="*/ 23317 h 26053"/>
                <a:gd name="connsiteX8" fmla="*/ 23318 w 26053"/>
                <a:gd name="connsiteY8" fmla="*/ 15827 h 26053"/>
                <a:gd name="connsiteX9" fmla="*/ 15827 w 26053"/>
                <a:gd name="connsiteY9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100" y="31654"/>
                    <a:pt x="0" y="24555"/>
                    <a:pt x="0" y="15827"/>
                  </a:cubicBezTo>
                  <a:cubicBezTo>
                    <a:pt x="0" y="7099"/>
                    <a:pt x="7100" y="0"/>
                    <a:pt x="15827" y="0"/>
                  </a:cubicBezTo>
                  <a:cubicBezTo>
                    <a:pt x="24555" y="0"/>
                    <a:pt x="31655" y="7099"/>
                    <a:pt x="31655" y="15827"/>
                  </a:cubicBezTo>
                  <a:cubicBezTo>
                    <a:pt x="31655" y="24555"/>
                    <a:pt x="24555" y="31654"/>
                    <a:pt x="15827" y="31654"/>
                  </a:cubicBezTo>
                  <a:close/>
                  <a:moveTo>
                    <a:pt x="15827" y="8337"/>
                  </a:moveTo>
                  <a:cubicBezTo>
                    <a:pt x="11659" y="8337"/>
                    <a:pt x="8337" y="11724"/>
                    <a:pt x="8337" y="15827"/>
                  </a:cubicBezTo>
                  <a:cubicBezTo>
                    <a:pt x="8337" y="19995"/>
                    <a:pt x="11724" y="23317"/>
                    <a:pt x="15827" y="23317"/>
                  </a:cubicBezTo>
                  <a:cubicBezTo>
                    <a:pt x="19931" y="23317"/>
                    <a:pt x="23318" y="19931"/>
                    <a:pt x="23318" y="15827"/>
                  </a:cubicBezTo>
                  <a:cubicBezTo>
                    <a:pt x="23318" y="11724"/>
                    <a:pt x="19996" y="8337"/>
                    <a:pt x="1582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0C6A85C8-BF75-45B8-AA7A-24A4BB06A418}"/>
                </a:ext>
              </a:extLst>
            </p:cNvPr>
            <p:cNvSpPr/>
            <p:nvPr/>
          </p:nvSpPr>
          <p:spPr>
            <a:xfrm>
              <a:off x="5520718" y="4721772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9 w 26053"/>
                <a:gd name="connsiteY1" fmla="*/ 8337 h 6513"/>
                <a:gd name="connsiteX2" fmla="*/ 0 w 26053"/>
                <a:gd name="connsiteY2" fmla="*/ 4168 h 6513"/>
                <a:gd name="connsiteX3" fmla="*/ 4169 w 26053"/>
                <a:gd name="connsiteY3" fmla="*/ 0 h 6513"/>
                <a:gd name="connsiteX4" fmla="*/ 26379 w 26053"/>
                <a:gd name="connsiteY4" fmla="*/ 0 h 6513"/>
                <a:gd name="connsiteX5" fmla="*/ 30547 w 26053"/>
                <a:gd name="connsiteY5" fmla="*/ 4168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6379" y="0"/>
                  </a:lnTo>
                  <a:cubicBezTo>
                    <a:pt x="28659" y="0"/>
                    <a:pt x="30547" y="1889"/>
                    <a:pt x="30547" y="4168"/>
                  </a:cubicBezTo>
                  <a:cubicBezTo>
                    <a:pt x="30547" y="6448"/>
                    <a:pt x="28659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FD24224A-702C-40CC-9B2B-4EAF9B7043A5}"/>
                </a:ext>
              </a:extLst>
            </p:cNvPr>
            <p:cNvSpPr/>
            <p:nvPr/>
          </p:nvSpPr>
          <p:spPr>
            <a:xfrm>
              <a:off x="5531791" y="4710634"/>
              <a:ext cx="6513" cy="26053"/>
            </a:xfrm>
            <a:custGeom>
              <a:avLst/>
              <a:gdLst>
                <a:gd name="connsiteX0" fmla="*/ 4169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6379 h 26053"/>
                <a:gd name="connsiteX6" fmla="*/ 4169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0547"/>
                  </a:moveTo>
                  <a:cubicBezTo>
                    <a:pt x="1889" y="30547"/>
                    <a:pt x="0" y="28659"/>
                    <a:pt x="0" y="2637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6379"/>
                  </a:lnTo>
                  <a:cubicBezTo>
                    <a:pt x="8337" y="28724"/>
                    <a:pt x="6513" y="30547"/>
                    <a:pt x="4169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A3E49468-17BC-4A02-8188-A499030545FA}"/>
                </a:ext>
              </a:extLst>
            </p:cNvPr>
            <p:cNvSpPr/>
            <p:nvPr/>
          </p:nvSpPr>
          <p:spPr>
            <a:xfrm>
              <a:off x="5407257" y="4786058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8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118" y="0"/>
                  </a:lnTo>
                  <a:cubicBezTo>
                    <a:pt x="45397" y="0"/>
                    <a:pt x="47286" y="1889"/>
                    <a:pt x="47286" y="4168"/>
                  </a:cubicBezTo>
                  <a:cubicBezTo>
                    <a:pt x="47286" y="6448"/>
                    <a:pt x="45463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151B718B-FD9E-4BBE-B548-41F3C4ED884B}"/>
                </a:ext>
              </a:extLst>
            </p:cNvPr>
            <p:cNvSpPr/>
            <p:nvPr/>
          </p:nvSpPr>
          <p:spPr>
            <a:xfrm>
              <a:off x="5426732" y="4766583"/>
              <a:ext cx="6513" cy="45593"/>
            </a:xfrm>
            <a:custGeom>
              <a:avLst/>
              <a:gdLst>
                <a:gd name="connsiteX0" fmla="*/ 4169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9 h 45592"/>
                <a:gd name="connsiteX3" fmla="*/ 4169 w 6513"/>
                <a:gd name="connsiteY3" fmla="*/ 0 h 45592"/>
                <a:gd name="connsiteX4" fmla="*/ 8337 w 6513"/>
                <a:gd name="connsiteY4" fmla="*/ 4169 h 45592"/>
                <a:gd name="connsiteX5" fmla="*/ 8337 w 6513"/>
                <a:gd name="connsiteY5" fmla="*/ 43118 h 45592"/>
                <a:gd name="connsiteX6" fmla="*/ 4169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286"/>
                  </a:moveTo>
                  <a:cubicBezTo>
                    <a:pt x="1889" y="47286"/>
                    <a:pt x="0" y="45398"/>
                    <a:pt x="0" y="43118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43118"/>
                  </a:lnTo>
                  <a:cubicBezTo>
                    <a:pt x="8337" y="45463"/>
                    <a:pt x="6513" y="47286"/>
                    <a:pt x="4169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24EA0DB7-62C5-480B-8F66-1FA3BA0373E4}"/>
                </a:ext>
              </a:extLst>
            </p:cNvPr>
            <p:cNvSpPr/>
            <p:nvPr/>
          </p:nvSpPr>
          <p:spPr>
            <a:xfrm>
              <a:off x="5742316" y="4768684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0 w 19539"/>
                <a:gd name="connsiteY5" fmla="*/ 16918 h 19539"/>
                <a:gd name="connsiteX6" fmla="*/ 22780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7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0" y="16918"/>
                  </a:lnTo>
                  <a:cubicBezTo>
                    <a:pt x="24408" y="18547"/>
                    <a:pt x="24408" y="21152"/>
                    <a:pt x="22780" y="22780"/>
                  </a:cubicBezTo>
                  <a:cubicBezTo>
                    <a:pt x="21999" y="23562"/>
                    <a:pt x="20891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E1459F43-3533-42D6-81D7-8C07E0E18228}"/>
                </a:ext>
              </a:extLst>
            </p:cNvPr>
            <p:cNvSpPr/>
            <p:nvPr/>
          </p:nvSpPr>
          <p:spPr>
            <a:xfrm>
              <a:off x="5742316" y="4768684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0 w 19539"/>
                <a:gd name="connsiteY4" fmla="*/ 1221 h 19539"/>
                <a:gd name="connsiteX5" fmla="*/ 22780 w 19539"/>
                <a:gd name="connsiteY5" fmla="*/ 7083 h 19539"/>
                <a:gd name="connsiteX6" fmla="*/ 7083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6" y="-407"/>
                    <a:pt x="21152" y="-407"/>
                    <a:pt x="22780" y="1221"/>
                  </a:cubicBezTo>
                  <a:cubicBezTo>
                    <a:pt x="24408" y="2850"/>
                    <a:pt x="24408" y="5455"/>
                    <a:pt x="22780" y="7083"/>
                  </a:cubicBezTo>
                  <a:lnTo>
                    <a:pt x="7083" y="22780"/>
                  </a:lnTo>
                  <a:cubicBezTo>
                    <a:pt x="6301" y="23562"/>
                    <a:pt x="5194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C6471092-AF1A-461F-AB65-005D7C1ECAAC}"/>
                </a:ext>
              </a:extLst>
            </p:cNvPr>
            <p:cNvSpPr/>
            <p:nvPr/>
          </p:nvSpPr>
          <p:spPr>
            <a:xfrm>
              <a:off x="5530049" y="4873873"/>
              <a:ext cx="117239" cy="117239"/>
            </a:xfrm>
            <a:custGeom>
              <a:avLst/>
              <a:gdLst>
                <a:gd name="connsiteX0" fmla="*/ 4152 w 117238"/>
                <a:gd name="connsiteY0" fmla="*/ 118851 h 117238"/>
                <a:gd name="connsiteX1" fmla="*/ 1221 w 117238"/>
                <a:gd name="connsiteY1" fmla="*/ 117613 h 117238"/>
                <a:gd name="connsiteX2" fmla="*/ 1221 w 117238"/>
                <a:gd name="connsiteY2" fmla="*/ 111751 h 117238"/>
                <a:gd name="connsiteX3" fmla="*/ 111752 w 117238"/>
                <a:gd name="connsiteY3" fmla="*/ 1221 h 117238"/>
                <a:gd name="connsiteX4" fmla="*/ 117613 w 117238"/>
                <a:gd name="connsiteY4" fmla="*/ 1221 h 117238"/>
                <a:gd name="connsiteX5" fmla="*/ 117613 w 117238"/>
                <a:gd name="connsiteY5" fmla="*/ 7083 h 117238"/>
                <a:gd name="connsiteX6" fmla="*/ 7083 w 117238"/>
                <a:gd name="connsiteY6" fmla="*/ 117613 h 117238"/>
                <a:gd name="connsiteX7" fmla="*/ 4152 w 117238"/>
                <a:gd name="connsiteY7" fmla="*/ 118851 h 11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238" h="117238">
                  <a:moveTo>
                    <a:pt x="4152" y="118851"/>
                  </a:moveTo>
                  <a:cubicBezTo>
                    <a:pt x="3110" y="118851"/>
                    <a:pt x="2003" y="118460"/>
                    <a:pt x="1221" y="117613"/>
                  </a:cubicBezTo>
                  <a:cubicBezTo>
                    <a:pt x="-407" y="115985"/>
                    <a:pt x="-407" y="113380"/>
                    <a:pt x="1221" y="111751"/>
                  </a:cubicBezTo>
                  <a:lnTo>
                    <a:pt x="111752" y="1221"/>
                  </a:lnTo>
                  <a:cubicBezTo>
                    <a:pt x="113380" y="-407"/>
                    <a:pt x="115985" y="-407"/>
                    <a:pt x="117613" y="1221"/>
                  </a:cubicBezTo>
                  <a:cubicBezTo>
                    <a:pt x="119242" y="2850"/>
                    <a:pt x="119242" y="5455"/>
                    <a:pt x="117613" y="7083"/>
                  </a:cubicBezTo>
                  <a:lnTo>
                    <a:pt x="7083" y="117613"/>
                  </a:lnTo>
                  <a:cubicBezTo>
                    <a:pt x="6302" y="118460"/>
                    <a:pt x="5259" y="118851"/>
                    <a:pt x="4152" y="11885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6" name="Group 2015">
            <a:extLst>
              <a:ext uri="{FF2B5EF4-FFF2-40B4-BE49-F238E27FC236}">
                <a16:creationId xmlns:a16="http://schemas.microsoft.com/office/drawing/2014/main" id="{D0D40588-A433-4487-9A9C-ACE7E630E8BA}"/>
              </a:ext>
            </a:extLst>
          </p:cNvPr>
          <p:cNvGrpSpPr/>
          <p:nvPr/>
        </p:nvGrpSpPr>
        <p:grpSpPr>
          <a:xfrm>
            <a:off x="5404984" y="5755520"/>
            <a:ext cx="376714" cy="401777"/>
            <a:chOff x="5459885" y="5786757"/>
            <a:chExt cx="311334" cy="332047"/>
          </a:xfrm>
          <a:solidFill>
            <a:srgbClr val="FFFFFF"/>
          </a:solidFill>
        </p:grpSpPr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9E61338A-0C8D-453C-B02F-D3881A26F262}"/>
                </a:ext>
              </a:extLst>
            </p:cNvPr>
            <p:cNvSpPr/>
            <p:nvPr/>
          </p:nvSpPr>
          <p:spPr>
            <a:xfrm>
              <a:off x="5466463" y="5829745"/>
              <a:ext cx="110726" cy="26053"/>
            </a:xfrm>
            <a:custGeom>
              <a:avLst/>
              <a:gdLst>
                <a:gd name="connsiteX0" fmla="*/ 56470 w 110725"/>
                <a:gd name="connsiteY0" fmla="*/ 32371 h 26053"/>
                <a:gd name="connsiteX1" fmla="*/ 0 w 110725"/>
                <a:gd name="connsiteY1" fmla="*/ 16153 h 26053"/>
                <a:gd name="connsiteX2" fmla="*/ 56470 w 110725"/>
                <a:gd name="connsiteY2" fmla="*/ 0 h 26053"/>
                <a:gd name="connsiteX3" fmla="*/ 112940 w 110725"/>
                <a:gd name="connsiteY3" fmla="*/ 16153 h 26053"/>
                <a:gd name="connsiteX4" fmla="*/ 56470 w 110725"/>
                <a:gd name="connsiteY4" fmla="*/ 32371 h 26053"/>
                <a:gd name="connsiteX5" fmla="*/ 8598 w 110725"/>
                <a:gd name="connsiteY5" fmla="*/ 16218 h 26053"/>
                <a:gd name="connsiteX6" fmla="*/ 56405 w 110725"/>
                <a:gd name="connsiteY6" fmla="*/ 24099 h 26053"/>
                <a:gd name="connsiteX7" fmla="*/ 104212 w 110725"/>
                <a:gd name="connsiteY7" fmla="*/ 16218 h 26053"/>
                <a:gd name="connsiteX8" fmla="*/ 56405 w 110725"/>
                <a:gd name="connsiteY8" fmla="*/ 8337 h 26053"/>
                <a:gd name="connsiteX9" fmla="*/ 8598 w 110725"/>
                <a:gd name="connsiteY9" fmla="*/ 16218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725" h="26053">
                  <a:moveTo>
                    <a:pt x="56470" y="32371"/>
                  </a:moveTo>
                  <a:cubicBezTo>
                    <a:pt x="50673" y="32371"/>
                    <a:pt x="0" y="31915"/>
                    <a:pt x="0" y="16153"/>
                  </a:cubicBezTo>
                  <a:cubicBezTo>
                    <a:pt x="0" y="391"/>
                    <a:pt x="50673" y="0"/>
                    <a:pt x="56470" y="0"/>
                  </a:cubicBezTo>
                  <a:cubicBezTo>
                    <a:pt x="62267" y="0"/>
                    <a:pt x="112940" y="456"/>
                    <a:pt x="112940" y="16153"/>
                  </a:cubicBezTo>
                  <a:cubicBezTo>
                    <a:pt x="112940" y="31915"/>
                    <a:pt x="62267" y="32371"/>
                    <a:pt x="56470" y="32371"/>
                  </a:cubicBezTo>
                  <a:close/>
                  <a:moveTo>
                    <a:pt x="8598" y="16218"/>
                  </a:moveTo>
                  <a:cubicBezTo>
                    <a:pt x="11789" y="19279"/>
                    <a:pt x="29049" y="24099"/>
                    <a:pt x="56405" y="24099"/>
                  </a:cubicBezTo>
                  <a:cubicBezTo>
                    <a:pt x="83761" y="24099"/>
                    <a:pt x="101021" y="19279"/>
                    <a:pt x="104212" y="16218"/>
                  </a:cubicBezTo>
                  <a:cubicBezTo>
                    <a:pt x="101021" y="13157"/>
                    <a:pt x="83761" y="8337"/>
                    <a:pt x="56405" y="8337"/>
                  </a:cubicBezTo>
                  <a:cubicBezTo>
                    <a:pt x="29115" y="8337"/>
                    <a:pt x="11854" y="13157"/>
                    <a:pt x="8598" y="162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C511E696-5464-428B-B227-76F57CC1C3EC}"/>
                </a:ext>
              </a:extLst>
            </p:cNvPr>
            <p:cNvSpPr/>
            <p:nvPr/>
          </p:nvSpPr>
          <p:spPr>
            <a:xfrm>
              <a:off x="5466463" y="5859380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7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F699F2C9-652D-4D30-99C9-A9C72AACCC17}"/>
                </a:ext>
              </a:extLst>
            </p:cNvPr>
            <p:cNvSpPr/>
            <p:nvPr/>
          </p:nvSpPr>
          <p:spPr>
            <a:xfrm>
              <a:off x="5571066" y="5845963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7C003DB2-3180-4971-B02F-4AC76C2FE31D}"/>
                </a:ext>
              </a:extLst>
            </p:cNvPr>
            <p:cNvSpPr/>
            <p:nvPr/>
          </p:nvSpPr>
          <p:spPr>
            <a:xfrm>
              <a:off x="5466463" y="5845963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0D1A5858-5045-40BF-B3DF-AF0DE7A95B6C}"/>
                </a:ext>
              </a:extLst>
            </p:cNvPr>
            <p:cNvSpPr/>
            <p:nvPr/>
          </p:nvSpPr>
          <p:spPr>
            <a:xfrm>
              <a:off x="5466463" y="5859380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7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02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CDAF32B2-9036-4FA6-B026-D44FF5BC1F87}"/>
                </a:ext>
              </a:extLst>
            </p:cNvPr>
            <p:cNvSpPr/>
            <p:nvPr/>
          </p:nvSpPr>
          <p:spPr>
            <a:xfrm>
              <a:off x="5571066" y="5845963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01C79003-8E88-4FE4-842B-33C41D73D5DE}"/>
                </a:ext>
              </a:extLst>
            </p:cNvPr>
            <p:cNvSpPr/>
            <p:nvPr/>
          </p:nvSpPr>
          <p:spPr>
            <a:xfrm>
              <a:off x="5466463" y="5845963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9 h 13026"/>
                <a:gd name="connsiteX3" fmla="*/ 0 w 6513"/>
                <a:gd name="connsiteY3" fmla="*/ 1393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9"/>
                  </a:lnTo>
                  <a:lnTo>
                    <a:pt x="0" y="1393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3A274DE0-5CAC-4C73-825F-B67520355FF9}"/>
                </a:ext>
              </a:extLst>
            </p:cNvPr>
            <p:cNvSpPr/>
            <p:nvPr/>
          </p:nvSpPr>
          <p:spPr>
            <a:xfrm>
              <a:off x="5467245" y="5873840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3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8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3" y="3908"/>
                  </a:cubicBezTo>
                  <a:cubicBezTo>
                    <a:pt x="104733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5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920D7F86-45F5-4135-97EB-CCB0A87CFFEF}"/>
                </a:ext>
              </a:extLst>
            </p:cNvPr>
            <p:cNvSpPr/>
            <p:nvPr/>
          </p:nvSpPr>
          <p:spPr>
            <a:xfrm>
              <a:off x="5576081" y="5860162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C2277CE9-2820-4D53-8F28-EA7733CF4092}"/>
                </a:ext>
              </a:extLst>
            </p:cNvPr>
            <p:cNvSpPr/>
            <p:nvPr/>
          </p:nvSpPr>
          <p:spPr>
            <a:xfrm>
              <a:off x="5471413" y="5860162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513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5769D4FE-D073-4FDD-A826-DE8E492FD956}"/>
                </a:ext>
              </a:extLst>
            </p:cNvPr>
            <p:cNvSpPr/>
            <p:nvPr/>
          </p:nvSpPr>
          <p:spPr>
            <a:xfrm>
              <a:off x="5471478" y="5859966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274A26C-FB6D-4B9C-8A81-8C00F45029F0}"/>
                </a:ext>
              </a:extLst>
            </p:cNvPr>
            <p:cNvSpPr/>
            <p:nvPr/>
          </p:nvSpPr>
          <p:spPr>
            <a:xfrm>
              <a:off x="5471413" y="5873840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6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319846D-69DE-4848-AAE8-FA62BD84868D}"/>
                </a:ext>
              </a:extLst>
            </p:cNvPr>
            <p:cNvSpPr/>
            <p:nvPr/>
          </p:nvSpPr>
          <p:spPr>
            <a:xfrm>
              <a:off x="5576081" y="5860162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9AE8630-A7B9-43B0-BE41-6AB868B17D2B}"/>
                </a:ext>
              </a:extLst>
            </p:cNvPr>
            <p:cNvSpPr/>
            <p:nvPr/>
          </p:nvSpPr>
          <p:spPr>
            <a:xfrm>
              <a:off x="5471413" y="5860162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513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22929B7-D316-40D6-9B2A-81676776A9C1}"/>
                </a:ext>
              </a:extLst>
            </p:cNvPr>
            <p:cNvSpPr/>
            <p:nvPr/>
          </p:nvSpPr>
          <p:spPr>
            <a:xfrm>
              <a:off x="5459949" y="5878204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2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E8012E1B-2ED9-450D-B231-59B5ACCF0D80}"/>
                </a:ext>
              </a:extLst>
            </p:cNvPr>
            <p:cNvSpPr/>
            <p:nvPr/>
          </p:nvSpPr>
          <p:spPr>
            <a:xfrm>
              <a:off x="5459885" y="5892142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3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8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3" y="3908"/>
                  </a:cubicBezTo>
                  <a:cubicBezTo>
                    <a:pt x="104733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5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B567940C-7FE0-4EBD-A0B8-DC8C3B16F67F}"/>
                </a:ext>
              </a:extLst>
            </p:cNvPr>
            <p:cNvSpPr/>
            <p:nvPr/>
          </p:nvSpPr>
          <p:spPr>
            <a:xfrm>
              <a:off x="5564553" y="5878464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275CA718-70A4-4394-BCDB-924AE5E93AAA}"/>
                </a:ext>
              </a:extLst>
            </p:cNvPr>
            <p:cNvSpPr/>
            <p:nvPr/>
          </p:nvSpPr>
          <p:spPr>
            <a:xfrm>
              <a:off x="5459885" y="5878464"/>
              <a:ext cx="6513" cy="19540"/>
            </a:xfrm>
            <a:custGeom>
              <a:avLst/>
              <a:gdLst>
                <a:gd name="connsiteX0" fmla="*/ 4168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8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8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8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FFA80450-D430-4312-8BD0-AC99BAE1637C}"/>
                </a:ext>
              </a:extLst>
            </p:cNvPr>
            <p:cNvSpPr/>
            <p:nvPr/>
          </p:nvSpPr>
          <p:spPr>
            <a:xfrm>
              <a:off x="5463141" y="5894487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1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8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1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F5B8616D-A6FC-46CB-B7A2-C1D03B71E8DD}"/>
                </a:ext>
              </a:extLst>
            </p:cNvPr>
            <p:cNvSpPr/>
            <p:nvPr/>
          </p:nvSpPr>
          <p:spPr>
            <a:xfrm>
              <a:off x="5463076" y="5908360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3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3" y="3908"/>
                  </a:cubicBezTo>
                  <a:cubicBezTo>
                    <a:pt x="104733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5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6B9ED813-D2E6-4484-87CF-8F9B40742269}"/>
                </a:ext>
              </a:extLst>
            </p:cNvPr>
            <p:cNvSpPr/>
            <p:nvPr/>
          </p:nvSpPr>
          <p:spPr>
            <a:xfrm>
              <a:off x="5567744" y="5894682"/>
              <a:ext cx="6513" cy="19540"/>
            </a:xfrm>
            <a:custGeom>
              <a:avLst/>
              <a:gdLst>
                <a:gd name="connsiteX0" fmla="*/ 4168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8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8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5"/>
                    <a:pt x="4168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ABCEFF7-CA8F-4ECB-80A6-F7E69C3B3819}"/>
                </a:ext>
              </a:extLst>
            </p:cNvPr>
            <p:cNvSpPr/>
            <p:nvPr/>
          </p:nvSpPr>
          <p:spPr>
            <a:xfrm>
              <a:off x="5463076" y="5894682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C5524959-85CB-4B71-8860-15C143A9D094}"/>
                </a:ext>
              </a:extLst>
            </p:cNvPr>
            <p:cNvSpPr/>
            <p:nvPr/>
          </p:nvSpPr>
          <p:spPr>
            <a:xfrm>
              <a:off x="5468287" y="5912724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26AD00A4-2DFF-4323-8612-A1108777F2D6}"/>
                </a:ext>
              </a:extLst>
            </p:cNvPr>
            <p:cNvSpPr/>
            <p:nvPr/>
          </p:nvSpPr>
          <p:spPr>
            <a:xfrm>
              <a:off x="5468221" y="5926662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6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92E4E2F7-E2AF-4C5B-891E-D0C0EEF0DB91}"/>
                </a:ext>
              </a:extLst>
            </p:cNvPr>
            <p:cNvSpPr/>
            <p:nvPr/>
          </p:nvSpPr>
          <p:spPr>
            <a:xfrm>
              <a:off x="5572890" y="5912984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02444F24-0722-4A33-81B2-A7DF03A27390}"/>
                </a:ext>
              </a:extLst>
            </p:cNvPr>
            <p:cNvSpPr/>
            <p:nvPr/>
          </p:nvSpPr>
          <p:spPr>
            <a:xfrm>
              <a:off x="5468221" y="5912984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60399939-434D-41A2-80DD-C8455BA59B06}"/>
                </a:ext>
              </a:extLst>
            </p:cNvPr>
            <p:cNvSpPr/>
            <p:nvPr/>
          </p:nvSpPr>
          <p:spPr>
            <a:xfrm>
              <a:off x="5471478" y="5929007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26EEB6C5-2E00-42E4-9693-800CC7549F1E}"/>
                </a:ext>
              </a:extLst>
            </p:cNvPr>
            <p:cNvSpPr/>
            <p:nvPr/>
          </p:nvSpPr>
          <p:spPr>
            <a:xfrm>
              <a:off x="5471413" y="5942880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6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0B59BF5-5257-4B15-84DC-15373A00B693}"/>
                </a:ext>
              </a:extLst>
            </p:cNvPr>
            <p:cNvSpPr/>
            <p:nvPr/>
          </p:nvSpPr>
          <p:spPr>
            <a:xfrm>
              <a:off x="5576081" y="5929202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803F096A-B41B-4219-AE05-9B3964143C23}"/>
                </a:ext>
              </a:extLst>
            </p:cNvPr>
            <p:cNvSpPr/>
            <p:nvPr/>
          </p:nvSpPr>
          <p:spPr>
            <a:xfrm>
              <a:off x="5471413" y="5929202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513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923B1194-B6D2-4D9D-980D-DF56F8F1B488}"/>
                </a:ext>
              </a:extLst>
            </p:cNvPr>
            <p:cNvSpPr/>
            <p:nvPr/>
          </p:nvSpPr>
          <p:spPr>
            <a:xfrm>
              <a:off x="5464118" y="5947244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F461B6BB-773A-4ECF-B4DD-74AD1CDA0DF9}"/>
                </a:ext>
              </a:extLst>
            </p:cNvPr>
            <p:cNvSpPr/>
            <p:nvPr/>
          </p:nvSpPr>
          <p:spPr>
            <a:xfrm>
              <a:off x="5464053" y="5961183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6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515EE49D-238B-4D74-B3FD-24C1D9AF1390}"/>
                </a:ext>
              </a:extLst>
            </p:cNvPr>
            <p:cNvSpPr/>
            <p:nvPr/>
          </p:nvSpPr>
          <p:spPr>
            <a:xfrm>
              <a:off x="5568721" y="5947505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F9E59573-31C7-4674-9C8C-A4C33CE43365}"/>
                </a:ext>
              </a:extLst>
            </p:cNvPr>
            <p:cNvSpPr/>
            <p:nvPr/>
          </p:nvSpPr>
          <p:spPr>
            <a:xfrm>
              <a:off x="5464053" y="5947505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513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12D248D6-B893-477A-A6AF-A7DBCEBD0DFD}"/>
                </a:ext>
              </a:extLst>
            </p:cNvPr>
            <p:cNvSpPr/>
            <p:nvPr/>
          </p:nvSpPr>
          <p:spPr>
            <a:xfrm>
              <a:off x="5467309" y="5963527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2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C9B1E53F-EFF1-4EC8-B51F-34B67A09C7F8}"/>
                </a:ext>
              </a:extLst>
            </p:cNvPr>
            <p:cNvSpPr/>
            <p:nvPr/>
          </p:nvSpPr>
          <p:spPr>
            <a:xfrm>
              <a:off x="5467245" y="5977401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3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8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3" y="3908"/>
                  </a:cubicBezTo>
                  <a:cubicBezTo>
                    <a:pt x="104733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5" y="20191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1A9E25F7-5BA9-412B-BE91-84A0D8284DAD}"/>
                </a:ext>
              </a:extLst>
            </p:cNvPr>
            <p:cNvSpPr/>
            <p:nvPr/>
          </p:nvSpPr>
          <p:spPr>
            <a:xfrm>
              <a:off x="5571913" y="5963788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1736722F-4680-454C-B937-009549C0E550}"/>
                </a:ext>
              </a:extLst>
            </p:cNvPr>
            <p:cNvSpPr/>
            <p:nvPr/>
          </p:nvSpPr>
          <p:spPr>
            <a:xfrm>
              <a:off x="5467245" y="5963788"/>
              <a:ext cx="6513" cy="19540"/>
            </a:xfrm>
            <a:custGeom>
              <a:avLst/>
              <a:gdLst>
                <a:gd name="connsiteX0" fmla="*/ 4168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8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8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6"/>
                    <a:pt x="4168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A7BED66F-F266-419B-887D-A595E24A3735}"/>
                </a:ext>
              </a:extLst>
            </p:cNvPr>
            <p:cNvSpPr/>
            <p:nvPr/>
          </p:nvSpPr>
          <p:spPr>
            <a:xfrm>
              <a:off x="5468287" y="5981765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91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A95C0D26-E170-4115-BB25-D5BDC4F1E82B}"/>
                </a:ext>
              </a:extLst>
            </p:cNvPr>
            <p:cNvSpPr/>
            <p:nvPr/>
          </p:nvSpPr>
          <p:spPr>
            <a:xfrm>
              <a:off x="5468221" y="5995703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6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CE744502-55EF-44CF-B464-5474D82CCE8B}"/>
                </a:ext>
              </a:extLst>
            </p:cNvPr>
            <p:cNvSpPr/>
            <p:nvPr/>
          </p:nvSpPr>
          <p:spPr>
            <a:xfrm>
              <a:off x="5572890" y="5982025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8F4840E-B3C8-4A0A-B2CB-877EF072B5A7}"/>
                </a:ext>
              </a:extLst>
            </p:cNvPr>
            <p:cNvSpPr/>
            <p:nvPr/>
          </p:nvSpPr>
          <p:spPr>
            <a:xfrm>
              <a:off x="5468221" y="5982025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7B0B85D8-212C-4D9D-9C3C-C44FCBF59B7D}"/>
                </a:ext>
              </a:extLst>
            </p:cNvPr>
            <p:cNvSpPr/>
            <p:nvPr/>
          </p:nvSpPr>
          <p:spPr>
            <a:xfrm>
              <a:off x="5471478" y="5998048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EFBE0509-AD16-45C8-868E-69B91D62A799}"/>
                </a:ext>
              </a:extLst>
            </p:cNvPr>
            <p:cNvSpPr/>
            <p:nvPr/>
          </p:nvSpPr>
          <p:spPr>
            <a:xfrm>
              <a:off x="5471413" y="6011986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6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8CECDF16-6515-4CC3-B19B-B2FE5C1B250E}"/>
                </a:ext>
              </a:extLst>
            </p:cNvPr>
            <p:cNvSpPr/>
            <p:nvPr/>
          </p:nvSpPr>
          <p:spPr>
            <a:xfrm>
              <a:off x="5576081" y="5998308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843CB7D2-9919-4922-8327-1D82A9AEFF5B}"/>
                </a:ext>
              </a:extLst>
            </p:cNvPr>
            <p:cNvSpPr/>
            <p:nvPr/>
          </p:nvSpPr>
          <p:spPr>
            <a:xfrm>
              <a:off x="5471413" y="5998308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513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AB274E69-3187-41BB-A46F-50DBD923C4A5}"/>
                </a:ext>
              </a:extLst>
            </p:cNvPr>
            <p:cNvSpPr/>
            <p:nvPr/>
          </p:nvSpPr>
          <p:spPr>
            <a:xfrm>
              <a:off x="5464118" y="6016350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BE323616-C449-4CB3-B122-A62A298FA125}"/>
                </a:ext>
              </a:extLst>
            </p:cNvPr>
            <p:cNvSpPr/>
            <p:nvPr/>
          </p:nvSpPr>
          <p:spPr>
            <a:xfrm>
              <a:off x="5464053" y="6030223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6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090706C1-4BDC-43DC-B4B0-A3853AEC552C}"/>
                </a:ext>
              </a:extLst>
            </p:cNvPr>
            <p:cNvSpPr/>
            <p:nvPr/>
          </p:nvSpPr>
          <p:spPr>
            <a:xfrm>
              <a:off x="5568721" y="6016546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9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451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7864DC51-AAE7-43FC-98C4-6BCCB13EFCB0}"/>
                </a:ext>
              </a:extLst>
            </p:cNvPr>
            <p:cNvSpPr/>
            <p:nvPr/>
          </p:nvSpPr>
          <p:spPr>
            <a:xfrm>
              <a:off x="5464053" y="6016546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9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451"/>
                    <a:pt x="6513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9AA2903C-67AF-4964-B006-3EB69EEB0079}"/>
                </a:ext>
              </a:extLst>
            </p:cNvPr>
            <p:cNvSpPr/>
            <p:nvPr/>
          </p:nvSpPr>
          <p:spPr>
            <a:xfrm>
              <a:off x="5467309" y="6032568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2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69760510-4BD6-4A3D-8AE5-E02262579C68}"/>
                </a:ext>
              </a:extLst>
            </p:cNvPr>
            <p:cNvSpPr/>
            <p:nvPr/>
          </p:nvSpPr>
          <p:spPr>
            <a:xfrm>
              <a:off x="5467245" y="6046506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3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8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3" y="3908"/>
                  </a:cubicBezTo>
                  <a:cubicBezTo>
                    <a:pt x="104733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5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47136B0E-5D00-4194-BFE7-3D894533F173}"/>
                </a:ext>
              </a:extLst>
            </p:cNvPr>
            <p:cNvSpPr/>
            <p:nvPr/>
          </p:nvSpPr>
          <p:spPr>
            <a:xfrm>
              <a:off x="5571913" y="6032829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9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3D1A920-7E3E-48C1-B8A0-025F2FB3A974}"/>
                </a:ext>
              </a:extLst>
            </p:cNvPr>
            <p:cNvSpPr/>
            <p:nvPr/>
          </p:nvSpPr>
          <p:spPr>
            <a:xfrm>
              <a:off x="5467245" y="6032829"/>
              <a:ext cx="6513" cy="19540"/>
            </a:xfrm>
            <a:custGeom>
              <a:avLst/>
              <a:gdLst>
                <a:gd name="connsiteX0" fmla="*/ 4168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8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8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8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9FC44C6A-5608-420B-9C8C-6AABAE750499}"/>
                </a:ext>
              </a:extLst>
            </p:cNvPr>
            <p:cNvSpPr/>
            <p:nvPr/>
          </p:nvSpPr>
          <p:spPr>
            <a:xfrm>
              <a:off x="5464118" y="6050870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A2C62A-B789-4F65-873A-C781CA3C94E0}"/>
                </a:ext>
              </a:extLst>
            </p:cNvPr>
            <p:cNvSpPr/>
            <p:nvPr/>
          </p:nvSpPr>
          <p:spPr>
            <a:xfrm>
              <a:off x="5464053" y="6064744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6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CA9A2E4B-2B49-4FEA-83E0-705FD9271440}"/>
                </a:ext>
              </a:extLst>
            </p:cNvPr>
            <p:cNvSpPr/>
            <p:nvPr/>
          </p:nvSpPr>
          <p:spPr>
            <a:xfrm>
              <a:off x="5568721" y="6051066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8C7D1C11-B1D1-4631-B3AB-17FA3443F95E}"/>
                </a:ext>
              </a:extLst>
            </p:cNvPr>
            <p:cNvSpPr/>
            <p:nvPr/>
          </p:nvSpPr>
          <p:spPr>
            <a:xfrm>
              <a:off x="5464053" y="6051066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513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A531F18B-1446-41C1-A9B2-AC201D61D091}"/>
                </a:ext>
              </a:extLst>
            </p:cNvPr>
            <p:cNvSpPr/>
            <p:nvPr/>
          </p:nvSpPr>
          <p:spPr>
            <a:xfrm>
              <a:off x="5467309" y="6067089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2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D37CBB6E-EE28-4A10-AD78-487EDCB868A5}"/>
                </a:ext>
              </a:extLst>
            </p:cNvPr>
            <p:cNvSpPr/>
            <p:nvPr/>
          </p:nvSpPr>
          <p:spPr>
            <a:xfrm>
              <a:off x="5467245" y="6081027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3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8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3" y="3908"/>
                  </a:cubicBezTo>
                  <a:cubicBezTo>
                    <a:pt x="104733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5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EBF559FA-C4B1-49CD-9EB5-5F4EB22D0AD7}"/>
                </a:ext>
              </a:extLst>
            </p:cNvPr>
            <p:cNvSpPr/>
            <p:nvPr/>
          </p:nvSpPr>
          <p:spPr>
            <a:xfrm>
              <a:off x="5571913" y="6067349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AE324E90-E8A8-49C1-94BD-0F5FF16FB1B8}"/>
                </a:ext>
              </a:extLst>
            </p:cNvPr>
            <p:cNvSpPr/>
            <p:nvPr/>
          </p:nvSpPr>
          <p:spPr>
            <a:xfrm>
              <a:off x="5467245" y="6067349"/>
              <a:ext cx="6513" cy="19540"/>
            </a:xfrm>
            <a:custGeom>
              <a:avLst/>
              <a:gdLst>
                <a:gd name="connsiteX0" fmla="*/ 4168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8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8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8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96380F3C-B109-4E1B-8592-11E4394BEE58}"/>
                </a:ext>
              </a:extLst>
            </p:cNvPr>
            <p:cNvSpPr/>
            <p:nvPr/>
          </p:nvSpPr>
          <p:spPr>
            <a:xfrm>
              <a:off x="5464118" y="6085391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875" y="20126"/>
                    <a:pt x="62202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7302D51-F61E-447A-9B0B-429C97C686B7}"/>
                </a:ext>
              </a:extLst>
            </p:cNvPr>
            <p:cNvSpPr/>
            <p:nvPr/>
          </p:nvSpPr>
          <p:spPr>
            <a:xfrm>
              <a:off x="5464053" y="6099264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3006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7711A5B2-017A-415E-A477-C8113C2D9654}"/>
                </a:ext>
              </a:extLst>
            </p:cNvPr>
            <p:cNvSpPr/>
            <p:nvPr/>
          </p:nvSpPr>
          <p:spPr>
            <a:xfrm>
              <a:off x="5568721" y="6085586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FC3EE89A-5752-43B1-B294-BED2B8829138}"/>
                </a:ext>
              </a:extLst>
            </p:cNvPr>
            <p:cNvSpPr/>
            <p:nvPr/>
          </p:nvSpPr>
          <p:spPr>
            <a:xfrm>
              <a:off x="5464053" y="6085586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513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F15ED626-11EA-4AE6-9E0B-C15306194A6C}"/>
                </a:ext>
              </a:extLst>
            </p:cNvPr>
            <p:cNvSpPr/>
            <p:nvPr/>
          </p:nvSpPr>
          <p:spPr>
            <a:xfrm>
              <a:off x="5606759" y="5926532"/>
              <a:ext cx="110726" cy="26053"/>
            </a:xfrm>
            <a:custGeom>
              <a:avLst/>
              <a:gdLst>
                <a:gd name="connsiteX0" fmla="*/ 56470 w 110725"/>
                <a:gd name="connsiteY0" fmla="*/ 32306 h 26053"/>
                <a:gd name="connsiteX1" fmla="*/ 0 w 110725"/>
                <a:gd name="connsiteY1" fmla="*/ 16153 h 26053"/>
                <a:gd name="connsiteX2" fmla="*/ 56470 w 110725"/>
                <a:gd name="connsiteY2" fmla="*/ 0 h 26053"/>
                <a:gd name="connsiteX3" fmla="*/ 112940 w 110725"/>
                <a:gd name="connsiteY3" fmla="*/ 16153 h 26053"/>
                <a:gd name="connsiteX4" fmla="*/ 56470 w 110725"/>
                <a:gd name="connsiteY4" fmla="*/ 32306 h 26053"/>
                <a:gd name="connsiteX5" fmla="*/ 8663 w 110725"/>
                <a:gd name="connsiteY5" fmla="*/ 16088 h 26053"/>
                <a:gd name="connsiteX6" fmla="*/ 56470 w 110725"/>
                <a:gd name="connsiteY6" fmla="*/ 23969 h 26053"/>
                <a:gd name="connsiteX7" fmla="*/ 104278 w 110725"/>
                <a:gd name="connsiteY7" fmla="*/ 16088 h 26053"/>
                <a:gd name="connsiteX8" fmla="*/ 56470 w 110725"/>
                <a:gd name="connsiteY8" fmla="*/ 8207 h 26053"/>
                <a:gd name="connsiteX9" fmla="*/ 8663 w 110725"/>
                <a:gd name="connsiteY9" fmla="*/ 16088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725" h="26053">
                  <a:moveTo>
                    <a:pt x="56470" y="32306"/>
                  </a:moveTo>
                  <a:cubicBezTo>
                    <a:pt x="50673" y="32306"/>
                    <a:pt x="0" y="31850"/>
                    <a:pt x="0" y="16153"/>
                  </a:cubicBezTo>
                  <a:cubicBezTo>
                    <a:pt x="0" y="456"/>
                    <a:pt x="50673" y="0"/>
                    <a:pt x="56470" y="0"/>
                  </a:cubicBezTo>
                  <a:cubicBezTo>
                    <a:pt x="62267" y="0"/>
                    <a:pt x="112940" y="456"/>
                    <a:pt x="112940" y="16153"/>
                  </a:cubicBezTo>
                  <a:cubicBezTo>
                    <a:pt x="112940" y="31850"/>
                    <a:pt x="62267" y="32306"/>
                    <a:pt x="56470" y="32306"/>
                  </a:cubicBezTo>
                  <a:close/>
                  <a:moveTo>
                    <a:pt x="8663" y="16088"/>
                  </a:moveTo>
                  <a:cubicBezTo>
                    <a:pt x="11854" y="19149"/>
                    <a:pt x="29114" y="23969"/>
                    <a:pt x="56470" y="23969"/>
                  </a:cubicBezTo>
                  <a:cubicBezTo>
                    <a:pt x="83826" y="23969"/>
                    <a:pt x="101086" y="19149"/>
                    <a:pt x="104278" y="16088"/>
                  </a:cubicBezTo>
                  <a:cubicBezTo>
                    <a:pt x="101086" y="13027"/>
                    <a:pt x="83826" y="8207"/>
                    <a:pt x="56470" y="8207"/>
                  </a:cubicBezTo>
                  <a:cubicBezTo>
                    <a:pt x="29114" y="8207"/>
                    <a:pt x="11854" y="13092"/>
                    <a:pt x="8663" y="1608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F715320D-3D89-4439-852F-772AA6564FB0}"/>
                </a:ext>
              </a:extLst>
            </p:cNvPr>
            <p:cNvSpPr/>
            <p:nvPr/>
          </p:nvSpPr>
          <p:spPr>
            <a:xfrm>
              <a:off x="5606759" y="5956037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0F6F684D-DA2F-4F11-9981-5D5A9646857E}"/>
                </a:ext>
              </a:extLst>
            </p:cNvPr>
            <p:cNvSpPr/>
            <p:nvPr/>
          </p:nvSpPr>
          <p:spPr>
            <a:xfrm>
              <a:off x="5606759" y="5942620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415DDC3C-8A6A-433B-AD69-9ACFB8A0E4DA}"/>
                </a:ext>
              </a:extLst>
            </p:cNvPr>
            <p:cNvSpPr/>
            <p:nvPr/>
          </p:nvSpPr>
          <p:spPr>
            <a:xfrm>
              <a:off x="5606759" y="5956037"/>
              <a:ext cx="110726" cy="13027"/>
            </a:xfrm>
            <a:custGeom>
              <a:avLst/>
              <a:gdLst>
                <a:gd name="connsiteX0" fmla="*/ 56470 w 110725"/>
                <a:gd name="connsiteY0" fmla="*/ 16674 h 13026"/>
                <a:gd name="connsiteX1" fmla="*/ 0 w 110725"/>
                <a:gd name="connsiteY1" fmla="*/ 521 h 13026"/>
                <a:gd name="connsiteX2" fmla="*/ 8337 w 110725"/>
                <a:gd name="connsiteY2" fmla="*/ 521 h 13026"/>
                <a:gd name="connsiteX3" fmla="*/ 56470 w 110725"/>
                <a:gd name="connsiteY3" fmla="*/ 8337 h 13026"/>
                <a:gd name="connsiteX4" fmla="*/ 104734 w 110725"/>
                <a:gd name="connsiteY4" fmla="*/ 0 h 13026"/>
                <a:gd name="connsiteX5" fmla="*/ 112940 w 110725"/>
                <a:gd name="connsiteY5" fmla="*/ 521 h 13026"/>
                <a:gd name="connsiteX6" fmla="*/ 56470 w 110725"/>
                <a:gd name="connsiteY6" fmla="*/ 1667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725" h="13026">
                  <a:moveTo>
                    <a:pt x="56470" y="16674"/>
                  </a:moveTo>
                  <a:cubicBezTo>
                    <a:pt x="50673" y="16674"/>
                    <a:pt x="0" y="16218"/>
                    <a:pt x="0" y="521"/>
                  </a:cubicBezTo>
                  <a:lnTo>
                    <a:pt x="8337" y="521"/>
                  </a:lnTo>
                  <a:cubicBezTo>
                    <a:pt x="9965" y="2996"/>
                    <a:pt x="27616" y="8337"/>
                    <a:pt x="56470" y="8337"/>
                  </a:cubicBezTo>
                  <a:cubicBezTo>
                    <a:pt x="85324" y="8337"/>
                    <a:pt x="102975" y="2996"/>
                    <a:pt x="104734" y="0"/>
                  </a:cubicBezTo>
                  <a:lnTo>
                    <a:pt x="112940" y="521"/>
                  </a:lnTo>
                  <a:cubicBezTo>
                    <a:pt x="112940" y="16218"/>
                    <a:pt x="62267" y="16674"/>
                    <a:pt x="56470" y="166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B32B46DB-2F43-46EF-859A-201BE1DAFFD5}"/>
                </a:ext>
              </a:extLst>
            </p:cNvPr>
            <p:cNvSpPr/>
            <p:nvPr/>
          </p:nvSpPr>
          <p:spPr>
            <a:xfrm>
              <a:off x="5711362" y="5942620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0A2D0A3-C59E-49C5-858C-29085558863B}"/>
                </a:ext>
              </a:extLst>
            </p:cNvPr>
            <p:cNvSpPr/>
            <p:nvPr/>
          </p:nvSpPr>
          <p:spPr>
            <a:xfrm>
              <a:off x="5606759" y="5942620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3938 h 13026"/>
                <a:gd name="connsiteX3" fmla="*/ 0 w 6513"/>
                <a:gd name="connsiteY3" fmla="*/ 1393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3938"/>
                  </a:lnTo>
                  <a:lnTo>
                    <a:pt x="0" y="139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283C1B74-721D-4E3F-932B-11EF9850B954}"/>
                </a:ext>
              </a:extLst>
            </p:cNvPr>
            <p:cNvSpPr/>
            <p:nvPr/>
          </p:nvSpPr>
          <p:spPr>
            <a:xfrm>
              <a:off x="5607606" y="5970562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3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8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3" y="3908"/>
                  </a:cubicBezTo>
                  <a:cubicBezTo>
                    <a:pt x="104733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4C1CEC68-4D68-446C-91B2-F408EC2426FB}"/>
                </a:ext>
              </a:extLst>
            </p:cNvPr>
            <p:cNvSpPr/>
            <p:nvPr/>
          </p:nvSpPr>
          <p:spPr>
            <a:xfrm>
              <a:off x="5611774" y="5956884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E0363B85-9F22-4DB0-A455-630B84B79521}"/>
                </a:ext>
              </a:extLst>
            </p:cNvPr>
            <p:cNvSpPr/>
            <p:nvPr/>
          </p:nvSpPr>
          <p:spPr>
            <a:xfrm>
              <a:off x="5611774" y="5956623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2" y="0"/>
                    <a:pt x="112875" y="2084"/>
                    <a:pt x="112875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BFCDC545-8201-49F4-9E5F-D354E2308208}"/>
                </a:ext>
              </a:extLst>
            </p:cNvPr>
            <p:cNvSpPr/>
            <p:nvPr/>
          </p:nvSpPr>
          <p:spPr>
            <a:xfrm>
              <a:off x="5611774" y="5970562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7" y="0"/>
                    <a:pt x="112940" y="2149"/>
                    <a:pt x="112940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5C2BDFC6-9E79-494D-94D0-540AA01A62F2}"/>
                </a:ext>
              </a:extLst>
            </p:cNvPr>
            <p:cNvSpPr/>
            <p:nvPr/>
          </p:nvSpPr>
          <p:spPr>
            <a:xfrm>
              <a:off x="5716377" y="5956884"/>
              <a:ext cx="6513" cy="19540"/>
            </a:xfrm>
            <a:custGeom>
              <a:avLst/>
              <a:gdLst>
                <a:gd name="connsiteX0" fmla="*/ 4168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8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8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6"/>
                    <a:pt x="4168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AA7916AC-564E-4C90-B862-123B52654022}"/>
                </a:ext>
              </a:extLst>
            </p:cNvPr>
            <p:cNvSpPr/>
            <p:nvPr/>
          </p:nvSpPr>
          <p:spPr>
            <a:xfrm>
              <a:off x="5611774" y="5956884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CA17D7C3-EC5A-42EA-9407-90AE3130104D}"/>
                </a:ext>
              </a:extLst>
            </p:cNvPr>
            <p:cNvSpPr/>
            <p:nvPr/>
          </p:nvSpPr>
          <p:spPr>
            <a:xfrm>
              <a:off x="5600246" y="5974926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34392097-8378-4924-BD5B-5B4E575DA218}"/>
                </a:ext>
              </a:extLst>
            </p:cNvPr>
            <p:cNvSpPr/>
            <p:nvPr/>
          </p:nvSpPr>
          <p:spPr>
            <a:xfrm>
              <a:off x="5600246" y="5988799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5727841D-E27F-4CDB-8108-3D95DB459E2E}"/>
                </a:ext>
              </a:extLst>
            </p:cNvPr>
            <p:cNvSpPr/>
            <p:nvPr/>
          </p:nvSpPr>
          <p:spPr>
            <a:xfrm>
              <a:off x="5704849" y="5975121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37BA150F-D8EA-40E8-9A1A-01B5986ACAB3}"/>
                </a:ext>
              </a:extLst>
            </p:cNvPr>
            <p:cNvSpPr/>
            <p:nvPr/>
          </p:nvSpPr>
          <p:spPr>
            <a:xfrm>
              <a:off x="5600246" y="5975121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452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830972A6-4348-40DA-94AF-0D2ABB5512D3}"/>
                </a:ext>
              </a:extLst>
            </p:cNvPr>
            <p:cNvSpPr/>
            <p:nvPr/>
          </p:nvSpPr>
          <p:spPr>
            <a:xfrm>
              <a:off x="5603437" y="5991144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68033CA8-9231-4F0F-B468-2E6037C05DAC}"/>
                </a:ext>
              </a:extLst>
            </p:cNvPr>
            <p:cNvSpPr/>
            <p:nvPr/>
          </p:nvSpPr>
          <p:spPr>
            <a:xfrm>
              <a:off x="5603437" y="6005082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E420FC8-B473-40A5-93A4-E34EBCC494C8}"/>
                </a:ext>
              </a:extLst>
            </p:cNvPr>
            <p:cNvSpPr/>
            <p:nvPr/>
          </p:nvSpPr>
          <p:spPr>
            <a:xfrm>
              <a:off x="5708040" y="5991404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C0383D0A-E6A8-4643-B6FA-089DC9265601}"/>
                </a:ext>
              </a:extLst>
            </p:cNvPr>
            <p:cNvSpPr/>
            <p:nvPr/>
          </p:nvSpPr>
          <p:spPr>
            <a:xfrm>
              <a:off x="5603437" y="5991404"/>
              <a:ext cx="6513" cy="19540"/>
            </a:xfrm>
            <a:custGeom>
              <a:avLst/>
              <a:gdLst>
                <a:gd name="connsiteX0" fmla="*/ 4169 w 6513"/>
                <a:gd name="connsiteY0" fmla="*/ 22276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6"/>
                  </a:moveTo>
                  <a:cubicBezTo>
                    <a:pt x="1889" y="22276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6"/>
                    <a:pt x="4169" y="222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DF99F3F8-89EA-4485-B057-5E5D54634A3A}"/>
                </a:ext>
              </a:extLst>
            </p:cNvPr>
            <p:cNvSpPr/>
            <p:nvPr/>
          </p:nvSpPr>
          <p:spPr>
            <a:xfrm>
              <a:off x="5608582" y="6009446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2" y="0"/>
                    <a:pt x="112875" y="2084"/>
                    <a:pt x="112875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D383ED-1157-4C04-9FEB-CD26FC74C216}"/>
                </a:ext>
              </a:extLst>
            </p:cNvPr>
            <p:cNvSpPr/>
            <p:nvPr/>
          </p:nvSpPr>
          <p:spPr>
            <a:xfrm>
              <a:off x="5608582" y="6023319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2940" y="20191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64829F70-1180-4EF7-A6E3-D2B50C35FE51}"/>
                </a:ext>
              </a:extLst>
            </p:cNvPr>
            <p:cNvSpPr/>
            <p:nvPr/>
          </p:nvSpPr>
          <p:spPr>
            <a:xfrm>
              <a:off x="5713186" y="6009641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9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451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53C3EB9-39C0-464C-A655-44A0F303AF9B}"/>
                </a:ext>
              </a:extLst>
            </p:cNvPr>
            <p:cNvSpPr/>
            <p:nvPr/>
          </p:nvSpPr>
          <p:spPr>
            <a:xfrm>
              <a:off x="5608582" y="6009641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9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451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F544839-D466-4BC1-9A6E-FCC231E47041}"/>
                </a:ext>
              </a:extLst>
            </p:cNvPr>
            <p:cNvSpPr/>
            <p:nvPr/>
          </p:nvSpPr>
          <p:spPr>
            <a:xfrm>
              <a:off x="5611774" y="6025664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9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2" y="0"/>
                    <a:pt x="112875" y="2084"/>
                    <a:pt x="112875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5F01E02-B61C-4FE8-B63D-CA6E197A428A}"/>
                </a:ext>
              </a:extLst>
            </p:cNvPr>
            <p:cNvSpPr/>
            <p:nvPr/>
          </p:nvSpPr>
          <p:spPr>
            <a:xfrm>
              <a:off x="5611774" y="6039602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9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4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9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7" y="12245"/>
                    <a:pt x="56470" y="12245"/>
                  </a:cubicBezTo>
                  <a:cubicBezTo>
                    <a:pt x="85324" y="12245"/>
                    <a:pt x="102975" y="6904"/>
                    <a:pt x="104734" y="3908"/>
                  </a:cubicBezTo>
                  <a:cubicBezTo>
                    <a:pt x="104734" y="1628"/>
                    <a:pt x="106557" y="0"/>
                    <a:pt x="108837" y="0"/>
                  </a:cubicBezTo>
                  <a:cubicBezTo>
                    <a:pt x="111117" y="0"/>
                    <a:pt x="112940" y="2149"/>
                    <a:pt x="112940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37655224-B390-4824-890E-7E0C398E2EEC}"/>
                </a:ext>
              </a:extLst>
            </p:cNvPr>
            <p:cNvSpPr/>
            <p:nvPr/>
          </p:nvSpPr>
          <p:spPr>
            <a:xfrm>
              <a:off x="5716377" y="6025925"/>
              <a:ext cx="6513" cy="19540"/>
            </a:xfrm>
            <a:custGeom>
              <a:avLst/>
              <a:gdLst>
                <a:gd name="connsiteX0" fmla="*/ 4168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8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8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8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1F87AB7F-02E4-4862-A1BD-C78CAD275743}"/>
                </a:ext>
              </a:extLst>
            </p:cNvPr>
            <p:cNvSpPr/>
            <p:nvPr/>
          </p:nvSpPr>
          <p:spPr>
            <a:xfrm>
              <a:off x="5611774" y="6025925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9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0E44B379-8E89-46CF-BA36-684C74C14BDA}"/>
                </a:ext>
              </a:extLst>
            </p:cNvPr>
            <p:cNvSpPr/>
            <p:nvPr/>
          </p:nvSpPr>
          <p:spPr>
            <a:xfrm>
              <a:off x="5604414" y="6043966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1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8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1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058E08B7-9C51-4D16-87DD-5DA24B0DDB71}"/>
                </a:ext>
              </a:extLst>
            </p:cNvPr>
            <p:cNvSpPr/>
            <p:nvPr/>
          </p:nvSpPr>
          <p:spPr>
            <a:xfrm>
              <a:off x="5604414" y="6057905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0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3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0"/>
                    <a:pt x="4168" y="260"/>
                  </a:cubicBezTo>
                  <a:cubicBezTo>
                    <a:pt x="6448" y="260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3" y="3908"/>
                  </a:cubicBezTo>
                  <a:cubicBezTo>
                    <a:pt x="104733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06E73BB5-908F-4A48-A463-A2D5013C57C1}"/>
                </a:ext>
              </a:extLst>
            </p:cNvPr>
            <p:cNvSpPr/>
            <p:nvPr/>
          </p:nvSpPr>
          <p:spPr>
            <a:xfrm>
              <a:off x="5709017" y="6044227"/>
              <a:ext cx="6513" cy="19540"/>
            </a:xfrm>
            <a:custGeom>
              <a:avLst/>
              <a:gdLst>
                <a:gd name="connsiteX0" fmla="*/ 4168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8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8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8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DF341451-5F05-4DE9-BBEC-B4703B0EB759}"/>
                </a:ext>
              </a:extLst>
            </p:cNvPr>
            <p:cNvSpPr/>
            <p:nvPr/>
          </p:nvSpPr>
          <p:spPr>
            <a:xfrm>
              <a:off x="5604414" y="6044227"/>
              <a:ext cx="6513" cy="19540"/>
            </a:xfrm>
            <a:custGeom>
              <a:avLst/>
              <a:gdLst>
                <a:gd name="connsiteX0" fmla="*/ 4168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8 h 19539"/>
                <a:gd name="connsiteX3" fmla="*/ 4168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8107 h 19539"/>
                <a:gd name="connsiteX6" fmla="*/ 4168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8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6C90C8A0-2FDF-4AAF-8DA5-FB35A815B13E}"/>
                </a:ext>
              </a:extLst>
            </p:cNvPr>
            <p:cNvSpPr/>
            <p:nvPr/>
          </p:nvSpPr>
          <p:spPr>
            <a:xfrm>
              <a:off x="5607606" y="6060184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668 w 110725"/>
                <a:gd name="connsiteY5" fmla="*/ 3908 h 19539"/>
                <a:gd name="connsiteX6" fmla="*/ 108772 w 110725"/>
                <a:gd name="connsiteY6" fmla="*/ 0 h 19539"/>
                <a:gd name="connsiteX7" fmla="*/ 112875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8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10" y="6904"/>
                    <a:pt x="104668" y="3908"/>
                  </a:cubicBezTo>
                  <a:cubicBezTo>
                    <a:pt x="104668" y="1628"/>
                    <a:pt x="106492" y="0"/>
                    <a:pt x="108772" y="0"/>
                  </a:cubicBezTo>
                  <a:cubicBezTo>
                    <a:pt x="111051" y="0"/>
                    <a:pt x="112875" y="2084"/>
                    <a:pt x="112875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CF3F44F-A68D-4787-9CE0-DF3EF7BD79D1}"/>
                </a:ext>
              </a:extLst>
            </p:cNvPr>
            <p:cNvSpPr/>
            <p:nvPr/>
          </p:nvSpPr>
          <p:spPr>
            <a:xfrm>
              <a:off x="5607606" y="6074123"/>
              <a:ext cx="110726" cy="19540"/>
            </a:xfrm>
            <a:custGeom>
              <a:avLst/>
              <a:gdLst>
                <a:gd name="connsiteX0" fmla="*/ 56470 w 110725"/>
                <a:gd name="connsiteY0" fmla="*/ 20582 h 19539"/>
                <a:gd name="connsiteX1" fmla="*/ 0 w 110725"/>
                <a:gd name="connsiteY1" fmla="*/ 4429 h 19539"/>
                <a:gd name="connsiteX2" fmla="*/ 4168 w 110725"/>
                <a:gd name="connsiteY2" fmla="*/ 261 h 19539"/>
                <a:gd name="connsiteX3" fmla="*/ 8337 w 110725"/>
                <a:gd name="connsiteY3" fmla="*/ 4429 h 19539"/>
                <a:gd name="connsiteX4" fmla="*/ 56470 w 110725"/>
                <a:gd name="connsiteY4" fmla="*/ 12245 h 19539"/>
                <a:gd name="connsiteX5" fmla="*/ 104733 w 110725"/>
                <a:gd name="connsiteY5" fmla="*/ 3908 h 19539"/>
                <a:gd name="connsiteX6" fmla="*/ 108837 w 110725"/>
                <a:gd name="connsiteY6" fmla="*/ 0 h 19539"/>
                <a:gd name="connsiteX7" fmla="*/ 112940 w 110725"/>
                <a:gd name="connsiteY7" fmla="*/ 4429 h 19539"/>
                <a:gd name="connsiteX8" fmla="*/ 56470 w 110725"/>
                <a:gd name="connsiteY8" fmla="*/ 2058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725" h="19539">
                  <a:moveTo>
                    <a:pt x="56470" y="20582"/>
                  </a:moveTo>
                  <a:cubicBezTo>
                    <a:pt x="50673" y="20582"/>
                    <a:pt x="0" y="20126"/>
                    <a:pt x="0" y="4429"/>
                  </a:cubicBezTo>
                  <a:cubicBezTo>
                    <a:pt x="0" y="2149"/>
                    <a:pt x="1889" y="261"/>
                    <a:pt x="4168" y="261"/>
                  </a:cubicBezTo>
                  <a:cubicBezTo>
                    <a:pt x="6448" y="261"/>
                    <a:pt x="8337" y="2149"/>
                    <a:pt x="8337" y="4429"/>
                  </a:cubicBezTo>
                  <a:cubicBezTo>
                    <a:pt x="9965" y="6904"/>
                    <a:pt x="27616" y="12245"/>
                    <a:pt x="56470" y="12245"/>
                  </a:cubicBezTo>
                  <a:cubicBezTo>
                    <a:pt x="85324" y="12245"/>
                    <a:pt x="102975" y="6904"/>
                    <a:pt x="104733" y="3908"/>
                  </a:cubicBezTo>
                  <a:cubicBezTo>
                    <a:pt x="104733" y="1628"/>
                    <a:pt x="106557" y="0"/>
                    <a:pt x="108837" y="0"/>
                  </a:cubicBezTo>
                  <a:cubicBezTo>
                    <a:pt x="111116" y="0"/>
                    <a:pt x="112940" y="2149"/>
                    <a:pt x="112940" y="4429"/>
                  </a:cubicBezTo>
                  <a:cubicBezTo>
                    <a:pt x="112940" y="20126"/>
                    <a:pt x="62267" y="20582"/>
                    <a:pt x="56470" y="205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DEE9B151-A25F-4024-BBC9-5CD77A5B25CA}"/>
                </a:ext>
              </a:extLst>
            </p:cNvPr>
            <p:cNvSpPr/>
            <p:nvPr/>
          </p:nvSpPr>
          <p:spPr>
            <a:xfrm>
              <a:off x="5712209" y="6060445"/>
              <a:ext cx="6513" cy="19540"/>
            </a:xfrm>
            <a:custGeom>
              <a:avLst/>
              <a:gdLst>
                <a:gd name="connsiteX0" fmla="*/ 4169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9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9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7BA1F7F2-E461-4FC7-AB28-FA8D421D2DC7}"/>
                </a:ext>
              </a:extLst>
            </p:cNvPr>
            <p:cNvSpPr/>
            <p:nvPr/>
          </p:nvSpPr>
          <p:spPr>
            <a:xfrm>
              <a:off x="5607606" y="6060445"/>
              <a:ext cx="6513" cy="19540"/>
            </a:xfrm>
            <a:custGeom>
              <a:avLst/>
              <a:gdLst>
                <a:gd name="connsiteX0" fmla="*/ 4168 w 6513"/>
                <a:gd name="connsiteY0" fmla="*/ 22275 h 19539"/>
                <a:gd name="connsiteX1" fmla="*/ 0 w 6513"/>
                <a:gd name="connsiteY1" fmla="*/ 18107 h 19539"/>
                <a:gd name="connsiteX2" fmla="*/ 0 w 6513"/>
                <a:gd name="connsiteY2" fmla="*/ 4169 h 19539"/>
                <a:gd name="connsiteX3" fmla="*/ 4168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8107 h 19539"/>
                <a:gd name="connsiteX6" fmla="*/ 4168 w 6513"/>
                <a:gd name="connsiteY6" fmla="*/ 2227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8" y="22275"/>
                  </a:moveTo>
                  <a:cubicBezTo>
                    <a:pt x="1889" y="22275"/>
                    <a:pt x="0" y="20387"/>
                    <a:pt x="0" y="181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8107"/>
                  </a:lnTo>
                  <a:cubicBezTo>
                    <a:pt x="8337" y="20387"/>
                    <a:pt x="6448" y="22275"/>
                    <a:pt x="4168" y="22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021D5703-1178-49F9-8293-A96BDB55A95F}"/>
                </a:ext>
              </a:extLst>
            </p:cNvPr>
            <p:cNvSpPr/>
            <p:nvPr/>
          </p:nvSpPr>
          <p:spPr>
            <a:xfrm>
              <a:off x="5727384" y="5786757"/>
              <a:ext cx="26053" cy="26053"/>
            </a:xfrm>
            <a:custGeom>
              <a:avLst/>
              <a:gdLst>
                <a:gd name="connsiteX0" fmla="*/ 15828 w 26053"/>
                <a:gd name="connsiteY0" fmla="*/ 31654 h 26053"/>
                <a:gd name="connsiteX1" fmla="*/ 0 w 26053"/>
                <a:gd name="connsiteY1" fmla="*/ 15827 h 26053"/>
                <a:gd name="connsiteX2" fmla="*/ 15828 w 26053"/>
                <a:gd name="connsiteY2" fmla="*/ 0 h 26053"/>
                <a:gd name="connsiteX3" fmla="*/ 31655 w 26053"/>
                <a:gd name="connsiteY3" fmla="*/ 15827 h 26053"/>
                <a:gd name="connsiteX4" fmla="*/ 15828 w 26053"/>
                <a:gd name="connsiteY4" fmla="*/ 31654 h 26053"/>
                <a:gd name="connsiteX5" fmla="*/ 15828 w 26053"/>
                <a:gd name="connsiteY5" fmla="*/ 8337 h 26053"/>
                <a:gd name="connsiteX6" fmla="*/ 8337 w 26053"/>
                <a:gd name="connsiteY6" fmla="*/ 15827 h 26053"/>
                <a:gd name="connsiteX7" fmla="*/ 15828 w 26053"/>
                <a:gd name="connsiteY7" fmla="*/ 23318 h 26053"/>
                <a:gd name="connsiteX8" fmla="*/ 23318 w 26053"/>
                <a:gd name="connsiteY8" fmla="*/ 15827 h 26053"/>
                <a:gd name="connsiteX9" fmla="*/ 15828 w 26053"/>
                <a:gd name="connsiteY9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8" y="31654"/>
                  </a:moveTo>
                  <a:cubicBezTo>
                    <a:pt x="7100" y="31654"/>
                    <a:pt x="0" y="24555"/>
                    <a:pt x="0" y="15827"/>
                  </a:cubicBezTo>
                  <a:cubicBezTo>
                    <a:pt x="0" y="7100"/>
                    <a:pt x="7100" y="0"/>
                    <a:pt x="15828" y="0"/>
                  </a:cubicBezTo>
                  <a:cubicBezTo>
                    <a:pt x="24555" y="0"/>
                    <a:pt x="31655" y="7100"/>
                    <a:pt x="31655" y="15827"/>
                  </a:cubicBezTo>
                  <a:cubicBezTo>
                    <a:pt x="31655" y="24555"/>
                    <a:pt x="24555" y="31654"/>
                    <a:pt x="15828" y="31654"/>
                  </a:cubicBezTo>
                  <a:close/>
                  <a:moveTo>
                    <a:pt x="15828" y="8337"/>
                  </a:moveTo>
                  <a:cubicBezTo>
                    <a:pt x="11659" y="8337"/>
                    <a:pt x="8337" y="11724"/>
                    <a:pt x="8337" y="15827"/>
                  </a:cubicBezTo>
                  <a:cubicBezTo>
                    <a:pt x="8337" y="19931"/>
                    <a:pt x="11724" y="23318"/>
                    <a:pt x="15828" y="23318"/>
                  </a:cubicBezTo>
                  <a:cubicBezTo>
                    <a:pt x="19931" y="23318"/>
                    <a:pt x="23318" y="19931"/>
                    <a:pt x="23318" y="15827"/>
                  </a:cubicBezTo>
                  <a:cubicBezTo>
                    <a:pt x="23318" y="11724"/>
                    <a:pt x="19931" y="8337"/>
                    <a:pt x="1582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924A3176-8A8E-4FEA-BC08-0BADF147DB71}"/>
                </a:ext>
              </a:extLst>
            </p:cNvPr>
            <p:cNvSpPr/>
            <p:nvPr/>
          </p:nvSpPr>
          <p:spPr>
            <a:xfrm>
              <a:off x="5619329" y="5816458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9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9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118" y="0"/>
                  </a:lnTo>
                  <a:cubicBezTo>
                    <a:pt x="45397" y="0"/>
                    <a:pt x="47286" y="1889"/>
                    <a:pt x="47286" y="4169"/>
                  </a:cubicBezTo>
                  <a:cubicBezTo>
                    <a:pt x="47286" y="6448"/>
                    <a:pt x="45463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057E368-CB7A-4BFF-AA10-41F8C8995A61}"/>
                </a:ext>
              </a:extLst>
            </p:cNvPr>
            <p:cNvSpPr/>
            <p:nvPr/>
          </p:nvSpPr>
          <p:spPr>
            <a:xfrm>
              <a:off x="5638804" y="5796983"/>
              <a:ext cx="6513" cy="45593"/>
            </a:xfrm>
            <a:custGeom>
              <a:avLst/>
              <a:gdLst>
                <a:gd name="connsiteX0" fmla="*/ 4169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9 h 45592"/>
                <a:gd name="connsiteX3" fmla="*/ 4169 w 6513"/>
                <a:gd name="connsiteY3" fmla="*/ 0 h 45592"/>
                <a:gd name="connsiteX4" fmla="*/ 8337 w 6513"/>
                <a:gd name="connsiteY4" fmla="*/ 4169 h 45592"/>
                <a:gd name="connsiteX5" fmla="*/ 8337 w 6513"/>
                <a:gd name="connsiteY5" fmla="*/ 43118 h 45592"/>
                <a:gd name="connsiteX6" fmla="*/ 4169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286"/>
                  </a:moveTo>
                  <a:cubicBezTo>
                    <a:pt x="1889" y="47286"/>
                    <a:pt x="0" y="45398"/>
                    <a:pt x="0" y="43118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43118"/>
                  </a:lnTo>
                  <a:cubicBezTo>
                    <a:pt x="8337" y="45463"/>
                    <a:pt x="6448" y="47286"/>
                    <a:pt x="4169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E9B4CEC7-82F5-4F3D-B952-039AF1B3ADC8}"/>
                </a:ext>
              </a:extLst>
            </p:cNvPr>
            <p:cNvSpPr/>
            <p:nvPr/>
          </p:nvSpPr>
          <p:spPr>
            <a:xfrm>
              <a:off x="5732139" y="5968673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402 h 39079"/>
                <a:gd name="connsiteX6" fmla="*/ 8337 w 39079"/>
                <a:gd name="connsiteY6" fmla="*/ 22796 h 39079"/>
                <a:gd name="connsiteX7" fmla="*/ 22731 w 39079"/>
                <a:gd name="connsiteY7" fmla="*/ 37191 h 39079"/>
                <a:gd name="connsiteX8" fmla="*/ 37126 w 39079"/>
                <a:gd name="connsiteY8" fmla="*/ 22796 h 39079"/>
                <a:gd name="connsiteX9" fmla="*/ 22731 w 39079"/>
                <a:gd name="connsiteY9" fmla="*/ 8402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226"/>
                    <a:pt x="10161" y="0"/>
                    <a:pt x="22731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463" y="35302"/>
                    <a:pt x="35237" y="45463"/>
                    <a:pt x="22731" y="45463"/>
                  </a:cubicBezTo>
                  <a:close/>
                  <a:moveTo>
                    <a:pt x="22731" y="8402"/>
                  </a:moveTo>
                  <a:cubicBezTo>
                    <a:pt x="14785" y="8402"/>
                    <a:pt x="8337" y="14850"/>
                    <a:pt x="8337" y="22796"/>
                  </a:cubicBezTo>
                  <a:cubicBezTo>
                    <a:pt x="8337" y="30743"/>
                    <a:pt x="14785" y="37191"/>
                    <a:pt x="22731" y="37191"/>
                  </a:cubicBezTo>
                  <a:cubicBezTo>
                    <a:pt x="30677" y="37191"/>
                    <a:pt x="37126" y="30743"/>
                    <a:pt x="37126" y="22796"/>
                  </a:cubicBezTo>
                  <a:cubicBezTo>
                    <a:pt x="37126" y="14850"/>
                    <a:pt x="30677" y="8402"/>
                    <a:pt x="22731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ED722B6-53C4-4529-8687-E562A64C04EF}"/>
                </a:ext>
              </a:extLst>
            </p:cNvPr>
            <p:cNvSpPr/>
            <p:nvPr/>
          </p:nvSpPr>
          <p:spPr>
            <a:xfrm>
              <a:off x="5697163" y="5846028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8 w 26053"/>
                <a:gd name="connsiteY1" fmla="*/ 8337 h 6513"/>
                <a:gd name="connsiteX2" fmla="*/ 0 w 26053"/>
                <a:gd name="connsiteY2" fmla="*/ 4168 h 6513"/>
                <a:gd name="connsiteX3" fmla="*/ 4168 w 26053"/>
                <a:gd name="connsiteY3" fmla="*/ 0 h 6513"/>
                <a:gd name="connsiteX4" fmla="*/ 26379 w 26053"/>
                <a:gd name="connsiteY4" fmla="*/ 0 h 6513"/>
                <a:gd name="connsiteX5" fmla="*/ 30547 w 26053"/>
                <a:gd name="connsiteY5" fmla="*/ 4168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8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8" y="0"/>
                  </a:cubicBezTo>
                  <a:lnTo>
                    <a:pt x="26379" y="0"/>
                  </a:lnTo>
                  <a:cubicBezTo>
                    <a:pt x="28658" y="0"/>
                    <a:pt x="30547" y="1889"/>
                    <a:pt x="30547" y="4168"/>
                  </a:cubicBezTo>
                  <a:cubicBezTo>
                    <a:pt x="30547" y="6448"/>
                    <a:pt x="28658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D73DE2D9-CD07-44A3-B6C1-C354E09A5954}"/>
                </a:ext>
              </a:extLst>
            </p:cNvPr>
            <p:cNvSpPr/>
            <p:nvPr/>
          </p:nvSpPr>
          <p:spPr>
            <a:xfrm>
              <a:off x="5708236" y="5834955"/>
              <a:ext cx="6513" cy="26053"/>
            </a:xfrm>
            <a:custGeom>
              <a:avLst/>
              <a:gdLst>
                <a:gd name="connsiteX0" fmla="*/ 4168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9 h 26053"/>
                <a:gd name="connsiteX3" fmla="*/ 4168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6379 h 26053"/>
                <a:gd name="connsiteX6" fmla="*/ 4168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8" y="30547"/>
                  </a:moveTo>
                  <a:cubicBezTo>
                    <a:pt x="1889" y="30547"/>
                    <a:pt x="0" y="28658"/>
                    <a:pt x="0" y="2637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6379"/>
                  </a:lnTo>
                  <a:cubicBezTo>
                    <a:pt x="8337" y="28658"/>
                    <a:pt x="6448" y="30547"/>
                    <a:pt x="4168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9437573B-04E2-4E32-97E7-72494B985695}"/>
                </a:ext>
              </a:extLst>
            </p:cNvPr>
            <p:cNvSpPr/>
            <p:nvPr/>
          </p:nvSpPr>
          <p:spPr>
            <a:xfrm>
              <a:off x="5747071" y="5908051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0 w 19539"/>
                <a:gd name="connsiteY5" fmla="*/ 16918 h 19539"/>
                <a:gd name="connsiteX6" fmla="*/ 22780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7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0" y="16918"/>
                  </a:lnTo>
                  <a:cubicBezTo>
                    <a:pt x="24408" y="18547"/>
                    <a:pt x="24408" y="21152"/>
                    <a:pt x="22780" y="22780"/>
                  </a:cubicBezTo>
                  <a:cubicBezTo>
                    <a:pt x="21999" y="23562"/>
                    <a:pt x="20957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5EB63E11-8B9D-426B-9B19-061709ACE4D8}"/>
                </a:ext>
              </a:extLst>
            </p:cNvPr>
            <p:cNvSpPr/>
            <p:nvPr/>
          </p:nvSpPr>
          <p:spPr>
            <a:xfrm>
              <a:off x="5747071" y="5908051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0 w 19539"/>
                <a:gd name="connsiteY4" fmla="*/ 1221 h 19539"/>
                <a:gd name="connsiteX5" fmla="*/ 22780 w 19539"/>
                <a:gd name="connsiteY5" fmla="*/ 7083 h 19539"/>
                <a:gd name="connsiteX6" fmla="*/ 7083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7" y="-407"/>
                    <a:pt x="21152" y="-407"/>
                    <a:pt x="22780" y="1221"/>
                  </a:cubicBezTo>
                  <a:cubicBezTo>
                    <a:pt x="24408" y="2850"/>
                    <a:pt x="24408" y="5455"/>
                    <a:pt x="22780" y="7083"/>
                  </a:cubicBezTo>
                  <a:lnTo>
                    <a:pt x="7083" y="22780"/>
                  </a:lnTo>
                  <a:cubicBezTo>
                    <a:pt x="6302" y="23562"/>
                    <a:pt x="5194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77" name="Group 1976">
            <a:extLst>
              <a:ext uri="{FF2B5EF4-FFF2-40B4-BE49-F238E27FC236}">
                <a16:creationId xmlns:a16="http://schemas.microsoft.com/office/drawing/2014/main" id="{CADDEB80-E3C2-4B38-9558-07364808A71C}"/>
              </a:ext>
            </a:extLst>
          </p:cNvPr>
          <p:cNvGrpSpPr/>
          <p:nvPr/>
        </p:nvGrpSpPr>
        <p:grpSpPr>
          <a:xfrm>
            <a:off x="6366907" y="1459538"/>
            <a:ext cx="504387" cy="485473"/>
            <a:chOff x="6445343" y="1497312"/>
            <a:chExt cx="416849" cy="401217"/>
          </a:xfrm>
          <a:solidFill>
            <a:srgbClr val="FFFFFF"/>
          </a:solidFill>
        </p:grpSpPr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3E11959-9916-4E9E-825B-CDBE59581B6E}"/>
                </a:ext>
              </a:extLst>
            </p:cNvPr>
            <p:cNvSpPr/>
            <p:nvPr/>
          </p:nvSpPr>
          <p:spPr>
            <a:xfrm>
              <a:off x="6445343" y="1892016"/>
              <a:ext cx="416849" cy="6513"/>
            </a:xfrm>
            <a:custGeom>
              <a:avLst/>
              <a:gdLst>
                <a:gd name="connsiteX0" fmla="*/ 417631 w 416849"/>
                <a:gd name="connsiteY0" fmla="*/ 8337 h 6513"/>
                <a:gd name="connsiteX1" fmla="*/ 4169 w 416849"/>
                <a:gd name="connsiteY1" fmla="*/ 8337 h 6513"/>
                <a:gd name="connsiteX2" fmla="*/ 0 w 416849"/>
                <a:gd name="connsiteY2" fmla="*/ 4169 h 6513"/>
                <a:gd name="connsiteX3" fmla="*/ 4169 w 416849"/>
                <a:gd name="connsiteY3" fmla="*/ 0 h 6513"/>
                <a:gd name="connsiteX4" fmla="*/ 417631 w 416849"/>
                <a:gd name="connsiteY4" fmla="*/ 0 h 6513"/>
                <a:gd name="connsiteX5" fmla="*/ 421800 w 416849"/>
                <a:gd name="connsiteY5" fmla="*/ 4169 h 6513"/>
                <a:gd name="connsiteX6" fmla="*/ 417631 w 416849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849" h="6513">
                  <a:moveTo>
                    <a:pt x="417631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17631" y="0"/>
                  </a:lnTo>
                  <a:cubicBezTo>
                    <a:pt x="419911" y="0"/>
                    <a:pt x="421800" y="1889"/>
                    <a:pt x="421800" y="4169"/>
                  </a:cubicBezTo>
                  <a:cubicBezTo>
                    <a:pt x="421800" y="6448"/>
                    <a:pt x="419911" y="8337"/>
                    <a:pt x="41763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3B590F44-F2A6-48D0-82B8-0E1C63AB83E1}"/>
                </a:ext>
              </a:extLst>
            </p:cNvPr>
            <p:cNvSpPr/>
            <p:nvPr/>
          </p:nvSpPr>
          <p:spPr>
            <a:xfrm>
              <a:off x="6475825" y="1851569"/>
              <a:ext cx="6513" cy="39080"/>
            </a:xfrm>
            <a:custGeom>
              <a:avLst/>
              <a:gdLst>
                <a:gd name="connsiteX0" fmla="*/ 0 w 6513"/>
                <a:gd name="connsiteY0" fmla="*/ 0 h 39079"/>
                <a:gd name="connsiteX1" fmla="*/ 8337 w 6513"/>
                <a:gd name="connsiteY1" fmla="*/ 0 h 39079"/>
                <a:gd name="connsiteX2" fmla="*/ 8337 w 6513"/>
                <a:gd name="connsiteY2" fmla="*/ 44616 h 39079"/>
                <a:gd name="connsiteX3" fmla="*/ 0 w 6513"/>
                <a:gd name="connsiteY3" fmla="*/ 44616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39079">
                  <a:moveTo>
                    <a:pt x="0" y="0"/>
                  </a:moveTo>
                  <a:lnTo>
                    <a:pt x="8337" y="0"/>
                  </a:lnTo>
                  <a:lnTo>
                    <a:pt x="8337" y="44616"/>
                  </a:lnTo>
                  <a:lnTo>
                    <a:pt x="0" y="4461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30C944F2-FC05-4A7D-A574-FAA8FB4AF82D}"/>
                </a:ext>
              </a:extLst>
            </p:cNvPr>
            <p:cNvSpPr/>
            <p:nvPr/>
          </p:nvSpPr>
          <p:spPr>
            <a:xfrm>
              <a:off x="6507805" y="1775494"/>
              <a:ext cx="6513" cy="117239"/>
            </a:xfrm>
            <a:custGeom>
              <a:avLst/>
              <a:gdLst>
                <a:gd name="connsiteX0" fmla="*/ 0 w 6513"/>
                <a:gd name="connsiteY0" fmla="*/ 0 h 117238"/>
                <a:gd name="connsiteX1" fmla="*/ 8337 w 6513"/>
                <a:gd name="connsiteY1" fmla="*/ 0 h 117238"/>
                <a:gd name="connsiteX2" fmla="*/ 8337 w 6513"/>
                <a:gd name="connsiteY2" fmla="*/ 120691 h 117238"/>
                <a:gd name="connsiteX3" fmla="*/ 0 w 6513"/>
                <a:gd name="connsiteY3" fmla="*/ 120691 h 11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17238">
                  <a:moveTo>
                    <a:pt x="0" y="0"/>
                  </a:moveTo>
                  <a:lnTo>
                    <a:pt x="8337" y="0"/>
                  </a:lnTo>
                  <a:lnTo>
                    <a:pt x="8337" y="120691"/>
                  </a:lnTo>
                  <a:lnTo>
                    <a:pt x="0" y="12069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980712E-BBB8-40C8-9A5E-71428D7ECA60}"/>
                </a:ext>
              </a:extLst>
            </p:cNvPr>
            <p:cNvSpPr/>
            <p:nvPr/>
          </p:nvSpPr>
          <p:spPr>
            <a:xfrm>
              <a:off x="6539850" y="1813140"/>
              <a:ext cx="6513" cy="78159"/>
            </a:xfrm>
            <a:custGeom>
              <a:avLst/>
              <a:gdLst>
                <a:gd name="connsiteX0" fmla="*/ 0 w 6513"/>
                <a:gd name="connsiteY0" fmla="*/ 0 h 78159"/>
                <a:gd name="connsiteX1" fmla="*/ 8337 w 6513"/>
                <a:gd name="connsiteY1" fmla="*/ 0 h 78159"/>
                <a:gd name="connsiteX2" fmla="*/ 8337 w 6513"/>
                <a:gd name="connsiteY2" fmla="*/ 82979 h 78159"/>
                <a:gd name="connsiteX3" fmla="*/ 0 w 6513"/>
                <a:gd name="connsiteY3" fmla="*/ 82979 h 7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78159">
                  <a:moveTo>
                    <a:pt x="0" y="0"/>
                  </a:moveTo>
                  <a:lnTo>
                    <a:pt x="8337" y="0"/>
                  </a:lnTo>
                  <a:lnTo>
                    <a:pt x="8337" y="82979"/>
                  </a:lnTo>
                  <a:lnTo>
                    <a:pt x="0" y="8297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9352CA34-A9B4-4FAD-9AC4-963FD8DEAE62}"/>
                </a:ext>
              </a:extLst>
            </p:cNvPr>
            <p:cNvSpPr/>
            <p:nvPr/>
          </p:nvSpPr>
          <p:spPr>
            <a:xfrm>
              <a:off x="6571896" y="1710035"/>
              <a:ext cx="6513" cy="182372"/>
            </a:xfrm>
            <a:custGeom>
              <a:avLst/>
              <a:gdLst>
                <a:gd name="connsiteX0" fmla="*/ 0 w 6513"/>
                <a:gd name="connsiteY0" fmla="*/ 0 h 182371"/>
                <a:gd name="connsiteX1" fmla="*/ 8337 w 6513"/>
                <a:gd name="connsiteY1" fmla="*/ 0 h 182371"/>
                <a:gd name="connsiteX2" fmla="*/ 8337 w 6513"/>
                <a:gd name="connsiteY2" fmla="*/ 186149 h 182371"/>
                <a:gd name="connsiteX3" fmla="*/ 0 w 6513"/>
                <a:gd name="connsiteY3" fmla="*/ 186149 h 182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82371">
                  <a:moveTo>
                    <a:pt x="0" y="0"/>
                  </a:moveTo>
                  <a:lnTo>
                    <a:pt x="8337" y="0"/>
                  </a:lnTo>
                  <a:lnTo>
                    <a:pt x="8337" y="186149"/>
                  </a:lnTo>
                  <a:lnTo>
                    <a:pt x="0" y="18614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069DE103-5DE2-4FA6-9353-A11D2E1260AA}"/>
                </a:ext>
              </a:extLst>
            </p:cNvPr>
            <p:cNvSpPr/>
            <p:nvPr/>
          </p:nvSpPr>
          <p:spPr>
            <a:xfrm>
              <a:off x="6604006" y="1673691"/>
              <a:ext cx="6513" cy="221451"/>
            </a:xfrm>
            <a:custGeom>
              <a:avLst/>
              <a:gdLst>
                <a:gd name="connsiteX0" fmla="*/ 0 w 6513"/>
                <a:gd name="connsiteY0" fmla="*/ 0 h 221451"/>
                <a:gd name="connsiteX1" fmla="*/ 8337 w 6513"/>
                <a:gd name="connsiteY1" fmla="*/ 0 h 221451"/>
                <a:gd name="connsiteX2" fmla="*/ 8337 w 6513"/>
                <a:gd name="connsiteY2" fmla="*/ 222493 h 221451"/>
                <a:gd name="connsiteX3" fmla="*/ 0 w 6513"/>
                <a:gd name="connsiteY3" fmla="*/ 222493 h 22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221451">
                  <a:moveTo>
                    <a:pt x="0" y="0"/>
                  </a:moveTo>
                  <a:lnTo>
                    <a:pt x="8337" y="0"/>
                  </a:lnTo>
                  <a:lnTo>
                    <a:pt x="8337" y="222493"/>
                  </a:lnTo>
                  <a:lnTo>
                    <a:pt x="0" y="22249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B5ADEFEB-1C20-487D-A6E7-77E4EC89173E}"/>
                </a:ext>
              </a:extLst>
            </p:cNvPr>
            <p:cNvSpPr/>
            <p:nvPr/>
          </p:nvSpPr>
          <p:spPr>
            <a:xfrm>
              <a:off x="6636051" y="1795033"/>
              <a:ext cx="6513" cy="97699"/>
            </a:xfrm>
            <a:custGeom>
              <a:avLst/>
              <a:gdLst>
                <a:gd name="connsiteX0" fmla="*/ 0 w 6513"/>
                <a:gd name="connsiteY0" fmla="*/ 0 h 97699"/>
                <a:gd name="connsiteX1" fmla="*/ 8337 w 6513"/>
                <a:gd name="connsiteY1" fmla="*/ 0 h 97699"/>
                <a:gd name="connsiteX2" fmla="*/ 8337 w 6513"/>
                <a:gd name="connsiteY2" fmla="*/ 101086 h 97699"/>
                <a:gd name="connsiteX3" fmla="*/ 0 w 6513"/>
                <a:gd name="connsiteY3" fmla="*/ 101086 h 97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97699">
                  <a:moveTo>
                    <a:pt x="0" y="0"/>
                  </a:moveTo>
                  <a:lnTo>
                    <a:pt x="8337" y="0"/>
                  </a:lnTo>
                  <a:lnTo>
                    <a:pt x="8337" y="101086"/>
                  </a:lnTo>
                  <a:lnTo>
                    <a:pt x="0" y="10108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1E4AB183-E782-419E-AD14-7753C1A80E76}"/>
                </a:ext>
              </a:extLst>
            </p:cNvPr>
            <p:cNvSpPr/>
            <p:nvPr/>
          </p:nvSpPr>
          <p:spPr>
            <a:xfrm>
              <a:off x="6668097" y="1753674"/>
              <a:ext cx="6513" cy="136779"/>
            </a:xfrm>
            <a:custGeom>
              <a:avLst/>
              <a:gdLst>
                <a:gd name="connsiteX0" fmla="*/ 0 w 6513"/>
                <a:gd name="connsiteY0" fmla="*/ 0 h 136778"/>
                <a:gd name="connsiteX1" fmla="*/ 8337 w 6513"/>
                <a:gd name="connsiteY1" fmla="*/ 0 h 136778"/>
                <a:gd name="connsiteX2" fmla="*/ 8337 w 6513"/>
                <a:gd name="connsiteY2" fmla="*/ 142445 h 136778"/>
                <a:gd name="connsiteX3" fmla="*/ 0 w 6513"/>
                <a:gd name="connsiteY3" fmla="*/ 142445 h 13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6778">
                  <a:moveTo>
                    <a:pt x="0" y="0"/>
                  </a:moveTo>
                  <a:lnTo>
                    <a:pt x="8337" y="0"/>
                  </a:lnTo>
                  <a:lnTo>
                    <a:pt x="8337" y="142445"/>
                  </a:lnTo>
                  <a:lnTo>
                    <a:pt x="0" y="14244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A59B7627-5297-4421-9034-B689CCA2A9DE}"/>
                </a:ext>
              </a:extLst>
            </p:cNvPr>
            <p:cNvSpPr/>
            <p:nvPr/>
          </p:nvSpPr>
          <p:spPr>
            <a:xfrm>
              <a:off x="6700142" y="1694208"/>
              <a:ext cx="6513" cy="201911"/>
            </a:xfrm>
            <a:custGeom>
              <a:avLst/>
              <a:gdLst>
                <a:gd name="connsiteX0" fmla="*/ 0 w 6513"/>
                <a:gd name="connsiteY0" fmla="*/ 0 h 201911"/>
                <a:gd name="connsiteX1" fmla="*/ 8337 w 6513"/>
                <a:gd name="connsiteY1" fmla="*/ 0 h 201911"/>
                <a:gd name="connsiteX2" fmla="*/ 8337 w 6513"/>
                <a:gd name="connsiteY2" fmla="*/ 201911 h 201911"/>
                <a:gd name="connsiteX3" fmla="*/ 0 w 6513"/>
                <a:gd name="connsiteY3" fmla="*/ 201911 h 201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201911">
                  <a:moveTo>
                    <a:pt x="0" y="0"/>
                  </a:moveTo>
                  <a:lnTo>
                    <a:pt x="8337" y="0"/>
                  </a:lnTo>
                  <a:lnTo>
                    <a:pt x="8337" y="201911"/>
                  </a:lnTo>
                  <a:lnTo>
                    <a:pt x="0" y="20191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B769B062-B5B7-4BB4-9A07-8F57926B5047}"/>
                </a:ext>
              </a:extLst>
            </p:cNvPr>
            <p:cNvSpPr/>
            <p:nvPr/>
          </p:nvSpPr>
          <p:spPr>
            <a:xfrm>
              <a:off x="6732187" y="1739866"/>
              <a:ext cx="6513" cy="156319"/>
            </a:xfrm>
            <a:custGeom>
              <a:avLst/>
              <a:gdLst>
                <a:gd name="connsiteX0" fmla="*/ 0 w 6513"/>
                <a:gd name="connsiteY0" fmla="*/ 0 h 156318"/>
                <a:gd name="connsiteX1" fmla="*/ 8337 w 6513"/>
                <a:gd name="connsiteY1" fmla="*/ 0 h 156318"/>
                <a:gd name="connsiteX2" fmla="*/ 8337 w 6513"/>
                <a:gd name="connsiteY2" fmla="*/ 156319 h 156318"/>
                <a:gd name="connsiteX3" fmla="*/ 0 w 6513"/>
                <a:gd name="connsiteY3" fmla="*/ 156319 h 15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56318">
                  <a:moveTo>
                    <a:pt x="0" y="0"/>
                  </a:moveTo>
                  <a:lnTo>
                    <a:pt x="8337" y="0"/>
                  </a:lnTo>
                  <a:lnTo>
                    <a:pt x="8337" y="156319"/>
                  </a:lnTo>
                  <a:lnTo>
                    <a:pt x="0" y="15631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3C38D07C-054E-4591-B9D2-B929D275C21E}"/>
                </a:ext>
              </a:extLst>
            </p:cNvPr>
            <p:cNvSpPr/>
            <p:nvPr/>
          </p:nvSpPr>
          <p:spPr>
            <a:xfrm>
              <a:off x="6764232" y="1647117"/>
              <a:ext cx="6513" cy="247504"/>
            </a:xfrm>
            <a:custGeom>
              <a:avLst/>
              <a:gdLst>
                <a:gd name="connsiteX0" fmla="*/ 0 w 6513"/>
                <a:gd name="connsiteY0" fmla="*/ 0 h 247504"/>
                <a:gd name="connsiteX1" fmla="*/ 8337 w 6513"/>
                <a:gd name="connsiteY1" fmla="*/ 0 h 247504"/>
                <a:gd name="connsiteX2" fmla="*/ 8337 w 6513"/>
                <a:gd name="connsiteY2" fmla="*/ 249068 h 247504"/>
                <a:gd name="connsiteX3" fmla="*/ 0 w 6513"/>
                <a:gd name="connsiteY3" fmla="*/ 249068 h 24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247504">
                  <a:moveTo>
                    <a:pt x="0" y="0"/>
                  </a:moveTo>
                  <a:lnTo>
                    <a:pt x="8337" y="0"/>
                  </a:lnTo>
                  <a:lnTo>
                    <a:pt x="8337" y="249068"/>
                  </a:lnTo>
                  <a:lnTo>
                    <a:pt x="0" y="24906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05BDA405-FDBC-4D0F-A270-33A8AFE18ABC}"/>
                </a:ext>
              </a:extLst>
            </p:cNvPr>
            <p:cNvSpPr/>
            <p:nvPr/>
          </p:nvSpPr>
          <p:spPr>
            <a:xfrm>
              <a:off x="6796278" y="1703652"/>
              <a:ext cx="6513" cy="188885"/>
            </a:xfrm>
            <a:custGeom>
              <a:avLst/>
              <a:gdLst>
                <a:gd name="connsiteX0" fmla="*/ 0 w 6513"/>
                <a:gd name="connsiteY0" fmla="*/ 0 h 188884"/>
                <a:gd name="connsiteX1" fmla="*/ 8337 w 6513"/>
                <a:gd name="connsiteY1" fmla="*/ 0 h 188884"/>
                <a:gd name="connsiteX2" fmla="*/ 8337 w 6513"/>
                <a:gd name="connsiteY2" fmla="*/ 192467 h 188884"/>
                <a:gd name="connsiteX3" fmla="*/ 0 w 6513"/>
                <a:gd name="connsiteY3" fmla="*/ 192467 h 18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88884">
                  <a:moveTo>
                    <a:pt x="0" y="0"/>
                  </a:moveTo>
                  <a:lnTo>
                    <a:pt x="8337" y="0"/>
                  </a:lnTo>
                  <a:lnTo>
                    <a:pt x="8337" y="192467"/>
                  </a:lnTo>
                  <a:lnTo>
                    <a:pt x="0" y="19246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DFFCAD39-1679-474E-BB0B-73962E21082B}"/>
                </a:ext>
              </a:extLst>
            </p:cNvPr>
            <p:cNvSpPr/>
            <p:nvPr/>
          </p:nvSpPr>
          <p:spPr>
            <a:xfrm>
              <a:off x="6828323" y="1600677"/>
              <a:ext cx="6513" cy="293097"/>
            </a:xfrm>
            <a:custGeom>
              <a:avLst/>
              <a:gdLst>
                <a:gd name="connsiteX0" fmla="*/ 0 w 6513"/>
                <a:gd name="connsiteY0" fmla="*/ 0 h 293097"/>
                <a:gd name="connsiteX1" fmla="*/ 8337 w 6513"/>
                <a:gd name="connsiteY1" fmla="*/ 0 h 293097"/>
                <a:gd name="connsiteX2" fmla="*/ 8337 w 6513"/>
                <a:gd name="connsiteY2" fmla="*/ 295442 h 293097"/>
                <a:gd name="connsiteX3" fmla="*/ 0 w 6513"/>
                <a:gd name="connsiteY3" fmla="*/ 295442 h 29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293097">
                  <a:moveTo>
                    <a:pt x="0" y="0"/>
                  </a:moveTo>
                  <a:lnTo>
                    <a:pt x="8337" y="0"/>
                  </a:lnTo>
                  <a:lnTo>
                    <a:pt x="8337" y="295442"/>
                  </a:lnTo>
                  <a:lnTo>
                    <a:pt x="0" y="29544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29BA6F64-D11B-4617-8995-2500CE4E92B2}"/>
                </a:ext>
              </a:extLst>
            </p:cNvPr>
            <p:cNvSpPr/>
            <p:nvPr/>
          </p:nvSpPr>
          <p:spPr>
            <a:xfrm>
              <a:off x="6475776" y="1497377"/>
              <a:ext cx="358230" cy="227965"/>
            </a:xfrm>
            <a:custGeom>
              <a:avLst/>
              <a:gdLst>
                <a:gd name="connsiteX0" fmla="*/ 4152 w 358230"/>
                <a:gd name="connsiteY0" fmla="*/ 230896 h 227964"/>
                <a:gd name="connsiteX1" fmla="*/ 1221 w 358230"/>
                <a:gd name="connsiteY1" fmla="*/ 229658 h 227964"/>
                <a:gd name="connsiteX2" fmla="*/ 1221 w 358230"/>
                <a:gd name="connsiteY2" fmla="*/ 223731 h 227964"/>
                <a:gd name="connsiteX3" fmla="*/ 42580 w 358230"/>
                <a:gd name="connsiteY3" fmla="*/ 182372 h 227964"/>
                <a:gd name="connsiteX4" fmla="*/ 48508 w 358230"/>
                <a:gd name="connsiteY4" fmla="*/ 182372 h 227964"/>
                <a:gd name="connsiteX5" fmla="*/ 49680 w 358230"/>
                <a:gd name="connsiteY5" fmla="*/ 185368 h 227964"/>
                <a:gd name="connsiteX6" fmla="*/ 48508 w 358230"/>
                <a:gd name="connsiteY6" fmla="*/ 188299 h 227964"/>
                <a:gd name="connsiteX7" fmla="*/ 7148 w 358230"/>
                <a:gd name="connsiteY7" fmla="*/ 229658 h 227964"/>
                <a:gd name="connsiteX8" fmla="*/ 4152 w 358230"/>
                <a:gd name="connsiteY8" fmla="*/ 230896 h 227964"/>
                <a:gd name="connsiteX9" fmla="*/ 54369 w 358230"/>
                <a:gd name="connsiteY9" fmla="*/ 180678 h 227964"/>
                <a:gd name="connsiteX10" fmla="*/ 51439 w 358230"/>
                <a:gd name="connsiteY10" fmla="*/ 179441 h 227964"/>
                <a:gd name="connsiteX11" fmla="*/ 51439 w 358230"/>
                <a:gd name="connsiteY11" fmla="*/ 173579 h 227964"/>
                <a:gd name="connsiteX12" fmla="*/ 69089 w 358230"/>
                <a:gd name="connsiteY12" fmla="*/ 155863 h 227964"/>
                <a:gd name="connsiteX13" fmla="*/ 75017 w 358230"/>
                <a:gd name="connsiteY13" fmla="*/ 155863 h 227964"/>
                <a:gd name="connsiteX14" fmla="*/ 76254 w 358230"/>
                <a:gd name="connsiteY14" fmla="*/ 158794 h 227964"/>
                <a:gd name="connsiteX15" fmla="*/ 75017 w 358230"/>
                <a:gd name="connsiteY15" fmla="*/ 161790 h 227964"/>
                <a:gd name="connsiteX16" fmla="*/ 57300 w 358230"/>
                <a:gd name="connsiteY16" fmla="*/ 179441 h 227964"/>
                <a:gd name="connsiteX17" fmla="*/ 54369 w 358230"/>
                <a:gd name="connsiteY17" fmla="*/ 180678 h 227964"/>
                <a:gd name="connsiteX18" fmla="*/ 196359 w 358230"/>
                <a:gd name="connsiteY18" fmla="*/ 166935 h 227964"/>
                <a:gd name="connsiteX19" fmla="*/ 193428 w 358230"/>
                <a:gd name="connsiteY19" fmla="*/ 165698 h 227964"/>
                <a:gd name="connsiteX20" fmla="*/ 189976 w 358230"/>
                <a:gd name="connsiteY20" fmla="*/ 162246 h 227964"/>
                <a:gd name="connsiteX21" fmla="*/ 188738 w 358230"/>
                <a:gd name="connsiteY21" fmla="*/ 159315 h 227964"/>
                <a:gd name="connsiteX22" fmla="*/ 189976 w 358230"/>
                <a:gd name="connsiteY22" fmla="*/ 156319 h 227964"/>
                <a:gd name="connsiteX23" fmla="*/ 195838 w 358230"/>
                <a:gd name="connsiteY23" fmla="*/ 156319 h 227964"/>
                <a:gd name="connsiteX24" fmla="*/ 196359 w 358230"/>
                <a:gd name="connsiteY24" fmla="*/ 156840 h 227964"/>
                <a:gd name="connsiteX25" fmla="*/ 248921 w 358230"/>
                <a:gd name="connsiteY25" fmla="*/ 104277 h 227964"/>
                <a:gd name="connsiteX26" fmla="*/ 248986 w 358230"/>
                <a:gd name="connsiteY26" fmla="*/ 104212 h 227964"/>
                <a:gd name="connsiteX27" fmla="*/ 254783 w 358230"/>
                <a:gd name="connsiteY27" fmla="*/ 104277 h 227964"/>
                <a:gd name="connsiteX28" fmla="*/ 254783 w 358230"/>
                <a:gd name="connsiteY28" fmla="*/ 110205 h 227964"/>
                <a:gd name="connsiteX29" fmla="*/ 199290 w 358230"/>
                <a:gd name="connsiteY29" fmla="*/ 165698 h 227964"/>
                <a:gd name="connsiteX30" fmla="*/ 196359 w 358230"/>
                <a:gd name="connsiteY30" fmla="*/ 166935 h 227964"/>
                <a:gd name="connsiteX31" fmla="*/ 184049 w 358230"/>
                <a:gd name="connsiteY31" fmla="*/ 154625 h 227964"/>
                <a:gd name="connsiteX32" fmla="*/ 181118 w 358230"/>
                <a:gd name="connsiteY32" fmla="*/ 153388 h 227964"/>
                <a:gd name="connsiteX33" fmla="*/ 181118 w 358230"/>
                <a:gd name="connsiteY33" fmla="*/ 147460 h 227964"/>
                <a:gd name="connsiteX34" fmla="*/ 186980 w 358230"/>
                <a:gd name="connsiteY34" fmla="*/ 147460 h 227964"/>
                <a:gd name="connsiteX35" fmla="*/ 188217 w 358230"/>
                <a:gd name="connsiteY35" fmla="*/ 150391 h 227964"/>
                <a:gd name="connsiteX36" fmla="*/ 186980 w 358230"/>
                <a:gd name="connsiteY36" fmla="*/ 153388 h 227964"/>
                <a:gd name="connsiteX37" fmla="*/ 184049 w 358230"/>
                <a:gd name="connsiteY37" fmla="*/ 154625 h 227964"/>
                <a:gd name="connsiteX38" fmla="*/ 80878 w 358230"/>
                <a:gd name="connsiteY38" fmla="*/ 154104 h 227964"/>
                <a:gd name="connsiteX39" fmla="*/ 77948 w 358230"/>
                <a:gd name="connsiteY39" fmla="*/ 152932 h 227964"/>
                <a:gd name="connsiteX40" fmla="*/ 77948 w 358230"/>
                <a:gd name="connsiteY40" fmla="*/ 147005 h 227964"/>
                <a:gd name="connsiteX41" fmla="*/ 83875 w 358230"/>
                <a:gd name="connsiteY41" fmla="*/ 147005 h 227964"/>
                <a:gd name="connsiteX42" fmla="*/ 83875 w 358230"/>
                <a:gd name="connsiteY42" fmla="*/ 152932 h 227964"/>
                <a:gd name="connsiteX43" fmla="*/ 80878 w 358230"/>
                <a:gd name="connsiteY43" fmla="*/ 154104 h 227964"/>
                <a:gd name="connsiteX44" fmla="*/ 175256 w 358230"/>
                <a:gd name="connsiteY44" fmla="*/ 145767 h 227964"/>
                <a:gd name="connsiteX45" fmla="*/ 172260 w 358230"/>
                <a:gd name="connsiteY45" fmla="*/ 144530 h 227964"/>
                <a:gd name="connsiteX46" fmla="*/ 154609 w 358230"/>
                <a:gd name="connsiteY46" fmla="*/ 126879 h 227964"/>
                <a:gd name="connsiteX47" fmla="*/ 153371 w 358230"/>
                <a:gd name="connsiteY47" fmla="*/ 123948 h 227964"/>
                <a:gd name="connsiteX48" fmla="*/ 154609 w 358230"/>
                <a:gd name="connsiteY48" fmla="*/ 120951 h 227964"/>
                <a:gd name="connsiteX49" fmla="*/ 160471 w 358230"/>
                <a:gd name="connsiteY49" fmla="*/ 120951 h 227964"/>
                <a:gd name="connsiteX50" fmla="*/ 178187 w 358230"/>
                <a:gd name="connsiteY50" fmla="*/ 138668 h 227964"/>
                <a:gd name="connsiteX51" fmla="*/ 178187 w 358230"/>
                <a:gd name="connsiteY51" fmla="*/ 144530 h 227964"/>
                <a:gd name="connsiteX52" fmla="*/ 175256 w 358230"/>
                <a:gd name="connsiteY52" fmla="*/ 145767 h 227964"/>
                <a:gd name="connsiteX53" fmla="*/ 89737 w 358230"/>
                <a:gd name="connsiteY53" fmla="*/ 145376 h 227964"/>
                <a:gd name="connsiteX54" fmla="*/ 86806 w 358230"/>
                <a:gd name="connsiteY54" fmla="*/ 144139 h 227964"/>
                <a:gd name="connsiteX55" fmla="*/ 86806 w 358230"/>
                <a:gd name="connsiteY55" fmla="*/ 138212 h 227964"/>
                <a:gd name="connsiteX56" fmla="*/ 129272 w 358230"/>
                <a:gd name="connsiteY56" fmla="*/ 95745 h 227964"/>
                <a:gd name="connsiteX57" fmla="*/ 135199 w 358230"/>
                <a:gd name="connsiteY57" fmla="*/ 95745 h 227964"/>
                <a:gd name="connsiteX58" fmla="*/ 151613 w 358230"/>
                <a:gd name="connsiteY58" fmla="*/ 112159 h 227964"/>
                <a:gd name="connsiteX59" fmla="*/ 151678 w 358230"/>
                <a:gd name="connsiteY59" fmla="*/ 112159 h 227964"/>
                <a:gd name="connsiteX60" fmla="*/ 151613 w 358230"/>
                <a:gd name="connsiteY60" fmla="*/ 118086 h 227964"/>
                <a:gd name="connsiteX61" fmla="*/ 145751 w 358230"/>
                <a:gd name="connsiteY61" fmla="*/ 118086 h 227964"/>
                <a:gd name="connsiteX62" fmla="*/ 132268 w 358230"/>
                <a:gd name="connsiteY62" fmla="*/ 104603 h 227964"/>
                <a:gd name="connsiteX63" fmla="*/ 92667 w 358230"/>
                <a:gd name="connsiteY63" fmla="*/ 144139 h 227964"/>
                <a:gd name="connsiteX64" fmla="*/ 89737 w 358230"/>
                <a:gd name="connsiteY64" fmla="*/ 145376 h 227964"/>
                <a:gd name="connsiteX65" fmla="*/ 260710 w 358230"/>
                <a:gd name="connsiteY65" fmla="*/ 102584 h 227964"/>
                <a:gd name="connsiteX66" fmla="*/ 257779 w 358230"/>
                <a:gd name="connsiteY66" fmla="*/ 101347 h 227964"/>
                <a:gd name="connsiteX67" fmla="*/ 256542 w 358230"/>
                <a:gd name="connsiteY67" fmla="*/ 98416 h 227964"/>
                <a:gd name="connsiteX68" fmla="*/ 257779 w 358230"/>
                <a:gd name="connsiteY68" fmla="*/ 95485 h 227964"/>
                <a:gd name="connsiteX69" fmla="*/ 275430 w 358230"/>
                <a:gd name="connsiteY69" fmla="*/ 77768 h 227964"/>
                <a:gd name="connsiteX70" fmla="*/ 281357 w 358230"/>
                <a:gd name="connsiteY70" fmla="*/ 77768 h 227964"/>
                <a:gd name="connsiteX71" fmla="*/ 282530 w 358230"/>
                <a:gd name="connsiteY71" fmla="*/ 80699 h 227964"/>
                <a:gd name="connsiteX72" fmla="*/ 281357 w 358230"/>
                <a:gd name="connsiteY72" fmla="*/ 83630 h 227964"/>
                <a:gd name="connsiteX73" fmla="*/ 263641 w 358230"/>
                <a:gd name="connsiteY73" fmla="*/ 101347 h 227964"/>
                <a:gd name="connsiteX74" fmla="*/ 260710 w 358230"/>
                <a:gd name="connsiteY74" fmla="*/ 102584 h 227964"/>
                <a:gd name="connsiteX75" fmla="*/ 287219 w 358230"/>
                <a:gd name="connsiteY75" fmla="*/ 76140 h 227964"/>
                <a:gd name="connsiteX76" fmla="*/ 284288 w 358230"/>
                <a:gd name="connsiteY76" fmla="*/ 74903 h 227964"/>
                <a:gd name="connsiteX77" fmla="*/ 284288 w 358230"/>
                <a:gd name="connsiteY77" fmla="*/ 68976 h 227964"/>
                <a:gd name="connsiteX78" fmla="*/ 290150 w 358230"/>
                <a:gd name="connsiteY78" fmla="*/ 68976 h 227964"/>
                <a:gd name="connsiteX79" fmla="*/ 290215 w 358230"/>
                <a:gd name="connsiteY79" fmla="*/ 74903 h 227964"/>
                <a:gd name="connsiteX80" fmla="*/ 287219 w 358230"/>
                <a:gd name="connsiteY80" fmla="*/ 76140 h 227964"/>
                <a:gd name="connsiteX81" fmla="*/ 296077 w 358230"/>
                <a:gd name="connsiteY81" fmla="*/ 67282 h 227964"/>
                <a:gd name="connsiteX82" fmla="*/ 293146 w 358230"/>
                <a:gd name="connsiteY82" fmla="*/ 66045 h 227964"/>
                <a:gd name="connsiteX83" fmla="*/ 293146 w 358230"/>
                <a:gd name="connsiteY83" fmla="*/ 60118 h 227964"/>
                <a:gd name="connsiteX84" fmla="*/ 352091 w 358230"/>
                <a:gd name="connsiteY84" fmla="*/ 1172 h 227964"/>
                <a:gd name="connsiteX85" fmla="*/ 358019 w 358230"/>
                <a:gd name="connsiteY85" fmla="*/ 1172 h 227964"/>
                <a:gd name="connsiteX86" fmla="*/ 358019 w 358230"/>
                <a:gd name="connsiteY86" fmla="*/ 7099 h 227964"/>
                <a:gd name="connsiteX87" fmla="*/ 299008 w 358230"/>
                <a:gd name="connsiteY87" fmla="*/ 66045 h 227964"/>
                <a:gd name="connsiteX88" fmla="*/ 296077 w 358230"/>
                <a:gd name="connsiteY88" fmla="*/ 67282 h 22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358230" h="227964">
                  <a:moveTo>
                    <a:pt x="4152" y="230896"/>
                  </a:moveTo>
                  <a:cubicBezTo>
                    <a:pt x="3045" y="230896"/>
                    <a:pt x="2003" y="230440"/>
                    <a:pt x="1221" y="229658"/>
                  </a:cubicBezTo>
                  <a:cubicBezTo>
                    <a:pt x="-407" y="228030"/>
                    <a:pt x="-407" y="225359"/>
                    <a:pt x="1221" y="223731"/>
                  </a:cubicBezTo>
                  <a:lnTo>
                    <a:pt x="42580" y="182372"/>
                  </a:lnTo>
                  <a:cubicBezTo>
                    <a:pt x="44144" y="180808"/>
                    <a:pt x="46945" y="180808"/>
                    <a:pt x="48508" y="182372"/>
                  </a:cubicBezTo>
                  <a:cubicBezTo>
                    <a:pt x="49289" y="183153"/>
                    <a:pt x="49680" y="184195"/>
                    <a:pt x="49680" y="185368"/>
                  </a:cubicBezTo>
                  <a:cubicBezTo>
                    <a:pt x="49680" y="186475"/>
                    <a:pt x="49289" y="187517"/>
                    <a:pt x="48508" y="188299"/>
                  </a:cubicBezTo>
                  <a:lnTo>
                    <a:pt x="7148" y="229658"/>
                  </a:lnTo>
                  <a:cubicBezTo>
                    <a:pt x="6302" y="230440"/>
                    <a:pt x="5259" y="230896"/>
                    <a:pt x="4152" y="230896"/>
                  </a:cubicBezTo>
                  <a:close/>
                  <a:moveTo>
                    <a:pt x="54369" y="180678"/>
                  </a:moveTo>
                  <a:cubicBezTo>
                    <a:pt x="53262" y="180678"/>
                    <a:pt x="52220" y="180222"/>
                    <a:pt x="51439" y="179441"/>
                  </a:cubicBezTo>
                  <a:cubicBezTo>
                    <a:pt x="49810" y="177812"/>
                    <a:pt x="49810" y="175142"/>
                    <a:pt x="51439" y="173579"/>
                  </a:cubicBezTo>
                  <a:lnTo>
                    <a:pt x="69089" y="155863"/>
                  </a:lnTo>
                  <a:cubicBezTo>
                    <a:pt x="70653" y="154299"/>
                    <a:pt x="73454" y="154299"/>
                    <a:pt x="75017" y="155863"/>
                  </a:cubicBezTo>
                  <a:cubicBezTo>
                    <a:pt x="75798" y="156644"/>
                    <a:pt x="76254" y="157686"/>
                    <a:pt x="76254" y="158794"/>
                  </a:cubicBezTo>
                  <a:cubicBezTo>
                    <a:pt x="76254" y="159901"/>
                    <a:pt x="75798" y="160943"/>
                    <a:pt x="75017" y="161790"/>
                  </a:cubicBezTo>
                  <a:lnTo>
                    <a:pt x="57300" y="179441"/>
                  </a:lnTo>
                  <a:cubicBezTo>
                    <a:pt x="56519" y="180222"/>
                    <a:pt x="55477" y="180678"/>
                    <a:pt x="54369" y="180678"/>
                  </a:cubicBezTo>
                  <a:close/>
                  <a:moveTo>
                    <a:pt x="196359" y="166935"/>
                  </a:moveTo>
                  <a:cubicBezTo>
                    <a:pt x="195251" y="166935"/>
                    <a:pt x="194210" y="166479"/>
                    <a:pt x="193428" y="165698"/>
                  </a:cubicBezTo>
                  <a:lnTo>
                    <a:pt x="189976" y="162246"/>
                  </a:lnTo>
                  <a:cubicBezTo>
                    <a:pt x="189194" y="161464"/>
                    <a:pt x="188738" y="160422"/>
                    <a:pt x="188738" y="159315"/>
                  </a:cubicBezTo>
                  <a:cubicBezTo>
                    <a:pt x="188738" y="158207"/>
                    <a:pt x="189194" y="157100"/>
                    <a:pt x="189976" y="156319"/>
                  </a:cubicBezTo>
                  <a:cubicBezTo>
                    <a:pt x="191539" y="154755"/>
                    <a:pt x="194275" y="154755"/>
                    <a:pt x="195838" y="156319"/>
                  </a:cubicBezTo>
                  <a:lnTo>
                    <a:pt x="196359" y="156840"/>
                  </a:lnTo>
                  <a:lnTo>
                    <a:pt x="248921" y="104277"/>
                  </a:lnTo>
                  <a:lnTo>
                    <a:pt x="248986" y="104212"/>
                  </a:lnTo>
                  <a:cubicBezTo>
                    <a:pt x="250550" y="102714"/>
                    <a:pt x="253285" y="102779"/>
                    <a:pt x="254783" y="104277"/>
                  </a:cubicBezTo>
                  <a:cubicBezTo>
                    <a:pt x="256411" y="105906"/>
                    <a:pt x="256411" y="108576"/>
                    <a:pt x="254783" y="110205"/>
                  </a:cubicBezTo>
                  <a:lnTo>
                    <a:pt x="199290" y="165698"/>
                  </a:lnTo>
                  <a:cubicBezTo>
                    <a:pt x="198508" y="166544"/>
                    <a:pt x="197466" y="166935"/>
                    <a:pt x="196359" y="166935"/>
                  </a:cubicBezTo>
                  <a:close/>
                  <a:moveTo>
                    <a:pt x="184049" y="154625"/>
                  </a:moveTo>
                  <a:cubicBezTo>
                    <a:pt x="182942" y="154625"/>
                    <a:pt x="181899" y="154169"/>
                    <a:pt x="181118" y="153388"/>
                  </a:cubicBezTo>
                  <a:cubicBezTo>
                    <a:pt x="179489" y="151759"/>
                    <a:pt x="179489" y="149089"/>
                    <a:pt x="181118" y="147460"/>
                  </a:cubicBezTo>
                  <a:cubicBezTo>
                    <a:pt x="182681" y="145897"/>
                    <a:pt x="185417" y="145897"/>
                    <a:pt x="186980" y="147460"/>
                  </a:cubicBezTo>
                  <a:cubicBezTo>
                    <a:pt x="187827" y="148242"/>
                    <a:pt x="188217" y="149284"/>
                    <a:pt x="188217" y="150391"/>
                  </a:cubicBezTo>
                  <a:cubicBezTo>
                    <a:pt x="188217" y="151564"/>
                    <a:pt x="187827" y="152606"/>
                    <a:pt x="186980" y="153388"/>
                  </a:cubicBezTo>
                  <a:cubicBezTo>
                    <a:pt x="186198" y="154169"/>
                    <a:pt x="185156" y="154625"/>
                    <a:pt x="184049" y="154625"/>
                  </a:cubicBezTo>
                  <a:close/>
                  <a:moveTo>
                    <a:pt x="80878" y="154104"/>
                  </a:moveTo>
                  <a:cubicBezTo>
                    <a:pt x="79771" y="154104"/>
                    <a:pt x="78729" y="153713"/>
                    <a:pt x="77948" y="152932"/>
                  </a:cubicBezTo>
                  <a:cubicBezTo>
                    <a:pt x="76319" y="151303"/>
                    <a:pt x="76319" y="148633"/>
                    <a:pt x="77948" y="147005"/>
                  </a:cubicBezTo>
                  <a:cubicBezTo>
                    <a:pt x="79576" y="145441"/>
                    <a:pt x="82246" y="145441"/>
                    <a:pt x="83875" y="147005"/>
                  </a:cubicBezTo>
                  <a:cubicBezTo>
                    <a:pt x="85503" y="148633"/>
                    <a:pt x="85503" y="151303"/>
                    <a:pt x="83875" y="152932"/>
                  </a:cubicBezTo>
                  <a:cubicBezTo>
                    <a:pt x="83093" y="153778"/>
                    <a:pt x="81986" y="154104"/>
                    <a:pt x="80878" y="154104"/>
                  </a:cubicBezTo>
                  <a:close/>
                  <a:moveTo>
                    <a:pt x="175256" y="145767"/>
                  </a:moveTo>
                  <a:cubicBezTo>
                    <a:pt x="174083" y="145767"/>
                    <a:pt x="173041" y="145311"/>
                    <a:pt x="172260" y="144530"/>
                  </a:cubicBezTo>
                  <a:lnTo>
                    <a:pt x="154609" y="126879"/>
                  </a:lnTo>
                  <a:cubicBezTo>
                    <a:pt x="153827" y="126097"/>
                    <a:pt x="153371" y="125055"/>
                    <a:pt x="153371" y="123948"/>
                  </a:cubicBezTo>
                  <a:cubicBezTo>
                    <a:pt x="153371" y="122775"/>
                    <a:pt x="153827" y="121733"/>
                    <a:pt x="154609" y="120951"/>
                  </a:cubicBezTo>
                  <a:cubicBezTo>
                    <a:pt x="156172" y="119388"/>
                    <a:pt x="158908" y="119388"/>
                    <a:pt x="160471" y="120951"/>
                  </a:cubicBezTo>
                  <a:lnTo>
                    <a:pt x="178187" y="138668"/>
                  </a:lnTo>
                  <a:cubicBezTo>
                    <a:pt x="179815" y="140296"/>
                    <a:pt x="179815" y="142901"/>
                    <a:pt x="178187" y="144530"/>
                  </a:cubicBezTo>
                  <a:cubicBezTo>
                    <a:pt x="177405" y="145376"/>
                    <a:pt x="176363" y="145767"/>
                    <a:pt x="175256" y="145767"/>
                  </a:cubicBezTo>
                  <a:close/>
                  <a:moveTo>
                    <a:pt x="89737" y="145376"/>
                  </a:moveTo>
                  <a:cubicBezTo>
                    <a:pt x="88629" y="145376"/>
                    <a:pt x="87587" y="144920"/>
                    <a:pt x="86806" y="144139"/>
                  </a:cubicBezTo>
                  <a:cubicBezTo>
                    <a:pt x="85177" y="142510"/>
                    <a:pt x="85177" y="139840"/>
                    <a:pt x="86806" y="138212"/>
                  </a:cubicBezTo>
                  <a:lnTo>
                    <a:pt x="129272" y="95745"/>
                  </a:lnTo>
                  <a:cubicBezTo>
                    <a:pt x="130836" y="94182"/>
                    <a:pt x="133636" y="94182"/>
                    <a:pt x="135199" y="95745"/>
                  </a:cubicBezTo>
                  <a:lnTo>
                    <a:pt x="151613" y="112159"/>
                  </a:lnTo>
                  <a:cubicBezTo>
                    <a:pt x="151613" y="112159"/>
                    <a:pt x="151613" y="112159"/>
                    <a:pt x="151678" y="112159"/>
                  </a:cubicBezTo>
                  <a:cubicBezTo>
                    <a:pt x="153306" y="113852"/>
                    <a:pt x="153241" y="116457"/>
                    <a:pt x="151613" y="118086"/>
                  </a:cubicBezTo>
                  <a:cubicBezTo>
                    <a:pt x="150049" y="119649"/>
                    <a:pt x="147314" y="119649"/>
                    <a:pt x="145751" y="118086"/>
                  </a:cubicBezTo>
                  <a:lnTo>
                    <a:pt x="132268" y="104603"/>
                  </a:lnTo>
                  <a:lnTo>
                    <a:pt x="92667" y="144139"/>
                  </a:lnTo>
                  <a:cubicBezTo>
                    <a:pt x="91886" y="144855"/>
                    <a:pt x="90844" y="145376"/>
                    <a:pt x="89737" y="145376"/>
                  </a:cubicBezTo>
                  <a:close/>
                  <a:moveTo>
                    <a:pt x="260710" y="102584"/>
                  </a:moveTo>
                  <a:cubicBezTo>
                    <a:pt x="259603" y="102584"/>
                    <a:pt x="258561" y="102128"/>
                    <a:pt x="257779" y="101347"/>
                  </a:cubicBezTo>
                  <a:cubicBezTo>
                    <a:pt x="256998" y="100565"/>
                    <a:pt x="256542" y="99523"/>
                    <a:pt x="256542" y="98416"/>
                  </a:cubicBezTo>
                  <a:cubicBezTo>
                    <a:pt x="256542" y="97308"/>
                    <a:pt x="256998" y="96266"/>
                    <a:pt x="257779" y="95485"/>
                  </a:cubicBezTo>
                  <a:lnTo>
                    <a:pt x="275430" y="77768"/>
                  </a:lnTo>
                  <a:cubicBezTo>
                    <a:pt x="276993" y="76205"/>
                    <a:pt x="279729" y="76205"/>
                    <a:pt x="281357" y="77768"/>
                  </a:cubicBezTo>
                  <a:cubicBezTo>
                    <a:pt x="282139" y="78550"/>
                    <a:pt x="282530" y="79592"/>
                    <a:pt x="282530" y="80699"/>
                  </a:cubicBezTo>
                  <a:cubicBezTo>
                    <a:pt x="282530" y="81807"/>
                    <a:pt x="282139" y="82849"/>
                    <a:pt x="281357" y="83630"/>
                  </a:cubicBezTo>
                  <a:lnTo>
                    <a:pt x="263641" y="101347"/>
                  </a:lnTo>
                  <a:cubicBezTo>
                    <a:pt x="262859" y="102193"/>
                    <a:pt x="261817" y="102584"/>
                    <a:pt x="260710" y="102584"/>
                  </a:cubicBezTo>
                  <a:close/>
                  <a:moveTo>
                    <a:pt x="287219" y="76140"/>
                  </a:moveTo>
                  <a:cubicBezTo>
                    <a:pt x="286112" y="76140"/>
                    <a:pt x="285070" y="75684"/>
                    <a:pt x="284288" y="74903"/>
                  </a:cubicBezTo>
                  <a:cubicBezTo>
                    <a:pt x="282660" y="73274"/>
                    <a:pt x="282660" y="70604"/>
                    <a:pt x="284288" y="68976"/>
                  </a:cubicBezTo>
                  <a:cubicBezTo>
                    <a:pt x="285851" y="67412"/>
                    <a:pt x="288587" y="67412"/>
                    <a:pt x="290150" y="68976"/>
                  </a:cubicBezTo>
                  <a:cubicBezTo>
                    <a:pt x="291778" y="70604"/>
                    <a:pt x="291778" y="73274"/>
                    <a:pt x="290215" y="74903"/>
                  </a:cubicBezTo>
                  <a:cubicBezTo>
                    <a:pt x="289368" y="75684"/>
                    <a:pt x="288326" y="76140"/>
                    <a:pt x="287219" y="76140"/>
                  </a:cubicBezTo>
                  <a:close/>
                  <a:moveTo>
                    <a:pt x="296077" y="67282"/>
                  </a:moveTo>
                  <a:cubicBezTo>
                    <a:pt x="294970" y="67282"/>
                    <a:pt x="293928" y="66826"/>
                    <a:pt x="293146" y="66045"/>
                  </a:cubicBezTo>
                  <a:cubicBezTo>
                    <a:pt x="291518" y="64416"/>
                    <a:pt x="291518" y="61811"/>
                    <a:pt x="293146" y="60118"/>
                  </a:cubicBezTo>
                  <a:lnTo>
                    <a:pt x="352091" y="1172"/>
                  </a:lnTo>
                  <a:cubicBezTo>
                    <a:pt x="353654" y="-391"/>
                    <a:pt x="356390" y="-391"/>
                    <a:pt x="358019" y="1172"/>
                  </a:cubicBezTo>
                  <a:cubicBezTo>
                    <a:pt x="359582" y="2801"/>
                    <a:pt x="359582" y="5471"/>
                    <a:pt x="358019" y="7099"/>
                  </a:cubicBezTo>
                  <a:lnTo>
                    <a:pt x="299008" y="66045"/>
                  </a:lnTo>
                  <a:cubicBezTo>
                    <a:pt x="298226" y="66761"/>
                    <a:pt x="297184" y="67282"/>
                    <a:pt x="296077" y="6728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B49AA810-C8AB-4B7E-A3B4-9A6F6BD66985}"/>
                </a:ext>
              </a:extLst>
            </p:cNvPr>
            <p:cNvSpPr/>
            <p:nvPr/>
          </p:nvSpPr>
          <p:spPr>
            <a:xfrm>
              <a:off x="6780581" y="1497377"/>
              <a:ext cx="52106" cy="6513"/>
            </a:xfrm>
            <a:custGeom>
              <a:avLst/>
              <a:gdLst>
                <a:gd name="connsiteX0" fmla="*/ 4169 w 52106"/>
                <a:gd name="connsiteY0" fmla="*/ 10030 h 6513"/>
                <a:gd name="connsiteX1" fmla="*/ 0 w 52106"/>
                <a:gd name="connsiteY1" fmla="*/ 6057 h 6513"/>
                <a:gd name="connsiteX2" fmla="*/ 1172 w 52106"/>
                <a:gd name="connsiteY2" fmla="*/ 3061 h 6513"/>
                <a:gd name="connsiteX3" fmla="*/ 4038 w 52106"/>
                <a:gd name="connsiteY3" fmla="*/ 1693 h 6513"/>
                <a:gd name="connsiteX4" fmla="*/ 50217 w 52106"/>
                <a:gd name="connsiteY4" fmla="*/ 0 h 6513"/>
                <a:gd name="connsiteX5" fmla="*/ 54386 w 52106"/>
                <a:gd name="connsiteY5" fmla="*/ 3973 h 6513"/>
                <a:gd name="connsiteX6" fmla="*/ 53279 w 52106"/>
                <a:gd name="connsiteY6" fmla="*/ 6969 h 6513"/>
                <a:gd name="connsiteX7" fmla="*/ 50348 w 52106"/>
                <a:gd name="connsiteY7" fmla="*/ 8337 h 6513"/>
                <a:gd name="connsiteX8" fmla="*/ 4364 w 52106"/>
                <a:gd name="connsiteY8" fmla="*/ 10030 h 6513"/>
                <a:gd name="connsiteX9" fmla="*/ 4169 w 52106"/>
                <a:gd name="connsiteY9" fmla="*/ 1003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6513">
                  <a:moveTo>
                    <a:pt x="4169" y="10030"/>
                  </a:moveTo>
                  <a:cubicBezTo>
                    <a:pt x="1954" y="10030"/>
                    <a:pt x="130" y="8272"/>
                    <a:pt x="0" y="6057"/>
                  </a:cubicBezTo>
                  <a:cubicBezTo>
                    <a:pt x="0" y="4885"/>
                    <a:pt x="391" y="3843"/>
                    <a:pt x="1172" y="3061"/>
                  </a:cubicBezTo>
                  <a:cubicBezTo>
                    <a:pt x="1889" y="2215"/>
                    <a:pt x="2931" y="1759"/>
                    <a:pt x="4038" y="1693"/>
                  </a:cubicBezTo>
                  <a:lnTo>
                    <a:pt x="50217" y="0"/>
                  </a:lnTo>
                  <a:cubicBezTo>
                    <a:pt x="52497" y="0"/>
                    <a:pt x="54321" y="1759"/>
                    <a:pt x="54386" y="3973"/>
                  </a:cubicBezTo>
                  <a:cubicBezTo>
                    <a:pt x="54451" y="5080"/>
                    <a:pt x="54060" y="6122"/>
                    <a:pt x="53279" y="6969"/>
                  </a:cubicBezTo>
                  <a:cubicBezTo>
                    <a:pt x="52562" y="7816"/>
                    <a:pt x="51520" y="8272"/>
                    <a:pt x="50348" y="8337"/>
                  </a:cubicBezTo>
                  <a:lnTo>
                    <a:pt x="4364" y="10030"/>
                  </a:lnTo>
                  <a:cubicBezTo>
                    <a:pt x="4299" y="10030"/>
                    <a:pt x="4234" y="10030"/>
                    <a:pt x="4169" y="1003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D2C580DD-DB46-485C-AF79-505B146FE987}"/>
                </a:ext>
              </a:extLst>
            </p:cNvPr>
            <p:cNvSpPr/>
            <p:nvPr/>
          </p:nvSpPr>
          <p:spPr>
            <a:xfrm>
              <a:off x="6825913" y="1497312"/>
              <a:ext cx="6513" cy="52106"/>
            </a:xfrm>
            <a:custGeom>
              <a:avLst/>
              <a:gdLst>
                <a:gd name="connsiteX0" fmla="*/ 4169 w 6513"/>
                <a:gd name="connsiteY0" fmla="*/ 54646 h 52106"/>
                <a:gd name="connsiteX1" fmla="*/ 4103 w 6513"/>
                <a:gd name="connsiteY1" fmla="*/ 54646 h 52106"/>
                <a:gd name="connsiteX2" fmla="*/ 0 w 6513"/>
                <a:gd name="connsiteY2" fmla="*/ 50413 h 52106"/>
                <a:gd name="connsiteX3" fmla="*/ 716 w 6513"/>
                <a:gd name="connsiteY3" fmla="*/ 4103 h 52106"/>
                <a:gd name="connsiteX4" fmla="*/ 4885 w 6513"/>
                <a:gd name="connsiteY4" fmla="*/ 0 h 52106"/>
                <a:gd name="connsiteX5" fmla="*/ 9054 w 6513"/>
                <a:gd name="connsiteY5" fmla="*/ 4234 h 52106"/>
                <a:gd name="connsiteX6" fmla="*/ 8337 w 6513"/>
                <a:gd name="connsiteY6" fmla="*/ 50543 h 52106"/>
                <a:gd name="connsiteX7" fmla="*/ 4169 w 6513"/>
                <a:gd name="connsiteY7" fmla="*/ 54646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52106">
                  <a:moveTo>
                    <a:pt x="4169" y="54646"/>
                  </a:moveTo>
                  <a:lnTo>
                    <a:pt x="4103" y="54646"/>
                  </a:lnTo>
                  <a:cubicBezTo>
                    <a:pt x="1824" y="54581"/>
                    <a:pt x="0" y="52692"/>
                    <a:pt x="0" y="50413"/>
                  </a:cubicBezTo>
                  <a:lnTo>
                    <a:pt x="716" y="4103"/>
                  </a:lnTo>
                  <a:cubicBezTo>
                    <a:pt x="782" y="1824"/>
                    <a:pt x="2605" y="0"/>
                    <a:pt x="4885" y="0"/>
                  </a:cubicBezTo>
                  <a:cubicBezTo>
                    <a:pt x="7230" y="0"/>
                    <a:pt x="9054" y="1889"/>
                    <a:pt x="9054" y="4234"/>
                  </a:cubicBezTo>
                  <a:lnTo>
                    <a:pt x="8337" y="50543"/>
                  </a:lnTo>
                  <a:cubicBezTo>
                    <a:pt x="8337" y="52888"/>
                    <a:pt x="6513" y="54646"/>
                    <a:pt x="4169" y="5464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6" name="Group 1985">
            <a:extLst>
              <a:ext uri="{FF2B5EF4-FFF2-40B4-BE49-F238E27FC236}">
                <a16:creationId xmlns:a16="http://schemas.microsoft.com/office/drawing/2014/main" id="{A0BC9041-6A19-411B-98A4-6D4A1C6D9DB3}"/>
              </a:ext>
            </a:extLst>
          </p:cNvPr>
          <p:cNvGrpSpPr/>
          <p:nvPr/>
        </p:nvGrpSpPr>
        <p:grpSpPr>
          <a:xfrm>
            <a:off x="6370091" y="2582153"/>
            <a:ext cx="520229" cy="346766"/>
            <a:chOff x="6449902" y="2607890"/>
            <a:chExt cx="429941" cy="286584"/>
          </a:xfrm>
          <a:solidFill>
            <a:srgbClr val="FFFFFF"/>
          </a:solidFill>
        </p:grpSpPr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52E4864B-E487-4E7D-81EF-06D05506A3A6}"/>
                </a:ext>
              </a:extLst>
            </p:cNvPr>
            <p:cNvSpPr/>
            <p:nvPr/>
          </p:nvSpPr>
          <p:spPr>
            <a:xfrm>
              <a:off x="6449902" y="2607890"/>
              <a:ext cx="429876" cy="286584"/>
            </a:xfrm>
            <a:custGeom>
              <a:avLst/>
              <a:gdLst>
                <a:gd name="connsiteX0" fmla="*/ 416068 w 429876"/>
                <a:gd name="connsiteY0" fmla="*/ 290492 h 286583"/>
                <a:gd name="connsiteX1" fmla="*/ 14134 w 429876"/>
                <a:gd name="connsiteY1" fmla="*/ 290492 h 286583"/>
                <a:gd name="connsiteX2" fmla="*/ 0 w 429876"/>
                <a:gd name="connsiteY2" fmla="*/ 276358 h 286583"/>
                <a:gd name="connsiteX3" fmla="*/ 0 w 429876"/>
                <a:gd name="connsiteY3" fmla="*/ 14134 h 286583"/>
                <a:gd name="connsiteX4" fmla="*/ 14134 w 429876"/>
                <a:gd name="connsiteY4" fmla="*/ 0 h 286583"/>
                <a:gd name="connsiteX5" fmla="*/ 416068 w 429876"/>
                <a:gd name="connsiteY5" fmla="*/ 0 h 286583"/>
                <a:gd name="connsiteX6" fmla="*/ 430202 w 429876"/>
                <a:gd name="connsiteY6" fmla="*/ 14134 h 286583"/>
                <a:gd name="connsiteX7" fmla="*/ 430202 w 429876"/>
                <a:gd name="connsiteY7" fmla="*/ 276358 h 286583"/>
                <a:gd name="connsiteX8" fmla="*/ 416068 w 429876"/>
                <a:gd name="connsiteY8" fmla="*/ 290492 h 286583"/>
                <a:gd name="connsiteX9" fmla="*/ 14134 w 429876"/>
                <a:gd name="connsiteY9" fmla="*/ 8337 h 286583"/>
                <a:gd name="connsiteX10" fmla="*/ 8337 w 429876"/>
                <a:gd name="connsiteY10" fmla="*/ 14134 h 286583"/>
                <a:gd name="connsiteX11" fmla="*/ 8337 w 429876"/>
                <a:gd name="connsiteY11" fmla="*/ 276358 h 286583"/>
                <a:gd name="connsiteX12" fmla="*/ 14134 w 429876"/>
                <a:gd name="connsiteY12" fmla="*/ 282155 h 286583"/>
                <a:gd name="connsiteX13" fmla="*/ 416068 w 429876"/>
                <a:gd name="connsiteY13" fmla="*/ 282155 h 286583"/>
                <a:gd name="connsiteX14" fmla="*/ 421864 w 429876"/>
                <a:gd name="connsiteY14" fmla="*/ 276358 h 286583"/>
                <a:gd name="connsiteX15" fmla="*/ 421864 w 429876"/>
                <a:gd name="connsiteY15" fmla="*/ 14134 h 286583"/>
                <a:gd name="connsiteX16" fmla="*/ 416068 w 429876"/>
                <a:gd name="connsiteY16" fmla="*/ 8337 h 286583"/>
                <a:gd name="connsiteX17" fmla="*/ 14134 w 429876"/>
                <a:gd name="connsiteY17" fmla="*/ 8337 h 28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9876" h="286583">
                  <a:moveTo>
                    <a:pt x="416068" y="290492"/>
                  </a:moveTo>
                  <a:lnTo>
                    <a:pt x="14134" y="290492"/>
                  </a:lnTo>
                  <a:cubicBezTo>
                    <a:pt x="6318" y="290492"/>
                    <a:pt x="0" y="284174"/>
                    <a:pt x="0" y="276358"/>
                  </a:cubicBezTo>
                  <a:lnTo>
                    <a:pt x="0" y="14134"/>
                  </a:lnTo>
                  <a:cubicBezTo>
                    <a:pt x="0" y="6318"/>
                    <a:pt x="6318" y="0"/>
                    <a:pt x="14134" y="0"/>
                  </a:cubicBezTo>
                  <a:lnTo>
                    <a:pt x="416068" y="0"/>
                  </a:lnTo>
                  <a:cubicBezTo>
                    <a:pt x="423884" y="0"/>
                    <a:pt x="430202" y="6318"/>
                    <a:pt x="430202" y="14134"/>
                  </a:cubicBezTo>
                  <a:lnTo>
                    <a:pt x="430202" y="276358"/>
                  </a:lnTo>
                  <a:cubicBezTo>
                    <a:pt x="430202" y="284109"/>
                    <a:pt x="423818" y="290492"/>
                    <a:pt x="416068" y="290492"/>
                  </a:cubicBezTo>
                  <a:close/>
                  <a:moveTo>
                    <a:pt x="14134" y="8337"/>
                  </a:moveTo>
                  <a:cubicBezTo>
                    <a:pt x="10942" y="8337"/>
                    <a:pt x="8337" y="10942"/>
                    <a:pt x="8337" y="14134"/>
                  </a:cubicBezTo>
                  <a:lnTo>
                    <a:pt x="8337" y="276358"/>
                  </a:lnTo>
                  <a:cubicBezTo>
                    <a:pt x="8337" y="279550"/>
                    <a:pt x="10942" y="282155"/>
                    <a:pt x="14134" y="282155"/>
                  </a:cubicBezTo>
                  <a:lnTo>
                    <a:pt x="416068" y="282155"/>
                  </a:lnTo>
                  <a:cubicBezTo>
                    <a:pt x="419259" y="282155"/>
                    <a:pt x="421864" y="279550"/>
                    <a:pt x="421864" y="276358"/>
                  </a:cubicBezTo>
                  <a:lnTo>
                    <a:pt x="421864" y="14134"/>
                  </a:lnTo>
                  <a:cubicBezTo>
                    <a:pt x="421864" y="10942"/>
                    <a:pt x="419259" y="8337"/>
                    <a:pt x="416068" y="8337"/>
                  </a:cubicBezTo>
                  <a:lnTo>
                    <a:pt x="14134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3181301E-08D0-408D-BCEA-1EC5F15D16C6}"/>
                </a:ext>
              </a:extLst>
            </p:cNvPr>
            <p:cNvSpPr/>
            <p:nvPr/>
          </p:nvSpPr>
          <p:spPr>
            <a:xfrm>
              <a:off x="6454070" y="2651724"/>
              <a:ext cx="416849" cy="6513"/>
            </a:xfrm>
            <a:custGeom>
              <a:avLst/>
              <a:gdLst>
                <a:gd name="connsiteX0" fmla="*/ 0 w 416849"/>
                <a:gd name="connsiteY0" fmla="*/ 0 h 6513"/>
                <a:gd name="connsiteX1" fmla="*/ 421799 w 416849"/>
                <a:gd name="connsiteY1" fmla="*/ 0 h 6513"/>
                <a:gd name="connsiteX2" fmla="*/ 421799 w 416849"/>
                <a:gd name="connsiteY2" fmla="*/ 8337 h 6513"/>
                <a:gd name="connsiteX3" fmla="*/ 0 w 416849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849" h="6513">
                  <a:moveTo>
                    <a:pt x="0" y="0"/>
                  </a:moveTo>
                  <a:lnTo>
                    <a:pt x="421799" y="0"/>
                  </a:lnTo>
                  <a:lnTo>
                    <a:pt x="421799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397AB928-7208-4DE3-9AD0-CA631B3E68A6}"/>
                </a:ext>
              </a:extLst>
            </p:cNvPr>
            <p:cNvSpPr/>
            <p:nvPr/>
          </p:nvSpPr>
          <p:spPr>
            <a:xfrm>
              <a:off x="6449967" y="2688524"/>
              <a:ext cx="429876" cy="6513"/>
            </a:xfrm>
            <a:custGeom>
              <a:avLst/>
              <a:gdLst>
                <a:gd name="connsiteX0" fmla="*/ 425968 w 429876"/>
                <a:gd name="connsiteY0" fmla="*/ 8337 h 6513"/>
                <a:gd name="connsiteX1" fmla="*/ 4169 w 429876"/>
                <a:gd name="connsiteY1" fmla="*/ 8337 h 6513"/>
                <a:gd name="connsiteX2" fmla="*/ 0 w 429876"/>
                <a:gd name="connsiteY2" fmla="*/ 4168 h 6513"/>
                <a:gd name="connsiteX3" fmla="*/ 4169 w 429876"/>
                <a:gd name="connsiteY3" fmla="*/ 0 h 6513"/>
                <a:gd name="connsiteX4" fmla="*/ 425968 w 429876"/>
                <a:gd name="connsiteY4" fmla="*/ 0 h 6513"/>
                <a:gd name="connsiteX5" fmla="*/ 430137 w 429876"/>
                <a:gd name="connsiteY5" fmla="*/ 4168 h 6513"/>
                <a:gd name="connsiteX6" fmla="*/ 425968 w 42987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9876" h="6513">
                  <a:moveTo>
                    <a:pt x="42596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25968" y="0"/>
                  </a:lnTo>
                  <a:cubicBezTo>
                    <a:pt x="428248" y="0"/>
                    <a:pt x="430137" y="1889"/>
                    <a:pt x="430137" y="4168"/>
                  </a:cubicBezTo>
                  <a:cubicBezTo>
                    <a:pt x="430137" y="6448"/>
                    <a:pt x="428248" y="8337"/>
                    <a:pt x="42596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FC534BF6-5B2E-4C31-8361-F6530BA837D3}"/>
                </a:ext>
              </a:extLst>
            </p:cNvPr>
            <p:cNvSpPr/>
            <p:nvPr/>
          </p:nvSpPr>
          <p:spPr>
            <a:xfrm>
              <a:off x="6672672" y="2651740"/>
              <a:ext cx="39080" cy="39080"/>
            </a:xfrm>
            <a:custGeom>
              <a:avLst/>
              <a:gdLst>
                <a:gd name="connsiteX0" fmla="*/ 4152 w 39079"/>
                <a:gd name="connsiteY0" fmla="*/ 44209 h 39079"/>
                <a:gd name="connsiteX1" fmla="*/ 1221 w 39079"/>
                <a:gd name="connsiteY1" fmla="*/ 42971 h 39079"/>
                <a:gd name="connsiteX2" fmla="*/ 1221 w 39079"/>
                <a:gd name="connsiteY2" fmla="*/ 37109 h 39079"/>
                <a:gd name="connsiteX3" fmla="*/ 37109 w 39079"/>
                <a:gd name="connsiteY3" fmla="*/ 1221 h 39079"/>
                <a:gd name="connsiteX4" fmla="*/ 42972 w 39079"/>
                <a:gd name="connsiteY4" fmla="*/ 1221 h 39079"/>
                <a:gd name="connsiteX5" fmla="*/ 42972 w 39079"/>
                <a:gd name="connsiteY5" fmla="*/ 7083 h 39079"/>
                <a:gd name="connsiteX6" fmla="*/ 7083 w 39079"/>
                <a:gd name="connsiteY6" fmla="*/ 42971 h 39079"/>
                <a:gd name="connsiteX7" fmla="*/ 4152 w 39079"/>
                <a:gd name="connsiteY7" fmla="*/ 44209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152" y="44209"/>
                  </a:moveTo>
                  <a:cubicBezTo>
                    <a:pt x="3110" y="44209"/>
                    <a:pt x="2003" y="43818"/>
                    <a:pt x="1221" y="42971"/>
                  </a:cubicBezTo>
                  <a:cubicBezTo>
                    <a:pt x="-407" y="41343"/>
                    <a:pt x="-407" y="38738"/>
                    <a:pt x="1221" y="37109"/>
                  </a:cubicBezTo>
                  <a:lnTo>
                    <a:pt x="37109" y="1221"/>
                  </a:lnTo>
                  <a:cubicBezTo>
                    <a:pt x="38738" y="-407"/>
                    <a:pt x="41343" y="-407"/>
                    <a:pt x="42972" y="1221"/>
                  </a:cubicBezTo>
                  <a:cubicBezTo>
                    <a:pt x="44600" y="2850"/>
                    <a:pt x="44600" y="5455"/>
                    <a:pt x="42972" y="7083"/>
                  </a:cubicBezTo>
                  <a:lnTo>
                    <a:pt x="7083" y="42971"/>
                  </a:lnTo>
                  <a:cubicBezTo>
                    <a:pt x="6237" y="43818"/>
                    <a:pt x="5195" y="44209"/>
                    <a:pt x="4152" y="4420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D6FBE694-3111-4117-B0C8-5293E182AE9E}"/>
                </a:ext>
              </a:extLst>
            </p:cNvPr>
            <p:cNvSpPr/>
            <p:nvPr/>
          </p:nvSpPr>
          <p:spPr>
            <a:xfrm>
              <a:off x="6693775" y="2651740"/>
              <a:ext cx="39080" cy="39080"/>
            </a:xfrm>
            <a:custGeom>
              <a:avLst/>
              <a:gdLst>
                <a:gd name="connsiteX0" fmla="*/ 4152 w 39079"/>
                <a:gd name="connsiteY0" fmla="*/ 44209 h 39079"/>
                <a:gd name="connsiteX1" fmla="*/ 1221 w 39079"/>
                <a:gd name="connsiteY1" fmla="*/ 42971 h 39079"/>
                <a:gd name="connsiteX2" fmla="*/ 1221 w 39079"/>
                <a:gd name="connsiteY2" fmla="*/ 37109 h 39079"/>
                <a:gd name="connsiteX3" fmla="*/ 37109 w 39079"/>
                <a:gd name="connsiteY3" fmla="*/ 1221 h 39079"/>
                <a:gd name="connsiteX4" fmla="*/ 42971 w 39079"/>
                <a:gd name="connsiteY4" fmla="*/ 1221 h 39079"/>
                <a:gd name="connsiteX5" fmla="*/ 42971 w 39079"/>
                <a:gd name="connsiteY5" fmla="*/ 7083 h 39079"/>
                <a:gd name="connsiteX6" fmla="*/ 7083 w 39079"/>
                <a:gd name="connsiteY6" fmla="*/ 42971 h 39079"/>
                <a:gd name="connsiteX7" fmla="*/ 4152 w 39079"/>
                <a:gd name="connsiteY7" fmla="*/ 44209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152" y="44209"/>
                  </a:moveTo>
                  <a:cubicBezTo>
                    <a:pt x="3110" y="44209"/>
                    <a:pt x="2003" y="43818"/>
                    <a:pt x="1221" y="42971"/>
                  </a:cubicBezTo>
                  <a:cubicBezTo>
                    <a:pt x="-407" y="41343"/>
                    <a:pt x="-407" y="38738"/>
                    <a:pt x="1221" y="37109"/>
                  </a:cubicBezTo>
                  <a:lnTo>
                    <a:pt x="37109" y="1221"/>
                  </a:lnTo>
                  <a:cubicBezTo>
                    <a:pt x="38737" y="-407"/>
                    <a:pt x="41343" y="-407"/>
                    <a:pt x="42971" y="1221"/>
                  </a:cubicBezTo>
                  <a:cubicBezTo>
                    <a:pt x="44599" y="2850"/>
                    <a:pt x="44599" y="5455"/>
                    <a:pt x="42971" y="7083"/>
                  </a:cubicBezTo>
                  <a:lnTo>
                    <a:pt x="7083" y="42971"/>
                  </a:lnTo>
                  <a:cubicBezTo>
                    <a:pt x="6236" y="43818"/>
                    <a:pt x="5194" y="44209"/>
                    <a:pt x="4152" y="4420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C5C8EB7B-2D4D-4AAF-BB37-B6A9AFD3CAF9}"/>
                </a:ext>
              </a:extLst>
            </p:cNvPr>
            <p:cNvSpPr/>
            <p:nvPr/>
          </p:nvSpPr>
          <p:spPr>
            <a:xfrm>
              <a:off x="6714878" y="2651740"/>
              <a:ext cx="39080" cy="39080"/>
            </a:xfrm>
            <a:custGeom>
              <a:avLst/>
              <a:gdLst>
                <a:gd name="connsiteX0" fmla="*/ 4152 w 39079"/>
                <a:gd name="connsiteY0" fmla="*/ 44209 h 39079"/>
                <a:gd name="connsiteX1" fmla="*/ 1221 w 39079"/>
                <a:gd name="connsiteY1" fmla="*/ 42971 h 39079"/>
                <a:gd name="connsiteX2" fmla="*/ 1221 w 39079"/>
                <a:gd name="connsiteY2" fmla="*/ 37109 h 39079"/>
                <a:gd name="connsiteX3" fmla="*/ 37109 w 39079"/>
                <a:gd name="connsiteY3" fmla="*/ 1221 h 39079"/>
                <a:gd name="connsiteX4" fmla="*/ 42971 w 39079"/>
                <a:gd name="connsiteY4" fmla="*/ 1221 h 39079"/>
                <a:gd name="connsiteX5" fmla="*/ 42971 w 39079"/>
                <a:gd name="connsiteY5" fmla="*/ 7083 h 39079"/>
                <a:gd name="connsiteX6" fmla="*/ 7083 w 39079"/>
                <a:gd name="connsiteY6" fmla="*/ 42971 h 39079"/>
                <a:gd name="connsiteX7" fmla="*/ 4152 w 39079"/>
                <a:gd name="connsiteY7" fmla="*/ 44209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152" y="44209"/>
                  </a:moveTo>
                  <a:cubicBezTo>
                    <a:pt x="3110" y="44209"/>
                    <a:pt x="2003" y="43818"/>
                    <a:pt x="1221" y="42971"/>
                  </a:cubicBezTo>
                  <a:cubicBezTo>
                    <a:pt x="-407" y="41343"/>
                    <a:pt x="-407" y="38738"/>
                    <a:pt x="1221" y="37109"/>
                  </a:cubicBezTo>
                  <a:lnTo>
                    <a:pt x="37109" y="1221"/>
                  </a:lnTo>
                  <a:cubicBezTo>
                    <a:pt x="38738" y="-407"/>
                    <a:pt x="41343" y="-407"/>
                    <a:pt x="42971" y="1221"/>
                  </a:cubicBezTo>
                  <a:cubicBezTo>
                    <a:pt x="44599" y="2850"/>
                    <a:pt x="44599" y="5455"/>
                    <a:pt x="42971" y="7083"/>
                  </a:cubicBezTo>
                  <a:lnTo>
                    <a:pt x="7083" y="42971"/>
                  </a:lnTo>
                  <a:cubicBezTo>
                    <a:pt x="6301" y="43818"/>
                    <a:pt x="5194" y="44209"/>
                    <a:pt x="4152" y="4420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C2D8FE36-270F-4FCE-96A3-E1C536FEE765}"/>
                </a:ext>
              </a:extLst>
            </p:cNvPr>
            <p:cNvSpPr/>
            <p:nvPr/>
          </p:nvSpPr>
          <p:spPr>
            <a:xfrm>
              <a:off x="6735981" y="2651740"/>
              <a:ext cx="39080" cy="39080"/>
            </a:xfrm>
            <a:custGeom>
              <a:avLst/>
              <a:gdLst>
                <a:gd name="connsiteX0" fmla="*/ 4152 w 39079"/>
                <a:gd name="connsiteY0" fmla="*/ 44209 h 39079"/>
                <a:gd name="connsiteX1" fmla="*/ 1221 w 39079"/>
                <a:gd name="connsiteY1" fmla="*/ 42971 h 39079"/>
                <a:gd name="connsiteX2" fmla="*/ 1221 w 39079"/>
                <a:gd name="connsiteY2" fmla="*/ 37109 h 39079"/>
                <a:gd name="connsiteX3" fmla="*/ 37109 w 39079"/>
                <a:gd name="connsiteY3" fmla="*/ 1221 h 39079"/>
                <a:gd name="connsiteX4" fmla="*/ 42971 w 39079"/>
                <a:gd name="connsiteY4" fmla="*/ 1221 h 39079"/>
                <a:gd name="connsiteX5" fmla="*/ 42971 w 39079"/>
                <a:gd name="connsiteY5" fmla="*/ 7083 h 39079"/>
                <a:gd name="connsiteX6" fmla="*/ 7083 w 39079"/>
                <a:gd name="connsiteY6" fmla="*/ 42971 h 39079"/>
                <a:gd name="connsiteX7" fmla="*/ 4152 w 39079"/>
                <a:gd name="connsiteY7" fmla="*/ 44209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152" y="44209"/>
                  </a:moveTo>
                  <a:cubicBezTo>
                    <a:pt x="3110" y="44209"/>
                    <a:pt x="2003" y="43818"/>
                    <a:pt x="1221" y="42971"/>
                  </a:cubicBezTo>
                  <a:cubicBezTo>
                    <a:pt x="-407" y="41343"/>
                    <a:pt x="-407" y="38738"/>
                    <a:pt x="1221" y="37109"/>
                  </a:cubicBezTo>
                  <a:lnTo>
                    <a:pt x="37109" y="1221"/>
                  </a:lnTo>
                  <a:cubicBezTo>
                    <a:pt x="38738" y="-407"/>
                    <a:pt x="41343" y="-407"/>
                    <a:pt x="42971" y="1221"/>
                  </a:cubicBezTo>
                  <a:cubicBezTo>
                    <a:pt x="44599" y="2850"/>
                    <a:pt x="44599" y="5455"/>
                    <a:pt x="42971" y="7083"/>
                  </a:cubicBezTo>
                  <a:lnTo>
                    <a:pt x="7083" y="42971"/>
                  </a:lnTo>
                  <a:cubicBezTo>
                    <a:pt x="6301" y="43818"/>
                    <a:pt x="5259" y="44209"/>
                    <a:pt x="4152" y="4420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4B313E5A-2E78-463A-82BB-6F0D141C09EE}"/>
                </a:ext>
              </a:extLst>
            </p:cNvPr>
            <p:cNvSpPr/>
            <p:nvPr/>
          </p:nvSpPr>
          <p:spPr>
            <a:xfrm>
              <a:off x="6757084" y="2651740"/>
              <a:ext cx="39080" cy="39080"/>
            </a:xfrm>
            <a:custGeom>
              <a:avLst/>
              <a:gdLst>
                <a:gd name="connsiteX0" fmla="*/ 4152 w 39079"/>
                <a:gd name="connsiteY0" fmla="*/ 44209 h 39079"/>
                <a:gd name="connsiteX1" fmla="*/ 1221 w 39079"/>
                <a:gd name="connsiteY1" fmla="*/ 42971 h 39079"/>
                <a:gd name="connsiteX2" fmla="*/ 1221 w 39079"/>
                <a:gd name="connsiteY2" fmla="*/ 37109 h 39079"/>
                <a:gd name="connsiteX3" fmla="*/ 37109 w 39079"/>
                <a:gd name="connsiteY3" fmla="*/ 1221 h 39079"/>
                <a:gd name="connsiteX4" fmla="*/ 42971 w 39079"/>
                <a:gd name="connsiteY4" fmla="*/ 1221 h 39079"/>
                <a:gd name="connsiteX5" fmla="*/ 42971 w 39079"/>
                <a:gd name="connsiteY5" fmla="*/ 7083 h 39079"/>
                <a:gd name="connsiteX6" fmla="*/ 7083 w 39079"/>
                <a:gd name="connsiteY6" fmla="*/ 42971 h 39079"/>
                <a:gd name="connsiteX7" fmla="*/ 4152 w 39079"/>
                <a:gd name="connsiteY7" fmla="*/ 44209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152" y="44209"/>
                  </a:moveTo>
                  <a:cubicBezTo>
                    <a:pt x="3110" y="44209"/>
                    <a:pt x="2003" y="43818"/>
                    <a:pt x="1221" y="42971"/>
                  </a:cubicBezTo>
                  <a:cubicBezTo>
                    <a:pt x="-407" y="41343"/>
                    <a:pt x="-407" y="38738"/>
                    <a:pt x="1221" y="37109"/>
                  </a:cubicBezTo>
                  <a:lnTo>
                    <a:pt x="37109" y="1221"/>
                  </a:lnTo>
                  <a:cubicBezTo>
                    <a:pt x="38738" y="-407"/>
                    <a:pt x="41343" y="-407"/>
                    <a:pt x="42971" y="1221"/>
                  </a:cubicBezTo>
                  <a:cubicBezTo>
                    <a:pt x="44599" y="2850"/>
                    <a:pt x="44599" y="5455"/>
                    <a:pt x="42971" y="7083"/>
                  </a:cubicBezTo>
                  <a:lnTo>
                    <a:pt x="7083" y="42971"/>
                  </a:lnTo>
                  <a:cubicBezTo>
                    <a:pt x="6302" y="43818"/>
                    <a:pt x="5259" y="44209"/>
                    <a:pt x="4152" y="4420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870E71C3-BEDD-425B-976C-D23BE8A63D25}"/>
                </a:ext>
              </a:extLst>
            </p:cNvPr>
            <p:cNvSpPr/>
            <p:nvPr/>
          </p:nvSpPr>
          <p:spPr>
            <a:xfrm>
              <a:off x="6778252" y="2651740"/>
              <a:ext cx="39080" cy="39080"/>
            </a:xfrm>
            <a:custGeom>
              <a:avLst/>
              <a:gdLst>
                <a:gd name="connsiteX0" fmla="*/ 4152 w 39079"/>
                <a:gd name="connsiteY0" fmla="*/ 44209 h 39079"/>
                <a:gd name="connsiteX1" fmla="*/ 1221 w 39079"/>
                <a:gd name="connsiteY1" fmla="*/ 42971 h 39079"/>
                <a:gd name="connsiteX2" fmla="*/ 1221 w 39079"/>
                <a:gd name="connsiteY2" fmla="*/ 37109 h 39079"/>
                <a:gd name="connsiteX3" fmla="*/ 37109 w 39079"/>
                <a:gd name="connsiteY3" fmla="*/ 1221 h 39079"/>
                <a:gd name="connsiteX4" fmla="*/ 42971 w 39079"/>
                <a:gd name="connsiteY4" fmla="*/ 1221 h 39079"/>
                <a:gd name="connsiteX5" fmla="*/ 42971 w 39079"/>
                <a:gd name="connsiteY5" fmla="*/ 7083 h 39079"/>
                <a:gd name="connsiteX6" fmla="*/ 7083 w 39079"/>
                <a:gd name="connsiteY6" fmla="*/ 42971 h 39079"/>
                <a:gd name="connsiteX7" fmla="*/ 4152 w 39079"/>
                <a:gd name="connsiteY7" fmla="*/ 44209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152" y="44209"/>
                  </a:moveTo>
                  <a:cubicBezTo>
                    <a:pt x="3110" y="44209"/>
                    <a:pt x="2003" y="43818"/>
                    <a:pt x="1221" y="42971"/>
                  </a:cubicBezTo>
                  <a:cubicBezTo>
                    <a:pt x="-407" y="41343"/>
                    <a:pt x="-407" y="38738"/>
                    <a:pt x="1221" y="37109"/>
                  </a:cubicBezTo>
                  <a:lnTo>
                    <a:pt x="37109" y="1221"/>
                  </a:lnTo>
                  <a:cubicBezTo>
                    <a:pt x="38738" y="-407"/>
                    <a:pt x="41343" y="-407"/>
                    <a:pt x="42971" y="1221"/>
                  </a:cubicBezTo>
                  <a:cubicBezTo>
                    <a:pt x="44599" y="2850"/>
                    <a:pt x="44599" y="5455"/>
                    <a:pt x="42971" y="7083"/>
                  </a:cubicBezTo>
                  <a:lnTo>
                    <a:pt x="7083" y="42971"/>
                  </a:lnTo>
                  <a:cubicBezTo>
                    <a:pt x="6237" y="43818"/>
                    <a:pt x="5194" y="44209"/>
                    <a:pt x="4152" y="4420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7" name="Group 1996">
            <a:extLst>
              <a:ext uri="{FF2B5EF4-FFF2-40B4-BE49-F238E27FC236}">
                <a16:creationId xmlns:a16="http://schemas.microsoft.com/office/drawing/2014/main" id="{D63B567B-A692-4D59-9427-C76D10D952FE}"/>
              </a:ext>
            </a:extLst>
          </p:cNvPr>
          <p:cNvGrpSpPr/>
          <p:nvPr/>
        </p:nvGrpSpPr>
        <p:grpSpPr>
          <a:xfrm>
            <a:off x="6370065" y="3575589"/>
            <a:ext cx="512269" cy="512269"/>
            <a:chOff x="6449185" y="3615688"/>
            <a:chExt cx="423363" cy="423363"/>
          </a:xfrm>
          <a:solidFill>
            <a:srgbClr val="FFFFFF"/>
          </a:solidFill>
        </p:grpSpPr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6822676-38C6-446C-911D-9D0448A61B41}"/>
                </a:ext>
              </a:extLst>
            </p:cNvPr>
            <p:cNvSpPr/>
            <p:nvPr/>
          </p:nvSpPr>
          <p:spPr>
            <a:xfrm>
              <a:off x="6468660" y="3635163"/>
              <a:ext cx="384283" cy="384283"/>
            </a:xfrm>
            <a:custGeom>
              <a:avLst/>
              <a:gdLst>
                <a:gd name="connsiteX0" fmla="*/ 193118 w 384283"/>
                <a:gd name="connsiteY0" fmla="*/ 386237 h 384283"/>
                <a:gd name="connsiteX1" fmla="*/ 0 w 384283"/>
                <a:gd name="connsiteY1" fmla="*/ 193118 h 384283"/>
                <a:gd name="connsiteX2" fmla="*/ 193118 w 384283"/>
                <a:gd name="connsiteY2" fmla="*/ 0 h 384283"/>
                <a:gd name="connsiteX3" fmla="*/ 386237 w 384283"/>
                <a:gd name="connsiteY3" fmla="*/ 193118 h 384283"/>
                <a:gd name="connsiteX4" fmla="*/ 193118 w 384283"/>
                <a:gd name="connsiteY4" fmla="*/ 386237 h 384283"/>
                <a:gd name="connsiteX5" fmla="*/ 193118 w 384283"/>
                <a:gd name="connsiteY5" fmla="*/ 8272 h 384283"/>
                <a:gd name="connsiteX6" fmla="*/ 8337 w 384283"/>
                <a:gd name="connsiteY6" fmla="*/ 193053 h 384283"/>
                <a:gd name="connsiteX7" fmla="*/ 193118 w 384283"/>
                <a:gd name="connsiteY7" fmla="*/ 377835 h 384283"/>
                <a:gd name="connsiteX8" fmla="*/ 377900 w 384283"/>
                <a:gd name="connsiteY8" fmla="*/ 193053 h 384283"/>
                <a:gd name="connsiteX9" fmla="*/ 193118 w 384283"/>
                <a:gd name="connsiteY9" fmla="*/ 8272 h 384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4283" h="384283">
                  <a:moveTo>
                    <a:pt x="193118" y="386237"/>
                  </a:moveTo>
                  <a:cubicBezTo>
                    <a:pt x="86626" y="386237"/>
                    <a:pt x="0" y="299611"/>
                    <a:pt x="0" y="193118"/>
                  </a:cubicBezTo>
                  <a:cubicBezTo>
                    <a:pt x="0" y="86627"/>
                    <a:pt x="86626" y="0"/>
                    <a:pt x="193118" y="0"/>
                  </a:cubicBezTo>
                  <a:cubicBezTo>
                    <a:pt x="299611" y="0"/>
                    <a:pt x="386237" y="86627"/>
                    <a:pt x="386237" y="193118"/>
                  </a:cubicBezTo>
                  <a:cubicBezTo>
                    <a:pt x="386237" y="299546"/>
                    <a:pt x="299611" y="386237"/>
                    <a:pt x="193118" y="386237"/>
                  </a:cubicBezTo>
                  <a:close/>
                  <a:moveTo>
                    <a:pt x="193118" y="8272"/>
                  </a:moveTo>
                  <a:cubicBezTo>
                    <a:pt x="91251" y="8272"/>
                    <a:pt x="8337" y="91186"/>
                    <a:pt x="8337" y="193053"/>
                  </a:cubicBezTo>
                  <a:cubicBezTo>
                    <a:pt x="8337" y="294921"/>
                    <a:pt x="91251" y="377835"/>
                    <a:pt x="193118" y="377835"/>
                  </a:cubicBezTo>
                  <a:cubicBezTo>
                    <a:pt x="294986" y="377835"/>
                    <a:pt x="377900" y="294921"/>
                    <a:pt x="377900" y="193053"/>
                  </a:cubicBezTo>
                  <a:cubicBezTo>
                    <a:pt x="377900" y="91186"/>
                    <a:pt x="294986" y="8272"/>
                    <a:pt x="193118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0889C71B-6210-4A52-8517-27D30C727395}"/>
                </a:ext>
              </a:extLst>
            </p:cNvPr>
            <p:cNvSpPr/>
            <p:nvPr/>
          </p:nvSpPr>
          <p:spPr>
            <a:xfrm>
              <a:off x="6449185" y="3615688"/>
              <a:ext cx="423363" cy="423363"/>
            </a:xfrm>
            <a:custGeom>
              <a:avLst/>
              <a:gdLst>
                <a:gd name="connsiteX0" fmla="*/ 212593 w 423362"/>
                <a:gd name="connsiteY0" fmla="*/ 425186 h 423362"/>
                <a:gd name="connsiteX1" fmla="*/ 0 w 423362"/>
                <a:gd name="connsiteY1" fmla="*/ 212593 h 423362"/>
                <a:gd name="connsiteX2" fmla="*/ 212593 w 423362"/>
                <a:gd name="connsiteY2" fmla="*/ 0 h 423362"/>
                <a:gd name="connsiteX3" fmla="*/ 425187 w 423362"/>
                <a:gd name="connsiteY3" fmla="*/ 212593 h 423362"/>
                <a:gd name="connsiteX4" fmla="*/ 212593 w 423362"/>
                <a:gd name="connsiteY4" fmla="*/ 425186 h 423362"/>
                <a:gd name="connsiteX5" fmla="*/ 212593 w 423362"/>
                <a:gd name="connsiteY5" fmla="*/ 8272 h 423362"/>
                <a:gd name="connsiteX6" fmla="*/ 8337 w 423362"/>
                <a:gd name="connsiteY6" fmla="*/ 212528 h 423362"/>
                <a:gd name="connsiteX7" fmla="*/ 212593 w 423362"/>
                <a:gd name="connsiteY7" fmla="*/ 416784 h 423362"/>
                <a:gd name="connsiteX8" fmla="*/ 416849 w 423362"/>
                <a:gd name="connsiteY8" fmla="*/ 212528 h 423362"/>
                <a:gd name="connsiteX9" fmla="*/ 212593 w 423362"/>
                <a:gd name="connsiteY9" fmla="*/ 8272 h 42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362" h="423362">
                  <a:moveTo>
                    <a:pt x="212593" y="425186"/>
                  </a:moveTo>
                  <a:cubicBezTo>
                    <a:pt x="95354" y="425186"/>
                    <a:pt x="0" y="329832"/>
                    <a:pt x="0" y="212593"/>
                  </a:cubicBezTo>
                  <a:cubicBezTo>
                    <a:pt x="0" y="95354"/>
                    <a:pt x="95354" y="0"/>
                    <a:pt x="212593" y="0"/>
                  </a:cubicBezTo>
                  <a:cubicBezTo>
                    <a:pt x="329832" y="0"/>
                    <a:pt x="425187" y="95354"/>
                    <a:pt x="425187" y="212593"/>
                  </a:cubicBezTo>
                  <a:cubicBezTo>
                    <a:pt x="425187" y="329832"/>
                    <a:pt x="329832" y="425186"/>
                    <a:pt x="212593" y="425186"/>
                  </a:cubicBezTo>
                  <a:close/>
                  <a:moveTo>
                    <a:pt x="212593" y="8272"/>
                  </a:moveTo>
                  <a:cubicBezTo>
                    <a:pt x="99979" y="8272"/>
                    <a:pt x="8337" y="99914"/>
                    <a:pt x="8337" y="212528"/>
                  </a:cubicBezTo>
                  <a:cubicBezTo>
                    <a:pt x="8337" y="325142"/>
                    <a:pt x="99979" y="416784"/>
                    <a:pt x="212593" y="416784"/>
                  </a:cubicBezTo>
                  <a:cubicBezTo>
                    <a:pt x="325208" y="416784"/>
                    <a:pt x="416849" y="325142"/>
                    <a:pt x="416849" y="212528"/>
                  </a:cubicBezTo>
                  <a:cubicBezTo>
                    <a:pt x="416849" y="99914"/>
                    <a:pt x="325208" y="8272"/>
                    <a:pt x="212593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42482FC-A354-4768-87CB-35CAE4C96D6F}"/>
                </a:ext>
              </a:extLst>
            </p:cNvPr>
            <p:cNvSpPr/>
            <p:nvPr/>
          </p:nvSpPr>
          <p:spPr>
            <a:xfrm>
              <a:off x="6569421" y="3719640"/>
              <a:ext cx="182372" cy="19540"/>
            </a:xfrm>
            <a:custGeom>
              <a:avLst/>
              <a:gdLst>
                <a:gd name="connsiteX0" fmla="*/ 174360 w 182371"/>
                <a:gd name="connsiteY0" fmla="*/ 20843 h 19539"/>
                <a:gd name="connsiteX1" fmla="*/ 10421 w 182371"/>
                <a:gd name="connsiteY1" fmla="*/ 20843 h 19539"/>
                <a:gd name="connsiteX2" fmla="*/ 0 w 182371"/>
                <a:gd name="connsiteY2" fmla="*/ 10421 h 19539"/>
                <a:gd name="connsiteX3" fmla="*/ 10421 w 182371"/>
                <a:gd name="connsiteY3" fmla="*/ 0 h 19539"/>
                <a:gd name="connsiteX4" fmla="*/ 174360 w 182371"/>
                <a:gd name="connsiteY4" fmla="*/ 0 h 19539"/>
                <a:gd name="connsiteX5" fmla="*/ 184782 w 182371"/>
                <a:gd name="connsiteY5" fmla="*/ 10421 h 19539"/>
                <a:gd name="connsiteX6" fmla="*/ 174360 w 182371"/>
                <a:gd name="connsiteY6" fmla="*/ 2084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71" h="19539">
                  <a:moveTo>
                    <a:pt x="174360" y="20843"/>
                  </a:moveTo>
                  <a:lnTo>
                    <a:pt x="10421" y="20843"/>
                  </a:lnTo>
                  <a:cubicBezTo>
                    <a:pt x="4689" y="20843"/>
                    <a:pt x="0" y="16153"/>
                    <a:pt x="0" y="10421"/>
                  </a:cubicBezTo>
                  <a:cubicBezTo>
                    <a:pt x="0" y="4690"/>
                    <a:pt x="4689" y="0"/>
                    <a:pt x="10421" y="0"/>
                  </a:cubicBezTo>
                  <a:lnTo>
                    <a:pt x="174360" y="0"/>
                  </a:lnTo>
                  <a:cubicBezTo>
                    <a:pt x="180092" y="0"/>
                    <a:pt x="184782" y="4690"/>
                    <a:pt x="184782" y="10421"/>
                  </a:cubicBezTo>
                  <a:cubicBezTo>
                    <a:pt x="184782" y="16153"/>
                    <a:pt x="180157" y="20843"/>
                    <a:pt x="174360" y="208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4EBCAADB-676B-4D92-AA56-77E6D0A6ACA0}"/>
                </a:ext>
              </a:extLst>
            </p:cNvPr>
            <p:cNvSpPr/>
            <p:nvPr/>
          </p:nvSpPr>
          <p:spPr>
            <a:xfrm>
              <a:off x="6651358" y="3719640"/>
              <a:ext cx="19540" cy="214938"/>
            </a:xfrm>
            <a:custGeom>
              <a:avLst/>
              <a:gdLst>
                <a:gd name="connsiteX0" fmla="*/ 10421 w 19539"/>
                <a:gd name="connsiteY0" fmla="*/ 218716 h 214937"/>
                <a:gd name="connsiteX1" fmla="*/ 0 w 19539"/>
                <a:gd name="connsiteY1" fmla="*/ 208295 h 214937"/>
                <a:gd name="connsiteX2" fmla="*/ 0 w 19539"/>
                <a:gd name="connsiteY2" fmla="*/ 10421 h 214937"/>
                <a:gd name="connsiteX3" fmla="*/ 10421 w 19539"/>
                <a:gd name="connsiteY3" fmla="*/ 0 h 214937"/>
                <a:gd name="connsiteX4" fmla="*/ 20843 w 19539"/>
                <a:gd name="connsiteY4" fmla="*/ 10421 h 214937"/>
                <a:gd name="connsiteX5" fmla="*/ 20843 w 19539"/>
                <a:gd name="connsiteY5" fmla="*/ 208295 h 214937"/>
                <a:gd name="connsiteX6" fmla="*/ 10421 w 19539"/>
                <a:gd name="connsiteY6" fmla="*/ 218716 h 2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39" h="214937">
                  <a:moveTo>
                    <a:pt x="10421" y="218716"/>
                  </a:moveTo>
                  <a:cubicBezTo>
                    <a:pt x="4689" y="218716"/>
                    <a:pt x="0" y="214026"/>
                    <a:pt x="0" y="208295"/>
                  </a:cubicBezTo>
                  <a:lnTo>
                    <a:pt x="0" y="10421"/>
                  </a:lnTo>
                  <a:cubicBezTo>
                    <a:pt x="0" y="4690"/>
                    <a:pt x="4689" y="0"/>
                    <a:pt x="10421" y="0"/>
                  </a:cubicBezTo>
                  <a:cubicBezTo>
                    <a:pt x="16153" y="0"/>
                    <a:pt x="20843" y="4690"/>
                    <a:pt x="20843" y="10421"/>
                  </a:cubicBezTo>
                  <a:lnTo>
                    <a:pt x="20843" y="208295"/>
                  </a:lnTo>
                  <a:cubicBezTo>
                    <a:pt x="20843" y="214026"/>
                    <a:pt x="16153" y="218716"/>
                    <a:pt x="10421" y="21871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FBBE291F-DD68-486D-8BAE-C99C0A8B5EA7}"/>
                </a:ext>
              </a:extLst>
            </p:cNvPr>
            <p:cNvSpPr/>
            <p:nvPr/>
          </p:nvSpPr>
          <p:spPr>
            <a:xfrm>
              <a:off x="6595568" y="3772948"/>
              <a:ext cx="110726" cy="78159"/>
            </a:xfrm>
            <a:custGeom>
              <a:avLst/>
              <a:gdLst>
                <a:gd name="connsiteX0" fmla="*/ 10457 w 110725"/>
                <a:gd name="connsiteY0" fmla="*/ 83341 h 78159"/>
                <a:gd name="connsiteX1" fmla="*/ 1730 w 110725"/>
                <a:gd name="connsiteY1" fmla="*/ 78651 h 78159"/>
                <a:gd name="connsiteX2" fmla="*/ 4660 w 110725"/>
                <a:gd name="connsiteY2" fmla="*/ 64192 h 78159"/>
                <a:gd name="connsiteX3" fmla="*/ 99233 w 110725"/>
                <a:gd name="connsiteY3" fmla="*/ 1730 h 78159"/>
                <a:gd name="connsiteX4" fmla="*/ 113693 w 110725"/>
                <a:gd name="connsiteY4" fmla="*/ 4660 h 78159"/>
                <a:gd name="connsiteX5" fmla="*/ 110762 w 110725"/>
                <a:gd name="connsiteY5" fmla="*/ 19120 h 78159"/>
                <a:gd name="connsiteX6" fmla="*/ 16189 w 110725"/>
                <a:gd name="connsiteY6" fmla="*/ 81582 h 78159"/>
                <a:gd name="connsiteX7" fmla="*/ 10457 w 110725"/>
                <a:gd name="connsiteY7" fmla="*/ 83341 h 7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725" h="78159">
                  <a:moveTo>
                    <a:pt x="10457" y="83341"/>
                  </a:moveTo>
                  <a:cubicBezTo>
                    <a:pt x="7070" y="83341"/>
                    <a:pt x="3749" y="81713"/>
                    <a:pt x="1730" y="78651"/>
                  </a:cubicBezTo>
                  <a:cubicBezTo>
                    <a:pt x="-1462" y="73832"/>
                    <a:pt x="-94" y="67383"/>
                    <a:pt x="4660" y="64192"/>
                  </a:cubicBezTo>
                  <a:lnTo>
                    <a:pt x="99233" y="1730"/>
                  </a:lnTo>
                  <a:cubicBezTo>
                    <a:pt x="104053" y="-1462"/>
                    <a:pt x="110501" y="-94"/>
                    <a:pt x="113693" y="4660"/>
                  </a:cubicBezTo>
                  <a:cubicBezTo>
                    <a:pt x="116884" y="9415"/>
                    <a:pt x="115516" y="15928"/>
                    <a:pt x="110762" y="19120"/>
                  </a:cubicBezTo>
                  <a:lnTo>
                    <a:pt x="16189" y="81582"/>
                  </a:lnTo>
                  <a:cubicBezTo>
                    <a:pt x="14430" y="82755"/>
                    <a:pt x="12411" y="83341"/>
                    <a:pt x="10457" y="8334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2319118E-B989-4570-ABAF-756E8B47506B}"/>
                </a:ext>
              </a:extLst>
            </p:cNvPr>
            <p:cNvSpPr/>
            <p:nvPr/>
          </p:nvSpPr>
          <p:spPr>
            <a:xfrm>
              <a:off x="6612567" y="3798675"/>
              <a:ext cx="110726" cy="78159"/>
            </a:xfrm>
            <a:custGeom>
              <a:avLst/>
              <a:gdLst>
                <a:gd name="connsiteX0" fmla="*/ 10457 w 110725"/>
                <a:gd name="connsiteY0" fmla="*/ 83341 h 78159"/>
                <a:gd name="connsiteX1" fmla="*/ 1730 w 110725"/>
                <a:gd name="connsiteY1" fmla="*/ 78651 h 78159"/>
                <a:gd name="connsiteX2" fmla="*/ 4661 w 110725"/>
                <a:gd name="connsiteY2" fmla="*/ 64192 h 78159"/>
                <a:gd name="connsiteX3" fmla="*/ 99233 w 110725"/>
                <a:gd name="connsiteY3" fmla="*/ 1730 h 78159"/>
                <a:gd name="connsiteX4" fmla="*/ 113693 w 110725"/>
                <a:gd name="connsiteY4" fmla="*/ 4661 h 78159"/>
                <a:gd name="connsiteX5" fmla="*/ 110762 w 110725"/>
                <a:gd name="connsiteY5" fmla="*/ 19120 h 78159"/>
                <a:gd name="connsiteX6" fmla="*/ 16189 w 110725"/>
                <a:gd name="connsiteY6" fmla="*/ 81582 h 78159"/>
                <a:gd name="connsiteX7" fmla="*/ 10457 w 110725"/>
                <a:gd name="connsiteY7" fmla="*/ 83341 h 7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725" h="78159">
                  <a:moveTo>
                    <a:pt x="10457" y="83341"/>
                  </a:moveTo>
                  <a:cubicBezTo>
                    <a:pt x="7070" y="83341"/>
                    <a:pt x="3749" y="81712"/>
                    <a:pt x="1730" y="78651"/>
                  </a:cubicBezTo>
                  <a:cubicBezTo>
                    <a:pt x="-1462" y="73831"/>
                    <a:pt x="-94" y="67383"/>
                    <a:pt x="4661" y="64192"/>
                  </a:cubicBezTo>
                  <a:lnTo>
                    <a:pt x="99233" y="1730"/>
                  </a:lnTo>
                  <a:cubicBezTo>
                    <a:pt x="104053" y="-1462"/>
                    <a:pt x="110501" y="-94"/>
                    <a:pt x="113693" y="4661"/>
                  </a:cubicBezTo>
                  <a:cubicBezTo>
                    <a:pt x="116884" y="9480"/>
                    <a:pt x="115516" y="15929"/>
                    <a:pt x="110762" y="19120"/>
                  </a:cubicBezTo>
                  <a:lnTo>
                    <a:pt x="16189" y="81582"/>
                  </a:lnTo>
                  <a:cubicBezTo>
                    <a:pt x="14431" y="82820"/>
                    <a:pt x="12411" y="83341"/>
                    <a:pt x="10457" y="8334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6" name="Group 2005">
            <a:extLst>
              <a:ext uri="{FF2B5EF4-FFF2-40B4-BE49-F238E27FC236}">
                <a16:creationId xmlns:a16="http://schemas.microsoft.com/office/drawing/2014/main" id="{C27D2937-1A57-4410-A5CE-8375B824294D}"/>
              </a:ext>
            </a:extLst>
          </p:cNvPr>
          <p:cNvGrpSpPr/>
          <p:nvPr/>
        </p:nvGrpSpPr>
        <p:grpSpPr>
          <a:xfrm>
            <a:off x="6440050" y="4715560"/>
            <a:ext cx="362529" cy="388221"/>
            <a:chOff x="6506176" y="4744894"/>
            <a:chExt cx="299611" cy="320844"/>
          </a:xfrm>
          <a:solidFill>
            <a:srgbClr val="FFFFFF"/>
          </a:solidFill>
        </p:grpSpPr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37ED990A-A7FF-43BB-954F-C64840C6905F}"/>
                </a:ext>
              </a:extLst>
            </p:cNvPr>
            <p:cNvSpPr/>
            <p:nvPr/>
          </p:nvSpPr>
          <p:spPr>
            <a:xfrm>
              <a:off x="6506176" y="4744894"/>
              <a:ext cx="299611" cy="299611"/>
            </a:xfrm>
            <a:custGeom>
              <a:avLst/>
              <a:gdLst>
                <a:gd name="connsiteX0" fmla="*/ 271148 w 299610"/>
                <a:gd name="connsiteY0" fmla="*/ 303063 h 299610"/>
                <a:gd name="connsiteX1" fmla="*/ 31915 w 299610"/>
                <a:gd name="connsiteY1" fmla="*/ 303063 h 299610"/>
                <a:gd name="connsiteX2" fmla="*/ 0 w 299610"/>
                <a:gd name="connsiteY2" fmla="*/ 271147 h 299610"/>
                <a:gd name="connsiteX3" fmla="*/ 0 w 299610"/>
                <a:gd name="connsiteY3" fmla="*/ 31915 h 299610"/>
                <a:gd name="connsiteX4" fmla="*/ 31915 w 299610"/>
                <a:gd name="connsiteY4" fmla="*/ 0 h 299610"/>
                <a:gd name="connsiteX5" fmla="*/ 271148 w 299610"/>
                <a:gd name="connsiteY5" fmla="*/ 0 h 299610"/>
                <a:gd name="connsiteX6" fmla="*/ 303063 w 299610"/>
                <a:gd name="connsiteY6" fmla="*/ 31915 h 299610"/>
                <a:gd name="connsiteX7" fmla="*/ 303063 w 299610"/>
                <a:gd name="connsiteY7" fmla="*/ 271147 h 299610"/>
                <a:gd name="connsiteX8" fmla="*/ 271148 w 299610"/>
                <a:gd name="connsiteY8" fmla="*/ 303063 h 299610"/>
                <a:gd name="connsiteX9" fmla="*/ 31915 w 299610"/>
                <a:gd name="connsiteY9" fmla="*/ 8337 h 299610"/>
                <a:gd name="connsiteX10" fmla="*/ 8337 w 299610"/>
                <a:gd name="connsiteY10" fmla="*/ 31915 h 299610"/>
                <a:gd name="connsiteX11" fmla="*/ 8337 w 299610"/>
                <a:gd name="connsiteY11" fmla="*/ 271147 h 299610"/>
                <a:gd name="connsiteX12" fmla="*/ 31915 w 299610"/>
                <a:gd name="connsiteY12" fmla="*/ 294726 h 299610"/>
                <a:gd name="connsiteX13" fmla="*/ 271148 w 299610"/>
                <a:gd name="connsiteY13" fmla="*/ 294726 h 299610"/>
                <a:gd name="connsiteX14" fmla="*/ 294726 w 299610"/>
                <a:gd name="connsiteY14" fmla="*/ 271147 h 299610"/>
                <a:gd name="connsiteX15" fmla="*/ 294726 w 299610"/>
                <a:gd name="connsiteY15" fmla="*/ 31915 h 299610"/>
                <a:gd name="connsiteX16" fmla="*/ 271148 w 299610"/>
                <a:gd name="connsiteY16" fmla="*/ 8337 h 299610"/>
                <a:gd name="connsiteX17" fmla="*/ 31915 w 299610"/>
                <a:gd name="connsiteY17" fmla="*/ 8337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9610" h="299610">
                  <a:moveTo>
                    <a:pt x="271148" y="303063"/>
                  </a:moveTo>
                  <a:lnTo>
                    <a:pt x="31915" y="303063"/>
                  </a:lnTo>
                  <a:cubicBezTo>
                    <a:pt x="14329" y="303063"/>
                    <a:pt x="0" y="288733"/>
                    <a:pt x="0" y="271147"/>
                  </a:cubicBezTo>
                  <a:lnTo>
                    <a:pt x="0" y="31915"/>
                  </a:lnTo>
                  <a:cubicBezTo>
                    <a:pt x="0" y="14329"/>
                    <a:pt x="14329" y="0"/>
                    <a:pt x="31915" y="0"/>
                  </a:cubicBezTo>
                  <a:lnTo>
                    <a:pt x="271148" y="0"/>
                  </a:lnTo>
                  <a:cubicBezTo>
                    <a:pt x="288734" y="0"/>
                    <a:pt x="303063" y="14329"/>
                    <a:pt x="303063" y="31915"/>
                  </a:cubicBezTo>
                  <a:lnTo>
                    <a:pt x="303063" y="271147"/>
                  </a:lnTo>
                  <a:cubicBezTo>
                    <a:pt x="303063" y="288798"/>
                    <a:pt x="288734" y="303063"/>
                    <a:pt x="271148" y="303063"/>
                  </a:cubicBezTo>
                  <a:close/>
                  <a:moveTo>
                    <a:pt x="31915" y="8337"/>
                  </a:moveTo>
                  <a:cubicBezTo>
                    <a:pt x="18889" y="8337"/>
                    <a:pt x="8337" y="18954"/>
                    <a:pt x="8337" y="31915"/>
                  </a:cubicBezTo>
                  <a:lnTo>
                    <a:pt x="8337" y="271147"/>
                  </a:lnTo>
                  <a:cubicBezTo>
                    <a:pt x="8337" y="284174"/>
                    <a:pt x="18954" y="294726"/>
                    <a:pt x="31915" y="294726"/>
                  </a:cubicBezTo>
                  <a:lnTo>
                    <a:pt x="271148" y="294726"/>
                  </a:lnTo>
                  <a:cubicBezTo>
                    <a:pt x="284174" y="294726"/>
                    <a:pt x="294726" y="284109"/>
                    <a:pt x="294726" y="271147"/>
                  </a:cubicBezTo>
                  <a:lnTo>
                    <a:pt x="294726" y="31915"/>
                  </a:lnTo>
                  <a:cubicBezTo>
                    <a:pt x="294726" y="18888"/>
                    <a:pt x="284109" y="8337"/>
                    <a:pt x="271148" y="8337"/>
                  </a:cubicBezTo>
                  <a:lnTo>
                    <a:pt x="31915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305CD11A-BBE2-4753-8579-4BDD1655F4B6}"/>
                </a:ext>
              </a:extLst>
            </p:cNvPr>
            <p:cNvSpPr/>
            <p:nvPr/>
          </p:nvSpPr>
          <p:spPr>
            <a:xfrm>
              <a:off x="6612604" y="4849042"/>
              <a:ext cx="91186" cy="91186"/>
            </a:xfrm>
            <a:custGeom>
              <a:avLst/>
              <a:gdLst>
                <a:gd name="connsiteX0" fmla="*/ 47416 w 91185"/>
                <a:gd name="connsiteY0" fmla="*/ 94833 h 91185"/>
                <a:gd name="connsiteX1" fmla="*/ 0 w 91185"/>
                <a:gd name="connsiteY1" fmla="*/ 47416 h 91185"/>
                <a:gd name="connsiteX2" fmla="*/ 47416 w 91185"/>
                <a:gd name="connsiteY2" fmla="*/ 0 h 91185"/>
                <a:gd name="connsiteX3" fmla="*/ 94833 w 91185"/>
                <a:gd name="connsiteY3" fmla="*/ 47416 h 91185"/>
                <a:gd name="connsiteX4" fmla="*/ 47416 w 91185"/>
                <a:gd name="connsiteY4" fmla="*/ 94833 h 91185"/>
                <a:gd name="connsiteX5" fmla="*/ 47416 w 91185"/>
                <a:gd name="connsiteY5" fmla="*/ 8272 h 91185"/>
                <a:gd name="connsiteX6" fmla="*/ 8337 w 91185"/>
                <a:gd name="connsiteY6" fmla="*/ 47351 h 91185"/>
                <a:gd name="connsiteX7" fmla="*/ 47416 w 91185"/>
                <a:gd name="connsiteY7" fmla="*/ 86431 h 91185"/>
                <a:gd name="connsiteX8" fmla="*/ 86496 w 91185"/>
                <a:gd name="connsiteY8" fmla="*/ 47351 h 91185"/>
                <a:gd name="connsiteX9" fmla="*/ 47416 w 91185"/>
                <a:gd name="connsiteY9" fmla="*/ 8272 h 9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185" h="91185">
                  <a:moveTo>
                    <a:pt x="47416" y="94833"/>
                  </a:moveTo>
                  <a:cubicBezTo>
                    <a:pt x="21233" y="94833"/>
                    <a:pt x="0" y="73535"/>
                    <a:pt x="0" y="47416"/>
                  </a:cubicBezTo>
                  <a:cubicBezTo>
                    <a:pt x="0" y="21298"/>
                    <a:pt x="21299" y="0"/>
                    <a:pt x="47416" y="0"/>
                  </a:cubicBezTo>
                  <a:cubicBezTo>
                    <a:pt x="73535" y="0"/>
                    <a:pt x="94833" y="21298"/>
                    <a:pt x="94833" y="47416"/>
                  </a:cubicBezTo>
                  <a:cubicBezTo>
                    <a:pt x="94833" y="73535"/>
                    <a:pt x="73535" y="94833"/>
                    <a:pt x="47416" y="94833"/>
                  </a:cubicBezTo>
                  <a:close/>
                  <a:moveTo>
                    <a:pt x="47416" y="8272"/>
                  </a:moveTo>
                  <a:cubicBezTo>
                    <a:pt x="25858" y="8272"/>
                    <a:pt x="8337" y="25792"/>
                    <a:pt x="8337" y="47351"/>
                  </a:cubicBezTo>
                  <a:cubicBezTo>
                    <a:pt x="8337" y="68910"/>
                    <a:pt x="25858" y="86431"/>
                    <a:pt x="47416" y="86431"/>
                  </a:cubicBezTo>
                  <a:cubicBezTo>
                    <a:pt x="68975" y="86431"/>
                    <a:pt x="86496" y="68910"/>
                    <a:pt x="86496" y="47351"/>
                  </a:cubicBezTo>
                  <a:cubicBezTo>
                    <a:pt x="86496" y="25792"/>
                    <a:pt x="68975" y="8272"/>
                    <a:pt x="47416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B83D60F1-4401-453E-98B2-4B9A3347DB05}"/>
                </a:ext>
              </a:extLst>
            </p:cNvPr>
            <p:cNvSpPr/>
            <p:nvPr/>
          </p:nvSpPr>
          <p:spPr>
            <a:xfrm>
              <a:off x="6579907" y="4816280"/>
              <a:ext cx="156319" cy="156319"/>
            </a:xfrm>
            <a:custGeom>
              <a:avLst/>
              <a:gdLst>
                <a:gd name="connsiteX0" fmla="*/ 80113 w 156318"/>
                <a:gd name="connsiteY0" fmla="*/ 160227 h 156318"/>
                <a:gd name="connsiteX1" fmla="*/ 0 w 156318"/>
                <a:gd name="connsiteY1" fmla="*/ 80113 h 156318"/>
                <a:gd name="connsiteX2" fmla="*/ 80113 w 156318"/>
                <a:gd name="connsiteY2" fmla="*/ 0 h 156318"/>
                <a:gd name="connsiteX3" fmla="*/ 160227 w 156318"/>
                <a:gd name="connsiteY3" fmla="*/ 80113 h 156318"/>
                <a:gd name="connsiteX4" fmla="*/ 80113 w 156318"/>
                <a:gd name="connsiteY4" fmla="*/ 160227 h 156318"/>
                <a:gd name="connsiteX5" fmla="*/ 80113 w 156318"/>
                <a:gd name="connsiteY5" fmla="*/ 8402 h 156318"/>
                <a:gd name="connsiteX6" fmla="*/ 8337 w 156318"/>
                <a:gd name="connsiteY6" fmla="*/ 80178 h 156318"/>
                <a:gd name="connsiteX7" fmla="*/ 80113 w 156318"/>
                <a:gd name="connsiteY7" fmla="*/ 151955 h 156318"/>
                <a:gd name="connsiteX8" fmla="*/ 151890 w 156318"/>
                <a:gd name="connsiteY8" fmla="*/ 80178 h 156318"/>
                <a:gd name="connsiteX9" fmla="*/ 80113 w 156318"/>
                <a:gd name="connsiteY9" fmla="*/ 8402 h 15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318" h="156318">
                  <a:moveTo>
                    <a:pt x="80113" y="160227"/>
                  </a:moveTo>
                  <a:cubicBezTo>
                    <a:pt x="35953" y="160227"/>
                    <a:pt x="0" y="124273"/>
                    <a:pt x="0" y="80113"/>
                  </a:cubicBezTo>
                  <a:cubicBezTo>
                    <a:pt x="0" y="35953"/>
                    <a:pt x="35953" y="0"/>
                    <a:pt x="80113" y="0"/>
                  </a:cubicBezTo>
                  <a:cubicBezTo>
                    <a:pt x="124273" y="0"/>
                    <a:pt x="160227" y="35953"/>
                    <a:pt x="160227" y="80113"/>
                  </a:cubicBezTo>
                  <a:cubicBezTo>
                    <a:pt x="160227" y="124273"/>
                    <a:pt x="124273" y="160227"/>
                    <a:pt x="80113" y="160227"/>
                  </a:cubicBezTo>
                  <a:close/>
                  <a:moveTo>
                    <a:pt x="80113" y="8402"/>
                  </a:moveTo>
                  <a:cubicBezTo>
                    <a:pt x="40513" y="8402"/>
                    <a:pt x="8337" y="40578"/>
                    <a:pt x="8337" y="80178"/>
                  </a:cubicBezTo>
                  <a:cubicBezTo>
                    <a:pt x="8337" y="119779"/>
                    <a:pt x="40513" y="151955"/>
                    <a:pt x="80113" y="151955"/>
                  </a:cubicBezTo>
                  <a:cubicBezTo>
                    <a:pt x="119714" y="151955"/>
                    <a:pt x="151890" y="119779"/>
                    <a:pt x="151890" y="80178"/>
                  </a:cubicBezTo>
                  <a:cubicBezTo>
                    <a:pt x="151890" y="40578"/>
                    <a:pt x="119649" y="8402"/>
                    <a:pt x="80113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8E3AC44-74B3-4C67-A1B4-B1CDCB2F3BDC}"/>
                </a:ext>
              </a:extLst>
            </p:cNvPr>
            <p:cNvSpPr/>
            <p:nvPr/>
          </p:nvSpPr>
          <p:spPr>
            <a:xfrm>
              <a:off x="6655852" y="4828459"/>
              <a:ext cx="6513" cy="13027"/>
            </a:xfrm>
            <a:custGeom>
              <a:avLst/>
              <a:gdLst>
                <a:gd name="connsiteX0" fmla="*/ 4168 w 6513"/>
                <a:gd name="connsiteY0" fmla="*/ 16479 h 13026"/>
                <a:gd name="connsiteX1" fmla="*/ 0 w 6513"/>
                <a:gd name="connsiteY1" fmla="*/ 12310 h 13026"/>
                <a:gd name="connsiteX2" fmla="*/ 0 w 6513"/>
                <a:gd name="connsiteY2" fmla="*/ 4169 h 13026"/>
                <a:gd name="connsiteX3" fmla="*/ 4168 w 6513"/>
                <a:gd name="connsiteY3" fmla="*/ 0 h 13026"/>
                <a:gd name="connsiteX4" fmla="*/ 8337 w 6513"/>
                <a:gd name="connsiteY4" fmla="*/ 4169 h 13026"/>
                <a:gd name="connsiteX5" fmla="*/ 8337 w 6513"/>
                <a:gd name="connsiteY5" fmla="*/ 12310 h 13026"/>
                <a:gd name="connsiteX6" fmla="*/ 4168 w 6513"/>
                <a:gd name="connsiteY6" fmla="*/ 1647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3026">
                  <a:moveTo>
                    <a:pt x="4168" y="16479"/>
                  </a:moveTo>
                  <a:cubicBezTo>
                    <a:pt x="1889" y="16479"/>
                    <a:pt x="0" y="14590"/>
                    <a:pt x="0" y="12310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2310"/>
                  </a:lnTo>
                  <a:cubicBezTo>
                    <a:pt x="8337" y="14655"/>
                    <a:pt x="6448" y="16479"/>
                    <a:pt x="4168" y="1647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725A9784-7A81-491B-80AE-7A479548C642}"/>
                </a:ext>
              </a:extLst>
            </p:cNvPr>
            <p:cNvSpPr/>
            <p:nvPr/>
          </p:nvSpPr>
          <p:spPr>
            <a:xfrm>
              <a:off x="6655852" y="4947913"/>
              <a:ext cx="6513" cy="13027"/>
            </a:xfrm>
            <a:custGeom>
              <a:avLst/>
              <a:gdLst>
                <a:gd name="connsiteX0" fmla="*/ 4168 w 6513"/>
                <a:gd name="connsiteY0" fmla="*/ 16478 h 13026"/>
                <a:gd name="connsiteX1" fmla="*/ 0 w 6513"/>
                <a:gd name="connsiteY1" fmla="*/ 12310 h 13026"/>
                <a:gd name="connsiteX2" fmla="*/ 0 w 6513"/>
                <a:gd name="connsiteY2" fmla="*/ 4169 h 13026"/>
                <a:gd name="connsiteX3" fmla="*/ 4168 w 6513"/>
                <a:gd name="connsiteY3" fmla="*/ 0 h 13026"/>
                <a:gd name="connsiteX4" fmla="*/ 8337 w 6513"/>
                <a:gd name="connsiteY4" fmla="*/ 4169 h 13026"/>
                <a:gd name="connsiteX5" fmla="*/ 8337 w 6513"/>
                <a:gd name="connsiteY5" fmla="*/ 12310 h 13026"/>
                <a:gd name="connsiteX6" fmla="*/ 4168 w 6513"/>
                <a:gd name="connsiteY6" fmla="*/ 1647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3026">
                  <a:moveTo>
                    <a:pt x="4168" y="16478"/>
                  </a:moveTo>
                  <a:cubicBezTo>
                    <a:pt x="1889" y="16478"/>
                    <a:pt x="0" y="14590"/>
                    <a:pt x="0" y="12310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2310"/>
                  </a:lnTo>
                  <a:cubicBezTo>
                    <a:pt x="8337" y="14590"/>
                    <a:pt x="6448" y="16478"/>
                    <a:pt x="4168" y="1647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0FC3745B-3F67-4DC5-8B4E-C17CB360628D}"/>
                </a:ext>
              </a:extLst>
            </p:cNvPr>
            <p:cNvSpPr/>
            <p:nvPr/>
          </p:nvSpPr>
          <p:spPr>
            <a:xfrm>
              <a:off x="6674880" y="4832377"/>
              <a:ext cx="6513" cy="13027"/>
            </a:xfrm>
            <a:custGeom>
              <a:avLst/>
              <a:gdLst>
                <a:gd name="connsiteX0" fmla="*/ 4159 w 6513"/>
                <a:gd name="connsiteY0" fmla="*/ 15947 h 13026"/>
                <a:gd name="connsiteX1" fmla="*/ 2726 w 6513"/>
                <a:gd name="connsiteY1" fmla="*/ 15687 h 13026"/>
                <a:gd name="connsiteX2" fmla="*/ 251 w 6513"/>
                <a:gd name="connsiteY2" fmla="*/ 10346 h 13026"/>
                <a:gd name="connsiteX3" fmla="*/ 3051 w 6513"/>
                <a:gd name="connsiteY3" fmla="*/ 2726 h 13026"/>
                <a:gd name="connsiteX4" fmla="*/ 8392 w 6513"/>
                <a:gd name="connsiteY4" fmla="*/ 251 h 13026"/>
                <a:gd name="connsiteX5" fmla="*/ 10867 w 6513"/>
                <a:gd name="connsiteY5" fmla="*/ 5592 h 13026"/>
                <a:gd name="connsiteX6" fmla="*/ 8067 w 6513"/>
                <a:gd name="connsiteY6" fmla="*/ 13212 h 13026"/>
                <a:gd name="connsiteX7" fmla="*/ 4159 w 6513"/>
                <a:gd name="connsiteY7" fmla="*/ 15947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4159" y="15947"/>
                  </a:moveTo>
                  <a:cubicBezTo>
                    <a:pt x="3703" y="15947"/>
                    <a:pt x="3182" y="15883"/>
                    <a:pt x="2726" y="15687"/>
                  </a:cubicBezTo>
                  <a:cubicBezTo>
                    <a:pt x="577" y="14905"/>
                    <a:pt x="-531" y="12496"/>
                    <a:pt x="251" y="10346"/>
                  </a:cubicBezTo>
                  <a:lnTo>
                    <a:pt x="3051" y="2726"/>
                  </a:lnTo>
                  <a:cubicBezTo>
                    <a:pt x="3833" y="576"/>
                    <a:pt x="6243" y="-531"/>
                    <a:pt x="8392" y="251"/>
                  </a:cubicBezTo>
                  <a:cubicBezTo>
                    <a:pt x="10542" y="1032"/>
                    <a:pt x="11649" y="3442"/>
                    <a:pt x="10867" y="5592"/>
                  </a:cubicBezTo>
                  <a:lnTo>
                    <a:pt x="8067" y="13212"/>
                  </a:lnTo>
                  <a:cubicBezTo>
                    <a:pt x="7481" y="14905"/>
                    <a:pt x="5852" y="15947"/>
                    <a:pt x="4159" y="159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8610015B-F56F-4C06-A0E3-5777D1A1E373}"/>
                </a:ext>
              </a:extLst>
            </p:cNvPr>
            <p:cNvSpPr/>
            <p:nvPr/>
          </p:nvSpPr>
          <p:spPr>
            <a:xfrm>
              <a:off x="6634042" y="4944601"/>
              <a:ext cx="6513" cy="13027"/>
            </a:xfrm>
            <a:custGeom>
              <a:avLst/>
              <a:gdLst>
                <a:gd name="connsiteX0" fmla="*/ 4158 w 6513"/>
                <a:gd name="connsiteY0" fmla="*/ 15948 h 13026"/>
                <a:gd name="connsiteX1" fmla="*/ 2726 w 6513"/>
                <a:gd name="connsiteY1" fmla="*/ 15687 h 13026"/>
                <a:gd name="connsiteX2" fmla="*/ 251 w 6513"/>
                <a:gd name="connsiteY2" fmla="*/ 10346 h 13026"/>
                <a:gd name="connsiteX3" fmla="*/ 3051 w 6513"/>
                <a:gd name="connsiteY3" fmla="*/ 2726 h 13026"/>
                <a:gd name="connsiteX4" fmla="*/ 8392 w 6513"/>
                <a:gd name="connsiteY4" fmla="*/ 251 h 13026"/>
                <a:gd name="connsiteX5" fmla="*/ 10867 w 6513"/>
                <a:gd name="connsiteY5" fmla="*/ 5592 h 13026"/>
                <a:gd name="connsiteX6" fmla="*/ 8066 w 6513"/>
                <a:gd name="connsiteY6" fmla="*/ 13212 h 13026"/>
                <a:gd name="connsiteX7" fmla="*/ 4158 w 6513"/>
                <a:gd name="connsiteY7" fmla="*/ 1594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4158" y="15948"/>
                  </a:moveTo>
                  <a:cubicBezTo>
                    <a:pt x="3702" y="15948"/>
                    <a:pt x="3181" y="15883"/>
                    <a:pt x="2726" y="15687"/>
                  </a:cubicBezTo>
                  <a:cubicBezTo>
                    <a:pt x="576" y="14905"/>
                    <a:pt x="-531" y="12496"/>
                    <a:pt x="251" y="10346"/>
                  </a:cubicBezTo>
                  <a:lnTo>
                    <a:pt x="3051" y="2726"/>
                  </a:lnTo>
                  <a:cubicBezTo>
                    <a:pt x="3833" y="577"/>
                    <a:pt x="6243" y="-531"/>
                    <a:pt x="8392" y="251"/>
                  </a:cubicBezTo>
                  <a:cubicBezTo>
                    <a:pt x="10541" y="1032"/>
                    <a:pt x="11649" y="3442"/>
                    <a:pt x="10867" y="5592"/>
                  </a:cubicBezTo>
                  <a:lnTo>
                    <a:pt x="8066" y="13212"/>
                  </a:lnTo>
                  <a:cubicBezTo>
                    <a:pt x="7415" y="14840"/>
                    <a:pt x="5852" y="15948"/>
                    <a:pt x="4158" y="1594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485BA89C-1739-4491-870E-D2E09CBF91A5}"/>
                </a:ext>
              </a:extLst>
            </p:cNvPr>
            <p:cNvSpPr/>
            <p:nvPr/>
          </p:nvSpPr>
          <p:spPr>
            <a:xfrm>
              <a:off x="6691608" y="4843439"/>
              <a:ext cx="13027" cy="13027"/>
            </a:xfrm>
            <a:custGeom>
              <a:avLst/>
              <a:gdLst>
                <a:gd name="connsiteX0" fmla="*/ 4170 w 13026"/>
                <a:gd name="connsiteY0" fmla="*/ 14591 h 13026"/>
                <a:gd name="connsiteX1" fmla="*/ 1499 w 13026"/>
                <a:gd name="connsiteY1" fmla="*/ 13614 h 13026"/>
                <a:gd name="connsiteX2" fmla="*/ 978 w 13026"/>
                <a:gd name="connsiteY2" fmla="*/ 7752 h 13026"/>
                <a:gd name="connsiteX3" fmla="*/ 6189 w 13026"/>
                <a:gd name="connsiteY3" fmla="*/ 1499 h 13026"/>
                <a:gd name="connsiteX4" fmla="*/ 12051 w 13026"/>
                <a:gd name="connsiteY4" fmla="*/ 978 h 13026"/>
                <a:gd name="connsiteX5" fmla="*/ 12572 w 13026"/>
                <a:gd name="connsiteY5" fmla="*/ 6840 h 13026"/>
                <a:gd name="connsiteX6" fmla="*/ 7361 w 13026"/>
                <a:gd name="connsiteY6" fmla="*/ 13093 h 13026"/>
                <a:gd name="connsiteX7" fmla="*/ 4170 w 13026"/>
                <a:gd name="connsiteY7" fmla="*/ 14591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3026">
                  <a:moveTo>
                    <a:pt x="4170" y="14591"/>
                  </a:moveTo>
                  <a:cubicBezTo>
                    <a:pt x="3193" y="14591"/>
                    <a:pt x="2281" y="14265"/>
                    <a:pt x="1499" y="13614"/>
                  </a:cubicBezTo>
                  <a:cubicBezTo>
                    <a:pt x="-259" y="12116"/>
                    <a:pt x="-520" y="9511"/>
                    <a:pt x="978" y="7752"/>
                  </a:cubicBezTo>
                  <a:lnTo>
                    <a:pt x="6189" y="1499"/>
                  </a:lnTo>
                  <a:cubicBezTo>
                    <a:pt x="7687" y="-259"/>
                    <a:pt x="10293" y="-520"/>
                    <a:pt x="12051" y="978"/>
                  </a:cubicBezTo>
                  <a:cubicBezTo>
                    <a:pt x="13810" y="2476"/>
                    <a:pt x="14070" y="5082"/>
                    <a:pt x="12572" y="6840"/>
                  </a:cubicBezTo>
                  <a:lnTo>
                    <a:pt x="7361" y="13093"/>
                  </a:lnTo>
                  <a:cubicBezTo>
                    <a:pt x="6580" y="14070"/>
                    <a:pt x="5408" y="14591"/>
                    <a:pt x="4170" y="1459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70E0C000-2B06-453B-A151-5AEE424D2F34}"/>
                </a:ext>
              </a:extLst>
            </p:cNvPr>
            <p:cNvSpPr/>
            <p:nvPr/>
          </p:nvSpPr>
          <p:spPr>
            <a:xfrm>
              <a:off x="6614817" y="4934820"/>
              <a:ext cx="13027" cy="13027"/>
            </a:xfrm>
            <a:custGeom>
              <a:avLst/>
              <a:gdLst>
                <a:gd name="connsiteX0" fmla="*/ 4170 w 13026"/>
                <a:gd name="connsiteY0" fmla="*/ 14591 h 13026"/>
                <a:gd name="connsiteX1" fmla="*/ 1499 w 13026"/>
                <a:gd name="connsiteY1" fmla="*/ 13614 h 13026"/>
                <a:gd name="connsiteX2" fmla="*/ 978 w 13026"/>
                <a:gd name="connsiteY2" fmla="*/ 7752 h 13026"/>
                <a:gd name="connsiteX3" fmla="*/ 6189 w 13026"/>
                <a:gd name="connsiteY3" fmla="*/ 1499 h 13026"/>
                <a:gd name="connsiteX4" fmla="*/ 12051 w 13026"/>
                <a:gd name="connsiteY4" fmla="*/ 978 h 13026"/>
                <a:gd name="connsiteX5" fmla="*/ 12572 w 13026"/>
                <a:gd name="connsiteY5" fmla="*/ 6840 h 13026"/>
                <a:gd name="connsiteX6" fmla="*/ 7361 w 13026"/>
                <a:gd name="connsiteY6" fmla="*/ 13093 h 13026"/>
                <a:gd name="connsiteX7" fmla="*/ 4170 w 13026"/>
                <a:gd name="connsiteY7" fmla="*/ 14591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3026">
                  <a:moveTo>
                    <a:pt x="4170" y="14591"/>
                  </a:moveTo>
                  <a:cubicBezTo>
                    <a:pt x="3193" y="14591"/>
                    <a:pt x="2281" y="14265"/>
                    <a:pt x="1499" y="13614"/>
                  </a:cubicBezTo>
                  <a:cubicBezTo>
                    <a:pt x="-259" y="12116"/>
                    <a:pt x="-520" y="9511"/>
                    <a:pt x="978" y="7752"/>
                  </a:cubicBezTo>
                  <a:lnTo>
                    <a:pt x="6189" y="1499"/>
                  </a:lnTo>
                  <a:cubicBezTo>
                    <a:pt x="7687" y="-259"/>
                    <a:pt x="10292" y="-520"/>
                    <a:pt x="12051" y="978"/>
                  </a:cubicBezTo>
                  <a:cubicBezTo>
                    <a:pt x="13810" y="2476"/>
                    <a:pt x="14070" y="5081"/>
                    <a:pt x="12572" y="6840"/>
                  </a:cubicBezTo>
                  <a:lnTo>
                    <a:pt x="7361" y="13093"/>
                  </a:lnTo>
                  <a:cubicBezTo>
                    <a:pt x="6514" y="14135"/>
                    <a:pt x="5342" y="14591"/>
                    <a:pt x="4170" y="1459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F2A68B89-4AFC-4E67-87E9-9F640D6C0A1D}"/>
                </a:ext>
              </a:extLst>
            </p:cNvPr>
            <p:cNvSpPr/>
            <p:nvPr/>
          </p:nvSpPr>
          <p:spPr>
            <a:xfrm>
              <a:off x="6704006" y="4860461"/>
              <a:ext cx="13027" cy="6513"/>
            </a:xfrm>
            <a:custGeom>
              <a:avLst/>
              <a:gdLst>
                <a:gd name="connsiteX0" fmla="*/ 4212 w 13026"/>
                <a:gd name="connsiteY0" fmla="*/ 12354 h 6513"/>
                <a:gd name="connsiteX1" fmla="*/ 565 w 13026"/>
                <a:gd name="connsiteY1" fmla="*/ 10269 h 6513"/>
                <a:gd name="connsiteX2" fmla="*/ 2128 w 13026"/>
                <a:gd name="connsiteY2" fmla="*/ 4603 h 6513"/>
                <a:gd name="connsiteX3" fmla="*/ 9162 w 13026"/>
                <a:gd name="connsiteY3" fmla="*/ 565 h 6513"/>
                <a:gd name="connsiteX4" fmla="*/ 14829 w 13026"/>
                <a:gd name="connsiteY4" fmla="*/ 2128 h 6513"/>
                <a:gd name="connsiteX5" fmla="*/ 13266 w 13026"/>
                <a:gd name="connsiteY5" fmla="*/ 7794 h 6513"/>
                <a:gd name="connsiteX6" fmla="*/ 6231 w 13026"/>
                <a:gd name="connsiteY6" fmla="*/ 11833 h 6513"/>
                <a:gd name="connsiteX7" fmla="*/ 4212 w 13026"/>
                <a:gd name="connsiteY7" fmla="*/ 12354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6513">
                  <a:moveTo>
                    <a:pt x="4212" y="12354"/>
                  </a:moveTo>
                  <a:cubicBezTo>
                    <a:pt x="2779" y="12354"/>
                    <a:pt x="1346" y="11637"/>
                    <a:pt x="565" y="10269"/>
                  </a:cubicBezTo>
                  <a:cubicBezTo>
                    <a:pt x="-608" y="8250"/>
                    <a:pt x="109" y="5710"/>
                    <a:pt x="2128" y="4603"/>
                  </a:cubicBezTo>
                  <a:lnTo>
                    <a:pt x="9162" y="565"/>
                  </a:lnTo>
                  <a:cubicBezTo>
                    <a:pt x="11116" y="-608"/>
                    <a:pt x="13722" y="109"/>
                    <a:pt x="14829" y="2128"/>
                  </a:cubicBezTo>
                  <a:cubicBezTo>
                    <a:pt x="16001" y="4147"/>
                    <a:pt x="15285" y="6687"/>
                    <a:pt x="13266" y="7794"/>
                  </a:cubicBezTo>
                  <a:lnTo>
                    <a:pt x="6231" y="11833"/>
                  </a:lnTo>
                  <a:cubicBezTo>
                    <a:pt x="5645" y="12158"/>
                    <a:pt x="4928" y="12354"/>
                    <a:pt x="4212" y="1235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60F8D81D-C91A-477E-8C20-C630018E4308}"/>
                </a:ext>
              </a:extLst>
            </p:cNvPr>
            <p:cNvSpPr/>
            <p:nvPr/>
          </p:nvSpPr>
          <p:spPr>
            <a:xfrm>
              <a:off x="6600575" y="4920058"/>
              <a:ext cx="13027" cy="6513"/>
            </a:xfrm>
            <a:custGeom>
              <a:avLst/>
              <a:gdLst>
                <a:gd name="connsiteX0" fmla="*/ 4212 w 13026"/>
                <a:gd name="connsiteY0" fmla="*/ 12354 h 6513"/>
                <a:gd name="connsiteX1" fmla="*/ 565 w 13026"/>
                <a:gd name="connsiteY1" fmla="*/ 10269 h 6513"/>
                <a:gd name="connsiteX2" fmla="*/ 2128 w 13026"/>
                <a:gd name="connsiteY2" fmla="*/ 4603 h 6513"/>
                <a:gd name="connsiteX3" fmla="*/ 9162 w 13026"/>
                <a:gd name="connsiteY3" fmla="*/ 565 h 6513"/>
                <a:gd name="connsiteX4" fmla="*/ 14829 w 13026"/>
                <a:gd name="connsiteY4" fmla="*/ 2128 h 6513"/>
                <a:gd name="connsiteX5" fmla="*/ 13266 w 13026"/>
                <a:gd name="connsiteY5" fmla="*/ 7794 h 6513"/>
                <a:gd name="connsiteX6" fmla="*/ 6231 w 13026"/>
                <a:gd name="connsiteY6" fmla="*/ 11833 h 6513"/>
                <a:gd name="connsiteX7" fmla="*/ 4212 w 13026"/>
                <a:gd name="connsiteY7" fmla="*/ 12354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6513">
                  <a:moveTo>
                    <a:pt x="4212" y="12354"/>
                  </a:moveTo>
                  <a:cubicBezTo>
                    <a:pt x="2779" y="12354"/>
                    <a:pt x="1346" y="11637"/>
                    <a:pt x="565" y="10269"/>
                  </a:cubicBezTo>
                  <a:cubicBezTo>
                    <a:pt x="-608" y="8250"/>
                    <a:pt x="109" y="5710"/>
                    <a:pt x="2128" y="4603"/>
                  </a:cubicBezTo>
                  <a:lnTo>
                    <a:pt x="9162" y="565"/>
                  </a:lnTo>
                  <a:cubicBezTo>
                    <a:pt x="11116" y="-608"/>
                    <a:pt x="13722" y="109"/>
                    <a:pt x="14829" y="2128"/>
                  </a:cubicBezTo>
                  <a:cubicBezTo>
                    <a:pt x="16001" y="4147"/>
                    <a:pt x="15285" y="6687"/>
                    <a:pt x="13266" y="7794"/>
                  </a:cubicBezTo>
                  <a:lnTo>
                    <a:pt x="6231" y="11833"/>
                  </a:lnTo>
                  <a:cubicBezTo>
                    <a:pt x="5580" y="12223"/>
                    <a:pt x="4864" y="12354"/>
                    <a:pt x="4212" y="1235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D19AF9B0-4C9D-454B-A17E-829E19B9AB3C}"/>
                </a:ext>
              </a:extLst>
            </p:cNvPr>
            <p:cNvSpPr/>
            <p:nvPr/>
          </p:nvSpPr>
          <p:spPr>
            <a:xfrm>
              <a:off x="6710631" y="4881203"/>
              <a:ext cx="13027" cy="6513"/>
            </a:xfrm>
            <a:custGeom>
              <a:avLst/>
              <a:gdLst>
                <a:gd name="connsiteX0" fmla="*/ 4165 w 13026"/>
                <a:gd name="connsiteY0" fmla="*/ 9784 h 6513"/>
                <a:gd name="connsiteX1" fmla="*/ 62 w 13026"/>
                <a:gd name="connsiteY1" fmla="*/ 6332 h 6513"/>
                <a:gd name="connsiteX2" fmla="*/ 3449 w 13026"/>
                <a:gd name="connsiteY2" fmla="*/ 1512 h 6513"/>
                <a:gd name="connsiteX3" fmla="*/ 11460 w 13026"/>
                <a:gd name="connsiteY3" fmla="*/ 79 h 6513"/>
                <a:gd name="connsiteX4" fmla="*/ 16280 w 13026"/>
                <a:gd name="connsiteY4" fmla="*/ 3466 h 6513"/>
                <a:gd name="connsiteX5" fmla="*/ 12893 w 13026"/>
                <a:gd name="connsiteY5" fmla="*/ 8286 h 6513"/>
                <a:gd name="connsiteX6" fmla="*/ 4882 w 13026"/>
                <a:gd name="connsiteY6" fmla="*/ 9719 h 6513"/>
                <a:gd name="connsiteX7" fmla="*/ 4165 w 13026"/>
                <a:gd name="connsiteY7" fmla="*/ 9784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6513">
                  <a:moveTo>
                    <a:pt x="4165" y="9784"/>
                  </a:moveTo>
                  <a:cubicBezTo>
                    <a:pt x="2211" y="9784"/>
                    <a:pt x="388" y="8351"/>
                    <a:pt x="62" y="6332"/>
                  </a:cubicBezTo>
                  <a:cubicBezTo>
                    <a:pt x="-329" y="4052"/>
                    <a:pt x="1169" y="1903"/>
                    <a:pt x="3449" y="1512"/>
                  </a:cubicBezTo>
                  <a:lnTo>
                    <a:pt x="11460" y="79"/>
                  </a:lnTo>
                  <a:cubicBezTo>
                    <a:pt x="13675" y="-376"/>
                    <a:pt x="15889" y="1187"/>
                    <a:pt x="16280" y="3466"/>
                  </a:cubicBezTo>
                  <a:cubicBezTo>
                    <a:pt x="16671" y="5746"/>
                    <a:pt x="15173" y="7895"/>
                    <a:pt x="12893" y="8286"/>
                  </a:cubicBezTo>
                  <a:lnTo>
                    <a:pt x="4882" y="9719"/>
                  </a:lnTo>
                  <a:cubicBezTo>
                    <a:pt x="4686" y="9784"/>
                    <a:pt x="4426" y="9784"/>
                    <a:pt x="4165" y="978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2F6CC3F0-25E1-4437-AF77-36125F810D42}"/>
                </a:ext>
              </a:extLst>
            </p:cNvPr>
            <p:cNvSpPr/>
            <p:nvPr/>
          </p:nvSpPr>
          <p:spPr>
            <a:xfrm>
              <a:off x="6593002" y="4901883"/>
              <a:ext cx="13027" cy="6513"/>
            </a:xfrm>
            <a:custGeom>
              <a:avLst/>
              <a:gdLst>
                <a:gd name="connsiteX0" fmla="*/ 4165 w 13026"/>
                <a:gd name="connsiteY0" fmla="*/ 9685 h 6513"/>
                <a:gd name="connsiteX1" fmla="*/ 62 w 13026"/>
                <a:gd name="connsiteY1" fmla="*/ 6234 h 6513"/>
                <a:gd name="connsiteX2" fmla="*/ 3449 w 13026"/>
                <a:gd name="connsiteY2" fmla="*/ 1413 h 6513"/>
                <a:gd name="connsiteX3" fmla="*/ 11460 w 13026"/>
                <a:gd name="connsiteY3" fmla="*/ 46 h 6513"/>
                <a:gd name="connsiteX4" fmla="*/ 16280 w 13026"/>
                <a:gd name="connsiteY4" fmla="*/ 3433 h 6513"/>
                <a:gd name="connsiteX5" fmla="*/ 12893 w 13026"/>
                <a:gd name="connsiteY5" fmla="*/ 8253 h 6513"/>
                <a:gd name="connsiteX6" fmla="*/ 4882 w 13026"/>
                <a:gd name="connsiteY6" fmla="*/ 9620 h 6513"/>
                <a:gd name="connsiteX7" fmla="*/ 4165 w 13026"/>
                <a:gd name="connsiteY7" fmla="*/ 9685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6513">
                  <a:moveTo>
                    <a:pt x="4165" y="9685"/>
                  </a:moveTo>
                  <a:cubicBezTo>
                    <a:pt x="2211" y="9685"/>
                    <a:pt x="388" y="8253"/>
                    <a:pt x="62" y="6234"/>
                  </a:cubicBezTo>
                  <a:cubicBezTo>
                    <a:pt x="-329" y="3954"/>
                    <a:pt x="1169" y="1804"/>
                    <a:pt x="3449" y="1413"/>
                  </a:cubicBezTo>
                  <a:lnTo>
                    <a:pt x="11460" y="46"/>
                  </a:lnTo>
                  <a:cubicBezTo>
                    <a:pt x="13674" y="-280"/>
                    <a:pt x="15889" y="1153"/>
                    <a:pt x="16280" y="3433"/>
                  </a:cubicBezTo>
                  <a:cubicBezTo>
                    <a:pt x="16671" y="5712"/>
                    <a:pt x="15173" y="7862"/>
                    <a:pt x="12893" y="8253"/>
                  </a:cubicBezTo>
                  <a:lnTo>
                    <a:pt x="4882" y="9620"/>
                  </a:lnTo>
                  <a:cubicBezTo>
                    <a:pt x="4686" y="9685"/>
                    <a:pt x="4426" y="9685"/>
                    <a:pt x="4165" y="968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2E0271E0-615D-4B3D-86E0-B22697FA648A}"/>
                </a:ext>
              </a:extLst>
            </p:cNvPr>
            <p:cNvSpPr/>
            <p:nvPr/>
          </p:nvSpPr>
          <p:spPr>
            <a:xfrm>
              <a:off x="6710631" y="4901980"/>
              <a:ext cx="13027" cy="6513"/>
            </a:xfrm>
            <a:custGeom>
              <a:avLst/>
              <a:gdLst>
                <a:gd name="connsiteX0" fmla="*/ 12177 w 13026"/>
                <a:gd name="connsiteY0" fmla="*/ 9784 h 6513"/>
                <a:gd name="connsiteX1" fmla="*/ 11460 w 13026"/>
                <a:gd name="connsiteY1" fmla="*/ 9719 h 6513"/>
                <a:gd name="connsiteX2" fmla="*/ 3449 w 13026"/>
                <a:gd name="connsiteY2" fmla="*/ 8286 h 6513"/>
                <a:gd name="connsiteX3" fmla="*/ 62 w 13026"/>
                <a:gd name="connsiteY3" fmla="*/ 3466 h 6513"/>
                <a:gd name="connsiteX4" fmla="*/ 4882 w 13026"/>
                <a:gd name="connsiteY4" fmla="*/ 79 h 6513"/>
                <a:gd name="connsiteX5" fmla="*/ 12893 w 13026"/>
                <a:gd name="connsiteY5" fmla="*/ 1512 h 6513"/>
                <a:gd name="connsiteX6" fmla="*/ 16280 w 13026"/>
                <a:gd name="connsiteY6" fmla="*/ 6332 h 6513"/>
                <a:gd name="connsiteX7" fmla="*/ 12177 w 13026"/>
                <a:gd name="connsiteY7" fmla="*/ 9784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6513">
                  <a:moveTo>
                    <a:pt x="12177" y="9784"/>
                  </a:moveTo>
                  <a:cubicBezTo>
                    <a:pt x="11916" y="9784"/>
                    <a:pt x="11655" y="9784"/>
                    <a:pt x="11460" y="9719"/>
                  </a:cubicBezTo>
                  <a:lnTo>
                    <a:pt x="3449" y="8286"/>
                  </a:lnTo>
                  <a:cubicBezTo>
                    <a:pt x="1169" y="7895"/>
                    <a:pt x="-329" y="5746"/>
                    <a:pt x="62" y="3466"/>
                  </a:cubicBezTo>
                  <a:cubicBezTo>
                    <a:pt x="453" y="1187"/>
                    <a:pt x="2667" y="-376"/>
                    <a:pt x="4882" y="79"/>
                  </a:cubicBezTo>
                  <a:lnTo>
                    <a:pt x="12893" y="1512"/>
                  </a:lnTo>
                  <a:cubicBezTo>
                    <a:pt x="15173" y="1903"/>
                    <a:pt x="16671" y="4052"/>
                    <a:pt x="16280" y="6332"/>
                  </a:cubicBezTo>
                  <a:cubicBezTo>
                    <a:pt x="15889" y="8351"/>
                    <a:pt x="14130" y="9784"/>
                    <a:pt x="12177" y="978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4FFE63E0-A752-49E5-BD88-D24F75A0AA67}"/>
                </a:ext>
              </a:extLst>
            </p:cNvPr>
            <p:cNvSpPr/>
            <p:nvPr/>
          </p:nvSpPr>
          <p:spPr>
            <a:xfrm>
              <a:off x="6593067" y="4881090"/>
              <a:ext cx="13027" cy="6513"/>
            </a:xfrm>
            <a:custGeom>
              <a:avLst/>
              <a:gdLst>
                <a:gd name="connsiteX0" fmla="*/ 12177 w 13026"/>
                <a:gd name="connsiteY0" fmla="*/ 9767 h 6513"/>
                <a:gd name="connsiteX1" fmla="*/ 11460 w 13026"/>
                <a:gd name="connsiteY1" fmla="*/ 9701 h 6513"/>
                <a:gd name="connsiteX2" fmla="*/ 3449 w 13026"/>
                <a:gd name="connsiteY2" fmla="*/ 8269 h 6513"/>
                <a:gd name="connsiteX3" fmla="*/ 62 w 13026"/>
                <a:gd name="connsiteY3" fmla="*/ 3449 h 6513"/>
                <a:gd name="connsiteX4" fmla="*/ 4882 w 13026"/>
                <a:gd name="connsiteY4" fmla="*/ 62 h 6513"/>
                <a:gd name="connsiteX5" fmla="*/ 12893 w 13026"/>
                <a:gd name="connsiteY5" fmla="*/ 1495 h 6513"/>
                <a:gd name="connsiteX6" fmla="*/ 16280 w 13026"/>
                <a:gd name="connsiteY6" fmla="*/ 6314 h 6513"/>
                <a:gd name="connsiteX7" fmla="*/ 12177 w 13026"/>
                <a:gd name="connsiteY7" fmla="*/ 976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6513">
                  <a:moveTo>
                    <a:pt x="12177" y="9767"/>
                  </a:moveTo>
                  <a:cubicBezTo>
                    <a:pt x="11916" y="9767"/>
                    <a:pt x="11655" y="9767"/>
                    <a:pt x="11460" y="9701"/>
                  </a:cubicBezTo>
                  <a:lnTo>
                    <a:pt x="3449" y="8269"/>
                  </a:lnTo>
                  <a:cubicBezTo>
                    <a:pt x="1169" y="7878"/>
                    <a:pt x="-329" y="5728"/>
                    <a:pt x="62" y="3449"/>
                  </a:cubicBezTo>
                  <a:cubicBezTo>
                    <a:pt x="453" y="1169"/>
                    <a:pt x="2602" y="-329"/>
                    <a:pt x="4882" y="62"/>
                  </a:cubicBezTo>
                  <a:lnTo>
                    <a:pt x="12893" y="1495"/>
                  </a:lnTo>
                  <a:cubicBezTo>
                    <a:pt x="15173" y="1885"/>
                    <a:pt x="16671" y="4035"/>
                    <a:pt x="16280" y="6314"/>
                  </a:cubicBezTo>
                  <a:cubicBezTo>
                    <a:pt x="15889" y="8334"/>
                    <a:pt x="14130" y="9767"/>
                    <a:pt x="12177" y="976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E4B92EAF-5BFA-4F98-83C5-7BFEB02D6A2F}"/>
                </a:ext>
              </a:extLst>
            </p:cNvPr>
            <p:cNvSpPr/>
            <p:nvPr/>
          </p:nvSpPr>
          <p:spPr>
            <a:xfrm>
              <a:off x="6703990" y="4920186"/>
              <a:ext cx="13027" cy="6513"/>
            </a:xfrm>
            <a:custGeom>
              <a:avLst/>
              <a:gdLst>
                <a:gd name="connsiteX0" fmla="*/ 11198 w 13026"/>
                <a:gd name="connsiteY0" fmla="*/ 12421 h 6513"/>
                <a:gd name="connsiteX1" fmla="*/ 9114 w 13026"/>
                <a:gd name="connsiteY1" fmla="*/ 11835 h 6513"/>
                <a:gd name="connsiteX2" fmla="*/ 2079 w 13026"/>
                <a:gd name="connsiteY2" fmla="*/ 7732 h 6513"/>
                <a:gd name="connsiteX3" fmla="*/ 581 w 13026"/>
                <a:gd name="connsiteY3" fmla="*/ 2065 h 6513"/>
                <a:gd name="connsiteX4" fmla="*/ 6248 w 13026"/>
                <a:gd name="connsiteY4" fmla="*/ 567 h 6513"/>
                <a:gd name="connsiteX5" fmla="*/ 13282 w 13026"/>
                <a:gd name="connsiteY5" fmla="*/ 4670 h 6513"/>
                <a:gd name="connsiteX6" fmla="*/ 14780 w 13026"/>
                <a:gd name="connsiteY6" fmla="*/ 10337 h 6513"/>
                <a:gd name="connsiteX7" fmla="*/ 11198 w 13026"/>
                <a:gd name="connsiteY7" fmla="*/ 12421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6513">
                  <a:moveTo>
                    <a:pt x="11198" y="12421"/>
                  </a:moveTo>
                  <a:cubicBezTo>
                    <a:pt x="10482" y="12421"/>
                    <a:pt x="9765" y="12226"/>
                    <a:pt x="9114" y="11835"/>
                  </a:cubicBezTo>
                  <a:lnTo>
                    <a:pt x="2079" y="7732"/>
                  </a:lnTo>
                  <a:cubicBezTo>
                    <a:pt x="60" y="6559"/>
                    <a:pt x="-591" y="4019"/>
                    <a:pt x="581" y="2065"/>
                  </a:cubicBezTo>
                  <a:cubicBezTo>
                    <a:pt x="1754" y="111"/>
                    <a:pt x="4294" y="-606"/>
                    <a:pt x="6248" y="567"/>
                  </a:cubicBezTo>
                  <a:lnTo>
                    <a:pt x="13282" y="4670"/>
                  </a:lnTo>
                  <a:cubicBezTo>
                    <a:pt x="15301" y="5843"/>
                    <a:pt x="15953" y="8383"/>
                    <a:pt x="14780" y="10337"/>
                  </a:cubicBezTo>
                  <a:cubicBezTo>
                    <a:pt x="13999" y="11639"/>
                    <a:pt x="12631" y="12421"/>
                    <a:pt x="11198" y="1242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49303CE2-ABCB-40F7-85FC-2E41B4291C1A}"/>
                </a:ext>
              </a:extLst>
            </p:cNvPr>
            <p:cNvSpPr/>
            <p:nvPr/>
          </p:nvSpPr>
          <p:spPr>
            <a:xfrm>
              <a:off x="6600689" y="4860264"/>
              <a:ext cx="13027" cy="6513"/>
            </a:xfrm>
            <a:custGeom>
              <a:avLst/>
              <a:gdLst>
                <a:gd name="connsiteX0" fmla="*/ 11198 w 13026"/>
                <a:gd name="connsiteY0" fmla="*/ 12421 h 6513"/>
                <a:gd name="connsiteX1" fmla="*/ 9114 w 13026"/>
                <a:gd name="connsiteY1" fmla="*/ 11835 h 6513"/>
                <a:gd name="connsiteX2" fmla="*/ 2079 w 13026"/>
                <a:gd name="connsiteY2" fmla="*/ 7731 h 6513"/>
                <a:gd name="connsiteX3" fmla="*/ 581 w 13026"/>
                <a:gd name="connsiteY3" fmla="*/ 2065 h 6513"/>
                <a:gd name="connsiteX4" fmla="*/ 6248 w 13026"/>
                <a:gd name="connsiteY4" fmla="*/ 567 h 6513"/>
                <a:gd name="connsiteX5" fmla="*/ 13282 w 13026"/>
                <a:gd name="connsiteY5" fmla="*/ 4670 h 6513"/>
                <a:gd name="connsiteX6" fmla="*/ 14780 w 13026"/>
                <a:gd name="connsiteY6" fmla="*/ 10337 h 6513"/>
                <a:gd name="connsiteX7" fmla="*/ 11198 w 13026"/>
                <a:gd name="connsiteY7" fmla="*/ 12421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6513">
                  <a:moveTo>
                    <a:pt x="11198" y="12421"/>
                  </a:moveTo>
                  <a:cubicBezTo>
                    <a:pt x="10481" y="12421"/>
                    <a:pt x="9765" y="12226"/>
                    <a:pt x="9114" y="11835"/>
                  </a:cubicBezTo>
                  <a:lnTo>
                    <a:pt x="2079" y="7731"/>
                  </a:lnTo>
                  <a:cubicBezTo>
                    <a:pt x="60" y="6559"/>
                    <a:pt x="-591" y="4019"/>
                    <a:pt x="581" y="2065"/>
                  </a:cubicBezTo>
                  <a:cubicBezTo>
                    <a:pt x="1754" y="111"/>
                    <a:pt x="4294" y="-605"/>
                    <a:pt x="6248" y="567"/>
                  </a:cubicBezTo>
                  <a:lnTo>
                    <a:pt x="13282" y="4670"/>
                  </a:lnTo>
                  <a:cubicBezTo>
                    <a:pt x="15301" y="5843"/>
                    <a:pt x="15953" y="8383"/>
                    <a:pt x="14780" y="10337"/>
                  </a:cubicBezTo>
                  <a:cubicBezTo>
                    <a:pt x="13999" y="11704"/>
                    <a:pt x="12631" y="12421"/>
                    <a:pt x="11198" y="1242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146488A1-A24A-4F04-A47A-881FDF6D66E9}"/>
                </a:ext>
              </a:extLst>
            </p:cNvPr>
            <p:cNvSpPr/>
            <p:nvPr/>
          </p:nvSpPr>
          <p:spPr>
            <a:xfrm>
              <a:off x="6691543" y="4934950"/>
              <a:ext cx="13027" cy="13027"/>
            </a:xfrm>
            <a:custGeom>
              <a:avLst/>
              <a:gdLst>
                <a:gd name="connsiteX0" fmla="*/ 9380 w 13026"/>
                <a:gd name="connsiteY0" fmla="*/ 14591 h 13026"/>
                <a:gd name="connsiteX1" fmla="*/ 6189 w 13026"/>
                <a:gd name="connsiteY1" fmla="*/ 13093 h 13026"/>
                <a:gd name="connsiteX2" fmla="*/ 978 w 13026"/>
                <a:gd name="connsiteY2" fmla="*/ 6840 h 13026"/>
                <a:gd name="connsiteX3" fmla="*/ 1499 w 13026"/>
                <a:gd name="connsiteY3" fmla="*/ 978 h 13026"/>
                <a:gd name="connsiteX4" fmla="*/ 7361 w 13026"/>
                <a:gd name="connsiteY4" fmla="*/ 1499 h 13026"/>
                <a:gd name="connsiteX5" fmla="*/ 12572 w 13026"/>
                <a:gd name="connsiteY5" fmla="*/ 7752 h 13026"/>
                <a:gd name="connsiteX6" fmla="*/ 12051 w 13026"/>
                <a:gd name="connsiteY6" fmla="*/ 13614 h 13026"/>
                <a:gd name="connsiteX7" fmla="*/ 9380 w 13026"/>
                <a:gd name="connsiteY7" fmla="*/ 14591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3026">
                  <a:moveTo>
                    <a:pt x="9380" y="14591"/>
                  </a:moveTo>
                  <a:cubicBezTo>
                    <a:pt x="8208" y="14591"/>
                    <a:pt x="7036" y="14070"/>
                    <a:pt x="6189" y="13093"/>
                  </a:cubicBezTo>
                  <a:lnTo>
                    <a:pt x="978" y="6840"/>
                  </a:lnTo>
                  <a:cubicBezTo>
                    <a:pt x="-520" y="5082"/>
                    <a:pt x="-259" y="2477"/>
                    <a:pt x="1499" y="978"/>
                  </a:cubicBezTo>
                  <a:cubicBezTo>
                    <a:pt x="3258" y="-520"/>
                    <a:pt x="5863" y="-259"/>
                    <a:pt x="7361" y="1499"/>
                  </a:cubicBezTo>
                  <a:lnTo>
                    <a:pt x="12572" y="7752"/>
                  </a:lnTo>
                  <a:cubicBezTo>
                    <a:pt x="14070" y="9511"/>
                    <a:pt x="13809" y="12116"/>
                    <a:pt x="12051" y="13614"/>
                  </a:cubicBezTo>
                  <a:cubicBezTo>
                    <a:pt x="11269" y="14266"/>
                    <a:pt x="10292" y="14591"/>
                    <a:pt x="9380" y="1459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1B91FEE4-AF83-4BA9-AEB5-CAAF11A767C7}"/>
                </a:ext>
              </a:extLst>
            </p:cNvPr>
            <p:cNvSpPr/>
            <p:nvPr/>
          </p:nvSpPr>
          <p:spPr>
            <a:xfrm>
              <a:off x="6614947" y="4843308"/>
              <a:ext cx="13027" cy="13027"/>
            </a:xfrm>
            <a:custGeom>
              <a:avLst/>
              <a:gdLst>
                <a:gd name="connsiteX0" fmla="*/ 9380 w 13026"/>
                <a:gd name="connsiteY0" fmla="*/ 14591 h 13026"/>
                <a:gd name="connsiteX1" fmla="*/ 6189 w 13026"/>
                <a:gd name="connsiteY1" fmla="*/ 13093 h 13026"/>
                <a:gd name="connsiteX2" fmla="*/ 978 w 13026"/>
                <a:gd name="connsiteY2" fmla="*/ 6840 h 13026"/>
                <a:gd name="connsiteX3" fmla="*/ 1499 w 13026"/>
                <a:gd name="connsiteY3" fmla="*/ 978 h 13026"/>
                <a:gd name="connsiteX4" fmla="*/ 7361 w 13026"/>
                <a:gd name="connsiteY4" fmla="*/ 1499 h 13026"/>
                <a:gd name="connsiteX5" fmla="*/ 12572 w 13026"/>
                <a:gd name="connsiteY5" fmla="*/ 7752 h 13026"/>
                <a:gd name="connsiteX6" fmla="*/ 12051 w 13026"/>
                <a:gd name="connsiteY6" fmla="*/ 13614 h 13026"/>
                <a:gd name="connsiteX7" fmla="*/ 9380 w 13026"/>
                <a:gd name="connsiteY7" fmla="*/ 14591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3026">
                  <a:moveTo>
                    <a:pt x="9380" y="14591"/>
                  </a:moveTo>
                  <a:cubicBezTo>
                    <a:pt x="8208" y="14591"/>
                    <a:pt x="7036" y="14070"/>
                    <a:pt x="6189" y="13093"/>
                  </a:cubicBezTo>
                  <a:lnTo>
                    <a:pt x="978" y="6840"/>
                  </a:lnTo>
                  <a:cubicBezTo>
                    <a:pt x="-520" y="5082"/>
                    <a:pt x="-259" y="2477"/>
                    <a:pt x="1499" y="978"/>
                  </a:cubicBezTo>
                  <a:cubicBezTo>
                    <a:pt x="3258" y="-520"/>
                    <a:pt x="5863" y="-259"/>
                    <a:pt x="7361" y="1499"/>
                  </a:cubicBezTo>
                  <a:lnTo>
                    <a:pt x="12572" y="7752"/>
                  </a:lnTo>
                  <a:cubicBezTo>
                    <a:pt x="14070" y="9511"/>
                    <a:pt x="13809" y="12116"/>
                    <a:pt x="12051" y="13614"/>
                  </a:cubicBezTo>
                  <a:cubicBezTo>
                    <a:pt x="11269" y="14266"/>
                    <a:pt x="10358" y="14591"/>
                    <a:pt x="9380" y="1459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BD219E03-267B-40DF-A977-E85D4D54E5D8}"/>
                </a:ext>
              </a:extLst>
            </p:cNvPr>
            <p:cNvSpPr/>
            <p:nvPr/>
          </p:nvSpPr>
          <p:spPr>
            <a:xfrm>
              <a:off x="6674751" y="4944667"/>
              <a:ext cx="6513" cy="13027"/>
            </a:xfrm>
            <a:custGeom>
              <a:avLst/>
              <a:gdLst>
                <a:gd name="connsiteX0" fmla="*/ 6893 w 6513"/>
                <a:gd name="connsiteY0" fmla="*/ 15947 h 13026"/>
                <a:gd name="connsiteX1" fmla="*/ 2985 w 6513"/>
                <a:gd name="connsiteY1" fmla="*/ 13211 h 13026"/>
                <a:gd name="connsiteX2" fmla="*/ 250 w 6513"/>
                <a:gd name="connsiteY2" fmla="*/ 5591 h 13026"/>
                <a:gd name="connsiteX3" fmla="*/ 2790 w 6513"/>
                <a:gd name="connsiteY3" fmla="*/ 250 h 13026"/>
                <a:gd name="connsiteX4" fmla="*/ 8131 w 6513"/>
                <a:gd name="connsiteY4" fmla="*/ 2790 h 13026"/>
                <a:gd name="connsiteX5" fmla="*/ 10867 w 6513"/>
                <a:gd name="connsiteY5" fmla="*/ 10411 h 13026"/>
                <a:gd name="connsiteX6" fmla="*/ 8326 w 6513"/>
                <a:gd name="connsiteY6" fmla="*/ 15752 h 13026"/>
                <a:gd name="connsiteX7" fmla="*/ 6893 w 6513"/>
                <a:gd name="connsiteY7" fmla="*/ 15947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6893" y="15947"/>
                  </a:moveTo>
                  <a:cubicBezTo>
                    <a:pt x="5200" y="15947"/>
                    <a:pt x="3571" y="14905"/>
                    <a:pt x="2985" y="13211"/>
                  </a:cubicBezTo>
                  <a:lnTo>
                    <a:pt x="250" y="5591"/>
                  </a:lnTo>
                  <a:cubicBezTo>
                    <a:pt x="-532" y="3441"/>
                    <a:pt x="576" y="1032"/>
                    <a:pt x="2790" y="250"/>
                  </a:cubicBezTo>
                  <a:cubicBezTo>
                    <a:pt x="4939" y="-532"/>
                    <a:pt x="7349" y="576"/>
                    <a:pt x="8131" y="2790"/>
                  </a:cubicBezTo>
                  <a:lnTo>
                    <a:pt x="10867" y="10411"/>
                  </a:lnTo>
                  <a:cubicBezTo>
                    <a:pt x="11648" y="12560"/>
                    <a:pt x="10541" y="14970"/>
                    <a:pt x="8326" y="15752"/>
                  </a:cubicBezTo>
                  <a:cubicBezTo>
                    <a:pt x="7870" y="15817"/>
                    <a:pt x="7414" y="15947"/>
                    <a:pt x="6893" y="159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E47A1F2C-C860-4871-B715-90553596EDE8}"/>
                </a:ext>
              </a:extLst>
            </p:cNvPr>
            <p:cNvSpPr/>
            <p:nvPr/>
          </p:nvSpPr>
          <p:spPr>
            <a:xfrm>
              <a:off x="6634237" y="4832312"/>
              <a:ext cx="6513" cy="13027"/>
            </a:xfrm>
            <a:custGeom>
              <a:avLst/>
              <a:gdLst>
                <a:gd name="connsiteX0" fmla="*/ 6894 w 6513"/>
                <a:gd name="connsiteY0" fmla="*/ 15948 h 13026"/>
                <a:gd name="connsiteX1" fmla="*/ 2986 w 6513"/>
                <a:gd name="connsiteY1" fmla="*/ 13212 h 13026"/>
                <a:gd name="connsiteX2" fmla="*/ 251 w 6513"/>
                <a:gd name="connsiteY2" fmla="*/ 5592 h 13026"/>
                <a:gd name="connsiteX3" fmla="*/ 2726 w 6513"/>
                <a:gd name="connsiteY3" fmla="*/ 251 h 13026"/>
                <a:gd name="connsiteX4" fmla="*/ 8067 w 6513"/>
                <a:gd name="connsiteY4" fmla="*/ 2726 h 13026"/>
                <a:gd name="connsiteX5" fmla="*/ 10802 w 6513"/>
                <a:gd name="connsiteY5" fmla="*/ 10346 h 13026"/>
                <a:gd name="connsiteX6" fmla="*/ 8327 w 6513"/>
                <a:gd name="connsiteY6" fmla="*/ 15687 h 13026"/>
                <a:gd name="connsiteX7" fmla="*/ 6894 w 6513"/>
                <a:gd name="connsiteY7" fmla="*/ 1594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6894" y="15948"/>
                  </a:moveTo>
                  <a:cubicBezTo>
                    <a:pt x="5201" y="15948"/>
                    <a:pt x="3572" y="14905"/>
                    <a:pt x="2986" y="13212"/>
                  </a:cubicBezTo>
                  <a:lnTo>
                    <a:pt x="251" y="5592"/>
                  </a:lnTo>
                  <a:cubicBezTo>
                    <a:pt x="-531" y="3442"/>
                    <a:pt x="576" y="1032"/>
                    <a:pt x="2726" y="251"/>
                  </a:cubicBezTo>
                  <a:cubicBezTo>
                    <a:pt x="4875" y="-531"/>
                    <a:pt x="7285" y="576"/>
                    <a:pt x="8067" y="2726"/>
                  </a:cubicBezTo>
                  <a:lnTo>
                    <a:pt x="10802" y="10346"/>
                  </a:lnTo>
                  <a:cubicBezTo>
                    <a:pt x="11584" y="12496"/>
                    <a:pt x="10477" y="14905"/>
                    <a:pt x="8327" y="15687"/>
                  </a:cubicBezTo>
                  <a:cubicBezTo>
                    <a:pt x="7806" y="15883"/>
                    <a:pt x="7350" y="15948"/>
                    <a:pt x="6894" y="1594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6046A6C1-FF93-4AB9-AA7F-E0B638DFDFD9}"/>
                </a:ext>
              </a:extLst>
            </p:cNvPr>
            <p:cNvSpPr/>
            <p:nvPr/>
          </p:nvSpPr>
          <p:spPr>
            <a:xfrm>
              <a:off x="6754398" y="4866692"/>
              <a:ext cx="6513" cy="58619"/>
            </a:xfrm>
            <a:custGeom>
              <a:avLst/>
              <a:gdLst>
                <a:gd name="connsiteX0" fmla="*/ 4168 w 6513"/>
                <a:gd name="connsiteY0" fmla="*/ 59466 h 58619"/>
                <a:gd name="connsiteX1" fmla="*/ 0 w 6513"/>
                <a:gd name="connsiteY1" fmla="*/ 55298 h 58619"/>
                <a:gd name="connsiteX2" fmla="*/ 0 w 6513"/>
                <a:gd name="connsiteY2" fmla="*/ 4169 h 58619"/>
                <a:gd name="connsiteX3" fmla="*/ 4168 w 6513"/>
                <a:gd name="connsiteY3" fmla="*/ 0 h 58619"/>
                <a:gd name="connsiteX4" fmla="*/ 8337 w 6513"/>
                <a:gd name="connsiteY4" fmla="*/ 4169 h 58619"/>
                <a:gd name="connsiteX5" fmla="*/ 8337 w 6513"/>
                <a:gd name="connsiteY5" fmla="*/ 55298 h 58619"/>
                <a:gd name="connsiteX6" fmla="*/ 4168 w 6513"/>
                <a:gd name="connsiteY6" fmla="*/ 59466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58619">
                  <a:moveTo>
                    <a:pt x="4168" y="59466"/>
                  </a:moveTo>
                  <a:cubicBezTo>
                    <a:pt x="1889" y="59466"/>
                    <a:pt x="0" y="57577"/>
                    <a:pt x="0" y="55298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8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55298"/>
                  </a:lnTo>
                  <a:cubicBezTo>
                    <a:pt x="8337" y="57577"/>
                    <a:pt x="6448" y="59466"/>
                    <a:pt x="4168" y="5946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6B4F44A1-FBFB-498B-A50E-9C11C0EA623D}"/>
                </a:ext>
              </a:extLst>
            </p:cNvPr>
            <p:cNvSpPr/>
            <p:nvPr/>
          </p:nvSpPr>
          <p:spPr>
            <a:xfrm>
              <a:off x="6539915" y="5039685"/>
              <a:ext cx="234478" cy="26053"/>
            </a:xfrm>
            <a:custGeom>
              <a:avLst/>
              <a:gdLst>
                <a:gd name="connsiteX0" fmla="*/ 209532 w 234477"/>
                <a:gd name="connsiteY0" fmla="*/ 30222 h 26053"/>
                <a:gd name="connsiteX1" fmla="*/ 26053 w 234477"/>
                <a:gd name="connsiteY1" fmla="*/ 30222 h 26053"/>
                <a:gd name="connsiteX2" fmla="*/ 0 w 234477"/>
                <a:gd name="connsiteY2" fmla="*/ 4169 h 26053"/>
                <a:gd name="connsiteX3" fmla="*/ 0 w 234477"/>
                <a:gd name="connsiteY3" fmla="*/ 0 h 26053"/>
                <a:gd name="connsiteX4" fmla="*/ 235651 w 234477"/>
                <a:gd name="connsiteY4" fmla="*/ 0 h 26053"/>
                <a:gd name="connsiteX5" fmla="*/ 235651 w 234477"/>
                <a:gd name="connsiteY5" fmla="*/ 4169 h 26053"/>
                <a:gd name="connsiteX6" fmla="*/ 209532 w 234477"/>
                <a:gd name="connsiteY6" fmla="*/ 30222 h 26053"/>
                <a:gd name="connsiteX7" fmla="*/ 8793 w 234477"/>
                <a:gd name="connsiteY7" fmla="*/ 8272 h 26053"/>
                <a:gd name="connsiteX8" fmla="*/ 26053 w 234477"/>
                <a:gd name="connsiteY8" fmla="*/ 21885 h 26053"/>
                <a:gd name="connsiteX9" fmla="*/ 209532 w 234477"/>
                <a:gd name="connsiteY9" fmla="*/ 21885 h 26053"/>
                <a:gd name="connsiteX10" fmla="*/ 226792 w 234477"/>
                <a:gd name="connsiteY10" fmla="*/ 8272 h 26053"/>
                <a:gd name="connsiteX11" fmla="*/ 8793 w 234477"/>
                <a:gd name="connsiteY11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477" h="26053">
                  <a:moveTo>
                    <a:pt x="209532" y="30222"/>
                  </a:moveTo>
                  <a:lnTo>
                    <a:pt x="26053" y="30222"/>
                  </a:lnTo>
                  <a:cubicBezTo>
                    <a:pt x="11659" y="30222"/>
                    <a:pt x="0" y="18498"/>
                    <a:pt x="0" y="4169"/>
                  </a:cubicBezTo>
                  <a:lnTo>
                    <a:pt x="0" y="0"/>
                  </a:lnTo>
                  <a:lnTo>
                    <a:pt x="235651" y="0"/>
                  </a:lnTo>
                  <a:lnTo>
                    <a:pt x="235651" y="4169"/>
                  </a:lnTo>
                  <a:cubicBezTo>
                    <a:pt x="235585" y="18498"/>
                    <a:pt x="223926" y="30222"/>
                    <a:pt x="209532" y="30222"/>
                  </a:cubicBezTo>
                  <a:close/>
                  <a:moveTo>
                    <a:pt x="8793" y="8272"/>
                  </a:moveTo>
                  <a:cubicBezTo>
                    <a:pt x="10682" y="16088"/>
                    <a:pt x="17716" y="21885"/>
                    <a:pt x="26053" y="21885"/>
                  </a:cubicBezTo>
                  <a:lnTo>
                    <a:pt x="209532" y="21885"/>
                  </a:lnTo>
                  <a:cubicBezTo>
                    <a:pt x="217869" y="21885"/>
                    <a:pt x="224904" y="16088"/>
                    <a:pt x="226792" y="8272"/>
                  </a:cubicBezTo>
                  <a:lnTo>
                    <a:pt x="8793" y="827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096C0F59-0598-4C1B-A890-ED32965283EF}"/>
                </a:ext>
              </a:extLst>
            </p:cNvPr>
            <p:cNvSpPr/>
            <p:nvPr/>
          </p:nvSpPr>
          <p:spPr>
            <a:xfrm>
              <a:off x="6532165" y="4770882"/>
              <a:ext cx="247504" cy="247504"/>
            </a:xfrm>
            <a:custGeom>
              <a:avLst/>
              <a:gdLst>
                <a:gd name="connsiteX0" fmla="*/ 226597 w 247504"/>
                <a:gd name="connsiteY0" fmla="*/ 251022 h 247504"/>
                <a:gd name="connsiteX1" fmla="*/ 24425 w 247504"/>
                <a:gd name="connsiteY1" fmla="*/ 251022 h 247504"/>
                <a:gd name="connsiteX2" fmla="*/ 0 w 247504"/>
                <a:gd name="connsiteY2" fmla="*/ 226597 h 247504"/>
                <a:gd name="connsiteX3" fmla="*/ 0 w 247504"/>
                <a:gd name="connsiteY3" fmla="*/ 24425 h 247504"/>
                <a:gd name="connsiteX4" fmla="*/ 24425 w 247504"/>
                <a:gd name="connsiteY4" fmla="*/ 0 h 247504"/>
                <a:gd name="connsiteX5" fmla="*/ 226597 w 247504"/>
                <a:gd name="connsiteY5" fmla="*/ 0 h 247504"/>
                <a:gd name="connsiteX6" fmla="*/ 251021 w 247504"/>
                <a:gd name="connsiteY6" fmla="*/ 24425 h 247504"/>
                <a:gd name="connsiteX7" fmla="*/ 251021 w 247504"/>
                <a:gd name="connsiteY7" fmla="*/ 226597 h 247504"/>
                <a:gd name="connsiteX8" fmla="*/ 226597 w 247504"/>
                <a:gd name="connsiteY8" fmla="*/ 251022 h 247504"/>
                <a:gd name="connsiteX9" fmla="*/ 24490 w 247504"/>
                <a:gd name="connsiteY9" fmla="*/ 8402 h 247504"/>
                <a:gd name="connsiteX10" fmla="*/ 8402 w 247504"/>
                <a:gd name="connsiteY10" fmla="*/ 24490 h 247504"/>
                <a:gd name="connsiteX11" fmla="*/ 8402 w 247504"/>
                <a:gd name="connsiteY11" fmla="*/ 226662 h 247504"/>
                <a:gd name="connsiteX12" fmla="*/ 24490 w 247504"/>
                <a:gd name="connsiteY12" fmla="*/ 242750 h 247504"/>
                <a:gd name="connsiteX13" fmla="*/ 226662 w 247504"/>
                <a:gd name="connsiteY13" fmla="*/ 242750 h 247504"/>
                <a:gd name="connsiteX14" fmla="*/ 242749 w 247504"/>
                <a:gd name="connsiteY14" fmla="*/ 226662 h 247504"/>
                <a:gd name="connsiteX15" fmla="*/ 242749 w 247504"/>
                <a:gd name="connsiteY15" fmla="*/ 24490 h 247504"/>
                <a:gd name="connsiteX16" fmla="*/ 226662 w 247504"/>
                <a:gd name="connsiteY16" fmla="*/ 8402 h 247504"/>
                <a:gd name="connsiteX17" fmla="*/ 24490 w 247504"/>
                <a:gd name="connsiteY17" fmla="*/ 8402 h 24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7504" h="247504">
                  <a:moveTo>
                    <a:pt x="226597" y="251022"/>
                  </a:moveTo>
                  <a:lnTo>
                    <a:pt x="24425" y="251022"/>
                  </a:lnTo>
                  <a:cubicBezTo>
                    <a:pt x="10942" y="251022"/>
                    <a:pt x="0" y="240079"/>
                    <a:pt x="0" y="226597"/>
                  </a:cubicBezTo>
                  <a:lnTo>
                    <a:pt x="0" y="24425"/>
                  </a:lnTo>
                  <a:cubicBezTo>
                    <a:pt x="0" y="10942"/>
                    <a:pt x="10942" y="0"/>
                    <a:pt x="24425" y="0"/>
                  </a:cubicBezTo>
                  <a:lnTo>
                    <a:pt x="226597" y="0"/>
                  </a:lnTo>
                  <a:cubicBezTo>
                    <a:pt x="240079" y="0"/>
                    <a:pt x="251021" y="10942"/>
                    <a:pt x="251021" y="24425"/>
                  </a:cubicBezTo>
                  <a:lnTo>
                    <a:pt x="251021" y="226597"/>
                  </a:lnTo>
                  <a:cubicBezTo>
                    <a:pt x="251021" y="240079"/>
                    <a:pt x="240079" y="251022"/>
                    <a:pt x="226597" y="251022"/>
                  </a:cubicBezTo>
                  <a:close/>
                  <a:moveTo>
                    <a:pt x="24490" y="8402"/>
                  </a:moveTo>
                  <a:cubicBezTo>
                    <a:pt x="15632" y="8402"/>
                    <a:pt x="8402" y="15632"/>
                    <a:pt x="8402" y="24490"/>
                  </a:cubicBezTo>
                  <a:lnTo>
                    <a:pt x="8402" y="226662"/>
                  </a:lnTo>
                  <a:cubicBezTo>
                    <a:pt x="8402" y="235520"/>
                    <a:pt x="15632" y="242750"/>
                    <a:pt x="24490" y="242750"/>
                  </a:cubicBezTo>
                  <a:lnTo>
                    <a:pt x="226662" y="242750"/>
                  </a:lnTo>
                  <a:cubicBezTo>
                    <a:pt x="235520" y="242750"/>
                    <a:pt x="242749" y="235520"/>
                    <a:pt x="242749" y="226662"/>
                  </a:cubicBezTo>
                  <a:lnTo>
                    <a:pt x="242749" y="24490"/>
                  </a:lnTo>
                  <a:cubicBezTo>
                    <a:pt x="242749" y="15632"/>
                    <a:pt x="235520" y="8402"/>
                    <a:pt x="226662" y="8402"/>
                  </a:cubicBezTo>
                  <a:lnTo>
                    <a:pt x="24490" y="840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7" name="Group 2016">
            <a:extLst>
              <a:ext uri="{FF2B5EF4-FFF2-40B4-BE49-F238E27FC236}">
                <a16:creationId xmlns:a16="http://schemas.microsoft.com/office/drawing/2014/main" id="{F098164D-F248-4935-B2B6-482D84281281}"/>
              </a:ext>
            </a:extLst>
          </p:cNvPr>
          <p:cNvGrpSpPr/>
          <p:nvPr/>
        </p:nvGrpSpPr>
        <p:grpSpPr>
          <a:xfrm>
            <a:off x="6441533" y="5777786"/>
            <a:ext cx="403984" cy="346452"/>
            <a:chOff x="6511257" y="5803496"/>
            <a:chExt cx="333871" cy="286324"/>
          </a:xfrm>
          <a:solidFill>
            <a:srgbClr val="FFFFFF"/>
          </a:solidFill>
        </p:grpSpPr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CFF5018C-2427-4A71-A412-C55E416EF680}"/>
                </a:ext>
              </a:extLst>
            </p:cNvPr>
            <p:cNvSpPr/>
            <p:nvPr/>
          </p:nvSpPr>
          <p:spPr>
            <a:xfrm>
              <a:off x="6515490" y="5860162"/>
              <a:ext cx="149805" cy="39080"/>
            </a:xfrm>
            <a:custGeom>
              <a:avLst/>
              <a:gdLst>
                <a:gd name="connsiteX0" fmla="*/ 78159 w 149805"/>
                <a:gd name="connsiteY0" fmla="*/ 42336 h 39079"/>
                <a:gd name="connsiteX1" fmla="*/ 21885 w 149805"/>
                <a:gd name="connsiteY1" fmla="*/ 36539 h 39079"/>
                <a:gd name="connsiteX2" fmla="*/ 0 w 149805"/>
                <a:gd name="connsiteY2" fmla="*/ 21168 h 39079"/>
                <a:gd name="connsiteX3" fmla="*/ 78159 w 149805"/>
                <a:gd name="connsiteY3" fmla="*/ 0 h 39079"/>
                <a:gd name="connsiteX4" fmla="*/ 156254 w 149805"/>
                <a:gd name="connsiteY4" fmla="*/ 21168 h 39079"/>
                <a:gd name="connsiteX5" fmla="*/ 143162 w 149805"/>
                <a:gd name="connsiteY5" fmla="*/ 33804 h 39079"/>
                <a:gd name="connsiteX6" fmla="*/ 78159 w 149805"/>
                <a:gd name="connsiteY6" fmla="*/ 42336 h 39079"/>
                <a:gd name="connsiteX7" fmla="*/ 78159 w 149805"/>
                <a:gd name="connsiteY7" fmla="*/ 8337 h 39079"/>
                <a:gd name="connsiteX8" fmla="*/ 8337 w 149805"/>
                <a:gd name="connsiteY8" fmla="*/ 21233 h 39079"/>
                <a:gd name="connsiteX9" fmla="*/ 23969 w 149805"/>
                <a:gd name="connsiteY9" fmla="*/ 28528 h 39079"/>
                <a:gd name="connsiteX10" fmla="*/ 78159 w 149805"/>
                <a:gd name="connsiteY10" fmla="*/ 34064 h 39079"/>
                <a:gd name="connsiteX11" fmla="*/ 140166 w 149805"/>
                <a:gd name="connsiteY11" fmla="*/ 26053 h 39079"/>
                <a:gd name="connsiteX12" fmla="*/ 147982 w 149805"/>
                <a:gd name="connsiteY12" fmla="*/ 21168 h 39079"/>
                <a:gd name="connsiteX13" fmla="*/ 78159 w 149805"/>
                <a:gd name="connsiteY13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805" h="39079">
                  <a:moveTo>
                    <a:pt x="78159" y="42336"/>
                  </a:moveTo>
                  <a:cubicBezTo>
                    <a:pt x="56796" y="42336"/>
                    <a:pt x="36344" y="40252"/>
                    <a:pt x="21885" y="36539"/>
                  </a:cubicBezTo>
                  <a:cubicBezTo>
                    <a:pt x="7165" y="32762"/>
                    <a:pt x="0" y="27747"/>
                    <a:pt x="0" y="21168"/>
                  </a:cubicBezTo>
                  <a:cubicBezTo>
                    <a:pt x="0" y="4429"/>
                    <a:pt x="49110" y="0"/>
                    <a:pt x="78159" y="0"/>
                  </a:cubicBezTo>
                  <a:cubicBezTo>
                    <a:pt x="107209" y="0"/>
                    <a:pt x="156254" y="4429"/>
                    <a:pt x="156254" y="21168"/>
                  </a:cubicBezTo>
                  <a:cubicBezTo>
                    <a:pt x="156254" y="28723"/>
                    <a:pt x="146353" y="32566"/>
                    <a:pt x="143162" y="33804"/>
                  </a:cubicBezTo>
                  <a:cubicBezTo>
                    <a:pt x="129224" y="39145"/>
                    <a:pt x="104929" y="42336"/>
                    <a:pt x="78159" y="42336"/>
                  </a:cubicBezTo>
                  <a:close/>
                  <a:moveTo>
                    <a:pt x="78159" y="8337"/>
                  </a:moveTo>
                  <a:cubicBezTo>
                    <a:pt x="34586" y="8337"/>
                    <a:pt x="9184" y="16804"/>
                    <a:pt x="8337" y="21233"/>
                  </a:cubicBezTo>
                  <a:cubicBezTo>
                    <a:pt x="8468" y="21950"/>
                    <a:pt x="11398" y="25272"/>
                    <a:pt x="23969" y="28528"/>
                  </a:cubicBezTo>
                  <a:cubicBezTo>
                    <a:pt x="37712" y="32045"/>
                    <a:pt x="57512" y="34064"/>
                    <a:pt x="78159" y="34064"/>
                  </a:cubicBezTo>
                  <a:cubicBezTo>
                    <a:pt x="103626" y="34064"/>
                    <a:pt x="127400" y="31003"/>
                    <a:pt x="140166" y="26053"/>
                  </a:cubicBezTo>
                  <a:cubicBezTo>
                    <a:pt x="147070" y="23382"/>
                    <a:pt x="147917" y="21363"/>
                    <a:pt x="147982" y="21168"/>
                  </a:cubicBezTo>
                  <a:cubicBezTo>
                    <a:pt x="147005" y="16804"/>
                    <a:pt x="121603" y="8337"/>
                    <a:pt x="7815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CE439704-9A3A-4F8D-8E71-E25C1A7BF042}"/>
                </a:ext>
              </a:extLst>
            </p:cNvPr>
            <p:cNvSpPr/>
            <p:nvPr/>
          </p:nvSpPr>
          <p:spPr>
            <a:xfrm>
              <a:off x="6515360" y="5901000"/>
              <a:ext cx="156319" cy="19540"/>
            </a:xfrm>
            <a:custGeom>
              <a:avLst/>
              <a:gdLst>
                <a:gd name="connsiteX0" fmla="*/ 78224 w 156318"/>
                <a:gd name="connsiteY0" fmla="*/ 21168 h 19539"/>
                <a:gd name="connsiteX1" fmla="*/ 67933 w 156318"/>
                <a:gd name="connsiteY1" fmla="*/ 20973 h 19539"/>
                <a:gd name="connsiteX2" fmla="*/ 15632 w 156318"/>
                <a:gd name="connsiteY2" fmla="*/ 13482 h 19539"/>
                <a:gd name="connsiteX3" fmla="*/ 10942 w 156318"/>
                <a:gd name="connsiteY3" fmla="*/ 11724 h 19539"/>
                <a:gd name="connsiteX4" fmla="*/ 0 w 156318"/>
                <a:gd name="connsiteY4" fmla="*/ 65 h 19539"/>
                <a:gd name="connsiteX5" fmla="*/ 8337 w 156318"/>
                <a:gd name="connsiteY5" fmla="*/ 65 h 19539"/>
                <a:gd name="connsiteX6" fmla="*/ 8337 w 156318"/>
                <a:gd name="connsiteY6" fmla="*/ 0 h 19539"/>
                <a:gd name="connsiteX7" fmla="*/ 14199 w 156318"/>
                <a:gd name="connsiteY7" fmla="*/ 4038 h 19539"/>
                <a:gd name="connsiteX8" fmla="*/ 18237 w 156318"/>
                <a:gd name="connsiteY8" fmla="*/ 5601 h 19539"/>
                <a:gd name="connsiteX9" fmla="*/ 67803 w 156318"/>
                <a:gd name="connsiteY9" fmla="*/ 12635 h 19539"/>
                <a:gd name="connsiteX10" fmla="*/ 78159 w 156318"/>
                <a:gd name="connsiteY10" fmla="*/ 12831 h 19539"/>
                <a:gd name="connsiteX11" fmla="*/ 134108 w 156318"/>
                <a:gd name="connsiteY11" fmla="*/ 6839 h 19539"/>
                <a:gd name="connsiteX12" fmla="*/ 134694 w 156318"/>
                <a:gd name="connsiteY12" fmla="*/ 6708 h 19539"/>
                <a:gd name="connsiteX13" fmla="*/ 147981 w 156318"/>
                <a:gd name="connsiteY13" fmla="*/ 65 h 19539"/>
                <a:gd name="connsiteX14" fmla="*/ 156319 w 156318"/>
                <a:gd name="connsiteY14" fmla="*/ 65 h 19539"/>
                <a:gd name="connsiteX15" fmla="*/ 136388 w 156318"/>
                <a:gd name="connsiteY15" fmla="*/ 14850 h 19539"/>
                <a:gd name="connsiteX16" fmla="*/ 135802 w 156318"/>
                <a:gd name="connsiteY16" fmla="*/ 14980 h 19539"/>
                <a:gd name="connsiteX17" fmla="*/ 78224 w 156318"/>
                <a:gd name="connsiteY17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318" h="19539">
                  <a:moveTo>
                    <a:pt x="78224" y="21168"/>
                  </a:moveTo>
                  <a:cubicBezTo>
                    <a:pt x="74707" y="21168"/>
                    <a:pt x="71255" y="21103"/>
                    <a:pt x="67933" y="20973"/>
                  </a:cubicBezTo>
                  <a:cubicBezTo>
                    <a:pt x="46700" y="20256"/>
                    <a:pt x="27747" y="17520"/>
                    <a:pt x="15632" y="13482"/>
                  </a:cubicBezTo>
                  <a:cubicBezTo>
                    <a:pt x="13938" y="12896"/>
                    <a:pt x="12375" y="12310"/>
                    <a:pt x="10942" y="11724"/>
                  </a:cubicBezTo>
                  <a:cubicBezTo>
                    <a:pt x="3647" y="8467"/>
                    <a:pt x="0" y="4559"/>
                    <a:pt x="0" y="65"/>
                  </a:cubicBezTo>
                  <a:lnTo>
                    <a:pt x="8337" y="65"/>
                  </a:lnTo>
                  <a:cubicBezTo>
                    <a:pt x="8337" y="65"/>
                    <a:pt x="8337" y="65"/>
                    <a:pt x="8337" y="0"/>
                  </a:cubicBezTo>
                  <a:cubicBezTo>
                    <a:pt x="8402" y="391"/>
                    <a:pt x="9705" y="2084"/>
                    <a:pt x="14199" y="4038"/>
                  </a:cubicBezTo>
                  <a:cubicBezTo>
                    <a:pt x="15371" y="4494"/>
                    <a:pt x="16739" y="5080"/>
                    <a:pt x="18237" y="5601"/>
                  </a:cubicBezTo>
                  <a:cubicBezTo>
                    <a:pt x="29570" y="9379"/>
                    <a:pt x="47612" y="11984"/>
                    <a:pt x="67803" y="12635"/>
                  </a:cubicBezTo>
                  <a:cubicBezTo>
                    <a:pt x="71450" y="12766"/>
                    <a:pt x="74772" y="12831"/>
                    <a:pt x="78159" y="12831"/>
                  </a:cubicBezTo>
                  <a:cubicBezTo>
                    <a:pt x="100044" y="12831"/>
                    <a:pt x="120430" y="10616"/>
                    <a:pt x="134108" y="6839"/>
                  </a:cubicBezTo>
                  <a:lnTo>
                    <a:pt x="134694" y="6708"/>
                  </a:lnTo>
                  <a:cubicBezTo>
                    <a:pt x="146809" y="3257"/>
                    <a:pt x="147981" y="130"/>
                    <a:pt x="147981" y="65"/>
                  </a:cubicBezTo>
                  <a:lnTo>
                    <a:pt x="156319" y="65"/>
                  </a:lnTo>
                  <a:cubicBezTo>
                    <a:pt x="156319" y="6318"/>
                    <a:pt x="149805" y="11137"/>
                    <a:pt x="136388" y="14850"/>
                  </a:cubicBezTo>
                  <a:lnTo>
                    <a:pt x="135802" y="14980"/>
                  </a:lnTo>
                  <a:cubicBezTo>
                    <a:pt x="121472" y="18953"/>
                    <a:pt x="100565" y="21168"/>
                    <a:pt x="78224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490977FF-6A49-40A4-9425-C7E550F9BDB6}"/>
                </a:ext>
              </a:extLst>
            </p:cNvPr>
            <p:cNvSpPr/>
            <p:nvPr/>
          </p:nvSpPr>
          <p:spPr>
            <a:xfrm>
              <a:off x="6515360" y="5901000"/>
              <a:ext cx="156319" cy="19540"/>
            </a:xfrm>
            <a:custGeom>
              <a:avLst/>
              <a:gdLst>
                <a:gd name="connsiteX0" fmla="*/ 78224 w 156318"/>
                <a:gd name="connsiteY0" fmla="*/ 21168 h 19539"/>
                <a:gd name="connsiteX1" fmla="*/ 67933 w 156318"/>
                <a:gd name="connsiteY1" fmla="*/ 20973 h 19539"/>
                <a:gd name="connsiteX2" fmla="*/ 15632 w 156318"/>
                <a:gd name="connsiteY2" fmla="*/ 13482 h 19539"/>
                <a:gd name="connsiteX3" fmla="*/ 10942 w 156318"/>
                <a:gd name="connsiteY3" fmla="*/ 11724 h 19539"/>
                <a:gd name="connsiteX4" fmla="*/ 0 w 156318"/>
                <a:gd name="connsiteY4" fmla="*/ 65 h 19539"/>
                <a:gd name="connsiteX5" fmla="*/ 8337 w 156318"/>
                <a:gd name="connsiteY5" fmla="*/ 65 h 19539"/>
                <a:gd name="connsiteX6" fmla="*/ 8337 w 156318"/>
                <a:gd name="connsiteY6" fmla="*/ 0 h 19539"/>
                <a:gd name="connsiteX7" fmla="*/ 14199 w 156318"/>
                <a:gd name="connsiteY7" fmla="*/ 4038 h 19539"/>
                <a:gd name="connsiteX8" fmla="*/ 18237 w 156318"/>
                <a:gd name="connsiteY8" fmla="*/ 5601 h 19539"/>
                <a:gd name="connsiteX9" fmla="*/ 67803 w 156318"/>
                <a:gd name="connsiteY9" fmla="*/ 12635 h 19539"/>
                <a:gd name="connsiteX10" fmla="*/ 78159 w 156318"/>
                <a:gd name="connsiteY10" fmla="*/ 12831 h 19539"/>
                <a:gd name="connsiteX11" fmla="*/ 134108 w 156318"/>
                <a:gd name="connsiteY11" fmla="*/ 6839 h 19539"/>
                <a:gd name="connsiteX12" fmla="*/ 134694 w 156318"/>
                <a:gd name="connsiteY12" fmla="*/ 6708 h 19539"/>
                <a:gd name="connsiteX13" fmla="*/ 147981 w 156318"/>
                <a:gd name="connsiteY13" fmla="*/ 65 h 19539"/>
                <a:gd name="connsiteX14" fmla="*/ 156319 w 156318"/>
                <a:gd name="connsiteY14" fmla="*/ 65 h 19539"/>
                <a:gd name="connsiteX15" fmla="*/ 136388 w 156318"/>
                <a:gd name="connsiteY15" fmla="*/ 14850 h 19539"/>
                <a:gd name="connsiteX16" fmla="*/ 135802 w 156318"/>
                <a:gd name="connsiteY16" fmla="*/ 14980 h 19539"/>
                <a:gd name="connsiteX17" fmla="*/ 78224 w 156318"/>
                <a:gd name="connsiteY17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318" h="19539">
                  <a:moveTo>
                    <a:pt x="78224" y="21168"/>
                  </a:moveTo>
                  <a:cubicBezTo>
                    <a:pt x="74707" y="21168"/>
                    <a:pt x="71255" y="21103"/>
                    <a:pt x="67933" y="20973"/>
                  </a:cubicBezTo>
                  <a:cubicBezTo>
                    <a:pt x="46700" y="20256"/>
                    <a:pt x="27747" y="17520"/>
                    <a:pt x="15632" y="13482"/>
                  </a:cubicBezTo>
                  <a:cubicBezTo>
                    <a:pt x="13938" y="12896"/>
                    <a:pt x="12375" y="12310"/>
                    <a:pt x="10942" y="11724"/>
                  </a:cubicBezTo>
                  <a:cubicBezTo>
                    <a:pt x="3647" y="8467"/>
                    <a:pt x="0" y="4559"/>
                    <a:pt x="0" y="65"/>
                  </a:cubicBezTo>
                  <a:lnTo>
                    <a:pt x="8337" y="65"/>
                  </a:lnTo>
                  <a:cubicBezTo>
                    <a:pt x="8337" y="65"/>
                    <a:pt x="8337" y="65"/>
                    <a:pt x="8337" y="0"/>
                  </a:cubicBezTo>
                  <a:cubicBezTo>
                    <a:pt x="8402" y="391"/>
                    <a:pt x="9705" y="2084"/>
                    <a:pt x="14199" y="4038"/>
                  </a:cubicBezTo>
                  <a:cubicBezTo>
                    <a:pt x="15371" y="4494"/>
                    <a:pt x="16739" y="5080"/>
                    <a:pt x="18237" y="5601"/>
                  </a:cubicBezTo>
                  <a:cubicBezTo>
                    <a:pt x="29570" y="9379"/>
                    <a:pt x="47612" y="11984"/>
                    <a:pt x="67803" y="12635"/>
                  </a:cubicBezTo>
                  <a:cubicBezTo>
                    <a:pt x="71450" y="12766"/>
                    <a:pt x="74772" y="12831"/>
                    <a:pt x="78159" y="12831"/>
                  </a:cubicBezTo>
                  <a:cubicBezTo>
                    <a:pt x="100044" y="12831"/>
                    <a:pt x="120430" y="10616"/>
                    <a:pt x="134108" y="6839"/>
                  </a:cubicBezTo>
                  <a:lnTo>
                    <a:pt x="134694" y="6708"/>
                  </a:lnTo>
                  <a:cubicBezTo>
                    <a:pt x="146809" y="3257"/>
                    <a:pt x="147981" y="130"/>
                    <a:pt x="147981" y="65"/>
                  </a:cubicBezTo>
                  <a:lnTo>
                    <a:pt x="156319" y="65"/>
                  </a:lnTo>
                  <a:cubicBezTo>
                    <a:pt x="156319" y="6318"/>
                    <a:pt x="149805" y="11137"/>
                    <a:pt x="136388" y="14850"/>
                  </a:cubicBezTo>
                  <a:lnTo>
                    <a:pt x="135802" y="14980"/>
                  </a:lnTo>
                  <a:cubicBezTo>
                    <a:pt x="121472" y="18953"/>
                    <a:pt x="100565" y="21168"/>
                    <a:pt x="78224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00247F33-02BC-4FB1-B33F-4A36E6D7757A}"/>
                </a:ext>
              </a:extLst>
            </p:cNvPr>
            <p:cNvSpPr/>
            <p:nvPr/>
          </p:nvSpPr>
          <p:spPr>
            <a:xfrm>
              <a:off x="6663407" y="5881330"/>
              <a:ext cx="6513" cy="19540"/>
            </a:xfrm>
            <a:custGeom>
              <a:avLst/>
              <a:gdLst>
                <a:gd name="connsiteX0" fmla="*/ 0 w 6513"/>
                <a:gd name="connsiteY0" fmla="*/ 0 h 19539"/>
                <a:gd name="connsiteX1" fmla="*/ 8337 w 6513"/>
                <a:gd name="connsiteY1" fmla="*/ 0 h 19539"/>
                <a:gd name="connsiteX2" fmla="*/ 8337 w 6513"/>
                <a:gd name="connsiteY2" fmla="*/ 19735 h 19539"/>
                <a:gd name="connsiteX3" fmla="*/ 0 w 6513"/>
                <a:gd name="connsiteY3" fmla="*/ 1973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9539">
                  <a:moveTo>
                    <a:pt x="0" y="0"/>
                  </a:moveTo>
                  <a:lnTo>
                    <a:pt x="8337" y="0"/>
                  </a:lnTo>
                  <a:lnTo>
                    <a:pt x="8337" y="19735"/>
                  </a:lnTo>
                  <a:lnTo>
                    <a:pt x="0" y="1973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CC46044F-A0EC-4160-AF26-8C590BE89E4F}"/>
                </a:ext>
              </a:extLst>
            </p:cNvPr>
            <p:cNvSpPr/>
            <p:nvPr/>
          </p:nvSpPr>
          <p:spPr>
            <a:xfrm>
              <a:off x="6515425" y="5881330"/>
              <a:ext cx="6513" cy="19540"/>
            </a:xfrm>
            <a:custGeom>
              <a:avLst/>
              <a:gdLst>
                <a:gd name="connsiteX0" fmla="*/ 0 w 6513"/>
                <a:gd name="connsiteY0" fmla="*/ 0 h 19539"/>
                <a:gd name="connsiteX1" fmla="*/ 8337 w 6513"/>
                <a:gd name="connsiteY1" fmla="*/ 0 h 19539"/>
                <a:gd name="connsiteX2" fmla="*/ 8337 w 6513"/>
                <a:gd name="connsiteY2" fmla="*/ 19735 h 19539"/>
                <a:gd name="connsiteX3" fmla="*/ 0 w 6513"/>
                <a:gd name="connsiteY3" fmla="*/ 1973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9539">
                  <a:moveTo>
                    <a:pt x="0" y="0"/>
                  </a:moveTo>
                  <a:lnTo>
                    <a:pt x="8337" y="0"/>
                  </a:lnTo>
                  <a:lnTo>
                    <a:pt x="8337" y="19735"/>
                  </a:lnTo>
                  <a:lnTo>
                    <a:pt x="0" y="1973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D9057307-4554-4C67-9CAD-BBABD89B415E}"/>
                </a:ext>
              </a:extLst>
            </p:cNvPr>
            <p:cNvSpPr/>
            <p:nvPr/>
          </p:nvSpPr>
          <p:spPr>
            <a:xfrm>
              <a:off x="6583098" y="5886019"/>
              <a:ext cx="91186" cy="32566"/>
            </a:xfrm>
            <a:custGeom>
              <a:avLst/>
              <a:gdLst>
                <a:gd name="connsiteX0" fmla="*/ 18889 w 91185"/>
                <a:gd name="connsiteY0" fmla="*/ 36540 h 32566"/>
                <a:gd name="connsiteX1" fmla="*/ 130 w 91185"/>
                <a:gd name="connsiteY1" fmla="*/ 36019 h 32566"/>
                <a:gd name="connsiteX2" fmla="*/ 0 w 91185"/>
                <a:gd name="connsiteY2" fmla="*/ 27681 h 32566"/>
                <a:gd name="connsiteX3" fmla="*/ 18889 w 91185"/>
                <a:gd name="connsiteY3" fmla="*/ 28203 h 32566"/>
                <a:gd name="connsiteX4" fmla="*/ 70474 w 91185"/>
                <a:gd name="connsiteY4" fmla="*/ 23252 h 32566"/>
                <a:gd name="connsiteX5" fmla="*/ 70995 w 91185"/>
                <a:gd name="connsiteY5" fmla="*/ 23122 h 32566"/>
                <a:gd name="connsiteX6" fmla="*/ 88646 w 91185"/>
                <a:gd name="connsiteY6" fmla="*/ 15306 h 32566"/>
                <a:gd name="connsiteX7" fmla="*/ 88646 w 91185"/>
                <a:gd name="connsiteY7" fmla="*/ 15306 h 32566"/>
                <a:gd name="connsiteX8" fmla="*/ 82784 w 91185"/>
                <a:gd name="connsiteY8" fmla="*/ 11268 h 32566"/>
                <a:gd name="connsiteX9" fmla="*/ 73014 w 91185"/>
                <a:gd name="connsiteY9" fmla="*/ 8076 h 32566"/>
                <a:gd name="connsiteX10" fmla="*/ 75033 w 91185"/>
                <a:gd name="connsiteY10" fmla="*/ 0 h 32566"/>
                <a:gd name="connsiteX11" fmla="*/ 86106 w 91185"/>
                <a:gd name="connsiteY11" fmla="*/ 3647 h 32566"/>
                <a:gd name="connsiteX12" fmla="*/ 96983 w 91185"/>
                <a:gd name="connsiteY12" fmla="*/ 15372 h 32566"/>
                <a:gd name="connsiteX13" fmla="*/ 72428 w 91185"/>
                <a:gd name="connsiteY13" fmla="*/ 31394 h 32566"/>
                <a:gd name="connsiteX14" fmla="*/ 71907 w 91185"/>
                <a:gd name="connsiteY14" fmla="*/ 31524 h 32566"/>
                <a:gd name="connsiteX15" fmla="*/ 18889 w 91185"/>
                <a:gd name="connsiteY15" fmla="*/ 36540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185" h="32566">
                  <a:moveTo>
                    <a:pt x="18889" y="36540"/>
                  </a:moveTo>
                  <a:cubicBezTo>
                    <a:pt x="12180" y="36540"/>
                    <a:pt x="5862" y="36344"/>
                    <a:pt x="130" y="36019"/>
                  </a:cubicBezTo>
                  <a:lnTo>
                    <a:pt x="0" y="27681"/>
                  </a:lnTo>
                  <a:cubicBezTo>
                    <a:pt x="6188" y="28007"/>
                    <a:pt x="12375" y="28203"/>
                    <a:pt x="18889" y="28203"/>
                  </a:cubicBezTo>
                  <a:cubicBezTo>
                    <a:pt x="38494" y="28203"/>
                    <a:pt x="56861" y="26444"/>
                    <a:pt x="70474" y="23252"/>
                  </a:cubicBezTo>
                  <a:lnTo>
                    <a:pt x="70995" y="23122"/>
                  </a:lnTo>
                  <a:cubicBezTo>
                    <a:pt x="87148" y="19279"/>
                    <a:pt x="88646" y="15372"/>
                    <a:pt x="88646" y="15306"/>
                  </a:cubicBezTo>
                  <a:lnTo>
                    <a:pt x="88646" y="15306"/>
                  </a:lnTo>
                  <a:cubicBezTo>
                    <a:pt x="88646" y="15306"/>
                    <a:pt x="88060" y="13613"/>
                    <a:pt x="82784" y="11268"/>
                  </a:cubicBezTo>
                  <a:cubicBezTo>
                    <a:pt x="79983" y="10096"/>
                    <a:pt x="76596" y="8988"/>
                    <a:pt x="73014" y="8076"/>
                  </a:cubicBezTo>
                  <a:lnTo>
                    <a:pt x="75033" y="0"/>
                  </a:lnTo>
                  <a:cubicBezTo>
                    <a:pt x="79006" y="977"/>
                    <a:pt x="82849" y="2215"/>
                    <a:pt x="86106" y="3647"/>
                  </a:cubicBezTo>
                  <a:cubicBezTo>
                    <a:pt x="93335" y="6839"/>
                    <a:pt x="96983" y="10812"/>
                    <a:pt x="96983" y="15372"/>
                  </a:cubicBezTo>
                  <a:cubicBezTo>
                    <a:pt x="96983" y="22276"/>
                    <a:pt x="88972" y="27551"/>
                    <a:pt x="72428" y="31394"/>
                  </a:cubicBezTo>
                  <a:lnTo>
                    <a:pt x="71907" y="31524"/>
                  </a:lnTo>
                  <a:cubicBezTo>
                    <a:pt x="57708" y="34716"/>
                    <a:pt x="38884" y="36540"/>
                    <a:pt x="18889" y="3654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FC12089A-93EA-4E81-893C-B67B2E24F249}"/>
                </a:ext>
              </a:extLst>
            </p:cNvPr>
            <p:cNvSpPr/>
            <p:nvPr/>
          </p:nvSpPr>
          <p:spPr>
            <a:xfrm>
              <a:off x="6536789" y="5905299"/>
              <a:ext cx="6513" cy="6513"/>
            </a:xfrm>
            <a:custGeom>
              <a:avLst/>
              <a:gdLst>
                <a:gd name="connsiteX0" fmla="*/ 0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0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1D13C70A-8959-4DA6-ADE0-72D418BB77F0}"/>
                </a:ext>
              </a:extLst>
            </p:cNvPr>
            <p:cNvSpPr/>
            <p:nvPr/>
          </p:nvSpPr>
          <p:spPr>
            <a:xfrm>
              <a:off x="6523762" y="5921061"/>
              <a:ext cx="156319" cy="19540"/>
            </a:xfrm>
            <a:custGeom>
              <a:avLst/>
              <a:gdLst>
                <a:gd name="connsiteX0" fmla="*/ 78159 w 156318"/>
                <a:gd name="connsiteY0" fmla="*/ 21168 h 19539"/>
                <a:gd name="connsiteX1" fmla="*/ 0 w 156318"/>
                <a:gd name="connsiteY1" fmla="*/ 65 h 19539"/>
                <a:gd name="connsiteX2" fmla="*/ 8337 w 156318"/>
                <a:gd name="connsiteY2" fmla="*/ 65 h 19539"/>
                <a:gd name="connsiteX3" fmla="*/ 78159 w 156318"/>
                <a:gd name="connsiteY3" fmla="*/ 12831 h 19539"/>
                <a:gd name="connsiteX4" fmla="*/ 147982 w 156318"/>
                <a:gd name="connsiteY4" fmla="*/ 0 h 19539"/>
                <a:gd name="connsiteX5" fmla="*/ 156319 w 156318"/>
                <a:gd name="connsiteY5" fmla="*/ 0 h 19539"/>
                <a:gd name="connsiteX6" fmla="*/ 78159 w 156318"/>
                <a:gd name="connsiteY6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18" h="19539">
                  <a:moveTo>
                    <a:pt x="78159" y="21168"/>
                  </a:moveTo>
                  <a:cubicBezTo>
                    <a:pt x="49110" y="21168"/>
                    <a:pt x="0" y="16739"/>
                    <a:pt x="0" y="65"/>
                  </a:cubicBezTo>
                  <a:lnTo>
                    <a:pt x="8337" y="65"/>
                  </a:lnTo>
                  <a:cubicBezTo>
                    <a:pt x="9249" y="4364"/>
                    <a:pt x="34781" y="12831"/>
                    <a:pt x="78159" y="12831"/>
                  </a:cubicBezTo>
                  <a:cubicBezTo>
                    <a:pt x="121538" y="12831"/>
                    <a:pt x="147070" y="4364"/>
                    <a:pt x="147982" y="0"/>
                  </a:cubicBezTo>
                  <a:lnTo>
                    <a:pt x="156319" y="0"/>
                  </a:lnTo>
                  <a:cubicBezTo>
                    <a:pt x="156319" y="16739"/>
                    <a:pt x="107209" y="21168"/>
                    <a:pt x="78159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1EAAD699-4283-4FD0-AA90-1DE38F0C4939}"/>
                </a:ext>
              </a:extLst>
            </p:cNvPr>
            <p:cNvSpPr/>
            <p:nvPr/>
          </p:nvSpPr>
          <p:spPr>
            <a:xfrm>
              <a:off x="6523762" y="5921061"/>
              <a:ext cx="156319" cy="19540"/>
            </a:xfrm>
            <a:custGeom>
              <a:avLst/>
              <a:gdLst>
                <a:gd name="connsiteX0" fmla="*/ 78159 w 156318"/>
                <a:gd name="connsiteY0" fmla="*/ 21168 h 19539"/>
                <a:gd name="connsiteX1" fmla="*/ 0 w 156318"/>
                <a:gd name="connsiteY1" fmla="*/ 65 h 19539"/>
                <a:gd name="connsiteX2" fmla="*/ 8337 w 156318"/>
                <a:gd name="connsiteY2" fmla="*/ 65 h 19539"/>
                <a:gd name="connsiteX3" fmla="*/ 78159 w 156318"/>
                <a:gd name="connsiteY3" fmla="*/ 12831 h 19539"/>
                <a:gd name="connsiteX4" fmla="*/ 147982 w 156318"/>
                <a:gd name="connsiteY4" fmla="*/ 0 h 19539"/>
                <a:gd name="connsiteX5" fmla="*/ 156319 w 156318"/>
                <a:gd name="connsiteY5" fmla="*/ 0 h 19539"/>
                <a:gd name="connsiteX6" fmla="*/ 78159 w 156318"/>
                <a:gd name="connsiteY6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18" h="19539">
                  <a:moveTo>
                    <a:pt x="78159" y="21168"/>
                  </a:moveTo>
                  <a:cubicBezTo>
                    <a:pt x="49110" y="21168"/>
                    <a:pt x="0" y="16739"/>
                    <a:pt x="0" y="65"/>
                  </a:cubicBezTo>
                  <a:lnTo>
                    <a:pt x="8337" y="65"/>
                  </a:lnTo>
                  <a:cubicBezTo>
                    <a:pt x="9249" y="4364"/>
                    <a:pt x="34781" y="12831"/>
                    <a:pt x="78159" y="12831"/>
                  </a:cubicBezTo>
                  <a:cubicBezTo>
                    <a:pt x="121538" y="12831"/>
                    <a:pt x="147070" y="4364"/>
                    <a:pt x="147982" y="0"/>
                  </a:cubicBezTo>
                  <a:lnTo>
                    <a:pt x="156319" y="0"/>
                  </a:lnTo>
                  <a:cubicBezTo>
                    <a:pt x="156319" y="16739"/>
                    <a:pt x="107209" y="21168"/>
                    <a:pt x="78159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1658423A-C5EC-4DA9-B655-D896F6A9AB11}"/>
                </a:ext>
              </a:extLst>
            </p:cNvPr>
            <p:cNvSpPr/>
            <p:nvPr/>
          </p:nvSpPr>
          <p:spPr>
            <a:xfrm>
              <a:off x="6671744" y="5901391"/>
              <a:ext cx="6513" cy="19540"/>
            </a:xfrm>
            <a:custGeom>
              <a:avLst/>
              <a:gdLst>
                <a:gd name="connsiteX0" fmla="*/ 0 w 6513"/>
                <a:gd name="connsiteY0" fmla="*/ 0 h 19539"/>
                <a:gd name="connsiteX1" fmla="*/ 8337 w 6513"/>
                <a:gd name="connsiteY1" fmla="*/ 0 h 19539"/>
                <a:gd name="connsiteX2" fmla="*/ 8337 w 6513"/>
                <a:gd name="connsiteY2" fmla="*/ 19736 h 19539"/>
                <a:gd name="connsiteX3" fmla="*/ 0 w 6513"/>
                <a:gd name="connsiteY3" fmla="*/ 1973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9539">
                  <a:moveTo>
                    <a:pt x="0" y="0"/>
                  </a:moveTo>
                  <a:lnTo>
                    <a:pt x="8337" y="0"/>
                  </a:lnTo>
                  <a:lnTo>
                    <a:pt x="8337" y="19736"/>
                  </a:lnTo>
                  <a:lnTo>
                    <a:pt x="0" y="1973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82E9356-0F49-48E0-AB08-9B857047D4F0}"/>
                </a:ext>
              </a:extLst>
            </p:cNvPr>
            <p:cNvSpPr/>
            <p:nvPr/>
          </p:nvSpPr>
          <p:spPr>
            <a:xfrm>
              <a:off x="6523762" y="5908946"/>
              <a:ext cx="6513" cy="6513"/>
            </a:xfrm>
            <a:custGeom>
              <a:avLst/>
              <a:gdLst>
                <a:gd name="connsiteX0" fmla="*/ 0 w 6513"/>
                <a:gd name="connsiteY0" fmla="*/ 0 h 6513"/>
                <a:gd name="connsiteX1" fmla="*/ 8337 w 6513"/>
                <a:gd name="connsiteY1" fmla="*/ 0 h 6513"/>
                <a:gd name="connsiteX2" fmla="*/ 8337 w 6513"/>
                <a:gd name="connsiteY2" fmla="*/ 12180 h 6513"/>
                <a:gd name="connsiteX3" fmla="*/ 0 w 6513"/>
                <a:gd name="connsiteY3" fmla="*/ 1218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6513">
                  <a:moveTo>
                    <a:pt x="0" y="0"/>
                  </a:moveTo>
                  <a:lnTo>
                    <a:pt x="8337" y="0"/>
                  </a:lnTo>
                  <a:lnTo>
                    <a:pt x="8337" y="12180"/>
                  </a:lnTo>
                  <a:lnTo>
                    <a:pt x="0" y="1218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8DD7EE3D-E0BD-424B-AD67-390EE452551B}"/>
                </a:ext>
              </a:extLst>
            </p:cNvPr>
            <p:cNvSpPr/>
            <p:nvPr/>
          </p:nvSpPr>
          <p:spPr>
            <a:xfrm>
              <a:off x="6651162" y="5926597"/>
              <a:ext cx="6513" cy="6513"/>
            </a:xfrm>
            <a:custGeom>
              <a:avLst/>
              <a:gdLst>
                <a:gd name="connsiteX0" fmla="*/ 65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65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638FF084-134A-439A-9B60-81948E17CA43}"/>
                </a:ext>
              </a:extLst>
            </p:cNvPr>
            <p:cNvSpPr/>
            <p:nvPr/>
          </p:nvSpPr>
          <p:spPr>
            <a:xfrm>
              <a:off x="6511322" y="5907969"/>
              <a:ext cx="91186" cy="32566"/>
            </a:xfrm>
            <a:custGeom>
              <a:avLst/>
              <a:gdLst>
                <a:gd name="connsiteX0" fmla="*/ 78159 w 91185"/>
                <a:gd name="connsiteY0" fmla="*/ 34585 h 32566"/>
                <a:gd name="connsiteX1" fmla="*/ 19409 w 91185"/>
                <a:gd name="connsiteY1" fmla="*/ 28137 h 32566"/>
                <a:gd name="connsiteX2" fmla="*/ 0 w 91185"/>
                <a:gd name="connsiteY2" fmla="*/ 13417 h 32566"/>
                <a:gd name="connsiteX3" fmla="*/ 15306 w 91185"/>
                <a:gd name="connsiteY3" fmla="*/ 0 h 32566"/>
                <a:gd name="connsiteX4" fmla="*/ 18041 w 91185"/>
                <a:gd name="connsiteY4" fmla="*/ 7881 h 32566"/>
                <a:gd name="connsiteX5" fmla="*/ 8402 w 91185"/>
                <a:gd name="connsiteY5" fmla="*/ 13417 h 32566"/>
                <a:gd name="connsiteX6" fmla="*/ 8402 w 91185"/>
                <a:gd name="connsiteY6" fmla="*/ 13417 h 32566"/>
                <a:gd name="connsiteX7" fmla="*/ 21754 w 91185"/>
                <a:gd name="connsiteY7" fmla="*/ 20126 h 32566"/>
                <a:gd name="connsiteX8" fmla="*/ 78224 w 91185"/>
                <a:gd name="connsiteY8" fmla="*/ 26249 h 32566"/>
                <a:gd name="connsiteX9" fmla="*/ 91967 w 91185"/>
                <a:gd name="connsiteY9" fmla="*/ 25923 h 32566"/>
                <a:gd name="connsiteX10" fmla="*/ 93726 w 91185"/>
                <a:gd name="connsiteY10" fmla="*/ 25858 h 32566"/>
                <a:gd name="connsiteX11" fmla="*/ 93465 w 91185"/>
                <a:gd name="connsiteY11" fmla="*/ 34195 h 32566"/>
                <a:gd name="connsiteX12" fmla="*/ 93075 w 91185"/>
                <a:gd name="connsiteY12" fmla="*/ 34260 h 32566"/>
                <a:gd name="connsiteX13" fmla="*/ 92749 w 91185"/>
                <a:gd name="connsiteY13" fmla="*/ 34195 h 32566"/>
                <a:gd name="connsiteX14" fmla="*/ 78159 w 91185"/>
                <a:gd name="connsiteY14" fmla="*/ 34585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185" h="32566">
                  <a:moveTo>
                    <a:pt x="78159" y="34585"/>
                  </a:moveTo>
                  <a:cubicBezTo>
                    <a:pt x="55298" y="34585"/>
                    <a:pt x="33934" y="32241"/>
                    <a:pt x="19409" y="28137"/>
                  </a:cubicBezTo>
                  <a:cubicBezTo>
                    <a:pt x="6318" y="24360"/>
                    <a:pt x="0" y="19540"/>
                    <a:pt x="0" y="13417"/>
                  </a:cubicBezTo>
                  <a:cubicBezTo>
                    <a:pt x="0" y="7946"/>
                    <a:pt x="5015" y="3517"/>
                    <a:pt x="15306" y="0"/>
                  </a:cubicBezTo>
                  <a:lnTo>
                    <a:pt x="18041" y="7881"/>
                  </a:lnTo>
                  <a:cubicBezTo>
                    <a:pt x="9249" y="10877"/>
                    <a:pt x="8402" y="13417"/>
                    <a:pt x="8402" y="13417"/>
                  </a:cubicBezTo>
                  <a:lnTo>
                    <a:pt x="8402" y="13417"/>
                  </a:lnTo>
                  <a:cubicBezTo>
                    <a:pt x="8402" y="13417"/>
                    <a:pt x="9574" y="16609"/>
                    <a:pt x="21754" y="20126"/>
                  </a:cubicBezTo>
                  <a:cubicBezTo>
                    <a:pt x="35497" y="24034"/>
                    <a:pt x="56079" y="26249"/>
                    <a:pt x="78224" y="26249"/>
                  </a:cubicBezTo>
                  <a:cubicBezTo>
                    <a:pt x="82979" y="26249"/>
                    <a:pt x="87538" y="26118"/>
                    <a:pt x="91967" y="25923"/>
                  </a:cubicBezTo>
                  <a:lnTo>
                    <a:pt x="93726" y="25858"/>
                  </a:lnTo>
                  <a:lnTo>
                    <a:pt x="93465" y="34195"/>
                  </a:lnTo>
                  <a:lnTo>
                    <a:pt x="93075" y="34260"/>
                  </a:lnTo>
                  <a:lnTo>
                    <a:pt x="92749" y="34195"/>
                  </a:lnTo>
                  <a:cubicBezTo>
                    <a:pt x="87994" y="34455"/>
                    <a:pt x="83174" y="34585"/>
                    <a:pt x="78159" y="3458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6352F98-0749-4871-B60B-3F26359F8A92}"/>
                </a:ext>
              </a:extLst>
            </p:cNvPr>
            <p:cNvSpPr/>
            <p:nvPr/>
          </p:nvSpPr>
          <p:spPr>
            <a:xfrm>
              <a:off x="6654549" y="5909142"/>
              <a:ext cx="6513" cy="6513"/>
            </a:xfrm>
            <a:custGeom>
              <a:avLst/>
              <a:gdLst>
                <a:gd name="connsiteX0" fmla="*/ 0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0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88A13C1A-0EE9-4324-94E0-2C6607FA4E47}"/>
                </a:ext>
              </a:extLst>
            </p:cNvPr>
            <p:cNvSpPr/>
            <p:nvPr/>
          </p:nvSpPr>
          <p:spPr>
            <a:xfrm>
              <a:off x="6650641" y="5907643"/>
              <a:ext cx="6513" cy="6513"/>
            </a:xfrm>
            <a:custGeom>
              <a:avLst/>
              <a:gdLst>
                <a:gd name="connsiteX0" fmla="*/ 65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65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696BC3B5-CC5B-46C1-8622-9DB55005908A}"/>
                </a:ext>
              </a:extLst>
            </p:cNvPr>
            <p:cNvSpPr/>
            <p:nvPr/>
          </p:nvSpPr>
          <p:spPr>
            <a:xfrm>
              <a:off x="6536789" y="5905299"/>
              <a:ext cx="6513" cy="6513"/>
            </a:xfrm>
            <a:custGeom>
              <a:avLst/>
              <a:gdLst>
                <a:gd name="connsiteX0" fmla="*/ 0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0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7EB7E790-3A54-44D9-9CC0-F58AEE589FCB}"/>
                </a:ext>
              </a:extLst>
            </p:cNvPr>
            <p:cNvSpPr/>
            <p:nvPr/>
          </p:nvSpPr>
          <p:spPr>
            <a:xfrm>
              <a:off x="6511257" y="5941057"/>
              <a:ext cx="156319" cy="19540"/>
            </a:xfrm>
            <a:custGeom>
              <a:avLst/>
              <a:gdLst>
                <a:gd name="connsiteX0" fmla="*/ 78159 w 156318"/>
                <a:gd name="connsiteY0" fmla="*/ 21168 h 19539"/>
                <a:gd name="connsiteX1" fmla="*/ 0 w 156318"/>
                <a:gd name="connsiteY1" fmla="*/ 65 h 19539"/>
                <a:gd name="connsiteX2" fmla="*/ 8337 w 156318"/>
                <a:gd name="connsiteY2" fmla="*/ 65 h 19539"/>
                <a:gd name="connsiteX3" fmla="*/ 78159 w 156318"/>
                <a:gd name="connsiteY3" fmla="*/ 12831 h 19539"/>
                <a:gd name="connsiteX4" fmla="*/ 147981 w 156318"/>
                <a:gd name="connsiteY4" fmla="*/ 0 h 19539"/>
                <a:gd name="connsiteX5" fmla="*/ 156319 w 156318"/>
                <a:gd name="connsiteY5" fmla="*/ 0 h 19539"/>
                <a:gd name="connsiteX6" fmla="*/ 78159 w 156318"/>
                <a:gd name="connsiteY6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18" h="19539">
                  <a:moveTo>
                    <a:pt x="78159" y="21168"/>
                  </a:moveTo>
                  <a:cubicBezTo>
                    <a:pt x="49110" y="21168"/>
                    <a:pt x="0" y="16739"/>
                    <a:pt x="0" y="65"/>
                  </a:cubicBezTo>
                  <a:lnTo>
                    <a:pt x="8337" y="65"/>
                  </a:lnTo>
                  <a:cubicBezTo>
                    <a:pt x="9249" y="4364"/>
                    <a:pt x="34781" y="12831"/>
                    <a:pt x="78159" y="12831"/>
                  </a:cubicBezTo>
                  <a:cubicBezTo>
                    <a:pt x="121537" y="12831"/>
                    <a:pt x="147070" y="4364"/>
                    <a:pt x="147981" y="0"/>
                  </a:cubicBezTo>
                  <a:lnTo>
                    <a:pt x="156319" y="0"/>
                  </a:lnTo>
                  <a:cubicBezTo>
                    <a:pt x="156319" y="16739"/>
                    <a:pt x="107209" y="21168"/>
                    <a:pt x="78159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4DB1F546-8E63-4BDF-AB04-513D88F1847E}"/>
                </a:ext>
              </a:extLst>
            </p:cNvPr>
            <p:cNvSpPr/>
            <p:nvPr/>
          </p:nvSpPr>
          <p:spPr>
            <a:xfrm>
              <a:off x="6511257" y="5941057"/>
              <a:ext cx="156319" cy="19540"/>
            </a:xfrm>
            <a:custGeom>
              <a:avLst/>
              <a:gdLst>
                <a:gd name="connsiteX0" fmla="*/ 78159 w 156318"/>
                <a:gd name="connsiteY0" fmla="*/ 21168 h 19539"/>
                <a:gd name="connsiteX1" fmla="*/ 0 w 156318"/>
                <a:gd name="connsiteY1" fmla="*/ 65 h 19539"/>
                <a:gd name="connsiteX2" fmla="*/ 8337 w 156318"/>
                <a:gd name="connsiteY2" fmla="*/ 65 h 19539"/>
                <a:gd name="connsiteX3" fmla="*/ 78159 w 156318"/>
                <a:gd name="connsiteY3" fmla="*/ 12831 h 19539"/>
                <a:gd name="connsiteX4" fmla="*/ 147981 w 156318"/>
                <a:gd name="connsiteY4" fmla="*/ 0 h 19539"/>
                <a:gd name="connsiteX5" fmla="*/ 156319 w 156318"/>
                <a:gd name="connsiteY5" fmla="*/ 0 h 19539"/>
                <a:gd name="connsiteX6" fmla="*/ 78159 w 156318"/>
                <a:gd name="connsiteY6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18" h="19539">
                  <a:moveTo>
                    <a:pt x="78159" y="21168"/>
                  </a:moveTo>
                  <a:cubicBezTo>
                    <a:pt x="49110" y="21168"/>
                    <a:pt x="0" y="16739"/>
                    <a:pt x="0" y="65"/>
                  </a:cubicBezTo>
                  <a:lnTo>
                    <a:pt x="8337" y="65"/>
                  </a:lnTo>
                  <a:cubicBezTo>
                    <a:pt x="9249" y="4364"/>
                    <a:pt x="34781" y="12831"/>
                    <a:pt x="78159" y="12831"/>
                  </a:cubicBezTo>
                  <a:cubicBezTo>
                    <a:pt x="121537" y="12831"/>
                    <a:pt x="147070" y="4364"/>
                    <a:pt x="147981" y="0"/>
                  </a:cubicBezTo>
                  <a:lnTo>
                    <a:pt x="156319" y="0"/>
                  </a:lnTo>
                  <a:cubicBezTo>
                    <a:pt x="156319" y="16739"/>
                    <a:pt x="107209" y="21168"/>
                    <a:pt x="78159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7C54C7C2-16B1-44C3-957E-83025E97C71A}"/>
                </a:ext>
              </a:extLst>
            </p:cNvPr>
            <p:cNvSpPr/>
            <p:nvPr/>
          </p:nvSpPr>
          <p:spPr>
            <a:xfrm>
              <a:off x="6659239" y="5930570"/>
              <a:ext cx="6513" cy="6513"/>
            </a:xfrm>
            <a:custGeom>
              <a:avLst/>
              <a:gdLst>
                <a:gd name="connsiteX0" fmla="*/ 0 w 6513"/>
                <a:gd name="connsiteY0" fmla="*/ 0 h 6513"/>
                <a:gd name="connsiteX1" fmla="*/ 8337 w 6513"/>
                <a:gd name="connsiteY1" fmla="*/ 0 h 6513"/>
                <a:gd name="connsiteX2" fmla="*/ 8337 w 6513"/>
                <a:gd name="connsiteY2" fmla="*/ 10617 h 6513"/>
                <a:gd name="connsiteX3" fmla="*/ 0 w 6513"/>
                <a:gd name="connsiteY3" fmla="*/ 1061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6513">
                  <a:moveTo>
                    <a:pt x="0" y="0"/>
                  </a:moveTo>
                  <a:lnTo>
                    <a:pt x="8337" y="0"/>
                  </a:lnTo>
                  <a:lnTo>
                    <a:pt x="8337" y="10617"/>
                  </a:lnTo>
                  <a:lnTo>
                    <a:pt x="0" y="1061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F8C5EFA3-BD80-4035-8F37-B759B340FE22}"/>
                </a:ext>
              </a:extLst>
            </p:cNvPr>
            <p:cNvSpPr/>
            <p:nvPr/>
          </p:nvSpPr>
          <p:spPr>
            <a:xfrm>
              <a:off x="6511257" y="5921387"/>
              <a:ext cx="6513" cy="19540"/>
            </a:xfrm>
            <a:custGeom>
              <a:avLst/>
              <a:gdLst>
                <a:gd name="connsiteX0" fmla="*/ 0 w 6513"/>
                <a:gd name="connsiteY0" fmla="*/ 0 h 19539"/>
                <a:gd name="connsiteX1" fmla="*/ 8337 w 6513"/>
                <a:gd name="connsiteY1" fmla="*/ 0 h 19539"/>
                <a:gd name="connsiteX2" fmla="*/ 8337 w 6513"/>
                <a:gd name="connsiteY2" fmla="*/ 19735 h 19539"/>
                <a:gd name="connsiteX3" fmla="*/ 0 w 6513"/>
                <a:gd name="connsiteY3" fmla="*/ 19735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9539">
                  <a:moveTo>
                    <a:pt x="0" y="0"/>
                  </a:moveTo>
                  <a:lnTo>
                    <a:pt x="8337" y="0"/>
                  </a:lnTo>
                  <a:lnTo>
                    <a:pt x="8337" y="19735"/>
                  </a:lnTo>
                  <a:lnTo>
                    <a:pt x="0" y="1973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D4CED7B2-66E9-42CC-A9BD-9228759E4432}"/>
                </a:ext>
              </a:extLst>
            </p:cNvPr>
            <p:cNvSpPr/>
            <p:nvPr/>
          </p:nvSpPr>
          <p:spPr>
            <a:xfrm>
              <a:off x="6651162" y="5926597"/>
              <a:ext cx="6513" cy="6513"/>
            </a:xfrm>
            <a:custGeom>
              <a:avLst/>
              <a:gdLst>
                <a:gd name="connsiteX0" fmla="*/ 65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65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BEABC78F-AEB9-452F-93E2-144DB3E1FA18}"/>
                </a:ext>
              </a:extLst>
            </p:cNvPr>
            <p:cNvSpPr/>
            <p:nvPr/>
          </p:nvSpPr>
          <p:spPr>
            <a:xfrm>
              <a:off x="6563558" y="5928682"/>
              <a:ext cx="104212" cy="32566"/>
            </a:xfrm>
            <a:custGeom>
              <a:avLst/>
              <a:gdLst>
                <a:gd name="connsiteX0" fmla="*/ 30091 w 104212"/>
                <a:gd name="connsiteY0" fmla="*/ 33934 h 32566"/>
                <a:gd name="connsiteX1" fmla="*/ 3517 w 104212"/>
                <a:gd name="connsiteY1" fmla="*/ 32827 h 32566"/>
                <a:gd name="connsiteX2" fmla="*/ 0 w 104212"/>
                <a:gd name="connsiteY2" fmla="*/ 32501 h 32566"/>
                <a:gd name="connsiteX3" fmla="*/ 912 w 104212"/>
                <a:gd name="connsiteY3" fmla="*/ 24229 h 32566"/>
                <a:gd name="connsiteX4" fmla="*/ 4169 w 104212"/>
                <a:gd name="connsiteY4" fmla="*/ 24490 h 32566"/>
                <a:gd name="connsiteX5" fmla="*/ 30091 w 104212"/>
                <a:gd name="connsiteY5" fmla="*/ 25597 h 32566"/>
                <a:gd name="connsiteX6" fmla="*/ 92098 w 104212"/>
                <a:gd name="connsiteY6" fmla="*/ 17586 h 32566"/>
                <a:gd name="connsiteX7" fmla="*/ 92879 w 104212"/>
                <a:gd name="connsiteY7" fmla="*/ 17325 h 32566"/>
                <a:gd name="connsiteX8" fmla="*/ 99914 w 104212"/>
                <a:gd name="connsiteY8" fmla="*/ 12766 h 32566"/>
                <a:gd name="connsiteX9" fmla="*/ 97634 w 104212"/>
                <a:gd name="connsiteY9" fmla="*/ 10681 h 32566"/>
                <a:gd name="connsiteX10" fmla="*/ 91642 w 104212"/>
                <a:gd name="connsiteY10" fmla="*/ 7816 h 32566"/>
                <a:gd name="connsiteX11" fmla="*/ 94508 w 104212"/>
                <a:gd name="connsiteY11" fmla="*/ 0 h 32566"/>
                <a:gd name="connsiteX12" fmla="*/ 102258 w 104212"/>
                <a:gd name="connsiteY12" fmla="*/ 3712 h 32566"/>
                <a:gd name="connsiteX13" fmla="*/ 108251 w 104212"/>
                <a:gd name="connsiteY13" fmla="*/ 12831 h 32566"/>
                <a:gd name="connsiteX14" fmla="*/ 95159 w 104212"/>
                <a:gd name="connsiteY14" fmla="*/ 25467 h 32566"/>
                <a:gd name="connsiteX15" fmla="*/ 94378 w 104212"/>
                <a:gd name="connsiteY15" fmla="*/ 25727 h 32566"/>
                <a:gd name="connsiteX16" fmla="*/ 30091 w 104212"/>
                <a:gd name="connsiteY16" fmla="*/ 33934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212" h="32566">
                  <a:moveTo>
                    <a:pt x="30091" y="33934"/>
                  </a:moveTo>
                  <a:cubicBezTo>
                    <a:pt x="20713" y="33934"/>
                    <a:pt x="11724" y="33543"/>
                    <a:pt x="3517" y="32827"/>
                  </a:cubicBezTo>
                  <a:cubicBezTo>
                    <a:pt x="2345" y="32762"/>
                    <a:pt x="1173" y="32631"/>
                    <a:pt x="0" y="32501"/>
                  </a:cubicBezTo>
                  <a:lnTo>
                    <a:pt x="912" y="24229"/>
                  </a:lnTo>
                  <a:cubicBezTo>
                    <a:pt x="1954" y="24360"/>
                    <a:pt x="3061" y="24425"/>
                    <a:pt x="4169" y="24490"/>
                  </a:cubicBezTo>
                  <a:cubicBezTo>
                    <a:pt x="12245" y="25206"/>
                    <a:pt x="20973" y="25597"/>
                    <a:pt x="30091" y="25597"/>
                  </a:cubicBezTo>
                  <a:cubicBezTo>
                    <a:pt x="55493" y="25597"/>
                    <a:pt x="79267" y="22536"/>
                    <a:pt x="92098" y="17586"/>
                  </a:cubicBezTo>
                  <a:lnTo>
                    <a:pt x="92879" y="17325"/>
                  </a:lnTo>
                  <a:cubicBezTo>
                    <a:pt x="99263" y="14785"/>
                    <a:pt x="99914" y="12766"/>
                    <a:pt x="99914" y="12766"/>
                  </a:cubicBezTo>
                  <a:cubicBezTo>
                    <a:pt x="99849" y="12635"/>
                    <a:pt x="99393" y="11789"/>
                    <a:pt x="97634" y="10681"/>
                  </a:cubicBezTo>
                  <a:cubicBezTo>
                    <a:pt x="96201" y="9705"/>
                    <a:pt x="94182" y="8793"/>
                    <a:pt x="91642" y="7816"/>
                  </a:cubicBezTo>
                  <a:lnTo>
                    <a:pt x="94508" y="0"/>
                  </a:lnTo>
                  <a:cubicBezTo>
                    <a:pt x="97764" y="1172"/>
                    <a:pt x="100239" y="2410"/>
                    <a:pt x="102258" y="3712"/>
                  </a:cubicBezTo>
                  <a:cubicBezTo>
                    <a:pt x="107209" y="6904"/>
                    <a:pt x="108251" y="10421"/>
                    <a:pt x="108251" y="12831"/>
                  </a:cubicBezTo>
                  <a:cubicBezTo>
                    <a:pt x="108251" y="17846"/>
                    <a:pt x="103822" y="22080"/>
                    <a:pt x="95159" y="25467"/>
                  </a:cubicBezTo>
                  <a:lnTo>
                    <a:pt x="94378" y="25727"/>
                  </a:lnTo>
                  <a:cubicBezTo>
                    <a:pt x="80244" y="30808"/>
                    <a:pt x="56340" y="33934"/>
                    <a:pt x="30091" y="3393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7C1A0A60-9D77-4087-8A6E-94F4CBCF1F97}"/>
                </a:ext>
              </a:extLst>
            </p:cNvPr>
            <p:cNvSpPr/>
            <p:nvPr/>
          </p:nvSpPr>
          <p:spPr>
            <a:xfrm>
              <a:off x="6538417" y="5948547"/>
              <a:ext cx="6513" cy="6513"/>
            </a:xfrm>
            <a:custGeom>
              <a:avLst/>
              <a:gdLst>
                <a:gd name="connsiteX0" fmla="*/ 65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65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21944C6A-F629-4983-9CF2-52C82EF7DAEE}"/>
                </a:ext>
              </a:extLst>
            </p:cNvPr>
            <p:cNvSpPr/>
            <p:nvPr/>
          </p:nvSpPr>
          <p:spPr>
            <a:xfrm>
              <a:off x="6515426" y="5961183"/>
              <a:ext cx="130265" cy="19540"/>
            </a:xfrm>
            <a:custGeom>
              <a:avLst/>
              <a:gdLst>
                <a:gd name="connsiteX0" fmla="*/ 78159 w 130265"/>
                <a:gd name="connsiteY0" fmla="*/ 21103 h 19539"/>
                <a:gd name="connsiteX1" fmla="*/ 70538 w 130265"/>
                <a:gd name="connsiteY1" fmla="*/ 21038 h 19539"/>
                <a:gd name="connsiteX2" fmla="*/ 69822 w 130265"/>
                <a:gd name="connsiteY2" fmla="*/ 21038 h 19539"/>
                <a:gd name="connsiteX3" fmla="*/ 20061 w 130265"/>
                <a:gd name="connsiteY3" fmla="*/ 14850 h 19539"/>
                <a:gd name="connsiteX4" fmla="*/ 10877 w 130265"/>
                <a:gd name="connsiteY4" fmla="*/ 11724 h 19539"/>
                <a:gd name="connsiteX5" fmla="*/ 0 w 130265"/>
                <a:gd name="connsiteY5" fmla="*/ 65 h 19539"/>
                <a:gd name="connsiteX6" fmla="*/ 8337 w 130265"/>
                <a:gd name="connsiteY6" fmla="*/ 65 h 19539"/>
                <a:gd name="connsiteX7" fmla="*/ 8337 w 130265"/>
                <a:gd name="connsiteY7" fmla="*/ 0 h 19539"/>
                <a:gd name="connsiteX8" fmla="*/ 14199 w 130265"/>
                <a:gd name="connsiteY8" fmla="*/ 4038 h 19539"/>
                <a:gd name="connsiteX9" fmla="*/ 22275 w 130265"/>
                <a:gd name="connsiteY9" fmla="*/ 6774 h 19539"/>
                <a:gd name="connsiteX10" fmla="*/ 69692 w 130265"/>
                <a:gd name="connsiteY10" fmla="*/ 12701 h 19539"/>
                <a:gd name="connsiteX11" fmla="*/ 70604 w 130265"/>
                <a:gd name="connsiteY11" fmla="*/ 16934 h 19539"/>
                <a:gd name="connsiteX12" fmla="*/ 70669 w 130265"/>
                <a:gd name="connsiteY12" fmla="*/ 12766 h 19539"/>
                <a:gd name="connsiteX13" fmla="*/ 78159 w 130265"/>
                <a:gd name="connsiteY13" fmla="*/ 12831 h 19539"/>
                <a:gd name="connsiteX14" fmla="*/ 128507 w 130265"/>
                <a:gd name="connsiteY14" fmla="*/ 8207 h 19539"/>
                <a:gd name="connsiteX15" fmla="*/ 130330 w 130265"/>
                <a:gd name="connsiteY15" fmla="*/ 16348 h 19539"/>
                <a:gd name="connsiteX16" fmla="*/ 78159 w 130265"/>
                <a:gd name="connsiteY16" fmla="*/ 2110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0265" h="19539">
                  <a:moveTo>
                    <a:pt x="78159" y="21103"/>
                  </a:moveTo>
                  <a:cubicBezTo>
                    <a:pt x="75619" y="21103"/>
                    <a:pt x="73014" y="21038"/>
                    <a:pt x="70538" y="21038"/>
                  </a:cubicBezTo>
                  <a:lnTo>
                    <a:pt x="69822" y="21038"/>
                  </a:lnTo>
                  <a:cubicBezTo>
                    <a:pt x="50217" y="20517"/>
                    <a:pt x="32696" y="18302"/>
                    <a:pt x="20061" y="14850"/>
                  </a:cubicBezTo>
                  <a:cubicBezTo>
                    <a:pt x="16544" y="13873"/>
                    <a:pt x="13417" y="12831"/>
                    <a:pt x="10877" y="11724"/>
                  </a:cubicBezTo>
                  <a:cubicBezTo>
                    <a:pt x="3647" y="8532"/>
                    <a:pt x="0" y="4624"/>
                    <a:pt x="0" y="65"/>
                  </a:cubicBezTo>
                  <a:lnTo>
                    <a:pt x="8337" y="65"/>
                  </a:lnTo>
                  <a:cubicBezTo>
                    <a:pt x="8337" y="65"/>
                    <a:pt x="8337" y="0"/>
                    <a:pt x="8337" y="0"/>
                  </a:cubicBezTo>
                  <a:cubicBezTo>
                    <a:pt x="8402" y="391"/>
                    <a:pt x="9705" y="2084"/>
                    <a:pt x="14199" y="4038"/>
                  </a:cubicBezTo>
                  <a:cubicBezTo>
                    <a:pt x="16413" y="5015"/>
                    <a:pt x="19149" y="5927"/>
                    <a:pt x="22275" y="6774"/>
                  </a:cubicBezTo>
                  <a:cubicBezTo>
                    <a:pt x="34259" y="10095"/>
                    <a:pt x="51129" y="12180"/>
                    <a:pt x="69692" y="12701"/>
                  </a:cubicBezTo>
                  <a:lnTo>
                    <a:pt x="70604" y="16934"/>
                  </a:lnTo>
                  <a:lnTo>
                    <a:pt x="70669" y="12766"/>
                  </a:lnTo>
                  <a:cubicBezTo>
                    <a:pt x="73079" y="12831"/>
                    <a:pt x="75619" y="12831"/>
                    <a:pt x="78159" y="12831"/>
                  </a:cubicBezTo>
                  <a:cubicBezTo>
                    <a:pt x="97178" y="12831"/>
                    <a:pt x="115089" y="11203"/>
                    <a:pt x="128507" y="8207"/>
                  </a:cubicBezTo>
                  <a:lnTo>
                    <a:pt x="130330" y="16348"/>
                  </a:lnTo>
                  <a:cubicBezTo>
                    <a:pt x="116327" y="19344"/>
                    <a:pt x="97764" y="21103"/>
                    <a:pt x="78159" y="2110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30521CB2-7BB2-4D95-8B00-67CE5057317C}"/>
                </a:ext>
              </a:extLst>
            </p:cNvPr>
            <p:cNvSpPr/>
            <p:nvPr/>
          </p:nvSpPr>
          <p:spPr>
            <a:xfrm>
              <a:off x="6515426" y="5961183"/>
              <a:ext cx="130265" cy="19540"/>
            </a:xfrm>
            <a:custGeom>
              <a:avLst/>
              <a:gdLst>
                <a:gd name="connsiteX0" fmla="*/ 78159 w 130265"/>
                <a:gd name="connsiteY0" fmla="*/ 21103 h 19539"/>
                <a:gd name="connsiteX1" fmla="*/ 70538 w 130265"/>
                <a:gd name="connsiteY1" fmla="*/ 21038 h 19539"/>
                <a:gd name="connsiteX2" fmla="*/ 69822 w 130265"/>
                <a:gd name="connsiteY2" fmla="*/ 21038 h 19539"/>
                <a:gd name="connsiteX3" fmla="*/ 20061 w 130265"/>
                <a:gd name="connsiteY3" fmla="*/ 14850 h 19539"/>
                <a:gd name="connsiteX4" fmla="*/ 10877 w 130265"/>
                <a:gd name="connsiteY4" fmla="*/ 11724 h 19539"/>
                <a:gd name="connsiteX5" fmla="*/ 0 w 130265"/>
                <a:gd name="connsiteY5" fmla="*/ 65 h 19539"/>
                <a:gd name="connsiteX6" fmla="*/ 8337 w 130265"/>
                <a:gd name="connsiteY6" fmla="*/ 65 h 19539"/>
                <a:gd name="connsiteX7" fmla="*/ 8337 w 130265"/>
                <a:gd name="connsiteY7" fmla="*/ 0 h 19539"/>
                <a:gd name="connsiteX8" fmla="*/ 14199 w 130265"/>
                <a:gd name="connsiteY8" fmla="*/ 4038 h 19539"/>
                <a:gd name="connsiteX9" fmla="*/ 22275 w 130265"/>
                <a:gd name="connsiteY9" fmla="*/ 6774 h 19539"/>
                <a:gd name="connsiteX10" fmla="*/ 69692 w 130265"/>
                <a:gd name="connsiteY10" fmla="*/ 12701 h 19539"/>
                <a:gd name="connsiteX11" fmla="*/ 70604 w 130265"/>
                <a:gd name="connsiteY11" fmla="*/ 16934 h 19539"/>
                <a:gd name="connsiteX12" fmla="*/ 70669 w 130265"/>
                <a:gd name="connsiteY12" fmla="*/ 12766 h 19539"/>
                <a:gd name="connsiteX13" fmla="*/ 78159 w 130265"/>
                <a:gd name="connsiteY13" fmla="*/ 12831 h 19539"/>
                <a:gd name="connsiteX14" fmla="*/ 128507 w 130265"/>
                <a:gd name="connsiteY14" fmla="*/ 8207 h 19539"/>
                <a:gd name="connsiteX15" fmla="*/ 130330 w 130265"/>
                <a:gd name="connsiteY15" fmla="*/ 16348 h 19539"/>
                <a:gd name="connsiteX16" fmla="*/ 78159 w 130265"/>
                <a:gd name="connsiteY16" fmla="*/ 2110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0265" h="19539">
                  <a:moveTo>
                    <a:pt x="78159" y="21103"/>
                  </a:moveTo>
                  <a:cubicBezTo>
                    <a:pt x="75619" y="21103"/>
                    <a:pt x="73014" y="21038"/>
                    <a:pt x="70538" y="21038"/>
                  </a:cubicBezTo>
                  <a:lnTo>
                    <a:pt x="69822" y="21038"/>
                  </a:lnTo>
                  <a:cubicBezTo>
                    <a:pt x="50217" y="20517"/>
                    <a:pt x="32696" y="18302"/>
                    <a:pt x="20061" y="14850"/>
                  </a:cubicBezTo>
                  <a:cubicBezTo>
                    <a:pt x="16544" y="13873"/>
                    <a:pt x="13417" y="12831"/>
                    <a:pt x="10877" y="11724"/>
                  </a:cubicBezTo>
                  <a:cubicBezTo>
                    <a:pt x="3647" y="8532"/>
                    <a:pt x="0" y="4624"/>
                    <a:pt x="0" y="65"/>
                  </a:cubicBezTo>
                  <a:lnTo>
                    <a:pt x="8337" y="65"/>
                  </a:lnTo>
                  <a:cubicBezTo>
                    <a:pt x="8337" y="65"/>
                    <a:pt x="8337" y="0"/>
                    <a:pt x="8337" y="0"/>
                  </a:cubicBezTo>
                  <a:cubicBezTo>
                    <a:pt x="8402" y="391"/>
                    <a:pt x="9705" y="2084"/>
                    <a:pt x="14199" y="4038"/>
                  </a:cubicBezTo>
                  <a:cubicBezTo>
                    <a:pt x="16413" y="5015"/>
                    <a:pt x="19149" y="5927"/>
                    <a:pt x="22275" y="6774"/>
                  </a:cubicBezTo>
                  <a:cubicBezTo>
                    <a:pt x="34259" y="10095"/>
                    <a:pt x="51129" y="12180"/>
                    <a:pt x="69692" y="12701"/>
                  </a:cubicBezTo>
                  <a:lnTo>
                    <a:pt x="70604" y="16934"/>
                  </a:lnTo>
                  <a:lnTo>
                    <a:pt x="70669" y="12766"/>
                  </a:lnTo>
                  <a:cubicBezTo>
                    <a:pt x="73079" y="12831"/>
                    <a:pt x="75619" y="12831"/>
                    <a:pt x="78159" y="12831"/>
                  </a:cubicBezTo>
                  <a:cubicBezTo>
                    <a:pt x="97178" y="12831"/>
                    <a:pt x="115089" y="11203"/>
                    <a:pt x="128507" y="8207"/>
                  </a:cubicBezTo>
                  <a:lnTo>
                    <a:pt x="130330" y="16348"/>
                  </a:lnTo>
                  <a:cubicBezTo>
                    <a:pt x="116327" y="19344"/>
                    <a:pt x="97764" y="21103"/>
                    <a:pt x="78159" y="2110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5F407174-DFD3-402B-A434-B205A60A30DB}"/>
                </a:ext>
              </a:extLst>
            </p:cNvPr>
            <p:cNvSpPr/>
            <p:nvPr/>
          </p:nvSpPr>
          <p:spPr>
            <a:xfrm>
              <a:off x="6663407" y="5941447"/>
              <a:ext cx="6513" cy="6513"/>
            </a:xfrm>
            <a:custGeom>
              <a:avLst/>
              <a:gdLst>
                <a:gd name="connsiteX0" fmla="*/ 0 w 6513"/>
                <a:gd name="connsiteY0" fmla="*/ 0 h 0"/>
                <a:gd name="connsiteX1" fmla="*/ 8337 w 6513"/>
                <a:gd name="connsiteY1" fmla="*/ 0 h 0"/>
                <a:gd name="connsiteX2" fmla="*/ 8337 w 6513"/>
                <a:gd name="connsiteY2" fmla="*/ 5276 h 0"/>
                <a:gd name="connsiteX3" fmla="*/ 0 w 6513"/>
                <a:gd name="connsiteY3" fmla="*/ 5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>
                  <a:moveTo>
                    <a:pt x="0" y="0"/>
                  </a:moveTo>
                  <a:lnTo>
                    <a:pt x="8337" y="0"/>
                  </a:lnTo>
                  <a:lnTo>
                    <a:pt x="8337" y="5276"/>
                  </a:lnTo>
                  <a:lnTo>
                    <a:pt x="0" y="527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461A5F0D-4DAC-4EA0-B484-0EB02C888702}"/>
                </a:ext>
              </a:extLst>
            </p:cNvPr>
            <p:cNvSpPr/>
            <p:nvPr/>
          </p:nvSpPr>
          <p:spPr>
            <a:xfrm>
              <a:off x="6515425" y="5946723"/>
              <a:ext cx="6513" cy="13027"/>
            </a:xfrm>
            <a:custGeom>
              <a:avLst/>
              <a:gdLst>
                <a:gd name="connsiteX0" fmla="*/ 0 w 6513"/>
                <a:gd name="connsiteY0" fmla="*/ 0 h 13026"/>
                <a:gd name="connsiteX1" fmla="*/ 8337 w 6513"/>
                <a:gd name="connsiteY1" fmla="*/ 0 h 13026"/>
                <a:gd name="connsiteX2" fmla="*/ 8337 w 6513"/>
                <a:gd name="connsiteY2" fmla="*/ 14394 h 13026"/>
                <a:gd name="connsiteX3" fmla="*/ 0 w 6513"/>
                <a:gd name="connsiteY3" fmla="*/ 1439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026">
                  <a:moveTo>
                    <a:pt x="0" y="0"/>
                  </a:moveTo>
                  <a:lnTo>
                    <a:pt x="8337" y="0"/>
                  </a:lnTo>
                  <a:lnTo>
                    <a:pt x="8337" y="14394"/>
                  </a:lnTo>
                  <a:lnTo>
                    <a:pt x="0" y="14394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987EC226-3D97-43C6-BCB5-F8C5F0EBA6AE}"/>
                </a:ext>
              </a:extLst>
            </p:cNvPr>
            <p:cNvSpPr/>
            <p:nvPr/>
          </p:nvSpPr>
          <p:spPr>
            <a:xfrm>
              <a:off x="6540176" y="5966654"/>
              <a:ext cx="6513" cy="6513"/>
            </a:xfrm>
            <a:custGeom>
              <a:avLst/>
              <a:gdLst>
                <a:gd name="connsiteX0" fmla="*/ 65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65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96C34AA6-DE1D-4B02-B71A-D5A80879C959}"/>
                </a:ext>
              </a:extLst>
            </p:cNvPr>
            <p:cNvSpPr/>
            <p:nvPr/>
          </p:nvSpPr>
          <p:spPr>
            <a:xfrm>
              <a:off x="6653116" y="5945290"/>
              <a:ext cx="6513" cy="6513"/>
            </a:xfrm>
            <a:custGeom>
              <a:avLst/>
              <a:gdLst>
                <a:gd name="connsiteX0" fmla="*/ 7295 w 6513"/>
                <a:gd name="connsiteY0" fmla="*/ 10161 h 6513"/>
                <a:gd name="connsiteX1" fmla="*/ 3387 w 6513"/>
                <a:gd name="connsiteY1" fmla="*/ 8988 h 6513"/>
                <a:gd name="connsiteX2" fmla="*/ 0 w 6513"/>
                <a:gd name="connsiteY2" fmla="*/ 8142 h 6513"/>
                <a:gd name="connsiteX3" fmla="*/ 1954 w 6513"/>
                <a:gd name="connsiteY3" fmla="*/ 0 h 6513"/>
                <a:gd name="connsiteX4" fmla="*/ 5146 w 6513"/>
                <a:gd name="connsiteY4" fmla="*/ 782 h 6513"/>
                <a:gd name="connsiteX5" fmla="*/ 10031 w 6513"/>
                <a:gd name="connsiteY5" fmla="*/ 2214 h 6513"/>
                <a:gd name="connsiteX6" fmla="*/ 7295 w 6513"/>
                <a:gd name="connsiteY6" fmla="*/ 10161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7295" y="10161"/>
                  </a:moveTo>
                  <a:cubicBezTo>
                    <a:pt x="6058" y="9705"/>
                    <a:pt x="4755" y="9379"/>
                    <a:pt x="3387" y="8988"/>
                  </a:cubicBezTo>
                  <a:lnTo>
                    <a:pt x="0" y="8142"/>
                  </a:lnTo>
                  <a:lnTo>
                    <a:pt x="1954" y="0"/>
                  </a:lnTo>
                  <a:lnTo>
                    <a:pt x="5146" y="782"/>
                  </a:lnTo>
                  <a:cubicBezTo>
                    <a:pt x="6904" y="1238"/>
                    <a:pt x="8468" y="1694"/>
                    <a:pt x="10031" y="2214"/>
                  </a:cubicBezTo>
                  <a:lnTo>
                    <a:pt x="7295" y="1016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F6A68AC-9794-4C4F-AFE3-08B3340B4562}"/>
                </a:ext>
              </a:extLst>
            </p:cNvPr>
            <p:cNvSpPr/>
            <p:nvPr/>
          </p:nvSpPr>
          <p:spPr>
            <a:xfrm>
              <a:off x="6584987" y="5971343"/>
              <a:ext cx="58619" cy="6513"/>
            </a:xfrm>
            <a:custGeom>
              <a:avLst/>
              <a:gdLst>
                <a:gd name="connsiteX0" fmla="*/ 17000 w 58619"/>
                <a:gd name="connsiteY0" fmla="*/ 11268 h 6513"/>
                <a:gd name="connsiteX1" fmla="*/ 847 w 58619"/>
                <a:gd name="connsiteY1" fmla="*/ 10877 h 6513"/>
                <a:gd name="connsiteX2" fmla="*/ 0 w 58619"/>
                <a:gd name="connsiteY2" fmla="*/ 2475 h 6513"/>
                <a:gd name="connsiteX3" fmla="*/ 716 w 58619"/>
                <a:gd name="connsiteY3" fmla="*/ 2475 h 6513"/>
                <a:gd name="connsiteX4" fmla="*/ 58098 w 58619"/>
                <a:gd name="connsiteY4" fmla="*/ 0 h 6513"/>
                <a:gd name="connsiteX5" fmla="*/ 59401 w 58619"/>
                <a:gd name="connsiteY5" fmla="*/ 8207 h 6513"/>
                <a:gd name="connsiteX6" fmla="*/ 17000 w 58619"/>
                <a:gd name="connsiteY6" fmla="*/ 11268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19" h="6513">
                  <a:moveTo>
                    <a:pt x="17000" y="11268"/>
                  </a:moveTo>
                  <a:cubicBezTo>
                    <a:pt x="11463" y="11268"/>
                    <a:pt x="6057" y="11073"/>
                    <a:pt x="847" y="10877"/>
                  </a:cubicBezTo>
                  <a:lnTo>
                    <a:pt x="0" y="2475"/>
                  </a:lnTo>
                  <a:lnTo>
                    <a:pt x="716" y="2475"/>
                  </a:lnTo>
                  <a:cubicBezTo>
                    <a:pt x="21754" y="3517"/>
                    <a:pt x="41750" y="2605"/>
                    <a:pt x="58098" y="0"/>
                  </a:cubicBezTo>
                  <a:lnTo>
                    <a:pt x="59401" y="8207"/>
                  </a:lnTo>
                  <a:cubicBezTo>
                    <a:pt x="47026" y="10226"/>
                    <a:pt x="32306" y="11268"/>
                    <a:pt x="17000" y="112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811C7C4D-3D70-4EF2-B6D9-F71A761A85E3}"/>
                </a:ext>
              </a:extLst>
            </p:cNvPr>
            <p:cNvSpPr/>
            <p:nvPr/>
          </p:nvSpPr>
          <p:spPr>
            <a:xfrm>
              <a:off x="6535877" y="5948547"/>
              <a:ext cx="6513" cy="6513"/>
            </a:xfrm>
            <a:custGeom>
              <a:avLst/>
              <a:gdLst>
                <a:gd name="connsiteX0" fmla="*/ 1498 w 0"/>
                <a:gd name="connsiteY0" fmla="*/ 8793 h 6513"/>
                <a:gd name="connsiteX1" fmla="*/ 1498 w 0"/>
                <a:gd name="connsiteY1" fmla="*/ 4559 h 6513"/>
                <a:gd name="connsiteX2" fmla="*/ 0 w 0"/>
                <a:gd name="connsiteY2" fmla="*/ 716 h 6513"/>
                <a:gd name="connsiteX3" fmla="*/ 847 w 0"/>
                <a:gd name="connsiteY3" fmla="*/ 326 h 6513"/>
                <a:gd name="connsiteX4" fmla="*/ 2605 w 0"/>
                <a:gd name="connsiteY4" fmla="*/ 0 h 6513"/>
                <a:gd name="connsiteX5" fmla="*/ 2605 w 0"/>
                <a:gd name="connsiteY5" fmla="*/ 4233 h 6513"/>
                <a:gd name="connsiteX6" fmla="*/ 4299 w 0"/>
                <a:gd name="connsiteY6" fmla="*/ 7946 h 6513"/>
                <a:gd name="connsiteX7" fmla="*/ 3192 w 0"/>
                <a:gd name="connsiteY7" fmla="*/ 8402 h 6513"/>
                <a:gd name="connsiteX8" fmla="*/ 1498 w 0"/>
                <a:gd name="connsiteY8" fmla="*/ 8793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h="6513">
                  <a:moveTo>
                    <a:pt x="1498" y="8793"/>
                  </a:moveTo>
                  <a:lnTo>
                    <a:pt x="1498" y="4559"/>
                  </a:lnTo>
                  <a:lnTo>
                    <a:pt x="0" y="716"/>
                  </a:lnTo>
                  <a:lnTo>
                    <a:pt x="847" y="326"/>
                  </a:lnTo>
                  <a:lnTo>
                    <a:pt x="2605" y="0"/>
                  </a:lnTo>
                  <a:lnTo>
                    <a:pt x="2605" y="4233"/>
                  </a:lnTo>
                  <a:lnTo>
                    <a:pt x="4299" y="7946"/>
                  </a:lnTo>
                  <a:cubicBezTo>
                    <a:pt x="3908" y="8142"/>
                    <a:pt x="3583" y="8272"/>
                    <a:pt x="3192" y="8402"/>
                  </a:cubicBezTo>
                  <a:lnTo>
                    <a:pt x="1498" y="879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023D77E3-AED7-45B1-9A9F-509384C5104D}"/>
                </a:ext>
              </a:extLst>
            </p:cNvPr>
            <p:cNvSpPr/>
            <p:nvPr/>
          </p:nvSpPr>
          <p:spPr>
            <a:xfrm>
              <a:off x="6523762" y="5981179"/>
              <a:ext cx="110726" cy="19540"/>
            </a:xfrm>
            <a:custGeom>
              <a:avLst/>
              <a:gdLst>
                <a:gd name="connsiteX0" fmla="*/ 78159 w 110725"/>
                <a:gd name="connsiteY0" fmla="*/ 21168 h 19539"/>
                <a:gd name="connsiteX1" fmla="*/ 12766 w 110725"/>
                <a:gd name="connsiteY1" fmla="*/ 12440 h 19539"/>
                <a:gd name="connsiteX2" fmla="*/ 11919 w 110725"/>
                <a:gd name="connsiteY2" fmla="*/ 12115 h 19539"/>
                <a:gd name="connsiteX3" fmla="*/ 0 w 110725"/>
                <a:gd name="connsiteY3" fmla="*/ 0 h 19539"/>
                <a:gd name="connsiteX4" fmla="*/ 8337 w 110725"/>
                <a:gd name="connsiteY4" fmla="*/ 0 h 19539"/>
                <a:gd name="connsiteX5" fmla="*/ 14590 w 110725"/>
                <a:gd name="connsiteY5" fmla="*/ 4233 h 19539"/>
                <a:gd name="connsiteX6" fmla="*/ 15176 w 110725"/>
                <a:gd name="connsiteY6" fmla="*/ 4429 h 19539"/>
                <a:gd name="connsiteX7" fmla="*/ 78224 w 110725"/>
                <a:gd name="connsiteY7" fmla="*/ 12831 h 19539"/>
                <a:gd name="connsiteX8" fmla="*/ 98741 w 110725"/>
                <a:gd name="connsiteY8" fmla="*/ 12180 h 19539"/>
                <a:gd name="connsiteX9" fmla="*/ 102454 w 110725"/>
                <a:gd name="connsiteY9" fmla="*/ 11854 h 19539"/>
                <a:gd name="connsiteX10" fmla="*/ 112940 w 110725"/>
                <a:gd name="connsiteY10" fmla="*/ 10812 h 19539"/>
                <a:gd name="connsiteX11" fmla="*/ 113982 w 110725"/>
                <a:gd name="connsiteY11" fmla="*/ 19084 h 19539"/>
                <a:gd name="connsiteX12" fmla="*/ 103236 w 110725"/>
                <a:gd name="connsiteY12" fmla="*/ 20126 h 19539"/>
                <a:gd name="connsiteX13" fmla="*/ 99327 w 110725"/>
                <a:gd name="connsiteY13" fmla="*/ 20451 h 19539"/>
                <a:gd name="connsiteX14" fmla="*/ 78159 w 110725"/>
                <a:gd name="connsiteY14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725" h="19539">
                  <a:moveTo>
                    <a:pt x="78159" y="21168"/>
                  </a:moveTo>
                  <a:cubicBezTo>
                    <a:pt x="50999" y="21168"/>
                    <a:pt x="26639" y="17911"/>
                    <a:pt x="12766" y="12440"/>
                  </a:cubicBezTo>
                  <a:lnTo>
                    <a:pt x="11919" y="12115"/>
                  </a:lnTo>
                  <a:cubicBezTo>
                    <a:pt x="8988" y="10877"/>
                    <a:pt x="0" y="7164"/>
                    <a:pt x="0" y="0"/>
                  </a:cubicBezTo>
                  <a:lnTo>
                    <a:pt x="8337" y="0"/>
                  </a:lnTo>
                  <a:cubicBezTo>
                    <a:pt x="8337" y="0"/>
                    <a:pt x="8923" y="1758"/>
                    <a:pt x="14590" y="4233"/>
                  </a:cubicBezTo>
                  <a:lnTo>
                    <a:pt x="15176" y="4429"/>
                  </a:lnTo>
                  <a:cubicBezTo>
                    <a:pt x="27812" y="9640"/>
                    <a:pt x="51911" y="12831"/>
                    <a:pt x="78224" y="12831"/>
                  </a:cubicBezTo>
                  <a:cubicBezTo>
                    <a:pt x="84868" y="12831"/>
                    <a:pt x="91772" y="12636"/>
                    <a:pt x="98741" y="12180"/>
                  </a:cubicBezTo>
                  <a:cubicBezTo>
                    <a:pt x="99979" y="12115"/>
                    <a:pt x="101217" y="11984"/>
                    <a:pt x="102454" y="11854"/>
                  </a:cubicBezTo>
                  <a:cubicBezTo>
                    <a:pt x="106231" y="11593"/>
                    <a:pt x="109618" y="11203"/>
                    <a:pt x="112940" y="10812"/>
                  </a:cubicBezTo>
                  <a:lnTo>
                    <a:pt x="113982" y="19084"/>
                  </a:lnTo>
                  <a:cubicBezTo>
                    <a:pt x="110530" y="19475"/>
                    <a:pt x="106948" y="19865"/>
                    <a:pt x="103236" y="20126"/>
                  </a:cubicBezTo>
                  <a:cubicBezTo>
                    <a:pt x="101998" y="20256"/>
                    <a:pt x="100630" y="20386"/>
                    <a:pt x="99327" y="20451"/>
                  </a:cubicBezTo>
                  <a:cubicBezTo>
                    <a:pt x="92098" y="20907"/>
                    <a:pt x="84998" y="21168"/>
                    <a:pt x="78159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41173417-7612-4E13-A665-1A9DEE68E65C}"/>
                </a:ext>
              </a:extLst>
            </p:cNvPr>
            <p:cNvSpPr/>
            <p:nvPr/>
          </p:nvSpPr>
          <p:spPr>
            <a:xfrm>
              <a:off x="6523762" y="5981179"/>
              <a:ext cx="110726" cy="19540"/>
            </a:xfrm>
            <a:custGeom>
              <a:avLst/>
              <a:gdLst>
                <a:gd name="connsiteX0" fmla="*/ 78159 w 110725"/>
                <a:gd name="connsiteY0" fmla="*/ 21168 h 19539"/>
                <a:gd name="connsiteX1" fmla="*/ 12766 w 110725"/>
                <a:gd name="connsiteY1" fmla="*/ 12440 h 19539"/>
                <a:gd name="connsiteX2" fmla="*/ 11919 w 110725"/>
                <a:gd name="connsiteY2" fmla="*/ 12115 h 19539"/>
                <a:gd name="connsiteX3" fmla="*/ 0 w 110725"/>
                <a:gd name="connsiteY3" fmla="*/ 0 h 19539"/>
                <a:gd name="connsiteX4" fmla="*/ 8337 w 110725"/>
                <a:gd name="connsiteY4" fmla="*/ 0 h 19539"/>
                <a:gd name="connsiteX5" fmla="*/ 14590 w 110725"/>
                <a:gd name="connsiteY5" fmla="*/ 4233 h 19539"/>
                <a:gd name="connsiteX6" fmla="*/ 15176 w 110725"/>
                <a:gd name="connsiteY6" fmla="*/ 4429 h 19539"/>
                <a:gd name="connsiteX7" fmla="*/ 78224 w 110725"/>
                <a:gd name="connsiteY7" fmla="*/ 12831 h 19539"/>
                <a:gd name="connsiteX8" fmla="*/ 98741 w 110725"/>
                <a:gd name="connsiteY8" fmla="*/ 12180 h 19539"/>
                <a:gd name="connsiteX9" fmla="*/ 102454 w 110725"/>
                <a:gd name="connsiteY9" fmla="*/ 11854 h 19539"/>
                <a:gd name="connsiteX10" fmla="*/ 112940 w 110725"/>
                <a:gd name="connsiteY10" fmla="*/ 10812 h 19539"/>
                <a:gd name="connsiteX11" fmla="*/ 113982 w 110725"/>
                <a:gd name="connsiteY11" fmla="*/ 19084 h 19539"/>
                <a:gd name="connsiteX12" fmla="*/ 103236 w 110725"/>
                <a:gd name="connsiteY12" fmla="*/ 20126 h 19539"/>
                <a:gd name="connsiteX13" fmla="*/ 99327 w 110725"/>
                <a:gd name="connsiteY13" fmla="*/ 20451 h 19539"/>
                <a:gd name="connsiteX14" fmla="*/ 78159 w 110725"/>
                <a:gd name="connsiteY14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725" h="19539">
                  <a:moveTo>
                    <a:pt x="78159" y="21168"/>
                  </a:moveTo>
                  <a:cubicBezTo>
                    <a:pt x="50999" y="21168"/>
                    <a:pt x="26639" y="17911"/>
                    <a:pt x="12766" y="12440"/>
                  </a:cubicBezTo>
                  <a:lnTo>
                    <a:pt x="11919" y="12115"/>
                  </a:lnTo>
                  <a:cubicBezTo>
                    <a:pt x="8988" y="10877"/>
                    <a:pt x="0" y="7164"/>
                    <a:pt x="0" y="0"/>
                  </a:cubicBezTo>
                  <a:lnTo>
                    <a:pt x="8337" y="0"/>
                  </a:lnTo>
                  <a:cubicBezTo>
                    <a:pt x="8337" y="0"/>
                    <a:pt x="8923" y="1758"/>
                    <a:pt x="14590" y="4233"/>
                  </a:cubicBezTo>
                  <a:lnTo>
                    <a:pt x="15176" y="4429"/>
                  </a:lnTo>
                  <a:cubicBezTo>
                    <a:pt x="27812" y="9640"/>
                    <a:pt x="51911" y="12831"/>
                    <a:pt x="78224" y="12831"/>
                  </a:cubicBezTo>
                  <a:cubicBezTo>
                    <a:pt x="84868" y="12831"/>
                    <a:pt x="91772" y="12636"/>
                    <a:pt x="98741" y="12180"/>
                  </a:cubicBezTo>
                  <a:cubicBezTo>
                    <a:pt x="99979" y="12115"/>
                    <a:pt x="101217" y="11984"/>
                    <a:pt x="102454" y="11854"/>
                  </a:cubicBezTo>
                  <a:cubicBezTo>
                    <a:pt x="106231" y="11593"/>
                    <a:pt x="109618" y="11203"/>
                    <a:pt x="112940" y="10812"/>
                  </a:cubicBezTo>
                  <a:lnTo>
                    <a:pt x="113982" y="19084"/>
                  </a:lnTo>
                  <a:cubicBezTo>
                    <a:pt x="110530" y="19475"/>
                    <a:pt x="106948" y="19865"/>
                    <a:pt x="103236" y="20126"/>
                  </a:cubicBezTo>
                  <a:cubicBezTo>
                    <a:pt x="101998" y="20256"/>
                    <a:pt x="100630" y="20386"/>
                    <a:pt x="99327" y="20451"/>
                  </a:cubicBezTo>
                  <a:cubicBezTo>
                    <a:pt x="92098" y="20907"/>
                    <a:pt x="84998" y="21168"/>
                    <a:pt x="78159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35D72958-CF3B-4048-80D1-472D10440BC4}"/>
                </a:ext>
              </a:extLst>
            </p:cNvPr>
            <p:cNvSpPr/>
            <p:nvPr/>
          </p:nvSpPr>
          <p:spPr>
            <a:xfrm>
              <a:off x="6523762" y="5968999"/>
              <a:ext cx="6513" cy="6513"/>
            </a:xfrm>
            <a:custGeom>
              <a:avLst/>
              <a:gdLst>
                <a:gd name="connsiteX0" fmla="*/ 0 w 6513"/>
                <a:gd name="connsiteY0" fmla="*/ 0 h 6513"/>
                <a:gd name="connsiteX1" fmla="*/ 8337 w 6513"/>
                <a:gd name="connsiteY1" fmla="*/ 0 h 6513"/>
                <a:gd name="connsiteX2" fmla="*/ 8337 w 6513"/>
                <a:gd name="connsiteY2" fmla="*/ 12245 h 6513"/>
                <a:gd name="connsiteX3" fmla="*/ 0 w 6513"/>
                <a:gd name="connsiteY3" fmla="*/ 12245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6513">
                  <a:moveTo>
                    <a:pt x="0" y="0"/>
                  </a:moveTo>
                  <a:lnTo>
                    <a:pt x="8337" y="0"/>
                  </a:lnTo>
                  <a:lnTo>
                    <a:pt x="8337" y="12245"/>
                  </a:lnTo>
                  <a:lnTo>
                    <a:pt x="0" y="1224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148B6FD-79AC-4270-BE75-F5F81ADD3C4F}"/>
                </a:ext>
              </a:extLst>
            </p:cNvPr>
            <p:cNvSpPr/>
            <p:nvPr/>
          </p:nvSpPr>
          <p:spPr>
            <a:xfrm>
              <a:off x="6519659" y="5967891"/>
              <a:ext cx="104212" cy="32566"/>
            </a:xfrm>
            <a:custGeom>
              <a:avLst/>
              <a:gdLst>
                <a:gd name="connsiteX0" fmla="*/ 78159 w 104212"/>
                <a:gd name="connsiteY0" fmla="*/ 34781 h 32566"/>
                <a:gd name="connsiteX1" fmla="*/ 13092 w 104212"/>
                <a:gd name="connsiteY1" fmla="*/ 26183 h 32566"/>
                <a:gd name="connsiteX2" fmla="*/ 0 w 104212"/>
                <a:gd name="connsiteY2" fmla="*/ 13548 h 32566"/>
                <a:gd name="connsiteX3" fmla="*/ 5992 w 104212"/>
                <a:gd name="connsiteY3" fmla="*/ 4429 h 32566"/>
                <a:gd name="connsiteX4" fmla="*/ 15632 w 104212"/>
                <a:gd name="connsiteY4" fmla="*/ 0 h 32566"/>
                <a:gd name="connsiteX5" fmla="*/ 18302 w 104212"/>
                <a:gd name="connsiteY5" fmla="*/ 7881 h 32566"/>
                <a:gd name="connsiteX6" fmla="*/ 10617 w 104212"/>
                <a:gd name="connsiteY6" fmla="*/ 11333 h 32566"/>
                <a:gd name="connsiteX7" fmla="*/ 8337 w 104212"/>
                <a:gd name="connsiteY7" fmla="*/ 13548 h 32566"/>
                <a:gd name="connsiteX8" fmla="*/ 8337 w 104212"/>
                <a:gd name="connsiteY8" fmla="*/ 13548 h 32566"/>
                <a:gd name="connsiteX9" fmla="*/ 16088 w 104212"/>
                <a:gd name="connsiteY9" fmla="*/ 18367 h 32566"/>
                <a:gd name="connsiteX10" fmla="*/ 78159 w 104212"/>
                <a:gd name="connsiteY10" fmla="*/ 26379 h 32566"/>
                <a:gd name="connsiteX11" fmla="*/ 102714 w 104212"/>
                <a:gd name="connsiteY11" fmla="*/ 25402 h 32566"/>
                <a:gd name="connsiteX12" fmla="*/ 106557 w 104212"/>
                <a:gd name="connsiteY12" fmla="*/ 25076 h 32566"/>
                <a:gd name="connsiteX13" fmla="*/ 107404 w 104212"/>
                <a:gd name="connsiteY13" fmla="*/ 33348 h 32566"/>
                <a:gd name="connsiteX14" fmla="*/ 103366 w 104212"/>
                <a:gd name="connsiteY14" fmla="*/ 33674 h 32566"/>
                <a:gd name="connsiteX15" fmla="*/ 78159 w 104212"/>
                <a:gd name="connsiteY15" fmla="*/ 34781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212" h="32566">
                  <a:moveTo>
                    <a:pt x="78159" y="34781"/>
                  </a:moveTo>
                  <a:cubicBezTo>
                    <a:pt x="51325" y="34781"/>
                    <a:pt x="27030" y="31590"/>
                    <a:pt x="13092" y="26183"/>
                  </a:cubicBezTo>
                  <a:cubicBezTo>
                    <a:pt x="4429" y="22862"/>
                    <a:pt x="0" y="18628"/>
                    <a:pt x="0" y="13548"/>
                  </a:cubicBezTo>
                  <a:cubicBezTo>
                    <a:pt x="0" y="10161"/>
                    <a:pt x="2019" y="7100"/>
                    <a:pt x="5992" y="4429"/>
                  </a:cubicBezTo>
                  <a:cubicBezTo>
                    <a:pt x="8337" y="2866"/>
                    <a:pt x="11463" y="1433"/>
                    <a:pt x="15632" y="0"/>
                  </a:cubicBezTo>
                  <a:lnTo>
                    <a:pt x="18302" y="7881"/>
                  </a:lnTo>
                  <a:cubicBezTo>
                    <a:pt x="14916" y="9054"/>
                    <a:pt x="12310" y="10161"/>
                    <a:pt x="10617" y="11333"/>
                  </a:cubicBezTo>
                  <a:cubicBezTo>
                    <a:pt x="8598" y="12701"/>
                    <a:pt x="8337" y="13483"/>
                    <a:pt x="8337" y="13548"/>
                  </a:cubicBezTo>
                  <a:lnTo>
                    <a:pt x="8337" y="13548"/>
                  </a:lnTo>
                  <a:cubicBezTo>
                    <a:pt x="8337" y="13548"/>
                    <a:pt x="9119" y="15632"/>
                    <a:pt x="16088" y="18367"/>
                  </a:cubicBezTo>
                  <a:cubicBezTo>
                    <a:pt x="28919" y="23318"/>
                    <a:pt x="52693" y="26379"/>
                    <a:pt x="78159" y="26379"/>
                  </a:cubicBezTo>
                  <a:cubicBezTo>
                    <a:pt x="86822" y="26379"/>
                    <a:pt x="95094" y="26053"/>
                    <a:pt x="102714" y="25402"/>
                  </a:cubicBezTo>
                  <a:cubicBezTo>
                    <a:pt x="104082" y="25337"/>
                    <a:pt x="105320" y="25206"/>
                    <a:pt x="106557" y="25076"/>
                  </a:cubicBezTo>
                  <a:lnTo>
                    <a:pt x="107404" y="33348"/>
                  </a:lnTo>
                  <a:cubicBezTo>
                    <a:pt x="106036" y="33478"/>
                    <a:pt x="104734" y="33609"/>
                    <a:pt x="103366" y="33674"/>
                  </a:cubicBezTo>
                  <a:cubicBezTo>
                    <a:pt x="95550" y="34455"/>
                    <a:pt x="87082" y="34781"/>
                    <a:pt x="78159" y="3478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797B859A-909C-48FC-9929-19BAEAC83C04}"/>
                </a:ext>
              </a:extLst>
            </p:cNvPr>
            <p:cNvSpPr/>
            <p:nvPr/>
          </p:nvSpPr>
          <p:spPr>
            <a:xfrm>
              <a:off x="6540176" y="5966654"/>
              <a:ext cx="6513" cy="6513"/>
            </a:xfrm>
            <a:custGeom>
              <a:avLst/>
              <a:gdLst>
                <a:gd name="connsiteX0" fmla="*/ 65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65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13E2A829-B79A-4EDD-BA33-CC5FDBA0FD01}"/>
                </a:ext>
              </a:extLst>
            </p:cNvPr>
            <p:cNvSpPr/>
            <p:nvPr/>
          </p:nvSpPr>
          <p:spPr>
            <a:xfrm>
              <a:off x="6519594" y="6001239"/>
              <a:ext cx="110726" cy="19540"/>
            </a:xfrm>
            <a:custGeom>
              <a:avLst/>
              <a:gdLst>
                <a:gd name="connsiteX0" fmla="*/ 78159 w 110725"/>
                <a:gd name="connsiteY0" fmla="*/ 21103 h 19539"/>
                <a:gd name="connsiteX1" fmla="*/ 0 w 110725"/>
                <a:gd name="connsiteY1" fmla="*/ 0 h 19539"/>
                <a:gd name="connsiteX2" fmla="*/ 8337 w 110725"/>
                <a:gd name="connsiteY2" fmla="*/ 0 h 19539"/>
                <a:gd name="connsiteX3" fmla="*/ 78159 w 110725"/>
                <a:gd name="connsiteY3" fmla="*/ 12766 h 19539"/>
                <a:gd name="connsiteX4" fmla="*/ 85650 w 110725"/>
                <a:gd name="connsiteY4" fmla="*/ 12701 h 19539"/>
                <a:gd name="connsiteX5" fmla="*/ 86887 w 110725"/>
                <a:gd name="connsiteY5" fmla="*/ 12636 h 19539"/>
                <a:gd name="connsiteX6" fmla="*/ 116001 w 110725"/>
                <a:gd name="connsiteY6" fmla="*/ 10356 h 19539"/>
                <a:gd name="connsiteX7" fmla="*/ 117174 w 110725"/>
                <a:gd name="connsiteY7" fmla="*/ 18628 h 19539"/>
                <a:gd name="connsiteX8" fmla="*/ 86952 w 110725"/>
                <a:gd name="connsiteY8" fmla="*/ 20973 h 19539"/>
                <a:gd name="connsiteX9" fmla="*/ 85650 w 110725"/>
                <a:gd name="connsiteY9" fmla="*/ 21038 h 19539"/>
                <a:gd name="connsiteX10" fmla="*/ 78159 w 110725"/>
                <a:gd name="connsiteY10" fmla="*/ 2110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725" h="19539">
                  <a:moveTo>
                    <a:pt x="78159" y="21103"/>
                  </a:moveTo>
                  <a:cubicBezTo>
                    <a:pt x="49110" y="21103"/>
                    <a:pt x="0" y="16674"/>
                    <a:pt x="0" y="0"/>
                  </a:cubicBezTo>
                  <a:lnTo>
                    <a:pt x="8337" y="0"/>
                  </a:lnTo>
                  <a:cubicBezTo>
                    <a:pt x="9184" y="4299"/>
                    <a:pt x="34651" y="12766"/>
                    <a:pt x="78159" y="12766"/>
                  </a:cubicBezTo>
                  <a:cubicBezTo>
                    <a:pt x="80700" y="12766"/>
                    <a:pt x="83175" y="12701"/>
                    <a:pt x="85650" y="12701"/>
                  </a:cubicBezTo>
                  <a:lnTo>
                    <a:pt x="86887" y="12636"/>
                  </a:lnTo>
                  <a:cubicBezTo>
                    <a:pt x="97439" y="12375"/>
                    <a:pt x="107274" y="11594"/>
                    <a:pt x="116001" y="10356"/>
                  </a:cubicBezTo>
                  <a:lnTo>
                    <a:pt x="117174" y="18628"/>
                  </a:lnTo>
                  <a:cubicBezTo>
                    <a:pt x="108121" y="19931"/>
                    <a:pt x="97960" y="20712"/>
                    <a:pt x="86952" y="20973"/>
                  </a:cubicBezTo>
                  <a:lnTo>
                    <a:pt x="85650" y="21038"/>
                  </a:lnTo>
                  <a:cubicBezTo>
                    <a:pt x="83305" y="21038"/>
                    <a:pt x="80765" y="21103"/>
                    <a:pt x="78159" y="2110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5ADEEB1C-4FD8-4C0C-BAA6-872830C13954}"/>
                </a:ext>
              </a:extLst>
            </p:cNvPr>
            <p:cNvSpPr/>
            <p:nvPr/>
          </p:nvSpPr>
          <p:spPr>
            <a:xfrm>
              <a:off x="6537310" y="5985282"/>
              <a:ext cx="6513" cy="6513"/>
            </a:xfrm>
            <a:custGeom>
              <a:avLst/>
              <a:gdLst>
                <a:gd name="connsiteX0" fmla="*/ 0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0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0745B31-E90E-4CB2-994B-8275A8E5BDD4}"/>
                </a:ext>
              </a:extLst>
            </p:cNvPr>
            <p:cNvSpPr/>
            <p:nvPr/>
          </p:nvSpPr>
          <p:spPr>
            <a:xfrm>
              <a:off x="6511322" y="5986193"/>
              <a:ext cx="91186" cy="32566"/>
            </a:xfrm>
            <a:custGeom>
              <a:avLst/>
              <a:gdLst>
                <a:gd name="connsiteX0" fmla="*/ 78159 w 91185"/>
                <a:gd name="connsiteY0" fmla="*/ 36475 h 32566"/>
                <a:gd name="connsiteX1" fmla="*/ 22471 w 91185"/>
                <a:gd name="connsiteY1" fmla="*/ 30808 h 32566"/>
                <a:gd name="connsiteX2" fmla="*/ 21950 w 91185"/>
                <a:gd name="connsiteY2" fmla="*/ 30678 h 32566"/>
                <a:gd name="connsiteX3" fmla="*/ 0 w 91185"/>
                <a:gd name="connsiteY3" fmla="*/ 15371 h 32566"/>
                <a:gd name="connsiteX4" fmla="*/ 10812 w 91185"/>
                <a:gd name="connsiteY4" fmla="*/ 3713 h 32566"/>
                <a:gd name="connsiteX5" fmla="*/ 21950 w 91185"/>
                <a:gd name="connsiteY5" fmla="*/ 0 h 32566"/>
                <a:gd name="connsiteX6" fmla="*/ 24034 w 91185"/>
                <a:gd name="connsiteY6" fmla="*/ 8076 h 32566"/>
                <a:gd name="connsiteX7" fmla="*/ 14264 w 91185"/>
                <a:gd name="connsiteY7" fmla="*/ 11333 h 32566"/>
                <a:gd name="connsiteX8" fmla="*/ 8402 w 91185"/>
                <a:gd name="connsiteY8" fmla="*/ 15371 h 32566"/>
                <a:gd name="connsiteX9" fmla="*/ 8402 w 91185"/>
                <a:gd name="connsiteY9" fmla="*/ 15371 h 32566"/>
                <a:gd name="connsiteX10" fmla="*/ 23578 w 91185"/>
                <a:gd name="connsiteY10" fmla="*/ 22471 h 32566"/>
                <a:gd name="connsiteX11" fmla="*/ 24099 w 91185"/>
                <a:gd name="connsiteY11" fmla="*/ 22601 h 32566"/>
                <a:gd name="connsiteX12" fmla="*/ 78224 w 91185"/>
                <a:gd name="connsiteY12" fmla="*/ 28137 h 32566"/>
                <a:gd name="connsiteX13" fmla="*/ 93791 w 91185"/>
                <a:gd name="connsiteY13" fmla="*/ 27747 h 32566"/>
                <a:gd name="connsiteX14" fmla="*/ 95224 w 91185"/>
                <a:gd name="connsiteY14" fmla="*/ 27681 h 32566"/>
                <a:gd name="connsiteX15" fmla="*/ 95224 w 91185"/>
                <a:gd name="connsiteY15" fmla="*/ 36019 h 32566"/>
                <a:gd name="connsiteX16" fmla="*/ 95224 w 91185"/>
                <a:gd name="connsiteY16" fmla="*/ 31850 h 32566"/>
                <a:gd name="connsiteX17" fmla="*/ 94898 w 91185"/>
                <a:gd name="connsiteY17" fmla="*/ 36019 h 32566"/>
                <a:gd name="connsiteX18" fmla="*/ 94052 w 91185"/>
                <a:gd name="connsiteY18" fmla="*/ 36019 h 32566"/>
                <a:gd name="connsiteX19" fmla="*/ 78159 w 91185"/>
                <a:gd name="connsiteY19" fmla="*/ 36475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1185" h="32566">
                  <a:moveTo>
                    <a:pt x="78159" y="36475"/>
                  </a:moveTo>
                  <a:cubicBezTo>
                    <a:pt x="56991" y="36475"/>
                    <a:pt x="36735" y="34390"/>
                    <a:pt x="22471" y="30808"/>
                  </a:cubicBezTo>
                  <a:lnTo>
                    <a:pt x="21950" y="30678"/>
                  </a:lnTo>
                  <a:cubicBezTo>
                    <a:pt x="7164" y="26900"/>
                    <a:pt x="0" y="21884"/>
                    <a:pt x="0" y="15371"/>
                  </a:cubicBezTo>
                  <a:cubicBezTo>
                    <a:pt x="0" y="10812"/>
                    <a:pt x="3647" y="6904"/>
                    <a:pt x="10812" y="3713"/>
                  </a:cubicBezTo>
                  <a:cubicBezTo>
                    <a:pt x="13743" y="2410"/>
                    <a:pt x="17456" y="1108"/>
                    <a:pt x="21950" y="0"/>
                  </a:cubicBezTo>
                  <a:lnTo>
                    <a:pt x="24034" y="8076"/>
                  </a:lnTo>
                  <a:cubicBezTo>
                    <a:pt x="20061" y="9119"/>
                    <a:pt x="16804" y="10161"/>
                    <a:pt x="14264" y="11333"/>
                  </a:cubicBezTo>
                  <a:cubicBezTo>
                    <a:pt x="8923" y="13678"/>
                    <a:pt x="8402" y="15371"/>
                    <a:pt x="8402" y="15371"/>
                  </a:cubicBezTo>
                  <a:lnTo>
                    <a:pt x="8402" y="15371"/>
                  </a:lnTo>
                  <a:cubicBezTo>
                    <a:pt x="8402" y="15371"/>
                    <a:pt x="9770" y="18889"/>
                    <a:pt x="23578" y="22471"/>
                  </a:cubicBezTo>
                  <a:lnTo>
                    <a:pt x="24099" y="22601"/>
                  </a:lnTo>
                  <a:cubicBezTo>
                    <a:pt x="37712" y="26118"/>
                    <a:pt x="57447" y="28137"/>
                    <a:pt x="78224" y="28137"/>
                  </a:cubicBezTo>
                  <a:cubicBezTo>
                    <a:pt x="83826" y="28137"/>
                    <a:pt x="89036" y="28007"/>
                    <a:pt x="93791" y="27747"/>
                  </a:cubicBezTo>
                  <a:lnTo>
                    <a:pt x="95224" y="27681"/>
                  </a:lnTo>
                  <a:lnTo>
                    <a:pt x="95224" y="36019"/>
                  </a:lnTo>
                  <a:lnTo>
                    <a:pt x="95224" y="31850"/>
                  </a:lnTo>
                  <a:lnTo>
                    <a:pt x="94898" y="36019"/>
                  </a:lnTo>
                  <a:lnTo>
                    <a:pt x="94052" y="36019"/>
                  </a:lnTo>
                  <a:cubicBezTo>
                    <a:pt x="89297" y="36344"/>
                    <a:pt x="83891" y="36475"/>
                    <a:pt x="78159" y="364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D8117598-3E08-42ED-BD19-6C9D72188EF9}"/>
                </a:ext>
              </a:extLst>
            </p:cNvPr>
            <p:cNvSpPr/>
            <p:nvPr/>
          </p:nvSpPr>
          <p:spPr>
            <a:xfrm>
              <a:off x="6511322" y="6021235"/>
              <a:ext cx="123752" cy="19540"/>
            </a:xfrm>
            <a:custGeom>
              <a:avLst/>
              <a:gdLst>
                <a:gd name="connsiteX0" fmla="*/ 78094 w 123752"/>
                <a:gd name="connsiteY0" fmla="*/ 21168 h 19539"/>
                <a:gd name="connsiteX1" fmla="*/ 71255 w 123752"/>
                <a:gd name="connsiteY1" fmla="*/ 21103 h 19539"/>
                <a:gd name="connsiteX2" fmla="*/ 69757 w 123752"/>
                <a:gd name="connsiteY2" fmla="*/ 21038 h 19539"/>
                <a:gd name="connsiteX3" fmla="*/ 10812 w 123752"/>
                <a:gd name="connsiteY3" fmla="*/ 11659 h 19539"/>
                <a:gd name="connsiteX4" fmla="*/ 0 w 123752"/>
                <a:gd name="connsiteY4" fmla="*/ 0 h 19539"/>
                <a:gd name="connsiteX5" fmla="*/ 8337 w 123752"/>
                <a:gd name="connsiteY5" fmla="*/ 0 h 19539"/>
                <a:gd name="connsiteX6" fmla="*/ 14199 w 123752"/>
                <a:gd name="connsiteY6" fmla="*/ 4038 h 19539"/>
                <a:gd name="connsiteX7" fmla="*/ 69692 w 123752"/>
                <a:gd name="connsiteY7" fmla="*/ 12701 h 19539"/>
                <a:gd name="connsiteX8" fmla="*/ 70604 w 123752"/>
                <a:gd name="connsiteY8" fmla="*/ 16935 h 19539"/>
                <a:gd name="connsiteX9" fmla="*/ 70669 w 123752"/>
                <a:gd name="connsiteY9" fmla="*/ 12766 h 19539"/>
                <a:gd name="connsiteX10" fmla="*/ 71385 w 123752"/>
                <a:gd name="connsiteY10" fmla="*/ 12766 h 19539"/>
                <a:gd name="connsiteX11" fmla="*/ 78094 w 123752"/>
                <a:gd name="connsiteY11" fmla="*/ 12831 h 19539"/>
                <a:gd name="connsiteX12" fmla="*/ 127465 w 123752"/>
                <a:gd name="connsiteY12" fmla="*/ 8402 h 19539"/>
                <a:gd name="connsiteX13" fmla="*/ 129223 w 123752"/>
                <a:gd name="connsiteY13" fmla="*/ 16544 h 19539"/>
                <a:gd name="connsiteX14" fmla="*/ 78094 w 123752"/>
                <a:gd name="connsiteY14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752" h="19539">
                  <a:moveTo>
                    <a:pt x="78094" y="21168"/>
                  </a:moveTo>
                  <a:cubicBezTo>
                    <a:pt x="75814" y="21168"/>
                    <a:pt x="73470" y="21168"/>
                    <a:pt x="71255" y="21103"/>
                  </a:cubicBezTo>
                  <a:lnTo>
                    <a:pt x="69757" y="21038"/>
                  </a:lnTo>
                  <a:cubicBezTo>
                    <a:pt x="44616" y="20387"/>
                    <a:pt x="22666" y="16870"/>
                    <a:pt x="10812" y="11659"/>
                  </a:cubicBezTo>
                  <a:cubicBezTo>
                    <a:pt x="3582" y="8467"/>
                    <a:pt x="0" y="4559"/>
                    <a:pt x="0" y="0"/>
                  </a:cubicBezTo>
                  <a:lnTo>
                    <a:pt x="8337" y="0"/>
                  </a:lnTo>
                  <a:cubicBezTo>
                    <a:pt x="8402" y="391"/>
                    <a:pt x="9705" y="2019"/>
                    <a:pt x="14199" y="4038"/>
                  </a:cubicBezTo>
                  <a:cubicBezTo>
                    <a:pt x="24946" y="8728"/>
                    <a:pt x="46244" y="12050"/>
                    <a:pt x="69692" y="12701"/>
                  </a:cubicBezTo>
                  <a:lnTo>
                    <a:pt x="70604" y="16935"/>
                  </a:lnTo>
                  <a:lnTo>
                    <a:pt x="70669" y="12766"/>
                  </a:lnTo>
                  <a:lnTo>
                    <a:pt x="71385" y="12766"/>
                  </a:lnTo>
                  <a:cubicBezTo>
                    <a:pt x="73600" y="12766"/>
                    <a:pt x="75879" y="12831"/>
                    <a:pt x="78094" y="12831"/>
                  </a:cubicBezTo>
                  <a:cubicBezTo>
                    <a:pt x="96592" y="12831"/>
                    <a:pt x="114112" y="11268"/>
                    <a:pt x="127465" y="8402"/>
                  </a:cubicBezTo>
                  <a:lnTo>
                    <a:pt x="129223" y="16544"/>
                  </a:lnTo>
                  <a:cubicBezTo>
                    <a:pt x="115350" y="19540"/>
                    <a:pt x="97178" y="21168"/>
                    <a:pt x="78094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7B92F280-E047-4B5D-BA97-F4B2E1EDE177}"/>
                </a:ext>
              </a:extLst>
            </p:cNvPr>
            <p:cNvSpPr/>
            <p:nvPr/>
          </p:nvSpPr>
          <p:spPr>
            <a:xfrm>
              <a:off x="6511322" y="6021235"/>
              <a:ext cx="123752" cy="19540"/>
            </a:xfrm>
            <a:custGeom>
              <a:avLst/>
              <a:gdLst>
                <a:gd name="connsiteX0" fmla="*/ 78094 w 123752"/>
                <a:gd name="connsiteY0" fmla="*/ 21168 h 19539"/>
                <a:gd name="connsiteX1" fmla="*/ 71255 w 123752"/>
                <a:gd name="connsiteY1" fmla="*/ 21103 h 19539"/>
                <a:gd name="connsiteX2" fmla="*/ 69757 w 123752"/>
                <a:gd name="connsiteY2" fmla="*/ 21038 h 19539"/>
                <a:gd name="connsiteX3" fmla="*/ 10812 w 123752"/>
                <a:gd name="connsiteY3" fmla="*/ 11659 h 19539"/>
                <a:gd name="connsiteX4" fmla="*/ 0 w 123752"/>
                <a:gd name="connsiteY4" fmla="*/ 0 h 19539"/>
                <a:gd name="connsiteX5" fmla="*/ 8337 w 123752"/>
                <a:gd name="connsiteY5" fmla="*/ 0 h 19539"/>
                <a:gd name="connsiteX6" fmla="*/ 14199 w 123752"/>
                <a:gd name="connsiteY6" fmla="*/ 4038 h 19539"/>
                <a:gd name="connsiteX7" fmla="*/ 69692 w 123752"/>
                <a:gd name="connsiteY7" fmla="*/ 12701 h 19539"/>
                <a:gd name="connsiteX8" fmla="*/ 70604 w 123752"/>
                <a:gd name="connsiteY8" fmla="*/ 16935 h 19539"/>
                <a:gd name="connsiteX9" fmla="*/ 70669 w 123752"/>
                <a:gd name="connsiteY9" fmla="*/ 12766 h 19539"/>
                <a:gd name="connsiteX10" fmla="*/ 71385 w 123752"/>
                <a:gd name="connsiteY10" fmla="*/ 12766 h 19539"/>
                <a:gd name="connsiteX11" fmla="*/ 78094 w 123752"/>
                <a:gd name="connsiteY11" fmla="*/ 12831 h 19539"/>
                <a:gd name="connsiteX12" fmla="*/ 127465 w 123752"/>
                <a:gd name="connsiteY12" fmla="*/ 8402 h 19539"/>
                <a:gd name="connsiteX13" fmla="*/ 129223 w 123752"/>
                <a:gd name="connsiteY13" fmla="*/ 16544 h 19539"/>
                <a:gd name="connsiteX14" fmla="*/ 78094 w 123752"/>
                <a:gd name="connsiteY14" fmla="*/ 2116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752" h="19539">
                  <a:moveTo>
                    <a:pt x="78094" y="21168"/>
                  </a:moveTo>
                  <a:cubicBezTo>
                    <a:pt x="75814" y="21168"/>
                    <a:pt x="73470" y="21168"/>
                    <a:pt x="71255" y="21103"/>
                  </a:cubicBezTo>
                  <a:lnTo>
                    <a:pt x="69757" y="21038"/>
                  </a:lnTo>
                  <a:cubicBezTo>
                    <a:pt x="44616" y="20387"/>
                    <a:pt x="22666" y="16870"/>
                    <a:pt x="10812" y="11659"/>
                  </a:cubicBezTo>
                  <a:cubicBezTo>
                    <a:pt x="3582" y="8467"/>
                    <a:pt x="0" y="4559"/>
                    <a:pt x="0" y="0"/>
                  </a:cubicBezTo>
                  <a:lnTo>
                    <a:pt x="8337" y="0"/>
                  </a:lnTo>
                  <a:cubicBezTo>
                    <a:pt x="8402" y="391"/>
                    <a:pt x="9705" y="2019"/>
                    <a:pt x="14199" y="4038"/>
                  </a:cubicBezTo>
                  <a:cubicBezTo>
                    <a:pt x="24946" y="8728"/>
                    <a:pt x="46244" y="12050"/>
                    <a:pt x="69692" y="12701"/>
                  </a:cubicBezTo>
                  <a:lnTo>
                    <a:pt x="70604" y="16935"/>
                  </a:lnTo>
                  <a:lnTo>
                    <a:pt x="70669" y="12766"/>
                  </a:lnTo>
                  <a:lnTo>
                    <a:pt x="71385" y="12766"/>
                  </a:lnTo>
                  <a:cubicBezTo>
                    <a:pt x="73600" y="12766"/>
                    <a:pt x="75879" y="12831"/>
                    <a:pt x="78094" y="12831"/>
                  </a:cubicBezTo>
                  <a:cubicBezTo>
                    <a:pt x="96592" y="12831"/>
                    <a:pt x="114112" y="11268"/>
                    <a:pt x="127465" y="8402"/>
                  </a:cubicBezTo>
                  <a:lnTo>
                    <a:pt x="129223" y="16544"/>
                  </a:lnTo>
                  <a:cubicBezTo>
                    <a:pt x="115350" y="19540"/>
                    <a:pt x="97178" y="21168"/>
                    <a:pt x="78094" y="211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06E482E0-9DD7-4628-9767-2FC3E439A61C}"/>
                </a:ext>
              </a:extLst>
            </p:cNvPr>
            <p:cNvSpPr/>
            <p:nvPr/>
          </p:nvSpPr>
          <p:spPr>
            <a:xfrm>
              <a:off x="6511257" y="6001500"/>
              <a:ext cx="6513" cy="19540"/>
            </a:xfrm>
            <a:custGeom>
              <a:avLst/>
              <a:gdLst>
                <a:gd name="connsiteX0" fmla="*/ 0 w 6513"/>
                <a:gd name="connsiteY0" fmla="*/ 0 h 19539"/>
                <a:gd name="connsiteX1" fmla="*/ 8337 w 6513"/>
                <a:gd name="connsiteY1" fmla="*/ 0 h 19539"/>
                <a:gd name="connsiteX2" fmla="*/ 8337 w 6513"/>
                <a:gd name="connsiteY2" fmla="*/ 19736 h 19539"/>
                <a:gd name="connsiteX3" fmla="*/ 0 w 6513"/>
                <a:gd name="connsiteY3" fmla="*/ 19736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9539">
                  <a:moveTo>
                    <a:pt x="0" y="0"/>
                  </a:moveTo>
                  <a:lnTo>
                    <a:pt x="8337" y="0"/>
                  </a:lnTo>
                  <a:lnTo>
                    <a:pt x="8337" y="19736"/>
                  </a:lnTo>
                  <a:lnTo>
                    <a:pt x="0" y="1973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0784EA5C-74B3-4E8B-A093-41CE39A6DDA9}"/>
                </a:ext>
              </a:extLst>
            </p:cNvPr>
            <p:cNvSpPr/>
            <p:nvPr/>
          </p:nvSpPr>
          <p:spPr>
            <a:xfrm>
              <a:off x="6580819" y="6031330"/>
              <a:ext cx="58619" cy="6513"/>
            </a:xfrm>
            <a:custGeom>
              <a:avLst/>
              <a:gdLst>
                <a:gd name="connsiteX0" fmla="*/ 17000 w 58619"/>
                <a:gd name="connsiteY0" fmla="*/ 11398 h 6513"/>
                <a:gd name="connsiteX1" fmla="*/ 847 w 58619"/>
                <a:gd name="connsiteY1" fmla="*/ 11007 h 6513"/>
                <a:gd name="connsiteX2" fmla="*/ 65 w 58619"/>
                <a:gd name="connsiteY2" fmla="*/ 6774 h 6513"/>
                <a:gd name="connsiteX3" fmla="*/ 0 w 58619"/>
                <a:gd name="connsiteY3" fmla="*/ 10942 h 6513"/>
                <a:gd name="connsiteX4" fmla="*/ 0 w 58619"/>
                <a:gd name="connsiteY4" fmla="*/ 2605 h 6513"/>
                <a:gd name="connsiteX5" fmla="*/ 782 w 58619"/>
                <a:gd name="connsiteY5" fmla="*/ 2605 h 6513"/>
                <a:gd name="connsiteX6" fmla="*/ 58815 w 58619"/>
                <a:gd name="connsiteY6" fmla="*/ 0 h 6513"/>
                <a:gd name="connsiteX7" fmla="*/ 60117 w 58619"/>
                <a:gd name="connsiteY7" fmla="*/ 8207 h 6513"/>
                <a:gd name="connsiteX8" fmla="*/ 17000 w 58619"/>
                <a:gd name="connsiteY8" fmla="*/ 11398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619" h="6513">
                  <a:moveTo>
                    <a:pt x="17000" y="11398"/>
                  </a:moveTo>
                  <a:cubicBezTo>
                    <a:pt x="11463" y="11398"/>
                    <a:pt x="5992" y="11203"/>
                    <a:pt x="847" y="11007"/>
                  </a:cubicBezTo>
                  <a:lnTo>
                    <a:pt x="65" y="6774"/>
                  </a:lnTo>
                  <a:lnTo>
                    <a:pt x="0" y="10942"/>
                  </a:lnTo>
                  <a:lnTo>
                    <a:pt x="0" y="2605"/>
                  </a:lnTo>
                  <a:lnTo>
                    <a:pt x="782" y="2605"/>
                  </a:lnTo>
                  <a:cubicBezTo>
                    <a:pt x="21559" y="3583"/>
                    <a:pt x="41945" y="2671"/>
                    <a:pt x="58815" y="0"/>
                  </a:cubicBezTo>
                  <a:lnTo>
                    <a:pt x="60117" y="8207"/>
                  </a:lnTo>
                  <a:cubicBezTo>
                    <a:pt x="47286" y="10291"/>
                    <a:pt x="32371" y="11398"/>
                    <a:pt x="17000" y="1139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16CB5FD7-5D4E-4F51-A8E8-944BC9B119FD}"/>
                </a:ext>
              </a:extLst>
            </p:cNvPr>
            <p:cNvSpPr/>
            <p:nvPr/>
          </p:nvSpPr>
          <p:spPr>
            <a:xfrm>
              <a:off x="6534249" y="6008664"/>
              <a:ext cx="6513" cy="6513"/>
            </a:xfrm>
            <a:custGeom>
              <a:avLst/>
              <a:gdLst>
                <a:gd name="connsiteX0" fmla="*/ 65 w 0"/>
                <a:gd name="connsiteY0" fmla="*/ 8337 h 6513"/>
                <a:gd name="connsiteX1" fmla="*/ 0 w 0"/>
                <a:gd name="connsiteY1" fmla="*/ 8337 h 6513"/>
                <a:gd name="connsiteX2" fmla="*/ 0 w 0"/>
                <a:gd name="connsiteY2" fmla="*/ 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6513">
                  <a:moveTo>
                    <a:pt x="65" y="8337"/>
                  </a:moveTo>
                  <a:lnTo>
                    <a:pt x="0" y="833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4AFFD47D-7AFD-470D-82D4-2E0F7E2C8F1D}"/>
                </a:ext>
              </a:extLst>
            </p:cNvPr>
            <p:cNvSpPr/>
            <p:nvPr/>
          </p:nvSpPr>
          <p:spPr>
            <a:xfrm>
              <a:off x="6519594" y="6041296"/>
              <a:ext cx="130265" cy="19540"/>
            </a:xfrm>
            <a:custGeom>
              <a:avLst/>
              <a:gdLst>
                <a:gd name="connsiteX0" fmla="*/ 78159 w 130265"/>
                <a:gd name="connsiteY0" fmla="*/ 21103 h 19539"/>
                <a:gd name="connsiteX1" fmla="*/ 0 w 130265"/>
                <a:gd name="connsiteY1" fmla="*/ 0 h 19539"/>
                <a:gd name="connsiteX2" fmla="*/ 8337 w 130265"/>
                <a:gd name="connsiteY2" fmla="*/ 0 h 19539"/>
                <a:gd name="connsiteX3" fmla="*/ 78159 w 130265"/>
                <a:gd name="connsiteY3" fmla="*/ 12766 h 19539"/>
                <a:gd name="connsiteX4" fmla="*/ 128768 w 130265"/>
                <a:gd name="connsiteY4" fmla="*/ 8076 h 19539"/>
                <a:gd name="connsiteX5" fmla="*/ 130591 w 130265"/>
                <a:gd name="connsiteY5" fmla="*/ 16218 h 19539"/>
                <a:gd name="connsiteX6" fmla="*/ 78159 w 130265"/>
                <a:gd name="connsiteY6" fmla="*/ 2110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65" h="19539">
                  <a:moveTo>
                    <a:pt x="78159" y="21103"/>
                  </a:moveTo>
                  <a:cubicBezTo>
                    <a:pt x="49110" y="21103"/>
                    <a:pt x="0" y="16674"/>
                    <a:pt x="0" y="0"/>
                  </a:cubicBezTo>
                  <a:lnTo>
                    <a:pt x="8337" y="0"/>
                  </a:lnTo>
                  <a:cubicBezTo>
                    <a:pt x="9249" y="4299"/>
                    <a:pt x="34781" y="12766"/>
                    <a:pt x="78159" y="12766"/>
                  </a:cubicBezTo>
                  <a:cubicBezTo>
                    <a:pt x="97178" y="12766"/>
                    <a:pt x="115155" y="11073"/>
                    <a:pt x="128768" y="8076"/>
                  </a:cubicBezTo>
                  <a:lnTo>
                    <a:pt x="130591" y="16218"/>
                  </a:lnTo>
                  <a:cubicBezTo>
                    <a:pt x="116392" y="19344"/>
                    <a:pt x="97764" y="21103"/>
                    <a:pt x="78159" y="2110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C0F3DB46-60E0-463C-91C7-73591FB90BBF}"/>
                </a:ext>
              </a:extLst>
            </p:cNvPr>
            <p:cNvSpPr/>
            <p:nvPr/>
          </p:nvSpPr>
          <p:spPr>
            <a:xfrm>
              <a:off x="6519594" y="6041296"/>
              <a:ext cx="130265" cy="19540"/>
            </a:xfrm>
            <a:custGeom>
              <a:avLst/>
              <a:gdLst>
                <a:gd name="connsiteX0" fmla="*/ 78159 w 130265"/>
                <a:gd name="connsiteY0" fmla="*/ 21103 h 19539"/>
                <a:gd name="connsiteX1" fmla="*/ 0 w 130265"/>
                <a:gd name="connsiteY1" fmla="*/ 0 h 19539"/>
                <a:gd name="connsiteX2" fmla="*/ 8337 w 130265"/>
                <a:gd name="connsiteY2" fmla="*/ 0 h 19539"/>
                <a:gd name="connsiteX3" fmla="*/ 78159 w 130265"/>
                <a:gd name="connsiteY3" fmla="*/ 12766 h 19539"/>
                <a:gd name="connsiteX4" fmla="*/ 128768 w 130265"/>
                <a:gd name="connsiteY4" fmla="*/ 8076 h 19539"/>
                <a:gd name="connsiteX5" fmla="*/ 130591 w 130265"/>
                <a:gd name="connsiteY5" fmla="*/ 16218 h 19539"/>
                <a:gd name="connsiteX6" fmla="*/ 78159 w 130265"/>
                <a:gd name="connsiteY6" fmla="*/ 21103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265" h="19539">
                  <a:moveTo>
                    <a:pt x="78159" y="21103"/>
                  </a:moveTo>
                  <a:cubicBezTo>
                    <a:pt x="49110" y="21103"/>
                    <a:pt x="0" y="16674"/>
                    <a:pt x="0" y="0"/>
                  </a:cubicBezTo>
                  <a:lnTo>
                    <a:pt x="8337" y="0"/>
                  </a:lnTo>
                  <a:cubicBezTo>
                    <a:pt x="9249" y="4299"/>
                    <a:pt x="34781" y="12766"/>
                    <a:pt x="78159" y="12766"/>
                  </a:cubicBezTo>
                  <a:cubicBezTo>
                    <a:pt x="97178" y="12766"/>
                    <a:pt x="115155" y="11073"/>
                    <a:pt x="128768" y="8076"/>
                  </a:cubicBezTo>
                  <a:lnTo>
                    <a:pt x="130591" y="16218"/>
                  </a:lnTo>
                  <a:cubicBezTo>
                    <a:pt x="116392" y="19344"/>
                    <a:pt x="97764" y="21103"/>
                    <a:pt x="78159" y="2110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57789ABE-A63C-4399-993C-90D999352289}"/>
                </a:ext>
              </a:extLst>
            </p:cNvPr>
            <p:cNvSpPr/>
            <p:nvPr/>
          </p:nvSpPr>
          <p:spPr>
            <a:xfrm>
              <a:off x="6519594" y="6029116"/>
              <a:ext cx="6513" cy="6513"/>
            </a:xfrm>
            <a:custGeom>
              <a:avLst/>
              <a:gdLst>
                <a:gd name="connsiteX0" fmla="*/ 0 w 6513"/>
                <a:gd name="connsiteY0" fmla="*/ 0 h 6513"/>
                <a:gd name="connsiteX1" fmla="*/ 8337 w 6513"/>
                <a:gd name="connsiteY1" fmla="*/ 0 h 6513"/>
                <a:gd name="connsiteX2" fmla="*/ 8337 w 6513"/>
                <a:gd name="connsiteY2" fmla="*/ 12245 h 6513"/>
                <a:gd name="connsiteX3" fmla="*/ 0 w 6513"/>
                <a:gd name="connsiteY3" fmla="*/ 12245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6513">
                  <a:moveTo>
                    <a:pt x="0" y="0"/>
                  </a:moveTo>
                  <a:lnTo>
                    <a:pt x="8337" y="0"/>
                  </a:lnTo>
                  <a:lnTo>
                    <a:pt x="8337" y="12245"/>
                  </a:lnTo>
                  <a:lnTo>
                    <a:pt x="0" y="1224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6EFDE79-F34D-4E48-8DAE-FA496CEF79CF}"/>
                </a:ext>
              </a:extLst>
            </p:cNvPr>
            <p:cNvSpPr/>
            <p:nvPr/>
          </p:nvSpPr>
          <p:spPr>
            <a:xfrm>
              <a:off x="6801293" y="5803496"/>
              <a:ext cx="26053" cy="26053"/>
            </a:xfrm>
            <a:custGeom>
              <a:avLst/>
              <a:gdLst>
                <a:gd name="connsiteX0" fmla="*/ 15828 w 26053"/>
                <a:gd name="connsiteY0" fmla="*/ 31654 h 26053"/>
                <a:gd name="connsiteX1" fmla="*/ 0 w 26053"/>
                <a:gd name="connsiteY1" fmla="*/ 15827 h 26053"/>
                <a:gd name="connsiteX2" fmla="*/ 15828 w 26053"/>
                <a:gd name="connsiteY2" fmla="*/ 0 h 26053"/>
                <a:gd name="connsiteX3" fmla="*/ 31655 w 26053"/>
                <a:gd name="connsiteY3" fmla="*/ 15827 h 26053"/>
                <a:gd name="connsiteX4" fmla="*/ 15828 w 26053"/>
                <a:gd name="connsiteY4" fmla="*/ 31654 h 26053"/>
                <a:gd name="connsiteX5" fmla="*/ 15828 w 26053"/>
                <a:gd name="connsiteY5" fmla="*/ 8272 h 26053"/>
                <a:gd name="connsiteX6" fmla="*/ 8337 w 26053"/>
                <a:gd name="connsiteY6" fmla="*/ 15762 h 26053"/>
                <a:gd name="connsiteX7" fmla="*/ 15828 w 26053"/>
                <a:gd name="connsiteY7" fmla="*/ 23252 h 26053"/>
                <a:gd name="connsiteX8" fmla="*/ 23318 w 26053"/>
                <a:gd name="connsiteY8" fmla="*/ 15762 h 26053"/>
                <a:gd name="connsiteX9" fmla="*/ 15828 w 26053"/>
                <a:gd name="connsiteY9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8" y="31654"/>
                  </a:moveTo>
                  <a:cubicBezTo>
                    <a:pt x="7100" y="31654"/>
                    <a:pt x="0" y="24555"/>
                    <a:pt x="0" y="15827"/>
                  </a:cubicBezTo>
                  <a:cubicBezTo>
                    <a:pt x="0" y="7100"/>
                    <a:pt x="7100" y="0"/>
                    <a:pt x="15828" y="0"/>
                  </a:cubicBezTo>
                  <a:cubicBezTo>
                    <a:pt x="24555" y="0"/>
                    <a:pt x="31655" y="7100"/>
                    <a:pt x="31655" y="15827"/>
                  </a:cubicBezTo>
                  <a:cubicBezTo>
                    <a:pt x="31655" y="24555"/>
                    <a:pt x="24555" y="31654"/>
                    <a:pt x="15828" y="31654"/>
                  </a:cubicBezTo>
                  <a:close/>
                  <a:moveTo>
                    <a:pt x="15828" y="8272"/>
                  </a:moveTo>
                  <a:cubicBezTo>
                    <a:pt x="11659" y="8272"/>
                    <a:pt x="8337" y="11659"/>
                    <a:pt x="8337" y="15762"/>
                  </a:cubicBezTo>
                  <a:cubicBezTo>
                    <a:pt x="8337" y="19865"/>
                    <a:pt x="11724" y="23252"/>
                    <a:pt x="15828" y="23252"/>
                  </a:cubicBezTo>
                  <a:cubicBezTo>
                    <a:pt x="19931" y="23252"/>
                    <a:pt x="23318" y="19865"/>
                    <a:pt x="23318" y="15762"/>
                  </a:cubicBezTo>
                  <a:cubicBezTo>
                    <a:pt x="23318" y="11659"/>
                    <a:pt x="19931" y="8272"/>
                    <a:pt x="15828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A2DC26B8-4C13-4E4E-A9EE-9FE9113AC487}"/>
                </a:ext>
              </a:extLst>
            </p:cNvPr>
            <p:cNvSpPr/>
            <p:nvPr/>
          </p:nvSpPr>
          <p:spPr>
            <a:xfrm>
              <a:off x="6693238" y="5833132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9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9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118" y="0"/>
                  </a:lnTo>
                  <a:cubicBezTo>
                    <a:pt x="45397" y="0"/>
                    <a:pt x="47286" y="1889"/>
                    <a:pt x="47286" y="4169"/>
                  </a:cubicBezTo>
                  <a:cubicBezTo>
                    <a:pt x="47286" y="6448"/>
                    <a:pt x="45397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97C81A13-CEF7-4835-A619-6BD75F139D73}"/>
                </a:ext>
              </a:extLst>
            </p:cNvPr>
            <p:cNvSpPr/>
            <p:nvPr/>
          </p:nvSpPr>
          <p:spPr>
            <a:xfrm>
              <a:off x="6712713" y="5813722"/>
              <a:ext cx="6513" cy="45593"/>
            </a:xfrm>
            <a:custGeom>
              <a:avLst/>
              <a:gdLst>
                <a:gd name="connsiteX0" fmla="*/ 4169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9 h 45592"/>
                <a:gd name="connsiteX3" fmla="*/ 4169 w 6513"/>
                <a:gd name="connsiteY3" fmla="*/ 0 h 45592"/>
                <a:gd name="connsiteX4" fmla="*/ 8337 w 6513"/>
                <a:gd name="connsiteY4" fmla="*/ 4169 h 45592"/>
                <a:gd name="connsiteX5" fmla="*/ 8337 w 6513"/>
                <a:gd name="connsiteY5" fmla="*/ 43118 h 45592"/>
                <a:gd name="connsiteX6" fmla="*/ 4169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286"/>
                  </a:moveTo>
                  <a:cubicBezTo>
                    <a:pt x="1889" y="47286"/>
                    <a:pt x="0" y="45397"/>
                    <a:pt x="0" y="43118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43118"/>
                  </a:lnTo>
                  <a:cubicBezTo>
                    <a:pt x="8337" y="45397"/>
                    <a:pt x="6448" y="47286"/>
                    <a:pt x="4169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9BBE9E5B-EEDF-4315-95F0-720686B5F486}"/>
                </a:ext>
              </a:extLst>
            </p:cNvPr>
            <p:cNvSpPr/>
            <p:nvPr/>
          </p:nvSpPr>
          <p:spPr>
            <a:xfrm>
              <a:off x="6806048" y="5985347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402 h 39079"/>
                <a:gd name="connsiteX6" fmla="*/ 8337 w 39079"/>
                <a:gd name="connsiteY6" fmla="*/ 22796 h 39079"/>
                <a:gd name="connsiteX7" fmla="*/ 22731 w 39079"/>
                <a:gd name="connsiteY7" fmla="*/ 37191 h 39079"/>
                <a:gd name="connsiteX8" fmla="*/ 37126 w 39079"/>
                <a:gd name="connsiteY8" fmla="*/ 22796 h 39079"/>
                <a:gd name="connsiteX9" fmla="*/ 22731 w 39079"/>
                <a:gd name="connsiteY9" fmla="*/ 8402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161"/>
                    <a:pt x="10161" y="0"/>
                    <a:pt x="22731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463" y="35302"/>
                    <a:pt x="35237" y="45463"/>
                    <a:pt x="22731" y="45463"/>
                  </a:cubicBezTo>
                  <a:close/>
                  <a:moveTo>
                    <a:pt x="22731" y="8402"/>
                  </a:moveTo>
                  <a:cubicBezTo>
                    <a:pt x="14785" y="8402"/>
                    <a:pt x="8337" y="14850"/>
                    <a:pt x="8337" y="22796"/>
                  </a:cubicBezTo>
                  <a:cubicBezTo>
                    <a:pt x="8337" y="30743"/>
                    <a:pt x="14785" y="37191"/>
                    <a:pt x="22731" y="37191"/>
                  </a:cubicBezTo>
                  <a:cubicBezTo>
                    <a:pt x="30677" y="37191"/>
                    <a:pt x="37126" y="30743"/>
                    <a:pt x="37126" y="22796"/>
                  </a:cubicBezTo>
                  <a:cubicBezTo>
                    <a:pt x="37126" y="14850"/>
                    <a:pt x="30677" y="8402"/>
                    <a:pt x="22731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87F03939-7493-491D-9B13-0D14692450EE}"/>
                </a:ext>
              </a:extLst>
            </p:cNvPr>
            <p:cNvSpPr/>
            <p:nvPr/>
          </p:nvSpPr>
          <p:spPr>
            <a:xfrm>
              <a:off x="6771006" y="5862702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9 w 26053"/>
                <a:gd name="connsiteY1" fmla="*/ 8337 h 6513"/>
                <a:gd name="connsiteX2" fmla="*/ 0 w 26053"/>
                <a:gd name="connsiteY2" fmla="*/ 4168 h 6513"/>
                <a:gd name="connsiteX3" fmla="*/ 4169 w 26053"/>
                <a:gd name="connsiteY3" fmla="*/ 0 h 6513"/>
                <a:gd name="connsiteX4" fmla="*/ 26379 w 26053"/>
                <a:gd name="connsiteY4" fmla="*/ 0 h 6513"/>
                <a:gd name="connsiteX5" fmla="*/ 30547 w 26053"/>
                <a:gd name="connsiteY5" fmla="*/ 4168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6379" y="0"/>
                  </a:lnTo>
                  <a:cubicBezTo>
                    <a:pt x="28658" y="0"/>
                    <a:pt x="30547" y="1889"/>
                    <a:pt x="30547" y="4168"/>
                  </a:cubicBezTo>
                  <a:cubicBezTo>
                    <a:pt x="30547" y="6448"/>
                    <a:pt x="28723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C502DC43-D9A8-4D01-AAF7-035AE08A21E2}"/>
                </a:ext>
              </a:extLst>
            </p:cNvPr>
            <p:cNvSpPr/>
            <p:nvPr/>
          </p:nvSpPr>
          <p:spPr>
            <a:xfrm>
              <a:off x="6782144" y="5851629"/>
              <a:ext cx="6513" cy="26053"/>
            </a:xfrm>
            <a:custGeom>
              <a:avLst/>
              <a:gdLst>
                <a:gd name="connsiteX0" fmla="*/ 4169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6379 h 26053"/>
                <a:gd name="connsiteX6" fmla="*/ 4169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0547"/>
                  </a:moveTo>
                  <a:cubicBezTo>
                    <a:pt x="1889" y="30547"/>
                    <a:pt x="0" y="28658"/>
                    <a:pt x="0" y="2637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6379"/>
                  </a:lnTo>
                  <a:cubicBezTo>
                    <a:pt x="8337" y="28658"/>
                    <a:pt x="6448" y="30547"/>
                    <a:pt x="4169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D0D1261F-59B4-4F31-BBA1-B12D8509EEB2}"/>
                </a:ext>
              </a:extLst>
            </p:cNvPr>
            <p:cNvSpPr/>
            <p:nvPr/>
          </p:nvSpPr>
          <p:spPr>
            <a:xfrm>
              <a:off x="6820979" y="5924724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0 w 19539"/>
                <a:gd name="connsiteY5" fmla="*/ 16918 h 19539"/>
                <a:gd name="connsiteX6" fmla="*/ 22780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7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0" y="16918"/>
                  </a:lnTo>
                  <a:cubicBezTo>
                    <a:pt x="24408" y="18547"/>
                    <a:pt x="24408" y="21152"/>
                    <a:pt x="22780" y="22780"/>
                  </a:cubicBezTo>
                  <a:cubicBezTo>
                    <a:pt x="21999" y="23562"/>
                    <a:pt x="20891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6B840368-25FE-4498-9BA9-190CF3A363C9}"/>
                </a:ext>
              </a:extLst>
            </p:cNvPr>
            <p:cNvSpPr/>
            <p:nvPr/>
          </p:nvSpPr>
          <p:spPr>
            <a:xfrm>
              <a:off x="6820979" y="5924724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0 w 19539"/>
                <a:gd name="connsiteY4" fmla="*/ 1221 h 19539"/>
                <a:gd name="connsiteX5" fmla="*/ 22780 w 19539"/>
                <a:gd name="connsiteY5" fmla="*/ 7083 h 19539"/>
                <a:gd name="connsiteX6" fmla="*/ 7083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6" y="-407"/>
                    <a:pt x="21152" y="-407"/>
                    <a:pt x="22780" y="1221"/>
                  </a:cubicBezTo>
                  <a:cubicBezTo>
                    <a:pt x="24408" y="2850"/>
                    <a:pt x="24408" y="5455"/>
                    <a:pt x="22780" y="7083"/>
                  </a:cubicBezTo>
                  <a:lnTo>
                    <a:pt x="7083" y="22780"/>
                  </a:lnTo>
                  <a:cubicBezTo>
                    <a:pt x="6302" y="23562"/>
                    <a:pt x="5194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11CBE7ED-8752-459A-ACD1-6B61BDF497C0}"/>
                </a:ext>
              </a:extLst>
            </p:cNvPr>
            <p:cNvSpPr/>
            <p:nvPr/>
          </p:nvSpPr>
          <p:spPr>
            <a:xfrm>
              <a:off x="6631753" y="5926988"/>
              <a:ext cx="162832" cy="162832"/>
            </a:xfrm>
            <a:custGeom>
              <a:avLst/>
              <a:gdLst>
                <a:gd name="connsiteX0" fmla="*/ 82719 w 162831"/>
                <a:gd name="connsiteY0" fmla="*/ 165437 h 162831"/>
                <a:gd name="connsiteX1" fmla="*/ 0 w 162831"/>
                <a:gd name="connsiteY1" fmla="*/ 82718 h 162831"/>
                <a:gd name="connsiteX2" fmla="*/ 82719 w 162831"/>
                <a:gd name="connsiteY2" fmla="*/ 0 h 162831"/>
                <a:gd name="connsiteX3" fmla="*/ 165437 w 162831"/>
                <a:gd name="connsiteY3" fmla="*/ 82718 h 162831"/>
                <a:gd name="connsiteX4" fmla="*/ 82719 w 162831"/>
                <a:gd name="connsiteY4" fmla="*/ 165437 h 162831"/>
                <a:gd name="connsiteX5" fmla="*/ 82719 w 162831"/>
                <a:gd name="connsiteY5" fmla="*/ 8337 h 162831"/>
                <a:gd name="connsiteX6" fmla="*/ 8337 w 162831"/>
                <a:gd name="connsiteY6" fmla="*/ 82718 h 162831"/>
                <a:gd name="connsiteX7" fmla="*/ 82719 w 162831"/>
                <a:gd name="connsiteY7" fmla="*/ 157100 h 162831"/>
                <a:gd name="connsiteX8" fmla="*/ 157100 w 162831"/>
                <a:gd name="connsiteY8" fmla="*/ 82718 h 162831"/>
                <a:gd name="connsiteX9" fmla="*/ 82719 w 162831"/>
                <a:gd name="connsiteY9" fmla="*/ 8337 h 16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831" h="162831">
                  <a:moveTo>
                    <a:pt x="82719" y="165437"/>
                  </a:moveTo>
                  <a:cubicBezTo>
                    <a:pt x="37126" y="165437"/>
                    <a:pt x="0" y="128311"/>
                    <a:pt x="0" y="82718"/>
                  </a:cubicBezTo>
                  <a:cubicBezTo>
                    <a:pt x="0" y="37125"/>
                    <a:pt x="37126" y="0"/>
                    <a:pt x="82719" y="0"/>
                  </a:cubicBezTo>
                  <a:cubicBezTo>
                    <a:pt x="128312" y="0"/>
                    <a:pt x="165437" y="37125"/>
                    <a:pt x="165437" y="82718"/>
                  </a:cubicBezTo>
                  <a:cubicBezTo>
                    <a:pt x="165437" y="128311"/>
                    <a:pt x="128377" y="165437"/>
                    <a:pt x="82719" y="165437"/>
                  </a:cubicBezTo>
                  <a:close/>
                  <a:moveTo>
                    <a:pt x="82719" y="8337"/>
                  </a:moveTo>
                  <a:cubicBezTo>
                    <a:pt x="41685" y="8337"/>
                    <a:pt x="8337" y="41685"/>
                    <a:pt x="8337" y="82718"/>
                  </a:cubicBezTo>
                  <a:cubicBezTo>
                    <a:pt x="8337" y="123752"/>
                    <a:pt x="41685" y="157100"/>
                    <a:pt x="82719" y="157100"/>
                  </a:cubicBezTo>
                  <a:cubicBezTo>
                    <a:pt x="123752" y="157100"/>
                    <a:pt x="157100" y="123752"/>
                    <a:pt x="157100" y="82718"/>
                  </a:cubicBezTo>
                  <a:cubicBezTo>
                    <a:pt x="157100" y="41685"/>
                    <a:pt x="123752" y="8337"/>
                    <a:pt x="8271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E046BC18-500C-47DE-981B-42C3752EA9AF}"/>
                </a:ext>
              </a:extLst>
            </p:cNvPr>
            <p:cNvSpPr/>
            <p:nvPr/>
          </p:nvSpPr>
          <p:spPr>
            <a:xfrm>
              <a:off x="6712322" y="5970562"/>
              <a:ext cx="26053" cy="19540"/>
            </a:xfrm>
            <a:custGeom>
              <a:avLst/>
              <a:gdLst>
                <a:gd name="connsiteX0" fmla="*/ 24620 w 26053"/>
                <a:gd name="connsiteY0" fmla="*/ 25597 h 19539"/>
                <a:gd name="connsiteX1" fmla="*/ 20452 w 26053"/>
                <a:gd name="connsiteY1" fmla="*/ 21429 h 19539"/>
                <a:gd name="connsiteX2" fmla="*/ 4169 w 26053"/>
                <a:gd name="connsiteY2" fmla="*/ 8337 h 19539"/>
                <a:gd name="connsiteX3" fmla="*/ 0 w 26053"/>
                <a:gd name="connsiteY3" fmla="*/ 4168 h 19539"/>
                <a:gd name="connsiteX4" fmla="*/ 4169 w 26053"/>
                <a:gd name="connsiteY4" fmla="*/ 0 h 19539"/>
                <a:gd name="connsiteX5" fmla="*/ 28789 w 26053"/>
                <a:gd name="connsiteY5" fmla="*/ 21429 h 19539"/>
                <a:gd name="connsiteX6" fmla="*/ 24620 w 26053"/>
                <a:gd name="connsiteY6" fmla="*/ 25597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19539">
                  <a:moveTo>
                    <a:pt x="24620" y="25597"/>
                  </a:moveTo>
                  <a:cubicBezTo>
                    <a:pt x="22340" y="25597"/>
                    <a:pt x="20452" y="23708"/>
                    <a:pt x="20452" y="21429"/>
                  </a:cubicBezTo>
                  <a:cubicBezTo>
                    <a:pt x="20452" y="14199"/>
                    <a:pt x="13157" y="8337"/>
                    <a:pt x="4169" y="8337"/>
                  </a:cubicBez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17716" y="0"/>
                    <a:pt x="28789" y="9574"/>
                    <a:pt x="28789" y="21429"/>
                  </a:cubicBezTo>
                  <a:cubicBezTo>
                    <a:pt x="28789" y="23708"/>
                    <a:pt x="26965" y="25597"/>
                    <a:pt x="24620" y="2559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B25704D6-D8BC-4E55-BC70-7EE89C1DA0DE}"/>
                </a:ext>
              </a:extLst>
            </p:cNvPr>
            <p:cNvSpPr/>
            <p:nvPr/>
          </p:nvSpPr>
          <p:spPr>
            <a:xfrm>
              <a:off x="6691935" y="5970562"/>
              <a:ext cx="26053" cy="19540"/>
            </a:xfrm>
            <a:custGeom>
              <a:avLst/>
              <a:gdLst>
                <a:gd name="connsiteX0" fmla="*/ 4169 w 26053"/>
                <a:gd name="connsiteY0" fmla="*/ 25597 h 19539"/>
                <a:gd name="connsiteX1" fmla="*/ 0 w 26053"/>
                <a:gd name="connsiteY1" fmla="*/ 21429 h 19539"/>
                <a:gd name="connsiteX2" fmla="*/ 24620 w 26053"/>
                <a:gd name="connsiteY2" fmla="*/ 0 h 19539"/>
                <a:gd name="connsiteX3" fmla="*/ 28789 w 26053"/>
                <a:gd name="connsiteY3" fmla="*/ 4168 h 19539"/>
                <a:gd name="connsiteX4" fmla="*/ 24620 w 26053"/>
                <a:gd name="connsiteY4" fmla="*/ 8337 h 19539"/>
                <a:gd name="connsiteX5" fmla="*/ 8337 w 26053"/>
                <a:gd name="connsiteY5" fmla="*/ 21429 h 19539"/>
                <a:gd name="connsiteX6" fmla="*/ 4169 w 26053"/>
                <a:gd name="connsiteY6" fmla="*/ 25597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19539">
                  <a:moveTo>
                    <a:pt x="4169" y="25597"/>
                  </a:moveTo>
                  <a:cubicBezTo>
                    <a:pt x="1889" y="25597"/>
                    <a:pt x="0" y="23708"/>
                    <a:pt x="0" y="21429"/>
                  </a:cubicBezTo>
                  <a:cubicBezTo>
                    <a:pt x="0" y="9640"/>
                    <a:pt x="11007" y="0"/>
                    <a:pt x="24620" y="0"/>
                  </a:cubicBezTo>
                  <a:cubicBezTo>
                    <a:pt x="26900" y="0"/>
                    <a:pt x="28789" y="1889"/>
                    <a:pt x="28789" y="4168"/>
                  </a:cubicBezTo>
                  <a:cubicBezTo>
                    <a:pt x="28789" y="6448"/>
                    <a:pt x="26900" y="8337"/>
                    <a:pt x="24620" y="8337"/>
                  </a:cubicBezTo>
                  <a:cubicBezTo>
                    <a:pt x="15632" y="8337"/>
                    <a:pt x="8337" y="14199"/>
                    <a:pt x="8337" y="21429"/>
                  </a:cubicBezTo>
                  <a:cubicBezTo>
                    <a:pt x="8337" y="23708"/>
                    <a:pt x="6448" y="25597"/>
                    <a:pt x="4169" y="2559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2832B426-870B-49E4-AE35-5F4A9D5F133C}"/>
                </a:ext>
              </a:extLst>
            </p:cNvPr>
            <p:cNvSpPr/>
            <p:nvPr/>
          </p:nvSpPr>
          <p:spPr>
            <a:xfrm>
              <a:off x="6691935" y="5987757"/>
              <a:ext cx="45593" cy="39080"/>
            </a:xfrm>
            <a:custGeom>
              <a:avLst/>
              <a:gdLst>
                <a:gd name="connsiteX0" fmla="*/ 45007 w 45592"/>
                <a:gd name="connsiteY0" fmla="*/ 42857 h 39079"/>
                <a:gd name="connsiteX1" fmla="*/ 40838 w 45592"/>
                <a:gd name="connsiteY1" fmla="*/ 38689 h 39079"/>
                <a:gd name="connsiteX2" fmla="*/ 23838 w 45592"/>
                <a:gd name="connsiteY2" fmla="*/ 25532 h 39079"/>
                <a:gd name="connsiteX3" fmla="*/ 0 w 45592"/>
                <a:gd name="connsiteY3" fmla="*/ 4169 h 39079"/>
                <a:gd name="connsiteX4" fmla="*/ 4169 w 45592"/>
                <a:gd name="connsiteY4" fmla="*/ 0 h 39079"/>
                <a:gd name="connsiteX5" fmla="*/ 8337 w 45592"/>
                <a:gd name="connsiteY5" fmla="*/ 4169 h 39079"/>
                <a:gd name="connsiteX6" fmla="*/ 25272 w 45592"/>
                <a:gd name="connsiteY6" fmla="*/ 17260 h 39079"/>
                <a:gd name="connsiteX7" fmla="*/ 49240 w 45592"/>
                <a:gd name="connsiteY7" fmla="*/ 38624 h 39079"/>
                <a:gd name="connsiteX8" fmla="*/ 45007 w 45592"/>
                <a:gd name="connsiteY8" fmla="*/ 4285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92" h="39079">
                  <a:moveTo>
                    <a:pt x="45007" y="42857"/>
                  </a:moveTo>
                  <a:cubicBezTo>
                    <a:pt x="42727" y="42857"/>
                    <a:pt x="40838" y="40969"/>
                    <a:pt x="40838" y="38689"/>
                  </a:cubicBezTo>
                  <a:cubicBezTo>
                    <a:pt x="40838" y="29440"/>
                    <a:pt x="27812" y="26314"/>
                    <a:pt x="23838" y="25532"/>
                  </a:cubicBezTo>
                  <a:cubicBezTo>
                    <a:pt x="9379" y="23318"/>
                    <a:pt x="0" y="14916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1919"/>
                    <a:pt x="17456" y="16088"/>
                    <a:pt x="25272" y="17260"/>
                  </a:cubicBezTo>
                  <a:cubicBezTo>
                    <a:pt x="40317" y="20061"/>
                    <a:pt x="49240" y="28007"/>
                    <a:pt x="49240" y="38624"/>
                  </a:cubicBezTo>
                  <a:cubicBezTo>
                    <a:pt x="49175" y="41034"/>
                    <a:pt x="47352" y="42857"/>
                    <a:pt x="45007" y="4285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97D05387-A391-4E20-BAC5-DE7C52236C35}"/>
                </a:ext>
              </a:extLst>
            </p:cNvPr>
            <p:cNvSpPr/>
            <p:nvPr/>
          </p:nvSpPr>
          <p:spPr>
            <a:xfrm>
              <a:off x="6691935" y="6022277"/>
              <a:ext cx="26053" cy="19540"/>
            </a:xfrm>
            <a:custGeom>
              <a:avLst/>
              <a:gdLst>
                <a:gd name="connsiteX0" fmla="*/ 24620 w 26053"/>
                <a:gd name="connsiteY0" fmla="*/ 25597 h 19539"/>
                <a:gd name="connsiteX1" fmla="*/ 0 w 26053"/>
                <a:gd name="connsiteY1" fmla="*/ 4168 h 19539"/>
                <a:gd name="connsiteX2" fmla="*/ 4169 w 26053"/>
                <a:gd name="connsiteY2" fmla="*/ 0 h 19539"/>
                <a:gd name="connsiteX3" fmla="*/ 8337 w 26053"/>
                <a:gd name="connsiteY3" fmla="*/ 4168 h 19539"/>
                <a:gd name="connsiteX4" fmla="*/ 24620 w 26053"/>
                <a:gd name="connsiteY4" fmla="*/ 17260 h 19539"/>
                <a:gd name="connsiteX5" fmla="*/ 28789 w 26053"/>
                <a:gd name="connsiteY5" fmla="*/ 21429 h 19539"/>
                <a:gd name="connsiteX6" fmla="*/ 24620 w 26053"/>
                <a:gd name="connsiteY6" fmla="*/ 25597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19539">
                  <a:moveTo>
                    <a:pt x="24620" y="25597"/>
                  </a:moveTo>
                  <a:cubicBezTo>
                    <a:pt x="11073" y="25597"/>
                    <a:pt x="0" y="16022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cubicBezTo>
                    <a:pt x="8337" y="11398"/>
                    <a:pt x="15632" y="17260"/>
                    <a:pt x="24620" y="17260"/>
                  </a:cubicBezTo>
                  <a:cubicBezTo>
                    <a:pt x="26900" y="17260"/>
                    <a:pt x="28789" y="19149"/>
                    <a:pt x="28789" y="21429"/>
                  </a:cubicBezTo>
                  <a:cubicBezTo>
                    <a:pt x="28789" y="23708"/>
                    <a:pt x="26900" y="25597"/>
                    <a:pt x="24620" y="2559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0FAC9A2D-671D-4930-8E7B-47FEE4C6C0C5}"/>
                </a:ext>
              </a:extLst>
            </p:cNvPr>
            <p:cNvSpPr/>
            <p:nvPr/>
          </p:nvSpPr>
          <p:spPr>
            <a:xfrm>
              <a:off x="6712387" y="6022277"/>
              <a:ext cx="26053" cy="19540"/>
            </a:xfrm>
            <a:custGeom>
              <a:avLst/>
              <a:gdLst>
                <a:gd name="connsiteX0" fmla="*/ 4169 w 26053"/>
                <a:gd name="connsiteY0" fmla="*/ 25597 h 19539"/>
                <a:gd name="connsiteX1" fmla="*/ 0 w 26053"/>
                <a:gd name="connsiteY1" fmla="*/ 21429 h 19539"/>
                <a:gd name="connsiteX2" fmla="*/ 4169 w 26053"/>
                <a:gd name="connsiteY2" fmla="*/ 17260 h 19539"/>
                <a:gd name="connsiteX3" fmla="*/ 20452 w 26053"/>
                <a:gd name="connsiteY3" fmla="*/ 4168 h 19539"/>
                <a:gd name="connsiteX4" fmla="*/ 24620 w 26053"/>
                <a:gd name="connsiteY4" fmla="*/ 0 h 19539"/>
                <a:gd name="connsiteX5" fmla="*/ 28789 w 26053"/>
                <a:gd name="connsiteY5" fmla="*/ 4168 h 19539"/>
                <a:gd name="connsiteX6" fmla="*/ 4169 w 26053"/>
                <a:gd name="connsiteY6" fmla="*/ 25597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19539">
                  <a:moveTo>
                    <a:pt x="4169" y="25597"/>
                  </a:moveTo>
                  <a:cubicBezTo>
                    <a:pt x="1889" y="25597"/>
                    <a:pt x="0" y="23708"/>
                    <a:pt x="0" y="21429"/>
                  </a:cubicBezTo>
                  <a:cubicBezTo>
                    <a:pt x="0" y="19149"/>
                    <a:pt x="1889" y="17260"/>
                    <a:pt x="4169" y="17260"/>
                  </a:cubicBezTo>
                  <a:cubicBezTo>
                    <a:pt x="13157" y="17260"/>
                    <a:pt x="20452" y="11398"/>
                    <a:pt x="20452" y="4168"/>
                  </a:cubicBezTo>
                  <a:cubicBezTo>
                    <a:pt x="20452" y="1889"/>
                    <a:pt x="22340" y="0"/>
                    <a:pt x="24620" y="0"/>
                  </a:cubicBezTo>
                  <a:cubicBezTo>
                    <a:pt x="26900" y="0"/>
                    <a:pt x="28789" y="1889"/>
                    <a:pt x="28789" y="4168"/>
                  </a:cubicBezTo>
                  <a:cubicBezTo>
                    <a:pt x="28723" y="16022"/>
                    <a:pt x="17716" y="25597"/>
                    <a:pt x="4169" y="2559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3887E6CE-2B87-40CC-AE8A-1A2EC013D809}"/>
                </a:ext>
              </a:extLst>
            </p:cNvPr>
            <p:cNvSpPr/>
            <p:nvPr/>
          </p:nvSpPr>
          <p:spPr>
            <a:xfrm>
              <a:off x="6712387" y="5963462"/>
              <a:ext cx="6513" cy="91186"/>
            </a:xfrm>
            <a:custGeom>
              <a:avLst/>
              <a:gdLst>
                <a:gd name="connsiteX0" fmla="*/ 4169 w 6513"/>
                <a:gd name="connsiteY0" fmla="*/ 92423 h 91185"/>
                <a:gd name="connsiteX1" fmla="*/ 0 w 6513"/>
                <a:gd name="connsiteY1" fmla="*/ 88255 h 91185"/>
                <a:gd name="connsiteX2" fmla="*/ 0 w 6513"/>
                <a:gd name="connsiteY2" fmla="*/ 4169 h 91185"/>
                <a:gd name="connsiteX3" fmla="*/ 4169 w 6513"/>
                <a:gd name="connsiteY3" fmla="*/ 0 h 91185"/>
                <a:gd name="connsiteX4" fmla="*/ 8337 w 6513"/>
                <a:gd name="connsiteY4" fmla="*/ 4169 h 91185"/>
                <a:gd name="connsiteX5" fmla="*/ 8337 w 6513"/>
                <a:gd name="connsiteY5" fmla="*/ 88255 h 91185"/>
                <a:gd name="connsiteX6" fmla="*/ 4169 w 6513"/>
                <a:gd name="connsiteY6" fmla="*/ 92423 h 9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91185">
                  <a:moveTo>
                    <a:pt x="4169" y="92423"/>
                  </a:moveTo>
                  <a:cubicBezTo>
                    <a:pt x="1889" y="92423"/>
                    <a:pt x="0" y="90535"/>
                    <a:pt x="0" y="88255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88255"/>
                  </a:lnTo>
                  <a:cubicBezTo>
                    <a:pt x="8337" y="90600"/>
                    <a:pt x="6448" y="92423"/>
                    <a:pt x="4169" y="9242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78" name="Group 1977">
            <a:extLst>
              <a:ext uri="{FF2B5EF4-FFF2-40B4-BE49-F238E27FC236}">
                <a16:creationId xmlns:a16="http://schemas.microsoft.com/office/drawing/2014/main" id="{B19F4669-D7C3-4468-8F7D-C7B3248016ED}"/>
              </a:ext>
            </a:extLst>
          </p:cNvPr>
          <p:cNvGrpSpPr/>
          <p:nvPr/>
        </p:nvGrpSpPr>
        <p:grpSpPr>
          <a:xfrm>
            <a:off x="7431338" y="1459538"/>
            <a:ext cx="504387" cy="485473"/>
            <a:chOff x="7513519" y="1497312"/>
            <a:chExt cx="416849" cy="401217"/>
          </a:xfrm>
          <a:solidFill>
            <a:srgbClr val="FFFFFF"/>
          </a:solidFill>
        </p:grpSpPr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8C122BA4-0ADA-401E-AD09-5299EB202692}"/>
                </a:ext>
              </a:extLst>
            </p:cNvPr>
            <p:cNvSpPr/>
            <p:nvPr/>
          </p:nvSpPr>
          <p:spPr>
            <a:xfrm>
              <a:off x="7513519" y="1892016"/>
              <a:ext cx="416849" cy="6513"/>
            </a:xfrm>
            <a:custGeom>
              <a:avLst/>
              <a:gdLst>
                <a:gd name="connsiteX0" fmla="*/ 417631 w 416849"/>
                <a:gd name="connsiteY0" fmla="*/ 8337 h 6513"/>
                <a:gd name="connsiteX1" fmla="*/ 4169 w 416849"/>
                <a:gd name="connsiteY1" fmla="*/ 8337 h 6513"/>
                <a:gd name="connsiteX2" fmla="*/ 0 w 416849"/>
                <a:gd name="connsiteY2" fmla="*/ 4169 h 6513"/>
                <a:gd name="connsiteX3" fmla="*/ 4169 w 416849"/>
                <a:gd name="connsiteY3" fmla="*/ 0 h 6513"/>
                <a:gd name="connsiteX4" fmla="*/ 417631 w 416849"/>
                <a:gd name="connsiteY4" fmla="*/ 0 h 6513"/>
                <a:gd name="connsiteX5" fmla="*/ 421799 w 416849"/>
                <a:gd name="connsiteY5" fmla="*/ 4169 h 6513"/>
                <a:gd name="connsiteX6" fmla="*/ 417631 w 416849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6849" h="6513">
                  <a:moveTo>
                    <a:pt x="417631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17631" y="0"/>
                  </a:lnTo>
                  <a:cubicBezTo>
                    <a:pt x="419911" y="0"/>
                    <a:pt x="421799" y="1889"/>
                    <a:pt x="421799" y="4169"/>
                  </a:cubicBezTo>
                  <a:cubicBezTo>
                    <a:pt x="421799" y="6448"/>
                    <a:pt x="419976" y="8337"/>
                    <a:pt x="41763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9FFA9F3A-6AF0-45D3-B983-876E18326747}"/>
                </a:ext>
              </a:extLst>
            </p:cNvPr>
            <p:cNvSpPr/>
            <p:nvPr/>
          </p:nvSpPr>
          <p:spPr>
            <a:xfrm>
              <a:off x="7896500" y="1851569"/>
              <a:ext cx="6513" cy="39080"/>
            </a:xfrm>
            <a:custGeom>
              <a:avLst/>
              <a:gdLst>
                <a:gd name="connsiteX0" fmla="*/ 0 w 6513"/>
                <a:gd name="connsiteY0" fmla="*/ 0 h 39079"/>
                <a:gd name="connsiteX1" fmla="*/ 8337 w 6513"/>
                <a:gd name="connsiteY1" fmla="*/ 0 h 39079"/>
                <a:gd name="connsiteX2" fmla="*/ 8337 w 6513"/>
                <a:gd name="connsiteY2" fmla="*/ 44616 h 39079"/>
                <a:gd name="connsiteX3" fmla="*/ 0 w 6513"/>
                <a:gd name="connsiteY3" fmla="*/ 44616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39079">
                  <a:moveTo>
                    <a:pt x="0" y="0"/>
                  </a:moveTo>
                  <a:lnTo>
                    <a:pt x="8337" y="0"/>
                  </a:lnTo>
                  <a:lnTo>
                    <a:pt x="8337" y="44616"/>
                  </a:lnTo>
                  <a:lnTo>
                    <a:pt x="0" y="4461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E6DEA87B-66B2-446E-B7ED-36314A000410}"/>
                </a:ext>
              </a:extLst>
            </p:cNvPr>
            <p:cNvSpPr/>
            <p:nvPr/>
          </p:nvSpPr>
          <p:spPr>
            <a:xfrm>
              <a:off x="7864455" y="1775494"/>
              <a:ext cx="6513" cy="117239"/>
            </a:xfrm>
            <a:custGeom>
              <a:avLst/>
              <a:gdLst>
                <a:gd name="connsiteX0" fmla="*/ 0 w 6513"/>
                <a:gd name="connsiteY0" fmla="*/ 0 h 117238"/>
                <a:gd name="connsiteX1" fmla="*/ 8337 w 6513"/>
                <a:gd name="connsiteY1" fmla="*/ 0 h 117238"/>
                <a:gd name="connsiteX2" fmla="*/ 8337 w 6513"/>
                <a:gd name="connsiteY2" fmla="*/ 120691 h 117238"/>
                <a:gd name="connsiteX3" fmla="*/ 0 w 6513"/>
                <a:gd name="connsiteY3" fmla="*/ 120691 h 11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17238">
                  <a:moveTo>
                    <a:pt x="0" y="0"/>
                  </a:moveTo>
                  <a:lnTo>
                    <a:pt x="8337" y="0"/>
                  </a:lnTo>
                  <a:lnTo>
                    <a:pt x="8337" y="120691"/>
                  </a:lnTo>
                  <a:lnTo>
                    <a:pt x="0" y="12069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A220E172-DE41-4F33-890A-5EF761301BC9}"/>
                </a:ext>
              </a:extLst>
            </p:cNvPr>
            <p:cNvSpPr/>
            <p:nvPr/>
          </p:nvSpPr>
          <p:spPr>
            <a:xfrm>
              <a:off x="7832409" y="1813140"/>
              <a:ext cx="6513" cy="78159"/>
            </a:xfrm>
            <a:custGeom>
              <a:avLst/>
              <a:gdLst>
                <a:gd name="connsiteX0" fmla="*/ 0 w 6513"/>
                <a:gd name="connsiteY0" fmla="*/ 0 h 78159"/>
                <a:gd name="connsiteX1" fmla="*/ 8337 w 6513"/>
                <a:gd name="connsiteY1" fmla="*/ 0 h 78159"/>
                <a:gd name="connsiteX2" fmla="*/ 8337 w 6513"/>
                <a:gd name="connsiteY2" fmla="*/ 82979 h 78159"/>
                <a:gd name="connsiteX3" fmla="*/ 0 w 6513"/>
                <a:gd name="connsiteY3" fmla="*/ 82979 h 7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78159">
                  <a:moveTo>
                    <a:pt x="0" y="0"/>
                  </a:moveTo>
                  <a:lnTo>
                    <a:pt x="8337" y="0"/>
                  </a:lnTo>
                  <a:lnTo>
                    <a:pt x="8337" y="82979"/>
                  </a:lnTo>
                  <a:lnTo>
                    <a:pt x="0" y="8297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E28F9F9F-4C7D-42A1-866A-1ECDD505E9BC}"/>
                </a:ext>
              </a:extLst>
            </p:cNvPr>
            <p:cNvSpPr/>
            <p:nvPr/>
          </p:nvSpPr>
          <p:spPr>
            <a:xfrm>
              <a:off x="7800364" y="1710035"/>
              <a:ext cx="6513" cy="182372"/>
            </a:xfrm>
            <a:custGeom>
              <a:avLst/>
              <a:gdLst>
                <a:gd name="connsiteX0" fmla="*/ 0 w 6513"/>
                <a:gd name="connsiteY0" fmla="*/ 0 h 182371"/>
                <a:gd name="connsiteX1" fmla="*/ 8337 w 6513"/>
                <a:gd name="connsiteY1" fmla="*/ 0 h 182371"/>
                <a:gd name="connsiteX2" fmla="*/ 8337 w 6513"/>
                <a:gd name="connsiteY2" fmla="*/ 186149 h 182371"/>
                <a:gd name="connsiteX3" fmla="*/ 0 w 6513"/>
                <a:gd name="connsiteY3" fmla="*/ 186149 h 182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82371">
                  <a:moveTo>
                    <a:pt x="0" y="0"/>
                  </a:moveTo>
                  <a:lnTo>
                    <a:pt x="8337" y="0"/>
                  </a:lnTo>
                  <a:lnTo>
                    <a:pt x="8337" y="186149"/>
                  </a:lnTo>
                  <a:lnTo>
                    <a:pt x="0" y="18614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DD75A864-7F08-41BC-A387-F9706894E906}"/>
                </a:ext>
              </a:extLst>
            </p:cNvPr>
            <p:cNvSpPr/>
            <p:nvPr/>
          </p:nvSpPr>
          <p:spPr>
            <a:xfrm>
              <a:off x="7768319" y="1673691"/>
              <a:ext cx="6513" cy="221451"/>
            </a:xfrm>
            <a:custGeom>
              <a:avLst/>
              <a:gdLst>
                <a:gd name="connsiteX0" fmla="*/ 0 w 6513"/>
                <a:gd name="connsiteY0" fmla="*/ 0 h 221451"/>
                <a:gd name="connsiteX1" fmla="*/ 8337 w 6513"/>
                <a:gd name="connsiteY1" fmla="*/ 0 h 221451"/>
                <a:gd name="connsiteX2" fmla="*/ 8337 w 6513"/>
                <a:gd name="connsiteY2" fmla="*/ 222493 h 221451"/>
                <a:gd name="connsiteX3" fmla="*/ 0 w 6513"/>
                <a:gd name="connsiteY3" fmla="*/ 222493 h 22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221451">
                  <a:moveTo>
                    <a:pt x="0" y="0"/>
                  </a:moveTo>
                  <a:lnTo>
                    <a:pt x="8337" y="0"/>
                  </a:lnTo>
                  <a:lnTo>
                    <a:pt x="8337" y="222493"/>
                  </a:lnTo>
                  <a:lnTo>
                    <a:pt x="0" y="22249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7E447892-C40E-4C93-85F0-5EE8DC9A3B15}"/>
                </a:ext>
              </a:extLst>
            </p:cNvPr>
            <p:cNvSpPr/>
            <p:nvPr/>
          </p:nvSpPr>
          <p:spPr>
            <a:xfrm>
              <a:off x="7736273" y="1795033"/>
              <a:ext cx="6513" cy="97699"/>
            </a:xfrm>
            <a:custGeom>
              <a:avLst/>
              <a:gdLst>
                <a:gd name="connsiteX0" fmla="*/ 0 w 6513"/>
                <a:gd name="connsiteY0" fmla="*/ 0 h 97699"/>
                <a:gd name="connsiteX1" fmla="*/ 8337 w 6513"/>
                <a:gd name="connsiteY1" fmla="*/ 0 h 97699"/>
                <a:gd name="connsiteX2" fmla="*/ 8337 w 6513"/>
                <a:gd name="connsiteY2" fmla="*/ 101086 h 97699"/>
                <a:gd name="connsiteX3" fmla="*/ 0 w 6513"/>
                <a:gd name="connsiteY3" fmla="*/ 101086 h 97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97699">
                  <a:moveTo>
                    <a:pt x="0" y="0"/>
                  </a:moveTo>
                  <a:lnTo>
                    <a:pt x="8337" y="0"/>
                  </a:lnTo>
                  <a:lnTo>
                    <a:pt x="8337" y="101086"/>
                  </a:lnTo>
                  <a:lnTo>
                    <a:pt x="0" y="10108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1BD4FAA8-6503-4133-8703-9C13BB12F12B}"/>
                </a:ext>
              </a:extLst>
            </p:cNvPr>
            <p:cNvSpPr/>
            <p:nvPr/>
          </p:nvSpPr>
          <p:spPr>
            <a:xfrm>
              <a:off x="7704228" y="1753674"/>
              <a:ext cx="6513" cy="136779"/>
            </a:xfrm>
            <a:custGeom>
              <a:avLst/>
              <a:gdLst>
                <a:gd name="connsiteX0" fmla="*/ 0 w 6513"/>
                <a:gd name="connsiteY0" fmla="*/ 0 h 136778"/>
                <a:gd name="connsiteX1" fmla="*/ 8337 w 6513"/>
                <a:gd name="connsiteY1" fmla="*/ 0 h 136778"/>
                <a:gd name="connsiteX2" fmla="*/ 8337 w 6513"/>
                <a:gd name="connsiteY2" fmla="*/ 142445 h 136778"/>
                <a:gd name="connsiteX3" fmla="*/ 0 w 6513"/>
                <a:gd name="connsiteY3" fmla="*/ 142445 h 136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36778">
                  <a:moveTo>
                    <a:pt x="0" y="0"/>
                  </a:moveTo>
                  <a:lnTo>
                    <a:pt x="8337" y="0"/>
                  </a:lnTo>
                  <a:lnTo>
                    <a:pt x="8337" y="142445"/>
                  </a:lnTo>
                  <a:lnTo>
                    <a:pt x="0" y="14244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4F3B4E6-F577-4932-ADD0-89CE47B6014F}"/>
                </a:ext>
              </a:extLst>
            </p:cNvPr>
            <p:cNvSpPr/>
            <p:nvPr/>
          </p:nvSpPr>
          <p:spPr>
            <a:xfrm>
              <a:off x="7672183" y="1694208"/>
              <a:ext cx="6513" cy="201911"/>
            </a:xfrm>
            <a:custGeom>
              <a:avLst/>
              <a:gdLst>
                <a:gd name="connsiteX0" fmla="*/ 0 w 6513"/>
                <a:gd name="connsiteY0" fmla="*/ 0 h 201911"/>
                <a:gd name="connsiteX1" fmla="*/ 8337 w 6513"/>
                <a:gd name="connsiteY1" fmla="*/ 0 h 201911"/>
                <a:gd name="connsiteX2" fmla="*/ 8337 w 6513"/>
                <a:gd name="connsiteY2" fmla="*/ 201911 h 201911"/>
                <a:gd name="connsiteX3" fmla="*/ 0 w 6513"/>
                <a:gd name="connsiteY3" fmla="*/ 201911 h 201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201911">
                  <a:moveTo>
                    <a:pt x="0" y="0"/>
                  </a:moveTo>
                  <a:lnTo>
                    <a:pt x="8337" y="0"/>
                  </a:lnTo>
                  <a:lnTo>
                    <a:pt x="8337" y="201911"/>
                  </a:lnTo>
                  <a:lnTo>
                    <a:pt x="0" y="20191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300AC145-C800-46C6-A558-A44C1D024AFE}"/>
                </a:ext>
              </a:extLst>
            </p:cNvPr>
            <p:cNvSpPr/>
            <p:nvPr/>
          </p:nvSpPr>
          <p:spPr>
            <a:xfrm>
              <a:off x="7640137" y="1739866"/>
              <a:ext cx="6513" cy="156319"/>
            </a:xfrm>
            <a:custGeom>
              <a:avLst/>
              <a:gdLst>
                <a:gd name="connsiteX0" fmla="*/ 0 w 6513"/>
                <a:gd name="connsiteY0" fmla="*/ 0 h 156318"/>
                <a:gd name="connsiteX1" fmla="*/ 8337 w 6513"/>
                <a:gd name="connsiteY1" fmla="*/ 0 h 156318"/>
                <a:gd name="connsiteX2" fmla="*/ 8337 w 6513"/>
                <a:gd name="connsiteY2" fmla="*/ 156319 h 156318"/>
                <a:gd name="connsiteX3" fmla="*/ 0 w 6513"/>
                <a:gd name="connsiteY3" fmla="*/ 156319 h 15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56318">
                  <a:moveTo>
                    <a:pt x="0" y="0"/>
                  </a:moveTo>
                  <a:lnTo>
                    <a:pt x="8337" y="0"/>
                  </a:lnTo>
                  <a:lnTo>
                    <a:pt x="8337" y="156319"/>
                  </a:lnTo>
                  <a:lnTo>
                    <a:pt x="0" y="156319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D2EA4292-26A8-4278-ACF1-EBFA8CF14BE3}"/>
                </a:ext>
              </a:extLst>
            </p:cNvPr>
            <p:cNvSpPr/>
            <p:nvPr/>
          </p:nvSpPr>
          <p:spPr>
            <a:xfrm>
              <a:off x="7608092" y="1647117"/>
              <a:ext cx="6513" cy="247504"/>
            </a:xfrm>
            <a:custGeom>
              <a:avLst/>
              <a:gdLst>
                <a:gd name="connsiteX0" fmla="*/ 0 w 6513"/>
                <a:gd name="connsiteY0" fmla="*/ 0 h 247504"/>
                <a:gd name="connsiteX1" fmla="*/ 8337 w 6513"/>
                <a:gd name="connsiteY1" fmla="*/ 0 h 247504"/>
                <a:gd name="connsiteX2" fmla="*/ 8337 w 6513"/>
                <a:gd name="connsiteY2" fmla="*/ 249068 h 247504"/>
                <a:gd name="connsiteX3" fmla="*/ 0 w 6513"/>
                <a:gd name="connsiteY3" fmla="*/ 249068 h 24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247504">
                  <a:moveTo>
                    <a:pt x="0" y="0"/>
                  </a:moveTo>
                  <a:lnTo>
                    <a:pt x="8337" y="0"/>
                  </a:lnTo>
                  <a:lnTo>
                    <a:pt x="8337" y="249068"/>
                  </a:lnTo>
                  <a:lnTo>
                    <a:pt x="0" y="24906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2FD7953E-CDC3-4406-8E5F-4CAE6A4B81C6}"/>
                </a:ext>
              </a:extLst>
            </p:cNvPr>
            <p:cNvSpPr/>
            <p:nvPr/>
          </p:nvSpPr>
          <p:spPr>
            <a:xfrm>
              <a:off x="7576047" y="1703652"/>
              <a:ext cx="6513" cy="188885"/>
            </a:xfrm>
            <a:custGeom>
              <a:avLst/>
              <a:gdLst>
                <a:gd name="connsiteX0" fmla="*/ 0 w 6513"/>
                <a:gd name="connsiteY0" fmla="*/ 0 h 188884"/>
                <a:gd name="connsiteX1" fmla="*/ 8337 w 6513"/>
                <a:gd name="connsiteY1" fmla="*/ 0 h 188884"/>
                <a:gd name="connsiteX2" fmla="*/ 8337 w 6513"/>
                <a:gd name="connsiteY2" fmla="*/ 192467 h 188884"/>
                <a:gd name="connsiteX3" fmla="*/ 0 w 6513"/>
                <a:gd name="connsiteY3" fmla="*/ 192467 h 18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188884">
                  <a:moveTo>
                    <a:pt x="0" y="0"/>
                  </a:moveTo>
                  <a:lnTo>
                    <a:pt x="8337" y="0"/>
                  </a:lnTo>
                  <a:lnTo>
                    <a:pt x="8337" y="192467"/>
                  </a:lnTo>
                  <a:lnTo>
                    <a:pt x="0" y="19246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00FF5E7D-EA22-4835-A276-FE0D6F065084}"/>
                </a:ext>
              </a:extLst>
            </p:cNvPr>
            <p:cNvSpPr/>
            <p:nvPr/>
          </p:nvSpPr>
          <p:spPr>
            <a:xfrm>
              <a:off x="7544002" y="1600677"/>
              <a:ext cx="6513" cy="293097"/>
            </a:xfrm>
            <a:custGeom>
              <a:avLst/>
              <a:gdLst>
                <a:gd name="connsiteX0" fmla="*/ 0 w 6513"/>
                <a:gd name="connsiteY0" fmla="*/ 0 h 293097"/>
                <a:gd name="connsiteX1" fmla="*/ 8337 w 6513"/>
                <a:gd name="connsiteY1" fmla="*/ 0 h 293097"/>
                <a:gd name="connsiteX2" fmla="*/ 8337 w 6513"/>
                <a:gd name="connsiteY2" fmla="*/ 295442 h 293097"/>
                <a:gd name="connsiteX3" fmla="*/ 0 w 6513"/>
                <a:gd name="connsiteY3" fmla="*/ 295442 h 29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13" h="293097">
                  <a:moveTo>
                    <a:pt x="0" y="0"/>
                  </a:moveTo>
                  <a:lnTo>
                    <a:pt x="8337" y="0"/>
                  </a:lnTo>
                  <a:lnTo>
                    <a:pt x="8337" y="295442"/>
                  </a:lnTo>
                  <a:lnTo>
                    <a:pt x="0" y="29544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336578C1-6C3F-46BC-93EC-7C3791AC40EC}"/>
                </a:ext>
              </a:extLst>
            </p:cNvPr>
            <p:cNvSpPr/>
            <p:nvPr/>
          </p:nvSpPr>
          <p:spPr>
            <a:xfrm>
              <a:off x="7544002" y="1497312"/>
              <a:ext cx="358230" cy="227965"/>
            </a:xfrm>
            <a:custGeom>
              <a:avLst/>
              <a:gdLst>
                <a:gd name="connsiteX0" fmla="*/ 355039 w 358230"/>
                <a:gd name="connsiteY0" fmla="*/ 230961 h 227964"/>
                <a:gd name="connsiteX1" fmla="*/ 352043 w 358230"/>
                <a:gd name="connsiteY1" fmla="*/ 229723 h 227964"/>
                <a:gd name="connsiteX2" fmla="*/ 293097 w 358230"/>
                <a:gd name="connsiteY2" fmla="*/ 170778 h 227964"/>
                <a:gd name="connsiteX3" fmla="*/ 291859 w 358230"/>
                <a:gd name="connsiteY3" fmla="*/ 167782 h 227964"/>
                <a:gd name="connsiteX4" fmla="*/ 293097 w 358230"/>
                <a:gd name="connsiteY4" fmla="*/ 164851 h 227964"/>
                <a:gd name="connsiteX5" fmla="*/ 299025 w 358230"/>
                <a:gd name="connsiteY5" fmla="*/ 164851 h 227964"/>
                <a:gd name="connsiteX6" fmla="*/ 357969 w 358230"/>
                <a:gd name="connsiteY6" fmla="*/ 223796 h 227964"/>
                <a:gd name="connsiteX7" fmla="*/ 359207 w 358230"/>
                <a:gd name="connsiteY7" fmla="*/ 226792 h 227964"/>
                <a:gd name="connsiteX8" fmla="*/ 357969 w 358230"/>
                <a:gd name="connsiteY8" fmla="*/ 229723 h 227964"/>
                <a:gd name="connsiteX9" fmla="*/ 355039 w 358230"/>
                <a:gd name="connsiteY9" fmla="*/ 230961 h 227964"/>
                <a:gd name="connsiteX10" fmla="*/ 287235 w 358230"/>
                <a:gd name="connsiteY10" fmla="*/ 163157 h 227964"/>
                <a:gd name="connsiteX11" fmla="*/ 284239 w 358230"/>
                <a:gd name="connsiteY11" fmla="*/ 161920 h 227964"/>
                <a:gd name="connsiteX12" fmla="*/ 284239 w 358230"/>
                <a:gd name="connsiteY12" fmla="*/ 156058 h 227964"/>
                <a:gd name="connsiteX13" fmla="*/ 290167 w 358230"/>
                <a:gd name="connsiteY13" fmla="*/ 156058 h 227964"/>
                <a:gd name="connsiteX14" fmla="*/ 291404 w 358230"/>
                <a:gd name="connsiteY14" fmla="*/ 158924 h 227964"/>
                <a:gd name="connsiteX15" fmla="*/ 290167 w 358230"/>
                <a:gd name="connsiteY15" fmla="*/ 161920 h 227964"/>
                <a:gd name="connsiteX16" fmla="*/ 287235 w 358230"/>
                <a:gd name="connsiteY16" fmla="*/ 163157 h 227964"/>
                <a:gd name="connsiteX17" fmla="*/ 278377 w 358230"/>
                <a:gd name="connsiteY17" fmla="*/ 154365 h 227964"/>
                <a:gd name="connsiteX18" fmla="*/ 275447 w 358230"/>
                <a:gd name="connsiteY18" fmla="*/ 153127 h 227964"/>
                <a:gd name="connsiteX19" fmla="*/ 257730 w 358230"/>
                <a:gd name="connsiteY19" fmla="*/ 135476 h 227964"/>
                <a:gd name="connsiteX20" fmla="*/ 256493 w 358230"/>
                <a:gd name="connsiteY20" fmla="*/ 132480 h 227964"/>
                <a:gd name="connsiteX21" fmla="*/ 257730 w 358230"/>
                <a:gd name="connsiteY21" fmla="*/ 129549 h 227964"/>
                <a:gd name="connsiteX22" fmla="*/ 263657 w 358230"/>
                <a:gd name="connsiteY22" fmla="*/ 129549 h 227964"/>
                <a:gd name="connsiteX23" fmla="*/ 281308 w 358230"/>
                <a:gd name="connsiteY23" fmla="*/ 147265 h 227964"/>
                <a:gd name="connsiteX24" fmla="*/ 281308 w 358230"/>
                <a:gd name="connsiteY24" fmla="*/ 153127 h 227964"/>
                <a:gd name="connsiteX25" fmla="*/ 278377 w 358230"/>
                <a:gd name="connsiteY25" fmla="*/ 154365 h 227964"/>
                <a:gd name="connsiteX26" fmla="*/ 132219 w 358230"/>
                <a:gd name="connsiteY26" fmla="*/ 136453 h 227964"/>
                <a:gd name="connsiteX27" fmla="*/ 129288 w 358230"/>
                <a:gd name="connsiteY27" fmla="*/ 135216 h 227964"/>
                <a:gd name="connsiteX28" fmla="*/ 86822 w 358230"/>
                <a:gd name="connsiteY28" fmla="*/ 92749 h 227964"/>
                <a:gd name="connsiteX29" fmla="*/ 86757 w 358230"/>
                <a:gd name="connsiteY29" fmla="*/ 86822 h 227964"/>
                <a:gd name="connsiteX30" fmla="*/ 92684 w 358230"/>
                <a:gd name="connsiteY30" fmla="*/ 86822 h 227964"/>
                <a:gd name="connsiteX31" fmla="*/ 132219 w 358230"/>
                <a:gd name="connsiteY31" fmla="*/ 126423 h 227964"/>
                <a:gd name="connsiteX32" fmla="*/ 145702 w 358230"/>
                <a:gd name="connsiteY32" fmla="*/ 112875 h 227964"/>
                <a:gd name="connsiteX33" fmla="*/ 145832 w 358230"/>
                <a:gd name="connsiteY33" fmla="*/ 112810 h 227964"/>
                <a:gd name="connsiteX34" fmla="*/ 151629 w 358230"/>
                <a:gd name="connsiteY34" fmla="*/ 112940 h 227964"/>
                <a:gd name="connsiteX35" fmla="*/ 151629 w 358230"/>
                <a:gd name="connsiteY35" fmla="*/ 118802 h 227964"/>
                <a:gd name="connsiteX36" fmla="*/ 135150 w 358230"/>
                <a:gd name="connsiteY36" fmla="*/ 135216 h 227964"/>
                <a:gd name="connsiteX37" fmla="*/ 132219 w 358230"/>
                <a:gd name="connsiteY37" fmla="*/ 136453 h 227964"/>
                <a:gd name="connsiteX38" fmla="*/ 251869 w 358230"/>
                <a:gd name="connsiteY38" fmla="*/ 127856 h 227964"/>
                <a:gd name="connsiteX39" fmla="*/ 248872 w 358230"/>
                <a:gd name="connsiteY39" fmla="*/ 126618 h 227964"/>
                <a:gd name="connsiteX40" fmla="*/ 196375 w 358230"/>
                <a:gd name="connsiteY40" fmla="*/ 74056 h 227964"/>
                <a:gd name="connsiteX41" fmla="*/ 195854 w 358230"/>
                <a:gd name="connsiteY41" fmla="*/ 74577 h 227964"/>
                <a:gd name="connsiteX42" fmla="*/ 189927 w 358230"/>
                <a:gd name="connsiteY42" fmla="*/ 74577 h 227964"/>
                <a:gd name="connsiteX43" fmla="*/ 188689 w 358230"/>
                <a:gd name="connsiteY43" fmla="*/ 71646 h 227964"/>
                <a:gd name="connsiteX44" fmla="*/ 189927 w 358230"/>
                <a:gd name="connsiteY44" fmla="*/ 68715 h 227964"/>
                <a:gd name="connsiteX45" fmla="*/ 193379 w 358230"/>
                <a:gd name="connsiteY45" fmla="*/ 65198 h 227964"/>
                <a:gd name="connsiteX46" fmla="*/ 199306 w 358230"/>
                <a:gd name="connsiteY46" fmla="*/ 65198 h 227964"/>
                <a:gd name="connsiteX47" fmla="*/ 254799 w 358230"/>
                <a:gd name="connsiteY47" fmla="*/ 120756 h 227964"/>
                <a:gd name="connsiteX48" fmla="*/ 254799 w 358230"/>
                <a:gd name="connsiteY48" fmla="*/ 126618 h 227964"/>
                <a:gd name="connsiteX49" fmla="*/ 251869 w 358230"/>
                <a:gd name="connsiteY49" fmla="*/ 127856 h 227964"/>
                <a:gd name="connsiteX50" fmla="*/ 157556 w 358230"/>
                <a:gd name="connsiteY50" fmla="*/ 111116 h 227964"/>
                <a:gd name="connsiteX51" fmla="*/ 154560 w 358230"/>
                <a:gd name="connsiteY51" fmla="*/ 109879 h 227964"/>
                <a:gd name="connsiteX52" fmla="*/ 153322 w 358230"/>
                <a:gd name="connsiteY52" fmla="*/ 106948 h 227964"/>
                <a:gd name="connsiteX53" fmla="*/ 154560 w 358230"/>
                <a:gd name="connsiteY53" fmla="*/ 104017 h 227964"/>
                <a:gd name="connsiteX54" fmla="*/ 172276 w 358230"/>
                <a:gd name="connsiteY54" fmla="*/ 86301 h 227964"/>
                <a:gd name="connsiteX55" fmla="*/ 178138 w 358230"/>
                <a:gd name="connsiteY55" fmla="*/ 86301 h 227964"/>
                <a:gd name="connsiteX56" fmla="*/ 178138 w 358230"/>
                <a:gd name="connsiteY56" fmla="*/ 92228 h 227964"/>
                <a:gd name="connsiteX57" fmla="*/ 160487 w 358230"/>
                <a:gd name="connsiteY57" fmla="*/ 109879 h 227964"/>
                <a:gd name="connsiteX58" fmla="*/ 157556 w 358230"/>
                <a:gd name="connsiteY58" fmla="*/ 111116 h 227964"/>
                <a:gd name="connsiteX59" fmla="*/ 80895 w 358230"/>
                <a:gd name="connsiteY59" fmla="*/ 85063 h 227964"/>
                <a:gd name="connsiteX60" fmla="*/ 77964 w 358230"/>
                <a:gd name="connsiteY60" fmla="*/ 83826 h 227964"/>
                <a:gd name="connsiteX61" fmla="*/ 76726 w 358230"/>
                <a:gd name="connsiteY61" fmla="*/ 80895 h 227964"/>
                <a:gd name="connsiteX62" fmla="*/ 77964 w 358230"/>
                <a:gd name="connsiteY62" fmla="*/ 77964 h 227964"/>
                <a:gd name="connsiteX63" fmla="*/ 83826 w 358230"/>
                <a:gd name="connsiteY63" fmla="*/ 77964 h 227964"/>
                <a:gd name="connsiteX64" fmla="*/ 83826 w 358230"/>
                <a:gd name="connsiteY64" fmla="*/ 83826 h 227964"/>
                <a:gd name="connsiteX65" fmla="*/ 80895 w 358230"/>
                <a:gd name="connsiteY65" fmla="*/ 85063 h 227964"/>
                <a:gd name="connsiteX66" fmla="*/ 184065 w 358230"/>
                <a:gd name="connsiteY66" fmla="*/ 84542 h 227964"/>
                <a:gd name="connsiteX67" fmla="*/ 181069 w 358230"/>
                <a:gd name="connsiteY67" fmla="*/ 83370 h 227964"/>
                <a:gd name="connsiteX68" fmla="*/ 181069 w 358230"/>
                <a:gd name="connsiteY68" fmla="*/ 77443 h 227964"/>
                <a:gd name="connsiteX69" fmla="*/ 186996 w 358230"/>
                <a:gd name="connsiteY69" fmla="*/ 77443 h 227964"/>
                <a:gd name="connsiteX70" fmla="*/ 188234 w 358230"/>
                <a:gd name="connsiteY70" fmla="*/ 80374 h 227964"/>
                <a:gd name="connsiteX71" fmla="*/ 186996 w 358230"/>
                <a:gd name="connsiteY71" fmla="*/ 83370 h 227964"/>
                <a:gd name="connsiteX72" fmla="*/ 184065 w 358230"/>
                <a:gd name="connsiteY72" fmla="*/ 84542 h 227964"/>
                <a:gd name="connsiteX73" fmla="*/ 72037 w 358230"/>
                <a:gd name="connsiteY73" fmla="*/ 76270 h 227964"/>
                <a:gd name="connsiteX74" fmla="*/ 69106 w 358230"/>
                <a:gd name="connsiteY74" fmla="*/ 75033 h 227964"/>
                <a:gd name="connsiteX75" fmla="*/ 51390 w 358230"/>
                <a:gd name="connsiteY75" fmla="*/ 57382 h 227964"/>
                <a:gd name="connsiteX76" fmla="*/ 51390 w 358230"/>
                <a:gd name="connsiteY76" fmla="*/ 51455 h 227964"/>
                <a:gd name="connsiteX77" fmla="*/ 57317 w 358230"/>
                <a:gd name="connsiteY77" fmla="*/ 51455 h 227964"/>
                <a:gd name="connsiteX78" fmla="*/ 74968 w 358230"/>
                <a:gd name="connsiteY78" fmla="*/ 69171 h 227964"/>
                <a:gd name="connsiteX79" fmla="*/ 76205 w 358230"/>
                <a:gd name="connsiteY79" fmla="*/ 72102 h 227964"/>
                <a:gd name="connsiteX80" fmla="*/ 74968 w 358230"/>
                <a:gd name="connsiteY80" fmla="*/ 75033 h 227964"/>
                <a:gd name="connsiteX81" fmla="*/ 72037 w 358230"/>
                <a:gd name="connsiteY81" fmla="*/ 76270 h 227964"/>
                <a:gd name="connsiteX82" fmla="*/ 45528 w 358230"/>
                <a:gd name="connsiteY82" fmla="*/ 49696 h 227964"/>
                <a:gd name="connsiteX83" fmla="*/ 42597 w 358230"/>
                <a:gd name="connsiteY83" fmla="*/ 48459 h 227964"/>
                <a:gd name="connsiteX84" fmla="*/ 1172 w 358230"/>
                <a:gd name="connsiteY84" fmla="*/ 7099 h 227964"/>
                <a:gd name="connsiteX85" fmla="*/ 1172 w 358230"/>
                <a:gd name="connsiteY85" fmla="*/ 1172 h 227964"/>
                <a:gd name="connsiteX86" fmla="*/ 7099 w 358230"/>
                <a:gd name="connsiteY86" fmla="*/ 1172 h 227964"/>
                <a:gd name="connsiteX87" fmla="*/ 48459 w 358230"/>
                <a:gd name="connsiteY87" fmla="*/ 42532 h 227964"/>
                <a:gd name="connsiteX88" fmla="*/ 49696 w 358230"/>
                <a:gd name="connsiteY88" fmla="*/ 45528 h 227964"/>
                <a:gd name="connsiteX89" fmla="*/ 48459 w 358230"/>
                <a:gd name="connsiteY89" fmla="*/ 48459 h 227964"/>
                <a:gd name="connsiteX90" fmla="*/ 45528 w 358230"/>
                <a:gd name="connsiteY90" fmla="*/ 49696 h 22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58230" h="227964">
                  <a:moveTo>
                    <a:pt x="355039" y="230961"/>
                  </a:moveTo>
                  <a:cubicBezTo>
                    <a:pt x="353931" y="230961"/>
                    <a:pt x="352824" y="230505"/>
                    <a:pt x="352043" y="229723"/>
                  </a:cubicBezTo>
                  <a:lnTo>
                    <a:pt x="293097" y="170778"/>
                  </a:lnTo>
                  <a:cubicBezTo>
                    <a:pt x="292316" y="169996"/>
                    <a:pt x="291859" y="168954"/>
                    <a:pt x="291859" y="167782"/>
                  </a:cubicBezTo>
                  <a:cubicBezTo>
                    <a:pt x="291925" y="166675"/>
                    <a:pt x="292316" y="165633"/>
                    <a:pt x="293097" y="164851"/>
                  </a:cubicBezTo>
                  <a:cubicBezTo>
                    <a:pt x="294726" y="163288"/>
                    <a:pt x="297461" y="163288"/>
                    <a:pt x="299025" y="164851"/>
                  </a:cubicBezTo>
                  <a:lnTo>
                    <a:pt x="357969" y="223796"/>
                  </a:lnTo>
                  <a:cubicBezTo>
                    <a:pt x="358751" y="224578"/>
                    <a:pt x="359207" y="225620"/>
                    <a:pt x="359207" y="226792"/>
                  </a:cubicBezTo>
                  <a:cubicBezTo>
                    <a:pt x="359207" y="227899"/>
                    <a:pt x="358751" y="228942"/>
                    <a:pt x="357969" y="229723"/>
                  </a:cubicBezTo>
                  <a:cubicBezTo>
                    <a:pt x="357188" y="230505"/>
                    <a:pt x="356146" y="230961"/>
                    <a:pt x="355039" y="230961"/>
                  </a:cubicBezTo>
                  <a:close/>
                  <a:moveTo>
                    <a:pt x="287235" y="163157"/>
                  </a:moveTo>
                  <a:cubicBezTo>
                    <a:pt x="286128" y="163157"/>
                    <a:pt x="285021" y="162702"/>
                    <a:pt x="284239" y="161920"/>
                  </a:cubicBezTo>
                  <a:cubicBezTo>
                    <a:pt x="282676" y="160292"/>
                    <a:pt x="282676" y="157621"/>
                    <a:pt x="284239" y="156058"/>
                  </a:cubicBezTo>
                  <a:cubicBezTo>
                    <a:pt x="285868" y="154430"/>
                    <a:pt x="288603" y="154430"/>
                    <a:pt x="290167" y="156058"/>
                  </a:cubicBezTo>
                  <a:cubicBezTo>
                    <a:pt x="290948" y="156774"/>
                    <a:pt x="291404" y="157817"/>
                    <a:pt x="291404" y="158924"/>
                  </a:cubicBezTo>
                  <a:cubicBezTo>
                    <a:pt x="291404" y="160096"/>
                    <a:pt x="290948" y="161138"/>
                    <a:pt x="290167" y="161920"/>
                  </a:cubicBezTo>
                  <a:cubicBezTo>
                    <a:pt x="289385" y="162702"/>
                    <a:pt x="288343" y="163157"/>
                    <a:pt x="287235" y="163157"/>
                  </a:cubicBezTo>
                  <a:close/>
                  <a:moveTo>
                    <a:pt x="278377" y="154365"/>
                  </a:moveTo>
                  <a:cubicBezTo>
                    <a:pt x="277270" y="154365"/>
                    <a:pt x="276228" y="153909"/>
                    <a:pt x="275447" y="153127"/>
                  </a:cubicBezTo>
                  <a:lnTo>
                    <a:pt x="257730" y="135476"/>
                  </a:lnTo>
                  <a:cubicBezTo>
                    <a:pt x="256948" y="134694"/>
                    <a:pt x="256493" y="133652"/>
                    <a:pt x="256493" y="132480"/>
                  </a:cubicBezTo>
                  <a:cubicBezTo>
                    <a:pt x="256493" y="131373"/>
                    <a:pt x="256948" y="130331"/>
                    <a:pt x="257730" y="129549"/>
                  </a:cubicBezTo>
                  <a:cubicBezTo>
                    <a:pt x="259293" y="127986"/>
                    <a:pt x="262094" y="127986"/>
                    <a:pt x="263657" y="129549"/>
                  </a:cubicBezTo>
                  <a:lnTo>
                    <a:pt x="281308" y="147265"/>
                  </a:lnTo>
                  <a:cubicBezTo>
                    <a:pt x="282936" y="148893"/>
                    <a:pt x="282936" y="151499"/>
                    <a:pt x="281308" y="153127"/>
                  </a:cubicBezTo>
                  <a:cubicBezTo>
                    <a:pt x="280526" y="153909"/>
                    <a:pt x="279485" y="154365"/>
                    <a:pt x="278377" y="154365"/>
                  </a:cubicBezTo>
                  <a:close/>
                  <a:moveTo>
                    <a:pt x="132219" y="136453"/>
                  </a:moveTo>
                  <a:cubicBezTo>
                    <a:pt x="131112" y="136453"/>
                    <a:pt x="130070" y="136062"/>
                    <a:pt x="129288" y="135216"/>
                  </a:cubicBezTo>
                  <a:lnTo>
                    <a:pt x="86822" y="92749"/>
                  </a:lnTo>
                  <a:cubicBezTo>
                    <a:pt x="85194" y="91121"/>
                    <a:pt x="85194" y="88450"/>
                    <a:pt x="86757" y="86822"/>
                  </a:cubicBezTo>
                  <a:cubicBezTo>
                    <a:pt x="88385" y="85259"/>
                    <a:pt x="91121" y="85259"/>
                    <a:pt x="92684" y="86822"/>
                  </a:cubicBezTo>
                  <a:lnTo>
                    <a:pt x="132219" y="126423"/>
                  </a:lnTo>
                  <a:lnTo>
                    <a:pt x="145702" y="112875"/>
                  </a:lnTo>
                  <a:cubicBezTo>
                    <a:pt x="145767" y="112875"/>
                    <a:pt x="145767" y="112810"/>
                    <a:pt x="145832" y="112810"/>
                  </a:cubicBezTo>
                  <a:cubicBezTo>
                    <a:pt x="147395" y="111312"/>
                    <a:pt x="150131" y="111377"/>
                    <a:pt x="151629" y="112940"/>
                  </a:cubicBezTo>
                  <a:cubicBezTo>
                    <a:pt x="153257" y="114503"/>
                    <a:pt x="153257" y="117174"/>
                    <a:pt x="151629" y="118802"/>
                  </a:cubicBezTo>
                  <a:lnTo>
                    <a:pt x="135150" y="135216"/>
                  </a:lnTo>
                  <a:cubicBezTo>
                    <a:pt x="134434" y="135997"/>
                    <a:pt x="133392" y="136453"/>
                    <a:pt x="132219" y="136453"/>
                  </a:cubicBezTo>
                  <a:close/>
                  <a:moveTo>
                    <a:pt x="251869" y="127856"/>
                  </a:moveTo>
                  <a:cubicBezTo>
                    <a:pt x="250696" y="127856"/>
                    <a:pt x="249653" y="127400"/>
                    <a:pt x="248872" y="126618"/>
                  </a:cubicBezTo>
                  <a:lnTo>
                    <a:pt x="196375" y="74056"/>
                  </a:lnTo>
                  <a:lnTo>
                    <a:pt x="195854" y="74577"/>
                  </a:lnTo>
                  <a:cubicBezTo>
                    <a:pt x="194291" y="76140"/>
                    <a:pt x="191555" y="76140"/>
                    <a:pt x="189927" y="74577"/>
                  </a:cubicBezTo>
                  <a:cubicBezTo>
                    <a:pt x="189145" y="73795"/>
                    <a:pt x="188689" y="72753"/>
                    <a:pt x="188689" y="71646"/>
                  </a:cubicBezTo>
                  <a:cubicBezTo>
                    <a:pt x="188689" y="70539"/>
                    <a:pt x="189145" y="69497"/>
                    <a:pt x="189927" y="68715"/>
                  </a:cubicBezTo>
                  <a:lnTo>
                    <a:pt x="193379" y="65198"/>
                  </a:lnTo>
                  <a:cubicBezTo>
                    <a:pt x="195007" y="63635"/>
                    <a:pt x="197743" y="63635"/>
                    <a:pt x="199306" y="65198"/>
                  </a:cubicBezTo>
                  <a:lnTo>
                    <a:pt x="254799" y="120756"/>
                  </a:lnTo>
                  <a:cubicBezTo>
                    <a:pt x="256428" y="122319"/>
                    <a:pt x="256428" y="124990"/>
                    <a:pt x="254799" y="126618"/>
                  </a:cubicBezTo>
                  <a:cubicBezTo>
                    <a:pt x="254018" y="127334"/>
                    <a:pt x="252975" y="127856"/>
                    <a:pt x="251869" y="127856"/>
                  </a:cubicBezTo>
                  <a:close/>
                  <a:moveTo>
                    <a:pt x="157556" y="111116"/>
                  </a:moveTo>
                  <a:cubicBezTo>
                    <a:pt x="156449" y="111116"/>
                    <a:pt x="155341" y="110660"/>
                    <a:pt x="154560" y="109879"/>
                  </a:cubicBezTo>
                  <a:cubicBezTo>
                    <a:pt x="153778" y="109097"/>
                    <a:pt x="153388" y="108055"/>
                    <a:pt x="153322" y="106948"/>
                  </a:cubicBezTo>
                  <a:cubicBezTo>
                    <a:pt x="153322" y="105841"/>
                    <a:pt x="153778" y="104799"/>
                    <a:pt x="154560" y="104017"/>
                  </a:cubicBezTo>
                  <a:lnTo>
                    <a:pt x="172276" y="86301"/>
                  </a:lnTo>
                  <a:cubicBezTo>
                    <a:pt x="173839" y="84738"/>
                    <a:pt x="176575" y="84738"/>
                    <a:pt x="178138" y="86301"/>
                  </a:cubicBezTo>
                  <a:cubicBezTo>
                    <a:pt x="179766" y="87929"/>
                    <a:pt x="179766" y="90600"/>
                    <a:pt x="178138" y="92228"/>
                  </a:cubicBezTo>
                  <a:lnTo>
                    <a:pt x="160487" y="109879"/>
                  </a:lnTo>
                  <a:cubicBezTo>
                    <a:pt x="159706" y="110726"/>
                    <a:pt x="158663" y="111116"/>
                    <a:pt x="157556" y="111116"/>
                  </a:cubicBezTo>
                  <a:close/>
                  <a:moveTo>
                    <a:pt x="80895" y="85063"/>
                  </a:moveTo>
                  <a:cubicBezTo>
                    <a:pt x="79788" y="85063"/>
                    <a:pt x="78745" y="84607"/>
                    <a:pt x="77964" y="83826"/>
                  </a:cubicBezTo>
                  <a:cubicBezTo>
                    <a:pt x="77182" y="83044"/>
                    <a:pt x="76726" y="82002"/>
                    <a:pt x="76726" y="80895"/>
                  </a:cubicBezTo>
                  <a:cubicBezTo>
                    <a:pt x="76726" y="79788"/>
                    <a:pt x="77182" y="78745"/>
                    <a:pt x="77964" y="77964"/>
                  </a:cubicBezTo>
                  <a:cubicBezTo>
                    <a:pt x="79527" y="76336"/>
                    <a:pt x="82263" y="76336"/>
                    <a:pt x="83826" y="77964"/>
                  </a:cubicBezTo>
                  <a:cubicBezTo>
                    <a:pt x="85454" y="79527"/>
                    <a:pt x="85454" y="82197"/>
                    <a:pt x="83826" y="83826"/>
                  </a:cubicBezTo>
                  <a:cubicBezTo>
                    <a:pt x="83044" y="84673"/>
                    <a:pt x="82002" y="85063"/>
                    <a:pt x="80895" y="85063"/>
                  </a:cubicBezTo>
                  <a:close/>
                  <a:moveTo>
                    <a:pt x="184065" y="84542"/>
                  </a:moveTo>
                  <a:cubicBezTo>
                    <a:pt x="182958" y="84542"/>
                    <a:pt x="181916" y="84151"/>
                    <a:pt x="181069" y="83370"/>
                  </a:cubicBezTo>
                  <a:cubicBezTo>
                    <a:pt x="179506" y="81742"/>
                    <a:pt x="179506" y="79071"/>
                    <a:pt x="181069" y="77443"/>
                  </a:cubicBezTo>
                  <a:cubicBezTo>
                    <a:pt x="182697" y="75880"/>
                    <a:pt x="185433" y="75880"/>
                    <a:pt x="186996" y="77443"/>
                  </a:cubicBezTo>
                  <a:cubicBezTo>
                    <a:pt x="187778" y="78224"/>
                    <a:pt x="188234" y="79267"/>
                    <a:pt x="188234" y="80374"/>
                  </a:cubicBezTo>
                  <a:cubicBezTo>
                    <a:pt x="188234" y="81546"/>
                    <a:pt x="187778" y="82588"/>
                    <a:pt x="186996" y="83370"/>
                  </a:cubicBezTo>
                  <a:cubicBezTo>
                    <a:pt x="186214" y="84151"/>
                    <a:pt x="185172" y="84542"/>
                    <a:pt x="184065" y="84542"/>
                  </a:cubicBezTo>
                  <a:close/>
                  <a:moveTo>
                    <a:pt x="72037" y="76270"/>
                  </a:moveTo>
                  <a:cubicBezTo>
                    <a:pt x="70930" y="76270"/>
                    <a:pt x="69887" y="75880"/>
                    <a:pt x="69106" y="75033"/>
                  </a:cubicBezTo>
                  <a:lnTo>
                    <a:pt x="51390" y="57382"/>
                  </a:lnTo>
                  <a:cubicBezTo>
                    <a:pt x="49827" y="55754"/>
                    <a:pt x="49827" y="53083"/>
                    <a:pt x="51390" y="51455"/>
                  </a:cubicBezTo>
                  <a:cubicBezTo>
                    <a:pt x="52953" y="49892"/>
                    <a:pt x="55754" y="49892"/>
                    <a:pt x="57317" y="51455"/>
                  </a:cubicBezTo>
                  <a:lnTo>
                    <a:pt x="74968" y="69171"/>
                  </a:lnTo>
                  <a:cubicBezTo>
                    <a:pt x="75815" y="69953"/>
                    <a:pt x="76205" y="70995"/>
                    <a:pt x="76205" y="72102"/>
                  </a:cubicBezTo>
                  <a:cubicBezTo>
                    <a:pt x="76205" y="73209"/>
                    <a:pt x="75815" y="74251"/>
                    <a:pt x="74968" y="75033"/>
                  </a:cubicBezTo>
                  <a:cubicBezTo>
                    <a:pt x="74186" y="75814"/>
                    <a:pt x="73144" y="76270"/>
                    <a:pt x="72037" y="76270"/>
                  </a:cubicBezTo>
                  <a:close/>
                  <a:moveTo>
                    <a:pt x="45528" y="49696"/>
                  </a:moveTo>
                  <a:cubicBezTo>
                    <a:pt x="44421" y="49696"/>
                    <a:pt x="43378" y="49240"/>
                    <a:pt x="42597" y="48459"/>
                  </a:cubicBezTo>
                  <a:lnTo>
                    <a:pt x="1172" y="7099"/>
                  </a:lnTo>
                  <a:cubicBezTo>
                    <a:pt x="-391" y="5471"/>
                    <a:pt x="-391" y="2801"/>
                    <a:pt x="1172" y="1172"/>
                  </a:cubicBezTo>
                  <a:cubicBezTo>
                    <a:pt x="2801" y="-391"/>
                    <a:pt x="5536" y="-391"/>
                    <a:pt x="7099" y="1172"/>
                  </a:cubicBezTo>
                  <a:lnTo>
                    <a:pt x="48459" y="42532"/>
                  </a:lnTo>
                  <a:cubicBezTo>
                    <a:pt x="49240" y="43378"/>
                    <a:pt x="49696" y="44421"/>
                    <a:pt x="49696" y="45528"/>
                  </a:cubicBezTo>
                  <a:cubicBezTo>
                    <a:pt x="49696" y="46635"/>
                    <a:pt x="49240" y="47677"/>
                    <a:pt x="48459" y="48459"/>
                  </a:cubicBezTo>
                  <a:cubicBezTo>
                    <a:pt x="47677" y="49240"/>
                    <a:pt x="46635" y="49696"/>
                    <a:pt x="45528" y="4969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AC9A2D84-CDAB-403E-98C5-F393FF22FA87}"/>
                </a:ext>
              </a:extLst>
            </p:cNvPr>
            <p:cNvSpPr/>
            <p:nvPr/>
          </p:nvSpPr>
          <p:spPr>
            <a:xfrm>
              <a:off x="7848823" y="1718177"/>
              <a:ext cx="52106" cy="6513"/>
            </a:xfrm>
            <a:custGeom>
              <a:avLst/>
              <a:gdLst>
                <a:gd name="connsiteX0" fmla="*/ 50217 w 52106"/>
                <a:gd name="connsiteY0" fmla="*/ 10096 h 6513"/>
                <a:gd name="connsiteX1" fmla="*/ 50021 w 52106"/>
                <a:gd name="connsiteY1" fmla="*/ 10096 h 6513"/>
                <a:gd name="connsiteX2" fmla="*/ 4038 w 52106"/>
                <a:gd name="connsiteY2" fmla="*/ 8337 h 6513"/>
                <a:gd name="connsiteX3" fmla="*/ 1107 w 52106"/>
                <a:gd name="connsiteY3" fmla="*/ 7034 h 6513"/>
                <a:gd name="connsiteX4" fmla="*/ 0 w 52106"/>
                <a:gd name="connsiteY4" fmla="*/ 4038 h 6513"/>
                <a:gd name="connsiteX5" fmla="*/ 4168 w 52106"/>
                <a:gd name="connsiteY5" fmla="*/ 0 h 6513"/>
                <a:gd name="connsiteX6" fmla="*/ 50347 w 52106"/>
                <a:gd name="connsiteY6" fmla="*/ 1759 h 6513"/>
                <a:gd name="connsiteX7" fmla="*/ 53278 w 52106"/>
                <a:gd name="connsiteY7" fmla="*/ 3061 h 6513"/>
                <a:gd name="connsiteX8" fmla="*/ 54386 w 52106"/>
                <a:gd name="connsiteY8" fmla="*/ 6057 h 6513"/>
                <a:gd name="connsiteX9" fmla="*/ 50217 w 52106"/>
                <a:gd name="connsiteY9" fmla="*/ 10096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6513">
                  <a:moveTo>
                    <a:pt x="50217" y="10096"/>
                  </a:moveTo>
                  <a:cubicBezTo>
                    <a:pt x="50152" y="10096"/>
                    <a:pt x="50087" y="10096"/>
                    <a:pt x="50021" y="10096"/>
                  </a:cubicBezTo>
                  <a:lnTo>
                    <a:pt x="4038" y="8337"/>
                  </a:lnTo>
                  <a:cubicBezTo>
                    <a:pt x="2931" y="8272"/>
                    <a:pt x="1888" y="7816"/>
                    <a:pt x="1107" y="7034"/>
                  </a:cubicBezTo>
                  <a:cubicBezTo>
                    <a:pt x="390" y="6188"/>
                    <a:pt x="0" y="5145"/>
                    <a:pt x="0" y="4038"/>
                  </a:cubicBezTo>
                  <a:cubicBezTo>
                    <a:pt x="64" y="1759"/>
                    <a:pt x="1888" y="0"/>
                    <a:pt x="4168" y="0"/>
                  </a:cubicBezTo>
                  <a:lnTo>
                    <a:pt x="50347" y="1759"/>
                  </a:lnTo>
                  <a:cubicBezTo>
                    <a:pt x="51454" y="1759"/>
                    <a:pt x="52497" y="2280"/>
                    <a:pt x="53278" y="3061"/>
                  </a:cubicBezTo>
                  <a:cubicBezTo>
                    <a:pt x="53994" y="3908"/>
                    <a:pt x="54386" y="4950"/>
                    <a:pt x="54386" y="6057"/>
                  </a:cubicBezTo>
                  <a:cubicBezTo>
                    <a:pt x="54255" y="8402"/>
                    <a:pt x="52431" y="10096"/>
                    <a:pt x="50217" y="1009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40F53B03-F8B8-41B1-B617-86A72D0F0BF4}"/>
                </a:ext>
              </a:extLst>
            </p:cNvPr>
            <p:cNvSpPr/>
            <p:nvPr/>
          </p:nvSpPr>
          <p:spPr>
            <a:xfrm>
              <a:off x="7894155" y="1673561"/>
              <a:ext cx="6513" cy="52106"/>
            </a:xfrm>
            <a:custGeom>
              <a:avLst/>
              <a:gdLst>
                <a:gd name="connsiteX0" fmla="*/ 4885 w 6513"/>
                <a:gd name="connsiteY0" fmla="*/ 54711 h 52106"/>
                <a:gd name="connsiteX1" fmla="*/ 4885 w 6513"/>
                <a:gd name="connsiteY1" fmla="*/ 54711 h 52106"/>
                <a:gd name="connsiteX2" fmla="*/ 716 w 6513"/>
                <a:gd name="connsiteY2" fmla="*/ 50608 h 52106"/>
                <a:gd name="connsiteX3" fmla="*/ 0 w 6513"/>
                <a:gd name="connsiteY3" fmla="*/ 4299 h 52106"/>
                <a:gd name="connsiteX4" fmla="*/ 1172 w 6513"/>
                <a:gd name="connsiteY4" fmla="*/ 1303 h 52106"/>
                <a:gd name="connsiteX5" fmla="*/ 4103 w 6513"/>
                <a:gd name="connsiteY5" fmla="*/ 0 h 52106"/>
                <a:gd name="connsiteX6" fmla="*/ 8337 w 6513"/>
                <a:gd name="connsiteY6" fmla="*/ 4103 h 52106"/>
                <a:gd name="connsiteX7" fmla="*/ 9054 w 6513"/>
                <a:gd name="connsiteY7" fmla="*/ 50478 h 52106"/>
                <a:gd name="connsiteX8" fmla="*/ 4885 w 6513"/>
                <a:gd name="connsiteY8" fmla="*/ 54711 h 52106"/>
                <a:gd name="connsiteX9" fmla="*/ 4885 w 6513"/>
                <a:gd name="connsiteY9" fmla="*/ 54711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" h="52106">
                  <a:moveTo>
                    <a:pt x="4885" y="54711"/>
                  </a:moveTo>
                  <a:lnTo>
                    <a:pt x="4885" y="54711"/>
                  </a:lnTo>
                  <a:cubicBezTo>
                    <a:pt x="2605" y="54711"/>
                    <a:pt x="716" y="52888"/>
                    <a:pt x="716" y="50608"/>
                  </a:cubicBezTo>
                  <a:lnTo>
                    <a:pt x="0" y="4299"/>
                  </a:lnTo>
                  <a:cubicBezTo>
                    <a:pt x="0" y="3126"/>
                    <a:pt x="390" y="2084"/>
                    <a:pt x="1172" y="1303"/>
                  </a:cubicBezTo>
                  <a:cubicBezTo>
                    <a:pt x="1954" y="521"/>
                    <a:pt x="2996" y="65"/>
                    <a:pt x="4103" y="0"/>
                  </a:cubicBezTo>
                  <a:cubicBezTo>
                    <a:pt x="6448" y="0"/>
                    <a:pt x="8337" y="1889"/>
                    <a:pt x="8337" y="4103"/>
                  </a:cubicBezTo>
                  <a:lnTo>
                    <a:pt x="9054" y="50478"/>
                  </a:lnTo>
                  <a:cubicBezTo>
                    <a:pt x="9054" y="52823"/>
                    <a:pt x="7230" y="54711"/>
                    <a:pt x="4885" y="54711"/>
                  </a:cubicBezTo>
                  <a:lnTo>
                    <a:pt x="4885" y="5471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5" name="Group 1984">
            <a:extLst>
              <a:ext uri="{FF2B5EF4-FFF2-40B4-BE49-F238E27FC236}">
                <a16:creationId xmlns:a16="http://schemas.microsoft.com/office/drawing/2014/main" id="{AE9DF019-EA63-4D4F-BCEF-72EBDCA38DC2}"/>
              </a:ext>
            </a:extLst>
          </p:cNvPr>
          <p:cNvGrpSpPr/>
          <p:nvPr/>
        </p:nvGrpSpPr>
        <p:grpSpPr>
          <a:xfrm>
            <a:off x="7440214" y="2506977"/>
            <a:ext cx="513939" cy="468686"/>
            <a:chOff x="7523224" y="2543294"/>
            <a:chExt cx="424743" cy="387344"/>
          </a:xfrm>
          <a:solidFill>
            <a:srgbClr val="FFFFFF"/>
          </a:solidFill>
        </p:grpSpPr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777CBDBC-386C-423B-8BB8-8C6976ABDCE5}"/>
                </a:ext>
              </a:extLst>
            </p:cNvPr>
            <p:cNvSpPr/>
            <p:nvPr/>
          </p:nvSpPr>
          <p:spPr>
            <a:xfrm>
              <a:off x="7596250" y="2607890"/>
              <a:ext cx="351717" cy="286584"/>
            </a:xfrm>
            <a:custGeom>
              <a:avLst/>
              <a:gdLst>
                <a:gd name="connsiteX0" fmla="*/ 343042 w 351716"/>
                <a:gd name="connsiteY0" fmla="*/ 290492 h 286583"/>
                <a:gd name="connsiteX1" fmla="*/ 4157 w 351716"/>
                <a:gd name="connsiteY1" fmla="*/ 290492 h 286583"/>
                <a:gd name="connsiteX2" fmla="*/ 314 w 351716"/>
                <a:gd name="connsiteY2" fmla="*/ 287952 h 286583"/>
                <a:gd name="connsiteX3" fmla="*/ 1226 w 351716"/>
                <a:gd name="connsiteY3" fmla="*/ 283393 h 286583"/>
                <a:gd name="connsiteX4" fmla="*/ 283381 w 351716"/>
                <a:gd name="connsiteY4" fmla="*/ 1238 h 286583"/>
                <a:gd name="connsiteX5" fmla="*/ 286312 w 351716"/>
                <a:gd name="connsiteY5" fmla="*/ 0 h 286583"/>
                <a:gd name="connsiteX6" fmla="*/ 343107 w 351716"/>
                <a:gd name="connsiteY6" fmla="*/ 0 h 286583"/>
                <a:gd name="connsiteX7" fmla="*/ 357241 w 351716"/>
                <a:gd name="connsiteY7" fmla="*/ 14134 h 286583"/>
                <a:gd name="connsiteX8" fmla="*/ 357241 w 351716"/>
                <a:gd name="connsiteY8" fmla="*/ 276358 h 286583"/>
                <a:gd name="connsiteX9" fmla="*/ 343042 w 351716"/>
                <a:gd name="connsiteY9" fmla="*/ 290492 h 286583"/>
                <a:gd name="connsiteX10" fmla="*/ 14187 w 351716"/>
                <a:gd name="connsiteY10" fmla="*/ 282155 h 286583"/>
                <a:gd name="connsiteX11" fmla="*/ 343042 w 351716"/>
                <a:gd name="connsiteY11" fmla="*/ 282155 h 286583"/>
                <a:gd name="connsiteX12" fmla="*/ 348839 w 351716"/>
                <a:gd name="connsiteY12" fmla="*/ 276358 h 286583"/>
                <a:gd name="connsiteX13" fmla="*/ 348839 w 351716"/>
                <a:gd name="connsiteY13" fmla="*/ 14134 h 286583"/>
                <a:gd name="connsiteX14" fmla="*/ 343042 w 351716"/>
                <a:gd name="connsiteY14" fmla="*/ 8337 h 286583"/>
                <a:gd name="connsiteX15" fmla="*/ 288005 w 351716"/>
                <a:gd name="connsiteY15" fmla="*/ 8337 h 286583"/>
                <a:gd name="connsiteX16" fmla="*/ 14187 w 351716"/>
                <a:gd name="connsiteY16" fmla="*/ 282155 h 28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1716" h="286583">
                  <a:moveTo>
                    <a:pt x="343042" y="290492"/>
                  </a:moveTo>
                  <a:lnTo>
                    <a:pt x="4157" y="290492"/>
                  </a:lnTo>
                  <a:cubicBezTo>
                    <a:pt x="2463" y="290492"/>
                    <a:pt x="965" y="289450"/>
                    <a:pt x="314" y="287952"/>
                  </a:cubicBezTo>
                  <a:cubicBezTo>
                    <a:pt x="-338" y="286389"/>
                    <a:pt x="53" y="284630"/>
                    <a:pt x="1226" y="283393"/>
                  </a:cubicBezTo>
                  <a:lnTo>
                    <a:pt x="283381" y="1238"/>
                  </a:lnTo>
                  <a:cubicBezTo>
                    <a:pt x="284162" y="456"/>
                    <a:pt x="285204" y="0"/>
                    <a:pt x="286312" y="0"/>
                  </a:cubicBezTo>
                  <a:lnTo>
                    <a:pt x="343107" y="0"/>
                  </a:lnTo>
                  <a:cubicBezTo>
                    <a:pt x="350924" y="0"/>
                    <a:pt x="357241" y="6318"/>
                    <a:pt x="357241" y="14134"/>
                  </a:cubicBezTo>
                  <a:lnTo>
                    <a:pt x="357241" y="276358"/>
                  </a:lnTo>
                  <a:cubicBezTo>
                    <a:pt x="357176" y="284174"/>
                    <a:pt x="350858" y="290492"/>
                    <a:pt x="343042" y="290492"/>
                  </a:cubicBezTo>
                  <a:close/>
                  <a:moveTo>
                    <a:pt x="14187" y="282155"/>
                  </a:moveTo>
                  <a:lnTo>
                    <a:pt x="343042" y="282155"/>
                  </a:lnTo>
                  <a:cubicBezTo>
                    <a:pt x="346234" y="282155"/>
                    <a:pt x="348839" y="279550"/>
                    <a:pt x="348839" y="276358"/>
                  </a:cubicBezTo>
                  <a:lnTo>
                    <a:pt x="348839" y="14134"/>
                  </a:lnTo>
                  <a:cubicBezTo>
                    <a:pt x="348839" y="10942"/>
                    <a:pt x="346234" y="8337"/>
                    <a:pt x="343042" y="8337"/>
                  </a:cubicBezTo>
                  <a:lnTo>
                    <a:pt x="288005" y="8337"/>
                  </a:lnTo>
                  <a:lnTo>
                    <a:pt x="14187" y="28215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8BF06E1-2714-4E46-99A1-774118F2624B}"/>
                </a:ext>
              </a:extLst>
            </p:cNvPr>
            <p:cNvSpPr/>
            <p:nvPr/>
          </p:nvSpPr>
          <p:spPr>
            <a:xfrm>
              <a:off x="7838662" y="2651724"/>
              <a:ext cx="104212" cy="6513"/>
            </a:xfrm>
            <a:custGeom>
              <a:avLst/>
              <a:gdLst>
                <a:gd name="connsiteX0" fmla="*/ 0 w 104212"/>
                <a:gd name="connsiteY0" fmla="*/ 0 h 6513"/>
                <a:gd name="connsiteX1" fmla="*/ 110595 w 104212"/>
                <a:gd name="connsiteY1" fmla="*/ 0 h 6513"/>
                <a:gd name="connsiteX2" fmla="*/ 110595 w 104212"/>
                <a:gd name="connsiteY2" fmla="*/ 8337 h 6513"/>
                <a:gd name="connsiteX3" fmla="*/ 0 w 104212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212" h="6513">
                  <a:moveTo>
                    <a:pt x="0" y="0"/>
                  </a:moveTo>
                  <a:lnTo>
                    <a:pt x="110595" y="0"/>
                  </a:lnTo>
                  <a:lnTo>
                    <a:pt x="110595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4F8771AF-E344-472E-9B36-11DAFC846D35}"/>
                </a:ext>
              </a:extLst>
            </p:cNvPr>
            <p:cNvSpPr/>
            <p:nvPr/>
          </p:nvSpPr>
          <p:spPr>
            <a:xfrm>
              <a:off x="7797758" y="2688524"/>
              <a:ext cx="149805" cy="6513"/>
            </a:xfrm>
            <a:custGeom>
              <a:avLst/>
              <a:gdLst>
                <a:gd name="connsiteX0" fmla="*/ 151499 w 149805"/>
                <a:gd name="connsiteY0" fmla="*/ 8337 h 6513"/>
                <a:gd name="connsiteX1" fmla="*/ 4169 w 149805"/>
                <a:gd name="connsiteY1" fmla="*/ 8337 h 6513"/>
                <a:gd name="connsiteX2" fmla="*/ 0 w 149805"/>
                <a:gd name="connsiteY2" fmla="*/ 4168 h 6513"/>
                <a:gd name="connsiteX3" fmla="*/ 4169 w 149805"/>
                <a:gd name="connsiteY3" fmla="*/ 0 h 6513"/>
                <a:gd name="connsiteX4" fmla="*/ 151499 w 149805"/>
                <a:gd name="connsiteY4" fmla="*/ 0 h 6513"/>
                <a:gd name="connsiteX5" fmla="*/ 155667 w 149805"/>
                <a:gd name="connsiteY5" fmla="*/ 4168 h 6513"/>
                <a:gd name="connsiteX6" fmla="*/ 151499 w 149805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805" h="6513">
                  <a:moveTo>
                    <a:pt x="15149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151499" y="0"/>
                  </a:lnTo>
                  <a:cubicBezTo>
                    <a:pt x="153778" y="0"/>
                    <a:pt x="155667" y="1889"/>
                    <a:pt x="155667" y="4168"/>
                  </a:cubicBezTo>
                  <a:cubicBezTo>
                    <a:pt x="155667" y="6448"/>
                    <a:pt x="153778" y="8337"/>
                    <a:pt x="15149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E5C3DCA-62D6-4CAE-9663-E4CA5C221A20}"/>
                </a:ext>
              </a:extLst>
            </p:cNvPr>
            <p:cNvSpPr/>
            <p:nvPr/>
          </p:nvSpPr>
          <p:spPr>
            <a:xfrm>
              <a:off x="7856118" y="2670287"/>
              <a:ext cx="6513" cy="6513"/>
            </a:xfrm>
            <a:custGeom>
              <a:avLst/>
              <a:gdLst>
                <a:gd name="connsiteX0" fmla="*/ 8597 w 6513"/>
                <a:gd name="connsiteY0" fmla="*/ 8337 h 6513"/>
                <a:gd name="connsiteX1" fmla="*/ 4168 w 6513"/>
                <a:gd name="connsiteY1" fmla="*/ 8337 h 6513"/>
                <a:gd name="connsiteX2" fmla="*/ 0 w 6513"/>
                <a:gd name="connsiteY2" fmla="*/ 4168 h 6513"/>
                <a:gd name="connsiteX3" fmla="*/ 4168 w 6513"/>
                <a:gd name="connsiteY3" fmla="*/ 0 h 6513"/>
                <a:gd name="connsiteX4" fmla="*/ 8597 w 6513"/>
                <a:gd name="connsiteY4" fmla="*/ 0 h 6513"/>
                <a:gd name="connsiteX5" fmla="*/ 12766 w 6513"/>
                <a:gd name="connsiteY5" fmla="*/ 4168 h 6513"/>
                <a:gd name="connsiteX6" fmla="*/ 8597 w 651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8597" y="8337"/>
                  </a:moveTo>
                  <a:lnTo>
                    <a:pt x="4168" y="8337"/>
                  </a:lnTo>
                  <a:cubicBezTo>
                    <a:pt x="1888" y="8337"/>
                    <a:pt x="0" y="6448"/>
                    <a:pt x="0" y="4168"/>
                  </a:cubicBezTo>
                  <a:cubicBezTo>
                    <a:pt x="0" y="1889"/>
                    <a:pt x="1888" y="0"/>
                    <a:pt x="4168" y="0"/>
                  </a:cubicBezTo>
                  <a:lnTo>
                    <a:pt x="8597" y="0"/>
                  </a:lnTo>
                  <a:cubicBezTo>
                    <a:pt x="10877" y="0"/>
                    <a:pt x="12766" y="1889"/>
                    <a:pt x="12766" y="4168"/>
                  </a:cubicBezTo>
                  <a:cubicBezTo>
                    <a:pt x="12766" y="6448"/>
                    <a:pt x="10877" y="8337"/>
                    <a:pt x="859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387F2992-9C5F-493D-A888-E6828C590E98}"/>
                </a:ext>
              </a:extLst>
            </p:cNvPr>
            <p:cNvSpPr/>
            <p:nvPr/>
          </p:nvSpPr>
          <p:spPr>
            <a:xfrm>
              <a:off x="7873638" y="2670287"/>
              <a:ext cx="6513" cy="6513"/>
            </a:xfrm>
            <a:custGeom>
              <a:avLst/>
              <a:gdLst>
                <a:gd name="connsiteX0" fmla="*/ 8598 w 6513"/>
                <a:gd name="connsiteY0" fmla="*/ 8337 h 6513"/>
                <a:gd name="connsiteX1" fmla="*/ 4169 w 6513"/>
                <a:gd name="connsiteY1" fmla="*/ 8337 h 6513"/>
                <a:gd name="connsiteX2" fmla="*/ 0 w 6513"/>
                <a:gd name="connsiteY2" fmla="*/ 4168 h 6513"/>
                <a:gd name="connsiteX3" fmla="*/ 4169 w 6513"/>
                <a:gd name="connsiteY3" fmla="*/ 0 h 6513"/>
                <a:gd name="connsiteX4" fmla="*/ 8598 w 6513"/>
                <a:gd name="connsiteY4" fmla="*/ 0 h 6513"/>
                <a:gd name="connsiteX5" fmla="*/ 12766 w 6513"/>
                <a:gd name="connsiteY5" fmla="*/ 4168 h 6513"/>
                <a:gd name="connsiteX6" fmla="*/ 8598 w 651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859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8598" y="0"/>
                  </a:lnTo>
                  <a:cubicBezTo>
                    <a:pt x="10877" y="0"/>
                    <a:pt x="12766" y="1889"/>
                    <a:pt x="12766" y="4168"/>
                  </a:cubicBezTo>
                  <a:cubicBezTo>
                    <a:pt x="12766" y="6448"/>
                    <a:pt x="10943" y="8337"/>
                    <a:pt x="859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891C8C83-CF02-4658-888E-D5D0EBE5BAB0}"/>
                </a:ext>
              </a:extLst>
            </p:cNvPr>
            <p:cNvSpPr/>
            <p:nvPr/>
          </p:nvSpPr>
          <p:spPr>
            <a:xfrm>
              <a:off x="7891224" y="2670287"/>
              <a:ext cx="6513" cy="6513"/>
            </a:xfrm>
            <a:custGeom>
              <a:avLst/>
              <a:gdLst>
                <a:gd name="connsiteX0" fmla="*/ 8598 w 6513"/>
                <a:gd name="connsiteY0" fmla="*/ 8337 h 6513"/>
                <a:gd name="connsiteX1" fmla="*/ 4169 w 6513"/>
                <a:gd name="connsiteY1" fmla="*/ 8337 h 6513"/>
                <a:gd name="connsiteX2" fmla="*/ 0 w 6513"/>
                <a:gd name="connsiteY2" fmla="*/ 4168 h 6513"/>
                <a:gd name="connsiteX3" fmla="*/ 4169 w 6513"/>
                <a:gd name="connsiteY3" fmla="*/ 0 h 6513"/>
                <a:gd name="connsiteX4" fmla="*/ 8598 w 6513"/>
                <a:gd name="connsiteY4" fmla="*/ 0 h 6513"/>
                <a:gd name="connsiteX5" fmla="*/ 12767 w 6513"/>
                <a:gd name="connsiteY5" fmla="*/ 4168 h 6513"/>
                <a:gd name="connsiteX6" fmla="*/ 8598 w 651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859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8598" y="0"/>
                  </a:lnTo>
                  <a:cubicBezTo>
                    <a:pt x="10877" y="0"/>
                    <a:pt x="12767" y="1889"/>
                    <a:pt x="12767" y="4168"/>
                  </a:cubicBezTo>
                  <a:cubicBezTo>
                    <a:pt x="12767" y="6448"/>
                    <a:pt x="10877" y="8337"/>
                    <a:pt x="859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4D0A2BBE-ADD3-4FFC-8834-0E850A3A1B6F}"/>
                </a:ext>
              </a:extLst>
            </p:cNvPr>
            <p:cNvSpPr/>
            <p:nvPr/>
          </p:nvSpPr>
          <p:spPr>
            <a:xfrm>
              <a:off x="7908745" y="2670287"/>
              <a:ext cx="6513" cy="6513"/>
            </a:xfrm>
            <a:custGeom>
              <a:avLst/>
              <a:gdLst>
                <a:gd name="connsiteX0" fmla="*/ 8597 w 6513"/>
                <a:gd name="connsiteY0" fmla="*/ 8337 h 6513"/>
                <a:gd name="connsiteX1" fmla="*/ 4169 w 6513"/>
                <a:gd name="connsiteY1" fmla="*/ 8337 h 6513"/>
                <a:gd name="connsiteX2" fmla="*/ 0 w 6513"/>
                <a:gd name="connsiteY2" fmla="*/ 4168 h 6513"/>
                <a:gd name="connsiteX3" fmla="*/ 4169 w 6513"/>
                <a:gd name="connsiteY3" fmla="*/ 0 h 6513"/>
                <a:gd name="connsiteX4" fmla="*/ 8597 w 6513"/>
                <a:gd name="connsiteY4" fmla="*/ 0 h 6513"/>
                <a:gd name="connsiteX5" fmla="*/ 12766 w 6513"/>
                <a:gd name="connsiteY5" fmla="*/ 4168 h 6513"/>
                <a:gd name="connsiteX6" fmla="*/ 8597 w 651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8597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8597" y="0"/>
                  </a:lnTo>
                  <a:cubicBezTo>
                    <a:pt x="10877" y="0"/>
                    <a:pt x="12766" y="1889"/>
                    <a:pt x="12766" y="4168"/>
                  </a:cubicBezTo>
                  <a:cubicBezTo>
                    <a:pt x="12766" y="6448"/>
                    <a:pt x="10943" y="8337"/>
                    <a:pt x="859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E367DCAF-323F-461C-A800-5EBD027B64F5}"/>
                </a:ext>
              </a:extLst>
            </p:cNvPr>
            <p:cNvSpPr/>
            <p:nvPr/>
          </p:nvSpPr>
          <p:spPr>
            <a:xfrm>
              <a:off x="7553788" y="2543294"/>
              <a:ext cx="371257" cy="371256"/>
            </a:xfrm>
            <a:custGeom>
              <a:avLst/>
              <a:gdLst>
                <a:gd name="connsiteX0" fmla="*/ 4152 w 371256"/>
                <a:gd name="connsiteY0" fmla="*/ 372543 h 371256"/>
                <a:gd name="connsiteX1" fmla="*/ 1221 w 371256"/>
                <a:gd name="connsiteY1" fmla="*/ 371305 h 371256"/>
                <a:gd name="connsiteX2" fmla="*/ 1221 w 371256"/>
                <a:gd name="connsiteY2" fmla="*/ 365443 h 371256"/>
                <a:gd name="connsiteX3" fmla="*/ 365378 w 371256"/>
                <a:gd name="connsiteY3" fmla="*/ 1221 h 371256"/>
                <a:gd name="connsiteX4" fmla="*/ 371240 w 371256"/>
                <a:gd name="connsiteY4" fmla="*/ 1221 h 371256"/>
                <a:gd name="connsiteX5" fmla="*/ 371240 w 371256"/>
                <a:gd name="connsiteY5" fmla="*/ 7083 h 371256"/>
                <a:gd name="connsiteX6" fmla="*/ 7083 w 371256"/>
                <a:gd name="connsiteY6" fmla="*/ 371305 h 371256"/>
                <a:gd name="connsiteX7" fmla="*/ 4152 w 371256"/>
                <a:gd name="connsiteY7" fmla="*/ 372543 h 37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56" h="371256">
                  <a:moveTo>
                    <a:pt x="4152" y="372543"/>
                  </a:moveTo>
                  <a:cubicBezTo>
                    <a:pt x="3110" y="372543"/>
                    <a:pt x="2003" y="372152"/>
                    <a:pt x="1221" y="371305"/>
                  </a:cubicBezTo>
                  <a:cubicBezTo>
                    <a:pt x="-407" y="369677"/>
                    <a:pt x="-407" y="367072"/>
                    <a:pt x="1221" y="365443"/>
                  </a:cubicBezTo>
                  <a:lnTo>
                    <a:pt x="365378" y="1221"/>
                  </a:lnTo>
                  <a:cubicBezTo>
                    <a:pt x="367006" y="-407"/>
                    <a:pt x="369612" y="-407"/>
                    <a:pt x="371240" y="1221"/>
                  </a:cubicBezTo>
                  <a:cubicBezTo>
                    <a:pt x="372869" y="2850"/>
                    <a:pt x="372869" y="5455"/>
                    <a:pt x="371240" y="7083"/>
                  </a:cubicBezTo>
                  <a:lnTo>
                    <a:pt x="7083" y="371305"/>
                  </a:lnTo>
                  <a:cubicBezTo>
                    <a:pt x="6237" y="372152"/>
                    <a:pt x="5194" y="372543"/>
                    <a:pt x="4152" y="3725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BE5E1154-F6CE-49AD-B6ED-28317A8D3E98}"/>
                </a:ext>
              </a:extLst>
            </p:cNvPr>
            <p:cNvSpPr/>
            <p:nvPr/>
          </p:nvSpPr>
          <p:spPr>
            <a:xfrm>
              <a:off x="7562711" y="2559382"/>
              <a:ext cx="371257" cy="371256"/>
            </a:xfrm>
            <a:custGeom>
              <a:avLst/>
              <a:gdLst>
                <a:gd name="connsiteX0" fmla="*/ 4152 w 371256"/>
                <a:gd name="connsiteY0" fmla="*/ 372543 h 371256"/>
                <a:gd name="connsiteX1" fmla="*/ 1221 w 371256"/>
                <a:gd name="connsiteY1" fmla="*/ 371305 h 371256"/>
                <a:gd name="connsiteX2" fmla="*/ 1221 w 371256"/>
                <a:gd name="connsiteY2" fmla="*/ 365443 h 371256"/>
                <a:gd name="connsiteX3" fmla="*/ 365378 w 371256"/>
                <a:gd name="connsiteY3" fmla="*/ 1221 h 371256"/>
                <a:gd name="connsiteX4" fmla="*/ 371240 w 371256"/>
                <a:gd name="connsiteY4" fmla="*/ 1221 h 371256"/>
                <a:gd name="connsiteX5" fmla="*/ 371240 w 371256"/>
                <a:gd name="connsiteY5" fmla="*/ 7083 h 371256"/>
                <a:gd name="connsiteX6" fmla="*/ 7083 w 371256"/>
                <a:gd name="connsiteY6" fmla="*/ 371305 h 371256"/>
                <a:gd name="connsiteX7" fmla="*/ 4152 w 371256"/>
                <a:gd name="connsiteY7" fmla="*/ 372543 h 37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56" h="371256">
                  <a:moveTo>
                    <a:pt x="4152" y="372543"/>
                  </a:moveTo>
                  <a:cubicBezTo>
                    <a:pt x="3110" y="372543"/>
                    <a:pt x="2003" y="372152"/>
                    <a:pt x="1221" y="371305"/>
                  </a:cubicBezTo>
                  <a:cubicBezTo>
                    <a:pt x="-407" y="369677"/>
                    <a:pt x="-407" y="367072"/>
                    <a:pt x="1221" y="365443"/>
                  </a:cubicBezTo>
                  <a:lnTo>
                    <a:pt x="365378" y="1221"/>
                  </a:lnTo>
                  <a:cubicBezTo>
                    <a:pt x="367006" y="-407"/>
                    <a:pt x="369612" y="-407"/>
                    <a:pt x="371240" y="1221"/>
                  </a:cubicBezTo>
                  <a:cubicBezTo>
                    <a:pt x="372869" y="2850"/>
                    <a:pt x="372869" y="5455"/>
                    <a:pt x="371240" y="7083"/>
                  </a:cubicBezTo>
                  <a:lnTo>
                    <a:pt x="7083" y="371305"/>
                  </a:lnTo>
                  <a:cubicBezTo>
                    <a:pt x="6301" y="372152"/>
                    <a:pt x="5259" y="372543"/>
                    <a:pt x="4152" y="3725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540B18F0-9811-4335-823B-81FE85848190}"/>
                </a:ext>
              </a:extLst>
            </p:cNvPr>
            <p:cNvSpPr/>
            <p:nvPr/>
          </p:nvSpPr>
          <p:spPr>
            <a:xfrm>
              <a:off x="7523289" y="2582879"/>
              <a:ext cx="358230" cy="286584"/>
            </a:xfrm>
            <a:custGeom>
              <a:avLst/>
              <a:gdLst>
                <a:gd name="connsiteX0" fmla="*/ 77117 w 358230"/>
                <a:gd name="connsiteY0" fmla="*/ 290492 h 286583"/>
                <a:gd name="connsiteX1" fmla="*/ 14134 w 358230"/>
                <a:gd name="connsiteY1" fmla="*/ 290492 h 286583"/>
                <a:gd name="connsiteX2" fmla="*/ 0 w 358230"/>
                <a:gd name="connsiteY2" fmla="*/ 276358 h 286583"/>
                <a:gd name="connsiteX3" fmla="*/ 0 w 358230"/>
                <a:gd name="connsiteY3" fmla="*/ 14134 h 286583"/>
                <a:gd name="connsiteX4" fmla="*/ 14134 w 358230"/>
                <a:gd name="connsiteY4" fmla="*/ 0 h 286583"/>
                <a:gd name="connsiteX5" fmla="*/ 359272 w 358230"/>
                <a:gd name="connsiteY5" fmla="*/ 0 h 286583"/>
                <a:gd name="connsiteX6" fmla="*/ 363115 w 358230"/>
                <a:gd name="connsiteY6" fmla="*/ 2540 h 286583"/>
                <a:gd name="connsiteX7" fmla="*/ 362203 w 358230"/>
                <a:gd name="connsiteY7" fmla="*/ 7099 h 286583"/>
                <a:gd name="connsiteX8" fmla="*/ 80048 w 358230"/>
                <a:gd name="connsiteY8" fmla="*/ 289254 h 286583"/>
                <a:gd name="connsiteX9" fmla="*/ 77117 w 358230"/>
                <a:gd name="connsiteY9" fmla="*/ 290492 h 286583"/>
                <a:gd name="connsiteX10" fmla="*/ 14134 w 358230"/>
                <a:gd name="connsiteY10" fmla="*/ 8337 h 286583"/>
                <a:gd name="connsiteX11" fmla="*/ 8337 w 358230"/>
                <a:gd name="connsiteY11" fmla="*/ 14134 h 286583"/>
                <a:gd name="connsiteX12" fmla="*/ 8337 w 358230"/>
                <a:gd name="connsiteY12" fmla="*/ 276358 h 286583"/>
                <a:gd name="connsiteX13" fmla="*/ 14134 w 358230"/>
                <a:gd name="connsiteY13" fmla="*/ 282155 h 286583"/>
                <a:gd name="connsiteX14" fmla="*/ 75424 w 358230"/>
                <a:gd name="connsiteY14" fmla="*/ 282155 h 286583"/>
                <a:gd name="connsiteX15" fmla="*/ 349241 w 358230"/>
                <a:gd name="connsiteY15" fmla="*/ 8337 h 286583"/>
                <a:gd name="connsiteX16" fmla="*/ 14134 w 358230"/>
                <a:gd name="connsiteY16" fmla="*/ 8337 h 28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8230" h="286583">
                  <a:moveTo>
                    <a:pt x="77117" y="290492"/>
                  </a:moveTo>
                  <a:lnTo>
                    <a:pt x="14134" y="290492"/>
                  </a:lnTo>
                  <a:cubicBezTo>
                    <a:pt x="6318" y="290492"/>
                    <a:pt x="0" y="284174"/>
                    <a:pt x="0" y="276358"/>
                  </a:cubicBezTo>
                  <a:lnTo>
                    <a:pt x="0" y="14134"/>
                  </a:lnTo>
                  <a:cubicBezTo>
                    <a:pt x="0" y="6318"/>
                    <a:pt x="6318" y="0"/>
                    <a:pt x="14134" y="0"/>
                  </a:cubicBezTo>
                  <a:lnTo>
                    <a:pt x="359272" y="0"/>
                  </a:lnTo>
                  <a:cubicBezTo>
                    <a:pt x="360965" y="0"/>
                    <a:pt x="362463" y="1042"/>
                    <a:pt x="363115" y="2540"/>
                  </a:cubicBezTo>
                  <a:cubicBezTo>
                    <a:pt x="363767" y="4103"/>
                    <a:pt x="363375" y="5862"/>
                    <a:pt x="362203" y="7099"/>
                  </a:cubicBezTo>
                  <a:lnTo>
                    <a:pt x="80048" y="289254"/>
                  </a:lnTo>
                  <a:cubicBezTo>
                    <a:pt x="79266" y="290036"/>
                    <a:pt x="78224" y="290492"/>
                    <a:pt x="77117" y="290492"/>
                  </a:cubicBezTo>
                  <a:close/>
                  <a:moveTo>
                    <a:pt x="14134" y="8337"/>
                  </a:moveTo>
                  <a:cubicBezTo>
                    <a:pt x="10942" y="8337"/>
                    <a:pt x="8337" y="10942"/>
                    <a:pt x="8337" y="14134"/>
                  </a:cubicBezTo>
                  <a:lnTo>
                    <a:pt x="8337" y="276358"/>
                  </a:lnTo>
                  <a:cubicBezTo>
                    <a:pt x="8337" y="279550"/>
                    <a:pt x="10942" y="282155"/>
                    <a:pt x="14134" y="282155"/>
                  </a:cubicBezTo>
                  <a:lnTo>
                    <a:pt x="75424" y="282155"/>
                  </a:lnTo>
                  <a:lnTo>
                    <a:pt x="349241" y="8337"/>
                  </a:lnTo>
                  <a:lnTo>
                    <a:pt x="14134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83E623F7-FE57-4A02-B80D-B291CE3C10F4}"/>
                </a:ext>
              </a:extLst>
            </p:cNvPr>
            <p:cNvSpPr/>
            <p:nvPr/>
          </p:nvSpPr>
          <p:spPr>
            <a:xfrm>
              <a:off x="7527458" y="2626713"/>
              <a:ext cx="306124" cy="6513"/>
            </a:xfrm>
            <a:custGeom>
              <a:avLst/>
              <a:gdLst>
                <a:gd name="connsiteX0" fmla="*/ 0 w 306123"/>
                <a:gd name="connsiteY0" fmla="*/ 0 h 6513"/>
                <a:gd name="connsiteX1" fmla="*/ 311204 w 306123"/>
                <a:gd name="connsiteY1" fmla="*/ 0 h 6513"/>
                <a:gd name="connsiteX2" fmla="*/ 311204 w 306123"/>
                <a:gd name="connsiteY2" fmla="*/ 8337 h 6513"/>
                <a:gd name="connsiteX3" fmla="*/ 0 w 306123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6123" h="6513">
                  <a:moveTo>
                    <a:pt x="0" y="0"/>
                  </a:moveTo>
                  <a:lnTo>
                    <a:pt x="311204" y="0"/>
                  </a:lnTo>
                  <a:lnTo>
                    <a:pt x="311204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B222C90-A1DE-4046-B0D8-6CECE48E9A41}"/>
                </a:ext>
              </a:extLst>
            </p:cNvPr>
            <p:cNvSpPr/>
            <p:nvPr/>
          </p:nvSpPr>
          <p:spPr>
            <a:xfrm>
              <a:off x="7523224" y="2663513"/>
              <a:ext cx="280071" cy="6513"/>
            </a:xfrm>
            <a:custGeom>
              <a:avLst/>
              <a:gdLst>
                <a:gd name="connsiteX0" fmla="*/ 278638 w 280070"/>
                <a:gd name="connsiteY0" fmla="*/ 8337 h 6513"/>
                <a:gd name="connsiteX1" fmla="*/ 4169 w 280070"/>
                <a:gd name="connsiteY1" fmla="*/ 8337 h 6513"/>
                <a:gd name="connsiteX2" fmla="*/ 0 w 280070"/>
                <a:gd name="connsiteY2" fmla="*/ 4168 h 6513"/>
                <a:gd name="connsiteX3" fmla="*/ 4169 w 280070"/>
                <a:gd name="connsiteY3" fmla="*/ 0 h 6513"/>
                <a:gd name="connsiteX4" fmla="*/ 278638 w 280070"/>
                <a:gd name="connsiteY4" fmla="*/ 0 h 6513"/>
                <a:gd name="connsiteX5" fmla="*/ 282806 w 280070"/>
                <a:gd name="connsiteY5" fmla="*/ 4168 h 6513"/>
                <a:gd name="connsiteX6" fmla="*/ 278638 w 280070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70" h="6513">
                  <a:moveTo>
                    <a:pt x="27863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78638" y="0"/>
                  </a:lnTo>
                  <a:cubicBezTo>
                    <a:pt x="280917" y="0"/>
                    <a:pt x="282806" y="1889"/>
                    <a:pt x="282806" y="4168"/>
                  </a:cubicBezTo>
                  <a:cubicBezTo>
                    <a:pt x="282806" y="6448"/>
                    <a:pt x="280982" y="8337"/>
                    <a:pt x="27863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8" name="Group 1997">
            <a:extLst>
              <a:ext uri="{FF2B5EF4-FFF2-40B4-BE49-F238E27FC236}">
                <a16:creationId xmlns:a16="http://schemas.microsoft.com/office/drawing/2014/main" id="{174F1B77-706D-4B3B-87E9-1753A156D5E1}"/>
              </a:ext>
            </a:extLst>
          </p:cNvPr>
          <p:cNvGrpSpPr/>
          <p:nvPr/>
        </p:nvGrpSpPr>
        <p:grpSpPr>
          <a:xfrm>
            <a:off x="7467269" y="3596965"/>
            <a:ext cx="459610" cy="455269"/>
            <a:chOff x="7545565" y="3632118"/>
            <a:chExt cx="379843" cy="376255"/>
          </a:xfrm>
          <a:solidFill>
            <a:srgbClr val="FFFFFF"/>
          </a:solidFill>
        </p:grpSpPr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A70F436C-C39E-44C5-9964-E055D0C31CB6}"/>
                </a:ext>
              </a:extLst>
            </p:cNvPr>
            <p:cNvSpPr/>
            <p:nvPr/>
          </p:nvSpPr>
          <p:spPr>
            <a:xfrm>
              <a:off x="7621705" y="3719990"/>
              <a:ext cx="214938" cy="214938"/>
            </a:xfrm>
            <a:custGeom>
              <a:avLst/>
              <a:gdLst>
                <a:gd name="connsiteX0" fmla="*/ 108381 w 214938"/>
                <a:gd name="connsiteY0" fmla="*/ 216608 h 214937"/>
                <a:gd name="connsiteX1" fmla="*/ 44681 w 214938"/>
                <a:gd name="connsiteY1" fmla="*/ 195895 h 214937"/>
                <a:gd name="connsiteX2" fmla="*/ 42987 w 214938"/>
                <a:gd name="connsiteY2" fmla="*/ 193160 h 214937"/>
                <a:gd name="connsiteX3" fmla="*/ 43769 w 214938"/>
                <a:gd name="connsiteY3" fmla="*/ 190098 h 214937"/>
                <a:gd name="connsiteX4" fmla="*/ 49566 w 214938"/>
                <a:gd name="connsiteY4" fmla="*/ 189187 h 214937"/>
                <a:gd name="connsiteX5" fmla="*/ 108381 w 214938"/>
                <a:gd name="connsiteY5" fmla="*/ 208271 h 214937"/>
                <a:gd name="connsiteX6" fmla="*/ 125446 w 214938"/>
                <a:gd name="connsiteY6" fmla="*/ 206838 h 214937"/>
                <a:gd name="connsiteX7" fmla="*/ 130265 w 214938"/>
                <a:gd name="connsiteY7" fmla="*/ 210225 h 214937"/>
                <a:gd name="connsiteX8" fmla="*/ 129549 w 214938"/>
                <a:gd name="connsiteY8" fmla="*/ 213351 h 214937"/>
                <a:gd name="connsiteX9" fmla="*/ 126878 w 214938"/>
                <a:gd name="connsiteY9" fmla="*/ 215044 h 214937"/>
                <a:gd name="connsiteX10" fmla="*/ 108381 w 214938"/>
                <a:gd name="connsiteY10" fmla="*/ 216608 h 214937"/>
                <a:gd name="connsiteX11" fmla="*/ 138342 w 214938"/>
                <a:gd name="connsiteY11" fmla="*/ 212244 h 214937"/>
                <a:gd name="connsiteX12" fmla="*/ 134369 w 214938"/>
                <a:gd name="connsiteY12" fmla="*/ 209248 h 214937"/>
                <a:gd name="connsiteX13" fmla="*/ 134694 w 214938"/>
                <a:gd name="connsiteY13" fmla="*/ 206056 h 214937"/>
                <a:gd name="connsiteX14" fmla="*/ 137170 w 214938"/>
                <a:gd name="connsiteY14" fmla="*/ 204102 h 214937"/>
                <a:gd name="connsiteX15" fmla="*/ 159119 w 214938"/>
                <a:gd name="connsiteY15" fmla="*/ 194528 h 214937"/>
                <a:gd name="connsiteX16" fmla="*/ 159184 w 214938"/>
                <a:gd name="connsiteY16" fmla="*/ 194462 h 214937"/>
                <a:gd name="connsiteX17" fmla="*/ 164786 w 214938"/>
                <a:gd name="connsiteY17" fmla="*/ 195961 h 214937"/>
                <a:gd name="connsiteX18" fmla="*/ 163288 w 214938"/>
                <a:gd name="connsiteY18" fmla="*/ 201692 h 214937"/>
                <a:gd name="connsiteX19" fmla="*/ 139514 w 214938"/>
                <a:gd name="connsiteY19" fmla="*/ 212048 h 214937"/>
                <a:gd name="connsiteX20" fmla="*/ 138342 w 214938"/>
                <a:gd name="connsiteY20" fmla="*/ 212244 h 214937"/>
                <a:gd name="connsiteX21" fmla="*/ 171560 w 214938"/>
                <a:gd name="connsiteY21" fmla="*/ 195374 h 214937"/>
                <a:gd name="connsiteX22" fmla="*/ 168238 w 214938"/>
                <a:gd name="connsiteY22" fmla="*/ 193746 h 214937"/>
                <a:gd name="connsiteX23" fmla="*/ 167391 w 214938"/>
                <a:gd name="connsiteY23" fmla="*/ 190620 h 214937"/>
                <a:gd name="connsiteX24" fmla="*/ 168954 w 214938"/>
                <a:gd name="connsiteY24" fmla="*/ 187949 h 214937"/>
                <a:gd name="connsiteX25" fmla="*/ 169020 w 214938"/>
                <a:gd name="connsiteY25" fmla="*/ 187884 h 214937"/>
                <a:gd name="connsiteX26" fmla="*/ 174882 w 214938"/>
                <a:gd name="connsiteY26" fmla="*/ 188666 h 214937"/>
                <a:gd name="connsiteX27" fmla="*/ 174100 w 214938"/>
                <a:gd name="connsiteY27" fmla="*/ 194528 h 214937"/>
                <a:gd name="connsiteX28" fmla="*/ 171560 w 214938"/>
                <a:gd name="connsiteY28" fmla="*/ 195374 h 214937"/>
                <a:gd name="connsiteX29" fmla="*/ 37517 w 214938"/>
                <a:gd name="connsiteY29" fmla="*/ 188861 h 214937"/>
                <a:gd name="connsiteX30" fmla="*/ 34716 w 214938"/>
                <a:gd name="connsiteY30" fmla="*/ 187819 h 214937"/>
                <a:gd name="connsiteX31" fmla="*/ 34651 w 214938"/>
                <a:gd name="connsiteY31" fmla="*/ 187754 h 214937"/>
                <a:gd name="connsiteX32" fmla="*/ 33348 w 214938"/>
                <a:gd name="connsiteY32" fmla="*/ 184758 h 214937"/>
                <a:gd name="connsiteX33" fmla="*/ 34455 w 214938"/>
                <a:gd name="connsiteY33" fmla="*/ 181827 h 214937"/>
                <a:gd name="connsiteX34" fmla="*/ 40317 w 214938"/>
                <a:gd name="connsiteY34" fmla="*/ 181631 h 214937"/>
                <a:gd name="connsiteX35" fmla="*/ 40382 w 214938"/>
                <a:gd name="connsiteY35" fmla="*/ 181696 h 214937"/>
                <a:gd name="connsiteX36" fmla="*/ 40578 w 214938"/>
                <a:gd name="connsiteY36" fmla="*/ 187493 h 214937"/>
                <a:gd name="connsiteX37" fmla="*/ 37517 w 214938"/>
                <a:gd name="connsiteY37" fmla="*/ 188861 h 214937"/>
                <a:gd name="connsiteX38" fmla="*/ 181004 w 214938"/>
                <a:gd name="connsiteY38" fmla="*/ 187102 h 214937"/>
                <a:gd name="connsiteX39" fmla="*/ 178008 w 214938"/>
                <a:gd name="connsiteY39" fmla="*/ 185865 h 214937"/>
                <a:gd name="connsiteX40" fmla="*/ 178138 w 214938"/>
                <a:gd name="connsiteY40" fmla="*/ 180003 h 214937"/>
                <a:gd name="connsiteX41" fmla="*/ 208425 w 214938"/>
                <a:gd name="connsiteY41" fmla="*/ 108227 h 214937"/>
                <a:gd name="connsiteX42" fmla="*/ 185823 w 214938"/>
                <a:gd name="connsiteY42" fmla="*/ 44918 h 214937"/>
                <a:gd name="connsiteX43" fmla="*/ 184912 w 214938"/>
                <a:gd name="connsiteY43" fmla="*/ 41857 h 214937"/>
                <a:gd name="connsiteX44" fmla="*/ 186475 w 214938"/>
                <a:gd name="connsiteY44" fmla="*/ 39056 h 214937"/>
                <a:gd name="connsiteX45" fmla="*/ 192337 w 214938"/>
                <a:gd name="connsiteY45" fmla="*/ 39642 h 214937"/>
                <a:gd name="connsiteX46" fmla="*/ 216762 w 214938"/>
                <a:gd name="connsiteY46" fmla="*/ 108227 h 214937"/>
                <a:gd name="connsiteX47" fmla="*/ 183935 w 214938"/>
                <a:gd name="connsiteY47" fmla="*/ 185930 h 214937"/>
                <a:gd name="connsiteX48" fmla="*/ 181004 w 214938"/>
                <a:gd name="connsiteY48" fmla="*/ 187102 h 214937"/>
                <a:gd name="connsiteX49" fmla="*/ 28854 w 214938"/>
                <a:gd name="connsiteY49" fmla="*/ 179742 h 214937"/>
                <a:gd name="connsiteX50" fmla="*/ 25662 w 214938"/>
                <a:gd name="connsiteY50" fmla="*/ 178244 h 214937"/>
                <a:gd name="connsiteX51" fmla="*/ 11398 w 214938"/>
                <a:gd name="connsiteY51" fmla="*/ 156620 h 214937"/>
                <a:gd name="connsiteX52" fmla="*/ 13222 w 214938"/>
                <a:gd name="connsiteY52" fmla="*/ 151019 h 214937"/>
                <a:gd name="connsiteX53" fmla="*/ 18889 w 214938"/>
                <a:gd name="connsiteY53" fmla="*/ 152908 h 214937"/>
                <a:gd name="connsiteX54" fmla="*/ 32045 w 214938"/>
                <a:gd name="connsiteY54" fmla="*/ 172838 h 214937"/>
                <a:gd name="connsiteX55" fmla="*/ 31589 w 214938"/>
                <a:gd name="connsiteY55" fmla="*/ 178765 h 214937"/>
                <a:gd name="connsiteX56" fmla="*/ 28854 w 214938"/>
                <a:gd name="connsiteY56" fmla="*/ 179742 h 214937"/>
                <a:gd name="connsiteX57" fmla="*/ 10226 w 214938"/>
                <a:gd name="connsiteY57" fmla="*/ 147437 h 214937"/>
                <a:gd name="connsiteX58" fmla="*/ 6318 w 214938"/>
                <a:gd name="connsiteY58" fmla="*/ 144636 h 214937"/>
                <a:gd name="connsiteX59" fmla="*/ 0 w 214938"/>
                <a:gd name="connsiteY59" fmla="*/ 108227 h 214937"/>
                <a:gd name="connsiteX60" fmla="*/ 11073 w 214938"/>
                <a:gd name="connsiteY60" fmla="*/ 60419 h 214937"/>
                <a:gd name="connsiteX61" fmla="*/ 16674 w 214938"/>
                <a:gd name="connsiteY61" fmla="*/ 58530 h 214937"/>
                <a:gd name="connsiteX62" fmla="*/ 18823 w 214938"/>
                <a:gd name="connsiteY62" fmla="*/ 60875 h 214937"/>
                <a:gd name="connsiteX63" fmla="*/ 18628 w 214938"/>
                <a:gd name="connsiteY63" fmla="*/ 64067 h 214937"/>
                <a:gd name="connsiteX64" fmla="*/ 8337 w 214938"/>
                <a:gd name="connsiteY64" fmla="*/ 108227 h 214937"/>
                <a:gd name="connsiteX65" fmla="*/ 14134 w 214938"/>
                <a:gd name="connsiteY65" fmla="*/ 141835 h 214937"/>
                <a:gd name="connsiteX66" fmla="*/ 14004 w 214938"/>
                <a:gd name="connsiteY66" fmla="*/ 145027 h 214937"/>
                <a:gd name="connsiteX67" fmla="*/ 11594 w 214938"/>
                <a:gd name="connsiteY67" fmla="*/ 147176 h 214937"/>
                <a:gd name="connsiteX68" fmla="*/ 10226 w 214938"/>
                <a:gd name="connsiteY68" fmla="*/ 147437 h 214937"/>
                <a:gd name="connsiteX69" fmla="*/ 21038 w 214938"/>
                <a:gd name="connsiteY69" fmla="*/ 55599 h 214937"/>
                <a:gd name="connsiteX70" fmla="*/ 18758 w 214938"/>
                <a:gd name="connsiteY70" fmla="*/ 54948 h 214937"/>
                <a:gd name="connsiteX71" fmla="*/ 16934 w 214938"/>
                <a:gd name="connsiteY71" fmla="*/ 52278 h 214937"/>
                <a:gd name="connsiteX72" fmla="*/ 17521 w 214938"/>
                <a:gd name="connsiteY72" fmla="*/ 49151 h 214937"/>
                <a:gd name="connsiteX73" fmla="*/ 23318 w 214938"/>
                <a:gd name="connsiteY73" fmla="*/ 47914 h 214937"/>
                <a:gd name="connsiteX74" fmla="*/ 24555 w 214938"/>
                <a:gd name="connsiteY74" fmla="*/ 53711 h 214937"/>
                <a:gd name="connsiteX75" fmla="*/ 21038 w 214938"/>
                <a:gd name="connsiteY75" fmla="*/ 55599 h 214937"/>
                <a:gd name="connsiteX76" fmla="*/ 28463 w 214938"/>
                <a:gd name="connsiteY76" fmla="*/ 45569 h 214937"/>
                <a:gd name="connsiteX77" fmla="*/ 25793 w 214938"/>
                <a:gd name="connsiteY77" fmla="*/ 44592 h 214937"/>
                <a:gd name="connsiteX78" fmla="*/ 24294 w 214938"/>
                <a:gd name="connsiteY78" fmla="*/ 41726 h 214937"/>
                <a:gd name="connsiteX79" fmla="*/ 25272 w 214938"/>
                <a:gd name="connsiteY79" fmla="*/ 38730 h 214937"/>
                <a:gd name="connsiteX80" fmla="*/ 44160 w 214938"/>
                <a:gd name="connsiteY80" fmla="*/ 20949 h 214937"/>
                <a:gd name="connsiteX81" fmla="*/ 50022 w 214938"/>
                <a:gd name="connsiteY81" fmla="*/ 21861 h 214937"/>
                <a:gd name="connsiteX82" fmla="*/ 49110 w 214938"/>
                <a:gd name="connsiteY82" fmla="*/ 27658 h 214937"/>
                <a:gd name="connsiteX83" fmla="*/ 31654 w 214938"/>
                <a:gd name="connsiteY83" fmla="*/ 44071 h 214937"/>
                <a:gd name="connsiteX84" fmla="*/ 28463 w 214938"/>
                <a:gd name="connsiteY84" fmla="*/ 45569 h 214937"/>
                <a:gd name="connsiteX85" fmla="*/ 180613 w 214938"/>
                <a:gd name="connsiteY85" fmla="*/ 37232 h 214937"/>
                <a:gd name="connsiteX86" fmla="*/ 177682 w 214938"/>
                <a:gd name="connsiteY86" fmla="*/ 36060 h 214937"/>
                <a:gd name="connsiteX87" fmla="*/ 158598 w 214938"/>
                <a:gd name="connsiteY87" fmla="*/ 21665 h 214937"/>
                <a:gd name="connsiteX88" fmla="*/ 158533 w 214938"/>
                <a:gd name="connsiteY88" fmla="*/ 21600 h 214937"/>
                <a:gd name="connsiteX89" fmla="*/ 156644 w 214938"/>
                <a:gd name="connsiteY89" fmla="*/ 19125 h 214937"/>
                <a:gd name="connsiteX90" fmla="*/ 157101 w 214938"/>
                <a:gd name="connsiteY90" fmla="*/ 15934 h 214937"/>
                <a:gd name="connsiteX91" fmla="*/ 162767 w 214938"/>
                <a:gd name="connsiteY91" fmla="*/ 14436 h 214937"/>
                <a:gd name="connsiteX92" fmla="*/ 183479 w 214938"/>
                <a:gd name="connsiteY92" fmla="*/ 30068 h 214937"/>
                <a:gd name="connsiteX93" fmla="*/ 183609 w 214938"/>
                <a:gd name="connsiteY93" fmla="*/ 35995 h 214937"/>
                <a:gd name="connsiteX94" fmla="*/ 180613 w 214938"/>
                <a:gd name="connsiteY94" fmla="*/ 37232 h 214937"/>
                <a:gd name="connsiteX95" fmla="*/ 57122 w 214938"/>
                <a:gd name="connsiteY95" fmla="*/ 21665 h 214937"/>
                <a:gd name="connsiteX96" fmla="*/ 53539 w 214938"/>
                <a:gd name="connsiteY96" fmla="*/ 19581 h 214937"/>
                <a:gd name="connsiteX97" fmla="*/ 53083 w 214938"/>
                <a:gd name="connsiteY97" fmla="*/ 16390 h 214937"/>
                <a:gd name="connsiteX98" fmla="*/ 55102 w 214938"/>
                <a:gd name="connsiteY98" fmla="*/ 13915 h 214937"/>
                <a:gd name="connsiteX99" fmla="*/ 138928 w 214938"/>
                <a:gd name="connsiteY99" fmla="*/ 4275 h 214937"/>
                <a:gd name="connsiteX100" fmla="*/ 141403 w 214938"/>
                <a:gd name="connsiteY100" fmla="*/ 6294 h 214937"/>
                <a:gd name="connsiteX101" fmla="*/ 141729 w 214938"/>
                <a:gd name="connsiteY101" fmla="*/ 9420 h 214937"/>
                <a:gd name="connsiteX102" fmla="*/ 136584 w 214938"/>
                <a:gd name="connsiteY102" fmla="*/ 12286 h 214937"/>
                <a:gd name="connsiteX103" fmla="*/ 59206 w 214938"/>
                <a:gd name="connsiteY103" fmla="*/ 21144 h 214937"/>
                <a:gd name="connsiteX104" fmla="*/ 59141 w 214938"/>
                <a:gd name="connsiteY104" fmla="*/ 21209 h 214937"/>
                <a:gd name="connsiteX105" fmla="*/ 57122 w 214938"/>
                <a:gd name="connsiteY105" fmla="*/ 21665 h 214937"/>
                <a:gd name="connsiteX106" fmla="*/ 149480 w 214938"/>
                <a:gd name="connsiteY106" fmla="*/ 16585 h 214937"/>
                <a:gd name="connsiteX107" fmla="*/ 147851 w 214938"/>
                <a:gd name="connsiteY107" fmla="*/ 16259 h 214937"/>
                <a:gd name="connsiteX108" fmla="*/ 145702 w 214938"/>
                <a:gd name="connsiteY108" fmla="*/ 10788 h 214937"/>
                <a:gd name="connsiteX109" fmla="*/ 151173 w 214938"/>
                <a:gd name="connsiteY109" fmla="*/ 8639 h 214937"/>
                <a:gd name="connsiteX110" fmla="*/ 151238 w 214938"/>
                <a:gd name="connsiteY110" fmla="*/ 8639 h 214937"/>
                <a:gd name="connsiteX111" fmla="*/ 153322 w 214938"/>
                <a:gd name="connsiteY111" fmla="*/ 14045 h 214937"/>
                <a:gd name="connsiteX112" fmla="*/ 149480 w 214938"/>
                <a:gd name="connsiteY112" fmla="*/ 16585 h 2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</a:cxnLst>
              <a:rect l="l" t="t" r="r" b="b"/>
              <a:pathLst>
                <a:path w="214938" h="214937">
                  <a:moveTo>
                    <a:pt x="108381" y="216608"/>
                  </a:moveTo>
                  <a:cubicBezTo>
                    <a:pt x="85324" y="216608"/>
                    <a:pt x="63309" y="209443"/>
                    <a:pt x="44681" y="195895"/>
                  </a:cubicBezTo>
                  <a:cubicBezTo>
                    <a:pt x="43769" y="195244"/>
                    <a:pt x="43183" y="194267"/>
                    <a:pt x="42987" y="193160"/>
                  </a:cubicBezTo>
                  <a:cubicBezTo>
                    <a:pt x="42857" y="192118"/>
                    <a:pt x="43118" y="191010"/>
                    <a:pt x="43769" y="190098"/>
                  </a:cubicBezTo>
                  <a:cubicBezTo>
                    <a:pt x="45072" y="188275"/>
                    <a:pt x="47808" y="187884"/>
                    <a:pt x="49566" y="189187"/>
                  </a:cubicBezTo>
                  <a:cubicBezTo>
                    <a:pt x="66761" y="201692"/>
                    <a:pt x="87082" y="208271"/>
                    <a:pt x="108381" y="208271"/>
                  </a:cubicBezTo>
                  <a:cubicBezTo>
                    <a:pt x="114113" y="208271"/>
                    <a:pt x="119909" y="207750"/>
                    <a:pt x="125446" y="206838"/>
                  </a:cubicBezTo>
                  <a:cubicBezTo>
                    <a:pt x="127725" y="206382"/>
                    <a:pt x="129875" y="208010"/>
                    <a:pt x="130265" y="210225"/>
                  </a:cubicBezTo>
                  <a:cubicBezTo>
                    <a:pt x="130461" y="211332"/>
                    <a:pt x="130200" y="212439"/>
                    <a:pt x="129549" y="213351"/>
                  </a:cubicBezTo>
                  <a:cubicBezTo>
                    <a:pt x="128963" y="214263"/>
                    <a:pt x="127986" y="214849"/>
                    <a:pt x="126878" y="215044"/>
                  </a:cubicBezTo>
                  <a:cubicBezTo>
                    <a:pt x="120821" y="216087"/>
                    <a:pt x="114569" y="216608"/>
                    <a:pt x="108381" y="216608"/>
                  </a:cubicBezTo>
                  <a:close/>
                  <a:moveTo>
                    <a:pt x="138342" y="212244"/>
                  </a:moveTo>
                  <a:cubicBezTo>
                    <a:pt x="136518" y="212244"/>
                    <a:pt x="134890" y="211006"/>
                    <a:pt x="134369" y="209248"/>
                  </a:cubicBezTo>
                  <a:cubicBezTo>
                    <a:pt x="134043" y="208206"/>
                    <a:pt x="134173" y="207033"/>
                    <a:pt x="134694" y="206056"/>
                  </a:cubicBezTo>
                  <a:cubicBezTo>
                    <a:pt x="135216" y="205079"/>
                    <a:pt x="136128" y="204363"/>
                    <a:pt x="137170" y="204102"/>
                  </a:cubicBezTo>
                  <a:cubicBezTo>
                    <a:pt x="144855" y="201757"/>
                    <a:pt x="152216" y="198566"/>
                    <a:pt x="159119" y="194528"/>
                  </a:cubicBezTo>
                  <a:cubicBezTo>
                    <a:pt x="159119" y="194462"/>
                    <a:pt x="159184" y="194462"/>
                    <a:pt x="159184" y="194462"/>
                  </a:cubicBezTo>
                  <a:cubicBezTo>
                    <a:pt x="161074" y="193355"/>
                    <a:pt x="163678" y="194137"/>
                    <a:pt x="164786" y="195961"/>
                  </a:cubicBezTo>
                  <a:cubicBezTo>
                    <a:pt x="165958" y="197980"/>
                    <a:pt x="165307" y="200520"/>
                    <a:pt x="163288" y="201692"/>
                  </a:cubicBezTo>
                  <a:cubicBezTo>
                    <a:pt x="155863" y="206056"/>
                    <a:pt x="147917" y="209573"/>
                    <a:pt x="139514" y="212048"/>
                  </a:cubicBezTo>
                  <a:cubicBezTo>
                    <a:pt x="139123" y="212244"/>
                    <a:pt x="138733" y="212244"/>
                    <a:pt x="138342" y="212244"/>
                  </a:cubicBezTo>
                  <a:close/>
                  <a:moveTo>
                    <a:pt x="171560" y="195374"/>
                  </a:moveTo>
                  <a:cubicBezTo>
                    <a:pt x="170257" y="195374"/>
                    <a:pt x="169020" y="194788"/>
                    <a:pt x="168238" y="193746"/>
                  </a:cubicBezTo>
                  <a:cubicBezTo>
                    <a:pt x="167587" y="192834"/>
                    <a:pt x="167261" y="191727"/>
                    <a:pt x="167391" y="190620"/>
                  </a:cubicBezTo>
                  <a:cubicBezTo>
                    <a:pt x="167587" y="189577"/>
                    <a:pt x="168108" y="188601"/>
                    <a:pt x="168954" y="187949"/>
                  </a:cubicBezTo>
                  <a:cubicBezTo>
                    <a:pt x="168954" y="187884"/>
                    <a:pt x="169020" y="187884"/>
                    <a:pt x="169020" y="187884"/>
                  </a:cubicBezTo>
                  <a:cubicBezTo>
                    <a:pt x="170778" y="186516"/>
                    <a:pt x="173513" y="186907"/>
                    <a:pt x="174882" y="188666"/>
                  </a:cubicBezTo>
                  <a:cubicBezTo>
                    <a:pt x="176249" y="190489"/>
                    <a:pt x="175923" y="193095"/>
                    <a:pt x="174100" y="194528"/>
                  </a:cubicBezTo>
                  <a:cubicBezTo>
                    <a:pt x="173318" y="194983"/>
                    <a:pt x="172472" y="195374"/>
                    <a:pt x="171560" y="195374"/>
                  </a:cubicBezTo>
                  <a:close/>
                  <a:moveTo>
                    <a:pt x="37517" y="188861"/>
                  </a:moveTo>
                  <a:cubicBezTo>
                    <a:pt x="36474" y="188861"/>
                    <a:pt x="35497" y="188470"/>
                    <a:pt x="34716" y="187819"/>
                  </a:cubicBezTo>
                  <a:cubicBezTo>
                    <a:pt x="34716" y="187754"/>
                    <a:pt x="34651" y="187754"/>
                    <a:pt x="34651" y="187754"/>
                  </a:cubicBezTo>
                  <a:cubicBezTo>
                    <a:pt x="33804" y="186972"/>
                    <a:pt x="33348" y="185930"/>
                    <a:pt x="33348" y="184758"/>
                  </a:cubicBezTo>
                  <a:cubicBezTo>
                    <a:pt x="33283" y="183650"/>
                    <a:pt x="33674" y="182608"/>
                    <a:pt x="34455" y="181827"/>
                  </a:cubicBezTo>
                  <a:cubicBezTo>
                    <a:pt x="35888" y="180198"/>
                    <a:pt x="38689" y="180133"/>
                    <a:pt x="40317" y="181631"/>
                  </a:cubicBezTo>
                  <a:cubicBezTo>
                    <a:pt x="40382" y="181631"/>
                    <a:pt x="40382" y="181631"/>
                    <a:pt x="40382" y="181696"/>
                  </a:cubicBezTo>
                  <a:cubicBezTo>
                    <a:pt x="42011" y="183260"/>
                    <a:pt x="42076" y="185800"/>
                    <a:pt x="40578" y="187493"/>
                  </a:cubicBezTo>
                  <a:cubicBezTo>
                    <a:pt x="39796" y="188340"/>
                    <a:pt x="38624" y="188861"/>
                    <a:pt x="37517" y="188861"/>
                  </a:cubicBezTo>
                  <a:close/>
                  <a:moveTo>
                    <a:pt x="181004" y="187102"/>
                  </a:moveTo>
                  <a:cubicBezTo>
                    <a:pt x="179897" y="187102"/>
                    <a:pt x="178789" y="186712"/>
                    <a:pt x="178008" y="185865"/>
                  </a:cubicBezTo>
                  <a:cubicBezTo>
                    <a:pt x="176445" y="184172"/>
                    <a:pt x="176510" y="181566"/>
                    <a:pt x="178138" y="180003"/>
                  </a:cubicBezTo>
                  <a:cubicBezTo>
                    <a:pt x="197678" y="160984"/>
                    <a:pt x="208425" y="135517"/>
                    <a:pt x="208425" y="108227"/>
                  </a:cubicBezTo>
                  <a:cubicBezTo>
                    <a:pt x="208425" y="85170"/>
                    <a:pt x="200413" y="62699"/>
                    <a:pt x="185823" y="44918"/>
                  </a:cubicBezTo>
                  <a:cubicBezTo>
                    <a:pt x="185172" y="44071"/>
                    <a:pt x="184846" y="42964"/>
                    <a:pt x="184912" y="41857"/>
                  </a:cubicBezTo>
                  <a:cubicBezTo>
                    <a:pt x="185042" y="40749"/>
                    <a:pt x="185563" y="39772"/>
                    <a:pt x="186475" y="39056"/>
                  </a:cubicBezTo>
                  <a:cubicBezTo>
                    <a:pt x="188103" y="37623"/>
                    <a:pt x="190904" y="37883"/>
                    <a:pt x="192337" y="39642"/>
                  </a:cubicBezTo>
                  <a:cubicBezTo>
                    <a:pt x="208099" y="58856"/>
                    <a:pt x="216762" y="83281"/>
                    <a:pt x="216762" y="108227"/>
                  </a:cubicBezTo>
                  <a:cubicBezTo>
                    <a:pt x="216762" y="137732"/>
                    <a:pt x="205103" y="165348"/>
                    <a:pt x="183935" y="185930"/>
                  </a:cubicBezTo>
                  <a:cubicBezTo>
                    <a:pt x="183154" y="186712"/>
                    <a:pt x="182111" y="187102"/>
                    <a:pt x="181004" y="187102"/>
                  </a:cubicBezTo>
                  <a:close/>
                  <a:moveTo>
                    <a:pt x="28854" y="179742"/>
                  </a:moveTo>
                  <a:cubicBezTo>
                    <a:pt x="27616" y="179742"/>
                    <a:pt x="26509" y="179221"/>
                    <a:pt x="25662" y="178244"/>
                  </a:cubicBezTo>
                  <a:cubicBezTo>
                    <a:pt x="20061" y="171666"/>
                    <a:pt x="15241" y="164371"/>
                    <a:pt x="11398" y="156620"/>
                  </a:cubicBezTo>
                  <a:cubicBezTo>
                    <a:pt x="10356" y="154536"/>
                    <a:pt x="11203" y="152061"/>
                    <a:pt x="13222" y="151019"/>
                  </a:cubicBezTo>
                  <a:cubicBezTo>
                    <a:pt x="15241" y="150042"/>
                    <a:pt x="17846" y="150889"/>
                    <a:pt x="18889" y="152908"/>
                  </a:cubicBezTo>
                  <a:cubicBezTo>
                    <a:pt x="22406" y="160072"/>
                    <a:pt x="26900" y="166781"/>
                    <a:pt x="32045" y="172838"/>
                  </a:cubicBezTo>
                  <a:cubicBezTo>
                    <a:pt x="33544" y="174662"/>
                    <a:pt x="33283" y="177268"/>
                    <a:pt x="31589" y="178765"/>
                  </a:cubicBezTo>
                  <a:cubicBezTo>
                    <a:pt x="30808" y="179417"/>
                    <a:pt x="29831" y="179742"/>
                    <a:pt x="28854" y="179742"/>
                  </a:cubicBezTo>
                  <a:close/>
                  <a:moveTo>
                    <a:pt x="10226" y="147437"/>
                  </a:moveTo>
                  <a:cubicBezTo>
                    <a:pt x="8467" y="147437"/>
                    <a:pt x="6904" y="146329"/>
                    <a:pt x="6318" y="144636"/>
                  </a:cubicBezTo>
                  <a:cubicBezTo>
                    <a:pt x="2149" y="132977"/>
                    <a:pt x="0" y="120732"/>
                    <a:pt x="0" y="108227"/>
                  </a:cubicBezTo>
                  <a:cubicBezTo>
                    <a:pt x="0" y="91422"/>
                    <a:pt x="3713" y="75335"/>
                    <a:pt x="11073" y="60419"/>
                  </a:cubicBezTo>
                  <a:cubicBezTo>
                    <a:pt x="12049" y="58400"/>
                    <a:pt x="14655" y="57488"/>
                    <a:pt x="16674" y="58530"/>
                  </a:cubicBezTo>
                  <a:cubicBezTo>
                    <a:pt x="17651" y="58986"/>
                    <a:pt x="18433" y="59833"/>
                    <a:pt x="18823" y="60875"/>
                  </a:cubicBezTo>
                  <a:cubicBezTo>
                    <a:pt x="19149" y="61917"/>
                    <a:pt x="19084" y="63090"/>
                    <a:pt x="18628" y="64067"/>
                  </a:cubicBezTo>
                  <a:cubicBezTo>
                    <a:pt x="11789" y="77875"/>
                    <a:pt x="8337" y="92725"/>
                    <a:pt x="8337" y="108227"/>
                  </a:cubicBezTo>
                  <a:cubicBezTo>
                    <a:pt x="8337" y="119755"/>
                    <a:pt x="10291" y="131088"/>
                    <a:pt x="14134" y="141835"/>
                  </a:cubicBezTo>
                  <a:cubicBezTo>
                    <a:pt x="14524" y="142877"/>
                    <a:pt x="14460" y="144050"/>
                    <a:pt x="14004" y="145027"/>
                  </a:cubicBezTo>
                  <a:cubicBezTo>
                    <a:pt x="13483" y="146069"/>
                    <a:pt x="12636" y="146850"/>
                    <a:pt x="11594" y="147176"/>
                  </a:cubicBezTo>
                  <a:cubicBezTo>
                    <a:pt x="11203" y="147371"/>
                    <a:pt x="10682" y="147437"/>
                    <a:pt x="10226" y="147437"/>
                  </a:cubicBezTo>
                  <a:close/>
                  <a:moveTo>
                    <a:pt x="21038" y="55599"/>
                  </a:moveTo>
                  <a:cubicBezTo>
                    <a:pt x="20256" y="55599"/>
                    <a:pt x="19409" y="55404"/>
                    <a:pt x="18758" y="54948"/>
                  </a:cubicBezTo>
                  <a:cubicBezTo>
                    <a:pt x="17846" y="54297"/>
                    <a:pt x="17195" y="53385"/>
                    <a:pt x="16934" y="52278"/>
                  </a:cubicBezTo>
                  <a:cubicBezTo>
                    <a:pt x="16739" y="51236"/>
                    <a:pt x="16934" y="50128"/>
                    <a:pt x="17521" y="49151"/>
                  </a:cubicBezTo>
                  <a:cubicBezTo>
                    <a:pt x="18758" y="47328"/>
                    <a:pt x="21429" y="46741"/>
                    <a:pt x="23318" y="47914"/>
                  </a:cubicBezTo>
                  <a:cubicBezTo>
                    <a:pt x="25206" y="49217"/>
                    <a:pt x="25793" y="51757"/>
                    <a:pt x="24555" y="53711"/>
                  </a:cubicBezTo>
                  <a:cubicBezTo>
                    <a:pt x="23774" y="54818"/>
                    <a:pt x="22406" y="55599"/>
                    <a:pt x="21038" y="55599"/>
                  </a:cubicBezTo>
                  <a:close/>
                  <a:moveTo>
                    <a:pt x="28463" y="45569"/>
                  </a:moveTo>
                  <a:cubicBezTo>
                    <a:pt x="27486" y="45569"/>
                    <a:pt x="26509" y="45243"/>
                    <a:pt x="25793" y="44592"/>
                  </a:cubicBezTo>
                  <a:cubicBezTo>
                    <a:pt x="24946" y="43876"/>
                    <a:pt x="24425" y="42833"/>
                    <a:pt x="24294" y="41726"/>
                  </a:cubicBezTo>
                  <a:cubicBezTo>
                    <a:pt x="24230" y="40619"/>
                    <a:pt x="24555" y="39577"/>
                    <a:pt x="25272" y="38730"/>
                  </a:cubicBezTo>
                  <a:cubicBezTo>
                    <a:pt x="30808" y="32152"/>
                    <a:pt x="37191" y="26160"/>
                    <a:pt x="44160" y="20949"/>
                  </a:cubicBezTo>
                  <a:cubicBezTo>
                    <a:pt x="45918" y="19646"/>
                    <a:pt x="48654" y="20037"/>
                    <a:pt x="50022" y="21861"/>
                  </a:cubicBezTo>
                  <a:cubicBezTo>
                    <a:pt x="51390" y="23684"/>
                    <a:pt x="50999" y="26290"/>
                    <a:pt x="49110" y="27658"/>
                  </a:cubicBezTo>
                  <a:cubicBezTo>
                    <a:pt x="42727" y="32412"/>
                    <a:pt x="36865" y="37883"/>
                    <a:pt x="31654" y="44071"/>
                  </a:cubicBezTo>
                  <a:cubicBezTo>
                    <a:pt x="30873" y="45048"/>
                    <a:pt x="29701" y="45569"/>
                    <a:pt x="28463" y="45569"/>
                  </a:cubicBezTo>
                  <a:close/>
                  <a:moveTo>
                    <a:pt x="180613" y="37232"/>
                  </a:moveTo>
                  <a:cubicBezTo>
                    <a:pt x="179506" y="37232"/>
                    <a:pt x="178463" y="36841"/>
                    <a:pt x="177682" y="36060"/>
                  </a:cubicBezTo>
                  <a:cubicBezTo>
                    <a:pt x="171950" y="30588"/>
                    <a:pt x="165502" y="25704"/>
                    <a:pt x="158598" y="21665"/>
                  </a:cubicBezTo>
                  <a:cubicBezTo>
                    <a:pt x="158533" y="21665"/>
                    <a:pt x="158533" y="21600"/>
                    <a:pt x="158533" y="21600"/>
                  </a:cubicBezTo>
                  <a:cubicBezTo>
                    <a:pt x="157621" y="21079"/>
                    <a:pt x="156905" y="20167"/>
                    <a:pt x="156644" y="19125"/>
                  </a:cubicBezTo>
                  <a:cubicBezTo>
                    <a:pt x="156383" y="18018"/>
                    <a:pt x="156514" y="16911"/>
                    <a:pt x="157101" y="15934"/>
                  </a:cubicBezTo>
                  <a:cubicBezTo>
                    <a:pt x="158207" y="14045"/>
                    <a:pt x="160813" y="13328"/>
                    <a:pt x="162767" y="14436"/>
                  </a:cubicBezTo>
                  <a:cubicBezTo>
                    <a:pt x="170191" y="18734"/>
                    <a:pt x="177161" y="24010"/>
                    <a:pt x="183479" y="30068"/>
                  </a:cubicBezTo>
                  <a:cubicBezTo>
                    <a:pt x="185107" y="31696"/>
                    <a:pt x="185172" y="34301"/>
                    <a:pt x="183609" y="35995"/>
                  </a:cubicBezTo>
                  <a:cubicBezTo>
                    <a:pt x="182828" y="36841"/>
                    <a:pt x="181720" y="37232"/>
                    <a:pt x="180613" y="37232"/>
                  </a:cubicBezTo>
                  <a:close/>
                  <a:moveTo>
                    <a:pt x="57122" y="21665"/>
                  </a:moveTo>
                  <a:cubicBezTo>
                    <a:pt x="55623" y="21665"/>
                    <a:pt x="54256" y="20884"/>
                    <a:pt x="53539" y="19581"/>
                  </a:cubicBezTo>
                  <a:cubicBezTo>
                    <a:pt x="52953" y="18604"/>
                    <a:pt x="52823" y="17497"/>
                    <a:pt x="53083" y="16390"/>
                  </a:cubicBezTo>
                  <a:cubicBezTo>
                    <a:pt x="53409" y="15347"/>
                    <a:pt x="54125" y="14436"/>
                    <a:pt x="55102" y="13915"/>
                  </a:cubicBezTo>
                  <a:cubicBezTo>
                    <a:pt x="80244" y="-350"/>
                    <a:pt x="111247" y="-3802"/>
                    <a:pt x="138928" y="4275"/>
                  </a:cubicBezTo>
                  <a:cubicBezTo>
                    <a:pt x="139970" y="4601"/>
                    <a:pt x="140882" y="5317"/>
                    <a:pt x="141403" y="6294"/>
                  </a:cubicBezTo>
                  <a:cubicBezTo>
                    <a:pt x="141924" y="7271"/>
                    <a:pt x="142054" y="8378"/>
                    <a:pt x="141729" y="9420"/>
                  </a:cubicBezTo>
                  <a:cubicBezTo>
                    <a:pt x="141143" y="11570"/>
                    <a:pt x="138733" y="12938"/>
                    <a:pt x="136584" y="12286"/>
                  </a:cubicBezTo>
                  <a:cubicBezTo>
                    <a:pt x="110921" y="4796"/>
                    <a:pt x="82393" y="8053"/>
                    <a:pt x="59206" y="21144"/>
                  </a:cubicBezTo>
                  <a:cubicBezTo>
                    <a:pt x="59206" y="21144"/>
                    <a:pt x="59141" y="21144"/>
                    <a:pt x="59141" y="21209"/>
                  </a:cubicBezTo>
                  <a:cubicBezTo>
                    <a:pt x="58489" y="21470"/>
                    <a:pt x="57838" y="21665"/>
                    <a:pt x="57122" y="21665"/>
                  </a:cubicBezTo>
                  <a:close/>
                  <a:moveTo>
                    <a:pt x="149480" y="16585"/>
                  </a:moveTo>
                  <a:cubicBezTo>
                    <a:pt x="148959" y="16585"/>
                    <a:pt x="148373" y="16455"/>
                    <a:pt x="147851" y="16259"/>
                  </a:cubicBezTo>
                  <a:cubicBezTo>
                    <a:pt x="145767" y="15347"/>
                    <a:pt x="144790" y="12938"/>
                    <a:pt x="145702" y="10788"/>
                  </a:cubicBezTo>
                  <a:cubicBezTo>
                    <a:pt x="146549" y="8704"/>
                    <a:pt x="149089" y="7727"/>
                    <a:pt x="151173" y="8639"/>
                  </a:cubicBezTo>
                  <a:cubicBezTo>
                    <a:pt x="151173" y="8639"/>
                    <a:pt x="151173" y="8639"/>
                    <a:pt x="151238" y="8639"/>
                  </a:cubicBezTo>
                  <a:cubicBezTo>
                    <a:pt x="153257" y="9551"/>
                    <a:pt x="154234" y="11961"/>
                    <a:pt x="153322" y="14045"/>
                  </a:cubicBezTo>
                  <a:cubicBezTo>
                    <a:pt x="152671" y="15673"/>
                    <a:pt x="151173" y="16585"/>
                    <a:pt x="149480" y="1658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1F7FC679-179A-4CBA-9955-9B80027E8693}"/>
                </a:ext>
              </a:extLst>
            </p:cNvPr>
            <p:cNvSpPr/>
            <p:nvPr/>
          </p:nvSpPr>
          <p:spPr>
            <a:xfrm>
              <a:off x="7583146" y="3681277"/>
              <a:ext cx="293097" cy="293097"/>
            </a:xfrm>
            <a:custGeom>
              <a:avLst/>
              <a:gdLst>
                <a:gd name="connsiteX0" fmla="*/ 147005 w 293097"/>
                <a:gd name="connsiteY0" fmla="*/ 294009 h 293097"/>
                <a:gd name="connsiteX1" fmla="*/ 0 w 293097"/>
                <a:gd name="connsiteY1" fmla="*/ 147004 h 293097"/>
                <a:gd name="connsiteX2" fmla="*/ 147005 w 293097"/>
                <a:gd name="connsiteY2" fmla="*/ 0 h 293097"/>
                <a:gd name="connsiteX3" fmla="*/ 227183 w 293097"/>
                <a:gd name="connsiteY3" fmla="*/ 23773 h 293097"/>
                <a:gd name="connsiteX4" fmla="*/ 228420 w 293097"/>
                <a:gd name="connsiteY4" fmla="*/ 29570 h 293097"/>
                <a:gd name="connsiteX5" fmla="*/ 222623 w 293097"/>
                <a:gd name="connsiteY5" fmla="*/ 30808 h 293097"/>
                <a:gd name="connsiteX6" fmla="*/ 147005 w 293097"/>
                <a:gd name="connsiteY6" fmla="*/ 8402 h 293097"/>
                <a:gd name="connsiteX7" fmla="*/ 8337 w 293097"/>
                <a:gd name="connsiteY7" fmla="*/ 147070 h 293097"/>
                <a:gd name="connsiteX8" fmla="*/ 147005 w 293097"/>
                <a:gd name="connsiteY8" fmla="*/ 285737 h 293097"/>
                <a:gd name="connsiteX9" fmla="*/ 285672 w 293097"/>
                <a:gd name="connsiteY9" fmla="*/ 147070 h 293097"/>
                <a:gd name="connsiteX10" fmla="*/ 262680 w 293097"/>
                <a:gd name="connsiteY10" fmla="*/ 70604 h 293097"/>
                <a:gd name="connsiteX11" fmla="*/ 263853 w 293097"/>
                <a:gd name="connsiteY11" fmla="*/ 64807 h 293097"/>
                <a:gd name="connsiteX12" fmla="*/ 269650 w 293097"/>
                <a:gd name="connsiteY12" fmla="*/ 65979 h 293097"/>
                <a:gd name="connsiteX13" fmla="*/ 294009 w 293097"/>
                <a:gd name="connsiteY13" fmla="*/ 147070 h 293097"/>
                <a:gd name="connsiteX14" fmla="*/ 147005 w 293097"/>
                <a:gd name="connsiteY14" fmla="*/ 294009 h 29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3097" h="293097">
                  <a:moveTo>
                    <a:pt x="147005" y="294009"/>
                  </a:moveTo>
                  <a:cubicBezTo>
                    <a:pt x="65914" y="294009"/>
                    <a:pt x="0" y="228030"/>
                    <a:pt x="0" y="147004"/>
                  </a:cubicBezTo>
                  <a:cubicBezTo>
                    <a:pt x="0" y="65979"/>
                    <a:pt x="65979" y="0"/>
                    <a:pt x="147005" y="0"/>
                  </a:cubicBezTo>
                  <a:cubicBezTo>
                    <a:pt x="175598" y="0"/>
                    <a:pt x="203344" y="8207"/>
                    <a:pt x="227183" y="23773"/>
                  </a:cubicBezTo>
                  <a:cubicBezTo>
                    <a:pt x="229136" y="25011"/>
                    <a:pt x="229658" y="27616"/>
                    <a:pt x="228420" y="29570"/>
                  </a:cubicBezTo>
                  <a:cubicBezTo>
                    <a:pt x="227183" y="31524"/>
                    <a:pt x="224578" y="32045"/>
                    <a:pt x="222623" y="30808"/>
                  </a:cubicBezTo>
                  <a:cubicBezTo>
                    <a:pt x="200153" y="16153"/>
                    <a:pt x="174034" y="8402"/>
                    <a:pt x="147005" y="8402"/>
                  </a:cubicBezTo>
                  <a:cubicBezTo>
                    <a:pt x="70538" y="8402"/>
                    <a:pt x="8337" y="70604"/>
                    <a:pt x="8337" y="147070"/>
                  </a:cubicBezTo>
                  <a:cubicBezTo>
                    <a:pt x="8337" y="223535"/>
                    <a:pt x="70538" y="285737"/>
                    <a:pt x="147005" y="285737"/>
                  </a:cubicBezTo>
                  <a:cubicBezTo>
                    <a:pt x="223470" y="285737"/>
                    <a:pt x="285672" y="223535"/>
                    <a:pt x="285672" y="147070"/>
                  </a:cubicBezTo>
                  <a:cubicBezTo>
                    <a:pt x="285672" y="119714"/>
                    <a:pt x="277726" y="93270"/>
                    <a:pt x="262680" y="70604"/>
                  </a:cubicBezTo>
                  <a:cubicBezTo>
                    <a:pt x="261378" y="68715"/>
                    <a:pt x="261898" y="66110"/>
                    <a:pt x="263853" y="64807"/>
                  </a:cubicBezTo>
                  <a:cubicBezTo>
                    <a:pt x="265741" y="63504"/>
                    <a:pt x="268347" y="64091"/>
                    <a:pt x="269650" y="65979"/>
                  </a:cubicBezTo>
                  <a:cubicBezTo>
                    <a:pt x="285607" y="90013"/>
                    <a:pt x="294009" y="118020"/>
                    <a:pt x="294009" y="147070"/>
                  </a:cubicBezTo>
                  <a:cubicBezTo>
                    <a:pt x="294009" y="228030"/>
                    <a:pt x="228030" y="294009"/>
                    <a:pt x="147005" y="29400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35C282F9-E166-4610-ABAC-6D92E736F051}"/>
                </a:ext>
              </a:extLst>
            </p:cNvPr>
            <p:cNvSpPr/>
            <p:nvPr/>
          </p:nvSpPr>
          <p:spPr>
            <a:xfrm>
              <a:off x="7843498" y="3687220"/>
              <a:ext cx="6513" cy="6513"/>
            </a:xfrm>
            <a:custGeom>
              <a:avLst/>
              <a:gdLst>
                <a:gd name="connsiteX0" fmla="*/ 4217 w 6513"/>
                <a:gd name="connsiteY0" fmla="*/ 8386 h 6513"/>
                <a:gd name="connsiteX1" fmla="*/ 1286 w 6513"/>
                <a:gd name="connsiteY1" fmla="*/ 7148 h 6513"/>
                <a:gd name="connsiteX2" fmla="*/ 1221 w 6513"/>
                <a:gd name="connsiteY2" fmla="*/ 7083 h 6513"/>
                <a:gd name="connsiteX3" fmla="*/ 1221 w 6513"/>
                <a:gd name="connsiteY3" fmla="*/ 1221 h 6513"/>
                <a:gd name="connsiteX4" fmla="*/ 7083 w 6513"/>
                <a:gd name="connsiteY4" fmla="*/ 1221 h 6513"/>
                <a:gd name="connsiteX5" fmla="*/ 7083 w 6513"/>
                <a:gd name="connsiteY5" fmla="*/ 7148 h 6513"/>
                <a:gd name="connsiteX6" fmla="*/ 4217 w 6513"/>
                <a:gd name="connsiteY6" fmla="*/ 8386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4217" y="8386"/>
                  </a:moveTo>
                  <a:cubicBezTo>
                    <a:pt x="3175" y="8386"/>
                    <a:pt x="2132" y="7995"/>
                    <a:pt x="1286" y="7148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4" y="-407"/>
                    <a:pt x="7083" y="1221"/>
                  </a:cubicBezTo>
                  <a:cubicBezTo>
                    <a:pt x="8711" y="2850"/>
                    <a:pt x="8711" y="5520"/>
                    <a:pt x="7083" y="7148"/>
                  </a:cubicBezTo>
                  <a:cubicBezTo>
                    <a:pt x="6301" y="7995"/>
                    <a:pt x="5259" y="8386"/>
                    <a:pt x="4217" y="83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5D2FB514-28B3-460D-A772-60F511C145F9}"/>
                </a:ext>
              </a:extLst>
            </p:cNvPr>
            <p:cNvSpPr/>
            <p:nvPr/>
          </p:nvSpPr>
          <p:spPr>
            <a:xfrm>
              <a:off x="7545565" y="3643630"/>
              <a:ext cx="364743" cy="364743"/>
            </a:xfrm>
            <a:custGeom>
              <a:avLst/>
              <a:gdLst>
                <a:gd name="connsiteX0" fmla="*/ 184586 w 364743"/>
                <a:gd name="connsiteY0" fmla="*/ 369172 h 364743"/>
                <a:gd name="connsiteX1" fmla="*/ 0 w 364743"/>
                <a:gd name="connsiteY1" fmla="*/ 184586 h 364743"/>
                <a:gd name="connsiteX2" fmla="*/ 184586 w 364743"/>
                <a:gd name="connsiteY2" fmla="*/ 0 h 364743"/>
                <a:gd name="connsiteX3" fmla="*/ 271799 w 364743"/>
                <a:gd name="connsiteY3" fmla="*/ 21884 h 364743"/>
                <a:gd name="connsiteX4" fmla="*/ 273492 w 364743"/>
                <a:gd name="connsiteY4" fmla="*/ 27551 h 364743"/>
                <a:gd name="connsiteX5" fmla="*/ 267826 w 364743"/>
                <a:gd name="connsiteY5" fmla="*/ 29245 h 364743"/>
                <a:gd name="connsiteX6" fmla="*/ 184521 w 364743"/>
                <a:gd name="connsiteY6" fmla="*/ 8337 h 364743"/>
                <a:gd name="connsiteX7" fmla="*/ 8272 w 364743"/>
                <a:gd name="connsiteY7" fmla="*/ 184586 h 364743"/>
                <a:gd name="connsiteX8" fmla="*/ 184521 w 364743"/>
                <a:gd name="connsiteY8" fmla="*/ 360835 h 364743"/>
                <a:gd name="connsiteX9" fmla="*/ 360770 w 364743"/>
                <a:gd name="connsiteY9" fmla="*/ 184586 h 364743"/>
                <a:gd name="connsiteX10" fmla="*/ 340645 w 364743"/>
                <a:gd name="connsiteY10" fmla="*/ 102714 h 364743"/>
                <a:gd name="connsiteX11" fmla="*/ 342402 w 364743"/>
                <a:gd name="connsiteY11" fmla="*/ 97113 h 364743"/>
                <a:gd name="connsiteX12" fmla="*/ 348005 w 364743"/>
                <a:gd name="connsiteY12" fmla="*/ 98871 h 364743"/>
                <a:gd name="connsiteX13" fmla="*/ 369107 w 364743"/>
                <a:gd name="connsiteY13" fmla="*/ 184651 h 364743"/>
                <a:gd name="connsiteX14" fmla="*/ 184586 w 364743"/>
                <a:gd name="connsiteY14" fmla="*/ 369172 h 364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4743" h="364743">
                  <a:moveTo>
                    <a:pt x="184586" y="369172"/>
                  </a:moveTo>
                  <a:cubicBezTo>
                    <a:pt x="82784" y="369172"/>
                    <a:pt x="0" y="286389"/>
                    <a:pt x="0" y="184586"/>
                  </a:cubicBezTo>
                  <a:cubicBezTo>
                    <a:pt x="0" y="82784"/>
                    <a:pt x="82784" y="0"/>
                    <a:pt x="184586" y="0"/>
                  </a:cubicBezTo>
                  <a:cubicBezTo>
                    <a:pt x="215003" y="0"/>
                    <a:pt x="245160" y="7555"/>
                    <a:pt x="271799" y="21884"/>
                  </a:cubicBezTo>
                  <a:cubicBezTo>
                    <a:pt x="273818" y="22992"/>
                    <a:pt x="274600" y="25532"/>
                    <a:pt x="273492" y="27551"/>
                  </a:cubicBezTo>
                  <a:cubicBezTo>
                    <a:pt x="272385" y="29570"/>
                    <a:pt x="269845" y="30352"/>
                    <a:pt x="267826" y="29245"/>
                  </a:cubicBezTo>
                  <a:cubicBezTo>
                    <a:pt x="242424" y="15567"/>
                    <a:pt x="213635" y="8337"/>
                    <a:pt x="184521" y="8337"/>
                  </a:cubicBezTo>
                  <a:cubicBezTo>
                    <a:pt x="87343" y="8337"/>
                    <a:pt x="8272" y="87408"/>
                    <a:pt x="8272" y="184586"/>
                  </a:cubicBezTo>
                  <a:cubicBezTo>
                    <a:pt x="8272" y="281764"/>
                    <a:pt x="87343" y="360835"/>
                    <a:pt x="184521" y="360835"/>
                  </a:cubicBezTo>
                  <a:cubicBezTo>
                    <a:pt x="281699" y="360835"/>
                    <a:pt x="360770" y="281764"/>
                    <a:pt x="360770" y="184586"/>
                  </a:cubicBezTo>
                  <a:cubicBezTo>
                    <a:pt x="360770" y="156058"/>
                    <a:pt x="353801" y="127725"/>
                    <a:pt x="340645" y="102714"/>
                  </a:cubicBezTo>
                  <a:cubicBezTo>
                    <a:pt x="339537" y="100695"/>
                    <a:pt x="340384" y="98155"/>
                    <a:pt x="342402" y="97113"/>
                  </a:cubicBezTo>
                  <a:cubicBezTo>
                    <a:pt x="344422" y="96006"/>
                    <a:pt x="346962" y="96852"/>
                    <a:pt x="348005" y="98871"/>
                  </a:cubicBezTo>
                  <a:cubicBezTo>
                    <a:pt x="361813" y="125120"/>
                    <a:pt x="369107" y="154755"/>
                    <a:pt x="369107" y="184651"/>
                  </a:cubicBezTo>
                  <a:cubicBezTo>
                    <a:pt x="369107" y="286389"/>
                    <a:pt x="286323" y="369172"/>
                    <a:pt x="184586" y="3691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DDEB376-8A5B-429A-834B-9B27259E0CA9}"/>
                </a:ext>
              </a:extLst>
            </p:cNvPr>
            <p:cNvSpPr/>
            <p:nvPr/>
          </p:nvSpPr>
          <p:spPr>
            <a:xfrm>
              <a:off x="7697389" y="3795585"/>
              <a:ext cx="65133" cy="65133"/>
            </a:xfrm>
            <a:custGeom>
              <a:avLst/>
              <a:gdLst>
                <a:gd name="connsiteX0" fmla="*/ 32697 w 65132"/>
                <a:gd name="connsiteY0" fmla="*/ 65328 h 65132"/>
                <a:gd name="connsiteX1" fmla="*/ 0 w 65132"/>
                <a:gd name="connsiteY1" fmla="*/ 32697 h 65132"/>
                <a:gd name="connsiteX2" fmla="*/ 32697 w 65132"/>
                <a:gd name="connsiteY2" fmla="*/ 0 h 65132"/>
                <a:gd name="connsiteX3" fmla="*/ 65393 w 65132"/>
                <a:gd name="connsiteY3" fmla="*/ 32697 h 65132"/>
                <a:gd name="connsiteX4" fmla="*/ 32697 w 65132"/>
                <a:gd name="connsiteY4" fmla="*/ 65328 h 65132"/>
                <a:gd name="connsiteX5" fmla="*/ 32697 w 65132"/>
                <a:gd name="connsiteY5" fmla="*/ 8337 h 65132"/>
                <a:gd name="connsiteX6" fmla="*/ 8337 w 65132"/>
                <a:gd name="connsiteY6" fmla="*/ 32697 h 65132"/>
                <a:gd name="connsiteX7" fmla="*/ 32697 w 65132"/>
                <a:gd name="connsiteY7" fmla="*/ 57056 h 65132"/>
                <a:gd name="connsiteX8" fmla="*/ 57056 w 65132"/>
                <a:gd name="connsiteY8" fmla="*/ 32697 h 65132"/>
                <a:gd name="connsiteX9" fmla="*/ 32697 w 65132"/>
                <a:gd name="connsiteY9" fmla="*/ 8337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132" h="65132">
                  <a:moveTo>
                    <a:pt x="32697" y="65328"/>
                  </a:moveTo>
                  <a:cubicBezTo>
                    <a:pt x="14655" y="65328"/>
                    <a:pt x="0" y="50673"/>
                    <a:pt x="0" y="32697"/>
                  </a:cubicBezTo>
                  <a:cubicBezTo>
                    <a:pt x="0" y="14720"/>
                    <a:pt x="14655" y="0"/>
                    <a:pt x="32697" y="0"/>
                  </a:cubicBezTo>
                  <a:cubicBezTo>
                    <a:pt x="50738" y="0"/>
                    <a:pt x="65393" y="14655"/>
                    <a:pt x="65393" y="32697"/>
                  </a:cubicBezTo>
                  <a:cubicBezTo>
                    <a:pt x="65393" y="50738"/>
                    <a:pt x="50738" y="65328"/>
                    <a:pt x="32697" y="65328"/>
                  </a:cubicBezTo>
                  <a:close/>
                  <a:moveTo>
                    <a:pt x="32697" y="8337"/>
                  </a:moveTo>
                  <a:cubicBezTo>
                    <a:pt x="19279" y="8337"/>
                    <a:pt x="8337" y="19279"/>
                    <a:pt x="8337" y="32697"/>
                  </a:cubicBezTo>
                  <a:cubicBezTo>
                    <a:pt x="8337" y="46114"/>
                    <a:pt x="19279" y="57056"/>
                    <a:pt x="32697" y="57056"/>
                  </a:cubicBezTo>
                  <a:cubicBezTo>
                    <a:pt x="46114" y="57056"/>
                    <a:pt x="57056" y="46114"/>
                    <a:pt x="57056" y="32697"/>
                  </a:cubicBezTo>
                  <a:cubicBezTo>
                    <a:pt x="57056" y="19279"/>
                    <a:pt x="46114" y="8337"/>
                    <a:pt x="3269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87C06BC-39A8-4B4C-B3D7-3E2EE126DE19}"/>
                </a:ext>
              </a:extLst>
            </p:cNvPr>
            <p:cNvSpPr/>
            <p:nvPr/>
          </p:nvSpPr>
          <p:spPr>
            <a:xfrm>
              <a:off x="7725934" y="3676604"/>
              <a:ext cx="149805" cy="149805"/>
            </a:xfrm>
            <a:custGeom>
              <a:avLst/>
              <a:gdLst>
                <a:gd name="connsiteX0" fmla="*/ 4152 w 149805"/>
                <a:gd name="connsiteY0" fmla="*/ 155846 h 149805"/>
                <a:gd name="connsiteX1" fmla="*/ 1221 w 149805"/>
                <a:gd name="connsiteY1" fmla="*/ 154609 h 149805"/>
                <a:gd name="connsiteX2" fmla="*/ 1221 w 149805"/>
                <a:gd name="connsiteY2" fmla="*/ 148682 h 149805"/>
                <a:gd name="connsiteX3" fmla="*/ 148486 w 149805"/>
                <a:gd name="connsiteY3" fmla="*/ 1221 h 149805"/>
                <a:gd name="connsiteX4" fmla="*/ 154414 w 149805"/>
                <a:gd name="connsiteY4" fmla="*/ 1221 h 149805"/>
                <a:gd name="connsiteX5" fmla="*/ 154414 w 149805"/>
                <a:gd name="connsiteY5" fmla="*/ 7148 h 149805"/>
                <a:gd name="connsiteX6" fmla="*/ 7148 w 149805"/>
                <a:gd name="connsiteY6" fmla="*/ 154609 h 149805"/>
                <a:gd name="connsiteX7" fmla="*/ 4152 w 149805"/>
                <a:gd name="connsiteY7" fmla="*/ 155846 h 14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805" h="149805">
                  <a:moveTo>
                    <a:pt x="4152" y="155846"/>
                  </a:moveTo>
                  <a:cubicBezTo>
                    <a:pt x="3110" y="155846"/>
                    <a:pt x="2003" y="155455"/>
                    <a:pt x="1221" y="154609"/>
                  </a:cubicBezTo>
                  <a:cubicBezTo>
                    <a:pt x="-407" y="152980"/>
                    <a:pt x="-407" y="150310"/>
                    <a:pt x="1221" y="148682"/>
                  </a:cubicBezTo>
                  <a:lnTo>
                    <a:pt x="148486" y="1221"/>
                  </a:lnTo>
                  <a:cubicBezTo>
                    <a:pt x="150115" y="-407"/>
                    <a:pt x="152785" y="-407"/>
                    <a:pt x="154414" y="1221"/>
                  </a:cubicBezTo>
                  <a:cubicBezTo>
                    <a:pt x="156042" y="2850"/>
                    <a:pt x="156042" y="5520"/>
                    <a:pt x="154414" y="7148"/>
                  </a:cubicBezTo>
                  <a:lnTo>
                    <a:pt x="7148" y="154609"/>
                  </a:lnTo>
                  <a:cubicBezTo>
                    <a:pt x="6302" y="155390"/>
                    <a:pt x="5259" y="155846"/>
                    <a:pt x="4152" y="15584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2E41D30C-DBED-4ADC-9252-25DFAFEC5B77}"/>
                </a:ext>
              </a:extLst>
            </p:cNvPr>
            <p:cNvSpPr/>
            <p:nvPr/>
          </p:nvSpPr>
          <p:spPr>
            <a:xfrm>
              <a:off x="7861383" y="3632157"/>
              <a:ext cx="19540" cy="52106"/>
            </a:xfrm>
            <a:custGeom>
              <a:avLst/>
              <a:gdLst>
                <a:gd name="connsiteX0" fmla="*/ 16032 w 19539"/>
                <a:gd name="connsiteY0" fmla="*/ 52768 h 52106"/>
                <a:gd name="connsiteX1" fmla="*/ 11994 w 19539"/>
                <a:gd name="connsiteY1" fmla="*/ 49641 h 52106"/>
                <a:gd name="connsiteX2" fmla="*/ 140 w 19539"/>
                <a:gd name="connsiteY2" fmla="*/ 5221 h 52106"/>
                <a:gd name="connsiteX3" fmla="*/ 3071 w 19539"/>
                <a:gd name="connsiteY3" fmla="*/ 140 h 52106"/>
                <a:gd name="connsiteX4" fmla="*/ 8151 w 19539"/>
                <a:gd name="connsiteY4" fmla="*/ 3071 h 52106"/>
                <a:gd name="connsiteX5" fmla="*/ 20006 w 19539"/>
                <a:gd name="connsiteY5" fmla="*/ 47492 h 52106"/>
                <a:gd name="connsiteX6" fmla="*/ 17075 w 19539"/>
                <a:gd name="connsiteY6" fmla="*/ 52572 h 52106"/>
                <a:gd name="connsiteX7" fmla="*/ 16032 w 19539"/>
                <a:gd name="connsiteY7" fmla="*/ 52768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52106">
                  <a:moveTo>
                    <a:pt x="16032" y="52768"/>
                  </a:moveTo>
                  <a:cubicBezTo>
                    <a:pt x="14209" y="52768"/>
                    <a:pt x="12516" y="51530"/>
                    <a:pt x="11994" y="49641"/>
                  </a:cubicBezTo>
                  <a:lnTo>
                    <a:pt x="140" y="5221"/>
                  </a:lnTo>
                  <a:cubicBezTo>
                    <a:pt x="-446" y="3006"/>
                    <a:pt x="857" y="726"/>
                    <a:pt x="3071" y="140"/>
                  </a:cubicBezTo>
                  <a:cubicBezTo>
                    <a:pt x="5286" y="-446"/>
                    <a:pt x="7565" y="857"/>
                    <a:pt x="8151" y="3071"/>
                  </a:cubicBezTo>
                  <a:lnTo>
                    <a:pt x="20006" y="47492"/>
                  </a:lnTo>
                  <a:cubicBezTo>
                    <a:pt x="20592" y="49706"/>
                    <a:pt x="19289" y="51986"/>
                    <a:pt x="17075" y="52572"/>
                  </a:cubicBezTo>
                  <a:cubicBezTo>
                    <a:pt x="16749" y="52702"/>
                    <a:pt x="16358" y="52768"/>
                    <a:pt x="16032" y="5276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0A68038D-EAEF-4C6D-9F03-F15B2D50CF51}"/>
                </a:ext>
              </a:extLst>
            </p:cNvPr>
            <p:cNvSpPr/>
            <p:nvPr/>
          </p:nvSpPr>
          <p:spPr>
            <a:xfrm>
              <a:off x="7811192" y="3632118"/>
              <a:ext cx="52106" cy="52106"/>
            </a:xfrm>
            <a:custGeom>
              <a:avLst/>
              <a:gdLst>
                <a:gd name="connsiteX0" fmla="*/ 4153 w 52106"/>
                <a:gd name="connsiteY0" fmla="*/ 58603 h 52106"/>
                <a:gd name="connsiteX1" fmla="*/ 1221 w 52106"/>
                <a:gd name="connsiteY1" fmla="*/ 57366 h 52106"/>
                <a:gd name="connsiteX2" fmla="*/ 1221 w 52106"/>
                <a:gd name="connsiteY2" fmla="*/ 51439 h 52106"/>
                <a:gd name="connsiteX3" fmla="*/ 51374 w 52106"/>
                <a:gd name="connsiteY3" fmla="*/ 1221 h 52106"/>
                <a:gd name="connsiteX4" fmla="*/ 57300 w 52106"/>
                <a:gd name="connsiteY4" fmla="*/ 1221 h 52106"/>
                <a:gd name="connsiteX5" fmla="*/ 57300 w 52106"/>
                <a:gd name="connsiteY5" fmla="*/ 7148 h 52106"/>
                <a:gd name="connsiteX6" fmla="*/ 7149 w 52106"/>
                <a:gd name="connsiteY6" fmla="*/ 57366 h 52106"/>
                <a:gd name="connsiteX7" fmla="*/ 4153 w 52106"/>
                <a:gd name="connsiteY7" fmla="*/ 58603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06" h="52106">
                  <a:moveTo>
                    <a:pt x="4153" y="58603"/>
                  </a:moveTo>
                  <a:cubicBezTo>
                    <a:pt x="3110" y="58603"/>
                    <a:pt x="2003" y="58212"/>
                    <a:pt x="1221" y="57366"/>
                  </a:cubicBezTo>
                  <a:cubicBezTo>
                    <a:pt x="-407" y="55737"/>
                    <a:pt x="-407" y="53067"/>
                    <a:pt x="1221" y="51439"/>
                  </a:cubicBezTo>
                  <a:lnTo>
                    <a:pt x="51374" y="1221"/>
                  </a:lnTo>
                  <a:cubicBezTo>
                    <a:pt x="53002" y="-407"/>
                    <a:pt x="55672" y="-407"/>
                    <a:pt x="57300" y="1221"/>
                  </a:cubicBezTo>
                  <a:cubicBezTo>
                    <a:pt x="58929" y="2850"/>
                    <a:pt x="58929" y="5520"/>
                    <a:pt x="57300" y="7148"/>
                  </a:cubicBezTo>
                  <a:lnTo>
                    <a:pt x="7149" y="57366"/>
                  </a:lnTo>
                  <a:cubicBezTo>
                    <a:pt x="6302" y="58212"/>
                    <a:pt x="5259" y="58603"/>
                    <a:pt x="4153" y="5860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5F744428-AC90-43A4-A456-752EC9847E2C}"/>
                </a:ext>
              </a:extLst>
            </p:cNvPr>
            <p:cNvSpPr/>
            <p:nvPr/>
          </p:nvSpPr>
          <p:spPr>
            <a:xfrm>
              <a:off x="7811225" y="3682368"/>
              <a:ext cx="13027" cy="52106"/>
            </a:xfrm>
            <a:custGeom>
              <a:avLst/>
              <a:gdLst>
                <a:gd name="connsiteX0" fmla="*/ 13303 w 13026"/>
                <a:gd name="connsiteY0" fmla="*/ 55510 h 52106"/>
                <a:gd name="connsiteX1" fmla="*/ 9200 w 13026"/>
                <a:gd name="connsiteY1" fmla="*/ 52123 h 52106"/>
                <a:gd name="connsiteX2" fmla="*/ 82 w 13026"/>
                <a:gd name="connsiteY2" fmla="*/ 4967 h 52106"/>
                <a:gd name="connsiteX3" fmla="*/ 3404 w 13026"/>
                <a:gd name="connsiteY3" fmla="*/ 82 h 52106"/>
                <a:gd name="connsiteX4" fmla="*/ 8289 w 13026"/>
                <a:gd name="connsiteY4" fmla="*/ 3404 h 52106"/>
                <a:gd name="connsiteX5" fmla="*/ 17407 w 13026"/>
                <a:gd name="connsiteY5" fmla="*/ 50560 h 52106"/>
                <a:gd name="connsiteX6" fmla="*/ 14085 w 13026"/>
                <a:gd name="connsiteY6" fmla="*/ 55445 h 52106"/>
                <a:gd name="connsiteX7" fmla="*/ 13303 w 13026"/>
                <a:gd name="connsiteY7" fmla="*/ 55510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52106">
                  <a:moveTo>
                    <a:pt x="13303" y="55510"/>
                  </a:moveTo>
                  <a:cubicBezTo>
                    <a:pt x="11350" y="55510"/>
                    <a:pt x="9591" y="54142"/>
                    <a:pt x="9200" y="52123"/>
                  </a:cubicBezTo>
                  <a:lnTo>
                    <a:pt x="82" y="4967"/>
                  </a:lnTo>
                  <a:cubicBezTo>
                    <a:pt x="-374" y="2687"/>
                    <a:pt x="1123" y="538"/>
                    <a:pt x="3404" y="82"/>
                  </a:cubicBezTo>
                  <a:cubicBezTo>
                    <a:pt x="5618" y="-374"/>
                    <a:pt x="7832" y="1124"/>
                    <a:pt x="8289" y="3404"/>
                  </a:cubicBezTo>
                  <a:lnTo>
                    <a:pt x="17407" y="50560"/>
                  </a:lnTo>
                  <a:cubicBezTo>
                    <a:pt x="17863" y="52839"/>
                    <a:pt x="16365" y="54989"/>
                    <a:pt x="14085" y="55445"/>
                  </a:cubicBezTo>
                  <a:cubicBezTo>
                    <a:pt x="13825" y="55510"/>
                    <a:pt x="13564" y="55510"/>
                    <a:pt x="13303" y="5551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9D9E2DF-E3A4-45ED-A074-5803731EFC7D}"/>
                </a:ext>
              </a:extLst>
            </p:cNvPr>
            <p:cNvSpPr/>
            <p:nvPr/>
          </p:nvSpPr>
          <p:spPr>
            <a:xfrm>
              <a:off x="7834551" y="3658928"/>
              <a:ext cx="19540" cy="45593"/>
            </a:xfrm>
            <a:custGeom>
              <a:avLst/>
              <a:gdLst>
                <a:gd name="connsiteX0" fmla="*/ 17724 w 19539"/>
                <a:gd name="connsiteY0" fmla="*/ 51137 h 45592"/>
                <a:gd name="connsiteX1" fmla="*/ 13751 w 19539"/>
                <a:gd name="connsiteY1" fmla="*/ 48206 h 45592"/>
                <a:gd name="connsiteX2" fmla="*/ 203 w 19539"/>
                <a:gd name="connsiteY2" fmla="*/ 5414 h 45592"/>
                <a:gd name="connsiteX3" fmla="*/ 2939 w 19539"/>
                <a:gd name="connsiteY3" fmla="*/ 203 h 45592"/>
                <a:gd name="connsiteX4" fmla="*/ 8149 w 19539"/>
                <a:gd name="connsiteY4" fmla="*/ 2939 h 45592"/>
                <a:gd name="connsiteX5" fmla="*/ 21697 w 19539"/>
                <a:gd name="connsiteY5" fmla="*/ 45731 h 45592"/>
                <a:gd name="connsiteX6" fmla="*/ 18962 w 19539"/>
                <a:gd name="connsiteY6" fmla="*/ 50942 h 45592"/>
                <a:gd name="connsiteX7" fmla="*/ 17724 w 19539"/>
                <a:gd name="connsiteY7" fmla="*/ 51137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45592">
                  <a:moveTo>
                    <a:pt x="17724" y="51137"/>
                  </a:moveTo>
                  <a:cubicBezTo>
                    <a:pt x="15965" y="51137"/>
                    <a:pt x="14337" y="50030"/>
                    <a:pt x="13751" y="48206"/>
                  </a:cubicBezTo>
                  <a:lnTo>
                    <a:pt x="203" y="5414"/>
                  </a:lnTo>
                  <a:cubicBezTo>
                    <a:pt x="-513" y="3200"/>
                    <a:pt x="724" y="855"/>
                    <a:pt x="2939" y="203"/>
                  </a:cubicBezTo>
                  <a:cubicBezTo>
                    <a:pt x="5088" y="-513"/>
                    <a:pt x="7498" y="725"/>
                    <a:pt x="8149" y="2939"/>
                  </a:cubicBezTo>
                  <a:lnTo>
                    <a:pt x="21697" y="45731"/>
                  </a:lnTo>
                  <a:cubicBezTo>
                    <a:pt x="22414" y="47946"/>
                    <a:pt x="21176" y="50291"/>
                    <a:pt x="18962" y="50942"/>
                  </a:cubicBezTo>
                  <a:cubicBezTo>
                    <a:pt x="18571" y="51072"/>
                    <a:pt x="18115" y="51137"/>
                    <a:pt x="17724" y="511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C1EE6568-AEC6-44AA-8C84-9E7A5F74E0BE}"/>
                </a:ext>
              </a:extLst>
            </p:cNvPr>
            <p:cNvSpPr/>
            <p:nvPr/>
          </p:nvSpPr>
          <p:spPr>
            <a:xfrm>
              <a:off x="7873302" y="3676708"/>
              <a:ext cx="52106" cy="19540"/>
            </a:xfrm>
            <a:custGeom>
              <a:avLst/>
              <a:gdLst>
                <a:gd name="connsiteX0" fmla="*/ 48534 w 52106"/>
                <a:gd name="connsiteY0" fmla="*/ 20071 h 19539"/>
                <a:gd name="connsiteX1" fmla="*/ 47492 w 52106"/>
                <a:gd name="connsiteY1" fmla="*/ 19941 h 19539"/>
                <a:gd name="connsiteX2" fmla="*/ 3072 w 52106"/>
                <a:gd name="connsiteY2" fmla="*/ 8152 h 19539"/>
                <a:gd name="connsiteX3" fmla="*/ 140 w 52106"/>
                <a:gd name="connsiteY3" fmla="*/ 3071 h 19539"/>
                <a:gd name="connsiteX4" fmla="*/ 5221 w 52106"/>
                <a:gd name="connsiteY4" fmla="*/ 140 h 19539"/>
                <a:gd name="connsiteX5" fmla="*/ 49642 w 52106"/>
                <a:gd name="connsiteY5" fmla="*/ 11929 h 19539"/>
                <a:gd name="connsiteX6" fmla="*/ 52572 w 52106"/>
                <a:gd name="connsiteY6" fmla="*/ 17010 h 19539"/>
                <a:gd name="connsiteX7" fmla="*/ 48534 w 52106"/>
                <a:gd name="connsiteY7" fmla="*/ 20071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06" h="19539">
                  <a:moveTo>
                    <a:pt x="48534" y="20071"/>
                  </a:moveTo>
                  <a:cubicBezTo>
                    <a:pt x="48208" y="20071"/>
                    <a:pt x="47818" y="20006"/>
                    <a:pt x="47492" y="19941"/>
                  </a:cubicBezTo>
                  <a:lnTo>
                    <a:pt x="3072" y="8152"/>
                  </a:lnTo>
                  <a:cubicBezTo>
                    <a:pt x="857" y="7566"/>
                    <a:pt x="-446" y="5286"/>
                    <a:pt x="140" y="3071"/>
                  </a:cubicBezTo>
                  <a:cubicBezTo>
                    <a:pt x="727" y="857"/>
                    <a:pt x="3007" y="-446"/>
                    <a:pt x="5221" y="140"/>
                  </a:cubicBezTo>
                  <a:lnTo>
                    <a:pt x="49642" y="11929"/>
                  </a:lnTo>
                  <a:cubicBezTo>
                    <a:pt x="51856" y="12516"/>
                    <a:pt x="53158" y="14795"/>
                    <a:pt x="52572" y="17010"/>
                  </a:cubicBezTo>
                  <a:cubicBezTo>
                    <a:pt x="52052" y="18834"/>
                    <a:pt x="50358" y="20071"/>
                    <a:pt x="48534" y="2007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9824D16B-A8D9-468A-86A2-299656885B42}"/>
                </a:ext>
              </a:extLst>
            </p:cNvPr>
            <p:cNvSpPr/>
            <p:nvPr/>
          </p:nvSpPr>
          <p:spPr>
            <a:xfrm>
              <a:off x="7867532" y="3688328"/>
              <a:ext cx="52106" cy="52106"/>
            </a:xfrm>
            <a:custGeom>
              <a:avLst/>
              <a:gdLst>
                <a:gd name="connsiteX0" fmla="*/ 4152 w 52106"/>
                <a:gd name="connsiteY0" fmla="*/ 58603 h 52106"/>
                <a:gd name="connsiteX1" fmla="*/ 1221 w 52106"/>
                <a:gd name="connsiteY1" fmla="*/ 57366 h 52106"/>
                <a:gd name="connsiteX2" fmla="*/ 1221 w 52106"/>
                <a:gd name="connsiteY2" fmla="*/ 51439 h 52106"/>
                <a:gd name="connsiteX3" fmla="*/ 51373 w 52106"/>
                <a:gd name="connsiteY3" fmla="*/ 1221 h 52106"/>
                <a:gd name="connsiteX4" fmla="*/ 57300 w 52106"/>
                <a:gd name="connsiteY4" fmla="*/ 1221 h 52106"/>
                <a:gd name="connsiteX5" fmla="*/ 57300 w 52106"/>
                <a:gd name="connsiteY5" fmla="*/ 7148 h 52106"/>
                <a:gd name="connsiteX6" fmla="*/ 7149 w 52106"/>
                <a:gd name="connsiteY6" fmla="*/ 57366 h 52106"/>
                <a:gd name="connsiteX7" fmla="*/ 4152 w 52106"/>
                <a:gd name="connsiteY7" fmla="*/ 58603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06" h="52106">
                  <a:moveTo>
                    <a:pt x="4152" y="58603"/>
                  </a:moveTo>
                  <a:cubicBezTo>
                    <a:pt x="3110" y="58603"/>
                    <a:pt x="2003" y="58212"/>
                    <a:pt x="1221" y="57366"/>
                  </a:cubicBezTo>
                  <a:cubicBezTo>
                    <a:pt x="-407" y="55737"/>
                    <a:pt x="-407" y="53067"/>
                    <a:pt x="1221" y="51439"/>
                  </a:cubicBezTo>
                  <a:lnTo>
                    <a:pt x="51373" y="1221"/>
                  </a:lnTo>
                  <a:cubicBezTo>
                    <a:pt x="53001" y="-407"/>
                    <a:pt x="55672" y="-407"/>
                    <a:pt x="57300" y="1221"/>
                  </a:cubicBezTo>
                  <a:cubicBezTo>
                    <a:pt x="58929" y="2850"/>
                    <a:pt x="58929" y="5520"/>
                    <a:pt x="57300" y="7148"/>
                  </a:cubicBezTo>
                  <a:lnTo>
                    <a:pt x="7149" y="57366"/>
                  </a:lnTo>
                  <a:cubicBezTo>
                    <a:pt x="6302" y="58212"/>
                    <a:pt x="5259" y="58603"/>
                    <a:pt x="4152" y="5860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C835A17-6541-439C-B93B-8C03FE614ED8}"/>
                </a:ext>
              </a:extLst>
            </p:cNvPr>
            <p:cNvSpPr/>
            <p:nvPr/>
          </p:nvSpPr>
          <p:spPr>
            <a:xfrm>
              <a:off x="7820296" y="3729524"/>
              <a:ext cx="52106" cy="13027"/>
            </a:xfrm>
            <a:custGeom>
              <a:avLst/>
              <a:gdLst>
                <a:gd name="connsiteX0" fmla="*/ 51388 w 52106"/>
                <a:gd name="connsiteY0" fmla="*/ 17407 h 13026"/>
                <a:gd name="connsiteX1" fmla="*/ 50606 w 52106"/>
                <a:gd name="connsiteY1" fmla="*/ 17342 h 13026"/>
                <a:gd name="connsiteX2" fmla="*/ 3385 w 52106"/>
                <a:gd name="connsiteY2" fmla="*/ 8289 h 13026"/>
                <a:gd name="connsiteX3" fmla="*/ 64 w 52106"/>
                <a:gd name="connsiteY3" fmla="*/ 3404 h 13026"/>
                <a:gd name="connsiteX4" fmla="*/ 4949 w 52106"/>
                <a:gd name="connsiteY4" fmla="*/ 82 h 13026"/>
                <a:gd name="connsiteX5" fmla="*/ 52170 w 52106"/>
                <a:gd name="connsiteY5" fmla="*/ 9135 h 13026"/>
                <a:gd name="connsiteX6" fmla="*/ 55491 w 52106"/>
                <a:gd name="connsiteY6" fmla="*/ 14020 h 13026"/>
                <a:gd name="connsiteX7" fmla="*/ 51388 w 52106"/>
                <a:gd name="connsiteY7" fmla="*/ 17407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06" h="13026">
                  <a:moveTo>
                    <a:pt x="51388" y="17407"/>
                  </a:moveTo>
                  <a:cubicBezTo>
                    <a:pt x="51128" y="17407"/>
                    <a:pt x="50867" y="17407"/>
                    <a:pt x="50606" y="17342"/>
                  </a:cubicBezTo>
                  <a:lnTo>
                    <a:pt x="3385" y="8289"/>
                  </a:lnTo>
                  <a:cubicBezTo>
                    <a:pt x="1106" y="7833"/>
                    <a:pt x="-327" y="5683"/>
                    <a:pt x="64" y="3404"/>
                  </a:cubicBezTo>
                  <a:cubicBezTo>
                    <a:pt x="520" y="1124"/>
                    <a:pt x="2669" y="-374"/>
                    <a:pt x="4949" y="82"/>
                  </a:cubicBezTo>
                  <a:lnTo>
                    <a:pt x="52170" y="9135"/>
                  </a:lnTo>
                  <a:cubicBezTo>
                    <a:pt x="54450" y="9591"/>
                    <a:pt x="55883" y="11741"/>
                    <a:pt x="55491" y="14020"/>
                  </a:cubicBezTo>
                  <a:cubicBezTo>
                    <a:pt x="55101" y="16039"/>
                    <a:pt x="53408" y="17407"/>
                    <a:pt x="51388" y="174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B6974FFB-4976-400C-ACE7-7370BCE8AA68}"/>
                </a:ext>
              </a:extLst>
            </p:cNvPr>
            <p:cNvSpPr/>
            <p:nvPr/>
          </p:nvSpPr>
          <p:spPr>
            <a:xfrm>
              <a:off x="7848163" y="3701721"/>
              <a:ext cx="45593" cy="19540"/>
            </a:xfrm>
            <a:custGeom>
              <a:avLst/>
              <a:gdLst>
                <a:gd name="connsiteX0" fmla="*/ 46969 w 45592"/>
                <a:gd name="connsiteY0" fmla="*/ 21828 h 19539"/>
                <a:gd name="connsiteX1" fmla="*/ 45731 w 45592"/>
                <a:gd name="connsiteY1" fmla="*/ 21632 h 19539"/>
                <a:gd name="connsiteX2" fmla="*/ 2939 w 45592"/>
                <a:gd name="connsiteY2" fmla="*/ 8150 h 19539"/>
                <a:gd name="connsiteX3" fmla="*/ 203 w 45592"/>
                <a:gd name="connsiteY3" fmla="*/ 2939 h 19539"/>
                <a:gd name="connsiteX4" fmla="*/ 5414 w 45592"/>
                <a:gd name="connsiteY4" fmla="*/ 203 h 19539"/>
                <a:gd name="connsiteX5" fmla="*/ 48206 w 45592"/>
                <a:gd name="connsiteY5" fmla="*/ 13686 h 19539"/>
                <a:gd name="connsiteX6" fmla="*/ 50942 w 45592"/>
                <a:gd name="connsiteY6" fmla="*/ 18897 h 19539"/>
                <a:gd name="connsiteX7" fmla="*/ 46969 w 45592"/>
                <a:gd name="connsiteY7" fmla="*/ 2182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92" h="19539">
                  <a:moveTo>
                    <a:pt x="46969" y="21828"/>
                  </a:moveTo>
                  <a:cubicBezTo>
                    <a:pt x="46578" y="21828"/>
                    <a:pt x="46122" y="21762"/>
                    <a:pt x="45731" y="21632"/>
                  </a:cubicBezTo>
                  <a:lnTo>
                    <a:pt x="2939" y="8150"/>
                  </a:lnTo>
                  <a:cubicBezTo>
                    <a:pt x="724" y="7433"/>
                    <a:pt x="-513" y="5154"/>
                    <a:pt x="203" y="2939"/>
                  </a:cubicBezTo>
                  <a:cubicBezTo>
                    <a:pt x="920" y="725"/>
                    <a:pt x="3265" y="-513"/>
                    <a:pt x="5414" y="203"/>
                  </a:cubicBezTo>
                  <a:lnTo>
                    <a:pt x="48206" y="13686"/>
                  </a:lnTo>
                  <a:cubicBezTo>
                    <a:pt x="50421" y="14402"/>
                    <a:pt x="51659" y="16682"/>
                    <a:pt x="50942" y="18897"/>
                  </a:cubicBezTo>
                  <a:cubicBezTo>
                    <a:pt x="50356" y="20655"/>
                    <a:pt x="48728" y="21828"/>
                    <a:pt x="46969" y="2182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5" name="Group 2004">
            <a:extLst>
              <a:ext uri="{FF2B5EF4-FFF2-40B4-BE49-F238E27FC236}">
                <a16:creationId xmlns:a16="http://schemas.microsoft.com/office/drawing/2014/main" id="{A0499EB6-C8E5-44A3-AA2B-2A6FDA6C7A18}"/>
              </a:ext>
            </a:extLst>
          </p:cNvPr>
          <p:cNvGrpSpPr/>
          <p:nvPr/>
        </p:nvGrpSpPr>
        <p:grpSpPr>
          <a:xfrm>
            <a:off x="7504752" y="4689321"/>
            <a:ext cx="360165" cy="407347"/>
            <a:chOff x="7574418" y="4729023"/>
            <a:chExt cx="297657" cy="336650"/>
          </a:xfrm>
          <a:solidFill>
            <a:srgbClr val="FFFFFF"/>
          </a:solidFill>
        </p:grpSpPr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7479769A-C2F7-42CC-B38F-414C6A856DDE}"/>
                </a:ext>
              </a:extLst>
            </p:cNvPr>
            <p:cNvSpPr/>
            <p:nvPr/>
          </p:nvSpPr>
          <p:spPr>
            <a:xfrm>
              <a:off x="7731453" y="4771013"/>
              <a:ext cx="117239" cy="247504"/>
            </a:xfrm>
            <a:custGeom>
              <a:avLst/>
              <a:gdLst>
                <a:gd name="connsiteX0" fmla="*/ 95876 w 117238"/>
                <a:gd name="connsiteY0" fmla="*/ 250891 h 247504"/>
                <a:gd name="connsiteX1" fmla="*/ 4169 w 117238"/>
                <a:gd name="connsiteY1" fmla="*/ 250891 h 247504"/>
                <a:gd name="connsiteX2" fmla="*/ 0 w 117238"/>
                <a:gd name="connsiteY2" fmla="*/ 246723 h 247504"/>
                <a:gd name="connsiteX3" fmla="*/ 4169 w 117238"/>
                <a:gd name="connsiteY3" fmla="*/ 242554 h 247504"/>
                <a:gd name="connsiteX4" fmla="*/ 95876 w 117238"/>
                <a:gd name="connsiteY4" fmla="*/ 242554 h 247504"/>
                <a:gd name="connsiteX5" fmla="*/ 111898 w 117238"/>
                <a:gd name="connsiteY5" fmla="*/ 226532 h 247504"/>
                <a:gd name="connsiteX6" fmla="*/ 111898 w 117238"/>
                <a:gd name="connsiteY6" fmla="*/ 24360 h 247504"/>
                <a:gd name="connsiteX7" fmla="*/ 95876 w 117238"/>
                <a:gd name="connsiteY7" fmla="*/ 8337 h 247504"/>
                <a:gd name="connsiteX8" fmla="*/ 4169 w 117238"/>
                <a:gd name="connsiteY8" fmla="*/ 8337 h 247504"/>
                <a:gd name="connsiteX9" fmla="*/ 0 w 117238"/>
                <a:gd name="connsiteY9" fmla="*/ 4168 h 247504"/>
                <a:gd name="connsiteX10" fmla="*/ 4169 w 117238"/>
                <a:gd name="connsiteY10" fmla="*/ 0 h 247504"/>
                <a:gd name="connsiteX11" fmla="*/ 95876 w 117238"/>
                <a:gd name="connsiteY11" fmla="*/ 0 h 247504"/>
                <a:gd name="connsiteX12" fmla="*/ 120235 w 117238"/>
                <a:gd name="connsiteY12" fmla="*/ 24360 h 247504"/>
                <a:gd name="connsiteX13" fmla="*/ 120235 w 117238"/>
                <a:gd name="connsiteY13" fmla="*/ 226532 h 247504"/>
                <a:gd name="connsiteX14" fmla="*/ 95876 w 117238"/>
                <a:gd name="connsiteY14" fmla="*/ 250891 h 24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7238" h="247504">
                  <a:moveTo>
                    <a:pt x="95876" y="250891"/>
                  </a:moveTo>
                  <a:lnTo>
                    <a:pt x="4169" y="250891"/>
                  </a:lnTo>
                  <a:cubicBezTo>
                    <a:pt x="1889" y="250891"/>
                    <a:pt x="0" y="249002"/>
                    <a:pt x="0" y="246723"/>
                  </a:cubicBezTo>
                  <a:cubicBezTo>
                    <a:pt x="0" y="244443"/>
                    <a:pt x="1889" y="242554"/>
                    <a:pt x="4169" y="242554"/>
                  </a:cubicBezTo>
                  <a:lnTo>
                    <a:pt x="95876" y="242554"/>
                  </a:lnTo>
                  <a:cubicBezTo>
                    <a:pt x="104734" y="242554"/>
                    <a:pt x="111898" y="235324"/>
                    <a:pt x="111898" y="226532"/>
                  </a:cubicBezTo>
                  <a:lnTo>
                    <a:pt x="111898" y="24360"/>
                  </a:lnTo>
                  <a:cubicBezTo>
                    <a:pt x="111898" y="15502"/>
                    <a:pt x="104668" y="8337"/>
                    <a:pt x="95876" y="8337"/>
                  </a:cubicBez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95876" y="0"/>
                  </a:lnTo>
                  <a:cubicBezTo>
                    <a:pt x="109293" y="0"/>
                    <a:pt x="120235" y="10942"/>
                    <a:pt x="120235" y="24360"/>
                  </a:cubicBezTo>
                  <a:lnTo>
                    <a:pt x="120235" y="226532"/>
                  </a:lnTo>
                  <a:cubicBezTo>
                    <a:pt x="120300" y="239949"/>
                    <a:pt x="109358" y="250891"/>
                    <a:pt x="95876" y="25089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AC6B6AB0-8695-4FBC-A873-D2964DCF749B}"/>
                </a:ext>
              </a:extLst>
            </p:cNvPr>
            <p:cNvSpPr/>
            <p:nvPr/>
          </p:nvSpPr>
          <p:spPr>
            <a:xfrm>
              <a:off x="7600732" y="4770947"/>
              <a:ext cx="26053" cy="247504"/>
            </a:xfrm>
            <a:custGeom>
              <a:avLst/>
              <a:gdLst>
                <a:gd name="connsiteX0" fmla="*/ 24099 w 26053"/>
                <a:gd name="connsiteY0" fmla="*/ 250956 h 247504"/>
                <a:gd name="connsiteX1" fmla="*/ 24099 w 26053"/>
                <a:gd name="connsiteY1" fmla="*/ 250956 h 247504"/>
                <a:gd name="connsiteX2" fmla="*/ 2084 w 26053"/>
                <a:gd name="connsiteY2" fmla="*/ 236236 h 247504"/>
                <a:gd name="connsiteX3" fmla="*/ 1628 w 26053"/>
                <a:gd name="connsiteY3" fmla="*/ 235324 h 247504"/>
                <a:gd name="connsiteX4" fmla="*/ 0 w 26053"/>
                <a:gd name="connsiteY4" fmla="*/ 226532 h 247504"/>
                <a:gd name="connsiteX5" fmla="*/ 0 w 26053"/>
                <a:gd name="connsiteY5" fmla="*/ 24360 h 247504"/>
                <a:gd name="connsiteX6" fmla="*/ 1433 w 26053"/>
                <a:gd name="connsiteY6" fmla="*/ 16153 h 247504"/>
                <a:gd name="connsiteX7" fmla="*/ 1563 w 26053"/>
                <a:gd name="connsiteY7" fmla="*/ 15762 h 247504"/>
                <a:gd name="connsiteX8" fmla="*/ 1628 w 26053"/>
                <a:gd name="connsiteY8" fmla="*/ 15502 h 247504"/>
                <a:gd name="connsiteX9" fmla="*/ 2019 w 26053"/>
                <a:gd name="connsiteY9" fmla="*/ 14655 h 247504"/>
                <a:gd name="connsiteX10" fmla="*/ 23904 w 26053"/>
                <a:gd name="connsiteY10" fmla="*/ 0 h 247504"/>
                <a:gd name="connsiteX11" fmla="*/ 24034 w 26053"/>
                <a:gd name="connsiteY11" fmla="*/ 8337 h 247504"/>
                <a:gd name="connsiteX12" fmla="*/ 9705 w 26053"/>
                <a:gd name="connsiteY12" fmla="*/ 17781 h 247504"/>
                <a:gd name="connsiteX13" fmla="*/ 9705 w 26053"/>
                <a:gd name="connsiteY13" fmla="*/ 18628 h 247504"/>
                <a:gd name="connsiteX14" fmla="*/ 9118 w 26053"/>
                <a:gd name="connsiteY14" fmla="*/ 19214 h 247504"/>
                <a:gd name="connsiteX15" fmla="*/ 8272 w 26053"/>
                <a:gd name="connsiteY15" fmla="*/ 24360 h 247504"/>
                <a:gd name="connsiteX16" fmla="*/ 8272 w 26053"/>
                <a:gd name="connsiteY16" fmla="*/ 226532 h 247504"/>
                <a:gd name="connsiteX17" fmla="*/ 9184 w 26053"/>
                <a:gd name="connsiteY17" fmla="*/ 231873 h 247504"/>
                <a:gd name="connsiteX18" fmla="*/ 9379 w 26053"/>
                <a:gd name="connsiteY18" fmla="*/ 232263 h 247504"/>
                <a:gd name="connsiteX19" fmla="*/ 24034 w 26053"/>
                <a:gd name="connsiteY19" fmla="*/ 242554 h 247504"/>
                <a:gd name="connsiteX20" fmla="*/ 28137 w 26053"/>
                <a:gd name="connsiteY20" fmla="*/ 246788 h 247504"/>
                <a:gd name="connsiteX21" fmla="*/ 24099 w 26053"/>
                <a:gd name="connsiteY21" fmla="*/ 250956 h 24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053" h="247504">
                  <a:moveTo>
                    <a:pt x="24099" y="250956"/>
                  </a:moveTo>
                  <a:lnTo>
                    <a:pt x="24099" y="250956"/>
                  </a:lnTo>
                  <a:cubicBezTo>
                    <a:pt x="14394" y="250761"/>
                    <a:pt x="5862" y="245029"/>
                    <a:pt x="2084" y="236236"/>
                  </a:cubicBezTo>
                  <a:lnTo>
                    <a:pt x="1628" y="235324"/>
                  </a:lnTo>
                  <a:cubicBezTo>
                    <a:pt x="521" y="232589"/>
                    <a:pt x="0" y="229593"/>
                    <a:pt x="0" y="226532"/>
                  </a:cubicBezTo>
                  <a:lnTo>
                    <a:pt x="0" y="24360"/>
                  </a:lnTo>
                  <a:cubicBezTo>
                    <a:pt x="0" y="21559"/>
                    <a:pt x="521" y="18758"/>
                    <a:pt x="1433" y="16153"/>
                  </a:cubicBezTo>
                  <a:lnTo>
                    <a:pt x="1563" y="15762"/>
                  </a:lnTo>
                  <a:cubicBezTo>
                    <a:pt x="1563" y="15697"/>
                    <a:pt x="1628" y="15567"/>
                    <a:pt x="1628" y="15502"/>
                  </a:cubicBezTo>
                  <a:lnTo>
                    <a:pt x="2019" y="14655"/>
                  </a:lnTo>
                  <a:cubicBezTo>
                    <a:pt x="5862" y="5927"/>
                    <a:pt x="14394" y="195"/>
                    <a:pt x="23904" y="0"/>
                  </a:cubicBezTo>
                  <a:lnTo>
                    <a:pt x="24034" y="8337"/>
                  </a:lnTo>
                  <a:cubicBezTo>
                    <a:pt x="17846" y="8467"/>
                    <a:pt x="12310" y="12115"/>
                    <a:pt x="9705" y="17781"/>
                  </a:cubicBezTo>
                  <a:lnTo>
                    <a:pt x="9705" y="18628"/>
                  </a:lnTo>
                  <a:lnTo>
                    <a:pt x="9118" y="19214"/>
                  </a:lnTo>
                  <a:cubicBezTo>
                    <a:pt x="8597" y="20843"/>
                    <a:pt x="8272" y="22601"/>
                    <a:pt x="8272" y="24360"/>
                  </a:cubicBezTo>
                  <a:lnTo>
                    <a:pt x="8272" y="226532"/>
                  </a:lnTo>
                  <a:cubicBezTo>
                    <a:pt x="8272" y="228420"/>
                    <a:pt x="8597" y="230179"/>
                    <a:pt x="9184" y="231873"/>
                  </a:cubicBezTo>
                  <a:lnTo>
                    <a:pt x="9379" y="232263"/>
                  </a:lnTo>
                  <a:cubicBezTo>
                    <a:pt x="11854" y="238451"/>
                    <a:pt x="17586" y="242424"/>
                    <a:pt x="24034" y="242554"/>
                  </a:cubicBezTo>
                  <a:cubicBezTo>
                    <a:pt x="26313" y="242620"/>
                    <a:pt x="28137" y="244443"/>
                    <a:pt x="28137" y="246788"/>
                  </a:cubicBezTo>
                  <a:cubicBezTo>
                    <a:pt x="28202" y="249133"/>
                    <a:pt x="26379" y="250956"/>
                    <a:pt x="24099" y="25095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69D28CFD-B5EA-4367-BDFB-29A461233A77}"/>
                </a:ext>
              </a:extLst>
            </p:cNvPr>
            <p:cNvSpPr/>
            <p:nvPr/>
          </p:nvSpPr>
          <p:spPr>
            <a:xfrm>
              <a:off x="7574418" y="4744829"/>
              <a:ext cx="104212" cy="299611"/>
            </a:xfrm>
            <a:custGeom>
              <a:avLst/>
              <a:gdLst>
                <a:gd name="connsiteX0" fmla="*/ 104668 w 104212"/>
                <a:gd name="connsiteY0" fmla="*/ 303128 h 299610"/>
                <a:gd name="connsiteX1" fmla="*/ 31915 w 104212"/>
                <a:gd name="connsiteY1" fmla="*/ 303128 h 299610"/>
                <a:gd name="connsiteX2" fmla="*/ 0 w 104212"/>
                <a:gd name="connsiteY2" fmla="*/ 271213 h 299610"/>
                <a:gd name="connsiteX3" fmla="*/ 0 w 104212"/>
                <a:gd name="connsiteY3" fmla="*/ 31915 h 299610"/>
                <a:gd name="connsiteX4" fmla="*/ 31915 w 104212"/>
                <a:gd name="connsiteY4" fmla="*/ 0 h 299610"/>
                <a:gd name="connsiteX5" fmla="*/ 104799 w 104212"/>
                <a:gd name="connsiteY5" fmla="*/ 0 h 299610"/>
                <a:gd name="connsiteX6" fmla="*/ 104799 w 104212"/>
                <a:gd name="connsiteY6" fmla="*/ 8337 h 299610"/>
                <a:gd name="connsiteX7" fmla="*/ 31915 w 104212"/>
                <a:gd name="connsiteY7" fmla="*/ 8337 h 299610"/>
                <a:gd name="connsiteX8" fmla="*/ 8337 w 104212"/>
                <a:gd name="connsiteY8" fmla="*/ 31915 h 299610"/>
                <a:gd name="connsiteX9" fmla="*/ 8337 w 104212"/>
                <a:gd name="connsiteY9" fmla="*/ 271213 h 299610"/>
                <a:gd name="connsiteX10" fmla="*/ 31915 w 104212"/>
                <a:gd name="connsiteY10" fmla="*/ 294791 h 299610"/>
                <a:gd name="connsiteX11" fmla="*/ 104668 w 104212"/>
                <a:gd name="connsiteY11" fmla="*/ 294791 h 299610"/>
                <a:gd name="connsiteX12" fmla="*/ 104668 w 104212"/>
                <a:gd name="connsiteY12" fmla="*/ 303128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12" h="299610">
                  <a:moveTo>
                    <a:pt x="104668" y="303128"/>
                  </a:moveTo>
                  <a:lnTo>
                    <a:pt x="31915" y="303128"/>
                  </a:lnTo>
                  <a:cubicBezTo>
                    <a:pt x="14329" y="303128"/>
                    <a:pt x="0" y="288798"/>
                    <a:pt x="0" y="271213"/>
                  </a:cubicBezTo>
                  <a:lnTo>
                    <a:pt x="0" y="31915"/>
                  </a:lnTo>
                  <a:cubicBezTo>
                    <a:pt x="0" y="14329"/>
                    <a:pt x="14329" y="0"/>
                    <a:pt x="31915" y="0"/>
                  </a:cubicBezTo>
                  <a:lnTo>
                    <a:pt x="104799" y="0"/>
                  </a:lnTo>
                  <a:lnTo>
                    <a:pt x="104799" y="8337"/>
                  </a:lnTo>
                  <a:lnTo>
                    <a:pt x="31915" y="8337"/>
                  </a:lnTo>
                  <a:cubicBezTo>
                    <a:pt x="18889" y="8337"/>
                    <a:pt x="8337" y="18954"/>
                    <a:pt x="8337" y="31915"/>
                  </a:cubicBezTo>
                  <a:lnTo>
                    <a:pt x="8337" y="271213"/>
                  </a:lnTo>
                  <a:cubicBezTo>
                    <a:pt x="8337" y="284174"/>
                    <a:pt x="18954" y="294791"/>
                    <a:pt x="31915" y="294791"/>
                  </a:cubicBezTo>
                  <a:lnTo>
                    <a:pt x="104668" y="294791"/>
                  </a:lnTo>
                  <a:lnTo>
                    <a:pt x="104668" y="30312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67B2FA63-B551-4A7D-8B46-DC6D15E210C8}"/>
                </a:ext>
              </a:extLst>
            </p:cNvPr>
            <p:cNvSpPr/>
            <p:nvPr/>
          </p:nvSpPr>
          <p:spPr>
            <a:xfrm>
              <a:off x="7735296" y="4744829"/>
              <a:ext cx="136779" cy="299611"/>
            </a:xfrm>
            <a:custGeom>
              <a:avLst/>
              <a:gdLst>
                <a:gd name="connsiteX0" fmla="*/ 110270 w 136778"/>
                <a:gd name="connsiteY0" fmla="*/ 303128 h 299610"/>
                <a:gd name="connsiteX1" fmla="*/ 65 w 136778"/>
                <a:gd name="connsiteY1" fmla="*/ 303128 h 299610"/>
                <a:gd name="connsiteX2" fmla="*/ 65 w 136778"/>
                <a:gd name="connsiteY2" fmla="*/ 294791 h 299610"/>
                <a:gd name="connsiteX3" fmla="*/ 110270 w 136778"/>
                <a:gd name="connsiteY3" fmla="*/ 294791 h 299610"/>
                <a:gd name="connsiteX4" fmla="*/ 133848 w 136778"/>
                <a:gd name="connsiteY4" fmla="*/ 271213 h 299610"/>
                <a:gd name="connsiteX5" fmla="*/ 133848 w 136778"/>
                <a:gd name="connsiteY5" fmla="*/ 31915 h 299610"/>
                <a:gd name="connsiteX6" fmla="*/ 110270 w 136778"/>
                <a:gd name="connsiteY6" fmla="*/ 8337 h 299610"/>
                <a:gd name="connsiteX7" fmla="*/ 0 w 136778"/>
                <a:gd name="connsiteY7" fmla="*/ 8337 h 299610"/>
                <a:gd name="connsiteX8" fmla="*/ 0 w 136778"/>
                <a:gd name="connsiteY8" fmla="*/ 0 h 299610"/>
                <a:gd name="connsiteX9" fmla="*/ 110270 w 136778"/>
                <a:gd name="connsiteY9" fmla="*/ 0 h 299610"/>
                <a:gd name="connsiteX10" fmla="*/ 142184 w 136778"/>
                <a:gd name="connsiteY10" fmla="*/ 31915 h 299610"/>
                <a:gd name="connsiteX11" fmla="*/ 142184 w 136778"/>
                <a:gd name="connsiteY11" fmla="*/ 271213 h 299610"/>
                <a:gd name="connsiteX12" fmla="*/ 110270 w 136778"/>
                <a:gd name="connsiteY12" fmla="*/ 303128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78" h="299610">
                  <a:moveTo>
                    <a:pt x="110270" y="303128"/>
                  </a:moveTo>
                  <a:lnTo>
                    <a:pt x="65" y="303128"/>
                  </a:lnTo>
                  <a:lnTo>
                    <a:pt x="65" y="294791"/>
                  </a:lnTo>
                  <a:lnTo>
                    <a:pt x="110270" y="294791"/>
                  </a:lnTo>
                  <a:cubicBezTo>
                    <a:pt x="123297" y="294791"/>
                    <a:pt x="133848" y="284239"/>
                    <a:pt x="133848" y="271213"/>
                  </a:cubicBezTo>
                  <a:lnTo>
                    <a:pt x="133848" y="31915"/>
                  </a:lnTo>
                  <a:cubicBezTo>
                    <a:pt x="133848" y="18889"/>
                    <a:pt x="123231" y="8337"/>
                    <a:pt x="110270" y="8337"/>
                  </a:cubicBezTo>
                  <a:lnTo>
                    <a:pt x="0" y="8337"/>
                  </a:lnTo>
                  <a:lnTo>
                    <a:pt x="0" y="0"/>
                  </a:lnTo>
                  <a:lnTo>
                    <a:pt x="110270" y="0"/>
                  </a:lnTo>
                  <a:cubicBezTo>
                    <a:pt x="127856" y="0"/>
                    <a:pt x="142184" y="14329"/>
                    <a:pt x="142184" y="31915"/>
                  </a:cubicBezTo>
                  <a:lnTo>
                    <a:pt x="142184" y="271213"/>
                  </a:lnTo>
                  <a:cubicBezTo>
                    <a:pt x="142184" y="288864"/>
                    <a:pt x="127856" y="303128"/>
                    <a:pt x="110270" y="30312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4F678256-5699-4BB8-A8ED-61852CF40D95}"/>
                </a:ext>
              </a:extLst>
            </p:cNvPr>
            <p:cNvSpPr/>
            <p:nvPr/>
          </p:nvSpPr>
          <p:spPr>
            <a:xfrm>
              <a:off x="7628804" y="4855034"/>
              <a:ext cx="45593" cy="71646"/>
            </a:xfrm>
            <a:custGeom>
              <a:avLst/>
              <a:gdLst>
                <a:gd name="connsiteX0" fmla="*/ 23057 w 45592"/>
                <a:gd name="connsiteY0" fmla="*/ 75359 h 71645"/>
                <a:gd name="connsiteX1" fmla="*/ 0 w 45592"/>
                <a:gd name="connsiteY1" fmla="*/ 37712 h 71645"/>
                <a:gd name="connsiteX2" fmla="*/ 23057 w 45592"/>
                <a:gd name="connsiteY2" fmla="*/ 0 h 71645"/>
                <a:gd name="connsiteX3" fmla="*/ 46114 w 45592"/>
                <a:gd name="connsiteY3" fmla="*/ 37712 h 71645"/>
                <a:gd name="connsiteX4" fmla="*/ 23057 w 45592"/>
                <a:gd name="connsiteY4" fmla="*/ 75359 h 71645"/>
                <a:gd name="connsiteX5" fmla="*/ 23057 w 45592"/>
                <a:gd name="connsiteY5" fmla="*/ 8337 h 71645"/>
                <a:gd name="connsiteX6" fmla="*/ 8337 w 45592"/>
                <a:gd name="connsiteY6" fmla="*/ 37712 h 71645"/>
                <a:gd name="connsiteX7" fmla="*/ 23057 w 45592"/>
                <a:gd name="connsiteY7" fmla="*/ 67021 h 71645"/>
                <a:gd name="connsiteX8" fmla="*/ 37777 w 45592"/>
                <a:gd name="connsiteY8" fmla="*/ 37712 h 71645"/>
                <a:gd name="connsiteX9" fmla="*/ 23057 w 45592"/>
                <a:gd name="connsiteY9" fmla="*/ 8337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92" h="71645">
                  <a:moveTo>
                    <a:pt x="23057" y="75359"/>
                  </a:moveTo>
                  <a:cubicBezTo>
                    <a:pt x="10161" y="75359"/>
                    <a:pt x="0" y="58815"/>
                    <a:pt x="0" y="37712"/>
                  </a:cubicBezTo>
                  <a:cubicBezTo>
                    <a:pt x="0" y="16609"/>
                    <a:pt x="10095" y="0"/>
                    <a:pt x="23057" y="0"/>
                  </a:cubicBezTo>
                  <a:cubicBezTo>
                    <a:pt x="36018" y="0"/>
                    <a:pt x="46114" y="16544"/>
                    <a:pt x="46114" y="37712"/>
                  </a:cubicBezTo>
                  <a:cubicBezTo>
                    <a:pt x="46114" y="58880"/>
                    <a:pt x="35953" y="75359"/>
                    <a:pt x="23057" y="75359"/>
                  </a:cubicBezTo>
                  <a:close/>
                  <a:moveTo>
                    <a:pt x="23057" y="8337"/>
                  </a:moveTo>
                  <a:cubicBezTo>
                    <a:pt x="16088" y="8337"/>
                    <a:pt x="8337" y="20387"/>
                    <a:pt x="8337" y="37712"/>
                  </a:cubicBezTo>
                  <a:cubicBezTo>
                    <a:pt x="8337" y="54972"/>
                    <a:pt x="16088" y="67021"/>
                    <a:pt x="23057" y="67021"/>
                  </a:cubicBezTo>
                  <a:cubicBezTo>
                    <a:pt x="30026" y="67021"/>
                    <a:pt x="37777" y="54972"/>
                    <a:pt x="37777" y="37712"/>
                  </a:cubicBezTo>
                  <a:cubicBezTo>
                    <a:pt x="37777" y="20387"/>
                    <a:pt x="30026" y="8337"/>
                    <a:pt x="2305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F614CE0C-F624-4DE0-88E3-AC21FC99193A}"/>
                </a:ext>
              </a:extLst>
            </p:cNvPr>
            <p:cNvSpPr/>
            <p:nvPr/>
          </p:nvSpPr>
          <p:spPr>
            <a:xfrm>
              <a:off x="7614605" y="4829697"/>
              <a:ext cx="71646" cy="123752"/>
            </a:xfrm>
            <a:custGeom>
              <a:avLst/>
              <a:gdLst>
                <a:gd name="connsiteX0" fmla="*/ 37256 w 71646"/>
                <a:gd name="connsiteY0" fmla="*/ 125967 h 123752"/>
                <a:gd name="connsiteX1" fmla="*/ 0 w 71646"/>
                <a:gd name="connsiteY1" fmla="*/ 62983 h 123752"/>
                <a:gd name="connsiteX2" fmla="*/ 37256 w 71646"/>
                <a:gd name="connsiteY2" fmla="*/ 0 h 123752"/>
                <a:gd name="connsiteX3" fmla="*/ 74512 w 71646"/>
                <a:gd name="connsiteY3" fmla="*/ 62983 h 123752"/>
                <a:gd name="connsiteX4" fmla="*/ 37256 w 71646"/>
                <a:gd name="connsiteY4" fmla="*/ 125967 h 123752"/>
                <a:gd name="connsiteX5" fmla="*/ 37256 w 71646"/>
                <a:gd name="connsiteY5" fmla="*/ 8337 h 123752"/>
                <a:gd name="connsiteX6" fmla="*/ 8337 w 71646"/>
                <a:gd name="connsiteY6" fmla="*/ 62983 h 123752"/>
                <a:gd name="connsiteX7" fmla="*/ 37256 w 71646"/>
                <a:gd name="connsiteY7" fmla="*/ 117630 h 123752"/>
                <a:gd name="connsiteX8" fmla="*/ 66175 w 71646"/>
                <a:gd name="connsiteY8" fmla="*/ 62983 h 123752"/>
                <a:gd name="connsiteX9" fmla="*/ 37256 w 71646"/>
                <a:gd name="connsiteY9" fmla="*/ 8337 h 123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646" h="123752">
                  <a:moveTo>
                    <a:pt x="37256" y="125967"/>
                  </a:moveTo>
                  <a:cubicBezTo>
                    <a:pt x="16348" y="125967"/>
                    <a:pt x="0" y="98285"/>
                    <a:pt x="0" y="62983"/>
                  </a:cubicBezTo>
                  <a:cubicBezTo>
                    <a:pt x="0" y="27681"/>
                    <a:pt x="16348" y="0"/>
                    <a:pt x="37256" y="0"/>
                  </a:cubicBezTo>
                  <a:cubicBezTo>
                    <a:pt x="58164" y="0"/>
                    <a:pt x="74512" y="27681"/>
                    <a:pt x="74512" y="62983"/>
                  </a:cubicBezTo>
                  <a:cubicBezTo>
                    <a:pt x="74577" y="98351"/>
                    <a:pt x="58164" y="125967"/>
                    <a:pt x="37256" y="125967"/>
                  </a:cubicBezTo>
                  <a:close/>
                  <a:moveTo>
                    <a:pt x="37256" y="8337"/>
                  </a:moveTo>
                  <a:cubicBezTo>
                    <a:pt x="21559" y="8337"/>
                    <a:pt x="8337" y="33348"/>
                    <a:pt x="8337" y="62983"/>
                  </a:cubicBezTo>
                  <a:cubicBezTo>
                    <a:pt x="8337" y="92619"/>
                    <a:pt x="21624" y="117630"/>
                    <a:pt x="37256" y="117630"/>
                  </a:cubicBezTo>
                  <a:cubicBezTo>
                    <a:pt x="52888" y="117630"/>
                    <a:pt x="66175" y="92619"/>
                    <a:pt x="66175" y="62983"/>
                  </a:cubicBezTo>
                  <a:cubicBezTo>
                    <a:pt x="66175" y="33348"/>
                    <a:pt x="52953" y="8337"/>
                    <a:pt x="37256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32EF2B6-5F71-4040-B003-1A5BF40AE555}"/>
                </a:ext>
              </a:extLst>
            </p:cNvPr>
            <p:cNvSpPr/>
            <p:nvPr/>
          </p:nvSpPr>
          <p:spPr>
            <a:xfrm>
              <a:off x="7647693" y="4839141"/>
              <a:ext cx="6513" cy="13027"/>
            </a:xfrm>
            <a:custGeom>
              <a:avLst/>
              <a:gdLst>
                <a:gd name="connsiteX0" fmla="*/ 4169 w 6513"/>
                <a:gd name="connsiteY0" fmla="*/ 14655 h 13026"/>
                <a:gd name="connsiteX1" fmla="*/ 0 w 6513"/>
                <a:gd name="connsiteY1" fmla="*/ 10486 h 13026"/>
                <a:gd name="connsiteX2" fmla="*/ 0 w 6513"/>
                <a:gd name="connsiteY2" fmla="*/ 4169 h 13026"/>
                <a:gd name="connsiteX3" fmla="*/ 4169 w 6513"/>
                <a:gd name="connsiteY3" fmla="*/ 0 h 13026"/>
                <a:gd name="connsiteX4" fmla="*/ 8337 w 6513"/>
                <a:gd name="connsiteY4" fmla="*/ 4169 h 13026"/>
                <a:gd name="connsiteX5" fmla="*/ 8337 w 6513"/>
                <a:gd name="connsiteY5" fmla="*/ 10486 h 13026"/>
                <a:gd name="connsiteX6" fmla="*/ 4169 w 6513"/>
                <a:gd name="connsiteY6" fmla="*/ 14655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3026">
                  <a:moveTo>
                    <a:pt x="4169" y="14655"/>
                  </a:moveTo>
                  <a:cubicBezTo>
                    <a:pt x="1889" y="14655"/>
                    <a:pt x="0" y="12766"/>
                    <a:pt x="0" y="10486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0486"/>
                  </a:lnTo>
                  <a:cubicBezTo>
                    <a:pt x="8337" y="12766"/>
                    <a:pt x="6448" y="14655"/>
                    <a:pt x="4169" y="1465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2543ED7A-C790-4F7F-852C-EAF17824734D}"/>
                </a:ext>
              </a:extLst>
            </p:cNvPr>
            <p:cNvSpPr/>
            <p:nvPr/>
          </p:nvSpPr>
          <p:spPr>
            <a:xfrm>
              <a:off x="7647693" y="4931630"/>
              <a:ext cx="6513" cy="13027"/>
            </a:xfrm>
            <a:custGeom>
              <a:avLst/>
              <a:gdLst>
                <a:gd name="connsiteX0" fmla="*/ 4169 w 6513"/>
                <a:gd name="connsiteY0" fmla="*/ 14655 h 13026"/>
                <a:gd name="connsiteX1" fmla="*/ 0 w 6513"/>
                <a:gd name="connsiteY1" fmla="*/ 10486 h 13026"/>
                <a:gd name="connsiteX2" fmla="*/ 0 w 6513"/>
                <a:gd name="connsiteY2" fmla="*/ 4169 h 13026"/>
                <a:gd name="connsiteX3" fmla="*/ 4169 w 6513"/>
                <a:gd name="connsiteY3" fmla="*/ 0 h 13026"/>
                <a:gd name="connsiteX4" fmla="*/ 8337 w 6513"/>
                <a:gd name="connsiteY4" fmla="*/ 4169 h 13026"/>
                <a:gd name="connsiteX5" fmla="*/ 8337 w 6513"/>
                <a:gd name="connsiteY5" fmla="*/ 10486 h 13026"/>
                <a:gd name="connsiteX6" fmla="*/ 4169 w 6513"/>
                <a:gd name="connsiteY6" fmla="*/ 14655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3026">
                  <a:moveTo>
                    <a:pt x="4169" y="14655"/>
                  </a:moveTo>
                  <a:cubicBezTo>
                    <a:pt x="1889" y="14655"/>
                    <a:pt x="0" y="12766"/>
                    <a:pt x="0" y="10486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0486"/>
                  </a:lnTo>
                  <a:cubicBezTo>
                    <a:pt x="8337" y="12766"/>
                    <a:pt x="6448" y="14655"/>
                    <a:pt x="4169" y="1465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E22CAB0A-2E8D-4A5F-834C-9FFB61968818}"/>
                </a:ext>
              </a:extLst>
            </p:cNvPr>
            <p:cNvSpPr/>
            <p:nvPr/>
          </p:nvSpPr>
          <p:spPr>
            <a:xfrm>
              <a:off x="7656011" y="4842183"/>
              <a:ext cx="6513" cy="13027"/>
            </a:xfrm>
            <a:custGeom>
              <a:avLst/>
              <a:gdLst>
                <a:gd name="connsiteX0" fmla="*/ 4187 w 6513"/>
                <a:gd name="connsiteY0" fmla="*/ 14219 h 13026"/>
                <a:gd name="connsiteX1" fmla="*/ 3341 w 6513"/>
                <a:gd name="connsiteY1" fmla="*/ 14153 h 13026"/>
                <a:gd name="connsiteX2" fmla="*/ 84 w 6513"/>
                <a:gd name="connsiteY2" fmla="*/ 9268 h 13026"/>
                <a:gd name="connsiteX3" fmla="*/ 1322 w 6513"/>
                <a:gd name="connsiteY3" fmla="*/ 3341 h 13026"/>
                <a:gd name="connsiteX4" fmla="*/ 6207 w 6513"/>
                <a:gd name="connsiteY4" fmla="*/ 84 h 13026"/>
                <a:gd name="connsiteX5" fmla="*/ 9464 w 6513"/>
                <a:gd name="connsiteY5" fmla="*/ 4969 h 13026"/>
                <a:gd name="connsiteX6" fmla="*/ 8226 w 6513"/>
                <a:gd name="connsiteY6" fmla="*/ 10897 h 13026"/>
                <a:gd name="connsiteX7" fmla="*/ 4187 w 6513"/>
                <a:gd name="connsiteY7" fmla="*/ 1421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4187" y="14219"/>
                  </a:moveTo>
                  <a:cubicBezTo>
                    <a:pt x="3927" y="14219"/>
                    <a:pt x="3602" y="14219"/>
                    <a:pt x="3341" y="14153"/>
                  </a:cubicBezTo>
                  <a:cubicBezTo>
                    <a:pt x="1061" y="13697"/>
                    <a:pt x="-371" y="11483"/>
                    <a:pt x="84" y="9268"/>
                  </a:cubicBezTo>
                  <a:lnTo>
                    <a:pt x="1322" y="3341"/>
                  </a:lnTo>
                  <a:cubicBezTo>
                    <a:pt x="1778" y="1062"/>
                    <a:pt x="4057" y="-372"/>
                    <a:pt x="6207" y="84"/>
                  </a:cubicBezTo>
                  <a:cubicBezTo>
                    <a:pt x="8486" y="540"/>
                    <a:pt x="9919" y="2755"/>
                    <a:pt x="9464" y="4969"/>
                  </a:cubicBezTo>
                  <a:lnTo>
                    <a:pt x="8226" y="10897"/>
                  </a:lnTo>
                  <a:cubicBezTo>
                    <a:pt x="7835" y="12851"/>
                    <a:pt x="6142" y="14219"/>
                    <a:pt x="4187" y="142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A29877DE-359D-4ABA-99DD-A456D24CEF07}"/>
                </a:ext>
              </a:extLst>
            </p:cNvPr>
            <p:cNvSpPr/>
            <p:nvPr/>
          </p:nvSpPr>
          <p:spPr>
            <a:xfrm>
              <a:off x="7638164" y="4929005"/>
              <a:ext cx="6513" cy="13027"/>
            </a:xfrm>
            <a:custGeom>
              <a:avLst/>
              <a:gdLst>
                <a:gd name="connsiteX0" fmla="*/ 4188 w 6513"/>
                <a:gd name="connsiteY0" fmla="*/ 14283 h 13026"/>
                <a:gd name="connsiteX1" fmla="*/ 3341 w 6513"/>
                <a:gd name="connsiteY1" fmla="*/ 14218 h 13026"/>
                <a:gd name="connsiteX2" fmla="*/ 84 w 6513"/>
                <a:gd name="connsiteY2" fmla="*/ 9268 h 13026"/>
                <a:gd name="connsiteX3" fmla="*/ 1322 w 6513"/>
                <a:gd name="connsiteY3" fmla="*/ 3341 h 13026"/>
                <a:gd name="connsiteX4" fmla="*/ 6272 w 6513"/>
                <a:gd name="connsiteY4" fmla="*/ 84 h 13026"/>
                <a:gd name="connsiteX5" fmla="*/ 9529 w 6513"/>
                <a:gd name="connsiteY5" fmla="*/ 5035 h 13026"/>
                <a:gd name="connsiteX6" fmla="*/ 8291 w 6513"/>
                <a:gd name="connsiteY6" fmla="*/ 10962 h 13026"/>
                <a:gd name="connsiteX7" fmla="*/ 4188 w 6513"/>
                <a:gd name="connsiteY7" fmla="*/ 14283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4188" y="14283"/>
                  </a:moveTo>
                  <a:cubicBezTo>
                    <a:pt x="3927" y="14283"/>
                    <a:pt x="3602" y="14283"/>
                    <a:pt x="3341" y="14218"/>
                  </a:cubicBezTo>
                  <a:cubicBezTo>
                    <a:pt x="1062" y="13762"/>
                    <a:pt x="-371" y="11548"/>
                    <a:pt x="84" y="9268"/>
                  </a:cubicBezTo>
                  <a:lnTo>
                    <a:pt x="1322" y="3341"/>
                  </a:lnTo>
                  <a:cubicBezTo>
                    <a:pt x="1778" y="1062"/>
                    <a:pt x="3993" y="-372"/>
                    <a:pt x="6272" y="84"/>
                  </a:cubicBezTo>
                  <a:cubicBezTo>
                    <a:pt x="8552" y="540"/>
                    <a:pt x="9985" y="2755"/>
                    <a:pt x="9529" y="5035"/>
                  </a:cubicBezTo>
                  <a:lnTo>
                    <a:pt x="8291" y="10962"/>
                  </a:lnTo>
                  <a:cubicBezTo>
                    <a:pt x="7835" y="12916"/>
                    <a:pt x="6142" y="14283"/>
                    <a:pt x="4188" y="1428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CBE0B31-6850-457A-8F34-FB8F3DDE918A}"/>
                </a:ext>
              </a:extLst>
            </p:cNvPr>
            <p:cNvSpPr/>
            <p:nvPr/>
          </p:nvSpPr>
          <p:spPr>
            <a:xfrm>
              <a:off x="7663348" y="4850758"/>
              <a:ext cx="6513" cy="13027"/>
            </a:xfrm>
            <a:custGeom>
              <a:avLst/>
              <a:gdLst>
                <a:gd name="connsiteX0" fmla="*/ 4146 w 6513"/>
                <a:gd name="connsiteY0" fmla="*/ 13134 h 13026"/>
                <a:gd name="connsiteX1" fmla="*/ 2387 w 6513"/>
                <a:gd name="connsiteY1" fmla="*/ 12743 h 13026"/>
                <a:gd name="connsiteX2" fmla="*/ 433 w 6513"/>
                <a:gd name="connsiteY2" fmla="*/ 7207 h 13026"/>
                <a:gd name="connsiteX3" fmla="*/ 2713 w 6513"/>
                <a:gd name="connsiteY3" fmla="*/ 2387 h 13026"/>
                <a:gd name="connsiteX4" fmla="*/ 8249 w 6513"/>
                <a:gd name="connsiteY4" fmla="*/ 433 h 13026"/>
                <a:gd name="connsiteX5" fmla="*/ 10203 w 6513"/>
                <a:gd name="connsiteY5" fmla="*/ 5969 h 13026"/>
                <a:gd name="connsiteX6" fmla="*/ 7923 w 6513"/>
                <a:gd name="connsiteY6" fmla="*/ 10789 h 13026"/>
                <a:gd name="connsiteX7" fmla="*/ 4146 w 6513"/>
                <a:gd name="connsiteY7" fmla="*/ 1313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4146" y="13134"/>
                  </a:moveTo>
                  <a:cubicBezTo>
                    <a:pt x="3559" y="13134"/>
                    <a:pt x="2908" y="13004"/>
                    <a:pt x="2387" y="12743"/>
                  </a:cubicBezTo>
                  <a:cubicBezTo>
                    <a:pt x="303" y="11766"/>
                    <a:pt x="-609" y="9291"/>
                    <a:pt x="433" y="7207"/>
                  </a:cubicBezTo>
                  <a:lnTo>
                    <a:pt x="2713" y="2387"/>
                  </a:lnTo>
                  <a:cubicBezTo>
                    <a:pt x="3690" y="303"/>
                    <a:pt x="6165" y="-609"/>
                    <a:pt x="8249" y="433"/>
                  </a:cubicBezTo>
                  <a:cubicBezTo>
                    <a:pt x="10333" y="1410"/>
                    <a:pt x="11245" y="3885"/>
                    <a:pt x="10203" y="5969"/>
                  </a:cubicBezTo>
                  <a:lnTo>
                    <a:pt x="7923" y="10789"/>
                  </a:lnTo>
                  <a:cubicBezTo>
                    <a:pt x="7207" y="12222"/>
                    <a:pt x="5709" y="13134"/>
                    <a:pt x="4146" y="1313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0CD192A2-1064-48E8-9FD0-A14663E2D46A}"/>
                </a:ext>
              </a:extLst>
            </p:cNvPr>
            <p:cNvSpPr/>
            <p:nvPr/>
          </p:nvSpPr>
          <p:spPr>
            <a:xfrm>
              <a:off x="7629804" y="4921557"/>
              <a:ext cx="6513" cy="13027"/>
            </a:xfrm>
            <a:custGeom>
              <a:avLst/>
              <a:gdLst>
                <a:gd name="connsiteX0" fmla="*/ 4146 w 6513"/>
                <a:gd name="connsiteY0" fmla="*/ 13134 h 13026"/>
                <a:gd name="connsiteX1" fmla="*/ 2387 w 6513"/>
                <a:gd name="connsiteY1" fmla="*/ 12743 h 13026"/>
                <a:gd name="connsiteX2" fmla="*/ 433 w 6513"/>
                <a:gd name="connsiteY2" fmla="*/ 7207 h 13026"/>
                <a:gd name="connsiteX3" fmla="*/ 2712 w 6513"/>
                <a:gd name="connsiteY3" fmla="*/ 2387 h 13026"/>
                <a:gd name="connsiteX4" fmla="*/ 8249 w 6513"/>
                <a:gd name="connsiteY4" fmla="*/ 433 h 13026"/>
                <a:gd name="connsiteX5" fmla="*/ 10203 w 6513"/>
                <a:gd name="connsiteY5" fmla="*/ 5969 h 13026"/>
                <a:gd name="connsiteX6" fmla="*/ 7923 w 6513"/>
                <a:gd name="connsiteY6" fmla="*/ 10789 h 13026"/>
                <a:gd name="connsiteX7" fmla="*/ 4146 w 6513"/>
                <a:gd name="connsiteY7" fmla="*/ 1313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4146" y="13134"/>
                  </a:moveTo>
                  <a:cubicBezTo>
                    <a:pt x="3559" y="13134"/>
                    <a:pt x="2908" y="13004"/>
                    <a:pt x="2387" y="12743"/>
                  </a:cubicBezTo>
                  <a:cubicBezTo>
                    <a:pt x="303" y="11766"/>
                    <a:pt x="-609" y="9291"/>
                    <a:pt x="433" y="7207"/>
                  </a:cubicBezTo>
                  <a:lnTo>
                    <a:pt x="2712" y="2387"/>
                  </a:lnTo>
                  <a:cubicBezTo>
                    <a:pt x="3690" y="303"/>
                    <a:pt x="6165" y="-609"/>
                    <a:pt x="8249" y="433"/>
                  </a:cubicBezTo>
                  <a:cubicBezTo>
                    <a:pt x="10333" y="1475"/>
                    <a:pt x="11245" y="3885"/>
                    <a:pt x="10203" y="5969"/>
                  </a:cubicBezTo>
                  <a:lnTo>
                    <a:pt x="7923" y="10789"/>
                  </a:lnTo>
                  <a:cubicBezTo>
                    <a:pt x="7207" y="12287"/>
                    <a:pt x="5709" y="13134"/>
                    <a:pt x="4146" y="1313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5264D752-7B37-4F01-BBB7-72DE527394C6}"/>
                </a:ext>
              </a:extLst>
            </p:cNvPr>
            <p:cNvSpPr/>
            <p:nvPr/>
          </p:nvSpPr>
          <p:spPr>
            <a:xfrm>
              <a:off x="7668714" y="4863875"/>
              <a:ext cx="6513" cy="6513"/>
            </a:xfrm>
            <a:custGeom>
              <a:avLst/>
              <a:gdLst>
                <a:gd name="connsiteX0" fmla="*/ 4185 w 6513"/>
                <a:gd name="connsiteY0" fmla="*/ 11480 h 6513"/>
                <a:gd name="connsiteX1" fmla="*/ 1254 w 6513"/>
                <a:gd name="connsiteY1" fmla="*/ 10308 h 6513"/>
                <a:gd name="connsiteX2" fmla="*/ 1189 w 6513"/>
                <a:gd name="connsiteY2" fmla="*/ 4381 h 6513"/>
                <a:gd name="connsiteX3" fmla="*/ 4250 w 6513"/>
                <a:gd name="connsiteY3" fmla="*/ 1254 h 6513"/>
                <a:gd name="connsiteX4" fmla="*/ 10178 w 6513"/>
                <a:gd name="connsiteY4" fmla="*/ 1189 h 6513"/>
                <a:gd name="connsiteX5" fmla="*/ 10242 w 6513"/>
                <a:gd name="connsiteY5" fmla="*/ 7116 h 6513"/>
                <a:gd name="connsiteX6" fmla="*/ 7181 w 6513"/>
                <a:gd name="connsiteY6" fmla="*/ 10243 h 6513"/>
                <a:gd name="connsiteX7" fmla="*/ 4185 w 6513"/>
                <a:gd name="connsiteY7" fmla="*/ 1148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4185" y="11480"/>
                  </a:moveTo>
                  <a:cubicBezTo>
                    <a:pt x="3143" y="11480"/>
                    <a:pt x="2101" y="11089"/>
                    <a:pt x="1254" y="10308"/>
                  </a:cubicBezTo>
                  <a:cubicBezTo>
                    <a:pt x="-374" y="8680"/>
                    <a:pt x="-439" y="6074"/>
                    <a:pt x="1189" y="4381"/>
                  </a:cubicBezTo>
                  <a:lnTo>
                    <a:pt x="4250" y="1254"/>
                  </a:lnTo>
                  <a:cubicBezTo>
                    <a:pt x="5879" y="-374"/>
                    <a:pt x="8484" y="-439"/>
                    <a:pt x="10178" y="1189"/>
                  </a:cubicBezTo>
                  <a:cubicBezTo>
                    <a:pt x="11806" y="2817"/>
                    <a:pt x="11871" y="5423"/>
                    <a:pt x="10242" y="7116"/>
                  </a:cubicBezTo>
                  <a:lnTo>
                    <a:pt x="7181" y="10243"/>
                  </a:lnTo>
                  <a:cubicBezTo>
                    <a:pt x="6335" y="11089"/>
                    <a:pt x="5293" y="11480"/>
                    <a:pt x="4185" y="1148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898E4FAD-25BF-4FF6-8D64-CEC4919C36C1}"/>
                </a:ext>
              </a:extLst>
            </p:cNvPr>
            <p:cNvSpPr/>
            <p:nvPr/>
          </p:nvSpPr>
          <p:spPr>
            <a:xfrm>
              <a:off x="7623577" y="4910054"/>
              <a:ext cx="6513" cy="6513"/>
            </a:xfrm>
            <a:custGeom>
              <a:avLst/>
              <a:gdLst>
                <a:gd name="connsiteX0" fmla="*/ 4185 w 6513"/>
                <a:gd name="connsiteY0" fmla="*/ 11480 h 6513"/>
                <a:gd name="connsiteX1" fmla="*/ 1254 w 6513"/>
                <a:gd name="connsiteY1" fmla="*/ 10307 h 6513"/>
                <a:gd name="connsiteX2" fmla="*/ 1189 w 6513"/>
                <a:gd name="connsiteY2" fmla="*/ 4381 h 6513"/>
                <a:gd name="connsiteX3" fmla="*/ 4250 w 6513"/>
                <a:gd name="connsiteY3" fmla="*/ 1254 h 6513"/>
                <a:gd name="connsiteX4" fmla="*/ 10177 w 6513"/>
                <a:gd name="connsiteY4" fmla="*/ 1189 h 6513"/>
                <a:gd name="connsiteX5" fmla="*/ 10242 w 6513"/>
                <a:gd name="connsiteY5" fmla="*/ 7116 h 6513"/>
                <a:gd name="connsiteX6" fmla="*/ 7181 w 6513"/>
                <a:gd name="connsiteY6" fmla="*/ 10243 h 6513"/>
                <a:gd name="connsiteX7" fmla="*/ 4185 w 6513"/>
                <a:gd name="connsiteY7" fmla="*/ 1148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4185" y="11480"/>
                  </a:moveTo>
                  <a:cubicBezTo>
                    <a:pt x="3143" y="11480"/>
                    <a:pt x="2101" y="11089"/>
                    <a:pt x="1254" y="10307"/>
                  </a:cubicBezTo>
                  <a:cubicBezTo>
                    <a:pt x="-374" y="8679"/>
                    <a:pt x="-439" y="6074"/>
                    <a:pt x="1189" y="4381"/>
                  </a:cubicBezTo>
                  <a:lnTo>
                    <a:pt x="4250" y="1254"/>
                  </a:lnTo>
                  <a:cubicBezTo>
                    <a:pt x="5879" y="-374"/>
                    <a:pt x="8484" y="-439"/>
                    <a:pt x="10177" y="1189"/>
                  </a:cubicBezTo>
                  <a:cubicBezTo>
                    <a:pt x="11806" y="2817"/>
                    <a:pt x="11871" y="5423"/>
                    <a:pt x="10242" y="7116"/>
                  </a:cubicBezTo>
                  <a:lnTo>
                    <a:pt x="7181" y="10243"/>
                  </a:lnTo>
                  <a:cubicBezTo>
                    <a:pt x="6335" y="11089"/>
                    <a:pt x="5292" y="11480"/>
                    <a:pt x="4185" y="1148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458563C1-8E79-4D6A-99C8-E9AC2DEA416D}"/>
                </a:ext>
              </a:extLst>
            </p:cNvPr>
            <p:cNvSpPr/>
            <p:nvPr/>
          </p:nvSpPr>
          <p:spPr>
            <a:xfrm>
              <a:off x="7671613" y="4879971"/>
              <a:ext cx="6513" cy="6513"/>
            </a:xfrm>
            <a:custGeom>
              <a:avLst/>
              <a:gdLst>
                <a:gd name="connsiteX0" fmla="*/ 4152 w 6513"/>
                <a:gd name="connsiteY0" fmla="*/ 9452 h 6513"/>
                <a:gd name="connsiteX1" fmla="*/ 179 w 6513"/>
                <a:gd name="connsiteY1" fmla="*/ 6522 h 6513"/>
                <a:gd name="connsiteX2" fmla="*/ 2915 w 6513"/>
                <a:gd name="connsiteY2" fmla="*/ 1311 h 6513"/>
                <a:gd name="connsiteX3" fmla="*/ 6432 w 6513"/>
                <a:gd name="connsiteY3" fmla="*/ 203 h 6513"/>
                <a:gd name="connsiteX4" fmla="*/ 11643 w 6513"/>
                <a:gd name="connsiteY4" fmla="*/ 2939 h 6513"/>
                <a:gd name="connsiteX5" fmla="*/ 8907 w 6513"/>
                <a:gd name="connsiteY5" fmla="*/ 8150 h 6513"/>
                <a:gd name="connsiteX6" fmla="*/ 5390 w 6513"/>
                <a:gd name="connsiteY6" fmla="*/ 9257 h 6513"/>
                <a:gd name="connsiteX7" fmla="*/ 4152 w 6513"/>
                <a:gd name="connsiteY7" fmla="*/ 9452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4152" y="9452"/>
                  </a:moveTo>
                  <a:cubicBezTo>
                    <a:pt x="2394" y="9452"/>
                    <a:pt x="700" y="8280"/>
                    <a:pt x="179" y="6522"/>
                  </a:cubicBezTo>
                  <a:cubicBezTo>
                    <a:pt x="-472" y="4307"/>
                    <a:pt x="700" y="1962"/>
                    <a:pt x="2915" y="1311"/>
                  </a:cubicBezTo>
                  <a:lnTo>
                    <a:pt x="6432" y="203"/>
                  </a:lnTo>
                  <a:cubicBezTo>
                    <a:pt x="8646" y="-513"/>
                    <a:pt x="10991" y="725"/>
                    <a:pt x="11643" y="2939"/>
                  </a:cubicBezTo>
                  <a:cubicBezTo>
                    <a:pt x="12294" y="5154"/>
                    <a:pt x="11121" y="7498"/>
                    <a:pt x="8907" y="8150"/>
                  </a:cubicBezTo>
                  <a:lnTo>
                    <a:pt x="5390" y="9257"/>
                  </a:lnTo>
                  <a:cubicBezTo>
                    <a:pt x="4999" y="9387"/>
                    <a:pt x="4543" y="9452"/>
                    <a:pt x="4152" y="945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36084A2F-83AA-4178-B60B-62171D4F6102}"/>
                </a:ext>
              </a:extLst>
            </p:cNvPr>
            <p:cNvSpPr/>
            <p:nvPr/>
          </p:nvSpPr>
          <p:spPr>
            <a:xfrm>
              <a:off x="7620353" y="4895929"/>
              <a:ext cx="6513" cy="6513"/>
            </a:xfrm>
            <a:custGeom>
              <a:avLst/>
              <a:gdLst>
                <a:gd name="connsiteX0" fmla="*/ 4152 w 6513"/>
                <a:gd name="connsiteY0" fmla="*/ 9452 h 6513"/>
                <a:gd name="connsiteX1" fmla="*/ 179 w 6513"/>
                <a:gd name="connsiteY1" fmla="*/ 6521 h 6513"/>
                <a:gd name="connsiteX2" fmla="*/ 2915 w 6513"/>
                <a:gd name="connsiteY2" fmla="*/ 1311 h 6513"/>
                <a:gd name="connsiteX3" fmla="*/ 6432 w 6513"/>
                <a:gd name="connsiteY3" fmla="*/ 203 h 6513"/>
                <a:gd name="connsiteX4" fmla="*/ 11643 w 6513"/>
                <a:gd name="connsiteY4" fmla="*/ 2939 h 6513"/>
                <a:gd name="connsiteX5" fmla="*/ 8907 w 6513"/>
                <a:gd name="connsiteY5" fmla="*/ 8149 h 6513"/>
                <a:gd name="connsiteX6" fmla="*/ 5390 w 6513"/>
                <a:gd name="connsiteY6" fmla="*/ 9257 h 6513"/>
                <a:gd name="connsiteX7" fmla="*/ 4152 w 6513"/>
                <a:gd name="connsiteY7" fmla="*/ 9452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4152" y="9452"/>
                  </a:moveTo>
                  <a:cubicBezTo>
                    <a:pt x="2393" y="9452"/>
                    <a:pt x="700" y="8280"/>
                    <a:pt x="179" y="6521"/>
                  </a:cubicBezTo>
                  <a:cubicBezTo>
                    <a:pt x="-472" y="4307"/>
                    <a:pt x="700" y="1962"/>
                    <a:pt x="2915" y="1311"/>
                  </a:cubicBezTo>
                  <a:lnTo>
                    <a:pt x="6432" y="203"/>
                  </a:lnTo>
                  <a:cubicBezTo>
                    <a:pt x="8646" y="-513"/>
                    <a:pt x="10991" y="725"/>
                    <a:pt x="11643" y="2939"/>
                  </a:cubicBezTo>
                  <a:cubicBezTo>
                    <a:pt x="12294" y="5154"/>
                    <a:pt x="11121" y="7498"/>
                    <a:pt x="8907" y="8149"/>
                  </a:cubicBezTo>
                  <a:lnTo>
                    <a:pt x="5390" y="9257"/>
                  </a:lnTo>
                  <a:cubicBezTo>
                    <a:pt x="4934" y="9387"/>
                    <a:pt x="4543" y="9452"/>
                    <a:pt x="4152" y="945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F4A0CC25-69D3-48C3-B4A3-6C504580F920}"/>
                </a:ext>
              </a:extLst>
            </p:cNvPr>
            <p:cNvSpPr/>
            <p:nvPr/>
          </p:nvSpPr>
          <p:spPr>
            <a:xfrm>
              <a:off x="7671548" y="4896089"/>
              <a:ext cx="6513" cy="6513"/>
            </a:xfrm>
            <a:custGeom>
              <a:avLst/>
              <a:gdLst>
                <a:gd name="connsiteX0" fmla="*/ 7670 w 6513"/>
                <a:gd name="connsiteY0" fmla="*/ 9423 h 6513"/>
                <a:gd name="connsiteX1" fmla="*/ 6432 w 6513"/>
                <a:gd name="connsiteY1" fmla="*/ 9227 h 6513"/>
                <a:gd name="connsiteX2" fmla="*/ 2915 w 6513"/>
                <a:gd name="connsiteY2" fmla="*/ 8120 h 6513"/>
                <a:gd name="connsiteX3" fmla="*/ 179 w 6513"/>
                <a:gd name="connsiteY3" fmla="*/ 2909 h 6513"/>
                <a:gd name="connsiteX4" fmla="*/ 5390 w 6513"/>
                <a:gd name="connsiteY4" fmla="*/ 174 h 6513"/>
                <a:gd name="connsiteX5" fmla="*/ 8907 w 6513"/>
                <a:gd name="connsiteY5" fmla="*/ 1281 h 6513"/>
                <a:gd name="connsiteX6" fmla="*/ 11643 w 6513"/>
                <a:gd name="connsiteY6" fmla="*/ 6492 h 6513"/>
                <a:gd name="connsiteX7" fmla="*/ 7670 w 6513"/>
                <a:gd name="connsiteY7" fmla="*/ 9423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7670" y="9423"/>
                  </a:moveTo>
                  <a:cubicBezTo>
                    <a:pt x="7279" y="9423"/>
                    <a:pt x="6823" y="9357"/>
                    <a:pt x="6432" y="9227"/>
                  </a:cubicBezTo>
                  <a:lnTo>
                    <a:pt x="2915" y="8120"/>
                  </a:lnTo>
                  <a:cubicBezTo>
                    <a:pt x="700" y="7404"/>
                    <a:pt x="-472" y="5059"/>
                    <a:pt x="179" y="2909"/>
                  </a:cubicBezTo>
                  <a:cubicBezTo>
                    <a:pt x="831" y="760"/>
                    <a:pt x="3241" y="-478"/>
                    <a:pt x="5390" y="174"/>
                  </a:cubicBezTo>
                  <a:lnTo>
                    <a:pt x="8907" y="1281"/>
                  </a:lnTo>
                  <a:cubicBezTo>
                    <a:pt x="11121" y="1997"/>
                    <a:pt x="12294" y="4342"/>
                    <a:pt x="11643" y="6492"/>
                  </a:cubicBezTo>
                  <a:cubicBezTo>
                    <a:pt x="11121" y="8316"/>
                    <a:pt x="9493" y="9423"/>
                    <a:pt x="7670" y="942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EA84A954-E515-45E1-B748-15447F62E06F}"/>
                </a:ext>
              </a:extLst>
            </p:cNvPr>
            <p:cNvSpPr/>
            <p:nvPr/>
          </p:nvSpPr>
          <p:spPr>
            <a:xfrm>
              <a:off x="7620288" y="4879936"/>
              <a:ext cx="6513" cy="6513"/>
            </a:xfrm>
            <a:custGeom>
              <a:avLst/>
              <a:gdLst>
                <a:gd name="connsiteX0" fmla="*/ 7670 w 6513"/>
                <a:gd name="connsiteY0" fmla="*/ 9423 h 6513"/>
                <a:gd name="connsiteX1" fmla="*/ 6432 w 6513"/>
                <a:gd name="connsiteY1" fmla="*/ 9227 h 6513"/>
                <a:gd name="connsiteX2" fmla="*/ 2915 w 6513"/>
                <a:gd name="connsiteY2" fmla="*/ 8120 h 6513"/>
                <a:gd name="connsiteX3" fmla="*/ 179 w 6513"/>
                <a:gd name="connsiteY3" fmla="*/ 2910 h 6513"/>
                <a:gd name="connsiteX4" fmla="*/ 5390 w 6513"/>
                <a:gd name="connsiteY4" fmla="*/ 174 h 6513"/>
                <a:gd name="connsiteX5" fmla="*/ 8907 w 6513"/>
                <a:gd name="connsiteY5" fmla="*/ 1281 h 6513"/>
                <a:gd name="connsiteX6" fmla="*/ 11643 w 6513"/>
                <a:gd name="connsiteY6" fmla="*/ 6492 h 6513"/>
                <a:gd name="connsiteX7" fmla="*/ 7670 w 6513"/>
                <a:gd name="connsiteY7" fmla="*/ 9423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7670" y="9423"/>
                  </a:moveTo>
                  <a:cubicBezTo>
                    <a:pt x="7279" y="9423"/>
                    <a:pt x="6823" y="9358"/>
                    <a:pt x="6432" y="9227"/>
                  </a:cubicBezTo>
                  <a:lnTo>
                    <a:pt x="2915" y="8120"/>
                  </a:lnTo>
                  <a:cubicBezTo>
                    <a:pt x="700" y="7404"/>
                    <a:pt x="-472" y="5059"/>
                    <a:pt x="179" y="2910"/>
                  </a:cubicBezTo>
                  <a:cubicBezTo>
                    <a:pt x="830" y="760"/>
                    <a:pt x="3175" y="-477"/>
                    <a:pt x="5390" y="174"/>
                  </a:cubicBezTo>
                  <a:lnTo>
                    <a:pt x="8907" y="1281"/>
                  </a:lnTo>
                  <a:cubicBezTo>
                    <a:pt x="11121" y="1998"/>
                    <a:pt x="12294" y="4342"/>
                    <a:pt x="11643" y="6492"/>
                  </a:cubicBezTo>
                  <a:cubicBezTo>
                    <a:pt x="11121" y="8251"/>
                    <a:pt x="9493" y="9423"/>
                    <a:pt x="7670" y="942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2F359F44-0EFB-4D2D-99B8-9A5EF35F256D}"/>
                </a:ext>
              </a:extLst>
            </p:cNvPr>
            <p:cNvSpPr/>
            <p:nvPr/>
          </p:nvSpPr>
          <p:spPr>
            <a:xfrm>
              <a:off x="7668649" y="4910184"/>
              <a:ext cx="6513" cy="6513"/>
            </a:xfrm>
            <a:custGeom>
              <a:avLst/>
              <a:gdLst>
                <a:gd name="connsiteX0" fmla="*/ 7246 w 6513"/>
                <a:gd name="connsiteY0" fmla="*/ 11480 h 6513"/>
                <a:gd name="connsiteX1" fmla="*/ 4250 w 6513"/>
                <a:gd name="connsiteY1" fmla="*/ 10242 h 6513"/>
                <a:gd name="connsiteX2" fmla="*/ 1189 w 6513"/>
                <a:gd name="connsiteY2" fmla="*/ 7116 h 6513"/>
                <a:gd name="connsiteX3" fmla="*/ 1254 w 6513"/>
                <a:gd name="connsiteY3" fmla="*/ 1189 h 6513"/>
                <a:gd name="connsiteX4" fmla="*/ 7181 w 6513"/>
                <a:gd name="connsiteY4" fmla="*/ 1254 h 6513"/>
                <a:gd name="connsiteX5" fmla="*/ 10243 w 6513"/>
                <a:gd name="connsiteY5" fmla="*/ 4381 h 6513"/>
                <a:gd name="connsiteX6" fmla="*/ 10177 w 6513"/>
                <a:gd name="connsiteY6" fmla="*/ 10308 h 6513"/>
                <a:gd name="connsiteX7" fmla="*/ 7246 w 6513"/>
                <a:gd name="connsiteY7" fmla="*/ 1148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7246" y="11480"/>
                  </a:moveTo>
                  <a:cubicBezTo>
                    <a:pt x="6139" y="11480"/>
                    <a:pt x="5097" y="11089"/>
                    <a:pt x="4250" y="10242"/>
                  </a:cubicBezTo>
                  <a:lnTo>
                    <a:pt x="1189" y="7116"/>
                  </a:lnTo>
                  <a:cubicBezTo>
                    <a:pt x="-439" y="5488"/>
                    <a:pt x="-374" y="2818"/>
                    <a:pt x="1254" y="1189"/>
                  </a:cubicBezTo>
                  <a:cubicBezTo>
                    <a:pt x="2883" y="-439"/>
                    <a:pt x="5553" y="-374"/>
                    <a:pt x="7181" y="1254"/>
                  </a:cubicBezTo>
                  <a:lnTo>
                    <a:pt x="10243" y="4381"/>
                  </a:lnTo>
                  <a:cubicBezTo>
                    <a:pt x="11871" y="6009"/>
                    <a:pt x="11806" y="8679"/>
                    <a:pt x="10177" y="10308"/>
                  </a:cubicBezTo>
                  <a:cubicBezTo>
                    <a:pt x="9396" y="11089"/>
                    <a:pt x="8354" y="11480"/>
                    <a:pt x="7246" y="1148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76D4DB15-2CCD-4268-8325-19B98F3D1FF9}"/>
                </a:ext>
              </a:extLst>
            </p:cNvPr>
            <p:cNvSpPr/>
            <p:nvPr/>
          </p:nvSpPr>
          <p:spPr>
            <a:xfrm>
              <a:off x="7623642" y="4863834"/>
              <a:ext cx="6513" cy="6513"/>
            </a:xfrm>
            <a:custGeom>
              <a:avLst/>
              <a:gdLst>
                <a:gd name="connsiteX0" fmla="*/ 7246 w 6513"/>
                <a:gd name="connsiteY0" fmla="*/ 11390 h 6513"/>
                <a:gd name="connsiteX1" fmla="*/ 4251 w 6513"/>
                <a:gd name="connsiteY1" fmla="*/ 10153 h 6513"/>
                <a:gd name="connsiteX2" fmla="*/ 1189 w 6513"/>
                <a:gd name="connsiteY2" fmla="*/ 7026 h 6513"/>
                <a:gd name="connsiteX3" fmla="*/ 1254 w 6513"/>
                <a:gd name="connsiteY3" fmla="*/ 1164 h 6513"/>
                <a:gd name="connsiteX4" fmla="*/ 7116 w 6513"/>
                <a:gd name="connsiteY4" fmla="*/ 1230 h 6513"/>
                <a:gd name="connsiteX5" fmla="*/ 10177 w 6513"/>
                <a:gd name="connsiteY5" fmla="*/ 4356 h 6513"/>
                <a:gd name="connsiteX6" fmla="*/ 10112 w 6513"/>
                <a:gd name="connsiteY6" fmla="*/ 10218 h 6513"/>
                <a:gd name="connsiteX7" fmla="*/ 7246 w 6513"/>
                <a:gd name="connsiteY7" fmla="*/ 11390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6513">
                  <a:moveTo>
                    <a:pt x="7246" y="11390"/>
                  </a:moveTo>
                  <a:cubicBezTo>
                    <a:pt x="6139" y="11390"/>
                    <a:pt x="5097" y="10999"/>
                    <a:pt x="4251" y="10153"/>
                  </a:cubicBezTo>
                  <a:lnTo>
                    <a:pt x="1189" y="7026"/>
                  </a:lnTo>
                  <a:cubicBezTo>
                    <a:pt x="-439" y="5398"/>
                    <a:pt x="-374" y="2728"/>
                    <a:pt x="1254" y="1164"/>
                  </a:cubicBezTo>
                  <a:cubicBezTo>
                    <a:pt x="2883" y="-399"/>
                    <a:pt x="5553" y="-399"/>
                    <a:pt x="7116" y="1230"/>
                  </a:cubicBezTo>
                  <a:lnTo>
                    <a:pt x="10177" y="4356"/>
                  </a:lnTo>
                  <a:cubicBezTo>
                    <a:pt x="11806" y="5984"/>
                    <a:pt x="11741" y="8655"/>
                    <a:pt x="10112" y="10218"/>
                  </a:cubicBezTo>
                  <a:cubicBezTo>
                    <a:pt x="9331" y="10999"/>
                    <a:pt x="8289" y="11390"/>
                    <a:pt x="7246" y="1139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2B51C3D7-501A-49EC-BE96-5C901992EE0D}"/>
                </a:ext>
              </a:extLst>
            </p:cNvPr>
            <p:cNvSpPr/>
            <p:nvPr/>
          </p:nvSpPr>
          <p:spPr>
            <a:xfrm>
              <a:off x="7663258" y="4921598"/>
              <a:ext cx="6513" cy="13027"/>
            </a:xfrm>
            <a:custGeom>
              <a:avLst/>
              <a:gdLst>
                <a:gd name="connsiteX0" fmla="*/ 6450 w 6513"/>
                <a:gd name="connsiteY0" fmla="*/ 13158 h 13026"/>
                <a:gd name="connsiteX1" fmla="*/ 2672 w 6513"/>
                <a:gd name="connsiteY1" fmla="*/ 10749 h 13026"/>
                <a:gd name="connsiteX2" fmla="*/ 392 w 6513"/>
                <a:gd name="connsiteY2" fmla="*/ 5929 h 13026"/>
                <a:gd name="connsiteX3" fmla="*/ 2412 w 6513"/>
                <a:gd name="connsiteY3" fmla="*/ 392 h 13026"/>
                <a:gd name="connsiteX4" fmla="*/ 7948 w 6513"/>
                <a:gd name="connsiteY4" fmla="*/ 2412 h 13026"/>
                <a:gd name="connsiteX5" fmla="*/ 10228 w 6513"/>
                <a:gd name="connsiteY5" fmla="*/ 7231 h 13026"/>
                <a:gd name="connsiteX6" fmla="*/ 8208 w 6513"/>
                <a:gd name="connsiteY6" fmla="*/ 12768 h 13026"/>
                <a:gd name="connsiteX7" fmla="*/ 6450 w 6513"/>
                <a:gd name="connsiteY7" fmla="*/ 1315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6450" y="13158"/>
                  </a:moveTo>
                  <a:cubicBezTo>
                    <a:pt x="4887" y="13158"/>
                    <a:pt x="3389" y="12246"/>
                    <a:pt x="2672" y="10749"/>
                  </a:cubicBezTo>
                  <a:lnTo>
                    <a:pt x="392" y="5929"/>
                  </a:lnTo>
                  <a:cubicBezTo>
                    <a:pt x="-585" y="3844"/>
                    <a:pt x="327" y="1369"/>
                    <a:pt x="2412" y="392"/>
                  </a:cubicBezTo>
                  <a:cubicBezTo>
                    <a:pt x="4496" y="-585"/>
                    <a:pt x="6971" y="327"/>
                    <a:pt x="7948" y="2412"/>
                  </a:cubicBezTo>
                  <a:lnTo>
                    <a:pt x="10228" y="7231"/>
                  </a:lnTo>
                  <a:cubicBezTo>
                    <a:pt x="11204" y="9316"/>
                    <a:pt x="10293" y="11790"/>
                    <a:pt x="8208" y="12768"/>
                  </a:cubicBezTo>
                  <a:cubicBezTo>
                    <a:pt x="7622" y="13028"/>
                    <a:pt x="7036" y="13158"/>
                    <a:pt x="6450" y="1315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979DA42-76F5-41D0-A09E-54EB88D6F248}"/>
                </a:ext>
              </a:extLst>
            </p:cNvPr>
            <p:cNvSpPr/>
            <p:nvPr/>
          </p:nvSpPr>
          <p:spPr>
            <a:xfrm>
              <a:off x="7629845" y="4850668"/>
              <a:ext cx="6513" cy="13027"/>
            </a:xfrm>
            <a:custGeom>
              <a:avLst/>
              <a:gdLst>
                <a:gd name="connsiteX0" fmla="*/ 6450 w 6513"/>
                <a:gd name="connsiteY0" fmla="*/ 13158 h 13026"/>
                <a:gd name="connsiteX1" fmla="*/ 2672 w 6513"/>
                <a:gd name="connsiteY1" fmla="*/ 10748 h 13026"/>
                <a:gd name="connsiteX2" fmla="*/ 392 w 6513"/>
                <a:gd name="connsiteY2" fmla="*/ 5929 h 13026"/>
                <a:gd name="connsiteX3" fmla="*/ 2412 w 6513"/>
                <a:gd name="connsiteY3" fmla="*/ 392 h 13026"/>
                <a:gd name="connsiteX4" fmla="*/ 7948 w 6513"/>
                <a:gd name="connsiteY4" fmla="*/ 2412 h 13026"/>
                <a:gd name="connsiteX5" fmla="*/ 10228 w 6513"/>
                <a:gd name="connsiteY5" fmla="*/ 7231 h 13026"/>
                <a:gd name="connsiteX6" fmla="*/ 8208 w 6513"/>
                <a:gd name="connsiteY6" fmla="*/ 12767 h 13026"/>
                <a:gd name="connsiteX7" fmla="*/ 6450 w 6513"/>
                <a:gd name="connsiteY7" fmla="*/ 1315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6450" y="13158"/>
                  </a:moveTo>
                  <a:cubicBezTo>
                    <a:pt x="4887" y="13158"/>
                    <a:pt x="3389" y="12247"/>
                    <a:pt x="2672" y="10748"/>
                  </a:cubicBezTo>
                  <a:lnTo>
                    <a:pt x="392" y="5929"/>
                  </a:lnTo>
                  <a:cubicBezTo>
                    <a:pt x="-585" y="3844"/>
                    <a:pt x="327" y="1369"/>
                    <a:pt x="2412" y="392"/>
                  </a:cubicBezTo>
                  <a:cubicBezTo>
                    <a:pt x="4496" y="-585"/>
                    <a:pt x="6971" y="327"/>
                    <a:pt x="7948" y="2412"/>
                  </a:cubicBezTo>
                  <a:lnTo>
                    <a:pt x="10228" y="7231"/>
                  </a:lnTo>
                  <a:cubicBezTo>
                    <a:pt x="11205" y="9316"/>
                    <a:pt x="10293" y="11791"/>
                    <a:pt x="8208" y="12767"/>
                  </a:cubicBezTo>
                  <a:cubicBezTo>
                    <a:pt x="7687" y="13028"/>
                    <a:pt x="7036" y="13158"/>
                    <a:pt x="6450" y="1315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8AC5118B-180C-49B9-8375-75CA8C3097BF}"/>
                </a:ext>
              </a:extLst>
            </p:cNvPr>
            <p:cNvSpPr/>
            <p:nvPr/>
          </p:nvSpPr>
          <p:spPr>
            <a:xfrm>
              <a:off x="7655945" y="4929135"/>
              <a:ext cx="6513" cy="13027"/>
            </a:xfrm>
            <a:custGeom>
              <a:avLst/>
              <a:gdLst>
                <a:gd name="connsiteX0" fmla="*/ 5360 w 6513"/>
                <a:gd name="connsiteY0" fmla="*/ 14218 h 13026"/>
                <a:gd name="connsiteX1" fmla="*/ 1257 w 6513"/>
                <a:gd name="connsiteY1" fmla="*/ 10896 h 13026"/>
                <a:gd name="connsiteX2" fmla="*/ 84 w 6513"/>
                <a:gd name="connsiteY2" fmla="*/ 4969 h 13026"/>
                <a:gd name="connsiteX3" fmla="*/ 3341 w 6513"/>
                <a:gd name="connsiteY3" fmla="*/ 84 h 13026"/>
                <a:gd name="connsiteX4" fmla="*/ 8226 w 6513"/>
                <a:gd name="connsiteY4" fmla="*/ 3341 h 13026"/>
                <a:gd name="connsiteX5" fmla="*/ 9398 w 6513"/>
                <a:gd name="connsiteY5" fmla="*/ 9268 h 13026"/>
                <a:gd name="connsiteX6" fmla="*/ 6142 w 6513"/>
                <a:gd name="connsiteY6" fmla="*/ 14153 h 13026"/>
                <a:gd name="connsiteX7" fmla="*/ 5360 w 6513"/>
                <a:gd name="connsiteY7" fmla="*/ 1421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5360" y="14218"/>
                  </a:moveTo>
                  <a:cubicBezTo>
                    <a:pt x="3406" y="14218"/>
                    <a:pt x="1713" y="12850"/>
                    <a:pt x="1257" y="10896"/>
                  </a:cubicBezTo>
                  <a:lnTo>
                    <a:pt x="84" y="4969"/>
                  </a:lnTo>
                  <a:cubicBezTo>
                    <a:pt x="-371" y="2690"/>
                    <a:pt x="1061" y="540"/>
                    <a:pt x="3341" y="84"/>
                  </a:cubicBezTo>
                  <a:cubicBezTo>
                    <a:pt x="5621" y="-371"/>
                    <a:pt x="7770" y="1061"/>
                    <a:pt x="8226" y="3341"/>
                  </a:cubicBezTo>
                  <a:lnTo>
                    <a:pt x="9398" y="9268"/>
                  </a:lnTo>
                  <a:cubicBezTo>
                    <a:pt x="9854" y="11548"/>
                    <a:pt x="8421" y="13697"/>
                    <a:pt x="6142" y="14153"/>
                  </a:cubicBezTo>
                  <a:cubicBezTo>
                    <a:pt x="5946" y="14153"/>
                    <a:pt x="5621" y="14218"/>
                    <a:pt x="5360" y="142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1280C133-0670-4FC8-98D6-6BD9A00E18AB}"/>
                </a:ext>
              </a:extLst>
            </p:cNvPr>
            <p:cNvSpPr/>
            <p:nvPr/>
          </p:nvSpPr>
          <p:spPr>
            <a:xfrm>
              <a:off x="7638229" y="4842118"/>
              <a:ext cx="6513" cy="13027"/>
            </a:xfrm>
            <a:custGeom>
              <a:avLst/>
              <a:gdLst>
                <a:gd name="connsiteX0" fmla="*/ 5360 w 6513"/>
                <a:gd name="connsiteY0" fmla="*/ 14218 h 13026"/>
                <a:gd name="connsiteX1" fmla="*/ 1257 w 6513"/>
                <a:gd name="connsiteY1" fmla="*/ 10897 h 13026"/>
                <a:gd name="connsiteX2" fmla="*/ 84 w 6513"/>
                <a:gd name="connsiteY2" fmla="*/ 4969 h 13026"/>
                <a:gd name="connsiteX3" fmla="*/ 3341 w 6513"/>
                <a:gd name="connsiteY3" fmla="*/ 84 h 13026"/>
                <a:gd name="connsiteX4" fmla="*/ 8226 w 6513"/>
                <a:gd name="connsiteY4" fmla="*/ 3341 h 13026"/>
                <a:gd name="connsiteX5" fmla="*/ 9398 w 6513"/>
                <a:gd name="connsiteY5" fmla="*/ 9268 h 13026"/>
                <a:gd name="connsiteX6" fmla="*/ 6142 w 6513"/>
                <a:gd name="connsiteY6" fmla="*/ 14153 h 13026"/>
                <a:gd name="connsiteX7" fmla="*/ 5360 w 6513"/>
                <a:gd name="connsiteY7" fmla="*/ 14218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" h="13026">
                  <a:moveTo>
                    <a:pt x="5360" y="14218"/>
                  </a:moveTo>
                  <a:cubicBezTo>
                    <a:pt x="3406" y="14218"/>
                    <a:pt x="1713" y="12851"/>
                    <a:pt x="1257" y="10897"/>
                  </a:cubicBezTo>
                  <a:lnTo>
                    <a:pt x="84" y="4969"/>
                  </a:lnTo>
                  <a:cubicBezTo>
                    <a:pt x="-372" y="2690"/>
                    <a:pt x="1062" y="540"/>
                    <a:pt x="3341" y="84"/>
                  </a:cubicBezTo>
                  <a:cubicBezTo>
                    <a:pt x="5621" y="-371"/>
                    <a:pt x="7770" y="1062"/>
                    <a:pt x="8226" y="3341"/>
                  </a:cubicBezTo>
                  <a:lnTo>
                    <a:pt x="9398" y="9268"/>
                  </a:lnTo>
                  <a:cubicBezTo>
                    <a:pt x="9854" y="11548"/>
                    <a:pt x="8422" y="13697"/>
                    <a:pt x="6142" y="14153"/>
                  </a:cubicBezTo>
                  <a:cubicBezTo>
                    <a:pt x="5947" y="14218"/>
                    <a:pt x="5686" y="14218"/>
                    <a:pt x="5360" y="142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4CCC1CA6-DA43-45A9-AF2C-FA7FA1CC005E}"/>
                </a:ext>
              </a:extLst>
            </p:cNvPr>
            <p:cNvSpPr/>
            <p:nvPr/>
          </p:nvSpPr>
          <p:spPr>
            <a:xfrm>
              <a:off x="7704749" y="4860505"/>
              <a:ext cx="6513" cy="71646"/>
            </a:xfrm>
            <a:custGeom>
              <a:avLst/>
              <a:gdLst>
                <a:gd name="connsiteX0" fmla="*/ 4169 w 6513"/>
                <a:gd name="connsiteY0" fmla="*/ 71906 h 71645"/>
                <a:gd name="connsiteX1" fmla="*/ 0 w 6513"/>
                <a:gd name="connsiteY1" fmla="*/ 67738 h 71645"/>
                <a:gd name="connsiteX2" fmla="*/ 0 w 6513"/>
                <a:gd name="connsiteY2" fmla="*/ 4168 h 71645"/>
                <a:gd name="connsiteX3" fmla="*/ 4169 w 6513"/>
                <a:gd name="connsiteY3" fmla="*/ 0 h 71645"/>
                <a:gd name="connsiteX4" fmla="*/ 8337 w 6513"/>
                <a:gd name="connsiteY4" fmla="*/ 4168 h 71645"/>
                <a:gd name="connsiteX5" fmla="*/ 8337 w 6513"/>
                <a:gd name="connsiteY5" fmla="*/ 67738 h 71645"/>
                <a:gd name="connsiteX6" fmla="*/ 4169 w 6513"/>
                <a:gd name="connsiteY6" fmla="*/ 71906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71645">
                  <a:moveTo>
                    <a:pt x="4169" y="71906"/>
                  </a:moveTo>
                  <a:cubicBezTo>
                    <a:pt x="1889" y="71906"/>
                    <a:pt x="0" y="70018"/>
                    <a:pt x="0" y="6773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67738"/>
                  </a:lnTo>
                  <a:cubicBezTo>
                    <a:pt x="8337" y="70018"/>
                    <a:pt x="6448" y="71906"/>
                    <a:pt x="4169" y="7190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F5878377-C791-4601-B382-857DACD5D282}"/>
                </a:ext>
              </a:extLst>
            </p:cNvPr>
            <p:cNvSpPr/>
            <p:nvPr/>
          </p:nvSpPr>
          <p:spPr>
            <a:xfrm>
              <a:off x="7608092" y="5039620"/>
              <a:ext cx="234478" cy="26053"/>
            </a:xfrm>
            <a:custGeom>
              <a:avLst/>
              <a:gdLst>
                <a:gd name="connsiteX0" fmla="*/ 209597 w 234477"/>
                <a:gd name="connsiteY0" fmla="*/ 30286 h 26053"/>
                <a:gd name="connsiteX1" fmla="*/ 26118 w 234477"/>
                <a:gd name="connsiteY1" fmla="*/ 30286 h 26053"/>
                <a:gd name="connsiteX2" fmla="*/ 0 w 234477"/>
                <a:gd name="connsiteY2" fmla="*/ 4168 h 26053"/>
                <a:gd name="connsiteX3" fmla="*/ 0 w 234477"/>
                <a:gd name="connsiteY3" fmla="*/ 0 h 26053"/>
                <a:gd name="connsiteX4" fmla="*/ 70995 w 234477"/>
                <a:gd name="connsiteY4" fmla="*/ 0 h 26053"/>
                <a:gd name="connsiteX5" fmla="*/ 75163 w 234477"/>
                <a:gd name="connsiteY5" fmla="*/ 4168 h 26053"/>
                <a:gd name="connsiteX6" fmla="*/ 70995 w 234477"/>
                <a:gd name="connsiteY6" fmla="*/ 8337 h 26053"/>
                <a:gd name="connsiteX7" fmla="*/ 8858 w 234477"/>
                <a:gd name="connsiteY7" fmla="*/ 8337 h 26053"/>
                <a:gd name="connsiteX8" fmla="*/ 26118 w 234477"/>
                <a:gd name="connsiteY8" fmla="*/ 21950 h 26053"/>
                <a:gd name="connsiteX9" fmla="*/ 209597 w 234477"/>
                <a:gd name="connsiteY9" fmla="*/ 21950 h 26053"/>
                <a:gd name="connsiteX10" fmla="*/ 222168 w 234477"/>
                <a:gd name="connsiteY10" fmla="*/ 16739 h 26053"/>
                <a:gd name="connsiteX11" fmla="*/ 226858 w 234477"/>
                <a:gd name="connsiteY11" fmla="*/ 8337 h 26053"/>
                <a:gd name="connsiteX12" fmla="*/ 127270 w 234477"/>
                <a:gd name="connsiteY12" fmla="*/ 8337 h 26053"/>
                <a:gd name="connsiteX13" fmla="*/ 123101 w 234477"/>
                <a:gd name="connsiteY13" fmla="*/ 4168 h 26053"/>
                <a:gd name="connsiteX14" fmla="*/ 127270 w 234477"/>
                <a:gd name="connsiteY14" fmla="*/ 0 h 26053"/>
                <a:gd name="connsiteX15" fmla="*/ 235716 w 234477"/>
                <a:gd name="connsiteY15" fmla="*/ 0 h 26053"/>
                <a:gd name="connsiteX16" fmla="*/ 235716 w 234477"/>
                <a:gd name="connsiteY16" fmla="*/ 4168 h 26053"/>
                <a:gd name="connsiteX17" fmla="*/ 228095 w 234477"/>
                <a:gd name="connsiteY17" fmla="*/ 22601 h 26053"/>
                <a:gd name="connsiteX18" fmla="*/ 209597 w 234477"/>
                <a:gd name="connsiteY18" fmla="*/ 30286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4477" h="26053">
                  <a:moveTo>
                    <a:pt x="209597" y="30286"/>
                  </a:moveTo>
                  <a:lnTo>
                    <a:pt x="26118" y="30286"/>
                  </a:lnTo>
                  <a:cubicBezTo>
                    <a:pt x="11724" y="30286"/>
                    <a:pt x="0" y="18563"/>
                    <a:pt x="0" y="4168"/>
                  </a:cubicBezTo>
                  <a:lnTo>
                    <a:pt x="0" y="0"/>
                  </a:lnTo>
                  <a:lnTo>
                    <a:pt x="70995" y="0"/>
                  </a:lnTo>
                  <a:cubicBezTo>
                    <a:pt x="73274" y="0"/>
                    <a:pt x="75163" y="1889"/>
                    <a:pt x="75163" y="4168"/>
                  </a:cubicBezTo>
                  <a:cubicBezTo>
                    <a:pt x="75163" y="6448"/>
                    <a:pt x="73274" y="8337"/>
                    <a:pt x="70995" y="8337"/>
                  </a:cubicBezTo>
                  <a:lnTo>
                    <a:pt x="8858" y="8337"/>
                  </a:lnTo>
                  <a:cubicBezTo>
                    <a:pt x="10747" y="16153"/>
                    <a:pt x="17782" y="21950"/>
                    <a:pt x="26118" y="21950"/>
                  </a:cubicBezTo>
                  <a:lnTo>
                    <a:pt x="209597" y="21950"/>
                  </a:lnTo>
                  <a:cubicBezTo>
                    <a:pt x="214352" y="21950"/>
                    <a:pt x="218781" y="20126"/>
                    <a:pt x="222168" y="16739"/>
                  </a:cubicBezTo>
                  <a:cubicBezTo>
                    <a:pt x="224512" y="14394"/>
                    <a:pt x="226141" y="11528"/>
                    <a:pt x="226858" y="8337"/>
                  </a:cubicBezTo>
                  <a:lnTo>
                    <a:pt x="127270" y="8337"/>
                  </a:lnTo>
                  <a:cubicBezTo>
                    <a:pt x="124990" y="8337"/>
                    <a:pt x="123101" y="6448"/>
                    <a:pt x="123101" y="4168"/>
                  </a:cubicBezTo>
                  <a:cubicBezTo>
                    <a:pt x="123101" y="1889"/>
                    <a:pt x="124990" y="0"/>
                    <a:pt x="127270" y="0"/>
                  </a:cubicBezTo>
                  <a:lnTo>
                    <a:pt x="235716" y="0"/>
                  </a:lnTo>
                  <a:lnTo>
                    <a:pt x="235716" y="4168"/>
                  </a:lnTo>
                  <a:cubicBezTo>
                    <a:pt x="235716" y="11137"/>
                    <a:pt x="232980" y="17716"/>
                    <a:pt x="228095" y="22601"/>
                  </a:cubicBezTo>
                  <a:cubicBezTo>
                    <a:pt x="223080" y="27551"/>
                    <a:pt x="216566" y="30286"/>
                    <a:pt x="209597" y="30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4961D4B4-EAB5-4271-9E24-21FDC5C944CC}"/>
                </a:ext>
              </a:extLst>
            </p:cNvPr>
            <p:cNvSpPr/>
            <p:nvPr/>
          </p:nvSpPr>
          <p:spPr>
            <a:xfrm>
              <a:off x="7600472" y="4729023"/>
              <a:ext cx="136779" cy="332177"/>
            </a:xfrm>
            <a:custGeom>
              <a:avLst/>
              <a:gdLst>
                <a:gd name="connsiteX0" fmla="*/ 116067 w 136778"/>
                <a:gd name="connsiteY0" fmla="*/ 334891 h 332176"/>
                <a:gd name="connsiteX1" fmla="*/ 105971 w 136778"/>
                <a:gd name="connsiteY1" fmla="*/ 332547 h 332176"/>
                <a:gd name="connsiteX2" fmla="*/ 22601 w 136778"/>
                <a:gd name="connsiteY2" fmla="*/ 292490 h 332176"/>
                <a:gd name="connsiteX3" fmla="*/ 0 w 136778"/>
                <a:gd name="connsiteY3" fmla="*/ 268521 h 332176"/>
                <a:gd name="connsiteX4" fmla="*/ 0 w 136778"/>
                <a:gd name="connsiteY4" fmla="*/ 66349 h 332176"/>
                <a:gd name="connsiteX5" fmla="*/ 22731 w 136778"/>
                <a:gd name="connsiteY5" fmla="*/ 42315 h 332176"/>
                <a:gd name="connsiteX6" fmla="*/ 105906 w 136778"/>
                <a:gd name="connsiteY6" fmla="*/ 2324 h 332176"/>
                <a:gd name="connsiteX7" fmla="*/ 127856 w 136778"/>
                <a:gd name="connsiteY7" fmla="*/ 3235 h 332176"/>
                <a:gd name="connsiteX8" fmla="*/ 139254 w 136778"/>
                <a:gd name="connsiteY8" fmla="*/ 21733 h 332176"/>
                <a:gd name="connsiteX9" fmla="*/ 139384 w 136778"/>
                <a:gd name="connsiteY9" fmla="*/ 26358 h 332176"/>
                <a:gd name="connsiteX10" fmla="*/ 139384 w 136778"/>
                <a:gd name="connsiteY10" fmla="*/ 311769 h 332176"/>
                <a:gd name="connsiteX11" fmla="*/ 128507 w 136778"/>
                <a:gd name="connsiteY11" fmla="*/ 331309 h 332176"/>
                <a:gd name="connsiteX12" fmla="*/ 116067 w 136778"/>
                <a:gd name="connsiteY12" fmla="*/ 334891 h 332176"/>
                <a:gd name="connsiteX13" fmla="*/ 116001 w 136778"/>
                <a:gd name="connsiteY13" fmla="*/ 8381 h 332176"/>
                <a:gd name="connsiteX14" fmla="*/ 109488 w 136778"/>
                <a:gd name="connsiteY14" fmla="*/ 9879 h 332176"/>
                <a:gd name="connsiteX15" fmla="*/ 26183 w 136778"/>
                <a:gd name="connsiteY15" fmla="*/ 49936 h 332176"/>
                <a:gd name="connsiteX16" fmla="*/ 8337 w 136778"/>
                <a:gd name="connsiteY16" fmla="*/ 66414 h 332176"/>
                <a:gd name="connsiteX17" fmla="*/ 8337 w 136778"/>
                <a:gd name="connsiteY17" fmla="*/ 268586 h 332176"/>
                <a:gd name="connsiteX18" fmla="*/ 26053 w 136778"/>
                <a:gd name="connsiteY18" fmla="*/ 284999 h 332176"/>
                <a:gd name="connsiteX19" fmla="*/ 109618 w 136778"/>
                <a:gd name="connsiteY19" fmla="*/ 325121 h 332176"/>
                <a:gd name="connsiteX20" fmla="*/ 124078 w 136778"/>
                <a:gd name="connsiteY20" fmla="*/ 324275 h 332176"/>
                <a:gd name="connsiteX21" fmla="*/ 131047 w 136778"/>
                <a:gd name="connsiteY21" fmla="*/ 311769 h 332176"/>
                <a:gd name="connsiteX22" fmla="*/ 131047 w 136778"/>
                <a:gd name="connsiteY22" fmla="*/ 311769 h 332176"/>
                <a:gd name="connsiteX23" fmla="*/ 131047 w 136778"/>
                <a:gd name="connsiteY23" fmla="*/ 308513 h 332176"/>
                <a:gd name="connsiteX24" fmla="*/ 131047 w 136778"/>
                <a:gd name="connsiteY24" fmla="*/ 26423 h 332176"/>
                <a:gd name="connsiteX25" fmla="*/ 130917 w 136778"/>
                <a:gd name="connsiteY25" fmla="*/ 22319 h 332176"/>
                <a:gd name="connsiteX26" fmla="*/ 123622 w 136778"/>
                <a:gd name="connsiteY26" fmla="*/ 10530 h 332176"/>
                <a:gd name="connsiteX27" fmla="*/ 116001 w 136778"/>
                <a:gd name="connsiteY27" fmla="*/ 8381 h 332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6778" h="332176">
                  <a:moveTo>
                    <a:pt x="116067" y="334891"/>
                  </a:moveTo>
                  <a:cubicBezTo>
                    <a:pt x="112615" y="334891"/>
                    <a:pt x="109163" y="334110"/>
                    <a:pt x="105971" y="332547"/>
                  </a:cubicBezTo>
                  <a:lnTo>
                    <a:pt x="22601" y="292490"/>
                  </a:lnTo>
                  <a:cubicBezTo>
                    <a:pt x="12636" y="288191"/>
                    <a:pt x="0" y="282720"/>
                    <a:pt x="0" y="268521"/>
                  </a:cubicBezTo>
                  <a:lnTo>
                    <a:pt x="0" y="66349"/>
                  </a:lnTo>
                  <a:cubicBezTo>
                    <a:pt x="0" y="52215"/>
                    <a:pt x="12050" y="46939"/>
                    <a:pt x="22731" y="42315"/>
                  </a:cubicBezTo>
                  <a:lnTo>
                    <a:pt x="105906" y="2324"/>
                  </a:lnTo>
                  <a:cubicBezTo>
                    <a:pt x="112940" y="-1063"/>
                    <a:pt x="121147" y="-738"/>
                    <a:pt x="127856" y="3235"/>
                  </a:cubicBezTo>
                  <a:cubicBezTo>
                    <a:pt x="134499" y="7143"/>
                    <a:pt x="138733" y="14047"/>
                    <a:pt x="139254" y="21733"/>
                  </a:cubicBezTo>
                  <a:cubicBezTo>
                    <a:pt x="139319" y="23231"/>
                    <a:pt x="139384" y="24729"/>
                    <a:pt x="139384" y="26358"/>
                  </a:cubicBezTo>
                  <a:lnTo>
                    <a:pt x="139384" y="311769"/>
                  </a:lnTo>
                  <a:cubicBezTo>
                    <a:pt x="139384" y="319780"/>
                    <a:pt x="135281" y="327075"/>
                    <a:pt x="128507" y="331309"/>
                  </a:cubicBezTo>
                  <a:cubicBezTo>
                    <a:pt x="124664" y="333654"/>
                    <a:pt x="120366" y="334891"/>
                    <a:pt x="116067" y="334891"/>
                  </a:cubicBezTo>
                  <a:close/>
                  <a:moveTo>
                    <a:pt x="116001" y="8381"/>
                  </a:moveTo>
                  <a:cubicBezTo>
                    <a:pt x="113787" y="8381"/>
                    <a:pt x="111572" y="8902"/>
                    <a:pt x="109488" y="9879"/>
                  </a:cubicBezTo>
                  <a:lnTo>
                    <a:pt x="26183" y="49936"/>
                  </a:lnTo>
                  <a:cubicBezTo>
                    <a:pt x="15046" y="54821"/>
                    <a:pt x="8337" y="58142"/>
                    <a:pt x="8337" y="66414"/>
                  </a:cubicBezTo>
                  <a:lnTo>
                    <a:pt x="8337" y="268586"/>
                  </a:lnTo>
                  <a:cubicBezTo>
                    <a:pt x="8337" y="276728"/>
                    <a:pt x="15371" y="280375"/>
                    <a:pt x="26053" y="284999"/>
                  </a:cubicBezTo>
                  <a:lnTo>
                    <a:pt x="109618" y="325121"/>
                  </a:lnTo>
                  <a:cubicBezTo>
                    <a:pt x="114243" y="327336"/>
                    <a:pt x="119649" y="327075"/>
                    <a:pt x="124078" y="324275"/>
                  </a:cubicBezTo>
                  <a:cubicBezTo>
                    <a:pt x="128442" y="321539"/>
                    <a:pt x="131047" y="316915"/>
                    <a:pt x="131047" y="311769"/>
                  </a:cubicBezTo>
                  <a:lnTo>
                    <a:pt x="131047" y="311769"/>
                  </a:lnTo>
                  <a:lnTo>
                    <a:pt x="131047" y="308513"/>
                  </a:lnTo>
                  <a:lnTo>
                    <a:pt x="131047" y="26423"/>
                  </a:lnTo>
                  <a:cubicBezTo>
                    <a:pt x="131047" y="25055"/>
                    <a:pt x="130982" y="23687"/>
                    <a:pt x="130917" y="22319"/>
                  </a:cubicBezTo>
                  <a:cubicBezTo>
                    <a:pt x="130591" y="17369"/>
                    <a:pt x="127986" y="13070"/>
                    <a:pt x="123622" y="10530"/>
                  </a:cubicBezTo>
                  <a:cubicBezTo>
                    <a:pt x="121277" y="9032"/>
                    <a:pt x="118607" y="8381"/>
                    <a:pt x="116001" y="838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59B48A54-0202-42E0-A898-05FD60C7C0CF}"/>
                </a:ext>
              </a:extLst>
            </p:cNvPr>
            <p:cNvSpPr/>
            <p:nvPr/>
          </p:nvSpPr>
          <p:spPr>
            <a:xfrm>
              <a:off x="7731128" y="4865455"/>
              <a:ext cx="117239" cy="6513"/>
            </a:xfrm>
            <a:custGeom>
              <a:avLst/>
              <a:gdLst>
                <a:gd name="connsiteX0" fmla="*/ 116457 w 117238"/>
                <a:gd name="connsiteY0" fmla="*/ 8337 h 6513"/>
                <a:gd name="connsiteX1" fmla="*/ 4169 w 117238"/>
                <a:gd name="connsiteY1" fmla="*/ 8337 h 6513"/>
                <a:gd name="connsiteX2" fmla="*/ 0 w 117238"/>
                <a:gd name="connsiteY2" fmla="*/ 4169 h 6513"/>
                <a:gd name="connsiteX3" fmla="*/ 4169 w 117238"/>
                <a:gd name="connsiteY3" fmla="*/ 0 h 6513"/>
                <a:gd name="connsiteX4" fmla="*/ 116457 w 117238"/>
                <a:gd name="connsiteY4" fmla="*/ 0 h 6513"/>
                <a:gd name="connsiteX5" fmla="*/ 120626 w 117238"/>
                <a:gd name="connsiteY5" fmla="*/ 4169 h 6513"/>
                <a:gd name="connsiteX6" fmla="*/ 116457 w 117238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238" h="6513">
                  <a:moveTo>
                    <a:pt x="116457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116457" y="0"/>
                  </a:lnTo>
                  <a:cubicBezTo>
                    <a:pt x="118737" y="0"/>
                    <a:pt x="120626" y="1889"/>
                    <a:pt x="120626" y="4169"/>
                  </a:cubicBezTo>
                  <a:cubicBezTo>
                    <a:pt x="120626" y="6448"/>
                    <a:pt x="118737" y="8337"/>
                    <a:pt x="11645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8" name="Group 2017">
            <a:extLst>
              <a:ext uri="{FF2B5EF4-FFF2-40B4-BE49-F238E27FC236}">
                <a16:creationId xmlns:a16="http://schemas.microsoft.com/office/drawing/2014/main" id="{037512DB-44A3-4A1E-B9C0-A5FED11EC8E8}"/>
              </a:ext>
            </a:extLst>
          </p:cNvPr>
          <p:cNvGrpSpPr/>
          <p:nvPr/>
        </p:nvGrpSpPr>
        <p:grpSpPr>
          <a:xfrm>
            <a:off x="7467780" y="5837910"/>
            <a:ext cx="433458" cy="260075"/>
            <a:chOff x="7543806" y="5856124"/>
            <a:chExt cx="358230" cy="214938"/>
          </a:xfrm>
          <a:solidFill>
            <a:srgbClr val="FFFFFF"/>
          </a:solidFill>
        </p:grpSpPr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405FA0EF-9C3C-418E-B136-1B37FB325D7A}"/>
                </a:ext>
              </a:extLst>
            </p:cNvPr>
            <p:cNvSpPr/>
            <p:nvPr/>
          </p:nvSpPr>
          <p:spPr>
            <a:xfrm>
              <a:off x="7543806" y="5856124"/>
              <a:ext cx="358230" cy="214938"/>
            </a:xfrm>
            <a:custGeom>
              <a:avLst/>
              <a:gdLst>
                <a:gd name="connsiteX0" fmla="*/ 359989 w 358230"/>
                <a:gd name="connsiteY0" fmla="*/ 216761 h 214937"/>
                <a:gd name="connsiteX1" fmla="*/ 4169 w 358230"/>
                <a:gd name="connsiteY1" fmla="*/ 216761 h 214937"/>
                <a:gd name="connsiteX2" fmla="*/ 0 w 358230"/>
                <a:gd name="connsiteY2" fmla="*/ 212593 h 214937"/>
                <a:gd name="connsiteX3" fmla="*/ 0 w 358230"/>
                <a:gd name="connsiteY3" fmla="*/ 4169 h 214937"/>
                <a:gd name="connsiteX4" fmla="*/ 4169 w 358230"/>
                <a:gd name="connsiteY4" fmla="*/ 0 h 214937"/>
                <a:gd name="connsiteX5" fmla="*/ 359989 w 358230"/>
                <a:gd name="connsiteY5" fmla="*/ 0 h 214937"/>
                <a:gd name="connsiteX6" fmla="*/ 364157 w 358230"/>
                <a:gd name="connsiteY6" fmla="*/ 4169 h 214937"/>
                <a:gd name="connsiteX7" fmla="*/ 364157 w 358230"/>
                <a:gd name="connsiteY7" fmla="*/ 212593 h 214937"/>
                <a:gd name="connsiteX8" fmla="*/ 359989 w 358230"/>
                <a:gd name="connsiteY8" fmla="*/ 216761 h 214937"/>
                <a:gd name="connsiteX9" fmla="*/ 8402 w 358230"/>
                <a:gd name="connsiteY9" fmla="*/ 208425 h 214937"/>
                <a:gd name="connsiteX10" fmla="*/ 355885 w 358230"/>
                <a:gd name="connsiteY10" fmla="*/ 208425 h 214937"/>
                <a:gd name="connsiteX11" fmla="*/ 355885 w 358230"/>
                <a:gd name="connsiteY11" fmla="*/ 8337 h 214937"/>
                <a:gd name="connsiteX12" fmla="*/ 8402 w 358230"/>
                <a:gd name="connsiteY12" fmla="*/ 8337 h 214937"/>
                <a:gd name="connsiteX13" fmla="*/ 8402 w 358230"/>
                <a:gd name="connsiteY13" fmla="*/ 208425 h 2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8230" h="214937">
                  <a:moveTo>
                    <a:pt x="359989" y="216761"/>
                  </a:moveTo>
                  <a:lnTo>
                    <a:pt x="4169" y="216761"/>
                  </a:lnTo>
                  <a:cubicBezTo>
                    <a:pt x="1889" y="216761"/>
                    <a:pt x="0" y="214873"/>
                    <a:pt x="0" y="212593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359989" y="0"/>
                  </a:lnTo>
                  <a:cubicBezTo>
                    <a:pt x="362268" y="0"/>
                    <a:pt x="364157" y="1889"/>
                    <a:pt x="364157" y="4169"/>
                  </a:cubicBezTo>
                  <a:lnTo>
                    <a:pt x="364157" y="212593"/>
                  </a:lnTo>
                  <a:cubicBezTo>
                    <a:pt x="364157" y="214873"/>
                    <a:pt x="362333" y="216761"/>
                    <a:pt x="359989" y="216761"/>
                  </a:cubicBezTo>
                  <a:close/>
                  <a:moveTo>
                    <a:pt x="8402" y="208425"/>
                  </a:moveTo>
                  <a:lnTo>
                    <a:pt x="355885" y="208425"/>
                  </a:lnTo>
                  <a:lnTo>
                    <a:pt x="355885" y="8337"/>
                  </a:lnTo>
                  <a:lnTo>
                    <a:pt x="8402" y="8337"/>
                  </a:lnTo>
                  <a:lnTo>
                    <a:pt x="8402" y="20842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93D0EC8F-D63E-4605-A935-C7A364B8243C}"/>
                </a:ext>
              </a:extLst>
            </p:cNvPr>
            <p:cNvSpPr/>
            <p:nvPr/>
          </p:nvSpPr>
          <p:spPr>
            <a:xfrm>
              <a:off x="7566993" y="5878855"/>
              <a:ext cx="312637" cy="169345"/>
            </a:xfrm>
            <a:custGeom>
              <a:avLst/>
              <a:gdLst>
                <a:gd name="connsiteX0" fmla="*/ 313615 w 312637"/>
                <a:gd name="connsiteY0" fmla="*/ 171299 h 169345"/>
                <a:gd name="connsiteX1" fmla="*/ 4169 w 312637"/>
                <a:gd name="connsiteY1" fmla="*/ 171299 h 169345"/>
                <a:gd name="connsiteX2" fmla="*/ 0 w 312637"/>
                <a:gd name="connsiteY2" fmla="*/ 167130 h 169345"/>
                <a:gd name="connsiteX3" fmla="*/ 0 w 312637"/>
                <a:gd name="connsiteY3" fmla="*/ 4169 h 169345"/>
                <a:gd name="connsiteX4" fmla="*/ 4169 w 312637"/>
                <a:gd name="connsiteY4" fmla="*/ 0 h 169345"/>
                <a:gd name="connsiteX5" fmla="*/ 313615 w 312637"/>
                <a:gd name="connsiteY5" fmla="*/ 0 h 169345"/>
                <a:gd name="connsiteX6" fmla="*/ 317782 w 312637"/>
                <a:gd name="connsiteY6" fmla="*/ 4169 h 169345"/>
                <a:gd name="connsiteX7" fmla="*/ 317782 w 312637"/>
                <a:gd name="connsiteY7" fmla="*/ 167130 h 169345"/>
                <a:gd name="connsiteX8" fmla="*/ 313615 w 312637"/>
                <a:gd name="connsiteY8" fmla="*/ 171299 h 169345"/>
                <a:gd name="connsiteX9" fmla="*/ 8402 w 312637"/>
                <a:gd name="connsiteY9" fmla="*/ 162962 h 169345"/>
                <a:gd name="connsiteX10" fmla="*/ 309511 w 312637"/>
                <a:gd name="connsiteY10" fmla="*/ 162962 h 169345"/>
                <a:gd name="connsiteX11" fmla="*/ 309511 w 312637"/>
                <a:gd name="connsiteY11" fmla="*/ 8337 h 169345"/>
                <a:gd name="connsiteX12" fmla="*/ 8402 w 312637"/>
                <a:gd name="connsiteY12" fmla="*/ 8337 h 169345"/>
                <a:gd name="connsiteX13" fmla="*/ 8402 w 312637"/>
                <a:gd name="connsiteY13" fmla="*/ 162962 h 16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637" h="169345">
                  <a:moveTo>
                    <a:pt x="313615" y="171299"/>
                  </a:moveTo>
                  <a:lnTo>
                    <a:pt x="4169" y="171299"/>
                  </a:lnTo>
                  <a:cubicBezTo>
                    <a:pt x="1889" y="171299"/>
                    <a:pt x="0" y="169410"/>
                    <a:pt x="0" y="167130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313615" y="0"/>
                  </a:lnTo>
                  <a:cubicBezTo>
                    <a:pt x="315894" y="0"/>
                    <a:pt x="317782" y="1889"/>
                    <a:pt x="317782" y="4169"/>
                  </a:cubicBezTo>
                  <a:lnTo>
                    <a:pt x="317782" y="167130"/>
                  </a:lnTo>
                  <a:cubicBezTo>
                    <a:pt x="317782" y="169475"/>
                    <a:pt x="315959" y="171299"/>
                    <a:pt x="313615" y="171299"/>
                  </a:cubicBezTo>
                  <a:close/>
                  <a:moveTo>
                    <a:pt x="8402" y="162962"/>
                  </a:moveTo>
                  <a:lnTo>
                    <a:pt x="309511" y="162962"/>
                  </a:lnTo>
                  <a:lnTo>
                    <a:pt x="309511" y="8337"/>
                  </a:lnTo>
                  <a:lnTo>
                    <a:pt x="8402" y="8337"/>
                  </a:lnTo>
                  <a:lnTo>
                    <a:pt x="8402" y="16296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4DA067D8-FFC6-4841-9B79-C1D22FFE37A5}"/>
                </a:ext>
              </a:extLst>
            </p:cNvPr>
            <p:cNvSpPr/>
            <p:nvPr/>
          </p:nvSpPr>
          <p:spPr>
            <a:xfrm>
              <a:off x="7566993" y="5878855"/>
              <a:ext cx="52106" cy="52106"/>
            </a:xfrm>
            <a:custGeom>
              <a:avLst/>
              <a:gdLst>
                <a:gd name="connsiteX0" fmla="*/ 4169 w 52106"/>
                <a:gd name="connsiteY0" fmla="*/ 54125 h 52106"/>
                <a:gd name="connsiteX1" fmla="*/ 0 w 52106"/>
                <a:gd name="connsiteY1" fmla="*/ 49957 h 52106"/>
                <a:gd name="connsiteX2" fmla="*/ 4169 w 52106"/>
                <a:gd name="connsiteY2" fmla="*/ 45788 h 52106"/>
                <a:gd name="connsiteX3" fmla="*/ 45789 w 52106"/>
                <a:gd name="connsiteY3" fmla="*/ 4169 h 52106"/>
                <a:gd name="connsiteX4" fmla="*/ 49957 w 52106"/>
                <a:gd name="connsiteY4" fmla="*/ 0 h 52106"/>
                <a:gd name="connsiteX5" fmla="*/ 54125 w 52106"/>
                <a:gd name="connsiteY5" fmla="*/ 4169 h 52106"/>
                <a:gd name="connsiteX6" fmla="*/ 4169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169" y="54125"/>
                  </a:moveTo>
                  <a:cubicBezTo>
                    <a:pt x="1889" y="54125"/>
                    <a:pt x="0" y="52237"/>
                    <a:pt x="0" y="49957"/>
                  </a:cubicBezTo>
                  <a:cubicBezTo>
                    <a:pt x="0" y="47677"/>
                    <a:pt x="1889" y="45788"/>
                    <a:pt x="4169" y="45788"/>
                  </a:cubicBezTo>
                  <a:cubicBezTo>
                    <a:pt x="27095" y="45788"/>
                    <a:pt x="45789" y="27095"/>
                    <a:pt x="45789" y="4169"/>
                  </a:cubicBezTo>
                  <a:cubicBezTo>
                    <a:pt x="45789" y="1889"/>
                    <a:pt x="47677" y="0"/>
                    <a:pt x="49957" y="0"/>
                  </a:cubicBezTo>
                  <a:cubicBezTo>
                    <a:pt x="52237" y="0"/>
                    <a:pt x="54125" y="1889"/>
                    <a:pt x="54125" y="4169"/>
                  </a:cubicBezTo>
                  <a:cubicBezTo>
                    <a:pt x="54125" y="31720"/>
                    <a:pt x="31720" y="54125"/>
                    <a:pt x="4169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D87AE172-DC45-468F-9091-8310E7945C6C}"/>
                </a:ext>
              </a:extLst>
            </p:cNvPr>
            <p:cNvSpPr/>
            <p:nvPr/>
          </p:nvSpPr>
          <p:spPr>
            <a:xfrm>
              <a:off x="7566993" y="5996029"/>
              <a:ext cx="52106" cy="52106"/>
            </a:xfrm>
            <a:custGeom>
              <a:avLst/>
              <a:gdLst>
                <a:gd name="connsiteX0" fmla="*/ 49957 w 52106"/>
                <a:gd name="connsiteY0" fmla="*/ 54125 h 52106"/>
                <a:gd name="connsiteX1" fmla="*/ 45789 w 52106"/>
                <a:gd name="connsiteY1" fmla="*/ 49957 h 52106"/>
                <a:gd name="connsiteX2" fmla="*/ 4169 w 52106"/>
                <a:gd name="connsiteY2" fmla="*/ 8337 h 52106"/>
                <a:gd name="connsiteX3" fmla="*/ 0 w 52106"/>
                <a:gd name="connsiteY3" fmla="*/ 4169 h 52106"/>
                <a:gd name="connsiteX4" fmla="*/ 4169 w 52106"/>
                <a:gd name="connsiteY4" fmla="*/ 0 h 52106"/>
                <a:gd name="connsiteX5" fmla="*/ 54125 w 52106"/>
                <a:gd name="connsiteY5" fmla="*/ 49957 h 52106"/>
                <a:gd name="connsiteX6" fmla="*/ 49957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9957" y="54125"/>
                  </a:moveTo>
                  <a:cubicBezTo>
                    <a:pt x="47677" y="54125"/>
                    <a:pt x="45789" y="52237"/>
                    <a:pt x="45789" y="49957"/>
                  </a:cubicBezTo>
                  <a:cubicBezTo>
                    <a:pt x="45789" y="27030"/>
                    <a:pt x="27095" y="8337"/>
                    <a:pt x="4169" y="8337"/>
                  </a:cubicBez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31720" y="0"/>
                    <a:pt x="54125" y="22406"/>
                    <a:pt x="54125" y="49957"/>
                  </a:cubicBezTo>
                  <a:cubicBezTo>
                    <a:pt x="54125" y="52302"/>
                    <a:pt x="52302" y="54125"/>
                    <a:pt x="49957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3F1C1CE1-B7DC-4E9E-8093-A4A97268142A}"/>
                </a:ext>
              </a:extLst>
            </p:cNvPr>
            <p:cNvSpPr/>
            <p:nvPr/>
          </p:nvSpPr>
          <p:spPr>
            <a:xfrm>
              <a:off x="7830716" y="5878855"/>
              <a:ext cx="52106" cy="52106"/>
            </a:xfrm>
            <a:custGeom>
              <a:avLst/>
              <a:gdLst>
                <a:gd name="connsiteX0" fmla="*/ 49956 w 52106"/>
                <a:gd name="connsiteY0" fmla="*/ 54125 h 52106"/>
                <a:gd name="connsiteX1" fmla="*/ 0 w 52106"/>
                <a:gd name="connsiteY1" fmla="*/ 4169 h 52106"/>
                <a:gd name="connsiteX2" fmla="*/ 4169 w 52106"/>
                <a:gd name="connsiteY2" fmla="*/ 0 h 52106"/>
                <a:gd name="connsiteX3" fmla="*/ 8337 w 52106"/>
                <a:gd name="connsiteY3" fmla="*/ 4169 h 52106"/>
                <a:gd name="connsiteX4" fmla="*/ 49956 w 52106"/>
                <a:gd name="connsiteY4" fmla="*/ 45788 h 52106"/>
                <a:gd name="connsiteX5" fmla="*/ 54125 w 52106"/>
                <a:gd name="connsiteY5" fmla="*/ 49957 h 52106"/>
                <a:gd name="connsiteX6" fmla="*/ 49956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9956" y="54125"/>
                  </a:moveTo>
                  <a:cubicBezTo>
                    <a:pt x="22405" y="54125"/>
                    <a:pt x="0" y="31720"/>
                    <a:pt x="0" y="4169"/>
                  </a:cubicBezTo>
                  <a:cubicBezTo>
                    <a:pt x="0" y="1889"/>
                    <a:pt x="1888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27095"/>
                    <a:pt x="27030" y="45788"/>
                    <a:pt x="49956" y="45788"/>
                  </a:cubicBezTo>
                  <a:cubicBezTo>
                    <a:pt x="52237" y="45788"/>
                    <a:pt x="54125" y="47677"/>
                    <a:pt x="54125" y="49957"/>
                  </a:cubicBezTo>
                  <a:cubicBezTo>
                    <a:pt x="54125" y="52237"/>
                    <a:pt x="52237" y="54125"/>
                    <a:pt x="49956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13EADA94-7E3E-482A-88BB-092C13A0AD7C}"/>
                </a:ext>
              </a:extLst>
            </p:cNvPr>
            <p:cNvSpPr/>
            <p:nvPr/>
          </p:nvSpPr>
          <p:spPr>
            <a:xfrm>
              <a:off x="7830716" y="5996029"/>
              <a:ext cx="52106" cy="52106"/>
            </a:xfrm>
            <a:custGeom>
              <a:avLst/>
              <a:gdLst>
                <a:gd name="connsiteX0" fmla="*/ 4169 w 52106"/>
                <a:gd name="connsiteY0" fmla="*/ 54125 h 52106"/>
                <a:gd name="connsiteX1" fmla="*/ 0 w 52106"/>
                <a:gd name="connsiteY1" fmla="*/ 49957 h 52106"/>
                <a:gd name="connsiteX2" fmla="*/ 49956 w 52106"/>
                <a:gd name="connsiteY2" fmla="*/ 0 h 52106"/>
                <a:gd name="connsiteX3" fmla="*/ 54125 w 52106"/>
                <a:gd name="connsiteY3" fmla="*/ 4169 h 52106"/>
                <a:gd name="connsiteX4" fmla="*/ 49956 w 52106"/>
                <a:gd name="connsiteY4" fmla="*/ 8337 h 52106"/>
                <a:gd name="connsiteX5" fmla="*/ 8337 w 52106"/>
                <a:gd name="connsiteY5" fmla="*/ 49957 h 52106"/>
                <a:gd name="connsiteX6" fmla="*/ 4169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169" y="54125"/>
                  </a:moveTo>
                  <a:cubicBezTo>
                    <a:pt x="1888" y="54125"/>
                    <a:pt x="0" y="52237"/>
                    <a:pt x="0" y="49957"/>
                  </a:cubicBezTo>
                  <a:cubicBezTo>
                    <a:pt x="0" y="22406"/>
                    <a:pt x="22405" y="0"/>
                    <a:pt x="49956" y="0"/>
                  </a:cubicBezTo>
                  <a:cubicBezTo>
                    <a:pt x="52237" y="0"/>
                    <a:pt x="54125" y="1889"/>
                    <a:pt x="54125" y="4169"/>
                  </a:cubicBezTo>
                  <a:cubicBezTo>
                    <a:pt x="54125" y="6448"/>
                    <a:pt x="52237" y="8337"/>
                    <a:pt x="49956" y="8337"/>
                  </a:cubicBezTo>
                  <a:cubicBezTo>
                    <a:pt x="27030" y="8337"/>
                    <a:pt x="8337" y="27030"/>
                    <a:pt x="8337" y="49957"/>
                  </a:cubicBezTo>
                  <a:cubicBezTo>
                    <a:pt x="8337" y="52302"/>
                    <a:pt x="6448" y="54125"/>
                    <a:pt x="4169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07631FF2-7913-4CBF-AF33-821863307711}"/>
                </a:ext>
              </a:extLst>
            </p:cNvPr>
            <p:cNvSpPr/>
            <p:nvPr/>
          </p:nvSpPr>
          <p:spPr>
            <a:xfrm>
              <a:off x="7669642" y="5908230"/>
              <a:ext cx="110726" cy="110726"/>
            </a:xfrm>
            <a:custGeom>
              <a:avLst/>
              <a:gdLst>
                <a:gd name="connsiteX0" fmla="*/ 56275 w 110725"/>
                <a:gd name="connsiteY0" fmla="*/ 112549 h 110725"/>
                <a:gd name="connsiteX1" fmla="*/ 0 w 110725"/>
                <a:gd name="connsiteY1" fmla="*/ 56275 h 110725"/>
                <a:gd name="connsiteX2" fmla="*/ 56275 w 110725"/>
                <a:gd name="connsiteY2" fmla="*/ 0 h 110725"/>
                <a:gd name="connsiteX3" fmla="*/ 112549 w 110725"/>
                <a:gd name="connsiteY3" fmla="*/ 56275 h 110725"/>
                <a:gd name="connsiteX4" fmla="*/ 56275 w 110725"/>
                <a:gd name="connsiteY4" fmla="*/ 112549 h 110725"/>
                <a:gd name="connsiteX5" fmla="*/ 56275 w 110725"/>
                <a:gd name="connsiteY5" fmla="*/ 8337 h 110725"/>
                <a:gd name="connsiteX6" fmla="*/ 8337 w 110725"/>
                <a:gd name="connsiteY6" fmla="*/ 56275 h 110725"/>
                <a:gd name="connsiteX7" fmla="*/ 56275 w 110725"/>
                <a:gd name="connsiteY7" fmla="*/ 104212 h 110725"/>
                <a:gd name="connsiteX8" fmla="*/ 104213 w 110725"/>
                <a:gd name="connsiteY8" fmla="*/ 56275 h 110725"/>
                <a:gd name="connsiteX9" fmla="*/ 56275 w 110725"/>
                <a:gd name="connsiteY9" fmla="*/ 8337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725" h="110725">
                  <a:moveTo>
                    <a:pt x="56275" y="112549"/>
                  </a:moveTo>
                  <a:cubicBezTo>
                    <a:pt x="25272" y="112549"/>
                    <a:pt x="0" y="87278"/>
                    <a:pt x="0" y="56275"/>
                  </a:cubicBezTo>
                  <a:cubicBezTo>
                    <a:pt x="0" y="25272"/>
                    <a:pt x="25272" y="0"/>
                    <a:pt x="56275" y="0"/>
                  </a:cubicBezTo>
                  <a:cubicBezTo>
                    <a:pt x="87278" y="0"/>
                    <a:pt x="112549" y="25272"/>
                    <a:pt x="112549" y="56275"/>
                  </a:cubicBezTo>
                  <a:cubicBezTo>
                    <a:pt x="112549" y="87278"/>
                    <a:pt x="87278" y="112549"/>
                    <a:pt x="56275" y="112549"/>
                  </a:cubicBezTo>
                  <a:close/>
                  <a:moveTo>
                    <a:pt x="56275" y="8337"/>
                  </a:moveTo>
                  <a:cubicBezTo>
                    <a:pt x="29831" y="8337"/>
                    <a:pt x="8337" y="29830"/>
                    <a:pt x="8337" y="56275"/>
                  </a:cubicBezTo>
                  <a:cubicBezTo>
                    <a:pt x="8337" y="82719"/>
                    <a:pt x="29831" y="104212"/>
                    <a:pt x="56275" y="104212"/>
                  </a:cubicBezTo>
                  <a:cubicBezTo>
                    <a:pt x="82719" y="104212"/>
                    <a:pt x="104213" y="82719"/>
                    <a:pt x="104213" y="56275"/>
                  </a:cubicBezTo>
                  <a:cubicBezTo>
                    <a:pt x="104213" y="29830"/>
                    <a:pt x="82719" y="8337"/>
                    <a:pt x="56275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71F95DA2-CD7A-478F-9907-BD7D782E9977}"/>
                </a:ext>
              </a:extLst>
            </p:cNvPr>
            <p:cNvSpPr/>
            <p:nvPr/>
          </p:nvSpPr>
          <p:spPr>
            <a:xfrm>
              <a:off x="7710546" y="5931547"/>
              <a:ext cx="26053" cy="32566"/>
            </a:xfrm>
            <a:custGeom>
              <a:avLst/>
              <a:gdLst>
                <a:gd name="connsiteX0" fmla="*/ 15958 w 26053"/>
                <a:gd name="connsiteY0" fmla="*/ 37907 h 32566"/>
                <a:gd name="connsiteX1" fmla="*/ 15762 w 26053"/>
                <a:gd name="connsiteY1" fmla="*/ 37907 h 32566"/>
                <a:gd name="connsiteX2" fmla="*/ 0 w 26053"/>
                <a:gd name="connsiteY2" fmla="*/ 22145 h 32566"/>
                <a:gd name="connsiteX3" fmla="*/ 0 w 26053"/>
                <a:gd name="connsiteY3" fmla="*/ 15762 h 32566"/>
                <a:gd name="connsiteX4" fmla="*/ 15762 w 26053"/>
                <a:gd name="connsiteY4" fmla="*/ 0 h 32566"/>
                <a:gd name="connsiteX5" fmla="*/ 31720 w 26053"/>
                <a:gd name="connsiteY5" fmla="*/ 15762 h 32566"/>
                <a:gd name="connsiteX6" fmla="*/ 31720 w 26053"/>
                <a:gd name="connsiteY6" fmla="*/ 22145 h 32566"/>
                <a:gd name="connsiteX7" fmla="*/ 15958 w 26053"/>
                <a:gd name="connsiteY7" fmla="*/ 37907 h 32566"/>
                <a:gd name="connsiteX8" fmla="*/ 15958 w 26053"/>
                <a:gd name="connsiteY8" fmla="*/ 8337 h 32566"/>
                <a:gd name="connsiteX9" fmla="*/ 8337 w 26053"/>
                <a:gd name="connsiteY9" fmla="*/ 15762 h 32566"/>
                <a:gd name="connsiteX10" fmla="*/ 8337 w 26053"/>
                <a:gd name="connsiteY10" fmla="*/ 22145 h 32566"/>
                <a:gd name="connsiteX11" fmla="*/ 15762 w 26053"/>
                <a:gd name="connsiteY11" fmla="*/ 29571 h 32566"/>
                <a:gd name="connsiteX12" fmla="*/ 15958 w 26053"/>
                <a:gd name="connsiteY12" fmla="*/ 29571 h 32566"/>
                <a:gd name="connsiteX13" fmla="*/ 23382 w 26053"/>
                <a:gd name="connsiteY13" fmla="*/ 22145 h 32566"/>
                <a:gd name="connsiteX14" fmla="*/ 23382 w 26053"/>
                <a:gd name="connsiteY14" fmla="*/ 15762 h 32566"/>
                <a:gd name="connsiteX15" fmla="*/ 15958 w 26053"/>
                <a:gd name="connsiteY15" fmla="*/ 8337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053" h="32566">
                  <a:moveTo>
                    <a:pt x="15958" y="37907"/>
                  </a:moveTo>
                  <a:lnTo>
                    <a:pt x="15762" y="37907"/>
                  </a:lnTo>
                  <a:cubicBezTo>
                    <a:pt x="7099" y="37907"/>
                    <a:pt x="0" y="30808"/>
                    <a:pt x="0" y="22145"/>
                  </a:cubicBezTo>
                  <a:lnTo>
                    <a:pt x="0" y="15762"/>
                  </a:lnTo>
                  <a:cubicBezTo>
                    <a:pt x="0" y="7100"/>
                    <a:pt x="7099" y="0"/>
                    <a:pt x="15762" y="0"/>
                  </a:cubicBezTo>
                  <a:cubicBezTo>
                    <a:pt x="24620" y="0"/>
                    <a:pt x="31720" y="7100"/>
                    <a:pt x="31720" y="15762"/>
                  </a:cubicBezTo>
                  <a:lnTo>
                    <a:pt x="31720" y="22145"/>
                  </a:lnTo>
                  <a:cubicBezTo>
                    <a:pt x="31720" y="30873"/>
                    <a:pt x="24620" y="37907"/>
                    <a:pt x="15958" y="37907"/>
                  </a:cubicBezTo>
                  <a:close/>
                  <a:moveTo>
                    <a:pt x="15958" y="8337"/>
                  </a:moveTo>
                  <a:cubicBezTo>
                    <a:pt x="11659" y="8337"/>
                    <a:pt x="8337" y="11659"/>
                    <a:pt x="8337" y="15762"/>
                  </a:cubicBezTo>
                  <a:lnTo>
                    <a:pt x="8337" y="22145"/>
                  </a:lnTo>
                  <a:cubicBezTo>
                    <a:pt x="8337" y="26249"/>
                    <a:pt x="11659" y="29571"/>
                    <a:pt x="15762" y="29571"/>
                  </a:cubicBezTo>
                  <a:lnTo>
                    <a:pt x="15958" y="29571"/>
                  </a:lnTo>
                  <a:cubicBezTo>
                    <a:pt x="20061" y="29571"/>
                    <a:pt x="23382" y="26249"/>
                    <a:pt x="23382" y="22145"/>
                  </a:cubicBezTo>
                  <a:lnTo>
                    <a:pt x="23382" y="15762"/>
                  </a:lnTo>
                  <a:cubicBezTo>
                    <a:pt x="23382" y="11659"/>
                    <a:pt x="20061" y="8337"/>
                    <a:pt x="1595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C8BE801D-3788-4AC8-AEE4-3B331828AD5F}"/>
                </a:ext>
              </a:extLst>
            </p:cNvPr>
            <p:cNvSpPr/>
            <p:nvPr/>
          </p:nvSpPr>
          <p:spPr>
            <a:xfrm>
              <a:off x="7694588" y="5961118"/>
              <a:ext cx="58619" cy="52106"/>
            </a:xfrm>
            <a:custGeom>
              <a:avLst/>
              <a:gdLst>
                <a:gd name="connsiteX0" fmla="*/ 5341 w 58619"/>
                <a:gd name="connsiteY0" fmla="*/ 52757 h 52106"/>
                <a:gd name="connsiteX1" fmla="*/ 1303 w 58619"/>
                <a:gd name="connsiteY1" fmla="*/ 49566 h 52106"/>
                <a:gd name="connsiteX2" fmla="*/ 0 w 58619"/>
                <a:gd name="connsiteY2" fmla="*/ 38624 h 52106"/>
                <a:gd name="connsiteX3" fmla="*/ 31329 w 58619"/>
                <a:gd name="connsiteY3" fmla="*/ 0 h 52106"/>
                <a:gd name="connsiteX4" fmla="*/ 32045 w 58619"/>
                <a:gd name="connsiteY4" fmla="*/ 0 h 52106"/>
                <a:gd name="connsiteX5" fmla="*/ 62658 w 58619"/>
                <a:gd name="connsiteY5" fmla="*/ 38624 h 52106"/>
                <a:gd name="connsiteX6" fmla="*/ 61355 w 58619"/>
                <a:gd name="connsiteY6" fmla="*/ 49501 h 52106"/>
                <a:gd name="connsiteX7" fmla="*/ 56340 w 58619"/>
                <a:gd name="connsiteY7" fmla="*/ 52562 h 52106"/>
                <a:gd name="connsiteX8" fmla="*/ 53279 w 58619"/>
                <a:gd name="connsiteY8" fmla="*/ 47547 h 52106"/>
                <a:gd name="connsiteX9" fmla="*/ 54321 w 58619"/>
                <a:gd name="connsiteY9" fmla="*/ 38624 h 52106"/>
                <a:gd name="connsiteX10" fmla="*/ 31850 w 58619"/>
                <a:gd name="connsiteY10" fmla="*/ 8337 h 52106"/>
                <a:gd name="connsiteX11" fmla="*/ 8402 w 58619"/>
                <a:gd name="connsiteY11" fmla="*/ 38624 h 52106"/>
                <a:gd name="connsiteX12" fmla="*/ 9444 w 58619"/>
                <a:gd name="connsiteY12" fmla="*/ 47612 h 52106"/>
                <a:gd name="connsiteX13" fmla="*/ 6383 w 58619"/>
                <a:gd name="connsiteY13" fmla="*/ 52627 h 52106"/>
                <a:gd name="connsiteX14" fmla="*/ 5341 w 58619"/>
                <a:gd name="connsiteY14" fmla="*/ 5275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619" h="52106">
                  <a:moveTo>
                    <a:pt x="5341" y="52757"/>
                  </a:moveTo>
                  <a:cubicBezTo>
                    <a:pt x="3452" y="52757"/>
                    <a:pt x="1759" y="51455"/>
                    <a:pt x="1303" y="49566"/>
                  </a:cubicBezTo>
                  <a:cubicBezTo>
                    <a:pt x="456" y="46049"/>
                    <a:pt x="0" y="42336"/>
                    <a:pt x="0" y="38624"/>
                  </a:cubicBezTo>
                  <a:cubicBezTo>
                    <a:pt x="0" y="17325"/>
                    <a:pt x="14068" y="0"/>
                    <a:pt x="31329" y="0"/>
                  </a:cubicBezTo>
                  <a:cubicBezTo>
                    <a:pt x="31394" y="0"/>
                    <a:pt x="31980" y="0"/>
                    <a:pt x="32045" y="0"/>
                  </a:cubicBezTo>
                  <a:cubicBezTo>
                    <a:pt x="49175" y="456"/>
                    <a:pt x="62658" y="17456"/>
                    <a:pt x="62658" y="38624"/>
                  </a:cubicBezTo>
                  <a:cubicBezTo>
                    <a:pt x="62658" y="42336"/>
                    <a:pt x="62202" y="45984"/>
                    <a:pt x="61355" y="49501"/>
                  </a:cubicBezTo>
                  <a:cubicBezTo>
                    <a:pt x="60834" y="51715"/>
                    <a:pt x="58554" y="53148"/>
                    <a:pt x="56340" y="52562"/>
                  </a:cubicBezTo>
                  <a:cubicBezTo>
                    <a:pt x="54125" y="52041"/>
                    <a:pt x="52693" y="49761"/>
                    <a:pt x="53279" y="47547"/>
                  </a:cubicBezTo>
                  <a:cubicBezTo>
                    <a:pt x="53995" y="44616"/>
                    <a:pt x="54321" y="41620"/>
                    <a:pt x="54321" y="38624"/>
                  </a:cubicBezTo>
                  <a:cubicBezTo>
                    <a:pt x="54321" y="22275"/>
                    <a:pt x="44225" y="8728"/>
                    <a:pt x="31850" y="8337"/>
                  </a:cubicBezTo>
                  <a:cubicBezTo>
                    <a:pt x="18693" y="8337"/>
                    <a:pt x="8402" y="21884"/>
                    <a:pt x="8402" y="38624"/>
                  </a:cubicBezTo>
                  <a:cubicBezTo>
                    <a:pt x="8402" y="41685"/>
                    <a:pt x="8728" y="44681"/>
                    <a:pt x="9444" y="47612"/>
                  </a:cubicBezTo>
                  <a:cubicBezTo>
                    <a:pt x="9965" y="49826"/>
                    <a:pt x="8598" y="52106"/>
                    <a:pt x="6383" y="52627"/>
                  </a:cubicBezTo>
                  <a:cubicBezTo>
                    <a:pt x="5992" y="52757"/>
                    <a:pt x="5667" y="52757"/>
                    <a:pt x="5341" y="5275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79" name="Group 1978">
            <a:extLst>
              <a:ext uri="{FF2B5EF4-FFF2-40B4-BE49-F238E27FC236}">
                <a16:creationId xmlns:a16="http://schemas.microsoft.com/office/drawing/2014/main" id="{0E4A3E39-7EC2-4E5D-B963-8165F8D4F3CC}"/>
              </a:ext>
            </a:extLst>
          </p:cNvPr>
          <p:cNvGrpSpPr/>
          <p:nvPr/>
        </p:nvGrpSpPr>
        <p:grpSpPr>
          <a:xfrm>
            <a:off x="8473263" y="1448871"/>
            <a:ext cx="512269" cy="493669"/>
            <a:chOff x="8581761" y="1491710"/>
            <a:chExt cx="423363" cy="407991"/>
          </a:xfrm>
          <a:solidFill>
            <a:srgbClr val="FFFFFF"/>
          </a:solidFill>
        </p:grpSpPr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4EDFDA3-AD8F-4B71-88CE-4A8A76D2098F}"/>
                </a:ext>
              </a:extLst>
            </p:cNvPr>
            <p:cNvSpPr/>
            <p:nvPr/>
          </p:nvSpPr>
          <p:spPr>
            <a:xfrm>
              <a:off x="8581761" y="1892016"/>
              <a:ext cx="423363" cy="6513"/>
            </a:xfrm>
            <a:custGeom>
              <a:avLst/>
              <a:gdLst>
                <a:gd name="connsiteX0" fmla="*/ 421018 w 423362"/>
                <a:gd name="connsiteY0" fmla="*/ 8337 h 6513"/>
                <a:gd name="connsiteX1" fmla="*/ 4169 w 423362"/>
                <a:gd name="connsiteY1" fmla="*/ 8337 h 6513"/>
                <a:gd name="connsiteX2" fmla="*/ 0 w 423362"/>
                <a:gd name="connsiteY2" fmla="*/ 4169 h 6513"/>
                <a:gd name="connsiteX3" fmla="*/ 4169 w 423362"/>
                <a:gd name="connsiteY3" fmla="*/ 0 h 6513"/>
                <a:gd name="connsiteX4" fmla="*/ 421018 w 423362"/>
                <a:gd name="connsiteY4" fmla="*/ 0 h 6513"/>
                <a:gd name="connsiteX5" fmla="*/ 425187 w 423362"/>
                <a:gd name="connsiteY5" fmla="*/ 4169 h 6513"/>
                <a:gd name="connsiteX6" fmla="*/ 421018 w 42336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3362" h="6513">
                  <a:moveTo>
                    <a:pt x="4210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21018" y="0"/>
                  </a:lnTo>
                  <a:cubicBezTo>
                    <a:pt x="423298" y="0"/>
                    <a:pt x="425187" y="1889"/>
                    <a:pt x="425187" y="4169"/>
                  </a:cubicBezTo>
                  <a:cubicBezTo>
                    <a:pt x="425187" y="6448"/>
                    <a:pt x="423298" y="8337"/>
                    <a:pt x="4210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7DDAF1A-BFC6-4166-81D9-7A6A48919352}"/>
                </a:ext>
              </a:extLst>
            </p:cNvPr>
            <p:cNvSpPr/>
            <p:nvPr/>
          </p:nvSpPr>
          <p:spPr>
            <a:xfrm>
              <a:off x="8639274" y="1719935"/>
              <a:ext cx="45593" cy="175858"/>
            </a:xfrm>
            <a:custGeom>
              <a:avLst/>
              <a:gdLst>
                <a:gd name="connsiteX0" fmla="*/ 47352 w 45592"/>
                <a:gd name="connsiteY0" fmla="*/ 180418 h 175858"/>
                <a:gd name="connsiteX1" fmla="*/ 4169 w 45592"/>
                <a:gd name="connsiteY1" fmla="*/ 180418 h 175858"/>
                <a:gd name="connsiteX2" fmla="*/ 0 w 45592"/>
                <a:gd name="connsiteY2" fmla="*/ 176249 h 175858"/>
                <a:gd name="connsiteX3" fmla="*/ 0 w 45592"/>
                <a:gd name="connsiteY3" fmla="*/ 20126 h 175858"/>
                <a:gd name="connsiteX4" fmla="*/ 20126 w 45592"/>
                <a:gd name="connsiteY4" fmla="*/ 0 h 175858"/>
                <a:gd name="connsiteX5" fmla="*/ 31394 w 45592"/>
                <a:gd name="connsiteY5" fmla="*/ 0 h 175858"/>
                <a:gd name="connsiteX6" fmla="*/ 51519 w 45592"/>
                <a:gd name="connsiteY6" fmla="*/ 20126 h 175858"/>
                <a:gd name="connsiteX7" fmla="*/ 51519 w 45592"/>
                <a:gd name="connsiteY7" fmla="*/ 176249 h 175858"/>
                <a:gd name="connsiteX8" fmla="*/ 47352 w 45592"/>
                <a:gd name="connsiteY8" fmla="*/ 180418 h 175858"/>
                <a:gd name="connsiteX9" fmla="*/ 8336 w 45592"/>
                <a:gd name="connsiteY9" fmla="*/ 172081 h 175858"/>
                <a:gd name="connsiteX10" fmla="*/ 43183 w 45592"/>
                <a:gd name="connsiteY10" fmla="*/ 172081 h 175858"/>
                <a:gd name="connsiteX11" fmla="*/ 43183 w 45592"/>
                <a:gd name="connsiteY11" fmla="*/ 20126 h 175858"/>
                <a:gd name="connsiteX12" fmla="*/ 31394 w 45592"/>
                <a:gd name="connsiteY12" fmla="*/ 8337 h 175858"/>
                <a:gd name="connsiteX13" fmla="*/ 20126 w 45592"/>
                <a:gd name="connsiteY13" fmla="*/ 8337 h 175858"/>
                <a:gd name="connsiteX14" fmla="*/ 8336 w 45592"/>
                <a:gd name="connsiteY14" fmla="*/ 20126 h 175858"/>
                <a:gd name="connsiteX15" fmla="*/ 8336 w 45592"/>
                <a:gd name="connsiteY15" fmla="*/ 172081 h 17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92" h="175858">
                  <a:moveTo>
                    <a:pt x="47352" y="180418"/>
                  </a:moveTo>
                  <a:lnTo>
                    <a:pt x="4169" y="180418"/>
                  </a:lnTo>
                  <a:cubicBezTo>
                    <a:pt x="1888" y="180418"/>
                    <a:pt x="0" y="178529"/>
                    <a:pt x="0" y="176249"/>
                  </a:cubicBezTo>
                  <a:lnTo>
                    <a:pt x="0" y="20126"/>
                  </a:lnTo>
                  <a:cubicBezTo>
                    <a:pt x="0" y="9053"/>
                    <a:pt x="8988" y="0"/>
                    <a:pt x="20126" y="0"/>
                  </a:cubicBezTo>
                  <a:lnTo>
                    <a:pt x="31394" y="0"/>
                  </a:lnTo>
                  <a:cubicBezTo>
                    <a:pt x="42467" y="0"/>
                    <a:pt x="51519" y="8988"/>
                    <a:pt x="51519" y="20126"/>
                  </a:cubicBezTo>
                  <a:lnTo>
                    <a:pt x="51519" y="176249"/>
                  </a:lnTo>
                  <a:cubicBezTo>
                    <a:pt x="51519" y="178529"/>
                    <a:pt x="49631" y="180418"/>
                    <a:pt x="47352" y="180418"/>
                  </a:cubicBezTo>
                  <a:close/>
                  <a:moveTo>
                    <a:pt x="8336" y="172081"/>
                  </a:moveTo>
                  <a:lnTo>
                    <a:pt x="43183" y="172081"/>
                  </a:lnTo>
                  <a:lnTo>
                    <a:pt x="43183" y="20126"/>
                  </a:lnTo>
                  <a:cubicBezTo>
                    <a:pt x="43183" y="13613"/>
                    <a:pt x="37907" y="8337"/>
                    <a:pt x="31394" y="8337"/>
                  </a:cubicBezTo>
                  <a:lnTo>
                    <a:pt x="20126" y="8337"/>
                  </a:lnTo>
                  <a:cubicBezTo>
                    <a:pt x="13613" y="8337"/>
                    <a:pt x="8336" y="13613"/>
                    <a:pt x="8336" y="20126"/>
                  </a:cubicBezTo>
                  <a:lnTo>
                    <a:pt x="8336" y="17208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7EEB81E8-8593-44F3-A4D9-D01ADFDFBCA7}"/>
                </a:ext>
              </a:extLst>
            </p:cNvPr>
            <p:cNvSpPr/>
            <p:nvPr/>
          </p:nvSpPr>
          <p:spPr>
            <a:xfrm>
              <a:off x="8639274" y="1744100"/>
              <a:ext cx="45593" cy="6513"/>
            </a:xfrm>
            <a:custGeom>
              <a:avLst/>
              <a:gdLst>
                <a:gd name="connsiteX0" fmla="*/ 47352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7352 w 45592"/>
                <a:gd name="connsiteY4" fmla="*/ 0 h 6513"/>
                <a:gd name="connsiteX5" fmla="*/ 51519 w 45592"/>
                <a:gd name="connsiteY5" fmla="*/ 4168 h 6513"/>
                <a:gd name="connsiteX6" fmla="*/ 47352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7352" y="8337"/>
                  </a:moveTo>
                  <a:lnTo>
                    <a:pt x="4169" y="8337"/>
                  </a:lnTo>
                  <a:cubicBezTo>
                    <a:pt x="1888" y="8337"/>
                    <a:pt x="0" y="6448"/>
                    <a:pt x="0" y="4168"/>
                  </a:cubicBezTo>
                  <a:cubicBezTo>
                    <a:pt x="0" y="1889"/>
                    <a:pt x="1888" y="0"/>
                    <a:pt x="4169" y="0"/>
                  </a:cubicBezTo>
                  <a:lnTo>
                    <a:pt x="47352" y="0"/>
                  </a:lnTo>
                  <a:cubicBezTo>
                    <a:pt x="49631" y="0"/>
                    <a:pt x="51519" y="1889"/>
                    <a:pt x="51519" y="4168"/>
                  </a:cubicBezTo>
                  <a:cubicBezTo>
                    <a:pt x="51519" y="6448"/>
                    <a:pt x="49631" y="8337"/>
                    <a:pt x="4735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9DF37FB-FD52-4F95-92DF-BD00819F2CD7}"/>
                </a:ext>
              </a:extLst>
            </p:cNvPr>
            <p:cNvSpPr/>
            <p:nvPr/>
          </p:nvSpPr>
          <p:spPr>
            <a:xfrm>
              <a:off x="8660832" y="1764095"/>
              <a:ext cx="6513" cy="130265"/>
            </a:xfrm>
            <a:custGeom>
              <a:avLst/>
              <a:gdLst>
                <a:gd name="connsiteX0" fmla="*/ 4234 w 6513"/>
                <a:gd name="connsiteY0" fmla="*/ 136258 h 130265"/>
                <a:gd name="connsiteX1" fmla="*/ 0 w 6513"/>
                <a:gd name="connsiteY1" fmla="*/ 132089 h 130265"/>
                <a:gd name="connsiteX2" fmla="*/ 0 w 6513"/>
                <a:gd name="connsiteY2" fmla="*/ 112549 h 130265"/>
                <a:gd name="connsiteX3" fmla="*/ 4234 w 6513"/>
                <a:gd name="connsiteY3" fmla="*/ 108381 h 130265"/>
                <a:gd name="connsiteX4" fmla="*/ 8337 w 6513"/>
                <a:gd name="connsiteY4" fmla="*/ 112549 h 130265"/>
                <a:gd name="connsiteX5" fmla="*/ 8337 w 6513"/>
                <a:gd name="connsiteY5" fmla="*/ 132089 h 130265"/>
                <a:gd name="connsiteX6" fmla="*/ 4234 w 6513"/>
                <a:gd name="connsiteY6" fmla="*/ 136258 h 130265"/>
                <a:gd name="connsiteX7" fmla="*/ 4234 w 6513"/>
                <a:gd name="connsiteY7" fmla="*/ 104212 h 130265"/>
                <a:gd name="connsiteX8" fmla="*/ 0 w 6513"/>
                <a:gd name="connsiteY8" fmla="*/ 100044 h 130265"/>
                <a:gd name="connsiteX9" fmla="*/ 4234 w 6513"/>
                <a:gd name="connsiteY9" fmla="*/ 95875 h 130265"/>
                <a:gd name="connsiteX10" fmla="*/ 8337 w 6513"/>
                <a:gd name="connsiteY10" fmla="*/ 100044 h 130265"/>
                <a:gd name="connsiteX11" fmla="*/ 4234 w 6513"/>
                <a:gd name="connsiteY11" fmla="*/ 104212 h 130265"/>
                <a:gd name="connsiteX12" fmla="*/ 4234 w 6513"/>
                <a:gd name="connsiteY12" fmla="*/ 91707 h 130265"/>
                <a:gd name="connsiteX13" fmla="*/ 0 w 6513"/>
                <a:gd name="connsiteY13" fmla="*/ 87538 h 130265"/>
                <a:gd name="connsiteX14" fmla="*/ 0 w 6513"/>
                <a:gd name="connsiteY14" fmla="*/ 4168 h 130265"/>
                <a:gd name="connsiteX15" fmla="*/ 4234 w 6513"/>
                <a:gd name="connsiteY15" fmla="*/ 0 h 130265"/>
                <a:gd name="connsiteX16" fmla="*/ 8337 w 6513"/>
                <a:gd name="connsiteY16" fmla="*/ 4168 h 130265"/>
                <a:gd name="connsiteX17" fmla="*/ 8337 w 6513"/>
                <a:gd name="connsiteY17" fmla="*/ 87538 h 130265"/>
                <a:gd name="connsiteX18" fmla="*/ 4234 w 6513"/>
                <a:gd name="connsiteY18" fmla="*/ 91707 h 13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13" h="130265">
                  <a:moveTo>
                    <a:pt x="4234" y="136258"/>
                  </a:moveTo>
                  <a:cubicBezTo>
                    <a:pt x="1889" y="136258"/>
                    <a:pt x="0" y="134369"/>
                    <a:pt x="0" y="132089"/>
                  </a:cubicBezTo>
                  <a:lnTo>
                    <a:pt x="0" y="112549"/>
                  </a:lnTo>
                  <a:cubicBezTo>
                    <a:pt x="0" y="110205"/>
                    <a:pt x="1889" y="108381"/>
                    <a:pt x="4234" y="108381"/>
                  </a:cubicBezTo>
                  <a:cubicBezTo>
                    <a:pt x="6513" y="108381"/>
                    <a:pt x="8337" y="110205"/>
                    <a:pt x="8337" y="112549"/>
                  </a:cubicBezTo>
                  <a:lnTo>
                    <a:pt x="8337" y="132089"/>
                  </a:lnTo>
                  <a:cubicBezTo>
                    <a:pt x="8337" y="134369"/>
                    <a:pt x="6513" y="136258"/>
                    <a:pt x="4234" y="136258"/>
                  </a:cubicBezTo>
                  <a:close/>
                  <a:moveTo>
                    <a:pt x="4234" y="104212"/>
                  </a:moveTo>
                  <a:cubicBezTo>
                    <a:pt x="1889" y="104212"/>
                    <a:pt x="0" y="102323"/>
                    <a:pt x="0" y="100044"/>
                  </a:cubicBezTo>
                  <a:cubicBezTo>
                    <a:pt x="0" y="97699"/>
                    <a:pt x="1889" y="95875"/>
                    <a:pt x="4234" y="95875"/>
                  </a:cubicBezTo>
                  <a:cubicBezTo>
                    <a:pt x="6513" y="95875"/>
                    <a:pt x="8337" y="97699"/>
                    <a:pt x="8337" y="100044"/>
                  </a:cubicBezTo>
                  <a:cubicBezTo>
                    <a:pt x="8337" y="102323"/>
                    <a:pt x="6513" y="104212"/>
                    <a:pt x="4234" y="104212"/>
                  </a:cubicBezTo>
                  <a:close/>
                  <a:moveTo>
                    <a:pt x="4234" y="91707"/>
                  </a:moveTo>
                  <a:cubicBezTo>
                    <a:pt x="1889" y="91707"/>
                    <a:pt x="0" y="89818"/>
                    <a:pt x="0" y="87538"/>
                  </a:cubicBezTo>
                  <a:lnTo>
                    <a:pt x="0" y="4168"/>
                  </a:lnTo>
                  <a:cubicBezTo>
                    <a:pt x="0" y="1824"/>
                    <a:pt x="1889" y="0"/>
                    <a:pt x="4234" y="0"/>
                  </a:cubicBezTo>
                  <a:cubicBezTo>
                    <a:pt x="6513" y="0"/>
                    <a:pt x="8337" y="1824"/>
                    <a:pt x="8337" y="4168"/>
                  </a:cubicBezTo>
                  <a:lnTo>
                    <a:pt x="8337" y="87538"/>
                  </a:lnTo>
                  <a:cubicBezTo>
                    <a:pt x="8337" y="89818"/>
                    <a:pt x="6513" y="91707"/>
                    <a:pt x="4234" y="917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BEE6546F-715C-43BA-8809-EB732995EAB7}"/>
                </a:ext>
              </a:extLst>
            </p:cNvPr>
            <p:cNvSpPr/>
            <p:nvPr/>
          </p:nvSpPr>
          <p:spPr>
            <a:xfrm>
              <a:off x="8725444" y="1678250"/>
              <a:ext cx="45593" cy="221451"/>
            </a:xfrm>
            <a:custGeom>
              <a:avLst/>
              <a:gdLst>
                <a:gd name="connsiteX0" fmla="*/ 47352 w 45592"/>
                <a:gd name="connsiteY0" fmla="*/ 222103 h 221451"/>
                <a:gd name="connsiteX1" fmla="*/ 4169 w 45592"/>
                <a:gd name="connsiteY1" fmla="*/ 222103 h 221451"/>
                <a:gd name="connsiteX2" fmla="*/ 0 w 45592"/>
                <a:gd name="connsiteY2" fmla="*/ 217934 h 221451"/>
                <a:gd name="connsiteX3" fmla="*/ 0 w 45592"/>
                <a:gd name="connsiteY3" fmla="*/ 20126 h 221451"/>
                <a:gd name="connsiteX4" fmla="*/ 20126 w 45592"/>
                <a:gd name="connsiteY4" fmla="*/ 0 h 221451"/>
                <a:gd name="connsiteX5" fmla="*/ 31394 w 45592"/>
                <a:gd name="connsiteY5" fmla="*/ 0 h 221451"/>
                <a:gd name="connsiteX6" fmla="*/ 51520 w 45592"/>
                <a:gd name="connsiteY6" fmla="*/ 20126 h 221451"/>
                <a:gd name="connsiteX7" fmla="*/ 51520 w 45592"/>
                <a:gd name="connsiteY7" fmla="*/ 217934 h 221451"/>
                <a:gd name="connsiteX8" fmla="*/ 47352 w 45592"/>
                <a:gd name="connsiteY8" fmla="*/ 222103 h 221451"/>
                <a:gd name="connsiteX9" fmla="*/ 8402 w 45592"/>
                <a:gd name="connsiteY9" fmla="*/ 213766 h 221451"/>
                <a:gd name="connsiteX10" fmla="*/ 43248 w 45592"/>
                <a:gd name="connsiteY10" fmla="*/ 213766 h 221451"/>
                <a:gd name="connsiteX11" fmla="*/ 43248 w 45592"/>
                <a:gd name="connsiteY11" fmla="*/ 20126 h 221451"/>
                <a:gd name="connsiteX12" fmla="*/ 31459 w 45592"/>
                <a:gd name="connsiteY12" fmla="*/ 8337 h 221451"/>
                <a:gd name="connsiteX13" fmla="*/ 20191 w 45592"/>
                <a:gd name="connsiteY13" fmla="*/ 8337 h 221451"/>
                <a:gd name="connsiteX14" fmla="*/ 8402 w 45592"/>
                <a:gd name="connsiteY14" fmla="*/ 20126 h 221451"/>
                <a:gd name="connsiteX15" fmla="*/ 8402 w 45592"/>
                <a:gd name="connsiteY15" fmla="*/ 213766 h 22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92" h="221451">
                  <a:moveTo>
                    <a:pt x="47352" y="222103"/>
                  </a:moveTo>
                  <a:lnTo>
                    <a:pt x="4169" y="222103"/>
                  </a:lnTo>
                  <a:cubicBezTo>
                    <a:pt x="1889" y="222103"/>
                    <a:pt x="0" y="220214"/>
                    <a:pt x="0" y="217934"/>
                  </a:cubicBezTo>
                  <a:lnTo>
                    <a:pt x="0" y="20126"/>
                  </a:lnTo>
                  <a:cubicBezTo>
                    <a:pt x="0" y="9053"/>
                    <a:pt x="8988" y="0"/>
                    <a:pt x="20126" y="0"/>
                  </a:cubicBezTo>
                  <a:lnTo>
                    <a:pt x="31394" y="0"/>
                  </a:lnTo>
                  <a:cubicBezTo>
                    <a:pt x="42467" y="0"/>
                    <a:pt x="51520" y="8988"/>
                    <a:pt x="51520" y="20126"/>
                  </a:cubicBezTo>
                  <a:lnTo>
                    <a:pt x="51520" y="217934"/>
                  </a:lnTo>
                  <a:cubicBezTo>
                    <a:pt x="51520" y="220214"/>
                    <a:pt x="49696" y="222103"/>
                    <a:pt x="47352" y="222103"/>
                  </a:cubicBezTo>
                  <a:close/>
                  <a:moveTo>
                    <a:pt x="8402" y="213766"/>
                  </a:moveTo>
                  <a:lnTo>
                    <a:pt x="43248" y="213766"/>
                  </a:lnTo>
                  <a:lnTo>
                    <a:pt x="43248" y="20126"/>
                  </a:lnTo>
                  <a:cubicBezTo>
                    <a:pt x="43248" y="13613"/>
                    <a:pt x="37972" y="8337"/>
                    <a:pt x="31459" y="8337"/>
                  </a:cubicBezTo>
                  <a:lnTo>
                    <a:pt x="20191" y="8337"/>
                  </a:lnTo>
                  <a:cubicBezTo>
                    <a:pt x="13678" y="8337"/>
                    <a:pt x="8402" y="13613"/>
                    <a:pt x="8402" y="20126"/>
                  </a:cubicBezTo>
                  <a:lnTo>
                    <a:pt x="8402" y="21376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301EDBBA-8ED1-42E0-BBDD-34C8489DC487}"/>
                </a:ext>
              </a:extLst>
            </p:cNvPr>
            <p:cNvSpPr/>
            <p:nvPr/>
          </p:nvSpPr>
          <p:spPr>
            <a:xfrm>
              <a:off x="8725444" y="1702415"/>
              <a:ext cx="45593" cy="6513"/>
            </a:xfrm>
            <a:custGeom>
              <a:avLst/>
              <a:gdLst>
                <a:gd name="connsiteX0" fmla="*/ 47352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7352 w 45592"/>
                <a:gd name="connsiteY4" fmla="*/ 0 h 6513"/>
                <a:gd name="connsiteX5" fmla="*/ 51520 w 45592"/>
                <a:gd name="connsiteY5" fmla="*/ 4168 h 6513"/>
                <a:gd name="connsiteX6" fmla="*/ 47352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7352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7352" y="0"/>
                  </a:lnTo>
                  <a:cubicBezTo>
                    <a:pt x="49631" y="0"/>
                    <a:pt x="51520" y="1889"/>
                    <a:pt x="51520" y="4168"/>
                  </a:cubicBezTo>
                  <a:cubicBezTo>
                    <a:pt x="51520" y="6448"/>
                    <a:pt x="49696" y="8337"/>
                    <a:pt x="4735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1112E5DA-83F2-46D2-88CC-450A85A9842C}"/>
                </a:ext>
              </a:extLst>
            </p:cNvPr>
            <p:cNvSpPr/>
            <p:nvPr/>
          </p:nvSpPr>
          <p:spPr>
            <a:xfrm>
              <a:off x="8747068" y="1722345"/>
              <a:ext cx="6513" cy="175858"/>
            </a:xfrm>
            <a:custGeom>
              <a:avLst/>
              <a:gdLst>
                <a:gd name="connsiteX0" fmla="*/ 4169 w 6513"/>
                <a:gd name="connsiteY0" fmla="*/ 178008 h 175858"/>
                <a:gd name="connsiteX1" fmla="*/ 0 w 6513"/>
                <a:gd name="connsiteY1" fmla="*/ 173839 h 175858"/>
                <a:gd name="connsiteX2" fmla="*/ 0 w 6513"/>
                <a:gd name="connsiteY2" fmla="*/ 150131 h 175858"/>
                <a:gd name="connsiteX3" fmla="*/ 4169 w 6513"/>
                <a:gd name="connsiteY3" fmla="*/ 145962 h 175858"/>
                <a:gd name="connsiteX4" fmla="*/ 8337 w 6513"/>
                <a:gd name="connsiteY4" fmla="*/ 150131 h 175858"/>
                <a:gd name="connsiteX5" fmla="*/ 8337 w 6513"/>
                <a:gd name="connsiteY5" fmla="*/ 173839 h 175858"/>
                <a:gd name="connsiteX6" fmla="*/ 4169 w 6513"/>
                <a:gd name="connsiteY6" fmla="*/ 178008 h 175858"/>
                <a:gd name="connsiteX7" fmla="*/ 4169 w 6513"/>
                <a:gd name="connsiteY7" fmla="*/ 141729 h 175858"/>
                <a:gd name="connsiteX8" fmla="*/ 0 w 6513"/>
                <a:gd name="connsiteY8" fmla="*/ 137560 h 175858"/>
                <a:gd name="connsiteX9" fmla="*/ 0 w 6513"/>
                <a:gd name="connsiteY9" fmla="*/ 112549 h 175858"/>
                <a:gd name="connsiteX10" fmla="*/ 4169 w 6513"/>
                <a:gd name="connsiteY10" fmla="*/ 108316 h 175858"/>
                <a:gd name="connsiteX11" fmla="*/ 8337 w 6513"/>
                <a:gd name="connsiteY11" fmla="*/ 112549 h 175858"/>
                <a:gd name="connsiteX12" fmla="*/ 8337 w 6513"/>
                <a:gd name="connsiteY12" fmla="*/ 137560 h 175858"/>
                <a:gd name="connsiteX13" fmla="*/ 4169 w 6513"/>
                <a:gd name="connsiteY13" fmla="*/ 141729 h 175858"/>
                <a:gd name="connsiteX14" fmla="*/ 4169 w 6513"/>
                <a:gd name="connsiteY14" fmla="*/ 104212 h 175858"/>
                <a:gd name="connsiteX15" fmla="*/ 0 w 6513"/>
                <a:gd name="connsiteY15" fmla="*/ 100044 h 175858"/>
                <a:gd name="connsiteX16" fmla="*/ 4169 w 6513"/>
                <a:gd name="connsiteY16" fmla="*/ 95875 h 175858"/>
                <a:gd name="connsiteX17" fmla="*/ 8337 w 6513"/>
                <a:gd name="connsiteY17" fmla="*/ 100044 h 175858"/>
                <a:gd name="connsiteX18" fmla="*/ 4169 w 6513"/>
                <a:gd name="connsiteY18" fmla="*/ 104212 h 175858"/>
                <a:gd name="connsiteX19" fmla="*/ 4169 w 6513"/>
                <a:gd name="connsiteY19" fmla="*/ 91707 h 175858"/>
                <a:gd name="connsiteX20" fmla="*/ 0 w 6513"/>
                <a:gd name="connsiteY20" fmla="*/ 87538 h 175858"/>
                <a:gd name="connsiteX21" fmla="*/ 0 w 6513"/>
                <a:gd name="connsiteY21" fmla="*/ 4168 h 175858"/>
                <a:gd name="connsiteX22" fmla="*/ 4169 w 6513"/>
                <a:gd name="connsiteY22" fmla="*/ 0 h 175858"/>
                <a:gd name="connsiteX23" fmla="*/ 8337 w 6513"/>
                <a:gd name="connsiteY23" fmla="*/ 4168 h 175858"/>
                <a:gd name="connsiteX24" fmla="*/ 8337 w 6513"/>
                <a:gd name="connsiteY24" fmla="*/ 87538 h 175858"/>
                <a:gd name="connsiteX25" fmla="*/ 4169 w 6513"/>
                <a:gd name="connsiteY25" fmla="*/ 91707 h 17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13" h="175858">
                  <a:moveTo>
                    <a:pt x="4169" y="178008"/>
                  </a:moveTo>
                  <a:cubicBezTo>
                    <a:pt x="1889" y="178008"/>
                    <a:pt x="0" y="176119"/>
                    <a:pt x="0" y="173839"/>
                  </a:cubicBezTo>
                  <a:lnTo>
                    <a:pt x="0" y="150131"/>
                  </a:lnTo>
                  <a:cubicBezTo>
                    <a:pt x="0" y="147786"/>
                    <a:pt x="1889" y="145962"/>
                    <a:pt x="4169" y="145962"/>
                  </a:cubicBezTo>
                  <a:cubicBezTo>
                    <a:pt x="6448" y="145962"/>
                    <a:pt x="8337" y="147786"/>
                    <a:pt x="8337" y="150131"/>
                  </a:cubicBezTo>
                  <a:lnTo>
                    <a:pt x="8337" y="173839"/>
                  </a:lnTo>
                  <a:cubicBezTo>
                    <a:pt x="8337" y="176119"/>
                    <a:pt x="6448" y="178008"/>
                    <a:pt x="4169" y="178008"/>
                  </a:cubicBezTo>
                  <a:close/>
                  <a:moveTo>
                    <a:pt x="4169" y="141729"/>
                  </a:moveTo>
                  <a:cubicBezTo>
                    <a:pt x="1889" y="141729"/>
                    <a:pt x="0" y="139840"/>
                    <a:pt x="0" y="137560"/>
                  </a:cubicBezTo>
                  <a:lnTo>
                    <a:pt x="0" y="112549"/>
                  </a:lnTo>
                  <a:cubicBezTo>
                    <a:pt x="0" y="110205"/>
                    <a:pt x="1889" y="108316"/>
                    <a:pt x="4169" y="108316"/>
                  </a:cubicBezTo>
                  <a:cubicBezTo>
                    <a:pt x="6448" y="108316"/>
                    <a:pt x="8337" y="110205"/>
                    <a:pt x="8337" y="112549"/>
                  </a:cubicBezTo>
                  <a:lnTo>
                    <a:pt x="8337" y="137560"/>
                  </a:lnTo>
                  <a:cubicBezTo>
                    <a:pt x="8337" y="139840"/>
                    <a:pt x="6448" y="141729"/>
                    <a:pt x="4169" y="141729"/>
                  </a:cubicBezTo>
                  <a:close/>
                  <a:moveTo>
                    <a:pt x="4169" y="104212"/>
                  </a:moveTo>
                  <a:cubicBezTo>
                    <a:pt x="1889" y="104212"/>
                    <a:pt x="0" y="102323"/>
                    <a:pt x="0" y="100044"/>
                  </a:cubicBezTo>
                  <a:cubicBezTo>
                    <a:pt x="0" y="97699"/>
                    <a:pt x="1889" y="95875"/>
                    <a:pt x="4169" y="95875"/>
                  </a:cubicBezTo>
                  <a:cubicBezTo>
                    <a:pt x="6448" y="95875"/>
                    <a:pt x="8337" y="97699"/>
                    <a:pt x="8337" y="100044"/>
                  </a:cubicBezTo>
                  <a:cubicBezTo>
                    <a:pt x="8337" y="102323"/>
                    <a:pt x="6448" y="104212"/>
                    <a:pt x="4169" y="104212"/>
                  </a:cubicBezTo>
                  <a:close/>
                  <a:moveTo>
                    <a:pt x="4169" y="91707"/>
                  </a:moveTo>
                  <a:cubicBezTo>
                    <a:pt x="1889" y="91707"/>
                    <a:pt x="0" y="89818"/>
                    <a:pt x="0" y="87538"/>
                  </a:cubicBezTo>
                  <a:lnTo>
                    <a:pt x="0" y="4168"/>
                  </a:lnTo>
                  <a:cubicBezTo>
                    <a:pt x="0" y="1824"/>
                    <a:pt x="1889" y="0"/>
                    <a:pt x="4169" y="0"/>
                  </a:cubicBezTo>
                  <a:cubicBezTo>
                    <a:pt x="6448" y="0"/>
                    <a:pt x="8337" y="1824"/>
                    <a:pt x="8337" y="4168"/>
                  </a:cubicBezTo>
                  <a:lnTo>
                    <a:pt x="8337" y="87538"/>
                  </a:lnTo>
                  <a:cubicBezTo>
                    <a:pt x="8337" y="89818"/>
                    <a:pt x="6448" y="91707"/>
                    <a:pt x="4169" y="917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58B03DDC-37A2-46A6-8134-3AEC97018828}"/>
                </a:ext>
              </a:extLst>
            </p:cNvPr>
            <p:cNvSpPr/>
            <p:nvPr/>
          </p:nvSpPr>
          <p:spPr>
            <a:xfrm>
              <a:off x="8811680" y="1594881"/>
              <a:ext cx="45593" cy="299611"/>
            </a:xfrm>
            <a:custGeom>
              <a:avLst/>
              <a:gdLst>
                <a:gd name="connsiteX0" fmla="*/ 47352 w 45592"/>
                <a:gd name="connsiteY0" fmla="*/ 305472 h 299610"/>
                <a:gd name="connsiteX1" fmla="*/ 4169 w 45592"/>
                <a:gd name="connsiteY1" fmla="*/ 305472 h 299610"/>
                <a:gd name="connsiteX2" fmla="*/ 0 w 45592"/>
                <a:gd name="connsiteY2" fmla="*/ 301304 h 299610"/>
                <a:gd name="connsiteX3" fmla="*/ 0 w 45592"/>
                <a:gd name="connsiteY3" fmla="*/ 20126 h 299610"/>
                <a:gd name="connsiteX4" fmla="*/ 20126 w 45592"/>
                <a:gd name="connsiteY4" fmla="*/ 0 h 299610"/>
                <a:gd name="connsiteX5" fmla="*/ 31394 w 45592"/>
                <a:gd name="connsiteY5" fmla="*/ 0 h 299610"/>
                <a:gd name="connsiteX6" fmla="*/ 51520 w 45592"/>
                <a:gd name="connsiteY6" fmla="*/ 20126 h 299610"/>
                <a:gd name="connsiteX7" fmla="*/ 51520 w 45592"/>
                <a:gd name="connsiteY7" fmla="*/ 301304 h 299610"/>
                <a:gd name="connsiteX8" fmla="*/ 47352 w 45592"/>
                <a:gd name="connsiteY8" fmla="*/ 305472 h 299610"/>
                <a:gd name="connsiteX9" fmla="*/ 8337 w 45592"/>
                <a:gd name="connsiteY9" fmla="*/ 297135 h 299610"/>
                <a:gd name="connsiteX10" fmla="*/ 43183 w 45592"/>
                <a:gd name="connsiteY10" fmla="*/ 297135 h 299610"/>
                <a:gd name="connsiteX11" fmla="*/ 43183 w 45592"/>
                <a:gd name="connsiteY11" fmla="*/ 20126 h 299610"/>
                <a:gd name="connsiteX12" fmla="*/ 31394 w 45592"/>
                <a:gd name="connsiteY12" fmla="*/ 8337 h 299610"/>
                <a:gd name="connsiteX13" fmla="*/ 20126 w 45592"/>
                <a:gd name="connsiteY13" fmla="*/ 8337 h 299610"/>
                <a:gd name="connsiteX14" fmla="*/ 8337 w 45592"/>
                <a:gd name="connsiteY14" fmla="*/ 20126 h 299610"/>
                <a:gd name="connsiteX15" fmla="*/ 8337 w 45592"/>
                <a:gd name="connsiteY15" fmla="*/ 297135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92" h="299610">
                  <a:moveTo>
                    <a:pt x="47352" y="305472"/>
                  </a:moveTo>
                  <a:lnTo>
                    <a:pt x="4169" y="305472"/>
                  </a:lnTo>
                  <a:cubicBezTo>
                    <a:pt x="1889" y="305472"/>
                    <a:pt x="0" y="303584"/>
                    <a:pt x="0" y="301304"/>
                  </a:cubicBezTo>
                  <a:lnTo>
                    <a:pt x="0" y="20126"/>
                  </a:lnTo>
                  <a:cubicBezTo>
                    <a:pt x="0" y="9053"/>
                    <a:pt x="8988" y="0"/>
                    <a:pt x="20126" y="0"/>
                  </a:cubicBezTo>
                  <a:lnTo>
                    <a:pt x="31394" y="0"/>
                  </a:lnTo>
                  <a:cubicBezTo>
                    <a:pt x="42467" y="0"/>
                    <a:pt x="51520" y="8988"/>
                    <a:pt x="51520" y="20126"/>
                  </a:cubicBezTo>
                  <a:lnTo>
                    <a:pt x="51520" y="301304"/>
                  </a:lnTo>
                  <a:cubicBezTo>
                    <a:pt x="51520" y="303584"/>
                    <a:pt x="49631" y="305472"/>
                    <a:pt x="47352" y="305472"/>
                  </a:cubicBezTo>
                  <a:close/>
                  <a:moveTo>
                    <a:pt x="8337" y="297135"/>
                  </a:moveTo>
                  <a:lnTo>
                    <a:pt x="43183" y="297135"/>
                  </a:lnTo>
                  <a:lnTo>
                    <a:pt x="43183" y="20126"/>
                  </a:lnTo>
                  <a:cubicBezTo>
                    <a:pt x="43183" y="13613"/>
                    <a:pt x="37907" y="8337"/>
                    <a:pt x="31394" y="8337"/>
                  </a:cubicBezTo>
                  <a:lnTo>
                    <a:pt x="20126" y="8337"/>
                  </a:lnTo>
                  <a:cubicBezTo>
                    <a:pt x="13613" y="8337"/>
                    <a:pt x="8337" y="13613"/>
                    <a:pt x="8337" y="20126"/>
                  </a:cubicBezTo>
                  <a:lnTo>
                    <a:pt x="8337" y="29713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486040DA-F493-4550-8213-662470119C12}"/>
                </a:ext>
              </a:extLst>
            </p:cNvPr>
            <p:cNvSpPr/>
            <p:nvPr/>
          </p:nvSpPr>
          <p:spPr>
            <a:xfrm>
              <a:off x="8811680" y="1619045"/>
              <a:ext cx="45593" cy="6513"/>
            </a:xfrm>
            <a:custGeom>
              <a:avLst/>
              <a:gdLst>
                <a:gd name="connsiteX0" fmla="*/ 47352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7352 w 45592"/>
                <a:gd name="connsiteY4" fmla="*/ 0 h 6513"/>
                <a:gd name="connsiteX5" fmla="*/ 51520 w 45592"/>
                <a:gd name="connsiteY5" fmla="*/ 4168 h 6513"/>
                <a:gd name="connsiteX6" fmla="*/ 47352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7352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7352" y="0"/>
                  </a:lnTo>
                  <a:cubicBezTo>
                    <a:pt x="49631" y="0"/>
                    <a:pt x="51520" y="1889"/>
                    <a:pt x="51520" y="4168"/>
                  </a:cubicBezTo>
                  <a:cubicBezTo>
                    <a:pt x="51520" y="6448"/>
                    <a:pt x="49631" y="8337"/>
                    <a:pt x="4735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3CE608F-CBEC-41F1-A350-CF720551B279}"/>
                </a:ext>
              </a:extLst>
            </p:cNvPr>
            <p:cNvSpPr/>
            <p:nvPr/>
          </p:nvSpPr>
          <p:spPr>
            <a:xfrm>
              <a:off x="8833238" y="1639041"/>
              <a:ext cx="6513" cy="247504"/>
            </a:xfrm>
            <a:custGeom>
              <a:avLst/>
              <a:gdLst>
                <a:gd name="connsiteX0" fmla="*/ 4169 w 6513"/>
                <a:gd name="connsiteY0" fmla="*/ 250110 h 247504"/>
                <a:gd name="connsiteX1" fmla="*/ 0 w 6513"/>
                <a:gd name="connsiteY1" fmla="*/ 245941 h 247504"/>
                <a:gd name="connsiteX2" fmla="*/ 4169 w 6513"/>
                <a:gd name="connsiteY2" fmla="*/ 241773 h 247504"/>
                <a:gd name="connsiteX3" fmla="*/ 8337 w 6513"/>
                <a:gd name="connsiteY3" fmla="*/ 245941 h 247504"/>
                <a:gd name="connsiteX4" fmla="*/ 4169 w 6513"/>
                <a:gd name="connsiteY4" fmla="*/ 250110 h 247504"/>
                <a:gd name="connsiteX5" fmla="*/ 4169 w 6513"/>
                <a:gd name="connsiteY5" fmla="*/ 237539 h 247504"/>
                <a:gd name="connsiteX6" fmla="*/ 0 w 6513"/>
                <a:gd name="connsiteY6" fmla="*/ 233371 h 247504"/>
                <a:gd name="connsiteX7" fmla="*/ 0 w 6513"/>
                <a:gd name="connsiteY7" fmla="*/ 150001 h 247504"/>
                <a:gd name="connsiteX8" fmla="*/ 4169 w 6513"/>
                <a:gd name="connsiteY8" fmla="*/ 145832 h 247504"/>
                <a:gd name="connsiteX9" fmla="*/ 8337 w 6513"/>
                <a:gd name="connsiteY9" fmla="*/ 150001 h 247504"/>
                <a:gd name="connsiteX10" fmla="*/ 8337 w 6513"/>
                <a:gd name="connsiteY10" fmla="*/ 233371 h 247504"/>
                <a:gd name="connsiteX11" fmla="*/ 4169 w 6513"/>
                <a:gd name="connsiteY11" fmla="*/ 237539 h 247504"/>
                <a:gd name="connsiteX12" fmla="*/ 4169 w 6513"/>
                <a:gd name="connsiteY12" fmla="*/ 141664 h 247504"/>
                <a:gd name="connsiteX13" fmla="*/ 0 w 6513"/>
                <a:gd name="connsiteY13" fmla="*/ 137495 h 247504"/>
                <a:gd name="connsiteX14" fmla="*/ 0 w 6513"/>
                <a:gd name="connsiteY14" fmla="*/ 112484 h 247504"/>
                <a:gd name="connsiteX15" fmla="*/ 4169 w 6513"/>
                <a:gd name="connsiteY15" fmla="*/ 108316 h 247504"/>
                <a:gd name="connsiteX16" fmla="*/ 8337 w 6513"/>
                <a:gd name="connsiteY16" fmla="*/ 112484 h 247504"/>
                <a:gd name="connsiteX17" fmla="*/ 8337 w 6513"/>
                <a:gd name="connsiteY17" fmla="*/ 137495 h 247504"/>
                <a:gd name="connsiteX18" fmla="*/ 4169 w 6513"/>
                <a:gd name="connsiteY18" fmla="*/ 141664 h 247504"/>
                <a:gd name="connsiteX19" fmla="*/ 4169 w 6513"/>
                <a:gd name="connsiteY19" fmla="*/ 104147 h 247504"/>
                <a:gd name="connsiteX20" fmla="*/ 0 w 6513"/>
                <a:gd name="connsiteY20" fmla="*/ 99979 h 247504"/>
                <a:gd name="connsiteX21" fmla="*/ 4169 w 6513"/>
                <a:gd name="connsiteY21" fmla="*/ 95810 h 247504"/>
                <a:gd name="connsiteX22" fmla="*/ 8337 w 6513"/>
                <a:gd name="connsiteY22" fmla="*/ 99979 h 247504"/>
                <a:gd name="connsiteX23" fmla="*/ 4169 w 6513"/>
                <a:gd name="connsiteY23" fmla="*/ 104147 h 247504"/>
                <a:gd name="connsiteX24" fmla="*/ 4169 w 6513"/>
                <a:gd name="connsiteY24" fmla="*/ 91707 h 247504"/>
                <a:gd name="connsiteX25" fmla="*/ 0 w 6513"/>
                <a:gd name="connsiteY25" fmla="*/ 87538 h 247504"/>
                <a:gd name="connsiteX26" fmla="*/ 0 w 6513"/>
                <a:gd name="connsiteY26" fmla="*/ 4168 h 247504"/>
                <a:gd name="connsiteX27" fmla="*/ 4169 w 6513"/>
                <a:gd name="connsiteY27" fmla="*/ 0 h 247504"/>
                <a:gd name="connsiteX28" fmla="*/ 8337 w 6513"/>
                <a:gd name="connsiteY28" fmla="*/ 4168 h 247504"/>
                <a:gd name="connsiteX29" fmla="*/ 8337 w 6513"/>
                <a:gd name="connsiteY29" fmla="*/ 87538 h 247504"/>
                <a:gd name="connsiteX30" fmla="*/ 4169 w 6513"/>
                <a:gd name="connsiteY30" fmla="*/ 91707 h 24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513" h="247504">
                  <a:moveTo>
                    <a:pt x="4169" y="250110"/>
                  </a:moveTo>
                  <a:cubicBezTo>
                    <a:pt x="1889" y="250110"/>
                    <a:pt x="0" y="248221"/>
                    <a:pt x="0" y="245941"/>
                  </a:cubicBezTo>
                  <a:cubicBezTo>
                    <a:pt x="0" y="243596"/>
                    <a:pt x="1889" y="241773"/>
                    <a:pt x="4169" y="241773"/>
                  </a:cubicBezTo>
                  <a:cubicBezTo>
                    <a:pt x="6449" y="241773"/>
                    <a:pt x="8337" y="243596"/>
                    <a:pt x="8337" y="245941"/>
                  </a:cubicBezTo>
                  <a:cubicBezTo>
                    <a:pt x="8337" y="248221"/>
                    <a:pt x="6449" y="250110"/>
                    <a:pt x="4169" y="250110"/>
                  </a:cubicBezTo>
                  <a:close/>
                  <a:moveTo>
                    <a:pt x="4169" y="237539"/>
                  </a:moveTo>
                  <a:cubicBezTo>
                    <a:pt x="1889" y="237539"/>
                    <a:pt x="0" y="235650"/>
                    <a:pt x="0" y="233371"/>
                  </a:cubicBezTo>
                  <a:lnTo>
                    <a:pt x="0" y="150001"/>
                  </a:lnTo>
                  <a:cubicBezTo>
                    <a:pt x="0" y="147656"/>
                    <a:pt x="1889" y="145832"/>
                    <a:pt x="4169" y="145832"/>
                  </a:cubicBezTo>
                  <a:cubicBezTo>
                    <a:pt x="6449" y="145832"/>
                    <a:pt x="8337" y="147656"/>
                    <a:pt x="8337" y="150001"/>
                  </a:cubicBezTo>
                  <a:lnTo>
                    <a:pt x="8337" y="233371"/>
                  </a:lnTo>
                  <a:cubicBezTo>
                    <a:pt x="8337" y="235715"/>
                    <a:pt x="6449" y="237539"/>
                    <a:pt x="4169" y="237539"/>
                  </a:cubicBezTo>
                  <a:close/>
                  <a:moveTo>
                    <a:pt x="4169" y="141664"/>
                  </a:moveTo>
                  <a:cubicBezTo>
                    <a:pt x="1889" y="141664"/>
                    <a:pt x="0" y="139775"/>
                    <a:pt x="0" y="137495"/>
                  </a:cubicBezTo>
                  <a:lnTo>
                    <a:pt x="0" y="112484"/>
                  </a:lnTo>
                  <a:cubicBezTo>
                    <a:pt x="0" y="110139"/>
                    <a:pt x="1889" y="108316"/>
                    <a:pt x="4169" y="108316"/>
                  </a:cubicBezTo>
                  <a:cubicBezTo>
                    <a:pt x="6449" y="108316"/>
                    <a:pt x="8337" y="110139"/>
                    <a:pt x="8337" y="112484"/>
                  </a:cubicBezTo>
                  <a:lnTo>
                    <a:pt x="8337" y="137495"/>
                  </a:lnTo>
                  <a:cubicBezTo>
                    <a:pt x="8337" y="139775"/>
                    <a:pt x="6449" y="141664"/>
                    <a:pt x="4169" y="141664"/>
                  </a:cubicBezTo>
                  <a:close/>
                  <a:moveTo>
                    <a:pt x="4169" y="104147"/>
                  </a:moveTo>
                  <a:cubicBezTo>
                    <a:pt x="1889" y="104147"/>
                    <a:pt x="0" y="102258"/>
                    <a:pt x="0" y="99979"/>
                  </a:cubicBezTo>
                  <a:cubicBezTo>
                    <a:pt x="0" y="97634"/>
                    <a:pt x="1889" y="95810"/>
                    <a:pt x="4169" y="95810"/>
                  </a:cubicBezTo>
                  <a:cubicBezTo>
                    <a:pt x="6449" y="95810"/>
                    <a:pt x="8337" y="97634"/>
                    <a:pt x="8337" y="99979"/>
                  </a:cubicBezTo>
                  <a:cubicBezTo>
                    <a:pt x="8337" y="102258"/>
                    <a:pt x="6449" y="104147"/>
                    <a:pt x="4169" y="104147"/>
                  </a:cubicBezTo>
                  <a:close/>
                  <a:moveTo>
                    <a:pt x="4169" y="91707"/>
                  </a:moveTo>
                  <a:cubicBezTo>
                    <a:pt x="1889" y="91707"/>
                    <a:pt x="0" y="89818"/>
                    <a:pt x="0" y="8753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8"/>
                  </a:cubicBezTo>
                  <a:lnTo>
                    <a:pt x="8337" y="87538"/>
                  </a:lnTo>
                  <a:cubicBezTo>
                    <a:pt x="8337" y="89818"/>
                    <a:pt x="6449" y="91707"/>
                    <a:pt x="4169" y="917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2112BEF-B664-4B76-A495-D5B1988042EA}"/>
                </a:ext>
              </a:extLst>
            </p:cNvPr>
            <p:cNvSpPr/>
            <p:nvPr/>
          </p:nvSpPr>
          <p:spPr>
            <a:xfrm>
              <a:off x="8897850" y="1636566"/>
              <a:ext cx="45593" cy="260531"/>
            </a:xfrm>
            <a:custGeom>
              <a:avLst/>
              <a:gdLst>
                <a:gd name="connsiteX0" fmla="*/ 47352 w 45592"/>
                <a:gd name="connsiteY0" fmla="*/ 263788 h 260530"/>
                <a:gd name="connsiteX1" fmla="*/ 4169 w 45592"/>
                <a:gd name="connsiteY1" fmla="*/ 263788 h 260530"/>
                <a:gd name="connsiteX2" fmla="*/ 0 w 45592"/>
                <a:gd name="connsiteY2" fmla="*/ 259619 h 260530"/>
                <a:gd name="connsiteX3" fmla="*/ 0 w 45592"/>
                <a:gd name="connsiteY3" fmla="*/ 20126 h 260530"/>
                <a:gd name="connsiteX4" fmla="*/ 20126 w 45592"/>
                <a:gd name="connsiteY4" fmla="*/ 0 h 260530"/>
                <a:gd name="connsiteX5" fmla="*/ 31394 w 45592"/>
                <a:gd name="connsiteY5" fmla="*/ 0 h 260530"/>
                <a:gd name="connsiteX6" fmla="*/ 51520 w 45592"/>
                <a:gd name="connsiteY6" fmla="*/ 20126 h 260530"/>
                <a:gd name="connsiteX7" fmla="*/ 51520 w 45592"/>
                <a:gd name="connsiteY7" fmla="*/ 259619 h 260530"/>
                <a:gd name="connsiteX8" fmla="*/ 47352 w 45592"/>
                <a:gd name="connsiteY8" fmla="*/ 263788 h 260530"/>
                <a:gd name="connsiteX9" fmla="*/ 8337 w 45592"/>
                <a:gd name="connsiteY9" fmla="*/ 255451 h 260530"/>
                <a:gd name="connsiteX10" fmla="*/ 43183 w 45592"/>
                <a:gd name="connsiteY10" fmla="*/ 255451 h 260530"/>
                <a:gd name="connsiteX11" fmla="*/ 43183 w 45592"/>
                <a:gd name="connsiteY11" fmla="*/ 20126 h 260530"/>
                <a:gd name="connsiteX12" fmla="*/ 31394 w 45592"/>
                <a:gd name="connsiteY12" fmla="*/ 8337 h 260530"/>
                <a:gd name="connsiteX13" fmla="*/ 20126 w 45592"/>
                <a:gd name="connsiteY13" fmla="*/ 8337 h 260530"/>
                <a:gd name="connsiteX14" fmla="*/ 8337 w 45592"/>
                <a:gd name="connsiteY14" fmla="*/ 20126 h 260530"/>
                <a:gd name="connsiteX15" fmla="*/ 8337 w 45592"/>
                <a:gd name="connsiteY15" fmla="*/ 255451 h 26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92" h="260530">
                  <a:moveTo>
                    <a:pt x="47352" y="263788"/>
                  </a:moveTo>
                  <a:lnTo>
                    <a:pt x="4169" y="263788"/>
                  </a:lnTo>
                  <a:cubicBezTo>
                    <a:pt x="1889" y="263788"/>
                    <a:pt x="0" y="261899"/>
                    <a:pt x="0" y="259619"/>
                  </a:cubicBezTo>
                  <a:lnTo>
                    <a:pt x="0" y="20126"/>
                  </a:lnTo>
                  <a:cubicBezTo>
                    <a:pt x="0" y="9053"/>
                    <a:pt x="8988" y="0"/>
                    <a:pt x="20126" y="0"/>
                  </a:cubicBezTo>
                  <a:lnTo>
                    <a:pt x="31394" y="0"/>
                  </a:lnTo>
                  <a:cubicBezTo>
                    <a:pt x="42467" y="0"/>
                    <a:pt x="51520" y="8988"/>
                    <a:pt x="51520" y="20126"/>
                  </a:cubicBezTo>
                  <a:lnTo>
                    <a:pt x="51520" y="259619"/>
                  </a:lnTo>
                  <a:cubicBezTo>
                    <a:pt x="51520" y="261899"/>
                    <a:pt x="49696" y="263788"/>
                    <a:pt x="47352" y="263788"/>
                  </a:cubicBezTo>
                  <a:close/>
                  <a:moveTo>
                    <a:pt x="8337" y="255451"/>
                  </a:moveTo>
                  <a:lnTo>
                    <a:pt x="43183" y="255451"/>
                  </a:lnTo>
                  <a:lnTo>
                    <a:pt x="43183" y="20126"/>
                  </a:lnTo>
                  <a:cubicBezTo>
                    <a:pt x="43183" y="13613"/>
                    <a:pt x="37908" y="8337"/>
                    <a:pt x="31394" y="8337"/>
                  </a:cubicBezTo>
                  <a:lnTo>
                    <a:pt x="20126" y="8337"/>
                  </a:lnTo>
                  <a:cubicBezTo>
                    <a:pt x="13613" y="8337"/>
                    <a:pt x="8337" y="13613"/>
                    <a:pt x="8337" y="20126"/>
                  </a:cubicBezTo>
                  <a:lnTo>
                    <a:pt x="8337" y="25545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83509E5-B008-4EE1-9D1F-E2C68F418846}"/>
                </a:ext>
              </a:extLst>
            </p:cNvPr>
            <p:cNvSpPr/>
            <p:nvPr/>
          </p:nvSpPr>
          <p:spPr>
            <a:xfrm>
              <a:off x="8897850" y="1660730"/>
              <a:ext cx="45593" cy="6513"/>
            </a:xfrm>
            <a:custGeom>
              <a:avLst/>
              <a:gdLst>
                <a:gd name="connsiteX0" fmla="*/ 47352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7352 w 45592"/>
                <a:gd name="connsiteY4" fmla="*/ 0 h 6513"/>
                <a:gd name="connsiteX5" fmla="*/ 51520 w 45592"/>
                <a:gd name="connsiteY5" fmla="*/ 4168 h 6513"/>
                <a:gd name="connsiteX6" fmla="*/ 47352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7352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7352" y="0"/>
                  </a:lnTo>
                  <a:cubicBezTo>
                    <a:pt x="49631" y="0"/>
                    <a:pt x="51520" y="1889"/>
                    <a:pt x="51520" y="4168"/>
                  </a:cubicBezTo>
                  <a:cubicBezTo>
                    <a:pt x="51520" y="6448"/>
                    <a:pt x="49696" y="8337"/>
                    <a:pt x="4735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F1734EC-7E78-4775-8305-3465A2DAC731}"/>
                </a:ext>
              </a:extLst>
            </p:cNvPr>
            <p:cNvSpPr/>
            <p:nvPr/>
          </p:nvSpPr>
          <p:spPr>
            <a:xfrm>
              <a:off x="8919475" y="1680660"/>
              <a:ext cx="6513" cy="214938"/>
            </a:xfrm>
            <a:custGeom>
              <a:avLst/>
              <a:gdLst>
                <a:gd name="connsiteX0" fmla="*/ 4168 w 6513"/>
                <a:gd name="connsiteY0" fmla="*/ 219693 h 214937"/>
                <a:gd name="connsiteX1" fmla="*/ 0 w 6513"/>
                <a:gd name="connsiteY1" fmla="*/ 215524 h 214937"/>
                <a:gd name="connsiteX2" fmla="*/ 0 w 6513"/>
                <a:gd name="connsiteY2" fmla="*/ 150131 h 214937"/>
                <a:gd name="connsiteX3" fmla="*/ 4168 w 6513"/>
                <a:gd name="connsiteY3" fmla="*/ 145962 h 214937"/>
                <a:gd name="connsiteX4" fmla="*/ 8336 w 6513"/>
                <a:gd name="connsiteY4" fmla="*/ 150131 h 214937"/>
                <a:gd name="connsiteX5" fmla="*/ 8336 w 6513"/>
                <a:gd name="connsiteY5" fmla="*/ 215524 h 214937"/>
                <a:gd name="connsiteX6" fmla="*/ 4168 w 6513"/>
                <a:gd name="connsiteY6" fmla="*/ 219693 h 214937"/>
                <a:gd name="connsiteX7" fmla="*/ 4168 w 6513"/>
                <a:gd name="connsiteY7" fmla="*/ 141794 h 214937"/>
                <a:gd name="connsiteX8" fmla="*/ 0 w 6513"/>
                <a:gd name="connsiteY8" fmla="*/ 137625 h 214937"/>
                <a:gd name="connsiteX9" fmla="*/ 0 w 6513"/>
                <a:gd name="connsiteY9" fmla="*/ 112614 h 214937"/>
                <a:gd name="connsiteX10" fmla="*/ 4168 w 6513"/>
                <a:gd name="connsiteY10" fmla="*/ 108446 h 214937"/>
                <a:gd name="connsiteX11" fmla="*/ 8336 w 6513"/>
                <a:gd name="connsiteY11" fmla="*/ 112614 h 214937"/>
                <a:gd name="connsiteX12" fmla="*/ 8336 w 6513"/>
                <a:gd name="connsiteY12" fmla="*/ 137625 h 214937"/>
                <a:gd name="connsiteX13" fmla="*/ 4168 w 6513"/>
                <a:gd name="connsiteY13" fmla="*/ 141794 h 214937"/>
                <a:gd name="connsiteX14" fmla="*/ 4168 w 6513"/>
                <a:gd name="connsiteY14" fmla="*/ 104278 h 214937"/>
                <a:gd name="connsiteX15" fmla="*/ 0 w 6513"/>
                <a:gd name="connsiteY15" fmla="*/ 100109 h 214937"/>
                <a:gd name="connsiteX16" fmla="*/ 4168 w 6513"/>
                <a:gd name="connsiteY16" fmla="*/ 95940 h 214937"/>
                <a:gd name="connsiteX17" fmla="*/ 8336 w 6513"/>
                <a:gd name="connsiteY17" fmla="*/ 100109 h 214937"/>
                <a:gd name="connsiteX18" fmla="*/ 4168 w 6513"/>
                <a:gd name="connsiteY18" fmla="*/ 104278 h 214937"/>
                <a:gd name="connsiteX19" fmla="*/ 4168 w 6513"/>
                <a:gd name="connsiteY19" fmla="*/ 91707 h 214937"/>
                <a:gd name="connsiteX20" fmla="*/ 0 w 6513"/>
                <a:gd name="connsiteY20" fmla="*/ 87538 h 214937"/>
                <a:gd name="connsiteX21" fmla="*/ 0 w 6513"/>
                <a:gd name="connsiteY21" fmla="*/ 4168 h 214937"/>
                <a:gd name="connsiteX22" fmla="*/ 4168 w 6513"/>
                <a:gd name="connsiteY22" fmla="*/ 0 h 214937"/>
                <a:gd name="connsiteX23" fmla="*/ 8336 w 6513"/>
                <a:gd name="connsiteY23" fmla="*/ 4168 h 214937"/>
                <a:gd name="connsiteX24" fmla="*/ 8336 w 6513"/>
                <a:gd name="connsiteY24" fmla="*/ 87538 h 214937"/>
                <a:gd name="connsiteX25" fmla="*/ 4168 w 6513"/>
                <a:gd name="connsiteY25" fmla="*/ 91707 h 2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13" h="214937">
                  <a:moveTo>
                    <a:pt x="4168" y="219693"/>
                  </a:moveTo>
                  <a:cubicBezTo>
                    <a:pt x="1823" y="219693"/>
                    <a:pt x="0" y="217804"/>
                    <a:pt x="0" y="215524"/>
                  </a:cubicBezTo>
                  <a:lnTo>
                    <a:pt x="0" y="150131"/>
                  </a:lnTo>
                  <a:cubicBezTo>
                    <a:pt x="0" y="147786"/>
                    <a:pt x="1823" y="145962"/>
                    <a:pt x="4168" y="145962"/>
                  </a:cubicBezTo>
                  <a:cubicBezTo>
                    <a:pt x="6448" y="145962"/>
                    <a:pt x="8336" y="147786"/>
                    <a:pt x="8336" y="150131"/>
                  </a:cubicBezTo>
                  <a:lnTo>
                    <a:pt x="8336" y="215524"/>
                  </a:lnTo>
                  <a:cubicBezTo>
                    <a:pt x="8336" y="217804"/>
                    <a:pt x="6448" y="219693"/>
                    <a:pt x="4168" y="219693"/>
                  </a:cubicBezTo>
                  <a:close/>
                  <a:moveTo>
                    <a:pt x="4168" y="141794"/>
                  </a:moveTo>
                  <a:cubicBezTo>
                    <a:pt x="1823" y="141794"/>
                    <a:pt x="0" y="139905"/>
                    <a:pt x="0" y="137625"/>
                  </a:cubicBezTo>
                  <a:lnTo>
                    <a:pt x="0" y="112614"/>
                  </a:lnTo>
                  <a:cubicBezTo>
                    <a:pt x="0" y="110270"/>
                    <a:pt x="1823" y="108446"/>
                    <a:pt x="4168" y="108446"/>
                  </a:cubicBezTo>
                  <a:cubicBezTo>
                    <a:pt x="6448" y="108446"/>
                    <a:pt x="8336" y="110270"/>
                    <a:pt x="8336" y="112614"/>
                  </a:cubicBezTo>
                  <a:lnTo>
                    <a:pt x="8336" y="137625"/>
                  </a:lnTo>
                  <a:cubicBezTo>
                    <a:pt x="8336" y="139905"/>
                    <a:pt x="6448" y="141794"/>
                    <a:pt x="4168" y="141794"/>
                  </a:cubicBezTo>
                  <a:close/>
                  <a:moveTo>
                    <a:pt x="4168" y="104278"/>
                  </a:moveTo>
                  <a:cubicBezTo>
                    <a:pt x="1823" y="104278"/>
                    <a:pt x="0" y="102389"/>
                    <a:pt x="0" y="100109"/>
                  </a:cubicBezTo>
                  <a:cubicBezTo>
                    <a:pt x="0" y="97764"/>
                    <a:pt x="1823" y="95940"/>
                    <a:pt x="4168" y="95940"/>
                  </a:cubicBezTo>
                  <a:cubicBezTo>
                    <a:pt x="6448" y="95940"/>
                    <a:pt x="8336" y="97764"/>
                    <a:pt x="8336" y="100109"/>
                  </a:cubicBezTo>
                  <a:cubicBezTo>
                    <a:pt x="8336" y="102389"/>
                    <a:pt x="6448" y="104278"/>
                    <a:pt x="4168" y="104278"/>
                  </a:cubicBezTo>
                  <a:close/>
                  <a:moveTo>
                    <a:pt x="4168" y="91707"/>
                  </a:moveTo>
                  <a:cubicBezTo>
                    <a:pt x="1823" y="91707"/>
                    <a:pt x="0" y="89818"/>
                    <a:pt x="0" y="87538"/>
                  </a:cubicBezTo>
                  <a:lnTo>
                    <a:pt x="0" y="4168"/>
                  </a:lnTo>
                  <a:cubicBezTo>
                    <a:pt x="0" y="1824"/>
                    <a:pt x="1823" y="0"/>
                    <a:pt x="4168" y="0"/>
                  </a:cubicBezTo>
                  <a:cubicBezTo>
                    <a:pt x="6448" y="0"/>
                    <a:pt x="8336" y="1824"/>
                    <a:pt x="8336" y="4168"/>
                  </a:cubicBezTo>
                  <a:lnTo>
                    <a:pt x="8336" y="87538"/>
                  </a:lnTo>
                  <a:cubicBezTo>
                    <a:pt x="8336" y="89883"/>
                    <a:pt x="6448" y="91707"/>
                    <a:pt x="4168" y="917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C38A89D8-E05D-4967-A120-730A507D8F5A}"/>
                </a:ext>
              </a:extLst>
            </p:cNvPr>
            <p:cNvSpPr/>
            <p:nvPr/>
          </p:nvSpPr>
          <p:spPr>
            <a:xfrm>
              <a:off x="8707337" y="1592471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337 h 39079"/>
                <a:gd name="connsiteX6" fmla="*/ 8337 w 39079"/>
                <a:gd name="connsiteY6" fmla="*/ 22731 h 39079"/>
                <a:gd name="connsiteX7" fmla="*/ 22731 w 39079"/>
                <a:gd name="connsiteY7" fmla="*/ 37126 h 39079"/>
                <a:gd name="connsiteX8" fmla="*/ 37125 w 39079"/>
                <a:gd name="connsiteY8" fmla="*/ 22731 h 39079"/>
                <a:gd name="connsiteX9" fmla="*/ 22731 w 39079"/>
                <a:gd name="connsiteY9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226"/>
                    <a:pt x="10161" y="0"/>
                    <a:pt x="22731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463" y="35237"/>
                    <a:pt x="35302" y="45463"/>
                    <a:pt x="22731" y="45463"/>
                  </a:cubicBezTo>
                  <a:close/>
                  <a:moveTo>
                    <a:pt x="22731" y="8337"/>
                  </a:moveTo>
                  <a:cubicBezTo>
                    <a:pt x="14785" y="8337"/>
                    <a:pt x="8337" y="14785"/>
                    <a:pt x="8337" y="22731"/>
                  </a:cubicBezTo>
                  <a:cubicBezTo>
                    <a:pt x="8337" y="30678"/>
                    <a:pt x="14785" y="37126"/>
                    <a:pt x="22731" y="37126"/>
                  </a:cubicBezTo>
                  <a:cubicBezTo>
                    <a:pt x="30677" y="37126"/>
                    <a:pt x="37125" y="30678"/>
                    <a:pt x="37125" y="22731"/>
                  </a:cubicBezTo>
                  <a:cubicBezTo>
                    <a:pt x="37125" y="14785"/>
                    <a:pt x="30677" y="8337"/>
                    <a:pt x="2273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C0756C96-7CF4-4172-A080-DE0D6F18E024}"/>
                </a:ext>
              </a:extLst>
            </p:cNvPr>
            <p:cNvSpPr/>
            <p:nvPr/>
          </p:nvSpPr>
          <p:spPr>
            <a:xfrm>
              <a:off x="8921233" y="1526166"/>
              <a:ext cx="26053" cy="26053"/>
            </a:xfrm>
            <a:custGeom>
              <a:avLst/>
              <a:gdLst>
                <a:gd name="connsiteX0" fmla="*/ 15828 w 26053"/>
                <a:gd name="connsiteY0" fmla="*/ 31655 h 26053"/>
                <a:gd name="connsiteX1" fmla="*/ 0 w 26053"/>
                <a:gd name="connsiteY1" fmla="*/ 15827 h 26053"/>
                <a:gd name="connsiteX2" fmla="*/ 15828 w 26053"/>
                <a:gd name="connsiteY2" fmla="*/ 0 h 26053"/>
                <a:gd name="connsiteX3" fmla="*/ 31654 w 26053"/>
                <a:gd name="connsiteY3" fmla="*/ 15827 h 26053"/>
                <a:gd name="connsiteX4" fmla="*/ 15828 w 26053"/>
                <a:gd name="connsiteY4" fmla="*/ 31655 h 26053"/>
                <a:gd name="connsiteX5" fmla="*/ 15828 w 26053"/>
                <a:gd name="connsiteY5" fmla="*/ 8337 h 26053"/>
                <a:gd name="connsiteX6" fmla="*/ 8337 w 26053"/>
                <a:gd name="connsiteY6" fmla="*/ 15827 h 26053"/>
                <a:gd name="connsiteX7" fmla="*/ 15828 w 26053"/>
                <a:gd name="connsiteY7" fmla="*/ 23318 h 26053"/>
                <a:gd name="connsiteX8" fmla="*/ 23318 w 26053"/>
                <a:gd name="connsiteY8" fmla="*/ 15827 h 26053"/>
                <a:gd name="connsiteX9" fmla="*/ 15828 w 26053"/>
                <a:gd name="connsiteY9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8" y="31655"/>
                  </a:moveTo>
                  <a:cubicBezTo>
                    <a:pt x="7100" y="31655"/>
                    <a:pt x="0" y="24555"/>
                    <a:pt x="0" y="15827"/>
                  </a:cubicBezTo>
                  <a:cubicBezTo>
                    <a:pt x="0" y="7099"/>
                    <a:pt x="7100" y="0"/>
                    <a:pt x="15828" y="0"/>
                  </a:cubicBezTo>
                  <a:cubicBezTo>
                    <a:pt x="24555" y="0"/>
                    <a:pt x="31654" y="7099"/>
                    <a:pt x="31654" y="15827"/>
                  </a:cubicBezTo>
                  <a:cubicBezTo>
                    <a:pt x="31654" y="24555"/>
                    <a:pt x="24555" y="31655"/>
                    <a:pt x="15828" y="31655"/>
                  </a:cubicBezTo>
                  <a:close/>
                  <a:moveTo>
                    <a:pt x="15828" y="8337"/>
                  </a:moveTo>
                  <a:cubicBezTo>
                    <a:pt x="11659" y="8337"/>
                    <a:pt x="8337" y="11724"/>
                    <a:pt x="8337" y="15827"/>
                  </a:cubicBezTo>
                  <a:cubicBezTo>
                    <a:pt x="8337" y="19931"/>
                    <a:pt x="11724" y="23318"/>
                    <a:pt x="15828" y="23318"/>
                  </a:cubicBezTo>
                  <a:cubicBezTo>
                    <a:pt x="19931" y="23318"/>
                    <a:pt x="23318" y="19931"/>
                    <a:pt x="23318" y="15827"/>
                  </a:cubicBezTo>
                  <a:cubicBezTo>
                    <a:pt x="23318" y="11724"/>
                    <a:pt x="19996" y="8337"/>
                    <a:pt x="1582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D76F7053-C819-41AB-BEBE-AACBB18D9B8C}"/>
                </a:ext>
              </a:extLst>
            </p:cNvPr>
            <p:cNvSpPr/>
            <p:nvPr/>
          </p:nvSpPr>
          <p:spPr>
            <a:xfrm>
              <a:off x="8629699" y="1606474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9 w 26053"/>
                <a:gd name="connsiteY1" fmla="*/ 8337 h 6513"/>
                <a:gd name="connsiteX2" fmla="*/ 0 w 26053"/>
                <a:gd name="connsiteY2" fmla="*/ 4168 h 6513"/>
                <a:gd name="connsiteX3" fmla="*/ 4169 w 26053"/>
                <a:gd name="connsiteY3" fmla="*/ 0 h 6513"/>
                <a:gd name="connsiteX4" fmla="*/ 26379 w 26053"/>
                <a:gd name="connsiteY4" fmla="*/ 0 h 6513"/>
                <a:gd name="connsiteX5" fmla="*/ 30548 w 26053"/>
                <a:gd name="connsiteY5" fmla="*/ 4168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6379" y="0"/>
                  </a:lnTo>
                  <a:cubicBezTo>
                    <a:pt x="28659" y="0"/>
                    <a:pt x="30548" y="1889"/>
                    <a:pt x="30548" y="4168"/>
                  </a:cubicBezTo>
                  <a:cubicBezTo>
                    <a:pt x="30548" y="6448"/>
                    <a:pt x="28659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92AF9303-C27F-4EA3-8BC9-46C242AFD867}"/>
                </a:ext>
              </a:extLst>
            </p:cNvPr>
            <p:cNvSpPr/>
            <p:nvPr/>
          </p:nvSpPr>
          <p:spPr>
            <a:xfrm>
              <a:off x="8640772" y="1595336"/>
              <a:ext cx="6513" cy="26053"/>
            </a:xfrm>
            <a:custGeom>
              <a:avLst/>
              <a:gdLst>
                <a:gd name="connsiteX0" fmla="*/ 4169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6379 h 26053"/>
                <a:gd name="connsiteX6" fmla="*/ 4169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0547"/>
                  </a:moveTo>
                  <a:cubicBezTo>
                    <a:pt x="1889" y="30547"/>
                    <a:pt x="0" y="28658"/>
                    <a:pt x="0" y="2637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6379"/>
                  </a:lnTo>
                  <a:cubicBezTo>
                    <a:pt x="8337" y="28724"/>
                    <a:pt x="6513" y="30547"/>
                    <a:pt x="4169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BB533C65-6FC8-46F9-B31F-CD454181B7F9}"/>
                </a:ext>
              </a:extLst>
            </p:cNvPr>
            <p:cNvSpPr/>
            <p:nvPr/>
          </p:nvSpPr>
          <p:spPr>
            <a:xfrm>
              <a:off x="8810703" y="1511250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8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118" y="0"/>
                  </a:lnTo>
                  <a:cubicBezTo>
                    <a:pt x="45397" y="0"/>
                    <a:pt x="47286" y="1889"/>
                    <a:pt x="47286" y="4168"/>
                  </a:cubicBezTo>
                  <a:cubicBezTo>
                    <a:pt x="47286" y="6448"/>
                    <a:pt x="45463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DFA1B9F6-5AA6-4613-82B8-4E08061A1E8E}"/>
                </a:ext>
              </a:extLst>
            </p:cNvPr>
            <p:cNvSpPr/>
            <p:nvPr/>
          </p:nvSpPr>
          <p:spPr>
            <a:xfrm>
              <a:off x="8830177" y="1491710"/>
              <a:ext cx="6513" cy="45593"/>
            </a:xfrm>
            <a:custGeom>
              <a:avLst/>
              <a:gdLst>
                <a:gd name="connsiteX0" fmla="*/ 4169 w 6513"/>
                <a:gd name="connsiteY0" fmla="*/ 47351 h 45592"/>
                <a:gd name="connsiteX1" fmla="*/ 0 w 6513"/>
                <a:gd name="connsiteY1" fmla="*/ 43183 h 45592"/>
                <a:gd name="connsiteX2" fmla="*/ 0 w 6513"/>
                <a:gd name="connsiteY2" fmla="*/ 4168 h 45592"/>
                <a:gd name="connsiteX3" fmla="*/ 4169 w 6513"/>
                <a:gd name="connsiteY3" fmla="*/ 0 h 45592"/>
                <a:gd name="connsiteX4" fmla="*/ 8337 w 6513"/>
                <a:gd name="connsiteY4" fmla="*/ 4168 h 45592"/>
                <a:gd name="connsiteX5" fmla="*/ 8337 w 6513"/>
                <a:gd name="connsiteY5" fmla="*/ 43118 h 45592"/>
                <a:gd name="connsiteX6" fmla="*/ 4169 w 6513"/>
                <a:gd name="connsiteY6" fmla="*/ 47351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351"/>
                  </a:moveTo>
                  <a:cubicBezTo>
                    <a:pt x="1889" y="47351"/>
                    <a:pt x="0" y="45463"/>
                    <a:pt x="0" y="43183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43118"/>
                  </a:lnTo>
                  <a:cubicBezTo>
                    <a:pt x="8337" y="45463"/>
                    <a:pt x="6513" y="47351"/>
                    <a:pt x="4169" y="4735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07328301-F25B-4C49-AE32-ACD982F9D198}"/>
                </a:ext>
              </a:extLst>
            </p:cNvPr>
            <p:cNvSpPr/>
            <p:nvPr/>
          </p:nvSpPr>
          <p:spPr>
            <a:xfrm>
              <a:off x="8736664" y="1548001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148 w 19539"/>
                <a:gd name="connsiteY4" fmla="*/ 1221 h 19539"/>
                <a:gd name="connsiteX5" fmla="*/ 22845 w 19539"/>
                <a:gd name="connsiteY5" fmla="*/ 16918 h 19539"/>
                <a:gd name="connsiteX6" fmla="*/ 22845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7" y="24018"/>
                    <a:pt x="17699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784"/>
                    <a:pt x="1221" y="1221"/>
                  </a:cubicBezTo>
                  <a:cubicBezTo>
                    <a:pt x="2850" y="-407"/>
                    <a:pt x="5519" y="-407"/>
                    <a:pt x="7148" y="1221"/>
                  </a:cubicBezTo>
                  <a:lnTo>
                    <a:pt x="22845" y="16918"/>
                  </a:lnTo>
                  <a:cubicBezTo>
                    <a:pt x="24473" y="18547"/>
                    <a:pt x="24473" y="21217"/>
                    <a:pt x="22845" y="22780"/>
                  </a:cubicBezTo>
                  <a:cubicBezTo>
                    <a:pt x="21933" y="23627"/>
                    <a:pt x="20891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BE92DA25-A98F-4D11-84B1-4C0BF9B0B790}"/>
                </a:ext>
              </a:extLst>
            </p:cNvPr>
            <p:cNvSpPr/>
            <p:nvPr/>
          </p:nvSpPr>
          <p:spPr>
            <a:xfrm>
              <a:off x="8736598" y="1548001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845 w 19539"/>
                <a:gd name="connsiteY4" fmla="*/ 1221 h 19539"/>
                <a:gd name="connsiteX5" fmla="*/ 22845 w 19539"/>
                <a:gd name="connsiteY5" fmla="*/ 7083 h 19539"/>
                <a:gd name="connsiteX6" fmla="*/ 7148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6" y="-407"/>
                    <a:pt x="21217" y="-407"/>
                    <a:pt x="22845" y="1221"/>
                  </a:cubicBezTo>
                  <a:cubicBezTo>
                    <a:pt x="24473" y="2850"/>
                    <a:pt x="24473" y="5455"/>
                    <a:pt x="22845" y="7083"/>
                  </a:cubicBezTo>
                  <a:lnTo>
                    <a:pt x="7148" y="22780"/>
                  </a:lnTo>
                  <a:cubicBezTo>
                    <a:pt x="6301" y="23627"/>
                    <a:pt x="5259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4" name="Group 1983">
            <a:extLst>
              <a:ext uri="{FF2B5EF4-FFF2-40B4-BE49-F238E27FC236}">
                <a16:creationId xmlns:a16="http://schemas.microsoft.com/office/drawing/2014/main" id="{E9F38E2D-C574-4742-8BC0-985F079B3EE4}"/>
              </a:ext>
            </a:extLst>
          </p:cNvPr>
          <p:cNvGrpSpPr/>
          <p:nvPr/>
        </p:nvGrpSpPr>
        <p:grpSpPr>
          <a:xfrm>
            <a:off x="8488667" y="2577799"/>
            <a:ext cx="520150" cy="346766"/>
            <a:chOff x="8597849" y="2607890"/>
            <a:chExt cx="429876" cy="286584"/>
          </a:xfrm>
          <a:solidFill>
            <a:srgbClr val="FFFFFF"/>
          </a:solidFill>
        </p:grpSpPr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96BC3B06-201D-4510-8FC8-32049DD1C98C}"/>
                </a:ext>
              </a:extLst>
            </p:cNvPr>
            <p:cNvSpPr/>
            <p:nvPr/>
          </p:nvSpPr>
          <p:spPr>
            <a:xfrm>
              <a:off x="8597849" y="2607890"/>
              <a:ext cx="429876" cy="286584"/>
            </a:xfrm>
            <a:custGeom>
              <a:avLst/>
              <a:gdLst>
                <a:gd name="connsiteX0" fmla="*/ 416068 w 429876"/>
                <a:gd name="connsiteY0" fmla="*/ 290492 h 286583"/>
                <a:gd name="connsiteX1" fmla="*/ 14133 w 429876"/>
                <a:gd name="connsiteY1" fmla="*/ 290492 h 286583"/>
                <a:gd name="connsiteX2" fmla="*/ 0 w 429876"/>
                <a:gd name="connsiteY2" fmla="*/ 276358 h 286583"/>
                <a:gd name="connsiteX3" fmla="*/ 0 w 429876"/>
                <a:gd name="connsiteY3" fmla="*/ 14134 h 286583"/>
                <a:gd name="connsiteX4" fmla="*/ 14133 w 429876"/>
                <a:gd name="connsiteY4" fmla="*/ 0 h 286583"/>
                <a:gd name="connsiteX5" fmla="*/ 416068 w 429876"/>
                <a:gd name="connsiteY5" fmla="*/ 0 h 286583"/>
                <a:gd name="connsiteX6" fmla="*/ 430201 w 429876"/>
                <a:gd name="connsiteY6" fmla="*/ 14134 h 286583"/>
                <a:gd name="connsiteX7" fmla="*/ 430201 w 429876"/>
                <a:gd name="connsiteY7" fmla="*/ 276358 h 286583"/>
                <a:gd name="connsiteX8" fmla="*/ 416068 w 429876"/>
                <a:gd name="connsiteY8" fmla="*/ 290492 h 286583"/>
                <a:gd name="connsiteX9" fmla="*/ 14133 w 429876"/>
                <a:gd name="connsiteY9" fmla="*/ 8337 h 286583"/>
                <a:gd name="connsiteX10" fmla="*/ 8336 w 429876"/>
                <a:gd name="connsiteY10" fmla="*/ 14134 h 286583"/>
                <a:gd name="connsiteX11" fmla="*/ 8336 w 429876"/>
                <a:gd name="connsiteY11" fmla="*/ 276358 h 286583"/>
                <a:gd name="connsiteX12" fmla="*/ 14133 w 429876"/>
                <a:gd name="connsiteY12" fmla="*/ 282155 h 286583"/>
                <a:gd name="connsiteX13" fmla="*/ 416068 w 429876"/>
                <a:gd name="connsiteY13" fmla="*/ 282155 h 286583"/>
                <a:gd name="connsiteX14" fmla="*/ 421864 w 429876"/>
                <a:gd name="connsiteY14" fmla="*/ 276358 h 286583"/>
                <a:gd name="connsiteX15" fmla="*/ 421864 w 429876"/>
                <a:gd name="connsiteY15" fmla="*/ 14134 h 286583"/>
                <a:gd name="connsiteX16" fmla="*/ 416068 w 429876"/>
                <a:gd name="connsiteY16" fmla="*/ 8337 h 286583"/>
                <a:gd name="connsiteX17" fmla="*/ 14133 w 429876"/>
                <a:gd name="connsiteY17" fmla="*/ 8337 h 28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9876" h="286583">
                  <a:moveTo>
                    <a:pt x="416068" y="290492"/>
                  </a:moveTo>
                  <a:lnTo>
                    <a:pt x="14133" y="290492"/>
                  </a:lnTo>
                  <a:cubicBezTo>
                    <a:pt x="6318" y="290492"/>
                    <a:pt x="0" y="284174"/>
                    <a:pt x="0" y="276358"/>
                  </a:cubicBezTo>
                  <a:lnTo>
                    <a:pt x="0" y="14134"/>
                  </a:lnTo>
                  <a:cubicBezTo>
                    <a:pt x="0" y="6318"/>
                    <a:pt x="6318" y="0"/>
                    <a:pt x="14133" y="0"/>
                  </a:cubicBezTo>
                  <a:lnTo>
                    <a:pt x="416068" y="0"/>
                  </a:lnTo>
                  <a:cubicBezTo>
                    <a:pt x="423884" y="0"/>
                    <a:pt x="430201" y="6318"/>
                    <a:pt x="430201" y="14134"/>
                  </a:cubicBezTo>
                  <a:lnTo>
                    <a:pt x="430201" y="276358"/>
                  </a:lnTo>
                  <a:cubicBezTo>
                    <a:pt x="430201" y="284109"/>
                    <a:pt x="423818" y="290492"/>
                    <a:pt x="416068" y="290492"/>
                  </a:cubicBezTo>
                  <a:close/>
                  <a:moveTo>
                    <a:pt x="14133" y="8337"/>
                  </a:moveTo>
                  <a:cubicBezTo>
                    <a:pt x="10942" y="8337"/>
                    <a:pt x="8336" y="10942"/>
                    <a:pt x="8336" y="14134"/>
                  </a:cubicBezTo>
                  <a:lnTo>
                    <a:pt x="8336" y="276358"/>
                  </a:lnTo>
                  <a:cubicBezTo>
                    <a:pt x="8336" y="279550"/>
                    <a:pt x="10942" y="282155"/>
                    <a:pt x="14133" y="282155"/>
                  </a:cubicBezTo>
                  <a:lnTo>
                    <a:pt x="416068" y="282155"/>
                  </a:lnTo>
                  <a:cubicBezTo>
                    <a:pt x="419259" y="282155"/>
                    <a:pt x="421864" y="279550"/>
                    <a:pt x="421864" y="276358"/>
                  </a:cubicBezTo>
                  <a:lnTo>
                    <a:pt x="421864" y="14134"/>
                  </a:lnTo>
                  <a:cubicBezTo>
                    <a:pt x="421864" y="10942"/>
                    <a:pt x="419259" y="8337"/>
                    <a:pt x="416068" y="8337"/>
                  </a:cubicBezTo>
                  <a:lnTo>
                    <a:pt x="14133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26F735C3-6583-4E4F-BE71-36C36BA7EA09}"/>
                </a:ext>
              </a:extLst>
            </p:cNvPr>
            <p:cNvSpPr/>
            <p:nvPr/>
          </p:nvSpPr>
          <p:spPr>
            <a:xfrm>
              <a:off x="8602018" y="2677126"/>
              <a:ext cx="416849" cy="6513"/>
            </a:xfrm>
            <a:custGeom>
              <a:avLst/>
              <a:gdLst>
                <a:gd name="connsiteX0" fmla="*/ 0 w 416849"/>
                <a:gd name="connsiteY0" fmla="*/ 0 h 6513"/>
                <a:gd name="connsiteX1" fmla="*/ 421799 w 416849"/>
                <a:gd name="connsiteY1" fmla="*/ 0 h 6513"/>
                <a:gd name="connsiteX2" fmla="*/ 421799 w 416849"/>
                <a:gd name="connsiteY2" fmla="*/ 8337 h 6513"/>
                <a:gd name="connsiteX3" fmla="*/ 0 w 416849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849" h="6513">
                  <a:moveTo>
                    <a:pt x="0" y="0"/>
                  </a:moveTo>
                  <a:lnTo>
                    <a:pt x="421799" y="0"/>
                  </a:lnTo>
                  <a:lnTo>
                    <a:pt x="421799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B77B584D-CA93-49E3-A9BB-72DA7F0E7D69}"/>
                </a:ext>
              </a:extLst>
            </p:cNvPr>
            <p:cNvSpPr/>
            <p:nvPr/>
          </p:nvSpPr>
          <p:spPr>
            <a:xfrm>
              <a:off x="8755679" y="2783236"/>
              <a:ext cx="162832" cy="52106"/>
            </a:xfrm>
            <a:custGeom>
              <a:avLst/>
              <a:gdLst>
                <a:gd name="connsiteX0" fmla="*/ 36721 w 162831"/>
                <a:gd name="connsiteY0" fmla="*/ 838 h 52106"/>
                <a:gd name="connsiteX1" fmla="*/ 768 w 162831"/>
                <a:gd name="connsiteY1" fmla="*/ 37312 h 52106"/>
                <a:gd name="connsiteX2" fmla="*/ 4480 w 162831"/>
                <a:gd name="connsiteY2" fmla="*/ 46496 h 52106"/>
                <a:gd name="connsiteX3" fmla="*/ 50138 w 162831"/>
                <a:gd name="connsiteY3" fmla="*/ 20117 h 52106"/>
                <a:gd name="connsiteX4" fmla="*/ 28775 w 162831"/>
                <a:gd name="connsiteY4" fmla="*/ 3704 h 52106"/>
                <a:gd name="connsiteX5" fmla="*/ 8388 w 162831"/>
                <a:gd name="connsiteY5" fmla="*/ 45259 h 52106"/>
                <a:gd name="connsiteX6" fmla="*/ 61667 w 162831"/>
                <a:gd name="connsiteY6" fmla="*/ 32688 h 52106"/>
                <a:gd name="connsiteX7" fmla="*/ 51246 w 162831"/>
                <a:gd name="connsiteY7" fmla="*/ 26631 h 52106"/>
                <a:gd name="connsiteX8" fmla="*/ 49487 w 162831"/>
                <a:gd name="connsiteY8" fmla="*/ 45714 h 52106"/>
                <a:gd name="connsiteX9" fmla="*/ 55544 w 162831"/>
                <a:gd name="connsiteY9" fmla="*/ 50274 h 52106"/>
                <a:gd name="connsiteX10" fmla="*/ 87329 w 162831"/>
                <a:gd name="connsiteY10" fmla="*/ 36596 h 52106"/>
                <a:gd name="connsiteX11" fmla="*/ 77950 w 162831"/>
                <a:gd name="connsiteY11" fmla="*/ 31190 h 52106"/>
                <a:gd name="connsiteX12" fmla="*/ 78341 w 162831"/>
                <a:gd name="connsiteY12" fmla="*/ 42783 h 52106"/>
                <a:gd name="connsiteX13" fmla="*/ 87720 w 162831"/>
                <a:gd name="connsiteY13" fmla="*/ 48189 h 52106"/>
                <a:gd name="connsiteX14" fmla="*/ 104459 w 162831"/>
                <a:gd name="connsiteY14" fmla="*/ 39983 h 52106"/>
                <a:gd name="connsiteX15" fmla="*/ 95080 w 162831"/>
                <a:gd name="connsiteY15" fmla="*/ 34577 h 52106"/>
                <a:gd name="connsiteX16" fmla="*/ 94689 w 162831"/>
                <a:gd name="connsiteY16" fmla="*/ 45454 h 52106"/>
                <a:gd name="connsiteX17" fmla="*/ 104069 w 162831"/>
                <a:gd name="connsiteY17" fmla="*/ 50860 h 52106"/>
                <a:gd name="connsiteX18" fmla="*/ 121654 w 162831"/>
                <a:gd name="connsiteY18" fmla="*/ 40439 h 52106"/>
                <a:gd name="connsiteX19" fmla="*/ 113122 w 162831"/>
                <a:gd name="connsiteY19" fmla="*/ 38224 h 52106"/>
                <a:gd name="connsiteX20" fmla="*/ 115792 w 162831"/>
                <a:gd name="connsiteY20" fmla="*/ 44347 h 52106"/>
                <a:gd name="connsiteX21" fmla="*/ 125627 w 162831"/>
                <a:gd name="connsiteY21" fmla="*/ 45584 h 52106"/>
                <a:gd name="connsiteX22" fmla="*/ 127842 w 162831"/>
                <a:gd name="connsiteY22" fmla="*/ 40895 h 52106"/>
                <a:gd name="connsiteX23" fmla="*/ 137221 w 162831"/>
                <a:gd name="connsiteY23" fmla="*/ 46301 h 52106"/>
                <a:gd name="connsiteX24" fmla="*/ 151876 w 162831"/>
                <a:gd name="connsiteY24" fmla="*/ 37703 h 52106"/>
                <a:gd name="connsiteX25" fmla="*/ 142692 w 162831"/>
                <a:gd name="connsiteY25" fmla="*/ 33991 h 52106"/>
                <a:gd name="connsiteX26" fmla="*/ 159757 w 162831"/>
                <a:gd name="connsiteY26" fmla="*/ 43109 h 52106"/>
                <a:gd name="connsiteX27" fmla="*/ 163078 w 162831"/>
                <a:gd name="connsiteY27" fmla="*/ 31060 h 52106"/>
                <a:gd name="connsiteX28" fmla="*/ 154742 w 162831"/>
                <a:gd name="connsiteY28" fmla="*/ 30669 h 52106"/>
                <a:gd name="connsiteX29" fmla="*/ 145558 w 162831"/>
                <a:gd name="connsiteY29" fmla="*/ 26956 h 52106"/>
                <a:gd name="connsiteX30" fmla="*/ 130903 w 162831"/>
                <a:gd name="connsiteY30" fmla="*/ 35554 h 52106"/>
                <a:gd name="connsiteX31" fmla="*/ 140282 w 162831"/>
                <a:gd name="connsiteY31" fmla="*/ 40960 h 52106"/>
                <a:gd name="connsiteX32" fmla="*/ 139696 w 162831"/>
                <a:gd name="connsiteY32" fmla="*/ 36596 h 52106"/>
                <a:gd name="connsiteX33" fmla="*/ 135137 w 162831"/>
                <a:gd name="connsiteY33" fmla="*/ 30538 h 52106"/>
                <a:gd name="connsiteX34" fmla="*/ 116704 w 162831"/>
                <a:gd name="connsiteY34" fmla="*/ 36726 h 52106"/>
                <a:gd name="connsiteX35" fmla="*/ 126539 w 162831"/>
                <a:gd name="connsiteY35" fmla="*/ 37964 h 52106"/>
                <a:gd name="connsiteX36" fmla="*/ 123869 w 162831"/>
                <a:gd name="connsiteY36" fmla="*/ 31841 h 52106"/>
                <a:gd name="connsiteX37" fmla="*/ 115336 w 162831"/>
                <a:gd name="connsiteY37" fmla="*/ 29627 h 52106"/>
                <a:gd name="connsiteX38" fmla="*/ 97751 w 162831"/>
                <a:gd name="connsiteY38" fmla="*/ 40048 h 52106"/>
                <a:gd name="connsiteX39" fmla="*/ 107130 w 162831"/>
                <a:gd name="connsiteY39" fmla="*/ 45454 h 52106"/>
                <a:gd name="connsiteX40" fmla="*/ 107521 w 162831"/>
                <a:gd name="connsiteY40" fmla="*/ 34577 h 52106"/>
                <a:gd name="connsiteX41" fmla="*/ 98141 w 162831"/>
                <a:gd name="connsiteY41" fmla="*/ 29171 h 52106"/>
                <a:gd name="connsiteX42" fmla="*/ 81402 w 162831"/>
                <a:gd name="connsiteY42" fmla="*/ 37377 h 52106"/>
                <a:gd name="connsiteX43" fmla="*/ 90781 w 162831"/>
                <a:gd name="connsiteY43" fmla="*/ 42783 h 52106"/>
                <a:gd name="connsiteX44" fmla="*/ 90391 w 162831"/>
                <a:gd name="connsiteY44" fmla="*/ 31190 h 52106"/>
                <a:gd name="connsiteX45" fmla="*/ 81011 w 162831"/>
                <a:gd name="connsiteY45" fmla="*/ 25784 h 52106"/>
                <a:gd name="connsiteX46" fmla="*/ 63295 w 162831"/>
                <a:gd name="connsiteY46" fmla="*/ 29952 h 52106"/>
                <a:gd name="connsiteX47" fmla="*/ 52874 w 162831"/>
                <a:gd name="connsiteY47" fmla="*/ 23895 h 52106"/>
                <a:gd name="connsiteX48" fmla="*/ 32878 w 162831"/>
                <a:gd name="connsiteY48" fmla="*/ 30604 h 52106"/>
                <a:gd name="connsiteX49" fmla="*/ 7867 w 162831"/>
                <a:gd name="connsiteY49" fmla="*/ 34512 h 52106"/>
                <a:gd name="connsiteX50" fmla="*/ 11580 w 162831"/>
                <a:gd name="connsiteY50" fmla="*/ 43695 h 52106"/>
                <a:gd name="connsiteX51" fmla="*/ 43039 w 162831"/>
                <a:gd name="connsiteY51" fmla="*/ 11650 h 52106"/>
                <a:gd name="connsiteX52" fmla="*/ 36721 w 162831"/>
                <a:gd name="connsiteY52" fmla="*/ 838 h 52106"/>
                <a:gd name="connsiteX53" fmla="*/ 36721 w 162831"/>
                <a:gd name="connsiteY53" fmla="*/ 838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62831" h="52106">
                  <a:moveTo>
                    <a:pt x="36721" y="838"/>
                  </a:moveTo>
                  <a:cubicBezTo>
                    <a:pt x="20698" y="9826"/>
                    <a:pt x="9496" y="21159"/>
                    <a:pt x="768" y="37312"/>
                  </a:cubicBezTo>
                  <a:cubicBezTo>
                    <a:pt x="-1056" y="40699"/>
                    <a:pt x="442" y="45584"/>
                    <a:pt x="4480" y="46496"/>
                  </a:cubicBezTo>
                  <a:cubicBezTo>
                    <a:pt x="24346" y="50795"/>
                    <a:pt x="47208" y="43500"/>
                    <a:pt x="50138" y="20117"/>
                  </a:cubicBezTo>
                  <a:cubicBezTo>
                    <a:pt x="52093" y="4355"/>
                    <a:pt x="43951" y="-3265"/>
                    <a:pt x="28775" y="3704"/>
                  </a:cubicBezTo>
                  <a:cubicBezTo>
                    <a:pt x="16074" y="9501"/>
                    <a:pt x="-2619" y="31060"/>
                    <a:pt x="8388" y="45259"/>
                  </a:cubicBezTo>
                  <a:cubicBezTo>
                    <a:pt x="23499" y="64733"/>
                    <a:pt x="49943" y="43891"/>
                    <a:pt x="61667" y="32688"/>
                  </a:cubicBezTo>
                  <a:cubicBezTo>
                    <a:pt x="58215" y="30669"/>
                    <a:pt x="54698" y="28650"/>
                    <a:pt x="51246" y="26631"/>
                  </a:cubicBezTo>
                  <a:cubicBezTo>
                    <a:pt x="50073" y="33274"/>
                    <a:pt x="48510" y="39071"/>
                    <a:pt x="49487" y="45714"/>
                  </a:cubicBezTo>
                  <a:cubicBezTo>
                    <a:pt x="49878" y="48255"/>
                    <a:pt x="53005" y="50469"/>
                    <a:pt x="55544" y="50274"/>
                  </a:cubicBezTo>
                  <a:cubicBezTo>
                    <a:pt x="67008" y="49492"/>
                    <a:pt x="77299" y="41676"/>
                    <a:pt x="87329" y="36596"/>
                  </a:cubicBezTo>
                  <a:cubicBezTo>
                    <a:pt x="84203" y="34772"/>
                    <a:pt x="81076" y="33014"/>
                    <a:pt x="77950" y="31190"/>
                  </a:cubicBezTo>
                  <a:cubicBezTo>
                    <a:pt x="78081" y="35033"/>
                    <a:pt x="78211" y="38941"/>
                    <a:pt x="78341" y="42783"/>
                  </a:cubicBezTo>
                  <a:cubicBezTo>
                    <a:pt x="78536" y="47864"/>
                    <a:pt x="83421" y="50143"/>
                    <a:pt x="87720" y="48189"/>
                  </a:cubicBezTo>
                  <a:cubicBezTo>
                    <a:pt x="93452" y="45780"/>
                    <a:pt x="99053" y="43044"/>
                    <a:pt x="104459" y="39983"/>
                  </a:cubicBezTo>
                  <a:cubicBezTo>
                    <a:pt x="101333" y="38159"/>
                    <a:pt x="98206" y="36400"/>
                    <a:pt x="95080" y="34577"/>
                  </a:cubicBezTo>
                  <a:cubicBezTo>
                    <a:pt x="94950" y="38224"/>
                    <a:pt x="94819" y="41807"/>
                    <a:pt x="94689" y="45454"/>
                  </a:cubicBezTo>
                  <a:cubicBezTo>
                    <a:pt x="94494" y="50469"/>
                    <a:pt x="100030" y="52879"/>
                    <a:pt x="104069" y="50860"/>
                  </a:cubicBezTo>
                  <a:cubicBezTo>
                    <a:pt x="110386" y="48189"/>
                    <a:pt x="116248" y="44737"/>
                    <a:pt x="121654" y="40439"/>
                  </a:cubicBezTo>
                  <a:cubicBezTo>
                    <a:pt x="118789" y="39722"/>
                    <a:pt x="115922" y="38941"/>
                    <a:pt x="113122" y="38224"/>
                  </a:cubicBezTo>
                  <a:cubicBezTo>
                    <a:pt x="114034" y="40243"/>
                    <a:pt x="114881" y="42328"/>
                    <a:pt x="115792" y="44347"/>
                  </a:cubicBezTo>
                  <a:cubicBezTo>
                    <a:pt x="117291" y="47864"/>
                    <a:pt x="123217" y="48515"/>
                    <a:pt x="125627" y="45584"/>
                  </a:cubicBezTo>
                  <a:cubicBezTo>
                    <a:pt x="126344" y="44021"/>
                    <a:pt x="127126" y="42458"/>
                    <a:pt x="127842" y="40895"/>
                  </a:cubicBezTo>
                  <a:cubicBezTo>
                    <a:pt x="128428" y="45389"/>
                    <a:pt x="132727" y="48906"/>
                    <a:pt x="137221" y="46301"/>
                  </a:cubicBezTo>
                  <a:cubicBezTo>
                    <a:pt x="142106" y="43435"/>
                    <a:pt x="146991" y="40569"/>
                    <a:pt x="151876" y="37703"/>
                  </a:cubicBezTo>
                  <a:cubicBezTo>
                    <a:pt x="148815" y="36466"/>
                    <a:pt x="145754" y="35228"/>
                    <a:pt x="142692" y="33991"/>
                  </a:cubicBezTo>
                  <a:cubicBezTo>
                    <a:pt x="146991" y="44998"/>
                    <a:pt x="151290" y="39592"/>
                    <a:pt x="159757" y="43109"/>
                  </a:cubicBezTo>
                  <a:cubicBezTo>
                    <a:pt x="167182" y="46170"/>
                    <a:pt x="170438" y="34121"/>
                    <a:pt x="163078" y="31060"/>
                  </a:cubicBezTo>
                  <a:cubicBezTo>
                    <a:pt x="163404" y="31190"/>
                    <a:pt x="153830" y="28389"/>
                    <a:pt x="154742" y="30669"/>
                  </a:cubicBezTo>
                  <a:cubicBezTo>
                    <a:pt x="153308" y="26956"/>
                    <a:pt x="149335" y="24742"/>
                    <a:pt x="145558" y="26956"/>
                  </a:cubicBezTo>
                  <a:cubicBezTo>
                    <a:pt x="140673" y="29822"/>
                    <a:pt x="135788" y="32688"/>
                    <a:pt x="130903" y="35554"/>
                  </a:cubicBezTo>
                  <a:cubicBezTo>
                    <a:pt x="134029" y="37377"/>
                    <a:pt x="137156" y="39136"/>
                    <a:pt x="140282" y="40960"/>
                  </a:cubicBezTo>
                  <a:cubicBezTo>
                    <a:pt x="140087" y="39527"/>
                    <a:pt x="139892" y="38094"/>
                    <a:pt x="139696" y="36596"/>
                  </a:cubicBezTo>
                  <a:cubicBezTo>
                    <a:pt x="139306" y="33535"/>
                    <a:pt x="138002" y="31711"/>
                    <a:pt x="135137" y="30538"/>
                  </a:cubicBezTo>
                  <a:cubicBezTo>
                    <a:pt x="126735" y="27217"/>
                    <a:pt x="122501" y="29692"/>
                    <a:pt x="116704" y="36726"/>
                  </a:cubicBezTo>
                  <a:cubicBezTo>
                    <a:pt x="119961" y="37117"/>
                    <a:pt x="123282" y="37573"/>
                    <a:pt x="126539" y="37964"/>
                  </a:cubicBezTo>
                  <a:cubicBezTo>
                    <a:pt x="125627" y="35945"/>
                    <a:pt x="124780" y="33860"/>
                    <a:pt x="123869" y="31841"/>
                  </a:cubicBezTo>
                  <a:cubicBezTo>
                    <a:pt x="122566" y="28910"/>
                    <a:pt x="117877" y="27868"/>
                    <a:pt x="115336" y="29627"/>
                  </a:cubicBezTo>
                  <a:cubicBezTo>
                    <a:pt x="109996" y="33925"/>
                    <a:pt x="104134" y="37377"/>
                    <a:pt x="97751" y="40048"/>
                  </a:cubicBezTo>
                  <a:cubicBezTo>
                    <a:pt x="100877" y="41872"/>
                    <a:pt x="104003" y="43630"/>
                    <a:pt x="107130" y="45454"/>
                  </a:cubicBezTo>
                  <a:cubicBezTo>
                    <a:pt x="107260" y="41807"/>
                    <a:pt x="107390" y="38224"/>
                    <a:pt x="107521" y="34577"/>
                  </a:cubicBezTo>
                  <a:cubicBezTo>
                    <a:pt x="107716" y="29627"/>
                    <a:pt x="102114" y="27086"/>
                    <a:pt x="98141" y="29171"/>
                  </a:cubicBezTo>
                  <a:cubicBezTo>
                    <a:pt x="92735" y="32232"/>
                    <a:pt x="87134" y="34968"/>
                    <a:pt x="81402" y="37377"/>
                  </a:cubicBezTo>
                  <a:cubicBezTo>
                    <a:pt x="84529" y="39201"/>
                    <a:pt x="87655" y="40960"/>
                    <a:pt x="90781" y="42783"/>
                  </a:cubicBezTo>
                  <a:cubicBezTo>
                    <a:pt x="90651" y="38941"/>
                    <a:pt x="90521" y="35033"/>
                    <a:pt x="90391" y="31190"/>
                  </a:cubicBezTo>
                  <a:cubicBezTo>
                    <a:pt x="90195" y="26305"/>
                    <a:pt x="85245" y="23634"/>
                    <a:pt x="81011" y="25784"/>
                  </a:cubicBezTo>
                  <a:cubicBezTo>
                    <a:pt x="73521" y="29627"/>
                    <a:pt x="61146" y="42197"/>
                    <a:pt x="63295" y="29952"/>
                  </a:cubicBezTo>
                  <a:cubicBezTo>
                    <a:pt x="64338" y="23960"/>
                    <a:pt x="57629" y="19336"/>
                    <a:pt x="52874" y="23895"/>
                  </a:cubicBezTo>
                  <a:cubicBezTo>
                    <a:pt x="48249" y="30994"/>
                    <a:pt x="41606" y="33274"/>
                    <a:pt x="32878" y="30604"/>
                  </a:cubicBezTo>
                  <a:cubicBezTo>
                    <a:pt x="24216" y="29822"/>
                    <a:pt x="15879" y="31125"/>
                    <a:pt x="7867" y="34512"/>
                  </a:cubicBezTo>
                  <a:cubicBezTo>
                    <a:pt x="9105" y="37573"/>
                    <a:pt x="10342" y="40634"/>
                    <a:pt x="11580" y="43695"/>
                  </a:cubicBezTo>
                  <a:cubicBezTo>
                    <a:pt x="19266" y="29496"/>
                    <a:pt x="28970" y="19596"/>
                    <a:pt x="43039" y="11650"/>
                  </a:cubicBezTo>
                  <a:cubicBezTo>
                    <a:pt x="50073" y="7742"/>
                    <a:pt x="43756" y="-3070"/>
                    <a:pt x="36721" y="838"/>
                  </a:cubicBezTo>
                  <a:lnTo>
                    <a:pt x="36721" y="83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517FA94A-71EF-49C6-80BC-77563B6EFF9D}"/>
                </a:ext>
              </a:extLst>
            </p:cNvPr>
            <p:cNvSpPr/>
            <p:nvPr/>
          </p:nvSpPr>
          <p:spPr>
            <a:xfrm>
              <a:off x="8807110" y="2763329"/>
              <a:ext cx="169345" cy="84673"/>
            </a:xfrm>
            <a:custGeom>
              <a:avLst/>
              <a:gdLst>
                <a:gd name="connsiteX0" fmla="*/ 7827 w 169345"/>
                <a:gd name="connsiteY0" fmla="*/ 23546 h 84672"/>
                <a:gd name="connsiteX1" fmla="*/ 54201 w 169345"/>
                <a:gd name="connsiteY1" fmla="*/ 17488 h 84672"/>
                <a:gd name="connsiteX2" fmla="*/ 91327 w 169345"/>
                <a:gd name="connsiteY2" fmla="*/ 14036 h 84672"/>
                <a:gd name="connsiteX3" fmla="*/ 57588 w 169345"/>
                <a:gd name="connsiteY3" fmla="*/ 23611 h 84672"/>
                <a:gd name="connsiteX4" fmla="*/ 18834 w 169345"/>
                <a:gd name="connsiteY4" fmla="*/ 24458 h 84672"/>
                <a:gd name="connsiteX5" fmla="*/ 20527 w 169345"/>
                <a:gd name="connsiteY5" fmla="*/ 36768 h 84672"/>
                <a:gd name="connsiteX6" fmla="*/ 145387 w 169345"/>
                <a:gd name="connsiteY6" fmla="*/ 36377 h 84672"/>
                <a:gd name="connsiteX7" fmla="*/ 139981 w 169345"/>
                <a:gd name="connsiteY7" fmla="*/ 26998 h 84672"/>
                <a:gd name="connsiteX8" fmla="*/ 97058 w 169345"/>
                <a:gd name="connsiteY8" fmla="*/ 67901 h 84672"/>
                <a:gd name="connsiteX9" fmla="*/ 35052 w 169345"/>
                <a:gd name="connsiteY9" fmla="*/ 74479 h 84672"/>
                <a:gd name="connsiteX10" fmla="*/ 35052 w 169345"/>
                <a:gd name="connsiteY10" fmla="*/ 86985 h 84672"/>
                <a:gd name="connsiteX11" fmla="*/ 166881 w 169345"/>
                <a:gd name="connsiteY11" fmla="*/ 77801 h 84672"/>
                <a:gd name="connsiteX12" fmla="*/ 166881 w 169345"/>
                <a:gd name="connsiteY12" fmla="*/ 65296 h 84672"/>
                <a:gd name="connsiteX13" fmla="*/ 35052 w 169345"/>
                <a:gd name="connsiteY13" fmla="*/ 74479 h 84672"/>
                <a:gd name="connsiteX14" fmla="*/ 35052 w 169345"/>
                <a:gd name="connsiteY14" fmla="*/ 86985 h 84672"/>
                <a:gd name="connsiteX15" fmla="*/ 107024 w 169345"/>
                <a:gd name="connsiteY15" fmla="*/ 77606 h 84672"/>
                <a:gd name="connsiteX16" fmla="*/ 150728 w 169345"/>
                <a:gd name="connsiteY16" fmla="*/ 33316 h 84672"/>
                <a:gd name="connsiteX17" fmla="*/ 145322 w 169345"/>
                <a:gd name="connsiteY17" fmla="*/ 23937 h 84672"/>
                <a:gd name="connsiteX18" fmla="*/ 17140 w 169345"/>
                <a:gd name="connsiteY18" fmla="*/ 24783 h 84672"/>
                <a:gd name="connsiteX19" fmla="*/ 18834 w 169345"/>
                <a:gd name="connsiteY19" fmla="*/ 37093 h 84672"/>
                <a:gd name="connsiteX20" fmla="*/ 111909 w 169345"/>
                <a:gd name="connsiteY20" fmla="*/ 5764 h 84672"/>
                <a:gd name="connsiteX21" fmla="*/ 107545 w 169345"/>
                <a:gd name="connsiteY21" fmla="*/ 1401 h 84672"/>
                <a:gd name="connsiteX22" fmla="*/ 4505 w 169345"/>
                <a:gd name="connsiteY22" fmla="*/ 11626 h 84672"/>
                <a:gd name="connsiteX23" fmla="*/ 7827 w 169345"/>
                <a:gd name="connsiteY23" fmla="*/ 23546 h 84672"/>
                <a:gd name="connsiteX24" fmla="*/ 7827 w 169345"/>
                <a:gd name="connsiteY24" fmla="*/ 23546 h 8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9345" h="84672">
                  <a:moveTo>
                    <a:pt x="7827" y="23546"/>
                  </a:moveTo>
                  <a:cubicBezTo>
                    <a:pt x="23263" y="21331"/>
                    <a:pt x="38700" y="19247"/>
                    <a:pt x="54201" y="17488"/>
                  </a:cubicBezTo>
                  <a:cubicBezTo>
                    <a:pt x="62343" y="16576"/>
                    <a:pt x="83901" y="10845"/>
                    <a:pt x="91327" y="14036"/>
                  </a:cubicBezTo>
                  <a:cubicBezTo>
                    <a:pt x="93997" y="15209"/>
                    <a:pt x="62538" y="23025"/>
                    <a:pt x="57588" y="23611"/>
                  </a:cubicBezTo>
                  <a:cubicBezTo>
                    <a:pt x="44692" y="25109"/>
                    <a:pt x="31860" y="24783"/>
                    <a:pt x="18834" y="24458"/>
                  </a:cubicBezTo>
                  <a:cubicBezTo>
                    <a:pt x="19421" y="28561"/>
                    <a:pt x="19941" y="32664"/>
                    <a:pt x="20527" y="36768"/>
                  </a:cubicBezTo>
                  <a:cubicBezTo>
                    <a:pt x="62278" y="30971"/>
                    <a:pt x="103637" y="30971"/>
                    <a:pt x="145387" y="36377"/>
                  </a:cubicBezTo>
                  <a:cubicBezTo>
                    <a:pt x="143563" y="33250"/>
                    <a:pt x="141804" y="30124"/>
                    <a:pt x="139981" y="26998"/>
                  </a:cubicBezTo>
                  <a:cubicBezTo>
                    <a:pt x="130928" y="45756"/>
                    <a:pt x="117054" y="60867"/>
                    <a:pt x="97058" y="67901"/>
                  </a:cubicBezTo>
                  <a:cubicBezTo>
                    <a:pt x="77128" y="74935"/>
                    <a:pt x="55764" y="71874"/>
                    <a:pt x="35052" y="74479"/>
                  </a:cubicBezTo>
                  <a:cubicBezTo>
                    <a:pt x="27301" y="75457"/>
                    <a:pt x="26781" y="87050"/>
                    <a:pt x="35052" y="86985"/>
                  </a:cubicBezTo>
                  <a:cubicBezTo>
                    <a:pt x="79212" y="86464"/>
                    <a:pt x="123046" y="83403"/>
                    <a:pt x="166881" y="77801"/>
                  </a:cubicBezTo>
                  <a:cubicBezTo>
                    <a:pt x="174762" y="76759"/>
                    <a:pt x="174827" y="64254"/>
                    <a:pt x="166881" y="65296"/>
                  </a:cubicBezTo>
                  <a:cubicBezTo>
                    <a:pt x="123046" y="70897"/>
                    <a:pt x="79212" y="73958"/>
                    <a:pt x="35052" y="74479"/>
                  </a:cubicBezTo>
                  <a:cubicBezTo>
                    <a:pt x="35052" y="78648"/>
                    <a:pt x="35052" y="82816"/>
                    <a:pt x="35052" y="86985"/>
                  </a:cubicBezTo>
                  <a:cubicBezTo>
                    <a:pt x="59542" y="83859"/>
                    <a:pt x="83967" y="88092"/>
                    <a:pt x="107024" y="77606"/>
                  </a:cubicBezTo>
                  <a:cubicBezTo>
                    <a:pt x="127150" y="68487"/>
                    <a:pt x="141218" y="52921"/>
                    <a:pt x="150728" y="33316"/>
                  </a:cubicBezTo>
                  <a:cubicBezTo>
                    <a:pt x="152943" y="28691"/>
                    <a:pt x="150142" y="24523"/>
                    <a:pt x="145322" y="23937"/>
                  </a:cubicBezTo>
                  <a:cubicBezTo>
                    <a:pt x="102334" y="18400"/>
                    <a:pt x="59998" y="18856"/>
                    <a:pt x="17140" y="24783"/>
                  </a:cubicBezTo>
                  <a:cubicBezTo>
                    <a:pt x="9976" y="25760"/>
                    <a:pt x="12061" y="36898"/>
                    <a:pt x="18834" y="37093"/>
                  </a:cubicBezTo>
                  <a:cubicBezTo>
                    <a:pt x="37267" y="37614"/>
                    <a:pt x="117640" y="40024"/>
                    <a:pt x="111909" y="5764"/>
                  </a:cubicBezTo>
                  <a:cubicBezTo>
                    <a:pt x="111583" y="3811"/>
                    <a:pt x="109499" y="1726"/>
                    <a:pt x="107545" y="1401"/>
                  </a:cubicBezTo>
                  <a:cubicBezTo>
                    <a:pt x="76216" y="-3875"/>
                    <a:pt x="36029" y="7132"/>
                    <a:pt x="4505" y="11626"/>
                  </a:cubicBezTo>
                  <a:cubicBezTo>
                    <a:pt x="-3376" y="12669"/>
                    <a:pt x="-54" y="24718"/>
                    <a:pt x="7827" y="23546"/>
                  </a:cubicBezTo>
                  <a:lnTo>
                    <a:pt x="7827" y="23546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9" name="Group 1998">
            <a:extLst>
              <a:ext uri="{FF2B5EF4-FFF2-40B4-BE49-F238E27FC236}">
                <a16:creationId xmlns:a16="http://schemas.microsoft.com/office/drawing/2014/main" id="{0DE095C0-B697-4529-8269-BEB80949269A}"/>
              </a:ext>
            </a:extLst>
          </p:cNvPr>
          <p:cNvGrpSpPr/>
          <p:nvPr/>
        </p:nvGrpSpPr>
        <p:grpSpPr>
          <a:xfrm>
            <a:off x="8551259" y="3645117"/>
            <a:ext cx="362529" cy="363396"/>
            <a:chOff x="8646763" y="3676652"/>
            <a:chExt cx="299611" cy="300327"/>
          </a:xfrm>
          <a:solidFill>
            <a:srgbClr val="FFFFFF"/>
          </a:solidFill>
        </p:grpSpPr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875C3617-EBF0-46E3-973B-8F7412E8A98E}"/>
                </a:ext>
              </a:extLst>
            </p:cNvPr>
            <p:cNvSpPr/>
            <p:nvPr/>
          </p:nvSpPr>
          <p:spPr>
            <a:xfrm>
              <a:off x="8646763" y="3676652"/>
              <a:ext cx="299611" cy="299611"/>
            </a:xfrm>
            <a:custGeom>
              <a:avLst/>
              <a:gdLst>
                <a:gd name="connsiteX0" fmla="*/ 268217 w 299610"/>
                <a:gd name="connsiteY0" fmla="*/ 303128 h 299610"/>
                <a:gd name="connsiteX1" fmla="*/ 34912 w 299610"/>
                <a:gd name="connsiteY1" fmla="*/ 303128 h 299610"/>
                <a:gd name="connsiteX2" fmla="*/ 0 w 299610"/>
                <a:gd name="connsiteY2" fmla="*/ 268217 h 299610"/>
                <a:gd name="connsiteX3" fmla="*/ 0 w 299610"/>
                <a:gd name="connsiteY3" fmla="*/ 34911 h 299610"/>
                <a:gd name="connsiteX4" fmla="*/ 34912 w 299610"/>
                <a:gd name="connsiteY4" fmla="*/ 0 h 299610"/>
                <a:gd name="connsiteX5" fmla="*/ 268217 w 299610"/>
                <a:gd name="connsiteY5" fmla="*/ 0 h 299610"/>
                <a:gd name="connsiteX6" fmla="*/ 303128 w 299610"/>
                <a:gd name="connsiteY6" fmla="*/ 34911 h 299610"/>
                <a:gd name="connsiteX7" fmla="*/ 303128 w 299610"/>
                <a:gd name="connsiteY7" fmla="*/ 268217 h 299610"/>
                <a:gd name="connsiteX8" fmla="*/ 268217 w 299610"/>
                <a:gd name="connsiteY8" fmla="*/ 303128 h 299610"/>
                <a:gd name="connsiteX9" fmla="*/ 34912 w 299610"/>
                <a:gd name="connsiteY9" fmla="*/ 8402 h 299610"/>
                <a:gd name="connsiteX10" fmla="*/ 8337 w 299610"/>
                <a:gd name="connsiteY10" fmla="*/ 34976 h 299610"/>
                <a:gd name="connsiteX11" fmla="*/ 8337 w 299610"/>
                <a:gd name="connsiteY11" fmla="*/ 268282 h 299610"/>
                <a:gd name="connsiteX12" fmla="*/ 34912 w 299610"/>
                <a:gd name="connsiteY12" fmla="*/ 294856 h 299610"/>
                <a:gd name="connsiteX13" fmla="*/ 268217 w 299610"/>
                <a:gd name="connsiteY13" fmla="*/ 294856 h 299610"/>
                <a:gd name="connsiteX14" fmla="*/ 294791 w 299610"/>
                <a:gd name="connsiteY14" fmla="*/ 268282 h 299610"/>
                <a:gd name="connsiteX15" fmla="*/ 294791 w 299610"/>
                <a:gd name="connsiteY15" fmla="*/ 34976 h 299610"/>
                <a:gd name="connsiteX16" fmla="*/ 268217 w 299610"/>
                <a:gd name="connsiteY16" fmla="*/ 8402 h 299610"/>
                <a:gd name="connsiteX17" fmla="*/ 34912 w 299610"/>
                <a:gd name="connsiteY17" fmla="*/ 8402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9610" h="299610">
                  <a:moveTo>
                    <a:pt x="268217" y="303128"/>
                  </a:moveTo>
                  <a:lnTo>
                    <a:pt x="34912" y="303128"/>
                  </a:lnTo>
                  <a:cubicBezTo>
                    <a:pt x="15697" y="303128"/>
                    <a:pt x="0" y="287496"/>
                    <a:pt x="0" y="268217"/>
                  </a:cubicBezTo>
                  <a:lnTo>
                    <a:pt x="0" y="34911"/>
                  </a:lnTo>
                  <a:cubicBezTo>
                    <a:pt x="0" y="15697"/>
                    <a:pt x="15632" y="0"/>
                    <a:pt x="34912" y="0"/>
                  </a:cubicBezTo>
                  <a:lnTo>
                    <a:pt x="268217" y="0"/>
                  </a:lnTo>
                  <a:cubicBezTo>
                    <a:pt x="287431" y="0"/>
                    <a:pt x="303128" y="15632"/>
                    <a:pt x="303128" y="34911"/>
                  </a:cubicBezTo>
                  <a:lnTo>
                    <a:pt x="303128" y="268217"/>
                  </a:lnTo>
                  <a:cubicBezTo>
                    <a:pt x="303128" y="287496"/>
                    <a:pt x="287496" y="303128"/>
                    <a:pt x="268217" y="303128"/>
                  </a:cubicBezTo>
                  <a:close/>
                  <a:moveTo>
                    <a:pt x="34912" y="8402"/>
                  </a:moveTo>
                  <a:cubicBezTo>
                    <a:pt x="20257" y="8402"/>
                    <a:pt x="8337" y="20322"/>
                    <a:pt x="8337" y="34976"/>
                  </a:cubicBezTo>
                  <a:lnTo>
                    <a:pt x="8337" y="268282"/>
                  </a:lnTo>
                  <a:cubicBezTo>
                    <a:pt x="8337" y="282937"/>
                    <a:pt x="20257" y="294856"/>
                    <a:pt x="34912" y="294856"/>
                  </a:cubicBezTo>
                  <a:lnTo>
                    <a:pt x="268217" y="294856"/>
                  </a:lnTo>
                  <a:cubicBezTo>
                    <a:pt x="282872" y="294856"/>
                    <a:pt x="294791" y="282937"/>
                    <a:pt x="294791" y="268282"/>
                  </a:cubicBezTo>
                  <a:lnTo>
                    <a:pt x="294791" y="34976"/>
                  </a:lnTo>
                  <a:cubicBezTo>
                    <a:pt x="294791" y="20322"/>
                    <a:pt x="282872" y="8402"/>
                    <a:pt x="268217" y="8402"/>
                  </a:cubicBezTo>
                  <a:lnTo>
                    <a:pt x="34912" y="840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76D0D47E-A6EC-405F-9C11-D1882A38EDB2}"/>
                </a:ext>
              </a:extLst>
            </p:cNvPr>
            <p:cNvSpPr/>
            <p:nvPr/>
          </p:nvSpPr>
          <p:spPr>
            <a:xfrm>
              <a:off x="8715999" y="3755984"/>
              <a:ext cx="6513" cy="45593"/>
            </a:xfrm>
            <a:custGeom>
              <a:avLst/>
              <a:gdLst>
                <a:gd name="connsiteX0" fmla="*/ 4169 w 6513"/>
                <a:gd name="connsiteY0" fmla="*/ 49240 h 45592"/>
                <a:gd name="connsiteX1" fmla="*/ 0 w 6513"/>
                <a:gd name="connsiteY1" fmla="*/ 45072 h 45592"/>
                <a:gd name="connsiteX2" fmla="*/ 0 w 6513"/>
                <a:gd name="connsiteY2" fmla="*/ 4168 h 45592"/>
                <a:gd name="connsiteX3" fmla="*/ 4169 w 6513"/>
                <a:gd name="connsiteY3" fmla="*/ 0 h 45592"/>
                <a:gd name="connsiteX4" fmla="*/ 8337 w 6513"/>
                <a:gd name="connsiteY4" fmla="*/ 4168 h 45592"/>
                <a:gd name="connsiteX5" fmla="*/ 8337 w 6513"/>
                <a:gd name="connsiteY5" fmla="*/ 45072 h 45592"/>
                <a:gd name="connsiteX6" fmla="*/ 4169 w 6513"/>
                <a:gd name="connsiteY6" fmla="*/ 49240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9240"/>
                  </a:moveTo>
                  <a:cubicBezTo>
                    <a:pt x="1889" y="49240"/>
                    <a:pt x="0" y="47351"/>
                    <a:pt x="0" y="45072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8"/>
                  </a:cubicBezTo>
                  <a:lnTo>
                    <a:pt x="8337" y="45072"/>
                  </a:lnTo>
                  <a:cubicBezTo>
                    <a:pt x="8337" y="47417"/>
                    <a:pt x="6449" y="49240"/>
                    <a:pt x="4169" y="4924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FE3020F8-9660-44E2-BEB3-1F72DFD5D76A}"/>
                </a:ext>
              </a:extLst>
            </p:cNvPr>
            <p:cNvSpPr/>
            <p:nvPr/>
          </p:nvSpPr>
          <p:spPr>
            <a:xfrm>
              <a:off x="8715999" y="3924873"/>
              <a:ext cx="6513" cy="52106"/>
            </a:xfrm>
            <a:custGeom>
              <a:avLst/>
              <a:gdLst>
                <a:gd name="connsiteX0" fmla="*/ 4169 w 6513"/>
                <a:gd name="connsiteY0" fmla="*/ 54972 h 52106"/>
                <a:gd name="connsiteX1" fmla="*/ 0 w 6513"/>
                <a:gd name="connsiteY1" fmla="*/ 50803 h 52106"/>
                <a:gd name="connsiteX2" fmla="*/ 0 w 6513"/>
                <a:gd name="connsiteY2" fmla="*/ 4168 h 52106"/>
                <a:gd name="connsiteX3" fmla="*/ 4169 w 6513"/>
                <a:gd name="connsiteY3" fmla="*/ 0 h 52106"/>
                <a:gd name="connsiteX4" fmla="*/ 8337 w 6513"/>
                <a:gd name="connsiteY4" fmla="*/ 4168 h 52106"/>
                <a:gd name="connsiteX5" fmla="*/ 8337 w 6513"/>
                <a:gd name="connsiteY5" fmla="*/ 50803 h 52106"/>
                <a:gd name="connsiteX6" fmla="*/ 4169 w 6513"/>
                <a:gd name="connsiteY6" fmla="*/ 54972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52106">
                  <a:moveTo>
                    <a:pt x="4169" y="54972"/>
                  </a:moveTo>
                  <a:cubicBezTo>
                    <a:pt x="1889" y="54972"/>
                    <a:pt x="0" y="53083"/>
                    <a:pt x="0" y="50803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8"/>
                  </a:cubicBezTo>
                  <a:lnTo>
                    <a:pt x="8337" y="50803"/>
                  </a:lnTo>
                  <a:cubicBezTo>
                    <a:pt x="8337" y="53083"/>
                    <a:pt x="6449" y="54972"/>
                    <a:pt x="4169" y="549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C134887-A6FD-4846-B6FC-821673EBAF91}"/>
                </a:ext>
              </a:extLst>
            </p:cNvPr>
            <p:cNvSpPr/>
            <p:nvPr/>
          </p:nvSpPr>
          <p:spPr>
            <a:xfrm>
              <a:off x="8715999" y="3842155"/>
              <a:ext cx="6513" cy="45593"/>
            </a:xfrm>
            <a:custGeom>
              <a:avLst/>
              <a:gdLst>
                <a:gd name="connsiteX0" fmla="*/ 4169 w 6513"/>
                <a:gd name="connsiteY0" fmla="*/ 45853 h 45592"/>
                <a:gd name="connsiteX1" fmla="*/ 0 w 6513"/>
                <a:gd name="connsiteY1" fmla="*/ 41685 h 45592"/>
                <a:gd name="connsiteX2" fmla="*/ 0 w 6513"/>
                <a:gd name="connsiteY2" fmla="*/ 4169 h 45592"/>
                <a:gd name="connsiteX3" fmla="*/ 4169 w 6513"/>
                <a:gd name="connsiteY3" fmla="*/ 0 h 45592"/>
                <a:gd name="connsiteX4" fmla="*/ 8337 w 6513"/>
                <a:gd name="connsiteY4" fmla="*/ 4169 h 45592"/>
                <a:gd name="connsiteX5" fmla="*/ 8337 w 6513"/>
                <a:gd name="connsiteY5" fmla="*/ 41685 h 45592"/>
                <a:gd name="connsiteX6" fmla="*/ 4169 w 6513"/>
                <a:gd name="connsiteY6" fmla="*/ 45853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5853"/>
                  </a:moveTo>
                  <a:cubicBezTo>
                    <a:pt x="1889" y="45853"/>
                    <a:pt x="0" y="43965"/>
                    <a:pt x="0" y="41685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9"/>
                  </a:cubicBezTo>
                  <a:lnTo>
                    <a:pt x="8337" y="41685"/>
                  </a:lnTo>
                  <a:cubicBezTo>
                    <a:pt x="8337" y="43965"/>
                    <a:pt x="6449" y="45853"/>
                    <a:pt x="4169" y="4585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48DF1209-6E98-450B-A7FE-2A70303863B4}"/>
                </a:ext>
              </a:extLst>
            </p:cNvPr>
            <p:cNvSpPr/>
            <p:nvPr/>
          </p:nvSpPr>
          <p:spPr>
            <a:xfrm>
              <a:off x="8715999" y="3676652"/>
              <a:ext cx="6513" cy="39080"/>
            </a:xfrm>
            <a:custGeom>
              <a:avLst/>
              <a:gdLst>
                <a:gd name="connsiteX0" fmla="*/ 4169 w 6513"/>
                <a:gd name="connsiteY0" fmla="*/ 42467 h 39079"/>
                <a:gd name="connsiteX1" fmla="*/ 0 w 6513"/>
                <a:gd name="connsiteY1" fmla="*/ 38298 h 39079"/>
                <a:gd name="connsiteX2" fmla="*/ 0 w 6513"/>
                <a:gd name="connsiteY2" fmla="*/ 4169 h 39079"/>
                <a:gd name="connsiteX3" fmla="*/ 4169 w 6513"/>
                <a:gd name="connsiteY3" fmla="*/ 0 h 39079"/>
                <a:gd name="connsiteX4" fmla="*/ 8337 w 6513"/>
                <a:gd name="connsiteY4" fmla="*/ 4169 h 39079"/>
                <a:gd name="connsiteX5" fmla="*/ 8337 w 6513"/>
                <a:gd name="connsiteY5" fmla="*/ 38298 h 39079"/>
                <a:gd name="connsiteX6" fmla="*/ 4169 w 6513"/>
                <a:gd name="connsiteY6" fmla="*/ 4246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39079">
                  <a:moveTo>
                    <a:pt x="4169" y="42467"/>
                  </a:moveTo>
                  <a:cubicBezTo>
                    <a:pt x="1889" y="42467"/>
                    <a:pt x="0" y="40578"/>
                    <a:pt x="0" y="38298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9"/>
                  </a:cubicBezTo>
                  <a:lnTo>
                    <a:pt x="8337" y="38298"/>
                  </a:lnTo>
                  <a:cubicBezTo>
                    <a:pt x="8337" y="40578"/>
                    <a:pt x="6449" y="42467"/>
                    <a:pt x="4169" y="4246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15323031-7344-4442-91F5-EA2F155D7A27}"/>
                </a:ext>
              </a:extLst>
            </p:cNvPr>
            <p:cNvSpPr/>
            <p:nvPr/>
          </p:nvSpPr>
          <p:spPr>
            <a:xfrm>
              <a:off x="8793834" y="3782558"/>
              <a:ext cx="6513" cy="52106"/>
            </a:xfrm>
            <a:custGeom>
              <a:avLst/>
              <a:gdLst>
                <a:gd name="connsiteX0" fmla="*/ 4169 w 6513"/>
                <a:gd name="connsiteY0" fmla="*/ 56796 h 52106"/>
                <a:gd name="connsiteX1" fmla="*/ 0 w 6513"/>
                <a:gd name="connsiteY1" fmla="*/ 52627 h 52106"/>
                <a:gd name="connsiteX2" fmla="*/ 0 w 6513"/>
                <a:gd name="connsiteY2" fmla="*/ 4169 h 52106"/>
                <a:gd name="connsiteX3" fmla="*/ 4169 w 6513"/>
                <a:gd name="connsiteY3" fmla="*/ 0 h 52106"/>
                <a:gd name="connsiteX4" fmla="*/ 8337 w 6513"/>
                <a:gd name="connsiteY4" fmla="*/ 4169 h 52106"/>
                <a:gd name="connsiteX5" fmla="*/ 8337 w 6513"/>
                <a:gd name="connsiteY5" fmla="*/ 52627 h 52106"/>
                <a:gd name="connsiteX6" fmla="*/ 4169 w 6513"/>
                <a:gd name="connsiteY6" fmla="*/ 56796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52106">
                  <a:moveTo>
                    <a:pt x="4169" y="56796"/>
                  </a:moveTo>
                  <a:cubicBezTo>
                    <a:pt x="1889" y="56796"/>
                    <a:pt x="0" y="54907"/>
                    <a:pt x="0" y="5262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52627"/>
                  </a:lnTo>
                  <a:cubicBezTo>
                    <a:pt x="8337" y="54907"/>
                    <a:pt x="6448" y="56796"/>
                    <a:pt x="4169" y="5679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43FB3AF5-D5F8-4771-91F4-A6A5A2F652F1}"/>
                </a:ext>
              </a:extLst>
            </p:cNvPr>
            <p:cNvSpPr/>
            <p:nvPr/>
          </p:nvSpPr>
          <p:spPr>
            <a:xfrm>
              <a:off x="8793834" y="3876219"/>
              <a:ext cx="6513" cy="97699"/>
            </a:xfrm>
            <a:custGeom>
              <a:avLst/>
              <a:gdLst>
                <a:gd name="connsiteX0" fmla="*/ 4169 w 6513"/>
                <a:gd name="connsiteY0" fmla="*/ 103626 h 97699"/>
                <a:gd name="connsiteX1" fmla="*/ 0 w 6513"/>
                <a:gd name="connsiteY1" fmla="*/ 99458 h 97699"/>
                <a:gd name="connsiteX2" fmla="*/ 0 w 6513"/>
                <a:gd name="connsiteY2" fmla="*/ 4168 h 97699"/>
                <a:gd name="connsiteX3" fmla="*/ 4169 w 6513"/>
                <a:gd name="connsiteY3" fmla="*/ 0 h 97699"/>
                <a:gd name="connsiteX4" fmla="*/ 8337 w 6513"/>
                <a:gd name="connsiteY4" fmla="*/ 4168 h 97699"/>
                <a:gd name="connsiteX5" fmla="*/ 8337 w 6513"/>
                <a:gd name="connsiteY5" fmla="*/ 99458 h 97699"/>
                <a:gd name="connsiteX6" fmla="*/ 4169 w 6513"/>
                <a:gd name="connsiteY6" fmla="*/ 103626 h 97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97699">
                  <a:moveTo>
                    <a:pt x="4169" y="103626"/>
                  </a:moveTo>
                  <a:cubicBezTo>
                    <a:pt x="1889" y="103626"/>
                    <a:pt x="0" y="101737"/>
                    <a:pt x="0" y="9945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99458"/>
                  </a:lnTo>
                  <a:cubicBezTo>
                    <a:pt x="8337" y="101737"/>
                    <a:pt x="6448" y="103626"/>
                    <a:pt x="4169" y="10362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2BF50910-C4EB-42C2-B8F8-684F951DF4B3}"/>
                </a:ext>
              </a:extLst>
            </p:cNvPr>
            <p:cNvSpPr/>
            <p:nvPr/>
          </p:nvSpPr>
          <p:spPr>
            <a:xfrm>
              <a:off x="8793834" y="3676718"/>
              <a:ext cx="6513" cy="65133"/>
            </a:xfrm>
            <a:custGeom>
              <a:avLst/>
              <a:gdLst>
                <a:gd name="connsiteX0" fmla="*/ 4169 w 6513"/>
                <a:gd name="connsiteY0" fmla="*/ 68976 h 65132"/>
                <a:gd name="connsiteX1" fmla="*/ 0 w 6513"/>
                <a:gd name="connsiteY1" fmla="*/ 64807 h 65132"/>
                <a:gd name="connsiteX2" fmla="*/ 0 w 6513"/>
                <a:gd name="connsiteY2" fmla="*/ 4169 h 65132"/>
                <a:gd name="connsiteX3" fmla="*/ 4169 w 6513"/>
                <a:gd name="connsiteY3" fmla="*/ 0 h 65132"/>
                <a:gd name="connsiteX4" fmla="*/ 8337 w 6513"/>
                <a:gd name="connsiteY4" fmla="*/ 4169 h 65132"/>
                <a:gd name="connsiteX5" fmla="*/ 8337 w 6513"/>
                <a:gd name="connsiteY5" fmla="*/ 64807 h 65132"/>
                <a:gd name="connsiteX6" fmla="*/ 4169 w 6513"/>
                <a:gd name="connsiteY6" fmla="*/ 68976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2">
                  <a:moveTo>
                    <a:pt x="4169" y="68976"/>
                  </a:moveTo>
                  <a:cubicBezTo>
                    <a:pt x="1889" y="68976"/>
                    <a:pt x="0" y="67087"/>
                    <a:pt x="0" y="6480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64807"/>
                  </a:lnTo>
                  <a:cubicBezTo>
                    <a:pt x="8337" y="67087"/>
                    <a:pt x="6448" y="68976"/>
                    <a:pt x="4169" y="6897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0B514DD8-D0E5-429D-A24C-7FF145622019}"/>
                </a:ext>
              </a:extLst>
            </p:cNvPr>
            <p:cNvSpPr/>
            <p:nvPr/>
          </p:nvSpPr>
          <p:spPr>
            <a:xfrm>
              <a:off x="8871602" y="3756049"/>
              <a:ext cx="6513" cy="26053"/>
            </a:xfrm>
            <a:custGeom>
              <a:avLst/>
              <a:gdLst>
                <a:gd name="connsiteX0" fmla="*/ 4169 w 6513"/>
                <a:gd name="connsiteY0" fmla="*/ 31199 h 26053"/>
                <a:gd name="connsiteX1" fmla="*/ 0 w 6513"/>
                <a:gd name="connsiteY1" fmla="*/ 27030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7030 h 26053"/>
                <a:gd name="connsiteX6" fmla="*/ 4169 w 6513"/>
                <a:gd name="connsiteY6" fmla="*/ 31199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1199"/>
                  </a:moveTo>
                  <a:cubicBezTo>
                    <a:pt x="1889" y="31199"/>
                    <a:pt x="0" y="29310"/>
                    <a:pt x="0" y="27030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7030"/>
                  </a:lnTo>
                  <a:cubicBezTo>
                    <a:pt x="8337" y="29310"/>
                    <a:pt x="6513" y="31199"/>
                    <a:pt x="4169" y="3119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541AAA56-E9BA-401E-9077-B205A51751D0}"/>
                </a:ext>
              </a:extLst>
            </p:cNvPr>
            <p:cNvSpPr/>
            <p:nvPr/>
          </p:nvSpPr>
          <p:spPr>
            <a:xfrm>
              <a:off x="8871602" y="3887357"/>
              <a:ext cx="6513" cy="19540"/>
            </a:xfrm>
            <a:custGeom>
              <a:avLst/>
              <a:gdLst>
                <a:gd name="connsiteX0" fmla="*/ 4169 w 6513"/>
                <a:gd name="connsiteY0" fmla="*/ 23252 h 19539"/>
                <a:gd name="connsiteX1" fmla="*/ 0 w 6513"/>
                <a:gd name="connsiteY1" fmla="*/ 19084 h 19539"/>
                <a:gd name="connsiteX2" fmla="*/ 0 w 6513"/>
                <a:gd name="connsiteY2" fmla="*/ 4169 h 19539"/>
                <a:gd name="connsiteX3" fmla="*/ 4169 w 6513"/>
                <a:gd name="connsiteY3" fmla="*/ 0 h 19539"/>
                <a:gd name="connsiteX4" fmla="*/ 8337 w 6513"/>
                <a:gd name="connsiteY4" fmla="*/ 4169 h 19539"/>
                <a:gd name="connsiteX5" fmla="*/ 8337 w 6513"/>
                <a:gd name="connsiteY5" fmla="*/ 19084 h 19539"/>
                <a:gd name="connsiteX6" fmla="*/ 4169 w 6513"/>
                <a:gd name="connsiteY6" fmla="*/ 2325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3252"/>
                  </a:moveTo>
                  <a:cubicBezTo>
                    <a:pt x="1889" y="23252"/>
                    <a:pt x="0" y="21364"/>
                    <a:pt x="0" y="19084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9084"/>
                  </a:lnTo>
                  <a:cubicBezTo>
                    <a:pt x="8337" y="21364"/>
                    <a:pt x="6513" y="23252"/>
                    <a:pt x="4169" y="2325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B0B3E9B7-1A68-464D-8695-F62CF53B37BE}"/>
                </a:ext>
              </a:extLst>
            </p:cNvPr>
            <p:cNvSpPr/>
            <p:nvPr/>
          </p:nvSpPr>
          <p:spPr>
            <a:xfrm>
              <a:off x="8871602" y="3947474"/>
              <a:ext cx="6513" cy="26053"/>
            </a:xfrm>
            <a:custGeom>
              <a:avLst/>
              <a:gdLst>
                <a:gd name="connsiteX0" fmla="*/ 4169 w 6513"/>
                <a:gd name="connsiteY0" fmla="*/ 32371 h 26053"/>
                <a:gd name="connsiteX1" fmla="*/ 0 w 6513"/>
                <a:gd name="connsiteY1" fmla="*/ 28202 h 26053"/>
                <a:gd name="connsiteX2" fmla="*/ 0 w 6513"/>
                <a:gd name="connsiteY2" fmla="*/ 4168 h 26053"/>
                <a:gd name="connsiteX3" fmla="*/ 4169 w 6513"/>
                <a:gd name="connsiteY3" fmla="*/ 0 h 26053"/>
                <a:gd name="connsiteX4" fmla="*/ 8337 w 6513"/>
                <a:gd name="connsiteY4" fmla="*/ 4168 h 26053"/>
                <a:gd name="connsiteX5" fmla="*/ 8337 w 6513"/>
                <a:gd name="connsiteY5" fmla="*/ 28202 h 26053"/>
                <a:gd name="connsiteX6" fmla="*/ 4169 w 6513"/>
                <a:gd name="connsiteY6" fmla="*/ 32371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2371"/>
                  </a:moveTo>
                  <a:cubicBezTo>
                    <a:pt x="1889" y="32371"/>
                    <a:pt x="0" y="30482"/>
                    <a:pt x="0" y="28202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28202"/>
                  </a:lnTo>
                  <a:cubicBezTo>
                    <a:pt x="8337" y="30482"/>
                    <a:pt x="6513" y="32371"/>
                    <a:pt x="4169" y="3237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403FAB74-A091-4B85-8583-AB2E8CC724B1}"/>
                </a:ext>
              </a:extLst>
            </p:cNvPr>
            <p:cNvSpPr/>
            <p:nvPr/>
          </p:nvSpPr>
          <p:spPr>
            <a:xfrm>
              <a:off x="8871602" y="3824113"/>
              <a:ext cx="6513" cy="26053"/>
            </a:xfrm>
            <a:custGeom>
              <a:avLst/>
              <a:gdLst>
                <a:gd name="connsiteX0" fmla="*/ 4169 w 6513"/>
                <a:gd name="connsiteY0" fmla="*/ 26379 h 26053"/>
                <a:gd name="connsiteX1" fmla="*/ 0 w 6513"/>
                <a:gd name="connsiteY1" fmla="*/ 22210 h 26053"/>
                <a:gd name="connsiteX2" fmla="*/ 0 w 6513"/>
                <a:gd name="connsiteY2" fmla="*/ 4168 h 26053"/>
                <a:gd name="connsiteX3" fmla="*/ 4169 w 6513"/>
                <a:gd name="connsiteY3" fmla="*/ 0 h 26053"/>
                <a:gd name="connsiteX4" fmla="*/ 8337 w 6513"/>
                <a:gd name="connsiteY4" fmla="*/ 4168 h 26053"/>
                <a:gd name="connsiteX5" fmla="*/ 8337 w 6513"/>
                <a:gd name="connsiteY5" fmla="*/ 22210 h 26053"/>
                <a:gd name="connsiteX6" fmla="*/ 4169 w 6513"/>
                <a:gd name="connsiteY6" fmla="*/ 26379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26379"/>
                  </a:moveTo>
                  <a:cubicBezTo>
                    <a:pt x="1889" y="26379"/>
                    <a:pt x="0" y="24490"/>
                    <a:pt x="0" y="22210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22210"/>
                  </a:lnTo>
                  <a:cubicBezTo>
                    <a:pt x="8337" y="24490"/>
                    <a:pt x="6513" y="26379"/>
                    <a:pt x="4169" y="2637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98E284F-408C-4C2A-8FE4-8DC135D3538E}"/>
                </a:ext>
              </a:extLst>
            </p:cNvPr>
            <p:cNvSpPr/>
            <p:nvPr/>
          </p:nvSpPr>
          <p:spPr>
            <a:xfrm>
              <a:off x="8871602" y="3676652"/>
              <a:ext cx="6513" cy="39080"/>
            </a:xfrm>
            <a:custGeom>
              <a:avLst/>
              <a:gdLst>
                <a:gd name="connsiteX0" fmla="*/ 4169 w 6513"/>
                <a:gd name="connsiteY0" fmla="*/ 42467 h 39079"/>
                <a:gd name="connsiteX1" fmla="*/ 0 w 6513"/>
                <a:gd name="connsiteY1" fmla="*/ 38298 h 39079"/>
                <a:gd name="connsiteX2" fmla="*/ 0 w 6513"/>
                <a:gd name="connsiteY2" fmla="*/ 4169 h 39079"/>
                <a:gd name="connsiteX3" fmla="*/ 4169 w 6513"/>
                <a:gd name="connsiteY3" fmla="*/ 0 h 39079"/>
                <a:gd name="connsiteX4" fmla="*/ 8337 w 6513"/>
                <a:gd name="connsiteY4" fmla="*/ 4169 h 39079"/>
                <a:gd name="connsiteX5" fmla="*/ 8337 w 6513"/>
                <a:gd name="connsiteY5" fmla="*/ 38298 h 39079"/>
                <a:gd name="connsiteX6" fmla="*/ 4169 w 6513"/>
                <a:gd name="connsiteY6" fmla="*/ 4246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39079">
                  <a:moveTo>
                    <a:pt x="4169" y="42467"/>
                  </a:moveTo>
                  <a:cubicBezTo>
                    <a:pt x="1889" y="42467"/>
                    <a:pt x="0" y="40578"/>
                    <a:pt x="0" y="38298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38298"/>
                  </a:lnTo>
                  <a:cubicBezTo>
                    <a:pt x="8337" y="40578"/>
                    <a:pt x="6513" y="42467"/>
                    <a:pt x="4169" y="4246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B232390E-E4E7-4D74-8661-BE9BAB2B670C}"/>
                </a:ext>
              </a:extLst>
            </p:cNvPr>
            <p:cNvSpPr/>
            <p:nvPr/>
          </p:nvSpPr>
          <p:spPr>
            <a:xfrm>
              <a:off x="8693399" y="3710782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39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69 h 52106"/>
                <a:gd name="connsiteX7" fmla="*/ 26769 w 52106"/>
                <a:gd name="connsiteY7" fmla="*/ 45202 h 52106"/>
                <a:gd name="connsiteX8" fmla="*/ 45203 w 52106"/>
                <a:gd name="connsiteY8" fmla="*/ 26769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69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69"/>
                  </a:cubicBezTo>
                  <a:cubicBezTo>
                    <a:pt x="53539" y="41555"/>
                    <a:pt x="41555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9" y="8337"/>
                    <a:pt x="8337" y="16609"/>
                    <a:pt x="8337" y="26769"/>
                  </a:cubicBezTo>
                  <a:cubicBezTo>
                    <a:pt x="8337" y="36930"/>
                    <a:pt x="16609" y="45202"/>
                    <a:pt x="26769" y="45202"/>
                  </a:cubicBezTo>
                  <a:cubicBezTo>
                    <a:pt x="36931" y="45202"/>
                    <a:pt x="45203" y="36930"/>
                    <a:pt x="45203" y="26769"/>
                  </a:cubicBezTo>
                  <a:cubicBezTo>
                    <a:pt x="45203" y="16609"/>
                    <a:pt x="36931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46709997-1A94-4335-B653-57A192246EB4}"/>
                </a:ext>
              </a:extLst>
            </p:cNvPr>
            <p:cNvSpPr/>
            <p:nvPr/>
          </p:nvSpPr>
          <p:spPr>
            <a:xfrm>
              <a:off x="8693399" y="3796888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39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69 h 52106"/>
                <a:gd name="connsiteX7" fmla="*/ 26769 w 52106"/>
                <a:gd name="connsiteY7" fmla="*/ 45202 h 52106"/>
                <a:gd name="connsiteX8" fmla="*/ 45203 w 52106"/>
                <a:gd name="connsiteY8" fmla="*/ 26769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69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69"/>
                  </a:cubicBezTo>
                  <a:cubicBezTo>
                    <a:pt x="53539" y="41555"/>
                    <a:pt x="41555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9" y="8337"/>
                    <a:pt x="8337" y="16609"/>
                    <a:pt x="8337" y="26769"/>
                  </a:cubicBezTo>
                  <a:cubicBezTo>
                    <a:pt x="8337" y="36930"/>
                    <a:pt x="16609" y="45202"/>
                    <a:pt x="26769" y="45202"/>
                  </a:cubicBezTo>
                  <a:cubicBezTo>
                    <a:pt x="36931" y="45202"/>
                    <a:pt x="45203" y="36930"/>
                    <a:pt x="45203" y="26769"/>
                  </a:cubicBezTo>
                  <a:cubicBezTo>
                    <a:pt x="45203" y="16609"/>
                    <a:pt x="36931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709B968C-567D-4BD8-BCAE-63F5F7DE61AE}"/>
                </a:ext>
              </a:extLst>
            </p:cNvPr>
            <p:cNvSpPr/>
            <p:nvPr/>
          </p:nvSpPr>
          <p:spPr>
            <a:xfrm>
              <a:off x="8771233" y="3737356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70 h 52106"/>
                <a:gd name="connsiteX2" fmla="*/ 26769 w 52106"/>
                <a:gd name="connsiteY2" fmla="*/ 0 h 52106"/>
                <a:gd name="connsiteX3" fmla="*/ 53539 w 52106"/>
                <a:gd name="connsiteY3" fmla="*/ 26770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6 w 52106"/>
                <a:gd name="connsiteY6" fmla="*/ 26770 h 52106"/>
                <a:gd name="connsiteX7" fmla="*/ 26769 w 52106"/>
                <a:gd name="connsiteY7" fmla="*/ 45202 h 52106"/>
                <a:gd name="connsiteX8" fmla="*/ 45202 w 52106"/>
                <a:gd name="connsiteY8" fmla="*/ 26770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70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70"/>
                  </a:cubicBezTo>
                  <a:cubicBezTo>
                    <a:pt x="53539" y="41555"/>
                    <a:pt x="41490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8" y="8337"/>
                    <a:pt x="8336" y="16609"/>
                    <a:pt x="8336" y="26770"/>
                  </a:cubicBezTo>
                  <a:cubicBezTo>
                    <a:pt x="8336" y="36930"/>
                    <a:pt x="16608" y="45202"/>
                    <a:pt x="26769" y="45202"/>
                  </a:cubicBezTo>
                  <a:cubicBezTo>
                    <a:pt x="36930" y="45202"/>
                    <a:pt x="45202" y="36930"/>
                    <a:pt x="45202" y="26770"/>
                  </a:cubicBezTo>
                  <a:cubicBezTo>
                    <a:pt x="45202" y="16609"/>
                    <a:pt x="36930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ADCC8084-9DDC-4B7A-9349-9EA305EDCE04}"/>
                </a:ext>
              </a:extLst>
            </p:cNvPr>
            <p:cNvSpPr/>
            <p:nvPr/>
          </p:nvSpPr>
          <p:spPr>
            <a:xfrm>
              <a:off x="8771233" y="3831017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39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272 h 52106"/>
                <a:gd name="connsiteX6" fmla="*/ 8336 w 52106"/>
                <a:gd name="connsiteY6" fmla="*/ 26704 h 52106"/>
                <a:gd name="connsiteX7" fmla="*/ 26769 w 52106"/>
                <a:gd name="connsiteY7" fmla="*/ 45137 h 52106"/>
                <a:gd name="connsiteX8" fmla="*/ 45202 w 52106"/>
                <a:gd name="connsiteY8" fmla="*/ 26704 h 52106"/>
                <a:gd name="connsiteX9" fmla="*/ 26769 w 52106"/>
                <a:gd name="connsiteY9" fmla="*/ 8272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69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69"/>
                  </a:cubicBezTo>
                  <a:cubicBezTo>
                    <a:pt x="53539" y="41555"/>
                    <a:pt x="41490" y="53539"/>
                    <a:pt x="26769" y="53539"/>
                  </a:cubicBezTo>
                  <a:close/>
                  <a:moveTo>
                    <a:pt x="26769" y="8272"/>
                  </a:moveTo>
                  <a:cubicBezTo>
                    <a:pt x="16608" y="8272"/>
                    <a:pt x="8336" y="16544"/>
                    <a:pt x="8336" y="26704"/>
                  </a:cubicBezTo>
                  <a:cubicBezTo>
                    <a:pt x="8336" y="36865"/>
                    <a:pt x="16608" y="45137"/>
                    <a:pt x="26769" y="45137"/>
                  </a:cubicBezTo>
                  <a:cubicBezTo>
                    <a:pt x="36930" y="45137"/>
                    <a:pt x="45202" y="36865"/>
                    <a:pt x="45202" y="26704"/>
                  </a:cubicBezTo>
                  <a:cubicBezTo>
                    <a:pt x="45202" y="16544"/>
                    <a:pt x="36930" y="8272"/>
                    <a:pt x="26769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3F28E00B-3852-4855-BC0B-435780260D78}"/>
                </a:ext>
              </a:extLst>
            </p:cNvPr>
            <p:cNvSpPr/>
            <p:nvPr/>
          </p:nvSpPr>
          <p:spPr>
            <a:xfrm>
              <a:off x="8849001" y="3710782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39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69 h 52106"/>
                <a:gd name="connsiteX7" fmla="*/ 26769 w 52106"/>
                <a:gd name="connsiteY7" fmla="*/ 45202 h 52106"/>
                <a:gd name="connsiteX8" fmla="*/ 45203 w 52106"/>
                <a:gd name="connsiteY8" fmla="*/ 26769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69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69"/>
                  </a:cubicBezTo>
                  <a:cubicBezTo>
                    <a:pt x="53539" y="41555"/>
                    <a:pt x="41555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9" y="8337"/>
                    <a:pt x="8337" y="16609"/>
                    <a:pt x="8337" y="26769"/>
                  </a:cubicBezTo>
                  <a:cubicBezTo>
                    <a:pt x="8337" y="36930"/>
                    <a:pt x="16609" y="45202"/>
                    <a:pt x="26769" y="45202"/>
                  </a:cubicBezTo>
                  <a:cubicBezTo>
                    <a:pt x="36931" y="45202"/>
                    <a:pt x="45203" y="36930"/>
                    <a:pt x="45203" y="26769"/>
                  </a:cubicBezTo>
                  <a:cubicBezTo>
                    <a:pt x="45203" y="16609"/>
                    <a:pt x="36996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AF550F4-B595-4B4D-9DC6-C2F023783FEC}"/>
                </a:ext>
              </a:extLst>
            </p:cNvPr>
            <p:cNvSpPr/>
            <p:nvPr/>
          </p:nvSpPr>
          <p:spPr>
            <a:xfrm>
              <a:off x="8849001" y="3778911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39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69 h 52106"/>
                <a:gd name="connsiteX7" fmla="*/ 26769 w 52106"/>
                <a:gd name="connsiteY7" fmla="*/ 45202 h 52106"/>
                <a:gd name="connsiteX8" fmla="*/ 45203 w 52106"/>
                <a:gd name="connsiteY8" fmla="*/ 26769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69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69"/>
                  </a:cubicBezTo>
                  <a:cubicBezTo>
                    <a:pt x="53539" y="41490"/>
                    <a:pt x="41555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9" y="8337"/>
                    <a:pt x="8337" y="16609"/>
                    <a:pt x="8337" y="26769"/>
                  </a:cubicBezTo>
                  <a:cubicBezTo>
                    <a:pt x="8337" y="36930"/>
                    <a:pt x="16609" y="45202"/>
                    <a:pt x="26769" y="45202"/>
                  </a:cubicBezTo>
                  <a:cubicBezTo>
                    <a:pt x="36931" y="45202"/>
                    <a:pt x="45203" y="36930"/>
                    <a:pt x="45203" y="26769"/>
                  </a:cubicBezTo>
                  <a:cubicBezTo>
                    <a:pt x="45203" y="16609"/>
                    <a:pt x="36996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9C4292DB-5D6D-4089-BECB-DDA7C6F4E084}"/>
                </a:ext>
              </a:extLst>
            </p:cNvPr>
            <p:cNvSpPr/>
            <p:nvPr/>
          </p:nvSpPr>
          <p:spPr>
            <a:xfrm>
              <a:off x="8849001" y="3842155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70 h 52106"/>
                <a:gd name="connsiteX2" fmla="*/ 26769 w 52106"/>
                <a:gd name="connsiteY2" fmla="*/ 0 h 52106"/>
                <a:gd name="connsiteX3" fmla="*/ 53539 w 52106"/>
                <a:gd name="connsiteY3" fmla="*/ 26770 h 52106"/>
                <a:gd name="connsiteX4" fmla="*/ 26769 w 52106"/>
                <a:gd name="connsiteY4" fmla="*/ 53539 h 52106"/>
                <a:gd name="connsiteX5" fmla="*/ 26769 w 52106"/>
                <a:gd name="connsiteY5" fmla="*/ 8272 h 52106"/>
                <a:gd name="connsiteX6" fmla="*/ 8337 w 52106"/>
                <a:gd name="connsiteY6" fmla="*/ 26704 h 52106"/>
                <a:gd name="connsiteX7" fmla="*/ 26769 w 52106"/>
                <a:gd name="connsiteY7" fmla="*/ 45137 h 52106"/>
                <a:gd name="connsiteX8" fmla="*/ 45203 w 52106"/>
                <a:gd name="connsiteY8" fmla="*/ 26704 h 52106"/>
                <a:gd name="connsiteX9" fmla="*/ 26769 w 52106"/>
                <a:gd name="connsiteY9" fmla="*/ 8272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70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70"/>
                  </a:cubicBezTo>
                  <a:cubicBezTo>
                    <a:pt x="53539" y="41555"/>
                    <a:pt x="41555" y="53539"/>
                    <a:pt x="26769" y="53539"/>
                  </a:cubicBezTo>
                  <a:close/>
                  <a:moveTo>
                    <a:pt x="26769" y="8272"/>
                  </a:moveTo>
                  <a:cubicBezTo>
                    <a:pt x="16609" y="8272"/>
                    <a:pt x="8337" y="16544"/>
                    <a:pt x="8337" y="26704"/>
                  </a:cubicBezTo>
                  <a:cubicBezTo>
                    <a:pt x="8337" y="36865"/>
                    <a:pt x="16609" y="45137"/>
                    <a:pt x="26769" y="45137"/>
                  </a:cubicBezTo>
                  <a:cubicBezTo>
                    <a:pt x="36931" y="45137"/>
                    <a:pt x="45203" y="36865"/>
                    <a:pt x="45203" y="26704"/>
                  </a:cubicBezTo>
                  <a:cubicBezTo>
                    <a:pt x="45203" y="16544"/>
                    <a:pt x="36996" y="8272"/>
                    <a:pt x="26769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4214919F-AF8C-40DA-BB02-4D97CB8CC096}"/>
                </a:ext>
              </a:extLst>
            </p:cNvPr>
            <p:cNvSpPr/>
            <p:nvPr/>
          </p:nvSpPr>
          <p:spPr>
            <a:xfrm>
              <a:off x="8849001" y="3902272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39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69 h 52106"/>
                <a:gd name="connsiteX7" fmla="*/ 26769 w 52106"/>
                <a:gd name="connsiteY7" fmla="*/ 45202 h 52106"/>
                <a:gd name="connsiteX8" fmla="*/ 45203 w 52106"/>
                <a:gd name="connsiteY8" fmla="*/ 26769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69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69"/>
                  </a:cubicBezTo>
                  <a:cubicBezTo>
                    <a:pt x="53539" y="41555"/>
                    <a:pt x="41555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9" y="8337"/>
                    <a:pt x="8337" y="16609"/>
                    <a:pt x="8337" y="26769"/>
                  </a:cubicBezTo>
                  <a:cubicBezTo>
                    <a:pt x="8337" y="36930"/>
                    <a:pt x="16609" y="45202"/>
                    <a:pt x="26769" y="45202"/>
                  </a:cubicBezTo>
                  <a:cubicBezTo>
                    <a:pt x="36931" y="45202"/>
                    <a:pt x="45203" y="36930"/>
                    <a:pt x="45203" y="26769"/>
                  </a:cubicBezTo>
                  <a:cubicBezTo>
                    <a:pt x="45203" y="16609"/>
                    <a:pt x="36996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956C01B6-7341-4B79-9B86-99B86214C458}"/>
                </a:ext>
              </a:extLst>
            </p:cNvPr>
            <p:cNvSpPr/>
            <p:nvPr/>
          </p:nvSpPr>
          <p:spPr>
            <a:xfrm>
              <a:off x="8693399" y="3879671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39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272 h 52106"/>
                <a:gd name="connsiteX6" fmla="*/ 8337 w 52106"/>
                <a:gd name="connsiteY6" fmla="*/ 26704 h 52106"/>
                <a:gd name="connsiteX7" fmla="*/ 26769 w 52106"/>
                <a:gd name="connsiteY7" fmla="*/ 45137 h 52106"/>
                <a:gd name="connsiteX8" fmla="*/ 45203 w 52106"/>
                <a:gd name="connsiteY8" fmla="*/ 26704 h 52106"/>
                <a:gd name="connsiteX9" fmla="*/ 26769 w 52106"/>
                <a:gd name="connsiteY9" fmla="*/ 8272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69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69"/>
                  </a:cubicBezTo>
                  <a:cubicBezTo>
                    <a:pt x="53539" y="41490"/>
                    <a:pt x="41555" y="53539"/>
                    <a:pt x="26769" y="53539"/>
                  </a:cubicBezTo>
                  <a:close/>
                  <a:moveTo>
                    <a:pt x="26769" y="8272"/>
                  </a:moveTo>
                  <a:cubicBezTo>
                    <a:pt x="16609" y="8272"/>
                    <a:pt x="8337" y="16544"/>
                    <a:pt x="8337" y="26704"/>
                  </a:cubicBezTo>
                  <a:cubicBezTo>
                    <a:pt x="8337" y="36865"/>
                    <a:pt x="16609" y="45137"/>
                    <a:pt x="26769" y="45137"/>
                  </a:cubicBezTo>
                  <a:cubicBezTo>
                    <a:pt x="36931" y="45137"/>
                    <a:pt x="45203" y="36865"/>
                    <a:pt x="45203" y="26704"/>
                  </a:cubicBezTo>
                  <a:cubicBezTo>
                    <a:pt x="45203" y="16544"/>
                    <a:pt x="36931" y="8272"/>
                    <a:pt x="26769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4" name="Group 2003">
            <a:extLst>
              <a:ext uri="{FF2B5EF4-FFF2-40B4-BE49-F238E27FC236}">
                <a16:creationId xmlns:a16="http://schemas.microsoft.com/office/drawing/2014/main" id="{A2ED2A9C-23BA-4FC3-B53E-E8C614939FCA}"/>
              </a:ext>
            </a:extLst>
          </p:cNvPr>
          <p:cNvGrpSpPr/>
          <p:nvPr/>
        </p:nvGrpSpPr>
        <p:grpSpPr>
          <a:xfrm>
            <a:off x="8483488" y="4656405"/>
            <a:ext cx="471759" cy="463563"/>
            <a:chOff x="8588470" y="4696631"/>
            <a:chExt cx="389884" cy="383110"/>
          </a:xfrm>
          <a:solidFill>
            <a:srgbClr val="FFFFFF"/>
          </a:solidFill>
        </p:grpSpPr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0C530E21-7197-43FF-AE78-06D401AFEB49}"/>
                </a:ext>
              </a:extLst>
            </p:cNvPr>
            <p:cNvSpPr/>
            <p:nvPr/>
          </p:nvSpPr>
          <p:spPr>
            <a:xfrm>
              <a:off x="8652431" y="4751342"/>
              <a:ext cx="280071" cy="280071"/>
            </a:xfrm>
            <a:custGeom>
              <a:avLst/>
              <a:gdLst>
                <a:gd name="connsiteX0" fmla="*/ 141338 w 280070"/>
                <a:gd name="connsiteY0" fmla="*/ 282676 h 280070"/>
                <a:gd name="connsiteX1" fmla="*/ 0 w 280070"/>
                <a:gd name="connsiteY1" fmla="*/ 141338 h 280070"/>
                <a:gd name="connsiteX2" fmla="*/ 141338 w 280070"/>
                <a:gd name="connsiteY2" fmla="*/ 0 h 280070"/>
                <a:gd name="connsiteX3" fmla="*/ 282675 w 280070"/>
                <a:gd name="connsiteY3" fmla="*/ 141338 h 280070"/>
                <a:gd name="connsiteX4" fmla="*/ 141338 w 280070"/>
                <a:gd name="connsiteY4" fmla="*/ 282676 h 280070"/>
                <a:gd name="connsiteX5" fmla="*/ 141338 w 280070"/>
                <a:gd name="connsiteY5" fmla="*/ 8337 h 280070"/>
                <a:gd name="connsiteX6" fmla="*/ 8336 w 280070"/>
                <a:gd name="connsiteY6" fmla="*/ 141338 h 280070"/>
                <a:gd name="connsiteX7" fmla="*/ 141338 w 280070"/>
                <a:gd name="connsiteY7" fmla="*/ 274339 h 280070"/>
                <a:gd name="connsiteX8" fmla="*/ 274339 w 280070"/>
                <a:gd name="connsiteY8" fmla="*/ 141338 h 280070"/>
                <a:gd name="connsiteX9" fmla="*/ 141338 w 280070"/>
                <a:gd name="connsiteY9" fmla="*/ 8337 h 280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0070" h="280070">
                  <a:moveTo>
                    <a:pt x="141338" y="282676"/>
                  </a:moveTo>
                  <a:cubicBezTo>
                    <a:pt x="63439" y="282676"/>
                    <a:pt x="0" y="219302"/>
                    <a:pt x="0" y="141338"/>
                  </a:cubicBezTo>
                  <a:cubicBezTo>
                    <a:pt x="0" y="63374"/>
                    <a:pt x="63374" y="0"/>
                    <a:pt x="141338" y="0"/>
                  </a:cubicBezTo>
                  <a:cubicBezTo>
                    <a:pt x="219301" y="0"/>
                    <a:pt x="282675" y="63374"/>
                    <a:pt x="282675" y="141338"/>
                  </a:cubicBezTo>
                  <a:cubicBezTo>
                    <a:pt x="282675" y="219302"/>
                    <a:pt x="219301" y="282676"/>
                    <a:pt x="141338" y="282676"/>
                  </a:cubicBezTo>
                  <a:close/>
                  <a:moveTo>
                    <a:pt x="141338" y="8337"/>
                  </a:moveTo>
                  <a:cubicBezTo>
                    <a:pt x="67998" y="8337"/>
                    <a:pt x="8336" y="67999"/>
                    <a:pt x="8336" y="141338"/>
                  </a:cubicBezTo>
                  <a:cubicBezTo>
                    <a:pt x="8336" y="214677"/>
                    <a:pt x="67998" y="274339"/>
                    <a:pt x="141338" y="274339"/>
                  </a:cubicBezTo>
                  <a:cubicBezTo>
                    <a:pt x="214677" y="274339"/>
                    <a:pt x="274339" y="214677"/>
                    <a:pt x="274339" y="141338"/>
                  </a:cubicBezTo>
                  <a:cubicBezTo>
                    <a:pt x="274339" y="67999"/>
                    <a:pt x="214677" y="8337"/>
                    <a:pt x="14133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6F48C568-CA33-485B-AD10-15136B147C38}"/>
                </a:ext>
              </a:extLst>
            </p:cNvPr>
            <p:cNvSpPr/>
            <p:nvPr/>
          </p:nvSpPr>
          <p:spPr>
            <a:xfrm>
              <a:off x="8638297" y="4737209"/>
              <a:ext cx="306124" cy="306124"/>
            </a:xfrm>
            <a:custGeom>
              <a:avLst/>
              <a:gdLst>
                <a:gd name="connsiteX0" fmla="*/ 155472 w 306123"/>
                <a:gd name="connsiteY0" fmla="*/ 310944 h 306123"/>
                <a:gd name="connsiteX1" fmla="*/ 0 w 306123"/>
                <a:gd name="connsiteY1" fmla="*/ 155472 h 306123"/>
                <a:gd name="connsiteX2" fmla="*/ 155472 w 306123"/>
                <a:gd name="connsiteY2" fmla="*/ 0 h 306123"/>
                <a:gd name="connsiteX3" fmla="*/ 310944 w 306123"/>
                <a:gd name="connsiteY3" fmla="*/ 155472 h 306123"/>
                <a:gd name="connsiteX4" fmla="*/ 155472 w 306123"/>
                <a:gd name="connsiteY4" fmla="*/ 310944 h 306123"/>
                <a:gd name="connsiteX5" fmla="*/ 155472 w 306123"/>
                <a:gd name="connsiteY5" fmla="*/ 8337 h 306123"/>
                <a:gd name="connsiteX6" fmla="*/ 8337 w 306123"/>
                <a:gd name="connsiteY6" fmla="*/ 155472 h 306123"/>
                <a:gd name="connsiteX7" fmla="*/ 155472 w 306123"/>
                <a:gd name="connsiteY7" fmla="*/ 302607 h 306123"/>
                <a:gd name="connsiteX8" fmla="*/ 302606 w 306123"/>
                <a:gd name="connsiteY8" fmla="*/ 155472 h 306123"/>
                <a:gd name="connsiteX9" fmla="*/ 155472 w 306123"/>
                <a:gd name="connsiteY9" fmla="*/ 8337 h 30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123" h="306123">
                  <a:moveTo>
                    <a:pt x="155472" y="310944"/>
                  </a:moveTo>
                  <a:cubicBezTo>
                    <a:pt x="69757" y="310944"/>
                    <a:pt x="0" y="241186"/>
                    <a:pt x="0" y="155472"/>
                  </a:cubicBezTo>
                  <a:cubicBezTo>
                    <a:pt x="0" y="69757"/>
                    <a:pt x="69757" y="0"/>
                    <a:pt x="155472" y="0"/>
                  </a:cubicBezTo>
                  <a:cubicBezTo>
                    <a:pt x="241187" y="0"/>
                    <a:pt x="310944" y="69757"/>
                    <a:pt x="310944" y="155472"/>
                  </a:cubicBezTo>
                  <a:cubicBezTo>
                    <a:pt x="310944" y="241252"/>
                    <a:pt x="241187" y="310944"/>
                    <a:pt x="155472" y="310944"/>
                  </a:cubicBezTo>
                  <a:close/>
                  <a:moveTo>
                    <a:pt x="155472" y="8337"/>
                  </a:moveTo>
                  <a:cubicBezTo>
                    <a:pt x="74317" y="8337"/>
                    <a:pt x="8337" y="74316"/>
                    <a:pt x="8337" y="155472"/>
                  </a:cubicBezTo>
                  <a:cubicBezTo>
                    <a:pt x="8337" y="236627"/>
                    <a:pt x="74317" y="302607"/>
                    <a:pt x="155472" y="302607"/>
                  </a:cubicBezTo>
                  <a:cubicBezTo>
                    <a:pt x="236627" y="302607"/>
                    <a:pt x="302606" y="236627"/>
                    <a:pt x="302606" y="155472"/>
                  </a:cubicBezTo>
                  <a:cubicBezTo>
                    <a:pt x="302606" y="74381"/>
                    <a:pt x="236627" y="8337"/>
                    <a:pt x="15547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012B9A1C-319B-4E92-8AEC-63386ECBDA5F}"/>
                </a:ext>
              </a:extLst>
            </p:cNvPr>
            <p:cNvSpPr/>
            <p:nvPr/>
          </p:nvSpPr>
          <p:spPr>
            <a:xfrm>
              <a:off x="8789600" y="4830088"/>
              <a:ext cx="39080" cy="32566"/>
            </a:xfrm>
            <a:custGeom>
              <a:avLst/>
              <a:gdLst>
                <a:gd name="connsiteX0" fmla="*/ 40318 w 39079"/>
                <a:gd name="connsiteY0" fmla="*/ 38819 h 32566"/>
                <a:gd name="connsiteX1" fmla="*/ 36149 w 39079"/>
                <a:gd name="connsiteY1" fmla="*/ 34651 h 32566"/>
                <a:gd name="connsiteX2" fmla="*/ 4169 w 39079"/>
                <a:gd name="connsiteY2" fmla="*/ 8337 h 32566"/>
                <a:gd name="connsiteX3" fmla="*/ 0 w 39079"/>
                <a:gd name="connsiteY3" fmla="*/ 4169 h 32566"/>
                <a:gd name="connsiteX4" fmla="*/ 4169 w 39079"/>
                <a:gd name="connsiteY4" fmla="*/ 0 h 32566"/>
                <a:gd name="connsiteX5" fmla="*/ 44485 w 39079"/>
                <a:gd name="connsiteY5" fmla="*/ 34651 h 32566"/>
                <a:gd name="connsiteX6" fmla="*/ 40318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8" y="38819"/>
                  </a:moveTo>
                  <a:cubicBezTo>
                    <a:pt x="38037" y="38819"/>
                    <a:pt x="36149" y="36931"/>
                    <a:pt x="36149" y="34651"/>
                  </a:cubicBezTo>
                  <a:cubicBezTo>
                    <a:pt x="36149" y="20126"/>
                    <a:pt x="21819" y="8337"/>
                    <a:pt x="4169" y="8337"/>
                  </a:cubicBez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26379" y="0"/>
                    <a:pt x="44485" y="15567"/>
                    <a:pt x="44485" y="34651"/>
                  </a:cubicBezTo>
                  <a:cubicBezTo>
                    <a:pt x="44485" y="36995"/>
                    <a:pt x="42662" y="38819"/>
                    <a:pt x="40318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14A6B857-3335-4FF4-BA69-962EF8807017}"/>
                </a:ext>
              </a:extLst>
            </p:cNvPr>
            <p:cNvSpPr/>
            <p:nvPr/>
          </p:nvSpPr>
          <p:spPr>
            <a:xfrm>
              <a:off x="8753451" y="4830088"/>
              <a:ext cx="39080" cy="32566"/>
            </a:xfrm>
            <a:custGeom>
              <a:avLst/>
              <a:gdLst>
                <a:gd name="connsiteX0" fmla="*/ 4169 w 39079"/>
                <a:gd name="connsiteY0" fmla="*/ 38819 h 32566"/>
                <a:gd name="connsiteX1" fmla="*/ 0 w 39079"/>
                <a:gd name="connsiteY1" fmla="*/ 34651 h 32566"/>
                <a:gd name="connsiteX2" fmla="*/ 40318 w 39079"/>
                <a:gd name="connsiteY2" fmla="*/ 0 h 32566"/>
                <a:gd name="connsiteX3" fmla="*/ 44486 w 39079"/>
                <a:gd name="connsiteY3" fmla="*/ 4169 h 32566"/>
                <a:gd name="connsiteX4" fmla="*/ 40318 w 39079"/>
                <a:gd name="connsiteY4" fmla="*/ 8337 h 32566"/>
                <a:gd name="connsiteX5" fmla="*/ 8337 w 39079"/>
                <a:gd name="connsiteY5" fmla="*/ 34651 h 32566"/>
                <a:gd name="connsiteX6" fmla="*/ 4169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9" y="38819"/>
                  </a:moveTo>
                  <a:cubicBezTo>
                    <a:pt x="1889" y="38819"/>
                    <a:pt x="0" y="36931"/>
                    <a:pt x="0" y="34651"/>
                  </a:cubicBezTo>
                  <a:cubicBezTo>
                    <a:pt x="0" y="15502"/>
                    <a:pt x="18107" y="0"/>
                    <a:pt x="40318" y="0"/>
                  </a:cubicBezTo>
                  <a:cubicBezTo>
                    <a:pt x="42597" y="0"/>
                    <a:pt x="44486" y="1889"/>
                    <a:pt x="44486" y="4169"/>
                  </a:cubicBezTo>
                  <a:cubicBezTo>
                    <a:pt x="44486" y="6448"/>
                    <a:pt x="42597" y="8337"/>
                    <a:pt x="40318" y="8337"/>
                  </a:cubicBezTo>
                  <a:cubicBezTo>
                    <a:pt x="22667" y="8337"/>
                    <a:pt x="8337" y="20126"/>
                    <a:pt x="8337" y="34651"/>
                  </a:cubicBezTo>
                  <a:cubicBezTo>
                    <a:pt x="8337" y="36995"/>
                    <a:pt x="6513" y="38819"/>
                    <a:pt x="4169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549F0307-046C-46D2-9BE0-E6DF1A5B6B55}"/>
                </a:ext>
              </a:extLst>
            </p:cNvPr>
            <p:cNvSpPr/>
            <p:nvPr/>
          </p:nvSpPr>
          <p:spPr>
            <a:xfrm>
              <a:off x="8753451" y="4860635"/>
              <a:ext cx="78159" cy="65133"/>
            </a:xfrm>
            <a:custGeom>
              <a:avLst/>
              <a:gdLst>
                <a:gd name="connsiteX0" fmla="*/ 76467 w 78159"/>
                <a:gd name="connsiteY0" fmla="*/ 69301 h 65132"/>
                <a:gd name="connsiteX1" fmla="*/ 72298 w 78159"/>
                <a:gd name="connsiteY1" fmla="*/ 65133 h 65132"/>
                <a:gd name="connsiteX2" fmla="*/ 39536 w 78159"/>
                <a:gd name="connsiteY2" fmla="*/ 38754 h 65132"/>
                <a:gd name="connsiteX3" fmla="*/ 0 w 78159"/>
                <a:gd name="connsiteY3" fmla="*/ 4169 h 65132"/>
                <a:gd name="connsiteX4" fmla="*/ 4169 w 78159"/>
                <a:gd name="connsiteY4" fmla="*/ 0 h 65132"/>
                <a:gd name="connsiteX5" fmla="*/ 8337 w 78159"/>
                <a:gd name="connsiteY5" fmla="*/ 4169 h 65132"/>
                <a:gd name="connsiteX6" fmla="*/ 40969 w 78159"/>
                <a:gd name="connsiteY6" fmla="*/ 30547 h 65132"/>
                <a:gd name="connsiteX7" fmla="*/ 80634 w 78159"/>
                <a:gd name="connsiteY7" fmla="*/ 65198 h 65132"/>
                <a:gd name="connsiteX8" fmla="*/ 76467 w 78159"/>
                <a:gd name="connsiteY8" fmla="*/ 69301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159" h="65132">
                  <a:moveTo>
                    <a:pt x="76467" y="69301"/>
                  </a:moveTo>
                  <a:cubicBezTo>
                    <a:pt x="74186" y="69301"/>
                    <a:pt x="72298" y="67413"/>
                    <a:pt x="72298" y="65133"/>
                  </a:cubicBezTo>
                  <a:cubicBezTo>
                    <a:pt x="72298" y="46244"/>
                    <a:pt x="47221" y="40122"/>
                    <a:pt x="39536" y="38754"/>
                  </a:cubicBezTo>
                  <a:cubicBezTo>
                    <a:pt x="15567" y="35041"/>
                    <a:pt x="0" y="21429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9"/>
                  </a:cubicBezTo>
                  <a:cubicBezTo>
                    <a:pt x="8337" y="19931"/>
                    <a:pt x="25923" y="28203"/>
                    <a:pt x="40969" y="30547"/>
                  </a:cubicBezTo>
                  <a:cubicBezTo>
                    <a:pt x="65850" y="35172"/>
                    <a:pt x="80634" y="48068"/>
                    <a:pt x="80634" y="65198"/>
                  </a:cubicBezTo>
                  <a:cubicBezTo>
                    <a:pt x="80634" y="67477"/>
                    <a:pt x="78811" y="69301"/>
                    <a:pt x="76467" y="6930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1ECCB303-61A7-4C16-AD5A-3F5FF31757D3}"/>
                </a:ext>
              </a:extLst>
            </p:cNvPr>
            <p:cNvSpPr/>
            <p:nvPr/>
          </p:nvSpPr>
          <p:spPr>
            <a:xfrm>
              <a:off x="8753451" y="4921664"/>
              <a:ext cx="39080" cy="32566"/>
            </a:xfrm>
            <a:custGeom>
              <a:avLst/>
              <a:gdLst>
                <a:gd name="connsiteX0" fmla="*/ 40318 w 39079"/>
                <a:gd name="connsiteY0" fmla="*/ 38819 h 32566"/>
                <a:gd name="connsiteX1" fmla="*/ 0 w 39079"/>
                <a:gd name="connsiteY1" fmla="*/ 4169 h 32566"/>
                <a:gd name="connsiteX2" fmla="*/ 4169 w 39079"/>
                <a:gd name="connsiteY2" fmla="*/ 0 h 32566"/>
                <a:gd name="connsiteX3" fmla="*/ 8337 w 39079"/>
                <a:gd name="connsiteY3" fmla="*/ 4169 h 32566"/>
                <a:gd name="connsiteX4" fmla="*/ 40318 w 39079"/>
                <a:gd name="connsiteY4" fmla="*/ 30482 h 32566"/>
                <a:gd name="connsiteX5" fmla="*/ 44486 w 39079"/>
                <a:gd name="connsiteY5" fmla="*/ 34651 h 32566"/>
                <a:gd name="connsiteX6" fmla="*/ 40318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8" y="38819"/>
                  </a:moveTo>
                  <a:cubicBezTo>
                    <a:pt x="18107" y="38819"/>
                    <a:pt x="0" y="23252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9"/>
                  </a:cubicBezTo>
                  <a:cubicBezTo>
                    <a:pt x="8337" y="18693"/>
                    <a:pt x="22667" y="30482"/>
                    <a:pt x="40318" y="30482"/>
                  </a:cubicBezTo>
                  <a:cubicBezTo>
                    <a:pt x="42597" y="30482"/>
                    <a:pt x="44486" y="32371"/>
                    <a:pt x="44486" y="34651"/>
                  </a:cubicBezTo>
                  <a:cubicBezTo>
                    <a:pt x="44486" y="36931"/>
                    <a:pt x="42662" y="38819"/>
                    <a:pt x="40318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DD6BE4B2-17EC-4A42-AABF-D1F976467FCD}"/>
                </a:ext>
              </a:extLst>
            </p:cNvPr>
            <p:cNvSpPr/>
            <p:nvPr/>
          </p:nvSpPr>
          <p:spPr>
            <a:xfrm>
              <a:off x="8789600" y="4921664"/>
              <a:ext cx="39080" cy="32566"/>
            </a:xfrm>
            <a:custGeom>
              <a:avLst/>
              <a:gdLst>
                <a:gd name="connsiteX0" fmla="*/ 4169 w 39079"/>
                <a:gd name="connsiteY0" fmla="*/ 38819 h 32566"/>
                <a:gd name="connsiteX1" fmla="*/ 0 w 39079"/>
                <a:gd name="connsiteY1" fmla="*/ 34651 h 32566"/>
                <a:gd name="connsiteX2" fmla="*/ 4169 w 39079"/>
                <a:gd name="connsiteY2" fmla="*/ 30482 h 32566"/>
                <a:gd name="connsiteX3" fmla="*/ 36149 w 39079"/>
                <a:gd name="connsiteY3" fmla="*/ 4169 h 32566"/>
                <a:gd name="connsiteX4" fmla="*/ 40318 w 39079"/>
                <a:gd name="connsiteY4" fmla="*/ 0 h 32566"/>
                <a:gd name="connsiteX5" fmla="*/ 44485 w 39079"/>
                <a:gd name="connsiteY5" fmla="*/ 4169 h 32566"/>
                <a:gd name="connsiteX6" fmla="*/ 4169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9" y="38819"/>
                  </a:moveTo>
                  <a:cubicBezTo>
                    <a:pt x="1889" y="38819"/>
                    <a:pt x="0" y="36931"/>
                    <a:pt x="0" y="34651"/>
                  </a:cubicBezTo>
                  <a:cubicBezTo>
                    <a:pt x="0" y="32371"/>
                    <a:pt x="1889" y="30482"/>
                    <a:pt x="4169" y="30482"/>
                  </a:cubicBezTo>
                  <a:cubicBezTo>
                    <a:pt x="21819" y="30482"/>
                    <a:pt x="36149" y="18693"/>
                    <a:pt x="36149" y="4169"/>
                  </a:cubicBezTo>
                  <a:cubicBezTo>
                    <a:pt x="36149" y="1889"/>
                    <a:pt x="38037" y="0"/>
                    <a:pt x="40318" y="0"/>
                  </a:cubicBezTo>
                  <a:cubicBezTo>
                    <a:pt x="42597" y="0"/>
                    <a:pt x="44485" y="1889"/>
                    <a:pt x="44485" y="4169"/>
                  </a:cubicBezTo>
                  <a:cubicBezTo>
                    <a:pt x="44485" y="23252"/>
                    <a:pt x="26444" y="38819"/>
                    <a:pt x="4169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BDF27521-6C91-48B9-9365-10C7746AC58D}"/>
                </a:ext>
              </a:extLst>
            </p:cNvPr>
            <p:cNvSpPr/>
            <p:nvPr/>
          </p:nvSpPr>
          <p:spPr>
            <a:xfrm>
              <a:off x="8789600" y="4817452"/>
              <a:ext cx="6513" cy="156319"/>
            </a:xfrm>
            <a:custGeom>
              <a:avLst/>
              <a:gdLst>
                <a:gd name="connsiteX0" fmla="*/ 4169 w 6513"/>
                <a:gd name="connsiteY0" fmla="*/ 157230 h 156318"/>
                <a:gd name="connsiteX1" fmla="*/ 0 w 6513"/>
                <a:gd name="connsiteY1" fmla="*/ 153062 h 156318"/>
                <a:gd name="connsiteX2" fmla="*/ 0 w 6513"/>
                <a:gd name="connsiteY2" fmla="*/ 4169 h 156318"/>
                <a:gd name="connsiteX3" fmla="*/ 4169 w 6513"/>
                <a:gd name="connsiteY3" fmla="*/ 0 h 156318"/>
                <a:gd name="connsiteX4" fmla="*/ 8337 w 6513"/>
                <a:gd name="connsiteY4" fmla="*/ 4169 h 156318"/>
                <a:gd name="connsiteX5" fmla="*/ 8337 w 6513"/>
                <a:gd name="connsiteY5" fmla="*/ 153062 h 156318"/>
                <a:gd name="connsiteX6" fmla="*/ 4169 w 6513"/>
                <a:gd name="connsiteY6" fmla="*/ 157230 h 15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56318">
                  <a:moveTo>
                    <a:pt x="4169" y="157230"/>
                  </a:moveTo>
                  <a:cubicBezTo>
                    <a:pt x="1889" y="157230"/>
                    <a:pt x="0" y="155342"/>
                    <a:pt x="0" y="153062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53062"/>
                  </a:lnTo>
                  <a:cubicBezTo>
                    <a:pt x="8337" y="155342"/>
                    <a:pt x="6513" y="157230"/>
                    <a:pt x="4169" y="15723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53FD370-BB9C-48DB-BBDA-2506C433B72B}"/>
                </a:ext>
              </a:extLst>
            </p:cNvPr>
            <p:cNvSpPr/>
            <p:nvPr/>
          </p:nvSpPr>
          <p:spPr>
            <a:xfrm>
              <a:off x="8858315" y="4696631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337 h 39079"/>
                <a:gd name="connsiteX6" fmla="*/ 8336 w 39079"/>
                <a:gd name="connsiteY6" fmla="*/ 22731 h 39079"/>
                <a:gd name="connsiteX7" fmla="*/ 22731 w 39079"/>
                <a:gd name="connsiteY7" fmla="*/ 37126 h 39079"/>
                <a:gd name="connsiteX8" fmla="*/ 37125 w 39079"/>
                <a:gd name="connsiteY8" fmla="*/ 22731 h 39079"/>
                <a:gd name="connsiteX9" fmla="*/ 22731 w 39079"/>
                <a:gd name="connsiteY9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5" y="45463"/>
                    <a:pt x="0" y="35302"/>
                    <a:pt x="0" y="22731"/>
                  </a:cubicBezTo>
                  <a:cubicBezTo>
                    <a:pt x="0" y="10226"/>
                    <a:pt x="10160" y="0"/>
                    <a:pt x="22731" y="0"/>
                  </a:cubicBezTo>
                  <a:cubicBezTo>
                    <a:pt x="35236" y="0"/>
                    <a:pt x="45463" y="10161"/>
                    <a:pt x="45463" y="22731"/>
                  </a:cubicBezTo>
                  <a:cubicBezTo>
                    <a:pt x="45463" y="35237"/>
                    <a:pt x="35236" y="45463"/>
                    <a:pt x="22731" y="45463"/>
                  </a:cubicBezTo>
                  <a:close/>
                  <a:moveTo>
                    <a:pt x="22731" y="8337"/>
                  </a:moveTo>
                  <a:cubicBezTo>
                    <a:pt x="14784" y="8337"/>
                    <a:pt x="8336" y="14785"/>
                    <a:pt x="8336" y="22731"/>
                  </a:cubicBezTo>
                  <a:cubicBezTo>
                    <a:pt x="8336" y="30677"/>
                    <a:pt x="14784" y="37126"/>
                    <a:pt x="22731" y="37126"/>
                  </a:cubicBezTo>
                  <a:cubicBezTo>
                    <a:pt x="30677" y="37126"/>
                    <a:pt x="37125" y="30677"/>
                    <a:pt x="37125" y="22731"/>
                  </a:cubicBezTo>
                  <a:cubicBezTo>
                    <a:pt x="37125" y="14785"/>
                    <a:pt x="30677" y="8337"/>
                    <a:pt x="2273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349DC249-83FD-456A-80E2-D2126CE749BA}"/>
                </a:ext>
              </a:extLst>
            </p:cNvPr>
            <p:cNvSpPr/>
            <p:nvPr/>
          </p:nvSpPr>
          <p:spPr>
            <a:xfrm>
              <a:off x="8952301" y="4794265"/>
              <a:ext cx="26053" cy="26053"/>
            </a:xfrm>
            <a:custGeom>
              <a:avLst/>
              <a:gdLst>
                <a:gd name="connsiteX0" fmla="*/ 15828 w 26053"/>
                <a:gd name="connsiteY0" fmla="*/ 31654 h 26053"/>
                <a:gd name="connsiteX1" fmla="*/ 0 w 26053"/>
                <a:gd name="connsiteY1" fmla="*/ 15827 h 26053"/>
                <a:gd name="connsiteX2" fmla="*/ 15828 w 26053"/>
                <a:gd name="connsiteY2" fmla="*/ 0 h 26053"/>
                <a:gd name="connsiteX3" fmla="*/ 31654 w 26053"/>
                <a:gd name="connsiteY3" fmla="*/ 15827 h 26053"/>
                <a:gd name="connsiteX4" fmla="*/ 15828 w 26053"/>
                <a:gd name="connsiteY4" fmla="*/ 31654 h 26053"/>
                <a:gd name="connsiteX5" fmla="*/ 15828 w 26053"/>
                <a:gd name="connsiteY5" fmla="*/ 8337 h 26053"/>
                <a:gd name="connsiteX6" fmla="*/ 8337 w 26053"/>
                <a:gd name="connsiteY6" fmla="*/ 15827 h 26053"/>
                <a:gd name="connsiteX7" fmla="*/ 15828 w 26053"/>
                <a:gd name="connsiteY7" fmla="*/ 23318 h 26053"/>
                <a:gd name="connsiteX8" fmla="*/ 23318 w 26053"/>
                <a:gd name="connsiteY8" fmla="*/ 15827 h 26053"/>
                <a:gd name="connsiteX9" fmla="*/ 15828 w 26053"/>
                <a:gd name="connsiteY9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8" y="31654"/>
                  </a:moveTo>
                  <a:cubicBezTo>
                    <a:pt x="7099" y="31654"/>
                    <a:pt x="0" y="24555"/>
                    <a:pt x="0" y="15827"/>
                  </a:cubicBezTo>
                  <a:cubicBezTo>
                    <a:pt x="0" y="7100"/>
                    <a:pt x="7099" y="0"/>
                    <a:pt x="15828" y="0"/>
                  </a:cubicBezTo>
                  <a:cubicBezTo>
                    <a:pt x="24555" y="0"/>
                    <a:pt x="31654" y="7100"/>
                    <a:pt x="31654" y="15827"/>
                  </a:cubicBezTo>
                  <a:cubicBezTo>
                    <a:pt x="31720" y="24555"/>
                    <a:pt x="24620" y="31654"/>
                    <a:pt x="15828" y="31654"/>
                  </a:cubicBezTo>
                  <a:close/>
                  <a:moveTo>
                    <a:pt x="15828" y="8337"/>
                  </a:moveTo>
                  <a:cubicBezTo>
                    <a:pt x="11659" y="8337"/>
                    <a:pt x="8337" y="11724"/>
                    <a:pt x="8337" y="15827"/>
                  </a:cubicBezTo>
                  <a:cubicBezTo>
                    <a:pt x="8337" y="19996"/>
                    <a:pt x="11724" y="23318"/>
                    <a:pt x="15828" y="23318"/>
                  </a:cubicBezTo>
                  <a:cubicBezTo>
                    <a:pt x="19931" y="23318"/>
                    <a:pt x="23318" y="19931"/>
                    <a:pt x="23318" y="15827"/>
                  </a:cubicBezTo>
                  <a:cubicBezTo>
                    <a:pt x="23382" y="11724"/>
                    <a:pt x="19996" y="8337"/>
                    <a:pt x="1582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5A1E59F-F952-41DD-BF15-56DEDB06E16E}"/>
                </a:ext>
              </a:extLst>
            </p:cNvPr>
            <p:cNvSpPr/>
            <p:nvPr/>
          </p:nvSpPr>
          <p:spPr>
            <a:xfrm>
              <a:off x="8692943" y="5053688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4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272 h 26053"/>
                <a:gd name="connsiteX6" fmla="*/ 8337 w 26053"/>
                <a:gd name="connsiteY6" fmla="*/ 15762 h 26053"/>
                <a:gd name="connsiteX7" fmla="*/ 15827 w 26053"/>
                <a:gd name="connsiteY7" fmla="*/ 23252 h 26053"/>
                <a:gd name="connsiteX8" fmla="*/ 23317 w 26053"/>
                <a:gd name="connsiteY8" fmla="*/ 15762 h 26053"/>
                <a:gd name="connsiteX9" fmla="*/ 15827 w 26053"/>
                <a:gd name="connsiteY9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099" y="31654"/>
                    <a:pt x="0" y="24555"/>
                    <a:pt x="0" y="15827"/>
                  </a:cubicBezTo>
                  <a:cubicBezTo>
                    <a:pt x="0" y="7100"/>
                    <a:pt x="7099" y="0"/>
                    <a:pt x="15827" y="0"/>
                  </a:cubicBezTo>
                  <a:cubicBezTo>
                    <a:pt x="24555" y="0"/>
                    <a:pt x="31654" y="7100"/>
                    <a:pt x="31654" y="15827"/>
                  </a:cubicBezTo>
                  <a:cubicBezTo>
                    <a:pt x="31654" y="24555"/>
                    <a:pt x="24555" y="31654"/>
                    <a:pt x="15827" y="31654"/>
                  </a:cubicBezTo>
                  <a:close/>
                  <a:moveTo>
                    <a:pt x="15827" y="8272"/>
                  </a:moveTo>
                  <a:cubicBezTo>
                    <a:pt x="11658" y="8272"/>
                    <a:pt x="8337" y="11659"/>
                    <a:pt x="8337" y="15762"/>
                  </a:cubicBezTo>
                  <a:cubicBezTo>
                    <a:pt x="8337" y="19931"/>
                    <a:pt x="11723" y="23252"/>
                    <a:pt x="15827" y="23252"/>
                  </a:cubicBezTo>
                  <a:cubicBezTo>
                    <a:pt x="19930" y="23252"/>
                    <a:pt x="23317" y="19865"/>
                    <a:pt x="23317" y="15762"/>
                  </a:cubicBezTo>
                  <a:cubicBezTo>
                    <a:pt x="23317" y="11659"/>
                    <a:pt x="19995" y="8272"/>
                    <a:pt x="15827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185A200E-B3BC-4241-87FE-AA421D752EAB}"/>
                </a:ext>
              </a:extLst>
            </p:cNvPr>
            <p:cNvSpPr/>
            <p:nvPr/>
          </p:nvSpPr>
          <p:spPr>
            <a:xfrm>
              <a:off x="8588470" y="4916910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9 w 26053"/>
                <a:gd name="connsiteY1" fmla="*/ 8337 h 6513"/>
                <a:gd name="connsiteX2" fmla="*/ 0 w 26053"/>
                <a:gd name="connsiteY2" fmla="*/ 4169 h 6513"/>
                <a:gd name="connsiteX3" fmla="*/ 4169 w 26053"/>
                <a:gd name="connsiteY3" fmla="*/ 0 h 6513"/>
                <a:gd name="connsiteX4" fmla="*/ 26379 w 26053"/>
                <a:gd name="connsiteY4" fmla="*/ 0 h 6513"/>
                <a:gd name="connsiteX5" fmla="*/ 30548 w 26053"/>
                <a:gd name="connsiteY5" fmla="*/ 4169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6379" y="0"/>
                  </a:lnTo>
                  <a:cubicBezTo>
                    <a:pt x="28659" y="0"/>
                    <a:pt x="30548" y="1889"/>
                    <a:pt x="30548" y="4169"/>
                  </a:cubicBezTo>
                  <a:cubicBezTo>
                    <a:pt x="30548" y="6448"/>
                    <a:pt x="28659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92B9793D-BF54-46C5-BD02-8B5EE5877570}"/>
                </a:ext>
              </a:extLst>
            </p:cNvPr>
            <p:cNvSpPr/>
            <p:nvPr/>
          </p:nvSpPr>
          <p:spPr>
            <a:xfrm>
              <a:off x="8599542" y="4905837"/>
              <a:ext cx="6513" cy="26053"/>
            </a:xfrm>
            <a:custGeom>
              <a:avLst/>
              <a:gdLst>
                <a:gd name="connsiteX0" fmla="*/ 4169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6379 h 26053"/>
                <a:gd name="connsiteX6" fmla="*/ 4169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0547"/>
                  </a:moveTo>
                  <a:cubicBezTo>
                    <a:pt x="1889" y="30547"/>
                    <a:pt x="0" y="28659"/>
                    <a:pt x="0" y="2637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9"/>
                  </a:cubicBezTo>
                  <a:lnTo>
                    <a:pt x="8337" y="26379"/>
                  </a:lnTo>
                  <a:cubicBezTo>
                    <a:pt x="8337" y="28659"/>
                    <a:pt x="6513" y="30547"/>
                    <a:pt x="4169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13E8BD23-94EA-4D14-B0F5-4D8454993A03}"/>
                </a:ext>
              </a:extLst>
            </p:cNvPr>
            <p:cNvSpPr/>
            <p:nvPr/>
          </p:nvSpPr>
          <p:spPr>
            <a:xfrm>
              <a:off x="8610680" y="5039620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8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8" y="8337"/>
                    <a:pt x="0" y="6448"/>
                    <a:pt x="0" y="4168"/>
                  </a:cubicBezTo>
                  <a:cubicBezTo>
                    <a:pt x="0" y="1889"/>
                    <a:pt x="1888" y="0"/>
                    <a:pt x="4169" y="0"/>
                  </a:cubicBezTo>
                  <a:lnTo>
                    <a:pt x="43118" y="0"/>
                  </a:lnTo>
                  <a:cubicBezTo>
                    <a:pt x="45397" y="0"/>
                    <a:pt x="47286" y="1889"/>
                    <a:pt x="47286" y="4168"/>
                  </a:cubicBezTo>
                  <a:cubicBezTo>
                    <a:pt x="47286" y="6448"/>
                    <a:pt x="45463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D7BB53D5-4F6D-4BB3-A33A-50B69C1BAEA7}"/>
                </a:ext>
              </a:extLst>
            </p:cNvPr>
            <p:cNvSpPr/>
            <p:nvPr/>
          </p:nvSpPr>
          <p:spPr>
            <a:xfrm>
              <a:off x="8630155" y="5020210"/>
              <a:ext cx="6513" cy="45593"/>
            </a:xfrm>
            <a:custGeom>
              <a:avLst/>
              <a:gdLst>
                <a:gd name="connsiteX0" fmla="*/ 4169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9 h 45592"/>
                <a:gd name="connsiteX3" fmla="*/ 4169 w 6513"/>
                <a:gd name="connsiteY3" fmla="*/ 0 h 45592"/>
                <a:gd name="connsiteX4" fmla="*/ 8337 w 6513"/>
                <a:gd name="connsiteY4" fmla="*/ 4169 h 45592"/>
                <a:gd name="connsiteX5" fmla="*/ 8337 w 6513"/>
                <a:gd name="connsiteY5" fmla="*/ 43118 h 45592"/>
                <a:gd name="connsiteX6" fmla="*/ 4169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286"/>
                  </a:moveTo>
                  <a:cubicBezTo>
                    <a:pt x="1889" y="47286"/>
                    <a:pt x="0" y="45398"/>
                    <a:pt x="0" y="43118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43118"/>
                  </a:lnTo>
                  <a:cubicBezTo>
                    <a:pt x="8337" y="45398"/>
                    <a:pt x="6513" y="47286"/>
                    <a:pt x="4169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D93F65F6-CF71-48B9-A13E-E5E80FCA96DC}"/>
                </a:ext>
              </a:extLst>
            </p:cNvPr>
            <p:cNvSpPr/>
            <p:nvPr/>
          </p:nvSpPr>
          <p:spPr>
            <a:xfrm>
              <a:off x="8938639" y="4722830"/>
              <a:ext cx="19540" cy="19540"/>
            </a:xfrm>
            <a:custGeom>
              <a:avLst/>
              <a:gdLst>
                <a:gd name="connsiteX0" fmla="*/ 19850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1 w 19539"/>
                <a:gd name="connsiteY5" fmla="*/ 16918 h 19539"/>
                <a:gd name="connsiteX6" fmla="*/ 22781 w 19539"/>
                <a:gd name="connsiteY6" fmla="*/ 22780 h 19539"/>
                <a:gd name="connsiteX7" fmla="*/ 19850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50" y="24018"/>
                  </a:moveTo>
                  <a:cubicBezTo>
                    <a:pt x="18808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1" y="16918"/>
                  </a:lnTo>
                  <a:cubicBezTo>
                    <a:pt x="24409" y="18547"/>
                    <a:pt x="24409" y="21152"/>
                    <a:pt x="22781" y="22780"/>
                  </a:cubicBezTo>
                  <a:cubicBezTo>
                    <a:pt x="21999" y="23562"/>
                    <a:pt x="20957" y="24018"/>
                    <a:pt x="19850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81972423-44FA-48D6-A4FB-3C700D3E4942}"/>
                </a:ext>
              </a:extLst>
            </p:cNvPr>
            <p:cNvSpPr/>
            <p:nvPr/>
          </p:nvSpPr>
          <p:spPr>
            <a:xfrm>
              <a:off x="8938639" y="4722830"/>
              <a:ext cx="19540" cy="19540"/>
            </a:xfrm>
            <a:custGeom>
              <a:avLst/>
              <a:gdLst>
                <a:gd name="connsiteX0" fmla="*/ 4153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1 w 19539"/>
                <a:gd name="connsiteY4" fmla="*/ 1221 h 19539"/>
                <a:gd name="connsiteX5" fmla="*/ 22781 w 19539"/>
                <a:gd name="connsiteY5" fmla="*/ 7083 h 19539"/>
                <a:gd name="connsiteX6" fmla="*/ 7083 w 19539"/>
                <a:gd name="connsiteY6" fmla="*/ 22780 h 19539"/>
                <a:gd name="connsiteX7" fmla="*/ 4153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3" y="24018"/>
                  </a:moveTo>
                  <a:cubicBezTo>
                    <a:pt x="3110" y="24018"/>
                    <a:pt x="2004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7" y="-407"/>
                    <a:pt x="21152" y="-407"/>
                    <a:pt x="22781" y="1221"/>
                  </a:cubicBezTo>
                  <a:cubicBezTo>
                    <a:pt x="24409" y="2850"/>
                    <a:pt x="24409" y="5455"/>
                    <a:pt x="22781" y="7083"/>
                  </a:cubicBezTo>
                  <a:lnTo>
                    <a:pt x="7083" y="22780"/>
                  </a:lnTo>
                  <a:cubicBezTo>
                    <a:pt x="6302" y="23562"/>
                    <a:pt x="5195" y="24018"/>
                    <a:pt x="4153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19" name="Group 2018">
            <a:extLst>
              <a:ext uri="{FF2B5EF4-FFF2-40B4-BE49-F238E27FC236}">
                <a16:creationId xmlns:a16="http://schemas.microsoft.com/office/drawing/2014/main" id="{FD464EA1-84EF-44BF-95AA-76FC01C50532}"/>
              </a:ext>
            </a:extLst>
          </p:cNvPr>
          <p:cNvGrpSpPr/>
          <p:nvPr/>
        </p:nvGrpSpPr>
        <p:grpSpPr>
          <a:xfrm>
            <a:off x="8509021" y="5833556"/>
            <a:ext cx="433458" cy="260075"/>
            <a:chOff x="8610680" y="5856124"/>
            <a:chExt cx="358230" cy="214938"/>
          </a:xfrm>
          <a:solidFill>
            <a:srgbClr val="FFFFFF"/>
          </a:solidFill>
        </p:grpSpPr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88AF10F2-493F-46BD-93E4-D9D993C37CC4}"/>
                </a:ext>
              </a:extLst>
            </p:cNvPr>
            <p:cNvSpPr/>
            <p:nvPr/>
          </p:nvSpPr>
          <p:spPr>
            <a:xfrm>
              <a:off x="8610680" y="5856124"/>
              <a:ext cx="358230" cy="214938"/>
            </a:xfrm>
            <a:custGeom>
              <a:avLst/>
              <a:gdLst>
                <a:gd name="connsiteX0" fmla="*/ 359989 w 358230"/>
                <a:gd name="connsiteY0" fmla="*/ 216761 h 214937"/>
                <a:gd name="connsiteX1" fmla="*/ 4169 w 358230"/>
                <a:gd name="connsiteY1" fmla="*/ 216761 h 214937"/>
                <a:gd name="connsiteX2" fmla="*/ 0 w 358230"/>
                <a:gd name="connsiteY2" fmla="*/ 212593 h 214937"/>
                <a:gd name="connsiteX3" fmla="*/ 0 w 358230"/>
                <a:gd name="connsiteY3" fmla="*/ 4169 h 214937"/>
                <a:gd name="connsiteX4" fmla="*/ 4169 w 358230"/>
                <a:gd name="connsiteY4" fmla="*/ 0 h 214937"/>
                <a:gd name="connsiteX5" fmla="*/ 359989 w 358230"/>
                <a:gd name="connsiteY5" fmla="*/ 0 h 214937"/>
                <a:gd name="connsiteX6" fmla="*/ 364157 w 358230"/>
                <a:gd name="connsiteY6" fmla="*/ 4169 h 214937"/>
                <a:gd name="connsiteX7" fmla="*/ 364157 w 358230"/>
                <a:gd name="connsiteY7" fmla="*/ 212593 h 214937"/>
                <a:gd name="connsiteX8" fmla="*/ 359989 w 358230"/>
                <a:gd name="connsiteY8" fmla="*/ 216761 h 214937"/>
                <a:gd name="connsiteX9" fmla="*/ 8337 w 358230"/>
                <a:gd name="connsiteY9" fmla="*/ 208425 h 214937"/>
                <a:gd name="connsiteX10" fmla="*/ 355820 w 358230"/>
                <a:gd name="connsiteY10" fmla="*/ 208425 h 214937"/>
                <a:gd name="connsiteX11" fmla="*/ 355820 w 358230"/>
                <a:gd name="connsiteY11" fmla="*/ 8337 h 214937"/>
                <a:gd name="connsiteX12" fmla="*/ 8337 w 358230"/>
                <a:gd name="connsiteY12" fmla="*/ 8337 h 214937"/>
                <a:gd name="connsiteX13" fmla="*/ 8337 w 358230"/>
                <a:gd name="connsiteY13" fmla="*/ 208425 h 2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8230" h="214937">
                  <a:moveTo>
                    <a:pt x="359989" y="216761"/>
                  </a:moveTo>
                  <a:lnTo>
                    <a:pt x="4169" y="216761"/>
                  </a:lnTo>
                  <a:cubicBezTo>
                    <a:pt x="1888" y="216761"/>
                    <a:pt x="0" y="214873"/>
                    <a:pt x="0" y="212593"/>
                  </a:cubicBezTo>
                  <a:lnTo>
                    <a:pt x="0" y="4169"/>
                  </a:lnTo>
                  <a:cubicBezTo>
                    <a:pt x="0" y="1889"/>
                    <a:pt x="1888" y="0"/>
                    <a:pt x="4169" y="0"/>
                  </a:cubicBezTo>
                  <a:lnTo>
                    <a:pt x="359989" y="0"/>
                  </a:lnTo>
                  <a:cubicBezTo>
                    <a:pt x="362268" y="0"/>
                    <a:pt x="364157" y="1889"/>
                    <a:pt x="364157" y="4169"/>
                  </a:cubicBezTo>
                  <a:lnTo>
                    <a:pt x="364157" y="212593"/>
                  </a:lnTo>
                  <a:cubicBezTo>
                    <a:pt x="364157" y="214873"/>
                    <a:pt x="362268" y="216761"/>
                    <a:pt x="359989" y="216761"/>
                  </a:cubicBezTo>
                  <a:close/>
                  <a:moveTo>
                    <a:pt x="8337" y="208425"/>
                  </a:moveTo>
                  <a:lnTo>
                    <a:pt x="355820" y="208425"/>
                  </a:lnTo>
                  <a:lnTo>
                    <a:pt x="355820" y="8337"/>
                  </a:lnTo>
                  <a:lnTo>
                    <a:pt x="8337" y="8337"/>
                  </a:lnTo>
                  <a:lnTo>
                    <a:pt x="8337" y="20842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4696F3B0-99D9-4420-911C-64ECA8151968}"/>
                </a:ext>
              </a:extLst>
            </p:cNvPr>
            <p:cNvSpPr/>
            <p:nvPr/>
          </p:nvSpPr>
          <p:spPr>
            <a:xfrm>
              <a:off x="8633867" y="5878855"/>
              <a:ext cx="312637" cy="169345"/>
            </a:xfrm>
            <a:custGeom>
              <a:avLst/>
              <a:gdLst>
                <a:gd name="connsiteX0" fmla="*/ 313614 w 312637"/>
                <a:gd name="connsiteY0" fmla="*/ 171299 h 169345"/>
                <a:gd name="connsiteX1" fmla="*/ 4169 w 312637"/>
                <a:gd name="connsiteY1" fmla="*/ 171299 h 169345"/>
                <a:gd name="connsiteX2" fmla="*/ 0 w 312637"/>
                <a:gd name="connsiteY2" fmla="*/ 167130 h 169345"/>
                <a:gd name="connsiteX3" fmla="*/ 0 w 312637"/>
                <a:gd name="connsiteY3" fmla="*/ 4169 h 169345"/>
                <a:gd name="connsiteX4" fmla="*/ 4169 w 312637"/>
                <a:gd name="connsiteY4" fmla="*/ 0 h 169345"/>
                <a:gd name="connsiteX5" fmla="*/ 313614 w 312637"/>
                <a:gd name="connsiteY5" fmla="*/ 0 h 169345"/>
                <a:gd name="connsiteX6" fmla="*/ 317783 w 312637"/>
                <a:gd name="connsiteY6" fmla="*/ 4169 h 169345"/>
                <a:gd name="connsiteX7" fmla="*/ 317783 w 312637"/>
                <a:gd name="connsiteY7" fmla="*/ 167130 h 169345"/>
                <a:gd name="connsiteX8" fmla="*/ 313614 w 312637"/>
                <a:gd name="connsiteY8" fmla="*/ 171299 h 169345"/>
                <a:gd name="connsiteX9" fmla="*/ 8337 w 312637"/>
                <a:gd name="connsiteY9" fmla="*/ 162962 h 169345"/>
                <a:gd name="connsiteX10" fmla="*/ 309446 w 312637"/>
                <a:gd name="connsiteY10" fmla="*/ 162962 h 169345"/>
                <a:gd name="connsiteX11" fmla="*/ 309446 w 312637"/>
                <a:gd name="connsiteY11" fmla="*/ 8337 h 169345"/>
                <a:gd name="connsiteX12" fmla="*/ 8337 w 312637"/>
                <a:gd name="connsiteY12" fmla="*/ 8337 h 169345"/>
                <a:gd name="connsiteX13" fmla="*/ 8337 w 312637"/>
                <a:gd name="connsiteY13" fmla="*/ 162962 h 16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637" h="169345">
                  <a:moveTo>
                    <a:pt x="313614" y="171299"/>
                  </a:moveTo>
                  <a:lnTo>
                    <a:pt x="4169" y="171299"/>
                  </a:lnTo>
                  <a:cubicBezTo>
                    <a:pt x="1889" y="171299"/>
                    <a:pt x="0" y="169410"/>
                    <a:pt x="0" y="167130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313614" y="0"/>
                  </a:lnTo>
                  <a:cubicBezTo>
                    <a:pt x="315894" y="0"/>
                    <a:pt x="317783" y="1889"/>
                    <a:pt x="317783" y="4169"/>
                  </a:cubicBezTo>
                  <a:lnTo>
                    <a:pt x="317783" y="167130"/>
                  </a:lnTo>
                  <a:cubicBezTo>
                    <a:pt x="317783" y="169475"/>
                    <a:pt x="315894" y="171299"/>
                    <a:pt x="313614" y="171299"/>
                  </a:cubicBezTo>
                  <a:close/>
                  <a:moveTo>
                    <a:pt x="8337" y="162962"/>
                  </a:moveTo>
                  <a:lnTo>
                    <a:pt x="309446" y="162962"/>
                  </a:lnTo>
                  <a:lnTo>
                    <a:pt x="309446" y="8337"/>
                  </a:lnTo>
                  <a:lnTo>
                    <a:pt x="8337" y="8337"/>
                  </a:lnTo>
                  <a:lnTo>
                    <a:pt x="8337" y="16296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B8C4E4BF-B3CD-4539-A242-A7F42BBECA83}"/>
                </a:ext>
              </a:extLst>
            </p:cNvPr>
            <p:cNvSpPr/>
            <p:nvPr/>
          </p:nvSpPr>
          <p:spPr>
            <a:xfrm>
              <a:off x="8633867" y="5878855"/>
              <a:ext cx="52106" cy="52106"/>
            </a:xfrm>
            <a:custGeom>
              <a:avLst/>
              <a:gdLst>
                <a:gd name="connsiteX0" fmla="*/ 4169 w 52106"/>
                <a:gd name="connsiteY0" fmla="*/ 54125 h 52106"/>
                <a:gd name="connsiteX1" fmla="*/ 0 w 52106"/>
                <a:gd name="connsiteY1" fmla="*/ 49957 h 52106"/>
                <a:gd name="connsiteX2" fmla="*/ 4169 w 52106"/>
                <a:gd name="connsiteY2" fmla="*/ 45788 h 52106"/>
                <a:gd name="connsiteX3" fmla="*/ 45789 w 52106"/>
                <a:gd name="connsiteY3" fmla="*/ 4169 h 52106"/>
                <a:gd name="connsiteX4" fmla="*/ 49957 w 52106"/>
                <a:gd name="connsiteY4" fmla="*/ 0 h 52106"/>
                <a:gd name="connsiteX5" fmla="*/ 54126 w 52106"/>
                <a:gd name="connsiteY5" fmla="*/ 4169 h 52106"/>
                <a:gd name="connsiteX6" fmla="*/ 4169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169" y="54125"/>
                  </a:moveTo>
                  <a:cubicBezTo>
                    <a:pt x="1889" y="54125"/>
                    <a:pt x="0" y="52237"/>
                    <a:pt x="0" y="49957"/>
                  </a:cubicBezTo>
                  <a:cubicBezTo>
                    <a:pt x="0" y="47677"/>
                    <a:pt x="1889" y="45788"/>
                    <a:pt x="4169" y="45788"/>
                  </a:cubicBezTo>
                  <a:cubicBezTo>
                    <a:pt x="27095" y="45788"/>
                    <a:pt x="45789" y="27095"/>
                    <a:pt x="45789" y="4169"/>
                  </a:cubicBezTo>
                  <a:cubicBezTo>
                    <a:pt x="45789" y="1889"/>
                    <a:pt x="47678" y="0"/>
                    <a:pt x="49957" y="0"/>
                  </a:cubicBezTo>
                  <a:cubicBezTo>
                    <a:pt x="52237" y="0"/>
                    <a:pt x="54126" y="1889"/>
                    <a:pt x="54126" y="4169"/>
                  </a:cubicBezTo>
                  <a:cubicBezTo>
                    <a:pt x="54126" y="31720"/>
                    <a:pt x="31720" y="54125"/>
                    <a:pt x="4169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19D993DC-A1D1-419A-980B-0D106CA364F4}"/>
                </a:ext>
              </a:extLst>
            </p:cNvPr>
            <p:cNvSpPr/>
            <p:nvPr/>
          </p:nvSpPr>
          <p:spPr>
            <a:xfrm>
              <a:off x="8633867" y="5996029"/>
              <a:ext cx="52106" cy="52106"/>
            </a:xfrm>
            <a:custGeom>
              <a:avLst/>
              <a:gdLst>
                <a:gd name="connsiteX0" fmla="*/ 49957 w 52106"/>
                <a:gd name="connsiteY0" fmla="*/ 54125 h 52106"/>
                <a:gd name="connsiteX1" fmla="*/ 45789 w 52106"/>
                <a:gd name="connsiteY1" fmla="*/ 49957 h 52106"/>
                <a:gd name="connsiteX2" fmla="*/ 4169 w 52106"/>
                <a:gd name="connsiteY2" fmla="*/ 8337 h 52106"/>
                <a:gd name="connsiteX3" fmla="*/ 0 w 52106"/>
                <a:gd name="connsiteY3" fmla="*/ 4169 h 52106"/>
                <a:gd name="connsiteX4" fmla="*/ 4169 w 52106"/>
                <a:gd name="connsiteY4" fmla="*/ 0 h 52106"/>
                <a:gd name="connsiteX5" fmla="*/ 54126 w 52106"/>
                <a:gd name="connsiteY5" fmla="*/ 49957 h 52106"/>
                <a:gd name="connsiteX6" fmla="*/ 49957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9957" y="54125"/>
                  </a:moveTo>
                  <a:cubicBezTo>
                    <a:pt x="47678" y="54125"/>
                    <a:pt x="45789" y="52237"/>
                    <a:pt x="45789" y="49957"/>
                  </a:cubicBezTo>
                  <a:cubicBezTo>
                    <a:pt x="45789" y="27030"/>
                    <a:pt x="27095" y="8337"/>
                    <a:pt x="4169" y="8337"/>
                  </a:cubicBez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31720" y="0"/>
                    <a:pt x="54126" y="22406"/>
                    <a:pt x="54126" y="49957"/>
                  </a:cubicBezTo>
                  <a:cubicBezTo>
                    <a:pt x="54126" y="52302"/>
                    <a:pt x="52237" y="54125"/>
                    <a:pt x="49957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ADBDDC40-89FD-4ED5-BE83-886E6D802AB4}"/>
                </a:ext>
              </a:extLst>
            </p:cNvPr>
            <p:cNvSpPr/>
            <p:nvPr/>
          </p:nvSpPr>
          <p:spPr>
            <a:xfrm>
              <a:off x="8897524" y="5878855"/>
              <a:ext cx="52106" cy="52106"/>
            </a:xfrm>
            <a:custGeom>
              <a:avLst/>
              <a:gdLst>
                <a:gd name="connsiteX0" fmla="*/ 49957 w 52106"/>
                <a:gd name="connsiteY0" fmla="*/ 54125 h 52106"/>
                <a:gd name="connsiteX1" fmla="*/ 0 w 52106"/>
                <a:gd name="connsiteY1" fmla="*/ 4169 h 52106"/>
                <a:gd name="connsiteX2" fmla="*/ 4169 w 52106"/>
                <a:gd name="connsiteY2" fmla="*/ 0 h 52106"/>
                <a:gd name="connsiteX3" fmla="*/ 8337 w 52106"/>
                <a:gd name="connsiteY3" fmla="*/ 4169 h 52106"/>
                <a:gd name="connsiteX4" fmla="*/ 49957 w 52106"/>
                <a:gd name="connsiteY4" fmla="*/ 45788 h 52106"/>
                <a:gd name="connsiteX5" fmla="*/ 54126 w 52106"/>
                <a:gd name="connsiteY5" fmla="*/ 49957 h 52106"/>
                <a:gd name="connsiteX6" fmla="*/ 49957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9957" y="54125"/>
                  </a:moveTo>
                  <a:cubicBezTo>
                    <a:pt x="22406" y="54125"/>
                    <a:pt x="0" y="31720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9"/>
                  </a:cubicBezTo>
                  <a:cubicBezTo>
                    <a:pt x="8337" y="27095"/>
                    <a:pt x="27030" y="45788"/>
                    <a:pt x="49957" y="45788"/>
                  </a:cubicBezTo>
                  <a:cubicBezTo>
                    <a:pt x="52237" y="45788"/>
                    <a:pt x="54126" y="47677"/>
                    <a:pt x="54126" y="49957"/>
                  </a:cubicBezTo>
                  <a:cubicBezTo>
                    <a:pt x="54126" y="52237"/>
                    <a:pt x="52237" y="54125"/>
                    <a:pt x="49957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4CCB24BE-E141-476A-9664-54E53173910C}"/>
                </a:ext>
              </a:extLst>
            </p:cNvPr>
            <p:cNvSpPr/>
            <p:nvPr/>
          </p:nvSpPr>
          <p:spPr>
            <a:xfrm>
              <a:off x="8897524" y="5996029"/>
              <a:ext cx="52106" cy="52106"/>
            </a:xfrm>
            <a:custGeom>
              <a:avLst/>
              <a:gdLst>
                <a:gd name="connsiteX0" fmla="*/ 4169 w 52106"/>
                <a:gd name="connsiteY0" fmla="*/ 54125 h 52106"/>
                <a:gd name="connsiteX1" fmla="*/ 0 w 52106"/>
                <a:gd name="connsiteY1" fmla="*/ 49957 h 52106"/>
                <a:gd name="connsiteX2" fmla="*/ 49957 w 52106"/>
                <a:gd name="connsiteY2" fmla="*/ 0 h 52106"/>
                <a:gd name="connsiteX3" fmla="*/ 54126 w 52106"/>
                <a:gd name="connsiteY3" fmla="*/ 4169 h 52106"/>
                <a:gd name="connsiteX4" fmla="*/ 49957 w 52106"/>
                <a:gd name="connsiteY4" fmla="*/ 8337 h 52106"/>
                <a:gd name="connsiteX5" fmla="*/ 8337 w 52106"/>
                <a:gd name="connsiteY5" fmla="*/ 49957 h 52106"/>
                <a:gd name="connsiteX6" fmla="*/ 4169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169" y="54125"/>
                  </a:moveTo>
                  <a:cubicBezTo>
                    <a:pt x="1889" y="54125"/>
                    <a:pt x="0" y="52237"/>
                    <a:pt x="0" y="49957"/>
                  </a:cubicBezTo>
                  <a:cubicBezTo>
                    <a:pt x="0" y="22406"/>
                    <a:pt x="22406" y="0"/>
                    <a:pt x="49957" y="0"/>
                  </a:cubicBezTo>
                  <a:cubicBezTo>
                    <a:pt x="52237" y="0"/>
                    <a:pt x="54126" y="1889"/>
                    <a:pt x="54126" y="4169"/>
                  </a:cubicBezTo>
                  <a:cubicBezTo>
                    <a:pt x="54126" y="6448"/>
                    <a:pt x="52237" y="8337"/>
                    <a:pt x="49957" y="8337"/>
                  </a:cubicBezTo>
                  <a:cubicBezTo>
                    <a:pt x="27030" y="8337"/>
                    <a:pt x="8337" y="27030"/>
                    <a:pt x="8337" y="49957"/>
                  </a:cubicBezTo>
                  <a:cubicBezTo>
                    <a:pt x="8337" y="52302"/>
                    <a:pt x="6513" y="54125"/>
                    <a:pt x="4169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854D6672-C45B-4375-8EC3-A5DB4646B611}"/>
                </a:ext>
              </a:extLst>
            </p:cNvPr>
            <p:cNvSpPr/>
            <p:nvPr/>
          </p:nvSpPr>
          <p:spPr>
            <a:xfrm>
              <a:off x="8779280" y="5928768"/>
              <a:ext cx="19540" cy="65133"/>
            </a:xfrm>
            <a:custGeom>
              <a:avLst/>
              <a:gdLst>
                <a:gd name="connsiteX0" fmla="*/ 15921 w 19539"/>
                <a:gd name="connsiteY0" fmla="*/ 70843 h 65132"/>
                <a:gd name="connsiteX1" fmla="*/ 11752 w 19539"/>
                <a:gd name="connsiteY1" fmla="*/ 66675 h 65132"/>
                <a:gd name="connsiteX2" fmla="*/ 11752 w 19539"/>
                <a:gd name="connsiteY2" fmla="*/ 15480 h 65132"/>
                <a:gd name="connsiteX3" fmla="*/ 7324 w 19539"/>
                <a:gd name="connsiteY3" fmla="*/ 20691 h 65132"/>
                <a:gd name="connsiteX4" fmla="*/ 1462 w 19539"/>
                <a:gd name="connsiteY4" fmla="*/ 21147 h 65132"/>
                <a:gd name="connsiteX5" fmla="*/ 1005 w 19539"/>
                <a:gd name="connsiteY5" fmla="*/ 15285 h 65132"/>
                <a:gd name="connsiteX6" fmla="*/ 12795 w 19539"/>
                <a:gd name="connsiteY6" fmla="*/ 1477 h 65132"/>
                <a:gd name="connsiteX7" fmla="*/ 17419 w 19539"/>
                <a:gd name="connsiteY7" fmla="*/ 239 h 65132"/>
                <a:gd name="connsiteX8" fmla="*/ 20155 w 19539"/>
                <a:gd name="connsiteY8" fmla="*/ 4147 h 65132"/>
                <a:gd name="connsiteX9" fmla="*/ 20155 w 19539"/>
                <a:gd name="connsiteY9" fmla="*/ 66675 h 65132"/>
                <a:gd name="connsiteX10" fmla="*/ 15921 w 19539"/>
                <a:gd name="connsiteY10" fmla="*/ 70843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39" h="65132">
                  <a:moveTo>
                    <a:pt x="15921" y="70843"/>
                  </a:moveTo>
                  <a:cubicBezTo>
                    <a:pt x="13641" y="70843"/>
                    <a:pt x="11752" y="68954"/>
                    <a:pt x="11752" y="66675"/>
                  </a:cubicBezTo>
                  <a:lnTo>
                    <a:pt x="11752" y="15480"/>
                  </a:lnTo>
                  <a:lnTo>
                    <a:pt x="7324" y="20691"/>
                  </a:lnTo>
                  <a:cubicBezTo>
                    <a:pt x="5826" y="22449"/>
                    <a:pt x="3220" y="22645"/>
                    <a:pt x="1462" y="21147"/>
                  </a:cubicBezTo>
                  <a:cubicBezTo>
                    <a:pt x="-297" y="19649"/>
                    <a:pt x="-493" y="17043"/>
                    <a:pt x="1005" y="15285"/>
                  </a:cubicBezTo>
                  <a:lnTo>
                    <a:pt x="12795" y="1477"/>
                  </a:lnTo>
                  <a:cubicBezTo>
                    <a:pt x="13902" y="174"/>
                    <a:pt x="15791" y="-347"/>
                    <a:pt x="17419" y="239"/>
                  </a:cubicBezTo>
                  <a:cubicBezTo>
                    <a:pt x="19047" y="825"/>
                    <a:pt x="20155" y="2388"/>
                    <a:pt x="20155" y="4147"/>
                  </a:cubicBezTo>
                  <a:lnTo>
                    <a:pt x="20155" y="66675"/>
                  </a:lnTo>
                  <a:cubicBezTo>
                    <a:pt x="20090" y="68954"/>
                    <a:pt x="18200" y="70843"/>
                    <a:pt x="15921" y="708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90F503EF-A074-4B50-8C0C-AF1B7162E9DF}"/>
                </a:ext>
              </a:extLst>
            </p:cNvPr>
            <p:cNvSpPr/>
            <p:nvPr/>
          </p:nvSpPr>
          <p:spPr>
            <a:xfrm>
              <a:off x="8776378" y="5991274"/>
              <a:ext cx="32566" cy="6513"/>
            </a:xfrm>
            <a:custGeom>
              <a:avLst/>
              <a:gdLst>
                <a:gd name="connsiteX0" fmla="*/ 33478 w 32566"/>
                <a:gd name="connsiteY0" fmla="*/ 8337 h 6513"/>
                <a:gd name="connsiteX1" fmla="*/ 4169 w 32566"/>
                <a:gd name="connsiteY1" fmla="*/ 8337 h 6513"/>
                <a:gd name="connsiteX2" fmla="*/ 0 w 32566"/>
                <a:gd name="connsiteY2" fmla="*/ 4169 h 6513"/>
                <a:gd name="connsiteX3" fmla="*/ 4169 w 32566"/>
                <a:gd name="connsiteY3" fmla="*/ 0 h 6513"/>
                <a:gd name="connsiteX4" fmla="*/ 33478 w 32566"/>
                <a:gd name="connsiteY4" fmla="*/ 0 h 6513"/>
                <a:gd name="connsiteX5" fmla="*/ 37647 w 32566"/>
                <a:gd name="connsiteY5" fmla="*/ 4169 h 6513"/>
                <a:gd name="connsiteX6" fmla="*/ 33478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347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33478" y="0"/>
                  </a:lnTo>
                  <a:cubicBezTo>
                    <a:pt x="35758" y="0"/>
                    <a:pt x="37647" y="1889"/>
                    <a:pt x="37647" y="4169"/>
                  </a:cubicBezTo>
                  <a:cubicBezTo>
                    <a:pt x="37647" y="6448"/>
                    <a:pt x="35758" y="8337"/>
                    <a:pt x="3347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0" name="Group 1979">
            <a:extLst>
              <a:ext uri="{FF2B5EF4-FFF2-40B4-BE49-F238E27FC236}">
                <a16:creationId xmlns:a16="http://schemas.microsoft.com/office/drawing/2014/main" id="{1087707D-AD56-4C39-9F1F-5FD1337FE8B0}"/>
              </a:ext>
            </a:extLst>
          </p:cNvPr>
          <p:cNvGrpSpPr/>
          <p:nvPr/>
        </p:nvGrpSpPr>
        <p:grpSpPr>
          <a:xfrm>
            <a:off x="9629851" y="1522088"/>
            <a:ext cx="362529" cy="362529"/>
            <a:chOff x="9711163" y="1536131"/>
            <a:chExt cx="299611" cy="299611"/>
          </a:xfrm>
          <a:solidFill>
            <a:srgbClr val="FFFFFF"/>
          </a:solidFill>
        </p:grpSpPr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F6986FA0-C038-4B7B-9B29-885C584D0F4E}"/>
                </a:ext>
              </a:extLst>
            </p:cNvPr>
            <p:cNvSpPr/>
            <p:nvPr/>
          </p:nvSpPr>
          <p:spPr>
            <a:xfrm>
              <a:off x="9858493" y="1536196"/>
              <a:ext cx="149805" cy="149805"/>
            </a:xfrm>
            <a:custGeom>
              <a:avLst/>
              <a:gdLst>
                <a:gd name="connsiteX0" fmla="*/ 151629 w 149805"/>
                <a:gd name="connsiteY0" fmla="*/ 155732 h 149805"/>
                <a:gd name="connsiteX1" fmla="*/ 4234 w 149805"/>
                <a:gd name="connsiteY1" fmla="*/ 155732 h 149805"/>
                <a:gd name="connsiteX2" fmla="*/ 65 w 149805"/>
                <a:gd name="connsiteY2" fmla="*/ 151564 h 149805"/>
                <a:gd name="connsiteX3" fmla="*/ 0 w 149805"/>
                <a:gd name="connsiteY3" fmla="*/ 4168 h 149805"/>
                <a:gd name="connsiteX4" fmla="*/ 1238 w 149805"/>
                <a:gd name="connsiteY4" fmla="*/ 1238 h 149805"/>
                <a:gd name="connsiteX5" fmla="*/ 4169 w 149805"/>
                <a:gd name="connsiteY5" fmla="*/ 0 h 149805"/>
                <a:gd name="connsiteX6" fmla="*/ 155798 w 149805"/>
                <a:gd name="connsiteY6" fmla="*/ 151564 h 149805"/>
                <a:gd name="connsiteX7" fmla="*/ 151629 w 149805"/>
                <a:gd name="connsiteY7" fmla="*/ 155732 h 149805"/>
                <a:gd name="connsiteX8" fmla="*/ 8402 w 149805"/>
                <a:gd name="connsiteY8" fmla="*/ 147395 h 149805"/>
                <a:gd name="connsiteX9" fmla="*/ 147395 w 149805"/>
                <a:gd name="connsiteY9" fmla="*/ 147395 h 149805"/>
                <a:gd name="connsiteX10" fmla="*/ 8337 w 149805"/>
                <a:gd name="connsiteY10" fmla="*/ 8402 h 149805"/>
                <a:gd name="connsiteX11" fmla="*/ 8402 w 149805"/>
                <a:gd name="connsiteY11" fmla="*/ 147395 h 14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9805" h="149805">
                  <a:moveTo>
                    <a:pt x="151629" y="155732"/>
                  </a:moveTo>
                  <a:lnTo>
                    <a:pt x="4234" y="155732"/>
                  </a:lnTo>
                  <a:cubicBezTo>
                    <a:pt x="1954" y="155732"/>
                    <a:pt x="65" y="153843"/>
                    <a:pt x="65" y="151564"/>
                  </a:cubicBezTo>
                  <a:lnTo>
                    <a:pt x="0" y="4168"/>
                  </a:lnTo>
                  <a:cubicBezTo>
                    <a:pt x="0" y="3061"/>
                    <a:pt x="456" y="2019"/>
                    <a:pt x="1238" y="1238"/>
                  </a:cubicBezTo>
                  <a:cubicBezTo>
                    <a:pt x="2019" y="456"/>
                    <a:pt x="3061" y="0"/>
                    <a:pt x="4169" y="0"/>
                  </a:cubicBezTo>
                  <a:cubicBezTo>
                    <a:pt x="87799" y="0"/>
                    <a:pt x="155798" y="67999"/>
                    <a:pt x="155798" y="151564"/>
                  </a:cubicBezTo>
                  <a:cubicBezTo>
                    <a:pt x="155798" y="153843"/>
                    <a:pt x="153974" y="155732"/>
                    <a:pt x="151629" y="155732"/>
                  </a:cubicBezTo>
                  <a:close/>
                  <a:moveTo>
                    <a:pt x="8402" y="147395"/>
                  </a:moveTo>
                  <a:lnTo>
                    <a:pt x="147395" y="147395"/>
                  </a:lnTo>
                  <a:cubicBezTo>
                    <a:pt x="145246" y="71711"/>
                    <a:pt x="84021" y="10552"/>
                    <a:pt x="8337" y="8402"/>
                  </a:cubicBezTo>
                  <a:lnTo>
                    <a:pt x="8402" y="14739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35C8D4C-C591-49AD-AF1B-DB16E0589282}"/>
                </a:ext>
              </a:extLst>
            </p:cNvPr>
            <p:cNvSpPr/>
            <p:nvPr/>
          </p:nvSpPr>
          <p:spPr>
            <a:xfrm>
              <a:off x="9711163" y="1536131"/>
              <a:ext cx="299611" cy="299611"/>
            </a:xfrm>
            <a:custGeom>
              <a:avLst/>
              <a:gdLst>
                <a:gd name="connsiteX0" fmla="*/ 151564 w 299610"/>
                <a:gd name="connsiteY0" fmla="*/ 303128 h 299610"/>
                <a:gd name="connsiteX1" fmla="*/ 0 w 299610"/>
                <a:gd name="connsiteY1" fmla="*/ 151564 h 299610"/>
                <a:gd name="connsiteX2" fmla="*/ 151564 w 299610"/>
                <a:gd name="connsiteY2" fmla="*/ 0 h 299610"/>
                <a:gd name="connsiteX3" fmla="*/ 303128 w 299610"/>
                <a:gd name="connsiteY3" fmla="*/ 151564 h 299610"/>
                <a:gd name="connsiteX4" fmla="*/ 151564 w 299610"/>
                <a:gd name="connsiteY4" fmla="*/ 303128 h 299610"/>
                <a:gd name="connsiteX5" fmla="*/ 151564 w 299610"/>
                <a:gd name="connsiteY5" fmla="*/ 8402 h 299610"/>
                <a:gd name="connsiteX6" fmla="*/ 8337 w 299610"/>
                <a:gd name="connsiteY6" fmla="*/ 151629 h 299610"/>
                <a:gd name="connsiteX7" fmla="*/ 151564 w 299610"/>
                <a:gd name="connsiteY7" fmla="*/ 294856 h 299610"/>
                <a:gd name="connsiteX8" fmla="*/ 294791 w 299610"/>
                <a:gd name="connsiteY8" fmla="*/ 151629 h 299610"/>
                <a:gd name="connsiteX9" fmla="*/ 151564 w 299610"/>
                <a:gd name="connsiteY9" fmla="*/ 8402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610" h="299610">
                  <a:moveTo>
                    <a:pt x="151564" y="303128"/>
                  </a:moveTo>
                  <a:cubicBezTo>
                    <a:pt x="67999" y="303128"/>
                    <a:pt x="0" y="235129"/>
                    <a:pt x="0" y="151564"/>
                  </a:cubicBezTo>
                  <a:cubicBezTo>
                    <a:pt x="0" y="67999"/>
                    <a:pt x="67999" y="0"/>
                    <a:pt x="151564" y="0"/>
                  </a:cubicBezTo>
                  <a:cubicBezTo>
                    <a:pt x="235129" y="0"/>
                    <a:pt x="303128" y="67999"/>
                    <a:pt x="303128" y="151564"/>
                  </a:cubicBezTo>
                  <a:cubicBezTo>
                    <a:pt x="303128" y="235129"/>
                    <a:pt x="235129" y="303128"/>
                    <a:pt x="151564" y="303128"/>
                  </a:cubicBezTo>
                  <a:close/>
                  <a:moveTo>
                    <a:pt x="151564" y="8402"/>
                  </a:moveTo>
                  <a:cubicBezTo>
                    <a:pt x="72623" y="8402"/>
                    <a:pt x="8337" y="72623"/>
                    <a:pt x="8337" y="151629"/>
                  </a:cubicBezTo>
                  <a:cubicBezTo>
                    <a:pt x="8337" y="230635"/>
                    <a:pt x="72558" y="294856"/>
                    <a:pt x="151564" y="294856"/>
                  </a:cubicBezTo>
                  <a:cubicBezTo>
                    <a:pt x="230570" y="294856"/>
                    <a:pt x="294791" y="230635"/>
                    <a:pt x="294791" y="151629"/>
                  </a:cubicBezTo>
                  <a:cubicBezTo>
                    <a:pt x="294791" y="72623"/>
                    <a:pt x="230570" y="8402"/>
                    <a:pt x="151564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8158AAC-B209-49FA-AFE0-E61C38289425}"/>
                </a:ext>
              </a:extLst>
            </p:cNvPr>
            <p:cNvSpPr/>
            <p:nvPr/>
          </p:nvSpPr>
          <p:spPr>
            <a:xfrm>
              <a:off x="9858575" y="1540316"/>
              <a:ext cx="39080" cy="39080"/>
            </a:xfrm>
            <a:custGeom>
              <a:avLst/>
              <a:gdLst>
                <a:gd name="connsiteX0" fmla="*/ 4152 w 39079"/>
                <a:gd name="connsiteY0" fmla="*/ 43297 h 39079"/>
                <a:gd name="connsiteX1" fmla="*/ 1221 w 39079"/>
                <a:gd name="connsiteY1" fmla="*/ 42059 h 39079"/>
                <a:gd name="connsiteX2" fmla="*/ 1221 w 39079"/>
                <a:gd name="connsiteY2" fmla="*/ 36132 h 39079"/>
                <a:gd name="connsiteX3" fmla="*/ 36067 w 39079"/>
                <a:gd name="connsiteY3" fmla="*/ 1221 h 39079"/>
                <a:gd name="connsiteX4" fmla="*/ 41994 w 39079"/>
                <a:gd name="connsiteY4" fmla="*/ 1221 h 39079"/>
                <a:gd name="connsiteX5" fmla="*/ 41994 w 39079"/>
                <a:gd name="connsiteY5" fmla="*/ 7148 h 39079"/>
                <a:gd name="connsiteX6" fmla="*/ 7148 w 39079"/>
                <a:gd name="connsiteY6" fmla="*/ 42059 h 39079"/>
                <a:gd name="connsiteX7" fmla="*/ 4152 w 39079"/>
                <a:gd name="connsiteY7" fmla="*/ 4329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79" h="39079">
                  <a:moveTo>
                    <a:pt x="4152" y="43297"/>
                  </a:moveTo>
                  <a:cubicBezTo>
                    <a:pt x="3110" y="43297"/>
                    <a:pt x="2003" y="42906"/>
                    <a:pt x="1221" y="42059"/>
                  </a:cubicBezTo>
                  <a:cubicBezTo>
                    <a:pt x="-407" y="40431"/>
                    <a:pt x="-407" y="37761"/>
                    <a:pt x="1221" y="36132"/>
                  </a:cubicBezTo>
                  <a:lnTo>
                    <a:pt x="36067" y="1221"/>
                  </a:lnTo>
                  <a:cubicBezTo>
                    <a:pt x="37695" y="-407"/>
                    <a:pt x="40365" y="-407"/>
                    <a:pt x="41994" y="1221"/>
                  </a:cubicBezTo>
                  <a:cubicBezTo>
                    <a:pt x="43622" y="2850"/>
                    <a:pt x="43622" y="5520"/>
                    <a:pt x="41994" y="7148"/>
                  </a:cubicBezTo>
                  <a:lnTo>
                    <a:pt x="7148" y="42059"/>
                  </a:lnTo>
                  <a:cubicBezTo>
                    <a:pt x="6301" y="42906"/>
                    <a:pt x="5194" y="43297"/>
                    <a:pt x="4152" y="4329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6AF0E8B7-2192-42E2-B836-D75C74B5DC32}"/>
                </a:ext>
              </a:extLst>
            </p:cNvPr>
            <p:cNvSpPr/>
            <p:nvPr/>
          </p:nvSpPr>
          <p:spPr>
            <a:xfrm>
              <a:off x="9858575" y="1549239"/>
              <a:ext cx="65133" cy="65133"/>
            </a:xfrm>
            <a:custGeom>
              <a:avLst/>
              <a:gdLst>
                <a:gd name="connsiteX0" fmla="*/ 4152 w 65132"/>
                <a:gd name="connsiteY0" fmla="*/ 68894 h 65132"/>
                <a:gd name="connsiteX1" fmla="*/ 1221 w 65132"/>
                <a:gd name="connsiteY1" fmla="*/ 67657 h 65132"/>
                <a:gd name="connsiteX2" fmla="*/ 1221 w 65132"/>
                <a:gd name="connsiteY2" fmla="*/ 61730 h 65132"/>
                <a:gd name="connsiteX3" fmla="*/ 61729 w 65132"/>
                <a:gd name="connsiteY3" fmla="*/ 1221 h 65132"/>
                <a:gd name="connsiteX4" fmla="*/ 67656 w 65132"/>
                <a:gd name="connsiteY4" fmla="*/ 1221 h 65132"/>
                <a:gd name="connsiteX5" fmla="*/ 67656 w 65132"/>
                <a:gd name="connsiteY5" fmla="*/ 7148 h 65132"/>
                <a:gd name="connsiteX6" fmla="*/ 7148 w 65132"/>
                <a:gd name="connsiteY6" fmla="*/ 67657 h 65132"/>
                <a:gd name="connsiteX7" fmla="*/ 4152 w 65132"/>
                <a:gd name="connsiteY7" fmla="*/ 68894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132" h="65132">
                  <a:moveTo>
                    <a:pt x="4152" y="68894"/>
                  </a:moveTo>
                  <a:cubicBezTo>
                    <a:pt x="3110" y="68894"/>
                    <a:pt x="2003" y="68503"/>
                    <a:pt x="1221" y="67657"/>
                  </a:cubicBezTo>
                  <a:cubicBezTo>
                    <a:pt x="-407" y="66028"/>
                    <a:pt x="-407" y="63358"/>
                    <a:pt x="1221" y="61730"/>
                  </a:cubicBezTo>
                  <a:lnTo>
                    <a:pt x="61729" y="1221"/>
                  </a:lnTo>
                  <a:cubicBezTo>
                    <a:pt x="63357" y="-407"/>
                    <a:pt x="66028" y="-407"/>
                    <a:pt x="67656" y="1221"/>
                  </a:cubicBezTo>
                  <a:cubicBezTo>
                    <a:pt x="69285" y="2850"/>
                    <a:pt x="69285" y="5520"/>
                    <a:pt x="67656" y="7148"/>
                  </a:cubicBezTo>
                  <a:lnTo>
                    <a:pt x="7148" y="67657"/>
                  </a:lnTo>
                  <a:cubicBezTo>
                    <a:pt x="6236" y="68503"/>
                    <a:pt x="5194" y="68894"/>
                    <a:pt x="4152" y="6889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C73B5A51-6668-4425-83E9-66E5D7D8C3F1}"/>
                </a:ext>
              </a:extLst>
            </p:cNvPr>
            <p:cNvSpPr/>
            <p:nvPr/>
          </p:nvSpPr>
          <p:spPr>
            <a:xfrm>
              <a:off x="9858575" y="1561744"/>
              <a:ext cx="84673" cy="84673"/>
            </a:xfrm>
            <a:custGeom>
              <a:avLst/>
              <a:gdLst>
                <a:gd name="connsiteX0" fmla="*/ 4152 w 84672"/>
                <a:gd name="connsiteY0" fmla="*/ 90974 h 84672"/>
                <a:gd name="connsiteX1" fmla="*/ 1221 w 84672"/>
                <a:gd name="connsiteY1" fmla="*/ 89737 h 84672"/>
                <a:gd name="connsiteX2" fmla="*/ 1221 w 84672"/>
                <a:gd name="connsiteY2" fmla="*/ 83875 h 84672"/>
                <a:gd name="connsiteX3" fmla="*/ 83809 w 84672"/>
                <a:gd name="connsiteY3" fmla="*/ 1221 h 84672"/>
                <a:gd name="connsiteX4" fmla="*/ 89671 w 84672"/>
                <a:gd name="connsiteY4" fmla="*/ 1221 h 84672"/>
                <a:gd name="connsiteX5" fmla="*/ 89671 w 84672"/>
                <a:gd name="connsiteY5" fmla="*/ 7083 h 84672"/>
                <a:gd name="connsiteX6" fmla="*/ 7083 w 84672"/>
                <a:gd name="connsiteY6" fmla="*/ 89671 h 84672"/>
                <a:gd name="connsiteX7" fmla="*/ 4152 w 84672"/>
                <a:gd name="connsiteY7" fmla="*/ 90974 h 8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672" h="84672">
                  <a:moveTo>
                    <a:pt x="4152" y="90974"/>
                  </a:moveTo>
                  <a:cubicBezTo>
                    <a:pt x="3110" y="90974"/>
                    <a:pt x="2003" y="90583"/>
                    <a:pt x="1221" y="89737"/>
                  </a:cubicBezTo>
                  <a:cubicBezTo>
                    <a:pt x="-407" y="88108"/>
                    <a:pt x="-407" y="85503"/>
                    <a:pt x="1221" y="83875"/>
                  </a:cubicBezTo>
                  <a:lnTo>
                    <a:pt x="83809" y="1221"/>
                  </a:lnTo>
                  <a:cubicBezTo>
                    <a:pt x="85437" y="-407"/>
                    <a:pt x="88043" y="-407"/>
                    <a:pt x="89671" y="1221"/>
                  </a:cubicBezTo>
                  <a:cubicBezTo>
                    <a:pt x="91300" y="2850"/>
                    <a:pt x="91300" y="5455"/>
                    <a:pt x="89671" y="7083"/>
                  </a:cubicBezTo>
                  <a:lnTo>
                    <a:pt x="7083" y="89671"/>
                  </a:lnTo>
                  <a:cubicBezTo>
                    <a:pt x="6236" y="90583"/>
                    <a:pt x="5194" y="90974"/>
                    <a:pt x="4152" y="9097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9ED32C8-F803-4654-8194-62EB9DDCCF94}"/>
                </a:ext>
              </a:extLst>
            </p:cNvPr>
            <p:cNvSpPr/>
            <p:nvPr/>
          </p:nvSpPr>
          <p:spPr>
            <a:xfrm>
              <a:off x="9858575" y="1577246"/>
              <a:ext cx="104212" cy="104212"/>
            </a:xfrm>
            <a:custGeom>
              <a:avLst/>
              <a:gdLst>
                <a:gd name="connsiteX0" fmla="*/ 4152 w 104212"/>
                <a:gd name="connsiteY0" fmla="*/ 109928 h 104212"/>
                <a:gd name="connsiteX1" fmla="*/ 1221 w 104212"/>
                <a:gd name="connsiteY1" fmla="*/ 108690 h 104212"/>
                <a:gd name="connsiteX2" fmla="*/ 1221 w 104212"/>
                <a:gd name="connsiteY2" fmla="*/ 102828 h 104212"/>
                <a:gd name="connsiteX3" fmla="*/ 102828 w 104212"/>
                <a:gd name="connsiteY3" fmla="*/ 1221 h 104212"/>
                <a:gd name="connsiteX4" fmla="*/ 108690 w 104212"/>
                <a:gd name="connsiteY4" fmla="*/ 1221 h 104212"/>
                <a:gd name="connsiteX5" fmla="*/ 108690 w 104212"/>
                <a:gd name="connsiteY5" fmla="*/ 7083 h 104212"/>
                <a:gd name="connsiteX6" fmla="*/ 7083 w 104212"/>
                <a:gd name="connsiteY6" fmla="*/ 108690 h 104212"/>
                <a:gd name="connsiteX7" fmla="*/ 4152 w 104212"/>
                <a:gd name="connsiteY7" fmla="*/ 109928 h 104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212" h="104212">
                  <a:moveTo>
                    <a:pt x="4152" y="109928"/>
                  </a:moveTo>
                  <a:cubicBezTo>
                    <a:pt x="3110" y="109928"/>
                    <a:pt x="2003" y="109537"/>
                    <a:pt x="1221" y="108690"/>
                  </a:cubicBezTo>
                  <a:cubicBezTo>
                    <a:pt x="-407" y="107062"/>
                    <a:pt x="-407" y="104457"/>
                    <a:pt x="1221" y="102828"/>
                  </a:cubicBezTo>
                  <a:lnTo>
                    <a:pt x="102828" y="1221"/>
                  </a:lnTo>
                  <a:cubicBezTo>
                    <a:pt x="104456" y="-407"/>
                    <a:pt x="107062" y="-407"/>
                    <a:pt x="108690" y="1221"/>
                  </a:cubicBezTo>
                  <a:cubicBezTo>
                    <a:pt x="110319" y="2850"/>
                    <a:pt x="110319" y="5455"/>
                    <a:pt x="108690" y="7083"/>
                  </a:cubicBezTo>
                  <a:lnTo>
                    <a:pt x="7083" y="108690"/>
                  </a:lnTo>
                  <a:cubicBezTo>
                    <a:pt x="6301" y="109537"/>
                    <a:pt x="5259" y="109928"/>
                    <a:pt x="4152" y="10992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8E35030-F84C-4A81-9032-47E8112F9B51}"/>
                </a:ext>
              </a:extLst>
            </p:cNvPr>
            <p:cNvSpPr/>
            <p:nvPr/>
          </p:nvSpPr>
          <p:spPr>
            <a:xfrm>
              <a:off x="9888405" y="1595483"/>
              <a:ext cx="91186" cy="91186"/>
            </a:xfrm>
            <a:custGeom>
              <a:avLst/>
              <a:gdLst>
                <a:gd name="connsiteX0" fmla="*/ 4152 w 91185"/>
                <a:gd name="connsiteY0" fmla="*/ 96380 h 91185"/>
                <a:gd name="connsiteX1" fmla="*/ 1221 w 91185"/>
                <a:gd name="connsiteY1" fmla="*/ 95143 h 91185"/>
                <a:gd name="connsiteX2" fmla="*/ 1221 w 91185"/>
                <a:gd name="connsiteY2" fmla="*/ 89281 h 91185"/>
                <a:gd name="connsiteX3" fmla="*/ 89281 w 91185"/>
                <a:gd name="connsiteY3" fmla="*/ 1221 h 91185"/>
                <a:gd name="connsiteX4" fmla="*/ 95143 w 91185"/>
                <a:gd name="connsiteY4" fmla="*/ 1221 h 91185"/>
                <a:gd name="connsiteX5" fmla="*/ 95143 w 91185"/>
                <a:gd name="connsiteY5" fmla="*/ 7083 h 91185"/>
                <a:gd name="connsiteX6" fmla="*/ 7083 w 91185"/>
                <a:gd name="connsiteY6" fmla="*/ 95143 h 91185"/>
                <a:gd name="connsiteX7" fmla="*/ 4152 w 91185"/>
                <a:gd name="connsiteY7" fmla="*/ 96380 h 9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185" h="91185">
                  <a:moveTo>
                    <a:pt x="4152" y="96380"/>
                  </a:moveTo>
                  <a:cubicBezTo>
                    <a:pt x="3110" y="96380"/>
                    <a:pt x="2003" y="95989"/>
                    <a:pt x="1221" y="95143"/>
                  </a:cubicBezTo>
                  <a:cubicBezTo>
                    <a:pt x="-407" y="93514"/>
                    <a:pt x="-407" y="90909"/>
                    <a:pt x="1221" y="89281"/>
                  </a:cubicBezTo>
                  <a:lnTo>
                    <a:pt x="89281" y="1221"/>
                  </a:lnTo>
                  <a:cubicBezTo>
                    <a:pt x="90909" y="-407"/>
                    <a:pt x="93515" y="-407"/>
                    <a:pt x="95143" y="1221"/>
                  </a:cubicBezTo>
                  <a:cubicBezTo>
                    <a:pt x="96771" y="2850"/>
                    <a:pt x="96771" y="5455"/>
                    <a:pt x="95143" y="7083"/>
                  </a:cubicBezTo>
                  <a:lnTo>
                    <a:pt x="7083" y="95143"/>
                  </a:lnTo>
                  <a:cubicBezTo>
                    <a:pt x="6302" y="95989"/>
                    <a:pt x="5194" y="96380"/>
                    <a:pt x="4152" y="9638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B4BE1E4A-DCAC-4E09-91C0-4238D49D3398}"/>
                </a:ext>
              </a:extLst>
            </p:cNvPr>
            <p:cNvSpPr/>
            <p:nvPr/>
          </p:nvSpPr>
          <p:spPr>
            <a:xfrm>
              <a:off x="9922926" y="1616586"/>
              <a:ext cx="71646" cy="71646"/>
            </a:xfrm>
            <a:custGeom>
              <a:avLst/>
              <a:gdLst>
                <a:gd name="connsiteX0" fmla="*/ 4152 w 71646"/>
                <a:gd name="connsiteY0" fmla="*/ 75277 h 71645"/>
                <a:gd name="connsiteX1" fmla="*/ 1221 w 71646"/>
                <a:gd name="connsiteY1" fmla="*/ 74040 h 71645"/>
                <a:gd name="connsiteX2" fmla="*/ 1221 w 71646"/>
                <a:gd name="connsiteY2" fmla="*/ 68113 h 71645"/>
                <a:gd name="connsiteX3" fmla="*/ 68047 w 71646"/>
                <a:gd name="connsiteY3" fmla="*/ 1221 h 71645"/>
                <a:gd name="connsiteX4" fmla="*/ 73974 w 71646"/>
                <a:gd name="connsiteY4" fmla="*/ 1221 h 71645"/>
                <a:gd name="connsiteX5" fmla="*/ 73974 w 71646"/>
                <a:gd name="connsiteY5" fmla="*/ 7148 h 71645"/>
                <a:gd name="connsiteX6" fmla="*/ 7148 w 71646"/>
                <a:gd name="connsiteY6" fmla="*/ 74040 h 71645"/>
                <a:gd name="connsiteX7" fmla="*/ 4152 w 71646"/>
                <a:gd name="connsiteY7" fmla="*/ 75277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46" h="71645">
                  <a:moveTo>
                    <a:pt x="4152" y="75277"/>
                  </a:moveTo>
                  <a:cubicBezTo>
                    <a:pt x="3110" y="75277"/>
                    <a:pt x="2003" y="74886"/>
                    <a:pt x="1221" y="74040"/>
                  </a:cubicBezTo>
                  <a:cubicBezTo>
                    <a:pt x="-407" y="72411"/>
                    <a:pt x="-407" y="69741"/>
                    <a:pt x="1221" y="68113"/>
                  </a:cubicBezTo>
                  <a:lnTo>
                    <a:pt x="68047" y="1221"/>
                  </a:lnTo>
                  <a:cubicBezTo>
                    <a:pt x="69675" y="-407"/>
                    <a:pt x="72346" y="-407"/>
                    <a:pt x="73974" y="1221"/>
                  </a:cubicBezTo>
                  <a:cubicBezTo>
                    <a:pt x="75602" y="2850"/>
                    <a:pt x="75602" y="5520"/>
                    <a:pt x="73974" y="7148"/>
                  </a:cubicBezTo>
                  <a:lnTo>
                    <a:pt x="7148" y="74040"/>
                  </a:lnTo>
                  <a:cubicBezTo>
                    <a:pt x="6301" y="74886"/>
                    <a:pt x="5259" y="75277"/>
                    <a:pt x="4152" y="7527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FEFEE748-19AA-4D70-8D3B-F3A08471F565}"/>
                </a:ext>
              </a:extLst>
            </p:cNvPr>
            <p:cNvSpPr/>
            <p:nvPr/>
          </p:nvSpPr>
          <p:spPr>
            <a:xfrm>
              <a:off x="9957446" y="1641271"/>
              <a:ext cx="45593" cy="45593"/>
            </a:xfrm>
            <a:custGeom>
              <a:avLst/>
              <a:gdLst>
                <a:gd name="connsiteX0" fmla="*/ 4153 w 45592"/>
                <a:gd name="connsiteY0" fmla="*/ 50592 h 45592"/>
                <a:gd name="connsiteX1" fmla="*/ 1221 w 45592"/>
                <a:gd name="connsiteY1" fmla="*/ 49354 h 45592"/>
                <a:gd name="connsiteX2" fmla="*/ 1221 w 45592"/>
                <a:gd name="connsiteY2" fmla="*/ 43427 h 45592"/>
                <a:gd name="connsiteX3" fmla="*/ 43492 w 45592"/>
                <a:gd name="connsiteY3" fmla="*/ 1221 h 45592"/>
                <a:gd name="connsiteX4" fmla="*/ 49420 w 45592"/>
                <a:gd name="connsiteY4" fmla="*/ 1221 h 45592"/>
                <a:gd name="connsiteX5" fmla="*/ 49420 w 45592"/>
                <a:gd name="connsiteY5" fmla="*/ 7148 h 45592"/>
                <a:gd name="connsiteX6" fmla="*/ 7149 w 45592"/>
                <a:gd name="connsiteY6" fmla="*/ 49354 h 45592"/>
                <a:gd name="connsiteX7" fmla="*/ 4153 w 45592"/>
                <a:gd name="connsiteY7" fmla="*/ 50592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92" h="45592">
                  <a:moveTo>
                    <a:pt x="4153" y="50592"/>
                  </a:moveTo>
                  <a:cubicBezTo>
                    <a:pt x="3110" y="50592"/>
                    <a:pt x="2003" y="50201"/>
                    <a:pt x="1221" y="49354"/>
                  </a:cubicBezTo>
                  <a:cubicBezTo>
                    <a:pt x="-407" y="47726"/>
                    <a:pt x="-407" y="45056"/>
                    <a:pt x="1221" y="43427"/>
                  </a:cubicBezTo>
                  <a:lnTo>
                    <a:pt x="43492" y="1221"/>
                  </a:lnTo>
                  <a:cubicBezTo>
                    <a:pt x="45121" y="-407"/>
                    <a:pt x="47791" y="-407"/>
                    <a:pt x="49420" y="1221"/>
                  </a:cubicBezTo>
                  <a:cubicBezTo>
                    <a:pt x="51048" y="2850"/>
                    <a:pt x="51048" y="5520"/>
                    <a:pt x="49420" y="7148"/>
                  </a:cubicBezTo>
                  <a:lnTo>
                    <a:pt x="7149" y="49354"/>
                  </a:lnTo>
                  <a:cubicBezTo>
                    <a:pt x="6302" y="50201"/>
                    <a:pt x="5259" y="50592"/>
                    <a:pt x="4153" y="5059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3" name="Group 1982">
            <a:extLst>
              <a:ext uri="{FF2B5EF4-FFF2-40B4-BE49-F238E27FC236}">
                <a16:creationId xmlns:a16="http://schemas.microsoft.com/office/drawing/2014/main" id="{0023AD0E-29C7-426B-8651-DB76F2F12C39}"/>
              </a:ext>
            </a:extLst>
          </p:cNvPr>
          <p:cNvGrpSpPr/>
          <p:nvPr/>
        </p:nvGrpSpPr>
        <p:grpSpPr>
          <a:xfrm>
            <a:off x="9552663" y="2590229"/>
            <a:ext cx="520150" cy="404219"/>
            <a:chOff x="9673777" y="2607890"/>
            <a:chExt cx="429876" cy="334065"/>
          </a:xfrm>
          <a:solidFill>
            <a:srgbClr val="FFFFFF"/>
          </a:solidFill>
        </p:grpSpPr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77F67E3D-7FE6-42C4-BC59-BACB386ECC07}"/>
                </a:ext>
              </a:extLst>
            </p:cNvPr>
            <p:cNvSpPr/>
            <p:nvPr/>
          </p:nvSpPr>
          <p:spPr>
            <a:xfrm>
              <a:off x="9673777" y="2607890"/>
              <a:ext cx="429876" cy="286584"/>
            </a:xfrm>
            <a:custGeom>
              <a:avLst/>
              <a:gdLst>
                <a:gd name="connsiteX0" fmla="*/ 416003 w 429876"/>
                <a:gd name="connsiteY0" fmla="*/ 290492 h 286583"/>
                <a:gd name="connsiteX1" fmla="*/ 284305 w 429876"/>
                <a:gd name="connsiteY1" fmla="*/ 290492 h 286583"/>
                <a:gd name="connsiteX2" fmla="*/ 280136 w 429876"/>
                <a:gd name="connsiteY2" fmla="*/ 286323 h 286583"/>
                <a:gd name="connsiteX3" fmla="*/ 284305 w 429876"/>
                <a:gd name="connsiteY3" fmla="*/ 282155 h 286583"/>
                <a:gd name="connsiteX4" fmla="*/ 416003 w 429876"/>
                <a:gd name="connsiteY4" fmla="*/ 282155 h 286583"/>
                <a:gd name="connsiteX5" fmla="*/ 421800 w 429876"/>
                <a:gd name="connsiteY5" fmla="*/ 276358 h 286583"/>
                <a:gd name="connsiteX6" fmla="*/ 421800 w 429876"/>
                <a:gd name="connsiteY6" fmla="*/ 14134 h 286583"/>
                <a:gd name="connsiteX7" fmla="*/ 416003 w 429876"/>
                <a:gd name="connsiteY7" fmla="*/ 8337 h 286583"/>
                <a:gd name="connsiteX8" fmla="*/ 14134 w 429876"/>
                <a:gd name="connsiteY8" fmla="*/ 8337 h 286583"/>
                <a:gd name="connsiteX9" fmla="*/ 8337 w 429876"/>
                <a:gd name="connsiteY9" fmla="*/ 14134 h 286583"/>
                <a:gd name="connsiteX10" fmla="*/ 8337 w 429876"/>
                <a:gd name="connsiteY10" fmla="*/ 276358 h 286583"/>
                <a:gd name="connsiteX11" fmla="*/ 14134 w 429876"/>
                <a:gd name="connsiteY11" fmla="*/ 282155 h 286583"/>
                <a:gd name="connsiteX12" fmla="*/ 130917 w 429876"/>
                <a:gd name="connsiteY12" fmla="*/ 282155 h 286583"/>
                <a:gd name="connsiteX13" fmla="*/ 135085 w 429876"/>
                <a:gd name="connsiteY13" fmla="*/ 286323 h 286583"/>
                <a:gd name="connsiteX14" fmla="*/ 130917 w 429876"/>
                <a:gd name="connsiteY14" fmla="*/ 290492 h 286583"/>
                <a:gd name="connsiteX15" fmla="*/ 14134 w 429876"/>
                <a:gd name="connsiteY15" fmla="*/ 290492 h 286583"/>
                <a:gd name="connsiteX16" fmla="*/ 0 w 429876"/>
                <a:gd name="connsiteY16" fmla="*/ 276358 h 286583"/>
                <a:gd name="connsiteX17" fmla="*/ 0 w 429876"/>
                <a:gd name="connsiteY17" fmla="*/ 14134 h 286583"/>
                <a:gd name="connsiteX18" fmla="*/ 14134 w 429876"/>
                <a:gd name="connsiteY18" fmla="*/ 0 h 286583"/>
                <a:gd name="connsiteX19" fmla="*/ 416003 w 429876"/>
                <a:gd name="connsiteY19" fmla="*/ 0 h 286583"/>
                <a:gd name="connsiteX20" fmla="*/ 430137 w 429876"/>
                <a:gd name="connsiteY20" fmla="*/ 14134 h 286583"/>
                <a:gd name="connsiteX21" fmla="*/ 430137 w 429876"/>
                <a:gd name="connsiteY21" fmla="*/ 276358 h 286583"/>
                <a:gd name="connsiteX22" fmla="*/ 416003 w 429876"/>
                <a:gd name="connsiteY22" fmla="*/ 290492 h 28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29876" h="286583">
                  <a:moveTo>
                    <a:pt x="416003" y="290492"/>
                  </a:moveTo>
                  <a:lnTo>
                    <a:pt x="284305" y="290492"/>
                  </a:lnTo>
                  <a:cubicBezTo>
                    <a:pt x="282025" y="290492"/>
                    <a:pt x="280136" y="288603"/>
                    <a:pt x="280136" y="286323"/>
                  </a:cubicBezTo>
                  <a:cubicBezTo>
                    <a:pt x="280136" y="284044"/>
                    <a:pt x="282025" y="282155"/>
                    <a:pt x="284305" y="282155"/>
                  </a:cubicBezTo>
                  <a:lnTo>
                    <a:pt x="416003" y="282155"/>
                  </a:lnTo>
                  <a:cubicBezTo>
                    <a:pt x="419194" y="282155"/>
                    <a:pt x="421800" y="279550"/>
                    <a:pt x="421800" y="276358"/>
                  </a:cubicBezTo>
                  <a:lnTo>
                    <a:pt x="421800" y="14134"/>
                  </a:lnTo>
                  <a:cubicBezTo>
                    <a:pt x="421800" y="10942"/>
                    <a:pt x="419194" y="8337"/>
                    <a:pt x="416003" y="8337"/>
                  </a:cubicBezTo>
                  <a:lnTo>
                    <a:pt x="14134" y="8337"/>
                  </a:lnTo>
                  <a:cubicBezTo>
                    <a:pt x="10943" y="8337"/>
                    <a:pt x="8337" y="10942"/>
                    <a:pt x="8337" y="14134"/>
                  </a:cubicBezTo>
                  <a:lnTo>
                    <a:pt x="8337" y="276358"/>
                  </a:lnTo>
                  <a:cubicBezTo>
                    <a:pt x="8337" y="279550"/>
                    <a:pt x="10943" y="282155"/>
                    <a:pt x="14134" y="282155"/>
                  </a:cubicBezTo>
                  <a:lnTo>
                    <a:pt x="130917" y="282155"/>
                  </a:lnTo>
                  <a:cubicBezTo>
                    <a:pt x="133196" y="282155"/>
                    <a:pt x="135085" y="284044"/>
                    <a:pt x="135085" y="286323"/>
                  </a:cubicBezTo>
                  <a:cubicBezTo>
                    <a:pt x="135085" y="288603"/>
                    <a:pt x="133196" y="290492"/>
                    <a:pt x="130917" y="290492"/>
                  </a:cubicBezTo>
                  <a:lnTo>
                    <a:pt x="14134" y="290492"/>
                  </a:lnTo>
                  <a:cubicBezTo>
                    <a:pt x="6318" y="290492"/>
                    <a:pt x="0" y="284174"/>
                    <a:pt x="0" y="276358"/>
                  </a:cubicBezTo>
                  <a:lnTo>
                    <a:pt x="0" y="14134"/>
                  </a:lnTo>
                  <a:cubicBezTo>
                    <a:pt x="0" y="6318"/>
                    <a:pt x="6318" y="0"/>
                    <a:pt x="14134" y="0"/>
                  </a:cubicBezTo>
                  <a:lnTo>
                    <a:pt x="416003" y="0"/>
                  </a:lnTo>
                  <a:cubicBezTo>
                    <a:pt x="423818" y="0"/>
                    <a:pt x="430137" y="6318"/>
                    <a:pt x="430137" y="14134"/>
                  </a:cubicBezTo>
                  <a:lnTo>
                    <a:pt x="430137" y="276358"/>
                  </a:lnTo>
                  <a:cubicBezTo>
                    <a:pt x="430137" y="284174"/>
                    <a:pt x="423818" y="290492"/>
                    <a:pt x="416003" y="29049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63833ECC-00DA-4B66-BFD7-D998779E7C95}"/>
                </a:ext>
              </a:extLst>
            </p:cNvPr>
            <p:cNvSpPr/>
            <p:nvPr/>
          </p:nvSpPr>
          <p:spPr>
            <a:xfrm>
              <a:off x="9677945" y="2677126"/>
              <a:ext cx="416849" cy="6513"/>
            </a:xfrm>
            <a:custGeom>
              <a:avLst/>
              <a:gdLst>
                <a:gd name="connsiteX0" fmla="*/ 0 w 416849"/>
                <a:gd name="connsiteY0" fmla="*/ 0 h 6513"/>
                <a:gd name="connsiteX1" fmla="*/ 421800 w 416849"/>
                <a:gd name="connsiteY1" fmla="*/ 0 h 6513"/>
                <a:gd name="connsiteX2" fmla="*/ 421800 w 416849"/>
                <a:gd name="connsiteY2" fmla="*/ 8337 h 6513"/>
                <a:gd name="connsiteX3" fmla="*/ 0 w 416849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849" h="6513">
                  <a:moveTo>
                    <a:pt x="0" y="0"/>
                  </a:moveTo>
                  <a:lnTo>
                    <a:pt x="421800" y="0"/>
                  </a:lnTo>
                  <a:lnTo>
                    <a:pt x="421800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5A9EDC7C-0840-4FA9-A842-5D76A75C79E3}"/>
                </a:ext>
              </a:extLst>
            </p:cNvPr>
            <p:cNvSpPr/>
            <p:nvPr/>
          </p:nvSpPr>
          <p:spPr>
            <a:xfrm>
              <a:off x="9677945" y="2721872"/>
              <a:ext cx="416849" cy="6513"/>
            </a:xfrm>
            <a:custGeom>
              <a:avLst/>
              <a:gdLst>
                <a:gd name="connsiteX0" fmla="*/ 0 w 416849"/>
                <a:gd name="connsiteY0" fmla="*/ 0 h 6513"/>
                <a:gd name="connsiteX1" fmla="*/ 421800 w 416849"/>
                <a:gd name="connsiteY1" fmla="*/ 0 h 6513"/>
                <a:gd name="connsiteX2" fmla="*/ 421800 w 416849"/>
                <a:gd name="connsiteY2" fmla="*/ 8337 h 6513"/>
                <a:gd name="connsiteX3" fmla="*/ 0 w 416849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849" h="6513">
                  <a:moveTo>
                    <a:pt x="0" y="0"/>
                  </a:moveTo>
                  <a:lnTo>
                    <a:pt x="421800" y="0"/>
                  </a:lnTo>
                  <a:lnTo>
                    <a:pt x="421800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4E167D60-290C-42F4-A38A-C5B5702FFD90}"/>
                </a:ext>
              </a:extLst>
            </p:cNvPr>
            <p:cNvSpPr/>
            <p:nvPr/>
          </p:nvSpPr>
          <p:spPr>
            <a:xfrm>
              <a:off x="9914182" y="2699466"/>
              <a:ext cx="32566" cy="6513"/>
            </a:xfrm>
            <a:custGeom>
              <a:avLst/>
              <a:gdLst>
                <a:gd name="connsiteX0" fmla="*/ 34260 w 32566"/>
                <a:gd name="connsiteY0" fmla="*/ 8337 h 6513"/>
                <a:gd name="connsiteX1" fmla="*/ 4169 w 32566"/>
                <a:gd name="connsiteY1" fmla="*/ 8337 h 6513"/>
                <a:gd name="connsiteX2" fmla="*/ 0 w 32566"/>
                <a:gd name="connsiteY2" fmla="*/ 4168 h 6513"/>
                <a:gd name="connsiteX3" fmla="*/ 4169 w 32566"/>
                <a:gd name="connsiteY3" fmla="*/ 0 h 6513"/>
                <a:gd name="connsiteX4" fmla="*/ 34260 w 32566"/>
                <a:gd name="connsiteY4" fmla="*/ 0 h 6513"/>
                <a:gd name="connsiteX5" fmla="*/ 38428 w 32566"/>
                <a:gd name="connsiteY5" fmla="*/ 4168 h 6513"/>
                <a:gd name="connsiteX6" fmla="*/ 34260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4260" y="8337"/>
                  </a:moveTo>
                  <a:lnTo>
                    <a:pt x="4169" y="8337"/>
                  </a:lnTo>
                  <a:cubicBezTo>
                    <a:pt x="1888" y="8337"/>
                    <a:pt x="0" y="6448"/>
                    <a:pt x="0" y="4168"/>
                  </a:cubicBezTo>
                  <a:cubicBezTo>
                    <a:pt x="0" y="1889"/>
                    <a:pt x="1888" y="0"/>
                    <a:pt x="4169" y="0"/>
                  </a:cubicBezTo>
                  <a:lnTo>
                    <a:pt x="34260" y="0"/>
                  </a:lnTo>
                  <a:cubicBezTo>
                    <a:pt x="36539" y="0"/>
                    <a:pt x="38428" y="1889"/>
                    <a:pt x="38428" y="4168"/>
                  </a:cubicBezTo>
                  <a:cubicBezTo>
                    <a:pt x="38428" y="6448"/>
                    <a:pt x="36539" y="8337"/>
                    <a:pt x="3426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8FFF1318-50B9-4163-9F4E-CBBAEF6E0D21}"/>
                </a:ext>
              </a:extLst>
            </p:cNvPr>
            <p:cNvSpPr/>
            <p:nvPr/>
          </p:nvSpPr>
          <p:spPr>
            <a:xfrm>
              <a:off x="9968828" y="2699466"/>
              <a:ext cx="32566" cy="6513"/>
            </a:xfrm>
            <a:custGeom>
              <a:avLst/>
              <a:gdLst>
                <a:gd name="connsiteX0" fmla="*/ 34260 w 32566"/>
                <a:gd name="connsiteY0" fmla="*/ 8337 h 6513"/>
                <a:gd name="connsiteX1" fmla="*/ 4169 w 32566"/>
                <a:gd name="connsiteY1" fmla="*/ 8337 h 6513"/>
                <a:gd name="connsiteX2" fmla="*/ 0 w 32566"/>
                <a:gd name="connsiteY2" fmla="*/ 4168 h 6513"/>
                <a:gd name="connsiteX3" fmla="*/ 4169 w 32566"/>
                <a:gd name="connsiteY3" fmla="*/ 0 h 6513"/>
                <a:gd name="connsiteX4" fmla="*/ 34260 w 32566"/>
                <a:gd name="connsiteY4" fmla="*/ 0 h 6513"/>
                <a:gd name="connsiteX5" fmla="*/ 38428 w 32566"/>
                <a:gd name="connsiteY5" fmla="*/ 4168 h 6513"/>
                <a:gd name="connsiteX6" fmla="*/ 34260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4260" y="8337"/>
                  </a:moveTo>
                  <a:lnTo>
                    <a:pt x="4169" y="8337"/>
                  </a:lnTo>
                  <a:cubicBezTo>
                    <a:pt x="1888" y="8337"/>
                    <a:pt x="0" y="6448"/>
                    <a:pt x="0" y="4168"/>
                  </a:cubicBezTo>
                  <a:cubicBezTo>
                    <a:pt x="0" y="1889"/>
                    <a:pt x="1888" y="0"/>
                    <a:pt x="4169" y="0"/>
                  </a:cubicBezTo>
                  <a:lnTo>
                    <a:pt x="34260" y="0"/>
                  </a:lnTo>
                  <a:cubicBezTo>
                    <a:pt x="36539" y="0"/>
                    <a:pt x="38428" y="1889"/>
                    <a:pt x="38428" y="4168"/>
                  </a:cubicBezTo>
                  <a:cubicBezTo>
                    <a:pt x="38428" y="6448"/>
                    <a:pt x="36605" y="8337"/>
                    <a:pt x="3426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909E04B8-7C46-445C-90E6-F9FF0F4C1CA2}"/>
                </a:ext>
              </a:extLst>
            </p:cNvPr>
            <p:cNvSpPr/>
            <p:nvPr/>
          </p:nvSpPr>
          <p:spPr>
            <a:xfrm>
              <a:off x="10023475" y="2699466"/>
              <a:ext cx="32566" cy="6513"/>
            </a:xfrm>
            <a:custGeom>
              <a:avLst/>
              <a:gdLst>
                <a:gd name="connsiteX0" fmla="*/ 34259 w 32566"/>
                <a:gd name="connsiteY0" fmla="*/ 8337 h 6513"/>
                <a:gd name="connsiteX1" fmla="*/ 4168 w 32566"/>
                <a:gd name="connsiteY1" fmla="*/ 8337 h 6513"/>
                <a:gd name="connsiteX2" fmla="*/ 0 w 32566"/>
                <a:gd name="connsiteY2" fmla="*/ 4168 h 6513"/>
                <a:gd name="connsiteX3" fmla="*/ 4168 w 32566"/>
                <a:gd name="connsiteY3" fmla="*/ 0 h 6513"/>
                <a:gd name="connsiteX4" fmla="*/ 34259 w 32566"/>
                <a:gd name="connsiteY4" fmla="*/ 0 h 6513"/>
                <a:gd name="connsiteX5" fmla="*/ 38428 w 32566"/>
                <a:gd name="connsiteY5" fmla="*/ 4168 h 6513"/>
                <a:gd name="connsiteX6" fmla="*/ 34259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4259" y="8337"/>
                  </a:moveTo>
                  <a:lnTo>
                    <a:pt x="4168" y="8337"/>
                  </a:lnTo>
                  <a:cubicBezTo>
                    <a:pt x="1888" y="8337"/>
                    <a:pt x="0" y="6448"/>
                    <a:pt x="0" y="4168"/>
                  </a:cubicBezTo>
                  <a:cubicBezTo>
                    <a:pt x="0" y="1889"/>
                    <a:pt x="1888" y="0"/>
                    <a:pt x="4168" y="0"/>
                  </a:cubicBezTo>
                  <a:lnTo>
                    <a:pt x="34259" y="0"/>
                  </a:lnTo>
                  <a:cubicBezTo>
                    <a:pt x="36539" y="0"/>
                    <a:pt x="38428" y="1889"/>
                    <a:pt x="38428" y="4168"/>
                  </a:cubicBezTo>
                  <a:cubicBezTo>
                    <a:pt x="38428" y="6448"/>
                    <a:pt x="36605" y="8337"/>
                    <a:pt x="3425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9F60A71A-1282-4B93-98E7-3CAF7A27D1A5}"/>
                </a:ext>
              </a:extLst>
            </p:cNvPr>
            <p:cNvSpPr/>
            <p:nvPr/>
          </p:nvSpPr>
          <p:spPr>
            <a:xfrm>
              <a:off x="9834133" y="2841586"/>
              <a:ext cx="91186" cy="78159"/>
            </a:xfrm>
            <a:custGeom>
              <a:avLst/>
              <a:gdLst>
                <a:gd name="connsiteX0" fmla="*/ 67347 w 91185"/>
                <a:gd name="connsiteY0" fmla="*/ 78550 h 78159"/>
                <a:gd name="connsiteX1" fmla="*/ 27095 w 91185"/>
                <a:gd name="connsiteY1" fmla="*/ 78550 h 78159"/>
                <a:gd name="connsiteX2" fmla="*/ 0 w 91185"/>
                <a:gd name="connsiteY2" fmla="*/ 51455 h 78159"/>
                <a:gd name="connsiteX3" fmla="*/ 0 w 91185"/>
                <a:gd name="connsiteY3" fmla="*/ 9379 h 78159"/>
                <a:gd name="connsiteX4" fmla="*/ 9380 w 91185"/>
                <a:gd name="connsiteY4" fmla="*/ 0 h 78159"/>
                <a:gd name="connsiteX5" fmla="*/ 85129 w 91185"/>
                <a:gd name="connsiteY5" fmla="*/ 0 h 78159"/>
                <a:gd name="connsiteX6" fmla="*/ 94508 w 91185"/>
                <a:gd name="connsiteY6" fmla="*/ 9379 h 78159"/>
                <a:gd name="connsiteX7" fmla="*/ 94508 w 91185"/>
                <a:gd name="connsiteY7" fmla="*/ 51455 h 78159"/>
                <a:gd name="connsiteX8" fmla="*/ 67347 w 91185"/>
                <a:gd name="connsiteY8" fmla="*/ 78550 h 78159"/>
                <a:gd name="connsiteX9" fmla="*/ 9380 w 91185"/>
                <a:gd name="connsiteY9" fmla="*/ 8272 h 78159"/>
                <a:gd name="connsiteX10" fmla="*/ 8337 w 91185"/>
                <a:gd name="connsiteY10" fmla="*/ 9314 h 78159"/>
                <a:gd name="connsiteX11" fmla="*/ 8337 w 91185"/>
                <a:gd name="connsiteY11" fmla="*/ 51390 h 78159"/>
                <a:gd name="connsiteX12" fmla="*/ 27095 w 91185"/>
                <a:gd name="connsiteY12" fmla="*/ 70148 h 78159"/>
                <a:gd name="connsiteX13" fmla="*/ 67347 w 91185"/>
                <a:gd name="connsiteY13" fmla="*/ 70148 h 78159"/>
                <a:gd name="connsiteX14" fmla="*/ 86105 w 91185"/>
                <a:gd name="connsiteY14" fmla="*/ 51390 h 78159"/>
                <a:gd name="connsiteX15" fmla="*/ 86105 w 91185"/>
                <a:gd name="connsiteY15" fmla="*/ 9314 h 78159"/>
                <a:gd name="connsiteX16" fmla="*/ 85064 w 91185"/>
                <a:gd name="connsiteY16" fmla="*/ 8272 h 78159"/>
                <a:gd name="connsiteX17" fmla="*/ 9380 w 91185"/>
                <a:gd name="connsiteY17" fmla="*/ 8272 h 7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185" h="78159">
                  <a:moveTo>
                    <a:pt x="67347" y="78550"/>
                  </a:moveTo>
                  <a:lnTo>
                    <a:pt x="27095" y="78550"/>
                  </a:lnTo>
                  <a:cubicBezTo>
                    <a:pt x="12115" y="78550"/>
                    <a:pt x="0" y="66370"/>
                    <a:pt x="0" y="51455"/>
                  </a:cubicBezTo>
                  <a:lnTo>
                    <a:pt x="0" y="9379"/>
                  </a:lnTo>
                  <a:cubicBezTo>
                    <a:pt x="0" y="4234"/>
                    <a:pt x="4169" y="0"/>
                    <a:pt x="9380" y="0"/>
                  </a:cubicBezTo>
                  <a:lnTo>
                    <a:pt x="85129" y="0"/>
                  </a:lnTo>
                  <a:cubicBezTo>
                    <a:pt x="90274" y="0"/>
                    <a:pt x="94508" y="4168"/>
                    <a:pt x="94508" y="9379"/>
                  </a:cubicBezTo>
                  <a:lnTo>
                    <a:pt x="94508" y="51455"/>
                  </a:lnTo>
                  <a:cubicBezTo>
                    <a:pt x="94508" y="66370"/>
                    <a:pt x="82328" y="78550"/>
                    <a:pt x="67347" y="78550"/>
                  </a:cubicBezTo>
                  <a:close/>
                  <a:moveTo>
                    <a:pt x="9380" y="8272"/>
                  </a:moveTo>
                  <a:cubicBezTo>
                    <a:pt x="8793" y="8272"/>
                    <a:pt x="8337" y="8728"/>
                    <a:pt x="8337" y="9314"/>
                  </a:cubicBezTo>
                  <a:lnTo>
                    <a:pt x="8337" y="51390"/>
                  </a:lnTo>
                  <a:cubicBezTo>
                    <a:pt x="8337" y="61746"/>
                    <a:pt x="16740" y="70148"/>
                    <a:pt x="27095" y="70148"/>
                  </a:cubicBezTo>
                  <a:lnTo>
                    <a:pt x="67347" y="70148"/>
                  </a:lnTo>
                  <a:cubicBezTo>
                    <a:pt x="77704" y="70148"/>
                    <a:pt x="86105" y="61746"/>
                    <a:pt x="86105" y="51390"/>
                  </a:cubicBezTo>
                  <a:lnTo>
                    <a:pt x="86105" y="9314"/>
                  </a:lnTo>
                  <a:cubicBezTo>
                    <a:pt x="86105" y="8728"/>
                    <a:pt x="85650" y="8272"/>
                    <a:pt x="85064" y="8272"/>
                  </a:cubicBezTo>
                  <a:lnTo>
                    <a:pt x="9380" y="827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DB636C73-97AA-46CD-A92A-C806545DBE8F}"/>
                </a:ext>
              </a:extLst>
            </p:cNvPr>
            <p:cNvSpPr/>
            <p:nvPr/>
          </p:nvSpPr>
          <p:spPr>
            <a:xfrm>
              <a:off x="9877251" y="2866401"/>
              <a:ext cx="26053" cy="26053"/>
            </a:xfrm>
            <a:custGeom>
              <a:avLst/>
              <a:gdLst>
                <a:gd name="connsiteX0" fmla="*/ 4169 w 26053"/>
                <a:gd name="connsiteY0" fmla="*/ 30873 h 26053"/>
                <a:gd name="connsiteX1" fmla="*/ 0 w 26053"/>
                <a:gd name="connsiteY1" fmla="*/ 26704 h 26053"/>
                <a:gd name="connsiteX2" fmla="*/ 4169 w 26053"/>
                <a:gd name="connsiteY2" fmla="*/ 22536 h 26053"/>
                <a:gd name="connsiteX3" fmla="*/ 22536 w 26053"/>
                <a:gd name="connsiteY3" fmla="*/ 4168 h 26053"/>
                <a:gd name="connsiteX4" fmla="*/ 26704 w 26053"/>
                <a:gd name="connsiteY4" fmla="*/ 0 h 26053"/>
                <a:gd name="connsiteX5" fmla="*/ 30873 w 26053"/>
                <a:gd name="connsiteY5" fmla="*/ 4168 h 26053"/>
                <a:gd name="connsiteX6" fmla="*/ 4169 w 26053"/>
                <a:gd name="connsiteY6" fmla="*/ 30873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26053">
                  <a:moveTo>
                    <a:pt x="4169" y="30873"/>
                  </a:moveTo>
                  <a:cubicBezTo>
                    <a:pt x="1889" y="30873"/>
                    <a:pt x="0" y="28984"/>
                    <a:pt x="0" y="26704"/>
                  </a:cubicBezTo>
                  <a:cubicBezTo>
                    <a:pt x="0" y="24425"/>
                    <a:pt x="1889" y="22536"/>
                    <a:pt x="4169" y="22536"/>
                  </a:cubicBezTo>
                  <a:cubicBezTo>
                    <a:pt x="14330" y="22536"/>
                    <a:pt x="22536" y="14264"/>
                    <a:pt x="22536" y="4168"/>
                  </a:cubicBezTo>
                  <a:cubicBezTo>
                    <a:pt x="22536" y="1889"/>
                    <a:pt x="24425" y="0"/>
                    <a:pt x="26704" y="0"/>
                  </a:cubicBezTo>
                  <a:cubicBezTo>
                    <a:pt x="28985" y="0"/>
                    <a:pt x="30873" y="1889"/>
                    <a:pt x="30873" y="4168"/>
                  </a:cubicBezTo>
                  <a:cubicBezTo>
                    <a:pt x="30873" y="18889"/>
                    <a:pt x="18889" y="30873"/>
                    <a:pt x="4169" y="3087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61DD298A-96DB-4548-9DFB-0BDC42474036}"/>
                </a:ext>
              </a:extLst>
            </p:cNvPr>
            <p:cNvSpPr/>
            <p:nvPr/>
          </p:nvSpPr>
          <p:spPr>
            <a:xfrm>
              <a:off x="9842144" y="2791890"/>
              <a:ext cx="78159" cy="52106"/>
            </a:xfrm>
            <a:custGeom>
              <a:avLst/>
              <a:gdLst>
                <a:gd name="connsiteX0" fmla="*/ 74382 w 78159"/>
                <a:gd name="connsiteY0" fmla="*/ 57968 h 52106"/>
                <a:gd name="connsiteX1" fmla="*/ 4169 w 78159"/>
                <a:gd name="connsiteY1" fmla="*/ 57968 h 52106"/>
                <a:gd name="connsiteX2" fmla="*/ 0 w 78159"/>
                <a:gd name="connsiteY2" fmla="*/ 53800 h 52106"/>
                <a:gd name="connsiteX3" fmla="*/ 0 w 78159"/>
                <a:gd name="connsiteY3" fmla="*/ 22862 h 52106"/>
                <a:gd name="connsiteX4" fmla="*/ 22862 w 78159"/>
                <a:gd name="connsiteY4" fmla="*/ 0 h 52106"/>
                <a:gd name="connsiteX5" fmla="*/ 55689 w 78159"/>
                <a:gd name="connsiteY5" fmla="*/ 0 h 52106"/>
                <a:gd name="connsiteX6" fmla="*/ 78550 w 78159"/>
                <a:gd name="connsiteY6" fmla="*/ 22862 h 52106"/>
                <a:gd name="connsiteX7" fmla="*/ 78550 w 78159"/>
                <a:gd name="connsiteY7" fmla="*/ 53800 h 52106"/>
                <a:gd name="connsiteX8" fmla="*/ 74382 w 78159"/>
                <a:gd name="connsiteY8" fmla="*/ 57968 h 52106"/>
                <a:gd name="connsiteX9" fmla="*/ 8337 w 78159"/>
                <a:gd name="connsiteY9" fmla="*/ 49631 h 52106"/>
                <a:gd name="connsiteX10" fmla="*/ 70213 w 78159"/>
                <a:gd name="connsiteY10" fmla="*/ 49631 h 52106"/>
                <a:gd name="connsiteX11" fmla="*/ 70213 w 78159"/>
                <a:gd name="connsiteY11" fmla="*/ 22862 h 52106"/>
                <a:gd name="connsiteX12" fmla="*/ 55689 w 78159"/>
                <a:gd name="connsiteY12" fmla="*/ 8337 h 52106"/>
                <a:gd name="connsiteX13" fmla="*/ 22862 w 78159"/>
                <a:gd name="connsiteY13" fmla="*/ 8337 h 52106"/>
                <a:gd name="connsiteX14" fmla="*/ 8337 w 78159"/>
                <a:gd name="connsiteY14" fmla="*/ 22862 h 52106"/>
                <a:gd name="connsiteX15" fmla="*/ 8337 w 78159"/>
                <a:gd name="connsiteY15" fmla="*/ 49631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159" h="52106">
                  <a:moveTo>
                    <a:pt x="74382" y="57968"/>
                  </a:moveTo>
                  <a:lnTo>
                    <a:pt x="4169" y="57968"/>
                  </a:lnTo>
                  <a:cubicBezTo>
                    <a:pt x="1889" y="57968"/>
                    <a:pt x="0" y="56079"/>
                    <a:pt x="0" y="53800"/>
                  </a:cubicBezTo>
                  <a:lnTo>
                    <a:pt x="0" y="22862"/>
                  </a:lnTo>
                  <a:cubicBezTo>
                    <a:pt x="0" y="10226"/>
                    <a:pt x="10291" y="0"/>
                    <a:pt x="22862" y="0"/>
                  </a:cubicBezTo>
                  <a:lnTo>
                    <a:pt x="55689" y="0"/>
                  </a:lnTo>
                  <a:cubicBezTo>
                    <a:pt x="68324" y="0"/>
                    <a:pt x="78550" y="10291"/>
                    <a:pt x="78550" y="22862"/>
                  </a:cubicBezTo>
                  <a:lnTo>
                    <a:pt x="78550" y="53800"/>
                  </a:lnTo>
                  <a:cubicBezTo>
                    <a:pt x="78550" y="56144"/>
                    <a:pt x="76661" y="57968"/>
                    <a:pt x="74382" y="57968"/>
                  </a:cubicBezTo>
                  <a:close/>
                  <a:moveTo>
                    <a:pt x="8337" y="49631"/>
                  </a:moveTo>
                  <a:lnTo>
                    <a:pt x="70213" y="49631"/>
                  </a:lnTo>
                  <a:lnTo>
                    <a:pt x="70213" y="22862"/>
                  </a:lnTo>
                  <a:cubicBezTo>
                    <a:pt x="70213" y="14850"/>
                    <a:pt x="63700" y="8337"/>
                    <a:pt x="55689" y="8337"/>
                  </a:cubicBezTo>
                  <a:lnTo>
                    <a:pt x="22862" y="8337"/>
                  </a:lnTo>
                  <a:cubicBezTo>
                    <a:pt x="14850" y="8337"/>
                    <a:pt x="8337" y="14850"/>
                    <a:pt x="8337" y="22862"/>
                  </a:cubicBezTo>
                  <a:lnTo>
                    <a:pt x="8337" y="49631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2CE1A54D-7376-4CA3-8223-A9E3E3219C20}"/>
                </a:ext>
              </a:extLst>
            </p:cNvPr>
            <p:cNvSpPr/>
            <p:nvPr/>
          </p:nvSpPr>
          <p:spPr>
            <a:xfrm>
              <a:off x="9791536" y="2766097"/>
              <a:ext cx="175858" cy="175858"/>
            </a:xfrm>
            <a:custGeom>
              <a:avLst/>
              <a:gdLst>
                <a:gd name="connsiteX0" fmla="*/ 89883 w 175858"/>
                <a:gd name="connsiteY0" fmla="*/ 179766 h 175858"/>
                <a:gd name="connsiteX1" fmla="*/ 0 w 175858"/>
                <a:gd name="connsiteY1" fmla="*/ 89883 h 175858"/>
                <a:gd name="connsiteX2" fmla="*/ 89883 w 175858"/>
                <a:gd name="connsiteY2" fmla="*/ 0 h 175858"/>
                <a:gd name="connsiteX3" fmla="*/ 179767 w 175858"/>
                <a:gd name="connsiteY3" fmla="*/ 89883 h 175858"/>
                <a:gd name="connsiteX4" fmla="*/ 89883 w 175858"/>
                <a:gd name="connsiteY4" fmla="*/ 179766 h 175858"/>
                <a:gd name="connsiteX5" fmla="*/ 89883 w 175858"/>
                <a:gd name="connsiteY5" fmla="*/ 8402 h 175858"/>
                <a:gd name="connsiteX6" fmla="*/ 8337 w 175858"/>
                <a:gd name="connsiteY6" fmla="*/ 89948 h 175858"/>
                <a:gd name="connsiteX7" fmla="*/ 89883 w 175858"/>
                <a:gd name="connsiteY7" fmla="*/ 171494 h 175858"/>
                <a:gd name="connsiteX8" fmla="*/ 171430 w 175858"/>
                <a:gd name="connsiteY8" fmla="*/ 89948 h 175858"/>
                <a:gd name="connsiteX9" fmla="*/ 89883 w 175858"/>
                <a:gd name="connsiteY9" fmla="*/ 8402 h 17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858" h="175858">
                  <a:moveTo>
                    <a:pt x="89883" y="179766"/>
                  </a:moveTo>
                  <a:cubicBezTo>
                    <a:pt x="40318" y="179766"/>
                    <a:pt x="0" y="139449"/>
                    <a:pt x="0" y="89883"/>
                  </a:cubicBezTo>
                  <a:cubicBezTo>
                    <a:pt x="0" y="40317"/>
                    <a:pt x="40318" y="0"/>
                    <a:pt x="89883" y="0"/>
                  </a:cubicBezTo>
                  <a:cubicBezTo>
                    <a:pt x="139449" y="0"/>
                    <a:pt x="179767" y="40317"/>
                    <a:pt x="179767" y="89883"/>
                  </a:cubicBezTo>
                  <a:cubicBezTo>
                    <a:pt x="179767" y="139449"/>
                    <a:pt x="139384" y="179766"/>
                    <a:pt x="89883" y="179766"/>
                  </a:cubicBezTo>
                  <a:close/>
                  <a:moveTo>
                    <a:pt x="89883" y="8402"/>
                  </a:moveTo>
                  <a:cubicBezTo>
                    <a:pt x="44942" y="8402"/>
                    <a:pt x="8337" y="45007"/>
                    <a:pt x="8337" y="89948"/>
                  </a:cubicBezTo>
                  <a:cubicBezTo>
                    <a:pt x="8337" y="134890"/>
                    <a:pt x="44942" y="171494"/>
                    <a:pt x="89883" y="171494"/>
                  </a:cubicBezTo>
                  <a:cubicBezTo>
                    <a:pt x="134825" y="171494"/>
                    <a:pt x="171430" y="134890"/>
                    <a:pt x="171430" y="89948"/>
                  </a:cubicBezTo>
                  <a:cubicBezTo>
                    <a:pt x="171430" y="45007"/>
                    <a:pt x="134825" y="8402"/>
                    <a:pt x="89883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0" name="Group 1999">
            <a:extLst>
              <a:ext uri="{FF2B5EF4-FFF2-40B4-BE49-F238E27FC236}">
                <a16:creationId xmlns:a16="http://schemas.microsoft.com/office/drawing/2014/main" id="{2CC3C6B7-D766-4FC2-B873-8BF748832BCF}"/>
              </a:ext>
            </a:extLst>
          </p:cNvPr>
          <p:cNvGrpSpPr/>
          <p:nvPr/>
        </p:nvGrpSpPr>
        <p:grpSpPr>
          <a:xfrm>
            <a:off x="9629322" y="3645863"/>
            <a:ext cx="363473" cy="376241"/>
            <a:chOff x="9715070" y="3665450"/>
            <a:chExt cx="300391" cy="310943"/>
          </a:xfrm>
          <a:solidFill>
            <a:srgbClr val="FFFFFF"/>
          </a:solidFill>
        </p:grpSpPr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53724DF-B122-4BF4-B926-49868A7A24D7}"/>
                </a:ext>
              </a:extLst>
            </p:cNvPr>
            <p:cNvSpPr/>
            <p:nvPr/>
          </p:nvSpPr>
          <p:spPr>
            <a:xfrm>
              <a:off x="9810294" y="3772007"/>
              <a:ext cx="110726" cy="110726"/>
            </a:xfrm>
            <a:custGeom>
              <a:avLst/>
              <a:gdLst>
                <a:gd name="connsiteX0" fmla="*/ 56275 w 110725"/>
                <a:gd name="connsiteY0" fmla="*/ 112549 h 110725"/>
                <a:gd name="connsiteX1" fmla="*/ 0 w 110725"/>
                <a:gd name="connsiteY1" fmla="*/ 56275 h 110725"/>
                <a:gd name="connsiteX2" fmla="*/ 56275 w 110725"/>
                <a:gd name="connsiteY2" fmla="*/ 0 h 110725"/>
                <a:gd name="connsiteX3" fmla="*/ 63830 w 110725"/>
                <a:gd name="connsiteY3" fmla="*/ 521 h 110725"/>
                <a:gd name="connsiteX4" fmla="*/ 67413 w 110725"/>
                <a:gd name="connsiteY4" fmla="*/ 5211 h 110725"/>
                <a:gd name="connsiteX5" fmla="*/ 62723 w 110725"/>
                <a:gd name="connsiteY5" fmla="*/ 8793 h 110725"/>
                <a:gd name="connsiteX6" fmla="*/ 56275 w 110725"/>
                <a:gd name="connsiteY6" fmla="*/ 8337 h 110725"/>
                <a:gd name="connsiteX7" fmla="*/ 8337 w 110725"/>
                <a:gd name="connsiteY7" fmla="*/ 56275 h 110725"/>
                <a:gd name="connsiteX8" fmla="*/ 56275 w 110725"/>
                <a:gd name="connsiteY8" fmla="*/ 104212 h 110725"/>
                <a:gd name="connsiteX9" fmla="*/ 104212 w 110725"/>
                <a:gd name="connsiteY9" fmla="*/ 56275 h 110725"/>
                <a:gd name="connsiteX10" fmla="*/ 97309 w 110725"/>
                <a:gd name="connsiteY10" fmla="*/ 31524 h 110725"/>
                <a:gd name="connsiteX11" fmla="*/ 98676 w 110725"/>
                <a:gd name="connsiteY11" fmla="*/ 25793 h 110725"/>
                <a:gd name="connsiteX12" fmla="*/ 104408 w 110725"/>
                <a:gd name="connsiteY12" fmla="*/ 27160 h 110725"/>
                <a:gd name="connsiteX13" fmla="*/ 112550 w 110725"/>
                <a:gd name="connsiteY13" fmla="*/ 56275 h 110725"/>
                <a:gd name="connsiteX14" fmla="*/ 56275 w 110725"/>
                <a:gd name="connsiteY14" fmla="*/ 112549 h 110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725" h="110725">
                  <a:moveTo>
                    <a:pt x="56275" y="112549"/>
                  </a:moveTo>
                  <a:cubicBezTo>
                    <a:pt x="25272" y="112549"/>
                    <a:pt x="0" y="87278"/>
                    <a:pt x="0" y="56275"/>
                  </a:cubicBezTo>
                  <a:cubicBezTo>
                    <a:pt x="0" y="25272"/>
                    <a:pt x="25272" y="0"/>
                    <a:pt x="56275" y="0"/>
                  </a:cubicBezTo>
                  <a:cubicBezTo>
                    <a:pt x="58685" y="0"/>
                    <a:pt x="61225" y="195"/>
                    <a:pt x="63830" y="521"/>
                  </a:cubicBezTo>
                  <a:cubicBezTo>
                    <a:pt x="66110" y="782"/>
                    <a:pt x="67738" y="2931"/>
                    <a:pt x="67413" y="5211"/>
                  </a:cubicBezTo>
                  <a:cubicBezTo>
                    <a:pt x="67152" y="7490"/>
                    <a:pt x="64938" y="9119"/>
                    <a:pt x="62723" y="8793"/>
                  </a:cubicBezTo>
                  <a:cubicBezTo>
                    <a:pt x="60509" y="8532"/>
                    <a:pt x="58359" y="8337"/>
                    <a:pt x="56275" y="8337"/>
                  </a:cubicBezTo>
                  <a:cubicBezTo>
                    <a:pt x="29831" y="8337"/>
                    <a:pt x="8337" y="29831"/>
                    <a:pt x="8337" y="56275"/>
                  </a:cubicBezTo>
                  <a:cubicBezTo>
                    <a:pt x="8337" y="82718"/>
                    <a:pt x="29831" y="104212"/>
                    <a:pt x="56275" y="104212"/>
                  </a:cubicBezTo>
                  <a:cubicBezTo>
                    <a:pt x="82719" y="104212"/>
                    <a:pt x="104212" y="82718"/>
                    <a:pt x="104212" y="56275"/>
                  </a:cubicBezTo>
                  <a:cubicBezTo>
                    <a:pt x="104212" y="47547"/>
                    <a:pt x="101802" y="38949"/>
                    <a:pt x="97309" y="31524"/>
                  </a:cubicBezTo>
                  <a:cubicBezTo>
                    <a:pt x="96136" y="29570"/>
                    <a:pt x="96723" y="26965"/>
                    <a:pt x="98676" y="25793"/>
                  </a:cubicBezTo>
                  <a:cubicBezTo>
                    <a:pt x="100631" y="24620"/>
                    <a:pt x="103236" y="25206"/>
                    <a:pt x="104408" y="27160"/>
                  </a:cubicBezTo>
                  <a:cubicBezTo>
                    <a:pt x="109684" y="35888"/>
                    <a:pt x="112550" y="45984"/>
                    <a:pt x="112550" y="56275"/>
                  </a:cubicBezTo>
                  <a:cubicBezTo>
                    <a:pt x="112550" y="87278"/>
                    <a:pt x="87278" y="112549"/>
                    <a:pt x="56275" y="11254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3C28A2E4-2A6B-4B62-8D96-09A097EA03F8}"/>
                </a:ext>
              </a:extLst>
            </p:cNvPr>
            <p:cNvSpPr/>
            <p:nvPr/>
          </p:nvSpPr>
          <p:spPr>
            <a:xfrm>
              <a:off x="9932951" y="3864806"/>
              <a:ext cx="32566" cy="39080"/>
            </a:xfrm>
            <a:custGeom>
              <a:avLst/>
              <a:gdLst>
                <a:gd name="connsiteX0" fmla="*/ 4157 w 32566"/>
                <a:gd name="connsiteY0" fmla="*/ 44306 h 39079"/>
                <a:gd name="connsiteX1" fmla="*/ 1095 w 32566"/>
                <a:gd name="connsiteY1" fmla="*/ 42938 h 39079"/>
                <a:gd name="connsiteX2" fmla="*/ 1356 w 32566"/>
                <a:gd name="connsiteY2" fmla="*/ 37076 h 39079"/>
                <a:gd name="connsiteX3" fmla="*/ 25716 w 32566"/>
                <a:gd name="connsiteY3" fmla="*/ 2555 h 39079"/>
                <a:gd name="connsiteX4" fmla="*/ 31187 w 32566"/>
                <a:gd name="connsiteY4" fmla="*/ 341 h 39079"/>
                <a:gd name="connsiteX5" fmla="*/ 33402 w 32566"/>
                <a:gd name="connsiteY5" fmla="*/ 5812 h 39079"/>
                <a:gd name="connsiteX6" fmla="*/ 7023 w 32566"/>
                <a:gd name="connsiteY6" fmla="*/ 43198 h 39079"/>
                <a:gd name="connsiteX7" fmla="*/ 4157 w 32566"/>
                <a:gd name="connsiteY7" fmla="*/ 44306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66" h="39079">
                  <a:moveTo>
                    <a:pt x="4157" y="44306"/>
                  </a:moveTo>
                  <a:cubicBezTo>
                    <a:pt x="3050" y="44306"/>
                    <a:pt x="1942" y="43850"/>
                    <a:pt x="1095" y="42938"/>
                  </a:cubicBezTo>
                  <a:cubicBezTo>
                    <a:pt x="-468" y="41244"/>
                    <a:pt x="-337" y="38574"/>
                    <a:pt x="1356" y="37076"/>
                  </a:cubicBezTo>
                  <a:cubicBezTo>
                    <a:pt x="11973" y="27306"/>
                    <a:pt x="20114" y="15712"/>
                    <a:pt x="25716" y="2555"/>
                  </a:cubicBezTo>
                  <a:cubicBezTo>
                    <a:pt x="26628" y="406"/>
                    <a:pt x="29103" y="-571"/>
                    <a:pt x="31187" y="341"/>
                  </a:cubicBezTo>
                  <a:cubicBezTo>
                    <a:pt x="33336" y="1253"/>
                    <a:pt x="34314" y="3663"/>
                    <a:pt x="33402" y="5812"/>
                  </a:cubicBezTo>
                  <a:cubicBezTo>
                    <a:pt x="27344" y="20076"/>
                    <a:pt x="18486" y="32647"/>
                    <a:pt x="7023" y="43198"/>
                  </a:cubicBezTo>
                  <a:cubicBezTo>
                    <a:pt x="6176" y="43915"/>
                    <a:pt x="5199" y="44306"/>
                    <a:pt x="4157" y="4430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798227ED-C41A-4891-8936-587D7443DC4D}"/>
                </a:ext>
              </a:extLst>
            </p:cNvPr>
            <p:cNvSpPr/>
            <p:nvPr/>
          </p:nvSpPr>
          <p:spPr>
            <a:xfrm>
              <a:off x="9759755" y="3719835"/>
              <a:ext cx="214938" cy="104212"/>
            </a:xfrm>
            <a:custGeom>
              <a:avLst/>
              <a:gdLst>
                <a:gd name="connsiteX0" fmla="*/ 210896 w 214938"/>
                <a:gd name="connsiteY0" fmla="*/ 108967 h 104212"/>
                <a:gd name="connsiteX1" fmla="*/ 206729 w 214938"/>
                <a:gd name="connsiteY1" fmla="*/ 104929 h 104212"/>
                <a:gd name="connsiteX2" fmla="*/ 106749 w 214938"/>
                <a:gd name="connsiteY2" fmla="*/ 8337 h 104212"/>
                <a:gd name="connsiteX3" fmla="*/ 8269 w 214938"/>
                <a:gd name="connsiteY3" fmla="*/ 90860 h 104212"/>
                <a:gd name="connsiteX4" fmla="*/ 3449 w 214938"/>
                <a:gd name="connsiteY4" fmla="*/ 94247 h 104212"/>
                <a:gd name="connsiteX5" fmla="*/ 62 w 214938"/>
                <a:gd name="connsiteY5" fmla="*/ 89427 h 104212"/>
                <a:gd name="connsiteX6" fmla="*/ 106749 w 214938"/>
                <a:gd name="connsiteY6" fmla="*/ 0 h 104212"/>
                <a:gd name="connsiteX7" fmla="*/ 215065 w 214938"/>
                <a:gd name="connsiteY7" fmla="*/ 104603 h 104212"/>
                <a:gd name="connsiteX8" fmla="*/ 211027 w 214938"/>
                <a:gd name="connsiteY8" fmla="*/ 108902 h 104212"/>
                <a:gd name="connsiteX9" fmla="*/ 210896 w 214938"/>
                <a:gd name="connsiteY9" fmla="*/ 108967 h 104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4938" h="104212">
                  <a:moveTo>
                    <a:pt x="210896" y="108967"/>
                  </a:moveTo>
                  <a:cubicBezTo>
                    <a:pt x="208682" y="108967"/>
                    <a:pt x="206793" y="107208"/>
                    <a:pt x="206729" y="104929"/>
                  </a:cubicBezTo>
                  <a:cubicBezTo>
                    <a:pt x="204905" y="50804"/>
                    <a:pt x="161005" y="8337"/>
                    <a:pt x="106749" y="8337"/>
                  </a:cubicBezTo>
                  <a:cubicBezTo>
                    <a:pt x="58095" y="8337"/>
                    <a:pt x="16671" y="43053"/>
                    <a:pt x="8269" y="90860"/>
                  </a:cubicBezTo>
                  <a:cubicBezTo>
                    <a:pt x="7878" y="93140"/>
                    <a:pt x="5663" y="94638"/>
                    <a:pt x="3449" y="94247"/>
                  </a:cubicBezTo>
                  <a:cubicBezTo>
                    <a:pt x="1169" y="93856"/>
                    <a:pt x="-329" y="91707"/>
                    <a:pt x="62" y="89427"/>
                  </a:cubicBezTo>
                  <a:cubicBezTo>
                    <a:pt x="9181" y="37647"/>
                    <a:pt x="54057" y="0"/>
                    <a:pt x="106749" y="0"/>
                  </a:cubicBezTo>
                  <a:cubicBezTo>
                    <a:pt x="165499" y="0"/>
                    <a:pt x="213046" y="45919"/>
                    <a:pt x="215065" y="104603"/>
                  </a:cubicBezTo>
                  <a:cubicBezTo>
                    <a:pt x="215130" y="106883"/>
                    <a:pt x="213372" y="108837"/>
                    <a:pt x="211027" y="108902"/>
                  </a:cubicBezTo>
                  <a:cubicBezTo>
                    <a:pt x="211027" y="108967"/>
                    <a:pt x="210962" y="108967"/>
                    <a:pt x="210896" y="10896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EFF57582-4859-43D2-B174-583DA9D70C18}"/>
                </a:ext>
              </a:extLst>
            </p:cNvPr>
            <p:cNvSpPr/>
            <p:nvPr/>
          </p:nvSpPr>
          <p:spPr>
            <a:xfrm>
              <a:off x="9761635" y="3850742"/>
              <a:ext cx="136779" cy="84673"/>
            </a:xfrm>
            <a:custGeom>
              <a:avLst/>
              <a:gdLst>
                <a:gd name="connsiteX0" fmla="*/ 104934 w 136778"/>
                <a:gd name="connsiteY0" fmla="*/ 85920 h 84672"/>
                <a:gd name="connsiteX1" fmla="*/ 136 w 136778"/>
                <a:gd name="connsiteY1" fmla="*/ 5220 h 84672"/>
                <a:gd name="connsiteX2" fmla="*/ 3132 w 136778"/>
                <a:gd name="connsiteY2" fmla="*/ 140 h 84672"/>
                <a:gd name="connsiteX3" fmla="*/ 8212 w 136778"/>
                <a:gd name="connsiteY3" fmla="*/ 3136 h 84672"/>
                <a:gd name="connsiteX4" fmla="*/ 104934 w 136778"/>
                <a:gd name="connsiteY4" fmla="*/ 77648 h 84672"/>
                <a:gd name="connsiteX5" fmla="*/ 135351 w 136778"/>
                <a:gd name="connsiteY5" fmla="*/ 72893 h 84672"/>
                <a:gd name="connsiteX6" fmla="*/ 140627 w 136778"/>
                <a:gd name="connsiteY6" fmla="*/ 75564 h 84672"/>
                <a:gd name="connsiteX7" fmla="*/ 137957 w 136778"/>
                <a:gd name="connsiteY7" fmla="*/ 80840 h 84672"/>
                <a:gd name="connsiteX8" fmla="*/ 104934 w 136778"/>
                <a:gd name="connsiteY8" fmla="*/ 85920 h 8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6778" h="84672">
                  <a:moveTo>
                    <a:pt x="104934" y="85920"/>
                  </a:moveTo>
                  <a:cubicBezTo>
                    <a:pt x="55694" y="85920"/>
                    <a:pt x="12576" y="52702"/>
                    <a:pt x="136" y="5220"/>
                  </a:cubicBezTo>
                  <a:cubicBezTo>
                    <a:pt x="-450" y="3006"/>
                    <a:pt x="917" y="726"/>
                    <a:pt x="3132" y="140"/>
                  </a:cubicBezTo>
                  <a:cubicBezTo>
                    <a:pt x="5347" y="-446"/>
                    <a:pt x="7626" y="857"/>
                    <a:pt x="8212" y="3136"/>
                  </a:cubicBezTo>
                  <a:cubicBezTo>
                    <a:pt x="19676" y="47036"/>
                    <a:pt x="59472" y="77648"/>
                    <a:pt x="104934" y="77648"/>
                  </a:cubicBezTo>
                  <a:cubicBezTo>
                    <a:pt x="115355" y="77648"/>
                    <a:pt x="125582" y="76085"/>
                    <a:pt x="135351" y="72893"/>
                  </a:cubicBezTo>
                  <a:cubicBezTo>
                    <a:pt x="137501" y="72177"/>
                    <a:pt x="139910" y="73414"/>
                    <a:pt x="140627" y="75564"/>
                  </a:cubicBezTo>
                  <a:cubicBezTo>
                    <a:pt x="141344" y="77778"/>
                    <a:pt x="140106" y="80123"/>
                    <a:pt x="137957" y="80840"/>
                  </a:cubicBezTo>
                  <a:cubicBezTo>
                    <a:pt x="127340" y="84161"/>
                    <a:pt x="116267" y="85920"/>
                    <a:pt x="104934" y="8592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2DC11592-5293-4BFC-9BE6-FC46B2DBB90B}"/>
                </a:ext>
              </a:extLst>
            </p:cNvPr>
            <p:cNvSpPr/>
            <p:nvPr/>
          </p:nvSpPr>
          <p:spPr>
            <a:xfrm>
              <a:off x="9715070" y="3743495"/>
              <a:ext cx="52106" cy="195398"/>
            </a:xfrm>
            <a:custGeom>
              <a:avLst/>
              <a:gdLst>
                <a:gd name="connsiteX0" fmla="*/ 52106 w 52106"/>
                <a:gd name="connsiteY0" fmla="*/ 197792 h 195398"/>
                <a:gd name="connsiteX1" fmla="*/ 49306 w 52106"/>
                <a:gd name="connsiteY1" fmla="*/ 196684 h 195398"/>
                <a:gd name="connsiteX2" fmla="*/ 0 w 52106"/>
                <a:gd name="connsiteY2" fmla="*/ 84786 h 195398"/>
                <a:gd name="connsiteX3" fmla="*/ 24686 w 52106"/>
                <a:gd name="connsiteY3" fmla="*/ 1872 h 195398"/>
                <a:gd name="connsiteX4" fmla="*/ 30482 w 52106"/>
                <a:gd name="connsiteY4" fmla="*/ 700 h 195398"/>
                <a:gd name="connsiteX5" fmla="*/ 31654 w 52106"/>
                <a:gd name="connsiteY5" fmla="*/ 6497 h 195398"/>
                <a:gd name="connsiteX6" fmla="*/ 8337 w 52106"/>
                <a:gd name="connsiteY6" fmla="*/ 84851 h 195398"/>
                <a:gd name="connsiteX7" fmla="*/ 54972 w 52106"/>
                <a:gd name="connsiteY7" fmla="*/ 190627 h 195398"/>
                <a:gd name="connsiteX8" fmla="*/ 55232 w 52106"/>
                <a:gd name="connsiteY8" fmla="*/ 196489 h 195398"/>
                <a:gd name="connsiteX9" fmla="*/ 52106 w 52106"/>
                <a:gd name="connsiteY9" fmla="*/ 197792 h 19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195398">
                  <a:moveTo>
                    <a:pt x="52106" y="197792"/>
                  </a:moveTo>
                  <a:cubicBezTo>
                    <a:pt x="51130" y="197792"/>
                    <a:pt x="50087" y="197466"/>
                    <a:pt x="49306" y="196684"/>
                  </a:cubicBezTo>
                  <a:cubicBezTo>
                    <a:pt x="17977" y="168026"/>
                    <a:pt x="0" y="127188"/>
                    <a:pt x="0" y="84786"/>
                  </a:cubicBezTo>
                  <a:cubicBezTo>
                    <a:pt x="0" y="55216"/>
                    <a:pt x="8533" y="26558"/>
                    <a:pt x="24686" y="1872"/>
                  </a:cubicBezTo>
                  <a:cubicBezTo>
                    <a:pt x="25923" y="-17"/>
                    <a:pt x="28528" y="-603"/>
                    <a:pt x="30482" y="700"/>
                  </a:cubicBezTo>
                  <a:cubicBezTo>
                    <a:pt x="32436" y="1937"/>
                    <a:pt x="32958" y="4543"/>
                    <a:pt x="31654" y="6497"/>
                  </a:cubicBezTo>
                  <a:cubicBezTo>
                    <a:pt x="16414" y="29814"/>
                    <a:pt x="8337" y="56909"/>
                    <a:pt x="8337" y="84851"/>
                  </a:cubicBezTo>
                  <a:cubicBezTo>
                    <a:pt x="8337" y="124973"/>
                    <a:pt x="25337" y="163532"/>
                    <a:pt x="54972" y="190627"/>
                  </a:cubicBezTo>
                  <a:cubicBezTo>
                    <a:pt x="56666" y="192190"/>
                    <a:pt x="56796" y="194795"/>
                    <a:pt x="55232" y="196489"/>
                  </a:cubicBezTo>
                  <a:cubicBezTo>
                    <a:pt x="54321" y="197336"/>
                    <a:pt x="53214" y="197792"/>
                    <a:pt x="52106" y="19779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A94A6308-3125-4AB7-A6A7-5E664DE2596D}"/>
                </a:ext>
              </a:extLst>
            </p:cNvPr>
            <p:cNvSpPr/>
            <p:nvPr/>
          </p:nvSpPr>
          <p:spPr>
            <a:xfrm>
              <a:off x="9800523" y="3696257"/>
              <a:ext cx="214938" cy="280071"/>
            </a:xfrm>
            <a:custGeom>
              <a:avLst/>
              <a:gdLst>
                <a:gd name="connsiteX0" fmla="*/ 66046 w 214938"/>
                <a:gd name="connsiteY0" fmla="*/ 283589 h 280070"/>
                <a:gd name="connsiteX1" fmla="*/ 2411 w 214938"/>
                <a:gd name="connsiteY1" fmla="*/ 269650 h 280070"/>
                <a:gd name="connsiteX2" fmla="*/ 392 w 214938"/>
                <a:gd name="connsiteY2" fmla="*/ 264114 h 280070"/>
                <a:gd name="connsiteX3" fmla="*/ 5929 w 214938"/>
                <a:gd name="connsiteY3" fmla="*/ 262095 h 280070"/>
                <a:gd name="connsiteX4" fmla="*/ 66111 w 214938"/>
                <a:gd name="connsiteY4" fmla="*/ 275317 h 280070"/>
                <a:gd name="connsiteX5" fmla="*/ 209338 w 214938"/>
                <a:gd name="connsiteY5" fmla="*/ 132090 h 280070"/>
                <a:gd name="connsiteX6" fmla="*/ 137236 w 214938"/>
                <a:gd name="connsiteY6" fmla="*/ 7752 h 280070"/>
                <a:gd name="connsiteX7" fmla="*/ 135673 w 214938"/>
                <a:gd name="connsiteY7" fmla="*/ 2085 h 280070"/>
                <a:gd name="connsiteX8" fmla="*/ 141340 w 214938"/>
                <a:gd name="connsiteY8" fmla="*/ 522 h 280070"/>
                <a:gd name="connsiteX9" fmla="*/ 217610 w 214938"/>
                <a:gd name="connsiteY9" fmla="*/ 132090 h 280070"/>
                <a:gd name="connsiteX10" fmla="*/ 66046 w 214938"/>
                <a:gd name="connsiteY10" fmla="*/ 283589 h 280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38" h="280070">
                  <a:moveTo>
                    <a:pt x="66046" y="283589"/>
                  </a:moveTo>
                  <a:cubicBezTo>
                    <a:pt x="43836" y="283589"/>
                    <a:pt x="22473" y="278899"/>
                    <a:pt x="2411" y="269650"/>
                  </a:cubicBezTo>
                  <a:cubicBezTo>
                    <a:pt x="327" y="268673"/>
                    <a:pt x="-585" y="266198"/>
                    <a:pt x="392" y="264114"/>
                  </a:cubicBezTo>
                  <a:cubicBezTo>
                    <a:pt x="1370" y="262030"/>
                    <a:pt x="3845" y="261118"/>
                    <a:pt x="5929" y="262095"/>
                  </a:cubicBezTo>
                  <a:cubicBezTo>
                    <a:pt x="24882" y="270823"/>
                    <a:pt x="45139" y="275317"/>
                    <a:pt x="66111" y="275317"/>
                  </a:cubicBezTo>
                  <a:cubicBezTo>
                    <a:pt x="145117" y="275317"/>
                    <a:pt x="209338" y="211031"/>
                    <a:pt x="209338" y="132090"/>
                  </a:cubicBezTo>
                  <a:cubicBezTo>
                    <a:pt x="209338" y="80831"/>
                    <a:pt x="181722" y="33219"/>
                    <a:pt x="137236" y="7752"/>
                  </a:cubicBezTo>
                  <a:cubicBezTo>
                    <a:pt x="135217" y="6579"/>
                    <a:pt x="134566" y="4039"/>
                    <a:pt x="135673" y="2085"/>
                  </a:cubicBezTo>
                  <a:cubicBezTo>
                    <a:pt x="136845" y="131"/>
                    <a:pt x="139386" y="-585"/>
                    <a:pt x="141340" y="522"/>
                  </a:cubicBezTo>
                  <a:cubicBezTo>
                    <a:pt x="188365" y="27487"/>
                    <a:pt x="217610" y="77900"/>
                    <a:pt x="217610" y="132090"/>
                  </a:cubicBezTo>
                  <a:cubicBezTo>
                    <a:pt x="217610" y="215590"/>
                    <a:pt x="149612" y="283589"/>
                    <a:pt x="66046" y="28358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473D497-EB8E-4F3A-B92B-DCDD6A2E6D18}"/>
                </a:ext>
              </a:extLst>
            </p:cNvPr>
            <p:cNvSpPr/>
            <p:nvPr/>
          </p:nvSpPr>
          <p:spPr>
            <a:xfrm>
              <a:off x="9768988" y="3676718"/>
              <a:ext cx="130265" cy="39080"/>
            </a:xfrm>
            <a:custGeom>
              <a:avLst/>
              <a:gdLst>
                <a:gd name="connsiteX0" fmla="*/ 4181 w 130265"/>
                <a:gd name="connsiteY0" fmla="*/ 41620 h 39079"/>
                <a:gd name="connsiteX1" fmla="*/ 925 w 130265"/>
                <a:gd name="connsiteY1" fmla="*/ 40122 h 39079"/>
                <a:gd name="connsiteX2" fmla="*/ 1511 w 130265"/>
                <a:gd name="connsiteY2" fmla="*/ 34260 h 39079"/>
                <a:gd name="connsiteX3" fmla="*/ 97516 w 130265"/>
                <a:gd name="connsiteY3" fmla="*/ 0 h 39079"/>
                <a:gd name="connsiteX4" fmla="*/ 129432 w 130265"/>
                <a:gd name="connsiteY4" fmla="*/ 3387 h 39079"/>
                <a:gd name="connsiteX5" fmla="*/ 132623 w 130265"/>
                <a:gd name="connsiteY5" fmla="*/ 8337 h 39079"/>
                <a:gd name="connsiteX6" fmla="*/ 127673 w 130265"/>
                <a:gd name="connsiteY6" fmla="*/ 11528 h 39079"/>
                <a:gd name="connsiteX7" fmla="*/ 97516 w 130265"/>
                <a:gd name="connsiteY7" fmla="*/ 8337 h 39079"/>
                <a:gd name="connsiteX8" fmla="*/ 6787 w 130265"/>
                <a:gd name="connsiteY8" fmla="*/ 40773 h 39079"/>
                <a:gd name="connsiteX9" fmla="*/ 4181 w 130265"/>
                <a:gd name="connsiteY9" fmla="*/ 41620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265" h="39079">
                  <a:moveTo>
                    <a:pt x="4181" y="41620"/>
                  </a:moveTo>
                  <a:cubicBezTo>
                    <a:pt x="3009" y="41620"/>
                    <a:pt x="1772" y="41099"/>
                    <a:pt x="925" y="40122"/>
                  </a:cubicBezTo>
                  <a:cubicBezTo>
                    <a:pt x="-508" y="38363"/>
                    <a:pt x="-248" y="35693"/>
                    <a:pt x="1511" y="34260"/>
                  </a:cubicBezTo>
                  <a:cubicBezTo>
                    <a:pt x="28476" y="12115"/>
                    <a:pt x="62605" y="0"/>
                    <a:pt x="97516" y="0"/>
                  </a:cubicBezTo>
                  <a:cubicBezTo>
                    <a:pt x="108329" y="0"/>
                    <a:pt x="119010" y="1107"/>
                    <a:pt x="129432" y="3387"/>
                  </a:cubicBezTo>
                  <a:cubicBezTo>
                    <a:pt x="131711" y="3843"/>
                    <a:pt x="133079" y="6122"/>
                    <a:pt x="132623" y="8337"/>
                  </a:cubicBezTo>
                  <a:cubicBezTo>
                    <a:pt x="132167" y="10551"/>
                    <a:pt x="129888" y="12050"/>
                    <a:pt x="127673" y="11528"/>
                  </a:cubicBezTo>
                  <a:cubicBezTo>
                    <a:pt x="117903" y="9379"/>
                    <a:pt x="107743" y="8337"/>
                    <a:pt x="97516" y="8337"/>
                  </a:cubicBezTo>
                  <a:cubicBezTo>
                    <a:pt x="64494" y="8337"/>
                    <a:pt x="32253" y="19865"/>
                    <a:pt x="6787" y="40773"/>
                  </a:cubicBezTo>
                  <a:cubicBezTo>
                    <a:pt x="6071" y="41359"/>
                    <a:pt x="5093" y="41620"/>
                    <a:pt x="4181" y="4162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5FD6508C-A514-4C9A-BD6F-39E1B3AC9503}"/>
                </a:ext>
              </a:extLst>
            </p:cNvPr>
            <p:cNvSpPr/>
            <p:nvPr/>
          </p:nvSpPr>
          <p:spPr>
            <a:xfrm>
              <a:off x="9866634" y="3760543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70 h 52106"/>
                <a:gd name="connsiteX2" fmla="*/ 26769 w 52106"/>
                <a:gd name="connsiteY2" fmla="*/ 0 h 52106"/>
                <a:gd name="connsiteX3" fmla="*/ 53539 w 52106"/>
                <a:gd name="connsiteY3" fmla="*/ 26770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70 h 52106"/>
                <a:gd name="connsiteX7" fmla="*/ 26769 w 52106"/>
                <a:gd name="connsiteY7" fmla="*/ 45202 h 52106"/>
                <a:gd name="connsiteX8" fmla="*/ 45203 w 52106"/>
                <a:gd name="connsiteY8" fmla="*/ 26770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70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70"/>
                  </a:cubicBezTo>
                  <a:cubicBezTo>
                    <a:pt x="53539" y="41555"/>
                    <a:pt x="41555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9" y="8337"/>
                    <a:pt x="8337" y="16609"/>
                    <a:pt x="8337" y="26770"/>
                  </a:cubicBezTo>
                  <a:cubicBezTo>
                    <a:pt x="8337" y="36930"/>
                    <a:pt x="16609" y="45202"/>
                    <a:pt x="26769" y="45202"/>
                  </a:cubicBezTo>
                  <a:cubicBezTo>
                    <a:pt x="36931" y="45202"/>
                    <a:pt x="45203" y="36930"/>
                    <a:pt x="45203" y="26770"/>
                  </a:cubicBezTo>
                  <a:cubicBezTo>
                    <a:pt x="45203" y="16609"/>
                    <a:pt x="36931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2F363551-35B7-4B9D-8905-3C0BFF575BD6}"/>
                </a:ext>
              </a:extLst>
            </p:cNvPr>
            <p:cNvSpPr/>
            <p:nvPr/>
          </p:nvSpPr>
          <p:spPr>
            <a:xfrm>
              <a:off x="9940951" y="3820270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39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69 h 52106"/>
                <a:gd name="connsiteX7" fmla="*/ 26769 w 52106"/>
                <a:gd name="connsiteY7" fmla="*/ 45202 h 52106"/>
                <a:gd name="connsiteX8" fmla="*/ 45202 w 52106"/>
                <a:gd name="connsiteY8" fmla="*/ 26769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69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69"/>
                  </a:cubicBezTo>
                  <a:cubicBezTo>
                    <a:pt x="53539" y="41555"/>
                    <a:pt x="41490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8" y="8337"/>
                    <a:pt x="8337" y="16609"/>
                    <a:pt x="8337" y="26769"/>
                  </a:cubicBezTo>
                  <a:cubicBezTo>
                    <a:pt x="8337" y="36930"/>
                    <a:pt x="16608" y="45202"/>
                    <a:pt x="26769" y="45202"/>
                  </a:cubicBezTo>
                  <a:cubicBezTo>
                    <a:pt x="36931" y="45202"/>
                    <a:pt x="45202" y="36930"/>
                    <a:pt x="45202" y="26769"/>
                  </a:cubicBezTo>
                  <a:cubicBezTo>
                    <a:pt x="45202" y="16609"/>
                    <a:pt x="36931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AB45CDDE-06B3-43C7-A5B8-1EF828F6FDB8}"/>
                </a:ext>
              </a:extLst>
            </p:cNvPr>
            <p:cNvSpPr/>
            <p:nvPr/>
          </p:nvSpPr>
          <p:spPr>
            <a:xfrm>
              <a:off x="9891906" y="3891135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39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69 h 52106"/>
                <a:gd name="connsiteX7" fmla="*/ 26769 w 52106"/>
                <a:gd name="connsiteY7" fmla="*/ 45202 h 52106"/>
                <a:gd name="connsiteX8" fmla="*/ 45203 w 52106"/>
                <a:gd name="connsiteY8" fmla="*/ 26769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69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69"/>
                  </a:cubicBezTo>
                  <a:cubicBezTo>
                    <a:pt x="53539" y="41555"/>
                    <a:pt x="41490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9" y="8337"/>
                    <a:pt x="8337" y="16609"/>
                    <a:pt x="8337" y="26769"/>
                  </a:cubicBezTo>
                  <a:cubicBezTo>
                    <a:pt x="8337" y="36930"/>
                    <a:pt x="16609" y="45202"/>
                    <a:pt x="26769" y="45202"/>
                  </a:cubicBezTo>
                  <a:cubicBezTo>
                    <a:pt x="36931" y="45202"/>
                    <a:pt x="45203" y="36930"/>
                    <a:pt x="45203" y="26769"/>
                  </a:cubicBezTo>
                  <a:cubicBezTo>
                    <a:pt x="45203" y="16609"/>
                    <a:pt x="36931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595F92B9-56BE-487E-A387-F2B1BF5BFDEE}"/>
                </a:ext>
              </a:extLst>
            </p:cNvPr>
            <p:cNvSpPr/>
            <p:nvPr/>
          </p:nvSpPr>
          <p:spPr>
            <a:xfrm>
              <a:off x="9735587" y="3805746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70 h 52106"/>
                <a:gd name="connsiteX2" fmla="*/ 26769 w 52106"/>
                <a:gd name="connsiteY2" fmla="*/ 0 h 52106"/>
                <a:gd name="connsiteX3" fmla="*/ 53539 w 52106"/>
                <a:gd name="connsiteY3" fmla="*/ 26770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70 h 52106"/>
                <a:gd name="connsiteX7" fmla="*/ 26769 w 52106"/>
                <a:gd name="connsiteY7" fmla="*/ 45202 h 52106"/>
                <a:gd name="connsiteX8" fmla="*/ 45203 w 52106"/>
                <a:gd name="connsiteY8" fmla="*/ 26770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70"/>
                  </a:cubicBezTo>
                  <a:cubicBezTo>
                    <a:pt x="0" y="11984"/>
                    <a:pt x="11984" y="0"/>
                    <a:pt x="26769" y="0"/>
                  </a:cubicBezTo>
                  <a:cubicBezTo>
                    <a:pt x="41555" y="0"/>
                    <a:pt x="53539" y="11984"/>
                    <a:pt x="53539" y="26770"/>
                  </a:cubicBezTo>
                  <a:cubicBezTo>
                    <a:pt x="53539" y="41555"/>
                    <a:pt x="41490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9" y="8337"/>
                    <a:pt x="8337" y="16609"/>
                    <a:pt x="8337" y="26770"/>
                  </a:cubicBezTo>
                  <a:cubicBezTo>
                    <a:pt x="8337" y="36930"/>
                    <a:pt x="16609" y="45202"/>
                    <a:pt x="26769" y="45202"/>
                  </a:cubicBezTo>
                  <a:cubicBezTo>
                    <a:pt x="36931" y="45202"/>
                    <a:pt x="45203" y="36930"/>
                    <a:pt x="45203" y="26770"/>
                  </a:cubicBezTo>
                  <a:cubicBezTo>
                    <a:pt x="45203" y="16609"/>
                    <a:pt x="36931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B8AB5D5C-82E1-43E0-8DA0-641E29506866}"/>
                </a:ext>
              </a:extLst>
            </p:cNvPr>
            <p:cNvSpPr/>
            <p:nvPr/>
          </p:nvSpPr>
          <p:spPr>
            <a:xfrm>
              <a:off x="9891906" y="3665450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70 h 52106"/>
                <a:gd name="connsiteX2" fmla="*/ 26769 w 52106"/>
                <a:gd name="connsiteY2" fmla="*/ 0 h 52106"/>
                <a:gd name="connsiteX3" fmla="*/ 53539 w 52106"/>
                <a:gd name="connsiteY3" fmla="*/ 26770 h 52106"/>
                <a:gd name="connsiteX4" fmla="*/ 26769 w 52106"/>
                <a:gd name="connsiteY4" fmla="*/ 53539 h 52106"/>
                <a:gd name="connsiteX5" fmla="*/ 26769 w 52106"/>
                <a:gd name="connsiteY5" fmla="*/ 8337 h 52106"/>
                <a:gd name="connsiteX6" fmla="*/ 8337 w 52106"/>
                <a:gd name="connsiteY6" fmla="*/ 26770 h 52106"/>
                <a:gd name="connsiteX7" fmla="*/ 26769 w 52106"/>
                <a:gd name="connsiteY7" fmla="*/ 45202 h 52106"/>
                <a:gd name="connsiteX8" fmla="*/ 45203 w 52106"/>
                <a:gd name="connsiteY8" fmla="*/ 26770 h 52106"/>
                <a:gd name="connsiteX9" fmla="*/ 26769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4" y="53539"/>
                    <a:pt x="0" y="41555"/>
                    <a:pt x="0" y="26770"/>
                  </a:cubicBezTo>
                  <a:cubicBezTo>
                    <a:pt x="0" y="11985"/>
                    <a:pt x="11984" y="0"/>
                    <a:pt x="26769" y="0"/>
                  </a:cubicBezTo>
                  <a:cubicBezTo>
                    <a:pt x="41555" y="0"/>
                    <a:pt x="53539" y="11985"/>
                    <a:pt x="53539" y="26770"/>
                  </a:cubicBezTo>
                  <a:cubicBezTo>
                    <a:pt x="53539" y="41555"/>
                    <a:pt x="41490" y="53539"/>
                    <a:pt x="26769" y="53539"/>
                  </a:cubicBezTo>
                  <a:close/>
                  <a:moveTo>
                    <a:pt x="26769" y="8337"/>
                  </a:moveTo>
                  <a:cubicBezTo>
                    <a:pt x="16609" y="8337"/>
                    <a:pt x="8337" y="16609"/>
                    <a:pt x="8337" y="26770"/>
                  </a:cubicBezTo>
                  <a:cubicBezTo>
                    <a:pt x="8337" y="36930"/>
                    <a:pt x="16609" y="45202"/>
                    <a:pt x="26769" y="45202"/>
                  </a:cubicBezTo>
                  <a:cubicBezTo>
                    <a:pt x="36931" y="45202"/>
                    <a:pt x="45203" y="36930"/>
                    <a:pt x="45203" y="26770"/>
                  </a:cubicBezTo>
                  <a:cubicBezTo>
                    <a:pt x="45203" y="16609"/>
                    <a:pt x="36931" y="8337"/>
                    <a:pt x="2676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E6511E18-E833-43CA-AB17-19807CABAC72}"/>
                </a:ext>
              </a:extLst>
            </p:cNvPr>
            <p:cNvSpPr/>
            <p:nvPr/>
          </p:nvSpPr>
          <p:spPr>
            <a:xfrm>
              <a:off x="9729595" y="3702510"/>
              <a:ext cx="52106" cy="52106"/>
            </a:xfrm>
            <a:custGeom>
              <a:avLst/>
              <a:gdLst>
                <a:gd name="connsiteX0" fmla="*/ 26770 w 52106"/>
                <a:gd name="connsiteY0" fmla="*/ 53539 h 52106"/>
                <a:gd name="connsiteX1" fmla="*/ 0 w 52106"/>
                <a:gd name="connsiteY1" fmla="*/ 26770 h 52106"/>
                <a:gd name="connsiteX2" fmla="*/ 26770 w 52106"/>
                <a:gd name="connsiteY2" fmla="*/ 0 h 52106"/>
                <a:gd name="connsiteX3" fmla="*/ 53540 w 52106"/>
                <a:gd name="connsiteY3" fmla="*/ 26770 h 52106"/>
                <a:gd name="connsiteX4" fmla="*/ 26770 w 52106"/>
                <a:gd name="connsiteY4" fmla="*/ 53539 h 52106"/>
                <a:gd name="connsiteX5" fmla="*/ 26770 w 52106"/>
                <a:gd name="connsiteY5" fmla="*/ 8337 h 52106"/>
                <a:gd name="connsiteX6" fmla="*/ 8337 w 52106"/>
                <a:gd name="connsiteY6" fmla="*/ 26770 h 52106"/>
                <a:gd name="connsiteX7" fmla="*/ 26770 w 52106"/>
                <a:gd name="connsiteY7" fmla="*/ 45202 h 52106"/>
                <a:gd name="connsiteX8" fmla="*/ 45203 w 52106"/>
                <a:gd name="connsiteY8" fmla="*/ 26770 h 52106"/>
                <a:gd name="connsiteX9" fmla="*/ 26770 w 52106"/>
                <a:gd name="connsiteY9" fmla="*/ 8337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70" y="53539"/>
                  </a:moveTo>
                  <a:cubicBezTo>
                    <a:pt x="11985" y="53539"/>
                    <a:pt x="0" y="41555"/>
                    <a:pt x="0" y="26770"/>
                  </a:cubicBezTo>
                  <a:cubicBezTo>
                    <a:pt x="0" y="11984"/>
                    <a:pt x="11985" y="0"/>
                    <a:pt x="26770" y="0"/>
                  </a:cubicBezTo>
                  <a:cubicBezTo>
                    <a:pt x="41555" y="0"/>
                    <a:pt x="53540" y="11984"/>
                    <a:pt x="53540" y="26770"/>
                  </a:cubicBezTo>
                  <a:cubicBezTo>
                    <a:pt x="53540" y="41555"/>
                    <a:pt x="41490" y="53539"/>
                    <a:pt x="26770" y="53539"/>
                  </a:cubicBezTo>
                  <a:close/>
                  <a:moveTo>
                    <a:pt x="26770" y="8337"/>
                  </a:moveTo>
                  <a:cubicBezTo>
                    <a:pt x="16609" y="8337"/>
                    <a:pt x="8337" y="16609"/>
                    <a:pt x="8337" y="26770"/>
                  </a:cubicBezTo>
                  <a:cubicBezTo>
                    <a:pt x="8337" y="36930"/>
                    <a:pt x="16609" y="45202"/>
                    <a:pt x="26770" y="45202"/>
                  </a:cubicBezTo>
                  <a:cubicBezTo>
                    <a:pt x="36931" y="45202"/>
                    <a:pt x="45203" y="36930"/>
                    <a:pt x="45203" y="26770"/>
                  </a:cubicBezTo>
                  <a:cubicBezTo>
                    <a:pt x="45203" y="16609"/>
                    <a:pt x="36931" y="8337"/>
                    <a:pt x="2677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5923FA48-028B-401B-99D5-354015479E46}"/>
                </a:ext>
              </a:extLst>
            </p:cNvPr>
            <p:cNvSpPr/>
            <p:nvPr/>
          </p:nvSpPr>
          <p:spPr>
            <a:xfrm>
              <a:off x="9758188" y="3924287"/>
              <a:ext cx="52106" cy="52106"/>
            </a:xfrm>
            <a:custGeom>
              <a:avLst/>
              <a:gdLst>
                <a:gd name="connsiteX0" fmla="*/ 26769 w 52106"/>
                <a:gd name="connsiteY0" fmla="*/ 53539 h 52106"/>
                <a:gd name="connsiteX1" fmla="*/ 0 w 52106"/>
                <a:gd name="connsiteY1" fmla="*/ 26769 h 52106"/>
                <a:gd name="connsiteX2" fmla="*/ 26769 w 52106"/>
                <a:gd name="connsiteY2" fmla="*/ 0 h 52106"/>
                <a:gd name="connsiteX3" fmla="*/ 53540 w 52106"/>
                <a:gd name="connsiteY3" fmla="*/ 26769 h 52106"/>
                <a:gd name="connsiteX4" fmla="*/ 26769 w 52106"/>
                <a:gd name="connsiteY4" fmla="*/ 53539 h 52106"/>
                <a:gd name="connsiteX5" fmla="*/ 26769 w 52106"/>
                <a:gd name="connsiteY5" fmla="*/ 8272 h 52106"/>
                <a:gd name="connsiteX6" fmla="*/ 8337 w 52106"/>
                <a:gd name="connsiteY6" fmla="*/ 26704 h 52106"/>
                <a:gd name="connsiteX7" fmla="*/ 26769 w 52106"/>
                <a:gd name="connsiteY7" fmla="*/ 45137 h 52106"/>
                <a:gd name="connsiteX8" fmla="*/ 45203 w 52106"/>
                <a:gd name="connsiteY8" fmla="*/ 26704 h 52106"/>
                <a:gd name="connsiteX9" fmla="*/ 26769 w 52106"/>
                <a:gd name="connsiteY9" fmla="*/ 8272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106" h="52106">
                  <a:moveTo>
                    <a:pt x="26769" y="53539"/>
                  </a:moveTo>
                  <a:cubicBezTo>
                    <a:pt x="11985" y="53539"/>
                    <a:pt x="0" y="41555"/>
                    <a:pt x="0" y="26769"/>
                  </a:cubicBezTo>
                  <a:cubicBezTo>
                    <a:pt x="0" y="11984"/>
                    <a:pt x="11985" y="0"/>
                    <a:pt x="26769" y="0"/>
                  </a:cubicBezTo>
                  <a:cubicBezTo>
                    <a:pt x="41555" y="0"/>
                    <a:pt x="53540" y="11984"/>
                    <a:pt x="53540" y="26769"/>
                  </a:cubicBezTo>
                  <a:cubicBezTo>
                    <a:pt x="53540" y="41555"/>
                    <a:pt x="41490" y="53539"/>
                    <a:pt x="26769" y="53539"/>
                  </a:cubicBezTo>
                  <a:close/>
                  <a:moveTo>
                    <a:pt x="26769" y="8272"/>
                  </a:moveTo>
                  <a:cubicBezTo>
                    <a:pt x="16609" y="8272"/>
                    <a:pt x="8337" y="16544"/>
                    <a:pt x="8337" y="26704"/>
                  </a:cubicBezTo>
                  <a:cubicBezTo>
                    <a:pt x="8337" y="36865"/>
                    <a:pt x="16609" y="45137"/>
                    <a:pt x="26769" y="45137"/>
                  </a:cubicBezTo>
                  <a:cubicBezTo>
                    <a:pt x="36931" y="45137"/>
                    <a:pt x="45203" y="36865"/>
                    <a:pt x="45203" y="26704"/>
                  </a:cubicBezTo>
                  <a:cubicBezTo>
                    <a:pt x="45203" y="16544"/>
                    <a:pt x="36931" y="8272"/>
                    <a:pt x="26769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3" name="Group 2002">
            <a:extLst>
              <a:ext uri="{FF2B5EF4-FFF2-40B4-BE49-F238E27FC236}">
                <a16:creationId xmlns:a16="http://schemas.microsoft.com/office/drawing/2014/main" id="{6637515C-6291-40EE-9852-4839EC4529D9}"/>
              </a:ext>
            </a:extLst>
          </p:cNvPr>
          <p:cNvGrpSpPr/>
          <p:nvPr/>
        </p:nvGrpSpPr>
        <p:grpSpPr>
          <a:xfrm>
            <a:off x="9570089" y="4652051"/>
            <a:ext cx="471761" cy="463563"/>
            <a:chOff x="9660880" y="4696631"/>
            <a:chExt cx="389885" cy="383110"/>
          </a:xfrm>
          <a:solidFill>
            <a:srgbClr val="FFFFFF"/>
          </a:solidFill>
        </p:grpSpPr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34A45759-8765-4642-A461-9DCE41AD4DBD}"/>
                </a:ext>
              </a:extLst>
            </p:cNvPr>
            <p:cNvSpPr/>
            <p:nvPr/>
          </p:nvSpPr>
          <p:spPr>
            <a:xfrm>
              <a:off x="9710772" y="4743852"/>
              <a:ext cx="299611" cy="299611"/>
            </a:xfrm>
            <a:custGeom>
              <a:avLst/>
              <a:gdLst>
                <a:gd name="connsiteX0" fmla="*/ 151563 w 299610"/>
                <a:gd name="connsiteY0" fmla="*/ 303128 h 299610"/>
                <a:gd name="connsiteX1" fmla="*/ 0 w 299610"/>
                <a:gd name="connsiteY1" fmla="*/ 151564 h 299610"/>
                <a:gd name="connsiteX2" fmla="*/ 151563 w 299610"/>
                <a:gd name="connsiteY2" fmla="*/ 0 h 299610"/>
                <a:gd name="connsiteX3" fmla="*/ 303127 w 299610"/>
                <a:gd name="connsiteY3" fmla="*/ 151564 h 299610"/>
                <a:gd name="connsiteX4" fmla="*/ 151563 w 299610"/>
                <a:gd name="connsiteY4" fmla="*/ 303128 h 299610"/>
                <a:gd name="connsiteX5" fmla="*/ 151563 w 299610"/>
                <a:gd name="connsiteY5" fmla="*/ 8402 h 299610"/>
                <a:gd name="connsiteX6" fmla="*/ 8336 w 299610"/>
                <a:gd name="connsiteY6" fmla="*/ 151629 h 299610"/>
                <a:gd name="connsiteX7" fmla="*/ 151563 w 299610"/>
                <a:gd name="connsiteY7" fmla="*/ 294856 h 299610"/>
                <a:gd name="connsiteX8" fmla="*/ 294791 w 299610"/>
                <a:gd name="connsiteY8" fmla="*/ 151629 h 299610"/>
                <a:gd name="connsiteX9" fmla="*/ 151563 w 299610"/>
                <a:gd name="connsiteY9" fmla="*/ 8402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610" h="299610">
                  <a:moveTo>
                    <a:pt x="151563" y="303128"/>
                  </a:moveTo>
                  <a:cubicBezTo>
                    <a:pt x="67998" y="303128"/>
                    <a:pt x="0" y="235129"/>
                    <a:pt x="0" y="151564"/>
                  </a:cubicBezTo>
                  <a:cubicBezTo>
                    <a:pt x="0" y="67999"/>
                    <a:pt x="67998" y="0"/>
                    <a:pt x="151563" y="0"/>
                  </a:cubicBezTo>
                  <a:cubicBezTo>
                    <a:pt x="235129" y="0"/>
                    <a:pt x="303127" y="67999"/>
                    <a:pt x="303127" y="151564"/>
                  </a:cubicBezTo>
                  <a:cubicBezTo>
                    <a:pt x="303127" y="235129"/>
                    <a:pt x="235129" y="303128"/>
                    <a:pt x="151563" y="303128"/>
                  </a:cubicBezTo>
                  <a:close/>
                  <a:moveTo>
                    <a:pt x="151563" y="8402"/>
                  </a:moveTo>
                  <a:cubicBezTo>
                    <a:pt x="72622" y="8402"/>
                    <a:pt x="8336" y="72623"/>
                    <a:pt x="8336" y="151629"/>
                  </a:cubicBezTo>
                  <a:cubicBezTo>
                    <a:pt x="8336" y="230635"/>
                    <a:pt x="72557" y="294856"/>
                    <a:pt x="151563" y="294856"/>
                  </a:cubicBezTo>
                  <a:cubicBezTo>
                    <a:pt x="230569" y="294856"/>
                    <a:pt x="294791" y="230635"/>
                    <a:pt x="294791" y="151629"/>
                  </a:cubicBezTo>
                  <a:cubicBezTo>
                    <a:pt x="294791" y="72623"/>
                    <a:pt x="230569" y="8402"/>
                    <a:pt x="151563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E4868904-4D55-4864-A045-5FDB2858F8D0}"/>
                </a:ext>
              </a:extLst>
            </p:cNvPr>
            <p:cNvSpPr/>
            <p:nvPr/>
          </p:nvSpPr>
          <p:spPr>
            <a:xfrm>
              <a:off x="9763339" y="4801651"/>
              <a:ext cx="267044" cy="267044"/>
            </a:xfrm>
            <a:custGeom>
              <a:avLst/>
              <a:gdLst>
                <a:gd name="connsiteX0" fmla="*/ 121077 w 267044"/>
                <a:gd name="connsiteY0" fmla="*/ 268386 h 267044"/>
                <a:gd name="connsiteX1" fmla="*/ 842 w 267044"/>
                <a:gd name="connsiteY1" fmla="*/ 209115 h 267044"/>
                <a:gd name="connsiteX2" fmla="*/ 1623 w 267044"/>
                <a:gd name="connsiteY2" fmla="*/ 203254 h 267044"/>
                <a:gd name="connsiteX3" fmla="*/ 7486 w 267044"/>
                <a:gd name="connsiteY3" fmla="*/ 204035 h 267044"/>
                <a:gd name="connsiteX4" fmla="*/ 121077 w 267044"/>
                <a:gd name="connsiteY4" fmla="*/ 260049 h 267044"/>
                <a:gd name="connsiteX5" fmla="*/ 264303 w 267044"/>
                <a:gd name="connsiteY5" fmla="*/ 116888 h 267044"/>
                <a:gd name="connsiteX6" fmla="*/ 213240 w 267044"/>
                <a:gd name="connsiteY6" fmla="*/ 7334 h 267044"/>
                <a:gd name="connsiteX7" fmla="*/ 212719 w 267044"/>
                <a:gd name="connsiteY7" fmla="*/ 1472 h 267044"/>
                <a:gd name="connsiteX8" fmla="*/ 218581 w 267044"/>
                <a:gd name="connsiteY8" fmla="*/ 951 h 267044"/>
                <a:gd name="connsiteX9" fmla="*/ 272575 w 267044"/>
                <a:gd name="connsiteY9" fmla="*/ 116888 h 267044"/>
                <a:gd name="connsiteX10" fmla="*/ 121077 w 267044"/>
                <a:gd name="connsiteY10" fmla="*/ 268386 h 267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044" h="267044">
                  <a:moveTo>
                    <a:pt x="121077" y="268386"/>
                  </a:moveTo>
                  <a:cubicBezTo>
                    <a:pt x="73595" y="268386"/>
                    <a:pt x="29760" y="246762"/>
                    <a:pt x="842" y="209115"/>
                  </a:cubicBezTo>
                  <a:cubicBezTo>
                    <a:pt x="-526" y="207292"/>
                    <a:pt x="-200" y="204686"/>
                    <a:pt x="1623" y="203254"/>
                  </a:cubicBezTo>
                  <a:cubicBezTo>
                    <a:pt x="3447" y="201886"/>
                    <a:pt x="6053" y="202211"/>
                    <a:pt x="7486" y="204035"/>
                  </a:cubicBezTo>
                  <a:cubicBezTo>
                    <a:pt x="34841" y="239663"/>
                    <a:pt x="76265" y="260049"/>
                    <a:pt x="121077" y="260049"/>
                  </a:cubicBezTo>
                  <a:cubicBezTo>
                    <a:pt x="200083" y="260049"/>
                    <a:pt x="264303" y="195828"/>
                    <a:pt x="264303" y="116888"/>
                  </a:cubicBezTo>
                  <a:cubicBezTo>
                    <a:pt x="264303" y="74551"/>
                    <a:pt x="245676" y="34560"/>
                    <a:pt x="213240" y="7334"/>
                  </a:cubicBezTo>
                  <a:cubicBezTo>
                    <a:pt x="211481" y="5836"/>
                    <a:pt x="211221" y="3231"/>
                    <a:pt x="212719" y="1472"/>
                  </a:cubicBezTo>
                  <a:cubicBezTo>
                    <a:pt x="214217" y="-286"/>
                    <a:pt x="216822" y="-482"/>
                    <a:pt x="218581" y="951"/>
                  </a:cubicBezTo>
                  <a:cubicBezTo>
                    <a:pt x="252905" y="29805"/>
                    <a:pt x="272575" y="72076"/>
                    <a:pt x="272575" y="116888"/>
                  </a:cubicBezTo>
                  <a:cubicBezTo>
                    <a:pt x="272641" y="200388"/>
                    <a:pt x="204642" y="268386"/>
                    <a:pt x="121077" y="2683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3040A25-BEA4-43C2-92C9-A14EF5697999}"/>
                </a:ext>
              </a:extLst>
            </p:cNvPr>
            <p:cNvSpPr/>
            <p:nvPr/>
          </p:nvSpPr>
          <p:spPr>
            <a:xfrm>
              <a:off x="9862010" y="4830088"/>
              <a:ext cx="39080" cy="32566"/>
            </a:xfrm>
            <a:custGeom>
              <a:avLst/>
              <a:gdLst>
                <a:gd name="connsiteX0" fmla="*/ 40317 w 39079"/>
                <a:gd name="connsiteY0" fmla="*/ 38819 h 32566"/>
                <a:gd name="connsiteX1" fmla="*/ 36148 w 39079"/>
                <a:gd name="connsiteY1" fmla="*/ 34651 h 32566"/>
                <a:gd name="connsiteX2" fmla="*/ 4169 w 39079"/>
                <a:gd name="connsiteY2" fmla="*/ 8337 h 32566"/>
                <a:gd name="connsiteX3" fmla="*/ 0 w 39079"/>
                <a:gd name="connsiteY3" fmla="*/ 4169 h 32566"/>
                <a:gd name="connsiteX4" fmla="*/ 4169 w 39079"/>
                <a:gd name="connsiteY4" fmla="*/ 0 h 32566"/>
                <a:gd name="connsiteX5" fmla="*/ 44485 w 39079"/>
                <a:gd name="connsiteY5" fmla="*/ 34651 h 32566"/>
                <a:gd name="connsiteX6" fmla="*/ 40317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7" y="38819"/>
                  </a:moveTo>
                  <a:cubicBezTo>
                    <a:pt x="38037" y="38819"/>
                    <a:pt x="36148" y="36931"/>
                    <a:pt x="36148" y="34651"/>
                  </a:cubicBezTo>
                  <a:cubicBezTo>
                    <a:pt x="36148" y="20126"/>
                    <a:pt x="21819" y="8337"/>
                    <a:pt x="4169" y="8337"/>
                  </a:cubicBez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26378" y="0"/>
                    <a:pt x="44485" y="15567"/>
                    <a:pt x="44485" y="34651"/>
                  </a:cubicBezTo>
                  <a:cubicBezTo>
                    <a:pt x="44485" y="36995"/>
                    <a:pt x="42597" y="38819"/>
                    <a:pt x="40317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FF0D8E35-A343-464B-A9AF-AB4509067525}"/>
                </a:ext>
              </a:extLst>
            </p:cNvPr>
            <p:cNvSpPr/>
            <p:nvPr/>
          </p:nvSpPr>
          <p:spPr>
            <a:xfrm>
              <a:off x="9825861" y="4830088"/>
              <a:ext cx="39080" cy="32566"/>
            </a:xfrm>
            <a:custGeom>
              <a:avLst/>
              <a:gdLst>
                <a:gd name="connsiteX0" fmla="*/ 4169 w 39079"/>
                <a:gd name="connsiteY0" fmla="*/ 38819 h 32566"/>
                <a:gd name="connsiteX1" fmla="*/ 0 w 39079"/>
                <a:gd name="connsiteY1" fmla="*/ 34651 h 32566"/>
                <a:gd name="connsiteX2" fmla="*/ 40318 w 39079"/>
                <a:gd name="connsiteY2" fmla="*/ 0 h 32566"/>
                <a:gd name="connsiteX3" fmla="*/ 44486 w 39079"/>
                <a:gd name="connsiteY3" fmla="*/ 4169 h 32566"/>
                <a:gd name="connsiteX4" fmla="*/ 40318 w 39079"/>
                <a:gd name="connsiteY4" fmla="*/ 8337 h 32566"/>
                <a:gd name="connsiteX5" fmla="*/ 8337 w 39079"/>
                <a:gd name="connsiteY5" fmla="*/ 34651 h 32566"/>
                <a:gd name="connsiteX6" fmla="*/ 4169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9" y="38819"/>
                  </a:moveTo>
                  <a:cubicBezTo>
                    <a:pt x="1889" y="38819"/>
                    <a:pt x="0" y="36931"/>
                    <a:pt x="0" y="34651"/>
                  </a:cubicBezTo>
                  <a:cubicBezTo>
                    <a:pt x="0" y="15502"/>
                    <a:pt x="18107" y="0"/>
                    <a:pt x="40318" y="0"/>
                  </a:cubicBezTo>
                  <a:cubicBezTo>
                    <a:pt x="42597" y="0"/>
                    <a:pt x="44486" y="1889"/>
                    <a:pt x="44486" y="4169"/>
                  </a:cubicBezTo>
                  <a:cubicBezTo>
                    <a:pt x="44486" y="6448"/>
                    <a:pt x="42597" y="8337"/>
                    <a:pt x="40318" y="8337"/>
                  </a:cubicBezTo>
                  <a:cubicBezTo>
                    <a:pt x="22666" y="8337"/>
                    <a:pt x="8337" y="20126"/>
                    <a:pt x="8337" y="34651"/>
                  </a:cubicBezTo>
                  <a:cubicBezTo>
                    <a:pt x="8337" y="36995"/>
                    <a:pt x="6448" y="38819"/>
                    <a:pt x="4169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12AFE5B2-8F76-4199-ADA9-7C1F91161893}"/>
                </a:ext>
              </a:extLst>
            </p:cNvPr>
            <p:cNvSpPr/>
            <p:nvPr/>
          </p:nvSpPr>
          <p:spPr>
            <a:xfrm>
              <a:off x="9825861" y="4860635"/>
              <a:ext cx="78159" cy="65133"/>
            </a:xfrm>
            <a:custGeom>
              <a:avLst/>
              <a:gdLst>
                <a:gd name="connsiteX0" fmla="*/ 76466 w 78159"/>
                <a:gd name="connsiteY0" fmla="*/ 69301 h 65132"/>
                <a:gd name="connsiteX1" fmla="*/ 72297 w 78159"/>
                <a:gd name="connsiteY1" fmla="*/ 65133 h 65132"/>
                <a:gd name="connsiteX2" fmla="*/ 39536 w 78159"/>
                <a:gd name="connsiteY2" fmla="*/ 38754 h 65132"/>
                <a:gd name="connsiteX3" fmla="*/ 0 w 78159"/>
                <a:gd name="connsiteY3" fmla="*/ 4169 h 65132"/>
                <a:gd name="connsiteX4" fmla="*/ 4169 w 78159"/>
                <a:gd name="connsiteY4" fmla="*/ 0 h 65132"/>
                <a:gd name="connsiteX5" fmla="*/ 8337 w 78159"/>
                <a:gd name="connsiteY5" fmla="*/ 4169 h 65132"/>
                <a:gd name="connsiteX6" fmla="*/ 40969 w 78159"/>
                <a:gd name="connsiteY6" fmla="*/ 30547 h 65132"/>
                <a:gd name="connsiteX7" fmla="*/ 80634 w 78159"/>
                <a:gd name="connsiteY7" fmla="*/ 65198 h 65132"/>
                <a:gd name="connsiteX8" fmla="*/ 76466 w 78159"/>
                <a:gd name="connsiteY8" fmla="*/ 69301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159" h="65132">
                  <a:moveTo>
                    <a:pt x="76466" y="69301"/>
                  </a:moveTo>
                  <a:cubicBezTo>
                    <a:pt x="74186" y="69301"/>
                    <a:pt x="72297" y="67413"/>
                    <a:pt x="72297" y="65133"/>
                  </a:cubicBezTo>
                  <a:cubicBezTo>
                    <a:pt x="72297" y="46244"/>
                    <a:pt x="47221" y="40122"/>
                    <a:pt x="39536" y="38754"/>
                  </a:cubicBezTo>
                  <a:cubicBezTo>
                    <a:pt x="15567" y="35041"/>
                    <a:pt x="0" y="21429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9931"/>
                    <a:pt x="25923" y="28203"/>
                    <a:pt x="40969" y="30547"/>
                  </a:cubicBezTo>
                  <a:cubicBezTo>
                    <a:pt x="65849" y="35172"/>
                    <a:pt x="80634" y="48068"/>
                    <a:pt x="80634" y="65198"/>
                  </a:cubicBezTo>
                  <a:cubicBezTo>
                    <a:pt x="80634" y="67477"/>
                    <a:pt x="78746" y="69301"/>
                    <a:pt x="76466" y="6930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6477C0A4-6322-497F-B476-E25A795B1504}"/>
                </a:ext>
              </a:extLst>
            </p:cNvPr>
            <p:cNvSpPr/>
            <p:nvPr/>
          </p:nvSpPr>
          <p:spPr>
            <a:xfrm>
              <a:off x="9825861" y="4921664"/>
              <a:ext cx="39080" cy="32566"/>
            </a:xfrm>
            <a:custGeom>
              <a:avLst/>
              <a:gdLst>
                <a:gd name="connsiteX0" fmla="*/ 40318 w 39079"/>
                <a:gd name="connsiteY0" fmla="*/ 38819 h 32566"/>
                <a:gd name="connsiteX1" fmla="*/ 0 w 39079"/>
                <a:gd name="connsiteY1" fmla="*/ 4169 h 32566"/>
                <a:gd name="connsiteX2" fmla="*/ 4169 w 39079"/>
                <a:gd name="connsiteY2" fmla="*/ 0 h 32566"/>
                <a:gd name="connsiteX3" fmla="*/ 8337 w 39079"/>
                <a:gd name="connsiteY3" fmla="*/ 4169 h 32566"/>
                <a:gd name="connsiteX4" fmla="*/ 40318 w 39079"/>
                <a:gd name="connsiteY4" fmla="*/ 30482 h 32566"/>
                <a:gd name="connsiteX5" fmla="*/ 44486 w 39079"/>
                <a:gd name="connsiteY5" fmla="*/ 34651 h 32566"/>
                <a:gd name="connsiteX6" fmla="*/ 40318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8" y="38819"/>
                  </a:moveTo>
                  <a:cubicBezTo>
                    <a:pt x="18107" y="38819"/>
                    <a:pt x="0" y="23252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8693"/>
                    <a:pt x="22666" y="30482"/>
                    <a:pt x="40318" y="30482"/>
                  </a:cubicBezTo>
                  <a:cubicBezTo>
                    <a:pt x="42597" y="30482"/>
                    <a:pt x="44486" y="32371"/>
                    <a:pt x="44486" y="34651"/>
                  </a:cubicBezTo>
                  <a:cubicBezTo>
                    <a:pt x="44486" y="36931"/>
                    <a:pt x="42597" y="38819"/>
                    <a:pt x="40318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DEFF4F6E-C488-4453-8567-FCE84DFB021C}"/>
                </a:ext>
              </a:extLst>
            </p:cNvPr>
            <p:cNvSpPr/>
            <p:nvPr/>
          </p:nvSpPr>
          <p:spPr>
            <a:xfrm>
              <a:off x="9862010" y="4921664"/>
              <a:ext cx="39080" cy="32566"/>
            </a:xfrm>
            <a:custGeom>
              <a:avLst/>
              <a:gdLst>
                <a:gd name="connsiteX0" fmla="*/ 4169 w 39079"/>
                <a:gd name="connsiteY0" fmla="*/ 38819 h 32566"/>
                <a:gd name="connsiteX1" fmla="*/ 0 w 39079"/>
                <a:gd name="connsiteY1" fmla="*/ 34651 h 32566"/>
                <a:gd name="connsiteX2" fmla="*/ 4169 w 39079"/>
                <a:gd name="connsiteY2" fmla="*/ 30482 h 32566"/>
                <a:gd name="connsiteX3" fmla="*/ 36148 w 39079"/>
                <a:gd name="connsiteY3" fmla="*/ 4169 h 32566"/>
                <a:gd name="connsiteX4" fmla="*/ 40317 w 39079"/>
                <a:gd name="connsiteY4" fmla="*/ 0 h 32566"/>
                <a:gd name="connsiteX5" fmla="*/ 44485 w 39079"/>
                <a:gd name="connsiteY5" fmla="*/ 4169 h 32566"/>
                <a:gd name="connsiteX6" fmla="*/ 4169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9" y="38819"/>
                  </a:moveTo>
                  <a:cubicBezTo>
                    <a:pt x="1889" y="38819"/>
                    <a:pt x="0" y="36931"/>
                    <a:pt x="0" y="34651"/>
                  </a:cubicBezTo>
                  <a:cubicBezTo>
                    <a:pt x="0" y="32371"/>
                    <a:pt x="1889" y="30482"/>
                    <a:pt x="4169" y="30482"/>
                  </a:cubicBezTo>
                  <a:cubicBezTo>
                    <a:pt x="21819" y="30482"/>
                    <a:pt x="36148" y="18693"/>
                    <a:pt x="36148" y="4169"/>
                  </a:cubicBezTo>
                  <a:cubicBezTo>
                    <a:pt x="36148" y="1889"/>
                    <a:pt x="38037" y="0"/>
                    <a:pt x="40317" y="0"/>
                  </a:cubicBezTo>
                  <a:cubicBezTo>
                    <a:pt x="42597" y="0"/>
                    <a:pt x="44485" y="1889"/>
                    <a:pt x="44485" y="4169"/>
                  </a:cubicBezTo>
                  <a:cubicBezTo>
                    <a:pt x="44485" y="23252"/>
                    <a:pt x="26378" y="38819"/>
                    <a:pt x="4169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27DD6323-646E-488E-BF29-B690E782BCB5}"/>
                </a:ext>
              </a:extLst>
            </p:cNvPr>
            <p:cNvSpPr/>
            <p:nvPr/>
          </p:nvSpPr>
          <p:spPr>
            <a:xfrm>
              <a:off x="9862010" y="4817452"/>
              <a:ext cx="6513" cy="156319"/>
            </a:xfrm>
            <a:custGeom>
              <a:avLst/>
              <a:gdLst>
                <a:gd name="connsiteX0" fmla="*/ 4169 w 6513"/>
                <a:gd name="connsiteY0" fmla="*/ 157230 h 156318"/>
                <a:gd name="connsiteX1" fmla="*/ 0 w 6513"/>
                <a:gd name="connsiteY1" fmla="*/ 153062 h 156318"/>
                <a:gd name="connsiteX2" fmla="*/ 0 w 6513"/>
                <a:gd name="connsiteY2" fmla="*/ 4169 h 156318"/>
                <a:gd name="connsiteX3" fmla="*/ 4169 w 6513"/>
                <a:gd name="connsiteY3" fmla="*/ 0 h 156318"/>
                <a:gd name="connsiteX4" fmla="*/ 8337 w 6513"/>
                <a:gd name="connsiteY4" fmla="*/ 4169 h 156318"/>
                <a:gd name="connsiteX5" fmla="*/ 8337 w 6513"/>
                <a:gd name="connsiteY5" fmla="*/ 153062 h 156318"/>
                <a:gd name="connsiteX6" fmla="*/ 4169 w 6513"/>
                <a:gd name="connsiteY6" fmla="*/ 157230 h 15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56318">
                  <a:moveTo>
                    <a:pt x="4169" y="157230"/>
                  </a:moveTo>
                  <a:cubicBezTo>
                    <a:pt x="1889" y="157230"/>
                    <a:pt x="0" y="155342"/>
                    <a:pt x="0" y="153062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53062"/>
                  </a:lnTo>
                  <a:cubicBezTo>
                    <a:pt x="8337" y="155342"/>
                    <a:pt x="6448" y="157230"/>
                    <a:pt x="4169" y="15723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80035AF7-4690-4158-8A9E-FEC6E26E1FC8}"/>
                </a:ext>
              </a:extLst>
            </p:cNvPr>
            <p:cNvSpPr/>
            <p:nvPr/>
          </p:nvSpPr>
          <p:spPr>
            <a:xfrm>
              <a:off x="9930725" y="4696631"/>
              <a:ext cx="39080" cy="39080"/>
            </a:xfrm>
            <a:custGeom>
              <a:avLst/>
              <a:gdLst>
                <a:gd name="connsiteX0" fmla="*/ 22732 w 39079"/>
                <a:gd name="connsiteY0" fmla="*/ 45463 h 39079"/>
                <a:gd name="connsiteX1" fmla="*/ 0 w 39079"/>
                <a:gd name="connsiteY1" fmla="*/ 22731 h 39079"/>
                <a:gd name="connsiteX2" fmla="*/ 22732 w 39079"/>
                <a:gd name="connsiteY2" fmla="*/ 0 h 39079"/>
                <a:gd name="connsiteX3" fmla="*/ 45463 w 39079"/>
                <a:gd name="connsiteY3" fmla="*/ 22731 h 39079"/>
                <a:gd name="connsiteX4" fmla="*/ 22732 w 39079"/>
                <a:gd name="connsiteY4" fmla="*/ 45463 h 39079"/>
                <a:gd name="connsiteX5" fmla="*/ 22732 w 39079"/>
                <a:gd name="connsiteY5" fmla="*/ 8337 h 39079"/>
                <a:gd name="connsiteX6" fmla="*/ 8337 w 39079"/>
                <a:gd name="connsiteY6" fmla="*/ 22731 h 39079"/>
                <a:gd name="connsiteX7" fmla="*/ 22732 w 39079"/>
                <a:gd name="connsiteY7" fmla="*/ 37126 h 39079"/>
                <a:gd name="connsiteX8" fmla="*/ 37126 w 39079"/>
                <a:gd name="connsiteY8" fmla="*/ 22731 h 39079"/>
                <a:gd name="connsiteX9" fmla="*/ 22732 w 39079"/>
                <a:gd name="connsiteY9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2" y="45463"/>
                  </a:moveTo>
                  <a:cubicBezTo>
                    <a:pt x="10226" y="45463"/>
                    <a:pt x="0" y="35302"/>
                    <a:pt x="0" y="22731"/>
                  </a:cubicBezTo>
                  <a:cubicBezTo>
                    <a:pt x="0" y="10226"/>
                    <a:pt x="10161" y="0"/>
                    <a:pt x="22732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463" y="35237"/>
                    <a:pt x="35237" y="45463"/>
                    <a:pt x="22732" y="45463"/>
                  </a:cubicBezTo>
                  <a:close/>
                  <a:moveTo>
                    <a:pt x="22732" y="8337"/>
                  </a:moveTo>
                  <a:cubicBezTo>
                    <a:pt x="14785" y="8337"/>
                    <a:pt x="8337" y="14785"/>
                    <a:pt x="8337" y="22731"/>
                  </a:cubicBezTo>
                  <a:cubicBezTo>
                    <a:pt x="8337" y="30677"/>
                    <a:pt x="14785" y="37126"/>
                    <a:pt x="22732" y="37126"/>
                  </a:cubicBezTo>
                  <a:cubicBezTo>
                    <a:pt x="30678" y="37126"/>
                    <a:pt x="37126" y="30677"/>
                    <a:pt x="37126" y="22731"/>
                  </a:cubicBezTo>
                  <a:cubicBezTo>
                    <a:pt x="37126" y="14785"/>
                    <a:pt x="30678" y="8337"/>
                    <a:pt x="2273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E4C1C101-8C4B-4F64-8550-EC03CE3AEB5E}"/>
                </a:ext>
              </a:extLst>
            </p:cNvPr>
            <p:cNvSpPr/>
            <p:nvPr/>
          </p:nvSpPr>
          <p:spPr>
            <a:xfrm>
              <a:off x="10024712" y="4794265"/>
              <a:ext cx="26053" cy="26053"/>
            </a:xfrm>
            <a:custGeom>
              <a:avLst/>
              <a:gdLst>
                <a:gd name="connsiteX0" fmla="*/ 15828 w 26053"/>
                <a:gd name="connsiteY0" fmla="*/ 31654 h 26053"/>
                <a:gd name="connsiteX1" fmla="*/ 0 w 26053"/>
                <a:gd name="connsiteY1" fmla="*/ 15827 h 26053"/>
                <a:gd name="connsiteX2" fmla="*/ 15828 w 26053"/>
                <a:gd name="connsiteY2" fmla="*/ 0 h 26053"/>
                <a:gd name="connsiteX3" fmla="*/ 31654 w 26053"/>
                <a:gd name="connsiteY3" fmla="*/ 15827 h 26053"/>
                <a:gd name="connsiteX4" fmla="*/ 15828 w 26053"/>
                <a:gd name="connsiteY4" fmla="*/ 31654 h 26053"/>
                <a:gd name="connsiteX5" fmla="*/ 15828 w 26053"/>
                <a:gd name="connsiteY5" fmla="*/ 8337 h 26053"/>
                <a:gd name="connsiteX6" fmla="*/ 8337 w 26053"/>
                <a:gd name="connsiteY6" fmla="*/ 15827 h 26053"/>
                <a:gd name="connsiteX7" fmla="*/ 15828 w 26053"/>
                <a:gd name="connsiteY7" fmla="*/ 23318 h 26053"/>
                <a:gd name="connsiteX8" fmla="*/ 23317 w 26053"/>
                <a:gd name="connsiteY8" fmla="*/ 15827 h 26053"/>
                <a:gd name="connsiteX9" fmla="*/ 15828 w 26053"/>
                <a:gd name="connsiteY9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8" y="31654"/>
                  </a:moveTo>
                  <a:cubicBezTo>
                    <a:pt x="7099" y="31654"/>
                    <a:pt x="0" y="24555"/>
                    <a:pt x="0" y="15827"/>
                  </a:cubicBezTo>
                  <a:cubicBezTo>
                    <a:pt x="0" y="7100"/>
                    <a:pt x="7099" y="0"/>
                    <a:pt x="15828" y="0"/>
                  </a:cubicBezTo>
                  <a:cubicBezTo>
                    <a:pt x="24555" y="0"/>
                    <a:pt x="31654" y="7100"/>
                    <a:pt x="31654" y="15827"/>
                  </a:cubicBezTo>
                  <a:cubicBezTo>
                    <a:pt x="31654" y="24555"/>
                    <a:pt x="24555" y="31654"/>
                    <a:pt x="15828" y="31654"/>
                  </a:cubicBezTo>
                  <a:close/>
                  <a:moveTo>
                    <a:pt x="15828" y="8337"/>
                  </a:moveTo>
                  <a:cubicBezTo>
                    <a:pt x="11659" y="8337"/>
                    <a:pt x="8337" y="11724"/>
                    <a:pt x="8337" y="15827"/>
                  </a:cubicBezTo>
                  <a:cubicBezTo>
                    <a:pt x="8337" y="19996"/>
                    <a:pt x="11724" y="23318"/>
                    <a:pt x="15828" y="23318"/>
                  </a:cubicBezTo>
                  <a:cubicBezTo>
                    <a:pt x="19931" y="23318"/>
                    <a:pt x="23317" y="19931"/>
                    <a:pt x="23317" y="15827"/>
                  </a:cubicBezTo>
                  <a:cubicBezTo>
                    <a:pt x="23317" y="11724"/>
                    <a:pt x="19995" y="8337"/>
                    <a:pt x="1582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E25A23C8-C7E5-476A-8299-6AF6C2F778D1}"/>
                </a:ext>
              </a:extLst>
            </p:cNvPr>
            <p:cNvSpPr/>
            <p:nvPr/>
          </p:nvSpPr>
          <p:spPr>
            <a:xfrm>
              <a:off x="9765354" y="5053688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4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272 h 26053"/>
                <a:gd name="connsiteX6" fmla="*/ 8336 w 26053"/>
                <a:gd name="connsiteY6" fmla="*/ 15762 h 26053"/>
                <a:gd name="connsiteX7" fmla="*/ 15827 w 26053"/>
                <a:gd name="connsiteY7" fmla="*/ 23252 h 26053"/>
                <a:gd name="connsiteX8" fmla="*/ 23317 w 26053"/>
                <a:gd name="connsiteY8" fmla="*/ 15762 h 26053"/>
                <a:gd name="connsiteX9" fmla="*/ 15827 w 26053"/>
                <a:gd name="connsiteY9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099" y="31654"/>
                    <a:pt x="0" y="24555"/>
                    <a:pt x="0" y="15827"/>
                  </a:cubicBezTo>
                  <a:cubicBezTo>
                    <a:pt x="0" y="7100"/>
                    <a:pt x="7099" y="0"/>
                    <a:pt x="15827" y="0"/>
                  </a:cubicBezTo>
                  <a:cubicBezTo>
                    <a:pt x="24554" y="0"/>
                    <a:pt x="31654" y="7100"/>
                    <a:pt x="31654" y="15827"/>
                  </a:cubicBezTo>
                  <a:cubicBezTo>
                    <a:pt x="31654" y="24555"/>
                    <a:pt x="24554" y="31654"/>
                    <a:pt x="15827" y="31654"/>
                  </a:cubicBezTo>
                  <a:close/>
                  <a:moveTo>
                    <a:pt x="15827" y="8272"/>
                  </a:moveTo>
                  <a:cubicBezTo>
                    <a:pt x="11723" y="8272"/>
                    <a:pt x="8336" y="11659"/>
                    <a:pt x="8336" y="15762"/>
                  </a:cubicBezTo>
                  <a:cubicBezTo>
                    <a:pt x="8336" y="19931"/>
                    <a:pt x="11723" y="23252"/>
                    <a:pt x="15827" y="23252"/>
                  </a:cubicBezTo>
                  <a:cubicBezTo>
                    <a:pt x="19995" y="23252"/>
                    <a:pt x="23317" y="19865"/>
                    <a:pt x="23317" y="15762"/>
                  </a:cubicBezTo>
                  <a:cubicBezTo>
                    <a:pt x="23317" y="11659"/>
                    <a:pt x="19930" y="8272"/>
                    <a:pt x="15827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A36EC10D-05EA-4BC7-9E1C-ACAA910EA3B4}"/>
                </a:ext>
              </a:extLst>
            </p:cNvPr>
            <p:cNvSpPr/>
            <p:nvPr/>
          </p:nvSpPr>
          <p:spPr>
            <a:xfrm>
              <a:off x="9660880" y="4916910"/>
              <a:ext cx="26053" cy="6513"/>
            </a:xfrm>
            <a:custGeom>
              <a:avLst/>
              <a:gdLst>
                <a:gd name="connsiteX0" fmla="*/ 26378 w 26053"/>
                <a:gd name="connsiteY0" fmla="*/ 8337 h 6513"/>
                <a:gd name="connsiteX1" fmla="*/ 4169 w 26053"/>
                <a:gd name="connsiteY1" fmla="*/ 8337 h 6513"/>
                <a:gd name="connsiteX2" fmla="*/ 0 w 26053"/>
                <a:gd name="connsiteY2" fmla="*/ 4169 h 6513"/>
                <a:gd name="connsiteX3" fmla="*/ 4169 w 26053"/>
                <a:gd name="connsiteY3" fmla="*/ 0 h 6513"/>
                <a:gd name="connsiteX4" fmla="*/ 26378 w 26053"/>
                <a:gd name="connsiteY4" fmla="*/ 0 h 6513"/>
                <a:gd name="connsiteX5" fmla="*/ 30547 w 26053"/>
                <a:gd name="connsiteY5" fmla="*/ 4169 h 6513"/>
                <a:gd name="connsiteX6" fmla="*/ 26378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6378" y="0"/>
                  </a:lnTo>
                  <a:cubicBezTo>
                    <a:pt x="28659" y="0"/>
                    <a:pt x="30547" y="1889"/>
                    <a:pt x="30547" y="4169"/>
                  </a:cubicBezTo>
                  <a:cubicBezTo>
                    <a:pt x="30547" y="6448"/>
                    <a:pt x="28659" y="8337"/>
                    <a:pt x="2637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FDD93FDD-FBD8-48D7-A7FF-789FBB409B12}"/>
                </a:ext>
              </a:extLst>
            </p:cNvPr>
            <p:cNvSpPr/>
            <p:nvPr/>
          </p:nvSpPr>
          <p:spPr>
            <a:xfrm>
              <a:off x="9671953" y="4905837"/>
              <a:ext cx="6513" cy="26053"/>
            </a:xfrm>
            <a:custGeom>
              <a:avLst/>
              <a:gdLst>
                <a:gd name="connsiteX0" fmla="*/ 4169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6379 h 26053"/>
                <a:gd name="connsiteX6" fmla="*/ 4169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0547"/>
                  </a:moveTo>
                  <a:cubicBezTo>
                    <a:pt x="1889" y="30547"/>
                    <a:pt x="0" y="28659"/>
                    <a:pt x="0" y="2637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6379"/>
                  </a:lnTo>
                  <a:cubicBezTo>
                    <a:pt x="8337" y="28659"/>
                    <a:pt x="6513" y="30547"/>
                    <a:pt x="4169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30D2448-3603-45CB-85CC-04C43EF46393}"/>
                </a:ext>
              </a:extLst>
            </p:cNvPr>
            <p:cNvSpPr/>
            <p:nvPr/>
          </p:nvSpPr>
          <p:spPr>
            <a:xfrm>
              <a:off x="9683091" y="5039620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8 w 45592"/>
                <a:gd name="connsiteY1" fmla="*/ 8337 h 6513"/>
                <a:gd name="connsiteX2" fmla="*/ 0 w 45592"/>
                <a:gd name="connsiteY2" fmla="*/ 4168 h 6513"/>
                <a:gd name="connsiteX3" fmla="*/ 4168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8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8" y="8337"/>
                  </a:lnTo>
                  <a:cubicBezTo>
                    <a:pt x="1888" y="8337"/>
                    <a:pt x="0" y="6448"/>
                    <a:pt x="0" y="4168"/>
                  </a:cubicBezTo>
                  <a:cubicBezTo>
                    <a:pt x="0" y="1889"/>
                    <a:pt x="1888" y="0"/>
                    <a:pt x="4168" y="0"/>
                  </a:cubicBezTo>
                  <a:lnTo>
                    <a:pt x="43118" y="0"/>
                  </a:lnTo>
                  <a:cubicBezTo>
                    <a:pt x="45397" y="0"/>
                    <a:pt x="47286" y="1889"/>
                    <a:pt x="47286" y="4168"/>
                  </a:cubicBezTo>
                  <a:cubicBezTo>
                    <a:pt x="47286" y="6448"/>
                    <a:pt x="45397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11B09E86-D145-4A5D-8C4C-328D444742FE}"/>
                </a:ext>
              </a:extLst>
            </p:cNvPr>
            <p:cNvSpPr/>
            <p:nvPr/>
          </p:nvSpPr>
          <p:spPr>
            <a:xfrm>
              <a:off x="9702565" y="5020210"/>
              <a:ext cx="6513" cy="45593"/>
            </a:xfrm>
            <a:custGeom>
              <a:avLst/>
              <a:gdLst>
                <a:gd name="connsiteX0" fmla="*/ 4169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9 h 45592"/>
                <a:gd name="connsiteX3" fmla="*/ 4169 w 6513"/>
                <a:gd name="connsiteY3" fmla="*/ 0 h 45592"/>
                <a:gd name="connsiteX4" fmla="*/ 8336 w 6513"/>
                <a:gd name="connsiteY4" fmla="*/ 4169 h 45592"/>
                <a:gd name="connsiteX5" fmla="*/ 8336 w 6513"/>
                <a:gd name="connsiteY5" fmla="*/ 43118 h 45592"/>
                <a:gd name="connsiteX6" fmla="*/ 4169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286"/>
                  </a:moveTo>
                  <a:cubicBezTo>
                    <a:pt x="1888" y="47286"/>
                    <a:pt x="0" y="45398"/>
                    <a:pt x="0" y="43118"/>
                  </a:cubicBezTo>
                  <a:lnTo>
                    <a:pt x="0" y="4169"/>
                  </a:lnTo>
                  <a:cubicBezTo>
                    <a:pt x="0" y="1889"/>
                    <a:pt x="1888" y="0"/>
                    <a:pt x="4169" y="0"/>
                  </a:cubicBezTo>
                  <a:cubicBezTo>
                    <a:pt x="6448" y="0"/>
                    <a:pt x="8336" y="1889"/>
                    <a:pt x="8336" y="4169"/>
                  </a:cubicBezTo>
                  <a:lnTo>
                    <a:pt x="8336" y="43118"/>
                  </a:lnTo>
                  <a:cubicBezTo>
                    <a:pt x="8336" y="45398"/>
                    <a:pt x="6448" y="47286"/>
                    <a:pt x="4169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08E1EE3C-BDCA-49F6-9FC1-0CB911DE1D6A}"/>
                </a:ext>
              </a:extLst>
            </p:cNvPr>
            <p:cNvSpPr/>
            <p:nvPr/>
          </p:nvSpPr>
          <p:spPr>
            <a:xfrm>
              <a:off x="10011050" y="4722830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1 w 19539"/>
                <a:gd name="connsiteY5" fmla="*/ 16918 h 19539"/>
                <a:gd name="connsiteX6" fmla="*/ 22781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8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1" y="16918"/>
                  </a:lnTo>
                  <a:cubicBezTo>
                    <a:pt x="24409" y="18547"/>
                    <a:pt x="24409" y="21152"/>
                    <a:pt x="22781" y="22780"/>
                  </a:cubicBezTo>
                  <a:cubicBezTo>
                    <a:pt x="21999" y="23562"/>
                    <a:pt x="20891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E8F96860-9707-49CB-B667-47254A824E09}"/>
                </a:ext>
              </a:extLst>
            </p:cNvPr>
            <p:cNvSpPr/>
            <p:nvPr/>
          </p:nvSpPr>
          <p:spPr>
            <a:xfrm>
              <a:off x="10011050" y="4722830"/>
              <a:ext cx="19540" cy="19540"/>
            </a:xfrm>
            <a:custGeom>
              <a:avLst/>
              <a:gdLst>
                <a:gd name="connsiteX0" fmla="*/ 4153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1 w 19539"/>
                <a:gd name="connsiteY4" fmla="*/ 1221 h 19539"/>
                <a:gd name="connsiteX5" fmla="*/ 22781 w 19539"/>
                <a:gd name="connsiteY5" fmla="*/ 7083 h 19539"/>
                <a:gd name="connsiteX6" fmla="*/ 7083 w 19539"/>
                <a:gd name="connsiteY6" fmla="*/ 22780 h 19539"/>
                <a:gd name="connsiteX7" fmla="*/ 4153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3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7" y="-407"/>
                    <a:pt x="21152" y="-407"/>
                    <a:pt x="22781" y="1221"/>
                  </a:cubicBezTo>
                  <a:cubicBezTo>
                    <a:pt x="24409" y="2850"/>
                    <a:pt x="24409" y="5455"/>
                    <a:pt x="22781" y="7083"/>
                  </a:cubicBezTo>
                  <a:lnTo>
                    <a:pt x="7083" y="22780"/>
                  </a:lnTo>
                  <a:cubicBezTo>
                    <a:pt x="6237" y="23562"/>
                    <a:pt x="5194" y="24018"/>
                    <a:pt x="4153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4EB36C01-165C-4B1F-BFE7-03366559C36E}"/>
                </a:ext>
              </a:extLst>
            </p:cNvPr>
            <p:cNvSpPr/>
            <p:nvPr/>
          </p:nvSpPr>
          <p:spPr>
            <a:xfrm>
              <a:off x="9858168" y="4758377"/>
              <a:ext cx="6513" cy="26053"/>
            </a:xfrm>
            <a:custGeom>
              <a:avLst/>
              <a:gdLst>
                <a:gd name="connsiteX0" fmla="*/ 4168 w 6513"/>
                <a:gd name="connsiteY0" fmla="*/ 26639 h 26053"/>
                <a:gd name="connsiteX1" fmla="*/ 0 w 6513"/>
                <a:gd name="connsiteY1" fmla="*/ 22471 h 26053"/>
                <a:gd name="connsiteX2" fmla="*/ 0 w 6513"/>
                <a:gd name="connsiteY2" fmla="*/ 4168 h 26053"/>
                <a:gd name="connsiteX3" fmla="*/ 4168 w 6513"/>
                <a:gd name="connsiteY3" fmla="*/ 0 h 26053"/>
                <a:gd name="connsiteX4" fmla="*/ 8336 w 6513"/>
                <a:gd name="connsiteY4" fmla="*/ 4168 h 26053"/>
                <a:gd name="connsiteX5" fmla="*/ 8336 w 6513"/>
                <a:gd name="connsiteY5" fmla="*/ 22471 h 26053"/>
                <a:gd name="connsiteX6" fmla="*/ 4168 w 6513"/>
                <a:gd name="connsiteY6" fmla="*/ 26639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8" y="26639"/>
                  </a:moveTo>
                  <a:cubicBezTo>
                    <a:pt x="1888" y="26639"/>
                    <a:pt x="0" y="24750"/>
                    <a:pt x="0" y="22471"/>
                  </a:cubicBezTo>
                  <a:lnTo>
                    <a:pt x="0" y="4168"/>
                  </a:lnTo>
                  <a:cubicBezTo>
                    <a:pt x="0" y="1889"/>
                    <a:pt x="1888" y="0"/>
                    <a:pt x="4168" y="0"/>
                  </a:cubicBezTo>
                  <a:cubicBezTo>
                    <a:pt x="6448" y="0"/>
                    <a:pt x="8336" y="1889"/>
                    <a:pt x="8336" y="4168"/>
                  </a:cubicBezTo>
                  <a:lnTo>
                    <a:pt x="8336" y="22471"/>
                  </a:lnTo>
                  <a:cubicBezTo>
                    <a:pt x="8336" y="24750"/>
                    <a:pt x="6513" y="26639"/>
                    <a:pt x="4168" y="2663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DA69E8BA-8359-4AE0-8228-0188915889D1}"/>
                </a:ext>
              </a:extLst>
            </p:cNvPr>
            <p:cNvSpPr/>
            <p:nvPr/>
          </p:nvSpPr>
          <p:spPr>
            <a:xfrm>
              <a:off x="9858168" y="5005881"/>
              <a:ext cx="6513" cy="26053"/>
            </a:xfrm>
            <a:custGeom>
              <a:avLst/>
              <a:gdLst>
                <a:gd name="connsiteX0" fmla="*/ 4168 w 6513"/>
                <a:gd name="connsiteY0" fmla="*/ 26639 h 26053"/>
                <a:gd name="connsiteX1" fmla="*/ 0 w 6513"/>
                <a:gd name="connsiteY1" fmla="*/ 22471 h 26053"/>
                <a:gd name="connsiteX2" fmla="*/ 0 w 6513"/>
                <a:gd name="connsiteY2" fmla="*/ 4169 h 26053"/>
                <a:gd name="connsiteX3" fmla="*/ 4168 w 6513"/>
                <a:gd name="connsiteY3" fmla="*/ 0 h 26053"/>
                <a:gd name="connsiteX4" fmla="*/ 8336 w 6513"/>
                <a:gd name="connsiteY4" fmla="*/ 4169 h 26053"/>
                <a:gd name="connsiteX5" fmla="*/ 8336 w 6513"/>
                <a:gd name="connsiteY5" fmla="*/ 22471 h 26053"/>
                <a:gd name="connsiteX6" fmla="*/ 4168 w 6513"/>
                <a:gd name="connsiteY6" fmla="*/ 26639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8" y="26639"/>
                  </a:moveTo>
                  <a:cubicBezTo>
                    <a:pt x="1888" y="26639"/>
                    <a:pt x="0" y="24751"/>
                    <a:pt x="0" y="22471"/>
                  </a:cubicBezTo>
                  <a:lnTo>
                    <a:pt x="0" y="4169"/>
                  </a:lnTo>
                  <a:cubicBezTo>
                    <a:pt x="0" y="1889"/>
                    <a:pt x="1888" y="0"/>
                    <a:pt x="4168" y="0"/>
                  </a:cubicBezTo>
                  <a:cubicBezTo>
                    <a:pt x="6448" y="0"/>
                    <a:pt x="8336" y="1889"/>
                    <a:pt x="8336" y="4169"/>
                  </a:cubicBezTo>
                  <a:lnTo>
                    <a:pt x="8336" y="22471"/>
                  </a:lnTo>
                  <a:cubicBezTo>
                    <a:pt x="8336" y="24751"/>
                    <a:pt x="6513" y="26639"/>
                    <a:pt x="4168" y="2663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89561C14-99B5-4278-B0CB-6E72D02D242F}"/>
                </a:ext>
              </a:extLst>
            </p:cNvPr>
            <p:cNvSpPr/>
            <p:nvPr/>
          </p:nvSpPr>
          <p:spPr>
            <a:xfrm>
              <a:off x="9897648" y="4766463"/>
              <a:ext cx="13027" cy="19540"/>
            </a:xfrm>
            <a:custGeom>
              <a:avLst/>
              <a:gdLst>
                <a:gd name="connsiteX0" fmla="*/ 4158 w 13026"/>
                <a:gd name="connsiteY0" fmla="*/ 25522 h 19539"/>
                <a:gd name="connsiteX1" fmla="*/ 2726 w 13026"/>
                <a:gd name="connsiteY1" fmla="*/ 25262 h 19539"/>
                <a:gd name="connsiteX2" fmla="*/ 251 w 13026"/>
                <a:gd name="connsiteY2" fmla="*/ 19921 h 19539"/>
                <a:gd name="connsiteX3" fmla="*/ 6568 w 13026"/>
                <a:gd name="connsiteY3" fmla="*/ 2726 h 19539"/>
                <a:gd name="connsiteX4" fmla="*/ 11909 w 13026"/>
                <a:gd name="connsiteY4" fmla="*/ 251 h 19539"/>
                <a:gd name="connsiteX5" fmla="*/ 14384 w 13026"/>
                <a:gd name="connsiteY5" fmla="*/ 5592 h 19539"/>
                <a:gd name="connsiteX6" fmla="*/ 8066 w 13026"/>
                <a:gd name="connsiteY6" fmla="*/ 22786 h 19539"/>
                <a:gd name="connsiteX7" fmla="*/ 4158 w 13026"/>
                <a:gd name="connsiteY7" fmla="*/ 2552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9539">
                  <a:moveTo>
                    <a:pt x="4158" y="25522"/>
                  </a:moveTo>
                  <a:cubicBezTo>
                    <a:pt x="3703" y="25522"/>
                    <a:pt x="3181" y="25457"/>
                    <a:pt x="2726" y="25262"/>
                  </a:cubicBezTo>
                  <a:cubicBezTo>
                    <a:pt x="576" y="24480"/>
                    <a:pt x="-531" y="22070"/>
                    <a:pt x="251" y="19921"/>
                  </a:cubicBezTo>
                  <a:lnTo>
                    <a:pt x="6568" y="2726"/>
                  </a:lnTo>
                  <a:cubicBezTo>
                    <a:pt x="7350" y="576"/>
                    <a:pt x="9760" y="-531"/>
                    <a:pt x="11909" y="251"/>
                  </a:cubicBezTo>
                  <a:cubicBezTo>
                    <a:pt x="14059" y="1032"/>
                    <a:pt x="15166" y="3442"/>
                    <a:pt x="14384" y="5592"/>
                  </a:cubicBezTo>
                  <a:lnTo>
                    <a:pt x="8066" y="22786"/>
                  </a:lnTo>
                  <a:cubicBezTo>
                    <a:pt x="7480" y="24480"/>
                    <a:pt x="5852" y="25522"/>
                    <a:pt x="4158" y="2552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FED1D3D7-DD38-4007-ACAB-1559B24E6B54}"/>
                </a:ext>
              </a:extLst>
            </p:cNvPr>
            <p:cNvSpPr/>
            <p:nvPr/>
          </p:nvSpPr>
          <p:spPr>
            <a:xfrm>
              <a:off x="9812389" y="4998857"/>
              <a:ext cx="13027" cy="19540"/>
            </a:xfrm>
            <a:custGeom>
              <a:avLst/>
              <a:gdLst>
                <a:gd name="connsiteX0" fmla="*/ 4159 w 13026"/>
                <a:gd name="connsiteY0" fmla="*/ 25522 h 19539"/>
                <a:gd name="connsiteX1" fmla="*/ 2726 w 13026"/>
                <a:gd name="connsiteY1" fmla="*/ 25262 h 19539"/>
                <a:gd name="connsiteX2" fmla="*/ 251 w 13026"/>
                <a:gd name="connsiteY2" fmla="*/ 19921 h 19539"/>
                <a:gd name="connsiteX3" fmla="*/ 6569 w 13026"/>
                <a:gd name="connsiteY3" fmla="*/ 2726 h 19539"/>
                <a:gd name="connsiteX4" fmla="*/ 11910 w 13026"/>
                <a:gd name="connsiteY4" fmla="*/ 251 h 19539"/>
                <a:gd name="connsiteX5" fmla="*/ 14385 w 13026"/>
                <a:gd name="connsiteY5" fmla="*/ 5592 h 19539"/>
                <a:gd name="connsiteX6" fmla="*/ 8067 w 13026"/>
                <a:gd name="connsiteY6" fmla="*/ 22787 h 19539"/>
                <a:gd name="connsiteX7" fmla="*/ 4159 w 13026"/>
                <a:gd name="connsiteY7" fmla="*/ 2552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9539">
                  <a:moveTo>
                    <a:pt x="4159" y="25522"/>
                  </a:moveTo>
                  <a:cubicBezTo>
                    <a:pt x="3703" y="25522"/>
                    <a:pt x="3182" y="25457"/>
                    <a:pt x="2726" y="25262"/>
                  </a:cubicBezTo>
                  <a:cubicBezTo>
                    <a:pt x="577" y="24480"/>
                    <a:pt x="-531" y="22070"/>
                    <a:pt x="251" y="19921"/>
                  </a:cubicBezTo>
                  <a:lnTo>
                    <a:pt x="6569" y="2726"/>
                  </a:lnTo>
                  <a:cubicBezTo>
                    <a:pt x="7351" y="576"/>
                    <a:pt x="9761" y="-531"/>
                    <a:pt x="11910" y="251"/>
                  </a:cubicBezTo>
                  <a:cubicBezTo>
                    <a:pt x="14059" y="1032"/>
                    <a:pt x="15166" y="3442"/>
                    <a:pt x="14385" y="5592"/>
                  </a:cubicBezTo>
                  <a:lnTo>
                    <a:pt x="8067" y="22787"/>
                  </a:lnTo>
                  <a:cubicBezTo>
                    <a:pt x="7481" y="24480"/>
                    <a:pt x="5918" y="25522"/>
                    <a:pt x="4159" y="2552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452E7DCE-4A38-47F1-94A2-93BAC0856A06}"/>
                </a:ext>
              </a:extLst>
            </p:cNvPr>
            <p:cNvSpPr/>
            <p:nvPr/>
          </p:nvSpPr>
          <p:spPr>
            <a:xfrm>
              <a:off x="9932325" y="4789938"/>
              <a:ext cx="19540" cy="19540"/>
            </a:xfrm>
            <a:custGeom>
              <a:avLst/>
              <a:gdLst>
                <a:gd name="connsiteX0" fmla="*/ 4132 w 19539"/>
                <a:gd name="connsiteY0" fmla="*/ 22239 h 19539"/>
                <a:gd name="connsiteX1" fmla="*/ 1462 w 19539"/>
                <a:gd name="connsiteY1" fmla="*/ 21262 h 19539"/>
                <a:gd name="connsiteX2" fmla="*/ 1005 w 19539"/>
                <a:gd name="connsiteY2" fmla="*/ 15400 h 19539"/>
                <a:gd name="connsiteX3" fmla="*/ 12860 w 19539"/>
                <a:gd name="connsiteY3" fmla="*/ 1461 h 19539"/>
                <a:gd name="connsiteX4" fmla="*/ 18721 w 19539"/>
                <a:gd name="connsiteY4" fmla="*/ 1006 h 19539"/>
                <a:gd name="connsiteX5" fmla="*/ 19178 w 19539"/>
                <a:gd name="connsiteY5" fmla="*/ 6867 h 19539"/>
                <a:gd name="connsiteX6" fmla="*/ 7323 w 19539"/>
                <a:gd name="connsiteY6" fmla="*/ 20806 h 19539"/>
                <a:gd name="connsiteX7" fmla="*/ 4132 w 19539"/>
                <a:gd name="connsiteY7" fmla="*/ 22239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32" y="22239"/>
                  </a:moveTo>
                  <a:cubicBezTo>
                    <a:pt x="3155" y="22239"/>
                    <a:pt x="2243" y="21913"/>
                    <a:pt x="1462" y="21262"/>
                  </a:cubicBezTo>
                  <a:cubicBezTo>
                    <a:pt x="-297" y="19764"/>
                    <a:pt x="-493" y="17158"/>
                    <a:pt x="1005" y="15400"/>
                  </a:cubicBezTo>
                  <a:lnTo>
                    <a:pt x="12860" y="1461"/>
                  </a:lnTo>
                  <a:cubicBezTo>
                    <a:pt x="14358" y="-297"/>
                    <a:pt x="16963" y="-493"/>
                    <a:pt x="18721" y="1006"/>
                  </a:cubicBezTo>
                  <a:cubicBezTo>
                    <a:pt x="20480" y="2503"/>
                    <a:pt x="20675" y="5109"/>
                    <a:pt x="19178" y="6867"/>
                  </a:cubicBezTo>
                  <a:lnTo>
                    <a:pt x="7323" y="20806"/>
                  </a:lnTo>
                  <a:cubicBezTo>
                    <a:pt x="6477" y="21783"/>
                    <a:pt x="5304" y="22239"/>
                    <a:pt x="4132" y="2223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A35E3E52-97CB-4F3F-8F7C-C2EA5B3DA4C0}"/>
                </a:ext>
              </a:extLst>
            </p:cNvPr>
            <p:cNvSpPr/>
            <p:nvPr/>
          </p:nvSpPr>
          <p:spPr>
            <a:xfrm>
              <a:off x="9772294" y="4978757"/>
              <a:ext cx="19540" cy="19540"/>
            </a:xfrm>
            <a:custGeom>
              <a:avLst/>
              <a:gdLst>
                <a:gd name="connsiteX0" fmla="*/ 4132 w 19539"/>
                <a:gd name="connsiteY0" fmla="*/ 22239 h 19539"/>
                <a:gd name="connsiteX1" fmla="*/ 1461 w 19539"/>
                <a:gd name="connsiteY1" fmla="*/ 21262 h 19539"/>
                <a:gd name="connsiteX2" fmla="*/ 1006 w 19539"/>
                <a:gd name="connsiteY2" fmla="*/ 15400 h 19539"/>
                <a:gd name="connsiteX3" fmla="*/ 12859 w 19539"/>
                <a:gd name="connsiteY3" fmla="*/ 1461 h 19539"/>
                <a:gd name="connsiteX4" fmla="*/ 18722 w 19539"/>
                <a:gd name="connsiteY4" fmla="*/ 1006 h 19539"/>
                <a:gd name="connsiteX5" fmla="*/ 19177 w 19539"/>
                <a:gd name="connsiteY5" fmla="*/ 6867 h 19539"/>
                <a:gd name="connsiteX6" fmla="*/ 7323 w 19539"/>
                <a:gd name="connsiteY6" fmla="*/ 20806 h 19539"/>
                <a:gd name="connsiteX7" fmla="*/ 4132 w 19539"/>
                <a:gd name="connsiteY7" fmla="*/ 22239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32" y="22239"/>
                  </a:moveTo>
                  <a:cubicBezTo>
                    <a:pt x="3155" y="22239"/>
                    <a:pt x="2243" y="21913"/>
                    <a:pt x="1461" y="21262"/>
                  </a:cubicBezTo>
                  <a:cubicBezTo>
                    <a:pt x="-298" y="19763"/>
                    <a:pt x="-492" y="17158"/>
                    <a:pt x="1006" y="15400"/>
                  </a:cubicBezTo>
                  <a:lnTo>
                    <a:pt x="12859" y="1461"/>
                  </a:lnTo>
                  <a:cubicBezTo>
                    <a:pt x="14357" y="-297"/>
                    <a:pt x="16963" y="-493"/>
                    <a:pt x="18722" y="1006"/>
                  </a:cubicBezTo>
                  <a:cubicBezTo>
                    <a:pt x="20480" y="2504"/>
                    <a:pt x="20676" y="5109"/>
                    <a:pt x="19177" y="6867"/>
                  </a:cubicBezTo>
                  <a:lnTo>
                    <a:pt x="7323" y="20806"/>
                  </a:lnTo>
                  <a:cubicBezTo>
                    <a:pt x="6477" y="21718"/>
                    <a:pt x="5305" y="22239"/>
                    <a:pt x="4132" y="2223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38175004-79EA-4723-8601-DEF6600D8ADA}"/>
                </a:ext>
              </a:extLst>
            </p:cNvPr>
            <p:cNvSpPr/>
            <p:nvPr/>
          </p:nvSpPr>
          <p:spPr>
            <a:xfrm>
              <a:off x="9957871" y="4825680"/>
              <a:ext cx="19540" cy="13027"/>
            </a:xfrm>
            <a:custGeom>
              <a:avLst/>
              <a:gdLst>
                <a:gd name="connsiteX0" fmla="*/ 4183 w 19539"/>
                <a:gd name="connsiteY0" fmla="*/ 17369 h 13026"/>
                <a:gd name="connsiteX1" fmla="*/ 535 w 19539"/>
                <a:gd name="connsiteY1" fmla="*/ 15285 h 13026"/>
                <a:gd name="connsiteX2" fmla="*/ 2099 w 19539"/>
                <a:gd name="connsiteY2" fmla="*/ 9618 h 13026"/>
                <a:gd name="connsiteX3" fmla="*/ 17991 w 19539"/>
                <a:gd name="connsiteY3" fmla="*/ 565 h 13026"/>
                <a:gd name="connsiteX4" fmla="*/ 23658 w 19539"/>
                <a:gd name="connsiteY4" fmla="*/ 2128 h 13026"/>
                <a:gd name="connsiteX5" fmla="*/ 22095 w 19539"/>
                <a:gd name="connsiteY5" fmla="*/ 7794 h 13026"/>
                <a:gd name="connsiteX6" fmla="*/ 6202 w 19539"/>
                <a:gd name="connsiteY6" fmla="*/ 16848 h 13026"/>
                <a:gd name="connsiteX7" fmla="*/ 4183 w 19539"/>
                <a:gd name="connsiteY7" fmla="*/ 1736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3026">
                  <a:moveTo>
                    <a:pt x="4183" y="17369"/>
                  </a:moveTo>
                  <a:cubicBezTo>
                    <a:pt x="2751" y="17369"/>
                    <a:pt x="1317" y="16587"/>
                    <a:pt x="535" y="15285"/>
                  </a:cubicBezTo>
                  <a:cubicBezTo>
                    <a:pt x="-571" y="13265"/>
                    <a:pt x="80" y="10725"/>
                    <a:pt x="2099" y="9618"/>
                  </a:cubicBezTo>
                  <a:lnTo>
                    <a:pt x="17991" y="565"/>
                  </a:lnTo>
                  <a:cubicBezTo>
                    <a:pt x="20011" y="-608"/>
                    <a:pt x="22550" y="109"/>
                    <a:pt x="23658" y="2128"/>
                  </a:cubicBezTo>
                  <a:cubicBezTo>
                    <a:pt x="24765" y="4147"/>
                    <a:pt x="24113" y="6687"/>
                    <a:pt x="22095" y="7794"/>
                  </a:cubicBezTo>
                  <a:lnTo>
                    <a:pt x="6202" y="16848"/>
                  </a:lnTo>
                  <a:cubicBezTo>
                    <a:pt x="5551" y="17239"/>
                    <a:pt x="4900" y="17369"/>
                    <a:pt x="4183" y="1736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200465FC-8D45-4C54-9024-EB683DD16ED3}"/>
                </a:ext>
              </a:extLst>
            </p:cNvPr>
            <p:cNvSpPr/>
            <p:nvPr/>
          </p:nvSpPr>
          <p:spPr>
            <a:xfrm>
              <a:off x="9742542" y="4947804"/>
              <a:ext cx="19540" cy="13027"/>
            </a:xfrm>
            <a:custGeom>
              <a:avLst/>
              <a:gdLst>
                <a:gd name="connsiteX0" fmla="*/ 4183 w 19539"/>
                <a:gd name="connsiteY0" fmla="*/ 17369 h 13026"/>
                <a:gd name="connsiteX1" fmla="*/ 536 w 19539"/>
                <a:gd name="connsiteY1" fmla="*/ 15285 h 13026"/>
                <a:gd name="connsiteX2" fmla="*/ 2099 w 19539"/>
                <a:gd name="connsiteY2" fmla="*/ 9618 h 13026"/>
                <a:gd name="connsiteX3" fmla="*/ 17991 w 19539"/>
                <a:gd name="connsiteY3" fmla="*/ 565 h 13026"/>
                <a:gd name="connsiteX4" fmla="*/ 23658 w 19539"/>
                <a:gd name="connsiteY4" fmla="*/ 2128 h 13026"/>
                <a:gd name="connsiteX5" fmla="*/ 22094 w 19539"/>
                <a:gd name="connsiteY5" fmla="*/ 7794 h 13026"/>
                <a:gd name="connsiteX6" fmla="*/ 6202 w 19539"/>
                <a:gd name="connsiteY6" fmla="*/ 16848 h 13026"/>
                <a:gd name="connsiteX7" fmla="*/ 4183 w 19539"/>
                <a:gd name="connsiteY7" fmla="*/ 1736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3026">
                  <a:moveTo>
                    <a:pt x="4183" y="17369"/>
                  </a:moveTo>
                  <a:cubicBezTo>
                    <a:pt x="2750" y="17369"/>
                    <a:pt x="1318" y="16587"/>
                    <a:pt x="536" y="15285"/>
                  </a:cubicBezTo>
                  <a:cubicBezTo>
                    <a:pt x="-572" y="13265"/>
                    <a:pt x="80" y="10725"/>
                    <a:pt x="2099" y="9618"/>
                  </a:cubicBezTo>
                  <a:lnTo>
                    <a:pt x="17991" y="565"/>
                  </a:lnTo>
                  <a:cubicBezTo>
                    <a:pt x="20011" y="-608"/>
                    <a:pt x="22551" y="109"/>
                    <a:pt x="23658" y="2128"/>
                  </a:cubicBezTo>
                  <a:cubicBezTo>
                    <a:pt x="24765" y="4147"/>
                    <a:pt x="24114" y="6687"/>
                    <a:pt x="22094" y="7794"/>
                  </a:cubicBezTo>
                  <a:lnTo>
                    <a:pt x="6202" y="16848"/>
                  </a:lnTo>
                  <a:cubicBezTo>
                    <a:pt x="5617" y="17239"/>
                    <a:pt x="4900" y="17369"/>
                    <a:pt x="4183" y="1736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AAE6DF4D-F7BD-4D03-8303-DF5BF5F8478D}"/>
                </a:ext>
              </a:extLst>
            </p:cNvPr>
            <p:cNvSpPr/>
            <p:nvPr/>
          </p:nvSpPr>
          <p:spPr>
            <a:xfrm>
              <a:off x="9971243" y="4869433"/>
              <a:ext cx="26053" cy="6513"/>
            </a:xfrm>
            <a:custGeom>
              <a:avLst/>
              <a:gdLst>
                <a:gd name="connsiteX0" fmla="*/ 4163 w 26053"/>
                <a:gd name="connsiteY0" fmla="*/ 11393 h 6513"/>
                <a:gd name="connsiteX1" fmla="*/ 60 w 26053"/>
                <a:gd name="connsiteY1" fmla="*/ 7876 h 6513"/>
                <a:gd name="connsiteX2" fmla="*/ 3511 w 26053"/>
                <a:gd name="connsiteY2" fmla="*/ 3056 h 6513"/>
                <a:gd name="connsiteX3" fmla="*/ 21553 w 26053"/>
                <a:gd name="connsiteY3" fmla="*/ 60 h 6513"/>
                <a:gd name="connsiteX4" fmla="*/ 26373 w 26053"/>
                <a:gd name="connsiteY4" fmla="*/ 3512 h 6513"/>
                <a:gd name="connsiteX5" fmla="*/ 22922 w 26053"/>
                <a:gd name="connsiteY5" fmla="*/ 8332 h 6513"/>
                <a:gd name="connsiteX6" fmla="*/ 4880 w 26053"/>
                <a:gd name="connsiteY6" fmla="*/ 11328 h 6513"/>
                <a:gd name="connsiteX7" fmla="*/ 4163 w 26053"/>
                <a:gd name="connsiteY7" fmla="*/ 11393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53" h="6513">
                  <a:moveTo>
                    <a:pt x="4163" y="11393"/>
                  </a:moveTo>
                  <a:cubicBezTo>
                    <a:pt x="2144" y="11393"/>
                    <a:pt x="385" y="9960"/>
                    <a:pt x="60" y="7876"/>
                  </a:cubicBezTo>
                  <a:cubicBezTo>
                    <a:pt x="-331" y="5596"/>
                    <a:pt x="1232" y="3447"/>
                    <a:pt x="3511" y="3056"/>
                  </a:cubicBezTo>
                  <a:lnTo>
                    <a:pt x="21553" y="60"/>
                  </a:lnTo>
                  <a:cubicBezTo>
                    <a:pt x="23833" y="-331"/>
                    <a:pt x="25983" y="1233"/>
                    <a:pt x="26373" y="3512"/>
                  </a:cubicBezTo>
                  <a:cubicBezTo>
                    <a:pt x="26764" y="5792"/>
                    <a:pt x="25201" y="7941"/>
                    <a:pt x="22922" y="8332"/>
                  </a:cubicBezTo>
                  <a:lnTo>
                    <a:pt x="4880" y="11328"/>
                  </a:lnTo>
                  <a:cubicBezTo>
                    <a:pt x="4619" y="11393"/>
                    <a:pt x="4423" y="11393"/>
                    <a:pt x="4163" y="1139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0B45547-6699-4525-BDD2-9A69AA086547}"/>
                </a:ext>
              </a:extLst>
            </p:cNvPr>
            <p:cNvSpPr/>
            <p:nvPr/>
          </p:nvSpPr>
          <p:spPr>
            <a:xfrm>
              <a:off x="9727061" y="4909961"/>
              <a:ext cx="26053" cy="6513"/>
            </a:xfrm>
            <a:custGeom>
              <a:avLst/>
              <a:gdLst>
                <a:gd name="connsiteX0" fmla="*/ 4163 w 26053"/>
                <a:gd name="connsiteY0" fmla="*/ 11377 h 6513"/>
                <a:gd name="connsiteX1" fmla="*/ 60 w 26053"/>
                <a:gd name="connsiteY1" fmla="*/ 7860 h 6513"/>
                <a:gd name="connsiteX2" fmla="*/ 3511 w 26053"/>
                <a:gd name="connsiteY2" fmla="*/ 3041 h 6513"/>
                <a:gd name="connsiteX3" fmla="*/ 21553 w 26053"/>
                <a:gd name="connsiteY3" fmla="*/ 44 h 6513"/>
                <a:gd name="connsiteX4" fmla="*/ 26373 w 26053"/>
                <a:gd name="connsiteY4" fmla="*/ 3496 h 6513"/>
                <a:gd name="connsiteX5" fmla="*/ 22921 w 26053"/>
                <a:gd name="connsiteY5" fmla="*/ 8316 h 6513"/>
                <a:gd name="connsiteX6" fmla="*/ 4880 w 26053"/>
                <a:gd name="connsiteY6" fmla="*/ 11312 h 6513"/>
                <a:gd name="connsiteX7" fmla="*/ 4163 w 26053"/>
                <a:gd name="connsiteY7" fmla="*/ 1137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53" h="6513">
                  <a:moveTo>
                    <a:pt x="4163" y="11377"/>
                  </a:moveTo>
                  <a:cubicBezTo>
                    <a:pt x="2144" y="11377"/>
                    <a:pt x="385" y="9945"/>
                    <a:pt x="60" y="7860"/>
                  </a:cubicBezTo>
                  <a:cubicBezTo>
                    <a:pt x="-331" y="5580"/>
                    <a:pt x="1232" y="3431"/>
                    <a:pt x="3511" y="3041"/>
                  </a:cubicBezTo>
                  <a:lnTo>
                    <a:pt x="21553" y="44"/>
                  </a:lnTo>
                  <a:cubicBezTo>
                    <a:pt x="23768" y="-281"/>
                    <a:pt x="25983" y="1217"/>
                    <a:pt x="26373" y="3496"/>
                  </a:cubicBezTo>
                  <a:cubicBezTo>
                    <a:pt x="26764" y="5776"/>
                    <a:pt x="25201" y="7926"/>
                    <a:pt x="22921" y="8316"/>
                  </a:cubicBezTo>
                  <a:lnTo>
                    <a:pt x="4880" y="11312"/>
                  </a:lnTo>
                  <a:cubicBezTo>
                    <a:pt x="4619" y="11377"/>
                    <a:pt x="4423" y="11377"/>
                    <a:pt x="4163" y="1137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5F3E2865-C095-408C-9F37-FC2C8758B13F}"/>
                </a:ext>
              </a:extLst>
            </p:cNvPr>
            <p:cNvSpPr/>
            <p:nvPr/>
          </p:nvSpPr>
          <p:spPr>
            <a:xfrm>
              <a:off x="9970765" y="4912594"/>
              <a:ext cx="26053" cy="6513"/>
            </a:xfrm>
            <a:custGeom>
              <a:avLst/>
              <a:gdLst>
                <a:gd name="connsiteX0" fmla="*/ 22162 w 26053"/>
                <a:gd name="connsiteY0" fmla="*/ 11741 h 6513"/>
                <a:gd name="connsiteX1" fmla="*/ 21380 w 26053"/>
                <a:gd name="connsiteY1" fmla="*/ 11676 h 6513"/>
                <a:gd name="connsiteX2" fmla="*/ 3403 w 26053"/>
                <a:gd name="connsiteY2" fmla="*/ 8289 h 6513"/>
                <a:gd name="connsiteX3" fmla="*/ 82 w 26053"/>
                <a:gd name="connsiteY3" fmla="*/ 3404 h 6513"/>
                <a:gd name="connsiteX4" fmla="*/ 4967 w 26053"/>
                <a:gd name="connsiteY4" fmla="*/ 82 h 6513"/>
                <a:gd name="connsiteX5" fmla="*/ 22943 w 26053"/>
                <a:gd name="connsiteY5" fmla="*/ 3469 h 6513"/>
                <a:gd name="connsiteX6" fmla="*/ 26265 w 26053"/>
                <a:gd name="connsiteY6" fmla="*/ 8354 h 6513"/>
                <a:gd name="connsiteX7" fmla="*/ 22162 w 26053"/>
                <a:gd name="connsiteY7" fmla="*/ 11741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53" h="6513">
                  <a:moveTo>
                    <a:pt x="22162" y="11741"/>
                  </a:moveTo>
                  <a:cubicBezTo>
                    <a:pt x="21901" y="11741"/>
                    <a:pt x="21641" y="11741"/>
                    <a:pt x="21380" y="11676"/>
                  </a:cubicBezTo>
                  <a:lnTo>
                    <a:pt x="3403" y="8289"/>
                  </a:lnTo>
                  <a:cubicBezTo>
                    <a:pt x="1124" y="7833"/>
                    <a:pt x="-374" y="5683"/>
                    <a:pt x="82" y="3404"/>
                  </a:cubicBezTo>
                  <a:cubicBezTo>
                    <a:pt x="538" y="1124"/>
                    <a:pt x="2752" y="-374"/>
                    <a:pt x="4967" y="82"/>
                  </a:cubicBezTo>
                  <a:lnTo>
                    <a:pt x="22943" y="3469"/>
                  </a:lnTo>
                  <a:cubicBezTo>
                    <a:pt x="25223" y="3925"/>
                    <a:pt x="26721" y="6074"/>
                    <a:pt x="26265" y="8354"/>
                  </a:cubicBezTo>
                  <a:cubicBezTo>
                    <a:pt x="25874" y="10373"/>
                    <a:pt x="24116" y="11741"/>
                    <a:pt x="22162" y="1174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98B27D3E-D45B-47A2-8C29-2DE988A38591}"/>
                </a:ext>
              </a:extLst>
            </p:cNvPr>
            <p:cNvSpPr/>
            <p:nvPr/>
          </p:nvSpPr>
          <p:spPr>
            <a:xfrm>
              <a:off x="9727560" y="4866545"/>
              <a:ext cx="26053" cy="6513"/>
            </a:xfrm>
            <a:custGeom>
              <a:avLst/>
              <a:gdLst>
                <a:gd name="connsiteX0" fmla="*/ 22162 w 26053"/>
                <a:gd name="connsiteY0" fmla="*/ 11741 h 6513"/>
                <a:gd name="connsiteX1" fmla="*/ 21380 w 26053"/>
                <a:gd name="connsiteY1" fmla="*/ 11675 h 6513"/>
                <a:gd name="connsiteX2" fmla="*/ 3404 w 26053"/>
                <a:gd name="connsiteY2" fmla="*/ 8288 h 6513"/>
                <a:gd name="connsiteX3" fmla="*/ 82 w 26053"/>
                <a:gd name="connsiteY3" fmla="*/ 3403 h 6513"/>
                <a:gd name="connsiteX4" fmla="*/ 4967 w 26053"/>
                <a:gd name="connsiteY4" fmla="*/ 82 h 6513"/>
                <a:gd name="connsiteX5" fmla="*/ 22944 w 26053"/>
                <a:gd name="connsiteY5" fmla="*/ 3469 h 6513"/>
                <a:gd name="connsiteX6" fmla="*/ 26265 w 26053"/>
                <a:gd name="connsiteY6" fmla="*/ 8354 h 6513"/>
                <a:gd name="connsiteX7" fmla="*/ 22162 w 26053"/>
                <a:gd name="connsiteY7" fmla="*/ 11741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53" h="6513">
                  <a:moveTo>
                    <a:pt x="22162" y="11741"/>
                  </a:moveTo>
                  <a:cubicBezTo>
                    <a:pt x="21901" y="11741"/>
                    <a:pt x="21640" y="11741"/>
                    <a:pt x="21380" y="11675"/>
                  </a:cubicBezTo>
                  <a:lnTo>
                    <a:pt x="3404" y="8288"/>
                  </a:lnTo>
                  <a:cubicBezTo>
                    <a:pt x="1124" y="7832"/>
                    <a:pt x="-375" y="5683"/>
                    <a:pt x="82" y="3403"/>
                  </a:cubicBezTo>
                  <a:cubicBezTo>
                    <a:pt x="537" y="1124"/>
                    <a:pt x="2687" y="-374"/>
                    <a:pt x="4967" y="82"/>
                  </a:cubicBezTo>
                  <a:lnTo>
                    <a:pt x="22944" y="3469"/>
                  </a:lnTo>
                  <a:cubicBezTo>
                    <a:pt x="25223" y="3925"/>
                    <a:pt x="26721" y="6074"/>
                    <a:pt x="26265" y="8354"/>
                  </a:cubicBezTo>
                  <a:cubicBezTo>
                    <a:pt x="25874" y="10373"/>
                    <a:pt x="24115" y="11741"/>
                    <a:pt x="22162" y="1174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2A14A895-E024-447C-B5A1-493ABE40439B}"/>
                </a:ext>
              </a:extLst>
            </p:cNvPr>
            <p:cNvSpPr/>
            <p:nvPr/>
          </p:nvSpPr>
          <p:spPr>
            <a:xfrm>
              <a:off x="9956585" y="4950130"/>
              <a:ext cx="19540" cy="13027"/>
            </a:xfrm>
            <a:custGeom>
              <a:avLst/>
              <a:gdLst>
                <a:gd name="connsiteX0" fmla="*/ 19863 w 19539"/>
                <a:gd name="connsiteY0" fmla="*/ 17714 h 13026"/>
                <a:gd name="connsiteX1" fmla="*/ 17714 w 19539"/>
                <a:gd name="connsiteY1" fmla="*/ 17127 h 13026"/>
                <a:gd name="connsiteX2" fmla="*/ 2017 w 19539"/>
                <a:gd name="connsiteY2" fmla="*/ 7748 h 13026"/>
                <a:gd name="connsiteX3" fmla="*/ 584 w 19539"/>
                <a:gd name="connsiteY3" fmla="*/ 2017 h 13026"/>
                <a:gd name="connsiteX4" fmla="*/ 6316 w 19539"/>
                <a:gd name="connsiteY4" fmla="*/ 584 h 13026"/>
                <a:gd name="connsiteX5" fmla="*/ 22013 w 19539"/>
                <a:gd name="connsiteY5" fmla="*/ 9963 h 13026"/>
                <a:gd name="connsiteX6" fmla="*/ 23446 w 19539"/>
                <a:gd name="connsiteY6" fmla="*/ 15695 h 13026"/>
                <a:gd name="connsiteX7" fmla="*/ 19863 w 19539"/>
                <a:gd name="connsiteY7" fmla="*/ 1771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3026">
                  <a:moveTo>
                    <a:pt x="19863" y="17714"/>
                  </a:moveTo>
                  <a:cubicBezTo>
                    <a:pt x="19147" y="17714"/>
                    <a:pt x="18430" y="17518"/>
                    <a:pt x="17714" y="17127"/>
                  </a:cubicBezTo>
                  <a:lnTo>
                    <a:pt x="2017" y="7748"/>
                  </a:lnTo>
                  <a:cubicBezTo>
                    <a:pt x="63" y="6576"/>
                    <a:pt x="-589" y="4036"/>
                    <a:pt x="584" y="2017"/>
                  </a:cubicBezTo>
                  <a:cubicBezTo>
                    <a:pt x="1757" y="63"/>
                    <a:pt x="4296" y="-588"/>
                    <a:pt x="6316" y="584"/>
                  </a:cubicBezTo>
                  <a:lnTo>
                    <a:pt x="22013" y="9963"/>
                  </a:lnTo>
                  <a:cubicBezTo>
                    <a:pt x="23966" y="11135"/>
                    <a:pt x="24618" y="13676"/>
                    <a:pt x="23446" y="15695"/>
                  </a:cubicBezTo>
                  <a:cubicBezTo>
                    <a:pt x="22664" y="16997"/>
                    <a:pt x="21231" y="17714"/>
                    <a:pt x="19863" y="1771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19D9B9F5-1A5C-4ABD-9C29-25ED5045DD65}"/>
                </a:ext>
              </a:extLst>
            </p:cNvPr>
            <p:cNvSpPr/>
            <p:nvPr/>
          </p:nvSpPr>
          <p:spPr>
            <a:xfrm>
              <a:off x="9744122" y="4823121"/>
              <a:ext cx="19540" cy="13027"/>
            </a:xfrm>
            <a:custGeom>
              <a:avLst/>
              <a:gdLst>
                <a:gd name="connsiteX0" fmla="*/ 19863 w 19539"/>
                <a:gd name="connsiteY0" fmla="*/ 17714 h 13026"/>
                <a:gd name="connsiteX1" fmla="*/ 17714 w 19539"/>
                <a:gd name="connsiteY1" fmla="*/ 17127 h 13026"/>
                <a:gd name="connsiteX2" fmla="*/ 2017 w 19539"/>
                <a:gd name="connsiteY2" fmla="*/ 7748 h 13026"/>
                <a:gd name="connsiteX3" fmla="*/ 584 w 19539"/>
                <a:gd name="connsiteY3" fmla="*/ 2017 h 13026"/>
                <a:gd name="connsiteX4" fmla="*/ 6316 w 19539"/>
                <a:gd name="connsiteY4" fmla="*/ 584 h 13026"/>
                <a:gd name="connsiteX5" fmla="*/ 22013 w 19539"/>
                <a:gd name="connsiteY5" fmla="*/ 9963 h 13026"/>
                <a:gd name="connsiteX6" fmla="*/ 23446 w 19539"/>
                <a:gd name="connsiteY6" fmla="*/ 15695 h 13026"/>
                <a:gd name="connsiteX7" fmla="*/ 19863 w 19539"/>
                <a:gd name="connsiteY7" fmla="*/ 1771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3026">
                  <a:moveTo>
                    <a:pt x="19863" y="17714"/>
                  </a:moveTo>
                  <a:cubicBezTo>
                    <a:pt x="19147" y="17714"/>
                    <a:pt x="18430" y="17518"/>
                    <a:pt x="17714" y="17127"/>
                  </a:cubicBezTo>
                  <a:lnTo>
                    <a:pt x="2017" y="7748"/>
                  </a:lnTo>
                  <a:cubicBezTo>
                    <a:pt x="63" y="6576"/>
                    <a:pt x="-589" y="4036"/>
                    <a:pt x="584" y="2017"/>
                  </a:cubicBezTo>
                  <a:cubicBezTo>
                    <a:pt x="1756" y="63"/>
                    <a:pt x="4296" y="-588"/>
                    <a:pt x="6316" y="584"/>
                  </a:cubicBezTo>
                  <a:lnTo>
                    <a:pt x="22013" y="9963"/>
                  </a:lnTo>
                  <a:cubicBezTo>
                    <a:pt x="23966" y="11135"/>
                    <a:pt x="24618" y="13676"/>
                    <a:pt x="23446" y="15695"/>
                  </a:cubicBezTo>
                  <a:cubicBezTo>
                    <a:pt x="22664" y="16932"/>
                    <a:pt x="21296" y="17714"/>
                    <a:pt x="19863" y="1771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6A0D8C8-93B3-4B75-A3C8-31A13ADFC870}"/>
                </a:ext>
              </a:extLst>
            </p:cNvPr>
            <p:cNvSpPr/>
            <p:nvPr/>
          </p:nvSpPr>
          <p:spPr>
            <a:xfrm>
              <a:off x="9930256" y="4980401"/>
              <a:ext cx="19540" cy="19540"/>
            </a:xfrm>
            <a:custGeom>
              <a:avLst/>
              <a:gdLst>
                <a:gd name="connsiteX0" fmla="*/ 15710 w 19539"/>
                <a:gd name="connsiteY0" fmla="*/ 22549 h 19539"/>
                <a:gd name="connsiteX1" fmla="*/ 12453 w 19539"/>
                <a:gd name="connsiteY1" fmla="*/ 20985 h 19539"/>
                <a:gd name="connsiteX2" fmla="*/ 925 w 19539"/>
                <a:gd name="connsiteY2" fmla="*/ 6787 h 19539"/>
                <a:gd name="connsiteX3" fmla="*/ 1511 w 19539"/>
                <a:gd name="connsiteY3" fmla="*/ 925 h 19539"/>
                <a:gd name="connsiteX4" fmla="*/ 7373 w 19539"/>
                <a:gd name="connsiteY4" fmla="*/ 1511 h 19539"/>
                <a:gd name="connsiteX5" fmla="*/ 18901 w 19539"/>
                <a:gd name="connsiteY5" fmla="*/ 15710 h 19539"/>
                <a:gd name="connsiteX6" fmla="*/ 18315 w 19539"/>
                <a:gd name="connsiteY6" fmla="*/ 21572 h 19539"/>
                <a:gd name="connsiteX7" fmla="*/ 15710 w 19539"/>
                <a:gd name="connsiteY7" fmla="*/ 22549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5710" y="22549"/>
                  </a:moveTo>
                  <a:cubicBezTo>
                    <a:pt x="14472" y="22549"/>
                    <a:pt x="13300" y="22028"/>
                    <a:pt x="12453" y="20985"/>
                  </a:cubicBezTo>
                  <a:lnTo>
                    <a:pt x="925" y="6787"/>
                  </a:lnTo>
                  <a:cubicBezTo>
                    <a:pt x="-508" y="5028"/>
                    <a:pt x="-248" y="2358"/>
                    <a:pt x="1511" y="925"/>
                  </a:cubicBezTo>
                  <a:cubicBezTo>
                    <a:pt x="3269" y="-508"/>
                    <a:pt x="5940" y="-248"/>
                    <a:pt x="7373" y="1511"/>
                  </a:cubicBezTo>
                  <a:lnTo>
                    <a:pt x="18901" y="15710"/>
                  </a:lnTo>
                  <a:cubicBezTo>
                    <a:pt x="20334" y="17468"/>
                    <a:pt x="20073" y="20139"/>
                    <a:pt x="18315" y="21572"/>
                  </a:cubicBezTo>
                  <a:cubicBezTo>
                    <a:pt x="17533" y="22223"/>
                    <a:pt x="16622" y="22549"/>
                    <a:pt x="15710" y="2254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D019A294-A168-4DBC-BC70-6D22AEC2EDC6}"/>
                </a:ext>
              </a:extLst>
            </p:cNvPr>
            <p:cNvSpPr/>
            <p:nvPr/>
          </p:nvSpPr>
          <p:spPr>
            <a:xfrm>
              <a:off x="9774524" y="4787999"/>
              <a:ext cx="19540" cy="19540"/>
            </a:xfrm>
            <a:custGeom>
              <a:avLst/>
              <a:gdLst>
                <a:gd name="connsiteX0" fmla="*/ 15710 w 19539"/>
                <a:gd name="connsiteY0" fmla="*/ 22549 h 19539"/>
                <a:gd name="connsiteX1" fmla="*/ 12453 w 19539"/>
                <a:gd name="connsiteY1" fmla="*/ 20986 h 19539"/>
                <a:gd name="connsiteX2" fmla="*/ 925 w 19539"/>
                <a:gd name="connsiteY2" fmla="*/ 6787 h 19539"/>
                <a:gd name="connsiteX3" fmla="*/ 1510 w 19539"/>
                <a:gd name="connsiteY3" fmla="*/ 925 h 19539"/>
                <a:gd name="connsiteX4" fmla="*/ 7373 w 19539"/>
                <a:gd name="connsiteY4" fmla="*/ 1511 h 19539"/>
                <a:gd name="connsiteX5" fmla="*/ 18901 w 19539"/>
                <a:gd name="connsiteY5" fmla="*/ 15710 h 19539"/>
                <a:gd name="connsiteX6" fmla="*/ 18315 w 19539"/>
                <a:gd name="connsiteY6" fmla="*/ 21572 h 19539"/>
                <a:gd name="connsiteX7" fmla="*/ 15710 w 19539"/>
                <a:gd name="connsiteY7" fmla="*/ 22549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5710" y="22549"/>
                  </a:moveTo>
                  <a:cubicBezTo>
                    <a:pt x="14473" y="22549"/>
                    <a:pt x="13300" y="22028"/>
                    <a:pt x="12453" y="20986"/>
                  </a:cubicBezTo>
                  <a:lnTo>
                    <a:pt x="925" y="6787"/>
                  </a:lnTo>
                  <a:cubicBezTo>
                    <a:pt x="-508" y="5028"/>
                    <a:pt x="-247" y="2358"/>
                    <a:pt x="1510" y="925"/>
                  </a:cubicBezTo>
                  <a:cubicBezTo>
                    <a:pt x="3269" y="-508"/>
                    <a:pt x="5940" y="-248"/>
                    <a:pt x="7373" y="1511"/>
                  </a:cubicBezTo>
                  <a:lnTo>
                    <a:pt x="18901" y="15710"/>
                  </a:lnTo>
                  <a:cubicBezTo>
                    <a:pt x="20334" y="17468"/>
                    <a:pt x="20074" y="20139"/>
                    <a:pt x="18315" y="21572"/>
                  </a:cubicBezTo>
                  <a:cubicBezTo>
                    <a:pt x="17599" y="22223"/>
                    <a:pt x="16622" y="22549"/>
                    <a:pt x="15710" y="2254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0F7089C2-C320-448A-B694-1B8666B5C4D2}"/>
                </a:ext>
              </a:extLst>
            </p:cNvPr>
            <p:cNvSpPr/>
            <p:nvPr/>
          </p:nvSpPr>
          <p:spPr>
            <a:xfrm>
              <a:off x="9895141" y="4999809"/>
              <a:ext cx="13027" cy="19540"/>
            </a:xfrm>
            <a:custGeom>
              <a:avLst/>
              <a:gdLst>
                <a:gd name="connsiteX0" fmla="*/ 10117 w 13026"/>
                <a:gd name="connsiteY0" fmla="*/ 25612 h 19539"/>
                <a:gd name="connsiteX1" fmla="*/ 6144 w 13026"/>
                <a:gd name="connsiteY1" fmla="*/ 22811 h 19539"/>
                <a:gd name="connsiteX2" fmla="*/ 217 w 13026"/>
                <a:gd name="connsiteY2" fmla="*/ 5486 h 19539"/>
                <a:gd name="connsiteX3" fmla="*/ 2822 w 13026"/>
                <a:gd name="connsiteY3" fmla="*/ 210 h 19539"/>
                <a:gd name="connsiteX4" fmla="*/ 8098 w 13026"/>
                <a:gd name="connsiteY4" fmla="*/ 2816 h 19539"/>
                <a:gd name="connsiteX5" fmla="*/ 14025 w 13026"/>
                <a:gd name="connsiteY5" fmla="*/ 20141 h 19539"/>
                <a:gd name="connsiteX6" fmla="*/ 11420 w 13026"/>
                <a:gd name="connsiteY6" fmla="*/ 25417 h 19539"/>
                <a:gd name="connsiteX7" fmla="*/ 10117 w 13026"/>
                <a:gd name="connsiteY7" fmla="*/ 2561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9539">
                  <a:moveTo>
                    <a:pt x="10117" y="25612"/>
                  </a:moveTo>
                  <a:cubicBezTo>
                    <a:pt x="8358" y="25612"/>
                    <a:pt x="6795" y="24505"/>
                    <a:pt x="6144" y="22811"/>
                  </a:cubicBezTo>
                  <a:lnTo>
                    <a:pt x="217" y="5486"/>
                  </a:lnTo>
                  <a:cubicBezTo>
                    <a:pt x="-499" y="3337"/>
                    <a:pt x="607" y="927"/>
                    <a:pt x="2822" y="210"/>
                  </a:cubicBezTo>
                  <a:cubicBezTo>
                    <a:pt x="5037" y="-506"/>
                    <a:pt x="7381" y="666"/>
                    <a:pt x="8098" y="2816"/>
                  </a:cubicBezTo>
                  <a:lnTo>
                    <a:pt x="14025" y="20141"/>
                  </a:lnTo>
                  <a:cubicBezTo>
                    <a:pt x="14741" y="22291"/>
                    <a:pt x="13634" y="24700"/>
                    <a:pt x="11420" y="25417"/>
                  </a:cubicBezTo>
                  <a:cubicBezTo>
                    <a:pt x="11029" y="25547"/>
                    <a:pt x="10573" y="25612"/>
                    <a:pt x="10117" y="2561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243E3E87-D7DC-4C1E-8020-49F056685A1C}"/>
                </a:ext>
              </a:extLst>
            </p:cNvPr>
            <p:cNvSpPr/>
            <p:nvPr/>
          </p:nvSpPr>
          <p:spPr>
            <a:xfrm>
              <a:off x="9815223" y="4765526"/>
              <a:ext cx="13027" cy="19540"/>
            </a:xfrm>
            <a:custGeom>
              <a:avLst/>
              <a:gdLst>
                <a:gd name="connsiteX0" fmla="*/ 10117 w 13026"/>
                <a:gd name="connsiteY0" fmla="*/ 25612 h 19539"/>
                <a:gd name="connsiteX1" fmla="*/ 6144 w 13026"/>
                <a:gd name="connsiteY1" fmla="*/ 22812 h 19539"/>
                <a:gd name="connsiteX2" fmla="*/ 217 w 13026"/>
                <a:gd name="connsiteY2" fmla="*/ 5486 h 19539"/>
                <a:gd name="connsiteX3" fmla="*/ 2822 w 13026"/>
                <a:gd name="connsiteY3" fmla="*/ 211 h 19539"/>
                <a:gd name="connsiteX4" fmla="*/ 8098 w 13026"/>
                <a:gd name="connsiteY4" fmla="*/ 2816 h 19539"/>
                <a:gd name="connsiteX5" fmla="*/ 14025 w 13026"/>
                <a:gd name="connsiteY5" fmla="*/ 20141 h 19539"/>
                <a:gd name="connsiteX6" fmla="*/ 11419 w 13026"/>
                <a:gd name="connsiteY6" fmla="*/ 25417 h 19539"/>
                <a:gd name="connsiteX7" fmla="*/ 10117 w 13026"/>
                <a:gd name="connsiteY7" fmla="*/ 2561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9539">
                  <a:moveTo>
                    <a:pt x="10117" y="25612"/>
                  </a:moveTo>
                  <a:cubicBezTo>
                    <a:pt x="8358" y="25612"/>
                    <a:pt x="6795" y="24505"/>
                    <a:pt x="6144" y="22812"/>
                  </a:cubicBezTo>
                  <a:lnTo>
                    <a:pt x="217" y="5486"/>
                  </a:lnTo>
                  <a:cubicBezTo>
                    <a:pt x="-500" y="3337"/>
                    <a:pt x="608" y="927"/>
                    <a:pt x="2822" y="211"/>
                  </a:cubicBezTo>
                  <a:cubicBezTo>
                    <a:pt x="5037" y="-506"/>
                    <a:pt x="7381" y="666"/>
                    <a:pt x="8098" y="2816"/>
                  </a:cubicBezTo>
                  <a:lnTo>
                    <a:pt x="14025" y="20141"/>
                  </a:lnTo>
                  <a:cubicBezTo>
                    <a:pt x="14741" y="22290"/>
                    <a:pt x="13635" y="24700"/>
                    <a:pt x="11419" y="25417"/>
                  </a:cubicBezTo>
                  <a:cubicBezTo>
                    <a:pt x="11029" y="25547"/>
                    <a:pt x="10573" y="25612"/>
                    <a:pt x="10117" y="2561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20" name="Group 2019">
            <a:extLst>
              <a:ext uri="{FF2B5EF4-FFF2-40B4-BE49-F238E27FC236}">
                <a16:creationId xmlns:a16="http://schemas.microsoft.com/office/drawing/2014/main" id="{BC337B7B-FB60-4446-9EF8-B5B1E006FCF7}"/>
              </a:ext>
            </a:extLst>
          </p:cNvPr>
          <p:cNvGrpSpPr/>
          <p:nvPr/>
        </p:nvGrpSpPr>
        <p:grpSpPr>
          <a:xfrm>
            <a:off x="9592432" y="5829202"/>
            <a:ext cx="433458" cy="260075"/>
            <a:chOff x="9679899" y="5856124"/>
            <a:chExt cx="358230" cy="214938"/>
          </a:xfrm>
          <a:solidFill>
            <a:srgbClr val="FFFFFF"/>
          </a:solidFill>
        </p:grpSpPr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F4ABF480-906D-475B-8CDA-523530EAE654}"/>
                </a:ext>
              </a:extLst>
            </p:cNvPr>
            <p:cNvSpPr/>
            <p:nvPr/>
          </p:nvSpPr>
          <p:spPr>
            <a:xfrm>
              <a:off x="9679899" y="5856124"/>
              <a:ext cx="358230" cy="214938"/>
            </a:xfrm>
            <a:custGeom>
              <a:avLst/>
              <a:gdLst>
                <a:gd name="connsiteX0" fmla="*/ 359988 w 358230"/>
                <a:gd name="connsiteY0" fmla="*/ 216761 h 214937"/>
                <a:gd name="connsiteX1" fmla="*/ 4168 w 358230"/>
                <a:gd name="connsiteY1" fmla="*/ 216761 h 214937"/>
                <a:gd name="connsiteX2" fmla="*/ 0 w 358230"/>
                <a:gd name="connsiteY2" fmla="*/ 212593 h 214937"/>
                <a:gd name="connsiteX3" fmla="*/ 0 w 358230"/>
                <a:gd name="connsiteY3" fmla="*/ 4169 h 214937"/>
                <a:gd name="connsiteX4" fmla="*/ 4168 w 358230"/>
                <a:gd name="connsiteY4" fmla="*/ 0 h 214937"/>
                <a:gd name="connsiteX5" fmla="*/ 359988 w 358230"/>
                <a:gd name="connsiteY5" fmla="*/ 0 h 214937"/>
                <a:gd name="connsiteX6" fmla="*/ 364157 w 358230"/>
                <a:gd name="connsiteY6" fmla="*/ 4169 h 214937"/>
                <a:gd name="connsiteX7" fmla="*/ 364157 w 358230"/>
                <a:gd name="connsiteY7" fmla="*/ 212593 h 214937"/>
                <a:gd name="connsiteX8" fmla="*/ 359988 w 358230"/>
                <a:gd name="connsiteY8" fmla="*/ 216761 h 214937"/>
                <a:gd name="connsiteX9" fmla="*/ 8336 w 358230"/>
                <a:gd name="connsiteY9" fmla="*/ 208425 h 214937"/>
                <a:gd name="connsiteX10" fmla="*/ 355819 w 358230"/>
                <a:gd name="connsiteY10" fmla="*/ 208425 h 214937"/>
                <a:gd name="connsiteX11" fmla="*/ 355819 w 358230"/>
                <a:gd name="connsiteY11" fmla="*/ 8337 h 214937"/>
                <a:gd name="connsiteX12" fmla="*/ 8336 w 358230"/>
                <a:gd name="connsiteY12" fmla="*/ 8337 h 214937"/>
                <a:gd name="connsiteX13" fmla="*/ 8336 w 358230"/>
                <a:gd name="connsiteY13" fmla="*/ 208425 h 2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8230" h="214937">
                  <a:moveTo>
                    <a:pt x="359988" y="216761"/>
                  </a:moveTo>
                  <a:lnTo>
                    <a:pt x="4168" y="216761"/>
                  </a:lnTo>
                  <a:cubicBezTo>
                    <a:pt x="1888" y="216761"/>
                    <a:pt x="0" y="214873"/>
                    <a:pt x="0" y="212593"/>
                  </a:cubicBezTo>
                  <a:lnTo>
                    <a:pt x="0" y="4169"/>
                  </a:lnTo>
                  <a:cubicBezTo>
                    <a:pt x="0" y="1889"/>
                    <a:pt x="1888" y="0"/>
                    <a:pt x="4168" y="0"/>
                  </a:cubicBezTo>
                  <a:lnTo>
                    <a:pt x="359988" y="0"/>
                  </a:lnTo>
                  <a:cubicBezTo>
                    <a:pt x="362268" y="0"/>
                    <a:pt x="364157" y="1889"/>
                    <a:pt x="364157" y="4169"/>
                  </a:cubicBezTo>
                  <a:lnTo>
                    <a:pt x="364157" y="212593"/>
                  </a:lnTo>
                  <a:cubicBezTo>
                    <a:pt x="364157" y="214873"/>
                    <a:pt x="362333" y="216761"/>
                    <a:pt x="359988" y="216761"/>
                  </a:cubicBezTo>
                  <a:close/>
                  <a:moveTo>
                    <a:pt x="8336" y="208425"/>
                  </a:moveTo>
                  <a:lnTo>
                    <a:pt x="355819" y="208425"/>
                  </a:lnTo>
                  <a:lnTo>
                    <a:pt x="355819" y="8337"/>
                  </a:lnTo>
                  <a:lnTo>
                    <a:pt x="8336" y="8337"/>
                  </a:lnTo>
                  <a:lnTo>
                    <a:pt x="8336" y="20842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0E924BD7-3B25-41CA-AB7A-15EDDBA0F893}"/>
                </a:ext>
              </a:extLst>
            </p:cNvPr>
            <p:cNvSpPr/>
            <p:nvPr/>
          </p:nvSpPr>
          <p:spPr>
            <a:xfrm>
              <a:off x="9703086" y="5878855"/>
              <a:ext cx="312637" cy="169345"/>
            </a:xfrm>
            <a:custGeom>
              <a:avLst/>
              <a:gdLst>
                <a:gd name="connsiteX0" fmla="*/ 313614 w 312637"/>
                <a:gd name="connsiteY0" fmla="*/ 171299 h 169345"/>
                <a:gd name="connsiteX1" fmla="*/ 4169 w 312637"/>
                <a:gd name="connsiteY1" fmla="*/ 171299 h 169345"/>
                <a:gd name="connsiteX2" fmla="*/ 0 w 312637"/>
                <a:gd name="connsiteY2" fmla="*/ 167130 h 169345"/>
                <a:gd name="connsiteX3" fmla="*/ 0 w 312637"/>
                <a:gd name="connsiteY3" fmla="*/ 4169 h 169345"/>
                <a:gd name="connsiteX4" fmla="*/ 4169 w 312637"/>
                <a:gd name="connsiteY4" fmla="*/ 0 h 169345"/>
                <a:gd name="connsiteX5" fmla="*/ 313614 w 312637"/>
                <a:gd name="connsiteY5" fmla="*/ 0 h 169345"/>
                <a:gd name="connsiteX6" fmla="*/ 317783 w 312637"/>
                <a:gd name="connsiteY6" fmla="*/ 4169 h 169345"/>
                <a:gd name="connsiteX7" fmla="*/ 317783 w 312637"/>
                <a:gd name="connsiteY7" fmla="*/ 167130 h 169345"/>
                <a:gd name="connsiteX8" fmla="*/ 313614 w 312637"/>
                <a:gd name="connsiteY8" fmla="*/ 171299 h 169345"/>
                <a:gd name="connsiteX9" fmla="*/ 8337 w 312637"/>
                <a:gd name="connsiteY9" fmla="*/ 162962 h 169345"/>
                <a:gd name="connsiteX10" fmla="*/ 309446 w 312637"/>
                <a:gd name="connsiteY10" fmla="*/ 162962 h 169345"/>
                <a:gd name="connsiteX11" fmla="*/ 309446 w 312637"/>
                <a:gd name="connsiteY11" fmla="*/ 8337 h 169345"/>
                <a:gd name="connsiteX12" fmla="*/ 8337 w 312637"/>
                <a:gd name="connsiteY12" fmla="*/ 8337 h 169345"/>
                <a:gd name="connsiteX13" fmla="*/ 8337 w 312637"/>
                <a:gd name="connsiteY13" fmla="*/ 162962 h 16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637" h="169345">
                  <a:moveTo>
                    <a:pt x="313614" y="171299"/>
                  </a:moveTo>
                  <a:lnTo>
                    <a:pt x="4169" y="171299"/>
                  </a:lnTo>
                  <a:cubicBezTo>
                    <a:pt x="1889" y="171299"/>
                    <a:pt x="0" y="169410"/>
                    <a:pt x="0" y="167130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313614" y="0"/>
                  </a:lnTo>
                  <a:cubicBezTo>
                    <a:pt x="315894" y="0"/>
                    <a:pt x="317783" y="1889"/>
                    <a:pt x="317783" y="4169"/>
                  </a:cubicBezTo>
                  <a:lnTo>
                    <a:pt x="317783" y="167130"/>
                  </a:lnTo>
                  <a:cubicBezTo>
                    <a:pt x="317783" y="169475"/>
                    <a:pt x="315959" y="171299"/>
                    <a:pt x="313614" y="171299"/>
                  </a:cubicBezTo>
                  <a:close/>
                  <a:moveTo>
                    <a:pt x="8337" y="162962"/>
                  </a:moveTo>
                  <a:lnTo>
                    <a:pt x="309446" y="162962"/>
                  </a:lnTo>
                  <a:lnTo>
                    <a:pt x="309446" y="8337"/>
                  </a:lnTo>
                  <a:lnTo>
                    <a:pt x="8337" y="8337"/>
                  </a:lnTo>
                  <a:lnTo>
                    <a:pt x="8337" y="16296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36515294-BC23-4C31-9735-5C7011285A0C}"/>
                </a:ext>
              </a:extLst>
            </p:cNvPr>
            <p:cNvSpPr/>
            <p:nvPr/>
          </p:nvSpPr>
          <p:spPr>
            <a:xfrm>
              <a:off x="9703086" y="5878855"/>
              <a:ext cx="52106" cy="52106"/>
            </a:xfrm>
            <a:custGeom>
              <a:avLst/>
              <a:gdLst>
                <a:gd name="connsiteX0" fmla="*/ 4169 w 52106"/>
                <a:gd name="connsiteY0" fmla="*/ 54125 h 52106"/>
                <a:gd name="connsiteX1" fmla="*/ 0 w 52106"/>
                <a:gd name="connsiteY1" fmla="*/ 49957 h 52106"/>
                <a:gd name="connsiteX2" fmla="*/ 4169 w 52106"/>
                <a:gd name="connsiteY2" fmla="*/ 45788 h 52106"/>
                <a:gd name="connsiteX3" fmla="*/ 45789 w 52106"/>
                <a:gd name="connsiteY3" fmla="*/ 4169 h 52106"/>
                <a:gd name="connsiteX4" fmla="*/ 49957 w 52106"/>
                <a:gd name="connsiteY4" fmla="*/ 0 h 52106"/>
                <a:gd name="connsiteX5" fmla="*/ 54126 w 52106"/>
                <a:gd name="connsiteY5" fmla="*/ 4169 h 52106"/>
                <a:gd name="connsiteX6" fmla="*/ 4169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169" y="54125"/>
                  </a:moveTo>
                  <a:cubicBezTo>
                    <a:pt x="1889" y="54125"/>
                    <a:pt x="0" y="52237"/>
                    <a:pt x="0" y="49957"/>
                  </a:cubicBezTo>
                  <a:cubicBezTo>
                    <a:pt x="0" y="47677"/>
                    <a:pt x="1889" y="45788"/>
                    <a:pt x="4169" y="45788"/>
                  </a:cubicBezTo>
                  <a:cubicBezTo>
                    <a:pt x="27095" y="45788"/>
                    <a:pt x="45789" y="27095"/>
                    <a:pt x="45789" y="4169"/>
                  </a:cubicBezTo>
                  <a:cubicBezTo>
                    <a:pt x="45789" y="1889"/>
                    <a:pt x="47677" y="0"/>
                    <a:pt x="49957" y="0"/>
                  </a:cubicBezTo>
                  <a:cubicBezTo>
                    <a:pt x="52237" y="0"/>
                    <a:pt x="54126" y="1889"/>
                    <a:pt x="54126" y="4169"/>
                  </a:cubicBezTo>
                  <a:cubicBezTo>
                    <a:pt x="54126" y="31720"/>
                    <a:pt x="31720" y="54125"/>
                    <a:pt x="4169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F35FA3C1-502C-410D-B02F-5524566C73FC}"/>
                </a:ext>
              </a:extLst>
            </p:cNvPr>
            <p:cNvSpPr/>
            <p:nvPr/>
          </p:nvSpPr>
          <p:spPr>
            <a:xfrm>
              <a:off x="9703086" y="5996029"/>
              <a:ext cx="52106" cy="52106"/>
            </a:xfrm>
            <a:custGeom>
              <a:avLst/>
              <a:gdLst>
                <a:gd name="connsiteX0" fmla="*/ 49957 w 52106"/>
                <a:gd name="connsiteY0" fmla="*/ 54125 h 52106"/>
                <a:gd name="connsiteX1" fmla="*/ 45789 w 52106"/>
                <a:gd name="connsiteY1" fmla="*/ 49957 h 52106"/>
                <a:gd name="connsiteX2" fmla="*/ 4169 w 52106"/>
                <a:gd name="connsiteY2" fmla="*/ 8337 h 52106"/>
                <a:gd name="connsiteX3" fmla="*/ 0 w 52106"/>
                <a:gd name="connsiteY3" fmla="*/ 4169 h 52106"/>
                <a:gd name="connsiteX4" fmla="*/ 4169 w 52106"/>
                <a:gd name="connsiteY4" fmla="*/ 0 h 52106"/>
                <a:gd name="connsiteX5" fmla="*/ 54126 w 52106"/>
                <a:gd name="connsiteY5" fmla="*/ 49957 h 52106"/>
                <a:gd name="connsiteX6" fmla="*/ 49957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9957" y="54125"/>
                  </a:moveTo>
                  <a:cubicBezTo>
                    <a:pt x="47677" y="54125"/>
                    <a:pt x="45789" y="52237"/>
                    <a:pt x="45789" y="49957"/>
                  </a:cubicBezTo>
                  <a:cubicBezTo>
                    <a:pt x="45789" y="27030"/>
                    <a:pt x="27095" y="8337"/>
                    <a:pt x="4169" y="8337"/>
                  </a:cubicBez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31720" y="0"/>
                    <a:pt x="54126" y="22406"/>
                    <a:pt x="54126" y="49957"/>
                  </a:cubicBezTo>
                  <a:cubicBezTo>
                    <a:pt x="54126" y="52302"/>
                    <a:pt x="52237" y="54125"/>
                    <a:pt x="49957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EFD01000-5C26-41F5-B96F-A18338FA89CC}"/>
                </a:ext>
              </a:extLst>
            </p:cNvPr>
            <p:cNvSpPr/>
            <p:nvPr/>
          </p:nvSpPr>
          <p:spPr>
            <a:xfrm>
              <a:off x="9966743" y="5878855"/>
              <a:ext cx="52106" cy="52106"/>
            </a:xfrm>
            <a:custGeom>
              <a:avLst/>
              <a:gdLst>
                <a:gd name="connsiteX0" fmla="*/ 49957 w 52106"/>
                <a:gd name="connsiteY0" fmla="*/ 54125 h 52106"/>
                <a:gd name="connsiteX1" fmla="*/ 0 w 52106"/>
                <a:gd name="connsiteY1" fmla="*/ 4169 h 52106"/>
                <a:gd name="connsiteX2" fmla="*/ 4169 w 52106"/>
                <a:gd name="connsiteY2" fmla="*/ 0 h 52106"/>
                <a:gd name="connsiteX3" fmla="*/ 8337 w 52106"/>
                <a:gd name="connsiteY3" fmla="*/ 4169 h 52106"/>
                <a:gd name="connsiteX4" fmla="*/ 49957 w 52106"/>
                <a:gd name="connsiteY4" fmla="*/ 45788 h 52106"/>
                <a:gd name="connsiteX5" fmla="*/ 54126 w 52106"/>
                <a:gd name="connsiteY5" fmla="*/ 49957 h 52106"/>
                <a:gd name="connsiteX6" fmla="*/ 49957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9957" y="54125"/>
                  </a:moveTo>
                  <a:cubicBezTo>
                    <a:pt x="22406" y="54125"/>
                    <a:pt x="0" y="31720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27095"/>
                    <a:pt x="27030" y="45788"/>
                    <a:pt x="49957" y="45788"/>
                  </a:cubicBezTo>
                  <a:cubicBezTo>
                    <a:pt x="52237" y="45788"/>
                    <a:pt x="54126" y="47677"/>
                    <a:pt x="54126" y="49957"/>
                  </a:cubicBezTo>
                  <a:cubicBezTo>
                    <a:pt x="54126" y="52237"/>
                    <a:pt x="52302" y="54125"/>
                    <a:pt x="49957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D71D6256-4CBC-40AA-8A49-4E6F641BC886}"/>
                </a:ext>
              </a:extLst>
            </p:cNvPr>
            <p:cNvSpPr/>
            <p:nvPr/>
          </p:nvSpPr>
          <p:spPr>
            <a:xfrm>
              <a:off x="9966809" y="5996029"/>
              <a:ext cx="52106" cy="52106"/>
            </a:xfrm>
            <a:custGeom>
              <a:avLst/>
              <a:gdLst>
                <a:gd name="connsiteX0" fmla="*/ 4169 w 52106"/>
                <a:gd name="connsiteY0" fmla="*/ 54125 h 52106"/>
                <a:gd name="connsiteX1" fmla="*/ 0 w 52106"/>
                <a:gd name="connsiteY1" fmla="*/ 49957 h 52106"/>
                <a:gd name="connsiteX2" fmla="*/ 49957 w 52106"/>
                <a:gd name="connsiteY2" fmla="*/ 0 h 52106"/>
                <a:gd name="connsiteX3" fmla="*/ 54126 w 52106"/>
                <a:gd name="connsiteY3" fmla="*/ 4169 h 52106"/>
                <a:gd name="connsiteX4" fmla="*/ 49957 w 52106"/>
                <a:gd name="connsiteY4" fmla="*/ 8337 h 52106"/>
                <a:gd name="connsiteX5" fmla="*/ 8337 w 52106"/>
                <a:gd name="connsiteY5" fmla="*/ 49957 h 52106"/>
                <a:gd name="connsiteX6" fmla="*/ 4169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169" y="54125"/>
                  </a:moveTo>
                  <a:cubicBezTo>
                    <a:pt x="1889" y="54125"/>
                    <a:pt x="0" y="52237"/>
                    <a:pt x="0" y="49957"/>
                  </a:cubicBezTo>
                  <a:cubicBezTo>
                    <a:pt x="0" y="22406"/>
                    <a:pt x="22406" y="0"/>
                    <a:pt x="49957" y="0"/>
                  </a:cubicBezTo>
                  <a:cubicBezTo>
                    <a:pt x="52237" y="0"/>
                    <a:pt x="54126" y="1889"/>
                    <a:pt x="54126" y="4169"/>
                  </a:cubicBezTo>
                  <a:cubicBezTo>
                    <a:pt x="54126" y="6448"/>
                    <a:pt x="52237" y="8337"/>
                    <a:pt x="49957" y="8337"/>
                  </a:cubicBezTo>
                  <a:cubicBezTo>
                    <a:pt x="27030" y="8337"/>
                    <a:pt x="8337" y="27030"/>
                    <a:pt x="8337" y="49957"/>
                  </a:cubicBezTo>
                  <a:cubicBezTo>
                    <a:pt x="8337" y="52302"/>
                    <a:pt x="6448" y="54125"/>
                    <a:pt x="4169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47059583-B8AF-4298-89CF-ACB07F5CD024}"/>
                </a:ext>
              </a:extLst>
            </p:cNvPr>
            <p:cNvSpPr/>
            <p:nvPr/>
          </p:nvSpPr>
          <p:spPr>
            <a:xfrm>
              <a:off x="9827266" y="5928768"/>
              <a:ext cx="19540" cy="65133"/>
            </a:xfrm>
            <a:custGeom>
              <a:avLst/>
              <a:gdLst>
                <a:gd name="connsiteX0" fmla="*/ 15921 w 19539"/>
                <a:gd name="connsiteY0" fmla="*/ 70843 h 65132"/>
                <a:gd name="connsiteX1" fmla="*/ 11752 w 19539"/>
                <a:gd name="connsiteY1" fmla="*/ 66675 h 65132"/>
                <a:gd name="connsiteX2" fmla="*/ 11752 w 19539"/>
                <a:gd name="connsiteY2" fmla="*/ 15480 h 65132"/>
                <a:gd name="connsiteX3" fmla="*/ 7324 w 19539"/>
                <a:gd name="connsiteY3" fmla="*/ 20691 h 65132"/>
                <a:gd name="connsiteX4" fmla="*/ 1462 w 19539"/>
                <a:gd name="connsiteY4" fmla="*/ 21147 h 65132"/>
                <a:gd name="connsiteX5" fmla="*/ 1005 w 19539"/>
                <a:gd name="connsiteY5" fmla="*/ 15285 h 65132"/>
                <a:gd name="connsiteX6" fmla="*/ 12795 w 19539"/>
                <a:gd name="connsiteY6" fmla="*/ 1477 h 65132"/>
                <a:gd name="connsiteX7" fmla="*/ 17419 w 19539"/>
                <a:gd name="connsiteY7" fmla="*/ 239 h 65132"/>
                <a:gd name="connsiteX8" fmla="*/ 20155 w 19539"/>
                <a:gd name="connsiteY8" fmla="*/ 4147 h 65132"/>
                <a:gd name="connsiteX9" fmla="*/ 20155 w 19539"/>
                <a:gd name="connsiteY9" fmla="*/ 66675 h 65132"/>
                <a:gd name="connsiteX10" fmla="*/ 15921 w 19539"/>
                <a:gd name="connsiteY10" fmla="*/ 70843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39" h="65132">
                  <a:moveTo>
                    <a:pt x="15921" y="70843"/>
                  </a:moveTo>
                  <a:cubicBezTo>
                    <a:pt x="13641" y="70843"/>
                    <a:pt x="11752" y="68954"/>
                    <a:pt x="11752" y="66675"/>
                  </a:cubicBezTo>
                  <a:lnTo>
                    <a:pt x="11752" y="15480"/>
                  </a:lnTo>
                  <a:lnTo>
                    <a:pt x="7324" y="20691"/>
                  </a:lnTo>
                  <a:cubicBezTo>
                    <a:pt x="5825" y="22449"/>
                    <a:pt x="3220" y="22645"/>
                    <a:pt x="1462" y="21147"/>
                  </a:cubicBezTo>
                  <a:cubicBezTo>
                    <a:pt x="-297" y="19649"/>
                    <a:pt x="-493" y="17043"/>
                    <a:pt x="1005" y="15285"/>
                  </a:cubicBezTo>
                  <a:lnTo>
                    <a:pt x="12795" y="1477"/>
                  </a:lnTo>
                  <a:cubicBezTo>
                    <a:pt x="13901" y="174"/>
                    <a:pt x="15791" y="-347"/>
                    <a:pt x="17419" y="239"/>
                  </a:cubicBezTo>
                  <a:cubicBezTo>
                    <a:pt x="19047" y="825"/>
                    <a:pt x="20155" y="2388"/>
                    <a:pt x="20155" y="4147"/>
                  </a:cubicBezTo>
                  <a:lnTo>
                    <a:pt x="20155" y="66675"/>
                  </a:lnTo>
                  <a:cubicBezTo>
                    <a:pt x="20090" y="68954"/>
                    <a:pt x="18200" y="70843"/>
                    <a:pt x="15921" y="708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3D30CB86-F0C4-4E47-9D31-5A1EAFAF8B8A}"/>
                </a:ext>
              </a:extLst>
            </p:cNvPr>
            <p:cNvSpPr/>
            <p:nvPr/>
          </p:nvSpPr>
          <p:spPr>
            <a:xfrm>
              <a:off x="9824363" y="5991274"/>
              <a:ext cx="32566" cy="6513"/>
            </a:xfrm>
            <a:custGeom>
              <a:avLst/>
              <a:gdLst>
                <a:gd name="connsiteX0" fmla="*/ 33478 w 32566"/>
                <a:gd name="connsiteY0" fmla="*/ 8337 h 6513"/>
                <a:gd name="connsiteX1" fmla="*/ 4169 w 32566"/>
                <a:gd name="connsiteY1" fmla="*/ 8337 h 6513"/>
                <a:gd name="connsiteX2" fmla="*/ 0 w 32566"/>
                <a:gd name="connsiteY2" fmla="*/ 4169 h 6513"/>
                <a:gd name="connsiteX3" fmla="*/ 4169 w 32566"/>
                <a:gd name="connsiteY3" fmla="*/ 0 h 6513"/>
                <a:gd name="connsiteX4" fmla="*/ 33478 w 32566"/>
                <a:gd name="connsiteY4" fmla="*/ 0 h 6513"/>
                <a:gd name="connsiteX5" fmla="*/ 37647 w 32566"/>
                <a:gd name="connsiteY5" fmla="*/ 4169 h 6513"/>
                <a:gd name="connsiteX6" fmla="*/ 33478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347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33478" y="0"/>
                  </a:lnTo>
                  <a:cubicBezTo>
                    <a:pt x="35758" y="0"/>
                    <a:pt x="37647" y="1889"/>
                    <a:pt x="37647" y="4169"/>
                  </a:cubicBezTo>
                  <a:cubicBezTo>
                    <a:pt x="37647" y="6448"/>
                    <a:pt x="35758" y="8337"/>
                    <a:pt x="3347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133AA9F0-D3D1-4375-93E8-8926686D1161}"/>
                </a:ext>
              </a:extLst>
            </p:cNvPr>
            <p:cNvSpPr/>
            <p:nvPr/>
          </p:nvSpPr>
          <p:spPr>
            <a:xfrm>
              <a:off x="9864551" y="5928746"/>
              <a:ext cx="32566" cy="65133"/>
            </a:xfrm>
            <a:custGeom>
              <a:avLst/>
              <a:gdLst>
                <a:gd name="connsiteX0" fmla="*/ 17912 w 32566"/>
                <a:gd name="connsiteY0" fmla="*/ 70864 h 65132"/>
                <a:gd name="connsiteX1" fmla="*/ 0 w 32566"/>
                <a:gd name="connsiteY1" fmla="*/ 35432 h 65132"/>
                <a:gd name="connsiteX2" fmla="*/ 17912 w 32566"/>
                <a:gd name="connsiteY2" fmla="*/ 0 h 65132"/>
                <a:gd name="connsiteX3" fmla="*/ 35823 w 32566"/>
                <a:gd name="connsiteY3" fmla="*/ 35432 h 65132"/>
                <a:gd name="connsiteX4" fmla="*/ 17912 w 32566"/>
                <a:gd name="connsiteY4" fmla="*/ 70864 h 65132"/>
                <a:gd name="connsiteX5" fmla="*/ 17912 w 32566"/>
                <a:gd name="connsiteY5" fmla="*/ 8337 h 65132"/>
                <a:gd name="connsiteX6" fmla="*/ 8336 w 32566"/>
                <a:gd name="connsiteY6" fmla="*/ 35432 h 65132"/>
                <a:gd name="connsiteX7" fmla="*/ 17912 w 32566"/>
                <a:gd name="connsiteY7" fmla="*/ 62528 h 65132"/>
                <a:gd name="connsiteX8" fmla="*/ 27486 w 32566"/>
                <a:gd name="connsiteY8" fmla="*/ 35432 h 65132"/>
                <a:gd name="connsiteX9" fmla="*/ 17912 w 32566"/>
                <a:gd name="connsiteY9" fmla="*/ 8337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66" h="65132">
                  <a:moveTo>
                    <a:pt x="17912" y="70864"/>
                  </a:moveTo>
                  <a:cubicBezTo>
                    <a:pt x="7685" y="70864"/>
                    <a:pt x="0" y="55624"/>
                    <a:pt x="0" y="35432"/>
                  </a:cubicBezTo>
                  <a:cubicBezTo>
                    <a:pt x="0" y="15241"/>
                    <a:pt x="7685" y="0"/>
                    <a:pt x="17912" y="0"/>
                  </a:cubicBezTo>
                  <a:cubicBezTo>
                    <a:pt x="28137" y="0"/>
                    <a:pt x="35823" y="15241"/>
                    <a:pt x="35823" y="35432"/>
                  </a:cubicBezTo>
                  <a:cubicBezTo>
                    <a:pt x="35823" y="55624"/>
                    <a:pt x="28072" y="70864"/>
                    <a:pt x="17912" y="70864"/>
                  </a:cubicBezTo>
                  <a:close/>
                  <a:moveTo>
                    <a:pt x="17912" y="8337"/>
                  </a:moveTo>
                  <a:cubicBezTo>
                    <a:pt x="14133" y="8337"/>
                    <a:pt x="8336" y="19149"/>
                    <a:pt x="8336" y="35432"/>
                  </a:cubicBezTo>
                  <a:cubicBezTo>
                    <a:pt x="8336" y="51715"/>
                    <a:pt x="14068" y="62528"/>
                    <a:pt x="17912" y="62528"/>
                  </a:cubicBezTo>
                  <a:cubicBezTo>
                    <a:pt x="21754" y="62528"/>
                    <a:pt x="27486" y="51715"/>
                    <a:pt x="27486" y="35432"/>
                  </a:cubicBezTo>
                  <a:cubicBezTo>
                    <a:pt x="27486" y="19149"/>
                    <a:pt x="21689" y="8337"/>
                    <a:pt x="1791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1" name="Group 1980">
            <a:extLst>
              <a:ext uri="{FF2B5EF4-FFF2-40B4-BE49-F238E27FC236}">
                <a16:creationId xmlns:a16="http://schemas.microsoft.com/office/drawing/2014/main" id="{10116757-AA22-4715-A8CC-B90975F078B9}"/>
              </a:ext>
            </a:extLst>
          </p:cNvPr>
          <p:cNvGrpSpPr/>
          <p:nvPr/>
        </p:nvGrpSpPr>
        <p:grpSpPr>
          <a:xfrm>
            <a:off x="10637151" y="1537798"/>
            <a:ext cx="441969" cy="318552"/>
            <a:chOff x="10735375" y="1565441"/>
            <a:chExt cx="365264" cy="263266"/>
          </a:xfrm>
          <a:solidFill>
            <a:srgbClr val="FFFFFF"/>
          </a:solidFill>
        </p:grpSpPr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F82D8CAB-5030-44CB-993E-8CBB6D506A77}"/>
                </a:ext>
              </a:extLst>
            </p:cNvPr>
            <p:cNvSpPr/>
            <p:nvPr/>
          </p:nvSpPr>
          <p:spPr>
            <a:xfrm>
              <a:off x="10754980" y="1565506"/>
              <a:ext cx="6513" cy="234478"/>
            </a:xfrm>
            <a:custGeom>
              <a:avLst/>
              <a:gdLst>
                <a:gd name="connsiteX0" fmla="*/ 4169 w 6513"/>
                <a:gd name="connsiteY0" fmla="*/ 237604 h 234477"/>
                <a:gd name="connsiteX1" fmla="*/ 0 w 6513"/>
                <a:gd name="connsiteY1" fmla="*/ 233436 h 234477"/>
                <a:gd name="connsiteX2" fmla="*/ 0 w 6513"/>
                <a:gd name="connsiteY2" fmla="*/ 150066 h 234477"/>
                <a:gd name="connsiteX3" fmla="*/ 4169 w 6513"/>
                <a:gd name="connsiteY3" fmla="*/ 145897 h 234477"/>
                <a:gd name="connsiteX4" fmla="*/ 8402 w 6513"/>
                <a:gd name="connsiteY4" fmla="*/ 150066 h 234477"/>
                <a:gd name="connsiteX5" fmla="*/ 8402 w 6513"/>
                <a:gd name="connsiteY5" fmla="*/ 233436 h 234477"/>
                <a:gd name="connsiteX6" fmla="*/ 4169 w 6513"/>
                <a:gd name="connsiteY6" fmla="*/ 237604 h 234477"/>
                <a:gd name="connsiteX7" fmla="*/ 4169 w 6513"/>
                <a:gd name="connsiteY7" fmla="*/ 141664 h 234477"/>
                <a:gd name="connsiteX8" fmla="*/ 0 w 6513"/>
                <a:gd name="connsiteY8" fmla="*/ 137495 h 234477"/>
                <a:gd name="connsiteX9" fmla="*/ 0 w 6513"/>
                <a:gd name="connsiteY9" fmla="*/ 112484 h 234477"/>
                <a:gd name="connsiteX10" fmla="*/ 4169 w 6513"/>
                <a:gd name="connsiteY10" fmla="*/ 108316 h 234477"/>
                <a:gd name="connsiteX11" fmla="*/ 8402 w 6513"/>
                <a:gd name="connsiteY11" fmla="*/ 112484 h 234477"/>
                <a:gd name="connsiteX12" fmla="*/ 8402 w 6513"/>
                <a:gd name="connsiteY12" fmla="*/ 137495 h 234477"/>
                <a:gd name="connsiteX13" fmla="*/ 4169 w 6513"/>
                <a:gd name="connsiteY13" fmla="*/ 141664 h 234477"/>
                <a:gd name="connsiteX14" fmla="*/ 4169 w 6513"/>
                <a:gd name="connsiteY14" fmla="*/ 104147 h 234477"/>
                <a:gd name="connsiteX15" fmla="*/ 0 w 6513"/>
                <a:gd name="connsiteY15" fmla="*/ 99979 h 234477"/>
                <a:gd name="connsiteX16" fmla="*/ 4169 w 6513"/>
                <a:gd name="connsiteY16" fmla="*/ 95810 h 234477"/>
                <a:gd name="connsiteX17" fmla="*/ 8402 w 6513"/>
                <a:gd name="connsiteY17" fmla="*/ 99979 h 234477"/>
                <a:gd name="connsiteX18" fmla="*/ 4169 w 6513"/>
                <a:gd name="connsiteY18" fmla="*/ 104147 h 234477"/>
                <a:gd name="connsiteX19" fmla="*/ 4169 w 6513"/>
                <a:gd name="connsiteY19" fmla="*/ 91707 h 234477"/>
                <a:gd name="connsiteX20" fmla="*/ 0 w 6513"/>
                <a:gd name="connsiteY20" fmla="*/ 87538 h 234477"/>
                <a:gd name="connsiteX21" fmla="*/ 0 w 6513"/>
                <a:gd name="connsiteY21" fmla="*/ 4168 h 234477"/>
                <a:gd name="connsiteX22" fmla="*/ 4169 w 6513"/>
                <a:gd name="connsiteY22" fmla="*/ 0 h 234477"/>
                <a:gd name="connsiteX23" fmla="*/ 8402 w 6513"/>
                <a:gd name="connsiteY23" fmla="*/ 4168 h 234477"/>
                <a:gd name="connsiteX24" fmla="*/ 8402 w 6513"/>
                <a:gd name="connsiteY24" fmla="*/ 87538 h 234477"/>
                <a:gd name="connsiteX25" fmla="*/ 4169 w 6513"/>
                <a:gd name="connsiteY25" fmla="*/ 91707 h 23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13" h="234477">
                  <a:moveTo>
                    <a:pt x="4169" y="237604"/>
                  </a:moveTo>
                  <a:cubicBezTo>
                    <a:pt x="1889" y="237604"/>
                    <a:pt x="0" y="235715"/>
                    <a:pt x="0" y="233436"/>
                  </a:cubicBezTo>
                  <a:lnTo>
                    <a:pt x="0" y="150066"/>
                  </a:lnTo>
                  <a:cubicBezTo>
                    <a:pt x="0" y="147721"/>
                    <a:pt x="1889" y="145897"/>
                    <a:pt x="4169" y="145897"/>
                  </a:cubicBezTo>
                  <a:cubicBezTo>
                    <a:pt x="6513" y="145897"/>
                    <a:pt x="8402" y="147721"/>
                    <a:pt x="8402" y="150066"/>
                  </a:cubicBezTo>
                  <a:lnTo>
                    <a:pt x="8402" y="233436"/>
                  </a:lnTo>
                  <a:cubicBezTo>
                    <a:pt x="8402" y="235715"/>
                    <a:pt x="6513" y="237604"/>
                    <a:pt x="4169" y="237604"/>
                  </a:cubicBezTo>
                  <a:close/>
                  <a:moveTo>
                    <a:pt x="4169" y="141664"/>
                  </a:moveTo>
                  <a:cubicBezTo>
                    <a:pt x="1889" y="141664"/>
                    <a:pt x="0" y="139775"/>
                    <a:pt x="0" y="137495"/>
                  </a:cubicBezTo>
                  <a:lnTo>
                    <a:pt x="0" y="112484"/>
                  </a:lnTo>
                  <a:cubicBezTo>
                    <a:pt x="0" y="110205"/>
                    <a:pt x="1889" y="108316"/>
                    <a:pt x="4169" y="108316"/>
                  </a:cubicBezTo>
                  <a:cubicBezTo>
                    <a:pt x="6513" y="108316"/>
                    <a:pt x="8402" y="110205"/>
                    <a:pt x="8402" y="112484"/>
                  </a:cubicBezTo>
                  <a:lnTo>
                    <a:pt x="8402" y="137495"/>
                  </a:lnTo>
                  <a:cubicBezTo>
                    <a:pt x="8402" y="139775"/>
                    <a:pt x="6513" y="141664"/>
                    <a:pt x="4169" y="141664"/>
                  </a:cubicBezTo>
                  <a:close/>
                  <a:moveTo>
                    <a:pt x="4169" y="104147"/>
                  </a:moveTo>
                  <a:cubicBezTo>
                    <a:pt x="1889" y="104147"/>
                    <a:pt x="0" y="102258"/>
                    <a:pt x="0" y="99979"/>
                  </a:cubicBezTo>
                  <a:cubicBezTo>
                    <a:pt x="0" y="97699"/>
                    <a:pt x="1889" y="95810"/>
                    <a:pt x="4169" y="95810"/>
                  </a:cubicBezTo>
                  <a:cubicBezTo>
                    <a:pt x="6513" y="95810"/>
                    <a:pt x="8402" y="97699"/>
                    <a:pt x="8402" y="99979"/>
                  </a:cubicBezTo>
                  <a:cubicBezTo>
                    <a:pt x="8402" y="102258"/>
                    <a:pt x="6513" y="104147"/>
                    <a:pt x="4169" y="104147"/>
                  </a:cubicBezTo>
                  <a:close/>
                  <a:moveTo>
                    <a:pt x="4169" y="91707"/>
                  </a:moveTo>
                  <a:cubicBezTo>
                    <a:pt x="1889" y="91707"/>
                    <a:pt x="0" y="89818"/>
                    <a:pt x="0" y="87538"/>
                  </a:cubicBezTo>
                  <a:lnTo>
                    <a:pt x="0" y="4168"/>
                  </a:lnTo>
                  <a:cubicBezTo>
                    <a:pt x="0" y="1824"/>
                    <a:pt x="1889" y="0"/>
                    <a:pt x="4169" y="0"/>
                  </a:cubicBezTo>
                  <a:cubicBezTo>
                    <a:pt x="6513" y="0"/>
                    <a:pt x="8402" y="1824"/>
                    <a:pt x="8402" y="4168"/>
                  </a:cubicBezTo>
                  <a:lnTo>
                    <a:pt x="8402" y="87538"/>
                  </a:lnTo>
                  <a:cubicBezTo>
                    <a:pt x="8402" y="89753"/>
                    <a:pt x="6513" y="91707"/>
                    <a:pt x="4169" y="917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C28168EE-5F3F-40D6-A428-AAF609869D04}"/>
                </a:ext>
              </a:extLst>
            </p:cNvPr>
            <p:cNvSpPr/>
            <p:nvPr/>
          </p:nvSpPr>
          <p:spPr>
            <a:xfrm>
              <a:off x="10754980" y="1805194"/>
              <a:ext cx="345203" cy="6513"/>
            </a:xfrm>
            <a:custGeom>
              <a:avLst/>
              <a:gdLst>
                <a:gd name="connsiteX0" fmla="*/ 343249 w 345203"/>
                <a:gd name="connsiteY0" fmla="*/ 8337 h 6513"/>
                <a:gd name="connsiteX1" fmla="*/ 295964 w 345203"/>
                <a:gd name="connsiteY1" fmla="*/ 8337 h 6513"/>
                <a:gd name="connsiteX2" fmla="*/ 291795 w 345203"/>
                <a:gd name="connsiteY2" fmla="*/ 4169 h 6513"/>
                <a:gd name="connsiteX3" fmla="*/ 295964 w 345203"/>
                <a:gd name="connsiteY3" fmla="*/ 0 h 6513"/>
                <a:gd name="connsiteX4" fmla="*/ 343249 w 345203"/>
                <a:gd name="connsiteY4" fmla="*/ 0 h 6513"/>
                <a:gd name="connsiteX5" fmla="*/ 347483 w 345203"/>
                <a:gd name="connsiteY5" fmla="*/ 4169 h 6513"/>
                <a:gd name="connsiteX6" fmla="*/ 343249 w 345203"/>
                <a:gd name="connsiteY6" fmla="*/ 8337 h 6513"/>
                <a:gd name="connsiteX7" fmla="*/ 283458 w 345203"/>
                <a:gd name="connsiteY7" fmla="*/ 8337 h 6513"/>
                <a:gd name="connsiteX8" fmla="*/ 258512 w 345203"/>
                <a:gd name="connsiteY8" fmla="*/ 8337 h 6513"/>
                <a:gd name="connsiteX9" fmla="*/ 254278 w 345203"/>
                <a:gd name="connsiteY9" fmla="*/ 4169 h 6513"/>
                <a:gd name="connsiteX10" fmla="*/ 258512 w 345203"/>
                <a:gd name="connsiteY10" fmla="*/ 0 h 6513"/>
                <a:gd name="connsiteX11" fmla="*/ 283458 w 345203"/>
                <a:gd name="connsiteY11" fmla="*/ 0 h 6513"/>
                <a:gd name="connsiteX12" fmla="*/ 287626 w 345203"/>
                <a:gd name="connsiteY12" fmla="*/ 4169 h 6513"/>
                <a:gd name="connsiteX13" fmla="*/ 283458 w 345203"/>
                <a:gd name="connsiteY13" fmla="*/ 8337 h 6513"/>
                <a:gd name="connsiteX14" fmla="*/ 245941 w 345203"/>
                <a:gd name="connsiteY14" fmla="*/ 8337 h 6513"/>
                <a:gd name="connsiteX15" fmla="*/ 241773 w 345203"/>
                <a:gd name="connsiteY15" fmla="*/ 4169 h 6513"/>
                <a:gd name="connsiteX16" fmla="*/ 245941 w 345203"/>
                <a:gd name="connsiteY16" fmla="*/ 0 h 6513"/>
                <a:gd name="connsiteX17" fmla="*/ 250110 w 345203"/>
                <a:gd name="connsiteY17" fmla="*/ 4169 h 6513"/>
                <a:gd name="connsiteX18" fmla="*/ 245941 w 345203"/>
                <a:gd name="connsiteY18" fmla="*/ 8337 h 6513"/>
                <a:gd name="connsiteX19" fmla="*/ 233435 w 345203"/>
                <a:gd name="connsiteY19" fmla="*/ 8337 h 6513"/>
                <a:gd name="connsiteX20" fmla="*/ 150131 w 345203"/>
                <a:gd name="connsiteY20" fmla="*/ 8337 h 6513"/>
                <a:gd name="connsiteX21" fmla="*/ 145897 w 345203"/>
                <a:gd name="connsiteY21" fmla="*/ 4169 h 6513"/>
                <a:gd name="connsiteX22" fmla="*/ 150131 w 345203"/>
                <a:gd name="connsiteY22" fmla="*/ 0 h 6513"/>
                <a:gd name="connsiteX23" fmla="*/ 233435 w 345203"/>
                <a:gd name="connsiteY23" fmla="*/ 0 h 6513"/>
                <a:gd name="connsiteX24" fmla="*/ 237604 w 345203"/>
                <a:gd name="connsiteY24" fmla="*/ 4169 h 6513"/>
                <a:gd name="connsiteX25" fmla="*/ 233435 w 345203"/>
                <a:gd name="connsiteY25" fmla="*/ 8337 h 6513"/>
                <a:gd name="connsiteX26" fmla="*/ 137560 w 345203"/>
                <a:gd name="connsiteY26" fmla="*/ 8337 h 6513"/>
                <a:gd name="connsiteX27" fmla="*/ 112550 w 345203"/>
                <a:gd name="connsiteY27" fmla="*/ 8337 h 6513"/>
                <a:gd name="connsiteX28" fmla="*/ 108381 w 345203"/>
                <a:gd name="connsiteY28" fmla="*/ 4169 h 6513"/>
                <a:gd name="connsiteX29" fmla="*/ 112550 w 345203"/>
                <a:gd name="connsiteY29" fmla="*/ 0 h 6513"/>
                <a:gd name="connsiteX30" fmla="*/ 137560 w 345203"/>
                <a:gd name="connsiteY30" fmla="*/ 0 h 6513"/>
                <a:gd name="connsiteX31" fmla="*/ 141729 w 345203"/>
                <a:gd name="connsiteY31" fmla="*/ 4169 h 6513"/>
                <a:gd name="connsiteX32" fmla="*/ 137560 w 345203"/>
                <a:gd name="connsiteY32" fmla="*/ 8337 h 6513"/>
                <a:gd name="connsiteX33" fmla="*/ 100044 w 345203"/>
                <a:gd name="connsiteY33" fmla="*/ 8337 h 6513"/>
                <a:gd name="connsiteX34" fmla="*/ 95875 w 345203"/>
                <a:gd name="connsiteY34" fmla="*/ 4169 h 6513"/>
                <a:gd name="connsiteX35" fmla="*/ 100044 w 345203"/>
                <a:gd name="connsiteY35" fmla="*/ 0 h 6513"/>
                <a:gd name="connsiteX36" fmla="*/ 104212 w 345203"/>
                <a:gd name="connsiteY36" fmla="*/ 4169 h 6513"/>
                <a:gd name="connsiteX37" fmla="*/ 100044 w 345203"/>
                <a:gd name="connsiteY37" fmla="*/ 8337 h 6513"/>
                <a:gd name="connsiteX38" fmla="*/ 87539 w 345203"/>
                <a:gd name="connsiteY38" fmla="*/ 8337 h 6513"/>
                <a:gd name="connsiteX39" fmla="*/ 4169 w 345203"/>
                <a:gd name="connsiteY39" fmla="*/ 8337 h 6513"/>
                <a:gd name="connsiteX40" fmla="*/ 0 w 345203"/>
                <a:gd name="connsiteY40" fmla="*/ 4169 h 6513"/>
                <a:gd name="connsiteX41" fmla="*/ 4169 w 345203"/>
                <a:gd name="connsiteY41" fmla="*/ 0 h 6513"/>
                <a:gd name="connsiteX42" fmla="*/ 87539 w 345203"/>
                <a:gd name="connsiteY42" fmla="*/ 0 h 6513"/>
                <a:gd name="connsiteX43" fmla="*/ 91772 w 345203"/>
                <a:gd name="connsiteY43" fmla="*/ 4169 h 6513"/>
                <a:gd name="connsiteX44" fmla="*/ 87539 w 345203"/>
                <a:gd name="connsiteY44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45203" h="6513">
                  <a:moveTo>
                    <a:pt x="343249" y="8337"/>
                  </a:moveTo>
                  <a:lnTo>
                    <a:pt x="295964" y="8337"/>
                  </a:lnTo>
                  <a:cubicBezTo>
                    <a:pt x="293683" y="8337"/>
                    <a:pt x="291795" y="6448"/>
                    <a:pt x="291795" y="4169"/>
                  </a:cubicBezTo>
                  <a:cubicBezTo>
                    <a:pt x="291795" y="1889"/>
                    <a:pt x="293683" y="0"/>
                    <a:pt x="295964" y="0"/>
                  </a:cubicBezTo>
                  <a:lnTo>
                    <a:pt x="343249" y="0"/>
                  </a:lnTo>
                  <a:cubicBezTo>
                    <a:pt x="345595" y="0"/>
                    <a:pt x="347483" y="1889"/>
                    <a:pt x="347483" y="4169"/>
                  </a:cubicBezTo>
                  <a:cubicBezTo>
                    <a:pt x="347483" y="6448"/>
                    <a:pt x="345595" y="8337"/>
                    <a:pt x="343249" y="8337"/>
                  </a:cubicBezTo>
                  <a:close/>
                  <a:moveTo>
                    <a:pt x="283458" y="8337"/>
                  </a:moveTo>
                  <a:lnTo>
                    <a:pt x="258512" y="8337"/>
                  </a:lnTo>
                  <a:cubicBezTo>
                    <a:pt x="256167" y="8337"/>
                    <a:pt x="254278" y="6448"/>
                    <a:pt x="254278" y="4169"/>
                  </a:cubicBezTo>
                  <a:cubicBezTo>
                    <a:pt x="254278" y="1889"/>
                    <a:pt x="256167" y="0"/>
                    <a:pt x="258512" y="0"/>
                  </a:cubicBezTo>
                  <a:lnTo>
                    <a:pt x="283458" y="0"/>
                  </a:lnTo>
                  <a:cubicBezTo>
                    <a:pt x="285802" y="0"/>
                    <a:pt x="287626" y="1889"/>
                    <a:pt x="287626" y="4169"/>
                  </a:cubicBezTo>
                  <a:cubicBezTo>
                    <a:pt x="287626" y="6448"/>
                    <a:pt x="285802" y="8337"/>
                    <a:pt x="283458" y="8337"/>
                  </a:cubicBezTo>
                  <a:close/>
                  <a:moveTo>
                    <a:pt x="245941" y="8337"/>
                  </a:moveTo>
                  <a:cubicBezTo>
                    <a:pt x="243662" y="8337"/>
                    <a:pt x="241773" y="6448"/>
                    <a:pt x="241773" y="4169"/>
                  </a:cubicBezTo>
                  <a:cubicBezTo>
                    <a:pt x="241773" y="1889"/>
                    <a:pt x="243662" y="0"/>
                    <a:pt x="245941" y="0"/>
                  </a:cubicBezTo>
                  <a:cubicBezTo>
                    <a:pt x="248286" y="0"/>
                    <a:pt x="250110" y="1889"/>
                    <a:pt x="250110" y="4169"/>
                  </a:cubicBezTo>
                  <a:cubicBezTo>
                    <a:pt x="250110" y="6448"/>
                    <a:pt x="248286" y="8337"/>
                    <a:pt x="245941" y="8337"/>
                  </a:cubicBezTo>
                  <a:close/>
                  <a:moveTo>
                    <a:pt x="233435" y="8337"/>
                  </a:moveTo>
                  <a:lnTo>
                    <a:pt x="150131" y="8337"/>
                  </a:lnTo>
                  <a:cubicBezTo>
                    <a:pt x="147787" y="8337"/>
                    <a:pt x="145897" y="6448"/>
                    <a:pt x="145897" y="4169"/>
                  </a:cubicBezTo>
                  <a:cubicBezTo>
                    <a:pt x="145897" y="1889"/>
                    <a:pt x="147787" y="0"/>
                    <a:pt x="150131" y="0"/>
                  </a:cubicBezTo>
                  <a:lnTo>
                    <a:pt x="233435" y="0"/>
                  </a:lnTo>
                  <a:cubicBezTo>
                    <a:pt x="235780" y="0"/>
                    <a:pt x="237604" y="1889"/>
                    <a:pt x="237604" y="4169"/>
                  </a:cubicBezTo>
                  <a:cubicBezTo>
                    <a:pt x="237604" y="6448"/>
                    <a:pt x="235780" y="8337"/>
                    <a:pt x="233435" y="8337"/>
                  </a:cubicBezTo>
                  <a:close/>
                  <a:moveTo>
                    <a:pt x="137560" y="8337"/>
                  </a:moveTo>
                  <a:lnTo>
                    <a:pt x="112550" y="8337"/>
                  </a:lnTo>
                  <a:cubicBezTo>
                    <a:pt x="110270" y="8337"/>
                    <a:pt x="108381" y="6448"/>
                    <a:pt x="108381" y="4169"/>
                  </a:cubicBezTo>
                  <a:cubicBezTo>
                    <a:pt x="108381" y="1889"/>
                    <a:pt x="110270" y="0"/>
                    <a:pt x="112550" y="0"/>
                  </a:cubicBezTo>
                  <a:lnTo>
                    <a:pt x="137560" y="0"/>
                  </a:lnTo>
                  <a:cubicBezTo>
                    <a:pt x="139905" y="0"/>
                    <a:pt x="141729" y="1889"/>
                    <a:pt x="141729" y="4169"/>
                  </a:cubicBezTo>
                  <a:cubicBezTo>
                    <a:pt x="141729" y="6448"/>
                    <a:pt x="139905" y="8337"/>
                    <a:pt x="137560" y="8337"/>
                  </a:cubicBezTo>
                  <a:close/>
                  <a:moveTo>
                    <a:pt x="100044" y="8337"/>
                  </a:moveTo>
                  <a:cubicBezTo>
                    <a:pt x="97764" y="8337"/>
                    <a:pt x="95875" y="6448"/>
                    <a:pt x="95875" y="4169"/>
                  </a:cubicBezTo>
                  <a:cubicBezTo>
                    <a:pt x="95875" y="1889"/>
                    <a:pt x="97764" y="0"/>
                    <a:pt x="100044" y="0"/>
                  </a:cubicBezTo>
                  <a:cubicBezTo>
                    <a:pt x="102388" y="0"/>
                    <a:pt x="104212" y="1889"/>
                    <a:pt x="104212" y="4169"/>
                  </a:cubicBezTo>
                  <a:cubicBezTo>
                    <a:pt x="104212" y="6448"/>
                    <a:pt x="102388" y="8337"/>
                    <a:pt x="100044" y="8337"/>
                  </a:cubicBezTo>
                  <a:close/>
                  <a:moveTo>
                    <a:pt x="8753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87539" y="0"/>
                  </a:lnTo>
                  <a:cubicBezTo>
                    <a:pt x="89883" y="0"/>
                    <a:pt x="91772" y="1889"/>
                    <a:pt x="91772" y="4169"/>
                  </a:cubicBezTo>
                  <a:cubicBezTo>
                    <a:pt x="91772" y="6448"/>
                    <a:pt x="89883" y="8337"/>
                    <a:pt x="8753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B397D09C-0CFC-49DA-8647-2A8E42883A55}"/>
                </a:ext>
              </a:extLst>
            </p:cNvPr>
            <p:cNvSpPr/>
            <p:nvPr/>
          </p:nvSpPr>
          <p:spPr>
            <a:xfrm>
              <a:off x="10735375" y="1565441"/>
              <a:ext cx="45593" cy="6513"/>
            </a:xfrm>
            <a:custGeom>
              <a:avLst/>
              <a:gdLst>
                <a:gd name="connsiteX0" fmla="*/ 43379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3379 w 45592"/>
                <a:gd name="connsiteY4" fmla="*/ 0 h 6513"/>
                <a:gd name="connsiteX5" fmla="*/ 47547 w 45592"/>
                <a:gd name="connsiteY5" fmla="*/ 4168 h 6513"/>
                <a:gd name="connsiteX6" fmla="*/ 43379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37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379" y="0"/>
                  </a:lnTo>
                  <a:cubicBezTo>
                    <a:pt x="45658" y="0"/>
                    <a:pt x="47547" y="1889"/>
                    <a:pt x="47547" y="4168"/>
                  </a:cubicBezTo>
                  <a:cubicBezTo>
                    <a:pt x="47547" y="6448"/>
                    <a:pt x="45723" y="8337"/>
                    <a:pt x="43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EDAF2E4-721C-48CC-91CC-67096BDF57AD}"/>
                </a:ext>
              </a:extLst>
            </p:cNvPr>
            <p:cNvSpPr/>
            <p:nvPr/>
          </p:nvSpPr>
          <p:spPr>
            <a:xfrm>
              <a:off x="11094126" y="1789627"/>
              <a:ext cx="6513" cy="39080"/>
            </a:xfrm>
            <a:custGeom>
              <a:avLst/>
              <a:gdLst>
                <a:gd name="connsiteX0" fmla="*/ 4169 w 6513"/>
                <a:gd name="connsiteY0" fmla="*/ 39536 h 39079"/>
                <a:gd name="connsiteX1" fmla="*/ 0 w 6513"/>
                <a:gd name="connsiteY1" fmla="*/ 35367 h 39079"/>
                <a:gd name="connsiteX2" fmla="*/ 0 w 6513"/>
                <a:gd name="connsiteY2" fmla="*/ 4168 h 39079"/>
                <a:gd name="connsiteX3" fmla="*/ 4169 w 6513"/>
                <a:gd name="connsiteY3" fmla="*/ 0 h 39079"/>
                <a:gd name="connsiteX4" fmla="*/ 8337 w 6513"/>
                <a:gd name="connsiteY4" fmla="*/ 4168 h 39079"/>
                <a:gd name="connsiteX5" fmla="*/ 8337 w 6513"/>
                <a:gd name="connsiteY5" fmla="*/ 35367 h 39079"/>
                <a:gd name="connsiteX6" fmla="*/ 4169 w 6513"/>
                <a:gd name="connsiteY6" fmla="*/ 39536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39079">
                  <a:moveTo>
                    <a:pt x="4169" y="39536"/>
                  </a:moveTo>
                  <a:cubicBezTo>
                    <a:pt x="1889" y="39536"/>
                    <a:pt x="0" y="37647"/>
                    <a:pt x="0" y="3536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9" y="0"/>
                    <a:pt x="8337" y="1889"/>
                    <a:pt x="8337" y="4168"/>
                  </a:cubicBezTo>
                  <a:lnTo>
                    <a:pt x="8337" y="35367"/>
                  </a:lnTo>
                  <a:cubicBezTo>
                    <a:pt x="8337" y="37647"/>
                    <a:pt x="6449" y="39536"/>
                    <a:pt x="4169" y="3953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D12690F3-0392-4890-AA15-E6A1F734BCEA}"/>
                </a:ext>
              </a:extLst>
            </p:cNvPr>
            <p:cNvSpPr/>
            <p:nvPr/>
          </p:nvSpPr>
          <p:spPr>
            <a:xfrm>
              <a:off x="10791715" y="1632462"/>
              <a:ext cx="32566" cy="84673"/>
            </a:xfrm>
            <a:custGeom>
              <a:avLst/>
              <a:gdLst>
                <a:gd name="connsiteX0" fmla="*/ 30612 w 32566"/>
                <a:gd name="connsiteY0" fmla="*/ 88450 h 84672"/>
                <a:gd name="connsiteX1" fmla="*/ 4169 w 32566"/>
                <a:gd name="connsiteY1" fmla="*/ 88450 h 84672"/>
                <a:gd name="connsiteX2" fmla="*/ 0 w 32566"/>
                <a:gd name="connsiteY2" fmla="*/ 84282 h 84672"/>
                <a:gd name="connsiteX3" fmla="*/ 0 w 32566"/>
                <a:gd name="connsiteY3" fmla="*/ 4168 h 84672"/>
                <a:gd name="connsiteX4" fmla="*/ 4169 w 32566"/>
                <a:gd name="connsiteY4" fmla="*/ 0 h 84672"/>
                <a:gd name="connsiteX5" fmla="*/ 30612 w 32566"/>
                <a:gd name="connsiteY5" fmla="*/ 0 h 84672"/>
                <a:gd name="connsiteX6" fmla="*/ 34781 w 32566"/>
                <a:gd name="connsiteY6" fmla="*/ 4168 h 84672"/>
                <a:gd name="connsiteX7" fmla="*/ 34781 w 32566"/>
                <a:gd name="connsiteY7" fmla="*/ 84347 h 84672"/>
                <a:gd name="connsiteX8" fmla="*/ 30612 w 32566"/>
                <a:gd name="connsiteY8" fmla="*/ 88450 h 84672"/>
                <a:gd name="connsiteX9" fmla="*/ 8337 w 32566"/>
                <a:gd name="connsiteY9" fmla="*/ 80113 h 84672"/>
                <a:gd name="connsiteX10" fmla="*/ 26443 w 32566"/>
                <a:gd name="connsiteY10" fmla="*/ 80113 h 84672"/>
                <a:gd name="connsiteX11" fmla="*/ 26443 w 32566"/>
                <a:gd name="connsiteY11" fmla="*/ 8337 h 84672"/>
                <a:gd name="connsiteX12" fmla="*/ 8337 w 32566"/>
                <a:gd name="connsiteY12" fmla="*/ 8337 h 84672"/>
                <a:gd name="connsiteX13" fmla="*/ 8337 w 32566"/>
                <a:gd name="connsiteY13" fmla="*/ 80113 h 8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566" h="84672">
                  <a:moveTo>
                    <a:pt x="30612" y="88450"/>
                  </a:moveTo>
                  <a:lnTo>
                    <a:pt x="4169" y="88450"/>
                  </a:lnTo>
                  <a:cubicBezTo>
                    <a:pt x="1889" y="88450"/>
                    <a:pt x="0" y="86561"/>
                    <a:pt x="0" y="84282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30612" y="0"/>
                  </a:lnTo>
                  <a:cubicBezTo>
                    <a:pt x="32892" y="0"/>
                    <a:pt x="34781" y="1889"/>
                    <a:pt x="34781" y="4168"/>
                  </a:cubicBezTo>
                  <a:lnTo>
                    <a:pt x="34781" y="84347"/>
                  </a:lnTo>
                  <a:cubicBezTo>
                    <a:pt x="34781" y="86627"/>
                    <a:pt x="32957" y="88450"/>
                    <a:pt x="30612" y="88450"/>
                  </a:cubicBezTo>
                  <a:close/>
                  <a:moveTo>
                    <a:pt x="8337" y="80113"/>
                  </a:moveTo>
                  <a:lnTo>
                    <a:pt x="26443" y="80113"/>
                  </a:lnTo>
                  <a:lnTo>
                    <a:pt x="26443" y="8337"/>
                  </a:lnTo>
                  <a:lnTo>
                    <a:pt x="8337" y="8337"/>
                  </a:lnTo>
                  <a:lnTo>
                    <a:pt x="8337" y="8011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6A6C2F74-E3E3-47B4-B094-51941F002C4D}"/>
                </a:ext>
              </a:extLst>
            </p:cNvPr>
            <p:cNvSpPr/>
            <p:nvPr/>
          </p:nvSpPr>
          <p:spPr>
            <a:xfrm>
              <a:off x="10856522" y="1610122"/>
              <a:ext cx="26053" cy="52106"/>
            </a:xfrm>
            <a:custGeom>
              <a:avLst/>
              <a:gdLst>
                <a:gd name="connsiteX0" fmla="*/ 0 w 26053"/>
                <a:gd name="connsiteY0" fmla="*/ 0 h 52106"/>
                <a:gd name="connsiteX1" fmla="*/ 26444 w 26053"/>
                <a:gd name="connsiteY1" fmla="*/ 0 h 52106"/>
                <a:gd name="connsiteX2" fmla="*/ 26444 w 26053"/>
                <a:gd name="connsiteY2" fmla="*/ 52888 h 52106"/>
                <a:gd name="connsiteX3" fmla="*/ 0 w 26053"/>
                <a:gd name="connsiteY3" fmla="*/ 52888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53" h="52106">
                  <a:moveTo>
                    <a:pt x="0" y="0"/>
                  </a:moveTo>
                  <a:lnTo>
                    <a:pt x="26444" y="0"/>
                  </a:lnTo>
                  <a:lnTo>
                    <a:pt x="26444" y="52888"/>
                  </a:lnTo>
                  <a:lnTo>
                    <a:pt x="0" y="5288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C8FAA876-F6A9-4CF0-AE24-8DDA53D2AEDF}"/>
                </a:ext>
              </a:extLst>
            </p:cNvPr>
            <p:cNvSpPr/>
            <p:nvPr/>
          </p:nvSpPr>
          <p:spPr>
            <a:xfrm>
              <a:off x="10852353" y="1606018"/>
              <a:ext cx="32566" cy="58619"/>
            </a:xfrm>
            <a:custGeom>
              <a:avLst/>
              <a:gdLst>
                <a:gd name="connsiteX0" fmla="*/ 30613 w 32566"/>
                <a:gd name="connsiteY0" fmla="*/ 61225 h 58619"/>
                <a:gd name="connsiteX1" fmla="*/ 4169 w 32566"/>
                <a:gd name="connsiteY1" fmla="*/ 61225 h 58619"/>
                <a:gd name="connsiteX2" fmla="*/ 0 w 32566"/>
                <a:gd name="connsiteY2" fmla="*/ 57056 h 58619"/>
                <a:gd name="connsiteX3" fmla="*/ 0 w 32566"/>
                <a:gd name="connsiteY3" fmla="*/ 4168 h 58619"/>
                <a:gd name="connsiteX4" fmla="*/ 4169 w 32566"/>
                <a:gd name="connsiteY4" fmla="*/ 0 h 58619"/>
                <a:gd name="connsiteX5" fmla="*/ 30613 w 32566"/>
                <a:gd name="connsiteY5" fmla="*/ 0 h 58619"/>
                <a:gd name="connsiteX6" fmla="*/ 34781 w 32566"/>
                <a:gd name="connsiteY6" fmla="*/ 4168 h 58619"/>
                <a:gd name="connsiteX7" fmla="*/ 34781 w 32566"/>
                <a:gd name="connsiteY7" fmla="*/ 57056 h 58619"/>
                <a:gd name="connsiteX8" fmla="*/ 30613 w 32566"/>
                <a:gd name="connsiteY8" fmla="*/ 61225 h 58619"/>
                <a:gd name="connsiteX9" fmla="*/ 8337 w 32566"/>
                <a:gd name="connsiteY9" fmla="*/ 52888 h 58619"/>
                <a:gd name="connsiteX10" fmla="*/ 26444 w 32566"/>
                <a:gd name="connsiteY10" fmla="*/ 52888 h 58619"/>
                <a:gd name="connsiteX11" fmla="*/ 26444 w 32566"/>
                <a:gd name="connsiteY11" fmla="*/ 8337 h 58619"/>
                <a:gd name="connsiteX12" fmla="*/ 8337 w 32566"/>
                <a:gd name="connsiteY12" fmla="*/ 8337 h 58619"/>
                <a:gd name="connsiteX13" fmla="*/ 8337 w 32566"/>
                <a:gd name="connsiteY13" fmla="*/ 52888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566" h="58619">
                  <a:moveTo>
                    <a:pt x="30613" y="61225"/>
                  </a:moveTo>
                  <a:lnTo>
                    <a:pt x="4169" y="61225"/>
                  </a:lnTo>
                  <a:cubicBezTo>
                    <a:pt x="1889" y="61225"/>
                    <a:pt x="0" y="59336"/>
                    <a:pt x="0" y="57056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30613" y="0"/>
                  </a:lnTo>
                  <a:cubicBezTo>
                    <a:pt x="32892" y="0"/>
                    <a:pt x="34781" y="1889"/>
                    <a:pt x="34781" y="4168"/>
                  </a:cubicBezTo>
                  <a:lnTo>
                    <a:pt x="34781" y="57056"/>
                  </a:lnTo>
                  <a:cubicBezTo>
                    <a:pt x="34781" y="59336"/>
                    <a:pt x="32892" y="61225"/>
                    <a:pt x="30613" y="61225"/>
                  </a:cubicBezTo>
                  <a:close/>
                  <a:moveTo>
                    <a:pt x="8337" y="52888"/>
                  </a:moveTo>
                  <a:lnTo>
                    <a:pt x="26444" y="52888"/>
                  </a:lnTo>
                  <a:lnTo>
                    <a:pt x="26444" y="8337"/>
                  </a:lnTo>
                  <a:lnTo>
                    <a:pt x="8337" y="8337"/>
                  </a:lnTo>
                  <a:lnTo>
                    <a:pt x="8337" y="52888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5F05AAFA-6D85-4E6D-9806-6B3943E5413F}"/>
                </a:ext>
              </a:extLst>
            </p:cNvPr>
            <p:cNvSpPr/>
            <p:nvPr/>
          </p:nvSpPr>
          <p:spPr>
            <a:xfrm>
              <a:off x="10912992" y="1650504"/>
              <a:ext cx="32566" cy="84673"/>
            </a:xfrm>
            <a:custGeom>
              <a:avLst/>
              <a:gdLst>
                <a:gd name="connsiteX0" fmla="*/ 30612 w 32566"/>
                <a:gd name="connsiteY0" fmla="*/ 88450 h 84672"/>
                <a:gd name="connsiteX1" fmla="*/ 4169 w 32566"/>
                <a:gd name="connsiteY1" fmla="*/ 88450 h 84672"/>
                <a:gd name="connsiteX2" fmla="*/ 0 w 32566"/>
                <a:gd name="connsiteY2" fmla="*/ 84282 h 84672"/>
                <a:gd name="connsiteX3" fmla="*/ 0 w 32566"/>
                <a:gd name="connsiteY3" fmla="*/ 4168 h 84672"/>
                <a:gd name="connsiteX4" fmla="*/ 4169 w 32566"/>
                <a:gd name="connsiteY4" fmla="*/ 0 h 84672"/>
                <a:gd name="connsiteX5" fmla="*/ 30612 w 32566"/>
                <a:gd name="connsiteY5" fmla="*/ 0 h 84672"/>
                <a:gd name="connsiteX6" fmla="*/ 34781 w 32566"/>
                <a:gd name="connsiteY6" fmla="*/ 4168 h 84672"/>
                <a:gd name="connsiteX7" fmla="*/ 34781 w 32566"/>
                <a:gd name="connsiteY7" fmla="*/ 84347 h 84672"/>
                <a:gd name="connsiteX8" fmla="*/ 30612 w 32566"/>
                <a:gd name="connsiteY8" fmla="*/ 88450 h 84672"/>
                <a:gd name="connsiteX9" fmla="*/ 8272 w 32566"/>
                <a:gd name="connsiteY9" fmla="*/ 80113 h 84672"/>
                <a:gd name="connsiteX10" fmla="*/ 26379 w 32566"/>
                <a:gd name="connsiteY10" fmla="*/ 80113 h 84672"/>
                <a:gd name="connsiteX11" fmla="*/ 26379 w 32566"/>
                <a:gd name="connsiteY11" fmla="*/ 8337 h 84672"/>
                <a:gd name="connsiteX12" fmla="*/ 8272 w 32566"/>
                <a:gd name="connsiteY12" fmla="*/ 8337 h 84672"/>
                <a:gd name="connsiteX13" fmla="*/ 8272 w 32566"/>
                <a:gd name="connsiteY13" fmla="*/ 80113 h 8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566" h="84672">
                  <a:moveTo>
                    <a:pt x="30612" y="88450"/>
                  </a:moveTo>
                  <a:lnTo>
                    <a:pt x="4169" y="88450"/>
                  </a:lnTo>
                  <a:cubicBezTo>
                    <a:pt x="1889" y="88450"/>
                    <a:pt x="0" y="86561"/>
                    <a:pt x="0" y="84282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30612" y="0"/>
                  </a:lnTo>
                  <a:cubicBezTo>
                    <a:pt x="32892" y="0"/>
                    <a:pt x="34781" y="1889"/>
                    <a:pt x="34781" y="4168"/>
                  </a:cubicBezTo>
                  <a:lnTo>
                    <a:pt x="34781" y="84347"/>
                  </a:lnTo>
                  <a:cubicBezTo>
                    <a:pt x="34781" y="86627"/>
                    <a:pt x="32892" y="88450"/>
                    <a:pt x="30612" y="88450"/>
                  </a:cubicBezTo>
                  <a:close/>
                  <a:moveTo>
                    <a:pt x="8272" y="80113"/>
                  </a:moveTo>
                  <a:lnTo>
                    <a:pt x="26379" y="80113"/>
                  </a:lnTo>
                  <a:lnTo>
                    <a:pt x="26379" y="8337"/>
                  </a:lnTo>
                  <a:lnTo>
                    <a:pt x="8272" y="8337"/>
                  </a:lnTo>
                  <a:lnTo>
                    <a:pt x="8272" y="80113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1CA75BE4-9470-4BE3-AEA2-D9FD64F88492}"/>
                </a:ext>
              </a:extLst>
            </p:cNvPr>
            <p:cNvSpPr/>
            <p:nvPr/>
          </p:nvSpPr>
          <p:spPr>
            <a:xfrm>
              <a:off x="10977734" y="1588237"/>
              <a:ext cx="26053" cy="84673"/>
            </a:xfrm>
            <a:custGeom>
              <a:avLst/>
              <a:gdLst>
                <a:gd name="connsiteX0" fmla="*/ 0 w 26053"/>
                <a:gd name="connsiteY0" fmla="*/ 0 h 84672"/>
                <a:gd name="connsiteX1" fmla="*/ 26444 w 26053"/>
                <a:gd name="connsiteY1" fmla="*/ 0 h 84672"/>
                <a:gd name="connsiteX2" fmla="*/ 26444 w 26053"/>
                <a:gd name="connsiteY2" fmla="*/ 88450 h 84672"/>
                <a:gd name="connsiteX3" fmla="*/ 0 w 26053"/>
                <a:gd name="connsiteY3" fmla="*/ 88450 h 8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053" h="84672">
                  <a:moveTo>
                    <a:pt x="0" y="0"/>
                  </a:moveTo>
                  <a:lnTo>
                    <a:pt x="26444" y="0"/>
                  </a:lnTo>
                  <a:lnTo>
                    <a:pt x="26444" y="88450"/>
                  </a:lnTo>
                  <a:lnTo>
                    <a:pt x="0" y="8845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14ACF0D5-B3AF-46B5-9152-54E1CE1C82BD}"/>
                </a:ext>
              </a:extLst>
            </p:cNvPr>
            <p:cNvSpPr/>
            <p:nvPr/>
          </p:nvSpPr>
          <p:spPr>
            <a:xfrm>
              <a:off x="10973566" y="1584069"/>
              <a:ext cx="32566" cy="91186"/>
            </a:xfrm>
            <a:custGeom>
              <a:avLst/>
              <a:gdLst>
                <a:gd name="connsiteX0" fmla="*/ 30612 w 32566"/>
                <a:gd name="connsiteY0" fmla="*/ 96787 h 91185"/>
                <a:gd name="connsiteX1" fmla="*/ 4168 w 32566"/>
                <a:gd name="connsiteY1" fmla="*/ 96787 h 91185"/>
                <a:gd name="connsiteX2" fmla="*/ 0 w 32566"/>
                <a:gd name="connsiteY2" fmla="*/ 92619 h 91185"/>
                <a:gd name="connsiteX3" fmla="*/ 0 w 32566"/>
                <a:gd name="connsiteY3" fmla="*/ 4168 h 91185"/>
                <a:gd name="connsiteX4" fmla="*/ 4168 w 32566"/>
                <a:gd name="connsiteY4" fmla="*/ 0 h 91185"/>
                <a:gd name="connsiteX5" fmla="*/ 30612 w 32566"/>
                <a:gd name="connsiteY5" fmla="*/ 0 h 91185"/>
                <a:gd name="connsiteX6" fmla="*/ 34781 w 32566"/>
                <a:gd name="connsiteY6" fmla="*/ 4168 h 91185"/>
                <a:gd name="connsiteX7" fmla="*/ 34781 w 32566"/>
                <a:gd name="connsiteY7" fmla="*/ 92619 h 91185"/>
                <a:gd name="connsiteX8" fmla="*/ 30612 w 32566"/>
                <a:gd name="connsiteY8" fmla="*/ 96787 h 91185"/>
                <a:gd name="connsiteX9" fmla="*/ 8336 w 32566"/>
                <a:gd name="connsiteY9" fmla="*/ 88450 h 91185"/>
                <a:gd name="connsiteX10" fmla="*/ 26443 w 32566"/>
                <a:gd name="connsiteY10" fmla="*/ 88450 h 91185"/>
                <a:gd name="connsiteX11" fmla="*/ 26443 w 32566"/>
                <a:gd name="connsiteY11" fmla="*/ 8337 h 91185"/>
                <a:gd name="connsiteX12" fmla="*/ 8336 w 32566"/>
                <a:gd name="connsiteY12" fmla="*/ 8337 h 91185"/>
                <a:gd name="connsiteX13" fmla="*/ 8336 w 32566"/>
                <a:gd name="connsiteY13" fmla="*/ 88450 h 91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566" h="91185">
                  <a:moveTo>
                    <a:pt x="30612" y="96787"/>
                  </a:moveTo>
                  <a:lnTo>
                    <a:pt x="4168" y="96787"/>
                  </a:lnTo>
                  <a:cubicBezTo>
                    <a:pt x="1888" y="96787"/>
                    <a:pt x="0" y="94898"/>
                    <a:pt x="0" y="92619"/>
                  </a:cubicBezTo>
                  <a:lnTo>
                    <a:pt x="0" y="4168"/>
                  </a:lnTo>
                  <a:cubicBezTo>
                    <a:pt x="0" y="1889"/>
                    <a:pt x="1888" y="0"/>
                    <a:pt x="4168" y="0"/>
                  </a:cubicBezTo>
                  <a:lnTo>
                    <a:pt x="30612" y="0"/>
                  </a:lnTo>
                  <a:cubicBezTo>
                    <a:pt x="32892" y="0"/>
                    <a:pt x="34781" y="1889"/>
                    <a:pt x="34781" y="4168"/>
                  </a:cubicBezTo>
                  <a:lnTo>
                    <a:pt x="34781" y="92619"/>
                  </a:lnTo>
                  <a:cubicBezTo>
                    <a:pt x="34781" y="94898"/>
                    <a:pt x="32957" y="96787"/>
                    <a:pt x="30612" y="96787"/>
                  </a:cubicBezTo>
                  <a:close/>
                  <a:moveTo>
                    <a:pt x="8336" y="88450"/>
                  </a:moveTo>
                  <a:lnTo>
                    <a:pt x="26443" y="88450"/>
                  </a:lnTo>
                  <a:lnTo>
                    <a:pt x="26443" y="8337"/>
                  </a:lnTo>
                  <a:lnTo>
                    <a:pt x="8336" y="8337"/>
                  </a:lnTo>
                  <a:lnTo>
                    <a:pt x="8336" y="88450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50A04DD0-1703-4E32-8B53-58819952C39B}"/>
                </a:ext>
              </a:extLst>
            </p:cNvPr>
            <p:cNvSpPr/>
            <p:nvPr/>
          </p:nvSpPr>
          <p:spPr>
            <a:xfrm>
              <a:off x="11034204" y="1632397"/>
              <a:ext cx="32566" cy="32566"/>
            </a:xfrm>
            <a:custGeom>
              <a:avLst/>
              <a:gdLst>
                <a:gd name="connsiteX0" fmla="*/ 30612 w 32566"/>
                <a:gd name="connsiteY0" fmla="*/ 37972 h 32566"/>
                <a:gd name="connsiteX1" fmla="*/ 4169 w 32566"/>
                <a:gd name="connsiteY1" fmla="*/ 37972 h 32566"/>
                <a:gd name="connsiteX2" fmla="*/ 0 w 32566"/>
                <a:gd name="connsiteY2" fmla="*/ 33804 h 32566"/>
                <a:gd name="connsiteX3" fmla="*/ 0 w 32566"/>
                <a:gd name="connsiteY3" fmla="*/ 4168 h 32566"/>
                <a:gd name="connsiteX4" fmla="*/ 4169 w 32566"/>
                <a:gd name="connsiteY4" fmla="*/ 0 h 32566"/>
                <a:gd name="connsiteX5" fmla="*/ 30612 w 32566"/>
                <a:gd name="connsiteY5" fmla="*/ 0 h 32566"/>
                <a:gd name="connsiteX6" fmla="*/ 34781 w 32566"/>
                <a:gd name="connsiteY6" fmla="*/ 4168 h 32566"/>
                <a:gd name="connsiteX7" fmla="*/ 34781 w 32566"/>
                <a:gd name="connsiteY7" fmla="*/ 33804 h 32566"/>
                <a:gd name="connsiteX8" fmla="*/ 30612 w 32566"/>
                <a:gd name="connsiteY8" fmla="*/ 37972 h 32566"/>
                <a:gd name="connsiteX9" fmla="*/ 8337 w 32566"/>
                <a:gd name="connsiteY9" fmla="*/ 29635 h 32566"/>
                <a:gd name="connsiteX10" fmla="*/ 26444 w 32566"/>
                <a:gd name="connsiteY10" fmla="*/ 29635 h 32566"/>
                <a:gd name="connsiteX11" fmla="*/ 26444 w 32566"/>
                <a:gd name="connsiteY11" fmla="*/ 8337 h 32566"/>
                <a:gd name="connsiteX12" fmla="*/ 8337 w 32566"/>
                <a:gd name="connsiteY12" fmla="*/ 8337 h 32566"/>
                <a:gd name="connsiteX13" fmla="*/ 8337 w 32566"/>
                <a:gd name="connsiteY13" fmla="*/ 29635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566" h="32566">
                  <a:moveTo>
                    <a:pt x="30612" y="37972"/>
                  </a:moveTo>
                  <a:lnTo>
                    <a:pt x="4169" y="37972"/>
                  </a:lnTo>
                  <a:cubicBezTo>
                    <a:pt x="1889" y="37972"/>
                    <a:pt x="0" y="36084"/>
                    <a:pt x="0" y="33804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30612" y="0"/>
                  </a:lnTo>
                  <a:cubicBezTo>
                    <a:pt x="32892" y="0"/>
                    <a:pt x="34781" y="1889"/>
                    <a:pt x="34781" y="4168"/>
                  </a:cubicBezTo>
                  <a:lnTo>
                    <a:pt x="34781" y="33804"/>
                  </a:lnTo>
                  <a:cubicBezTo>
                    <a:pt x="34781" y="36149"/>
                    <a:pt x="32892" y="37972"/>
                    <a:pt x="30612" y="37972"/>
                  </a:cubicBezTo>
                  <a:close/>
                  <a:moveTo>
                    <a:pt x="8337" y="29635"/>
                  </a:moveTo>
                  <a:lnTo>
                    <a:pt x="26444" y="29635"/>
                  </a:lnTo>
                  <a:lnTo>
                    <a:pt x="26444" y="8337"/>
                  </a:lnTo>
                  <a:lnTo>
                    <a:pt x="8337" y="8337"/>
                  </a:lnTo>
                  <a:lnTo>
                    <a:pt x="8337" y="2963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E50BE54A-04D3-4A32-BF29-64B65B8843F5}"/>
                </a:ext>
              </a:extLst>
            </p:cNvPr>
            <p:cNvSpPr/>
            <p:nvPr/>
          </p:nvSpPr>
          <p:spPr>
            <a:xfrm>
              <a:off x="10804676" y="1600612"/>
              <a:ext cx="6513" cy="39080"/>
            </a:xfrm>
            <a:custGeom>
              <a:avLst/>
              <a:gdLst>
                <a:gd name="connsiteX0" fmla="*/ 4169 w 6513"/>
                <a:gd name="connsiteY0" fmla="*/ 40187 h 39079"/>
                <a:gd name="connsiteX1" fmla="*/ 0 w 6513"/>
                <a:gd name="connsiteY1" fmla="*/ 36018 h 39079"/>
                <a:gd name="connsiteX2" fmla="*/ 0 w 6513"/>
                <a:gd name="connsiteY2" fmla="*/ 4168 h 39079"/>
                <a:gd name="connsiteX3" fmla="*/ 4169 w 6513"/>
                <a:gd name="connsiteY3" fmla="*/ 0 h 39079"/>
                <a:gd name="connsiteX4" fmla="*/ 8337 w 6513"/>
                <a:gd name="connsiteY4" fmla="*/ 4168 h 39079"/>
                <a:gd name="connsiteX5" fmla="*/ 8337 w 6513"/>
                <a:gd name="connsiteY5" fmla="*/ 36018 h 39079"/>
                <a:gd name="connsiteX6" fmla="*/ 4169 w 6513"/>
                <a:gd name="connsiteY6" fmla="*/ 4018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39079">
                  <a:moveTo>
                    <a:pt x="4169" y="40187"/>
                  </a:moveTo>
                  <a:cubicBezTo>
                    <a:pt x="1889" y="40187"/>
                    <a:pt x="0" y="38298"/>
                    <a:pt x="0" y="36018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36018"/>
                  </a:lnTo>
                  <a:cubicBezTo>
                    <a:pt x="8337" y="38298"/>
                    <a:pt x="6448" y="40187"/>
                    <a:pt x="4169" y="4018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8AB407C7-2F24-4784-8876-4672D044A21D}"/>
                </a:ext>
              </a:extLst>
            </p:cNvPr>
            <p:cNvSpPr/>
            <p:nvPr/>
          </p:nvSpPr>
          <p:spPr>
            <a:xfrm>
              <a:off x="10804676" y="1712641"/>
              <a:ext cx="6513" cy="26053"/>
            </a:xfrm>
            <a:custGeom>
              <a:avLst/>
              <a:gdLst>
                <a:gd name="connsiteX0" fmla="*/ 4169 w 6513"/>
                <a:gd name="connsiteY0" fmla="*/ 32371 h 26053"/>
                <a:gd name="connsiteX1" fmla="*/ 0 w 6513"/>
                <a:gd name="connsiteY1" fmla="*/ 28202 h 26053"/>
                <a:gd name="connsiteX2" fmla="*/ 0 w 6513"/>
                <a:gd name="connsiteY2" fmla="*/ 4168 h 26053"/>
                <a:gd name="connsiteX3" fmla="*/ 4169 w 6513"/>
                <a:gd name="connsiteY3" fmla="*/ 0 h 26053"/>
                <a:gd name="connsiteX4" fmla="*/ 8337 w 6513"/>
                <a:gd name="connsiteY4" fmla="*/ 4168 h 26053"/>
                <a:gd name="connsiteX5" fmla="*/ 8337 w 6513"/>
                <a:gd name="connsiteY5" fmla="*/ 28202 h 26053"/>
                <a:gd name="connsiteX6" fmla="*/ 4169 w 6513"/>
                <a:gd name="connsiteY6" fmla="*/ 32371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2371"/>
                  </a:moveTo>
                  <a:cubicBezTo>
                    <a:pt x="1889" y="32371"/>
                    <a:pt x="0" y="30482"/>
                    <a:pt x="0" y="28202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28202"/>
                  </a:lnTo>
                  <a:cubicBezTo>
                    <a:pt x="8337" y="30482"/>
                    <a:pt x="6448" y="32371"/>
                    <a:pt x="4169" y="3237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A90D38F6-DC69-42A2-B6EF-44082C2C6D3A}"/>
                </a:ext>
              </a:extLst>
            </p:cNvPr>
            <p:cNvSpPr/>
            <p:nvPr/>
          </p:nvSpPr>
          <p:spPr>
            <a:xfrm>
              <a:off x="10865575" y="1565441"/>
              <a:ext cx="6513" cy="45593"/>
            </a:xfrm>
            <a:custGeom>
              <a:avLst/>
              <a:gdLst>
                <a:gd name="connsiteX0" fmla="*/ 4169 w 6513"/>
                <a:gd name="connsiteY0" fmla="*/ 48850 h 45592"/>
                <a:gd name="connsiteX1" fmla="*/ 0 w 6513"/>
                <a:gd name="connsiteY1" fmla="*/ 44681 h 45592"/>
                <a:gd name="connsiteX2" fmla="*/ 0 w 6513"/>
                <a:gd name="connsiteY2" fmla="*/ 4168 h 45592"/>
                <a:gd name="connsiteX3" fmla="*/ 4169 w 6513"/>
                <a:gd name="connsiteY3" fmla="*/ 0 h 45592"/>
                <a:gd name="connsiteX4" fmla="*/ 8337 w 6513"/>
                <a:gd name="connsiteY4" fmla="*/ 4168 h 45592"/>
                <a:gd name="connsiteX5" fmla="*/ 8337 w 6513"/>
                <a:gd name="connsiteY5" fmla="*/ 44681 h 45592"/>
                <a:gd name="connsiteX6" fmla="*/ 4169 w 6513"/>
                <a:gd name="connsiteY6" fmla="*/ 48850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8850"/>
                  </a:moveTo>
                  <a:cubicBezTo>
                    <a:pt x="1889" y="48850"/>
                    <a:pt x="0" y="46961"/>
                    <a:pt x="0" y="44681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44681"/>
                  </a:lnTo>
                  <a:cubicBezTo>
                    <a:pt x="8337" y="47026"/>
                    <a:pt x="6448" y="48850"/>
                    <a:pt x="4169" y="4885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B743574F-5AF6-439C-9148-4AC4E8FF4108}"/>
                </a:ext>
              </a:extLst>
            </p:cNvPr>
            <p:cNvSpPr/>
            <p:nvPr/>
          </p:nvSpPr>
          <p:spPr>
            <a:xfrm>
              <a:off x="10865575" y="1658906"/>
              <a:ext cx="6513" cy="71646"/>
            </a:xfrm>
            <a:custGeom>
              <a:avLst/>
              <a:gdLst>
                <a:gd name="connsiteX0" fmla="*/ 4169 w 6513"/>
                <a:gd name="connsiteY0" fmla="*/ 74056 h 71645"/>
                <a:gd name="connsiteX1" fmla="*/ 0 w 6513"/>
                <a:gd name="connsiteY1" fmla="*/ 69887 h 71645"/>
                <a:gd name="connsiteX2" fmla="*/ 0 w 6513"/>
                <a:gd name="connsiteY2" fmla="*/ 4169 h 71645"/>
                <a:gd name="connsiteX3" fmla="*/ 4169 w 6513"/>
                <a:gd name="connsiteY3" fmla="*/ 0 h 71645"/>
                <a:gd name="connsiteX4" fmla="*/ 8337 w 6513"/>
                <a:gd name="connsiteY4" fmla="*/ 4169 h 71645"/>
                <a:gd name="connsiteX5" fmla="*/ 8337 w 6513"/>
                <a:gd name="connsiteY5" fmla="*/ 69887 h 71645"/>
                <a:gd name="connsiteX6" fmla="*/ 4169 w 6513"/>
                <a:gd name="connsiteY6" fmla="*/ 74056 h 71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71645">
                  <a:moveTo>
                    <a:pt x="4169" y="74056"/>
                  </a:moveTo>
                  <a:cubicBezTo>
                    <a:pt x="1889" y="74056"/>
                    <a:pt x="0" y="72167"/>
                    <a:pt x="0" y="69887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69887"/>
                  </a:lnTo>
                  <a:cubicBezTo>
                    <a:pt x="8337" y="72167"/>
                    <a:pt x="6448" y="74056"/>
                    <a:pt x="4169" y="7405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DA447F91-3563-417C-A8B5-3B3192D99C1C}"/>
                </a:ext>
              </a:extLst>
            </p:cNvPr>
            <p:cNvSpPr/>
            <p:nvPr/>
          </p:nvSpPr>
          <p:spPr>
            <a:xfrm>
              <a:off x="10926214" y="1591429"/>
              <a:ext cx="6513" cy="65133"/>
            </a:xfrm>
            <a:custGeom>
              <a:avLst/>
              <a:gdLst>
                <a:gd name="connsiteX0" fmla="*/ 4169 w 6513"/>
                <a:gd name="connsiteY0" fmla="*/ 67412 h 65132"/>
                <a:gd name="connsiteX1" fmla="*/ 0 w 6513"/>
                <a:gd name="connsiteY1" fmla="*/ 63244 h 65132"/>
                <a:gd name="connsiteX2" fmla="*/ 0 w 6513"/>
                <a:gd name="connsiteY2" fmla="*/ 4168 h 65132"/>
                <a:gd name="connsiteX3" fmla="*/ 4169 w 6513"/>
                <a:gd name="connsiteY3" fmla="*/ 0 h 65132"/>
                <a:gd name="connsiteX4" fmla="*/ 8336 w 6513"/>
                <a:gd name="connsiteY4" fmla="*/ 4168 h 65132"/>
                <a:gd name="connsiteX5" fmla="*/ 8336 w 6513"/>
                <a:gd name="connsiteY5" fmla="*/ 63244 h 65132"/>
                <a:gd name="connsiteX6" fmla="*/ 4169 w 6513"/>
                <a:gd name="connsiteY6" fmla="*/ 67412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2">
                  <a:moveTo>
                    <a:pt x="4169" y="67412"/>
                  </a:moveTo>
                  <a:cubicBezTo>
                    <a:pt x="1888" y="67412"/>
                    <a:pt x="0" y="65524"/>
                    <a:pt x="0" y="63244"/>
                  </a:cubicBezTo>
                  <a:lnTo>
                    <a:pt x="0" y="4168"/>
                  </a:lnTo>
                  <a:cubicBezTo>
                    <a:pt x="0" y="1889"/>
                    <a:pt x="1888" y="0"/>
                    <a:pt x="4169" y="0"/>
                  </a:cubicBezTo>
                  <a:cubicBezTo>
                    <a:pt x="6448" y="0"/>
                    <a:pt x="8336" y="1889"/>
                    <a:pt x="8336" y="4168"/>
                  </a:cubicBezTo>
                  <a:lnTo>
                    <a:pt x="8336" y="63244"/>
                  </a:lnTo>
                  <a:cubicBezTo>
                    <a:pt x="8336" y="65524"/>
                    <a:pt x="6448" y="67412"/>
                    <a:pt x="4169" y="6741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0EB7CE6A-EB34-4671-83C9-0054D09EE3BF}"/>
                </a:ext>
              </a:extLst>
            </p:cNvPr>
            <p:cNvSpPr/>
            <p:nvPr/>
          </p:nvSpPr>
          <p:spPr>
            <a:xfrm>
              <a:off x="10924586" y="1730682"/>
              <a:ext cx="6513" cy="19540"/>
            </a:xfrm>
            <a:custGeom>
              <a:avLst/>
              <a:gdLst>
                <a:gd name="connsiteX0" fmla="*/ 4169 w 6513"/>
                <a:gd name="connsiteY0" fmla="*/ 21689 h 19539"/>
                <a:gd name="connsiteX1" fmla="*/ 0 w 6513"/>
                <a:gd name="connsiteY1" fmla="*/ 17521 h 19539"/>
                <a:gd name="connsiteX2" fmla="*/ 0 w 6513"/>
                <a:gd name="connsiteY2" fmla="*/ 4168 h 19539"/>
                <a:gd name="connsiteX3" fmla="*/ 4169 w 6513"/>
                <a:gd name="connsiteY3" fmla="*/ 0 h 19539"/>
                <a:gd name="connsiteX4" fmla="*/ 8336 w 6513"/>
                <a:gd name="connsiteY4" fmla="*/ 4168 h 19539"/>
                <a:gd name="connsiteX5" fmla="*/ 8336 w 6513"/>
                <a:gd name="connsiteY5" fmla="*/ 17521 h 19539"/>
                <a:gd name="connsiteX6" fmla="*/ 4169 w 6513"/>
                <a:gd name="connsiteY6" fmla="*/ 21689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1689"/>
                  </a:moveTo>
                  <a:cubicBezTo>
                    <a:pt x="1888" y="21689"/>
                    <a:pt x="0" y="19800"/>
                    <a:pt x="0" y="17521"/>
                  </a:cubicBezTo>
                  <a:lnTo>
                    <a:pt x="0" y="4168"/>
                  </a:lnTo>
                  <a:cubicBezTo>
                    <a:pt x="0" y="1889"/>
                    <a:pt x="1888" y="0"/>
                    <a:pt x="4169" y="0"/>
                  </a:cubicBezTo>
                  <a:cubicBezTo>
                    <a:pt x="6448" y="0"/>
                    <a:pt x="8336" y="1889"/>
                    <a:pt x="8336" y="4168"/>
                  </a:cubicBezTo>
                  <a:lnTo>
                    <a:pt x="8336" y="17521"/>
                  </a:lnTo>
                  <a:cubicBezTo>
                    <a:pt x="8336" y="19800"/>
                    <a:pt x="6448" y="21689"/>
                    <a:pt x="4169" y="2168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994A84D6-405E-47C2-BDBE-FA35D38B7FD0}"/>
                </a:ext>
              </a:extLst>
            </p:cNvPr>
            <p:cNvSpPr/>
            <p:nvPr/>
          </p:nvSpPr>
          <p:spPr>
            <a:xfrm>
              <a:off x="10986787" y="1672519"/>
              <a:ext cx="6513" cy="45593"/>
            </a:xfrm>
            <a:custGeom>
              <a:avLst/>
              <a:gdLst>
                <a:gd name="connsiteX0" fmla="*/ 4169 w 6513"/>
                <a:gd name="connsiteY0" fmla="*/ 48394 h 45592"/>
                <a:gd name="connsiteX1" fmla="*/ 0 w 6513"/>
                <a:gd name="connsiteY1" fmla="*/ 44225 h 45592"/>
                <a:gd name="connsiteX2" fmla="*/ 0 w 6513"/>
                <a:gd name="connsiteY2" fmla="*/ 4168 h 45592"/>
                <a:gd name="connsiteX3" fmla="*/ 4169 w 6513"/>
                <a:gd name="connsiteY3" fmla="*/ 0 h 45592"/>
                <a:gd name="connsiteX4" fmla="*/ 8337 w 6513"/>
                <a:gd name="connsiteY4" fmla="*/ 4168 h 45592"/>
                <a:gd name="connsiteX5" fmla="*/ 8337 w 6513"/>
                <a:gd name="connsiteY5" fmla="*/ 44225 h 45592"/>
                <a:gd name="connsiteX6" fmla="*/ 4169 w 6513"/>
                <a:gd name="connsiteY6" fmla="*/ 48394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8394"/>
                  </a:moveTo>
                  <a:cubicBezTo>
                    <a:pt x="1889" y="48394"/>
                    <a:pt x="0" y="46505"/>
                    <a:pt x="0" y="44225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44225"/>
                  </a:lnTo>
                  <a:cubicBezTo>
                    <a:pt x="8337" y="46570"/>
                    <a:pt x="6513" y="48394"/>
                    <a:pt x="4169" y="4839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BBA6A397-47FB-47D0-9694-447AE8E41379}"/>
                </a:ext>
              </a:extLst>
            </p:cNvPr>
            <p:cNvSpPr/>
            <p:nvPr/>
          </p:nvSpPr>
          <p:spPr>
            <a:xfrm>
              <a:off x="10986787" y="1570521"/>
              <a:ext cx="6513" cy="19540"/>
            </a:xfrm>
            <a:custGeom>
              <a:avLst/>
              <a:gdLst>
                <a:gd name="connsiteX0" fmla="*/ 4169 w 6513"/>
                <a:gd name="connsiteY0" fmla="*/ 20712 h 19539"/>
                <a:gd name="connsiteX1" fmla="*/ 0 w 6513"/>
                <a:gd name="connsiteY1" fmla="*/ 16544 h 19539"/>
                <a:gd name="connsiteX2" fmla="*/ 0 w 6513"/>
                <a:gd name="connsiteY2" fmla="*/ 4168 h 19539"/>
                <a:gd name="connsiteX3" fmla="*/ 4169 w 6513"/>
                <a:gd name="connsiteY3" fmla="*/ 0 h 19539"/>
                <a:gd name="connsiteX4" fmla="*/ 8337 w 6513"/>
                <a:gd name="connsiteY4" fmla="*/ 4168 h 19539"/>
                <a:gd name="connsiteX5" fmla="*/ 8337 w 6513"/>
                <a:gd name="connsiteY5" fmla="*/ 16544 h 19539"/>
                <a:gd name="connsiteX6" fmla="*/ 4169 w 6513"/>
                <a:gd name="connsiteY6" fmla="*/ 2071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9539">
                  <a:moveTo>
                    <a:pt x="4169" y="20712"/>
                  </a:moveTo>
                  <a:cubicBezTo>
                    <a:pt x="1889" y="20712"/>
                    <a:pt x="0" y="18823"/>
                    <a:pt x="0" y="16544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16544"/>
                  </a:lnTo>
                  <a:cubicBezTo>
                    <a:pt x="8337" y="18823"/>
                    <a:pt x="6513" y="20712"/>
                    <a:pt x="4169" y="2071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8AF1CC2D-DF43-4662-B32B-42927B34B738}"/>
                </a:ext>
              </a:extLst>
            </p:cNvPr>
            <p:cNvSpPr/>
            <p:nvPr/>
          </p:nvSpPr>
          <p:spPr>
            <a:xfrm>
              <a:off x="11047426" y="1570521"/>
              <a:ext cx="6513" cy="65133"/>
            </a:xfrm>
            <a:custGeom>
              <a:avLst/>
              <a:gdLst>
                <a:gd name="connsiteX0" fmla="*/ 4169 w 6513"/>
                <a:gd name="connsiteY0" fmla="*/ 70278 h 65132"/>
                <a:gd name="connsiteX1" fmla="*/ 0 w 6513"/>
                <a:gd name="connsiteY1" fmla="*/ 66110 h 65132"/>
                <a:gd name="connsiteX2" fmla="*/ 0 w 6513"/>
                <a:gd name="connsiteY2" fmla="*/ 4168 h 65132"/>
                <a:gd name="connsiteX3" fmla="*/ 4169 w 6513"/>
                <a:gd name="connsiteY3" fmla="*/ 0 h 65132"/>
                <a:gd name="connsiteX4" fmla="*/ 8337 w 6513"/>
                <a:gd name="connsiteY4" fmla="*/ 4168 h 65132"/>
                <a:gd name="connsiteX5" fmla="*/ 8337 w 6513"/>
                <a:gd name="connsiteY5" fmla="*/ 66110 h 65132"/>
                <a:gd name="connsiteX6" fmla="*/ 4169 w 6513"/>
                <a:gd name="connsiteY6" fmla="*/ 70278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2">
                  <a:moveTo>
                    <a:pt x="4169" y="70278"/>
                  </a:moveTo>
                  <a:cubicBezTo>
                    <a:pt x="1889" y="70278"/>
                    <a:pt x="0" y="68389"/>
                    <a:pt x="0" y="66110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66110"/>
                  </a:lnTo>
                  <a:cubicBezTo>
                    <a:pt x="8337" y="68389"/>
                    <a:pt x="6448" y="70278"/>
                    <a:pt x="4169" y="7027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0C446FF2-5633-43A6-98E2-95859E613B22}"/>
                </a:ext>
              </a:extLst>
            </p:cNvPr>
            <p:cNvSpPr/>
            <p:nvPr/>
          </p:nvSpPr>
          <p:spPr>
            <a:xfrm>
              <a:off x="11047426" y="1662032"/>
              <a:ext cx="6513" cy="117239"/>
            </a:xfrm>
            <a:custGeom>
              <a:avLst/>
              <a:gdLst>
                <a:gd name="connsiteX0" fmla="*/ 4169 w 6513"/>
                <a:gd name="connsiteY0" fmla="*/ 121407 h 117238"/>
                <a:gd name="connsiteX1" fmla="*/ 0 w 6513"/>
                <a:gd name="connsiteY1" fmla="*/ 117239 h 117238"/>
                <a:gd name="connsiteX2" fmla="*/ 0 w 6513"/>
                <a:gd name="connsiteY2" fmla="*/ 4169 h 117238"/>
                <a:gd name="connsiteX3" fmla="*/ 4169 w 6513"/>
                <a:gd name="connsiteY3" fmla="*/ 0 h 117238"/>
                <a:gd name="connsiteX4" fmla="*/ 8337 w 6513"/>
                <a:gd name="connsiteY4" fmla="*/ 4169 h 117238"/>
                <a:gd name="connsiteX5" fmla="*/ 8337 w 6513"/>
                <a:gd name="connsiteY5" fmla="*/ 117174 h 117238"/>
                <a:gd name="connsiteX6" fmla="*/ 4169 w 6513"/>
                <a:gd name="connsiteY6" fmla="*/ 121407 h 117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17238">
                  <a:moveTo>
                    <a:pt x="4169" y="121407"/>
                  </a:moveTo>
                  <a:cubicBezTo>
                    <a:pt x="1889" y="121407"/>
                    <a:pt x="0" y="119519"/>
                    <a:pt x="0" y="117239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17174"/>
                  </a:lnTo>
                  <a:cubicBezTo>
                    <a:pt x="8337" y="119519"/>
                    <a:pt x="6448" y="121407"/>
                    <a:pt x="4169" y="12140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82" name="Group 1981">
            <a:extLst>
              <a:ext uri="{FF2B5EF4-FFF2-40B4-BE49-F238E27FC236}">
                <a16:creationId xmlns:a16="http://schemas.microsoft.com/office/drawing/2014/main" id="{9B2D8963-B35C-46AC-BED2-FA2F3C587B2B}"/>
              </a:ext>
            </a:extLst>
          </p:cNvPr>
          <p:cNvGrpSpPr/>
          <p:nvPr/>
        </p:nvGrpSpPr>
        <p:grpSpPr>
          <a:xfrm>
            <a:off x="10641894" y="2572813"/>
            <a:ext cx="520150" cy="404219"/>
            <a:chOff x="10746903" y="2607890"/>
            <a:chExt cx="429876" cy="334065"/>
          </a:xfrm>
          <a:solidFill>
            <a:srgbClr val="FFFFFF"/>
          </a:solidFill>
        </p:grpSpPr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3EC5DA0F-D095-41F1-8C8A-003DCB851CCA}"/>
                </a:ext>
              </a:extLst>
            </p:cNvPr>
            <p:cNvSpPr/>
            <p:nvPr/>
          </p:nvSpPr>
          <p:spPr>
            <a:xfrm>
              <a:off x="10746903" y="2607890"/>
              <a:ext cx="429876" cy="286584"/>
            </a:xfrm>
            <a:custGeom>
              <a:avLst/>
              <a:gdLst>
                <a:gd name="connsiteX0" fmla="*/ 416003 w 429876"/>
                <a:gd name="connsiteY0" fmla="*/ 290492 h 286583"/>
                <a:gd name="connsiteX1" fmla="*/ 284305 w 429876"/>
                <a:gd name="connsiteY1" fmla="*/ 290492 h 286583"/>
                <a:gd name="connsiteX2" fmla="*/ 280136 w 429876"/>
                <a:gd name="connsiteY2" fmla="*/ 286323 h 286583"/>
                <a:gd name="connsiteX3" fmla="*/ 284305 w 429876"/>
                <a:gd name="connsiteY3" fmla="*/ 282155 h 286583"/>
                <a:gd name="connsiteX4" fmla="*/ 416003 w 429876"/>
                <a:gd name="connsiteY4" fmla="*/ 282155 h 286583"/>
                <a:gd name="connsiteX5" fmla="*/ 421800 w 429876"/>
                <a:gd name="connsiteY5" fmla="*/ 276358 h 286583"/>
                <a:gd name="connsiteX6" fmla="*/ 421800 w 429876"/>
                <a:gd name="connsiteY6" fmla="*/ 14134 h 286583"/>
                <a:gd name="connsiteX7" fmla="*/ 416003 w 429876"/>
                <a:gd name="connsiteY7" fmla="*/ 8337 h 286583"/>
                <a:gd name="connsiteX8" fmla="*/ 14134 w 429876"/>
                <a:gd name="connsiteY8" fmla="*/ 8337 h 286583"/>
                <a:gd name="connsiteX9" fmla="*/ 8337 w 429876"/>
                <a:gd name="connsiteY9" fmla="*/ 14134 h 286583"/>
                <a:gd name="connsiteX10" fmla="*/ 8337 w 429876"/>
                <a:gd name="connsiteY10" fmla="*/ 276358 h 286583"/>
                <a:gd name="connsiteX11" fmla="*/ 14134 w 429876"/>
                <a:gd name="connsiteY11" fmla="*/ 282155 h 286583"/>
                <a:gd name="connsiteX12" fmla="*/ 130917 w 429876"/>
                <a:gd name="connsiteY12" fmla="*/ 282155 h 286583"/>
                <a:gd name="connsiteX13" fmla="*/ 135085 w 429876"/>
                <a:gd name="connsiteY13" fmla="*/ 286323 h 286583"/>
                <a:gd name="connsiteX14" fmla="*/ 130917 w 429876"/>
                <a:gd name="connsiteY14" fmla="*/ 290492 h 286583"/>
                <a:gd name="connsiteX15" fmla="*/ 14134 w 429876"/>
                <a:gd name="connsiteY15" fmla="*/ 290492 h 286583"/>
                <a:gd name="connsiteX16" fmla="*/ 0 w 429876"/>
                <a:gd name="connsiteY16" fmla="*/ 276358 h 286583"/>
                <a:gd name="connsiteX17" fmla="*/ 0 w 429876"/>
                <a:gd name="connsiteY17" fmla="*/ 14134 h 286583"/>
                <a:gd name="connsiteX18" fmla="*/ 14134 w 429876"/>
                <a:gd name="connsiteY18" fmla="*/ 0 h 286583"/>
                <a:gd name="connsiteX19" fmla="*/ 416003 w 429876"/>
                <a:gd name="connsiteY19" fmla="*/ 0 h 286583"/>
                <a:gd name="connsiteX20" fmla="*/ 430137 w 429876"/>
                <a:gd name="connsiteY20" fmla="*/ 14134 h 286583"/>
                <a:gd name="connsiteX21" fmla="*/ 430137 w 429876"/>
                <a:gd name="connsiteY21" fmla="*/ 276358 h 286583"/>
                <a:gd name="connsiteX22" fmla="*/ 416003 w 429876"/>
                <a:gd name="connsiteY22" fmla="*/ 290492 h 286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29876" h="286583">
                  <a:moveTo>
                    <a:pt x="416003" y="290492"/>
                  </a:moveTo>
                  <a:lnTo>
                    <a:pt x="284305" y="290492"/>
                  </a:lnTo>
                  <a:cubicBezTo>
                    <a:pt x="282025" y="290492"/>
                    <a:pt x="280136" y="288603"/>
                    <a:pt x="280136" y="286323"/>
                  </a:cubicBezTo>
                  <a:cubicBezTo>
                    <a:pt x="280136" y="284044"/>
                    <a:pt x="282025" y="282155"/>
                    <a:pt x="284305" y="282155"/>
                  </a:cubicBezTo>
                  <a:lnTo>
                    <a:pt x="416003" y="282155"/>
                  </a:lnTo>
                  <a:cubicBezTo>
                    <a:pt x="419194" y="282155"/>
                    <a:pt x="421800" y="279550"/>
                    <a:pt x="421800" y="276358"/>
                  </a:cubicBezTo>
                  <a:lnTo>
                    <a:pt x="421800" y="14134"/>
                  </a:lnTo>
                  <a:cubicBezTo>
                    <a:pt x="421800" y="10942"/>
                    <a:pt x="419194" y="8337"/>
                    <a:pt x="416003" y="8337"/>
                  </a:cubicBezTo>
                  <a:lnTo>
                    <a:pt x="14134" y="8337"/>
                  </a:lnTo>
                  <a:cubicBezTo>
                    <a:pt x="10943" y="8337"/>
                    <a:pt x="8337" y="10942"/>
                    <a:pt x="8337" y="14134"/>
                  </a:cubicBezTo>
                  <a:lnTo>
                    <a:pt x="8337" y="276358"/>
                  </a:lnTo>
                  <a:cubicBezTo>
                    <a:pt x="8337" y="279550"/>
                    <a:pt x="10943" y="282155"/>
                    <a:pt x="14134" y="282155"/>
                  </a:cubicBezTo>
                  <a:lnTo>
                    <a:pt x="130917" y="282155"/>
                  </a:lnTo>
                  <a:cubicBezTo>
                    <a:pt x="133196" y="282155"/>
                    <a:pt x="135085" y="284044"/>
                    <a:pt x="135085" y="286323"/>
                  </a:cubicBezTo>
                  <a:cubicBezTo>
                    <a:pt x="135085" y="288603"/>
                    <a:pt x="133196" y="290492"/>
                    <a:pt x="130917" y="290492"/>
                  </a:cubicBezTo>
                  <a:lnTo>
                    <a:pt x="14134" y="290492"/>
                  </a:lnTo>
                  <a:cubicBezTo>
                    <a:pt x="6318" y="290492"/>
                    <a:pt x="0" y="284174"/>
                    <a:pt x="0" y="276358"/>
                  </a:cubicBezTo>
                  <a:lnTo>
                    <a:pt x="0" y="14134"/>
                  </a:lnTo>
                  <a:cubicBezTo>
                    <a:pt x="0" y="6318"/>
                    <a:pt x="6318" y="0"/>
                    <a:pt x="14134" y="0"/>
                  </a:cubicBezTo>
                  <a:lnTo>
                    <a:pt x="416003" y="0"/>
                  </a:lnTo>
                  <a:cubicBezTo>
                    <a:pt x="423818" y="0"/>
                    <a:pt x="430137" y="6318"/>
                    <a:pt x="430137" y="14134"/>
                  </a:cubicBezTo>
                  <a:lnTo>
                    <a:pt x="430137" y="276358"/>
                  </a:lnTo>
                  <a:cubicBezTo>
                    <a:pt x="430137" y="284174"/>
                    <a:pt x="423818" y="290492"/>
                    <a:pt x="416003" y="29049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DFF6E26E-B2C6-4100-A729-E9809EEFF8A3}"/>
                </a:ext>
              </a:extLst>
            </p:cNvPr>
            <p:cNvSpPr/>
            <p:nvPr/>
          </p:nvSpPr>
          <p:spPr>
            <a:xfrm>
              <a:off x="10751072" y="2677126"/>
              <a:ext cx="416849" cy="6513"/>
            </a:xfrm>
            <a:custGeom>
              <a:avLst/>
              <a:gdLst>
                <a:gd name="connsiteX0" fmla="*/ 0 w 416849"/>
                <a:gd name="connsiteY0" fmla="*/ 0 h 6513"/>
                <a:gd name="connsiteX1" fmla="*/ 421800 w 416849"/>
                <a:gd name="connsiteY1" fmla="*/ 0 h 6513"/>
                <a:gd name="connsiteX2" fmla="*/ 421800 w 416849"/>
                <a:gd name="connsiteY2" fmla="*/ 8337 h 6513"/>
                <a:gd name="connsiteX3" fmla="*/ 0 w 416849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849" h="6513">
                  <a:moveTo>
                    <a:pt x="0" y="0"/>
                  </a:moveTo>
                  <a:lnTo>
                    <a:pt x="421800" y="0"/>
                  </a:lnTo>
                  <a:lnTo>
                    <a:pt x="421800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D3FAC67C-B163-4779-A820-C08B03F1A762}"/>
                </a:ext>
              </a:extLst>
            </p:cNvPr>
            <p:cNvSpPr/>
            <p:nvPr/>
          </p:nvSpPr>
          <p:spPr>
            <a:xfrm>
              <a:off x="10751072" y="2721872"/>
              <a:ext cx="416849" cy="6513"/>
            </a:xfrm>
            <a:custGeom>
              <a:avLst/>
              <a:gdLst>
                <a:gd name="connsiteX0" fmla="*/ 0 w 416849"/>
                <a:gd name="connsiteY0" fmla="*/ 0 h 6513"/>
                <a:gd name="connsiteX1" fmla="*/ 421800 w 416849"/>
                <a:gd name="connsiteY1" fmla="*/ 0 h 6513"/>
                <a:gd name="connsiteX2" fmla="*/ 421800 w 416849"/>
                <a:gd name="connsiteY2" fmla="*/ 8337 h 6513"/>
                <a:gd name="connsiteX3" fmla="*/ 0 w 416849"/>
                <a:gd name="connsiteY3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6849" h="6513">
                  <a:moveTo>
                    <a:pt x="0" y="0"/>
                  </a:moveTo>
                  <a:lnTo>
                    <a:pt x="421800" y="0"/>
                  </a:lnTo>
                  <a:lnTo>
                    <a:pt x="421800" y="8337"/>
                  </a:lnTo>
                  <a:lnTo>
                    <a:pt x="0" y="8337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DEDF111-CD08-4BC7-8543-DD5A2E4CB508}"/>
                </a:ext>
              </a:extLst>
            </p:cNvPr>
            <p:cNvSpPr/>
            <p:nvPr/>
          </p:nvSpPr>
          <p:spPr>
            <a:xfrm>
              <a:off x="10987374" y="2699466"/>
              <a:ext cx="32566" cy="6513"/>
            </a:xfrm>
            <a:custGeom>
              <a:avLst/>
              <a:gdLst>
                <a:gd name="connsiteX0" fmla="*/ 34260 w 32566"/>
                <a:gd name="connsiteY0" fmla="*/ 8337 h 6513"/>
                <a:gd name="connsiteX1" fmla="*/ 4168 w 32566"/>
                <a:gd name="connsiteY1" fmla="*/ 8337 h 6513"/>
                <a:gd name="connsiteX2" fmla="*/ 0 w 32566"/>
                <a:gd name="connsiteY2" fmla="*/ 4168 h 6513"/>
                <a:gd name="connsiteX3" fmla="*/ 4168 w 32566"/>
                <a:gd name="connsiteY3" fmla="*/ 0 h 6513"/>
                <a:gd name="connsiteX4" fmla="*/ 34260 w 32566"/>
                <a:gd name="connsiteY4" fmla="*/ 0 h 6513"/>
                <a:gd name="connsiteX5" fmla="*/ 38428 w 32566"/>
                <a:gd name="connsiteY5" fmla="*/ 4168 h 6513"/>
                <a:gd name="connsiteX6" fmla="*/ 34260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4260" y="8337"/>
                  </a:moveTo>
                  <a:lnTo>
                    <a:pt x="4168" y="8337"/>
                  </a:lnTo>
                  <a:cubicBezTo>
                    <a:pt x="1888" y="8337"/>
                    <a:pt x="0" y="6448"/>
                    <a:pt x="0" y="4168"/>
                  </a:cubicBezTo>
                  <a:cubicBezTo>
                    <a:pt x="0" y="1889"/>
                    <a:pt x="1888" y="0"/>
                    <a:pt x="4168" y="0"/>
                  </a:cubicBezTo>
                  <a:lnTo>
                    <a:pt x="34260" y="0"/>
                  </a:lnTo>
                  <a:cubicBezTo>
                    <a:pt x="36539" y="0"/>
                    <a:pt x="38428" y="1889"/>
                    <a:pt x="38428" y="4168"/>
                  </a:cubicBezTo>
                  <a:cubicBezTo>
                    <a:pt x="38428" y="6448"/>
                    <a:pt x="36539" y="8337"/>
                    <a:pt x="3426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2614CF7-5405-4CD1-8A63-2E9857A21CDC}"/>
                </a:ext>
              </a:extLst>
            </p:cNvPr>
            <p:cNvSpPr/>
            <p:nvPr/>
          </p:nvSpPr>
          <p:spPr>
            <a:xfrm>
              <a:off x="11042019" y="2699466"/>
              <a:ext cx="32566" cy="6513"/>
            </a:xfrm>
            <a:custGeom>
              <a:avLst/>
              <a:gdLst>
                <a:gd name="connsiteX0" fmla="*/ 34260 w 32566"/>
                <a:gd name="connsiteY0" fmla="*/ 8337 h 6513"/>
                <a:gd name="connsiteX1" fmla="*/ 4169 w 32566"/>
                <a:gd name="connsiteY1" fmla="*/ 8337 h 6513"/>
                <a:gd name="connsiteX2" fmla="*/ 0 w 32566"/>
                <a:gd name="connsiteY2" fmla="*/ 4168 h 6513"/>
                <a:gd name="connsiteX3" fmla="*/ 4169 w 32566"/>
                <a:gd name="connsiteY3" fmla="*/ 0 h 6513"/>
                <a:gd name="connsiteX4" fmla="*/ 34260 w 32566"/>
                <a:gd name="connsiteY4" fmla="*/ 0 h 6513"/>
                <a:gd name="connsiteX5" fmla="*/ 38428 w 32566"/>
                <a:gd name="connsiteY5" fmla="*/ 4168 h 6513"/>
                <a:gd name="connsiteX6" fmla="*/ 34260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4260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34260" y="0"/>
                  </a:lnTo>
                  <a:cubicBezTo>
                    <a:pt x="36540" y="0"/>
                    <a:pt x="38428" y="1889"/>
                    <a:pt x="38428" y="4168"/>
                  </a:cubicBezTo>
                  <a:cubicBezTo>
                    <a:pt x="38428" y="6448"/>
                    <a:pt x="36540" y="8337"/>
                    <a:pt x="3426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B5977B1F-041E-4B9D-98EE-21C9AF621CCA}"/>
                </a:ext>
              </a:extLst>
            </p:cNvPr>
            <p:cNvSpPr/>
            <p:nvPr/>
          </p:nvSpPr>
          <p:spPr>
            <a:xfrm>
              <a:off x="11096666" y="2699466"/>
              <a:ext cx="32566" cy="6513"/>
            </a:xfrm>
            <a:custGeom>
              <a:avLst/>
              <a:gdLst>
                <a:gd name="connsiteX0" fmla="*/ 34260 w 32566"/>
                <a:gd name="connsiteY0" fmla="*/ 8337 h 6513"/>
                <a:gd name="connsiteX1" fmla="*/ 4169 w 32566"/>
                <a:gd name="connsiteY1" fmla="*/ 8337 h 6513"/>
                <a:gd name="connsiteX2" fmla="*/ 0 w 32566"/>
                <a:gd name="connsiteY2" fmla="*/ 4168 h 6513"/>
                <a:gd name="connsiteX3" fmla="*/ 4169 w 32566"/>
                <a:gd name="connsiteY3" fmla="*/ 0 h 6513"/>
                <a:gd name="connsiteX4" fmla="*/ 34260 w 32566"/>
                <a:gd name="connsiteY4" fmla="*/ 0 h 6513"/>
                <a:gd name="connsiteX5" fmla="*/ 38428 w 32566"/>
                <a:gd name="connsiteY5" fmla="*/ 4168 h 6513"/>
                <a:gd name="connsiteX6" fmla="*/ 34260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4260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34260" y="0"/>
                  </a:lnTo>
                  <a:cubicBezTo>
                    <a:pt x="36539" y="0"/>
                    <a:pt x="38428" y="1889"/>
                    <a:pt x="38428" y="4168"/>
                  </a:cubicBezTo>
                  <a:cubicBezTo>
                    <a:pt x="38428" y="6448"/>
                    <a:pt x="36539" y="8337"/>
                    <a:pt x="3426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B48675F5-833A-431B-AA83-19B2722EE375}"/>
                </a:ext>
              </a:extLst>
            </p:cNvPr>
            <p:cNvSpPr/>
            <p:nvPr/>
          </p:nvSpPr>
          <p:spPr>
            <a:xfrm>
              <a:off x="10907325" y="2841586"/>
              <a:ext cx="91186" cy="78159"/>
            </a:xfrm>
            <a:custGeom>
              <a:avLst/>
              <a:gdLst>
                <a:gd name="connsiteX0" fmla="*/ 67347 w 91185"/>
                <a:gd name="connsiteY0" fmla="*/ 78550 h 78159"/>
                <a:gd name="connsiteX1" fmla="*/ 27095 w 91185"/>
                <a:gd name="connsiteY1" fmla="*/ 78550 h 78159"/>
                <a:gd name="connsiteX2" fmla="*/ 0 w 91185"/>
                <a:gd name="connsiteY2" fmla="*/ 51455 h 78159"/>
                <a:gd name="connsiteX3" fmla="*/ 0 w 91185"/>
                <a:gd name="connsiteY3" fmla="*/ 9379 h 78159"/>
                <a:gd name="connsiteX4" fmla="*/ 9379 w 91185"/>
                <a:gd name="connsiteY4" fmla="*/ 0 h 78159"/>
                <a:gd name="connsiteX5" fmla="*/ 85128 w 91185"/>
                <a:gd name="connsiteY5" fmla="*/ 0 h 78159"/>
                <a:gd name="connsiteX6" fmla="*/ 94508 w 91185"/>
                <a:gd name="connsiteY6" fmla="*/ 9379 h 78159"/>
                <a:gd name="connsiteX7" fmla="*/ 94508 w 91185"/>
                <a:gd name="connsiteY7" fmla="*/ 51455 h 78159"/>
                <a:gd name="connsiteX8" fmla="*/ 67347 w 91185"/>
                <a:gd name="connsiteY8" fmla="*/ 78550 h 78159"/>
                <a:gd name="connsiteX9" fmla="*/ 9314 w 91185"/>
                <a:gd name="connsiteY9" fmla="*/ 8272 h 78159"/>
                <a:gd name="connsiteX10" fmla="*/ 8272 w 91185"/>
                <a:gd name="connsiteY10" fmla="*/ 9314 h 78159"/>
                <a:gd name="connsiteX11" fmla="*/ 8272 w 91185"/>
                <a:gd name="connsiteY11" fmla="*/ 51390 h 78159"/>
                <a:gd name="connsiteX12" fmla="*/ 27030 w 91185"/>
                <a:gd name="connsiteY12" fmla="*/ 70148 h 78159"/>
                <a:gd name="connsiteX13" fmla="*/ 67282 w 91185"/>
                <a:gd name="connsiteY13" fmla="*/ 70148 h 78159"/>
                <a:gd name="connsiteX14" fmla="*/ 86040 w 91185"/>
                <a:gd name="connsiteY14" fmla="*/ 51390 h 78159"/>
                <a:gd name="connsiteX15" fmla="*/ 86040 w 91185"/>
                <a:gd name="connsiteY15" fmla="*/ 9314 h 78159"/>
                <a:gd name="connsiteX16" fmla="*/ 84999 w 91185"/>
                <a:gd name="connsiteY16" fmla="*/ 8272 h 78159"/>
                <a:gd name="connsiteX17" fmla="*/ 9314 w 91185"/>
                <a:gd name="connsiteY17" fmla="*/ 8272 h 78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185" h="78159">
                  <a:moveTo>
                    <a:pt x="67347" y="78550"/>
                  </a:moveTo>
                  <a:lnTo>
                    <a:pt x="27095" y="78550"/>
                  </a:lnTo>
                  <a:cubicBezTo>
                    <a:pt x="12115" y="78550"/>
                    <a:pt x="0" y="66370"/>
                    <a:pt x="0" y="51455"/>
                  </a:cubicBezTo>
                  <a:lnTo>
                    <a:pt x="0" y="9379"/>
                  </a:lnTo>
                  <a:cubicBezTo>
                    <a:pt x="0" y="4234"/>
                    <a:pt x="4169" y="0"/>
                    <a:pt x="9379" y="0"/>
                  </a:cubicBezTo>
                  <a:lnTo>
                    <a:pt x="85128" y="0"/>
                  </a:lnTo>
                  <a:cubicBezTo>
                    <a:pt x="90274" y="0"/>
                    <a:pt x="94508" y="4168"/>
                    <a:pt x="94508" y="9379"/>
                  </a:cubicBezTo>
                  <a:lnTo>
                    <a:pt x="94508" y="51455"/>
                  </a:lnTo>
                  <a:cubicBezTo>
                    <a:pt x="94442" y="66370"/>
                    <a:pt x="82328" y="78550"/>
                    <a:pt x="67347" y="78550"/>
                  </a:cubicBezTo>
                  <a:close/>
                  <a:moveTo>
                    <a:pt x="9314" y="8272"/>
                  </a:moveTo>
                  <a:cubicBezTo>
                    <a:pt x="8728" y="8272"/>
                    <a:pt x="8272" y="8728"/>
                    <a:pt x="8272" y="9314"/>
                  </a:cubicBezTo>
                  <a:lnTo>
                    <a:pt x="8272" y="51390"/>
                  </a:lnTo>
                  <a:cubicBezTo>
                    <a:pt x="8272" y="61746"/>
                    <a:pt x="16674" y="70148"/>
                    <a:pt x="27030" y="70148"/>
                  </a:cubicBezTo>
                  <a:lnTo>
                    <a:pt x="67282" y="70148"/>
                  </a:lnTo>
                  <a:cubicBezTo>
                    <a:pt x="77639" y="70148"/>
                    <a:pt x="86040" y="61746"/>
                    <a:pt x="86040" y="51390"/>
                  </a:cubicBezTo>
                  <a:lnTo>
                    <a:pt x="86040" y="9314"/>
                  </a:lnTo>
                  <a:cubicBezTo>
                    <a:pt x="86040" y="8728"/>
                    <a:pt x="85585" y="8272"/>
                    <a:pt x="84999" y="8272"/>
                  </a:cubicBezTo>
                  <a:lnTo>
                    <a:pt x="9314" y="827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D6CDAA22-11F7-4C24-9660-EB9758F0EACF}"/>
                </a:ext>
              </a:extLst>
            </p:cNvPr>
            <p:cNvSpPr/>
            <p:nvPr/>
          </p:nvSpPr>
          <p:spPr>
            <a:xfrm>
              <a:off x="10950378" y="2866401"/>
              <a:ext cx="26053" cy="26053"/>
            </a:xfrm>
            <a:custGeom>
              <a:avLst/>
              <a:gdLst>
                <a:gd name="connsiteX0" fmla="*/ 4169 w 26053"/>
                <a:gd name="connsiteY0" fmla="*/ 30873 h 26053"/>
                <a:gd name="connsiteX1" fmla="*/ 0 w 26053"/>
                <a:gd name="connsiteY1" fmla="*/ 26704 h 26053"/>
                <a:gd name="connsiteX2" fmla="*/ 4169 w 26053"/>
                <a:gd name="connsiteY2" fmla="*/ 22536 h 26053"/>
                <a:gd name="connsiteX3" fmla="*/ 22536 w 26053"/>
                <a:gd name="connsiteY3" fmla="*/ 4168 h 26053"/>
                <a:gd name="connsiteX4" fmla="*/ 26704 w 26053"/>
                <a:gd name="connsiteY4" fmla="*/ 0 h 26053"/>
                <a:gd name="connsiteX5" fmla="*/ 30873 w 26053"/>
                <a:gd name="connsiteY5" fmla="*/ 4168 h 26053"/>
                <a:gd name="connsiteX6" fmla="*/ 4169 w 26053"/>
                <a:gd name="connsiteY6" fmla="*/ 30873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26053">
                  <a:moveTo>
                    <a:pt x="4169" y="30873"/>
                  </a:moveTo>
                  <a:cubicBezTo>
                    <a:pt x="1889" y="30873"/>
                    <a:pt x="0" y="28984"/>
                    <a:pt x="0" y="26704"/>
                  </a:cubicBezTo>
                  <a:cubicBezTo>
                    <a:pt x="0" y="24425"/>
                    <a:pt x="1889" y="22536"/>
                    <a:pt x="4169" y="22536"/>
                  </a:cubicBezTo>
                  <a:cubicBezTo>
                    <a:pt x="14329" y="22536"/>
                    <a:pt x="22536" y="14264"/>
                    <a:pt x="22536" y="4168"/>
                  </a:cubicBezTo>
                  <a:cubicBezTo>
                    <a:pt x="22536" y="1889"/>
                    <a:pt x="24425" y="0"/>
                    <a:pt x="26704" y="0"/>
                  </a:cubicBezTo>
                  <a:cubicBezTo>
                    <a:pt x="28984" y="0"/>
                    <a:pt x="30873" y="1889"/>
                    <a:pt x="30873" y="4168"/>
                  </a:cubicBezTo>
                  <a:cubicBezTo>
                    <a:pt x="30873" y="18889"/>
                    <a:pt x="18889" y="30873"/>
                    <a:pt x="4169" y="3087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C829490D-4EEA-46EF-82FA-0563F71A5FA5}"/>
                </a:ext>
              </a:extLst>
            </p:cNvPr>
            <p:cNvSpPr/>
            <p:nvPr/>
          </p:nvSpPr>
          <p:spPr>
            <a:xfrm>
              <a:off x="10966792" y="2791890"/>
              <a:ext cx="26053" cy="26053"/>
            </a:xfrm>
            <a:custGeom>
              <a:avLst/>
              <a:gdLst>
                <a:gd name="connsiteX0" fmla="*/ 22862 w 26053"/>
                <a:gd name="connsiteY0" fmla="*/ 27030 h 26053"/>
                <a:gd name="connsiteX1" fmla="*/ 18693 w 26053"/>
                <a:gd name="connsiteY1" fmla="*/ 22862 h 26053"/>
                <a:gd name="connsiteX2" fmla="*/ 4169 w 26053"/>
                <a:gd name="connsiteY2" fmla="*/ 8337 h 26053"/>
                <a:gd name="connsiteX3" fmla="*/ 0 w 26053"/>
                <a:gd name="connsiteY3" fmla="*/ 4169 h 26053"/>
                <a:gd name="connsiteX4" fmla="*/ 4169 w 26053"/>
                <a:gd name="connsiteY4" fmla="*/ 0 h 26053"/>
                <a:gd name="connsiteX5" fmla="*/ 27030 w 26053"/>
                <a:gd name="connsiteY5" fmla="*/ 22862 h 26053"/>
                <a:gd name="connsiteX6" fmla="*/ 22862 w 26053"/>
                <a:gd name="connsiteY6" fmla="*/ 27030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26053">
                  <a:moveTo>
                    <a:pt x="22862" y="27030"/>
                  </a:moveTo>
                  <a:cubicBezTo>
                    <a:pt x="20582" y="27030"/>
                    <a:pt x="18693" y="25141"/>
                    <a:pt x="18693" y="22862"/>
                  </a:cubicBezTo>
                  <a:cubicBezTo>
                    <a:pt x="18693" y="14850"/>
                    <a:pt x="12180" y="8337"/>
                    <a:pt x="4169" y="8337"/>
                  </a:cubicBez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16804" y="0"/>
                    <a:pt x="27030" y="10291"/>
                    <a:pt x="27030" y="22862"/>
                  </a:cubicBezTo>
                  <a:cubicBezTo>
                    <a:pt x="27030" y="25206"/>
                    <a:pt x="25141" y="27030"/>
                    <a:pt x="22862" y="2703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67A086D1-2152-4BB7-BB09-E2415DFDFB6F}"/>
                </a:ext>
              </a:extLst>
            </p:cNvPr>
            <p:cNvSpPr/>
            <p:nvPr/>
          </p:nvSpPr>
          <p:spPr>
            <a:xfrm>
              <a:off x="10933964" y="2791890"/>
              <a:ext cx="39080" cy="6513"/>
            </a:xfrm>
            <a:custGeom>
              <a:avLst/>
              <a:gdLst>
                <a:gd name="connsiteX0" fmla="*/ 36996 w 39079"/>
                <a:gd name="connsiteY0" fmla="*/ 8337 h 6513"/>
                <a:gd name="connsiteX1" fmla="*/ 4169 w 39079"/>
                <a:gd name="connsiteY1" fmla="*/ 8337 h 6513"/>
                <a:gd name="connsiteX2" fmla="*/ 0 w 39079"/>
                <a:gd name="connsiteY2" fmla="*/ 4169 h 6513"/>
                <a:gd name="connsiteX3" fmla="*/ 4169 w 39079"/>
                <a:gd name="connsiteY3" fmla="*/ 0 h 6513"/>
                <a:gd name="connsiteX4" fmla="*/ 36996 w 39079"/>
                <a:gd name="connsiteY4" fmla="*/ 0 h 6513"/>
                <a:gd name="connsiteX5" fmla="*/ 41164 w 39079"/>
                <a:gd name="connsiteY5" fmla="*/ 4169 h 6513"/>
                <a:gd name="connsiteX6" fmla="*/ 36996 w 39079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6513">
                  <a:moveTo>
                    <a:pt x="36996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36996" y="0"/>
                  </a:lnTo>
                  <a:cubicBezTo>
                    <a:pt x="39275" y="0"/>
                    <a:pt x="41164" y="1889"/>
                    <a:pt x="41164" y="4169"/>
                  </a:cubicBezTo>
                  <a:cubicBezTo>
                    <a:pt x="41164" y="6448"/>
                    <a:pt x="39275" y="8337"/>
                    <a:pt x="36996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23D43CB9-5069-4D5A-AE18-2509B0B3C669}"/>
                </a:ext>
              </a:extLst>
            </p:cNvPr>
            <p:cNvSpPr/>
            <p:nvPr/>
          </p:nvSpPr>
          <p:spPr>
            <a:xfrm>
              <a:off x="10915271" y="2791890"/>
              <a:ext cx="26053" cy="26053"/>
            </a:xfrm>
            <a:custGeom>
              <a:avLst/>
              <a:gdLst>
                <a:gd name="connsiteX0" fmla="*/ 4169 w 26053"/>
                <a:gd name="connsiteY0" fmla="*/ 27030 h 26053"/>
                <a:gd name="connsiteX1" fmla="*/ 0 w 26053"/>
                <a:gd name="connsiteY1" fmla="*/ 22862 h 26053"/>
                <a:gd name="connsiteX2" fmla="*/ 22862 w 26053"/>
                <a:gd name="connsiteY2" fmla="*/ 0 h 26053"/>
                <a:gd name="connsiteX3" fmla="*/ 27030 w 26053"/>
                <a:gd name="connsiteY3" fmla="*/ 4169 h 26053"/>
                <a:gd name="connsiteX4" fmla="*/ 22862 w 26053"/>
                <a:gd name="connsiteY4" fmla="*/ 8337 h 26053"/>
                <a:gd name="connsiteX5" fmla="*/ 8337 w 26053"/>
                <a:gd name="connsiteY5" fmla="*/ 22862 h 26053"/>
                <a:gd name="connsiteX6" fmla="*/ 4169 w 26053"/>
                <a:gd name="connsiteY6" fmla="*/ 27030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26053">
                  <a:moveTo>
                    <a:pt x="4169" y="27030"/>
                  </a:moveTo>
                  <a:cubicBezTo>
                    <a:pt x="1889" y="27030"/>
                    <a:pt x="0" y="25141"/>
                    <a:pt x="0" y="22862"/>
                  </a:cubicBezTo>
                  <a:cubicBezTo>
                    <a:pt x="0" y="10226"/>
                    <a:pt x="10291" y="0"/>
                    <a:pt x="22862" y="0"/>
                  </a:cubicBezTo>
                  <a:cubicBezTo>
                    <a:pt x="25141" y="0"/>
                    <a:pt x="27030" y="1889"/>
                    <a:pt x="27030" y="4169"/>
                  </a:cubicBezTo>
                  <a:cubicBezTo>
                    <a:pt x="27030" y="6448"/>
                    <a:pt x="25141" y="8337"/>
                    <a:pt x="22862" y="8337"/>
                  </a:cubicBezTo>
                  <a:cubicBezTo>
                    <a:pt x="14850" y="8337"/>
                    <a:pt x="8337" y="14850"/>
                    <a:pt x="8337" y="22862"/>
                  </a:cubicBezTo>
                  <a:cubicBezTo>
                    <a:pt x="8337" y="25206"/>
                    <a:pt x="6448" y="27030"/>
                    <a:pt x="4169" y="2703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3A705080-5B52-4DBB-B0F5-0F8824A9CD31}"/>
                </a:ext>
              </a:extLst>
            </p:cNvPr>
            <p:cNvSpPr/>
            <p:nvPr/>
          </p:nvSpPr>
          <p:spPr>
            <a:xfrm>
              <a:off x="10915271" y="2810583"/>
              <a:ext cx="6513" cy="39080"/>
            </a:xfrm>
            <a:custGeom>
              <a:avLst/>
              <a:gdLst>
                <a:gd name="connsiteX0" fmla="*/ 4169 w 6513"/>
                <a:gd name="connsiteY0" fmla="*/ 39275 h 39079"/>
                <a:gd name="connsiteX1" fmla="*/ 0 w 6513"/>
                <a:gd name="connsiteY1" fmla="*/ 35107 h 39079"/>
                <a:gd name="connsiteX2" fmla="*/ 0 w 6513"/>
                <a:gd name="connsiteY2" fmla="*/ 4168 h 39079"/>
                <a:gd name="connsiteX3" fmla="*/ 4169 w 6513"/>
                <a:gd name="connsiteY3" fmla="*/ 0 h 39079"/>
                <a:gd name="connsiteX4" fmla="*/ 8337 w 6513"/>
                <a:gd name="connsiteY4" fmla="*/ 4168 h 39079"/>
                <a:gd name="connsiteX5" fmla="*/ 8337 w 6513"/>
                <a:gd name="connsiteY5" fmla="*/ 35107 h 39079"/>
                <a:gd name="connsiteX6" fmla="*/ 4169 w 6513"/>
                <a:gd name="connsiteY6" fmla="*/ 39275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39079">
                  <a:moveTo>
                    <a:pt x="4169" y="39275"/>
                  </a:moveTo>
                  <a:cubicBezTo>
                    <a:pt x="1889" y="39275"/>
                    <a:pt x="0" y="37386"/>
                    <a:pt x="0" y="35107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35107"/>
                  </a:lnTo>
                  <a:cubicBezTo>
                    <a:pt x="8337" y="37451"/>
                    <a:pt x="6448" y="39275"/>
                    <a:pt x="4169" y="3927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7851DF44-EFA9-4515-AF0C-43DBB9C8B2C8}"/>
                </a:ext>
              </a:extLst>
            </p:cNvPr>
            <p:cNvSpPr/>
            <p:nvPr/>
          </p:nvSpPr>
          <p:spPr>
            <a:xfrm>
              <a:off x="10915271" y="2841521"/>
              <a:ext cx="78159" cy="6513"/>
            </a:xfrm>
            <a:custGeom>
              <a:avLst/>
              <a:gdLst>
                <a:gd name="connsiteX0" fmla="*/ 74382 w 78159"/>
                <a:gd name="connsiteY0" fmla="*/ 8337 h 6513"/>
                <a:gd name="connsiteX1" fmla="*/ 4169 w 78159"/>
                <a:gd name="connsiteY1" fmla="*/ 8337 h 6513"/>
                <a:gd name="connsiteX2" fmla="*/ 0 w 78159"/>
                <a:gd name="connsiteY2" fmla="*/ 4168 h 6513"/>
                <a:gd name="connsiteX3" fmla="*/ 4169 w 78159"/>
                <a:gd name="connsiteY3" fmla="*/ 0 h 6513"/>
                <a:gd name="connsiteX4" fmla="*/ 74382 w 78159"/>
                <a:gd name="connsiteY4" fmla="*/ 0 h 6513"/>
                <a:gd name="connsiteX5" fmla="*/ 78550 w 78159"/>
                <a:gd name="connsiteY5" fmla="*/ 4168 h 6513"/>
                <a:gd name="connsiteX6" fmla="*/ 74382 w 78159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159" h="6513">
                  <a:moveTo>
                    <a:pt x="74382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74382" y="0"/>
                  </a:lnTo>
                  <a:cubicBezTo>
                    <a:pt x="76661" y="0"/>
                    <a:pt x="78550" y="1889"/>
                    <a:pt x="78550" y="4168"/>
                  </a:cubicBezTo>
                  <a:cubicBezTo>
                    <a:pt x="78550" y="6448"/>
                    <a:pt x="76661" y="8337"/>
                    <a:pt x="7438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40F72D97-3E7D-4772-88F5-AE1C56B2F8EA}"/>
                </a:ext>
              </a:extLst>
            </p:cNvPr>
            <p:cNvSpPr/>
            <p:nvPr/>
          </p:nvSpPr>
          <p:spPr>
            <a:xfrm>
              <a:off x="10864663" y="2766097"/>
              <a:ext cx="175858" cy="175858"/>
            </a:xfrm>
            <a:custGeom>
              <a:avLst/>
              <a:gdLst>
                <a:gd name="connsiteX0" fmla="*/ 89883 w 175858"/>
                <a:gd name="connsiteY0" fmla="*/ 179766 h 175858"/>
                <a:gd name="connsiteX1" fmla="*/ 0 w 175858"/>
                <a:gd name="connsiteY1" fmla="*/ 89883 h 175858"/>
                <a:gd name="connsiteX2" fmla="*/ 89883 w 175858"/>
                <a:gd name="connsiteY2" fmla="*/ 0 h 175858"/>
                <a:gd name="connsiteX3" fmla="*/ 179767 w 175858"/>
                <a:gd name="connsiteY3" fmla="*/ 89883 h 175858"/>
                <a:gd name="connsiteX4" fmla="*/ 89883 w 175858"/>
                <a:gd name="connsiteY4" fmla="*/ 179766 h 175858"/>
                <a:gd name="connsiteX5" fmla="*/ 89883 w 175858"/>
                <a:gd name="connsiteY5" fmla="*/ 8402 h 175858"/>
                <a:gd name="connsiteX6" fmla="*/ 8337 w 175858"/>
                <a:gd name="connsiteY6" fmla="*/ 89948 h 175858"/>
                <a:gd name="connsiteX7" fmla="*/ 89883 w 175858"/>
                <a:gd name="connsiteY7" fmla="*/ 171494 h 175858"/>
                <a:gd name="connsiteX8" fmla="*/ 171430 w 175858"/>
                <a:gd name="connsiteY8" fmla="*/ 89948 h 175858"/>
                <a:gd name="connsiteX9" fmla="*/ 89883 w 175858"/>
                <a:gd name="connsiteY9" fmla="*/ 8402 h 17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858" h="175858">
                  <a:moveTo>
                    <a:pt x="89883" y="179766"/>
                  </a:moveTo>
                  <a:cubicBezTo>
                    <a:pt x="40318" y="179766"/>
                    <a:pt x="0" y="139449"/>
                    <a:pt x="0" y="89883"/>
                  </a:cubicBezTo>
                  <a:cubicBezTo>
                    <a:pt x="0" y="40317"/>
                    <a:pt x="40318" y="0"/>
                    <a:pt x="89883" y="0"/>
                  </a:cubicBezTo>
                  <a:cubicBezTo>
                    <a:pt x="139449" y="0"/>
                    <a:pt x="179767" y="40317"/>
                    <a:pt x="179767" y="89883"/>
                  </a:cubicBezTo>
                  <a:cubicBezTo>
                    <a:pt x="179767" y="139449"/>
                    <a:pt x="139449" y="179766"/>
                    <a:pt x="89883" y="179766"/>
                  </a:cubicBezTo>
                  <a:close/>
                  <a:moveTo>
                    <a:pt x="89883" y="8402"/>
                  </a:moveTo>
                  <a:cubicBezTo>
                    <a:pt x="44942" y="8402"/>
                    <a:pt x="8337" y="45007"/>
                    <a:pt x="8337" y="89948"/>
                  </a:cubicBezTo>
                  <a:cubicBezTo>
                    <a:pt x="8337" y="134890"/>
                    <a:pt x="44942" y="171494"/>
                    <a:pt x="89883" y="171494"/>
                  </a:cubicBezTo>
                  <a:cubicBezTo>
                    <a:pt x="134825" y="171494"/>
                    <a:pt x="171430" y="134890"/>
                    <a:pt x="171430" y="89948"/>
                  </a:cubicBezTo>
                  <a:cubicBezTo>
                    <a:pt x="171430" y="45007"/>
                    <a:pt x="134825" y="8402"/>
                    <a:pt x="89883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1" name="Group 2000">
            <a:extLst>
              <a:ext uri="{FF2B5EF4-FFF2-40B4-BE49-F238E27FC236}">
                <a16:creationId xmlns:a16="http://schemas.microsoft.com/office/drawing/2014/main" id="{93301D32-19DF-4152-B489-E052D1446D79}"/>
              </a:ext>
            </a:extLst>
          </p:cNvPr>
          <p:cNvGrpSpPr/>
          <p:nvPr/>
        </p:nvGrpSpPr>
        <p:grpSpPr>
          <a:xfrm>
            <a:off x="10691851" y="3645185"/>
            <a:ext cx="362529" cy="362610"/>
            <a:chOff x="10783182" y="3676652"/>
            <a:chExt cx="299611" cy="299677"/>
          </a:xfrm>
          <a:solidFill>
            <a:srgbClr val="FFFFFF"/>
          </a:solidFill>
        </p:grpSpPr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D062FDFB-C489-4B32-96BA-7693378ED3E3}"/>
                </a:ext>
              </a:extLst>
            </p:cNvPr>
            <p:cNvSpPr/>
            <p:nvPr/>
          </p:nvSpPr>
          <p:spPr>
            <a:xfrm>
              <a:off x="10783182" y="3676652"/>
              <a:ext cx="299611" cy="299611"/>
            </a:xfrm>
            <a:custGeom>
              <a:avLst/>
              <a:gdLst>
                <a:gd name="connsiteX0" fmla="*/ 269780 w 299610"/>
                <a:gd name="connsiteY0" fmla="*/ 303128 h 299610"/>
                <a:gd name="connsiteX1" fmla="*/ 33348 w 299610"/>
                <a:gd name="connsiteY1" fmla="*/ 303128 h 299610"/>
                <a:gd name="connsiteX2" fmla="*/ 0 w 299610"/>
                <a:gd name="connsiteY2" fmla="*/ 269780 h 299610"/>
                <a:gd name="connsiteX3" fmla="*/ 0 w 299610"/>
                <a:gd name="connsiteY3" fmla="*/ 33348 h 299610"/>
                <a:gd name="connsiteX4" fmla="*/ 33348 w 299610"/>
                <a:gd name="connsiteY4" fmla="*/ 0 h 299610"/>
                <a:gd name="connsiteX5" fmla="*/ 269780 w 299610"/>
                <a:gd name="connsiteY5" fmla="*/ 0 h 299610"/>
                <a:gd name="connsiteX6" fmla="*/ 303128 w 299610"/>
                <a:gd name="connsiteY6" fmla="*/ 33348 h 299610"/>
                <a:gd name="connsiteX7" fmla="*/ 303128 w 299610"/>
                <a:gd name="connsiteY7" fmla="*/ 269780 h 299610"/>
                <a:gd name="connsiteX8" fmla="*/ 269780 w 299610"/>
                <a:gd name="connsiteY8" fmla="*/ 303128 h 299610"/>
                <a:gd name="connsiteX9" fmla="*/ 33413 w 299610"/>
                <a:gd name="connsiteY9" fmla="*/ 8402 h 299610"/>
                <a:gd name="connsiteX10" fmla="*/ 8402 w 299610"/>
                <a:gd name="connsiteY10" fmla="*/ 33413 h 299610"/>
                <a:gd name="connsiteX11" fmla="*/ 8402 w 299610"/>
                <a:gd name="connsiteY11" fmla="*/ 269845 h 299610"/>
                <a:gd name="connsiteX12" fmla="*/ 33413 w 299610"/>
                <a:gd name="connsiteY12" fmla="*/ 294856 h 299610"/>
                <a:gd name="connsiteX13" fmla="*/ 269845 w 299610"/>
                <a:gd name="connsiteY13" fmla="*/ 294856 h 299610"/>
                <a:gd name="connsiteX14" fmla="*/ 294856 w 299610"/>
                <a:gd name="connsiteY14" fmla="*/ 269845 h 299610"/>
                <a:gd name="connsiteX15" fmla="*/ 294856 w 299610"/>
                <a:gd name="connsiteY15" fmla="*/ 33413 h 299610"/>
                <a:gd name="connsiteX16" fmla="*/ 269845 w 299610"/>
                <a:gd name="connsiteY16" fmla="*/ 8402 h 299610"/>
                <a:gd name="connsiteX17" fmla="*/ 33413 w 299610"/>
                <a:gd name="connsiteY17" fmla="*/ 8402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9610" h="299610">
                  <a:moveTo>
                    <a:pt x="269780" y="303128"/>
                  </a:moveTo>
                  <a:lnTo>
                    <a:pt x="33348" y="303128"/>
                  </a:lnTo>
                  <a:cubicBezTo>
                    <a:pt x="14981" y="303128"/>
                    <a:pt x="0" y="288147"/>
                    <a:pt x="0" y="269780"/>
                  </a:cubicBezTo>
                  <a:lnTo>
                    <a:pt x="0" y="33348"/>
                  </a:lnTo>
                  <a:cubicBezTo>
                    <a:pt x="0" y="14981"/>
                    <a:pt x="14981" y="0"/>
                    <a:pt x="33348" y="0"/>
                  </a:cubicBezTo>
                  <a:lnTo>
                    <a:pt x="269780" y="0"/>
                  </a:lnTo>
                  <a:cubicBezTo>
                    <a:pt x="288147" y="0"/>
                    <a:pt x="303128" y="14981"/>
                    <a:pt x="303128" y="33348"/>
                  </a:cubicBezTo>
                  <a:lnTo>
                    <a:pt x="303128" y="269780"/>
                  </a:lnTo>
                  <a:cubicBezTo>
                    <a:pt x="303128" y="288212"/>
                    <a:pt x="288212" y="303128"/>
                    <a:pt x="269780" y="303128"/>
                  </a:cubicBezTo>
                  <a:close/>
                  <a:moveTo>
                    <a:pt x="33413" y="8402"/>
                  </a:moveTo>
                  <a:cubicBezTo>
                    <a:pt x="19605" y="8402"/>
                    <a:pt x="8402" y="19605"/>
                    <a:pt x="8402" y="33413"/>
                  </a:cubicBezTo>
                  <a:lnTo>
                    <a:pt x="8402" y="269845"/>
                  </a:lnTo>
                  <a:cubicBezTo>
                    <a:pt x="8402" y="283653"/>
                    <a:pt x="19605" y="294856"/>
                    <a:pt x="33413" y="294856"/>
                  </a:cubicBezTo>
                  <a:lnTo>
                    <a:pt x="269845" y="294856"/>
                  </a:lnTo>
                  <a:cubicBezTo>
                    <a:pt x="283653" y="294856"/>
                    <a:pt x="294856" y="283653"/>
                    <a:pt x="294856" y="269845"/>
                  </a:cubicBezTo>
                  <a:lnTo>
                    <a:pt x="294856" y="33413"/>
                  </a:lnTo>
                  <a:cubicBezTo>
                    <a:pt x="294856" y="19605"/>
                    <a:pt x="283653" y="8402"/>
                    <a:pt x="269845" y="8402"/>
                  </a:cubicBezTo>
                  <a:lnTo>
                    <a:pt x="33413" y="840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D1C28C1A-BAA5-4BDA-A638-4117407D33C4}"/>
                </a:ext>
              </a:extLst>
            </p:cNvPr>
            <p:cNvSpPr/>
            <p:nvPr/>
          </p:nvSpPr>
          <p:spPr>
            <a:xfrm>
              <a:off x="10783182" y="3824113"/>
              <a:ext cx="299611" cy="6513"/>
            </a:xfrm>
            <a:custGeom>
              <a:avLst/>
              <a:gdLst>
                <a:gd name="connsiteX0" fmla="*/ 298959 w 299610"/>
                <a:gd name="connsiteY0" fmla="*/ 8337 h 6513"/>
                <a:gd name="connsiteX1" fmla="*/ 4169 w 299610"/>
                <a:gd name="connsiteY1" fmla="*/ 8337 h 6513"/>
                <a:gd name="connsiteX2" fmla="*/ 0 w 299610"/>
                <a:gd name="connsiteY2" fmla="*/ 4168 h 6513"/>
                <a:gd name="connsiteX3" fmla="*/ 4169 w 299610"/>
                <a:gd name="connsiteY3" fmla="*/ 0 h 6513"/>
                <a:gd name="connsiteX4" fmla="*/ 298959 w 299610"/>
                <a:gd name="connsiteY4" fmla="*/ 0 h 6513"/>
                <a:gd name="connsiteX5" fmla="*/ 303128 w 299610"/>
                <a:gd name="connsiteY5" fmla="*/ 4168 h 6513"/>
                <a:gd name="connsiteX6" fmla="*/ 298959 w 299610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610" h="6513">
                  <a:moveTo>
                    <a:pt x="29895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98959" y="0"/>
                  </a:lnTo>
                  <a:cubicBezTo>
                    <a:pt x="301239" y="0"/>
                    <a:pt x="303128" y="1889"/>
                    <a:pt x="303128" y="4168"/>
                  </a:cubicBezTo>
                  <a:cubicBezTo>
                    <a:pt x="303128" y="6448"/>
                    <a:pt x="301304" y="8337"/>
                    <a:pt x="29895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A550AF28-F93C-44E2-9CEF-84A24C0FBDBD}"/>
                </a:ext>
              </a:extLst>
            </p:cNvPr>
            <p:cNvSpPr/>
            <p:nvPr/>
          </p:nvSpPr>
          <p:spPr>
            <a:xfrm>
              <a:off x="10930577" y="3676718"/>
              <a:ext cx="6513" cy="299611"/>
            </a:xfrm>
            <a:custGeom>
              <a:avLst/>
              <a:gdLst>
                <a:gd name="connsiteX0" fmla="*/ 4169 w 6513"/>
                <a:gd name="connsiteY0" fmla="*/ 303063 h 299610"/>
                <a:gd name="connsiteX1" fmla="*/ 0 w 6513"/>
                <a:gd name="connsiteY1" fmla="*/ 298894 h 299610"/>
                <a:gd name="connsiteX2" fmla="*/ 0 w 6513"/>
                <a:gd name="connsiteY2" fmla="*/ 4169 h 299610"/>
                <a:gd name="connsiteX3" fmla="*/ 4169 w 6513"/>
                <a:gd name="connsiteY3" fmla="*/ 0 h 299610"/>
                <a:gd name="connsiteX4" fmla="*/ 8337 w 6513"/>
                <a:gd name="connsiteY4" fmla="*/ 4169 h 299610"/>
                <a:gd name="connsiteX5" fmla="*/ 8337 w 6513"/>
                <a:gd name="connsiteY5" fmla="*/ 298894 h 299610"/>
                <a:gd name="connsiteX6" fmla="*/ 4169 w 6513"/>
                <a:gd name="connsiteY6" fmla="*/ 303063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99610">
                  <a:moveTo>
                    <a:pt x="4169" y="303063"/>
                  </a:moveTo>
                  <a:cubicBezTo>
                    <a:pt x="1889" y="303063"/>
                    <a:pt x="0" y="301174"/>
                    <a:pt x="0" y="298894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98894"/>
                  </a:lnTo>
                  <a:cubicBezTo>
                    <a:pt x="8337" y="301239"/>
                    <a:pt x="6513" y="303063"/>
                    <a:pt x="4169" y="30306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76BB01D5-E692-4BB2-9F5B-AD8BE4F0B9B9}"/>
                </a:ext>
              </a:extLst>
            </p:cNvPr>
            <p:cNvSpPr/>
            <p:nvPr/>
          </p:nvSpPr>
          <p:spPr>
            <a:xfrm>
              <a:off x="10830403" y="3750383"/>
              <a:ext cx="58619" cy="6513"/>
            </a:xfrm>
            <a:custGeom>
              <a:avLst/>
              <a:gdLst>
                <a:gd name="connsiteX0" fmla="*/ 57252 w 58619"/>
                <a:gd name="connsiteY0" fmla="*/ 8337 h 6513"/>
                <a:gd name="connsiteX1" fmla="*/ 4169 w 58619"/>
                <a:gd name="connsiteY1" fmla="*/ 8337 h 6513"/>
                <a:gd name="connsiteX2" fmla="*/ 0 w 58619"/>
                <a:gd name="connsiteY2" fmla="*/ 4169 h 6513"/>
                <a:gd name="connsiteX3" fmla="*/ 4169 w 58619"/>
                <a:gd name="connsiteY3" fmla="*/ 0 h 6513"/>
                <a:gd name="connsiteX4" fmla="*/ 57252 w 58619"/>
                <a:gd name="connsiteY4" fmla="*/ 0 h 6513"/>
                <a:gd name="connsiteX5" fmla="*/ 61421 w 58619"/>
                <a:gd name="connsiteY5" fmla="*/ 4169 h 6513"/>
                <a:gd name="connsiteX6" fmla="*/ 57252 w 58619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19" h="6513">
                  <a:moveTo>
                    <a:pt x="57252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57252" y="0"/>
                  </a:lnTo>
                  <a:cubicBezTo>
                    <a:pt x="59531" y="0"/>
                    <a:pt x="61421" y="1889"/>
                    <a:pt x="61421" y="4169"/>
                  </a:cubicBezTo>
                  <a:cubicBezTo>
                    <a:pt x="61421" y="6448"/>
                    <a:pt x="59531" y="8337"/>
                    <a:pt x="5725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9AD476A2-44FE-42F4-B579-689958493909}"/>
                </a:ext>
              </a:extLst>
            </p:cNvPr>
            <p:cNvSpPr/>
            <p:nvPr/>
          </p:nvSpPr>
          <p:spPr>
            <a:xfrm>
              <a:off x="10856913" y="3723874"/>
              <a:ext cx="6513" cy="58619"/>
            </a:xfrm>
            <a:custGeom>
              <a:avLst/>
              <a:gdLst>
                <a:gd name="connsiteX0" fmla="*/ 4169 w 6513"/>
                <a:gd name="connsiteY0" fmla="*/ 61420 h 58619"/>
                <a:gd name="connsiteX1" fmla="*/ 0 w 6513"/>
                <a:gd name="connsiteY1" fmla="*/ 57252 h 58619"/>
                <a:gd name="connsiteX2" fmla="*/ 0 w 6513"/>
                <a:gd name="connsiteY2" fmla="*/ 4169 h 58619"/>
                <a:gd name="connsiteX3" fmla="*/ 4169 w 6513"/>
                <a:gd name="connsiteY3" fmla="*/ 0 h 58619"/>
                <a:gd name="connsiteX4" fmla="*/ 8337 w 6513"/>
                <a:gd name="connsiteY4" fmla="*/ 4169 h 58619"/>
                <a:gd name="connsiteX5" fmla="*/ 8337 w 6513"/>
                <a:gd name="connsiteY5" fmla="*/ 57252 h 58619"/>
                <a:gd name="connsiteX6" fmla="*/ 4169 w 6513"/>
                <a:gd name="connsiteY6" fmla="*/ 61420 h 58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58619">
                  <a:moveTo>
                    <a:pt x="4169" y="61420"/>
                  </a:moveTo>
                  <a:cubicBezTo>
                    <a:pt x="1889" y="61420"/>
                    <a:pt x="0" y="59531"/>
                    <a:pt x="0" y="57252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57252"/>
                  </a:lnTo>
                  <a:cubicBezTo>
                    <a:pt x="8337" y="59531"/>
                    <a:pt x="6448" y="61420"/>
                    <a:pt x="4169" y="6142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1F3DFDCE-EE54-4D89-88C9-839A591361BB}"/>
                </a:ext>
              </a:extLst>
            </p:cNvPr>
            <p:cNvSpPr/>
            <p:nvPr/>
          </p:nvSpPr>
          <p:spPr>
            <a:xfrm>
              <a:off x="10977733" y="3896866"/>
              <a:ext cx="58619" cy="6513"/>
            </a:xfrm>
            <a:custGeom>
              <a:avLst/>
              <a:gdLst>
                <a:gd name="connsiteX0" fmla="*/ 57252 w 58619"/>
                <a:gd name="connsiteY0" fmla="*/ 8337 h 6513"/>
                <a:gd name="connsiteX1" fmla="*/ 4169 w 58619"/>
                <a:gd name="connsiteY1" fmla="*/ 8337 h 6513"/>
                <a:gd name="connsiteX2" fmla="*/ 0 w 58619"/>
                <a:gd name="connsiteY2" fmla="*/ 4169 h 6513"/>
                <a:gd name="connsiteX3" fmla="*/ 4169 w 58619"/>
                <a:gd name="connsiteY3" fmla="*/ 0 h 6513"/>
                <a:gd name="connsiteX4" fmla="*/ 57252 w 58619"/>
                <a:gd name="connsiteY4" fmla="*/ 0 h 6513"/>
                <a:gd name="connsiteX5" fmla="*/ 61421 w 58619"/>
                <a:gd name="connsiteY5" fmla="*/ 4169 h 6513"/>
                <a:gd name="connsiteX6" fmla="*/ 57252 w 58619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19" h="6513">
                  <a:moveTo>
                    <a:pt x="57252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57252" y="0"/>
                  </a:lnTo>
                  <a:cubicBezTo>
                    <a:pt x="59531" y="0"/>
                    <a:pt x="61421" y="1889"/>
                    <a:pt x="61421" y="4169"/>
                  </a:cubicBezTo>
                  <a:cubicBezTo>
                    <a:pt x="61421" y="6448"/>
                    <a:pt x="59597" y="8337"/>
                    <a:pt x="5725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4EA6489C-3BE9-4AE0-A00F-84499F7C86F1}"/>
                </a:ext>
              </a:extLst>
            </p:cNvPr>
            <p:cNvSpPr/>
            <p:nvPr/>
          </p:nvSpPr>
          <p:spPr>
            <a:xfrm>
              <a:off x="11003266" y="3868403"/>
              <a:ext cx="6513" cy="6513"/>
            </a:xfrm>
            <a:custGeom>
              <a:avLst/>
              <a:gdLst>
                <a:gd name="connsiteX0" fmla="*/ 6252 w 6513"/>
                <a:gd name="connsiteY0" fmla="*/ 8337 h 6513"/>
                <a:gd name="connsiteX1" fmla="*/ 4169 w 6513"/>
                <a:gd name="connsiteY1" fmla="*/ 8337 h 6513"/>
                <a:gd name="connsiteX2" fmla="*/ 0 w 6513"/>
                <a:gd name="connsiteY2" fmla="*/ 4169 h 6513"/>
                <a:gd name="connsiteX3" fmla="*/ 4169 w 6513"/>
                <a:gd name="connsiteY3" fmla="*/ 0 h 6513"/>
                <a:gd name="connsiteX4" fmla="*/ 6252 w 6513"/>
                <a:gd name="connsiteY4" fmla="*/ 0 h 6513"/>
                <a:gd name="connsiteX5" fmla="*/ 10421 w 6513"/>
                <a:gd name="connsiteY5" fmla="*/ 4169 h 6513"/>
                <a:gd name="connsiteX6" fmla="*/ 6252 w 651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6252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6252" y="0"/>
                  </a:lnTo>
                  <a:cubicBezTo>
                    <a:pt x="8533" y="0"/>
                    <a:pt x="10421" y="1889"/>
                    <a:pt x="10421" y="4169"/>
                  </a:cubicBezTo>
                  <a:cubicBezTo>
                    <a:pt x="10421" y="6448"/>
                    <a:pt x="8533" y="8337"/>
                    <a:pt x="625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3009C451-78B7-4685-BD82-F13E432C93C8}"/>
                </a:ext>
              </a:extLst>
            </p:cNvPr>
            <p:cNvSpPr/>
            <p:nvPr/>
          </p:nvSpPr>
          <p:spPr>
            <a:xfrm>
              <a:off x="11003266" y="3925329"/>
              <a:ext cx="6513" cy="6513"/>
            </a:xfrm>
            <a:custGeom>
              <a:avLst/>
              <a:gdLst>
                <a:gd name="connsiteX0" fmla="*/ 6252 w 6513"/>
                <a:gd name="connsiteY0" fmla="*/ 8337 h 6513"/>
                <a:gd name="connsiteX1" fmla="*/ 4169 w 6513"/>
                <a:gd name="connsiteY1" fmla="*/ 8337 h 6513"/>
                <a:gd name="connsiteX2" fmla="*/ 0 w 6513"/>
                <a:gd name="connsiteY2" fmla="*/ 4168 h 6513"/>
                <a:gd name="connsiteX3" fmla="*/ 4169 w 6513"/>
                <a:gd name="connsiteY3" fmla="*/ 0 h 6513"/>
                <a:gd name="connsiteX4" fmla="*/ 6252 w 6513"/>
                <a:gd name="connsiteY4" fmla="*/ 0 h 6513"/>
                <a:gd name="connsiteX5" fmla="*/ 10421 w 6513"/>
                <a:gd name="connsiteY5" fmla="*/ 4168 h 6513"/>
                <a:gd name="connsiteX6" fmla="*/ 6252 w 651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6513">
                  <a:moveTo>
                    <a:pt x="6252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6252" y="0"/>
                  </a:lnTo>
                  <a:cubicBezTo>
                    <a:pt x="8533" y="0"/>
                    <a:pt x="10421" y="1889"/>
                    <a:pt x="10421" y="4168"/>
                  </a:cubicBezTo>
                  <a:cubicBezTo>
                    <a:pt x="10421" y="6448"/>
                    <a:pt x="8533" y="8337"/>
                    <a:pt x="625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D654454E-BFCB-44F0-9E33-1ECD1AC15DCF}"/>
                </a:ext>
              </a:extLst>
            </p:cNvPr>
            <p:cNvSpPr/>
            <p:nvPr/>
          </p:nvSpPr>
          <p:spPr>
            <a:xfrm>
              <a:off x="10838170" y="3878124"/>
              <a:ext cx="45593" cy="45593"/>
            </a:xfrm>
            <a:custGeom>
              <a:avLst/>
              <a:gdLst>
                <a:gd name="connsiteX0" fmla="*/ 4153 w 45592"/>
                <a:gd name="connsiteY0" fmla="*/ 45837 h 45592"/>
                <a:gd name="connsiteX1" fmla="*/ 1221 w 45592"/>
                <a:gd name="connsiteY1" fmla="*/ 44599 h 45592"/>
                <a:gd name="connsiteX2" fmla="*/ 1221 w 45592"/>
                <a:gd name="connsiteY2" fmla="*/ 38738 h 45592"/>
                <a:gd name="connsiteX3" fmla="*/ 38803 w 45592"/>
                <a:gd name="connsiteY3" fmla="*/ 1221 h 45592"/>
                <a:gd name="connsiteX4" fmla="*/ 44665 w 45592"/>
                <a:gd name="connsiteY4" fmla="*/ 1221 h 45592"/>
                <a:gd name="connsiteX5" fmla="*/ 44665 w 45592"/>
                <a:gd name="connsiteY5" fmla="*/ 7083 h 45592"/>
                <a:gd name="connsiteX6" fmla="*/ 7083 w 45592"/>
                <a:gd name="connsiteY6" fmla="*/ 44599 h 45592"/>
                <a:gd name="connsiteX7" fmla="*/ 4153 w 45592"/>
                <a:gd name="connsiteY7" fmla="*/ 45837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92" h="45592">
                  <a:moveTo>
                    <a:pt x="4153" y="45837"/>
                  </a:moveTo>
                  <a:cubicBezTo>
                    <a:pt x="3110" y="45837"/>
                    <a:pt x="2003" y="45446"/>
                    <a:pt x="1221" y="44599"/>
                  </a:cubicBezTo>
                  <a:cubicBezTo>
                    <a:pt x="-407" y="42971"/>
                    <a:pt x="-407" y="40301"/>
                    <a:pt x="1221" y="38738"/>
                  </a:cubicBezTo>
                  <a:lnTo>
                    <a:pt x="38803" y="1221"/>
                  </a:lnTo>
                  <a:cubicBezTo>
                    <a:pt x="40431" y="-407"/>
                    <a:pt x="43037" y="-407"/>
                    <a:pt x="44665" y="1221"/>
                  </a:cubicBezTo>
                  <a:cubicBezTo>
                    <a:pt x="46293" y="2850"/>
                    <a:pt x="46293" y="5520"/>
                    <a:pt x="44665" y="7083"/>
                  </a:cubicBezTo>
                  <a:lnTo>
                    <a:pt x="7083" y="44599"/>
                  </a:lnTo>
                  <a:cubicBezTo>
                    <a:pt x="6237" y="45446"/>
                    <a:pt x="5194" y="45837"/>
                    <a:pt x="4153" y="458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4B627A3-D98A-43DD-A3D2-13901AF34EE0}"/>
                </a:ext>
              </a:extLst>
            </p:cNvPr>
            <p:cNvSpPr/>
            <p:nvPr/>
          </p:nvSpPr>
          <p:spPr>
            <a:xfrm>
              <a:off x="10838105" y="3878124"/>
              <a:ext cx="45593" cy="45593"/>
            </a:xfrm>
            <a:custGeom>
              <a:avLst/>
              <a:gdLst>
                <a:gd name="connsiteX0" fmla="*/ 41734 w 45592"/>
                <a:gd name="connsiteY0" fmla="*/ 45837 h 45592"/>
                <a:gd name="connsiteX1" fmla="*/ 38803 w 45592"/>
                <a:gd name="connsiteY1" fmla="*/ 44599 h 45592"/>
                <a:gd name="connsiteX2" fmla="*/ 1221 w 45592"/>
                <a:gd name="connsiteY2" fmla="*/ 7083 h 45592"/>
                <a:gd name="connsiteX3" fmla="*/ 1221 w 45592"/>
                <a:gd name="connsiteY3" fmla="*/ 1221 h 45592"/>
                <a:gd name="connsiteX4" fmla="*/ 7083 w 45592"/>
                <a:gd name="connsiteY4" fmla="*/ 1221 h 45592"/>
                <a:gd name="connsiteX5" fmla="*/ 44665 w 45592"/>
                <a:gd name="connsiteY5" fmla="*/ 38738 h 45592"/>
                <a:gd name="connsiteX6" fmla="*/ 44665 w 45592"/>
                <a:gd name="connsiteY6" fmla="*/ 44599 h 45592"/>
                <a:gd name="connsiteX7" fmla="*/ 41734 w 45592"/>
                <a:gd name="connsiteY7" fmla="*/ 45837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92" h="45592">
                  <a:moveTo>
                    <a:pt x="41734" y="45837"/>
                  </a:moveTo>
                  <a:cubicBezTo>
                    <a:pt x="40692" y="45837"/>
                    <a:pt x="39585" y="45446"/>
                    <a:pt x="38803" y="44599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44665" y="38738"/>
                  </a:lnTo>
                  <a:cubicBezTo>
                    <a:pt x="46293" y="40366"/>
                    <a:pt x="46293" y="42971"/>
                    <a:pt x="44665" y="44599"/>
                  </a:cubicBezTo>
                  <a:cubicBezTo>
                    <a:pt x="43883" y="45446"/>
                    <a:pt x="42841" y="45837"/>
                    <a:pt x="41734" y="458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8ABD61C7-FCB0-4251-9A4F-299BA40ECA14}"/>
                </a:ext>
              </a:extLst>
            </p:cNvPr>
            <p:cNvSpPr/>
            <p:nvPr/>
          </p:nvSpPr>
          <p:spPr>
            <a:xfrm>
              <a:off x="10977733" y="3750383"/>
              <a:ext cx="58619" cy="6513"/>
            </a:xfrm>
            <a:custGeom>
              <a:avLst/>
              <a:gdLst>
                <a:gd name="connsiteX0" fmla="*/ 57252 w 58619"/>
                <a:gd name="connsiteY0" fmla="*/ 8337 h 6513"/>
                <a:gd name="connsiteX1" fmla="*/ 4169 w 58619"/>
                <a:gd name="connsiteY1" fmla="*/ 8337 h 6513"/>
                <a:gd name="connsiteX2" fmla="*/ 0 w 58619"/>
                <a:gd name="connsiteY2" fmla="*/ 4169 h 6513"/>
                <a:gd name="connsiteX3" fmla="*/ 4169 w 58619"/>
                <a:gd name="connsiteY3" fmla="*/ 0 h 6513"/>
                <a:gd name="connsiteX4" fmla="*/ 57252 w 58619"/>
                <a:gd name="connsiteY4" fmla="*/ 0 h 6513"/>
                <a:gd name="connsiteX5" fmla="*/ 61421 w 58619"/>
                <a:gd name="connsiteY5" fmla="*/ 4169 h 6513"/>
                <a:gd name="connsiteX6" fmla="*/ 57252 w 58619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619" h="6513">
                  <a:moveTo>
                    <a:pt x="57252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57252" y="0"/>
                  </a:lnTo>
                  <a:cubicBezTo>
                    <a:pt x="59531" y="0"/>
                    <a:pt x="61421" y="1889"/>
                    <a:pt x="61421" y="4169"/>
                  </a:cubicBezTo>
                  <a:cubicBezTo>
                    <a:pt x="61421" y="6448"/>
                    <a:pt x="59597" y="8337"/>
                    <a:pt x="5725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02" name="Group 2001">
            <a:extLst>
              <a:ext uri="{FF2B5EF4-FFF2-40B4-BE49-F238E27FC236}">
                <a16:creationId xmlns:a16="http://schemas.microsoft.com/office/drawing/2014/main" id="{8D377F2B-E3B9-42A3-AEA0-C0E1E098B359}"/>
              </a:ext>
            </a:extLst>
          </p:cNvPr>
          <p:cNvGrpSpPr/>
          <p:nvPr/>
        </p:nvGrpSpPr>
        <p:grpSpPr>
          <a:xfrm>
            <a:off x="10625381" y="4656405"/>
            <a:ext cx="471761" cy="463563"/>
            <a:chOff x="10726191" y="4696631"/>
            <a:chExt cx="389885" cy="383110"/>
          </a:xfrm>
          <a:solidFill>
            <a:srgbClr val="FFFFFF"/>
          </a:solidFill>
        </p:grpSpPr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8289F0B-E3C5-480F-89DE-30F4CD9FE16F}"/>
                </a:ext>
              </a:extLst>
            </p:cNvPr>
            <p:cNvSpPr/>
            <p:nvPr/>
          </p:nvSpPr>
          <p:spPr>
            <a:xfrm>
              <a:off x="10776083" y="4743852"/>
              <a:ext cx="299611" cy="299611"/>
            </a:xfrm>
            <a:custGeom>
              <a:avLst/>
              <a:gdLst>
                <a:gd name="connsiteX0" fmla="*/ 151564 w 299610"/>
                <a:gd name="connsiteY0" fmla="*/ 303128 h 299610"/>
                <a:gd name="connsiteX1" fmla="*/ 0 w 299610"/>
                <a:gd name="connsiteY1" fmla="*/ 151564 h 299610"/>
                <a:gd name="connsiteX2" fmla="*/ 151564 w 299610"/>
                <a:gd name="connsiteY2" fmla="*/ 0 h 299610"/>
                <a:gd name="connsiteX3" fmla="*/ 303128 w 299610"/>
                <a:gd name="connsiteY3" fmla="*/ 151564 h 299610"/>
                <a:gd name="connsiteX4" fmla="*/ 151564 w 299610"/>
                <a:gd name="connsiteY4" fmla="*/ 303128 h 299610"/>
                <a:gd name="connsiteX5" fmla="*/ 151564 w 299610"/>
                <a:gd name="connsiteY5" fmla="*/ 8402 h 299610"/>
                <a:gd name="connsiteX6" fmla="*/ 8337 w 299610"/>
                <a:gd name="connsiteY6" fmla="*/ 151629 h 299610"/>
                <a:gd name="connsiteX7" fmla="*/ 151564 w 299610"/>
                <a:gd name="connsiteY7" fmla="*/ 294856 h 299610"/>
                <a:gd name="connsiteX8" fmla="*/ 294791 w 299610"/>
                <a:gd name="connsiteY8" fmla="*/ 151629 h 299610"/>
                <a:gd name="connsiteX9" fmla="*/ 151564 w 299610"/>
                <a:gd name="connsiteY9" fmla="*/ 8402 h 299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610" h="299610">
                  <a:moveTo>
                    <a:pt x="151564" y="303128"/>
                  </a:moveTo>
                  <a:cubicBezTo>
                    <a:pt x="67999" y="303128"/>
                    <a:pt x="0" y="235129"/>
                    <a:pt x="0" y="151564"/>
                  </a:cubicBezTo>
                  <a:cubicBezTo>
                    <a:pt x="0" y="67999"/>
                    <a:pt x="67999" y="0"/>
                    <a:pt x="151564" y="0"/>
                  </a:cubicBezTo>
                  <a:cubicBezTo>
                    <a:pt x="235129" y="0"/>
                    <a:pt x="303128" y="67999"/>
                    <a:pt x="303128" y="151564"/>
                  </a:cubicBezTo>
                  <a:cubicBezTo>
                    <a:pt x="303128" y="235129"/>
                    <a:pt x="235129" y="303128"/>
                    <a:pt x="151564" y="303128"/>
                  </a:cubicBezTo>
                  <a:close/>
                  <a:moveTo>
                    <a:pt x="151564" y="8402"/>
                  </a:moveTo>
                  <a:cubicBezTo>
                    <a:pt x="72623" y="8402"/>
                    <a:pt x="8337" y="72623"/>
                    <a:pt x="8337" y="151629"/>
                  </a:cubicBezTo>
                  <a:cubicBezTo>
                    <a:pt x="8337" y="230635"/>
                    <a:pt x="72558" y="294856"/>
                    <a:pt x="151564" y="294856"/>
                  </a:cubicBezTo>
                  <a:cubicBezTo>
                    <a:pt x="230570" y="294856"/>
                    <a:pt x="294791" y="230635"/>
                    <a:pt x="294791" y="151629"/>
                  </a:cubicBezTo>
                  <a:cubicBezTo>
                    <a:pt x="294791" y="72623"/>
                    <a:pt x="230570" y="8402"/>
                    <a:pt x="151564" y="840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BBEFACCC-3556-465C-8D64-04F49DF5A752}"/>
                </a:ext>
              </a:extLst>
            </p:cNvPr>
            <p:cNvSpPr/>
            <p:nvPr/>
          </p:nvSpPr>
          <p:spPr>
            <a:xfrm>
              <a:off x="10824477" y="4792246"/>
              <a:ext cx="201911" cy="201911"/>
            </a:xfrm>
            <a:custGeom>
              <a:avLst/>
              <a:gdLst>
                <a:gd name="connsiteX0" fmla="*/ 103170 w 201911"/>
                <a:gd name="connsiteY0" fmla="*/ 206340 h 201911"/>
                <a:gd name="connsiteX1" fmla="*/ 0 w 201911"/>
                <a:gd name="connsiteY1" fmla="*/ 103170 h 201911"/>
                <a:gd name="connsiteX2" fmla="*/ 103170 w 201911"/>
                <a:gd name="connsiteY2" fmla="*/ 0 h 201911"/>
                <a:gd name="connsiteX3" fmla="*/ 206340 w 201911"/>
                <a:gd name="connsiteY3" fmla="*/ 103170 h 201911"/>
                <a:gd name="connsiteX4" fmla="*/ 103170 w 201911"/>
                <a:gd name="connsiteY4" fmla="*/ 206340 h 201911"/>
                <a:gd name="connsiteX5" fmla="*/ 103170 w 201911"/>
                <a:gd name="connsiteY5" fmla="*/ 8337 h 201911"/>
                <a:gd name="connsiteX6" fmla="*/ 8336 w 201911"/>
                <a:gd name="connsiteY6" fmla="*/ 103170 h 201911"/>
                <a:gd name="connsiteX7" fmla="*/ 103170 w 201911"/>
                <a:gd name="connsiteY7" fmla="*/ 198004 h 201911"/>
                <a:gd name="connsiteX8" fmla="*/ 198003 w 201911"/>
                <a:gd name="connsiteY8" fmla="*/ 103170 h 201911"/>
                <a:gd name="connsiteX9" fmla="*/ 103170 w 201911"/>
                <a:gd name="connsiteY9" fmla="*/ 8337 h 201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1911" h="201911">
                  <a:moveTo>
                    <a:pt x="103170" y="206340"/>
                  </a:moveTo>
                  <a:cubicBezTo>
                    <a:pt x="46309" y="206340"/>
                    <a:pt x="0" y="160031"/>
                    <a:pt x="0" y="103170"/>
                  </a:cubicBezTo>
                  <a:cubicBezTo>
                    <a:pt x="0" y="46309"/>
                    <a:pt x="46309" y="0"/>
                    <a:pt x="103170" y="0"/>
                  </a:cubicBezTo>
                  <a:cubicBezTo>
                    <a:pt x="160031" y="0"/>
                    <a:pt x="206340" y="46309"/>
                    <a:pt x="206340" y="103170"/>
                  </a:cubicBezTo>
                  <a:cubicBezTo>
                    <a:pt x="206340" y="160031"/>
                    <a:pt x="160096" y="206340"/>
                    <a:pt x="103170" y="206340"/>
                  </a:cubicBezTo>
                  <a:close/>
                  <a:moveTo>
                    <a:pt x="103170" y="8337"/>
                  </a:moveTo>
                  <a:cubicBezTo>
                    <a:pt x="50868" y="8337"/>
                    <a:pt x="8336" y="50869"/>
                    <a:pt x="8336" y="103170"/>
                  </a:cubicBezTo>
                  <a:cubicBezTo>
                    <a:pt x="8336" y="155472"/>
                    <a:pt x="50868" y="198004"/>
                    <a:pt x="103170" y="198004"/>
                  </a:cubicBezTo>
                  <a:cubicBezTo>
                    <a:pt x="155472" y="198004"/>
                    <a:pt x="198003" y="155472"/>
                    <a:pt x="198003" y="103170"/>
                  </a:cubicBezTo>
                  <a:cubicBezTo>
                    <a:pt x="198003" y="50869"/>
                    <a:pt x="155472" y="8337"/>
                    <a:pt x="103170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CDB9F47C-AA64-487C-A266-01246ABE5A75}"/>
                </a:ext>
              </a:extLst>
            </p:cNvPr>
            <p:cNvSpPr/>
            <p:nvPr/>
          </p:nvSpPr>
          <p:spPr>
            <a:xfrm>
              <a:off x="10927321" y="4830088"/>
              <a:ext cx="39080" cy="32566"/>
            </a:xfrm>
            <a:custGeom>
              <a:avLst/>
              <a:gdLst>
                <a:gd name="connsiteX0" fmla="*/ 40318 w 39079"/>
                <a:gd name="connsiteY0" fmla="*/ 38819 h 32566"/>
                <a:gd name="connsiteX1" fmla="*/ 36149 w 39079"/>
                <a:gd name="connsiteY1" fmla="*/ 34651 h 32566"/>
                <a:gd name="connsiteX2" fmla="*/ 4169 w 39079"/>
                <a:gd name="connsiteY2" fmla="*/ 8337 h 32566"/>
                <a:gd name="connsiteX3" fmla="*/ 0 w 39079"/>
                <a:gd name="connsiteY3" fmla="*/ 4169 h 32566"/>
                <a:gd name="connsiteX4" fmla="*/ 4169 w 39079"/>
                <a:gd name="connsiteY4" fmla="*/ 0 h 32566"/>
                <a:gd name="connsiteX5" fmla="*/ 44486 w 39079"/>
                <a:gd name="connsiteY5" fmla="*/ 34651 h 32566"/>
                <a:gd name="connsiteX6" fmla="*/ 40318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8" y="38819"/>
                  </a:moveTo>
                  <a:cubicBezTo>
                    <a:pt x="38038" y="38819"/>
                    <a:pt x="36149" y="36931"/>
                    <a:pt x="36149" y="34651"/>
                  </a:cubicBezTo>
                  <a:cubicBezTo>
                    <a:pt x="36149" y="20126"/>
                    <a:pt x="21820" y="8337"/>
                    <a:pt x="4169" y="8337"/>
                  </a:cubicBez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26379" y="0"/>
                    <a:pt x="44486" y="15567"/>
                    <a:pt x="44486" y="34651"/>
                  </a:cubicBezTo>
                  <a:cubicBezTo>
                    <a:pt x="44486" y="36995"/>
                    <a:pt x="42662" y="38819"/>
                    <a:pt x="40318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5E46A135-4F0E-4BA4-B468-24DD28550FB2}"/>
                </a:ext>
              </a:extLst>
            </p:cNvPr>
            <p:cNvSpPr/>
            <p:nvPr/>
          </p:nvSpPr>
          <p:spPr>
            <a:xfrm>
              <a:off x="10891173" y="4830088"/>
              <a:ext cx="39080" cy="32566"/>
            </a:xfrm>
            <a:custGeom>
              <a:avLst/>
              <a:gdLst>
                <a:gd name="connsiteX0" fmla="*/ 4169 w 39079"/>
                <a:gd name="connsiteY0" fmla="*/ 38819 h 32566"/>
                <a:gd name="connsiteX1" fmla="*/ 0 w 39079"/>
                <a:gd name="connsiteY1" fmla="*/ 34651 h 32566"/>
                <a:gd name="connsiteX2" fmla="*/ 40317 w 39079"/>
                <a:gd name="connsiteY2" fmla="*/ 0 h 32566"/>
                <a:gd name="connsiteX3" fmla="*/ 44485 w 39079"/>
                <a:gd name="connsiteY3" fmla="*/ 4169 h 32566"/>
                <a:gd name="connsiteX4" fmla="*/ 40317 w 39079"/>
                <a:gd name="connsiteY4" fmla="*/ 8337 h 32566"/>
                <a:gd name="connsiteX5" fmla="*/ 8337 w 39079"/>
                <a:gd name="connsiteY5" fmla="*/ 34651 h 32566"/>
                <a:gd name="connsiteX6" fmla="*/ 4169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9" y="38819"/>
                  </a:moveTo>
                  <a:cubicBezTo>
                    <a:pt x="1888" y="38819"/>
                    <a:pt x="0" y="36931"/>
                    <a:pt x="0" y="34651"/>
                  </a:cubicBezTo>
                  <a:cubicBezTo>
                    <a:pt x="0" y="15502"/>
                    <a:pt x="18107" y="0"/>
                    <a:pt x="40317" y="0"/>
                  </a:cubicBezTo>
                  <a:cubicBezTo>
                    <a:pt x="42596" y="0"/>
                    <a:pt x="44485" y="1889"/>
                    <a:pt x="44485" y="4169"/>
                  </a:cubicBezTo>
                  <a:cubicBezTo>
                    <a:pt x="44485" y="6448"/>
                    <a:pt x="42596" y="8337"/>
                    <a:pt x="40317" y="8337"/>
                  </a:cubicBezTo>
                  <a:cubicBezTo>
                    <a:pt x="22666" y="8337"/>
                    <a:pt x="8337" y="20126"/>
                    <a:pt x="8337" y="34651"/>
                  </a:cubicBezTo>
                  <a:cubicBezTo>
                    <a:pt x="8337" y="36995"/>
                    <a:pt x="6448" y="38819"/>
                    <a:pt x="4169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B73E830-C85D-4B99-AB66-A03923372A09}"/>
                </a:ext>
              </a:extLst>
            </p:cNvPr>
            <p:cNvSpPr/>
            <p:nvPr/>
          </p:nvSpPr>
          <p:spPr>
            <a:xfrm>
              <a:off x="10891173" y="4860635"/>
              <a:ext cx="78159" cy="65133"/>
            </a:xfrm>
            <a:custGeom>
              <a:avLst/>
              <a:gdLst>
                <a:gd name="connsiteX0" fmla="*/ 76466 w 78159"/>
                <a:gd name="connsiteY0" fmla="*/ 69301 h 65132"/>
                <a:gd name="connsiteX1" fmla="*/ 72297 w 78159"/>
                <a:gd name="connsiteY1" fmla="*/ 65133 h 65132"/>
                <a:gd name="connsiteX2" fmla="*/ 39535 w 78159"/>
                <a:gd name="connsiteY2" fmla="*/ 38754 h 65132"/>
                <a:gd name="connsiteX3" fmla="*/ 0 w 78159"/>
                <a:gd name="connsiteY3" fmla="*/ 4169 h 65132"/>
                <a:gd name="connsiteX4" fmla="*/ 4169 w 78159"/>
                <a:gd name="connsiteY4" fmla="*/ 0 h 65132"/>
                <a:gd name="connsiteX5" fmla="*/ 8337 w 78159"/>
                <a:gd name="connsiteY5" fmla="*/ 4169 h 65132"/>
                <a:gd name="connsiteX6" fmla="*/ 40968 w 78159"/>
                <a:gd name="connsiteY6" fmla="*/ 30547 h 65132"/>
                <a:gd name="connsiteX7" fmla="*/ 80634 w 78159"/>
                <a:gd name="connsiteY7" fmla="*/ 65198 h 65132"/>
                <a:gd name="connsiteX8" fmla="*/ 76466 w 78159"/>
                <a:gd name="connsiteY8" fmla="*/ 69301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159" h="65132">
                  <a:moveTo>
                    <a:pt x="76466" y="69301"/>
                  </a:moveTo>
                  <a:cubicBezTo>
                    <a:pt x="74186" y="69301"/>
                    <a:pt x="72297" y="67413"/>
                    <a:pt x="72297" y="65133"/>
                  </a:cubicBezTo>
                  <a:cubicBezTo>
                    <a:pt x="72297" y="46244"/>
                    <a:pt x="47221" y="40122"/>
                    <a:pt x="39535" y="38754"/>
                  </a:cubicBezTo>
                  <a:cubicBezTo>
                    <a:pt x="15567" y="35041"/>
                    <a:pt x="0" y="21429"/>
                    <a:pt x="0" y="4169"/>
                  </a:cubicBezTo>
                  <a:cubicBezTo>
                    <a:pt x="0" y="1889"/>
                    <a:pt x="1888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9931"/>
                    <a:pt x="25923" y="28203"/>
                    <a:pt x="40968" y="30547"/>
                  </a:cubicBezTo>
                  <a:cubicBezTo>
                    <a:pt x="65849" y="35172"/>
                    <a:pt x="80634" y="48068"/>
                    <a:pt x="80634" y="65198"/>
                  </a:cubicBezTo>
                  <a:cubicBezTo>
                    <a:pt x="80634" y="67477"/>
                    <a:pt x="78810" y="69301"/>
                    <a:pt x="76466" y="6930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991E288B-B020-4967-B5EC-1518FBC99E88}"/>
                </a:ext>
              </a:extLst>
            </p:cNvPr>
            <p:cNvSpPr/>
            <p:nvPr/>
          </p:nvSpPr>
          <p:spPr>
            <a:xfrm>
              <a:off x="10891173" y="4921664"/>
              <a:ext cx="39080" cy="32566"/>
            </a:xfrm>
            <a:custGeom>
              <a:avLst/>
              <a:gdLst>
                <a:gd name="connsiteX0" fmla="*/ 40317 w 39079"/>
                <a:gd name="connsiteY0" fmla="*/ 38819 h 32566"/>
                <a:gd name="connsiteX1" fmla="*/ 0 w 39079"/>
                <a:gd name="connsiteY1" fmla="*/ 4169 h 32566"/>
                <a:gd name="connsiteX2" fmla="*/ 4169 w 39079"/>
                <a:gd name="connsiteY2" fmla="*/ 0 h 32566"/>
                <a:gd name="connsiteX3" fmla="*/ 8337 w 39079"/>
                <a:gd name="connsiteY3" fmla="*/ 4169 h 32566"/>
                <a:gd name="connsiteX4" fmla="*/ 40317 w 39079"/>
                <a:gd name="connsiteY4" fmla="*/ 30482 h 32566"/>
                <a:gd name="connsiteX5" fmla="*/ 44485 w 39079"/>
                <a:gd name="connsiteY5" fmla="*/ 34651 h 32566"/>
                <a:gd name="connsiteX6" fmla="*/ 40317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0317" y="38819"/>
                  </a:moveTo>
                  <a:cubicBezTo>
                    <a:pt x="18107" y="38819"/>
                    <a:pt x="0" y="23252"/>
                    <a:pt x="0" y="4169"/>
                  </a:cubicBezTo>
                  <a:cubicBezTo>
                    <a:pt x="0" y="1889"/>
                    <a:pt x="1888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18693"/>
                    <a:pt x="22666" y="30482"/>
                    <a:pt x="40317" y="30482"/>
                  </a:cubicBezTo>
                  <a:cubicBezTo>
                    <a:pt x="42596" y="30482"/>
                    <a:pt x="44485" y="32371"/>
                    <a:pt x="44485" y="34651"/>
                  </a:cubicBezTo>
                  <a:cubicBezTo>
                    <a:pt x="44485" y="36931"/>
                    <a:pt x="42596" y="38819"/>
                    <a:pt x="40317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EDC51702-1987-467E-B706-A40CE3E67E89}"/>
                </a:ext>
              </a:extLst>
            </p:cNvPr>
            <p:cNvSpPr/>
            <p:nvPr/>
          </p:nvSpPr>
          <p:spPr>
            <a:xfrm>
              <a:off x="10927321" y="4921664"/>
              <a:ext cx="39080" cy="32566"/>
            </a:xfrm>
            <a:custGeom>
              <a:avLst/>
              <a:gdLst>
                <a:gd name="connsiteX0" fmla="*/ 4169 w 39079"/>
                <a:gd name="connsiteY0" fmla="*/ 38819 h 32566"/>
                <a:gd name="connsiteX1" fmla="*/ 0 w 39079"/>
                <a:gd name="connsiteY1" fmla="*/ 34651 h 32566"/>
                <a:gd name="connsiteX2" fmla="*/ 4169 w 39079"/>
                <a:gd name="connsiteY2" fmla="*/ 30482 h 32566"/>
                <a:gd name="connsiteX3" fmla="*/ 36149 w 39079"/>
                <a:gd name="connsiteY3" fmla="*/ 4169 h 32566"/>
                <a:gd name="connsiteX4" fmla="*/ 40318 w 39079"/>
                <a:gd name="connsiteY4" fmla="*/ 0 h 32566"/>
                <a:gd name="connsiteX5" fmla="*/ 44486 w 39079"/>
                <a:gd name="connsiteY5" fmla="*/ 4169 h 32566"/>
                <a:gd name="connsiteX6" fmla="*/ 4169 w 39079"/>
                <a:gd name="connsiteY6" fmla="*/ 38819 h 3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79" h="32566">
                  <a:moveTo>
                    <a:pt x="4169" y="38819"/>
                  </a:moveTo>
                  <a:cubicBezTo>
                    <a:pt x="1889" y="38819"/>
                    <a:pt x="0" y="36931"/>
                    <a:pt x="0" y="34651"/>
                  </a:cubicBezTo>
                  <a:cubicBezTo>
                    <a:pt x="0" y="32371"/>
                    <a:pt x="1889" y="30482"/>
                    <a:pt x="4169" y="30482"/>
                  </a:cubicBezTo>
                  <a:cubicBezTo>
                    <a:pt x="21820" y="30482"/>
                    <a:pt x="36149" y="18693"/>
                    <a:pt x="36149" y="4169"/>
                  </a:cubicBezTo>
                  <a:cubicBezTo>
                    <a:pt x="36149" y="1889"/>
                    <a:pt x="38038" y="0"/>
                    <a:pt x="40318" y="0"/>
                  </a:cubicBezTo>
                  <a:cubicBezTo>
                    <a:pt x="42597" y="0"/>
                    <a:pt x="44486" y="1889"/>
                    <a:pt x="44486" y="4169"/>
                  </a:cubicBezTo>
                  <a:cubicBezTo>
                    <a:pt x="44486" y="23252"/>
                    <a:pt x="26379" y="38819"/>
                    <a:pt x="4169" y="3881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29E4FE81-27BB-47FA-B7AF-0B2507BE1987}"/>
                </a:ext>
              </a:extLst>
            </p:cNvPr>
            <p:cNvSpPr/>
            <p:nvPr/>
          </p:nvSpPr>
          <p:spPr>
            <a:xfrm>
              <a:off x="10927321" y="4817452"/>
              <a:ext cx="6513" cy="156319"/>
            </a:xfrm>
            <a:custGeom>
              <a:avLst/>
              <a:gdLst>
                <a:gd name="connsiteX0" fmla="*/ 4169 w 6513"/>
                <a:gd name="connsiteY0" fmla="*/ 157230 h 156318"/>
                <a:gd name="connsiteX1" fmla="*/ 0 w 6513"/>
                <a:gd name="connsiteY1" fmla="*/ 153062 h 156318"/>
                <a:gd name="connsiteX2" fmla="*/ 0 w 6513"/>
                <a:gd name="connsiteY2" fmla="*/ 4169 h 156318"/>
                <a:gd name="connsiteX3" fmla="*/ 4169 w 6513"/>
                <a:gd name="connsiteY3" fmla="*/ 0 h 156318"/>
                <a:gd name="connsiteX4" fmla="*/ 8337 w 6513"/>
                <a:gd name="connsiteY4" fmla="*/ 4169 h 156318"/>
                <a:gd name="connsiteX5" fmla="*/ 8337 w 6513"/>
                <a:gd name="connsiteY5" fmla="*/ 153062 h 156318"/>
                <a:gd name="connsiteX6" fmla="*/ 4169 w 6513"/>
                <a:gd name="connsiteY6" fmla="*/ 157230 h 15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156318">
                  <a:moveTo>
                    <a:pt x="4169" y="157230"/>
                  </a:moveTo>
                  <a:cubicBezTo>
                    <a:pt x="1889" y="157230"/>
                    <a:pt x="0" y="155342"/>
                    <a:pt x="0" y="153062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153062"/>
                  </a:lnTo>
                  <a:cubicBezTo>
                    <a:pt x="8337" y="155342"/>
                    <a:pt x="6448" y="157230"/>
                    <a:pt x="4169" y="157230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C302B0F0-FA09-4084-822F-ACDF84F47920}"/>
                </a:ext>
              </a:extLst>
            </p:cNvPr>
            <p:cNvSpPr/>
            <p:nvPr/>
          </p:nvSpPr>
          <p:spPr>
            <a:xfrm>
              <a:off x="10996036" y="4696631"/>
              <a:ext cx="39080" cy="39080"/>
            </a:xfrm>
            <a:custGeom>
              <a:avLst/>
              <a:gdLst>
                <a:gd name="connsiteX0" fmla="*/ 22731 w 39079"/>
                <a:gd name="connsiteY0" fmla="*/ 45463 h 39079"/>
                <a:gd name="connsiteX1" fmla="*/ 0 w 39079"/>
                <a:gd name="connsiteY1" fmla="*/ 22731 h 39079"/>
                <a:gd name="connsiteX2" fmla="*/ 22731 w 39079"/>
                <a:gd name="connsiteY2" fmla="*/ 0 h 39079"/>
                <a:gd name="connsiteX3" fmla="*/ 45463 w 39079"/>
                <a:gd name="connsiteY3" fmla="*/ 22731 h 39079"/>
                <a:gd name="connsiteX4" fmla="*/ 22731 w 39079"/>
                <a:gd name="connsiteY4" fmla="*/ 45463 h 39079"/>
                <a:gd name="connsiteX5" fmla="*/ 22731 w 39079"/>
                <a:gd name="connsiteY5" fmla="*/ 8337 h 39079"/>
                <a:gd name="connsiteX6" fmla="*/ 8337 w 39079"/>
                <a:gd name="connsiteY6" fmla="*/ 22731 h 39079"/>
                <a:gd name="connsiteX7" fmla="*/ 22731 w 39079"/>
                <a:gd name="connsiteY7" fmla="*/ 37126 h 39079"/>
                <a:gd name="connsiteX8" fmla="*/ 37125 w 39079"/>
                <a:gd name="connsiteY8" fmla="*/ 22731 h 39079"/>
                <a:gd name="connsiteX9" fmla="*/ 22731 w 39079"/>
                <a:gd name="connsiteY9" fmla="*/ 8337 h 39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9" h="39079">
                  <a:moveTo>
                    <a:pt x="22731" y="45463"/>
                  </a:moveTo>
                  <a:cubicBezTo>
                    <a:pt x="10225" y="45463"/>
                    <a:pt x="0" y="35302"/>
                    <a:pt x="0" y="22731"/>
                  </a:cubicBezTo>
                  <a:cubicBezTo>
                    <a:pt x="0" y="10226"/>
                    <a:pt x="10160" y="0"/>
                    <a:pt x="22731" y="0"/>
                  </a:cubicBezTo>
                  <a:cubicBezTo>
                    <a:pt x="35237" y="0"/>
                    <a:pt x="45463" y="10161"/>
                    <a:pt x="45463" y="22731"/>
                  </a:cubicBezTo>
                  <a:cubicBezTo>
                    <a:pt x="45463" y="35237"/>
                    <a:pt x="35237" y="45463"/>
                    <a:pt x="22731" y="45463"/>
                  </a:cubicBezTo>
                  <a:close/>
                  <a:moveTo>
                    <a:pt x="22731" y="8337"/>
                  </a:moveTo>
                  <a:cubicBezTo>
                    <a:pt x="14785" y="8337"/>
                    <a:pt x="8337" y="14785"/>
                    <a:pt x="8337" y="22731"/>
                  </a:cubicBezTo>
                  <a:cubicBezTo>
                    <a:pt x="8337" y="30677"/>
                    <a:pt x="14785" y="37126"/>
                    <a:pt x="22731" y="37126"/>
                  </a:cubicBezTo>
                  <a:cubicBezTo>
                    <a:pt x="30677" y="37126"/>
                    <a:pt x="37125" y="30677"/>
                    <a:pt x="37125" y="22731"/>
                  </a:cubicBezTo>
                  <a:cubicBezTo>
                    <a:pt x="37125" y="14785"/>
                    <a:pt x="30677" y="8337"/>
                    <a:pt x="22731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0FC5F2F2-DFF7-44AA-82DF-6F24E4598358}"/>
                </a:ext>
              </a:extLst>
            </p:cNvPr>
            <p:cNvSpPr/>
            <p:nvPr/>
          </p:nvSpPr>
          <p:spPr>
            <a:xfrm>
              <a:off x="11090023" y="4794265"/>
              <a:ext cx="26053" cy="26053"/>
            </a:xfrm>
            <a:custGeom>
              <a:avLst/>
              <a:gdLst>
                <a:gd name="connsiteX0" fmla="*/ 15827 w 26053"/>
                <a:gd name="connsiteY0" fmla="*/ 31654 h 26053"/>
                <a:gd name="connsiteX1" fmla="*/ 0 w 26053"/>
                <a:gd name="connsiteY1" fmla="*/ 15827 h 26053"/>
                <a:gd name="connsiteX2" fmla="*/ 15827 w 26053"/>
                <a:gd name="connsiteY2" fmla="*/ 0 h 26053"/>
                <a:gd name="connsiteX3" fmla="*/ 31654 w 26053"/>
                <a:gd name="connsiteY3" fmla="*/ 15827 h 26053"/>
                <a:gd name="connsiteX4" fmla="*/ 15827 w 26053"/>
                <a:gd name="connsiteY4" fmla="*/ 31654 h 26053"/>
                <a:gd name="connsiteX5" fmla="*/ 15827 w 26053"/>
                <a:gd name="connsiteY5" fmla="*/ 8337 h 26053"/>
                <a:gd name="connsiteX6" fmla="*/ 8336 w 26053"/>
                <a:gd name="connsiteY6" fmla="*/ 15827 h 26053"/>
                <a:gd name="connsiteX7" fmla="*/ 15827 w 26053"/>
                <a:gd name="connsiteY7" fmla="*/ 23318 h 26053"/>
                <a:gd name="connsiteX8" fmla="*/ 23317 w 26053"/>
                <a:gd name="connsiteY8" fmla="*/ 15827 h 26053"/>
                <a:gd name="connsiteX9" fmla="*/ 15827 w 26053"/>
                <a:gd name="connsiteY9" fmla="*/ 833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7" y="31654"/>
                  </a:moveTo>
                  <a:cubicBezTo>
                    <a:pt x="7099" y="31654"/>
                    <a:pt x="0" y="24555"/>
                    <a:pt x="0" y="15827"/>
                  </a:cubicBezTo>
                  <a:cubicBezTo>
                    <a:pt x="0" y="7100"/>
                    <a:pt x="7099" y="0"/>
                    <a:pt x="15827" y="0"/>
                  </a:cubicBezTo>
                  <a:cubicBezTo>
                    <a:pt x="24554" y="0"/>
                    <a:pt x="31654" y="7100"/>
                    <a:pt x="31654" y="15827"/>
                  </a:cubicBezTo>
                  <a:cubicBezTo>
                    <a:pt x="31654" y="24555"/>
                    <a:pt x="24554" y="31654"/>
                    <a:pt x="15827" y="31654"/>
                  </a:cubicBezTo>
                  <a:close/>
                  <a:moveTo>
                    <a:pt x="15827" y="8337"/>
                  </a:moveTo>
                  <a:cubicBezTo>
                    <a:pt x="11658" y="8337"/>
                    <a:pt x="8336" y="11724"/>
                    <a:pt x="8336" y="15827"/>
                  </a:cubicBezTo>
                  <a:cubicBezTo>
                    <a:pt x="8336" y="19996"/>
                    <a:pt x="11723" y="23318"/>
                    <a:pt x="15827" y="23318"/>
                  </a:cubicBezTo>
                  <a:cubicBezTo>
                    <a:pt x="19930" y="23318"/>
                    <a:pt x="23317" y="19931"/>
                    <a:pt x="23317" y="15827"/>
                  </a:cubicBezTo>
                  <a:cubicBezTo>
                    <a:pt x="23317" y="11724"/>
                    <a:pt x="19995" y="8337"/>
                    <a:pt x="15827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034D90C2-BD2A-4C9C-8A14-495E81C1EEC9}"/>
                </a:ext>
              </a:extLst>
            </p:cNvPr>
            <p:cNvSpPr/>
            <p:nvPr/>
          </p:nvSpPr>
          <p:spPr>
            <a:xfrm>
              <a:off x="10830664" y="5053688"/>
              <a:ext cx="26053" cy="26053"/>
            </a:xfrm>
            <a:custGeom>
              <a:avLst/>
              <a:gdLst>
                <a:gd name="connsiteX0" fmla="*/ 15828 w 26053"/>
                <a:gd name="connsiteY0" fmla="*/ 31654 h 26053"/>
                <a:gd name="connsiteX1" fmla="*/ 0 w 26053"/>
                <a:gd name="connsiteY1" fmla="*/ 15827 h 26053"/>
                <a:gd name="connsiteX2" fmla="*/ 15828 w 26053"/>
                <a:gd name="connsiteY2" fmla="*/ 0 h 26053"/>
                <a:gd name="connsiteX3" fmla="*/ 31654 w 26053"/>
                <a:gd name="connsiteY3" fmla="*/ 15827 h 26053"/>
                <a:gd name="connsiteX4" fmla="*/ 15828 w 26053"/>
                <a:gd name="connsiteY4" fmla="*/ 31654 h 26053"/>
                <a:gd name="connsiteX5" fmla="*/ 15828 w 26053"/>
                <a:gd name="connsiteY5" fmla="*/ 8272 h 26053"/>
                <a:gd name="connsiteX6" fmla="*/ 8337 w 26053"/>
                <a:gd name="connsiteY6" fmla="*/ 15762 h 26053"/>
                <a:gd name="connsiteX7" fmla="*/ 15828 w 26053"/>
                <a:gd name="connsiteY7" fmla="*/ 23252 h 26053"/>
                <a:gd name="connsiteX8" fmla="*/ 23317 w 26053"/>
                <a:gd name="connsiteY8" fmla="*/ 15762 h 26053"/>
                <a:gd name="connsiteX9" fmla="*/ 15828 w 26053"/>
                <a:gd name="connsiteY9" fmla="*/ 8272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53" h="26053">
                  <a:moveTo>
                    <a:pt x="15828" y="31654"/>
                  </a:moveTo>
                  <a:cubicBezTo>
                    <a:pt x="7099" y="31654"/>
                    <a:pt x="0" y="24555"/>
                    <a:pt x="0" y="15827"/>
                  </a:cubicBezTo>
                  <a:cubicBezTo>
                    <a:pt x="0" y="7100"/>
                    <a:pt x="7099" y="0"/>
                    <a:pt x="15828" y="0"/>
                  </a:cubicBezTo>
                  <a:cubicBezTo>
                    <a:pt x="24555" y="0"/>
                    <a:pt x="31654" y="7100"/>
                    <a:pt x="31654" y="15827"/>
                  </a:cubicBezTo>
                  <a:cubicBezTo>
                    <a:pt x="31654" y="24555"/>
                    <a:pt x="24555" y="31654"/>
                    <a:pt x="15828" y="31654"/>
                  </a:cubicBezTo>
                  <a:close/>
                  <a:moveTo>
                    <a:pt x="15828" y="8272"/>
                  </a:moveTo>
                  <a:cubicBezTo>
                    <a:pt x="11659" y="8272"/>
                    <a:pt x="8337" y="11659"/>
                    <a:pt x="8337" y="15762"/>
                  </a:cubicBezTo>
                  <a:cubicBezTo>
                    <a:pt x="8337" y="19931"/>
                    <a:pt x="11724" y="23252"/>
                    <a:pt x="15828" y="23252"/>
                  </a:cubicBezTo>
                  <a:cubicBezTo>
                    <a:pt x="19931" y="23252"/>
                    <a:pt x="23317" y="19865"/>
                    <a:pt x="23317" y="15762"/>
                  </a:cubicBezTo>
                  <a:cubicBezTo>
                    <a:pt x="23317" y="11659"/>
                    <a:pt x="19931" y="8272"/>
                    <a:pt x="15828" y="827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8F89366D-D2B5-4F88-B363-61A6FBD833A1}"/>
                </a:ext>
              </a:extLst>
            </p:cNvPr>
            <p:cNvSpPr/>
            <p:nvPr/>
          </p:nvSpPr>
          <p:spPr>
            <a:xfrm>
              <a:off x="10726191" y="4916910"/>
              <a:ext cx="26053" cy="6513"/>
            </a:xfrm>
            <a:custGeom>
              <a:avLst/>
              <a:gdLst>
                <a:gd name="connsiteX0" fmla="*/ 26379 w 26053"/>
                <a:gd name="connsiteY0" fmla="*/ 8337 h 6513"/>
                <a:gd name="connsiteX1" fmla="*/ 4169 w 26053"/>
                <a:gd name="connsiteY1" fmla="*/ 8337 h 6513"/>
                <a:gd name="connsiteX2" fmla="*/ 0 w 26053"/>
                <a:gd name="connsiteY2" fmla="*/ 4169 h 6513"/>
                <a:gd name="connsiteX3" fmla="*/ 4169 w 26053"/>
                <a:gd name="connsiteY3" fmla="*/ 0 h 6513"/>
                <a:gd name="connsiteX4" fmla="*/ 26379 w 26053"/>
                <a:gd name="connsiteY4" fmla="*/ 0 h 6513"/>
                <a:gd name="connsiteX5" fmla="*/ 30548 w 26053"/>
                <a:gd name="connsiteY5" fmla="*/ 4169 h 6513"/>
                <a:gd name="connsiteX6" fmla="*/ 26379 w 26053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53" h="6513">
                  <a:moveTo>
                    <a:pt x="26379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26379" y="0"/>
                  </a:lnTo>
                  <a:cubicBezTo>
                    <a:pt x="28659" y="0"/>
                    <a:pt x="30548" y="1889"/>
                    <a:pt x="30548" y="4169"/>
                  </a:cubicBezTo>
                  <a:cubicBezTo>
                    <a:pt x="30548" y="6448"/>
                    <a:pt x="28659" y="8337"/>
                    <a:pt x="26379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A2C88224-1F45-4E38-BB73-8B3ECA9C6D23}"/>
                </a:ext>
              </a:extLst>
            </p:cNvPr>
            <p:cNvSpPr/>
            <p:nvPr/>
          </p:nvSpPr>
          <p:spPr>
            <a:xfrm>
              <a:off x="10737264" y="4905837"/>
              <a:ext cx="6513" cy="26053"/>
            </a:xfrm>
            <a:custGeom>
              <a:avLst/>
              <a:gdLst>
                <a:gd name="connsiteX0" fmla="*/ 4169 w 6513"/>
                <a:gd name="connsiteY0" fmla="*/ 30547 h 26053"/>
                <a:gd name="connsiteX1" fmla="*/ 0 w 6513"/>
                <a:gd name="connsiteY1" fmla="*/ 26379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6379 h 26053"/>
                <a:gd name="connsiteX6" fmla="*/ 4169 w 6513"/>
                <a:gd name="connsiteY6" fmla="*/ 30547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30547"/>
                  </a:moveTo>
                  <a:cubicBezTo>
                    <a:pt x="1888" y="30547"/>
                    <a:pt x="0" y="28659"/>
                    <a:pt x="0" y="26379"/>
                  </a:cubicBezTo>
                  <a:lnTo>
                    <a:pt x="0" y="4169"/>
                  </a:lnTo>
                  <a:cubicBezTo>
                    <a:pt x="0" y="1889"/>
                    <a:pt x="1888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6379"/>
                  </a:lnTo>
                  <a:cubicBezTo>
                    <a:pt x="8337" y="28659"/>
                    <a:pt x="6513" y="30547"/>
                    <a:pt x="4169" y="3054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632AEA59-A270-4B54-910B-11773F267837}"/>
                </a:ext>
              </a:extLst>
            </p:cNvPr>
            <p:cNvSpPr/>
            <p:nvPr/>
          </p:nvSpPr>
          <p:spPr>
            <a:xfrm>
              <a:off x="10748401" y="5039620"/>
              <a:ext cx="45593" cy="6513"/>
            </a:xfrm>
            <a:custGeom>
              <a:avLst/>
              <a:gdLst>
                <a:gd name="connsiteX0" fmla="*/ 43118 w 45592"/>
                <a:gd name="connsiteY0" fmla="*/ 8337 h 6513"/>
                <a:gd name="connsiteX1" fmla="*/ 4169 w 45592"/>
                <a:gd name="connsiteY1" fmla="*/ 8337 h 6513"/>
                <a:gd name="connsiteX2" fmla="*/ 0 w 45592"/>
                <a:gd name="connsiteY2" fmla="*/ 4168 h 6513"/>
                <a:gd name="connsiteX3" fmla="*/ 4169 w 45592"/>
                <a:gd name="connsiteY3" fmla="*/ 0 h 6513"/>
                <a:gd name="connsiteX4" fmla="*/ 43118 w 45592"/>
                <a:gd name="connsiteY4" fmla="*/ 0 h 6513"/>
                <a:gd name="connsiteX5" fmla="*/ 47286 w 45592"/>
                <a:gd name="connsiteY5" fmla="*/ 4168 h 6513"/>
                <a:gd name="connsiteX6" fmla="*/ 43118 w 45592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92" h="6513">
                  <a:moveTo>
                    <a:pt x="4311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8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43118" y="0"/>
                  </a:lnTo>
                  <a:cubicBezTo>
                    <a:pt x="45397" y="0"/>
                    <a:pt x="47286" y="1889"/>
                    <a:pt x="47286" y="4168"/>
                  </a:cubicBezTo>
                  <a:cubicBezTo>
                    <a:pt x="47286" y="6448"/>
                    <a:pt x="45397" y="8337"/>
                    <a:pt x="4311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B62F440B-99B9-46FC-98A7-8576DBEC13BE}"/>
                </a:ext>
              </a:extLst>
            </p:cNvPr>
            <p:cNvSpPr/>
            <p:nvPr/>
          </p:nvSpPr>
          <p:spPr>
            <a:xfrm>
              <a:off x="10767876" y="5020210"/>
              <a:ext cx="6513" cy="45593"/>
            </a:xfrm>
            <a:custGeom>
              <a:avLst/>
              <a:gdLst>
                <a:gd name="connsiteX0" fmla="*/ 4169 w 6513"/>
                <a:gd name="connsiteY0" fmla="*/ 47286 h 45592"/>
                <a:gd name="connsiteX1" fmla="*/ 0 w 6513"/>
                <a:gd name="connsiteY1" fmla="*/ 43118 h 45592"/>
                <a:gd name="connsiteX2" fmla="*/ 0 w 6513"/>
                <a:gd name="connsiteY2" fmla="*/ 4169 h 45592"/>
                <a:gd name="connsiteX3" fmla="*/ 4169 w 6513"/>
                <a:gd name="connsiteY3" fmla="*/ 0 h 45592"/>
                <a:gd name="connsiteX4" fmla="*/ 8337 w 6513"/>
                <a:gd name="connsiteY4" fmla="*/ 4169 h 45592"/>
                <a:gd name="connsiteX5" fmla="*/ 8337 w 6513"/>
                <a:gd name="connsiteY5" fmla="*/ 43118 h 45592"/>
                <a:gd name="connsiteX6" fmla="*/ 4169 w 6513"/>
                <a:gd name="connsiteY6" fmla="*/ 47286 h 45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45592">
                  <a:moveTo>
                    <a:pt x="4169" y="47286"/>
                  </a:moveTo>
                  <a:cubicBezTo>
                    <a:pt x="1889" y="47286"/>
                    <a:pt x="0" y="45398"/>
                    <a:pt x="0" y="43118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43118"/>
                  </a:lnTo>
                  <a:cubicBezTo>
                    <a:pt x="8337" y="45398"/>
                    <a:pt x="6448" y="47286"/>
                    <a:pt x="4169" y="47286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9301ADAA-35BF-4CA5-8E7A-401C9C9C466B}"/>
                </a:ext>
              </a:extLst>
            </p:cNvPr>
            <p:cNvSpPr/>
            <p:nvPr/>
          </p:nvSpPr>
          <p:spPr>
            <a:xfrm>
              <a:off x="11076361" y="4722830"/>
              <a:ext cx="19540" cy="19540"/>
            </a:xfrm>
            <a:custGeom>
              <a:avLst/>
              <a:gdLst>
                <a:gd name="connsiteX0" fmla="*/ 19849 w 19539"/>
                <a:gd name="connsiteY0" fmla="*/ 24018 h 19539"/>
                <a:gd name="connsiteX1" fmla="*/ 16918 w 19539"/>
                <a:gd name="connsiteY1" fmla="*/ 22780 h 19539"/>
                <a:gd name="connsiteX2" fmla="*/ 1221 w 19539"/>
                <a:gd name="connsiteY2" fmla="*/ 7083 h 19539"/>
                <a:gd name="connsiteX3" fmla="*/ 1221 w 19539"/>
                <a:gd name="connsiteY3" fmla="*/ 1221 h 19539"/>
                <a:gd name="connsiteX4" fmla="*/ 7083 w 19539"/>
                <a:gd name="connsiteY4" fmla="*/ 1221 h 19539"/>
                <a:gd name="connsiteX5" fmla="*/ 22780 w 19539"/>
                <a:gd name="connsiteY5" fmla="*/ 16918 h 19539"/>
                <a:gd name="connsiteX6" fmla="*/ 22780 w 19539"/>
                <a:gd name="connsiteY6" fmla="*/ 22780 h 19539"/>
                <a:gd name="connsiteX7" fmla="*/ 19849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9849" y="24018"/>
                  </a:moveTo>
                  <a:cubicBezTo>
                    <a:pt x="18807" y="24018"/>
                    <a:pt x="17700" y="23627"/>
                    <a:pt x="16918" y="22780"/>
                  </a:cubicBezTo>
                  <a:lnTo>
                    <a:pt x="1221" y="7083"/>
                  </a:lnTo>
                  <a:cubicBezTo>
                    <a:pt x="-407" y="5455"/>
                    <a:pt x="-407" y="2850"/>
                    <a:pt x="1221" y="1221"/>
                  </a:cubicBezTo>
                  <a:cubicBezTo>
                    <a:pt x="2850" y="-407"/>
                    <a:pt x="5455" y="-407"/>
                    <a:pt x="7083" y="1221"/>
                  </a:cubicBezTo>
                  <a:lnTo>
                    <a:pt x="22780" y="16918"/>
                  </a:lnTo>
                  <a:cubicBezTo>
                    <a:pt x="24408" y="18547"/>
                    <a:pt x="24408" y="21152"/>
                    <a:pt x="22780" y="22780"/>
                  </a:cubicBezTo>
                  <a:cubicBezTo>
                    <a:pt x="21998" y="23562"/>
                    <a:pt x="20891" y="24018"/>
                    <a:pt x="19849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8C914F14-ACC7-45DE-B93A-D2CB99EFCEFD}"/>
                </a:ext>
              </a:extLst>
            </p:cNvPr>
            <p:cNvSpPr/>
            <p:nvPr/>
          </p:nvSpPr>
          <p:spPr>
            <a:xfrm>
              <a:off x="11076361" y="4722830"/>
              <a:ext cx="19540" cy="19540"/>
            </a:xfrm>
            <a:custGeom>
              <a:avLst/>
              <a:gdLst>
                <a:gd name="connsiteX0" fmla="*/ 4152 w 19539"/>
                <a:gd name="connsiteY0" fmla="*/ 24018 h 19539"/>
                <a:gd name="connsiteX1" fmla="*/ 1221 w 19539"/>
                <a:gd name="connsiteY1" fmla="*/ 22780 h 19539"/>
                <a:gd name="connsiteX2" fmla="*/ 1221 w 19539"/>
                <a:gd name="connsiteY2" fmla="*/ 16918 h 19539"/>
                <a:gd name="connsiteX3" fmla="*/ 16918 w 19539"/>
                <a:gd name="connsiteY3" fmla="*/ 1221 h 19539"/>
                <a:gd name="connsiteX4" fmla="*/ 22780 w 19539"/>
                <a:gd name="connsiteY4" fmla="*/ 1221 h 19539"/>
                <a:gd name="connsiteX5" fmla="*/ 22780 w 19539"/>
                <a:gd name="connsiteY5" fmla="*/ 7083 h 19539"/>
                <a:gd name="connsiteX6" fmla="*/ 7083 w 19539"/>
                <a:gd name="connsiteY6" fmla="*/ 22780 h 19539"/>
                <a:gd name="connsiteX7" fmla="*/ 4152 w 19539"/>
                <a:gd name="connsiteY7" fmla="*/ 24018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52" y="24018"/>
                  </a:moveTo>
                  <a:cubicBezTo>
                    <a:pt x="3110" y="24018"/>
                    <a:pt x="2003" y="23627"/>
                    <a:pt x="1221" y="22780"/>
                  </a:cubicBezTo>
                  <a:cubicBezTo>
                    <a:pt x="-407" y="21152"/>
                    <a:pt x="-407" y="18547"/>
                    <a:pt x="1221" y="16918"/>
                  </a:cubicBezTo>
                  <a:lnTo>
                    <a:pt x="16918" y="1221"/>
                  </a:lnTo>
                  <a:cubicBezTo>
                    <a:pt x="18547" y="-407"/>
                    <a:pt x="21151" y="-407"/>
                    <a:pt x="22780" y="1221"/>
                  </a:cubicBezTo>
                  <a:cubicBezTo>
                    <a:pt x="24408" y="2850"/>
                    <a:pt x="24408" y="5455"/>
                    <a:pt x="22780" y="7083"/>
                  </a:cubicBezTo>
                  <a:lnTo>
                    <a:pt x="7083" y="22780"/>
                  </a:lnTo>
                  <a:cubicBezTo>
                    <a:pt x="6302" y="23562"/>
                    <a:pt x="5194" y="24018"/>
                    <a:pt x="4152" y="24018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34254292-FEC1-4FC0-90E8-07988CF6F353}"/>
                </a:ext>
              </a:extLst>
            </p:cNvPr>
            <p:cNvSpPr/>
            <p:nvPr/>
          </p:nvSpPr>
          <p:spPr>
            <a:xfrm>
              <a:off x="10923478" y="4758377"/>
              <a:ext cx="6513" cy="26053"/>
            </a:xfrm>
            <a:custGeom>
              <a:avLst/>
              <a:gdLst>
                <a:gd name="connsiteX0" fmla="*/ 4169 w 6513"/>
                <a:gd name="connsiteY0" fmla="*/ 26639 h 26053"/>
                <a:gd name="connsiteX1" fmla="*/ 0 w 6513"/>
                <a:gd name="connsiteY1" fmla="*/ 22471 h 26053"/>
                <a:gd name="connsiteX2" fmla="*/ 0 w 6513"/>
                <a:gd name="connsiteY2" fmla="*/ 4168 h 26053"/>
                <a:gd name="connsiteX3" fmla="*/ 4169 w 6513"/>
                <a:gd name="connsiteY3" fmla="*/ 0 h 26053"/>
                <a:gd name="connsiteX4" fmla="*/ 8337 w 6513"/>
                <a:gd name="connsiteY4" fmla="*/ 4168 h 26053"/>
                <a:gd name="connsiteX5" fmla="*/ 8337 w 6513"/>
                <a:gd name="connsiteY5" fmla="*/ 22471 h 26053"/>
                <a:gd name="connsiteX6" fmla="*/ 4169 w 6513"/>
                <a:gd name="connsiteY6" fmla="*/ 26639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26639"/>
                  </a:moveTo>
                  <a:cubicBezTo>
                    <a:pt x="1889" y="26639"/>
                    <a:pt x="0" y="24750"/>
                    <a:pt x="0" y="22471"/>
                  </a:cubicBezTo>
                  <a:lnTo>
                    <a:pt x="0" y="4168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8"/>
                  </a:cubicBezTo>
                  <a:lnTo>
                    <a:pt x="8337" y="22471"/>
                  </a:lnTo>
                  <a:cubicBezTo>
                    <a:pt x="8337" y="24750"/>
                    <a:pt x="6513" y="26639"/>
                    <a:pt x="4169" y="2663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BB61DF17-9E57-4A04-B0B7-DFF424BB6843}"/>
                </a:ext>
              </a:extLst>
            </p:cNvPr>
            <p:cNvSpPr/>
            <p:nvPr/>
          </p:nvSpPr>
          <p:spPr>
            <a:xfrm>
              <a:off x="10923478" y="5005881"/>
              <a:ext cx="6513" cy="26053"/>
            </a:xfrm>
            <a:custGeom>
              <a:avLst/>
              <a:gdLst>
                <a:gd name="connsiteX0" fmla="*/ 4169 w 6513"/>
                <a:gd name="connsiteY0" fmla="*/ 26639 h 26053"/>
                <a:gd name="connsiteX1" fmla="*/ 0 w 6513"/>
                <a:gd name="connsiteY1" fmla="*/ 22471 h 26053"/>
                <a:gd name="connsiteX2" fmla="*/ 0 w 6513"/>
                <a:gd name="connsiteY2" fmla="*/ 4169 h 26053"/>
                <a:gd name="connsiteX3" fmla="*/ 4169 w 6513"/>
                <a:gd name="connsiteY3" fmla="*/ 0 h 26053"/>
                <a:gd name="connsiteX4" fmla="*/ 8337 w 6513"/>
                <a:gd name="connsiteY4" fmla="*/ 4169 h 26053"/>
                <a:gd name="connsiteX5" fmla="*/ 8337 w 6513"/>
                <a:gd name="connsiteY5" fmla="*/ 22471 h 26053"/>
                <a:gd name="connsiteX6" fmla="*/ 4169 w 6513"/>
                <a:gd name="connsiteY6" fmla="*/ 26639 h 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13" h="26053">
                  <a:moveTo>
                    <a:pt x="4169" y="26639"/>
                  </a:moveTo>
                  <a:cubicBezTo>
                    <a:pt x="1889" y="26639"/>
                    <a:pt x="0" y="24751"/>
                    <a:pt x="0" y="22471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lnTo>
                    <a:pt x="8337" y="22471"/>
                  </a:lnTo>
                  <a:cubicBezTo>
                    <a:pt x="8337" y="24751"/>
                    <a:pt x="6513" y="26639"/>
                    <a:pt x="4169" y="2663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7B244805-5DA6-4C18-91E3-A8BE3F6D238C}"/>
                </a:ext>
              </a:extLst>
            </p:cNvPr>
            <p:cNvSpPr/>
            <p:nvPr/>
          </p:nvSpPr>
          <p:spPr>
            <a:xfrm>
              <a:off x="10962958" y="4766463"/>
              <a:ext cx="13027" cy="19540"/>
            </a:xfrm>
            <a:custGeom>
              <a:avLst/>
              <a:gdLst>
                <a:gd name="connsiteX0" fmla="*/ 4158 w 13026"/>
                <a:gd name="connsiteY0" fmla="*/ 25522 h 19539"/>
                <a:gd name="connsiteX1" fmla="*/ 2726 w 13026"/>
                <a:gd name="connsiteY1" fmla="*/ 25262 h 19539"/>
                <a:gd name="connsiteX2" fmla="*/ 251 w 13026"/>
                <a:gd name="connsiteY2" fmla="*/ 19921 h 19539"/>
                <a:gd name="connsiteX3" fmla="*/ 6569 w 13026"/>
                <a:gd name="connsiteY3" fmla="*/ 2726 h 19539"/>
                <a:gd name="connsiteX4" fmla="*/ 11910 w 13026"/>
                <a:gd name="connsiteY4" fmla="*/ 251 h 19539"/>
                <a:gd name="connsiteX5" fmla="*/ 14385 w 13026"/>
                <a:gd name="connsiteY5" fmla="*/ 5592 h 19539"/>
                <a:gd name="connsiteX6" fmla="*/ 8067 w 13026"/>
                <a:gd name="connsiteY6" fmla="*/ 22786 h 19539"/>
                <a:gd name="connsiteX7" fmla="*/ 4158 w 13026"/>
                <a:gd name="connsiteY7" fmla="*/ 2552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9539">
                  <a:moveTo>
                    <a:pt x="4158" y="25522"/>
                  </a:moveTo>
                  <a:cubicBezTo>
                    <a:pt x="3703" y="25522"/>
                    <a:pt x="3182" y="25457"/>
                    <a:pt x="2726" y="25262"/>
                  </a:cubicBezTo>
                  <a:cubicBezTo>
                    <a:pt x="577" y="24480"/>
                    <a:pt x="-531" y="22070"/>
                    <a:pt x="251" y="19921"/>
                  </a:cubicBezTo>
                  <a:lnTo>
                    <a:pt x="6569" y="2726"/>
                  </a:lnTo>
                  <a:cubicBezTo>
                    <a:pt x="7351" y="576"/>
                    <a:pt x="9761" y="-531"/>
                    <a:pt x="11910" y="251"/>
                  </a:cubicBezTo>
                  <a:cubicBezTo>
                    <a:pt x="14059" y="1032"/>
                    <a:pt x="15166" y="3442"/>
                    <a:pt x="14385" y="5592"/>
                  </a:cubicBezTo>
                  <a:lnTo>
                    <a:pt x="8067" y="22786"/>
                  </a:lnTo>
                  <a:cubicBezTo>
                    <a:pt x="7480" y="24480"/>
                    <a:pt x="5917" y="25522"/>
                    <a:pt x="4158" y="2552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6719F63D-EAED-4A7E-AED3-93333B4A0D6F}"/>
                </a:ext>
              </a:extLst>
            </p:cNvPr>
            <p:cNvSpPr/>
            <p:nvPr/>
          </p:nvSpPr>
          <p:spPr>
            <a:xfrm>
              <a:off x="10877765" y="4998857"/>
              <a:ext cx="13027" cy="19540"/>
            </a:xfrm>
            <a:custGeom>
              <a:avLst/>
              <a:gdLst>
                <a:gd name="connsiteX0" fmla="*/ 4158 w 13026"/>
                <a:gd name="connsiteY0" fmla="*/ 25522 h 19539"/>
                <a:gd name="connsiteX1" fmla="*/ 2726 w 13026"/>
                <a:gd name="connsiteY1" fmla="*/ 25262 h 19539"/>
                <a:gd name="connsiteX2" fmla="*/ 251 w 13026"/>
                <a:gd name="connsiteY2" fmla="*/ 19921 h 19539"/>
                <a:gd name="connsiteX3" fmla="*/ 6568 w 13026"/>
                <a:gd name="connsiteY3" fmla="*/ 2726 h 19539"/>
                <a:gd name="connsiteX4" fmla="*/ 11910 w 13026"/>
                <a:gd name="connsiteY4" fmla="*/ 251 h 19539"/>
                <a:gd name="connsiteX5" fmla="*/ 14385 w 13026"/>
                <a:gd name="connsiteY5" fmla="*/ 5592 h 19539"/>
                <a:gd name="connsiteX6" fmla="*/ 8066 w 13026"/>
                <a:gd name="connsiteY6" fmla="*/ 22787 h 19539"/>
                <a:gd name="connsiteX7" fmla="*/ 4158 w 13026"/>
                <a:gd name="connsiteY7" fmla="*/ 2552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9539">
                  <a:moveTo>
                    <a:pt x="4158" y="25522"/>
                  </a:moveTo>
                  <a:cubicBezTo>
                    <a:pt x="3703" y="25522"/>
                    <a:pt x="3181" y="25457"/>
                    <a:pt x="2726" y="25262"/>
                  </a:cubicBezTo>
                  <a:cubicBezTo>
                    <a:pt x="577" y="24480"/>
                    <a:pt x="-531" y="22070"/>
                    <a:pt x="251" y="19921"/>
                  </a:cubicBezTo>
                  <a:lnTo>
                    <a:pt x="6568" y="2726"/>
                  </a:lnTo>
                  <a:cubicBezTo>
                    <a:pt x="7350" y="576"/>
                    <a:pt x="9760" y="-531"/>
                    <a:pt x="11910" y="251"/>
                  </a:cubicBezTo>
                  <a:cubicBezTo>
                    <a:pt x="14059" y="1032"/>
                    <a:pt x="15166" y="3442"/>
                    <a:pt x="14385" y="5592"/>
                  </a:cubicBezTo>
                  <a:lnTo>
                    <a:pt x="8066" y="22787"/>
                  </a:lnTo>
                  <a:cubicBezTo>
                    <a:pt x="7415" y="24480"/>
                    <a:pt x="5852" y="25522"/>
                    <a:pt x="4158" y="2552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D10B707-2E23-4948-BBB4-B0E39B9B2B29}"/>
                </a:ext>
              </a:extLst>
            </p:cNvPr>
            <p:cNvSpPr/>
            <p:nvPr/>
          </p:nvSpPr>
          <p:spPr>
            <a:xfrm>
              <a:off x="10997636" y="4789938"/>
              <a:ext cx="19540" cy="19540"/>
            </a:xfrm>
            <a:custGeom>
              <a:avLst/>
              <a:gdLst>
                <a:gd name="connsiteX0" fmla="*/ 4132 w 19539"/>
                <a:gd name="connsiteY0" fmla="*/ 22239 h 19539"/>
                <a:gd name="connsiteX1" fmla="*/ 1461 w 19539"/>
                <a:gd name="connsiteY1" fmla="*/ 21262 h 19539"/>
                <a:gd name="connsiteX2" fmla="*/ 1006 w 19539"/>
                <a:gd name="connsiteY2" fmla="*/ 15400 h 19539"/>
                <a:gd name="connsiteX3" fmla="*/ 12859 w 19539"/>
                <a:gd name="connsiteY3" fmla="*/ 1461 h 19539"/>
                <a:gd name="connsiteX4" fmla="*/ 18722 w 19539"/>
                <a:gd name="connsiteY4" fmla="*/ 1006 h 19539"/>
                <a:gd name="connsiteX5" fmla="*/ 19177 w 19539"/>
                <a:gd name="connsiteY5" fmla="*/ 6867 h 19539"/>
                <a:gd name="connsiteX6" fmla="*/ 7323 w 19539"/>
                <a:gd name="connsiteY6" fmla="*/ 20806 h 19539"/>
                <a:gd name="connsiteX7" fmla="*/ 4132 w 19539"/>
                <a:gd name="connsiteY7" fmla="*/ 22239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32" y="22239"/>
                  </a:moveTo>
                  <a:cubicBezTo>
                    <a:pt x="3155" y="22239"/>
                    <a:pt x="2243" y="21913"/>
                    <a:pt x="1461" y="21262"/>
                  </a:cubicBezTo>
                  <a:cubicBezTo>
                    <a:pt x="-298" y="19764"/>
                    <a:pt x="-492" y="17158"/>
                    <a:pt x="1006" y="15400"/>
                  </a:cubicBezTo>
                  <a:lnTo>
                    <a:pt x="12859" y="1461"/>
                  </a:lnTo>
                  <a:cubicBezTo>
                    <a:pt x="14357" y="-297"/>
                    <a:pt x="16963" y="-493"/>
                    <a:pt x="18722" y="1006"/>
                  </a:cubicBezTo>
                  <a:cubicBezTo>
                    <a:pt x="20480" y="2503"/>
                    <a:pt x="20676" y="5109"/>
                    <a:pt x="19177" y="6867"/>
                  </a:cubicBezTo>
                  <a:lnTo>
                    <a:pt x="7323" y="20806"/>
                  </a:lnTo>
                  <a:cubicBezTo>
                    <a:pt x="6542" y="21783"/>
                    <a:pt x="5369" y="22239"/>
                    <a:pt x="4132" y="2223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CFF02508-1BE4-46CB-B85C-FF6992774CC3}"/>
                </a:ext>
              </a:extLst>
            </p:cNvPr>
            <p:cNvSpPr/>
            <p:nvPr/>
          </p:nvSpPr>
          <p:spPr>
            <a:xfrm>
              <a:off x="10837605" y="4978757"/>
              <a:ext cx="19540" cy="19540"/>
            </a:xfrm>
            <a:custGeom>
              <a:avLst/>
              <a:gdLst>
                <a:gd name="connsiteX0" fmla="*/ 4132 w 19539"/>
                <a:gd name="connsiteY0" fmla="*/ 22239 h 19539"/>
                <a:gd name="connsiteX1" fmla="*/ 1462 w 19539"/>
                <a:gd name="connsiteY1" fmla="*/ 21262 h 19539"/>
                <a:gd name="connsiteX2" fmla="*/ 1005 w 19539"/>
                <a:gd name="connsiteY2" fmla="*/ 15400 h 19539"/>
                <a:gd name="connsiteX3" fmla="*/ 12860 w 19539"/>
                <a:gd name="connsiteY3" fmla="*/ 1461 h 19539"/>
                <a:gd name="connsiteX4" fmla="*/ 18722 w 19539"/>
                <a:gd name="connsiteY4" fmla="*/ 1006 h 19539"/>
                <a:gd name="connsiteX5" fmla="*/ 19178 w 19539"/>
                <a:gd name="connsiteY5" fmla="*/ 6867 h 19539"/>
                <a:gd name="connsiteX6" fmla="*/ 7324 w 19539"/>
                <a:gd name="connsiteY6" fmla="*/ 20806 h 19539"/>
                <a:gd name="connsiteX7" fmla="*/ 4132 w 19539"/>
                <a:gd name="connsiteY7" fmla="*/ 22239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4132" y="22239"/>
                  </a:moveTo>
                  <a:cubicBezTo>
                    <a:pt x="3155" y="22239"/>
                    <a:pt x="2243" y="21913"/>
                    <a:pt x="1462" y="21262"/>
                  </a:cubicBezTo>
                  <a:cubicBezTo>
                    <a:pt x="-297" y="19763"/>
                    <a:pt x="-493" y="17158"/>
                    <a:pt x="1005" y="15400"/>
                  </a:cubicBezTo>
                  <a:lnTo>
                    <a:pt x="12860" y="1461"/>
                  </a:lnTo>
                  <a:cubicBezTo>
                    <a:pt x="14358" y="-297"/>
                    <a:pt x="16963" y="-493"/>
                    <a:pt x="18722" y="1006"/>
                  </a:cubicBezTo>
                  <a:cubicBezTo>
                    <a:pt x="20480" y="2504"/>
                    <a:pt x="20675" y="5109"/>
                    <a:pt x="19178" y="6867"/>
                  </a:cubicBezTo>
                  <a:lnTo>
                    <a:pt x="7324" y="20806"/>
                  </a:lnTo>
                  <a:cubicBezTo>
                    <a:pt x="6477" y="21718"/>
                    <a:pt x="5304" y="22239"/>
                    <a:pt x="4132" y="2223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F698D33-C56B-4868-B86D-DC1085DC4E45}"/>
                </a:ext>
              </a:extLst>
            </p:cNvPr>
            <p:cNvSpPr/>
            <p:nvPr/>
          </p:nvSpPr>
          <p:spPr>
            <a:xfrm>
              <a:off x="11023182" y="4825680"/>
              <a:ext cx="19540" cy="13027"/>
            </a:xfrm>
            <a:custGeom>
              <a:avLst/>
              <a:gdLst>
                <a:gd name="connsiteX0" fmla="*/ 4183 w 19539"/>
                <a:gd name="connsiteY0" fmla="*/ 17369 h 13026"/>
                <a:gd name="connsiteX1" fmla="*/ 536 w 19539"/>
                <a:gd name="connsiteY1" fmla="*/ 15285 h 13026"/>
                <a:gd name="connsiteX2" fmla="*/ 2099 w 19539"/>
                <a:gd name="connsiteY2" fmla="*/ 9618 h 13026"/>
                <a:gd name="connsiteX3" fmla="*/ 17992 w 19539"/>
                <a:gd name="connsiteY3" fmla="*/ 565 h 13026"/>
                <a:gd name="connsiteX4" fmla="*/ 23658 w 19539"/>
                <a:gd name="connsiteY4" fmla="*/ 2128 h 13026"/>
                <a:gd name="connsiteX5" fmla="*/ 22094 w 19539"/>
                <a:gd name="connsiteY5" fmla="*/ 7794 h 13026"/>
                <a:gd name="connsiteX6" fmla="*/ 6202 w 19539"/>
                <a:gd name="connsiteY6" fmla="*/ 16848 h 13026"/>
                <a:gd name="connsiteX7" fmla="*/ 4183 w 19539"/>
                <a:gd name="connsiteY7" fmla="*/ 1736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3026">
                  <a:moveTo>
                    <a:pt x="4183" y="17369"/>
                  </a:moveTo>
                  <a:cubicBezTo>
                    <a:pt x="2750" y="17369"/>
                    <a:pt x="1317" y="16587"/>
                    <a:pt x="536" y="15285"/>
                  </a:cubicBezTo>
                  <a:cubicBezTo>
                    <a:pt x="-572" y="13265"/>
                    <a:pt x="80" y="10725"/>
                    <a:pt x="2099" y="9618"/>
                  </a:cubicBezTo>
                  <a:lnTo>
                    <a:pt x="17992" y="565"/>
                  </a:lnTo>
                  <a:cubicBezTo>
                    <a:pt x="20010" y="-608"/>
                    <a:pt x="22551" y="109"/>
                    <a:pt x="23658" y="2128"/>
                  </a:cubicBezTo>
                  <a:cubicBezTo>
                    <a:pt x="24765" y="4147"/>
                    <a:pt x="24114" y="6687"/>
                    <a:pt x="22094" y="7794"/>
                  </a:cubicBezTo>
                  <a:lnTo>
                    <a:pt x="6202" y="16848"/>
                  </a:lnTo>
                  <a:cubicBezTo>
                    <a:pt x="5616" y="17239"/>
                    <a:pt x="4900" y="17369"/>
                    <a:pt x="4183" y="1736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1C18FBB-E51B-46AF-B52E-52687FA8E013}"/>
                </a:ext>
              </a:extLst>
            </p:cNvPr>
            <p:cNvSpPr/>
            <p:nvPr/>
          </p:nvSpPr>
          <p:spPr>
            <a:xfrm>
              <a:off x="10807853" y="4947804"/>
              <a:ext cx="19540" cy="13027"/>
            </a:xfrm>
            <a:custGeom>
              <a:avLst/>
              <a:gdLst>
                <a:gd name="connsiteX0" fmla="*/ 4183 w 19539"/>
                <a:gd name="connsiteY0" fmla="*/ 17369 h 13026"/>
                <a:gd name="connsiteX1" fmla="*/ 535 w 19539"/>
                <a:gd name="connsiteY1" fmla="*/ 15285 h 13026"/>
                <a:gd name="connsiteX2" fmla="*/ 2099 w 19539"/>
                <a:gd name="connsiteY2" fmla="*/ 9618 h 13026"/>
                <a:gd name="connsiteX3" fmla="*/ 17991 w 19539"/>
                <a:gd name="connsiteY3" fmla="*/ 565 h 13026"/>
                <a:gd name="connsiteX4" fmla="*/ 23658 w 19539"/>
                <a:gd name="connsiteY4" fmla="*/ 2128 h 13026"/>
                <a:gd name="connsiteX5" fmla="*/ 22095 w 19539"/>
                <a:gd name="connsiteY5" fmla="*/ 7794 h 13026"/>
                <a:gd name="connsiteX6" fmla="*/ 6202 w 19539"/>
                <a:gd name="connsiteY6" fmla="*/ 16848 h 13026"/>
                <a:gd name="connsiteX7" fmla="*/ 4183 w 19539"/>
                <a:gd name="connsiteY7" fmla="*/ 17369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3026">
                  <a:moveTo>
                    <a:pt x="4183" y="17369"/>
                  </a:moveTo>
                  <a:cubicBezTo>
                    <a:pt x="2751" y="17369"/>
                    <a:pt x="1317" y="16587"/>
                    <a:pt x="535" y="15285"/>
                  </a:cubicBezTo>
                  <a:cubicBezTo>
                    <a:pt x="-571" y="13265"/>
                    <a:pt x="80" y="10725"/>
                    <a:pt x="2099" y="9618"/>
                  </a:cubicBezTo>
                  <a:lnTo>
                    <a:pt x="17991" y="565"/>
                  </a:lnTo>
                  <a:cubicBezTo>
                    <a:pt x="20011" y="-608"/>
                    <a:pt x="22550" y="109"/>
                    <a:pt x="23658" y="2128"/>
                  </a:cubicBezTo>
                  <a:cubicBezTo>
                    <a:pt x="24765" y="4147"/>
                    <a:pt x="24113" y="6687"/>
                    <a:pt x="22095" y="7794"/>
                  </a:cubicBezTo>
                  <a:lnTo>
                    <a:pt x="6202" y="16848"/>
                  </a:lnTo>
                  <a:cubicBezTo>
                    <a:pt x="5616" y="17239"/>
                    <a:pt x="4900" y="17369"/>
                    <a:pt x="4183" y="1736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1BF054E2-7C7D-4761-A86D-016C390B2562}"/>
                </a:ext>
              </a:extLst>
            </p:cNvPr>
            <p:cNvSpPr/>
            <p:nvPr/>
          </p:nvSpPr>
          <p:spPr>
            <a:xfrm>
              <a:off x="11036554" y="4869433"/>
              <a:ext cx="26053" cy="6513"/>
            </a:xfrm>
            <a:custGeom>
              <a:avLst/>
              <a:gdLst>
                <a:gd name="connsiteX0" fmla="*/ 4163 w 26053"/>
                <a:gd name="connsiteY0" fmla="*/ 11393 h 6513"/>
                <a:gd name="connsiteX1" fmla="*/ 60 w 26053"/>
                <a:gd name="connsiteY1" fmla="*/ 7876 h 6513"/>
                <a:gd name="connsiteX2" fmla="*/ 3512 w 26053"/>
                <a:gd name="connsiteY2" fmla="*/ 3056 h 6513"/>
                <a:gd name="connsiteX3" fmla="*/ 21554 w 26053"/>
                <a:gd name="connsiteY3" fmla="*/ 60 h 6513"/>
                <a:gd name="connsiteX4" fmla="*/ 26374 w 26053"/>
                <a:gd name="connsiteY4" fmla="*/ 3512 h 6513"/>
                <a:gd name="connsiteX5" fmla="*/ 22921 w 26053"/>
                <a:gd name="connsiteY5" fmla="*/ 8332 h 6513"/>
                <a:gd name="connsiteX6" fmla="*/ 4880 w 26053"/>
                <a:gd name="connsiteY6" fmla="*/ 11328 h 6513"/>
                <a:gd name="connsiteX7" fmla="*/ 4163 w 26053"/>
                <a:gd name="connsiteY7" fmla="*/ 11393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53" h="6513">
                  <a:moveTo>
                    <a:pt x="4163" y="11393"/>
                  </a:moveTo>
                  <a:cubicBezTo>
                    <a:pt x="2144" y="11393"/>
                    <a:pt x="386" y="9960"/>
                    <a:pt x="60" y="7876"/>
                  </a:cubicBezTo>
                  <a:cubicBezTo>
                    <a:pt x="-331" y="5596"/>
                    <a:pt x="1233" y="3447"/>
                    <a:pt x="3512" y="3056"/>
                  </a:cubicBezTo>
                  <a:lnTo>
                    <a:pt x="21554" y="60"/>
                  </a:lnTo>
                  <a:cubicBezTo>
                    <a:pt x="23768" y="-331"/>
                    <a:pt x="25983" y="1233"/>
                    <a:pt x="26374" y="3512"/>
                  </a:cubicBezTo>
                  <a:cubicBezTo>
                    <a:pt x="26764" y="5792"/>
                    <a:pt x="25201" y="7941"/>
                    <a:pt x="22921" y="8332"/>
                  </a:cubicBezTo>
                  <a:lnTo>
                    <a:pt x="4880" y="11328"/>
                  </a:lnTo>
                  <a:cubicBezTo>
                    <a:pt x="4620" y="11393"/>
                    <a:pt x="4424" y="11393"/>
                    <a:pt x="4163" y="1139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ADEAA961-129F-4C8C-977A-A5F2B469E961}"/>
                </a:ext>
              </a:extLst>
            </p:cNvPr>
            <p:cNvSpPr/>
            <p:nvPr/>
          </p:nvSpPr>
          <p:spPr>
            <a:xfrm>
              <a:off x="10792371" y="4909961"/>
              <a:ext cx="26053" cy="6513"/>
            </a:xfrm>
            <a:custGeom>
              <a:avLst/>
              <a:gdLst>
                <a:gd name="connsiteX0" fmla="*/ 4163 w 26053"/>
                <a:gd name="connsiteY0" fmla="*/ 11377 h 6513"/>
                <a:gd name="connsiteX1" fmla="*/ 60 w 26053"/>
                <a:gd name="connsiteY1" fmla="*/ 7860 h 6513"/>
                <a:gd name="connsiteX2" fmla="*/ 3512 w 26053"/>
                <a:gd name="connsiteY2" fmla="*/ 3041 h 6513"/>
                <a:gd name="connsiteX3" fmla="*/ 21554 w 26053"/>
                <a:gd name="connsiteY3" fmla="*/ 44 h 6513"/>
                <a:gd name="connsiteX4" fmla="*/ 26374 w 26053"/>
                <a:gd name="connsiteY4" fmla="*/ 3496 h 6513"/>
                <a:gd name="connsiteX5" fmla="*/ 22921 w 26053"/>
                <a:gd name="connsiteY5" fmla="*/ 8316 h 6513"/>
                <a:gd name="connsiteX6" fmla="*/ 4880 w 26053"/>
                <a:gd name="connsiteY6" fmla="*/ 11312 h 6513"/>
                <a:gd name="connsiteX7" fmla="*/ 4163 w 26053"/>
                <a:gd name="connsiteY7" fmla="*/ 1137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53" h="6513">
                  <a:moveTo>
                    <a:pt x="4163" y="11377"/>
                  </a:moveTo>
                  <a:cubicBezTo>
                    <a:pt x="2144" y="11377"/>
                    <a:pt x="386" y="9945"/>
                    <a:pt x="60" y="7860"/>
                  </a:cubicBezTo>
                  <a:cubicBezTo>
                    <a:pt x="-331" y="5580"/>
                    <a:pt x="1233" y="3431"/>
                    <a:pt x="3512" y="3041"/>
                  </a:cubicBezTo>
                  <a:lnTo>
                    <a:pt x="21554" y="44"/>
                  </a:lnTo>
                  <a:cubicBezTo>
                    <a:pt x="23768" y="-281"/>
                    <a:pt x="25983" y="1217"/>
                    <a:pt x="26374" y="3496"/>
                  </a:cubicBezTo>
                  <a:cubicBezTo>
                    <a:pt x="26764" y="5776"/>
                    <a:pt x="25201" y="7926"/>
                    <a:pt x="22921" y="8316"/>
                  </a:cubicBezTo>
                  <a:lnTo>
                    <a:pt x="4880" y="11312"/>
                  </a:lnTo>
                  <a:cubicBezTo>
                    <a:pt x="4619" y="11377"/>
                    <a:pt x="4424" y="11377"/>
                    <a:pt x="4163" y="1137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3C64274D-F2B4-4729-A328-8F10DB461AF0}"/>
                </a:ext>
              </a:extLst>
            </p:cNvPr>
            <p:cNvSpPr/>
            <p:nvPr/>
          </p:nvSpPr>
          <p:spPr>
            <a:xfrm>
              <a:off x="11036076" y="4912594"/>
              <a:ext cx="26053" cy="6513"/>
            </a:xfrm>
            <a:custGeom>
              <a:avLst/>
              <a:gdLst>
                <a:gd name="connsiteX0" fmla="*/ 22162 w 26053"/>
                <a:gd name="connsiteY0" fmla="*/ 11741 h 6513"/>
                <a:gd name="connsiteX1" fmla="*/ 21380 w 26053"/>
                <a:gd name="connsiteY1" fmla="*/ 11676 h 6513"/>
                <a:gd name="connsiteX2" fmla="*/ 3404 w 26053"/>
                <a:gd name="connsiteY2" fmla="*/ 8289 h 6513"/>
                <a:gd name="connsiteX3" fmla="*/ 82 w 26053"/>
                <a:gd name="connsiteY3" fmla="*/ 3404 h 6513"/>
                <a:gd name="connsiteX4" fmla="*/ 4967 w 26053"/>
                <a:gd name="connsiteY4" fmla="*/ 82 h 6513"/>
                <a:gd name="connsiteX5" fmla="*/ 22944 w 26053"/>
                <a:gd name="connsiteY5" fmla="*/ 3469 h 6513"/>
                <a:gd name="connsiteX6" fmla="*/ 26265 w 26053"/>
                <a:gd name="connsiteY6" fmla="*/ 8354 h 6513"/>
                <a:gd name="connsiteX7" fmla="*/ 22162 w 26053"/>
                <a:gd name="connsiteY7" fmla="*/ 11741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53" h="6513">
                  <a:moveTo>
                    <a:pt x="22162" y="11741"/>
                  </a:moveTo>
                  <a:cubicBezTo>
                    <a:pt x="21901" y="11741"/>
                    <a:pt x="21640" y="11741"/>
                    <a:pt x="21380" y="11676"/>
                  </a:cubicBezTo>
                  <a:lnTo>
                    <a:pt x="3404" y="8289"/>
                  </a:lnTo>
                  <a:cubicBezTo>
                    <a:pt x="1123" y="7833"/>
                    <a:pt x="-374" y="5683"/>
                    <a:pt x="82" y="3404"/>
                  </a:cubicBezTo>
                  <a:cubicBezTo>
                    <a:pt x="537" y="1124"/>
                    <a:pt x="2752" y="-374"/>
                    <a:pt x="4967" y="82"/>
                  </a:cubicBezTo>
                  <a:lnTo>
                    <a:pt x="22944" y="3469"/>
                  </a:lnTo>
                  <a:cubicBezTo>
                    <a:pt x="25223" y="3925"/>
                    <a:pt x="26721" y="6074"/>
                    <a:pt x="26265" y="8354"/>
                  </a:cubicBezTo>
                  <a:cubicBezTo>
                    <a:pt x="25874" y="10373"/>
                    <a:pt x="24181" y="11741"/>
                    <a:pt x="22162" y="1174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4AD078B-4C13-473F-BB57-DDE2E64F895E}"/>
                </a:ext>
              </a:extLst>
            </p:cNvPr>
            <p:cNvSpPr/>
            <p:nvPr/>
          </p:nvSpPr>
          <p:spPr>
            <a:xfrm>
              <a:off x="10792935" y="4866545"/>
              <a:ext cx="26053" cy="6513"/>
            </a:xfrm>
            <a:custGeom>
              <a:avLst/>
              <a:gdLst>
                <a:gd name="connsiteX0" fmla="*/ 22162 w 26053"/>
                <a:gd name="connsiteY0" fmla="*/ 11741 h 6513"/>
                <a:gd name="connsiteX1" fmla="*/ 21380 w 26053"/>
                <a:gd name="connsiteY1" fmla="*/ 11675 h 6513"/>
                <a:gd name="connsiteX2" fmla="*/ 3403 w 26053"/>
                <a:gd name="connsiteY2" fmla="*/ 8288 h 6513"/>
                <a:gd name="connsiteX3" fmla="*/ 82 w 26053"/>
                <a:gd name="connsiteY3" fmla="*/ 3403 h 6513"/>
                <a:gd name="connsiteX4" fmla="*/ 4967 w 26053"/>
                <a:gd name="connsiteY4" fmla="*/ 82 h 6513"/>
                <a:gd name="connsiteX5" fmla="*/ 22943 w 26053"/>
                <a:gd name="connsiteY5" fmla="*/ 3469 h 6513"/>
                <a:gd name="connsiteX6" fmla="*/ 26265 w 26053"/>
                <a:gd name="connsiteY6" fmla="*/ 8354 h 6513"/>
                <a:gd name="connsiteX7" fmla="*/ 22162 w 26053"/>
                <a:gd name="connsiteY7" fmla="*/ 11741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53" h="6513">
                  <a:moveTo>
                    <a:pt x="22162" y="11741"/>
                  </a:moveTo>
                  <a:cubicBezTo>
                    <a:pt x="21902" y="11741"/>
                    <a:pt x="21641" y="11741"/>
                    <a:pt x="21380" y="11675"/>
                  </a:cubicBezTo>
                  <a:lnTo>
                    <a:pt x="3403" y="8288"/>
                  </a:lnTo>
                  <a:cubicBezTo>
                    <a:pt x="1124" y="7832"/>
                    <a:pt x="-374" y="5683"/>
                    <a:pt x="82" y="3403"/>
                  </a:cubicBezTo>
                  <a:cubicBezTo>
                    <a:pt x="538" y="1124"/>
                    <a:pt x="2687" y="-374"/>
                    <a:pt x="4967" y="82"/>
                  </a:cubicBezTo>
                  <a:lnTo>
                    <a:pt x="22943" y="3469"/>
                  </a:lnTo>
                  <a:cubicBezTo>
                    <a:pt x="25223" y="3925"/>
                    <a:pt x="26722" y="6074"/>
                    <a:pt x="26265" y="8354"/>
                  </a:cubicBezTo>
                  <a:cubicBezTo>
                    <a:pt x="25875" y="10373"/>
                    <a:pt x="24116" y="11741"/>
                    <a:pt x="22162" y="11741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9AAAA128-3023-494C-8BFF-FD26E4E5D2C2}"/>
                </a:ext>
              </a:extLst>
            </p:cNvPr>
            <p:cNvSpPr/>
            <p:nvPr/>
          </p:nvSpPr>
          <p:spPr>
            <a:xfrm>
              <a:off x="11021896" y="4950130"/>
              <a:ext cx="19540" cy="13027"/>
            </a:xfrm>
            <a:custGeom>
              <a:avLst/>
              <a:gdLst>
                <a:gd name="connsiteX0" fmla="*/ 19863 w 19539"/>
                <a:gd name="connsiteY0" fmla="*/ 17714 h 13026"/>
                <a:gd name="connsiteX1" fmla="*/ 17714 w 19539"/>
                <a:gd name="connsiteY1" fmla="*/ 17127 h 13026"/>
                <a:gd name="connsiteX2" fmla="*/ 2017 w 19539"/>
                <a:gd name="connsiteY2" fmla="*/ 7748 h 13026"/>
                <a:gd name="connsiteX3" fmla="*/ 584 w 19539"/>
                <a:gd name="connsiteY3" fmla="*/ 2017 h 13026"/>
                <a:gd name="connsiteX4" fmla="*/ 6315 w 19539"/>
                <a:gd name="connsiteY4" fmla="*/ 584 h 13026"/>
                <a:gd name="connsiteX5" fmla="*/ 22013 w 19539"/>
                <a:gd name="connsiteY5" fmla="*/ 9963 h 13026"/>
                <a:gd name="connsiteX6" fmla="*/ 23445 w 19539"/>
                <a:gd name="connsiteY6" fmla="*/ 15695 h 13026"/>
                <a:gd name="connsiteX7" fmla="*/ 19863 w 19539"/>
                <a:gd name="connsiteY7" fmla="*/ 1771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3026">
                  <a:moveTo>
                    <a:pt x="19863" y="17714"/>
                  </a:moveTo>
                  <a:cubicBezTo>
                    <a:pt x="19147" y="17714"/>
                    <a:pt x="18431" y="17518"/>
                    <a:pt x="17714" y="17127"/>
                  </a:cubicBezTo>
                  <a:lnTo>
                    <a:pt x="2017" y="7748"/>
                  </a:lnTo>
                  <a:cubicBezTo>
                    <a:pt x="63" y="6576"/>
                    <a:pt x="-588" y="4036"/>
                    <a:pt x="584" y="2017"/>
                  </a:cubicBezTo>
                  <a:cubicBezTo>
                    <a:pt x="1756" y="63"/>
                    <a:pt x="4297" y="-588"/>
                    <a:pt x="6315" y="584"/>
                  </a:cubicBezTo>
                  <a:lnTo>
                    <a:pt x="22013" y="9963"/>
                  </a:lnTo>
                  <a:cubicBezTo>
                    <a:pt x="23967" y="11135"/>
                    <a:pt x="24618" y="13676"/>
                    <a:pt x="23445" y="15695"/>
                  </a:cubicBezTo>
                  <a:cubicBezTo>
                    <a:pt x="22664" y="16997"/>
                    <a:pt x="21296" y="17714"/>
                    <a:pt x="19863" y="1771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21F4AC30-3F5E-4752-9829-57B46668BFD8}"/>
                </a:ext>
              </a:extLst>
            </p:cNvPr>
            <p:cNvSpPr/>
            <p:nvPr/>
          </p:nvSpPr>
          <p:spPr>
            <a:xfrm>
              <a:off x="10809433" y="4823121"/>
              <a:ext cx="19540" cy="13027"/>
            </a:xfrm>
            <a:custGeom>
              <a:avLst/>
              <a:gdLst>
                <a:gd name="connsiteX0" fmla="*/ 19863 w 19539"/>
                <a:gd name="connsiteY0" fmla="*/ 17714 h 13026"/>
                <a:gd name="connsiteX1" fmla="*/ 17714 w 19539"/>
                <a:gd name="connsiteY1" fmla="*/ 17127 h 13026"/>
                <a:gd name="connsiteX2" fmla="*/ 2017 w 19539"/>
                <a:gd name="connsiteY2" fmla="*/ 7748 h 13026"/>
                <a:gd name="connsiteX3" fmla="*/ 584 w 19539"/>
                <a:gd name="connsiteY3" fmla="*/ 2017 h 13026"/>
                <a:gd name="connsiteX4" fmla="*/ 6315 w 19539"/>
                <a:gd name="connsiteY4" fmla="*/ 584 h 13026"/>
                <a:gd name="connsiteX5" fmla="*/ 22013 w 19539"/>
                <a:gd name="connsiteY5" fmla="*/ 9963 h 13026"/>
                <a:gd name="connsiteX6" fmla="*/ 23445 w 19539"/>
                <a:gd name="connsiteY6" fmla="*/ 15695 h 13026"/>
                <a:gd name="connsiteX7" fmla="*/ 19863 w 19539"/>
                <a:gd name="connsiteY7" fmla="*/ 17714 h 13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3026">
                  <a:moveTo>
                    <a:pt x="19863" y="17714"/>
                  </a:moveTo>
                  <a:cubicBezTo>
                    <a:pt x="19147" y="17714"/>
                    <a:pt x="18431" y="17518"/>
                    <a:pt x="17714" y="17127"/>
                  </a:cubicBezTo>
                  <a:lnTo>
                    <a:pt x="2017" y="7748"/>
                  </a:lnTo>
                  <a:cubicBezTo>
                    <a:pt x="63" y="6576"/>
                    <a:pt x="-588" y="4036"/>
                    <a:pt x="584" y="2017"/>
                  </a:cubicBezTo>
                  <a:cubicBezTo>
                    <a:pt x="1756" y="63"/>
                    <a:pt x="4297" y="-588"/>
                    <a:pt x="6315" y="584"/>
                  </a:cubicBezTo>
                  <a:lnTo>
                    <a:pt x="22013" y="9963"/>
                  </a:lnTo>
                  <a:cubicBezTo>
                    <a:pt x="23967" y="11135"/>
                    <a:pt x="24618" y="13676"/>
                    <a:pt x="23445" y="15695"/>
                  </a:cubicBezTo>
                  <a:cubicBezTo>
                    <a:pt x="22664" y="16932"/>
                    <a:pt x="21296" y="17714"/>
                    <a:pt x="19863" y="17714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13098961-509F-4B7A-8251-3D494AD2ABA9}"/>
                </a:ext>
              </a:extLst>
            </p:cNvPr>
            <p:cNvSpPr/>
            <p:nvPr/>
          </p:nvSpPr>
          <p:spPr>
            <a:xfrm>
              <a:off x="10995567" y="4980401"/>
              <a:ext cx="19540" cy="19540"/>
            </a:xfrm>
            <a:custGeom>
              <a:avLst/>
              <a:gdLst>
                <a:gd name="connsiteX0" fmla="*/ 15710 w 19539"/>
                <a:gd name="connsiteY0" fmla="*/ 22549 h 19539"/>
                <a:gd name="connsiteX1" fmla="*/ 12453 w 19539"/>
                <a:gd name="connsiteY1" fmla="*/ 20985 h 19539"/>
                <a:gd name="connsiteX2" fmla="*/ 924 w 19539"/>
                <a:gd name="connsiteY2" fmla="*/ 6787 h 19539"/>
                <a:gd name="connsiteX3" fmla="*/ 1511 w 19539"/>
                <a:gd name="connsiteY3" fmla="*/ 925 h 19539"/>
                <a:gd name="connsiteX4" fmla="*/ 7373 w 19539"/>
                <a:gd name="connsiteY4" fmla="*/ 1511 h 19539"/>
                <a:gd name="connsiteX5" fmla="*/ 18901 w 19539"/>
                <a:gd name="connsiteY5" fmla="*/ 15710 h 19539"/>
                <a:gd name="connsiteX6" fmla="*/ 18315 w 19539"/>
                <a:gd name="connsiteY6" fmla="*/ 21572 h 19539"/>
                <a:gd name="connsiteX7" fmla="*/ 15710 w 19539"/>
                <a:gd name="connsiteY7" fmla="*/ 22549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5710" y="22549"/>
                  </a:moveTo>
                  <a:cubicBezTo>
                    <a:pt x="14473" y="22549"/>
                    <a:pt x="13300" y="22028"/>
                    <a:pt x="12453" y="20985"/>
                  </a:cubicBezTo>
                  <a:lnTo>
                    <a:pt x="924" y="6787"/>
                  </a:lnTo>
                  <a:cubicBezTo>
                    <a:pt x="-508" y="5028"/>
                    <a:pt x="-247" y="2358"/>
                    <a:pt x="1511" y="925"/>
                  </a:cubicBezTo>
                  <a:cubicBezTo>
                    <a:pt x="3270" y="-508"/>
                    <a:pt x="5940" y="-248"/>
                    <a:pt x="7373" y="1511"/>
                  </a:cubicBezTo>
                  <a:lnTo>
                    <a:pt x="18901" y="15710"/>
                  </a:lnTo>
                  <a:cubicBezTo>
                    <a:pt x="20335" y="17468"/>
                    <a:pt x="20074" y="20139"/>
                    <a:pt x="18315" y="21572"/>
                  </a:cubicBezTo>
                  <a:cubicBezTo>
                    <a:pt x="17534" y="22223"/>
                    <a:pt x="16622" y="22549"/>
                    <a:pt x="15710" y="2254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ED06E80-9F26-4DA9-BC18-77AB606DFC50}"/>
                </a:ext>
              </a:extLst>
            </p:cNvPr>
            <p:cNvSpPr/>
            <p:nvPr/>
          </p:nvSpPr>
          <p:spPr>
            <a:xfrm>
              <a:off x="10839835" y="4787999"/>
              <a:ext cx="19540" cy="19540"/>
            </a:xfrm>
            <a:custGeom>
              <a:avLst/>
              <a:gdLst>
                <a:gd name="connsiteX0" fmla="*/ 15710 w 19539"/>
                <a:gd name="connsiteY0" fmla="*/ 22549 h 19539"/>
                <a:gd name="connsiteX1" fmla="*/ 12454 w 19539"/>
                <a:gd name="connsiteY1" fmla="*/ 20986 h 19539"/>
                <a:gd name="connsiteX2" fmla="*/ 925 w 19539"/>
                <a:gd name="connsiteY2" fmla="*/ 6787 h 19539"/>
                <a:gd name="connsiteX3" fmla="*/ 1511 w 19539"/>
                <a:gd name="connsiteY3" fmla="*/ 925 h 19539"/>
                <a:gd name="connsiteX4" fmla="*/ 7373 w 19539"/>
                <a:gd name="connsiteY4" fmla="*/ 1511 h 19539"/>
                <a:gd name="connsiteX5" fmla="*/ 18902 w 19539"/>
                <a:gd name="connsiteY5" fmla="*/ 15710 h 19539"/>
                <a:gd name="connsiteX6" fmla="*/ 18315 w 19539"/>
                <a:gd name="connsiteY6" fmla="*/ 21572 h 19539"/>
                <a:gd name="connsiteX7" fmla="*/ 15710 w 19539"/>
                <a:gd name="connsiteY7" fmla="*/ 22549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39" h="19539">
                  <a:moveTo>
                    <a:pt x="15710" y="22549"/>
                  </a:moveTo>
                  <a:cubicBezTo>
                    <a:pt x="14472" y="22549"/>
                    <a:pt x="13300" y="22028"/>
                    <a:pt x="12454" y="20986"/>
                  </a:cubicBezTo>
                  <a:lnTo>
                    <a:pt x="925" y="6787"/>
                  </a:lnTo>
                  <a:cubicBezTo>
                    <a:pt x="-508" y="5028"/>
                    <a:pt x="-248" y="2358"/>
                    <a:pt x="1511" y="925"/>
                  </a:cubicBezTo>
                  <a:cubicBezTo>
                    <a:pt x="3270" y="-508"/>
                    <a:pt x="5940" y="-248"/>
                    <a:pt x="7373" y="1511"/>
                  </a:cubicBezTo>
                  <a:lnTo>
                    <a:pt x="18902" y="15710"/>
                  </a:lnTo>
                  <a:cubicBezTo>
                    <a:pt x="20335" y="17468"/>
                    <a:pt x="20074" y="20139"/>
                    <a:pt x="18315" y="21572"/>
                  </a:cubicBezTo>
                  <a:cubicBezTo>
                    <a:pt x="17599" y="22223"/>
                    <a:pt x="16687" y="22549"/>
                    <a:pt x="15710" y="22549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95F3DA6-E0B9-4872-8C75-A31EA9026F00}"/>
                </a:ext>
              </a:extLst>
            </p:cNvPr>
            <p:cNvSpPr/>
            <p:nvPr/>
          </p:nvSpPr>
          <p:spPr>
            <a:xfrm>
              <a:off x="10960452" y="4999809"/>
              <a:ext cx="13027" cy="19540"/>
            </a:xfrm>
            <a:custGeom>
              <a:avLst/>
              <a:gdLst>
                <a:gd name="connsiteX0" fmla="*/ 10117 w 13026"/>
                <a:gd name="connsiteY0" fmla="*/ 25612 h 19539"/>
                <a:gd name="connsiteX1" fmla="*/ 6144 w 13026"/>
                <a:gd name="connsiteY1" fmla="*/ 22811 h 19539"/>
                <a:gd name="connsiteX2" fmla="*/ 217 w 13026"/>
                <a:gd name="connsiteY2" fmla="*/ 5486 h 19539"/>
                <a:gd name="connsiteX3" fmla="*/ 2822 w 13026"/>
                <a:gd name="connsiteY3" fmla="*/ 210 h 19539"/>
                <a:gd name="connsiteX4" fmla="*/ 8098 w 13026"/>
                <a:gd name="connsiteY4" fmla="*/ 2816 h 19539"/>
                <a:gd name="connsiteX5" fmla="*/ 14025 w 13026"/>
                <a:gd name="connsiteY5" fmla="*/ 20141 h 19539"/>
                <a:gd name="connsiteX6" fmla="*/ 11420 w 13026"/>
                <a:gd name="connsiteY6" fmla="*/ 25417 h 19539"/>
                <a:gd name="connsiteX7" fmla="*/ 10117 w 13026"/>
                <a:gd name="connsiteY7" fmla="*/ 2561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9539">
                  <a:moveTo>
                    <a:pt x="10117" y="25612"/>
                  </a:moveTo>
                  <a:cubicBezTo>
                    <a:pt x="8358" y="25612"/>
                    <a:pt x="6795" y="24505"/>
                    <a:pt x="6144" y="22811"/>
                  </a:cubicBezTo>
                  <a:lnTo>
                    <a:pt x="217" y="5486"/>
                  </a:lnTo>
                  <a:cubicBezTo>
                    <a:pt x="-500" y="3337"/>
                    <a:pt x="608" y="927"/>
                    <a:pt x="2822" y="210"/>
                  </a:cubicBezTo>
                  <a:cubicBezTo>
                    <a:pt x="5037" y="-506"/>
                    <a:pt x="7382" y="666"/>
                    <a:pt x="8098" y="2816"/>
                  </a:cubicBezTo>
                  <a:lnTo>
                    <a:pt x="14025" y="20141"/>
                  </a:lnTo>
                  <a:cubicBezTo>
                    <a:pt x="14742" y="22291"/>
                    <a:pt x="13635" y="24700"/>
                    <a:pt x="11420" y="25417"/>
                  </a:cubicBezTo>
                  <a:cubicBezTo>
                    <a:pt x="11029" y="25547"/>
                    <a:pt x="10573" y="25612"/>
                    <a:pt x="10117" y="2561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1CF01C9D-8DE3-4733-B98E-3FEBC32F8B55}"/>
                </a:ext>
              </a:extLst>
            </p:cNvPr>
            <p:cNvSpPr/>
            <p:nvPr/>
          </p:nvSpPr>
          <p:spPr>
            <a:xfrm>
              <a:off x="10880534" y="4765526"/>
              <a:ext cx="13027" cy="19540"/>
            </a:xfrm>
            <a:custGeom>
              <a:avLst/>
              <a:gdLst>
                <a:gd name="connsiteX0" fmla="*/ 10117 w 13026"/>
                <a:gd name="connsiteY0" fmla="*/ 25612 h 19539"/>
                <a:gd name="connsiteX1" fmla="*/ 6144 w 13026"/>
                <a:gd name="connsiteY1" fmla="*/ 22812 h 19539"/>
                <a:gd name="connsiteX2" fmla="*/ 217 w 13026"/>
                <a:gd name="connsiteY2" fmla="*/ 5486 h 19539"/>
                <a:gd name="connsiteX3" fmla="*/ 2822 w 13026"/>
                <a:gd name="connsiteY3" fmla="*/ 211 h 19539"/>
                <a:gd name="connsiteX4" fmla="*/ 8098 w 13026"/>
                <a:gd name="connsiteY4" fmla="*/ 2816 h 19539"/>
                <a:gd name="connsiteX5" fmla="*/ 14025 w 13026"/>
                <a:gd name="connsiteY5" fmla="*/ 20141 h 19539"/>
                <a:gd name="connsiteX6" fmla="*/ 11420 w 13026"/>
                <a:gd name="connsiteY6" fmla="*/ 25417 h 19539"/>
                <a:gd name="connsiteX7" fmla="*/ 10117 w 13026"/>
                <a:gd name="connsiteY7" fmla="*/ 25612 h 1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26" h="19539">
                  <a:moveTo>
                    <a:pt x="10117" y="25612"/>
                  </a:moveTo>
                  <a:cubicBezTo>
                    <a:pt x="8359" y="25612"/>
                    <a:pt x="6795" y="24505"/>
                    <a:pt x="6144" y="22812"/>
                  </a:cubicBezTo>
                  <a:lnTo>
                    <a:pt x="217" y="5486"/>
                  </a:lnTo>
                  <a:cubicBezTo>
                    <a:pt x="-500" y="3337"/>
                    <a:pt x="608" y="927"/>
                    <a:pt x="2822" y="211"/>
                  </a:cubicBezTo>
                  <a:cubicBezTo>
                    <a:pt x="4972" y="-506"/>
                    <a:pt x="7382" y="666"/>
                    <a:pt x="8098" y="2816"/>
                  </a:cubicBezTo>
                  <a:lnTo>
                    <a:pt x="14025" y="20141"/>
                  </a:lnTo>
                  <a:cubicBezTo>
                    <a:pt x="14742" y="22290"/>
                    <a:pt x="13634" y="24700"/>
                    <a:pt x="11420" y="25417"/>
                  </a:cubicBezTo>
                  <a:cubicBezTo>
                    <a:pt x="11029" y="25547"/>
                    <a:pt x="10573" y="25612"/>
                    <a:pt x="10117" y="25612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21" name="Group 2020">
            <a:extLst>
              <a:ext uri="{FF2B5EF4-FFF2-40B4-BE49-F238E27FC236}">
                <a16:creationId xmlns:a16="http://schemas.microsoft.com/office/drawing/2014/main" id="{5DD14735-1A9A-4DC3-8235-514C0F3E9B74}"/>
              </a:ext>
            </a:extLst>
          </p:cNvPr>
          <p:cNvGrpSpPr/>
          <p:nvPr/>
        </p:nvGrpSpPr>
        <p:grpSpPr>
          <a:xfrm>
            <a:off x="10651697" y="5833556"/>
            <a:ext cx="433458" cy="260075"/>
            <a:chOff x="10749183" y="5856124"/>
            <a:chExt cx="358230" cy="214938"/>
          </a:xfrm>
          <a:solidFill>
            <a:srgbClr val="FFFFFF"/>
          </a:solidFill>
        </p:grpSpPr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8E8774EC-C027-4397-BB66-D145BD7757CF}"/>
                </a:ext>
              </a:extLst>
            </p:cNvPr>
            <p:cNvSpPr/>
            <p:nvPr/>
          </p:nvSpPr>
          <p:spPr>
            <a:xfrm>
              <a:off x="10749183" y="5856124"/>
              <a:ext cx="358230" cy="214938"/>
            </a:xfrm>
            <a:custGeom>
              <a:avLst/>
              <a:gdLst>
                <a:gd name="connsiteX0" fmla="*/ 359989 w 358230"/>
                <a:gd name="connsiteY0" fmla="*/ 216761 h 214937"/>
                <a:gd name="connsiteX1" fmla="*/ 4169 w 358230"/>
                <a:gd name="connsiteY1" fmla="*/ 216761 h 214937"/>
                <a:gd name="connsiteX2" fmla="*/ 0 w 358230"/>
                <a:gd name="connsiteY2" fmla="*/ 212593 h 214937"/>
                <a:gd name="connsiteX3" fmla="*/ 0 w 358230"/>
                <a:gd name="connsiteY3" fmla="*/ 4169 h 214937"/>
                <a:gd name="connsiteX4" fmla="*/ 4169 w 358230"/>
                <a:gd name="connsiteY4" fmla="*/ 0 h 214937"/>
                <a:gd name="connsiteX5" fmla="*/ 359989 w 358230"/>
                <a:gd name="connsiteY5" fmla="*/ 0 h 214937"/>
                <a:gd name="connsiteX6" fmla="*/ 364157 w 358230"/>
                <a:gd name="connsiteY6" fmla="*/ 4169 h 214937"/>
                <a:gd name="connsiteX7" fmla="*/ 364157 w 358230"/>
                <a:gd name="connsiteY7" fmla="*/ 212593 h 214937"/>
                <a:gd name="connsiteX8" fmla="*/ 359989 w 358230"/>
                <a:gd name="connsiteY8" fmla="*/ 216761 h 214937"/>
                <a:gd name="connsiteX9" fmla="*/ 8337 w 358230"/>
                <a:gd name="connsiteY9" fmla="*/ 208425 h 214937"/>
                <a:gd name="connsiteX10" fmla="*/ 355820 w 358230"/>
                <a:gd name="connsiteY10" fmla="*/ 208425 h 214937"/>
                <a:gd name="connsiteX11" fmla="*/ 355820 w 358230"/>
                <a:gd name="connsiteY11" fmla="*/ 8337 h 214937"/>
                <a:gd name="connsiteX12" fmla="*/ 8337 w 358230"/>
                <a:gd name="connsiteY12" fmla="*/ 8337 h 214937"/>
                <a:gd name="connsiteX13" fmla="*/ 8337 w 358230"/>
                <a:gd name="connsiteY13" fmla="*/ 208425 h 214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8230" h="214937">
                  <a:moveTo>
                    <a:pt x="359989" y="216761"/>
                  </a:moveTo>
                  <a:lnTo>
                    <a:pt x="4169" y="216761"/>
                  </a:lnTo>
                  <a:cubicBezTo>
                    <a:pt x="1889" y="216761"/>
                    <a:pt x="0" y="214873"/>
                    <a:pt x="0" y="212593"/>
                  </a:cubicBezTo>
                  <a:lnTo>
                    <a:pt x="0" y="4169"/>
                  </a:lnTo>
                  <a:cubicBezTo>
                    <a:pt x="0" y="1889"/>
                    <a:pt x="1889" y="0"/>
                    <a:pt x="4169" y="0"/>
                  </a:cubicBezTo>
                  <a:lnTo>
                    <a:pt x="359989" y="0"/>
                  </a:lnTo>
                  <a:cubicBezTo>
                    <a:pt x="362268" y="0"/>
                    <a:pt x="364157" y="1889"/>
                    <a:pt x="364157" y="4169"/>
                  </a:cubicBezTo>
                  <a:lnTo>
                    <a:pt x="364157" y="212593"/>
                  </a:lnTo>
                  <a:cubicBezTo>
                    <a:pt x="364157" y="214873"/>
                    <a:pt x="362268" y="216761"/>
                    <a:pt x="359989" y="216761"/>
                  </a:cubicBezTo>
                  <a:close/>
                  <a:moveTo>
                    <a:pt x="8337" y="208425"/>
                  </a:moveTo>
                  <a:lnTo>
                    <a:pt x="355820" y="208425"/>
                  </a:lnTo>
                  <a:lnTo>
                    <a:pt x="355820" y="8337"/>
                  </a:lnTo>
                  <a:lnTo>
                    <a:pt x="8337" y="8337"/>
                  </a:lnTo>
                  <a:lnTo>
                    <a:pt x="8337" y="208425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0B3F8836-AD11-45A3-92F5-E1C0B6CE93B8}"/>
                </a:ext>
              </a:extLst>
            </p:cNvPr>
            <p:cNvSpPr/>
            <p:nvPr/>
          </p:nvSpPr>
          <p:spPr>
            <a:xfrm>
              <a:off x="10772371" y="5878855"/>
              <a:ext cx="312637" cy="169345"/>
            </a:xfrm>
            <a:custGeom>
              <a:avLst/>
              <a:gdLst>
                <a:gd name="connsiteX0" fmla="*/ 313613 w 312637"/>
                <a:gd name="connsiteY0" fmla="*/ 171299 h 169345"/>
                <a:gd name="connsiteX1" fmla="*/ 4169 w 312637"/>
                <a:gd name="connsiteY1" fmla="*/ 171299 h 169345"/>
                <a:gd name="connsiteX2" fmla="*/ 0 w 312637"/>
                <a:gd name="connsiteY2" fmla="*/ 167130 h 169345"/>
                <a:gd name="connsiteX3" fmla="*/ 0 w 312637"/>
                <a:gd name="connsiteY3" fmla="*/ 4169 h 169345"/>
                <a:gd name="connsiteX4" fmla="*/ 4169 w 312637"/>
                <a:gd name="connsiteY4" fmla="*/ 0 h 169345"/>
                <a:gd name="connsiteX5" fmla="*/ 313613 w 312637"/>
                <a:gd name="connsiteY5" fmla="*/ 0 h 169345"/>
                <a:gd name="connsiteX6" fmla="*/ 317782 w 312637"/>
                <a:gd name="connsiteY6" fmla="*/ 4169 h 169345"/>
                <a:gd name="connsiteX7" fmla="*/ 317782 w 312637"/>
                <a:gd name="connsiteY7" fmla="*/ 167130 h 169345"/>
                <a:gd name="connsiteX8" fmla="*/ 313613 w 312637"/>
                <a:gd name="connsiteY8" fmla="*/ 171299 h 169345"/>
                <a:gd name="connsiteX9" fmla="*/ 8336 w 312637"/>
                <a:gd name="connsiteY9" fmla="*/ 162962 h 169345"/>
                <a:gd name="connsiteX10" fmla="*/ 309446 w 312637"/>
                <a:gd name="connsiteY10" fmla="*/ 162962 h 169345"/>
                <a:gd name="connsiteX11" fmla="*/ 309446 w 312637"/>
                <a:gd name="connsiteY11" fmla="*/ 8337 h 169345"/>
                <a:gd name="connsiteX12" fmla="*/ 8336 w 312637"/>
                <a:gd name="connsiteY12" fmla="*/ 8337 h 169345"/>
                <a:gd name="connsiteX13" fmla="*/ 8336 w 312637"/>
                <a:gd name="connsiteY13" fmla="*/ 162962 h 16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637" h="169345">
                  <a:moveTo>
                    <a:pt x="313613" y="171299"/>
                  </a:moveTo>
                  <a:lnTo>
                    <a:pt x="4169" y="171299"/>
                  </a:lnTo>
                  <a:cubicBezTo>
                    <a:pt x="1888" y="171299"/>
                    <a:pt x="0" y="169410"/>
                    <a:pt x="0" y="167130"/>
                  </a:cubicBezTo>
                  <a:lnTo>
                    <a:pt x="0" y="4169"/>
                  </a:lnTo>
                  <a:cubicBezTo>
                    <a:pt x="0" y="1889"/>
                    <a:pt x="1888" y="0"/>
                    <a:pt x="4169" y="0"/>
                  </a:cubicBezTo>
                  <a:lnTo>
                    <a:pt x="313613" y="0"/>
                  </a:lnTo>
                  <a:cubicBezTo>
                    <a:pt x="315894" y="0"/>
                    <a:pt x="317782" y="1889"/>
                    <a:pt x="317782" y="4169"/>
                  </a:cubicBezTo>
                  <a:lnTo>
                    <a:pt x="317782" y="167130"/>
                  </a:lnTo>
                  <a:cubicBezTo>
                    <a:pt x="317782" y="169475"/>
                    <a:pt x="315894" y="171299"/>
                    <a:pt x="313613" y="171299"/>
                  </a:cubicBezTo>
                  <a:close/>
                  <a:moveTo>
                    <a:pt x="8336" y="162962"/>
                  </a:moveTo>
                  <a:lnTo>
                    <a:pt x="309446" y="162962"/>
                  </a:lnTo>
                  <a:lnTo>
                    <a:pt x="309446" y="8337"/>
                  </a:lnTo>
                  <a:lnTo>
                    <a:pt x="8336" y="8337"/>
                  </a:lnTo>
                  <a:lnTo>
                    <a:pt x="8336" y="162962"/>
                  </a:ln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135FBE06-AE35-41AF-91FF-ED6B0B9419BB}"/>
                </a:ext>
              </a:extLst>
            </p:cNvPr>
            <p:cNvSpPr/>
            <p:nvPr/>
          </p:nvSpPr>
          <p:spPr>
            <a:xfrm>
              <a:off x="10772371" y="5878855"/>
              <a:ext cx="52106" cy="52106"/>
            </a:xfrm>
            <a:custGeom>
              <a:avLst/>
              <a:gdLst>
                <a:gd name="connsiteX0" fmla="*/ 4169 w 52106"/>
                <a:gd name="connsiteY0" fmla="*/ 54125 h 52106"/>
                <a:gd name="connsiteX1" fmla="*/ 0 w 52106"/>
                <a:gd name="connsiteY1" fmla="*/ 49957 h 52106"/>
                <a:gd name="connsiteX2" fmla="*/ 4169 w 52106"/>
                <a:gd name="connsiteY2" fmla="*/ 45788 h 52106"/>
                <a:gd name="connsiteX3" fmla="*/ 45788 w 52106"/>
                <a:gd name="connsiteY3" fmla="*/ 4169 h 52106"/>
                <a:gd name="connsiteX4" fmla="*/ 49956 w 52106"/>
                <a:gd name="connsiteY4" fmla="*/ 0 h 52106"/>
                <a:gd name="connsiteX5" fmla="*/ 54125 w 52106"/>
                <a:gd name="connsiteY5" fmla="*/ 4169 h 52106"/>
                <a:gd name="connsiteX6" fmla="*/ 4169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169" y="54125"/>
                  </a:moveTo>
                  <a:cubicBezTo>
                    <a:pt x="1888" y="54125"/>
                    <a:pt x="0" y="52237"/>
                    <a:pt x="0" y="49957"/>
                  </a:cubicBezTo>
                  <a:cubicBezTo>
                    <a:pt x="0" y="47677"/>
                    <a:pt x="1888" y="45788"/>
                    <a:pt x="4169" y="45788"/>
                  </a:cubicBezTo>
                  <a:cubicBezTo>
                    <a:pt x="27095" y="45788"/>
                    <a:pt x="45788" y="27095"/>
                    <a:pt x="45788" y="4169"/>
                  </a:cubicBezTo>
                  <a:cubicBezTo>
                    <a:pt x="45788" y="1889"/>
                    <a:pt x="47677" y="0"/>
                    <a:pt x="49956" y="0"/>
                  </a:cubicBezTo>
                  <a:cubicBezTo>
                    <a:pt x="52237" y="0"/>
                    <a:pt x="54125" y="1889"/>
                    <a:pt x="54125" y="4169"/>
                  </a:cubicBezTo>
                  <a:cubicBezTo>
                    <a:pt x="54060" y="31720"/>
                    <a:pt x="31720" y="54125"/>
                    <a:pt x="4169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BC2F53BB-973D-4AEF-8426-5356CEB1C860}"/>
                </a:ext>
              </a:extLst>
            </p:cNvPr>
            <p:cNvSpPr/>
            <p:nvPr/>
          </p:nvSpPr>
          <p:spPr>
            <a:xfrm>
              <a:off x="10772371" y="5996029"/>
              <a:ext cx="52106" cy="52106"/>
            </a:xfrm>
            <a:custGeom>
              <a:avLst/>
              <a:gdLst>
                <a:gd name="connsiteX0" fmla="*/ 49956 w 52106"/>
                <a:gd name="connsiteY0" fmla="*/ 54125 h 52106"/>
                <a:gd name="connsiteX1" fmla="*/ 45788 w 52106"/>
                <a:gd name="connsiteY1" fmla="*/ 49957 h 52106"/>
                <a:gd name="connsiteX2" fmla="*/ 4169 w 52106"/>
                <a:gd name="connsiteY2" fmla="*/ 8337 h 52106"/>
                <a:gd name="connsiteX3" fmla="*/ 0 w 52106"/>
                <a:gd name="connsiteY3" fmla="*/ 4169 h 52106"/>
                <a:gd name="connsiteX4" fmla="*/ 4169 w 52106"/>
                <a:gd name="connsiteY4" fmla="*/ 0 h 52106"/>
                <a:gd name="connsiteX5" fmla="*/ 54125 w 52106"/>
                <a:gd name="connsiteY5" fmla="*/ 49957 h 52106"/>
                <a:gd name="connsiteX6" fmla="*/ 49956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9956" y="54125"/>
                  </a:moveTo>
                  <a:cubicBezTo>
                    <a:pt x="47677" y="54125"/>
                    <a:pt x="45788" y="52237"/>
                    <a:pt x="45788" y="49957"/>
                  </a:cubicBezTo>
                  <a:cubicBezTo>
                    <a:pt x="45788" y="27030"/>
                    <a:pt x="27095" y="8337"/>
                    <a:pt x="4169" y="8337"/>
                  </a:cubicBezTo>
                  <a:cubicBezTo>
                    <a:pt x="1888" y="8337"/>
                    <a:pt x="0" y="6448"/>
                    <a:pt x="0" y="4169"/>
                  </a:cubicBezTo>
                  <a:cubicBezTo>
                    <a:pt x="0" y="1889"/>
                    <a:pt x="1888" y="0"/>
                    <a:pt x="4169" y="0"/>
                  </a:cubicBezTo>
                  <a:cubicBezTo>
                    <a:pt x="31720" y="0"/>
                    <a:pt x="54125" y="22406"/>
                    <a:pt x="54125" y="49957"/>
                  </a:cubicBezTo>
                  <a:cubicBezTo>
                    <a:pt x="54060" y="52302"/>
                    <a:pt x="52237" y="54125"/>
                    <a:pt x="49956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A38C1852-A1BB-4BB6-9904-16C914F805DF}"/>
                </a:ext>
              </a:extLst>
            </p:cNvPr>
            <p:cNvSpPr/>
            <p:nvPr/>
          </p:nvSpPr>
          <p:spPr>
            <a:xfrm>
              <a:off x="11036028" y="5878855"/>
              <a:ext cx="52106" cy="52106"/>
            </a:xfrm>
            <a:custGeom>
              <a:avLst/>
              <a:gdLst>
                <a:gd name="connsiteX0" fmla="*/ 49956 w 52106"/>
                <a:gd name="connsiteY0" fmla="*/ 54125 h 52106"/>
                <a:gd name="connsiteX1" fmla="*/ 0 w 52106"/>
                <a:gd name="connsiteY1" fmla="*/ 4169 h 52106"/>
                <a:gd name="connsiteX2" fmla="*/ 4169 w 52106"/>
                <a:gd name="connsiteY2" fmla="*/ 0 h 52106"/>
                <a:gd name="connsiteX3" fmla="*/ 8337 w 52106"/>
                <a:gd name="connsiteY3" fmla="*/ 4169 h 52106"/>
                <a:gd name="connsiteX4" fmla="*/ 49956 w 52106"/>
                <a:gd name="connsiteY4" fmla="*/ 45788 h 52106"/>
                <a:gd name="connsiteX5" fmla="*/ 54125 w 52106"/>
                <a:gd name="connsiteY5" fmla="*/ 49957 h 52106"/>
                <a:gd name="connsiteX6" fmla="*/ 49956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9956" y="54125"/>
                  </a:moveTo>
                  <a:cubicBezTo>
                    <a:pt x="22405" y="54125"/>
                    <a:pt x="0" y="31720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cubicBezTo>
                    <a:pt x="6448" y="0"/>
                    <a:pt x="8337" y="1889"/>
                    <a:pt x="8337" y="4169"/>
                  </a:cubicBezTo>
                  <a:cubicBezTo>
                    <a:pt x="8337" y="27095"/>
                    <a:pt x="27030" y="45788"/>
                    <a:pt x="49956" y="45788"/>
                  </a:cubicBezTo>
                  <a:cubicBezTo>
                    <a:pt x="52237" y="45788"/>
                    <a:pt x="54125" y="47677"/>
                    <a:pt x="54125" y="49957"/>
                  </a:cubicBezTo>
                  <a:cubicBezTo>
                    <a:pt x="54125" y="52237"/>
                    <a:pt x="52237" y="54125"/>
                    <a:pt x="49956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D3FC0C37-4498-498D-A784-44A4ACA4E926}"/>
                </a:ext>
              </a:extLst>
            </p:cNvPr>
            <p:cNvSpPr/>
            <p:nvPr/>
          </p:nvSpPr>
          <p:spPr>
            <a:xfrm>
              <a:off x="11036028" y="5996029"/>
              <a:ext cx="52106" cy="52106"/>
            </a:xfrm>
            <a:custGeom>
              <a:avLst/>
              <a:gdLst>
                <a:gd name="connsiteX0" fmla="*/ 4169 w 52106"/>
                <a:gd name="connsiteY0" fmla="*/ 54125 h 52106"/>
                <a:gd name="connsiteX1" fmla="*/ 0 w 52106"/>
                <a:gd name="connsiteY1" fmla="*/ 49957 h 52106"/>
                <a:gd name="connsiteX2" fmla="*/ 49956 w 52106"/>
                <a:gd name="connsiteY2" fmla="*/ 0 h 52106"/>
                <a:gd name="connsiteX3" fmla="*/ 54125 w 52106"/>
                <a:gd name="connsiteY3" fmla="*/ 4169 h 52106"/>
                <a:gd name="connsiteX4" fmla="*/ 49956 w 52106"/>
                <a:gd name="connsiteY4" fmla="*/ 8337 h 52106"/>
                <a:gd name="connsiteX5" fmla="*/ 8337 w 52106"/>
                <a:gd name="connsiteY5" fmla="*/ 49957 h 52106"/>
                <a:gd name="connsiteX6" fmla="*/ 4169 w 52106"/>
                <a:gd name="connsiteY6" fmla="*/ 54125 h 52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06" h="52106">
                  <a:moveTo>
                    <a:pt x="4169" y="54125"/>
                  </a:moveTo>
                  <a:cubicBezTo>
                    <a:pt x="1889" y="54125"/>
                    <a:pt x="0" y="52237"/>
                    <a:pt x="0" y="49957"/>
                  </a:cubicBezTo>
                  <a:cubicBezTo>
                    <a:pt x="0" y="22406"/>
                    <a:pt x="22405" y="0"/>
                    <a:pt x="49956" y="0"/>
                  </a:cubicBezTo>
                  <a:cubicBezTo>
                    <a:pt x="52237" y="0"/>
                    <a:pt x="54125" y="1889"/>
                    <a:pt x="54125" y="4169"/>
                  </a:cubicBezTo>
                  <a:cubicBezTo>
                    <a:pt x="54125" y="6448"/>
                    <a:pt x="52237" y="8337"/>
                    <a:pt x="49956" y="8337"/>
                  </a:cubicBezTo>
                  <a:cubicBezTo>
                    <a:pt x="27030" y="8337"/>
                    <a:pt x="8337" y="27030"/>
                    <a:pt x="8337" y="49957"/>
                  </a:cubicBezTo>
                  <a:cubicBezTo>
                    <a:pt x="8337" y="52302"/>
                    <a:pt x="6448" y="54125"/>
                    <a:pt x="4169" y="54125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060B25B6-D599-4321-AC5F-2EF4D200B103}"/>
                </a:ext>
              </a:extLst>
            </p:cNvPr>
            <p:cNvSpPr/>
            <p:nvPr/>
          </p:nvSpPr>
          <p:spPr>
            <a:xfrm>
              <a:off x="10874861" y="5929093"/>
              <a:ext cx="19540" cy="65133"/>
            </a:xfrm>
            <a:custGeom>
              <a:avLst/>
              <a:gdLst>
                <a:gd name="connsiteX0" fmla="*/ 15921 w 19539"/>
                <a:gd name="connsiteY0" fmla="*/ 70843 h 65132"/>
                <a:gd name="connsiteX1" fmla="*/ 11752 w 19539"/>
                <a:gd name="connsiteY1" fmla="*/ 66675 h 65132"/>
                <a:gd name="connsiteX2" fmla="*/ 11752 w 19539"/>
                <a:gd name="connsiteY2" fmla="*/ 15480 h 65132"/>
                <a:gd name="connsiteX3" fmla="*/ 7324 w 19539"/>
                <a:gd name="connsiteY3" fmla="*/ 20691 h 65132"/>
                <a:gd name="connsiteX4" fmla="*/ 1462 w 19539"/>
                <a:gd name="connsiteY4" fmla="*/ 21147 h 65132"/>
                <a:gd name="connsiteX5" fmla="*/ 1006 w 19539"/>
                <a:gd name="connsiteY5" fmla="*/ 15285 h 65132"/>
                <a:gd name="connsiteX6" fmla="*/ 12795 w 19539"/>
                <a:gd name="connsiteY6" fmla="*/ 1477 h 65132"/>
                <a:gd name="connsiteX7" fmla="*/ 17419 w 19539"/>
                <a:gd name="connsiteY7" fmla="*/ 239 h 65132"/>
                <a:gd name="connsiteX8" fmla="*/ 20155 w 19539"/>
                <a:gd name="connsiteY8" fmla="*/ 4147 h 65132"/>
                <a:gd name="connsiteX9" fmla="*/ 20155 w 19539"/>
                <a:gd name="connsiteY9" fmla="*/ 66675 h 65132"/>
                <a:gd name="connsiteX10" fmla="*/ 15921 w 19539"/>
                <a:gd name="connsiteY10" fmla="*/ 70843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39" h="65132">
                  <a:moveTo>
                    <a:pt x="15921" y="70843"/>
                  </a:moveTo>
                  <a:cubicBezTo>
                    <a:pt x="13641" y="70843"/>
                    <a:pt x="11752" y="68954"/>
                    <a:pt x="11752" y="66675"/>
                  </a:cubicBezTo>
                  <a:lnTo>
                    <a:pt x="11752" y="15480"/>
                  </a:lnTo>
                  <a:lnTo>
                    <a:pt x="7324" y="20691"/>
                  </a:lnTo>
                  <a:cubicBezTo>
                    <a:pt x="5826" y="22449"/>
                    <a:pt x="3220" y="22645"/>
                    <a:pt x="1462" y="21147"/>
                  </a:cubicBezTo>
                  <a:cubicBezTo>
                    <a:pt x="-297" y="19649"/>
                    <a:pt x="-493" y="17044"/>
                    <a:pt x="1006" y="15285"/>
                  </a:cubicBezTo>
                  <a:lnTo>
                    <a:pt x="12795" y="1477"/>
                  </a:lnTo>
                  <a:cubicBezTo>
                    <a:pt x="13902" y="174"/>
                    <a:pt x="15790" y="-347"/>
                    <a:pt x="17419" y="239"/>
                  </a:cubicBezTo>
                  <a:cubicBezTo>
                    <a:pt x="19047" y="825"/>
                    <a:pt x="20155" y="2389"/>
                    <a:pt x="20155" y="4147"/>
                  </a:cubicBezTo>
                  <a:lnTo>
                    <a:pt x="20155" y="66675"/>
                  </a:lnTo>
                  <a:cubicBezTo>
                    <a:pt x="20089" y="68954"/>
                    <a:pt x="18265" y="70843"/>
                    <a:pt x="15921" y="70843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DF12F5FC-0499-4E6F-8255-04B19376780A}"/>
                </a:ext>
              </a:extLst>
            </p:cNvPr>
            <p:cNvSpPr/>
            <p:nvPr/>
          </p:nvSpPr>
          <p:spPr>
            <a:xfrm>
              <a:off x="10871958" y="5991600"/>
              <a:ext cx="32566" cy="6513"/>
            </a:xfrm>
            <a:custGeom>
              <a:avLst/>
              <a:gdLst>
                <a:gd name="connsiteX0" fmla="*/ 33478 w 32566"/>
                <a:gd name="connsiteY0" fmla="*/ 8337 h 6513"/>
                <a:gd name="connsiteX1" fmla="*/ 4169 w 32566"/>
                <a:gd name="connsiteY1" fmla="*/ 8337 h 6513"/>
                <a:gd name="connsiteX2" fmla="*/ 0 w 32566"/>
                <a:gd name="connsiteY2" fmla="*/ 4169 h 6513"/>
                <a:gd name="connsiteX3" fmla="*/ 4169 w 32566"/>
                <a:gd name="connsiteY3" fmla="*/ 0 h 6513"/>
                <a:gd name="connsiteX4" fmla="*/ 33478 w 32566"/>
                <a:gd name="connsiteY4" fmla="*/ 0 h 6513"/>
                <a:gd name="connsiteX5" fmla="*/ 37647 w 32566"/>
                <a:gd name="connsiteY5" fmla="*/ 4169 h 6513"/>
                <a:gd name="connsiteX6" fmla="*/ 33478 w 32566"/>
                <a:gd name="connsiteY6" fmla="*/ 8337 h 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566" h="6513">
                  <a:moveTo>
                    <a:pt x="33478" y="8337"/>
                  </a:moveTo>
                  <a:lnTo>
                    <a:pt x="4169" y="8337"/>
                  </a:lnTo>
                  <a:cubicBezTo>
                    <a:pt x="1889" y="8337"/>
                    <a:pt x="0" y="6448"/>
                    <a:pt x="0" y="4169"/>
                  </a:cubicBezTo>
                  <a:cubicBezTo>
                    <a:pt x="0" y="1889"/>
                    <a:pt x="1889" y="0"/>
                    <a:pt x="4169" y="0"/>
                  </a:cubicBezTo>
                  <a:lnTo>
                    <a:pt x="33478" y="0"/>
                  </a:lnTo>
                  <a:cubicBezTo>
                    <a:pt x="35758" y="0"/>
                    <a:pt x="37647" y="1889"/>
                    <a:pt x="37647" y="4169"/>
                  </a:cubicBezTo>
                  <a:cubicBezTo>
                    <a:pt x="37647" y="6448"/>
                    <a:pt x="35758" y="8337"/>
                    <a:pt x="33478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2F3DFA46-AF89-48B3-B57E-A11865D3A235}"/>
                </a:ext>
              </a:extLst>
            </p:cNvPr>
            <p:cNvSpPr/>
            <p:nvPr/>
          </p:nvSpPr>
          <p:spPr>
            <a:xfrm>
              <a:off x="10912145" y="5929072"/>
              <a:ext cx="32566" cy="65133"/>
            </a:xfrm>
            <a:custGeom>
              <a:avLst/>
              <a:gdLst>
                <a:gd name="connsiteX0" fmla="*/ 17912 w 32566"/>
                <a:gd name="connsiteY0" fmla="*/ 70864 h 65132"/>
                <a:gd name="connsiteX1" fmla="*/ 0 w 32566"/>
                <a:gd name="connsiteY1" fmla="*/ 35432 h 65132"/>
                <a:gd name="connsiteX2" fmla="*/ 17912 w 32566"/>
                <a:gd name="connsiteY2" fmla="*/ 0 h 65132"/>
                <a:gd name="connsiteX3" fmla="*/ 35823 w 32566"/>
                <a:gd name="connsiteY3" fmla="*/ 35432 h 65132"/>
                <a:gd name="connsiteX4" fmla="*/ 17912 w 32566"/>
                <a:gd name="connsiteY4" fmla="*/ 70864 h 65132"/>
                <a:gd name="connsiteX5" fmla="*/ 17912 w 32566"/>
                <a:gd name="connsiteY5" fmla="*/ 8337 h 65132"/>
                <a:gd name="connsiteX6" fmla="*/ 8337 w 32566"/>
                <a:gd name="connsiteY6" fmla="*/ 35432 h 65132"/>
                <a:gd name="connsiteX7" fmla="*/ 17912 w 32566"/>
                <a:gd name="connsiteY7" fmla="*/ 62527 h 65132"/>
                <a:gd name="connsiteX8" fmla="*/ 27486 w 32566"/>
                <a:gd name="connsiteY8" fmla="*/ 35432 h 65132"/>
                <a:gd name="connsiteX9" fmla="*/ 17912 w 32566"/>
                <a:gd name="connsiteY9" fmla="*/ 8337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66" h="65132">
                  <a:moveTo>
                    <a:pt x="17912" y="70864"/>
                  </a:moveTo>
                  <a:cubicBezTo>
                    <a:pt x="7686" y="70864"/>
                    <a:pt x="0" y="55623"/>
                    <a:pt x="0" y="35432"/>
                  </a:cubicBezTo>
                  <a:cubicBezTo>
                    <a:pt x="0" y="15241"/>
                    <a:pt x="7686" y="0"/>
                    <a:pt x="17912" y="0"/>
                  </a:cubicBezTo>
                  <a:cubicBezTo>
                    <a:pt x="28137" y="0"/>
                    <a:pt x="35823" y="15241"/>
                    <a:pt x="35823" y="35432"/>
                  </a:cubicBezTo>
                  <a:cubicBezTo>
                    <a:pt x="35823" y="55623"/>
                    <a:pt x="28137" y="70864"/>
                    <a:pt x="17912" y="70864"/>
                  </a:cubicBezTo>
                  <a:close/>
                  <a:moveTo>
                    <a:pt x="17912" y="8337"/>
                  </a:moveTo>
                  <a:cubicBezTo>
                    <a:pt x="14134" y="8337"/>
                    <a:pt x="8337" y="19149"/>
                    <a:pt x="8337" y="35432"/>
                  </a:cubicBezTo>
                  <a:cubicBezTo>
                    <a:pt x="8337" y="51715"/>
                    <a:pt x="14134" y="62527"/>
                    <a:pt x="17912" y="62527"/>
                  </a:cubicBezTo>
                  <a:cubicBezTo>
                    <a:pt x="21689" y="62527"/>
                    <a:pt x="27486" y="51715"/>
                    <a:pt x="27486" y="35432"/>
                  </a:cubicBezTo>
                  <a:cubicBezTo>
                    <a:pt x="27486" y="19149"/>
                    <a:pt x="21754" y="8337"/>
                    <a:pt x="1791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3B6936BF-8963-4F22-9838-08E90C621DCD}"/>
                </a:ext>
              </a:extLst>
            </p:cNvPr>
            <p:cNvSpPr/>
            <p:nvPr/>
          </p:nvSpPr>
          <p:spPr>
            <a:xfrm>
              <a:off x="10954677" y="5929072"/>
              <a:ext cx="32566" cy="65133"/>
            </a:xfrm>
            <a:custGeom>
              <a:avLst/>
              <a:gdLst>
                <a:gd name="connsiteX0" fmla="*/ 17912 w 32566"/>
                <a:gd name="connsiteY0" fmla="*/ 70864 h 65132"/>
                <a:gd name="connsiteX1" fmla="*/ 0 w 32566"/>
                <a:gd name="connsiteY1" fmla="*/ 35432 h 65132"/>
                <a:gd name="connsiteX2" fmla="*/ 17912 w 32566"/>
                <a:gd name="connsiteY2" fmla="*/ 0 h 65132"/>
                <a:gd name="connsiteX3" fmla="*/ 35823 w 32566"/>
                <a:gd name="connsiteY3" fmla="*/ 35432 h 65132"/>
                <a:gd name="connsiteX4" fmla="*/ 17912 w 32566"/>
                <a:gd name="connsiteY4" fmla="*/ 70864 h 65132"/>
                <a:gd name="connsiteX5" fmla="*/ 17912 w 32566"/>
                <a:gd name="connsiteY5" fmla="*/ 8337 h 65132"/>
                <a:gd name="connsiteX6" fmla="*/ 8337 w 32566"/>
                <a:gd name="connsiteY6" fmla="*/ 35432 h 65132"/>
                <a:gd name="connsiteX7" fmla="*/ 17912 w 32566"/>
                <a:gd name="connsiteY7" fmla="*/ 62527 h 65132"/>
                <a:gd name="connsiteX8" fmla="*/ 27486 w 32566"/>
                <a:gd name="connsiteY8" fmla="*/ 35432 h 65132"/>
                <a:gd name="connsiteX9" fmla="*/ 17912 w 32566"/>
                <a:gd name="connsiteY9" fmla="*/ 8337 h 6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66" h="65132">
                  <a:moveTo>
                    <a:pt x="17912" y="70864"/>
                  </a:moveTo>
                  <a:cubicBezTo>
                    <a:pt x="7685" y="70864"/>
                    <a:pt x="0" y="55623"/>
                    <a:pt x="0" y="35432"/>
                  </a:cubicBezTo>
                  <a:cubicBezTo>
                    <a:pt x="0" y="15241"/>
                    <a:pt x="7685" y="0"/>
                    <a:pt x="17912" y="0"/>
                  </a:cubicBezTo>
                  <a:cubicBezTo>
                    <a:pt x="28137" y="0"/>
                    <a:pt x="35823" y="15241"/>
                    <a:pt x="35823" y="35432"/>
                  </a:cubicBezTo>
                  <a:cubicBezTo>
                    <a:pt x="35823" y="55623"/>
                    <a:pt x="28137" y="70864"/>
                    <a:pt x="17912" y="70864"/>
                  </a:cubicBezTo>
                  <a:close/>
                  <a:moveTo>
                    <a:pt x="17912" y="8337"/>
                  </a:moveTo>
                  <a:cubicBezTo>
                    <a:pt x="14133" y="8337"/>
                    <a:pt x="8337" y="19149"/>
                    <a:pt x="8337" y="35432"/>
                  </a:cubicBezTo>
                  <a:cubicBezTo>
                    <a:pt x="8337" y="51715"/>
                    <a:pt x="14068" y="62527"/>
                    <a:pt x="17912" y="62527"/>
                  </a:cubicBezTo>
                  <a:cubicBezTo>
                    <a:pt x="21754" y="62527"/>
                    <a:pt x="27486" y="51715"/>
                    <a:pt x="27486" y="35432"/>
                  </a:cubicBezTo>
                  <a:cubicBezTo>
                    <a:pt x="27486" y="19149"/>
                    <a:pt x="21754" y="8337"/>
                    <a:pt x="17912" y="8337"/>
                  </a:cubicBezTo>
                  <a:close/>
                </a:path>
              </a:pathLst>
            </a:custGeom>
            <a:grpFill/>
            <a:ln w="650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8207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Freeform: Shape 1885">
            <a:extLst>
              <a:ext uri="{FF2B5EF4-FFF2-40B4-BE49-F238E27FC236}">
                <a16:creationId xmlns:a16="http://schemas.microsoft.com/office/drawing/2014/main" id="{967C3CA7-678A-4437-A759-8B42D6C39775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87" name="Freeform: Shape 1886">
            <a:extLst>
              <a:ext uri="{FF2B5EF4-FFF2-40B4-BE49-F238E27FC236}">
                <a16:creationId xmlns:a16="http://schemas.microsoft.com/office/drawing/2014/main" id="{12CDDDEC-11BA-47A2-AA21-0069C310B9D2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88" name="Freeform: Shape 1887">
            <a:extLst>
              <a:ext uri="{FF2B5EF4-FFF2-40B4-BE49-F238E27FC236}">
                <a16:creationId xmlns:a16="http://schemas.microsoft.com/office/drawing/2014/main" id="{E50E7428-7F91-4FA7-98B8-FBF63606DC5A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89" name="Freeform: Shape 1888">
            <a:extLst>
              <a:ext uri="{FF2B5EF4-FFF2-40B4-BE49-F238E27FC236}">
                <a16:creationId xmlns:a16="http://schemas.microsoft.com/office/drawing/2014/main" id="{7E9F2AFF-F87E-4653-B5A6-A0A68951C823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0" name="Freeform: Shape 1889">
            <a:extLst>
              <a:ext uri="{FF2B5EF4-FFF2-40B4-BE49-F238E27FC236}">
                <a16:creationId xmlns:a16="http://schemas.microsoft.com/office/drawing/2014/main" id="{66712067-E91C-4584-84CC-9ED88C813F3D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1" name="Freeform: Shape 1890">
            <a:extLst>
              <a:ext uri="{FF2B5EF4-FFF2-40B4-BE49-F238E27FC236}">
                <a16:creationId xmlns:a16="http://schemas.microsoft.com/office/drawing/2014/main" id="{C5663C14-13A7-47B9-83C9-BBB86243178F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2" name="Freeform: Shape 1891">
            <a:extLst>
              <a:ext uri="{FF2B5EF4-FFF2-40B4-BE49-F238E27FC236}">
                <a16:creationId xmlns:a16="http://schemas.microsoft.com/office/drawing/2014/main" id="{C50C3517-1B47-4054-BF41-93CB1A889CEC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3" name="Freeform: Shape 1892">
            <a:extLst>
              <a:ext uri="{FF2B5EF4-FFF2-40B4-BE49-F238E27FC236}">
                <a16:creationId xmlns:a16="http://schemas.microsoft.com/office/drawing/2014/main" id="{7E3ED1C5-263D-4AE7-BA46-F2054C8F5DA7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4" name="Freeform: Shape 1893">
            <a:extLst>
              <a:ext uri="{FF2B5EF4-FFF2-40B4-BE49-F238E27FC236}">
                <a16:creationId xmlns:a16="http://schemas.microsoft.com/office/drawing/2014/main" id="{1E68A830-6699-4897-B2FC-1A45D7E234FF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5" name="Freeform: Shape 1894">
            <a:extLst>
              <a:ext uri="{FF2B5EF4-FFF2-40B4-BE49-F238E27FC236}">
                <a16:creationId xmlns:a16="http://schemas.microsoft.com/office/drawing/2014/main" id="{CC6103CD-FAE5-4C25-8C42-82BB4F95658E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6" name="Freeform: Shape 1895">
            <a:extLst>
              <a:ext uri="{FF2B5EF4-FFF2-40B4-BE49-F238E27FC236}">
                <a16:creationId xmlns:a16="http://schemas.microsoft.com/office/drawing/2014/main" id="{910AB3FF-F9C2-4CBF-9316-A72449E5C64E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7" name="Freeform: Shape 1896">
            <a:extLst>
              <a:ext uri="{FF2B5EF4-FFF2-40B4-BE49-F238E27FC236}">
                <a16:creationId xmlns:a16="http://schemas.microsoft.com/office/drawing/2014/main" id="{2234985A-6FC8-4803-BBCF-974CD1509BD8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8" name="Freeform: Shape 1897">
            <a:extLst>
              <a:ext uri="{FF2B5EF4-FFF2-40B4-BE49-F238E27FC236}">
                <a16:creationId xmlns:a16="http://schemas.microsoft.com/office/drawing/2014/main" id="{D6C8A458-74E0-465A-8FA2-63C762C7605D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99" name="Freeform: Shape 1898">
            <a:extLst>
              <a:ext uri="{FF2B5EF4-FFF2-40B4-BE49-F238E27FC236}">
                <a16:creationId xmlns:a16="http://schemas.microsoft.com/office/drawing/2014/main" id="{C1001CE7-F19E-40C4-833A-A8D92E95E90E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0" name="Freeform: Shape 1899">
            <a:extLst>
              <a:ext uri="{FF2B5EF4-FFF2-40B4-BE49-F238E27FC236}">
                <a16:creationId xmlns:a16="http://schemas.microsoft.com/office/drawing/2014/main" id="{6DBF9B56-63E0-481F-8A43-7B72F7840BE5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1" name="Freeform: Shape 1900">
            <a:extLst>
              <a:ext uri="{FF2B5EF4-FFF2-40B4-BE49-F238E27FC236}">
                <a16:creationId xmlns:a16="http://schemas.microsoft.com/office/drawing/2014/main" id="{60721145-6C08-4012-99BD-0D4AC9676EBD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2" name="Freeform: Shape 1901">
            <a:extLst>
              <a:ext uri="{FF2B5EF4-FFF2-40B4-BE49-F238E27FC236}">
                <a16:creationId xmlns:a16="http://schemas.microsoft.com/office/drawing/2014/main" id="{7DDF2917-60CE-4A0F-861A-ECF32E6DF7D3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3" name="Freeform: Shape 1902">
            <a:extLst>
              <a:ext uri="{FF2B5EF4-FFF2-40B4-BE49-F238E27FC236}">
                <a16:creationId xmlns:a16="http://schemas.microsoft.com/office/drawing/2014/main" id="{957AC151-EF18-4B15-B771-0304076B6929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4" name="Freeform: Shape 1903">
            <a:extLst>
              <a:ext uri="{FF2B5EF4-FFF2-40B4-BE49-F238E27FC236}">
                <a16:creationId xmlns:a16="http://schemas.microsoft.com/office/drawing/2014/main" id="{44F03B8E-00C0-475B-A754-7AA8A0BC4CA0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5" name="Freeform: Shape 1904">
            <a:extLst>
              <a:ext uri="{FF2B5EF4-FFF2-40B4-BE49-F238E27FC236}">
                <a16:creationId xmlns:a16="http://schemas.microsoft.com/office/drawing/2014/main" id="{AA60B007-4C81-417C-88ED-FA65C6CFE1EA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6" name="Freeform: Shape 1905">
            <a:extLst>
              <a:ext uri="{FF2B5EF4-FFF2-40B4-BE49-F238E27FC236}">
                <a16:creationId xmlns:a16="http://schemas.microsoft.com/office/drawing/2014/main" id="{3DB67BA7-7CAB-4F8A-9A27-DC991CACB7A2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7" name="Freeform: Shape 1906">
            <a:extLst>
              <a:ext uri="{FF2B5EF4-FFF2-40B4-BE49-F238E27FC236}">
                <a16:creationId xmlns:a16="http://schemas.microsoft.com/office/drawing/2014/main" id="{C51D228B-54A1-4279-A099-9F9B1CA16E9D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8" name="Freeform: Shape 1907">
            <a:extLst>
              <a:ext uri="{FF2B5EF4-FFF2-40B4-BE49-F238E27FC236}">
                <a16:creationId xmlns:a16="http://schemas.microsoft.com/office/drawing/2014/main" id="{B7337B89-E75B-449B-AF4F-5B6CCF958214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09" name="Freeform: Shape 1908">
            <a:extLst>
              <a:ext uri="{FF2B5EF4-FFF2-40B4-BE49-F238E27FC236}">
                <a16:creationId xmlns:a16="http://schemas.microsoft.com/office/drawing/2014/main" id="{CB7DE3A0-8E10-4F6E-B7A1-28B6C3AE1424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0" name="Freeform: Shape 1909">
            <a:extLst>
              <a:ext uri="{FF2B5EF4-FFF2-40B4-BE49-F238E27FC236}">
                <a16:creationId xmlns:a16="http://schemas.microsoft.com/office/drawing/2014/main" id="{AC39990A-DEF9-4CC2-92E7-4FEC2557E648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1" name="Freeform: Shape 1910">
            <a:extLst>
              <a:ext uri="{FF2B5EF4-FFF2-40B4-BE49-F238E27FC236}">
                <a16:creationId xmlns:a16="http://schemas.microsoft.com/office/drawing/2014/main" id="{696B65DC-D567-4D6F-982D-BA5A9178F09B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2" name="Freeform: Shape 1911">
            <a:extLst>
              <a:ext uri="{FF2B5EF4-FFF2-40B4-BE49-F238E27FC236}">
                <a16:creationId xmlns:a16="http://schemas.microsoft.com/office/drawing/2014/main" id="{1F616393-FF31-404F-9E8F-4CB638A18289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3" name="Freeform: Shape 1912">
            <a:extLst>
              <a:ext uri="{FF2B5EF4-FFF2-40B4-BE49-F238E27FC236}">
                <a16:creationId xmlns:a16="http://schemas.microsoft.com/office/drawing/2014/main" id="{1A80F4E0-B0F5-4D0C-844B-2E6304CDFB51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4" name="Freeform: Shape 1913">
            <a:extLst>
              <a:ext uri="{FF2B5EF4-FFF2-40B4-BE49-F238E27FC236}">
                <a16:creationId xmlns:a16="http://schemas.microsoft.com/office/drawing/2014/main" id="{CAF2D58B-D25B-410E-87D7-2D9AEA90AE9D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5" name="Freeform: Shape 1914">
            <a:extLst>
              <a:ext uri="{FF2B5EF4-FFF2-40B4-BE49-F238E27FC236}">
                <a16:creationId xmlns:a16="http://schemas.microsoft.com/office/drawing/2014/main" id="{5E5492E0-5628-4146-9088-6F0A99535E26}"/>
              </a:ext>
            </a:extLst>
          </p:cNvPr>
          <p:cNvSpPr/>
          <p:nvPr/>
        </p:nvSpPr>
        <p:spPr>
          <a:xfrm>
            <a:off x="100233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6" name="Freeform: Shape 1915">
            <a:extLst>
              <a:ext uri="{FF2B5EF4-FFF2-40B4-BE49-F238E27FC236}">
                <a16:creationId xmlns:a16="http://schemas.microsoft.com/office/drawing/2014/main" id="{6C076446-FB3E-41F8-B64F-6DD740732430}"/>
              </a:ext>
            </a:extLst>
          </p:cNvPr>
          <p:cNvSpPr/>
          <p:nvPr/>
        </p:nvSpPr>
        <p:spPr>
          <a:xfrm>
            <a:off x="2063759" y="4571497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7" name="Freeform: Shape 1916">
            <a:extLst>
              <a:ext uri="{FF2B5EF4-FFF2-40B4-BE49-F238E27FC236}">
                <a16:creationId xmlns:a16="http://schemas.microsoft.com/office/drawing/2014/main" id="{9AA7731B-E6FE-4036-9451-66807BB69C8D}"/>
              </a:ext>
            </a:extLst>
          </p:cNvPr>
          <p:cNvSpPr/>
          <p:nvPr/>
        </p:nvSpPr>
        <p:spPr>
          <a:xfrm>
            <a:off x="312412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8" name="Freeform: Shape 1917">
            <a:extLst>
              <a:ext uri="{FF2B5EF4-FFF2-40B4-BE49-F238E27FC236}">
                <a16:creationId xmlns:a16="http://schemas.microsoft.com/office/drawing/2014/main" id="{69999578-0765-44D8-9463-7B4B46EE91FD}"/>
              </a:ext>
            </a:extLst>
          </p:cNvPr>
          <p:cNvSpPr/>
          <p:nvPr/>
        </p:nvSpPr>
        <p:spPr>
          <a:xfrm>
            <a:off x="418500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19" name="Freeform: Shape 1918">
            <a:extLst>
              <a:ext uri="{FF2B5EF4-FFF2-40B4-BE49-F238E27FC236}">
                <a16:creationId xmlns:a16="http://schemas.microsoft.com/office/drawing/2014/main" id="{83EC70A2-D9E0-4F67-BFBA-CB5E22F4BB22}"/>
              </a:ext>
            </a:extLst>
          </p:cNvPr>
          <p:cNvSpPr/>
          <p:nvPr/>
        </p:nvSpPr>
        <p:spPr>
          <a:xfrm>
            <a:off x="5245872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0" name="Freeform: Shape 1919">
            <a:extLst>
              <a:ext uri="{FF2B5EF4-FFF2-40B4-BE49-F238E27FC236}">
                <a16:creationId xmlns:a16="http://schemas.microsoft.com/office/drawing/2014/main" id="{494646E2-A25E-4D26-AEBA-0F62E2D8A9CD}"/>
              </a:ext>
            </a:extLst>
          </p:cNvPr>
          <p:cNvSpPr/>
          <p:nvPr/>
        </p:nvSpPr>
        <p:spPr>
          <a:xfrm>
            <a:off x="630679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1" name="Freeform: Shape 1920">
            <a:extLst>
              <a:ext uri="{FF2B5EF4-FFF2-40B4-BE49-F238E27FC236}">
                <a16:creationId xmlns:a16="http://schemas.microsoft.com/office/drawing/2014/main" id="{CA9197B1-85F3-4429-8191-B187CC6A1B7A}"/>
              </a:ext>
            </a:extLst>
          </p:cNvPr>
          <p:cNvSpPr/>
          <p:nvPr/>
        </p:nvSpPr>
        <p:spPr>
          <a:xfrm>
            <a:off x="736766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2" name="Freeform: Shape 1921">
            <a:extLst>
              <a:ext uri="{FF2B5EF4-FFF2-40B4-BE49-F238E27FC236}">
                <a16:creationId xmlns:a16="http://schemas.microsoft.com/office/drawing/2014/main" id="{E1342446-26F8-46CC-B9EC-9C2B186B95DF}"/>
              </a:ext>
            </a:extLst>
          </p:cNvPr>
          <p:cNvSpPr/>
          <p:nvPr/>
        </p:nvSpPr>
        <p:spPr>
          <a:xfrm>
            <a:off x="8428594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3" name="Freeform: Shape 1922">
            <a:extLst>
              <a:ext uri="{FF2B5EF4-FFF2-40B4-BE49-F238E27FC236}">
                <a16:creationId xmlns:a16="http://schemas.microsoft.com/office/drawing/2014/main" id="{E8477103-1FA1-4A14-AA3B-37CEC5E7106D}"/>
              </a:ext>
            </a:extLst>
          </p:cNvPr>
          <p:cNvSpPr/>
          <p:nvPr/>
        </p:nvSpPr>
        <p:spPr>
          <a:xfrm>
            <a:off x="9489466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4" name="Freeform: Shape 1923">
            <a:extLst>
              <a:ext uri="{FF2B5EF4-FFF2-40B4-BE49-F238E27FC236}">
                <a16:creationId xmlns:a16="http://schemas.microsoft.com/office/drawing/2014/main" id="{BEEB3941-F998-4993-840B-B78B9C715B8E}"/>
              </a:ext>
            </a:extLst>
          </p:cNvPr>
          <p:cNvSpPr/>
          <p:nvPr/>
        </p:nvSpPr>
        <p:spPr>
          <a:xfrm>
            <a:off x="1055033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5" name="Freeform: Shape 1924">
            <a:extLst>
              <a:ext uri="{FF2B5EF4-FFF2-40B4-BE49-F238E27FC236}">
                <a16:creationId xmlns:a16="http://schemas.microsoft.com/office/drawing/2014/main" id="{E9AA9987-3A7D-4373-8DB3-9C85F5171F14}"/>
              </a:ext>
            </a:extLst>
          </p:cNvPr>
          <p:cNvSpPr/>
          <p:nvPr/>
        </p:nvSpPr>
        <p:spPr>
          <a:xfrm>
            <a:off x="100233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6" name="Freeform: Shape 1925">
            <a:extLst>
              <a:ext uri="{FF2B5EF4-FFF2-40B4-BE49-F238E27FC236}">
                <a16:creationId xmlns:a16="http://schemas.microsoft.com/office/drawing/2014/main" id="{28F43AE6-5389-4FE8-A1C7-AB04A03230B4}"/>
              </a:ext>
            </a:extLst>
          </p:cNvPr>
          <p:cNvSpPr/>
          <p:nvPr/>
        </p:nvSpPr>
        <p:spPr>
          <a:xfrm>
            <a:off x="2063759" y="563099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7" name="Freeform: Shape 1926">
            <a:extLst>
              <a:ext uri="{FF2B5EF4-FFF2-40B4-BE49-F238E27FC236}">
                <a16:creationId xmlns:a16="http://schemas.microsoft.com/office/drawing/2014/main" id="{567435C9-A598-4939-9E6C-4EC813C0CC45}"/>
              </a:ext>
            </a:extLst>
          </p:cNvPr>
          <p:cNvSpPr/>
          <p:nvPr/>
        </p:nvSpPr>
        <p:spPr>
          <a:xfrm>
            <a:off x="312412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8" name="Freeform: Shape 1927">
            <a:extLst>
              <a:ext uri="{FF2B5EF4-FFF2-40B4-BE49-F238E27FC236}">
                <a16:creationId xmlns:a16="http://schemas.microsoft.com/office/drawing/2014/main" id="{6B7854A8-B34F-47C6-8C8D-17E7676368FA}"/>
              </a:ext>
            </a:extLst>
          </p:cNvPr>
          <p:cNvSpPr/>
          <p:nvPr/>
        </p:nvSpPr>
        <p:spPr>
          <a:xfrm>
            <a:off x="418500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29" name="Freeform: Shape 1928">
            <a:extLst>
              <a:ext uri="{FF2B5EF4-FFF2-40B4-BE49-F238E27FC236}">
                <a16:creationId xmlns:a16="http://schemas.microsoft.com/office/drawing/2014/main" id="{4175E4C8-1AB7-4A62-BA34-B2420FE066E9}"/>
              </a:ext>
            </a:extLst>
          </p:cNvPr>
          <p:cNvSpPr/>
          <p:nvPr/>
        </p:nvSpPr>
        <p:spPr>
          <a:xfrm>
            <a:off x="5245872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30" name="Freeform: Shape 1929">
            <a:extLst>
              <a:ext uri="{FF2B5EF4-FFF2-40B4-BE49-F238E27FC236}">
                <a16:creationId xmlns:a16="http://schemas.microsoft.com/office/drawing/2014/main" id="{39388ECD-5272-41C8-85D9-1041FFF0E441}"/>
              </a:ext>
            </a:extLst>
          </p:cNvPr>
          <p:cNvSpPr/>
          <p:nvPr/>
        </p:nvSpPr>
        <p:spPr>
          <a:xfrm>
            <a:off x="630679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31" name="Freeform: Shape 1930">
            <a:extLst>
              <a:ext uri="{FF2B5EF4-FFF2-40B4-BE49-F238E27FC236}">
                <a16:creationId xmlns:a16="http://schemas.microsoft.com/office/drawing/2014/main" id="{337C6451-E93F-42AB-B6BB-D1859B478B19}"/>
              </a:ext>
            </a:extLst>
          </p:cNvPr>
          <p:cNvSpPr/>
          <p:nvPr/>
        </p:nvSpPr>
        <p:spPr>
          <a:xfrm>
            <a:off x="736766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32" name="Freeform: Shape 1931">
            <a:extLst>
              <a:ext uri="{FF2B5EF4-FFF2-40B4-BE49-F238E27FC236}">
                <a16:creationId xmlns:a16="http://schemas.microsoft.com/office/drawing/2014/main" id="{634BD8C2-5F68-4637-B5A6-E47A595241E7}"/>
              </a:ext>
            </a:extLst>
          </p:cNvPr>
          <p:cNvSpPr/>
          <p:nvPr/>
        </p:nvSpPr>
        <p:spPr>
          <a:xfrm>
            <a:off x="8428594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33" name="Freeform: Shape 1932">
            <a:extLst>
              <a:ext uri="{FF2B5EF4-FFF2-40B4-BE49-F238E27FC236}">
                <a16:creationId xmlns:a16="http://schemas.microsoft.com/office/drawing/2014/main" id="{3D3C2681-E2E3-4E80-8F67-F6E3B6006FE8}"/>
              </a:ext>
            </a:extLst>
          </p:cNvPr>
          <p:cNvSpPr/>
          <p:nvPr/>
        </p:nvSpPr>
        <p:spPr>
          <a:xfrm>
            <a:off x="9489466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34" name="Freeform: Shape 1933">
            <a:extLst>
              <a:ext uri="{FF2B5EF4-FFF2-40B4-BE49-F238E27FC236}">
                <a16:creationId xmlns:a16="http://schemas.microsoft.com/office/drawing/2014/main" id="{81B84C03-FCD0-4AF6-9CCE-47C002CF0F33}"/>
              </a:ext>
            </a:extLst>
          </p:cNvPr>
          <p:cNvSpPr/>
          <p:nvPr/>
        </p:nvSpPr>
        <p:spPr>
          <a:xfrm>
            <a:off x="1055033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35" name="Freeform: Shape 1934">
            <a:extLst>
              <a:ext uri="{FF2B5EF4-FFF2-40B4-BE49-F238E27FC236}">
                <a16:creationId xmlns:a16="http://schemas.microsoft.com/office/drawing/2014/main" id="{D8563E55-717F-4D55-AE3D-D9880EBE1DEE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4593845" y="496333"/>
            <a:ext cx="30043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Location &amp; Map</a:t>
            </a:r>
          </a:p>
        </p:txBody>
      </p:sp>
      <p:grpSp>
        <p:nvGrpSpPr>
          <p:cNvPr id="1737" name="Group 1736">
            <a:extLst>
              <a:ext uri="{FF2B5EF4-FFF2-40B4-BE49-F238E27FC236}">
                <a16:creationId xmlns:a16="http://schemas.microsoft.com/office/drawing/2014/main" id="{32C8ED2C-FB76-4A46-BB3D-F2133AE47BD8}"/>
              </a:ext>
            </a:extLst>
          </p:cNvPr>
          <p:cNvGrpSpPr/>
          <p:nvPr/>
        </p:nvGrpSpPr>
        <p:grpSpPr>
          <a:xfrm>
            <a:off x="2244784" y="1524253"/>
            <a:ext cx="285537" cy="362439"/>
            <a:chOff x="2227379" y="1501660"/>
            <a:chExt cx="235981" cy="299536"/>
          </a:xfrm>
          <a:solidFill>
            <a:srgbClr val="FFFFFF"/>
          </a:solidFill>
        </p:grpSpPr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13239A5B-C028-40A5-A582-D0B51210D5D2}"/>
                </a:ext>
              </a:extLst>
            </p:cNvPr>
            <p:cNvSpPr/>
            <p:nvPr/>
          </p:nvSpPr>
          <p:spPr>
            <a:xfrm>
              <a:off x="2287495" y="1501660"/>
              <a:ext cx="111085" cy="111085"/>
            </a:xfrm>
            <a:custGeom>
              <a:avLst/>
              <a:gdLst>
                <a:gd name="connsiteX0" fmla="*/ 55934 w 111084"/>
                <a:gd name="connsiteY0" fmla="*/ 111869 h 111084"/>
                <a:gd name="connsiteX1" fmla="*/ 0 w 111084"/>
                <a:gd name="connsiteY1" fmla="*/ 55934 h 111084"/>
                <a:gd name="connsiteX2" fmla="*/ 55934 w 111084"/>
                <a:gd name="connsiteY2" fmla="*/ 0 h 111084"/>
                <a:gd name="connsiteX3" fmla="*/ 111869 w 111084"/>
                <a:gd name="connsiteY3" fmla="*/ 55934 h 111084"/>
                <a:gd name="connsiteX4" fmla="*/ 55934 w 111084"/>
                <a:gd name="connsiteY4" fmla="*/ 111869 h 111084"/>
                <a:gd name="connsiteX5" fmla="*/ 55934 w 111084"/>
                <a:gd name="connsiteY5" fmla="*/ 8299 h 111084"/>
                <a:gd name="connsiteX6" fmla="*/ 8364 w 111084"/>
                <a:gd name="connsiteY6" fmla="*/ 55869 h 111084"/>
                <a:gd name="connsiteX7" fmla="*/ 55934 w 111084"/>
                <a:gd name="connsiteY7" fmla="*/ 103439 h 111084"/>
                <a:gd name="connsiteX8" fmla="*/ 103505 w 111084"/>
                <a:gd name="connsiteY8" fmla="*/ 55869 h 111084"/>
                <a:gd name="connsiteX9" fmla="*/ 55934 w 111084"/>
                <a:gd name="connsiteY9" fmla="*/ 8299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084" h="111084">
                  <a:moveTo>
                    <a:pt x="55934" y="111869"/>
                  </a:moveTo>
                  <a:cubicBezTo>
                    <a:pt x="25092" y="111869"/>
                    <a:pt x="0" y="86777"/>
                    <a:pt x="0" y="55934"/>
                  </a:cubicBezTo>
                  <a:cubicBezTo>
                    <a:pt x="0" y="25092"/>
                    <a:pt x="25092" y="0"/>
                    <a:pt x="55934" y="0"/>
                  </a:cubicBezTo>
                  <a:cubicBezTo>
                    <a:pt x="86777" y="0"/>
                    <a:pt x="111869" y="25092"/>
                    <a:pt x="111869" y="55934"/>
                  </a:cubicBezTo>
                  <a:cubicBezTo>
                    <a:pt x="111869" y="86777"/>
                    <a:pt x="86777" y="111869"/>
                    <a:pt x="55934" y="111869"/>
                  </a:cubicBezTo>
                  <a:close/>
                  <a:moveTo>
                    <a:pt x="55934" y="8299"/>
                  </a:moveTo>
                  <a:cubicBezTo>
                    <a:pt x="29666" y="8299"/>
                    <a:pt x="8364" y="29666"/>
                    <a:pt x="8364" y="55869"/>
                  </a:cubicBezTo>
                  <a:cubicBezTo>
                    <a:pt x="8364" y="82072"/>
                    <a:pt x="29732" y="103439"/>
                    <a:pt x="55934" y="103439"/>
                  </a:cubicBezTo>
                  <a:cubicBezTo>
                    <a:pt x="82203" y="103439"/>
                    <a:pt x="103505" y="82072"/>
                    <a:pt x="103505" y="55869"/>
                  </a:cubicBezTo>
                  <a:cubicBezTo>
                    <a:pt x="103505" y="29666"/>
                    <a:pt x="82137" y="8299"/>
                    <a:pt x="55934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C86B5615-1CAE-445D-BC17-9D2BBABBE8D9}"/>
                </a:ext>
              </a:extLst>
            </p:cNvPr>
            <p:cNvSpPr/>
            <p:nvPr/>
          </p:nvSpPr>
          <p:spPr>
            <a:xfrm>
              <a:off x="2343430" y="1557594"/>
              <a:ext cx="32672" cy="32672"/>
            </a:xfrm>
            <a:custGeom>
              <a:avLst/>
              <a:gdLst>
                <a:gd name="connsiteX0" fmla="*/ 4182 w 32671"/>
                <a:gd name="connsiteY0" fmla="*/ 37311 h 32671"/>
                <a:gd name="connsiteX1" fmla="*/ 0 w 32671"/>
                <a:gd name="connsiteY1" fmla="*/ 33129 h 32671"/>
                <a:gd name="connsiteX2" fmla="*/ 4182 w 32671"/>
                <a:gd name="connsiteY2" fmla="*/ 28947 h 32671"/>
                <a:gd name="connsiteX3" fmla="*/ 28947 w 32671"/>
                <a:gd name="connsiteY3" fmla="*/ 4182 h 32671"/>
                <a:gd name="connsiteX4" fmla="*/ 33129 w 32671"/>
                <a:gd name="connsiteY4" fmla="*/ 0 h 32671"/>
                <a:gd name="connsiteX5" fmla="*/ 37311 w 32671"/>
                <a:gd name="connsiteY5" fmla="*/ 4182 h 32671"/>
                <a:gd name="connsiteX6" fmla="*/ 4182 w 32671"/>
                <a:gd name="connsiteY6" fmla="*/ 37311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71" h="32671">
                  <a:moveTo>
                    <a:pt x="4182" y="37311"/>
                  </a:moveTo>
                  <a:cubicBezTo>
                    <a:pt x="1895" y="37311"/>
                    <a:pt x="0" y="35416"/>
                    <a:pt x="0" y="33129"/>
                  </a:cubicBezTo>
                  <a:cubicBezTo>
                    <a:pt x="0" y="30842"/>
                    <a:pt x="1895" y="28947"/>
                    <a:pt x="4182" y="28947"/>
                  </a:cubicBezTo>
                  <a:cubicBezTo>
                    <a:pt x="17839" y="28947"/>
                    <a:pt x="28947" y="17839"/>
                    <a:pt x="28947" y="4182"/>
                  </a:cubicBezTo>
                  <a:cubicBezTo>
                    <a:pt x="28947" y="1895"/>
                    <a:pt x="30842" y="0"/>
                    <a:pt x="33129" y="0"/>
                  </a:cubicBezTo>
                  <a:cubicBezTo>
                    <a:pt x="35416" y="0"/>
                    <a:pt x="37311" y="1895"/>
                    <a:pt x="37311" y="4182"/>
                  </a:cubicBezTo>
                  <a:cubicBezTo>
                    <a:pt x="37311" y="22413"/>
                    <a:pt x="22478" y="37311"/>
                    <a:pt x="4182" y="3731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C789AF4D-DAA5-453D-90EE-C7A5822F0F4F}"/>
                </a:ext>
              </a:extLst>
            </p:cNvPr>
            <p:cNvSpPr/>
            <p:nvPr/>
          </p:nvSpPr>
          <p:spPr>
            <a:xfrm>
              <a:off x="2339248" y="1605164"/>
              <a:ext cx="6534" cy="196032"/>
            </a:xfrm>
            <a:custGeom>
              <a:avLst/>
              <a:gdLst>
                <a:gd name="connsiteX0" fmla="*/ 4182 w 6534"/>
                <a:gd name="connsiteY0" fmla="*/ 200541 h 196031"/>
                <a:gd name="connsiteX1" fmla="*/ 0 w 6534"/>
                <a:gd name="connsiteY1" fmla="*/ 196359 h 196031"/>
                <a:gd name="connsiteX2" fmla="*/ 0 w 6534"/>
                <a:gd name="connsiteY2" fmla="*/ 142188 h 196031"/>
                <a:gd name="connsiteX3" fmla="*/ 4182 w 6534"/>
                <a:gd name="connsiteY3" fmla="*/ 138006 h 196031"/>
                <a:gd name="connsiteX4" fmla="*/ 8364 w 6534"/>
                <a:gd name="connsiteY4" fmla="*/ 142188 h 196031"/>
                <a:gd name="connsiteX5" fmla="*/ 8364 w 6534"/>
                <a:gd name="connsiteY5" fmla="*/ 196359 h 196031"/>
                <a:gd name="connsiteX6" fmla="*/ 4182 w 6534"/>
                <a:gd name="connsiteY6" fmla="*/ 200541 h 196031"/>
                <a:gd name="connsiteX7" fmla="*/ 4182 w 6534"/>
                <a:gd name="connsiteY7" fmla="*/ 133824 h 196031"/>
                <a:gd name="connsiteX8" fmla="*/ 0 w 6534"/>
                <a:gd name="connsiteY8" fmla="*/ 129642 h 196031"/>
                <a:gd name="connsiteX9" fmla="*/ 0 w 6534"/>
                <a:gd name="connsiteY9" fmla="*/ 4182 h 196031"/>
                <a:gd name="connsiteX10" fmla="*/ 4182 w 6534"/>
                <a:gd name="connsiteY10" fmla="*/ 0 h 196031"/>
                <a:gd name="connsiteX11" fmla="*/ 8364 w 6534"/>
                <a:gd name="connsiteY11" fmla="*/ 4182 h 196031"/>
                <a:gd name="connsiteX12" fmla="*/ 8364 w 6534"/>
                <a:gd name="connsiteY12" fmla="*/ 129642 h 196031"/>
                <a:gd name="connsiteX13" fmla="*/ 4182 w 6534"/>
                <a:gd name="connsiteY13" fmla="*/ 133824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34" h="196031">
                  <a:moveTo>
                    <a:pt x="4182" y="200541"/>
                  </a:moveTo>
                  <a:cubicBezTo>
                    <a:pt x="1830" y="200541"/>
                    <a:pt x="0" y="198646"/>
                    <a:pt x="0" y="196359"/>
                  </a:cubicBezTo>
                  <a:lnTo>
                    <a:pt x="0" y="142188"/>
                  </a:lnTo>
                  <a:cubicBezTo>
                    <a:pt x="0" y="139901"/>
                    <a:pt x="1830" y="138006"/>
                    <a:pt x="4182" y="138006"/>
                  </a:cubicBezTo>
                  <a:cubicBezTo>
                    <a:pt x="6469" y="138006"/>
                    <a:pt x="8364" y="139901"/>
                    <a:pt x="8364" y="142188"/>
                  </a:cubicBezTo>
                  <a:lnTo>
                    <a:pt x="8364" y="196359"/>
                  </a:lnTo>
                  <a:cubicBezTo>
                    <a:pt x="8364" y="198646"/>
                    <a:pt x="6469" y="200541"/>
                    <a:pt x="4182" y="200541"/>
                  </a:cubicBezTo>
                  <a:close/>
                  <a:moveTo>
                    <a:pt x="4182" y="133824"/>
                  </a:moveTo>
                  <a:cubicBezTo>
                    <a:pt x="1830" y="133824"/>
                    <a:pt x="0" y="131929"/>
                    <a:pt x="0" y="129642"/>
                  </a:cubicBezTo>
                  <a:lnTo>
                    <a:pt x="0" y="4182"/>
                  </a:lnTo>
                  <a:cubicBezTo>
                    <a:pt x="0" y="1895"/>
                    <a:pt x="1830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29642"/>
                  </a:lnTo>
                  <a:cubicBezTo>
                    <a:pt x="8364" y="131929"/>
                    <a:pt x="6469" y="133824"/>
                    <a:pt x="4182" y="13382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65D00EF2-0950-4CD1-86FB-60448DA89BF0}"/>
                </a:ext>
              </a:extLst>
            </p:cNvPr>
            <p:cNvSpPr/>
            <p:nvPr/>
          </p:nvSpPr>
          <p:spPr>
            <a:xfrm>
              <a:off x="2238487" y="1596343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B88F36AF-0F08-4052-9DC4-434C53B934A7}"/>
                </a:ext>
              </a:extLst>
            </p:cNvPr>
            <p:cNvSpPr/>
            <p:nvPr/>
          </p:nvSpPr>
          <p:spPr>
            <a:xfrm>
              <a:off x="2245806" y="1589024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5D395E7B-D099-4539-B9E2-4BC1FD5B60C0}"/>
                </a:ext>
              </a:extLst>
            </p:cNvPr>
            <p:cNvSpPr/>
            <p:nvPr/>
          </p:nvSpPr>
          <p:spPr>
            <a:xfrm>
              <a:off x="2424154" y="1603229"/>
              <a:ext cx="39206" cy="39206"/>
            </a:xfrm>
            <a:custGeom>
              <a:avLst/>
              <a:gdLst>
                <a:gd name="connsiteX0" fmla="*/ 20232 w 39206"/>
                <a:gd name="connsiteY0" fmla="*/ 40554 h 39206"/>
                <a:gd name="connsiteX1" fmla="*/ 8666 w 39206"/>
                <a:gd name="connsiteY1" fmla="*/ 36895 h 39206"/>
                <a:gd name="connsiteX2" fmla="*/ 302 w 39206"/>
                <a:gd name="connsiteY2" fmla="*/ 23826 h 39206"/>
                <a:gd name="connsiteX3" fmla="*/ 3635 w 39206"/>
                <a:gd name="connsiteY3" fmla="*/ 8666 h 39206"/>
                <a:gd name="connsiteX4" fmla="*/ 16704 w 39206"/>
                <a:gd name="connsiteY4" fmla="*/ 302 h 39206"/>
                <a:gd name="connsiteX5" fmla="*/ 31863 w 39206"/>
                <a:gd name="connsiteY5" fmla="*/ 3635 h 39206"/>
                <a:gd name="connsiteX6" fmla="*/ 40227 w 39206"/>
                <a:gd name="connsiteY6" fmla="*/ 16704 h 39206"/>
                <a:gd name="connsiteX7" fmla="*/ 36895 w 39206"/>
                <a:gd name="connsiteY7" fmla="*/ 31863 h 39206"/>
                <a:gd name="connsiteX8" fmla="*/ 23826 w 39206"/>
                <a:gd name="connsiteY8" fmla="*/ 40227 h 39206"/>
                <a:gd name="connsiteX9" fmla="*/ 20232 w 39206"/>
                <a:gd name="connsiteY9" fmla="*/ 40554 h 39206"/>
                <a:gd name="connsiteX10" fmla="*/ 20363 w 39206"/>
                <a:gd name="connsiteY10" fmla="*/ 8405 h 39206"/>
                <a:gd name="connsiteX11" fmla="*/ 18272 w 39206"/>
                <a:gd name="connsiteY11" fmla="*/ 8601 h 39206"/>
                <a:gd name="connsiteX12" fmla="*/ 10627 w 39206"/>
                <a:gd name="connsiteY12" fmla="*/ 13502 h 39206"/>
                <a:gd name="connsiteX13" fmla="*/ 8666 w 39206"/>
                <a:gd name="connsiteY13" fmla="*/ 22388 h 39206"/>
                <a:gd name="connsiteX14" fmla="*/ 13567 w 39206"/>
                <a:gd name="connsiteY14" fmla="*/ 30034 h 39206"/>
                <a:gd name="connsiteX15" fmla="*/ 22454 w 39206"/>
                <a:gd name="connsiteY15" fmla="*/ 31994 h 39206"/>
                <a:gd name="connsiteX16" fmla="*/ 30099 w 39206"/>
                <a:gd name="connsiteY16" fmla="*/ 27093 h 39206"/>
                <a:gd name="connsiteX17" fmla="*/ 32059 w 39206"/>
                <a:gd name="connsiteY17" fmla="*/ 18206 h 39206"/>
                <a:gd name="connsiteX18" fmla="*/ 27159 w 39206"/>
                <a:gd name="connsiteY18" fmla="*/ 10561 h 39206"/>
                <a:gd name="connsiteX19" fmla="*/ 20363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32" y="40554"/>
                  </a:moveTo>
                  <a:cubicBezTo>
                    <a:pt x="16115" y="40554"/>
                    <a:pt x="12129" y="39313"/>
                    <a:pt x="8666" y="36895"/>
                  </a:cubicBezTo>
                  <a:cubicBezTo>
                    <a:pt x="4223" y="33824"/>
                    <a:pt x="1282" y="29184"/>
                    <a:pt x="302" y="23826"/>
                  </a:cubicBezTo>
                  <a:cubicBezTo>
                    <a:pt x="-613" y="18533"/>
                    <a:pt x="564" y="13110"/>
                    <a:pt x="3635" y="8666"/>
                  </a:cubicBezTo>
                  <a:cubicBezTo>
                    <a:pt x="6706" y="4223"/>
                    <a:pt x="11345" y="1282"/>
                    <a:pt x="16704" y="302"/>
                  </a:cubicBezTo>
                  <a:cubicBezTo>
                    <a:pt x="21996" y="-613"/>
                    <a:pt x="27420" y="564"/>
                    <a:pt x="31863" y="3635"/>
                  </a:cubicBezTo>
                  <a:cubicBezTo>
                    <a:pt x="36307" y="6706"/>
                    <a:pt x="39247" y="11411"/>
                    <a:pt x="40227" y="16704"/>
                  </a:cubicBezTo>
                  <a:cubicBezTo>
                    <a:pt x="41208" y="21996"/>
                    <a:pt x="39966" y="27420"/>
                    <a:pt x="36895" y="31863"/>
                  </a:cubicBezTo>
                  <a:cubicBezTo>
                    <a:pt x="33824" y="36307"/>
                    <a:pt x="29119" y="39247"/>
                    <a:pt x="23826" y="40227"/>
                  </a:cubicBezTo>
                  <a:cubicBezTo>
                    <a:pt x="22650" y="40489"/>
                    <a:pt x="21474" y="40554"/>
                    <a:pt x="20232" y="40554"/>
                  </a:cubicBezTo>
                  <a:close/>
                  <a:moveTo>
                    <a:pt x="20363" y="8405"/>
                  </a:moveTo>
                  <a:cubicBezTo>
                    <a:pt x="19644" y="8405"/>
                    <a:pt x="18991" y="8470"/>
                    <a:pt x="18272" y="8601"/>
                  </a:cubicBezTo>
                  <a:cubicBezTo>
                    <a:pt x="15135" y="9124"/>
                    <a:pt x="12391" y="10888"/>
                    <a:pt x="10627" y="13502"/>
                  </a:cubicBezTo>
                  <a:cubicBezTo>
                    <a:pt x="8862" y="16115"/>
                    <a:pt x="8144" y="19252"/>
                    <a:pt x="8666" y="22388"/>
                  </a:cubicBezTo>
                  <a:cubicBezTo>
                    <a:pt x="9189" y="25525"/>
                    <a:pt x="10953" y="28269"/>
                    <a:pt x="13567" y="30034"/>
                  </a:cubicBezTo>
                  <a:cubicBezTo>
                    <a:pt x="16181" y="31863"/>
                    <a:pt x="19317" y="32517"/>
                    <a:pt x="22454" y="31994"/>
                  </a:cubicBezTo>
                  <a:cubicBezTo>
                    <a:pt x="25590" y="31471"/>
                    <a:pt x="28335" y="29707"/>
                    <a:pt x="30099" y="27093"/>
                  </a:cubicBezTo>
                  <a:cubicBezTo>
                    <a:pt x="31863" y="24480"/>
                    <a:pt x="32648" y="21343"/>
                    <a:pt x="32059" y="18206"/>
                  </a:cubicBezTo>
                  <a:cubicBezTo>
                    <a:pt x="31537" y="15070"/>
                    <a:pt x="29772" y="12326"/>
                    <a:pt x="27159" y="10561"/>
                  </a:cubicBezTo>
                  <a:cubicBezTo>
                    <a:pt x="25133" y="9124"/>
                    <a:pt x="22715" y="8405"/>
                    <a:pt x="20363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78510B1F-CE53-4272-827E-283F0923D6F4}"/>
                </a:ext>
              </a:extLst>
            </p:cNvPr>
            <p:cNvSpPr/>
            <p:nvPr/>
          </p:nvSpPr>
          <p:spPr>
            <a:xfrm>
              <a:off x="2278298" y="1662226"/>
              <a:ext cx="13069" cy="13069"/>
            </a:xfrm>
            <a:custGeom>
              <a:avLst/>
              <a:gdLst>
                <a:gd name="connsiteX0" fmla="*/ 14555 w 13068"/>
                <a:gd name="connsiteY0" fmla="*/ 18803 h 13068"/>
                <a:gd name="connsiteX1" fmla="*/ 11615 w 13068"/>
                <a:gd name="connsiteY1" fmla="*/ 17561 h 13068"/>
                <a:gd name="connsiteX2" fmla="*/ 1225 w 13068"/>
                <a:gd name="connsiteY2" fmla="*/ 7171 h 13068"/>
                <a:gd name="connsiteX3" fmla="*/ 1225 w 13068"/>
                <a:gd name="connsiteY3" fmla="*/ 1225 h 13068"/>
                <a:gd name="connsiteX4" fmla="*/ 7172 w 13068"/>
                <a:gd name="connsiteY4" fmla="*/ 1225 h 13068"/>
                <a:gd name="connsiteX5" fmla="*/ 17561 w 13068"/>
                <a:gd name="connsiteY5" fmla="*/ 11615 h 13068"/>
                <a:gd name="connsiteX6" fmla="*/ 17561 w 13068"/>
                <a:gd name="connsiteY6" fmla="*/ 17561 h 13068"/>
                <a:gd name="connsiteX7" fmla="*/ 14555 w 13068"/>
                <a:gd name="connsiteY7" fmla="*/ 18803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803"/>
                  </a:moveTo>
                  <a:cubicBezTo>
                    <a:pt x="13510" y="18803"/>
                    <a:pt x="12399" y="18411"/>
                    <a:pt x="11615" y="17561"/>
                  </a:cubicBezTo>
                  <a:lnTo>
                    <a:pt x="1225" y="7171"/>
                  </a:lnTo>
                  <a:cubicBezTo>
                    <a:pt x="-408" y="5538"/>
                    <a:pt x="-408" y="2859"/>
                    <a:pt x="1225" y="1225"/>
                  </a:cubicBezTo>
                  <a:cubicBezTo>
                    <a:pt x="2859" y="-408"/>
                    <a:pt x="5538" y="-408"/>
                    <a:pt x="7172" y="1225"/>
                  </a:cubicBezTo>
                  <a:lnTo>
                    <a:pt x="17561" y="11615"/>
                  </a:lnTo>
                  <a:cubicBezTo>
                    <a:pt x="19195" y="13248"/>
                    <a:pt x="19195" y="15928"/>
                    <a:pt x="17561" y="17561"/>
                  </a:cubicBezTo>
                  <a:cubicBezTo>
                    <a:pt x="16646" y="18345"/>
                    <a:pt x="15601" y="18803"/>
                    <a:pt x="14555" y="188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576C2EEF-6C4C-4CF3-A397-EEC49863F763}"/>
                </a:ext>
              </a:extLst>
            </p:cNvPr>
            <p:cNvSpPr/>
            <p:nvPr/>
          </p:nvSpPr>
          <p:spPr>
            <a:xfrm>
              <a:off x="2278298" y="1662226"/>
              <a:ext cx="13069" cy="13069"/>
            </a:xfrm>
            <a:custGeom>
              <a:avLst/>
              <a:gdLst>
                <a:gd name="connsiteX0" fmla="*/ 4166 w 13068"/>
                <a:gd name="connsiteY0" fmla="*/ 18803 h 13068"/>
                <a:gd name="connsiteX1" fmla="*/ 1225 w 13068"/>
                <a:gd name="connsiteY1" fmla="*/ 17561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561 w 13068"/>
                <a:gd name="connsiteY4" fmla="*/ 1225 h 13068"/>
                <a:gd name="connsiteX5" fmla="*/ 17561 w 13068"/>
                <a:gd name="connsiteY5" fmla="*/ 7171 h 13068"/>
                <a:gd name="connsiteX6" fmla="*/ 7106 w 13068"/>
                <a:gd name="connsiteY6" fmla="*/ 17561 h 13068"/>
                <a:gd name="connsiteX7" fmla="*/ 4166 w 13068"/>
                <a:gd name="connsiteY7" fmla="*/ 18803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803"/>
                  </a:moveTo>
                  <a:cubicBezTo>
                    <a:pt x="3120" y="18803"/>
                    <a:pt x="2009" y="18411"/>
                    <a:pt x="1225" y="17561"/>
                  </a:cubicBezTo>
                  <a:cubicBezTo>
                    <a:pt x="-408" y="15928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928" y="-408"/>
                    <a:pt x="17561" y="1225"/>
                  </a:cubicBezTo>
                  <a:cubicBezTo>
                    <a:pt x="19195" y="2859"/>
                    <a:pt x="19195" y="5538"/>
                    <a:pt x="17561" y="7171"/>
                  </a:cubicBezTo>
                  <a:lnTo>
                    <a:pt x="7106" y="17561"/>
                  </a:lnTo>
                  <a:cubicBezTo>
                    <a:pt x="6257" y="18345"/>
                    <a:pt x="5211" y="18803"/>
                    <a:pt x="4166" y="188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F8F27C0F-378C-4BED-90BD-4389E72FD408}"/>
                </a:ext>
              </a:extLst>
            </p:cNvPr>
            <p:cNvSpPr/>
            <p:nvPr/>
          </p:nvSpPr>
          <p:spPr>
            <a:xfrm>
              <a:off x="2227379" y="1705467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364 h 26137"/>
                <a:gd name="connsiteX6" fmla="*/ 8364 w 26137"/>
                <a:gd name="connsiteY6" fmla="*/ 14245 h 26137"/>
                <a:gd name="connsiteX7" fmla="*/ 14245 w 26137"/>
                <a:gd name="connsiteY7" fmla="*/ 20126 h 26137"/>
                <a:gd name="connsiteX8" fmla="*/ 20126 w 26137"/>
                <a:gd name="connsiteY8" fmla="*/ 14245 h 26137"/>
                <a:gd name="connsiteX9" fmla="*/ 14245 w 26137"/>
                <a:gd name="connsiteY9" fmla="*/ 83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364"/>
                  </a:moveTo>
                  <a:cubicBezTo>
                    <a:pt x="10978" y="8364"/>
                    <a:pt x="8364" y="11043"/>
                    <a:pt x="8364" y="14245"/>
                  </a:cubicBezTo>
                  <a:cubicBezTo>
                    <a:pt x="8364" y="17447"/>
                    <a:pt x="11043" y="20126"/>
                    <a:pt x="14245" y="20126"/>
                  </a:cubicBezTo>
                  <a:cubicBezTo>
                    <a:pt x="17447" y="20126"/>
                    <a:pt x="20126" y="17447"/>
                    <a:pt x="20126" y="14245"/>
                  </a:cubicBezTo>
                  <a:cubicBezTo>
                    <a:pt x="20126" y="11043"/>
                    <a:pt x="17512" y="8364"/>
                    <a:pt x="1424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2658C330-739C-46F8-AD21-09F7215ED6DC}"/>
                </a:ext>
              </a:extLst>
            </p:cNvPr>
            <p:cNvSpPr/>
            <p:nvPr/>
          </p:nvSpPr>
          <p:spPr>
            <a:xfrm>
              <a:off x="2387668" y="1705075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DAB5FCE-45E1-4B53-B55C-B96C428996ED}"/>
                </a:ext>
              </a:extLst>
            </p:cNvPr>
            <p:cNvSpPr/>
            <p:nvPr/>
          </p:nvSpPr>
          <p:spPr>
            <a:xfrm>
              <a:off x="2398449" y="1694293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098"/>
                    <a:pt x="6534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38" name="Group 1737">
            <a:extLst>
              <a:ext uri="{FF2B5EF4-FFF2-40B4-BE49-F238E27FC236}">
                <a16:creationId xmlns:a16="http://schemas.microsoft.com/office/drawing/2014/main" id="{6BE8A39B-C5F0-4127-BBE9-E041F608AD53}"/>
              </a:ext>
            </a:extLst>
          </p:cNvPr>
          <p:cNvGrpSpPr/>
          <p:nvPr/>
        </p:nvGrpSpPr>
        <p:grpSpPr>
          <a:xfrm>
            <a:off x="3264466" y="1486381"/>
            <a:ext cx="339768" cy="447121"/>
            <a:chOff x="3258571" y="1456897"/>
            <a:chExt cx="280800" cy="369522"/>
          </a:xfrm>
          <a:solidFill>
            <a:srgbClr val="FFFFFF"/>
          </a:solidFill>
        </p:grpSpPr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A34B1484-8744-4D50-85DE-F84FFF82F2ED}"/>
                </a:ext>
              </a:extLst>
            </p:cNvPr>
            <p:cNvSpPr/>
            <p:nvPr/>
          </p:nvSpPr>
          <p:spPr>
            <a:xfrm>
              <a:off x="3359136" y="1501660"/>
              <a:ext cx="111085" cy="111085"/>
            </a:xfrm>
            <a:custGeom>
              <a:avLst/>
              <a:gdLst>
                <a:gd name="connsiteX0" fmla="*/ 55934 w 111084"/>
                <a:gd name="connsiteY0" fmla="*/ 111869 h 111084"/>
                <a:gd name="connsiteX1" fmla="*/ 0 w 111084"/>
                <a:gd name="connsiteY1" fmla="*/ 55934 h 111084"/>
                <a:gd name="connsiteX2" fmla="*/ 55934 w 111084"/>
                <a:gd name="connsiteY2" fmla="*/ 0 h 111084"/>
                <a:gd name="connsiteX3" fmla="*/ 111869 w 111084"/>
                <a:gd name="connsiteY3" fmla="*/ 55934 h 111084"/>
                <a:gd name="connsiteX4" fmla="*/ 55934 w 111084"/>
                <a:gd name="connsiteY4" fmla="*/ 111869 h 111084"/>
                <a:gd name="connsiteX5" fmla="*/ 55934 w 111084"/>
                <a:gd name="connsiteY5" fmla="*/ 8299 h 111084"/>
                <a:gd name="connsiteX6" fmla="*/ 8364 w 111084"/>
                <a:gd name="connsiteY6" fmla="*/ 55869 h 111084"/>
                <a:gd name="connsiteX7" fmla="*/ 55934 w 111084"/>
                <a:gd name="connsiteY7" fmla="*/ 103439 h 111084"/>
                <a:gd name="connsiteX8" fmla="*/ 103505 w 111084"/>
                <a:gd name="connsiteY8" fmla="*/ 55869 h 111084"/>
                <a:gd name="connsiteX9" fmla="*/ 55934 w 111084"/>
                <a:gd name="connsiteY9" fmla="*/ 8299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084" h="111084">
                  <a:moveTo>
                    <a:pt x="55934" y="111869"/>
                  </a:moveTo>
                  <a:cubicBezTo>
                    <a:pt x="25092" y="111869"/>
                    <a:pt x="0" y="86777"/>
                    <a:pt x="0" y="55934"/>
                  </a:cubicBezTo>
                  <a:cubicBezTo>
                    <a:pt x="0" y="25092"/>
                    <a:pt x="25092" y="0"/>
                    <a:pt x="55934" y="0"/>
                  </a:cubicBezTo>
                  <a:cubicBezTo>
                    <a:pt x="86777" y="0"/>
                    <a:pt x="111869" y="25092"/>
                    <a:pt x="111869" y="55934"/>
                  </a:cubicBezTo>
                  <a:cubicBezTo>
                    <a:pt x="111869" y="86777"/>
                    <a:pt x="86777" y="111869"/>
                    <a:pt x="55934" y="111869"/>
                  </a:cubicBezTo>
                  <a:close/>
                  <a:moveTo>
                    <a:pt x="55934" y="8299"/>
                  </a:moveTo>
                  <a:cubicBezTo>
                    <a:pt x="29666" y="8299"/>
                    <a:pt x="8364" y="29666"/>
                    <a:pt x="8364" y="55869"/>
                  </a:cubicBezTo>
                  <a:cubicBezTo>
                    <a:pt x="8364" y="82072"/>
                    <a:pt x="29731" y="103439"/>
                    <a:pt x="55934" y="103439"/>
                  </a:cubicBezTo>
                  <a:cubicBezTo>
                    <a:pt x="82203" y="103439"/>
                    <a:pt x="103505" y="82072"/>
                    <a:pt x="103505" y="55869"/>
                  </a:cubicBezTo>
                  <a:cubicBezTo>
                    <a:pt x="103505" y="29666"/>
                    <a:pt x="82137" y="8299"/>
                    <a:pt x="55934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1237D1FE-AA9C-4660-BA85-2C92472439CD}"/>
                </a:ext>
              </a:extLst>
            </p:cNvPr>
            <p:cNvSpPr/>
            <p:nvPr/>
          </p:nvSpPr>
          <p:spPr>
            <a:xfrm>
              <a:off x="3415070" y="1557594"/>
              <a:ext cx="32672" cy="32672"/>
            </a:xfrm>
            <a:custGeom>
              <a:avLst/>
              <a:gdLst>
                <a:gd name="connsiteX0" fmla="*/ 4182 w 32671"/>
                <a:gd name="connsiteY0" fmla="*/ 37311 h 32671"/>
                <a:gd name="connsiteX1" fmla="*/ 0 w 32671"/>
                <a:gd name="connsiteY1" fmla="*/ 33129 h 32671"/>
                <a:gd name="connsiteX2" fmla="*/ 4182 w 32671"/>
                <a:gd name="connsiteY2" fmla="*/ 28947 h 32671"/>
                <a:gd name="connsiteX3" fmla="*/ 28947 w 32671"/>
                <a:gd name="connsiteY3" fmla="*/ 4182 h 32671"/>
                <a:gd name="connsiteX4" fmla="*/ 33129 w 32671"/>
                <a:gd name="connsiteY4" fmla="*/ 0 h 32671"/>
                <a:gd name="connsiteX5" fmla="*/ 37311 w 32671"/>
                <a:gd name="connsiteY5" fmla="*/ 4182 h 32671"/>
                <a:gd name="connsiteX6" fmla="*/ 4182 w 32671"/>
                <a:gd name="connsiteY6" fmla="*/ 37311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71" h="32671">
                  <a:moveTo>
                    <a:pt x="4182" y="37311"/>
                  </a:moveTo>
                  <a:cubicBezTo>
                    <a:pt x="1895" y="37311"/>
                    <a:pt x="0" y="35416"/>
                    <a:pt x="0" y="33129"/>
                  </a:cubicBezTo>
                  <a:cubicBezTo>
                    <a:pt x="0" y="30842"/>
                    <a:pt x="1895" y="28947"/>
                    <a:pt x="4182" y="28947"/>
                  </a:cubicBezTo>
                  <a:cubicBezTo>
                    <a:pt x="17839" y="28947"/>
                    <a:pt x="28947" y="17839"/>
                    <a:pt x="28947" y="4182"/>
                  </a:cubicBezTo>
                  <a:cubicBezTo>
                    <a:pt x="28947" y="1895"/>
                    <a:pt x="30842" y="0"/>
                    <a:pt x="33129" y="0"/>
                  </a:cubicBezTo>
                  <a:cubicBezTo>
                    <a:pt x="35416" y="0"/>
                    <a:pt x="37311" y="1895"/>
                    <a:pt x="37311" y="4182"/>
                  </a:cubicBezTo>
                  <a:cubicBezTo>
                    <a:pt x="37311" y="22413"/>
                    <a:pt x="22478" y="37311"/>
                    <a:pt x="4182" y="3731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53BFF8A8-85D4-4864-A972-8A61EE345081}"/>
                </a:ext>
              </a:extLst>
            </p:cNvPr>
            <p:cNvSpPr/>
            <p:nvPr/>
          </p:nvSpPr>
          <p:spPr>
            <a:xfrm>
              <a:off x="3410888" y="1605164"/>
              <a:ext cx="6534" cy="196032"/>
            </a:xfrm>
            <a:custGeom>
              <a:avLst/>
              <a:gdLst>
                <a:gd name="connsiteX0" fmla="*/ 4182 w 6534"/>
                <a:gd name="connsiteY0" fmla="*/ 200541 h 196031"/>
                <a:gd name="connsiteX1" fmla="*/ 0 w 6534"/>
                <a:gd name="connsiteY1" fmla="*/ 196359 h 196031"/>
                <a:gd name="connsiteX2" fmla="*/ 0 w 6534"/>
                <a:gd name="connsiteY2" fmla="*/ 142188 h 196031"/>
                <a:gd name="connsiteX3" fmla="*/ 4182 w 6534"/>
                <a:gd name="connsiteY3" fmla="*/ 138006 h 196031"/>
                <a:gd name="connsiteX4" fmla="*/ 8364 w 6534"/>
                <a:gd name="connsiteY4" fmla="*/ 142188 h 196031"/>
                <a:gd name="connsiteX5" fmla="*/ 8364 w 6534"/>
                <a:gd name="connsiteY5" fmla="*/ 196359 h 196031"/>
                <a:gd name="connsiteX6" fmla="*/ 4182 w 6534"/>
                <a:gd name="connsiteY6" fmla="*/ 200541 h 196031"/>
                <a:gd name="connsiteX7" fmla="*/ 4182 w 6534"/>
                <a:gd name="connsiteY7" fmla="*/ 133824 h 196031"/>
                <a:gd name="connsiteX8" fmla="*/ 0 w 6534"/>
                <a:gd name="connsiteY8" fmla="*/ 129642 h 196031"/>
                <a:gd name="connsiteX9" fmla="*/ 0 w 6534"/>
                <a:gd name="connsiteY9" fmla="*/ 4182 h 196031"/>
                <a:gd name="connsiteX10" fmla="*/ 4182 w 6534"/>
                <a:gd name="connsiteY10" fmla="*/ 0 h 196031"/>
                <a:gd name="connsiteX11" fmla="*/ 8364 w 6534"/>
                <a:gd name="connsiteY11" fmla="*/ 4182 h 196031"/>
                <a:gd name="connsiteX12" fmla="*/ 8364 w 6534"/>
                <a:gd name="connsiteY12" fmla="*/ 129642 h 196031"/>
                <a:gd name="connsiteX13" fmla="*/ 4182 w 6534"/>
                <a:gd name="connsiteY13" fmla="*/ 133824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34" h="196031">
                  <a:moveTo>
                    <a:pt x="4182" y="200541"/>
                  </a:moveTo>
                  <a:cubicBezTo>
                    <a:pt x="1830" y="200541"/>
                    <a:pt x="0" y="198646"/>
                    <a:pt x="0" y="196359"/>
                  </a:cubicBezTo>
                  <a:lnTo>
                    <a:pt x="0" y="142188"/>
                  </a:lnTo>
                  <a:cubicBezTo>
                    <a:pt x="0" y="139901"/>
                    <a:pt x="1830" y="138006"/>
                    <a:pt x="4182" y="138006"/>
                  </a:cubicBezTo>
                  <a:cubicBezTo>
                    <a:pt x="6469" y="138006"/>
                    <a:pt x="8364" y="139901"/>
                    <a:pt x="8364" y="142188"/>
                  </a:cubicBezTo>
                  <a:lnTo>
                    <a:pt x="8364" y="196359"/>
                  </a:lnTo>
                  <a:cubicBezTo>
                    <a:pt x="8364" y="198646"/>
                    <a:pt x="6469" y="200541"/>
                    <a:pt x="4182" y="200541"/>
                  </a:cubicBezTo>
                  <a:close/>
                  <a:moveTo>
                    <a:pt x="4182" y="133824"/>
                  </a:moveTo>
                  <a:cubicBezTo>
                    <a:pt x="1830" y="133824"/>
                    <a:pt x="0" y="131929"/>
                    <a:pt x="0" y="129642"/>
                  </a:cubicBezTo>
                  <a:lnTo>
                    <a:pt x="0" y="4182"/>
                  </a:lnTo>
                  <a:cubicBezTo>
                    <a:pt x="0" y="1895"/>
                    <a:pt x="1830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29642"/>
                  </a:lnTo>
                  <a:cubicBezTo>
                    <a:pt x="8364" y="131929"/>
                    <a:pt x="6469" y="133824"/>
                    <a:pt x="4182" y="13382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FB3CA472-88AB-4BD5-B4EA-CA627BF69DDF}"/>
                </a:ext>
              </a:extLst>
            </p:cNvPr>
            <p:cNvSpPr/>
            <p:nvPr/>
          </p:nvSpPr>
          <p:spPr>
            <a:xfrm>
              <a:off x="3342016" y="1774144"/>
              <a:ext cx="143757" cy="52275"/>
            </a:xfrm>
            <a:custGeom>
              <a:avLst/>
              <a:gdLst>
                <a:gd name="connsiteX0" fmla="*/ 73054 w 143756"/>
                <a:gd name="connsiteY0" fmla="*/ 54758 h 52275"/>
                <a:gd name="connsiteX1" fmla="*/ 73054 w 143756"/>
                <a:gd name="connsiteY1" fmla="*/ 54758 h 52275"/>
                <a:gd name="connsiteX2" fmla="*/ 23720 w 143756"/>
                <a:gd name="connsiteY2" fmla="*/ 47962 h 52275"/>
                <a:gd name="connsiteX3" fmla="*/ 21041 w 143756"/>
                <a:gd name="connsiteY3" fmla="*/ 42670 h 52275"/>
                <a:gd name="connsiteX4" fmla="*/ 26334 w 143756"/>
                <a:gd name="connsiteY4" fmla="*/ 39991 h 52275"/>
                <a:gd name="connsiteX5" fmla="*/ 73054 w 143756"/>
                <a:gd name="connsiteY5" fmla="*/ 46394 h 52275"/>
                <a:gd name="connsiteX6" fmla="*/ 120429 w 143756"/>
                <a:gd name="connsiteY6" fmla="*/ 39794 h 52275"/>
                <a:gd name="connsiteX7" fmla="*/ 137745 w 143756"/>
                <a:gd name="connsiteY7" fmla="*/ 27444 h 52275"/>
                <a:gd name="connsiteX8" fmla="*/ 137680 w 143756"/>
                <a:gd name="connsiteY8" fmla="*/ 27379 h 52275"/>
                <a:gd name="connsiteX9" fmla="*/ 137745 w 143756"/>
                <a:gd name="connsiteY9" fmla="*/ 27314 h 52275"/>
                <a:gd name="connsiteX10" fmla="*/ 120429 w 143756"/>
                <a:gd name="connsiteY10" fmla="*/ 14964 h 52275"/>
                <a:gd name="connsiteX11" fmla="*/ 73250 w 143756"/>
                <a:gd name="connsiteY11" fmla="*/ 8364 h 52275"/>
                <a:gd name="connsiteX12" fmla="*/ 72858 w 143756"/>
                <a:gd name="connsiteY12" fmla="*/ 8364 h 52275"/>
                <a:gd name="connsiteX13" fmla="*/ 25680 w 143756"/>
                <a:gd name="connsiteY13" fmla="*/ 14964 h 52275"/>
                <a:gd name="connsiteX14" fmla="*/ 8364 w 143756"/>
                <a:gd name="connsiteY14" fmla="*/ 27314 h 52275"/>
                <a:gd name="connsiteX15" fmla="*/ 15617 w 143756"/>
                <a:gd name="connsiteY15" fmla="*/ 35416 h 52275"/>
                <a:gd name="connsiteX16" fmla="*/ 17578 w 143756"/>
                <a:gd name="connsiteY16" fmla="*/ 37965 h 52275"/>
                <a:gd name="connsiteX17" fmla="*/ 17185 w 143756"/>
                <a:gd name="connsiteY17" fmla="*/ 41167 h 52275"/>
                <a:gd name="connsiteX18" fmla="*/ 11435 w 143756"/>
                <a:gd name="connsiteY18" fmla="*/ 42670 h 52275"/>
                <a:gd name="connsiteX19" fmla="*/ 0 w 143756"/>
                <a:gd name="connsiteY19" fmla="*/ 27379 h 52275"/>
                <a:gd name="connsiteX20" fmla="*/ 23001 w 143756"/>
                <a:gd name="connsiteY20" fmla="*/ 7057 h 52275"/>
                <a:gd name="connsiteX21" fmla="*/ 73054 w 143756"/>
                <a:gd name="connsiteY21" fmla="*/ 0 h 52275"/>
                <a:gd name="connsiteX22" fmla="*/ 123043 w 143756"/>
                <a:gd name="connsiteY22" fmla="*/ 6992 h 52275"/>
                <a:gd name="connsiteX23" fmla="*/ 146109 w 143756"/>
                <a:gd name="connsiteY23" fmla="*/ 27379 h 52275"/>
                <a:gd name="connsiteX24" fmla="*/ 123043 w 143756"/>
                <a:gd name="connsiteY24" fmla="*/ 47701 h 52275"/>
                <a:gd name="connsiteX25" fmla="*/ 73054 w 143756"/>
                <a:gd name="connsiteY25" fmla="*/ 54758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3756" h="52275">
                  <a:moveTo>
                    <a:pt x="73054" y="54758"/>
                  </a:moveTo>
                  <a:lnTo>
                    <a:pt x="73054" y="54758"/>
                  </a:lnTo>
                  <a:cubicBezTo>
                    <a:pt x="54562" y="54758"/>
                    <a:pt x="37050" y="52340"/>
                    <a:pt x="23720" y="47962"/>
                  </a:cubicBezTo>
                  <a:cubicBezTo>
                    <a:pt x="21563" y="47244"/>
                    <a:pt x="20322" y="44891"/>
                    <a:pt x="21041" y="42670"/>
                  </a:cubicBezTo>
                  <a:cubicBezTo>
                    <a:pt x="21759" y="40579"/>
                    <a:pt x="24177" y="39337"/>
                    <a:pt x="26334" y="39991"/>
                  </a:cubicBezTo>
                  <a:cubicBezTo>
                    <a:pt x="38814" y="44107"/>
                    <a:pt x="55412" y="46394"/>
                    <a:pt x="73054" y="46394"/>
                  </a:cubicBezTo>
                  <a:cubicBezTo>
                    <a:pt x="90763" y="46394"/>
                    <a:pt x="108014" y="43976"/>
                    <a:pt x="120429" y="39794"/>
                  </a:cubicBezTo>
                  <a:cubicBezTo>
                    <a:pt x="132452" y="35939"/>
                    <a:pt x="138202" y="30124"/>
                    <a:pt x="137745" y="27444"/>
                  </a:cubicBezTo>
                  <a:lnTo>
                    <a:pt x="137680" y="27379"/>
                  </a:lnTo>
                  <a:lnTo>
                    <a:pt x="137745" y="27314"/>
                  </a:lnTo>
                  <a:cubicBezTo>
                    <a:pt x="138202" y="24635"/>
                    <a:pt x="132452" y="18819"/>
                    <a:pt x="120429" y="14964"/>
                  </a:cubicBezTo>
                  <a:cubicBezTo>
                    <a:pt x="108079" y="10782"/>
                    <a:pt x="90893" y="8364"/>
                    <a:pt x="73250" y="8364"/>
                  </a:cubicBezTo>
                  <a:lnTo>
                    <a:pt x="72858" y="8364"/>
                  </a:lnTo>
                  <a:cubicBezTo>
                    <a:pt x="55281" y="8364"/>
                    <a:pt x="38095" y="10782"/>
                    <a:pt x="25680" y="14964"/>
                  </a:cubicBezTo>
                  <a:cubicBezTo>
                    <a:pt x="13657" y="18819"/>
                    <a:pt x="7907" y="24635"/>
                    <a:pt x="8364" y="27314"/>
                  </a:cubicBezTo>
                  <a:cubicBezTo>
                    <a:pt x="8233" y="29209"/>
                    <a:pt x="10128" y="32280"/>
                    <a:pt x="15617" y="35416"/>
                  </a:cubicBezTo>
                  <a:cubicBezTo>
                    <a:pt x="16597" y="35939"/>
                    <a:pt x="17251" y="36854"/>
                    <a:pt x="17578" y="37965"/>
                  </a:cubicBezTo>
                  <a:cubicBezTo>
                    <a:pt x="17839" y="39010"/>
                    <a:pt x="17708" y="40187"/>
                    <a:pt x="17185" y="41167"/>
                  </a:cubicBezTo>
                  <a:cubicBezTo>
                    <a:pt x="16075" y="43062"/>
                    <a:pt x="13395" y="43780"/>
                    <a:pt x="11435" y="42670"/>
                  </a:cubicBezTo>
                  <a:cubicBezTo>
                    <a:pt x="3855" y="38292"/>
                    <a:pt x="131" y="33260"/>
                    <a:pt x="0" y="27379"/>
                  </a:cubicBezTo>
                  <a:cubicBezTo>
                    <a:pt x="588" y="16271"/>
                    <a:pt x="12611" y="10651"/>
                    <a:pt x="23001" y="7057"/>
                  </a:cubicBezTo>
                  <a:cubicBezTo>
                    <a:pt x="36462" y="2483"/>
                    <a:pt x="54235" y="0"/>
                    <a:pt x="73054" y="0"/>
                  </a:cubicBezTo>
                  <a:cubicBezTo>
                    <a:pt x="91874" y="0"/>
                    <a:pt x="109647" y="2483"/>
                    <a:pt x="123043" y="6992"/>
                  </a:cubicBezTo>
                  <a:cubicBezTo>
                    <a:pt x="133498" y="10651"/>
                    <a:pt x="145521" y="16271"/>
                    <a:pt x="146109" y="27379"/>
                  </a:cubicBezTo>
                  <a:cubicBezTo>
                    <a:pt x="145521" y="38488"/>
                    <a:pt x="133498" y="44107"/>
                    <a:pt x="123043" y="47701"/>
                  </a:cubicBezTo>
                  <a:cubicBezTo>
                    <a:pt x="109647" y="52210"/>
                    <a:pt x="91874" y="54758"/>
                    <a:pt x="73054" y="5475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6640637-D7AF-4359-80F1-2481FCEDBAEC}"/>
                </a:ext>
              </a:extLst>
            </p:cNvPr>
            <p:cNvSpPr/>
            <p:nvPr/>
          </p:nvSpPr>
          <p:spPr>
            <a:xfrm>
              <a:off x="3258571" y="1504339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2" y="0"/>
                    <a:pt x="23066" y="1895"/>
                    <a:pt x="23066" y="4182"/>
                  </a:cubicBezTo>
                  <a:cubicBezTo>
                    <a:pt x="23066" y="6469"/>
                    <a:pt x="21172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5496AFBA-5DD9-4656-A2D8-036220984838}"/>
                </a:ext>
              </a:extLst>
            </p:cNvPr>
            <p:cNvSpPr/>
            <p:nvPr/>
          </p:nvSpPr>
          <p:spPr>
            <a:xfrm>
              <a:off x="3265890" y="1497020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A69C91CA-4CEB-44B7-BBFF-398BFEE795E6}"/>
                </a:ext>
              </a:extLst>
            </p:cNvPr>
            <p:cNvSpPr/>
            <p:nvPr/>
          </p:nvSpPr>
          <p:spPr>
            <a:xfrm>
              <a:off x="3473499" y="1456897"/>
              <a:ext cx="39206" cy="39206"/>
            </a:xfrm>
            <a:custGeom>
              <a:avLst/>
              <a:gdLst>
                <a:gd name="connsiteX0" fmla="*/ 20245 w 39206"/>
                <a:gd name="connsiteY0" fmla="*/ 40515 h 39206"/>
                <a:gd name="connsiteX1" fmla="*/ 8679 w 39206"/>
                <a:gd name="connsiteY1" fmla="*/ 36856 h 39206"/>
                <a:gd name="connsiteX2" fmla="*/ 315 w 39206"/>
                <a:gd name="connsiteY2" fmla="*/ 23787 h 39206"/>
                <a:gd name="connsiteX3" fmla="*/ 16717 w 39206"/>
                <a:gd name="connsiteY3" fmla="*/ 329 h 39206"/>
                <a:gd name="connsiteX4" fmla="*/ 31877 w 39206"/>
                <a:gd name="connsiteY4" fmla="*/ 3661 h 39206"/>
                <a:gd name="connsiteX5" fmla="*/ 40241 w 39206"/>
                <a:gd name="connsiteY5" fmla="*/ 16730 h 39206"/>
                <a:gd name="connsiteX6" fmla="*/ 36908 w 39206"/>
                <a:gd name="connsiteY6" fmla="*/ 31890 h 39206"/>
                <a:gd name="connsiteX7" fmla="*/ 23839 w 39206"/>
                <a:gd name="connsiteY7" fmla="*/ 40254 h 39206"/>
                <a:gd name="connsiteX8" fmla="*/ 20245 w 39206"/>
                <a:gd name="connsiteY8" fmla="*/ 40515 h 39206"/>
                <a:gd name="connsiteX9" fmla="*/ 20311 w 39206"/>
                <a:gd name="connsiteY9" fmla="*/ 8366 h 39206"/>
                <a:gd name="connsiteX10" fmla="*/ 18220 w 39206"/>
                <a:gd name="connsiteY10" fmla="*/ 8562 h 39206"/>
                <a:gd name="connsiteX11" fmla="*/ 8614 w 39206"/>
                <a:gd name="connsiteY11" fmla="*/ 22350 h 39206"/>
                <a:gd name="connsiteX12" fmla="*/ 13515 w 39206"/>
                <a:gd name="connsiteY12" fmla="*/ 29995 h 39206"/>
                <a:gd name="connsiteX13" fmla="*/ 22402 w 39206"/>
                <a:gd name="connsiteY13" fmla="*/ 31955 h 39206"/>
                <a:gd name="connsiteX14" fmla="*/ 30047 w 39206"/>
                <a:gd name="connsiteY14" fmla="*/ 27054 h 39206"/>
                <a:gd name="connsiteX15" fmla="*/ 32007 w 39206"/>
                <a:gd name="connsiteY15" fmla="*/ 18168 h 39206"/>
                <a:gd name="connsiteX16" fmla="*/ 32007 w 39206"/>
                <a:gd name="connsiteY16" fmla="*/ 18168 h 39206"/>
                <a:gd name="connsiteX17" fmla="*/ 27106 w 39206"/>
                <a:gd name="connsiteY17" fmla="*/ 10522 h 39206"/>
                <a:gd name="connsiteX18" fmla="*/ 20311 w 39206"/>
                <a:gd name="connsiteY18" fmla="*/ 8366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206" h="39206">
                  <a:moveTo>
                    <a:pt x="20245" y="40515"/>
                  </a:moveTo>
                  <a:cubicBezTo>
                    <a:pt x="16129" y="40515"/>
                    <a:pt x="12143" y="39274"/>
                    <a:pt x="8679" y="36856"/>
                  </a:cubicBezTo>
                  <a:cubicBezTo>
                    <a:pt x="4236" y="33785"/>
                    <a:pt x="1296" y="29080"/>
                    <a:pt x="315" y="23787"/>
                  </a:cubicBezTo>
                  <a:cubicBezTo>
                    <a:pt x="-1645" y="12809"/>
                    <a:pt x="5739" y="2289"/>
                    <a:pt x="16717" y="329"/>
                  </a:cubicBezTo>
                  <a:cubicBezTo>
                    <a:pt x="22010" y="-652"/>
                    <a:pt x="27433" y="590"/>
                    <a:pt x="31877" y="3661"/>
                  </a:cubicBezTo>
                  <a:cubicBezTo>
                    <a:pt x="36320" y="6732"/>
                    <a:pt x="39261" y="11372"/>
                    <a:pt x="40241" y="16730"/>
                  </a:cubicBezTo>
                  <a:cubicBezTo>
                    <a:pt x="41155" y="22088"/>
                    <a:pt x="39979" y="27446"/>
                    <a:pt x="36908" y="31890"/>
                  </a:cubicBezTo>
                  <a:cubicBezTo>
                    <a:pt x="33837" y="36333"/>
                    <a:pt x="29198" y="39274"/>
                    <a:pt x="23839" y="40254"/>
                  </a:cubicBezTo>
                  <a:cubicBezTo>
                    <a:pt x="22663" y="40450"/>
                    <a:pt x="21487" y="40515"/>
                    <a:pt x="20245" y="40515"/>
                  </a:cubicBezTo>
                  <a:close/>
                  <a:moveTo>
                    <a:pt x="20311" y="8366"/>
                  </a:moveTo>
                  <a:cubicBezTo>
                    <a:pt x="19592" y="8366"/>
                    <a:pt x="18938" y="8431"/>
                    <a:pt x="18220" y="8562"/>
                  </a:cubicBezTo>
                  <a:cubicBezTo>
                    <a:pt x="11751" y="9738"/>
                    <a:pt x="7438" y="15881"/>
                    <a:pt x="8614" y="22350"/>
                  </a:cubicBezTo>
                  <a:cubicBezTo>
                    <a:pt x="9137" y="25486"/>
                    <a:pt x="10901" y="28231"/>
                    <a:pt x="13515" y="29995"/>
                  </a:cubicBezTo>
                  <a:cubicBezTo>
                    <a:pt x="16129" y="31824"/>
                    <a:pt x="19265" y="32478"/>
                    <a:pt x="22402" y="31955"/>
                  </a:cubicBezTo>
                  <a:cubicBezTo>
                    <a:pt x="25538" y="31432"/>
                    <a:pt x="28283" y="29668"/>
                    <a:pt x="30047" y="27054"/>
                  </a:cubicBezTo>
                  <a:cubicBezTo>
                    <a:pt x="31811" y="24441"/>
                    <a:pt x="32530" y="21304"/>
                    <a:pt x="32007" y="18168"/>
                  </a:cubicBezTo>
                  <a:lnTo>
                    <a:pt x="32007" y="18168"/>
                  </a:lnTo>
                  <a:cubicBezTo>
                    <a:pt x="31485" y="15031"/>
                    <a:pt x="29720" y="12287"/>
                    <a:pt x="27106" y="10522"/>
                  </a:cubicBezTo>
                  <a:cubicBezTo>
                    <a:pt x="25081" y="9085"/>
                    <a:pt x="22729" y="8366"/>
                    <a:pt x="20311" y="83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1697A901-4EFE-48FA-9719-389BD9D60694}"/>
                </a:ext>
              </a:extLst>
            </p:cNvPr>
            <p:cNvSpPr/>
            <p:nvPr/>
          </p:nvSpPr>
          <p:spPr>
            <a:xfrm>
              <a:off x="3526302" y="1600607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30" y="13248"/>
                    <a:pt x="19130" y="15862"/>
                    <a:pt x="17496" y="17496"/>
                  </a:cubicBezTo>
                  <a:cubicBezTo>
                    <a:pt x="16646" y="18280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1633E15-4227-4D2D-88EE-36C72632BF0D}"/>
                </a:ext>
              </a:extLst>
            </p:cNvPr>
            <p:cNvSpPr/>
            <p:nvPr/>
          </p:nvSpPr>
          <p:spPr>
            <a:xfrm>
              <a:off x="3526236" y="1600607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2" y="18280"/>
                    <a:pt x="5276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2132E25B-5A8D-4C00-85F5-08683F23E8CD}"/>
                </a:ext>
              </a:extLst>
            </p:cNvPr>
            <p:cNvSpPr/>
            <p:nvPr/>
          </p:nvSpPr>
          <p:spPr>
            <a:xfrm>
              <a:off x="3285428" y="1633981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6531F0A2-5719-4AC8-8CAF-D9A115794670}"/>
                </a:ext>
              </a:extLst>
            </p:cNvPr>
            <p:cNvSpPr/>
            <p:nvPr/>
          </p:nvSpPr>
          <p:spPr>
            <a:xfrm>
              <a:off x="3296209" y="1623199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098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BA94E05-FFC8-4D35-95EB-31613ED4CAC4}"/>
                </a:ext>
              </a:extLst>
            </p:cNvPr>
            <p:cNvSpPr/>
            <p:nvPr/>
          </p:nvSpPr>
          <p:spPr>
            <a:xfrm>
              <a:off x="3482701" y="1690830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364 h 26137"/>
                <a:gd name="connsiteX6" fmla="*/ 8364 w 26137"/>
                <a:gd name="connsiteY6" fmla="*/ 14245 h 26137"/>
                <a:gd name="connsiteX7" fmla="*/ 14245 w 26137"/>
                <a:gd name="connsiteY7" fmla="*/ 20126 h 26137"/>
                <a:gd name="connsiteX8" fmla="*/ 20126 w 26137"/>
                <a:gd name="connsiteY8" fmla="*/ 14245 h 26137"/>
                <a:gd name="connsiteX9" fmla="*/ 14245 w 26137"/>
                <a:gd name="connsiteY9" fmla="*/ 83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364"/>
                  </a:moveTo>
                  <a:cubicBezTo>
                    <a:pt x="10978" y="8364"/>
                    <a:pt x="8364" y="11043"/>
                    <a:pt x="8364" y="14245"/>
                  </a:cubicBezTo>
                  <a:cubicBezTo>
                    <a:pt x="8364" y="17447"/>
                    <a:pt x="11043" y="20126"/>
                    <a:pt x="14245" y="20126"/>
                  </a:cubicBezTo>
                  <a:cubicBezTo>
                    <a:pt x="17447" y="20126"/>
                    <a:pt x="20126" y="17447"/>
                    <a:pt x="20126" y="14245"/>
                  </a:cubicBezTo>
                  <a:cubicBezTo>
                    <a:pt x="20126" y="11043"/>
                    <a:pt x="17512" y="8364"/>
                    <a:pt x="1424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39" name="Group 1738">
            <a:extLst>
              <a:ext uri="{FF2B5EF4-FFF2-40B4-BE49-F238E27FC236}">
                <a16:creationId xmlns:a16="http://schemas.microsoft.com/office/drawing/2014/main" id="{280E371D-4E6C-44AB-A58C-59EBD61A12FC}"/>
              </a:ext>
            </a:extLst>
          </p:cNvPr>
          <p:cNvGrpSpPr/>
          <p:nvPr/>
        </p:nvGrpSpPr>
        <p:grpSpPr>
          <a:xfrm>
            <a:off x="4317645" y="1543712"/>
            <a:ext cx="361016" cy="348581"/>
            <a:chOff x="4334459" y="1511674"/>
            <a:chExt cx="298360" cy="288084"/>
          </a:xfrm>
          <a:solidFill>
            <a:srgbClr val="FFFFFF"/>
          </a:solidFill>
        </p:grpSpPr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D3C8ACCB-C86F-4C13-AE85-3FFFC47FDF59}"/>
                </a:ext>
              </a:extLst>
            </p:cNvPr>
            <p:cNvSpPr/>
            <p:nvPr/>
          </p:nvSpPr>
          <p:spPr>
            <a:xfrm>
              <a:off x="4482528" y="1544917"/>
              <a:ext cx="6534" cy="254841"/>
            </a:xfrm>
            <a:custGeom>
              <a:avLst/>
              <a:gdLst>
                <a:gd name="connsiteX0" fmla="*/ 4182 w 6534"/>
                <a:gd name="connsiteY0" fmla="*/ 260592 h 254841"/>
                <a:gd name="connsiteX1" fmla="*/ 0 w 6534"/>
                <a:gd name="connsiteY1" fmla="*/ 256410 h 254841"/>
                <a:gd name="connsiteX2" fmla="*/ 0 w 6534"/>
                <a:gd name="connsiteY2" fmla="*/ 142188 h 254841"/>
                <a:gd name="connsiteX3" fmla="*/ 4182 w 6534"/>
                <a:gd name="connsiteY3" fmla="*/ 138006 h 254841"/>
                <a:gd name="connsiteX4" fmla="*/ 8364 w 6534"/>
                <a:gd name="connsiteY4" fmla="*/ 142188 h 254841"/>
                <a:gd name="connsiteX5" fmla="*/ 8364 w 6534"/>
                <a:gd name="connsiteY5" fmla="*/ 256410 h 254841"/>
                <a:gd name="connsiteX6" fmla="*/ 4182 w 6534"/>
                <a:gd name="connsiteY6" fmla="*/ 260592 h 254841"/>
                <a:gd name="connsiteX7" fmla="*/ 4182 w 6534"/>
                <a:gd name="connsiteY7" fmla="*/ 133824 h 254841"/>
                <a:gd name="connsiteX8" fmla="*/ 0 w 6534"/>
                <a:gd name="connsiteY8" fmla="*/ 129642 h 254841"/>
                <a:gd name="connsiteX9" fmla="*/ 0 w 6534"/>
                <a:gd name="connsiteY9" fmla="*/ 4182 h 254841"/>
                <a:gd name="connsiteX10" fmla="*/ 4182 w 6534"/>
                <a:gd name="connsiteY10" fmla="*/ 0 h 254841"/>
                <a:gd name="connsiteX11" fmla="*/ 8364 w 6534"/>
                <a:gd name="connsiteY11" fmla="*/ 4182 h 254841"/>
                <a:gd name="connsiteX12" fmla="*/ 8364 w 6534"/>
                <a:gd name="connsiteY12" fmla="*/ 129642 h 254841"/>
                <a:gd name="connsiteX13" fmla="*/ 4182 w 6534"/>
                <a:gd name="connsiteY13" fmla="*/ 133824 h 25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34" h="254841">
                  <a:moveTo>
                    <a:pt x="4182" y="260592"/>
                  </a:moveTo>
                  <a:cubicBezTo>
                    <a:pt x="1829" y="260592"/>
                    <a:pt x="0" y="258697"/>
                    <a:pt x="0" y="256410"/>
                  </a:cubicBezTo>
                  <a:lnTo>
                    <a:pt x="0" y="142188"/>
                  </a:lnTo>
                  <a:cubicBezTo>
                    <a:pt x="0" y="139901"/>
                    <a:pt x="1829" y="138006"/>
                    <a:pt x="4182" y="138006"/>
                  </a:cubicBezTo>
                  <a:cubicBezTo>
                    <a:pt x="6469" y="138006"/>
                    <a:pt x="8364" y="139901"/>
                    <a:pt x="8364" y="142188"/>
                  </a:cubicBezTo>
                  <a:lnTo>
                    <a:pt x="8364" y="256410"/>
                  </a:lnTo>
                  <a:cubicBezTo>
                    <a:pt x="8364" y="258697"/>
                    <a:pt x="6469" y="260592"/>
                    <a:pt x="4182" y="260592"/>
                  </a:cubicBezTo>
                  <a:close/>
                  <a:moveTo>
                    <a:pt x="4182" y="133824"/>
                  </a:moveTo>
                  <a:cubicBezTo>
                    <a:pt x="1829" y="133824"/>
                    <a:pt x="0" y="131995"/>
                    <a:pt x="0" y="129642"/>
                  </a:cubicBezTo>
                  <a:lnTo>
                    <a:pt x="0" y="4182"/>
                  </a:lnTo>
                  <a:cubicBezTo>
                    <a:pt x="0" y="1895"/>
                    <a:pt x="1829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29642"/>
                  </a:lnTo>
                  <a:cubicBezTo>
                    <a:pt x="8364" y="131995"/>
                    <a:pt x="6469" y="133824"/>
                    <a:pt x="4182" y="13382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45B73186-52AA-4E63-8678-CF0F6FC2B33D}"/>
                </a:ext>
              </a:extLst>
            </p:cNvPr>
            <p:cNvSpPr/>
            <p:nvPr/>
          </p:nvSpPr>
          <p:spPr>
            <a:xfrm>
              <a:off x="4482528" y="1544917"/>
              <a:ext cx="150291" cy="111085"/>
            </a:xfrm>
            <a:custGeom>
              <a:avLst/>
              <a:gdLst>
                <a:gd name="connsiteX0" fmla="*/ 26530 w 150291"/>
                <a:gd name="connsiteY0" fmla="*/ 112980 h 111084"/>
                <a:gd name="connsiteX1" fmla="*/ 26530 w 150291"/>
                <a:gd name="connsiteY1" fmla="*/ 112980 h 111084"/>
                <a:gd name="connsiteX2" fmla="*/ 22413 w 150291"/>
                <a:gd name="connsiteY2" fmla="*/ 108732 h 111084"/>
                <a:gd name="connsiteX3" fmla="*/ 26530 w 150291"/>
                <a:gd name="connsiteY3" fmla="*/ 104550 h 111084"/>
                <a:gd name="connsiteX4" fmla="*/ 142123 w 150291"/>
                <a:gd name="connsiteY4" fmla="*/ 104550 h 111084"/>
                <a:gd name="connsiteX5" fmla="*/ 98277 w 150291"/>
                <a:gd name="connsiteY5" fmla="*/ 59398 h 111084"/>
                <a:gd name="connsiteX6" fmla="*/ 98277 w 150291"/>
                <a:gd name="connsiteY6" fmla="*/ 53582 h 111084"/>
                <a:gd name="connsiteX7" fmla="*/ 110301 w 150291"/>
                <a:gd name="connsiteY7" fmla="*/ 41167 h 111084"/>
                <a:gd name="connsiteX8" fmla="*/ 110366 w 150291"/>
                <a:gd name="connsiteY8" fmla="*/ 41101 h 111084"/>
                <a:gd name="connsiteX9" fmla="*/ 116247 w 150291"/>
                <a:gd name="connsiteY9" fmla="*/ 41101 h 111084"/>
                <a:gd name="connsiteX10" fmla="*/ 116312 w 150291"/>
                <a:gd name="connsiteY10" fmla="*/ 46982 h 111084"/>
                <a:gd name="connsiteX11" fmla="*/ 107098 w 150291"/>
                <a:gd name="connsiteY11" fmla="*/ 56457 h 111084"/>
                <a:gd name="connsiteX12" fmla="*/ 154996 w 150291"/>
                <a:gd name="connsiteY12" fmla="*/ 105857 h 111084"/>
                <a:gd name="connsiteX13" fmla="*/ 155845 w 150291"/>
                <a:gd name="connsiteY13" fmla="*/ 110366 h 111084"/>
                <a:gd name="connsiteX14" fmla="*/ 151990 w 150291"/>
                <a:gd name="connsiteY14" fmla="*/ 112914 h 111084"/>
                <a:gd name="connsiteX15" fmla="*/ 26530 w 150291"/>
                <a:gd name="connsiteY15" fmla="*/ 112980 h 111084"/>
                <a:gd name="connsiteX16" fmla="*/ 14049 w 150291"/>
                <a:gd name="connsiteY16" fmla="*/ 112914 h 111084"/>
                <a:gd name="connsiteX17" fmla="*/ 4182 w 150291"/>
                <a:gd name="connsiteY17" fmla="*/ 112914 h 111084"/>
                <a:gd name="connsiteX18" fmla="*/ 1242 w 150291"/>
                <a:gd name="connsiteY18" fmla="*/ 111673 h 111084"/>
                <a:gd name="connsiteX19" fmla="*/ 0 w 150291"/>
                <a:gd name="connsiteY19" fmla="*/ 108732 h 111084"/>
                <a:gd name="connsiteX20" fmla="*/ 0 w 150291"/>
                <a:gd name="connsiteY20" fmla="*/ 4182 h 111084"/>
                <a:gd name="connsiteX21" fmla="*/ 1176 w 150291"/>
                <a:gd name="connsiteY21" fmla="*/ 1242 h 111084"/>
                <a:gd name="connsiteX22" fmla="*/ 4182 w 150291"/>
                <a:gd name="connsiteY22" fmla="*/ 0 h 111084"/>
                <a:gd name="connsiteX23" fmla="*/ 151990 w 150291"/>
                <a:gd name="connsiteY23" fmla="*/ 0 h 111084"/>
                <a:gd name="connsiteX24" fmla="*/ 155845 w 150291"/>
                <a:gd name="connsiteY24" fmla="*/ 2548 h 111084"/>
                <a:gd name="connsiteX25" fmla="*/ 154996 w 150291"/>
                <a:gd name="connsiteY25" fmla="*/ 7122 h 111084"/>
                <a:gd name="connsiteX26" fmla="*/ 133824 w 150291"/>
                <a:gd name="connsiteY26" fmla="*/ 29013 h 111084"/>
                <a:gd name="connsiteX27" fmla="*/ 127878 w 150291"/>
                <a:gd name="connsiteY27" fmla="*/ 29078 h 111084"/>
                <a:gd name="connsiteX28" fmla="*/ 127747 w 150291"/>
                <a:gd name="connsiteY28" fmla="*/ 23132 h 111084"/>
                <a:gd name="connsiteX29" fmla="*/ 142123 w 150291"/>
                <a:gd name="connsiteY29" fmla="*/ 8364 h 111084"/>
                <a:gd name="connsiteX30" fmla="*/ 8364 w 150291"/>
                <a:gd name="connsiteY30" fmla="*/ 8364 h 111084"/>
                <a:gd name="connsiteX31" fmla="*/ 8364 w 150291"/>
                <a:gd name="connsiteY31" fmla="*/ 104550 h 111084"/>
                <a:gd name="connsiteX32" fmla="*/ 14049 w 150291"/>
                <a:gd name="connsiteY32" fmla="*/ 104550 h 111084"/>
                <a:gd name="connsiteX33" fmla="*/ 18165 w 150291"/>
                <a:gd name="connsiteY33" fmla="*/ 108732 h 111084"/>
                <a:gd name="connsiteX34" fmla="*/ 14049 w 150291"/>
                <a:gd name="connsiteY34" fmla="*/ 112914 h 111084"/>
                <a:gd name="connsiteX35" fmla="*/ 122062 w 150291"/>
                <a:gd name="connsiteY35" fmla="*/ 39272 h 111084"/>
                <a:gd name="connsiteX36" fmla="*/ 119122 w 150291"/>
                <a:gd name="connsiteY36" fmla="*/ 38096 h 111084"/>
                <a:gd name="connsiteX37" fmla="*/ 119056 w 150291"/>
                <a:gd name="connsiteY37" fmla="*/ 32149 h 111084"/>
                <a:gd name="connsiteX38" fmla="*/ 124938 w 150291"/>
                <a:gd name="connsiteY38" fmla="*/ 32084 h 111084"/>
                <a:gd name="connsiteX39" fmla="*/ 126245 w 150291"/>
                <a:gd name="connsiteY39" fmla="*/ 35024 h 111084"/>
                <a:gd name="connsiteX40" fmla="*/ 125068 w 150291"/>
                <a:gd name="connsiteY40" fmla="*/ 37965 h 111084"/>
                <a:gd name="connsiteX41" fmla="*/ 122062 w 150291"/>
                <a:gd name="connsiteY41" fmla="*/ 39272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50291" h="111084">
                  <a:moveTo>
                    <a:pt x="26530" y="112980"/>
                  </a:moveTo>
                  <a:lnTo>
                    <a:pt x="26530" y="112980"/>
                  </a:lnTo>
                  <a:cubicBezTo>
                    <a:pt x="24242" y="112980"/>
                    <a:pt x="22413" y="111085"/>
                    <a:pt x="22413" y="108732"/>
                  </a:cubicBezTo>
                  <a:cubicBezTo>
                    <a:pt x="22413" y="106445"/>
                    <a:pt x="24242" y="104550"/>
                    <a:pt x="26530" y="104550"/>
                  </a:cubicBezTo>
                  <a:lnTo>
                    <a:pt x="142123" y="104550"/>
                  </a:lnTo>
                  <a:lnTo>
                    <a:pt x="98277" y="59398"/>
                  </a:lnTo>
                  <a:cubicBezTo>
                    <a:pt x="96709" y="57764"/>
                    <a:pt x="96709" y="55216"/>
                    <a:pt x="98277" y="53582"/>
                  </a:cubicBezTo>
                  <a:lnTo>
                    <a:pt x="110301" y="41167"/>
                  </a:lnTo>
                  <a:lnTo>
                    <a:pt x="110366" y="41101"/>
                  </a:lnTo>
                  <a:cubicBezTo>
                    <a:pt x="111934" y="39598"/>
                    <a:pt x="114613" y="39533"/>
                    <a:pt x="116247" y="41101"/>
                  </a:cubicBezTo>
                  <a:cubicBezTo>
                    <a:pt x="117880" y="42670"/>
                    <a:pt x="117880" y="45349"/>
                    <a:pt x="116312" y="46982"/>
                  </a:cubicBezTo>
                  <a:lnTo>
                    <a:pt x="107098" y="56457"/>
                  </a:lnTo>
                  <a:lnTo>
                    <a:pt x="154996" y="105857"/>
                  </a:lnTo>
                  <a:cubicBezTo>
                    <a:pt x="156172" y="107033"/>
                    <a:pt x="156564" y="108798"/>
                    <a:pt x="155845" y="110366"/>
                  </a:cubicBezTo>
                  <a:cubicBezTo>
                    <a:pt x="155257" y="111934"/>
                    <a:pt x="153689" y="112914"/>
                    <a:pt x="151990" y="112914"/>
                  </a:cubicBezTo>
                  <a:lnTo>
                    <a:pt x="26530" y="112980"/>
                  </a:lnTo>
                  <a:close/>
                  <a:moveTo>
                    <a:pt x="14049" y="112914"/>
                  </a:moveTo>
                  <a:lnTo>
                    <a:pt x="4182" y="112914"/>
                  </a:lnTo>
                  <a:cubicBezTo>
                    <a:pt x="3071" y="112914"/>
                    <a:pt x="1960" y="112457"/>
                    <a:pt x="1242" y="111673"/>
                  </a:cubicBezTo>
                  <a:cubicBezTo>
                    <a:pt x="457" y="110954"/>
                    <a:pt x="0" y="109908"/>
                    <a:pt x="0" y="108732"/>
                  </a:cubicBezTo>
                  <a:lnTo>
                    <a:pt x="0" y="4182"/>
                  </a:lnTo>
                  <a:cubicBezTo>
                    <a:pt x="0" y="3071"/>
                    <a:pt x="457" y="2026"/>
                    <a:pt x="1176" y="1242"/>
                  </a:cubicBezTo>
                  <a:cubicBezTo>
                    <a:pt x="1960" y="457"/>
                    <a:pt x="3071" y="0"/>
                    <a:pt x="4182" y="0"/>
                  </a:cubicBezTo>
                  <a:lnTo>
                    <a:pt x="151990" y="0"/>
                  </a:lnTo>
                  <a:cubicBezTo>
                    <a:pt x="153689" y="0"/>
                    <a:pt x="155257" y="1046"/>
                    <a:pt x="155845" y="2548"/>
                  </a:cubicBezTo>
                  <a:cubicBezTo>
                    <a:pt x="156564" y="4117"/>
                    <a:pt x="156172" y="5881"/>
                    <a:pt x="154996" y="7122"/>
                  </a:cubicBezTo>
                  <a:lnTo>
                    <a:pt x="133824" y="29013"/>
                  </a:lnTo>
                  <a:cubicBezTo>
                    <a:pt x="132191" y="30581"/>
                    <a:pt x="129446" y="30646"/>
                    <a:pt x="127878" y="29078"/>
                  </a:cubicBezTo>
                  <a:cubicBezTo>
                    <a:pt x="126245" y="27510"/>
                    <a:pt x="126179" y="24831"/>
                    <a:pt x="127747" y="23132"/>
                  </a:cubicBezTo>
                  <a:lnTo>
                    <a:pt x="142123" y="8364"/>
                  </a:lnTo>
                  <a:lnTo>
                    <a:pt x="8364" y="8364"/>
                  </a:lnTo>
                  <a:lnTo>
                    <a:pt x="8364" y="104550"/>
                  </a:lnTo>
                  <a:lnTo>
                    <a:pt x="14049" y="104550"/>
                  </a:lnTo>
                  <a:cubicBezTo>
                    <a:pt x="16336" y="104550"/>
                    <a:pt x="18165" y="106445"/>
                    <a:pt x="18165" y="108732"/>
                  </a:cubicBezTo>
                  <a:cubicBezTo>
                    <a:pt x="18165" y="111085"/>
                    <a:pt x="16336" y="112914"/>
                    <a:pt x="14049" y="112914"/>
                  </a:cubicBezTo>
                  <a:close/>
                  <a:moveTo>
                    <a:pt x="122062" y="39272"/>
                  </a:moveTo>
                  <a:cubicBezTo>
                    <a:pt x="120952" y="39272"/>
                    <a:pt x="119906" y="38814"/>
                    <a:pt x="119122" y="38096"/>
                  </a:cubicBezTo>
                  <a:cubicBezTo>
                    <a:pt x="117488" y="36462"/>
                    <a:pt x="117423" y="33848"/>
                    <a:pt x="119056" y="32149"/>
                  </a:cubicBezTo>
                  <a:cubicBezTo>
                    <a:pt x="120625" y="30581"/>
                    <a:pt x="123369" y="30516"/>
                    <a:pt x="124938" y="32084"/>
                  </a:cubicBezTo>
                  <a:cubicBezTo>
                    <a:pt x="125787" y="32868"/>
                    <a:pt x="126179" y="33913"/>
                    <a:pt x="126245" y="35024"/>
                  </a:cubicBezTo>
                  <a:cubicBezTo>
                    <a:pt x="126245" y="36135"/>
                    <a:pt x="125852" y="37181"/>
                    <a:pt x="125068" y="37965"/>
                  </a:cubicBezTo>
                  <a:cubicBezTo>
                    <a:pt x="124219" y="38814"/>
                    <a:pt x="123173" y="39272"/>
                    <a:pt x="122062" y="3927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3ACB6A02-4DF7-4446-BC26-EE644307154F}"/>
                </a:ext>
              </a:extLst>
            </p:cNvPr>
            <p:cNvSpPr/>
            <p:nvPr/>
          </p:nvSpPr>
          <p:spPr>
            <a:xfrm>
              <a:off x="4343411" y="1550341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E40E111-E666-47BF-B6FC-1BF1D52E090B}"/>
                </a:ext>
              </a:extLst>
            </p:cNvPr>
            <p:cNvSpPr/>
            <p:nvPr/>
          </p:nvSpPr>
          <p:spPr>
            <a:xfrm>
              <a:off x="4350795" y="1543022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6CFA864E-CF32-45E0-9604-A202D2608267}"/>
                </a:ext>
              </a:extLst>
            </p:cNvPr>
            <p:cNvSpPr/>
            <p:nvPr/>
          </p:nvSpPr>
          <p:spPr>
            <a:xfrm>
              <a:off x="4394273" y="1584409"/>
              <a:ext cx="39206" cy="39206"/>
            </a:xfrm>
            <a:custGeom>
              <a:avLst/>
              <a:gdLst>
                <a:gd name="connsiteX0" fmla="*/ 20232 w 39206"/>
                <a:gd name="connsiteY0" fmla="*/ 40554 h 39206"/>
                <a:gd name="connsiteX1" fmla="*/ 8666 w 39206"/>
                <a:gd name="connsiteY1" fmla="*/ 36895 h 39206"/>
                <a:gd name="connsiteX2" fmla="*/ 302 w 39206"/>
                <a:gd name="connsiteY2" fmla="*/ 23826 h 39206"/>
                <a:gd name="connsiteX3" fmla="*/ 3635 w 39206"/>
                <a:gd name="connsiteY3" fmla="*/ 8666 h 39206"/>
                <a:gd name="connsiteX4" fmla="*/ 16704 w 39206"/>
                <a:gd name="connsiteY4" fmla="*/ 302 h 39206"/>
                <a:gd name="connsiteX5" fmla="*/ 31863 w 39206"/>
                <a:gd name="connsiteY5" fmla="*/ 3635 h 39206"/>
                <a:gd name="connsiteX6" fmla="*/ 40227 w 39206"/>
                <a:gd name="connsiteY6" fmla="*/ 16704 h 39206"/>
                <a:gd name="connsiteX7" fmla="*/ 36895 w 39206"/>
                <a:gd name="connsiteY7" fmla="*/ 31863 h 39206"/>
                <a:gd name="connsiteX8" fmla="*/ 23826 w 39206"/>
                <a:gd name="connsiteY8" fmla="*/ 40227 h 39206"/>
                <a:gd name="connsiteX9" fmla="*/ 20232 w 39206"/>
                <a:gd name="connsiteY9" fmla="*/ 40554 h 39206"/>
                <a:gd name="connsiteX10" fmla="*/ 20297 w 39206"/>
                <a:gd name="connsiteY10" fmla="*/ 8405 h 39206"/>
                <a:gd name="connsiteX11" fmla="*/ 18206 w 39206"/>
                <a:gd name="connsiteY11" fmla="*/ 8601 h 39206"/>
                <a:gd name="connsiteX12" fmla="*/ 10561 w 39206"/>
                <a:gd name="connsiteY12" fmla="*/ 13502 h 39206"/>
                <a:gd name="connsiteX13" fmla="*/ 8601 w 39206"/>
                <a:gd name="connsiteY13" fmla="*/ 22389 h 39206"/>
                <a:gd name="connsiteX14" fmla="*/ 13502 w 39206"/>
                <a:gd name="connsiteY14" fmla="*/ 30034 h 39206"/>
                <a:gd name="connsiteX15" fmla="*/ 22388 w 39206"/>
                <a:gd name="connsiteY15" fmla="*/ 31994 h 39206"/>
                <a:gd name="connsiteX16" fmla="*/ 30034 w 39206"/>
                <a:gd name="connsiteY16" fmla="*/ 27093 h 39206"/>
                <a:gd name="connsiteX17" fmla="*/ 31994 w 39206"/>
                <a:gd name="connsiteY17" fmla="*/ 18206 h 39206"/>
                <a:gd name="connsiteX18" fmla="*/ 27093 w 39206"/>
                <a:gd name="connsiteY18" fmla="*/ 10561 h 39206"/>
                <a:gd name="connsiteX19" fmla="*/ 20297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32" y="40554"/>
                  </a:moveTo>
                  <a:cubicBezTo>
                    <a:pt x="16115" y="40554"/>
                    <a:pt x="12129" y="39313"/>
                    <a:pt x="8666" y="36895"/>
                  </a:cubicBezTo>
                  <a:cubicBezTo>
                    <a:pt x="4223" y="33824"/>
                    <a:pt x="1282" y="29184"/>
                    <a:pt x="302" y="23826"/>
                  </a:cubicBezTo>
                  <a:cubicBezTo>
                    <a:pt x="-613" y="18533"/>
                    <a:pt x="564" y="13110"/>
                    <a:pt x="3635" y="8666"/>
                  </a:cubicBezTo>
                  <a:cubicBezTo>
                    <a:pt x="6706" y="4223"/>
                    <a:pt x="11345" y="1282"/>
                    <a:pt x="16704" y="302"/>
                  </a:cubicBezTo>
                  <a:cubicBezTo>
                    <a:pt x="21996" y="-613"/>
                    <a:pt x="27420" y="564"/>
                    <a:pt x="31863" y="3635"/>
                  </a:cubicBezTo>
                  <a:cubicBezTo>
                    <a:pt x="36307" y="6706"/>
                    <a:pt x="39247" y="11411"/>
                    <a:pt x="40227" y="16704"/>
                  </a:cubicBezTo>
                  <a:cubicBezTo>
                    <a:pt x="41208" y="21996"/>
                    <a:pt x="39966" y="27420"/>
                    <a:pt x="36895" y="31863"/>
                  </a:cubicBezTo>
                  <a:cubicBezTo>
                    <a:pt x="33824" y="36307"/>
                    <a:pt x="29184" y="39247"/>
                    <a:pt x="23826" y="40227"/>
                  </a:cubicBezTo>
                  <a:cubicBezTo>
                    <a:pt x="22650" y="40489"/>
                    <a:pt x="21408" y="40554"/>
                    <a:pt x="20232" y="40554"/>
                  </a:cubicBezTo>
                  <a:close/>
                  <a:moveTo>
                    <a:pt x="20297" y="8405"/>
                  </a:moveTo>
                  <a:cubicBezTo>
                    <a:pt x="19579" y="8405"/>
                    <a:pt x="18925" y="8470"/>
                    <a:pt x="18206" y="8601"/>
                  </a:cubicBezTo>
                  <a:cubicBezTo>
                    <a:pt x="15070" y="9124"/>
                    <a:pt x="12326" y="10888"/>
                    <a:pt x="10561" y="13502"/>
                  </a:cubicBezTo>
                  <a:cubicBezTo>
                    <a:pt x="8797" y="16115"/>
                    <a:pt x="8078" y="19252"/>
                    <a:pt x="8601" y="22389"/>
                  </a:cubicBezTo>
                  <a:cubicBezTo>
                    <a:pt x="9124" y="25525"/>
                    <a:pt x="10888" y="28269"/>
                    <a:pt x="13502" y="30034"/>
                  </a:cubicBezTo>
                  <a:cubicBezTo>
                    <a:pt x="16115" y="31863"/>
                    <a:pt x="19252" y="32517"/>
                    <a:pt x="22388" y="31994"/>
                  </a:cubicBezTo>
                  <a:cubicBezTo>
                    <a:pt x="25525" y="31471"/>
                    <a:pt x="28270" y="29707"/>
                    <a:pt x="30034" y="27093"/>
                  </a:cubicBezTo>
                  <a:cubicBezTo>
                    <a:pt x="31798" y="24480"/>
                    <a:pt x="32582" y="21343"/>
                    <a:pt x="31994" y="18206"/>
                  </a:cubicBezTo>
                  <a:cubicBezTo>
                    <a:pt x="31471" y="15070"/>
                    <a:pt x="29707" y="12326"/>
                    <a:pt x="27093" y="10561"/>
                  </a:cubicBezTo>
                  <a:cubicBezTo>
                    <a:pt x="25067" y="9124"/>
                    <a:pt x="22715" y="8405"/>
                    <a:pt x="20297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C31E1E1D-9AA1-4E21-97B9-54F6F59E5FFD}"/>
                </a:ext>
              </a:extLst>
            </p:cNvPr>
            <p:cNvSpPr/>
            <p:nvPr/>
          </p:nvSpPr>
          <p:spPr>
            <a:xfrm>
              <a:off x="4421905" y="1511674"/>
              <a:ext cx="13069" cy="13069"/>
            </a:xfrm>
            <a:custGeom>
              <a:avLst/>
              <a:gdLst>
                <a:gd name="connsiteX0" fmla="*/ 14556 w 13068"/>
                <a:gd name="connsiteY0" fmla="*/ 18803 h 13068"/>
                <a:gd name="connsiteX1" fmla="*/ 11615 w 13068"/>
                <a:gd name="connsiteY1" fmla="*/ 17561 h 13068"/>
                <a:gd name="connsiteX2" fmla="*/ 1225 w 13068"/>
                <a:gd name="connsiteY2" fmla="*/ 7171 h 13068"/>
                <a:gd name="connsiteX3" fmla="*/ 1225 w 13068"/>
                <a:gd name="connsiteY3" fmla="*/ 1225 h 13068"/>
                <a:gd name="connsiteX4" fmla="*/ 7172 w 13068"/>
                <a:gd name="connsiteY4" fmla="*/ 1225 h 13068"/>
                <a:gd name="connsiteX5" fmla="*/ 17561 w 13068"/>
                <a:gd name="connsiteY5" fmla="*/ 11615 h 13068"/>
                <a:gd name="connsiteX6" fmla="*/ 17561 w 13068"/>
                <a:gd name="connsiteY6" fmla="*/ 17561 h 13068"/>
                <a:gd name="connsiteX7" fmla="*/ 14556 w 13068"/>
                <a:gd name="connsiteY7" fmla="*/ 18803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803"/>
                  </a:moveTo>
                  <a:cubicBezTo>
                    <a:pt x="13510" y="18803"/>
                    <a:pt x="12399" y="18411"/>
                    <a:pt x="11615" y="17561"/>
                  </a:cubicBezTo>
                  <a:lnTo>
                    <a:pt x="1225" y="7171"/>
                  </a:lnTo>
                  <a:cubicBezTo>
                    <a:pt x="-408" y="5538"/>
                    <a:pt x="-408" y="2859"/>
                    <a:pt x="1225" y="1225"/>
                  </a:cubicBezTo>
                  <a:cubicBezTo>
                    <a:pt x="2859" y="-408"/>
                    <a:pt x="5538" y="-408"/>
                    <a:pt x="7172" y="1225"/>
                  </a:cubicBezTo>
                  <a:lnTo>
                    <a:pt x="17561" y="11615"/>
                  </a:lnTo>
                  <a:cubicBezTo>
                    <a:pt x="19195" y="13248"/>
                    <a:pt x="19195" y="15928"/>
                    <a:pt x="17561" y="17561"/>
                  </a:cubicBezTo>
                  <a:cubicBezTo>
                    <a:pt x="16712" y="18345"/>
                    <a:pt x="15666" y="18803"/>
                    <a:pt x="14556" y="188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493ECA89-D266-4095-BBB9-500963534410}"/>
                </a:ext>
              </a:extLst>
            </p:cNvPr>
            <p:cNvSpPr/>
            <p:nvPr/>
          </p:nvSpPr>
          <p:spPr>
            <a:xfrm>
              <a:off x="4421905" y="1511674"/>
              <a:ext cx="13069" cy="13069"/>
            </a:xfrm>
            <a:custGeom>
              <a:avLst/>
              <a:gdLst>
                <a:gd name="connsiteX0" fmla="*/ 4166 w 13068"/>
                <a:gd name="connsiteY0" fmla="*/ 18803 h 13068"/>
                <a:gd name="connsiteX1" fmla="*/ 1225 w 13068"/>
                <a:gd name="connsiteY1" fmla="*/ 17561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561 w 13068"/>
                <a:gd name="connsiteY4" fmla="*/ 1225 h 13068"/>
                <a:gd name="connsiteX5" fmla="*/ 17561 w 13068"/>
                <a:gd name="connsiteY5" fmla="*/ 7171 h 13068"/>
                <a:gd name="connsiteX6" fmla="*/ 7172 w 13068"/>
                <a:gd name="connsiteY6" fmla="*/ 17561 h 13068"/>
                <a:gd name="connsiteX7" fmla="*/ 4166 w 13068"/>
                <a:gd name="connsiteY7" fmla="*/ 18803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803"/>
                  </a:moveTo>
                  <a:cubicBezTo>
                    <a:pt x="3120" y="18803"/>
                    <a:pt x="2009" y="18411"/>
                    <a:pt x="1225" y="17561"/>
                  </a:cubicBezTo>
                  <a:cubicBezTo>
                    <a:pt x="-408" y="15928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9" y="-408"/>
                    <a:pt x="15928" y="-408"/>
                    <a:pt x="17561" y="1225"/>
                  </a:cubicBezTo>
                  <a:cubicBezTo>
                    <a:pt x="19195" y="2859"/>
                    <a:pt x="19195" y="5538"/>
                    <a:pt x="17561" y="7171"/>
                  </a:cubicBezTo>
                  <a:lnTo>
                    <a:pt x="7172" y="17561"/>
                  </a:lnTo>
                  <a:cubicBezTo>
                    <a:pt x="6322" y="18345"/>
                    <a:pt x="5276" y="18803"/>
                    <a:pt x="4166" y="188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800AAF1C-40C4-4AFE-A4E6-7EC47866D94F}"/>
                </a:ext>
              </a:extLst>
            </p:cNvPr>
            <p:cNvSpPr/>
            <p:nvPr/>
          </p:nvSpPr>
          <p:spPr>
            <a:xfrm>
              <a:off x="4334459" y="1642737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364 h 26137"/>
                <a:gd name="connsiteX6" fmla="*/ 8364 w 26137"/>
                <a:gd name="connsiteY6" fmla="*/ 14245 h 26137"/>
                <a:gd name="connsiteX7" fmla="*/ 14245 w 26137"/>
                <a:gd name="connsiteY7" fmla="*/ 20126 h 26137"/>
                <a:gd name="connsiteX8" fmla="*/ 20126 w 26137"/>
                <a:gd name="connsiteY8" fmla="*/ 14245 h 26137"/>
                <a:gd name="connsiteX9" fmla="*/ 14245 w 26137"/>
                <a:gd name="connsiteY9" fmla="*/ 83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364"/>
                  </a:moveTo>
                  <a:cubicBezTo>
                    <a:pt x="10978" y="8364"/>
                    <a:pt x="8364" y="11043"/>
                    <a:pt x="8364" y="14245"/>
                  </a:cubicBezTo>
                  <a:cubicBezTo>
                    <a:pt x="8364" y="17447"/>
                    <a:pt x="11043" y="20126"/>
                    <a:pt x="14245" y="20126"/>
                  </a:cubicBezTo>
                  <a:cubicBezTo>
                    <a:pt x="17447" y="20126"/>
                    <a:pt x="20126" y="17447"/>
                    <a:pt x="20126" y="14245"/>
                  </a:cubicBezTo>
                  <a:cubicBezTo>
                    <a:pt x="20126" y="11043"/>
                    <a:pt x="17447" y="8364"/>
                    <a:pt x="1424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066EDC0-B851-4976-AB1F-0519F1F062E2}"/>
                </a:ext>
              </a:extLst>
            </p:cNvPr>
            <p:cNvSpPr/>
            <p:nvPr/>
          </p:nvSpPr>
          <p:spPr>
            <a:xfrm>
              <a:off x="4385950" y="1708212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163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E22AB01B-6BC6-42B0-B527-D18DC178BFFB}"/>
                </a:ext>
              </a:extLst>
            </p:cNvPr>
            <p:cNvSpPr/>
            <p:nvPr/>
          </p:nvSpPr>
          <p:spPr>
            <a:xfrm>
              <a:off x="4396797" y="1697430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098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0" name="Group 1739">
            <a:extLst>
              <a:ext uri="{FF2B5EF4-FFF2-40B4-BE49-F238E27FC236}">
                <a16:creationId xmlns:a16="http://schemas.microsoft.com/office/drawing/2014/main" id="{91ABA8F6-D330-45B4-B9CC-61A6A678419B}"/>
              </a:ext>
            </a:extLst>
          </p:cNvPr>
          <p:cNvGrpSpPr/>
          <p:nvPr/>
        </p:nvGrpSpPr>
        <p:grpSpPr>
          <a:xfrm>
            <a:off x="5382424" y="1549281"/>
            <a:ext cx="358652" cy="376256"/>
            <a:chOff x="5406290" y="1511674"/>
            <a:chExt cx="296406" cy="310955"/>
          </a:xfrm>
          <a:solidFill>
            <a:srgbClr val="FFFFFF"/>
          </a:solidFill>
        </p:grpSpPr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F1F87F11-8700-4652-BCEB-82005FFB130D}"/>
                </a:ext>
              </a:extLst>
            </p:cNvPr>
            <p:cNvSpPr/>
            <p:nvPr/>
          </p:nvSpPr>
          <p:spPr>
            <a:xfrm>
              <a:off x="5554169" y="1544917"/>
              <a:ext cx="6534" cy="254841"/>
            </a:xfrm>
            <a:custGeom>
              <a:avLst/>
              <a:gdLst>
                <a:gd name="connsiteX0" fmla="*/ 4182 w 6534"/>
                <a:gd name="connsiteY0" fmla="*/ 260592 h 254841"/>
                <a:gd name="connsiteX1" fmla="*/ 0 w 6534"/>
                <a:gd name="connsiteY1" fmla="*/ 256410 h 254841"/>
                <a:gd name="connsiteX2" fmla="*/ 0 w 6534"/>
                <a:gd name="connsiteY2" fmla="*/ 142188 h 254841"/>
                <a:gd name="connsiteX3" fmla="*/ 4182 w 6534"/>
                <a:gd name="connsiteY3" fmla="*/ 138006 h 254841"/>
                <a:gd name="connsiteX4" fmla="*/ 8364 w 6534"/>
                <a:gd name="connsiteY4" fmla="*/ 142188 h 254841"/>
                <a:gd name="connsiteX5" fmla="*/ 8364 w 6534"/>
                <a:gd name="connsiteY5" fmla="*/ 256410 h 254841"/>
                <a:gd name="connsiteX6" fmla="*/ 4182 w 6534"/>
                <a:gd name="connsiteY6" fmla="*/ 260592 h 254841"/>
                <a:gd name="connsiteX7" fmla="*/ 4182 w 6534"/>
                <a:gd name="connsiteY7" fmla="*/ 133824 h 254841"/>
                <a:gd name="connsiteX8" fmla="*/ 0 w 6534"/>
                <a:gd name="connsiteY8" fmla="*/ 129642 h 254841"/>
                <a:gd name="connsiteX9" fmla="*/ 0 w 6534"/>
                <a:gd name="connsiteY9" fmla="*/ 4182 h 254841"/>
                <a:gd name="connsiteX10" fmla="*/ 4182 w 6534"/>
                <a:gd name="connsiteY10" fmla="*/ 0 h 254841"/>
                <a:gd name="connsiteX11" fmla="*/ 8364 w 6534"/>
                <a:gd name="connsiteY11" fmla="*/ 4182 h 254841"/>
                <a:gd name="connsiteX12" fmla="*/ 8364 w 6534"/>
                <a:gd name="connsiteY12" fmla="*/ 129642 h 254841"/>
                <a:gd name="connsiteX13" fmla="*/ 4182 w 6534"/>
                <a:gd name="connsiteY13" fmla="*/ 133824 h 25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34" h="254841">
                  <a:moveTo>
                    <a:pt x="4182" y="260592"/>
                  </a:moveTo>
                  <a:cubicBezTo>
                    <a:pt x="1895" y="260592"/>
                    <a:pt x="0" y="258697"/>
                    <a:pt x="0" y="256410"/>
                  </a:cubicBezTo>
                  <a:lnTo>
                    <a:pt x="0" y="142188"/>
                  </a:lnTo>
                  <a:cubicBezTo>
                    <a:pt x="0" y="139901"/>
                    <a:pt x="1895" y="138006"/>
                    <a:pt x="4182" y="138006"/>
                  </a:cubicBezTo>
                  <a:cubicBezTo>
                    <a:pt x="6469" y="138006"/>
                    <a:pt x="8364" y="139901"/>
                    <a:pt x="8364" y="142188"/>
                  </a:cubicBezTo>
                  <a:lnTo>
                    <a:pt x="8364" y="256410"/>
                  </a:lnTo>
                  <a:cubicBezTo>
                    <a:pt x="8364" y="258697"/>
                    <a:pt x="6469" y="260592"/>
                    <a:pt x="4182" y="260592"/>
                  </a:cubicBezTo>
                  <a:close/>
                  <a:moveTo>
                    <a:pt x="4182" y="133824"/>
                  </a:moveTo>
                  <a:cubicBezTo>
                    <a:pt x="1895" y="133824"/>
                    <a:pt x="0" y="131995"/>
                    <a:pt x="0" y="129642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29642"/>
                  </a:lnTo>
                  <a:cubicBezTo>
                    <a:pt x="8364" y="131995"/>
                    <a:pt x="6469" y="133824"/>
                    <a:pt x="4182" y="13382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903C8CA9-0A2C-4607-BECB-D0AC9B6FF37A}"/>
                </a:ext>
              </a:extLst>
            </p:cNvPr>
            <p:cNvSpPr/>
            <p:nvPr/>
          </p:nvSpPr>
          <p:spPr>
            <a:xfrm>
              <a:off x="5406290" y="1544917"/>
              <a:ext cx="150291" cy="111085"/>
            </a:xfrm>
            <a:custGeom>
              <a:avLst/>
              <a:gdLst>
                <a:gd name="connsiteX0" fmla="*/ 142193 w 150291"/>
                <a:gd name="connsiteY0" fmla="*/ 112980 h 111084"/>
                <a:gd name="connsiteX1" fmla="*/ 138011 w 150291"/>
                <a:gd name="connsiteY1" fmla="*/ 108732 h 111084"/>
                <a:gd name="connsiteX2" fmla="*/ 142193 w 150291"/>
                <a:gd name="connsiteY2" fmla="*/ 104550 h 111084"/>
                <a:gd name="connsiteX3" fmla="*/ 147878 w 150291"/>
                <a:gd name="connsiteY3" fmla="*/ 104550 h 111084"/>
                <a:gd name="connsiteX4" fmla="*/ 147878 w 150291"/>
                <a:gd name="connsiteY4" fmla="*/ 8364 h 111084"/>
                <a:gd name="connsiteX5" fmla="*/ 14054 w 150291"/>
                <a:gd name="connsiteY5" fmla="*/ 8364 h 111084"/>
                <a:gd name="connsiteX6" fmla="*/ 28429 w 150291"/>
                <a:gd name="connsiteY6" fmla="*/ 23132 h 111084"/>
                <a:gd name="connsiteX7" fmla="*/ 28299 w 150291"/>
                <a:gd name="connsiteY7" fmla="*/ 29078 h 111084"/>
                <a:gd name="connsiteX8" fmla="*/ 22418 w 150291"/>
                <a:gd name="connsiteY8" fmla="*/ 28947 h 111084"/>
                <a:gd name="connsiteX9" fmla="*/ 1181 w 150291"/>
                <a:gd name="connsiteY9" fmla="*/ 7122 h 111084"/>
                <a:gd name="connsiteX10" fmla="*/ 332 w 150291"/>
                <a:gd name="connsiteY10" fmla="*/ 2548 h 111084"/>
                <a:gd name="connsiteX11" fmla="*/ 4187 w 150291"/>
                <a:gd name="connsiteY11" fmla="*/ 0 h 111084"/>
                <a:gd name="connsiteX12" fmla="*/ 152060 w 150291"/>
                <a:gd name="connsiteY12" fmla="*/ 0 h 111084"/>
                <a:gd name="connsiteX13" fmla="*/ 155001 w 150291"/>
                <a:gd name="connsiteY13" fmla="*/ 1242 h 111084"/>
                <a:gd name="connsiteX14" fmla="*/ 156242 w 150291"/>
                <a:gd name="connsiteY14" fmla="*/ 4182 h 111084"/>
                <a:gd name="connsiteX15" fmla="*/ 156242 w 150291"/>
                <a:gd name="connsiteY15" fmla="*/ 108732 h 111084"/>
                <a:gd name="connsiteX16" fmla="*/ 155001 w 150291"/>
                <a:gd name="connsiteY16" fmla="*/ 111673 h 111084"/>
                <a:gd name="connsiteX17" fmla="*/ 152060 w 150291"/>
                <a:gd name="connsiteY17" fmla="*/ 112914 h 111084"/>
                <a:gd name="connsiteX18" fmla="*/ 142324 w 150291"/>
                <a:gd name="connsiteY18" fmla="*/ 112914 h 111084"/>
                <a:gd name="connsiteX19" fmla="*/ 142193 w 150291"/>
                <a:gd name="connsiteY19" fmla="*/ 112980 h 111084"/>
                <a:gd name="connsiteX20" fmla="*/ 129647 w 150291"/>
                <a:gd name="connsiteY20" fmla="*/ 112914 h 111084"/>
                <a:gd name="connsiteX21" fmla="*/ 4187 w 150291"/>
                <a:gd name="connsiteY21" fmla="*/ 112914 h 111084"/>
                <a:gd name="connsiteX22" fmla="*/ 332 w 150291"/>
                <a:gd name="connsiteY22" fmla="*/ 110366 h 111084"/>
                <a:gd name="connsiteX23" fmla="*/ 1181 w 150291"/>
                <a:gd name="connsiteY23" fmla="*/ 105857 h 111084"/>
                <a:gd name="connsiteX24" fmla="*/ 49078 w 150291"/>
                <a:gd name="connsiteY24" fmla="*/ 56457 h 111084"/>
                <a:gd name="connsiteX25" fmla="*/ 39865 w 150291"/>
                <a:gd name="connsiteY25" fmla="*/ 46982 h 111084"/>
                <a:gd name="connsiteX26" fmla="*/ 38688 w 150291"/>
                <a:gd name="connsiteY26" fmla="*/ 44042 h 111084"/>
                <a:gd name="connsiteX27" fmla="*/ 39930 w 150291"/>
                <a:gd name="connsiteY27" fmla="*/ 41101 h 111084"/>
                <a:gd name="connsiteX28" fmla="*/ 45876 w 150291"/>
                <a:gd name="connsiteY28" fmla="*/ 41167 h 111084"/>
                <a:gd name="connsiteX29" fmla="*/ 57900 w 150291"/>
                <a:gd name="connsiteY29" fmla="*/ 53582 h 111084"/>
                <a:gd name="connsiteX30" fmla="*/ 57900 w 150291"/>
                <a:gd name="connsiteY30" fmla="*/ 59398 h 111084"/>
                <a:gd name="connsiteX31" fmla="*/ 14054 w 150291"/>
                <a:gd name="connsiteY31" fmla="*/ 104550 h 111084"/>
                <a:gd name="connsiteX32" fmla="*/ 129647 w 150291"/>
                <a:gd name="connsiteY32" fmla="*/ 104550 h 111084"/>
                <a:gd name="connsiteX33" fmla="*/ 133829 w 150291"/>
                <a:gd name="connsiteY33" fmla="*/ 108732 h 111084"/>
                <a:gd name="connsiteX34" fmla="*/ 129647 w 150291"/>
                <a:gd name="connsiteY34" fmla="*/ 112914 h 111084"/>
                <a:gd name="connsiteX35" fmla="*/ 34114 w 150291"/>
                <a:gd name="connsiteY35" fmla="*/ 39272 h 111084"/>
                <a:gd name="connsiteX36" fmla="*/ 31174 w 150291"/>
                <a:gd name="connsiteY36" fmla="*/ 37965 h 111084"/>
                <a:gd name="connsiteX37" fmla="*/ 31239 w 150291"/>
                <a:gd name="connsiteY37" fmla="*/ 32084 h 111084"/>
                <a:gd name="connsiteX38" fmla="*/ 37120 w 150291"/>
                <a:gd name="connsiteY38" fmla="*/ 32149 h 111084"/>
                <a:gd name="connsiteX39" fmla="*/ 37055 w 150291"/>
                <a:gd name="connsiteY39" fmla="*/ 38096 h 111084"/>
                <a:gd name="connsiteX40" fmla="*/ 34114 w 150291"/>
                <a:gd name="connsiteY40" fmla="*/ 39272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0291" h="111084">
                  <a:moveTo>
                    <a:pt x="142193" y="112980"/>
                  </a:moveTo>
                  <a:cubicBezTo>
                    <a:pt x="139906" y="112980"/>
                    <a:pt x="138011" y="111085"/>
                    <a:pt x="138011" y="108732"/>
                  </a:cubicBezTo>
                  <a:cubicBezTo>
                    <a:pt x="138011" y="106445"/>
                    <a:pt x="139906" y="104550"/>
                    <a:pt x="142193" y="104550"/>
                  </a:cubicBezTo>
                  <a:lnTo>
                    <a:pt x="147878" y="104550"/>
                  </a:lnTo>
                  <a:lnTo>
                    <a:pt x="147878" y="8364"/>
                  </a:lnTo>
                  <a:lnTo>
                    <a:pt x="14054" y="8364"/>
                  </a:lnTo>
                  <a:lnTo>
                    <a:pt x="28429" y="23132"/>
                  </a:lnTo>
                  <a:cubicBezTo>
                    <a:pt x="29998" y="24831"/>
                    <a:pt x="29998" y="27510"/>
                    <a:pt x="28299" y="29078"/>
                  </a:cubicBezTo>
                  <a:cubicBezTo>
                    <a:pt x="26730" y="30646"/>
                    <a:pt x="23921" y="30581"/>
                    <a:pt x="22418" y="28947"/>
                  </a:cubicBezTo>
                  <a:lnTo>
                    <a:pt x="1181" y="7122"/>
                  </a:lnTo>
                  <a:cubicBezTo>
                    <a:pt x="5" y="5881"/>
                    <a:pt x="-322" y="4117"/>
                    <a:pt x="332" y="2548"/>
                  </a:cubicBezTo>
                  <a:cubicBezTo>
                    <a:pt x="985" y="1046"/>
                    <a:pt x="2488" y="0"/>
                    <a:pt x="4187" y="0"/>
                  </a:cubicBezTo>
                  <a:lnTo>
                    <a:pt x="152060" y="0"/>
                  </a:lnTo>
                  <a:cubicBezTo>
                    <a:pt x="153171" y="0"/>
                    <a:pt x="154282" y="457"/>
                    <a:pt x="155001" y="1242"/>
                  </a:cubicBezTo>
                  <a:cubicBezTo>
                    <a:pt x="155785" y="2026"/>
                    <a:pt x="156242" y="3071"/>
                    <a:pt x="156242" y="4182"/>
                  </a:cubicBezTo>
                  <a:lnTo>
                    <a:pt x="156242" y="108732"/>
                  </a:lnTo>
                  <a:cubicBezTo>
                    <a:pt x="156242" y="109908"/>
                    <a:pt x="155785" y="110954"/>
                    <a:pt x="155001" y="111673"/>
                  </a:cubicBezTo>
                  <a:cubicBezTo>
                    <a:pt x="154217" y="112457"/>
                    <a:pt x="153171" y="112914"/>
                    <a:pt x="152060" y="112914"/>
                  </a:cubicBezTo>
                  <a:lnTo>
                    <a:pt x="142324" y="112914"/>
                  </a:lnTo>
                  <a:cubicBezTo>
                    <a:pt x="142258" y="112914"/>
                    <a:pt x="142258" y="112980"/>
                    <a:pt x="142193" y="112980"/>
                  </a:cubicBezTo>
                  <a:close/>
                  <a:moveTo>
                    <a:pt x="129647" y="112914"/>
                  </a:moveTo>
                  <a:lnTo>
                    <a:pt x="4187" y="112914"/>
                  </a:lnTo>
                  <a:cubicBezTo>
                    <a:pt x="2488" y="112914"/>
                    <a:pt x="985" y="111934"/>
                    <a:pt x="332" y="110366"/>
                  </a:cubicBezTo>
                  <a:cubicBezTo>
                    <a:pt x="-322" y="108798"/>
                    <a:pt x="5" y="107033"/>
                    <a:pt x="1181" y="105857"/>
                  </a:cubicBezTo>
                  <a:lnTo>
                    <a:pt x="49078" y="56457"/>
                  </a:lnTo>
                  <a:lnTo>
                    <a:pt x="39865" y="46982"/>
                  </a:lnTo>
                  <a:cubicBezTo>
                    <a:pt x="39081" y="46198"/>
                    <a:pt x="38688" y="45153"/>
                    <a:pt x="38688" y="44042"/>
                  </a:cubicBezTo>
                  <a:cubicBezTo>
                    <a:pt x="38688" y="42931"/>
                    <a:pt x="39146" y="41885"/>
                    <a:pt x="39930" y="41101"/>
                  </a:cubicBezTo>
                  <a:cubicBezTo>
                    <a:pt x="41564" y="39533"/>
                    <a:pt x="44308" y="39533"/>
                    <a:pt x="45876" y="41167"/>
                  </a:cubicBezTo>
                  <a:lnTo>
                    <a:pt x="57900" y="53582"/>
                  </a:lnTo>
                  <a:cubicBezTo>
                    <a:pt x="59468" y="55150"/>
                    <a:pt x="59468" y="57764"/>
                    <a:pt x="57900" y="59398"/>
                  </a:cubicBezTo>
                  <a:lnTo>
                    <a:pt x="14054" y="104550"/>
                  </a:lnTo>
                  <a:lnTo>
                    <a:pt x="129647" y="104550"/>
                  </a:lnTo>
                  <a:cubicBezTo>
                    <a:pt x="131934" y="104550"/>
                    <a:pt x="133829" y="106445"/>
                    <a:pt x="133829" y="108732"/>
                  </a:cubicBezTo>
                  <a:cubicBezTo>
                    <a:pt x="133829" y="111085"/>
                    <a:pt x="131934" y="112914"/>
                    <a:pt x="129647" y="112914"/>
                  </a:cubicBezTo>
                  <a:close/>
                  <a:moveTo>
                    <a:pt x="34114" y="39272"/>
                  </a:moveTo>
                  <a:cubicBezTo>
                    <a:pt x="33004" y="39272"/>
                    <a:pt x="31958" y="38814"/>
                    <a:pt x="31174" y="37965"/>
                  </a:cubicBezTo>
                  <a:cubicBezTo>
                    <a:pt x="29540" y="36331"/>
                    <a:pt x="29606" y="33652"/>
                    <a:pt x="31239" y="32084"/>
                  </a:cubicBezTo>
                  <a:cubicBezTo>
                    <a:pt x="32807" y="30516"/>
                    <a:pt x="35552" y="30516"/>
                    <a:pt x="37120" y="32149"/>
                  </a:cubicBezTo>
                  <a:cubicBezTo>
                    <a:pt x="38754" y="33783"/>
                    <a:pt x="38688" y="36462"/>
                    <a:pt x="37055" y="38096"/>
                  </a:cubicBezTo>
                  <a:cubicBezTo>
                    <a:pt x="36271" y="38814"/>
                    <a:pt x="35225" y="39272"/>
                    <a:pt x="34114" y="3927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91348E67-B41C-47B8-8445-596DB241EE87}"/>
                </a:ext>
              </a:extLst>
            </p:cNvPr>
            <p:cNvSpPr/>
            <p:nvPr/>
          </p:nvSpPr>
          <p:spPr>
            <a:xfrm>
              <a:off x="5673029" y="1550341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F62FF870-538C-477F-B626-A9477D20D678}"/>
                </a:ext>
              </a:extLst>
            </p:cNvPr>
            <p:cNvSpPr/>
            <p:nvPr/>
          </p:nvSpPr>
          <p:spPr>
            <a:xfrm>
              <a:off x="5680348" y="1543022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057C33E8-688A-42B1-A50C-F9D9F4D171D5}"/>
                </a:ext>
              </a:extLst>
            </p:cNvPr>
            <p:cNvSpPr/>
            <p:nvPr/>
          </p:nvSpPr>
          <p:spPr>
            <a:xfrm>
              <a:off x="5604678" y="1584409"/>
              <a:ext cx="39206" cy="39206"/>
            </a:xfrm>
            <a:custGeom>
              <a:avLst/>
              <a:gdLst>
                <a:gd name="connsiteX0" fmla="*/ 20324 w 39206"/>
                <a:gd name="connsiteY0" fmla="*/ 40554 h 39206"/>
                <a:gd name="connsiteX1" fmla="*/ 16730 w 39206"/>
                <a:gd name="connsiteY1" fmla="*/ 40227 h 39206"/>
                <a:gd name="connsiteX2" fmla="*/ 3661 w 39206"/>
                <a:gd name="connsiteY2" fmla="*/ 31863 h 39206"/>
                <a:gd name="connsiteX3" fmla="*/ 329 w 39206"/>
                <a:gd name="connsiteY3" fmla="*/ 16704 h 39206"/>
                <a:gd name="connsiteX4" fmla="*/ 8693 w 39206"/>
                <a:gd name="connsiteY4" fmla="*/ 3635 h 39206"/>
                <a:gd name="connsiteX5" fmla="*/ 23853 w 39206"/>
                <a:gd name="connsiteY5" fmla="*/ 302 h 39206"/>
                <a:gd name="connsiteX6" fmla="*/ 36921 w 39206"/>
                <a:gd name="connsiteY6" fmla="*/ 8666 h 39206"/>
                <a:gd name="connsiteX7" fmla="*/ 40254 w 39206"/>
                <a:gd name="connsiteY7" fmla="*/ 23826 h 39206"/>
                <a:gd name="connsiteX8" fmla="*/ 31890 w 39206"/>
                <a:gd name="connsiteY8" fmla="*/ 36895 h 39206"/>
                <a:gd name="connsiteX9" fmla="*/ 20324 w 39206"/>
                <a:gd name="connsiteY9" fmla="*/ 40554 h 39206"/>
                <a:gd name="connsiteX10" fmla="*/ 20258 w 39206"/>
                <a:gd name="connsiteY10" fmla="*/ 8405 h 39206"/>
                <a:gd name="connsiteX11" fmla="*/ 13463 w 39206"/>
                <a:gd name="connsiteY11" fmla="*/ 10561 h 39206"/>
                <a:gd name="connsiteX12" fmla="*/ 8562 w 39206"/>
                <a:gd name="connsiteY12" fmla="*/ 18206 h 39206"/>
                <a:gd name="connsiteX13" fmla="*/ 10522 w 39206"/>
                <a:gd name="connsiteY13" fmla="*/ 27093 h 39206"/>
                <a:gd name="connsiteX14" fmla="*/ 18168 w 39206"/>
                <a:gd name="connsiteY14" fmla="*/ 31994 h 39206"/>
                <a:gd name="connsiteX15" fmla="*/ 27054 w 39206"/>
                <a:gd name="connsiteY15" fmla="*/ 30034 h 39206"/>
                <a:gd name="connsiteX16" fmla="*/ 31955 w 39206"/>
                <a:gd name="connsiteY16" fmla="*/ 22389 h 39206"/>
                <a:gd name="connsiteX17" fmla="*/ 29995 w 39206"/>
                <a:gd name="connsiteY17" fmla="*/ 13502 h 39206"/>
                <a:gd name="connsiteX18" fmla="*/ 22349 w 39206"/>
                <a:gd name="connsiteY18" fmla="*/ 8601 h 39206"/>
                <a:gd name="connsiteX19" fmla="*/ 20258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324" y="40554"/>
                  </a:moveTo>
                  <a:cubicBezTo>
                    <a:pt x="19148" y="40554"/>
                    <a:pt x="17906" y="40423"/>
                    <a:pt x="16730" y="40227"/>
                  </a:cubicBezTo>
                  <a:cubicBezTo>
                    <a:pt x="11437" y="39313"/>
                    <a:pt x="6733" y="36307"/>
                    <a:pt x="3661" y="31863"/>
                  </a:cubicBezTo>
                  <a:cubicBezTo>
                    <a:pt x="590" y="27420"/>
                    <a:pt x="-651" y="22062"/>
                    <a:pt x="329" y="16704"/>
                  </a:cubicBezTo>
                  <a:cubicBezTo>
                    <a:pt x="1309" y="11345"/>
                    <a:pt x="4249" y="6706"/>
                    <a:pt x="8693" y="3635"/>
                  </a:cubicBezTo>
                  <a:cubicBezTo>
                    <a:pt x="13136" y="564"/>
                    <a:pt x="18494" y="-613"/>
                    <a:pt x="23853" y="302"/>
                  </a:cubicBezTo>
                  <a:cubicBezTo>
                    <a:pt x="29211" y="1217"/>
                    <a:pt x="33850" y="4223"/>
                    <a:pt x="36921" y="8666"/>
                  </a:cubicBezTo>
                  <a:cubicBezTo>
                    <a:pt x="39992" y="13110"/>
                    <a:pt x="41234" y="18468"/>
                    <a:pt x="40254" y="23826"/>
                  </a:cubicBezTo>
                  <a:cubicBezTo>
                    <a:pt x="39274" y="29184"/>
                    <a:pt x="36333" y="33824"/>
                    <a:pt x="31890" y="36895"/>
                  </a:cubicBezTo>
                  <a:cubicBezTo>
                    <a:pt x="28426" y="39313"/>
                    <a:pt x="24440" y="40554"/>
                    <a:pt x="20324" y="40554"/>
                  </a:cubicBezTo>
                  <a:close/>
                  <a:moveTo>
                    <a:pt x="20258" y="8405"/>
                  </a:moveTo>
                  <a:cubicBezTo>
                    <a:pt x="17841" y="8405"/>
                    <a:pt x="15488" y="9124"/>
                    <a:pt x="13463" y="10561"/>
                  </a:cubicBezTo>
                  <a:cubicBezTo>
                    <a:pt x="10849" y="12391"/>
                    <a:pt x="9085" y="15135"/>
                    <a:pt x="8562" y="18206"/>
                  </a:cubicBezTo>
                  <a:cubicBezTo>
                    <a:pt x="8039" y="21343"/>
                    <a:pt x="8693" y="24480"/>
                    <a:pt x="10522" y="27093"/>
                  </a:cubicBezTo>
                  <a:cubicBezTo>
                    <a:pt x="12352" y="29707"/>
                    <a:pt x="15096" y="31471"/>
                    <a:pt x="18168" y="31994"/>
                  </a:cubicBezTo>
                  <a:cubicBezTo>
                    <a:pt x="21304" y="32517"/>
                    <a:pt x="24440" y="31863"/>
                    <a:pt x="27054" y="30034"/>
                  </a:cubicBezTo>
                  <a:cubicBezTo>
                    <a:pt x="29668" y="28204"/>
                    <a:pt x="31432" y="25460"/>
                    <a:pt x="31955" y="22389"/>
                  </a:cubicBezTo>
                  <a:cubicBezTo>
                    <a:pt x="32478" y="19252"/>
                    <a:pt x="31824" y="16115"/>
                    <a:pt x="29995" y="13502"/>
                  </a:cubicBezTo>
                  <a:cubicBezTo>
                    <a:pt x="28165" y="10888"/>
                    <a:pt x="25421" y="9124"/>
                    <a:pt x="22349" y="8601"/>
                  </a:cubicBezTo>
                  <a:cubicBezTo>
                    <a:pt x="21631" y="8470"/>
                    <a:pt x="20912" y="8405"/>
                    <a:pt x="20258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AB256850-5325-4817-B846-20E0CD8C9124}"/>
                </a:ext>
              </a:extLst>
            </p:cNvPr>
            <p:cNvSpPr/>
            <p:nvPr/>
          </p:nvSpPr>
          <p:spPr>
            <a:xfrm>
              <a:off x="5598815" y="1511674"/>
              <a:ext cx="13069" cy="13069"/>
            </a:xfrm>
            <a:custGeom>
              <a:avLst/>
              <a:gdLst>
                <a:gd name="connsiteX0" fmla="*/ 4166 w 13068"/>
                <a:gd name="connsiteY0" fmla="*/ 18803 h 13068"/>
                <a:gd name="connsiteX1" fmla="*/ 1225 w 13068"/>
                <a:gd name="connsiteY1" fmla="*/ 17561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561 w 13068"/>
                <a:gd name="connsiteY4" fmla="*/ 1225 h 13068"/>
                <a:gd name="connsiteX5" fmla="*/ 17561 w 13068"/>
                <a:gd name="connsiteY5" fmla="*/ 7171 h 13068"/>
                <a:gd name="connsiteX6" fmla="*/ 7172 w 13068"/>
                <a:gd name="connsiteY6" fmla="*/ 17561 h 13068"/>
                <a:gd name="connsiteX7" fmla="*/ 4166 w 13068"/>
                <a:gd name="connsiteY7" fmla="*/ 18803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803"/>
                  </a:moveTo>
                  <a:cubicBezTo>
                    <a:pt x="3120" y="18803"/>
                    <a:pt x="2009" y="18411"/>
                    <a:pt x="1225" y="17561"/>
                  </a:cubicBezTo>
                  <a:cubicBezTo>
                    <a:pt x="-408" y="15928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9" y="-408"/>
                    <a:pt x="15928" y="-408"/>
                    <a:pt x="17561" y="1225"/>
                  </a:cubicBezTo>
                  <a:cubicBezTo>
                    <a:pt x="19195" y="2859"/>
                    <a:pt x="19195" y="5538"/>
                    <a:pt x="17561" y="7171"/>
                  </a:cubicBezTo>
                  <a:lnTo>
                    <a:pt x="7172" y="17561"/>
                  </a:lnTo>
                  <a:cubicBezTo>
                    <a:pt x="6322" y="18345"/>
                    <a:pt x="5276" y="18803"/>
                    <a:pt x="4166" y="188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8FAE843F-651F-4311-8B45-59CDD6E88B5E}"/>
                </a:ext>
              </a:extLst>
            </p:cNvPr>
            <p:cNvSpPr/>
            <p:nvPr/>
          </p:nvSpPr>
          <p:spPr>
            <a:xfrm>
              <a:off x="5598880" y="1511674"/>
              <a:ext cx="13069" cy="13069"/>
            </a:xfrm>
            <a:custGeom>
              <a:avLst/>
              <a:gdLst>
                <a:gd name="connsiteX0" fmla="*/ 14556 w 13068"/>
                <a:gd name="connsiteY0" fmla="*/ 18803 h 13068"/>
                <a:gd name="connsiteX1" fmla="*/ 11615 w 13068"/>
                <a:gd name="connsiteY1" fmla="*/ 17561 h 13068"/>
                <a:gd name="connsiteX2" fmla="*/ 1225 w 13068"/>
                <a:gd name="connsiteY2" fmla="*/ 7171 h 13068"/>
                <a:gd name="connsiteX3" fmla="*/ 1225 w 13068"/>
                <a:gd name="connsiteY3" fmla="*/ 1225 h 13068"/>
                <a:gd name="connsiteX4" fmla="*/ 7172 w 13068"/>
                <a:gd name="connsiteY4" fmla="*/ 1225 h 13068"/>
                <a:gd name="connsiteX5" fmla="*/ 17561 w 13068"/>
                <a:gd name="connsiteY5" fmla="*/ 11615 h 13068"/>
                <a:gd name="connsiteX6" fmla="*/ 17561 w 13068"/>
                <a:gd name="connsiteY6" fmla="*/ 17561 h 13068"/>
                <a:gd name="connsiteX7" fmla="*/ 14556 w 13068"/>
                <a:gd name="connsiteY7" fmla="*/ 18803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803"/>
                  </a:moveTo>
                  <a:cubicBezTo>
                    <a:pt x="13510" y="18803"/>
                    <a:pt x="12399" y="18411"/>
                    <a:pt x="11615" y="17561"/>
                  </a:cubicBezTo>
                  <a:lnTo>
                    <a:pt x="1225" y="7171"/>
                  </a:lnTo>
                  <a:cubicBezTo>
                    <a:pt x="-408" y="5538"/>
                    <a:pt x="-408" y="2859"/>
                    <a:pt x="1225" y="1225"/>
                  </a:cubicBezTo>
                  <a:cubicBezTo>
                    <a:pt x="2859" y="-408"/>
                    <a:pt x="5538" y="-408"/>
                    <a:pt x="7172" y="1225"/>
                  </a:cubicBezTo>
                  <a:lnTo>
                    <a:pt x="17561" y="11615"/>
                  </a:lnTo>
                  <a:cubicBezTo>
                    <a:pt x="19195" y="13248"/>
                    <a:pt x="19195" y="15928"/>
                    <a:pt x="17561" y="17561"/>
                  </a:cubicBezTo>
                  <a:cubicBezTo>
                    <a:pt x="16646" y="18345"/>
                    <a:pt x="15601" y="18803"/>
                    <a:pt x="14556" y="188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E149F159-896D-48C8-BDB7-79BEACB394BF}"/>
                </a:ext>
              </a:extLst>
            </p:cNvPr>
            <p:cNvSpPr/>
            <p:nvPr/>
          </p:nvSpPr>
          <p:spPr>
            <a:xfrm>
              <a:off x="5676558" y="1642737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364 h 26137"/>
                <a:gd name="connsiteX6" fmla="*/ 8364 w 26137"/>
                <a:gd name="connsiteY6" fmla="*/ 14245 h 26137"/>
                <a:gd name="connsiteX7" fmla="*/ 14245 w 26137"/>
                <a:gd name="connsiteY7" fmla="*/ 20126 h 26137"/>
                <a:gd name="connsiteX8" fmla="*/ 20126 w 26137"/>
                <a:gd name="connsiteY8" fmla="*/ 14245 h 26137"/>
                <a:gd name="connsiteX9" fmla="*/ 14245 w 26137"/>
                <a:gd name="connsiteY9" fmla="*/ 83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364"/>
                  </a:moveTo>
                  <a:cubicBezTo>
                    <a:pt x="10978" y="8364"/>
                    <a:pt x="8364" y="11043"/>
                    <a:pt x="8364" y="14245"/>
                  </a:cubicBezTo>
                  <a:cubicBezTo>
                    <a:pt x="8364" y="17447"/>
                    <a:pt x="11043" y="20126"/>
                    <a:pt x="14245" y="20126"/>
                  </a:cubicBezTo>
                  <a:cubicBezTo>
                    <a:pt x="17447" y="20126"/>
                    <a:pt x="20126" y="17447"/>
                    <a:pt x="20126" y="14245"/>
                  </a:cubicBezTo>
                  <a:cubicBezTo>
                    <a:pt x="20126" y="11043"/>
                    <a:pt x="17512" y="8364"/>
                    <a:pt x="1424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BECA0F3C-7885-49F5-8DB0-57741C76BC8F}"/>
                </a:ext>
              </a:extLst>
            </p:cNvPr>
            <p:cNvSpPr/>
            <p:nvPr/>
          </p:nvSpPr>
          <p:spPr>
            <a:xfrm>
              <a:off x="5623564" y="1708212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E53B97FD-4076-413A-BE07-CDFC21C7C764}"/>
                </a:ext>
              </a:extLst>
            </p:cNvPr>
            <p:cNvSpPr/>
            <p:nvPr/>
          </p:nvSpPr>
          <p:spPr>
            <a:xfrm>
              <a:off x="5634346" y="1697430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098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EF88413D-45C1-4730-B437-AC848AF78206}"/>
                </a:ext>
              </a:extLst>
            </p:cNvPr>
            <p:cNvSpPr/>
            <p:nvPr/>
          </p:nvSpPr>
          <p:spPr>
            <a:xfrm>
              <a:off x="5480918" y="1776888"/>
              <a:ext cx="150291" cy="45741"/>
            </a:xfrm>
            <a:custGeom>
              <a:avLst/>
              <a:gdLst>
                <a:gd name="connsiteX0" fmla="*/ 77432 w 150291"/>
                <a:gd name="connsiteY0" fmla="*/ 49269 h 45740"/>
                <a:gd name="connsiteX1" fmla="*/ 77432 w 150291"/>
                <a:gd name="connsiteY1" fmla="*/ 49269 h 45740"/>
                <a:gd name="connsiteX2" fmla="*/ 30908 w 150291"/>
                <a:gd name="connsiteY2" fmla="*/ 44761 h 45740"/>
                <a:gd name="connsiteX3" fmla="*/ 28294 w 150291"/>
                <a:gd name="connsiteY3" fmla="*/ 42866 h 45740"/>
                <a:gd name="connsiteX4" fmla="*/ 27771 w 150291"/>
                <a:gd name="connsiteY4" fmla="*/ 39729 h 45740"/>
                <a:gd name="connsiteX5" fmla="*/ 32737 w 150291"/>
                <a:gd name="connsiteY5" fmla="*/ 36593 h 45740"/>
                <a:gd name="connsiteX6" fmla="*/ 77432 w 150291"/>
                <a:gd name="connsiteY6" fmla="*/ 40905 h 45740"/>
                <a:gd name="connsiteX7" fmla="*/ 78086 w 150291"/>
                <a:gd name="connsiteY7" fmla="*/ 40905 h 45740"/>
                <a:gd name="connsiteX8" fmla="*/ 142580 w 150291"/>
                <a:gd name="connsiteY8" fmla="*/ 29143 h 45740"/>
                <a:gd name="connsiteX9" fmla="*/ 146436 w 150291"/>
                <a:gd name="connsiteY9" fmla="*/ 24635 h 45740"/>
                <a:gd name="connsiteX10" fmla="*/ 142580 w 150291"/>
                <a:gd name="connsiteY10" fmla="*/ 20126 h 45740"/>
                <a:gd name="connsiteX11" fmla="*/ 128074 w 150291"/>
                <a:gd name="connsiteY11" fmla="*/ 14180 h 45740"/>
                <a:gd name="connsiteX12" fmla="*/ 77694 w 150291"/>
                <a:gd name="connsiteY12" fmla="*/ 8364 h 45740"/>
                <a:gd name="connsiteX13" fmla="*/ 76583 w 150291"/>
                <a:gd name="connsiteY13" fmla="*/ 8364 h 45740"/>
                <a:gd name="connsiteX14" fmla="*/ 12219 w 150291"/>
                <a:gd name="connsiteY14" fmla="*/ 20126 h 45740"/>
                <a:gd name="connsiteX15" fmla="*/ 8364 w 150291"/>
                <a:gd name="connsiteY15" fmla="*/ 24569 h 45740"/>
                <a:gd name="connsiteX16" fmla="*/ 8364 w 150291"/>
                <a:gd name="connsiteY16" fmla="*/ 24700 h 45740"/>
                <a:gd name="connsiteX17" fmla="*/ 8364 w 150291"/>
                <a:gd name="connsiteY17" fmla="*/ 24765 h 45740"/>
                <a:gd name="connsiteX18" fmla="*/ 8495 w 150291"/>
                <a:gd name="connsiteY18" fmla="*/ 25419 h 45740"/>
                <a:gd name="connsiteX19" fmla="*/ 21171 w 150291"/>
                <a:gd name="connsiteY19" fmla="*/ 33325 h 45740"/>
                <a:gd name="connsiteX20" fmla="*/ 23720 w 150291"/>
                <a:gd name="connsiteY20" fmla="*/ 38684 h 45740"/>
                <a:gd name="connsiteX21" fmla="*/ 18362 w 150291"/>
                <a:gd name="connsiteY21" fmla="*/ 41167 h 45740"/>
                <a:gd name="connsiteX22" fmla="*/ 0 w 150291"/>
                <a:gd name="connsiteY22" fmla="*/ 24635 h 45740"/>
                <a:gd name="connsiteX23" fmla="*/ 24504 w 150291"/>
                <a:gd name="connsiteY23" fmla="*/ 6142 h 45740"/>
                <a:gd name="connsiteX24" fmla="*/ 77432 w 150291"/>
                <a:gd name="connsiteY24" fmla="*/ 0 h 45740"/>
                <a:gd name="connsiteX25" fmla="*/ 130296 w 150291"/>
                <a:gd name="connsiteY25" fmla="*/ 6142 h 45740"/>
                <a:gd name="connsiteX26" fmla="*/ 154800 w 150291"/>
                <a:gd name="connsiteY26" fmla="*/ 24635 h 45740"/>
                <a:gd name="connsiteX27" fmla="*/ 130361 w 150291"/>
                <a:gd name="connsiteY27" fmla="*/ 43127 h 45740"/>
                <a:gd name="connsiteX28" fmla="*/ 77432 w 150291"/>
                <a:gd name="connsiteY28" fmla="*/ 49269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50291" h="45740">
                  <a:moveTo>
                    <a:pt x="77432" y="49269"/>
                  </a:moveTo>
                  <a:lnTo>
                    <a:pt x="77432" y="49269"/>
                  </a:lnTo>
                  <a:cubicBezTo>
                    <a:pt x="60312" y="49269"/>
                    <a:pt x="44238" y="47701"/>
                    <a:pt x="30908" y="44761"/>
                  </a:cubicBezTo>
                  <a:cubicBezTo>
                    <a:pt x="29797" y="44499"/>
                    <a:pt x="28882" y="43846"/>
                    <a:pt x="28294" y="42866"/>
                  </a:cubicBezTo>
                  <a:cubicBezTo>
                    <a:pt x="27706" y="41951"/>
                    <a:pt x="27510" y="40840"/>
                    <a:pt x="27771" y="39729"/>
                  </a:cubicBezTo>
                  <a:cubicBezTo>
                    <a:pt x="28229" y="37573"/>
                    <a:pt x="30516" y="36070"/>
                    <a:pt x="32737" y="36593"/>
                  </a:cubicBezTo>
                  <a:cubicBezTo>
                    <a:pt x="45349" y="39402"/>
                    <a:pt x="61227" y="40905"/>
                    <a:pt x="77432" y="40905"/>
                  </a:cubicBezTo>
                  <a:lnTo>
                    <a:pt x="78086" y="40905"/>
                  </a:lnTo>
                  <a:cubicBezTo>
                    <a:pt x="105792" y="40905"/>
                    <a:pt x="132321" y="36070"/>
                    <a:pt x="142580" y="29143"/>
                  </a:cubicBezTo>
                  <a:cubicBezTo>
                    <a:pt x="145782" y="26987"/>
                    <a:pt x="146501" y="25288"/>
                    <a:pt x="146436" y="24635"/>
                  </a:cubicBezTo>
                  <a:cubicBezTo>
                    <a:pt x="146501" y="23981"/>
                    <a:pt x="145782" y="22282"/>
                    <a:pt x="142580" y="20126"/>
                  </a:cubicBezTo>
                  <a:cubicBezTo>
                    <a:pt x="139379" y="18035"/>
                    <a:pt x="134216" y="15879"/>
                    <a:pt x="128074" y="14180"/>
                  </a:cubicBezTo>
                  <a:cubicBezTo>
                    <a:pt x="114809" y="10455"/>
                    <a:pt x="96448" y="8364"/>
                    <a:pt x="77694" y="8364"/>
                  </a:cubicBezTo>
                  <a:lnTo>
                    <a:pt x="76583" y="8364"/>
                  </a:lnTo>
                  <a:cubicBezTo>
                    <a:pt x="48943" y="8364"/>
                    <a:pt x="22478" y="13199"/>
                    <a:pt x="12219" y="20126"/>
                  </a:cubicBezTo>
                  <a:cubicBezTo>
                    <a:pt x="9017" y="22282"/>
                    <a:pt x="8299" y="23981"/>
                    <a:pt x="8364" y="24569"/>
                  </a:cubicBezTo>
                  <a:lnTo>
                    <a:pt x="8364" y="24700"/>
                  </a:lnTo>
                  <a:lnTo>
                    <a:pt x="8364" y="24765"/>
                  </a:lnTo>
                  <a:cubicBezTo>
                    <a:pt x="8299" y="24765"/>
                    <a:pt x="8299" y="25027"/>
                    <a:pt x="8495" y="25419"/>
                  </a:cubicBezTo>
                  <a:cubicBezTo>
                    <a:pt x="9214" y="26922"/>
                    <a:pt x="12808" y="30516"/>
                    <a:pt x="21171" y="33325"/>
                  </a:cubicBezTo>
                  <a:cubicBezTo>
                    <a:pt x="23328" y="34110"/>
                    <a:pt x="24439" y="36462"/>
                    <a:pt x="23720" y="38684"/>
                  </a:cubicBezTo>
                  <a:cubicBezTo>
                    <a:pt x="22936" y="40775"/>
                    <a:pt x="20453" y="41951"/>
                    <a:pt x="18362" y="41167"/>
                  </a:cubicBezTo>
                  <a:cubicBezTo>
                    <a:pt x="7711" y="37181"/>
                    <a:pt x="523" y="32803"/>
                    <a:pt x="0" y="24635"/>
                  </a:cubicBezTo>
                  <a:cubicBezTo>
                    <a:pt x="915" y="14180"/>
                    <a:pt x="12611" y="9736"/>
                    <a:pt x="24504" y="6142"/>
                  </a:cubicBezTo>
                  <a:cubicBezTo>
                    <a:pt x="38749" y="2156"/>
                    <a:pt x="57503" y="0"/>
                    <a:pt x="77432" y="0"/>
                  </a:cubicBezTo>
                  <a:cubicBezTo>
                    <a:pt x="97297" y="0"/>
                    <a:pt x="116116" y="2156"/>
                    <a:pt x="130296" y="6142"/>
                  </a:cubicBezTo>
                  <a:cubicBezTo>
                    <a:pt x="142254" y="9736"/>
                    <a:pt x="153950" y="14180"/>
                    <a:pt x="154800" y="24635"/>
                  </a:cubicBezTo>
                  <a:cubicBezTo>
                    <a:pt x="153950" y="35090"/>
                    <a:pt x="142254" y="39533"/>
                    <a:pt x="130361" y="43127"/>
                  </a:cubicBezTo>
                  <a:cubicBezTo>
                    <a:pt x="116116" y="47113"/>
                    <a:pt x="97363" y="49269"/>
                    <a:pt x="77432" y="4926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1" name="Group 1740">
            <a:extLst>
              <a:ext uri="{FF2B5EF4-FFF2-40B4-BE49-F238E27FC236}">
                <a16:creationId xmlns:a16="http://schemas.microsoft.com/office/drawing/2014/main" id="{37DB5C7E-32DB-4D1A-A167-99459B7DABE9}"/>
              </a:ext>
            </a:extLst>
          </p:cNvPr>
          <p:cNvGrpSpPr/>
          <p:nvPr/>
        </p:nvGrpSpPr>
        <p:grpSpPr>
          <a:xfrm>
            <a:off x="6429336" y="1472653"/>
            <a:ext cx="395331" cy="468113"/>
            <a:chOff x="6465455" y="1462927"/>
            <a:chExt cx="326720" cy="386870"/>
          </a:xfrm>
          <a:solidFill>
            <a:srgbClr val="FFFFFF"/>
          </a:solidFill>
        </p:grpSpPr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29E7E8A-9213-461D-84DB-73E500D06460}"/>
                </a:ext>
              </a:extLst>
            </p:cNvPr>
            <p:cNvSpPr/>
            <p:nvPr/>
          </p:nvSpPr>
          <p:spPr>
            <a:xfrm>
              <a:off x="6521259" y="1501071"/>
              <a:ext cx="215635" cy="117619"/>
            </a:xfrm>
            <a:custGeom>
              <a:avLst/>
              <a:gdLst>
                <a:gd name="connsiteX0" fmla="*/ 211779 w 215634"/>
                <a:gd name="connsiteY0" fmla="*/ 121997 h 117619"/>
                <a:gd name="connsiteX1" fmla="*/ 211387 w 215634"/>
                <a:gd name="connsiteY1" fmla="*/ 121997 h 117619"/>
                <a:gd name="connsiteX2" fmla="*/ 208512 w 215634"/>
                <a:gd name="connsiteY2" fmla="*/ 120494 h 117619"/>
                <a:gd name="connsiteX3" fmla="*/ 207597 w 215634"/>
                <a:gd name="connsiteY3" fmla="*/ 117423 h 117619"/>
                <a:gd name="connsiteX4" fmla="*/ 207794 w 215634"/>
                <a:gd name="connsiteY4" fmla="*/ 114809 h 117619"/>
                <a:gd name="connsiteX5" fmla="*/ 207794 w 215634"/>
                <a:gd name="connsiteY5" fmla="*/ 114613 h 117619"/>
                <a:gd name="connsiteX6" fmla="*/ 207989 w 215634"/>
                <a:gd name="connsiteY6" fmla="*/ 108144 h 117619"/>
                <a:gd name="connsiteX7" fmla="*/ 152317 w 215634"/>
                <a:gd name="connsiteY7" fmla="*/ 18623 h 117619"/>
                <a:gd name="connsiteX8" fmla="*/ 150421 w 215634"/>
                <a:gd name="connsiteY8" fmla="*/ 13003 h 117619"/>
                <a:gd name="connsiteX9" fmla="*/ 156041 w 215634"/>
                <a:gd name="connsiteY9" fmla="*/ 11108 h 117619"/>
                <a:gd name="connsiteX10" fmla="*/ 199626 w 215634"/>
                <a:gd name="connsiteY10" fmla="*/ 50315 h 117619"/>
                <a:gd name="connsiteX11" fmla="*/ 216354 w 215634"/>
                <a:gd name="connsiteY11" fmla="*/ 108144 h 117619"/>
                <a:gd name="connsiteX12" fmla="*/ 216157 w 215634"/>
                <a:gd name="connsiteY12" fmla="*/ 114940 h 117619"/>
                <a:gd name="connsiteX13" fmla="*/ 216157 w 215634"/>
                <a:gd name="connsiteY13" fmla="*/ 115005 h 117619"/>
                <a:gd name="connsiteX14" fmla="*/ 215962 w 215634"/>
                <a:gd name="connsiteY14" fmla="*/ 118076 h 117619"/>
                <a:gd name="connsiteX15" fmla="*/ 215896 w 215634"/>
                <a:gd name="connsiteY15" fmla="*/ 118207 h 117619"/>
                <a:gd name="connsiteX16" fmla="*/ 211779 w 215634"/>
                <a:gd name="connsiteY16" fmla="*/ 121997 h 117619"/>
                <a:gd name="connsiteX17" fmla="*/ 4574 w 215634"/>
                <a:gd name="connsiteY17" fmla="*/ 121997 h 117619"/>
                <a:gd name="connsiteX18" fmla="*/ 457 w 215634"/>
                <a:gd name="connsiteY18" fmla="*/ 118142 h 117619"/>
                <a:gd name="connsiteX19" fmla="*/ 392 w 215634"/>
                <a:gd name="connsiteY19" fmla="*/ 117880 h 117619"/>
                <a:gd name="connsiteX20" fmla="*/ 261 w 215634"/>
                <a:gd name="connsiteY20" fmla="*/ 115332 h 117619"/>
                <a:gd name="connsiteX21" fmla="*/ 196 w 215634"/>
                <a:gd name="connsiteY21" fmla="*/ 115267 h 117619"/>
                <a:gd name="connsiteX22" fmla="*/ 0 w 215634"/>
                <a:gd name="connsiteY22" fmla="*/ 108144 h 117619"/>
                <a:gd name="connsiteX23" fmla="*/ 108210 w 215634"/>
                <a:gd name="connsiteY23" fmla="*/ 0 h 117619"/>
                <a:gd name="connsiteX24" fmla="*/ 144018 w 215634"/>
                <a:gd name="connsiteY24" fmla="*/ 6077 h 117619"/>
                <a:gd name="connsiteX25" fmla="*/ 146566 w 215634"/>
                <a:gd name="connsiteY25" fmla="*/ 11370 h 117619"/>
                <a:gd name="connsiteX26" fmla="*/ 141208 w 215634"/>
                <a:gd name="connsiteY26" fmla="*/ 13918 h 117619"/>
                <a:gd name="connsiteX27" fmla="*/ 108210 w 215634"/>
                <a:gd name="connsiteY27" fmla="*/ 8364 h 117619"/>
                <a:gd name="connsiteX28" fmla="*/ 8364 w 215634"/>
                <a:gd name="connsiteY28" fmla="*/ 108144 h 117619"/>
                <a:gd name="connsiteX29" fmla="*/ 8560 w 215634"/>
                <a:gd name="connsiteY29" fmla="*/ 114548 h 117619"/>
                <a:gd name="connsiteX30" fmla="*/ 8560 w 215634"/>
                <a:gd name="connsiteY30" fmla="*/ 114809 h 117619"/>
                <a:gd name="connsiteX31" fmla="*/ 8756 w 215634"/>
                <a:gd name="connsiteY31" fmla="*/ 117031 h 117619"/>
                <a:gd name="connsiteX32" fmla="*/ 8756 w 215634"/>
                <a:gd name="connsiteY32" fmla="*/ 117488 h 117619"/>
                <a:gd name="connsiteX33" fmla="*/ 7776 w 215634"/>
                <a:gd name="connsiteY33" fmla="*/ 120494 h 117619"/>
                <a:gd name="connsiteX34" fmla="*/ 4966 w 215634"/>
                <a:gd name="connsiteY34" fmla="*/ 121997 h 117619"/>
                <a:gd name="connsiteX35" fmla="*/ 4574 w 215634"/>
                <a:gd name="connsiteY35" fmla="*/ 121997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5634" h="117619">
                  <a:moveTo>
                    <a:pt x="211779" y="121997"/>
                  </a:moveTo>
                  <a:cubicBezTo>
                    <a:pt x="211649" y="121997"/>
                    <a:pt x="211518" y="121997"/>
                    <a:pt x="211387" y="121997"/>
                  </a:cubicBezTo>
                  <a:cubicBezTo>
                    <a:pt x="210277" y="121866"/>
                    <a:pt x="209231" y="121344"/>
                    <a:pt x="208512" y="120494"/>
                  </a:cubicBezTo>
                  <a:cubicBezTo>
                    <a:pt x="207794" y="119645"/>
                    <a:pt x="207467" y="118534"/>
                    <a:pt x="207597" y="117423"/>
                  </a:cubicBezTo>
                  <a:cubicBezTo>
                    <a:pt x="207663" y="116312"/>
                    <a:pt x="207728" y="115463"/>
                    <a:pt x="207794" y="114809"/>
                  </a:cubicBezTo>
                  <a:lnTo>
                    <a:pt x="207794" y="114613"/>
                  </a:lnTo>
                  <a:cubicBezTo>
                    <a:pt x="207924" y="112718"/>
                    <a:pt x="207989" y="110758"/>
                    <a:pt x="207989" y="108144"/>
                  </a:cubicBezTo>
                  <a:cubicBezTo>
                    <a:pt x="207989" y="69918"/>
                    <a:pt x="186688" y="35612"/>
                    <a:pt x="152317" y="18623"/>
                  </a:cubicBezTo>
                  <a:cubicBezTo>
                    <a:pt x="150291" y="17578"/>
                    <a:pt x="149376" y="15094"/>
                    <a:pt x="150421" y="13003"/>
                  </a:cubicBezTo>
                  <a:cubicBezTo>
                    <a:pt x="151402" y="10978"/>
                    <a:pt x="154016" y="10128"/>
                    <a:pt x="156041" y="11108"/>
                  </a:cubicBezTo>
                  <a:cubicBezTo>
                    <a:pt x="173880" y="19930"/>
                    <a:pt x="188909" y="33456"/>
                    <a:pt x="199626" y="50315"/>
                  </a:cubicBezTo>
                  <a:cubicBezTo>
                    <a:pt x="210538" y="67566"/>
                    <a:pt x="216354" y="87626"/>
                    <a:pt x="216354" y="108144"/>
                  </a:cubicBezTo>
                  <a:cubicBezTo>
                    <a:pt x="216354" y="110627"/>
                    <a:pt x="216288" y="112849"/>
                    <a:pt x="216157" y="114940"/>
                  </a:cubicBezTo>
                  <a:lnTo>
                    <a:pt x="216157" y="115005"/>
                  </a:lnTo>
                  <a:cubicBezTo>
                    <a:pt x="216092" y="116116"/>
                    <a:pt x="216027" y="117162"/>
                    <a:pt x="215962" y="118076"/>
                  </a:cubicBezTo>
                  <a:lnTo>
                    <a:pt x="215896" y="118207"/>
                  </a:lnTo>
                  <a:cubicBezTo>
                    <a:pt x="215700" y="120364"/>
                    <a:pt x="213871" y="121997"/>
                    <a:pt x="211779" y="121997"/>
                  </a:cubicBezTo>
                  <a:close/>
                  <a:moveTo>
                    <a:pt x="4574" y="121997"/>
                  </a:moveTo>
                  <a:cubicBezTo>
                    <a:pt x="2418" y="121997"/>
                    <a:pt x="588" y="120298"/>
                    <a:pt x="457" y="118142"/>
                  </a:cubicBezTo>
                  <a:lnTo>
                    <a:pt x="392" y="117880"/>
                  </a:lnTo>
                  <a:cubicBezTo>
                    <a:pt x="327" y="117096"/>
                    <a:pt x="261" y="116247"/>
                    <a:pt x="261" y="115332"/>
                  </a:cubicBezTo>
                  <a:lnTo>
                    <a:pt x="196" y="115267"/>
                  </a:lnTo>
                  <a:cubicBezTo>
                    <a:pt x="65" y="112980"/>
                    <a:pt x="0" y="110693"/>
                    <a:pt x="0" y="108144"/>
                  </a:cubicBezTo>
                  <a:cubicBezTo>
                    <a:pt x="0" y="48551"/>
                    <a:pt x="48550" y="0"/>
                    <a:pt x="108210" y="0"/>
                  </a:cubicBezTo>
                  <a:cubicBezTo>
                    <a:pt x="120494" y="0"/>
                    <a:pt x="132517" y="2026"/>
                    <a:pt x="144018" y="6077"/>
                  </a:cubicBezTo>
                  <a:cubicBezTo>
                    <a:pt x="146174" y="6796"/>
                    <a:pt x="147285" y="9213"/>
                    <a:pt x="146566" y="11370"/>
                  </a:cubicBezTo>
                  <a:cubicBezTo>
                    <a:pt x="145848" y="13526"/>
                    <a:pt x="143365" y="14702"/>
                    <a:pt x="141208" y="13918"/>
                  </a:cubicBezTo>
                  <a:cubicBezTo>
                    <a:pt x="130688" y="10259"/>
                    <a:pt x="119514" y="8364"/>
                    <a:pt x="108210" y="8364"/>
                  </a:cubicBezTo>
                  <a:cubicBezTo>
                    <a:pt x="53190" y="8429"/>
                    <a:pt x="8429" y="53255"/>
                    <a:pt x="8364" y="108144"/>
                  </a:cubicBezTo>
                  <a:cubicBezTo>
                    <a:pt x="8364" y="110693"/>
                    <a:pt x="8429" y="112718"/>
                    <a:pt x="8560" y="114548"/>
                  </a:cubicBezTo>
                  <a:lnTo>
                    <a:pt x="8560" y="114809"/>
                  </a:lnTo>
                  <a:cubicBezTo>
                    <a:pt x="8560" y="115463"/>
                    <a:pt x="8690" y="116247"/>
                    <a:pt x="8756" y="117031"/>
                  </a:cubicBezTo>
                  <a:lnTo>
                    <a:pt x="8756" y="117488"/>
                  </a:lnTo>
                  <a:cubicBezTo>
                    <a:pt x="8887" y="118599"/>
                    <a:pt x="8495" y="119645"/>
                    <a:pt x="7776" y="120494"/>
                  </a:cubicBezTo>
                  <a:cubicBezTo>
                    <a:pt x="7057" y="121344"/>
                    <a:pt x="6077" y="121866"/>
                    <a:pt x="4966" y="121997"/>
                  </a:cubicBezTo>
                  <a:cubicBezTo>
                    <a:pt x="4835" y="121997"/>
                    <a:pt x="4705" y="121997"/>
                    <a:pt x="4574" y="1219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B7CDFDA8-3A1A-4DC1-9FA3-18344F3F9AB3}"/>
                </a:ext>
              </a:extLst>
            </p:cNvPr>
            <p:cNvSpPr/>
            <p:nvPr/>
          </p:nvSpPr>
          <p:spPr>
            <a:xfrm>
              <a:off x="6521259" y="1605099"/>
              <a:ext cx="215635" cy="196032"/>
            </a:xfrm>
            <a:custGeom>
              <a:avLst/>
              <a:gdLst>
                <a:gd name="connsiteX0" fmla="*/ 108144 w 215634"/>
                <a:gd name="connsiteY0" fmla="*/ 201586 h 196031"/>
                <a:gd name="connsiteX1" fmla="*/ 105400 w 215634"/>
                <a:gd name="connsiteY1" fmla="*/ 199103 h 196031"/>
                <a:gd name="connsiteX2" fmla="*/ 46067 w 215634"/>
                <a:gd name="connsiteY2" fmla="*/ 134608 h 196031"/>
                <a:gd name="connsiteX3" fmla="*/ 45349 w 215634"/>
                <a:gd name="connsiteY3" fmla="*/ 131537 h 196031"/>
                <a:gd name="connsiteX4" fmla="*/ 46982 w 215634"/>
                <a:gd name="connsiteY4" fmla="*/ 128793 h 196031"/>
                <a:gd name="connsiteX5" fmla="*/ 52863 w 215634"/>
                <a:gd name="connsiteY5" fmla="*/ 129773 h 196031"/>
                <a:gd name="connsiteX6" fmla="*/ 108144 w 215634"/>
                <a:gd name="connsiteY6" fmla="*/ 190347 h 196031"/>
                <a:gd name="connsiteX7" fmla="*/ 206813 w 215634"/>
                <a:gd name="connsiteY7" fmla="*/ 22674 h 196031"/>
                <a:gd name="connsiteX8" fmla="*/ 211387 w 215634"/>
                <a:gd name="connsiteY8" fmla="*/ 19015 h 196031"/>
                <a:gd name="connsiteX9" fmla="*/ 215112 w 215634"/>
                <a:gd name="connsiteY9" fmla="*/ 23655 h 196031"/>
                <a:gd name="connsiteX10" fmla="*/ 182309 w 215634"/>
                <a:gd name="connsiteY10" fmla="*/ 116508 h 196031"/>
                <a:gd name="connsiteX11" fmla="*/ 110954 w 215634"/>
                <a:gd name="connsiteY11" fmla="*/ 199103 h 196031"/>
                <a:gd name="connsiteX12" fmla="*/ 108144 w 215634"/>
                <a:gd name="connsiteY12" fmla="*/ 201586 h 196031"/>
                <a:gd name="connsiteX13" fmla="*/ 42343 w 215634"/>
                <a:gd name="connsiteY13" fmla="*/ 126048 h 196031"/>
                <a:gd name="connsiteX14" fmla="*/ 38814 w 215634"/>
                <a:gd name="connsiteY14" fmla="*/ 124153 h 196031"/>
                <a:gd name="connsiteX15" fmla="*/ 0 w 215634"/>
                <a:gd name="connsiteY15" fmla="*/ 4247 h 196031"/>
                <a:gd name="connsiteX16" fmla="*/ 0 w 215634"/>
                <a:gd name="connsiteY16" fmla="*/ 3921 h 196031"/>
                <a:gd name="connsiteX17" fmla="*/ 0 w 215634"/>
                <a:gd name="connsiteY17" fmla="*/ 3921 h 196031"/>
                <a:gd name="connsiteX18" fmla="*/ 1176 w 215634"/>
                <a:gd name="connsiteY18" fmla="*/ 1242 h 196031"/>
                <a:gd name="connsiteX19" fmla="*/ 4051 w 215634"/>
                <a:gd name="connsiteY19" fmla="*/ 0 h 196031"/>
                <a:gd name="connsiteX20" fmla="*/ 4182 w 215634"/>
                <a:gd name="connsiteY20" fmla="*/ 0 h 196031"/>
                <a:gd name="connsiteX21" fmla="*/ 8364 w 215634"/>
                <a:gd name="connsiteY21" fmla="*/ 4051 h 196031"/>
                <a:gd name="connsiteX22" fmla="*/ 45871 w 215634"/>
                <a:gd name="connsiteY22" fmla="*/ 119579 h 196031"/>
                <a:gd name="connsiteX23" fmla="*/ 44630 w 215634"/>
                <a:gd name="connsiteY23" fmla="*/ 125330 h 196031"/>
                <a:gd name="connsiteX24" fmla="*/ 42343 w 215634"/>
                <a:gd name="connsiteY24" fmla="*/ 126048 h 196031"/>
                <a:gd name="connsiteX25" fmla="*/ 211976 w 215634"/>
                <a:gd name="connsiteY25" fmla="*/ 14833 h 196031"/>
                <a:gd name="connsiteX26" fmla="*/ 211714 w 215634"/>
                <a:gd name="connsiteY26" fmla="*/ 14833 h 196031"/>
                <a:gd name="connsiteX27" fmla="*/ 207794 w 215634"/>
                <a:gd name="connsiteY27" fmla="*/ 10455 h 196031"/>
                <a:gd name="connsiteX28" fmla="*/ 212172 w 215634"/>
                <a:gd name="connsiteY28" fmla="*/ 6469 h 196031"/>
                <a:gd name="connsiteX29" fmla="*/ 215112 w 215634"/>
                <a:gd name="connsiteY29" fmla="*/ 7907 h 196031"/>
                <a:gd name="connsiteX30" fmla="*/ 216157 w 215634"/>
                <a:gd name="connsiteY30" fmla="*/ 10912 h 196031"/>
                <a:gd name="connsiteX31" fmla="*/ 211976 w 215634"/>
                <a:gd name="connsiteY31" fmla="*/ 14833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5634" h="196031">
                  <a:moveTo>
                    <a:pt x="108144" y="201586"/>
                  </a:moveTo>
                  <a:lnTo>
                    <a:pt x="105400" y="199103"/>
                  </a:lnTo>
                  <a:cubicBezTo>
                    <a:pt x="81680" y="178128"/>
                    <a:pt x="61685" y="156433"/>
                    <a:pt x="46067" y="134608"/>
                  </a:cubicBezTo>
                  <a:cubicBezTo>
                    <a:pt x="45414" y="133694"/>
                    <a:pt x="45152" y="132583"/>
                    <a:pt x="45349" y="131537"/>
                  </a:cubicBezTo>
                  <a:cubicBezTo>
                    <a:pt x="45479" y="130426"/>
                    <a:pt x="46067" y="129446"/>
                    <a:pt x="46982" y="128793"/>
                  </a:cubicBezTo>
                  <a:cubicBezTo>
                    <a:pt x="48812" y="127486"/>
                    <a:pt x="51556" y="127943"/>
                    <a:pt x="52863" y="129773"/>
                  </a:cubicBezTo>
                  <a:cubicBezTo>
                    <a:pt x="67500" y="150226"/>
                    <a:pt x="86123" y="170613"/>
                    <a:pt x="108144" y="190347"/>
                  </a:cubicBezTo>
                  <a:cubicBezTo>
                    <a:pt x="167869" y="136830"/>
                    <a:pt x="200148" y="81941"/>
                    <a:pt x="206813" y="22674"/>
                  </a:cubicBezTo>
                  <a:cubicBezTo>
                    <a:pt x="207010" y="20387"/>
                    <a:pt x="208970" y="18688"/>
                    <a:pt x="211387" y="19015"/>
                  </a:cubicBezTo>
                  <a:cubicBezTo>
                    <a:pt x="213675" y="19276"/>
                    <a:pt x="215373" y="21302"/>
                    <a:pt x="215112" y="23655"/>
                  </a:cubicBezTo>
                  <a:cubicBezTo>
                    <a:pt x="211518" y="55412"/>
                    <a:pt x="200475" y="86646"/>
                    <a:pt x="182309" y="116508"/>
                  </a:cubicBezTo>
                  <a:cubicBezTo>
                    <a:pt x="165255" y="144606"/>
                    <a:pt x="141208" y="172377"/>
                    <a:pt x="110954" y="199103"/>
                  </a:cubicBezTo>
                  <a:lnTo>
                    <a:pt x="108144" y="201586"/>
                  </a:lnTo>
                  <a:close/>
                  <a:moveTo>
                    <a:pt x="42343" y="126048"/>
                  </a:moveTo>
                  <a:cubicBezTo>
                    <a:pt x="40970" y="126048"/>
                    <a:pt x="39598" y="125330"/>
                    <a:pt x="38814" y="124153"/>
                  </a:cubicBezTo>
                  <a:cubicBezTo>
                    <a:pt x="13853" y="85993"/>
                    <a:pt x="784" y="45610"/>
                    <a:pt x="0" y="4247"/>
                  </a:cubicBezTo>
                  <a:lnTo>
                    <a:pt x="0" y="3921"/>
                  </a:lnTo>
                  <a:lnTo>
                    <a:pt x="0" y="3921"/>
                  </a:lnTo>
                  <a:cubicBezTo>
                    <a:pt x="65" y="2940"/>
                    <a:pt x="457" y="1960"/>
                    <a:pt x="1176" y="1242"/>
                  </a:cubicBezTo>
                  <a:cubicBezTo>
                    <a:pt x="1960" y="457"/>
                    <a:pt x="2941" y="0"/>
                    <a:pt x="4051" y="0"/>
                  </a:cubicBezTo>
                  <a:lnTo>
                    <a:pt x="4182" y="0"/>
                  </a:lnTo>
                  <a:cubicBezTo>
                    <a:pt x="6404" y="0"/>
                    <a:pt x="8298" y="1830"/>
                    <a:pt x="8364" y="4051"/>
                  </a:cubicBezTo>
                  <a:cubicBezTo>
                    <a:pt x="9148" y="44369"/>
                    <a:pt x="21433" y="82203"/>
                    <a:pt x="45871" y="119579"/>
                  </a:cubicBezTo>
                  <a:cubicBezTo>
                    <a:pt x="47113" y="121474"/>
                    <a:pt x="46590" y="124088"/>
                    <a:pt x="44630" y="125330"/>
                  </a:cubicBezTo>
                  <a:cubicBezTo>
                    <a:pt x="43976" y="125787"/>
                    <a:pt x="43192" y="126048"/>
                    <a:pt x="42343" y="126048"/>
                  </a:cubicBezTo>
                  <a:close/>
                  <a:moveTo>
                    <a:pt x="211976" y="14833"/>
                  </a:moveTo>
                  <a:cubicBezTo>
                    <a:pt x="211910" y="14833"/>
                    <a:pt x="211845" y="14833"/>
                    <a:pt x="211714" y="14833"/>
                  </a:cubicBezTo>
                  <a:cubicBezTo>
                    <a:pt x="209427" y="14702"/>
                    <a:pt x="207663" y="12742"/>
                    <a:pt x="207794" y="10455"/>
                  </a:cubicBezTo>
                  <a:cubicBezTo>
                    <a:pt x="207924" y="8168"/>
                    <a:pt x="209754" y="6338"/>
                    <a:pt x="212172" y="6469"/>
                  </a:cubicBezTo>
                  <a:cubicBezTo>
                    <a:pt x="213282" y="6534"/>
                    <a:pt x="214328" y="7057"/>
                    <a:pt x="215112" y="7907"/>
                  </a:cubicBezTo>
                  <a:cubicBezTo>
                    <a:pt x="215831" y="8691"/>
                    <a:pt x="216223" y="9802"/>
                    <a:pt x="216157" y="10912"/>
                  </a:cubicBezTo>
                  <a:cubicBezTo>
                    <a:pt x="216027" y="13069"/>
                    <a:pt x="214197" y="14833"/>
                    <a:pt x="211976" y="1483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AE92A7BF-A801-4E81-8C95-5BF750A0EE2B}"/>
                </a:ext>
              </a:extLst>
            </p:cNvPr>
            <p:cNvSpPr/>
            <p:nvPr/>
          </p:nvSpPr>
          <p:spPr>
            <a:xfrm>
              <a:off x="6578696" y="1550079"/>
              <a:ext cx="98016" cy="98016"/>
            </a:xfrm>
            <a:custGeom>
              <a:avLst/>
              <a:gdLst>
                <a:gd name="connsiteX0" fmla="*/ 51295 w 98015"/>
                <a:gd name="connsiteY0" fmla="*/ 102590 h 98015"/>
                <a:gd name="connsiteX1" fmla="*/ 0 w 98015"/>
                <a:gd name="connsiteY1" fmla="*/ 51295 h 98015"/>
                <a:gd name="connsiteX2" fmla="*/ 51295 w 98015"/>
                <a:gd name="connsiteY2" fmla="*/ 0 h 98015"/>
                <a:gd name="connsiteX3" fmla="*/ 102590 w 98015"/>
                <a:gd name="connsiteY3" fmla="*/ 51295 h 98015"/>
                <a:gd name="connsiteX4" fmla="*/ 51295 w 98015"/>
                <a:gd name="connsiteY4" fmla="*/ 102590 h 98015"/>
                <a:gd name="connsiteX5" fmla="*/ 51295 w 98015"/>
                <a:gd name="connsiteY5" fmla="*/ 8364 h 98015"/>
                <a:gd name="connsiteX6" fmla="*/ 8364 w 98015"/>
                <a:gd name="connsiteY6" fmla="*/ 51295 h 98015"/>
                <a:gd name="connsiteX7" fmla="*/ 51295 w 98015"/>
                <a:gd name="connsiteY7" fmla="*/ 94226 h 98015"/>
                <a:gd name="connsiteX8" fmla="*/ 94226 w 98015"/>
                <a:gd name="connsiteY8" fmla="*/ 51295 h 98015"/>
                <a:gd name="connsiteX9" fmla="*/ 51295 w 98015"/>
                <a:gd name="connsiteY9" fmla="*/ 8364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015" h="98015">
                  <a:moveTo>
                    <a:pt x="51295" y="102590"/>
                  </a:moveTo>
                  <a:cubicBezTo>
                    <a:pt x="23001" y="102590"/>
                    <a:pt x="0" y="79589"/>
                    <a:pt x="0" y="51295"/>
                  </a:cubicBezTo>
                  <a:cubicBezTo>
                    <a:pt x="0" y="23001"/>
                    <a:pt x="23001" y="0"/>
                    <a:pt x="51295" y="0"/>
                  </a:cubicBezTo>
                  <a:cubicBezTo>
                    <a:pt x="79589" y="0"/>
                    <a:pt x="102590" y="23001"/>
                    <a:pt x="102590" y="51295"/>
                  </a:cubicBezTo>
                  <a:cubicBezTo>
                    <a:pt x="102590" y="79589"/>
                    <a:pt x="79589" y="102590"/>
                    <a:pt x="51295" y="102590"/>
                  </a:cubicBezTo>
                  <a:close/>
                  <a:moveTo>
                    <a:pt x="51295" y="8364"/>
                  </a:moveTo>
                  <a:cubicBezTo>
                    <a:pt x="27640" y="8364"/>
                    <a:pt x="8364" y="27640"/>
                    <a:pt x="8364" y="51295"/>
                  </a:cubicBezTo>
                  <a:cubicBezTo>
                    <a:pt x="8364" y="74949"/>
                    <a:pt x="27640" y="94226"/>
                    <a:pt x="51295" y="94226"/>
                  </a:cubicBezTo>
                  <a:cubicBezTo>
                    <a:pt x="74950" y="94226"/>
                    <a:pt x="94226" y="74949"/>
                    <a:pt x="94226" y="51295"/>
                  </a:cubicBezTo>
                  <a:cubicBezTo>
                    <a:pt x="94226" y="27640"/>
                    <a:pt x="74950" y="8364"/>
                    <a:pt x="5129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5E5D06EB-E428-4E35-9D56-BD720A3CE176}"/>
                </a:ext>
              </a:extLst>
            </p:cNvPr>
            <p:cNvSpPr/>
            <p:nvPr/>
          </p:nvSpPr>
          <p:spPr>
            <a:xfrm>
              <a:off x="6565627" y="1780326"/>
              <a:ext cx="124153" cy="39206"/>
            </a:xfrm>
            <a:custGeom>
              <a:avLst/>
              <a:gdLst>
                <a:gd name="connsiteX0" fmla="*/ 64364 w 124153"/>
                <a:gd name="connsiteY0" fmla="*/ 43153 h 39206"/>
                <a:gd name="connsiteX1" fmla="*/ 64364 w 124153"/>
                <a:gd name="connsiteY1" fmla="*/ 43153 h 39206"/>
                <a:gd name="connsiteX2" fmla="*/ 52536 w 124153"/>
                <a:gd name="connsiteY2" fmla="*/ 42826 h 39206"/>
                <a:gd name="connsiteX3" fmla="*/ 49661 w 124153"/>
                <a:gd name="connsiteY3" fmla="*/ 41454 h 39206"/>
                <a:gd name="connsiteX4" fmla="*/ 48616 w 124153"/>
                <a:gd name="connsiteY4" fmla="*/ 38383 h 39206"/>
                <a:gd name="connsiteX5" fmla="*/ 53059 w 124153"/>
                <a:gd name="connsiteY5" fmla="*/ 34462 h 39206"/>
                <a:gd name="connsiteX6" fmla="*/ 64364 w 124153"/>
                <a:gd name="connsiteY6" fmla="*/ 34789 h 39206"/>
                <a:gd name="connsiteX7" fmla="*/ 65083 w 124153"/>
                <a:gd name="connsiteY7" fmla="*/ 34789 h 39206"/>
                <a:gd name="connsiteX8" fmla="*/ 117423 w 124153"/>
                <a:gd name="connsiteY8" fmla="*/ 24726 h 39206"/>
                <a:gd name="connsiteX9" fmla="*/ 120363 w 124153"/>
                <a:gd name="connsiteY9" fmla="*/ 21262 h 39206"/>
                <a:gd name="connsiteX10" fmla="*/ 120363 w 124153"/>
                <a:gd name="connsiteY10" fmla="*/ 21132 h 39206"/>
                <a:gd name="connsiteX11" fmla="*/ 120363 w 124153"/>
                <a:gd name="connsiteY11" fmla="*/ 21066 h 39206"/>
                <a:gd name="connsiteX12" fmla="*/ 111019 w 124153"/>
                <a:gd name="connsiteY12" fmla="*/ 14467 h 39206"/>
                <a:gd name="connsiteX13" fmla="*/ 81811 w 124153"/>
                <a:gd name="connsiteY13" fmla="*/ 8324 h 39206"/>
                <a:gd name="connsiteX14" fmla="*/ 79001 w 124153"/>
                <a:gd name="connsiteY14" fmla="*/ 6887 h 39206"/>
                <a:gd name="connsiteX15" fmla="*/ 78021 w 124153"/>
                <a:gd name="connsiteY15" fmla="*/ 3816 h 39206"/>
                <a:gd name="connsiteX16" fmla="*/ 82595 w 124153"/>
                <a:gd name="connsiteY16" fmla="*/ 26 h 39206"/>
                <a:gd name="connsiteX17" fmla="*/ 114091 w 124153"/>
                <a:gd name="connsiteY17" fmla="*/ 6625 h 39206"/>
                <a:gd name="connsiteX18" fmla="*/ 128728 w 124153"/>
                <a:gd name="connsiteY18" fmla="*/ 21197 h 39206"/>
                <a:gd name="connsiteX19" fmla="*/ 108144 w 124153"/>
                <a:gd name="connsiteY19" fmla="*/ 37794 h 39206"/>
                <a:gd name="connsiteX20" fmla="*/ 64364 w 124153"/>
                <a:gd name="connsiteY20" fmla="*/ 43153 h 39206"/>
                <a:gd name="connsiteX21" fmla="*/ 40317 w 124153"/>
                <a:gd name="connsiteY21" fmla="*/ 41715 h 39206"/>
                <a:gd name="connsiteX22" fmla="*/ 39795 w 124153"/>
                <a:gd name="connsiteY22" fmla="*/ 41650 h 39206"/>
                <a:gd name="connsiteX23" fmla="*/ 12546 w 124153"/>
                <a:gd name="connsiteY23" fmla="*/ 34919 h 39206"/>
                <a:gd name="connsiteX24" fmla="*/ 0 w 124153"/>
                <a:gd name="connsiteY24" fmla="*/ 21197 h 39206"/>
                <a:gd name="connsiteX25" fmla="*/ 14637 w 124153"/>
                <a:gd name="connsiteY25" fmla="*/ 6691 h 39206"/>
                <a:gd name="connsiteX26" fmla="*/ 46198 w 124153"/>
                <a:gd name="connsiteY26" fmla="*/ 26 h 39206"/>
                <a:gd name="connsiteX27" fmla="*/ 50707 w 124153"/>
                <a:gd name="connsiteY27" fmla="*/ 3816 h 39206"/>
                <a:gd name="connsiteX28" fmla="*/ 49792 w 124153"/>
                <a:gd name="connsiteY28" fmla="*/ 6887 h 39206"/>
                <a:gd name="connsiteX29" fmla="*/ 46917 w 124153"/>
                <a:gd name="connsiteY29" fmla="*/ 8324 h 39206"/>
                <a:gd name="connsiteX30" fmla="*/ 17708 w 124153"/>
                <a:gd name="connsiteY30" fmla="*/ 14467 h 39206"/>
                <a:gd name="connsiteX31" fmla="*/ 8299 w 124153"/>
                <a:gd name="connsiteY31" fmla="*/ 21066 h 39206"/>
                <a:gd name="connsiteX32" fmla="*/ 8364 w 124153"/>
                <a:gd name="connsiteY32" fmla="*/ 21197 h 39206"/>
                <a:gd name="connsiteX33" fmla="*/ 8299 w 124153"/>
                <a:gd name="connsiteY33" fmla="*/ 21328 h 39206"/>
                <a:gd name="connsiteX34" fmla="*/ 15944 w 124153"/>
                <a:gd name="connsiteY34" fmla="*/ 27274 h 39206"/>
                <a:gd name="connsiteX35" fmla="*/ 40840 w 124153"/>
                <a:gd name="connsiteY35" fmla="*/ 33351 h 39206"/>
                <a:gd name="connsiteX36" fmla="*/ 41167 w 124153"/>
                <a:gd name="connsiteY36" fmla="*/ 33416 h 39206"/>
                <a:gd name="connsiteX37" fmla="*/ 44434 w 124153"/>
                <a:gd name="connsiteY37" fmla="*/ 38056 h 39206"/>
                <a:gd name="connsiteX38" fmla="*/ 40317 w 124153"/>
                <a:gd name="connsiteY38" fmla="*/ 4171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24153" h="39206">
                  <a:moveTo>
                    <a:pt x="64364" y="43153"/>
                  </a:moveTo>
                  <a:lnTo>
                    <a:pt x="64364" y="43153"/>
                  </a:lnTo>
                  <a:cubicBezTo>
                    <a:pt x="60378" y="43153"/>
                    <a:pt x="56457" y="43087"/>
                    <a:pt x="52536" y="42826"/>
                  </a:cubicBezTo>
                  <a:cubicBezTo>
                    <a:pt x="51426" y="42761"/>
                    <a:pt x="50446" y="42238"/>
                    <a:pt x="49661" y="41454"/>
                  </a:cubicBezTo>
                  <a:cubicBezTo>
                    <a:pt x="48943" y="40604"/>
                    <a:pt x="48550" y="39493"/>
                    <a:pt x="48616" y="38383"/>
                  </a:cubicBezTo>
                  <a:cubicBezTo>
                    <a:pt x="48747" y="36096"/>
                    <a:pt x="50707" y="34397"/>
                    <a:pt x="53059" y="34462"/>
                  </a:cubicBezTo>
                  <a:cubicBezTo>
                    <a:pt x="56849" y="34658"/>
                    <a:pt x="60639" y="34789"/>
                    <a:pt x="64364" y="34789"/>
                  </a:cubicBezTo>
                  <a:lnTo>
                    <a:pt x="65083" y="34789"/>
                  </a:lnTo>
                  <a:cubicBezTo>
                    <a:pt x="90240" y="34789"/>
                    <a:pt x="110431" y="29757"/>
                    <a:pt x="117423" y="24726"/>
                  </a:cubicBezTo>
                  <a:cubicBezTo>
                    <a:pt x="119971" y="22961"/>
                    <a:pt x="120429" y="21589"/>
                    <a:pt x="120363" y="21262"/>
                  </a:cubicBezTo>
                  <a:lnTo>
                    <a:pt x="120363" y="21132"/>
                  </a:lnTo>
                  <a:lnTo>
                    <a:pt x="120363" y="21066"/>
                  </a:lnTo>
                  <a:cubicBezTo>
                    <a:pt x="120560" y="20544"/>
                    <a:pt x="118142" y="17080"/>
                    <a:pt x="111019" y="14467"/>
                  </a:cubicBezTo>
                  <a:cubicBezTo>
                    <a:pt x="103766" y="11592"/>
                    <a:pt x="93376" y="9435"/>
                    <a:pt x="81811" y="8324"/>
                  </a:cubicBezTo>
                  <a:cubicBezTo>
                    <a:pt x="80700" y="8259"/>
                    <a:pt x="79654" y="7736"/>
                    <a:pt x="79001" y="6887"/>
                  </a:cubicBezTo>
                  <a:cubicBezTo>
                    <a:pt x="78282" y="6037"/>
                    <a:pt x="77955" y="4927"/>
                    <a:pt x="78021" y="3816"/>
                  </a:cubicBezTo>
                  <a:cubicBezTo>
                    <a:pt x="78217" y="1529"/>
                    <a:pt x="80243" y="-170"/>
                    <a:pt x="82595" y="26"/>
                  </a:cubicBezTo>
                  <a:cubicBezTo>
                    <a:pt x="95141" y="1202"/>
                    <a:pt x="105988" y="3489"/>
                    <a:pt x="114091" y="6625"/>
                  </a:cubicBezTo>
                  <a:cubicBezTo>
                    <a:pt x="121409" y="9697"/>
                    <a:pt x="128270" y="13552"/>
                    <a:pt x="128728" y="21197"/>
                  </a:cubicBezTo>
                  <a:cubicBezTo>
                    <a:pt x="127944" y="30672"/>
                    <a:pt x="118142" y="34593"/>
                    <a:pt x="108144" y="37794"/>
                  </a:cubicBezTo>
                  <a:cubicBezTo>
                    <a:pt x="96382" y="41258"/>
                    <a:pt x="80896" y="43153"/>
                    <a:pt x="64364" y="43153"/>
                  </a:cubicBezTo>
                  <a:close/>
                  <a:moveTo>
                    <a:pt x="40317" y="41715"/>
                  </a:moveTo>
                  <a:cubicBezTo>
                    <a:pt x="40121" y="41715"/>
                    <a:pt x="39990" y="41715"/>
                    <a:pt x="39795" y="41650"/>
                  </a:cubicBezTo>
                  <a:cubicBezTo>
                    <a:pt x="28621" y="40212"/>
                    <a:pt x="19472" y="37925"/>
                    <a:pt x="12546" y="34919"/>
                  </a:cubicBezTo>
                  <a:cubicBezTo>
                    <a:pt x="6534" y="32110"/>
                    <a:pt x="327" y="28320"/>
                    <a:pt x="0" y="21197"/>
                  </a:cubicBezTo>
                  <a:cubicBezTo>
                    <a:pt x="392" y="13552"/>
                    <a:pt x="7253" y="9697"/>
                    <a:pt x="14637" y="6691"/>
                  </a:cubicBezTo>
                  <a:cubicBezTo>
                    <a:pt x="22675" y="3489"/>
                    <a:pt x="33587" y="1202"/>
                    <a:pt x="46198" y="26"/>
                  </a:cubicBezTo>
                  <a:cubicBezTo>
                    <a:pt x="48681" y="-236"/>
                    <a:pt x="50511" y="1529"/>
                    <a:pt x="50707" y="3816"/>
                  </a:cubicBezTo>
                  <a:cubicBezTo>
                    <a:pt x="50838" y="4927"/>
                    <a:pt x="50446" y="6037"/>
                    <a:pt x="49792" y="6887"/>
                  </a:cubicBezTo>
                  <a:cubicBezTo>
                    <a:pt x="49073" y="7736"/>
                    <a:pt x="48028" y="8259"/>
                    <a:pt x="46917" y="8324"/>
                  </a:cubicBezTo>
                  <a:cubicBezTo>
                    <a:pt x="35286" y="9435"/>
                    <a:pt x="24896" y="11592"/>
                    <a:pt x="17708" y="14467"/>
                  </a:cubicBezTo>
                  <a:cubicBezTo>
                    <a:pt x="10520" y="17146"/>
                    <a:pt x="8103" y="20544"/>
                    <a:pt x="8299" y="21066"/>
                  </a:cubicBezTo>
                  <a:lnTo>
                    <a:pt x="8364" y="21197"/>
                  </a:lnTo>
                  <a:lnTo>
                    <a:pt x="8299" y="21328"/>
                  </a:lnTo>
                  <a:cubicBezTo>
                    <a:pt x="8168" y="21720"/>
                    <a:pt x="9802" y="24660"/>
                    <a:pt x="15944" y="27274"/>
                  </a:cubicBezTo>
                  <a:cubicBezTo>
                    <a:pt x="21955" y="29888"/>
                    <a:pt x="30777" y="32044"/>
                    <a:pt x="40840" y="33351"/>
                  </a:cubicBezTo>
                  <a:lnTo>
                    <a:pt x="41167" y="33416"/>
                  </a:lnTo>
                  <a:cubicBezTo>
                    <a:pt x="43258" y="33809"/>
                    <a:pt x="44760" y="35834"/>
                    <a:pt x="44434" y="38056"/>
                  </a:cubicBezTo>
                  <a:cubicBezTo>
                    <a:pt x="44173" y="40147"/>
                    <a:pt x="42408" y="41715"/>
                    <a:pt x="40317" y="417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819A008E-486E-40CC-8A08-33F89B6DDD04}"/>
                </a:ext>
              </a:extLst>
            </p:cNvPr>
            <p:cNvSpPr/>
            <p:nvPr/>
          </p:nvSpPr>
          <p:spPr>
            <a:xfrm>
              <a:off x="6465455" y="1751781"/>
              <a:ext cx="326720" cy="98016"/>
            </a:xfrm>
            <a:custGeom>
              <a:avLst/>
              <a:gdLst>
                <a:gd name="connsiteX0" fmla="*/ 164536 w 326719"/>
                <a:gd name="connsiteY0" fmla="*/ 101298 h 98015"/>
                <a:gd name="connsiteX1" fmla="*/ 40710 w 326719"/>
                <a:gd name="connsiteY1" fmla="*/ 84243 h 98015"/>
                <a:gd name="connsiteX2" fmla="*/ 38292 w 326719"/>
                <a:gd name="connsiteY2" fmla="*/ 82152 h 98015"/>
                <a:gd name="connsiteX3" fmla="*/ 38161 w 326719"/>
                <a:gd name="connsiteY3" fmla="*/ 78950 h 98015"/>
                <a:gd name="connsiteX4" fmla="*/ 43454 w 326719"/>
                <a:gd name="connsiteY4" fmla="*/ 76402 h 98015"/>
                <a:gd name="connsiteX5" fmla="*/ 164536 w 326719"/>
                <a:gd name="connsiteY5" fmla="*/ 92934 h 98015"/>
                <a:gd name="connsiteX6" fmla="*/ 269217 w 326719"/>
                <a:gd name="connsiteY6" fmla="*/ 81303 h 98015"/>
                <a:gd name="connsiteX7" fmla="*/ 319532 w 326719"/>
                <a:gd name="connsiteY7" fmla="*/ 54512 h 98015"/>
                <a:gd name="connsiteX8" fmla="*/ 325086 w 326719"/>
                <a:gd name="connsiteY8" fmla="*/ 52486 h 98015"/>
                <a:gd name="connsiteX9" fmla="*/ 327112 w 326719"/>
                <a:gd name="connsiteY9" fmla="*/ 58040 h 98015"/>
                <a:gd name="connsiteX10" fmla="*/ 271374 w 326719"/>
                <a:gd name="connsiteY10" fmla="*/ 89405 h 98015"/>
                <a:gd name="connsiteX11" fmla="*/ 164536 w 326719"/>
                <a:gd name="connsiteY11" fmla="*/ 101298 h 98015"/>
                <a:gd name="connsiteX12" fmla="*/ 30450 w 326719"/>
                <a:gd name="connsiteY12" fmla="*/ 79865 h 98015"/>
                <a:gd name="connsiteX13" fmla="*/ 28686 w 326719"/>
                <a:gd name="connsiteY13" fmla="*/ 79538 h 98015"/>
                <a:gd name="connsiteX14" fmla="*/ 26530 w 326719"/>
                <a:gd name="connsiteY14" fmla="*/ 77186 h 98015"/>
                <a:gd name="connsiteX15" fmla="*/ 26595 w 326719"/>
                <a:gd name="connsiteY15" fmla="*/ 73984 h 98015"/>
                <a:gd name="connsiteX16" fmla="*/ 32149 w 326719"/>
                <a:gd name="connsiteY16" fmla="*/ 71893 h 98015"/>
                <a:gd name="connsiteX17" fmla="*/ 34241 w 326719"/>
                <a:gd name="connsiteY17" fmla="*/ 77447 h 98015"/>
                <a:gd name="connsiteX18" fmla="*/ 30450 w 326719"/>
                <a:gd name="connsiteY18" fmla="*/ 79865 h 98015"/>
                <a:gd name="connsiteX19" fmla="*/ 19342 w 326719"/>
                <a:gd name="connsiteY19" fmla="*/ 74050 h 98015"/>
                <a:gd name="connsiteX20" fmla="*/ 17120 w 326719"/>
                <a:gd name="connsiteY20" fmla="*/ 73396 h 98015"/>
                <a:gd name="connsiteX21" fmla="*/ 0 w 326719"/>
                <a:gd name="connsiteY21" fmla="*/ 49742 h 98015"/>
                <a:gd name="connsiteX22" fmla="*/ 25680 w 326719"/>
                <a:gd name="connsiteY22" fmla="*/ 21382 h 98015"/>
                <a:gd name="connsiteX23" fmla="*/ 87757 w 326719"/>
                <a:gd name="connsiteY23" fmla="*/ 3870 h 98015"/>
                <a:gd name="connsiteX24" fmla="*/ 92527 w 326719"/>
                <a:gd name="connsiteY24" fmla="*/ 7399 h 98015"/>
                <a:gd name="connsiteX25" fmla="*/ 91809 w 326719"/>
                <a:gd name="connsiteY25" fmla="*/ 10470 h 98015"/>
                <a:gd name="connsiteX26" fmla="*/ 89064 w 326719"/>
                <a:gd name="connsiteY26" fmla="*/ 12169 h 98015"/>
                <a:gd name="connsiteX27" fmla="*/ 29340 w 326719"/>
                <a:gd name="connsiteY27" fmla="*/ 28897 h 98015"/>
                <a:gd name="connsiteX28" fmla="*/ 8364 w 326719"/>
                <a:gd name="connsiteY28" fmla="*/ 49742 h 98015"/>
                <a:gd name="connsiteX29" fmla="*/ 21172 w 326719"/>
                <a:gd name="connsiteY29" fmla="*/ 66078 h 98015"/>
                <a:gd name="connsiteX30" fmla="*/ 21564 w 326719"/>
                <a:gd name="connsiteY30" fmla="*/ 66339 h 98015"/>
                <a:gd name="connsiteX31" fmla="*/ 22870 w 326719"/>
                <a:gd name="connsiteY31" fmla="*/ 72089 h 98015"/>
                <a:gd name="connsiteX32" fmla="*/ 19342 w 326719"/>
                <a:gd name="connsiteY32" fmla="*/ 74050 h 98015"/>
                <a:gd name="connsiteX33" fmla="*/ 323779 w 326719"/>
                <a:gd name="connsiteY33" fmla="*/ 48369 h 98015"/>
                <a:gd name="connsiteX34" fmla="*/ 319859 w 326719"/>
                <a:gd name="connsiteY34" fmla="*/ 45690 h 98015"/>
                <a:gd name="connsiteX35" fmla="*/ 208382 w 326719"/>
                <a:gd name="connsiteY35" fmla="*/ 8379 h 98015"/>
                <a:gd name="connsiteX36" fmla="*/ 208382 w 326719"/>
                <a:gd name="connsiteY36" fmla="*/ 8379 h 98015"/>
                <a:gd name="connsiteX37" fmla="*/ 205572 w 326719"/>
                <a:gd name="connsiteY37" fmla="*/ 6941 h 98015"/>
                <a:gd name="connsiteX38" fmla="*/ 204592 w 326719"/>
                <a:gd name="connsiteY38" fmla="*/ 3870 h 98015"/>
                <a:gd name="connsiteX39" fmla="*/ 209101 w 326719"/>
                <a:gd name="connsiteY39" fmla="*/ 15 h 98015"/>
                <a:gd name="connsiteX40" fmla="*/ 327635 w 326719"/>
                <a:gd name="connsiteY40" fmla="*/ 42619 h 98015"/>
                <a:gd name="connsiteX41" fmla="*/ 325282 w 326719"/>
                <a:gd name="connsiteY41" fmla="*/ 48043 h 98015"/>
                <a:gd name="connsiteX42" fmla="*/ 323779 w 326719"/>
                <a:gd name="connsiteY42" fmla="*/ 48369 h 98015"/>
                <a:gd name="connsiteX43" fmla="*/ 100891 w 326719"/>
                <a:gd name="connsiteY43" fmla="*/ 10470 h 98015"/>
                <a:gd name="connsiteX44" fmla="*/ 96709 w 326719"/>
                <a:gd name="connsiteY44" fmla="*/ 6811 h 98015"/>
                <a:gd name="connsiteX45" fmla="*/ 97558 w 326719"/>
                <a:gd name="connsiteY45" fmla="*/ 3674 h 98015"/>
                <a:gd name="connsiteX46" fmla="*/ 100303 w 326719"/>
                <a:gd name="connsiteY46" fmla="*/ 2106 h 98015"/>
                <a:gd name="connsiteX47" fmla="*/ 119972 w 326719"/>
                <a:gd name="connsiteY47" fmla="*/ 15 h 98015"/>
                <a:gd name="connsiteX48" fmla="*/ 124480 w 326719"/>
                <a:gd name="connsiteY48" fmla="*/ 3870 h 98015"/>
                <a:gd name="connsiteX49" fmla="*/ 120625 w 326719"/>
                <a:gd name="connsiteY49" fmla="*/ 8379 h 98015"/>
                <a:gd name="connsiteX50" fmla="*/ 101675 w 326719"/>
                <a:gd name="connsiteY50" fmla="*/ 10339 h 98015"/>
                <a:gd name="connsiteX51" fmla="*/ 101348 w 326719"/>
                <a:gd name="connsiteY51" fmla="*/ 10405 h 98015"/>
                <a:gd name="connsiteX52" fmla="*/ 100891 w 326719"/>
                <a:gd name="connsiteY52" fmla="*/ 10470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26719" h="98015">
                  <a:moveTo>
                    <a:pt x="164536" y="101298"/>
                  </a:moveTo>
                  <a:cubicBezTo>
                    <a:pt x="116835" y="101298"/>
                    <a:pt x="71682" y="95090"/>
                    <a:pt x="40710" y="84243"/>
                  </a:cubicBezTo>
                  <a:cubicBezTo>
                    <a:pt x="39664" y="83916"/>
                    <a:pt x="38814" y="83132"/>
                    <a:pt x="38292" y="82152"/>
                  </a:cubicBezTo>
                  <a:cubicBezTo>
                    <a:pt x="37834" y="81107"/>
                    <a:pt x="37769" y="79996"/>
                    <a:pt x="38161" y="78950"/>
                  </a:cubicBezTo>
                  <a:cubicBezTo>
                    <a:pt x="38880" y="76859"/>
                    <a:pt x="41363" y="75618"/>
                    <a:pt x="43454" y="76402"/>
                  </a:cubicBezTo>
                  <a:cubicBezTo>
                    <a:pt x="73512" y="86922"/>
                    <a:pt x="117684" y="92934"/>
                    <a:pt x="164536" y="92934"/>
                  </a:cubicBezTo>
                  <a:cubicBezTo>
                    <a:pt x="203154" y="92934"/>
                    <a:pt x="240401" y="88817"/>
                    <a:pt x="269217" y="81303"/>
                  </a:cubicBezTo>
                  <a:cubicBezTo>
                    <a:pt x="295681" y="74572"/>
                    <a:pt x="315415" y="64052"/>
                    <a:pt x="319532" y="54512"/>
                  </a:cubicBezTo>
                  <a:cubicBezTo>
                    <a:pt x="320512" y="52486"/>
                    <a:pt x="323060" y="51506"/>
                    <a:pt x="325086" y="52486"/>
                  </a:cubicBezTo>
                  <a:cubicBezTo>
                    <a:pt x="327177" y="53466"/>
                    <a:pt x="328092" y="55949"/>
                    <a:pt x="327112" y="58040"/>
                  </a:cubicBezTo>
                  <a:cubicBezTo>
                    <a:pt x="320839" y="70848"/>
                    <a:pt x="302608" y="81107"/>
                    <a:pt x="271374" y="89405"/>
                  </a:cubicBezTo>
                  <a:cubicBezTo>
                    <a:pt x="241773" y="97051"/>
                    <a:pt x="203808" y="101298"/>
                    <a:pt x="164536" y="101298"/>
                  </a:cubicBezTo>
                  <a:close/>
                  <a:moveTo>
                    <a:pt x="30450" y="79865"/>
                  </a:moveTo>
                  <a:cubicBezTo>
                    <a:pt x="29862" y="79865"/>
                    <a:pt x="29274" y="79800"/>
                    <a:pt x="28686" y="79538"/>
                  </a:cubicBezTo>
                  <a:cubicBezTo>
                    <a:pt x="27706" y="79081"/>
                    <a:pt x="26922" y="78232"/>
                    <a:pt x="26530" y="77186"/>
                  </a:cubicBezTo>
                  <a:cubicBezTo>
                    <a:pt x="26138" y="76141"/>
                    <a:pt x="26138" y="75030"/>
                    <a:pt x="26595" y="73984"/>
                  </a:cubicBezTo>
                  <a:cubicBezTo>
                    <a:pt x="27510" y="71959"/>
                    <a:pt x="30058" y="70978"/>
                    <a:pt x="32149" y="71893"/>
                  </a:cubicBezTo>
                  <a:cubicBezTo>
                    <a:pt x="34241" y="72808"/>
                    <a:pt x="35155" y="75291"/>
                    <a:pt x="34241" y="77447"/>
                  </a:cubicBezTo>
                  <a:cubicBezTo>
                    <a:pt x="33587" y="78950"/>
                    <a:pt x="32084" y="79865"/>
                    <a:pt x="30450" y="79865"/>
                  </a:cubicBezTo>
                  <a:close/>
                  <a:moveTo>
                    <a:pt x="19342" y="74050"/>
                  </a:moveTo>
                  <a:cubicBezTo>
                    <a:pt x="18558" y="74050"/>
                    <a:pt x="17774" y="73854"/>
                    <a:pt x="17120" y="73396"/>
                  </a:cubicBezTo>
                  <a:cubicBezTo>
                    <a:pt x="5881" y="66339"/>
                    <a:pt x="131" y="58367"/>
                    <a:pt x="0" y="49742"/>
                  </a:cubicBezTo>
                  <a:cubicBezTo>
                    <a:pt x="262" y="39025"/>
                    <a:pt x="8625" y="29746"/>
                    <a:pt x="25680" y="21382"/>
                  </a:cubicBezTo>
                  <a:cubicBezTo>
                    <a:pt x="40905" y="13998"/>
                    <a:pt x="62338" y="7987"/>
                    <a:pt x="87757" y="3870"/>
                  </a:cubicBezTo>
                  <a:cubicBezTo>
                    <a:pt x="90110" y="3609"/>
                    <a:pt x="92201" y="5112"/>
                    <a:pt x="92527" y="7399"/>
                  </a:cubicBezTo>
                  <a:cubicBezTo>
                    <a:pt x="92723" y="8444"/>
                    <a:pt x="92462" y="9555"/>
                    <a:pt x="91809" y="10470"/>
                  </a:cubicBezTo>
                  <a:cubicBezTo>
                    <a:pt x="91155" y="11385"/>
                    <a:pt x="90175" y="11973"/>
                    <a:pt x="89064" y="12169"/>
                  </a:cubicBezTo>
                  <a:cubicBezTo>
                    <a:pt x="64429" y="16089"/>
                    <a:pt x="43781" y="21840"/>
                    <a:pt x="29340" y="28897"/>
                  </a:cubicBezTo>
                  <a:cubicBezTo>
                    <a:pt x="15944" y="35301"/>
                    <a:pt x="8168" y="43077"/>
                    <a:pt x="8364" y="49742"/>
                  </a:cubicBezTo>
                  <a:cubicBezTo>
                    <a:pt x="8299" y="54969"/>
                    <a:pt x="12808" y="60719"/>
                    <a:pt x="21172" y="66078"/>
                  </a:cubicBezTo>
                  <a:lnTo>
                    <a:pt x="21564" y="66339"/>
                  </a:lnTo>
                  <a:cubicBezTo>
                    <a:pt x="23524" y="67515"/>
                    <a:pt x="24112" y="70129"/>
                    <a:pt x="22870" y="72089"/>
                  </a:cubicBezTo>
                  <a:cubicBezTo>
                    <a:pt x="22086" y="73331"/>
                    <a:pt x="20779" y="74050"/>
                    <a:pt x="19342" y="74050"/>
                  </a:cubicBezTo>
                  <a:close/>
                  <a:moveTo>
                    <a:pt x="323779" y="48369"/>
                  </a:moveTo>
                  <a:cubicBezTo>
                    <a:pt x="322015" y="48369"/>
                    <a:pt x="320447" y="47259"/>
                    <a:pt x="319859" y="45690"/>
                  </a:cubicBezTo>
                  <a:cubicBezTo>
                    <a:pt x="315023" y="31184"/>
                    <a:pt x="272027" y="13280"/>
                    <a:pt x="208382" y="8379"/>
                  </a:cubicBezTo>
                  <a:lnTo>
                    <a:pt x="208382" y="8379"/>
                  </a:lnTo>
                  <a:cubicBezTo>
                    <a:pt x="207271" y="8314"/>
                    <a:pt x="206291" y="7791"/>
                    <a:pt x="205572" y="6941"/>
                  </a:cubicBezTo>
                  <a:cubicBezTo>
                    <a:pt x="204853" y="6092"/>
                    <a:pt x="204461" y="4981"/>
                    <a:pt x="204592" y="3870"/>
                  </a:cubicBezTo>
                  <a:cubicBezTo>
                    <a:pt x="204723" y="1583"/>
                    <a:pt x="206748" y="-181"/>
                    <a:pt x="209101" y="15"/>
                  </a:cubicBezTo>
                  <a:cubicBezTo>
                    <a:pt x="276144" y="6223"/>
                    <a:pt x="318225" y="21317"/>
                    <a:pt x="327635" y="42619"/>
                  </a:cubicBezTo>
                  <a:cubicBezTo>
                    <a:pt x="328484" y="44775"/>
                    <a:pt x="327439" y="47193"/>
                    <a:pt x="325282" y="48043"/>
                  </a:cubicBezTo>
                  <a:cubicBezTo>
                    <a:pt x="324759" y="48239"/>
                    <a:pt x="324302" y="48369"/>
                    <a:pt x="323779" y="48369"/>
                  </a:cubicBezTo>
                  <a:close/>
                  <a:moveTo>
                    <a:pt x="100891" y="10470"/>
                  </a:moveTo>
                  <a:cubicBezTo>
                    <a:pt x="98735" y="10470"/>
                    <a:pt x="96971" y="8902"/>
                    <a:pt x="96709" y="6811"/>
                  </a:cubicBezTo>
                  <a:cubicBezTo>
                    <a:pt x="96579" y="5700"/>
                    <a:pt x="96840" y="4589"/>
                    <a:pt x="97558" y="3674"/>
                  </a:cubicBezTo>
                  <a:cubicBezTo>
                    <a:pt x="98212" y="2825"/>
                    <a:pt x="99192" y="2237"/>
                    <a:pt x="100303" y="2106"/>
                  </a:cubicBezTo>
                  <a:cubicBezTo>
                    <a:pt x="106641" y="1322"/>
                    <a:pt x="113241" y="603"/>
                    <a:pt x="119972" y="15"/>
                  </a:cubicBezTo>
                  <a:cubicBezTo>
                    <a:pt x="122259" y="-181"/>
                    <a:pt x="124284" y="1583"/>
                    <a:pt x="124480" y="3870"/>
                  </a:cubicBezTo>
                  <a:cubicBezTo>
                    <a:pt x="124676" y="6157"/>
                    <a:pt x="122912" y="8183"/>
                    <a:pt x="120625" y="8379"/>
                  </a:cubicBezTo>
                  <a:cubicBezTo>
                    <a:pt x="114483" y="8902"/>
                    <a:pt x="108079" y="9555"/>
                    <a:pt x="101675" y="10339"/>
                  </a:cubicBezTo>
                  <a:lnTo>
                    <a:pt x="101348" y="10405"/>
                  </a:lnTo>
                  <a:cubicBezTo>
                    <a:pt x="101218" y="10470"/>
                    <a:pt x="101022" y="10470"/>
                    <a:pt x="100891" y="1047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E548079-C4D0-412D-BEFC-5E0D6A76C0A6}"/>
                </a:ext>
              </a:extLst>
            </p:cNvPr>
            <p:cNvSpPr/>
            <p:nvPr/>
          </p:nvSpPr>
          <p:spPr>
            <a:xfrm>
              <a:off x="6473492" y="1606079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6FBAA4CE-E107-40CE-98F8-9557EFF8FD89}"/>
                </a:ext>
              </a:extLst>
            </p:cNvPr>
            <p:cNvSpPr/>
            <p:nvPr/>
          </p:nvSpPr>
          <p:spPr>
            <a:xfrm>
              <a:off x="6480811" y="1598761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C6270F6B-6EF5-48C9-B617-EABF302F6667}"/>
                </a:ext>
              </a:extLst>
            </p:cNvPr>
            <p:cNvSpPr/>
            <p:nvPr/>
          </p:nvSpPr>
          <p:spPr>
            <a:xfrm>
              <a:off x="6485644" y="1496561"/>
              <a:ext cx="39206" cy="39206"/>
            </a:xfrm>
            <a:custGeom>
              <a:avLst/>
              <a:gdLst>
                <a:gd name="connsiteX0" fmla="*/ 20258 w 39206"/>
                <a:gd name="connsiteY0" fmla="*/ 40581 h 39206"/>
                <a:gd name="connsiteX1" fmla="*/ 8693 w 39206"/>
                <a:gd name="connsiteY1" fmla="*/ 36921 h 39206"/>
                <a:gd name="connsiteX2" fmla="*/ 329 w 39206"/>
                <a:gd name="connsiteY2" fmla="*/ 23852 h 39206"/>
                <a:gd name="connsiteX3" fmla="*/ 3661 w 39206"/>
                <a:gd name="connsiteY3" fmla="*/ 8693 h 39206"/>
                <a:gd name="connsiteX4" fmla="*/ 16730 w 39206"/>
                <a:gd name="connsiteY4" fmla="*/ 329 h 39206"/>
                <a:gd name="connsiteX5" fmla="*/ 31890 w 39206"/>
                <a:gd name="connsiteY5" fmla="*/ 3661 h 39206"/>
                <a:gd name="connsiteX6" fmla="*/ 40254 w 39206"/>
                <a:gd name="connsiteY6" fmla="*/ 16730 h 39206"/>
                <a:gd name="connsiteX7" fmla="*/ 36921 w 39206"/>
                <a:gd name="connsiteY7" fmla="*/ 31890 h 39206"/>
                <a:gd name="connsiteX8" fmla="*/ 23853 w 39206"/>
                <a:gd name="connsiteY8" fmla="*/ 40254 h 39206"/>
                <a:gd name="connsiteX9" fmla="*/ 20258 w 39206"/>
                <a:gd name="connsiteY9" fmla="*/ 40581 h 39206"/>
                <a:gd name="connsiteX10" fmla="*/ 20324 w 39206"/>
                <a:gd name="connsiteY10" fmla="*/ 8431 h 39206"/>
                <a:gd name="connsiteX11" fmla="*/ 18233 w 39206"/>
                <a:gd name="connsiteY11" fmla="*/ 8627 h 39206"/>
                <a:gd name="connsiteX12" fmla="*/ 10588 w 39206"/>
                <a:gd name="connsiteY12" fmla="*/ 13528 h 39206"/>
                <a:gd name="connsiteX13" fmla="*/ 8627 w 39206"/>
                <a:gd name="connsiteY13" fmla="*/ 22415 h 39206"/>
                <a:gd name="connsiteX14" fmla="*/ 13528 w 39206"/>
                <a:gd name="connsiteY14" fmla="*/ 30060 h 39206"/>
                <a:gd name="connsiteX15" fmla="*/ 22415 w 39206"/>
                <a:gd name="connsiteY15" fmla="*/ 32020 h 39206"/>
                <a:gd name="connsiteX16" fmla="*/ 30060 w 39206"/>
                <a:gd name="connsiteY16" fmla="*/ 27120 h 39206"/>
                <a:gd name="connsiteX17" fmla="*/ 32021 w 39206"/>
                <a:gd name="connsiteY17" fmla="*/ 18233 h 39206"/>
                <a:gd name="connsiteX18" fmla="*/ 27120 w 39206"/>
                <a:gd name="connsiteY18" fmla="*/ 10588 h 39206"/>
                <a:gd name="connsiteX19" fmla="*/ 20324 w 39206"/>
                <a:gd name="connsiteY19" fmla="*/ 843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8" y="40581"/>
                  </a:moveTo>
                  <a:cubicBezTo>
                    <a:pt x="16142" y="40581"/>
                    <a:pt x="12156" y="39339"/>
                    <a:pt x="8693" y="36921"/>
                  </a:cubicBezTo>
                  <a:cubicBezTo>
                    <a:pt x="4249" y="33850"/>
                    <a:pt x="1309" y="29211"/>
                    <a:pt x="329" y="23852"/>
                  </a:cubicBezTo>
                  <a:cubicBezTo>
                    <a:pt x="-651" y="18494"/>
                    <a:pt x="590" y="13136"/>
                    <a:pt x="3661" y="8693"/>
                  </a:cubicBezTo>
                  <a:cubicBezTo>
                    <a:pt x="6732" y="4249"/>
                    <a:pt x="11372" y="1309"/>
                    <a:pt x="16730" y="329"/>
                  </a:cubicBezTo>
                  <a:cubicBezTo>
                    <a:pt x="22023" y="-652"/>
                    <a:pt x="27446" y="590"/>
                    <a:pt x="31890" y="3661"/>
                  </a:cubicBezTo>
                  <a:cubicBezTo>
                    <a:pt x="36333" y="6732"/>
                    <a:pt x="39274" y="11372"/>
                    <a:pt x="40254" y="16730"/>
                  </a:cubicBezTo>
                  <a:cubicBezTo>
                    <a:pt x="41234" y="22088"/>
                    <a:pt x="39992" y="27446"/>
                    <a:pt x="36921" y="31890"/>
                  </a:cubicBezTo>
                  <a:cubicBezTo>
                    <a:pt x="33850" y="36333"/>
                    <a:pt x="29145" y="39274"/>
                    <a:pt x="23853" y="40254"/>
                  </a:cubicBezTo>
                  <a:cubicBezTo>
                    <a:pt x="22611" y="40515"/>
                    <a:pt x="21435" y="40581"/>
                    <a:pt x="20258" y="40581"/>
                  </a:cubicBezTo>
                  <a:close/>
                  <a:moveTo>
                    <a:pt x="20324" y="8431"/>
                  </a:moveTo>
                  <a:cubicBezTo>
                    <a:pt x="19605" y="8431"/>
                    <a:pt x="18952" y="8497"/>
                    <a:pt x="18233" y="8627"/>
                  </a:cubicBezTo>
                  <a:cubicBezTo>
                    <a:pt x="15096" y="9150"/>
                    <a:pt x="12352" y="10914"/>
                    <a:pt x="10588" y="13528"/>
                  </a:cubicBezTo>
                  <a:cubicBezTo>
                    <a:pt x="8823" y="16142"/>
                    <a:pt x="8039" y="19278"/>
                    <a:pt x="8627" y="22415"/>
                  </a:cubicBezTo>
                  <a:cubicBezTo>
                    <a:pt x="9150" y="25551"/>
                    <a:pt x="10914" y="28296"/>
                    <a:pt x="13528" y="30060"/>
                  </a:cubicBezTo>
                  <a:cubicBezTo>
                    <a:pt x="16142" y="31890"/>
                    <a:pt x="19278" y="32543"/>
                    <a:pt x="22415" y="32020"/>
                  </a:cubicBezTo>
                  <a:cubicBezTo>
                    <a:pt x="25551" y="31498"/>
                    <a:pt x="28296" y="29733"/>
                    <a:pt x="30060" y="27120"/>
                  </a:cubicBezTo>
                  <a:cubicBezTo>
                    <a:pt x="31890" y="24506"/>
                    <a:pt x="32608" y="21369"/>
                    <a:pt x="32021" y="18233"/>
                  </a:cubicBezTo>
                  <a:cubicBezTo>
                    <a:pt x="31498" y="15096"/>
                    <a:pt x="29733" y="12352"/>
                    <a:pt x="27120" y="10588"/>
                  </a:cubicBezTo>
                  <a:cubicBezTo>
                    <a:pt x="25094" y="9150"/>
                    <a:pt x="22741" y="8431"/>
                    <a:pt x="20324" y="84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94FAB811-450C-460B-99D9-B9E3055E76D2}"/>
                </a:ext>
              </a:extLst>
            </p:cNvPr>
            <p:cNvSpPr/>
            <p:nvPr/>
          </p:nvSpPr>
          <p:spPr>
            <a:xfrm>
              <a:off x="6605307" y="1462927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8B7C9977-F43F-4379-B4D0-DAB01EA7E724}"/>
                </a:ext>
              </a:extLst>
            </p:cNvPr>
            <p:cNvSpPr/>
            <p:nvPr/>
          </p:nvSpPr>
          <p:spPr>
            <a:xfrm>
              <a:off x="6605307" y="1462927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09FC500E-6BBB-4086-AD29-3FF9B8CDA2EF}"/>
                </a:ext>
              </a:extLst>
            </p:cNvPr>
            <p:cNvSpPr/>
            <p:nvPr/>
          </p:nvSpPr>
          <p:spPr>
            <a:xfrm>
              <a:off x="6710560" y="1471993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447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A2C0A1A5-D16F-44A8-9330-A10FA8D9DFD3}"/>
                </a:ext>
              </a:extLst>
            </p:cNvPr>
            <p:cNvSpPr/>
            <p:nvPr/>
          </p:nvSpPr>
          <p:spPr>
            <a:xfrm>
              <a:off x="6754406" y="1572623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1B826B6-AFFE-43AF-91AE-47BCCB5FD03B}"/>
                </a:ext>
              </a:extLst>
            </p:cNvPr>
            <p:cNvSpPr/>
            <p:nvPr/>
          </p:nvSpPr>
          <p:spPr>
            <a:xfrm>
              <a:off x="6765187" y="1561841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098"/>
                    <a:pt x="6534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2" name="Group 1741">
            <a:extLst>
              <a:ext uri="{FF2B5EF4-FFF2-40B4-BE49-F238E27FC236}">
                <a16:creationId xmlns:a16="http://schemas.microsoft.com/office/drawing/2014/main" id="{8D5BC0AC-0648-4FBC-9C00-645FEBE95745}"/>
              </a:ext>
            </a:extLst>
          </p:cNvPr>
          <p:cNvGrpSpPr/>
          <p:nvPr/>
        </p:nvGrpSpPr>
        <p:grpSpPr>
          <a:xfrm>
            <a:off x="7502790" y="1472664"/>
            <a:ext cx="395331" cy="468101"/>
            <a:chOff x="7537095" y="1462927"/>
            <a:chExt cx="326720" cy="386860"/>
          </a:xfrm>
          <a:solidFill>
            <a:srgbClr val="FFFFFF"/>
          </a:solidFill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4E66949-9C2C-4323-86F9-7FA4EE170CCE}"/>
                </a:ext>
              </a:extLst>
            </p:cNvPr>
            <p:cNvSpPr/>
            <p:nvPr/>
          </p:nvSpPr>
          <p:spPr>
            <a:xfrm>
              <a:off x="7592899" y="1501071"/>
              <a:ext cx="215635" cy="117619"/>
            </a:xfrm>
            <a:custGeom>
              <a:avLst/>
              <a:gdLst>
                <a:gd name="connsiteX0" fmla="*/ 211779 w 215634"/>
                <a:gd name="connsiteY0" fmla="*/ 121997 h 117619"/>
                <a:gd name="connsiteX1" fmla="*/ 211388 w 215634"/>
                <a:gd name="connsiteY1" fmla="*/ 121997 h 117619"/>
                <a:gd name="connsiteX2" fmla="*/ 207597 w 215634"/>
                <a:gd name="connsiteY2" fmla="*/ 117423 h 117619"/>
                <a:gd name="connsiteX3" fmla="*/ 207794 w 215634"/>
                <a:gd name="connsiteY3" fmla="*/ 114809 h 117619"/>
                <a:gd name="connsiteX4" fmla="*/ 207794 w 215634"/>
                <a:gd name="connsiteY4" fmla="*/ 114548 h 117619"/>
                <a:gd name="connsiteX5" fmla="*/ 207990 w 215634"/>
                <a:gd name="connsiteY5" fmla="*/ 108144 h 117619"/>
                <a:gd name="connsiteX6" fmla="*/ 152317 w 215634"/>
                <a:gd name="connsiteY6" fmla="*/ 18623 h 117619"/>
                <a:gd name="connsiteX7" fmla="*/ 150421 w 215634"/>
                <a:gd name="connsiteY7" fmla="*/ 13003 h 117619"/>
                <a:gd name="connsiteX8" fmla="*/ 156041 w 215634"/>
                <a:gd name="connsiteY8" fmla="*/ 11108 h 117619"/>
                <a:gd name="connsiteX9" fmla="*/ 199626 w 215634"/>
                <a:gd name="connsiteY9" fmla="*/ 50315 h 117619"/>
                <a:gd name="connsiteX10" fmla="*/ 216353 w 215634"/>
                <a:gd name="connsiteY10" fmla="*/ 108144 h 117619"/>
                <a:gd name="connsiteX11" fmla="*/ 216158 w 215634"/>
                <a:gd name="connsiteY11" fmla="*/ 114940 h 117619"/>
                <a:gd name="connsiteX12" fmla="*/ 216158 w 215634"/>
                <a:gd name="connsiteY12" fmla="*/ 115005 h 117619"/>
                <a:gd name="connsiteX13" fmla="*/ 215962 w 215634"/>
                <a:gd name="connsiteY13" fmla="*/ 117880 h 117619"/>
                <a:gd name="connsiteX14" fmla="*/ 215896 w 215634"/>
                <a:gd name="connsiteY14" fmla="*/ 118207 h 117619"/>
                <a:gd name="connsiteX15" fmla="*/ 211779 w 215634"/>
                <a:gd name="connsiteY15" fmla="*/ 121997 h 117619"/>
                <a:gd name="connsiteX16" fmla="*/ 4574 w 215634"/>
                <a:gd name="connsiteY16" fmla="*/ 121997 h 117619"/>
                <a:gd name="connsiteX17" fmla="*/ 457 w 215634"/>
                <a:gd name="connsiteY17" fmla="*/ 118207 h 117619"/>
                <a:gd name="connsiteX18" fmla="*/ 261 w 215634"/>
                <a:gd name="connsiteY18" fmla="*/ 115332 h 117619"/>
                <a:gd name="connsiteX19" fmla="*/ 196 w 215634"/>
                <a:gd name="connsiteY19" fmla="*/ 115267 h 117619"/>
                <a:gd name="connsiteX20" fmla="*/ 0 w 215634"/>
                <a:gd name="connsiteY20" fmla="*/ 108144 h 117619"/>
                <a:gd name="connsiteX21" fmla="*/ 108210 w 215634"/>
                <a:gd name="connsiteY21" fmla="*/ 0 h 117619"/>
                <a:gd name="connsiteX22" fmla="*/ 144018 w 215634"/>
                <a:gd name="connsiteY22" fmla="*/ 6077 h 117619"/>
                <a:gd name="connsiteX23" fmla="*/ 146566 w 215634"/>
                <a:gd name="connsiteY23" fmla="*/ 11370 h 117619"/>
                <a:gd name="connsiteX24" fmla="*/ 141208 w 215634"/>
                <a:gd name="connsiteY24" fmla="*/ 13918 h 117619"/>
                <a:gd name="connsiteX25" fmla="*/ 108210 w 215634"/>
                <a:gd name="connsiteY25" fmla="*/ 8364 h 117619"/>
                <a:gd name="connsiteX26" fmla="*/ 8364 w 215634"/>
                <a:gd name="connsiteY26" fmla="*/ 108144 h 117619"/>
                <a:gd name="connsiteX27" fmla="*/ 8560 w 215634"/>
                <a:gd name="connsiteY27" fmla="*/ 114548 h 117619"/>
                <a:gd name="connsiteX28" fmla="*/ 8560 w 215634"/>
                <a:gd name="connsiteY28" fmla="*/ 114809 h 117619"/>
                <a:gd name="connsiteX29" fmla="*/ 8756 w 215634"/>
                <a:gd name="connsiteY29" fmla="*/ 117227 h 117619"/>
                <a:gd name="connsiteX30" fmla="*/ 8756 w 215634"/>
                <a:gd name="connsiteY30" fmla="*/ 117423 h 117619"/>
                <a:gd name="connsiteX31" fmla="*/ 7841 w 215634"/>
                <a:gd name="connsiteY31" fmla="*/ 120494 h 117619"/>
                <a:gd name="connsiteX32" fmla="*/ 4966 w 215634"/>
                <a:gd name="connsiteY32" fmla="*/ 121997 h 117619"/>
                <a:gd name="connsiteX33" fmla="*/ 4574 w 215634"/>
                <a:gd name="connsiteY33" fmla="*/ 121997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634" h="117619">
                  <a:moveTo>
                    <a:pt x="211779" y="121997"/>
                  </a:moveTo>
                  <a:cubicBezTo>
                    <a:pt x="211649" y="121997"/>
                    <a:pt x="211518" y="121997"/>
                    <a:pt x="211388" y="121997"/>
                  </a:cubicBezTo>
                  <a:cubicBezTo>
                    <a:pt x="209100" y="121801"/>
                    <a:pt x="207401" y="119710"/>
                    <a:pt x="207597" y="117423"/>
                  </a:cubicBezTo>
                  <a:cubicBezTo>
                    <a:pt x="207663" y="116378"/>
                    <a:pt x="207794" y="115528"/>
                    <a:pt x="207794" y="114809"/>
                  </a:cubicBezTo>
                  <a:lnTo>
                    <a:pt x="207794" y="114548"/>
                  </a:lnTo>
                  <a:cubicBezTo>
                    <a:pt x="207924" y="112718"/>
                    <a:pt x="207990" y="110758"/>
                    <a:pt x="207990" y="108144"/>
                  </a:cubicBezTo>
                  <a:cubicBezTo>
                    <a:pt x="207990" y="69918"/>
                    <a:pt x="186688" y="35612"/>
                    <a:pt x="152317" y="18623"/>
                  </a:cubicBezTo>
                  <a:cubicBezTo>
                    <a:pt x="150226" y="17578"/>
                    <a:pt x="149376" y="15029"/>
                    <a:pt x="150421" y="13003"/>
                  </a:cubicBezTo>
                  <a:cubicBezTo>
                    <a:pt x="151402" y="10978"/>
                    <a:pt x="153950" y="10063"/>
                    <a:pt x="156041" y="11108"/>
                  </a:cubicBezTo>
                  <a:cubicBezTo>
                    <a:pt x="173880" y="19930"/>
                    <a:pt x="188909" y="33456"/>
                    <a:pt x="199626" y="50315"/>
                  </a:cubicBezTo>
                  <a:cubicBezTo>
                    <a:pt x="210604" y="67566"/>
                    <a:pt x="216353" y="87626"/>
                    <a:pt x="216353" y="108144"/>
                  </a:cubicBezTo>
                  <a:cubicBezTo>
                    <a:pt x="216353" y="110562"/>
                    <a:pt x="216289" y="112784"/>
                    <a:pt x="216158" y="114940"/>
                  </a:cubicBezTo>
                  <a:lnTo>
                    <a:pt x="216158" y="115005"/>
                  </a:lnTo>
                  <a:cubicBezTo>
                    <a:pt x="216092" y="116051"/>
                    <a:pt x="216027" y="117031"/>
                    <a:pt x="215962" y="117880"/>
                  </a:cubicBezTo>
                  <a:lnTo>
                    <a:pt x="215896" y="118207"/>
                  </a:lnTo>
                  <a:cubicBezTo>
                    <a:pt x="215700" y="120364"/>
                    <a:pt x="213871" y="121997"/>
                    <a:pt x="211779" y="121997"/>
                  </a:cubicBezTo>
                  <a:close/>
                  <a:moveTo>
                    <a:pt x="4574" y="121997"/>
                  </a:moveTo>
                  <a:cubicBezTo>
                    <a:pt x="2418" y="121997"/>
                    <a:pt x="653" y="120364"/>
                    <a:pt x="457" y="118207"/>
                  </a:cubicBezTo>
                  <a:cubicBezTo>
                    <a:pt x="392" y="117358"/>
                    <a:pt x="261" y="116378"/>
                    <a:pt x="261" y="115332"/>
                  </a:cubicBezTo>
                  <a:lnTo>
                    <a:pt x="196" y="115267"/>
                  </a:lnTo>
                  <a:cubicBezTo>
                    <a:pt x="65" y="113045"/>
                    <a:pt x="0" y="110693"/>
                    <a:pt x="0" y="108144"/>
                  </a:cubicBezTo>
                  <a:cubicBezTo>
                    <a:pt x="0" y="48551"/>
                    <a:pt x="48550" y="0"/>
                    <a:pt x="108210" y="0"/>
                  </a:cubicBezTo>
                  <a:cubicBezTo>
                    <a:pt x="120494" y="0"/>
                    <a:pt x="132517" y="2026"/>
                    <a:pt x="144018" y="6077"/>
                  </a:cubicBezTo>
                  <a:cubicBezTo>
                    <a:pt x="146174" y="6861"/>
                    <a:pt x="147350" y="9148"/>
                    <a:pt x="146566" y="11370"/>
                  </a:cubicBezTo>
                  <a:cubicBezTo>
                    <a:pt x="145848" y="13526"/>
                    <a:pt x="143365" y="14702"/>
                    <a:pt x="141208" y="13918"/>
                  </a:cubicBezTo>
                  <a:cubicBezTo>
                    <a:pt x="130688" y="10259"/>
                    <a:pt x="119579" y="8364"/>
                    <a:pt x="108210" y="8364"/>
                  </a:cubicBezTo>
                  <a:cubicBezTo>
                    <a:pt x="53255" y="8429"/>
                    <a:pt x="8429" y="53255"/>
                    <a:pt x="8364" y="108144"/>
                  </a:cubicBezTo>
                  <a:cubicBezTo>
                    <a:pt x="8364" y="109974"/>
                    <a:pt x="8364" y="112261"/>
                    <a:pt x="8560" y="114548"/>
                  </a:cubicBezTo>
                  <a:lnTo>
                    <a:pt x="8560" y="114809"/>
                  </a:lnTo>
                  <a:cubicBezTo>
                    <a:pt x="8625" y="115528"/>
                    <a:pt x="8690" y="116312"/>
                    <a:pt x="8756" y="117227"/>
                  </a:cubicBezTo>
                  <a:lnTo>
                    <a:pt x="8756" y="117423"/>
                  </a:lnTo>
                  <a:cubicBezTo>
                    <a:pt x="8887" y="118534"/>
                    <a:pt x="8560" y="119645"/>
                    <a:pt x="7841" y="120494"/>
                  </a:cubicBezTo>
                  <a:cubicBezTo>
                    <a:pt x="7122" y="121344"/>
                    <a:pt x="6077" y="121866"/>
                    <a:pt x="4966" y="121997"/>
                  </a:cubicBezTo>
                  <a:cubicBezTo>
                    <a:pt x="4835" y="121997"/>
                    <a:pt x="4705" y="121997"/>
                    <a:pt x="4574" y="1219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B15EA615-BAE8-4F18-B169-45E90FE7EA66}"/>
                </a:ext>
              </a:extLst>
            </p:cNvPr>
            <p:cNvSpPr/>
            <p:nvPr/>
          </p:nvSpPr>
          <p:spPr>
            <a:xfrm>
              <a:off x="7592834" y="1605099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65 w 215634"/>
                <a:gd name="connsiteY1" fmla="*/ 199103 h 196031"/>
                <a:gd name="connsiteX2" fmla="*/ 46133 w 215634"/>
                <a:gd name="connsiteY2" fmla="*/ 134608 h 196031"/>
                <a:gd name="connsiteX3" fmla="*/ 45414 w 215634"/>
                <a:gd name="connsiteY3" fmla="*/ 131537 h 196031"/>
                <a:gd name="connsiteX4" fmla="*/ 47113 w 215634"/>
                <a:gd name="connsiteY4" fmla="*/ 128793 h 196031"/>
                <a:gd name="connsiteX5" fmla="*/ 52928 w 215634"/>
                <a:gd name="connsiteY5" fmla="*/ 129773 h 196031"/>
                <a:gd name="connsiteX6" fmla="*/ 108210 w 215634"/>
                <a:gd name="connsiteY6" fmla="*/ 190347 h 196031"/>
                <a:gd name="connsiteX7" fmla="*/ 206879 w 215634"/>
                <a:gd name="connsiteY7" fmla="*/ 22674 h 196031"/>
                <a:gd name="connsiteX8" fmla="*/ 211453 w 215634"/>
                <a:gd name="connsiteY8" fmla="*/ 19015 h 196031"/>
                <a:gd name="connsiteX9" fmla="*/ 215177 w 215634"/>
                <a:gd name="connsiteY9" fmla="*/ 23655 h 196031"/>
                <a:gd name="connsiteX10" fmla="*/ 182375 w 215634"/>
                <a:gd name="connsiteY10" fmla="*/ 116508 h 196031"/>
                <a:gd name="connsiteX11" fmla="*/ 111019 w 215634"/>
                <a:gd name="connsiteY11" fmla="*/ 199103 h 196031"/>
                <a:gd name="connsiteX12" fmla="*/ 108210 w 215634"/>
                <a:gd name="connsiteY12" fmla="*/ 201586 h 196031"/>
                <a:gd name="connsiteX13" fmla="*/ 42408 w 215634"/>
                <a:gd name="connsiteY13" fmla="*/ 126048 h 196031"/>
                <a:gd name="connsiteX14" fmla="*/ 38945 w 215634"/>
                <a:gd name="connsiteY14" fmla="*/ 124153 h 196031"/>
                <a:gd name="connsiteX15" fmla="*/ 65 w 215634"/>
                <a:gd name="connsiteY15" fmla="*/ 4247 h 196031"/>
                <a:gd name="connsiteX16" fmla="*/ 0 w 215634"/>
                <a:gd name="connsiteY16" fmla="*/ 3921 h 196031"/>
                <a:gd name="connsiteX17" fmla="*/ 65 w 215634"/>
                <a:gd name="connsiteY17" fmla="*/ 3921 h 196031"/>
                <a:gd name="connsiteX18" fmla="*/ 1242 w 215634"/>
                <a:gd name="connsiteY18" fmla="*/ 1242 h 196031"/>
                <a:gd name="connsiteX19" fmla="*/ 4117 w 215634"/>
                <a:gd name="connsiteY19" fmla="*/ 0 h 196031"/>
                <a:gd name="connsiteX20" fmla="*/ 4247 w 215634"/>
                <a:gd name="connsiteY20" fmla="*/ 0 h 196031"/>
                <a:gd name="connsiteX21" fmla="*/ 8429 w 215634"/>
                <a:gd name="connsiteY21" fmla="*/ 4051 h 196031"/>
                <a:gd name="connsiteX22" fmla="*/ 45937 w 215634"/>
                <a:gd name="connsiteY22" fmla="*/ 119579 h 196031"/>
                <a:gd name="connsiteX23" fmla="*/ 44695 w 215634"/>
                <a:gd name="connsiteY23" fmla="*/ 125330 h 196031"/>
                <a:gd name="connsiteX24" fmla="*/ 42408 w 215634"/>
                <a:gd name="connsiteY24" fmla="*/ 126048 h 196031"/>
                <a:gd name="connsiteX25" fmla="*/ 212041 w 215634"/>
                <a:gd name="connsiteY25" fmla="*/ 14833 h 196031"/>
                <a:gd name="connsiteX26" fmla="*/ 211779 w 215634"/>
                <a:gd name="connsiteY26" fmla="*/ 14833 h 196031"/>
                <a:gd name="connsiteX27" fmla="*/ 207859 w 215634"/>
                <a:gd name="connsiteY27" fmla="*/ 10455 h 196031"/>
                <a:gd name="connsiteX28" fmla="*/ 212237 w 215634"/>
                <a:gd name="connsiteY28" fmla="*/ 6469 h 196031"/>
                <a:gd name="connsiteX29" fmla="*/ 215112 w 215634"/>
                <a:gd name="connsiteY29" fmla="*/ 7907 h 196031"/>
                <a:gd name="connsiteX30" fmla="*/ 216223 w 215634"/>
                <a:gd name="connsiteY30" fmla="*/ 10912 h 196031"/>
                <a:gd name="connsiteX31" fmla="*/ 212041 w 215634"/>
                <a:gd name="connsiteY31" fmla="*/ 14833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65" y="199103"/>
                  </a:lnTo>
                  <a:cubicBezTo>
                    <a:pt x="81745" y="178128"/>
                    <a:pt x="61750" y="156433"/>
                    <a:pt x="46133" y="134608"/>
                  </a:cubicBezTo>
                  <a:cubicBezTo>
                    <a:pt x="45480" y="133694"/>
                    <a:pt x="45218" y="132583"/>
                    <a:pt x="45414" y="131537"/>
                  </a:cubicBezTo>
                  <a:cubicBezTo>
                    <a:pt x="45545" y="130426"/>
                    <a:pt x="46198" y="129446"/>
                    <a:pt x="47113" y="128793"/>
                  </a:cubicBezTo>
                  <a:cubicBezTo>
                    <a:pt x="48877" y="127486"/>
                    <a:pt x="51621" y="127943"/>
                    <a:pt x="52928" y="129773"/>
                  </a:cubicBezTo>
                  <a:cubicBezTo>
                    <a:pt x="67565" y="150226"/>
                    <a:pt x="86189" y="170613"/>
                    <a:pt x="108210" y="190347"/>
                  </a:cubicBezTo>
                  <a:cubicBezTo>
                    <a:pt x="167934" y="136830"/>
                    <a:pt x="200213" y="81941"/>
                    <a:pt x="206879" y="22674"/>
                  </a:cubicBezTo>
                  <a:cubicBezTo>
                    <a:pt x="207140" y="20387"/>
                    <a:pt x="209036" y="18688"/>
                    <a:pt x="211453" y="19015"/>
                  </a:cubicBezTo>
                  <a:cubicBezTo>
                    <a:pt x="213740" y="19276"/>
                    <a:pt x="215439" y="21302"/>
                    <a:pt x="215177" y="23655"/>
                  </a:cubicBezTo>
                  <a:cubicBezTo>
                    <a:pt x="211583" y="55412"/>
                    <a:pt x="200541" y="86646"/>
                    <a:pt x="182375" y="116508"/>
                  </a:cubicBezTo>
                  <a:cubicBezTo>
                    <a:pt x="165320" y="144541"/>
                    <a:pt x="141274" y="172377"/>
                    <a:pt x="111019" y="199103"/>
                  </a:cubicBezTo>
                  <a:lnTo>
                    <a:pt x="108210" y="201586"/>
                  </a:lnTo>
                  <a:close/>
                  <a:moveTo>
                    <a:pt x="42408" y="126048"/>
                  </a:moveTo>
                  <a:cubicBezTo>
                    <a:pt x="41036" y="126048"/>
                    <a:pt x="39729" y="125330"/>
                    <a:pt x="38945" y="124153"/>
                  </a:cubicBezTo>
                  <a:cubicBezTo>
                    <a:pt x="13984" y="85993"/>
                    <a:pt x="850" y="45675"/>
                    <a:pt x="65" y="4247"/>
                  </a:cubicBezTo>
                  <a:lnTo>
                    <a:pt x="0" y="3921"/>
                  </a:lnTo>
                  <a:lnTo>
                    <a:pt x="65" y="3921"/>
                  </a:lnTo>
                  <a:cubicBezTo>
                    <a:pt x="131" y="2940"/>
                    <a:pt x="523" y="1960"/>
                    <a:pt x="1242" y="1242"/>
                  </a:cubicBezTo>
                  <a:cubicBezTo>
                    <a:pt x="2026" y="457"/>
                    <a:pt x="3006" y="0"/>
                    <a:pt x="4117" y="0"/>
                  </a:cubicBezTo>
                  <a:lnTo>
                    <a:pt x="4247" y="0"/>
                  </a:lnTo>
                  <a:cubicBezTo>
                    <a:pt x="6534" y="0"/>
                    <a:pt x="8364" y="1764"/>
                    <a:pt x="8429" y="4051"/>
                  </a:cubicBezTo>
                  <a:cubicBezTo>
                    <a:pt x="9213" y="44369"/>
                    <a:pt x="21498" y="82203"/>
                    <a:pt x="45937" y="119579"/>
                  </a:cubicBezTo>
                  <a:cubicBezTo>
                    <a:pt x="47178" y="121474"/>
                    <a:pt x="46656" y="124088"/>
                    <a:pt x="44695" y="125330"/>
                  </a:cubicBezTo>
                  <a:cubicBezTo>
                    <a:pt x="44042" y="125787"/>
                    <a:pt x="43258" y="126048"/>
                    <a:pt x="42408" y="126048"/>
                  </a:cubicBezTo>
                  <a:close/>
                  <a:moveTo>
                    <a:pt x="212041" y="14833"/>
                  </a:moveTo>
                  <a:cubicBezTo>
                    <a:pt x="211976" y="14833"/>
                    <a:pt x="211910" y="14833"/>
                    <a:pt x="211779" y="14833"/>
                  </a:cubicBezTo>
                  <a:cubicBezTo>
                    <a:pt x="209493" y="14702"/>
                    <a:pt x="207728" y="12742"/>
                    <a:pt x="207859" y="10455"/>
                  </a:cubicBezTo>
                  <a:cubicBezTo>
                    <a:pt x="207990" y="8168"/>
                    <a:pt x="210080" y="6404"/>
                    <a:pt x="212237" y="6469"/>
                  </a:cubicBezTo>
                  <a:cubicBezTo>
                    <a:pt x="213348" y="6534"/>
                    <a:pt x="214393" y="7057"/>
                    <a:pt x="215112" y="7907"/>
                  </a:cubicBezTo>
                  <a:cubicBezTo>
                    <a:pt x="215896" y="8691"/>
                    <a:pt x="216289" y="9802"/>
                    <a:pt x="216223" y="10912"/>
                  </a:cubicBezTo>
                  <a:cubicBezTo>
                    <a:pt x="216092" y="13069"/>
                    <a:pt x="214263" y="14833"/>
                    <a:pt x="212041" y="1483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15497D46-32A3-445F-8BA5-A459B561F850}"/>
                </a:ext>
              </a:extLst>
            </p:cNvPr>
            <p:cNvSpPr/>
            <p:nvPr/>
          </p:nvSpPr>
          <p:spPr>
            <a:xfrm>
              <a:off x="7646331" y="1557921"/>
              <a:ext cx="104550" cy="104550"/>
            </a:xfrm>
            <a:custGeom>
              <a:avLst/>
              <a:gdLst>
                <a:gd name="connsiteX0" fmla="*/ 23674 w 104550"/>
                <a:gd name="connsiteY0" fmla="*/ 105792 h 104550"/>
                <a:gd name="connsiteX1" fmla="*/ 21191 w 104550"/>
                <a:gd name="connsiteY1" fmla="*/ 105008 h 104550"/>
                <a:gd name="connsiteX2" fmla="*/ 19558 w 104550"/>
                <a:gd name="connsiteY2" fmla="*/ 100891 h 104550"/>
                <a:gd name="connsiteX3" fmla="*/ 25242 w 104550"/>
                <a:gd name="connsiteY3" fmla="*/ 67827 h 104550"/>
                <a:gd name="connsiteX4" fmla="*/ 1261 w 104550"/>
                <a:gd name="connsiteY4" fmla="*/ 44434 h 104550"/>
                <a:gd name="connsiteX5" fmla="*/ 216 w 104550"/>
                <a:gd name="connsiteY5" fmla="*/ 40121 h 104550"/>
                <a:gd name="connsiteX6" fmla="*/ 3614 w 104550"/>
                <a:gd name="connsiteY6" fmla="*/ 37246 h 104550"/>
                <a:gd name="connsiteX7" fmla="*/ 36808 w 104550"/>
                <a:gd name="connsiteY7" fmla="*/ 32411 h 104550"/>
                <a:gd name="connsiteX8" fmla="*/ 51641 w 104550"/>
                <a:gd name="connsiteY8" fmla="*/ 2352 h 104550"/>
                <a:gd name="connsiteX9" fmla="*/ 55366 w 104550"/>
                <a:gd name="connsiteY9" fmla="*/ 0 h 104550"/>
                <a:gd name="connsiteX10" fmla="*/ 55366 w 104550"/>
                <a:gd name="connsiteY10" fmla="*/ 0 h 104550"/>
                <a:gd name="connsiteX11" fmla="*/ 59091 w 104550"/>
                <a:gd name="connsiteY11" fmla="*/ 2352 h 104550"/>
                <a:gd name="connsiteX12" fmla="*/ 73924 w 104550"/>
                <a:gd name="connsiteY12" fmla="*/ 32411 h 104550"/>
                <a:gd name="connsiteX13" fmla="*/ 107119 w 104550"/>
                <a:gd name="connsiteY13" fmla="*/ 37246 h 104550"/>
                <a:gd name="connsiteX14" fmla="*/ 110517 w 104550"/>
                <a:gd name="connsiteY14" fmla="*/ 40121 h 104550"/>
                <a:gd name="connsiteX15" fmla="*/ 109471 w 104550"/>
                <a:gd name="connsiteY15" fmla="*/ 44434 h 104550"/>
                <a:gd name="connsiteX16" fmla="*/ 85490 w 104550"/>
                <a:gd name="connsiteY16" fmla="*/ 67827 h 104550"/>
                <a:gd name="connsiteX17" fmla="*/ 91175 w 104550"/>
                <a:gd name="connsiteY17" fmla="*/ 100891 h 104550"/>
                <a:gd name="connsiteX18" fmla="*/ 89541 w 104550"/>
                <a:gd name="connsiteY18" fmla="*/ 105008 h 104550"/>
                <a:gd name="connsiteX19" fmla="*/ 85163 w 104550"/>
                <a:gd name="connsiteY19" fmla="*/ 105334 h 104550"/>
                <a:gd name="connsiteX20" fmla="*/ 55497 w 104550"/>
                <a:gd name="connsiteY20" fmla="*/ 89717 h 104550"/>
                <a:gd name="connsiteX21" fmla="*/ 25831 w 104550"/>
                <a:gd name="connsiteY21" fmla="*/ 105334 h 104550"/>
                <a:gd name="connsiteX22" fmla="*/ 23674 w 104550"/>
                <a:gd name="connsiteY22" fmla="*/ 105792 h 104550"/>
                <a:gd name="connsiteX23" fmla="*/ 13089 w 104550"/>
                <a:gd name="connsiteY23" fmla="*/ 44369 h 104550"/>
                <a:gd name="connsiteX24" fmla="*/ 32626 w 104550"/>
                <a:gd name="connsiteY24" fmla="*/ 63384 h 104550"/>
                <a:gd name="connsiteX25" fmla="*/ 33802 w 104550"/>
                <a:gd name="connsiteY25" fmla="*/ 67108 h 104550"/>
                <a:gd name="connsiteX26" fmla="*/ 29163 w 104550"/>
                <a:gd name="connsiteY26" fmla="*/ 93965 h 104550"/>
                <a:gd name="connsiteX27" fmla="*/ 53275 w 104550"/>
                <a:gd name="connsiteY27" fmla="*/ 81288 h 104550"/>
                <a:gd name="connsiteX28" fmla="*/ 57196 w 104550"/>
                <a:gd name="connsiteY28" fmla="*/ 81288 h 104550"/>
                <a:gd name="connsiteX29" fmla="*/ 81308 w 104550"/>
                <a:gd name="connsiteY29" fmla="*/ 93965 h 104550"/>
                <a:gd name="connsiteX30" fmla="*/ 76668 w 104550"/>
                <a:gd name="connsiteY30" fmla="*/ 67108 h 104550"/>
                <a:gd name="connsiteX31" fmla="*/ 77844 w 104550"/>
                <a:gd name="connsiteY31" fmla="*/ 63384 h 104550"/>
                <a:gd name="connsiteX32" fmla="*/ 97382 w 104550"/>
                <a:gd name="connsiteY32" fmla="*/ 44369 h 104550"/>
                <a:gd name="connsiteX33" fmla="*/ 70395 w 104550"/>
                <a:gd name="connsiteY33" fmla="*/ 40448 h 104550"/>
                <a:gd name="connsiteX34" fmla="*/ 67258 w 104550"/>
                <a:gd name="connsiteY34" fmla="*/ 38161 h 104550"/>
                <a:gd name="connsiteX35" fmla="*/ 55170 w 104550"/>
                <a:gd name="connsiteY35" fmla="*/ 13722 h 104550"/>
                <a:gd name="connsiteX36" fmla="*/ 43081 w 104550"/>
                <a:gd name="connsiteY36" fmla="*/ 38161 h 104550"/>
                <a:gd name="connsiteX37" fmla="*/ 39945 w 104550"/>
                <a:gd name="connsiteY37" fmla="*/ 40448 h 104550"/>
                <a:gd name="connsiteX38" fmla="*/ 13089 w 104550"/>
                <a:gd name="connsiteY38" fmla="*/ 44369 h 10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04550" h="104550">
                  <a:moveTo>
                    <a:pt x="23674" y="105792"/>
                  </a:moveTo>
                  <a:cubicBezTo>
                    <a:pt x="22825" y="105792"/>
                    <a:pt x="21975" y="105530"/>
                    <a:pt x="21191" y="105008"/>
                  </a:cubicBezTo>
                  <a:cubicBezTo>
                    <a:pt x="19884" y="104093"/>
                    <a:pt x="19231" y="102459"/>
                    <a:pt x="19558" y="100891"/>
                  </a:cubicBezTo>
                  <a:lnTo>
                    <a:pt x="25242" y="67827"/>
                  </a:lnTo>
                  <a:lnTo>
                    <a:pt x="1261" y="44434"/>
                  </a:lnTo>
                  <a:cubicBezTo>
                    <a:pt x="151" y="43323"/>
                    <a:pt x="-307" y="41689"/>
                    <a:pt x="216" y="40121"/>
                  </a:cubicBezTo>
                  <a:cubicBezTo>
                    <a:pt x="738" y="38618"/>
                    <a:pt x="2045" y="37507"/>
                    <a:pt x="3614" y="37246"/>
                  </a:cubicBezTo>
                  <a:lnTo>
                    <a:pt x="36808" y="32411"/>
                  </a:lnTo>
                  <a:lnTo>
                    <a:pt x="51641" y="2352"/>
                  </a:lnTo>
                  <a:cubicBezTo>
                    <a:pt x="52360" y="915"/>
                    <a:pt x="53798" y="0"/>
                    <a:pt x="55366" y="0"/>
                  </a:cubicBezTo>
                  <a:lnTo>
                    <a:pt x="55366" y="0"/>
                  </a:lnTo>
                  <a:cubicBezTo>
                    <a:pt x="56934" y="0"/>
                    <a:pt x="58437" y="915"/>
                    <a:pt x="59091" y="2352"/>
                  </a:cubicBezTo>
                  <a:lnTo>
                    <a:pt x="73924" y="32411"/>
                  </a:lnTo>
                  <a:lnTo>
                    <a:pt x="107119" y="37246"/>
                  </a:lnTo>
                  <a:cubicBezTo>
                    <a:pt x="108687" y="37507"/>
                    <a:pt x="109993" y="38553"/>
                    <a:pt x="110517" y="40121"/>
                  </a:cubicBezTo>
                  <a:cubicBezTo>
                    <a:pt x="111039" y="41624"/>
                    <a:pt x="110582" y="43323"/>
                    <a:pt x="109471" y="44434"/>
                  </a:cubicBezTo>
                  <a:lnTo>
                    <a:pt x="85490" y="67827"/>
                  </a:lnTo>
                  <a:lnTo>
                    <a:pt x="91175" y="100891"/>
                  </a:lnTo>
                  <a:cubicBezTo>
                    <a:pt x="91436" y="102459"/>
                    <a:pt x="90783" y="104028"/>
                    <a:pt x="89541" y="105008"/>
                  </a:cubicBezTo>
                  <a:cubicBezTo>
                    <a:pt x="88234" y="105923"/>
                    <a:pt x="86535" y="106053"/>
                    <a:pt x="85163" y="105334"/>
                  </a:cubicBezTo>
                  <a:lnTo>
                    <a:pt x="55497" y="89717"/>
                  </a:lnTo>
                  <a:lnTo>
                    <a:pt x="25831" y="105334"/>
                  </a:lnTo>
                  <a:cubicBezTo>
                    <a:pt x="24981" y="105661"/>
                    <a:pt x="24327" y="105792"/>
                    <a:pt x="23674" y="105792"/>
                  </a:cubicBezTo>
                  <a:close/>
                  <a:moveTo>
                    <a:pt x="13089" y="44369"/>
                  </a:moveTo>
                  <a:lnTo>
                    <a:pt x="32626" y="63384"/>
                  </a:lnTo>
                  <a:cubicBezTo>
                    <a:pt x="33607" y="64364"/>
                    <a:pt x="34064" y="65736"/>
                    <a:pt x="33802" y="67108"/>
                  </a:cubicBezTo>
                  <a:lnTo>
                    <a:pt x="29163" y="93965"/>
                  </a:lnTo>
                  <a:lnTo>
                    <a:pt x="53275" y="81288"/>
                  </a:lnTo>
                  <a:cubicBezTo>
                    <a:pt x="54516" y="80634"/>
                    <a:pt x="55954" y="80634"/>
                    <a:pt x="57196" y="81288"/>
                  </a:cubicBezTo>
                  <a:lnTo>
                    <a:pt x="81308" y="93965"/>
                  </a:lnTo>
                  <a:lnTo>
                    <a:pt x="76668" y="67108"/>
                  </a:lnTo>
                  <a:cubicBezTo>
                    <a:pt x="76407" y="65736"/>
                    <a:pt x="76864" y="64364"/>
                    <a:pt x="77844" y="63384"/>
                  </a:cubicBezTo>
                  <a:lnTo>
                    <a:pt x="97382" y="44369"/>
                  </a:lnTo>
                  <a:lnTo>
                    <a:pt x="70395" y="40448"/>
                  </a:lnTo>
                  <a:cubicBezTo>
                    <a:pt x="69023" y="40252"/>
                    <a:pt x="67847" y="39402"/>
                    <a:pt x="67258" y="38161"/>
                  </a:cubicBezTo>
                  <a:lnTo>
                    <a:pt x="55170" y="13722"/>
                  </a:lnTo>
                  <a:lnTo>
                    <a:pt x="43081" y="38161"/>
                  </a:lnTo>
                  <a:cubicBezTo>
                    <a:pt x="42493" y="39402"/>
                    <a:pt x="41317" y="40252"/>
                    <a:pt x="39945" y="40448"/>
                  </a:cubicBezTo>
                  <a:lnTo>
                    <a:pt x="13089" y="44369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01F32009-0DD0-46B8-8DC6-26021AD779E1}"/>
                </a:ext>
              </a:extLst>
            </p:cNvPr>
            <p:cNvSpPr/>
            <p:nvPr/>
          </p:nvSpPr>
          <p:spPr>
            <a:xfrm>
              <a:off x="7637268" y="1780326"/>
              <a:ext cx="124153" cy="39206"/>
            </a:xfrm>
            <a:custGeom>
              <a:avLst/>
              <a:gdLst>
                <a:gd name="connsiteX0" fmla="*/ 64364 w 124153"/>
                <a:gd name="connsiteY0" fmla="*/ 43153 h 39206"/>
                <a:gd name="connsiteX1" fmla="*/ 64364 w 124153"/>
                <a:gd name="connsiteY1" fmla="*/ 43153 h 39206"/>
                <a:gd name="connsiteX2" fmla="*/ 52602 w 124153"/>
                <a:gd name="connsiteY2" fmla="*/ 42826 h 39206"/>
                <a:gd name="connsiteX3" fmla="*/ 49661 w 124153"/>
                <a:gd name="connsiteY3" fmla="*/ 41454 h 39206"/>
                <a:gd name="connsiteX4" fmla="*/ 48681 w 124153"/>
                <a:gd name="connsiteY4" fmla="*/ 38383 h 39206"/>
                <a:gd name="connsiteX5" fmla="*/ 53059 w 124153"/>
                <a:gd name="connsiteY5" fmla="*/ 34462 h 39206"/>
                <a:gd name="connsiteX6" fmla="*/ 64364 w 124153"/>
                <a:gd name="connsiteY6" fmla="*/ 34789 h 39206"/>
                <a:gd name="connsiteX7" fmla="*/ 65083 w 124153"/>
                <a:gd name="connsiteY7" fmla="*/ 34789 h 39206"/>
                <a:gd name="connsiteX8" fmla="*/ 117423 w 124153"/>
                <a:gd name="connsiteY8" fmla="*/ 24726 h 39206"/>
                <a:gd name="connsiteX9" fmla="*/ 120364 w 124153"/>
                <a:gd name="connsiteY9" fmla="*/ 21262 h 39206"/>
                <a:gd name="connsiteX10" fmla="*/ 120364 w 124153"/>
                <a:gd name="connsiteY10" fmla="*/ 21132 h 39206"/>
                <a:gd name="connsiteX11" fmla="*/ 120364 w 124153"/>
                <a:gd name="connsiteY11" fmla="*/ 21066 h 39206"/>
                <a:gd name="connsiteX12" fmla="*/ 111019 w 124153"/>
                <a:gd name="connsiteY12" fmla="*/ 14467 h 39206"/>
                <a:gd name="connsiteX13" fmla="*/ 81811 w 124153"/>
                <a:gd name="connsiteY13" fmla="*/ 8324 h 39206"/>
                <a:gd name="connsiteX14" fmla="*/ 79001 w 124153"/>
                <a:gd name="connsiteY14" fmla="*/ 6887 h 39206"/>
                <a:gd name="connsiteX15" fmla="*/ 78021 w 124153"/>
                <a:gd name="connsiteY15" fmla="*/ 3816 h 39206"/>
                <a:gd name="connsiteX16" fmla="*/ 82595 w 124153"/>
                <a:gd name="connsiteY16" fmla="*/ 26 h 39206"/>
                <a:gd name="connsiteX17" fmla="*/ 114090 w 124153"/>
                <a:gd name="connsiteY17" fmla="*/ 6625 h 39206"/>
                <a:gd name="connsiteX18" fmla="*/ 128727 w 124153"/>
                <a:gd name="connsiteY18" fmla="*/ 21197 h 39206"/>
                <a:gd name="connsiteX19" fmla="*/ 108144 w 124153"/>
                <a:gd name="connsiteY19" fmla="*/ 37794 h 39206"/>
                <a:gd name="connsiteX20" fmla="*/ 64364 w 124153"/>
                <a:gd name="connsiteY20" fmla="*/ 43153 h 39206"/>
                <a:gd name="connsiteX21" fmla="*/ 40317 w 124153"/>
                <a:gd name="connsiteY21" fmla="*/ 41715 h 39206"/>
                <a:gd name="connsiteX22" fmla="*/ 39795 w 124153"/>
                <a:gd name="connsiteY22" fmla="*/ 41650 h 39206"/>
                <a:gd name="connsiteX23" fmla="*/ 12546 w 124153"/>
                <a:gd name="connsiteY23" fmla="*/ 34919 h 39206"/>
                <a:gd name="connsiteX24" fmla="*/ 0 w 124153"/>
                <a:gd name="connsiteY24" fmla="*/ 21197 h 39206"/>
                <a:gd name="connsiteX25" fmla="*/ 14637 w 124153"/>
                <a:gd name="connsiteY25" fmla="*/ 6691 h 39206"/>
                <a:gd name="connsiteX26" fmla="*/ 46198 w 124153"/>
                <a:gd name="connsiteY26" fmla="*/ 26 h 39206"/>
                <a:gd name="connsiteX27" fmla="*/ 50707 w 124153"/>
                <a:gd name="connsiteY27" fmla="*/ 3816 h 39206"/>
                <a:gd name="connsiteX28" fmla="*/ 49792 w 124153"/>
                <a:gd name="connsiteY28" fmla="*/ 6887 h 39206"/>
                <a:gd name="connsiteX29" fmla="*/ 46917 w 124153"/>
                <a:gd name="connsiteY29" fmla="*/ 8324 h 39206"/>
                <a:gd name="connsiteX30" fmla="*/ 17708 w 124153"/>
                <a:gd name="connsiteY30" fmla="*/ 14467 h 39206"/>
                <a:gd name="connsiteX31" fmla="*/ 8299 w 124153"/>
                <a:gd name="connsiteY31" fmla="*/ 21066 h 39206"/>
                <a:gd name="connsiteX32" fmla="*/ 8364 w 124153"/>
                <a:gd name="connsiteY32" fmla="*/ 21197 h 39206"/>
                <a:gd name="connsiteX33" fmla="*/ 8299 w 124153"/>
                <a:gd name="connsiteY33" fmla="*/ 21328 h 39206"/>
                <a:gd name="connsiteX34" fmla="*/ 15944 w 124153"/>
                <a:gd name="connsiteY34" fmla="*/ 27274 h 39206"/>
                <a:gd name="connsiteX35" fmla="*/ 40840 w 124153"/>
                <a:gd name="connsiteY35" fmla="*/ 33351 h 39206"/>
                <a:gd name="connsiteX36" fmla="*/ 44434 w 124153"/>
                <a:gd name="connsiteY36" fmla="*/ 38056 h 39206"/>
                <a:gd name="connsiteX37" fmla="*/ 40317 w 124153"/>
                <a:gd name="connsiteY37" fmla="*/ 4171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4153" h="39206">
                  <a:moveTo>
                    <a:pt x="64364" y="43153"/>
                  </a:moveTo>
                  <a:lnTo>
                    <a:pt x="64364" y="43153"/>
                  </a:lnTo>
                  <a:cubicBezTo>
                    <a:pt x="60443" y="43153"/>
                    <a:pt x="56457" y="43087"/>
                    <a:pt x="52602" y="42826"/>
                  </a:cubicBezTo>
                  <a:cubicBezTo>
                    <a:pt x="51491" y="42761"/>
                    <a:pt x="50446" y="42238"/>
                    <a:pt x="49661" y="41454"/>
                  </a:cubicBezTo>
                  <a:cubicBezTo>
                    <a:pt x="48943" y="40604"/>
                    <a:pt x="48550" y="39493"/>
                    <a:pt x="48681" y="38383"/>
                  </a:cubicBezTo>
                  <a:cubicBezTo>
                    <a:pt x="48812" y="36096"/>
                    <a:pt x="50838" y="34266"/>
                    <a:pt x="53059" y="34462"/>
                  </a:cubicBezTo>
                  <a:cubicBezTo>
                    <a:pt x="56849" y="34658"/>
                    <a:pt x="60639" y="34789"/>
                    <a:pt x="64364" y="34789"/>
                  </a:cubicBezTo>
                  <a:lnTo>
                    <a:pt x="65083" y="34789"/>
                  </a:lnTo>
                  <a:cubicBezTo>
                    <a:pt x="90240" y="34789"/>
                    <a:pt x="110431" y="29757"/>
                    <a:pt x="117423" y="24726"/>
                  </a:cubicBezTo>
                  <a:cubicBezTo>
                    <a:pt x="119971" y="22961"/>
                    <a:pt x="120429" y="21589"/>
                    <a:pt x="120364" y="21262"/>
                  </a:cubicBezTo>
                  <a:lnTo>
                    <a:pt x="120364" y="21132"/>
                  </a:lnTo>
                  <a:lnTo>
                    <a:pt x="120364" y="21066"/>
                  </a:lnTo>
                  <a:cubicBezTo>
                    <a:pt x="120625" y="20544"/>
                    <a:pt x="118142" y="17146"/>
                    <a:pt x="111019" y="14467"/>
                  </a:cubicBezTo>
                  <a:cubicBezTo>
                    <a:pt x="103766" y="11592"/>
                    <a:pt x="93376" y="9435"/>
                    <a:pt x="81811" y="8324"/>
                  </a:cubicBezTo>
                  <a:cubicBezTo>
                    <a:pt x="80700" y="8259"/>
                    <a:pt x="79654" y="7736"/>
                    <a:pt x="79001" y="6887"/>
                  </a:cubicBezTo>
                  <a:cubicBezTo>
                    <a:pt x="78282" y="6037"/>
                    <a:pt x="77955" y="4927"/>
                    <a:pt x="78021" y="3816"/>
                  </a:cubicBezTo>
                  <a:cubicBezTo>
                    <a:pt x="78217" y="1529"/>
                    <a:pt x="80243" y="-170"/>
                    <a:pt x="82595" y="26"/>
                  </a:cubicBezTo>
                  <a:cubicBezTo>
                    <a:pt x="95141" y="1202"/>
                    <a:pt x="105988" y="3489"/>
                    <a:pt x="114090" y="6625"/>
                  </a:cubicBezTo>
                  <a:cubicBezTo>
                    <a:pt x="121409" y="9697"/>
                    <a:pt x="128270" y="13552"/>
                    <a:pt x="128727" y="21197"/>
                  </a:cubicBezTo>
                  <a:cubicBezTo>
                    <a:pt x="127943" y="30672"/>
                    <a:pt x="118142" y="34593"/>
                    <a:pt x="108144" y="37794"/>
                  </a:cubicBezTo>
                  <a:cubicBezTo>
                    <a:pt x="96382" y="41258"/>
                    <a:pt x="80896" y="43153"/>
                    <a:pt x="64364" y="43153"/>
                  </a:cubicBezTo>
                  <a:close/>
                  <a:moveTo>
                    <a:pt x="40317" y="41715"/>
                  </a:moveTo>
                  <a:cubicBezTo>
                    <a:pt x="40121" y="41715"/>
                    <a:pt x="39990" y="41715"/>
                    <a:pt x="39795" y="41650"/>
                  </a:cubicBezTo>
                  <a:cubicBezTo>
                    <a:pt x="28621" y="40212"/>
                    <a:pt x="19472" y="37925"/>
                    <a:pt x="12546" y="34919"/>
                  </a:cubicBezTo>
                  <a:cubicBezTo>
                    <a:pt x="6534" y="32110"/>
                    <a:pt x="327" y="28320"/>
                    <a:pt x="0" y="21197"/>
                  </a:cubicBezTo>
                  <a:cubicBezTo>
                    <a:pt x="392" y="13552"/>
                    <a:pt x="7253" y="9697"/>
                    <a:pt x="14637" y="6691"/>
                  </a:cubicBezTo>
                  <a:cubicBezTo>
                    <a:pt x="22675" y="3489"/>
                    <a:pt x="33587" y="1202"/>
                    <a:pt x="46198" y="26"/>
                  </a:cubicBezTo>
                  <a:cubicBezTo>
                    <a:pt x="48681" y="-236"/>
                    <a:pt x="50511" y="1529"/>
                    <a:pt x="50707" y="3816"/>
                  </a:cubicBezTo>
                  <a:cubicBezTo>
                    <a:pt x="50838" y="4927"/>
                    <a:pt x="50446" y="6037"/>
                    <a:pt x="49792" y="6887"/>
                  </a:cubicBezTo>
                  <a:cubicBezTo>
                    <a:pt x="49073" y="7736"/>
                    <a:pt x="48028" y="8259"/>
                    <a:pt x="46917" y="8324"/>
                  </a:cubicBezTo>
                  <a:cubicBezTo>
                    <a:pt x="35286" y="9435"/>
                    <a:pt x="24896" y="11592"/>
                    <a:pt x="17708" y="14467"/>
                  </a:cubicBezTo>
                  <a:cubicBezTo>
                    <a:pt x="10520" y="17146"/>
                    <a:pt x="8103" y="20544"/>
                    <a:pt x="8299" y="21066"/>
                  </a:cubicBezTo>
                  <a:lnTo>
                    <a:pt x="8364" y="21197"/>
                  </a:lnTo>
                  <a:lnTo>
                    <a:pt x="8299" y="21328"/>
                  </a:lnTo>
                  <a:cubicBezTo>
                    <a:pt x="8168" y="21720"/>
                    <a:pt x="9802" y="24660"/>
                    <a:pt x="15944" y="27274"/>
                  </a:cubicBezTo>
                  <a:cubicBezTo>
                    <a:pt x="21890" y="29888"/>
                    <a:pt x="30777" y="32044"/>
                    <a:pt x="40840" y="33351"/>
                  </a:cubicBezTo>
                  <a:cubicBezTo>
                    <a:pt x="43127" y="33678"/>
                    <a:pt x="44760" y="35769"/>
                    <a:pt x="44434" y="38056"/>
                  </a:cubicBezTo>
                  <a:cubicBezTo>
                    <a:pt x="44173" y="40147"/>
                    <a:pt x="42408" y="41715"/>
                    <a:pt x="40317" y="417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B15CF8EF-95EE-4235-8D98-34649F14C784}"/>
                </a:ext>
              </a:extLst>
            </p:cNvPr>
            <p:cNvSpPr/>
            <p:nvPr/>
          </p:nvSpPr>
          <p:spPr>
            <a:xfrm>
              <a:off x="7537095" y="1751771"/>
              <a:ext cx="326720" cy="98016"/>
            </a:xfrm>
            <a:custGeom>
              <a:avLst/>
              <a:gdLst>
                <a:gd name="connsiteX0" fmla="*/ 164536 w 326719"/>
                <a:gd name="connsiteY0" fmla="*/ 101308 h 98015"/>
                <a:gd name="connsiteX1" fmla="*/ 40710 w 326719"/>
                <a:gd name="connsiteY1" fmla="*/ 84253 h 98015"/>
                <a:gd name="connsiteX2" fmla="*/ 38292 w 326719"/>
                <a:gd name="connsiteY2" fmla="*/ 82162 h 98015"/>
                <a:gd name="connsiteX3" fmla="*/ 38161 w 326719"/>
                <a:gd name="connsiteY3" fmla="*/ 78960 h 98015"/>
                <a:gd name="connsiteX4" fmla="*/ 43454 w 326719"/>
                <a:gd name="connsiteY4" fmla="*/ 76412 h 98015"/>
                <a:gd name="connsiteX5" fmla="*/ 164536 w 326719"/>
                <a:gd name="connsiteY5" fmla="*/ 92944 h 98015"/>
                <a:gd name="connsiteX6" fmla="*/ 269282 w 326719"/>
                <a:gd name="connsiteY6" fmla="*/ 81313 h 98015"/>
                <a:gd name="connsiteX7" fmla="*/ 319532 w 326719"/>
                <a:gd name="connsiteY7" fmla="*/ 54522 h 98015"/>
                <a:gd name="connsiteX8" fmla="*/ 319662 w 326719"/>
                <a:gd name="connsiteY8" fmla="*/ 54326 h 98015"/>
                <a:gd name="connsiteX9" fmla="*/ 325152 w 326719"/>
                <a:gd name="connsiteY9" fmla="*/ 52496 h 98015"/>
                <a:gd name="connsiteX10" fmla="*/ 327112 w 326719"/>
                <a:gd name="connsiteY10" fmla="*/ 58050 h 98015"/>
                <a:gd name="connsiteX11" fmla="*/ 271373 w 326719"/>
                <a:gd name="connsiteY11" fmla="*/ 89415 h 98015"/>
                <a:gd name="connsiteX12" fmla="*/ 164536 w 326719"/>
                <a:gd name="connsiteY12" fmla="*/ 101308 h 98015"/>
                <a:gd name="connsiteX13" fmla="*/ 30450 w 326719"/>
                <a:gd name="connsiteY13" fmla="*/ 79875 h 98015"/>
                <a:gd name="connsiteX14" fmla="*/ 28686 w 326719"/>
                <a:gd name="connsiteY14" fmla="*/ 79548 h 98015"/>
                <a:gd name="connsiteX15" fmla="*/ 26595 w 326719"/>
                <a:gd name="connsiteY15" fmla="*/ 73994 h 98015"/>
                <a:gd name="connsiteX16" fmla="*/ 32149 w 326719"/>
                <a:gd name="connsiteY16" fmla="*/ 71903 h 98015"/>
                <a:gd name="connsiteX17" fmla="*/ 34306 w 326719"/>
                <a:gd name="connsiteY17" fmla="*/ 74190 h 98015"/>
                <a:gd name="connsiteX18" fmla="*/ 34241 w 326719"/>
                <a:gd name="connsiteY18" fmla="*/ 77457 h 98015"/>
                <a:gd name="connsiteX19" fmla="*/ 30450 w 326719"/>
                <a:gd name="connsiteY19" fmla="*/ 79875 h 98015"/>
                <a:gd name="connsiteX20" fmla="*/ 19342 w 326719"/>
                <a:gd name="connsiteY20" fmla="*/ 74060 h 98015"/>
                <a:gd name="connsiteX21" fmla="*/ 17120 w 326719"/>
                <a:gd name="connsiteY21" fmla="*/ 73406 h 98015"/>
                <a:gd name="connsiteX22" fmla="*/ 0 w 326719"/>
                <a:gd name="connsiteY22" fmla="*/ 49752 h 98015"/>
                <a:gd name="connsiteX23" fmla="*/ 25680 w 326719"/>
                <a:gd name="connsiteY23" fmla="*/ 21392 h 98015"/>
                <a:gd name="connsiteX24" fmla="*/ 87757 w 326719"/>
                <a:gd name="connsiteY24" fmla="*/ 3880 h 98015"/>
                <a:gd name="connsiteX25" fmla="*/ 92593 w 326719"/>
                <a:gd name="connsiteY25" fmla="*/ 7409 h 98015"/>
                <a:gd name="connsiteX26" fmla="*/ 91809 w 326719"/>
                <a:gd name="connsiteY26" fmla="*/ 10480 h 98015"/>
                <a:gd name="connsiteX27" fmla="*/ 89064 w 326719"/>
                <a:gd name="connsiteY27" fmla="*/ 12179 h 98015"/>
                <a:gd name="connsiteX28" fmla="*/ 29340 w 326719"/>
                <a:gd name="connsiteY28" fmla="*/ 28907 h 98015"/>
                <a:gd name="connsiteX29" fmla="*/ 8364 w 326719"/>
                <a:gd name="connsiteY29" fmla="*/ 49752 h 98015"/>
                <a:gd name="connsiteX30" fmla="*/ 21041 w 326719"/>
                <a:gd name="connsiteY30" fmla="*/ 66022 h 98015"/>
                <a:gd name="connsiteX31" fmla="*/ 21564 w 326719"/>
                <a:gd name="connsiteY31" fmla="*/ 66349 h 98015"/>
                <a:gd name="connsiteX32" fmla="*/ 22870 w 326719"/>
                <a:gd name="connsiteY32" fmla="*/ 72099 h 98015"/>
                <a:gd name="connsiteX33" fmla="*/ 19342 w 326719"/>
                <a:gd name="connsiteY33" fmla="*/ 74060 h 98015"/>
                <a:gd name="connsiteX34" fmla="*/ 323779 w 326719"/>
                <a:gd name="connsiteY34" fmla="*/ 48379 h 98015"/>
                <a:gd name="connsiteX35" fmla="*/ 319859 w 326719"/>
                <a:gd name="connsiteY35" fmla="*/ 45700 h 98015"/>
                <a:gd name="connsiteX36" fmla="*/ 208382 w 326719"/>
                <a:gd name="connsiteY36" fmla="*/ 8389 h 98015"/>
                <a:gd name="connsiteX37" fmla="*/ 205572 w 326719"/>
                <a:gd name="connsiteY37" fmla="*/ 6951 h 98015"/>
                <a:gd name="connsiteX38" fmla="*/ 204592 w 326719"/>
                <a:gd name="connsiteY38" fmla="*/ 3880 h 98015"/>
                <a:gd name="connsiteX39" fmla="*/ 209101 w 326719"/>
                <a:gd name="connsiteY39" fmla="*/ 25 h 98015"/>
                <a:gd name="connsiteX40" fmla="*/ 327635 w 326719"/>
                <a:gd name="connsiteY40" fmla="*/ 42629 h 98015"/>
                <a:gd name="connsiteX41" fmla="*/ 327570 w 326719"/>
                <a:gd name="connsiteY41" fmla="*/ 45831 h 98015"/>
                <a:gd name="connsiteX42" fmla="*/ 325282 w 326719"/>
                <a:gd name="connsiteY42" fmla="*/ 48053 h 98015"/>
                <a:gd name="connsiteX43" fmla="*/ 323779 w 326719"/>
                <a:gd name="connsiteY43" fmla="*/ 48379 h 98015"/>
                <a:gd name="connsiteX44" fmla="*/ 100891 w 326719"/>
                <a:gd name="connsiteY44" fmla="*/ 10480 h 98015"/>
                <a:gd name="connsiteX45" fmla="*/ 96709 w 326719"/>
                <a:gd name="connsiteY45" fmla="*/ 6821 h 98015"/>
                <a:gd name="connsiteX46" fmla="*/ 97558 w 326719"/>
                <a:gd name="connsiteY46" fmla="*/ 3684 h 98015"/>
                <a:gd name="connsiteX47" fmla="*/ 100369 w 326719"/>
                <a:gd name="connsiteY47" fmla="*/ 2116 h 98015"/>
                <a:gd name="connsiteX48" fmla="*/ 119972 w 326719"/>
                <a:gd name="connsiteY48" fmla="*/ 25 h 98015"/>
                <a:gd name="connsiteX49" fmla="*/ 124480 w 326719"/>
                <a:gd name="connsiteY49" fmla="*/ 3880 h 98015"/>
                <a:gd name="connsiteX50" fmla="*/ 120625 w 326719"/>
                <a:gd name="connsiteY50" fmla="*/ 8389 h 98015"/>
                <a:gd name="connsiteX51" fmla="*/ 101479 w 326719"/>
                <a:gd name="connsiteY51" fmla="*/ 10415 h 98015"/>
                <a:gd name="connsiteX52" fmla="*/ 101348 w 326719"/>
                <a:gd name="connsiteY52" fmla="*/ 10415 h 98015"/>
                <a:gd name="connsiteX53" fmla="*/ 100891 w 326719"/>
                <a:gd name="connsiteY53" fmla="*/ 10480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26719" h="98015">
                  <a:moveTo>
                    <a:pt x="164536" y="101308"/>
                  </a:moveTo>
                  <a:cubicBezTo>
                    <a:pt x="116835" y="101308"/>
                    <a:pt x="71748" y="95100"/>
                    <a:pt x="40710" y="84253"/>
                  </a:cubicBezTo>
                  <a:cubicBezTo>
                    <a:pt x="39664" y="83927"/>
                    <a:pt x="38814" y="83142"/>
                    <a:pt x="38292" y="82162"/>
                  </a:cubicBezTo>
                  <a:cubicBezTo>
                    <a:pt x="37834" y="81182"/>
                    <a:pt x="37769" y="80006"/>
                    <a:pt x="38161" y="78960"/>
                  </a:cubicBezTo>
                  <a:cubicBezTo>
                    <a:pt x="38880" y="76869"/>
                    <a:pt x="41363" y="75628"/>
                    <a:pt x="43454" y="76412"/>
                  </a:cubicBezTo>
                  <a:cubicBezTo>
                    <a:pt x="73512" y="86932"/>
                    <a:pt x="117684" y="92944"/>
                    <a:pt x="164536" y="92944"/>
                  </a:cubicBezTo>
                  <a:cubicBezTo>
                    <a:pt x="203154" y="92944"/>
                    <a:pt x="240335" y="88827"/>
                    <a:pt x="269282" y="81313"/>
                  </a:cubicBezTo>
                  <a:cubicBezTo>
                    <a:pt x="295682" y="74582"/>
                    <a:pt x="315416" y="64127"/>
                    <a:pt x="319532" y="54522"/>
                  </a:cubicBezTo>
                  <a:lnTo>
                    <a:pt x="319662" y="54326"/>
                  </a:lnTo>
                  <a:cubicBezTo>
                    <a:pt x="320643" y="52431"/>
                    <a:pt x="323126" y="51581"/>
                    <a:pt x="325152" y="52496"/>
                  </a:cubicBezTo>
                  <a:cubicBezTo>
                    <a:pt x="327177" y="53476"/>
                    <a:pt x="328092" y="55959"/>
                    <a:pt x="327112" y="58050"/>
                  </a:cubicBezTo>
                  <a:cubicBezTo>
                    <a:pt x="320839" y="70858"/>
                    <a:pt x="302608" y="81117"/>
                    <a:pt x="271373" y="89415"/>
                  </a:cubicBezTo>
                  <a:cubicBezTo>
                    <a:pt x="241773" y="97061"/>
                    <a:pt x="203808" y="101308"/>
                    <a:pt x="164536" y="101308"/>
                  </a:cubicBezTo>
                  <a:close/>
                  <a:moveTo>
                    <a:pt x="30450" y="79875"/>
                  </a:moveTo>
                  <a:cubicBezTo>
                    <a:pt x="29862" y="79875"/>
                    <a:pt x="29274" y="79810"/>
                    <a:pt x="28686" y="79548"/>
                  </a:cubicBezTo>
                  <a:cubicBezTo>
                    <a:pt x="26595" y="78634"/>
                    <a:pt x="25680" y="76151"/>
                    <a:pt x="26595" y="73994"/>
                  </a:cubicBezTo>
                  <a:cubicBezTo>
                    <a:pt x="27510" y="71969"/>
                    <a:pt x="30058" y="70988"/>
                    <a:pt x="32149" y="71903"/>
                  </a:cubicBezTo>
                  <a:cubicBezTo>
                    <a:pt x="33129" y="72361"/>
                    <a:pt x="33914" y="73210"/>
                    <a:pt x="34306" y="74190"/>
                  </a:cubicBezTo>
                  <a:cubicBezTo>
                    <a:pt x="34698" y="75301"/>
                    <a:pt x="34698" y="76412"/>
                    <a:pt x="34241" y="77457"/>
                  </a:cubicBezTo>
                  <a:cubicBezTo>
                    <a:pt x="33587" y="78960"/>
                    <a:pt x="32084" y="79875"/>
                    <a:pt x="30450" y="79875"/>
                  </a:cubicBezTo>
                  <a:close/>
                  <a:moveTo>
                    <a:pt x="19342" y="74060"/>
                  </a:moveTo>
                  <a:cubicBezTo>
                    <a:pt x="18558" y="74060"/>
                    <a:pt x="17774" y="73864"/>
                    <a:pt x="17120" y="73406"/>
                  </a:cubicBezTo>
                  <a:cubicBezTo>
                    <a:pt x="5816" y="66284"/>
                    <a:pt x="131" y="58377"/>
                    <a:pt x="0" y="49752"/>
                  </a:cubicBezTo>
                  <a:cubicBezTo>
                    <a:pt x="262" y="39035"/>
                    <a:pt x="8625" y="29756"/>
                    <a:pt x="25680" y="21392"/>
                  </a:cubicBezTo>
                  <a:cubicBezTo>
                    <a:pt x="40905" y="14009"/>
                    <a:pt x="62338" y="7997"/>
                    <a:pt x="87757" y="3880"/>
                  </a:cubicBezTo>
                  <a:cubicBezTo>
                    <a:pt x="90110" y="3619"/>
                    <a:pt x="92201" y="5122"/>
                    <a:pt x="92593" y="7409"/>
                  </a:cubicBezTo>
                  <a:cubicBezTo>
                    <a:pt x="92723" y="8520"/>
                    <a:pt x="92462" y="9630"/>
                    <a:pt x="91809" y="10480"/>
                  </a:cubicBezTo>
                  <a:cubicBezTo>
                    <a:pt x="91155" y="11395"/>
                    <a:pt x="90175" y="11983"/>
                    <a:pt x="89064" y="12179"/>
                  </a:cubicBezTo>
                  <a:cubicBezTo>
                    <a:pt x="64429" y="16100"/>
                    <a:pt x="43781" y="21850"/>
                    <a:pt x="29340" y="28907"/>
                  </a:cubicBezTo>
                  <a:cubicBezTo>
                    <a:pt x="15944" y="35311"/>
                    <a:pt x="8103" y="43087"/>
                    <a:pt x="8364" y="49752"/>
                  </a:cubicBezTo>
                  <a:cubicBezTo>
                    <a:pt x="8299" y="54979"/>
                    <a:pt x="12808" y="60729"/>
                    <a:pt x="21041" y="66022"/>
                  </a:cubicBezTo>
                  <a:lnTo>
                    <a:pt x="21564" y="66349"/>
                  </a:lnTo>
                  <a:cubicBezTo>
                    <a:pt x="23524" y="67591"/>
                    <a:pt x="24112" y="70139"/>
                    <a:pt x="22870" y="72099"/>
                  </a:cubicBezTo>
                  <a:cubicBezTo>
                    <a:pt x="22086" y="73341"/>
                    <a:pt x="20779" y="74060"/>
                    <a:pt x="19342" y="74060"/>
                  </a:cubicBezTo>
                  <a:close/>
                  <a:moveTo>
                    <a:pt x="323779" y="48379"/>
                  </a:moveTo>
                  <a:cubicBezTo>
                    <a:pt x="322015" y="48379"/>
                    <a:pt x="320512" y="47334"/>
                    <a:pt x="319859" y="45700"/>
                  </a:cubicBezTo>
                  <a:cubicBezTo>
                    <a:pt x="315023" y="31194"/>
                    <a:pt x="272027" y="13290"/>
                    <a:pt x="208382" y="8389"/>
                  </a:cubicBezTo>
                  <a:cubicBezTo>
                    <a:pt x="207271" y="8324"/>
                    <a:pt x="206291" y="7801"/>
                    <a:pt x="205572" y="6951"/>
                  </a:cubicBezTo>
                  <a:cubicBezTo>
                    <a:pt x="204853" y="6102"/>
                    <a:pt x="204461" y="4991"/>
                    <a:pt x="204592" y="3880"/>
                  </a:cubicBezTo>
                  <a:cubicBezTo>
                    <a:pt x="204788" y="1593"/>
                    <a:pt x="206748" y="-236"/>
                    <a:pt x="209101" y="25"/>
                  </a:cubicBezTo>
                  <a:cubicBezTo>
                    <a:pt x="276144" y="6233"/>
                    <a:pt x="318225" y="21327"/>
                    <a:pt x="327635" y="42629"/>
                  </a:cubicBezTo>
                  <a:cubicBezTo>
                    <a:pt x="328027" y="43675"/>
                    <a:pt x="328027" y="44785"/>
                    <a:pt x="327570" y="45831"/>
                  </a:cubicBezTo>
                  <a:cubicBezTo>
                    <a:pt x="327112" y="46877"/>
                    <a:pt x="326328" y="47661"/>
                    <a:pt x="325282" y="48053"/>
                  </a:cubicBezTo>
                  <a:cubicBezTo>
                    <a:pt x="324825" y="48249"/>
                    <a:pt x="324302" y="48379"/>
                    <a:pt x="323779" y="48379"/>
                  </a:cubicBezTo>
                  <a:close/>
                  <a:moveTo>
                    <a:pt x="100891" y="10480"/>
                  </a:moveTo>
                  <a:cubicBezTo>
                    <a:pt x="98735" y="10480"/>
                    <a:pt x="96971" y="8912"/>
                    <a:pt x="96709" y="6821"/>
                  </a:cubicBezTo>
                  <a:cubicBezTo>
                    <a:pt x="96579" y="5710"/>
                    <a:pt x="96840" y="4599"/>
                    <a:pt x="97558" y="3684"/>
                  </a:cubicBezTo>
                  <a:cubicBezTo>
                    <a:pt x="98212" y="2835"/>
                    <a:pt x="99192" y="2247"/>
                    <a:pt x="100369" y="2116"/>
                  </a:cubicBezTo>
                  <a:cubicBezTo>
                    <a:pt x="106641" y="1332"/>
                    <a:pt x="113241" y="613"/>
                    <a:pt x="119972" y="25"/>
                  </a:cubicBezTo>
                  <a:cubicBezTo>
                    <a:pt x="122389" y="-236"/>
                    <a:pt x="124284" y="1593"/>
                    <a:pt x="124480" y="3880"/>
                  </a:cubicBezTo>
                  <a:cubicBezTo>
                    <a:pt x="124611" y="6167"/>
                    <a:pt x="122912" y="8193"/>
                    <a:pt x="120625" y="8389"/>
                  </a:cubicBezTo>
                  <a:cubicBezTo>
                    <a:pt x="114352" y="8912"/>
                    <a:pt x="107948" y="9565"/>
                    <a:pt x="101479" y="10415"/>
                  </a:cubicBezTo>
                  <a:lnTo>
                    <a:pt x="101348" y="10415"/>
                  </a:lnTo>
                  <a:cubicBezTo>
                    <a:pt x="101218" y="10480"/>
                    <a:pt x="101022" y="10480"/>
                    <a:pt x="100891" y="1048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F53C11E4-EC78-4B5E-BC42-A90CC545D881}"/>
                </a:ext>
              </a:extLst>
            </p:cNvPr>
            <p:cNvSpPr/>
            <p:nvPr/>
          </p:nvSpPr>
          <p:spPr>
            <a:xfrm>
              <a:off x="7545133" y="1606079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0EC8114B-9DCC-4EEC-B9ED-8D04BE295536}"/>
                </a:ext>
              </a:extLst>
            </p:cNvPr>
            <p:cNvSpPr/>
            <p:nvPr/>
          </p:nvSpPr>
          <p:spPr>
            <a:xfrm>
              <a:off x="7552451" y="1598761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ADBD9A7F-B7A2-47AB-9571-A6D6428334E7}"/>
                </a:ext>
              </a:extLst>
            </p:cNvPr>
            <p:cNvSpPr/>
            <p:nvPr/>
          </p:nvSpPr>
          <p:spPr>
            <a:xfrm>
              <a:off x="7557285" y="1496561"/>
              <a:ext cx="39206" cy="39206"/>
            </a:xfrm>
            <a:custGeom>
              <a:avLst/>
              <a:gdLst>
                <a:gd name="connsiteX0" fmla="*/ 20258 w 39206"/>
                <a:gd name="connsiteY0" fmla="*/ 40581 h 39206"/>
                <a:gd name="connsiteX1" fmla="*/ 8693 w 39206"/>
                <a:gd name="connsiteY1" fmla="*/ 36921 h 39206"/>
                <a:gd name="connsiteX2" fmla="*/ 329 w 39206"/>
                <a:gd name="connsiteY2" fmla="*/ 23852 h 39206"/>
                <a:gd name="connsiteX3" fmla="*/ 3661 w 39206"/>
                <a:gd name="connsiteY3" fmla="*/ 8693 h 39206"/>
                <a:gd name="connsiteX4" fmla="*/ 16730 w 39206"/>
                <a:gd name="connsiteY4" fmla="*/ 329 h 39206"/>
                <a:gd name="connsiteX5" fmla="*/ 31890 w 39206"/>
                <a:gd name="connsiteY5" fmla="*/ 3661 h 39206"/>
                <a:gd name="connsiteX6" fmla="*/ 40254 w 39206"/>
                <a:gd name="connsiteY6" fmla="*/ 16730 h 39206"/>
                <a:gd name="connsiteX7" fmla="*/ 36921 w 39206"/>
                <a:gd name="connsiteY7" fmla="*/ 31890 h 39206"/>
                <a:gd name="connsiteX8" fmla="*/ 23853 w 39206"/>
                <a:gd name="connsiteY8" fmla="*/ 40254 h 39206"/>
                <a:gd name="connsiteX9" fmla="*/ 20258 w 39206"/>
                <a:gd name="connsiteY9" fmla="*/ 40581 h 39206"/>
                <a:gd name="connsiteX10" fmla="*/ 20324 w 39206"/>
                <a:gd name="connsiteY10" fmla="*/ 8431 h 39206"/>
                <a:gd name="connsiteX11" fmla="*/ 18233 w 39206"/>
                <a:gd name="connsiteY11" fmla="*/ 8627 h 39206"/>
                <a:gd name="connsiteX12" fmla="*/ 10588 w 39206"/>
                <a:gd name="connsiteY12" fmla="*/ 13528 h 39206"/>
                <a:gd name="connsiteX13" fmla="*/ 8627 w 39206"/>
                <a:gd name="connsiteY13" fmla="*/ 22415 h 39206"/>
                <a:gd name="connsiteX14" fmla="*/ 13528 w 39206"/>
                <a:gd name="connsiteY14" fmla="*/ 30060 h 39206"/>
                <a:gd name="connsiteX15" fmla="*/ 22415 w 39206"/>
                <a:gd name="connsiteY15" fmla="*/ 32020 h 39206"/>
                <a:gd name="connsiteX16" fmla="*/ 30060 w 39206"/>
                <a:gd name="connsiteY16" fmla="*/ 27120 h 39206"/>
                <a:gd name="connsiteX17" fmla="*/ 32021 w 39206"/>
                <a:gd name="connsiteY17" fmla="*/ 18233 h 39206"/>
                <a:gd name="connsiteX18" fmla="*/ 27120 w 39206"/>
                <a:gd name="connsiteY18" fmla="*/ 10588 h 39206"/>
                <a:gd name="connsiteX19" fmla="*/ 20324 w 39206"/>
                <a:gd name="connsiteY19" fmla="*/ 843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8" y="40581"/>
                  </a:moveTo>
                  <a:cubicBezTo>
                    <a:pt x="16142" y="40581"/>
                    <a:pt x="12156" y="39339"/>
                    <a:pt x="8693" y="36921"/>
                  </a:cubicBezTo>
                  <a:cubicBezTo>
                    <a:pt x="4249" y="33850"/>
                    <a:pt x="1309" y="29145"/>
                    <a:pt x="329" y="23852"/>
                  </a:cubicBezTo>
                  <a:cubicBezTo>
                    <a:pt x="-651" y="18560"/>
                    <a:pt x="590" y="13136"/>
                    <a:pt x="3661" y="8693"/>
                  </a:cubicBezTo>
                  <a:cubicBezTo>
                    <a:pt x="6732" y="4249"/>
                    <a:pt x="11372" y="1309"/>
                    <a:pt x="16730" y="329"/>
                  </a:cubicBezTo>
                  <a:cubicBezTo>
                    <a:pt x="22023" y="-652"/>
                    <a:pt x="27446" y="590"/>
                    <a:pt x="31890" y="3661"/>
                  </a:cubicBezTo>
                  <a:cubicBezTo>
                    <a:pt x="36333" y="6732"/>
                    <a:pt x="39274" y="11372"/>
                    <a:pt x="40254" y="16730"/>
                  </a:cubicBezTo>
                  <a:cubicBezTo>
                    <a:pt x="41234" y="22088"/>
                    <a:pt x="39992" y="27446"/>
                    <a:pt x="36921" y="31890"/>
                  </a:cubicBezTo>
                  <a:cubicBezTo>
                    <a:pt x="33850" y="36333"/>
                    <a:pt x="29145" y="39274"/>
                    <a:pt x="23853" y="40254"/>
                  </a:cubicBezTo>
                  <a:cubicBezTo>
                    <a:pt x="22611" y="40515"/>
                    <a:pt x="21435" y="40581"/>
                    <a:pt x="20258" y="40581"/>
                  </a:cubicBezTo>
                  <a:close/>
                  <a:moveTo>
                    <a:pt x="20324" y="8431"/>
                  </a:moveTo>
                  <a:cubicBezTo>
                    <a:pt x="19605" y="8431"/>
                    <a:pt x="18952" y="8497"/>
                    <a:pt x="18233" y="8627"/>
                  </a:cubicBezTo>
                  <a:cubicBezTo>
                    <a:pt x="15096" y="9150"/>
                    <a:pt x="12352" y="10914"/>
                    <a:pt x="10588" y="13528"/>
                  </a:cubicBezTo>
                  <a:cubicBezTo>
                    <a:pt x="8823" y="16142"/>
                    <a:pt x="8039" y="19278"/>
                    <a:pt x="8627" y="22415"/>
                  </a:cubicBezTo>
                  <a:cubicBezTo>
                    <a:pt x="9150" y="25551"/>
                    <a:pt x="10914" y="28296"/>
                    <a:pt x="13528" y="30060"/>
                  </a:cubicBezTo>
                  <a:cubicBezTo>
                    <a:pt x="16142" y="31890"/>
                    <a:pt x="19344" y="32543"/>
                    <a:pt x="22415" y="32020"/>
                  </a:cubicBezTo>
                  <a:cubicBezTo>
                    <a:pt x="25551" y="31498"/>
                    <a:pt x="28296" y="29733"/>
                    <a:pt x="30060" y="27120"/>
                  </a:cubicBezTo>
                  <a:cubicBezTo>
                    <a:pt x="31890" y="24506"/>
                    <a:pt x="32608" y="21369"/>
                    <a:pt x="32021" y="18233"/>
                  </a:cubicBezTo>
                  <a:cubicBezTo>
                    <a:pt x="31498" y="15096"/>
                    <a:pt x="29733" y="12352"/>
                    <a:pt x="27120" y="10588"/>
                  </a:cubicBezTo>
                  <a:cubicBezTo>
                    <a:pt x="25094" y="9150"/>
                    <a:pt x="22741" y="8431"/>
                    <a:pt x="20324" y="84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9AFD6123-EA34-4B24-8749-6DB990B30EE3}"/>
                </a:ext>
              </a:extLst>
            </p:cNvPr>
            <p:cNvSpPr/>
            <p:nvPr/>
          </p:nvSpPr>
          <p:spPr>
            <a:xfrm>
              <a:off x="7676948" y="1462927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48B84C73-617B-4C53-8802-6606103D1CB1}"/>
                </a:ext>
              </a:extLst>
            </p:cNvPr>
            <p:cNvSpPr/>
            <p:nvPr/>
          </p:nvSpPr>
          <p:spPr>
            <a:xfrm>
              <a:off x="7676948" y="1462927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9718A042-81BC-4BFB-BCDB-D2D9FDFADE9B}"/>
                </a:ext>
              </a:extLst>
            </p:cNvPr>
            <p:cNvSpPr/>
            <p:nvPr/>
          </p:nvSpPr>
          <p:spPr>
            <a:xfrm>
              <a:off x="7782201" y="1471993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3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7" y="8299"/>
                    <a:pt x="8363" y="10978"/>
                    <a:pt x="8363" y="14180"/>
                  </a:cubicBezTo>
                  <a:cubicBezTo>
                    <a:pt x="8363" y="17381"/>
                    <a:pt x="11043" y="20061"/>
                    <a:pt x="14245" y="20061"/>
                  </a:cubicBezTo>
                  <a:cubicBezTo>
                    <a:pt x="17446" y="20061"/>
                    <a:pt x="20126" y="17381"/>
                    <a:pt x="20126" y="14180"/>
                  </a:cubicBezTo>
                  <a:cubicBezTo>
                    <a:pt x="20126" y="10978"/>
                    <a:pt x="17446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9E02F4B6-232A-4B0B-B063-58CB66C701AE}"/>
                </a:ext>
              </a:extLst>
            </p:cNvPr>
            <p:cNvSpPr/>
            <p:nvPr/>
          </p:nvSpPr>
          <p:spPr>
            <a:xfrm>
              <a:off x="7826046" y="1572623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4FC78AC2-C78A-4D40-A2CB-79B306A36B7A}"/>
                </a:ext>
              </a:extLst>
            </p:cNvPr>
            <p:cNvSpPr/>
            <p:nvPr/>
          </p:nvSpPr>
          <p:spPr>
            <a:xfrm>
              <a:off x="7836828" y="1561841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3 w 6534"/>
                <a:gd name="connsiteY4" fmla="*/ 4182 h 26137"/>
                <a:gd name="connsiteX5" fmla="*/ 8363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4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2" y="0"/>
                  </a:cubicBezTo>
                  <a:cubicBezTo>
                    <a:pt x="6469" y="0"/>
                    <a:pt x="8363" y="1895"/>
                    <a:pt x="8363" y="4182"/>
                  </a:cubicBezTo>
                  <a:lnTo>
                    <a:pt x="8363" y="25811"/>
                  </a:lnTo>
                  <a:cubicBezTo>
                    <a:pt x="8363" y="28098"/>
                    <a:pt x="6534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3" name="Group 1742">
            <a:extLst>
              <a:ext uri="{FF2B5EF4-FFF2-40B4-BE49-F238E27FC236}">
                <a16:creationId xmlns:a16="http://schemas.microsoft.com/office/drawing/2014/main" id="{0C39E2A8-ED3B-4282-92DF-C024CF4889CE}"/>
              </a:ext>
            </a:extLst>
          </p:cNvPr>
          <p:cNvGrpSpPr/>
          <p:nvPr/>
        </p:nvGrpSpPr>
        <p:grpSpPr>
          <a:xfrm>
            <a:off x="8559714" y="1472647"/>
            <a:ext cx="395331" cy="468102"/>
            <a:chOff x="8608671" y="1462796"/>
            <a:chExt cx="326720" cy="386861"/>
          </a:xfrm>
          <a:solidFill>
            <a:srgbClr val="FFFFFF"/>
          </a:solidFill>
        </p:grpSpPr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02D4ED5-5962-46E6-A558-905DA43B3A4E}"/>
                </a:ext>
              </a:extLst>
            </p:cNvPr>
            <p:cNvSpPr/>
            <p:nvPr/>
          </p:nvSpPr>
          <p:spPr>
            <a:xfrm>
              <a:off x="8664474" y="1500941"/>
              <a:ext cx="215635" cy="117619"/>
            </a:xfrm>
            <a:custGeom>
              <a:avLst/>
              <a:gdLst>
                <a:gd name="connsiteX0" fmla="*/ 211714 w 215634"/>
                <a:gd name="connsiteY0" fmla="*/ 121997 h 117619"/>
                <a:gd name="connsiteX1" fmla="*/ 211388 w 215634"/>
                <a:gd name="connsiteY1" fmla="*/ 121997 h 117619"/>
                <a:gd name="connsiteX2" fmla="*/ 208513 w 215634"/>
                <a:gd name="connsiteY2" fmla="*/ 120494 h 117619"/>
                <a:gd name="connsiteX3" fmla="*/ 207598 w 215634"/>
                <a:gd name="connsiteY3" fmla="*/ 117423 h 117619"/>
                <a:gd name="connsiteX4" fmla="*/ 207598 w 215634"/>
                <a:gd name="connsiteY4" fmla="*/ 117031 h 117619"/>
                <a:gd name="connsiteX5" fmla="*/ 207794 w 215634"/>
                <a:gd name="connsiteY5" fmla="*/ 114809 h 117619"/>
                <a:gd name="connsiteX6" fmla="*/ 207794 w 215634"/>
                <a:gd name="connsiteY6" fmla="*/ 114548 h 117619"/>
                <a:gd name="connsiteX7" fmla="*/ 207990 w 215634"/>
                <a:gd name="connsiteY7" fmla="*/ 108144 h 117619"/>
                <a:gd name="connsiteX8" fmla="*/ 152317 w 215634"/>
                <a:gd name="connsiteY8" fmla="*/ 18623 h 117619"/>
                <a:gd name="connsiteX9" fmla="*/ 150226 w 215634"/>
                <a:gd name="connsiteY9" fmla="*/ 16205 h 117619"/>
                <a:gd name="connsiteX10" fmla="*/ 150422 w 215634"/>
                <a:gd name="connsiteY10" fmla="*/ 13003 h 117619"/>
                <a:gd name="connsiteX11" fmla="*/ 156041 w 215634"/>
                <a:gd name="connsiteY11" fmla="*/ 11108 h 117619"/>
                <a:gd name="connsiteX12" fmla="*/ 199626 w 215634"/>
                <a:gd name="connsiteY12" fmla="*/ 50315 h 117619"/>
                <a:gd name="connsiteX13" fmla="*/ 216354 w 215634"/>
                <a:gd name="connsiteY13" fmla="*/ 108144 h 117619"/>
                <a:gd name="connsiteX14" fmla="*/ 216158 w 215634"/>
                <a:gd name="connsiteY14" fmla="*/ 115267 h 117619"/>
                <a:gd name="connsiteX15" fmla="*/ 216093 w 215634"/>
                <a:gd name="connsiteY15" fmla="*/ 115593 h 117619"/>
                <a:gd name="connsiteX16" fmla="*/ 215962 w 215634"/>
                <a:gd name="connsiteY16" fmla="*/ 117880 h 117619"/>
                <a:gd name="connsiteX17" fmla="*/ 215897 w 215634"/>
                <a:gd name="connsiteY17" fmla="*/ 118207 h 117619"/>
                <a:gd name="connsiteX18" fmla="*/ 211714 w 215634"/>
                <a:gd name="connsiteY18" fmla="*/ 121997 h 117619"/>
                <a:gd name="connsiteX19" fmla="*/ 4640 w 215634"/>
                <a:gd name="connsiteY19" fmla="*/ 121997 h 117619"/>
                <a:gd name="connsiteX20" fmla="*/ 458 w 215634"/>
                <a:gd name="connsiteY20" fmla="*/ 118142 h 117619"/>
                <a:gd name="connsiteX21" fmla="*/ 196 w 215634"/>
                <a:gd name="connsiteY21" fmla="*/ 115071 h 117619"/>
                <a:gd name="connsiteX22" fmla="*/ 0 w 215634"/>
                <a:gd name="connsiteY22" fmla="*/ 108144 h 117619"/>
                <a:gd name="connsiteX23" fmla="*/ 108210 w 215634"/>
                <a:gd name="connsiteY23" fmla="*/ 0 h 117619"/>
                <a:gd name="connsiteX24" fmla="*/ 144018 w 215634"/>
                <a:gd name="connsiteY24" fmla="*/ 6077 h 117619"/>
                <a:gd name="connsiteX25" fmla="*/ 146567 w 215634"/>
                <a:gd name="connsiteY25" fmla="*/ 11370 h 117619"/>
                <a:gd name="connsiteX26" fmla="*/ 141209 w 215634"/>
                <a:gd name="connsiteY26" fmla="*/ 13918 h 117619"/>
                <a:gd name="connsiteX27" fmla="*/ 108210 w 215634"/>
                <a:gd name="connsiteY27" fmla="*/ 8364 h 117619"/>
                <a:gd name="connsiteX28" fmla="*/ 8364 w 215634"/>
                <a:gd name="connsiteY28" fmla="*/ 108144 h 117619"/>
                <a:gd name="connsiteX29" fmla="*/ 8560 w 215634"/>
                <a:gd name="connsiteY29" fmla="*/ 114548 h 117619"/>
                <a:gd name="connsiteX30" fmla="*/ 8560 w 215634"/>
                <a:gd name="connsiteY30" fmla="*/ 114744 h 117619"/>
                <a:gd name="connsiteX31" fmla="*/ 8757 w 215634"/>
                <a:gd name="connsiteY31" fmla="*/ 117488 h 117619"/>
                <a:gd name="connsiteX32" fmla="*/ 4966 w 215634"/>
                <a:gd name="connsiteY32" fmla="*/ 121997 h 117619"/>
                <a:gd name="connsiteX33" fmla="*/ 4640 w 215634"/>
                <a:gd name="connsiteY33" fmla="*/ 121997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634" h="117619">
                  <a:moveTo>
                    <a:pt x="211714" y="121997"/>
                  </a:moveTo>
                  <a:cubicBezTo>
                    <a:pt x="211649" y="121997"/>
                    <a:pt x="211518" y="121997"/>
                    <a:pt x="211388" y="121997"/>
                  </a:cubicBezTo>
                  <a:cubicBezTo>
                    <a:pt x="210277" y="121866"/>
                    <a:pt x="209231" y="121344"/>
                    <a:pt x="208513" y="120494"/>
                  </a:cubicBezTo>
                  <a:cubicBezTo>
                    <a:pt x="207794" y="119645"/>
                    <a:pt x="207467" y="118534"/>
                    <a:pt x="207598" y="117423"/>
                  </a:cubicBezTo>
                  <a:lnTo>
                    <a:pt x="207598" y="117031"/>
                  </a:lnTo>
                  <a:cubicBezTo>
                    <a:pt x="207729" y="116181"/>
                    <a:pt x="207794" y="115463"/>
                    <a:pt x="207794" y="114809"/>
                  </a:cubicBezTo>
                  <a:lnTo>
                    <a:pt x="207794" y="114548"/>
                  </a:lnTo>
                  <a:cubicBezTo>
                    <a:pt x="207925" y="112718"/>
                    <a:pt x="207990" y="110693"/>
                    <a:pt x="207990" y="108144"/>
                  </a:cubicBezTo>
                  <a:cubicBezTo>
                    <a:pt x="208056" y="69918"/>
                    <a:pt x="186688" y="35547"/>
                    <a:pt x="152317" y="18623"/>
                  </a:cubicBezTo>
                  <a:cubicBezTo>
                    <a:pt x="151337" y="18100"/>
                    <a:pt x="150553" y="17251"/>
                    <a:pt x="150226" y="16205"/>
                  </a:cubicBezTo>
                  <a:cubicBezTo>
                    <a:pt x="149834" y="15094"/>
                    <a:pt x="149899" y="13984"/>
                    <a:pt x="150422" y="13003"/>
                  </a:cubicBezTo>
                  <a:cubicBezTo>
                    <a:pt x="151402" y="10978"/>
                    <a:pt x="154016" y="10128"/>
                    <a:pt x="156041" y="11108"/>
                  </a:cubicBezTo>
                  <a:cubicBezTo>
                    <a:pt x="173881" y="19930"/>
                    <a:pt x="188910" y="33456"/>
                    <a:pt x="199626" y="50315"/>
                  </a:cubicBezTo>
                  <a:cubicBezTo>
                    <a:pt x="210604" y="67566"/>
                    <a:pt x="216354" y="87561"/>
                    <a:pt x="216354" y="108144"/>
                  </a:cubicBezTo>
                  <a:cubicBezTo>
                    <a:pt x="216354" y="110889"/>
                    <a:pt x="216289" y="113176"/>
                    <a:pt x="216158" y="115267"/>
                  </a:cubicBezTo>
                  <a:lnTo>
                    <a:pt x="216093" y="115593"/>
                  </a:lnTo>
                  <a:cubicBezTo>
                    <a:pt x="216093" y="116443"/>
                    <a:pt x="216027" y="117162"/>
                    <a:pt x="215962" y="117880"/>
                  </a:cubicBezTo>
                  <a:lnTo>
                    <a:pt x="215897" y="118207"/>
                  </a:lnTo>
                  <a:cubicBezTo>
                    <a:pt x="215700" y="120364"/>
                    <a:pt x="213937" y="121997"/>
                    <a:pt x="211714" y="121997"/>
                  </a:cubicBezTo>
                  <a:close/>
                  <a:moveTo>
                    <a:pt x="4640" y="121997"/>
                  </a:moveTo>
                  <a:cubicBezTo>
                    <a:pt x="2483" y="121997"/>
                    <a:pt x="654" y="120298"/>
                    <a:pt x="458" y="118142"/>
                  </a:cubicBezTo>
                  <a:cubicBezTo>
                    <a:pt x="327" y="117162"/>
                    <a:pt x="262" y="116116"/>
                    <a:pt x="196" y="115071"/>
                  </a:cubicBezTo>
                  <a:cubicBezTo>
                    <a:pt x="65" y="112914"/>
                    <a:pt x="0" y="110693"/>
                    <a:pt x="0" y="108144"/>
                  </a:cubicBezTo>
                  <a:cubicBezTo>
                    <a:pt x="0" y="48551"/>
                    <a:pt x="48551" y="0"/>
                    <a:pt x="108210" y="0"/>
                  </a:cubicBezTo>
                  <a:cubicBezTo>
                    <a:pt x="120495" y="0"/>
                    <a:pt x="132518" y="2026"/>
                    <a:pt x="144018" y="6077"/>
                  </a:cubicBezTo>
                  <a:cubicBezTo>
                    <a:pt x="146174" y="6796"/>
                    <a:pt x="147351" y="9213"/>
                    <a:pt x="146567" y="11370"/>
                  </a:cubicBezTo>
                  <a:cubicBezTo>
                    <a:pt x="145783" y="13461"/>
                    <a:pt x="143365" y="14702"/>
                    <a:pt x="141209" y="13918"/>
                  </a:cubicBezTo>
                  <a:cubicBezTo>
                    <a:pt x="130688" y="10259"/>
                    <a:pt x="119580" y="8364"/>
                    <a:pt x="108210" y="8364"/>
                  </a:cubicBezTo>
                  <a:cubicBezTo>
                    <a:pt x="53255" y="8429"/>
                    <a:pt x="8430" y="53190"/>
                    <a:pt x="8364" y="108144"/>
                  </a:cubicBezTo>
                  <a:cubicBezTo>
                    <a:pt x="8364" y="110693"/>
                    <a:pt x="8430" y="112718"/>
                    <a:pt x="8560" y="114548"/>
                  </a:cubicBezTo>
                  <a:lnTo>
                    <a:pt x="8560" y="114744"/>
                  </a:lnTo>
                  <a:cubicBezTo>
                    <a:pt x="8626" y="115528"/>
                    <a:pt x="8691" y="116443"/>
                    <a:pt x="8757" y="117488"/>
                  </a:cubicBezTo>
                  <a:cubicBezTo>
                    <a:pt x="8952" y="119710"/>
                    <a:pt x="7254" y="121801"/>
                    <a:pt x="4966" y="121997"/>
                  </a:cubicBezTo>
                  <a:cubicBezTo>
                    <a:pt x="4836" y="121997"/>
                    <a:pt x="4705" y="121997"/>
                    <a:pt x="4640" y="1219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C855E662-5A6F-4D11-8C63-58B8B6D3080B}"/>
                </a:ext>
              </a:extLst>
            </p:cNvPr>
            <p:cNvSpPr/>
            <p:nvPr/>
          </p:nvSpPr>
          <p:spPr>
            <a:xfrm>
              <a:off x="8664474" y="1604968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00 w 215634"/>
                <a:gd name="connsiteY1" fmla="*/ 199103 h 196031"/>
                <a:gd name="connsiteX2" fmla="*/ 46068 w 215634"/>
                <a:gd name="connsiteY2" fmla="*/ 134609 h 196031"/>
                <a:gd name="connsiteX3" fmla="*/ 46983 w 215634"/>
                <a:gd name="connsiteY3" fmla="*/ 128793 h 196031"/>
                <a:gd name="connsiteX4" fmla="*/ 52864 w 215634"/>
                <a:gd name="connsiteY4" fmla="*/ 129773 h 196031"/>
                <a:gd name="connsiteX5" fmla="*/ 108210 w 215634"/>
                <a:gd name="connsiteY5" fmla="*/ 190347 h 196031"/>
                <a:gd name="connsiteX6" fmla="*/ 206814 w 215634"/>
                <a:gd name="connsiteY6" fmla="*/ 22674 h 196031"/>
                <a:gd name="connsiteX7" fmla="*/ 211388 w 215634"/>
                <a:gd name="connsiteY7" fmla="*/ 19015 h 196031"/>
                <a:gd name="connsiteX8" fmla="*/ 215112 w 215634"/>
                <a:gd name="connsiteY8" fmla="*/ 23655 h 196031"/>
                <a:gd name="connsiteX9" fmla="*/ 182310 w 215634"/>
                <a:gd name="connsiteY9" fmla="*/ 116508 h 196031"/>
                <a:gd name="connsiteX10" fmla="*/ 110955 w 215634"/>
                <a:gd name="connsiteY10" fmla="*/ 199103 h 196031"/>
                <a:gd name="connsiteX11" fmla="*/ 108210 w 215634"/>
                <a:gd name="connsiteY11" fmla="*/ 201586 h 196031"/>
                <a:gd name="connsiteX12" fmla="*/ 42344 w 215634"/>
                <a:gd name="connsiteY12" fmla="*/ 126048 h 196031"/>
                <a:gd name="connsiteX13" fmla="*/ 38880 w 215634"/>
                <a:gd name="connsiteY13" fmla="*/ 124153 h 196031"/>
                <a:gd name="connsiteX14" fmla="*/ 0 w 215634"/>
                <a:gd name="connsiteY14" fmla="*/ 4247 h 196031"/>
                <a:gd name="connsiteX15" fmla="*/ 0 w 215634"/>
                <a:gd name="connsiteY15" fmla="*/ 3921 h 196031"/>
                <a:gd name="connsiteX16" fmla="*/ 0 w 215634"/>
                <a:gd name="connsiteY16" fmla="*/ 3921 h 196031"/>
                <a:gd name="connsiteX17" fmla="*/ 1177 w 215634"/>
                <a:gd name="connsiteY17" fmla="*/ 1242 h 196031"/>
                <a:gd name="connsiteX18" fmla="*/ 4051 w 215634"/>
                <a:gd name="connsiteY18" fmla="*/ 0 h 196031"/>
                <a:gd name="connsiteX19" fmla="*/ 4182 w 215634"/>
                <a:gd name="connsiteY19" fmla="*/ 0 h 196031"/>
                <a:gd name="connsiteX20" fmla="*/ 8364 w 215634"/>
                <a:gd name="connsiteY20" fmla="*/ 4051 h 196031"/>
                <a:gd name="connsiteX21" fmla="*/ 45872 w 215634"/>
                <a:gd name="connsiteY21" fmla="*/ 119579 h 196031"/>
                <a:gd name="connsiteX22" fmla="*/ 44630 w 215634"/>
                <a:gd name="connsiteY22" fmla="*/ 125330 h 196031"/>
                <a:gd name="connsiteX23" fmla="*/ 42344 w 215634"/>
                <a:gd name="connsiteY23" fmla="*/ 126048 h 196031"/>
                <a:gd name="connsiteX24" fmla="*/ 211976 w 215634"/>
                <a:gd name="connsiteY24" fmla="*/ 14833 h 196031"/>
                <a:gd name="connsiteX25" fmla="*/ 211780 w 215634"/>
                <a:gd name="connsiteY25" fmla="*/ 14833 h 196031"/>
                <a:gd name="connsiteX26" fmla="*/ 208840 w 215634"/>
                <a:gd name="connsiteY26" fmla="*/ 13461 h 196031"/>
                <a:gd name="connsiteX27" fmla="*/ 207794 w 215634"/>
                <a:gd name="connsiteY27" fmla="*/ 10455 h 196031"/>
                <a:gd name="connsiteX28" fmla="*/ 212172 w 215634"/>
                <a:gd name="connsiteY28" fmla="*/ 6469 h 196031"/>
                <a:gd name="connsiteX29" fmla="*/ 216158 w 215634"/>
                <a:gd name="connsiteY29" fmla="*/ 10847 h 196031"/>
                <a:gd name="connsiteX30" fmla="*/ 211976 w 215634"/>
                <a:gd name="connsiteY30" fmla="*/ 14833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00" y="199103"/>
                  </a:lnTo>
                  <a:cubicBezTo>
                    <a:pt x="81680" y="178128"/>
                    <a:pt x="61685" y="156433"/>
                    <a:pt x="46068" y="134609"/>
                  </a:cubicBezTo>
                  <a:cubicBezTo>
                    <a:pt x="44696" y="132714"/>
                    <a:pt x="45153" y="130100"/>
                    <a:pt x="46983" y="128793"/>
                  </a:cubicBezTo>
                  <a:cubicBezTo>
                    <a:pt x="48813" y="127486"/>
                    <a:pt x="51556" y="127943"/>
                    <a:pt x="52864" y="129773"/>
                  </a:cubicBezTo>
                  <a:cubicBezTo>
                    <a:pt x="67501" y="150226"/>
                    <a:pt x="86124" y="170613"/>
                    <a:pt x="108210" y="190347"/>
                  </a:cubicBezTo>
                  <a:cubicBezTo>
                    <a:pt x="167869" y="136830"/>
                    <a:pt x="200148" y="81941"/>
                    <a:pt x="206814" y="22674"/>
                  </a:cubicBezTo>
                  <a:cubicBezTo>
                    <a:pt x="207075" y="20387"/>
                    <a:pt x="209036" y="18688"/>
                    <a:pt x="211388" y="19015"/>
                  </a:cubicBezTo>
                  <a:cubicBezTo>
                    <a:pt x="213675" y="19276"/>
                    <a:pt x="215374" y="21302"/>
                    <a:pt x="215112" y="23655"/>
                  </a:cubicBezTo>
                  <a:cubicBezTo>
                    <a:pt x="211518" y="55412"/>
                    <a:pt x="200541" y="86646"/>
                    <a:pt x="182310" y="116508"/>
                  </a:cubicBezTo>
                  <a:cubicBezTo>
                    <a:pt x="165255" y="144541"/>
                    <a:pt x="141209" y="172377"/>
                    <a:pt x="110955" y="199103"/>
                  </a:cubicBezTo>
                  <a:lnTo>
                    <a:pt x="108210" y="201586"/>
                  </a:lnTo>
                  <a:close/>
                  <a:moveTo>
                    <a:pt x="42344" y="126048"/>
                  </a:moveTo>
                  <a:cubicBezTo>
                    <a:pt x="40971" y="126048"/>
                    <a:pt x="39664" y="125330"/>
                    <a:pt x="38880" y="124153"/>
                  </a:cubicBezTo>
                  <a:cubicBezTo>
                    <a:pt x="13853" y="85993"/>
                    <a:pt x="784" y="45610"/>
                    <a:pt x="0" y="4247"/>
                  </a:cubicBezTo>
                  <a:lnTo>
                    <a:pt x="0" y="3921"/>
                  </a:lnTo>
                  <a:lnTo>
                    <a:pt x="0" y="3921"/>
                  </a:lnTo>
                  <a:cubicBezTo>
                    <a:pt x="65" y="2940"/>
                    <a:pt x="458" y="1960"/>
                    <a:pt x="1177" y="1242"/>
                  </a:cubicBezTo>
                  <a:cubicBezTo>
                    <a:pt x="1895" y="457"/>
                    <a:pt x="2941" y="0"/>
                    <a:pt x="4051" y="0"/>
                  </a:cubicBezTo>
                  <a:lnTo>
                    <a:pt x="4182" y="0"/>
                  </a:lnTo>
                  <a:cubicBezTo>
                    <a:pt x="6404" y="0"/>
                    <a:pt x="8299" y="1830"/>
                    <a:pt x="8364" y="4051"/>
                  </a:cubicBezTo>
                  <a:cubicBezTo>
                    <a:pt x="9148" y="44434"/>
                    <a:pt x="21433" y="82203"/>
                    <a:pt x="45872" y="119579"/>
                  </a:cubicBezTo>
                  <a:cubicBezTo>
                    <a:pt x="47114" y="121474"/>
                    <a:pt x="46590" y="124088"/>
                    <a:pt x="44630" y="125330"/>
                  </a:cubicBezTo>
                  <a:cubicBezTo>
                    <a:pt x="43977" y="125787"/>
                    <a:pt x="43193" y="126048"/>
                    <a:pt x="42344" y="126048"/>
                  </a:cubicBezTo>
                  <a:close/>
                  <a:moveTo>
                    <a:pt x="211976" y="14833"/>
                  </a:moveTo>
                  <a:cubicBezTo>
                    <a:pt x="211911" y="14833"/>
                    <a:pt x="211845" y="14833"/>
                    <a:pt x="211780" y="14833"/>
                  </a:cubicBezTo>
                  <a:cubicBezTo>
                    <a:pt x="210604" y="14768"/>
                    <a:pt x="209624" y="14245"/>
                    <a:pt x="208840" y="13461"/>
                  </a:cubicBezTo>
                  <a:cubicBezTo>
                    <a:pt x="208121" y="12611"/>
                    <a:pt x="207729" y="11566"/>
                    <a:pt x="207794" y="10455"/>
                  </a:cubicBezTo>
                  <a:cubicBezTo>
                    <a:pt x="207925" y="8103"/>
                    <a:pt x="209885" y="6273"/>
                    <a:pt x="212172" y="6469"/>
                  </a:cubicBezTo>
                  <a:cubicBezTo>
                    <a:pt x="214459" y="6600"/>
                    <a:pt x="216289" y="8560"/>
                    <a:pt x="216158" y="10847"/>
                  </a:cubicBezTo>
                  <a:cubicBezTo>
                    <a:pt x="216027" y="13069"/>
                    <a:pt x="214198" y="14833"/>
                    <a:pt x="211976" y="1483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9A6C96E3-B50E-4805-BD4A-F71B2008CAA1}"/>
                </a:ext>
              </a:extLst>
            </p:cNvPr>
            <p:cNvSpPr/>
            <p:nvPr/>
          </p:nvSpPr>
          <p:spPr>
            <a:xfrm>
              <a:off x="8708777" y="1780183"/>
              <a:ext cx="124153" cy="39206"/>
            </a:xfrm>
            <a:custGeom>
              <a:avLst/>
              <a:gdLst>
                <a:gd name="connsiteX0" fmla="*/ 64429 w 124153"/>
                <a:gd name="connsiteY0" fmla="*/ 43165 h 39206"/>
                <a:gd name="connsiteX1" fmla="*/ 64429 w 124153"/>
                <a:gd name="connsiteY1" fmla="*/ 43165 h 39206"/>
                <a:gd name="connsiteX2" fmla="*/ 52668 w 124153"/>
                <a:gd name="connsiteY2" fmla="*/ 42838 h 39206"/>
                <a:gd name="connsiteX3" fmla="*/ 49792 w 124153"/>
                <a:gd name="connsiteY3" fmla="*/ 41466 h 39206"/>
                <a:gd name="connsiteX4" fmla="*/ 48747 w 124153"/>
                <a:gd name="connsiteY4" fmla="*/ 38460 h 39206"/>
                <a:gd name="connsiteX5" fmla="*/ 53125 w 124153"/>
                <a:gd name="connsiteY5" fmla="*/ 34474 h 39206"/>
                <a:gd name="connsiteX6" fmla="*/ 64429 w 124153"/>
                <a:gd name="connsiteY6" fmla="*/ 34801 h 39206"/>
                <a:gd name="connsiteX7" fmla="*/ 65213 w 124153"/>
                <a:gd name="connsiteY7" fmla="*/ 34801 h 39206"/>
                <a:gd name="connsiteX8" fmla="*/ 117488 w 124153"/>
                <a:gd name="connsiteY8" fmla="*/ 24738 h 39206"/>
                <a:gd name="connsiteX9" fmla="*/ 120429 w 124153"/>
                <a:gd name="connsiteY9" fmla="*/ 21275 h 39206"/>
                <a:gd name="connsiteX10" fmla="*/ 120429 w 124153"/>
                <a:gd name="connsiteY10" fmla="*/ 21144 h 39206"/>
                <a:gd name="connsiteX11" fmla="*/ 120429 w 124153"/>
                <a:gd name="connsiteY11" fmla="*/ 21079 h 39206"/>
                <a:gd name="connsiteX12" fmla="*/ 111085 w 124153"/>
                <a:gd name="connsiteY12" fmla="*/ 14479 h 39206"/>
                <a:gd name="connsiteX13" fmla="*/ 82268 w 124153"/>
                <a:gd name="connsiteY13" fmla="*/ 8402 h 39206"/>
                <a:gd name="connsiteX14" fmla="*/ 81876 w 124153"/>
                <a:gd name="connsiteY14" fmla="*/ 8337 h 39206"/>
                <a:gd name="connsiteX15" fmla="*/ 78086 w 124153"/>
                <a:gd name="connsiteY15" fmla="*/ 3828 h 39206"/>
                <a:gd name="connsiteX16" fmla="*/ 82660 w 124153"/>
                <a:gd name="connsiteY16" fmla="*/ 38 h 39206"/>
                <a:gd name="connsiteX17" fmla="*/ 114156 w 124153"/>
                <a:gd name="connsiteY17" fmla="*/ 6638 h 39206"/>
                <a:gd name="connsiteX18" fmla="*/ 128793 w 124153"/>
                <a:gd name="connsiteY18" fmla="*/ 21209 h 39206"/>
                <a:gd name="connsiteX19" fmla="*/ 108145 w 124153"/>
                <a:gd name="connsiteY19" fmla="*/ 37807 h 39206"/>
                <a:gd name="connsiteX20" fmla="*/ 64429 w 124153"/>
                <a:gd name="connsiteY20" fmla="*/ 43165 h 39206"/>
                <a:gd name="connsiteX21" fmla="*/ 40383 w 124153"/>
                <a:gd name="connsiteY21" fmla="*/ 41727 h 39206"/>
                <a:gd name="connsiteX22" fmla="*/ 39860 w 124153"/>
                <a:gd name="connsiteY22" fmla="*/ 41662 h 39206"/>
                <a:gd name="connsiteX23" fmla="*/ 12612 w 124153"/>
                <a:gd name="connsiteY23" fmla="*/ 34932 h 39206"/>
                <a:gd name="connsiteX24" fmla="*/ 0 w 124153"/>
                <a:gd name="connsiteY24" fmla="*/ 21209 h 39206"/>
                <a:gd name="connsiteX25" fmla="*/ 14702 w 124153"/>
                <a:gd name="connsiteY25" fmla="*/ 6638 h 39206"/>
                <a:gd name="connsiteX26" fmla="*/ 46264 w 124153"/>
                <a:gd name="connsiteY26" fmla="*/ 38 h 39206"/>
                <a:gd name="connsiteX27" fmla="*/ 50772 w 124153"/>
                <a:gd name="connsiteY27" fmla="*/ 3828 h 39206"/>
                <a:gd name="connsiteX28" fmla="*/ 49857 w 124153"/>
                <a:gd name="connsiteY28" fmla="*/ 6834 h 39206"/>
                <a:gd name="connsiteX29" fmla="*/ 46983 w 124153"/>
                <a:gd name="connsiteY29" fmla="*/ 8337 h 39206"/>
                <a:gd name="connsiteX30" fmla="*/ 17773 w 124153"/>
                <a:gd name="connsiteY30" fmla="*/ 14479 h 39206"/>
                <a:gd name="connsiteX31" fmla="*/ 8364 w 124153"/>
                <a:gd name="connsiteY31" fmla="*/ 21079 h 39206"/>
                <a:gd name="connsiteX32" fmla="*/ 8430 w 124153"/>
                <a:gd name="connsiteY32" fmla="*/ 21209 h 39206"/>
                <a:gd name="connsiteX33" fmla="*/ 8364 w 124153"/>
                <a:gd name="connsiteY33" fmla="*/ 21340 h 39206"/>
                <a:gd name="connsiteX34" fmla="*/ 16010 w 124153"/>
                <a:gd name="connsiteY34" fmla="*/ 27221 h 39206"/>
                <a:gd name="connsiteX35" fmla="*/ 40905 w 124153"/>
                <a:gd name="connsiteY35" fmla="*/ 33363 h 39206"/>
                <a:gd name="connsiteX36" fmla="*/ 41232 w 124153"/>
                <a:gd name="connsiteY36" fmla="*/ 33429 h 39206"/>
                <a:gd name="connsiteX37" fmla="*/ 44565 w 124153"/>
                <a:gd name="connsiteY37" fmla="*/ 38068 h 39206"/>
                <a:gd name="connsiteX38" fmla="*/ 40383 w 124153"/>
                <a:gd name="connsiteY38" fmla="*/ 41727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24153" h="39206">
                  <a:moveTo>
                    <a:pt x="64429" y="43165"/>
                  </a:moveTo>
                  <a:lnTo>
                    <a:pt x="64429" y="43165"/>
                  </a:lnTo>
                  <a:cubicBezTo>
                    <a:pt x="60443" y="43165"/>
                    <a:pt x="56457" y="43034"/>
                    <a:pt x="52668" y="42838"/>
                  </a:cubicBezTo>
                  <a:cubicBezTo>
                    <a:pt x="51556" y="42773"/>
                    <a:pt x="50511" y="42250"/>
                    <a:pt x="49792" y="41466"/>
                  </a:cubicBezTo>
                  <a:cubicBezTo>
                    <a:pt x="49008" y="40616"/>
                    <a:pt x="48682" y="39506"/>
                    <a:pt x="48747" y="38460"/>
                  </a:cubicBezTo>
                  <a:cubicBezTo>
                    <a:pt x="48812" y="36108"/>
                    <a:pt x="50903" y="34409"/>
                    <a:pt x="53125" y="34474"/>
                  </a:cubicBezTo>
                  <a:cubicBezTo>
                    <a:pt x="56980" y="34670"/>
                    <a:pt x="60770" y="34801"/>
                    <a:pt x="64429" y="34801"/>
                  </a:cubicBezTo>
                  <a:lnTo>
                    <a:pt x="65213" y="34801"/>
                  </a:lnTo>
                  <a:cubicBezTo>
                    <a:pt x="90306" y="34801"/>
                    <a:pt x="110497" y="29704"/>
                    <a:pt x="117488" y="24738"/>
                  </a:cubicBezTo>
                  <a:cubicBezTo>
                    <a:pt x="120037" y="22908"/>
                    <a:pt x="120495" y="21601"/>
                    <a:pt x="120429" y="21275"/>
                  </a:cubicBezTo>
                  <a:lnTo>
                    <a:pt x="120429" y="21144"/>
                  </a:lnTo>
                  <a:lnTo>
                    <a:pt x="120429" y="21079"/>
                  </a:lnTo>
                  <a:cubicBezTo>
                    <a:pt x="120625" y="20491"/>
                    <a:pt x="118207" y="17093"/>
                    <a:pt x="111085" y="14479"/>
                  </a:cubicBezTo>
                  <a:cubicBezTo>
                    <a:pt x="103962" y="11604"/>
                    <a:pt x="93768" y="9447"/>
                    <a:pt x="82268" y="8402"/>
                  </a:cubicBezTo>
                  <a:lnTo>
                    <a:pt x="81876" y="8337"/>
                  </a:lnTo>
                  <a:cubicBezTo>
                    <a:pt x="79589" y="8141"/>
                    <a:pt x="77890" y="6115"/>
                    <a:pt x="78086" y="3828"/>
                  </a:cubicBezTo>
                  <a:cubicBezTo>
                    <a:pt x="78282" y="1541"/>
                    <a:pt x="80308" y="-223"/>
                    <a:pt x="82660" y="38"/>
                  </a:cubicBezTo>
                  <a:cubicBezTo>
                    <a:pt x="95141" y="1214"/>
                    <a:pt x="106053" y="3501"/>
                    <a:pt x="114156" y="6638"/>
                  </a:cubicBezTo>
                  <a:cubicBezTo>
                    <a:pt x="121540" y="9709"/>
                    <a:pt x="128336" y="13564"/>
                    <a:pt x="128793" y="21209"/>
                  </a:cubicBezTo>
                  <a:cubicBezTo>
                    <a:pt x="128009" y="30684"/>
                    <a:pt x="118207" y="34605"/>
                    <a:pt x="108145" y="37807"/>
                  </a:cubicBezTo>
                  <a:cubicBezTo>
                    <a:pt x="96448" y="41270"/>
                    <a:pt x="80896" y="43165"/>
                    <a:pt x="64429" y="43165"/>
                  </a:cubicBezTo>
                  <a:close/>
                  <a:moveTo>
                    <a:pt x="40383" y="41727"/>
                  </a:moveTo>
                  <a:cubicBezTo>
                    <a:pt x="40187" y="41727"/>
                    <a:pt x="40056" y="41662"/>
                    <a:pt x="39860" y="41662"/>
                  </a:cubicBezTo>
                  <a:cubicBezTo>
                    <a:pt x="28817" y="40224"/>
                    <a:pt x="19407" y="37872"/>
                    <a:pt x="12612" y="34932"/>
                  </a:cubicBezTo>
                  <a:cubicBezTo>
                    <a:pt x="6600" y="32122"/>
                    <a:pt x="392" y="28332"/>
                    <a:pt x="0" y="21209"/>
                  </a:cubicBezTo>
                  <a:cubicBezTo>
                    <a:pt x="458" y="13564"/>
                    <a:pt x="7318" y="9709"/>
                    <a:pt x="14702" y="6638"/>
                  </a:cubicBezTo>
                  <a:cubicBezTo>
                    <a:pt x="22805" y="3501"/>
                    <a:pt x="33718" y="1214"/>
                    <a:pt x="46264" y="38"/>
                  </a:cubicBezTo>
                  <a:cubicBezTo>
                    <a:pt x="48616" y="-289"/>
                    <a:pt x="50576" y="1541"/>
                    <a:pt x="50772" y="3828"/>
                  </a:cubicBezTo>
                  <a:cubicBezTo>
                    <a:pt x="50903" y="4939"/>
                    <a:pt x="50576" y="5984"/>
                    <a:pt x="49857" y="6834"/>
                  </a:cubicBezTo>
                  <a:cubicBezTo>
                    <a:pt x="49139" y="7748"/>
                    <a:pt x="48093" y="8271"/>
                    <a:pt x="46983" y="8337"/>
                  </a:cubicBezTo>
                  <a:cubicBezTo>
                    <a:pt x="35351" y="9447"/>
                    <a:pt x="24962" y="11604"/>
                    <a:pt x="17773" y="14479"/>
                  </a:cubicBezTo>
                  <a:cubicBezTo>
                    <a:pt x="10651" y="17093"/>
                    <a:pt x="8168" y="20491"/>
                    <a:pt x="8364" y="21079"/>
                  </a:cubicBezTo>
                  <a:lnTo>
                    <a:pt x="8430" y="21209"/>
                  </a:lnTo>
                  <a:lnTo>
                    <a:pt x="8364" y="21340"/>
                  </a:lnTo>
                  <a:cubicBezTo>
                    <a:pt x="8233" y="21732"/>
                    <a:pt x="9867" y="24673"/>
                    <a:pt x="16010" y="27221"/>
                  </a:cubicBezTo>
                  <a:cubicBezTo>
                    <a:pt x="21955" y="29900"/>
                    <a:pt x="30842" y="32056"/>
                    <a:pt x="40905" y="33363"/>
                  </a:cubicBezTo>
                  <a:lnTo>
                    <a:pt x="41232" y="33429"/>
                  </a:lnTo>
                  <a:cubicBezTo>
                    <a:pt x="43323" y="33821"/>
                    <a:pt x="44826" y="35846"/>
                    <a:pt x="44565" y="38068"/>
                  </a:cubicBezTo>
                  <a:cubicBezTo>
                    <a:pt x="44238" y="40159"/>
                    <a:pt x="42474" y="41727"/>
                    <a:pt x="40383" y="4172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3D4556BA-31C0-4EC5-9F85-91EADB5B5E87}"/>
                </a:ext>
              </a:extLst>
            </p:cNvPr>
            <p:cNvSpPr/>
            <p:nvPr/>
          </p:nvSpPr>
          <p:spPr>
            <a:xfrm>
              <a:off x="8608671" y="1751641"/>
              <a:ext cx="326720" cy="98016"/>
            </a:xfrm>
            <a:custGeom>
              <a:avLst/>
              <a:gdLst>
                <a:gd name="connsiteX0" fmla="*/ 164536 w 326719"/>
                <a:gd name="connsiteY0" fmla="*/ 101308 h 98015"/>
                <a:gd name="connsiteX1" fmla="*/ 164536 w 326719"/>
                <a:gd name="connsiteY1" fmla="*/ 101308 h 98015"/>
                <a:gd name="connsiteX2" fmla="*/ 40709 w 326719"/>
                <a:gd name="connsiteY2" fmla="*/ 84319 h 98015"/>
                <a:gd name="connsiteX3" fmla="*/ 38161 w 326719"/>
                <a:gd name="connsiteY3" fmla="*/ 78960 h 98015"/>
                <a:gd name="connsiteX4" fmla="*/ 43454 w 326719"/>
                <a:gd name="connsiteY4" fmla="*/ 76412 h 98015"/>
                <a:gd name="connsiteX5" fmla="*/ 164340 w 326719"/>
                <a:gd name="connsiteY5" fmla="*/ 92944 h 98015"/>
                <a:gd name="connsiteX6" fmla="*/ 164536 w 326719"/>
                <a:gd name="connsiteY6" fmla="*/ 92944 h 98015"/>
                <a:gd name="connsiteX7" fmla="*/ 269282 w 326719"/>
                <a:gd name="connsiteY7" fmla="*/ 81313 h 98015"/>
                <a:gd name="connsiteX8" fmla="*/ 319532 w 326719"/>
                <a:gd name="connsiteY8" fmla="*/ 54522 h 98015"/>
                <a:gd name="connsiteX9" fmla="*/ 319662 w 326719"/>
                <a:gd name="connsiteY9" fmla="*/ 54326 h 98015"/>
                <a:gd name="connsiteX10" fmla="*/ 325086 w 326719"/>
                <a:gd name="connsiteY10" fmla="*/ 52496 h 98015"/>
                <a:gd name="connsiteX11" fmla="*/ 327111 w 326719"/>
                <a:gd name="connsiteY11" fmla="*/ 58050 h 98015"/>
                <a:gd name="connsiteX12" fmla="*/ 271374 w 326719"/>
                <a:gd name="connsiteY12" fmla="*/ 89415 h 98015"/>
                <a:gd name="connsiteX13" fmla="*/ 164536 w 326719"/>
                <a:gd name="connsiteY13" fmla="*/ 101308 h 98015"/>
                <a:gd name="connsiteX14" fmla="*/ 30450 w 326719"/>
                <a:gd name="connsiteY14" fmla="*/ 79875 h 98015"/>
                <a:gd name="connsiteX15" fmla="*/ 28686 w 326719"/>
                <a:gd name="connsiteY15" fmla="*/ 79548 h 98015"/>
                <a:gd name="connsiteX16" fmla="*/ 26595 w 326719"/>
                <a:gd name="connsiteY16" fmla="*/ 73994 h 98015"/>
                <a:gd name="connsiteX17" fmla="*/ 32149 w 326719"/>
                <a:gd name="connsiteY17" fmla="*/ 71903 h 98015"/>
                <a:gd name="connsiteX18" fmla="*/ 34240 w 326719"/>
                <a:gd name="connsiteY18" fmla="*/ 77457 h 98015"/>
                <a:gd name="connsiteX19" fmla="*/ 30450 w 326719"/>
                <a:gd name="connsiteY19" fmla="*/ 79875 h 98015"/>
                <a:gd name="connsiteX20" fmla="*/ 19342 w 326719"/>
                <a:gd name="connsiteY20" fmla="*/ 74060 h 98015"/>
                <a:gd name="connsiteX21" fmla="*/ 17120 w 326719"/>
                <a:gd name="connsiteY21" fmla="*/ 73406 h 98015"/>
                <a:gd name="connsiteX22" fmla="*/ 0 w 326719"/>
                <a:gd name="connsiteY22" fmla="*/ 49752 h 98015"/>
                <a:gd name="connsiteX23" fmla="*/ 25680 w 326719"/>
                <a:gd name="connsiteY23" fmla="*/ 21392 h 98015"/>
                <a:gd name="connsiteX24" fmla="*/ 87756 w 326719"/>
                <a:gd name="connsiteY24" fmla="*/ 3880 h 98015"/>
                <a:gd name="connsiteX25" fmla="*/ 92592 w 326719"/>
                <a:gd name="connsiteY25" fmla="*/ 7409 h 98015"/>
                <a:gd name="connsiteX26" fmla="*/ 91808 w 326719"/>
                <a:gd name="connsiteY26" fmla="*/ 10480 h 98015"/>
                <a:gd name="connsiteX27" fmla="*/ 89129 w 326719"/>
                <a:gd name="connsiteY27" fmla="*/ 12179 h 98015"/>
                <a:gd name="connsiteX28" fmla="*/ 29339 w 326719"/>
                <a:gd name="connsiteY28" fmla="*/ 28907 h 98015"/>
                <a:gd name="connsiteX29" fmla="*/ 8429 w 326719"/>
                <a:gd name="connsiteY29" fmla="*/ 49752 h 98015"/>
                <a:gd name="connsiteX30" fmla="*/ 21171 w 326719"/>
                <a:gd name="connsiteY30" fmla="*/ 66088 h 98015"/>
                <a:gd name="connsiteX31" fmla="*/ 21563 w 326719"/>
                <a:gd name="connsiteY31" fmla="*/ 66349 h 98015"/>
                <a:gd name="connsiteX32" fmla="*/ 22870 w 326719"/>
                <a:gd name="connsiteY32" fmla="*/ 72099 h 98015"/>
                <a:gd name="connsiteX33" fmla="*/ 19342 w 326719"/>
                <a:gd name="connsiteY33" fmla="*/ 74060 h 98015"/>
                <a:gd name="connsiteX34" fmla="*/ 323779 w 326719"/>
                <a:gd name="connsiteY34" fmla="*/ 48379 h 98015"/>
                <a:gd name="connsiteX35" fmla="*/ 319858 w 326719"/>
                <a:gd name="connsiteY35" fmla="*/ 45700 h 98015"/>
                <a:gd name="connsiteX36" fmla="*/ 208382 w 326719"/>
                <a:gd name="connsiteY36" fmla="*/ 8389 h 98015"/>
                <a:gd name="connsiteX37" fmla="*/ 208382 w 326719"/>
                <a:gd name="connsiteY37" fmla="*/ 8389 h 98015"/>
                <a:gd name="connsiteX38" fmla="*/ 205572 w 326719"/>
                <a:gd name="connsiteY38" fmla="*/ 6951 h 98015"/>
                <a:gd name="connsiteX39" fmla="*/ 204591 w 326719"/>
                <a:gd name="connsiteY39" fmla="*/ 3880 h 98015"/>
                <a:gd name="connsiteX40" fmla="*/ 209101 w 326719"/>
                <a:gd name="connsiteY40" fmla="*/ 25 h 98015"/>
                <a:gd name="connsiteX41" fmla="*/ 327635 w 326719"/>
                <a:gd name="connsiteY41" fmla="*/ 42629 h 98015"/>
                <a:gd name="connsiteX42" fmla="*/ 325282 w 326719"/>
                <a:gd name="connsiteY42" fmla="*/ 48053 h 98015"/>
                <a:gd name="connsiteX43" fmla="*/ 323779 w 326719"/>
                <a:gd name="connsiteY43" fmla="*/ 48379 h 98015"/>
                <a:gd name="connsiteX44" fmla="*/ 100891 w 326719"/>
                <a:gd name="connsiteY44" fmla="*/ 10480 h 98015"/>
                <a:gd name="connsiteX45" fmla="*/ 96709 w 326719"/>
                <a:gd name="connsiteY45" fmla="*/ 6821 h 98015"/>
                <a:gd name="connsiteX46" fmla="*/ 100303 w 326719"/>
                <a:gd name="connsiteY46" fmla="*/ 2116 h 98015"/>
                <a:gd name="connsiteX47" fmla="*/ 119971 w 326719"/>
                <a:gd name="connsiteY47" fmla="*/ 25 h 98015"/>
                <a:gd name="connsiteX48" fmla="*/ 124480 w 326719"/>
                <a:gd name="connsiteY48" fmla="*/ 3880 h 98015"/>
                <a:gd name="connsiteX49" fmla="*/ 123500 w 326719"/>
                <a:gd name="connsiteY49" fmla="*/ 6886 h 98015"/>
                <a:gd name="connsiteX50" fmla="*/ 120625 w 326719"/>
                <a:gd name="connsiteY50" fmla="*/ 8389 h 98015"/>
                <a:gd name="connsiteX51" fmla="*/ 101675 w 326719"/>
                <a:gd name="connsiteY51" fmla="*/ 10349 h 98015"/>
                <a:gd name="connsiteX52" fmla="*/ 101414 w 326719"/>
                <a:gd name="connsiteY52" fmla="*/ 10415 h 98015"/>
                <a:gd name="connsiteX53" fmla="*/ 100891 w 326719"/>
                <a:gd name="connsiteY53" fmla="*/ 10480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26719" h="98015">
                  <a:moveTo>
                    <a:pt x="164536" y="101308"/>
                  </a:moveTo>
                  <a:lnTo>
                    <a:pt x="164536" y="101308"/>
                  </a:lnTo>
                  <a:cubicBezTo>
                    <a:pt x="116835" y="101308"/>
                    <a:pt x="71748" y="95100"/>
                    <a:pt x="40709" y="84319"/>
                  </a:cubicBezTo>
                  <a:cubicBezTo>
                    <a:pt x="38553" y="83534"/>
                    <a:pt x="37377" y="81117"/>
                    <a:pt x="38161" y="78960"/>
                  </a:cubicBezTo>
                  <a:cubicBezTo>
                    <a:pt x="38879" y="76804"/>
                    <a:pt x="41362" y="75628"/>
                    <a:pt x="43454" y="76412"/>
                  </a:cubicBezTo>
                  <a:cubicBezTo>
                    <a:pt x="73577" y="86932"/>
                    <a:pt x="117619" y="92944"/>
                    <a:pt x="164340" y="92944"/>
                  </a:cubicBezTo>
                  <a:lnTo>
                    <a:pt x="164536" y="92944"/>
                  </a:lnTo>
                  <a:cubicBezTo>
                    <a:pt x="203154" y="92944"/>
                    <a:pt x="240335" y="88827"/>
                    <a:pt x="269282" y="81313"/>
                  </a:cubicBezTo>
                  <a:cubicBezTo>
                    <a:pt x="295747" y="74582"/>
                    <a:pt x="315481" y="64062"/>
                    <a:pt x="319532" y="54522"/>
                  </a:cubicBezTo>
                  <a:lnTo>
                    <a:pt x="319662" y="54326"/>
                  </a:lnTo>
                  <a:cubicBezTo>
                    <a:pt x="320642" y="52431"/>
                    <a:pt x="323125" y="51516"/>
                    <a:pt x="325086" y="52496"/>
                  </a:cubicBezTo>
                  <a:cubicBezTo>
                    <a:pt x="327177" y="53411"/>
                    <a:pt x="328092" y="55959"/>
                    <a:pt x="327111" y="58050"/>
                  </a:cubicBezTo>
                  <a:cubicBezTo>
                    <a:pt x="320839" y="70858"/>
                    <a:pt x="302607" y="81117"/>
                    <a:pt x="271374" y="89415"/>
                  </a:cubicBezTo>
                  <a:cubicBezTo>
                    <a:pt x="241773" y="97061"/>
                    <a:pt x="203873" y="101308"/>
                    <a:pt x="164536" y="101308"/>
                  </a:cubicBezTo>
                  <a:close/>
                  <a:moveTo>
                    <a:pt x="30450" y="79875"/>
                  </a:moveTo>
                  <a:cubicBezTo>
                    <a:pt x="29862" y="79875"/>
                    <a:pt x="29274" y="79810"/>
                    <a:pt x="28686" y="79548"/>
                  </a:cubicBezTo>
                  <a:cubicBezTo>
                    <a:pt x="26595" y="78568"/>
                    <a:pt x="25680" y="76085"/>
                    <a:pt x="26595" y="73994"/>
                  </a:cubicBezTo>
                  <a:cubicBezTo>
                    <a:pt x="27510" y="71969"/>
                    <a:pt x="30058" y="70988"/>
                    <a:pt x="32149" y="71903"/>
                  </a:cubicBezTo>
                  <a:cubicBezTo>
                    <a:pt x="34240" y="72818"/>
                    <a:pt x="35220" y="75301"/>
                    <a:pt x="34240" y="77457"/>
                  </a:cubicBezTo>
                  <a:cubicBezTo>
                    <a:pt x="33587" y="78960"/>
                    <a:pt x="32083" y="79875"/>
                    <a:pt x="30450" y="79875"/>
                  </a:cubicBezTo>
                  <a:close/>
                  <a:moveTo>
                    <a:pt x="19342" y="74060"/>
                  </a:moveTo>
                  <a:cubicBezTo>
                    <a:pt x="18557" y="74060"/>
                    <a:pt x="17773" y="73864"/>
                    <a:pt x="17120" y="73406"/>
                  </a:cubicBezTo>
                  <a:cubicBezTo>
                    <a:pt x="5881" y="66349"/>
                    <a:pt x="131" y="58377"/>
                    <a:pt x="0" y="49752"/>
                  </a:cubicBezTo>
                  <a:cubicBezTo>
                    <a:pt x="261" y="39035"/>
                    <a:pt x="8625" y="29691"/>
                    <a:pt x="25680" y="21392"/>
                  </a:cubicBezTo>
                  <a:cubicBezTo>
                    <a:pt x="40905" y="14009"/>
                    <a:pt x="62338" y="7997"/>
                    <a:pt x="87756" y="3880"/>
                  </a:cubicBezTo>
                  <a:cubicBezTo>
                    <a:pt x="90174" y="3619"/>
                    <a:pt x="92200" y="5122"/>
                    <a:pt x="92592" y="7409"/>
                  </a:cubicBezTo>
                  <a:cubicBezTo>
                    <a:pt x="92723" y="8454"/>
                    <a:pt x="92462" y="9565"/>
                    <a:pt x="91808" y="10480"/>
                  </a:cubicBezTo>
                  <a:cubicBezTo>
                    <a:pt x="91154" y="11395"/>
                    <a:pt x="90174" y="11983"/>
                    <a:pt x="89129" y="12179"/>
                  </a:cubicBezTo>
                  <a:cubicBezTo>
                    <a:pt x="64429" y="16100"/>
                    <a:pt x="43780" y="21850"/>
                    <a:pt x="29339" y="28907"/>
                  </a:cubicBezTo>
                  <a:cubicBezTo>
                    <a:pt x="15944" y="35311"/>
                    <a:pt x="8103" y="43087"/>
                    <a:pt x="8429" y="49752"/>
                  </a:cubicBezTo>
                  <a:cubicBezTo>
                    <a:pt x="8299" y="54979"/>
                    <a:pt x="12807" y="60729"/>
                    <a:pt x="21171" y="66088"/>
                  </a:cubicBezTo>
                  <a:lnTo>
                    <a:pt x="21563" y="66349"/>
                  </a:lnTo>
                  <a:cubicBezTo>
                    <a:pt x="23524" y="67525"/>
                    <a:pt x="24112" y="70139"/>
                    <a:pt x="22870" y="72099"/>
                  </a:cubicBezTo>
                  <a:cubicBezTo>
                    <a:pt x="22152" y="73341"/>
                    <a:pt x="20779" y="74060"/>
                    <a:pt x="19342" y="74060"/>
                  </a:cubicBezTo>
                  <a:close/>
                  <a:moveTo>
                    <a:pt x="323779" y="48379"/>
                  </a:moveTo>
                  <a:cubicBezTo>
                    <a:pt x="322015" y="48379"/>
                    <a:pt x="320511" y="47334"/>
                    <a:pt x="319858" y="45700"/>
                  </a:cubicBezTo>
                  <a:cubicBezTo>
                    <a:pt x="315023" y="31194"/>
                    <a:pt x="272027" y="13224"/>
                    <a:pt x="208382" y="8389"/>
                  </a:cubicBezTo>
                  <a:lnTo>
                    <a:pt x="208382" y="8389"/>
                  </a:lnTo>
                  <a:cubicBezTo>
                    <a:pt x="207271" y="8324"/>
                    <a:pt x="206290" y="7801"/>
                    <a:pt x="205572" y="6951"/>
                  </a:cubicBezTo>
                  <a:cubicBezTo>
                    <a:pt x="204853" y="6037"/>
                    <a:pt x="204461" y="4991"/>
                    <a:pt x="204591" y="3880"/>
                  </a:cubicBezTo>
                  <a:cubicBezTo>
                    <a:pt x="204788" y="1593"/>
                    <a:pt x="206814" y="-236"/>
                    <a:pt x="209101" y="25"/>
                  </a:cubicBezTo>
                  <a:cubicBezTo>
                    <a:pt x="276144" y="6167"/>
                    <a:pt x="318225" y="21262"/>
                    <a:pt x="327635" y="42629"/>
                  </a:cubicBezTo>
                  <a:cubicBezTo>
                    <a:pt x="328484" y="44720"/>
                    <a:pt x="327438" y="47203"/>
                    <a:pt x="325282" y="48053"/>
                  </a:cubicBezTo>
                  <a:cubicBezTo>
                    <a:pt x="324824" y="48249"/>
                    <a:pt x="324302" y="48379"/>
                    <a:pt x="323779" y="48379"/>
                  </a:cubicBezTo>
                  <a:close/>
                  <a:moveTo>
                    <a:pt x="100891" y="10480"/>
                  </a:moveTo>
                  <a:cubicBezTo>
                    <a:pt x="98735" y="10480"/>
                    <a:pt x="96970" y="8912"/>
                    <a:pt x="96709" y="6821"/>
                  </a:cubicBezTo>
                  <a:cubicBezTo>
                    <a:pt x="96448" y="4534"/>
                    <a:pt x="98016" y="2377"/>
                    <a:pt x="100303" y="2116"/>
                  </a:cubicBezTo>
                  <a:cubicBezTo>
                    <a:pt x="106706" y="1332"/>
                    <a:pt x="113306" y="613"/>
                    <a:pt x="119971" y="25"/>
                  </a:cubicBezTo>
                  <a:cubicBezTo>
                    <a:pt x="122258" y="-106"/>
                    <a:pt x="124284" y="1593"/>
                    <a:pt x="124480" y="3880"/>
                  </a:cubicBezTo>
                  <a:cubicBezTo>
                    <a:pt x="124545" y="4991"/>
                    <a:pt x="124219" y="6037"/>
                    <a:pt x="123500" y="6886"/>
                  </a:cubicBezTo>
                  <a:cubicBezTo>
                    <a:pt x="122781" y="7736"/>
                    <a:pt x="121801" y="8258"/>
                    <a:pt x="120625" y="8389"/>
                  </a:cubicBezTo>
                  <a:cubicBezTo>
                    <a:pt x="114417" y="8912"/>
                    <a:pt x="108078" y="9565"/>
                    <a:pt x="101675" y="10349"/>
                  </a:cubicBezTo>
                  <a:lnTo>
                    <a:pt x="101414" y="10415"/>
                  </a:lnTo>
                  <a:cubicBezTo>
                    <a:pt x="101218" y="10480"/>
                    <a:pt x="101021" y="10480"/>
                    <a:pt x="100891" y="1048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D9DEC660-CDFF-4EA8-BFC2-F8AAAA79AC8D}"/>
                </a:ext>
              </a:extLst>
            </p:cNvPr>
            <p:cNvSpPr/>
            <p:nvPr/>
          </p:nvSpPr>
          <p:spPr>
            <a:xfrm>
              <a:off x="8616708" y="1605948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3EE79D0B-3F30-41A0-9A1B-0CA88B457672}"/>
                </a:ext>
              </a:extLst>
            </p:cNvPr>
            <p:cNvSpPr/>
            <p:nvPr/>
          </p:nvSpPr>
          <p:spPr>
            <a:xfrm>
              <a:off x="8624026" y="1598630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944EE0C9-BC4B-46C1-A534-E4AA883EE982}"/>
                </a:ext>
              </a:extLst>
            </p:cNvPr>
            <p:cNvSpPr/>
            <p:nvPr/>
          </p:nvSpPr>
          <p:spPr>
            <a:xfrm>
              <a:off x="8628860" y="1496457"/>
              <a:ext cx="39206" cy="39206"/>
            </a:xfrm>
            <a:custGeom>
              <a:avLst/>
              <a:gdLst>
                <a:gd name="connsiteX0" fmla="*/ 20258 w 39206"/>
                <a:gd name="connsiteY0" fmla="*/ 40554 h 39206"/>
                <a:gd name="connsiteX1" fmla="*/ 8692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2 w 39206"/>
                <a:gd name="connsiteY8" fmla="*/ 40227 h 39206"/>
                <a:gd name="connsiteX9" fmla="*/ 20258 w 39206"/>
                <a:gd name="connsiteY9" fmla="*/ 40554 h 39206"/>
                <a:gd name="connsiteX10" fmla="*/ 20324 w 39206"/>
                <a:gd name="connsiteY10" fmla="*/ 8405 h 39206"/>
                <a:gd name="connsiteX11" fmla="*/ 18233 w 39206"/>
                <a:gd name="connsiteY11" fmla="*/ 8601 h 39206"/>
                <a:gd name="connsiteX12" fmla="*/ 10587 w 39206"/>
                <a:gd name="connsiteY12" fmla="*/ 13502 h 39206"/>
                <a:gd name="connsiteX13" fmla="*/ 8627 w 39206"/>
                <a:gd name="connsiteY13" fmla="*/ 22389 h 39206"/>
                <a:gd name="connsiteX14" fmla="*/ 13528 w 39206"/>
                <a:gd name="connsiteY14" fmla="*/ 30034 h 39206"/>
                <a:gd name="connsiteX15" fmla="*/ 22415 w 39206"/>
                <a:gd name="connsiteY15" fmla="*/ 31994 h 39206"/>
                <a:gd name="connsiteX16" fmla="*/ 30060 w 39206"/>
                <a:gd name="connsiteY16" fmla="*/ 27093 h 39206"/>
                <a:gd name="connsiteX17" fmla="*/ 32020 w 39206"/>
                <a:gd name="connsiteY17" fmla="*/ 18206 h 39206"/>
                <a:gd name="connsiteX18" fmla="*/ 27120 w 39206"/>
                <a:gd name="connsiteY18" fmla="*/ 10561 h 39206"/>
                <a:gd name="connsiteX19" fmla="*/ 20324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8" y="40554"/>
                  </a:moveTo>
                  <a:cubicBezTo>
                    <a:pt x="16142" y="40554"/>
                    <a:pt x="12156" y="39313"/>
                    <a:pt x="8692" y="36895"/>
                  </a:cubicBezTo>
                  <a:cubicBezTo>
                    <a:pt x="4249" y="33824"/>
                    <a:pt x="1308" y="29184"/>
                    <a:pt x="329" y="23826"/>
                  </a:cubicBezTo>
                  <a:cubicBezTo>
                    <a:pt x="-652" y="18468"/>
                    <a:pt x="590" y="13110"/>
                    <a:pt x="3661" y="8666"/>
                  </a:cubicBezTo>
                  <a:cubicBezTo>
                    <a:pt x="6732" y="4223"/>
                    <a:pt x="11437" y="1282"/>
                    <a:pt x="16730" y="302"/>
                  </a:cubicBezTo>
                  <a:cubicBezTo>
                    <a:pt x="22023" y="-613"/>
                    <a:pt x="27446" y="564"/>
                    <a:pt x="31890" y="3635"/>
                  </a:cubicBezTo>
                  <a:cubicBezTo>
                    <a:pt x="36333" y="6706"/>
                    <a:pt x="39274" y="11411"/>
                    <a:pt x="40254" y="16704"/>
                  </a:cubicBezTo>
                  <a:cubicBezTo>
                    <a:pt x="41234" y="21996"/>
                    <a:pt x="39992" y="27420"/>
                    <a:pt x="36921" y="31863"/>
                  </a:cubicBezTo>
                  <a:cubicBezTo>
                    <a:pt x="33850" y="36307"/>
                    <a:pt x="29210" y="39247"/>
                    <a:pt x="23852" y="40227"/>
                  </a:cubicBezTo>
                  <a:cubicBezTo>
                    <a:pt x="22610" y="40423"/>
                    <a:pt x="21435" y="40554"/>
                    <a:pt x="20258" y="40554"/>
                  </a:cubicBezTo>
                  <a:close/>
                  <a:moveTo>
                    <a:pt x="20324" y="8405"/>
                  </a:moveTo>
                  <a:cubicBezTo>
                    <a:pt x="19605" y="8405"/>
                    <a:pt x="18952" y="8470"/>
                    <a:pt x="18233" y="8601"/>
                  </a:cubicBezTo>
                  <a:cubicBezTo>
                    <a:pt x="15097" y="9124"/>
                    <a:pt x="12352" y="10888"/>
                    <a:pt x="10587" y="13502"/>
                  </a:cubicBezTo>
                  <a:cubicBezTo>
                    <a:pt x="8758" y="16115"/>
                    <a:pt x="8039" y="19252"/>
                    <a:pt x="8627" y="22389"/>
                  </a:cubicBezTo>
                  <a:cubicBezTo>
                    <a:pt x="9150" y="25525"/>
                    <a:pt x="10914" y="28269"/>
                    <a:pt x="13528" y="30034"/>
                  </a:cubicBezTo>
                  <a:cubicBezTo>
                    <a:pt x="16142" y="31863"/>
                    <a:pt x="19278" y="32517"/>
                    <a:pt x="22415" y="31994"/>
                  </a:cubicBezTo>
                  <a:cubicBezTo>
                    <a:pt x="25551" y="31471"/>
                    <a:pt x="28295" y="29707"/>
                    <a:pt x="30060" y="27093"/>
                  </a:cubicBezTo>
                  <a:cubicBezTo>
                    <a:pt x="31824" y="24480"/>
                    <a:pt x="32608" y="21343"/>
                    <a:pt x="32020" y="18206"/>
                  </a:cubicBezTo>
                  <a:cubicBezTo>
                    <a:pt x="31497" y="15070"/>
                    <a:pt x="29734" y="12326"/>
                    <a:pt x="27120" y="10561"/>
                  </a:cubicBezTo>
                  <a:cubicBezTo>
                    <a:pt x="25094" y="9124"/>
                    <a:pt x="22741" y="8405"/>
                    <a:pt x="20324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B31BD3AE-60DB-4D3A-A586-70F28303F14B}"/>
                </a:ext>
              </a:extLst>
            </p:cNvPr>
            <p:cNvSpPr/>
            <p:nvPr/>
          </p:nvSpPr>
          <p:spPr>
            <a:xfrm>
              <a:off x="8748523" y="1462796"/>
              <a:ext cx="13069" cy="13069"/>
            </a:xfrm>
            <a:custGeom>
              <a:avLst/>
              <a:gdLst>
                <a:gd name="connsiteX0" fmla="*/ 14556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51161591-FAE0-4F27-BF80-4DF19E3C541D}"/>
                </a:ext>
              </a:extLst>
            </p:cNvPr>
            <p:cNvSpPr/>
            <p:nvPr/>
          </p:nvSpPr>
          <p:spPr>
            <a:xfrm>
              <a:off x="8748523" y="1462796"/>
              <a:ext cx="13069" cy="13069"/>
            </a:xfrm>
            <a:custGeom>
              <a:avLst/>
              <a:gdLst>
                <a:gd name="connsiteX0" fmla="*/ 4165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11" y="18737"/>
                    <a:pt x="416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6958F422-A024-4504-BAC1-CE5804BB021F}"/>
                </a:ext>
              </a:extLst>
            </p:cNvPr>
            <p:cNvSpPr/>
            <p:nvPr/>
          </p:nvSpPr>
          <p:spPr>
            <a:xfrm>
              <a:off x="8853776" y="1471863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3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7" y="8299"/>
                    <a:pt x="8363" y="10978"/>
                    <a:pt x="8363" y="14180"/>
                  </a:cubicBezTo>
                  <a:cubicBezTo>
                    <a:pt x="8363" y="17381"/>
                    <a:pt x="11043" y="20061"/>
                    <a:pt x="14245" y="20061"/>
                  </a:cubicBezTo>
                  <a:cubicBezTo>
                    <a:pt x="17446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1DD6C909-F1AE-4324-99A5-223A2C3B97F5}"/>
                </a:ext>
              </a:extLst>
            </p:cNvPr>
            <p:cNvSpPr/>
            <p:nvPr/>
          </p:nvSpPr>
          <p:spPr>
            <a:xfrm>
              <a:off x="8897621" y="1572492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7BD2B838-C2A1-447A-9B8B-CCBB7BC4E02D}"/>
                </a:ext>
              </a:extLst>
            </p:cNvPr>
            <p:cNvSpPr/>
            <p:nvPr/>
          </p:nvSpPr>
          <p:spPr>
            <a:xfrm>
              <a:off x="8908403" y="1561711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4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098"/>
                    <a:pt x="6534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845EFB9-496A-4FEA-94E1-2B6DF44B6BF5}"/>
                </a:ext>
              </a:extLst>
            </p:cNvPr>
            <p:cNvSpPr/>
            <p:nvPr/>
          </p:nvSpPr>
          <p:spPr>
            <a:xfrm>
              <a:off x="8724067" y="1589409"/>
              <a:ext cx="78413" cy="71878"/>
            </a:xfrm>
            <a:custGeom>
              <a:avLst/>
              <a:gdLst>
                <a:gd name="connsiteX0" fmla="*/ 48616 w 78412"/>
                <a:gd name="connsiteY0" fmla="*/ 77962 h 71878"/>
                <a:gd name="connsiteX1" fmla="*/ 14245 w 78412"/>
                <a:gd name="connsiteY1" fmla="*/ 63718 h 71878"/>
                <a:gd name="connsiteX2" fmla="*/ 0 w 78412"/>
                <a:gd name="connsiteY2" fmla="*/ 29347 h 71878"/>
                <a:gd name="connsiteX3" fmla="*/ 8560 w 78412"/>
                <a:gd name="connsiteY3" fmla="*/ 1771 h 71878"/>
                <a:gd name="connsiteX4" fmla="*/ 14376 w 78412"/>
                <a:gd name="connsiteY4" fmla="*/ 726 h 71878"/>
                <a:gd name="connsiteX5" fmla="*/ 16075 w 78412"/>
                <a:gd name="connsiteY5" fmla="*/ 3405 h 71878"/>
                <a:gd name="connsiteX6" fmla="*/ 15422 w 78412"/>
                <a:gd name="connsiteY6" fmla="*/ 6542 h 71878"/>
                <a:gd name="connsiteX7" fmla="*/ 8364 w 78412"/>
                <a:gd name="connsiteY7" fmla="*/ 29347 h 71878"/>
                <a:gd name="connsiteX8" fmla="*/ 20126 w 78412"/>
                <a:gd name="connsiteY8" fmla="*/ 57771 h 71878"/>
                <a:gd name="connsiteX9" fmla="*/ 48616 w 78412"/>
                <a:gd name="connsiteY9" fmla="*/ 69598 h 71878"/>
                <a:gd name="connsiteX10" fmla="*/ 72924 w 78412"/>
                <a:gd name="connsiteY10" fmla="*/ 61430 h 71878"/>
                <a:gd name="connsiteX11" fmla="*/ 78805 w 78412"/>
                <a:gd name="connsiteY11" fmla="*/ 62215 h 71878"/>
                <a:gd name="connsiteX12" fmla="*/ 78021 w 78412"/>
                <a:gd name="connsiteY12" fmla="*/ 68030 h 71878"/>
                <a:gd name="connsiteX13" fmla="*/ 48616 w 78412"/>
                <a:gd name="connsiteY13" fmla="*/ 77962 h 7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412" h="71878">
                  <a:moveTo>
                    <a:pt x="48616" y="77962"/>
                  </a:moveTo>
                  <a:cubicBezTo>
                    <a:pt x="35613" y="77962"/>
                    <a:pt x="23394" y="72866"/>
                    <a:pt x="14245" y="63718"/>
                  </a:cubicBezTo>
                  <a:cubicBezTo>
                    <a:pt x="5032" y="54569"/>
                    <a:pt x="0" y="42350"/>
                    <a:pt x="0" y="29347"/>
                  </a:cubicBezTo>
                  <a:cubicBezTo>
                    <a:pt x="0" y="19414"/>
                    <a:pt x="2941" y="9874"/>
                    <a:pt x="8560" y="1771"/>
                  </a:cubicBezTo>
                  <a:cubicBezTo>
                    <a:pt x="9802" y="-58"/>
                    <a:pt x="12546" y="-581"/>
                    <a:pt x="14376" y="726"/>
                  </a:cubicBezTo>
                  <a:cubicBezTo>
                    <a:pt x="15291" y="1314"/>
                    <a:pt x="15879" y="2294"/>
                    <a:pt x="16075" y="3405"/>
                  </a:cubicBezTo>
                  <a:cubicBezTo>
                    <a:pt x="16336" y="4451"/>
                    <a:pt x="16075" y="5627"/>
                    <a:pt x="15422" y="6542"/>
                  </a:cubicBezTo>
                  <a:cubicBezTo>
                    <a:pt x="10782" y="13207"/>
                    <a:pt x="8364" y="21113"/>
                    <a:pt x="8364" y="29347"/>
                  </a:cubicBezTo>
                  <a:cubicBezTo>
                    <a:pt x="8364" y="40128"/>
                    <a:pt x="12546" y="50191"/>
                    <a:pt x="20126" y="57771"/>
                  </a:cubicBezTo>
                  <a:cubicBezTo>
                    <a:pt x="27707" y="65416"/>
                    <a:pt x="37834" y="69598"/>
                    <a:pt x="48616" y="69598"/>
                  </a:cubicBezTo>
                  <a:cubicBezTo>
                    <a:pt x="57372" y="69598"/>
                    <a:pt x="65998" y="66658"/>
                    <a:pt x="72924" y="61430"/>
                  </a:cubicBezTo>
                  <a:cubicBezTo>
                    <a:pt x="74688" y="60058"/>
                    <a:pt x="77433" y="60450"/>
                    <a:pt x="78805" y="62215"/>
                  </a:cubicBezTo>
                  <a:cubicBezTo>
                    <a:pt x="80177" y="64044"/>
                    <a:pt x="79851" y="66658"/>
                    <a:pt x="78021" y="68030"/>
                  </a:cubicBezTo>
                  <a:cubicBezTo>
                    <a:pt x="69657" y="74434"/>
                    <a:pt x="59202" y="77962"/>
                    <a:pt x="48616" y="7796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6AFDD77B-5182-4FDD-AA5F-F0DF3E547C06}"/>
                </a:ext>
              </a:extLst>
            </p:cNvPr>
            <p:cNvSpPr/>
            <p:nvPr/>
          </p:nvSpPr>
          <p:spPr>
            <a:xfrm>
              <a:off x="8771583" y="1641473"/>
              <a:ext cx="26138" cy="13069"/>
            </a:xfrm>
            <a:custGeom>
              <a:avLst/>
              <a:gdLst>
                <a:gd name="connsiteX0" fmla="*/ 27957 w 26137"/>
                <a:gd name="connsiteY0" fmla="*/ 16881 h 13068"/>
                <a:gd name="connsiteX1" fmla="*/ 26585 w 26137"/>
                <a:gd name="connsiteY1" fmla="*/ 16619 h 13068"/>
                <a:gd name="connsiteX2" fmla="*/ 2735 w 26137"/>
                <a:gd name="connsiteY2" fmla="*/ 8125 h 13068"/>
                <a:gd name="connsiteX3" fmla="*/ 251 w 26137"/>
                <a:gd name="connsiteY3" fmla="*/ 2767 h 13068"/>
                <a:gd name="connsiteX4" fmla="*/ 5545 w 26137"/>
                <a:gd name="connsiteY4" fmla="*/ 218 h 13068"/>
                <a:gd name="connsiteX5" fmla="*/ 29329 w 26137"/>
                <a:gd name="connsiteY5" fmla="*/ 8713 h 13068"/>
                <a:gd name="connsiteX6" fmla="*/ 31747 w 26137"/>
                <a:gd name="connsiteY6" fmla="*/ 10869 h 13068"/>
                <a:gd name="connsiteX7" fmla="*/ 31878 w 26137"/>
                <a:gd name="connsiteY7" fmla="*/ 14071 h 13068"/>
                <a:gd name="connsiteX8" fmla="*/ 27957 w 26137"/>
                <a:gd name="connsiteY8" fmla="*/ 16881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137" h="13068">
                  <a:moveTo>
                    <a:pt x="27957" y="16881"/>
                  </a:moveTo>
                  <a:cubicBezTo>
                    <a:pt x="27500" y="16881"/>
                    <a:pt x="26977" y="16750"/>
                    <a:pt x="26585" y="16619"/>
                  </a:cubicBezTo>
                  <a:lnTo>
                    <a:pt x="2735" y="8125"/>
                  </a:lnTo>
                  <a:cubicBezTo>
                    <a:pt x="578" y="7341"/>
                    <a:pt x="-533" y="4923"/>
                    <a:pt x="251" y="2767"/>
                  </a:cubicBezTo>
                  <a:cubicBezTo>
                    <a:pt x="970" y="610"/>
                    <a:pt x="3453" y="-501"/>
                    <a:pt x="5545" y="218"/>
                  </a:cubicBezTo>
                  <a:lnTo>
                    <a:pt x="29329" y="8713"/>
                  </a:lnTo>
                  <a:cubicBezTo>
                    <a:pt x="30440" y="9105"/>
                    <a:pt x="31224" y="9889"/>
                    <a:pt x="31747" y="10869"/>
                  </a:cubicBezTo>
                  <a:cubicBezTo>
                    <a:pt x="32205" y="11915"/>
                    <a:pt x="32270" y="13026"/>
                    <a:pt x="31878" y="14071"/>
                  </a:cubicBezTo>
                  <a:cubicBezTo>
                    <a:pt x="31290" y="15705"/>
                    <a:pt x="29722" y="16881"/>
                    <a:pt x="27957" y="1688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E9329DBE-5C57-46AE-80D5-5E50E6D178C3}"/>
                </a:ext>
              </a:extLst>
            </p:cNvPr>
            <p:cNvSpPr/>
            <p:nvPr/>
          </p:nvSpPr>
          <p:spPr>
            <a:xfrm>
              <a:off x="8784678" y="1649932"/>
              <a:ext cx="13069" cy="26138"/>
            </a:xfrm>
            <a:custGeom>
              <a:avLst/>
              <a:gdLst>
                <a:gd name="connsiteX0" fmla="*/ 4211 w 13068"/>
                <a:gd name="connsiteY0" fmla="*/ 31227 h 26137"/>
                <a:gd name="connsiteX1" fmla="*/ 2447 w 13068"/>
                <a:gd name="connsiteY1" fmla="*/ 30835 h 26137"/>
                <a:gd name="connsiteX2" fmla="*/ 225 w 13068"/>
                <a:gd name="connsiteY2" fmla="*/ 28482 h 26137"/>
                <a:gd name="connsiteX3" fmla="*/ 421 w 13068"/>
                <a:gd name="connsiteY3" fmla="*/ 25281 h 26137"/>
                <a:gd name="connsiteX4" fmla="*/ 11072 w 13068"/>
                <a:gd name="connsiteY4" fmla="*/ 2345 h 26137"/>
                <a:gd name="connsiteX5" fmla="*/ 16626 w 13068"/>
                <a:gd name="connsiteY5" fmla="*/ 385 h 26137"/>
                <a:gd name="connsiteX6" fmla="*/ 18652 w 13068"/>
                <a:gd name="connsiteY6" fmla="*/ 5873 h 26137"/>
                <a:gd name="connsiteX7" fmla="*/ 8001 w 13068"/>
                <a:gd name="connsiteY7" fmla="*/ 28809 h 26137"/>
                <a:gd name="connsiteX8" fmla="*/ 4211 w 13068"/>
                <a:gd name="connsiteY8" fmla="*/ 31227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68" h="26137">
                  <a:moveTo>
                    <a:pt x="4211" y="31227"/>
                  </a:moveTo>
                  <a:cubicBezTo>
                    <a:pt x="3558" y="31227"/>
                    <a:pt x="2970" y="31096"/>
                    <a:pt x="2447" y="30835"/>
                  </a:cubicBezTo>
                  <a:cubicBezTo>
                    <a:pt x="1402" y="30377"/>
                    <a:pt x="617" y="29528"/>
                    <a:pt x="225" y="28482"/>
                  </a:cubicBezTo>
                  <a:cubicBezTo>
                    <a:pt x="-102" y="27437"/>
                    <a:pt x="-102" y="26326"/>
                    <a:pt x="421" y="25281"/>
                  </a:cubicBezTo>
                  <a:lnTo>
                    <a:pt x="11072" y="2345"/>
                  </a:lnTo>
                  <a:cubicBezTo>
                    <a:pt x="11987" y="385"/>
                    <a:pt x="14600" y="-596"/>
                    <a:pt x="16626" y="385"/>
                  </a:cubicBezTo>
                  <a:cubicBezTo>
                    <a:pt x="18717" y="1365"/>
                    <a:pt x="19632" y="3848"/>
                    <a:pt x="18652" y="5873"/>
                  </a:cubicBezTo>
                  <a:lnTo>
                    <a:pt x="8001" y="28809"/>
                  </a:lnTo>
                  <a:cubicBezTo>
                    <a:pt x="7282" y="30312"/>
                    <a:pt x="5845" y="31227"/>
                    <a:pt x="4211" y="3122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8D418429-A1D2-4571-A18D-D5AF289FFA56}"/>
                </a:ext>
              </a:extLst>
            </p:cNvPr>
            <p:cNvSpPr/>
            <p:nvPr/>
          </p:nvSpPr>
          <p:spPr>
            <a:xfrm>
              <a:off x="8741547" y="1570205"/>
              <a:ext cx="78413" cy="71878"/>
            </a:xfrm>
            <a:custGeom>
              <a:avLst/>
              <a:gdLst>
                <a:gd name="connsiteX0" fmla="*/ 67598 w 78412"/>
                <a:gd name="connsiteY0" fmla="*/ 77955 h 71878"/>
                <a:gd name="connsiteX1" fmla="*/ 65246 w 78412"/>
                <a:gd name="connsiteY1" fmla="*/ 77237 h 71878"/>
                <a:gd name="connsiteX2" fmla="*/ 64200 w 78412"/>
                <a:gd name="connsiteY2" fmla="*/ 71421 h 71878"/>
                <a:gd name="connsiteX3" fmla="*/ 71257 w 78412"/>
                <a:gd name="connsiteY3" fmla="*/ 48616 h 71878"/>
                <a:gd name="connsiteX4" fmla="*/ 59495 w 78412"/>
                <a:gd name="connsiteY4" fmla="*/ 20126 h 71878"/>
                <a:gd name="connsiteX5" fmla="*/ 31071 w 78412"/>
                <a:gd name="connsiteY5" fmla="*/ 8364 h 71878"/>
                <a:gd name="connsiteX6" fmla="*/ 6698 w 78412"/>
                <a:gd name="connsiteY6" fmla="*/ 16532 h 71878"/>
                <a:gd name="connsiteX7" fmla="*/ 882 w 78412"/>
                <a:gd name="connsiteY7" fmla="*/ 15748 h 71878"/>
                <a:gd name="connsiteX8" fmla="*/ 32 w 78412"/>
                <a:gd name="connsiteY8" fmla="*/ 12677 h 71878"/>
                <a:gd name="connsiteX9" fmla="*/ 1601 w 78412"/>
                <a:gd name="connsiteY9" fmla="*/ 9867 h 71878"/>
                <a:gd name="connsiteX10" fmla="*/ 31071 w 78412"/>
                <a:gd name="connsiteY10" fmla="*/ 0 h 71878"/>
                <a:gd name="connsiteX11" fmla="*/ 65442 w 78412"/>
                <a:gd name="connsiteY11" fmla="*/ 14245 h 71878"/>
                <a:gd name="connsiteX12" fmla="*/ 79622 w 78412"/>
                <a:gd name="connsiteY12" fmla="*/ 48616 h 71878"/>
                <a:gd name="connsiteX13" fmla="*/ 71061 w 78412"/>
                <a:gd name="connsiteY13" fmla="*/ 76191 h 71878"/>
                <a:gd name="connsiteX14" fmla="*/ 67598 w 78412"/>
                <a:gd name="connsiteY14" fmla="*/ 77955 h 7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412" h="71878">
                  <a:moveTo>
                    <a:pt x="67598" y="77955"/>
                  </a:moveTo>
                  <a:cubicBezTo>
                    <a:pt x="66748" y="77955"/>
                    <a:pt x="65964" y="77759"/>
                    <a:pt x="65246" y="77237"/>
                  </a:cubicBezTo>
                  <a:cubicBezTo>
                    <a:pt x="63351" y="75930"/>
                    <a:pt x="62893" y="73316"/>
                    <a:pt x="64200" y="71421"/>
                  </a:cubicBezTo>
                  <a:cubicBezTo>
                    <a:pt x="68840" y="64690"/>
                    <a:pt x="71257" y="56849"/>
                    <a:pt x="71257" y="48616"/>
                  </a:cubicBezTo>
                  <a:cubicBezTo>
                    <a:pt x="71257" y="37834"/>
                    <a:pt x="67075" y="27771"/>
                    <a:pt x="59495" y="20126"/>
                  </a:cubicBezTo>
                  <a:cubicBezTo>
                    <a:pt x="51916" y="12546"/>
                    <a:pt x="41787" y="8364"/>
                    <a:pt x="31071" y="8364"/>
                  </a:cubicBezTo>
                  <a:cubicBezTo>
                    <a:pt x="22250" y="8364"/>
                    <a:pt x="13624" y="11239"/>
                    <a:pt x="6698" y="16532"/>
                  </a:cubicBezTo>
                  <a:cubicBezTo>
                    <a:pt x="4933" y="17904"/>
                    <a:pt x="2188" y="17578"/>
                    <a:pt x="882" y="15748"/>
                  </a:cubicBezTo>
                  <a:cubicBezTo>
                    <a:pt x="163" y="14898"/>
                    <a:pt x="-98" y="13788"/>
                    <a:pt x="32" y="12677"/>
                  </a:cubicBezTo>
                  <a:cubicBezTo>
                    <a:pt x="163" y="11566"/>
                    <a:pt x="751" y="10586"/>
                    <a:pt x="1601" y="9867"/>
                  </a:cubicBezTo>
                  <a:cubicBezTo>
                    <a:pt x="10030" y="3529"/>
                    <a:pt x="20485" y="0"/>
                    <a:pt x="31071" y="0"/>
                  </a:cubicBezTo>
                  <a:cubicBezTo>
                    <a:pt x="44009" y="0"/>
                    <a:pt x="56228" y="5031"/>
                    <a:pt x="65442" y="14245"/>
                  </a:cubicBezTo>
                  <a:cubicBezTo>
                    <a:pt x="74590" y="23393"/>
                    <a:pt x="79622" y="35612"/>
                    <a:pt x="79622" y="48616"/>
                  </a:cubicBezTo>
                  <a:cubicBezTo>
                    <a:pt x="79622" y="58548"/>
                    <a:pt x="76681" y="68088"/>
                    <a:pt x="71061" y="76191"/>
                  </a:cubicBezTo>
                  <a:cubicBezTo>
                    <a:pt x="70277" y="77302"/>
                    <a:pt x="68971" y="77955"/>
                    <a:pt x="67598" y="7795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6CA92B35-3C99-4296-A483-1F665447604C}"/>
                </a:ext>
              </a:extLst>
            </p:cNvPr>
            <p:cNvSpPr/>
            <p:nvPr/>
          </p:nvSpPr>
          <p:spPr>
            <a:xfrm>
              <a:off x="8741518" y="1579247"/>
              <a:ext cx="26138" cy="13069"/>
            </a:xfrm>
            <a:custGeom>
              <a:avLst/>
              <a:gdLst>
                <a:gd name="connsiteX0" fmla="*/ 28029 w 26137"/>
                <a:gd name="connsiteY0" fmla="*/ 16834 h 13068"/>
                <a:gd name="connsiteX1" fmla="*/ 26591 w 26137"/>
                <a:gd name="connsiteY1" fmla="*/ 16638 h 13068"/>
                <a:gd name="connsiteX2" fmla="*/ 2806 w 26137"/>
                <a:gd name="connsiteY2" fmla="*/ 8144 h 13068"/>
                <a:gd name="connsiteX3" fmla="*/ 389 w 26137"/>
                <a:gd name="connsiteY3" fmla="*/ 5987 h 13068"/>
                <a:gd name="connsiteX4" fmla="*/ 258 w 26137"/>
                <a:gd name="connsiteY4" fmla="*/ 2785 h 13068"/>
                <a:gd name="connsiteX5" fmla="*/ 5616 w 26137"/>
                <a:gd name="connsiteY5" fmla="*/ 237 h 13068"/>
                <a:gd name="connsiteX6" fmla="*/ 29401 w 26137"/>
                <a:gd name="connsiteY6" fmla="*/ 8732 h 13068"/>
                <a:gd name="connsiteX7" fmla="*/ 31753 w 26137"/>
                <a:gd name="connsiteY7" fmla="*/ 10888 h 13068"/>
                <a:gd name="connsiteX8" fmla="*/ 31949 w 26137"/>
                <a:gd name="connsiteY8" fmla="*/ 14090 h 13068"/>
                <a:gd name="connsiteX9" fmla="*/ 28029 w 26137"/>
                <a:gd name="connsiteY9" fmla="*/ 16834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13068">
                  <a:moveTo>
                    <a:pt x="28029" y="16834"/>
                  </a:moveTo>
                  <a:cubicBezTo>
                    <a:pt x="27571" y="16834"/>
                    <a:pt x="27049" y="16769"/>
                    <a:pt x="26591" y="16638"/>
                  </a:cubicBezTo>
                  <a:lnTo>
                    <a:pt x="2806" y="8144"/>
                  </a:lnTo>
                  <a:cubicBezTo>
                    <a:pt x="1760" y="7752"/>
                    <a:pt x="911" y="6967"/>
                    <a:pt x="389" y="5987"/>
                  </a:cubicBezTo>
                  <a:cubicBezTo>
                    <a:pt x="-69" y="4942"/>
                    <a:pt x="-135" y="3831"/>
                    <a:pt x="258" y="2785"/>
                  </a:cubicBezTo>
                  <a:cubicBezTo>
                    <a:pt x="976" y="694"/>
                    <a:pt x="3459" y="-547"/>
                    <a:pt x="5616" y="237"/>
                  </a:cubicBezTo>
                  <a:lnTo>
                    <a:pt x="29401" y="8732"/>
                  </a:lnTo>
                  <a:cubicBezTo>
                    <a:pt x="30447" y="9124"/>
                    <a:pt x="31296" y="9843"/>
                    <a:pt x="31753" y="10888"/>
                  </a:cubicBezTo>
                  <a:cubicBezTo>
                    <a:pt x="32276" y="11868"/>
                    <a:pt x="32276" y="13044"/>
                    <a:pt x="31949" y="14090"/>
                  </a:cubicBezTo>
                  <a:cubicBezTo>
                    <a:pt x="31361" y="15724"/>
                    <a:pt x="29793" y="16834"/>
                    <a:pt x="28029" y="1683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8114B338-20D2-40EE-BA94-C2D94BAFA578}"/>
                </a:ext>
              </a:extLst>
            </p:cNvPr>
            <p:cNvSpPr/>
            <p:nvPr/>
          </p:nvSpPr>
          <p:spPr>
            <a:xfrm>
              <a:off x="8741513" y="1556427"/>
              <a:ext cx="13069" cy="26138"/>
            </a:xfrm>
            <a:custGeom>
              <a:avLst/>
              <a:gdLst>
                <a:gd name="connsiteX0" fmla="*/ 4183 w 13068"/>
                <a:gd name="connsiteY0" fmla="*/ 31226 h 26137"/>
                <a:gd name="connsiteX1" fmla="*/ 2419 w 13068"/>
                <a:gd name="connsiteY1" fmla="*/ 30834 h 26137"/>
                <a:gd name="connsiteX2" fmla="*/ 394 w 13068"/>
                <a:gd name="connsiteY2" fmla="*/ 25279 h 26137"/>
                <a:gd name="connsiteX3" fmla="*/ 11110 w 13068"/>
                <a:gd name="connsiteY3" fmla="*/ 2409 h 26137"/>
                <a:gd name="connsiteX4" fmla="*/ 16664 w 13068"/>
                <a:gd name="connsiteY4" fmla="*/ 383 h 26137"/>
                <a:gd name="connsiteX5" fmla="*/ 18820 w 13068"/>
                <a:gd name="connsiteY5" fmla="*/ 2736 h 26137"/>
                <a:gd name="connsiteX6" fmla="*/ 18690 w 13068"/>
                <a:gd name="connsiteY6" fmla="*/ 5938 h 26137"/>
                <a:gd name="connsiteX7" fmla="*/ 7973 w 13068"/>
                <a:gd name="connsiteY7" fmla="*/ 28808 h 26137"/>
                <a:gd name="connsiteX8" fmla="*/ 4183 w 13068"/>
                <a:gd name="connsiteY8" fmla="*/ 31226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68" h="26137">
                  <a:moveTo>
                    <a:pt x="4183" y="31226"/>
                  </a:moveTo>
                  <a:cubicBezTo>
                    <a:pt x="3596" y="31226"/>
                    <a:pt x="3007" y="31095"/>
                    <a:pt x="2419" y="30834"/>
                  </a:cubicBezTo>
                  <a:cubicBezTo>
                    <a:pt x="328" y="29853"/>
                    <a:pt x="-587" y="27370"/>
                    <a:pt x="394" y="25279"/>
                  </a:cubicBezTo>
                  <a:lnTo>
                    <a:pt x="11110" y="2409"/>
                  </a:lnTo>
                  <a:cubicBezTo>
                    <a:pt x="12024" y="383"/>
                    <a:pt x="14573" y="-597"/>
                    <a:pt x="16664" y="383"/>
                  </a:cubicBezTo>
                  <a:cubicBezTo>
                    <a:pt x="17645" y="841"/>
                    <a:pt x="18429" y="1690"/>
                    <a:pt x="18820" y="2736"/>
                  </a:cubicBezTo>
                  <a:cubicBezTo>
                    <a:pt x="19213" y="3781"/>
                    <a:pt x="19147" y="4892"/>
                    <a:pt x="18690" y="5938"/>
                  </a:cubicBezTo>
                  <a:lnTo>
                    <a:pt x="7973" y="28808"/>
                  </a:lnTo>
                  <a:cubicBezTo>
                    <a:pt x="7320" y="30311"/>
                    <a:pt x="5817" y="31226"/>
                    <a:pt x="4183" y="3122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4" name="Group 1743">
            <a:extLst>
              <a:ext uri="{FF2B5EF4-FFF2-40B4-BE49-F238E27FC236}">
                <a16:creationId xmlns:a16="http://schemas.microsoft.com/office/drawing/2014/main" id="{A4EE19F1-D8B5-4241-939E-C94DE37A1A6A}"/>
              </a:ext>
            </a:extLst>
          </p:cNvPr>
          <p:cNvGrpSpPr/>
          <p:nvPr/>
        </p:nvGrpSpPr>
        <p:grpSpPr>
          <a:xfrm>
            <a:off x="9597570" y="1462510"/>
            <a:ext cx="434627" cy="484081"/>
            <a:chOff x="9664628" y="1462796"/>
            <a:chExt cx="359195" cy="400067"/>
          </a:xfrm>
          <a:solidFill>
            <a:srgbClr val="FFFFFF"/>
          </a:solidFill>
        </p:grpSpPr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E723A04E-357B-4775-BD72-8F2E24573A2B}"/>
                </a:ext>
              </a:extLst>
            </p:cNvPr>
            <p:cNvSpPr/>
            <p:nvPr/>
          </p:nvSpPr>
          <p:spPr>
            <a:xfrm>
              <a:off x="9688414" y="1605948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88FD866-5523-4A33-A247-CBE52ADF97E5}"/>
                </a:ext>
              </a:extLst>
            </p:cNvPr>
            <p:cNvSpPr/>
            <p:nvPr/>
          </p:nvSpPr>
          <p:spPr>
            <a:xfrm>
              <a:off x="9695732" y="1598630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5DE134AD-FADE-4918-87F4-AC525B549231}"/>
                </a:ext>
              </a:extLst>
            </p:cNvPr>
            <p:cNvSpPr/>
            <p:nvPr/>
          </p:nvSpPr>
          <p:spPr>
            <a:xfrm>
              <a:off x="9700592" y="1496457"/>
              <a:ext cx="39206" cy="39206"/>
            </a:xfrm>
            <a:custGeom>
              <a:avLst/>
              <a:gdLst>
                <a:gd name="connsiteX0" fmla="*/ 20232 w 39206"/>
                <a:gd name="connsiteY0" fmla="*/ 40554 h 39206"/>
                <a:gd name="connsiteX1" fmla="*/ 8666 w 39206"/>
                <a:gd name="connsiteY1" fmla="*/ 36895 h 39206"/>
                <a:gd name="connsiteX2" fmla="*/ 302 w 39206"/>
                <a:gd name="connsiteY2" fmla="*/ 23826 h 39206"/>
                <a:gd name="connsiteX3" fmla="*/ 3634 w 39206"/>
                <a:gd name="connsiteY3" fmla="*/ 8666 h 39206"/>
                <a:gd name="connsiteX4" fmla="*/ 16703 w 39206"/>
                <a:gd name="connsiteY4" fmla="*/ 302 h 39206"/>
                <a:gd name="connsiteX5" fmla="*/ 31863 w 39206"/>
                <a:gd name="connsiteY5" fmla="*/ 3635 h 39206"/>
                <a:gd name="connsiteX6" fmla="*/ 40227 w 39206"/>
                <a:gd name="connsiteY6" fmla="*/ 16704 h 39206"/>
                <a:gd name="connsiteX7" fmla="*/ 36895 w 39206"/>
                <a:gd name="connsiteY7" fmla="*/ 31863 h 39206"/>
                <a:gd name="connsiteX8" fmla="*/ 23826 w 39206"/>
                <a:gd name="connsiteY8" fmla="*/ 40227 h 39206"/>
                <a:gd name="connsiteX9" fmla="*/ 20232 w 39206"/>
                <a:gd name="connsiteY9" fmla="*/ 40554 h 39206"/>
                <a:gd name="connsiteX10" fmla="*/ 20297 w 39206"/>
                <a:gd name="connsiteY10" fmla="*/ 8405 h 39206"/>
                <a:gd name="connsiteX11" fmla="*/ 18207 w 39206"/>
                <a:gd name="connsiteY11" fmla="*/ 8601 h 39206"/>
                <a:gd name="connsiteX12" fmla="*/ 10561 w 39206"/>
                <a:gd name="connsiteY12" fmla="*/ 13502 h 39206"/>
                <a:gd name="connsiteX13" fmla="*/ 8600 w 39206"/>
                <a:gd name="connsiteY13" fmla="*/ 22389 h 39206"/>
                <a:gd name="connsiteX14" fmla="*/ 13501 w 39206"/>
                <a:gd name="connsiteY14" fmla="*/ 30034 h 39206"/>
                <a:gd name="connsiteX15" fmla="*/ 22389 w 39206"/>
                <a:gd name="connsiteY15" fmla="*/ 31994 h 39206"/>
                <a:gd name="connsiteX16" fmla="*/ 30033 w 39206"/>
                <a:gd name="connsiteY16" fmla="*/ 27093 h 39206"/>
                <a:gd name="connsiteX17" fmla="*/ 31994 w 39206"/>
                <a:gd name="connsiteY17" fmla="*/ 18206 h 39206"/>
                <a:gd name="connsiteX18" fmla="*/ 27093 w 39206"/>
                <a:gd name="connsiteY18" fmla="*/ 10561 h 39206"/>
                <a:gd name="connsiteX19" fmla="*/ 20297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32" y="40554"/>
                  </a:moveTo>
                  <a:cubicBezTo>
                    <a:pt x="16115" y="40554"/>
                    <a:pt x="12129" y="39313"/>
                    <a:pt x="8666" y="36895"/>
                  </a:cubicBezTo>
                  <a:cubicBezTo>
                    <a:pt x="4223" y="33824"/>
                    <a:pt x="1282" y="29184"/>
                    <a:pt x="302" y="23826"/>
                  </a:cubicBezTo>
                  <a:cubicBezTo>
                    <a:pt x="-613" y="18533"/>
                    <a:pt x="563" y="13110"/>
                    <a:pt x="3634" y="8666"/>
                  </a:cubicBezTo>
                  <a:cubicBezTo>
                    <a:pt x="6706" y="4223"/>
                    <a:pt x="11345" y="1282"/>
                    <a:pt x="16703" y="302"/>
                  </a:cubicBezTo>
                  <a:cubicBezTo>
                    <a:pt x="21996" y="-613"/>
                    <a:pt x="27419" y="564"/>
                    <a:pt x="31863" y="3635"/>
                  </a:cubicBezTo>
                  <a:cubicBezTo>
                    <a:pt x="36306" y="6706"/>
                    <a:pt x="39247" y="11411"/>
                    <a:pt x="40227" y="16704"/>
                  </a:cubicBezTo>
                  <a:cubicBezTo>
                    <a:pt x="41207" y="21996"/>
                    <a:pt x="39966" y="27420"/>
                    <a:pt x="36895" y="31863"/>
                  </a:cubicBezTo>
                  <a:cubicBezTo>
                    <a:pt x="33824" y="36307"/>
                    <a:pt x="29118" y="39247"/>
                    <a:pt x="23826" y="40227"/>
                  </a:cubicBezTo>
                  <a:cubicBezTo>
                    <a:pt x="22584" y="40423"/>
                    <a:pt x="21408" y="40554"/>
                    <a:pt x="20232" y="40554"/>
                  </a:cubicBezTo>
                  <a:close/>
                  <a:moveTo>
                    <a:pt x="20297" y="8405"/>
                  </a:moveTo>
                  <a:cubicBezTo>
                    <a:pt x="19579" y="8405"/>
                    <a:pt x="18925" y="8470"/>
                    <a:pt x="18207" y="8601"/>
                  </a:cubicBezTo>
                  <a:cubicBezTo>
                    <a:pt x="15069" y="9124"/>
                    <a:pt x="12325" y="10888"/>
                    <a:pt x="10561" y="13502"/>
                  </a:cubicBezTo>
                  <a:cubicBezTo>
                    <a:pt x="8797" y="16115"/>
                    <a:pt x="8078" y="19252"/>
                    <a:pt x="8600" y="22389"/>
                  </a:cubicBezTo>
                  <a:cubicBezTo>
                    <a:pt x="9124" y="25525"/>
                    <a:pt x="10888" y="28269"/>
                    <a:pt x="13501" y="30034"/>
                  </a:cubicBezTo>
                  <a:cubicBezTo>
                    <a:pt x="16115" y="31863"/>
                    <a:pt x="19251" y="32517"/>
                    <a:pt x="22389" y="31994"/>
                  </a:cubicBezTo>
                  <a:cubicBezTo>
                    <a:pt x="25525" y="31471"/>
                    <a:pt x="28269" y="29707"/>
                    <a:pt x="30033" y="27093"/>
                  </a:cubicBezTo>
                  <a:cubicBezTo>
                    <a:pt x="31798" y="24480"/>
                    <a:pt x="32582" y="21343"/>
                    <a:pt x="31994" y="18206"/>
                  </a:cubicBezTo>
                  <a:cubicBezTo>
                    <a:pt x="31471" y="15070"/>
                    <a:pt x="29707" y="12326"/>
                    <a:pt x="27093" y="10561"/>
                  </a:cubicBezTo>
                  <a:cubicBezTo>
                    <a:pt x="25067" y="9124"/>
                    <a:pt x="22715" y="8405"/>
                    <a:pt x="20297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6838E185-93F1-42BF-8815-93430C5C5D16}"/>
                </a:ext>
              </a:extLst>
            </p:cNvPr>
            <p:cNvSpPr/>
            <p:nvPr/>
          </p:nvSpPr>
          <p:spPr>
            <a:xfrm>
              <a:off x="9820228" y="1462796"/>
              <a:ext cx="13069" cy="13069"/>
            </a:xfrm>
            <a:custGeom>
              <a:avLst/>
              <a:gdLst>
                <a:gd name="connsiteX0" fmla="*/ 14556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6E98EDDB-5C15-4EA9-93AB-BC4AED1C858F}"/>
                </a:ext>
              </a:extLst>
            </p:cNvPr>
            <p:cNvSpPr/>
            <p:nvPr/>
          </p:nvSpPr>
          <p:spPr>
            <a:xfrm>
              <a:off x="9820228" y="1462796"/>
              <a:ext cx="13069" cy="13069"/>
            </a:xfrm>
            <a:custGeom>
              <a:avLst/>
              <a:gdLst>
                <a:gd name="connsiteX0" fmla="*/ 4165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9B5E81D5-4F2C-419B-BA14-7EFB3534B712}"/>
                </a:ext>
              </a:extLst>
            </p:cNvPr>
            <p:cNvSpPr/>
            <p:nvPr/>
          </p:nvSpPr>
          <p:spPr>
            <a:xfrm>
              <a:off x="9925481" y="1471863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3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7" y="8299"/>
                    <a:pt x="8363" y="10978"/>
                    <a:pt x="8363" y="14180"/>
                  </a:cubicBezTo>
                  <a:cubicBezTo>
                    <a:pt x="8363" y="17381"/>
                    <a:pt x="11043" y="20061"/>
                    <a:pt x="14245" y="20061"/>
                  </a:cubicBezTo>
                  <a:cubicBezTo>
                    <a:pt x="17446" y="20061"/>
                    <a:pt x="20126" y="17381"/>
                    <a:pt x="20126" y="14180"/>
                  </a:cubicBezTo>
                  <a:cubicBezTo>
                    <a:pt x="20126" y="10978"/>
                    <a:pt x="17446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6E2EFB81-BFDB-40E0-B954-1BAA1B0A5D4C}"/>
                </a:ext>
              </a:extLst>
            </p:cNvPr>
            <p:cNvSpPr/>
            <p:nvPr/>
          </p:nvSpPr>
          <p:spPr>
            <a:xfrm>
              <a:off x="9969327" y="1572492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F61F4DDC-7209-479A-AF6B-DAB5C525769B}"/>
                </a:ext>
              </a:extLst>
            </p:cNvPr>
            <p:cNvSpPr/>
            <p:nvPr/>
          </p:nvSpPr>
          <p:spPr>
            <a:xfrm>
              <a:off x="9980109" y="1561711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3 w 6534"/>
                <a:gd name="connsiteY4" fmla="*/ 4182 h 26137"/>
                <a:gd name="connsiteX5" fmla="*/ 8363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4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2" y="0"/>
                  </a:cubicBezTo>
                  <a:cubicBezTo>
                    <a:pt x="6469" y="0"/>
                    <a:pt x="8363" y="1895"/>
                    <a:pt x="8363" y="4182"/>
                  </a:cubicBezTo>
                  <a:lnTo>
                    <a:pt x="8363" y="25811"/>
                  </a:lnTo>
                  <a:cubicBezTo>
                    <a:pt x="8363" y="28098"/>
                    <a:pt x="6534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59BE8C02-3AB3-4230-95C4-D291AE597D24}"/>
                </a:ext>
              </a:extLst>
            </p:cNvPr>
            <p:cNvSpPr/>
            <p:nvPr/>
          </p:nvSpPr>
          <p:spPr>
            <a:xfrm>
              <a:off x="9805509" y="1565174"/>
              <a:ext cx="78413" cy="78413"/>
            </a:xfrm>
            <a:custGeom>
              <a:avLst/>
              <a:gdLst>
                <a:gd name="connsiteX0" fmla="*/ 39403 w 78412"/>
                <a:gd name="connsiteY0" fmla="*/ 78870 h 78412"/>
                <a:gd name="connsiteX1" fmla="*/ 0 w 78412"/>
                <a:gd name="connsiteY1" fmla="*/ 39402 h 78412"/>
                <a:gd name="connsiteX2" fmla="*/ 3333 w 78412"/>
                <a:gd name="connsiteY2" fmla="*/ 23458 h 78412"/>
                <a:gd name="connsiteX3" fmla="*/ 8887 w 78412"/>
                <a:gd name="connsiteY3" fmla="*/ 21367 h 78412"/>
                <a:gd name="connsiteX4" fmla="*/ 11044 w 78412"/>
                <a:gd name="connsiteY4" fmla="*/ 23655 h 78412"/>
                <a:gd name="connsiteX5" fmla="*/ 10978 w 78412"/>
                <a:gd name="connsiteY5" fmla="*/ 26856 h 78412"/>
                <a:gd name="connsiteX6" fmla="*/ 8364 w 78412"/>
                <a:gd name="connsiteY6" fmla="*/ 39402 h 78412"/>
                <a:gd name="connsiteX7" fmla="*/ 39403 w 78412"/>
                <a:gd name="connsiteY7" fmla="*/ 70506 h 78412"/>
                <a:gd name="connsiteX8" fmla="*/ 70441 w 78412"/>
                <a:gd name="connsiteY8" fmla="*/ 39402 h 78412"/>
                <a:gd name="connsiteX9" fmla="*/ 39403 w 78412"/>
                <a:gd name="connsiteY9" fmla="*/ 8364 h 78412"/>
                <a:gd name="connsiteX10" fmla="*/ 17185 w 78412"/>
                <a:gd name="connsiteY10" fmla="*/ 17774 h 78412"/>
                <a:gd name="connsiteX11" fmla="*/ 11240 w 78412"/>
                <a:gd name="connsiteY11" fmla="*/ 17839 h 78412"/>
                <a:gd name="connsiteX12" fmla="*/ 9998 w 78412"/>
                <a:gd name="connsiteY12" fmla="*/ 14898 h 78412"/>
                <a:gd name="connsiteX13" fmla="*/ 11174 w 78412"/>
                <a:gd name="connsiteY13" fmla="*/ 11893 h 78412"/>
                <a:gd name="connsiteX14" fmla="*/ 39403 w 78412"/>
                <a:gd name="connsiteY14" fmla="*/ 0 h 78412"/>
                <a:gd name="connsiteX15" fmla="*/ 78805 w 78412"/>
                <a:gd name="connsiteY15" fmla="*/ 39402 h 78412"/>
                <a:gd name="connsiteX16" fmla="*/ 39403 w 78412"/>
                <a:gd name="connsiteY16" fmla="*/ 78870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412" h="78412">
                  <a:moveTo>
                    <a:pt x="39403" y="78870"/>
                  </a:moveTo>
                  <a:cubicBezTo>
                    <a:pt x="17709" y="78870"/>
                    <a:pt x="0" y="61162"/>
                    <a:pt x="0" y="39402"/>
                  </a:cubicBezTo>
                  <a:cubicBezTo>
                    <a:pt x="0" y="33848"/>
                    <a:pt x="1111" y="28490"/>
                    <a:pt x="3333" y="23458"/>
                  </a:cubicBezTo>
                  <a:cubicBezTo>
                    <a:pt x="4248" y="21433"/>
                    <a:pt x="6796" y="20453"/>
                    <a:pt x="8887" y="21367"/>
                  </a:cubicBezTo>
                  <a:cubicBezTo>
                    <a:pt x="9867" y="21760"/>
                    <a:pt x="10651" y="22609"/>
                    <a:pt x="11044" y="23655"/>
                  </a:cubicBezTo>
                  <a:cubicBezTo>
                    <a:pt x="11501" y="24700"/>
                    <a:pt x="11435" y="25811"/>
                    <a:pt x="10978" y="26856"/>
                  </a:cubicBezTo>
                  <a:cubicBezTo>
                    <a:pt x="9214" y="30777"/>
                    <a:pt x="8364" y="35024"/>
                    <a:pt x="8364" y="39402"/>
                  </a:cubicBezTo>
                  <a:cubicBezTo>
                    <a:pt x="8364" y="56523"/>
                    <a:pt x="22348" y="70441"/>
                    <a:pt x="39403" y="70506"/>
                  </a:cubicBezTo>
                  <a:cubicBezTo>
                    <a:pt x="56523" y="70441"/>
                    <a:pt x="70441" y="56523"/>
                    <a:pt x="70441" y="39402"/>
                  </a:cubicBezTo>
                  <a:cubicBezTo>
                    <a:pt x="70441" y="22348"/>
                    <a:pt x="56523" y="8429"/>
                    <a:pt x="39403" y="8364"/>
                  </a:cubicBezTo>
                  <a:cubicBezTo>
                    <a:pt x="30974" y="8364"/>
                    <a:pt x="23067" y="11697"/>
                    <a:pt x="17185" y="17774"/>
                  </a:cubicBezTo>
                  <a:cubicBezTo>
                    <a:pt x="15617" y="19342"/>
                    <a:pt x="12873" y="19342"/>
                    <a:pt x="11240" y="17839"/>
                  </a:cubicBezTo>
                  <a:cubicBezTo>
                    <a:pt x="10456" y="17055"/>
                    <a:pt x="9998" y="16009"/>
                    <a:pt x="9998" y="14898"/>
                  </a:cubicBezTo>
                  <a:cubicBezTo>
                    <a:pt x="9998" y="13788"/>
                    <a:pt x="10390" y="12677"/>
                    <a:pt x="11174" y="11893"/>
                  </a:cubicBezTo>
                  <a:cubicBezTo>
                    <a:pt x="18689" y="4247"/>
                    <a:pt x="28686" y="0"/>
                    <a:pt x="39403" y="0"/>
                  </a:cubicBezTo>
                  <a:cubicBezTo>
                    <a:pt x="61163" y="0"/>
                    <a:pt x="78805" y="17708"/>
                    <a:pt x="78805" y="39402"/>
                  </a:cubicBezTo>
                  <a:cubicBezTo>
                    <a:pt x="78805" y="61162"/>
                    <a:pt x="61163" y="78870"/>
                    <a:pt x="39403" y="7887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44F0C6D-2708-4C6B-B7DF-88842D3958A6}"/>
                </a:ext>
              </a:extLst>
            </p:cNvPr>
            <p:cNvSpPr/>
            <p:nvPr/>
          </p:nvSpPr>
          <p:spPr>
            <a:xfrm>
              <a:off x="9741342" y="1501071"/>
              <a:ext cx="202566" cy="111085"/>
            </a:xfrm>
            <a:custGeom>
              <a:avLst/>
              <a:gdLst>
                <a:gd name="connsiteX0" fmla="*/ 202501 w 202566"/>
                <a:gd name="connsiteY0" fmla="*/ 116900 h 111084"/>
                <a:gd name="connsiteX1" fmla="*/ 202175 w 202566"/>
                <a:gd name="connsiteY1" fmla="*/ 116900 h 111084"/>
                <a:gd name="connsiteX2" fmla="*/ 198384 w 202566"/>
                <a:gd name="connsiteY2" fmla="*/ 112392 h 111084"/>
                <a:gd name="connsiteX3" fmla="*/ 198580 w 202566"/>
                <a:gd name="connsiteY3" fmla="*/ 109778 h 111084"/>
                <a:gd name="connsiteX4" fmla="*/ 198580 w 202566"/>
                <a:gd name="connsiteY4" fmla="*/ 109647 h 111084"/>
                <a:gd name="connsiteX5" fmla="*/ 198777 w 202566"/>
                <a:gd name="connsiteY5" fmla="*/ 103505 h 111084"/>
                <a:gd name="connsiteX6" fmla="*/ 140816 w 202566"/>
                <a:gd name="connsiteY6" fmla="*/ 15879 h 111084"/>
                <a:gd name="connsiteX7" fmla="*/ 138529 w 202566"/>
                <a:gd name="connsiteY7" fmla="*/ 13592 h 111084"/>
                <a:gd name="connsiteX8" fmla="*/ 138594 w 202566"/>
                <a:gd name="connsiteY8" fmla="*/ 10390 h 111084"/>
                <a:gd name="connsiteX9" fmla="*/ 144084 w 202566"/>
                <a:gd name="connsiteY9" fmla="*/ 8168 h 111084"/>
                <a:gd name="connsiteX10" fmla="*/ 207140 w 202566"/>
                <a:gd name="connsiteY10" fmla="*/ 103505 h 111084"/>
                <a:gd name="connsiteX11" fmla="*/ 206879 w 202566"/>
                <a:gd name="connsiteY11" fmla="*/ 110301 h 111084"/>
                <a:gd name="connsiteX12" fmla="*/ 206879 w 202566"/>
                <a:gd name="connsiteY12" fmla="*/ 110562 h 111084"/>
                <a:gd name="connsiteX13" fmla="*/ 206748 w 202566"/>
                <a:gd name="connsiteY13" fmla="*/ 112392 h 111084"/>
                <a:gd name="connsiteX14" fmla="*/ 206683 w 202566"/>
                <a:gd name="connsiteY14" fmla="*/ 113110 h 111084"/>
                <a:gd name="connsiteX15" fmla="*/ 202501 w 202566"/>
                <a:gd name="connsiteY15" fmla="*/ 116900 h 111084"/>
                <a:gd name="connsiteX16" fmla="*/ 4639 w 202566"/>
                <a:gd name="connsiteY16" fmla="*/ 116900 h 111084"/>
                <a:gd name="connsiteX17" fmla="*/ 457 w 202566"/>
                <a:gd name="connsiteY17" fmla="*/ 113110 h 111084"/>
                <a:gd name="connsiteX18" fmla="*/ 262 w 202566"/>
                <a:gd name="connsiteY18" fmla="*/ 110366 h 111084"/>
                <a:gd name="connsiteX19" fmla="*/ 262 w 202566"/>
                <a:gd name="connsiteY19" fmla="*/ 110301 h 111084"/>
                <a:gd name="connsiteX20" fmla="*/ 0 w 202566"/>
                <a:gd name="connsiteY20" fmla="*/ 103505 h 111084"/>
                <a:gd name="connsiteX21" fmla="*/ 103570 w 202566"/>
                <a:gd name="connsiteY21" fmla="*/ 0 h 111084"/>
                <a:gd name="connsiteX22" fmla="*/ 131734 w 202566"/>
                <a:gd name="connsiteY22" fmla="*/ 3855 h 111084"/>
                <a:gd name="connsiteX23" fmla="*/ 131930 w 202566"/>
                <a:gd name="connsiteY23" fmla="*/ 3921 h 111084"/>
                <a:gd name="connsiteX24" fmla="*/ 134217 w 202566"/>
                <a:gd name="connsiteY24" fmla="*/ 5816 h 111084"/>
                <a:gd name="connsiteX25" fmla="*/ 134608 w 202566"/>
                <a:gd name="connsiteY25" fmla="*/ 9017 h 111084"/>
                <a:gd name="connsiteX26" fmla="*/ 129447 w 202566"/>
                <a:gd name="connsiteY26" fmla="*/ 11893 h 111084"/>
                <a:gd name="connsiteX27" fmla="*/ 103570 w 202566"/>
                <a:gd name="connsiteY27" fmla="*/ 8364 h 111084"/>
                <a:gd name="connsiteX28" fmla="*/ 8364 w 202566"/>
                <a:gd name="connsiteY28" fmla="*/ 103505 h 111084"/>
                <a:gd name="connsiteX29" fmla="*/ 8560 w 202566"/>
                <a:gd name="connsiteY29" fmla="*/ 109647 h 111084"/>
                <a:gd name="connsiteX30" fmla="*/ 8625 w 202566"/>
                <a:gd name="connsiteY30" fmla="*/ 109778 h 111084"/>
                <a:gd name="connsiteX31" fmla="*/ 8756 w 202566"/>
                <a:gd name="connsiteY31" fmla="*/ 111999 h 111084"/>
                <a:gd name="connsiteX32" fmla="*/ 8821 w 202566"/>
                <a:gd name="connsiteY32" fmla="*/ 112392 h 111084"/>
                <a:gd name="connsiteX33" fmla="*/ 7841 w 202566"/>
                <a:gd name="connsiteY33" fmla="*/ 115397 h 111084"/>
                <a:gd name="connsiteX34" fmla="*/ 4966 w 202566"/>
                <a:gd name="connsiteY34" fmla="*/ 116900 h 111084"/>
                <a:gd name="connsiteX35" fmla="*/ 4639 w 202566"/>
                <a:gd name="connsiteY35" fmla="*/ 116900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02566" h="111084">
                  <a:moveTo>
                    <a:pt x="202501" y="116900"/>
                  </a:moveTo>
                  <a:cubicBezTo>
                    <a:pt x="202370" y="116900"/>
                    <a:pt x="202305" y="116900"/>
                    <a:pt x="202175" y="116900"/>
                  </a:cubicBezTo>
                  <a:cubicBezTo>
                    <a:pt x="199887" y="116704"/>
                    <a:pt x="198188" y="114679"/>
                    <a:pt x="198384" y="112392"/>
                  </a:cubicBezTo>
                  <a:cubicBezTo>
                    <a:pt x="198449" y="111346"/>
                    <a:pt x="198515" y="110562"/>
                    <a:pt x="198580" y="109778"/>
                  </a:cubicBezTo>
                  <a:lnTo>
                    <a:pt x="198580" y="109647"/>
                  </a:lnTo>
                  <a:cubicBezTo>
                    <a:pt x="198711" y="107883"/>
                    <a:pt x="198777" y="105923"/>
                    <a:pt x="198777" y="103505"/>
                  </a:cubicBezTo>
                  <a:cubicBezTo>
                    <a:pt x="198777" y="65279"/>
                    <a:pt x="176037" y="30842"/>
                    <a:pt x="140816" y="15879"/>
                  </a:cubicBezTo>
                  <a:cubicBezTo>
                    <a:pt x="139771" y="15421"/>
                    <a:pt x="138921" y="14637"/>
                    <a:pt x="138529" y="13592"/>
                  </a:cubicBezTo>
                  <a:cubicBezTo>
                    <a:pt x="138137" y="12546"/>
                    <a:pt x="138137" y="11435"/>
                    <a:pt x="138594" y="10390"/>
                  </a:cubicBezTo>
                  <a:cubicBezTo>
                    <a:pt x="139444" y="8364"/>
                    <a:pt x="141927" y="7319"/>
                    <a:pt x="144084" y="8168"/>
                  </a:cubicBezTo>
                  <a:cubicBezTo>
                    <a:pt x="182375" y="24504"/>
                    <a:pt x="207140" y="61881"/>
                    <a:pt x="207140" y="103505"/>
                  </a:cubicBezTo>
                  <a:cubicBezTo>
                    <a:pt x="207140" y="105923"/>
                    <a:pt x="207075" y="108079"/>
                    <a:pt x="206879" y="110301"/>
                  </a:cubicBezTo>
                  <a:lnTo>
                    <a:pt x="206879" y="110562"/>
                  </a:lnTo>
                  <a:cubicBezTo>
                    <a:pt x="206814" y="111215"/>
                    <a:pt x="206814" y="111803"/>
                    <a:pt x="206748" y="112392"/>
                  </a:cubicBezTo>
                  <a:lnTo>
                    <a:pt x="206683" y="113110"/>
                  </a:lnTo>
                  <a:cubicBezTo>
                    <a:pt x="206487" y="115267"/>
                    <a:pt x="204657" y="116900"/>
                    <a:pt x="202501" y="116900"/>
                  </a:cubicBezTo>
                  <a:close/>
                  <a:moveTo>
                    <a:pt x="4639" y="116900"/>
                  </a:moveTo>
                  <a:cubicBezTo>
                    <a:pt x="2418" y="116900"/>
                    <a:pt x="653" y="115267"/>
                    <a:pt x="457" y="113110"/>
                  </a:cubicBezTo>
                  <a:cubicBezTo>
                    <a:pt x="392" y="112392"/>
                    <a:pt x="327" y="111477"/>
                    <a:pt x="262" y="110366"/>
                  </a:cubicBezTo>
                  <a:lnTo>
                    <a:pt x="262" y="110301"/>
                  </a:lnTo>
                  <a:cubicBezTo>
                    <a:pt x="65" y="108210"/>
                    <a:pt x="0" y="105988"/>
                    <a:pt x="0" y="103505"/>
                  </a:cubicBezTo>
                  <a:cubicBezTo>
                    <a:pt x="0" y="46460"/>
                    <a:pt x="46459" y="0"/>
                    <a:pt x="103570" y="0"/>
                  </a:cubicBezTo>
                  <a:cubicBezTo>
                    <a:pt x="113111" y="0"/>
                    <a:pt x="122585" y="1307"/>
                    <a:pt x="131734" y="3855"/>
                  </a:cubicBezTo>
                  <a:lnTo>
                    <a:pt x="131930" y="3921"/>
                  </a:lnTo>
                  <a:cubicBezTo>
                    <a:pt x="132909" y="4247"/>
                    <a:pt x="133693" y="4901"/>
                    <a:pt x="134217" y="5816"/>
                  </a:cubicBezTo>
                  <a:cubicBezTo>
                    <a:pt x="134805" y="6796"/>
                    <a:pt x="134935" y="7907"/>
                    <a:pt x="134608" y="9017"/>
                  </a:cubicBezTo>
                  <a:cubicBezTo>
                    <a:pt x="134020" y="11174"/>
                    <a:pt x="131668" y="12546"/>
                    <a:pt x="129447" y="11893"/>
                  </a:cubicBezTo>
                  <a:cubicBezTo>
                    <a:pt x="121017" y="9540"/>
                    <a:pt x="112327" y="8364"/>
                    <a:pt x="103570" y="8364"/>
                  </a:cubicBezTo>
                  <a:cubicBezTo>
                    <a:pt x="51164" y="8429"/>
                    <a:pt x="8495" y="51164"/>
                    <a:pt x="8364" y="103505"/>
                  </a:cubicBezTo>
                  <a:cubicBezTo>
                    <a:pt x="8364" y="105923"/>
                    <a:pt x="8430" y="107817"/>
                    <a:pt x="8560" y="109647"/>
                  </a:cubicBezTo>
                  <a:lnTo>
                    <a:pt x="8625" y="109778"/>
                  </a:lnTo>
                  <a:cubicBezTo>
                    <a:pt x="8625" y="110497"/>
                    <a:pt x="8690" y="111215"/>
                    <a:pt x="8756" y="111999"/>
                  </a:cubicBezTo>
                  <a:lnTo>
                    <a:pt x="8821" y="112392"/>
                  </a:lnTo>
                  <a:cubicBezTo>
                    <a:pt x="8887" y="113502"/>
                    <a:pt x="8560" y="114548"/>
                    <a:pt x="7841" y="115397"/>
                  </a:cubicBezTo>
                  <a:cubicBezTo>
                    <a:pt x="7122" y="116312"/>
                    <a:pt x="6077" y="116835"/>
                    <a:pt x="4966" y="116900"/>
                  </a:cubicBezTo>
                  <a:cubicBezTo>
                    <a:pt x="4835" y="116900"/>
                    <a:pt x="4705" y="116900"/>
                    <a:pt x="4639" y="11690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FA99EC97-7A92-4DE4-8C2E-92070313AD88}"/>
                </a:ext>
              </a:extLst>
            </p:cNvPr>
            <p:cNvSpPr/>
            <p:nvPr/>
          </p:nvSpPr>
          <p:spPr>
            <a:xfrm>
              <a:off x="9741342" y="1600460"/>
              <a:ext cx="202566" cy="189497"/>
            </a:xfrm>
            <a:custGeom>
              <a:avLst/>
              <a:gdLst>
                <a:gd name="connsiteX0" fmla="*/ 103570 w 202566"/>
                <a:gd name="connsiteY0" fmla="*/ 192961 h 189497"/>
                <a:gd name="connsiteX1" fmla="*/ 100826 w 202566"/>
                <a:gd name="connsiteY1" fmla="*/ 190543 h 189497"/>
                <a:gd name="connsiteX2" fmla="*/ 47897 w 202566"/>
                <a:gd name="connsiteY2" fmla="*/ 134086 h 189497"/>
                <a:gd name="connsiteX3" fmla="*/ 47767 w 202566"/>
                <a:gd name="connsiteY3" fmla="*/ 133955 h 189497"/>
                <a:gd name="connsiteX4" fmla="*/ 46983 w 202566"/>
                <a:gd name="connsiteY4" fmla="*/ 130819 h 189497"/>
                <a:gd name="connsiteX5" fmla="*/ 48616 w 202566"/>
                <a:gd name="connsiteY5" fmla="*/ 128074 h 189497"/>
                <a:gd name="connsiteX6" fmla="*/ 54497 w 202566"/>
                <a:gd name="connsiteY6" fmla="*/ 128924 h 189497"/>
                <a:gd name="connsiteX7" fmla="*/ 103570 w 202566"/>
                <a:gd name="connsiteY7" fmla="*/ 181787 h 189497"/>
                <a:gd name="connsiteX8" fmla="*/ 198777 w 202566"/>
                <a:gd name="connsiteY8" fmla="*/ 4051 h 189497"/>
                <a:gd name="connsiteX9" fmla="*/ 202959 w 202566"/>
                <a:gd name="connsiteY9" fmla="*/ 0 h 189497"/>
                <a:gd name="connsiteX10" fmla="*/ 203023 w 202566"/>
                <a:gd name="connsiteY10" fmla="*/ 0 h 189497"/>
                <a:gd name="connsiteX11" fmla="*/ 205964 w 202566"/>
                <a:gd name="connsiteY11" fmla="*/ 1242 h 189497"/>
                <a:gd name="connsiteX12" fmla="*/ 207140 w 202566"/>
                <a:gd name="connsiteY12" fmla="*/ 4247 h 189497"/>
                <a:gd name="connsiteX13" fmla="*/ 179369 w 202566"/>
                <a:gd name="connsiteY13" fmla="*/ 103374 h 189497"/>
                <a:gd name="connsiteX14" fmla="*/ 106380 w 202566"/>
                <a:gd name="connsiteY14" fmla="*/ 190543 h 189497"/>
                <a:gd name="connsiteX15" fmla="*/ 103570 w 202566"/>
                <a:gd name="connsiteY15" fmla="*/ 192961 h 189497"/>
                <a:gd name="connsiteX16" fmla="*/ 43780 w 202566"/>
                <a:gd name="connsiteY16" fmla="*/ 125395 h 189497"/>
                <a:gd name="connsiteX17" fmla="*/ 40383 w 202566"/>
                <a:gd name="connsiteY17" fmla="*/ 123631 h 189497"/>
                <a:gd name="connsiteX18" fmla="*/ 0 w 202566"/>
                <a:gd name="connsiteY18" fmla="*/ 4247 h 189497"/>
                <a:gd name="connsiteX19" fmla="*/ 0 w 202566"/>
                <a:gd name="connsiteY19" fmla="*/ 3921 h 189497"/>
                <a:gd name="connsiteX20" fmla="*/ 65 w 202566"/>
                <a:gd name="connsiteY20" fmla="*/ 3921 h 189497"/>
                <a:gd name="connsiteX21" fmla="*/ 4117 w 202566"/>
                <a:gd name="connsiteY21" fmla="*/ 0 h 189497"/>
                <a:gd name="connsiteX22" fmla="*/ 4248 w 202566"/>
                <a:gd name="connsiteY22" fmla="*/ 0 h 189497"/>
                <a:gd name="connsiteX23" fmla="*/ 8364 w 202566"/>
                <a:gd name="connsiteY23" fmla="*/ 4051 h 189497"/>
                <a:gd name="connsiteX24" fmla="*/ 47244 w 202566"/>
                <a:gd name="connsiteY24" fmla="*/ 118861 h 189497"/>
                <a:gd name="connsiteX25" fmla="*/ 47897 w 202566"/>
                <a:gd name="connsiteY25" fmla="*/ 121997 h 189497"/>
                <a:gd name="connsiteX26" fmla="*/ 46133 w 202566"/>
                <a:gd name="connsiteY26" fmla="*/ 124676 h 189497"/>
                <a:gd name="connsiteX27" fmla="*/ 43780 w 202566"/>
                <a:gd name="connsiteY27" fmla="*/ 125395 h 18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02566" h="189497">
                  <a:moveTo>
                    <a:pt x="103570" y="192961"/>
                  </a:moveTo>
                  <a:lnTo>
                    <a:pt x="100826" y="190543"/>
                  </a:lnTo>
                  <a:cubicBezTo>
                    <a:pt x="79981" y="172181"/>
                    <a:pt x="62208" y="153166"/>
                    <a:pt x="47897" y="134086"/>
                  </a:cubicBezTo>
                  <a:lnTo>
                    <a:pt x="47767" y="133955"/>
                  </a:lnTo>
                  <a:cubicBezTo>
                    <a:pt x="47113" y="133040"/>
                    <a:pt x="46786" y="131929"/>
                    <a:pt x="46983" y="130819"/>
                  </a:cubicBezTo>
                  <a:cubicBezTo>
                    <a:pt x="47113" y="129773"/>
                    <a:pt x="47701" y="128793"/>
                    <a:pt x="48616" y="128074"/>
                  </a:cubicBezTo>
                  <a:cubicBezTo>
                    <a:pt x="50380" y="126767"/>
                    <a:pt x="53125" y="127159"/>
                    <a:pt x="54497" y="128924"/>
                  </a:cubicBezTo>
                  <a:cubicBezTo>
                    <a:pt x="67762" y="146697"/>
                    <a:pt x="84294" y="164471"/>
                    <a:pt x="103570" y="181787"/>
                  </a:cubicBezTo>
                  <a:cubicBezTo>
                    <a:pt x="166365" y="125395"/>
                    <a:pt x="197469" y="67239"/>
                    <a:pt x="198777" y="4051"/>
                  </a:cubicBezTo>
                  <a:cubicBezTo>
                    <a:pt x="198777" y="1830"/>
                    <a:pt x="200671" y="0"/>
                    <a:pt x="202959" y="0"/>
                  </a:cubicBezTo>
                  <a:lnTo>
                    <a:pt x="203023" y="0"/>
                  </a:lnTo>
                  <a:cubicBezTo>
                    <a:pt x="204134" y="0"/>
                    <a:pt x="205180" y="457"/>
                    <a:pt x="205964" y="1242"/>
                  </a:cubicBezTo>
                  <a:cubicBezTo>
                    <a:pt x="206748" y="2026"/>
                    <a:pt x="207140" y="3137"/>
                    <a:pt x="207140" y="4247"/>
                  </a:cubicBezTo>
                  <a:cubicBezTo>
                    <a:pt x="206421" y="38292"/>
                    <a:pt x="197078" y="71617"/>
                    <a:pt x="179369" y="103374"/>
                  </a:cubicBezTo>
                  <a:cubicBezTo>
                    <a:pt x="162707" y="133106"/>
                    <a:pt x="138137" y="162445"/>
                    <a:pt x="106380" y="190543"/>
                  </a:cubicBezTo>
                  <a:lnTo>
                    <a:pt x="103570" y="192961"/>
                  </a:lnTo>
                  <a:close/>
                  <a:moveTo>
                    <a:pt x="43780" y="125395"/>
                  </a:moveTo>
                  <a:cubicBezTo>
                    <a:pt x="42408" y="125395"/>
                    <a:pt x="41167" y="124742"/>
                    <a:pt x="40383" y="123631"/>
                  </a:cubicBezTo>
                  <a:cubicBezTo>
                    <a:pt x="14441" y="85731"/>
                    <a:pt x="850" y="45545"/>
                    <a:pt x="0" y="4247"/>
                  </a:cubicBezTo>
                  <a:lnTo>
                    <a:pt x="0" y="3921"/>
                  </a:lnTo>
                  <a:lnTo>
                    <a:pt x="65" y="3921"/>
                  </a:lnTo>
                  <a:cubicBezTo>
                    <a:pt x="196" y="1764"/>
                    <a:pt x="1961" y="0"/>
                    <a:pt x="4117" y="0"/>
                  </a:cubicBezTo>
                  <a:lnTo>
                    <a:pt x="4248" y="0"/>
                  </a:lnTo>
                  <a:cubicBezTo>
                    <a:pt x="6469" y="0"/>
                    <a:pt x="8364" y="1830"/>
                    <a:pt x="8364" y="4051"/>
                  </a:cubicBezTo>
                  <a:cubicBezTo>
                    <a:pt x="9214" y="44238"/>
                    <a:pt x="21890" y="81745"/>
                    <a:pt x="47244" y="118861"/>
                  </a:cubicBezTo>
                  <a:cubicBezTo>
                    <a:pt x="47897" y="119775"/>
                    <a:pt x="48093" y="120952"/>
                    <a:pt x="47897" y="121997"/>
                  </a:cubicBezTo>
                  <a:cubicBezTo>
                    <a:pt x="47701" y="123108"/>
                    <a:pt x="47113" y="124088"/>
                    <a:pt x="46133" y="124676"/>
                  </a:cubicBezTo>
                  <a:cubicBezTo>
                    <a:pt x="45479" y="125199"/>
                    <a:pt x="44630" y="125395"/>
                    <a:pt x="43780" y="12539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18670E29-304C-47D7-9C80-4372A9B08C42}"/>
                </a:ext>
              </a:extLst>
            </p:cNvPr>
            <p:cNvSpPr/>
            <p:nvPr/>
          </p:nvSpPr>
          <p:spPr>
            <a:xfrm>
              <a:off x="9940069" y="1718797"/>
              <a:ext cx="65344" cy="65344"/>
            </a:xfrm>
            <a:custGeom>
              <a:avLst/>
              <a:gdLst>
                <a:gd name="connsiteX0" fmla="*/ 61799 w 65343"/>
                <a:gd name="connsiteY0" fmla="*/ 65605 h 65343"/>
                <a:gd name="connsiteX1" fmla="*/ 58794 w 65343"/>
                <a:gd name="connsiteY1" fmla="*/ 64364 h 65343"/>
                <a:gd name="connsiteX2" fmla="*/ 1225 w 65343"/>
                <a:gd name="connsiteY2" fmla="*/ 7122 h 65343"/>
                <a:gd name="connsiteX3" fmla="*/ 1225 w 65343"/>
                <a:gd name="connsiteY3" fmla="*/ 1176 h 65343"/>
                <a:gd name="connsiteX4" fmla="*/ 7172 w 65343"/>
                <a:gd name="connsiteY4" fmla="*/ 1176 h 65343"/>
                <a:gd name="connsiteX5" fmla="*/ 64739 w 65343"/>
                <a:gd name="connsiteY5" fmla="*/ 58483 h 65343"/>
                <a:gd name="connsiteX6" fmla="*/ 65981 w 65343"/>
                <a:gd name="connsiteY6" fmla="*/ 61423 h 65343"/>
                <a:gd name="connsiteX7" fmla="*/ 64739 w 65343"/>
                <a:gd name="connsiteY7" fmla="*/ 64364 h 65343"/>
                <a:gd name="connsiteX8" fmla="*/ 61799 w 65343"/>
                <a:gd name="connsiteY8" fmla="*/ 65605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343" h="65343">
                  <a:moveTo>
                    <a:pt x="61799" y="65605"/>
                  </a:moveTo>
                  <a:cubicBezTo>
                    <a:pt x="60688" y="65605"/>
                    <a:pt x="59643" y="65148"/>
                    <a:pt x="58794" y="64364"/>
                  </a:cubicBezTo>
                  <a:lnTo>
                    <a:pt x="1225" y="7122"/>
                  </a:lnTo>
                  <a:cubicBezTo>
                    <a:pt x="-408" y="5489"/>
                    <a:pt x="-408" y="2810"/>
                    <a:pt x="1225" y="1176"/>
                  </a:cubicBezTo>
                  <a:cubicBezTo>
                    <a:pt x="2793" y="-392"/>
                    <a:pt x="5538" y="-392"/>
                    <a:pt x="7172" y="1176"/>
                  </a:cubicBezTo>
                  <a:lnTo>
                    <a:pt x="64739" y="58483"/>
                  </a:lnTo>
                  <a:cubicBezTo>
                    <a:pt x="65524" y="59267"/>
                    <a:pt x="65981" y="60312"/>
                    <a:pt x="65981" y="61423"/>
                  </a:cubicBezTo>
                  <a:cubicBezTo>
                    <a:pt x="65981" y="62534"/>
                    <a:pt x="65524" y="63580"/>
                    <a:pt x="64739" y="64364"/>
                  </a:cubicBezTo>
                  <a:cubicBezTo>
                    <a:pt x="63955" y="65148"/>
                    <a:pt x="62910" y="65605"/>
                    <a:pt x="61799" y="656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6FC0ED48-62F0-43C9-B70C-7549363634F5}"/>
                </a:ext>
              </a:extLst>
            </p:cNvPr>
            <p:cNvSpPr/>
            <p:nvPr/>
          </p:nvSpPr>
          <p:spPr>
            <a:xfrm>
              <a:off x="9890644" y="1718817"/>
              <a:ext cx="52275" cy="45741"/>
            </a:xfrm>
            <a:custGeom>
              <a:avLst/>
              <a:gdLst>
                <a:gd name="connsiteX0" fmla="*/ 4190 w 52275"/>
                <a:gd name="connsiteY0" fmla="*/ 50426 h 45740"/>
                <a:gd name="connsiteX1" fmla="*/ 1054 w 52275"/>
                <a:gd name="connsiteY1" fmla="*/ 48988 h 45740"/>
                <a:gd name="connsiteX2" fmla="*/ 8 w 52275"/>
                <a:gd name="connsiteY2" fmla="*/ 45917 h 45740"/>
                <a:gd name="connsiteX3" fmla="*/ 1511 w 52275"/>
                <a:gd name="connsiteY3" fmla="*/ 43107 h 45740"/>
                <a:gd name="connsiteX4" fmla="*/ 50911 w 52275"/>
                <a:gd name="connsiteY4" fmla="*/ 960 h 45740"/>
                <a:gd name="connsiteX5" fmla="*/ 56858 w 52275"/>
                <a:gd name="connsiteY5" fmla="*/ 1418 h 45740"/>
                <a:gd name="connsiteX6" fmla="*/ 56335 w 52275"/>
                <a:gd name="connsiteY6" fmla="*/ 7299 h 45740"/>
                <a:gd name="connsiteX7" fmla="*/ 6935 w 52275"/>
                <a:gd name="connsiteY7" fmla="*/ 49445 h 45740"/>
                <a:gd name="connsiteX8" fmla="*/ 4190 w 52275"/>
                <a:gd name="connsiteY8" fmla="*/ 50426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75" h="45740">
                  <a:moveTo>
                    <a:pt x="4190" y="50426"/>
                  </a:moveTo>
                  <a:cubicBezTo>
                    <a:pt x="2949" y="50426"/>
                    <a:pt x="1838" y="49903"/>
                    <a:pt x="1054" y="48988"/>
                  </a:cubicBezTo>
                  <a:cubicBezTo>
                    <a:pt x="270" y="48139"/>
                    <a:pt x="-57" y="47028"/>
                    <a:pt x="8" y="45917"/>
                  </a:cubicBezTo>
                  <a:cubicBezTo>
                    <a:pt x="139" y="44806"/>
                    <a:pt x="661" y="43826"/>
                    <a:pt x="1511" y="43107"/>
                  </a:cubicBezTo>
                  <a:lnTo>
                    <a:pt x="50911" y="960"/>
                  </a:lnTo>
                  <a:cubicBezTo>
                    <a:pt x="52610" y="-477"/>
                    <a:pt x="55420" y="-281"/>
                    <a:pt x="56858" y="1418"/>
                  </a:cubicBezTo>
                  <a:cubicBezTo>
                    <a:pt x="58295" y="3182"/>
                    <a:pt x="58099" y="5796"/>
                    <a:pt x="56335" y="7299"/>
                  </a:cubicBezTo>
                  <a:lnTo>
                    <a:pt x="6935" y="49445"/>
                  </a:lnTo>
                  <a:cubicBezTo>
                    <a:pt x="6151" y="50099"/>
                    <a:pt x="5171" y="50426"/>
                    <a:pt x="4190" y="5042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838C1C15-AEEF-4695-AFD4-95CD4738A806}"/>
                </a:ext>
              </a:extLst>
            </p:cNvPr>
            <p:cNvSpPr/>
            <p:nvPr/>
          </p:nvSpPr>
          <p:spPr>
            <a:xfrm>
              <a:off x="9876080" y="1748641"/>
              <a:ext cx="19603" cy="19603"/>
            </a:xfrm>
            <a:custGeom>
              <a:avLst/>
              <a:gdLst>
                <a:gd name="connsiteX0" fmla="*/ 18755 w 19603"/>
                <a:gd name="connsiteY0" fmla="*/ 20602 h 19603"/>
                <a:gd name="connsiteX1" fmla="*/ 16076 w 19603"/>
                <a:gd name="connsiteY1" fmla="*/ 19622 h 19603"/>
                <a:gd name="connsiteX2" fmla="*/ 1504 w 19603"/>
                <a:gd name="connsiteY2" fmla="*/ 7337 h 19603"/>
                <a:gd name="connsiteX3" fmla="*/ 982 w 19603"/>
                <a:gd name="connsiteY3" fmla="*/ 1456 h 19603"/>
                <a:gd name="connsiteX4" fmla="*/ 6863 w 19603"/>
                <a:gd name="connsiteY4" fmla="*/ 933 h 19603"/>
                <a:gd name="connsiteX5" fmla="*/ 21500 w 19603"/>
                <a:gd name="connsiteY5" fmla="*/ 13283 h 19603"/>
                <a:gd name="connsiteX6" fmla="*/ 22937 w 19603"/>
                <a:gd name="connsiteY6" fmla="*/ 16093 h 19603"/>
                <a:gd name="connsiteX7" fmla="*/ 21957 w 19603"/>
                <a:gd name="connsiteY7" fmla="*/ 19164 h 19603"/>
                <a:gd name="connsiteX8" fmla="*/ 18755 w 19603"/>
                <a:gd name="connsiteY8" fmla="*/ 20602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03" h="19603">
                  <a:moveTo>
                    <a:pt x="18755" y="20602"/>
                  </a:moveTo>
                  <a:cubicBezTo>
                    <a:pt x="17775" y="20602"/>
                    <a:pt x="16795" y="20275"/>
                    <a:pt x="16076" y="19622"/>
                  </a:cubicBezTo>
                  <a:lnTo>
                    <a:pt x="1504" y="7337"/>
                  </a:lnTo>
                  <a:cubicBezTo>
                    <a:pt x="-260" y="5834"/>
                    <a:pt x="-521" y="3220"/>
                    <a:pt x="982" y="1456"/>
                  </a:cubicBezTo>
                  <a:cubicBezTo>
                    <a:pt x="2419" y="-243"/>
                    <a:pt x="5164" y="-504"/>
                    <a:pt x="6863" y="933"/>
                  </a:cubicBezTo>
                  <a:lnTo>
                    <a:pt x="21500" y="13283"/>
                  </a:lnTo>
                  <a:cubicBezTo>
                    <a:pt x="22349" y="14002"/>
                    <a:pt x="22872" y="14982"/>
                    <a:pt x="22937" y="16093"/>
                  </a:cubicBezTo>
                  <a:cubicBezTo>
                    <a:pt x="23002" y="17204"/>
                    <a:pt x="22675" y="18249"/>
                    <a:pt x="21957" y="19164"/>
                  </a:cubicBezTo>
                  <a:cubicBezTo>
                    <a:pt x="21173" y="20079"/>
                    <a:pt x="19997" y="20602"/>
                    <a:pt x="18755" y="2060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984AE6F6-5488-4FD6-9ABC-91D0F3B99BA6}"/>
                </a:ext>
              </a:extLst>
            </p:cNvPr>
            <p:cNvSpPr/>
            <p:nvPr/>
          </p:nvSpPr>
          <p:spPr>
            <a:xfrm>
              <a:off x="9790779" y="1748059"/>
              <a:ext cx="19603" cy="19603"/>
            </a:xfrm>
            <a:custGeom>
              <a:avLst/>
              <a:gdLst>
                <a:gd name="connsiteX0" fmla="*/ 4210 w 19603"/>
                <a:gd name="connsiteY0" fmla="*/ 19877 h 19603"/>
                <a:gd name="connsiteX1" fmla="*/ 943 w 19603"/>
                <a:gd name="connsiteY1" fmla="*/ 18375 h 19603"/>
                <a:gd name="connsiteX2" fmla="*/ 28 w 19603"/>
                <a:gd name="connsiteY2" fmla="*/ 15303 h 19603"/>
                <a:gd name="connsiteX3" fmla="*/ 1532 w 19603"/>
                <a:gd name="connsiteY3" fmla="*/ 12494 h 19603"/>
                <a:gd name="connsiteX4" fmla="*/ 15580 w 19603"/>
                <a:gd name="connsiteY4" fmla="*/ 928 h 19603"/>
                <a:gd name="connsiteX5" fmla="*/ 21461 w 19603"/>
                <a:gd name="connsiteY5" fmla="*/ 1516 h 19603"/>
                <a:gd name="connsiteX6" fmla="*/ 20873 w 19603"/>
                <a:gd name="connsiteY6" fmla="*/ 7397 h 19603"/>
                <a:gd name="connsiteX7" fmla="*/ 6824 w 19603"/>
                <a:gd name="connsiteY7" fmla="*/ 18963 h 19603"/>
                <a:gd name="connsiteX8" fmla="*/ 4210 w 19603"/>
                <a:gd name="connsiteY8" fmla="*/ 19877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03" h="19603">
                  <a:moveTo>
                    <a:pt x="4210" y="19877"/>
                  </a:moveTo>
                  <a:cubicBezTo>
                    <a:pt x="2904" y="19877"/>
                    <a:pt x="1792" y="19355"/>
                    <a:pt x="943" y="18375"/>
                  </a:cubicBezTo>
                  <a:cubicBezTo>
                    <a:pt x="224" y="17525"/>
                    <a:pt x="-102" y="16414"/>
                    <a:pt x="28" y="15303"/>
                  </a:cubicBezTo>
                  <a:cubicBezTo>
                    <a:pt x="159" y="14193"/>
                    <a:pt x="682" y="13212"/>
                    <a:pt x="1532" y="12494"/>
                  </a:cubicBezTo>
                  <a:lnTo>
                    <a:pt x="15580" y="928"/>
                  </a:lnTo>
                  <a:cubicBezTo>
                    <a:pt x="17279" y="-510"/>
                    <a:pt x="20089" y="-248"/>
                    <a:pt x="21461" y="1516"/>
                  </a:cubicBezTo>
                  <a:cubicBezTo>
                    <a:pt x="22964" y="3280"/>
                    <a:pt x="22703" y="5959"/>
                    <a:pt x="20873" y="7397"/>
                  </a:cubicBezTo>
                  <a:lnTo>
                    <a:pt x="6824" y="18963"/>
                  </a:lnTo>
                  <a:cubicBezTo>
                    <a:pt x="6105" y="19551"/>
                    <a:pt x="5125" y="19877"/>
                    <a:pt x="4210" y="1987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895F3D6B-6DDD-4D26-B529-F06BDF77FE01}"/>
                </a:ext>
              </a:extLst>
            </p:cNvPr>
            <p:cNvSpPr/>
            <p:nvPr/>
          </p:nvSpPr>
          <p:spPr>
            <a:xfrm>
              <a:off x="9740872" y="1718805"/>
              <a:ext cx="52275" cy="45741"/>
            </a:xfrm>
            <a:custGeom>
              <a:avLst/>
              <a:gdLst>
                <a:gd name="connsiteX0" fmla="*/ 54118 w 52275"/>
                <a:gd name="connsiteY0" fmla="*/ 49131 h 45740"/>
                <a:gd name="connsiteX1" fmla="*/ 51439 w 52275"/>
                <a:gd name="connsiteY1" fmla="*/ 48216 h 45740"/>
                <a:gd name="connsiteX2" fmla="*/ 1516 w 52275"/>
                <a:gd name="connsiteY2" fmla="*/ 7376 h 45740"/>
                <a:gd name="connsiteX3" fmla="*/ 927 w 52275"/>
                <a:gd name="connsiteY3" fmla="*/ 1495 h 45740"/>
                <a:gd name="connsiteX4" fmla="*/ 6809 w 52275"/>
                <a:gd name="connsiteY4" fmla="*/ 907 h 45740"/>
                <a:gd name="connsiteX5" fmla="*/ 56731 w 52275"/>
                <a:gd name="connsiteY5" fmla="*/ 41747 h 45740"/>
                <a:gd name="connsiteX6" fmla="*/ 58300 w 52275"/>
                <a:gd name="connsiteY6" fmla="*/ 44557 h 45740"/>
                <a:gd name="connsiteX7" fmla="*/ 57319 w 52275"/>
                <a:gd name="connsiteY7" fmla="*/ 47628 h 45740"/>
                <a:gd name="connsiteX8" fmla="*/ 54118 w 52275"/>
                <a:gd name="connsiteY8" fmla="*/ 49131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75" h="45740">
                  <a:moveTo>
                    <a:pt x="54118" y="49131"/>
                  </a:moveTo>
                  <a:cubicBezTo>
                    <a:pt x="53138" y="49131"/>
                    <a:pt x="52223" y="48804"/>
                    <a:pt x="51439" y="48216"/>
                  </a:cubicBezTo>
                  <a:lnTo>
                    <a:pt x="1516" y="7376"/>
                  </a:lnTo>
                  <a:cubicBezTo>
                    <a:pt x="-248" y="5939"/>
                    <a:pt x="-510" y="3259"/>
                    <a:pt x="927" y="1495"/>
                  </a:cubicBezTo>
                  <a:cubicBezTo>
                    <a:pt x="2300" y="-204"/>
                    <a:pt x="5110" y="-531"/>
                    <a:pt x="6809" y="907"/>
                  </a:cubicBezTo>
                  <a:lnTo>
                    <a:pt x="56731" y="41747"/>
                  </a:lnTo>
                  <a:cubicBezTo>
                    <a:pt x="57646" y="42466"/>
                    <a:pt x="58169" y="43446"/>
                    <a:pt x="58300" y="44557"/>
                  </a:cubicBezTo>
                  <a:cubicBezTo>
                    <a:pt x="58365" y="45668"/>
                    <a:pt x="58039" y="46778"/>
                    <a:pt x="57319" y="47628"/>
                  </a:cubicBezTo>
                  <a:cubicBezTo>
                    <a:pt x="56535" y="48608"/>
                    <a:pt x="55359" y="49131"/>
                    <a:pt x="54118" y="491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83DF036-92E5-4334-B111-D889E63CDA58}"/>
                </a:ext>
              </a:extLst>
            </p:cNvPr>
            <p:cNvSpPr/>
            <p:nvPr/>
          </p:nvSpPr>
          <p:spPr>
            <a:xfrm>
              <a:off x="9684094" y="1718797"/>
              <a:ext cx="58810" cy="58810"/>
            </a:xfrm>
            <a:custGeom>
              <a:avLst/>
              <a:gdLst>
                <a:gd name="connsiteX0" fmla="*/ 4188 w 58809"/>
                <a:gd name="connsiteY0" fmla="*/ 65083 h 58809"/>
                <a:gd name="connsiteX1" fmla="*/ 1183 w 58809"/>
                <a:gd name="connsiteY1" fmla="*/ 63841 h 58809"/>
                <a:gd name="connsiteX2" fmla="*/ 6 w 58809"/>
                <a:gd name="connsiteY2" fmla="*/ 60901 h 58809"/>
                <a:gd name="connsiteX3" fmla="*/ 1248 w 58809"/>
                <a:gd name="connsiteY3" fmla="*/ 57960 h 58809"/>
                <a:gd name="connsiteX4" fmla="*/ 57966 w 58809"/>
                <a:gd name="connsiteY4" fmla="*/ 1176 h 58809"/>
                <a:gd name="connsiteX5" fmla="*/ 63913 w 58809"/>
                <a:gd name="connsiteY5" fmla="*/ 1176 h 58809"/>
                <a:gd name="connsiteX6" fmla="*/ 63913 w 58809"/>
                <a:gd name="connsiteY6" fmla="*/ 7122 h 58809"/>
                <a:gd name="connsiteX7" fmla="*/ 7128 w 58809"/>
                <a:gd name="connsiteY7" fmla="*/ 63841 h 58809"/>
                <a:gd name="connsiteX8" fmla="*/ 4188 w 58809"/>
                <a:gd name="connsiteY8" fmla="*/ 65083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809" h="58809">
                  <a:moveTo>
                    <a:pt x="4188" y="65083"/>
                  </a:moveTo>
                  <a:cubicBezTo>
                    <a:pt x="3077" y="65083"/>
                    <a:pt x="2032" y="64625"/>
                    <a:pt x="1183" y="63841"/>
                  </a:cubicBezTo>
                  <a:cubicBezTo>
                    <a:pt x="399" y="63057"/>
                    <a:pt x="6" y="62011"/>
                    <a:pt x="6" y="60901"/>
                  </a:cubicBezTo>
                  <a:cubicBezTo>
                    <a:pt x="-59" y="59790"/>
                    <a:pt x="399" y="58744"/>
                    <a:pt x="1248" y="57960"/>
                  </a:cubicBezTo>
                  <a:lnTo>
                    <a:pt x="57966" y="1176"/>
                  </a:lnTo>
                  <a:cubicBezTo>
                    <a:pt x="59534" y="-392"/>
                    <a:pt x="62279" y="-392"/>
                    <a:pt x="63913" y="1176"/>
                  </a:cubicBezTo>
                  <a:cubicBezTo>
                    <a:pt x="65546" y="2810"/>
                    <a:pt x="65546" y="5489"/>
                    <a:pt x="63913" y="7122"/>
                  </a:cubicBezTo>
                  <a:lnTo>
                    <a:pt x="7128" y="63841"/>
                  </a:lnTo>
                  <a:cubicBezTo>
                    <a:pt x="6344" y="64625"/>
                    <a:pt x="5299" y="65083"/>
                    <a:pt x="4188" y="6508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64765AA-C28D-42B8-B049-F8277468A90D}"/>
                </a:ext>
              </a:extLst>
            </p:cNvPr>
            <p:cNvSpPr/>
            <p:nvPr/>
          </p:nvSpPr>
          <p:spPr>
            <a:xfrm>
              <a:off x="9962793" y="1804047"/>
              <a:ext cx="58810" cy="58810"/>
            </a:xfrm>
            <a:custGeom>
              <a:avLst/>
              <a:gdLst>
                <a:gd name="connsiteX0" fmla="*/ 59071 w 58809"/>
                <a:gd name="connsiteY0" fmla="*/ 62885 h 58809"/>
                <a:gd name="connsiteX1" fmla="*/ 56130 w 58809"/>
                <a:gd name="connsiteY1" fmla="*/ 61709 h 58809"/>
                <a:gd name="connsiteX2" fmla="*/ 1241 w 58809"/>
                <a:gd name="connsiteY2" fmla="*/ 7147 h 58809"/>
                <a:gd name="connsiteX3" fmla="*/ 0 w 58809"/>
                <a:gd name="connsiteY3" fmla="*/ 4141 h 58809"/>
                <a:gd name="connsiteX4" fmla="*/ 1176 w 58809"/>
                <a:gd name="connsiteY4" fmla="*/ 1201 h 58809"/>
                <a:gd name="connsiteX5" fmla="*/ 7122 w 58809"/>
                <a:gd name="connsiteY5" fmla="*/ 1201 h 58809"/>
                <a:gd name="connsiteX6" fmla="*/ 62011 w 58809"/>
                <a:gd name="connsiteY6" fmla="*/ 55763 h 58809"/>
                <a:gd name="connsiteX7" fmla="*/ 62011 w 58809"/>
                <a:gd name="connsiteY7" fmla="*/ 61644 h 58809"/>
                <a:gd name="connsiteX8" fmla="*/ 59071 w 58809"/>
                <a:gd name="connsiteY8" fmla="*/ 62885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809" h="58809">
                  <a:moveTo>
                    <a:pt x="59071" y="62885"/>
                  </a:moveTo>
                  <a:cubicBezTo>
                    <a:pt x="57960" y="62885"/>
                    <a:pt x="56914" y="62493"/>
                    <a:pt x="56130" y="61709"/>
                  </a:cubicBezTo>
                  <a:lnTo>
                    <a:pt x="1241" y="7147"/>
                  </a:lnTo>
                  <a:cubicBezTo>
                    <a:pt x="392" y="6363"/>
                    <a:pt x="0" y="5252"/>
                    <a:pt x="0" y="4141"/>
                  </a:cubicBezTo>
                  <a:cubicBezTo>
                    <a:pt x="0" y="3030"/>
                    <a:pt x="392" y="1985"/>
                    <a:pt x="1176" y="1201"/>
                  </a:cubicBezTo>
                  <a:cubicBezTo>
                    <a:pt x="2745" y="-367"/>
                    <a:pt x="5554" y="-433"/>
                    <a:pt x="7122" y="1201"/>
                  </a:cubicBezTo>
                  <a:lnTo>
                    <a:pt x="62011" y="55763"/>
                  </a:lnTo>
                  <a:cubicBezTo>
                    <a:pt x="63645" y="57397"/>
                    <a:pt x="63645" y="60010"/>
                    <a:pt x="62011" y="61644"/>
                  </a:cubicBezTo>
                  <a:cubicBezTo>
                    <a:pt x="61227" y="62493"/>
                    <a:pt x="60182" y="62885"/>
                    <a:pt x="59071" y="6288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A2FA7C75-09AE-43B1-AEC3-E4B8C9BE5F20}"/>
                </a:ext>
              </a:extLst>
            </p:cNvPr>
            <p:cNvSpPr/>
            <p:nvPr/>
          </p:nvSpPr>
          <p:spPr>
            <a:xfrm>
              <a:off x="9902080" y="1804053"/>
              <a:ext cx="65344" cy="58810"/>
            </a:xfrm>
            <a:custGeom>
              <a:avLst/>
              <a:gdLst>
                <a:gd name="connsiteX0" fmla="*/ 4190 w 65343"/>
                <a:gd name="connsiteY0" fmla="*/ 60069 h 58809"/>
                <a:gd name="connsiteX1" fmla="*/ 988 w 65343"/>
                <a:gd name="connsiteY1" fmla="*/ 58632 h 58809"/>
                <a:gd name="connsiteX2" fmla="*/ 8 w 65343"/>
                <a:gd name="connsiteY2" fmla="*/ 55561 h 58809"/>
                <a:gd name="connsiteX3" fmla="*/ 1446 w 65343"/>
                <a:gd name="connsiteY3" fmla="*/ 52686 h 58809"/>
                <a:gd name="connsiteX4" fmla="*/ 62216 w 65343"/>
                <a:gd name="connsiteY4" fmla="*/ 933 h 58809"/>
                <a:gd name="connsiteX5" fmla="*/ 68097 w 65343"/>
                <a:gd name="connsiteY5" fmla="*/ 1456 h 58809"/>
                <a:gd name="connsiteX6" fmla="*/ 69077 w 65343"/>
                <a:gd name="connsiteY6" fmla="*/ 4462 h 58809"/>
                <a:gd name="connsiteX7" fmla="*/ 67574 w 65343"/>
                <a:gd name="connsiteY7" fmla="*/ 7337 h 58809"/>
                <a:gd name="connsiteX8" fmla="*/ 6870 w 65343"/>
                <a:gd name="connsiteY8" fmla="*/ 59089 h 58809"/>
                <a:gd name="connsiteX9" fmla="*/ 4190 w 65343"/>
                <a:gd name="connsiteY9" fmla="*/ 60069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343" h="58809">
                  <a:moveTo>
                    <a:pt x="4190" y="60069"/>
                  </a:moveTo>
                  <a:cubicBezTo>
                    <a:pt x="2949" y="60069"/>
                    <a:pt x="1773" y="59547"/>
                    <a:pt x="988" y="58632"/>
                  </a:cubicBezTo>
                  <a:cubicBezTo>
                    <a:pt x="270" y="57782"/>
                    <a:pt x="-57" y="56671"/>
                    <a:pt x="8" y="55561"/>
                  </a:cubicBezTo>
                  <a:cubicBezTo>
                    <a:pt x="74" y="54450"/>
                    <a:pt x="597" y="53404"/>
                    <a:pt x="1446" y="52686"/>
                  </a:cubicBezTo>
                  <a:lnTo>
                    <a:pt x="62216" y="933"/>
                  </a:lnTo>
                  <a:cubicBezTo>
                    <a:pt x="63915" y="-504"/>
                    <a:pt x="66659" y="-243"/>
                    <a:pt x="68097" y="1456"/>
                  </a:cubicBezTo>
                  <a:cubicBezTo>
                    <a:pt x="68816" y="2305"/>
                    <a:pt x="69143" y="3351"/>
                    <a:pt x="69077" y="4462"/>
                  </a:cubicBezTo>
                  <a:cubicBezTo>
                    <a:pt x="68946" y="5573"/>
                    <a:pt x="68423" y="6618"/>
                    <a:pt x="67574" y="7337"/>
                  </a:cubicBezTo>
                  <a:lnTo>
                    <a:pt x="6870" y="59089"/>
                  </a:lnTo>
                  <a:cubicBezTo>
                    <a:pt x="6151" y="59743"/>
                    <a:pt x="5171" y="60069"/>
                    <a:pt x="4190" y="6006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007D6F15-ED98-4B52-94F0-7C83A9EFD054}"/>
                </a:ext>
              </a:extLst>
            </p:cNvPr>
            <p:cNvSpPr/>
            <p:nvPr/>
          </p:nvSpPr>
          <p:spPr>
            <a:xfrm>
              <a:off x="9840756" y="1804053"/>
              <a:ext cx="65344" cy="58810"/>
            </a:xfrm>
            <a:custGeom>
              <a:avLst/>
              <a:gdLst>
                <a:gd name="connsiteX0" fmla="*/ 65514 w 65343"/>
                <a:gd name="connsiteY0" fmla="*/ 60069 h 58809"/>
                <a:gd name="connsiteX1" fmla="*/ 62835 w 65343"/>
                <a:gd name="connsiteY1" fmla="*/ 59089 h 58809"/>
                <a:gd name="connsiteX2" fmla="*/ 1477 w 65343"/>
                <a:gd name="connsiteY2" fmla="*/ 7337 h 58809"/>
                <a:gd name="connsiteX3" fmla="*/ 954 w 65343"/>
                <a:gd name="connsiteY3" fmla="*/ 1456 h 58809"/>
                <a:gd name="connsiteX4" fmla="*/ 6835 w 65343"/>
                <a:gd name="connsiteY4" fmla="*/ 933 h 58809"/>
                <a:gd name="connsiteX5" fmla="*/ 68193 w 65343"/>
                <a:gd name="connsiteY5" fmla="*/ 52686 h 58809"/>
                <a:gd name="connsiteX6" fmla="*/ 69696 w 65343"/>
                <a:gd name="connsiteY6" fmla="*/ 55561 h 58809"/>
                <a:gd name="connsiteX7" fmla="*/ 68716 w 65343"/>
                <a:gd name="connsiteY7" fmla="*/ 58566 h 58809"/>
                <a:gd name="connsiteX8" fmla="*/ 65514 w 65343"/>
                <a:gd name="connsiteY8" fmla="*/ 60069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343" h="58809">
                  <a:moveTo>
                    <a:pt x="65514" y="60069"/>
                  </a:moveTo>
                  <a:cubicBezTo>
                    <a:pt x="64534" y="60069"/>
                    <a:pt x="63554" y="59743"/>
                    <a:pt x="62835" y="59089"/>
                  </a:cubicBezTo>
                  <a:lnTo>
                    <a:pt x="1477" y="7337"/>
                  </a:lnTo>
                  <a:cubicBezTo>
                    <a:pt x="-287" y="5834"/>
                    <a:pt x="-483" y="3220"/>
                    <a:pt x="954" y="1456"/>
                  </a:cubicBezTo>
                  <a:cubicBezTo>
                    <a:pt x="2392" y="-243"/>
                    <a:pt x="5136" y="-504"/>
                    <a:pt x="6835" y="933"/>
                  </a:cubicBezTo>
                  <a:lnTo>
                    <a:pt x="68193" y="52686"/>
                  </a:lnTo>
                  <a:cubicBezTo>
                    <a:pt x="69043" y="53404"/>
                    <a:pt x="69565" y="54450"/>
                    <a:pt x="69696" y="55561"/>
                  </a:cubicBezTo>
                  <a:cubicBezTo>
                    <a:pt x="69762" y="56671"/>
                    <a:pt x="69434" y="57717"/>
                    <a:pt x="68716" y="58566"/>
                  </a:cubicBezTo>
                  <a:cubicBezTo>
                    <a:pt x="67866" y="59547"/>
                    <a:pt x="66756" y="60069"/>
                    <a:pt x="65514" y="6006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8D5ED36-D8BB-4A88-B657-7F21716C4442}"/>
                </a:ext>
              </a:extLst>
            </p:cNvPr>
            <p:cNvSpPr/>
            <p:nvPr/>
          </p:nvSpPr>
          <p:spPr>
            <a:xfrm>
              <a:off x="9779409" y="1804046"/>
              <a:ext cx="65344" cy="52275"/>
            </a:xfrm>
            <a:custGeom>
              <a:avLst/>
              <a:gdLst>
                <a:gd name="connsiteX0" fmla="*/ 4145 w 65343"/>
                <a:gd name="connsiteY0" fmla="*/ 58442 h 52275"/>
                <a:gd name="connsiteX1" fmla="*/ 943 w 65343"/>
                <a:gd name="connsiteY1" fmla="*/ 56940 h 52275"/>
                <a:gd name="connsiteX2" fmla="*/ 28 w 65343"/>
                <a:gd name="connsiteY2" fmla="*/ 53868 h 52275"/>
                <a:gd name="connsiteX3" fmla="*/ 1532 w 65343"/>
                <a:gd name="connsiteY3" fmla="*/ 51059 h 52275"/>
                <a:gd name="connsiteX4" fmla="*/ 62889 w 65343"/>
                <a:gd name="connsiteY4" fmla="*/ 874 h 52275"/>
                <a:gd name="connsiteX5" fmla="*/ 68770 w 65343"/>
                <a:gd name="connsiteY5" fmla="*/ 1528 h 52275"/>
                <a:gd name="connsiteX6" fmla="*/ 68182 w 65343"/>
                <a:gd name="connsiteY6" fmla="*/ 7409 h 52275"/>
                <a:gd name="connsiteX7" fmla="*/ 6824 w 65343"/>
                <a:gd name="connsiteY7" fmla="*/ 57528 h 52275"/>
                <a:gd name="connsiteX8" fmla="*/ 4145 w 65343"/>
                <a:gd name="connsiteY8" fmla="*/ 58442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343" h="52275">
                  <a:moveTo>
                    <a:pt x="4145" y="58442"/>
                  </a:moveTo>
                  <a:cubicBezTo>
                    <a:pt x="2904" y="58442"/>
                    <a:pt x="1727" y="57920"/>
                    <a:pt x="943" y="56940"/>
                  </a:cubicBezTo>
                  <a:cubicBezTo>
                    <a:pt x="224" y="56090"/>
                    <a:pt x="-102" y="54979"/>
                    <a:pt x="28" y="53868"/>
                  </a:cubicBezTo>
                  <a:cubicBezTo>
                    <a:pt x="93" y="52758"/>
                    <a:pt x="682" y="51777"/>
                    <a:pt x="1532" y="51059"/>
                  </a:cubicBezTo>
                  <a:lnTo>
                    <a:pt x="62889" y="874"/>
                  </a:lnTo>
                  <a:cubicBezTo>
                    <a:pt x="64588" y="-498"/>
                    <a:pt x="67333" y="-236"/>
                    <a:pt x="68770" y="1528"/>
                  </a:cubicBezTo>
                  <a:cubicBezTo>
                    <a:pt x="70207" y="3292"/>
                    <a:pt x="69946" y="5906"/>
                    <a:pt x="68182" y="7409"/>
                  </a:cubicBezTo>
                  <a:lnTo>
                    <a:pt x="6824" y="57528"/>
                  </a:lnTo>
                  <a:cubicBezTo>
                    <a:pt x="6040" y="58116"/>
                    <a:pt x="5125" y="58442"/>
                    <a:pt x="4145" y="5844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D971027E-E061-4701-8168-8EA9C5DDDDC9}"/>
                </a:ext>
              </a:extLst>
            </p:cNvPr>
            <p:cNvSpPr/>
            <p:nvPr/>
          </p:nvSpPr>
          <p:spPr>
            <a:xfrm>
              <a:off x="9718067" y="1804067"/>
              <a:ext cx="65344" cy="52275"/>
            </a:xfrm>
            <a:custGeom>
              <a:avLst/>
              <a:gdLst>
                <a:gd name="connsiteX0" fmla="*/ 65487 w 65343"/>
                <a:gd name="connsiteY0" fmla="*/ 58422 h 52275"/>
                <a:gd name="connsiteX1" fmla="*/ 62874 w 65343"/>
                <a:gd name="connsiteY1" fmla="*/ 57507 h 52275"/>
                <a:gd name="connsiteX2" fmla="*/ 1516 w 65343"/>
                <a:gd name="connsiteY2" fmla="*/ 7389 h 52275"/>
                <a:gd name="connsiteX3" fmla="*/ 927 w 65343"/>
                <a:gd name="connsiteY3" fmla="*/ 1508 h 52275"/>
                <a:gd name="connsiteX4" fmla="*/ 6809 w 65343"/>
                <a:gd name="connsiteY4" fmla="*/ 854 h 52275"/>
                <a:gd name="connsiteX5" fmla="*/ 68167 w 65343"/>
                <a:gd name="connsiteY5" fmla="*/ 51038 h 52275"/>
                <a:gd name="connsiteX6" fmla="*/ 68754 w 65343"/>
                <a:gd name="connsiteY6" fmla="*/ 56919 h 52275"/>
                <a:gd name="connsiteX7" fmla="*/ 65487 w 65343"/>
                <a:gd name="connsiteY7" fmla="*/ 58422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343" h="52275">
                  <a:moveTo>
                    <a:pt x="65487" y="58422"/>
                  </a:moveTo>
                  <a:cubicBezTo>
                    <a:pt x="64508" y="58422"/>
                    <a:pt x="63593" y="58095"/>
                    <a:pt x="62874" y="57507"/>
                  </a:cubicBezTo>
                  <a:lnTo>
                    <a:pt x="1516" y="7389"/>
                  </a:lnTo>
                  <a:cubicBezTo>
                    <a:pt x="-248" y="5886"/>
                    <a:pt x="-510" y="3272"/>
                    <a:pt x="927" y="1508"/>
                  </a:cubicBezTo>
                  <a:cubicBezTo>
                    <a:pt x="2366" y="-191"/>
                    <a:pt x="5110" y="-518"/>
                    <a:pt x="6809" y="854"/>
                  </a:cubicBezTo>
                  <a:lnTo>
                    <a:pt x="68167" y="51038"/>
                  </a:lnTo>
                  <a:cubicBezTo>
                    <a:pt x="69931" y="52476"/>
                    <a:pt x="70193" y="55155"/>
                    <a:pt x="68754" y="56919"/>
                  </a:cubicBezTo>
                  <a:cubicBezTo>
                    <a:pt x="67970" y="57899"/>
                    <a:pt x="66729" y="58422"/>
                    <a:pt x="65487" y="5842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270B1272-87D2-4CBE-BEE1-D01314B5321C}"/>
                </a:ext>
              </a:extLst>
            </p:cNvPr>
            <p:cNvSpPr/>
            <p:nvPr/>
          </p:nvSpPr>
          <p:spPr>
            <a:xfrm>
              <a:off x="9664628" y="1804038"/>
              <a:ext cx="58810" cy="58810"/>
            </a:xfrm>
            <a:custGeom>
              <a:avLst/>
              <a:gdLst>
                <a:gd name="connsiteX0" fmla="*/ 4182 w 58809"/>
                <a:gd name="connsiteY0" fmla="*/ 62894 h 58809"/>
                <a:gd name="connsiteX1" fmla="*/ 1241 w 58809"/>
                <a:gd name="connsiteY1" fmla="*/ 61718 h 58809"/>
                <a:gd name="connsiteX2" fmla="*/ 0 w 58809"/>
                <a:gd name="connsiteY2" fmla="*/ 58777 h 58809"/>
                <a:gd name="connsiteX3" fmla="*/ 1177 w 58809"/>
                <a:gd name="connsiteY3" fmla="*/ 55837 h 58809"/>
                <a:gd name="connsiteX4" fmla="*/ 54627 w 58809"/>
                <a:gd name="connsiteY4" fmla="*/ 1209 h 58809"/>
                <a:gd name="connsiteX5" fmla="*/ 60509 w 58809"/>
                <a:gd name="connsiteY5" fmla="*/ 1144 h 58809"/>
                <a:gd name="connsiteX6" fmla="*/ 61750 w 58809"/>
                <a:gd name="connsiteY6" fmla="*/ 4085 h 58809"/>
                <a:gd name="connsiteX7" fmla="*/ 60574 w 58809"/>
                <a:gd name="connsiteY7" fmla="*/ 7090 h 58809"/>
                <a:gd name="connsiteX8" fmla="*/ 7188 w 58809"/>
                <a:gd name="connsiteY8" fmla="*/ 61652 h 58809"/>
                <a:gd name="connsiteX9" fmla="*/ 4182 w 58809"/>
                <a:gd name="connsiteY9" fmla="*/ 62894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809" h="58809">
                  <a:moveTo>
                    <a:pt x="4182" y="62894"/>
                  </a:moveTo>
                  <a:cubicBezTo>
                    <a:pt x="3071" y="62894"/>
                    <a:pt x="2025" y="62502"/>
                    <a:pt x="1241" y="61718"/>
                  </a:cubicBezTo>
                  <a:cubicBezTo>
                    <a:pt x="457" y="60934"/>
                    <a:pt x="0" y="59888"/>
                    <a:pt x="0" y="58777"/>
                  </a:cubicBezTo>
                  <a:cubicBezTo>
                    <a:pt x="0" y="57667"/>
                    <a:pt x="392" y="56621"/>
                    <a:pt x="1177" y="55837"/>
                  </a:cubicBezTo>
                  <a:lnTo>
                    <a:pt x="54627" y="1209"/>
                  </a:lnTo>
                  <a:cubicBezTo>
                    <a:pt x="56130" y="-359"/>
                    <a:pt x="58940" y="-424"/>
                    <a:pt x="60509" y="1144"/>
                  </a:cubicBezTo>
                  <a:cubicBezTo>
                    <a:pt x="61293" y="1928"/>
                    <a:pt x="61750" y="2974"/>
                    <a:pt x="61750" y="4085"/>
                  </a:cubicBezTo>
                  <a:cubicBezTo>
                    <a:pt x="61815" y="5261"/>
                    <a:pt x="61358" y="6306"/>
                    <a:pt x="60574" y="7090"/>
                  </a:cubicBezTo>
                  <a:lnTo>
                    <a:pt x="7188" y="61652"/>
                  </a:lnTo>
                  <a:cubicBezTo>
                    <a:pt x="6404" y="62502"/>
                    <a:pt x="5292" y="62894"/>
                    <a:pt x="4182" y="6289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0BEA5E76-7F66-430A-9477-FC77084D575A}"/>
                </a:ext>
              </a:extLst>
            </p:cNvPr>
            <p:cNvSpPr/>
            <p:nvPr/>
          </p:nvSpPr>
          <p:spPr>
            <a:xfrm>
              <a:off x="9997685" y="1776058"/>
              <a:ext cx="26138" cy="84947"/>
            </a:xfrm>
            <a:custGeom>
              <a:avLst/>
              <a:gdLst>
                <a:gd name="connsiteX0" fmla="*/ 24179 w 26137"/>
                <a:gd name="connsiteY0" fmla="*/ 90874 h 84947"/>
                <a:gd name="connsiteX1" fmla="*/ 20062 w 26137"/>
                <a:gd name="connsiteY1" fmla="*/ 87672 h 84947"/>
                <a:gd name="connsiteX2" fmla="*/ 132 w 26137"/>
                <a:gd name="connsiteY2" fmla="*/ 5143 h 84947"/>
                <a:gd name="connsiteX3" fmla="*/ 3203 w 26137"/>
                <a:gd name="connsiteY3" fmla="*/ 111 h 84947"/>
                <a:gd name="connsiteX4" fmla="*/ 8235 w 26137"/>
                <a:gd name="connsiteY4" fmla="*/ 3182 h 84947"/>
                <a:gd name="connsiteX5" fmla="*/ 28230 w 26137"/>
                <a:gd name="connsiteY5" fmla="*/ 85712 h 84947"/>
                <a:gd name="connsiteX6" fmla="*/ 25158 w 26137"/>
                <a:gd name="connsiteY6" fmla="*/ 90808 h 84947"/>
                <a:gd name="connsiteX7" fmla="*/ 24179 w 26137"/>
                <a:gd name="connsiteY7" fmla="*/ 90874 h 8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37" h="84947">
                  <a:moveTo>
                    <a:pt x="24179" y="90874"/>
                  </a:moveTo>
                  <a:cubicBezTo>
                    <a:pt x="22218" y="90874"/>
                    <a:pt x="20585" y="89567"/>
                    <a:pt x="20062" y="87672"/>
                  </a:cubicBezTo>
                  <a:lnTo>
                    <a:pt x="132" y="5143"/>
                  </a:lnTo>
                  <a:cubicBezTo>
                    <a:pt x="-456" y="2921"/>
                    <a:pt x="982" y="634"/>
                    <a:pt x="3203" y="111"/>
                  </a:cubicBezTo>
                  <a:cubicBezTo>
                    <a:pt x="5425" y="-412"/>
                    <a:pt x="7712" y="961"/>
                    <a:pt x="8235" y="3182"/>
                  </a:cubicBezTo>
                  <a:lnTo>
                    <a:pt x="28230" y="85712"/>
                  </a:lnTo>
                  <a:cubicBezTo>
                    <a:pt x="28753" y="87999"/>
                    <a:pt x="27381" y="90220"/>
                    <a:pt x="25158" y="90808"/>
                  </a:cubicBezTo>
                  <a:cubicBezTo>
                    <a:pt x="24832" y="90874"/>
                    <a:pt x="24505" y="90874"/>
                    <a:pt x="24179" y="9087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781A1286-AB78-41D5-8DEB-273E100F2CC2}"/>
                </a:ext>
              </a:extLst>
            </p:cNvPr>
            <p:cNvSpPr/>
            <p:nvPr/>
          </p:nvSpPr>
          <p:spPr>
            <a:xfrm>
              <a:off x="9664648" y="1776127"/>
              <a:ext cx="26138" cy="84947"/>
            </a:xfrm>
            <a:custGeom>
              <a:avLst/>
              <a:gdLst>
                <a:gd name="connsiteX0" fmla="*/ 4163 w 26137"/>
                <a:gd name="connsiteY0" fmla="*/ 90870 h 84947"/>
                <a:gd name="connsiteX1" fmla="*/ 3182 w 26137"/>
                <a:gd name="connsiteY1" fmla="*/ 90740 h 84947"/>
                <a:gd name="connsiteX2" fmla="*/ 111 w 26137"/>
                <a:gd name="connsiteY2" fmla="*/ 85708 h 84947"/>
                <a:gd name="connsiteX3" fmla="*/ 19518 w 26137"/>
                <a:gd name="connsiteY3" fmla="*/ 3244 h 84947"/>
                <a:gd name="connsiteX4" fmla="*/ 24550 w 26137"/>
                <a:gd name="connsiteY4" fmla="*/ 108 h 84947"/>
                <a:gd name="connsiteX5" fmla="*/ 27686 w 26137"/>
                <a:gd name="connsiteY5" fmla="*/ 5139 h 84947"/>
                <a:gd name="connsiteX6" fmla="*/ 8214 w 26137"/>
                <a:gd name="connsiteY6" fmla="*/ 87603 h 84947"/>
                <a:gd name="connsiteX7" fmla="*/ 4163 w 26137"/>
                <a:gd name="connsiteY7" fmla="*/ 90870 h 8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37" h="84947">
                  <a:moveTo>
                    <a:pt x="4163" y="90870"/>
                  </a:moveTo>
                  <a:cubicBezTo>
                    <a:pt x="3835" y="90870"/>
                    <a:pt x="3509" y="90805"/>
                    <a:pt x="3182" y="90740"/>
                  </a:cubicBezTo>
                  <a:cubicBezTo>
                    <a:pt x="961" y="90217"/>
                    <a:pt x="-412" y="87930"/>
                    <a:pt x="111" y="85708"/>
                  </a:cubicBezTo>
                  <a:lnTo>
                    <a:pt x="19518" y="3244"/>
                  </a:lnTo>
                  <a:cubicBezTo>
                    <a:pt x="20041" y="1022"/>
                    <a:pt x="22328" y="-415"/>
                    <a:pt x="24550" y="108"/>
                  </a:cubicBezTo>
                  <a:cubicBezTo>
                    <a:pt x="26837" y="630"/>
                    <a:pt x="28209" y="2917"/>
                    <a:pt x="27686" y="5139"/>
                  </a:cubicBezTo>
                  <a:lnTo>
                    <a:pt x="8214" y="87603"/>
                  </a:lnTo>
                  <a:cubicBezTo>
                    <a:pt x="7821" y="89498"/>
                    <a:pt x="6122" y="90870"/>
                    <a:pt x="4163" y="9087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888AABD-7B70-431B-91F2-16887AF9010D}"/>
                </a:ext>
              </a:extLst>
            </p:cNvPr>
            <p:cNvSpPr/>
            <p:nvPr/>
          </p:nvSpPr>
          <p:spPr>
            <a:xfrm>
              <a:off x="9718069" y="1718787"/>
              <a:ext cx="26138" cy="91481"/>
            </a:xfrm>
            <a:custGeom>
              <a:avLst/>
              <a:gdLst>
                <a:gd name="connsiteX0" fmla="*/ 4192 w 26137"/>
                <a:gd name="connsiteY0" fmla="*/ 93583 h 91481"/>
                <a:gd name="connsiteX1" fmla="*/ 3082 w 26137"/>
                <a:gd name="connsiteY1" fmla="*/ 93452 h 91481"/>
                <a:gd name="connsiteX2" fmla="*/ 141 w 26137"/>
                <a:gd name="connsiteY2" fmla="*/ 88355 h 91481"/>
                <a:gd name="connsiteX3" fmla="*/ 1317 w 26137"/>
                <a:gd name="connsiteY3" fmla="*/ 83912 h 91481"/>
                <a:gd name="connsiteX4" fmla="*/ 6414 w 26137"/>
                <a:gd name="connsiteY4" fmla="*/ 80971 h 91481"/>
                <a:gd name="connsiteX5" fmla="*/ 9354 w 26137"/>
                <a:gd name="connsiteY5" fmla="*/ 86068 h 91481"/>
                <a:gd name="connsiteX6" fmla="*/ 8179 w 26137"/>
                <a:gd name="connsiteY6" fmla="*/ 90511 h 91481"/>
                <a:gd name="connsiteX7" fmla="*/ 4192 w 26137"/>
                <a:gd name="connsiteY7" fmla="*/ 93583 h 91481"/>
                <a:gd name="connsiteX8" fmla="*/ 8570 w 26137"/>
                <a:gd name="connsiteY8" fmla="*/ 76985 h 91481"/>
                <a:gd name="connsiteX9" fmla="*/ 7459 w 26137"/>
                <a:gd name="connsiteY9" fmla="*/ 76855 h 91481"/>
                <a:gd name="connsiteX10" fmla="*/ 4519 w 26137"/>
                <a:gd name="connsiteY10" fmla="*/ 71758 h 91481"/>
                <a:gd name="connsiteX11" fmla="*/ 6675 w 26137"/>
                <a:gd name="connsiteY11" fmla="*/ 63655 h 91481"/>
                <a:gd name="connsiteX12" fmla="*/ 11772 w 26137"/>
                <a:gd name="connsiteY12" fmla="*/ 60715 h 91481"/>
                <a:gd name="connsiteX13" fmla="*/ 14713 w 26137"/>
                <a:gd name="connsiteY13" fmla="*/ 65811 h 91481"/>
                <a:gd name="connsiteX14" fmla="*/ 12556 w 26137"/>
                <a:gd name="connsiteY14" fmla="*/ 73914 h 91481"/>
                <a:gd name="connsiteX15" fmla="*/ 8570 w 26137"/>
                <a:gd name="connsiteY15" fmla="*/ 76985 h 91481"/>
                <a:gd name="connsiteX16" fmla="*/ 13994 w 26137"/>
                <a:gd name="connsiteY16" fmla="*/ 56794 h 91481"/>
                <a:gd name="connsiteX17" fmla="*/ 12883 w 26137"/>
                <a:gd name="connsiteY17" fmla="*/ 56663 h 91481"/>
                <a:gd name="connsiteX18" fmla="*/ 9942 w 26137"/>
                <a:gd name="connsiteY18" fmla="*/ 51566 h 91481"/>
                <a:gd name="connsiteX19" fmla="*/ 12099 w 26137"/>
                <a:gd name="connsiteY19" fmla="*/ 43464 h 91481"/>
                <a:gd name="connsiteX20" fmla="*/ 17195 w 26137"/>
                <a:gd name="connsiteY20" fmla="*/ 40523 h 91481"/>
                <a:gd name="connsiteX21" fmla="*/ 20136 w 26137"/>
                <a:gd name="connsiteY21" fmla="*/ 45620 h 91481"/>
                <a:gd name="connsiteX22" fmla="*/ 17980 w 26137"/>
                <a:gd name="connsiteY22" fmla="*/ 53723 h 91481"/>
                <a:gd name="connsiteX23" fmla="*/ 13994 w 26137"/>
                <a:gd name="connsiteY23" fmla="*/ 56794 h 91481"/>
                <a:gd name="connsiteX24" fmla="*/ 19418 w 26137"/>
                <a:gd name="connsiteY24" fmla="*/ 36603 h 91481"/>
                <a:gd name="connsiteX25" fmla="*/ 18307 w 26137"/>
                <a:gd name="connsiteY25" fmla="*/ 36472 h 91481"/>
                <a:gd name="connsiteX26" fmla="*/ 15366 w 26137"/>
                <a:gd name="connsiteY26" fmla="*/ 31375 h 91481"/>
                <a:gd name="connsiteX27" fmla="*/ 17522 w 26137"/>
                <a:gd name="connsiteY27" fmla="*/ 23273 h 91481"/>
                <a:gd name="connsiteX28" fmla="*/ 22619 w 26137"/>
                <a:gd name="connsiteY28" fmla="*/ 20332 h 91481"/>
                <a:gd name="connsiteX29" fmla="*/ 25560 w 26137"/>
                <a:gd name="connsiteY29" fmla="*/ 25429 h 91481"/>
                <a:gd name="connsiteX30" fmla="*/ 23404 w 26137"/>
                <a:gd name="connsiteY30" fmla="*/ 33532 h 91481"/>
                <a:gd name="connsiteX31" fmla="*/ 19418 w 26137"/>
                <a:gd name="connsiteY31" fmla="*/ 36603 h 91481"/>
                <a:gd name="connsiteX32" fmla="*/ 24776 w 26137"/>
                <a:gd name="connsiteY32" fmla="*/ 16411 h 91481"/>
                <a:gd name="connsiteX33" fmla="*/ 23665 w 26137"/>
                <a:gd name="connsiteY33" fmla="*/ 16281 h 91481"/>
                <a:gd name="connsiteX34" fmla="*/ 20724 w 26137"/>
                <a:gd name="connsiteY34" fmla="*/ 11184 h 91481"/>
                <a:gd name="connsiteX35" fmla="*/ 22881 w 26137"/>
                <a:gd name="connsiteY35" fmla="*/ 3081 h 91481"/>
                <a:gd name="connsiteX36" fmla="*/ 27977 w 26137"/>
                <a:gd name="connsiteY36" fmla="*/ 141 h 91481"/>
                <a:gd name="connsiteX37" fmla="*/ 30918 w 26137"/>
                <a:gd name="connsiteY37" fmla="*/ 5238 h 91481"/>
                <a:gd name="connsiteX38" fmla="*/ 28761 w 26137"/>
                <a:gd name="connsiteY38" fmla="*/ 13340 h 91481"/>
                <a:gd name="connsiteX39" fmla="*/ 24776 w 26137"/>
                <a:gd name="connsiteY39" fmla="*/ 16411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6137" h="91481">
                  <a:moveTo>
                    <a:pt x="4192" y="93583"/>
                  </a:moveTo>
                  <a:cubicBezTo>
                    <a:pt x="3866" y="93583"/>
                    <a:pt x="3473" y="93517"/>
                    <a:pt x="3082" y="93452"/>
                  </a:cubicBezTo>
                  <a:cubicBezTo>
                    <a:pt x="859" y="92864"/>
                    <a:pt x="-447" y="90577"/>
                    <a:pt x="141" y="88355"/>
                  </a:cubicBezTo>
                  <a:lnTo>
                    <a:pt x="1317" y="83912"/>
                  </a:lnTo>
                  <a:cubicBezTo>
                    <a:pt x="1905" y="81690"/>
                    <a:pt x="4192" y="80383"/>
                    <a:pt x="6414" y="80971"/>
                  </a:cubicBezTo>
                  <a:cubicBezTo>
                    <a:pt x="8636" y="81559"/>
                    <a:pt x="9942" y="83846"/>
                    <a:pt x="9354" y="86068"/>
                  </a:cubicBezTo>
                  <a:lnTo>
                    <a:pt x="8179" y="90511"/>
                  </a:lnTo>
                  <a:cubicBezTo>
                    <a:pt x="7721" y="92341"/>
                    <a:pt x="6022" y="93583"/>
                    <a:pt x="4192" y="93583"/>
                  </a:cubicBezTo>
                  <a:close/>
                  <a:moveTo>
                    <a:pt x="8570" y="76985"/>
                  </a:moveTo>
                  <a:cubicBezTo>
                    <a:pt x="8243" y="76985"/>
                    <a:pt x="7852" y="76920"/>
                    <a:pt x="7459" y="76855"/>
                  </a:cubicBezTo>
                  <a:cubicBezTo>
                    <a:pt x="5238" y="76266"/>
                    <a:pt x="3931" y="73979"/>
                    <a:pt x="4519" y="71758"/>
                  </a:cubicBezTo>
                  <a:lnTo>
                    <a:pt x="6675" y="63655"/>
                  </a:lnTo>
                  <a:cubicBezTo>
                    <a:pt x="7264" y="61433"/>
                    <a:pt x="9616" y="60126"/>
                    <a:pt x="11772" y="60715"/>
                  </a:cubicBezTo>
                  <a:cubicBezTo>
                    <a:pt x="13994" y="61303"/>
                    <a:pt x="15301" y="63590"/>
                    <a:pt x="14713" y="65811"/>
                  </a:cubicBezTo>
                  <a:lnTo>
                    <a:pt x="12556" y="73914"/>
                  </a:lnTo>
                  <a:cubicBezTo>
                    <a:pt x="12165" y="75744"/>
                    <a:pt x="10466" y="76985"/>
                    <a:pt x="8570" y="76985"/>
                  </a:cubicBezTo>
                  <a:close/>
                  <a:moveTo>
                    <a:pt x="13994" y="56794"/>
                  </a:moveTo>
                  <a:cubicBezTo>
                    <a:pt x="13667" y="56794"/>
                    <a:pt x="13275" y="56729"/>
                    <a:pt x="12883" y="56663"/>
                  </a:cubicBezTo>
                  <a:cubicBezTo>
                    <a:pt x="10661" y="56075"/>
                    <a:pt x="9354" y="53788"/>
                    <a:pt x="9942" y="51566"/>
                  </a:cubicBezTo>
                  <a:lnTo>
                    <a:pt x="12099" y="43464"/>
                  </a:lnTo>
                  <a:cubicBezTo>
                    <a:pt x="12687" y="41242"/>
                    <a:pt x="14974" y="39935"/>
                    <a:pt x="17195" y="40523"/>
                  </a:cubicBezTo>
                  <a:cubicBezTo>
                    <a:pt x="19418" y="41111"/>
                    <a:pt x="20724" y="43398"/>
                    <a:pt x="20136" y="45620"/>
                  </a:cubicBezTo>
                  <a:lnTo>
                    <a:pt x="17980" y="53723"/>
                  </a:lnTo>
                  <a:cubicBezTo>
                    <a:pt x="17522" y="55552"/>
                    <a:pt x="15823" y="56794"/>
                    <a:pt x="13994" y="56794"/>
                  </a:cubicBezTo>
                  <a:close/>
                  <a:moveTo>
                    <a:pt x="19418" y="36603"/>
                  </a:moveTo>
                  <a:cubicBezTo>
                    <a:pt x="19091" y="36603"/>
                    <a:pt x="18699" y="36537"/>
                    <a:pt x="18307" y="36472"/>
                  </a:cubicBezTo>
                  <a:cubicBezTo>
                    <a:pt x="16085" y="35884"/>
                    <a:pt x="14778" y="33597"/>
                    <a:pt x="15366" y="31375"/>
                  </a:cubicBezTo>
                  <a:lnTo>
                    <a:pt x="17522" y="23273"/>
                  </a:lnTo>
                  <a:cubicBezTo>
                    <a:pt x="18110" y="21051"/>
                    <a:pt x="20463" y="19679"/>
                    <a:pt x="22619" y="20332"/>
                  </a:cubicBezTo>
                  <a:cubicBezTo>
                    <a:pt x="24841" y="20920"/>
                    <a:pt x="26148" y="23207"/>
                    <a:pt x="25560" y="25429"/>
                  </a:cubicBezTo>
                  <a:lnTo>
                    <a:pt x="23404" y="33532"/>
                  </a:lnTo>
                  <a:cubicBezTo>
                    <a:pt x="22946" y="35361"/>
                    <a:pt x="21247" y="36603"/>
                    <a:pt x="19418" y="36603"/>
                  </a:cubicBezTo>
                  <a:close/>
                  <a:moveTo>
                    <a:pt x="24776" y="16411"/>
                  </a:moveTo>
                  <a:cubicBezTo>
                    <a:pt x="24449" y="16411"/>
                    <a:pt x="24057" y="16346"/>
                    <a:pt x="23665" y="16281"/>
                  </a:cubicBezTo>
                  <a:cubicBezTo>
                    <a:pt x="21443" y="15693"/>
                    <a:pt x="20136" y="13406"/>
                    <a:pt x="20724" y="11184"/>
                  </a:cubicBezTo>
                  <a:lnTo>
                    <a:pt x="22881" y="3081"/>
                  </a:lnTo>
                  <a:cubicBezTo>
                    <a:pt x="23469" y="860"/>
                    <a:pt x="25756" y="-447"/>
                    <a:pt x="27977" y="141"/>
                  </a:cubicBezTo>
                  <a:cubicBezTo>
                    <a:pt x="30200" y="729"/>
                    <a:pt x="31506" y="3016"/>
                    <a:pt x="30918" y="5238"/>
                  </a:cubicBezTo>
                  <a:lnTo>
                    <a:pt x="28761" y="13340"/>
                  </a:lnTo>
                  <a:cubicBezTo>
                    <a:pt x="28370" y="15170"/>
                    <a:pt x="26671" y="16411"/>
                    <a:pt x="24776" y="1641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EDB5795-B8EF-4B18-900A-296A18DF401A}"/>
                </a:ext>
              </a:extLst>
            </p:cNvPr>
            <p:cNvSpPr/>
            <p:nvPr/>
          </p:nvSpPr>
          <p:spPr>
            <a:xfrm>
              <a:off x="9779737" y="1759610"/>
              <a:ext cx="13069" cy="98016"/>
            </a:xfrm>
            <a:custGeom>
              <a:avLst/>
              <a:gdLst>
                <a:gd name="connsiteX0" fmla="*/ 4210 w 13068"/>
                <a:gd name="connsiteY0" fmla="*/ 99677 h 98015"/>
                <a:gd name="connsiteX1" fmla="*/ 3687 w 13068"/>
                <a:gd name="connsiteY1" fmla="*/ 99677 h 98015"/>
                <a:gd name="connsiteX2" fmla="*/ 28 w 13068"/>
                <a:gd name="connsiteY2" fmla="*/ 95038 h 98015"/>
                <a:gd name="connsiteX3" fmla="*/ 1008 w 13068"/>
                <a:gd name="connsiteY3" fmla="*/ 86739 h 98015"/>
                <a:gd name="connsiteX4" fmla="*/ 5647 w 13068"/>
                <a:gd name="connsiteY4" fmla="*/ 83080 h 98015"/>
                <a:gd name="connsiteX5" fmla="*/ 9307 w 13068"/>
                <a:gd name="connsiteY5" fmla="*/ 87719 h 98015"/>
                <a:gd name="connsiteX6" fmla="*/ 8326 w 13068"/>
                <a:gd name="connsiteY6" fmla="*/ 96018 h 98015"/>
                <a:gd name="connsiteX7" fmla="*/ 4210 w 13068"/>
                <a:gd name="connsiteY7" fmla="*/ 99677 h 98015"/>
                <a:gd name="connsiteX8" fmla="*/ 6758 w 13068"/>
                <a:gd name="connsiteY8" fmla="*/ 78898 h 98015"/>
                <a:gd name="connsiteX9" fmla="*/ 6235 w 13068"/>
                <a:gd name="connsiteY9" fmla="*/ 78898 h 98015"/>
                <a:gd name="connsiteX10" fmla="*/ 2576 w 13068"/>
                <a:gd name="connsiteY10" fmla="*/ 74258 h 98015"/>
                <a:gd name="connsiteX11" fmla="*/ 3556 w 13068"/>
                <a:gd name="connsiteY11" fmla="*/ 65959 h 98015"/>
                <a:gd name="connsiteX12" fmla="*/ 8196 w 13068"/>
                <a:gd name="connsiteY12" fmla="*/ 62300 h 98015"/>
                <a:gd name="connsiteX13" fmla="*/ 11855 w 13068"/>
                <a:gd name="connsiteY13" fmla="*/ 66940 h 98015"/>
                <a:gd name="connsiteX14" fmla="*/ 10875 w 13068"/>
                <a:gd name="connsiteY14" fmla="*/ 75238 h 98015"/>
                <a:gd name="connsiteX15" fmla="*/ 6758 w 13068"/>
                <a:gd name="connsiteY15" fmla="*/ 78898 h 98015"/>
                <a:gd name="connsiteX16" fmla="*/ 9241 w 13068"/>
                <a:gd name="connsiteY16" fmla="*/ 58118 h 98015"/>
                <a:gd name="connsiteX17" fmla="*/ 8718 w 13068"/>
                <a:gd name="connsiteY17" fmla="*/ 58118 h 98015"/>
                <a:gd name="connsiteX18" fmla="*/ 5059 w 13068"/>
                <a:gd name="connsiteY18" fmla="*/ 53479 h 98015"/>
                <a:gd name="connsiteX19" fmla="*/ 6039 w 13068"/>
                <a:gd name="connsiteY19" fmla="*/ 45180 h 98015"/>
                <a:gd name="connsiteX20" fmla="*/ 10679 w 13068"/>
                <a:gd name="connsiteY20" fmla="*/ 41521 h 98015"/>
                <a:gd name="connsiteX21" fmla="*/ 14337 w 13068"/>
                <a:gd name="connsiteY21" fmla="*/ 46160 h 98015"/>
                <a:gd name="connsiteX22" fmla="*/ 13358 w 13068"/>
                <a:gd name="connsiteY22" fmla="*/ 54459 h 98015"/>
                <a:gd name="connsiteX23" fmla="*/ 9241 w 13068"/>
                <a:gd name="connsiteY23" fmla="*/ 58118 h 98015"/>
                <a:gd name="connsiteX24" fmla="*/ 11724 w 13068"/>
                <a:gd name="connsiteY24" fmla="*/ 37404 h 98015"/>
                <a:gd name="connsiteX25" fmla="*/ 11201 w 13068"/>
                <a:gd name="connsiteY25" fmla="*/ 37404 h 98015"/>
                <a:gd name="connsiteX26" fmla="*/ 7542 w 13068"/>
                <a:gd name="connsiteY26" fmla="*/ 32765 h 98015"/>
                <a:gd name="connsiteX27" fmla="*/ 8523 w 13068"/>
                <a:gd name="connsiteY27" fmla="*/ 24466 h 98015"/>
                <a:gd name="connsiteX28" fmla="*/ 13162 w 13068"/>
                <a:gd name="connsiteY28" fmla="*/ 20807 h 98015"/>
                <a:gd name="connsiteX29" fmla="*/ 16821 w 13068"/>
                <a:gd name="connsiteY29" fmla="*/ 25446 h 98015"/>
                <a:gd name="connsiteX30" fmla="*/ 15841 w 13068"/>
                <a:gd name="connsiteY30" fmla="*/ 33745 h 98015"/>
                <a:gd name="connsiteX31" fmla="*/ 11724 w 13068"/>
                <a:gd name="connsiteY31" fmla="*/ 37404 h 98015"/>
                <a:gd name="connsiteX32" fmla="*/ 14273 w 13068"/>
                <a:gd name="connsiteY32" fmla="*/ 16625 h 98015"/>
                <a:gd name="connsiteX33" fmla="*/ 13750 w 13068"/>
                <a:gd name="connsiteY33" fmla="*/ 16625 h 98015"/>
                <a:gd name="connsiteX34" fmla="*/ 10091 w 13068"/>
                <a:gd name="connsiteY34" fmla="*/ 11985 h 98015"/>
                <a:gd name="connsiteX35" fmla="*/ 11070 w 13068"/>
                <a:gd name="connsiteY35" fmla="*/ 3687 h 98015"/>
                <a:gd name="connsiteX36" fmla="*/ 15710 w 13068"/>
                <a:gd name="connsiteY36" fmla="*/ 27 h 98015"/>
                <a:gd name="connsiteX37" fmla="*/ 19369 w 13068"/>
                <a:gd name="connsiteY37" fmla="*/ 4667 h 98015"/>
                <a:gd name="connsiteX38" fmla="*/ 18390 w 13068"/>
                <a:gd name="connsiteY38" fmla="*/ 12966 h 98015"/>
                <a:gd name="connsiteX39" fmla="*/ 14273 w 13068"/>
                <a:gd name="connsiteY39" fmla="*/ 16625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3068" h="98015">
                  <a:moveTo>
                    <a:pt x="4210" y="99677"/>
                  </a:moveTo>
                  <a:cubicBezTo>
                    <a:pt x="4013" y="99677"/>
                    <a:pt x="3883" y="99677"/>
                    <a:pt x="3687" y="99677"/>
                  </a:cubicBezTo>
                  <a:cubicBezTo>
                    <a:pt x="1399" y="99416"/>
                    <a:pt x="-234" y="97325"/>
                    <a:pt x="28" y="95038"/>
                  </a:cubicBezTo>
                  <a:lnTo>
                    <a:pt x="1008" y="86739"/>
                  </a:lnTo>
                  <a:cubicBezTo>
                    <a:pt x="1269" y="84452"/>
                    <a:pt x="3295" y="82753"/>
                    <a:pt x="5647" y="83080"/>
                  </a:cubicBezTo>
                  <a:cubicBezTo>
                    <a:pt x="7934" y="83341"/>
                    <a:pt x="9567" y="85432"/>
                    <a:pt x="9307" y="87719"/>
                  </a:cubicBezTo>
                  <a:lnTo>
                    <a:pt x="8326" y="96018"/>
                  </a:lnTo>
                  <a:cubicBezTo>
                    <a:pt x="8130" y="98109"/>
                    <a:pt x="6300" y="99677"/>
                    <a:pt x="4210" y="99677"/>
                  </a:cubicBezTo>
                  <a:close/>
                  <a:moveTo>
                    <a:pt x="6758" y="78898"/>
                  </a:moveTo>
                  <a:cubicBezTo>
                    <a:pt x="6562" y="78898"/>
                    <a:pt x="6431" y="78898"/>
                    <a:pt x="6235" y="78898"/>
                  </a:cubicBezTo>
                  <a:cubicBezTo>
                    <a:pt x="3948" y="78636"/>
                    <a:pt x="2314" y="76545"/>
                    <a:pt x="2576" y="74258"/>
                  </a:cubicBezTo>
                  <a:lnTo>
                    <a:pt x="3556" y="65959"/>
                  </a:lnTo>
                  <a:cubicBezTo>
                    <a:pt x="3817" y="63672"/>
                    <a:pt x="5843" y="62039"/>
                    <a:pt x="8196" y="62300"/>
                  </a:cubicBezTo>
                  <a:cubicBezTo>
                    <a:pt x="10482" y="62562"/>
                    <a:pt x="12116" y="64653"/>
                    <a:pt x="11855" y="66940"/>
                  </a:cubicBezTo>
                  <a:lnTo>
                    <a:pt x="10875" y="75238"/>
                  </a:lnTo>
                  <a:cubicBezTo>
                    <a:pt x="10613" y="77329"/>
                    <a:pt x="8849" y="78898"/>
                    <a:pt x="6758" y="78898"/>
                  </a:cubicBezTo>
                  <a:close/>
                  <a:moveTo>
                    <a:pt x="9241" y="58118"/>
                  </a:moveTo>
                  <a:cubicBezTo>
                    <a:pt x="9045" y="58118"/>
                    <a:pt x="8914" y="58118"/>
                    <a:pt x="8718" y="58118"/>
                  </a:cubicBezTo>
                  <a:cubicBezTo>
                    <a:pt x="6431" y="57857"/>
                    <a:pt x="4797" y="55766"/>
                    <a:pt x="5059" y="53479"/>
                  </a:cubicBezTo>
                  <a:lnTo>
                    <a:pt x="6039" y="45180"/>
                  </a:lnTo>
                  <a:cubicBezTo>
                    <a:pt x="6300" y="42893"/>
                    <a:pt x="8392" y="41194"/>
                    <a:pt x="10679" y="41521"/>
                  </a:cubicBezTo>
                  <a:cubicBezTo>
                    <a:pt x="12965" y="41782"/>
                    <a:pt x="14599" y="43873"/>
                    <a:pt x="14337" y="46160"/>
                  </a:cubicBezTo>
                  <a:lnTo>
                    <a:pt x="13358" y="54459"/>
                  </a:lnTo>
                  <a:cubicBezTo>
                    <a:pt x="13162" y="56615"/>
                    <a:pt x="11332" y="58118"/>
                    <a:pt x="9241" y="58118"/>
                  </a:cubicBezTo>
                  <a:close/>
                  <a:moveTo>
                    <a:pt x="11724" y="37404"/>
                  </a:moveTo>
                  <a:cubicBezTo>
                    <a:pt x="11528" y="37404"/>
                    <a:pt x="11397" y="37404"/>
                    <a:pt x="11201" y="37404"/>
                  </a:cubicBezTo>
                  <a:cubicBezTo>
                    <a:pt x="8914" y="37143"/>
                    <a:pt x="7281" y="35052"/>
                    <a:pt x="7542" y="32765"/>
                  </a:cubicBezTo>
                  <a:lnTo>
                    <a:pt x="8523" y="24466"/>
                  </a:lnTo>
                  <a:cubicBezTo>
                    <a:pt x="8783" y="22179"/>
                    <a:pt x="10940" y="20545"/>
                    <a:pt x="13162" y="20807"/>
                  </a:cubicBezTo>
                  <a:cubicBezTo>
                    <a:pt x="15449" y="21068"/>
                    <a:pt x="17082" y="23159"/>
                    <a:pt x="16821" y="25446"/>
                  </a:cubicBezTo>
                  <a:lnTo>
                    <a:pt x="15841" y="33745"/>
                  </a:lnTo>
                  <a:cubicBezTo>
                    <a:pt x="15645" y="35836"/>
                    <a:pt x="13815" y="37404"/>
                    <a:pt x="11724" y="37404"/>
                  </a:cubicBezTo>
                  <a:close/>
                  <a:moveTo>
                    <a:pt x="14273" y="16625"/>
                  </a:moveTo>
                  <a:cubicBezTo>
                    <a:pt x="14077" y="16625"/>
                    <a:pt x="13946" y="16625"/>
                    <a:pt x="13750" y="16625"/>
                  </a:cubicBezTo>
                  <a:cubicBezTo>
                    <a:pt x="11463" y="16363"/>
                    <a:pt x="9829" y="14272"/>
                    <a:pt x="10091" y="11985"/>
                  </a:cubicBezTo>
                  <a:lnTo>
                    <a:pt x="11070" y="3687"/>
                  </a:lnTo>
                  <a:cubicBezTo>
                    <a:pt x="11332" y="1400"/>
                    <a:pt x="13358" y="-234"/>
                    <a:pt x="15710" y="27"/>
                  </a:cubicBezTo>
                  <a:cubicBezTo>
                    <a:pt x="17997" y="289"/>
                    <a:pt x="19631" y="2380"/>
                    <a:pt x="19369" y="4667"/>
                  </a:cubicBezTo>
                  <a:lnTo>
                    <a:pt x="18390" y="12966"/>
                  </a:lnTo>
                  <a:cubicBezTo>
                    <a:pt x="18128" y="15057"/>
                    <a:pt x="16363" y="16625"/>
                    <a:pt x="14273" y="1662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E69BCAC4-18D9-4697-993D-2AFEC379CA8B}"/>
                </a:ext>
              </a:extLst>
            </p:cNvPr>
            <p:cNvSpPr/>
            <p:nvPr/>
          </p:nvSpPr>
          <p:spPr>
            <a:xfrm>
              <a:off x="9940043" y="1718722"/>
              <a:ext cx="26138" cy="91481"/>
            </a:xfrm>
            <a:custGeom>
              <a:avLst/>
              <a:gdLst>
                <a:gd name="connsiteX0" fmla="*/ 26932 w 26137"/>
                <a:gd name="connsiteY0" fmla="*/ 93648 h 91481"/>
                <a:gd name="connsiteX1" fmla="*/ 22881 w 26137"/>
                <a:gd name="connsiteY1" fmla="*/ 90511 h 91481"/>
                <a:gd name="connsiteX2" fmla="*/ 21704 w 26137"/>
                <a:gd name="connsiteY2" fmla="*/ 86068 h 91481"/>
                <a:gd name="connsiteX3" fmla="*/ 24645 w 26137"/>
                <a:gd name="connsiteY3" fmla="*/ 80971 h 91481"/>
                <a:gd name="connsiteX4" fmla="*/ 29741 w 26137"/>
                <a:gd name="connsiteY4" fmla="*/ 83912 h 91481"/>
                <a:gd name="connsiteX5" fmla="*/ 30918 w 26137"/>
                <a:gd name="connsiteY5" fmla="*/ 88355 h 91481"/>
                <a:gd name="connsiteX6" fmla="*/ 27978 w 26137"/>
                <a:gd name="connsiteY6" fmla="*/ 93452 h 91481"/>
                <a:gd name="connsiteX7" fmla="*/ 26932 w 26137"/>
                <a:gd name="connsiteY7" fmla="*/ 93648 h 91481"/>
                <a:gd name="connsiteX8" fmla="*/ 22488 w 26137"/>
                <a:gd name="connsiteY8" fmla="*/ 77051 h 91481"/>
                <a:gd name="connsiteX9" fmla="*/ 18437 w 26137"/>
                <a:gd name="connsiteY9" fmla="*/ 73914 h 91481"/>
                <a:gd name="connsiteX10" fmla="*/ 16281 w 26137"/>
                <a:gd name="connsiteY10" fmla="*/ 65811 h 91481"/>
                <a:gd name="connsiteX11" fmla="*/ 19221 w 26137"/>
                <a:gd name="connsiteY11" fmla="*/ 60715 h 91481"/>
                <a:gd name="connsiteX12" fmla="*/ 24318 w 26137"/>
                <a:gd name="connsiteY12" fmla="*/ 63655 h 91481"/>
                <a:gd name="connsiteX13" fmla="*/ 26474 w 26137"/>
                <a:gd name="connsiteY13" fmla="*/ 71758 h 91481"/>
                <a:gd name="connsiteX14" fmla="*/ 23534 w 26137"/>
                <a:gd name="connsiteY14" fmla="*/ 76855 h 91481"/>
                <a:gd name="connsiteX15" fmla="*/ 22488 w 26137"/>
                <a:gd name="connsiteY15" fmla="*/ 77051 h 91481"/>
                <a:gd name="connsiteX16" fmla="*/ 17130 w 26137"/>
                <a:gd name="connsiteY16" fmla="*/ 56859 h 91481"/>
                <a:gd name="connsiteX17" fmla="*/ 13079 w 26137"/>
                <a:gd name="connsiteY17" fmla="*/ 53723 h 91481"/>
                <a:gd name="connsiteX18" fmla="*/ 10922 w 26137"/>
                <a:gd name="connsiteY18" fmla="*/ 45620 h 91481"/>
                <a:gd name="connsiteX19" fmla="*/ 13863 w 26137"/>
                <a:gd name="connsiteY19" fmla="*/ 40523 h 91481"/>
                <a:gd name="connsiteX20" fmla="*/ 18960 w 26137"/>
                <a:gd name="connsiteY20" fmla="*/ 43464 h 91481"/>
                <a:gd name="connsiteX21" fmla="*/ 21116 w 26137"/>
                <a:gd name="connsiteY21" fmla="*/ 51566 h 91481"/>
                <a:gd name="connsiteX22" fmla="*/ 18176 w 26137"/>
                <a:gd name="connsiteY22" fmla="*/ 56663 h 91481"/>
                <a:gd name="connsiteX23" fmla="*/ 17130 w 26137"/>
                <a:gd name="connsiteY23" fmla="*/ 56859 h 91481"/>
                <a:gd name="connsiteX24" fmla="*/ 11772 w 26137"/>
                <a:gd name="connsiteY24" fmla="*/ 36668 h 91481"/>
                <a:gd name="connsiteX25" fmla="*/ 7720 w 26137"/>
                <a:gd name="connsiteY25" fmla="*/ 33532 h 91481"/>
                <a:gd name="connsiteX26" fmla="*/ 5564 w 26137"/>
                <a:gd name="connsiteY26" fmla="*/ 25429 h 91481"/>
                <a:gd name="connsiteX27" fmla="*/ 8504 w 26137"/>
                <a:gd name="connsiteY27" fmla="*/ 20332 h 91481"/>
                <a:gd name="connsiteX28" fmla="*/ 13601 w 26137"/>
                <a:gd name="connsiteY28" fmla="*/ 23273 h 91481"/>
                <a:gd name="connsiteX29" fmla="*/ 15757 w 26137"/>
                <a:gd name="connsiteY29" fmla="*/ 31375 h 91481"/>
                <a:gd name="connsiteX30" fmla="*/ 12817 w 26137"/>
                <a:gd name="connsiteY30" fmla="*/ 36472 h 91481"/>
                <a:gd name="connsiteX31" fmla="*/ 11772 w 26137"/>
                <a:gd name="connsiteY31" fmla="*/ 36668 h 91481"/>
                <a:gd name="connsiteX32" fmla="*/ 6348 w 26137"/>
                <a:gd name="connsiteY32" fmla="*/ 16477 h 91481"/>
                <a:gd name="connsiteX33" fmla="*/ 2297 w 26137"/>
                <a:gd name="connsiteY33" fmla="*/ 13340 h 91481"/>
                <a:gd name="connsiteX34" fmla="*/ 141 w 26137"/>
                <a:gd name="connsiteY34" fmla="*/ 5238 h 91481"/>
                <a:gd name="connsiteX35" fmla="*/ 3081 w 26137"/>
                <a:gd name="connsiteY35" fmla="*/ 141 h 91481"/>
                <a:gd name="connsiteX36" fmla="*/ 8178 w 26137"/>
                <a:gd name="connsiteY36" fmla="*/ 3081 h 91481"/>
                <a:gd name="connsiteX37" fmla="*/ 10334 w 26137"/>
                <a:gd name="connsiteY37" fmla="*/ 11184 h 91481"/>
                <a:gd name="connsiteX38" fmla="*/ 7394 w 26137"/>
                <a:gd name="connsiteY38" fmla="*/ 16281 h 91481"/>
                <a:gd name="connsiteX39" fmla="*/ 6348 w 26137"/>
                <a:gd name="connsiteY39" fmla="*/ 16477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6137" h="91481">
                  <a:moveTo>
                    <a:pt x="26932" y="93648"/>
                  </a:moveTo>
                  <a:cubicBezTo>
                    <a:pt x="25102" y="93648"/>
                    <a:pt x="23403" y="92406"/>
                    <a:pt x="22881" y="90511"/>
                  </a:cubicBezTo>
                  <a:lnTo>
                    <a:pt x="21704" y="86068"/>
                  </a:lnTo>
                  <a:cubicBezTo>
                    <a:pt x="21116" y="83846"/>
                    <a:pt x="22423" y="81559"/>
                    <a:pt x="24645" y="80971"/>
                  </a:cubicBezTo>
                  <a:cubicBezTo>
                    <a:pt x="26932" y="80383"/>
                    <a:pt x="29153" y="81690"/>
                    <a:pt x="29741" y="83912"/>
                  </a:cubicBezTo>
                  <a:lnTo>
                    <a:pt x="30918" y="88355"/>
                  </a:lnTo>
                  <a:cubicBezTo>
                    <a:pt x="31506" y="90577"/>
                    <a:pt x="30199" y="92864"/>
                    <a:pt x="27978" y="93452"/>
                  </a:cubicBezTo>
                  <a:cubicBezTo>
                    <a:pt x="27651" y="93583"/>
                    <a:pt x="27258" y="93648"/>
                    <a:pt x="26932" y="93648"/>
                  </a:cubicBezTo>
                  <a:close/>
                  <a:moveTo>
                    <a:pt x="22488" y="77051"/>
                  </a:moveTo>
                  <a:cubicBezTo>
                    <a:pt x="20658" y="77051"/>
                    <a:pt x="18960" y="75809"/>
                    <a:pt x="18437" y="73914"/>
                  </a:cubicBezTo>
                  <a:lnTo>
                    <a:pt x="16281" y="65811"/>
                  </a:lnTo>
                  <a:cubicBezTo>
                    <a:pt x="15693" y="63590"/>
                    <a:pt x="16999" y="61303"/>
                    <a:pt x="19221" y="60715"/>
                  </a:cubicBezTo>
                  <a:cubicBezTo>
                    <a:pt x="21508" y="60127"/>
                    <a:pt x="23730" y="61433"/>
                    <a:pt x="24318" y="63655"/>
                  </a:cubicBezTo>
                  <a:lnTo>
                    <a:pt x="26474" y="71758"/>
                  </a:lnTo>
                  <a:cubicBezTo>
                    <a:pt x="27063" y="73979"/>
                    <a:pt x="25755" y="76266"/>
                    <a:pt x="23534" y="76855"/>
                  </a:cubicBezTo>
                  <a:cubicBezTo>
                    <a:pt x="23207" y="77051"/>
                    <a:pt x="22881" y="77051"/>
                    <a:pt x="22488" y="77051"/>
                  </a:cubicBezTo>
                  <a:close/>
                  <a:moveTo>
                    <a:pt x="17130" y="56859"/>
                  </a:moveTo>
                  <a:cubicBezTo>
                    <a:pt x="15300" y="56859"/>
                    <a:pt x="13601" y="55618"/>
                    <a:pt x="13079" y="53723"/>
                  </a:cubicBezTo>
                  <a:lnTo>
                    <a:pt x="10922" y="45620"/>
                  </a:lnTo>
                  <a:cubicBezTo>
                    <a:pt x="10334" y="43398"/>
                    <a:pt x="11642" y="41111"/>
                    <a:pt x="13863" y="40523"/>
                  </a:cubicBezTo>
                  <a:cubicBezTo>
                    <a:pt x="16085" y="39935"/>
                    <a:pt x="18371" y="41242"/>
                    <a:pt x="18960" y="43464"/>
                  </a:cubicBezTo>
                  <a:lnTo>
                    <a:pt x="21116" y="51566"/>
                  </a:lnTo>
                  <a:cubicBezTo>
                    <a:pt x="21704" y="53788"/>
                    <a:pt x="20397" y="56075"/>
                    <a:pt x="18176" y="56663"/>
                  </a:cubicBezTo>
                  <a:cubicBezTo>
                    <a:pt x="17849" y="56859"/>
                    <a:pt x="17522" y="56859"/>
                    <a:pt x="17130" y="56859"/>
                  </a:cubicBezTo>
                  <a:close/>
                  <a:moveTo>
                    <a:pt x="11772" y="36668"/>
                  </a:moveTo>
                  <a:cubicBezTo>
                    <a:pt x="9943" y="36668"/>
                    <a:pt x="8244" y="35427"/>
                    <a:pt x="7720" y="33532"/>
                  </a:cubicBezTo>
                  <a:lnTo>
                    <a:pt x="5564" y="25429"/>
                  </a:lnTo>
                  <a:cubicBezTo>
                    <a:pt x="4976" y="23207"/>
                    <a:pt x="6283" y="20920"/>
                    <a:pt x="8504" y="20332"/>
                  </a:cubicBezTo>
                  <a:cubicBezTo>
                    <a:pt x="10792" y="19744"/>
                    <a:pt x="13014" y="21051"/>
                    <a:pt x="13601" y="23273"/>
                  </a:cubicBezTo>
                  <a:lnTo>
                    <a:pt x="15757" y="31375"/>
                  </a:lnTo>
                  <a:cubicBezTo>
                    <a:pt x="16346" y="33597"/>
                    <a:pt x="15039" y="35884"/>
                    <a:pt x="12817" y="36472"/>
                  </a:cubicBezTo>
                  <a:cubicBezTo>
                    <a:pt x="12490" y="36603"/>
                    <a:pt x="12099" y="36668"/>
                    <a:pt x="11772" y="36668"/>
                  </a:cubicBezTo>
                  <a:close/>
                  <a:moveTo>
                    <a:pt x="6348" y="16477"/>
                  </a:moveTo>
                  <a:cubicBezTo>
                    <a:pt x="4519" y="16477"/>
                    <a:pt x="2820" y="15235"/>
                    <a:pt x="2297" y="13340"/>
                  </a:cubicBezTo>
                  <a:lnTo>
                    <a:pt x="141" y="5238"/>
                  </a:lnTo>
                  <a:cubicBezTo>
                    <a:pt x="-448" y="3016"/>
                    <a:pt x="860" y="729"/>
                    <a:pt x="3081" y="141"/>
                  </a:cubicBezTo>
                  <a:cubicBezTo>
                    <a:pt x="5303" y="-447"/>
                    <a:pt x="7589" y="860"/>
                    <a:pt x="8178" y="3081"/>
                  </a:cubicBezTo>
                  <a:lnTo>
                    <a:pt x="10334" y="11184"/>
                  </a:lnTo>
                  <a:cubicBezTo>
                    <a:pt x="10922" y="13406"/>
                    <a:pt x="9616" y="15693"/>
                    <a:pt x="7394" y="16281"/>
                  </a:cubicBezTo>
                  <a:cubicBezTo>
                    <a:pt x="7067" y="16411"/>
                    <a:pt x="6741" y="16477"/>
                    <a:pt x="6348" y="1647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B6AD9794-7549-40B2-ADEE-6A5321A41B0F}"/>
                </a:ext>
              </a:extLst>
            </p:cNvPr>
            <p:cNvSpPr/>
            <p:nvPr/>
          </p:nvSpPr>
          <p:spPr>
            <a:xfrm>
              <a:off x="9890756" y="1760928"/>
              <a:ext cx="13069" cy="98016"/>
            </a:xfrm>
            <a:custGeom>
              <a:avLst/>
              <a:gdLst>
                <a:gd name="connsiteX0" fmla="*/ 15057 w 13068"/>
                <a:gd name="connsiteY0" fmla="*/ 99666 h 98015"/>
                <a:gd name="connsiteX1" fmla="*/ 10940 w 13068"/>
                <a:gd name="connsiteY1" fmla="*/ 96007 h 98015"/>
                <a:gd name="connsiteX2" fmla="*/ 9960 w 13068"/>
                <a:gd name="connsiteY2" fmla="*/ 87708 h 98015"/>
                <a:gd name="connsiteX3" fmla="*/ 13619 w 13068"/>
                <a:gd name="connsiteY3" fmla="*/ 83069 h 98015"/>
                <a:gd name="connsiteX4" fmla="*/ 18259 w 13068"/>
                <a:gd name="connsiteY4" fmla="*/ 86728 h 98015"/>
                <a:gd name="connsiteX5" fmla="*/ 19239 w 13068"/>
                <a:gd name="connsiteY5" fmla="*/ 95027 h 98015"/>
                <a:gd name="connsiteX6" fmla="*/ 15579 w 13068"/>
                <a:gd name="connsiteY6" fmla="*/ 99666 h 98015"/>
                <a:gd name="connsiteX7" fmla="*/ 15057 w 13068"/>
                <a:gd name="connsiteY7" fmla="*/ 99666 h 98015"/>
                <a:gd name="connsiteX8" fmla="*/ 12574 w 13068"/>
                <a:gd name="connsiteY8" fmla="*/ 78887 h 98015"/>
                <a:gd name="connsiteX9" fmla="*/ 8457 w 13068"/>
                <a:gd name="connsiteY9" fmla="*/ 75227 h 98015"/>
                <a:gd name="connsiteX10" fmla="*/ 7477 w 13068"/>
                <a:gd name="connsiteY10" fmla="*/ 66929 h 98015"/>
                <a:gd name="connsiteX11" fmla="*/ 11136 w 13068"/>
                <a:gd name="connsiteY11" fmla="*/ 62289 h 98015"/>
                <a:gd name="connsiteX12" fmla="*/ 15776 w 13068"/>
                <a:gd name="connsiteY12" fmla="*/ 65949 h 98015"/>
                <a:gd name="connsiteX13" fmla="*/ 16756 w 13068"/>
                <a:gd name="connsiteY13" fmla="*/ 74247 h 98015"/>
                <a:gd name="connsiteX14" fmla="*/ 13096 w 13068"/>
                <a:gd name="connsiteY14" fmla="*/ 78887 h 98015"/>
                <a:gd name="connsiteX15" fmla="*/ 12574 w 13068"/>
                <a:gd name="connsiteY15" fmla="*/ 78887 h 98015"/>
                <a:gd name="connsiteX16" fmla="*/ 10091 w 13068"/>
                <a:gd name="connsiteY16" fmla="*/ 58107 h 98015"/>
                <a:gd name="connsiteX17" fmla="*/ 5974 w 13068"/>
                <a:gd name="connsiteY17" fmla="*/ 54448 h 98015"/>
                <a:gd name="connsiteX18" fmla="*/ 4994 w 13068"/>
                <a:gd name="connsiteY18" fmla="*/ 46149 h 98015"/>
                <a:gd name="connsiteX19" fmla="*/ 8653 w 13068"/>
                <a:gd name="connsiteY19" fmla="*/ 41510 h 98015"/>
                <a:gd name="connsiteX20" fmla="*/ 13293 w 13068"/>
                <a:gd name="connsiteY20" fmla="*/ 45169 h 98015"/>
                <a:gd name="connsiteX21" fmla="*/ 14273 w 13068"/>
                <a:gd name="connsiteY21" fmla="*/ 53468 h 98015"/>
                <a:gd name="connsiteX22" fmla="*/ 10613 w 13068"/>
                <a:gd name="connsiteY22" fmla="*/ 58107 h 98015"/>
                <a:gd name="connsiteX23" fmla="*/ 10091 w 13068"/>
                <a:gd name="connsiteY23" fmla="*/ 58107 h 98015"/>
                <a:gd name="connsiteX24" fmla="*/ 7608 w 13068"/>
                <a:gd name="connsiteY24" fmla="*/ 37393 h 98015"/>
                <a:gd name="connsiteX25" fmla="*/ 3491 w 13068"/>
                <a:gd name="connsiteY25" fmla="*/ 33734 h 98015"/>
                <a:gd name="connsiteX26" fmla="*/ 2511 w 13068"/>
                <a:gd name="connsiteY26" fmla="*/ 25435 h 98015"/>
                <a:gd name="connsiteX27" fmla="*/ 6170 w 13068"/>
                <a:gd name="connsiteY27" fmla="*/ 20796 h 98015"/>
                <a:gd name="connsiteX28" fmla="*/ 10809 w 13068"/>
                <a:gd name="connsiteY28" fmla="*/ 24455 h 98015"/>
                <a:gd name="connsiteX29" fmla="*/ 11790 w 13068"/>
                <a:gd name="connsiteY29" fmla="*/ 32754 h 98015"/>
                <a:gd name="connsiteX30" fmla="*/ 8130 w 13068"/>
                <a:gd name="connsiteY30" fmla="*/ 37393 h 98015"/>
                <a:gd name="connsiteX31" fmla="*/ 7608 w 13068"/>
                <a:gd name="connsiteY31" fmla="*/ 37393 h 98015"/>
                <a:gd name="connsiteX32" fmla="*/ 5125 w 13068"/>
                <a:gd name="connsiteY32" fmla="*/ 16614 h 98015"/>
                <a:gd name="connsiteX33" fmla="*/ 1008 w 13068"/>
                <a:gd name="connsiteY33" fmla="*/ 12955 h 98015"/>
                <a:gd name="connsiteX34" fmla="*/ 28 w 13068"/>
                <a:gd name="connsiteY34" fmla="*/ 4656 h 98015"/>
                <a:gd name="connsiteX35" fmla="*/ 3687 w 13068"/>
                <a:gd name="connsiteY35" fmla="*/ 17 h 98015"/>
                <a:gd name="connsiteX36" fmla="*/ 8326 w 13068"/>
                <a:gd name="connsiteY36" fmla="*/ 3676 h 98015"/>
                <a:gd name="connsiteX37" fmla="*/ 9307 w 13068"/>
                <a:gd name="connsiteY37" fmla="*/ 11974 h 98015"/>
                <a:gd name="connsiteX38" fmla="*/ 5647 w 13068"/>
                <a:gd name="connsiteY38" fmla="*/ 16614 h 98015"/>
                <a:gd name="connsiteX39" fmla="*/ 5125 w 13068"/>
                <a:gd name="connsiteY39" fmla="*/ 16614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3068" h="98015">
                  <a:moveTo>
                    <a:pt x="15057" y="99666"/>
                  </a:moveTo>
                  <a:cubicBezTo>
                    <a:pt x="12965" y="99666"/>
                    <a:pt x="11136" y="98098"/>
                    <a:pt x="10940" y="96007"/>
                  </a:cubicBezTo>
                  <a:lnTo>
                    <a:pt x="9960" y="87708"/>
                  </a:lnTo>
                  <a:cubicBezTo>
                    <a:pt x="9698" y="85421"/>
                    <a:pt x="11332" y="83330"/>
                    <a:pt x="13619" y="83069"/>
                  </a:cubicBezTo>
                  <a:cubicBezTo>
                    <a:pt x="15906" y="82807"/>
                    <a:pt x="17997" y="84441"/>
                    <a:pt x="18259" y="86728"/>
                  </a:cubicBezTo>
                  <a:lnTo>
                    <a:pt x="19239" y="95027"/>
                  </a:lnTo>
                  <a:cubicBezTo>
                    <a:pt x="19500" y="97314"/>
                    <a:pt x="17866" y="99405"/>
                    <a:pt x="15579" y="99666"/>
                  </a:cubicBezTo>
                  <a:cubicBezTo>
                    <a:pt x="15449" y="99666"/>
                    <a:pt x="15252" y="99666"/>
                    <a:pt x="15057" y="99666"/>
                  </a:cubicBezTo>
                  <a:close/>
                  <a:moveTo>
                    <a:pt x="12574" y="78887"/>
                  </a:moveTo>
                  <a:cubicBezTo>
                    <a:pt x="10482" y="78887"/>
                    <a:pt x="8653" y="77318"/>
                    <a:pt x="8457" y="75227"/>
                  </a:cubicBezTo>
                  <a:lnTo>
                    <a:pt x="7477" y="66929"/>
                  </a:lnTo>
                  <a:cubicBezTo>
                    <a:pt x="7215" y="64642"/>
                    <a:pt x="8849" y="62551"/>
                    <a:pt x="11136" y="62289"/>
                  </a:cubicBezTo>
                  <a:cubicBezTo>
                    <a:pt x="13423" y="62093"/>
                    <a:pt x="15514" y="63662"/>
                    <a:pt x="15776" y="65949"/>
                  </a:cubicBezTo>
                  <a:lnTo>
                    <a:pt x="16756" y="74247"/>
                  </a:lnTo>
                  <a:cubicBezTo>
                    <a:pt x="17017" y="76534"/>
                    <a:pt x="15383" y="78625"/>
                    <a:pt x="13096" y="78887"/>
                  </a:cubicBezTo>
                  <a:cubicBezTo>
                    <a:pt x="12900" y="78887"/>
                    <a:pt x="12769" y="78887"/>
                    <a:pt x="12574" y="78887"/>
                  </a:cubicBezTo>
                  <a:close/>
                  <a:moveTo>
                    <a:pt x="10091" y="58107"/>
                  </a:moveTo>
                  <a:cubicBezTo>
                    <a:pt x="7999" y="58107"/>
                    <a:pt x="6170" y="56539"/>
                    <a:pt x="5974" y="54448"/>
                  </a:cubicBezTo>
                  <a:lnTo>
                    <a:pt x="4994" y="46149"/>
                  </a:lnTo>
                  <a:cubicBezTo>
                    <a:pt x="4732" y="43862"/>
                    <a:pt x="6366" y="41771"/>
                    <a:pt x="8653" y="41510"/>
                  </a:cubicBezTo>
                  <a:cubicBezTo>
                    <a:pt x="10940" y="41249"/>
                    <a:pt x="13031" y="42882"/>
                    <a:pt x="13293" y="45169"/>
                  </a:cubicBezTo>
                  <a:lnTo>
                    <a:pt x="14273" y="53468"/>
                  </a:lnTo>
                  <a:cubicBezTo>
                    <a:pt x="14534" y="55755"/>
                    <a:pt x="12900" y="57846"/>
                    <a:pt x="10613" y="58107"/>
                  </a:cubicBezTo>
                  <a:cubicBezTo>
                    <a:pt x="10417" y="58107"/>
                    <a:pt x="10222" y="58107"/>
                    <a:pt x="10091" y="58107"/>
                  </a:cubicBezTo>
                  <a:close/>
                  <a:moveTo>
                    <a:pt x="7608" y="37393"/>
                  </a:moveTo>
                  <a:cubicBezTo>
                    <a:pt x="5516" y="37393"/>
                    <a:pt x="3687" y="35825"/>
                    <a:pt x="3491" y="33734"/>
                  </a:cubicBezTo>
                  <a:lnTo>
                    <a:pt x="2511" y="25435"/>
                  </a:lnTo>
                  <a:cubicBezTo>
                    <a:pt x="2249" y="23148"/>
                    <a:pt x="3883" y="21057"/>
                    <a:pt x="6170" y="20796"/>
                  </a:cubicBezTo>
                  <a:cubicBezTo>
                    <a:pt x="8457" y="20535"/>
                    <a:pt x="10548" y="22168"/>
                    <a:pt x="10809" y="24455"/>
                  </a:cubicBezTo>
                  <a:lnTo>
                    <a:pt x="11790" y="32754"/>
                  </a:lnTo>
                  <a:cubicBezTo>
                    <a:pt x="12051" y="35041"/>
                    <a:pt x="10417" y="37132"/>
                    <a:pt x="8130" y="37393"/>
                  </a:cubicBezTo>
                  <a:cubicBezTo>
                    <a:pt x="7934" y="37393"/>
                    <a:pt x="7738" y="37393"/>
                    <a:pt x="7608" y="37393"/>
                  </a:cubicBezTo>
                  <a:close/>
                  <a:moveTo>
                    <a:pt x="5125" y="16614"/>
                  </a:moveTo>
                  <a:cubicBezTo>
                    <a:pt x="3033" y="16614"/>
                    <a:pt x="1269" y="15046"/>
                    <a:pt x="1008" y="12955"/>
                  </a:cubicBezTo>
                  <a:lnTo>
                    <a:pt x="28" y="4656"/>
                  </a:lnTo>
                  <a:cubicBezTo>
                    <a:pt x="-234" y="2369"/>
                    <a:pt x="1399" y="278"/>
                    <a:pt x="3687" y="17"/>
                  </a:cubicBezTo>
                  <a:cubicBezTo>
                    <a:pt x="6039" y="-180"/>
                    <a:pt x="8065" y="1389"/>
                    <a:pt x="8326" y="3676"/>
                  </a:cubicBezTo>
                  <a:lnTo>
                    <a:pt x="9307" y="11974"/>
                  </a:lnTo>
                  <a:cubicBezTo>
                    <a:pt x="9567" y="14261"/>
                    <a:pt x="7934" y="16352"/>
                    <a:pt x="5647" y="16614"/>
                  </a:cubicBezTo>
                  <a:cubicBezTo>
                    <a:pt x="5451" y="16614"/>
                    <a:pt x="5255" y="16614"/>
                    <a:pt x="5125" y="1661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5" name="Group 1744">
            <a:extLst>
              <a:ext uri="{FF2B5EF4-FFF2-40B4-BE49-F238E27FC236}">
                <a16:creationId xmlns:a16="http://schemas.microsoft.com/office/drawing/2014/main" id="{50B57C69-18D5-4A57-9D68-7534858C14C2}"/>
              </a:ext>
            </a:extLst>
          </p:cNvPr>
          <p:cNvGrpSpPr/>
          <p:nvPr/>
        </p:nvGrpSpPr>
        <p:grpSpPr>
          <a:xfrm>
            <a:off x="10646168" y="1486481"/>
            <a:ext cx="450677" cy="452971"/>
            <a:chOff x="10728819" y="1465916"/>
            <a:chExt cx="372460" cy="374356"/>
          </a:xfrm>
          <a:solidFill>
            <a:srgbClr val="FFFFFF"/>
          </a:solidFill>
        </p:grpSpPr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7AC689F1-B674-4202-A80F-C3F6F7029A9A}"/>
                </a:ext>
              </a:extLst>
            </p:cNvPr>
            <p:cNvSpPr/>
            <p:nvPr/>
          </p:nvSpPr>
          <p:spPr>
            <a:xfrm>
              <a:off x="10728819" y="1465916"/>
              <a:ext cx="372460" cy="372460"/>
            </a:xfrm>
            <a:custGeom>
              <a:avLst/>
              <a:gdLst>
                <a:gd name="connsiteX0" fmla="*/ 187733 w 372460"/>
                <a:gd name="connsiteY0" fmla="*/ 375466 h 372460"/>
                <a:gd name="connsiteX1" fmla="*/ 55151 w 372460"/>
                <a:gd name="connsiteY1" fmla="*/ 320708 h 372460"/>
                <a:gd name="connsiteX2" fmla="*/ 24962 w 372460"/>
                <a:gd name="connsiteY2" fmla="*/ 281371 h 372460"/>
                <a:gd name="connsiteX3" fmla="*/ 24569 w 372460"/>
                <a:gd name="connsiteY3" fmla="*/ 278234 h 372460"/>
                <a:gd name="connsiteX4" fmla="*/ 26530 w 372460"/>
                <a:gd name="connsiteY4" fmla="*/ 275686 h 372460"/>
                <a:gd name="connsiteX5" fmla="*/ 32215 w 372460"/>
                <a:gd name="connsiteY5" fmla="*/ 277254 h 372460"/>
                <a:gd name="connsiteX6" fmla="*/ 61096 w 372460"/>
                <a:gd name="connsiteY6" fmla="*/ 314762 h 372460"/>
                <a:gd name="connsiteX7" fmla="*/ 187733 w 372460"/>
                <a:gd name="connsiteY7" fmla="*/ 367102 h 372460"/>
                <a:gd name="connsiteX8" fmla="*/ 203938 w 372460"/>
                <a:gd name="connsiteY8" fmla="*/ 366383 h 372460"/>
                <a:gd name="connsiteX9" fmla="*/ 208447 w 372460"/>
                <a:gd name="connsiteY9" fmla="*/ 370173 h 372460"/>
                <a:gd name="connsiteX10" fmla="*/ 204658 w 372460"/>
                <a:gd name="connsiteY10" fmla="*/ 374747 h 372460"/>
                <a:gd name="connsiteX11" fmla="*/ 187733 w 372460"/>
                <a:gd name="connsiteY11" fmla="*/ 375466 h 372460"/>
                <a:gd name="connsiteX12" fmla="*/ 216681 w 372460"/>
                <a:gd name="connsiteY12" fmla="*/ 373179 h 372460"/>
                <a:gd name="connsiteX13" fmla="*/ 212564 w 372460"/>
                <a:gd name="connsiteY13" fmla="*/ 369651 h 372460"/>
                <a:gd name="connsiteX14" fmla="*/ 213348 w 372460"/>
                <a:gd name="connsiteY14" fmla="*/ 366579 h 372460"/>
                <a:gd name="connsiteX15" fmla="*/ 216093 w 372460"/>
                <a:gd name="connsiteY15" fmla="*/ 364880 h 372460"/>
                <a:gd name="connsiteX16" fmla="*/ 239943 w 372460"/>
                <a:gd name="connsiteY16" fmla="*/ 359392 h 372460"/>
                <a:gd name="connsiteX17" fmla="*/ 245171 w 372460"/>
                <a:gd name="connsiteY17" fmla="*/ 362201 h 372460"/>
                <a:gd name="connsiteX18" fmla="*/ 244843 w 372460"/>
                <a:gd name="connsiteY18" fmla="*/ 365403 h 372460"/>
                <a:gd name="connsiteX19" fmla="*/ 242360 w 372460"/>
                <a:gd name="connsiteY19" fmla="*/ 367364 h 372460"/>
                <a:gd name="connsiteX20" fmla="*/ 217399 w 372460"/>
                <a:gd name="connsiteY20" fmla="*/ 373114 h 372460"/>
                <a:gd name="connsiteX21" fmla="*/ 216681 w 372460"/>
                <a:gd name="connsiteY21" fmla="*/ 373179 h 372460"/>
                <a:gd name="connsiteX22" fmla="*/ 253011 w 372460"/>
                <a:gd name="connsiteY22" fmla="*/ 363508 h 372460"/>
                <a:gd name="connsiteX23" fmla="*/ 249091 w 372460"/>
                <a:gd name="connsiteY23" fmla="*/ 360829 h 372460"/>
                <a:gd name="connsiteX24" fmla="*/ 249222 w 372460"/>
                <a:gd name="connsiteY24" fmla="*/ 357627 h 372460"/>
                <a:gd name="connsiteX25" fmla="*/ 251509 w 372460"/>
                <a:gd name="connsiteY25" fmla="*/ 355471 h 372460"/>
                <a:gd name="connsiteX26" fmla="*/ 251574 w 372460"/>
                <a:gd name="connsiteY26" fmla="*/ 355406 h 372460"/>
                <a:gd name="connsiteX27" fmla="*/ 256933 w 372460"/>
                <a:gd name="connsiteY27" fmla="*/ 357823 h 372460"/>
                <a:gd name="connsiteX28" fmla="*/ 254710 w 372460"/>
                <a:gd name="connsiteY28" fmla="*/ 363182 h 372460"/>
                <a:gd name="connsiteX29" fmla="*/ 254514 w 372460"/>
                <a:gd name="connsiteY29" fmla="*/ 363247 h 372460"/>
                <a:gd name="connsiteX30" fmla="*/ 253011 w 372460"/>
                <a:gd name="connsiteY30" fmla="*/ 363508 h 372460"/>
                <a:gd name="connsiteX31" fmla="*/ 264577 w 372460"/>
                <a:gd name="connsiteY31" fmla="*/ 358673 h 372460"/>
                <a:gd name="connsiteX32" fmla="*/ 260788 w 372460"/>
                <a:gd name="connsiteY32" fmla="*/ 356255 h 372460"/>
                <a:gd name="connsiteX33" fmla="*/ 260657 w 372460"/>
                <a:gd name="connsiteY33" fmla="*/ 353053 h 372460"/>
                <a:gd name="connsiteX34" fmla="*/ 262813 w 372460"/>
                <a:gd name="connsiteY34" fmla="*/ 350701 h 372460"/>
                <a:gd name="connsiteX35" fmla="*/ 314370 w 372460"/>
                <a:gd name="connsiteY35" fmla="*/ 314762 h 372460"/>
                <a:gd name="connsiteX36" fmla="*/ 367103 w 372460"/>
                <a:gd name="connsiteY36" fmla="*/ 187733 h 372460"/>
                <a:gd name="connsiteX37" fmla="*/ 355602 w 372460"/>
                <a:gd name="connsiteY37" fmla="*/ 124415 h 372460"/>
                <a:gd name="connsiteX38" fmla="*/ 355667 w 372460"/>
                <a:gd name="connsiteY38" fmla="*/ 121213 h 372460"/>
                <a:gd name="connsiteX39" fmla="*/ 358020 w 372460"/>
                <a:gd name="connsiteY39" fmla="*/ 118991 h 372460"/>
                <a:gd name="connsiteX40" fmla="*/ 363377 w 372460"/>
                <a:gd name="connsiteY40" fmla="*/ 121409 h 372460"/>
                <a:gd name="connsiteX41" fmla="*/ 375466 w 372460"/>
                <a:gd name="connsiteY41" fmla="*/ 187733 h 372460"/>
                <a:gd name="connsiteX42" fmla="*/ 320316 w 372460"/>
                <a:gd name="connsiteY42" fmla="*/ 320708 h 372460"/>
                <a:gd name="connsiteX43" fmla="*/ 266342 w 372460"/>
                <a:gd name="connsiteY43" fmla="*/ 358281 h 372460"/>
                <a:gd name="connsiteX44" fmla="*/ 264577 w 372460"/>
                <a:gd name="connsiteY44" fmla="*/ 358673 h 372460"/>
                <a:gd name="connsiteX45" fmla="*/ 22740 w 372460"/>
                <a:gd name="connsiteY45" fmla="*/ 272419 h 372460"/>
                <a:gd name="connsiteX46" fmla="*/ 18950 w 372460"/>
                <a:gd name="connsiteY46" fmla="*/ 270066 h 372460"/>
                <a:gd name="connsiteX47" fmla="*/ 18754 w 372460"/>
                <a:gd name="connsiteY47" fmla="*/ 266865 h 372460"/>
                <a:gd name="connsiteX48" fmla="*/ 20845 w 372460"/>
                <a:gd name="connsiteY48" fmla="*/ 264512 h 372460"/>
                <a:gd name="connsiteX49" fmla="*/ 26465 w 372460"/>
                <a:gd name="connsiteY49" fmla="*/ 266407 h 372460"/>
                <a:gd name="connsiteX50" fmla="*/ 24504 w 372460"/>
                <a:gd name="connsiteY50" fmla="*/ 272027 h 372460"/>
                <a:gd name="connsiteX51" fmla="*/ 22740 w 372460"/>
                <a:gd name="connsiteY51" fmla="*/ 272419 h 372460"/>
                <a:gd name="connsiteX52" fmla="*/ 17578 w 372460"/>
                <a:gd name="connsiteY52" fmla="*/ 260984 h 372460"/>
                <a:gd name="connsiteX53" fmla="*/ 13722 w 372460"/>
                <a:gd name="connsiteY53" fmla="*/ 258370 h 372460"/>
                <a:gd name="connsiteX54" fmla="*/ 5750 w 372460"/>
                <a:gd name="connsiteY54" fmla="*/ 233997 h 372460"/>
                <a:gd name="connsiteX55" fmla="*/ 6207 w 372460"/>
                <a:gd name="connsiteY55" fmla="*/ 230795 h 372460"/>
                <a:gd name="connsiteX56" fmla="*/ 8756 w 372460"/>
                <a:gd name="connsiteY56" fmla="*/ 228900 h 372460"/>
                <a:gd name="connsiteX57" fmla="*/ 13853 w 372460"/>
                <a:gd name="connsiteY57" fmla="*/ 231971 h 372460"/>
                <a:gd name="connsiteX58" fmla="*/ 21433 w 372460"/>
                <a:gd name="connsiteY58" fmla="*/ 255233 h 372460"/>
                <a:gd name="connsiteX59" fmla="*/ 21433 w 372460"/>
                <a:gd name="connsiteY59" fmla="*/ 258435 h 372460"/>
                <a:gd name="connsiteX60" fmla="*/ 19146 w 372460"/>
                <a:gd name="connsiteY60" fmla="*/ 260657 h 372460"/>
                <a:gd name="connsiteX61" fmla="*/ 17578 w 372460"/>
                <a:gd name="connsiteY61" fmla="*/ 260984 h 372460"/>
                <a:gd name="connsiteX62" fmla="*/ 7122 w 372460"/>
                <a:gd name="connsiteY62" fmla="*/ 224914 h 372460"/>
                <a:gd name="connsiteX63" fmla="*/ 3006 w 372460"/>
                <a:gd name="connsiteY63" fmla="*/ 221451 h 372460"/>
                <a:gd name="connsiteX64" fmla="*/ 0 w 372460"/>
                <a:gd name="connsiteY64" fmla="*/ 187733 h 372460"/>
                <a:gd name="connsiteX65" fmla="*/ 55151 w 372460"/>
                <a:gd name="connsiteY65" fmla="*/ 54824 h 372460"/>
                <a:gd name="connsiteX66" fmla="*/ 79785 w 372460"/>
                <a:gd name="connsiteY66" fmla="*/ 34110 h 372460"/>
                <a:gd name="connsiteX67" fmla="*/ 85600 w 372460"/>
                <a:gd name="connsiteY67" fmla="*/ 35155 h 372460"/>
                <a:gd name="connsiteX68" fmla="*/ 84620 w 372460"/>
                <a:gd name="connsiteY68" fmla="*/ 40971 h 372460"/>
                <a:gd name="connsiteX69" fmla="*/ 61096 w 372460"/>
                <a:gd name="connsiteY69" fmla="*/ 60770 h 372460"/>
                <a:gd name="connsiteX70" fmla="*/ 8364 w 372460"/>
                <a:gd name="connsiteY70" fmla="*/ 187733 h 372460"/>
                <a:gd name="connsiteX71" fmla="*/ 11239 w 372460"/>
                <a:gd name="connsiteY71" fmla="*/ 220013 h 372460"/>
                <a:gd name="connsiteX72" fmla="*/ 11304 w 372460"/>
                <a:gd name="connsiteY72" fmla="*/ 220340 h 372460"/>
                <a:gd name="connsiteX73" fmla="*/ 11304 w 372460"/>
                <a:gd name="connsiteY73" fmla="*/ 220340 h 372460"/>
                <a:gd name="connsiteX74" fmla="*/ 7841 w 372460"/>
                <a:gd name="connsiteY74" fmla="*/ 224848 h 372460"/>
                <a:gd name="connsiteX75" fmla="*/ 7122 w 372460"/>
                <a:gd name="connsiteY75" fmla="*/ 224914 h 372460"/>
                <a:gd name="connsiteX76" fmla="*/ 354622 w 372460"/>
                <a:gd name="connsiteY76" fmla="*/ 115528 h 372460"/>
                <a:gd name="connsiteX77" fmla="*/ 350832 w 372460"/>
                <a:gd name="connsiteY77" fmla="*/ 113110 h 372460"/>
                <a:gd name="connsiteX78" fmla="*/ 339135 w 372460"/>
                <a:gd name="connsiteY78" fmla="*/ 91547 h 372460"/>
                <a:gd name="connsiteX79" fmla="*/ 339070 w 372460"/>
                <a:gd name="connsiteY79" fmla="*/ 91481 h 372460"/>
                <a:gd name="connsiteX80" fmla="*/ 338613 w 372460"/>
                <a:gd name="connsiteY80" fmla="*/ 88410 h 372460"/>
                <a:gd name="connsiteX81" fmla="*/ 340442 w 372460"/>
                <a:gd name="connsiteY81" fmla="*/ 85797 h 372460"/>
                <a:gd name="connsiteX82" fmla="*/ 346192 w 372460"/>
                <a:gd name="connsiteY82" fmla="*/ 87103 h 372460"/>
                <a:gd name="connsiteX83" fmla="*/ 358477 w 372460"/>
                <a:gd name="connsiteY83" fmla="*/ 109582 h 372460"/>
                <a:gd name="connsiteX84" fmla="*/ 356386 w 372460"/>
                <a:gd name="connsiteY84" fmla="*/ 115136 h 372460"/>
                <a:gd name="connsiteX85" fmla="*/ 354622 w 372460"/>
                <a:gd name="connsiteY85" fmla="*/ 115528 h 372460"/>
                <a:gd name="connsiteX86" fmla="*/ 335606 w 372460"/>
                <a:gd name="connsiteY86" fmla="*/ 83183 h 372460"/>
                <a:gd name="connsiteX87" fmla="*/ 332208 w 372460"/>
                <a:gd name="connsiteY87" fmla="*/ 81484 h 372460"/>
                <a:gd name="connsiteX88" fmla="*/ 331817 w 372460"/>
                <a:gd name="connsiteY88" fmla="*/ 80961 h 372460"/>
                <a:gd name="connsiteX89" fmla="*/ 331882 w 372460"/>
                <a:gd name="connsiteY89" fmla="*/ 80961 h 372460"/>
                <a:gd name="connsiteX90" fmla="*/ 333123 w 372460"/>
                <a:gd name="connsiteY90" fmla="*/ 75603 h 372460"/>
                <a:gd name="connsiteX91" fmla="*/ 338808 w 372460"/>
                <a:gd name="connsiteY91" fmla="*/ 76387 h 372460"/>
                <a:gd name="connsiteX92" fmla="*/ 338939 w 372460"/>
                <a:gd name="connsiteY92" fmla="*/ 76518 h 372460"/>
                <a:gd name="connsiteX93" fmla="*/ 338024 w 372460"/>
                <a:gd name="connsiteY93" fmla="*/ 82333 h 372460"/>
                <a:gd name="connsiteX94" fmla="*/ 335606 w 372460"/>
                <a:gd name="connsiteY94" fmla="*/ 83183 h 372460"/>
                <a:gd name="connsiteX95" fmla="*/ 327831 w 372460"/>
                <a:gd name="connsiteY95" fmla="*/ 73316 h 372460"/>
                <a:gd name="connsiteX96" fmla="*/ 324629 w 372460"/>
                <a:gd name="connsiteY96" fmla="*/ 71813 h 372460"/>
                <a:gd name="connsiteX97" fmla="*/ 314370 w 372460"/>
                <a:gd name="connsiteY97" fmla="*/ 60770 h 372460"/>
                <a:gd name="connsiteX98" fmla="*/ 187733 w 372460"/>
                <a:gd name="connsiteY98" fmla="*/ 8364 h 372460"/>
                <a:gd name="connsiteX99" fmla="*/ 139705 w 372460"/>
                <a:gd name="connsiteY99" fmla="*/ 14898 h 372460"/>
                <a:gd name="connsiteX100" fmla="*/ 134608 w 372460"/>
                <a:gd name="connsiteY100" fmla="*/ 11958 h 372460"/>
                <a:gd name="connsiteX101" fmla="*/ 137484 w 372460"/>
                <a:gd name="connsiteY101" fmla="*/ 6796 h 372460"/>
                <a:gd name="connsiteX102" fmla="*/ 187733 w 372460"/>
                <a:gd name="connsiteY102" fmla="*/ 0 h 372460"/>
                <a:gd name="connsiteX103" fmla="*/ 320316 w 372460"/>
                <a:gd name="connsiteY103" fmla="*/ 54824 h 372460"/>
                <a:gd name="connsiteX104" fmla="*/ 330967 w 372460"/>
                <a:gd name="connsiteY104" fmla="*/ 66455 h 372460"/>
                <a:gd name="connsiteX105" fmla="*/ 330509 w 372460"/>
                <a:gd name="connsiteY105" fmla="*/ 72336 h 372460"/>
                <a:gd name="connsiteX106" fmla="*/ 327831 w 372460"/>
                <a:gd name="connsiteY106" fmla="*/ 73316 h 372460"/>
                <a:gd name="connsiteX107" fmla="*/ 92723 w 372460"/>
                <a:gd name="connsiteY107" fmla="*/ 34894 h 372460"/>
                <a:gd name="connsiteX108" fmla="*/ 89129 w 372460"/>
                <a:gd name="connsiteY108" fmla="*/ 32868 h 372460"/>
                <a:gd name="connsiteX109" fmla="*/ 88672 w 372460"/>
                <a:gd name="connsiteY109" fmla="*/ 29666 h 372460"/>
                <a:gd name="connsiteX110" fmla="*/ 90370 w 372460"/>
                <a:gd name="connsiteY110" fmla="*/ 27248 h 372460"/>
                <a:gd name="connsiteX111" fmla="*/ 90501 w 372460"/>
                <a:gd name="connsiteY111" fmla="*/ 27118 h 372460"/>
                <a:gd name="connsiteX112" fmla="*/ 96251 w 372460"/>
                <a:gd name="connsiteY112" fmla="*/ 28555 h 372460"/>
                <a:gd name="connsiteX113" fmla="*/ 96775 w 372460"/>
                <a:gd name="connsiteY113" fmla="*/ 31692 h 372460"/>
                <a:gd name="connsiteX114" fmla="*/ 94880 w 372460"/>
                <a:gd name="connsiteY114" fmla="*/ 34306 h 372460"/>
                <a:gd name="connsiteX115" fmla="*/ 94357 w 372460"/>
                <a:gd name="connsiteY115" fmla="*/ 34567 h 372460"/>
                <a:gd name="connsiteX116" fmla="*/ 94357 w 372460"/>
                <a:gd name="connsiteY116" fmla="*/ 34502 h 372460"/>
                <a:gd name="connsiteX117" fmla="*/ 92723 w 372460"/>
                <a:gd name="connsiteY117" fmla="*/ 34894 h 372460"/>
                <a:gd name="connsiteX118" fmla="*/ 103635 w 372460"/>
                <a:gd name="connsiteY118" fmla="*/ 28751 h 372460"/>
                <a:gd name="connsiteX119" fmla="*/ 99911 w 372460"/>
                <a:gd name="connsiteY119" fmla="*/ 26464 h 372460"/>
                <a:gd name="connsiteX120" fmla="*/ 99649 w 372460"/>
                <a:gd name="connsiteY120" fmla="*/ 23262 h 372460"/>
                <a:gd name="connsiteX121" fmla="*/ 101741 w 372460"/>
                <a:gd name="connsiteY121" fmla="*/ 20845 h 372460"/>
                <a:gd name="connsiteX122" fmla="*/ 125265 w 372460"/>
                <a:gd name="connsiteY122" fmla="*/ 10651 h 372460"/>
                <a:gd name="connsiteX123" fmla="*/ 130622 w 372460"/>
                <a:gd name="connsiteY123" fmla="*/ 13199 h 372460"/>
                <a:gd name="connsiteX124" fmla="*/ 130426 w 372460"/>
                <a:gd name="connsiteY124" fmla="*/ 16401 h 372460"/>
                <a:gd name="connsiteX125" fmla="*/ 128009 w 372460"/>
                <a:gd name="connsiteY125" fmla="*/ 18558 h 372460"/>
                <a:gd name="connsiteX126" fmla="*/ 105596 w 372460"/>
                <a:gd name="connsiteY126" fmla="*/ 28294 h 372460"/>
                <a:gd name="connsiteX127" fmla="*/ 105334 w 372460"/>
                <a:gd name="connsiteY127" fmla="*/ 28425 h 372460"/>
                <a:gd name="connsiteX128" fmla="*/ 105334 w 372460"/>
                <a:gd name="connsiteY128" fmla="*/ 28359 h 372460"/>
                <a:gd name="connsiteX129" fmla="*/ 103635 w 372460"/>
                <a:gd name="connsiteY129" fmla="*/ 28751 h 37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372460" h="372460">
                  <a:moveTo>
                    <a:pt x="187733" y="375466"/>
                  </a:moveTo>
                  <a:cubicBezTo>
                    <a:pt x="137680" y="375466"/>
                    <a:pt x="90632" y="355994"/>
                    <a:pt x="55151" y="320708"/>
                  </a:cubicBezTo>
                  <a:cubicBezTo>
                    <a:pt x="43388" y="309011"/>
                    <a:pt x="33260" y="295747"/>
                    <a:pt x="24962" y="281371"/>
                  </a:cubicBezTo>
                  <a:cubicBezTo>
                    <a:pt x="24439" y="280456"/>
                    <a:pt x="24242" y="279280"/>
                    <a:pt x="24569" y="278234"/>
                  </a:cubicBezTo>
                  <a:cubicBezTo>
                    <a:pt x="24831" y="277124"/>
                    <a:pt x="25550" y="276209"/>
                    <a:pt x="26530" y="275686"/>
                  </a:cubicBezTo>
                  <a:cubicBezTo>
                    <a:pt x="28424" y="274575"/>
                    <a:pt x="31104" y="275294"/>
                    <a:pt x="32215" y="277254"/>
                  </a:cubicBezTo>
                  <a:cubicBezTo>
                    <a:pt x="40121" y="290911"/>
                    <a:pt x="49857" y="303588"/>
                    <a:pt x="61096" y="314762"/>
                  </a:cubicBezTo>
                  <a:cubicBezTo>
                    <a:pt x="94945" y="348545"/>
                    <a:pt x="139967" y="367102"/>
                    <a:pt x="187733" y="367102"/>
                  </a:cubicBezTo>
                  <a:cubicBezTo>
                    <a:pt x="193157" y="367102"/>
                    <a:pt x="198580" y="366841"/>
                    <a:pt x="203938" y="366383"/>
                  </a:cubicBezTo>
                  <a:cubicBezTo>
                    <a:pt x="206160" y="366122"/>
                    <a:pt x="208251" y="367886"/>
                    <a:pt x="208447" y="370173"/>
                  </a:cubicBezTo>
                  <a:cubicBezTo>
                    <a:pt x="208644" y="372460"/>
                    <a:pt x="206945" y="374551"/>
                    <a:pt x="204658" y="374747"/>
                  </a:cubicBezTo>
                  <a:cubicBezTo>
                    <a:pt x="199234" y="375205"/>
                    <a:pt x="193549" y="375466"/>
                    <a:pt x="187733" y="375466"/>
                  </a:cubicBezTo>
                  <a:close/>
                  <a:moveTo>
                    <a:pt x="216681" y="373179"/>
                  </a:moveTo>
                  <a:cubicBezTo>
                    <a:pt x="214655" y="373179"/>
                    <a:pt x="212890" y="371676"/>
                    <a:pt x="212564" y="369651"/>
                  </a:cubicBezTo>
                  <a:cubicBezTo>
                    <a:pt x="212433" y="368605"/>
                    <a:pt x="212695" y="367494"/>
                    <a:pt x="213348" y="366579"/>
                  </a:cubicBezTo>
                  <a:cubicBezTo>
                    <a:pt x="214001" y="365665"/>
                    <a:pt x="214982" y="365077"/>
                    <a:pt x="216093" y="364880"/>
                  </a:cubicBezTo>
                  <a:cubicBezTo>
                    <a:pt x="224130" y="363639"/>
                    <a:pt x="232167" y="361744"/>
                    <a:pt x="239943" y="359392"/>
                  </a:cubicBezTo>
                  <a:cubicBezTo>
                    <a:pt x="242100" y="358738"/>
                    <a:pt x="244517" y="360045"/>
                    <a:pt x="245171" y="362201"/>
                  </a:cubicBezTo>
                  <a:cubicBezTo>
                    <a:pt x="245498" y="363247"/>
                    <a:pt x="245367" y="364423"/>
                    <a:pt x="244843" y="365403"/>
                  </a:cubicBezTo>
                  <a:cubicBezTo>
                    <a:pt x="244321" y="366383"/>
                    <a:pt x="243406" y="367102"/>
                    <a:pt x="242360" y="367364"/>
                  </a:cubicBezTo>
                  <a:cubicBezTo>
                    <a:pt x="234192" y="369847"/>
                    <a:pt x="225829" y="371807"/>
                    <a:pt x="217399" y="373114"/>
                  </a:cubicBezTo>
                  <a:cubicBezTo>
                    <a:pt x="217203" y="373179"/>
                    <a:pt x="216942" y="373179"/>
                    <a:pt x="216681" y="373179"/>
                  </a:cubicBezTo>
                  <a:close/>
                  <a:moveTo>
                    <a:pt x="253011" y="363508"/>
                  </a:moveTo>
                  <a:cubicBezTo>
                    <a:pt x="251247" y="363508"/>
                    <a:pt x="249679" y="362463"/>
                    <a:pt x="249091" y="360829"/>
                  </a:cubicBezTo>
                  <a:cubicBezTo>
                    <a:pt x="248699" y="359784"/>
                    <a:pt x="248765" y="358607"/>
                    <a:pt x="249222" y="357627"/>
                  </a:cubicBezTo>
                  <a:cubicBezTo>
                    <a:pt x="249679" y="356582"/>
                    <a:pt x="250463" y="355798"/>
                    <a:pt x="251509" y="355471"/>
                  </a:cubicBezTo>
                  <a:lnTo>
                    <a:pt x="251574" y="355406"/>
                  </a:lnTo>
                  <a:cubicBezTo>
                    <a:pt x="253666" y="354621"/>
                    <a:pt x="256148" y="355798"/>
                    <a:pt x="256933" y="357823"/>
                  </a:cubicBezTo>
                  <a:cubicBezTo>
                    <a:pt x="257717" y="359914"/>
                    <a:pt x="256737" y="362267"/>
                    <a:pt x="254710" y="363182"/>
                  </a:cubicBezTo>
                  <a:lnTo>
                    <a:pt x="254514" y="363247"/>
                  </a:lnTo>
                  <a:cubicBezTo>
                    <a:pt x="253992" y="363443"/>
                    <a:pt x="253535" y="363508"/>
                    <a:pt x="253011" y="363508"/>
                  </a:cubicBezTo>
                  <a:close/>
                  <a:moveTo>
                    <a:pt x="264577" y="358673"/>
                  </a:moveTo>
                  <a:cubicBezTo>
                    <a:pt x="262944" y="358673"/>
                    <a:pt x="261441" y="357693"/>
                    <a:pt x="260788" y="356255"/>
                  </a:cubicBezTo>
                  <a:cubicBezTo>
                    <a:pt x="260265" y="355210"/>
                    <a:pt x="260265" y="354099"/>
                    <a:pt x="260657" y="353053"/>
                  </a:cubicBezTo>
                  <a:cubicBezTo>
                    <a:pt x="261049" y="352008"/>
                    <a:pt x="261768" y="351158"/>
                    <a:pt x="262813" y="350701"/>
                  </a:cubicBezTo>
                  <a:cubicBezTo>
                    <a:pt x="281959" y="341814"/>
                    <a:pt x="299341" y="329791"/>
                    <a:pt x="314370" y="314762"/>
                  </a:cubicBezTo>
                  <a:cubicBezTo>
                    <a:pt x="348349" y="280848"/>
                    <a:pt x="367103" y="235761"/>
                    <a:pt x="367103" y="187733"/>
                  </a:cubicBezTo>
                  <a:cubicBezTo>
                    <a:pt x="367103" y="165908"/>
                    <a:pt x="363181" y="144606"/>
                    <a:pt x="355602" y="124415"/>
                  </a:cubicBezTo>
                  <a:cubicBezTo>
                    <a:pt x="355209" y="123369"/>
                    <a:pt x="355209" y="122258"/>
                    <a:pt x="355667" y="121213"/>
                  </a:cubicBezTo>
                  <a:cubicBezTo>
                    <a:pt x="356124" y="120167"/>
                    <a:pt x="356908" y="119383"/>
                    <a:pt x="358020" y="118991"/>
                  </a:cubicBezTo>
                  <a:cubicBezTo>
                    <a:pt x="360110" y="118207"/>
                    <a:pt x="362593" y="119318"/>
                    <a:pt x="363377" y="121409"/>
                  </a:cubicBezTo>
                  <a:cubicBezTo>
                    <a:pt x="371415" y="142580"/>
                    <a:pt x="375466" y="164863"/>
                    <a:pt x="375466" y="187733"/>
                  </a:cubicBezTo>
                  <a:cubicBezTo>
                    <a:pt x="375466" y="237983"/>
                    <a:pt x="355863" y="285226"/>
                    <a:pt x="320316" y="320708"/>
                  </a:cubicBezTo>
                  <a:cubicBezTo>
                    <a:pt x="304568" y="336325"/>
                    <a:pt x="286402" y="349002"/>
                    <a:pt x="266342" y="358281"/>
                  </a:cubicBezTo>
                  <a:cubicBezTo>
                    <a:pt x="265754" y="358542"/>
                    <a:pt x="265165" y="358673"/>
                    <a:pt x="264577" y="358673"/>
                  </a:cubicBezTo>
                  <a:close/>
                  <a:moveTo>
                    <a:pt x="22740" y="272419"/>
                  </a:moveTo>
                  <a:cubicBezTo>
                    <a:pt x="21106" y="272419"/>
                    <a:pt x="19669" y="271504"/>
                    <a:pt x="18950" y="270066"/>
                  </a:cubicBezTo>
                  <a:cubicBezTo>
                    <a:pt x="18427" y="269086"/>
                    <a:pt x="18362" y="267910"/>
                    <a:pt x="18754" y="266865"/>
                  </a:cubicBezTo>
                  <a:cubicBezTo>
                    <a:pt x="19081" y="265819"/>
                    <a:pt x="19865" y="264970"/>
                    <a:pt x="20845" y="264512"/>
                  </a:cubicBezTo>
                  <a:cubicBezTo>
                    <a:pt x="22870" y="263467"/>
                    <a:pt x="25484" y="264382"/>
                    <a:pt x="26465" y="266407"/>
                  </a:cubicBezTo>
                  <a:cubicBezTo>
                    <a:pt x="27444" y="268498"/>
                    <a:pt x="26595" y="270981"/>
                    <a:pt x="24504" y="272027"/>
                  </a:cubicBezTo>
                  <a:cubicBezTo>
                    <a:pt x="23982" y="272288"/>
                    <a:pt x="23328" y="272419"/>
                    <a:pt x="22740" y="272419"/>
                  </a:cubicBezTo>
                  <a:close/>
                  <a:moveTo>
                    <a:pt x="17578" y="260984"/>
                  </a:moveTo>
                  <a:cubicBezTo>
                    <a:pt x="15879" y="260984"/>
                    <a:pt x="14375" y="259938"/>
                    <a:pt x="13722" y="258370"/>
                  </a:cubicBezTo>
                  <a:cubicBezTo>
                    <a:pt x="10520" y="250463"/>
                    <a:pt x="7841" y="242295"/>
                    <a:pt x="5750" y="233997"/>
                  </a:cubicBezTo>
                  <a:cubicBezTo>
                    <a:pt x="5423" y="232886"/>
                    <a:pt x="5619" y="231775"/>
                    <a:pt x="6207" y="230795"/>
                  </a:cubicBezTo>
                  <a:cubicBezTo>
                    <a:pt x="6731" y="229880"/>
                    <a:pt x="7646" y="229161"/>
                    <a:pt x="8756" y="228900"/>
                  </a:cubicBezTo>
                  <a:cubicBezTo>
                    <a:pt x="10978" y="228377"/>
                    <a:pt x="13265" y="229749"/>
                    <a:pt x="13853" y="231971"/>
                  </a:cubicBezTo>
                  <a:cubicBezTo>
                    <a:pt x="15814" y="239747"/>
                    <a:pt x="18362" y="247588"/>
                    <a:pt x="21433" y="255233"/>
                  </a:cubicBezTo>
                  <a:cubicBezTo>
                    <a:pt x="21890" y="256279"/>
                    <a:pt x="21890" y="257390"/>
                    <a:pt x="21433" y="258435"/>
                  </a:cubicBezTo>
                  <a:cubicBezTo>
                    <a:pt x="20975" y="259481"/>
                    <a:pt x="20191" y="260265"/>
                    <a:pt x="19146" y="260657"/>
                  </a:cubicBezTo>
                  <a:cubicBezTo>
                    <a:pt x="18688" y="260853"/>
                    <a:pt x="18100" y="260984"/>
                    <a:pt x="17578" y="260984"/>
                  </a:cubicBezTo>
                  <a:close/>
                  <a:moveTo>
                    <a:pt x="7122" y="224914"/>
                  </a:moveTo>
                  <a:cubicBezTo>
                    <a:pt x="5097" y="224914"/>
                    <a:pt x="3398" y="223476"/>
                    <a:pt x="3006" y="221451"/>
                  </a:cubicBezTo>
                  <a:cubicBezTo>
                    <a:pt x="980" y="210407"/>
                    <a:pt x="0" y="199103"/>
                    <a:pt x="0" y="187733"/>
                  </a:cubicBezTo>
                  <a:cubicBezTo>
                    <a:pt x="0" y="137484"/>
                    <a:pt x="19603" y="90305"/>
                    <a:pt x="55151" y="54824"/>
                  </a:cubicBezTo>
                  <a:cubicBezTo>
                    <a:pt x="62795" y="47244"/>
                    <a:pt x="71094" y="40252"/>
                    <a:pt x="79785" y="34110"/>
                  </a:cubicBezTo>
                  <a:cubicBezTo>
                    <a:pt x="81615" y="32868"/>
                    <a:pt x="84359" y="33325"/>
                    <a:pt x="85600" y="35155"/>
                  </a:cubicBezTo>
                  <a:cubicBezTo>
                    <a:pt x="86973" y="37050"/>
                    <a:pt x="86515" y="39664"/>
                    <a:pt x="84620" y="40971"/>
                  </a:cubicBezTo>
                  <a:cubicBezTo>
                    <a:pt x="76191" y="46917"/>
                    <a:pt x="68284" y="53582"/>
                    <a:pt x="61096" y="60770"/>
                  </a:cubicBezTo>
                  <a:cubicBezTo>
                    <a:pt x="27052" y="94683"/>
                    <a:pt x="8364" y="139771"/>
                    <a:pt x="8364" y="187733"/>
                  </a:cubicBezTo>
                  <a:cubicBezTo>
                    <a:pt x="8364" y="198646"/>
                    <a:pt x="9345" y="209493"/>
                    <a:pt x="11239" y="220013"/>
                  </a:cubicBezTo>
                  <a:lnTo>
                    <a:pt x="11304" y="220340"/>
                  </a:lnTo>
                  <a:lnTo>
                    <a:pt x="11304" y="220340"/>
                  </a:lnTo>
                  <a:cubicBezTo>
                    <a:pt x="11435" y="222496"/>
                    <a:pt x="9998" y="224456"/>
                    <a:pt x="7841" y="224848"/>
                  </a:cubicBezTo>
                  <a:cubicBezTo>
                    <a:pt x="7646" y="224914"/>
                    <a:pt x="7384" y="224914"/>
                    <a:pt x="7122" y="224914"/>
                  </a:cubicBezTo>
                  <a:close/>
                  <a:moveTo>
                    <a:pt x="354622" y="115528"/>
                  </a:moveTo>
                  <a:cubicBezTo>
                    <a:pt x="353053" y="115528"/>
                    <a:pt x="351551" y="114548"/>
                    <a:pt x="350832" y="113110"/>
                  </a:cubicBezTo>
                  <a:cubicBezTo>
                    <a:pt x="347499" y="105726"/>
                    <a:pt x="343578" y="98473"/>
                    <a:pt x="339135" y="91547"/>
                  </a:cubicBezTo>
                  <a:lnTo>
                    <a:pt x="339070" y="91481"/>
                  </a:lnTo>
                  <a:cubicBezTo>
                    <a:pt x="338547" y="90567"/>
                    <a:pt x="338351" y="89456"/>
                    <a:pt x="338613" y="88410"/>
                  </a:cubicBezTo>
                  <a:cubicBezTo>
                    <a:pt x="338808" y="87299"/>
                    <a:pt x="339461" y="86385"/>
                    <a:pt x="340442" y="85797"/>
                  </a:cubicBezTo>
                  <a:cubicBezTo>
                    <a:pt x="342337" y="84555"/>
                    <a:pt x="345016" y="85208"/>
                    <a:pt x="346192" y="87103"/>
                  </a:cubicBezTo>
                  <a:cubicBezTo>
                    <a:pt x="350767" y="94226"/>
                    <a:pt x="354883" y="101806"/>
                    <a:pt x="358477" y="109582"/>
                  </a:cubicBezTo>
                  <a:cubicBezTo>
                    <a:pt x="359392" y="111673"/>
                    <a:pt x="358477" y="114156"/>
                    <a:pt x="356386" y="115136"/>
                  </a:cubicBezTo>
                  <a:cubicBezTo>
                    <a:pt x="355863" y="115397"/>
                    <a:pt x="355275" y="115528"/>
                    <a:pt x="354622" y="115528"/>
                  </a:cubicBezTo>
                  <a:close/>
                  <a:moveTo>
                    <a:pt x="335606" y="83183"/>
                  </a:moveTo>
                  <a:cubicBezTo>
                    <a:pt x="334234" y="83183"/>
                    <a:pt x="332992" y="82529"/>
                    <a:pt x="332208" y="81484"/>
                  </a:cubicBezTo>
                  <a:lnTo>
                    <a:pt x="331817" y="80961"/>
                  </a:lnTo>
                  <a:lnTo>
                    <a:pt x="331882" y="80961"/>
                  </a:lnTo>
                  <a:cubicBezTo>
                    <a:pt x="330967" y="79131"/>
                    <a:pt x="331424" y="76844"/>
                    <a:pt x="333123" y="75603"/>
                  </a:cubicBezTo>
                  <a:cubicBezTo>
                    <a:pt x="334822" y="74361"/>
                    <a:pt x="337502" y="74688"/>
                    <a:pt x="338808" y="76387"/>
                  </a:cubicBezTo>
                  <a:lnTo>
                    <a:pt x="338939" y="76518"/>
                  </a:lnTo>
                  <a:cubicBezTo>
                    <a:pt x="340311" y="78347"/>
                    <a:pt x="339919" y="80961"/>
                    <a:pt x="338024" y="82333"/>
                  </a:cubicBezTo>
                  <a:cubicBezTo>
                    <a:pt x="337371" y="82856"/>
                    <a:pt x="336456" y="83183"/>
                    <a:pt x="335606" y="83183"/>
                  </a:cubicBezTo>
                  <a:close/>
                  <a:moveTo>
                    <a:pt x="327831" y="73316"/>
                  </a:moveTo>
                  <a:cubicBezTo>
                    <a:pt x="326589" y="73316"/>
                    <a:pt x="325413" y="72793"/>
                    <a:pt x="324629" y="71813"/>
                  </a:cubicBezTo>
                  <a:cubicBezTo>
                    <a:pt x="321362" y="67958"/>
                    <a:pt x="317898" y="64233"/>
                    <a:pt x="314370" y="60770"/>
                  </a:cubicBezTo>
                  <a:cubicBezTo>
                    <a:pt x="280522" y="26987"/>
                    <a:pt x="235500" y="8364"/>
                    <a:pt x="187733" y="8364"/>
                  </a:cubicBezTo>
                  <a:cubicBezTo>
                    <a:pt x="171397" y="8364"/>
                    <a:pt x="155257" y="10586"/>
                    <a:pt x="139705" y="14898"/>
                  </a:cubicBezTo>
                  <a:cubicBezTo>
                    <a:pt x="137549" y="15487"/>
                    <a:pt x="135197" y="14114"/>
                    <a:pt x="134608" y="11958"/>
                  </a:cubicBezTo>
                  <a:cubicBezTo>
                    <a:pt x="133955" y="9736"/>
                    <a:pt x="135262" y="7449"/>
                    <a:pt x="137484" y="6796"/>
                  </a:cubicBezTo>
                  <a:cubicBezTo>
                    <a:pt x="153820" y="2287"/>
                    <a:pt x="170744" y="0"/>
                    <a:pt x="187733" y="0"/>
                  </a:cubicBezTo>
                  <a:cubicBezTo>
                    <a:pt x="237721" y="0"/>
                    <a:pt x="284834" y="19472"/>
                    <a:pt x="320316" y="54824"/>
                  </a:cubicBezTo>
                  <a:cubicBezTo>
                    <a:pt x="323975" y="58483"/>
                    <a:pt x="327569" y="62403"/>
                    <a:pt x="330967" y="66455"/>
                  </a:cubicBezTo>
                  <a:cubicBezTo>
                    <a:pt x="332470" y="68154"/>
                    <a:pt x="332274" y="70833"/>
                    <a:pt x="330509" y="72336"/>
                  </a:cubicBezTo>
                  <a:cubicBezTo>
                    <a:pt x="329725" y="72989"/>
                    <a:pt x="328811" y="73316"/>
                    <a:pt x="327831" y="73316"/>
                  </a:cubicBezTo>
                  <a:close/>
                  <a:moveTo>
                    <a:pt x="92723" y="34894"/>
                  </a:moveTo>
                  <a:cubicBezTo>
                    <a:pt x="91220" y="34894"/>
                    <a:pt x="89913" y="34110"/>
                    <a:pt x="89129" y="32868"/>
                  </a:cubicBezTo>
                  <a:cubicBezTo>
                    <a:pt x="88541" y="31888"/>
                    <a:pt x="88411" y="30777"/>
                    <a:pt x="88672" y="29666"/>
                  </a:cubicBezTo>
                  <a:cubicBezTo>
                    <a:pt x="88933" y="28686"/>
                    <a:pt x="89521" y="27837"/>
                    <a:pt x="90370" y="27248"/>
                  </a:cubicBezTo>
                  <a:lnTo>
                    <a:pt x="90501" y="27118"/>
                  </a:lnTo>
                  <a:cubicBezTo>
                    <a:pt x="92462" y="25942"/>
                    <a:pt x="95141" y="26660"/>
                    <a:pt x="96251" y="28555"/>
                  </a:cubicBezTo>
                  <a:cubicBezTo>
                    <a:pt x="96840" y="29470"/>
                    <a:pt x="97036" y="30581"/>
                    <a:pt x="96775" y="31692"/>
                  </a:cubicBezTo>
                  <a:cubicBezTo>
                    <a:pt x="96513" y="32737"/>
                    <a:pt x="95860" y="33717"/>
                    <a:pt x="94880" y="34306"/>
                  </a:cubicBezTo>
                  <a:lnTo>
                    <a:pt x="94357" y="34567"/>
                  </a:lnTo>
                  <a:lnTo>
                    <a:pt x="94357" y="34502"/>
                  </a:lnTo>
                  <a:cubicBezTo>
                    <a:pt x="93834" y="34763"/>
                    <a:pt x="93311" y="34894"/>
                    <a:pt x="92723" y="34894"/>
                  </a:cubicBezTo>
                  <a:close/>
                  <a:moveTo>
                    <a:pt x="103635" y="28751"/>
                  </a:moveTo>
                  <a:cubicBezTo>
                    <a:pt x="102067" y="28751"/>
                    <a:pt x="100630" y="27837"/>
                    <a:pt x="99911" y="26464"/>
                  </a:cubicBezTo>
                  <a:cubicBezTo>
                    <a:pt x="99453" y="25484"/>
                    <a:pt x="99322" y="24373"/>
                    <a:pt x="99649" y="23262"/>
                  </a:cubicBezTo>
                  <a:cubicBezTo>
                    <a:pt x="99977" y="22217"/>
                    <a:pt x="100761" y="21367"/>
                    <a:pt x="101741" y="20845"/>
                  </a:cubicBezTo>
                  <a:cubicBezTo>
                    <a:pt x="109320" y="16924"/>
                    <a:pt x="117292" y="13461"/>
                    <a:pt x="125265" y="10651"/>
                  </a:cubicBezTo>
                  <a:cubicBezTo>
                    <a:pt x="127421" y="9932"/>
                    <a:pt x="129838" y="11108"/>
                    <a:pt x="130622" y="13199"/>
                  </a:cubicBezTo>
                  <a:cubicBezTo>
                    <a:pt x="130949" y="14245"/>
                    <a:pt x="130884" y="15421"/>
                    <a:pt x="130426" y="16401"/>
                  </a:cubicBezTo>
                  <a:cubicBezTo>
                    <a:pt x="129969" y="17447"/>
                    <a:pt x="129120" y="18166"/>
                    <a:pt x="128009" y="18558"/>
                  </a:cubicBezTo>
                  <a:cubicBezTo>
                    <a:pt x="120364" y="21302"/>
                    <a:pt x="112784" y="24569"/>
                    <a:pt x="105596" y="28294"/>
                  </a:cubicBezTo>
                  <a:lnTo>
                    <a:pt x="105334" y="28425"/>
                  </a:lnTo>
                  <a:lnTo>
                    <a:pt x="105334" y="28359"/>
                  </a:lnTo>
                  <a:cubicBezTo>
                    <a:pt x="104812" y="28621"/>
                    <a:pt x="104223" y="28751"/>
                    <a:pt x="103635" y="2875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D5202606-095C-43E7-B69C-F42AEA110326}"/>
                </a:ext>
              </a:extLst>
            </p:cNvPr>
            <p:cNvSpPr/>
            <p:nvPr/>
          </p:nvSpPr>
          <p:spPr>
            <a:xfrm>
              <a:off x="10780441" y="1465916"/>
              <a:ext cx="267910" cy="98016"/>
            </a:xfrm>
            <a:custGeom>
              <a:avLst/>
              <a:gdLst>
                <a:gd name="connsiteX0" fmla="*/ 136111 w 267910"/>
                <a:gd name="connsiteY0" fmla="*/ 99127 h 98015"/>
                <a:gd name="connsiteX1" fmla="*/ 63645 w 267910"/>
                <a:gd name="connsiteY1" fmla="*/ 88998 h 98015"/>
                <a:gd name="connsiteX2" fmla="*/ 61096 w 267910"/>
                <a:gd name="connsiteY2" fmla="*/ 86973 h 98015"/>
                <a:gd name="connsiteX3" fmla="*/ 60769 w 267910"/>
                <a:gd name="connsiteY3" fmla="*/ 83771 h 98015"/>
                <a:gd name="connsiteX4" fmla="*/ 65997 w 267910"/>
                <a:gd name="connsiteY4" fmla="*/ 80961 h 98015"/>
                <a:gd name="connsiteX5" fmla="*/ 136111 w 267910"/>
                <a:gd name="connsiteY5" fmla="*/ 90763 h 98015"/>
                <a:gd name="connsiteX6" fmla="*/ 210407 w 267910"/>
                <a:gd name="connsiteY6" fmla="*/ 79720 h 98015"/>
                <a:gd name="connsiteX7" fmla="*/ 259089 w 267910"/>
                <a:gd name="connsiteY7" fmla="*/ 57176 h 98015"/>
                <a:gd name="connsiteX8" fmla="*/ 249875 w 267910"/>
                <a:gd name="connsiteY8" fmla="*/ 49139 h 98015"/>
                <a:gd name="connsiteX9" fmla="*/ 249810 w 267910"/>
                <a:gd name="connsiteY9" fmla="*/ 49008 h 98015"/>
                <a:gd name="connsiteX10" fmla="*/ 249222 w 267910"/>
                <a:gd name="connsiteY10" fmla="*/ 43127 h 98015"/>
                <a:gd name="connsiteX11" fmla="*/ 255103 w 267910"/>
                <a:gd name="connsiteY11" fmla="*/ 42539 h 98015"/>
                <a:gd name="connsiteX12" fmla="*/ 268694 w 267910"/>
                <a:gd name="connsiteY12" fmla="*/ 54824 h 98015"/>
                <a:gd name="connsiteX13" fmla="*/ 272223 w 267910"/>
                <a:gd name="connsiteY13" fmla="*/ 58352 h 98015"/>
                <a:gd name="connsiteX14" fmla="*/ 268106 w 267910"/>
                <a:gd name="connsiteY14" fmla="*/ 61227 h 98015"/>
                <a:gd name="connsiteX15" fmla="*/ 212956 w 267910"/>
                <a:gd name="connsiteY15" fmla="*/ 87692 h 98015"/>
                <a:gd name="connsiteX16" fmla="*/ 136111 w 267910"/>
                <a:gd name="connsiteY16" fmla="*/ 99127 h 98015"/>
                <a:gd name="connsiteX17" fmla="*/ 52863 w 267910"/>
                <a:gd name="connsiteY17" fmla="*/ 85274 h 98015"/>
                <a:gd name="connsiteX18" fmla="*/ 51491 w 267910"/>
                <a:gd name="connsiteY18" fmla="*/ 85078 h 98015"/>
                <a:gd name="connsiteX19" fmla="*/ 49073 w 267910"/>
                <a:gd name="connsiteY19" fmla="*/ 82921 h 98015"/>
                <a:gd name="connsiteX20" fmla="*/ 48943 w 267910"/>
                <a:gd name="connsiteY20" fmla="*/ 79720 h 98015"/>
                <a:gd name="connsiteX21" fmla="*/ 53843 w 267910"/>
                <a:gd name="connsiteY21" fmla="*/ 77040 h 98015"/>
                <a:gd name="connsiteX22" fmla="*/ 53843 w 267910"/>
                <a:gd name="connsiteY22" fmla="*/ 77040 h 98015"/>
                <a:gd name="connsiteX23" fmla="*/ 54235 w 267910"/>
                <a:gd name="connsiteY23" fmla="*/ 77171 h 98015"/>
                <a:gd name="connsiteX24" fmla="*/ 56783 w 267910"/>
                <a:gd name="connsiteY24" fmla="*/ 82529 h 98015"/>
                <a:gd name="connsiteX25" fmla="*/ 52863 w 267910"/>
                <a:gd name="connsiteY25" fmla="*/ 85274 h 98015"/>
                <a:gd name="connsiteX26" fmla="*/ 41166 w 267910"/>
                <a:gd name="connsiteY26" fmla="*/ 80765 h 98015"/>
                <a:gd name="connsiteX27" fmla="*/ 39533 w 267910"/>
                <a:gd name="connsiteY27" fmla="*/ 80438 h 98015"/>
                <a:gd name="connsiteX28" fmla="*/ 16598 w 267910"/>
                <a:gd name="connsiteY28" fmla="*/ 69069 h 98015"/>
                <a:gd name="connsiteX29" fmla="*/ 14637 w 267910"/>
                <a:gd name="connsiteY29" fmla="*/ 66520 h 98015"/>
                <a:gd name="connsiteX30" fmla="*/ 15029 w 267910"/>
                <a:gd name="connsiteY30" fmla="*/ 63384 h 98015"/>
                <a:gd name="connsiteX31" fmla="*/ 20779 w 267910"/>
                <a:gd name="connsiteY31" fmla="*/ 61881 h 98015"/>
                <a:gd name="connsiteX32" fmla="*/ 42800 w 267910"/>
                <a:gd name="connsiteY32" fmla="*/ 72728 h 98015"/>
                <a:gd name="connsiteX33" fmla="*/ 45022 w 267910"/>
                <a:gd name="connsiteY33" fmla="*/ 78217 h 98015"/>
                <a:gd name="connsiteX34" fmla="*/ 41166 w 267910"/>
                <a:gd name="connsiteY34" fmla="*/ 80765 h 98015"/>
                <a:gd name="connsiteX35" fmla="*/ 8037 w 267910"/>
                <a:gd name="connsiteY35" fmla="*/ 62992 h 98015"/>
                <a:gd name="connsiteX36" fmla="*/ 5685 w 267910"/>
                <a:gd name="connsiteY36" fmla="*/ 62338 h 98015"/>
                <a:gd name="connsiteX37" fmla="*/ 4117 w 267910"/>
                <a:gd name="connsiteY37" fmla="*/ 61227 h 98015"/>
                <a:gd name="connsiteX38" fmla="*/ 0 w 267910"/>
                <a:gd name="connsiteY38" fmla="*/ 58352 h 98015"/>
                <a:gd name="connsiteX39" fmla="*/ 3529 w 267910"/>
                <a:gd name="connsiteY39" fmla="*/ 54824 h 98015"/>
                <a:gd name="connsiteX40" fmla="*/ 136111 w 267910"/>
                <a:gd name="connsiteY40" fmla="*/ 0 h 98015"/>
                <a:gd name="connsiteX41" fmla="*/ 199561 w 267910"/>
                <a:gd name="connsiteY41" fmla="*/ 11043 h 98015"/>
                <a:gd name="connsiteX42" fmla="*/ 201913 w 267910"/>
                <a:gd name="connsiteY42" fmla="*/ 13134 h 98015"/>
                <a:gd name="connsiteX43" fmla="*/ 202108 w 267910"/>
                <a:gd name="connsiteY43" fmla="*/ 16401 h 98015"/>
                <a:gd name="connsiteX44" fmla="*/ 196750 w 267910"/>
                <a:gd name="connsiteY44" fmla="*/ 18884 h 98015"/>
                <a:gd name="connsiteX45" fmla="*/ 136111 w 267910"/>
                <a:gd name="connsiteY45" fmla="*/ 8364 h 98015"/>
                <a:gd name="connsiteX46" fmla="*/ 12154 w 267910"/>
                <a:gd name="connsiteY46" fmla="*/ 58091 h 98015"/>
                <a:gd name="connsiteX47" fmla="*/ 11501 w 267910"/>
                <a:gd name="connsiteY47" fmla="*/ 61162 h 98015"/>
                <a:gd name="connsiteX48" fmla="*/ 8037 w 267910"/>
                <a:gd name="connsiteY48" fmla="*/ 62992 h 98015"/>
                <a:gd name="connsiteX49" fmla="*/ 242491 w 267910"/>
                <a:gd name="connsiteY49" fmla="*/ 42343 h 98015"/>
                <a:gd name="connsiteX50" fmla="*/ 240074 w 267910"/>
                <a:gd name="connsiteY50" fmla="*/ 41559 h 98015"/>
                <a:gd name="connsiteX51" fmla="*/ 219164 w 267910"/>
                <a:gd name="connsiteY51" fmla="*/ 28751 h 98015"/>
                <a:gd name="connsiteX52" fmla="*/ 217138 w 267910"/>
                <a:gd name="connsiteY52" fmla="*/ 26268 h 98015"/>
                <a:gd name="connsiteX53" fmla="*/ 217399 w 267910"/>
                <a:gd name="connsiteY53" fmla="*/ 23132 h 98015"/>
                <a:gd name="connsiteX54" fmla="*/ 223084 w 267910"/>
                <a:gd name="connsiteY54" fmla="*/ 21367 h 98015"/>
                <a:gd name="connsiteX55" fmla="*/ 244909 w 267910"/>
                <a:gd name="connsiteY55" fmla="*/ 34763 h 98015"/>
                <a:gd name="connsiteX56" fmla="*/ 245889 w 267910"/>
                <a:gd name="connsiteY56" fmla="*/ 40579 h 98015"/>
                <a:gd name="connsiteX57" fmla="*/ 242491 w 267910"/>
                <a:gd name="connsiteY57" fmla="*/ 42343 h 98015"/>
                <a:gd name="connsiteX58" fmla="*/ 209819 w 267910"/>
                <a:gd name="connsiteY58" fmla="*/ 23785 h 98015"/>
                <a:gd name="connsiteX59" fmla="*/ 208578 w 267910"/>
                <a:gd name="connsiteY59" fmla="*/ 23589 h 98015"/>
                <a:gd name="connsiteX60" fmla="*/ 208578 w 267910"/>
                <a:gd name="connsiteY60" fmla="*/ 23655 h 98015"/>
                <a:gd name="connsiteX61" fmla="*/ 208120 w 267910"/>
                <a:gd name="connsiteY61" fmla="*/ 23458 h 98015"/>
                <a:gd name="connsiteX62" fmla="*/ 205964 w 267910"/>
                <a:gd name="connsiteY62" fmla="*/ 17970 h 98015"/>
                <a:gd name="connsiteX63" fmla="*/ 211518 w 267910"/>
                <a:gd name="connsiteY63" fmla="*/ 15748 h 98015"/>
                <a:gd name="connsiteX64" fmla="*/ 211714 w 267910"/>
                <a:gd name="connsiteY64" fmla="*/ 15879 h 98015"/>
                <a:gd name="connsiteX65" fmla="*/ 213674 w 267910"/>
                <a:gd name="connsiteY65" fmla="*/ 21302 h 98015"/>
                <a:gd name="connsiteX66" fmla="*/ 209819 w 267910"/>
                <a:gd name="connsiteY66" fmla="*/ 23785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67910" h="98015">
                  <a:moveTo>
                    <a:pt x="136111" y="99127"/>
                  </a:moveTo>
                  <a:cubicBezTo>
                    <a:pt x="110954" y="99127"/>
                    <a:pt x="86581" y="95729"/>
                    <a:pt x="63645" y="88998"/>
                  </a:cubicBezTo>
                  <a:cubicBezTo>
                    <a:pt x="62534" y="88672"/>
                    <a:pt x="61684" y="87953"/>
                    <a:pt x="61096" y="86973"/>
                  </a:cubicBezTo>
                  <a:cubicBezTo>
                    <a:pt x="60574" y="85993"/>
                    <a:pt x="60443" y="84882"/>
                    <a:pt x="60769" y="83771"/>
                  </a:cubicBezTo>
                  <a:cubicBezTo>
                    <a:pt x="61423" y="81680"/>
                    <a:pt x="63841" y="80308"/>
                    <a:pt x="65997" y="80961"/>
                  </a:cubicBezTo>
                  <a:cubicBezTo>
                    <a:pt x="88149" y="87496"/>
                    <a:pt x="111738" y="90763"/>
                    <a:pt x="136111" y="90763"/>
                  </a:cubicBezTo>
                  <a:cubicBezTo>
                    <a:pt x="161988" y="90763"/>
                    <a:pt x="186949" y="87038"/>
                    <a:pt x="210407" y="79720"/>
                  </a:cubicBezTo>
                  <a:cubicBezTo>
                    <a:pt x="228246" y="74100"/>
                    <a:pt x="244647" y="66520"/>
                    <a:pt x="259089" y="57176"/>
                  </a:cubicBezTo>
                  <a:cubicBezTo>
                    <a:pt x="256082" y="54301"/>
                    <a:pt x="252946" y="51622"/>
                    <a:pt x="249875" y="49139"/>
                  </a:cubicBezTo>
                  <a:lnTo>
                    <a:pt x="249810" y="49008"/>
                  </a:lnTo>
                  <a:cubicBezTo>
                    <a:pt x="247980" y="47570"/>
                    <a:pt x="247719" y="44891"/>
                    <a:pt x="249222" y="43127"/>
                  </a:cubicBezTo>
                  <a:cubicBezTo>
                    <a:pt x="250659" y="41428"/>
                    <a:pt x="253404" y="41167"/>
                    <a:pt x="255103" y="42539"/>
                  </a:cubicBezTo>
                  <a:cubicBezTo>
                    <a:pt x="259873" y="46460"/>
                    <a:pt x="264447" y="50576"/>
                    <a:pt x="268694" y="54824"/>
                  </a:cubicBezTo>
                  <a:lnTo>
                    <a:pt x="272223" y="58352"/>
                  </a:lnTo>
                  <a:lnTo>
                    <a:pt x="268106" y="61227"/>
                  </a:lnTo>
                  <a:cubicBezTo>
                    <a:pt x="251966" y="72401"/>
                    <a:pt x="233408" y="81288"/>
                    <a:pt x="212956" y="87692"/>
                  </a:cubicBezTo>
                  <a:cubicBezTo>
                    <a:pt x="188648" y="95337"/>
                    <a:pt x="162772" y="99127"/>
                    <a:pt x="136111" y="99127"/>
                  </a:cubicBezTo>
                  <a:close/>
                  <a:moveTo>
                    <a:pt x="52863" y="85274"/>
                  </a:moveTo>
                  <a:cubicBezTo>
                    <a:pt x="52406" y="85274"/>
                    <a:pt x="51948" y="85208"/>
                    <a:pt x="51491" y="85078"/>
                  </a:cubicBezTo>
                  <a:cubicBezTo>
                    <a:pt x="50445" y="84686"/>
                    <a:pt x="49596" y="83902"/>
                    <a:pt x="49073" y="82921"/>
                  </a:cubicBezTo>
                  <a:cubicBezTo>
                    <a:pt x="48615" y="81941"/>
                    <a:pt x="48550" y="80765"/>
                    <a:pt x="48943" y="79720"/>
                  </a:cubicBezTo>
                  <a:cubicBezTo>
                    <a:pt x="49661" y="77759"/>
                    <a:pt x="51883" y="76583"/>
                    <a:pt x="53843" y="77040"/>
                  </a:cubicBezTo>
                  <a:lnTo>
                    <a:pt x="53843" y="77040"/>
                  </a:lnTo>
                  <a:lnTo>
                    <a:pt x="54235" y="77171"/>
                  </a:lnTo>
                  <a:cubicBezTo>
                    <a:pt x="56392" y="77955"/>
                    <a:pt x="57568" y="80308"/>
                    <a:pt x="56783" y="82529"/>
                  </a:cubicBezTo>
                  <a:cubicBezTo>
                    <a:pt x="56196" y="84163"/>
                    <a:pt x="54627" y="85274"/>
                    <a:pt x="52863" y="85274"/>
                  </a:cubicBezTo>
                  <a:close/>
                  <a:moveTo>
                    <a:pt x="41166" y="80765"/>
                  </a:moveTo>
                  <a:cubicBezTo>
                    <a:pt x="40578" y="80765"/>
                    <a:pt x="40056" y="80700"/>
                    <a:pt x="39533" y="80438"/>
                  </a:cubicBezTo>
                  <a:cubicBezTo>
                    <a:pt x="31495" y="77040"/>
                    <a:pt x="23785" y="73251"/>
                    <a:pt x="16598" y="69069"/>
                  </a:cubicBezTo>
                  <a:cubicBezTo>
                    <a:pt x="15617" y="68546"/>
                    <a:pt x="14899" y="67631"/>
                    <a:pt x="14637" y="66520"/>
                  </a:cubicBezTo>
                  <a:cubicBezTo>
                    <a:pt x="14375" y="65475"/>
                    <a:pt x="14506" y="64364"/>
                    <a:pt x="15029" y="63384"/>
                  </a:cubicBezTo>
                  <a:cubicBezTo>
                    <a:pt x="16205" y="61489"/>
                    <a:pt x="18819" y="60705"/>
                    <a:pt x="20779" y="61881"/>
                  </a:cubicBezTo>
                  <a:cubicBezTo>
                    <a:pt x="27640" y="65867"/>
                    <a:pt x="35024" y="69526"/>
                    <a:pt x="42800" y="72728"/>
                  </a:cubicBezTo>
                  <a:cubicBezTo>
                    <a:pt x="44891" y="73643"/>
                    <a:pt x="45937" y="76060"/>
                    <a:pt x="45022" y="78217"/>
                  </a:cubicBezTo>
                  <a:cubicBezTo>
                    <a:pt x="44369" y="79785"/>
                    <a:pt x="42800" y="80765"/>
                    <a:pt x="41166" y="80765"/>
                  </a:cubicBezTo>
                  <a:close/>
                  <a:moveTo>
                    <a:pt x="8037" y="62992"/>
                  </a:moveTo>
                  <a:cubicBezTo>
                    <a:pt x="7188" y="62992"/>
                    <a:pt x="6404" y="62796"/>
                    <a:pt x="5685" y="62338"/>
                  </a:cubicBezTo>
                  <a:cubicBezTo>
                    <a:pt x="5162" y="61946"/>
                    <a:pt x="4639" y="61554"/>
                    <a:pt x="4117" y="61227"/>
                  </a:cubicBezTo>
                  <a:lnTo>
                    <a:pt x="0" y="58352"/>
                  </a:lnTo>
                  <a:lnTo>
                    <a:pt x="3529" y="54824"/>
                  </a:lnTo>
                  <a:cubicBezTo>
                    <a:pt x="39010" y="19472"/>
                    <a:pt x="86058" y="0"/>
                    <a:pt x="136111" y="0"/>
                  </a:cubicBezTo>
                  <a:cubicBezTo>
                    <a:pt x="157871" y="0"/>
                    <a:pt x="179238" y="3725"/>
                    <a:pt x="199561" y="11043"/>
                  </a:cubicBezTo>
                  <a:cubicBezTo>
                    <a:pt x="200606" y="11370"/>
                    <a:pt x="201455" y="12154"/>
                    <a:pt x="201913" y="13134"/>
                  </a:cubicBezTo>
                  <a:cubicBezTo>
                    <a:pt x="202435" y="14180"/>
                    <a:pt x="202501" y="15290"/>
                    <a:pt x="202108" y="16401"/>
                  </a:cubicBezTo>
                  <a:cubicBezTo>
                    <a:pt x="201324" y="18492"/>
                    <a:pt x="198907" y="19669"/>
                    <a:pt x="196750" y="18884"/>
                  </a:cubicBezTo>
                  <a:cubicBezTo>
                    <a:pt x="177278" y="11893"/>
                    <a:pt x="156891" y="8364"/>
                    <a:pt x="136111" y="8364"/>
                  </a:cubicBezTo>
                  <a:cubicBezTo>
                    <a:pt x="89717" y="8364"/>
                    <a:pt x="45741" y="26072"/>
                    <a:pt x="12154" y="58091"/>
                  </a:cubicBezTo>
                  <a:cubicBezTo>
                    <a:pt x="12350" y="59202"/>
                    <a:pt x="12088" y="60312"/>
                    <a:pt x="11501" y="61162"/>
                  </a:cubicBezTo>
                  <a:cubicBezTo>
                    <a:pt x="10716" y="62338"/>
                    <a:pt x="9409" y="62992"/>
                    <a:pt x="8037" y="62992"/>
                  </a:cubicBezTo>
                  <a:close/>
                  <a:moveTo>
                    <a:pt x="242491" y="42343"/>
                  </a:moveTo>
                  <a:cubicBezTo>
                    <a:pt x="241576" y="42343"/>
                    <a:pt x="240792" y="42081"/>
                    <a:pt x="240074" y="41559"/>
                  </a:cubicBezTo>
                  <a:cubicBezTo>
                    <a:pt x="233343" y="36789"/>
                    <a:pt x="226286" y="32476"/>
                    <a:pt x="219164" y="28751"/>
                  </a:cubicBezTo>
                  <a:cubicBezTo>
                    <a:pt x="218183" y="28229"/>
                    <a:pt x="217465" y="27379"/>
                    <a:pt x="217138" y="26268"/>
                  </a:cubicBezTo>
                  <a:cubicBezTo>
                    <a:pt x="216811" y="25223"/>
                    <a:pt x="216876" y="24112"/>
                    <a:pt x="217399" y="23132"/>
                  </a:cubicBezTo>
                  <a:cubicBezTo>
                    <a:pt x="218444" y="21106"/>
                    <a:pt x="221058" y="20322"/>
                    <a:pt x="223084" y="21367"/>
                  </a:cubicBezTo>
                  <a:cubicBezTo>
                    <a:pt x="230729" y="25353"/>
                    <a:pt x="238113" y="29862"/>
                    <a:pt x="244909" y="34763"/>
                  </a:cubicBezTo>
                  <a:cubicBezTo>
                    <a:pt x="246804" y="36070"/>
                    <a:pt x="247196" y="38684"/>
                    <a:pt x="245889" y="40579"/>
                  </a:cubicBezTo>
                  <a:cubicBezTo>
                    <a:pt x="245105" y="41689"/>
                    <a:pt x="243863" y="42343"/>
                    <a:pt x="242491" y="42343"/>
                  </a:cubicBezTo>
                  <a:close/>
                  <a:moveTo>
                    <a:pt x="209819" y="23785"/>
                  </a:moveTo>
                  <a:cubicBezTo>
                    <a:pt x="209427" y="23785"/>
                    <a:pt x="208970" y="23720"/>
                    <a:pt x="208578" y="23589"/>
                  </a:cubicBezTo>
                  <a:lnTo>
                    <a:pt x="208578" y="23655"/>
                  </a:lnTo>
                  <a:lnTo>
                    <a:pt x="208120" y="23458"/>
                  </a:lnTo>
                  <a:cubicBezTo>
                    <a:pt x="206030" y="22544"/>
                    <a:pt x="205049" y="20061"/>
                    <a:pt x="205964" y="17970"/>
                  </a:cubicBezTo>
                  <a:cubicBezTo>
                    <a:pt x="206879" y="15879"/>
                    <a:pt x="209427" y="14833"/>
                    <a:pt x="211518" y="15748"/>
                  </a:cubicBezTo>
                  <a:lnTo>
                    <a:pt x="211714" y="15879"/>
                  </a:lnTo>
                  <a:cubicBezTo>
                    <a:pt x="213674" y="16859"/>
                    <a:pt x="214524" y="19211"/>
                    <a:pt x="213674" y="21302"/>
                  </a:cubicBezTo>
                  <a:cubicBezTo>
                    <a:pt x="212956" y="22805"/>
                    <a:pt x="211453" y="23785"/>
                    <a:pt x="209819" y="2378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EC7029E8-3773-4621-8603-9472A5C8921A}"/>
                </a:ext>
              </a:extLst>
            </p:cNvPr>
            <p:cNvSpPr/>
            <p:nvPr/>
          </p:nvSpPr>
          <p:spPr>
            <a:xfrm>
              <a:off x="10780441" y="1742256"/>
              <a:ext cx="267910" cy="98016"/>
            </a:xfrm>
            <a:custGeom>
              <a:avLst/>
              <a:gdLst>
                <a:gd name="connsiteX0" fmla="*/ 136111 w 267910"/>
                <a:gd name="connsiteY0" fmla="*/ 99127 h 98015"/>
                <a:gd name="connsiteX1" fmla="*/ 70833 w 267910"/>
                <a:gd name="connsiteY1" fmla="*/ 87496 h 98015"/>
                <a:gd name="connsiteX2" fmla="*/ 68349 w 267910"/>
                <a:gd name="connsiteY2" fmla="*/ 82072 h 98015"/>
                <a:gd name="connsiteX3" fmla="*/ 73708 w 267910"/>
                <a:gd name="connsiteY3" fmla="*/ 79589 h 98015"/>
                <a:gd name="connsiteX4" fmla="*/ 136111 w 267910"/>
                <a:gd name="connsiteY4" fmla="*/ 90763 h 98015"/>
                <a:gd name="connsiteX5" fmla="*/ 259089 w 267910"/>
                <a:gd name="connsiteY5" fmla="*/ 42016 h 98015"/>
                <a:gd name="connsiteX6" fmla="*/ 248503 w 267910"/>
                <a:gd name="connsiteY6" fmla="*/ 35678 h 98015"/>
                <a:gd name="connsiteX7" fmla="*/ 246477 w 267910"/>
                <a:gd name="connsiteY7" fmla="*/ 33129 h 98015"/>
                <a:gd name="connsiteX8" fmla="*/ 246870 w 267910"/>
                <a:gd name="connsiteY8" fmla="*/ 29993 h 98015"/>
                <a:gd name="connsiteX9" fmla="*/ 252554 w 267910"/>
                <a:gd name="connsiteY9" fmla="*/ 28294 h 98015"/>
                <a:gd name="connsiteX10" fmla="*/ 268106 w 267910"/>
                <a:gd name="connsiteY10" fmla="*/ 37965 h 98015"/>
                <a:gd name="connsiteX11" fmla="*/ 272223 w 267910"/>
                <a:gd name="connsiteY11" fmla="*/ 40840 h 98015"/>
                <a:gd name="connsiteX12" fmla="*/ 268629 w 267910"/>
                <a:gd name="connsiteY12" fmla="*/ 44369 h 98015"/>
                <a:gd name="connsiteX13" fmla="*/ 136111 w 267910"/>
                <a:gd name="connsiteY13" fmla="*/ 99127 h 98015"/>
                <a:gd name="connsiteX14" fmla="*/ 60705 w 267910"/>
                <a:gd name="connsiteY14" fmla="*/ 82987 h 98015"/>
                <a:gd name="connsiteX15" fmla="*/ 58940 w 267910"/>
                <a:gd name="connsiteY15" fmla="*/ 82595 h 98015"/>
                <a:gd name="connsiteX16" fmla="*/ 56783 w 267910"/>
                <a:gd name="connsiteY16" fmla="*/ 80242 h 98015"/>
                <a:gd name="connsiteX17" fmla="*/ 56849 w 267910"/>
                <a:gd name="connsiteY17" fmla="*/ 77040 h 98015"/>
                <a:gd name="connsiteX18" fmla="*/ 61946 w 267910"/>
                <a:gd name="connsiteY18" fmla="*/ 74819 h 98015"/>
                <a:gd name="connsiteX19" fmla="*/ 61946 w 267910"/>
                <a:gd name="connsiteY19" fmla="*/ 74753 h 98015"/>
                <a:gd name="connsiteX20" fmla="*/ 62403 w 267910"/>
                <a:gd name="connsiteY20" fmla="*/ 74949 h 98015"/>
                <a:gd name="connsiteX21" fmla="*/ 64494 w 267910"/>
                <a:gd name="connsiteY21" fmla="*/ 80504 h 98015"/>
                <a:gd name="connsiteX22" fmla="*/ 60705 w 267910"/>
                <a:gd name="connsiteY22" fmla="*/ 82987 h 98015"/>
                <a:gd name="connsiteX23" fmla="*/ 49400 w 267910"/>
                <a:gd name="connsiteY23" fmla="*/ 77433 h 98015"/>
                <a:gd name="connsiteX24" fmla="*/ 47440 w 267910"/>
                <a:gd name="connsiteY24" fmla="*/ 76910 h 98015"/>
                <a:gd name="connsiteX25" fmla="*/ 25745 w 267910"/>
                <a:gd name="connsiteY25" fmla="*/ 63253 h 98015"/>
                <a:gd name="connsiteX26" fmla="*/ 24046 w 267910"/>
                <a:gd name="connsiteY26" fmla="*/ 60574 h 98015"/>
                <a:gd name="connsiteX27" fmla="*/ 24830 w 267910"/>
                <a:gd name="connsiteY27" fmla="*/ 57437 h 98015"/>
                <a:gd name="connsiteX28" fmla="*/ 30646 w 267910"/>
                <a:gd name="connsiteY28" fmla="*/ 56522 h 98015"/>
                <a:gd name="connsiteX29" fmla="*/ 51426 w 267910"/>
                <a:gd name="connsiteY29" fmla="*/ 69526 h 98015"/>
                <a:gd name="connsiteX30" fmla="*/ 53451 w 267910"/>
                <a:gd name="connsiteY30" fmla="*/ 72009 h 98015"/>
                <a:gd name="connsiteX31" fmla="*/ 53125 w 267910"/>
                <a:gd name="connsiteY31" fmla="*/ 75211 h 98015"/>
                <a:gd name="connsiteX32" fmla="*/ 49400 w 267910"/>
                <a:gd name="connsiteY32" fmla="*/ 77433 h 98015"/>
                <a:gd name="connsiteX33" fmla="*/ 18296 w 267910"/>
                <a:gd name="connsiteY33" fmla="*/ 56392 h 98015"/>
                <a:gd name="connsiteX34" fmla="*/ 15617 w 267910"/>
                <a:gd name="connsiteY34" fmla="*/ 55346 h 98015"/>
                <a:gd name="connsiteX35" fmla="*/ 3529 w 267910"/>
                <a:gd name="connsiteY35" fmla="*/ 44369 h 98015"/>
                <a:gd name="connsiteX36" fmla="*/ 0 w 267910"/>
                <a:gd name="connsiteY36" fmla="*/ 40840 h 98015"/>
                <a:gd name="connsiteX37" fmla="*/ 4117 w 267910"/>
                <a:gd name="connsiteY37" fmla="*/ 37965 h 98015"/>
                <a:gd name="connsiteX38" fmla="*/ 59201 w 267910"/>
                <a:gd name="connsiteY38" fmla="*/ 11501 h 98015"/>
                <a:gd name="connsiteX39" fmla="*/ 136111 w 267910"/>
                <a:gd name="connsiteY39" fmla="*/ 0 h 98015"/>
                <a:gd name="connsiteX40" fmla="*/ 192830 w 267910"/>
                <a:gd name="connsiteY40" fmla="*/ 6142 h 98015"/>
                <a:gd name="connsiteX41" fmla="*/ 195444 w 267910"/>
                <a:gd name="connsiteY41" fmla="*/ 7907 h 98015"/>
                <a:gd name="connsiteX42" fmla="*/ 196032 w 267910"/>
                <a:gd name="connsiteY42" fmla="*/ 11108 h 98015"/>
                <a:gd name="connsiteX43" fmla="*/ 191000 w 267910"/>
                <a:gd name="connsiteY43" fmla="*/ 14245 h 98015"/>
                <a:gd name="connsiteX44" fmla="*/ 136111 w 267910"/>
                <a:gd name="connsiteY44" fmla="*/ 8364 h 98015"/>
                <a:gd name="connsiteX45" fmla="*/ 61750 w 267910"/>
                <a:gd name="connsiteY45" fmla="*/ 19472 h 98015"/>
                <a:gd name="connsiteX46" fmla="*/ 13134 w 267910"/>
                <a:gd name="connsiteY46" fmla="*/ 42016 h 98015"/>
                <a:gd name="connsiteX47" fmla="*/ 20910 w 267910"/>
                <a:gd name="connsiteY47" fmla="*/ 48877 h 98015"/>
                <a:gd name="connsiteX48" fmla="*/ 20975 w 267910"/>
                <a:gd name="connsiteY48" fmla="*/ 48943 h 98015"/>
                <a:gd name="connsiteX49" fmla="*/ 21498 w 267910"/>
                <a:gd name="connsiteY49" fmla="*/ 54889 h 98015"/>
                <a:gd name="connsiteX50" fmla="*/ 18296 w 267910"/>
                <a:gd name="connsiteY50" fmla="*/ 56392 h 98015"/>
                <a:gd name="connsiteX51" fmla="*/ 239355 w 267910"/>
                <a:gd name="connsiteY51" fmla="*/ 30450 h 98015"/>
                <a:gd name="connsiteX52" fmla="*/ 237590 w 267910"/>
                <a:gd name="connsiteY52" fmla="*/ 30058 h 98015"/>
                <a:gd name="connsiteX53" fmla="*/ 214785 w 267910"/>
                <a:gd name="connsiteY53" fmla="*/ 20845 h 98015"/>
                <a:gd name="connsiteX54" fmla="*/ 212368 w 267910"/>
                <a:gd name="connsiteY54" fmla="*/ 18754 h 98015"/>
                <a:gd name="connsiteX55" fmla="*/ 212172 w 267910"/>
                <a:gd name="connsiteY55" fmla="*/ 15552 h 98015"/>
                <a:gd name="connsiteX56" fmla="*/ 217399 w 267910"/>
                <a:gd name="connsiteY56" fmla="*/ 12938 h 98015"/>
                <a:gd name="connsiteX57" fmla="*/ 241185 w 267910"/>
                <a:gd name="connsiteY57" fmla="*/ 22478 h 98015"/>
                <a:gd name="connsiteX58" fmla="*/ 243144 w 267910"/>
                <a:gd name="connsiteY58" fmla="*/ 28033 h 98015"/>
                <a:gd name="connsiteX59" fmla="*/ 239355 w 267910"/>
                <a:gd name="connsiteY59" fmla="*/ 30450 h 98015"/>
                <a:gd name="connsiteX60" fmla="*/ 204069 w 267910"/>
                <a:gd name="connsiteY60" fmla="*/ 17381 h 98015"/>
                <a:gd name="connsiteX61" fmla="*/ 203416 w 267910"/>
                <a:gd name="connsiteY61" fmla="*/ 17316 h 98015"/>
                <a:gd name="connsiteX62" fmla="*/ 203416 w 267910"/>
                <a:gd name="connsiteY62" fmla="*/ 17381 h 98015"/>
                <a:gd name="connsiteX63" fmla="*/ 202958 w 267910"/>
                <a:gd name="connsiteY63" fmla="*/ 17251 h 98015"/>
                <a:gd name="connsiteX64" fmla="*/ 200083 w 267910"/>
                <a:gd name="connsiteY64" fmla="*/ 12089 h 98015"/>
                <a:gd name="connsiteX65" fmla="*/ 205245 w 267910"/>
                <a:gd name="connsiteY65" fmla="*/ 9213 h 98015"/>
                <a:gd name="connsiteX66" fmla="*/ 208120 w 267910"/>
                <a:gd name="connsiteY66" fmla="*/ 14376 h 98015"/>
                <a:gd name="connsiteX67" fmla="*/ 204069 w 267910"/>
                <a:gd name="connsiteY67" fmla="*/ 17381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267910" h="98015">
                  <a:moveTo>
                    <a:pt x="136111" y="99127"/>
                  </a:moveTo>
                  <a:cubicBezTo>
                    <a:pt x="113699" y="99127"/>
                    <a:pt x="91743" y="95206"/>
                    <a:pt x="70833" y="87496"/>
                  </a:cubicBezTo>
                  <a:cubicBezTo>
                    <a:pt x="68677" y="86646"/>
                    <a:pt x="67565" y="84228"/>
                    <a:pt x="68349" y="82072"/>
                  </a:cubicBezTo>
                  <a:cubicBezTo>
                    <a:pt x="69134" y="79981"/>
                    <a:pt x="71617" y="78870"/>
                    <a:pt x="73708" y="79589"/>
                  </a:cubicBezTo>
                  <a:cubicBezTo>
                    <a:pt x="93638" y="87038"/>
                    <a:pt x="114614" y="90763"/>
                    <a:pt x="136111" y="90763"/>
                  </a:cubicBezTo>
                  <a:cubicBezTo>
                    <a:pt x="181983" y="90763"/>
                    <a:pt x="225633" y="73447"/>
                    <a:pt x="259089" y="42016"/>
                  </a:cubicBezTo>
                  <a:cubicBezTo>
                    <a:pt x="255756" y="39794"/>
                    <a:pt x="252162" y="37703"/>
                    <a:pt x="248503" y="35678"/>
                  </a:cubicBezTo>
                  <a:cubicBezTo>
                    <a:pt x="247523" y="35090"/>
                    <a:pt x="246804" y="34240"/>
                    <a:pt x="246477" y="33129"/>
                  </a:cubicBezTo>
                  <a:cubicBezTo>
                    <a:pt x="246151" y="32084"/>
                    <a:pt x="246346" y="30908"/>
                    <a:pt x="246870" y="29993"/>
                  </a:cubicBezTo>
                  <a:cubicBezTo>
                    <a:pt x="247914" y="27967"/>
                    <a:pt x="250594" y="27248"/>
                    <a:pt x="252554" y="28294"/>
                  </a:cubicBezTo>
                  <a:cubicBezTo>
                    <a:pt x="258109" y="31430"/>
                    <a:pt x="263336" y="34632"/>
                    <a:pt x="268106" y="37965"/>
                  </a:cubicBezTo>
                  <a:lnTo>
                    <a:pt x="272223" y="40840"/>
                  </a:lnTo>
                  <a:lnTo>
                    <a:pt x="268629" y="44369"/>
                  </a:lnTo>
                  <a:cubicBezTo>
                    <a:pt x="233212" y="79720"/>
                    <a:pt x="186099" y="99127"/>
                    <a:pt x="136111" y="99127"/>
                  </a:cubicBezTo>
                  <a:close/>
                  <a:moveTo>
                    <a:pt x="60705" y="82987"/>
                  </a:moveTo>
                  <a:cubicBezTo>
                    <a:pt x="60051" y="82987"/>
                    <a:pt x="59528" y="82856"/>
                    <a:pt x="58940" y="82595"/>
                  </a:cubicBezTo>
                  <a:cubicBezTo>
                    <a:pt x="57960" y="82137"/>
                    <a:pt x="57176" y="81288"/>
                    <a:pt x="56783" y="80242"/>
                  </a:cubicBezTo>
                  <a:cubicBezTo>
                    <a:pt x="56326" y="79197"/>
                    <a:pt x="56392" y="78086"/>
                    <a:pt x="56849" y="77040"/>
                  </a:cubicBezTo>
                  <a:cubicBezTo>
                    <a:pt x="57698" y="75146"/>
                    <a:pt x="59985" y="74165"/>
                    <a:pt x="61946" y="74819"/>
                  </a:cubicBezTo>
                  <a:lnTo>
                    <a:pt x="61946" y="74753"/>
                  </a:lnTo>
                  <a:lnTo>
                    <a:pt x="62403" y="74949"/>
                  </a:lnTo>
                  <a:cubicBezTo>
                    <a:pt x="64494" y="75930"/>
                    <a:pt x="65409" y="78413"/>
                    <a:pt x="64494" y="80504"/>
                  </a:cubicBezTo>
                  <a:cubicBezTo>
                    <a:pt x="63841" y="82007"/>
                    <a:pt x="62338" y="82987"/>
                    <a:pt x="60705" y="82987"/>
                  </a:cubicBezTo>
                  <a:close/>
                  <a:moveTo>
                    <a:pt x="49400" y="77433"/>
                  </a:moveTo>
                  <a:cubicBezTo>
                    <a:pt x="48746" y="77433"/>
                    <a:pt x="48028" y="77237"/>
                    <a:pt x="47440" y="76910"/>
                  </a:cubicBezTo>
                  <a:cubicBezTo>
                    <a:pt x="40056" y="72924"/>
                    <a:pt x="32737" y="68350"/>
                    <a:pt x="25745" y="63253"/>
                  </a:cubicBezTo>
                  <a:cubicBezTo>
                    <a:pt x="24830" y="62599"/>
                    <a:pt x="24242" y="61685"/>
                    <a:pt x="24046" y="60574"/>
                  </a:cubicBezTo>
                  <a:cubicBezTo>
                    <a:pt x="23916" y="59463"/>
                    <a:pt x="24177" y="58352"/>
                    <a:pt x="24830" y="57437"/>
                  </a:cubicBezTo>
                  <a:cubicBezTo>
                    <a:pt x="26138" y="55608"/>
                    <a:pt x="28817" y="55216"/>
                    <a:pt x="30646" y="56522"/>
                  </a:cubicBezTo>
                  <a:cubicBezTo>
                    <a:pt x="37246" y="61293"/>
                    <a:pt x="44173" y="65671"/>
                    <a:pt x="51426" y="69526"/>
                  </a:cubicBezTo>
                  <a:cubicBezTo>
                    <a:pt x="52406" y="70049"/>
                    <a:pt x="53125" y="70963"/>
                    <a:pt x="53451" y="72009"/>
                  </a:cubicBezTo>
                  <a:cubicBezTo>
                    <a:pt x="53778" y="73055"/>
                    <a:pt x="53647" y="74231"/>
                    <a:pt x="53125" y="75211"/>
                  </a:cubicBezTo>
                  <a:cubicBezTo>
                    <a:pt x="52406" y="76583"/>
                    <a:pt x="50968" y="77433"/>
                    <a:pt x="49400" y="77433"/>
                  </a:cubicBezTo>
                  <a:close/>
                  <a:moveTo>
                    <a:pt x="18296" y="56392"/>
                  </a:moveTo>
                  <a:cubicBezTo>
                    <a:pt x="17316" y="56392"/>
                    <a:pt x="16401" y="56000"/>
                    <a:pt x="15617" y="55346"/>
                  </a:cubicBezTo>
                  <a:cubicBezTo>
                    <a:pt x="11435" y="51883"/>
                    <a:pt x="7384" y="48224"/>
                    <a:pt x="3529" y="44369"/>
                  </a:cubicBezTo>
                  <a:lnTo>
                    <a:pt x="0" y="40840"/>
                  </a:lnTo>
                  <a:lnTo>
                    <a:pt x="4117" y="37965"/>
                  </a:lnTo>
                  <a:cubicBezTo>
                    <a:pt x="20126" y="26856"/>
                    <a:pt x="38684" y="17970"/>
                    <a:pt x="59201" y="11501"/>
                  </a:cubicBezTo>
                  <a:cubicBezTo>
                    <a:pt x="83444" y="3855"/>
                    <a:pt x="109320" y="0"/>
                    <a:pt x="136111" y="0"/>
                  </a:cubicBezTo>
                  <a:cubicBezTo>
                    <a:pt x="155518" y="0"/>
                    <a:pt x="174599" y="2026"/>
                    <a:pt x="192830" y="6142"/>
                  </a:cubicBezTo>
                  <a:cubicBezTo>
                    <a:pt x="193876" y="6338"/>
                    <a:pt x="194855" y="6992"/>
                    <a:pt x="195444" y="7907"/>
                  </a:cubicBezTo>
                  <a:cubicBezTo>
                    <a:pt x="196032" y="8887"/>
                    <a:pt x="196228" y="9998"/>
                    <a:pt x="196032" y="11108"/>
                  </a:cubicBezTo>
                  <a:cubicBezTo>
                    <a:pt x="195509" y="13330"/>
                    <a:pt x="193287" y="14768"/>
                    <a:pt x="191000" y="14245"/>
                  </a:cubicBezTo>
                  <a:cubicBezTo>
                    <a:pt x="173358" y="10324"/>
                    <a:pt x="154865" y="8364"/>
                    <a:pt x="136111" y="8364"/>
                  </a:cubicBezTo>
                  <a:cubicBezTo>
                    <a:pt x="110170" y="8364"/>
                    <a:pt x="85143" y="12089"/>
                    <a:pt x="61750" y="19472"/>
                  </a:cubicBezTo>
                  <a:cubicBezTo>
                    <a:pt x="43780" y="25092"/>
                    <a:pt x="27444" y="32672"/>
                    <a:pt x="13134" y="42016"/>
                  </a:cubicBezTo>
                  <a:cubicBezTo>
                    <a:pt x="15683" y="44434"/>
                    <a:pt x="18296" y="46721"/>
                    <a:pt x="20910" y="48877"/>
                  </a:cubicBezTo>
                  <a:lnTo>
                    <a:pt x="20975" y="48943"/>
                  </a:lnTo>
                  <a:cubicBezTo>
                    <a:pt x="22740" y="50445"/>
                    <a:pt x="23001" y="53125"/>
                    <a:pt x="21498" y="54889"/>
                  </a:cubicBezTo>
                  <a:cubicBezTo>
                    <a:pt x="20714" y="55804"/>
                    <a:pt x="19538" y="56392"/>
                    <a:pt x="18296" y="56392"/>
                  </a:cubicBezTo>
                  <a:close/>
                  <a:moveTo>
                    <a:pt x="239355" y="30450"/>
                  </a:moveTo>
                  <a:cubicBezTo>
                    <a:pt x="238767" y="30450"/>
                    <a:pt x="238113" y="30320"/>
                    <a:pt x="237590" y="30058"/>
                  </a:cubicBezTo>
                  <a:cubicBezTo>
                    <a:pt x="230403" y="26660"/>
                    <a:pt x="222757" y="23524"/>
                    <a:pt x="214785" y="20845"/>
                  </a:cubicBezTo>
                  <a:cubicBezTo>
                    <a:pt x="213674" y="20518"/>
                    <a:pt x="212825" y="19734"/>
                    <a:pt x="212368" y="18754"/>
                  </a:cubicBezTo>
                  <a:cubicBezTo>
                    <a:pt x="211845" y="17774"/>
                    <a:pt x="211780" y="16597"/>
                    <a:pt x="212172" y="15552"/>
                  </a:cubicBezTo>
                  <a:cubicBezTo>
                    <a:pt x="212825" y="13461"/>
                    <a:pt x="215243" y="12219"/>
                    <a:pt x="217399" y="12938"/>
                  </a:cubicBezTo>
                  <a:cubicBezTo>
                    <a:pt x="225567" y="15683"/>
                    <a:pt x="233539" y="18884"/>
                    <a:pt x="241185" y="22478"/>
                  </a:cubicBezTo>
                  <a:cubicBezTo>
                    <a:pt x="243210" y="23458"/>
                    <a:pt x="244125" y="25942"/>
                    <a:pt x="243144" y="28033"/>
                  </a:cubicBezTo>
                  <a:cubicBezTo>
                    <a:pt x="242426" y="29470"/>
                    <a:pt x="240988" y="30450"/>
                    <a:pt x="239355" y="30450"/>
                  </a:cubicBezTo>
                  <a:close/>
                  <a:moveTo>
                    <a:pt x="204069" y="17381"/>
                  </a:moveTo>
                  <a:cubicBezTo>
                    <a:pt x="203873" y="17381"/>
                    <a:pt x="203612" y="17381"/>
                    <a:pt x="203416" y="17316"/>
                  </a:cubicBezTo>
                  <a:lnTo>
                    <a:pt x="203416" y="17381"/>
                  </a:lnTo>
                  <a:lnTo>
                    <a:pt x="202958" y="17251"/>
                  </a:lnTo>
                  <a:cubicBezTo>
                    <a:pt x="200736" y="16663"/>
                    <a:pt x="199430" y="14310"/>
                    <a:pt x="200083" y="12089"/>
                  </a:cubicBezTo>
                  <a:cubicBezTo>
                    <a:pt x="200671" y="9932"/>
                    <a:pt x="203023" y="8560"/>
                    <a:pt x="205245" y="9213"/>
                  </a:cubicBezTo>
                  <a:cubicBezTo>
                    <a:pt x="207467" y="9802"/>
                    <a:pt x="208774" y="12089"/>
                    <a:pt x="208120" y="14376"/>
                  </a:cubicBezTo>
                  <a:cubicBezTo>
                    <a:pt x="207598" y="16140"/>
                    <a:pt x="205964" y="17381"/>
                    <a:pt x="204069" y="1738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A988D7C8-6B44-4D69-8AB5-B2DFDDF9D297}"/>
                </a:ext>
              </a:extLst>
            </p:cNvPr>
            <p:cNvSpPr/>
            <p:nvPr/>
          </p:nvSpPr>
          <p:spPr>
            <a:xfrm>
              <a:off x="10820562" y="1465916"/>
              <a:ext cx="189497" cy="372460"/>
            </a:xfrm>
            <a:custGeom>
              <a:avLst/>
              <a:gdLst>
                <a:gd name="connsiteX0" fmla="*/ 96774 w 189497"/>
                <a:gd name="connsiteY0" fmla="*/ 375466 h 372460"/>
                <a:gd name="connsiteX1" fmla="*/ 96774 w 189497"/>
                <a:gd name="connsiteY1" fmla="*/ 375466 h 372460"/>
                <a:gd name="connsiteX2" fmla="*/ 92526 w 189497"/>
                <a:gd name="connsiteY2" fmla="*/ 371350 h 372460"/>
                <a:gd name="connsiteX3" fmla="*/ 96643 w 189497"/>
                <a:gd name="connsiteY3" fmla="*/ 367102 h 372460"/>
                <a:gd name="connsiteX4" fmla="*/ 100891 w 189497"/>
                <a:gd name="connsiteY4" fmla="*/ 371219 h 372460"/>
                <a:gd name="connsiteX5" fmla="*/ 96774 w 189497"/>
                <a:gd name="connsiteY5" fmla="*/ 375466 h 372460"/>
                <a:gd name="connsiteX6" fmla="*/ 96774 w 189497"/>
                <a:gd name="connsiteY6" fmla="*/ 375466 h 372460"/>
                <a:gd name="connsiteX7" fmla="*/ 84294 w 189497"/>
                <a:gd name="connsiteY7" fmla="*/ 374029 h 372460"/>
                <a:gd name="connsiteX8" fmla="*/ 83248 w 189497"/>
                <a:gd name="connsiteY8" fmla="*/ 373898 h 372460"/>
                <a:gd name="connsiteX9" fmla="*/ 59594 w 189497"/>
                <a:gd name="connsiteY9" fmla="*/ 361744 h 372460"/>
                <a:gd name="connsiteX10" fmla="*/ 58025 w 189497"/>
                <a:gd name="connsiteY10" fmla="*/ 358934 h 372460"/>
                <a:gd name="connsiteX11" fmla="*/ 58940 w 189497"/>
                <a:gd name="connsiteY11" fmla="*/ 355863 h 372460"/>
                <a:gd name="connsiteX12" fmla="*/ 64755 w 189497"/>
                <a:gd name="connsiteY12" fmla="*/ 355210 h 372460"/>
                <a:gd name="connsiteX13" fmla="*/ 84947 w 189497"/>
                <a:gd name="connsiteY13" fmla="*/ 365665 h 372460"/>
                <a:gd name="connsiteX14" fmla="*/ 85339 w 189497"/>
                <a:gd name="connsiteY14" fmla="*/ 365795 h 372460"/>
                <a:gd name="connsiteX15" fmla="*/ 88345 w 189497"/>
                <a:gd name="connsiteY15" fmla="*/ 370892 h 372460"/>
                <a:gd name="connsiteX16" fmla="*/ 84294 w 189497"/>
                <a:gd name="connsiteY16" fmla="*/ 374029 h 372460"/>
                <a:gd name="connsiteX17" fmla="*/ 109059 w 189497"/>
                <a:gd name="connsiteY17" fmla="*/ 373637 h 372460"/>
                <a:gd name="connsiteX18" fmla="*/ 105007 w 189497"/>
                <a:gd name="connsiteY18" fmla="*/ 370631 h 372460"/>
                <a:gd name="connsiteX19" fmla="*/ 107883 w 189497"/>
                <a:gd name="connsiteY19" fmla="*/ 365403 h 372460"/>
                <a:gd name="connsiteX20" fmla="*/ 183551 w 189497"/>
                <a:gd name="connsiteY20" fmla="*/ 187733 h 372460"/>
                <a:gd name="connsiteX21" fmla="*/ 176102 w 189497"/>
                <a:gd name="connsiteY21" fmla="*/ 115397 h 372460"/>
                <a:gd name="connsiteX22" fmla="*/ 175971 w 189497"/>
                <a:gd name="connsiteY22" fmla="*/ 115201 h 372460"/>
                <a:gd name="connsiteX23" fmla="*/ 179238 w 189497"/>
                <a:gd name="connsiteY23" fmla="*/ 110170 h 372460"/>
                <a:gd name="connsiteX24" fmla="*/ 184204 w 189497"/>
                <a:gd name="connsiteY24" fmla="*/ 113372 h 372460"/>
                <a:gd name="connsiteX25" fmla="*/ 191915 w 189497"/>
                <a:gd name="connsiteY25" fmla="*/ 187733 h 372460"/>
                <a:gd name="connsiteX26" fmla="*/ 168979 w 189497"/>
                <a:gd name="connsiteY26" fmla="*/ 310253 h 372460"/>
                <a:gd name="connsiteX27" fmla="*/ 110235 w 189497"/>
                <a:gd name="connsiteY27" fmla="*/ 373506 h 372460"/>
                <a:gd name="connsiteX28" fmla="*/ 109059 w 189497"/>
                <a:gd name="connsiteY28" fmla="*/ 373637 h 372460"/>
                <a:gd name="connsiteX29" fmla="*/ 52994 w 189497"/>
                <a:gd name="connsiteY29" fmla="*/ 354164 h 372460"/>
                <a:gd name="connsiteX30" fmla="*/ 49923 w 189497"/>
                <a:gd name="connsiteY30" fmla="*/ 352857 h 372460"/>
                <a:gd name="connsiteX31" fmla="*/ 0 w 189497"/>
                <a:gd name="connsiteY31" fmla="*/ 187733 h 372460"/>
                <a:gd name="connsiteX32" fmla="*/ 1830 w 189497"/>
                <a:gd name="connsiteY32" fmla="*/ 151206 h 372460"/>
                <a:gd name="connsiteX33" fmla="*/ 6404 w 189497"/>
                <a:gd name="connsiteY33" fmla="*/ 147481 h 372460"/>
                <a:gd name="connsiteX34" fmla="*/ 9213 w 189497"/>
                <a:gd name="connsiteY34" fmla="*/ 148984 h 372460"/>
                <a:gd name="connsiteX35" fmla="*/ 10128 w 189497"/>
                <a:gd name="connsiteY35" fmla="*/ 152055 h 372460"/>
                <a:gd name="connsiteX36" fmla="*/ 8364 w 189497"/>
                <a:gd name="connsiteY36" fmla="*/ 187733 h 372460"/>
                <a:gd name="connsiteX37" fmla="*/ 55999 w 189497"/>
                <a:gd name="connsiteY37" fmla="*/ 347107 h 372460"/>
                <a:gd name="connsiteX38" fmla="*/ 57176 w 189497"/>
                <a:gd name="connsiteY38" fmla="*/ 350113 h 372460"/>
                <a:gd name="connsiteX39" fmla="*/ 55869 w 189497"/>
                <a:gd name="connsiteY39" fmla="*/ 352988 h 372460"/>
                <a:gd name="connsiteX40" fmla="*/ 52994 w 189497"/>
                <a:gd name="connsiteY40" fmla="*/ 354164 h 372460"/>
                <a:gd name="connsiteX41" fmla="*/ 7449 w 189497"/>
                <a:gd name="connsiteY41" fmla="*/ 143365 h 372460"/>
                <a:gd name="connsiteX42" fmla="*/ 6861 w 189497"/>
                <a:gd name="connsiteY42" fmla="*/ 143299 h 372460"/>
                <a:gd name="connsiteX43" fmla="*/ 3267 w 189497"/>
                <a:gd name="connsiteY43" fmla="*/ 138594 h 372460"/>
                <a:gd name="connsiteX44" fmla="*/ 8037 w 189497"/>
                <a:gd name="connsiteY44" fmla="*/ 135001 h 372460"/>
                <a:gd name="connsiteX45" fmla="*/ 10782 w 189497"/>
                <a:gd name="connsiteY45" fmla="*/ 136634 h 372460"/>
                <a:gd name="connsiteX46" fmla="*/ 11566 w 189497"/>
                <a:gd name="connsiteY46" fmla="*/ 139705 h 372460"/>
                <a:gd name="connsiteX47" fmla="*/ 7449 w 189497"/>
                <a:gd name="connsiteY47" fmla="*/ 143365 h 372460"/>
                <a:gd name="connsiteX48" fmla="*/ 9409 w 189497"/>
                <a:gd name="connsiteY48" fmla="*/ 130949 h 372460"/>
                <a:gd name="connsiteX49" fmla="*/ 8690 w 189497"/>
                <a:gd name="connsiteY49" fmla="*/ 130884 h 372460"/>
                <a:gd name="connsiteX50" fmla="*/ 5292 w 189497"/>
                <a:gd name="connsiteY50" fmla="*/ 126048 h 372460"/>
                <a:gd name="connsiteX51" fmla="*/ 10716 w 189497"/>
                <a:gd name="connsiteY51" fmla="*/ 101152 h 372460"/>
                <a:gd name="connsiteX52" fmla="*/ 15813 w 189497"/>
                <a:gd name="connsiteY52" fmla="*/ 98212 h 372460"/>
                <a:gd name="connsiteX53" fmla="*/ 18361 w 189497"/>
                <a:gd name="connsiteY53" fmla="*/ 100172 h 372460"/>
                <a:gd name="connsiteX54" fmla="*/ 18754 w 189497"/>
                <a:gd name="connsiteY54" fmla="*/ 103309 h 372460"/>
                <a:gd name="connsiteX55" fmla="*/ 13526 w 189497"/>
                <a:gd name="connsiteY55" fmla="*/ 127486 h 372460"/>
                <a:gd name="connsiteX56" fmla="*/ 9409 w 189497"/>
                <a:gd name="connsiteY56" fmla="*/ 130949 h 372460"/>
                <a:gd name="connsiteX57" fmla="*/ 177147 w 189497"/>
                <a:gd name="connsiteY57" fmla="*/ 106249 h 372460"/>
                <a:gd name="connsiteX58" fmla="*/ 173096 w 189497"/>
                <a:gd name="connsiteY58" fmla="*/ 103113 h 372460"/>
                <a:gd name="connsiteX59" fmla="*/ 165712 w 189497"/>
                <a:gd name="connsiteY59" fmla="*/ 79589 h 372460"/>
                <a:gd name="connsiteX60" fmla="*/ 165778 w 189497"/>
                <a:gd name="connsiteY60" fmla="*/ 76387 h 372460"/>
                <a:gd name="connsiteX61" fmla="*/ 168130 w 189497"/>
                <a:gd name="connsiteY61" fmla="*/ 74231 h 372460"/>
                <a:gd name="connsiteX62" fmla="*/ 173553 w 189497"/>
                <a:gd name="connsiteY62" fmla="*/ 76648 h 372460"/>
                <a:gd name="connsiteX63" fmla="*/ 181199 w 189497"/>
                <a:gd name="connsiteY63" fmla="*/ 101022 h 372460"/>
                <a:gd name="connsiteX64" fmla="*/ 178258 w 189497"/>
                <a:gd name="connsiteY64" fmla="*/ 106119 h 372460"/>
                <a:gd name="connsiteX65" fmla="*/ 177147 w 189497"/>
                <a:gd name="connsiteY65" fmla="*/ 106249 h 372460"/>
                <a:gd name="connsiteX66" fmla="*/ 18230 w 189497"/>
                <a:gd name="connsiteY66" fmla="*/ 94357 h 372460"/>
                <a:gd name="connsiteX67" fmla="*/ 16989 w 189497"/>
                <a:gd name="connsiteY67" fmla="*/ 94161 h 372460"/>
                <a:gd name="connsiteX68" fmla="*/ 14506 w 189497"/>
                <a:gd name="connsiteY68" fmla="*/ 92135 h 372460"/>
                <a:gd name="connsiteX69" fmla="*/ 14245 w 189497"/>
                <a:gd name="connsiteY69" fmla="*/ 88933 h 372460"/>
                <a:gd name="connsiteX70" fmla="*/ 47766 w 189497"/>
                <a:gd name="connsiteY70" fmla="*/ 25027 h 372460"/>
                <a:gd name="connsiteX71" fmla="*/ 95990 w 189497"/>
                <a:gd name="connsiteY71" fmla="*/ 0 h 372460"/>
                <a:gd name="connsiteX72" fmla="*/ 163164 w 189497"/>
                <a:gd name="connsiteY72" fmla="*/ 53255 h 372460"/>
                <a:gd name="connsiteX73" fmla="*/ 163425 w 189497"/>
                <a:gd name="connsiteY73" fmla="*/ 56457 h 372460"/>
                <a:gd name="connsiteX74" fmla="*/ 161399 w 189497"/>
                <a:gd name="connsiteY74" fmla="*/ 58875 h 372460"/>
                <a:gd name="connsiteX75" fmla="*/ 155780 w 189497"/>
                <a:gd name="connsiteY75" fmla="*/ 57111 h 372460"/>
                <a:gd name="connsiteX76" fmla="*/ 96186 w 189497"/>
                <a:gd name="connsiteY76" fmla="*/ 8364 h 372460"/>
                <a:gd name="connsiteX77" fmla="*/ 95533 w 189497"/>
                <a:gd name="connsiteY77" fmla="*/ 8364 h 372460"/>
                <a:gd name="connsiteX78" fmla="*/ 22217 w 189497"/>
                <a:gd name="connsiteY78" fmla="*/ 91416 h 372460"/>
                <a:gd name="connsiteX79" fmla="*/ 18230 w 189497"/>
                <a:gd name="connsiteY79" fmla="*/ 94357 h 372460"/>
                <a:gd name="connsiteX80" fmla="*/ 164863 w 189497"/>
                <a:gd name="connsiteY80" fmla="*/ 70702 h 372460"/>
                <a:gd name="connsiteX81" fmla="*/ 161073 w 189497"/>
                <a:gd name="connsiteY81" fmla="*/ 68219 h 372460"/>
                <a:gd name="connsiteX82" fmla="*/ 161008 w 189497"/>
                <a:gd name="connsiteY82" fmla="*/ 65017 h 372460"/>
                <a:gd name="connsiteX83" fmla="*/ 163229 w 189497"/>
                <a:gd name="connsiteY83" fmla="*/ 62665 h 372460"/>
                <a:gd name="connsiteX84" fmla="*/ 168718 w 189497"/>
                <a:gd name="connsiteY84" fmla="*/ 64821 h 372460"/>
                <a:gd name="connsiteX85" fmla="*/ 166562 w 189497"/>
                <a:gd name="connsiteY85" fmla="*/ 70310 h 372460"/>
                <a:gd name="connsiteX86" fmla="*/ 164863 w 189497"/>
                <a:gd name="connsiteY86" fmla="*/ 70702 h 37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189497" h="372460">
                  <a:moveTo>
                    <a:pt x="96774" y="375466"/>
                  </a:moveTo>
                  <a:lnTo>
                    <a:pt x="96774" y="375466"/>
                  </a:lnTo>
                  <a:cubicBezTo>
                    <a:pt x="94422" y="375466"/>
                    <a:pt x="92526" y="373637"/>
                    <a:pt x="92526" y="371350"/>
                  </a:cubicBezTo>
                  <a:cubicBezTo>
                    <a:pt x="92462" y="369062"/>
                    <a:pt x="94356" y="367168"/>
                    <a:pt x="96643" y="367102"/>
                  </a:cubicBezTo>
                  <a:cubicBezTo>
                    <a:pt x="98996" y="367102"/>
                    <a:pt x="100825" y="368997"/>
                    <a:pt x="100891" y="371219"/>
                  </a:cubicBezTo>
                  <a:cubicBezTo>
                    <a:pt x="100891" y="373571"/>
                    <a:pt x="99061" y="375466"/>
                    <a:pt x="96774" y="375466"/>
                  </a:cubicBezTo>
                  <a:lnTo>
                    <a:pt x="96774" y="375466"/>
                  </a:lnTo>
                  <a:close/>
                  <a:moveTo>
                    <a:pt x="84294" y="374029"/>
                  </a:moveTo>
                  <a:cubicBezTo>
                    <a:pt x="83967" y="374029"/>
                    <a:pt x="83574" y="373963"/>
                    <a:pt x="83248" y="373898"/>
                  </a:cubicBezTo>
                  <a:cubicBezTo>
                    <a:pt x="75146" y="371807"/>
                    <a:pt x="67174" y="367756"/>
                    <a:pt x="59594" y="361744"/>
                  </a:cubicBezTo>
                  <a:cubicBezTo>
                    <a:pt x="58679" y="361025"/>
                    <a:pt x="58156" y="360045"/>
                    <a:pt x="58025" y="358934"/>
                  </a:cubicBezTo>
                  <a:cubicBezTo>
                    <a:pt x="57895" y="357823"/>
                    <a:pt x="58221" y="356778"/>
                    <a:pt x="58940" y="355863"/>
                  </a:cubicBezTo>
                  <a:cubicBezTo>
                    <a:pt x="60312" y="354099"/>
                    <a:pt x="62992" y="353837"/>
                    <a:pt x="64755" y="355210"/>
                  </a:cubicBezTo>
                  <a:cubicBezTo>
                    <a:pt x="71290" y="360306"/>
                    <a:pt x="78086" y="363835"/>
                    <a:pt x="84947" y="365665"/>
                  </a:cubicBezTo>
                  <a:lnTo>
                    <a:pt x="85339" y="365795"/>
                  </a:lnTo>
                  <a:cubicBezTo>
                    <a:pt x="87561" y="366383"/>
                    <a:pt x="88933" y="368670"/>
                    <a:pt x="88345" y="370892"/>
                  </a:cubicBezTo>
                  <a:cubicBezTo>
                    <a:pt x="87887" y="372722"/>
                    <a:pt x="86188" y="374029"/>
                    <a:pt x="84294" y="374029"/>
                  </a:cubicBezTo>
                  <a:close/>
                  <a:moveTo>
                    <a:pt x="109059" y="373637"/>
                  </a:moveTo>
                  <a:cubicBezTo>
                    <a:pt x="107164" y="373637"/>
                    <a:pt x="105531" y="372395"/>
                    <a:pt x="105007" y="370631"/>
                  </a:cubicBezTo>
                  <a:cubicBezTo>
                    <a:pt x="104419" y="368409"/>
                    <a:pt x="105661" y="366057"/>
                    <a:pt x="107883" y="365403"/>
                  </a:cubicBezTo>
                  <a:cubicBezTo>
                    <a:pt x="150552" y="353903"/>
                    <a:pt x="183812" y="275882"/>
                    <a:pt x="183551" y="187733"/>
                  </a:cubicBezTo>
                  <a:cubicBezTo>
                    <a:pt x="183551" y="162576"/>
                    <a:pt x="181068" y="138268"/>
                    <a:pt x="176102" y="115397"/>
                  </a:cubicBezTo>
                  <a:lnTo>
                    <a:pt x="175971" y="115201"/>
                  </a:lnTo>
                  <a:cubicBezTo>
                    <a:pt x="175514" y="112914"/>
                    <a:pt x="176951" y="110627"/>
                    <a:pt x="179238" y="110170"/>
                  </a:cubicBezTo>
                  <a:cubicBezTo>
                    <a:pt x="181329" y="109712"/>
                    <a:pt x="183747" y="111150"/>
                    <a:pt x="184204" y="113372"/>
                  </a:cubicBezTo>
                  <a:cubicBezTo>
                    <a:pt x="189301" y="136830"/>
                    <a:pt x="191915" y="161857"/>
                    <a:pt x="191915" y="187733"/>
                  </a:cubicBezTo>
                  <a:cubicBezTo>
                    <a:pt x="191784" y="233147"/>
                    <a:pt x="183682" y="276601"/>
                    <a:pt x="168979" y="310253"/>
                  </a:cubicBezTo>
                  <a:cubicBezTo>
                    <a:pt x="154146" y="344166"/>
                    <a:pt x="133302" y="366579"/>
                    <a:pt x="110235" y="373506"/>
                  </a:cubicBezTo>
                  <a:cubicBezTo>
                    <a:pt x="109777" y="373571"/>
                    <a:pt x="109451" y="373637"/>
                    <a:pt x="109059" y="373637"/>
                  </a:cubicBezTo>
                  <a:close/>
                  <a:moveTo>
                    <a:pt x="52994" y="354164"/>
                  </a:moveTo>
                  <a:cubicBezTo>
                    <a:pt x="51817" y="354164"/>
                    <a:pt x="50707" y="353707"/>
                    <a:pt x="49923" y="352857"/>
                  </a:cubicBezTo>
                  <a:cubicBezTo>
                    <a:pt x="19211" y="320055"/>
                    <a:pt x="65" y="256802"/>
                    <a:pt x="0" y="187733"/>
                  </a:cubicBezTo>
                  <a:cubicBezTo>
                    <a:pt x="0" y="175318"/>
                    <a:pt x="653" y="163033"/>
                    <a:pt x="1830" y="151206"/>
                  </a:cubicBezTo>
                  <a:cubicBezTo>
                    <a:pt x="2025" y="148919"/>
                    <a:pt x="4117" y="147220"/>
                    <a:pt x="6404" y="147481"/>
                  </a:cubicBezTo>
                  <a:cubicBezTo>
                    <a:pt x="7515" y="147547"/>
                    <a:pt x="8494" y="148135"/>
                    <a:pt x="9213" y="148984"/>
                  </a:cubicBezTo>
                  <a:cubicBezTo>
                    <a:pt x="9932" y="149834"/>
                    <a:pt x="10259" y="150944"/>
                    <a:pt x="10128" y="152055"/>
                  </a:cubicBezTo>
                  <a:cubicBezTo>
                    <a:pt x="8952" y="163948"/>
                    <a:pt x="8364" y="175906"/>
                    <a:pt x="8364" y="187733"/>
                  </a:cubicBezTo>
                  <a:cubicBezTo>
                    <a:pt x="8299" y="253861"/>
                    <a:pt x="27052" y="316461"/>
                    <a:pt x="55999" y="347107"/>
                  </a:cubicBezTo>
                  <a:cubicBezTo>
                    <a:pt x="56783" y="347956"/>
                    <a:pt x="57241" y="349002"/>
                    <a:pt x="57176" y="350113"/>
                  </a:cubicBezTo>
                  <a:cubicBezTo>
                    <a:pt x="57111" y="351224"/>
                    <a:pt x="56653" y="352269"/>
                    <a:pt x="55869" y="352988"/>
                  </a:cubicBezTo>
                  <a:cubicBezTo>
                    <a:pt x="55084" y="353772"/>
                    <a:pt x="54040" y="354164"/>
                    <a:pt x="52994" y="354164"/>
                  </a:cubicBezTo>
                  <a:close/>
                  <a:moveTo>
                    <a:pt x="7449" y="143365"/>
                  </a:moveTo>
                  <a:cubicBezTo>
                    <a:pt x="7253" y="143365"/>
                    <a:pt x="7057" y="143365"/>
                    <a:pt x="6861" y="143299"/>
                  </a:cubicBezTo>
                  <a:cubicBezTo>
                    <a:pt x="4574" y="142973"/>
                    <a:pt x="3006" y="140882"/>
                    <a:pt x="3267" y="138594"/>
                  </a:cubicBezTo>
                  <a:cubicBezTo>
                    <a:pt x="3593" y="136373"/>
                    <a:pt x="5685" y="134674"/>
                    <a:pt x="8037" y="135001"/>
                  </a:cubicBezTo>
                  <a:cubicBezTo>
                    <a:pt x="9148" y="135197"/>
                    <a:pt x="10128" y="135719"/>
                    <a:pt x="10782" y="136634"/>
                  </a:cubicBezTo>
                  <a:cubicBezTo>
                    <a:pt x="11435" y="137549"/>
                    <a:pt x="11761" y="138594"/>
                    <a:pt x="11566" y="139705"/>
                  </a:cubicBezTo>
                  <a:cubicBezTo>
                    <a:pt x="11304" y="141796"/>
                    <a:pt x="9540" y="143365"/>
                    <a:pt x="7449" y="143365"/>
                  </a:cubicBezTo>
                  <a:close/>
                  <a:moveTo>
                    <a:pt x="9409" y="130949"/>
                  </a:moveTo>
                  <a:cubicBezTo>
                    <a:pt x="9148" y="130949"/>
                    <a:pt x="8887" y="130949"/>
                    <a:pt x="8690" y="130884"/>
                  </a:cubicBezTo>
                  <a:cubicBezTo>
                    <a:pt x="6404" y="130492"/>
                    <a:pt x="4901" y="128335"/>
                    <a:pt x="5292" y="126048"/>
                  </a:cubicBezTo>
                  <a:cubicBezTo>
                    <a:pt x="6795" y="117358"/>
                    <a:pt x="8625" y="108994"/>
                    <a:pt x="10716" y="101152"/>
                  </a:cubicBezTo>
                  <a:cubicBezTo>
                    <a:pt x="11304" y="98996"/>
                    <a:pt x="13591" y="97624"/>
                    <a:pt x="15813" y="98212"/>
                  </a:cubicBezTo>
                  <a:cubicBezTo>
                    <a:pt x="16858" y="98473"/>
                    <a:pt x="17773" y="99192"/>
                    <a:pt x="18361" y="100172"/>
                  </a:cubicBezTo>
                  <a:cubicBezTo>
                    <a:pt x="18950" y="101152"/>
                    <a:pt x="19080" y="102263"/>
                    <a:pt x="18754" y="103309"/>
                  </a:cubicBezTo>
                  <a:cubicBezTo>
                    <a:pt x="16793" y="110954"/>
                    <a:pt x="14963" y="119057"/>
                    <a:pt x="13526" y="127486"/>
                  </a:cubicBezTo>
                  <a:cubicBezTo>
                    <a:pt x="13134" y="129512"/>
                    <a:pt x="11435" y="130949"/>
                    <a:pt x="9409" y="130949"/>
                  </a:cubicBezTo>
                  <a:close/>
                  <a:moveTo>
                    <a:pt x="177147" y="106249"/>
                  </a:moveTo>
                  <a:cubicBezTo>
                    <a:pt x="175252" y="106249"/>
                    <a:pt x="173618" y="104942"/>
                    <a:pt x="173096" y="103113"/>
                  </a:cubicBezTo>
                  <a:cubicBezTo>
                    <a:pt x="171005" y="95075"/>
                    <a:pt x="168457" y="87169"/>
                    <a:pt x="165712" y="79589"/>
                  </a:cubicBezTo>
                  <a:cubicBezTo>
                    <a:pt x="165320" y="78543"/>
                    <a:pt x="165320" y="77433"/>
                    <a:pt x="165778" y="76387"/>
                  </a:cubicBezTo>
                  <a:cubicBezTo>
                    <a:pt x="166235" y="75407"/>
                    <a:pt x="167084" y="74623"/>
                    <a:pt x="168130" y="74231"/>
                  </a:cubicBezTo>
                  <a:cubicBezTo>
                    <a:pt x="170286" y="73447"/>
                    <a:pt x="172704" y="74557"/>
                    <a:pt x="173553" y="76648"/>
                  </a:cubicBezTo>
                  <a:cubicBezTo>
                    <a:pt x="176363" y="84359"/>
                    <a:pt x="178977" y="92592"/>
                    <a:pt x="181199" y="101022"/>
                  </a:cubicBezTo>
                  <a:cubicBezTo>
                    <a:pt x="181786" y="103243"/>
                    <a:pt x="180480" y="105530"/>
                    <a:pt x="178258" y="106119"/>
                  </a:cubicBezTo>
                  <a:cubicBezTo>
                    <a:pt x="177866" y="106184"/>
                    <a:pt x="177539" y="106249"/>
                    <a:pt x="177147" y="106249"/>
                  </a:cubicBezTo>
                  <a:close/>
                  <a:moveTo>
                    <a:pt x="18230" y="94357"/>
                  </a:moveTo>
                  <a:cubicBezTo>
                    <a:pt x="17773" y="94357"/>
                    <a:pt x="17381" y="94291"/>
                    <a:pt x="16989" y="94161"/>
                  </a:cubicBezTo>
                  <a:cubicBezTo>
                    <a:pt x="15878" y="93834"/>
                    <a:pt x="15029" y="93115"/>
                    <a:pt x="14506" y="92135"/>
                  </a:cubicBezTo>
                  <a:cubicBezTo>
                    <a:pt x="13984" y="91155"/>
                    <a:pt x="13918" y="89979"/>
                    <a:pt x="14245" y="88933"/>
                  </a:cubicBezTo>
                  <a:cubicBezTo>
                    <a:pt x="22609" y="62469"/>
                    <a:pt x="34175" y="40383"/>
                    <a:pt x="47766" y="25027"/>
                  </a:cubicBezTo>
                  <a:cubicBezTo>
                    <a:pt x="62338" y="8560"/>
                    <a:pt x="78544" y="196"/>
                    <a:pt x="95990" y="0"/>
                  </a:cubicBezTo>
                  <a:cubicBezTo>
                    <a:pt x="121409" y="65"/>
                    <a:pt x="145259" y="19015"/>
                    <a:pt x="163164" y="53255"/>
                  </a:cubicBezTo>
                  <a:cubicBezTo>
                    <a:pt x="163686" y="54235"/>
                    <a:pt x="163817" y="55346"/>
                    <a:pt x="163425" y="56457"/>
                  </a:cubicBezTo>
                  <a:cubicBezTo>
                    <a:pt x="163098" y="57503"/>
                    <a:pt x="162379" y="58417"/>
                    <a:pt x="161399" y="58875"/>
                  </a:cubicBezTo>
                  <a:cubicBezTo>
                    <a:pt x="159374" y="59920"/>
                    <a:pt x="156760" y="59136"/>
                    <a:pt x="155780" y="57111"/>
                  </a:cubicBezTo>
                  <a:cubicBezTo>
                    <a:pt x="139378" y="25680"/>
                    <a:pt x="118207" y="8364"/>
                    <a:pt x="96186" y="8364"/>
                  </a:cubicBezTo>
                  <a:lnTo>
                    <a:pt x="95533" y="8364"/>
                  </a:lnTo>
                  <a:cubicBezTo>
                    <a:pt x="66324" y="8364"/>
                    <a:pt x="38226" y="40187"/>
                    <a:pt x="22217" y="91416"/>
                  </a:cubicBezTo>
                  <a:cubicBezTo>
                    <a:pt x="21628" y="93180"/>
                    <a:pt x="20060" y="94357"/>
                    <a:pt x="18230" y="94357"/>
                  </a:cubicBezTo>
                  <a:close/>
                  <a:moveTo>
                    <a:pt x="164863" y="70702"/>
                  </a:moveTo>
                  <a:cubicBezTo>
                    <a:pt x="163229" y="70702"/>
                    <a:pt x="161726" y="69722"/>
                    <a:pt x="161073" y="68219"/>
                  </a:cubicBezTo>
                  <a:cubicBezTo>
                    <a:pt x="160615" y="67174"/>
                    <a:pt x="160615" y="66063"/>
                    <a:pt x="161008" y="65017"/>
                  </a:cubicBezTo>
                  <a:cubicBezTo>
                    <a:pt x="161399" y="63972"/>
                    <a:pt x="162183" y="63122"/>
                    <a:pt x="163229" y="62665"/>
                  </a:cubicBezTo>
                  <a:cubicBezTo>
                    <a:pt x="165254" y="61815"/>
                    <a:pt x="167803" y="62796"/>
                    <a:pt x="168718" y="64821"/>
                  </a:cubicBezTo>
                  <a:cubicBezTo>
                    <a:pt x="169633" y="66912"/>
                    <a:pt x="168652" y="69395"/>
                    <a:pt x="166562" y="70310"/>
                  </a:cubicBezTo>
                  <a:cubicBezTo>
                    <a:pt x="166038" y="70571"/>
                    <a:pt x="165450" y="70702"/>
                    <a:pt x="164863" y="7070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735836A3-905B-485A-A44C-E288CF0251EA}"/>
                </a:ext>
              </a:extLst>
            </p:cNvPr>
            <p:cNvSpPr/>
            <p:nvPr/>
          </p:nvSpPr>
          <p:spPr>
            <a:xfrm>
              <a:off x="10912370" y="1465916"/>
              <a:ext cx="6534" cy="372460"/>
            </a:xfrm>
            <a:custGeom>
              <a:avLst/>
              <a:gdLst>
                <a:gd name="connsiteX0" fmla="*/ 4182 w 6534"/>
                <a:gd name="connsiteY0" fmla="*/ 375466 h 372460"/>
                <a:gd name="connsiteX1" fmla="*/ 0 w 6534"/>
                <a:gd name="connsiteY1" fmla="*/ 371284 h 372460"/>
                <a:gd name="connsiteX2" fmla="*/ 0 w 6534"/>
                <a:gd name="connsiteY2" fmla="*/ 276013 h 372460"/>
                <a:gd name="connsiteX3" fmla="*/ 4182 w 6534"/>
                <a:gd name="connsiteY3" fmla="*/ 271831 h 372460"/>
                <a:gd name="connsiteX4" fmla="*/ 8364 w 6534"/>
                <a:gd name="connsiteY4" fmla="*/ 276013 h 372460"/>
                <a:gd name="connsiteX5" fmla="*/ 8364 w 6534"/>
                <a:gd name="connsiteY5" fmla="*/ 371284 h 372460"/>
                <a:gd name="connsiteX6" fmla="*/ 4182 w 6534"/>
                <a:gd name="connsiteY6" fmla="*/ 375466 h 372460"/>
                <a:gd name="connsiteX7" fmla="*/ 4182 w 6534"/>
                <a:gd name="connsiteY7" fmla="*/ 267649 h 372460"/>
                <a:gd name="connsiteX8" fmla="*/ 0 w 6534"/>
                <a:gd name="connsiteY8" fmla="*/ 263467 h 372460"/>
                <a:gd name="connsiteX9" fmla="*/ 0 w 6534"/>
                <a:gd name="connsiteY9" fmla="*/ 238375 h 372460"/>
                <a:gd name="connsiteX10" fmla="*/ 4182 w 6534"/>
                <a:gd name="connsiteY10" fmla="*/ 234193 h 372460"/>
                <a:gd name="connsiteX11" fmla="*/ 8364 w 6534"/>
                <a:gd name="connsiteY11" fmla="*/ 238375 h 372460"/>
                <a:gd name="connsiteX12" fmla="*/ 8364 w 6534"/>
                <a:gd name="connsiteY12" fmla="*/ 263467 h 372460"/>
                <a:gd name="connsiteX13" fmla="*/ 4182 w 6534"/>
                <a:gd name="connsiteY13" fmla="*/ 267649 h 372460"/>
                <a:gd name="connsiteX14" fmla="*/ 4182 w 6534"/>
                <a:gd name="connsiteY14" fmla="*/ 230011 h 372460"/>
                <a:gd name="connsiteX15" fmla="*/ 0 w 6534"/>
                <a:gd name="connsiteY15" fmla="*/ 225829 h 372460"/>
                <a:gd name="connsiteX16" fmla="*/ 4182 w 6534"/>
                <a:gd name="connsiteY16" fmla="*/ 221647 h 372460"/>
                <a:gd name="connsiteX17" fmla="*/ 8364 w 6534"/>
                <a:gd name="connsiteY17" fmla="*/ 225829 h 372460"/>
                <a:gd name="connsiteX18" fmla="*/ 4182 w 6534"/>
                <a:gd name="connsiteY18" fmla="*/ 230011 h 372460"/>
                <a:gd name="connsiteX19" fmla="*/ 4182 w 6534"/>
                <a:gd name="connsiteY19" fmla="*/ 217465 h 372460"/>
                <a:gd name="connsiteX20" fmla="*/ 0 w 6534"/>
                <a:gd name="connsiteY20" fmla="*/ 213283 h 372460"/>
                <a:gd name="connsiteX21" fmla="*/ 0 w 6534"/>
                <a:gd name="connsiteY21" fmla="*/ 4182 h 372460"/>
                <a:gd name="connsiteX22" fmla="*/ 4182 w 6534"/>
                <a:gd name="connsiteY22" fmla="*/ 0 h 372460"/>
                <a:gd name="connsiteX23" fmla="*/ 8364 w 6534"/>
                <a:gd name="connsiteY23" fmla="*/ 4182 h 372460"/>
                <a:gd name="connsiteX24" fmla="*/ 8364 w 6534"/>
                <a:gd name="connsiteY24" fmla="*/ 213283 h 372460"/>
                <a:gd name="connsiteX25" fmla="*/ 4182 w 6534"/>
                <a:gd name="connsiteY25" fmla="*/ 217465 h 37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34" h="372460">
                  <a:moveTo>
                    <a:pt x="4182" y="375466"/>
                  </a:moveTo>
                  <a:cubicBezTo>
                    <a:pt x="1830" y="375466"/>
                    <a:pt x="0" y="373637"/>
                    <a:pt x="0" y="371284"/>
                  </a:cubicBezTo>
                  <a:lnTo>
                    <a:pt x="0" y="276013"/>
                  </a:lnTo>
                  <a:cubicBezTo>
                    <a:pt x="0" y="273726"/>
                    <a:pt x="1830" y="271831"/>
                    <a:pt x="4182" y="271831"/>
                  </a:cubicBezTo>
                  <a:cubicBezTo>
                    <a:pt x="6469" y="271831"/>
                    <a:pt x="8364" y="273726"/>
                    <a:pt x="8364" y="276013"/>
                  </a:cubicBezTo>
                  <a:lnTo>
                    <a:pt x="8364" y="371284"/>
                  </a:lnTo>
                  <a:cubicBezTo>
                    <a:pt x="8364" y="373637"/>
                    <a:pt x="6469" y="375466"/>
                    <a:pt x="4182" y="375466"/>
                  </a:cubicBezTo>
                  <a:close/>
                  <a:moveTo>
                    <a:pt x="4182" y="267649"/>
                  </a:moveTo>
                  <a:cubicBezTo>
                    <a:pt x="1830" y="267649"/>
                    <a:pt x="0" y="265819"/>
                    <a:pt x="0" y="263467"/>
                  </a:cubicBezTo>
                  <a:lnTo>
                    <a:pt x="0" y="238375"/>
                  </a:lnTo>
                  <a:cubicBezTo>
                    <a:pt x="0" y="236088"/>
                    <a:pt x="1830" y="234193"/>
                    <a:pt x="4182" y="234193"/>
                  </a:cubicBezTo>
                  <a:cubicBezTo>
                    <a:pt x="6469" y="234193"/>
                    <a:pt x="8364" y="236088"/>
                    <a:pt x="8364" y="238375"/>
                  </a:cubicBezTo>
                  <a:lnTo>
                    <a:pt x="8364" y="263467"/>
                  </a:lnTo>
                  <a:cubicBezTo>
                    <a:pt x="8364" y="265819"/>
                    <a:pt x="6469" y="267649"/>
                    <a:pt x="4182" y="267649"/>
                  </a:cubicBezTo>
                  <a:close/>
                  <a:moveTo>
                    <a:pt x="4182" y="230011"/>
                  </a:moveTo>
                  <a:cubicBezTo>
                    <a:pt x="1830" y="230011"/>
                    <a:pt x="0" y="228181"/>
                    <a:pt x="0" y="225829"/>
                  </a:cubicBezTo>
                  <a:cubicBezTo>
                    <a:pt x="0" y="223542"/>
                    <a:pt x="1830" y="221647"/>
                    <a:pt x="4182" y="221647"/>
                  </a:cubicBezTo>
                  <a:cubicBezTo>
                    <a:pt x="6469" y="221647"/>
                    <a:pt x="8364" y="223542"/>
                    <a:pt x="8364" y="225829"/>
                  </a:cubicBezTo>
                  <a:cubicBezTo>
                    <a:pt x="8364" y="228181"/>
                    <a:pt x="6469" y="230011"/>
                    <a:pt x="4182" y="230011"/>
                  </a:cubicBezTo>
                  <a:close/>
                  <a:moveTo>
                    <a:pt x="4182" y="217465"/>
                  </a:moveTo>
                  <a:cubicBezTo>
                    <a:pt x="1830" y="217465"/>
                    <a:pt x="0" y="215570"/>
                    <a:pt x="0" y="213283"/>
                  </a:cubicBezTo>
                  <a:lnTo>
                    <a:pt x="0" y="4182"/>
                  </a:lnTo>
                  <a:cubicBezTo>
                    <a:pt x="0" y="1895"/>
                    <a:pt x="1830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13283"/>
                  </a:lnTo>
                  <a:cubicBezTo>
                    <a:pt x="8364" y="215570"/>
                    <a:pt x="6469" y="217465"/>
                    <a:pt x="4182" y="2174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31A08EC0-ECFE-400A-B0E6-BAAEEBB97D3C}"/>
                </a:ext>
              </a:extLst>
            </p:cNvPr>
            <p:cNvSpPr/>
            <p:nvPr/>
          </p:nvSpPr>
          <p:spPr>
            <a:xfrm>
              <a:off x="10728819" y="1649468"/>
              <a:ext cx="372460" cy="6534"/>
            </a:xfrm>
            <a:custGeom>
              <a:avLst/>
              <a:gdLst>
                <a:gd name="connsiteX0" fmla="*/ 371285 w 372460"/>
                <a:gd name="connsiteY0" fmla="*/ 8364 h 6534"/>
                <a:gd name="connsiteX1" fmla="*/ 162184 w 372460"/>
                <a:gd name="connsiteY1" fmla="*/ 8364 h 6534"/>
                <a:gd name="connsiteX2" fmla="*/ 158002 w 372460"/>
                <a:gd name="connsiteY2" fmla="*/ 4182 h 6534"/>
                <a:gd name="connsiteX3" fmla="*/ 162184 w 372460"/>
                <a:gd name="connsiteY3" fmla="*/ 0 h 6534"/>
                <a:gd name="connsiteX4" fmla="*/ 371285 w 372460"/>
                <a:gd name="connsiteY4" fmla="*/ 0 h 6534"/>
                <a:gd name="connsiteX5" fmla="*/ 375466 w 372460"/>
                <a:gd name="connsiteY5" fmla="*/ 4182 h 6534"/>
                <a:gd name="connsiteX6" fmla="*/ 371285 w 372460"/>
                <a:gd name="connsiteY6" fmla="*/ 8364 h 6534"/>
                <a:gd name="connsiteX7" fmla="*/ 149638 w 372460"/>
                <a:gd name="connsiteY7" fmla="*/ 8364 h 6534"/>
                <a:gd name="connsiteX8" fmla="*/ 145456 w 372460"/>
                <a:gd name="connsiteY8" fmla="*/ 4182 h 6534"/>
                <a:gd name="connsiteX9" fmla="*/ 149638 w 372460"/>
                <a:gd name="connsiteY9" fmla="*/ 0 h 6534"/>
                <a:gd name="connsiteX10" fmla="*/ 153820 w 372460"/>
                <a:gd name="connsiteY10" fmla="*/ 4182 h 6534"/>
                <a:gd name="connsiteX11" fmla="*/ 149638 w 372460"/>
                <a:gd name="connsiteY11" fmla="*/ 8364 h 6534"/>
                <a:gd name="connsiteX12" fmla="*/ 137091 w 372460"/>
                <a:gd name="connsiteY12" fmla="*/ 8364 h 6534"/>
                <a:gd name="connsiteX13" fmla="*/ 112000 w 372460"/>
                <a:gd name="connsiteY13" fmla="*/ 8364 h 6534"/>
                <a:gd name="connsiteX14" fmla="*/ 107817 w 372460"/>
                <a:gd name="connsiteY14" fmla="*/ 4182 h 6534"/>
                <a:gd name="connsiteX15" fmla="*/ 112000 w 372460"/>
                <a:gd name="connsiteY15" fmla="*/ 0 h 6534"/>
                <a:gd name="connsiteX16" fmla="*/ 137091 w 372460"/>
                <a:gd name="connsiteY16" fmla="*/ 0 h 6534"/>
                <a:gd name="connsiteX17" fmla="*/ 141274 w 372460"/>
                <a:gd name="connsiteY17" fmla="*/ 4182 h 6534"/>
                <a:gd name="connsiteX18" fmla="*/ 137091 w 372460"/>
                <a:gd name="connsiteY18" fmla="*/ 8364 h 6534"/>
                <a:gd name="connsiteX19" fmla="*/ 99453 w 372460"/>
                <a:gd name="connsiteY19" fmla="*/ 8364 h 6534"/>
                <a:gd name="connsiteX20" fmla="*/ 4182 w 372460"/>
                <a:gd name="connsiteY20" fmla="*/ 8364 h 6534"/>
                <a:gd name="connsiteX21" fmla="*/ 0 w 372460"/>
                <a:gd name="connsiteY21" fmla="*/ 4182 h 6534"/>
                <a:gd name="connsiteX22" fmla="*/ 4182 w 372460"/>
                <a:gd name="connsiteY22" fmla="*/ 0 h 6534"/>
                <a:gd name="connsiteX23" fmla="*/ 99453 w 372460"/>
                <a:gd name="connsiteY23" fmla="*/ 0 h 6534"/>
                <a:gd name="connsiteX24" fmla="*/ 103635 w 372460"/>
                <a:gd name="connsiteY24" fmla="*/ 4182 h 6534"/>
                <a:gd name="connsiteX25" fmla="*/ 99453 w 372460"/>
                <a:gd name="connsiteY25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72460" h="6534">
                  <a:moveTo>
                    <a:pt x="371285" y="8364"/>
                  </a:moveTo>
                  <a:lnTo>
                    <a:pt x="162184" y="8364"/>
                  </a:lnTo>
                  <a:cubicBezTo>
                    <a:pt x="159896" y="8364"/>
                    <a:pt x="158002" y="6534"/>
                    <a:pt x="158002" y="4182"/>
                  </a:cubicBezTo>
                  <a:cubicBezTo>
                    <a:pt x="158002" y="1895"/>
                    <a:pt x="159896" y="0"/>
                    <a:pt x="162184" y="0"/>
                  </a:cubicBezTo>
                  <a:lnTo>
                    <a:pt x="371285" y="0"/>
                  </a:lnTo>
                  <a:cubicBezTo>
                    <a:pt x="373572" y="0"/>
                    <a:pt x="375466" y="1895"/>
                    <a:pt x="375466" y="4182"/>
                  </a:cubicBezTo>
                  <a:cubicBezTo>
                    <a:pt x="375466" y="6534"/>
                    <a:pt x="373572" y="8364"/>
                    <a:pt x="371285" y="8364"/>
                  </a:cubicBezTo>
                  <a:close/>
                  <a:moveTo>
                    <a:pt x="149638" y="8364"/>
                  </a:moveTo>
                  <a:cubicBezTo>
                    <a:pt x="147285" y="8364"/>
                    <a:pt x="145456" y="6534"/>
                    <a:pt x="145456" y="4182"/>
                  </a:cubicBezTo>
                  <a:cubicBezTo>
                    <a:pt x="145456" y="1895"/>
                    <a:pt x="147285" y="0"/>
                    <a:pt x="149638" y="0"/>
                  </a:cubicBezTo>
                  <a:cubicBezTo>
                    <a:pt x="151925" y="0"/>
                    <a:pt x="153820" y="1895"/>
                    <a:pt x="153820" y="4182"/>
                  </a:cubicBezTo>
                  <a:cubicBezTo>
                    <a:pt x="153820" y="6534"/>
                    <a:pt x="151925" y="8364"/>
                    <a:pt x="149638" y="8364"/>
                  </a:cubicBezTo>
                  <a:close/>
                  <a:moveTo>
                    <a:pt x="137091" y="8364"/>
                  </a:moveTo>
                  <a:lnTo>
                    <a:pt x="112000" y="8364"/>
                  </a:lnTo>
                  <a:cubicBezTo>
                    <a:pt x="109647" y="8364"/>
                    <a:pt x="107817" y="6534"/>
                    <a:pt x="107817" y="4182"/>
                  </a:cubicBezTo>
                  <a:cubicBezTo>
                    <a:pt x="107817" y="1895"/>
                    <a:pt x="109647" y="0"/>
                    <a:pt x="112000" y="0"/>
                  </a:cubicBezTo>
                  <a:lnTo>
                    <a:pt x="137091" y="0"/>
                  </a:lnTo>
                  <a:cubicBezTo>
                    <a:pt x="139378" y="0"/>
                    <a:pt x="141274" y="1895"/>
                    <a:pt x="141274" y="4182"/>
                  </a:cubicBezTo>
                  <a:cubicBezTo>
                    <a:pt x="141274" y="6534"/>
                    <a:pt x="139378" y="8364"/>
                    <a:pt x="137091" y="8364"/>
                  </a:cubicBezTo>
                  <a:close/>
                  <a:moveTo>
                    <a:pt x="99453" y="8364"/>
                  </a:moveTo>
                  <a:lnTo>
                    <a:pt x="4182" y="8364"/>
                  </a:lnTo>
                  <a:cubicBezTo>
                    <a:pt x="1830" y="8364"/>
                    <a:pt x="0" y="6534"/>
                    <a:pt x="0" y="4182"/>
                  </a:cubicBezTo>
                  <a:cubicBezTo>
                    <a:pt x="0" y="1895"/>
                    <a:pt x="1830" y="0"/>
                    <a:pt x="4182" y="0"/>
                  </a:cubicBezTo>
                  <a:lnTo>
                    <a:pt x="99453" y="0"/>
                  </a:lnTo>
                  <a:cubicBezTo>
                    <a:pt x="101741" y="0"/>
                    <a:pt x="103635" y="1895"/>
                    <a:pt x="103635" y="4182"/>
                  </a:cubicBezTo>
                  <a:cubicBezTo>
                    <a:pt x="103635" y="6534"/>
                    <a:pt x="101741" y="8364"/>
                    <a:pt x="99453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54" name="Group 1753">
            <a:extLst>
              <a:ext uri="{FF2B5EF4-FFF2-40B4-BE49-F238E27FC236}">
                <a16:creationId xmlns:a16="http://schemas.microsoft.com/office/drawing/2014/main" id="{D238BE3E-ABDE-497D-9F97-2C28BBA83945}"/>
              </a:ext>
            </a:extLst>
          </p:cNvPr>
          <p:cNvGrpSpPr/>
          <p:nvPr/>
        </p:nvGrpSpPr>
        <p:grpSpPr>
          <a:xfrm>
            <a:off x="2124171" y="2513374"/>
            <a:ext cx="510931" cy="517913"/>
            <a:chOff x="2130408" y="2512053"/>
            <a:chExt cx="422257" cy="428027"/>
          </a:xfrm>
          <a:solidFill>
            <a:srgbClr val="FFFFFF"/>
          </a:solidFill>
        </p:grpSpPr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72F0969A-C4F1-4B6E-B41E-6C7F33253944}"/>
                </a:ext>
              </a:extLst>
            </p:cNvPr>
            <p:cNvSpPr/>
            <p:nvPr/>
          </p:nvSpPr>
          <p:spPr>
            <a:xfrm>
              <a:off x="2196602" y="2581076"/>
              <a:ext cx="294048" cy="294048"/>
            </a:xfrm>
            <a:custGeom>
              <a:avLst/>
              <a:gdLst>
                <a:gd name="connsiteX0" fmla="*/ 143887 w 294047"/>
                <a:gd name="connsiteY0" fmla="*/ 299145 h 294047"/>
                <a:gd name="connsiteX1" fmla="*/ 143757 w 294047"/>
                <a:gd name="connsiteY1" fmla="*/ 299145 h 294047"/>
                <a:gd name="connsiteX2" fmla="*/ 118207 w 294047"/>
                <a:gd name="connsiteY2" fmla="*/ 295943 h 294047"/>
                <a:gd name="connsiteX3" fmla="*/ 114940 w 294047"/>
                <a:gd name="connsiteY3" fmla="*/ 290977 h 294047"/>
                <a:gd name="connsiteX4" fmla="*/ 119906 w 294047"/>
                <a:gd name="connsiteY4" fmla="*/ 287709 h 294047"/>
                <a:gd name="connsiteX5" fmla="*/ 144083 w 294047"/>
                <a:gd name="connsiteY5" fmla="*/ 290780 h 294047"/>
                <a:gd name="connsiteX6" fmla="*/ 146959 w 294047"/>
                <a:gd name="connsiteY6" fmla="*/ 292087 h 294047"/>
                <a:gd name="connsiteX7" fmla="*/ 148135 w 294047"/>
                <a:gd name="connsiteY7" fmla="*/ 295093 h 294047"/>
                <a:gd name="connsiteX8" fmla="*/ 143887 w 294047"/>
                <a:gd name="connsiteY8" fmla="*/ 299145 h 294047"/>
                <a:gd name="connsiteX9" fmla="*/ 156629 w 294047"/>
                <a:gd name="connsiteY9" fmla="*/ 299079 h 294047"/>
                <a:gd name="connsiteX10" fmla="*/ 156433 w 294047"/>
                <a:gd name="connsiteY10" fmla="*/ 299079 h 294047"/>
                <a:gd name="connsiteX11" fmla="*/ 152251 w 294047"/>
                <a:gd name="connsiteY11" fmla="*/ 295093 h 294047"/>
                <a:gd name="connsiteX12" fmla="*/ 153362 w 294047"/>
                <a:gd name="connsiteY12" fmla="*/ 292087 h 294047"/>
                <a:gd name="connsiteX13" fmla="*/ 156303 w 294047"/>
                <a:gd name="connsiteY13" fmla="*/ 290715 h 294047"/>
                <a:gd name="connsiteX14" fmla="*/ 160615 w 294047"/>
                <a:gd name="connsiteY14" fmla="*/ 294701 h 294047"/>
                <a:gd name="connsiteX15" fmla="*/ 159570 w 294047"/>
                <a:gd name="connsiteY15" fmla="*/ 297707 h 294047"/>
                <a:gd name="connsiteX16" fmla="*/ 156629 w 294047"/>
                <a:gd name="connsiteY16" fmla="*/ 299079 h 294047"/>
                <a:gd name="connsiteX17" fmla="*/ 156629 w 294047"/>
                <a:gd name="connsiteY17" fmla="*/ 299079 h 294047"/>
                <a:gd name="connsiteX18" fmla="*/ 168914 w 294047"/>
                <a:gd name="connsiteY18" fmla="*/ 297968 h 294047"/>
                <a:gd name="connsiteX19" fmla="*/ 164797 w 294047"/>
                <a:gd name="connsiteY19" fmla="*/ 294309 h 294047"/>
                <a:gd name="connsiteX20" fmla="*/ 165647 w 294047"/>
                <a:gd name="connsiteY20" fmla="*/ 291238 h 294047"/>
                <a:gd name="connsiteX21" fmla="*/ 168391 w 294047"/>
                <a:gd name="connsiteY21" fmla="*/ 289604 h 294047"/>
                <a:gd name="connsiteX22" fmla="*/ 249352 w 294047"/>
                <a:gd name="connsiteY22" fmla="*/ 249614 h 294047"/>
                <a:gd name="connsiteX23" fmla="*/ 290846 w 294047"/>
                <a:gd name="connsiteY23" fmla="*/ 149638 h 294047"/>
                <a:gd name="connsiteX24" fmla="*/ 259807 w 294047"/>
                <a:gd name="connsiteY24" fmla="*/ 61227 h 294047"/>
                <a:gd name="connsiteX25" fmla="*/ 259742 w 294047"/>
                <a:gd name="connsiteY25" fmla="*/ 61162 h 294047"/>
                <a:gd name="connsiteX26" fmla="*/ 258827 w 294047"/>
                <a:gd name="connsiteY26" fmla="*/ 58091 h 294047"/>
                <a:gd name="connsiteX27" fmla="*/ 260330 w 294047"/>
                <a:gd name="connsiteY27" fmla="*/ 55281 h 294047"/>
                <a:gd name="connsiteX28" fmla="*/ 266277 w 294047"/>
                <a:gd name="connsiteY28" fmla="*/ 55934 h 294047"/>
                <a:gd name="connsiteX29" fmla="*/ 299210 w 294047"/>
                <a:gd name="connsiteY29" fmla="*/ 149638 h 294047"/>
                <a:gd name="connsiteX30" fmla="*/ 255233 w 294047"/>
                <a:gd name="connsiteY30" fmla="*/ 255560 h 294047"/>
                <a:gd name="connsiteX31" fmla="*/ 169502 w 294047"/>
                <a:gd name="connsiteY31" fmla="*/ 297903 h 294047"/>
                <a:gd name="connsiteX32" fmla="*/ 168914 w 294047"/>
                <a:gd name="connsiteY32" fmla="*/ 297968 h 294047"/>
                <a:gd name="connsiteX33" fmla="*/ 106903 w 294047"/>
                <a:gd name="connsiteY33" fmla="*/ 292872 h 294047"/>
                <a:gd name="connsiteX34" fmla="*/ 105726 w 294047"/>
                <a:gd name="connsiteY34" fmla="*/ 292676 h 294047"/>
                <a:gd name="connsiteX35" fmla="*/ 43976 w 294047"/>
                <a:gd name="connsiteY35" fmla="*/ 255560 h 294047"/>
                <a:gd name="connsiteX36" fmla="*/ 0 w 294047"/>
                <a:gd name="connsiteY36" fmla="*/ 149638 h 294047"/>
                <a:gd name="connsiteX37" fmla="*/ 1960 w 294047"/>
                <a:gd name="connsiteY37" fmla="*/ 125068 h 294047"/>
                <a:gd name="connsiteX38" fmla="*/ 6796 w 294047"/>
                <a:gd name="connsiteY38" fmla="*/ 121670 h 294047"/>
                <a:gd name="connsiteX39" fmla="*/ 9540 w 294047"/>
                <a:gd name="connsiteY39" fmla="*/ 123369 h 294047"/>
                <a:gd name="connsiteX40" fmla="*/ 10259 w 294047"/>
                <a:gd name="connsiteY40" fmla="*/ 126441 h 294047"/>
                <a:gd name="connsiteX41" fmla="*/ 8364 w 294047"/>
                <a:gd name="connsiteY41" fmla="*/ 149638 h 294047"/>
                <a:gd name="connsiteX42" fmla="*/ 49857 w 294047"/>
                <a:gd name="connsiteY42" fmla="*/ 249614 h 294047"/>
                <a:gd name="connsiteX43" fmla="*/ 108144 w 294047"/>
                <a:gd name="connsiteY43" fmla="*/ 284638 h 294047"/>
                <a:gd name="connsiteX44" fmla="*/ 110889 w 294047"/>
                <a:gd name="connsiteY44" fmla="*/ 289866 h 294047"/>
                <a:gd name="connsiteX45" fmla="*/ 106903 w 294047"/>
                <a:gd name="connsiteY45" fmla="*/ 292872 h 294047"/>
                <a:gd name="connsiteX46" fmla="*/ 8691 w 294047"/>
                <a:gd name="connsiteY46" fmla="*/ 117684 h 294047"/>
                <a:gd name="connsiteX47" fmla="*/ 7645 w 294047"/>
                <a:gd name="connsiteY47" fmla="*/ 117554 h 294047"/>
                <a:gd name="connsiteX48" fmla="*/ 5097 w 294047"/>
                <a:gd name="connsiteY48" fmla="*/ 115659 h 294047"/>
                <a:gd name="connsiteX49" fmla="*/ 4639 w 294047"/>
                <a:gd name="connsiteY49" fmla="*/ 112457 h 294047"/>
                <a:gd name="connsiteX50" fmla="*/ 9736 w 294047"/>
                <a:gd name="connsiteY50" fmla="*/ 109451 h 294047"/>
                <a:gd name="connsiteX51" fmla="*/ 12742 w 294047"/>
                <a:gd name="connsiteY51" fmla="*/ 114548 h 294047"/>
                <a:gd name="connsiteX52" fmla="*/ 12611 w 294047"/>
                <a:gd name="connsiteY52" fmla="*/ 115005 h 294047"/>
                <a:gd name="connsiteX53" fmla="*/ 12611 w 294047"/>
                <a:gd name="connsiteY53" fmla="*/ 114940 h 294047"/>
                <a:gd name="connsiteX54" fmla="*/ 8691 w 294047"/>
                <a:gd name="connsiteY54" fmla="*/ 117684 h 294047"/>
                <a:gd name="connsiteX55" fmla="*/ 12350 w 294047"/>
                <a:gd name="connsiteY55" fmla="*/ 105661 h 294047"/>
                <a:gd name="connsiteX56" fmla="*/ 10912 w 294047"/>
                <a:gd name="connsiteY56" fmla="*/ 105465 h 294047"/>
                <a:gd name="connsiteX57" fmla="*/ 8560 w 294047"/>
                <a:gd name="connsiteY57" fmla="*/ 103309 h 294047"/>
                <a:gd name="connsiteX58" fmla="*/ 8364 w 294047"/>
                <a:gd name="connsiteY58" fmla="*/ 100107 h 294047"/>
                <a:gd name="connsiteX59" fmla="*/ 19015 w 294047"/>
                <a:gd name="connsiteY59" fmla="*/ 76583 h 294047"/>
                <a:gd name="connsiteX60" fmla="*/ 24700 w 294047"/>
                <a:gd name="connsiteY60" fmla="*/ 75015 h 294047"/>
                <a:gd name="connsiteX61" fmla="*/ 26660 w 294047"/>
                <a:gd name="connsiteY61" fmla="*/ 77498 h 294047"/>
                <a:gd name="connsiteX62" fmla="*/ 26268 w 294047"/>
                <a:gd name="connsiteY62" fmla="*/ 80700 h 294047"/>
                <a:gd name="connsiteX63" fmla="*/ 16271 w 294047"/>
                <a:gd name="connsiteY63" fmla="*/ 102851 h 294047"/>
                <a:gd name="connsiteX64" fmla="*/ 12350 w 294047"/>
                <a:gd name="connsiteY64" fmla="*/ 105661 h 294047"/>
                <a:gd name="connsiteX65" fmla="*/ 29209 w 294047"/>
                <a:gd name="connsiteY65" fmla="*/ 72140 h 294047"/>
                <a:gd name="connsiteX66" fmla="*/ 26856 w 294047"/>
                <a:gd name="connsiteY66" fmla="*/ 71421 h 294047"/>
                <a:gd name="connsiteX67" fmla="*/ 25092 w 294047"/>
                <a:gd name="connsiteY67" fmla="*/ 68742 h 294047"/>
                <a:gd name="connsiteX68" fmla="*/ 25811 w 294047"/>
                <a:gd name="connsiteY68" fmla="*/ 65605 h 294047"/>
                <a:gd name="connsiteX69" fmla="*/ 43976 w 294047"/>
                <a:gd name="connsiteY69" fmla="*/ 43715 h 294047"/>
                <a:gd name="connsiteX70" fmla="*/ 149572 w 294047"/>
                <a:gd name="connsiteY70" fmla="*/ 0 h 294047"/>
                <a:gd name="connsiteX71" fmla="*/ 216419 w 294047"/>
                <a:gd name="connsiteY71" fmla="*/ 15683 h 294047"/>
                <a:gd name="connsiteX72" fmla="*/ 218249 w 294047"/>
                <a:gd name="connsiteY72" fmla="*/ 21302 h 294047"/>
                <a:gd name="connsiteX73" fmla="*/ 212694 w 294047"/>
                <a:gd name="connsiteY73" fmla="*/ 23197 h 294047"/>
                <a:gd name="connsiteX74" fmla="*/ 149572 w 294047"/>
                <a:gd name="connsiteY74" fmla="*/ 8364 h 294047"/>
                <a:gd name="connsiteX75" fmla="*/ 49857 w 294047"/>
                <a:gd name="connsiteY75" fmla="*/ 49596 h 294047"/>
                <a:gd name="connsiteX76" fmla="*/ 32672 w 294047"/>
                <a:gd name="connsiteY76" fmla="*/ 70310 h 294047"/>
                <a:gd name="connsiteX77" fmla="*/ 29209 w 294047"/>
                <a:gd name="connsiteY77" fmla="*/ 72140 h 294047"/>
                <a:gd name="connsiteX78" fmla="*/ 254711 w 294047"/>
                <a:gd name="connsiteY78" fmla="*/ 53255 h 294047"/>
                <a:gd name="connsiteX79" fmla="*/ 251705 w 294047"/>
                <a:gd name="connsiteY79" fmla="*/ 51949 h 294047"/>
                <a:gd name="connsiteX80" fmla="*/ 251117 w 294047"/>
                <a:gd name="connsiteY80" fmla="*/ 51360 h 294047"/>
                <a:gd name="connsiteX81" fmla="*/ 249352 w 294047"/>
                <a:gd name="connsiteY81" fmla="*/ 49596 h 294047"/>
                <a:gd name="connsiteX82" fmla="*/ 233409 w 294047"/>
                <a:gd name="connsiteY82" fmla="*/ 35874 h 294047"/>
                <a:gd name="connsiteX83" fmla="*/ 231775 w 294047"/>
                <a:gd name="connsiteY83" fmla="*/ 33195 h 294047"/>
                <a:gd name="connsiteX84" fmla="*/ 232559 w 294047"/>
                <a:gd name="connsiteY84" fmla="*/ 30058 h 294047"/>
                <a:gd name="connsiteX85" fmla="*/ 238375 w 294047"/>
                <a:gd name="connsiteY85" fmla="*/ 29143 h 294047"/>
                <a:gd name="connsiteX86" fmla="*/ 255233 w 294047"/>
                <a:gd name="connsiteY86" fmla="*/ 43715 h 294047"/>
                <a:gd name="connsiteX87" fmla="*/ 255691 w 294047"/>
                <a:gd name="connsiteY87" fmla="*/ 44107 h 294047"/>
                <a:gd name="connsiteX88" fmla="*/ 257716 w 294047"/>
                <a:gd name="connsiteY88" fmla="*/ 46198 h 294047"/>
                <a:gd name="connsiteX89" fmla="*/ 257586 w 294047"/>
                <a:gd name="connsiteY89" fmla="*/ 52145 h 294047"/>
                <a:gd name="connsiteX90" fmla="*/ 254711 w 294047"/>
                <a:gd name="connsiteY90" fmla="*/ 53255 h 294047"/>
                <a:gd name="connsiteX91" fmla="*/ 225502 w 294047"/>
                <a:gd name="connsiteY91" fmla="*/ 29732 h 294047"/>
                <a:gd name="connsiteX92" fmla="*/ 223280 w 294047"/>
                <a:gd name="connsiteY92" fmla="*/ 29078 h 294047"/>
                <a:gd name="connsiteX93" fmla="*/ 221451 w 294047"/>
                <a:gd name="connsiteY93" fmla="*/ 26530 h 294047"/>
                <a:gd name="connsiteX94" fmla="*/ 221908 w 294047"/>
                <a:gd name="connsiteY94" fmla="*/ 23328 h 294047"/>
                <a:gd name="connsiteX95" fmla="*/ 227658 w 294047"/>
                <a:gd name="connsiteY95" fmla="*/ 21956 h 294047"/>
                <a:gd name="connsiteX96" fmla="*/ 229096 w 294047"/>
                <a:gd name="connsiteY96" fmla="*/ 27706 h 294047"/>
                <a:gd name="connsiteX97" fmla="*/ 225502 w 294047"/>
                <a:gd name="connsiteY97" fmla="*/ 29732 h 29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</a:cxnLst>
              <a:rect l="l" t="t" r="r" b="b"/>
              <a:pathLst>
                <a:path w="294047" h="294047">
                  <a:moveTo>
                    <a:pt x="143887" y="299145"/>
                  </a:moveTo>
                  <a:lnTo>
                    <a:pt x="143757" y="299145"/>
                  </a:lnTo>
                  <a:cubicBezTo>
                    <a:pt x="135131" y="298752"/>
                    <a:pt x="126571" y="297707"/>
                    <a:pt x="118207" y="295943"/>
                  </a:cubicBezTo>
                  <a:cubicBezTo>
                    <a:pt x="115920" y="295420"/>
                    <a:pt x="114483" y="293198"/>
                    <a:pt x="114940" y="290977"/>
                  </a:cubicBezTo>
                  <a:cubicBezTo>
                    <a:pt x="115397" y="288755"/>
                    <a:pt x="117750" y="287252"/>
                    <a:pt x="119906" y="287709"/>
                  </a:cubicBezTo>
                  <a:cubicBezTo>
                    <a:pt x="127747" y="289408"/>
                    <a:pt x="135915" y="290454"/>
                    <a:pt x="144083" y="290780"/>
                  </a:cubicBezTo>
                  <a:cubicBezTo>
                    <a:pt x="145194" y="290780"/>
                    <a:pt x="146240" y="291238"/>
                    <a:pt x="146959" y="292087"/>
                  </a:cubicBezTo>
                  <a:cubicBezTo>
                    <a:pt x="147743" y="292872"/>
                    <a:pt x="148135" y="293982"/>
                    <a:pt x="148135" y="295093"/>
                  </a:cubicBezTo>
                  <a:cubicBezTo>
                    <a:pt x="148004" y="297380"/>
                    <a:pt x="146174" y="299145"/>
                    <a:pt x="143887" y="299145"/>
                  </a:cubicBezTo>
                  <a:close/>
                  <a:moveTo>
                    <a:pt x="156629" y="299079"/>
                  </a:moveTo>
                  <a:lnTo>
                    <a:pt x="156433" y="299079"/>
                  </a:lnTo>
                  <a:cubicBezTo>
                    <a:pt x="154212" y="299079"/>
                    <a:pt x="152382" y="297315"/>
                    <a:pt x="152251" y="295093"/>
                  </a:cubicBezTo>
                  <a:cubicBezTo>
                    <a:pt x="152251" y="293982"/>
                    <a:pt x="152643" y="292872"/>
                    <a:pt x="153362" y="292087"/>
                  </a:cubicBezTo>
                  <a:cubicBezTo>
                    <a:pt x="154146" y="291238"/>
                    <a:pt x="155127" y="290780"/>
                    <a:pt x="156303" y="290715"/>
                  </a:cubicBezTo>
                  <a:cubicBezTo>
                    <a:pt x="158590" y="290454"/>
                    <a:pt x="160550" y="292414"/>
                    <a:pt x="160615" y="294701"/>
                  </a:cubicBezTo>
                  <a:cubicBezTo>
                    <a:pt x="160681" y="295812"/>
                    <a:pt x="160289" y="296858"/>
                    <a:pt x="159570" y="297707"/>
                  </a:cubicBezTo>
                  <a:cubicBezTo>
                    <a:pt x="158786" y="298556"/>
                    <a:pt x="157740" y="299014"/>
                    <a:pt x="156629" y="299079"/>
                  </a:cubicBezTo>
                  <a:lnTo>
                    <a:pt x="156629" y="299079"/>
                  </a:lnTo>
                  <a:close/>
                  <a:moveTo>
                    <a:pt x="168914" y="297968"/>
                  </a:moveTo>
                  <a:cubicBezTo>
                    <a:pt x="166823" y="297968"/>
                    <a:pt x="165059" y="296400"/>
                    <a:pt x="164797" y="294309"/>
                  </a:cubicBezTo>
                  <a:cubicBezTo>
                    <a:pt x="164667" y="293198"/>
                    <a:pt x="164928" y="292087"/>
                    <a:pt x="165647" y="291238"/>
                  </a:cubicBezTo>
                  <a:cubicBezTo>
                    <a:pt x="166300" y="290323"/>
                    <a:pt x="167280" y="289800"/>
                    <a:pt x="168391" y="289604"/>
                  </a:cubicBezTo>
                  <a:cubicBezTo>
                    <a:pt x="198776" y="285618"/>
                    <a:pt x="227528" y="271373"/>
                    <a:pt x="249352" y="249614"/>
                  </a:cubicBezTo>
                  <a:cubicBezTo>
                    <a:pt x="276143" y="222954"/>
                    <a:pt x="290846" y="187406"/>
                    <a:pt x="290846" y="149638"/>
                  </a:cubicBezTo>
                  <a:cubicBezTo>
                    <a:pt x="290846" y="117162"/>
                    <a:pt x="280129" y="86581"/>
                    <a:pt x="259807" y="61227"/>
                  </a:cubicBezTo>
                  <a:lnTo>
                    <a:pt x="259742" y="61162"/>
                  </a:lnTo>
                  <a:cubicBezTo>
                    <a:pt x="259023" y="60313"/>
                    <a:pt x="258697" y="59202"/>
                    <a:pt x="258827" y="58091"/>
                  </a:cubicBezTo>
                  <a:cubicBezTo>
                    <a:pt x="258958" y="56980"/>
                    <a:pt x="259481" y="56000"/>
                    <a:pt x="260330" y="55281"/>
                  </a:cubicBezTo>
                  <a:cubicBezTo>
                    <a:pt x="262094" y="53843"/>
                    <a:pt x="264839" y="54170"/>
                    <a:pt x="266277" y="55934"/>
                  </a:cubicBezTo>
                  <a:cubicBezTo>
                    <a:pt x="287513" y="82333"/>
                    <a:pt x="299210" y="115659"/>
                    <a:pt x="299210" y="149638"/>
                  </a:cubicBezTo>
                  <a:cubicBezTo>
                    <a:pt x="299210" y="189694"/>
                    <a:pt x="283593" y="227332"/>
                    <a:pt x="255233" y="255560"/>
                  </a:cubicBezTo>
                  <a:cubicBezTo>
                    <a:pt x="232102" y="278627"/>
                    <a:pt x="201651" y="293656"/>
                    <a:pt x="169502" y="297903"/>
                  </a:cubicBezTo>
                  <a:cubicBezTo>
                    <a:pt x="169306" y="297903"/>
                    <a:pt x="169110" y="297968"/>
                    <a:pt x="168914" y="297968"/>
                  </a:cubicBezTo>
                  <a:close/>
                  <a:moveTo>
                    <a:pt x="106903" y="292872"/>
                  </a:moveTo>
                  <a:cubicBezTo>
                    <a:pt x="106511" y="292872"/>
                    <a:pt x="106119" y="292806"/>
                    <a:pt x="105726" y="292676"/>
                  </a:cubicBezTo>
                  <a:cubicBezTo>
                    <a:pt x="82529" y="285553"/>
                    <a:pt x="61227" y="272746"/>
                    <a:pt x="43976" y="255560"/>
                  </a:cubicBezTo>
                  <a:cubicBezTo>
                    <a:pt x="15617" y="227332"/>
                    <a:pt x="0" y="189694"/>
                    <a:pt x="0" y="149638"/>
                  </a:cubicBezTo>
                  <a:cubicBezTo>
                    <a:pt x="0" y="141339"/>
                    <a:pt x="653" y="133106"/>
                    <a:pt x="1960" y="125068"/>
                  </a:cubicBezTo>
                  <a:cubicBezTo>
                    <a:pt x="2352" y="122847"/>
                    <a:pt x="4509" y="121213"/>
                    <a:pt x="6796" y="121670"/>
                  </a:cubicBezTo>
                  <a:cubicBezTo>
                    <a:pt x="7907" y="121801"/>
                    <a:pt x="8887" y="122455"/>
                    <a:pt x="9540" y="123369"/>
                  </a:cubicBezTo>
                  <a:cubicBezTo>
                    <a:pt x="10128" y="124219"/>
                    <a:pt x="10390" y="125330"/>
                    <a:pt x="10259" y="126441"/>
                  </a:cubicBezTo>
                  <a:cubicBezTo>
                    <a:pt x="9017" y="134020"/>
                    <a:pt x="8364" y="141862"/>
                    <a:pt x="8364" y="149638"/>
                  </a:cubicBezTo>
                  <a:cubicBezTo>
                    <a:pt x="8364" y="187406"/>
                    <a:pt x="23132" y="222954"/>
                    <a:pt x="49857" y="249614"/>
                  </a:cubicBezTo>
                  <a:cubicBezTo>
                    <a:pt x="66128" y="265819"/>
                    <a:pt x="86319" y="277973"/>
                    <a:pt x="108144" y="284638"/>
                  </a:cubicBezTo>
                  <a:cubicBezTo>
                    <a:pt x="110301" y="285357"/>
                    <a:pt x="111607" y="287644"/>
                    <a:pt x="110889" y="289866"/>
                  </a:cubicBezTo>
                  <a:cubicBezTo>
                    <a:pt x="110366" y="291695"/>
                    <a:pt x="108732" y="292872"/>
                    <a:pt x="106903" y="292872"/>
                  </a:cubicBezTo>
                  <a:close/>
                  <a:moveTo>
                    <a:pt x="8691" y="117684"/>
                  </a:moveTo>
                  <a:cubicBezTo>
                    <a:pt x="8364" y="117684"/>
                    <a:pt x="7972" y="117619"/>
                    <a:pt x="7645" y="117554"/>
                  </a:cubicBezTo>
                  <a:cubicBezTo>
                    <a:pt x="6600" y="117292"/>
                    <a:pt x="5685" y="116574"/>
                    <a:pt x="5097" y="115659"/>
                  </a:cubicBezTo>
                  <a:cubicBezTo>
                    <a:pt x="4509" y="114679"/>
                    <a:pt x="4378" y="113568"/>
                    <a:pt x="4639" y="112457"/>
                  </a:cubicBezTo>
                  <a:cubicBezTo>
                    <a:pt x="5162" y="110235"/>
                    <a:pt x="7515" y="108863"/>
                    <a:pt x="9736" y="109451"/>
                  </a:cubicBezTo>
                  <a:cubicBezTo>
                    <a:pt x="11958" y="110039"/>
                    <a:pt x="13330" y="112326"/>
                    <a:pt x="12742" y="114548"/>
                  </a:cubicBezTo>
                  <a:lnTo>
                    <a:pt x="12611" y="115005"/>
                  </a:lnTo>
                  <a:lnTo>
                    <a:pt x="12611" y="114940"/>
                  </a:lnTo>
                  <a:cubicBezTo>
                    <a:pt x="12023" y="116574"/>
                    <a:pt x="10455" y="117684"/>
                    <a:pt x="8691" y="117684"/>
                  </a:cubicBezTo>
                  <a:close/>
                  <a:moveTo>
                    <a:pt x="12350" y="105661"/>
                  </a:moveTo>
                  <a:cubicBezTo>
                    <a:pt x="11827" y="105661"/>
                    <a:pt x="11370" y="105596"/>
                    <a:pt x="10912" y="105465"/>
                  </a:cubicBezTo>
                  <a:cubicBezTo>
                    <a:pt x="9867" y="105073"/>
                    <a:pt x="9017" y="104289"/>
                    <a:pt x="8560" y="103309"/>
                  </a:cubicBezTo>
                  <a:cubicBezTo>
                    <a:pt x="8103" y="102263"/>
                    <a:pt x="8037" y="101152"/>
                    <a:pt x="8364" y="100107"/>
                  </a:cubicBezTo>
                  <a:cubicBezTo>
                    <a:pt x="11239" y="92004"/>
                    <a:pt x="14768" y="84098"/>
                    <a:pt x="19015" y="76583"/>
                  </a:cubicBezTo>
                  <a:cubicBezTo>
                    <a:pt x="20061" y="74688"/>
                    <a:pt x="22740" y="73904"/>
                    <a:pt x="24700" y="75015"/>
                  </a:cubicBezTo>
                  <a:cubicBezTo>
                    <a:pt x="25615" y="75538"/>
                    <a:pt x="26334" y="76452"/>
                    <a:pt x="26660" y="77498"/>
                  </a:cubicBezTo>
                  <a:cubicBezTo>
                    <a:pt x="26987" y="78543"/>
                    <a:pt x="26856" y="79720"/>
                    <a:pt x="26268" y="80700"/>
                  </a:cubicBezTo>
                  <a:cubicBezTo>
                    <a:pt x="22348" y="87757"/>
                    <a:pt x="18950" y="95206"/>
                    <a:pt x="16271" y="102851"/>
                  </a:cubicBezTo>
                  <a:cubicBezTo>
                    <a:pt x="15683" y="104550"/>
                    <a:pt x="14114" y="105661"/>
                    <a:pt x="12350" y="105661"/>
                  </a:cubicBezTo>
                  <a:close/>
                  <a:moveTo>
                    <a:pt x="29209" y="72140"/>
                  </a:moveTo>
                  <a:cubicBezTo>
                    <a:pt x="28425" y="72140"/>
                    <a:pt x="27575" y="71944"/>
                    <a:pt x="26856" y="71421"/>
                  </a:cubicBezTo>
                  <a:cubicBezTo>
                    <a:pt x="25942" y="70833"/>
                    <a:pt x="25353" y="69853"/>
                    <a:pt x="25092" y="68742"/>
                  </a:cubicBezTo>
                  <a:cubicBezTo>
                    <a:pt x="24896" y="67631"/>
                    <a:pt x="25157" y="66520"/>
                    <a:pt x="25811" y="65605"/>
                  </a:cubicBezTo>
                  <a:cubicBezTo>
                    <a:pt x="31169" y="57699"/>
                    <a:pt x="37311" y="50315"/>
                    <a:pt x="43976" y="43715"/>
                  </a:cubicBezTo>
                  <a:cubicBezTo>
                    <a:pt x="72205" y="15487"/>
                    <a:pt x="109712" y="0"/>
                    <a:pt x="149572" y="0"/>
                  </a:cubicBezTo>
                  <a:cubicBezTo>
                    <a:pt x="173031" y="0"/>
                    <a:pt x="195509" y="5293"/>
                    <a:pt x="216419" y="15683"/>
                  </a:cubicBezTo>
                  <a:cubicBezTo>
                    <a:pt x="218445" y="16728"/>
                    <a:pt x="219294" y="19277"/>
                    <a:pt x="218249" y="21302"/>
                  </a:cubicBezTo>
                  <a:cubicBezTo>
                    <a:pt x="217269" y="23328"/>
                    <a:pt x="214720" y="24243"/>
                    <a:pt x="212694" y="23197"/>
                  </a:cubicBezTo>
                  <a:cubicBezTo>
                    <a:pt x="192961" y="13330"/>
                    <a:pt x="171724" y="8364"/>
                    <a:pt x="149572" y="8364"/>
                  </a:cubicBezTo>
                  <a:cubicBezTo>
                    <a:pt x="111999" y="8364"/>
                    <a:pt x="76583" y="23001"/>
                    <a:pt x="49857" y="49596"/>
                  </a:cubicBezTo>
                  <a:cubicBezTo>
                    <a:pt x="43584" y="55869"/>
                    <a:pt x="37834" y="62861"/>
                    <a:pt x="32672" y="70310"/>
                  </a:cubicBezTo>
                  <a:cubicBezTo>
                    <a:pt x="31953" y="71486"/>
                    <a:pt x="30646" y="72140"/>
                    <a:pt x="29209" y="72140"/>
                  </a:cubicBezTo>
                  <a:close/>
                  <a:moveTo>
                    <a:pt x="254711" y="53255"/>
                  </a:moveTo>
                  <a:cubicBezTo>
                    <a:pt x="253600" y="53255"/>
                    <a:pt x="252489" y="52798"/>
                    <a:pt x="251705" y="51949"/>
                  </a:cubicBezTo>
                  <a:lnTo>
                    <a:pt x="251117" y="51360"/>
                  </a:lnTo>
                  <a:cubicBezTo>
                    <a:pt x="250529" y="50772"/>
                    <a:pt x="249941" y="50184"/>
                    <a:pt x="249352" y="49596"/>
                  </a:cubicBezTo>
                  <a:cubicBezTo>
                    <a:pt x="244386" y="44630"/>
                    <a:pt x="239028" y="40056"/>
                    <a:pt x="233409" y="35874"/>
                  </a:cubicBezTo>
                  <a:cubicBezTo>
                    <a:pt x="232494" y="35220"/>
                    <a:pt x="231906" y="34306"/>
                    <a:pt x="231775" y="33195"/>
                  </a:cubicBezTo>
                  <a:cubicBezTo>
                    <a:pt x="231579" y="32084"/>
                    <a:pt x="231840" y="30973"/>
                    <a:pt x="232559" y="30058"/>
                  </a:cubicBezTo>
                  <a:cubicBezTo>
                    <a:pt x="233866" y="28294"/>
                    <a:pt x="236610" y="27837"/>
                    <a:pt x="238375" y="29143"/>
                  </a:cubicBezTo>
                  <a:cubicBezTo>
                    <a:pt x="244386" y="33652"/>
                    <a:pt x="250071" y="38488"/>
                    <a:pt x="255233" y="43715"/>
                  </a:cubicBezTo>
                  <a:lnTo>
                    <a:pt x="255691" y="44107"/>
                  </a:lnTo>
                  <a:cubicBezTo>
                    <a:pt x="256344" y="44826"/>
                    <a:pt x="257063" y="45479"/>
                    <a:pt x="257716" y="46198"/>
                  </a:cubicBezTo>
                  <a:cubicBezTo>
                    <a:pt x="259285" y="47897"/>
                    <a:pt x="259285" y="50511"/>
                    <a:pt x="257586" y="52145"/>
                  </a:cubicBezTo>
                  <a:cubicBezTo>
                    <a:pt x="256802" y="52863"/>
                    <a:pt x="255821" y="53255"/>
                    <a:pt x="254711" y="53255"/>
                  </a:cubicBezTo>
                  <a:close/>
                  <a:moveTo>
                    <a:pt x="225502" y="29732"/>
                  </a:moveTo>
                  <a:cubicBezTo>
                    <a:pt x="224718" y="29732"/>
                    <a:pt x="223999" y="29470"/>
                    <a:pt x="223280" y="29078"/>
                  </a:cubicBezTo>
                  <a:cubicBezTo>
                    <a:pt x="222365" y="28490"/>
                    <a:pt x="221712" y="27575"/>
                    <a:pt x="221451" y="26530"/>
                  </a:cubicBezTo>
                  <a:cubicBezTo>
                    <a:pt x="221189" y="25419"/>
                    <a:pt x="221385" y="24308"/>
                    <a:pt x="221908" y="23328"/>
                  </a:cubicBezTo>
                  <a:cubicBezTo>
                    <a:pt x="223084" y="21433"/>
                    <a:pt x="225763" y="20779"/>
                    <a:pt x="227658" y="21956"/>
                  </a:cubicBezTo>
                  <a:cubicBezTo>
                    <a:pt x="229619" y="23197"/>
                    <a:pt x="230272" y="25746"/>
                    <a:pt x="229096" y="27706"/>
                  </a:cubicBezTo>
                  <a:cubicBezTo>
                    <a:pt x="228312" y="28947"/>
                    <a:pt x="226939" y="29732"/>
                    <a:pt x="225502" y="2973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DACD9929-FECB-4022-A174-A71911360463}"/>
                </a:ext>
              </a:extLst>
            </p:cNvPr>
            <p:cNvSpPr/>
            <p:nvPr/>
          </p:nvSpPr>
          <p:spPr>
            <a:xfrm>
              <a:off x="2242782" y="2581076"/>
              <a:ext cx="209101" cy="78413"/>
            </a:xfrm>
            <a:custGeom>
              <a:avLst/>
              <a:gdLst>
                <a:gd name="connsiteX0" fmla="*/ 103392 w 209100"/>
                <a:gd name="connsiteY0" fmla="*/ 80308 h 78412"/>
                <a:gd name="connsiteX1" fmla="*/ 42296 w 209100"/>
                <a:gd name="connsiteY1" fmla="*/ 71160 h 78412"/>
                <a:gd name="connsiteX2" fmla="*/ 5050 w 209100"/>
                <a:gd name="connsiteY2" fmla="*/ 54432 h 78412"/>
                <a:gd name="connsiteX3" fmla="*/ 3678 w 209100"/>
                <a:gd name="connsiteY3" fmla="*/ 48681 h 78412"/>
                <a:gd name="connsiteX4" fmla="*/ 4854 w 209100"/>
                <a:gd name="connsiteY4" fmla="*/ 47440 h 78412"/>
                <a:gd name="connsiteX5" fmla="*/ 1129 w 209100"/>
                <a:gd name="connsiteY5" fmla="*/ 46198 h 78412"/>
                <a:gd name="connsiteX6" fmla="*/ 1325 w 209100"/>
                <a:gd name="connsiteY6" fmla="*/ 40252 h 78412"/>
                <a:gd name="connsiteX7" fmla="*/ 7271 w 209100"/>
                <a:gd name="connsiteY7" fmla="*/ 40448 h 78412"/>
                <a:gd name="connsiteX8" fmla="*/ 7010 w 209100"/>
                <a:gd name="connsiteY8" fmla="*/ 46394 h 78412"/>
                <a:gd name="connsiteX9" fmla="*/ 6683 w 209100"/>
                <a:gd name="connsiteY9" fmla="*/ 46721 h 78412"/>
                <a:gd name="connsiteX10" fmla="*/ 9428 w 209100"/>
                <a:gd name="connsiteY10" fmla="*/ 47309 h 78412"/>
                <a:gd name="connsiteX11" fmla="*/ 44779 w 209100"/>
                <a:gd name="connsiteY11" fmla="*/ 63188 h 78412"/>
                <a:gd name="connsiteX12" fmla="*/ 103392 w 209100"/>
                <a:gd name="connsiteY12" fmla="*/ 71944 h 78412"/>
                <a:gd name="connsiteX13" fmla="*/ 162071 w 209100"/>
                <a:gd name="connsiteY13" fmla="*/ 63188 h 78412"/>
                <a:gd name="connsiteX14" fmla="*/ 199448 w 209100"/>
                <a:gd name="connsiteY14" fmla="*/ 46067 h 78412"/>
                <a:gd name="connsiteX15" fmla="*/ 103392 w 209100"/>
                <a:gd name="connsiteY15" fmla="*/ 8364 h 78412"/>
                <a:gd name="connsiteX16" fmla="*/ 47589 w 209100"/>
                <a:gd name="connsiteY16" fmla="*/ 19799 h 78412"/>
                <a:gd name="connsiteX17" fmla="*/ 42100 w 209100"/>
                <a:gd name="connsiteY17" fmla="*/ 17643 h 78412"/>
                <a:gd name="connsiteX18" fmla="*/ 44322 w 209100"/>
                <a:gd name="connsiteY18" fmla="*/ 12154 h 78412"/>
                <a:gd name="connsiteX19" fmla="*/ 103392 w 209100"/>
                <a:gd name="connsiteY19" fmla="*/ 0 h 78412"/>
                <a:gd name="connsiteX20" fmla="*/ 209054 w 209100"/>
                <a:gd name="connsiteY20" fmla="*/ 43650 h 78412"/>
                <a:gd name="connsiteX21" fmla="*/ 212647 w 209100"/>
                <a:gd name="connsiteY21" fmla="*/ 47244 h 78412"/>
                <a:gd name="connsiteX22" fmla="*/ 208531 w 209100"/>
                <a:gd name="connsiteY22" fmla="*/ 50053 h 78412"/>
                <a:gd name="connsiteX23" fmla="*/ 164554 w 209100"/>
                <a:gd name="connsiteY23" fmla="*/ 71160 h 78412"/>
                <a:gd name="connsiteX24" fmla="*/ 103392 w 209100"/>
                <a:gd name="connsiteY24" fmla="*/ 80308 h 78412"/>
                <a:gd name="connsiteX25" fmla="*/ 13741 w 209100"/>
                <a:gd name="connsiteY25" fmla="*/ 39337 h 78412"/>
                <a:gd name="connsiteX26" fmla="*/ 10408 w 209100"/>
                <a:gd name="connsiteY26" fmla="*/ 37769 h 78412"/>
                <a:gd name="connsiteX27" fmla="*/ 11127 w 209100"/>
                <a:gd name="connsiteY27" fmla="*/ 31888 h 78412"/>
                <a:gd name="connsiteX28" fmla="*/ 32690 w 209100"/>
                <a:gd name="connsiteY28" fmla="*/ 17774 h 78412"/>
                <a:gd name="connsiteX29" fmla="*/ 38375 w 209100"/>
                <a:gd name="connsiteY29" fmla="*/ 19473 h 78412"/>
                <a:gd name="connsiteX30" fmla="*/ 38702 w 209100"/>
                <a:gd name="connsiteY30" fmla="*/ 22609 h 78412"/>
                <a:gd name="connsiteX31" fmla="*/ 36676 w 209100"/>
                <a:gd name="connsiteY31" fmla="*/ 25092 h 78412"/>
                <a:gd name="connsiteX32" fmla="*/ 16289 w 209100"/>
                <a:gd name="connsiteY32" fmla="*/ 38488 h 78412"/>
                <a:gd name="connsiteX33" fmla="*/ 13741 w 209100"/>
                <a:gd name="connsiteY33" fmla="*/ 39337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09100" h="78412">
                  <a:moveTo>
                    <a:pt x="103392" y="80308"/>
                  </a:moveTo>
                  <a:cubicBezTo>
                    <a:pt x="82090" y="80308"/>
                    <a:pt x="61572" y="77237"/>
                    <a:pt x="42296" y="71160"/>
                  </a:cubicBezTo>
                  <a:cubicBezTo>
                    <a:pt x="28900" y="66912"/>
                    <a:pt x="16354" y="61358"/>
                    <a:pt x="5050" y="54432"/>
                  </a:cubicBezTo>
                  <a:cubicBezTo>
                    <a:pt x="3089" y="53255"/>
                    <a:pt x="2501" y="50642"/>
                    <a:pt x="3678" y="48681"/>
                  </a:cubicBezTo>
                  <a:cubicBezTo>
                    <a:pt x="4004" y="48224"/>
                    <a:pt x="4396" y="47766"/>
                    <a:pt x="4854" y="47440"/>
                  </a:cubicBezTo>
                  <a:cubicBezTo>
                    <a:pt x="3482" y="47701"/>
                    <a:pt x="2109" y="47178"/>
                    <a:pt x="1129" y="46198"/>
                  </a:cubicBezTo>
                  <a:cubicBezTo>
                    <a:pt x="-439" y="44499"/>
                    <a:pt x="-374" y="41820"/>
                    <a:pt x="1325" y="40252"/>
                  </a:cubicBezTo>
                  <a:cubicBezTo>
                    <a:pt x="2959" y="38749"/>
                    <a:pt x="5769" y="38880"/>
                    <a:pt x="7271" y="40448"/>
                  </a:cubicBezTo>
                  <a:cubicBezTo>
                    <a:pt x="8840" y="42147"/>
                    <a:pt x="8709" y="44826"/>
                    <a:pt x="7010" y="46394"/>
                  </a:cubicBezTo>
                  <a:lnTo>
                    <a:pt x="6683" y="46721"/>
                  </a:lnTo>
                  <a:cubicBezTo>
                    <a:pt x="7598" y="46590"/>
                    <a:pt x="8578" y="46786"/>
                    <a:pt x="9428" y="47309"/>
                  </a:cubicBezTo>
                  <a:cubicBezTo>
                    <a:pt x="20079" y="53778"/>
                    <a:pt x="31972" y="59136"/>
                    <a:pt x="44779" y="63188"/>
                  </a:cubicBezTo>
                  <a:cubicBezTo>
                    <a:pt x="63206" y="69003"/>
                    <a:pt x="82940" y="71944"/>
                    <a:pt x="103392" y="71944"/>
                  </a:cubicBezTo>
                  <a:cubicBezTo>
                    <a:pt x="123845" y="71944"/>
                    <a:pt x="143579" y="69003"/>
                    <a:pt x="162071" y="63188"/>
                  </a:cubicBezTo>
                  <a:cubicBezTo>
                    <a:pt x="175793" y="58875"/>
                    <a:pt x="188339" y="53125"/>
                    <a:pt x="199448" y="46067"/>
                  </a:cubicBezTo>
                  <a:cubicBezTo>
                    <a:pt x="173245" y="21760"/>
                    <a:pt x="139136" y="8364"/>
                    <a:pt x="103392" y="8364"/>
                  </a:cubicBezTo>
                  <a:cubicBezTo>
                    <a:pt x="84051" y="8364"/>
                    <a:pt x="65297" y="12219"/>
                    <a:pt x="47589" y="19799"/>
                  </a:cubicBezTo>
                  <a:cubicBezTo>
                    <a:pt x="45498" y="20714"/>
                    <a:pt x="43015" y="19669"/>
                    <a:pt x="42100" y="17643"/>
                  </a:cubicBezTo>
                  <a:cubicBezTo>
                    <a:pt x="41250" y="15487"/>
                    <a:pt x="42230" y="13069"/>
                    <a:pt x="44322" y="12154"/>
                  </a:cubicBezTo>
                  <a:cubicBezTo>
                    <a:pt x="63010" y="4117"/>
                    <a:pt x="82940" y="0"/>
                    <a:pt x="103392" y="0"/>
                  </a:cubicBezTo>
                  <a:cubicBezTo>
                    <a:pt x="143318" y="0"/>
                    <a:pt x="180825" y="15487"/>
                    <a:pt x="209054" y="43650"/>
                  </a:cubicBezTo>
                  <a:lnTo>
                    <a:pt x="212647" y="47244"/>
                  </a:lnTo>
                  <a:lnTo>
                    <a:pt x="208531" y="50053"/>
                  </a:lnTo>
                  <a:cubicBezTo>
                    <a:pt x="195658" y="58940"/>
                    <a:pt x="180890" y="66063"/>
                    <a:pt x="164554" y="71160"/>
                  </a:cubicBezTo>
                  <a:cubicBezTo>
                    <a:pt x="145212" y="77237"/>
                    <a:pt x="124629" y="80308"/>
                    <a:pt x="103392" y="80308"/>
                  </a:cubicBezTo>
                  <a:close/>
                  <a:moveTo>
                    <a:pt x="13741" y="39337"/>
                  </a:moveTo>
                  <a:cubicBezTo>
                    <a:pt x="12434" y="39337"/>
                    <a:pt x="11192" y="38749"/>
                    <a:pt x="10408" y="37769"/>
                  </a:cubicBezTo>
                  <a:cubicBezTo>
                    <a:pt x="8970" y="35939"/>
                    <a:pt x="9297" y="33325"/>
                    <a:pt x="11127" y="31888"/>
                  </a:cubicBezTo>
                  <a:cubicBezTo>
                    <a:pt x="17857" y="26595"/>
                    <a:pt x="25110" y="21825"/>
                    <a:pt x="32690" y="17774"/>
                  </a:cubicBezTo>
                  <a:cubicBezTo>
                    <a:pt x="34651" y="16728"/>
                    <a:pt x="37330" y="17512"/>
                    <a:pt x="38375" y="19473"/>
                  </a:cubicBezTo>
                  <a:cubicBezTo>
                    <a:pt x="38898" y="20453"/>
                    <a:pt x="39029" y="21564"/>
                    <a:pt x="38702" y="22609"/>
                  </a:cubicBezTo>
                  <a:cubicBezTo>
                    <a:pt x="38375" y="23720"/>
                    <a:pt x="37656" y="24569"/>
                    <a:pt x="36676" y="25092"/>
                  </a:cubicBezTo>
                  <a:cubicBezTo>
                    <a:pt x="29488" y="28947"/>
                    <a:pt x="22627" y="33456"/>
                    <a:pt x="16289" y="38488"/>
                  </a:cubicBezTo>
                  <a:cubicBezTo>
                    <a:pt x="15570" y="39010"/>
                    <a:pt x="14655" y="39337"/>
                    <a:pt x="13741" y="393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225D931B-131F-4690-83C2-7E7E9910F703}"/>
                </a:ext>
              </a:extLst>
            </p:cNvPr>
            <p:cNvSpPr/>
            <p:nvPr/>
          </p:nvSpPr>
          <p:spPr>
            <a:xfrm>
              <a:off x="2243988" y="2800043"/>
              <a:ext cx="209101" cy="78413"/>
            </a:xfrm>
            <a:custGeom>
              <a:avLst/>
              <a:gdLst>
                <a:gd name="connsiteX0" fmla="*/ 102186 w 209100"/>
                <a:gd name="connsiteY0" fmla="*/ 80242 h 78412"/>
                <a:gd name="connsiteX1" fmla="*/ 11227 w 209100"/>
                <a:gd name="connsiteY1" fmla="*/ 49400 h 78412"/>
                <a:gd name="connsiteX2" fmla="*/ 9659 w 209100"/>
                <a:gd name="connsiteY2" fmla="*/ 46721 h 78412"/>
                <a:gd name="connsiteX3" fmla="*/ 10443 w 209100"/>
                <a:gd name="connsiteY3" fmla="*/ 43584 h 78412"/>
                <a:gd name="connsiteX4" fmla="*/ 16324 w 209100"/>
                <a:gd name="connsiteY4" fmla="*/ 42800 h 78412"/>
                <a:gd name="connsiteX5" fmla="*/ 102186 w 209100"/>
                <a:gd name="connsiteY5" fmla="*/ 71878 h 78412"/>
                <a:gd name="connsiteX6" fmla="*/ 198242 w 209100"/>
                <a:gd name="connsiteY6" fmla="*/ 34240 h 78412"/>
                <a:gd name="connsiteX7" fmla="*/ 160865 w 209100"/>
                <a:gd name="connsiteY7" fmla="*/ 17120 h 78412"/>
                <a:gd name="connsiteX8" fmla="*/ 102186 w 209100"/>
                <a:gd name="connsiteY8" fmla="*/ 8364 h 78412"/>
                <a:gd name="connsiteX9" fmla="*/ 43572 w 209100"/>
                <a:gd name="connsiteY9" fmla="*/ 17120 h 78412"/>
                <a:gd name="connsiteX10" fmla="*/ 39979 w 209100"/>
                <a:gd name="connsiteY10" fmla="*/ 18296 h 78412"/>
                <a:gd name="connsiteX11" fmla="*/ 39521 w 209100"/>
                <a:gd name="connsiteY11" fmla="*/ 18427 h 78412"/>
                <a:gd name="connsiteX12" fmla="*/ 39521 w 209100"/>
                <a:gd name="connsiteY12" fmla="*/ 18362 h 78412"/>
                <a:gd name="connsiteX13" fmla="*/ 34686 w 209100"/>
                <a:gd name="connsiteY13" fmla="*/ 15617 h 78412"/>
                <a:gd name="connsiteX14" fmla="*/ 37300 w 209100"/>
                <a:gd name="connsiteY14" fmla="*/ 10324 h 78412"/>
                <a:gd name="connsiteX15" fmla="*/ 38214 w 209100"/>
                <a:gd name="connsiteY15" fmla="*/ 9998 h 78412"/>
                <a:gd name="connsiteX16" fmla="*/ 41024 w 209100"/>
                <a:gd name="connsiteY16" fmla="*/ 9083 h 78412"/>
                <a:gd name="connsiteX17" fmla="*/ 102186 w 209100"/>
                <a:gd name="connsiteY17" fmla="*/ 0 h 78412"/>
                <a:gd name="connsiteX18" fmla="*/ 163348 w 209100"/>
                <a:gd name="connsiteY18" fmla="*/ 9083 h 78412"/>
                <a:gd name="connsiteX19" fmla="*/ 207324 w 209100"/>
                <a:gd name="connsiteY19" fmla="*/ 30189 h 78412"/>
                <a:gd name="connsiteX20" fmla="*/ 211441 w 209100"/>
                <a:gd name="connsiteY20" fmla="*/ 33064 h 78412"/>
                <a:gd name="connsiteX21" fmla="*/ 207847 w 209100"/>
                <a:gd name="connsiteY21" fmla="*/ 36593 h 78412"/>
                <a:gd name="connsiteX22" fmla="*/ 102186 w 209100"/>
                <a:gd name="connsiteY22" fmla="*/ 80242 h 78412"/>
                <a:gd name="connsiteX23" fmla="*/ 4170 w 209100"/>
                <a:gd name="connsiteY23" fmla="*/ 42212 h 78412"/>
                <a:gd name="connsiteX24" fmla="*/ 1360 w 209100"/>
                <a:gd name="connsiteY24" fmla="*/ 41167 h 78412"/>
                <a:gd name="connsiteX25" fmla="*/ 1099 w 209100"/>
                <a:gd name="connsiteY25" fmla="*/ 35220 h 78412"/>
                <a:gd name="connsiteX26" fmla="*/ 2929 w 209100"/>
                <a:gd name="connsiteY26" fmla="*/ 34044 h 78412"/>
                <a:gd name="connsiteX27" fmla="*/ 1099 w 209100"/>
                <a:gd name="connsiteY27" fmla="*/ 32476 h 78412"/>
                <a:gd name="connsiteX28" fmla="*/ 576 w 209100"/>
                <a:gd name="connsiteY28" fmla="*/ 29274 h 78412"/>
                <a:gd name="connsiteX29" fmla="*/ 2406 w 209100"/>
                <a:gd name="connsiteY29" fmla="*/ 26726 h 78412"/>
                <a:gd name="connsiteX30" fmla="*/ 25276 w 209100"/>
                <a:gd name="connsiteY30" fmla="*/ 14898 h 78412"/>
                <a:gd name="connsiteX31" fmla="*/ 30765 w 209100"/>
                <a:gd name="connsiteY31" fmla="*/ 17120 h 78412"/>
                <a:gd name="connsiteX32" fmla="*/ 28543 w 209100"/>
                <a:gd name="connsiteY32" fmla="*/ 22609 h 78412"/>
                <a:gd name="connsiteX33" fmla="*/ 6849 w 209100"/>
                <a:gd name="connsiteY33" fmla="*/ 33783 h 78412"/>
                <a:gd name="connsiteX34" fmla="*/ 6392 w 209100"/>
                <a:gd name="connsiteY34" fmla="*/ 34110 h 78412"/>
                <a:gd name="connsiteX35" fmla="*/ 6392 w 209100"/>
                <a:gd name="connsiteY35" fmla="*/ 34044 h 78412"/>
                <a:gd name="connsiteX36" fmla="*/ 5869 w 209100"/>
                <a:gd name="connsiteY36" fmla="*/ 34240 h 78412"/>
                <a:gd name="connsiteX37" fmla="*/ 6980 w 209100"/>
                <a:gd name="connsiteY37" fmla="*/ 34959 h 78412"/>
                <a:gd name="connsiteX38" fmla="*/ 7307 w 209100"/>
                <a:gd name="connsiteY38" fmla="*/ 40840 h 78412"/>
                <a:gd name="connsiteX39" fmla="*/ 4170 w 209100"/>
                <a:gd name="connsiteY39" fmla="*/ 42212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09100" h="78412">
                  <a:moveTo>
                    <a:pt x="102186" y="80242"/>
                  </a:moveTo>
                  <a:cubicBezTo>
                    <a:pt x="68991" y="80242"/>
                    <a:pt x="37561" y="69591"/>
                    <a:pt x="11227" y="49400"/>
                  </a:cubicBezTo>
                  <a:cubicBezTo>
                    <a:pt x="10378" y="48747"/>
                    <a:pt x="9790" y="47766"/>
                    <a:pt x="9659" y="46721"/>
                  </a:cubicBezTo>
                  <a:cubicBezTo>
                    <a:pt x="9463" y="45545"/>
                    <a:pt x="9790" y="44434"/>
                    <a:pt x="10443" y="43584"/>
                  </a:cubicBezTo>
                  <a:cubicBezTo>
                    <a:pt x="11815" y="41755"/>
                    <a:pt x="14560" y="41428"/>
                    <a:pt x="16324" y="42800"/>
                  </a:cubicBezTo>
                  <a:cubicBezTo>
                    <a:pt x="41220" y="61815"/>
                    <a:pt x="70886" y="71878"/>
                    <a:pt x="102186" y="71878"/>
                  </a:cubicBezTo>
                  <a:cubicBezTo>
                    <a:pt x="137929" y="71878"/>
                    <a:pt x="172039" y="58548"/>
                    <a:pt x="198242" y="34240"/>
                  </a:cubicBezTo>
                  <a:cubicBezTo>
                    <a:pt x="187198" y="27183"/>
                    <a:pt x="174587" y="21433"/>
                    <a:pt x="160865" y="17120"/>
                  </a:cubicBezTo>
                  <a:cubicBezTo>
                    <a:pt x="142503" y="11304"/>
                    <a:pt x="122769" y="8364"/>
                    <a:pt x="102186" y="8364"/>
                  </a:cubicBezTo>
                  <a:cubicBezTo>
                    <a:pt x="81668" y="8364"/>
                    <a:pt x="61934" y="11304"/>
                    <a:pt x="43572" y="17120"/>
                  </a:cubicBezTo>
                  <a:cubicBezTo>
                    <a:pt x="42331" y="17447"/>
                    <a:pt x="41155" y="17839"/>
                    <a:pt x="39979" y="18296"/>
                  </a:cubicBezTo>
                  <a:lnTo>
                    <a:pt x="39521" y="18427"/>
                  </a:lnTo>
                  <a:lnTo>
                    <a:pt x="39521" y="18362"/>
                  </a:lnTo>
                  <a:cubicBezTo>
                    <a:pt x="37496" y="18819"/>
                    <a:pt x="35339" y="17643"/>
                    <a:pt x="34686" y="15617"/>
                  </a:cubicBezTo>
                  <a:cubicBezTo>
                    <a:pt x="33967" y="13461"/>
                    <a:pt x="35143" y="11108"/>
                    <a:pt x="37300" y="10324"/>
                  </a:cubicBezTo>
                  <a:lnTo>
                    <a:pt x="38214" y="9998"/>
                  </a:lnTo>
                  <a:cubicBezTo>
                    <a:pt x="39194" y="9736"/>
                    <a:pt x="40109" y="9410"/>
                    <a:pt x="41024" y="9083"/>
                  </a:cubicBezTo>
                  <a:cubicBezTo>
                    <a:pt x="60301" y="3071"/>
                    <a:pt x="80884" y="0"/>
                    <a:pt x="102186" y="0"/>
                  </a:cubicBezTo>
                  <a:cubicBezTo>
                    <a:pt x="123553" y="0"/>
                    <a:pt x="144137" y="3071"/>
                    <a:pt x="163348" y="9083"/>
                  </a:cubicBezTo>
                  <a:cubicBezTo>
                    <a:pt x="179749" y="14245"/>
                    <a:pt x="194517" y="21367"/>
                    <a:pt x="207324" y="30189"/>
                  </a:cubicBezTo>
                  <a:lnTo>
                    <a:pt x="211441" y="33064"/>
                  </a:lnTo>
                  <a:lnTo>
                    <a:pt x="207847" y="36593"/>
                  </a:lnTo>
                  <a:cubicBezTo>
                    <a:pt x="179619" y="64756"/>
                    <a:pt x="142111" y="80242"/>
                    <a:pt x="102186" y="80242"/>
                  </a:cubicBezTo>
                  <a:close/>
                  <a:moveTo>
                    <a:pt x="4170" y="42212"/>
                  </a:moveTo>
                  <a:cubicBezTo>
                    <a:pt x="3125" y="42212"/>
                    <a:pt x="2144" y="41885"/>
                    <a:pt x="1360" y="41167"/>
                  </a:cubicBezTo>
                  <a:cubicBezTo>
                    <a:pt x="-339" y="39598"/>
                    <a:pt x="-469" y="36919"/>
                    <a:pt x="1099" y="35220"/>
                  </a:cubicBezTo>
                  <a:cubicBezTo>
                    <a:pt x="1556" y="34698"/>
                    <a:pt x="2210" y="34306"/>
                    <a:pt x="2929" y="34044"/>
                  </a:cubicBezTo>
                  <a:cubicBezTo>
                    <a:pt x="2210" y="33717"/>
                    <a:pt x="1556" y="33195"/>
                    <a:pt x="1099" y="32476"/>
                  </a:cubicBezTo>
                  <a:cubicBezTo>
                    <a:pt x="511" y="31496"/>
                    <a:pt x="315" y="30385"/>
                    <a:pt x="576" y="29274"/>
                  </a:cubicBezTo>
                  <a:cubicBezTo>
                    <a:pt x="838" y="28229"/>
                    <a:pt x="1491" y="27314"/>
                    <a:pt x="2406" y="26726"/>
                  </a:cubicBezTo>
                  <a:cubicBezTo>
                    <a:pt x="9528" y="22282"/>
                    <a:pt x="17174" y="18296"/>
                    <a:pt x="25276" y="14898"/>
                  </a:cubicBezTo>
                  <a:cubicBezTo>
                    <a:pt x="27367" y="13984"/>
                    <a:pt x="29916" y="15029"/>
                    <a:pt x="30765" y="17120"/>
                  </a:cubicBezTo>
                  <a:cubicBezTo>
                    <a:pt x="31680" y="19211"/>
                    <a:pt x="30634" y="21694"/>
                    <a:pt x="28543" y="22609"/>
                  </a:cubicBezTo>
                  <a:cubicBezTo>
                    <a:pt x="20833" y="25811"/>
                    <a:pt x="13514" y="29601"/>
                    <a:pt x="6849" y="33783"/>
                  </a:cubicBezTo>
                  <a:lnTo>
                    <a:pt x="6392" y="34110"/>
                  </a:lnTo>
                  <a:lnTo>
                    <a:pt x="6392" y="34044"/>
                  </a:lnTo>
                  <a:cubicBezTo>
                    <a:pt x="6196" y="34110"/>
                    <a:pt x="6065" y="34175"/>
                    <a:pt x="5869" y="34240"/>
                  </a:cubicBezTo>
                  <a:cubicBezTo>
                    <a:pt x="6326" y="34436"/>
                    <a:pt x="6653" y="34698"/>
                    <a:pt x="6980" y="34959"/>
                  </a:cubicBezTo>
                  <a:cubicBezTo>
                    <a:pt x="8679" y="36527"/>
                    <a:pt x="8810" y="39206"/>
                    <a:pt x="7307" y="40840"/>
                  </a:cubicBezTo>
                  <a:cubicBezTo>
                    <a:pt x="6457" y="41755"/>
                    <a:pt x="5346" y="42212"/>
                    <a:pt x="4170" y="4221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BF2CCAFC-3EBA-4D8F-8AF5-4F4BB55DB2DB}"/>
                </a:ext>
              </a:extLst>
            </p:cNvPr>
            <p:cNvSpPr/>
            <p:nvPr/>
          </p:nvSpPr>
          <p:spPr>
            <a:xfrm>
              <a:off x="2269330" y="2581076"/>
              <a:ext cx="150291" cy="294048"/>
            </a:xfrm>
            <a:custGeom>
              <a:avLst/>
              <a:gdLst>
                <a:gd name="connsiteX0" fmla="*/ 76844 w 150291"/>
                <a:gd name="connsiteY0" fmla="*/ 299210 h 294047"/>
                <a:gd name="connsiteX1" fmla="*/ 44565 w 150291"/>
                <a:gd name="connsiteY1" fmla="*/ 285618 h 294047"/>
                <a:gd name="connsiteX2" fmla="*/ 43127 w 150291"/>
                <a:gd name="connsiteY2" fmla="*/ 282743 h 294047"/>
                <a:gd name="connsiteX3" fmla="*/ 44172 w 150291"/>
                <a:gd name="connsiteY3" fmla="*/ 279737 h 294047"/>
                <a:gd name="connsiteX4" fmla="*/ 50119 w 150291"/>
                <a:gd name="connsiteY4" fmla="*/ 279411 h 294047"/>
                <a:gd name="connsiteX5" fmla="*/ 76910 w 150291"/>
                <a:gd name="connsiteY5" fmla="*/ 290846 h 294047"/>
                <a:gd name="connsiteX6" fmla="*/ 77106 w 150291"/>
                <a:gd name="connsiteY6" fmla="*/ 290846 h 294047"/>
                <a:gd name="connsiteX7" fmla="*/ 124546 w 150291"/>
                <a:gd name="connsiteY7" fmla="*/ 250594 h 294047"/>
                <a:gd name="connsiteX8" fmla="*/ 145390 w 150291"/>
                <a:gd name="connsiteY8" fmla="*/ 149638 h 294047"/>
                <a:gd name="connsiteX9" fmla="*/ 89913 w 150291"/>
                <a:gd name="connsiteY9" fmla="*/ 10978 h 294047"/>
                <a:gd name="connsiteX10" fmla="*/ 88345 w 150291"/>
                <a:gd name="connsiteY10" fmla="*/ 10390 h 294047"/>
                <a:gd name="connsiteX11" fmla="*/ 88868 w 150291"/>
                <a:gd name="connsiteY11" fmla="*/ 10390 h 294047"/>
                <a:gd name="connsiteX12" fmla="*/ 87692 w 150291"/>
                <a:gd name="connsiteY12" fmla="*/ 8756 h 294047"/>
                <a:gd name="connsiteX13" fmla="*/ 87626 w 150291"/>
                <a:gd name="connsiteY13" fmla="*/ 5554 h 294047"/>
                <a:gd name="connsiteX14" fmla="*/ 93115 w 150291"/>
                <a:gd name="connsiteY14" fmla="*/ 3267 h 294047"/>
                <a:gd name="connsiteX15" fmla="*/ 136896 w 150291"/>
                <a:gd name="connsiteY15" fmla="*/ 55477 h 294047"/>
                <a:gd name="connsiteX16" fmla="*/ 153754 w 150291"/>
                <a:gd name="connsiteY16" fmla="*/ 149638 h 294047"/>
                <a:gd name="connsiteX17" fmla="*/ 132060 w 150291"/>
                <a:gd name="connsiteY17" fmla="*/ 254384 h 294047"/>
                <a:gd name="connsiteX18" fmla="*/ 76844 w 150291"/>
                <a:gd name="connsiteY18" fmla="*/ 299210 h 294047"/>
                <a:gd name="connsiteX19" fmla="*/ 76844 w 150291"/>
                <a:gd name="connsiteY19" fmla="*/ 299210 h 294047"/>
                <a:gd name="connsiteX20" fmla="*/ 38684 w 150291"/>
                <a:gd name="connsiteY20" fmla="*/ 277646 h 294047"/>
                <a:gd name="connsiteX21" fmla="*/ 35482 w 150291"/>
                <a:gd name="connsiteY21" fmla="*/ 276078 h 294047"/>
                <a:gd name="connsiteX22" fmla="*/ 35416 w 150291"/>
                <a:gd name="connsiteY22" fmla="*/ 275947 h 294047"/>
                <a:gd name="connsiteX23" fmla="*/ 34567 w 150291"/>
                <a:gd name="connsiteY23" fmla="*/ 273007 h 294047"/>
                <a:gd name="connsiteX24" fmla="*/ 36070 w 150291"/>
                <a:gd name="connsiteY24" fmla="*/ 270197 h 294047"/>
                <a:gd name="connsiteX25" fmla="*/ 41951 w 150291"/>
                <a:gd name="connsiteY25" fmla="*/ 270785 h 294047"/>
                <a:gd name="connsiteX26" fmla="*/ 42866 w 150291"/>
                <a:gd name="connsiteY26" fmla="*/ 273856 h 294047"/>
                <a:gd name="connsiteX27" fmla="*/ 41363 w 150291"/>
                <a:gd name="connsiteY27" fmla="*/ 276666 h 294047"/>
                <a:gd name="connsiteX28" fmla="*/ 38684 w 150291"/>
                <a:gd name="connsiteY28" fmla="*/ 277646 h 294047"/>
                <a:gd name="connsiteX29" fmla="*/ 31496 w 150291"/>
                <a:gd name="connsiteY29" fmla="*/ 267387 h 294047"/>
                <a:gd name="connsiteX30" fmla="*/ 27902 w 150291"/>
                <a:gd name="connsiteY30" fmla="*/ 265427 h 294047"/>
                <a:gd name="connsiteX31" fmla="*/ 16336 w 150291"/>
                <a:gd name="connsiteY31" fmla="*/ 242361 h 294047"/>
                <a:gd name="connsiteX32" fmla="*/ 18688 w 150291"/>
                <a:gd name="connsiteY32" fmla="*/ 236937 h 294047"/>
                <a:gd name="connsiteX33" fmla="*/ 24112 w 150291"/>
                <a:gd name="connsiteY33" fmla="*/ 239224 h 294047"/>
                <a:gd name="connsiteX34" fmla="*/ 35024 w 150291"/>
                <a:gd name="connsiteY34" fmla="*/ 260984 h 294047"/>
                <a:gd name="connsiteX35" fmla="*/ 33652 w 150291"/>
                <a:gd name="connsiteY35" fmla="*/ 266734 h 294047"/>
                <a:gd name="connsiteX36" fmla="*/ 31496 w 150291"/>
                <a:gd name="connsiteY36" fmla="*/ 267387 h 294047"/>
                <a:gd name="connsiteX37" fmla="*/ 15944 w 150291"/>
                <a:gd name="connsiteY37" fmla="*/ 233212 h 294047"/>
                <a:gd name="connsiteX38" fmla="*/ 11958 w 150291"/>
                <a:gd name="connsiteY38" fmla="*/ 230272 h 294047"/>
                <a:gd name="connsiteX39" fmla="*/ 0 w 150291"/>
                <a:gd name="connsiteY39" fmla="*/ 149638 h 294047"/>
                <a:gd name="connsiteX40" fmla="*/ 34044 w 150291"/>
                <a:gd name="connsiteY40" fmla="*/ 24961 h 294047"/>
                <a:gd name="connsiteX41" fmla="*/ 39860 w 150291"/>
                <a:gd name="connsiteY41" fmla="*/ 24243 h 294047"/>
                <a:gd name="connsiteX42" fmla="*/ 41493 w 150291"/>
                <a:gd name="connsiteY42" fmla="*/ 26987 h 294047"/>
                <a:gd name="connsiteX43" fmla="*/ 40644 w 150291"/>
                <a:gd name="connsiteY43" fmla="*/ 30058 h 294047"/>
                <a:gd name="connsiteX44" fmla="*/ 8364 w 150291"/>
                <a:gd name="connsiteY44" fmla="*/ 149638 h 294047"/>
                <a:gd name="connsiteX45" fmla="*/ 19865 w 150291"/>
                <a:gd name="connsiteY45" fmla="*/ 227658 h 294047"/>
                <a:gd name="connsiteX46" fmla="*/ 19930 w 150291"/>
                <a:gd name="connsiteY46" fmla="*/ 227724 h 294047"/>
                <a:gd name="connsiteX47" fmla="*/ 17251 w 150291"/>
                <a:gd name="connsiteY47" fmla="*/ 233016 h 294047"/>
                <a:gd name="connsiteX48" fmla="*/ 15944 w 150291"/>
                <a:gd name="connsiteY48" fmla="*/ 233212 h 294047"/>
                <a:gd name="connsiteX49" fmla="*/ 45675 w 150291"/>
                <a:gd name="connsiteY49" fmla="*/ 22413 h 294047"/>
                <a:gd name="connsiteX50" fmla="*/ 42670 w 150291"/>
                <a:gd name="connsiteY50" fmla="*/ 21106 h 294047"/>
                <a:gd name="connsiteX51" fmla="*/ 41493 w 150291"/>
                <a:gd name="connsiteY51" fmla="*/ 18100 h 294047"/>
                <a:gd name="connsiteX52" fmla="*/ 42800 w 150291"/>
                <a:gd name="connsiteY52" fmla="*/ 15160 h 294047"/>
                <a:gd name="connsiteX53" fmla="*/ 43323 w 150291"/>
                <a:gd name="connsiteY53" fmla="*/ 14637 h 294047"/>
                <a:gd name="connsiteX54" fmla="*/ 43323 w 150291"/>
                <a:gd name="connsiteY54" fmla="*/ 14768 h 294047"/>
                <a:gd name="connsiteX55" fmla="*/ 48681 w 150291"/>
                <a:gd name="connsiteY55" fmla="*/ 15356 h 294047"/>
                <a:gd name="connsiteX56" fmla="*/ 49857 w 150291"/>
                <a:gd name="connsiteY56" fmla="*/ 18296 h 294047"/>
                <a:gd name="connsiteX57" fmla="*/ 48550 w 150291"/>
                <a:gd name="connsiteY57" fmla="*/ 21237 h 294047"/>
                <a:gd name="connsiteX58" fmla="*/ 45675 w 150291"/>
                <a:gd name="connsiteY58" fmla="*/ 22413 h 294047"/>
                <a:gd name="connsiteX59" fmla="*/ 55542 w 150291"/>
                <a:gd name="connsiteY59" fmla="*/ 14702 h 294047"/>
                <a:gd name="connsiteX60" fmla="*/ 52014 w 150291"/>
                <a:gd name="connsiteY60" fmla="*/ 12677 h 294047"/>
                <a:gd name="connsiteX61" fmla="*/ 51491 w 150291"/>
                <a:gd name="connsiteY61" fmla="*/ 9540 h 294047"/>
                <a:gd name="connsiteX62" fmla="*/ 53386 w 150291"/>
                <a:gd name="connsiteY62" fmla="*/ 6992 h 294047"/>
                <a:gd name="connsiteX63" fmla="*/ 76910 w 150291"/>
                <a:gd name="connsiteY63" fmla="*/ 0 h 294047"/>
                <a:gd name="connsiteX64" fmla="*/ 79654 w 150291"/>
                <a:gd name="connsiteY64" fmla="*/ 131 h 294047"/>
                <a:gd name="connsiteX65" fmla="*/ 82529 w 150291"/>
                <a:gd name="connsiteY65" fmla="*/ 1503 h 294047"/>
                <a:gd name="connsiteX66" fmla="*/ 83575 w 150291"/>
                <a:gd name="connsiteY66" fmla="*/ 4574 h 294047"/>
                <a:gd name="connsiteX67" fmla="*/ 79131 w 150291"/>
                <a:gd name="connsiteY67" fmla="*/ 8429 h 294047"/>
                <a:gd name="connsiteX68" fmla="*/ 76910 w 150291"/>
                <a:gd name="connsiteY68" fmla="*/ 8364 h 294047"/>
                <a:gd name="connsiteX69" fmla="*/ 57764 w 150291"/>
                <a:gd name="connsiteY69" fmla="*/ 14114 h 294047"/>
                <a:gd name="connsiteX70" fmla="*/ 57633 w 150291"/>
                <a:gd name="connsiteY70" fmla="*/ 14114 h 294047"/>
                <a:gd name="connsiteX71" fmla="*/ 55542 w 150291"/>
                <a:gd name="connsiteY71" fmla="*/ 14702 h 29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150291" h="294047">
                  <a:moveTo>
                    <a:pt x="76844" y="299210"/>
                  </a:moveTo>
                  <a:cubicBezTo>
                    <a:pt x="65605" y="299210"/>
                    <a:pt x="54497" y="294505"/>
                    <a:pt x="44565" y="285618"/>
                  </a:cubicBezTo>
                  <a:cubicBezTo>
                    <a:pt x="43715" y="284900"/>
                    <a:pt x="43192" y="283854"/>
                    <a:pt x="43127" y="282743"/>
                  </a:cubicBezTo>
                  <a:cubicBezTo>
                    <a:pt x="43062" y="281632"/>
                    <a:pt x="43454" y="280587"/>
                    <a:pt x="44172" y="279737"/>
                  </a:cubicBezTo>
                  <a:cubicBezTo>
                    <a:pt x="45675" y="278104"/>
                    <a:pt x="48420" y="277908"/>
                    <a:pt x="50119" y="279411"/>
                  </a:cubicBezTo>
                  <a:cubicBezTo>
                    <a:pt x="58614" y="286991"/>
                    <a:pt x="67631" y="290846"/>
                    <a:pt x="76910" y="290846"/>
                  </a:cubicBezTo>
                  <a:lnTo>
                    <a:pt x="77106" y="290846"/>
                  </a:lnTo>
                  <a:cubicBezTo>
                    <a:pt x="94487" y="290846"/>
                    <a:pt x="111803" y="276143"/>
                    <a:pt x="124546" y="250594"/>
                  </a:cubicBezTo>
                  <a:cubicBezTo>
                    <a:pt x="138006" y="223672"/>
                    <a:pt x="145456" y="187798"/>
                    <a:pt x="145390" y="149638"/>
                  </a:cubicBezTo>
                  <a:cubicBezTo>
                    <a:pt x="145652" y="83117"/>
                    <a:pt x="121801" y="23524"/>
                    <a:pt x="89913" y="10978"/>
                  </a:cubicBezTo>
                  <a:lnTo>
                    <a:pt x="88345" y="10390"/>
                  </a:lnTo>
                  <a:lnTo>
                    <a:pt x="88868" y="10390"/>
                  </a:lnTo>
                  <a:cubicBezTo>
                    <a:pt x="88345" y="9932"/>
                    <a:pt x="87953" y="9410"/>
                    <a:pt x="87692" y="8756"/>
                  </a:cubicBezTo>
                  <a:cubicBezTo>
                    <a:pt x="87234" y="7711"/>
                    <a:pt x="87234" y="6600"/>
                    <a:pt x="87626" y="5554"/>
                  </a:cubicBezTo>
                  <a:cubicBezTo>
                    <a:pt x="88476" y="3463"/>
                    <a:pt x="91024" y="2418"/>
                    <a:pt x="93115" y="3267"/>
                  </a:cubicBezTo>
                  <a:cubicBezTo>
                    <a:pt x="110758" y="10716"/>
                    <a:pt x="125852" y="28751"/>
                    <a:pt x="136896" y="55477"/>
                  </a:cubicBezTo>
                  <a:cubicBezTo>
                    <a:pt x="147808" y="82007"/>
                    <a:pt x="153689" y="114548"/>
                    <a:pt x="153754" y="149638"/>
                  </a:cubicBezTo>
                  <a:cubicBezTo>
                    <a:pt x="153624" y="189497"/>
                    <a:pt x="145913" y="226678"/>
                    <a:pt x="132060" y="254384"/>
                  </a:cubicBezTo>
                  <a:cubicBezTo>
                    <a:pt x="117880" y="282809"/>
                    <a:pt x="98277" y="298752"/>
                    <a:pt x="76844" y="299210"/>
                  </a:cubicBezTo>
                  <a:lnTo>
                    <a:pt x="76844" y="299210"/>
                  </a:lnTo>
                  <a:close/>
                  <a:moveTo>
                    <a:pt x="38684" y="277646"/>
                  </a:moveTo>
                  <a:cubicBezTo>
                    <a:pt x="37442" y="277646"/>
                    <a:pt x="36266" y="277058"/>
                    <a:pt x="35482" y="276078"/>
                  </a:cubicBezTo>
                  <a:lnTo>
                    <a:pt x="35416" y="275947"/>
                  </a:lnTo>
                  <a:cubicBezTo>
                    <a:pt x="34763" y="275098"/>
                    <a:pt x="34436" y="274052"/>
                    <a:pt x="34567" y="273007"/>
                  </a:cubicBezTo>
                  <a:cubicBezTo>
                    <a:pt x="34632" y="271896"/>
                    <a:pt x="35220" y="270851"/>
                    <a:pt x="36070" y="270197"/>
                  </a:cubicBezTo>
                  <a:cubicBezTo>
                    <a:pt x="37834" y="268760"/>
                    <a:pt x="40579" y="269086"/>
                    <a:pt x="41951" y="270785"/>
                  </a:cubicBezTo>
                  <a:cubicBezTo>
                    <a:pt x="42670" y="271635"/>
                    <a:pt x="42996" y="272746"/>
                    <a:pt x="42866" y="273856"/>
                  </a:cubicBezTo>
                  <a:cubicBezTo>
                    <a:pt x="42735" y="274967"/>
                    <a:pt x="42212" y="275947"/>
                    <a:pt x="41363" y="276666"/>
                  </a:cubicBezTo>
                  <a:cubicBezTo>
                    <a:pt x="40579" y="277254"/>
                    <a:pt x="39664" y="277646"/>
                    <a:pt x="38684" y="277646"/>
                  </a:cubicBezTo>
                  <a:close/>
                  <a:moveTo>
                    <a:pt x="31496" y="267387"/>
                  </a:moveTo>
                  <a:cubicBezTo>
                    <a:pt x="29993" y="267387"/>
                    <a:pt x="28686" y="266669"/>
                    <a:pt x="27902" y="265427"/>
                  </a:cubicBezTo>
                  <a:cubicBezTo>
                    <a:pt x="23654" y="258631"/>
                    <a:pt x="19799" y="250855"/>
                    <a:pt x="16336" y="242361"/>
                  </a:cubicBezTo>
                  <a:cubicBezTo>
                    <a:pt x="15486" y="240204"/>
                    <a:pt x="16532" y="237787"/>
                    <a:pt x="18688" y="236937"/>
                  </a:cubicBezTo>
                  <a:cubicBezTo>
                    <a:pt x="20779" y="236088"/>
                    <a:pt x="23262" y="237133"/>
                    <a:pt x="24112" y="239224"/>
                  </a:cubicBezTo>
                  <a:cubicBezTo>
                    <a:pt x="27379" y="247327"/>
                    <a:pt x="31038" y="254645"/>
                    <a:pt x="35024" y="260984"/>
                  </a:cubicBezTo>
                  <a:cubicBezTo>
                    <a:pt x="36200" y="262944"/>
                    <a:pt x="35612" y="265558"/>
                    <a:pt x="33652" y="266734"/>
                  </a:cubicBezTo>
                  <a:cubicBezTo>
                    <a:pt x="32999" y="267191"/>
                    <a:pt x="32280" y="267387"/>
                    <a:pt x="31496" y="267387"/>
                  </a:cubicBezTo>
                  <a:close/>
                  <a:moveTo>
                    <a:pt x="15944" y="233212"/>
                  </a:moveTo>
                  <a:cubicBezTo>
                    <a:pt x="14114" y="233212"/>
                    <a:pt x="12546" y="232036"/>
                    <a:pt x="11958" y="230272"/>
                  </a:cubicBezTo>
                  <a:cubicBezTo>
                    <a:pt x="4117" y="206291"/>
                    <a:pt x="0" y="178389"/>
                    <a:pt x="0" y="149638"/>
                  </a:cubicBezTo>
                  <a:cubicBezTo>
                    <a:pt x="0" y="99323"/>
                    <a:pt x="12742" y="52733"/>
                    <a:pt x="34044" y="24961"/>
                  </a:cubicBezTo>
                  <a:cubicBezTo>
                    <a:pt x="35416" y="23197"/>
                    <a:pt x="38096" y="22870"/>
                    <a:pt x="39860" y="24243"/>
                  </a:cubicBezTo>
                  <a:cubicBezTo>
                    <a:pt x="40775" y="24896"/>
                    <a:pt x="41363" y="25876"/>
                    <a:pt x="41493" y="26987"/>
                  </a:cubicBezTo>
                  <a:cubicBezTo>
                    <a:pt x="41624" y="28098"/>
                    <a:pt x="41363" y="29209"/>
                    <a:pt x="40644" y="30058"/>
                  </a:cubicBezTo>
                  <a:cubicBezTo>
                    <a:pt x="20649" y="55934"/>
                    <a:pt x="8299" y="101741"/>
                    <a:pt x="8364" y="149638"/>
                  </a:cubicBezTo>
                  <a:cubicBezTo>
                    <a:pt x="8364" y="177474"/>
                    <a:pt x="12350" y="204461"/>
                    <a:pt x="19865" y="227658"/>
                  </a:cubicBezTo>
                  <a:lnTo>
                    <a:pt x="19930" y="227724"/>
                  </a:lnTo>
                  <a:cubicBezTo>
                    <a:pt x="20649" y="229945"/>
                    <a:pt x="19407" y="232298"/>
                    <a:pt x="17251" y="233016"/>
                  </a:cubicBezTo>
                  <a:cubicBezTo>
                    <a:pt x="16859" y="233147"/>
                    <a:pt x="16401" y="233212"/>
                    <a:pt x="15944" y="233212"/>
                  </a:cubicBezTo>
                  <a:close/>
                  <a:moveTo>
                    <a:pt x="45675" y="22413"/>
                  </a:moveTo>
                  <a:cubicBezTo>
                    <a:pt x="44565" y="22413"/>
                    <a:pt x="43454" y="21890"/>
                    <a:pt x="42670" y="21106"/>
                  </a:cubicBezTo>
                  <a:cubicBezTo>
                    <a:pt x="41885" y="20257"/>
                    <a:pt x="41493" y="19211"/>
                    <a:pt x="41493" y="18100"/>
                  </a:cubicBezTo>
                  <a:cubicBezTo>
                    <a:pt x="41559" y="16989"/>
                    <a:pt x="42016" y="15944"/>
                    <a:pt x="42800" y="15160"/>
                  </a:cubicBezTo>
                  <a:lnTo>
                    <a:pt x="43323" y="14637"/>
                  </a:lnTo>
                  <a:lnTo>
                    <a:pt x="43323" y="14768"/>
                  </a:lnTo>
                  <a:cubicBezTo>
                    <a:pt x="45022" y="13657"/>
                    <a:pt x="47374" y="13918"/>
                    <a:pt x="48681" y="15356"/>
                  </a:cubicBezTo>
                  <a:cubicBezTo>
                    <a:pt x="49465" y="16140"/>
                    <a:pt x="49857" y="17185"/>
                    <a:pt x="49857" y="18296"/>
                  </a:cubicBezTo>
                  <a:cubicBezTo>
                    <a:pt x="49857" y="19407"/>
                    <a:pt x="49400" y="20453"/>
                    <a:pt x="48550" y="21237"/>
                  </a:cubicBezTo>
                  <a:cubicBezTo>
                    <a:pt x="47766" y="21956"/>
                    <a:pt x="46786" y="22413"/>
                    <a:pt x="45675" y="22413"/>
                  </a:cubicBezTo>
                  <a:close/>
                  <a:moveTo>
                    <a:pt x="55542" y="14702"/>
                  </a:moveTo>
                  <a:cubicBezTo>
                    <a:pt x="54105" y="14702"/>
                    <a:pt x="52732" y="13984"/>
                    <a:pt x="52014" y="12677"/>
                  </a:cubicBezTo>
                  <a:cubicBezTo>
                    <a:pt x="51426" y="11762"/>
                    <a:pt x="51230" y="10586"/>
                    <a:pt x="51491" y="9540"/>
                  </a:cubicBezTo>
                  <a:cubicBezTo>
                    <a:pt x="51752" y="8429"/>
                    <a:pt x="52406" y="7515"/>
                    <a:pt x="53386" y="6992"/>
                  </a:cubicBezTo>
                  <a:cubicBezTo>
                    <a:pt x="60900" y="2352"/>
                    <a:pt x="68807" y="0"/>
                    <a:pt x="76910" y="0"/>
                  </a:cubicBezTo>
                  <a:cubicBezTo>
                    <a:pt x="77825" y="0"/>
                    <a:pt x="78805" y="65"/>
                    <a:pt x="79654" y="131"/>
                  </a:cubicBezTo>
                  <a:cubicBezTo>
                    <a:pt x="80765" y="196"/>
                    <a:pt x="81811" y="653"/>
                    <a:pt x="82529" y="1503"/>
                  </a:cubicBezTo>
                  <a:cubicBezTo>
                    <a:pt x="83248" y="2352"/>
                    <a:pt x="83640" y="3398"/>
                    <a:pt x="83575" y="4574"/>
                  </a:cubicBezTo>
                  <a:cubicBezTo>
                    <a:pt x="83379" y="6861"/>
                    <a:pt x="81288" y="8625"/>
                    <a:pt x="79131" y="8429"/>
                  </a:cubicBezTo>
                  <a:cubicBezTo>
                    <a:pt x="78413" y="8364"/>
                    <a:pt x="77694" y="8364"/>
                    <a:pt x="76910" y="8364"/>
                  </a:cubicBezTo>
                  <a:cubicBezTo>
                    <a:pt x="70441" y="8364"/>
                    <a:pt x="63972" y="10259"/>
                    <a:pt x="57764" y="14114"/>
                  </a:cubicBezTo>
                  <a:lnTo>
                    <a:pt x="57633" y="14114"/>
                  </a:lnTo>
                  <a:cubicBezTo>
                    <a:pt x="57045" y="14506"/>
                    <a:pt x="56326" y="14702"/>
                    <a:pt x="55542" y="1470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7F2386EB-1248-47F4-A6CB-1D54E6D119FB}"/>
                </a:ext>
              </a:extLst>
            </p:cNvPr>
            <p:cNvSpPr/>
            <p:nvPr/>
          </p:nvSpPr>
          <p:spPr>
            <a:xfrm>
              <a:off x="2341992" y="2581076"/>
              <a:ext cx="6534" cy="294048"/>
            </a:xfrm>
            <a:custGeom>
              <a:avLst/>
              <a:gdLst>
                <a:gd name="connsiteX0" fmla="*/ 4182 w 6534"/>
                <a:gd name="connsiteY0" fmla="*/ 299275 h 294047"/>
                <a:gd name="connsiteX1" fmla="*/ 0 w 6534"/>
                <a:gd name="connsiteY1" fmla="*/ 295028 h 294047"/>
                <a:gd name="connsiteX2" fmla="*/ 0 w 6534"/>
                <a:gd name="connsiteY2" fmla="*/ 276013 h 294047"/>
                <a:gd name="connsiteX3" fmla="*/ 4182 w 6534"/>
                <a:gd name="connsiteY3" fmla="*/ 271831 h 294047"/>
                <a:gd name="connsiteX4" fmla="*/ 8429 w 6534"/>
                <a:gd name="connsiteY4" fmla="*/ 276013 h 294047"/>
                <a:gd name="connsiteX5" fmla="*/ 8429 w 6534"/>
                <a:gd name="connsiteY5" fmla="*/ 295028 h 294047"/>
                <a:gd name="connsiteX6" fmla="*/ 4182 w 6534"/>
                <a:gd name="connsiteY6" fmla="*/ 299275 h 294047"/>
                <a:gd name="connsiteX7" fmla="*/ 4182 w 6534"/>
                <a:gd name="connsiteY7" fmla="*/ 267649 h 294047"/>
                <a:gd name="connsiteX8" fmla="*/ 0 w 6534"/>
                <a:gd name="connsiteY8" fmla="*/ 263467 h 294047"/>
                <a:gd name="connsiteX9" fmla="*/ 0 w 6534"/>
                <a:gd name="connsiteY9" fmla="*/ 238375 h 294047"/>
                <a:gd name="connsiteX10" fmla="*/ 4182 w 6534"/>
                <a:gd name="connsiteY10" fmla="*/ 234193 h 294047"/>
                <a:gd name="connsiteX11" fmla="*/ 8429 w 6534"/>
                <a:gd name="connsiteY11" fmla="*/ 238375 h 294047"/>
                <a:gd name="connsiteX12" fmla="*/ 8429 w 6534"/>
                <a:gd name="connsiteY12" fmla="*/ 263467 h 294047"/>
                <a:gd name="connsiteX13" fmla="*/ 4182 w 6534"/>
                <a:gd name="connsiteY13" fmla="*/ 267649 h 294047"/>
                <a:gd name="connsiteX14" fmla="*/ 4182 w 6534"/>
                <a:gd name="connsiteY14" fmla="*/ 230011 h 294047"/>
                <a:gd name="connsiteX15" fmla="*/ 0 w 6534"/>
                <a:gd name="connsiteY15" fmla="*/ 225829 h 294047"/>
                <a:gd name="connsiteX16" fmla="*/ 4182 w 6534"/>
                <a:gd name="connsiteY16" fmla="*/ 221647 h 294047"/>
                <a:gd name="connsiteX17" fmla="*/ 8429 w 6534"/>
                <a:gd name="connsiteY17" fmla="*/ 225829 h 294047"/>
                <a:gd name="connsiteX18" fmla="*/ 4182 w 6534"/>
                <a:gd name="connsiteY18" fmla="*/ 230011 h 294047"/>
                <a:gd name="connsiteX19" fmla="*/ 4182 w 6534"/>
                <a:gd name="connsiteY19" fmla="*/ 217465 h 294047"/>
                <a:gd name="connsiteX20" fmla="*/ 0 w 6534"/>
                <a:gd name="connsiteY20" fmla="*/ 213283 h 294047"/>
                <a:gd name="connsiteX21" fmla="*/ 0 w 6534"/>
                <a:gd name="connsiteY21" fmla="*/ 4182 h 294047"/>
                <a:gd name="connsiteX22" fmla="*/ 4182 w 6534"/>
                <a:gd name="connsiteY22" fmla="*/ 0 h 294047"/>
                <a:gd name="connsiteX23" fmla="*/ 8429 w 6534"/>
                <a:gd name="connsiteY23" fmla="*/ 4182 h 294047"/>
                <a:gd name="connsiteX24" fmla="*/ 8429 w 6534"/>
                <a:gd name="connsiteY24" fmla="*/ 213283 h 294047"/>
                <a:gd name="connsiteX25" fmla="*/ 4182 w 6534"/>
                <a:gd name="connsiteY25" fmla="*/ 217465 h 29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34" h="294047">
                  <a:moveTo>
                    <a:pt x="4182" y="299275"/>
                  </a:moveTo>
                  <a:cubicBezTo>
                    <a:pt x="1895" y="299275"/>
                    <a:pt x="0" y="297380"/>
                    <a:pt x="0" y="295028"/>
                  </a:cubicBezTo>
                  <a:lnTo>
                    <a:pt x="0" y="276013"/>
                  </a:lnTo>
                  <a:cubicBezTo>
                    <a:pt x="0" y="273726"/>
                    <a:pt x="1895" y="271831"/>
                    <a:pt x="4182" y="271831"/>
                  </a:cubicBezTo>
                  <a:cubicBezTo>
                    <a:pt x="6534" y="271831"/>
                    <a:pt x="8429" y="273726"/>
                    <a:pt x="8429" y="276013"/>
                  </a:cubicBezTo>
                  <a:lnTo>
                    <a:pt x="8429" y="295028"/>
                  </a:lnTo>
                  <a:cubicBezTo>
                    <a:pt x="8429" y="297380"/>
                    <a:pt x="6534" y="299275"/>
                    <a:pt x="4182" y="299275"/>
                  </a:cubicBezTo>
                  <a:close/>
                  <a:moveTo>
                    <a:pt x="4182" y="267649"/>
                  </a:moveTo>
                  <a:cubicBezTo>
                    <a:pt x="1895" y="267649"/>
                    <a:pt x="0" y="265754"/>
                    <a:pt x="0" y="263467"/>
                  </a:cubicBezTo>
                  <a:lnTo>
                    <a:pt x="0" y="238375"/>
                  </a:lnTo>
                  <a:cubicBezTo>
                    <a:pt x="0" y="236088"/>
                    <a:pt x="1895" y="234193"/>
                    <a:pt x="4182" y="234193"/>
                  </a:cubicBezTo>
                  <a:cubicBezTo>
                    <a:pt x="6534" y="234193"/>
                    <a:pt x="8429" y="236088"/>
                    <a:pt x="8429" y="238375"/>
                  </a:cubicBezTo>
                  <a:lnTo>
                    <a:pt x="8429" y="263467"/>
                  </a:lnTo>
                  <a:cubicBezTo>
                    <a:pt x="8429" y="265754"/>
                    <a:pt x="6534" y="267649"/>
                    <a:pt x="4182" y="267649"/>
                  </a:cubicBezTo>
                  <a:close/>
                  <a:moveTo>
                    <a:pt x="4182" y="230011"/>
                  </a:moveTo>
                  <a:cubicBezTo>
                    <a:pt x="1895" y="230011"/>
                    <a:pt x="0" y="228116"/>
                    <a:pt x="0" y="225829"/>
                  </a:cubicBezTo>
                  <a:cubicBezTo>
                    <a:pt x="0" y="223542"/>
                    <a:pt x="1895" y="221647"/>
                    <a:pt x="4182" y="221647"/>
                  </a:cubicBezTo>
                  <a:cubicBezTo>
                    <a:pt x="6534" y="221647"/>
                    <a:pt x="8429" y="223542"/>
                    <a:pt x="8429" y="225829"/>
                  </a:cubicBezTo>
                  <a:cubicBezTo>
                    <a:pt x="8429" y="228116"/>
                    <a:pt x="6534" y="230011"/>
                    <a:pt x="4182" y="230011"/>
                  </a:cubicBezTo>
                  <a:close/>
                  <a:moveTo>
                    <a:pt x="4182" y="217465"/>
                  </a:moveTo>
                  <a:cubicBezTo>
                    <a:pt x="1895" y="217465"/>
                    <a:pt x="0" y="215570"/>
                    <a:pt x="0" y="213283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534" y="0"/>
                    <a:pt x="8429" y="1895"/>
                    <a:pt x="8429" y="4182"/>
                  </a:cubicBezTo>
                  <a:lnTo>
                    <a:pt x="8429" y="213283"/>
                  </a:lnTo>
                  <a:cubicBezTo>
                    <a:pt x="8429" y="215570"/>
                    <a:pt x="6534" y="217465"/>
                    <a:pt x="4182" y="2174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79722832-FD93-4A81-9769-D10E92D98C90}"/>
                </a:ext>
              </a:extLst>
            </p:cNvPr>
            <p:cNvSpPr/>
            <p:nvPr/>
          </p:nvSpPr>
          <p:spPr>
            <a:xfrm>
              <a:off x="2196602" y="2726531"/>
              <a:ext cx="294048" cy="6534"/>
            </a:xfrm>
            <a:custGeom>
              <a:avLst/>
              <a:gdLst>
                <a:gd name="connsiteX0" fmla="*/ 295028 w 294047"/>
                <a:gd name="connsiteY0" fmla="*/ 8364 h 6534"/>
                <a:gd name="connsiteX1" fmla="*/ 85927 w 294047"/>
                <a:gd name="connsiteY1" fmla="*/ 8364 h 6534"/>
                <a:gd name="connsiteX2" fmla="*/ 81745 w 294047"/>
                <a:gd name="connsiteY2" fmla="*/ 4182 h 6534"/>
                <a:gd name="connsiteX3" fmla="*/ 85927 w 294047"/>
                <a:gd name="connsiteY3" fmla="*/ 0 h 6534"/>
                <a:gd name="connsiteX4" fmla="*/ 295028 w 294047"/>
                <a:gd name="connsiteY4" fmla="*/ 0 h 6534"/>
                <a:gd name="connsiteX5" fmla="*/ 299210 w 294047"/>
                <a:gd name="connsiteY5" fmla="*/ 4182 h 6534"/>
                <a:gd name="connsiteX6" fmla="*/ 295028 w 294047"/>
                <a:gd name="connsiteY6" fmla="*/ 8364 h 6534"/>
                <a:gd name="connsiteX7" fmla="*/ 73381 w 294047"/>
                <a:gd name="connsiteY7" fmla="*/ 8364 h 6534"/>
                <a:gd name="connsiteX8" fmla="*/ 69199 w 294047"/>
                <a:gd name="connsiteY8" fmla="*/ 4182 h 6534"/>
                <a:gd name="connsiteX9" fmla="*/ 73381 w 294047"/>
                <a:gd name="connsiteY9" fmla="*/ 0 h 6534"/>
                <a:gd name="connsiteX10" fmla="*/ 77563 w 294047"/>
                <a:gd name="connsiteY10" fmla="*/ 4182 h 6534"/>
                <a:gd name="connsiteX11" fmla="*/ 73381 w 294047"/>
                <a:gd name="connsiteY11" fmla="*/ 8364 h 6534"/>
                <a:gd name="connsiteX12" fmla="*/ 60835 w 294047"/>
                <a:gd name="connsiteY12" fmla="*/ 8364 h 6534"/>
                <a:gd name="connsiteX13" fmla="*/ 35743 w 294047"/>
                <a:gd name="connsiteY13" fmla="*/ 8364 h 6534"/>
                <a:gd name="connsiteX14" fmla="*/ 31561 w 294047"/>
                <a:gd name="connsiteY14" fmla="*/ 4182 h 6534"/>
                <a:gd name="connsiteX15" fmla="*/ 35743 w 294047"/>
                <a:gd name="connsiteY15" fmla="*/ 0 h 6534"/>
                <a:gd name="connsiteX16" fmla="*/ 60835 w 294047"/>
                <a:gd name="connsiteY16" fmla="*/ 0 h 6534"/>
                <a:gd name="connsiteX17" fmla="*/ 65017 w 294047"/>
                <a:gd name="connsiteY17" fmla="*/ 4182 h 6534"/>
                <a:gd name="connsiteX18" fmla="*/ 60835 w 294047"/>
                <a:gd name="connsiteY18" fmla="*/ 8364 h 6534"/>
                <a:gd name="connsiteX19" fmla="*/ 23197 w 294047"/>
                <a:gd name="connsiteY19" fmla="*/ 8364 h 6534"/>
                <a:gd name="connsiteX20" fmla="*/ 4182 w 294047"/>
                <a:gd name="connsiteY20" fmla="*/ 8364 h 6534"/>
                <a:gd name="connsiteX21" fmla="*/ 0 w 294047"/>
                <a:gd name="connsiteY21" fmla="*/ 4182 h 6534"/>
                <a:gd name="connsiteX22" fmla="*/ 4182 w 294047"/>
                <a:gd name="connsiteY22" fmla="*/ 0 h 6534"/>
                <a:gd name="connsiteX23" fmla="*/ 23197 w 294047"/>
                <a:gd name="connsiteY23" fmla="*/ 0 h 6534"/>
                <a:gd name="connsiteX24" fmla="*/ 27379 w 294047"/>
                <a:gd name="connsiteY24" fmla="*/ 4182 h 6534"/>
                <a:gd name="connsiteX25" fmla="*/ 23197 w 294047"/>
                <a:gd name="connsiteY25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94047" h="6534">
                  <a:moveTo>
                    <a:pt x="295028" y="8364"/>
                  </a:moveTo>
                  <a:lnTo>
                    <a:pt x="85927" y="8364"/>
                  </a:lnTo>
                  <a:cubicBezTo>
                    <a:pt x="83640" y="8364"/>
                    <a:pt x="81745" y="6469"/>
                    <a:pt x="81745" y="4182"/>
                  </a:cubicBezTo>
                  <a:cubicBezTo>
                    <a:pt x="81745" y="1830"/>
                    <a:pt x="83640" y="0"/>
                    <a:pt x="85927" y="0"/>
                  </a:cubicBezTo>
                  <a:lnTo>
                    <a:pt x="295028" y="0"/>
                  </a:lnTo>
                  <a:cubicBezTo>
                    <a:pt x="297380" y="0"/>
                    <a:pt x="299210" y="1830"/>
                    <a:pt x="299210" y="4182"/>
                  </a:cubicBezTo>
                  <a:cubicBezTo>
                    <a:pt x="299210" y="6469"/>
                    <a:pt x="297380" y="8364"/>
                    <a:pt x="295028" y="8364"/>
                  </a:cubicBezTo>
                  <a:close/>
                  <a:moveTo>
                    <a:pt x="73381" y="8364"/>
                  </a:moveTo>
                  <a:cubicBezTo>
                    <a:pt x="71094" y="8364"/>
                    <a:pt x="69199" y="6469"/>
                    <a:pt x="69199" y="4182"/>
                  </a:cubicBezTo>
                  <a:cubicBezTo>
                    <a:pt x="69199" y="1830"/>
                    <a:pt x="71094" y="0"/>
                    <a:pt x="73381" y="0"/>
                  </a:cubicBezTo>
                  <a:cubicBezTo>
                    <a:pt x="75668" y="0"/>
                    <a:pt x="77563" y="1830"/>
                    <a:pt x="77563" y="4182"/>
                  </a:cubicBezTo>
                  <a:cubicBezTo>
                    <a:pt x="77563" y="6469"/>
                    <a:pt x="75668" y="8364"/>
                    <a:pt x="73381" y="8364"/>
                  </a:cubicBezTo>
                  <a:close/>
                  <a:moveTo>
                    <a:pt x="60835" y="8364"/>
                  </a:moveTo>
                  <a:lnTo>
                    <a:pt x="35743" y="8364"/>
                  </a:lnTo>
                  <a:cubicBezTo>
                    <a:pt x="33456" y="8364"/>
                    <a:pt x="31561" y="6469"/>
                    <a:pt x="31561" y="4182"/>
                  </a:cubicBezTo>
                  <a:cubicBezTo>
                    <a:pt x="31561" y="1830"/>
                    <a:pt x="33456" y="0"/>
                    <a:pt x="35743" y="0"/>
                  </a:cubicBezTo>
                  <a:lnTo>
                    <a:pt x="60835" y="0"/>
                  </a:lnTo>
                  <a:cubicBezTo>
                    <a:pt x="63122" y="0"/>
                    <a:pt x="65017" y="1830"/>
                    <a:pt x="65017" y="4182"/>
                  </a:cubicBezTo>
                  <a:cubicBezTo>
                    <a:pt x="65017" y="6469"/>
                    <a:pt x="63122" y="8364"/>
                    <a:pt x="60835" y="8364"/>
                  </a:cubicBezTo>
                  <a:close/>
                  <a:moveTo>
                    <a:pt x="23197" y="8364"/>
                  </a:moveTo>
                  <a:lnTo>
                    <a:pt x="4182" y="8364"/>
                  </a:lnTo>
                  <a:cubicBezTo>
                    <a:pt x="1830" y="8364"/>
                    <a:pt x="0" y="6469"/>
                    <a:pt x="0" y="4182"/>
                  </a:cubicBezTo>
                  <a:cubicBezTo>
                    <a:pt x="0" y="1830"/>
                    <a:pt x="1830" y="0"/>
                    <a:pt x="4182" y="0"/>
                  </a:cubicBezTo>
                  <a:lnTo>
                    <a:pt x="23197" y="0"/>
                  </a:lnTo>
                  <a:cubicBezTo>
                    <a:pt x="25484" y="0"/>
                    <a:pt x="27379" y="1830"/>
                    <a:pt x="27379" y="4182"/>
                  </a:cubicBezTo>
                  <a:cubicBezTo>
                    <a:pt x="27379" y="6469"/>
                    <a:pt x="25484" y="8364"/>
                    <a:pt x="23197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9BE91A40-0184-47F6-80C8-3B232675D2A0}"/>
                </a:ext>
              </a:extLst>
            </p:cNvPr>
            <p:cNvSpPr/>
            <p:nvPr/>
          </p:nvSpPr>
          <p:spPr>
            <a:xfrm>
              <a:off x="2130408" y="2600292"/>
              <a:ext cx="339788" cy="339788"/>
            </a:xfrm>
            <a:custGeom>
              <a:avLst/>
              <a:gdLst>
                <a:gd name="connsiteX0" fmla="*/ 211649 w 339788"/>
                <a:gd name="connsiteY0" fmla="*/ 344423 h 339788"/>
                <a:gd name="connsiteX1" fmla="*/ 211649 w 339788"/>
                <a:gd name="connsiteY1" fmla="*/ 344423 h 339788"/>
                <a:gd name="connsiteX2" fmla="*/ 62599 w 339788"/>
                <a:gd name="connsiteY2" fmla="*/ 281824 h 339788"/>
                <a:gd name="connsiteX3" fmla="*/ 2875 w 339788"/>
                <a:gd name="connsiteY3" fmla="*/ 165642 h 339788"/>
                <a:gd name="connsiteX4" fmla="*/ 3594 w 339788"/>
                <a:gd name="connsiteY4" fmla="*/ 162571 h 339788"/>
                <a:gd name="connsiteX5" fmla="*/ 6338 w 339788"/>
                <a:gd name="connsiteY5" fmla="*/ 160872 h 339788"/>
                <a:gd name="connsiteX6" fmla="*/ 11109 w 339788"/>
                <a:gd name="connsiteY6" fmla="*/ 164335 h 339788"/>
                <a:gd name="connsiteX7" fmla="*/ 68481 w 339788"/>
                <a:gd name="connsiteY7" fmla="*/ 275943 h 339788"/>
                <a:gd name="connsiteX8" fmla="*/ 211714 w 339788"/>
                <a:gd name="connsiteY8" fmla="*/ 336059 h 339788"/>
                <a:gd name="connsiteX9" fmla="*/ 211714 w 339788"/>
                <a:gd name="connsiteY9" fmla="*/ 336059 h 339788"/>
                <a:gd name="connsiteX10" fmla="*/ 214655 w 339788"/>
                <a:gd name="connsiteY10" fmla="*/ 337235 h 339788"/>
                <a:gd name="connsiteX11" fmla="*/ 215831 w 339788"/>
                <a:gd name="connsiteY11" fmla="*/ 340241 h 339788"/>
                <a:gd name="connsiteX12" fmla="*/ 211649 w 339788"/>
                <a:gd name="connsiteY12" fmla="*/ 344423 h 339788"/>
                <a:gd name="connsiteX13" fmla="*/ 224195 w 339788"/>
                <a:gd name="connsiteY13" fmla="*/ 344162 h 339788"/>
                <a:gd name="connsiteX14" fmla="*/ 220013 w 339788"/>
                <a:gd name="connsiteY14" fmla="*/ 340176 h 339788"/>
                <a:gd name="connsiteX15" fmla="*/ 221124 w 339788"/>
                <a:gd name="connsiteY15" fmla="*/ 337170 h 339788"/>
                <a:gd name="connsiteX16" fmla="*/ 223999 w 339788"/>
                <a:gd name="connsiteY16" fmla="*/ 335798 h 339788"/>
                <a:gd name="connsiteX17" fmla="*/ 337763 w 339788"/>
                <a:gd name="connsiteY17" fmla="*/ 294239 h 339788"/>
                <a:gd name="connsiteX18" fmla="*/ 337893 w 339788"/>
                <a:gd name="connsiteY18" fmla="*/ 294239 h 339788"/>
                <a:gd name="connsiteX19" fmla="*/ 343644 w 339788"/>
                <a:gd name="connsiteY19" fmla="*/ 295088 h 339788"/>
                <a:gd name="connsiteX20" fmla="*/ 342860 w 339788"/>
                <a:gd name="connsiteY20" fmla="*/ 300969 h 339788"/>
                <a:gd name="connsiteX21" fmla="*/ 224456 w 339788"/>
                <a:gd name="connsiteY21" fmla="*/ 344162 h 339788"/>
                <a:gd name="connsiteX22" fmla="*/ 224195 w 339788"/>
                <a:gd name="connsiteY22" fmla="*/ 344162 h 339788"/>
                <a:gd name="connsiteX23" fmla="*/ 5293 w 339788"/>
                <a:gd name="connsiteY23" fmla="*/ 156755 h 339788"/>
                <a:gd name="connsiteX24" fmla="*/ 1176 w 339788"/>
                <a:gd name="connsiteY24" fmla="*/ 152965 h 339788"/>
                <a:gd name="connsiteX25" fmla="*/ 4901 w 339788"/>
                <a:gd name="connsiteY25" fmla="*/ 148391 h 339788"/>
                <a:gd name="connsiteX26" fmla="*/ 9475 w 339788"/>
                <a:gd name="connsiteY26" fmla="*/ 152116 h 339788"/>
                <a:gd name="connsiteX27" fmla="*/ 8560 w 339788"/>
                <a:gd name="connsiteY27" fmla="*/ 155187 h 339788"/>
                <a:gd name="connsiteX28" fmla="*/ 5750 w 339788"/>
                <a:gd name="connsiteY28" fmla="*/ 156690 h 339788"/>
                <a:gd name="connsiteX29" fmla="*/ 5293 w 339788"/>
                <a:gd name="connsiteY29" fmla="*/ 156755 h 339788"/>
                <a:gd name="connsiteX30" fmla="*/ 4443 w 339788"/>
                <a:gd name="connsiteY30" fmla="*/ 144209 h 339788"/>
                <a:gd name="connsiteX31" fmla="*/ 196 w 339788"/>
                <a:gd name="connsiteY31" fmla="*/ 140223 h 339788"/>
                <a:gd name="connsiteX32" fmla="*/ 0 w 339788"/>
                <a:gd name="connsiteY32" fmla="*/ 130814 h 339788"/>
                <a:gd name="connsiteX33" fmla="*/ 32019 w 339788"/>
                <a:gd name="connsiteY33" fmla="*/ 18226 h 339788"/>
                <a:gd name="connsiteX34" fmla="*/ 37769 w 339788"/>
                <a:gd name="connsiteY34" fmla="*/ 16919 h 339788"/>
                <a:gd name="connsiteX35" fmla="*/ 39664 w 339788"/>
                <a:gd name="connsiteY35" fmla="*/ 19533 h 339788"/>
                <a:gd name="connsiteX36" fmla="*/ 39141 w 339788"/>
                <a:gd name="connsiteY36" fmla="*/ 22670 h 339788"/>
                <a:gd name="connsiteX37" fmla="*/ 8364 w 339788"/>
                <a:gd name="connsiteY37" fmla="*/ 130814 h 339788"/>
                <a:gd name="connsiteX38" fmla="*/ 8560 w 339788"/>
                <a:gd name="connsiteY38" fmla="*/ 139831 h 339788"/>
                <a:gd name="connsiteX39" fmla="*/ 8560 w 339788"/>
                <a:gd name="connsiteY39" fmla="*/ 139831 h 339788"/>
                <a:gd name="connsiteX40" fmla="*/ 4574 w 339788"/>
                <a:gd name="connsiteY40" fmla="*/ 144209 h 339788"/>
                <a:gd name="connsiteX41" fmla="*/ 4443 w 339788"/>
                <a:gd name="connsiteY41" fmla="*/ 144209 h 339788"/>
                <a:gd name="connsiteX42" fmla="*/ 42539 w 339788"/>
                <a:gd name="connsiteY42" fmla="*/ 14175 h 339788"/>
                <a:gd name="connsiteX43" fmla="*/ 40121 w 339788"/>
                <a:gd name="connsiteY43" fmla="*/ 13456 h 339788"/>
                <a:gd name="connsiteX44" fmla="*/ 39076 w 339788"/>
                <a:gd name="connsiteY44" fmla="*/ 7575 h 339788"/>
                <a:gd name="connsiteX45" fmla="*/ 43519 w 339788"/>
                <a:gd name="connsiteY45" fmla="*/ 1629 h 339788"/>
                <a:gd name="connsiteX46" fmla="*/ 49335 w 339788"/>
                <a:gd name="connsiteY46" fmla="*/ 845 h 339788"/>
                <a:gd name="connsiteX47" fmla="*/ 50968 w 339788"/>
                <a:gd name="connsiteY47" fmla="*/ 3589 h 339788"/>
                <a:gd name="connsiteX48" fmla="*/ 50184 w 339788"/>
                <a:gd name="connsiteY48" fmla="*/ 6660 h 339788"/>
                <a:gd name="connsiteX49" fmla="*/ 45937 w 339788"/>
                <a:gd name="connsiteY49" fmla="*/ 12411 h 339788"/>
                <a:gd name="connsiteX50" fmla="*/ 42539 w 339788"/>
                <a:gd name="connsiteY50" fmla="*/ 14175 h 33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39788" h="339788">
                  <a:moveTo>
                    <a:pt x="211649" y="344423"/>
                  </a:moveTo>
                  <a:lnTo>
                    <a:pt x="211649" y="344423"/>
                  </a:lnTo>
                  <a:cubicBezTo>
                    <a:pt x="155323" y="343900"/>
                    <a:pt x="102394" y="321683"/>
                    <a:pt x="62599" y="281824"/>
                  </a:cubicBezTo>
                  <a:cubicBezTo>
                    <a:pt x="30777" y="250001"/>
                    <a:pt x="10128" y="209880"/>
                    <a:pt x="2875" y="165642"/>
                  </a:cubicBezTo>
                  <a:cubicBezTo>
                    <a:pt x="2679" y="164531"/>
                    <a:pt x="2941" y="163420"/>
                    <a:pt x="3594" y="162571"/>
                  </a:cubicBezTo>
                  <a:cubicBezTo>
                    <a:pt x="4247" y="161656"/>
                    <a:pt x="5228" y="161068"/>
                    <a:pt x="6338" y="160872"/>
                  </a:cubicBezTo>
                  <a:cubicBezTo>
                    <a:pt x="8560" y="160480"/>
                    <a:pt x="10716" y="162048"/>
                    <a:pt x="11109" y="164335"/>
                  </a:cubicBezTo>
                  <a:cubicBezTo>
                    <a:pt x="18100" y="206809"/>
                    <a:pt x="37965" y="245427"/>
                    <a:pt x="68481" y="275943"/>
                  </a:cubicBezTo>
                  <a:cubicBezTo>
                    <a:pt x="106772" y="314169"/>
                    <a:pt x="157610" y="335536"/>
                    <a:pt x="211714" y="336059"/>
                  </a:cubicBezTo>
                  <a:lnTo>
                    <a:pt x="211714" y="336059"/>
                  </a:lnTo>
                  <a:cubicBezTo>
                    <a:pt x="212825" y="336059"/>
                    <a:pt x="213871" y="336451"/>
                    <a:pt x="214655" y="337235"/>
                  </a:cubicBezTo>
                  <a:cubicBezTo>
                    <a:pt x="215439" y="338085"/>
                    <a:pt x="215896" y="339130"/>
                    <a:pt x="215831" y="340241"/>
                  </a:cubicBezTo>
                  <a:cubicBezTo>
                    <a:pt x="215831" y="342528"/>
                    <a:pt x="213936" y="344423"/>
                    <a:pt x="211649" y="344423"/>
                  </a:cubicBezTo>
                  <a:close/>
                  <a:moveTo>
                    <a:pt x="224195" y="344162"/>
                  </a:moveTo>
                  <a:cubicBezTo>
                    <a:pt x="221973" y="344162"/>
                    <a:pt x="220144" y="342397"/>
                    <a:pt x="220013" y="340176"/>
                  </a:cubicBezTo>
                  <a:cubicBezTo>
                    <a:pt x="219948" y="339065"/>
                    <a:pt x="220340" y="338019"/>
                    <a:pt x="221124" y="337170"/>
                  </a:cubicBezTo>
                  <a:cubicBezTo>
                    <a:pt x="221843" y="336320"/>
                    <a:pt x="222888" y="335863"/>
                    <a:pt x="223999" y="335798"/>
                  </a:cubicBezTo>
                  <a:cubicBezTo>
                    <a:pt x="265558" y="333707"/>
                    <a:pt x="304895" y="319331"/>
                    <a:pt x="337763" y="294239"/>
                  </a:cubicBezTo>
                  <a:cubicBezTo>
                    <a:pt x="337828" y="294239"/>
                    <a:pt x="337828" y="294239"/>
                    <a:pt x="337893" y="294239"/>
                  </a:cubicBezTo>
                  <a:cubicBezTo>
                    <a:pt x="339658" y="292932"/>
                    <a:pt x="342337" y="293324"/>
                    <a:pt x="343644" y="295088"/>
                  </a:cubicBezTo>
                  <a:cubicBezTo>
                    <a:pt x="345016" y="296918"/>
                    <a:pt x="344689" y="299532"/>
                    <a:pt x="342860" y="300969"/>
                  </a:cubicBezTo>
                  <a:cubicBezTo>
                    <a:pt x="308554" y="327042"/>
                    <a:pt x="267583" y="341940"/>
                    <a:pt x="224456" y="344162"/>
                  </a:cubicBezTo>
                  <a:cubicBezTo>
                    <a:pt x="224391" y="344162"/>
                    <a:pt x="224326" y="344162"/>
                    <a:pt x="224195" y="344162"/>
                  </a:cubicBezTo>
                  <a:close/>
                  <a:moveTo>
                    <a:pt x="5293" y="156755"/>
                  </a:moveTo>
                  <a:cubicBezTo>
                    <a:pt x="3202" y="156755"/>
                    <a:pt x="1372" y="155122"/>
                    <a:pt x="1176" y="152965"/>
                  </a:cubicBezTo>
                  <a:cubicBezTo>
                    <a:pt x="915" y="150678"/>
                    <a:pt x="2614" y="148653"/>
                    <a:pt x="4901" y="148391"/>
                  </a:cubicBezTo>
                  <a:cubicBezTo>
                    <a:pt x="7188" y="148130"/>
                    <a:pt x="9214" y="149829"/>
                    <a:pt x="9475" y="152116"/>
                  </a:cubicBezTo>
                  <a:cubicBezTo>
                    <a:pt x="9606" y="153227"/>
                    <a:pt x="9279" y="154338"/>
                    <a:pt x="8560" y="155187"/>
                  </a:cubicBezTo>
                  <a:cubicBezTo>
                    <a:pt x="7841" y="156036"/>
                    <a:pt x="6861" y="156625"/>
                    <a:pt x="5750" y="156690"/>
                  </a:cubicBezTo>
                  <a:cubicBezTo>
                    <a:pt x="5620" y="156755"/>
                    <a:pt x="5489" y="156755"/>
                    <a:pt x="5293" y="156755"/>
                  </a:cubicBezTo>
                  <a:close/>
                  <a:moveTo>
                    <a:pt x="4443" y="144209"/>
                  </a:moveTo>
                  <a:cubicBezTo>
                    <a:pt x="2156" y="144209"/>
                    <a:pt x="327" y="142445"/>
                    <a:pt x="196" y="140223"/>
                  </a:cubicBezTo>
                  <a:cubicBezTo>
                    <a:pt x="65" y="137217"/>
                    <a:pt x="0" y="134016"/>
                    <a:pt x="0" y="130814"/>
                  </a:cubicBezTo>
                  <a:cubicBezTo>
                    <a:pt x="0" y="90889"/>
                    <a:pt x="11109" y="51944"/>
                    <a:pt x="32019" y="18226"/>
                  </a:cubicBezTo>
                  <a:cubicBezTo>
                    <a:pt x="33195" y="16331"/>
                    <a:pt x="35874" y="15678"/>
                    <a:pt x="37769" y="16919"/>
                  </a:cubicBezTo>
                  <a:cubicBezTo>
                    <a:pt x="38749" y="17507"/>
                    <a:pt x="39402" y="18422"/>
                    <a:pt x="39664" y="19533"/>
                  </a:cubicBezTo>
                  <a:cubicBezTo>
                    <a:pt x="39925" y="20579"/>
                    <a:pt x="39729" y="21689"/>
                    <a:pt x="39141" y="22670"/>
                  </a:cubicBezTo>
                  <a:cubicBezTo>
                    <a:pt x="19015" y="55015"/>
                    <a:pt x="8364" y="92457"/>
                    <a:pt x="8364" y="130814"/>
                  </a:cubicBezTo>
                  <a:cubicBezTo>
                    <a:pt x="8364" y="133885"/>
                    <a:pt x="8429" y="136891"/>
                    <a:pt x="8560" y="139831"/>
                  </a:cubicBezTo>
                  <a:lnTo>
                    <a:pt x="8560" y="139831"/>
                  </a:lnTo>
                  <a:cubicBezTo>
                    <a:pt x="8691" y="142118"/>
                    <a:pt x="6861" y="144079"/>
                    <a:pt x="4574" y="144209"/>
                  </a:cubicBezTo>
                  <a:cubicBezTo>
                    <a:pt x="4574" y="144209"/>
                    <a:pt x="4509" y="144209"/>
                    <a:pt x="4443" y="144209"/>
                  </a:cubicBezTo>
                  <a:close/>
                  <a:moveTo>
                    <a:pt x="42539" y="14175"/>
                  </a:moveTo>
                  <a:cubicBezTo>
                    <a:pt x="41624" y="14175"/>
                    <a:pt x="40775" y="13913"/>
                    <a:pt x="40121" y="13456"/>
                  </a:cubicBezTo>
                  <a:cubicBezTo>
                    <a:pt x="38226" y="12084"/>
                    <a:pt x="37769" y="9470"/>
                    <a:pt x="39076" y="7575"/>
                  </a:cubicBezTo>
                  <a:cubicBezTo>
                    <a:pt x="40840" y="5157"/>
                    <a:pt x="42212" y="3328"/>
                    <a:pt x="43519" y="1629"/>
                  </a:cubicBezTo>
                  <a:cubicBezTo>
                    <a:pt x="44891" y="-201"/>
                    <a:pt x="47570" y="-528"/>
                    <a:pt x="49335" y="845"/>
                  </a:cubicBezTo>
                  <a:cubicBezTo>
                    <a:pt x="50249" y="1498"/>
                    <a:pt x="50838" y="2478"/>
                    <a:pt x="50968" y="3589"/>
                  </a:cubicBezTo>
                  <a:cubicBezTo>
                    <a:pt x="51099" y="4700"/>
                    <a:pt x="50838" y="5745"/>
                    <a:pt x="50184" y="6660"/>
                  </a:cubicBezTo>
                  <a:cubicBezTo>
                    <a:pt x="48616" y="8751"/>
                    <a:pt x="47244" y="10581"/>
                    <a:pt x="45937" y="12411"/>
                  </a:cubicBezTo>
                  <a:cubicBezTo>
                    <a:pt x="45153" y="13521"/>
                    <a:pt x="43846" y="14175"/>
                    <a:pt x="42539" y="1417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C43396D5-1D87-4CF6-9C0B-7FE39D5408A3}"/>
                </a:ext>
              </a:extLst>
            </p:cNvPr>
            <p:cNvSpPr/>
            <p:nvPr/>
          </p:nvSpPr>
          <p:spPr>
            <a:xfrm>
              <a:off x="2212877" y="2517758"/>
              <a:ext cx="339788" cy="339788"/>
            </a:xfrm>
            <a:custGeom>
              <a:avLst/>
              <a:gdLst>
                <a:gd name="connsiteX0" fmla="*/ 297637 w 339788"/>
                <a:gd name="connsiteY0" fmla="*/ 344493 h 339788"/>
                <a:gd name="connsiteX1" fmla="*/ 295088 w 339788"/>
                <a:gd name="connsiteY1" fmla="*/ 343644 h 339788"/>
                <a:gd name="connsiteX2" fmla="*/ 293520 w 339788"/>
                <a:gd name="connsiteY2" fmla="*/ 340899 h 339788"/>
                <a:gd name="connsiteX3" fmla="*/ 294304 w 339788"/>
                <a:gd name="connsiteY3" fmla="*/ 337763 h 339788"/>
                <a:gd name="connsiteX4" fmla="*/ 298551 w 339788"/>
                <a:gd name="connsiteY4" fmla="*/ 332012 h 339788"/>
                <a:gd name="connsiteX5" fmla="*/ 304367 w 339788"/>
                <a:gd name="connsiteY5" fmla="*/ 331032 h 339788"/>
                <a:gd name="connsiteX6" fmla="*/ 305347 w 339788"/>
                <a:gd name="connsiteY6" fmla="*/ 336848 h 339788"/>
                <a:gd name="connsiteX7" fmla="*/ 300969 w 339788"/>
                <a:gd name="connsiteY7" fmla="*/ 342860 h 339788"/>
                <a:gd name="connsiteX8" fmla="*/ 297637 w 339788"/>
                <a:gd name="connsiteY8" fmla="*/ 344493 h 339788"/>
                <a:gd name="connsiteX9" fmla="*/ 308876 w 339788"/>
                <a:gd name="connsiteY9" fmla="*/ 328157 h 339788"/>
                <a:gd name="connsiteX10" fmla="*/ 306654 w 339788"/>
                <a:gd name="connsiteY10" fmla="*/ 327569 h 339788"/>
                <a:gd name="connsiteX11" fmla="*/ 304825 w 339788"/>
                <a:gd name="connsiteY11" fmla="*/ 324890 h 339788"/>
                <a:gd name="connsiteX12" fmla="*/ 305347 w 339788"/>
                <a:gd name="connsiteY12" fmla="*/ 321819 h 339788"/>
                <a:gd name="connsiteX13" fmla="*/ 336059 w 339788"/>
                <a:gd name="connsiteY13" fmla="*/ 213609 h 339788"/>
                <a:gd name="connsiteX14" fmla="*/ 335863 w 339788"/>
                <a:gd name="connsiteY14" fmla="*/ 204592 h 339788"/>
                <a:gd name="connsiteX15" fmla="*/ 335863 w 339788"/>
                <a:gd name="connsiteY15" fmla="*/ 204592 h 339788"/>
                <a:gd name="connsiteX16" fmla="*/ 339849 w 339788"/>
                <a:gd name="connsiteY16" fmla="*/ 200214 h 339788"/>
                <a:gd name="connsiteX17" fmla="*/ 340045 w 339788"/>
                <a:gd name="connsiteY17" fmla="*/ 200214 h 339788"/>
                <a:gd name="connsiteX18" fmla="*/ 344227 w 339788"/>
                <a:gd name="connsiteY18" fmla="*/ 204200 h 339788"/>
                <a:gd name="connsiteX19" fmla="*/ 344423 w 339788"/>
                <a:gd name="connsiteY19" fmla="*/ 213609 h 339788"/>
                <a:gd name="connsiteX20" fmla="*/ 312470 w 339788"/>
                <a:gd name="connsiteY20" fmla="*/ 326197 h 339788"/>
                <a:gd name="connsiteX21" fmla="*/ 308876 w 339788"/>
                <a:gd name="connsiteY21" fmla="*/ 328157 h 339788"/>
                <a:gd name="connsiteX22" fmla="*/ 339130 w 339788"/>
                <a:gd name="connsiteY22" fmla="*/ 196097 h 339788"/>
                <a:gd name="connsiteX23" fmla="*/ 334948 w 339788"/>
                <a:gd name="connsiteY23" fmla="*/ 192307 h 339788"/>
                <a:gd name="connsiteX24" fmla="*/ 338673 w 339788"/>
                <a:gd name="connsiteY24" fmla="*/ 187733 h 339788"/>
                <a:gd name="connsiteX25" fmla="*/ 343312 w 339788"/>
                <a:gd name="connsiteY25" fmla="*/ 191458 h 339788"/>
                <a:gd name="connsiteX26" fmla="*/ 342397 w 339788"/>
                <a:gd name="connsiteY26" fmla="*/ 194529 h 339788"/>
                <a:gd name="connsiteX27" fmla="*/ 339588 w 339788"/>
                <a:gd name="connsiteY27" fmla="*/ 196032 h 339788"/>
                <a:gd name="connsiteX28" fmla="*/ 339130 w 339788"/>
                <a:gd name="connsiteY28" fmla="*/ 196097 h 339788"/>
                <a:gd name="connsiteX29" fmla="*/ 337497 w 339788"/>
                <a:gd name="connsiteY29" fmla="*/ 183616 h 339788"/>
                <a:gd name="connsiteX30" fmla="*/ 333380 w 339788"/>
                <a:gd name="connsiteY30" fmla="*/ 180153 h 339788"/>
                <a:gd name="connsiteX31" fmla="*/ 275943 w 339788"/>
                <a:gd name="connsiteY31" fmla="*/ 68480 h 339788"/>
                <a:gd name="connsiteX32" fmla="*/ 132774 w 339788"/>
                <a:gd name="connsiteY32" fmla="*/ 8364 h 339788"/>
                <a:gd name="connsiteX33" fmla="*/ 128592 w 339788"/>
                <a:gd name="connsiteY33" fmla="*/ 4182 h 339788"/>
                <a:gd name="connsiteX34" fmla="*/ 132774 w 339788"/>
                <a:gd name="connsiteY34" fmla="*/ 0 h 339788"/>
                <a:gd name="connsiteX35" fmla="*/ 281889 w 339788"/>
                <a:gd name="connsiteY35" fmla="*/ 62599 h 339788"/>
                <a:gd name="connsiteX36" fmla="*/ 341613 w 339788"/>
                <a:gd name="connsiteY36" fmla="*/ 178781 h 339788"/>
                <a:gd name="connsiteX37" fmla="*/ 338150 w 339788"/>
                <a:gd name="connsiteY37" fmla="*/ 183551 h 339788"/>
                <a:gd name="connsiteX38" fmla="*/ 337497 w 339788"/>
                <a:gd name="connsiteY38" fmla="*/ 183616 h 339788"/>
                <a:gd name="connsiteX39" fmla="*/ 4177 w 339788"/>
                <a:gd name="connsiteY39" fmla="*/ 51034 h 339788"/>
                <a:gd name="connsiteX40" fmla="*/ 845 w 339788"/>
                <a:gd name="connsiteY40" fmla="*/ 49400 h 339788"/>
                <a:gd name="connsiteX41" fmla="*/ 1629 w 339788"/>
                <a:gd name="connsiteY41" fmla="*/ 43519 h 339788"/>
                <a:gd name="connsiteX42" fmla="*/ 120032 w 339788"/>
                <a:gd name="connsiteY42" fmla="*/ 261 h 339788"/>
                <a:gd name="connsiteX43" fmla="*/ 124410 w 339788"/>
                <a:gd name="connsiteY43" fmla="*/ 4247 h 339788"/>
                <a:gd name="connsiteX44" fmla="*/ 120489 w 339788"/>
                <a:gd name="connsiteY44" fmla="*/ 8625 h 339788"/>
                <a:gd name="connsiteX45" fmla="*/ 6726 w 339788"/>
                <a:gd name="connsiteY45" fmla="*/ 50184 h 339788"/>
                <a:gd name="connsiteX46" fmla="*/ 4177 w 339788"/>
                <a:gd name="connsiteY46" fmla="*/ 51034 h 33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39788" h="339788">
                  <a:moveTo>
                    <a:pt x="297637" y="344493"/>
                  </a:moveTo>
                  <a:cubicBezTo>
                    <a:pt x="296722" y="344493"/>
                    <a:pt x="295807" y="344232"/>
                    <a:pt x="295088" y="343644"/>
                  </a:cubicBezTo>
                  <a:cubicBezTo>
                    <a:pt x="294239" y="342990"/>
                    <a:pt x="293651" y="342010"/>
                    <a:pt x="293520" y="340899"/>
                  </a:cubicBezTo>
                  <a:cubicBezTo>
                    <a:pt x="293324" y="339788"/>
                    <a:pt x="293651" y="338678"/>
                    <a:pt x="294304" y="337763"/>
                  </a:cubicBezTo>
                  <a:cubicBezTo>
                    <a:pt x="295872" y="335737"/>
                    <a:pt x="297245" y="333842"/>
                    <a:pt x="298551" y="332012"/>
                  </a:cubicBezTo>
                  <a:cubicBezTo>
                    <a:pt x="299793" y="330183"/>
                    <a:pt x="302537" y="329725"/>
                    <a:pt x="304367" y="331032"/>
                  </a:cubicBezTo>
                  <a:cubicBezTo>
                    <a:pt x="306262" y="332339"/>
                    <a:pt x="306654" y="334953"/>
                    <a:pt x="305347" y="336848"/>
                  </a:cubicBezTo>
                  <a:cubicBezTo>
                    <a:pt x="304040" y="338743"/>
                    <a:pt x="302603" y="340703"/>
                    <a:pt x="300969" y="342860"/>
                  </a:cubicBezTo>
                  <a:cubicBezTo>
                    <a:pt x="300185" y="343905"/>
                    <a:pt x="298944" y="344493"/>
                    <a:pt x="297637" y="344493"/>
                  </a:cubicBezTo>
                  <a:close/>
                  <a:moveTo>
                    <a:pt x="308876" y="328157"/>
                  </a:moveTo>
                  <a:cubicBezTo>
                    <a:pt x="308092" y="328157"/>
                    <a:pt x="307373" y="327961"/>
                    <a:pt x="306654" y="327569"/>
                  </a:cubicBezTo>
                  <a:cubicBezTo>
                    <a:pt x="305739" y="326981"/>
                    <a:pt x="305021" y="326001"/>
                    <a:pt x="304825" y="324890"/>
                  </a:cubicBezTo>
                  <a:cubicBezTo>
                    <a:pt x="304563" y="323844"/>
                    <a:pt x="304759" y="322734"/>
                    <a:pt x="305347" y="321819"/>
                  </a:cubicBezTo>
                  <a:cubicBezTo>
                    <a:pt x="325473" y="289343"/>
                    <a:pt x="336059" y="251966"/>
                    <a:pt x="336059" y="213609"/>
                  </a:cubicBezTo>
                  <a:cubicBezTo>
                    <a:pt x="336059" y="210538"/>
                    <a:pt x="335994" y="207532"/>
                    <a:pt x="335863" y="204592"/>
                  </a:cubicBezTo>
                  <a:lnTo>
                    <a:pt x="335863" y="204592"/>
                  </a:lnTo>
                  <a:cubicBezTo>
                    <a:pt x="335798" y="202239"/>
                    <a:pt x="337562" y="200344"/>
                    <a:pt x="339849" y="200214"/>
                  </a:cubicBezTo>
                  <a:lnTo>
                    <a:pt x="340045" y="200214"/>
                  </a:lnTo>
                  <a:cubicBezTo>
                    <a:pt x="342332" y="200214"/>
                    <a:pt x="344162" y="201978"/>
                    <a:pt x="344227" y="204200"/>
                  </a:cubicBezTo>
                  <a:cubicBezTo>
                    <a:pt x="344358" y="207794"/>
                    <a:pt x="344423" y="210799"/>
                    <a:pt x="344423" y="213609"/>
                  </a:cubicBezTo>
                  <a:cubicBezTo>
                    <a:pt x="344423" y="253534"/>
                    <a:pt x="333380" y="292414"/>
                    <a:pt x="312470" y="326197"/>
                  </a:cubicBezTo>
                  <a:cubicBezTo>
                    <a:pt x="311686" y="327438"/>
                    <a:pt x="310313" y="328157"/>
                    <a:pt x="308876" y="328157"/>
                  </a:cubicBezTo>
                  <a:close/>
                  <a:moveTo>
                    <a:pt x="339130" y="196097"/>
                  </a:moveTo>
                  <a:cubicBezTo>
                    <a:pt x="336974" y="196097"/>
                    <a:pt x="335209" y="194463"/>
                    <a:pt x="334948" y="192307"/>
                  </a:cubicBezTo>
                  <a:cubicBezTo>
                    <a:pt x="334752" y="190020"/>
                    <a:pt x="336386" y="187994"/>
                    <a:pt x="338673" y="187733"/>
                  </a:cubicBezTo>
                  <a:cubicBezTo>
                    <a:pt x="341090" y="187537"/>
                    <a:pt x="343051" y="189171"/>
                    <a:pt x="343312" y="191458"/>
                  </a:cubicBezTo>
                  <a:cubicBezTo>
                    <a:pt x="343443" y="192569"/>
                    <a:pt x="343116" y="193679"/>
                    <a:pt x="342397" y="194529"/>
                  </a:cubicBezTo>
                  <a:cubicBezTo>
                    <a:pt x="341679" y="195378"/>
                    <a:pt x="340698" y="195901"/>
                    <a:pt x="339588" y="196032"/>
                  </a:cubicBezTo>
                  <a:cubicBezTo>
                    <a:pt x="339391" y="196032"/>
                    <a:pt x="339261" y="196097"/>
                    <a:pt x="339130" y="196097"/>
                  </a:cubicBezTo>
                  <a:close/>
                  <a:moveTo>
                    <a:pt x="337497" y="183616"/>
                  </a:moveTo>
                  <a:cubicBezTo>
                    <a:pt x="335406" y="183616"/>
                    <a:pt x="333707" y="182179"/>
                    <a:pt x="333380" y="180153"/>
                  </a:cubicBezTo>
                  <a:cubicBezTo>
                    <a:pt x="326323" y="137680"/>
                    <a:pt x="306523" y="99061"/>
                    <a:pt x="275943" y="68480"/>
                  </a:cubicBezTo>
                  <a:cubicBezTo>
                    <a:pt x="237716" y="30254"/>
                    <a:pt x="186879" y="8887"/>
                    <a:pt x="132774" y="8364"/>
                  </a:cubicBezTo>
                  <a:cubicBezTo>
                    <a:pt x="130487" y="8364"/>
                    <a:pt x="128592" y="6469"/>
                    <a:pt x="128592" y="4182"/>
                  </a:cubicBezTo>
                  <a:cubicBezTo>
                    <a:pt x="128657" y="1895"/>
                    <a:pt x="130487" y="0"/>
                    <a:pt x="132774" y="0"/>
                  </a:cubicBezTo>
                  <a:cubicBezTo>
                    <a:pt x="189100" y="523"/>
                    <a:pt x="242029" y="22740"/>
                    <a:pt x="281889" y="62599"/>
                  </a:cubicBezTo>
                  <a:cubicBezTo>
                    <a:pt x="313646" y="94357"/>
                    <a:pt x="334295" y="134543"/>
                    <a:pt x="341613" y="178781"/>
                  </a:cubicBezTo>
                  <a:cubicBezTo>
                    <a:pt x="341940" y="181068"/>
                    <a:pt x="340437" y="183224"/>
                    <a:pt x="338150" y="183551"/>
                  </a:cubicBezTo>
                  <a:cubicBezTo>
                    <a:pt x="337889" y="183616"/>
                    <a:pt x="337693" y="183616"/>
                    <a:pt x="337497" y="183616"/>
                  </a:cubicBezTo>
                  <a:close/>
                  <a:moveTo>
                    <a:pt x="4177" y="51034"/>
                  </a:moveTo>
                  <a:cubicBezTo>
                    <a:pt x="2870" y="51034"/>
                    <a:pt x="1629" y="50446"/>
                    <a:pt x="845" y="49400"/>
                  </a:cubicBezTo>
                  <a:cubicBezTo>
                    <a:pt x="-528" y="47505"/>
                    <a:pt x="-201" y="44891"/>
                    <a:pt x="1629" y="43519"/>
                  </a:cubicBezTo>
                  <a:cubicBezTo>
                    <a:pt x="35934" y="17381"/>
                    <a:pt x="76840" y="2483"/>
                    <a:pt x="120032" y="261"/>
                  </a:cubicBezTo>
                  <a:cubicBezTo>
                    <a:pt x="122384" y="196"/>
                    <a:pt x="124279" y="1960"/>
                    <a:pt x="124410" y="4247"/>
                  </a:cubicBezTo>
                  <a:cubicBezTo>
                    <a:pt x="124541" y="6534"/>
                    <a:pt x="122776" y="8495"/>
                    <a:pt x="120489" y="8625"/>
                  </a:cubicBezTo>
                  <a:cubicBezTo>
                    <a:pt x="78996" y="10716"/>
                    <a:pt x="39659" y="25092"/>
                    <a:pt x="6726" y="50184"/>
                  </a:cubicBezTo>
                  <a:cubicBezTo>
                    <a:pt x="5941" y="50707"/>
                    <a:pt x="5092" y="51034"/>
                    <a:pt x="4177" y="5103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4877BEA-9BF0-40E0-9032-3913F68C97EB}"/>
                </a:ext>
              </a:extLst>
            </p:cNvPr>
            <p:cNvSpPr/>
            <p:nvPr/>
          </p:nvSpPr>
          <p:spPr>
            <a:xfrm>
              <a:off x="2212876" y="2560411"/>
              <a:ext cx="45741" cy="19603"/>
            </a:xfrm>
            <a:custGeom>
              <a:avLst/>
              <a:gdLst>
                <a:gd name="connsiteX0" fmla="*/ 46325 w 45740"/>
                <a:gd name="connsiteY0" fmla="*/ 23409 h 19603"/>
                <a:gd name="connsiteX1" fmla="*/ 44887 w 45740"/>
                <a:gd name="connsiteY1" fmla="*/ 23147 h 19603"/>
                <a:gd name="connsiteX2" fmla="*/ 2741 w 45740"/>
                <a:gd name="connsiteY2" fmla="*/ 8118 h 19603"/>
                <a:gd name="connsiteX3" fmla="*/ 388 w 45740"/>
                <a:gd name="connsiteY3" fmla="*/ 5962 h 19603"/>
                <a:gd name="connsiteX4" fmla="*/ 257 w 45740"/>
                <a:gd name="connsiteY4" fmla="*/ 2760 h 19603"/>
                <a:gd name="connsiteX5" fmla="*/ 5550 w 45740"/>
                <a:gd name="connsiteY5" fmla="*/ 212 h 19603"/>
                <a:gd name="connsiteX6" fmla="*/ 47697 w 45740"/>
                <a:gd name="connsiteY6" fmla="*/ 15306 h 19603"/>
                <a:gd name="connsiteX7" fmla="*/ 50245 w 45740"/>
                <a:gd name="connsiteY7" fmla="*/ 20664 h 19603"/>
                <a:gd name="connsiteX8" fmla="*/ 46325 w 45740"/>
                <a:gd name="connsiteY8" fmla="*/ 23409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40" h="19603">
                  <a:moveTo>
                    <a:pt x="46325" y="23409"/>
                  </a:moveTo>
                  <a:cubicBezTo>
                    <a:pt x="45802" y="23409"/>
                    <a:pt x="45345" y="23343"/>
                    <a:pt x="44887" y="23147"/>
                  </a:cubicBezTo>
                  <a:lnTo>
                    <a:pt x="2741" y="8118"/>
                  </a:lnTo>
                  <a:cubicBezTo>
                    <a:pt x="1695" y="7726"/>
                    <a:pt x="846" y="6942"/>
                    <a:pt x="388" y="5962"/>
                  </a:cubicBezTo>
                  <a:cubicBezTo>
                    <a:pt x="-69" y="4916"/>
                    <a:pt x="-135" y="3806"/>
                    <a:pt x="257" y="2760"/>
                  </a:cubicBezTo>
                  <a:cubicBezTo>
                    <a:pt x="976" y="669"/>
                    <a:pt x="3459" y="-507"/>
                    <a:pt x="5550" y="212"/>
                  </a:cubicBezTo>
                  <a:lnTo>
                    <a:pt x="47697" y="15306"/>
                  </a:lnTo>
                  <a:cubicBezTo>
                    <a:pt x="49919" y="16090"/>
                    <a:pt x="51030" y="18508"/>
                    <a:pt x="50245" y="20664"/>
                  </a:cubicBezTo>
                  <a:cubicBezTo>
                    <a:pt x="49657" y="22298"/>
                    <a:pt x="48089" y="23409"/>
                    <a:pt x="46325" y="2340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3B6A6CBA-15F4-48B7-BACA-502EC5D5DAE1}"/>
                </a:ext>
              </a:extLst>
            </p:cNvPr>
            <p:cNvSpPr/>
            <p:nvPr/>
          </p:nvSpPr>
          <p:spPr>
            <a:xfrm>
              <a:off x="2212864" y="2512053"/>
              <a:ext cx="13069" cy="52275"/>
            </a:xfrm>
            <a:custGeom>
              <a:avLst/>
              <a:gdLst>
                <a:gd name="connsiteX0" fmla="*/ 4190 w 13068"/>
                <a:gd name="connsiteY0" fmla="*/ 56738 h 52275"/>
                <a:gd name="connsiteX1" fmla="*/ 3275 w 13068"/>
                <a:gd name="connsiteY1" fmla="*/ 56607 h 52275"/>
                <a:gd name="connsiteX2" fmla="*/ 662 w 13068"/>
                <a:gd name="connsiteY2" fmla="*/ 54778 h 52275"/>
                <a:gd name="connsiteX3" fmla="*/ 74 w 13068"/>
                <a:gd name="connsiteY3" fmla="*/ 51641 h 52275"/>
                <a:gd name="connsiteX4" fmla="*/ 10594 w 13068"/>
                <a:gd name="connsiteY4" fmla="*/ 3287 h 52275"/>
                <a:gd name="connsiteX5" fmla="*/ 15560 w 13068"/>
                <a:gd name="connsiteY5" fmla="*/ 85 h 52275"/>
                <a:gd name="connsiteX6" fmla="*/ 18174 w 13068"/>
                <a:gd name="connsiteY6" fmla="*/ 1915 h 52275"/>
                <a:gd name="connsiteX7" fmla="*/ 18762 w 13068"/>
                <a:gd name="connsiteY7" fmla="*/ 5051 h 52275"/>
                <a:gd name="connsiteX8" fmla="*/ 8241 w 13068"/>
                <a:gd name="connsiteY8" fmla="*/ 53405 h 52275"/>
                <a:gd name="connsiteX9" fmla="*/ 4190 w 13068"/>
                <a:gd name="connsiteY9" fmla="*/ 56738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68" h="52275">
                  <a:moveTo>
                    <a:pt x="4190" y="56738"/>
                  </a:moveTo>
                  <a:cubicBezTo>
                    <a:pt x="3863" y="56738"/>
                    <a:pt x="3602" y="56673"/>
                    <a:pt x="3275" y="56607"/>
                  </a:cubicBezTo>
                  <a:cubicBezTo>
                    <a:pt x="2230" y="56346"/>
                    <a:pt x="1250" y="55758"/>
                    <a:pt x="662" y="54778"/>
                  </a:cubicBezTo>
                  <a:cubicBezTo>
                    <a:pt x="74" y="53863"/>
                    <a:pt x="-123" y="52752"/>
                    <a:pt x="74" y="51641"/>
                  </a:cubicBezTo>
                  <a:lnTo>
                    <a:pt x="10594" y="3287"/>
                  </a:lnTo>
                  <a:cubicBezTo>
                    <a:pt x="11051" y="1065"/>
                    <a:pt x="13338" y="-373"/>
                    <a:pt x="15560" y="85"/>
                  </a:cubicBezTo>
                  <a:cubicBezTo>
                    <a:pt x="16671" y="281"/>
                    <a:pt x="17586" y="934"/>
                    <a:pt x="18174" y="1915"/>
                  </a:cubicBezTo>
                  <a:cubicBezTo>
                    <a:pt x="18827" y="2829"/>
                    <a:pt x="19023" y="3940"/>
                    <a:pt x="18762" y="5051"/>
                  </a:cubicBezTo>
                  <a:lnTo>
                    <a:pt x="8241" y="53405"/>
                  </a:lnTo>
                  <a:cubicBezTo>
                    <a:pt x="7849" y="55300"/>
                    <a:pt x="6150" y="56738"/>
                    <a:pt x="4190" y="5673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F53E81F7-5D16-479D-AD5C-6CF84EAA4D83}"/>
                </a:ext>
              </a:extLst>
            </p:cNvPr>
            <p:cNvSpPr/>
            <p:nvPr/>
          </p:nvSpPr>
          <p:spPr>
            <a:xfrm>
              <a:off x="2425067" y="2880309"/>
              <a:ext cx="45741" cy="13069"/>
            </a:xfrm>
            <a:custGeom>
              <a:avLst/>
              <a:gdLst>
                <a:gd name="connsiteX0" fmla="*/ 47743 w 45740"/>
                <a:gd name="connsiteY0" fmla="*/ 18665 h 13068"/>
                <a:gd name="connsiteX1" fmla="*/ 46763 w 45740"/>
                <a:gd name="connsiteY1" fmla="*/ 18534 h 13068"/>
                <a:gd name="connsiteX2" fmla="*/ 3244 w 45740"/>
                <a:gd name="connsiteY2" fmla="*/ 8276 h 13068"/>
                <a:gd name="connsiteX3" fmla="*/ 108 w 45740"/>
                <a:gd name="connsiteY3" fmla="*/ 3244 h 13068"/>
                <a:gd name="connsiteX4" fmla="*/ 5139 w 45740"/>
                <a:gd name="connsiteY4" fmla="*/ 108 h 13068"/>
                <a:gd name="connsiteX5" fmla="*/ 48658 w 45740"/>
                <a:gd name="connsiteY5" fmla="*/ 10366 h 13068"/>
                <a:gd name="connsiteX6" fmla="*/ 51795 w 45740"/>
                <a:gd name="connsiteY6" fmla="*/ 15398 h 13068"/>
                <a:gd name="connsiteX7" fmla="*/ 47743 w 45740"/>
                <a:gd name="connsiteY7" fmla="*/ 18665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40" h="13068">
                  <a:moveTo>
                    <a:pt x="47743" y="18665"/>
                  </a:moveTo>
                  <a:cubicBezTo>
                    <a:pt x="47417" y="18665"/>
                    <a:pt x="47090" y="18600"/>
                    <a:pt x="46763" y="18534"/>
                  </a:cubicBezTo>
                  <a:lnTo>
                    <a:pt x="3244" y="8276"/>
                  </a:lnTo>
                  <a:cubicBezTo>
                    <a:pt x="1022" y="7753"/>
                    <a:pt x="-415" y="5466"/>
                    <a:pt x="108" y="3244"/>
                  </a:cubicBezTo>
                  <a:cubicBezTo>
                    <a:pt x="630" y="1022"/>
                    <a:pt x="2917" y="-415"/>
                    <a:pt x="5139" y="108"/>
                  </a:cubicBezTo>
                  <a:lnTo>
                    <a:pt x="48658" y="10366"/>
                  </a:lnTo>
                  <a:cubicBezTo>
                    <a:pt x="50945" y="10889"/>
                    <a:pt x="52317" y="13176"/>
                    <a:pt x="51795" y="15398"/>
                  </a:cubicBezTo>
                  <a:cubicBezTo>
                    <a:pt x="51337" y="17293"/>
                    <a:pt x="49638" y="18665"/>
                    <a:pt x="47743" y="186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A8AD79C-AD58-4FE1-BE82-64A6B1F6E14A}"/>
                </a:ext>
              </a:extLst>
            </p:cNvPr>
            <p:cNvSpPr/>
            <p:nvPr/>
          </p:nvSpPr>
          <p:spPr>
            <a:xfrm>
              <a:off x="2464235" y="2890584"/>
              <a:ext cx="6534" cy="45741"/>
            </a:xfrm>
            <a:custGeom>
              <a:avLst/>
              <a:gdLst>
                <a:gd name="connsiteX0" fmla="*/ 4198 w 6534"/>
                <a:gd name="connsiteY0" fmla="*/ 51125 h 45740"/>
                <a:gd name="connsiteX1" fmla="*/ 3741 w 6534"/>
                <a:gd name="connsiteY1" fmla="*/ 51125 h 45740"/>
                <a:gd name="connsiteX2" fmla="*/ 16 w 6534"/>
                <a:gd name="connsiteY2" fmla="*/ 46485 h 45740"/>
                <a:gd name="connsiteX3" fmla="*/ 4394 w 6534"/>
                <a:gd name="connsiteY3" fmla="*/ 3750 h 45740"/>
                <a:gd name="connsiteX4" fmla="*/ 8968 w 6534"/>
                <a:gd name="connsiteY4" fmla="*/ 26 h 45740"/>
                <a:gd name="connsiteX5" fmla="*/ 11843 w 6534"/>
                <a:gd name="connsiteY5" fmla="*/ 1529 h 45740"/>
                <a:gd name="connsiteX6" fmla="*/ 12758 w 6534"/>
                <a:gd name="connsiteY6" fmla="*/ 4600 h 45740"/>
                <a:gd name="connsiteX7" fmla="*/ 8380 w 6534"/>
                <a:gd name="connsiteY7" fmla="*/ 47335 h 45740"/>
                <a:gd name="connsiteX8" fmla="*/ 4198 w 6534"/>
                <a:gd name="connsiteY8" fmla="*/ 51125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34" h="45740">
                  <a:moveTo>
                    <a:pt x="4198" y="51125"/>
                  </a:moveTo>
                  <a:cubicBezTo>
                    <a:pt x="4002" y="51125"/>
                    <a:pt x="3871" y="51125"/>
                    <a:pt x="3741" y="51125"/>
                  </a:cubicBezTo>
                  <a:cubicBezTo>
                    <a:pt x="1453" y="50863"/>
                    <a:pt x="-180" y="48838"/>
                    <a:pt x="16" y="46485"/>
                  </a:cubicBezTo>
                  <a:lnTo>
                    <a:pt x="4394" y="3750"/>
                  </a:lnTo>
                  <a:cubicBezTo>
                    <a:pt x="4590" y="1529"/>
                    <a:pt x="6616" y="-236"/>
                    <a:pt x="8968" y="26"/>
                  </a:cubicBezTo>
                  <a:cubicBezTo>
                    <a:pt x="10079" y="156"/>
                    <a:pt x="11124" y="679"/>
                    <a:pt x="11843" y="1529"/>
                  </a:cubicBezTo>
                  <a:cubicBezTo>
                    <a:pt x="12497" y="2443"/>
                    <a:pt x="12823" y="3489"/>
                    <a:pt x="12758" y="4600"/>
                  </a:cubicBezTo>
                  <a:lnTo>
                    <a:pt x="8380" y="47335"/>
                  </a:lnTo>
                  <a:cubicBezTo>
                    <a:pt x="8119" y="49491"/>
                    <a:pt x="6354" y="51125"/>
                    <a:pt x="4198" y="5112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53" name="Group 1752">
            <a:extLst>
              <a:ext uri="{FF2B5EF4-FFF2-40B4-BE49-F238E27FC236}">
                <a16:creationId xmlns:a16="http://schemas.microsoft.com/office/drawing/2014/main" id="{F2F7AB58-6019-4385-8314-0BD59C4D515D}"/>
              </a:ext>
            </a:extLst>
          </p:cNvPr>
          <p:cNvGrpSpPr/>
          <p:nvPr/>
        </p:nvGrpSpPr>
        <p:grpSpPr>
          <a:xfrm>
            <a:off x="3210452" y="2526711"/>
            <a:ext cx="461508" cy="480467"/>
            <a:chOff x="3223286" y="2530304"/>
            <a:chExt cx="381412" cy="397080"/>
          </a:xfrm>
          <a:solidFill>
            <a:srgbClr val="FFFFFF"/>
          </a:solidFill>
        </p:grpSpPr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8BD129DF-5A2E-4C50-8145-83E8BD9235CC}"/>
                </a:ext>
              </a:extLst>
            </p:cNvPr>
            <p:cNvSpPr/>
            <p:nvPr/>
          </p:nvSpPr>
          <p:spPr>
            <a:xfrm>
              <a:off x="3366324" y="2664193"/>
              <a:ext cx="84947" cy="71878"/>
            </a:xfrm>
            <a:custGeom>
              <a:avLst/>
              <a:gdLst>
                <a:gd name="connsiteX0" fmla="*/ 77629 w 84947"/>
                <a:gd name="connsiteY0" fmla="*/ 72924 h 71878"/>
                <a:gd name="connsiteX1" fmla="*/ 73447 w 84947"/>
                <a:gd name="connsiteY1" fmla="*/ 68742 h 71878"/>
                <a:gd name="connsiteX2" fmla="*/ 77629 w 84947"/>
                <a:gd name="connsiteY2" fmla="*/ 64560 h 71878"/>
                <a:gd name="connsiteX3" fmla="*/ 81288 w 84947"/>
                <a:gd name="connsiteY3" fmla="*/ 64560 h 71878"/>
                <a:gd name="connsiteX4" fmla="*/ 81288 w 84947"/>
                <a:gd name="connsiteY4" fmla="*/ 4182 h 71878"/>
                <a:gd name="connsiteX5" fmla="*/ 85470 w 84947"/>
                <a:gd name="connsiteY5" fmla="*/ 0 h 71878"/>
                <a:gd name="connsiteX6" fmla="*/ 89652 w 84947"/>
                <a:gd name="connsiteY6" fmla="*/ 4182 h 71878"/>
                <a:gd name="connsiteX7" fmla="*/ 89652 w 84947"/>
                <a:gd name="connsiteY7" fmla="*/ 68742 h 71878"/>
                <a:gd name="connsiteX8" fmla="*/ 88476 w 84947"/>
                <a:gd name="connsiteY8" fmla="*/ 71682 h 71878"/>
                <a:gd name="connsiteX9" fmla="*/ 85470 w 84947"/>
                <a:gd name="connsiteY9" fmla="*/ 72924 h 71878"/>
                <a:gd name="connsiteX10" fmla="*/ 77759 w 84947"/>
                <a:gd name="connsiteY10" fmla="*/ 72924 h 71878"/>
                <a:gd name="connsiteX11" fmla="*/ 77629 w 84947"/>
                <a:gd name="connsiteY11" fmla="*/ 72924 h 71878"/>
                <a:gd name="connsiteX12" fmla="*/ 65082 w 84947"/>
                <a:gd name="connsiteY12" fmla="*/ 72924 h 71878"/>
                <a:gd name="connsiteX13" fmla="*/ 4182 w 84947"/>
                <a:gd name="connsiteY13" fmla="*/ 72924 h 71878"/>
                <a:gd name="connsiteX14" fmla="*/ 1242 w 84947"/>
                <a:gd name="connsiteY14" fmla="*/ 71682 h 71878"/>
                <a:gd name="connsiteX15" fmla="*/ 0 w 84947"/>
                <a:gd name="connsiteY15" fmla="*/ 68742 h 71878"/>
                <a:gd name="connsiteX16" fmla="*/ 0 w 84947"/>
                <a:gd name="connsiteY16" fmla="*/ 4182 h 71878"/>
                <a:gd name="connsiteX17" fmla="*/ 4182 w 84947"/>
                <a:gd name="connsiteY17" fmla="*/ 0 h 71878"/>
                <a:gd name="connsiteX18" fmla="*/ 8364 w 84947"/>
                <a:gd name="connsiteY18" fmla="*/ 4182 h 71878"/>
                <a:gd name="connsiteX19" fmla="*/ 8364 w 84947"/>
                <a:gd name="connsiteY19" fmla="*/ 64560 h 71878"/>
                <a:gd name="connsiteX20" fmla="*/ 65082 w 84947"/>
                <a:gd name="connsiteY20" fmla="*/ 64560 h 71878"/>
                <a:gd name="connsiteX21" fmla="*/ 69264 w 84947"/>
                <a:gd name="connsiteY21" fmla="*/ 68742 h 71878"/>
                <a:gd name="connsiteX22" fmla="*/ 65082 w 84947"/>
                <a:gd name="connsiteY22" fmla="*/ 72924 h 7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4947" h="71878">
                  <a:moveTo>
                    <a:pt x="77629" y="72924"/>
                  </a:moveTo>
                  <a:cubicBezTo>
                    <a:pt x="75342" y="72924"/>
                    <a:pt x="73447" y="71029"/>
                    <a:pt x="73447" y="68742"/>
                  </a:cubicBezTo>
                  <a:cubicBezTo>
                    <a:pt x="73447" y="66389"/>
                    <a:pt x="75342" y="64560"/>
                    <a:pt x="77629" y="64560"/>
                  </a:cubicBezTo>
                  <a:lnTo>
                    <a:pt x="81288" y="64560"/>
                  </a:lnTo>
                  <a:lnTo>
                    <a:pt x="81288" y="4182"/>
                  </a:lnTo>
                  <a:cubicBezTo>
                    <a:pt x="81288" y="1895"/>
                    <a:pt x="83183" y="0"/>
                    <a:pt x="85470" y="0"/>
                  </a:cubicBezTo>
                  <a:cubicBezTo>
                    <a:pt x="87822" y="0"/>
                    <a:pt x="89652" y="1895"/>
                    <a:pt x="89652" y="4182"/>
                  </a:cubicBezTo>
                  <a:lnTo>
                    <a:pt x="89652" y="68742"/>
                  </a:lnTo>
                  <a:cubicBezTo>
                    <a:pt x="89652" y="69853"/>
                    <a:pt x="89260" y="70898"/>
                    <a:pt x="88476" y="71682"/>
                  </a:cubicBezTo>
                  <a:cubicBezTo>
                    <a:pt x="87691" y="72466"/>
                    <a:pt x="86581" y="72924"/>
                    <a:pt x="85470" y="72924"/>
                  </a:cubicBezTo>
                  <a:lnTo>
                    <a:pt x="77759" y="72924"/>
                  </a:lnTo>
                  <a:cubicBezTo>
                    <a:pt x="77694" y="72924"/>
                    <a:pt x="77694" y="72924"/>
                    <a:pt x="77629" y="72924"/>
                  </a:cubicBezTo>
                  <a:close/>
                  <a:moveTo>
                    <a:pt x="65082" y="72924"/>
                  </a:moveTo>
                  <a:lnTo>
                    <a:pt x="4182" y="72924"/>
                  </a:lnTo>
                  <a:cubicBezTo>
                    <a:pt x="3071" y="72924"/>
                    <a:pt x="2026" y="72466"/>
                    <a:pt x="1242" y="71682"/>
                  </a:cubicBezTo>
                  <a:cubicBezTo>
                    <a:pt x="457" y="70898"/>
                    <a:pt x="0" y="69853"/>
                    <a:pt x="0" y="68742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534" y="0"/>
                    <a:pt x="8364" y="1895"/>
                    <a:pt x="8364" y="4182"/>
                  </a:cubicBezTo>
                  <a:lnTo>
                    <a:pt x="8364" y="64560"/>
                  </a:lnTo>
                  <a:lnTo>
                    <a:pt x="65082" y="64560"/>
                  </a:lnTo>
                  <a:cubicBezTo>
                    <a:pt x="67435" y="64560"/>
                    <a:pt x="69264" y="66389"/>
                    <a:pt x="69264" y="68742"/>
                  </a:cubicBezTo>
                  <a:cubicBezTo>
                    <a:pt x="69264" y="71029"/>
                    <a:pt x="67435" y="72924"/>
                    <a:pt x="65082" y="7292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6F6172E8-CCA5-4B8C-9E05-A298B68085ED}"/>
                </a:ext>
              </a:extLst>
            </p:cNvPr>
            <p:cNvSpPr/>
            <p:nvPr/>
          </p:nvSpPr>
          <p:spPr>
            <a:xfrm>
              <a:off x="3348174" y="2623590"/>
              <a:ext cx="65344" cy="65344"/>
            </a:xfrm>
            <a:custGeom>
              <a:avLst/>
              <a:gdLst>
                <a:gd name="connsiteX0" fmla="*/ 4231 w 65343"/>
                <a:gd name="connsiteY0" fmla="*/ 67067 h 65343"/>
                <a:gd name="connsiteX1" fmla="*/ 1225 w 65343"/>
                <a:gd name="connsiteY1" fmla="*/ 65891 h 65343"/>
                <a:gd name="connsiteX2" fmla="*/ 1225 w 65343"/>
                <a:gd name="connsiteY2" fmla="*/ 59945 h 65343"/>
                <a:gd name="connsiteX3" fmla="*/ 60035 w 65343"/>
                <a:gd name="connsiteY3" fmla="*/ 1201 h 65343"/>
                <a:gd name="connsiteX4" fmla="*/ 65981 w 65343"/>
                <a:gd name="connsiteY4" fmla="*/ 1201 h 65343"/>
                <a:gd name="connsiteX5" fmla="*/ 67157 w 65343"/>
                <a:gd name="connsiteY5" fmla="*/ 4141 h 65343"/>
                <a:gd name="connsiteX6" fmla="*/ 65981 w 65343"/>
                <a:gd name="connsiteY6" fmla="*/ 7082 h 65343"/>
                <a:gd name="connsiteX7" fmla="*/ 7171 w 65343"/>
                <a:gd name="connsiteY7" fmla="*/ 65891 h 65343"/>
                <a:gd name="connsiteX8" fmla="*/ 4231 w 65343"/>
                <a:gd name="connsiteY8" fmla="*/ 67067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343" h="65343">
                  <a:moveTo>
                    <a:pt x="4231" y="67067"/>
                  </a:moveTo>
                  <a:cubicBezTo>
                    <a:pt x="3055" y="67067"/>
                    <a:pt x="2009" y="66675"/>
                    <a:pt x="1225" y="65891"/>
                  </a:cubicBezTo>
                  <a:cubicBezTo>
                    <a:pt x="-408" y="64258"/>
                    <a:pt x="-408" y="61579"/>
                    <a:pt x="1225" y="59945"/>
                  </a:cubicBezTo>
                  <a:lnTo>
                    <a:pt x="60035" y="1201"/>
                  </a:lnTo>
                  <a:cubicBezTo>
                    <a:pt x="61603" y="-367"/>
                    <a:pt x="64413" y="-433"/>
                    <a:pt x="65981" y="1201"/>
                  </a:cubicBezTo>
                  <a:cubicBezTo>
                    <a:pt x="66765" y="1985"/>
                    <a:pt x="67157" y="3030"/>
                    <a:pt x="67157" y="4141"/>
                  </a:cubicBezTo>
                  <a:cubicBezTo>
                    <a:pt x="67157" y="5252"/>
                    <a:pt x="66765" y="6298"/>
                    <a:pt x="65981" y="7082"/>
                  </a:cubicBezTo>
                  <a:lnTo>
                    <a:pt x="7171" y="65891"/>
                  </a:lnTo>
                  <a:cubicBezTo>
                    <a:pt x="6387" y="66675"/>
                    <a:pt x="5342" y="67067"/>
                    <a:pt x="4231" y="6706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582C50B7-732F-48B8-99CB-6CEE5602B626}"/>
                </a:ext>
              </a:extLst>
            </p:cNvPr>
            <p:cNvSpPr/>
            <p:nvPr/>
          </p:nvSpPr>
          <p:spPr>
            <a:xfrm>
              <a:off x="3406984" y="2623590"/>
              <a:ext cx="65344" cy="65344"/>
            </a:xfrm>
            <a:custGeom>
              <a:avLst/>
              <a:gdLst>
                <a:gd name="connsiteX0" fmla="*/ 62975 w 65343"/>
                <a:gd name="connsiteY0" fmla="*/ 67067 h 65343"/>
                <a:gd name="connsiteX1" fmla="*/ 60035 w 65343"/>
                <a:gd name="connsiteY1" fmla="*/ 65891 h 65343"/>
                <a:gd name="connsiteX2" fmla="*/ 1225 w 65343"/>
                <a:gd name="connsiteY2" fmla="*/ 7082 h 65343"/>
                <a:gd name="connsiteX3" fmla="*/ 1225 w 65343"/>
                <a:gd name="connsiteY3" fmla="*/ 1201 h 65343"/>
                <a:gd name="connsiteX4" fmla="*/ 7171 w 65343"/>
                <a:gd name="connsiteY4" fmla="*/ 1201 h 65343"/>
                <a:gd name="connsiteX5" fmla="*/ 65916 w 65343"/>
                <a:gd name="connsiteY5" fmla="*/ 59945 h 65343"/>
                <a:gd name="connsiteX6" fmla="*/ 67157 w 65343"/>
                <a:gd name="connsiteY6" fmla="*/ 62885 h 65343"/>
                <a:gd name="connsiteX7" fmla="*/ 65916 w 65343"/>
                <a:gd name="connsiteY7" fmla="*/ 65891 h 65343"/>
                <a:gd name="connsiteX8" fmla="*/ 62975 w 65343"/>
                <a:gd name="connsiteY8" fmla="*/ 67067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343" h="65343">
                  <a:moveTo>
                    <a:pt x="62975" y="67067"/>
                  </a:moveTo>
                  <a:cubicBezTo>
                    <a:pt x="61864" y="67067"/>
                    <a:pt x="60819" y="66675"/>
                    <a:pt x="60035" y="65891"/>
                  </a:cubicBezTo>
                  <a:lnTo>
                    <a:pt x="1225" y="7082"/>
                  </a:lnTo>
                  <a:cubicBezTo>
                    <a:pt x="-408" y="5448"/>
                    <a:pt x="-408" y="2834"/>
                    <a:pt x="1225" y="1201"/>
                  </a:cubicBezTo>
                  <a:cubicBezTo>
                    <a:pt x="2793" y="-367"/>
                    <a:pt x="5603" y="-433"/>
                    <a:pt x="7171" y="1201"/>
                  </a:cubicBezTo>
                  <a:lnTo>
                    <a:pt x="65916" y="59945"/>
                  </a:lnTo>
                  <a:cubicBezTo>
                    <a:pt x="66765" y="60729"/>
                    <a:pt x="67157" y="61775"/>
                    <a:pt x="67157" y="62885"/>
                  </a:cubicBezTo>
                  <a:cubicBezTo>
                    <a:pt x="67157" y="63996"/>
                    <a:pt x="66700" y="65107"/>
                    <a:pt x="65916" y="65891"/>
                  </a:cubicBezTo>
                  <a:cubicBezTo>
                    <a:pt x="65132" y="66675"/>
                    <a:pt x="64086" y="67067"/>
                    <a:pt x="62975" y="6706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36774709-D031-48E1-AD01-6CC4D1CA3162}"/>
                </a:ext>
              </a:extLst>
            </p:cNvPr>
            <p:cNvSpPr/>
            <p:nvPr/>
          </p:nvSpPr>
          <p:spPr>
            <a:xfrm>
              <a:off x="3390174" y="2685234"/>
              <a:ext cx="39206" cy="45741"/>
            </a:xfrm>
            <a:custGeom>
              <a:avLst/>
              <a:gdLst>
                <a:gd name="connsiteX0" fmla="*/ 37769 w 39206"/>
                <a:gd name="connsiteY0" fmla="*/ 51883 h 45740"/>
                <a:gd name="connsiteX1" fmla="*/ 4247 w 39206"/>
                <a:gd name="connsiteY1" fmla="*/ 51883 h 45740"/>
                <a:gd name="connsiteX2" fmla="*/ 1242 w 39206"/>
                <a:gd name="connsiteY2" fmla="*/ 50642 h 45740"/>
                <a:gd name="connsiteX3" fmla="*/ 0 w 39206"/>
                <a:gd name="connsiteY3" fmla="*/ 47701 h 45740"/>
                <a:gd name="connsiteX4" fmla="*/ 0 w 39206"/>
                <a:gd name="connsiteY4" fmla="*/ 4117 h 45740"/>
                <a:gd name="connsiteX5" fmla="*/ 1242 w 39206"/>
                <a:gd name="connsiteY5" fmla="*/ 1176 h 45740"/>
                <a:gd name="connsiteX6" fmla="*/ 4247 w 39206"/>
                <a:gd name="connsiteY6" fmla="*/ 0 h 45740"/>
                <a:gd name="connsiteX7" fmla="*/ 37769 w 39206"/>
                <a:gd name="connsiteY7" fmla="*/ 0 h 45740"/>
                <a:gd name="connsiteX8" fmla="*/ 40775 w 39206"/>
                <a:gd name="connsiteY8" fmla="*/ 1176 h 45740"/>
                <a:gd name="connsiteX9" fmla="*/ 41951 w 39206"/>
                <a:gd name="connsiteY9" fmla="*/ 4117 h 45740"/>
                <a:gd name="connsiteX10" fmla="*/ 41951 w 39206"/>
                <a:gd name="connsiteY10" fmla="*/ 18950 h 45740"/>
                <a:gd name="connsiteX11" fmla="*/ 37769 w 39206"/>
                <a:gd name="connsiteY11" fmla="*/ 23132 h 45740"/>
                <a:gd name="connsiteX12" fmla="*/ 33587 w 39206"/>
                <a:gd name="connsiteY12" fmla="*/ 18950 h 45740"/>
                <a:gd name="connsiteX13" fmla="*/ 33587 w 39206"/>
                <a:gd name="connsiteY13" fmla="*/ 8364 h 45740"/>
                <a:gd name="connsiteX14" fmla="*/ 8429 w 39206"/>
                <a:gd name="connsiteY14" fmla="*/ 8364 h 45740"/>
                <a:gd name="connsiteX15" fmla="*/ 8429 w 39206"/>
                <a:gd name="connsiteY15" fmla="*/ 43519 h 45740"/>
                <a:gd name="connsiteX16" fmla="*/ 33587 w 39206"/>
                <a:gd name="connsiteY16" fmla="*/ 43519 h 45740"/>
                <a:gd name="connsiteX17" fmla="*/ 33587 w 39206"/>
                <a:gd name="connsiteY17" fmla="*/ 31496 h 45740"/>
                <a:gd name="connsiteX18" fmla="*/ 37769 w 39206"/>
                <a:gd name="connsiteY18" fmla="*/ 27314 h 45740"/>
                <a:gd name="connsiteX19" fmla="*/ 41951 w 39206"/>
                <a:gd name="connsiteY19" fmla="*/ 31496 h 45740"/>
                <a:gd name="connsiteX20" fmla="*/ 41951 w 39206"/>
                <a:gd name="connsiteY20" fmla="*/ 47701 h 45740"/>
                <a:gd name="connsiteX21" fmla="*/ 40775 w 39206"/>
                <a:gd name="connsiteY21" fmla="*/ 50642 h 45740"/>
                <a:gd name="connsiteX22" fmla="*/ 37769 w 39206"/>
                <a:gd name="connsiteY22" fmla="*/ 51883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9206" h="45740">
                  <a:moveTo>
                    <a:pt x="37769" y="51883"/>
                  </a:moveTo>
                  <a:lnTo>
                    <a:pt x="4247" y="51883"/>
                  </a:lnTo>
                  <a:cubicBezTo>
                    <a:pt x="3137" y="51883"/>
                    <a:pt x="2026" y="51426"/>
                    <a:pt x="1242" y="50642"/>
                  </a:cubicBezTo>
                  <a:cubicBezTo>
                    <a:pt x="457" y="49857"/>
                    <a:pt x="0" y="48812"/>
                    <a:pt x="0" y="47701"/>
                  </a:cubicBezTo>
                  <a:lnTo>
                    <a:pt x="0" y="4117"/>
                  </a:lnTo>
                  <a:cubicBezTo>
                    <a:pt x="0" y="3071"/>
                    <a:pt x="457" y="2026"/>
                    <a:pt x="1242" y="1176"/>
                  </a:cubicBezTo>
                  <a:cubicBezTo>
                    <a:pt x="2026" y="392"/>
                    <a:pt x="3137" y="0"/>
                    <a:pt x="4247" y="0"/>
                  </a:cubicBezTo>
                  <a:lnTo>
                    <a:pt x="37769" y="0"/>
                  </a:lnTo>
                  <a:cubicBezTo>
                    <a:pt x="38880" y="0"/>
                    <a:pt x="39990" y="392"/>
                    <a:pt x="40775" y="1176"/>
                  </a:cubicBezTo>
                  <a:cubicBezTo>
                    <a:pt x="41559" y="2026"/>
                    <a:pt x="41951" y="3071"/>
                    <a:pt x="41951" y="4117"/>
                  </a:cubicBezTo>
                  <a:lnTo>
                    <a:pt x="41951" y="18950"/>
                  </a:lnTo>
                  <a:cubicBezTo>
                    <a:pt x="41951" y="21237"/>
                    <a:pt x="40121" y="23132"/>
                    <a:pt x="37769" y="23132"/>
                  </a:cubicBezTo>
                  <a:cubicBezTo>
                    <a:pt x="35482" y="23132"/>
                    <a:pt x="33587" y="21237"/>
                    <a:pt x="33587" y="18950"/>
                  </a:cubicBezTo>
                  <a:lnTo>
                    <a:pt x="33587" y="8364"/>
                  </a:lnTo>
                  <a:lnTo>
                    <a:pt x="8429" y="8364"/>
                  </a:lnTo>
                  <a:lnTo>
                    <a:pt x="8429" y="43519"/>
                  </a:lnTo>
                  <a:lnTo>
                    <a:pt x="33587" y="43519"/>
                  </a:lnTo>
                  <a:lnTo>
                    <a:pt x="33587" y="31496"/>
                  </a:lnTo>
                  <a:cubicBezTo>
                    <a:pt x="33587" y="29209"/>
                    <a:pt x="35482" y="27314"/>
                    <a:pt x="37769" y="27314"/>
                  </a:cubicBezTo>
                  <a:cubicBezTo>
                    <a:pt x="40121" y="27314"/>
                    <a:pt x="41951" y="29209"/>
                    <a:pt x="41951" y="31496"/>
                  </a:cubicBezTo>
                  <a:lnTo>
                    <a:pt x="41951" y="47701"/>
                  </a:lnTo>
                  <a:cubicBezTo>
                    <a:pt x="41951" y="48812"/>
                    <a:pt x="41559" y="49857"/>
                    <a:pt x="40775" y="50642"/>
                  </a:cubicBezTo>
                  <a:cubicBezTo>
                    <a:pt x="39925" y="51426"/>
                    <a:pt x="38880" y="51883"/>
                    <a:pt x="37769" y="5188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9947AFE-3671-4E41-9651-DB16CF68BAC8}"/>
                </a:ext>
              </a:extLst>
            </p:cNvPr>
            <p:cNvSpPr/>
            <p:nvPr/>
          </p:nvSpPr>
          <p:spPr>
            <a:xfrm>
              <a:off x="3302940" y="2578658"/>
              <a:ext cx="215635" cy="117619"/>
            </a:xfrm>
            <a:custGeom>
              <a:avLst/>
              <a:gdLst>
                <a:gd name="connsiteX0" fmla="*/ 211845 w 215634"/>
                <a:gd name="connsiteY0" fmla="*/ 121997 h 117619"/>
                <a:gd name="connsiteX1" fmla="*/ 211453 w 215634"/>
                <a:gd name="connsiteY1" fmla="*/ 121997 h 117619"/>
                <a:gd name="connsiteX2" fmla="*/ 208578 w 215634"/>
                <a:gd name="connsiteY2" fmla="*/ 120494 h 117619"/>
                <a:gd name="connsiteX3" fmla="*/ 207663 w 215634"/>
                <a:gd name="connsiteY3" fmla="*/ 117423 h 117619"/>
                <a:gd name="connsiteX4" fmla="*/ 207663 w 215634"/>
                <a:gd name="connsiteY4" fmla="*/ 117292 h 117619"/>
                <a:gd name="connsiteX5" fmla="*/ 207859 w 215634"/>
                <a:gd name="connsiteY5" fmla="*/ 114744 h 117619"/>
                <a:gd name="connsiteX6" fmla="*/ 207859 w 215634"/>
                <a:gd name="connsiteY6" fmla="*/ 114613 h 117619"/>
                <a:gd name="connsiteX7" fmla="*/ 208055 w 215634"/>
                <a:gd name="connsiteY7" fmla="*/ 108144 h 117619"/>
                <a:gd name="connsiteX8" fmla="*/ 152382 w 215634"/>
                <a:gd name="connsiteY8" fmla="*/ 18623 h 117619"/>
                <a:gd name="connsiteX9" fmla="*/ 150487 w 215634"/>
                <a:gd name="connsiteY9" fmla="*/ 13003 h 117619"/>
                <a:gd name="connsiteX10" fmla="*/ 156107 w 215634"/>
                <a:gd name="connsiteY10" fmla="*/ 11108 h 117619"/>
                <a:gd name="connsiteX11" fmla="*/ 199691 w 215634"/>
                <a:gd name="connsiteY11" fmla="*/ 50315 h 117619"/>
                <a:gd name="connsiteX12" fmla="*/ 216419 w 215634"/>
                <a:gd name="connsiteY12" fmla="*/ 108144 h 117619"/>
                <a:gd name="connsiteX13" fmla="*/ 216223 w 215634"/>
                <a:gd name="connsiteY13" fmla="*/ 115201 h 117619"/>
                <a:gd name="connsiteX14" fmla="*/ 216158 w 215634"/>
                <a:gd name="connsiteY14" fmla="*/ 115463 h 117619"/>
                <a:gd name="connsiteX15" fmla="*/ 215962 w 215634"/>
                <a:gd name="connsiteY15" fmla="*/ 118207 h 117619"/>
                <a:gd name="connsiteX16" fmla="*/ 211845 w 215634"/>
                <a:gd name="connsiteY16" fmla="*/ 121997 h 117619"/>
                <a:gd name="connsiteX17" fmla="*/ 4639 w 215634"/>
                <a:gd name="connsiteY17" fmla="*/ 121997 h 117619"/>
                <a:gd name="connsiteX18" fmla="*/ 523 w 215634"/>
                <a:gd name="connsiteY18" fmla="*/ 118207 h 117619"/>
                <a:gd name="connsiteX19" fmla="*/ 261 w 215634"/>
                <a:gd name="connsiteY19" fmla="*/ 115005 h 117619"/>
                <a:gd name="connsiteX20" fmla="*/ 261 w 215634"/>
                <a:gd name="connsiteY20" fmla="*/ 114809 h 117619"/>
                <a:gd name="connsiteX21" fmla="*/ 0 w 215634"/>
                <a:gd name="connsiteY21" fmla="*/ 108144 h 117619"/>
                <a:gd name="connsiteX22" fmla="*/ 108275 w 215634"/>
                <a:gd name="connsiteY22" fmla="*/ 0 h 117619"/>
                <a:gd name="connsiteX23" fmla="*/ 144083 w 215634"/>
                <a:gd name="connsiteY23" fmla="*/ 6077 h 117619"/>
                <a:gd name="connsiteX24" fmla="*/ 146632 w 215634"/>
                <a:gd name="connsiteY24" fmla="*/ 11370 h 117619"/>
                <a:gd name="connsiteX25" fmla="*/ 141274 w 215634"/>
                <a:gd name="connsiteY25" fmla="*/ 13918 h 117619"/>
                <a:gd name="connsiteX26" fmla="*/ 108275 w 215634"/>
                <a:gd name="connsiteY26" fmla="*/ 8364 h 117619"/>
                <a:gd name="connsiteX27" fmla="*/ 8364 w 215634"/>
                <a:gd name="connsiteY27" fmla="*/ 108144 h 117619"/>
                <a:gd name="connsiteX28" fmla="*/ 8625 w 215634"/>
                <a:gd name="connsiteY28" fmla="*/ 114548 h 117619"/>
                <a:gd name="connsiteX29" fmla="*/ 8625 w 215634"/>
                <a:gd name="connsiteY29" fmla="*/ 114744 h 117619"/>
                <a:gd name="connsiteX30" fmla="*/ 8821 w 215634"/>
                <a:gd name="connsiteY30" fmla="*/ 117423 h 117619"/>
                <a:gd name="connsiteX31" fmla="*/ 7907 w 215634"/>
                <a:gd name="connsiteY31" fmla="*/ 120494 h 117619"/>
                <a:gd name="connsiteX32" fmla="*/ 5031 w 215634"/>
                <a:gd name="connsiteY32" fmla="*/ 121997 h 117619"/>
                <a:gd name="connsiteX33" fmla="*/ 4639 w 215634"/>
                <a:gd name="connsiteY33" fmla="*/ 121997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634" h="117619">
                  <a:moveTo>
                    <a:pt x="211845" y="121997"/>
                  </a:moveTo>
                  <a:cubicBezTo>
                    <a:pt x="211714" y="121997"/>
                    <a:pt x="211584" y="121997"/>
                    <a:pt x="211453" y="121997"/>
                  </a:cubicBezTo>
                  <a:cubicBezTo>
                    <a:pt x="210342" y="121866"/>
                    <a:pt x="209297" y="121344"/>
                    <a:pt x="208578" y="120494"/>
                  </a:cubicBezTo>
                  <a:cubicBezTo>
                    <a:pt x="207859" y="119645"/>
                    <a:pt x="207532" y="118534"/>
                    <a:pt x="207663" y="117423"/>
                  </a:cubicBezTo>
                  <a:lnTo>
                    <a:pt x="207663" y="117292"/>
                  </a:lnTo>
                  <a:cubicBezTo>
                    <a:pt x="207728" y="116378"/>
                    <a:pt x="207794" y="115528"/>
                    <a:pt x="207859" y="114744"/>
                  </a:cubicBezTo>
                  <a:lnTo>
                    <a:pt x="207859" y="114613"/>
                  </a:lnTo>
                  <a:cubicBezTo>
                    <a:pt x="207990" y="112718"/>
                    <a:pt x="208055" y="110693"/>
                    <a:pt x="208055" y="108144"/>
                  </a:cubicBezTo>
                  <a:cubicBezTo>
                    <a:pt x="208055" y="69853"/>
                    <a:pt x="186753" y="35547"/>
                    <a:pt x="152382" y="18623"/>
                  </a:cubicBezTo>
                  <a:cubicBezTo>
                    <a:pt x="150291" y="17578"/>
                    <a:pt x="149442" y="15029"/>
                    <a:pt x="150487" y="13003"/>
                  </a:cubicBezTo>
                  <a:cubicBezTo>
                    <a:pt x="151467" y="10978"/>
                    <a:pt x="154081" y="10063"/>
                    <a:pt x="156107" y="11108"/>
                  </a:cubicBezTo>
                  <a:cubicBezTo>
                    <a:pt x="173946" y="19930"/>
                    <a:pt x="188975" y="33456"/>
                    <a:pt x="199691" y="50315"/>
                  </a:cubicBezTo>
                  <a:cubicBezTo>
                    <a:pt x="210669" y="67566"/>
                    <a:pt x="216419" y="87561"/>
                    <a:pt x="216419" y="108144"/>
                  </a:cubicBezTo>
                  <a:cubicBezTo>
                    <a:pt x="216419" y="110627"/>
                    <a:pt x="216354" y="112980"/>
                    <a:pt x="216223" y="115201"/>
                  </a:cubicBezTo>
                  <a:lnTo>
                    <a:pt x="216158" y="115463"/>
                  </a:lnTo>
                  <a:cubicBezTo>
                    <a:pt x="216158" y="116443"/>
                    <a:pt x="216027" y="117358"/>
                    <a:pt x="215962" y="118207"/>
                  </a:cubicBezTo>
                  <a:cubicBezTo>
                    <a:pt x="215766" y="120363"/>
                    <a:pt x="213936" y="121997"/>
                    <a:pt x="211845" y="121997"/>
                  </a:cubicBezTo>
                  <a:close/>
                  <a:moveTo>
                    <a:pt x="4639" y="121997"/>
                  </a:moveTo>
                  <a:cubicBezTo>
                    <a:pt x="2483" y="121997"/>
                    <a:pt x="719" y="120298"/>
                    <a:pt x="523" y="118207"/>
                  </a:cubicBezTo>
                  <a:cubicBezTo>
                    <a:pt x="392" y="117096"/>
                    <a:pt x="327" y="116051"/>
                    <a:pt x="261" y="115005"/>
                  </a:cubicBezTo>
                  <a:lnTo>
                    <a:pt x="261" y="114809"/>
                  </a:lnTo>
                  <a:cubicBezTo>
                    <a:pt x="131" y="112784"/>
                    <a:pt x="0" y="110627"/>
                    <a:pt x="0" y="108144"/>
                  </a:cubicBezTo>
                  <a:cubicBezTo>
                    <a:pt x="65" y="48551"/>
                    <a:pt x="48616" y="0"/>
                    <a:pt x="108275" y="0"/>
                  </a:cubicBezTo>
                  <a:cubicBezTo>
                    <a:pt x="120494" y="0"/>
                    <a:pt x="132583" y="2026"/>
                    <a:pt x="144083" y="6077"/>
                  </a:cubicBezTo>
                  <a:cubicBezTo>
                    <a:pt x="146240" y="6796"/>
                    <a:pt x="147416" y="9214"/>
                    <a:pt x="146632" y="11370"/>
                  </a:cubicBezTo>
                  <a:cubicBezTo>
                    <a:pt x="145848" y="13461"/>
                    <a:pt x="143430" y="14702"/>
                    <a:pt x="141274" y="13918"/>
                  </a:cubicBezTo>
                  <a:cubicBezTo>
                    <a:pt x="130688" y="10194"/>
                    <a:pt x="119579" y="8364"/>
                    <a:pt x="108275" y="8364"/>
                  </a:cubicBezTo>
                  <a:cubicBezTo>
                    <a:pt x="53321" y="8429"/>
                    <a:pt x="8495" y="53190"/>
                    <a:pt x="8364" y="108144"/>
                  </a:cubicBezTo>
                  <a:cubicBezTo>
                    <a:pt x="8364" y="110693"/>
                    <a:pt x="8495" y="112718"/>
                    <a:pt x="8625" y="114548"/>
                  </a:cubicBezTo>
                  <a:lnTo>
                    <a:pt x="8625" y="114744"/>
                  </a:lnTo>
                  <a:cubicBezTo>
                    <a:pt x="8625" y="115528"/>
                    <a:pt x="8691" y="116378"/>
                    <a:pt x="8821" y="117423"/>
                  </a:cubicBezTo>
                  <a:cubicBezTo>
                    <a:pt x="8952" y="118534"/>
                    <a:pt x="8625" y="119645"/>
                    <a:pt x="7907" y="120494"/>
                  </a:cubicBezTo>
                  <a:cubicBezTo>
                    <a:pt x="7188" y="121344"/>
                    <a:pt x="6142" y="121866"/>
                    <a:pt x="5031" y="121997"/>
                  </a:cubicBezTo>
                  <a:cubicBezTo>
                    <a:pt x="4901" y="121997"/>
                    <a:pt x="4770" y="121997"/>
                    <a:pt x="4639" y="1219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099EB24A-CF96-4F38-A373-421E0EC4F252}"/>
                </a:ext>
              </a:extLst>
            </p:cNvPr>
            <p:cNvSpPr/>
            <p:nvPr/>
          </p:nvSpPr>
          <p:spPr>
            <a:xfrm>
              <a:off x="3303004" y="2682620"/>
              <a:ext cx="215635" cy="196032"/>
            </a:xfrm>
            <a:custGeom>
              <a:avLst/>
              <a:gdLst>
                <a:gd name="connsiteX0" fmla="*/ 108146 w 215634"/>
                <a:gd name="connsiteY0" fmla="*/ 201586 h 196031"/>
                <a:gd name="connsiteX1" fmla="*/ 105401 w 215634"/>
                <a:gd name="connsiteY1" fmla="*/ 199168 h 196031"/>
                <a:gd name="connsiteX2" fmla="*/ 46069 w 215634"/>
                <a:gd name="connsiteY2" fmla="*/ 134674 h 196031"/>
                <a:gd name="connsiteX3" fmla="*/ 45350 w 215634"/>
                <a:gd name="connsiteY3" fmla="*/ 131537 h 196031"/>
                <a:gd name="connsiteX4" fmla="*/ 46984 w 215634"/>
                <a:gd name="connsiteY4" fmla="*/ 128858 h 196031"/>
                <a:gd name="connsiteX5" fmla="*/ 52865 w 215634"/>
                <a:gd name="connsiteY5" fmla="*/ 129838 h 196031"/>
                <a:gd name="connsiteX6" fmla="*/ 108146 w 215634"/>
                <a:gd name="connsiteY6" fmla="*/ 190412 h 196031"/>
                <a:gd name="connsiteX7" fmla="*/ 206815 w 215634"/>
                <a:gd name="connsiteY7" fmla="*/ 22740 h 196031"/>
                <a:gd name="connsiteX8" fmla="*/ 211389 w 215634"/>
                <a:gd name="connsiteY8" fmla="*/ 19080 h 196031"/>
                <a:gd name="connsiteX9" fmla="*/ 215114 w 215634"/>
                <a:gd name="connsiteY9" fmla="*/ 23720 h 196031"/>
                <a:gd name="connsiteX10" fmla="*/ 182311 w 215634"/>
                <a:gd name="connsiteY10" fmla="*/ 116574 h 196031"/>
                <a:gd name="connsiteX11" fmla="*/ 110956 w 215634"/>
                <a:gd name="connsiteY11" fmla="*/ 199168 h 196031"/>
                <a:gd name="connsiteX12" fmla="*/ 108146 w 215634"/>
                <a:gd name="connsiteY12" fmla="*/ 201586 h 196031"/>
                <a:gd name="connsiteX13" fmla="*/ 42344 w 215634"/>
                <a:gd name="connsiteY13" fmla="*/ 126114 h 196031"/>
                <a:gd name="connsiteX14" fmla="*/ 38816 w 215634"/>
                <a:gd name="connsiteY14" fmla="*/ 124219 h 196031"/>
                <a:gd name="connsiteX15" fmla="*/ 2 w 215634"/>
                <a:gd name="connsiteY15" fmla="*/ 4313 h 196031"/>
                <a:gd name="connsiteX16" fmla="*/ 2 w 215634"/>
                <a:gd name="connsiteY16" fmla="*/ 4313 h 196031"/>
                <a:gd name="connsiteX17" fmla="*/ 4053 w 215634"/>
                <a:gd name="connsiteY17" fmla="*/ 0 h 196031"/>
                <a:gd name="connsiteX18" fmla="*/ 4184 w 215634"/>
                <a:gd name="connsiteY18" fmla="*/ 0 h 196031"/>
                <a:gd name="connsiteX19" fmla="*/ 8300 w 215634"/>
                <a:gd name="connsiteY19" fmla="*/ 4117 h 196031"/>
                <a:gd name="connsiteX20" fmla="*/ 45873 w 215634"/>
                <a:gd name="connsiteY20" fmla="*/ 119645 h 196031"/>
                <a:gd name="connsiteX21" fmla="*/ 46461 w 215634"/>
                <a:gd name="connsiteY21" fmla="*/ 122781 h 196031"/>
                <a:gd name="connsiteX22" fmla="*/ 44632 w 215634"/>
                <a:gd name="connsiteY22" fmla="*/ 125395 h 196031"/>
                <a:gd name="connsiteX23" fmla="*/ 42344 w 215634"/>
                <a:gd name="connsiteY23" fmla="*/ 126114 h 196031"/>
                <a:gd name="connsiteX24" fmla="*/ 211977 w 215634"/>
                <a:gd name="connsiteY24" fmla="*/ 14898 h 196031"/>
                <a:gd name="connsiteX25" fmla="*/ 211716 w 215634"/>
                <a:gd name="connsiteY25" fmla="*/ 14898 h 196031"/>
                <a:gd name="connsiteX26" fmla="*/ 208841 w 215634"/>
                <a:gd name="connsiteY26" fmla="*/ 13526 h 196031"/>
                <a:gd name="connsiteX27" fmla="*/ 207795 w 215634"/>
                <a:gd name="connsiteY27" fmla="*/ 10520 h 196031"/>
                <a:gd name="connsiteX28" fmla="*/ 212173 w 215634"/>
                <a:gd name="connsiteY28" fmla="*/ 6534 h 196031"/>
                <a:gd name="connsiteX29" fmla="*/ 216159 w 215634"/>
                <a:gd name="connsiteY29" fmla="*/ 10912 h 196031"/>
                <a:gd name="connsiteX30" fmla="*/ 211977 w 215634"/>
                <a:gd name="connsiteY30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15634" h="196031">
                  <a:moveTo>
                    <a:pt x="108146" y="201586"/>
                  </a:moveTo>
                  <a:lnTo>
                    <a:pt x="105401" y="199168"/>
                  </a:lnTo>
                  <a:cubicBezTo>
                    <a:pt x="81616" y="178128"/>
                    <a:pt x="61621" y="156433"/>
                    <a:pt x="46069" y="134674"/>
                  </a:cubicBezTo>
                  <a:cubicBezTo>
                    <a:pt x="45416" y="133759"/>
                    <a:pt x="45154" y="132648"/>
                    <a:pt x="45350" y="131537"/>
                  </a:cubicBezTo>
                  <a:cubicBezTo>
                    <a:pt x="45481" y="130426"/>
                    <a:pt x="46134" y="129512"/>
                    <a:pt x="46984" y="128858"/>
                  </a:cubicBezTo>
                  <a:cubicBezTo>
                    <a:pt x="48814" y="127551"/>
                    <a:pt x="51558" y="128009"/>
                    <a:pt x="52865" y="129838"/>
                  </a:cubicBezTo>
                  <a:cubicBezTo>
                    <a:pt x="67502" y="150291"/>
                    <a:pt x="86125" y="170678"/>
                    <a:pt x="108146" y="190412"/>
                  </a:cubicBezTo>
                  <a:cubicBezTo>
                    <a:pt x="167870" y="136896"/>
                    <a:pt x="200085" y="82007"/>
                    <a:pt x="206815" y="22740"/>
                  </a:cubicBezTo>
                  <a:cubicBezTo>
                    <a:pt x="207011" y="20453"/>
                    <a:pt x="209037" y="18754"/>
                    <a:pt x="211389" y="19080"/>
                  </a:cubicBezTo>
                  <a:cubicBezTo>
                    <a:pt x="213676" y="19342"/>
                    <a:pt x="215310" y="21367"/>
                    <a:pt x="215114" y="23720"/>
                  </a:cubicBezTo>
                  <a:cubicBezTo>
                    <a:pt x="211520" y="55477"/>
                    <a:pt x="200477" y="86711"/>
                    <a:pt x="182311" y="116574"/>
                  </a:cubicBezTo>
                  <a:cubicBezTo>
                    <a:pt x="165191" y="144671"/>
                    <a:pt x="141210" y="172443"/>
                    <a:pt x="110956" y="199168"/>
                  </a:cubicBezTo>
                  <a:lnTo>
                    <a:pt x="108146" y="201586"/>
                  </a:lnTo>
                  <a:close/>
                  <a:moveTo>
                    <a:pt x="42344" y="126114"/>
                  </a:moveTo>
                  <a:cubicBezTo>
                    <a:pt x="40907" y="126114"/>
                    <a:pt x="39600" y="125395"/>
                    <a:pt x="38816" y="124219"/>
                  </a:cubicBezTo>
                  <a:cubicBezTo>
                    <a:pt x="13855" y="86058"/>
                    <a:pt x="786" y="45675"/>
                    <a:pt x="2" y="4313"/>
                  </a:cubicBezTo>
                  <a:lnTo>
                    <a:pt x="2" y="4313"/>
                  </a:lnTo>
                  <a:cubicBezTo>
                    <a:pt x="-64" y="1960"/>
                    <a:pt x="1766" y="65"/>
                    <a:pt x="4053" y="0"/>
                  </a:cubicBezTo>
                  <a:lnTo>
                    <a:pt x="4184" y="0"/>
                  </a:lnTo>
                  <a:cubicBezTo>
                    <a:pt x="6471" y="0"/>
                    <a:pt x="8300" y="1830"/>
                    <a:pt x="8300" y="4117"/>
                  </a:cubicBezTo>
                  <a:cubicBezTo>
                    <a:pt x="9150" y="44499"/>
                    <a:pt x="21435" y="82268"/>
                    <a:pt x="45873" y="119645"/>
                  </a:cubicBezTo>
                  <a:cubicBezTo>
                    <a:pt x="46461" y="120560"/>
                    <a:pt x="46657" y="121670"/>
                    <a:pt x="46461" y="122781"/>
                  </a:cubicBezTo>
                  <a:cubicBezTo>
                    <a:pt x="46200" y="123892"/>
                    <a:pt x="45546" y="124807"/>
                    <a:pt x="44632" y="125395"/>
                  </a:cubicBezTo>
                  <a:cubicBezTo>
                    <a:pt x="43978" y="125852"/>
                    <a:pt x="43194" y="126114"/>
                    <a:pt x="42344" y="126114"/>
                  </a:cubicBezTo>
                  <a:close/>
                  <a:moveTo>
                    <a:pt x="211977" y="14898"/>
                  </a:moveTo>
                  <a:cubicBezTo>
                    <a:pt x="211912" y="14898"/>
                    <a:pt x="211781" y="14898"/>
                    <a:pt x="211716" y="14898"/>
                  </a:cubicBezTo>
                  <a:cubicBezTo>
                    <a:pt x="210605" y="14833"/>
                    <a:pt x="209560" y="14376"/>
                    <a:pt x="208841" y="13526"/>
                  </a:cubicBezTo>
                  <a:cubicBezTo>
                    <a:pt x="208122" y="12677"/>
                    <a:pt x="207730" y="11631"/>
                    <a:pt x="207795" y="10520"/>
                  </a:cubicBezTo>
                  <a:cubicBezTo>
                    <a:pt x="207926" y="8168"/>
                    <a:pt x="209952" y="6338"/>
                    <a:pt x="212173" y="6534"/>
                  </a:cubicBezTo>
                  <a:cubicBezTo>
                    <a:pt x="214461" y="6665"/>
                    <a:pt x="216225" y="8625"/>
                    <a:pt x="216159" y="10912"/>
                  </a:cubicBezTo>
                  <a:cubicBezTo>
                    <a:pt x="216029" y="13200"/>
                    <a:pt x="214199" y="14898"/>
                    <a:pt x="211977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3EBA293-75BC-4ED6-A4EE-843378E93F9A}"/>
                </a:ext>
              </a:extLst>
            </p:cNvPr>
            <p:cNvSpPr/>
            <p:nvPr/>
          </p:nvSpPr>
          <p:spPr>
            <a:xfrm>
              <a:off x="3346786" y="2857912"/>
              <a:ext cx="124153" cy="39206"/>
            </a:xfrm>
            <a:custGeom>
              <a:avLst/>
              <a:gdLst>
                <a:gd name="connsiteX0" fmla="*/ 64429 w 124153"/>
                <a:gd name="connsiteY0" fmla="*/ 43153 h 39206"/>
                <a:gd name="connsiteX1" fmla="*/ 64429 w 124153"/>
                <a:gd name="connsiteY1" fmla="*/ 43153 h 39206"/>
                <a:gd name="connsiteX2" fmla="*/ 52602 w 124153"/>
                <a:gd name="connsiteY2" fmla="*/ 42826 h 39206"/>
                <a:gd name="connsiteX3" fmla="*/ 48681 w 124153"/>
                <a:gd name="connsiteY3" fmla="*/ 38383 h 39206"/>
                <a:gd name="connsiteX4" fmla="*/ 53125 w 124153"/>
                <a:gd name="connsiteY4" fmla="*/ 34462 h 39206"/>
                <a:gd name="connsiteX5" fmla="*/ 64429 w 124153"/>
                <a:gd name="connsiteY5" fmla="*/ 34789 h 39206"/>
                <a:gd name="connsiteX6" fmla="*/ 65148 w 124153"/>
                <a:gd name="connsiteY6" fmla="*/ 34789 h 39206"/>
                <a:gd name="connsiteX7" fmla="*/ 117488 w 124153"/>
                <a:gd name="connsiteY7" fmla="*/ 24726 h 39206"/>
                <a:gd name="connsiteX8" fmla="*/ 120429 w 124153"/>
                <a:gd name="connsiteY8" fmla="*/ 21262 h 39206"/>
                <a:gd name="connsiteX9" fmla="*/ 120429 w 124153"/>
                <a:gd name="connsiteY9" fmla="*/ 21132 h 39206"/>
                <a:gd name="connsiteX10" fmla="*/ 120429 w 124153"/>
                <a:gd name="connsiteY10" fmla="*/ 21066 h 39206"/>
                <a:gd name="connsiteX11" fmla="*/ 111085 w 124153"/>
                <a:gd name="connsiteY11" fmla="*/ 14467 h 39206"/>
                <a:gd name="connsiteX12" fmla="*/ 82203 w 124153"/>
                <a:gd name="connsiteY12" fmla="*/ 8390 h 39206"/>
                <a:gd name="connsiteX13" fmla="*/ 81811 w 124153"/>
                <a:gd name="connsiteY13" fmla="*/ 8324 h 39206"/>
                <a:gd name="connsiteX14" fmla="*/ 78086 w 124153"/>
                <a:gd name="connsiteY14" fmla="*/ 3816 h 39206"/>
                <a:gd name="connsiteX15" fmla="*/ 82595 w 124153"/>
                <a:gd name="connsiteY15" fmla="*/ 26 h 39206"/>
                <a:gd name="connsiteX16" fmla="*/ 114156 w 124153"/>
                <a:gd name="connsiteY16" fmla="*/ 6625 h 39206"/>
                <a:gd name="connsiteX17" fmla="*/ 128793 w 124153"/>
                <a:gd name="connsiteY17" fmla="*/ 21197 h 39206"/>
                <a:gd name="connsiteX18" fmla="*/ 108144 w 124153"/>
                <a:gd name="connsiteY18" fmla="*/ 37795 h 39206"/>
                <a:gd name="connsiteX19" fmla="*/ 64429 w 124153"/>
                <a:gd name="connsiteY19" fmla="*/ 43153 h 39206"/>
                <a:gd name="connsiteX20" fmla="*/ 40383 w 124153"/>
                <a:gd name="connsiteY20" fmla="*/ 41715 h 39206"/>
                <a:gd name="connsiteX21" fmla="*/ 39860 w 124153"/>
                <a:gd name="connsiteY21" fmla="*/ 41650 h 39206"/>
                <a:gd name="connsiteX22" fmla="*/ 12612 w 124153"/>
                <a:gd name="connsiteY22" fmla="*/ 34919 h 39206"/>
                <a:gd name="connsiteX23" fmla="*/ 0 w 124153"/>
                <a:gd name="connsiteY23" fmla="*/ 21197 h 39206"/>
                <a:gd name="connsiteX24" fmla="*/ 14637 w 124153"/>
                <a:gd name="connsiteY24" fmla="*/ 6625 h 39206"/>
                <a:gd name="connsiteX25" fmla="*/ 46198 w 124153"/>
                <a:gd name="connsiteY25" fmla="*/ 26 h 39206"/>
                <a:gd name="connsiteX26" fmla="*/ 50772 w 124153"/>
                <a:gd name="connsiteY26" fmla="*/ 3816 h 39206"/>
                <a:gd name="connsiteX27" fmla="*/ 49792 w 124153"/>
                <a:gd name="connsiteY27" fmla="*/ 6821 h 39206"/>
                <a:gd name="connsiteX28" fmla="*/ 46982 w 124153"/>
                <a:gd name="connsiteY28" fmla="*/ 8324 h 39206"/>
                <a:gd name="connsiteX29" fmla="*/ 17708 w 124153"/>
                <a:gd name="connsiteY29" fmla="*/ 14467 h 39206"/>
                <a:gd name="connsiteX30" fmla="*/ 8364 w 124153"/>
                <a:gd name="connsiteY30" fmla="*/ 21066 h 39206"/>
                <a:gd name="connsiteX31" fmla="*/ 8364 w 124153"/>
                <a:gd name="connsiteY31" fmla="*/ 21197 h 39206"/>
                <a:gd name="connsiteX32" fmla="*/ 8364 w 124153"/>
                <a:gd name="connsiteY32" fmla="*/ 21328 h 39206"/>
                <a:gd name="connsiteX33" fmla="*/ 16009 w 124153"/>
                <a:gd name="connsiteY33" fmla="*/ 27209 h 39206"/>
                <a:gd name="connsiteX34" fmla="*/ 40905 w 124153"/>
                <a:gd name="connsiteY34" fmla="*/ 33351 h 39206"/>
                <a:gd name="connsiteX35" fmla="*/ 44499 w 124153"/>
                <a:gd name="connsiteY35" fmla="*/ 38056 h 39206"/>
                <a:gd name="connsiteX36" fmla="*/ 40383 w 124153"/>
                <a:gd name="connsiteY36" fmla="*/ 4171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4153" h="39206">
                  <a:moveTo>
                    <a:pt x="64429" y="43153"/>
                  </a:moveTo>
                  <a:lnTo>
                    <a:pt x="64429" y="43153"/>
                  </a:lnTo>
                  <a:cubicBezTo>
                    <a:pt x="60509" y="43153"/>
                    <a:pt x="56523" y="43022"/>
                    <a:pt x="52602" y="42826"/>
                  </a:cubicBezTo>
                  <a:cubicBezTo>
                    <a:pt x="50315" y="42695"/>
                    <a:pt x="48551" y="40670"/>
                    <a:pt x="48681" y="38383"/>
                  </a:cubicBezTo>
                  <a:cubicBezTo>
                    <a:pt x="48812" y="36096"/>
                    <a:pt x="50838" y="34266"/>
                    <a:pt x="53125" y="34462"/>
                  </a:cubicBezTo>
                  <a:cubicBezTo>
                    <a:pt x="56653" y="34658"/>
                    <a:pt x="60443" y="34789"/>
                    <a:pt x="64429" y="34789"/>
                  </a:cubicBezTo>
                  <a:lnTo>
                    <a:pt x="65148" y="34789"/>
                  </a:lnTo>
                  <a:cubicBezTo>
                    <a:pt x="90305" y="34789"/>
                    <a:pt x="110497" y="29692"/>
                    <a:pt x="117488" y="24726"/>
                  </a:cubicBezTo>
                  <a:cubicBezTo>
                    <a:pt x="119972" y="22961"/>
                    <a:pt x="120429" y="21589"/>
                    <a:pt x="120429" y="21262"/>
                  </a:cubicBezTo>
                  <a:lnTo>
                    <a:pt x="120429" y="21132"/>
                  </a:lnTo>
                  <a:lnTo>
                    <a:pt x="120429" y="21066"/>
                  </a:lnTo>
                  <a:cubicBezTo>
                    <a:pt x="120625" y="20544"/>
                    <a:pt x="118207" y="17080"/>
                    <a:pt x="111085" y="14467"/>
                  </a:cubicBezTo>
                  <a:cubicBezTo>
                    <a:pt x="103962" y="11592"/>
                    <a:pt x="93703" y="9435"/>
                    <a:pt x="82203" y="8390"/>
                  </a:cubicBezTo>
                  <a:lnTo>
                    <a:pt x="81811" y="8324"/>
                  </a:lnTo>
                  <a:cubicBezTo>
                    <a:pt x="79524" y="8128"/>
                    <a:pt x="77890" y="6103"/>
                    <a:pt x="78086" y="3816"/>
                  </a:cubicBezTo>
                  <a:cubicBezTo>
                    <a:pt x="78282" y="1529"/>
                    <a:pt x="80177" y="-236"/>
                    <a:pt x="82595" y="26"/>
                  </a:cubicBezTo>
                  <a:cubicBezTo>
                    <a:pt x="95141" y="1202"/>
                    <a:pt x="106053" y="3489"/>
                    <a:pt x="114156" y="6625"/>
                  </a:cubicBezTo>
                  <a:cubicBezTo>
                    <a:pt x="121474" y="9697"/>
                    <a:pt x="128336" y="13552"/>
                    <a:pt x="128793" y="21197"/>
                  </a:cubicBezTo>
                  <a:cubicBezTo>
                    <a:pt x="128009" y="30672"/>
                    <a:pt x="118142" y="34593"/>
                    <a:pt x="108144" y="37795"/>
                  </a:cubicBezTo>
                  <a:cubicBezTo>
                    <a:pt x="96382" y="41258"/>
                    <a:pt x="80831" y="43153"/>
                    <a:pt x="64429" y="43153"/>
                  </a:cubicBezTo>
                  <a:close/>
                  <a:moveTo>
                    <a:pt x="40383" y="41715"/>
                  </a:moveTo>
                  <a:cubicBezTo>
                    <a:pt x="40187" y="41715"/>
                    <a:pt x="39991" y="41650"/>
                    <a:pt x="39860" y="41650"/>
                  </a:cubicBezTo>
                  <a:cubicBezTo>
                    <a:pt x="28686" y="40212"/>
                    <a:pt x="19473" y="37925"/>
                    <a:pt x="12612" y="34919"/>
                  </a:cubicBezTo>
                  <a:cubicBezTo>
                    <a:pt x="6600" y="32110"/>
                    <a:pt x="327" y="28320"/>
                    <a:pt x="0" y="21197"/>
                  </a:cubicBezTo>
                  <a:cubicBezTo>
                    <a:pt x="457" y="13552"/>
                    <a:pt x="7319" y="9697"/>
                    <a:pt x="14637" y="6625"/>
                  </a:cubicBezTo>
                  <a:cubicBezTo>
                    <a:pt x="22805" y="3489"/>
                    <a:pt x="33717" y="1202"/>
                    <a:pt x="46198" y="26"/>
                  </a:cubicBezTo>
                  <a:cubicBezTo>
                    <a:pt x="48485" y="-170"/>
                    <a:pt x="50576" y="1529"/>
                    <a:pt x="50772" y="3816"/>
                  </a:cubicBezTo>
                  <a:cubicBezTo>
                    <a:pt x="50838" y="4927"/>
                    <a:pt x="50511" y="5972"/>
                    <a:pt x="49792" y="6821"/>
                  </a:cubicBezTo>
                  <a:cubicBezTo>
                    <a:pt x="49073" y="7736"/>
                    <a:pt x="48093" y="8259"/>
                    <a:pt x="46982" y="8324"/>
                  </a:cubicBezTo>
                  <a:cubicBezTo>
                    <a:pt x="35286" y="9435"/>
                    <a:pt x="24896" y="11592"/>
                    <a:pt x="17708" y="14467"/>
                  </a:cubicBezTo>
                  <a:cubicBezTo>
                    <a:pt x="10586" y="17080"/>
                    <a:pt x="8168" y="20544"/>
                    <a:pt x="8364" y="21066"/>
                  </a:cubicBezTo>
                  <a:lnTo>
                    <a:pt x="8364" y="21197"/>
                  </a:lnTo>
                  <a:lnTo>
                    <a:pt x="8364" y="21328"/>
                  </a:lnTo>
                  <a:cubicBezTo>
                    <a:pt x="8233" y="21720"/>
                    <a:pt x="9932" y="24660"/>
                    <a:pt x="16009" y="27209"/>
                  </a:cubicBezTo>
                  <a:cubicBezTo>
                    <a:pt x="21956" y="29888"/>
                    <a:pt x="30777" y="32044"/>
                    <a:pt x="40905" y="33351"/>
                  </a:cubicBezTo>
                  <a:cubicBezTo>
                    <a:pt x="43192" y="33612"/>
                    <a:pt x="44826" y="35769"/>
                    <a:pt x="44499" y="38056"/>
                  </a:cubicBezTo>
                  <a:cubicBezTo>
                    <a:pt x="44238" y="40147"/>
                    <a:pt x="42474" y="41715"/>
                    <a:pt x="40383" y="417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3207235E-FB8E-47B9-BDBA-5163F80A7EB7}"/>
                </a:ext>
              </a:extLst>
            </p:cNvPr>
            <p:cNvSpPr/>
            <p:nvPr/>
          </p:nvSpPr>
          <p:spPr>
            <a:xfrm>
              <a:off x="3246679" y="2829368"/>
              <a:ext cx="326720" cy="98016"/>
            </a:xfrm>
            <a:custGeom>
              <a:avLst/>
              <a:gdLst>
                <a:gd name="connsiteX0" fmla="*/ 164536 w 326719"/>
                <a:gd name="connsiteY0" fmla="*/ 101298 h 98015"/>
                <a:gd name="connsiteX1" fmla="*/ 40709 w 326719"/>
                <a:gd name="connsiteY1" fmla="*/ 84243 h 98015"/>
                <a:gd name="connsiteX2" fmla="*/ 38095 w 326719"/>
                <a:gd name="connsiteY2" fmla="*/ 78950 h 98015"/>
                <a:gd name="connsiteX3" fmla="*/ 43454 w 326719"/>
                <a:gd name="connsiteY3" fmla="*/ 76337 h 98015"/>
                <a:gd name="connsiteX4" fmla="*/ 164405 w 326719"/>
                <a:gd name="connsiteY4" fmla="*/ 92934 h 98015"/>
                <a:gd name="connsiteX5" fmla="*/ 164536 w 326719"/>
                <a:gd name="connsiteY5" fmla="*/ 92934 h 98015"/>
                <a:gd name="connsiteX6" fmla="*/ 269217 w 326719"/>
                <a:gd name="connsiteY6" fmla="*/ 81303 h 98015"/>
                <a:gd name="connsiteX7" fmla="*/ 319532 w 326719"/>
                <a:gd name="connsiteY7" fmla="*/ 54512 h 98015"/>
                <a:gd name="connsiteX8" fmla="*/ 325086 w 326719"/>
                <a:gd name="connsiteY8" fmla="*/ 52486 h 98015"/>
                <a:gd name="connsiteX9" fmla="*/ 327112 w 326719"/>
                <a:gd name="connsiteY9" fmla="*/ 58040 h 98015"/>
                <a:gd name="connsiteX10" fmla="*/ 271308 w 326719"/>
                <a:gd name="connsiteY10" fmla="*/ 89405 h 98015"/>
                <a:gd name="connsiteX11" fmla="*/ 164536 w 326719"/>
                <a:gd name="connsiteY11" fmla="*/ 101298 h 98015"/>
                <a:gd name="connsiteX12" fmla="*/ 30385 w 326719"/>
                <a:gd name="connsiteY12" fmla="*/ 79865 h 98015"/>
                <a:gd name="connsiteX13" fmla="*/ 30385 w 326719"/>
                <a:gd name="connsiteY13" fmla="*/ 79865 h 98015"/>
                <a:gd name="connsiteX14" fmla="*/ 28686 w 326719"/>
                <a:gd name="connsiteY14" fmla="*/ 79539 h 98015"/>
                <a:gd name="connsiteX15" fmla="*/ 26464 w 326719"/>
                <a:gd name="connsiteY15" fmla="*/ 77186 h 98015"/>
                <a:gd name="connsiteX16" fmla="*/ 26595 w 326719"/>
                <a:gd name="connsiteY16" fmla="*/ 73984 h 98015"/>
                <a:gd name="connsiteX17" fmla="*/ 32084 w 326719"/>
                <a:gd name="connsiteY17" fmla="*/ 71893 h 98015"/>
                <a:gd name="connsiteX18" fmla="*/ 34240 w 326719"/>
                <a:gd name="connsiteY18" fmla="*/ 77447 h 98015"/>
                <a:gd name="connsiteX19" fmla="*/ 30385 w 326719"/>
                <a:gd name="connsiteY19" fmla="*/ 79865 h 98015"/>
                <a:gd name="connsiteX20" fmla="*/ 19276 w 326719"/>
                <a:gd name="connsiteY20" fmla="*/ 74050 h 98015"/>
                <a:gd name="connsiteX21" fmla="*/ 17055 w 326719"/>
                <a:gd name="connsiteY21" fmla="*/ 73396 h 98015"/>
                <a:gd name="connsiteX22" fmla="*/ 0 w 326719"/>
                <a:gd name="connsiteY22" fmla="*/ 49742 h 98015"/>
                <a:gd name="connsiteX23" fmla="*/ 25680 w 326719"/>
                <a:gd name="connsiteY23" fmla="*/ 21317 h 98015"/>
                <a:gd name="connsiteX24" fmla="*/ 87757 w 326719"/>
                <a:gd name="connsiteY24" fmla="*/ 3870 h 98015"/>
                <a:gd name="connsiteX25" fmla="*/ 92527 w 326719"/>
                <a:gd name="connsiteY25" fmla="*/ 7333 h 98015"/>
                <a:gd name="connsiteX26" fmla="*/ 89064 w 326719"/>
                <a:gd name="connsiteY26" fmla="*/ 12169 h 98015"/>
                <a:gd name="connsiteX27" fmla="*/ 29339 w 326719"/>
                <a:gd name="connsiteY27" fmla="*/ 28897 h 98015"/>
                <a:gd name="connsiteX28" fmla="*/ 8364 w 326719"/>
                <a:gd name="connsiteY28" fmla="*/ 49742 h 98015"/>
                <a:gd name="connsiteX29" fmla="*/ 21563 w 326719"/>
                <a:gd name="connsiteY29" fmla="*/ 66339 h 98015"/>
                <a:gd name="connsiteX30" fmla="*/ 22870 w 326719"/>
                <a:gd name="connsiteY30" fmla="*/ 72089 h 98015"/>
                <a:gd name="connsiteX31" fmla="*/ 19276 w 326719"/>
                <a:gd name="connsiteY31" fmla="*/ 74050 h 98015"/>
                <a:gd name="connsiteX32" fmla="*/ 323714 w 326719"/>
                <a:gd name="connsiteY32" fmla="*/ 48304 h 98015"/>
                <a:gd name="connsiteX33" fmla="*/ 319793 w 326719"/>
                <a:gd name="connsiteY33" fmla="*/ 45690 h 98015"/>
                <a:gd name="connsiteX34" fmla="*/ 208382 w 326719"/>
                <a:gd name="connsiteY34" fmla="*/ 8379 h 98015"/>
                <a:gd name="connsiteX35" fmla="*/ 205507 w 326719"/>
                <a:gd name="connsiteY35" fmla="*/ 6876 h 98015"/>
                <a:gd name="connsiteX36" fmla="*/ 204526 w 326719"/>
                <a:gd name="connsiteY36" fmla="*/ 3870 h 98015"/>
                <a:gd name="connsiteX37" fmla="*/ 209101 w 326719"/>
                <a:gd name="connsiteY37" fmla="*/ 15 h 98015"/>
                <a:gd name="connsiteX38" fmla="*/ 327634 w 326719"/>
                <a:gd name="connsiteY38" fmla="*/ 42619 h 98015"/>
                <a:gd name="connsiteX39" fmla="*/ 325282 w 326719"/>
                <a:gd name="connsiteY39" fmla="*/ 48043 h 98015"/>
                <a:gd name="connsiteX40" fmla="*/ 323714 w 326719"/>
                <a:gd name="connsiteY40" fmla="*/ 48304 h 98015"/>
                <a:gd name="connsiteX41" fmla="*/ 100826 w 326719"/>
                <a:gd name="connsiteY41" fmla="*/ 10405 h 98015"/>
                <a:gd name="connsiteX42" fmla="*/ 96709 w 326719"/>
                <a:gd name="connsiteY42" fmla="*/ 6745 h 98015"/>
                <a:gd name="connsiteX43" fmla="*/ 97558 w 326719"/>
                <a:gd name="connsiteY43" fmla="*/ 3674 h 98015"/>
                <a:gd name="connsiteX44" fmla="*/ 100303 w 326719"/>
                <a:gd name="connsiteY44" fmla="*/ 2106 h 98015"/>
                <a:gd name="connsiteX45" fmla="*/ 119906 w 326719"/>
                <a:gd name="connsiteY45" fmla="*/ 15 h 98015"/>
                <a:gd name="connsiteX46" fmla="*/ 124415 w 326719"/>
                <a:gd name="connsiteY46" fmla="*/ 3870 h 98015"/>
                <a:gd name="connsiteX47" fmla="*/ 123435 w 326719"/>
                <a:gd name="connsiteY47" fmla="*/ 6876 h 98015"/>
                <a:gd name="connsiteX48" fmla="*/ 120625 w 326719"/>
                <a:gd name="connsiteY48" fmla="*/ 8379 h 98015"/>
                <a:gd name="connsiteX49" fmla="*/ 101348 w 326719"/>
                <a:gd name="connsiteY49" fmla="*/ 10405 h 98015"/>
                <a:gd name="connsiteX50" fmla="*/ 100826 w 326719"/>
                <a:gd name="connsiteY50" fmla="*/ 10405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26719" h="98015">
                  <a:moveTo>
                    <a:pt x="164536" y="101298"/>
                  </a:moveTo>
                  <a:cubicBezTo>
                    <a:pt x="116835" y="101298"/>
                    <a:pt x="71682" y="95090"/>
                    <a:pt x="40709" y="84243"/>
                  </a:cubicBezTo>
                  <a:cubicBezTo>
                    <a:pt x="38487" y="83459"/>
                    <a:pt x="37377" y="81107"/>
                    <a:pt x="38095" y="78950"/>
                  </a:cubicBezTo>
                  <a:cubicBezTo>
                    <a:pt x="38814" y="76794"/>
                    <a:pt x="41297" y="75618"/>
                    <a:pt x="43454" y="76337"/>
                  </a:cubicBezTo>
                  <a:cubicBezTo>
                    <a:pt x="73512" y="86922"/>
                    <a:pt x="117619" y="92934"/>
                    <a:pt x="164405" y="92934"/>
                  </a:cubicBezTo>
                  <a:lnTo>
                    <a:pt x="164536" y="92934"/>
                  </a:lnTo>
                  <a:cubicBezTo>
                    <a:pt x="203154" y="92934"/>
                    <a:pt x="240335" y="88817"/>
                    <a:pt x="269217" y="81303"/>
                  </a:cubicBezTo>
                  <a:cubicBezTo>
                    <a:pt x="295681" y="74572"/>
                    <a:pt x="315415" y="64052"/>
                    <a:pt x="319532" y="54512"/>
                  </a:cubicBezTo>
                  <a:cubicBezTo>
                    <a:pt x="320446" y="52421"/>
                    <a:pt x="323060" y="51506"/>
                    <a:pt x="325086" y="52486"/>
                  </a:cubicBezTo>
                  <a:cubicBezTo>
                    <a:pt x="327177" y="53466"/>
                    <a:pt x="328092" y="55949"/>
                    <a:pt x="327112" y="58040"/>
                  </a:cubicBezTo>
                  <a:cubicBezTo>
                    <a:pt x="320839" y="70782"/>
                    <a:pt x="302542" y="81041"/>
                    <a:pt x="271308" y="89405"/>
                  </a:cubicBezTo>
                  <a:cubicBezTo>
                    <a:pt x="241707" y="97051"/>
                    <a:pt x="203742" y="101298"/>
                    <a:pt x="164536" y="101298"/>
                  </a:cubicBezTo>
                  <a:close/>
                  <a:moveTo>
                    <a:pt x="30385" y="79865"/>
                  </a:moveTo>
                  <a:lnTo>
                    <a:pt x="30385" y="79865"/>
                  </a:lnTo>
                  <a:cubicBezTo>
                    <a:pt x="29797" y="79865"/>
                    <a:pt x="29209" y="79735"/>
                    <a:pt x="28686" y="79539"/>
                  </a:cubicBezTo>
                  <a:cubicBezTo>
                    <a:pt x="27640" y="79081"/>
                    <a:pt x="26856" y="78232"/>
                    <a:pt x="26464" y="77186"/>
                  </a:cubicBezTo>
                  <a:cubicBezTo>
                    <a:pt x="26072" y="76141"/>
                    <a:pt x="26138" y="75030"/>
                    <a:pt x="26595" y="73984"/>
                  </a:cubicBezTo>
                  <a:cubicBezTo>
                    <a:pt x="27510" y="71959"/>
                    <a:pt x="30058" y="70978"/>
                    <a:pt x="32084" y="71893"/>
                  </a:cubicBezTo>
                  <a:cubicBezTo>
                    <a:pt x="34240" y="72808"/>
                    <a:pt x="35155" y="75291"/>
                    <a:pt x="34240" y="77447"/>
                  </a:cubicBezTo>
                  <a:cubicBezTo>
                    <a:pt x="33521" y="78885"/>
                    <a:pt x="32018" y="79865"/>
                    <a:pt x="30385" y="79865"/>
                  </a:cubicBezTo>
                  <a:close/>
                  <a:moveTo>
                    <a:pt x="19276" y="74050"/>
                  </a:moveTo>
                  <a:cubicBezTo>
                    <a:pt x="18492" y="74050"/>
                    <a:pt x="17774" y="73788"/>
                    <a:pt x="17055" y="73396"/>
                  </a:cubicBezTo>
                  <a:cubicBezTo>
                    <a:pt x="5816" y="66274"/>
                    <a:pt x="65" y="58367"/>
                    <a:pt x="0" y="49742"/>
                  </a:cubicBezTo>
                  <a:cubicBezTo>
                    <a:pt x="196" y="38960"/>
                    <a:pt x="8625" y="29681"/>
                    <a:pt x="25680" y="21317"/>
                  </a:cubicBezTo>
                  <a:cubicBezTo>
                    <a:pt x="40840" y="13999"/>
                    <a:pt x="62338" y="7987"/>
                    <a:pt x="87757" y="3870"/>
                  </a:cubicBezTo>
                  <a:cubicBezTo>
                    <a:pt x="90044" y="3544"/>
                    <a:pt x="92200" y="5112"/>
                    <a:pt x="92527" y="7333"/>
                  </a:cubicBezTo>
                  <a:cubicBezTo>
                    <a:pt x="92919" y="9620"/>
                    <a:pt x="91351" y="11777"/>
                    <a:pt x="89064" y="12169"/>
                  </a:cubicBezTo>
                  <a:cubicBezTo>
                    <a:pt x="64429" y="16090"/>
                    <a:pt x="43780" y="21840"/>
                    <a:pt x="29339" y="28897"/>
                  </a:cubicBezTo>
                  <a:cubicBezTo>
                    <a:pt x="15944" y="35301"/>
                    <a:pt x="8103" y="43077"/>
                    <a:pt x="8364" y="49742"/>
                  </a:cubicBezTo>
                  <a:cubicBezTo>
                    <a:pt x="8299" y="55035"/>
                    <a:pt x="12938" y="60915"/>
                    <a:pt x="21563" y="66339"/>
                  </a:cubicBezTo>
                  <a:cubicBezTo>
                    <a:pt x="23458" y="67515"/>
                    <a:pt x="24047" y="70129"/>
                    <a:pt x="22870" y="72089"/>
                  </a:cubicBezTo>
                  <a:cubicBezTo>
                    <a:pt x="22086" y="73331"/>
                    <a:pt x="20779" y="74050"/>
                    <a:pt x="19276" y="74050"/>
                  </a:cubicBezTo>
                  <a:close/>
                  <a:moveTo>
                    <a:pt x="323714" y="48304"/>
                  </a:moveTo>
                  <a:cubicBezTo>
                    <a:pt x="321949" y="48304"/>
                    <a:pt x="320446" y="47324"/>
                    <a:pt x="319793" y="45690"/>
                  </a:cubicBezTo>
                  <a:cubicBezTo>
                    <a:pt x="314958" y="31184"/>
                    <a:pt x="271961" y="13214"/>
                    <a:pt x="208382" y="8379"/>
                  </a:cubicBezTo>
                  <a:cubicBezTo>
                    <a:pt x="207271" y="8248"/>
                    <a:pt x="206225" y="7726"/>
                    <a:pt x="205507" y="6876"/>
                  </a:cubicBezTo>
                  <a:cubicBezTo>
                    <a:pt x="204788" y="6027"/>
                    <a:pt x="204461" y="4981"/>
                    <a:pt x="204526" y="3870"/>
                  </a:cubicBezTo>
                  <a:cubicBezTo>
                    <a:pt x="204722" y="1518"/>
                    <a:pt x="206813" y="-50"/>
                    <a:pt x="209101" y="15"/>
                  </a:cubicBezTo>
                  <a:cubicBezTo>
                    <a:pt x="276078" y="6157"/>
                    <a:pt x="318225" y="21317"/>
                    <a:pt x="327634" y="42619"/>
                  </a:cubicBezTo>
                  <a:cubicBezTo>
                    <a:pt x="328418" y="44776"/>
                    <a:pt x="327373" y="47193"/>
                    <a:pt x="325282" y="48043"/>
                  </a:cubicBezTo>
                  <a:cubicBezTo>
                    <a:pt x="324759" y="48239"/>
                    <a:pt x="324237" y="48304"/>
                    <a:pt x="323714" y="48304"/>
                  </a:cubicBezTo>
                  <a:close/>
                  <a:moveTo>
                    <a:pt x="100826" y="10405"/>
                  </a:moveTo>
                  <a:cubicBezTo>
                    <a:pt x="98735" y="10405"/>
                    <a:pt x="96970" y="8836"/>
                    <a:pt x="96709" y="6745"/>
                  </a:cubicBezTo>
                  <a:cubicBezTo>
                    <a:pt x="96578" y="5634"/>
                    <a:pt x="96840" y="4589"/>
                    <a:pt x="97558" y="3674"/>
                  </a:cubicBezTo>
                  <a:cubicBezTo>
                    <a:pt x="98212" y="2825"/>
                    <a:pt x="99192" y="2237"/>
                    <a:pt x="100303" y="2106"/>
                  </a:cubicBezTo>
                  <a:cubicBezTo>
                    <a:pt x="106380" y="1322"/>
                    <a:pt x="112980" y="603"/>
                    <a:pt x="119906" y="15"/>
                  </a:cubicBezTo>
                  <a:cubicBezTo>
                    <a:pt x="122193" y="-181"/>
                    <a:pt x="124284" y="1583"/>
                    <a:pt x="124415" y="3870"/>
                  </a:cubicBezTo>
                  <a:cubicBezTo>
                    <a:pt x="124546" y="4981"/>
                    <a:pt x="124219" y="6027"/>
                    <a:pt x="123435" y="6876"/>
                  </a:cubicBezTo>
                  <a:cubicBezTo>
                    <a:pt x="122716" y="7726"/>
                    <a:pt x="121736" y="8248"/>
                    <a:pt x="120625" y="8379"/>
                  </a:cubicBezTo>
                  <a:cubicBezTo>
                    <a:pt x="113633" y="8967"/>
                    <a:pt x="107360" y="9620"/>
                    <a:pt x="101348" y="10405"/>
                  </a:cubicBezTo>
                  <a:cubicBezTo>
                    <a:pt x="101152" y="10405"/>
                    <a:pt x="101022" y="10405"/>
                    <a:pt x="100826" y="10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C45191AB-E554-4998-A160-22FEF17DE76C}"/>
                </a:ext>
              </a:extLst>
            </p:cNvPr>
            <p:cNvSpPr/>
            <p:nvPr/>
          </p:nvSpPr>
          <p:spPr>
            <a:xfrm>
              <a:off x="3223286" y="2620609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D75387EA-6C39-401C-B0CA-259AB6EC5F7E}"/>
                </a:ext>
              </a:extLst>
            </p:cNvPr>
            <p:cNvSpPr/>
            <p:nvPr/>
          </p:nvSpPr>
          <p:spPr>
            <a:xfrm>
              <a:off x="3230669" y="2613225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8A741336-8F51-4E45-ADBE-004AF381AFE4}"/>
                </a:ext>
              </a:extLst>
            </p:cNvPr>
            <p:cNvSpPr/>
            <p:nvPr/>
          </p:nvSpPr>
          <p:spPr>
            <a:xfrm>
              <a:off x="3265757" y="2555355"/>
              <a:ext cx="39206" cy="39206"/>
            </a:xfrm>
            <a:custGeom>
              <a:avLst/>
              <a:gdLst>
                <a:gd name="connsiteX0" fmla="*/ 20259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2 w 39206"/>
                <a:gd name="connsiteY8" fmla="*/ 40227 h 39206"/>
                <a:gd name="connsiteX9" fmla="*/ 20259 w 39206"/>
                <a:gd name="connsiteY9" fmla="*/ 40554 h 39206"/>
                <a:gd name="connsiteX10" fmla="*/ 20324 w 39206"/>
                <a:gd name="connsiteY10" fmla="*/ 8405 h 39206"/>
                <a:gd name="connsiteX11" fmla="*/ 18233 w 39206"/>
                <a:gd name="connsiteY11" fmla="*/ 8601 h 39206"/>
                <a:gd name="connsiteX12" fmla="*/ 10588 w 39206"/>
                <a:gd name="connsiteY12" fmla="*/ 13502 h 39206"/>
                <a:gd name="connsiteX13" fmla="*/ 8627 w 39206"/>
                <a:gd name="connsiteY13" fmla="*/ 22389 h 39206"/>
                <a:gd name="connsiteX14" fmla="*/ 13528 w 39206"/>
                <a:gd name="connsiteY14" fmla="*/ 30034 h 39206"/>
                <a:gd name="connsiteX15" fmla="*/ 22415 w 39206"/>
                <a:gd name="connsiteY15" fmla="*/ 31994 h 39206"/>
                <a:gd name="connsiteX16" fmla="*/ 30060 w 39206"/>
                <a:gd name="connsiteY16" fmla="*/ 27093 h 39206"/>
                <a:gd name="connsiteX17" fmla="*/ 32020 w 39206"/>
                <a:gd name="connsiteY17" fmla="*/ 18207 h 39206"/>
                <a:gd name="connsiteX18" fmla="*/ 32020 w 39206"/>
                <a:gd name="connsiteY18" fmla="*/ 18207 h 39206"/>
                <a:gd name="connsiteX19" fmla="*/ 27120 w 39206"/>
                <a:gd name="connsiteY19" fmla="*/ 10561 h 39206"/>
                <a:gd name="connsiteX20" fmla="*/ 20324 w 39206"/>
                <a:gd name="connsiteY20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206" h="39206">
                  <a:moveTo>
                    <a:pt x="20259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19"/>
                    <a:pt x="329" y="23826"/>
                  </a:cubicBezTo>
                  <a:cubicBezTo>
                    <a:pt x="-652" y="18533"/>
                    <a:pt x="590" y="13110"/>
                    <a:pt x="3661" y="8666"/>
                  </a:cubicBezTo>
                  <a:cubicBezTo>
                    <a:pt x="6732" y="4223"/>
                    <a:pt x="11372" y="1282"/>
                    <a:pt x="16730" y="302"/>
                  </a:cubicBezTo>
                  <a:cubicBezTo>
                    <a:pt x="22023" y="-613"/>
                    <a:pt x="27446" y="564"/>
                    <a:pt x="31890" y="3635"/>
                  </a:cubicBezTo>
                  <a:cubicBezTo>
                    <a:pt x="36333" y="6706"/>
                    <a:pt x="39274" y="11345"/>
                    <a:pt x="40254" y="16704"/>
                  </a:cubicBezTo>
                  <a:cubicBezTo>
                    <a:pt x="41169" y="21996"/>
                    <a:pt x="39992" y="27420"/>
                    <a:pt x="36921" y="31863"/>
                  </a:cubicBezTo>
                  <a:cubicBezTo>
                    <a:pt x="33850" y="36307"/>
                    <a:pt x="29211" y="39247"/>
                    <a:pt x="23852" y="40227"/>
                  </a:cubicBezTo>
                  <a:cubicBezTo>
                    <a:pt x="22676" y="40423"/>
                    <a:pt x="21500" y="40554"/>
                    <a:pt x="20259" y="40554"/>
                  </a:cubicBezTo>
                  <a:close/>
                  <a:moveTo>
                    <a:pt x="20324" y="8405"/>
                  </a:moveTo>
                  <a:cubicBezTo>
                    <a:pt x="19605" y="8405"/>
                    <a:pt x="18952" y="8470"/>
                    <a:pt x="18233" y="8601"/>
                  </a:cubicBezTo>
                  <a:cubicBezTo>
                    <a:pt x="15096" y="9124"/>
                    <a:pt x="12352" y="10888"/>
                    <a:pt x="10588" y="13502"/>
                  </a:cubicBezTo>
                  <a:cubicBezTo>
                    <a:pt x="8823" y="16116"/>
                    <a:pt x="8039" y="19252"/>
                    <a:pt x="8627" y="22389"/>
                  </a:cubicBezTo>
                  <a:cubicBezTo>
                    <a:pt x="9150" y="25525"/>
                    <a:pt x="10914" y="28270"/>
                    <a:pt x="13528" y="30034"/>
                  </a:cubicBezTo>
                  <a:cubicBezTo>
                    <a:pt x="16142" y="31863"/>
                    <a:pt x="19278" y="32517"/>
                    <a:pt x="22415" y="31994"/>
                  </a:cubicBezTo>
                  <a:cubicBezTo>
                    <a:pt x="25551" y="31471"/>
                    <a:pt x="28296" y="29707"/>
                    <a:pt x="30060" y="27093"/>
                  </a:cubicBezTo>
                  <a:cubicBezTo>
                    <a:pt x="31824" y="24480"/>
                    <a:pt x="32543" y="21343"/>
                    <a:pt x="32020" y="18207"/>
                  </a:cubicBezTo>
                  <a:lnTo>
                    <a:pt x="32020" y="18207"/>
                  </a:lnTo>
                  <a:cubicBezTo>
                    <a:pt x="31498" y="15070"/>
                    <a:pt x="29734" y="12326"/>
                    <a:pt x="27120" y="10561"/>
                  </a:cubicBezTo>
                  <a:cubicBezTo>
                    <a:pt x="25094" y="9124"/>
                    <a:pt x="22742" y="8405"/>
                    <a:pt x="20324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13903A38-C1CC-40DE-B2C6-99DDBE84601F}"/>
                </a:ext>
              </a:extLst>
            </p:cNvPr>
            <p:cNvSpPr/>
            <p:nvPr/>
          </p:nvSpPr>
          <p:spPr>
            <a:xfrm>
              <a:off x="3367712" y="2542213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646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F17FC76A-8A56-4944-981D-C1F357EB4592}"/>
                </a:ext>
              </a:extLst>
            </p:cNvPr>
            <p:cNvSpPr/>
            <p:nvPr/>
          </p:nvSpPr>
          <p:spPr>
            <a:xfrm>
              <a:off x="3367647" y="2542213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30" y="2859"/>
                    <a:pt x="19130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76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98753FB-9EA7-4DE8-B879-9AB9F003C131}"/>
                </a:ext>
              </a:extLst>
            </p:cNvPr>
            <p:cNvSpPr/>
            <p:nvPr/>
          </p:nvSpPr>
          <p:spPr>
            <a:xfrm>
              <a:off x="3244653" y="2667003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6E400A0-9866-4F0F-8177-BEB71DF56149}"/>
                </a:ext>
              </a:extLst>
            </p:cNvPr>
            <p:cNvSpPr/>
            <p:nvPr/>
          </p:nvSpPr>
          <p:spPr>
            <a:xfrm>
              <a:off x="3443625" y="2541151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DE8B7EF5-44AE-4936-8358-ADF8F7A3379A}"/>
                </a:ext>
              </a:extLst>
            </p:cNvPr>
            <p:cNvSpPr/>
            <p:nvPr/>
          </p:nvSpPr>
          <p:spPr>
            <a:xfrm>
              <a:off x="3454407" y="2530304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46966AED-F636-4107-BBF5-29D9F3B9CB0B}"/>
                </a:ext>
              </a:extLst>
            </p:cNvPr>
            <p:cNvSpPr/>
            <p:nvPr/>
          </p:nvSpPr>
          <p:spPr>
            <a:xfrm>
              <a:off x="3509359" y="2572083"/>
              <a:ext cx="39206" cy="39206"/>
            </a:xfrm>
            <a:custGeom>
              <a:avLst/>
              <a:gdLst>
                <a:gd name="connsiteX0" fmla="*/ 20259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2 w 39206"/>
                <a:gd name="connsiteY8" fmla="*/ 40227 h 39206"/>
                <a:gd name="connsiteX9" fmla="*/ 20259 w 39206"/>
                <a:gd name="connsiteY9" fmla="*/ 40554 h 39206"/>
                <a:gd name="connsiteX10" fmla="*/ 20324 w 39206"/>
                <a:gd name="connsiteY10" fmla="*/ 8405 h 39206"/>
                <a:gd name="connsiteX11" fmla="*/ 18233 w 39206"/>
                <a:gd name="connsiteY11" fmla="*/ 8601 h 39206"/>
                <a:gd name="connsiteX12" fmla="*/ 10588 w 39206"/>
                <a:gd name="connsiteY12" fmla="*/ 13502 h 39206"/>
                <a:gd name="connsiteX13" fmla="*/ 8627 w 39206"/>
                <a:gd name="connsiteY13" fmla="*/ 22388 h 39206"/>
                <a:gd name="connsiteX14" fmla="*/ 13528 w 39206"/>
                <a:gd name="connsiteY14" fmla="*/ 30034 h 39206"/>
                <a:gd name="connsiteX15" fmla="*/ 22415 w 39206"/>
                <a:gd name="connsiteY15" fmla="*/ 31994 h 39206"/>
                <a:gd name="connsiteX16" fmla="*/ 30060 w 39206"/>
                <a:gd name="connsiteY16" fmla="*/ 27093 h 39206"/>
                <a:gd name="connsiteX17" fmla="*/ 32020 w 39206"/>
                <a:gd name="connsiteY17" fmla="*/ 18206 h 39206"/>
                <a:gd name="connsiteX18" fmla="*/ 27120 w 39206"/>
                <a:gd name="connsiteY18" fmla="*/ 10561 h 39206"/>
                <a:gd name="connsiteX19" fmla="*/ 20324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84"/>
                    <a:pt x="329" y="23826"/>
                  </a:cubicBezTo>
                  <a:cubicBezTo>
                    <a:pt x="-652" y="18468"/>
                    <a:pt x="590" y="13110"/>
                    <a:pt x="3661" y="8666"/>
                  </a:cubicBezTo>
                  <a:cubicBezTo>
                    <a:pt x="6732" y="4223"/>
                    <a:pt x="11437" y="1282"/>
                    <a:pt x="16730" y="302"/>
                  </a:cubicBezTo>
                  <a:cubicBezTo>
                    <a:pt x="22023" y="-613"/>
                    <a:pt x="27446" y="564"/>
                    <a:pt x="31890" y="3635"/>
                  </a:cubicBezTo>
                  <a:cubicBezTo>
                    <a:pt x="36333" y="6706"/>
                    <a:pt x="39274" y="11411"/>
                    <a:pt x="40254" y="16704"/>
                  </a:cubicBezTo>
                  <a:cubicBezTo>
                    <a:pt x="41234" y="21996"/>
                    <a:pt x="39992" y="27420"/>
                    <a:pt x="36921" y="31863"/>
                  </a:cubicBezTo>
                  <a:cubicBezTo>
                    <a:pt x="33850" y="36307"/>
                    <a:pt x="29211" y="39247"/>
                    <a:pt x="23852" y="40227"/>
                  </a:cubicBezTo>
                  <a:cubicBezTo>
                    <a:pt x="22676" y="40423"/>
                    <a:pt x="21435" y="40554"/>
                    <a:pt x="20259" y="40554"/>
                  </a:cubicBezTo>
                  <a:close/>
                  <a:moveTo>
                    <a:pt x="20324" y="8405"/>
                  </a:moveTo>
                  <a:cubicBezTo>
                    <a:pt x="19605" y="8405"/>
                    <a:pt x="18952" y="8470"/>
                    <a:pt x="18233" y="8601"/>
                  </a:cubicBezTo>
                  <a:cubicBezTo>
                    <a:pt x="15096" y="9124"/>
                    <a:pt x="12352" y="10888"/>
                    <a:pt x="10588" y="13502"/>
                  </a:cubicBezTo>
                  <a:cubicBezTo>
                    <a:pt x="8758" y="16115"/>
                    <a:pt x="8039" y="19252"/>
                    <a:pt x="8627" y="22388"/>
                  </a:cubicBezTo>
                  <a:cubicBezTo>
                    <a:pt x="9150" y="25525"/>
                    <a:pt x="10914" y="28269"/>
                    <a:pt x="13528" y="30034"/>
                  </a:cubicBezTo>
                  <a:cubicBezTo>
                    <a:pt x="16142" y="31863"/>
                    <a:pt x="19278" y="32517"/>
                    <a:pt x="22415" y="31994"/>
                  </a:cubicBezTo>
                  <a:cubicBezTo>
                    <a:pt x="25551" y="31471"/>
                    <a:pt x="28296" y="29707"/>
                    <a:pt x="30060" y="27093"/>
                  </a:cubicBezTo>
                  <a:cubicBezTo>
                    <a:pt x="31824" y="24479"/>
                    <a:pt x="32609" y="21343"/>
                    <a:pt x="32020" y="18206"/>
                  </a:cubicBezTo>
                  <a:cubicBezTo>
                    <a:pt x="31498" y="15070"/>
                    <a:pt x="29734" y="12326"/>
                    <a:pt x="27120" y="10561"/>
                  </a:cubicBezTo>
                  <a:cubicBezTo>
                    <a:pt x="25094" y="9124"/>
                    <a:pt x="22742" y="8405"/>
                    <a:pt x="20324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FCEB02A8-3661-4281-90A0-1B81D61CF640}"/>
                </a:ext>
              </a:extLst>
            </p:cNvPr>
            <p:cNvSpPr/>
            <p:nvPr/>
          </p:nvSpPr>
          <p:spPr>
            <a:xfrm>
              <a:off x="3585095" y="2577743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2" y="0"/>
                    <a:pt x="23066" y="1895"/>
                    <a:pt x="23066" y="4182"/>
                  </a:cubicBezTo>
                  <a:cubicBezTo>
                    <a:pt x="23066" y="6469"/>
                    <a:pt x="21172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F7D610C-5A25-45B5-9FCE-B1671AD15BDF}"/>
                </a:ext>
              </a:extLst>
            </p:cNvPr>
            <p:cNvSpPr/>
            <p:nvPr/>
          </p:nvSpPr>
          <p:spPr>
            <a:xfrm>
              <a:off x="3592413" y="2570359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403A1BE0-70D9-4259-948D-9F8D644DD0D3}"/>
                </a:ext>
              </a:extLst>
            </p:cNvPr>
            <p:cNvSpPr/>
            <p:nvPr/>
          </p:nvSpPr>
          <p:spPr>
            <a:xfrm>
              <a:off x="3550675" y="2650945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646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57B76801-B0F4-4848-9880-9808B5C9D2D4}"/>
                </a:ext>
              </a:extLst>
            </p:cNvPr>
            <p:cNvSpPr/>
            <p:nvPr/>
          </p:nvSpPr>
          <p:spPr>
            <a:xfrm>
              <a:off x="3550610" y="2650945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30" y="2859"/>
                    <a:pt x="19130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76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CE9ED540-1BCA-459C-9354-1D481ACAAC9B}"/>
                </a:ext>
              </a:extLst>
            </p:cNvPr>
            <p:cNvSpPr/>
            <p:nvPr/>
          </p:nvSpPr>
          <p:spPr>
            <a:xfrm>
              <a:off x="3544712" y="2702550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51" name="Group 1750">
            <a:extLst>
              <a:ext uri="{FF2B5EF4-FFF2-40B4-BE49-F238E27FC236}">
                <a16:creationId xmlns:a16="http://schemas.microsoft.com/office/drawing/2014/main" id="{B180C393-2C33-419D-8278-50F982A474E9}"/>
              </a:ext>
            </a:extLst>
          </p:cNvPr>
          <p:cNvGrpSpPr/>
          <p:nvPr/>
        </p:nvGrpSpPr>
        <p:grpSpPr>
          <a:xfrm>
            <a:off x="5310034" y="2551296"/>
            <a:ext cx="499935" cy="409148"/>
            <a:chOff x="5351603" y="2543258"/>
            <a:chExt cx="413169" cy="338139"/>
          </a:xfrm>
          <a:solidFill>
            <a:srgbClr val="FFFFFF"/>
          </a:solidFill>
        </p:grpSpPr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79AB2803-CDA7-4B38-A761-513B1E651ADE}"/>
                </a:ext>
              </a:extLst>
            </p:cNvPr>
            <p:cNvSpPr/>
            <p:nvPr/>
          </p:nvSpPr>
          <p:spPr>
            <a:xfrm>
              <a:off x="5399238" y="2711437"/>
              <a:ext cx="58810" cy="58810"/>
            </a:xfrm>
            <a:custGeom>
              <a:avLst/>
              <a:gdLst>
                <a:gd name="connsiteX0" fmla="*/ 30385 w 58809"/>
                <a:gd name="connsiteY0" fmla="*/ 60770 h 58809"/>
                <a:gd name="connsiteX1" fmla="*/ 0 w 58809"/>
                <a:gd name="connsiteY1" fmla="*/ 30385 h 58809"/>
                <a:gd name="connsiteX2" fmla="*/ 30385 w 58809"/>
                <a:gd name="connsiteY2" fmla="*/ 0 h 58809"/>
                <a:gd name="connsiteX3" fmla="*/ 32737 w 58809"/>
                <a:gd name="connsiteY3" fmla="*/ 131 h 58809"/>
                <a:gd name="connsiteX4" fmla="*/ 35613 w 58809"/>
                <a:gd name="connsiteY4" fmla="*/ 1568 h 58809"/>
                <a:gd name="connsiteX5" fmla="*/ 36592 w 58809"/>
                <a:gd name="connsiteY5" fmla="*/ 4574 h 58809"/>
                <a:gd name="connsiteX6" fmla="*/ 32084 w 58809"/>
                <a:gd name="connsiteY6" fmla="*/ 8429 h 58809"/>
                <a:gd name="connsiteX7" fmla="*/ 30385 w 58809"/>
                <a:gd name="connsiteY7" fmla="*/ 8364 h 58809"/>
                <a:gd name="connsiteX8" fmla="*/ 8364 w 58809"/>
                <a:gd name="connsiteY8" fmla="*/ 30385 h 58809"/>
                <a:gd name="connsiteX9" fmla="*/ 30385 w 58809"/>
                <a:gd name="connsiteY9" fmla="*/ 52406 h 58809"/>
                <a:gd name="connsiteX10" fmla="*/ 52406 w 58809"/>
                <a:gd name="connsiteY10" fmla="*/ 30385 h 58809"/>
                <a:gd name="connsiteX11" fmla="*/ 42016 w 58809"/>
                <a:gd name="connsiteY11" fmla="*/ 11697 h 58809"/>
                <a:gd name="connsiteX12" fmla="*/ 40644 w 58809"/>
                <a:gd name="connsiteY12" fmla="*/ 5946 h 58809"/>
                <a:gd name="connsiteX13" fmla="*/ 46394 w 58809"/>
                <a:gd name="connsiteY13" fmla="*/ 4574 h 58809"/>
                <a:gd name="connsiteX14" fmla="*/ 60770 w 58809"/>
                <a:gd name="connsiteY14" fmla="*/ 30385 h 58809"/>
                <a:gd name="connsiteX15" fmla="*/ 30385 w 58809"/>
                <a:gd name="connsiteY15" fmla="*/ 60770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809" h="58809">
                  <a:moveTo>
                    <a:pt x="30385" y="60770"/>
                  </a:moveTo>
                  <a:cubicBezTo>
                    <a:pt x="13657" y="60770"/>
                    <a:pt x="0" y="47113"/>
                    <a:pt x="0" y="30385"/>
                  </a:cubicBezTo>
                  <a:cubicBezTo>
                    <a:pt x="0" y="13657"/>
                    <a:pt x="13657" y="0"/>
                    <a:pt x="30385" y="0"/>
                  </a:cubicBezTo>
                  <a:cubicBezTo>
                    <a:pt x="31104" y="0"/>
                    <a:pt x="31888" y="65"/>
                    <a:pt x="32737" y="131"/>
                  </a:cubicBezTo>
                  <a:cubicBezTo>
                    <a:pt x="33848" y="196"/>
                    <a:pt x="34828" y="719"/>
                    <a:pt x="35613" y="1568"/>
                  </a:cubicBezTo>
                  <a:cubicBezTo>
                    <a:pt x="36331" y="2418"/>
                    <a:pt x="36658" y="3463"/>
                    <a:pt x="36592" y="4574"/>
                  </a:cubicBezTo>
                  <a:cubicBezTo>
                    <a:pt x="36397" y="6861"/>
                    <a:pt x="34240" y="8560"/>
                    <a:pt x="32084" y="8429"/>
                  </a:cubicBezTo>
                  <a:cubicBezTo>
                    <a:pt x="31627" y="8429"/>
                    <a:pt x="31038" y="8364"/>
                    <a:pt x="30385" y="8364"/>
                  </a:cubicBezTo>
                  <a:cubicBezTo>
                    <a:pt x="18296" y="8429"/>
                    <a:pt x="8429" y="18296"/>
                    <a:pt x="8364" y="30385"/>
                  </a:cubicBezTo>
                  <a:cubicBezTo>
                    <a:pt x="8429" y="42474"/>
                    <a:pt x="18296" y="52340"/>
                    <a:pt x="30385" y="52406"/>
                  </a:cubicBezTo>
                  <a:cubicBezTo>
                    <a:pt x="42474" y="52340"/>
                    <a:pt x="52341" y="42474"/>
                    <a:pt x="52406" y="30385"/>
                  </a:cubicBezTo>
                  <a:cubicBezTo>
                    <a:pt x="52406" y="22740"/>
                    <a:pt x="48485" y="15748"/>
                    <a:pt x="42016" y="11697"/>
                  </a:cubicBezTo>
                  <a:cubicBezTo>
                    <a:pt x="40056" y="10455"/>
                    <a:pt x="39468" y="7907"/>
                    <a:pt x="40644" y="5946"/>
                  </a:cubicBezTo>
                  <a:cubicBezTo>
                    <a:pt x="41820" y="4051"/>
                    <a:pt x="44499" y="3398"/>
                    <a:pt x="46394" y="4574"/>
                  </a:cubicBezTo>
                  <a:cubicBezTo>
                    <a:pt x="55412" y="10194"/>
                    <a:pt x="60770" y="19799"/>
                    <a:pt x="60770" y="30385"/>
                  </a:cubicBezTo>
                  <a:cubicBezTo>
                    <a:pt x="60704" y="47113"/>
                    <a:pt x="47113" y="60770"/>
                    <a:pt x="30385" y="6077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F70C7AB1-47A6-472D-86FE-46E8E846B7B9}"/>
                </a:ext>
              </a:extLst>
            </p:cNvPr>
            <p:cNvSpPr/>
            <p:nvPr/>
          </p:nvSpPr>
          <p:spPr>
            <a:xfrm>
              <a:off x="5351603" y="2663801"/>
              <a:ext cx="150291" cy="84947"/>
            </a:xfrm>
            <a:custGeom>
              <a:avLst/>
              <a:gdLst>
                <a:gd name="connsiteX0" fmla="*/ 151533 w 150291"/>
                <a:gd name="connsiteY0" fmla="*/ 89064 h 84947"/>
                <a:gd name="connsiteX1" fmla="*/ 151141 w 150291"/>
                <a:gd name="connsiteY1" fmla="*/ 89064 h 84947"/>
                <a:gd name="connsiteX2" fmla="*/ 148331 w 150291"/>
                <a:gd name="connsiteY2" fmla="*/ 87561 h 84947"/>
                <a:gd name="connsiteX3" fmla="*/ 147350 w 150291"/>
                <a:gd name="connsiteY3" fmla="*/ 84490 h 84947"/>
                <a:gd name="connsiteX4" fmla="*/ 147481 w 150291"/>
                <a:gd name="connsiteY4" fmla="*/ 82660 h 84947"/>
                <a:gd name="connsiteX5" fmla="*/ 147481 w 150291"/>
                <a:gd name="connsiteY5" fmla="*/ 82464 h 84947"/>
                <a:gd name="connsiteX6" fmla="*/ 147677 w 150291"/>
                <a:gd name="connsiteY6" fmla="*/ 78021 h 84947"/>
                <a:gd name="connsiteX7" fmla="*/ 78021 w 150291"/>
                <a:gd name="connsiteY7" fmla="*/ 8364 h 84947"/>
                <a:gd name="connsiteX8" fmla="*/ 75538 w 150291"/>
                <a:gd name="connsiteY8" fmla="*/ 8429 h 84947"/>
                <a:gd name="connsiteX9" fmla="*/ 75407 w 150291"/>
                <a:gd name="connsiteY9" fmla="*/ 8429 h 84947"/>
                <a:gd name="connsiteX10" fmla="*/ 71225 w 150291"/>
                <a:gd name="connsiteY10" fmla="*/ 4378 h 84947"/>
                <a:gd name="connsiteX11" fmla="*/ 72336 w 150291"/>
                <a:gd name="connsiteY11" fmla="*/ 1372 h 84947"/>
                <a:gd name="connsiteX12" fmla="*/ 75276 w 150291"/>
                <a:gd name="connsiteY12" fmla="*/ 65 h 84947"/>
                <a:gd name="connsiteX13" fmla="*/ 78021 w 150291"/>
                <a:gd name="connsiteY13" fmla="*/ 0 h 84947"/>
                <a:gd name="connsiteX14" fmla="*/ 156041 w 150291"/>
                <a:gd name="connsiteY14" fmla="*/ 78021 h 84947"/>
                <a:gd name="connsiteX15" fmla="*/ 155845 w 150291"/>
                <a:gd name="connsiteY15" fmla="*/ 82921 h 84947"/>
                <a:gd name="connsiteX16" fmla="*/ 155714 w 150291"/>
                <a:gd name="connsiteY16" fmla="*/ 84882 h 84947"/>
                <a:gd name="connsiteX17" fmla="*/ 155714 w 150291"/>
                <a:gd name="connsiteY17" fmla="*/ 85274 h 84947"/>
                <a:gd name="connsiteX18" fmla="*/ 151533 w 150291"/>
                <a:gd name="connsiteY18" fmla="*/ 89064 h 84947"/>
                <a:gd name="connsiteX19" fmla="*/ 4509 w 150291"/>
                <a:gd name="connsiteY19" fmla="*/ 89064 h 84947"/>
                <a:gd name="connsiteX20" fmla="*/ 327 w 150291"/>
                <a:gd name="connsiteY20" fmla="*/ 85274 h 84947"/>
                <a:gd name="connsiteX21" fmla="*/ 261 w 150291"/>
                <a:gd name="connsiteY21" fmla="*/ 84686 h 84947"/>
                <a:gd name="connsiteX22" fmla="*/ 196 w 150291"/>
                <a:gd name="connsiteY22" fmla="*/ 83183 h 84947"/>
                <a:gd name="connsiteX23" fmla="*/ 196 w 150291"/>
                <a:gd name="connsiteY23" fmla="*/ 83117 h 84947"/>
                <a:gd name="connsiteX24" fmla="*/ 0 w 150291"/>
                <a:gd name="connsiteY24" fmla="*/ 78021 h 84947"/>
                <a:gd name="connsiteX25" fmla="*/ 62142 w 150291"/>
                <a:gd name="connsiteY25" fmla="*/ 1634 h 84947"/>
                <a:gd name="connsiteX26" fmla="*/ 67043 w 150291"/>
                <a:gd name="connsiteY26" fmla="*/ 4901 h 84947"/>
                <a:gd name="connsiteX27" fmla="*/ 63841 w 150291"/>
                <a:gd name="connsiteY27" fmla="*/ 9867 h 84947"/>
                <a:gd name="connsiteX28" fmla="*/ 8364 w 150291"/>
                <a:gd name="connsiteY28" fmla="*/ 78021 h 84947"/>
                <a:gd name="connsiteX29" fmla="*/ 8495 w 150291"/>
                <a:gd name="connsiteY29" fmla="*/ 82464 h 84947"/>
                <a:gd name="connsiteX30" fmla="*/ 8560 w 150291"/>
                <a:gd name="connsiteY30" fmla="*/ 82660 h 84947"/>
                <a:gd name="connsiteX31" fmla="*/ 8690 w 150291"/>
                <a:gd name="connsiteY31" fmla="*/ 84490 h 84947"/>
                <a:gd name="connsiteX32" fmla="*/ 4901 w 150291"/>
                <a:gd name="connsiteY32" fmla="*/ 89064 h 84947"/>
                <a:gd name="connsiteX33" fmla="*/ 4509 w 150291"/>
                <a:gd name="connsiteY33" fmla="*/ 89064 h 8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0291" h="84947">
                  <a:moveTo>
                    <a:pt x="151533" y="89064"/>
                  </a:moveTo>
                  <a:cubicBezTo>
                    <a:pt x="151402" y="89064"/>
                    <a:pt x="151271" y="89064"/>
                    <a:pt x="151141" y="89064"/>
                  </a:cubicBezTo>
                  <a:cubicBezTo>
                    <a:pt x="150029" y="88933"/>
                    <a:pt x="148984" y="88410"/>
                    <a:pt x="148331" y="87561"/>
                  </a:cubicBezTo>
                  <a:cubicBezTo>
                    <a:pt x="147612" y="86711"/>
                    <a:pt x="147285" y="85601"/>
                    <a:pt x="147350" y="84490"/>
                  </a:cubicBezTo>
                  <a:cubicBezTo>
                    <a:pt x="147416" y="83771"/>
                    <a:pt x="147481" y="83183"/>
                    <a:pt x="147481" y="82660"/>
                  </a:cubicBezTo>
                  <a:lnTo>
                    <a:pt x="147481" y="82464"/>
                  </a:lnTo>
                  <a:cubicBezTo>
                    <a:pt x="147612" y="81157"/>
                    <a:pt x="147677" y="79720"/>
                    <a:pt x="147677" y="78021"/>
                  </a:cubicBezTo>
                  <a:cubicBezTo>
                    <a:pt x="147612" y="39664"/>
                    <a:pt x="116312" y="8429"/>
                    <a:pt x="78021" y="8364"/>
                  </a:cubicBezTo>
                  <a:cubicBezTo>
                    <a:pt x="77106" y="8364"/>
                    <a:pt x="76322" y="8429"/>
                    <a:pt x="75538" y="8429"/>
                  </a:cubicBezTo>
                  <a:lnTo>
                    <a:pt x="75407" y="8429"/>
                  </a:lnTo>
                  <a:cubicBezTo>
                    <a:pt x="73120" y="8429"/>
                    <a:pt x="71290" y="6665"/>
                    <a:pt x="71225" y="4378"/>
                  </a:cubicBezTo>
                  <a:cubicBezTo>
                    <a:pt x="71159" y="3267"/>
                    <a:pt x="71617" y="2222"/>
                    <a:pt x="72336" y="1372"/>
                  </a:cubicBezTo>
                  <a:cubicBezTo>
                    <a:pt x="73120" y="588"/>
                    <a:pt x="74165" y="131"/>
                    <a:pt x="75276" y="65"/>
                  </a:cubicBezTo>
                  <a:cubicBezTo>
                    <a:pt x="76060" y="65"/>
                    <a:pt x="76975" y="0"/>
                    <a:pt x="78021" y="0"/>
                  </a:cubicBezTo>
                  <a:cubicBezTo>
                    <a:pt x="121017" y="65"/>
                    <a:pt x="156041" y="35024"/>
                    <a:pt x="156041" y="78021"/>
                  </a:cubicBezTo>
                  <a:cubicBezTo>
                    <a:pt x="156041" y="79393"/>
                    <a:pt x="155976" y="81157"/>
                    <a:pt x="155845" y="82921"/>
                  </a:cubicBezTo>
                  <a:cubicBezTo>
                    <a:pt x="155845" y="83640"/>
                    <a:pt x="155780" y="84294"/>
                    <a:pt x="155714" y="84882"/>
                  </a:cubicBezTo>
                  <a:lnTo>
                    <a:pt x="155714" y="85274"/>
                  </a:lnTo>
                  <a:cubicBezTo>
                    <a:pt x="155518" y="87430"/>
                    <a:pt x="153689" y="89064"/>
                    <a:pt x="151533" y="89064"/>
                  </a:cubicBezTo>
                  <a:close/>
                  <a:moveTo>
                    <a:pt x="4509" y="89064"/>
                  </a:moveTo>
                  <a:cubicBezTo>
                    <a:pt x="2352" y="89064"/>
                    <a:pt x="522" y="87430"/>
                    <a:pt x="327" y="85274"/>
                  </a:cubicBezTo>
                  <a:lnTo>
                    <a:pt x="261" y="84686"/>
                  </a:lnTo>
                  <a:cubicBezTo>
                    <a:pt x="261" y="84228"/>
                    <a:pt x="196" y="83706"/>
                    <a:pt x="196" y="83183"/>
                  </a:cubicBezTo>
                  <a:lnTo>
                    <a:pt x="196" y="83117"/>
                  </a:lnTo>
                  <a:cubicBezTo>
                    <a:pt x="65" y="81288"/>
                    <a:pt x="0" y="79393"/>
                    <a:pt x="0" y="78021"/>
                  </a:cubicBezTo>
                  <a:cubicBezTo>
                    <a:pt x="65" y="41232"/>
                    <a:pt x="26138" y="9083"/>
                    <a:pt x="62142" y="1634"/>
                  </a:cubicBezTo>
                  <a:cubicBezTo>
                    <a:pt x="64298" y="1176"/>
                    <a:pt x="66585" y="2679"/>
                    <a:pt x="67043" y="4901"/>
                  </a:cubicBezTo>
                  <a:cubicBezTo>
                    <a:pt x="67565" y="7122"/>
                    <a:pt x="66063" y="9344"/>
                    <a:pt x="63841" y="9867"/>
                  </a:cubicBezTo>
                  <a:cubicBezTo>
                    <a:pt x="31692" y="16467"/>
                    <a:pt x="8364" y="45153"/>
                    <a:pt x="8364" y="78021"/>
                  </a:cubicBezTo>
                  <a:cubicBezTo>
                    <a:pt x="8364" y="79524"/>
                    <a:pt x="8429" y="81027"/>
                    <a:pt x="8495" y="82464"/>
                  </a:cubicBezTo>
                  <a:lnTo>
                    <a:pt x="8560" y="82660"/>
                  </a:lnTo>
                  <a:cubicBezTo>
                    <a:pt x="8560" y="83183"/>
                    <a:pt x="8625" y="83771"/>
                    <a:pt x="8690" y="84490"/>
                  </a:cubicBezTo>
                  <a:cubicBezTo>
                    <a:pt x="8887" y="86777"/>
                    <a:pt x="7188" y="88802"/>
                    <a:pt x="4901" y="89064"/>
                  </a:cubicBezTo>
                  <a:cubicBezTo>
                    <a:pt x="4770" y="89064"/>
                    <a:pt x="4639" y="89064"/>
                    <a:pt x="4509" y="890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63011B-3281-4A58-90A6-6F71DE70DE0F}"/>
                </a:ext>
              </a:extLst>
            </p:cNvPr>
            <p:cNvSpPr/>
            <p:nvPr/>
          </p:nvSpPr>
          <p:spPr>
            <a:xfrm>
              <a:off x="5351603" y="2737640"/>
              <a:ext cx="150291" cy="143757"/>
            </a:xfrm>
            <a:custGeom>
              <a:avLst/>
              <a:gdLst>
                <a:gd name="connsiteX0" fmla="*/ 78021 w 150291"/>
                <a:gd name="connsiteY0" fmla="*/ 145913 h 143756"/>
                <a:gd name="connsiteX1" fmla="*/ 75276 w 150291"/>
                <a:gd name="connsiteY1" fmla="*/ 143495 h 143756"/>
                <a:gd name="connsiteX2" fmla="*/ 59332 w 150291"/>
                <a:gd name="connsiteY2" fmla="*/ 128466 h 143756"/>
                <a:gd name="connsiteX3" fmla="*/ 58090 w 150291"/>
                <a:gd name="connsiteY3" fmla="*/ 125460 h 143756"/>
                <a:gd name="connsiteX4" fmla="*/ 59332 w 150291"/>
                <a:gd name="connsiteY4" fmla="*/ 122520 h 143756"/>
                <a:gd name="connsiteX5" fmla="*/ 65279 w 150291"/>
                <a:gd name="connsiteY5" fmla="*/ 122585 h 143756"/>
                <a:gd name="connsiteX6" fmla="*/ 78021 w 150291"/>
                <a:gd name="connsiteY6" fmla="*/ 134739 h 143756"/>
                <a:gd name="connsiteX7" fmla="*/ 147677 w 150291"/>
                <a:gd name="connsiteY7" fmla="*/ 4117 h 143756"/>
                <a:gd name="connsiteX8" fmla="*/ 151794 w 150291"/>
                <a:gd name="connsiteY8" fmla="*/ 0 h 143756"/>
                <a:gd name="connsiteX9" fmla="*/ 151925 w 150291"/>
                <a:gd name="connsiteY9" fmla="*/ 0 h 143756"/>
                <a:gd name="connsiteX10" fmla="*/ 156041 w 150291"/>
                <a:gd name="connsiteY10" fmla="*/ 4247 h 143756"/>
                <a:gd name="connsiteX11" fmla="*/ 135262 w 150291"/>
                <a:gd name="connsiteY11" fmla="*/ 78413 h 143756"/>
                <a:gd name="connsiteX12" fmla="*/ 80765 w 150291"/>
                <a:gd name="connsiteY12" fmla="*/ 143495 h 143756"/>
                <a:gd name="connsiteX13" fmla="*/ 78021 w 150291"/>
                <a:gd name="connsiteY13" fmla="*/ 145913 h 143756"/>
                <a:gd name="connsiteX14" fmla="*/ 53647 w 150291"/>
                <a:gd name="connsiteY14" fmla="*/ 120560 h 143756"/>
                <a:gd name="connsiteX15" fmla="*/ 50576 w 150291"/>
                <a:gd name="connsiteY15" fmla="*/ 119253 h 143756"/>
                <a:gd name="connsiteX16" fmla="*/ 0 w 150291"/>
                <a:gd name="connsiteY16" fmla="*/ 4247 h 143756"/>
                <a:gd name="connsiteX17" fmla="*/ 0 w 150291"/>
                <a:gd name="connsiteY17" fmla="*/ 3921 h 143756"/>
                <a:gd name="connsiteX18" fmla="*/ 65 w 150291"/>
                <a:gd name="connsiteY18" fmla="*/ 3921 h 143756"/>
                <a:gd name="connsiteX19" fmla="*/ 1176 w 150291"/>
                <a:gd name="connsiteY19" fmla="*/ 1307 h 143756"/>
                <a:gd name="connsiteX20" fmla="*/ 4117 w 150291"/>
                <a:gd name="connsiteY20" fmla="*/ 0 h 143756"/>
                <a:gd name="connsiteX21" fmla="*/ 4247 w 150291"/>
                <a:gd name="connsiteY21" fmla="*/ 0 h 143756"/>
                <a:gd name="connsiteX22" fmla="*/ 8364 w 150291"/>
                <a:gd name="connsiteY22" fmla="*/ 4117 h 143756"/>
                <a:gd name="connsiteX23" fmla="*/ 56784 w 150291"/>
                <a:gd name="connsiteY23" fmla="*/ 113633 h 143756"/>
                <a:gd name="connsiteX24" fmla="*/ 57829 w 150291"/>
                <a:gd name="connsiteY24" fmla="*/ 116574 h 143756"/>
                <a:gd name="connsiteX25" fmla="*/ 56457 w 150291"/>
                <a:gd name="connsiteY25" fmla="*/ 119514 h 143756"/>
                <a:gd name="connsiteX26" fmla="*/ 53647 w 150291"/>
                <a:gd name="connsiteY26" fmla="*/ 120560 h 14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50291" h="143756">
                  <a:moveTo>
                    <a:pt x="78021" y="145913"/>
                  </a:moveTo>
                  <a:lnTo>
                    <a:pt x="75276" y="143495"/>
                  </a:lnTo>
                  <a:cubicBezTo>
                    <a:pt x="69722" y="138529"/>
                    <a:pt x="64364" y="133498"/>
                    <a:pt x="59332" y="128466"/>
                  </a:cubicBezTo>
                  <a:cubicBezTo>
                    <a:pt x="58548" y="127682"/>
                    <a:pt x="58090" y="126637"/>
                    <a:pt x="58090" y="125460"/>
                  </a:cubicBezTo>
                  <a:cubicBezTo>
                    <a:pt x="58090" y="124349"/>
                    <a:pt x="58548" y="123304"/>
                    <a:pt x="59332" y="122520"/>
                  </a:cubicBezTo>
                  <a:cubicBezTo>
                    <a:pt x="60901" y="120952"/>
                    <a:pt x="63710" y="120952"/>
                    <a:pt x="65279" y="122585"/>
                  </a:cubicBezTo>
                  <a:cubicBezTo>
                    <a:pt x="69330" y="126637"/>
                    <a:pt x="73577" y="130753"/>
                    <a:pt x="78021" y="134739"/>
                  </a:cubicBezTo>
                  <a:cubicBezTo>
                    <a:pt x="123957" y="93180"/>
                    <a:pt x="146697" y="50511"/>
                    <a:pt x="147677" y="4117"/>
                  </a:cubicBezTo>
                  <a:cubicBezTo>
                    <a:pt x="147677" y="1830"/>
                    <a:pt x="149572" y="0"/>
                    <a:pt x="151794" y="0"/>
                  </a:cubicBezTo>
                  <a:lnTo>
                    <a:pt x="151925" y="0"/>
                  </a:lnTo>
                  <a:cubicBezTo>
                    <a:pt x="154212" y="65"/>
                    <a:pt x="156041" y="1960"/>
                    <a:pt x="156041" y="4247"/>
                  </a:cubicBezTo>
                  <a:cubicBezTo>
                    <a:pt x="155518" y="29732"/>
                    <a:pt x="148527" y="54693"/>
                    <a:pt x="135262" y="78413"/>
                  </a:cubicBezTo>
                  <a:cubicBezTo>
                    <a:pt x="122847" y="100630"/>
                    <a:pt x="104550" y="122520"/>
                    <a:pt x="80765" y="143495"/>
                  </a:cubicBezTo>
                  <a:lnTo>
                    <a:pt x="78021" y="145913"/>
                  </a:lnTo>
                  <a:close/>
                  <a:moveTo>
                    <a:pt x="53647" y="120560"/>
                  </a:moveTo>
                  <a:cubicBezTo>
                    <a:pt x="52471" y="120560"/>
                    <a:pt x="51360" y="120102"/>
                    <a:pt x="50576" y="119253"/>
                  </a:cubicBezTo>
                  <a:cubicBezTo>
                    <a:pt x="17839" y="83183"/>
                    <a:pt x="784" y="44499"/>
                    <a:pt x="0" y="4247"/>
                  </a:cubicBezTo>
                  <a:lnTo>
                    <a:pt x="0" y="3921"/>
                  </a:lnTo>
                  <a:lnTo>
                    <a:pt x="65" y="3921"/>
                  </a:lnTo>
                  <a:cubicBezTo>
                    <a:pt x="65" y="2940"/>
                    <a:pt x="457" y="2026"/>
                    <a:pt x="1176" y="1307"/>
                  </a:cubicBezTo>
                  <a:cubicBezTo>
                    <a:pt x="1960" y="457"/>
                    <a:pt x="3006" y="0"/>
                    <a:pt x="4117" y="0"/>
                  </a:cubicBezTo>
                  <a:lnTo>
                    <a:pt x="4247" y="0"/>
                  </a:lnTo>
                  <a:cubicBezTo>
                    <a:pt x="6469" y="0"/>
                    <a:pt x="8298" y="1830"/>
                    <a:pt x="8364" y="4117"/>
                  </a:cubicBezTo>
                  <a:cubicBezTo>
                    <a:pt x="9148" y="42735"/>
                    <a:pt x="25026" y="78543"/>
                    <a:pt x="56784" y="113633"/>
                  </a:cubicBezTo>
                  <a:cubicBezTo>
                    <a:pt x="57503" y="114417"/>
                    <a:pt x="57895" y="115463"/>
                    <a:pt x="57829" y="116574"/>
                  </a:cubicBezTo>
                  <a:cubicBezTo>
                    <a:pt x="57764" y="117750"/>
                    <a:pt x="57306" y="118730"/>
                    <a:pt x="56457" y="119514"/>
                  </a:cubicBezTo>
                  <a:cubicBezTo>
                    <a:pt x="55673" y="120233"/>
                    <a:pt x="54693" y="120560"/>
                    <a:pt x="53647" y="12056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8CA561D-C2CC-410A-AC94-2CF1F5AA002D}"/>
                </a:ext>
              </a:extLst>
            </p:cNvPr>
            <p:cNvSpPr/>
            <p:nvPr/>
          </p:nvSpPr>
          <p:spPr>
            <a:xfrm>
              <a:off x="5636241" y="2591335"/>
              <a:ext cx="39206" cy="39206"/>
            </a:xfrm>
            <a:custGeom>
              <a:avLst/>
              <a:gdLst>
                <a:gd name="connsiteX0" fmla="*/ 20322 w 39206"/>
                <a:gd name="connsiteY0" fmla="*/ 40644 h 39206"/>
                <a:gd name="connsiteX1" fmla="*/ 0 w 39206"/>
                <a:gd name="connsiteY1" fmla="*/ 20322 h 39206"/>
                <a:gd name="connsiteX2" fmla="*/ 20322 w 39206"/>
                <a:gd name="connsiteY2" fmla="*/ 0 h 39206"/>
                <a:gd name="connsiteX3" fmla="*/ 40644 w 39206"/>
                <a:gd name="connsiteY3" fmla="*/ 20322 h 39206"/>
                <a:gd name="connsiteX4" fmla="*/ 20322 w 39206"/>
                <a:gd name="connsiteY4" fmla="*/ 40644 h 39206"/>
                <a:gd name="connsiteX5" fmla="*/ 20322 w 39206"/>
                <a:gd name="connsiteY5" fmla="*/ 8364 h 39206"/>
                <a:gd name="connsiteX6" fmla="*/ 8364 w 39206"/>
                <a:gd name="connsiteY6" fmla="*/ 20322 h 39206"/>
                <a:gd name="connsiteX7" fmla="*/ 20322 w 39206"/>
                <a:gd name="connsiteY7" fmla="*/ 32280 h 39206"/>
                <a:gd name="connsiteX8" fmla="*/ 32280 w 39206"/>
                <a:gd name="connsiteY8" fmla="*/ 20322 h 39206"/>
                <a:gd name="connsiteX9" fmla="*/ 20322 w 39206"/>
                <a:gd name="connsiteY9" fmla="*/ 8364 h 39206"/>
                <a:gd name="connsiteX10" fmla="*/ 20322 w 39206"/>
                <a:gd name="connsiteY10" fmla="*/ 8364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206" h="39206">
                  <a:moveTo>
                    <a:pt x="20322" y="40644"/>
                  </a:moveTo>
                  <a:cubicBezTo>
                    <a:pt x="9148" y="40644"/>
                    <a:pt x="0" y="31496"/>
                    <a:pt x="0" y="20322"/>
                  </a:cubicBezTo>
                  <a:cubicBezTo>
                    <a:pt x="0" y="9148"/>
                    <a:pt x="9148" y="0"/>
                    <a:pt x="20322" y="0"/>
                  </a:cubicBezTo>
                  <a:cubicBezTo>
                    <a:pt x="31496" y="0"/>
                    <a:pt x="40644" y="9148"/>
                    <a:pt x="40644" y="20322"/>
                  </a:cubicBezTo>
                  <a:cubicBezTo>
                    <a:pt x="40644" y="31496"/>
                    <a:pt x="31496" y="40644"/>
                    <a:pt x="20322" y="40644"/>
                  </a:cubicBezTo>
                  <a:close/>
                  <a:moveTo>
                    <a:pt x="20322" y="8364"/>
                  </a:moveTo>
                  <a:cubicBezTo>
                    <a:pt x="13722" y="8364"/>
                    <a:pt x="8364" y="13722"/>
                    <a:pt x="8364" y="20322"/>
                  </a:cubicBezTo>
                  <a:cubicBezTo>
                    <a:pt x="8364" y="26856"/>
                    <a:pt x="13722" y="32215"/>
                    <a:pt x="20322" y="32280"/>
                  </a:cubicBezTo>
                  <a:cubicBezTo>
                    <a:pt x="26922" y="32215"/>
                    <a:pt x="32215" y="26856"/>
                    <a:pt x="32280" y="20322"/>
                  </a:cubicBezTo>
                  <a:cubicBezTo>
                    <a:pt x="32215" y="13722"/>
                    <a:pt x="26922" y="8364"/>
                    <a:pt x="20322" y="8364"/>
                  </a:cubicBezTo>
                  <a:lnTo>
                    <a:pt x="20322" y="8364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AE1BCB84-4FC2-4497-BB56-77BCF144DCDF}"/>
                </a:ext>
              </a:extLst>
            </p:cNvPr>
            <p:cNvSpPr/>
            <p:nvPr/>
          </p:nvSpPr>
          <p:spPr>
            <a:xfrm>
              <a:off x="5606901" y="2561995"/>
              <a:ext cx="98016" cy="52275"/>
            </a:xfrm>
            <a:custGeom>
              <a:avLst/>
              <a:gdLst>
                <a:gd name="connsiteX0" fmla="*/ 94945 w 98015"/>
                <a:gd name="connsiteY0" fmla="*/ 58025 h 52275"/>
                <a:gd name="connsiteX1" fmla="*/ 94552 w 98015"/>
                <a:gd name="connsiteY1" fmla="*/ 58025 h 52275"/>
                <a:gd name="connsiteX2" fmla="*/ 91743 w 98015"/>
                <a:gd name="connsiteY2" fmla="*/ 56523 h 52275"/>
                <a:gd name="connsiteX3" fmla="*/ 90762 w 98015"/>
                <a:gd name="connsiteY3" fmla="*/ 53517 h 52275"/>
                <a:gd name="connsiteX4" fmla="*/ 90828 w 98015"/>
                <a:gd name="connsiteY4" fmla="*/ 53125 h 52275"/>
                <a:gd name="connsiteX5" fmla="*/ 90828 w 98015"/>
                <a:gd name="connsiteY5" fmla="*/ 52471 h 52275"/>
                <a:gd name="connsiteX6" fmla="*/ 90828 w 98015"/>
                <a:gd name="connsiteY6" fmla="*/ 52275 h 52275"/>
                <a:gd name="connsiteX7" fmla="*/ 90959 w 98015"/>
                <a:gd name="connsiteY7" fmla="*/ 49661 h 52275"/>
                <a:gd name="connsiteX8" fmla="*/ 49661 w 98015"/>
                <a:gd name="connsiteY8" fmla="*/ 8364 h 52275"/>
                <a:gd name="connsiteX9" fmla="*/ 12938 w 98015"/>
                <a:gd name="connsiteY9" fmla="*/ 30777 h 52275"/>
                <a:gd name="connsiteX10" fmla="*/ 7318 w 98015"/>
                <a:gd name="connsiteY10" fmla="*/ 32541 h 52275"/>
                <a:gd name="connsiteX11" fmla="*/ 5489 w 98015"/>
                <a:gd name="connsiteY11" fmla="*/ 26922 h 52275"/>
                <a:gd name="connsiteX12" fmla="*/ 49661 w 98015"/>
                <a:gd name="connsiteY12" fmla="*/ 0 h 52275"/>
                <a:gd name="connsiteX13" fmla="*/ 99322 w 98015"/>
                <a:gd name="connsiteY13" fmla="*/ 49661 h 52275"/>
                <a:gd name="connsiteX14" fmla="*/ 99192 w 98015"/>
                <a:gd name="connsiteY14" fmla="*/ 52929 h 52275"/>
                <a:gd name="connsiteX15" fmla="*/ 99192 w 98015"/>
                <a:gd name="connsiteY15" fmla="*/ 53125 h 52275"/>
                <a:gd name="connsiteX16" fmla="*/ 99127 w 98015"/>
                <a:gd name="connsiteY16" fmla="*/ 53974 h 52275"/>
                <a:gd name="connsiteX17" fmla="*/ 99061 w 98015"/>
                <a:gd name="connsiteY17" fmla="*/ 54235 h 52275"/>
                <a:gd name="connsiteX18" fmla="*/ 94945 w 98015"/>
                <a:gd name="connsiteY18" fmla="*/ 58025 h 52275"/>
                <a:gd name="connsiteX19" fmla="*/ 4378 w 98015"/>
                <a:gd name="connsiteY19" fmla="*/ 58025 h 52275"/>
                <a:gd name="connsiteX20" fmla="*/ 196 w 98015"/>
                <a:gd name="connsiteY20" fmla="*/ 54235 h 52275"/>
                <a:gd name="connsiteX21" fmla="*/ 196 w 98015"/>
                <a:gd name="connsiteY21" fmla="*/ 53909 h 52275"/>
                <a:gd name="connsiteX22" fmla="*/ 130 w 98015"/>
                <a:gd name="connsiteY22" fmla="*/ 52733 h 52275"/>
                <a:gd name="connsiteX23" fmla="*/ 0 w 98015"/>
                <a:gd name="connsiteY23" fmla="*/ 49661 h 52275"/>
                <a:gd name="connsiteX24" fmla="*/ 980 w 98015"/>
                <a:gd name="connsiteY24" fmla="*/ 39795 h 52275"/>
                <a:gd name="connsiteX25" fmla="*/ 5946 w 98015"/>
                <a:gd name="connsiteY25" fmla="*/ 36527 h 52275"/>
                <a:gd name="connsiteX26" fmla="*/ 9213 w 98015"/>
                <a:gd name="connsiteY26" fmla="*/ 41428 h 52275"/>
                <a:gd name="connsiteX27" fmla="*/ 8364 w 98015"/>
                <a:gd name="connsiteY27" fmla="*/ 49661 h 52275"/>
                <a:gd name="connsiteX28" fmla="*/ 8495 w 98015"/>
                <a:gd name="connsiteY28" fmla="*/ 52275 h 52275"/>
                <a:gd name="connsiteX29" fmla="*/ 8495 w 98015"/>
                <a:gd name="connsiteY29" fmla="*/ 52667 h 52275"/>
                <a:gd name="connsiteX30" fmla="*/ 8560 w 98015"/>
                <a:gd name="connsiteY30" fmla="*/ 53517 h 52275"/>
                <a:gd name="connsiteX31" fmla="*/ 7645 w 98015"/>
                <a:gd name="connsiteY31" fmla="*/ 56523 h 52275"/>
                <a:gd name="connsiteX32" fmla="*/ 4770 w 98015"/>
                <a:gd name="connsiteY32" fmla="*/ 58025 h 52275"/>
                <a:gd name="connsiteX33" fmla="*/ 4378 w 98015"/>
                <a:gd name="connsiteY33" fmla="*/ 58025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8015" h="52275">
                  <a:moveTo>
                    <a:pt x="94945" y="58025"/>
                  </a:moveTo>
                  <a:cubicBezTo>
                    <a:pt x="94814" y="58025"/>
                    <a:pt x="94683" y="58025"/>
                    <a:pt x="94552" y="58025"/>
                  </a:cubicBezTo>
                  <a:cubicBezTo>
                    <a:pt x="93442" y="57960"/>
                    <a:pt x="92461" y="57437"/>
                    <a:pt x="91743" y="56523"/>
                  </a:cubicBezTo>
                  <a:cubicBezTo>
                    <a:pt x="91024" y="55673"/>
                    <a:pt x="90632" y="54628"/>
                    <a:pt x="90762" y="53517"/>
                  </a:cubicBezTo>
                  <a:lnTo>
                    <a:pt x="90828" y="53125"/>
                  </a:lnTo>
                  <a:cubicBezTo>
                    <a:pt x="90828" y="52863"/>
                    <a:pt x="90828" y="52667"/>
                    <a:pt x="90828" y="52471"/>
                  </a:cubicBezTo>
                  <a:lnTo>
                    <a:pt x="90828" y="52275"/>
                  </a:lnTo>
                  <a:cubicBezTo>
                    <a:pt x="90893" y="51556"/>
                    <a:pt x="90959" y="50772"/>
                    <a:pt x="90959" y="49661"/>
                  </a:cubicBezTo>
                  <a:cubicBezTo>
                    <a:pt x="90893" y="26922"/>
                    <a:pt x="72401" y="8429"/>
                    <a:pt x="49661" y="8364"/>
                  </a:cubicBezTo>
                  <a:cubicBezTo>
                    <a:pt x="34175" y="8364"/>
                    <a:pt x="20060" y="16989"/>
                    <a:pt x="12938" y="30777"/>
                  </a:cubicBezTo>
                  <a:cubicBezTo>
                    <a:pt x="11892" y="32737"/>
                    <a:pt x="9344" y="33587"/>
                    <a:pt x="7318" y="32541"/>
                  </a:cubicBezTo>
                  <a:cubicBezTo>
                    <a:pt x="5293" y="31496"/>
                    <a:pt x="4443" y="28947"/>
                    <a:pt x="5489" y="26922"/>
                  </a:cubicBezTo>
                  <a:cubicBezTo>
                    <a:pt x="14114" y="10324"/>
                    <a:pt x="31038" y="0"/>
                    <a:pt x="49661" y="0"/>
                  </a:cubicBezTo>
                  <a:cubicBezTo>
                    <a:pt x="77040" y="0"/>
                    <a:pt x="99322" y="22282"/>
                    <a:pt x="99322" y="49661"/>
                  </a:cubicBezTo>
                  <a:cubicBezTo>
                    <a:pt x="99322" y="50707"/>
                    <a:pt x="99257" y="51818"/>
                    <a:pt x="99192" y="52929"/>
                  </a:cubicBezTo>
                  <a:lnTo>
                    <a:pt x="99192" y="53125"/>
                  </a:lnTo>
                  <a:cubicBezTo>
                    <a:pt x="99192" y="53386"/>
                    <a:pt x="99127" y="53713"/>
                    <a:pt x="99127" y="53974"/>
                  </a:cubicBezTo>
                  <a:lnTo>
                    <a:pt x="99061" y="54235"/>
                  </a:lnTo>
                  <a:cubicBezTo>
                    <a:pt x="98930" y="56392"/>
                    <a:pt x="97101" y="58025"/>
                    <a:pt x="94945" y="58025"/>
                  </a:cubicBezTo>
                  <a:close/>
                  <a:moveTo>
                    <a:pt x="4378" y="58025"/>
                  </a:moveTo>
                  <a:cubicBezTo>
                    <a:pt x="2221" y="58025"/>
                    <a:pt x="392" y="56392"/>
                    <a:pt x="196" y="54235"/>
                  </a:cubicBezTo>
                  <a:lnTo>
                    <a:pt x="196" y="53909"/>
                  </a:lnTo>
                  <a:cubicBezTo>
                    <a:pt x="196" y="53582"/>
                    <a:pt x="130" y="53190"/>
                    <a:pt x="130" y="52733"/>
                  </a:cubicBezTo>
                  <a:cubicBezTo>
                    <a:pt x="65" y="51818"/>
                    <a:pt x="0" y="50772"/>
                    <a:pt x="0" y="49661"/>
                  </a:cubicBezTo>
                  <a:cubicBezTo>
                    <a:pt x="0" y="46329"/>
                    <a:pt x="327" y="43062"/>
                    <a:pt x="980" y="39795"/>
                  </a:cubicBezTo>
                  <a:cubicBezTo>
                    <a:pt x="1437" y="37573"/>
                    <a:pt x="3724" y="36070"/>
                    <a:pt x="5946" y="36527"/>
                  </a:cubicBezTo>
                  <a:cubicBezTo>
                    <a:pt x="8168" y="36985"/>
                    <a:pt x="9605" y="39206"/>
                    <a:pt x="9213" y="41428"/>
                  </a:cubicBezTo>
                  <a:cubicBezTo>
                    <a:pt x="8625" y="44107"/>
                    <a:pt x="8364" y="46852"/>
                    <a:pt x="8364" y="49661"/>
                  </a:cubicBezTo>
                  <a:cubicBezTo>
                    <a:pt x="8364" y="50707"/>
                    <a:pt x="8429" y="51491"/>
                    <a:pt x="8495" y="52275"/>
                  </a:cubicBezTo>
                  <a:lnTo>
                    <a:pt x="8495" y="52667"/>
                  </a:lnTo>
                  <a:cubicBezTo>
                    <a:pt x="8495" y="52929"/>
                    <a:pt x="8560" y="53190"/>
                    <a:pt x="8560" y="53517"/>
                  </a:cubicBezTo>
                  <a:cubicBezTo>
                    <a:pt x="8690" y="54628"/>
                    <a:pt x="8298" y="55673"/>
                    <a:pt x="7645" y="56523"/>
                  </a:cubicBezTo>
                  <a:cubicBezTo>
                    <a:pt x="6926" y="57437"/>
                    <a:pt x="5881" y="57960"/>
                    <a:pt x="4770" y="58025"/>
                  </a:cubicBezTo>
                  <a:cubicBezTo>
                    <a:pt x="4639" y="58025"/>
                    <a:pt x="4509" y="58025"/>
                    <a:pt x="4378" y="5802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C7AFE6B7-5BA4-4F28-B46D-D5683C4C2909}"/>
                </a:ext>
              </a:extLst>
            </p:cNvPr>
            <p:cNvSpPr/>
            <p:nvPr/>
          </p:nvSpPr>
          <p:spPr>
            <a:xfrm>
              <a:off x="5606901" y="2607475"/>
              <a:ext cx="98016" cy="91481"/>
            </a:xfrm>
            <a:custGeom>
              <a:avLst/>
              <a:gdLst>
                <a:gd name="connsiteX0" fmla="*/ 49661 w 98015"/>
                <a:gd name="connsiteY0" fmla="*/ 93638 h 91481"/>
                <a:gd name="connsiteX1" fmla="*/ 46917 w 98015"/>
                <a:gd name="connsiteY1" fmla="*/ 91155 h 91481"/>
                <a:gd name="connsiteX2" fmla="*/ 0 w 98015"/>
                <a:gd name="connsiteY2" fmla="*/ 4247 h 91481"/>
                <a:gd name="connsiteX3" fmla="*/ 1176 w 98015"/>
                <a:gd name="connsiteY3" fmla="*/ 1307 h 91481"/>
                <a:gd name="connsiteX4" fmla="*/ 4117 w 98015"/>
                <a:gd name="connsiteY4" fmla="*/ 0 h 91481"/>
                <a:gd name="connsiteX5" fmla="*/ 4247 w 98015"/>
                <a:gd name="connsiteY5" fmla="*/ 0 h 91481"/>
                <a:gd name="connsiteX6" fmla="*/ 8364 w 98015"/>
                <a:gd name="connsiteY6" fmla="*/ 4117 h 91481"/>
                <a:gd name="connsiteX7" fmla="*/ 49661 w 98015"/>
                <a:gd name="connsiteY7" fmla="*/ 82399 h 91481"/>
                <a:gd name="connsiteX8" fmla="*/ 65474 w 98015"/>
                <a:gd name="connsiteY8" fmla="*/ 65997 h 91481"/>
                <a:gd name="connsiteX9" fmla="*/ 71355 w 98015"/>
                <a:gd name="connsiteY9" fmla="*/ 65475 h 91481"/>
                <a:gd name="connsiteX10" fmla="*/ 72858 w 98015"/>
                <a:gd name="connsiteY10" fmla="*/ 68284 h 91481"/>
                <a:gd name="connsiteX11" fmla="*/ 71878 w 98015"/>
                <a:gd name="connsiteY11" fmla="*/ 71356 h 91481"/>
                <a:gd name="connsiteX12" fmla="*/ 52406 w 98015"/>
                <a:gd name="connsiteY12" fmla="*/ 91155 h 91481"/>
                <a:gd name="connsiteX13" fmla="*/ 49661 w 98015"/>
                <a:gd name="connsiteY13" fmla="*/ 93638 h 91481"/>
                <a:gd name="connsiteX14" fmla="*/ 76322 w 98015"/>
                <a:gd name="connsiteY14" fmla="*/ 62926 h 91481"/>
                <a:gd name="connsiteX15" fmla="*/ 73969 w 98015"/>
                <a:gd name="connsiteY15" fmla="*/ 62142 h 91481"/>
                <a:gd name="connsiteX16" fmla="*/ 72924 w 98015"/>
                <a:gd name="connsiteY16" fmla="*/ 56326 h 91481"/>
                <a:gd name="connsiteX17" fmla="*/ 90959 w 98015"/>
                <a:gd name="connsiteY17" fmla="*/ 4117 h 91481"/>
                <a:gd name="connsiteX18" fmla="*/ 95141 w 98015"/>
                <a:gd name="connsiteY18" fmla="*/ 0 h 91481"/>
                <a:gd name="connsiteX19" fmla="*/ 99322 w 98015"/>
                <a:gd name="connsiteY19" fmla="*/ 4247 h 91481"/>
                <a:gd name="connsiteX20" fmla="*/ 79785 w 98015"/>
                <a:gd name="connsiteY20" fmla="*/ 61097 h 91481"/>
                <a:gd name="connsiteX21" fmla="*/ 76322 w 98015"/>
                <a:gd name="connsiteY21" fmla="*/ 62926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015" h="91481">
                  <a:moveTo>
                    <a:pt x="49661" y="93638"/>
                  </a:moveTo>
                  <a:lnTo>
                    <a:pt x="46917" y="91155"/>
                  </a:lnTo>
                  <a:cubicBezTo>
                    <a:pt x="16401" y="64233"/>
                    <a:pt x="653" y="35024"/>
                    <a:pt x="0" y="4247"/>
                  </a:cubicBezTo>
                  <a:cubicBezTo>
                    <a:pt x="0" y="3136"/>
                    <a:pt x="392" y="2091"/>
                    <a:pt x="1176" y="1307"/>
                  </a:cubicBezTo>
                  <a:cubicBezTo>
                    <a:pt x="1960" y="457"/>
                    <a:pt x="3006" y="0"/>
                    <a:pt x="4117" y="0"/>
                  </a:cubicBezTo>
                  <a:lnTo>
                    <a:pt x="4247" y="0"/>
                  </a:lnTo>
                  <a:cubicBezTo>
                    <a:pt x="6469" y="0"/>
                    <a:pt x="8298" y="1830"/>
                    <a:pt x="8364" y="4117"/>
                  </a:cubicBezTo>
                  <a:cubicBezTo>
                    <a:pt x="8952" y="31822"/>
                    <a:pt x="22478" y="57437"/>
                    <a:pt x="49661" y="82399"/>
                  </a:cubicBezTo>
                  <a:cubicBezTo>
                    <a:pt x="55542" y="77040"/>
                    <a:pt x="60835" y="71486"/>
                    <a:pt x="65474" y="65997"/>
                  </a:cubicBezTo>
                  <a:cubicBezTo>
                    <a:pt x="66912" y="64298"/>
                    <a:pt x="69656" y="64037"/>
                    <a:pt x="71355" y="65475"/>
                  </a:cubicBezTo>
                  <a:cubicBezTo>
                    <a:pt x="72270" y="66193"/>
                    <a:pt x="72793" y="67174"/>
                    <a:pt x="72858" y="68284"/>
                  </a:cubicBezTo>
                  <a:cubicBezTo>
                    <a:pt x="72989" y="69395"/>
                    <a:pt x="72597" y="70506"/>
                    <a:pt x="71878" y="71356"/>
                  </a:cubicBezTo>
                  <a:cubicBezTo>
                    <a:pt x="66324" y="78021"/>
                    <a:pt x="59724" y="84686"/>
                    <a:pt x="52406" y="91155"/>
                  </a:cubicBezTo>
                  <a:lnTo>
                    <a:pt x="49661" y="93638"/>
                  </a:lnTo>
                  <a:close/>
                  <a:moveTo>
                    <a:pt x="76322" y="62926"/>
                  </a:moveTo>
                  <a:cubicBezTo>
                    <a:pt x="75472" y="62926"/>
                    <a:pt x="74623" y="62665"/>
                    <a:pt x="73969" y="62142"/>
                  </a:cubicBezTo>
                  <a:cubicBezTo>
                    <a:pt x="72009" y="60835"/>
                    <a:pt x="71551" y="58221"/>
                    <a:pt x="72924" y="56326"/>
                  </a:cubicBezTo>
                  <a:cubicBezTo>
                    <a:pt x="84685" y="39468"/>
                    <a:pt x="90567" y="22348"/>
                    <a:pt x="90959" y="4117"/>
                  </a:cubicBezTo>
                  <a:cubicBezTo>
                    <a:pt x="90959" y="1830"/>
                    <a:pt x="92853" y="0"/>
                    <a:pt x="95141" y="0"/>
                  </a:cubicBezTo>
                  <a:cubicBezTo>
                    <a:pt x="97493" y="65"/>
                    <a:pt x="99322" y="1960"/>
                    <a:pt x="99322" y="4247"/>
                  </a:cubicBezTo>
                  <a:cubicBezTo>
                    <a:pt x="98930" y="23916"/>
                    <a:pt x="92331" y="43062"/>
                    <a:pt x="79785" y="61097"/>
                  </a:cubicBezTo>
                  <a:cubicBezTo>
                    <a:pt x="79001" y="62273"/>
                    <a:pt x="77694" y="62926"/>
                    <a:pt x="76322" y="6292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07D04CC9-A364-4CC0-A186-0D3BEA937800}"/>
                </a:ext>
              </a:extLst>
            </p:cNvPr>
            <p:cNvSpPr/>
            <p:nvPr/>
          </p:nvSpPr>
          <p:spPr>
            <a:xfrm>
              <a:off x="5451121" y="2691311"/>
              <a:ext cx="313651" cy="182963"/>
            </a:xfrm>
            <a:custGeom>
              <a:avLst/>
              <a:gdLst>
                <a:gd name="connsiteX0" fmla="*/ 263467 w 313650"/>
                <a:gd name="connsiteY0" fmla="*/ 189105 h 182962"/>
                <a:gd name="connsiteX1" fmla="*/ 255103 w 313650"/>
                <a:gd name="connsiteY1" fmla="*/ 189105 h 182962"/>
                <a:gd name="connsiteX2" fmla="*/ 250921 w 313650"/>
                <a:gd name="connsiteY2" fmla="*/ 184923 h 182962"/>
                <a:gd name="connsiteX3" fmla="*/ 255103 w 313650"/>
                <a:gd name="connsiteY3" fmla="*/ 180741 h 182962"/>
                <a:gd name="connsiteX4" fmla="*/ 263467 w 313650"/>
                <a:gd name="connsiteY4" fmla="*/ 180741 h 182962"/>
                <a:gd name="connsiteX5" fmla="*/ 267649 w 313650"/>
                <a:gd name="connsiteY5" fmla="*/ 184923 h 182962"/>
                <a:gd name="connsiteX6" fmla="*/ 263467 w 313650"/>
                <a:gd name="connsiteY6" fmla="*/ 189105 h 182962"/>
                <a:gd name="connsiteX7" fmla="*/ 242557 w 313650"/>
                <a:gd name="connsiteY7" fmla="*/ 189105 h 182962"/>
                <a:gd name="connsiteX8" fmla="*/ 234193 w 313650"/>
                <a:gd name="connsiteY8" fmla="*/ 189105 h 182962"/>
                <a:gd name="connsiteX9" fmla="*/ 230011 w 313650"/>
                <a:gd name="connsiteY9" fmla="*/ 184923 h 182962"/>
                <a:gd name="connsiteX10" fmla="*/ 234193 w 313650"/>
                <a:gd name="connsiteY10" fmla="*/ 180741 h 182962"/>
                <a:gd name="connsiteX11" fmla="*/ 242557 w 313650"/>
                <a:gd name="connsiteY11" fmla="*/ 180741 h 182962"/>
                <a:gd name="connsiteX12" fmla="*/ 246739 w 313650"/>
                <a:gd name="connsiteY12" fmla="*/ 184923 h 182962"/>
                <a:gd name="connsiteX13" fmla="*/ 242557 w 313650"/>
                <a:gd name="connsiteY13" fmla="*/ 189105 h 182962"/>
                <a:gd name="connsiteX14" fmla="*/ 221646 w 313650"/>
                <a:gd name="connsiteY14" fmla="*/ 189105 h 182962"/>
                <a:gd name="connsiteX15" fmla="*/ 213283 w 313650"/>
                <a:gd name="connsiteY15" fmla="*/ 189105 h 182962"/>
                <a:gd name="connsiteX16" fmla="*/ 209101 w 313650"/>
                <a:gd name="connsiteY16" fmla="*/ 184923 h 182962"/>
                <a:gd name="connsiteX17" fmla="*/ 213283 w 313650"/>
                <a:gd name="connsiteY17" fmla="*/ 180741 h 182962"/>
                <a:gd name="connsiteX18" fmla="*/ 221646 w 313650"/>
                <a:gd name="connsiteY18" fmla="*/ 180741 h 182962"/>
                <a:gd name="connsiteX19" fmla="*/ 225829 w 313650"/>
                <a:gd name="connsiteY19" fmla="*/ 184923 h 182962"/>
                <a:gd name="connsiteX20" fmla="*/ 221646 w 313650"/>
                <a:gd name="connsiteY20" fmla="*/ 189105 h 182962"/>
                <a:gd name="connsiteX21" fmla="*/ 200737 w 313650"/>
                <a:gd name="connsiteY21" fmla="*/ 189105 h 182962"/>
                <a:gd name="connsiteX22" fmla="*/ 192373 w 313650"/>
                <a:gd name="connsiteY22" fmla="*/ 189105 h 182962"/>
                <a:gd name="connsiteX23" fmla="*/ 188190 w 313650"/>
                <a:gd name="connsiteY23" fmla="*/ 184923 h 182962"/>
                <a:gd name="connsiteX24" fmla="*/ 192373 w 313650"/>
                <a:gd name="connsiteY24" fmla="*/ 180741 h 182962"/>
                <a:gd name="connsiteX25" fmla="*/ 200737 w 313650"/>
                <a:gd name="connsiteY25" fmla="*/ 180741 h 182962"/>
                <a:gd name="connsiteX26" fmla="*/ 204918 w 313650"/>
                <a:gd name="connsiteY26" fmla="*/ 184923 h 182962"/>
                <a:gd name="connsiteX27" fmla="*/ 200737 w 313650"/>
                <a:gd name="connsiteY27" fmla="*/ 189105 h 182962"/>
                <a:gd name="connsiteX28" fmla="*/ 179827 w 313650"/>
                <a:gd name="connsiteY28" fmla="*/ 189105 h 182962"/>
                <a:gd name="connsiteX29" fmla="*/ 171462 w 313650"/>
                <a:gd name="connsiteY29" fmla="*/ 189105 h 182962"/>
                <a:gd name="connsiteX30" fmla="*/ 167280 w 313650"/>
                <a:gd name="connsiteY30" fmla="*/ 184923 h 182962"/>
                <a:gd name="connsiteX31" fmla="*/ 171462 w 313650"/>
                <a:gd name="connsiteY31" fmla="*/ 180741 h 182962"/>
                <a:gd name="connsiteX32" fmla="*/ 179827 w 313650"/>
                <a:gd name="connsiteY32" fmla="*/ 180741 h 182962"/>
                <a:gd name="connsiteX33" fmla="*/ 184008 w 313650"/>
                <a:gd name="connsiteY33" fmla="*/ 184923 h 182962"/>
                <a:gd name="connsiteX34" fmla="*/ 179827 w 313650"/>
                <a:gd name="connsiteY34" fmla="*/ 189105 h 182962"/>
                <a:gd name="connsiteX35" fmla="*/ 158916 w 313650"/>
                <a:gd name="connsiteY35" fmla="*/ 189105 h 182962"/>
                <a:gd name="connsiteX36" fmla="*/ 150552 w 313650"/>
                <a:gd name="connsiteY36" fmla="*/ 189105 h 182962"/>
                <a:gd name="connsiteX37" fmla="*/ 146371 w 313650"/>
                <a:gd name="connsiteY37" fmla="*/ 184923 h 182962"/>
                <a:gd name="connsiteX38" fmla="*/ 150552 w 313650"/>
                <a:gd name="connsiteY38" fmla="*/ 180741 h 182962"/>
                <a:gd name="connsiteX39" fmla="*/ 158916 w 313650"/>
                <a:gd name="connsiteY39" fmla="*/ 180741 h 182962"/>
                <a:gd name="connsiteX40" fmla="*/ 163099 w 313650"/>
                <a:gd name="connsiteY40" fmla="*/ 184923 h 182962"/>
                <a:gd name="connsiteX41" fmla="*/ 158916 w 313650"/>
                <a:gd name="connsiteY41" fmla="*/ 189105 h 182962"/>
                <a:gd name="connsiteX42" fmla="*/ 138006 w 313650"/>
                <a:gd name="connsiteY42" fmla="*/ 189105 h 182962"/>
                <a:gd name="connsiteX43" fmla="*/ 129643 w 313650"/>
                <a:gd name="connsiteY43" fmla="*/ 189105 h 182962"/>
                <a:gd name="connsiteX44" fmla="*/ 125460 w 313650"/>
                <a:gd name="connsiteY44" fmla="*/ 184923 h 182962"/>
                <a:gd name="connsiteX45" fmla="*/ 129643 w 313650"/>
                <a:gd name="connsiteY45" fmla="*/ 180741 h 182962"/>
                <a:gd name="connsiteX46" fmla="*/ 138006 w 313650"/>
                <a:gd name="connsiteY46" fmla="*/ 180741 h 182962"/>
                <a:gd name="connsiteX47" fmla="*/ 142188 w 313650"/>
                <a:gd name="connsiteY47" fmla="*/ 184923 h 182962"/>
                <a:gd name="connsiteX48" fmla="*/ 138006 w 313650"/>
                <a:gd name="connsiteY48" fmla="*/ 189105 h 182962"/>
                <a:gd name="connsiteX49" fmla="*/ 117096 w 313650"/>
                <a:gd name="connsiteY49" fmla="*/ 189105 h 182962"/>
                <a:gd name="connsiteX50" fmla="*/ 108732 w 313650"/>
                <a:gd name="connsiteY50" fmla="*/ 189105 h 182962"/>
                <a:gd name="connsiteX51" fmla="*/ 104550 w 313650"/>
                <a:gd name="connsiteY51" fmla="*/ 184923 h 182962"/>
                <a:gd name="connsiteX52" fmla="*/ 108732 w 313650"/>
                <a:gd name="connsiteY52" fmla="*/ 180741 h 182962"/>
                <a:gd name="connsiteX53" fmla="*/ 117096 w 313650"/>
                <a:gd name="connsiteY53" fmla="*/ 180741 h 182962"/>
                <a:gd name="connsiteX54" fmla="*/ 121278 w 313650"/>
                <a:gd name="connsiteY54" fmla="*/ 184923 h 182962"/>
                <a:gd name="connsiteX55" fmla="*/ 117096 w 313650"/>
                <a:gd name="connsiteY55" fmla="*/ 189105 h 182962"/>
                <a:gd name="connsiteX56" fmla="*/ 96186 w 313650"/>
                <a:gd name="connsiteY56" fmla="*/ 189105 h 182962"/>
                <a:gd name="connsiteX57" fmla="*/ 87822 w 313650"/>
                <a:gd name="connsiteY57" fmla="*/ 189105 h 182962"/>
                <a:gd name="connsiteX58" fmla="*/ 83640 w 313650"/>
                <a:gd name="connsiteY58" fmla="*/ 184923 h 182962"/>
                <a:gd name="connsiteX59" fmla="*/ 87822 w 313650"/>
                <a:gd name="connsiteY59" fmla="*/ 180741 h 182962"/>
                <a:gd name="connsiteX60" fmla="*/ 96186 w 313650"/>
                <a:gd name="connsiteY60" fmla="*/ 180741 h 182962"/>
                <a:gd name="connsiteX61" fmla="*/ 100368 w 313650"/>
                <a:gd name="connsiteY61" fmla="*/ 184923 h 182962"/>
                <a:gd name="connsiteX62" fmla="*/ 96186 w 313650"/>
                <a:gd name="connsiteY62" fmla="*/ 189105 h 182962"/>
                <a:gd name="connsiteX63" fmla="*/ 75276 w 313650"/>
                <a:gd name="connsiteY63" fmla="*/ 189105 h 182962"/>
                <a:gd name="connsiteX64" fmla="*/ 66912 w 313650"/>
                <a:gd name="connsiteY64" fmla="*/ 189105 h 182962"/>
                <a:gd name="connsiteX65" fmla="*/ 62730 w 313650"/>
                <a:gd name="connsiteY65" fmla="*/ 184923 h 182962"/>
                <a:gd name="connsiteX66" fmla="*/ 66912 w 313650"/>
                <a:gd name="connsiteY66" fmla="*/ 180741 h 182962"/>
                <a:gd name="connsiteX67" fmla="*/ 75276 w 313650"/>
                <a:gd name="connsiteY67" fmla="*/ 180741 h 182962"/>
                <a:gd name="connsiteX68" fmla="*/ 79458 w 313650"/>
                <a:gd name="connsiteY68" fmla="*/ 184923 h 182962"/>
                <a:gd name="connsiteX69" fmla="*/ 75276 w 313650"/>
                <a:gd name="connsiteY69" fmla="*/ 189105 h 182962"/>
                <a:gd name="connsiteX70" fmla="*/ 54366 w 313650"/>
                <a:gd name="connsiteY70" fmla="*/ 189105 h 182962"/>
                <a:gd name="connsiteX71" fmla="*/ 46002 w 313650"/>
                <a:gd name="connsiteY71" fmla="*/ 189105 h 182962"/>
                <a:gd name="connsiteX72" fmla="*/ 41820 w 313650"/>
                <a:gd name="connsiteY72" fmla="*/ 184923 h 182962"/>
                <a:gd name="connsiteX73" fmla="*/ 46002 w 313650"/>
                <a:gd name="connsiteY73" fmla="*/ 180741 h 182962"/>
                <a:gd name="connsiteX74" fmla="*/ 54366 w 313650"/>
                <a:gd name="connsiteY74" fmla="*/ 180741 h 182962"/>
                <a:gd name="connsiteX75" fmla="*/ 58548 w 313650"/>
                <a:gd name="connsiteY75" fmla="*/ 184923 h 182962"/>
                <a:gd name="connsiteX76" fmla="*/ 54366 w 313650"/>
                <a:gd name="connsiteY76" fmla="*/ 189105 h 182962"/>
                <a:gd name="connsiteX77" fmla="*/ 33456 w 313650"/>
                <a:gd name="connsiteY77" fmla="*/ 189105 h 182962"/>
                <a:gd name="connsiteX78" fmla="*/ 25092 w 313650"/>
                <a:gd name="connsiteY78" fmla="*/ 189105 h 182962"/>
                <a:gd name="connsiteX79" fmla="*/ 20910 w 313650"/>
                <a:gd name="connsiteY79" fmla="*/ 184923 h 182962"/>
                <a:gd name="connsiteX80" fmla="*/ 25092 w 313650"/>
                <a:gd name="connsiteY80" fmla="*/ 180741 h 182962"/>
                <a:gd name="connsiteX81" fmla="*/ 33456 w 313650"/>
                <a:gd name="connsiteY81" fmla="*/ 180741 h 182962"/>
                <a:gd name="connsiteX82" fmla="*/ 37638 w 313650"/>
                <a:gd name="connsiteY82" fmla="*/ 184923 h 182962"/>
                <a:gd name="connsiteX83" fmla="*/ 33456 w 313650"/>
                <a:gd name="connsiteY83" fmla="*/ 189105 h 182962"/>
                <a:gd name="connsiteX84" fmla="*/ 12546 w 313650"/>
                <a:gd name="connsiteY84" fmla="*/ 189105 h 182962"/>
                <a:gd name="connsiteX85" fmla="*/ 4182 w 313650"/>
                <a:gd name="connsiteY85" fmla="*/ 189105 h 182962"/>
                <a:gd name="connsiteX86" fmla="*/ 0 w 313650"/>
                <a:gd name="connsiteY86" fmla="*/ 184923 h 182962"/>
                <a:gd name="connsiteX87" fmla="*/ 4182 w 313650"/>
                <a:gd name="connsiteY87" fmla="*/ 180741 h 182962"/>
                <a:gd name="connsiteX88" fmla="*/ 12546 w 313650"/>
                <a:gd name="connsiteY88" fmla="*/ 180741 h 182962"/>
                <a:gd name="connsiteX89" fmla="*/ 16728 w 313650"/>
                <a:gd name="connsiteY89" fmla="*/ 184923 h 182962"/>
                <a:gd name="connsiteX90" fmla="*/ 12546 w 313650"/>
                <a:gd name="connsiteY90" fmla="*/ 189105 h 182962"/>
                <a:gd name="connsiteX91" fmla="*/ 275947 w 313650"/>
                <a:gd name="connsiteY91" fmla="*/ 188387 h 182962"/>
                <a:gd name="connsiteX92" fmla="*/ 271831 w 313650"/>
                <a:gd name="connsiteY92" fmla="*/ 184923 h 182962"/>
                <a:gd name="connsiteX93" fmla="*/ 275229 w 313650"/>
                <a:gd name="connsiteY93" fmla="*/ 180088 h 182962"/>
                <a:gd name="connsiteX94" fmla="*/ 282547 w 313650"/>
                <a:gd name="connsiteY94" fmla="*/ 178128 h 182962"/>
                <a:gd name="connsiteX95" fmla="*/ 287905 w 313650"/>
                <a:gd name="connsiteY95" fmla="*/ 180611 h 182962"/>
                <a:gd name="connsiteX96" fmla="*/ 285422 w 313650"/>
                <a:gd name="connsiteY96" fmla="*/ 185969 h 182962"/>
                <a:gd name="connsiteX97" fmla="*/ 276601 w 313650"/>
                <a:gd name="connsiteY97" fmla="*/ 188321 h 182962"/>
                <a:gd name="connsiteX98" fmla="*/ 275947 w 313650"/>
                <a:gd name="connsiteY98" fmla="*/ 188387 h 182962"/>
                <a:gd name="connsiteX99" fmla="*/ 294897 w 313650"/>
                <a:gd name="connsiteY99" fmla="*/ 180088 h 182962"/>
                <a:gd name="connsiteX100" fmla="*/ 291630 w 313650"/>
                <a:gd name="connsiteY100" fmla="*/ 178520 h 182962"/>
                <a:gd name="connsiteX101" fmla="*/ 292283 w 313650"/>
                <a:gd name="connsiteY101" fmla="*/ 172639 h 182962"/>
                <a:gd name="connsiteX102" fmla="*/ 297642 w 313650"/>
                <a:gd name="connsiteY102" fmla="*/ 167411 h 182962"/>
                <a:gd name="connsiteX103" fmla="*/ 303523 w 313650"/>
                <a:gd name="connsiteY103" fmla="*/ 166823 h 182962"/>
                <a:gd name="connsiteX104" fmla="*/ 304110 w 313650"/>
                <a:gd name="connsiteY104" fmla="*/ 172704 h 182962"/>
                <a:gd name="connsiteX105" fmla="*/ 297511 w 313650"/>
                <a:gd name="connsiteY105" fmla="*/ 179173 h 182962"/>
                <a:gd name="connsiteX106" fmla="*/ 294897 w 313650"/>
                <a:gd name="connsiteY106" fmla="*/ 180088 h 182962"/>
                <a:gd name="connsiteX107" fmla="*/ 307313 w 313650"/>
                <a:gd name="connsiteY107" fmla="*/ 163556 h 182962"/>
                <a:gd name="connsiteX108" fmla="*/ 305679 w 313650"/>
                <a:gd name="connsiteY108" fmla="*/ 163229 h 182962"/>
                <a:gd name="connsiteX109" fmla="*/ 303457 w 313650"/>
                <a:gd name="connsiteY109" fmla="*/ 157740 h 182962"/>
                <a:gd name="connsiteX110" fmla="*/ 305809 w 313650"/>
                <a:gd name="connsiteY110" fmla="*/ 150487 h 182962"/>
                <a:gd name="connsiteX111" fmla="*/ 310776 w 313650"/>
                <a:gd name="connsiteY111" fmla="*/ 147351 h 182962"/>
                <a:gd name="connsiteX112" fmla="*/ 313912 w 313650"/>
                <a:gd name="connsiteY112" fmla="*/ 152317 h 182962"/>
                <a:gd name="connsiteX113" fmla="*/ 311168 w 313650"/>
                <a:gd name="connsiteY113" fmla="*/ 161007 h 182962"/>
                <a:gd name="connsiteX114" fmla="*/ 307313 w 313650"/>
                <a:gd name="connsiteY114" fmla="*/ 163556 h 182962"/>
                <a:gd name="connsiteX115" fmla="*/ 311037 w 313650"/>
                <a:gd name="connsiteY115" fmla="*/ 143169 h 182962"/>
                <a:gd name="connsiteX116" fmla="*/ 306855 w 313650"/>
                <a:gd name="connsiteY116" fmla="*/ 139117 h 182962"/>
                <a:gd name="connsiteX117" fmla="*/ 306006 w 313650"/>
                <a:gd name="connsiteY117" fmla="*/ 131537 h 182962"/>
                <a:gd name="connsiteX118" fmla="*/ 309273 w 313650"/>
                <a:gd name="connsiteY118" fmla="*/ 126636 h 182962"/>
                <a:gd name="connsiteX119" fmla="*/ 314174 w 313650"/>
                <a:gd name="connsiteY119" fmla="*/ 129904 h 182962"/>
                <a:gd name="connsiteX120" fmla="*/ 315219 w 313650"/>
                <a:gd name="connsiteY120" fmla="*/ 138921 h 182962"/>
                <a:gd name="connsiteX121" fmla="*/ 311168 w 313650"/>
                <a:gd name="connsiteY121" fmla="*/ 143234 h 182962"/>
                <a:gd name="connsiteX122" fmla="*/ 311037 w 313650"/>
                <a:gd name="connsiteY122" fmla="*/ 143169 h 182962"/>
                <a:gd name="connsiteX123" fmla="*/ 306071 w 313650"/>
                <a:gd name="connsiteY123" fmla="*/ 123043 h 182962"/>
                <a:gd name="connsiteX124" fmla="*/ 302346 w 313650"/>
                <a:gd name="connsiteY124" fmla="*/ 120756 h 182962"/>
                <a:gd name="connsiteX125" fmla="*/ 298360 w 313650"/>
                <a:gd name="connsiteY125" fmla="*/ 114352 h 182962"/>
                <a:gd name="connsiteX126" fmla="*/ 299079 w 313650"/>
                <a:gd name="connsiteY126" fmla="*/ 108471 h 182962"/>
                <a:gd name="connsiteX127" fmla="*/ 304960 w 313650"/>
                <a:gd name="connsiteY127" fmla="*/ 109190 h 182962"/>
                <a:gd name="connsiteX128" fmla="*/ 309861 w 313650"/>
                <a:gd name="connsiteY128" fmla="*/ 116966 h 182962"/>
                <a:gd name="connsiteX129" fmla="*/ 307966 w 313650"/>
                <a:gd name="connsiteY129" fmla="*/ 122585 h 182962"/>
                <a:gd name="connsiteX130" fmla="*/ 306071 w 313650"/>
                <a:gd name="connsiteY130" fmla="*/ 123043 h 182962"/>
                <a:gd name="connsiteX131" fmla="*/ 292545 w 313650"/>
                <a:gd name="connsiteY131" fmla="*/ 107425 h 182962"/>
                <a:gd name="connsiteX132" fmla="*/ 290192 w 313650"/>
                <a:gd name="connsiteY132" fmla="*/ 106707 h 182962"/>
                <a:gd name="connsiteX133" fmla="*/ 283593 w 313650"/>
                <a:gd name="connsiteY133" fmla="*/ 103178 h 182962"/>
                <a:gd name="connsiteX134" fmla="*/ 281306 w 313650"/>
                <a:gd name="connsiteY134" fmla="*/ 97754 h 182962"/>
                <a:gd name="connsiteX135" fmla="*/ 286729 w 313650"/>
                <a:gd name="connsiteY135" fmla="*/ 95467 h 182962"/>
                <a:gd name="connsiteX136" fmla="*/ 294832 w 313650"/>
                <a:gd name="connsiteY136" fmla="*/ 99780 h 182962"/>
                <a:gd name="connsiteX137" fmla="*/ 295943 w 313650"/>
                <a:gd name="connsiteY137" fmla="*/ 105596 h 182962"/>
                <a:gd name="connsiteX138" fmla="*/ 292545 w 313650"/>
                <a:gd name="connsiteY138" fmla="*/ 107425 h 182962"/>
                <a:gd name="connsiteX139" fmla="*/ 273072 w 313650"/>
                <a:gd name="connsiteY139" fmla="*/ 100434 h 182962"/>
                <a:gd name="connsiteX140" fmla="*/ 272615 w 313650"/>
                <a:gd name="connsiteY140" fmla="*/ 100434 h 182962"/>
                <a:gd name="connsiteX141" fmla="*/ 266995 w 313650"/>
                <a:gd name="connsiteY141" fmla="*/ 100107 h 182962"/>
                <a:gd name="connsiteX142" fmla="*/ 264774 w 313650"/>
                <a:gd name="connsiteY142" fmla="*/ 100107 h 182962"/>
                <a:gd name="connsiteX143" fmla="*/ 260592 w 313650"/>
                <a:gd name="connsiteY143" fmla="*/ 95925 h 182962"/>
                <a:gd name="connsiteX144" fmla="*/ 264774 w 313650"/>
                <a:gd name="connsiteY144" fmla="*/ 91743 h 182962"/>
                <a:gd name="connsiteX145" fmla="*/ 266995 w 313650"/>
                <a:gd name="connsiteY145" fmla="*/ 91743 h 182962"/>
                <a:gd name="connsiteX146" fmla="*/ 273595 w 313650"/>
                <a:gd name="connsiteY146" fmla="*/ 92070 h 182962"/>
                <a:gd name="connsiteX147" fmla="*/ 277254 w 313650"/>
                <a:gd name="connsiteY147" fmla="*/ 96709 h 182962"/>
                <a:gd name="connsiteX148" fmla="*/ 273072 w 313650"/>
                <a:gd name="connsiteY148" fmla="*/ 100434 h 182962"/>
                <a:gd name="connsiteX149" fmla="*/ 252162 w 313650"/>
                <a:gd name="connsiteY149" fmla="*/ 100107 h 182962"/>
                <a:gd name="connsiteX150" fmla="*/ 243798 w 313650"/>
                <a:gd name="connsiteY150" fmla="*/ 100107 h 182962"/>
                <a:gd name="connsiteX151" fmla="*/ 239616 w 313650"/>
                <a:gd name="connsiteY151" fmla="*/ 95925 h 182962"/>
                <a:gd name="connsiteX152" fmla="*/ 243798 w 313650"/>
                <a:gd name="connsiteY152" fmla="*/ 91743 h 182962"/>
                <a:gd name="connsiteX153" fmla="*/ 252162 w 313650"/>
                <a:gd name="connsiteY153" fmla="*/ 91743 h 182962"/>
                <a:gd name="connsiteX154" fmla="*/ 256344 w 313650"/>
                <a:gd name="connsiteY154" fmla="*/ 95925 h 182962"/>
                <a:gd name="connsiteX155" fmla="*/ 252162 w 313650"/>
                <a:gd name="connsiteY155" fmla="*/ 100107 h 182962"/>
                <a:gd name="connsiteX156" fmla="*/ 231252 w 313650"/>
                <a:gd name="connsiteY156" fmla="*/ 100107 h 182962"/>
                <a:gd name="connsiteX157" fmla="*/ 222888 w 313650"/>
                <a:gd name="connsiteY157" fmla="*/ 100107 h 182962"/>
                <a:gd name="connsiteX158" fmla="*/ 218706 w 313650"/>
                <a:gd name="connsiteY158" fmla="*/ 95925 h 182962"/>
                <a:gd name="connsiteX159" fmla="*/ 222888 w 313650"/>
                <a:gd name="connsiteY159" fmla="*/ 91743 h 182962"/>
                <a:gd name="connsiteX160" fmla="*/ 231252 w 313650"/>
                <a:gd name="connsiteY160" fmla="*/ 91743 h 182962"/>
                <a:gd name="connsiteX161" fmla="*/ 235434 w 313650"/>
                <a:gd name="connsiteY161" fmla="*/ 95925 h 182962"/>
                <a:gd name="connsiteX162" fmla="*/ 231252 w 313650"/>
                <a:gd name="connsiteY162" fmla="*/ 100107 h 182962"/>
                <a:gd name="connsiteX163" fmla="*/ 210342 w 313650"/>
                <a:gd name="connsiteY163" fmla="*/ 100107 h 182962"/>
                <a:gd name="connsiteX164" fmla="*/ 201978 w 313650"/>
                <a:gd name="connsiteY164" fmla="*/ 100107 h 182962"/>
                <a:gd name="connsiteX165" fmla="*/ 197796 w 313650"/>
                <a:gd name="connsiteY165" fmla="*/ 95925 h 182962"/>
                <a:gd name="connsiteX166" fmla="*/ 201978 w 313650"/>
                <a:gd name="connsiteY166" fmla="*/ 91743 h 182962"/>
                <a:gd name="connsiteX167" fmla="*/ 210342 w 313650"/>
                <a:gd name="connsiteY167" fmla="*/ 91743 h 182962"/>
                <a:gd name="connsiteX168" fmla="*/ 214524 w 313650"/>
                <a:gd name="connsiteY168" fmla="*/ 95925 h 182962"/>
                <a:gd name="connsiteX169" fmla="*/ 210342 w 313650"/>
                <a:gd name="connsiteY169" fmla="*/ 100107 h 182962"/>
                <a:gd name="connsiteX170" fmla="*/ 189432 w 313650"/>
                <a:gd name="connsiteY170" fmla="*/ 100107 h 182962"/>
                <a:gd name="connsiteX171" fmla="*/ 181068 w 313650"/>
                <a:gd name="connsiteY171" fmla="*/ 100107 h 182962"/>
                <a:gd name="connsiteX172" fmla="*/ 176886 w 313650"/>
                <a:gd name="connsiteY172" fmla="*/ 95925 h 182962"/>
                <a:gd name="connsiteX173" fmla="*/ 181068 w 313650"/>
                <a:gd name="connsiteY173" fmla="*/ 91743 h 182962"/>
                <a:gd name="connsiteX174" fmla="*/ 189432 w 313650"/>
                <a:gd name="connsiteY174" fmla="*/ 91743 h 182962"/>
                <a:gd name="connsiteX175" fmla="*/ 193614 w 313650"/>
                <a:gd name="connsiteY175" fmla="*/ 95925 h 182962"/>
                <a:gd name="connsiteX176" fmla="*/ 189432 w 313650"/>
                <a:gd name="connsiteY176" fmla="*/ 100107 h 182962"/>
                <a:gd name="connsiteX177" fmla="*/ 168522 w 313650"/>
                <a:gd name="connsiteY177" fmla="*/ 100107 h 182962"/>
                <a:gd name="connsiteX178" fmla="*/ 160158 w 313650"/>
                <a:gd name="connsiteY178" fmla="*/ 100107 h 182962"/>
                <a:gd name="connsiteX179" fmla="*/ 155976 w 313650"/>
                <a:gd name="connsiteY179" fmla="*/ 95925 h 182962"/>
                <a:gd name="connsiteX180" fmla="*/ 160158 w 313650"/>
                <a:gd name="connsiteY180" fmla="*/ 91743 h 182962"/>
                <a:gd name="connsiteX181" fmla="*/ 168522 w 313650"/>
                <a:gd name="connsiteY181" fmla="*/ 91743 h 182962"/>
                <a:gd name="connsiteX182" fmla="*/ 172704 w 313650"/>
                <a:gd name="connsiteY182" fmla="*/ 95925 h 182962"/>
                <a:gd name="connsiteX183" fmla="*/ 168522 w 313650"/>
                <a:gd name="connsiteY183" fmla="*/ 100107 h 182962"/>
                <a:gd name="connsiteX184" fmla="*/ 147612 w 313650"/>
                <a:gd name="connsiteY184" fmla="*/ 100107 h 182962"/>
                <a:gd name="connsiteX185" fmla="*/ 139248 w 313650"/>
                <a:gd name="connsiteY185" fmla="*/ 100107 h 182962"/>
                <a:gd name="connsiteX186" fmla="*/ 135066 w 313650"/>
                <a:gd name="connsiteY186" fmla="*/ 95925 h 182962"/>
                <a:gd name="connsiteX187" fmla="*/ 139248 w 313650"/>
                <a:gd name="connsiteY187" fmla="*/ 91743 h 182962"/>
                <a:gd name="connsiteX188" fmla="*/ 147612 w 313650"/>
                <a:gd name="connsiteY188" fmla="*/ 91743 h 182962"/>
                <a:gd name="connsiteX189" fmla="*/ 151794 w 313650"/>
                <a:gd name="connsiteY189" fmla="*/ 95925 h 182962"/>
                <a:gd name="connsiteX190" fmla="*/ 147612 w 313650"/>
                <a:gd name="connsiteY190" fmla="*/ 100107 h 182962"/>
                <a:gd name="connsiteX191" fmla="*/ 126702 w 313650"/>
                <a:gd name="connsiteY191" fmla="*/ 99976 h 182962"/>
                <a:gd name="connsiteX192" fmla="*/ 126440 w 313650"/>
                <a:gd name="connsiteY192" fmla="*/ 99976 h 182962"/>
                <a:gd name="connsiteX193" fmla="*/ 117554 w 313650"/>
                <a:gd name="connsiteY193" fmla="*/ 98735 h 182962"/>
                <a:gd name="connsiteX194" fmla="*/ 114352 w 313650"/>
                <a:gd name="connsiteY194" fmla="*/ 93768 h 182962"/>
                <a:gd name="connsiteX195" fmla="*/ 119318 w 313650"/>
                <a:gd name="connsiteY195" fmla="*/ 90567 h 182962"/>
                <a:gd name="connsiteX196" fmla="*/ 127029 w 313650"/>
                <a:gd name="connsiteY196" fmla="*/ 91612 h 182962"/>
                <a:gd name="connsiteX197" fmla="*/ 130949 w 313650"/>
                <a:gd name="connsiteY197" fmla="*/ 96056 h 182962"/>
                <a:gd name="connsiteX198" fmla="*/ 126702 w 313650"/>
                <a:gd name="connsiteY198" fmla="*/ 99976 h 182962"/>
                <a:gd name="connsiteX199" fmla="*/ 106576 w 313650"/>
                <a:gd name="connsiteY199" fmla="*/ 94749 h 182962"/>
                <a:gd name="connsiteX200" fmla="*/ 104681 w 313650"/>
                <a:gd name="connsiteY200" fmla="*/ 94291 h 182962"/>
                <a:gd name="connsiteX201" fmla="*/ 96971 w 313650"/>
                <a:gd name="connsiteY201" fmla="*/ 89390 h 182962"/>
                <a:gd name="connsiteX202" fmla="*/ 96251 w 313650"/>
                <a:gd name="connsiteY202" fmla="*/ 83510 h 182962"/>
                <a:gd name="connsiteX203" fmla="*/ 102133 w 313650"/>
                <a:gd name="connsiteY203" fmla="*/ 82791 h 182962"/>
                <a:gd name="connsiteX204" fmla="*/ 108536 w 313650"/>
                <a:gd name="connsiteY204" fmla="*/ 86842 h 182962"/>
                <a:gd name="connsiteX205" fmla="*/ 110366 w 313650"/>
                <a:gd name="connsiteY205" fmla="*/ 92462 h 182962"/>
                <a:gd name="connsiteX206" fmla="*/ 106576 w 313650"/>
                <a:gd name="connsiteY206" fmla="*/ 94749 h 182962"/>
                <a:gd name="connsiteX207" fmla="*/ 90893 w 313650"/>
                <a:gd name="connsiteY207" fmla="*/ 81222 h 182962"/>
                <a:gd name="connsiteX208" fmla="*/ 87496 w 313650"/>
                <a:gd name="connsiteY208" fmla="*/ 79458 h 182962"/>
                <a:gd name="connsiteX209" fmla="*/ 82921 w 313650"/>
                <a:gd name="connsiteY209" fmla="*/ 71552 h 182962"/>
                <a:gd name="connsiteX210" fmla="*/ 84947 w 313650"/>
                <a:gd name="connsiteY210" fmla="*/ 65997 h 182962"/>
                <a:gd name="connsiteX211" fmla="*/ 90501 w 313650"/>
                <a:gd name="connsiteY211" fmla="*/ 68023 h 182962"/>
                <a:gd name="connsiteX212" fmla="*/ 94291 w 313650"/>
                <a:gd name="connsiteY212" fmla="*/ 74557 h 182962"/>
                <a:gd name="connsiteX213" fmla="*/ 93311 w 313650"/>
                <a:gd name="connsiteY213" fmla="*/ 80373 h 182962"/>
                <a:gd name="connsiteX214" fmla="*/ 90893 w 313650"/>
                <a:gd name="connsiteY214" fmla="*/ 81222 h 182962"/>
                <a:gd name="connsiteX215" fmla="*/ 83118 w 313650"/>
                <a:gd name="connsiteY215" fmla="*/ 62011 h 182962"/>
                <a:gd name="connsiteX216" fmla="*/ 79001 w 313650"/>
                <a:gd name="connsiteY216" fmla="*/ 58483 h 182962"/>
                <a:gd name="connsiteX217" fmla="*/ 78347 w 313650"/>
                <a:gd name="connsiteY217" fmla="*/ 50053 h 182962"/>
                <a:gd name="connsiteX218" fmla="*/ 82529 w 313650"/>
                <a:gd name="connsiteY218" fmla="*/ 45610 h 182962"/>
                <a:gd name="connsiteX219" fmla="*/ 86712 w 313650"/>
                <a:gd name="connsiteY219" fmla="*/ 49531 h 182962"/>
                <a:gd name="connsiteX220" fmla="*/ 87299 w 313650"/>
                <a:gd name="connsiteY220" fmla="*/ 57176 h 182962"/>
                <a:gd name="connsiteX221" fmla="*/ 83836 w 313650"/>
                <a:gd name="connsiteY221" fmla="*/ 61946 h 182962"/>
                <a:gd name="connsiteX222" fmla="*/ 83118 w 313650"/>
                <a:gd name="connsiteY222" fmla="*/ 62011 h 182962"/>
                <a:gd name="connsiteX223" fmla="*/ 84294 w 313650"/>
                <a:gd name="connsiteY223" fmla="*/ 41297 h 182962"/>
                <a:gd name="connsiteX224" fmla="*/ 83183 w 313650"/>
                <a:gd name="connsiteY224" fmla="*/ 41167 h 182962"/>
                <a:gd name="connsiteX225" fmla="*/ 80308 w 313650"/>
                <a:gd name="connsiteY225" fmla="*/ 36004 h 182962"/>
                <a:gd name="connsiteX226" fmla="*/ 83510 w 313650"/>
                <a:gd name="connsiteY226" fmla="*/ 27510 h 182962"/>
                <a:gd name="connsiteX227" fmla="*/ 89064 w 313650"/>
                <a:gd name="connsiteY227" fmla="*/ 25549 h 182962"/>
                <a:gd name="connsiteX228" fmla="*/ 91024 w 313650"/>
                <a:gd name="connsiteY228" fmla="*/ 31104 h 182962"/>
                <a:gd name="connsiteX229" fmla="*/ 88345 w 313650"/>
                <a:gd name="connsiteY229" fmla="*/ 38226 h 182962"/>
                <a:gd name="connsiteX230" fmla="*/ 84294 w 313650"/>
                <a:gd name="connsiteY230" fmla="*/ 41297 h 182962"/>
                <a:gd name="connsiteX231" fmla="*/ 94226 w 313650"/>
                <a:gd name="connsiteY231" fmla="*/ 23132 h 182962"/>
                <a:gd name="connsiteX232" fmla="*/ 91416 w 313650"/>
                <a:gd name="connsiteY232" fmla="*/ 22021 h 182962"/>
                <a:gd name="connsiteX233" fmla="*/ 91155 w 313650"/>
                <a:gd name="connsiteY233" fmla="*/ 16140 h 182962"/>
                <a:gd name="connsiteX234" fmla="*/ 97950 w 313650"/>
                <a:gd name="connsiteY234" fmla="*/ 9998 h 182962"/>
                <a:gd name="connsiteX235" fmla="*/ 103766 w 313650"/>
                <a:gd name="connsiteY235" fmla="*/ 10912 h 182962"/>
                <a:gd name="connsiteX236" fmla="*/ 102851 w 313650"/>
                <a:gd name="connsiteY236" fmla="*/ 16728 h 182962"/>
                <a:gd name="connsiteX237" fmla="*/ 97232 w 313650"/>
                <a:gd name="connsiteY237" fmla="*/ 21760 h 182962"/>
                <a:gd name="connsiteX238" fmla="*/ 94226 w 313650"/>
                <a:gd name="connsiteY238" fmla="*/ 23132 h 182962"/>
                <a:gd name="connsiteX239" fmla="*/ 111411 w 313650"/>
                <a:gd name="connsiteY239" fmla="*/ 11631 h 182962"/>
                <a:gd name="connsiteX240" fmla="*/ 107491 w 313650"/>
                <a:gd name="connsiteY240" fmla="*/ 8887 h 182962"/>
                <a:gd name="connsiteX241" fmla="*/ 109974 w 313650"/>
                <a:gd name="connsiteY241" fmla="*/ 3529 h 182962"/>
                <a:gd name="connsiteX242" fmla="*/ 118664 w 313650"/>
                <a:gd name="connsiteY242" fmla="*/ 1111 h 182962"/>
                <a:gd name="connsiteX243" fmla="*/ 123565 w 313650"/>
                <a:gd name="connsiteY243" fmla="*/ 4443 h 182962"/>
                <a:gd name="connsiteX244" fmla="*/ 120233 w 313650"/>
                <a:gd name="connsiteY244" fmla="*/ 9344 h 182962"/>
                <a:gd name="connsiteX245" fmla="*/ 112849 w 313650"/>
                <a:gd name="connsiteY245" fmla="*/ 11370 h 182962"/>
                <a:gd name="connsiteX246" fmla="*/ 111411 w 313650"/>
                <a:gd name="connsiteY246" fmla="*/ 11631 h 182962"/>
                <a:gd name="connsiteX247" fmla="*/ 179565 w 313650"/>
                <a:gd name="connsiteY247" fmla="*/ 8364 h 182962"/>
                <a:gd name="connsiteX248" fmla="*/ 173750 w 313650"/>
                <a:gd name="connsiteY248" fmla="*/ 8364 h 182962"/>
                <a:gd name="connsiteX249" fmla="*/ 169568 w 313650"/>
                <a:gd name="connsiteY249" fmla="*/ 4182 h 182962"/>
                <a:gd name="connsiteX250" fmla="*/ 173750 w 313650"/>
                <a:gd name="connsiteY250" fmla="*/ 0 h 182962"/>
                <a:gd name="connsiteX251" fmla="*/ 179565 w 313650"/>
                <a:gd name="connsiteY251" fmla="*/ 0 h 182962"/>
                <a:gd name="connsiteX252" fmla="*/ 183747 w 313650"/>
                <a:gd name="connsiteY252" fmla="*/ 4182 h 182962"/>
                <a:gd name="connsiteX253" fmla="*/ 179565 w 313650"/>
                <a:gd name="connsiteY253" fmla="*/ 8364 h 182962"/>
                <a:gd name="connsiteX254" fmla="*/ 161203 w 313650"/>
                <a:gd name="connsiteY254" fmla="*/ 8364 h 182962"/>
                <a:gd name="connsiteX255" fmla="*/ 152840 w 313650"/>
                <a:gd name="connsiteY255" fmla="*/ 8364 h 182962"/>
                <a:gd name="connsiteX256" fmla="*/ 148657 w 313650"/>
                <a:gd name="connsiteY256" fmla="*/ 4182 h 182962"/>
                <a:gd name="connsiteX257" fmla="*/ 152840 w 313650"/>
                <a:gd name="connsiteY257" fmla="*/ 0 h 182962"/>
                <a:gd name="connsiteX258" fmla="*/ 161203 w 313650"/>
                <a:gd name="connsiteY258" fmla="*/ 0 h 182962"/>
                <a:gd name="connsiteX259" fmla="*/ 165385 w 313650"/>
                <a:gd name="connsiteY259" fmla="*/ 4182 h 182962"/>
                <a:gd name="connsiteX260" fmla="*/ 161203 w 313650"/>
                <a:gd name="connsiteY260" fmla="*/ 8364 h 182962"/>
                <a:gd name="connsiteX261" fmla="*/ 140294 w 313650"/>
                <a:gd name="connsiteY261" fmla="*/ 8364 h 182962"/>
                <a:gd name="connsiteX262" fmla="*/ 131929 w 313650"/>
                <a:gd name="connsiteY262" fmla="*/ 8364 h 182962"/>
                <a:gd name="connsiteX263" fmla="*/ 127747 w 313650"/>
                <a:gd name="connsiteY263" fmla="*/ 4182 h 182962"/>
                <a:gd name="connsiteX264" fmla="*/ 131929 w 313650"/>
                <a:gd name="connsiteY264" fmla="*/ 0 h 182962"/>
                <a:gd name="connsiteX265" fmla="*/ 140294 w 313650"/>
                <a:gd name="connsiteY265" fmla="*/ 0 h 182962"/>
                <a:gd name="connsiteX266" fmla="*/ 144475 w 313650"/>
                <a:gd name="connsiteY266" fmla="*/ 4182 h 182962"/>
                <a:gd name="connsiteX267" fmla="*/ 140294 w 313650"/>
                <a:gd name="connsiteY267" fmla="*/ 8364 h 18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</a:cxnLst>
              <a:rect l="l" t="t" r="r" b="b"/>
              <a:pathLst>
                <a:path w="313650" h="182962">
                  <a:moveTo>
                    <a:pt x="263467" y="189105"/>
                  </a:moveTo>
                  <a:lnTo>
                    <a:pt x="255103" y="189105"/>
                  </a:lnTo>
                  <a:cubicBezTo>
                    <a:pt x="252816" y="189105"/>
                    <a:pt x="250921" y="187210"/>
                    <a:pt x="250921" y="184923"/>
                  </a:cubicBezTo>
                  <a:cubicBezTo>
                    <a:pt x="250921" y="182636"/>
                    <a:pt x="252816" y="180741"/>
                    <a:pt x="255103" y="180741"/>
                  </a:cubicBezTo>
                  <a:lnTo>
                    <a:pt x="263467" y="180741"/>
                  </a:lnTo>
                  <a:cubicBezTo>
                    <a:pt x="265754" y="180741"/>
                    <a:pt x="267649" y="182636"/>
                    <a:pt x="267649" y="184923"/>
                  </a:cubicBezTo>
                  <a:cubicBezTo>
                    <a:pt x="267649" y="187210"/>
                    <a:pt x="265754" y="189105"/>
                    <a:pt x="263467" y="189105"/>
                  </a:cubicBezTo>
                  <a:close/>
                  <a:moveTo>
                    <a:pt x="242557" y="189105"/>
                  </a:moveTo>
                  <a:lnTo>
                    <a:pt x="234193" y="189105"/>
                  </a:lnTo>
                  <a:cubicBezTo>
                    <a:pt x="231906" y="189105"/>
                    <a:pt x="230011" y="187210"/>
                    <a:pt x="230011" y="184923"/>
                  </a:cubicBezTo>
                  <a:cubicBezTo>
                    <a:pt x="230011" y="182636"/>
                    <a:pt x="231906" y="180741"/>
                    <a:pt x="234193" y="180741"/>
                  </a:cubicBezTo>
                  <a:lnTo>
                    <a:pt x="242557" y="180741"/>
                  </a:lnTo>
                  <a:cubicBezTo>
                    <a:pt x="244844" y="180741"/>
                    <a:pt x="246739" y="182636"/>
                    <a:pt x="246739" y="184923"/>
                  </a:cubicBezTo>
                  <a:cubicBezTo>
                    <a:pt x="246739" y="187210"/>
                    <a:pt x="244844" y="189105"/>
                    <a:pt x="242557" y="189105"/>
                  </a:cubicBezTo>
                  <a:close/>
                  <a:moveTo>
                    <a:pt x="221646" y="189105"/>
                  </a:moveTo>
                  <a:lnTo>
                    <a:pt x="213283" y="189105"/>
                  </a:lnTo>
                  <a:cubicBezTo>
                    <a:pt x="210995" y="189105"/>
                    <a:pt x="209101" y="187210"/>
                    <a:pt x="209101" y="184923"/>
                  </a:cubicBezTo>
                  <a:cubicBezTo>
                    <a:pt x="209101" y="182636"/>
                    <a:pt x="210995" y="180741"/>
                    <a:pt x="213283" y="180741"/>
                  </a:cubicBezTo>
                  <a:lnTo>
                    <a:pt x="221646" y="180741"/>
                  </a:lnTo>
                  <a:cubicBezTo>
                    <a:pt x="223934" y="180741"/>
                    <a:pt x="225829" y="182636"/>
                    <a:pt x="225829" y="184923"/>
                  </a:cubicBezTo>
                  <a:cubicBezTo>
                    <a:pt x="225829" y="187210"/>
                    <a:pt x="223934" y="189105"/>
                    <a:pt x="221646" y="189105"/>
                  </a:cubicBezTo>
                  <a:close/>
                  <a:moveTo>
                    <a:pt x="200737" y="189105"/>
                  </a:moveTo>
                  <a:lnTo>
                    <a:pt x="192373" y="189105"/>
                  </a:lnTo>
                  <a:cubicBezTo>
                    <a:pt x="190086" y="189105"/>
                    <a:pt x="188190" y="187210"/>
                    <a:pt x="188190" y="184923"/>
                  </a:cubicBezTo>
                  <a:cubicBezTo>
                    <a:pt x="188190" y="182636"/>
                    <a:pt x="190086" y="180741"/>
                    <a:pt x="192373" y="180741"/>
                  </a:cubicBezTo>
                  <a:lnTo>
                    <a:pt x="200737" y="180741"/>
                  </a:lnTo>
                  <a:cubicBezTo>
                    <a:pt x="203024" y="180741"/>
                    <a:pt x="204918" y="182636"/>
                    <a:pt x="204918" y="184923"/>
                  </a:cubicBezTo>
                  <a:cubicBezTo>
                    <a:pt x="204918" y="187210"/>
                    <a:pt x="203024" y="189105"/>
                    <a:pt x="200737" y="189105"/>
                  </a:cubicBezTo>
                  <a:close/>
                  <a:moveTo>
                    <a:pt x="179827" y="189105"/>
                  </a:moveTo>
                  <a:lnTo>
                    <a:pt x="171462" y="189105"/>
                  </a:lnTo>
                  <a:cubicBezTo>
                    <a:pt x="169176" y="189105"/>
                    <a:pt x="167280" y="187210"/>
                    <a:pt x="167280" y="184923"/>
                  </a:cubicBezTo>
                  <a:cubicBezTo>
                    <a:pt x="167280" y="182636"/>
                    <a:pt x="169176" y="180741"/>
                    <a:pt x="171462" y="180741"/>
                  </a:cubicBezTo>
                  <a:lnTo>
                    <a:pt x="179827" y="180741"/>
                  </a:lnTo>
                  <a:cubicBezTo>
                    <a:pt x="182113" y="180741"/>
                    <a:pt x="184008" y="182636"/>
                    <a:pt x="184008" y="184923"/>
                  </a:cubicBezTo>
                  <a:cubicBezTo>
                    <a:pt x="184008" y="187210"/>
                    <a:pt x="182113" y="189105"/>
                    <a:pt x="179827" y="189105"/>
                  </a:cubicBezTo>
                  <a:close/>
                  <a:moveTo>
                    <a:pt x="158916" y="189105"/>
                  </a:moveTo>
                  <a:lnTo>
                    <a:pt x="150552" y="189105"/>
                  </a:lnTo>
                  <a:cubicBezTo>
                    <a:pt x="148265" y="189105"/>
                    <a:pt x="146371" y="187210"/>
                    <a:pt x="146371" y="184923"/>
                  </a:cubicBezTo>
                  <a:cubicBezTo>
                    <a:pt x="146371" y="182636"/>
                    <a:pt x="148265" y="180741"/>
                    <a:pt x="150552" y="180741"/>
                  </a:cubicBezTo>
                  <a:lnTo>
                    <a:pt x="158916" y="180741"/>
                  </a:lnTo>
                  <a:cubicBezTo>
                    <a:pt x="161203" y="180741"/>
                    <a:pt x="163099" y="182636"/>
                    <a:pt x="163099" y="184923"/>
                  </a:cubicBezTo>
                  <a:cubicBezTo>
                    <a:pt x="163099" y="187210"/>
                    <a:pt x="161203" y="189105"/>
                    <a:pt x="158916" y="189105"/>
                  </a:cubicBezTo>
                  <a:close/>
                  <a:moveTo>
                    <a:pt x="138006" y="189105"/>
                  </a:moveTo>
                  <a:lnTo>
                    <a:pt x="129643" y="189105"/>
                  </a:lnTo>
                  <a:cubicBezTo>
                    <a:pt x="127355" y="189105"/>
                    <a:pt x="125460" y="187210"/>
                    <a:pt x="125460" y="184923"/>
                  </a:cubicBezTo>
                  <a:cubicBezTo>
                    <a:pt x="125460" y="182636"/>
                    <a:pt x="127355" y="180741"/>
                    <a:pt x="129643" y="180741"/>
                  </a:cubicBezTo>
                  <a:lnTo>
                    <a:pt x="138006" y="180741"/>
                  </a:lnTo>
                  <a:cubicBezTo>
                    <a:pt x="140294" y="180741"/>
                    <a:pt x="142188" y="182636"/>
                    <a:pt x="142188" y="184923"/>
                  </a:cubicBezTo>
                  <a:cubicBezTo>
                    <a:pt x="142188" y="187210"/>
                    <a:pt x="140294" y="189105"/>
                    <a:pt x="138006" y="189105"/>
                  </a:cubicBezTo>
                  <a:close/>
                  <a:moveTo>
                    <a:pt x="117096" y="189105"/>
                  </a:moveTo>
                  <a:lnTo>
                    <a:pt x="108732" y="189105"/>
                  </a:lnTo>
                  <a:cubicBezTo>
                    <a:pt x="106445" y="189105"/>
                    <a:pt x="104550" y="187210"/>
                    <a:pt x="104550" y="184923"/>
                  </a:cubicBezTo>
                  <a:cubicBezTo>
                    <a:pt x="104550" y="182636"/>
                    <a:pt x="106445" y="180741"/>
                    <a:pt x="108732" y="180741"/>
                  </a:cubicBezTo>
                  <a:lnTo>
                    <a:pt x="117096" y="180741"/>
                  </a:lnTo>
                  <a:cubicBezTo>
                    <a:pt x="119383" y="180741"/>
                    <a:pt x="121278" y="182636"/>
                    <a:pt x="121278" y="184923"/>
                  </a:cubicBezTo>
                  <a:cubicBezTo>
                    <a:pt x="121278" y="187210"/>
                    <a:pt x="119383" y="189105"/>
                    <a:pt x="117096" y="189105"/>
                  </a:cubicBezTo>
                  <a:close/>
                  <a:moveTo>
                    <a:pt x="96186" y="189105"/>
                  </a:moveTo>
                  <a:lnTo>
                    <a:pt x="87822" y="189105"/>
                  </a:lnTo>
                  <a:cubicBezTo>
                    <a:pt x="85535" y="189105"/>
                    <a:pt x="83640" y="187210"/>
                    <a:pt x="83640" y="184923"/>
                  </a:cubicBezTo>
                  <a:cubicBezTo>
                    <a:pt x="83640" y="182636"/>
                    <a:pt x="85535" y="180741"/>
                    <a:pt x="87822" y="180741"/>
                  </a:cubicBezTo>
                  <a:lnTo>
                    <a:pt x="96186" y="180741"/>
                  </a:lnTo>
                  <a:cubicBezTo>
                    <a:pt x="98473" y="180741"/>
                    <a:pt x="100368" y="182636"/>
                    <a:pt x="100368" y="184923"/>
                  </a:cubicBezTo>
                  <a:cubicBezTo>
                    <a:pt x="100368" y="187210"/>
                    <a:pt x="98473" y="189105"/>
                    <a:pt x="96186" y="189105"/>
                  </a:cubicBezTo>
                  <a:close/>
                  <a:moveTo>
                    <a:pt x="75276" y="189105"/>
                  </a:moveTo>
                  <a:lnTo>
                    <a:pt x="66912" y="189105"/>
                  </a:lnTo>
                  <a:cubicBezTo>
                    <a:pt x="64625" y="189105"/>
                    <a:pt x="62730" y="187210"/>
                    <a:pt x="62730" y="184923"/>
                  </a:cubicBezTo>
                  <a:cubicBezTo>
                    <a:pt x="62730" y="182636"/>
                    <a:pt x="64625" y="180741"/>
                    <a:pt x="66912" y="180741"/>
                  </a:cubicBezTo>
                  <a:lnTo>
                    <a:pt x="75276" y="180741"/>
                  </a:lnTo>
                  <a:cubicBezTo>
                    <a:pt x="77563" y="180741"/>
                    <a:pt x="79458" y="182636"/>
                    <a:pt x="79458" y="184923"/>
                  </a:cubicBezTo>
                  <a:cubicBezTo>
                    <a:pt x="79458" y="187210"/>
                    <a:pt x="77563" y="189105"/>
                    <a:pt x="75276" y="189105"/>
                  </a:cubicBezTo>
                  <a:close/>
                  <a:moveTo>
                    <a:pt x="54366" y="189105"/>
                  </a:moveTo>
                  <a:lnTo>
                    <a:pt x="46002" y="189105"/>
                  </a:lnTo>
                  <a:cubicBezTo>
                    <a:pt x="43715" y="189105"/>
                    <a:pt x="41820" y="187210"/>
                    <a:pt x="41820" y="184923"/>
                  </a:cubicBezTo>
                  <a:cubicBezTo>
                    <a:pt x="41820" y="182636"/>
                    <a:pt x="43715" y="180741"/>
                    <a:pt x="46002" y="180741"/>
                  </a:cubicBezTo>
                  <a:lnTo>
                    <a:pt x="54366" y="180741"/>
                  </a:lnTo>
                  <a:cubicBezTo>
                    <a:pt x="56653" y="180741"/>
                    <a:pt x="58548" y="182636"/>
                    <a:pt x="58548" y="184923"/>
                  </a:cubicBezTo>
                  <a:cubicBezTo>
                    <a:pt x="58548" y="187210"/>
                    <a:pt x="56653" y="189105"/>
                    <a:pt x="54366" y="189105"/>
                  </a:cubicBezTo>
                  <a:close/>
                  <a:moveTo>
                    <a:pt x="33456" y="189105"/>
                  </a:moveTo>
                  <a:lnTo>
                    <a:pt x="25092" y="189105"/>
                  </a:lnTo>
                  <a:cubicBezTo>
                    <a:pt x="22805" y="189105"/>
                    <a:pt x="20910" y="187210"/>
                    <a:pt x="20910" y="184923"/>
                  </a:cubicBezTo>
                  <a:cubicBezTo>
                    <a:pt x="20910" y="182636"/>
                    <a:pt x="22805" y="180741"/>
                    <a:pt x="25092" y="180741"/>
                  </a:cubicBezTo>
                  <a:lnTo>
                    <a:pt x="33456" y="180741"/>
                  </a:lnTo>
                  <a:cubicBezTo>
                    <a:pt x="35743" y="180741"/>
                    <a:pt x="37638" y="182636"/>
                    <a:pt x="37638" y="184923"/>
                  </a:cubicBezTo>
                  <a:cubicBezTo>
                    <a:pt x="37638" y="187210"/>
                    <a:pt x="35743" y="189105"/>
                    <a:pt x="33456" y="189105"/>
                  </a:cubicBezTo>
                  <a:close/>
                  <a:moveTo>
                    <a:pt x="12546" y="189105"/>
                  </a:moveTo>
                  <a:lnTo>
                    <a:pt x="4182" y="189105"/>
                  </a:lnTo>
                  <a:cubicBezTo>
                    <a:pt x="1895" y="189105"/>
                    <a:pt x="0" y="187210"/>
                    <a:pt x="0" y="184923"/>
                  </a:cubicBezTo>
                  <a:cubicBezTo>
                    <a:pt x="0" y="182636"/>
                    <a:pt x="1895" y="180741"/>
                    <a:pt x="4182" y="180741"/>
                  </a:cubicBezTo>
                  <a:lnTo>
                    <a:pt x="12546" y="180741"/>
                  </a:lnTo>
                  <a:cubicBezTo>
                    <a:pt x="14833" y="180741"/>
                    <a:pt x="16728" y="182636"/>
                    <a:pt x="16728" y="184923"/>
                  </a:cubicBezTo>
                  <a:cubicBezTo>
                    <a:pt x="16728" y="187210"/>
                    <a:pt x="14833" y="189105"/>
                    <a:pt x="12546" y="189105"/>
                  </a:cubicBezTo>
                  <a:close/>
                  <a:moveTo>
                    <a:pt x="275947" y="188387"/>
                  </a:moveTo>
                  <a:cubicBezTo>
                    <a:pt x="273987" y="188387"/>
                    <a:pt x="272158" y="186949"/>
                    <a:pt x="271831" y="184923"/>
                  </a:cubicBezTo>
                  <a:cubicBezTo>
                    <a:pt x="271439" y="182636"/>
                    <a:pt x="272942" y="180480"/>
                    <a:pt x="275229" y="180088"/>
                  </a:cubicBezTo>
                  <a:cubicBezTo>
                    <a:pt x="277777" y="179630"/>
                    <a:pt x="280195" y="178977"/>
                    <a:pt x="282547" y="178128"/>
                  </a:cubicBezTo>
                  <a:cubicBezTo>
                    <a:pt x="284704" y="177343"/>
                    <a:pt x="287121" y="178454"/>
                    <a:pt x="287905" y="180611"/>
                  </a:cubicBezTo>
                  <a:cubicBezTo>
                    <a:pt x="288689" y="182767"/>
                    <a:pt x="287579" y="185185"/>
                    <a:pt x="285422" y="185969"/>
                  </a:cubicBezTo>
                  <a:cubicBezTo>
                    <a:pt x="282612" y="187014"/>
                    <a:pt x="279672" y="187798"/>
                    <a:pt x="276601" y="188321"/>
                  </a:cubicBezTo>
                  <a:cubicBezTo>
                    <a:pt x="276405" y="188321"/>
                    <a:pt x="276209" y="188387"/>
                    <a:pt x="275947" y="188387"/>
                  </a:cubicBezTo>
                  <a:close/>
                  <a:moveTo>
                    <a:pt x="294897" y="180088"/>
                  </a:moveTo>
                  <a:cubicBezTo>
                    <a:pt x="293656" y="180088"/>
                    <a:pt x="292414" y="179565"/>
                    <a:pt x="291630" y="178520"/>
                  </a:cubicBezTo>
                  <a:cubicBezTo>
                    <a:pt x="290192" y="176690"/>
                    <a:pt x="290519" y="174076"/>
                    <a:pt x="292283" y="172639"/>
                  </a:cubicBezTo>
                  <a:cubicBezTo>
                    <a:pt x="294244" y="171070"/>
                    <a:pt x="296008" y="169306"/>
                    <a:pt x="297642" y="167411"/>
                  </a:cubicBezTo>
                  <a:cubicBezTo>
                    <a:pt x="299079" y="165647"/>
                    <a:pt x="301758" y="165385"/>
                    <a:pt x="303523" y="166823"/>
                  </a:cubicBezTo>
                  <a:cubicBezTo>
                    <a:pt x="305287" y="168261"/>
                    <a:pt x="305548" y="170940"/>
                    <a:pt x="304110" y="172704"/>
                  </a:cubicBezTo>
                  <a:cubicBezTo>
                    <a:pt x="302150" y="175056"/>
                    <a:pt x="299929" y="177278"/>
                    <a:pt x="297511" y="179173"/>
                  </a:cubicBezTo>
                  <a:cubicBezTo>
                    <a:pt x="296727" y="179827"/>
                    <a:pt x="295812" y="180088"/>
                    <a:pt x="294897" y="180088"/>
                  </a:cubicBezTo>
                  <a:close/>
                  <a:moveTo>
                    <a:pt x="307313" y="163556"/>
                  </a:moveTo>
                  <a:cubicBezTo>
                    <a:pt x="306790" y="163556"/>
                    <a:pt x="306202" y="163425"/>
                    <a:pt x="305679" y="163229"/>
                  </a:cubicBezTo>
                  <a:cubicBezTo>
                    <a:pt x="303523" y="162314"/>
                    <a:pt x="302542" y="159897"/>
                    <a:pt x="303457" y="157740"/>
                  </a:cubicBezTo>
                  <a:cubicBezTo>
                    <a:pt x="304438" y="155453"/>
                    <a:pt x="305222" y="152970"/>
                    <a:pt x="305809" y="150487"/>
                  </a:cubicBezTo>
                  <a:cubicBezTo>
                    <a:pt x="306332" y="148200"/>
                    <a:pt x="308619" y="146828"/>
                    <a:pt x="310776" y="147351"/>
                  </a:cubicBezTo>
                  <a:cubicBezTo>
                    <a:pt x="312998" y="147873"/>
                    <a:pt x="314435" y="150095"/>
                    <a:pt x="313912" y="152317"/>
                  </a:cubicBezTo>
                  <a:cubicBezTo>
                    <a:pt x="313259" y="155323"/>
                    <a:pt x="312278" y="158198"/>
                    <a:pt x="311168" y="161007"/>
                  </a:cubicBezTo>
                  <a:cubicBezTo>
                    <a:pt x="310514" y="162576"/>
                    <a:pt x="308946" y="163556"/>
                    <a:pt x="307313" y="163556"/>
                  </a:cubicBezTo>
                  <a:close/>
                  <a:moveTo>
                    <a:pt x="311037" y="143169"/>
                  </a:moveTo>
                  <a:cubicBezTo>
                    <a:pt x="308815" y="143169"/>
                    <a:pt x="306921" y="141404"/>
                    <a:pt x="306855" y="139117"/>
                  </a:cubicBezTo>
                  <a:cubicBezTo>
                    <a:pt x="306790" y="136569"/>
                    <a:pt x="306463" y="134020"/>
                    <a:pt x="306006" y="131537"/>
                  </a:cubicBezTo>
                  <a:cubicBezTo>
                    <a:pt x="305548" y="129250"/>
                    <a:pt x="307051" y="127094"/>
                    <a:pt x="309273" y="126636"/>
                  </a:cubicBezTo>
                  <a:cubicBezTo>
                    <a:pt x="311494" y="126179"/>
                    <a:pt x="313716" y="127682"/>
                    <a:pt x="314174" y="129904"/>
                  </a:cubicBezTo>
                  <a:cubicBezTo>
                    <a:pt x="314762" y="132844"/>
                    <a:pt x="315089" y="135850"/>
                    <a:pt x="315219" y="138921"/>
                  </a:cubicBezTo>
                  <a:cubicBezTo>
                    <a:pt x="315284" y="141208"/>
                    <a:pt x="313455" y="143169"/>
                    <a:pt x="311168" y="143234"/>
                  </a:cubicBezTo>
                  <a:cubicBezTo>
                    <a:pt x="311168" y="143169"/>
                    <a:pt x="311102" y="143169"/>
                    <a:pt x="311037" y="143169"/>
                  </a:cubicBezTo>
                  <a:close/>
                  <a:moveTo>
                    <a:pt x="306071" y="123043"/>
                  </a:moveTo>
                  <a:cubicBezTo>
                    <a:pt x="304568" y="123043"/>
                    <a:pt x="303065" y="122193"/>
                    <a:pt x="302346" y="120756"/>
                  </a:cubicBezTo>
                  <a:cubicBezTo>
                    <a:pt x="301235" y="118468"/>
                    <a:pt x="299863" y="116312"/>
                    <a:pt x="298360" y="114352"/>
                  </a:cubicBezTo>
                  <a:cubicBezTo>
                    <a:pt x="296923" y="112522"/>
                    <a:pt x="297249" y="109908"/>
                    <a:pt x="299079" y="108471"/>
                  </a:cubicBezTo>
                  <a:cubicBezTo>
                    <a:pt x="300909" y="107033"/>
                    <a:pt x="303523" y="107360"/>
                    <a:pt x="304960" y="109190"/>
                  </a:cubicBezTo>
                  <a:cubicBezTo>
                    <a:pt x="306790" y="111542"/>
                    <a:pt x="308489" y="114156"/>
                    <a:pt x="309861" y="116966"/>
                  </a:cubicBezTo>
                  <a:cubicBezTo>
                    <a:pt x="310907" y="119057"/>
                    <a:pt x="310057" y="121540"/>
                    <a:pt x="307966" y="122585"/>
                  </a:cubicBezTo>
                  <a:cubicBezTo>
                    <a:pt x="307378" y="122847"/>
                    <a:pt x="306724" y="123043"/>
                    <a:pt x="306071" y="123043"/>
                  </a:cubicBezTo>
                  <a:close/>
                  <a:moveTo>
                    <a:pt x="292545" y="107425"/>
                  </a:moveTo>
                  <a:cubicBezTo>
                    <a:pt x="291761" y="107425"/>
                    <a:pt x="290911" y="107164"/>
                    <a:pt x="290192" y="106707"/>
                  </a:cubicBezTo>
                  <a:cubicBezTo>
                    <a:pt x="288167" y="105334"/>
                    <a:pt x="285945" y="104158"/>
                    <a:pt x="283593" y="103178"/>
                  </a:cubicBezTo>
                  <a:cubicBezTo>
                    <a:pt x="281436" y="102329"/>
                    <a:pt x="280456" y="99846"/>
                    <a:pt x="281306" y="97754"/>
                  </a:cubicBezTo>
                  <a:cubicBezTo>
                    <a:pt x="282155" y="95598"/>
                    <a:pt x="284638" y="94618"/>
                    <a:pt x="286729" y="95467"/>
                  </a:cubicBezTo>
                  <a:cubicBezTo>
                    <a:pt x="289604" y="96644"/>
                    <a:pt x="292349" y="98081"/>
                    <a:pt x="294832" y="99780"/>
                  </a:cubicBezTo>
                  <a:cubicBezTo>
                    <a:pt x="296727" y="101087"/>
                    <a:pt x="297249" y="103635"/>
                    <a:pt x="295943" y="105596"/>
                  </a:cubicBezTo>
                  <a:cubicBezTo>
                    <a:pt x="295158" y="106772"/>
                    <a:pt x="293852" y="107425"/>
                    <a:pt x="292545" y="107425"/>
                  </a:cubicBezTo>
                  <a:close/>
                  <a:moveTo>
                    <a:pt x="273072" y="100434"/>
                  </a:moveTo>
                  <a:cubicBezTo>
                    <a:pt x="272942" y="100434"/>
                    <a:pt x="272745" y="100434"/>
                    <a:pt x="272615" y="100434"/>
                  </a:cubicBezTo>
                  <a:cubicBezTo>
                    <a:pt x="270785" y="100238"/>
                    <a:pt x="269021" y="100107"/>
                    <a:pt x="266995" y="100107"/>
                  </a:cubicBezTo>
                  <a:lnTo>
                    <a:pt x="264774" y="100107"/>
                  </a:lnTo>
                  <a:cubicBezTo>
                    <a:pt x="262486" y="100107"/>
                    <a:pt x="260592" y="98212"/>
                    <a:pt x="260592" y="95925"/>
                  </a:cubicBezTo>
                  <a:cubicBezTo>
                    <a:pt x="260592" y="93638"/>
                    <a:pt x="262486" y="91743"/>
                    <a:pt x="264774" y="91743"/>
                  </a:cubicBezTo>
                  <a:lnTo>
                    <a:pt x="266995" y="91743"/>
                  </a:lnTo>
                  <a:cubicBezTo>
                    <a:pt x="269282" y="91743"/>
                    <a:pt x="271439" y="91874"/>
                    <a:pt x="273595" y="92070"/>
                  </a:cubicBezTo>
                  <a:cubicBezTo>
                    <a:pt x="275882" y="92331"/>
                    <a:pt x="277516" y="94422"/>
                    <a:pt x="277254" y="96709"/>
                  </a:cubicBezTo>
                  <a:cubicBezTo>
                    <a:pt x="276928" y="98865"/>
                    <a:pt x="275163" y="100434"/>
                    <a:pt x="273072" y="100434"/>
                  </a:cubicBezTo>
                  <a:close/>
                  <a:moveTo>
                    <a:pt x="252162" y="100107"/>
                  </a:moveTo>
                  <a:lnTo>
                    <a:pt x="243798" y="100107"/>
                  </a:lnTo>
                  <a:cubicBezTo>
                    <a:pt x="241511" y="100107"/>
                    <a:pt x="239616" y="98212"/>
                    <a:pt x="239616" y="95925"/>
                  </a:cubicBezTo>
                  <a:cubicBezTo>
                    <a:pt x="239616" y="93638"/>
                    <a:pt x="241511" y="91743"/>
                    <a:pt x="243798" y="91743"/>
                  </a:cubicBezTo>
                  <a:lnTo>
                    <a:pt x="252162" y="91743"/>
                  </a:lnTo>
                  <a:cubicBezTo>
                    <a:pt x="254449" y="91743"/>
                    <a:pt x="256344" y="93638"/>
                    <a:pt x="256344" y="95925"/>
                  </a:cubicBezTo>
                  <a:cubicBezTo>
                    <a:pt x="256344" y="98212"/>
                    <a:pt x="254449" y="100107"/>
                    <a:pt x="252162" y="100107"/>
                  </a:cubicBezTo>
                  <a:close/>
                  <a:moveTo>
                    <a:pt x="231252" y="100107"/>
                  </a:moveTo>
                  <a:lnTo>
                    <a:pt x="222888" y="100107"/>
                  </a:lnTo>
                  <a:cubicBezTo>
                    <a:pt x="220601" y="100107"/>
                    <a:pt x="218706" y="98212"/>
                    <a:pt x="218706" y="95925"/>
                  </a:cubicBezTo>
                  <a:cubicBezTo>
                    <a:pt x="218706" y="93638"/>
                    <a:pt x="220601" y="91743"/>
                    <a:pt x="222888" y="91743"/>
                  </a:cubicBezTo>
                  <a:lnTo>
                    <a:pt x="231252" y="91743"/>
                  </a:lnTo>
                  <a:cubicBezTo>
                    <a:pt x="233539" y="91743"/>
                    <a:pt x="235434" y="93638"/>
                    <a:pt x="235434" y="95925"/>
                  </a:cubicBezTo>
                  <a:cubicBezTo>
                    <a:pt x="235434" y="98212"/>
                    <a:pt x="233539" y="100107"/>
                    <a:pt x="231252" y="100107"/>
                  </a:cubicBezTo>
                  <a:close/>
                  <a:moveTo>
                    <a:pt x="210342" y="100107"/>
                  </a:moveTo>
                  <a:lnTo>
                    <a:pt x="201978" y="100107"/>
                  </a:lnTo>
                  <a:cubicBezTo>
                    <a:pt x="199691" y="100107"/>
                    <a:pt x="197796" y="98212"/>
                    <a:pt x="197796" y="95925"/>
                  </a:cubicBezTo>
                  <a:cubicBezTo>
                    <a:pt x="197796" y="93638"/>
                    <a:pt x="199691" y="91743"/>
                    <a:pt x="201978" y="91743"/>
                  </a:cubicBezTo>
                  <a:lnTo>
                    <a:pt x="210342" y="91743"/>
                  </a:lnTo>
                  <a:cubicBezTo>
                    <a:pt x="212629" y="91743"/>
                    <a:pt x="214524" y="93638"/>
                    <a:pt x="214524" y="95925"/>
                  </a:cubicBezTo>
                  <a:cubicBezTo>
                    <a:pt x="214524" y="98212"/>
                    <a:pt x="212629" y="100107"/>
                    <a:pt x="210342" y="100107"/>
                  </a:cubicBezTo>
                  <a:close/>
                  <a:moveTo>
                    <a:pt x="189432" y="100107"/>
                  </a:moveTo>
                  <a:lnTo>
                    <a:pt x="181068" y="100107"/>
                  </a:lnTo>
                  <a:cubicBezTo>
                    <a:pt x="178781" y="100107"/>
                    <a:pt x="176886" y="98212"/>
                    <a:pt x="176886" y="95925"/>
                  </a:cubicBezTo>
                  <a:cubicBezTo>
                    <a:pt x="176886" y="93638"/>
                    <a:pt x="178781" y="91743"/>
                    <a:pt x="181068" y="91743"/>
                  </a:cubicBezTo>
                  <a:lnTo>
                    <a:pt x="189432" y="91743"/>
                  </a:lnTo>
                  <a:cubicBezTo>
                    <a:pt x="191719" y="91743"/>
                    <a:pt x="193614" y="93638"/>
                    <a:pt x="193614" y="95925"/>
                  </a:cubicBezTo>
                  <a:cubicBezTo>
                    <a:pt x="193614" y="98212"/>
                    <a:pt x="191719" y="100107"/>
                    <a:pt x="189432" y="100107"/>
                  </a:cubicBezTo>
                  <a:close/>
                  <a:moveTo>
                    <a:pt x="168522" y="100107"/>
                  </a:moveTo>
                  <a:lnTo>
                    <a:pt x="160158" y="100107"/>
                  </a:lnTo>
                  <a:cubicBezTo>
                    <a:pt x="157871" y="100107"/>
                    <a:pt x="155976" y="98212"/>
                    <a:pt x="155976" y="95925"/>
                  </a:cubicBezTo>
                  <a:cubicBezTo>
                    <a:pt x="155976" y="93638"/>
                    <a:pt x="157871" y="91743"/>
                    <a:pt x="160158" y="91743"/>
                  </a:cubicBezTo>
                  <a:lnTo>
                    <a:pt x="168522" y="91743"/>
                  </a:lnTo>
                  <a:cubicBezTo>
                    <a:pt x="170809" y="91743"/>
                    <a:pt x="172704" y="93638"/>
                    <a:pt x="172704" y="95925"/>
                  </a:cubicBezTo>
                  <a:cubicBezTo>
                    <a:pt x="172704" y="98212"/>
                    <a:pt x="170809" y="100107"/>
                    <a:pt x="168522" y="100107"/>
                  </a:cubicBezTo>
                  <a:close/>
                  <a:moveTo>
                    <a:pt x="147612" y="100107"/>
                  </a:moveTo>
                  <a:lnTo>
                    <a:pt x="139248" y="100107"/>
                  </a:lnTo>
                  <a:cubicBezTo>
                    <a:pt x="136961" y="100107"/>
                    <a:pt x="135066" y="98212"/>
                    <a:pt x="135066" y="95925"/>
                  </a:cubicBezTo>
                  <a:cubicBezTo>
                    <a:pt x="135066" y="93638"/>
                    <a:pt x="136961" y="91743"/>
                    <a:pt x="139248" y="91743"/>
                  </a:cubicBezTo>
                  <a:lnTo>
                    <a:pt x="147612" y="91743"/>
                  </a:lnTo>
                  <a:cubicBezTo>
                    <a:pt x="149899" y="91743"/>
                    <a:pt x="151794" y="93638"/>
                    <a:pt x="151794" y="95925"/>
                  </a:cubicBezTo>
                  <a:cubicBezTo>
                    <a:pt x="151794" y="98212"/>
                    <a:pt x="149899" y="100107"/>
                    <a:pt x="147612" y="100107"/>
                  </a:cubicBezTo>
                  <a:close/>
                  <a:moveTo>
                    <a:pt x="126702" y="99976"/>
                  </a:moveTo>
                  <a:cubicBezTo>
                    <a:pt x="126637" y="99976"/>
                    <a:pt x="126506" y="99976"/>
                    <a:pt x="126440" y="99976"/>
                  </a:cubicBezTo>
                  <a:cubicBezTo>
                    <a:pt x="123369" y="99780"/>
                    <a:pt x="120429" y="99388"/>
                    <a:pt x="117554" y="98735"/>
                  </a:cubicBezTo>
                  <a:cubicBezTo>
                    <a:pt x="115267" y="98277"/>
                    <a:pt x="113829" y="96056"/>
                    <a:pt x="114352" y="93768"/>
                  </a:cubicBezTo>
                  <a:cubicBezTo>
                    <a:pt x="114875" y="91481"/>
                    <a:pt x="117031" y="90044"/>
                    <a:pt x="119318" y="90567"/>
                  </a:cubicBezTo>
                  <a:cubicBezTo>
                    <a:pt x="121801" y="91089"/>
                    <a:pt x="124350" y="91416"/>
                    <a:pt x="127029" y="91612"/>
                  </a:cubicBezTo>
                  <a:cubicBezTo>
                    <a:pt x="129315" y="91743"/>
                    <a:pt x="131080" y="93768"/>
                    <a:pt x="130949" y="96056"/>
                  </a:cubicBezTo>
                  <a:cubicBezTo>
                    <a:pt x="130688" y="98277"/>
                    <a:pt x="128858" y="99976"/>
                    <a:pt x="126702" y="99976"/>
                  </a:cubicBezTo>
                  <a:close/>
                  <a:moveTo>
                    <a:pt x="106576" y="94749"/>
                  </a:moveTo>
                  <a:cubicBezTo>
                    <a:pt x="105923" y="94749"/>
                    <a:pt x="105269" y="94618"/>
                    <a:pt x="104681" y="94291"/>
                  </a:cubicBezTo>
                  <a:cubicBezTo>
                    <a:pt x="101936" y="92919"/>
                    <a:pt x="99323" y="91285"/>
                    <a:pt x="96971" y="89390"/>
                  </a:cubicBezTo>
                  <a:cubicBezTo>
                    <a:pt x="95141" y="87953"/>
                    <a:pt x="94814" y="85339"/>
                    <a:pt x="96251" y="83510"/>
                  </a:cubicBezTo>
                  <a:cubicBezTo>
                    <a:pt x="97689" y="81680"/>
                    <a:pt x="100303" y="81353"/>
                    <a:pt x="102133" y="82791"/>
                  </a:cubicBezTo>
                  <a:cubicBezTo>
                    <a:pt x="104093" y="84294"/>
                    <a:pt x="106249" y="85666"/>
                    <a:pt x="108536" y="86842"/>
                  </a:cubicBezTo>
                  <a:cubicBezTo>
                    <a:pt x="110562" y="87888"/>
                    <a:pt x="111411" y="90371"/>
                    <a:pt x="110366" y="92462"/>
                  </a:cubicBezTo>
                  <a:cubicBezTo>
                    <a:pt x="109582" y="93899"/>
                    <a:pt x="108144" y="94749"/>
                    <a:pt x="106576" y="94749"/>
                  </a:cubicBezTo>
                  <a:close/>
                  <a:moveTo>
                    <a:pt x="90893" y="81222"/>
                  </a:moveTo>
                  <a:cubicBezTo>
                    <a:pt x="89587" y="81222"/>
                    <a:pt x="88280" y="80634"/>
                    <a:pt x="87496" y="79458"/>
                  </a:cubicBezTo>
                  <a:cubicBezTo>
                    <a:pt x="85731" y="77040"/>
                    <a:pt x="84228" y="74361"/>
                    <a:pt x="82921" y="71552"/>
                  </a:cubicBezTo>
                  <a:cubicBezTo>
                    <a:pt x="81941" y="69461"/>
                    <a:pt x="82856" y="66978"/>
                    <a:pt x="84947" y="65997"/>
                  </a:cubicBezTo>
                  <a:cubicBezTo>
                    <a:pt x="87038" y="65017"/>
                    <a:pt x="89521" y="65932"/>
                    <a:pt x="90501" y="68023"/>
                  </a:cubicBezTo>
                  <a:cubicBezTo>
                    <a:pt x="91547" y="70375"/>
                    <a:pt x="92854" y="72597"/>
                    <a:pt x="94291" y="74557"/>
                  </a:cubicBezTo>
                  <a:cubicBezTo>
                    <a:pt x="95664" y="76452"/>
                    <a:pt x="95206" y="79066"/>
                    <a:pt x="93311" y="80373"/>
                  </a:cubicBezTo>
                  <a:cubicBezTo>
                    <a:pt x="92592" y="80961"/>
                    <a:pt x="91743" y="81222"/>
                    <a:pt x="90893" y="81222"/>
                  </a:cubicBezTo>
                  <a:close/>
                  <a:moveTo>
                    <a:pt x="83118" y="62011"/>
                  </a:moveTo>
                  <a:cubicBezTo>
                    <a:pt x="81092" y="62011"/>
                    <a:pt x="79328" y="60574"/>
                    <a:pt x="79001" y="58483"/>
                  </a:cubicBezTo>
                  <a:cubicBezTo>
                    <a:pt x="78544" y="55673"/>
                    <a:pt x="78347" y="52863"/>
                    <a:pt x="78347" y="50053"/>
                  </a:cubicBezTo>
                  <a:cubicBezTo>
                    <a:pt x="78347" y="47766"/>
                    <a:pt x="80243" y="45610"/>
                    <a:pt x="82529" y="45610"/>
                  </a:cubicBezTo>
                  <a:cubicBezTo>
                    <a:pt x="84816" y="45610"/>
                    <a:pt x="86712" y="47244"/>
                    <a:pt x="86712" y="49531"/>
                  </a:cubicBezTo>
                  <a:cubicBezTo>
                    <a:pt x="86712" y="52406"/>
                    <a:pt x="86907" y="54824"/>
                    <a:pt x="87299" y="57176"/>
                  </a:cubicBezTo>
                  <a:cubicBezTo>
                    <a:pt x="87691" y="59463"/>
                    <a:pt x="86123" y="61619"/>
                    <a:pt x="83836" y="61946"/>
                  </a:cubicBezTo>
                  <a:cubicBezTo>
                    <a:pt x="83575" y="62011"/>
                    <a:pt x="83379" y="62011"/>
                    <a:pt x="83118" y="62011"/>
                  </a:cubicBezTo>
                  <a:close/>
                  <a:moveTo>
                    <a:pt x="84294" y="41297"/>
                  </a:moveTo>
                  <a:cubicBezTo>
                    <a:pt x="83902" y="41297"/>
                    <a:pt x="83575" y="41232"/>
                    <a:pt x="83183" y="41167"/>
                  </a:cubicBezTo>
                  <a:cubicBezTo>
                    <a:pt x="80961" y="40579"/>
                    <a:pt x="79654" y="38226"/>
                    <a:pt x="80308" y="36004"/>
                  </a:cubicBezTo>
                  <a:cubicBezTo>
                    <a:pt x="81157" y="33064"/>
                    <a:pt x="82203" y="30189"/>
                    <a:pt x="83510" y="27510"/>
                  </a:cubicBezTo>
                  <a:cubicBezTo>
                    <a:pt x="84490" y="25419"/>
                    <a:pt x="87038" y="24569"/>
                    <a:pt x="89064" y="25549"/>
                  </a:cubicBezTo>
                  <a:cubicBezTo>
                    <a:pt x="91155" y="26530"/>
                    <a:pt x="92004" y="29078"/>
                    <a:pt x="91024" y="31104"/>
                  </a:cubicBezTo>
                  <a:cubicBezTo>
                    <a:pt x="89913" y="33391"/>
                    <a:pt x="88998" y="35743"/>
                    <a:pt x="88345" y="38226"/>
                  </a:cubicBezTo>
                  <a:cubicBezTo>
                    <a:pt x="87757" y="40121"/>
                    <a:pt x="86123" y="41297"/>
                    <a:pt x="84294" y="41297"/>
                  </a:cubicBezTo>
                  <a:close/>
                  <a:moveTo>
                    <a:pt x="94226" y="23132"/>
                  </a:moveTo>
                  <a:cubicBezTo>
                    <a:pt x="93246" y="23132"/>
                    <a:pt x="92200" y="22805"/>
                    <a:pt x="91416" y="22021"/>
                  </a:cubicBezTo>
                  <a:cubicBezTo>
                    <a:pt x="89717" y="20453"/>
                    <a:pt x="89587" y="17839"/>
                    <a:pt x="91155" y="16140"/>
                  </a:cubicBezTo>
                  <a:cubicBezTo>
                    <a:pt x="93246" y="13853"/>
                    <a:pt x="95533" y="11827"/>
                    <a:pt x="97950" y="9998"/>
                  </a:cubicBezTo>
                  <a:cubicBezTo>
                    <a:pt x="99846" y="8625"/>
                    <a:pt x="102459" y="9017"/>
                    <a:pt x="103766" y="10912"/>
                  </a:cubicBezTo>
                  <a:cubicBezTo>
                    <a:pt x="105139" y="12807"/>
                    <a:pt x="104747" y="15421"/>
                    <a:pt x="102851" y="16728"/>
                  </a:cubicBezTo>
                  <a:cubicBezTo>
                    <a:pt x="100826" y="18231"/>
                    <a:pt x="98931" y="19930"/>
                    <a:pt x="97232" y="21760"/>
                  </a:cubicBezTo>
                  <a:cubicBezTo>
                    <a:pt x="96448" y="22674"/>
                    <a:pt x="95337" y="23132"/>
                    <a:pt x="94226" y="23132"/>
                  </a:cubicBezTo>
                  <a:close/>
                  <a:moveTo>
                    <a:pt x="111411" y="11631"/>
                  </a:moveTo>
                  <a:cubicBezTo>
                    <a:pt x="109712" y="11631"/>
                    <a:pt x="108144" y="10586"/>
                    <a:pt x="107491" y="8887"/>
                  </a:cubicBezTo>
                  <a:cubicBezTo>
                    <a:pt x="106707" y="6730"/>
                    <a:pt x="107817" y="4313"/>
                    <a:pt x="109974" y="3529"/>
                  </a:cubicBezTo>
                  <a:cubicBezTo>
                    <a:pt x="112718" y="2483"/>
                    <a:pt x="115659" y="1699"/>
                    <a:pt x="118664" y="1111"/>
                  </a:cubicBezTo>
                  <a:cubicBezTo>
                    <a:pt x="120952" y="653"/>
                    <a:pt x="123108" y="2156"/>
                    <a:pt x="123565" y="4443"/>
                  </a:cubicBezTo>
                  <a:cubicBezTo>
                    <a:pt x="124023" y="6730"/>
                    <a:pt x="122520" y="8887"/>
                    <a:pt x="120233" y="9344"/>
                  </a:cubicBezTo>
                  <a:cubicBezTo>
                    <a:pt x="117684" y="9867"/>
                    <a:pt x="115201" y="10520"/>
                    <a:pt x="112849" y="11370"/>
                  </a:cubicBezTo>
                  <a:cubicBezTo>
                    <a:pt x="112392" y="11566"/>
                    <a:pt x="111869" y="11631"/>
                    <a:pt x="111411" y="11631"/>
                  </a:cubicBezTo>
                  <a:close/>
                  <a:moveTo>
                    <a:pt x="179565" y="8364"/>
                  </a:moveTo>
                  <a:lnTo>
                    <a:pt x="173750" y="8364"/>
                  </a:lnTo>
                  <a:cubicBezTo>
                    <a:pt x="171462" y="8364"/>
                    <a:pt x="169568" y="6469"/>
                    <a:pt x="169568" y="4182"/>
                  </a:cubicBezTo>
                  <a:cubicBezTo>
                    <a:pt x="169568" y="1895"/>
                    <a:pt x="171462" y="0"/>
                    <a:pt x="173750" y="0"/>
                  </a:cubicBezTo>
                  <a:lnTo>
                    <a:pt x="179565" y="0"/>
                  </a:lnTo>
                  <a:cubicBezTo>
                    <a:pt x="181852" y="0"/>
                    <a:pt x="183747" y="1895"/>
                    <a:pt x="183747" y="4182"/>
                  </a:cubicBezTo>
                  <a:cubicBezTo>
                    <a:pt x="183747" y="6469"/>
                    <a:pt x="181918" y="8364"/>
                    <a:pt x="179565" y="8364"/>
                  </a:cubicBezTo>
                  <a:close/>
                  <a:moveTo>
                    <a:pt x="161203" y="8364"/>
                  </a:moveTo>
                  <a:lnTo>
                    <a:pt x="152840" y="8364"/>
                  </a:lnTo>
                  <a:cubicBezTo>
                    <a:pt x="150552" y="8364"/>
                    <a:pt x="148657" y="6469"/>
                    <a:pt x="148657" y="4182"/>
                  </a:cubicBezTo>
                  <a:cubicBezTo>
                    <a:pt x="148657" y="1895"/>
                    <a:pt x="150552" y="0"/>
                    <a:pt x="152840" y="0"/>
                  </a:cubicBezTo>
                  <a:lnTo>
                    <a:pt x="161203" y="0"/>
                  </a:lnTo>
                  <a:cubicBezTo>
                    <a:pt x="163491" y="0"/>
                    <a:pt x="165385" y="1895"/>
                    <a:pt x="165385" y="4182"/>
                  </a:cubicBezTo>
                  <a:cubicBezTo>
                    <a:pt x="165385" y="6469"/>
                    <a:pt x="163491" y="8364"/>
                    <a:pt x="161203" y="8364"/>
                  </a:cubicBezTo>
                  <a:close/>
                  <a:moveTo>
                    <a:pt x="140294" y="8364"/>
                  </a:moveTo>
                  <a:lnTo>
                    <a:pt x="131929" y="8364"/>
                  </a:lnTo>
                  <a:cubicBezTo>
                    <a:pt x="129643" y="8364"/>
                    <a:pt x="127747" y="6469"/>
                    <a:pt x="127747" y="4182"/>
                  </a:cubicBezTo>
                  <a:cubicBezTo>
                    <a:pt x="127747" y="1895"/>
                    <a:pt x="129643" y="0"/>
                    <a:pt x="131929" y="0"/>
                  </a:cubicBezTo>
                  <a:lnTo>
                    <a:pt x="140294" y="0"/>
                  </a:lnTo>
                  <a:cubicBezTo>
                    <a:pt x="142580" y="0"/>
                    <a:pt x="144475" y="1895"/>
                    <a:pt x="144475" y="4182"/>
                  </a:cubicBezTo>
                  <a:cubicBezTo>
                    <a:pt x="144475" y="6469"/>
                    <a:pt x="142580" y="8364"/>
                    <a:pt x="14029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B267F883-5DE0-4FBC-B04D-E896256676F2}"/>
                </a:ext>
              </a:extLst>
            </p:cNvPr>
            <p:cNvSpPr/>
            <p:nvPr/>
          </p:nvSpPr>
          <p:spPr>
            <a:xfrm>
              <a:off x="5396690" y="2559708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D9F203D0-2D97-40DC-8C6B-76747AC8D018}"/>
                </a:ext>
              </a:extLst>
            </p:cNvPr>
            <p:cNvSpPr/>
            <p:nvPr/>
          </p:nvSpPr>
          <p:spPr>
            <a:xfrm>
              <a:off x="5404074" y="2552390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44214917-D1C8-4A04-BF94-FD14EDAE3AFD}"/>
                </a:ext>
              </a:extLst>
            </p:cNvPr>
            <p:cNvSpPr/>
            <p:nvPr/>
          </p:nvSpPr>
          <p:spPr>
            <a:xfrm>
              <a:off x="5413377" y="2581296"/>
              <a:ext cx="39206" cy="39206"/>
            </a:xfrm>
            <a:custGeom>
              <a:avLst/>
              <a:gdLst>
                <a:gd name="connsiteX0" fmla="*/ 20232 w 39206"/>
                <a:gd name="connsiteY0" fmla="*/ 40554 h 39206"/>
                <a:gd name="connsiteX1" fmla="*/ 8666 w 39206"/>
                <a:gd name="connsiteY1" fmla="*/ 36895 h 39206"/>
                <a:gd name="connsiteX2" fmla="*/ 302 w 39206"/>
                <a:gd name="connsiteY2" fmla="*/ 23826 h 39206"/>
                <a:gd name="connsiteX3" fmla="*/ 3635 w 39206"/>
                <a:gd name="connsiteY3" fmla="*/ 8666 h 39206"/>
                <a:gd name="connsiteX4" fmla="*/ 16704 w 39206"/>
                <a:gd name="connsiteY4" fmla="*/ 302 h 39206"/>
                <a:gd name="connsiteX5" fmla="*/ 31863 w 39206"/>
                <a:gd name="connsiteY5" fmla="*/ 3635 h 39206"/>
                <a:gd name="connsiteX6" fmla="*/ 40227 w 39206"/>
                <a:gd name="connsiteY6" fmla="*/ 16704 h 39206"/>
                <a:gd name="connsiteX7" fmla="*/ 36895 w 39206"/>
                <a:gd name="connsiteY7" fmla="*/ 31863 h 39206"/>
                <a:gd name="connsiteX8" fmla="*/ 23826 w 39206"/>
                <a:gd name="connsiteY8" fmla="*/ 40227 h 39206"/>
                <a:gd name="connsiteX9" fmla="*/ 20232 w 39206"/>
                <a:gd name="connsiteY9" fmla="*/ 40554 h 39206"/>
                <a:gd name="connsiteX10" fmla="*/ 20298 w 39206"/>
                <a:gd name="connsiteY10" fmla="*/ 8405 h 39206"/>
                <a:gd name="connsiteX11" fmla="*/ 18206 w 39206"/>
                <a:gd name="connsiteY11" fmla="*/ 8601 h 39206"/>
                <a:gd name="connsiteX12" fmla="*/ 10561 w 39206"/>
                <a:gd name="connsiteY12" fmla="*/ 13502 h 39206"/>
                <a:gd name="connsiteX13" fmla="*/ 8601 w 39206"/>
                <a:gd name="connsiteY13" fmla="*/ 22389 h 39206"/>
                <a:gd name="connsiteX14" fmla="*/ 13502 w 39206"/>
                <a:gd name="connsiteY14" fmla="*/ 30034 h 39206"/>
                <a:gd name="connsiteX15" fmla="*/ 22389 w 39206"/>
                <a:gd name="connsiteY15" fmla="*/ 31994 h 39206"/>
                <a:gd name="connsiteX16" fmla="*/ 30034 w 39206"/>
                <a:gd name="connsiteY16" fmla="*/ 27093 h 39206"/>
                <a:gd name="connsiteX17" fmla="*/ 31994 w 39206"/>
                <a:gd name="connsiteY17" fmla="*/ 18207 h 39206"/>
                <a:gd name="connsiteX18" fmla="*/ 27093 w 39206"/>
                <a:gd name="connsiteY18" fmla="*/ 10561 h 39206"/>
                <a:gd name="connsiteX19" fmla="*/ 20298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32" y="40554"/>
                  </a:moveTo>
                  <a:cubicBezTo>
                    <a:pt x="16115" y="40554"/>
                    <a:pt x="12130" y="39313"/>
                    <a:pt x="8666" y="36895"/>
                  </a:cubicBezTo>
                  <a:cubicBezTo>
                    <a:pt x="4223" y="33824"/>
                    <a:pt x="1282" y="29184"/>
                    <a:pt x="302" y="23826"/>
                  </a:cubicBezTo>
                  <a:cubicBezTo>
                    <a:pt x="-613" y="18533"/>
                    <a:pt x="564" y="13110"/>
                    <a:pt x="3635" y="8666"/>
                  </a:cubicBezTo>
                  <a:cubicBezTo>
                    <a:pt x="6706" y="4223"/>
                    <a:pt x="11345" y="1282"/>
                    <a:pt x="16704" y="302"/>
                  </a:cubicBezTo>
                  <a:cubicBezTo>
                    <a:pt x="21997" y="-613"/>
                    <a:pt x="27420" y="564"/>
                    <a:pt x="31863" y="3635"/>
                  </a:cubicBezTo>
                  <a:cubicBezTo>
                    <a:pt x="36307" y="6706"/>
                    <a:pt x="39247" y="11411"/>
                    <a:pt x="40227" y="16704"/>
                  </a:cubicBezTo>
                  <a:cubicBezTo>
                    <a:pt x="41208" y="21996"/>
                    <a:pt x="39966" y="27420"/>
                    <a:pt x="36895" y="31863"/>
                  </a:cubicBezTo>
                  <a:cubicBezTo>
                    <a:pt x="33824" y="36307"/>
                    <a:pt x="29119" y="39247"/>
                    <a:pt x="23826" y="40227"/>
                  </a:cubicBezTo>
                  <a:cubicBezTo>
                    <a:pt x="22650" y="40489"/>
                    <a:pt x="21408" y="40554"/>
                    <a:pt x="20232" y="40554"/>
                  </a:cubicBezTo>
                  <a:close/>
                  <a:moveTo>
                    <a:pt x="20298" y="8405"/>
                  </a:moveTo>
                  <a:cubicBezTo>
                    <a:pt x="19579" y="8405"/>
                    <a:pt x="18925" y="8470"/>
                    <a:pt x="18206" y="8601"/>
                  </a:cubicBezTo>
                  <a:cubicBezTo>
                    <a:pt x="15070" y="9124"/>
                    <a:pt x="12325" y="10888"/>
                    <a:pt x="10561" y="13502"/>
                  </a:cubicBezTo>
                  <a:cubicBezTo>
                    <a:pt x="8797" y="16115"/>
                    <a:pt x="8078" y="19252"/>
                    <a:pt x="8601" y="22389"/>
                  </a:cubicBezTo>
                  <a:cubicBezTo>
                    <a:pt x="9124" y="25525"/>
                    <a:pt x="10888" y="28269"/>
                    <a:pt x="13502" y="30034"/>
                  </a:cubicBezTo>
                  <a:cubicBezTo>
                    <a:pt x="16115" y="31863"/>
                    <a:pt x="19252" y="32517"/>
                    <a:pt x="22389" y="31994"/>
                  </a:cubicBezTo>
                  <a:cubicBezTo>
                    <a:pt x="25525" y="31471"/>
                    <a:pt x="28269" y="29707"/>
                    <a:pt x="30034" y="27093"/>
                  </a:cubicBezTo>
                  <a:cubicBezTo>
                    <a:pt x="31798" y="24480"/>
                    <a:pt x="32582" y="21343"/>
                    <a:pt x="31994" y="18207"/>
                  </a:cubicBezTo>
                  <a:cubicBezTo>
                    <a:pt x="31471" y="15070"/>
                    <a:pt x="29707" y="12326"/>
                    <a:pt x="27093" y="10561"/>
                  </a:cubicBezTo>
                  <a:cubicBezTo>
                    <a:pt x="25068" y="9124"/>
                    <a:pt x="22715" y="8405"/>
                    <a:pt x="20298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A3CED9D8-21D8-4F4F-9481-E6D01014B52E}"/>
                </a:ext>
              </a:extLst>
            </p:cNvPr>
            <p:cNvSpPr/>
            <p:nvPr/>
          </p:nvSpPr>
          <p:spPr>
            <a:xfrm>
              <a:off x="5455385" y="2543258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66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C474178D-DECF-44E7-8095-838B337EF2CD}"/>
                </a:ext>
              </a:extLst>
            </p:cNvPr>
            <p:cNvSpPr/>
            <p:nvPr/>
          </p:nvSpPr>
          <p:spPr>
            <a:xfrm>
              <a:off x="5455385" y="2543258"/>
              <a:ext cx="13069" cy="13069"/>
            </a:xfrm>
            <a:custGeom>
              <a:avLst/>
              <a:gdLst>
                <a:gd name="connsiteX0" fmla="*/ 4165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11" y="18737"/>
                    <a:pt x="416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41DE0A87-8721-456B-8153-F71A9212E775}"/>
                </a:ext>
              </a:extLst>
            </p:cNvPr>
            <p:cNvSpPr/>
            <p:nvPr/>
          </p:nvSpPr>
          <p:spPr>
            <a:xfrm>
              <a:off x="5513590" y="2602443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E514DC6C-B93F-47BB-B4FC-69EC8C32A28E}"/>
                </a:ext>
              </a:extLst>
            </p:cNvPr>
            <p:cNvSpPr/>
            <p:nvPr/>
          </p:nvSpPr>
          <p:spPr>
            <a:xfrm>
              <a:off x="5470790" y="2588002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A74CB657-F5B5-40E4-859F-9B6DC89A6BD3}"/>
                </a:ext>
              </a:extLst>
            </p:cNvPr>
            <p:cNvSpPr/>
            <p:nvPr/>
          </p:nvSpPr>
          <p:spPr>
            <a:xfrm>
              <a:off x="5481571" y="2577155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534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50" name="Group 1749">
            <a:extLst>
              <a:ext uri="{FF2B5EF4-FFF2-40B4-BE49-F238E27FC236}">
                <a16:creationId xmlns:a16="http://schemas.microsoft.com/office/drawing/2014/main" id="{7B594DBA-2D30-4517-8F8C-B4ABCF2C409E}"/>
              </a:ext>
            </a:extLst>
          </p:cNvPr>
          <p:cNvGrpSpPr/>
          <p:nvPr/>
        </p:nvGrpSpPr>
        <p:grpSpPr>
          <a:xfrm>
            <a:off x="6373170" y="2504993"/>
            <a:ext cx="507744" cy="440965"/>
            <a:chOff x="6417231" y="2543258"/>
            <a:chExt cx="419623" cy="364434"/>
          </a:xfrm>
          <a:solidFill>
            <a:srgbClr val="FFFFFF"/>
          </a:solidFill>
        </p:grpSpPr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282B1F49-61A0-4461-A683-1D15D5DB4682}"/>
                </a:ext>
              </a:extLst>
            </p:cNvPr>
            <p:cNvSpPr/>
            <p:nvPr/>
          </p:nvSpPr>
          <p:spPr>
            <a:xfrm>
              <a:off x="6471271" y="2711437"/>
              <a:ext cx="58810" cy="58810"/>
            </a:xfrm>
            <a:custGeom>
              <a:avLst/>
              <a:gdLst>
                <a:gd name="connsiteX0" fmla="*/ 30320 w 58809"/>
                <a:gd name="connsiteY0" fmla="*/ 60770 h 58809"/>
                <a:gd name="connsiteX1" fmla="*/ 0 w 58809"/>
                <a:gd name="connsiteY1" fmla="*/ 30385 h 58809"/>
                <a:gd name="connsiteX2" fmla="*/ 30320 w 58809"/>
                <a:gd name="connsiteY2" fmla="*/ 0 h 58809"/>
                <a:gd name="connsiteX3" fmla="*/ 32672 w 58809"/>
                <a:gd name="connsiteY3" fmla="*/ 131 h 58809"/>
                <a:gd name="connsiteX4" fmla="*/ 35547 w 58809"/>
                <a:gd name="connsiteY4" fmla="*/ 1568 h 58809"/>
                <a:gd name="connsiteX5" fmla="*/ 36527 w 58809"/>
                <a:gd name="connsiteY5" fmla="*/ 4574 h 58809"/>
                <a:gd name="connsiteX6" fmla="*/ 32084 w 58809"/>
                <a:gd name="connsiteY6" fmla="*/ 8429 h 58809"/>
                <a:gd name="connsiteX7" fmla="*/ 30320 w 58809"/>
                <a:gd name="connsiteY7" fmla="*/ 8364 h 58809"/>
                <a:gd name="connsiteX8" fmla="*/ 8364 w 58809"/>
                <a:gd name="connsiteY8" fmla="*/ 30385 h 58809"/>
                <a:gd name="connsiteX9" fmla="*/ 30320 w 58809"/>
                <a:gd name="connsiteY9" fmla="*/ 52406 h 58809"/>
                <a:gd name="connsiteX10" fmla="*/ 52341 w 58809"/>
                <a:gd name="connsiteY10" fmla="*/ 30385 h 58809"/>
                <a:gd name="connsiteX11" fmla="*/ 41951 w 58809"/>
                <a:gd name="connsiteY11" fmla="*/ 11697 h 58809"/>
                <a:gd name="connsiteX12" fmla="*/ 40056 w 58809"/>
                <a:gd name="connsiteY12" fmla="*/ 9083 h 58809"/>
                <a:gd name="connsiteX13" fmla="*/ 40644 w 58809"/>
                <a:gd name="connsiteY13" fmla="*/ 5946 h 58809"/>
                <a:gd name="connsiteX14" fmla="*/ 46394 w 58809"/>
                <a:gd name="connsiteY14" fmla="*/ 4574 h 58809"/>
                <a:gd name="connsiteX15" fmla="*/ 60704 w 58809"/>
                <a:gd name="connsiteY15" fmla="*/ 30385 h 58809"/>
                <a:gd name="connsiteX16" fmla="*/ 30320 w 58809"/>
                <a:gd name="connsiteY16" fmla="*/ 60770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8809" h="58809">
                  <a:moveTo>
                    <a:pt x="30320" y="60770"/>
                  </a:moveTo>
                  <a:cubicBezTo>
                    <a:pt x="13592" y="60770"/>
                    <a:pt x="0" y="47113"/>
                    <a:pt x="0" y="30385"/>
                  </a:cubicBezTo>
                  <a:cubicBezTo>
                    <a:pt x="0" y="13657"/>
                    <a:pt x="13592" y="0"/>
                    <a:pt x="30320" y="0"/>
                  </a:cubicBezTo>
                  <a:cubicBezTo>
                    <a:pt x="31104" y="0"/>
                    <a:pt x="31822" y="65"/>
                    <a:pt x="32672" y="131"/>
                  </a:cubicBezTo>
                  <a:cubicBezTo>
                    <a:pt x="33783" y="196"/>
                    <a:pt x="34828" y="719"/>
                    <a:pt x="35547" y="1568"/>
                  </a:cubicBezTo>
                  <a:cubicBezTo>
                    <a:pt x="36266" y="2418"/>
                    <a:pt x="36593" y="3463"/>
                    <a:pt x="36527" y="4574"/>
                  </a:cubicBezTo>
                  <a:cubicBezTo>
                    <a:pt x="36397" y="6861"/>
                    <a:pt x="34240" y="8560"/>
                    <a:pt x="32084" y="8429"/>
                  </a:cubicBezTo>
                  <a:cubicBezTo>
                    <a:pt x="31561" y="8429"/>
                    <a:pt x="30973" y="8364"/>
                    <a:pt x="30320" y="8364"/>
                  </a:cubicBezTo>
                  <a:cubicBezTo>
                    <a:pt x="18231" y="8429"/>
                    <a:pt x="8364" y="18296"/>
                    <a:pt x="8364" y="30385"/>
                  </a:cubicBezTo>
                  <a:cubicBezTo>
                    <a:pt x="8364" y="42474"/>
                    <a:pt x="18231" y="52340"/>
                    <a:pt x="30320" y="52406"/>
                  </a:cubicBezTo>
                  <a:cubicBezTo>
                    <a:pt x="42474" y="52340"/>
                    <a:pt x="52341" y="42474"/>
                    <a:pt x="52341" y="30385"/>
                  </a:cubicBezTo>
                  <a:cubicBezTo>
                    <a:pt x="52341" y="22740"/>
                    <a:pt x="48485" y="15748"/>
                    <a:pt x="41951" y="11697"/>
                  </a:cubicBezTo>
                  <a:cubicBezTo>
                    <a:pt x="40971" y="11108"/>
                    <a:pt x="40317" y="10194"/>
                    <a:pt x="40056" y="9083"/>
                  </a:cubicBezTo>
                  <a:cubicBezTo>
                    <a:pt x="39860" y="7972"/>
                    <a:pt x="40056" y="6861"/>
                    <a:pt x="40644" y="5946"/>
                  </a:cubicBezTo>
                  <a:cubicBezTo>
                    <a:pt x="41820" y="4051"/>
                    <a:pt x="44434" y="3398"/>
                    <a:pt x="46394" y="4574"/>
                  </a:cubicBezTo>
                  <a:cubicBezTo>
                    <a:pt x="55347" y="10194"/>
                    <a:pt x="60704" y="19799"/>
                    <a:pt x="60704" y="30385"/>
                  </a:cubicBezTo>
                  <a:cubicBezTo>
                    <a:pt x="60704" y="47113"/>
                    <a:pt x="47113" y="60770"/>
                    <a:pt x="30320" y="6077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4AA923A6-CEF7-4872-B4E3-1BC1A3AA9397}"/>
                </a:ext>
              </a:extLst>
            </p:cNvPr>
            <p:cNvSpPr/>
            <p:nvPr/>
          </p:nvSpPr>
          <p:spPr>
            <a:xfrm>
              <a:off x="6423570" y="2663801"/>
              <a:ext cx="150291" cy="84947"/>
            </a:xfrm>
            <a:custGeom>
              <a:avLst/>
              <a:gdLst>
                <a:gd name="connsiteX0" fmla="*/ 151598 w 150291"/>
                <a:gd name="connsiteY0" fmla="*/ 89064 h 84947"/>
                <a:gd name="connsiteX1" fmla="*/ 151141 w 150291"/>
                <a:gd name="connsiteY1" fmla="*/ 89064 h 84947"/>
                <a:gd name="connsiteX2" fmla="*/ 147350 w 150291"/>
                <a:gd name="connsiteY2" fmla="*/ 84490 h 84947"/>
                <a:gd name="connsiteX3" fmla="*/ 147547 w 150291"/>
                <a:gd name="connsiteY3" fmla="*/ 82660 h 84947"/>
                <a:gd name="connsiteX4" fmla="*/ 147547 w 150291"/>
                <a:gd name="connsiteY4" fmla="*/ 82464 h 84947"/>
                <a:gd name="connsiteX5" fmla="*/ 147677 w 150291"/>
                <a:gd name="connsiteY5" fmla="*/ 78021 h 84947"/>
                <a:gd name="connsiteX6" fmla="*/ 78086 w 150291"/>
                <a:gd name="connsiteY6" fmla="*/ 8364 h 84947"/>
                <a:gd name="connsiteX7" fmla="*/ 75603 w 150291"/>
                <a:gd name="connsiteY7" fmla="*/ 8429 h 84947"/>
                <a:gd name="connsiteX8" fmla="*/ 75472 w 150291"/>
                <a:gd name="connsiteY8" fmla="*/ 8429 h 84947"/>
                <a:gd name="connsiteX9" fmla="*/ 71225 w 150291"/>
                <a:gd name="connsiteY9" fmla="*/ 4378 h 84947"/>
                <a:gd name="connsiteX10" fmla="*/ 72401 w 150291"/>
                <a:gd name="connsiteY10" fmla="*/ 1372 h 84947"/>
                <a:gd name="connsiteX11" fmla="*/ 75276 w 150291"/>
                <a:gd name="connsiteY11" fmla="*/ 65 h 84947"/>
                <a:gd name="connsiteX12" fmla="*/ 78086 w 150291"/>
                <a:gd name="connsiteY12" fmla="*/ 0 h 84947"/>
                <a:gd name="connsiteX13" fmla="*/ 156041 w 150291"/>
                <a:gd name="connsiteY13" fmla="*/ 78021 h 84947"/>
                <a:gd name="connsiteX14" fmla="*/ 155845 w 150291"/>
                <a:gd name="connsiteY14" fmla="*/ 83117 h 84947"/>
                <a:gd name="connsiteX15" fmla="*/ 155845 w 150291"/>
                <a:gd name="connsiteY15" fmla="*/ 83248 h 84947"/>
                <a:gd name="connsiteX16" fmla="*/ 155715 w 150291"/>
                <a:gd name="connsiteY16" fmla="*/ 85274 h 84947"/>
                <a:gd name="connsiteX17" fmla="*/ 151598 w 150291"/>
                <a:gd name="connsiteY17" fmla="*/ 89064 h 84947"/>
                <a:gd name="connsiteX18" fmla="*/ 4509 w 150291"/>
                <a:gd name="connsiteY18" fmla="*/ 89064 h 84947"/>
                <a:gd name="connsiteX19" fmla="*/ 392 w 150291"/>
                <a:gd name="connsiteY19" fmla="*/ 85274 h 84947"/>
                <a:gd name="connsiteX20" fmla="*/ 196 w 150291"/>
                <a:gd name="connsiteY20" fmla="*/ 82921 h 84947"/>
                <a:gd name="connsiteX21" fmla="*/ 196 w 150291"/>
                <a:gd name="connsiteY21" fmla="*/ 82725 h 84947"/>
                <a:gd name="connsiteX22" fmla="*/ 0 w 150291"/>
                <a:gd name="connsiteY22" fmla="*/ 78021 h 84947"/>
                <a:gd name="connsiteX23" fmla="*/ 62142 w 150291"/>
                <a:gd name="connsiteY23" fmla="*/ 1634 h 84947"/>
                <a:gd name="connsiteX24" fmla="*/ 67108 w 150291"/>
                <a:gd name="connsiteY24" fmla="*/ 4901 h 84947"/>
                <a:gd name="connsiteX25" fmla="*/ 63841 w 150291"/>
                <a:gd name="connsiteY25" fmla="*/ 9867 h 84947"/>
                <a:gd name="connsiteX26" fmla="*/ 8429 w 150291"/>
                <a:gd name="connsiteY26" fmla="*/ 78021 h 84947"/>
                <a:gd name="connsiteX27" fmla="*/ 8560 w 150291"/>
                <a:gd name="connsiteY27" fmla="*/ 82464 h 84947"/>
                <a:gd name="connsiteX28" fmla="*/ 8560 w 150291"/>
                <a:gd name="connsiteY28" fmla="*/ 82660 h 84947"/>
                <a:gd name="connsiteX29" fmla="*/ 8691 w 150291"/>
                <a:gd name="connsiteY29" fmla="*/ 84490 h 84947"/>
                <a:gd name="connsiteX30" fmla="*/ 4901 w 150291"/>
                <a:gd name="connsiteY30" fmla="*/ 89064 h 84947"/>
                <a:gd name="connsiteX31" fmla="*/ 4509 w 150291"/>
                <a:gd name="connsiteY31" fmla="*/ 89064 h 8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0291" h="84947">
                  <a:moveTo>
                    <a:pt x="151598" y="89064"/>
                  </a:moveTo>
                  <a:cubicBezTo>
                    <a:pt x="151402" y="89064"/>
                    <a:pt x="151336" y="89064"/>
                    <a:pt x="151141" y="89064"/>
                  </a:cubicBezTo>
                  <a:cubicBezTo>
                    <a:pt x="148853" y="88802"/>
                    <a:pt x="147155" y="86777"/>
                    <a:pt x="147350" y="84490"/>
                  </a:cubicBezTo>
                  <a:cubicBezTo>
                    <a:pt x="147481" y="83706"/>
                    <a:pt x="147481" y="83117"/>
                    <a:pt x="147547" y="82660"/>
                  </a:cubicBezTo>
                  <a:lnTo>
                    <a:pt x="147547" y="82464"/>
                  </a:lnTo>
                  <a:cubicBezTo>
                    <a:pt x="147612" y="81027"/>
                    <a:pt x="147677" y="79524"/>
                    <a:pt x="147677" y="78021"/>
                  </a:cubicBezTo>
                  <a:cubicBezTo>
                    <a:pt x="147612" y="39664"/>
                    <a:pt x="116378" y="8429"/>
                    <a:pt x="78086" y="8364"/>
                  </a:cubicBezTo>
                  <a:cubicBezTo>
                    <a:pt x="77106" y="8364"/>
                    <a:pt x="76322" y="8429"/>
                    <a:pt x="75603" y="8429"/>
                  </a:cubicBezTo>
                  <a:lnTo>
                    <a:pt x="75472" y="8429"/>
                  </a:lnTo>
                  <a:cubicBezTo>
                    <a:pt x="73185" y="8429"/>
                    <a:pt x="71290" y="6665"/>
                    <a:pt x="71225" y="4378"/>
                  </a:cubicBezTo>
                  <a:cubicBezTo>
                    <a:pt x="71225" y="3267"/>
                    <a:pt x="71617" y="2222"/>
                    <a:pt x="72401" y="1372"/>
                  </a:cubicBezTo>
                  <a:cubicBezTo>
                    <a:pt x="73185" y="588"/>
                    <a:pt x="74165" y="131"/>
                    <a:pt x="75276" y="65"/>
                  </a:cubicBezTo>
                  <a:cubicBezTo>
                    <a:pt x="76126" y="65"/>
                    <a:pt x="76975" y="0"/>
                    <a:pt x="78086" y="0"/>
                  </a:cubicBezTo>
                  <a:cubicBezTo>
                    <a:pt x="121082" y="65"/>
                    <a:pt x="156041" y="35024"/>
                    <a:pt x="156041" y="78021"/>
                  </a:cubicBezTo>
                  <a:cubicBezTo>
                    <a:pt x="156041" y="79981"/>
                    <a:pt x="155976" y="81615"/>
                    <a:pt x="155845" y="83117"/>
                  </a:cubicBezTo>
                  <a:lnTo>
                    <a:pt x="155845" y="83248"/>
                  </a:lnTo>
                  <a:cubicBezTo>
                    <a:pt x="155845" y="83967"/>
                    <a:pt x="155780" y="84686"/>
                    <a:pt x="155715" y="85274"/>
                  </a:cubicBezTo>
                  <a:cubicBezTo>
                    <a:pt x="155518" y="87365"/>
                    <a:pt x="153689" y="89064"/>
                    <a:pt x="151598" y="89064"/>
                  </a:cubicBezTo>
                  <a:close/>
                  <a:moveTo>
                    <a:pt x="4509" y="89064"/>
                  </a:moveTo>
                  <a:cubicBezTo>
                    <a:pt x="2418" y="89064"/>
                    <a:pt x="588" y="87365"/>
                    <a:pt x="392" y="85274"/>
                  </a:cubicBezTo>
                  <a:cubicBezTo>
                    <a:pt x="261" y="84424"/>
                    <a:pt x="261" y="83706"/>
                    <a:pt x="196" y="82921"/>
                  </a:cubicBezTo>
                  <a:lnTo>
                    <a:pt x="196" y="82725"/>
                  </a:lnTo>
                  <a:cubicBezTo>
                    <a:pt x="65" y="81288"/>
                    <a:pt x="0" y="79720"/>
                    <a:pt x="0" y="78021"/>
                  </a:cubicBezTo>
                  <a:cubicBezTo>
                    <a:pt x="65" y="41232"/>
                    <a:pt x="26203" y="9083"/>
                    <a:pt x="62142" y="1634"/>
                  </a:cubicBezTo>
                  <a:cubicBezTo>
                    <a:pt x="64364" y="1176"/>
                    <a:pt x="66651" y="2679"/>
                    <a:pt x="67108" y="4901"/>
                  </a:cubicBezTo>
                  <a:cubicBezTo>
                    <a:pt x="67565" y="7122"/>
                    <a:pt x="66128" y="9344"/>
                    <a:pt x="63841" y="9867"/>
                  </a:cubicBezTo>
                  <a:cubicBezTo>
                    <a:pt x="31692" y="16467"/>
                    <a:pt x="8364" y="45153"/>
                    <a:pt x="8429" y="78021"/>
                  </a:cubicBezTo>
                  <a:cubicBezTo>
                    <a:pt x="8429" y="79850"/>
                    <a:pt x="8429" y="81223"/>
                    <a:pt x="8560" y="82464"/>
                  </a:cubicBezTo>
                  <a:lnTo>
                    <a:pt x="8560" y="82660"/>
                  </a:lnTo>
                  <a:cubicBezTo>
                    <a:pt x="8560" y="83183"/>
                    <a:pt x="8625" y="83771"/>
                    <a:pt x="8691" y="84490"/>
                  </a:cubicBezTo>
                  <a:cubicBezTo>
                    <a:pt x="8887" y="86777"/>
                    <a:pt x="7188" y="88802"/>
                    <a:pt x="4901" y="89064"/>
                  </a:cubicBezTo>
                  <a:cubicBezTo>
                    <a:pt x="4770" y="89064"/>
                    <a:pt x="4640" y="89064"/>
                    <a:pt x="4509" y="890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395CDA4B-E601-40CB-85C6-DAE2AFA79DDE}"/>
                </a:ext>
              </a:extLst>
            </p:cNvPr>
            <p:cNvSpPr/>
            <p:nvPr/>
          </p:nvSpPr>
          <p:spPr>
            <a:xfrm>
              <a:off x="6423633" y="2737640"/>
              <a:ext cx="150291" cy="143757"/>
            </a:xfrm>
            <a:custGeom>
              <a:avLst/>
              <a:gdLst>
                <a:gd name="connsiteX0" fmla="*/ 77957 w 150291"/>
                <a:gd name="connsiteY0" fmla="*/ 145913 h 143756"/>
                <a:gd name="connsiteX1" fmla="*/ 75213 w 150291"/>
                <a:gd name="connsiteY1" fmla="*/ 143495 h 143756"/>
                <a:gd name="connsiteX2" fmla="*/ 59269 w 150291"/>
                <a:gd name="connsiteY2" fmla="*/ 128466 h 143756"/>
                <a:gd name="connsiteX3" fmla="*/ 58093 w 150291"/>
                <a:gd name="connsiteY3" fmla="*/ 125460 h 143756"/>
                <a:gd name="connsiteX4" fmla="*/ 59334 w 150291"/>
                <a:gd name="connsiteY4" fmla="*/ 122520 h 143756"/>
                <a:gd name="connsiteX5" fmla="*/ 65215 w 150291"/>
                <a:gd name="connsiteY5" fmla="*/ 122585 h 143756"/>
                <a:gd name="connsiteX6" fmla="*/ 77957 w 150291"/>
                <a:gd name="connsiteY6" fmla="*/ 134739 h 143756"/>
                <a:gd name="connsiteX7" fmla="*/ 147613 w 150291"/>
                <a:gd name="connsiteY7" fmla="*/ 4117 h 143756"/>
                <a:gd name="connsiteX8" fmla="*/ 151796 w 150291"/>
                <a:gd name="connsiteY8" fmla="*/ 0 h 143756"/>
                <a:gd name="connsiteX9" fmla="*/ 155978 w 150291"/>
                <a:gd name="connsiteY9" fmla="*/ 4247 h 143756"/>
                <a:gd name="connsiteX10" fmla="*/ 135198 w 150291"/>
                <a:gd name="connsiteY10" fmla="*/ 78413 h 143756"/>
                <a:gd name="connsiteX11" fmla="*/ 80767 w 150291"/>
                <a:gd name="connsiteY11" fmla="*/ 143495 h 143756"/>
                <a:gd name="connsiteX12" fmla="*/ 77957 w 150291"/>
                <a:gd name="connsiteY12" fmla="*/ 145913 h 143756"/>
                <a:gd name="connsiteX13" fmla="*/ 53649 w 150291"/>
                <a:gd name="connsiteY13" fmla="*/ 120625 h 143756"/>
                <a:gd name="connsiteX14" fmla="*/ 50512 w 150291"/>
                <a:gd name="connsiteY14" fmla="*/ 119187 h 143756"/>
                <a:gd name="connsiteX15" fmla="*/ 2 w 150291"/>
                <a:gd name="connsiteY15" fmla="*/ 4247 h 143756"/>
                <a:gd name="connsiteX16" fmla="*/ 4053 w 150291"/>
                <a:gd name="connsiteY16" fmla="*/ 0 h 143756"/>
                <a:gd name="connsiteX17" fmla="*/ 4184 w 150291"/>
                <a:gd name="connsiteY17" fmla="*/ 0 h 143756"/>
                <a:gd name="connsiteX18" fmla="*/ 8366 w 150291"/>
                <a:gd name="connsiteY18" fmla="*/ 4117 h 143756"/>
                <a:gd name="connsiteX19" fmla="*/ 56720 w 150291"/>
                <a:gd name="connsiteY19" fmla="*/ 113568 h 143756"/>
                <a:gd name="connsiteX20" fmla="*/ 56459 w 150291"/>
                <a:gd name="connsiteY20" fmla="*/ 119514 h 143756"/>
                <a:gd name="connsiteX21" fmla="*/ 53649 w 150291"/>
                <a:gd name="connsiteY21" fmla="*/ 120625 h 14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291" h="143756">
                  <a:moveTo>
                    <a:pt x="77957" y="145913"/>
                  </a:moveTo>
                  <a:lnTo>
                    <a:pt x="75213" y="143495"/>
                  </a:lnTo>
                  <a:cubicBezTo>
                    <a:pt x="69593" y="138464"/>
                    <a:pt x="64234" y="133432"/>
                    <a:pt x="59269" y="128466"/>
                  </a:cubicBezTo>
                  <a:cubicBezTo>
                    <a:pt x="58485" y="127682"/>
                    <a:pt x="58093" y="126637"/>
                    <a:pt x="58093" y="125460"/>
                  </a:cubicBezTo>
                  <a:cubicBezTo>
                    <a:pt x="58093" y="124349"/>
                    <a:pt x="58485" y="123304"/>
                    <a:pt x="59334" y="122520"/>
                  </a:cubicBezTo>
                  <a:cubicBezTo>
                    <a:pt x="60902" y="120952"/>
                    <a:pt x="63647" y="120952"/>
                    <a:pt x="65215" y="122585"/>
                  </a:cubicBezTo>
                  <a:cubicBezTo>
                    <a:pt x="69201" y="126571"/>
                    <a:pt x="73448" y="130623"/>
                    <a:pt x="77957" y="134739"/>
                  </a:cubicBezTo>
                  <a:cubicBezTo>
                    <a:pt x="123894" y="93246"/>
                    <a:pt x="146699" y="50511"/>
                    <a:pt x="147613" y="4117"/>
                  </a:cubicBezTo>
                  <a:cubicBezTo>
                    <a:pt x="147679" y="1830"/>
                    <a:pt x="149574" y="0"/>
                    <a:pt x="151796" y="0"/>
                  </a:cubicBezTo>
                  <a:cubicBezTo>
                    <a:pt x="154213" y="65"/>
                    <a:pt x="156043" y="1960"/>
                    <a:pt x="155978" y="4247"/>
                  </a:cubicBezTo>
                  <a:cubicBezTo>
                    <a:pt x="155455" y="29732"/>
                    <a:pt x="148463" y="54693"/>
                    <a:pt x="135198" y="78413"/>
                  </a:cubicBezTo>
                  <a:cubicBezTo>
                    <a:pt x="122783" y="100630"/>
                    <a:pt x="104487" y="122520"/>
                    <a:pt x="80767" y="143495"/>
                  </a:cubicBezTo>
                  <a:lnTo>
                    <a:pt x="77957" y="145913"/>
                  </a:lnTo>
                  <a:close/>
                  <a:moveTo>
                    <a:pt x="53649" y="120625"/>
                  </a:moveTo>
                  <a:cubicBezTo>
                    <a:pt x="52407" y="120625"/>
                    <a:pt x="51362" y="120102"/>
                    <a:pt x="50512" y="119187"/>
                  </a:cubicBezTo>
                  <a:cubicBezTo>
                    <a:pt x="17775" y="83117"/>
                    <a:pt x="786" y="44499"/>
                    <a:pt x="2" y="4247"/>
                  </a:cubicBezTo>
                  <a:cubicBezTo>
                    <a:pt x="-64" y="1960"/>
                    <a:pt x="1766" y="65"/>
                    <a:pt x="4053" y="0"/>
                  </a:cubicBezTo>
                  <a:lnTo>
                    <a:pt x="4184" y="0"/>
                  </a:lnTo>
                  <a:cubicBezTo>
                    <a:pt x="6405" y="0"/>
                    <a:pt x="8300" y="1830"/>
                    <a:pt x="8366" y="4117"/>
                  </a:cubicBezTo>
                  <a:cubicBezTo>
                    <a:pt x="9085" y="42735"/>
                    <a:pt x="24963" y="78543"/>
                    <a:pt x="56720" y="113568"/>
                  </a:cubicBezTo>
                  <a:cubicBezTo>
                    <a:pt x="58288" y="115332"/>
                    <a:pt x="58158" y="117946"/>
                    <a:pt x="56459" y="119514"/>
                  </a:cubicBezTo>
                  <a:cubicBezTo>
                    <a:pt x="55674" y="120233"/>
                    <a:pt x="54629" y="120625"/>
                    <a:pt x="53649" y="12062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F9D5252-75AB-4225-9FCD-376C45453CBA}"/>
                </a:ext>
              </a:extLst>
            </p:cNvPr>
            <p:cNvSpPr/>
            <p:nvPr/>
          </p:nvSpPr>
          <p:spPr>
            <a:xfrm>
              <a:off x="6708273" y="2591335"/>
              <a:ext cx="39206" cy="39206"/>
            </a:xfrm>
            <a:custGeom>
              <a:avLst/>
              <a:gdLst>
                <a:gd name="connsiteX0" fmla="*/ 20256 w 39206"/>
                <a:gd name="connsiteY0" fmla="*/ 40644 h 39206"/>
                <a:gd name="connsiteX1" fmla="*/ 0 w 39206"/>
                <a:gd name="connsiteY1" fmla="*/ 20322 h 39206"/>
                <a:gd name="connsiteX2" fmla="*/ 20256 w 39206"/>
                <a:gd name="connsiteY2" fmla="*/ 0 h 39206"/>
                <a:gd name="connsiteX3" fmla="*/ 40578 w 39206"/>
                <a:gd name="connsiteY3" fmla="*/ 20322 h 39206"/>
                <a:gd name="connsiteX4" fmla="*/ 20256 w 39206"/>
                <a:gd name="connsiteY4" fmla="*/ 40644 h 39206"/>
                <a:gd name="connsiteX5" fmla="*/ 20256 w 39206"/>
                <a:gd name="connsiteY5" fmla="*/ 8364 h 39206"/>
                <a:gd name="connsiteX6" fmla="*/ 8298 w 39206"/>
                <a:gd name="connsiteY6" fmla="*/ 20322 h 39206"/>
                <a:gd name="connsiteX7" fmla="*/ 20256 w 39206"/>
                <a:gd name="connsiteY7" fmla="*/ 32280 h 39206"/>
                <a:gd name="connsiteX8" fmla="*/ 32215 w 39206"/>
                <a:gd name="connsiteY8" fmla="*/ 20322 h 39206"/>
                <a:gd name="connsiteX9" fmla="*/ 20256 w 39206"/>
                <a:gd name="connsiteY9" fmla="*/ 8364 h 39206"/>
                <a:gd name="connsiteX10" fmla="*/ 20256 w 39206"/>
                <a:gd name="connsiteY10" fmla="*/ 8364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206" h="39206">
                  <a:moveTo>
                    <a:pt x="20256" y="40644"/>
                  </a:moveTo>
                  <a:cubicBezTo>
                    <a:pt x="9083" y="40644"/>
                    <a:pt x="0" y="31496"/>
                    <a:pt x="0" y="20322"/>
                  </a:cubicBezTo>
                  <a:cubicBezTo>
                    <a:pt x="0" y="9148"/>
                    <a:pt x="9083" y="0"/>
                    <a:pt x="20256" y="0"/>
                  </a:cubicBezTo>
                  <a:cubicBezTo>
                    <a:pt x="31496" y="0"/>
                    <a:pt x="40578" y="9148"/>
                    <a:pt x="40578" y="20322"/>
                  </a:cubicBezTo>
                  <a:cubicBezTo>
                    <a:pt x="40578" y="31496"/>
                    <a:pt x="31496" y="40644"/>
                    <a:pt x="20256" y="40644"/>
                  </a:cubicBezTo>
                  <a:close/>
                  <a:moveTo>
                    <a:pt x="20256" y="8364"/>
                  </a:moveTo>
                  <a:cubicBezTo>
                    <a:pt x="13722" y="8364"/>
                    <a:pt x="8364" y="13722"/>
                    <a:pt x="8298" y="20322"/>
                  </a:cubicBezTo>
                  <a:cubicBezTo>
                    <a:pt x="8364" y="26856"/>
                    <a:pt x="13722" y="32215"/>
                    <a:pt x="20256" y="32280"/>
                  </a:cubicBezTo>
                  <a:cubicBezTo>
                    <a:pt x="26856" y="32215"/>
                    <a:pt x="32215" y="26856"/>
                    <a:pt x="32215" y="20322"/>
                  </a:cubicBezTo>
                  <a:cubicBezTo>
                    <a:pt x="32215" y="13722"/>
                    <a:pt x="26856" y="8364"/>
                    <a:pt x="20256" y="8364"/>
                  </a:cubicBezTo>
                  <a:lnTo>
                    <a:pt x="20256" y="8364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C11AE098-13CE-4261-BD47-276363D713AB}"/>
                </a:ext>
              </a:extLst>
            </p:cNvPr>
            <p:cNvSpPr/>
            <p:nvPr/>
          </p:nvSpPr>
          <p:spPr>
            <a:xfrm>
              <a:off x="6678934" y="2561995"/>
              <a:ext cx="98016" cy="52275"/>
            </a:xfrm>
            <a:custGeom>
              <a:avLst/>
              <a:gdLst>
                <a:gd name="connsiteX0" fmla="*/ 94879 w 98015"/>
                <a:gd name="connsiteY0" fmla="*/ 58025 h 52275"/>
                <a:gd name="connsiteX1" fmla="*/ 94487 w 98015"/>
                <a:gd name="connsiteY1" fmla="*/ 58025 h 52275"/>
                <a:gd name="connsiteX2" fmla="*/ 91677 w 98015"/>
                <a:gd name="connsiteY2" fmla="*/ 56523 h 52275"/>
                <a:gd name="connsiteX3" fmla="*/ 90762 w 98015"/>
                <a:gd name="connsiteY3" fmla="*/ 53517 h 52275"/>
                <a:gd name="connsiteX4" fmla="*/ 90828 w 98015"/>
                <a:gd name="connsiteY4" fmla="*/ 52471 h 52275"/>
                <a:gd name="connsiteX5" fmla="*/ 90828 w 98015"/>
                <a:gd name="connsiteY5" fmla="*/ 52275 h 52275"/>
                <a:gd name="connsiteX6" fmla="*/ 90893 w 98015"/>
                <a:gd name="connsiteY6" fmla="*/ 49661 h 52275"/>
                <a:gd name="connsiteX7" fmla="*/ 49661 w 98015"/>
                <a:gd name="connsiteY7" fmla="*/ 8364 h 52275"/>
                <a:gd name="connsiteX8" fmla="*/ 12873 w 98015"/>
                <a:gd name="connsiteY8" fmla="*/ 30777 h 52275"/>
                <a:gd name="connsiteX9" fmla="*/ 7253 w 98015"/>
                <a:gd name="connsiteY9" fmla="*/ 32541 h 52275"/>
                <a:gd name="connsiteX10" fmla="*/ 5489 w 98015"/>
                <a:gd name="connsiteY10" fmla="*/ 26922 h 52275"/>
                <a:gd name="connsiteX11" fmla="*/ 49661 w 98015"/>
                <a:gd name="connsiteY11" fmla="*/ 0 h 52275"/>
                <a:gd name="connsiteX12" fmla="*/ 99257 w 98015"/>
                <a:gd name="connsiteY12" fmla="*/ 49661 h 52275"/>
                <a:gd name="connsiteX13" fmla="*/ 99127 w 98015"/>
                <a:gd name="connsiteY13" fmla="*/ 52602 h 52275"/>
                <a:gd name="connsiteX14" fmla="*/ 99127 w 98015"/>
                <a:gd name="connsiteY14" fmla="*/ 52733 h 52275"/>
                <a:gd name="connsiteX15" fmla="*/ 99061 w 98015"/>
                <a:gd name="connsiteY15" fmla="*/ 53843 h 52275"/>
                <a:gd name="connsiteX16" fmla="*/ 99061 w 98015"/>
                <a:gd name="connsiteY16" fmla="*/ 54235 h 52275"/>
                <a:gd name="connsiteX17" fmla="*/ 94879 w 98015"/>
                <a:gd name="connsiteY17" fmla="*/ 58025 h 52275"/>
                <a:gd name="connsiteX18" fmla="*/ 4378 w 98015"/>
                <a:gd name="connsiteY18" fmla="*/ 58025 h 52275"/>
                <a:gd name="connsiteX19" fmla="*/ 196 w 98015"/>
                <a:gd name="connsiteY19" fmla="*/ 54235 h 52275"/>
                <a:gd name="connsiteX20" fmla="*/ 196 w 98015"/>
                <a:gd name="connsiteY20" fmla="*/ 53909 h 52275"/>
                <a:gd name="connsiteX21" fmla="*/ 65 w 98015"/>
                <a:gd name="connsiteY21" fmla="*/ 53059 h 52275"/>
                <a:gd name="connsiteX22" fmla="*/ 65 w 98015"/>
                <a:gd name="connsiteY22" fmla="*/ 52929 h 52275"/>
                <a:gd name="connsiteX23" fmla="*/ 0 w 98015"/>
                <a:gd name="connsiteY23" fmla="*/ 49661 h 52275"/>
                <a:gd name="connsiteX24" fmla="*/ 980 w 98015"/>
                <a:gd name="connsiteY24" fmla="*/ 39795 h 52275"/>
                <a:gd name="connsiteX25" fmla="*/ 5881 w 98015"/>
                <a:gd name="connsiteY25" fmla="*/ 36527 h 52275"/>
                <a:gd name="connsiteX26" fmla="*/ 9148 w 98015"/>
                <a:gd name="connsiteY26" fmla="*/ 41428 h 52275"/>
                <a:gd name="connsiteX27" fmla="*/ 8298 w 98015"/>
                <a:gd name="connsiteY27" fmla="*/ 49661 h 52275"/>
                <a:gd name="connsiteX28" fmla="*/ 8429 w 98015"/>
                <a:gd name="connsiteY28" fmla="*/ 52275 h 52275"/>
                <a:gd name="connsiteX29" fmla="*/ 8429 w 98015"/>
                <a:gd name="connsiteY29" fmla="*/ 52471 h 52275"/>
                <a:gd name="connsiteX30" fmla="*/ 8495 w 98015"/>
                <a:gd name="connsiteY30" fmla="*/ 53255 h 52275"/>
                <a:gd name="connsiteX31" fmla="*/ 8495 w 98015"/>
                <a:gd name="connsiteY31" fmla="*/ 53517 h 52275"/>
                <a:gd name="connsiteX32" fmla="*/ 7580 w 98015"/>
                <a:gd name="connsiteY32" fmla="*/ 56588 h 52275"/>
                <a:gd name="connsiteX33" fmla="*/ 4705 w 98015"/>
                <a:gd name="connsiteY33" fmla="*/ 58025 h 52275"/>
                <a:gd name="connsiteX34" fmla="*/ 4378 w 98015"/>
                <a:gd name="connsiteY34" fmla="*/ 58025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8015" h="52275">
                  <a:moveTo>
                    <a:pt x="94879" y="58025"/>
                  </a:moveTo>
                  <a:cubicBezTo>
                    <a:pt x="94749" y="58025"/>
                    <a:pt x="94618" y="58025"/>
                    <a:pt x="94487" y="58025"/>
                  </a:cubicBezTo>
                  <a:cubicBezTo>
                    <a:pt x="93376" y="57960"/>
                    <a:pt x="92396" y="57437"/>
                    <a:pt x="91677" y="56523"/>
                  </a:cubicBezTo>
                  <a:cubicBezTo>
                    <a:pt x="90959" y="55673"/>
                    <a:pt x="90632" y="54628"/>
                    <a:pt x="90762" y="53517"/>
                  </a:cubicBezTo>
                  <a:cubicBezTo>
                    <a:pt x="90762" y="53059"/>
                    <a:pt x="90762" y="52733"/>
                    <a:pt x="90828" y="52471"/>
                  </a:cubicBezTo>
                  <a:lnTo>
                    <a:pt x="90828" y="52275"/>
                  </a:lnTo>
                  <a:cubicBezTo>
                    <a:pt x="90893" y="51491"/>
                    <a:pt x="90893" y="50642"/>
                    <a:pt x="90893" y="49661"/>
                  </a:cubicBezTo>
                  <a:cubicBezTo>
                    <a:pt x="90828" y="26922"/>
                    <a:pt x="72336" y="8429"/>
                    <a:pt x="49661" y="8364"/>
                  </a:cubicBezTo>
                  <a:cubicBezTo>
                    <a:pt x="34109" y="8364"/>
                    <a:pt x="20061" y="16989"/>
                    <a:pt x="12873" y="30777"/>
                  </a:cubicBezTo>
                  <a:cubicBezTo>
                    <a:pt x="11893" y="32737"/>
                    <a:pt x="9279" y="33587"/>
                    <a:pt x="7253" y="32541"/>
                  </a:cubicBezTo>
                  <a:cubicBezTo>
                    <a:pt x="5227" y="31496"/>
                    <a:pt x="4443" y="28947"/>
                    <a:pt x="5489" y="26922"/>
                  </a:cubicBezTo>
                  <a:cubicBezTo>
                    <a:pt x="14049" y="10324"/>
                    <a:pt x="30973" y="0"/>
                    <a:pt x="49661" y="0"/>
                  </a:cubicBezTo>
                  <a:cubicBezTo>
                    <a:pt x="76975" y="0"/>
                    <a:pt x="99257" y="22282"/>
                    <a:pt x="99257" y="49661"/>
                  </a:cubicBezTo>
                  <a:cubicBezTo>
                    <a:pt x="99257" y="50707"/>
                    <a:pt x="99257" y="51687"/>
                    <a:pt x="99127" y="52602"/>
                  </a:cubicBezTo>
                  <a:lnTo>
                    <a:pt x="99127" y="52733"/>
                  </a:lnTo>
                  <a:cubicBezTo>
                    <a:pt x="99127" y="53125"/>
                    <a:pt x="99127" y="53517"/>
                    <a:pt x="99061" y="53843"/>
                  </a:cubicBezTo>
                  <a:lnTo>
                    <a:pt x="99061" y="54235"/>
                  </a:lnTo>
                  <a:cubicBezTo>
                    <a:pt x="98865" y="56392"/>
                    <a:pt x="97101" y="58025"/>
                    <a:pt x="94879" y="58025"/>
                  </a:cubicBezTo>
                  <a:close/>
                  <a:moveTo>
                    <a:pt x="4378" y="58025"/>
                  </a:moveTo>
                  <a:cubicBezTo>
                    <a:pt x="2156" y="58025"/>
                    <a:pt x="392" y="56392"/>
                    <a:pt x="196" y="54235"/>
                  </a:cubicBezTo>
                  <a:lnTo>
                    <a:pt x="196" y="53909"/>
                  </a:lnTo>
                  <a:cubicBezTo>
                    <a:pt x="130" y="53647"/>
                    <a:pt x="130" y="53386"/>
                    <a:pt x="65" y="53059"/>
                  </a:cubicBezTo>
                  <a:lnTo>
                    <a:pt x="65" y="52929"/>
                  </a:lnTo>
                  <a:cubicBezTo>
                    <a:pt x="0" y="51883"/>
                    <a:pt x="0" y="50838"/>
                    <a:pt x="0" y="49661"/>
                  </a:cubicBezTo>
                  <a:cubicBezTo>
                    <a:pt x="0" y="46329"/>
                    <a:pt x="327" y="43062"/>
                    <a:pt x="980" y="39795"/>
                  </a:cubicBezTo>
                  <a:cubicBezTo>
                    <a:pt x="1372" y="37573"/>
                    <a:pt x="3594" y="36070"/>
                    <a:pt x="5881" y="36527"/>
                  </a:cubicBezTo>
                  <a:cubicBezTo>
                    <a:pt x="8103" y="36985"/>
                    <a:pt x="9605" y="39206"/>
                    <a:pt x="9148" y="41428"/>
                  </a:cubicBezTo>
                  <a:cubicBezTo>
                    <a:pt x="8625" y="44173"/>
                    <a:pt x="8298" y="46917"/>
                    <a:pt x="8298" y="49661"/>
                  </a:cubicBezTo>
                  <a:cubicBezTo>
                    <a:pt x="8298" y="50511"/>
                    <a:pt x="8364" y="51360"/>
                    <a:pt x="8429" y="52275"/>
                  </a:cubicBezTo>
                  <a:lnTo>
                    <a:pt x="8429" y="52471"/>
                  </a:lnTo>
                  <a:cubicBezTo>
                    <a:pt x="8429" y="52667"/>
                    <a:pt x="8495" y="52929"/>
                    <a:pt x="8495" y="53255"/>
                  </a:cubicBezTo>
                  <a:lnTo>
                    <a:pt x="8495" y="53517"/>
                  </a:lnTo>
                  <a:cubicBezTo>
                    <a:pt x="8625" y="54628"/>
                    <a:pt x="8298" y="55673"/>
                    <a:pt x="7580" y="56588"/>
                  </a:cubicBezTo>
                  <a:cubicBezTo>
                    <a:pt x="6861" y="57437"/>
                    <a:pt x="5815" y="57960"/>
                    <a:pt x="4705" y="58025"/>
                  </a:cubicBezTo>
                  <a:cubicBezTo>
                    <a:pt x="4574" y="58025"/>
                    <a:pt x="4509" y="58025"/>
                    <a:pt x="4378" y="5802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739C7EC6-5B12-468B-877E-53DF1A517105}"/>
                </a:ext>
              </a:extLst>
            </p:cNvPr>
            <p:cNvSpPr/>
            <p:nvPr/>
          </p:nvSpPr>
          <p:spPr>
            <a:xfrm>
              <a:off x="6678934" y="2607475"/>
              <a:ext cx="98016" cy="91481"/>
            </a:xfrm>
            <a:custGeom>
              <a:avLst/>
              <a:gdLst>
                <a:gd name="connsiteX0" fmla="*/ 49596 w 98015"/>
                <a:gd name="connsiteY0" fmla="*/ 93638 h 91481"/>
                <a:gd name="connsiteX1" fmla="*/ 46851 w 98015"/>
                <a:gd name="connsiteY1" fmla="*/ 91155 h 91481"/>
                <a:gd name="connsiteX2" fmla="*/ 0 w 98015"/>
                <a:gd name="connsiteY2" fmla="*/ 4247 h 91481"/>
                <a:gd name="connsiteX3" fmla="*/ 0 w 98015"/>
                <a:gd name="connsiteY3" fmla="*/ 3921 h 91481"/>
                <a:gd name="connsiteX4" fmla="*/ 0 w 98015"/>
                <a:gd name="connsiteY4" fmla="*/ 3921 h 91481"/>
                <a:gd name="connsiteX5" fmla="*/ 1111 w 98015"/>
                <a:gd name="connsiteY5" fmla="*/ 1307 h 91481"/>
                <a:gd name="connsiteX6" fmla="*/ 4051 w 98015"/>
                <a:gd name="connsiteY6" fmla="*/ 0 h 91481"/>
                <a:gd name="connsiteX7" fmla="*/ 4182 w 98015"/>
                <a:gd name="connsiteY7" fmla="*/ 0 h 91481"/>
                <a:gd name="connsiteX8" fmla="*/ 8364 w 98015"/>
                <a:gd name="connsiteY8" fmla="*/ 4117 h 91481"/>
                <a:gd name="connsiteX9" fmla="*/ 49596 w 98015"/>
                <a:gd name="connsiteY9" fmla="*/ 82399 h 91481"/>
                <a:gd name="connsiteX10" fmla="*/ 65474 w 98015"/>
                <a:gd name="connsiteY10" fmla="*/ 65997 h 91481"/>
                <a:gd name="connsiteX11" fmla="*/ 71355 w 98015"/>
                <a:gd name="connsiteY11" fmla="*/ 65475 h 91481"/>
                <a:gd name="connsiteX12" fmla="*/ 72793 w 98015"/>
                <a:gd name="connsiteY12" fmla="*/ 68284 h 91481"/>
                <a:gd name="connsiteX13" fmla="*/ 71878 w 98015"/>
                <a:gd name="connsiteY13" fmla="*/ 71356 h 91481"/>
                <a:gd name="connsiteX14" fmla="*/ 52406 w 98015"/>
                <a:gd name="connsiteY14" fmla="*/ 91155 h 91481"/>
                <a:gd name="connsiteX15" fmla="*/ 49596 w 98015"/>
                <a:gd name="connsiteY15" fmla="*/ 93638 h 91481"/>
                <a:gd name="connsiteX16" fmla="*/ 76256 w 98015"/>
                <a:gd name="connsiteY16" fmla="*/ 62926 h 91481"/>
                <a:gd name="connsiteX17" fmla="*/ 73904 w 98015"/>
                <a:gd name="connsiteY17" fmla="*/ 62142 h 91481"/>
                <a:gd name="connsiteX18" fmla="*/ 72140 w 98015"/>
                <a:gd name="connsiteY18" fmla="*/ 59463 h 91481"/>
                <a:gd name="connsiteX19" fmla="*/ 72858 w 98015"/>
                <a:gd name="connsiteY19" fmla="*/ 56326 h 91481"/>
                <a:gd name="connsiteX20" fmla="*/ 90893 w 98015"/>
                <a:gd name="connsiteY20" fmla="*/ 4117 h 91481"/>
                <a:gd name="connsiteX21" fmla="*/ 95075 w 98015"/>
                <a:gd name="connsiteY21" fmla="*/ 0 h 91481"/>
                <a:gd name="connsiteX22" fmla="*/ 99257 w 98015"/>
                <a:gd name="connsiteY22" fmla="*/ 4247 h 91481"/>
                <a:gd name="connsiteX23" fmla="*/ 79719 w 98015"/>
                <a:gd name="connsiteY23" fmla="*/ 61097 h 91481"/>
                <a:gd name="connsiteX24" fmla="*/ 76256 w 98015"/>
                <a:gd name="connsiteY24" fmla="*/ 62926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8015" h="91481">
                  <a:moveTo>
                    <a:pt x="49596" y="93638"/>
                  </a:moveTo>
                  <a:lnTo>
                    <a:pt x="46851" y="91155"/>
                  </a:lnTo>
                  <a:cubicBezTo>
                    <a:pt x="16401" y="64233"/>
                    <a:pt x="588" y="35024"/>
                    <a:pt x="0" y="4247"/>
                  </a:cubicBezTo>
                  <a:lnTo>
                    <a:pt x="0" y="3921"/>
                  </a:lnTo>
                  <a:lnTo>
                    <a:pt x="0" y="3921"/>
                  </a:lnTo>
                  <a:cubicBezTo>
                    <a:pt x="65" y="2940"/>
                    <a:pt x="457" y="2026"/>
                    <a:pt x="1111" y="1307"/>
                  </a:cubicBezTo>
                  <a:cubicBezTo>
                    <a:pt x="1895" y="457"/>
                    <a:pt x="2940" y="0"/>
                    <a:pt x="4051" y="0"/>
                  </a:cubicBezTo>
                  <a:lnTo>
                    <a:pt x="4182" y="0"/>
                  </a:lnTo>
                  <a:cubicBezTo>
                    <a:pt x="6404" y="0"/>
                    <a:pt x="8298" y="1830"/>
                    <a:pt x="8364" y="4117"/>
                  </a:cubicBezTo>
                  <a:cubicBezTo>
                    <a:pt x="8887" y="31822"/>
                    <a:pt x="22413" y="57437"/>
                    <a:pt x="49596" y="82399"/>
                  </a:cubicBezTo>
                  <a:cubicBezTo>
                    <a:pt x="55542" y="76975"/>
                    <a:pt x="60835" y="71486"/>
                    <a:pt x="65474" y="65997"/>
                  </a:cubicBezTo>
                  <a:cubicBezTo>
                    <a:pt x="66847" y="64298"/>
                    <a:pt x="69656" y="64037"/>
                    <a:pt x="71355" y="65475"/>
                  </a:cubicBezTo>
                  <a:cubicBezTo>
                    <a:pt x="72205" y="66193"/>
                    <a:pt x="72728" y="67174"/>
                    <a:pt x="72793" y="68284"/>
                  </a:cubicBezTo>
                  <a:cubicBezTo>
                    <a:pt x="72924" y="69395"/>
                    <a:pt x="72597" y="70506"/>
                    <a:pt x="71878" y="71356"/>
                  </a:cubicBezTo>
                  <a:cubicBezTo>
                    <a:pt x="66258" y="78021"/>
                    <a:pt x="59724" y="84686"/>
                    <a:pt x="52406" y="91155"/>
                  </a:cubicBezTo>
                  <a:lnTo>
                    <a:pt x="49596" y="93638"/>
                  </a:lnTo>
                  <a:close/>
                  <a:moveTo>
                    <a:pt x="76256" y="62926"/>
                  </a:moveTo>
                  <a:cubicBezTo>
                    <a:pt x="75407" y="62926"/>
                    <a:pt x="74623" y="62665"/>
                    <a:pt x="73904" y="62142"/>
                  </a:cubicBezTo>
                  <a:cubicBezTo>
                    <a:pt x="72989" y="61489"/>
                    <a:pt x="72336" y="60574"/>
                    <a:pt x="72140" y="59463"/>
                  </a:cubicBezTo>
                  <a:cubicBezTo>
                    <a:pt x="71943" y="58352"/>
                    <a:pt x="72205" y="57241"/>
                    <a:pt x="72858" y="56326"/>
                  </a:cubicBezTo>
                  <a:cubicBezTo>
                    <a:pt x="84620" y="39468"/>
                    <a:pt x="90567" y="22348"/>
                    <a:pt x="90893" y="4117"/>
                  </a:cubicBezTo>
                  <a:cubicBezTo>
                    <a:pt x="90959" y="1830"/>
                    <a:pt x="92788" y="0"/>
                    <a:pt x="95075" y="0"/>
                  </a:cubicBezTo>
                  <a:cubicBezTo>
                    <a:pt x="97493" y="65"/>
                    <a:pt x="99322" y="1895"/>
                    <a:pt x="99257" y="4247"/>
                  </a:cubicBezTo>
                  <a:cubicBezTo>
                    <a:pt x="98865" y="23981"/>
                    <a:pt x="92266" y="43127"/>
                    <a:pt x="79719" y="61097"/>
                  </a:cubicBezTo>
                  <a:cubicBezTo>
                    <a:pt x="78935" y="62273"/>
                    <a:pt x="77629" y="62926"/>
                    <a:pt x="76256" y="6292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BD4B6399-7576-444B-A509-005051997460}"/>
                </a:ext>
              </a:extLst>
            </p:cNvPr>
            <p:cNvSpPr/>
            <p:nvPr/>
          </p:nvSpPr>
          <p:spPr>
            <a:xfrm>
              <a:off x="6601616" y="2691246"/>
              <a:ext cx="235238" cy="182963"/>
            </a:xfrm>
            <a:custGeom>
              <a:avLst/>
              <a:gdLst>
                <a:gd name="connsiteX0" fmla="*/ 180103 w 235238"/>
                <a:gd name="connsiteY0" fmla="*/ 189171 h 182962"/>
                <a:gd name="connsiteX1" fmla="*/ 171739 w 235238"/>
                <a:gd name="connsiteY1" fmla="*/ 189171 h 182962"/>
                <a:gd name="connsiteX2" fmla="*/ 167557 w 235238"/>
                <a:gd name="connsiteY2" fmla="*/ 184989 h 182962"/>
                <a:gd name="connsiteX3" fmla="*/ 171739 w 235238"/>
                <a:gd name="connsiteY3" fmla="*/ 180807 h 182962"/>
                <a:gd name="connsiteX4" fmla="*/ 180103 w 235238"/>
                <a:gd name="connsiteY4" fmla="*/ 180807 h 182962"/>
                <a:gd name="connsiteX5" fmla="*/ 184285 w 235238"/>
                <a:gd name="connsiteY5" fmla="*/ 184989 h 182962"/>
                <a:gd name="connsiteX6" fmla="*/ 180103 w 235238"/>
                <a:gd name="connsiteY6" fmla="*/ 189171 h 182962"/>
                <a:gd name="connsiteX7" fmla="*/ 159193 w 235238"/>
                <a:gd name="connsiteY7" fmla="*/ 189171 h 182962"/>
                <a:gd name="connsiteX8" fmla="*/ 150829 w 235238"/>
                <a:gd name="connsiteY8" fmla="*/ 189171 h 182962"/>
                <a:gd name="connsiteX9" fmla="*/ 146647 w 235238"/>
                <a:gd name="connsiteY9" fmla="*/ 184989 h 182962"/>
                <a:gd name="connsiteX10" fmla="*/ 150829 w 235238"/>
                <a:gd name="connsiteY10" fmla="*/ 180807 h 182962"/>
                <a:gd name="connsiteX11" fmla="*/ 159193 w 235238"/>
                <a:gd name="connsiteY11" fmla="*/ 180807 h 182962"/>
                <a:gd name="connsiteX12" fmla="*/ 163375 w 235238"/>
                <a:gd name="connsiteY12" fmla="*/ 184989 h 182962"/>
                <a:gd name="connsiteX13" fmla="*/ 159193 w 235238"/>
                <a:gd name="connsiteY13" fmla="*/ 189171 h 182962"/>
                <a:gd name="connsiteX14" fmla="*/ 138283 w 235238"/>
                <a:gd name="connsiteY14" fmla="*/ 189171 h 182962"/>
                <a:gd name="connsiteX15" fmla="*/ 129919 w 235238"/>
                <a:gd name="connsiteY15" fmla="*/ 189171 h 182962"/>
                <a:gd name="connsiteX16" fmla="*/ 125737 w 235238"/>
                <a:gd name="connsiteY16" fmla="*/ 184989 h 182962"/>
                <a:gd name="connsiteX17" fmla="*/ 129919 w 235238"/>
                <a:gd name="connsiteY17" fmla="*/ 180807 h 182962"/>
                <a:gd name="connsiteX18" fmla="*/ 138283 w 235238"/>
                <a:gd name="connsiteY18" fmla="*/ 180807 h 182962"/>
                <a:gd name="connsiteX19" fmla="*/ 142465 w 235238"/>
                <a:gd name="connsiteY19" fmla="*/ 184989 h 182962"/>
                <a:gd name="connsiteX20" fmla="*/ 138283 w 235238"/>
                <a:gd name="connsiteY20" fmla="*/ 189171 h 182962"/>
                <a:gd name="connsiteX21" fmla="*/ 117373 w 235238"/>
                <a:gd name="connsiteY21" fmla="*/ 189171 h 182962"/>
                <a:gd name="connsiteX22" fmla="*/ 109009 w 235238"/>
                <a:gd name="connsiteY22" fmla="*/ 189171 h 182962"/>
                <a:gd name="connsiteX23" fmla="*/ 104827 w 235238"/>
                <a:gd name="connsiteY23" fmla="*/ 184989 h 182962"/>
                <a:gd name="connsiteX24" fmla="*/ 109009 w 235238"/>
                <a:gd name="connsiteY24" fmla="*/ 180807 h 182962"/>
                <a:gd name="connsiteX25" fmla="*/ 117373 w 235238"/>
                <a:gd name="connsiteY25" fmla="*/ 180807 h 182962"/>
                <a:gd name="connsiteX26" fmla="*/ 121555 w 235238"/>
                <a:gd name="connsiteY26" fmla="*/ 184989 h 182962"/>
                <a:gd name="connsiteX27" fmla="*/ 117373 w 235238"/>
                <a:gd name="connsiteY27" fmla="*/ 189171 h 182962"/>
                <a:gd name="connsiteX28" fmla="*/ 96463 w 235238"/>
                <a:gd name="connsiteY28" fmla="*/ 189171 h 182962"/>
                <a:gd name="connsiteX29" fmla="*/ 88099 w 235238"/>
                <a:gd name="connsiteY29" fmla="*/ 189171 h 182962"/>
                <a:gd name="connsiteX30" fmla="*/ 83917 w 235238"/>
                <a:gd name="connsiteY30" fmla="*/ 184989 h 182962"/>
                <a:gd name="connsiteX31" fmla="*/ 88099 w 235238"/>
                <a:gd name="connsiteY31" fmla="*/ 180807 h 182962"/>
                <a:gd name="connsiteX32" fmla="*/ 96463 w 235238"/>
                <a:gd name="connsiteY32" fmla="*/ 180807 h 182962"/>
                <a:gd name="connsiteX33" fmla="*/ 100645 w 235238"/>
                <a:gd name="connsiteY33" fmla="*/ 184989 h 182962"/>
                <a:gd name="connsiteX34" fmla="*/ 96463 w 235238"/>
                <a:gd name="connsiteY34" fmla="*/ 189171 h 182962"/>
                <a:gd name="connsiteX35" fmla="*/ 75553 w 235238"/>
                <a:gd name="connsiteY35" fmla="*/ 189171 h 182962"/>
                <a:gd name="connsiteX36" fmla="*/ 67189 w 235238"/>
                <a:gd name="connsiteY36" fmla="*/ 189171 h 182962"/>
                <a:gd name="connsiteX37" fmla="*/ 63007 w 235238"/>
                <a:gd name="connsiteY37" fmla="*/ 184989 h 182962"/>
                <a:gd name="connsiteX38" fmla="*/ 67189 w 235238"/>
                <a:gd name="connsiteY38" fmla="*/ 180807 h 182962"/>
                <a:gd name="connsiteX39" fmla="*/ 75553 w 235238"/>
                <a:gd name="connsiteY39" fmla="*/ 180807 h 182962"/>
                <a:gd name="connsiteX40" fmla="*/ 79735 w 235238"/>
                <a:gd name="connsiteY40" fmla="*/ 184989 h 182962"/>
                <a:gd name="connsiteX41" fmla="*/ 75553 w 235238"/>
                <a:gd name="connsiteY41" fmla="*/ 189171 h 182962"/>
                <a:gd name="connsiteX42" fmla="*/ 54643 w 235238"/>
                <a:gd name="connsiteY42" fmla="*/ 189171 h 182962"/>
                <a:gd name="connsiteX43" fmla="*/ 46279 w 235238"/>
                <a:gd name="connsiteY43" fmla="*/ 189171 h 182962"/>
                <a:gd name="connsiteX44" fmla="*/ 42097 w 235238"/>
                <a:gd name="connsiteY44" fmla="*/ 184989 h 182962"/>
                <a:gd name="connsiteX45" fmla="*/ 46279 w 235238"/>
                <a:gd name="connsiteY45" fmla="*/ 180807 h 182962"/>
                <a:gd name="connsiteX46" fmla="*/ 54643 w 235238"/>
                <a:gd name="connsiteY46" fmla="*/ 180807 h 182962"/>
                <a:gd name="connsiteX47" fmla="*/ 58825 w 235238"/>
                <a:gd name="connsiteY47" fmla="*/ 184989 h 182962"/>
                <a:gd name="connsiteX48" fmla="*/ 54643 w 235238"/>
                <a:gd name="connsiteY48" fmla="*/ 189171 h 182962"/>
                <a:gd name="connsiteX49" fmla="*/ 33733 w 235238"/>
                <a:gd name="connsiteY49" fmla="*/ 189171 h 182962"/>
                <a:gd name="connsiteX50" fmla="*/ 25369 w 235238"/>
                <a:gd name="connsiteY50" fmla="*/ 189171 h 182962"/>
                <a:gd name="connsiteX51" fmla="*/ 21187 w 235238"/>
                <a:gd name="connsiteY51" fmla="*/ 184989 h 182962"/>
                <a:gd name="connsiteX52" fmla="*/ 25369 w 235238"/>
                <a:gd name="connsiteY52" fmla="*/ 180807 h 182962"/>
                <a:gd name="connsiteX53" fmla="*/ 33733 w 235238"/>
                <a:gd name="connsiteY53" fmla="*/ 180807 h 182962"/>
                <a:gd name="connsiteX54" fmla="*/ 37915 w 235238"/>
                <a:gd name="connsiteY54" fmla="*/ 184989 h 182962"/>
                <a:gd name="connsiteX55" fmla="*/ 33733 w 235238"/>
                <a:gd name="connsiteY55" fmla="*/ 189171 h 182962"/>
                <a:gd name="connsiteX56" fmla="*/ 12823 w 235238"/>
                <a:gd name="connsiteY56" fmla="*/ 189171 h 182962"/>
                <a:gd name="connsiteX57" fmla="*/ 4459 w 235238"/>
                <a:gd name="connsiteY57" fmla="*/ 189171 h 182962"/>
                <a:gd name="connsiteX58" fmla="*/ 277 w 235238"/>
                <a:gd name="connsiteY58" fmla="*/ 184989 h 182962"/>
                <a:gd name="connsiteX59" fmla="*/ 4459 w 235238"/>
                <a:gd name="connsiteY59" fmla="*/ 180807 h 182962"/>
                <a:gd name="connsiteX60" fmla="*/ 12823 w 235238"/>
                <a:gd name="connsiteY60" fmla="*/ 180807 h 182962"/>
                <a:gd name="connsiteX61" fmla="*/ 17005 w 235238"/>
                <a:gd name="connsiteY61" fmla="*/ 184989 h 182962"/>
                <a:gd name="connsiteX62" fmla="*/ 12823 w 235238"/>
                <a:gd name="connsiteY62" fmla="*/ 189171 h 182962"/>
                <a:gd name="connsiteX63" fmla="*/ 192649 w 235238"/>
                <a:gd name="connsiteY63" fmla="*/ 189040 h 182962"/>
                <a:gd name="connsiteX64" fmla="*/ 188467 w 235238"/>
                <a:gd name="connsiteY64" fmla="*/ 185185 h 182962"/>
                <a:gd name="connsiteX65" fmla="*/ 192323 w 235238"/>
                <a:gd name="connsiteY65" fmla="*/ 180676 h 182962"/>
                <a:gd name="connsiteX66" fmla="*/ 199837 w 235238"/>
                <a:gd name="connsiteY66" fmla="*/ 179500 h 182962"/>
                <a:gd name="connsiteX67" fmla="*/ 204934 w 235238"/>
                <a:gd name="connsiteY67" fmla="*/ 182506 h 182962"/>
                <a:gd name="connsiteX68" fmla="*/ 201928 w 235238"/>
                <a:gd name="connsiteY68" fmla="*/ 187602 h 182962"/>
                <a:gd name="connsiteX69" fmla="*/ 192976 w 235238"/>
                <a:gd name="connsiteY69" fmla="*/ 189040 h 182962"/>
                <a:gd name="connsiteX70" fmla="*/ 192649 w 235238"/>
                <a:gd name="connsiteY70" fmla="*/ 189040 h 182962"/>
                <a:gd name="connsiteX71" fmla="*/ 212383 w 235238"/>
                <a:gd name="connsiteY71" fmla="*/ 182963 h 182962"/>
                <a:gd name="connsiteX72" fmla="*/ 208789 w 235238"/>
                <a:gd name="connsiteY72" fmla="*/ 180937 h 182962"/>
                <a:gd name="connsiteX73" fmla="*/ 210161 w 235238"/>
                <a:gd name="connsiteY73" fmla="*/ 175187 h 182962"/>
                <a:gd name="connsiteX74" fmla="*/ 216108 w 235238"/>
                <a:gd name="connsiteY74" fmla="*/ 170678 h 182962"/>
                <a:gd name="connsiteX75" fmla="*/ 221989 w 235238"/>
                <a:gd name="connsiteY75" fmla="*/ 170809 h 182962"/>
                <a:gd name="connsiteX76" fmla="*/ 221858 w 235238"/>
                <a:gd name="connsiteY76" fmla="*/ 176690 h 182962"/>
                <a:gd name="connsiteX77" fmla="*/ 214540 w 235238"/>
                <a:gd name="connsiteY77" fmla="*/ 182310 h 182962"/>
                <a:gd name="connsiteX78" fmla="*/ 212383 w 235238"/>
                <a:gd name="connsiteY78" fmla="*/ 182963 h 182962"/>
                <a:gd name="connsiteX79" fmla="*/ 226694 w 235238"/>
                <a:gd name="connsiteY79" fmla="*/ 167999 h 182962"/>
                <a:gd name="connsiteX80" fmla="*/ 224668 w 235238"/>
                <a:gd name="connsiteY80" fmla="*/ 167477 h 182962"/>
                <a:gd name="connsiteX81" fmla="*/ 223034 w 235238"/>
                <a:gd name="connsiteY81" fmla="*/ 161792 h 182962"/>
                <a:gd name="connsiteX82" fmla="*/ 226105 w 235238"/>
                <a:gd name="connsiteY82" fmla="*/ 154865 h 182962"/>
                <a:gd name="connsiteX83" fmla="*/ 231398 w 235238"/>
                <a:gd name="connsiteY83" fmla="*/ 152251 h 182962"/>
                <a:gd name="connsiteX84" fmla="*/ 234012 w 235238"/>
                <a:gd name="connsiteY84" fmla="*/ 157544 h 182962"/>
                <a:gd name="connsiteX85" fmla="*/ 230353 w 235238"/>
                <a:gd name="connsiteY85" fmla="*/ 165908 h 182962"/>
                <a:gd name="connsiteX86" fmla="*/ 226694 w 235238"/>
                <a:gd name="connsiteY86" fmla="*/ 167999 h 182962"/>
                <a:gd name="connsiteX87" fmla="*/ 232444 w 235238"/>
                <a:gd name="connsiteY87" fmla="*/ 148069 h 182962"/>
                <a:gd name="connsiteX88" fmla="*/ 232182 w 235238"/>
                <a:gd name="connsiteY88" fmla="*/ 148069 h 182962"/>
                <a:gd name="connsiteX89" fmla="*/ 228327 w 235238"/>
                <a:gd name="connsiteY89" fmla="*/ 143626 h 182962"/>
                <a:gd name="connsiteX90" fmla="*/ 228458 w 235238"/>
                <a:gd name="connsiteY90" fmla="*/ 140555 h 182962"/>
                <a:gd name="connsiteX91" fmla="*/ 228196 w 235238"/>
                <a:gd name="connsiteY91" fmla="*/ 135981 h 182962"/>
                <a:gd name="connsiteX92" fmla="*/ 231921 w 235238"/>
                <a:gd name="connsiteY92" fmla="*/ 131407 h 182962"/>
                <a:gd name="connsiteX93" fmla="*/ 236495 w 235238"/>
                <a:gd name="connsiteY93" fmla="*/ 135131 h 182962"/>
                <a:gd name="connsiteX94" fmla="*/ 236756 w 235238"/>
                <a:gd name="connsiteY94" fmla="*/ 140555 h 182962"/>
                <a:gd name="connsiteX95" fmla="*/ 236626 w 235238"/>
                <a:gd name="connsiteY95" fmla="*/ 144214 h 182962"/>
                <a:gd name="connsiteX96" fmla="*/ 232444 w 235238"/>
                <a:gd name="connsiteY96" fmla="*/ 148069 h 182962"/>
                <a:gd name="connsiteX97" fmla="*/ 229503 w 235238"/>
                <a:gd name="connsiteY97" fmla="*/ 127551 h 182962"/>
                <a:gd name="connsiteX98" fmla="*/ 225583 w 235238"/>
                <a:gd name="connsiteY98" fmla="*/ 124807 h 182962"/>
                <a:gd name="connsiteX99" fmla="*/ 222316 w 235238"/>
                <a:gd name="connsiteY99" fmla="*/ 118011 h 182962"/>
                <a:gd name="connsiteX100" fmla="*/ 223688 w 235238"/>
                <a:gd name="connsiteY100" fmla="*/ 112261 h 182962"/>
                <a:gd name="connsiteX101" fmla="*/ 229438 w 235238"/>
                <a:gd name="connsiteY101" fmla="*/ 113633 h 182962"/>
                <a:gd name="connsiteX102" fmla="*/ 233424 w 235238"/>
                <a:gd name="connsiteY102" fmla="*/ 121866 h 182962"/>
                <a:gd name="connsiteX103" fmla="*/ 230941 w 235238"/>
                <a:gd name="connsiteY103" fmla="*/ 127225 h 182962"/>
                <a:gd name="connsiteX104" fmla="*/ 229503 w 235238"/>
                <a:gd name="connsiteY104" fmla="*/ 127551 h 182962"/>
                <a:gd name="connsiteX105" fmla="*/ 217872 w 235238"/>
                <a:gd name="connsiteY105" fmla="*/ 110431 h 182962"/>
                <a:gd name="connsiteX106" fmla="*/ 215128 w 235238"/>
                <a:gd name="connsiteY106" fmla="*/ 109386 h 182962"/>
                <a:gd name="connsiteX107" fmla="*/ 208985 w 235238"/>
                <a:gd name="connsiteY107" fmla="*/ 105073 h 182962"/>
                <a:gd name="connsiteX108" fmla="*/ 207352 w 235238"/>
                <a:gd name="connsiteY108" fmla="*/ 99388 h 182962"/>
                <a:gd name="connsiteX109" fmla="*/ 213036 w 235238"/>
                <a:gd name="connsiteY109" fmla="*/ 97755 h 182962"/>
                <a:gd name="connsiteX110" fmla="*/ 220617 w 235238"/>
                <a:gd name="connsiteY110" fmla="*/ 103047 h 182962"/>
                <a:gd name="connsiteX111" fmla="*/ 221009 w 235238"/>
                <a:gd name="connsiteY111" fmla="*/ 108928 h 182962"/>
                <a:gd name="connsiteX112" fmla="*/ 217872 w 235238"/>
                <a:gd name="connsiteY112" fmla="*/ 110431 h 182962"/>
                <a:gd name="connsiteX113" fmla="*/ 199314 w 235238"/>
                <a:gd name="connsiteY113" fmla="*/ 101283 h 182962"/>
                <a:gd name="connsiteX114" fmla="*/ 198399 w 235238"/>
                <a:gd name="connsiteY114" fmla="*/ 101218 h 182962"/>
                <a:gd name="connsiteX115" fmla="*/ 190820 w 235238"/>
                <a:gd name="connsiteY115" fmla="*/ 100238 h 182962"/>
                <a:gd name="connsiteX116" fmla="*/ 186833 w 235238"/>
                <a:gd name="connsiteY116" fmla="*/ 95860 h 182962"/>
                <a:gd name="connsiteX117" fmla="*/ 191212 w 235238"/>
                <a:gd name="connsiteY117" fmla="*/ 91874 h 182962"/>
                <a:gd name="connsiteX118" fmla="*/ 200164 w 235238"/>
                <a:gd name="connsiteY118" fmla="*/ 92984 h 182962"/>
                <a:gd name="connsiteX119" fmla="*/ 203366 w 235238"/>
                <a:gd name="connsiteY119" fmla="*/ 97951 h 182962"/>
                <a:gd name="connsiteX120" fmla="*/ 199314 w 235238"/>
                <a:gd name="connsiteY120" fmla="*/ 101283 h 182962"/>
                <a:gd name="connsiteX121" fmla="*/ 178470 w 235238"/>
                <a:gd name="connsiteY121" fmla="*/ 100172 h 182962"/>
                <a:gd name="connsiteX122" fmla="*/ 170105 w 235238"/>
                <a:gd name="connsiteY122" fmla="*/ 100172 h 182962"/>
                <a:gd name="connsiteX123" fmla="*/ 165924 w 235238"/>
                <a:gd name="connsiteY123" fmla="*/ 95990 h 182962"/>
                <a:gd name="connsiteX124" fmla="*/ 170105 w 235238"/>
                <a:gd name="connsiteY124" fmla="*/ 91808 h 182962"/>
                <a:gd name="connsiteX125" fmla="*/ 178470 w 235238"/>
                <a:gd name="connsiteY125" fmla="*/ 91808 h 182962"/>
                <a:gd name="connsiteX126" fmla="*/ 182652 w 235238"/>
                <a:gd name="connsiteY126" fmla="*/ 95990 h 182962"/>
                <a:gd name="connsiteX127" fmla="*/ 178470 w 235238"/>
                <a:gd name="connsiteY127" fmla="*/ 100172 h 182962"/>
                <a:gd name="connsiteX128" fmla="*/ 157560 w 235238"/>
                <a:gd name="connsiteY128" fmla="*/ 100172 h 182962"/>
                <a:gd name="connsiteX129" fmla="*/ 149196 w 235238"/>
                <a:gd name="connsiteY129" fmla="*/ 100172 h 182962"/>
                <a:gd name="connsiteX130" fmla="*/ 145014 w 235238"/>
                <a:gd name="connsiteY130" fmla="*/ 95990 h 182962"/>
                <a:gd name="connsiteX131" fmla="*/ 149196 w 235238"/>
                <a:gd name="connsiteY131" fmla="*/ 91808 h 182962"/>
                <a:gd name="connsiteX132" fmla="*/ 157560 w 235238"/>
                <a:gd name="connsiteY132" fmla="*/ 91808 h 182962"/>
                <a:gd name="connsiteX133" fmla="*/ 161742 w 235238"/>
                <a:gd name="connsiteY133" fmla="*/ 95990 h 182962"/>
                <a:gd name="connsiteX134" fmla="*/ 157560 w 235238"/>
                <a:gd name="connsiteY134" fmla="*/ 100172 h 182962"/>
                <a:gd name="connsiteX135" fmla="*/ 136649 w 235238"/>
                <a:gd name="connsiteY135" fmla="*/ 100172 h 182962"/>
                <a:gd name="connsiteX136" fmla="*/ 128286 w 235238"/>
                <a:gd name="connsiteY136" fmla="*/ 100172 h 182962"/>
                <a:gd name="connsiteX137" fmla="*/ 124103 w 235238"/>
                <a:gd name="connsiteY137" fmla="*/ 95990 h 182962"/>
                <a:gd name="connsiteX138" fmla="*/ 128286 w 235238"/>
                <a:gd name="connsiteY138" fmla="*/ 91808 h 182962"/>
                <a:gd name="connsiteX139" fmla="*/ 136649 w 235238"/>
                <a:gd name="connsiteY139" fmla="*/ 91808 h 182962"/>
                <a:gd name="connsiteX140" fmla="*/ 140832 w 235238"/>
                <a:gd name="connsiteY140" fmla="*/ 95990 h 182962"/>
                <a:gd name="connsiteX141" fmla="*/ 136649 w 235238"/>
                <a:gd name="connsiteY141" fmla="*/ 100172 h 182962"/>
                <a:gd name="connsiteX142" fmla="*/ 115740 w 235238"/>
                <a:gd name="connsiteY142" fmla="*/ 100172 h 182962"/>
                <a:gd name="connsiteX143" fmla="*/ 107375 w 235238"/>
                <a:gd name="connsiteY143" fmla="*/ 100172 h 182962"/>
                <a:gd name="connsiteX144" fmla="*/ 103193 w 235238"/>
                <a:gd name="connsiteY144" fmla="*/ 95990 h 182962"/>
                <a:gd name="connsiteX145" fmla="*/ 107375 w 235238"/>
                <a:gd name="connsiteY145" fmla="*/ 91808 h 182962"/>
                <a:gd name="connsiteX146" fmla="*/ 115740 w 235238"/>
                <a:gd name="connsiteY146" fmla="*/ 91808 h 182962"/>
                <a:gd name="connsiteX147" fmla="*/ 119921 w 235238"/>
                <a:gd name="connsiteY147" fmla="*/ 95990 h 182962"/>
                <a:gd name="connsiteX148" fmla="*/ 115740 w 235238"/>
                <a:gd name="connsiteY148" fmla="*/ 100172 h 182962"/>
                <a:gd name="connsiteX149" fmla="*/ 94830 w 235238"/>
                <a:gd name="connsiteY149" fmla="*/ 100172 h 182962"/>
                <a:gd name="connsiteX150" fmla="*/ 86465 w 235238"/>
                <a:gd name="connsiteY150" fmla="*/ 100172 h 182962"/>
                <a:gd name="connsiteX151" fmla="*/ 82283 w 235238"/>
                <a:gd name="connsiteY151" fmla="*/ 95990 h 182962"/>
                <a:gd name="connsiteX152" fmla="*/ 86465 w 235238"/>
                <a:gd name="connsiteY152" fmla="*/ 91808 h 182962"/>
                <a:gd name="connsiteX153" fmla="*/ 94830 w 235238"/>
                <a:gd name="connsiteY153" fmla="*/ 91808 h 182962"/>
                <a:gd name="connsiteX154" fmla="*/ 99012 w 235238"/>
                <a:gd name="connsiteY154" fmla="*/ 95990 h 182962"/>
                <a:gd name="connsiteX155" fmla="*/ 94830 w 235238"/>
                <a:gd name="connsiteY155" fmla="*/ 100172 h 182962"/>
                <a:gd name="connsiteX156" fmla="*/ 73919 w 235238"/>
                <a:gd name="connsiteY156" fmla="*/ 100172 h 182962"/>
                <a:gd name="connsiteX157" fmla="*/ 65555 w 235238"/>
                <a:gd name="connsiteY157" fmla="*/ 100172 h 182962"/>
                <a:gd name="connsiteX158" fmla="*/ 61373 w 235238"/>
                <a:gd name="connsiteY158" fmla="*/ 95990 h 182962"/>
                <a:gd name="connsiteX159" fmla="*/ 65555 w 235238"/>
                <a:gd name="connsiteY159" fmla="*/ 91808 h 182962"/>
                <a:gd name="connsiteX160" fmla="*/ 73919 w 235238"/>
                <a:gd name="connsiteY160" fmla="*/ 91808 h 182962"/>
                <a:gd name="connsiteX161" fmla="*/ 78101 w 235238"/>
                <a:gd name="connsiteY161" fmla="*/ 95990 h 182962"/>
                <a:gd name="connsiteX162" fmla="*/ 73919 w 235238"/>
                <a:gd name="connsiteY162" fmla="*/ 100172 h 182962"/>
                <a:gd name="connsiteX163" fmla="*/ 53009 w 235238"/>
                <a:gd name="connsiteY163" fmla="*/ 100172 h 182962"/>
                <a:gd name="connsiteX164" fmla="*/ 52421 w 235238"/>
                <a:gd name="connsiteY164" fmla="*/ 100172 h 182962"/>
                <a:gd name="connsiteX165" fmla="*/ 44123 w 235238"/>
                <a:gd name="connsiteY165" fmla="*/ 99649 h 182962"/>
                <a:gd name="connsiteX166" fmla="*/ 40463 w 235238"/>
                <a:gd name="connsiteY166" fmla="*/ 95010 h 182962"/>
                <a:gd name="connsiteX167" fmla="*/ 45103 w 235238"/>
                <a:gd name="connsiteY167" fmla="*/ 91351 h 182962"/>
                <a:gd name="connsiteX168" fmla="*/ 52356 w 235238"/>
                <a:gd name="connsiteY168" fmla="*/ 91808 h 182962"/>
                <a:gd name="connsiteX169" fmla="*/ 56799 w 235238"/>
                <a:gd name="connsiteY169" fmla="*/ 95990 h 182962"/>
                <a:gd name="connsiteX170" fmla="*/ 53009 w 235238"/>
                <a:gd name="connsiteY170" fmla="*/ 100172 h 182962"/>
                <a:gd name="connsiteX171" fmla="*/ 32557 w 235238"/>
                <a:gd name="connsiteY171" fmla="*/ 96774 h 182962"/>
                <a:gd name="connsiteX172" fmla="*/ 31054 w 235238"/>
                <a:gd name="connsiteY172" fmla="*/ 96513 h 182962"/>
                <a:gd name="connsiteX173" fmla="*/ 22886 w 235238"/>
                <a:gd name="connsiteY173" fmla="*/ 92527 h 182962"/>
                <a:gd name="connsiteX174" fmla="*/ 21513 w 235238"/>
                <a:gd name="connsiteY174" fmla="*/ 86777 h 182962"/>
                <a:gd name="connsiteX175" fmla="*/ 27264 w 235238"/>
                <a:gd name="connsiteY175" fmla="*/ 85405 h 182962"/>
                <a:gd name="connsiteX176" fmla="*/ 34060 w 235238"/>
                <a:gd name="connsiteY176" fmla="*/ 88737 h 182962"/>
                <a:gd name="connsiteX177" fmla="*/ 36477 w 235238"/>
                <a:gd name="connsiteY177" fmla="*/ 94161 h 182962"/>
                <a:gd name="connsiteX178" fmla="*/ 32557 w 235238"/>
                <a:gd name="connsiteY178" fmla="*/ 96774 h 182962"/>
                <a:gd name="connsiteX179" fmla="*/ 15436 w 235238"/>
                <a:gd name="connsiteY179" fmla="*/ 85078 h 182962"/>
                <a:gd name="connsiteX180" fmla="*/ 12300 w 235238"/>
                <a:gd name="connsiteY180" fmla="*/ 83706 h 182962"/>
                <a:gd name="connsiteX181" fmla="*/ 6876 w 235238"/>
                <a:gd name="connsiteY181" fmla="*/ 76322 h 182962"/>
                <a:gd name="connsiteX182" fmla="*/ 8314 w 235238"/>
                <a:gd name="connsiteY182" fmla="*/ 70571 h 182962"/>
                <a:gd name="connsiteX183" fmla="*/ 14065 w 235238"/>
                <a:gd name="connsiteY183" fmla="*/ 72009 h 182962"/>
                <a:gd name="connsiteX184" fmla="*/ 18508 w 235238"/>
                <a:gd name="connsiteY184" fmla="*/ 78086 h 182962"/>
                <a:gd name="connsiteX185" fmla="*/ 18181 w 235238"/>
                <a:gd name="connsiteY185" fmla="*/ 83967 h 182962"/>
                <a:gd name="connsiteX186" fmla="*/ 15436 w 235238"/>
                <a:gd name="connsiteY186" fmla="*/ 85078 h 182962"/>
                <a:gd name="connsiteX187" fmla="*/ 5635 w 235238"/>
                <a:gd name="connsiteY187" fmla="*/ 66847 h 182962"/>
                <a:gd name="connsiteX188" fmla="*/ 1584 w 235238"/>
                <a:gd name="connsiteY188" fmla="*/ 63776 h 182962"/>
                <a:gd name="connsiteX189" fmla="*/ 15 w 235238"/>
                <a:gd name="connsiteY189" fmla="*/ 54824 h 182962"/>
                <a:gd name="connsiteX190" fmla="*/ 3805 w 235238"/>
                <a:gd name="connsiteY190" fmla="*/ 50249 h 182962"/>
                <a:gd name="connsiteX191" fmla="*/ 8379 w 235238"/>
                <a:gd name="connsiteY191" fmla="*/ 54039 h 182962"/>
                <a:gd name="connsiteX192" fmla="*/ 9686 w 235238"/>
                <a:gd name="connsiteY192" fmla="*/ 61554 h 182962"/>
                <a:gd name="connsiteX193" fmla="*/ 6746 w 235238"/>
                <a:gd name="connsiteY193" fmla="*/ 66651 h 182962"/>
                <a:gd name="connsiteX194" fmla="*/ 5635 w 235238"/>
                <a:gd name="connsiteY194" fmla="*/ 66847 h 182962"/>
                <a:gd name="connsiteX195" fmla="*/ 4720 w 235238"/>
                <a:gd name="connsiteY195" fmla="*/ 46067 h 182962"/>
                <a:gd name="connsiteX196" fmla="*/ 4001 w 235238"/>
                <a:gd name="connsiteY196" fmla="*/ 46002 h 182962"/>
                <a:gd name="connsiteX197" fmla="*/ 603 w 235238"/>
                <a:gd name="connsiteY197" fmla="*/ 41167 h 182962"/>
                <a:gd name="connsiteX198" fmla="*/ 2891 w 235238"/>
                <a:gd name="connsiteY198" fmla="*/ 32411 h 182962"/>
                <a:gd name="connsiteX199" fmla="*/ 8249 w 235238"/>
                <a:gd name="connsiteY199" fmla="*/ 29862 h 182962"/>
                <a:gd name="connsiteX200" fmla="*/ 10797 w 235238"/>
                <a:gd name="connsiteY200" fmla="*/ 35220 h 182962"/>
                <a:gd name="connsiteX201" fmla="*/ 8837 w 235238"/>
                <a:gd name="connsiteY201" fmla="*/ 42604 h 182962"/>
                <a:gd name="connsiteX202" fmla="*/ 4720 w 235238"/>
                <a:gd name="connsiteY202" fmla="*/ 46067 h 182962"/>
                <a:gd name="connsiteX203" fmla="*/ 12627 w 235238"/>
                <a:gd name="connsiteY203" fmla="*/ 26987 h 182962"/>
                <a:gd name="connsiteX204" fmla="*/ 10209 w 235238"/>
                <a:gd name="connsiteY204" fmla="*/ 26203 h 182962"/>
                <a:gd name="connsiteX205" fmla="*/ 9294 w 235238"/>
                <a:gd name="connsiteY205" fmla="*/ 20387 h 182962"/>
                <a:gd name="connsiteX206" fmla="*/ 15371 w 235238"/>
                <a:gd name="connsiteY206" fmla="*/ 13526 h 182962"/>
                <a:gd name="connsiteX207" fmla="*/ 21252 w 235238"/>
                <a:gd name="connsiteY207" fmla="*/ 13788 h 182962"/>
                <a:gd name="connsiteX208" fmla="*/ 20991 w 235238"/>
                <a:gd name="connsiteY208" fmla="*/ 19669 h 182962"/>
                <a:gd name="connsiteX209" fmla="*/ 16025 w 235238"/>
                <a:gd name="connsiteY209" fmla="*/ 25288 h 182962"/>
                <a:gd name="connsiteX210" fmla="*/ 12627 w 235238"/>
                <a:gd name="connsiteY210" fmla="*/ 26987 h 182962"/>
                <a:gd name="connsiteX211" fmla="*/ 28440 w 235238"/>
                <a:gd name="connsiteY211" fmla="*/ 13657 h 182962"/>
                <a:gd name="connsiteX212" fmla="*/ 24715 w 235238"/>
                <a:gd name="connsiteY212" fmla="*/ 11305 h 182962"/>
                <a:gd name="connsiteX213" fmla="*/ 26610 w 235238"/>
                <a:gd name="connsiteY213" fmla="*/ 5685 h 182962"/>
                <a:gd name="connsiteX214" fmla="*/ 35040 w 235238"/>
                <a:gd name="connsiteY214" fmla="*/ 2418 h 182962"/>
                <a:gd name="connsiteX215" fmla="*/ 40202 w 235238"/>
                <a:gd name="connsiteY215" fmla="*/ 5228 h 182962"/>
                <a:gd name="connsiteX216" fmla="*/ 37392 w 235238"/>
                <a:gd name="connsiteY216" fmla="*/ 10390 h 182962"/>
                <a:gd name="connsiteX217" fmla="*/ 30270 w 235238"/>
                <a:gd name="connsiteY217" fmla="*/ 13134 h 182962"/>
                <a:gd name="connsiteX218" fmla="*/ 28440 w 235238"/>
                <a:gd name="connsiteY218" fmla="*/ 13657 h 182962"/>
                <a:gd name="connsiteX219" fmla="*/ 48566 w 235238"/>
                <a:gd name="connsiteY219" fmla="*/ 8495 h 182962"/>
                <a:gd name="connsiteX220" fmla="*/ 44384 w 235238"/>
                <a:gd name="connsiteY220" fmla="*/ 4574 h 182962"/>
                <a:gd name="connsiteX221" fmla="*/ 48305 w 235238"/>
                <a:gd name="connsiteY221" fmla="*/ 131 h 182962"/>
                <a:gd name="connsiteX222" fmla="*/ 52421 w 235238"/>
                <a:gd name="connsiteY222" fmla="*/ 0 h 182962"/>
                <a:gd name="connsiteX223" fmla="*/ 56603 w 235238"/>
                <a:gd name="connsiteY223" fmla="*/ 4182 h 182962"/>
                <a:gd name="connsiteX224" fmla="*/ 52421 w 235238"/>
                <a:gd name="connsiteY224" fmla="*/ 8364 h 182962"/>
                <a:gd name="connsiteX225" fmla="*/ 48827 w 235238"/>
                <a:gd name="connsiteY225" fmla="*/ 8495 h 182962"/>
                <a:gd name="connsiteX226" fmla="*/ 48566 w 235238"/>
                <a:gd name="connsiteY226" fmla="*/ 8495 h 18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235238" h="182962">
                  <a:moveTo>
                    <a:pt x="180103" y="189171"/>
                  </a:moveTo>
                  <a:lnTo>
                    <a:pt x="171739" y="189171"/>
                  </a:lnTo>
                  <a:cubicBezTo>
                    <a:pt x="169452" y="189171"/>
                    <a:pt x="167557" y="187276"/>
                    <a:pt x="167557" y="184989"/>
                  </a:cubicBezTo>
                  <a:cubicBezTo>
                    <a:pt x="167557" y="182702"/>
                    <a:pt x="169452" y="180807"/>
                    <a:pt x="171739" y="180807"/>
                  </a:cubicBezTo>
                  <a:lnTo>
                    <a:pt x="180103" y="180807"/>
                  </a:lnTo>
                  <a:cubicBezTo>
                    <a:pt x="182390" y="180807"/>
                    <a:pt x="184285" y="182702"/>
                    <a:pt x="184285" y="184989"/>
                  </a:cubicBezTo>
                  <a:cubicBezTo>
                    <a:pt x="184285" y="187276"/>
                    <a:pt x="182390" y="189171"/>
                    <a:pt x="180103" y="189171"/>
                  </a:cubicBezTo>
                  <a:close/>
                  <a:moveTo>
                    <a:pt x="159193" y="189171"/>
                  </a:moveTo>
                  <a:lnTo>
                    <a:pt x="150829" y="189171"/>
                  </a:lnTo>
                  <a:cubicBezTo>
                    <a:pt x="148542" y="189171"/>
                    <a:pt x="146647" y="187276"/>
                    <a:pt x="146647" y="184989"/>
                  </a:cubicBezTo>
                  <a:cubicBezTo>
                    <a:pt x="146647" y="182702"/>
                    <a:pt x="148542" y="180807"/>
                    <a:pt x="150829" y="180807"/>
                  </a:cubicBezTo>
                  <a:lnTo>
                    <a:pt x="159193" y="180807"/>
                  </a:lnTo>
                  <a:cubicBezTo>
                    <a:pt x="161480" y="180807"/>
                    <a:pt x="163375" y="182702"/>
                    <a:pt x="163375" y="184989"/>
                  </a:cubicBezTo>
                  <a:cubicBezTo>
                    <a:pt x="163375" y="187276"/>
                    <a:pt x="161480" y="189171"/>
                    <a:pt x="159193" y="189171"/>
                  </a:cubicBezTo>
                  <a:close/>
                  <a:moveTo>
                    <a:pt x="138283" y="189171"/>
                  </a:moveTo>
                  <a:lnTo>
                    <a:pt x="129919" y="189171"/>
                  </a:lnTo>
                  <a:cubicBezTo>
                    <a:pt x="127632" y="189171"/>
                    <a:pt x="125737" y="187276"/>
                    <a:pt x="125737" y="184989"/>
                  </a:cubicBezTo>
                  <a:cubicBezTo>
                    <a:pt x="125737" y="182702"/>
                    <a:pt x="127632" y="180807"/>
                    <a:pt x="129919" y="180807"/>
                  </a:cubicBezTo>
                  <a:lnTo>
                    <a:pt x="138283" y="180807"/>
                  </a:lnTo>
                  <a:cubicBezTo>
                    <a:pt x="140570" y="180807"/>
                    <a:pt x="142465" y="182702"/>
                    <a:pt x="142465" y="184989"/>
                  </a:cubicBezTo>
                  <a:cubicBezTo>
                    <a:pt x="142465" y="187276"/>
                    <a:pt x="140570" y="189171"/>
                    <a:pt x="138283" y="189171"/>
                  </a:cubicBezTo>
                  <a:close/>
                  <a:moveTo>
                    <a:pt x="117373" y="189171"/>
                  </a:moveTo>
                  <a:lnTo>
                    <a:pt x="109009" y="189171"/>
                  </a:lnTo>
                  <a:cubicBezTo>
                    <a:pt x="106722" y="189171"/>
                    <a:pt x="104827" y="187276"/>
                    <a:pt x="104827" y="184989"/>
                  </a:cubicBezTo>
                  <a:cubicBezTo>
                    <a:pt x="104827" y="182702"/>
                    <a:pt x="106722" y="180807"/>
                    <a:pt x="109009" y="180807"/>
                  </a:cubicBezTo>
                  <a:lnTo>
                    <a:pt x="117373" y="180807"/>
                  </a:lnTo>
                  <a:cubicBezTo>
                    <a:pt x="119660" y="180807"/>
                    <a:pt x="121555" y="182702"/>
                    <a:pt x="121555" y="184989"/>
                  </a:cubicBezTo>
                  <a:cubicBezTo>
                    <a:pt x="121555" y="187276"/>
                    <a:pt x="119660" y="189171"/>
                    <a:pt x="117373" y="189171"/>
                  </a:cubicBezTo>
                  <a:close/>
                  <a:moveTo>
                    <a:pt x="96463" y="189171"/>
                  </a:moveTo>
                  <a:lnTo>
                    <a:pt x="88099" y="189171"/>
                  </a:lnTo>
                  <a:cubicBezTo>
                    <a:pt x="85812" y="189171"/>
                    <a:pt x="83917" y="187276"/>
                    <a:pt x="83917" y="184989"/>
                  </a:cubicBezTo>
                  <a:cubicBezTo>
                    <a:pt x="83917" y="182702"/>
                    <a:pt x="85812" y="180807"/>
                    <a:pt x="88099" y="180807"/>
                  </a:cubicBezTo>
                  <a:lnTo>
                    <a:pt x="96463" y="180807"/>
                  </a:lnTo>
                  <a:cubicBezTo>
                    <a:pt x="98750" y="180807"/>
                    <a:pt x="100645" y="182702"/>
                    <a:pt x="100645" y="184989"/>
                  </a:cubicBezTo>
                  <a:cubicBezTo>
                    <a:pt x="100645" y="187276"/>
                    <a:pt x="98750" y="189171"/>
                    <a:pt x="96463" y="189171"/>
                  </a:cubicBezTo>
                  <a:close/>
                  <a:moveTo>
                    <a:pt x="75553" y="189171"/>
                  </a:moveTo>
                  <a:lnTo>
                    <a:pt x="67189" y="189171"/>
                  </a:lnTo>
                  <a:cubicBezTo>
                    <a:pt x="64902" y="189171"/>
                    <a:pt x="63007" y="187276"/>
                    <a:pt x="63007" y="184989"/>
                  </a:cubicBezTo>
                  <a:cubicBezTo>
                    <a:pt x="63007" y="182702"/>
                    <a:pt x="64902" y="180807"/>
                    <a:pt x="67189" y="180807"/>
                  </a:cubicBezTo>
                  <a:lnTo>
                    <a:pt x="75553" y="180807"/>
                  </a:lnTo>
                  <a:cubicBezTo>
                    <a:pt x="77840" y="180807"/>
                    <a:pt x="79735" y="182702"/>
                    <a:pt x="79735" y="184989"/>
                  </a:cubicBezTo>
                  <a:cubicBezTo>
                    <a:pt x="79735" y="187276"/>
                    <a:pt x="77840" y="189171"/>
                    <a:pt x="75553" y="189171"/>
                  </a:cubicBezTo>
                  <a:close/>
                  <a:moveTo>
                    <a:pt x="54643" y="189171"/>
                  </a:moveTo>
                  <a:lnTo>
                    <a:pt x="46279" y="189171"/>
                  </a:lnTo>
                  <a:cubicBezTo>
                    <a:pt x="43992" y="189171"/>
                    <a:pt x="42097" y="187276"/>
                    <a:pt x="42097" y="184989"/>
                  </a:cubicBezTo>
                  <a:cubicBezTo>
                    <a:pt x="42097" y="182702"/>
                    <a:pt x="43992" y="180807"/>
                    <a:pt x="46279" y="180807"/>
                  </a:cubicBezTo>
                  <a:lnTo>
                    <a:pt x="54643" y="180807"/>
                  </a:lnTo>
                  <a:cubicBezTo>
                    <a:pt x="56930" y="180807"/>
                    <a:pt x="58825" y="182702"/>
                    <a:pt x="58825" y="184989"/>
                  </a:cubicBezTo>
                  <a:cubicBezTo>
                    <a:pt x="58825" y="187276"/>
                    <a:pt x="56930" y="189171"/>
                    <a:pt x="54643" y="189171"/>
                  </a:cubicBezTo>
                  <a:close/>
                  <a:moveTo>
                    <a:pt x="33733" y="189171"/>
                  </a:moveTo>
                  <a:lnTo>
                    <a:pt x="25369" y="189171"/>
                  </a:lnTo>
                  <a:cubicBezTo>
                    <a:pt x="23082" y="189171"/>
                    <a:pt x="21187" y="187276"/>
                    <a:pt x="21187" y="184989"/>
                  </a:cubicBezTo>
                  <a:cubicBezTo>
                    <a:pt x="21187" y="182702"/>
                    <a:pt x="23082" y="180807"/>
                    <a:pt x="25369" y="180807"/>
                  </a:cubicBezTo>
                  <a:lnTo>
                    <a:pt x="33733" y="180807"/>
                  </a:lnTo>
                  <a:cubicBezTo>
                    <a:pt x="36020" y="180807"/>
                    <a:pt x="37915" y="182702"/>
                    <a:pt x="37915" y="184989"/>
                  </a:cubicBezTo>
                  <a:cubicBezTo>
                    <a:pt x="37915" y="187276"/>
                    <a:pt x="36020" y="189171"/>
                    <a:pt x="33733" y="189171"/>
                  </a:cubicBezTo>
                  <a:close/>
                  <a:moveTo>
                    <a:pt x="12823" y="189171"/>
                  </a:moveTo>
                  <a:lnTo>
                    <a:pt x="4459" y="189171"/>
                  </a:lnTo>
                  <a:cubicBezTo>
                    <a:pt x="2172" y="189171"/>
                    <a:pt x="277" y="187276"/>
                    <a:pt x="277" y="184989"/>
                  </a:cubicBezTo>
                  <a:cubicBezTo>
                    <a:pt x="277" y="182702"/>
                    <a:pt x="2172" y="180807"/>
                    <a:pt x="4459" y="180807"/>
                  </a:cubicBezTo>
                  <a:lnTo>
                    <a:pt x="12823" y="180807"/>
                  </a:lnTo>
                  <a:cubicBezTo>
                    <a:pt x="15110" y="180807"/>
                    <a:pt x="17005" y="182702"/>
                    <a:pt x="17005" y="184989"/>
                  </a:cubicBezTo>
                  <a:cubicBezTo>
                    <a:pt x="17005" y="187276"/>
                    <a:pt x="15110" y="189171"/>
                    <a:pt x="12823" y="189171"/>
                  </a:cubicBezTo>
                  <a:close/>
                  <a:moveTo>
                    <a:pt x="192649" y="189040"/>
                  </a:moveTo>
                  <a:cubicBezTo>
                    <a:pt x="190493" y="189040"/>
                    <a:pt x="188663" y="187341"/>
                    <a:pt x="188467" y="185185"/>
                  </a:cubicBezTo>
                  <a:cubicBezTo>
                    <a:pt x="188271" y="182898"/>
                    <a:pt x="190036" y="180872"/>
                    <a:pt x="192323" y="180676"/>
                  </a:cubicBezTo>
                  <a:cubicBezTo>
                    <a:pt x="194936" y="180480"/>
                    <a:pt x="197485" y="180088"/>
                    <a:pt x="199837" y="179500"/>
                  </a:cubicBezTo>
                  <a:cubicBezTo>
                    <a:pt x="202124" y="178977"/>
                    <a:pt x="204346" y="180284"/>
                    <a:pt x="204934" y="182506"/>
                  </a:cubicBezTo>
                  <a:cubicBezTo>
                    <a:pt x="205522" y="184727"/>
                    <a:pt x="204150" y="187014"/>
                    <a:pt x="201928" y="187602"/>
                  </a:cubicBezTo>
                  <a:cubicBezTo>
                    <a:pt x="199053" y="188321"/>
                    <a:pt x="196047" y="188779"/>
                    <a:pt x="192976" y="189040"/>
                  </a:cubicBezTo>
                  <a:cubicBezTo>
                    <a:pt x="192845" y="189040"/>
                    <a:pt x="192715" y="189040"/>
                    <a:pt x="192649" y="189040"/>
                  </a:cubicBezTo>
                  <a:close/>
                  <a:moveTo>
                    <a:pt x="212383" y="182963"/>
                  </a:moveTo>
                  <a:cubicBezTo>
                    <a:pt x="210945" y="182963"/>
                    <a:pt x="209573" y="182244"/>
                    <a:pt x="208789" y="180937"/>
                  </a:cubicBezTo>
                  <a:cubicBezTo>
                    <a:pt x="207613" y="178977"/>
                    <a:pt x="208201" y="176363"/>
                    <a:pt x="210161" y="175187"/>
                  </a:cubicBezTo>
                  <a:cubicBezTo>
                    <a:pt x="212252" y="173880"/>
                    <a:pt x="214278" y="172377"/>
                    <a:pt x="216108" y="170678"/>
                  </a:cubicBezTo>
                  <a:cubicBezTo>
                    <a:pt x="217807" y="169110"/>
                    <a:pt x="220420" y="169175"/>
                    <a:pt x="221989" y="170809"/>
                  </a:cubicBezTo>
                  <a:cubicBezTo>
                    <a:pt x="223557" y="172508"/>
                    <a:pt x="223492" y="175122"/>
                    <a:pt x="221858" y="176690"/>
                  </a:cubicBezTo>
                  <a:cubicBezTo>
                    <a:pt x="219636" y="178846"/>
                    <a:pt x="217153" y="180741"/>
                    <a:pt x="214540" y="182310"/>
                  </a:cubicBezTo>
                  <a:cubicBezTo>
                    <a:pt x="213886" y="182767"/>
                    <a:pt x="213167" y="182963"/>
                    <a:pt x="212383" y="182963"/>
                  </a:cubicBezTo>
                  <a:close/>
                  <a:moveTo>
                    <a:pt x="226694" y="167999"/>
                  </a:moveTo>
                  <a:cubicBezTo>
                    <a:pt x="225975" y="167999"/>
                    <a:pt x="225321" y="167803"/>
                    <a:pt x="224668" y="167477"/>
                  </a:cubicBezTo>
                  <a:cubicBezTo>
                    <a:pt x="222642" y="166366"/>
                    <a:pt x="221924" y="163817"/>
                    <a:pt x="223034" y="161792"/>
                  </a:cubicBezTo>
                  <a:cubicBezTo>
                    <a:pt x="224276" y="159635"/>
                    <a:pt x="225256" y="157283"/>
                    <a:pt x="226105" y="154865"/>
                  </a:cubicBezTo>
                  <a:cubicBezTo>
                    <a:pt x="226824" y="152709"/>
                    <a:pt x="229177" y="151467"/>
                    <a:pt x="231398" y="152251"/>
                  </a:cubicBezTo>
                  <a:cubicBezTo>
                    <a:pt x="233555" y="152970"/>
                    <a:pt x="234796" y="155323"/>
                    <a:pt x="234012" y="157544"/>
                  </a:cubicBezTo>
                  <a:cubicBezTo>
                    <a:pt x="233032" y="160485"/>
                    <a:pt x="231790" y="163295"/>
                    <a:pt x="230353" y="165908"/>
                  </a:cubicBezTo>
                  <a:cubicBezTo>
                    <a:pt x="229569" y="167215"/>
                    <a:pt x="228131" y="167999"/>
                    <a:pt x="226694" y="167999"/>
                  </a:cubicBezTo>
                  <a:close/>
                  <a:moveTo>
                    <a:pt x="232444" y="148069"/>
                  </a:moveTo>
                  <a:cubicBezTo>
                    <a:pt x="232378" y="148069"/>
                    <a:pt x="232248" y="148069"/>
                    <a:pt x="232182" y="148069"/>
                  </a:cubicBezTo>
                  <a:cubicBezTo>
                    <a:pt x="229895" y="147939"/>
                    <a:pt x="228131" y="145913"/>
                    <a:pt x="228327" y="143626"/>
                  </a:cubicBezTo>
                  <a:cubicBezTo>
                    <a:pt x="228393" y="142580"/>
                    <a:pt x="228458" y="141535"/>
                    <a:pt x="228458" y="140555"/>
                  </a:cubicBezTo>
                  <a:cubicBezTo>
                    <a:pt x="228458" y="139052"/>
                    <a:pt x="228393" y="137484"/>
                    <a:pt x="228196" y="135981"/>
                  </a:cubicBezTo>
                  <a:cubicBezTo>
                    <a:pt x="227935" y="133694"/>
                    <a:pt x="229634" y="131603"/>
                    <a:pt x="231921" y="131407"/>
                  </a:cubicBezTo>
                  <a:cubicBezTo>
                    <a:pt x="234208" y="131211"/>
                    <a:pt x="236299" y="132844"/>
                    <a:pt x="236495" y="135131"/>
                  </a:cubicBezTo>
                  <a:cubicBezTo>
                    <a:pt x="236691" y="136961"/>
                    <a:pt x="236756" y="138725"/>
                    <a:pt x="236756" y="140555"/>
                  </a:cubicBezTo>
                  <a:cubicBezTo>
                    <a:pt x="236756" y="141796"/>
                    <a:pt x="236691" y="143038"/>
                    <a:pt x="236626" y="144214"/>
                  </a:cubicBezTo>
                  <a:cubicBezTo>
                    <a:pt x="236495" y="146370"/>
                    <a:pt x="234665" y="148069"/>
                    <a:pt x="232444" y="148069"/>
                  </a:cubicBezTo>
                  <a:close/>
                  <a:moveTo>
                    <a:pt x="229503" y="127551"/>
                  </a:moveTo>
                  <a:cubicBezTo>
                    <a:pt x="227804" y="127551"/>
                    <a:pt x="226236" y="126506"/>
                    <a:pt x="225583" y="124807"/>
                  </a:cubicBezTo>
                  <a:cubicBezTo>
                    <a:pt x="224668" y="122389"/>
                    <a:pt x="223557" y="120102"/>
                    <a:pt x="222316" y="118011"/>
                  </a:cubicBezTo>
                  <a:cubicBezTo>
                    <a:pt x="221139" y="116051"/>
                    <a:pt x="221727" y="113437"/>
                    <a:pt x="223688" y="112261"/>
                  </a:cubicBezTo>
                  <a:cubicBezTo>
                    <a:pt x="225648" y="111085"/>
                    <a:pt x="228262" y="111673"/>
                    <a:pt x="229438" y="113633"/>
                  </a:cubicBezTo>
                  <a:cubicBezTo>
                    <a:pt x="231006" y="116182"/>
                    <a:pt x="232313" y="118991"/>
                    <a:pt x="233424" y="121866"/>
                  </a:cubicBezTo>
                  <a:cubicBezTo>
                    <a:pt x="234208" y="124023"/>
                    <a:pt x="233163" y="126441"/>
                    <a:pt x="230941" y="127225"/>
                  </a:cubicBezTo>
                  <a:cubicBezTo>
                    <a:pt x="230484" y="127421"/>
                    <a:pt x="230026" y="127551"/>
                    <a:pt x="229503" y="127551"/>
                  </a:cubicBezTo>
                  <a:close/>
                  <a:moveTo>
                    <a:pt x="217872" y="110431"/>
                  </a:moveTo>
                  <a:cubicBezTo>
                    <a:pt x="216892" y="110431"/>
                    <a:pt x="215912" y="110105"/>
                    <a:pt x="215128" y="109386"/>
                  </a:cubicBezTo>
                  <a:cubicBezTo>
                    <a:pt x="213233" y="107752"/>
                    <a:pt x="211207" y="106315"/>
                    <a:pt x="208985" y="105073"/>
                  </a:cubicBezTo>
                  <a:cubicBezTo>
                    <a:pt x="206960" y="103962"/>
                    <a:pt x="206241" y="101414"/>
                    <a:pt x="207352" y="99388"/>
                  </a:cubicBezTo>
                  <a:cubicBezTo>
                    <a:pt x="208463" y="97363"/>
                    <a:pt x="211011" y="96644"/>
                    <a:pt x="213036" y="97755"/>
                  </a:cubicBezTo>
                  <a:cubicBezTo>
                    <a:pt x="215716" y="99257"/>
                    <a:pt x="218264" y="101022"/>
                    <a:pt x="220617" y="103047"/>
                  </a:cubicBezTo>
                  <a:cubicBezTo>
                    <a:pt x="222381" y="104550"/>
                    <a:pt x="222511" y="107229"/>
                    <a:pt x="221009" y="108928"/>
                  </a:cubicBezTo>
                  <a:cubicBezTo>
                    <a:pt x="220159" y="109909"/>
                    <a:pt x="218983" y="110431"/>
                    <a:pt x="217872" y="110431"/>
                  </a:cubicBezTo>
                  <a:close/>
                  <a:moveTo>
                    <a:pt x="199314" y="101283"/>
                  </a:moveTo>
                  <a:cubicBezTo>
                    <a:pt x="199053" y="101283"/>
                    <a:pt x="198726" y="101283"/>
                    <a:pt x="198399" y="101218"/>
                  </a:cubicBezTo>
                  <a:cubicBezTo>
                    <a:pt x="195982" y="100695"/>
                    <a:pt x="193433" y="100368"/>
                    <a:pt x="190820" y="100238"/>
                  </a:cubicBezTo>
                  <a:cubicBezTo>
                    <a:pt x="188532" y="100107"/>
                    <a:pt x="186703" y="98212"/>
                    <a:pt x="186833" y="95860"/>
                  </a:cubicBezTo>
                  <a:cubicBezTo>
                    <a:pt x="186964" y="93573"/>
                    <a:pt x="188794" y="91874"/>
                    <a:pt x="191212" y="91874"/>
                  </a:cubicBezTo>
                  <a:cubicBezTo>
                    <a:pt x="194283" y="92004"/>
                    <a:pt x="197289" y="92396"/>
                    <a:pt x="200164" y="92984"/>
                  </a:cubicBezTo>
                  <a:cubicBezTo>
                    <a:pt x="202451" y="93442"/>
                    <a:pt x="203889" y="95729"/>
                    <a:pt x="203366" y="97951"/>
                  </a:cubicBezTo>
                  <a:cubicBezTo>
                    <a:pt x="202974" y="99976"/>
                    <a:pt x="201209" y="101283"/>
                    <a:pt x="199314" y="101283"/>
                  </a:cubicBezTo>
                  <a:close/>
                  <a:moveTo>
                    <a:pt x="178470" y="100172"/>
                  </a:moveTo>
                  <a:lnTo>
                    <a:pt x="170105" y="100172"/>
                  </a:lnTo>
                  <a:cubicBezTo>
                    <a:pt x="167819" y="100172"/>
                    <a:pt x="165924" y="98277"/>
                    <a:pt x="165924" y="95990"/>
                  </a:cubicBezTo>
                  <a:cubicBezTo>
                    <a:pt x="165924" y="93703"/>
                    <a:pt x="167819" y="91808"/>
                    <a:pt x="170105" y="91808"/>
                  </a:cubicBezTo>
                  <a:lnTo>
                    <a:pt x="178470" y="91808"/>
                  </a:lnTo>
                  <a:cubicBezTo>
                    <a:pt x="180757" y="91808"/>
                    <a:pt x="182652" y="93703"/>
                    <a:pt x="182652" y="95990"/>
                  </a:cubicBezTo>
                  <a:cubicBezTo>
                    <a:pt x="182652" y="98277"/>
                    <a:pt x="180757" y="100172"/>
                    <a:pt x="178470" y="100172"/>
                  </a:cubicBezTo>
                  <a:close/>
                  <a:moveTo>
                    <a:pt x="157560" y="100172"/>
                  </a:moveTo>
                  <a:lnTo>
                    <a:pt x="149196" y="100172"/>
                  </a:lnTo>
                  <a:cubicBezTo>
                    <a:pt x="146908" y="100172"/>
                    <a:pt x="145014" y="98277"/>
                    <a:pt x="145014" y="95990"/>
                  </a:cubicBezTo>
                  <a:cubicBezTo>
                    <a:pt x="145014" y="93703"/>
                    <a:pt x="146908" y="91808"/>
                    <a:pt x="149196" y="91808"/>
                  </a:cubicBezTo>
                  <a:lnTo>
                    <a:pt x="157560" y="91808"/>
                  </a:lnTo>
                  <a:cubicBezTo>
                    <a:pt x="159847" y="91808"/>
                    <a:pt x="161742" y="93703"/>
                    <a:pt x="161742" y="95990"/>
                  </a:cubicBezTo>
                  <a:cubicBezTo>
                    <a:pt x="161742" y="98277"/>
                    <a:pt x="159847" y="100172"/>
                    <a:pt x="157560" y="100172"/>
                  </a:cubicBezTo>
                  <a:close/>
                  <a:moveTo>
                    <a:pt x="136649" y="100172"/>
                  </a:moveTo>
                  <a:lnTo>
                    <a:pt x="128286" y="100172"/>
                  </a:lnTo>
                  <a:cubicBezTo>
                    <a:pt x="125998" y="100172"/>
                    <a:pt x="124103" y="98277"/>
                    <a:pt x="124103" y="95990"/>
                  </a:cubicBezTo>
                  <a:cubicBezTo>
                    <a:pt x="124103" y="93703"/>
                    <a:pt x="125998" y="91808"/>
                    <a:pt x="128286" y="91808"/>
                  </a:cubicBezTo>
                  <a:lnTo>
                    <a:pt x="136649" y="91808"/>
                  </a:lnTo>
                  <a:cubicBezTo>
                    <a:pt x="138937" y="91808"/>
                    <a:pt x="140832" y="93703"/>
                    <a:pt x="140832" y="95990"/>
                  </a:cubicBezTo>
                  <a:cubicBezTo>
                    <a:pt x="140832" y="98277"/>
                    <a:pt x="139002" y="100172"/>
                    <a:pt x="136649" y="100172"/>
                  </a:cubicBezTo>
                  <a:close/>
                  <a:moveTo>
                    <a:pt x="115740" y="100172"/>
                  </a:moveTo>
                  <a:lnTo>
                    <a:pt x="107375" y="100172"/>
                  </a:lnTo>
                  <a:cubicBezTo>
                    <a:pt x="105089" y="100172"/>
                    <a:pt x="103193" y="98277"/>
                    <a:pt x="103193" y="95990"/>
                  </a:cubicBezTo>
                  <a:cubicBezTo>
                    <a:pt x="103193" y="93703"/>
                    <a:pt x="105089" y="91808"/>
                    <a:pt x="107375" y="91808"/>
                  </a:cubicBezTo>
                  <a:lnTo>
                    <a:pt x="115740" y="91808"/>
                  </a:lnTo>
                  <a:cubicBezTo>
                    <a:pt x="118027" y="91808"/>
                    <a:pt x="119921" y="93703"/>
                    <a:pt x="119921" y="95990"/>
                  </a:cubicBezTo>
                  <a:cubicBezTo>
                    <a:pt x="119921" y="98277"/>
                    <a:pt x="118092" y="100172"/>
                    <a:pt x="115740" y="100172"/>
                  </a:cubicBezTo>
                  <a:close/>
                  <a:moveTo>
                    <a:pt x="94830" y="100172"/>
                  </a:moveTo>
                  <a:lnTo>
                    <a:pt x="86465" y="100172"/>
                  </a:lnTo>
                  <a:cubicBezTo>
                    <a:pt x="84178" y="100172"/>
                    <a:pt x="82283" y="98277"/>
                    <a:pt x="82283" y="95990"/>
                  </a:cubicBezTo>
                  <a:cubicBezTo>
                    <a:pt x="82283" y="93703"/>
                    <a:pt x="84178" y="91808"/>
                    <a:pt x="86465" y="91808"/>
                  </a:cubicBezTo>
                  <a:lnTo>
                    <a:pt x="94830" y="91808"/>
                  </a:lnTo>
                  <a:cubicBezTo>
                    <a:pt x="97116" y="91808"/>
                    <a:pt x="99012" y="93703"/>
                    <a:pt x="99012" y="95990"/>
                  </a:cubicBezTo>
                  <a:cubicBezTo>
                    <a:pt x="99012" y="98277"/>
                    <a:pt x="97182" y="100172"/>
                    <a:pt x="94830" y="100172"/>
                  </a:cubicBezTo>
                  <a:close/>
                  <a:moveTo>
                    <a:pt x="73919" y="100172"/>
                  </a:moveTo>
                  <a:lnTo>
                    <a:pt x="65555" y="100172"/>
                  </a:lnTo>
                  <a:cubicBezTo>
                    <a:pt x="63268" y="100172"/>
                    <a:pt x="61373" y="98277"/>
                    <a:pt x="61373" y="95990"/>
                  </a:cubicBezTo>
                  <a:cubicBezTo>
                    <a:pt x="61373" y="93703"/>
                    <a:pt x="63268" y="91808"/>
                    <a:pt x="65555" y="91808"/>
                  </a:cubicBezTo>
                  <a:lnTo>
                    <a:pt x="73919" y="91808"/>
                  </a:lnTo>
                  <a:cubicBezTo>
                    <a:pt x="76206" y="91808"/>
                    <a:pt x="78101" y="93703"/>
                    <a:pt x="78101" y="95990"/>
                  </a:cubicBezTo>
                  <a:cubicBezTo>
                    <a:pt x="78101" y="98277"/>
                    <a:pt x="76206" y="100172"/>
                    <a:pt x="73919" y="100172"/>
                  </a:cubicBezTo>
                  <a:close/>
                  <a:moveTo>
                    <a:pt x="53009" y="100172"/>
                  </a:moveTo>
                  <a:lnTo>
                    <a:pt x="52421" y="100172"/>
                  </a:lnTo>
                  <a:cubicBezTo>
                    <a:pt x="49611" y="100172"/>
                    <a:pt x="46801" y="99976"/>
                    <a:pt x="44123" y="99649"/>
                  </a:cubicBezTo>
                  <a:cubicBezTo>
                    <a:pt x="41836" y="99388"/>
                    <a:pt x="40202" y="97297"/>
                    <a:pt x="40463" y="95010"/>
                  </a:cubicBezTo>
                  <a:cubicBezTo>
                    <a:pt x="40725" y="92723"/>
                    <a:pt x="42816" y="91024"/>
                    <a:pt x="45103" y="91351"/>
                  </a:cubicBezTo>
                  <a:cubicBezTo>
                    <a:pt x="47455" y="91612"/>
                    <a:pt x="49873" y="91808"/>
                    <a:pt x="52356" y="91808"/>
                  </a:cubicBezTo>
                  <a:cubicBezTo>
                    <a:pt x="54643" y="91808"/>
                    <a:pt x="56799" y="93703"/>
                    <a:pt x="56799" y="95990"/>
                  </a:cubicBezTo>
                  <a:cubicBezTo>
                    <a:pt x="56799" y="98277"/>
                    <a:pt x="55297" y="100172"/>
                    <a:pt x="53009" y="100172"/>
                  </a:cubicBezTo>
                  <a:close/>
                  <a:moveTo>
                    <a:pt x="32557" y="96774"/>
                  </a:moveTo>
                  <a:cubicBezTo>
                    <a:pt x="32034" y="96774"/>
                    <a:pt x="31577" y="96709"/>
                    <a:pt x="31054" y="96513"/>
                  </a:cubicBezTo>
                  <a:cubicBezTo>
                    <a:pt x="28179" y="95402"/>
                    <a:pt x="25434" y="94095"/>
                    <a:pt x="22886" y="92527"/>
                  </a:cubicBezTo>
                  <a:cubicBezTo>
                    <a:pt x="20926" y="91351"/>
                    <a:pt x="20272" y="88737"/>
                    <a:pt x="21513" y="86777"/>
                  </a:cubicBezTo>
                  <a:cubicBezTo>
                    <a:pt x="22690" y="84816"/>
                    <a:pt x="25303" y="84163"/>
                    <a:pt x="27264" y="85405"/>
                  </a:cubicBezTo>
                  <a:cubicBezTo>
                    <a:pt x="29420" y="86711"/>
                    <a:pt x="31707" y="87822"/>
                    <a:pt x="34060" y="88737"/>
                  </a:cubicBezTo>
                  <a:cubicBezTo>
                    <a:pt x="36216" y="89587"/>
                    <a:pt x="37327" y="92004"/>
                    <a:pt x="36477" y="94161"/>
                  </a:cubicBezTo>
                  <a:cubicBezTo>
                    <a:pt x="35824" y="95729"/>
                    <a:pt x="34190" y="96774"/>
                    <a:pt x="32557" y="96774"/>
                  </a:cubicBezTo>
                  <a:close/>
                  <a:moveTo>
                    <a:pt x="15436" y="85078"/>
                  </a:moveTo>
                  <a:cubicBezTo>
                    <a:pt x="14260" y="85078"/>
                    <a:pt x="13150" y="84620"/>
                    <a:pt x="12300" y="83706"/>
                  </a:cubicBezTo>
                  <a:cubicBezTo>
                    <a:pt x="10274" y="81419"/>
                    <a:pt x="8445" y="78935"/>
                    <a:pt x="6876" y="76322"/>
                  </a:cubicBezTo>
                  <a:cubicBezTo>
                    <a:pt x="5700" y="74361"/>
                    <a:pt x="6354" y="71748"/>
                    <a:pt x="8314" y="70571"/>
                  </a:cubicBezTo>
                  <a:cubicBezTo>
                    <a:pt x="10340" y="69395"/>
                    <a:pt x="12888" y="70049"/>
                    <a:pt x="14065" y="72009"/>
                  </a:cubicBezTo>
                  <a:cubicBezTo>
                    <a:pt x="15371" y="74165"/>
                    <a:pt x="16874" y="76256"/>
                    <a:pt x="18508" y="78086"/>
                  </a:cubicBezTo>
                  <a:cubicBezTo>
                    <a:pt x="20076" y="79785"/>
                    <a:pt x="19880" y="82464"/>
                    <a:pt x="18181" y="83967"/>
                  </a:cubicBezTo>
                  <a:cubicBezTo>
                    <a:pt x="17397" y="84751"/>
                    <a:pt x="16417" y="85078"/>
                    <a:pt x="15436" y="85078"/>
                  </a:cubicBezTo>
                  <a:close/>
                  <a:moveTo>
                    <a:pt x="5635" y="66847"/>
                  </a:moveTo>
                  <a:cubicBezTo>
                    <a:pt x="3805" y="66847"/>
                    <a:pt x="2106" y="65605"/>
                    <a:pt x="1584" y="63776"/>
                  </a:cubicBezTo>
                  <a:cubicBezTo>
                    <a:pt x="800" y="60835"/>
                    <a:pt x="277" y="57829"/>
                    <a:pt x="15" y="54824"/>
                  </a:cubicBezTo>
                  <a:cubicBezTo>
                    <a:pt x="-181" y="52537"/>
                    <a:pt x="1518" y="50511"/>
                    <a:pt x="3805" y="50249"/>
                  </a:cubicBezTo>
                  <a:cubicBezTo>
                    <a:pt x="6092" y="49988"/>
                    <a:pt x="8118" y="51752"/>
                    <a:pt x="8379" y="54039"/>
                  </a:cubicBezTo>
                  <a:cubicBezTo>
                    <a:pt x="8641" y="56588"/>
                    <a:pt x="9033" y="59136"/>
                    <a:pt x="9686" y="61554"/>
                  </a:cubicBezTo>
                  <a:cubicBezTo>
                    <a:pt x="10274" y="63776"/>
                    <a:pt x="8968" y="66063"/>
                    <a:pt x="6746" y="66651"/>
                  </a:cubicBezTo>
                  <a:cubicBezTo>
                    <a:pt x="6354" y="66782"/>
                    <a:pt x="6027" y="66847"/>
                    <a:pt x="5635" y="66847"/>
                  </a:cubicBezTo>
                  <a:close/>
                  <a:moveTo>
                    <a:pt x="4720" y="46067"/>
                  </a:moveTo>
                  <a:cubicBezTo>
                    <a:pt x="4459" y="46067"/>
                    <a:pt x="4263" y="46067"/>
                    <a:pt x="4001" y="46002"/>
                  </a:cubicBezTo>
                  <a:cubicBezTo>
                    <a:pt x="1714" y="45610"/>
                    <a:pt x="211" y="43454"/>
                    <a:pt x="603" y="41167"/>
                  </a:cubicBezTo>
                  <a:cubicBezTo>
                    <a:pt x="1126" y="38161"/>
                    <a:pt x="1910" y="35220"/>
                    <a:pt x="2891" y="32411"/>
                  </a:cubicBezTo>
                  <a:cubicBezTo>
                    <a:pt x="3675" y="30254"/>
                    <a:pt x="6027" y="29143"/>
                    <a:pt x="8249" y="29862"/>
                  </a:cubicBezTo>
                  <a:cubicBezTo>
                    <a:pt x="10405" y="30646"/>
                    <a:pt x="11516" y="33064"/>
                    <a:pt x="10797" y="35220"/>
                  </a:cubicBezTo>
                  <a:cubicBezTo>
                    <a:pt x="9948" y="37573"/>
                    <a:pt x="9294" y="40056"/>
                    <a:pt x="8837" y="42604"/>
                  </a:cubicBezTo>
                  <a:cubicBezTo>
                    <a:pt x="8445" y="44630"/>
                    <a:pt x="6681" y="46067"/>
                    <a:pt x="4720" y="46067"/>
                  </a:cubicBezTo>
                  <a:close/>
                  <a:moveTo>
                    <a:pt x="12627" y="26987"/>
                  </a:moveTo>
                  <a:cubicBezTo>
                    <a:pt x="11777" y="26987"/>
                    <a:pt x="10928" y="26726"/>
                    <a:pt x="10209" y="26203"/>
                  </a:cubicBezTo>
                  <a:cubicBezTo>
                    <a:pt x="8314" y="24831"/>
                    <a:pt x="7922" y="22217"/>
                    <a:pt x="9294" y="20387"/>
                  </a:cubicBezTo>
                  <a:cubicBezTo>
                    <a:pt x="11124" y="17904"/>
                    <a:pt x="13150" y="15552"/>
                    <a:pt x="15371" y="13526"/>
                  </a:cubicBezTo>
                  <a:cubicBezTo>
                    <a:pt x="17070" y="11958"/>
                    <a:pt x="19684" y="12023"/>
                    <a:pt x="21252" y="13788"/>
                  </a:cubicBezTo>
                  <a:cubicBezTo>
                    <a:pt x="22820" y="15487"/>
                    <a:pt x="22690" y="18100"/>
                    <a:pt x="20991" y="19669"/>
                  </a:cubicBezTo>
                  <a:cubicBezTo>
                    <a:pt x="19161" y="21367"/>
                    <a:pt x="17462" y="23263"/>
                    <a:pt x="16025" y="25288"/>
                  </a:cubicBezTo>
                  <a:cubicBezTo>
                    <a:pt x="15241" y="26334"/>
                    <a:pt x="13934" y="26987"/>
                    <a:pt x="12627" y="26987"/>
                  </a:cubicBezTo>
                  <a:close/>
                  <a:moveTo>
                    <a:pt x="28440" y="13657"/>
                  </a:moveTo>
                  <a:cubicBezTo>
                    <a:pt x="26872" y="13657"/>
                    <a:pt x="25434" y="12807"/>
                    <a:pt x="24715" y="11305"/>
                  </a:cubicBezTo>
                  <a:cubicBezTo>
                    <a:pt x="23670" y="9214"/>
                    <a:pt x="24519" y="6731"/>
                    <a:pt x="26610" y="5685"/>
                  </a:cubicBezTo>
                  <a:cubicBezTo>
                    <a:pt x="29289" y="4378"/>
                    <a:pt x="32099" y="3267"/>
                    <a:pt x="35040" y="2418"/>
                  </a:cubicBezTo>
                  <a:cubicBezTo>
                    <a:pt x="37262" y="1764"/>
                    <a:pt x="39548" y="3006"/>
                    <a:pt x="40202" y="5228"/>
                  </a:cubicBezTo>
                  <a:cubicBezTo>
                    <a:pt x="40855" y="7449"/>
                    <a:pt x="39548" y="9736"/>
                    <a:pt x="37392" y="10390"/>
                  </a:cubicBezTo>
                  <a:cubicBezTo>
                    <a:pt x="34909" y="11109"/>
                    <a:pt x="32491" y="12023"/>
                    <a:pt x="30270" y="13134"/>
                  </a:cubicBezTo>
                  <a:cubicBezTo>
                    <a:pt x="29681" y="13461"/>
                    <a:pt x="29094" y="13657"/>
                    <a:pt x="28440" y="13657"/>
                  </a:cubicBezTo>
                  <a:close/>
                  <a:moveTo>
                    <a:pt x="48566" y="8495"/>
                  </a:moveTo>
                  <a:cubicBezTo>
                    <a:pt x="46409" y="8495"/>
                    <a:pt x="44515" y="6796"/>
                    <a:pt x="44384" y="4574"/>
                  </a:cubicBezTo>
                  <a:cubicBezTo>
                    <a:pt x="44253" y="2287"/>
                    <a:pt x="46017" y="261"/>
                    <a:pt x="48305" y="131"/>
                  </a:cubicBezTo>
                  <a:cubicBezTo>
                    <a:pt x="49677" y="65"/>
                    <a:pt x="51049" y="0"/>
                    <a:pt x="52421" y="0"/>
                  </a:cubicBezTo>
                  <a:cubicBezTo>
                    <a:pt x="54708" y="0"/>
                    <a:pt x="56603" y="1895"/>
                    <a:pt x="56603" y="4182"/>
                  </a:cubicBezTo>
                  <a:cubicBezTo>
                    <a:pt x="56603" y="6469"/>
                    <a:pt x="54708" y="8364"/>
                    <a:pt x="52421" y="8364"/>
                  </a:cubicBezTo>
                  <a:cubicBezTo>
                    <a:pt x="51180" y="8364"/>
                    <a:pt x="50004" y="8429"/>
                    <a:pt x="48827" y="8495"/>
                  </a:cubicBezTo>
                  <a:cubicBezTo>
                    <a:pt x="48762" y="8495"/>
                    <a:pt x="48631" y="8495"/>
                    <a:pt x="48566" y="849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13E5CC5-60C3-4A5B-868E-A2B3DC789E03}"/>
                </a:ext>
              </a:extLst>
            </p:cNvPr>
            <p:cNvSpPr/>
            <p:nvPr/>
          </p:nvSpPr>
          <p:spPr>
            <a:xfrm>
              <a:off x="6468722" y="2559708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2" y="0"/>
                    <a:pt x="23067" y="1895"/>
                    <a:pt x="23067" y="4182"/>
                  </a:cubicBezTo>
                  <a:cubicBezTo>
                    <a:pt x="23067" y="6469"/>
                    <a:pt x="21172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BA97DE09-E5AA-4686-A013-0C1A18828D60}"/>
                </a:ext>
              </a:extLst>
            </p:cNvPr>
            <p:cNvSpPr/>
            <p:nvPr/>
          </p:nvSpPr>
          <p:spPr>
            <a:xfrm>
              <a:off x="6476041" y="2552390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F1AD69E2-9333-4059-820D-B8EE4376B024}"/>
                </a:ext>
              </a:extLst>
            </p:cNvPr>
            <p:cNvSpPr/>
            <p:nvPr/>
          </p:nvSpPr>
          <p:spPr>
            <a:xfrm>
              <a:off x="6485409" y="2581296"/>
              <a:ext cx="39206" cy="39206"/>
            </a:xfrm>
            <a:custGeom>
              <a:avLst/>
              <a:gdLst>
                <a:gd name="connsiteX0" fmla="*/ 20232 w 39206"/>
                <a:gd name="connsiteY0" fmla="*/ 40554 h 39206"/>
                <a:gd name="connsiteX1" fmla="*/ 8666 w 39206"/>
                <a:gd name="connsiteY1" fmla="*/ 36895 h 39206"/>
                <a:gd name="connsiteX2" fmla="*/ 302 w 39206"/>
                <a:gd name="connsiteY2" fmla="*/ 23826 h 39206"/>
                <a:gd name="connsiteX3" fmla="*/ 3635 w 39206"/>
                <a:gd name="connsiteY3" fmla="*/ 8666 h 39206"/>
                <a:gd name="connsiteX4" fmla="*/ 16704 w 39206"/>
                <a:gd name="connsiteY4" fmla="*/ 302 h 39206"/>
                <a:gd name="connsiteX5" fmla="*/ 31863 w 39206"/>
                <a:gd name="connsiteY5" fmla="*/ 3635 h 39206"/>
                <a:gd name="connsiteX6" fmla="*/ 40227 w 39206"/>
                <a:gd name="connsiteY6" fmla="*/ 16704 h 39206"/>
                <a:gd name="connsiteX7" fmla="*/ 36895 w 39206"/>
                <a:gd name="connsiteY7" fmla="*/ 31863 h 39206"/>
                <a:gd name="connsiteX8" fmla="*/ 23826 w 39206"/>
                <a:gd name="connsiteY8" fmla="*/ 40227 h 39206"/>
                <a:gd name="connsiteX9" fmla="*/ 20232 w 39206"/>
                <a:gd name="connsiteY9" fmla="*/ 40554 h 39206"/>
                <a:gd name="connsiteX10" fmla="*/ 20298 w 39206"/>
                <a:gd name="connsiteY10" fmla="*/ 8405 h 39206"/>
                <a:gd name="connsiteX11" fmla="*/ 18206 w 39206"/>
                <a:gd name="connsiteY11" fmla="*/ 8601 h 39206"/>
                <a:gd name="connsiteX12" fmla="*/ 10561 w 39206"/>
                <a:gd name="connsiteY12" fmla="*/ 13502 h 39206"/>
                <a:gd name="connsiteX13" fmla="*/ 8601 w 39206"/>
                <a:gd name="connsiteY13" fmla="*/ 22389 h 39206"/>
                <a:gd name="connsiteX14" fmla="*/ 13502 w 39206"/>
                <a:gd name="connsiteY14" fmla="*/ 30034 h 39206"/>
                <a:gd name="connsiteX15" fmla="*/ 22389 w 39206"/>
                <a:gd name="connsiteY15" fmla="*/ 31994 h 39206"/>
                <a:gd name="connsiteX16" fmla="*/ 30034 w 39206"/>
                <a:gd name="connsiteY16" fmla="*/ 27093 h 39206"/>
                <a:gd name="connsiteX17" fmla="*/ 31994 w 39206"/>
                <a:gd name="connsiteY17" fmla="*/ 18207 h 39206"/>
                <a:gd name="connsiteX18" fmla="*/ 27093 w 39206"/>
                <a:gd name="connsiteY18" fmla="*/ 10561 h 39206"/>
                <a:gd name="connsiteX19" fmla="*/ 20298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32" y="40554"/>
                  </a:moveTo>
                  <a:cubicBezTo>
                    <a:pt x="16115" y="40554"/>
                    <a:pt x="12130" y="39313"/>
                    <a:pt x="8666" y="36895"/>
                  </a:cubicBezTo>
                  <a:cubicBezTo>
                    <a:pt x="4223" y="33824"/>
                    <a:pt x="1282" y="29184"/>
                    <a:pt x="302" y="23826"/>
                  </a:cubicBezTo>
                  <a:cubicBezTo>
                    <a:pt x="-613" y="18533"/>
                    <a:pt x="564" y="13110"/>
                    <a:pt x="3635" y="8666"/>
                  </a:cubicBezTo>
                  <a:cubicBezTo>
                    <a:pt x="6706" y="4223"/>
                    <a:pt x="11345" y="1282"/>
                    <a:pt x="16704" y="302"/>
                  </a:cubicBezTo>
                  <a:cubicBezTo>
                    <a:pt x="21997" y="-613"/>
                    <a:pt x="27420" y="564"/>
                    <a:pt x="31863" y="3635"/>
                  </a:cubicBezTo>
                  <a:cubicBezTo>
                    <a:pt x="36307" y="6706"/>
                    <a:pt x="39247" y="11411"/>
                    <a:pt x="40227" y="16704"/>
                  </a:cubicBezTo>
                  <a:cubicBezTo>
                    <a:pt x="41208" y="21996"/>
                    <a:pt x="39966" y="27420"/>
                    <a:pt x="36895" y="31863"/>
                  </a:cubicBezTo>
                  <a:cubicBezTo>
                    <a:pt x="33824" y="36307"/>
                    <a:pt x="29184" y="39247"/>
                    <a:pt x="23826" y="40227"/>
                  </a:cubicBezTo>
                  <a:cubicBezTo>
                    <a:pt x="22584" y="40489"/>
                    <a:pt x="21408" y="40554"/>
                    <a:pt x="20232" y="40554"/>
                  </a:cubicBezTo>
                  <a:close/>
                  <a:moveTo>
                    <a:pt x="20298" y="8405"/>
                  </a:moveTo>
                  <a:cubicBezTo>
                    <a:pt x="19579" y="8405"/>
                    <a:pt x="18925" y="8470"/>
                    <a:pt x="18206" y="8601"/>
                  </a:cubicBezTo>
                  <a:cubicBezTo>
                    <a:pt x="15070" y="9124"/>
                    <a:pt x="12325" y="10888"/>
                    <a:pt x="10561" y="13502"/>
                  </a:cubicBezTo>
                  <a:cubicBezTo>
                    <a:pt x="8797" y="16115"/>
                    <a:pt x="8078" y="19252"/>
                    <a:pt x="8601" y="22389"/>
                  </a:cubicBezTo>
                  <a:cubicBezTo>
                    <a:pt x="9124" y="25525"/>
                    <a:pt x="10888" y="28269"/>
                    <a:pt x="13502" y="30034"/>
                  </a:cubicBezTo>
                  <a:cubicBezTo>
                    <a:pt x="16115" y="31798"/>
                    <a:pt x="19252" y="32517"/>
                    <a:pt x="22389" y="31994"/>
                  </a:cubicBezTo>
                  <a:cubicBezTo>
                    <a:pt x="25525" y="31471"/>
                    <a:pt x="28269" y="29707"/>
                    <a:pt x="30034" y="27093"/>
                  </a:cubicBezTo>
                  <a:cubicBezTo>
                    <a:pt x="31798" y="24480"/>
                    <a:pt x="32582" y="21343"/>
                    <a:pt x="31994" y="18207"/>
                  </a:cubicBezTo>
                  <a:cubicBezTo>
                    <a:pt x="31471" y="15070"/>
                    <a:pt x="29707" y="12326"/>
                    <a:pt x="27093" y="10561"/>
                  </a:cubicBezTo>
                  <a:cubicBezTo>
                    <a:pt x="25068" y="9124"/>
                    <a:pt x="22715" y="8405"/>
                    <a:pt x="20298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A1CF162A-8FB9-4303-853C-7F1E14C09779}"/>
                </a:ext>
              </a:extLst>
            </p:cNvPr>
            <p:cNvSpPr/>
            <p:nvPr/>
          </p:nvSpPr>
          <p:spPr>
            <a:xfrm>
              <a:off x="6527418" y="2543258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646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3C9D61FB-4F0F-4B17-AF5A-75452D3BA950}"/>
                </a:ext>
              </a:extLst>
            </p:cNvPr>
            <p:cNvSpPr/>
            <p:nvPr/>
          </p:nvSpPr>
          <p:spPr>
            <a:xfrm>
              <a:off x="6527352" y="2543258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76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54C380D4-6E6A-43C4-9667-E979386059CA}"/>
                </a:ext>
              </a:extLst>
            </p:cNvPr>
            <p:cNvSpPr/>
            <p:nvPr/>
          </p:nvSpPr>
          <p:spPr>
            <a:xfrm>
              <a:off x="6585622" y="2602443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F6FAD9B3-D6A9-4BE6-BAB9-DABD347908E5}"/>
                </a:ext>
              </a:extLst>
            </p:cNvPr>
            <p:cNvSpPr/>
            <p:nvPr/>
          </p:nvSpPr>
          <p:spPr>
            <a:xfrm>
              <a:off x="6542757" y="2588002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163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A1E612E5-D57C-4B14-9902-AF12753B7452}"/>
                </a:ext>
              </a:extLst>
            </p:cNvPr>
            <p:cNvSpPr/>
            <p:nvPr/>
          </p:nvSpPr>
          <p:spPr>
            <a:xfrm>
              <a:off x="6553604" y="2577155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09756687-0758-4718-9BC4-92B7C2F7E9E1}"/>
                </a:ext>
              </a:extLst>
            </p:cNvPr>
            <p:cNvSpPr/>
            <p:nvPr/>
          </p:nvSpPr>
          <p:spPr>
            <a:xfrm>
              <a:off x="6467350" y="2869685"/>
              <a:ext cx="65344" cy="19603"/>
            </a:xfrm>
            <a:custGeom>
              <a:avLst/>
              <a:gdLst>
                <a:gd name="connsiteX0" fmla="*/ 34240 w 65343"/>
                <a:gd name="connsiteY0" fmla="*/ 25761 h 19603"/>
                <a:gd name="connsiteX1" fmla="*/ 34240 w 65343"/>
                <a:gd name="connsiteY1" fmla="*/ 25761 h 19603"/>
                <a:gd name="connsiteX2" fmla="*/ 11762 w 65343"/>
                <a:gd name="connsiteY2" fmla="*/ 23016 h 19603"/>
                <a:gd name="connsiteX3" fmla="*/ 11501 w 65343"/>
                <a:gd name="connsiteY3" fmla="*/ 22886 h 19603"/>
                <a:gd name="connsiteX4" fmla="*/ 0 w 65343"/>
                <a:gd name="connsiteY4" fmla="*/ 12757 h 19603"/>
                <a:gd name="connsiteX5" fmla="*/ 8625 w 65343"/>
                <a:gd name="connsiteY5" fmla="*/ 3479 h 19603"/>
                <a:gd name="connsiteX6" fmla="*/ 24961 w 65343"/>
                <a:gd name="connsiteY6" fmla="*/ 15 h 19603"/>
                <a:gd name="connsiteX7" fmla="*/ 29535 w 65343"/>
                <a:gd name="connsiteY7" fmla="*/ 3805 h 19603"/>
                <a:gd name="connsiteX8" fmla="*/ 25746 w 65343"/>
                <a:gd name="connsiteY8" fmla="*/ 8379 h 19603"/>
                <a:gd name="connsiteX9" fmla="*/ 12938 w 65343"/>
                <a:gd name="connsiteY9" fmla="*/ 10797 h 19603"/>
                <a:gd name="connsiteX10" fmla="*/ 8887 w 65343"/>
                <a:gd name="connsiteY10" fmla="*/ 12692 h 19603"/>
                <a:gd name="connsiteX11" fmla="*/ 8887 w 65343"/>
                <a:gd name="connsiteY11" fmla="*/ 12757 h 19603"/>
                <a:gd name="connsiteX12" fmla="*/ 14180 w 65343"/>
                <a:gd name="connsiteY12" fmla="*/ 14979 h 19603"/>
                <a:gd name="connsiteX13" fmla="*/ 34240 w 65343"/>
                <a:gd name="connsiteY13" fmla="*/ 17397 h 19603"/>
                <a:gd name="connsiteX14" fmla="*/ 59724 w 65343"/>
                <a:gd name="connsiteY14" fmla="*/ 12757 h 19603"/>
                <a:gd name="connsiteX15" fmla="*/ 56849 w 65343"/>
                <a:gd name="connsiteY15" fmla="*/ 11255 h 19603"/>
                <a:gd name="connsiteX16" fmla="*/ 42800 w 65343"/>
                <a:gd name="connsiteY16" fmla="*/ 8379 h 19603"/>
                <a:gd name="connsiteX17" fmla="*/ 42800 w 65343"/>
                <a:gd name="connsiteY17" fmla="*/ 8379 h 19603"/>
                <a:gd name="connsiteX18" fmla="*/ 39010 w 65343"/>
                <a:gd name="connsiteY18" fmla="*/ 3805 h 19603"/>
                <a:gd name="connsiteX19" fmla="*/ 43584 w 65343"/>
                <a:gd name="connsiteY19" fmla="*/ 15 h 19603"/>
                <a:gd name="connsiteX20" fmla="*/ 59920 w 65343"/>
                <a:gd name="connsiteY20" fmla="*/ 3479 h 19603"/>
                <a:gd name="connsiteX21" fmla="*/ 68546 w 65343"/>
                <a:gd name="connsiteY21" fmla="*/ 12692 h 19603"/>
                <a:gd name="connsiteX22" fmla="*/ 57045 w 65343"/>
                <a:gd name="connsiteY22" fmla="*/ 22886 h 19603"/>
                <a:gd name="connsiteX23" fmla="*/ 56718 w 65343"/>
                <a:gd name="connsiteY23" fmla="*/ 23016 h 19603"/>
                <a:gd name="connsiteX24" fmla="*/ 34240 w 65343"/>
                <a:gd name="connsiteY24" fmla="*/ 25761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5343" h="19603">
                  <a:moveTo>
                    <a:pt x="34240" y="25761"/>
                  </a:moveTo>
                  <a:lnTo>
                    <a:pt x="34240" y="25761"/>
                  </a:lnTo>
                  <a:cubicBezTo>
                    <a:pt x="25680" y="25761"/>
                    <a:pt x="17904" y="24781"/>
                    <a:pt x="11762" y="23016"/>
                  </a:cubicBezTo>
                  <a:lnTo>
                    <a:pt x="11501" y="22886"/>
                  </a:lnTo>
                  <a:cubicBezTo>
                    <a:pt x="5946" y="20991"/>
                    <a:pt x="719" y="19226"/>
                    <a:pt x="0" y="12757"/>
                  </a:cubicBezTo>
                  <a:cubicBezTo>
                    <a:pt x="392" y="7465"/>
                    <a:pt x="4117" y="5439"/>
                    <a:pt x="8625" y="3479"/>
                  </a:cubicBezTo>
                  <a:cubicBezTo>
                    <a:pt x="12938" y="1780"/>
                    <a:pt x="18427" y="603"/>
                    <a:pt x="24961" y="15"/>
                  </a:cubicBezTo>
                  <a:cubicBezTo>
                    <a:pt x="27248" y="-181"/>
                    <a:pt x="29274" y="1518"/>
                    <a:pt x="29535" y="3805"/>
                  </a:cubicBezTo>
                  <a:cubicBezTo>
                    <a:pt x="29731" y="6092"/>
                    <a:pt x="28032" y="8118"/>
                    <a:pt x="25746" y="8379"/>
                  </a:cubicBezTo>
                  <a:cubicBezTo>
                    <a:pt x="20845" y="8771"/>
                    <a:pt x="16336" y="9686"/>
                    <a:pt x="12938" y="10797"/>
                  </a:cubicBezTo>
                  <a:cubicBezTo>
                    <a:pt x="10912" y="11451"/>
                    <a:pt x="9540" y="12235"/>
                    <a:pt x="8887" y="12692"/>
                  </a:cubicBezTo>
                  <a:cubicBezTo>
                    <a:pt x="8887" y="12757"/>
                    <a:pt x="8887" y="12757"/>
                    <a:pt x="8887" y="12757"/>
                  </a:cubicBezTo>
                  <a:cubicBezTo>
                    <a:pt x="9997" y="13542"/>
                    <a:pt x="11958" y="14326"/>
                    <a:pt x="14180" y="14979"/>
                  </a:cubicBezTo>
                  <a:cubicBezTo>
                    <a:pt x="19407" y="16547"/>
                    <a:pt x="26725" y="17397"/>
                    <a:pt x="34240" y="17397"/>
                  </a:cubicBezTo>
                  <a:cubicBezTo>
                    <a:pt x="46721" y="17789"/>
                    <a:pt x="57111" y="14587"/>
                    <a:pt x="59724" y="12757"/>
                  </a:cubicBezTo>
                  <a:cubicBezTo>
                    <a:pt x="59202" y="12365"/>
                    <a:pt x="58156" y="11777"/>
                    <a:pt x="56849" y="11255"/>
                  </a:cubicBezTo>
                  <a:cubicBezTo>
                    <a:pt x="53451" y="9948"/>
                    <a:pt x="48354" y="8837"/>
                    <a:pt x="42800" y="8379"/>
                  </a:cubicBezTo>
                  <a:lnTo>
                    <a:pt x="42800" y="8379"/>
                  </a:lnTo>
                  <a:cubicBezTo>
                    <a:pt x="40513" y="8118"/>
                    <a:pt x="38814" y="6092"/>
                    <a:pt x="39010" y="3805"/>
                  </a:cubicBezTo>
                  <a:cubicBezTo>
                    <a:pt x="39206" y="1518"/>
                    <a:pt x="41362" y="-181"/>
                    <a:pt x="43584" y="15"/>
                  </a:cubicBezTo>
                  <a:cubicBezTo>
                    <a:pt x="50119" y="603"/>
                    <a:pt x="55608" y="1780"/>
                    <a:pt x="59920" y="3479"/>
                  </a:cubicBezTo>
                  <a:cubicBezTo>
                    <a:pt x="64364" y="5439"/>
                    <a:pt x="68154" y="7465"/>
                    <a:pt x="68546" y="12692"/>
                  </a:cubicBezTo>
                  <a:cubicBezTo>
                    <a:pt x="67827" y="19226"/>
                    <a:pt x="62599" y="20991"/>
                    <a:pt x="57045" y="22886"/>
                  </a:cubicBezTo>
                  <a:lnTo>
                    <a:pt x="56718" y="23016"/>
                  </a:lnTo>
                  <a:cubicBezTo>
                    <a:pt x="50707" y="24781"/>
                    <a:pt x="42735" y="25761"/>
                    <a:pt x="34240" y="2576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225C35D4-D58D-4CC0-8011-D69052F40586}"/>
                </a:ext>
              </a:extLst>
            </p:cNvPr>
            <p:cNvSpPr/>
            <p:nvPr/>
          </p:nvSpPr>
          <p:spPr>
            <a:xfrm>
              <a:off x="6417231" y="2855417"/>
              <a:ext cx="163360" cy="52275"/>
            </a:xfrm>
            <a:custGeom>
              <a:avLst/>
              <a:gdLst>
                <a:gd name="connsiteX0" fmla="*/ 84425 w 163359"/>
                <a:gd name="connsiteY0" fmla="*/ 54861 h 52275"/>
                <a:gd name="connsiteX1" fmla="*/ 26465 w 163359"/>
                <a:gd name="connsiteY1" fmla="*/ 47739 h 52275"/>
                <a:gd name="connsiteX2" fmla="*/ 0 w 163359"/>
                <a:gd name="connsiteY2" fmla="*/ 27025 h 52275"/>
                <a:gd name="connsiteX3" fmla="*/ 19146 w 163359"/>
                <a:gd name="connsiteY3" fmla="*/ 8663 h 52275"/>
                <a:gd name="connsiteX4" fmla="*/ 61881 w 163359"/>
                <a:gd name="connsiteY4" fmla="*/ 38 h 52275"/>
                <a:gd name="connsiteX5" fmla="*/ 66455 w 163359"/>
                <a:gd name="connsiteY5" fmla="*/ 3828 h 52275"/>
                <a:gd name="connsiteX6" fmla="*/ 62600 w 163359"/>
                <a:gd name="connsiteY6" fmla="*/ 8337 h 52275"/>
                <a:gd name="connsiteX7" fmla="*/ 22152 w 163359"/>
                <a:gd name="connsiteY7" fmla="*/ 16505 h 52275"/>
                <a:gd name="connsiteX8" fmla="*/ 8364 w 163359"/>
                <a:gd name="connsiteY8" fmla="*/ 26894 h 52275"/>
                <a:gd name="connsiteX9" fmla="*/ 8364 w 163359"/>
                <a:gd name="connsiteY9" fmla="*/ 26960 h 52275"/>
                <a:gd name="connsiteX10" fmla="*/ 8364 w 163359"/>
                <a:gd name="connsiteY10" fmla="*/ 27090 h 52275"/>
                <a:gd name="connsiteX11" fmla="*/ 28882 w 163359"/>
                <a:gd name="connsiteY11" fmla="*/ 39702 h 52275"/>
                <a:gd name="connsiteX12" fmla="*/ 99519 w 163359"/>
                <a:gd name="connsiteY12" fmla="*/ 46040 h 52275"/>
                <a:gd name="connsiteX13" fmla="*/ 103962 w 163359"/>
                <a:gd name="connsiteY13" fmla="*/ 50026 h 52275"/>
                <a:gd name="connsiteX14" fmla="*/ 100042 w 163359"/>
                <a:gd name="connsiteY14" fmla="*/ 54404 h 52275"/>
                <a:gd name="connsiteX15" fmla="*/ 84425 w 163359"/>
                <a:gd name="connsiteY15" fmla="*/ 54861 h 52275"/>
                <a:gd name="connsiteX16" fmla="*/ 112326 w 163359"/>
                <a:gd name="connsiteY16" fmla="*/ 53359 h 52275"/>
                <a:gd name="connsiteX17" fmla="*/ 108145 w 163359"/>
                <a:gd name="connsiteY17" fmla="*/ 49699 h 52275"/>
                <a:gd name="connsiteX18" fmla="*/ 109059 w 163359"/>
                <a:gd name="connsiteY18" fmla="*/ 46563 h 52275"/>
                <a:gd name="connsiteX19" fmla="*/ 111804 w 163359"/>
                <a:gd name="connsiteY19" fmla="*/ 45060 h 52275"/>
                <a:gd name="connsiteX20" fmla="*/ 148265 w 163359"/>
                <a:gd name="connsiteY20" fmla="*/ 36761 h 52275"/>
                <a:gd name="connsiteX21" fmla="*/ 160420 w 163359"/>
                <a:gd name="connsiteY21" fmla="*/ 27025 h 52275"/>
                <a:gd name="connsiteX22" fmla="*/ 160354 w 163359"/>
                <a:gd name="connsiteY22" fmla="*/ 26960 h 52275"/>
                <a:gd name="connsiteX23" fmla="*/ 160420 w 163359"/>
                <a:gd name="connsiteY23" fmla="*/ 26894 h 52275"/>
                <a:gd name="connsiteX24" fmla="*/ 146567 w 163359"/>
                <a:gd name="connsiteY24" fmla="*/ 16505 h 52275"/>
                <a:gd name="connsiteX25" fmla="*/ 106184 w 163359"/>
                <a:gd name="connsiteY25" fmla="*/ 8337 h 52275"/>
                <a:gd name="connsiteX26" fmla="*/ 103309 w 163359"/>
                <a:gd name="connsiteY26" fmla="*/ 6899 h 52275"/>
                <a:gd name="connsiteX27" fmla="*/ 102329 w 163359"/>
                <a:gd name="connsiteY27" fmla="*/ 3828 h 52275"/>
                <a:gd name="connsiteX28" fmla="*/ 106838 w 163359"/>
                <a:gd name="connsiteY28" fmla="*/ 38 h 52275"/>
                <a:gd name="connsiteX29" fmla="*/ 149638 w 163359"/>
                <a:gd name="connsiteY29" fmla="*/ 8663 h 52275"/>
                <a:gd name="connsiteX30" fmla="*/ 168718 w 163359"/>
                <a:gd name="connsiteY30" fmla="*/ 26960 h 52275"/>
                <a:gd name="connsiteX31" fmla="*/ 151468 w 163359"/>
                <a:gd name="connsiteY31" fmla="*/ 44537 h 52275"/>
                <a:gd name="connsiteX32" fmla="*/ 112784 w 163359"/>
                <a:gd name="connsiteY32" fmla="*/ 53359 h 52275"/>
                <a:gd name="connsiteX33" fmla="*/ 112326 w 163359"/>
                <a:gd name="connsiteY33" fmla="*/ 53359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63359" h="52275">
                  <a:moveTo>
                    <a:pt x="84425" y="54861"/>
                  </a:moveTo>
                  <a:cubicBezTo>
                    <a:pt x="62600" y="54861"/>
                    <a:pt x="42016" y="52313"/>
                    <a:pt x="26465" y="47739"/>
                  </a:cubicBezTo>
                  <a:cubicBezTo>
                    <a:pt x="13200" y="43557"/>
                    <a:pt x="784" y="38133"/>
                    <a:pt x="0" y="27025"/>
                  </a:cubicBezTo>
                  <a:cubicBezTo>
                    <a:pt x="457" y="17419"/>
                    <a:pt x="9932" y="12388"/>
                    <a:pt x="19146" y="8663"/>
                  </a:cubicBezTo>
                  <a:cubicBezTo>
                    <a:pt x="30124" y="4481"/>
                    <a:pt x="44892" y="1475"/>
                    <a:pt x="61881" y="38"/>
                  </a:cubicBezTo>
                  <a:cubicBezTo>
                    <a:pt x="64233" y="-289"/>
                    <a:pt x="66259" y="1541"/>
                    <a:pt x="66455" y="3828"/>
                  </a:cubicBezTo>
                  <a:cubicBezTo>
                    <a:pt x="66585" y="6115"/>
                    <a:pt x="64887" y="8141"/>
                    <a:pt x="62600" y="8337"/>
                  </a:cubicBezTo>
                  <a:cubicBezTo>
                    <a:pt x="46525" y="9709"/>
                    <a:pt x="32215" y="12584"/>
                    <a:pt x="22152" y="16505"/>
                  </a:cubicBezTo>
                  <a:cubicBezTo>
                    <a:pt x="11697" y="20360"/>
                    <a:pt x="8038" y="25195"/>
                    <a:pt x="8364" y="26894"/>
                  </a:cubicBezTo>
                  <a:lnTo>
                    <a:pt x="8364" y="26960"/>
                  </a:lnTo>
                  <a:lnTo>
                    <a:pt x="8364" y="27090"/>
                  </a:lnTo>
                  <a:cubicBezTo>
                    <a:pt x="7711" y="29312"/>
                    <a:pt x="14245" y="35650"/>
                    <a:pt x="28882" y="39702"/>
                  </a:cubicBezTo>
                  <a:cubicBezTo>
                    <a:pt x="46852" y="45060"/>
                    <a:pt x="73316" y="47543"/>
                    <a:pt x="99519" y="46040"/>
                  </a:cubicBezTo>
                  <a:cubicBezTo>
                    <a:pt x="101806" y="45909"/>
                    <a:pt x="103832" y="47674"/>
                    <a:pt x="103962" y="50026"/>
                  </a:cubicBezTo>
                  <a:cubicBezTo>
                    <a:pt x="104093" y="52313"/>
                    <a:pt x="102329" y="54273"/>
                    <a:pt x="100042" y="54404"/>
                  </a:cubicBezTo>
                  <a:cubicBezTo>
                    <a:pt x="94880" y="54731"/>
                    <a:pt x="89587" y="54861"/>
                    <a:pt x="84425" y="54861"/>
                  </a:cubicBezTo>
                  <a:close/>
                  <a:moveTo>
                    <a:pt x="112326" y="53359"/>
                  </a:moveTo>
                  <a:cubicBezTo>
                    <a:pt x="110170" y="53359"/>
                    <a:pt x="108406" y="51790"/>
                    <a:pt x="108145" y="49699"/>
                  </a:cubicBezTo>
                  <a:cubicBezTo>
                    <a:pt x="108014" y="48523"/>
                    <a:pt x="108340" y="47478"/>
                    <a:pt x="109059" y="46563"/>
                  </a:cubicBezTo>
                  <a:cubicBezTo>
                    <a:pt x="109713" y="45713"/>
                    <a:pt x="110693" y="45191"/>
                    <a:pt x="111804" y="45060"/>
                  </a:cubicBezTo>
                  <a:cubicBezTo>
                    <a:pt x="126441" y="43426"/>
                    <a:pt x="139379" y="40486"/>
                    <a:pt x="148265" y="36761"/>
                  </a:cubicBezTo>
                  <a:cubicBezTo>
                    <a:pt x="157087" y="33233"/>
                    <a:pt x="160746" y="28855"/>
                    <a:pt x="160420" y="27025"/>
                  </a:cubicBezTo>
                  <a:lnTo>
                    <a:pt x="160354" y="26960"/>
                  </a:lnTo>
                  <a:lnTo>
                    <a:pt x="160420" y="26894"/>
                  </a:lnTo>
                  <a:cubicBezTo>
                    <a:pt x="160746" y="25195"/>
                    <a:pt x="157022" y="20360"/>
                    <a:pt x="146567" y="16505"/>
                  </a:cubicBezTo>
                  <a:cubicBezTo>
                    <a:pt x="136569" y="12584"/>
                    <a:pt x="122193" y="9709"/>
                    <a:pt x="106184" y="8337"/>
                  </a:cubicBezTo>
                  <a:cubicBezTo>
                    <a:pt x="105008" y="8271"/>
                    <a:pt x="104028" y="7749"/>
                    <a:pt x="103309" y="6899"/>
                  </a:cubicBezTo>
                  <a:cubicBezTo>
                    <a:pt x="102590" y="6050"/>
                    <a:pt x="102263" y="4939"/>
                    <a:pt x="102329" y="3828"/>
                  </a:cubicBezTo>
                  <a:cubicBezTo>
                    <a:pt x="102525" y="1541"/>
                    <a:pt x="104550" y="-158"/>
                    <a:pt x="106838" y="38"/>
                  </a:cubicBezTo>
                  <a:cubicBezTo>
                    <a:pt x="123892" y="1475"/>
                    <a:pt x="138660" y="4481"/>
                    <a:pt x="149638" y="8663"/>
                  </a:cubicBezTo>
                  <a:cubicBezTo>
                    <a:pt x="158851" y="12388"/>
                    <a:pt x="168261" y="17419"/>
                    <a:pt x="168718" y="26960"/>
                  </a:cubicBezTo>
                  <a:cubicBezTo>
                    <a:pt x="168326" y="36042"/>
                    <a:pt x="159831" y="40943"/>
                    <a:pt x="151468" y="44537"/>
                  </a:cubicBezTo>
                  <a:cubicBezTo>
                    <a:pt x="141731" y="48588"/>
                    <a:pt x="128336" y="51660"/>
                    <a:pt x="112784" y="53359"/>
                  </a:cubicBezTo>
                  <a:cubicBezTo>
                    <a:pt x="112588" y="53359"/>
                    <a:pt x="112457" y="53359"/>
                    <a:pt x="112326" y="5335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D8EBFE2-C8F0-4FAD-B250-E3E4247ECFFC}"/>
                </a:ext>
              </a:extLst>
            </p:cNvPr>
            <p:cNvSpPr/>
            <p:nvPr/>
          </p:nvSpPr>
          <p:spPr>
            <a:xfrm>
              <a:off x="6703307" y="2688943"/>
              <a:ext cx="45741" cy="19603"/>
            </a:xfrm>
            <a:custGeom>
              <a:avLst/>
              <a:gdLst>
                <a:gd name="connsiteX0" fmla="*/ 25223 w 45740"/>
                <a:gd name="connsiteY0" fmla="*/ 20534 h 19603"/>
                <a:gd name="connsiteX1" fmla="*/ 25223 w 45740"/>
                <a:gd name="connsiteY1" fmla="*/ 20534 h 19603"/>
                <a:gd name="connsiteX2" fmla="*/ 9148 w 45740"/>
                <a:gd name="connsiteY2" fmla="*/ 18508 h 19603"/>
                <a:gd name="connsiteX3" fmla="*/ 8168 w 45740"/>
                <a:gd name="connsiteY3" fmla="*/ 18182 h 19603"/>
                <a:gd name="connsiteX4" fmla="*/ 0 w 45740"/>
                <a:gd name="connsiteY4" fmla="*/ 10144 h 19603"/>
                <a:gd name="connsiteX5" fmla="*/ 6665 w 45740"/>
                <a:gd name="connsiteY5" fmla="*/ 2564 h 19603"/>
                <a:gd name="connsiteX6" fmla="*/ 6796 w 45740"/>
                <a:gd name="connsiteY6" fmla="*/ 2499 h 19603"/>
                <a:gd name="connsiteX7" fmla="*/ 18623 w 45740"/>
                <a:gd name="connsiteY7" fmla="*/ 16 h 19603"/>
                <a:gd name="connsiteX8" fmla="*/ 23197 w 45740"/>
                <a:gd name="connsiteY8" fmla="*/ 3806 h 19603"/>
                <a:gd name="connsiteX9" fmla="*/ 19407 w 45740"/>
                <a:gd name="connsiteY9" fmla="*/ 8315 h 19603"/>
                <a:gd name="connsiteX10" fmla="*/ 10324 w 45740"/>
                <a:gd name="connsiteY10" fmla="*/ 10144 h 19603"/>
                <a:gd name="connsiteX11" fmla="*/ 11566 w 45740"/>
                <a:gd name="connsiteY11" fmla="*/ 10536 h 19603"/>
                <a:gd name="connsiteX12" fmla="*/ 25223 w 45740"/>
                <a:gd name="connsiteY12" fmla="*/ 12170 h 19603"/>
                <a:gd name="connsiteX13" fmla="*/ 25549 w 45740"/>
                <a:gd name="connsiteY13" fmla="*/ 12170 h 19603"/>
                <a:gd name="connsiteX14" fmla="*/ 40187 w 45740"/>
                <a:gd name="connsiteY14" fmla="*/ 10144 h 19603"/>
                <a:gd name="connsiteX15" fmla="*/ 31104 w 45740"/>
                <a:gd name="connsiteY15" fmla="*/ 8315 h 19603"/>
                <a:gd name="connsiteX16" fmla="*/ 27314 w 45740"/>
                <a:gd name="connsiteY16" fmla="*/ 3806 h 19603"/>
                <a:gd name="connsiteX17" fmla="*/ 31888 w 45740"/>
                <a:gd name="connsiteY17" fmla="*/ 16 h 19603"/>
                <a:gd name="connsiteX18" fmla="*/ 43650 w 45740"/>
                <a:gd name="connsiteY18" fmla="*/ 2499 h 19603"/>
                <a:gd name="connsiteX19" fmla="*/ 43781 w 45740"/>
                <a:gd name="connsiteY19" fmla="*/ 2564 h 19603"/>
                <a:gd name="connsiteX20" fmla="*/ 50511 w 45740"/>
                <a:gd name="connsiteY20" fmla="*/ 10079 h 19603"/>
                <a:gd name="connsiteX21" fmla="*/ 42343 w 45740"/>
                <a:gd name="connsiteY21" fmla="*/ 18182 h 19603"/>
                <a:gd name="connsiteX22" fmla="*/ 41363 w 45740"/>
                <a:gd name="connsiteY22" fmla="*/ 18508 h 19603"/>
                <a:gd name="connsiteX23" fmla="*/ 25223 w 45740"/>
                <a:gd name="connsiteY23" fmla="*/ 20534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5740" h="19603">
                  <a:moveTo>
                    <a:pt x="25223" y="20534"/>
                  </a:moveTo>
                  <a:lnTo>
                    <a:pt x="25223" y="20534"/>
                  </a:lnTo>
                  <a:cubicBezTo>
                    <a:pt x="19146" y="20534"/>
                    <a:pt x="13592" y="19815"/>
                    <a:pt x="9148" y="18508"/>
                  </a:cubicBezTo>
                  <a:cubicBezTo>
                    <a:pt x="8821" y="18378"/>
                    <a:pt x="8495" y="18312"/>
                    <a:pt x="8168" y="18182"/>
                  </a:cubicBezTo>
                  <a:cubicBezTo>
                    <a:pt x="4509" y="16875"/>
                    <a:pt x="719" y="15502"/>
                    <a:pt x="0" y="10144"/>
                  </a:cubicBezTo>
                  <a:cubicBezTo>
                    <a:pt x="392" y="5374"/>
                    <a:pt x="3725" y="3871"/>
                    <a:pt x="6665" y="2564"/>
                  </a:cubicBezTo>
                  <a:lnTo>
                    <a:pt x="6796" y="2499"/>
                  </a:lnTo>
                  <a:cubicBezTo>
                    <a:pt x="9932" y="1257"/>
                    <a:pt x="13918" y="408"/>
                    <a:pt x="18623" y="16"/>
                  </a:cubicBezTo>
                  <a:cubicBezTo>
                    <a:pt x="20976" y="-180"/>
                    <a:pt x="23001" y="1519"/>
                    <a:pt x="23197" y="3806"/>
                  </a:cubicBezTo>
                  <a:cubicBezTo>
                    <a:pt x="23393" y="6093"/>
                    <a:pt x="21694" y="8119"/>
                    <a:pt x="19407" y="8315"/>
                  </a:cubicBezTo>
                  <a:cubicBezTo>
                    <a:pt x="15683" y="8576"/>
                    <a:pt x="12481" y="9360"/>
                    <a:pt x="10324" y="10144"/>
                  </a:cubicBezTo>
                  <a:cubicBezTo>
                    <a:pt x="10716" y="10275"/>
                    <a:pt x="11109" y="10406"/>
                    <a:pt x="11566" y="10536"/>
                  </a:cubicBezTo>
                  <a:cubicBezTo>
                    <a:pt x="15029" y="11516"/>
                    <a:pt x="20126" y="12170"/>
                    <a:pt x="25223" y="12170"/>
                  </a:cubicBezTo>
                  <a:lnTo>
                    <a:pt x="25549" y="12170"/>
                  </a:lnTo>
                  <a:cubicBezTo>
                    <a:pt x="31822" y="12170"/>
                    <a:pt x="37246" y="11190"/>
                    <a:pt x="40187" y="10144"/>
                  </a:cubicBezTo>
                  <a:cubicBezTo>
                    <a:pt x="37899" y="9295"/>
                    <a:pt x="34632" y="8641"/>
                    <a:pt x="31104" y="8315"/>
                  </a:cubicBezTo>
                  <a:cubicBezTo>
                    <a:pt x="28816" y="8119"/>
                    <a:pt x="27118" y="6093"/>
                    <a:pt x="27314" y="3806"/>
                  </a:cubicBezTo>
                  <a:cubicBezTo>
                    <a:pt x="27510" y="1454"/>
                    <a:pt x="29470" y="-180"/>
                    <a:pt x="31888" y="16"/>
                  </a:cubicBezTo>
                  <a:cubicBezTo>
                    <a:pt x="36592" y="408"/>
                    <a:pt x="40513" y="1257"/>
                    <a:pt x="43650" y="2499"/>
                  </a:cubicBezTo>
                  <a:lnTo>
                    <a:pt x="43781" y="2564"/>
                  </a:lnTo>
                  <a:cubicBezTo>
                    <a:pt x="46721" y="3871"/>
                    <a:pt x="50053" y="5309"/>
                    <a:pt x="50511" y="10079"/>
                  </a:cubicBezTo>
                  <a:cubicBezTo>
                    <a:pt x="49792" y="15502"/>
                    <a:pt x="46002" y="16875"/>
                    <a:pt x="42343" y="18182"/>
                  </a:cubicBezTo>
                  <a:cubicBezTo>
                    <a:pt x="42016" y="18312"/>
                    <a:pt x="41689" y="18378"/>
                    <a:pt x="41363" y="18508"/>
                  </a:cubicBezTo>
                  <a:cubicBezTo>
                    <a:pt x="36919" y="19815"/>
                    <a:pt x="31365" y="20534"/>
                    <a:pt x="25223" y="2053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B295788C-300D-4F07-AE5E-0742FE90E4AD}"/>
                </a:ext>
              </a:extLst>
            </p:cNvPr>
            <p:cNvSpPr/>
            <p:nvPr/>
          </p:nvSpPr>
          <p:spPr>
            <a:xfrm>
              <a:off x="6668283" y="2678936"/>
              <a:ext cx="117619" cy="39206"/>
            </a:xfrm>
            <a:custGeom>
              <a:avLst/>
              <a:gdLst>
                <a:gd name="connsiteX0" fmla="*/ 60247 w 117619"/>
                <a:gd name="connsiteY0" fmla="*/ 40865 h 39206"/>
                <a:gd name="connsiteX1" fmla="*/ 60247 w 117619"/>
                <a:gd name="connsiteY1" fmla="*/ 40865 h 39206"/>
                <a:gd name="connsiteX2" fmla="*/ 41754 w 117619"/>
                <a:gd name="connsiteY2" fmla="*/ 39950 h 39206"/>
                <a:gd name="connsiteX3" fmla="*/ 38030 w 117619"/>
                <a:gd name="connsiteY3" fmla="*/ 35376 h 39206"/>
                <a:gd name="connsiteX4" fmla="*/ 42604 w 117619"/>
                <a:gd name="connsiteY4" fmla="*/ 31651 h 39206"/>
                <a:gd name="connsiteX5" fmla="*/ 60247 w 117619"/>
                <a:gd name="connsiteY5" fmla="*/ 32501 h 39206"/>
                <a:gd name="connsiteX6" fmla="*/ 61031 w 117619"/>
                <a:gd name="connsiteY6" fmla="*/ 32501 h 39206"/>
                <a:gd name="connsiteX7" fmla="*/ 109581 w 117619"/>
                <a:gd name="connsiteY7" fmla="*/ 23157 h 39206"/>
                <a:gd name="connsiteX8" fmla="*/ 112195 w 117619"/>
                <a:gd name="connsiteY8" fmla="*/ 20151 h 39206"/>
                <a:gd name="connsiteX9" fmla="*/ 110627 w 117619"/>
                <a:gd name="connsiteY9" fmla="*/ 17864 h 39206"/>
                <a:gd name="connsiteX10" fmla="*/ 103374 w 117619"/>
                <a:gd name="connsiteY10" fmla="*/ 13943 h 39206"/>
                <a:gd name="connsiteX11" fmla="*/ 75733 w 117619"/>
                <a:gd name="connsiteY11" fmla="*/ 8389 h 39206"/>
                <a:gd name="connsiteX12" fmla="*/ 75407 w 117619"/>
                <a:gd name="connsiteY12" fmla="*/ 8389 h 39206"/>
                <a:gd name="connsiteX13" fmla="*/ 72532 w 117619"/>
                <a:gd name="connsiteY13" fmla="*/ 6886 h 39206"/>
                <a:gd name="connsiteX14" fmla="*/ 71617 w 117619"/>
                <a:gd name="connsiteY14" fmla="*/ 3815 h 39206"/>
                <a:gd name="connsiteX15" fmla="*/ 76125 w 117619"/>
                <a:gd name="connsiteY15" fmla="*/ 25 h 39206"/>
                <a:gd name="connsiteX16" fmla="*/ 106380 w 117619"/>
                <a:gd name="connsiteY16" fmla="*/ 6167 h 39206"/>
                <a:gd name="connsiteX17" fmla="*/ 120560 w 117619"/>
                <a:gd name="connsiteY17" fmla="*/ 20085 h 39206"/>
                <a:gd name="connsiteX18" fmla="*/ 101152 w 117619"/>
                <a:gd name="connsiteY18" fmla="*/ 35833 h 39206"/>
                <a:gd name="connsiteX19" fmla="*/ 60247 w 117619"/>
                <a:gd name="connsiteY19" fmla="*/ 40865 h 39206"/>
                <a:gd name="connsiteX20" fmla="*/ 29797 w 117619"/>
                <a:gd name="connsiteY20" fmla="*/ 38186 h 39206"/>
                <a:gd name="connsiteX21" fmla="*/ 29013 w 117619"/>
                <a:gd name="connsiteY21" fmla="*/ 38120 h 39206"/>
                <a:gd name="connsiteX22" fmla="*/ 9213 w 117619"/>
                <a:gd name="connsiteY22" fmla="*/ 31847 h 39206"/>
                <a:gd name="connsiteX23" fmla="*/ 0 w 117619"/>
                <a:gd name="connsiteY23" fmla="*/ 20151 h 39206"/>
                <a:gd name="connsiteX24" fmla="*/ 14180 w 117619"/>
                <a:gd name="connsiteY24" fmla="*/ 6167 h 39206"/>
                <a:gd name="connsiteX25" fmla="*/ 44434 w 117619"/>
                <a:gd name="connsiteY25" fmla="*/ 25 h 39206"/>
                <a:gd name="connsiteX26" fmla="*/ 48943 w 117619"/>
                <a:gd name="connsiteY26" fmla="*/ 3815 h 39206"/>
                <a:gd name="connsiteX27" fmla="*/ 45152 w 117619"/>
                <a:gd name="connsiteY27" fmla="*/ 8324 h 39206"/>
                <a:gd name="connsiteX28" fmla="*/ 9932 w 117619"/>
                <a:gd name="connsiteY28" fmla="*/ 17864 h 39206"/>
                <a:gd name="connsiteX29" fmla="*/ 8364 w 117619"/>
                <a:gd name="connsiteY29" fmla="*/ 20085 h 39206"/>
                <a:gd name="connsiteX30" fmla="*/ 8364 w 117619"/>
                <a:gd name="connsiteY30" fmla="*/ 20216 h 39206"/>
                <a:gd name="connsiteX31" fmla="*/ 8298 w 117619"/>
                <a:gd name="connsiteY31" fmla="*/ 20282 h 39206"/>
                <a:gd name="connsiteX32" fmla="*/ 13134 w 117619"/>
                <a:gd name="connsiteY32" fmla="*/ 24464 h 39206"/>
                <a:gd name="connsiteX33" fmla="*/ 30581 w 117619"/>
                <a:gd name="connsiteY33" fmla="*/ 29952 h 39206"/>
                <a:gd name="connsiteX34" fmla="*/ 33260 w 117619"/>
                <a:gd name="connsiteY34" fmla="*/ 31717 h 39206"/>
                <a:gd name="connsiteX35" fmla="*/ 33848 w 117619"/>
                <a:gd name="connsiteY35" fmla="*/ 34853 h 39206"/>
                <a:gd name="connsiteX36" fmla="*/ 29797 w 117619"/>
                <a:gd name="connsiteY36" fmla="*/ 38186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17619" h="39206">
                  <a:moveTo>
                    <a:pt x="60247" y="40865"/>
                  </a:moveTo>
                  <a:lnTo>
                    <a:pt x="60247" y="40865"/>
                  </a:lnTo>
                  <a:cubicBezTo>
                    <a:pt x="53974" y="40865"/>
                    <a:pt x="47766" y="40603"/>
                    <a:pt x="41754" y="39950"/>
                  </a:cubicBezTo>
                  <a:cubicBezTo>
                    <a:pt x="39468" y="39754"/>
                    <a:pt x="37769" y="37663"/>
                    <a:pt x="38030" y="35376"/>
                  </a:cubicBezTo>
                  <a:cubicBezTo>
                    <a:pt x="38226" y="33154"/>
                    <a:pt x="40317" y="31455"/>
                    <a:pt x="42604" y="31651"/>
                  </a:cubicBezTo>
                  <a:cubicBezTo>
                    <a:pt x="48289" y="32239"/>
                    <a:pt x="54235" y="32501"/>
                    <a:pt x="60247" y="32501"/>
                  </a:cubicBezTo>
                  <a:lnTo>
                    <a:pt x="61031" y="32501"/>
                  </a:lnTo>
                  <a:cubicBezTo>
                    <a:pt x="84424" y="32501"/>
                    <a:pt x="103113" y="27796"/>
                    <a:pt x="109581" y="23157"/>
                  </a:cubicBezTo>
                  <a:cubicBezTo>
                    <a:pt x="111869" y="21523"/>
                    <a:pt x="112261" y="20412"/>
                    <a:pt x="112195" y="20151"/>
                  </a:cubicBezTo>
                  <a:cubicBezTo>
                    <a:pt x="112195" y="19955"/>
                    <a:pt x="112130" y="19171"/>
                    <a:pt x="110627" y="17864"/>
                  </a:cubicBezTo>
                  <a:cubicBezTo>
                    <a:pt x="109059" y="16557"/>
                    <a:pt x="106445" y="15119"/>
                    <a:pt x="103374" y="13943"/>
                  </a:cubicBezTo>
                  <a:cubicBezTo>
                    <a:pt x="96513" y="11329"/>
                    <a:pt x="86711" y="9304"/>
                    <a:pt x="75733" y="8389"/>
                  </a:cubicBezTo>
                  <a:lnTo>
                    <a:pt x="75407" y="8389"/>
                  </a:lnTo>
                  <a:cubicBezTo>
                    <a:pt x="74296" y="8258"/>
                    <a:pt x="73250" y="7735"/>
                    <a:pt x="72532" y="6886"/>
                  </a:cubicBezTo>
                  <a:cubicBezTo>
                    <a:pt x="71813" y="6037"/>
                    <a:pt x="71486" y="4926"/>
                    <a:pt x="71617" y="3815"/>
                  </a:cubicBezTo>
                  <a:cubicBezTo>
                    <a:pt x="71748" y="1593"/>
                    <a:pt x="73839" y="-236"/>
                    <a:pt x="76125" y="25"/>
                  </a:cubicBezTo>
                  <a:cubicBezTo>
                    <a:pt x="88083" y="1005"/>
                    <a:pt x="98538" y="3161"/>
                    <a:pt x="106380" y="6167"/>
                  </a:cubicBezTo>
                  <a:cubicBezTo>
                    <a:pt x="114613" y="9500"/>
                    <a:pt x="120167" y="13159"/>
                    <a:pt x="120560" y="20085"/>
                  </a:cubicBezTo>
                  <a:cubicBezTo>
                    <a:pt x="119775" y="29103"/>
                    <a:pt x="110954" y="32697"/>
                    <a:pt x="101152" y="35833"/>
                  </a:cubicBezTo>
                  <a:cubicBezTo>
                    <a:pt x="90175" y="39101"/>
                    <a:pt x="75668" y="40865"/>
                    <a:pt x="60247" y="40865"/>
                  </a:cubicBezTo>
                  <a:close/>
                  <a:moveTo>
                    <a:pt x="29797" y="38186"/>
                  </a:moveTo>
                  <a:cubicBezTo>
                    <a:pt x="29470" y="38186"/>
                    <a:pt x="29209" y="38186"/>
                    <a:pt x="29013" y="38120"/>
                  </a:cubicBezTo>
                  <a:cubicBezTo>
                    <a:pt x="20779" y="36552"/>
                    <a:pt x="14114" y="34461"/>
                    <a:pt x="9213" y="31847"/>
                  </a:cubicBezTo>
                  <a:cubicBezTo>
                    <a:pt x="5031" y="29560"/>
                    <a:pt x="130" y="26163"/>
                    <a:pt x="0" y="20151"/>
                  </a:cubicBezTo>
                  <a:cubicBezTo>
                    <a:pt x="392" y="13159"/>
                    <a:pt x="5946" y="9500"/>
                    <a:pt x="14180" y="6167"/>
                  </a:cubicBezTo>
                  <a:cubicBezTo>
                    <a:pt x="21955" y="3161"/>
                    <a:pt x="32476" y="1005"/>
                    <a:pt x="44434" y="25"/>
                  </a:cubicBezTo>
                  <a:cubicBezTo>
                    <a:pt x="46917" y="-171"/>
                    <a:pt x="48746" y="1593"/>
                    <a:pt x="48943" y="3815"/>
                  </a:cubicBezTo>
                  <a:cubicBezTo>
                    <a:pt x="49138" y="6167"/>
                    <a:pt x="47440" y="8128"/>
                    <a:pt x="45152" y="8324"/>
                  </a:cubicBezTo>
                  <a:cubicBezTo>
                    <a:pt x="27379" y="9761"/>
                    <a:pt x="13983" y="14205"/>
                    <a:pt x="9932" y="17864"/>
                  </a:cubicBezTo>
                  <a:cubicBezTo>
                    <a:pt x="8429" y="19171"/>
                    <a:pt x="8364" y="19889"/>
                    <a:pt x="8364" y="20085"/>
                  </a:cubicBezTo>
                  <a:lnTo>
                    <a:pt x="8364" y="20216"/>
                  </a:lnTo>
                  <a:lnTo>
                    <a:pt x="8298" y="20282"/>
                  </a:lnTo>
                  <a:cubicBezTo>
                    <a:pt x="8298" y="20608"/>
                    <a:pt x="9344" y="22503"/>
                    <a:pt x="13134" y="24464"/>
                  </a:cubicBezTo>
                  <a:cubicBezTo>
                    <a:pt x="17120" y="26620"/>
                    <a:pt x="23328" y="28580"/>
                    <a:pt x="30581" y="29952"/>
                  </a:cubicBezTo>
                  <a:cubicBezTo>
                    <a:pt x="31692" y="30148"/>
                    <a:pt x="32607" y="30737"/>
                    <a:pt x="33260" y="31717"/>
                  </a:cubicBezTo>
                  <a:cubicBezTo>
                    <a:pt x="33848" y="32632"/>
                    <a:pt x="34109" y="33742"/>
                    <a:pt x="33848" y="34853"/>
                  </a:cubicBezTo>
                  <a:cubicBezTo>
                    <a:pt x="33521" y="36814"/>
                    <a:pt x="31757" y="38186"/>
                    <a:pt x="29797" y="3818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9" name="Group 1748">
            <a:extLst>
              <a:ext uri="{FF2B5EF4-FFF2-40B4-BE49-F238E27FC236}">
                <a16:creationId xmlns:a16="http://schemas.microsoft.com/office/drawing/2014/main" id="{CD0FECF9-90FC-4446-8D77-7338E5E42853}"/>
              </a:ext>
            </a:extLst>
          </p:cNvPr>
          <p:cNvGrpSpPr/>
          <p:nvPr/>
        </p:nvGrpSpPr>
        <p:grpSpPr>
          <a:xfrm>
            <a:off x="7423983" y="2536215"/>
            <a:ext cx="513931" cy="422847"/>
            <a:chOff x="7492608" y="2548600"/>
            <a:chExt cx="424736" cy="349460"/>
          </a:xfrm>
          <a:solidFill>
            <a:srgbClr val="FFFFFF"/>
          </a:solidFill>
        </p:grpSpPr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E16F9DA8-4539-4997-9F00-F5BC186325D0}"/>
                </a:ext>
              </a:extLst>
            </p:cNvPr>
            <p:cNvSpPr/>
            <p:nvPr/>
          </p:nvSpPr>
          <p:spPr>
            <a:xfrm>
              <a:off x="7855671" y="2617431"/>
              <a:ext cx="39206" cy="39206"/>
            </a:xfrm>
            <a:custGeom>
              <a:avLst/>
              <a:gdLst>
                <a:gd name="connsiteX0" fmla="*/ 20232 w 39206"/>
                <a:gd name="connsiteY0" fmla="*/ 40554 h 39206"/>
                <a:gd name="connsiteX1" fmla="*/ 8666 w 39206"/>
                <a:gd name="connsiteY1" fmla="*/ 36895 h 39206"/>
                <a:gd name="connsiteX2" fmla="*/ 302 w 39206"/>
                <a:gd name="connsiteY2" fmla="*/ 23826 h 39206"/>
                <a:gd name="connsiteX3" fmla="*/ 3635 w 39206"/>
                <a:gd name="connsiteY3" fmla="*/ 8666 h 39206"/>
                <a:gd name="connsiteX4" fmla="*/ 16704 w 39206"/>
                <a:gd name="connsiteY4" fmla="*/ 302 h 39206"/>
                <a:gd name="connsiteX5" fmla="*/ 31864 w 39206"/>
                <a:gd name="connsiteY5" fmla="*/ 3635 h 39206"/>
                <a:gd name="connsiteX6" fmla="*/ 40227 w 39206"/>
                <a:gd name="connsiteY6" fmla="*/ 16704 h 39206"/>
                <a:gd name="connsiteX7" fmla="*/ 36895 w 39206"/>
                <a:gd name="connsiteY7" fmla="*/ 31863 h 39206"/>
                <a:gd name="connsiteX8" fmla="*/ 23826 w 39206"/>
                <a:gd name="connsiteY8" fmla="*/ 40227 h 39206"/>
                <a:gd name="connsiteX9" fmla="*/ 20232 w 39206"/>
                <a:gd name="connsiteY9" fmla="*/ 40554 h 39206"/>
                <a:gd name="connsiteX10" fmla="*/ 20298 w 39206"/>
                <a:gd name="connsiteY10" fmla="*/ 8405 h 39206"/>
                <a:gd name="connsiteX11" fmla="*/ 18206 w 39206"/>
                <a:gd name="connsiteY11" fmla="*/ 8601 h 39206"/>
                <a:gd name="connsiteX12" fmla="*/ 10562 w 39206"/>
                <a:gd name="connsiteY12" fmla="*/ 13502 h 39206"/>
                <a:gd name="connsiteX13" fmla="*/ 8601 w 39206"/>
                <a:gd name="connsiteY13" fmla="*/ 22389 h 39206"/>
                <a:gd name="connsiteX14" fmla="*/ 13502 w 39206"/>
                <a:gd name="connsiteY14" fmla="*/ 30034 h 39206"/>
                <a:gd name="connsiteX15" fmla="*/ 22389 w 39206"/>
                <a:gd name="connsiteY15" fmla="*/ 31994 h 39206"/>
                <a:gd name="connsiteX16" fmla="*/ 30034 w 39206"/>
                <a:gd name="connsiteY16" fmla="*/ 27093 h 39206"/>
                <a:gd name="connsiteX17" fmla="*/ 31994 w 39206"/>
                <a:gd name="connsiteY17" fmla="*/ 18207 h 39206"/>
                <a:gd name="connsiteX18" fmla="*/ 27093 w 39206"/>
                <a:gd name="connsiteY18" fmla="*/ 10561 h 39206"/>
                <a:gd name="connsiteX19" fmla="*/ 20298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32" y="40554"/>
                  </a:moveTo>
                  <a:cubicBezTo>
                    <a:pt x="16116" y="40554"/>
                    <a:pt x="12130" y="39313"/>
                    <a:pt x="8666" y="36895"/>
                  </a:cubicBezTo>
                  <a:cubicBezTo>
                    <a:pt x="4223" y="33824"/>
                    <a:pt x="1283" y="29184"/>
                    <a:pt x="302" y="23826"/>
                  </a:cubicBezTo>
                  <a:cubicBezTo>
                    <a:pt x="-613" y="18533"/>
                    <a:pt x="564" y="13110"/>
                    <a:pt x="3635" y="8666"/>
                  </a:cubicBezTo>
                  <a:cubicBezTo>
                    <a:pt x="6706" y="4223"/>
                    <a:pt x="11346" y="1282"/>
                    <a:pt x="16704" y="302"/>
                  </a:cubicBezTo>
                  <a:cubicBezTo>
                    <a:pt x="21997" y="-613"/>
                    <a:pt x="27420" y="564"/>
                    <a:pt x="31864" y="3635"/>
                  </a:cubicBezTo>
                  <a:cubicBezTo>
                    <a:pt x="36307" y="6706"/>
                    <a:pt x="39248" y="11411"/>
                    <a:pt x="40227" y="16704"/>
                  </a:cubicBezTo>
                  <a:cubicBezTo>
                    <a:pt x="41208" y="21996"/>
                    <a:pt x="39966" y="27420"/>
                    <a:pt x="36895" y="31863"/>
                  </a:cubicBezTo>
                  <a:cubicBezTo>
                    <a:pt x="33824" y="36307"/>
                    <a:pt x="29119" y="39247"/>
                    <a:pt x="23826" y="40227"/>
                  </a:cubicBezTo>
                  <a:cubicBezTo>
                    <a:pt x="22650" y="40423"/>
                    <a:pt x="21474" y="40554"/>
                    <a:pt x="20232" y="40554"/>
                  </a:cubicBezTo>
                  <a:close/>
                  <a:moveTo>
                    <a:pt x="20298" y="8405"/>
                  </a:moveTo>
                  <a:cubicBezTo>
                    <a:pt x="19579" y="8405"/>
                    <a:pt x="18925" y="8470"/>
                    <a:pt x="18206" y="8601"/>
                  </a:cubicBezTo>
                  <a:cubicBezTo>
                    <a:pt x="15070" y="9124"/>
                    <a:pt x="12326" y="10888"/>
                    <a:pt x="10562" y="13502"/>
                  </a:cubicBezTo>
                  <a:cubicBezTo>
                    <a:pt x="8797" y="16116"/>
                    <a:pt x="8079" y="19252"/>
                    <a:pt x="8601" y="22389"/>
                  </a:cubicBezTo>
                  <a:cubicBezTo>
                    <a:pt x="9124" y="25525"/>
                    <a:pt x="10888" y="28270"/>
                    <a:pt x="13502" y="30034"/>
                  </a:cubicBezTo>
                  <a:cubicBezTo>
                    <a:pt x="16116" y="31863"/>
                    <a:pt x="19252" y="32517"/>
                    <a:pt x="22389" y="31994"/>
                  </a:cubicBezTo>
                  <a:cubicBezTo>
                    <a:pt x="25525" y="31471"/>
                    <a:pt x="28270" y="29707"/>
                    <a:pt x="30034" y="27093"/>
                  </a:cubicBezTo>
                  <a:cubicBezTo>
                    <a:pt x="31798" y="24480"/>
                    <a:pt x="32583" y="21343"/>
                    <a:pt x="31994" y="18207"/>
                  </a:cubicBezTo>
                  <a:cubicBezTo>
                    <a:pt x="31471" y="15070"/>
                    <a:pt x="29707" y="12326"/>
                    <a:pt x="27093" y="10561"/>
                  </a:cubicBezTo>
                  <a:cubicBezTo>
                    <a:pt x="25068" y="9124"/>
                    <a:pt x="22716" y="8405"/>
                    <a:pt x="20298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B21AB751-BA7B-44CC-A68D-81274EA6A079}"/>
                </a:ext>
              </a:extLst>
            </p:cNvPr>
            <p:cNvSpPr/>
            <p:nvPr/>
          </p:nvSpPr>
          <p:spPr>
            <a:xfrm>
              <a:off x="7664843" y="2615708"/>
              <a:ext cx="78413" cy="78413"/>
            </a:xfrm>
            <a:custGeom>
              <a:avLst/>
              <a:gdLst>
                <a:gd name="connsiteX0" fmla="*/ 41036 w 78412"/>
                <a:gd name="connsiteY0" fmla="*/ 82137 h 78412"/>
                <a:gd name="connsiteX1" fmla="*/ 41036 w 78412"/>
                <a:gd name="connsiteY1" fmla="*/ 82137 h 78412"/>
                <a:gd name="connsiteX2" fmla="*/ 0 w 78412"/>
                <a:gd name="connsiteY2" fmla="*/ 41101 h 78412"/>
                <a:gd name="connsiteX3" fmla="*/ 1307 w 78412"/>
                <a:gd name="connsiteY3" fmla="*/ 30581 h 78412"/>
                <a:gd name="connsiteX4" fmla="*/ 6404 w 78412"/>
                <a:gd name="connsiteY4" fmla="*/ 27641 h 78412"/>
                <a:gd name="connsiteX5" fmla="*/ 9410 w 78412"/>
                <a:gd name="connsiteY5" fmla="*/ 32737 h 78412"/>
                <a:gd name="connsiteX6" fmla="*/ 8364 w 78412"/>
                <a:gd name="connsiteY6" fmla="*/ 41101 h 78412"/>
                <a:gd name="connsiteX7" fmla="*/ 41036 w 78412"/>
                <a:gd name="connsiteY7" fmla="*/ 73773 h 78412"/>
                <a:gd name="connsiteX8" fmla="*/ 73773 w 78412"/>
                <a:gd name="connsiteY8" fmla="*/ 41101 h 78412"/>
                <a:gd name="connsiteX9" fmla="*/ 41036 w 78412"/>
                <a:gd name="connsiteY9" fmla="*/ 8364 h 78412"/>
                <a:gd name="connsiteX10" fmla="*/ 13983 w 78412"/>
                <a:gd name="connsiteY10" fmla="*/ 22674 h 78412"/>
                <a:gd name="connsiteX11" fmla="*/ 13395 w 78412"/>
                <a:gd name="connsiteY11" fmla="*/ 23524 h 78412"/>
                <a:gd name="connsiteX12" fmla="*/ 13395 w 78412"/>
                <a:gd name="connsiteY12" fmla="*/ 23328 h 78412"/>
                <a:gd name="connsiteX13" fmla="*/ 8233 w 78412"/>
                <a:gd name="connsiteY13" fmla="*/ 23720 h 78412"/>
                <a:gd name="connsiteX14" fmla="*/ 6469 w 78412"/>
                <a:gd name="connsiteY14" fmla="*/ 21106 h 78412"/>
                <a:gd name="connsiteX15" fmla="*/ 7122 w 78412"/>
                <a:gd name="connsiteY15" fmla="*/ 17970 h 78412"/>
                <a:gd name="connsiteX16" fmla="*/ 41036 w 78412"/>
                <a:gd name="connsiteY16" fmla="*/ 0 h 78412"/>
                <a:gd name="connsiteX17" fmla="*/ 82137 w 78412"/>
                <a:gd name="connsiteY17" fmla="*/ 41101 h 78412"/>
                <a:gd name="connsiteX18" fmla="*/ 41036 w 78412"/>
                <a:gd name="connsiteY18" fmla="*/ 82137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412" h="78412">
                  <a:moveTo>
                    <a:pt x="41036" y="82137"/>
                  </a:moveTo>
                  <a:lnTo>
                    <a:pt x="41036" y="82137"/>
                  </a:lnTo>
                  <a:cubicBezTo>
                    <a:pt x="18427" y="82137"/>
                    <a:pt x="0" y="63710"/>
                    <a:pt x="0" y="41101"/>
                  </a:cubicBezTo>
                  <a:cubicBezTo>
                    <a:pt x="0" y="37573"/>
                    <a:pt x="392" y="33979"/>
                    <a:pt x="1307" y="30581"/>
                  </a:cubicBezTo>
                  <a:cubicBezTo>
                    <a:pt x="1895" y="28425"/>
                    <a:pt x="4247" y="27052"/>
                    <a:pt x="6404" y="27641"/>
                  </a:cubicBezTo>
                  <a:cubicBezTo>
                    <a:pt x="8690" y="28163"/>
                    <a:pt x="9997" y="30516"/>
                    <a:pt x="9410" y="32737"/>
                  </a:cubicBezTo>
                  <a:cubicBezTo>
                    <a:pt x="8690" y="35416"/>
                    <a:pt x="8364" y="38226"/>
                    <a:pt x="8364" y="41101"/>
                  </a:cubicBezTo>
                  <a:cubicBezTo>
                    <a:pt x="8364" y="59071"/>
                    <a:pt x="23066" y="73773"/>
                    <a:pt x="41036" y="73773"/>
                  </a:cubicBezTo>
                  <a:cubicBezTo>
                    <a:pt x="59071" y="73773"/>
                    <a:pt x="73708" y="59071"/>
                    <a:pt x="73773" y="41101"/>
                  </a:cubicBezTo>
                  <a:cubicBezTo>
                    <a:pt x="73708" y="23066"/>
                    <a:pt x="59071" y="8364"/>
                    <a:pt x="41036" y="8364"/>
                  </a:cubicBezTo>
                  <a:cubicBezTo>
                    <a:pt x="30254" y="8364"/>
                    <a:pt x="20126" y="13722"/>
                    <a:pt x="13983" y="22674"/>
                  </a:cubicBezTo>
                  <a:lnTo>
                    <a:pt x="13395" y="23524"/>
                  </a:lnTo>
                  <a:lnTo>
                    <a:pt x="13395" y="23328"/>
                  </a:lnTo>
                  <a:cubicBezTo>
                    <a:pt x="12023" y="24635"/>
                    <a:pt x="9802" y="24831"/>
                    <a:pt x="8233" y="23720"/>
                  </a:cubicBezTo>
                  <a:cubicBezTo>
                    <a:pt x="7253" y="23132"/>
                    <a:pt x="6665" y="22152"/>
                    <a:pt x="6469" y="21106"/>
                  </a:cubicBezTo>
                  <a:cubicBezTo>
                    <a:pt x="6273" y="19995"/>
                    <a:pt x="6469" y="18884"/>
                    <a:pt x="7122" y="17970"/>
                  </a:cubicBezTo>
                  <a:cubicBezTo>
                    <a:pt x="14767" y="6730"/>
                    <a:pt x="27444" y="0"/>
                    <a:pt x="41036" y="0"/>
                  </a:cubicBezTo>
                  <a:cubicBezTo>
                    <a:pt x="63710" y="0"/>
                    <a:pt x="82137" y="18427"/>
                    <a:pt x="82137" y="41101"/>
                  </a:cubicBezTo>
                  <a:cubicBezTo>
                    <a:pt x="82137" y="63710"/>
                    <a:pt x="63710" y="82137"/>
                    <a:pt x="41036" y="821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42A7C531-2B09-4907-9AE0-2D9E518EA262}"/>
                </a:ext>
              </a:extLst>
            </p:cNvPr>
            <p:cNvSpPr/>
            <p:nvPr/>
          </p:nvSpPr>
          <p:spPr>
            <a:xfrm>
              <a:off x="7597669" y="2548600"/>
              <a:ext cx="215635" cy="117619"/>
            </a:xfrm>
            <a:custGeom>
              <a:avLst/>
              <a:gdLst>
                <a:gd name="connsiteX0" fmla="*/ 211845 w 215634"/>
                <a:gd name="connsiteY0" fmla="*/ 121997 h 117619"/>
                <a:gd name="connsiteX1" fmla="*/ 211453 w 215634"/>
                <a:gd name="connsiteY1" fmla="*/ 121997 h 117619"/>
                <a:gd name="connsiteX2" fmla="*/ 208578 w 215634"/>
                <a:gd name="connsiteY2" fmla="*/ 120494 h 117619"/>
                <a:gd name="connsiteX3" fmla="*/ 207663 w 215634"/>
                <a:gd name="connsiteY3" fmla="*/ 117488 h 117619"/>
                <a:gd name="connsiteX4" fmla="*/ 207728 w 215634"/>
                <a:gd name="connsiteY4" fmla="*/ 116378 h 117619"/>
                <a:gd name="connsiteX5" fmla="*/ 207859 w 215634"/>
                <a:gd name="connsiteY5" fmla="*/ 114744 h 117619"/>
                <a:gd name="connsiteX6" fmla="*/ 207859 w 215634"/>
                <a:gd name="connsiteY6" fmla="*/ 114613 h 117619"/>
                <a:gd name="connsiteX7" fmla="*/ 208055 w 215634"/>
                <a:gd name="connsiteY7" fmla="*/ 108210 h 117619"/>
                <a:gd name="connsiteX8" fmla="*/ 152382 w 215634"/>
                <a:gd name="connsiteY8" fmla="*/ 18623 h 117619"/>
                <a:gd name="connsiteX9" fmla="*/ 150487 w 215634"/>
                <a:gd name="connsiteY9" fmla="*/ 13003 h 117619"/>
                <a:gd name="connsiteX10" fmla="*/ 156106 w 215634"/>
                <a:gd name="connsiteY10" fmla="*/ 11108 h 117619"/>
                <a:gd name="connsiteX11" fmla="*/ 199626 w 215634"/>
                <a:gd name="connsiteY11" fmla="*/ 50315 h 117619"/>
                <a:gd name="connsiteX12" fmla="*/ 216419 w 215634"/>
                <a:gd name="connsiteY12" fmla="*/ 108210 h 117619"/>
                <a:gd name="connsiteX13" fmla="*/ 216158 w 215634"/>
                <a:gd name="connsiteY13" fmla="*/ 115267 h 117619"/>
                <a:gd name="connsiteX14" fmla="*/ 216158 w 215634"/>
                <a:gd name="connsiteY14" fmla="*/ 115397 h 117619"/>
                <a:gd name="connsiteX15" fmla="*/ 216027 w 215634"/>
                <a:gd name="connsiteY15" fmla="*/ 117423 h 117619"/>
                <a:gd name="connsiteX16" fmla="*/ 215962 w 215634"/>
                <a:gd name="connsiteY16" fmla="*/ 118207 h 117619"/>
                <a:gd name="connsiteX17" fmla="*/ 211845 w 215634"/>
                <a:gd name="connsiteY17" fmla="*/ 121997 h 117619"/>
                <a:gd name="connsiteX18" fmla="*/ 4640 w 215634"/>
                <a:gd name="connsiteY18" fmla="*/ 121997 h 117619"/>
                <a:gd name="connsiteX19" fmla="*/ 457 w 215634"/>
                <a:gd name="connsiteY19" fmla="*/ 118207 h 117619"/>
                <a:gd name="connsiteX20" fmla="*/ 457 w 215634"/>
                <a:gd name="connsiteY20" fmla="*/ 118076 h 117619"/>
                <a:gd name="connsiteX21" fmla="*/ 261 w 215634"/>
                <a:gd name="connsiteY21" fmla="*/ 115332 h 117619"/>
                <a:gd name="connsiteX22" fmla="*/ 261 w 215634"/>
                <a:gd name="connsiteY22" fmla="*/ 115267 h 117619"/>
                <a:gd name="connsiteX23" fmla="*/ 0 w 215634"/>
                <a:gd name="connsiteY23" fmla="*/ 108210 h 117619"/>
                <a:gd name="connsiteX24" fmla="*/ 108210 w 215634"/>
                <a:gd name="connsiteY24" fmla="*/ 0 h 117619"/>
                <a:gd name="connsiteX25" fmla="*/ 144083 w 215634"/>
                <a:gd name="connsiteY25" fmla="*/ 6077 h 117619"/>
                <a:gd name="connsiteX26" fmla="*/ 146632 w 215634"/>
                <a:gd name="connsiteY26" fmla="*/ 11370 h 117619"/>
                <a:gd name="connsiteX27" fmla="*/ 141274 w 215634"/>
                <a:gd name="connsiteY27" fmla="*/ 13918 h 117619"/>
                <a:gd name="connsiteX28" fmla="*/ 108210 w 215634"/>
                <a:gd name="connsiteY28" fmla="*/ 8364 h 117619"/>
                <a:gd name="connsiteX29" fmla="*/ 8364 w 215634"/>
                <a:gd name="connsiteY29" fmla="*/ 108210 h 117619"/>
                <a:gd name="connsiteX30" fmla="*/ 8625 w 215634"/>
                <a:gd name="connsiteY30" fmla="*/ 114548 h 117619"/>
                <a:gd name="connsiteX31" fmla="*/ 8625 w 215634"/>
                <a:gd name="connsiteY31" fmla="*/ 114809 h 117619"/>
                <a:gd name="connsiteX32" fmla="*/ 8821 w 215634"/>
                <a:gd name="connsiteY32" fmla="*/ 117423 h 117619"/>
                <a:gd name="connsiteX33" fmla="*/ 5032 w 215634"/>
                <a:gd name="connsiteY33" fmla="*/ 121997 h 117619"/>
                <a:gd name="connsiteX34" fmla="*/ 4640 w 215634"/>
                <a:gd name="connsiteY34" fmla="*/ 121997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5634" h="117619">
                  <a:moveTo>
                    <a:pt x="211845" y="121997"/>
                  </a:moveTo>
                  <a:cubicBezTo>
                    <a:pt x="211714" y="121997"/>
                    <a:pt x="211583" y="121997"/>
                    <a:pt x="211453" y="121997"/>
                  </a:cubicBezTo>
                  <a:cubicBezTo>
                    <a:pt x="210342" y="121866"/>
                    <a:pt x="209296" y="121344"/>
                    <a:pt x="208578" y="120494"/>
                  </a:cubicBezTo>
                  <a:cubicBezTo>
                    <a:pt x="207859" y="119645"/>
                    <a:pt x="207532" y="118599"/>
                    <a:pt x="207663" y="117488"/>
                  </a:cubicBezTo>
                  <a:cubicBezTo>
                    <a:pt x="207663" y="117096"/>
                    <a:pt x="207663" y="116704"/>
                    <a:pt x="207728" y="116378"/>
                  </a:cubicBezTo>
                  <a:cubicBezTo>
                    <a:pt x="207794" y="115789"/>
                    <a:pt x="207794" y="115267"/>
                    <a:pt x="207859" y="114744"/>
                  </a:cubicBezTo>
                  <a:lnTo>
                    <a:pt x="207859" y="114613"/>
                  </a:lnTo>
                  <a:cubicBezTo>
                    <a:pt x="207990" y="112718"/>
                    <a:pt x="208055" y="110693"/>
                    <a:pt x="208055" y="108210"/>
                  </a:cubicBezTo>
                  <a:cubicBezTo>
                    <a:pt x="208055" y="69918"/>
                    <a:pt x="186753" y="35612"/>
                    <a:pt x="152382" y="18623"/>
                  </a:cubicBezTo>
                  <a:cubicBezTo>
                    <a:pt x="150291" y="17577"/>
                    <a:pt x="149442" y="15094"/>
                    <a:pt x="150487" y="13003"/>
                  </a:cubicBezTo>
                  <a:cubicBezTo>
                    <a:pt x="151467" y="10978"/>
                    <a:pt x="154081" y="10128"/>
                    <a:pt x="156106" y="11108"/>
                  </a:cubicBezTo>
                  <a:cubicBezTo>
                    <a:pt x="173880" y="19930"/>
                    <a:pt x="188975" y="33456"/>
                    <a:pt x="199626" y="50315"/>
                  </a:cubicBezTo>
                  <a:cubicBezTo>
                    <a:pt x="210604" y="67566"/>
                    <a:pt x="216419" y="87626"/>
                    <a:pt x="216419" y="108210"/>
                  </a:cubicBezTo>
                  <a:cubicBezTo>
                    <a:pt x="216419" y="110758"/>
                    <a:pt x="216354" y="113045"/>
                    <a:pt x="216158" y="115267"/>
                  </a:cubicBezTo>
                  <a:lnTo>
                    <a:pt x="216158" y="115397"/>
                  </a:lnTo>
                  <a:cubicBezTo>
                    <a:pt x="216158" y="116116"/>
                    <a:pt x="216092" y="116770"/>
                    <a:pt x="216027" y="117423"/>
                  </a:cubicBezTo>
                  <a:lnTo>
                    <a:pt x="215962" y="118207"/>
                  </a:lnTo>
                  <a:cubicBezTo>
                    <a:pt x="215765" y="120363"/>
                    <a:pt x="213936" y="121997"/>
                    <a:pt x="211845" y="121997"/>
                  </a:cubicBezTo>
                  <a:close/>
                  <a:moveTo>
                    <a:pt x="4640" y="121997"/>
                  </a:moveTo>
                  <a:cubicBezTo>
                    <a:pt x="2483" y="121997"/>
                    <a:pt x="719" y="120363"/>
                    <a:pt x="457" y="118207"/>
                  </a:cubicBezTo>
                  <a:lnTo>
                    <a:pt x="457" y="118076"/>
                  </a:lnTo>
                  <a:cubicBezTo>
                    <a:pt x="392" y="117227"/>
                    <a:pt x="327" y="116312"/>
                    <a:pt x="261" y="115332"/>
                  </a:cubicBezTo>
                  <a:lnTo>
                    <a:pt x="261" y="115267"/>
                  </a:lnTo>
                  <a:cubicBezTo>
                    <a:pt x="131" y="113045"/>
                    <a:pt x="0" y="110758"/>
                    <a:pt x="0" y="108210"/>
                  </a:cubicBezTo>
                  <a:cubicBezTo>
                    <a:pt x="65" y="48550"/>
                    <a:pt x="48616" y="0"/>
                    <a:pt x="108210" y="0"/>
                  </a:cubicBezTo>
                  <a:cubicBezTo>
                    <a:pt x="120494" y="0"/>
                    <a:pt x="132518" y="2026"/>
                    <a:pt x="144083" y="6077"/>
                  </a:cubicBezTo>
                  <a:cubicBezTo>
                    <a:pt x="146240" y="6861"/>
                    <a:pt x="147350" y="9213"/>
                    <a:pt x="146632" y="11370"/>
                  </a:cubicBezTo>
                  <a:cubicBezTo>
                    <a:pt x="145848" y="13526"/>
                    <a:pt x="143430" y="14702"/>
                    <a:pt x="141274" y="13918"/>
                  </a:cubicBezTo>
                  <a:cubicBezTo>
                    <a:pt x="130688" y="10259"/>
                    <a:pt x="119579" y="8364"/>
                    <a:pt x="108210" y="8364"/>
                  </a:cubicBezTo>
                  <a:cubicBezTo>
                    <a:pt x="53255" y="8429"/>
                    <a:pt x="8495" y="53255"/>
                    <a:pt x="8364" y="108210"/>
                  </a:cubicBezTo>
                  <a:cubicBezTo>
                    <a:pt x="8364" y="110758"/>
                    <a:pt x="8429" y="112784"/>
                    <a:pt x="8625" y="114548"/>
                  </a:cubicBezTo>
                  <a:lnTo>
                    <a:pt x="8625" y="114809"/>
                  </a:lnTo>
                  <a:cubicBezTo>
                    <a:pt x="8625" y="115593"/>
                    <a:pt x="8691" y="116443"/>
                    <a:pt x="8821" y="117423"/>
                  </a:cubicBezTo>
                  <a:cubicBezTo>
                    <a:pt x="9017" y="119710"/>
                    <a:pt x="7318" y="121801"/>
                    <a:pt x="5032" y="121997"/>
                  </a:cubicBezTo>
                  <a:cubicBezTo>
                    <a:pt x="4901" y="121997"/>
                    <a:pt x="4770" y="121997"/>
                    <a:pt x="4640" y="1219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C97BCB80-006F-4C54-8202-23D1DF0FFE72}"/>
                </a:ext>
              </a:extLst>
            </p:cNvPr>
            <p:cNvSpPr/>
            <p:nvPr/>
          </p:nvSpPr>
          <p:spPr>
            <a:xfrm>
              <a:off x="7597669" y="2652627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65 w 215634"/>
                <a:gd name="connsiteY1" fmla="*/ 199103 h 196031"/>
                <a:gd name="connsiteX2" fmla="*/ 46067 w 215634"/>
                <a:gd name="connsiteY2" fmla="*/ 134674 h 196031"/>
                <a:gd name="connsiteX3" fmla="*/ 47048 w 215634"/>
                <a:gd name="connsiteY3" fmla="*/ 128793 h 196031"/>
                <a:gd name="connsiteX4" fmla="*/ 52928 w 215634"/>
                <a:gd name="connsiteY4" fmla="*/ 129773 h 196031"/>
                <a:gd name="connsiteX5" fmla="*/ 108210 w 215634"/>
                <a:gd name="connsiteY5" fmla="*/ 190412 h 196031"/>
                <a:gd name="connsiteX6" fmla="*/ 206813 w 215634"/>
                <a:gd name="connsiteY6" fmla="*/ 22674 h 196031"/>
                <a:gd name="connsiteX7" fmla="*/ 211453 w 215634"/>
                <a:gd name="connsiteY7" fmla="*/ 19015 h 196031"/>
                <a:gd name="connsiteX8" fmla="*/ 215112 w 215634"/>
                <a:gd name="connsiteY8" fmla="*/ 23654 h 196031"/>
                <a:gd name="connsiteX9" fmla="*/ 182375 w 215634"/>
                <a:gd name="connsiteY9" fmla="*/ 116508 h 196031"/>
                <a:gd name="connsiteX10" fmla="*/ 111019 w 215634"/>
                <a:gd name="connsiteY10" fmla="*/ 199103 h 196031"/>
                <a:gd name="connsiteX11" fmla="*/ 108210 w 215634"/>
                <a:gd name="connsiteY11" fmla="*/ 201586 h 196031"/>
                <a:gd name="connsiteX12" fmla="*/ 42408 w 215634"/>
                <a:gd name="connsiteY12" fmla="*/ 126048 h 196031"/>
                <a:gd name="connsiteX13" fmla="*/ 38880 w 215634"/>
                <a:gd name="connsiteY13" fmla="*/ 124153 h 196031"/>
                <a:gd name="connsiteX14" fmla="*/ 0 w 215634"/>
                <a:gd name="connsiteY14" fmla="*/ 4247 h 196031"/>
                <a:gd name="connsiteX15" fmla="*/ 1176 w 215634"/>
                <a:gd name="connsiteY15" fmla="*/ 1242 h 196031"/>
                <a:gd name="connsiteX16" fmla="*/ 4117 w 215634"/>
                <a:gd name="connsiteY16" fmla="*/ 0 h 196031"/>
                <a:gd name="connsiteX17" fmla="*/ 4248 w 215634"/>
                <a:gd name="connsiteY17" fmla="*/ 0 h 196031"/>
                <a:gd name="connsiteX18" fmla="*/ 8364 w 215634"/>
                <a:gd name="connsiteY18" fmla="*/ 4051 h 196031"/>
                <a:gd name="connsiteX19" fmla="*/ 45872 w 215634"/>
                <a:gd name="connsiteY19" fmla="*/ 119579 h 196031"/>
                <a:gd name="connsiteX20" fmla="*/ 44695 w 215634"/>
                <a:gd name="connsiteY20" fmla="*/ 125330 h 196031"/>
                <a:gd name="connsiteX21" fmla="*/ 42408 w 215634"/>
                <a:gd name="connsiteY21" fmla="*/ 126048 h 196031"/>
                <a:gd name="connsiteX22" fmla="*/ 211976 w 215634"/>
                <a:gd name="connsiteY22" fmla="*/ 14833 h 196031"/>
                <a:gd name="connsiteX23" fmla="*/ 211779 w 215634"/>
                <a:gd name="connsiteY23" fmla="*/ 14833 h 196031"/>
                <a:gd name="connsiteX24" fmla="*/ 207859 w 215634"/>
                <a:gd name="connsiteY24" fmla="*/ 10455 h 196031"/>
                <a:gd name="connsiteX25" fmla="*/ 212237 w 215634"/>
                <a:gd name="connsiteY25" fmla="*/ 6534 h 196031"/>
                <a:gd name="connsiteX26" fmla="*/ 215112 w 215634"/>
                <a:gd name="connsiteY26" fmla="*/ 7841 h 196031"/>
                <a:gd name="connsiteX27" fmla="*/ 216158 w 215634"/>
                <a:gd name="connsiteY27" fmla="*/ 10912 h 196031"/>
                <a:gd name="connsiteX28" fmla="*/ 211976 w 215634"/>
                <a:gd name="connsiteY28" fmla="*/ 14833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65" y="199103"/>
                  </a:lnTo>
                  <a:cubicBezTo>
                    <a:pt x="81745" y="178128"/>
                    <a:pt x="61750" y="156433"/>
                    <a:pt x="46067" y="134674"/>
                  </a:cubicBezTo>
                  <a:cubicBezTo>
                    <a:pt x="44760" y="132779"/>
                    <a:pt x="45152" y="130165"/>
                    <a:pt x="47048" y="128793"/>
                  </a:cubicBezTo>
                  <a:cubicBezTo>
                    <a:pt x="48877" y="127486"/>
                    <a:pt x="51622" y="127943"/>
                    <a:pt x="52928" y="129773"/>
                  </a:cubicBezTo>
                  <a:cubicBezTo>
                    <a:pt x="67566" y="150226"/>
                    <a:pt x="86189" y="170613"/>
                    <a:pt x="108210" y="190412"/>
                  </a:cubicBezTo>
                  <a:cubicBezTo>
                    <a:pt x="167934" y="136830"/>
                    <a:pt x="200148" y="82007"/>
                    <a:pt x="206813" y="22674"/>
                  </a:cubicBezTo>
                  <a:cubicBezTo>
                    <a:pt x="207075" y="20453"/>
                    <a:pt x="209101" y="18754"/>
                    <a:pt x="211453" y="19015"/>
                  </a:cubicBezTo>
                  <a:cubicBezTo>
                    <a:pt x="213740" y="19276"/>
                    <a:pt x="215374" y="21367"/>
                    <a:pt x="215112" y="23654"/>
                  </a:cubicBezTo>
                  <a:cubicBezTo>
                    <a:pt x="211583" y="55412"/>
                    <a:pt x="200541" y="86646"/>
                    <a:pt x="182375" y="116508"/>
                  </a:cubicBezTo>
                  <a:cubicBezTo>
                    <a:pt x="165255" y="144606"/>
                    <a:pt x="141274" y="172377"/>
                    <a:pt x="111019" y="199103"/>
                  </a:cubicBezTo>
                  <a:lnTo>
                    <a:pt x="108210" y="201586"/>
                  </a:lnTo>
                  <a:close/>
                  <a:moveTo>
                    <a:pt x="42408" y="126048"/>
                  </a:moveTo>
                  <a:cubicBezTo>
                    <a:pt x="40971" y="126048"/>
                    <a:pt x="39664" y="125330"/>
                    <a:pt x="38880" y="124153"/>
                  </a:cubicBezTo>
                  <a:cubicBezTo>
                    <a:pt x="13918" y="85993"/>
                    <a:pt x="850" y="45610"/>
                    <a:pt x="0" y="4247"/>
                  </a:cubicBezTo>
                  <a:cubicBezTo>
                    <a:pt x="0" y="3136"/>
                    <a:pt x="392" y="2091"/>
                    <a:pt x="1176" y="1242"/>
                  </a:cubicBezTo>
                  <a:cubicBezTo>
                    <a:pt x="1960" y="457"/>
                    <a:pt x="3006" y="0"/>
                    <a:pt x="4117" y="0"/>
                  </a:cubicBezTo>
                  <a:lnTo>
                    <a:pt x="4248" y="0"/>
                  </a:lnTo>
                  <a:cubicBezTo>
                    <a:pt x="6534" y="0"/>
                    <a:pt x="8364" y="1764"/>
                    <a:pt x="8364" y="4051"/>
                  </a:cubicBezTo>
                  <a:cubicBezTo>
                    <a:pt x="9213" y="44434"/>
                    <a:pt x="21498" y="82203"/>
                    <a:pt x="45872" y="119579"/>
                  </a:cubicBezTo>
                  <a:cubicBezTo>
                    <a:pt x="47179" y="121474"/>
                    <a:pt x="46590" y="124088"/>
                    <a:pt x="44695" y="125330"/>
                  </a:cubicBezTo>
                  <a:cubicBezTo>
                    <a:pt x="43976" y="125787"/>
                    <a:pt x="43192" y="126048"/>
                    <a:pt x="42408" y="126048"/>
                  </a:cubicBezTo>
                  <a:close/>
                  <a:moveTo>
                    <a:pt x="211976" y="14833"/>
                  </a:moveTo>
                  <a:lnTo>
                    <a:pt x="211779" y="14833"/>
                  </a:lnTo>
                  <a:cubicBezTo>
                    <a:pt x="209493" y="14702"/>
                    <a:pt x="207728" y="12742"/>
                    <a:pt x="207859" y="10455"/>
                  </a:cubicBezTo>
                  <a:cubicBezTo>
                    <a:pt x="207924" y="8168"/>
                    <a:pt x="210015" y="6338"/>
                    <a:pt x="212237" y="6534"/>
                  </a:cubicBezTo>
                  <a:cubicBezTo>
                    <a:pt x="213348" y="6534"/>
                    <a:pt x="214393" y="7057"/>
                    <a:pt x="215112" y="7841"/>
                  </a:cubicBezTo>
                  <a:cubicBezTo>
                    <a:pt x="215831" y="8691"/>
                    <a:pt x="216223" y="9802"/>
                    <a:pt x="216158" y="10912"/>
                  </a:cubicBezTo>
                  <a:cubicBezTo>
                    <a:pt x="216092" y="13134"/>
                    <a:pt x="214197" y="14833"/>
                    <a:pt x="211976" y="1483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6B7DA4D7-FDE0-4EFB-8C86-3467A03A87E4}"/>
                </a:ext>
              </a:extLst>
            </p:cNvPr>
            <p:cNvSpPr/>
            <p:nvPr/>
          </p:nvSpPr>
          <p:spPr>
            <a:xfrm>
              <a:off x="7492608" y="2786975"/>
              <a:ext cx="424736" cy="111085"/>
            </a:xfrm>
            <a:custGeom>
              <a:avLst/>
              <a:gdLst>
                <a:gd name="connsiteX0" fmla="*/ 422371 w 424735"/>
                <a:gd name="connsiteY0" fmla="*/ 112914 h 111084"/>
                <a:gd name="connsiteX1" fmla="*/ 189747 w 424735"/>
                <a:gd name="connsiteY1" fmla="*/ 112914 h 111084"/>
                <a:gd name="connsiteX2" fmla="*/ 185565 w 424735"/>
                <a:gd name="connsiteY2" fmla="*/ 108732 h 111084"/>
                <a:gd name="connsiteX3" fmla="*/ 189747 w 424735"/>
                <a:gd name="connsiteY3" fmla="*/ 104550 h 111084"/>
                <a:gd name="connsiteX4" fmla="*/ 412243 w 424735"/>
                <a:gd name="connsiteY4" fmla="*/ 104550 h 111084"/>
                <a:gd name="connsiteX5" fmla="*/ 376761 w 424735"/>
                <a:gd name="connsiteY5" fmla="*/ 69461 h 111084"/>
                <a:gd name="connsiteX6" fmla="*/ 376696 w 424735"/>
                <a:gd name="connsiteY6" fmla="*/ 69395 h 111084"/>
                <a:gd name="connsiteX7" fmla="*/ 375454 w 424735"/>
                <a:gd name="connsiteY7" fmla="*/ 66455 h 111084"/>
                <a:gd name="connsiteX8" fmla="*/ 376696 w 424735"/>
                <a:gd name="connsiteY8" fmla="*/ 63514 h 111084"/>
                <a:gd name="connsiteX9" fmla="*/ 382577 w 424735"/>
                <a:gd name="connsiteY9" fmla="*/ 63449 h 111084"/>
                <a:gd name="connsiteX10" fmla="*/ 425311 w 424735"/>
                <a:gd name="connsiteY10" fmla="*/ 105726 h 111084"/>
                <a:gd name="connsiteX11" fmla="*/ 426226 w 424735"/>
                <a:gd name="connsiteY11" fmla="*/ 110301 h 111084"/>
                <a:gd name="connsiteX12" fmla="*/ 422371 w 424735"/>
                <a:gd name="connsiteY12" fmla="*/ 112914 h 111084"/>
                <a:gd name="connsiteX13" fmla="*/ 177201 w 424735"/>
                <a:gd name="connsiteY13" fmla="*/ 112914 h 111084"/>
                <a:gd name="connsiteX14" fmla="*/ 173019 w 424735"/>
                <a:gd name="connsiteY14" fmla="*/ 108732 h 111084"/>
                <a:gd name="connsiteX15" fmla="*/ 177201 w 424735"/>
                <a:gd name="connsiteY15" fmla="*/ 104550 h 111084"/>
                <a:gd name="connsiteX16" fmla="*/ 181383 w 424735"/>
                <a:gd name="connsiteY16" fmla="*/ 108732 h 111084"/>
                <a:gd name="connsiteX17" fmla="*/ 177201 w 424735"/>
                <a:gd name="connsiteY17" fmla="*/ 112914 h 111084"/>
                <a:gd name="connsiteX18" fmla="*/ 164655 w 424735"/>
                <a:gd name="connsiteY18" fmla="*/ 112914 h 111084"/>
                <a:gd name="connsiteX19" fmla="*/ 39194 w 424735"/>
                <a:gd name="connsiteY19" fmla="*/ 112914 h 111084"/>
                <a:gd name="connsiteX20" fmla="*/ 35013 w 424735"/>
                <a:gd name="connsiteY20" fmla="*/ 108732 h 111084"/>
                <a:gd name="connsiteX21" fmla="*/ 39194 w 424735"/>
                <a:gd name="connsiteY21" fmla="*/ 104550 h 111084"/>
                <a:gd name="connsiteX22" fmla="*/ 164655 w 424735"/>
                <a:gd name="connsiteY22" fmla="*/ 104550 h 111084"/>
                <a:gd name="connsiteX23" fmla="*/ 168837 w 424735"/>
                <a:gd name="connsiteY23" fmla="*/ 108732 h 111084"/>
                <a:gd name="connsiteX24" fmla="*/ 164655 w 424735"/>
                <a:gd name="connsiteY24" fmla="*/ 112914 h 111084"/>
                <a:gd name="connsiteX25" fmla="*/ 26648 w 424735"/>
                <a:gd name="connsiteY25" fmla="*/ 112914 h 111084"/>
                <a:gd name="connsiteX26" fmla="*/ 4170 w 424735"/>
                <a:gd name="connsiteY26" fmla="*/ 112914 h 111084"/>
                <a:gd name="connsiteX27" fmla="*/ 315 w 424735"/>
                <a:gd name="connsiteY27" fmla="*/ 110301 h 111084"/>
                <a:gd name="connsiteX28" fmla="*/ 1229 w 424735"/>
                <a:gd name="connsiteY28" fmla="*/ 105726 h 111084"/>
                <a:gd name="connsiteX29" fmla="*/ 105780 w 424735"/>
                <a:gd name="connsiteY29" fmla="*/ 1176 h 111084"/>
                <a:gd name="connsiteX30" fmla="*/ 108720 w 424735"/>
                <a:gd name="connsiteY30" fmla="*/ 0 h 111084"/>
                <a:gd name="connsiteX31" fmla="*/ 159296 w 424735"/>
                <a:gd name="connsiteY31" fmla="*/ 131 h 111084"/>
                <a:gd name="connsiteX32" fmla="*/ 163479 w 424735"/>
                <a:gd name="connsiteY32" fmla="*/ 4313 h 111084"/>
                <a:gd name="connsiteX33" fmla="*/ 159296 w 424735"/>
                <a:gd name="connsiteY33" fmla="*/ 8495 h 111084"/>
                <a:gd name="connsiteX34" fmla="*/ 110485 w 424735"/>
                <a:gd name="connsiteY34" fmla="*/ 8364 h 111084"/>
                <a:gd name="connsiteX35" fmla="*/ 14298 w 424735"/>
                <a:gd name="connsiteY35" fmla="*/ 104550 h 111084"/>
                <a:gd name="connsiteX36" fmla="*/ 26648 w 424735"/>
                <a:gd name="connsiteY36" fmla="*/ 104550 h 111084"/>
                <a:gd name="connsiteX37" fmla="*/ 26779 w 424735"/>
                <a:gd name="connsiteY37" fmla="*/ 104550 h 111084"/>
                <a:gd name="connsiteX38" fmla="*/ 30830 w 424735"/>
                <a:gd name="connsiteY38" fmla="*/ 108732 h 111084"/>
                <a:gd name="connsiteX39" fmla="*/ 26648 w 424735"/>
                <a:gd name="connsiteY39" fmla="*/ 112914 h 111084"/>
                <a:gd name="connsiteX40" fmla="*/ 370749 w 424735"/>
                <a:gd name="connsiteY40" fmla="*/ 61750 h 111084"/>
                <a:gd name="connsiteX41" fmla="*/ 367809 w 424735"/>
                <a:gd name="connsiteY41" fmla="*/ 60574 h 111084"/>
                <a:gd name="connsiteX42" fmla="*/ 315599 w 424735"/>
                <a:gd name="connsiteY42" fmla="*/ 8887 h 111084"/>
                <a:gd name="connsiteX43" fmla="*/ 267049 w 424735"/>
                <a:gd name="connsiteY43" fmla="*/ 8756 h 111084"/>
                <a:gd name="connsiteX44" fmla="*/ 262866 w 424735"/>
                <a:gd name="connsiteY44" fmla="*/ 4574 h 111084"/>
                <a:gd name="connsiteX45" fmla="*/ 267049 w 424735"/>
                <a:gd name="connsiteY45" fmla="*/ 392 h 111084"/>
                <a:gd name="connsiteX46" fmla="*/ 317298 w 424735"/>
                <a:gd name="connsiteY46" fmla="*/ 523 h 111084"/>
                <a:gd name="connsiteX47" fmla="*/ 320239 w 424735"/>
                <a:gd name="connsiteY47" fmla="*/ 1764 h 111084"/>
                <a:gd name="connsiteX48" fmla="*/ 373690 w 424735"/>
                <a:gd name="connsiteY48" fmla="*/ 54628 h 111084"/>
                <a:gd name="connsiteX49" fmla="*/ 373690 w 424735"/>
                <a:gd name="connsiteY49" fmla="*/ 60574 h 111084"/>
                <a:gd name="connsiteX50" fmla="*/ 370749 w 424735"/>
                <a:gd name="connsiteY50" fmla="*/ 61750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24735" h="111084">
                  <a:moveTo>
                    <a:pt x="422371" y="112914"/>
                  </a:moveTo>
                  <a:lnTo>
                    <a:pt x="189747" y="112914"/>
                  </a:lnTo>
                  <a:cubicBezTo>
                    <a:pt x="187460" y="112914"/>
                    <a:pt x="185565" y="111019"/>
                    <a:pt x="185565" y="108732"/>
                  </a:cubicBezTo>
                  <a:cubicBezTo>
                    <a:pt x="185565" y="106380"/>
                    <a:pt x="187460" y="104550"/>
                    <a:pt x="189747" y="104550"/>
                  </a:cubicBezTo>
                  <a:lnTo>
                    <a:pt x="412243" y="104550"/>
                  </a:lnTo>
                  <a:lnTo>
                    <a:pt x="376761" y="69461"/>
                  </a:lnTo>
                  <a:cubicBezTo>
                    <a:pt x="376761" y="69461"/>
                    <a:pt x="376761" y="69395"/>
                    <a:pt x="376696" y="69395"/>
                  </a:cubicBezTo>
                  <a:cubicBezTo>
                    <a:pt x="375912" y="68611"/>
                    <a:pt x="375519" y="67566"/>
                    <a:pt x="375454" y="66455"/>
                  </a:cubicBezTo>
                  <a:cubicBezTo>
                    <a:pt x="375454" y="65344"/>
                    <a:pt x="375912" y="64298"/>
                    <a:pt x="376696" y="63514"/>
                  </a:cubicBezTo>
                  <a:cubicBezTo>
                    <a:pt x="378264" y="61881"/>
                    <a:pt x="381009" y="61881"/>
                    <a:pt x="382577" y="63449"/>
                  </a:cubicBezTo>
                  <a:lnTo>
                    <a:pt x="425311" y="105726"/>
                  </a:lnTo>
                  <a:cubicBezTo>
                    <a:pt x="426553" y="106903"/>
                    <a:pt x="426880" y="108732"/>
                    <a:pt x="426226" y="110301"/>
                  </a:cubicBezTo>
                  <a:cubicBezTo>
                    <a:pt x="425638" y="111869"/>
                    <a:pt x="424070" y="112914"/>
                    <a:pt x="422371" y="112914"/>
                  </a:cubicBezTo>
                  <a:close/>
                  <a:moveTo>
                    <a:pt x="177201" y="112914"/>
                  </a:moveTo>
                  <a:cubicBezTo>
                    <a:pt x="174914" y="112914"/>
                    <a:pt x="173019" y="111019"/>
                    <a:pt x="173019" y="108732"/>
                  </a:cubicBezTo>
                  <a:cubicBezTo>
                    <a:pt x="173019" y="106380"/>
                    <a:pt x="174914" y="104550"/>
                    <a:pt x="177201" y="104550"/>
                  </a:cubicBezTo>
                  <a:cubicBezTo>
                    <a:pt x="179553" y="104550"/>
                    <a:pt x="181383" y="106380"/>
                    <a:pt x="181383" y="108732"/>
                  </a:cubicBezTo>
                  <a:cubicBezTo>
                    <a:pt x="181383" y="111019"/>
                    <a:pt x="179553" y="112914"/>
                    <a:pt x="177201" y="112914"/>
                  </a:cubicBezTo>
                  <a:close/>
                  <a:moveTo>
                    <a:pt x="164655" y="112914"/>
                  </a:moveTo>
                  <a:lnTo>
                    <a:pt x="39194" y="112914"/>
                  </a:lnTo>
                  <a:cubicBezTo>
                    <a:pt x="36907" y="112914"/>
                    <a:pt x="35013" y="111019"/>
                    <a:pt x="35013" y="108732"/>
                  </a:cubicBezTo>
                  <a:cubicBezTo>
                    <a:pt x="35013" y="106380"/>
                    <a:pt x="36907" y="104550"/>
                    <a:pt x="39194" y="104550"/>
                  </a:cubicBezTo>
                  <a:lnTo>
                    <a:pt x="164655" y="104550"/>
                  </a:lnTo>
                  <a:cubicBezTo>
                    <a:pt x="167007" y="104550"/>
                    <a:pt x="168837" y="106380"/>
                    <a:pt x="168837" y="108732"/>
                  </a:cubicBezTo>
                  <a:cubicBezTo>
                    <a:pt x="168837" y="111019"/>
                    <a:pt x="167007" y="112914"/>
                    <a:pt x="164655" y="112914"/>
                  </a:cubicBezTo>
                  <a:close/>
                  <a:moveTo>
                    <a:pt x="26648" y="112914"/>
                  </a:moveTo>
                  <a:lnTo>
                    <a:pt x="4170" y="112914"/>
                  </a:lnTo>
                  <a:cubicBezTo>
                    <a:pt x="2471" y="112914"/>
                    <a:pt x="968" y="111869"/>
                    <a:pt x="315" y="110301"/>
                  </a:cubicBezTo>
                  <a:cubicBezTo>
                    <a:pt x="-339" y="108732"/>
                    <a:pt x="53" y="106968"/>
                    <a:pt x="1229" y="105726"/>
                  </a:cubicBezTo>
                  <a:lnTo>
                    <a:pt x="105780" y="1176"/>
                  </a:lnTo>
                  <a:cubicBezTo>
                    <a:pt x="106564" y="457"/>
                    <a:pt x="107610" y="0"/>
                    <a:pt x="108720" y="0"/>
                  </a:cubicBezTo>
                  <a:lnTo>
                    <a:pt x="159296" y="131"/>
                  </a:lnTo>
                  <a:cubicBezTo>
                    <a:pt x="161649" y="131"/>
                    <a:pt x="163479" y="2026"/>
                    <a:pt x="163479" y="4313"/>
                  </a:cubicBezTo>
                  <a:cubicBezTo>
                    <a:pt x="163479" y="6600"/>
                    <a:pt x="161649" y="8495"/>
                    <a:pt x="159296" y="8495"/>
                  </a:cubicBezTo>
                  <a:lnTo>
                    <a:pt x="110485" y="8364"/>
                  </a:lnTo>
                  <a:lnTo>
                    <a:pt x="14298" y="104550"/>
                  </a:lnTo>
                  <a:lnTo>
                    <a:pt x="26648" y="104550"/>
                  </a:lnTo>
                  <a:cubicBezTo>
                    <a:pt x="26714" y="104550"/>
                    <a:pt x="26714" y="104550"/>
                    <a:pt x="26779" y="104550"/>
                  </a:cubicBezTo>
                  <a:cubicBezTo>
                    <a:pt x="29001" y="104616"/>
                    <a:pt x="30830" y="106445"/>
                    <a:pt x="30830" y="108732"/>
                  </a:cubicBezTo>
                  <a:cubicBezTo>
                    <a:pt x="30830" y="111019"/>
                    <a:pt x="29001" y="112914"/>
                    <a:pt x="26648" y="112914"/>
                  </a:cubicBezTo>
                  <a:close/>
                  <a:moveTo>
                    <a:pt x="370749" y="61750"/>
                  </a:moveTo>
                  <a:cubicBezTo>
                    <a:pt x="369639" y="61750"/>
                    <a:pt x="368593" y="61358"/>
                    <a:pt x="367809" y="60574"/>
                  </a:cubicBezTo>
                  <a:lnTo>
                    <a:pt x="315599" y="8887"/>
                  </a:lnTo>
                  <a:lnTo>
                    <a:pt x="267049" y="8756"/>
                  </a:lnTo>
                  <a:cubicBezTo>
                    <a:pt x="264696" y="8756"/>
                    <a:pt x="262866" y="6861"/>
                    <a:pt x="262866" y="4574"/>
                  </a:cubicBezTo>
                  <a:cubicBezTo>
                    <a:pt x="262866" y="2287"/>
                    <a:pt x="264696" y="392"/>
                    <a:pt x="267049" y="392"/>
                  </a:cubicBezTo>
                  <a:lnTo>
                    <a:pt x="317298" y="523"/>
                  </a:lnTo>
                  <a:cubicBezTo>
                    <a:pt x="318409" y="523"/>
                    <a:pt x="319454" y="980"/>
                    <a:pt x="320239" y="1764"/>
                  </a:cubicBezTo>
                  <a:lnTo>
                    <a:pt x="373690" y="54628"/>
                  </a:lnTo>
                  <a:cubicBezTo>
                    <a:pt x="375324" y="56261"/>
                    <a:pt x="375324" y="58940"/>
                    <a:pt x="373690" y="60574"/>
                  </a:cubicBezTo>
                  <a:cubicBezTo>
                    <a:pt x="372906" y="61358"/>
                    <a:pt x="371860" y="61750"/>
                    <a:pt x="370749" y="6175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6E873533-2AFA-4B6E-8157-4843A9B6C60E}"/>
                </a:ext>
              </a:extLst>
            </p:cNvPr>
            <p:cNvSpPr/>
            <p:nvPr/>
          </p:nvSpPr>
          <p:spPr>
            <a:xfrm>
              <a:off x="7609496" y="2816837"/>
              <a:ext cx="71878" cy="19603"/>
            </a:xfrm>
            <a:custGeom>
              <a:avLst/>
              <a:gdLst>
                <a:gd name="connsiteX0" fmla="*/ 74035 w 71878"/>
                <a:gd name="connsiteY0" fmla="*/ 21825 h 19603"/>
                <a:gd name="connsiteX1" fmla="*/ 72336 w 71878"/>
                <a:gd name="connsiteY1" fmla="*/ 21433 h 19603"/>
                <a:gd name="connsiteX2" fmla="*/ 43192 w 71878"/>
                <a:gd name="connsiteY2" fmla="*/ 8364 h 19603"/>
                <a:gd name="connsiteX3" fmla="*/ 4182 w 71878"/>
                <a:gd name="connsiteY3" fmla="*/ 8364 h 19603"/>
                <a:gd name="connsiteX4" fmla="*/ 0 w 71878"/>
                <a:gd name="connsiteY4" fmla="*/ 4182 h 19603"/>
                <a:gd name="connsiteX5" fmla="*/ 4182 w 71878"/>
                <a:gd name="connsiteY5" fmla="*/ 0 h 19603"/>
                <a:gd name="connsiteX6" fmla="*/ 45022 w 71878"/>
                <a:gd name="connsiteY6" fmla="*/ 65 h 19603"/>
                <a:gd name="connsiteX7" fmla="*/ 75734 w 71878"/>
                <a:gd name="connsiteY7" fmla="*/ 13788 h 19603"/>
                <a:gd name="connsiteX8" fmla="*/ 77955 w 71878"/>
                <a:gd name="connsiteY8" fmla="*/ 16140 h 19603"/>
                <a:gd name="connsiteX9" fmla="*/ 77825 w 71878"/>
                <a:gd name="connsiteY9" fmla="*/ 19342 h 19603"/>
                <a:gd name="connsiteX10" fmla="*/ 74035 w 71878"/>
                <a:gd name="connsiteY10" fmla="*/ 21825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878" h="19603">
                  <a:moveTo>
                    <a:pt x="74035" y="21825"/>
                  </a:moveTo>
                  <a:cubicBezTo>
                    <a:pt x="73447" y="21825"/>
                    <a:pt x="72859" y="21694"/>
                    <a:pt x="72336" y="21433"/>
                  </a:cubicBezTo>
                  <a:lnTo>
                    <a:pt x="43192" y="8364"/>
                  </a:lnTo>
                  <a:lnTo>
                    <a:pt x="4182" y="8364"/>
                  </a:lnTo>
                  <a:cubicBezTo>
                    <a:pt x="1830" y="8364"/>
                    <a:pt x="0" y="6534"/>
                    <a:pt x="0" y="4182"/>
                  </a:cubicBezTo>
                  <a:cubicBezTo>
                    <a:pt x="0" y="1895"/>
                    <a:pt x="1830" y="0"/>
                    <a:pt x="4182" y="0"/>
                  </a:cubicBezTo>
                  <a:lnTo>
                    <a:pt x="45022" y="65"/>
                  </a:lnTo>
                  <a:lnTo>
                    <a:pt x="75734" y="13788"/>
                  </a:lnTo>
                  <a:cubicBezTo>
                    <a:pt x="76779" y="14245"/>
                    <a:pt x="77563" y="15095"/>
                    <a:pt x="77955" y="16140"/>
                  </a:cubicBezTo>
                  <a:cubicBezTo>
                    <a:pt x="78347" y="17185"/>
                    <a:pt x="78282" y="18296"/>
                    <a:pt x="77825" y="19342"/>
                  </a:cubicBezTo>
                  <a:cubicBezTo>
                    <a:pt x="77171" y="20845"/>
                    <a:pt x="75668" y="21825"/>
                    <a:pt x="74035" y="2182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35E75D81-A873-458E-801F-7020A510B394}"/>
                </a:ext>
              </a:extLst>
            </p:cNvPr>
            <p:cNvSpPr/>
            <p:nvPr/>
          </p:nvSpPr>
          <p:spPr>
            <a:xfrm>
              <a:off x="7724054" y="2816837"/>
              <a:ext cx="71878" cy="19603"/>
            </a:xfrm>
            <a:custGeom>
              <a:avLst/>
              <a:gdLst>
                <a:gd name="connsiteX0" fmla="*/ 4237 w 71878"/>
                <a:gd name="connsiteY0" fmla="*/ 21825 h 19603"/>
                <a:gd name="connsiteX1" fmla="*/ 382 w 71878"/>
                <a:gd name="connsiteY1" fmla="*/ 19342 h 19603"/>
                <a:gd name="connsiteX2" fmla="*/ 2473 w 71878"/>
                <a:gd name="connsiteY2" fmla="*/ 13788 h 19603"/>
                <a:gd name="connsiteX3" fmla="*/ 33315 w 71878"/>
                <a:gd name="connsiteY3" fmla="*/ 0 h 19603"/>
                <a:gd name="connsiteX4" fmla="*/ 74090 w 71878"/>
                <a:gd name="connsiteY4" fmla="*/ 0 h 19603"/>
                <a:gd name="connsiteX5" fmla="*/ 78272 w 71878"/>
                <a:gd name="connsiteY5" fmla="*/ 4182 h 19603"/>
                <a:gd name="connsiteX6" fmla="*/ 74090 w 71878"/>
                <a:gd name="connsiteY6" fmla="*/ 8364 h 19603"/>
                <a:gd name="connsiteX7" fmla="*/ 35014 w 71878"/>
                <a:gd name="connsiteY7" fmla="*/ 8364 h 19603"/>
                <a:gd name="connsiteX8" fmla="*/ 5871 w 71878"/>
                <a:gd name="connsiteY8" fmla="*/ 21433 h 19603"/>
                <a:gd name="connsiteX9" fmla="*/ 4237 w 71878"/>
                <a:gd name="connsiteY9" fmla="*/ 21825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878" h="19603">
                  <a:moveTo>
                    <a:pt x="4237" y="21825"/>
                  </a:moveTo>
                  <a:cubicBezTo>
                    <a:pt x="2538" y="21825"/>
                    <a:pt x="1035" y="20845"/>
                    <a:pt x="382" y="19342"/>
                  </a:cubicBezTo>
                  <a:cubicBezTo>
                    <a:pt x="-598" y="17185"/>
                    <a:pt x="382" y="14702"/>
                    <a:pt x="2473" y="13788"/>
                  </a:cubicBezTo>
                  <a:lnTo>
                    <a:pt x="33315" y="0"/>
                  </a:lnTo>
                  <a:lnTo>
                    <a:pt x="74090" y="0"/>
                  </a:lnTo>
                  <a:cubicBezTo>
                    <a:pt x="76377" y="0"/>
                    <a:pt x="78272" y="1895"/>
                    <a:pt x="78272" y="4182"/>
                  </a:cubicBezTo>
                  <a:cubicBezTo>
                    <a:pt x="78272" y="6534"/>
                    <a:pt x="76377" y="8364"/>
                    <a:pt x="74090" y="8364"/>
                  </a:cubicBezTo>
                  <a:lnTo>
                    <a:pt x="35014" y="8364"/>
                  </a:lnTo>
                  <a:lnTo>
                    <a:pt x="5871" y="21433"/>
                  </a:lnTo>
                  <a:cubicBezTo>
                    <a:pt x="5348" y="21694"/>
                    <a:pt x="4760" y="21825"/>
                    <a:pt x="4237" y="2182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3B8E1A96-01A8-49B4-BCA8-418375288B69}"/>
                </a:ext>
              </a:extLst>
            </p:cNvPr>
            <p:cNvSpPr/>
            <p:nvPr/>
          </p:nvSpPr>
          <p:spPr>
            <a:xfrm>
              <a:off x="7576498" y="2855063"/>
              <a:ext cx="111085" cy="6534"/>
            </a:xfrm>
            <a:custGeom>
              <a:avLst/>
              <a:gdLst>
                <a:gd name="connsiteX0" fmla="*/ 108210 w 111084"/>
                <a:gd name="connsiteY0" fmla="*/ 8429 h 6534"/>
                <a:gd name="connsiteX1" fmla="*/ 4182 w 111084"/>
                <a:gd name="connsiteY1" fmla="*/ 8429 h 6534"/>
                <a:gd name="connsiteX2" fmla="*/ 0 w 111084"/>
                <a:gd name="connsiteY2" fmla="*/ 4247 h 6534"/>
                <a:gd name="connsiteX3" fmla="*/ 4182 w 111084"/>
                <a:gd name="connsiteY3" fmla="*/ 0 h 6534"/>
                <a:gd name="connsiteX4" fmla="*/ 108210 w 111084"/>
                <a:gd name="connsiteY4" fmla="*/ 0 h 6534"/>
                <a:gd name="connsiteX5" fmla="*/ 112392 w 111084"/>
                <a:gd name="connsiteY5" fmla="*/ 4247 h 6534"/>
                <a:gd name="connsiteX6" fmla="*/ 108210 w 111084"/>
                <a:gd name="connsiteY6" fmla="*/ 8429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084" h="6534">
                  <a:moveTo>
                    <a:pt x="108210" y="8429"/>
                  </a:moveTo>
                  <a:lnTo>
                    <a:pt x="4182" y="8429"/>
                  </a:lnTo>
                  <a:cubicBezTo>
                    <a:pt x="1895" y="8429"/>
                    <a:pt x="0" y="6534"/>
                    <a:pt x="0" y="4247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08210" y="0"/>
                  </a:lnTo>
                  <a:cubicBezTo>
                    <a:pt x="110496" y="0"/>
                    <a:pt x="112392" y="1895"/>
                    <a:pt x="112392" y="4247"/>
                  </a:cubicBezTo>
                  <a:cubicBezTo>
                    <a:pt x="112392" y="6534"/>
                    <a:pt x="110496" y="8429"/>
                    <a:pt x="108210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D2905E29-A74B-4F22-9AD3-2EC5DAF3B5A6}"/>
                </a:ext>
              </a:extLst>
            </p:cNvPr>
            <p:cNvSpPr/>
            <p:nvPr/>
          </p:nvSpPr>
          <p:spPr>
            <a:xfrm>
              <a:off x="7722868" y="2855063"/>
              <a:ext cx="111085" cy="6534"/>
            </a:xfrm>
            <a:custGeom>
              <a:avLst/>
              <a:gdLst>
                <a:gd name="connsiteX0" fmla="*/ 108210 w 111084"/>
                <a:gd name="connsiteY0" fmla="*/ 8429 h 6534"/>
                <a:gd name="connsiteX1" fmla="*/ 4182 w 111084"/>
                <a:gd name="connsiteY1" fmla="*/ 8429 h 6534"/>
                <a:gd name="connsiteX2" fmla="*/ 0 w 111084"/>
                <a:gd name="connsiteY2" fmla="*/ 4247 h 6534"/>
                <a:gd name="connsiteX3" fmla="*/ 4182 w 111084"/>
                <a:gd name="connsiteY3" fmla="*/ 0 h 6534"/>
                <a:gd name="connsiteX4" fmla="*/ 108210 w 111084"/>
                <a:gd name="connsiteY4" fmla="*/ 0 h 6534"/>
                <a:gd name="connsiteX5" fmla="*/ 112392 w 111084"/>
                <a:gd name="connsiteY5" fmla="*/ 4247 h 6534"/>
                <a:gd name="connsiteX6" fmla="*/ 108210 w 111084"/>
                <a:gd name="connsiteY6" fmla="*/ 8429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084" h="6534">
                  <a:moveTo>
                    <a:pt x="108210" y="8429"/>
                  </a:moveTo>
                  <a:lnTo>
                    <a:pt x="4182" y="8429"/>
                  </a:lnTo>
                  <a:cubicBezTo>
                    <a:pt x="1895" y="8429"/>
                    <a:pt x="0" y="6534"/>
                    <a:pt x="0" y="4247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08210" y="0"/>
                  </a:lnTo>
                  <a:cubicBezTo>
                    <a:pt x="110497" y="0"/>
                    <a:pt x="112392" y="1895"/>
                    <a:pt x="112392" y="4247"/>
                  </a:cubicBezTo>
                  <a:cubicBezTo>
                    <a:pt x="112392" y="6534"/>
                    <a:pt x="110497" y="8429"/>
                    <a:pt x="108210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3D3965C8-8E17-42D9-A7F4-945C7B4A66ED}"/>
                </a:ext>
              </a:extLst>
            </p:cNvPr>
            <p:cNvSpPr/>
            <p:nvPr/>
          </p:nvSpPr>
          <p:spPr>
            <a:xfrm>
              <a:off x="7520106" y="2595909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1DF2EDFC-D301-4457-8E3A-863B32F8B1D3}"/>
                </a:ext>
              </a:extLst>
            </p:cNvPr>
            <p:cNvSpPr/>
            <p:nvPr/>
          </p:nvSpPr>
          <p:spPr>
            <a:xfrm>
              <a:off x="7527490" y="2588525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021D7EF3-7E08-47B6-A9FA-37A922A932E8}"/>
                </a:ext>
              </a:extLst>
            </p:cNvPr>
            <p:cNvSpPr/>
            <p:nvPr/>
          </p:nvSpPr>
          <p:spPr>
            <a:xfrm>
              <a:off x="7543432" y="2646692"/>
              <a:ext cx="39206" cy="39206"/>
            </a:xfrm>
            <a:custGeom>
              <a:avLst/>
              <a:gdLst>
                <a:gd name="connsiteX0" fmla="*/ 20259 w 39206"/>
                <a:gd name="connsiteY0" fmla="*/ 40567 h 39206"/>
                <a:gd name="connsiteX1" fmla="*/ 8693 w 39206"/>
                <a:gd name="connsiteY1" fmla="*/ 36908 h 39206"/>
                <a:gd name="connsiteX2" fmla="*/ 329 w 39206"/>
                <a:gd name="connsiteY2" fmla="*/ 23839 h 39206"/>
                <a:gd name="connsiteX3" fmla="*/ 3661 w 39206"/>
                <a:gd name="connsiteY3" fmla="*/ 8679 h 39206"/>
                <a:gd name="connsiteX4" fmla="*/ 16730 w 39206"/>
                <a:gd name="connsiteY4" fmla="*/ 315 h 39206"/>
                <a:gd name="connsiteX5" fmla="*/ 40188 w 39206"/>
                <a:gd name="connsiteY5" fmla="*/ 16717 h 39206"/>
                <a:gd name="connsiteX6" fmla="*/ 40188 w 39206"/>
                <a:gd name="connsiteY6" fmla="*/ 16717 h 39206"/>
                <a:gd name="connsiteX7" fmla="*/ 36856 w 39206"/>
                <a:gd name="connsiteY7" fmla="*/ 31877 h 39206"/>
                <a:gd name="connsiteX8" fmla="*/ 23787 w 39206"/>
                <a:gd name="connsiteY8" fmla="*/ 40241 h 39206"/>
                <a:gd name="connsiteX9" fmla="*/ 20259 w 39206"/>
                <a:gd name="connsiteY9" fmla="*/ 40567 h 39206"/>
                <a:gd name="connsiteX10" fmla="*/ 20324 w 39206"/>
                <a:gd name="connsiteY10" fmla="*/ 8418 h 39206"/>
                <a:gd name="connsiteX11" fmla="*/ 18233 w 39206"/>
                <a:gd name="connsiteY11" fmla="*/ 8614 h 39206"/>
                <a:gd name="connsiteX12" fmla="*/ 10588 w 39206"/>
                <a:gd name="connsiteY12" fmla="*/ 13515 h 39206"/>
                <a:gd name="connsiteX13" fmla="*/ 8628 w 39206"/>
                <a:gd name="connsiteY13" fmla="*/ 22402 h 39206"/>
                <a:gd name="connsiteX14" fmla="*/ 13528 w 39206"/>
                <a:gd name="connsiteY14" fmla="*/ 30047 h 39206"/>
                <a:gd name="connsiteX15" fmla="*/ 22415 w 39206"/>
                <a:gd name="connsiteY15" fmla="*/ 32007 h 39206"/>
                <a:gd name="connsiteX16" fmla="*/ 30060 w 39206"/>
                <a:gd name="connsiteY16" fmla="*/ 27106 h 39206"/>
                <a:gd name="connsiteX17" fmla="*/ 32020 w 39206"/>
                <a:gd name="connsiteY17" fmla="*/ 18220 h 39206"/>
                <a:gd name="connsiteX18" fmla="*/ 20324 w 39206"/>
                <a:gd name="connsiteY18" fmla="*/ 8418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206" h="39206">
                  <a:moveTo>
                    <a:pt x="20259" y="40567"/>
                  </a:moveTo>
                  <a:cubicBezTo>
                    <a:pt x="16142" y="40567"/>
                    <a:pt x="12156" y="39326"/>
                    <a:pt x="8693" y="36908"/>
                  </a:cubicBezTo>
                  <a:cubicBezTo>
                    <a:pt x="4249" y="33837"/>
                    <a:pt x="1309" y="29132"/>
                    <a:pt x="329" y="23839"/>
                  </a:cubicBezTo>
                  <a:cubicBezTo>
                    <a:pt x="-652" y="18546"/>
                    <a:pt x="590" y="13123"/>
                    <a:pt x="3661" y="8679"/>
                  </a:cubicBezTo>
                  <a:cubicBezTo>
                    <a:pt x="6732" y="4236"/>
                    <a:pt x="11372" y="1296"/>
                    <a:pt x="16730" y="315"/>
                  </a:cubicBezTo>
                  <a:cubicBezTo>
                    <a:pt x="27642" y="-1645"/>
                    <a:pt x="38228" y="5739"/>
                    <a:pt x="40188" y="16717"/>
                  </a:cubicBezTo>
                  <a:lnTo>
                    <a:pt x="40188" y="16717"/>
                  </a:lnTo>
                  <a:cubicBezTo>
                    <a:pt x="41103" y="22075"/>
                    <a:pt x="39927" y="27433"/>
                    <a:pt x="36856" y="31877"/>
                  </a:cubicBezTo>
                  <a:cubicBezTo>
                    <a:pt x="33785" y="36320"/>
                    <a:pt x="29080" y="39260"/>
                    <a:pt x="23787" y="40241"/>
                  </a:cubicBezTo>
                  <a:cubicBezTo>
                    <a:pt x="22611" y="40437"/>
                    <a:pt x="21435" y="40567"/>
                    <a:pt x="20259" y="40567"/>
                  </a:cubicBezTo>
                  <a:close/>
                  <a:moveTo>
                    <a:pt x="20324" y="8418"/>
                  </a:moveTo>
                  <a:cubicBezTo>
                    <a:pt x="19605" y="8418"/>
                    <a:pt x="18952" y="8483"/>
                    <a:pt x="18233" y="8614"/>
                  </a:cubicBezTo>
                  <a:cubicBezTo>
                    <a:pt x="15097" y="9137"/>
                    <a:pt x="12352" y="10901"/>
                    <a:pt x="10588" y="13515"/>
                  </a:cubicBezTo>
                  <a:cubicBezTo>
                    <a:pt x="8823" y="16129"/>
                    <a:pt x="8039" y="19265"/>
                    <a:pt x="8628" y="22402"/>
                  </a:cubicBezTo>
                  <a:cubicBezTo>
                    <a:pt x="9150" y="25538"/>
                    <a:pt x="10914" y="28283"/>
                    <a:pt x="13528" y="30047"/>
                  </a:cubicBezTo>
                  <a:cubicBezTo>
                    <a:pt x="16142" y="31877"/>
                    <a:pt x="19279" y="32530"/>
                    <a:pt x="22415" y="32007"/>
                  </a:cubicBezTo>
                  <a:cubicBezTo>
                    <a:pt x="25551" y="31484"/>
                    <a:pt x="28296" y="29720"/>
                    <a:pt x="30060" y="27106"/>
                  </a:cubicBezTo>
                  <a:cubicBezTo>
                    <a:pt x="31890" y="24493"/>
                    <a:pt x="32609" y="21356"/>
                    <a:pt x="32020" y="18220"/>
                  </a:cubicBezTo>
                  <a:cubicBezTo>
                    <a:pt x="30975" y="12469"/>
                    <a:pt x="25943" y="8418"/>
                    <a:pt x="20324" y="841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EF752558-C4A3-443C-94BE-ECE3D876E0DB}"/>
                </a:ext>
              </a:extLst>
            </p:cNvPr>
            <p:cNvSpPr/>
            <p:nvPr/>
          </p:nvSpPr>
          <p:spPr>
            <a:xfrm>
              <a:off x="7526461" y="2723150"/>
              <a:ext cx="13069" cy="13069"/>
            </a:xfrm>
            <a:custGeom>
              <a:avLst/>
              <a:gdLst>
                <a:gd name="connsiteX0" fmla="*/ 14556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30" y="13248"/>
                    <a:pt x="19130" y="15862"/>
                    <a:pt x="17496" y="17496"/>
                  </a:cubicBezTo>
                  <a:cubicBezTo>
                    <a:pt x="16712" y="18345"/>
                    <a:pt x="15666" y="18737"/>
                    <a:pt x="1455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7B41BF7C-6C6E-4C6B-BD81-84F0693F98F4}"/>
                </a:ext>
              </a:extLst>
            </p:cNvPr>
            <p:cNvSpPr/>
            <p:nvPr/>
          </p:nvSpPr>
          <p:spPr>
            <a:xfrm>
              <a:off x="7526461" y="2723150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9" y="-408"/>
                    <a:pt x="15863" y="-408"/>
                    <a:pt x="17496" y="1225"/>
                  </a:cubicBezTo>
                  <a:cubicBezTo>
                    <a:pt x="19130" y="2859"/>
                    <a:pt x="19130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76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4E517DFC-D494-498F-B96C-C3935E3A9186}"/>
                </a:ext>
              </a:extLst>
            </p:cNvPr>
            <p:cNvSpPr/>
            <p:nvPr/>
          </p:nvSpPr>
          <p:spPr>
            <a:xfrm>
              <a:off x="7832384" y="2574999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42486EDA-7F46-4A96-BD70-8431231F27FE}"/>
                </a:ext>
              </a:extLst>
            </p:cNvPr>
            <p:cNvSpPr/>
            <p:nvPr/>
          </p:nvSpPr>
          <p:spPr>
            <a:xfrm>
              <a:off x="7839703" y="2567615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524E5832-E54E-44D8-9834-0F74EBDEC02E}"/>
                </a:ext>
              </a:extLst>
            </p:cNvPr>
            <p:cNvSpPr/>
            <p:nvPr/>
          </p:nvSpPr>
          <p:spPr>
            <a:xfrm>
              <a:off x="7824086" y="2665304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4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3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7AF7FE0A-77FB-4BBC-A6EB-4E899B7843E1}"/>
                </a:ext>
              </a:extLst>
            </p:cNvPr>
            <p:cNvSpPr/>
            <p:nvPr/>
          </p:nvSpPr>
          <p:spPr>
            <a:xfrm>
              <a:off x="7876295" y="2722741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164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4F735673-14F0-4433-811A-5E8C03914DA6}"/>
                </a:ext>
              </a:extLst>
            </p:cNvPr>
            <p:cNvSpPr/>
            <p:nvPr/>
          </p:nvSpPr>
          <p:spPr>
            <a:xfrm>
              <a:off x="7887143" y="2711960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098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8" name="Group 1747">
            <a:extLst>
              <a:ext uri="{FF2B5EF4-FFF2-40B4-BE49-F238E27FC236}">
                <a16:creationId xmlns:a16="http://schemas.microsoft.com/office/drawing/2014/main" id="{F5A5C32A-8479-4B71-89F4-0AF5214D59A8}"/>
              </a:ext>
            </a:extLst>
          </p:cNvPr>
          <p:cNvGrpSpPr/>
          <p:nvPr/>
        </p:nvGrpSpPr>
        <p:grpSpPr>
          <a:xfrm>
            <a:off x="8495593" y="2521128"/>
            <a:ext cx="508236" cy="508156"/>
            <a:chOff x="8565544" y="2516321"/>
            <a:chExt cx="420030" cy="419964"/>
          </a:xfrm>
          <a:solidFill>
            <a:srgbClr val="FFFFFF"/>
          </a:solidFill>
        </p:grpSpPr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77B00CA8-3874-4CD5-A087-C70F2EC5027E}"/>
                </a:ext>
              </a:extLst>
            </p:cNvPr>
            <p:cNvSpPr/>
            <p:nvPr/>
          </p:nvSpPr>
          <p:spPr>
            <a:xfrm>
              <a:off x="8668983" y="2650423"/>
              <a:ext cx="215635" cy="150291"/>
            </a:xfrm>
            <a:custGeom>
              <a:avLst/>
              <a:gdLst>
                <a:gd name="connsiteX0" fmla="*/ 213283 w 215634"/>
                <a:gd name="connsiteY0" fmla="*/ 156089 h 150291"/>
                <a:gd name="connsiteX1" fmla="*/ 211910 w 215634"/>
                <a:gd name="connsiteY1" fmla="*/ 155893 h 150291"/>
                <a:gd name="connsiteX2" fmla="*/ 93572 w 215634"/>
                <a:gd name="connsiteY2" fmla="*/ 114073 h 150291"/>
                <a:gd name="connsiteX3" fmla="*/ 91220 w 215634"/>
                <a:gd name="connsiteY3" fmla="*/ 111916 h 150291"/>
                <a:gd name="connsiteX4" fmla="*/ 91024 w 215634"/>
                <a:gd name="connsiteY4" fmla="*/ 108715 h 150291"/>
                <a:gd name="connsiteX5" fmla="*/ 96382 w 215634"/>
                <a:gd name="connsiteY5" fmla="*/ 106166 h 150291"/>
                <a:gd name="connsiteX6" fmla="*/ 205833 w 215634"/>
                <a:gd name="connsiteY6" fmla="*/ 144850 h 150291"/>
                <a:gd name="connsiteX7" fmla="*/ 205637 w 215634"/>
                <a:gd name="connsiteY7" fmla="*/ 144458 h 150291"/>
                <a:gd name="connsiteX8" fmla="*/ 205637 w 215634"/>
                <a:gd name="connsiteY8" fmla="*/ 141256 h 150291"/>
                <a:gd name="connsiteX9" fmla="*/ 207924 w 215634"/>
                <a:gd name="connsiteY9" fmla="*/ 139034 h 150291"/>
                <a:gd name="connsiteX10" fmla="*/ 213413 w 215634"/>
                <a:gd name="connsiteY10" fmla="*/ 141256 h 150291"/>
                <a:gd name="connsiteX11" fmla="*/ 217138 w 215634"/>
                <a:gd name="connsiteY11" fmla="*/ 150339 h 150291"/>
                <a:gd name="connsiteX12" fmla="*/ 216288 w 215634"/>
                <a:gd name="connsiteY12" fmla="*/ 154782 h 150291"/>
                <a:gd name="connsiteX13" fmla="*/ 213283 w 215634"/>
                <a:gd name="connsiteY13" fmla="*/ 156089 h 150291"/>
                <a:gd name="connsiteX14" fmla="*/ 204722 w 215634"/>
                <a:gd name="connsiteY14" fmla="*/ 135506 h 150291"/>
                <a:gd name="connsiteX15" fmla="*/ 200867 w 215634"/>
                <a:gd name="connsiteY15" fmla="*/ 132892 h 150291"/>
                <a:gd name="connsiteX16" fmla="*/ 178781 w 215634"/>
                <a:gd name="connsiteY16" fmla="*/ 79637 h 150291"/>
                <a:gd name="connsiteX17" fmla="*/ 178781 w 215634"/>
                <a:gd name="connsiteY17" fmla="*/ 76369 h 150291"/>
                <a:gd name="connsiteX18" fmla="*/ 204722 w 215634"/>
                <a:gd name="connsiteY18" fmla="*/ 13770 h 150291"/>
                <a:gd name="connsiteX19" fmla="*/ 204722 w 215634"/>
                <a:gd name="connsiteY19" fmla="*/ 13705 h 150291"/>
                <a:gd name="connsiteX20" fmla="*/ 210146 w 215634"/>
                <a:gd name="connsiteY20" fmla="*/ 11548 h 150291"/>
                <a:gd name="connsiteX21" fmla="*/ 212433 w 215634"/>
                <a:gd name="connsiteY21" fmla="*/ 13770 h 150291"/>
                <a:gd name="connsiteX22" fmla="*/ 212433 w 215634"/>
                <a:gd name="connsiteY22" fmla="*/ 16972 h 150291"/>
                <a:gd name="connsiteX23" fmla="*/ 187145 w 215634"/>
                <a:gd name="connsiteY23" fmla="*/ 78003 h 150291"/>
                <a:gd name="connsiteX24" fmla="*/ 208578 w 215634"/>
                <a:gd name="connsiteY24" fmla="*/ 129690 h 150291"/>
                <a:gd name="connsiteX25" fmla="*/ 208578 w 215634"/>
                <a:gd name="connsiteY25" fmla="*/ 132892 h 150291"/>
                <a:gd name="connsiteX26" fmla="*/ 206356 w 215634"/>
                <a:gd name="connsiteY26" fmla="*/ 135179 h 150291"/>
                <a:gd name="connsiteX27" fmla="*/ 204722 w 215634"/>
                <a:gd name="connsiteY27" fmla="*/ 135506 h 150291"/>
                <a:gd name="connsiteX28" fmla="*/ 83183 w 215634"/>
                <a:gd name="connsiteY28" fmla="*/ 110087 h 150291"/>
                <a:gd name="connsiteX29" fmla="*/ 81745 w 215634"/>
                <a:gd name="connsiteY29" fmla="*/ 109891 h 150291"/>
                <a:gd name="connsiteX30" fmla="*/ 2745 w 215634"/>
                <a:gd name="connsiteY30" fmla="*/ 81924 h 150291"/>
                <a:gd name="connsiteX31" fmla="*/ 0 w 215634"/>
                <a:gd name="connsiteY31" fmla="*/ 78003 h 150291"/>
                <a:gd name="connsiteX32" fmla="*/ 2745 w 215634"/>
                <a:gd name="connsiteY32" fmla="*/ 74082 h 150291"/>
                <a:gd name="connsiteX33" fmla="*/ 199756 w 215634"/>
                <a:gd name="connsiteY33" fmla="*/ 4426 h 150291"/>
                <a:gd name="connsiteX34" fmla="*/ 205115 w 215634"/>
                <a:gd name="connsiteY34" fmla="*/ 6974 h 150291"/>
                <a:gd name="connsiteX35" fmla="*/ 202566 w 215634"/>
                <a:gd name="connsiteY35" fmla="*/ 12267 h 150291"/>
                <a:gd name="connsiteX36" fmla="*/ 16728 w 215634"/>
                <a:gd name="connsiteY36" fmla="*/ 78003 h 150291"/>
                <a:gd name="connsiteX37" fmla="*/ 84555 w 215634"/>
                <a:gd name="connsiteY37" fmla="*/ 101984 h 150291"/>
                <a:gd name="connsiteX38" fmla="*/ 87103 w 215634"/>
                <a:gd name="connsiteY38" fmla="*/ 107342 h 150291"/>
                <a:gd name="connsiteX39" fmla="*/ 83183 w 215634"/>
                <a:gd name="connsiteY39" fmla="*/ 110087 h 150291"/>
                <a:gd name="connsiteX40" fmla="*/ 213021 w 215634"/>
                <a:gd name="connsiteY40" fmla="*/ 8346 h 150291"/>
                <a:gd name="connsiteX41" fmla="*/ 209035 w 215634"/>
                <a:gd name="connsiteY41" fmla="*/ 5537 h 150291"/>
                <a:gd name="connsiteX42" fmla="*/ 211584 w 215634"/>
                <a:gd name="connsiteY42" fmla="*/ 244 h 150291"/>
                <a:gd name="connsiteX43" fmla="*/ 216942 w 215634"/>
                <a:gd name="connsiteY43" fmla="*/ 2792 h 150291"/>
                <a:gd name="connsiteX44" fmla="*/ 216746 w 215634"/>
                <a:gd name="connsiteY44" fmla="*/ 5994 h 150291"/>
                <a:gd name="connsiteX45" fmla="*/ 214393 w 215634"/>
                <a:gd name="connsiteY45" fmla="*/ 8085 h 150291"/>
                <a:gd name="connsiteX46" fmla="*/ 213021 w 215634"/>
                <a:gd name="connsiteY46" fmla="*/ 8346 h 150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15634" h="150291">
                  <a:moveTo>
                    <a:pt x="213283" y="156089"/>
                  </a:moveTo>
                  <a:cubicBezTo>
                    <a:pt x="212825" y="156089"/>
                    <a:pt x="212302" y="156024"/>
                    <a:pt x="211910" y="155893"/>
                  </a:cubicBezTo>
                  <a:lnTo>
                    <a:pt x="93572" y="114073"/>
                  </a:lnTo>
                  <a:cubicBezTo>
                    <a:pt x="92527" y="113681"/>
                    <a:pt x="91678" y="112897"/>
                    <a:pt x="91220" y="111916"/>
                  </a:cubicBezTo>
                  <a:cubicBezTo>
                    <a:pt x="90697" y="110871"/>
                    <a:pt x="90632" y="109760"/>
                    <a:pt x="91024" y="108715"/>
                  </a:cubicBezTo>
                  <a:cubicBezTo>
                    <a:pt x="91809" y="106624"/>
                    <a:pt x="94291" y="105382"/>
                    <a:pt x="96382" y="106166"/>
                  </a:cubicBezTo>
                  <a:lnTo>
                    <a:pt x="205833" y="144850"/>
                  </a:lnTo>
                  <a:lnTo>
                    <a:pt x="205637" y="144458"/>
                  </a:lnTo>
                  <a:cubicBezTo>
                    <a:pt x="205245" y="143478"/>
                    <a:pt x="205245" y="142301"/>
                    <a:pt x="205637" y="141256"/>
                  </a:cubicBezTo>
                  <a:cubicBezTo>
                    <a:pt x="206095" y="140276"/>
                    <a:pt x="206879" y="139426"/>
                    <a:pt x="207924" y="139034"/>
                  </a:cubicBezTo>
                  <a:cubicBezTo>
                    <a:pt x="210081" y="138185"/>
                    <a:pt x="212564" y="139230"/>
                    <a:pt x="213413" y="141256"/>
                  </a:cubicBezTo>
                  <a:lnTo>
                    <a:pt x="217138" y="150339"/>
                  </a:lnTo>
                  <a:cubicBezTo>
                    <a:pt x="217791" y="151842"/>
                    <a:pt x="217465" y="153606"/>
                    <a:pt x="216288" y="154782"/>
                  </a:cubicBezTo>
                  <a:cubicBezTo>
                    <a:pt x="215504" y="155632"/>
                    <a:pt x="214393" y="156089"/>
                    <a:pt x="213283" y="156089"/>
                  </a:cubicBezTo>
                  <a:close/>
                  <a:moveTo>
                    <a:pt x="204722" y="135506"/>
                  </a:moveTo>
                  <a:cubicBezTo>
                    <a:pt x="203023" y="135506"/>
                    <a:pt x="201520" y="134460"/>
                    <a:pt x="200867" y="132892"/>
                  </a:cubicBezTo>
                  <a:lnTo>
                    <a:pt x="178781" y="79637"/>
                  </a:lnTo>
                  <a:cubicBezTo>
                    <a:pt x="178324" y="78591"/>
                    <a:pt x="178324" y="77415"/>
                    <a:pt x="178781" y="76369"/>
                  </a:cubicBezTo>
                  <a:lnTo>
                    <a:pt x="204722" y="13770"/>
                  </a:lnTo>
                  <a:cubicBezTo>
                    <a:pt x="204722" y="13770"/>
                    <a:pt x="204722" y="13770"/>
                    <a:pt x="204722" y="13705"/>
                  </a:cubicBezTo>
                  <a:cubicBezTo>
                    <a:pt x="205637" y="11679"/>
                    <a:pt x="208120" y="10633"/>
                    <a:pt x="210146" y="11548"/>
                  </a:cubicBezTo>
                  <a:cubicBezTo>
                    <a:pt x="211191" y="11940"/>
                    <a:pt x="212041" y="12724"/>
                    <a:pt x="212433" y="13770"/>
                  </a:cubicBezTo>
                  <a:cubicBezTo>
                    <a:pt x="212890" y="14815"/>
                    <a:pt x="212890" y="15926"/>
                    <a:pt x="212433" y="16972"/>
                  </a:cubicBezTo>
                  <a:lnTo>
                    <a:pt x="187145" y="78003"/>
                  </a:lnTo>
                  <a:lnTo>
                    <a:pt x="208578" y="129690"/>
                  </a:lnTo>
                  <a:cubicBezTo>
                    <a:pt x="209035" y="130736"/>
                    <a:pt x="209035" y="131846"/>
                    <a:pt x="208578" y="132892"/>
                  </a:cubicBezTo>
                  <a:cubicBezTo>
                    <a:pt x="208186" y="133937"/>
                    <a:pt x="207336" y="134722"/>
                    <a:pt x="206356" y="135179"/>
                  </a:cubicBezTo>
                  <a:cubicBezTo>
                    <a:pt x="205833" y="135375"/>
                    <a:pt x="205245" y="135506"/>
                    <a:pt x="204722" y="135506"/>
                  </a:cubicBezTo>
                  <a:close/>
                  <a:moveTo>
                    <a:pt x="83183" y="110087"/>
                  </a:moveTo>
                  <a:cubicBezTo>
                    <a:pt x="82660" y="110087"/>
                    <a:pt x="82202" y="110022"/>
                    <a:pt x="81745" y="109891"/>
                  </a:cubicBezTo>
                  <a:lnTo>
                    <a:pt x="2745" y="81924"/>
                  </a:lnTo>
                  <a:cubicBezTo>
                    <a:pt x="1111" y="81336"/>
                    <a:pt x="0" y="79767"/>
                    <a:pt x="0" y="78003"/>
                  </a:cubicBezTo>
                  <a:cubicBezTo>
                    <a:pt x="0" y="76239"/>
                    <a:pt x="1111" y="74670"/>
                    <a:pt x="2745" y="74082"/>
                  </a:cubicBezTo>
                  <a:lnTo>
                    <a:pt x="199756" y="4426"/>
                  </a:lnTo>
                  <a:cubicBezTo>
                    <a:pt x="201913" y="3707"/>
                    <a:pt x="204331" y="4818"/>
                    <a:pt x="205115" y="6974"/>
                  </a:cubicBezTo>
                  <a:cubicBezTo>
                    <a:pt x="205899" y="9131"/>
                    <a:pt x="204722" y="11483"/>
                    <a:pt x="202566" y="12267"/>
                  </a:cubicBezTo>
                  <a:lnTo>
                    <a:pt x="16728" y="78003"/>
                  </a:lnTo>
                  <a:lnTo>
                    <a:pt x="84555" y="101984"/>
                  </a:lnTo>
                  <a:cubicBezTo>
                    <a:pt x="86712" y="102768"/>
                    <a:pt x="87887" y="105121"/>
                    <a:pt x="87103" y="107342"/>
                  </a:cubicBezTo>
                  <a:cubicBezTo>
                    <a:pt x="86515" y="108976"/>
                    <a:pt x="84947" y="110087"/>
                    <a:pt x="83183" y="110087"/>
                  </a:cubicBezTo>
                  <a:close/>
                  <a:moveTo>
                    <a:pt x="213021" y="8346"/>
                  </a:moveTo>
                  <a:cubicBezTo>
                    <a:pt x="211257" y="8346"/>
                    <a:pt x="209623" y="7235"/>
                    <a:pt x="209035" y="5537"/>
                  </a:cubicBezTo>
                  <a:cubicBezTo>
                    <a:pt x="208316" y="3380"/>
                    <a:pt x="209428" y="963"/>
                    <a:pt x="211584" y="244"/>
                  </a:cubicBezTo>
                  <a:cubicBezTo>
                    <a:pt x="213740" y="-540"/>
                    <a:pt x="216157" y="636"/>
                    <a:pt x="216942" y="2792"/>
                  </a:cubicBezTo>
                  <a:cubicBezTo>
                    <a:pt x="217334" y="3838"/>
                    <a:pt x="217269" y="4948"/>
                    <a:pt x="216746" y="5994"/>
                  </a:cubicBezTo>
                  <a:cubicBezTo>
                    <a:pt x="216288" y="6974"/>
                    <a:pt x="215439" y="7758"/>
                    <a:pt x="214393" y="8085"/>
                  </a:cubicBezTo>
                  <a:cubicBezTo>
                    <a:pt x="213936" y="8281"/>
                    <a:pt x="213479" y="8346"/>
                    <a:pt x="213021" y="834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127D7A6E-F111-445C-8B3A-105B8ABB8EE1}"/>
                </a:ext>
              </a:extLst>
            </p:cNvPr>
            <p:cNvSpPr/>
            <p:nvPr/>
          </p:nvSpPr>
          <p:spPr>
            <a:xfrm>
              <a:off x="8668983" y="2724244"/>
              <a:ext cx="182963" cy="6534"/>
            </a:xfrm>
            <a:custGeom>
              <a:avLst/>
              <a:gdLst>
                <a:gd name="connsiteX0" fmla="*/ 182636 w 182962"/>
                <a:gd name="connsiteY0" fmla="*/ 8364 h 6534"/>
                <a:gd name="connsiteX1" fmla="*/ 57176 w 182962"/>
                <a:gd name="connsiteY1" fmla="*/ 8364 h 6534"/>
                <a:gd name="connsiteX2" fmla="*/ 52994 w 182962"/>
                <a:gd name="connsiteY2" fmla="*/ 4182 h 6534"/>
                <a:gd name="connsiteX3" fmla="*/ 57176 w 182962"/>
                <a:gd name="connsiteY3" fmla="*/ 0 h 6534"/>
                <a:gd name="connsiteX4" fmla="*/ 182636 w 182962"/>
                <a:gd name="connsiteY4" fmla="*/ 0 h 6534"/>
                <a:gd name="connsiteX5" fmla="*/ 186818 w 182962"/>
                <a:gd name="connsiteY5" fmla="*/ 4182 h 6534"/>
                <a:gd name="connsiteX6" fmla="*/ 182636 w 182962"/>
                <a:gd name="connsiteY6" fmla="*/ 8364 h 6534"/>
                <a:gd name="connsiteX7" fmla="*/ 44630 w 182962"/>
                <a:gd name="connsiteY7" fmla="*/ 8364 h 6534"/>
                <a:gd name="connsiteX8" fmla="*/ 4182 w 182962"/>
                <a:gd name="connsiteY8" fmla="*/ 8364 h 6534"/>
                <a:gd name="connsiteX9" fmla="*/ 0 w 182962"/>
                <a:gd name="connsiteY9" fmla="*/ 4182 h 6534"/>
                <a:gd name="connsiteX10" fmla="*/ 4182 w 182962"/>
                <a:gd name="connsiteY10" fmla="*/ 0 h 6534"/>
                <a:gd name="connsiteX11" fmla="*/ 44630 w 182962"/>
                <a:gd name="connsiteY11" fmla="*/ 0 h 6534"/>
                <a:gd name="connsiteX12" fmla="*/ 48812 w 182962"/>
                <a:gd name="connsiteY12" fmla="*/ 4182 h 6534"/>
                <a:gd name="connsiteX13" fmla="*/ 44630 w 182962"/>
                <a:gd name="connsiteY13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2962" h="6534">
                  <a:moveTo>
                    <a:pt x="182636" y="8364"/>
                  </a:moveTo>
                  <a:lnTo>
                    <a:pt x="57176" y="8364"/>
                  </a:lnTo>
                  <a:cubicBezTo>
                    <a:pt x="54889" y="8364"/>
                    <a:pt x="52994" y="6469"/>
                    <a:pt x="52994" y="4182"/>
                  </a:cubicBezTo>
                  <a:cubicBezTo>
                    <a:pt x="52994" y="1830"/>
                    <a:pt x="54889" y="0"/>
                    <a:pt x="57176" y="0"/>
                  </a:cubicBezTo>
                  <a:lnTo>
                    <a:pt x="182636" y="0"/>
                  </a:lnTo>
                  <a:cubicBezTo>
                    <a:pt x="184924" y="0"/>
                    <a:pt x="186818" y="1830"/>
                    <a:pt x="186818" y="4182"/>
                  </a:cubicBezTo>
                  <a:cubicBezTo>
                    <a:pt x="186818" y="6469"/>
                    <a:pt x="184924" y="8364"/>
                    <a:pt x="182636" y="8364"/>
                  </a:cubicBezTo>
                  <a:close/>
                  <a:moveTo>
                    <a:pt x="44630" y="8364"/>
                  </a:moveTo>
                  <a:lnTo>
                    <a:pt x="4182" y="8364"/>
                  </a:lnTo>
                  <a:cubicBezTo>
                    <a:pt x="1830" y="8364"/>
                    <a:pt x="0" y="6469"/>
                    <a:pt x="0" y="4182"/>
                  </a:cubicBezTo>
                  <a:cubicBezTo>
                    <a:pt x="0" y="1830"/>
                    <a:pt x="1830" y="0"/>
                    <a:pt x="4182" y="0"/>
                  </a:cubicBezTo>
                  <a:lnTo>
                    <a:pt x="44630" y="0"/>
                  </a:lnTo>
                  <a:cubicBezTo>
                    <a:pt x="46982" y="0"/>
                    <a:pt x="48812" y="1830"/>
                    <a:pt x="48812" y="4182"/>
                  </a:cubicBezTo>
                  <a:cubicBezTo>
                    <a:pt x="48812" y="6469"/>
                    <a:pt x="46982" y="8364"/>
                    <a:pt x="44630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A73165C-157C-45C1-A854-FEE1AB86363B}"/>
                </a:ext>
              </a:extLst>
            </p:cNvPr>
            <p:cNvSpPr/>
            <p:nvPr/>
          </p:nvSpPr>
          <p:spPr>
            <a:xfrm>
              <a:off x="8565544" y="2516321"/>
              <a:ext cx="418201" cy="418201"/>
            </a:xfrm>
            <a:custGeom>
              <a:avLst/>
              <a:gdLst>
                <a:gd name="connsiteX0" fmla="*/ 212172 w 418201"/>
                <a:gd name="connsiteY0" fmla="*/ 424212 h 418201"/>
                <a:gd name="connsiteX1" fmla="*/ 110496 w 418201"/>
                <a:gd name="connsiteY1" fmla="*/ 398336 h 418201"/>
                <a:gd name="connsiteX2" fmla="*/ 108797 w 418201"/>
                <a:gd name="connsiteY2" fmla="*/ 392651 h 418201"/>
                <a:gd name="connsiteX3" fmla="*/ 114482 w 418201"/>
                <a:gd name="connsiteY3" fmla="*/ 390952 h 418201"/>
                <a:gd name="connsiteX4" fmla="*/ 212172 w 418201"/>
                <a:gd name="connsiteY4" fmla="*/ 415848 h 418201"/>
                <a:gd name="connsiteX5" fmla="*/ 372721 w 418201"/>
                <a:gd name="connsiteY5" fmla="*/ 337566 h 418201"/>
                <a:gd name="connsiteX6" fmla="*/ 372787 w 418201"/>
                <a:gd name="connsiteY6" fmla="*/ 337501 h 418201"/>
                <a:gd name="connsiteX7" fmla="*/ 378602 w 418201"/>
                <a:gd name="connsiteY7" fmla="*/ 336847 h 418201"/>
                <a:gd name="connsiteX8" fmla="*/ 380171 w 418201"/>
                <a:gd name="connsiteY8" fmla="*/ 339657 h 418201"/>
                <a:gd name="connsiteX9" fmla="*/ 379321 w 418201"/>
                <a:gd name="connsiteY9" fmla="*/ 342728 h 418201"/>
                <a:gd name="connsiteX10" fmla="*/ 306659 w 418201"/>
                <a:gd name="connsiteY10" fmla="*/ 402060 h 418201"/>
                <a:gd name="connsiteX11" fmla="*/ 212172 w 418201"/>
                <a:gd name="connsiteY11" fmla="*/ 424212 h 418201"/>
                <a:gd name="connsiteX12" fmla="*/ 101675 w 418201"/>
                <a:gd name="connsiteY12" fmla="*/ 392455 h 418201"/>
                <a:gd name="connsiteX13" fmla="*/ 99453 w 418201"/>
                <a:gd name="connsiteY13" fmla="*/ 391867 h 418201"/>
                <a:gd name="connsiteX14" fmla="*/ 99388 w 418201"/>
                <a:gd name="connsiteY14" fmla="*/ 391801 h 418201"/>
                <a:gd name="connsiteX15" fmla="*/ 97558 w 418201"/>
                <a:gd name="connsiteY15" fmla="*/ 389253 h 418201"/>
                <a:gd name="connsiteX16" fmla="*/ 98146 w 418201"/>
                <a:gd name="connsiteY16" fmla="*/ 386051 h 418201"/>
                <a:gd name="connsiteX17" fmla="*/ 103896 w 418201"/>
                <a:gd name="connsiteY17" fmla="*/ 384744 h 418201"/>
                <a:gd name="connsiteX18" fmla="*/ 105726 w 418201"/>
                <a:gd name="connsiteY18" fmla="*/ 387358 h 418201"/>
                <a:gd name="connsiteX19" fmla="*/ 105204 w 418201"/>
                <a:gd name="connsiteY19" fmla="*/ 390494 h 418201"/>
                <a:gd name="connsiteX20" fmla="*/ 101675 w 418201"/>
                <a:gd name="connsiteY20" fmla="*/ 392455 h 418201"/>
                <a:gd name="connsiteX21" fmla="*/ 91220 w 418201"/>
                <a:gd name="connsiteY21" fmla="*/ 385463 h 418201"/>
                <a:gd name="connsiteX22" fmla="*/ 88802 w 418201"/>
                <a:gd name="connsiteY22" fmla="*/ 384679 h 418201"/>
                <a:gd name="connsiteX23" fmla="*/ 12611 w 418201"/>
                <a:gd name="connsiteY23" fmla="*/ 284311 h 418201"/>
                <a:gd name="connsiteX24" fmla="*/ 12742 w 418201"/>
                <a:gd name="connsiteY24" fmla="*/ 281109 h 418201"/>
                <a:gd name="connsiteX25" fmla="*/ 15159 w 418201"/>
                <a:gd name="connsiteY25" fmla="*/ 278952 h 418201"/>
                <a:gd name="connsiteX26" fmla="*/ 20517 w 418201"/>
                <a:gd name="connsiteY26" fmla="*/ 281435 h 418201"/>
                <a:gd name="connsiteX27" fmla="*/ 93638 w 418201"/>
                <a:gd name="connsiteY27" fmla="*/ 377883 h 418201"/>
                <a:gd name="connsiteX28" fmla="*/ 93703 w 418201"/>
                <a:gd name="connsiteY28" fmla="*/ 377883 h 418201"/>
                <a:gd name="connsiteX29" fmla="*/ 95402 w 418201"/>
                <a:gd name="connsiteY29" fmla="*/ 380628 h 418201"/>
                <a:gd name="connsiteX30" fmla="*/ 94683 w 418201"/>
                <a:gd name="connsiteY30" fmla="*/ 383764 h 418201"/>
                <a:gd name="connsiteX31" fmla="*/ 91220 w 418201"/>
                <a:gd name="connsiteY31" fmla="*/ 385463 h 418201"/>
                <a:gd name="connsiteX32" fmla="*/ 383438 w 418201"/>
                <a:gd name="connsiteY32" fmla="*/ 334233 h 418201"/>
                <a:gd name="connsiteX33" fmla="*/ 381085 w 418201"/>
                <a:gd name="connsiteY33" fmla="*/ 333515 h 418201"/>
                <a:gd name="connsiteX34" fmla="*/ 379321 w 418201"/>
                <a:gd name="connsiteY34" fmla="*/ 330835 h 418201"/>
                <a:gd name="connsiteX35" fmla="*/ 380040 w 418201"/>
                <a:gd name="connsiteY35" fmla="*/ 327634 h 418201"/>
                <a:gd name="connsiteX36" fmla="*/ 415913 w 418201"/>
                <a:gd name="connsiteY36" fmla="*/ 212106 h 418201"/>
                <a:gd name="connsiteX37" fmla="*/ 278822 w 418201"/>
                <a:gd name="connsiteY37" fmla="*/ 19472 h 418201"/>
                <a:gd name="connsiteX38" fmla="*/ 276274 w 418201"/>
                <a:gd name="connsiteY38" fmla="*/ 14179 h 418201"/>
                <a:gd name="connsiteX39" fmla="*/ 281567 w 418201"/>
                <a:gd name="connsiteY39" fmla="*/ 11565 h 418201"/>
                <a:gd name="connsiteX40" fmla="*/ 424278 w 418201"/>
                <a:gd name="connsiteY40" fmla="*/ 212106 h 418201"/>
                <a:gd name="connsiteX41" fmla="*/ 386901 w 418201"/>
                <a:gd name="connsiteY41" fmla="*/ 332404 h 418201"/>
                <a:gd name="connsiteX42" fmla="*/ 383438 w 418201"/>
                <a:gd name="connsiteY42" fmla="*/ 334233 h 418201"/>
                <a:gd name="connsiteX43" fmla="*/ 12611 w 418201"/>
                <a:gd name="connsiteY43" fmla="*/ 275097 h 418201"/>
                <a:gd name="connsiteX44" fmla="*/ 8625 w 418201"/>
                <a:gd name="connsiteY44" fmla="*/ 272157 h 418201"/>
                <a:gd name="connsiteX45" fmla="*/ 0 w 418201"/>
                <a:gd name="connsiteY45" fmla="*/ 212106 h 418201"/>
                <a:gd name="connsiteX46" fmla="*/ 33325 w 418201"/>
                <a:gd name="connsiteY46" fmla="*/ 97950 h 418201"/>
                <a:gd name="connsiteX47" fmla="*/ 119775 w 418201"/>
                <a:gd name="connsiteY47" fmla="*/ 21105 h 418201"/>
                <a:gd name="connsiteX48" fmla="*/ 125329 w 418201"/>
                <a:gd name="connsiteY48" fmla="*/ 23000 h 418201"/>
                <a:gd name="connsiteX49" fmla="*/ 125525 w 418201"/>
                <a:gd name="connsiteY49" fmla="*/ 26202 h 418201"/>
                <a:gd name="connsiteX50" fmla="*/ 123369 w 418201"/>
                <a:gd name="connsiteY50" fmla="*/ 28620 h 418201"/>
                <a:gd name="connsiteX51" fmla="*/ 8363 w 418201"/>
                <a:gd name="connsiteY51" fmla="*/ 212106 h 418201"/>
                <a:gd name="connsiteX52" fmla="*/ 16662 w 418201"/>
                <a:gd name="connsiteY52" fmla="*/ 269739 h 418201"/>
                <a:gd name="connsiteX53" fmla="*/ 16662 w 418201"/>
                <a:gd name="connsiteY53" fmla="*/ 269870 h 418201"/>
                <a:gd name="connsiteX54" fmla="*/ 13853 w 418201"/>
                <a:gd name="connsiteY54" fmla="*/ 274966 h 418201"/>
                <a:gd name="connsiteX55" fmla="*/ 12611 w 418201"/>
                <a:gd name="connsiteY55" fmla="*/ 275097 h 418201"/>
                <a:gd name="connsiteX56" fmla="*/ 133040 w 418201"/>
                <a:gd name="connsiteY56" fmla="*/ 23915 h 418201"/>
                <a:gd name="connsiteX57" fmla="*/ 129119 w 418201"/>
                <a:gd name="connsiteY57" fmla="*/ 21301 h 418201"/>
                <a:gd name="connsiteX58" fmla="*/ 131407 w 418201"/>
                <a:gd name="connsiteY58" fmla="*/ 15878 h 418201"/>
                <a:gd name="connsiteX59" fmla="*/ 136895 w 418201"/>
                <a:gd name="connsiteY59" fmla="*/ 18165 h 418201"/>
                <a:gd name="connsiteX60" fmla="*/ 134608 w 418201"/>
                <a:gd name="connsiteY60" fmla="*/ 23588 h 418201"/>
                <a:gd name="connsiteX61" fmla="*/ 133040 w 418201"/>
                <a:gd name="connsiteY61" fmla="*/ 23915 h 418201"/>
                <a:gd name="connsiteX62" fmla="*/ 144736 w 418201"/>
                <a:gd name="connsiteY62" fmla="*/ 19472 h 418201"/>
                <a:gd name="connsiteX63" fmla="*/ 140816 w 418201"/>
                <a:gd name="connsiteY63" fmla="*/ 16662 h 418201"/>
                <a:gd name="connsiteX64" fmla="*/ 141012 w 418201"/>
                <a:gd name="connsiteY64" fmla="*/ 13460 h 418201"/>
                <a:gd name="connsiteX65" fmla="*/ 143364 w 418201"/>
                <a:gd name="connsiteY65" fmla="*/ 11369 h 418201"/>
                <a:gd name="connsiteX66" fmla="*/ 269347 w 418201"/>
                <a:gd name="connsiteY66" fmla="*/ 7775 h 418201"/>
                <a:gd name="connsiteX67" fmla="*/ 271896 w 418201"/>
                <a:gd name="connsiteY67" fmla="*/ 9735 h 418201"/>
                <a:gd name="connsiteX68" fmla="*/ 272288 w 418201"/>
                <a:gd name="connsiteY68" fmla="*/ 12937 h 418201"/>
                <a:gd name="connsiteX69" fmla="*/ 267126 w 418201"/>
                <a:gd name="connsiteY69" fmla="*/ 15812 h 418201"/>
                <a:gd name="connsiteX70" fmla="*/ 146109 w 418201"/>
                <a:gd name="connsiteY70" fmla="*/ 19276 h 418201"/>
                <a:gd name="connsiteX71" fmla="*/ 144736 w 418201"/>
                <a:gd name="connsiteY71" fmla="*/ 19472 h 418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418201" h="418201">
                  <a:moveTo>
                    <a:pt x="212172" y="424212"/>
                  </a:moveTo>
                  <a:cubicBezTo>
                    <a:pt x="176624" y="424212"/>
                    <a:pt x="141469" y="415260"/>
                    <a:pt x="110496" y="398336"/>
                  </a:cubicBezTo>
                  <a:cubicBezTo>
                    <a:pt x="108471" y="397225"/>
                    <a:pt x="107687" y="394676"/>
                    <a:pt x="108797" y="392651"/>
                  </a:cubicBezTo>
                  <a:cubicBezTo>
                    <a:pt x="109908" y="390690"/>
                    <a:pt x="112522" y="389906"/>
                    <a:pt x="114482" y="390952"/>
                  </a:cubicBezTo>
                  <a:cubicBezTo>
                    <a:pt x="144214" y="407222"/>
                    <a:pt x="177997" y="415848"/>
                    <a:pt x="212172" y="415848"/>
                  </a:cubicBezTo>
                  <a:cubicBezTo>
                    <a:pt x="275294" y="415848"/>
                    <a:pt x="333776" y="387293"/>
                    <a:pt x="372721" y="337566"/>
                  </a:cubicBezTo>
                  <a:lnTo>
                    <a:pt x="372787" y="337501"/>
                  </a:lnTo>
                  <a:cubicBezTo>
                    <a:pt x="374159" y="335802"/>
                    <a:pt x="376838" y="335475"/>
                    <a:pt x="378602" y="336847"/>
                  </a:cubicBezTo>
                  <a:cubicBezTo>
                    <a:pt x="379452" y="337566"/>
                    <a:pt x="380040" y="338546"/>
                    <a:pt x="380171" y="339657"/>
                  </a:cubicBezTo>
                  <a:cubicBezTo>
                    <a:pt x="380301" y="340768"/>
                    <a:pt x="379974" y="341879"/>
                    <a:pt x="379321" y="342728"/>
                  </a:cubicBezTo>
                  <a:cubicBezTo>
                    <a:pt x="359914" y="367559"/>
                    <a:pt x="334757" y="388077"/>
                    <a:pt x="306659" y="402060"/>
                  </a:cubicBezTo>
                  <a:cubicBezTo>
                    <a:pt x="277123" y="416763"/>
                    <a:pt x="245366" y="424212"/>
                    <a:pt x="212172" y="424212"/>
                  </a:cubicBezTo>
                  <a:close/>
                  <a:moveTo>
                    <a:pt x="101675" y="392455"/>
                  </a:moveTo>
                  <a:cubicBezTo>
                    <a:pt x="100891" y="392455"/>
                    <a:pt x="100107" y="392259"/>
                    <a:pt x="99453" y="391867"/>
                  </a:cubicBezTo>
                  <a:cubicBezTo>
                    <a:pt x="99388" y="391801"/>
                    <a:pt x="99388" y="391801"/>
                    <a:pt x="99388" y="391801"/>
                  </a:cubicBezTo>
                  <a:cubicBezTo>
                    <a:pt x="98473" y="391213"/>
                    <a:pt x="97820" y="390298"/>
                    <a:pt x="97558" y="389253"/>
                  </a:cubicBezTo>
                  <a:cubicBezTo>
                    <a:pt x="97362" y="388142"/>
                    <a:pt x="97493" y="387031"/>
                    <a:pt x="98146" y="386051"/>
                  </a:cubicBezTo>
                  <a:cubicBezTo>
                    <a:pt x="99322" y="384156"/>
                    <a:pt x="102002" y="383568"/>
                    <a:pt x="103896" y="384744"/>
                  </a:cubicBezTo>
                  <a:cubicBezTo>
                    <a:pt x="104811" y="385332"/>
                    <a:pt x="105464" y="386247"/>
                    <a:pt x="105726" y="387358"/>
                  </a:cubicBezTo>
                  <a:cubicBezTo>
                    <a:pt x="105988" y="388404"/>
                    <a:pt x="105791" y="389580"/>
                    <a:pt x="105204" y="390494"/>
                  </a:cubicBezTo>
                  <a:cubicBezTo>
                    <a:pt x="104419" y="391736"/>
                    <a:pt x="103112" y="392455"/>
                    <a:pt x="101675" y="392455"/>
                  </a:cubicBezTo>
                  <a:close/>
                  <a:moveTo>
                    <a:pt x="91220" y="385463"/>
                  </a:moveTo>
                  <a:cubicBezTo>
                    <a:pt x="90370" y="385463"/>
                    <a:pt x="89521" y="385202"/>
                    <a:pt x="88802" y="384679"/>
                  </a:cubicBezTo>
                  <a:cubicBezTo>
                    <a:pt x="53647" y="359521"/>
                    <a:pt x="27313" y="324824"/>
                    <a:pt x="12611" y="284311"/>
                  </a:cubicBezTo>
                  <a:cubicBezTo>
                    <a:pt x="12285" y="283200"/>
                    <a:pt x="12285" y="282089"/>
                    <a:pt x="12742" y="281109"/>
                  </a:cubicBezTo>
                  <a:cubicBezTo>
                    <a:pt x="13264" y="280063"/>
                    <a:pt x="14114" y="279344"/>
                    <a:pt x="15159" y="278952"/>
                  </a:cubicBezTo>
                  <a:cubicBezTo>
                    <a:pt x="17250" y="278168"/>
                    <a:pt x="19733" y="279344"/>
                    <a:pt x="20517" y="281435"/>
                  </a:cubicBezTo>
                  <a:cubicBezTo>
                    <a:pt x="34566" y="320315"/>
                    <a:pt x="59854" y="353706"/>
                    <a:pt x="93638" y="377883"/>
                  </a:cubicBezTo>
                  <a:cubicBezTo>
                    <a:pt x="93638" y="377883"/>
                    <a:pt x="93638" y="377883"/>
                    <a:pt x="93703" y="377883"/>
                  </a:cubicBezTo>
                  <a:cubicBezTo>
                    <a:pt x="94618" y="378537"/>
                    <a:pt x="95206" y="379517"/>
                    <a:pt x="95402" y="380628"/>
                  </a:cubicBezTo>
                  <a:cubicBezTo>
                    <a:pt x="95533" y="381738"/>
                    <a:pt x="95271" y="382849"/>
                    <a:pt x="94683" y="383764"/>
                  </a:cubicBezTo>
                  <a:cubicBezTo>
                    <a:pt x="93834" y="384810"/>
                    <a:pt x="92592" y="385463"/>
                    <a:pt x="91220" y="385463"/>
                  </a:cubicBezTo>
                  <a:close/>
                  <a:moveTo>
                    <a:pt x="383438" y="334233"/>
                  </a:moveTo>
                  <a:cubicBezTo>
                    <a:pt x="382588" y="334233"/>
                    <a:pt x="381739" y="333972"/>
                    <a:pt x="381085" y="333515"/>
                  </a:cubicBezTo>
                  <a:cubicBezTo>
                    <a:pt x="380171" y="332861"/>
                    <a:pt x="379517" y="331881"/>
                    <a:pt x="379321" y="330835"/>
                  </a:cubicBezTo>
                  <a:cubicBezTo>
                    <a:pt x="379125" y="329725"/>
                    <a:pt x="379386" y="328614"/>
                    <a:pt x="380040" y="327634"/>
                  </a:cubicBezTo>
                  <a:cubicBezTo>
                    <a:pt x="403499" y="293589"/>
                    <a:pt x="415913" y="253664"/>
                    <a:pt x="415913" y="212106"/>
                  </a:cubicBezTo>
                  <a:cubicBezTo>
                    <a:pt x="415979" y="125263"/>
                    <a:pt x="360829" y="47896"/>
                    <a:pt x="278822" y="19472"/>
                  </a:cubicBezTo>
                  <a:cubicBezTo>
                    <a:pt x="276666" y="18753"/>
                    <a:pt x="275489" y="16335"/>
                    <a:pt x="276274" y="14179"/>
                  </a:cubicBezTo>
                  <a:cubicBezTo>
                    <a:pt x="276992" y="12022"/>
                    <a:pt x="279410" y="10846"/>
                    <a:pt x="281567" y="11565"/>
                  </a:cubicBezTo>
                  <a:cubicBezTo>
                    <a:pt x="366906" y="41100"/>
                    <a:pt x="424278" y="121735"/>
                    <a:pt x="424278" y="212106"/>
                  </a:cubicBezTo>
                  <a:cubicBezTo>
                    <a:pt x="424278" y="255363"/>
                    <a:pt x="411340" y="296922"/>
                    <a:pt x="386901" y="332404"/>
                  </a:cubicBezTo>
                  <a:cubicBezTo>
                    <a:pt x="386117" y="333580"/>
                    <a:pt x="384810" y="334233"/>
                    <a:pt x="383438" y="334233"/>
                  </a:cubicBezTo>
                  <a:close/>
                  <a:moveTo>
                    <a:pt x="12611" y="275097"/>
                  </a:moveTo>
                  <a:cubicBezTo>
                    <a:pt x="10781" y="275097"/>
                    <a:pt x="9148" y="273921"/>
                    <a:pt x="8625" y="272157"/>
                  </a:cubicBezTo>
                  <a:cubicBezTo>
                    <a:pt x="2940" y="252684"/>
                    <a:pt x="0" y="232493"/>
                    <a:pt x="0" y="212106"/>
                  </a:cubicBezTo>
                  <a:cubicBezTo>
                    <a:pt x="0" y="171462"/>
                    <a:pt x="11565" y="131994"/>
                    <a:pt x="33325" y="97950"/>
                  </a:cubicBezTo>
                  <a:cubicBezTo>
                    <a:pt x="54497" y="64820"/>
                    <a:pt x="84424" y="38225"/>
                    <a:pt x="119775" y="21105"/>
                  </a:cubicBezTo>
                  <a:cubicBezTo>
                    <a:pt x="121736" y="20125"/>
                    <a:pt x="124414" y="21040"/>
                    <a:pt x="125329" y="23000"/>
                  </a:cubicBezTo>
                  <a:cubicBezTo>
                    <a:pt x="125852" y="24046"/>
                    <a:pt x="125917" y="25157"/>
                    <a:pt x="125525" y="26202"/>
                  </a:cubicBezTo>
                  <a:cubicBezTo>
                    <a:pt x="125198" y="27248"/>
                    <a:pt x="124414" y="28097"/>
                    <a:pt x="123369" y="28620"/>
                  </a:cubicBezTo>
                  <a:cubicBezTo>
                    <a:pt x="52471" y="62991"/>
                    <a:pt x="8363" y="133301"/>
                    <a:pt x="8363" y="212106"/>
                  </a:cubicBezTo>
                  <a:cubicBezTo>
                    <a:pt x="8363" y="231774"/>
                    <a:pt x="11174" y="251116"/>
                    <a:pt x="16662" y="269739"/>
                  </a:cubicBezTo>
                  <a:cubicBezTo>
                    <a:pt x="16662" y="269804"/>
                    <a:pt x="16662" y="269870"/>
                    <a:pt x="16662" y="269870"/>
                  </a:cubicBezTo>
                  <a:cubicBezTo>
                    <a:pt x="17250" y="272026"/>
                    <a:pt x="16009" y="274313"/>
                    <a:pt x="13853" y="274966"/>
                  </a:cubicBezTo>
                  <a:cubicBezTo>
                    <a:pt x="13460" y="275097"/>
                    <a:pt x="13069" y="275097"/>
                    <a:pt x="12611" y="275097"/>
                  </a:cubicBezTo>
                  <a:close/>
                  <a:moveTo>
                    <a:pt x="133040" y="23915"/>
                  </a:moveTo>
                  <a:cubicBezTo>
                    <a:pt x="131341" y="23915"/>
                    <a:pt x="129773" y="22935"/>
                    <a:pt x="129119" y="21301"/>
                  </a:cubicBezTo>
                  <a:cubicBezTo>
                    <a:pt x="128270" y="19210"/>
                    <a:pt x="129315" y="16727"/>
                    <a:pt x="131407" y="15878"/>
                  </a:cubicBezTo>
                  <a:cubicBezTo>
                    <a:pt x="133497" y="14963"/>
                    <a:pt x="136046" y="16074"/>
                    <a:pt x="136895" y="18165"/>
                  </a:cubicBezTo>
                  <a:cubicBezTo>
                    <a:pt x="137745" y="20256"/>
                    <a:pt x="136764" y="22739"/>
                    <a:pt x="134608" y="23588"/>
                  </a:cubicBezTo>
                  <a:cubicBezTo>
                    <a:pt x="134085" y="23784"/>
                    <a:pt x="133563" y="23915"/>
                    <a:pt x="133040" y="23915"/>
                  </a:cubicBezTo>
                  <a:close/>
                  <a:moveTo>
                    <a:pt x="144736" y="19472"/>
                  </a:moveTo>
                  <a:cubicBezTo>
                    <a:pt x="142973" y="19472"/>
                    <a:pt x="141339" y="18361"/>
                    <a:pt x="140816" y="16662"/>
                  </a:cubicBezTo>
                  <a:cubicBezTo>
                    <a:pt x="140424" y="15616"/>
                    <a:pt x="140489" y="14506"/>
                    <a:pt x="141012" y="13460"/>
                  </a:cubicBezTo>
                  <a:cubicBezTo>
                    <a:pt x="141469" y="12480"/>
                    <a:pt x="142318" y="11696"/>
                    <a:pt x="143364" y="11369"/>
                  </a:cubicBezTo>
                  <a:cubicBezTo>
                    <a:pt x="183747" y="-2419"/>
                    <a:pt x="228311" y="-3725"/>
                    <a:pt x="269347" y="7775"/>
                  </a:cubicBezTo>
                  <a:cubicBezTo>
                    <a:pt x="270458" y="8036"/>
                    <a:pt x="271307" y="8755"/>
                    <a:pt x="271896" y="9735"/>
                  </a:cubicBezTo>
                  <a:cubicBezTo>
                    <a:pt x="272418" y="10716"/>
                    <a:pt x="272549" y="11826"/>
                    <a:pt x="272288" y="12937"/>
                  </a:cubicBezTo>
                  <a:cubicBezTo>
                    <a:pt x="271634" y="15094"/>
                    <a:pt x="269282" y="16400"/>
                    <a:pt x="267126" y="15812"/>
                  </a:cubicBezTo>
                  <a:cubicBezTo>
                    <a:pt x="227658" y="4769"/>
                    <a:pt x="184792" y="6011"/>
                    <a:pt x="146109" y="19276"/>
                  </a:cubicBezTo>
                  <a:cubicBezTo>
                    <a:pt x="145651" y="19406"/>
                    <a:pt x="145194" y="19472"/>
                    <a:pt x="144736" y="1947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AC5547DF-B694-41F7-ADE4-C144822D8D05}"/>
                </a:ext>
              </a:extLst>
            </p:cNvPr>
            <p:cNvSpPr/>
            <p:nvPr/>
          </p:nvSpPr>
          <p:spPr>
            <a:xfrm>
              <a:off x="8911383" y="2655708"/>
              <a:ext cx="45741" cy="19603"/>
            </a:xfrm>
            <a:custGeom>
              <a:avLst/>
              <a:gdLst>
                <a:gd name="connsiteX0" fmla="*/ 4208 w 45740"/>
                <a:gd name="connsiteY0" fmla="*/ 23449 h 19603"/>
                <a:gd name="connsiteX1" fmla="*/ 287 w 45740"/>
                <a:gd name="connsiteY1" fmla="*/ 20770 h 19603"/>
                <a:gd name="connsiteX2" fmla="*/ 2639 w 45740"/>
                <a:gd name="connsiteY2" fmla="*/ 15347 h 19603"/>
                <a:gd name="connsiteX3" fmla="*/ 41649 w 45740"/>
                <a:gd name="connsiteY3" fmla="*/ 252 h 19603"/>
                <a:gd name="connsiteX4" fmla="*/ 47074 w 45740"/>
                <a:gd name="connsiteY4" fmla="*/ 2670 h 19603"/>
                <a:gd name="connsiteX5" fmla="*/ 47008 w 45740"/>
                <a:gd name="connsiteY5" fmla="*/ 5872 h 19603"/>
                <a:gd name="connsiteX6" fmla="*/ 44655 w 45740"/>
                <a:gd name="connsiteY6" fmla="*/ 8093 h 19603"/>
                <a:gd name="connsiteX7" fmla="*/ 5710 w 45740"/>
                <a:gd name="connsiteY7" fmla="*/ 23188 h 19603"/>
                <a:gd name="connsiteX8" fmla="*/ 4208 w 45740"/>
                <a:gd name="connsiteY8" fmla="*/ 23449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40" h="19603">
                  <a:moveTo>
                    <a:pt x="4208" y="23449"/>
                  </a:moveTo>
                  <a:cubicBezTo>
                    <a:pt x="2443" y="23449"/>
                    <a:pt x="940" y="22404"/>
                    <a:pt x="287" y="20770"/>
                  </a:cubicBezTo>
                  <a:cubicBezTo>
                    <a:pt x="-562" y="18614"/>
                    <a:pt x="548" y="16196"/>
                    <a:pt x="2639" y="15347"/>
                  </a:cubicBezTo>
                  <a:lnTo>
                    <a:pt x="41649" y="252"/>
                  </a:lnTo>
                  <a:cubicBezTo>
                    <a:pt x="43741" y="-532"/>
                    <a:pt x="46289" y="579"/>
                    <a:pt x="47074" y="2670"/>
                  </a:cubicBezTo>
                  <a:cubicBezTo>
                    <a:pt x="47465" y="3715"/>
                    <a:pt x="47465" y="4826"/>
                    <a:pt x="47008" y="5872"/>
                  </a:cubicBezTo>
                  <a:cubicBezTo>
                    <a:pt x="46550" y="6852"/>
                    <a:pt x="45701" y="7701"/>
                    <a:pt x="44655" y="8093"/>
                  </a:cubicBezTo>
                  <a:lnTo>
                    <a:pt x="5710" y="23188"/>
                  </a:lnTo>
                  <a:cubicBezTo>
                    <a:pt x="5188" y="23384"/>
                    <a:pt x="4665" y="23449"/>
                    <a:pt x="4208" y="2344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8BDD78FD-312E-466B-8342-2F9BAFD04771}"/>
                </a:ext>
              </a:extLst>
            </p:cNvPr>
            <p:cNvSpPr/>
            <p:nvPr/>
          </p:nvSpPr>
          <p:spPr>
            <a:xfrm>
              <a:off x="8596688" y="2777678"/>
              <a:ext cx="45741" cy="19603"/>
            </a:xfrm>
            <a:custGeom>
              <a:avLst/>
              <a:gdLst>
                <a:gd name="connsiteX0" fmla="*/ 4207 w 45740"/>
                <a:gd name="connsiteY0" fmla="*/ 23476 h 19603"/>
                <a:gd name="connsiteX1" fmla="*/ 286 w 45740"/>
                <a:gd name="connsiteY1" fmla="*/ 20797 h 19603"/>
                <a:gd name="connsiteX2" fmla="*/ 351 w 45740"/>
                <a:gd name="connsiteY2" fmla="*/ 17530 h 19603"/>
                <a:gd name="connsiteX3" fmla="*/ 2638 w 45740"/>
                <a:gd name="connsiteY3" fmla="*/ 15374 h 19603"/>
                <a:gd name="connsiteX4" fmla="*/ 41648 w 45740"/>
                <a:gd name="connsiteY4" fmla="*/ 279 h 19603"/>
                <a:gd name="connsiteX5" fmla="*/ 47073 w 45740"/>
                <a:gd name="connsiteY5" fmla="*/ 2632 h 19603"/>
                <a:gd name="connsiteX6" fmla="*/ 44655 w 45740"/>
                <a:gd name="connsiteY6" fmla="*/ 8055 h 19603"/>
                <a:gd name="connsiteX7" fmla="*/ 5709 w 45740"/>
                <a:gd name="connsiteY7" fmla="*/ 23150 h 19603"/>
                <a:gd name="connsiteX8" fmla="*/ 4207 w 45740"/>
                <a:gd name="connsiteY8" fmla="*/ 2347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40" h="19603">
                  <a:moveTo>
                    <a:pt x="4207" y="23476"/>
                  </a:moveTo>
                  <a:cubicBezTo>
                    <a:pt x="2442" y="23476"/>
                    <a:pt x="874" y="22365"/>
                    <a:pt x="286" y="20797"/>
                  </a:cubicBezTo>
                  <a:cubicBezTo>
                    <a:pt x="-106" y="19752"/>
                    <a:pt x="-106" y="18575"/>
                    <a:pt x="351" y="17530"/>
                  </a:cubicBezTo>
                  <a:cubicBezTo>
                    <a:pt x="808" y="16550"/>
                    <a:pt x="1658" y="15766"/>
                    <a:pt x="2638" y="15374"/>
                  </a:cubicBezTo>
                  <a:lnTo>
                    <a:pt x="41648" y="279"/>
                  </a:lnTo>
                  <a:cubicBezTo>
                    <a:pt x="43740" y="-570"/>
                    <a:pt x="46223" y="606"/>
                    <a:pt x="47073" y="2632"/>
                  </a:cubicBezTo>
                  <a:cubicBezTo>
                    <a:pt x="47857" y="4788"/>
                    <a:pt x="46811" y="7206"/>
                    <a:pt x="44655" y="8055"/>
                  </a:cubicBezTo>
                  <a:lnTo>
                    <a:pt x="5709" y="23150"/>
                  </a:lnTo>
                  <a:cubicBezTo>
                    <a:pt x="5187" y="23346"/>
                    <a:pt x="4730" y="23476"/>
                    <a:pt x="4207" y="2347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AD56AEF4-7D4D-4590-B525-A2AD0BCF9504}"/>
                </a:ext>
              </a:extLst>
            </p:cNvPr>
            <p:cNvSpPr/>
            <p:nvPr/>
          </p:nvSpPr>
          <p:spPr>
            <a:xfrm>
              <a:off x="8908770" y="2783952"/>
              <a:ext cx="45741" cy="19603"/>
            </a:xfrm>
            <a:custGeom>
              <a:avLst/>
              <a:gdLst>
                <a:gd name="connsiteX0" fmla="*/ 42433 w 45740"/>
                <a:gd name="connsiteY0" fmla="*/ 25239 h 19603"/>
                <a:gd name="connsiteX1" fmla="*/ 40734 w 45740"/>
                <a:gd name="connsiteY1" fmla="*/ 24912 h 19603"/>
                <a:gd name="connsiteX2" fmla="*/ 2508 w 45740"/>
                <a:gd name="connsiteY2" fmla="*/ 7988 h 19603"/>
                <a:gd name="connsiteX3" fmla="*/ 287 w 45740"/>
                <a:gd name="connsiteY3" fmla="*/ 5701 h 19603"/>
                <a:gd name="connsiteX4" fmla="*/ 352 w 45740"/>
                <a:gd name="connsiteY4" fmla="*/ 2500 h 19603"/>
                <a:gd name="connsiteX5" fmla="*/ 5906 w 45740"/>
                <a:gd name="connsiteY5" fmla="*/ 343 h 19603"/>
                <a:gd name="connsiteX6" fmla="*/ 44132 w 45740"/>
                <a:gd name="connsiteY6" fmla="*/ 17202 h 19603"/>
                <a:gd name="connsiteX7" fmla="*/ 46289 w 45740"/>
                <a:gd name="connsiteY7" fmla="*/ 22756 h 19603"/>
                <a:gd name="connsiteX8" fmla="*/ 42433 w 45740"/>
                <a:gd name="connsiteY8" fmla="*/ 25239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40" h="19603">
                  <a:moveTo>
                    <a:pt x="42433" y="25239"/>
                  </a:moveTo>
                  <a:cubicBezTo>
                    <a:pt x="41845" y="25239"/>
                    <a:pt x="41257" y="25109"/>
                    <a:pt x="40734" y="24912"/>
                  </a:cubicBezTo>
                  <a:lnTo>
                    <a:pt x="2508" y="7988"/>
                  </a:lnTo>
                  <a:cubicBezTo>
                    <a:pt x="1463" y="7531"/>
                    <a:pt x="679" y="6747"/>
                    <a:pt x="287" y="5701"/>
                  </a:cubicBezTo>
                  <a:cubicBezTo>
                    <a:pt x="-106" y="4656"/>
                    <a:pt x="-106" y="3480"/>
                    <a:pt x="352" y="2500"/>
                  </a:cubicBezTo>
                  <a:cubicBezTo>
                    <a:pt x="1267" y="408"/>
                    <a:pt x="3815" y="-572"/>
                    <a:pt x="5906" y="343"/>
                  </a:cubicBezTo>
                  <a:lnTo>
                    <a:pt x="44132" y="17202"/>
                  </a:lnTo>
                  <a:cubicBezTo>
                    <a:pt x="46224" y="18117"/>
                    <a:pt x="47204" y="20600"/>
                    <a:pt x="46289" y="22756"/>
                  </a:cubicBezTo>
                  <a:cubicBezTo>
                    <a:pt x="45570" y="24259"/>
                    <a:pt x="44067" y="25239"/>
                    <a:pt x="42433" y="2523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1546830F-9573-4F47-9B5D-475593ADB866}"/>
                </a:ext>
              </a:extLst>
            </p:cNvPr>
            <p:cNvSpPr/>
            <p:nvPr/>
          </p:nvSpPr>
          <p:spPr>
            <a:xfrm>
              <a:off x="8600020" y="2647654"/>
              <a:ext cx="45741" cy="19603"/>
            </a:xfrm>
            <a:custGeom>
              <a:avLst/>
              <a:gdLst>
                <a:gd name="connsiteX0" fmla="*/ 42368 w 45740"/>
                <a:gd name="connsiteY0" fmla="*/ 25230 h 19603"/>
                <a:gd name="connsiteX1" fmla="*/ 40734 w 45740"/>
                <a:gd name="connsiteY1" fmla="*/ 24903 h 19603"/>
                <a:gd name="connsiteX2" fmla="*/ 2508 w 45740"/>
                <a:gd name="connsiteY2" fmla="*/ 7979 h 19603"/>
                <a:gd name="connsiteX3" fmla="*/ 287 w 45740"/>
                <a:gd name="connsiteY3" fmla="*/ 5692 h 19603"/>
                <a:gd name="connsiteX4" fmla="*/ 352 w 45740"/>
                <a:gd name="connsiteY4" fmla="*/ 2490 h 19603"/>
                <a:gd name="connsiteX5" fmla="*/ 5841 w 45740"/>
                <a:gd name="connsiteY5" fmla="*/ 334 h 19603"/>
                <a:gd name="connsiteX6" fmla="*/ 44132 w 45740"/>
                <a:gd name="connsiteY6" fmla="*/ 17258 h 19603"/>
                <a:gd name="connsiteX7" fmla="*/ 46289 w 45740"/>
                <a:gd name="connsiteY7" fmla="*/ 19545 h 19603"/>
                <a:gd name="connsiteX8" fmla="*/ 46224 w 45740"/>
                <a:gd name="connsiteY8" fmla="*/ 22747 h 19603"/>
                <a:gd name="connsiteX9" fmla="*/ 42368 w 45740"/>
                <a:gd name="connsiteY9" fmla="*/ 25230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40" h="19603">
                  <a:moveTo>
                    <a:pt x="42368" y="25230"/>
                  </a:moveTo>
                  <a:cubicBezTo>
                    <a:pt x="41845" y="25230"/>
                    <a:pt x="41257" y="25099"/>
                    <a:pt x="40734" y="24903"/>
                  </a:cubicBezTo>
                  <a:lnTo>
                    <a:pt x="2508" y="7979"/>
                  </a:lnTo>
                  <a:cubicBezTo>
                    <a:pt x="1463" y="7522"/>
                    <a:pt x="679" y="6738"/>
                    <a:pt x="287" y="5692"/>
                  </a:cubicBezTo>
                  <a:cubicBezTo>
                    <a:pt x="-106" y="4647"/>
                    <a:pt x="-106" y="3536"/>
                    <a:pt x="352" y="2490"/>
                  </a:cubicBezTo>
                  <a:cubicBezTo>
                    <a:pt x="1267" y="465"/>
                    <a:pt x="3815" y="-581"/>
                    <a:pt x="5841" y="334"/>
                  </a:cubicBezTo>
                  <a:lnTo>
                    <a:pt x="44132" y="17258"/>
                  </a:lnTo>
                  <a:cubicBezTo>
                    <a:pt x="45112" y="17650"/>
                    <a:pt x="45897" y="18499"/>
                    <a:pt x="46289" y="19545"/>
                  </a:cubicBezTo>
                  <a:cubicBezTo>
                    <a:pt x="46746" y="20591"/>
                    <a:pt x="46681" y="21701"/>
                    <a:pt x="46224" y="22747"/>
                  </a:cubicBezTo>
                  <a:cubicBezTo>
                    <a:pt x="45570" y="24250"/>
                    <a:pt x="44067" y="25230"/>
                    <a:pt x="42368" y="2523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15D06A55-D18C-4518-9901-A01721BAB90A}"/>
                </a:ext>
              </a:extLst>
            </p:cNvPr>
            <p:cNvSpPr/>
            <p:nvPr/>
          </p:nvSpPr>
          <p:spPr>
            <a:xfrm>
              <a:off x="8826959" y="2862103"/>
              <a:ext cx="19603" cy="45741"/>
            </a:xfrm>
            <a:custGeom>
              <a:avLst/>
              <a:gdLst>
                <a:gd name="connsiteX0" fmla="*/ 19302 w 19603"/>
                <a:gd name="connsiteY0" fmla="*/ 47326 h 45740"/>
                <a:gd name="connsiteX1" fmla="*/ 15382 w 19603"/>
                <a:gd name="connsiteY1" fmla="*/ 44647 h 45740"/>
                <a:gd name="connsiteX2" fmla="*/ 287 w 19603"/>
                <a:gd name="connsiteY2" fmla="*/ 5702 h 45740"/>
                <a:gd name="connsiteX3" fmla="*/ 2639 w 19603"/>
                <a:gd name="connsiteY3" fmla="*/ 278 h 45740"/>
                <a:gd name="connsiteX4" fmla="*/ 8063 w 19603"/>
                <a:gd name="connsiteY4" fmla="*/ 2696 h 45740"/>
                <a:gd name="connsiteX5" fmla="*/ 23157 w 19603"/>
                <a:gd name="connsiteY5" fmla="*/ 41641 h 45740"/>
                <a:gd name="connsiteX6" fmla="*/ 20805 w 19603"/>
                <a:gd name="connsiteY6" fmla="*/ 47065 h 45740"/>
                <a:gd name="connsiteX7" fmla="*/ 19302 w 19603"/>
                <a:gd name="connsiteY7" fmla="*/ 47326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45740">
                  <a:moveTo>
                    <a:pt x="19302" y="47326"/>
                  </a:moveTo>
                  <a:cubicBezTo>
                    <a:pt x="17538" y="47326"/>
                    <a:pt x="16035" y="46281"/>
                    <a:pt x="15382" y="44647"/>
                  </a:cubicBezTo>
                  <a:lnTo>
                    <a:pt x="287" y="5702"/>
                  </a:lnTo>
                  <a:cubicBezTo>
                    <a:pt x="-563" y="3546"/>
                    <a:pt x="549" y="1128"/>
                    <a:pt x="2639" y="278"/>
                  </a:cubicBezTo>
                  <a:cubicBezTo>
                    <a:pt x="4796" y="-571"/>
                    <a:pt x="7279" y="605"/>
                    <a:pt x="8063" y="2696"/>
                  </a:cubicBezTo>
                  <a:lnTo>
                    <a:pt x="23157" y="41641"/>
                  </a:lnTo>
                  <a:cubicBezTo>
                    <a:pt x="24007" y="43797"/>
                    <a:pt x="22961" y="46215"/>
                    <a:pt x="20805" y="47065"/>
                  </a:cubicBezTo>
                  <a:cubicBezTo>
                    <a:pt x="20348" y="47261"/>
                    <a:pt x="19825" y="47326"/>
                    <a:pt x="19302" y="4732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FC796937-4741-41FE-8CC5-D5D5F93928EE}"/>
                </a:ext>
              </a:extLst>
            </p:cNvPr>
            <p:cNvSpPr/>
            <p:nvPr/>
          </p:nvSpPr>
          <p:spPr>
            <a:xfrm>
              <a:off x="8704991" y="2547406"/>
              <a:ext cx="19603" cy="45741"/>
            </a:xfrm>
            <a:custGeom>
              <a:avLst/>
              <a:gdLst>
                <a:gd name="connsiteX0" fmla="*/ 19272 w 19603"/>
                <a:gd name="connsiteY0" fmla="*/ 47327 h 45740"/>
                <a:gd name="connsiteX1" fmla="*/ 15417 w 19603"/>
                <a:gd name="connsiteY1" fmla="*/ 44648 h 45740"/>
                <a:gd name="connsiteX2" fmla="*/ 258 w 19603"/>
                <a:gd name="connsiteY2" fmla="*/ 5703 h 45740"/>
                <a:gd name="connsiteX3" fmla="*/ 388 w 19603"/>
                <a:gd name="connsiteY3" fmla="*/ 2501 h 45740"/>
                <a:gd name="connsiteX4" fmla="*/ 2675 w 19603"/>
                <a:gd name="connsiteY4" fmla="*/ 279 h 45740"/>
                <a:gd name="connsiteX5" fmla="*/ 8099 w 19603"/>
                <a:gd name="connsiteY5" fmla="*/ 2631 h 45740"/>
                <a:gd name="connsiteX6" fmla="*/ 23193 w 19603"/>
                <a:gd name="connsiteY6" fmla="*/ 41642 h 45740"/>
                <a:gd name="connsiteX7" fmla="*/ 23128 w 19603"/>
                <a:gd name="connsiteY7" fmla="*/ 44844 h 45740"/>
                <a:gd name="connsiteX8" fmla="*/ 20775 w 19603"/>
                <a:gd name="connsiteY8" fmla="*/ 47065 h 45740"/>
                <a:gd name="connsiteX9" fmla="*/ 19272 w 19603"/>
                <a:gd name="connsiteY9" fmla="*/ 47327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03" h="45740">
                  <a:moveTo>
                    <a:pt x="19272" y="47327"/>
                  </a:moveTo>
                  <a:cubicBezTo>
                    <a:pt x="17573" y="47327"/>
                    <a:pt x="16005" y="46281"/>
                    <a:pt x="15417" y="44648"/>
                  </a:cubicBezTo>
                  <a:lnTo>
                    <a:pt x="258" y="5703"/>
                  </a:lnTo>
                  <a:cubicBezTo>
                    <a:pt x="-135" y="4657"/>
                    <a:pt x="-69" y="3481"/>
                    <a:pt x="388" y="2501"/>
                  </a:cubicBezTo>
                  <a:cubicBezTo>
                    <a:pt x="780" y="1455"/>
                    <a:pt x="1630" y="671"/>
                    <a:pt x="2675" y="279"/>
                  </a:cubicBezTo>
                  <a:cubicBezTo>
                    <a:pt x="4766" y="-570"/>
                    <a:pt x="7249" y="606"/>
                    <a:pt x="8099" y="2631"/>
                  </a:cubicBezTo>
                  <a:lnTo>
                    <a:pt x="23193" y="41642"/>
                  </a:lnTo>
                  <a:cubicBezTo>
                    <a:pt x="23585" y="42687"/>
                    <a:pt x="23585" y="43798"/>
                    <a:pt x="23128" y="44844"/>
                  </a:cubicBezTo>
                  <a:cubicBezTo>
                    <a:pt x="22670" y="45824"/>
                    <a:pt x="21821" y="46608"/>
                    <a:pt x="20775" y="47065"/>
                  </a:cubicBezTo>
                  <a:cubicBezTo>
                    <a:pt x="20318" y="47196"/>
                    <a:pt x="19796" y="47327"/>
                    <a:pt x="19272" y="4732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51462EA5-8C39-4AF2-9088-9D685B9F177F}"/>
                </a:ext>
              </a:extLst>
            </p:cNvPr>
            <p:cNvSpPr/>
            <p:nvPr/>
          </p:nvSpPr>
          <p:spPr>
            <a:xfrm>
              <a:off x="8696933" y="2859499"/>
              <a:ext cx="19603" cy="45741"/>
            </a:xfrm>
            <a:custGeom>
              <a:avLst/>
              <a:gdLst>
                <a:gd name="connsiteX0" fmla="*/ 4199 w 19603"/>
                <a:gd name="connsiteY0" fmla="*/ 46597 h 45740"/>
                <a:gd name="connsiteX1" fmla="*/ 2500 w 19603"/>
                <a:gd name="connsiteY1" fmla="*/ 46271 h 45740"/>
                <a:gd name="connsiteX2" fmla="*/ 343 w 19603"/>
                <a:gd name="connsiteY2" fmla="*/ 40716 h 45740"/>
                <a:gd name="connsiteX3" fmla="*/ 17202 w 19603"/>
                <a:gd name="connsiteY3" fmla="*/ 2490 h 45740"/>
                <a:gd name="connsiteX4" fmla="*/ 22757 w 19603"/>
                <a:gd name="connsiteY4" fmla="*/ 334 h 45740"/>
                <a:gd name="connsiteX5" fmla="*/ 24913 w 19603"/>
                <a:gd name="connsiteY5" fmla="*/ 5888 h 45740"/>
                <a:gd name="connsiteX6" fmla="*/ 7989 w 19603"/>
                <a:gd name="connsiteY6" fmla="*/ 44114 h 45740"/>
                <a:gd name="connsiteX7" fmla="*/ 4199 w 19603"/>
                <a:gd name="connsiteY7" fmla="*/ 46597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45740">
                  <a:moveTo>
                    <a:pt x="4199" y="46597"/>
                  </a:moveTo>
                  <a:cubicBezTo>
                    <a:pt x="3610" y="46597"/>
                    <a:pt x="3023" y="46467"/>
                    <a:pt x="2500" y="46271"/>
                  </a:cubicBezTo>
                  <a:cubicBezTo>
                    <a:pt x="409" y="45291"/>
                    <a:pt x="-572" y="42807"/>
                    <a:pt x="343" y="40716"/>
                  </a:cubicBezTo>
                  <a:lnTo>
                    <a:pt x="17202" y="2490"/>
                  </a:lnTo>
                  <a:cubicBezTo>
                    <a:pt x="18117" y="465"/>
                    <a:pt x="20665" y="-581"/>
                    <a:pt x="22757" y="334"/>
                  </a:cubicBezTo>
                  <a:cubicBezTo>
                    <a:pt x="24847" y="1314"/>
                    <a:pt x="25827" y="3732"/>
                    <a:pt x="24913" y="5888"/>
                  </a:cubicBezTo>
                  <a:lnTo>
                    <a:pt x="7989" y="44114"/>
                  </a:lnTo>
                  <a:cubicBezTo>
                    <a:pt x="7335" y="45617"/>
                    <a:pt x="5833" y="46597"/>
                    <a:pt x="4199" y="465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99CE71D2-192B-45B6-B4F9-D4DA0168D82B}"/>
                </a:ext>
              </a:extLst>
            </p:cNvPr>
            <p:cNvSpPr/>
            <p:nvPr/>
          </p:nvSpPr>
          <p:spPr>
            <a:xfrm>
              <a:off x="8833232" y="2550749"/>
              <a:ext cx="19603" cy="45741"/>
            </a:xfrm>
            <a:custGeom>
              <a:avLst/>
              <a:gdLst>
                <a:gd name="connsiteX0" fmla="*/ 4207 w 19603"/>
                <a:gd name="connsiteY0" fmla="*/ 46597 h 45740"/>
                <a:gd name="connsiteX1" fmla="*/ 2508 w 19603"/>
                <a:gd name="connsiteY1" fmla="*/ 46205 h 45740"/>
                <a:gd name="connsiteX2" fmla="*/ 286 w 19603"/>
                <a:gd name="connsiteY2" fmla="*/ 43918 h 45740"/>
                <a:gd name="connsiteX3" fmla="*/ 351 w 19603"/>
                <a:gd name="connsiteY3" fmla="*/ 40716 h 45740"/>
                <a:gd name="connsiteX4" fmla="*/ 17211 w 19603"/>
                <a:gd name="connsiteY4" fmla="*/ 2490 h 45740"/>
                <a:gd name="connsiteX5" fmla="*/ 22765 w 19603"/>
                <a:gd name="connsiteY5" fmla="*/ 334 h 45740"/>
                <a:gd name="connsiteX6" fmla="*/ 24986 w 19603"/>
                <a:gd name="connsiteY6" fmla="*/ 2621 h 45740"/>
                <a:gd name="connsiteX7" fmla="*/ 24921 w 19603"/>
                <a:gd name="connsiteY7" fmla="*/ 5823 h 45740"/>
                <a:gd name="connsiteX8" fmla="*/ 7997 w 19603"/>
                <a:gd name="connsiteY8" fmla="*/ 44114 h 45740"/>
                <a:gd name="connsiteX9" fmla="*/ 4207 w 19603"/>
                <a:gd name="connsiteY9" fmla="*/ 46597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03" h="45740">
                  <a:moveTo>
                    <a:pt x="4207" y="46597"/>
                  </a:moveTo>
                  <a:cubicBezTo>
                    <a:pt x="3619" y="46597"/>
                    <a:pt x="3031" y="46467"/>
                    <a:pt x="2508" y="46205"/>
                  </a:cubicBezTo>
                  <a:cubicBezTo>
                    <a:pt x="1463" y="45748"/>
                    <a:pt x="678" y="44964"/>
                    <a:pt x="286" y="43918"/>
                  </a:cubicBezTo>
                  <a:cubicBezTo>
                    <a:pt x="-106" y="42873"/>
                    <a:pt x="-106" y="41762"/>
                    <a:pt x="351" y="40716"/>
                  </a:cubicBezTo>
                  <a:lnTo>
                    <a:pt x="17211" y="2490"/>
                  </a:lnTo>
                  <a:cubicBezTo>
                    <a:pt x="18126" y="465"/>
                    <a:pt x="20674" y="-581"/>
                    <a:pt x="22765" y="334"/>
                  </a:cubicBezTo>
                  <a:cubicBezTo>
                    <a:pt x="23745" y="791"/>
                    <a:pt x="24529" y="1575"/>
                    <a:pt x="24986" y="2621"/>
                  </a:cubicBezTo>
                  <a:cubicBezTo>
                    <a:pt x="25379" y="3666"/>
                    <a:pt x="25313" y="4843"/>
                    <a:pt x="24921" y="5823"/>
                  </a:cubicBezTo>
                  <a:lnTo>
                    <a:pt x="7997" y="44114"/>
                  </a:lnTo>
                  <a:cubicBezTo>
                    <a:pt x="7344" y="45617"/>
                    <a:pt x="5841" y="46597"/>
                    <a:pt x="4207" y="465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64A7C9F0-0186-496A-AC7D-3AC1B3445786}"/>
                </a:ext>
              </a:extLst>
            </p:cNvPr>
            <p:cNvSpPr/>
            <p:nvPr/>
          </p:nvSpPr>
          <p:spPr>
            <a:xfrm>
              <a:off x="8933299" y="2724702"/>
              <a:ext cx="52275" cy="6534"/>
            </a:xfrm>
            <a:custGeom>
              <a:avLst/>
              <a:gdLst>
                <a:gd name="connsiteX0" fmla="*/ 49335 w 52275"/>
                <a:gd name="connsiteY0" fmla="*/ 8495 h 6534"/>
                <a:gd name="connsiteX1" fmla="*/ 49335 w 52275"/>
                <a:gd name="connsiteY1" fmla="*/ 8495 h 6534"/>
                <a:gd name="connsiteX2" fmla="*/ 40971 w 52275"/>
                <a:gd name="connsiteY2" fmla="*/ 8495 h 6534"/>
                <a:gd name="connsiteX3" fmla="*/ 36789 w 52275"/>
                <a:gd name="connsiteY3" fmla="*/ 4313 h 6534"/>
                <a:gd name="connsiteX4" fmla="*/ 40971 w 52275"/>
                <a:gd name="connsiteY4" fmla="*/ 131 h 6534"/>
                <a:gd name="connsiteX5" fmla="*/ 40971 w 52275"/>
                <a:gd name="connsiteY5" fmla="*/ 131 h 6534"/>
                <a:gd name="connsiteX6" fmla="*/ 49335 w 52275"/>
                <a:gd name="connsiteY6" fmla="*/ 131 h 6534"/>
                <a:gd name="connsiteX7" fmla="*/ 53517 w 52275"/>
                <a:gd name="connsiteY7" fmla="*/ 4313 h 6534"/>
                <a:gd name="connsiteX8" fmla="*/ 49335 w 52275"/>
                <a:gd name="connsiteY8" fmla="*/ 8495 h 6534"/>
                <a:gd name="connsiteX9" fmla="*/ 28425 w 52275"/>
                <a:gd name="connsiteY9" fmla="*/ 8429 h 6534"/>
                <a:gd name="connsiteX10" fmla="*/ 28425 w 52275"/>
                <a:gd name="connsiteY10" fmla="*/ 8429 h 6534"/>
                <a:gd name="connsiteX11" fmla="*/ 20061 w 52275"/>
                <a:gd name="connsiteY11" fmla="*/ 8429 h 6534"/>
                <a:gd name="connsiteX12" fmla="*/ 15879 w 52275"/>
                <a:gd name="connsiteY12" fmla="*/ 4247 h 6534"/>
                <a:gd name="connsiteX13" fmla="*/ 20061 w 52275"/>
                <a:gd name="connsiteY13" fmla="*/ 65 h 6534"/>
                <a:gd name="connsiteX14" fmla="*/ 20061 w 52275"/>
                <a:gd name="connsiteY14" fmla="*/ 65 h 6534"/>
                <a:gd name="connsiteX15" fmla="*/ 28425 w 52275"/>
                <a:gd name="connsiteY15" fmla="*/ 65 h 6534"/>
                <a:gd name="connsiteX16" fmla="*/ 32607 w 52275"/>
                <a:gd name="connsiteY16" fmla="*/ 4247 h 6534"/>
                <a:gd name="connsiteX17" fmla="*/ 28425 w 52275"/>
                <a:gd name="connsiteY17" fmla="*/ 8429 h 6534"/>
                <a:gd name="connsiteX18" fmla="*/ 7515 w 52275"/>
                <a:gd name="connsiteY18" fmla="*/ 8364 h 6534"/>
                <a:gd name="connsiteX19" fmla="*/ 7515 w 52275"/>
                <a:gd name="connsiteY19" fmla="*/ 8364 h 6534"/>
                <a:gd name="connsiteX20" fmla="*/ 4182 w 52275"/>
                <a:gd name="connsiteY20" fmla="*/ 8364 h 6534"/>
                <a:gd name="connsiteX21" fmla="*/ 0 w 52275"/>
                <a:gd name="connsiteY21" fmla="*/ 4182 h 6534"/>
                <a:gd name="connsiteX22" fmla="*/ 4182 w 52275"/>
                <a:gd name="connsiteY22" fmla="*/ 0 h 6534"/>
                <a:gd name="connsiteX23" fmla="*/ 4182 w 52275"/>
                <a:gd name="connsiteY23" fmla="*/ 0 h 6534"/>
                <a:gd name="connsiteX24" fmla="*/ 7515 w 52275"/>
                <a:gd name="connsiteY24" fmla="*/ 0 h 6534"/>
                <a:gd name="connsiteX25" fmla="*/ 11697 w 52275"/>
                <a:gd name="connsiteY25" fmla="*/ 4182 h 6534"/>
                <a:gd name="connsiteX26" fmla="*/ 7515 w 52275"/>
                <a:gd name="connsiteY2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2275" h="6534">
                  <a:moveTo>
                    <a:pt x="49335" y="8495"/>
                  </a:moveTo>
                  <a:cubicBezTo>
                    <a:pt x="49335" y="8495"/>
                    <a:pt x="49335" y="8495"/>
                    <a:pt x="49335" y="8495"/>
                  </a:cubicBezTo>
                  <a:lnTo>
                    <a:pt x="40971" y="8495"/>
                  </a:lnTo>
                  <a:cubicBezTo>
                    <a:pt x="38684" y="8495"/>
                    <a:pt x="36789" y="6600"/>
                    <a:pt x="36789" y="4313"/>
                  </a:cubicBezTo>
                  <a:cubicBezTo>
                    <a:pt x="36789" y="2026"/>
                    <a:pt x="38684" y="131"/>
                    <a:pt x="40971" y="131"/>
                  </a:cubicBezTo>
                  <a:cubicBezTo>
                    <a:pt x="40971" y="131"/>
                    <a:pt x="40971" y="131"/>
                    <a:pt x="40971" y="131"/>
                  </a:cubicBezTo>
                  <a:lnTo>
                    <a:pt x="49335" y="131"/>
                  </a:lnTo>
                  <a:cubicBezTo>
                    <a:pt x="51622" y="131"/>
                    <a:pt x="53517" y="2026"/>
                    <a:pt x="53517" y="4313"/>
                  </a:cubicBezTo>
                  <a:cubicBezTo>
                    <a:pt x="53517" y="6600"/>
                    <a:pt x="51687" y="8495"/>
                    <a:pt x="49335" y="8495"/>
                  </a:cubicBezTo>
                  <a:close/>
                  <a:moveTo>
                    <a:pt x="28425" y="8429"/>
                  </a:moveTo>
                  <a:cubicBezTo>
                    <a:pt x="28425" y="8429"/>
                    <a:pt x="28425" y="8429"/>
                    <a:pt x="28425" y="8429"/>
                  </a:cubicBezTo>
                  <a:lnTo>
                    <a:pt x="20061" y="8429"/>
                  </a:lnTo>
                  <a:cubicBezTo>
                    <a:pt x="17774" y="8429"/>
                    <a:pt x="15879" y="6534"/>
                    <a:pt x="15879" y="4247"/>
                  </a:cubicBezTo>
                  <a:cubicBezTo>
                    <a:pt x="15879" y="1960"/>
                    <a:pt x="17774" y="65"/>
                    <a:pt x="20061" y="65"/>
                  </a:cubicBezTo>
                  <a:cubicBezTo>
                    <a:pt x="20061" y="65"/>
                    <a:pt x="20061" y="65"/>
                    <a:pt x="20061" y="65"/>
                  </a:cubicBezTo>
                  <a:lnTo>
                    <a:pt x="28425" y="65"/>
                  </a:lnTo>
                  <a:cubicBezTo>
                    <a:pt x="30712" y="65"/>
                    <a:pt x="32607" y="1960"/>
                    <a:pt x="32607" y="4247"/>
                  </a:cubicBezTo>
                  <a:cubicBezTo>
                    <a:pt x="32607" y="6600"/>
                    <a:pt x="30778" y="8429"/>
                    <a:pt x="28425" y="8429"/>
                  </a:cubicBezTo>
                  <a:close/>
                  <a:moveTo>
                    <a:pt x="7515" y="8364"/>
                  </a:moveTo>
                  <a:cubicBezTo>
                    <a:pt x="7515" y="8364"/>
                    <a:pt x="7515" y="8364"/>
                    <a:pt x="7515" y="8364"/>
                  </a:cubicBez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cubicBezTo>
                    <a:pt x="4182" y="0"/>
                    <a:pt x="4182" y="0"/>
                    <a:pt x="4182" y="0"/>
                  </a:cubicBezTo>
                  <a:lnTo>
                    <a:pt x="7515" y="0"/>
                  </a:lnTo>
                  <a:cubicBezTo>
                    <a:pt x="9802" y="0"/>
                    <a:pt x="11697" y="1895"/>
                    <a:pt x="11697" y="4182"/>
                  </a:cubicBezTo>
                  <a:cubicBezTo>
                    <a:pt x="11697" y="6534"/>
                    <a:pt x="9867" y="8364"/>
                    <a:pt x="751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463CA0B3-1729-4846-BCB8-C6241DB76E04}"/>
                </a:ext>
              </a:extLst>
            </p:cNvPr>
            <p:cNvSpPr/>
            <p:nvPr/>
          </p:nvSpPr>
          <p:spPr>
            <a:xfrm>
              <a:off x="8568615" y="2723591"/>
              <a:ext cx="52275" cy="6534"/>
            </a:xfrm>
            <a:custGeom>
              <a:avLst/>
              <a:gdLst>
                <a:gd name="connsiteX0" fmla="*/ 49334 w 52275"/>
                <a:gd name="connsiteY0" fmla="*/ 8495 h 6534"/>
                <a:gd name="connsiteX1" fmla="*/ 49334 w 52275"/>
                <a:gd name="connsiteY1" fmla="*/ 8495 h 6534"/>
                <a:gd name="connsiteX2" fmla="*/ 40971 w 52275"/>
                <a:gd name="connsiteY2" fmla="*/ 8495 h 6534"/>
                <a:gd name="connsiteX3" fmla="*/ 36789 w 52275"/>
                <a:gd name="connsiteY3" fmla="*/ 4313 h 6534"/>
                <a:gd name="connsiteX4" fmla="*/ 40971 w 52275"/>
                <a:gd name="connsiteY4" fmla="*/ 131 h 6534"/>
                <a:gd name="connsiteX5" fmla="*/ 40971 w 52275"/>
                <a:gd name="connsiteY5" fmla="*/ 131 h 6534"/>
                <a:gd name="connsiteX6" fmla="*/ 49334 w 52275"/>
                <a:gd name="connsiteY6" fmla="*/ 131 h 6534"/>
                <a:gd name="connsiteX7" fmla="*/ 53516 w 52275"/>
                <a:gd name="connsiteY7" fmla="*/ 4313 h 6534"/>
                <a:gd name="connsiteX8" fmla="*/ 49334 w 52275"/>
                <a:gd name="connsiteY8" fmla="*/ 8495 h 6534"/>
                <a:gd name="connsiteX9" fmla="*/ 28424 w 52275"/>
                <a:gd name="connsiteY9" fmla="*/ 8429 h 6534"/>
                <a:gd name="connsiteX10" fmla="*/ 28424 w 52275"/>
                <a:gd name="connsiteY10" fmla="*/ 8429 h 6534"/>
                <a:gd name="connsiteX11" fmla="*/ 20060 w 52275"/>
                <a:gd name="connsiteY11" fmla="*/ 8429 h 6534"/>
                <a:gd name="connsiteX12" fmla="*/ 15878 w 52275"/>
                <a:gd name="connsiteY12" fmla="*/ 4247 h 6534"/>
                <a:gd name="connsiteX13" fmla="*/ 20060 w 52275"/>
                <a:gd name="connsiteY13" fmla="*/ 65 h 6534"/>
                <a:gd name="connsiteX14" fmla="*/ 20060 w 52275"/>
                <a:gd name="connsiteY14" fmla="*/ 65 h 6534"/>
                <a:gd name="connsiteX15" fmla="*/ 28424 w 52275"/>
                <a:gd name="connsiteY15" fmla="*/ 65 h 6534"/>
                <a:gd name="connsiteX16" fmla="*/ 32607 w 52275"/>
                <a:gd name="connsiteY16" fmla="*/ 4247 h 6534"/>
                <a:gd name="connsiteX17" fmla="*/ 28424 w 52275"/>
                <a:gd name="connsiteY17" fmla="*/ 8429 h 6534"/>
                <a:gd name="connsiteX18" fmla="*/ 7515 w 52275"/>
                <a:gd name="connsiteY18" fmla="*/ 8364 h 6534"/>
                <a:gd name="connsiteX19" fmla="*/ 7515 w 52275"/>
                <a:gd name="connsiteY19" fmla="*/ 8364 h 6534"/>
                <a:gd name="connsiteX20" fmla="*/ 4182 w 52275"/>
                <a:gd name="connsiteY20" fmla="*/ 8364 h 6534"/>
                <a:gd name="connsiteX21" fmla="*/ 0 w 52275"/>
                <a:gd name="connsiteY21" fmla="*/ 4182 h 6534"/>
                <a:gd name="connsiteX22" fmla="*/ 4182 w 52275"/>
                <a:gd name="connsiteY22" fmla="*/ 0 h 6534"/>
                <a:gd name="connsiteX23" fmla="*/ 4182 w 52275"/>
                <a:gd name="connsiteY23" fmla="*/ 0 h 6534"/>
                <a:gd name="connsiteX24" fmla="*/ 7515 w 52275"/>
                <a:gd name="connsiteY24" fmla="*/ 0 h 6534"/>
                <a:gd name="connsiteX25" fmla="*/ 11696 w 52275"/>
                <a:gd name="connsiteY25" fmla="*/ 4182 h 6534"/>
                <a:gd name="connsiteX26" fmla="*/ 7515 w 52275"/>
                <a:gd name="connsiteY2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2275" h="6534">
                  <a:moveTo>
                    <a:pt x="49334" y="8495"/>
                  </a:moveTo>
                  <a:cubicBezTo>
                    <a:pt x="49334" y="8495"/>
                    <a:pt x="49334" y="8495"/>
                    <a:pt x="49334" y="8495"/>
                  </a:cubicBezTo>
                  <a:lnTo>
                    <a:pt x="40971" y="8495"/>
                  </a:lnTo>
                  <a:cubicBezTo>
                    <a:pt x="38683" y="8495"/>
                    <a:pt x="36789" y="6600"/>
                    <a:pt x="36789" y="4313"/>
                  </a:cubicBezTo>
                  <a:cubicBezTo>
                    <a:pt x="36789" y="2026"/>
                    <a:pt x="38683" y="131"/>
                    <a:pt x="40971" y="131"/>
                  </a:cubicBezTo>
                  <a:cubicBezTo>
                    <a:pt x="40971" y="131"/>
                    <a:pt x="40971" y="131"/>
                    <a:pt x="40971" y="131"/>
                  </a:cubicBezTo>
                  <a:lnTo>
                    <a:pt x="49334" y="131"/>
                  </a:lnTo>
                  <a:cubicBezTo>
                    <a:pt x="51622" y="131"/>
                    <a:pt x="53516" y="2026"/>
                    <a:pt x="53516" y="4313"/>
                  </a:cubicBezTo>
                  <a:cubicBezTo>
                    <a:pt x="53451" y="6665"/>
                    <a:pt x="51622" y="8495"/>
                    <a:pt x="49334" y="8495"/>
                  </a:cubicBezTo>
                  <a:close/>
                  <a:moveTo>
                    <a:pt x="28424" y="8429"/>
                  </a:moveTo>
                  <a:cubicBezTo>
                    <a:pt x="28424" y="8429"/>
                    <a:pt x="28424" y="8429"/>
                    <a:pt x="28424" y="8429"/>
                  </a:cubicBezTo>
                  <a:lnTo>
                    <a:pt x="20060" y="8429"/>
                  </a:lnTo>
                  <a:cubicBezTo>
                    <a:pt x="17773" y="8429"/>
                    <a:pt x="15878" y="6534"/>
                    <a:pt x="15878" y="4247"/>
                  </a:cubicBezTo>
                  <a:cubicBezTo>
                    <a:pt x="15878" y="1960"/>
                    <a:pt x="17773" y="65"/>
                    <a:pt x="20060" y="65"/>
                  </a:cubicBezTo>
                  <a:cubicBezTo>
                    <a:pt x="20060" y="65"/>
                    <a:pt x="20060" y="65"/>
                    <a:pt x="20060" y="65"/>
                  </a:cubicBezTo>
                  <a:lnTo>
                    <a:pt x="28424" y="65"/>
                  </a:lnTo>
                  <a:cubicBezTo>
                    <a:pt x="30711" y="65"/>
                    <a:pt x="32607" y="1960"/>
                    <a:pt x="32607" y="4247"/>
                  </a:cubicBezTo>
                  <a:cubicBezTo>
                    <a:pt x="32541" y="6600"/>
                    <a:pt x="30711" y="8429"/>
                    <a:pt x="28424" y="8429"/>
                  </a:cubicBezTo>
                  <a:close/>
                  <a:moveTo>
                    <a:pt x="7515" y="8364"/>
                  </a:moveTo>
                  <a:cubicBezTo>
                    <a:pt x="7449" y="8364"/>
                    <a:pt x="7449" y="8364"/>
                    <a:pt x="7515" y="8364"/>
                  </a:cubicBezTo>
                  <a:lnTo>
                    <a:pt x="4182" y="8364"/>
                  </a:lnTo>
                  <a:cubicBezTo>
                    <a:pt x="1894" y="8364"/>
                    <a:pt x="0" y="6469"/>
                    <a:pt x="0" y="4182"/>
                  </a:cubicBezTo>
                  <a:cubicBezTo>
                    <a:pt x="0" y="1895"/>
                    <a:pt x="1894" y="0"/>
                    <a:pt x="4182" y="0"/>
                  </a:cubicBezTo>
                  <a:cubicBezTo>
                    <a:pt x="4182" y="0"/>
                    <a:pt x="4182" y="0"/>
                    <a:pt x="4182" y="0"/>
                  </a:cubicBezTo>
                  <a:lnTo>
                    <a:pt x="7515" y="0"/>
                  </a:lnTo>
                  <a:cubicBezTo>
                    <a:pt x="9802" y="0"/>
                    <a:pt x="11696" y="1895"/>
                    <a:pt x="11696" y="4182"/>
                  </a:cubicBezTo>
                  <a:cubicBezTo>
                    <a:pt x="11631" y="6534"/>
                    <a:pt x="9802" y="8364"/>
                    <a:pt x="751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7A117BA4-450A-4B1D-BCF3-483255D755D3}"/>
                </a:ext>
              </a:extLst>
            </p:cNvPr>
            <p:cNvSpPr/>
            <p:nvPr/>
          </p:nvSpPr>
          <p:spPr>
            <a:xfrm>
              <a:off x="8886202" y="2837502"/>
              <a:ext cx="39206" cy="39206"/>
            </a:xfrm>
            <a:custGeom>
              <a:avLst/>
              <a:gdLst>
                <a:gd name="connsiteX0" fmla="*/ 35989 w 39206"/>
                <a:gd name="connsiteY0" fmla="*/ 40432 h 39206"/>
                <a:gd name="connsiteX1" fmla="*/ 33048 w 39206"/>
                <a:gd name="connsiteY1" fmla="*/ 39190 h 39206"/>
                <a:gd name="connsiteX2" fmla="*/ 27167 w 39206"/>
                <a:gd name="connsiteY2" fmla="*/ 33244 h 39206"/>
                <a:gd name="connsiteX3" fmla="*/ 27167 w 39206"/>
                <a:gd name="connsiteY3" fmla="*/ 27297 h 39206"/>
                <a:gd name="connsiteX4" fmla="*/ 33113 w 39206"/>
                <a:gd name="connsiteY4" fmla="*/ 27297 h 39206"/>
                <a:gd name="connsiteX5" fmla="*/ 38994 w 39206"/>
                <a:gd name="connsiteY5" fmla="*/ 33244 h 39206"/>
                <a:gd name="connsiteX6" fmla="*/ 38994 w 39206"/>
                <a:gd name="connsiteY6" fmla="*/ 39190 h 39206"/>
                <a:gd name="connsiteX7" fmla="*/ 35989 w 39206"/>
                <a:gd name="connsiteY7" fmla="*/ 40432 h 39206"/>
                <a:gd name="connsiteX8" fmla="*/ 21221 w 39206"/>
                <a:gd name="connsiteY8" fmla="*/ 25598 h 39206"/>
                <a:gd name="connsiteX9" fmla="*/ 18281 w 39206"/>
                <a:gd name="connsiteY9" fmla="*/ 24357 h 39206"/>
                <a:gd name="connsiteX10" fmla="*/ 12400 w 39206"/>
                <a:gd name="connsiteY10" fmla="*/ 18411 h 39206"/>
                <a:gd name="connsiteX11" fmla="*/ 12400 w 39206"/>
                <a:gd name="connsiteY11" fmla="*/ 12464 h 39206"/>
                <a:gd name="connsiteX12" fmla="*/ 18346 w 39206"/>
                <a:gd name="connsiteY12" fmla="*/ 12464 h 39206"/>
                <a:gd name="connsiteX13" fmla="*/ 24226 w 39206"/>
                <a:gd name="connsiteY13" fmla="*/ 18411 h 39206"/>
                <a:gd name="connsiteX14" fmla="*/ 24226 w 39206"/>
                <a:gd name="connsiteY14" fmla="*/ 24357 h 39206"/>
                <a:gd name="connsiteX15" fmla="*/ 21221 w 39206"/>
                <a:gd name="connsiteY15" fmla="*/ 25598 h 39206"/>
                <a:gd name="connsiteX16" fmla="*/ 6518 w 39206"/>
                <a:gd name="connsiteY16" fmla="*/ 10765 h 39206"/>
                <a:gd name="connsiteX17" fmla="*/ 3578 w 39206"/>
                <a:gd name="connsiteY17" fmla="*/ 9524 h 39206"/>
                <a:gd name="connsiteX18" fmla="*/ 1225 w 39206"/>
                <a:gd name="connsiteY18" fmla="*/ 7172 h 39206"/>
                <a:gd name="connsiteX19" fmla="*/ 1225 w 39206"/>
                <a:gd name="connsiteY19" fmla="*/ 1225 h 39206"/>
                <a:gd name="connsiteX20" fmla="*/ 7172 w 39206"/>
                <a:gd name="connsiteY20" fmla="*/ 1225 h 39206"/>
                <a:gd name="connsiteX21" fmla="*/ 9524 w 39206"/>
                <a:gd name="connsiteY21" fmla="*/ 3578 h 39206"/>
                <a:gd name="connsiteX22" fmla="*/ 9524 w 39206"/>
                <a:gd name="connsiteY22" fmla="*/ 9524 h 39206"/>
                <a:gd name="connsiteX23" fmla="*/ 6518 w 39206"/>
                <a:gd name="connsiteY23" fmla="*/ 1076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206" h="39206">
                  <a:moveTo>
                    <a:pt x="35989" y="40432"/>
                  </a:moveTo>
                  <a:cubicBezTo>
                    <a:pt x="34943" y="40432"/>
                    <a:pt x="33833" y="40040"/>
                    <a:pt x="33048" y="39190"/>
                  </a:cubicBezTo>
                  <a:lnTo>
                    <a:pt x="27167" y="33244"/>
                  </a:lnTo>
                  <a:cubicBezTo>
                    <a:pt x="25534" y="31610"/>
                    <a:pt x="25534" y="28931"/>
                    <a:pt x="27167" y="27297"/>
                  </a:cubicBezTo>
                  <a:cubicBezTo>
                    <a:pt x="28801" y="25664"/>
                    <a:pt x="31479" y="25664"/>
                    <a:pt x="33113" y="27297"/>
                  </a:cubicBezTo>
                  <a:lnTo>
                    <a:pt x="38994" y="33244"/>
                  </a:lnTo>
                  <a:cubicBezTo>
                    <a:pt x="40628" y="34877"/>
                    <a:pt x="40628" y="37556"/>
                    <a:pt x="38994" y="39190"/>
                  </a:cubicBezTo>
                  <a:cubicBezTo>
                    <a:pt x="38145" y="40040"/>
                    <a:pt x="37034" y="40432"/>
                    <a:pt x="35989" y="40432"/>
                  </a:cubicBezTo>
                  <a:close/>
                  <a:moveTo>
                    <a:pt x="21221" y="25598"/>
                  </a:moveTo>
                  <a:cubicBezTo>
                    <a:pt x="20175" y="25598"/>
                    <a:pt x="19065" y="25206"/>
                    <a:pt x="18281" y="24357"/>
                  </a:cubicBezTo>
                  <a:lnTo>
                    <a:pt x="12400" y="18411"/>
                  </a:lnTo>
                  <a:cubicBezTo>
                    <a:pt x="10766" y="16777"/>
                    <a:pt x="10766" y="14098"/>
                    <a:pt x="12400" y="12464"/>
                  </a:cubicBezTo>
                  <a:cubicBezTo>
                    <a:pt x="14033" y="10831"/>
                    <a:pt x="16712" y="10831"/>
                    <a:pt x="18346" y="12464"/>
                  </a:cubicBezTo>
                  <a:lnTo>
                    <a:pt x="24226" y="18411"/>
                  </a:lnTo>
                  <a:cubicBezTo>
                    <a:pt x="25860" y="20044"/>
                    <a:pt x="25860" y="22723"/>
                    <a:pt x="24226" y="24357"/>
                  </a:cubicBezTo>
                  <a:cubicBezTo>
                    <a:pt x="23377" y="25206"/>
                    <a:pt x="22332" y="25598"/>
                    <a:pt x="21221" y="25598"/>
                  </a:cubicBezTo>
                  <a:close/>
                  <a:moveTo>
                    <a:pt x="6518" y="10765"/>
                  </a:moveTo>
                  <a:cubicBezTo>
                    <a:pt x="5407" y="10765"/>
                    <a:pt x="4362" y="10373"/>
                    <a:pt x="3578" y="9524"/>
                  </a:cubicBezTo>
                  <a:lnTo>
                    <a:pt x="1225" y="7172"/>
                  </a:lnTo>
                  <a:cubicBezTo>
                    <a:pt x="-408" y="5538"/>
                    <a:pt x="-408" y="2859"/>
                    <a:pt x="1225" y="1225"/>
                  </a:cubicBezTo>
                  <a:cubicBezTo>
                    <a:pt x="2859" y="-408"/>
                    <a:pt x="5538" y="-408"/>
                    <a:pt x="7172" y="1225"/>
                  </a:cubicBezTo>
                  <a:lnTo>
                    <a:pt x="9524" y="3578"/>
                  </a:lnTo>
                  <a:cubicBezTo>
                    <a:pt x="11158" y="5211"/>
                    <a:pt x="11158" y="7890"/>
                    <a:pt x="9524" y="9524"/>
                  </a:cubicBezTo>
                  <a:cubicBezTo>
                    <a:pt x="8675" y="10373"/>
                    <a:pt x="7564" y="10765"/>
                    <a:pt x="6518" y="107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B63FCDC3-8C00-4E06-9940-660AF880493B}"/>
                </a:ext>
              </a:extLst>
            </p:cNvPr>
            <p:cNvSpPr/>
            <p:nvPr/>
          </p:nvSpPr>
          <p:spPr>
            <a:xfrm>
              <a:off x="8629074" y="2578805"/>
              <a:ext cx="39206" cy="39206"/>
            </a:xfrm>
            <a:custGeom>
              <a:avLst/>
              <a:gdLst>
                <a:gd name="connsiteX0" fmla="*/ 35989 w 39206"/>
                <a:gd name="connsiteY0" fmla="*/ 40432 h 39206"/>
                <a:gd name="connsiteX1" fmla="*/ 33048 w 39206"/>
                <a:gd name="connsiteY1" fmla="*/ 39190 h 39206"/>
                <a:gd name="connsiteX2" fmla="*/ 27167 w 39206"/>
                <a:gd name="connsiteY2" fmla="*/ 33244 h 39206"/>
                <a:gd name="connsiteX3" fmla="*/ 27167 w 39206"/>
                <a:gd name="connsiteY3" fmla="*/ 27297 h 39206"/>
                <a:gd name="connsiteX4" fmla="*/ 33113 w 39206"/>
                <a:gd name="connsiteY4" fmla="*/ 27297 h 39206"/>
                <a:gd name="connsiteX5" fmla="*/ 38994 w 39206"/>
                <a:gd name="connsiteY5" fmla="*/ 33244 h 39206"/>
                <a:gd name="connsiteX6" fmla="*/ 38994 w 39206"/>
                <a:gd name="connsiteY6" fmla="*/ 39190 h 39206"/>
                <a:gd name="connsiteX7" fmla="*/ 35989 w 39206"/>
                <a:gd name="connsiteY7" fmla="*/ 40432 h 39206"/>
                <a:gd name="connsiteX8" fmla="*/ 21286 w 39206"/>
                <a:gd name="connsiteY8" fmla="*/ 25598 h 39206"/>
                <a:gd name="connsiteX9" fmla="*/ 18345 w 39206"/>
                <a:gd name="connsiteY9" fmla="*/ 24357 h 39206"/>
                <a:gd name="connsiteX10" fmla="*/ 12465 w 39206"/>
                <a:gd name="connsiteY10" fmla="*/ 18411 h 39206"/>
                <a:gd name="connsiteX11" fmla="*/ 12465 w 39206"/>
                <a:gd name="connsiteY11" fmla="*/ 12464 h 39206"/>
                <a:gd name="connsiteX12" fmla="*/ 18411 w 39206"/>
                <a:gd name="connsiteY12" fmla="*/ 12464 h 39206"/>
                <a:gd name="connsiteX13" fmla="*/ 24292 w 39206"/>
                <a:gd name="connsiteY13" fmla="*/ 18411 h 39206"/>
                <a:gd name="connsiteX14" fmla="*/ 24292 w 39206"/>
                <a:gd name="connsiteY14" fmla="*/ 24357 h 39206"/>
                <a:gd name="connsiteX15" fmla="*/ 21286 w 39206"/>
                <a:gd name="connsiteY15" fmla="*/ 25598 h 39206"/>
                <a:gd name="connsiteX16" fmla="*/ 6518 w 39206"/>
                <a:gd name="connsiteY16" fmla="*/ 10765 h 39206"/>
                <a:gd name="connsiteX17" fmla="*/ 3577 w 39206"/>
                <a:gd name="connsiteY17" fmla="*/ 9524 h 39206"/>
                <a:gd name="connsiteX18" fmla="*/ 1225 w 39206"/>
                <a:gd name="connsiteY18" fmla="*/ 7171 h 39206"/>
                <a:gd name="connsiteX19" fmla="*/ 1225 w 39206"/>
                <a:gd name="connsiteY19" fmla="*/ 1225 h 39206"/>
                <a:gd name="connsiteX20" fmla="*/ 7172 w 39206"/>
                <a:gd name="connsiteY20" fmla="*/ 1225 h 39206"/>
                <a:gd name="connsiteX21" fmla="*/ 9524 w 39206"/>
                <a:gd name="connsiteY21" fmla="*/ 3578 h 39206"/>
                <a:gd name="connsiteX22" fmla="*/ 9524 w 39206"/>
                <a:gd name="connsiteY22" fmla="*/ 9524 h 39206"/>
                <a:gd name="connsiteX23" fmla="*/ 6518 w 39206"/>
                <a:gd name="connsiteY23" fmla="*/ 1076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206" h="39206">
                  <a:moveTo>
                    <a:pt x="35989" y="40432"/>
                  </a:moveTo>
                  <a:cubicBezTo>
                    <a:pt x="34943" y="40432"/>
                    <a:pt x="33832" y="40040"/>
                    <a:pt x="33048" y="39190"/>
                  </a:cubicBezTo>
                  <a:lnTo>
                    <a:pt x="27167" y="33244"/>
                  </a:lnTo>
                  <a:cubicBezTo>
                    <a:pt x="25534" y="31610"/>
                    <a:pt x="25534" y="28931"/>
                    <a:pt x="27167" y="27297"/>
                  </a:cubicBezTo>
                  <a:cubicBezTo>
                    <a:pt x="28801" y="25664"/>
                    <a:pt x="31479" y="25664"/>
                    <a:pt x="33113" y="27297"/>
                  </a:cubicBezTo>
                  <a:lnTo>
                    <a:pt x="38994" y="33244"/>
                  </a:lnTo>
                  <a:cubicBezTo>
                    <a:pt x="40628" y="34877"/>
                    <a:pt x="40628" y="37556"/>
                    <a:pt x="38994" y="39190"/>
                  </a:cubicBezTo>
                  <a:cubicBezTo>
                    <a:pt x="38145" y="40040"/>
                    <a:pt x="37034" y="40432"/>
                    <a:pt x="35989" y="40432"/>
                  </a:cubicBezTo>
                  <a:close/>
                  <a:moveTo>
                    <a:pt x="21286" y="25598"/>
                  </a:moveTo>
                  <a:cubicBezTo>
                    <a:pt x="20241" y="25598"/>
                    <a:pt x="19129" y="25206"/>
                    <a:pt x="18345" y="24357"/>
                  </a:cubicBezTo>
                  <a:lnTo>
                    <a:pt x="12465" y="18411"/>
                  </a:lnTo>
                  <a:cubicBezTo>
                    <a:pt x="10831" y="16777"/>
                    <a:pt x="10831" y="14098"/>
                    <a:pt x="12465" y="12464"/>
                  </a:cubicBezTo>
                  <a:cubicBezTo>
                    <a:pt x="14099" y="10831"/>
                    <a:pt x="16777" y="10831"/>
                    <a:pt x="18411" y="12464"/>
                  </a:cubicBezTo>
                  <a:lnTo>
                    <a:pt x="24292" y="18411"/>
                  </a:lnTo>
                  <a:cubicBezTo>
                    <a:pt x="25925" y="20044"/>
                    <a:pt x="25925" y="22723"/>
                    <a:pt x="24292" y="24357"/>
                  </a:cubicBezTo>
                  <a:cubicBezTo>
                    <a:pt x="23377" y="25206"/>
                    <a:pt x="22331" y="25598"/>
                    <a:pt x="21286" y="25598"/>
                  </a:cubicBezTo>
                  <a:close/>
                  <a:moveTo>
                    <a:pt x="6518" y="10765"/>
                  </a:moveTo>
                  <a:cubicBezTo>
                    <a:pt x="5473" y="10765"/>
                    <a:pt x="4362" y="10373"/>
                    <a:pt x="3577" y="9524"/>
                  </a:cubicBezTo>
                  <a:lnTo>
                    <a:pt x="1225" y="7171"/>
                  </a:lnTo>
                  <a:cubicBezTo>
                    <a:pt x="-408" y="5538"/>
                    <a:pt x="-408" y="2859"/>
                    <a:pt x="1225" y="1225"/>
                  </a:cubicBezTo>
                  <a:cubicBezTo>
                    <a:pt x="2859" y="-408"/>
                    <a:pt x="5538" y="-408"/>
                    <a:pt x="7172" y="1225"/>
                  </a:cubicBezTo>
                  <a:lnTo>
                    <a:pt x="9524" y="3578"/>
                  </a:lnTo>
                  <a:cubicBezTo>
                    <a:pt x="11158" y="5211"/>
                    <a:pt x="11158" y="7890"/>
                    <a:pt x="9524" y="9524"/>
                  </a:cubicBezTo>
                  <a:cubicBezTo>
                    <a:pt x="8675" y="10373"/>
                    <a:pt x="7564" y="10765"/>
                    <a:pt x="6518" y="107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AC02110-39DF-4500-8843-8EAAB4603E82}"/>
                </a:ext>
              </a:extLst>
            </p:cNvPr>
            <p:cNvSpPr/>
            <p:nvPr/>
          </p:nvSpPr>
          <p:spPr>
            <a:xfrm>
              <a:off x="8772880" y="2884010"/>
              <a:ext cx="6534" cy="52275"/>
            </a:xfrm>
            <a:custGeom>
              <a:avLst/>
              <a:gdLst>
                <a:gd name="connsiteX0" fmla="*/ 4182 w 6534"/>
                <a:gd name="connsiteY0" fmla="*/ 53517 h 52275"/>
                <a:gd name="connsiteX1" fmla="*/ 4182 w 6534"/>
                <a:gd name="connsiteY1" fmla="*/ 53517 h 52275"/>
                <a:gd name="connsiteX2" fmla="*/ 0 w 6534"/>
                <a:gd name="connsiteY2" fmla="*/ 49335 h 52275"/>
                <a:gd name="connsiteX3" fmla="*/ 0 w 6534"/>
                <a:gd name="connsiteY3" fmla="*/ 40971 h 52275"/>
                <a:gd name="connsiteX4" fmla="*/ 4182 w 6534"/>
                <a:gd name="connsiteY4" fmla="*/ 36789 h 52275"/>
                <a:gd name="connsiteX5" fmla="*/ 4182 w 6534"/>
                <a:gd name="connsiteY5" fmla="*/ 36789 h 52275"/>
                <a:gd name="connsiteX6" fmla="*/ 8363 w 6534"/>
                <a:gd name="connsiteY6" fmla="*/ 40971 h 52275"/>
                <a:gd name="connsiteX7" fmla="*/ 8363 w 6534"/>
                <a:gd name="connsiteY7" fmla="*/ 49335 h 52275"/>
                <a:gd name="connsiteX8" fmla="*/ 4182 w 6534"/>
                <a:gd name="connsiteY8" fmla="*/ 53517 h 52275"/>
                <a:gd name="connsiteX9" fmla="*/ 4248 w 6534"/>
                <a:gd name="connsiteY9" fmla="*/ 32607 h 52275"/>
                <a:gd name="connsiteX10" fmla="*/ 4248 w 6534"/>
                <a:gd name="connsiteY10" fmla="*/ 32607 h 52275"/>
                <a:gd name="connsiteX11" fmla="*/ 65 w 6534"/>
                <a:gd name="connsiteY11" fmla="*/ 28425 h 52275"/>
                <a:gd name="connsiteX12" fmla="*/ 65 w 6534"/>
                <a:gd name="connsiteY12" fmla="*/ 20061 h 52275"/>
                <a:gd name="connsiteX13" fmla="*/ 4248 w 6534"/>
                <a:gd name="connsiteY13" fmla="*/ 15879 h 52275"/>
                <a:gd name="connsiteX14" fmla="*/ 4248 w 6534"/>
                <a:gd name="connsiteY14" fmla="*/ 15879 h 52275"/>
                <a:gd name="connsiteX15" fmla="*/ 8429 w 6534"/>
                <a:gd name="connsiteY15" fmla="*/ 20061 h 52275"/>
                <a:gd name="connsiteX16" fmla="*/ 8429 w 6534"/>
                <a:gd name="connsiteY16" fmla="*/ 28425 h 52275"/>
                <a:gd name="connsiteX17" fmla="*/ 4248 w 6534"/>
                <a:gd name="connsiteY17" fmla="*/ 32607 h 52275"/>
                <a:gd name="connsiteX18" fmla="*/ 4312 w 6534"/>
                <a:gd name="connsiteY18" fmla="*/ 11697 h 52275"/>
                <a:gd name="connsiteX19" fmla="*/ 4312 w 6534"/>
                <a:gd name="connsiteY19" fmla="*/ 11697 h 52275"/>
                <a:gd name="connsiteX20" fmla="*/ 131 w 6534"/>
                <a:gd name="connsiteY20" fmla="*/ 7515 h 52275"/>
                <a:gd name="connsiteX21" fmla="*/ 131 w 6534"/>
                <a:gd name="connsiteY21" fmla="*/ 4182 h 52275"/>
                <a:gd name="connsiteX22" fmla="*/ 4312 w 6534"/>
                <a:gd name="connsiteY22" fmla="*/ 0 h 52275"/>
                <a:gd name="connsiteX23" fmla="*/ 4312 w 6534"/>
                <a:gd name="connsiteY23" fmla="*/ 0 h 52275"/>
                <a:gd name="connsiteX24" fmla="*/ 8494 w 6534"/>
                <a:gd name="connsiteY24" fmla="*/ 4182 h 52275"/>
                <a:gd name="connsiteX25" fmla="*/ 8494 w 6534"/>
                <a:gd name="connsiteY25" fmla="*/ 7515 h 52275"/>
                <a:gd name="connsiteX26" fmla="*/ 4312 w 6534"/>
                <a:gd name="connsiteY26" fmla="*/ 11697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534" h="52275">
                  <a:moveTo>
                    <a:pt x="4182" y="53517"/>
                  </a:moveTo>
                  <a:cubicBezTo>
                    <a:pt x="4182" y="53517"/>
                    <a:pt x="4182" y="53517"/>
                    <a:pt x="4182" y="53517"/>
                  </a:cubicBezTo>
                  <a:cubicBezTo>
                    <a:pt x="1829" y="53517"/>
                    <a:pt x="0" y="51622"/>
                    <a:pt x="0" y="49335"/>
                  </a:cubicBezTo>
                  <a:lnTo>
                    <a:pt x="0" y="40971"/>
                  </a:lnTo>
                  <a:cubicBezTo>
                    <a:pt x="0" y="38684"/>
                    <a:pt x="1894" y="36789"/>
                    <a:pt x="4182" y="36789"/>
                  </a:cubicBezTo>
                  <a:cubicBezTo>
                    <a:pt x="4182" y="36789"/>
                    <a:pt x="4182" y="36789"/>
                    <a:pt x="4182" y="36789"/>
                  </a:cubicBezTo>
                  <a:cubicBezTo>
                    <a:pt x="6469" y="36789"/>
                    <a:pt x="8363" y="38684"/>
                    <a:pt x="8363" y="40971"/>
                  </a:cubicBezTo>
                  <a:lnTo>
                    <a:pt x="8363" y="49335"/>
                  </a:lnTo>
                  <a:cubicBezTo>
                    <a:pt x="8363" y="51687"/>
                    <a:pt x="6534" y="53517"/>
                    <a:pt x="4182" y="53517"/>
                  </a:cubicBezTo>
                  <a:close/>
                  <a:moveTo>
                    <a:pt x="4248" y="32607"/>
                  </a:moveTo>
                  <a:cubicBezTo>
                    <a:pt x="4248" y="32607"/>
                    <a:pt x="4248" y="32607"/>
                    <a:pt x="4248" y="32607"/>
                  </a:cubicBezTo>
                  <a:cubicBezTo>
                    <a:pt x="1894" y="32607"/>
                    <a:pt x="65" y="30712"/>
                    <a:pt x="65" y="28425"/>
                  </a:cubicBezTo>
                  <a:lnTo>
                    <a:pt x="65" y="20061"/>
                  </a:lnTo>
                  <a:cubicBezTo>
                    <a:pt x="65" y="17774"/>
                    <a:pt x="1960" y="15879"/>
                    <a:pt x="4248" y="15879"/>
                  </a:cubicBezTo>
                  <a:cubicBezTo>
                    <a:pt x="4248" y="15879"/>
                    <a:pt x="4248" y="15879"/>
                    <a:pt x="4248" y="15879"/>
                  </a:cubicBezTo>
                  <a:cubicBezTo>
                    <a:pt x="6534" y="15879"/>
                    <a:pt x="8429" y="17774"/>
                    <a:pt x="8429" y="20061"/>
                  </a:cubicBezTo>
                  <a:lnTo>
                    <a:pt x="8429" y="28425"/>
                  </a:lnTo>
                  <a:cubicBezTo>
                    <a:pt x="8429" y="30777"/>
                    <a:pt x="6600" y="32607"/>
                    <a:pt x="4248" y="32607"/>
                  </a:cubicBezTo>
                  <a:close/>
                  <a:moveTo>
                    <a:pt x="4312" y="11697"/>
                  </a:moveTo>
                  <a:cubicBezTo>
                    <a:pt x="4312" y="11697"/>
                    <a:pt x="4312" y="11697"/>
                    <a:pt x="4312" y="11697"/>
                  </a:cubicBezTo>
                  <a:cubicBezTo>
                    <a:pt x="1960" y="11697"/>
                    <a:pt x="131" y="9802"/>
                    <a:pt x="131" y="7515"/>
                  </a:cubicBezTo>
                  <a:lnTo>
                    <a:pt x="131" y="4182"/>
                  </a:lnTo>
                  <a:cubicBezTo>
                    <a:pt x="131" y="1895"/>
                    <a:pt x="2025" y="0"/>
                    <a:pt x="4312" y="0"/>
                  </a:cubicBezTo>
                  <a:cubicBezTo>
                    <a:pt x="4312" y="0"/>
                    <a:pt x="4312" y="0"/>
                    <a:pt x="4312" y="0"/>
                  </a:cubicBezTo>
                  <a:cubicBezTo>
                    <a:pt x="6600" y="0"/>
                    <a:pt x="8494" y="1895"/>
                    <a:pt x="8494" y="4182"/>
                  </a:cubicBezTo>
                  <a:lnTo>
                    <a:pt x="8494" y="7515"/>
                  </a:lnTo>
                  <a:cubicBezTo>
                    <a:pt x="8494" y="9867"/>
                    <a:pt x="6665" y="11697"/>
                    <a:pt x="4312" y="116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2CC5E231-EDE0-416D-8ABD-199C387C78F3}"/>
                </a:ext>
              </a:extLst>
            </p:cNvPr>
            <p:cNvSpPr/>
            <p:nvPr/>
          </p:nvSpPr>
          <p:spPr>
            <a:xfrm>
              <a:off x="8773990" y="2519261"/>
              <a:ext cx="6534" cy="52275"/>
            </a:xfrm>
            <a:custGeom>
              <a:avLst/>
              <a:gdLst>
                <a:gd name="connsiteX0" fmla="*/ 4182 w 6534"/>
                <a:gd name="connsiteY0" fmla="*/ 53517 h 52275"/>
                <a:gd name="connsiteX1" fmla="*/ 4182 w 6534"/>
                <a:gd name="connsiteY1" fmla="*/ 53517 h 52275"/>
                <a:gd name="connsiteX2" fmla="*/ 0 w 6534"/>
                <a:gd name="connsiteY2" fmla="*/ 49335 h 52275"/>
                <a:gd name="connsiteX3" fmla="*/ 0 w 6534"/>
                <a:gd name="connsiteY3" fmla="*/ 40971 h 52275"/>
                <a:gd name="connsiteX4" fmla="*/ 4182 w 6534"/>
                <a:gd name="connsiteY4" fmla="*/ 36789 h 52275"/>
                <a:gd name="connsiteX5" fmla="*/ 4182 w 6534"/>
                <a:gd name="connsiteY5" fmla="*/ 36789 h 52275"/>
                <a:gd name="connsiteX6" fmla="*/ 8364 w 6534"/>
                <a:gd name="connsiteY6" fmla="*/ 40971 h 52275"/>
                <a:gd name="connsiteX7" fmla="*/ 8364 w 6534"/>
                <a:gd name="connsiteY7" fmla="*/ 49335 h 52275"/>
                <a:gd name="connsiteX8" fmla="*/ 4182 w 6534"/>
                <a:gd name="connsiteY8" fmla="*/ 53517 h 52275"/>
                <a:gd name="connsiteX9" fmla="*/ 4248 w 6534"/>
                <a:gd name="connsiteY9" fmla="*/ 32607 h 52275"/>
                <a:gd name="connsiteX10" fmla="*/ 4248 w 6534"/>
                <a:gd name="connsiteY10" fmla="*/ 32607 h 52275"/>
                <a:gd name="connsiteX11" fmla="*/ 65 w 6534"/>
                <a:gd name="connsiteY11" fmla="*/ 28425 h 52275"/>
                <a:gd name="connsiteX12" fmla="*/ 65 w 6534"/>
                <a:gd name="connsiteY12" fmla="*/ 20061 h 52275"/>
                <a:gd name="connsiteX13" fmla="*/ 4248 w 6534"/>
                <a:gd name="connsiteY13" fmla="*/ 15879 h 52275"/>
                <a:gd name="connsiteX14" fmla="*/ 4248 w 6534"/>
                <a:gd name="connsiteY14" fmla="*/ 15879 h 52275"/>
                <a:gd name="connsiteX15" fmla="*/ 8430 w 6534"/>
                <a:gd name="connsiteY15" fmla="*/ 20061 h 52275"/>
                <a:gd name="connsiteX16" fmla="*/ 8430 w 6534"/>
                <a:gd name="connsiteY16" fmla="*/ 28425 h 52275"/>
                <a:gd name="connsiteX17" fmla="*/ 4248 w 6534"/>
                <a:gd name="connsiteY17" fmla="*/ 32607 h 52275"/>
                <a:gd name="connsiteX18" fmla="*/ 4313 w 6534"/>
                <a:gd name="connsiteY18" fmla="*/ 11697 h 52275"/>
                <a:gd name="connsiteX19" fmla="*/ 4313 w 6534"/>
                <a:gd name="connsiteY19" fmla="*/ 11697 h 52275"/>
                <a:gd name="connsiteX20" fmla="*/ 131 w 6534"/>
                <a:gd name="connsiteY20" fmla="*/ 7515 h 52275"/>
                <a:gd name="connsiteX21" fmla="*/ 131 w 6534"/>
                <a:gd name="connsiteY21" fmla="*/ 4182 h 52275"/>
                <a:gd name="connsiteX22" fmla="*/ 4313 w 6534"/>
                <a:gd name="connsiteY22" fmla="*/ 0 h 52275"/>
                <a:gd name="connsiteX23" fmla="*/ 4313 w 6534"/>
                <a:gd name="connsiteY23" fmla="*/ 0 h 52275"/>
                <a:gd name="connsiteX24" fmla="*/ 8495 w 6534"/>
                <a:gd name="connsiteY24" fmla="*/ 4182 h 52275"/>
                <a:gd name="connsiteX25" fmla="*/ 8495 w 6534"/>
                <a:gd name="connsiteY25" fmla="*/ 7515 h 52275"/>
                <a:gd name="connsiteX26" fmla="*/ 4313 w 6534"/>
                <a:gd name="connsiteY26" fmla="*/ 11697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534" h="52275">
                  <a:moveTo>
                    <a:pt x="4182" y="53517"/>
                  </a:moveTo>
                  <a:cubicBezTo>
                    <a:pt x="4182" y="53517"/>
                    <a:pt x="4182" y="53517"/>
                    <a:pt x="4182" y="53517"/>
                  </a:cubicBezTo>
                  <a:cubicBezTo>
                    <a:pt x="1830" y="53517"/>
                    <a:pt x="0" y="51622"/>
                    <a:pt x="0" y="49335"/>
                  </a:cubicBezTo>
                  <a:lnTo>
                    <a:pt x="0" y="40971"/>
                  </a:lnTo>
                  <a:cubicBezTo>
                    <a:pt x="0" y="38684"/>
                    <a:pt x="1895" y="36789"/>
                    <a:pt x="4182" y="36789"/>
                  </a:cubicBezTo>
                  <a:cubicBezTo>
                    <a:pt x="4182" y="36789"/>
                    <a:pt x="4182" y="36789"/>
                    <a:pt x="4182" y="36789"/>
                  </a:cubicBezTo>
                  <a:cubicBezTo>
                    <a:pt x="6469" y="36789"/>
                    <a:pt x="8364" y="38684"/>
                    <a:pt x="8364" y="40971"/>
                  </a:cubicBezTo>
                  <a:lnTo>
                    <a:pt x="8364" y="49335"/>
                  </a:lnTo>
                  <a:cubicBezTo>
                    <a:pt x="8364" y="51687"/>
                    <a:pt x="6534" y="53517"/>
                    <a:pt x="4182" y="53517"/>
                  </a:cubicBezTo>
                  <a:close/>
                  <a:moveTo>
                    <a:pt x="4248" y="32607"/>
                  </a:moveTo>
                  <a:cubicBezTo>
                    <a:pt x="4248" y="32607"/>
                    <a:pt x="4248" y="32607"/>
                    <a:pt x="4248" y="32607"/>
                  </a:cubicBezTo>
                  <a:cubicBezTo>
                    <a:pt x="1895" y="32607"/>
                    <a:pt x="65" y="30712"/>
                    <a:pt x="65" y="28425"/>
                  </a:cubicBezTo>
                  <a:lnTo>
                    <a:pt x="65" y="20061"/>
                  </a:lnTo>
                  <a:cubicBezTo>
                    <a:pt x="65" y="17774"/>
                    <a:pt x="1961" y="15879"/>
                    <a:pt x="4248" y="15879"/>
                  </a:cubicBezTo>
                  <a:cubicBezTo>
                    <a:pt x="4248" y="15879"/>
                    <a:pt x="4248" y="15879"/>
                    <a:pt x="4248" y="15879"/>
                  </a:cubicBezTo>
                  <a:cubicBezTo>
                    <a:pt x="6534" y="15879"/>
                    <a:pt x="8430" y="17774"/>
                    <a:pt x="8430" y="20061"/>
                  </a:cubicBezTo>
                  <a:lnTo>
                    <a:pt x="8430" y="28425"/>
                  </a:lnTo>
                  <a:cubicBezTo>
                    <a:pt x="8430" y="30777"/>
                    <a:pt x="6600" y="32607"/>
                    <a:pt x="4248" y="32607"/>
                  </a:cubicBezTo>
                  <a:close/>
                  <a:moveTo>
                    <a:pt x="4313" y="11697"/>
                  </a:moveTo>
                  <a:cubicBezTo>
                    <a:pt x="4313" y="11697"/>
                    <a:pt x="4313" y="11697"/>
                    <a:pt x="4313" y="11697"/>
                  </a:cubicBezTo>
                  <a:cubicBezTo>
                    <a:pt x="1961" y="11697"/>
                    <a:pt x="131" y="9802"/>
                    <a:pt x="131" y="7515"/>
                  </a:cubicBezTo>
                  <a:lnTo>
                    <a:pt x="131" y="4182"/>
                  </a:lnTo>
                  <a:cubicBezTo>
                    <a:pt x="131" y="1895"/>
                    <a:pt x="2026" y="0"/>
                    <a:pt x="4313" y="0"/>
                  </a:cubicBezTo>
                  <a:cubicBezTo>
                    <a:pt x="4313" y="0"/>
                    <a:pt x="4313" y="0"/>
                    <a:pt x="4313" y="0"/>
                  </a:cubicBezTo>
                  <a:cubicBezTo>
                    <a:pt x="6600" y="0"/>
                    <a:pt x="8495" y="1895"/>
                    <a:pt x="8495" y="4182"/>
                  </a:cubicBezTo>
                  <a:lnTo>
                    <a:pt x="8495" y="7515"/>
                  </a:lnTo>
                  <a:cubicBezTo>
                    <a:pt x="8495" y="9867"/>
                    <a:pt x="6600" y="11697"/>
                    <a:pt x="4313" y="116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CBCD84E0-2957-4EFF-944C-30130879A78D}"/>
                </a:ext>
              </a:extLst>
            </p:cNvPr>
            <p:cNvSpPr/>
            <p:nvPr/>
          </p:nvSpPr>
          <p:spPr>
            <a:xfrm>
              <a:off x="8628159" y="2836783"/>
              <a:ext cx="39206" cy="39206"/>
            </a:xfrm>
            <a:custGeom>
              <a:avLst/>
              <a:gdLst>
                <a:gd name="connsiteX0" fmla="*/ 4166 w 39206"/>
                <a:gd name="connsiteY0" fmla="*/ 40301 h 39206"/>
                <a:gd name="connsiteX1" fmla="*/ 1225 w 39206"/>
                <a:gd name="connsiteY1" fmla="*/ 39059 h 39206"/>
                <a:gd name="connsiteX2" fmla="*/ 1225 w 39206"/>
                <a:gd name="connsiteY2" fmla="*/ 33113 h 39206"/>
                <a:gd name="connsiteX3" fmla="*/ 7172 w 39206"/>
                <a:gd name="connsiteY3" fmla="*/ 27232 h 39206"/>
                <a:gd name="connsiteX4" fmla="*/ 13118 w 39206"/>
                <a:gd name="connsiteY4" fmla="*/ 27232 h 39206"/>
                <a:gd name="connsiteX5" fmla="*/ 13118 w 39206"/>
                <a:gd name="connsiteY5" fmla="*/ 33178 h 39206"/>
                <a:gd name="connsiteX6" fmla="*/ 7172 w 39206"/>
                <a:gd name="connsiteY6" fmla="*/ 39059 h 39206"/>
                <a:gd name="connsiteX7" fmla="*/ 4166 w 39206"/>
                <a:gd name="connsiteY7" fmla="*/ 40301 h 39206"/>
                <a:gd name="connsiteX8" fmla="*/ 18999 w 39206"/>
                <a:gd name="connsiteY8" fmla="*/ 25533 h 39206"/>
                <a:gd name="connsiteX9" fmla="*/ 16058 w 39206"/>
                <a:gd name="connsiteY9" fmla="*/ 24292 h 39206"/>
                <a:gd name="connsiteX10" fmla="*/ 16058 w 39206"/>
                <a:gd name="connsiteY10" fmla="*/ 18345 h 39206"/>
                <a:gd name="connsiteX11" fmla="*/ 22005 w 39206"/>
                <a:gd name="connsiteY11" fmla="*/ 12464 h 39206"/>
                <a:gd name="connsiteX12" fmla="*/ 27951 w 39206"/>
                <a:gd name="connsiteY12" fmla="*/ 12464 h 39206"/>
                <a:gd name="connsiteX13" fmla="*/ 27951 w 39206"/>
                <a:gd name="connsiteY13" fmla="*/ 18411 h 39206"/>
                <a:gd name="connsiteX14" fmla="*/ 22005 w 39206"/>
                <a:gd name="connsiteY14" fmla="*/ 24292 h 39206"/>
                <a:gd name="connsiteX15" fmla="*/ 18999 w 39206"/>
                <a:gd name="connsiteY15" fmla="*/ 25533 h 39206"/>
                <a:gd name="connsiteX16" fmla="*/ 33832 w 39206"/>
                <a:gd name="connsiteY16" fmla="*/ 10765 h 39206"/>
                <a:gd name="connsiteX17" fmla="*/ 30892 w 39206"/>
                <a:gd name="connsiteY17" fmla="*/ 9524 h 39206"/>
                <a:gd name="connsiteX18" fmla="*/ 30892 w 39206"/>
                <a:gd name="connsiteY18" fmla="*/ 3578 h 39206"/>
                <a:gd name="connsiteX19" fmla="*/ 33244 w 39206"/>
                <a:gd name="connsiteY19" fmla="*/ 1225 h 39206"/>
                <a:gd name="connsiteX20" fmla="*/ 39190 w 39206"/>
                <a:gd name="connsiteY20" fmla="*/ 1225 h 39206"/>
                <a:gd name="connsiteX21" fmla="*/ 39190 w 39206"/>
                <a:gd name="connsiteY21" fmla="*/ 7172 h 39206"/>
                <a:gd name="connsiteX22" fmla="*/ 36838 w 39206"/>
                <a:gd name="connsiteY22" fmla="*/ 9524 h 39206"/>
                <a:gd name="connsiteX23" fmla="*/ 33832 w 39206"/>
                <a:gd name="connsiteY23" fmla="*/ 1076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206" h="39206">
                  <a:moveTo>
                    <a:pt x="4166" y="40301"/>
                  </a:moveTo>
                  <a:cubicBezTo>
                    <a:pt x="3120" y="40301"/>
                    <a:pt x="2009" y="39909"/>
                    <a:pt x="1225" y="39059"/>
                  </a:cubicBezTo>
                  <a:cubicBezTo>
                    <a:pt x="-408" y="37426"/>
                    <a:pt x="-408" y="34747"/>
                    <a:pt x="1225" y="33113"/>
                  </a:cubicBezTo>
                  <a:lnTo>
                    <a:pt x="7172" y="27232"/>
                  </a:lnTo>
                  <a:cubicBezTo>
                    <a:pt x="8805" y="25598"/>
                    <a:pt x="11485" y="25598"/>
                    <a:pt x="13118" y="27232"/>
                  </a:cubicBezTo>
                  <a:cubicBezTo>
                    <a:pt x="14752" y="28866"/>
                    <a:pt x="14752" y="31545"/>
                    <a:pt x="13118" y="33178"/>
                  </a:cubicBezTo>
                  <a:lnTo>
                    <a:pt x="7172" y="39059"/>
                  </a:lnTo>
                  <a:cubicBezTo>
                    <a:pt x="6322" y="39909"/>
                    <a:pt x="5276" y="40301"/>
                    <a:pt x="4166" y="40301"/>
                  </a:cubicBezTo>
                  <a:close/>
                  <a:moveTo>
                    <a:pt x="18999" y="25533"/>
                  </a:moveTo>
                  <a:cubicBezTo>
                    <a:pt x="17954" y="25533"/>
                    <a:pt x="16842" y="25141"/>
                    <a:pt x="16058" y="24292"/>
                  </a:cubicBezTo>
                  <a:cubicBezTo>
                    <a:pt x="14425" y="22658"/>
                    <a:pt x="14425" y="19979"/>
                    <a:pt x="16058" y="18345"/>
                  </a:cubicBezTo>
                  <a:lnTo>
                    <a:pt x="22005" y="12464"/>
                  </a:lnTo>
                  <a:cubicBezTo>
                    <a:pt x="23639" y="10831"/>
                    <a:pt x="26318" y="10831"/>
                    <a:pt x="27951" y="12464"/>
                  </a:cubicBezTo>
                  <a:cubicBezTo>
                    <a:pt x="29585" y="14098"/>
                    <a:pt x="29585" y="16777"/>
                    <a:pt x="27951" y="18411"/>
                  </a:cubicBezTo>
                  <a:lnTo>
                    <a:pt x="22005" y="24292"/>
                  </a:lnTo>
                  <a:cubicBezTo>
                    <a:pt x="21155" y="25141"/>
                    <a:pt x="20110" y="25533"/>
                    <a:pt x="18999" y="25533"/>
                  </a:cubicBezTo>
                  <a:close/>
                  <a:moveTo>
                    <a:pt x="33832" y="10765"/>
                  </a:moveTo>
                  <a:cubicBezTo>
                    <a:pt x="32721" y="10765"/>
                    <a:pt x="31676" y="10373"/>
                    <a:pt x="30892" y="9524"/>
                  </a:cubicBezTo>
                  <a:cubicBezTo>
                    <a:pt x="29258" y="7890"/>
                    <a:pt x="29258" y="5211"/>
                    <a:pt x="30892" y="3578"/>
                  </a:cubicBezTo>
                  <a:lnTo>
                    <a:pt x="33244" y="1225"/>
                  </a:lnTo>
                  <a:cubicBezTo>
                    <a:pt x="34877" y="-408"/>
                    <a:pt x="37557" y="-408"/>
                    <a:pt x="39190" y="1225"/>
                  </a:cubicBezTo>
                  <a:cubicBezTo>
                    <a:pt x="40824" y="2859"/>
                    <a:pt x="40824" y="5538"/>
                    <a:pt x="39190" y="7172"/>
                  </a:cubicBezTo>
                  <a:lnTo>
                    <a:pt x="36838" y="9524"/>
                  </a:lnTo>
                  <a:cubicBezTo>
                    <a:pt x="35989" y="10373"/>
                    <a:pt x="34943" y="10765"/>
                    <a:pt x="33832" y="107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CF8730B8-1A08-44BB-9CDE-A28F909DEEDA}"/>
                </a:ext>
              </a:extLst>
            </p:cNvPr>
            <p:cNvSpPr/>
            <p:nvPr/>
          </p:nvSpPr>
          <p:spPr>
            <a:xfrm>
              <a:off x="8886856" y="2579720"/>
              <a:ext cx="39206" cy="39206"/>
            </a:xfrm>
            <a:custGeom>
              <a:avLst/>
              <a:gdLst>
                <a:gd name="connsiteX0" fmla="*/ 4165 w 39206"/>
                <a:gd name="connsiteY0" fmla="*/ 40236 h 39206"/>
                <a:gd name="connsiteX1" fmla="*/ 1225 w 39206"/>
                <a:gd name="connsiteY1" fmla="*/ 38994 h 39206"/>
                <a:gd name="connsiteX2" fmla="*/ 1225 w 39206"/>
                <a:gd name="connsiteY2" fmla="*/ 33048 h 39206"/>
                <a:gd name="connsiteX3" fmla="*/ 7171 w 39206"/>
                <a:gd name="connsiteY3" fmla="*/ 27167 h 39206"/>
                <a:gd name="connsiteX4" fmla="*/ 13117 w 39206"/>
                <a:gd name="connsiteY4" fmla="*/ 27167 h 39206"/>
                <a:gd name="connsiteX5" fmla="*/ 13117 w 39206"/>
                <a:gd name="connsiteY5" fmla="*/ 33113 h 39206"/>
                <a:gd name="connsiteX6" fmla="*/ 7171 w 39206"/>
                <a:gd name="connsiteY6" fmla="*/ 38994 h 39206"/>
                <a:gd name="connsiteX7" fmla="*/ 4165 w 39206"/>
                <a:gd name="connsiteY7" fmla="*/ 40236 h 39206"/>
                <a:gd name="connsiteX8" fmla="*/ 18999 w 39206"/>
                <a:gd name="connsiteY8" fmla="*/ 25468 h 39206"/>
                <a:gd name="connsiteX9" fmla="*/ 16058 w 39206"/>
                <a:gd name="connsiteY9" fmla="*/ 24226 h 39206"/>
                <a:gd name="connsiteX10" fmla="*/ 16058 w 39206"/>
                <a:gd name="connsiteY10" fmla="*/ 18280 h 39206"/>
                <a:gd name="connsiteX11" fmla="*/ 22004 w 39206"/>
                <a:gd name="connsiteY11" fmla="*/ 12399 h 39206"/>
                <a:gd name="connsiteX12" fmla="*/ 27951 w 39206"/>
                <a:gd name="connsiteY12" fmla="*/ 12399 h 39206"/>
                <a:gd name="connsiteX13" fmla="*/ 27951 w 39206"/>
                <a:gd name="connsiteY13" fmla="*/ 18345 h 39206"/>
                <a:gd name="connsiteX14" fmla="*/ 22004 w 39206"/>
                <a:gd name="connsiteY14" fmla="*/ 24226 h 39206"/>
                <a:gd name="connsiteX15" fmla="*/ 18999 w 39206"/>
                <a:gd name="connsiteY15" fmla="*/ 25468 h 39206"/>
                <a:gd name="connsiteX16" fmla="*/ 33832 w 39206"/>
                <a:gd name="connsiteY16" fmla="*/ 10765 h 39206"/>
                <a:gd name="connsiteX17" fmla="*/ 30891 w 39206"/>
                <a:gd name="connsiteY17" fmla="*/ 9524 h 39206"/>
                <a:gd name="connsiteX18" fmla="*/ 30891 w 39206"/>
                <a:gd name="connsiteY18" fmla="*/ 3578 h 39206"/>
                <a:gd name="connsiteX19" fmla="*/ 33243 w 39206"/>
                <a:gd name="connsiteY19" fmla="*/ 1225 h 39206"/>
                <a:gd name="connsiteX20" fmla="*/ 39190 w 39206"/>
                <a:gd name="connsiteY20" fmla="*/ 1225 h 39206"/>
                <a:gd name="connsiteX21" fmla="*/ 39190 w 39206"/>
                <a:gd name="connsiteY21" fmla="*/ 7172 h 39206"/>
                <a:gd name="connsiteX22" fmla="*/ 36837 w 39206"/>
                <a:gd name="connsiteY22" fmla="*/ 9524 h 39206"/>
                <a:gd name="connsiteX23" fmla="*/ 33832 w 39206"/>
                <a:gd name="connsiteY23" fmla="*/ 1076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206" h="39206">
                  <a:moveTo>
                    <a:pt x="4165" y="40236"/>
                  </a:moveTo>
                  <a:cubicBezTo>
                    <a:pt x="3120" y="40236"/>
                    <a:pt x="2009" y="39843"/>
                    <a:pt x="1225" y="38994"/>
                  </a:cubicBezTo>
                  <a:cubicBezTo>
                    <a:pt x="-408" y="37360"/>
                    <a:pt x="-408" y="34681"/>
                    <a:pt x="1225" y="33048"/>
                  </a:cubicBezTo>
                  <a:lnTo>
                    <a:pt x="7171" y="27167"/>
                  </a:lnTo>
                  <a:cubicBezTo>
                    <a:pt x="8805" y="25533"/>
                    <a:pt x="11484" y="25533"/>
                    <a:pt x="13117" y="27167"/>
                  </a:cubicBezTo>
                  <a:cubicBezTo>
                    <a:pt x="14751" y="28800"/>
                    <a:pt x="14751" y="31479"/>
                    <a:pt x="13117" y="33113"/>
                  </a:cubicBezTo>
                  <a:lnTo>
                    <a:pt x="7171" y="38994"/>
                  </a:lnTo>
                  <a:cubicBezTo>
                    <a:pt x="6321" y="39843"/>
                    <a:pt x="5276" y="40236"/>
                    <a:pt x="4165" y="40236"/>
                  </a:cubicBezTo>
                  <a:close/>
                  <a:moveTo>
                    <a:pt x="18999" y="25468"/>
                  </a:moveTo>
                  <a:cubicBezTo>
                    <a:pt x="17953" y="25468"/>
                    <a:pt x="16842" y="25076"/>
                    <a:pt x="16058" y="24226"/>
                  </a:cubicBezTo>
                  <a:cubicBezTo>
                    <a:pt x="14425" y="22593"/>
                    <a:pt x="14425" y="19914"/>
                    <a:pt x="16058" y="18280"/>
                  </a:cubicBezTo>
                  <a:lnTo>
                    <a:pt x="22004" y="12399"/>
                  </a:lnTo>
                  <a:cubicBezTo>
                    <a:pt x="23638" y="10765"/>
                    <a:pt x="26317" y="10765"/>
                    <a:pt x="27951" y="12399"/>
                  </a:cubicBezTo>
                  <a:cubicBezTo>
                    <a:pt x="29584" y="14033"/>
                    <a:pt x="29584" y="16712"/>
                    <a:pt x="27951" y="18345"/>
                  </a:cubicBezTo>
                  <a:lnTo>
                    <a:pt x="22004" y="24226"/>
                  </a:lnTo>
                  <a:cubicBezTo>
                    <a:pt x="21155" y="25076"/>
                    <a:pt x="20044" y="25468"/>
                    <a:pt x="18999" y="25468"/>
                  </a:cubicBezTo>
                  <a:close/>
                  <a:moveTo>
                    <a:pt x="33832" y="10765"/>
                  </a:moveTo>
                  <a:cubicBezTo>
                    <a:pt x="32786" y="10765"/>
                    <a:pt x="31675" y="10373"/>
                    <a:pt x="30891" y="9524"/>
                  </a:cubicBezTo>
                  <a:cubicBezTo>
                    <a:pt x="29257" y="7890"/>
                    <a:pt x="29257" y="5211"/>
                    <a:pt x="30891" y="3578"/>
                  </a:cubicBezTo>
                  <a:lnTo>
                    <a:pt x="33243" y="1225"/>
                  </a:lnTo>
                  <a:cubicBezTo>
                    <a:pt x="34877" y="-408"/>
                    <a:pt x="37556" y="-408"/>
                    <a:pt x="39190" y="1225"/>
                  </a:cubicBezTo>
                  <a:cubicBezTo>
                    <a:pt x="40823" y="2859"/>
                    <a:pt x="40823" y="5538"/>
                    <a:pt x="39190" y="7172"/>
                  </a:cubicBezTo>
                  <a:lnTo>
                    <a:pt x="36837" y="9524"/>
                  </a:lnTo>
                  <a:cubicBezTo>
                    <a:pt x="35988" y="10308"/>
                    <a:pt x="34877" y="10765"/>
                    <a:pt x="33832" y="107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7" name="Group 1746">
            <a:extLst>
              <a:ext uri="{FF2B5EF4-FFF2-40B4-BE49-F238E27FC236}">
                <a16:creationId xmlns:a16="http://schemas.microsoft.com/office/drawing/2014/main" id="{9FE4B203-1491-4901-BB59-9AFC460A59AC}"/>
              </a:ext>
            </a:extLst>
          </p:cNvPr>
          <p:cNvGrpSpPr/>
          <p:nvPr/>
        </p:nvGrpSpPr>
        <p:grpSpPr>
          <a:xfrm>
            <a:off x="9554330" y="2515916"/>
            <a:ext cx="508237" cy="508151"/>
            <a:chOff x="9635877" y="2516326"/>
            <a:chExt cx="420031" cy="419959"/>
          </a:xfrm>
          <a:solidFill>
            <a:srgbClr val="FFFFFF"/>
          </a:solidFill>
        </p:grpSpPr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F807937A-5F65-450B-A89B-4335C5E455DB}"/>
                </a:ext>
              </a:extLst>
            </p:cNvPr>
            <p:cNvSpPr/>
            <p:nvPr/>
          </p:nvSpPr>
          <p:spPr>
            <a:xfrm>
              <a:off x="9745605" y="2624840"/>
              <a:ext cx="137222" cy="137222"/>
            </a:xfrm>
            <a:custGeom>
              <a:avLst/>
              <a:gdLst>
                <a:gd name="connsiteX0" fmla="*/ 68138 w 137222"/>
                <a:gd name="connsiteY0" fmla="*/ 142074 h 137222"/>
                <a:gd name="connsiteX1" fmla="*/ 68138 w 137222"/>
                <a:gd name="connsiteY1" fmla="*/ 142074 h 137222"/>
                <a:gd name="connsiteX2" fmla="*/ 64283 w 137222"/>
                <a:gd name="connsiteY2" fmla="*/ 139721 h 137222"/>
                <a:gd name="connsiteX3" fmla="*/ 10243 w 137222"/>
                <a:gd name="connsiteY3" fmla="*/ 26546 h 137222"/>
                <a:gd name="connsiteX4" fmla="*/ 10048 w 137222"/>
                <a:gd name="connsiteY4" fmla="*/ 23344 h 137222"/>
                <a:gd name="connsiteX5" fmla="*/ 12204 w 137222"/>
                <a:gd name="connsiteY5" fmla="*/ 20926 h 137222"/>
                <a:gd name="connsiteX6" fmla="*/ 17758 w 137222"/>
                <a:gd name="connsiteY6" fmla="*/ 22886 h 137222"/>
                <a:gd name="connsiteX7" fmla="*/ 67746 w 137222"/>
                <a:gd name="connsiteY7" fmla="*/ 127633 h 137222"/>
                <a:gd name="connsiteX8" fmla="*/ 84670 w 137222"/>
                <a:gd name="connsiteY8" fmla="*/ 86923 h 137222"/>
                <a:gd name="connsiteX9" fmla="*/ 86891 w 137222"/>
                <a:gd name="connsiteY9" fmla="*/ 84636 h 137222"/>
                <a:gd name="connsiteX10" fmla="*/ 127667 w 137222"/>
                <a:gd name="connsiteY10" fmla="*/ 67778 h 137222"/>
                <a:gd name="connsiteX11" fmla="*/ 12726 w 137222"/>
                <a:gd name="connsiteY11" fmla="*/ 12889 h 137222"/>
                <a:gd name="connsiteX12" fmla="*/ 10374 w 137222"/>
                <a:gd name="connsiteY12" fmla="*/ 17136 h 137222"/>
                <a:gd name="connsiteX13" fmla="*/ 4820 w 137222"/>
                <a:gd name="connsiteY13" fmla="*/ 15176 h 137222"/>
                <a:gd name="connsiteX14" fmla="*/ 376 w 137222"/>
                <a:gd name="connsiteY14" fmla="*/ 5962 h 137222"/>
                <a:gd name="connsiteX15" fmla="*/ 1225 w 137222"/>
                <a:gd name="connsiteY15" fmla="*/ 1192 h 137222"/>
                <a:gd name="connsiteX16" fmla="*/ 5995 w 137222"/>
                <a:gd name="connsiteY16" fmla="*/ 408 h 137222"/>
                <a:gd name="connsiteX17" fmla="*/ 139755 w 137222"/>
                <a:gd name="connsiteY17" fmla="*/ 64249 h 137222"/>
                <a:gd name="connsiteX18" fmla="*/ 142107 w 137222"/>
                <a:gd name="connsiteY18" fmla="*/ 68170 h 137222"/>
                <a:gd name="connsiteX19" fmla="*/ 139559 w 137222"/>
                <a:gd name="connsiteY19" fmla="*/ 71960 h 137222"/>
                <a:gd name="connsiteX20" fmla="*/ 91727 w 137222"/>
                <a:gd name="connsiteY20" fmla="*/ 91693 h 137222"/>
                <a:gd name="connsiteX21" fmla="*/ 71928 w 137222"/>
                <a:gd name="connsiteY21" fmla="*/ 139525 h 137222"/>
                <a:gd name="connsiteX22" fmla="*/ 68138 w 137222"/>
                <a:gd name="connsiteY22" fmla="*/ 142074 h 137222"/>
                <a:gd name="connsiteX23" fmla="*/ 68138 w 137222"/>
                <a:gd name="connsiteY23" fmla="*/ 142074 h 13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7222" h="137222">
                  <a:moveTo>
                    <a:pt x="68138" y="142074"/>
                  </a:moveTo>
                  <a:lnTo>
                    <a:pt x="68138" y="142074"/>
                  </a:lnTo>
                  <a:cubicBezTo>
                    <a:pt x="66439" y="142074"/>
                    <a:pt x="64936" y="141159"/>
                    <a:pt x="64283" y="139721"/>
                  </a:cubicBezTo>
                  <a:lnTo>
                    <a:pt x="10243" y="26546"/>
                  </a:lnTo>
                  <a:cubicBezTo>
                    <a:pt x="9720" y="25500"/>
                    <a:pt x="9655" y="24389"/>
                    <a:pt x="10048" y="23344"/>
                  </a:cubicBezTo>
                  <a:cubicBezTo>
                    <a:pt x="10374" y="22233"/>
                    <a:pt x="11158" y="21449"/>
                    <a:pt x="12204" y="20926"/>
                  </a:cubicBezTo>
                  <a:cubicBezTo>
                    <a:pt x="14163" y="19946"/>
                    <a:pt x="16777" y="20861"/>
                    <a:pt x="17758" y="22886"/>
                  </a:cubicBezTo>
                  <a:lnTo>
                    <a:pt x="67746" y="127633"/>
                  </a:lnTo>
                  <a:lnTo>
                    <a:pt x="84670" y="86923"/>
                  </a:lnTo>
                  <a:cubicBezTo>
                    <a:pt x="85062" y="85878"/>
                    <a:pt x="85912" y="85094"/>
                    <a:pt x="86891" y="84636"/>
                  </a:cubicBezTo>
                  <a:lnTo>
                    <a:pt x="127667" y="67778"/>
                  </a:lnTo>
                  <a:lnTo>
                    <a:pt x="12726" y="12889"/>
                  </a:lnTo>
                  <a:cubicBezTo>
                    <a:pt x="12922" y="14653"/>
                    <a:pt x="12007" y="16352"/>
                    <a:pt x="10374" y="17136"/>
                  </a:cubicBezTo>
                  <a:cubicBezTo>
                    <a:pt x="8349" y="18116"/>
                    <a:pt x="5735" y="17201"/>
                    <a:pt x="4820" y="15176"/>
                  </a:cubicBezTo>
                  <a:lnTo>
                    <a:pt x="376" y="5962"/>
                  </a:lnTo>
                  <a:cubicBezTo>
                    <a:pt x="-343" y="4394"/>
                    <a:pt x="-16" y="2499"/>
                    <a:pt x="1225" y="1192"/>
                  </a:cubicBezTo>
                  <a:cubicBezTo>
                    <a:pt x="2402" y="16"/>
                    <a:pt x="4362" y="-376"/>
                    <a:pt x="5995" y="408"/>
                  </a:cubicBezTo>
                  <a:lnTo>
                    <a:pt x="139755" y="64249"/>
                  </a:lnTo>
                  <a:cubicBezTo>
                    <a:pt x="141192" y="64968"/>
                    <a:pt x="142173" y="66536"/>
                    <a:pt x="142107" y="68170"/>
                  </a:cubicBezTo>
                  <a:cubicBezTo>
                    <a:pt x="142042" y="69803"/>
                    <a:pt x="141062" y="71306"/>
                    <a:pt x="139559" y="71960"/>
                  </a:cubicBezTo>
                  <a:lnTo>
                    <a:pt x="91727" y="91693"/>
                  </a:lnTo>
                  <a:lnTo>
                    <a:pt x="71928" y="139525"/>
                  </a:lnTo>
                  <a:cubicBezTo>
                    <a:pt x="71275" y="141028"/>
                    <a:pt x="69837" y="142074"/>
                    <a:pt x="68138" y="142074"/>
                  </a:cubicBezTo>
                  <a:lnTo>
                    <a:pt x="68138" y="142074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6193F9F2-350F-48AB-B04F-93DAD8B8BF4A}"/>
                </a:ext>
              </a:extLst>
            </p:cNvPr>
            <p:cNvSpPr/>
            <p:nvPr/>
          </p:nvSpPr>
          <p:spPr>
            <a:xfrm>
              <a:off x="9745605" y="2624856"/>
              <a:ext cx="91481" cy="91481"/>
            </a:xfrm>
            <a:custGeom>
              <a:avLst/>
              <a:gdLst>
                <a:gd name="connsiteX0" fmla="*/ 88525 w 91481"/>
                <a:gd name="connsiteY0" fmla="*/ 92723 h 91481"/>
                <a:gd name="connsiteX1" fmla="*/ 85584 w 91481"/>
                <a:gd name="connsiteY1" fmla="*/ 91481 h 91481"/>
                <a:gd name="connsiteX2" fmla="*/ 1225 w 91481"/>
                <a:gd name="connsiteY2" fmla="*/ 7122 h 91481"/>
                <a:gd name="connsiteX3" fmla="*/ 1225 w 91481"/>
                <a:gd name="connsiteY3" fmla="*/ 1176 h 91481"/>
                <a:gd name="connsiteX4" fmla="*/ 7106 w 91481"/>
                <a:gd name="connsiteY4" fmla="*/ 1176 h 91481"/>
                <a:gd name="connsiteX5" fmla="*/ 91466 w 91481"/>
                <a:gd name="connsiteY5" fmla="*/ 85535 h 91481"/>
                <a:gd name="connsiteX6" fmla="*/ 91466 w 91481"/>
                <a:gd name="connsiteY6" fmla="*/ 91481 h 91481"/>
                <a:gd name="connsiteX7" fmla="*/ 88525 w 91481"/>
                <a:gd name="connsiteY7" fmla="*/ 92723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81" h="91481">
                  <a:moveTo>
                    <a:pt x="88525" y="92723"/>
                  </a:moveTo>
                  <a:cubicBezTo>
                    <a:pt x="87414" y="92723"/>
                    <a:pt x="86369" y="92266"/>
                    <a:pt x="85584" y="91481"/>
                  </a:cubicBezTo>
                  <a:lnTo>
                    <a:pt x="1225" y="7122"/>
                  </a:lnTo>
                  <a:cubicBezTo>
                    <a:pt x="-408" y="5489"/>
                    <a:pt x="-408" y="2810"/>
                    <a:pt x="1225" y="1176"/>
                  </a:cubicBezTo>
                  <a:cubicBezTo>
                    <a:pt x="2793" y="-392"/>
                    <a:pt x="5538" y="-392"/>
                    <a:pt x="7106" y="1176"/>
                  </a:cubicBezTo>
                  <a:lnTo>
                    <a:pt x="91466" y="85535"/>
                  </a:lnTo>
                  <a:cubicBezTo>
                    <a:pt x="93099" y="87169"/>
                    <a:pt x="93099" y="89848"/>
                    <a:pt x="91466" y="91481"/>
                  </a:cubicBezTo>
                  <a:cubicBezTo>
                    <a:pt x="90681" y="92266"/>
                    <a:pt x="89636" y="92723"/>
                    <a:pt x="88525" y="9272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B2879CA-C05E-4985-B8B3-0EA98D98FC7C}"/>
                </a:ext>
              </a:extLst>
            </p:cNvPr>
            <p:cNvSpPr/>
            <p:nvPr/>
          </p:nvSpPr>
          <p:spPr>
            <a:xfrm>
              <a:off x="9810668" y="2689873"/>
              <a:ext cx="137222" cy="137222"/>
            </a:xfrm>
            <a:custGeom>
              <a:avLst/>
              <a:gdLst>
                <a:gd name="connsiteX0" fmla="*/ 137879 w 137222"/>
                <a:gd name="connsiteY0" fmla="*/ 142123 h 137222"/>
                <a:gd name="connsiteX1" fmla="*/ 136115 w 137222"/>
                <a:gd name="connsiteY1" fmla="*/ 141731 h 137222"/>
                <a:gd name="connsiteX2" fmla="*/ 126967 w 137222"/>
                <a:gd name="connsiteY2" fmla="*/ 137353 h 137222"/>
                <a:gd name="connsiteX3" fmla="*/ 126901 w 137222"/>
                <a:gd name="connsiteY3" fmla="*/ 137353 h 137222"/>
                <a:gd name="connsiteX4" fmla="*/ 124941 w 137222"/>
                <a:gd name="connsiteY4" fmla="*/ 131733 h 137222"/>
                <a:gd name="connsiteX5" fmla="*/ 129188 w 137222"/>
                <a:gd name="connsiteY5" fmla="*/ 129381 h 137222"/>
                <a:gd name="connsiteX6" fmla="*/ 74299 w 137222"/>
                <a:gd name="connsiteY6" fmla="*/ 14441 h 137222"/>
                <a:gd name="connsiteX7" fmla="*/ 57441 w 137222"/>
                <a:gd name="connsiteY7" fmla="*/ 55216 h 137222"/>
                <a:gd name="connsiteX8" fmla="*/ 55154 w 137222"/>
                <a:gd name="connsiteY8" fmla="*/ 57437 h 137222"/>
                <a:gd name="connsiteX9" fmla="*/ 14444 w 137222"/>
                <a:gd name="connsiteY9" fmla="*/ 74361 h 137222"/>
                <a:gd name="connsiteX10" fmla="*/ 119191 w 137222"/>
                <a:gd name="connsiteY10" fmla="*/ 124349 h 137222"/>
                <a:gd name="connsiteX11" fmla="*/ 121151 w 137222"/>
                <a:gd name="connsiteY11" fmla="*/ 129904 h 137222"/>
                <a:gd name="connsiteX12" fmla="*/ 115597 w 137222"/>
                <a:gd name="connsiteY12" fmla="*/ 131929 h 137222"/>
                <a:gd name="connsiteX13" fmla="*/ 2356 w 137222"/>
                <a:gd name="connsiteY13" fmla="*/ 77825 h 137222"/>
                <a:gd name="connsiteX14" fmla="*/ 3 w 137222"/>
                <a:gd name="connsiteY14" fmla="*/ 73969 h 137222"/>
                <a:gd name="connsiteX15" fmla="*/ 2552 w 137222"/>
                <a:gd name="connsiteY15" fmla="*/ 70179 h 137222"/>
                <a:gd name="connsiteX16" fmla="*/ 50383 w 137222"/>
                <a:gd name="connsiteY16" fmla="*/ 50380 h 137222"/>
                <a:gd name="connsiteX17" fmla="*/ 70183 w 137222"/>
                <a:gd name="connsiteY17" fmla="*/ 2614 h 137222"/>
                <a:gd name="connsiteX18" fmla="*/ 73908 w 137222"/>
                <a:gd name="connsiteY18" fmla="*/ 0 h 137222"/>
                <a:gd name="connsiteX19" fmla="*/ 74038 w 137222"/>
                <a:gd name="connsiteY19" fmla="*/ 0 h 137222"/>
                <a:gd name="connsiteX20" fmla="*/ 77763 w 137222"/>
                <a:gd name="connsiteY20" fmla="*/ 2352 h 137222"/>
                <a:gd name="connsiteX21" fmla="*/ 141669 w 137222"/>
                <a:gd name="connsiteY21" fmla="*/ 136111 h 137222"/>
                <a:gd name="connsiteX22" fmla="*/ 140885 w 137222"/>
                <a:gd name="connsiteY22" fmla="*/ 140881 h 137222"/>
                <a:gd name="connsiteX23" fmla="*/ 137879 w 137222"/>
                <a:gd name="connsiteY23" fmla="*/ 142123 h 13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7222" h="137222">
                  <a:moveTo>
                    <a:pt x="137879" y="142123"/>
                  </a:moveTo>
                  <a:cubicBezTo>
                    <a:pt x="137291" y="142123"/>
                    <a:pt x="136638" y="141992"/>
                    <a:pt x="136115" y="141731"/>
                  </a:cubicBezTo>
                  <a:lnTo>
                    <a:pt x="126967" y="137353"/>
                  </a:lnTo>
                  <a:lnTo>
                    <a:pt x="126901" y="137353"/>
                  </a:lnTo>
                  <a:cubicBezTo>
                    <a:pt x="124810" y="136307"/>
                    <a:pt x="123895" y="133824"/>
                    <a:pt x="124941" y="131733"/>
                  </a:cubicBezTo>
                  <a:cubicBezTo>
                    <a:pt x="125660" y="130100"/>
                    <a:pt x="127424" y="129120"/>
                    <a:pt x="129188" y="129381"/>
                  </a:cubicBezTo>
                  <a:lnTo>
                    <a:pt x="74299" y="14441"/>
                  </a:lnTo>
                  <a:lnTo>
                    <a:pt x="57441" y="55216"/>
                  </a:lnTo>
                  <a:cubicBezTo>
                    <a:pt x="56983" y="56261"/>
                    <a:pt x="56199" y="57045"/>
                    <a:pt x="55154" y="57437"/>
                  </a:cubicBezTo>
                  <a:lnTo>
                    <a:pt x="14444" y="74361"/>
                  </a:lnTo>
                  <a:lnTo>
                    <a:pt x="119191" y="124349"/>
                  </a:lnTo>
                  <a:cubicBezTo>
                    <a:pt x="121282" y="125330"/>
                    <a:pt x="122131" y="127878"/>
                    <a:pt x="121151" y="129904"/>
                  </a:cubicBezTo>
                  <a:cubicBezTo>
                    <a:pt x="120171" y="131929"/>
                    <a:pt x="117557" y="132910"/>
                    <a:pt x="115597" y="131929"/>
                  </a:cubicBezTo>
                  <a:lnTo>
                    <a:pt x="2356" y="77825"/>
                  </a:lnTo>
                  <a:cubicBezTo>
                    <a:pt x="853" y="77106"/>
                    <a:pt x="-62" y="75603"/>
                    <a:pt x="3" y="73969"/>
                  </a:cubicBezTo>
                  <a:cubicBezTo>
                    <a:pt x="3" y="72270"/>
                    <a:pt x="1049" y="70833"/>
                    <a:pt x="2552" y="70179"/>
                  </a:cubicBezTo>
                  <a:lnTo>
                    <a:pt x="50383" y="50380"/>
                  </a:lnTo>
                  <a:lnTo>
                    <a:pt x="70183" y="2614"/>
                  </a:lnTo>
                  <a:cubicBezTo>
                    <a:pt x="70771" y="1046"/>
                    <a:pt x="72274" y="65"/>
                    <a:pt x="73908" y="0"/>
                  </a:cubicBezTo>
                  <a:lnTo>
                    <a:pt x="74038" y="0"/>
                  </a:lnTo>
                  <a:cubicBezTo>
                    <a:pt x="75672" y="0"/>
                    <a:pt x="77109" y="915"/>
                    <a:pt x="77763" y="2352"/>
                  </a:cubicBezTo>
                  <a:lnTo>
                    <a:pt x="141669" y="136111"/>
                  </a:lnTo>
                  <a:cubicBezTo>
                    <a:pt x="142453" y="137745"/>
                    <a:pt x="142126" y="139640"/>
                    <a:pt x="140885" y="140881"/>
                  </a:cubicBezTo>
                  <a:cubicBezTo>
                    <a:pt x="140101" y="141666"/>
                    <a:pt x="139055" y="142123"/>
                    <a:pt x="137879" y="14212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B32DCB2E-4DF3-45B3-8C01-ABC37900C477}"/>
                </a:ext>
              </a:extLst>
            </p:cNvPr>
            <p:cNvSpPr/>
            <p:nvPr/>
          </p:nvSpPr>
          <p:spPr>
            <a:xfrm>
              <a:off x="9860023" y="2739339"/>
              <a:ext cx="91481" cy="91481"/>
            </a:xfrm>
            <a:custGeom>
              <a:avLst/>
              <a:gdLst>
                <a:gd name="connsiteX0" fmla="*/ 88525 w 91481"/>
                <a:gd name="connsiteY0" fmla="*/ 92658 h 91481"/>
                <a:gd name="connsiteX1" fmla="*/ 85584 w 91481"/>
                <a:gd name="connsiteY1" fmla="*/ 91416 h 91481"/>
                <a:gd name="connsiteX2" fmla="*/ 1225 w 91481"/>
                <a:gd name="connsiteY2" fmla="*/ 7123 h 91481"/>
                <a:gd name="connsiteX3" fmla="*/ 1225 w 91481"/>
                <a:gd name="connsiteY3" fmla="*/ 1176 h 91481"/>
                <a:gd name="connsiteX4" fmla="*/ 7172 w 91481"/>
                <a:gd name="connsiteY4" fmla="*/ 1176 h 91481"/>
                <a:gd name="connsiteX5" fmla="*/ 91531 w 91481"/>
                <a:gd name="connsiteY5" fmla="*/ 85535 h 91481"/>
                <a:gd name="connsiteX6" fmla="*/ 92772 w 91481"/>
                <a:gd name="connsiteY6" fmla="*/ 88476 h 91481"/>
                <a:gd name="connsiteX7" fmla="*/ 91531 w 91481"/>
                <a:gd name="connsiteY7" fmla="*/ 91416 h 91481"/>
                <a:gd name="connsiteX8" fmla="*/ 88525 w 91481"/>
                <a:gd name="connsiteY8" fmla="*/ 92658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481" h="91481">
                  <a:moveTo>
                    <a:pt x="88525" y="92658"/>
                  </a:moveTo>
                  <a:cubicBezTo>
                    <a:pt x="87414" y="92658"/>
                    <a:pt x="86369" y="92200"/>
                    <a:pt x="85584" y="91416"/>
                  </a:cubicBezTo>
                  <a:lnTo>
                    <a:pt x="1225" y="7123"/>
                  </a:lnTo>
                  <a:cubicBezTo>
                    <a:pt x="-408" y="5489"/>
                    <a:pt x="-408" y="2810"/>
                    <a:pt x="1225" y="1176"/>
                  </a:cubicBezTo>
                  <a:cubicBezTo>
                    <a:pt x="2859" y="-392"/>
                    <a:pt x="5604" y="-392"/>
                    <a:pt x="7172" y="1176"/>
                  </a:cubicBezTo>
                  <a:lnTo>
                    <a:pt x="91531" y="85535"/>
                  </a:lnTo>
                  <a:cubicBezTo>
                    <a:pt x="92315" y="86319"/>
                    <a:pt x="92772" y="87365"/>
                    <a:pt x="92772" y="88476"/>
                  </a:cubicBezTo>
                  <a:cubicBezTo>
                    <a:pt x="92772" y="89587"/>
                    <a:pt x="92315" y="90632"/>
                    <a:pt x="91531" y="91416"/>
                  </a:cubicBezTo>
                  <a:cubicBezTo>
                    <a:pt x="90747" y="92200"/>
                    <a:pt x="89636" y="92658"/>
                    <a:pt x="88525" y="9265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2FDE7496-EF89-4A75-9ACC-A4091C4C401A}"/>
                </a:ext>
              </a:extLst>
            </p:cNvPr>
            <p:cNvSpPr/>
            <p:nvPr/>
          </p:nvSpPr>
          <p:spPr>
            <a:xfrm>
              <a:off x="9635877" y="2516326"/>
              <a:ext cx="418201" cy="418201"/>
            </a:xfrm>
            <a:custGeom>
              <a:avLst/>
              <a:gdLst>
                <a:gd name="connsiteX0" fmla="*/ 212106 w 418201"/>
                <a:gd name="connsiteY0" fmla="*/ 424207 h 418201"/>
                <a:gd name="connsiteX1" fmla="*/ 110431 w 418201"/>
                <a:gd name="connsiteY1" fmla="*/ 398331 h 418201"/>
                <a:gd name="connsiteX2" fmla="*/ 108798 w 418201"/>
                <a:gd name="connsiteY2" fmla="*/ 392646 h 418201"/>
                <a:gd name="connsiteX3" fmla="*/ 114483 w 418201"/>
                <a:gd name="connsiteY3" fmla="*/ 390947 h 418201"/>
                <a:gd name="connsiteX4" fmla="*/ 212106 w 418201"/>
                <a:gd name="connsiteY4" fmla="*/ 415843 h 418201"/>
                <a:gd name="connsiteX5" fmla="*/ 372657 w 418201"/>
                <a:gd name="connsiteY5" fmla="*/ 337561 h 418201"/>
                <a:gd name="connsiteX6" fmla="*/ 372722 w 418201"/>
                <a:gd name="connsiteY6" fmla="*/ 337496 h 418201"/>
                <a:gd name="connsiteX7" fmla="*/ 378538 w 418201"/>
                <a:gd name="connsiteY7" fmla="*/ 336842 h 418201"/>
                <a:gd name="connsiteX8" fmla="*/ 380106 w 418201"/>
                <a:gd name="connsiteY8" fmla="*/ 339652 h 418201"/>
                <a:gd name="connsiteX9" fmla="*/ 379256 w 418201"/>
                <a:gd name="connsiteY9" fmla="*/ 342723 h 418201"/>
                <a:gd name="connsiteX10" fmla="*/ 306594 w 418201"/>
                <a:gd name="connsiteY10" fmla="*/ 402056 h 418201"/>
                <a:gd name="connsiteX11" fmla="*/ 212106 w 418201"/>
                <a:gd name="connsiteY11" fmla="*/ 424207 h 418201"/>
                <a:gd name="connsiteX12" fmla="*/ 101610 w 418201"/>
                <a:gd name="connsiteY12" fmla="*/ 392450 h 418201"/>
                <a:gd name="connsiteX13" fmla="*/ 99388 w 418201"/>
                <a:gd name="connsiteY13" fmla="*/ 391862 h 418201"/>
                <a:gd name="connsiteX14" fmla="*/ 99323 w 418201"/>
                <a:gd name="connsiteY14" fmla="*/ 391731 h 418201"/>
                <a:gd name="connsiteX15" fmla="*/ 97559 w 418201"/>
                <a:gd name="connsiteY15" fmla="*/ 389248 h 418201"/>
                <a:gd name="connsiteX16" fmla="*/ 98081 w 418201"/>
                <a:gd name="connsiteY16" fmla="*/ 386046 h 418201"/>
                <a:gd name="connsiteX17" fmla="*/ 103832 w 418201"/>
                <a:gd name="connsiteY17" fmla="*/ 384739 h 418201"/>
                <a:gd name="connsiteX18" fmla="*/ 103832 w 418201"/>
                <a:gd name="connsiteY18" fmla="*/ 384739 h 418201"/>
                <a:gd name="connsiteX19" fmla="*/ 105204 w 418201"/>
                <a:gd name="connsiteY19" fmla="*/ 390490 h 418201"/>
                <a:gd name="connsiteX20" fmla="*/ 101610 w 418201"/>
                <a:gd name="connsiteY20" fmla="*/ 392450 h 418201"/>
                <a:gd name="connsiteX21" fmla="*/ 91220 w 418201"/>
                <a:gd name="connsiteY21" fmla="*/ 385458 h 418201"/>
                <a:gd name="connsiteX22" fmla="*/ 88802 w 418201"/>
                <a:gd name="connsiteY22" fmla="*/ 384674 h 418201"/>
                <a:gd name="connsiteX23" fmla="*/ 12612 w 418201"/>
                <a:gd name="connsiteY23" fmla="*/ 284306 h 418201"/>
                <a:gd name="connsiteX24" fmla="*/ 12743 w 418201"/>
                <a:gd name="connsiteY24" fmla="*/ 281104 h 418201"/>
                <a:gd name="connsiteX25" fmla="*/ 15095 w 418201"/>
                <a:gd name="connsiteY25" fmla="*/ 278948 h 418201"/>
                <a:gd name="connsiteX26" fmla="*/ 20453 w 418201"/>
                <a:gd name="connsiteY26" fmla="*/ 281431 h 418201"/>
                <a:gd name="connsiteX27" fmla="*/ 93573 w 418201"/>
                <a:gd name="connsiteY27" fmla="*/ 377878 h 418201"/>
                <a:gd name="connsiteX28" fmla="*/ 93638 w 418201"/>
                <a:gd name="connsiteY28" fmla="*/ 377878 h 418201"/>
                <a:gd name="connsiteX29" fmla="*/ 94618 w 418201"/>
                <a:gd name="connsiteY29" fmla="*/ 383759 h 418201"/>
                <a:gd name="connsiteX30" fmla="*/ 91220 w 418201"/>
                <a:gd name="connsiteY30" fmla="*/ 385458 h 418201"/>
                <a:gd name="connsiteX31" fmla="*/ 383373 w 418201"/>
                <a:gd name="connsiteY31" fmla="*/ 334229 h 418201"/>
                <a:gd name="connsiteX32" fmla="*/ 381021 w 418201"/>
                <a:gd name="connsiteY32" fmla="*/ 333445 h 418201"/>
                <a:gd name="connsiteX33" fmla="*/ 379322 w 418201"/>
                <a:gd name="connsiteY33" fmla="*/ 330765 h 418201"/>
                <a:gd name="connsiteX34" fmla="*/ 379975 w 418201"/>
                <a:gd name="connsiteY34" fmla="*/ 327629 h 418201"/>
                <a:gd name="connsiteX35" fmla="*/ 415914 w 418201"/>
                <a:gd name="connsiteY35" fmla="*/ 212101 h 418201"/>
                <a:gd name="connsiteX36" fmla="*/ 278823 w 418201"/>
                <a:gd name="connsiteY36" fmla="*/ 19467 h 418201"/>
                <a:gd name="connsiteX37" fmla="*/ 276405 w 418201"/>
                <a:gd name="connsiteY37" fmla="*/ 17376 h 418201"/>
                <a:gd name="connsiteX38" fmla="*/ 276209 w 418201"/>
                <a:gd name="connsiteY38" fmla="*/ 14174 h 418201"/>
                <a:gd name="connsiteX39" fmla="*/ 281567 w 418201"/>
                <a:gd name="connsiteY39" fmla="*/ 11560 h 418201"/>
                <a:gd name="connsiteX40" fmla="*/ 424278 w 418201"/>
                <a:gd name="connsiteY40" fmla="*/ 212101 h 418201"/>
                <a:gd name="connsiteX41" fmla="*/ 386837 w 418201"/>
                <a:gd name="connsiteY41" fmla="*/ 332399 h 418201"/>
                <a:gd name="connsiteX42" fmla="*/ 383373 w 418201"/>
                <a:gd name="connsiteY42" fmla="*/ 334229 h 418201"/>
                <a:gd name="connsiteX43" fmla="*/ 12612 w 418201"/>
                <a:gd name="connsiteY43" fmla="*/ 275092 h 418201"/>
                <a:gd name="connsiteX44" fmla="*/ 8626 w 418201"/>
                <a:gd name="connsiteY44" fmla="*/ 272152 h 418201"/>
                <a:gd name="connsiteX45" fmla="*/ 0 w 418201"/>
                <a:gd name="connsiteY45" fmla="*/ 212101 h 418201"/>
                <a:gd name="connsiteX46" fmla="*/ 33260 w 418201"/>
                <a:gd name="connsiteY46" fmla="*/ 97945 h 418201"/>
                <a:gd name="connsiteX47" fmla="*/ 119711 w 418201"/>
                <a:gd name="connsiteY47" fmla="*/ 21101 h 418201"/>
                <a:gd name="connsiteX48" fmla="*/ 125330 w 418201"/>
                <a:gd name="connsiteY48" fmla="*/ 22996 h 418201"/>
                <a:gd name="connsiteX49" fmla="*/ 123369 w 418201"/>
                <a:gd name="connsiteY49" fmla="*/ 28615 h 418201"/>
                <a:gd name="connsiteX50" fmla="*/ 8364 w 418201"/>
                <a:gd name="connsiteY50" fmla="*/ 212101 h 418201"/>
                <a:gd name="connsiteX51" fmla="*/ 16663 w 418201"/>
                <a:gd name="connsiteY51" fmla="*/ 269734 h 418201"/>
                <a:gd name="connsiteX52" fmla="*/ 16663 w 418201"/>
                <a:gd name="connsiteY52" fmla="*/ 269865 h 418201"/>
                <a:gd name="connsiteX53" fmla="*/ 13787 w 418201"/>
                <a:gd name="connsiteY53" fmla="*/ 274962 h 418201"/>
                <a:gd name="connsiteX54" fmla="*/ 12612 w 418201"/>
                <a:gd name="connsiteY54" fmla="*/ 275092 h 418201"/>
                <a:gd name="connsiteX55" fmla="*/ 132975 w 418201"/>
                <a:gd name="connsiteY55" fmla="*/ 23910 h 418201"/>
                <a:gd name="connsiteX56" fmla="*/ 129120 w 418201"/>
                <a:gd name="connsiteY56" fmla="*/ 21297 h 418201"/>
                <a:gd name="connsiteX57" fmla="*/ 131407 w 418201"/>
                <a:gd name="connsiteY57" fmla="*/ 15873 h 418201"/>
                <a:gd name="connsiteX58" fmla="*/ 136831 w 418201"/>
                <a:gd name="connsiteY58" fmla="*/ 18160 h 418201"/>
                <a:gd name="connsiteX59" fmla="*/ 134543 w 418201"/>
                <a:gd name="connsiteY59" fmla="*/ 23584 h 418201"/>
                <a:gd name="connsiteX60" fmla="*/ 132975 w 418201"/>
                <a:gd name="connsiteY60" fmla="*/ 23910 h 418201"/>
                <a:gd name="connsiteX61" fmla="*/ 144737 w 418201"/>
                <a:gd name="connsiteY61" fmla="*/ 19467 h 418201"/>
                <a:gd name="connsiteX62" fmla="*/ 140751 w 418201"/>
                <a:gd name="connsiteY62" fmla="*/ 16657 h 418201"/>
                <a:gd name="connsiteX63" fmla="*/ 143365 w 418201"/>
                <a:gd name="connsiteY63" fmla="*/ 11364 h 418201"/>
                <a:gd name="connsiteX64" fmla="*/ 269347 w 418201"/>
                <a:gd name="connsiteY64" fmla="*/ 7770 h 418201"/>
                <a:gd name="connsiteX65" fmla="*/ 272223 w 418201"/>
                <a:gd name="connsiteY65" fmla="*/ 12933 h 418201"/>
                <a:gd name="connsiteX66" fmla="*/ 267061 w 418201"/>
                <a:gd name="connsiteY66" fmla="*/ 15808 h 418201"/>
                <a:gd name="connsiteX67" fmla="*/ 146044 w 418201"/>
                <a:gd name="connsiteY67" fmla="*/ 19271 h 418201"/>
                <a:gd name="connsiteX68" fmla="*/ 145978 w 418201"/>
                <a:gd name="connsiteY68" fmla="*/ 19271 h 418201"/>
                <a:gd name="connsiteX69" fmla="*/ 144737 w 418201"/>
                <a:gd name="connsiteY69" fmla="*/ 19467 h 418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18201" h="418201">
                  <a:moveTo>
                    <a:pt x="212106" y="424207"/>
                  </a:moveTo>
                  <a:cubicBezTo>
                    <a:pt x="176625" y="424207"/>
                    <a:pt x="141470" y="415255"/>
                    <a:pt x="110431" y="398331"/>
                  </a:cubicBezTo>
                  <a:cubicBezTo>
                    <a:pt x="108405" y="397220"/>
                    <a:pt x="107687" y="394672"/>
                    <a:pt x="108798" y="392646"/>
                  </a:cubicBezTo>
                  <a:cubicBezTo>
                    <a:pt x="109844" y="390686"/>
                    <a:pt x="112522" y="389902"/>
                    <a:pt x="114483" y="390947"/>
                  </a:cubicBezTo>
                  <a:cubicBezTo>
                    <a:pt x="144214" y="407218"/>
                    <a:pt x="177931" y="415843"/>
                    <a:pt x="212106" y="415843"/>
                  </a:cubicBezTo>
                  <a:cubicBezTo>
                    <a:pt x="275229" y="415843"/>
                    <a:pt x="333777" y="387288"/>
                    <a:pt x="372657" y="337561"/>
                  </a:cubicBezTo>
                  <a:cubicBezTo>
                    <a:pt x="372722" y="337561"/>
                    <a:pt x="372722" y="337496"/>
                    <a:pt x="372722" y="337496"/>
                  </a:cubicBezTo>
                  <a:cubicBezTo>
                    <a:pt x="374159" y="335797"/>
                    <a:pt x="376839" y="335470"/>
                    <a:pt x="378538" y="336842"/>
                  </a:cubicBezTo>
                  <a:cubicBezTo>
                    <a:pt x="379453" y="337561"/>
                    <a:pt x="379975" y="338541"/>
                    <a:pt x="380106" y="339652"/>
                  </a:cubicBezTo>
                  <a:cubicBezTo>
                    <a:pt x="380237" y="340763"/>
                    <a:pt x="379975" y="341874"/>
                    <a:pt x="379256" y="342723"/>
                  </a:cubicBezTo>
                  <a:cubicBezTo>
                    <a:pt x="359849" y="367554"/>
                    <a:pt x="334691" y="388072"/>
                    <a:pt x="306594" y="402056"/>
                  </a:cubicBezTo>
                  <a:cubicBezTo>
                    <a:pt x="277058" y="416758"/>
                    <a:pt x="245301" y="424207"/>
                    <a:pt x="212106" y="424207"/>
                  </a:cubicBezTo>
                  <a:close/>
                  <a:moveTo>
                    <a:pt x="101610" y="392450"/>
                  </a:moveTo>
                  <a:cubicBezTo>
                    <a:pt x="100826" y="392450"/>
                    <a:pt x="100042" y="392254"/>
                    <a:pt x="99388" y="391862"/>
                  </a:cubicBezTo>
                  <a:cubicBezTo>
                    <a:pt x="99388" y="391797"/>
                    <a:pt x="99323" y="391797"/>
                    <a:pt x="99323" y="391731"/>
                  </a:cubicBezTo>
                  <a:cubicBezTo>
                    <a:pt x="98408" y="391143"/>
                    <a:pt x="97820" y="390294"/>
                    <a:pt x="97559" y="389248"/>
                  </a:cubicBezTo>
                  <a:cubicBezTo>
                    <a:pt x="97297" y="388137"/>
                    <a:pt x="97493" y="387027"/>
                    <a:pt x="98081" y="386046"/>
                  </a:cubicBezTo>
                  <a:cubicBezTo>
                    <a:pt x="99258" y="384217"/>
                    <a:pt x="101871" y="383563"/>
                    <a:pt x="103832" y="384739"/>
                  </a:cubicBezTo>
                  <a:lnTo>
                    <a:pt x="103832" y="384739"/>
                  </a:lnTo>
                  <a:cubicBezTo>
                    <a:pt x="105792" y="385981"/>
                    <a:pt x="106380" y="388529"/>
                    <a:pt x="105204" y="390490"/>
                  </a:cubicBezTo>
                  <a:cubicBezTo>
                    <a:pt x="104419" y="391731"/>
                    <a:pt x="103047" y="392450"/>
                    <a:pt x="101610" y="392450"/>
                  </a:cubicBezTo>
                  <a:close/>
                  <a:moveTo>
                    <a:pt x="91220" y="385458"/>
                  </a:moveTo>
                  <a:cubicBezTo>
                    <a:pt x="90306" y="385458"/>
                    <a:pt x="89456" y="385197"/>
                    <a:pt x="88802" y="384674"/>
                  </a:cubicBezTo>
                  <a:cubicBezTo>
                    <a:pt x="53582" y="359517"/>
                    <a:pt x="27249" y="324819"/>
                    <a:pt x="12612" y="284306"/>
                  </a:cubicBezTo>
                  <a:cubicBezTo>
                    <a:pt x="12219" y="283260"/>
                    <a:pt x="12219" y="282084"/>
                    <a:pt x="12743" y="281104"/>
                  </a:cubicBezTo>
                  <a:cubicBezTo>
                    <a:pt x="13200" y="280059"/>
                    <a:pt x="14049" y="279274"/>
                    <a:pt x="15095" y="278948"/>
                  </a:cubicBezTo>
                  <a:cubicBezTo>
                    <a:pt x="17185" y="278164"/>
                    <a:pt x="19669" y="279340"/>
                    <a:pt x="20453" y="281431"/>
                  </a:cubicBezTo>
                  <a:cubicBezTo>
                    <a:pt x="34502" y="320310"/>
                    <a:pt x="59790" y="353636"/>
                    <a:pt x="93573" y="377878"/>
                  </a:cubicBezTo>
                  <a:cubicBezTo>
                    <a:pt x="93638" y="377878"/>
                    <a:pt x="93638" y="377878"/>
                    <a:pt x="93638" y="377878"/>
                  </a:cubicBezTo>
                  <a:cubicBezTo>
                    <a:pt x="95533" y="379251"/>
                    <a:pt x="95925" y="381864"/>
                    <a:pt x="94618" y="383759"/>
                  </a:cubicBezTo>
                  <a:cubicBezTo>
                    <a:pt x="93834" y="384805"/>
                    <a:pt x="92527" y="385458"/>
                    <a:pt x="91220" y="385458"/>
                  </a:cubicBezTo>
                  <a:close/>
                  <a:moveTo>
                    <a:pt x="383373" y="334229"/>
                  </a:moveTo>
                  <a:cubicBezTo>
                    <a:pt x="382524" y="334229"/>
                    <a:pt x="381740" y="333967"/>
                    <a:pt x="381021" y="333445"/>
                  </a:cubicBezTo>
                  <a:cubicBezTo>
                    <a:pt x="380106" y="332856"/>
                    <a:pt x="379518" y="331876"/>
                    <a:pt x="379322" y="330765"/>
                  </a:cubicBezTo>
                  <a:cubicBezTo>
                    <a:pt x="379126" y="329720"/>
                    <a:pt x="379322" y="328609"/>
                    <a:pt x="379975" y="327629"/>
                  </a:cubicBezTo>
                  <a:cubicBezTo>
                    <a:pt x="403499" y="293585"/>
                    <a:pt x="415914" y="253660"/>
                    <a:pt x="415914" y="212101"/>
                  </a:cubicBezTo>
                  <a:cubicBezTo>
                    <a:pt x="415914" y="125259"/>
                    <a:pt x="360829" y="47892"/>
                    <a:pt x="278823" y="19467"/>
                  </a:cubicBezTo>
                  <a:cubicBezTo>
                    <a:pt x="277712" y="19075"/>
                    <a:pt x="276862" y="18356"/>
                    <a:pt x="276405" y="17376"/>
                  </a:cubicBezTo>
                  <a:cubicBezTo>
                    <a:pt x="275947" y="16331"/>
                    <a:pt x="275882" y="15220"/>
                    <a:pt x="276209" y="14174"/>
                  </a:cubicBezTo>
                  <a:cubicBezTo>
                    <a:pt x="276928" y="12018"/>
                    <a:pt x="279411" y="10842"/>
                    <a:pt x="281567" y="11560"/>
                  </a:cubicBezTo>
                  <a:cubicBezTo>
                    <a:pt x="366906" y="41096"/>
                    <a:pt x="424278" y="121730"/>
                    <a:pt x="424278" y="212101"/>
                  </a:cubicBezTo>
                  <a:cubicBezTo>
                    <a:pt x="424278" y="255359"/>
                    <a:pt x="411340" y="296917"/>
                    <a:pt x="386837" y="332399"/>
                  </a:cubicBezTo>
                  <a:cubicBezTo>
                    <a:pt x="386052" y="333575"/>
                    <a:pt x="384810" y="334229"/>
                    <a:pt x="383373" y="334229"/>
                  </a:cubicBezTo>
                  <a:close/>
                  <a:moveTo>
                    <a:pt x="12612" y="275092"/>
                  </a:moveTo>
                  <a:cubicBezTo>
                    <a:pt x="10782" y="275092"/>
                    <a:pt x="9148" y="273916"/>
                    <a:pt x="8626" y="272152"/>
                  </a:cubicBezTo>
                  <a:cubicBezTo>
                    <a:pt x="2876" y="252679"/>
                    <a:pt x="0" y="232488"/>
                    <a:pt x="0" y="212101"/>
                  </a:cubicBezTo>
                  <a:cubicBezTo>
                    <a:pt x="0" y="171522"/>
                    <a:pt x="11501" y="131989"/>
                    <a:pt x="33260" y="97945"/>
                  </a:cubicBezTo>
                  <a:cubicBezTo>
                    <a:pt x="54497" y="64816"/>
                    <a:pt x="84359" y="38221"/>
                    <a:pt x="119711" y="21101"/>
                  </a:cubicBezTo>
                  <a:cubicBezTo>
                    <a:pt x="121736" y="20120"/>
                    <a:pt x="124350" y="21035"/>
                    <a:pt x="125330" y="22996"/>
                  </a:cubicBezTo>
                  <a:cubicBezTo>
                    <a:pt x="126310" y="25087"/>
                    <a:pt x="125461" y="27570"/>
                    <a:pt x="123369" y="28615"/>
                  </a:cubicBezTo>
                  <a:cubicBezTo>
                    <a:pt x="52406" y="62986"/>
                    <a:pt x="8364" y="133296"/>
                    <a:pt x="8364" y="212101"/>
                  </a:cubicBezTo>
                  <a:cubicBezTo>
                    <a:pt x="8364" y="231769"/>
                    <a:pt x="11109" y="251111"/>
                    <a:pt x="16663" y="269734"/>
                  </a:cubicBezTo>
                  <a:cubicBezTo>
                    <a:pt x="16663" y="269800"/>
                    <a:pt x="16663" y="269865"/>
                    <a:pt x="16663" y="269865"/>
                  </a:cubicBezTo>
                  <a:cubicBezTo>
                    <a:pt x="17251" y="272021"/>
                    <a:pt x="15944" y="274308"/>
                    <a:pt x="13787" y="274962"/>
                  </a:cubicBezTo>
                  <a:cubicBezTo>
                    <a:pt x="13396" y="275092"/>
                    <a:pt x="13003" y="275092"/>
                    <a:pt x="12612" y="275092"/>
                  </a:cubicBezTo>
                  <a:close/>
                  <a:moveTo>
                    <a:pt x="132975" y="23910"/>
                  </a:moveTo>
                  <a:cubicBezTo>
                    <a:pt x="131276" y="23910"/>
                    <a:pt x="129773" y="22930"/>
                    <a:pt x="129120" y="21297"/>
                  </a:cubicBezTo>
                  <a:cubicBezTo>
                    <a:pt x="128205" y="19206"/>
                    <a:pt x="129250" y="16723"/>
                    <a:pt x="131407" y="15873"/>
                  </a:cubicBezTo>
                  <a:cubicBezTo>
                    <a:pt x="133433" y="14958"/>
                    <a:pt x="135981" y="16069"/>
                    <a:pt x="136831" y="18160"/>
                  </a:cubicBezTo>
                  <a:cubicBezTo>
                    <a:pt x="137746" y="20251"/>
                    <a:pt x="136700" y="22734"/>
                    <a:pt x="134543" y="23584"/>
                  </a:cubicBezTo>
                  <a:cubicBezTo>
                    <a:pt x="134086" y="23780"/>
                    <a:pt x="133498" y="23910"/>
                    <a:pt x="132975" y="23910"/>
                  </a:cubicBezTo>
                  <a:close/>
                  <a:moveTo>
                    <a:pt x="144737" y="19467"/>
                  </a:moveTo>
                  <a:cubicBezTo>
                    <a:pt x="142907" y="19467"/>
                    <a:pt x="141339" y="18356"/>
                    <a:pt x="140751" y="16657"/>
                  </a:cubicBezTo>
                  <a:cubicBezTo>
                    <a:pt x="140032" y="14501"/>
                    <a:pt x="141208" y="12083"/>
                    <a:pt x="143365" y="11364"/>
                  </a:cubicBezTo>
                  <a:cubicBezTo>
                    <a:pt x="183747" y="-2489"/>
                    <a:pt x="228312" y="-3665"/>
                    <a:pt x="269347" y="7770"/>
                  </a:cubicBezTo>
                  <a:cubicBezTo>
                    <a:pt x="271504" y="8359"/>
                    <a:pt x="272811" y="10646"/>
                    <a:pt x="272223" y="12933"/>
                  </a:cubicBezTo>
                  <a:cubicBezTo>
                    <a:pt x="271635" y="15089"/>
                    <a:pt x="269282" y="16396"/>
                    <a:pt x="267061" y="15808"/>
                  </a:cubicBezTo>
                  <a:cubicBezTo>
                    <a:pt x="227658" y="4830"/>
                    <a:pt x="184793" y="6006"/>
                    <a:pt x="146044" y="19271"/>
                  </a:cubicBezTo>
                  <a:lnTo>
                    <a:pt x="145978" y="19271"/>
                  </a:lnTo>
                  <a:cubicBezTo>
                    <a:pt x="145521" y="19402"/>
                    <a:pt x="145129" y="19467"/>
                    <a:pt x="144737" y="1946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6843B865-ADA7-4CFF-A7FB-C99F7CFF0472}"/>
                </a:ext>
              </a:extLst>
            </p:cNvPr>
            <p:cNvSpPr/>
            <p:nvPr/>
          </p:nvSpPr>
          <p:spPr>
            <a:xfrm>
              <a:off x="10003633" y="2724702"/>
              <a:ext cx="52275" cy="6534"/>
            </a:xfrm>
            <a:custGeom>
              <a:avLst/>
              <a:gdLst>
                <a:gd name="connsiteX0" fmla="*/ 49335 w 52275"/>
                <a:gd name="connsiteY0" fmla="*/ 8495 h 6534"/>
                <a:gd name="connsiteX1" fmla="*/ 49335 w 52275"/>
                <a:gd name="connsiteY1" fmla="*/ 8495 h 6534"/>
                <a:gd name="connsiteX2" fmla="*/ 40971 w 52275"/>
                <a:gd name="connsiteY2" fmla="*/ 8495 h 6534"/>
                <a:gd name="connsiteX3" fmla="*/ 36789 w 52275"/>
                <a:gd name="connsiteY3" fmla="*/ 4313 h 6534"/>
                <a:gd name="connsiteX4" fmla="*/ 40971 w 52275"/>
                <a:gd name="connsiteY4" fmla="*/ 131 h 6534"/>
                <a:gd name="connsiteX5" fmla="*/ 40971 w 52275"/>
                <a:gd name="connsiteY5" fmla="*/ 131 h 6534"/>
                <a:gd name="connsiteX6" fmla="*/ 49335 w 52275"/>
                <a:gd name="connsiteY6" fmla="*/ 131 h 6534"/>
                <a:gd name="connsiteX7" fmla="*/ 53516 w 52275"/>
                <a:gd name="connsiteY7" fmla="*/ 4313 h 6534"/>
                <a:gd name="connsiteX8" fmla="*/ 49335 w 52275"/>
                <a:gd name="connsiteY8" fmla="*/ 8495 h 6534"/>
                <a:gd name="connsiteX9" fmla="*/ 28424 w 52275"/>
                <a:gd name="connsiteY9" fmla="*/ 8429 h 6534"/>
                <a:gd name="connsiteX10" fmla="*/ 28424 w 52275"/>
                <a:gd name="connsiteY10" fmla="*/ 8429 h 6534"/>
                <a:gd name="connsiteX11" fmla="*/ 20060 w 52275"/>
                <a:gd name="connsiteY11" fmla="*/ 8429 h 6534"/>
                <a:gd name="connsiteX12" fmla="*/ 15878 w 52275"/>
                <a:gd name="connsiteY12" fmla="*/ 4247 h 6534"/>
                <a:gd name="connsiteX13" fmla="*/ 20060 w 52275"/>
                <a:gd name="connsiteY13" fmla="*/ 65 h 6534"/>
                <a:gd name="connsiteX14" fmla="*/ 20060 w 52275"/>
                <a:gd name="connsiteY14" fmla="*/ 65 h 6534"/>
                <a:gd name="connsiteX15" fmla="*/ 28424 w 52275"/>
                <a:gd name="connsiteY15" fmla="*/ 65 h 6534"/>
                <a:gd name="connsiteX16" fmla="*/ 32607 w 52275"/>
                <a:gd name="connsiteY16" fmla="*/ 4247 h 6534"/>
                <a:gd name="connsiteX17" fmla="*/ 28424 w 52275"/>
                <a:gd name="connsiteY17" fmla="*/ 8429 h 6534"/>
                <a:gd name="connsiteX18" fmla="*/ 7515 w 52275"/>
                <a:gd name="connsiteY18" fmla="*/ 8364 h 6534"/>
                <a:gd name="connsiteX19" fmla="*/ 7515 w 52275"/>
                <a:gd name="connsiteY19" fmla="*/ 8364 h 6534"/>
                <a:gd name="connsiteX20" fmla="*/ 4182 w 52275"/>
                <a:gd name="connsiteY20" fmla="*/ 8364 h 6534"/>
                <a:gd name="connsiteX21" fmla="*/ 0 w 52275"/>
                <a:gd name="connsiteY21" fmla="*/ 4182 h 6534"/>
                <a:gd name="connsiteX22" fmla="*/ 4182 w 52275"/>
                <a:gd name="connsiteY22" fmla="*/ 0 h 6534"/>
                <a:gd name="connsiteX23" fmla="*/ 4182 w 52275"/>
                <a:gd name="connsiteY23" fmla="*/ 0 h 6534"/>
                <a:gd name="connsiteX24" fmla="*/ 7515 w 52275"/>
                <a:gd name="connsiteY24" fmla="*/ 0 h 6534"/>
                <a:gd name="connsiteX25" fmla="*/ 11697 w 52275"/>
                <a:gd name="connsiteY25" fmla="*/ 4182 h 6534"/>
                <a:gd name="connsiteX26" fmla="*/ 7515 w 52275"/>
                <a:gd name="connsiteY2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2275" h="6534">
                  <a:moveTo>
                    <a:pt x="49335" y="8495"/>
                  </a:moveTo>
                  <a:cubicBezTo>
                    <a:pt x="49335" y="8495"/>
                    <a:pt x="49335" y="8495"/>
                    <a:pt x="49335" y="8495"/>
                  </a:cubicBezTo>
                  <a:lnTo>
                    <a:pt x="40971" y="8495"/>
                  </a:lnTo>
                  <a:cubicBezTo>
                    <a:pt x="38684" y="8495"/>
                    <a:pt x="36789" y="6600"/>
                    <a:pt x="36789" y="4313"/>
                  </a:cubicBezTo>
                  <a:cubicBezTo>
                    <a:pt x="36789" y="2026"/>
                    <a:pt x="38684" y="131"/>
                    <a:pt x="40971" y="131"/>
                  </a:cubicBezTo>
                  <a:cubicBezTo>
                    <a:pt x="40971" y="131"/>
                    <a:pt x="40971" y="131"/>
                    <a:pt x="40971" y="131"/>
                  </a:cubicBezTo>
                  <a:lnTo>
                    <a:pt x="49335" y="131"/>
                  </a:lnTo>
                  <a:cubicBezTo>
                    <a:pt x="51622" y="131"/>
                    <a:pt x="53516" y="2026"/>
                    <a:pt x="53516" y="4313"/>
                  </a:cubicBezTo>
                  <a:cubicBezTo>
                    <a:pt x="53516" y="6600"/>
                    <a:pt x="51622" y="8495"/>
                    <a:pt x="49335" y="8495"/>
                  </a:cubicBezTo>
                  <a:close/>
                  <a:moveTo>
                    <a:pt x="28424" y="8429"/>
                  </a:moveTo>
                  <a:cubicBezTo>
                    <a:pt x="28424" y="8429"/>
                    <a:pt x="28424" y="8429"/>
                    <a:pt x="28424" y="8429"/>
                  </a:cubicBezTo>
                  <a:lnTo>
                    <a:pt x="20060" y="8429"/>
                  </a:lnTo>
                  <a:cubicBezTo>
                    <a:pt x="17773" y="8429"/>
                    <a:pt x="15878" y="6534"/>
                    <a:pt x="15878" y="4247"/>
                  </a:cubicBezTo>
                  <a:cubicBezTo>
                    <a:pt x="15878" y="1960"/>
                    <a:pt x="17773" y="65"/>
                    <a:pt x="20060" y="65"/>
                  </a:cubicBezTo>
                  <a:cubicBezTo>
                    <a:pt x="20060" y="65"/>
                    <a:pt x="20060" y="65"/>
                    <a:pt x="20060" y="65"/>
                  </a:cubicBezTo>
                  <a:lnTo>
                    <a:pt x="28424" y="65"/>
                  </a:lnTo>
                  <a:cubicBezTo>
                    <a:pt x="30711" y="65"/>
                    <a:pt x="32607" y="1960"/>
                    <a:pt x="32607" y="4247"/>
                  </a:cubicBezTo>
                  <a:cubicBezTo>
                    <a:pt x="32607" y="6600"/>
                    <a:pt x="30711" y="8429"/>
                    <a:pt x="28424" y="8429"/>
                  </a:cubicBezTo>
                  <a:close/>
                  <a:moveTo>
                    <a:pt x="7515" y="8364"/>
                  </a:moveTo>
                  <a:cubicBezTo>
                    <a:pt x="7515" y="8364"/>
                    <a:pt x="7515" y="8364"/>
                    <a:pt x="7515" y="8364"/>
                  </a:cubicBez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cubicBezTo>
                    <a:pt x="4182" y="0"/>
                    <a:pt x="4182" y="0"/>
                    <a:pt x="4182" y="0"/>
                  </a:cubicBezTo>
                  <a:lnTo>
                    <a:pt x="7515" y="0"/>
                  </a:lnTo>
                  <a:cubicBezTo>
                    <a:pt x="9802" y="0"/>
                    <a:pt x="11697" y="1895"/>
                    <a:pt x="11697" y="4182"/>
                  </a:cubicBezTo>
                  <a:cubicBezTo>
                    <a:pt x="11697" y="6534"/>
                    <a:pt x="9802" y="8364"/>
                    <a:pt x="751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FE11782D-3A5F-4EFF-920A-C5E308E0075C}"/>
                </a:ext>
              </a:extLst>
            </p:cNvPr>
            <p:cNvSpPr/>
            <p:nvPr/>
          </p:nvSpPr>
          <p:spPr>
            <a:xfrm>
              <a:off x="9638882" y="2723591"/>
              <a:ext cx="52275" cy="6534"/>
            </a:xfrm>
            <a:custGeom>
              <a:avLst/>
              <a:gdLst>
                <a:gd name="connsiteX0" fmla="*/ 49335 w 52275"/>
                <a:gd name="connsiteY0" fmla="*/ 8495 h 6534"/>
                <a:gd name="connsiteX1" fmla="*/ 49335 w 52275"/>
                <a:gd name="connsiteY1" fmla="*/ 8495 h 6534"/>
                <a:gd name="connsiteX2" fmla="*/ 40971 w 52275"/>
                <a:gd name="connsiteY2" fmla="*/ 8495 h 6534"/>
                <a:gd name="connsiteX3" fmla="*/ 36789 w 52275"/>
                <a:gd name="connsiteY3" fmla="*/ 4313 h 6534"/>
                <a:gd name="connsiteX4" fmla="*/ 40971 w 52275"/>
                <a:gd name="connsiteY4" fmla="*/ 131 h 6534"/>
                <a:gd name="connsiteX5" fmla="*/ 40971 w 52275"/>
                <a:gd name="connsiteY5" fmla="*/ 131 h 6534"/>
                <a:gd name="connsiteX6" fmla="*/ 49335 w 52275"/>
                <a:gd name="connsiteY6" fmla="*/ 131 h 6534"/>
                <a:gd name="connsiteX7" fmla="*/ 53517 w 52275"/>
                <a:gd name="connsiteY7" fmla="*/ 4313 h 6534"/>
                <a:gd name="connsiteX8" fmla="*/ 49335 w 52275"/>
                <a:gd name="connsiteY8" fmla="*/ 8495 h 6534"/>
                <a:gd name="connsiteX9" fmla="*/ 28425 w 52275"/>
                <a:gd name="connsiteY9" fmla="*/ 8429 h 6534"/>
                <a:gd name="connsiteX10" fmla="*/ 28425 w 52275"/>
                <a:gd name="connsiteY10" fmla="*/ 8429 h 6534"/>
                <a:gd name="connsiteX11" fmla="*/ 20061 w 52275"/>
                <a:gd name="connsiteY11" fmla="*/ 8429 h 6534"/>
                <a:gd name="connsiteX12" fmla="*/ 15879 w 52275"/>
                <a:gd name="connsiteY12" fmla="*/ 4247 h 6534"/>
                <a:gd name="connsiteX13" fmla="*/ 20061 w 52275"/>
                <a:gd name="connsiteY13" fmla="*/ 65 h 6534"/>
                <a:gd name="connsiteX14" fmla="*/ 20061 w 52275"/>
                <a:gd name="connsiteY14" fmla="*/ 65 h 6534"/>
                <a:gd name="connsiteX15" fmla="*/ 28425 w 52275"/>
                <a:gd name="connsiteY15" fmla="*/ 65 h 6534"/>
                <a:gd name="connsiteX16" fmla="*/ 32607 w 52275"/>
                <a:gd name="connsiteY16" fmla="*/ 4247 h 6534"/>
                <a:gd name="connsiteX17" fmla="*/ 28425 w 52275"/>
                <a:gd name="connsiteY17" fmla="*/ 8429 h 6534"/>
                <a:gd name="connsiteX18" fmla="*/ 7515 w 52275"/>
                <a:gd name="connsiteY18" fmla="*/ 8364 h 6534"/>
                <a:gd name="connsiteX19" fmla="*/ 7515 w 52275"/>
                <a:gd name="connsiteY19" fmla="*/ 8364 h 6534"/>
                <a:gd name="connsiteX20" fmla="*/ 4182 w 52275"/>
                <a:gd name="connsiteY20" fmla="*/ 8364 h 6534"/>
                <a:gd name="connsiteX21" fmla="*/ 0 w 52275"/>
                <a:gd name="connsiteY21" fmla="*/ 4182 h 6534"/>
                <a:gd name="connsiteX22" fmla="*/ 4182 w 52275"/>
                <a:gd name="connsiteY22" fmla="*/ 0 h 6534"/>
                <a:gd name="connsiteX23" fmla="*/ 4182 w 52275"/>
                <a:gd name="connsiteY23" fmla="*/ 0 h 6534"/>
                <a:gd name="connsiteX24" fmla="*/ 7515 w 52275"/>
                <a:gd name="connsiteY24" fmla="*/ 0 h 6534"/>
                <a:gd name="connsiteX25" fmla="*/ 11697 w 52275"/>
                <a:gd name="connsiteY25" fmla="*/ 4182 h 6534"/>
                <a:gd name="connsiteX26" fmla="*/ 7515 w 52275"/>
                <a:gd name="connsiteY2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2275" h="6534">
                  <a:moveTo>
                    <a:pt x="49335" y="8495"/>
                  </a:moveTo>
                  <a:cubicBezTo>
                    <a:pt x="49335" y="8495"/>
                    <a:pt x="49335" y="8495"/>
                    <a:pt x="49335" y="8495"/>
                  </a:cubicBezTo>
                  <a:lnTo>
                    <a:pt x="40971" y="8495"/>
                  </a:lnTo>
                  <a:cubicBezTo>
                    <a:pt x="38684" y="8495"/>
                    <a:pt x="36789" y="6600"/>
                    <a:pt x="36789" y="4313"/>
                  </a:cubicBezTo>
                  <a:cubicBezTo>
                    <a:pt x="36789" y="2026"/>
                    <a:pt x="38684" y="131"/>
                    <a:pt x="40971" y="131"/>
                  </a:cubicBezTo>
                  <a:cubicBezTo>
                    <a:pt x="40971" y="131"/>
                    <a:pt x="40971" y="131"/>
                    <a:pt x="40971" y="131"/>
                  </a:cubicBezTo>
                  <a:lnTo>
                    <a:pt x="49335" y="131"/>
                  </a:lnTo>
                  <a:cubicBezTo>
                    <a:pt x="51622" y="131"/>
                    <a:pt x="53517" y="2026"/>
                    <a:pt x="53517" y="4313"/>
                  </a:cubicBezTo>
                  <a:cubicBezTo>
                    <a:pt x="53517" y="6665"/>
                    <a:pt x="51622" y="8495"/>
                    <a:pt x="49335" y="8495"/>
                  </a:cubicBezTo>
                  <a:close/>
                  <a:moveTo>
                    <a:pt x="28425" y="8429"/>
                  </a:moveTo>
                  <a:cubicBezTo>
                    <a:pt x="28425" y="8429"/>
                    <a:pt x="28425" y="8429"/>
                    <a:pt x="28425" y="8429"/>
                  </a:cubicBezTo>
                  <a:lnTo>
                    <a:pt x="20061" y="8429"/>
                  </a:lnTo>
                  <a:cubicBezTo>
                    <a:pt x="17774" y="8429"/>
                    <a:pt x="15879" y="6534"/>
                    <a:pt x="15879" y="4247"/>
                  </a:cubicBezTo>
                  <a:cubicBezTo>
                    <a:pt x="15879" y="1960"/>
                    <a:pt x="17774" y="65"/>
                    <a:pt x="20061" y="65"/>
                  </a:cubicBezTo>
                  <a:cubicBezTo>
                    <a:pt x="20061" y="65"/>
                    <a:pt x="20061" y="65"/>
                    <a:pt x="20061" y="65"/>
                  </a:cubicBezTo>
                  <a:lnTo>
                    <a:pt x="28425" y="65"/>
                  </a:lnTo>
                  <a:cubicBezTo>
                    <a:pt x="30712" y="65"/>
                    <a:pt x="32607" y="1960"/>
                    <a:pt x="32607" y="4247"/>
                  </a:cubicBezTo>
                  <a:cubicBezTo>
                    <a:pt x="32607" y="6600"/>
                    <a:pt x="30712" y="8429"/>
                    <a:pt x="28425" y="8429"/>
                  </a:cubicBezTo>
                  <a:close/>
                  <a:moveTo>
                    <a:pt x="7515" y="8364"/>
                  </a:moveTo>
                  <a:cubicBezTo>
                    <a:pt x="7515" y="8364"/>
                    <a:pt x="7515" y="8364"/>
                    <a:pt x="7515" y="8364"/>
                  </a:cubicBez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cubicBezTo>
                    <a:pt x="4182" y="0"/>
                    <a:pt x="4182" y="0"/>
                    <a:pt x="4182" y="0"/>
                  </a:cubicBezTo>
                  <a:lnTo>
                    <a:pt x="7515" y="0"/>
                  </a:lnTo>
                  <a:cubicBezTo>
                    <a:pt x="9802" y="0"/>
                    <a:pt x="11697" y="1895"/>
                    <a:pt x="11697" y="4182"/>
                  </a:cubicBezTo>
                  <a:cubicBezTo>
                    <a:pt x="11697" y="6534"/>
                    <a:pt x="9802" y="8364"/>
                    <a:pt x="751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D345A134-2801-46A9-83CD-6009AB54E6FB}"/>
                </a:ext>
              </a:extLst>
            </p:cNvPr>
            <p:cNvSpPr/>
            <p:nvPr/>
          </p:nvSpPr>
          <p:spPr>
            <a:xfrm>
              <a:off x="9956470" y="2837502"/>
              <a:ext cx="39206" cy="39206"/>
            </a:xfrm>
            <a:custGeom>
              <a:avLst/>
              <a:gdLst>
                <a:gd name="connsiteX0" fmla="*/ 36054 w 39206"/>
                <a:gd name="connsiteY0" fmla="*/ 40432 h 39206"/>
                <a:gd name="connsiteX1" fmla="*/ 33113 w 39206"/>
                <a:gd name="connsiteY1" fmla="*/ 39190 h 39206"/>
                <a:gd name="connsiteX2" fmla="*/ 27232 w 39206"/>
                <a:gd name="connsiteY2" fmla="*/ 33244 h 39206"/>
                <a:gd name="connsiteX3" fmla="*/ 27232 w 39206"/>
                <a:gd name="connsiteY3" fmla="*/ 27297 h 39206"/>
                <a:gd name="connsiteX4" fmla="*/ 33178 w 39206"/>
                <a:gd name="connsiteY4" fmla="*/ 27297 h 39206"/>
                <a:gd name="connsiteX5" fmla="*/ 39060 w 39206"/>
                <a:gd name="connsiteY5" fmla="*/ 33244 h 39206"/>
                <a:gd name="connsiteX6" fmla="*/ 39060 w 39206"/>
                <a:gd name="connsiteY6" fmla="*/ 39190 h 39206"/>
                <a:gd name="connsiteX7" fmla="*/ 36054 w 39206"/>
                <a:gd name="connsiteY7" fmla="*/ 40432 h 39206"/>
                <a:gd name="connsiteX8" fmla="*/ 21286 w 39206"/>
                <a:gd name="connsiteY8" fmla="*/ 25598 h 39206"/>
                <a:gd name="connsiteX9" fmla="*/ 18345 w 39206"/>
                <a:gd name="connsiteY9" fmla="*/ 24357 h 39206"/>
                <a:gd name="connsiteX10" fmla="*/ 12464 w 39206"/>
                <a:gd name="connsiteY10" fmla="*/ 18411 h 39206"/>
                <a:gd name="connsiteX11" fmla="*/ 12464 w 39206"/>
                <a:gd name="connsiteY11" fmla="*/ 12464 h 39206"/>
                <a:gd name="connsiteX12" fmla="*/ 18411 w 39206"/>
                <a:gd name="connsiteY12" fmla="*/ 12464 h 39206"/>
                <a:gd name="connsiteX13" fmla="*/ 24292 w 39206"/>
                <a:gd name="connsiteY13" fmla="*/ 18411 h 39206"/>
                <a:gd name="connsiteX14" fmla="*/ 24292 w 39206"/>
                <a:gd name="connsiteY14" fmla="*/ 24357 h 39206"/>
                <a:gd name="connsiteX15" fmla="*/ 21286 w 39206"/>
                <a:gd name="connsiteY15" fmla="*/ 25598 h 39206"/>
                <a:gd name="connsiteX16" fmla="*/ 6518 w 39206"/>
                <a:gd name="connsiteY16" fmla="*/ 10765 h 39206"/>
                <a:gd name="connsiteX17" fmla="*/ 3577 w 39206"/>
                <a:gd name="connsiteY17" fmla="*/ 9524 h 39206"/>
                <a:gd name="connsiteX18" fmla="*/ 1225 w 39206"/>
                <a:gd name="connsiteY18" fmla="*/ 7172 h 39206"/>
                <a:gd name="connsiteX19" fmla="*/ 1225 w 39206"/>
                <a:gd name="connsiteY19" fmla="*/ 1225 h 39206"/>
                <a:gd name="connsiteX20" fmla="*/ 7172 w 39206"/>
                <a:gd name="connsiteY20" fmla="*/ 1225 h 39206"/>
                <a:gd name="connsiteX21" fmla="*/ 9524 w 39206"/>
                <a:gd name="connsiteY21" fmla="*/ 3578 h 39206"/>
                <a:gd name="connsiteX22" fmla="*/ 9524 w 39206"/>
                <a:gd name="connsiteY22" fmla="*/ 9524 h 39206"/>
                <a:gd name="connsiteX23" fmla="*/ 6518 w 39206"/>
                <a:gd name="connsiteY23" fmla="*/ 1076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206" h="39206">
                  <a:moveTo>
                    <a:pt x="36054" y="40432"/>
                  </a:moveTo>
                  <a:cubicBezTo>
                    <a:pt x="35008" y="40432"/>
                    <a:pt x="33897" y="40040"/>
                    <a:pt x="33113" y="39190"/>
                  </a:cubicBezTo>
                  <a:lnTo>
                    <a:pt x="27232" y="33244"/>
                  </a:lnTo>
                  <a:cubicBezTo>
                    <a:pt x="25598" y="31610"/>
                    <a:pt x="25598" y="28931"/>
                    <a:pt x="27232" y="27297"/>
                  </a:cubicBezTo>
                  <a:cubicBezTo>
                    <a:pt x="28866" y="25664"/>
                    <a:pt x="31545" y="25664"/>
                    <a:pt x="33178" y="27297"/>
                  </a:cubicBezTo>
                  <a:lnTo>
                    <a:pt x="39060" y="33244"/>
                  </a:lnTo>
                  <a:cubicBezTo>
                    <a:pt x="40693" y="34877"/>
                    <a:pt x="40693" y="37556"/>
                    <a:pt x="39060" y="39190"/>
                  </a:cubicBezTo>
                  <a:cubicBezTo>
                    <a:pt x="38145" y="40040"/>
                    <a:pt x="37099" y="40432"/>
                    <a:pt x="36054" y="40432"/>
                  </a:cubicBezTo>
                  <a:close/>
                  <a:moveTo>
                    <a:pt x="21286" y="25598"/>
                  </a:moveTo>
                  <a:cubicBezTo>
                    <a:pt x="20241" y="25598"/>
                    <a:pt x="19129" y="25206"/>
                    <a:pt x="18345" y="24357"/>
                  </a:cubicBezTo>
                  <a:lnTo>
                    <a:pt x="12464" y="18411"/>
                  </a:lnTo>
                  <a:cubicBezTo>
                    <a:pt x="10831" y="16777"/>
                    <a:pt x="10831" y="14098"/>
                    <a:pt x="12464" y="12464"/>
                  </a:cubicBezTo>
                  <a:cubicBezTo>
                    <a:pt x="14098" y="10831"/>
                    <a:pt x="16777" y="10831"/>
                    <a:pt x="18411" y="12464"/>
                  </a:cubicBezTo>
                  <a:lnTo>
                    <a:pt x="24292" y="18411"/>
                  </a:lnTo>
                  <a:cubicBezTo>
                    <a:pt x="25925" y="20044"/>
                    <a:pt x="25925" y="22723"/>
                    <a:pt x="24292" y="24357"/>
                  </a:cubicBezTo>
                  <a:cubicBezTo>
                    <a:pt x="23442" y="25206"/>
                    <a:pt x="22331" y="25598"/>
                    <a:pt x="21286" y="25598"/>
                  </a:cubicBezTo>
                  <a:close/>
                  <a:moveTo>
                    <a:pt x="6518" y="10765"/>
                  </a:moveTo>
                  <a:cubicBezTo>
                    <a:pt x="5473" y="10765"/>
                    <a:pt x="4362" y="10373"/>
                    <a:pt x="3577" y="9524"/>
                  </a:cubicBezTo>
                  <a:lnTo>
                    <a:pt x="1225" y="7172"/>
                  </a:lnTo>
                  <a:cubicBezTo>
                    <a:pt x="-408" y="5538"/>
                    <a:pt x="-408" y="2859"/>
                    <a:pt x="1225" y="1225"/>
                  </a:cubicBezTo>
                  <a:cubicBezTo>
                    <a:pt x="2859" y="-408"/>
                    <a:pt x="5538" y="-408"/>
                    <a:pt x="7172" y="1225"/>
                  </a:cubicBezTo>
                  <a:lnTo>
                    <a:pt x="9524" y="3578"/>
                  </a:lnTo>
                  <a:cubicBezTo>
                    <a:pt x="11158" y="5211"/>
                    <a:pt x="11158" y="7890"/>
                    <a:pt x="9524" y="9524"/>
                  </a:cubicBezTo>
                  <a:cubicBezTo>
                    <a:pt x="8675" y="10373"/>
                    <a:pt x="7629" y="10765"/>
                    <a:pt x="6518" y="107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21091F18-CAF0-4495-B1EA-8456B96D934B}"/>
                </a:ext>
              </a:extLst>
            </p:cNvPr>
            <p:cNvSpPr/>
            <p:nvPr/>
          </p:nvSpPr>
          <p:spPr>
            <a:xfrm>
              <a:off x="9699342" y="2578805"/>
              <a:ext cx="39206" cy="39206"/>
            </a:xfrm>
            <a:custGeom>
              <a:avLst/>
              <a:gdLst>
                <a:gd name="connsiteX0" fmla="*/ 36053 w 39206"/>
                <a:gd name="connsiteY0" fmla="*/ 40432 h 39206"/>
                <a:gd name="connsiteX1" fmla="*/ 33113 w 39206"/>
                <a:gd name="connsiteY1" fmla="*/ 39190 h 39206"/>
                <a:gd name="connsiteX2" fmla="*/ 27232 w 39206"/>
                <a:gd name="connsiteY2" fmla="*/ 33244 h 39206"/>
                <a:gd name="connsiteX3" fmla="*/ 27232 w 39206"/>
                <a:gd name="connsiteY3" fmla="*/ 27297 h 39206"/>
                <a:gd name="connsiteX4" fmla="*/ 33178 w 39206"/>
                <a:gd name="connsiteY4" fmla="*/ 27297 h 39206"/>
                <a:gd name="connsiteX5" fmla="*/ 39060 w 39206"/>
                <a:gd name="connsiteY5" fmla="*/ 33244 h 39206"/>
                <a:gd name="connsiteX6" fmla="*/ 39060 w 39206"/>
                <a:gd name="connsiteY6" fmla="*/ 39190 h 39206"/>
                <a:gd name="connsiteX7" fmla="*/ 36053 w 39206"/>
                <a:gd name="connsiteY7" fmla="*/ 40432 h 39206"/>
                <a:gd name="connsiteX8" fmla="*/ 21285 w 39206"/>
                <a:gd name="connsiteY8" fmla="*/ 25598 h 39206"/>
                <a:gd name="connsiteX9" fmla="*/ 18345 w 39206"/>
                <a:gd name="connsiteY9" fmla="*/ 24357 h 39206"/>
                <a:gd name="connsiteX10" fmla="*/ 12464 w 39206"/>
                <a:gd name="connsiteY10" fmla="*/ 18411 h 39206"/>
                <a:gd name="connsiteX11" fmla="*/ 12464 w 39206"/>
                <a:gd name="connsiteY11" fmla="*/ 12464 h 39206"/>
                <a:gd name="connsiteX12" fmla="*/ 18411 w 39206"/>
                <a:gd name="connsiteY12" fmla="*/ 12464 h 39206"/>
                <a:gd name="connsiteX13" fmla="*/ 24292 w 39206"/>
                <a:gd name="connsiteY13" fmla="*/ 18411 h 39206"/>
                <a:gd name="connsiteX14" fmla="*/ 24292 w 39206"/>
                <a:gd name="connsiteY14" fmla="*/ 24357 h 39206"/>
                <a:gd name="connsiteX15" fmla="*/ 21285 w 39206"/>
                <a:gd name="connsiteY15" fmla="*/ 25598 h 39206"/>
                <a:gd name="connsiteX16" fmla="*/ 6518 w 39206"/>
                <a:gd name="connsiteY16" fmla="*/ 10765 h 39206"/>
                <a:gd name="connsiteX17" fmla="*/ 3577 w 39206"/>
                <a:gd name="connsiteY17" fmla="*/ 9524 h 39206"/>
                <a:gd name="connsiteX18" fmla="*/ 1225 w 39206"/>
                <a:gd name="connsiteY18" fmla="*/ 7171 h 39206"/>
                <a:gd name="connsiteX19" fmla="*/ 1225 w 39206"/>
                <a:gd name="connsiteY19" fmla="*/ 1225 h 39206"/>
                <a:gd name="connsiteX20" fmla="*/ 7172 w 39206"/>
                <a:gd name="connsiteY20" fmla="*/ 1225 h 39206"/>
                <a:gd name="connsiteX21" fmla="*/ 9524 w 39206"/>
                <a:gd name="connsiteY21" fmla="*/ 3578 h 39206"/>
                <a:gd name="connsiteX22" fmla="*/ 9524 w 39206"/>
                <a:gd name="connsiteY22" fmla="*/ 9524 h 39206"/>
                <a:gd name="connsiteX23" fmla="*/ 6518 w 39206"/>
                <a:gd name="connsiteY23" fmla="*/ 1076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206" h="39206">
                  <a:moveTo>
                    <a:pt x="36053" y="40432"/>
                  </a:moveTo>
                  <a:cubicBezTo>
                    <a:pt x="35008" y="40432"/>
                    <a:pt x="33897" y="40040"/>
                    <a:pt x="33113" y="39190"/>
                  </a:cubicBezTo>
                  <a:lnTo>
                    <a:pt x="27232" y="33244"/>
                  </a:lnTo>
                  <a:cubicBezTo>
                    <a:pt x="25598" y="31610"/>
                    <a:pt x="25598" y="28931"/>
                    <a:pt x="27232" y="27297"/>
                  </a:cubicBezTo>
                  <a:cubicBezTo>
                    <a:pt x="28866" y="25664"/>
                    <a:pt x="31545" y="25664"/>
                    <a:pt x="33178" y="27297"/>
                  </a:cubicBezTo>
                  <a:lnTo>
                    <a:pt x="39060" y="33244"/>
                  </a:lnTo>
                  <a:cubicBezTo>
                    <a:pt x="40693" y="34877"/>
                    <a:pt x="40693" y="37556"/>
                    <a:pt x="39060" y="39190"/>
                  </a:cubicBezTo>
                  <a:cubicBezTo>
                    <a:pt x="38145" y="40040"/>
                    <a:pt x="37099" y="40432"/>
                    <a:pt x="36053" y="40432"/>
                  </a:cubicBezTo>
                  <a:close/>
                  <a:moveTo>
                    <a:pt x="21285" y="25598"/>
                  </a:moveTo>
                  <a:cubicBezTo>
                    <a:pt x="20241" y="25598"/>
                    <a:pt x="19129" y="25206"/>
                    <a:pt x="18345" y="24357"/>
                  </a:cubicBezTo>
                  <a:lnTo>
                    <a:pt x="12464" y="18411"/>
                  </a:lnTo>
                  <a:cubicBezTo>
                    <a:pt x="10831" y="16777"/>
                    <a:pt x="10831" y="14098"/>
                    <a:pt x="12464" y="12464"/>
                  </a:cubicBezTo>
                  <a:cubicBezTo>
                    <a:pt x="14098" y="10831"/>
                    <a:pt x="16777" y="10831"/>
                    <a:pt x="18411" y="12464"/>
                  </a:cubicBezTo>
                  <a:lnTo>
                    <a:pt x="24292" y="18411"/>
                  </a:lnTo>
                  <a:cubicBezTo>
                    <a:pt x="25925" y="20044"/>
                    <a:pt x="25925" y="22723"/>
                    <a:pt x="24292" y="24357"/>
                  </a:cubicBezTo>
                  <a:cubicBezTo>
                    <a:pt x="23442" y="25206"/>
                    <a:pt x="22331" y="25598"/>
                    <a:pt x="21285" y="25598"/>
                  </a:cubicBezTo>
                  <a:close/>
                  <a:moveTo>
                    <a:pt x="6518" y="10765"/>
                  </a:moveTo>
                  <a:cubicBezTo>
                    <a:pt x="5407" y="10765"/>
                    <a:pt x="4362" y="10373"/>
                    <a:pt x="3577" y="9524"/>
                  </a:cubicBezTo>
                  <a:lnTo>
                    <a:pt x="1225" y="7171"/>
                  </a:lnTo>
                  <a:cubicBezTo>
                    <a:pt x="-408" y="5538"/>
                    <a:pt x="-408" y="2859"/>
                    <a:pt x="1225" y="1225"/>
                  </a:cubicBezTo>
                  <a:cubicBezTo>
                    <a:pt x="2859" y="-408"/>
                    <a:pt x="5538" y="-408"/>
                    <a:pt x="7172" y="1225"/>
                  </a:cubicBezTo>
                  <a:lnTo>
                    <a:pt x="9524" y="3578"/>
                  </a:lnTo>
                  <a:cubicBezTo>
                    <a:pt x="11158" y="5211"/>
                    <a:pt x="11158" y="7890"/>
                    <a:pt x="9524" y="9524"/>
                  </a:cubicBezTo>
                  <a:cubicBezTo>
                    <a:pt x="8675" y="10373"/>
                    <a:pt x="7629" y="10765"/>
                    <a:pt x="6518" y="107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46EACBCE-5603-4829-92DA-4CB0A6D63CA6}"/>
                </a:ext>
              </a:extLst>
            </p:cNvPr>
            <p:cNvSpPr/>
            <p:nvPr/>
          </p:nvSpPr>
          <p:spPr>
            <a:xfrm>
              <a:off x="9843213" y="2884010"/>
              <a:ext cx="6534" cy="52275"/>
            </a:xfrm>
            <a:custGeom>
              <a:avLst/>
              <a:gdLst>
                <a:gd name="connsiteX0" fmla="*/ 4182 w 6534"/>
                <a:gd name="connsiteY0" fmla="*/ 53517 h 52275"/>
                <a:gd name="connsiteX1" fmla="*/ 4182 w 6534"/>
                <a:gd name="connsiteY1" fmla="*/ 53517 h 52275"/>
                <a:gd name="connsiteX2" fmla="*/ 0 w 6534"/>
                <a:gd name="connsiteY2" fmla="*/ 49335 h 52275"/>
                <a:gd name="connsiteX3" fmla="*/ 0 w 6534"/>
                <a:gd name="connsiteY3" fmla="*/ 40971 h 52275"/>
                <a:gd name="connsiteX4" fmla="*/ 4182 w 6534"/>
                <a:gd name="connsiteY4" fmla="*/ 36789 h 52275"/>
                <a:gd name="connsiteX5" fmla="*/ 8364 w 6534"/>
                <a:gd name="connsiteY5" fmla="*/ 40971 h 52275"/>
                <a:gd name="connsiteX6" fmla="*/ 8364 w 6534"/>
                <a:gd name="connsiteY6" fmla="*/ 49335 h 52275"/>
                <a:gd name="connsiteX7" fmla="*/ 4182 w 6534"/>
                <a:gd name="connsiteY7" fmla="*/ 53517 h 52275"/>
                <a:gd name="connsiteX8" fmla="*/ 4248 w 6534"/>
                <a:gd name="connsiteY8" fmla="*/ 32607 h 52275"/>
                <a:gd name="connsiteX9" fmla="*/ 4248 w 6534"/>
                <a:gd name="connsiteY9" fmla="*/ 32607 h 52275"/>
                <a:gd name="connsiteX10" fmla="*/ 65 w 6534"/>
                <a:gd name="connsiteY10" fmla="*/ 28425 h 52275"/>
                <a:gd name="connsiteX11" fmla="*/ 65 w 6534"/>
                <a:gd name="connsiteY11" fmla="*/ 20061 h 52275"/>
                <a:gd name="connsiteX12" fmla="*/ 4248 w 6534"/>
                <a:gd name="connsiteY12" fmla="*/ 15879 h 52275"/>
                <a:gd name="connsiteX13" fmla="*/ 8430 w 6534"/>
                <a:gd name="connsiteY13" fmla="*/ 20061 h 52275"/>
                <a:gd name="connsiteX14" fmla="*/ 8430 w 6534"/>
                <a:gd name="connsiteY14" fmla="*/ 28425 h 52275"/>
                <a:gd name="connsiteX15" fmla="*/ 4248 w 6534"/>
                <a:gd name="connsiteY15" fmla="*/ 32607 h 52275"/>
                <a:gd name="connsiteX16" fmla="*/ 4313 w 6534"/>
                <a:gd name="connsiteY16" fmla="*/ 11697 h 52275"/>
                <a:gd name="connsiteX17" fmla="*/ 4313 w 6534"/>
                <a:gd name="connsiteY17" fmla="*/ 11697 h 52275"/>
                <a:gd name="connsiteX18" fmla="*/ 131 w 6534"/>
                <a:gd name="connsiteY18" fmla="*/ 7515 h 52275"/>
                <a:gd name="connsiteX19" fmla="*/ 131 w 6534"/>
                <a:gd name="connsiteY19" fmla="*/ 4182 h 52275"/>
                <a:gd name="connsiteX20" fmla="*/ 4313 w 6534"/>
                <a:gd name="connsiteY20" fmla="*/ 0 h 52275"/>
                <a:gd name="connsiteX21" fmla="*/ 4313 w 6534"/>
                <a:gd name="connsiteY21" fmla="*/ 0 h 52275"/>
                <a:gd name="connsiteX22" fmla="*/ 8495 w 6534"/>
                <a:gd name="connsiteY22" fmla="*/ 4182 h 52275"/>
                <a:gd name="connsiteX23" fmla="*/ 8495 w 6534"/>
                <a:gd name="connsiteY23" fmla="*/ 7515 h 52275"/>
                <a:gd name="connsiteX24" fmla="*/ 4313 w 6534"/>
                <a:gd name="connsiteY24" fmla="*/ 11697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534" h="52275">
                  <a:moveTo>
                    <a:pt x="4182" y="53517"/>
                  </a:moveTo>
                  <a:cubicBezTo>
                    <a:pt x="4182" y="53517"/>
                    <a:pt x="4182" y="53517"/>
                    <a:pt x="4182" y="53517"/>
                  </a:cubicBezTo>
                  <a:cubicBezTo>
                    <a:pt x="1830" y="53517"/>
                    <a:pt x="0" y="51622"/>
                    <a:pt x="0" y="49335"/>
                  </a:cubicBezTo>
                  <a:lnTo>
                    <a:pt x="0" y="40971"/>
                  </a:lnTo>
                  <a:cubicBezTo>
                    <a:pt x="0" y="38684"/>
                    <a:pt x="1634" y="36723"/>
                    <a:pt x="4182" y="36789"/>
                  </a:cubicBezTo>
                  <a:cubicBezTo>
                    <a:pt x="6469" y="36789"/>
                    <a:pt x="8364" y="38684"/>
                    <a:pt x="8364" y="40971"/>
                  </a:cubicBezTo>
                  <a:lnTo>
                    <a:pt x="8364" y="49335"/>
                  </a:lnTo>
                  <a:cubicBezTo>
                    <a:pt x="8364" y="51687"/>
                    <a:pt x="6469" y="53517"/>
                    <a:pt x="4182" y="53517"/>
                  </a:cubicBezTo>
                  <a:close/>
                  <a:moveTo>
                    <a:pt x="4248" y="32607"/>
                  </a:moveTo>
                  <a:cubicBezTo>
                    <a:pt x="4248" y="32607"/>
                    <a:pt x="4248" y="32607"/>
                    <a:pt x="4248" y="32607"/>
                  </a:cubicBezTo>
                  <a:cubicBezTo>
                    <a:pt x="1895" y="32607"/>
                    <a:pt x="65" y="30712"/>
                    <a:pt x="65" y="28425"/>
                  </a:cubicBezTo>
                  <a:lnTo>
                    <a:pt x="65" y="20061"/>
                  </a:lnTo>
                  <a:cubicBezTo>
                    <a:pt x="65" y="17774"/>
                    <a:pt x="1634" y="15944"/>
                    <a:pt x="4248" y="15879"/>
                  </a:cubicBezTo>
                  <a:cubicBezTo>
                    <a:pt x="6534" y="15879"/>
                    <a:pt x="8430" y="17774"/>
                    <a:pt x="8430" y="20061"/>
                  </a:cubicBezTo>
                  <a:lnTo>
                    <a:pt x="8430" y="28425"/>
                  </a:lnTo>
                  <a:cubicBezTo>
                    <a:pt x="8430" y="30777"/>
                    <a:pt x="6534" y="32607"/>
                    <a:pt x="4248" y="32607"/>
                  </a:cubicBezTo>
                  <a:close/>
                  <a:moveTo>
                    <a:pt x="4313" y="11697"/>
                  </a:moveTo>
                  <a:cubicBezTo>
                    <a:pt x="4313" y="11697"/>
                    <a:pt x="4313" y="11697"/>
                    <a:pt x="4313" y="11697"/>
                  </a:cubicBezTo>
                  <a:cubicBezTo>
                    <a:pt x="1961" y="11697"/>
                    <a:pt x="131" y="9802"/>
                    <a:pt x="131" y="7515"/>
                  </a:cubicBezTo>
                  <a:lnTo>
                    <a:pt x="131" y="4182"/>
                  </a:lnTo>
                  <a:cubicBezTo>
                    <a:pt x="131" y="1895"/>
                    <a:pt x="2026" y="0"/>
                    <a:pt x="4313" y="0"/>
                  </a:cubicBezTo>
                  <a:cubicBezTo>
                    <a:pt x="4313" y="0"/>
                    <a:pt x="4313" y="0"/>
                    <a:pt x="4313" y="0"/>
                  </a:cubicBezTo>
                  <a:cubicBezTo>
                    <a:pt x="6600" y="0"/>
                    <a:pt x="8495" y="1895"/>
                    <a:pt x="8495" y="4182"/>
                  </a:cubicBezTo>
                  <a:lnTo>
                    <a:pt x="8495" y="7515"/>
                  </a:lnTo>
                  <a:cubicBezTo>
                    <a:pt x="8495" y="9867"/>
                    <a:pt x="6600" y="11697"/>
                    <a:pt x="4313" y="116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2D8F3FB2-767A-46B4-AF9A-729273D7A9D6}"/>
                </a:ext>
              </a:extLst>
            </p:cNvPr>
            <p:cNvSpPr/>
            <p:nvPr/>
          </p:nvSpPr>
          <p:spPr>
            <a:xfrm>
              <a:off x="9844324" y="2519261"/>
              <a:ext cx="6534" cy="52275"/>
            </a:xfrm>
            <a:custGeom>
              <a:avLst/>
              <a:gdLst>
                <a:gd name="connsiteX0" fmla="*/ 4182 w 6534"/>
                <a:gd name="connsiteY0" fmla="*/ 53517 h 52275"/>
                <a:gd name="connsiteX1" fmla="*/ 4182 w 6534"/>
                <a:gd name="connsiteY1" fmla="*/ 53517 h 52275"/>
                <a:gd name="connsiteX2" fmla="*/ 0 w 6534"/>
                <a:gd name="connsiteY2" fmla="*/ 49335 h 52275"/>
                <a:gd name="connsiteX3" fmla="*/ 0 w 6534"/>
                <a:gd name="connsiteY3" fmla="*/ 40971 h 52275"/>
                <a:gd name="connsiteX4" fmla="*/ 4182 w 6534"/>
                <a:gd name="connsiteY4" fmla="*/ 36789 h 52275"/>
                <a:gd name="connsiteX5" fmla="*/ 4182 w 6534"/>
                <a:gd name="connsiteY5" fmla="*/ 36789 h 52275"/>
                <a:gd name="connsiteX6" fmla="*/ 8364 w 6534"/>
                <a:gd name="connsiteY6" fmla="*/ 40971 h 52275"/>
                <a:gd name="connsiteX7" fmla="*/ 8364 w 6534"/>
                <a:gd name="connsiteY7" fmla="*/ 49335 h 52275"/>
                <a:gd name="connsiteX8" fmla="*/ 4182 w 6534"/>
                <a:gd name="connsiteY8" fmla="*/ 53517 h 52275"/>
                <a:gd name="connsiteX9" fmla="*/ 4248 w 6534"/>
                <a:gd name="connsiteY9" fmla="*/ 32607 h 52275"/>
                <a:gd name="connsiteX10" fmla="*/ 4248 w 6534"/>
                <a:gd name="connsiteY10" fmla="*/ 32607 h 52275"/>
                <a:gd name="connsiteX11" fmla="*/ 65 w 6534"/>
                <a:gd name="connsiteY11" fmla="*/ 28425 h 52275"/>
                <a:gd name="connsiteX12" fmla="*/ 65 w 6534"/>
                <a:gd name="connsiteY12" fmla="*/ 20061 h 52275"/>
                <a:gd name="connsiteX13" fmla="*/ 4248 w 6534"/>
                <a:gd name="connsiteY13" fmla="*/ 15879 h 52275"/>
                <a:gd name="connsiteX14" fmla="*/ 4248 w 6534"/>
                <a:gd name="connsiteY14" fmla="*/ 15879 h 52275"/>
                <a:gd name="connsiteX15" fmla="*/ 8430 w 6534"/>
                <a:gd name="connsiteY15" fmla="*/ 20061 h 52275"/>
                <a:gd name="connsiteX16" fmla="*/ 8430 w 6534"/>
                <a:gd name="connsiteY16" fmla="*/ 28425 h 52275"/>
                <a:gd name="connsiteX17" fmla="*/ 4248 w 6534"/>
                <a:gd name="connsiteY17" fmla="*/ 32607 h 52275"/>
                <a:gd name="connsiteX18" fmla="*/ 4313 w 6534"/>
                <a:gd name="connsiteY18" fmla="*/ 11697 h 52275"/>
                <a:gd name="connsiteX19" fmla="*/ 4313 w 6534"/>
                <a:gd name="connsiteY19" fmla="*/ 11697 h 52275"/>
                <a:gd name="connsiteX20" fmla="*/ 131 w 6534"/>
                <a:gd name="connsiteY20" fmla="*/ 7515 h 52275"/>
                <a:gd name="connsiteX21" fmla="*/ 131 w 6534"/>
                <a:gd name="connsiteY21" fmla="*/ 4182 h 52275"/>
                <a:gd name="connsiteX22" fmla="*/ 4313 w 6534"/>
                <a:gd name="connsiteY22" fmla="*/ 0 h 52275"/>
                <a:gd name="connsiteX23" fmla="*/ 4313 w 6534"/>
                <a:gd name="connsiteY23" fmla="*/ 0 h 52275"/>
                <a:gd name="connsiteX24" fmla="*/ 8495 w 6534"/>
                <a:gd name="connsiteY24" fmla="*/ 4182 h 52275"/>
                <a:gd name="connsiteX25" fmla="*/ 8495 w 6534"/>
                <a:gd name="connsiteY25" fmla="*/ 7515 h 52275"/>
                <a:gd name="connsiteX26" fmla="*/ 4313 w 6534"/>
                <a:gd name="connsiteY26" fmla="*/ 11697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534" h="52275">
                  <a:moveTo>
                    <a:pt x="4182" y="53517"/>
                  </a:moveTo>
                  <a:cubicBezTo>
                    <a:pt x="4182" y="53517"/>
                    <a:pt x="4182" y="53517"/>
                    <a:pt x="4182" y="53517"/>
                  </a:cubicBezTo>
                  <a:cubicBezTo>
                    <a:pt x="1830" y="53517"/>
                    <a:pt x="0" y="51622"/>
                    <a:pt x="0" y="49335"/>
                  </a:cubicBezTo>
                  <a:lnTo>
                    <a:pt x="0" y="40971"/>
                  </a:lnTo>
                  <a:cubicBezTo>
                    <a:pt x="0" y="38684"/>
                    <a:pt x="1895" y="36789"/>
                    <a:pt x="4182" y="36789"/>
                  </a:cubicBezTo>
                  <a:cubicBezTo>
                    <a:pt x="4182" y="36789"/>
                    <a:pt x="4182" y="36789"/>
                    <a:pt x="4182" y="36789"/>
                  </a:cubicBezTo>
                  <a:cubicBezTo>
                    <a:pt x="6469" y="36789"/>
                    <a:pt x="8364" y="38684"/>
                    <a:pt x="8364" y="40971"/>
                  </a:cubicBezTo>
                  <a:lnTo>
                    <a:pt x="8364" y="49335"/>
                  </a:lnTo>
                  <a:cubicBezTo>
                    <a:pt x="8364" y="51687"/>
                    <a:pt x="6469" y="53517"/>
                    <a:pt x="4182" y="53517"/>
                  </a:cubicBezTo>
                  <a:close/>
                  <a:moveTo>
                    <a:pt x="4248" y="32607"/>
                  </a:moveTo>
                  <a:cubicBezTo>
                    <a:pt x="4248" y="32607"/>
                    <a:pt x="4248" y="32607"/>
                    <a:pt x="4248" y="32607"/>
                  </a:cubicBezTo>
                  <a:cubicBezTo>
                    <a:pt x="1895" y="32607"/>
                    <a:pt x="65" y="30712"/>
                    <a:pt x="65" y="28425"/>
                  </a:cubicBezTo>
                  <a:lnTo>
                    <a:pt x="65" y="20061"/>
                  </a:lnTo>
                  <a:cubicBezTo>
                    <a:pt x="65" y="17774"/>
                    <a:pt x="1961" y="15879"/>
                    <a:pt x="4248" y="15879"/>
                  </a:cubicBezTo>
                  <a:cubicBezTo>
                    <a:pt x="4248" y="15879"/>
                    <a:pt x="4248" y="15879"/>
                    <a:pt x="4248" y="15879"/>
                  </a:cubicBezTo>
                  <a:cubicBezTo>
                    <a:pt x="6534" y="15879"/>
                    <a:pt x="8430" y="17774"/>
                    <a:pt x="8430" y="20061"/>
                  </a:cubicBezTo>
                  <a:lnTo>
                    <a:pt x="8430" y="28425"/>
                  </a:lnTo>
                  <a:cubicBezTo>
                    <a:pt x="8430" y="30777"/>
                    <a:pt x="6534" y="32607"/>
                    <a:pt x="4248" y="32607"/>
                  </a:cubicBezTo>
                  <a:close/>
                  <a:moveTo>
                    <a:pt x="4313" y="11697"/>
                  </a:moveTo>
                  <a:cubicBezTo>
                    <a:pt x="4313" y="11697"/>
                    <a:pt x="4313" y="11697"/>
                    <a:pt x="4313" y="11697"/>
                  </a:cubicBezTo>
                  <a:cubicBezTo>
                    <a:pt x="1961" y="11697"/>
                    <a:pt x="131" y="9802"/>
                    <a:pt x="131" y="7515"/>
                  </a:cubicBezTo>
                  <a:lnTo>
                    <a:pt x="131" y="4182"/>
                  </a:lnTo>
                  <a:cubicBezTo>
                    <a:pt x="131" y="1895"/>
                    <a:pt x="2025" y="0"/>
                    <a:pt x="4313" y="0"/>
                  </a:cubicBezTo>
                  <a:cubicBezTo>
                    <a:pt x="4313" y="0"/>
                    <a:pt x="4313" y="0"/>
                    <a:pt x="4313" y="0"/>
                  </a:cubicBezTo>
                  <a:cubicBezTo>
                    <a:pt x="6600" y="0"/>
                    <a:pt x="8495" y="1895"/>
                    <a:pt x="8495" y="4182"/>
                  </a:cubicBezTo>
                  <a:lnTo>
                    <a:pt x="8495" y="7515"/>
                  </a:lnTo>
                  <a:cubicBezTo>
                    <a:pt x="8495" y="9867"/>
                    <a:pt x="6600" y="11697"/>
                    <a:pt x="4313" y="116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FD8B20CC-5927-4810-8439-96B6E7287F7A}"/>
                </a:ext>
              </a:extLst>
            </p:cNvPr>
            <p:cNvSpPr/>
            <p:nvPr/>
          </p:nvSpPr>
          <p:spPr>
            <a:xfrm>
              <a:off x="9698493" y="2836783"/>
              <a:ext cx="39206" cy="39206"/>
            </a:xfrm>
            <a:custGeom>
              <a:avLst/>
              <a:gdLst>
                <a:gd name="connsiteX0" fmla="*/ 4165 w 39206"/>
                <a:gd name="connsiteY0" fmla="*/ 40301 h 39206"/>
                <a:gd name="connsiteX1" fmla="*/ 1225 w 39206"/>
                <a:gd name="connsiteY1" fmla="*/ 39059 h 39206"/>
                <a:gd name="connsiteX2" fmla="*/ 1225 w 39206"/>
                <a:gd name="connsiteY2" fmla="*/ 33113 h 39206"/>
                <a:gd name="connsiteX3" fmla="*/ 7172 w 39206"/>
                <a:gd name="connsiteY3" fmla="*/ 27232 h 39206"/>
                <a:gd name="connsiteX4" fmla="*/ 13117 w 39206"/>
                <a:gd name="connsiteY4" fmla="*/ 27232 h 39206"/>
                <a:gd name="connsiteX5" fmla="*/ 13117 w 39206"/>
                <a:gd name="connsiteY5" fmla="*/ 33178 h 39206"/>
                <a:gd name="connsiteX6" fmla="*/ 7172 w 39206"/>
                <a:gd name="connsiteY6" fmla="*/ 39059 h 39206"/>
                <a:gd name="connsiteX7" fmla="*/ 4165 w 39206"/>
                <a:gd name="connsiteY7" fmla="*/ 40301 h 39206"/>
                <a:gd name="connsiteX8" fmla="*/ 18999 w 39206"/>
                <a:gd name="connsiteY8" fmla="*/ 25533 h 39206"/>
                <a:gd name="connsiteX9" fmla="*/ 16058 w 39206"/>
                <a:gd name="connsiteY9" fmla="*/ 24292 h 39206"/>
                <a:gd name="connsiteX10" fmla="*/ 16058 w 39206"/>
                <a:gd name="connsiteY10" fmla="*/ 18345 h 39206"/>
                <a:gd name="connsiteX11" fmla="*/ 22005 w 39206"/>
                <a:gd name="connsiteY11" fmla="*/ 12464 h 39206"/>
                <a:gd name="connsiteX12" fmla="*/ 27951 w 39206"/>
                <a:gd name="connsiteY12" fmla="*/ 12464 h 39206"/>
                <a:gd name="connsiteX13" fmla="*/ 27951 w 39206"/>
                <a:gd name="connsiteY13" fmla="*/ 18411 h 39206"/>
                <a:gd name="connsiteX14" fmla="*/ 22005 w 39206"/>
                <a:gd name="connsiteY14" fmla="*/ 24292 h 39206"/>
                <a:gd name="connsiteX15" fmla="*/ 18999 w 39206"/>
                <a:gd name="connsiteY15" fmla="*/ 25533 h 39206"/>
                <a:gd name="connsiteX16" fmla="*/ 33832 w 39206"/>
                <a:gd name="connsiteY16" fmla="*/ 10765 h 39206"/>
                <a:gd name="connsiteX17" fmla="*/ 30892 w 39206"/>
                <a:gd name="connsiteY17" fmla="*/ 9524 h 39206"/>
                <a:gd name="connsiteX18" fmla="*/ 30892 w 39206"/>
                <a:gd name="connsiteY18" fmla="*/ 3578 h 39206"/>
                <a:gd name="connsiteX19" fmla="*/ 33244 w 39206"/>
                <a:gd name="connsiteY19" fmla="*/ 1225 h 39206"/>
                <a:gd name="connsiteX20" fmla="*/ 39190 w 39206"/>
                <a:gd name="connsiteY20" fmla="*/ 1225 h 39206"/>
                <a:gd name="connsiteX21" fmla="*/ 39190 w 39206"/>
                <a:gd name="connsiteY21" fmla="*/ 7172 h 39206"/>
                <a:gd name="connsiteX22" fmla="*/ 36837 w 39206"/>
                <a:gd name="connsiteY22" fmla="*/ 9524 h 39206"/>
                <a:gd name="connsiteX23" fmla="*/ 33832 w 39206"/>
                <a:gd name="connsiteY23" fmla="*/ 1076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206" h="39206">
                  <a:moveTo>
                    <a:pt x="4165" y="40301"/>
                  </a:moveTo>
                  <a:cubicBezTo>
                    <a:pt x="3120" y="40301"/>
                    <a:pt x="2009" y="39909"/>
                    <a:pt x="1225" y="39059"/>
                  </a:cubicBezTo>
                  <a:cubicBezTo>
                    <a:pt x="-408" y="37426"/>
                    <a:pt x="-408" y="34747"/>
                    <a:pt x="1225" y="33113"/>
                  </a:cubicBezTo>
                  <a:lnTo>
                    <a:pt x="7172" y="27232"/>
                  </a:lnTo>
                  <a:cubicBezTo>
                    <a:pt x="8805" y="25598"/>
                    <a:pt x="11484" y="25598"/>
                    <a:pt x="13117" y="27232"/>
                  </a:cubicBezTo>
                  <a:cubicBezTo>
                    <a:pt x="14751" y="28866"/>
                    <a:pt x="14751" y="31545"/>
                    <a:pt x="13117" y="33178"/>
                  </a:cubicBezTo>
                  <a:lnTo>
                    <a:pt x="7172" y="39059"/>
                  </a:lnTo>
                  <a:cubicBezTo>
                    <a:pt x="6257" y="39909"/>
                    <a:pt x="5211" y="40301"/>
                    <a:pt x="4165" y="40301"/>
                  </a:cubicBezTo>
                  <a:close/>
                  <a:moveTo>
                    <a:pt x="18999" y="25533"/>
                  </a:moveTo>
                  <a:cubicBezTo>
                    <a:pt x="17954" y="25533"/>
                    <a:pt x="16842" y="25141"/>
                    <a:pt x="16058" y="24292"/>
                  </a:cubicBezTo>
                  <a:cubicBezTo>
                    <a:pt x="14425" y="22658"/>
                    <a:pt x="14425" y="19979"/>
                    <a:pt x="16058" y="18345"/>
                  </a:cubicBezTo>
                  <a:lnTo>
                    <a:pt x="22005" y="12464"/>
                  </a:lnTo>
                  <a:cubicBezTo>
                    <a:pt x="23639" y="10831"/>
                    <a:pt x="26317" y="10831"/>
                    <a:pt x="27951" y="12464"/>
                  </a:cubicBezTo>
                  <a:cubicBezTo>
                    <a:pt x="29584" y="14098"/>
                    <a:pt x="29584" y="16777"/>
                    <a:pt x="27951" y="18411"/>
                  </a:cubicBezTo>
                  <a:lnTo>
                    <a:pt x="22005" y="24292"/>
                  </a:lnTo>
                  <a:cubicBezTo>
                    <a:pt x="21090" y="25141"/>
                    <a:pt x="20044" y="25533"/>
                    <a:pt x="18999" y="25533"/>
                  </a:cubicBezTo>
                  <a:close/>
                  <a:moveTo>
                    <a:pt x="33832" y="10765"/>
                  </a:moveTo>
                  <a:cubicBezTo>
                    <a:pt x="32721" y="10765"/>
                    <a:pt x="31676" y="10373"/>
                    <a:pt x="30892" y="9524"/>
                  </a:cubicBezTo>
                  <a:cubicBezTo>
                    <a:pt x="29258" y="7890"/>
                    <a:pt x="29258" y="5211"/>
                    <a:pt x="30892" y="3578"/>
                  </a:cubicBezTo>
                  <a:lnTo>
                    <a:pt x="33244" y="1225"/>
                  </a:lnTo>
                  <a:cubicBezTo>
                    <a:pt x="34877" y="-408"/>
                    <a:pt x="37557" y="-408"/>
                    <a:pt x="39190" y="1225"/>
                  </a:cubicBezTo>
                  <a:cubicBezTo>
                    <a:pt x="40824" y="2859"/>
                    <a:pt x="40824" y="5538"/>
                    <a:pt x="39190" y="7172"/>
                  </a:cubicBezTo>
                  <a:lnTo>
                    <a:pt x="36837" y="9524"/>
                  </a:lnTo>
                  <a:cubicBezTo>
                    <a:pt x="35923" y="10373"/>
                    <a:pt x="34877" y="10765"/>
                    <a:pt x="33832" y="107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61396A67-5FF5-4CAC-9CC9-B6F88BBB764A}"/>
                </a:ext>
              </a:extLst>
            </p:cNvPr>
            <p:cNvSpPr/>
            <p:nvPr/>
          </p:nvSpPr>
          <p:spPr>
            <a:xfrm>
              <a:off x="9957189" y="2579720"/>
              <a:ext cx="39206" cy="39206"/>
            </a:xfrm>
            <a:custGeom>
              <a:avLst/>
              <a:gdLst>
                <a:gd name="connsiteX0" fmla="*/ 4166 w 39206"/>
                <a:gd name="connsiteY0" fmla="*/ 40236 h 39206"/>
                <a:gd name="connsiteX1" fmla="*/ 1225 w 39206"/>
                <a:gd name="connsiteY1" fmla="*/ 38994 h 39206"/>
                <a:gd name="connsiteX2" fmla="*/ 1225 w 39206"/>
                <a:gd name="connsiteY2" fmla="*/ 33048 h 39206"/>
                <a:gd name="connsiteX3" fmla="*/ 7172 w 39206"/>
                <a:gd name="connsiteY3" fmla="*/ 27167 h 39206"/>
                <a:gd name="connsiteX4" fmla="*/ 13118 w 39206"/>
                <a:gd name="connsiteY4" fmla="*/ 27167 h 39206"/>
                <a:gd name="connsiteX5" fmla="*/ 13118 w 39206"/>
                <a:gd name="connsiteY5" fmla="*/ 33113 h 39206"/>
                <a:gd name="connsiteX6" fmla="*/ 7172 w 39206"/>
                <a:gd name="connsiteY6" fmla="*/ 38994 h 39206"/>
                <a:gd name="connsiteX7" fmla="*/ 4166 w 39206"/>
                <a:gd name="connsiteY7" fmla="*/ 40236 h 39206"/>
                <a:gd name="connsiteX8" fmla="*/ 18999 w 39206"/>
                <a:gd name="connsiteY8" fmla="*/ 25468 h 39206"/>
                <a:gd name="connsiteX9" fmla="*/ 16058 w 39206"/>
                <a:gd name="connsiteY9" fmla="*/ 24226 h 39206"/>
                <a:gd name="connsiteX10" fmla="*/ 16058 w 39206"/>
                <a:gd name="connsiteY10" fmla="*/ 18280 h 39206"/>
                <a:gd name="connsiteX11" fmla="*/ 22005 w 39206"/>
                <a:gd name="connsiteY11" fmla="*/ 12399 h 39206"/>
                <a:gd name="connsiteX12" fmla="*/ 27951 w 39206"/>
                <a:gd name="connsiteY12" fmla="*/ 12399 h 39206"/>
                <a:gd name="connsiteX13" fmla="*/ 27951 w 39206"/>
                <a:gd name="connsiteY13" fmla="*/ 18345 h 39206"/>
                <a:gd name="connsiteX14" fmla="*/ 22005 w 39206"/>
                <a:gd name="connsiteY14" fmla="*/ 24226 h 39206"/>
                <a:gd name="connsiteX15" fmla="*/ 18999 w 39206"/>
                <a:gd name="connsiteY15" fmla="*/ 25468 h 39206"/>
                <a:gd name="connsiteX16" fmla="*/ 33832 w 39206"/>
                <a:gd name="connsiteY16" fmla="*/ 10765 h 39206"/>
                <a:gd name="connsiteX17" fmla="*/ 30892 w 39206"/>
                <a:gd name="connsiteY17" fmla="*/ 9524 h 39206"/>
                <a:gd name="connsiteX18" fmla="*/ 30892 w 39206"/>
                <a:gd name="connsiteY18" fmla="*/ 3578 h 39206"/>
                <a:gd name="connsiteX19" fmla="*/ 33244 w 39206"/>
                <a:gd name="connsiteY19" fmla="*/ 1225 h 39206"/>
                <a:gd name="connsiteX20" fmla="*/ 39190 w 39206"/>
                <a:gd name="connsiteY20" fmla="*/ 1225 h 39206"/>
                <a:gd name="connsiteX21" fmla="*/ 39190 w 39206"/>
                <a:gd name="connsiteY21" fmla="*/ 7172 h 39206"/>
                <a:gd name="connsiteX22" fmla="*/ 36838 w 39206"/>
                <a:gd name="connsiteY22" fmla="*/ 9524 h 39206"/>
                <a:gd name="connsiteX23" fmla="*/ 33832 w 39206"/>
                <a:gd name="connsiteY23" fmla="*/ 1076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9206" h="39206">
                  <a:moveTo>
                    <a:pt x="4166" y="40236"/>
                  </a:moveTo>
                  <a:cubicBezTo>
                    <a:pt x="3120" y="40236"/>
                    <a:pt x="2009" y="39843"/>
                    <a:pt x="1225" y="38994"/>
                  </a:cubicBezTo>
                  <a:cubicBezTo>
                    <a:pt x="-408" y="37360"/>
                    <a:pt x="-408" y="34681"/>
                    <a:pt x="1225" y="33048"/>
                  </a:cubicBezTo>
                  <a:lnTo>
                    <a:pt x="7172" y="27167"/>
                  </a:lnTo>
                  <a:cubicBezTo>
                    <a:pt x="8805" y="25533"/>
                    <a:pt x="11485" y="25533"/>
                    <a:pt x="13118" y="27167"/>
                  </a:cubicBezTo>
                  <a:cubicBezTo>
                    <a:pt x="14752" y="28800"/>
                    <a:pt x="14752" y="31479"/>
                    <a:pt x="13118" y="33113"/>
                  </a:cubicBezTo>
                  <a:lnTo>
                    <a:pt x="7172" y="38994"/>
                  </a:lnTo>
                  <a:cubicBezTo>
                    <a:pt x="6257" y="39843"/>
                    <a:pt x="5211" y="40236"/>
                    <a:pt x="4166" y="40236"/>
                  </a:cubicBezTo>
                  <a:close/>
                  <a:moveTo>
                    <a:pt x="18999" y="25468"/>
                  </a:moveTo>
                  <a:cubicBezTo>
                    <a:pt x="17954" y="25468"/>
                    <a:pt x="16842" y="25076"/>
                    <a:pt x="16058" y="24226"/>
                  </a:cubicBezTo>
                  <a:cubicBezTo>
                    <a:pt x="14425" y="22593"/>
                    <a:pt x="14425" y="19914"/>
                    <a:pt x="16058" y="18280"/>
                  </a:cubicBezTo>
                  <a:lnTo>
                    <a:pt x="22005" y="12399"/>
                  </a:lnTo>
                  <a:cubicBezTo>
                    <a:pt x="23639" y="10765"/>
                    <a:pt x="26318" y="10765"/>
                    <a:pt x="27951" y="12399"/>
                  </a:cubicBezTo>
                  <a:cubicBezTo>
                    <a:pt x="29585" y="14033"/>
                    <a:pt x="29585" y="16712"/>
                    <a:pt x="27951" y="18345"/>
                  </a:cubicBezTo>
                  <a:lnTo>
                    <a:pt x="22005" y="24226"/>
                  </a:lnTo>
                  <a:cubicBezTo>
                    <a:pt x="21090" y="25076"/>
                    <a:pt x="20044" y="25468"/>
                    <a:pt x="18999" y="25468"/>
                  </a:cubicBezTo>
                  <a:close/>
                  <a:moveTo>
                    <a:pt x="33832" y="10765"/>
                  </a:moveTo>
                  <a:cubicBezTo>
                    <a:pt x="32787" y="10765"/>
                    <a:pt x="31676" y="10373"/>
                    <a:pt x="30892" y="9524"/>
                  </a:cubicBezTo>
                  <a:cubicBezTo>
                    <a:pt x="29258" y="7890"/>
                    <a:pt x="29258" y="5211"/>
                    <a:pt x="30892" y="3578"/>
                  </a:cubicBezTo>
                  <a:lnTo>
                    <a:pt x="33244" y="1225"/>
                  </a:lnTo>
                  <a:cubicBezTo>
                    <a:pt x="34877" y="-408"/>
                    <a:pt x="37557" y="-408"/>
                    <a:pt x="39190" y="1225"/>
                  </a:cubicBezTo>
                  <a:cubicBezTo>
                    <a:pt x="40824" y="2859"/>
                    <a:pt x="40824" y="5538"/>
                    <a:pt x="39190" y="7172"/>
                  </a:cubicBezTo>
                  <a:lnTo>
                    <a:pt x="36838" y="9524"/>
                  </a:lnTo>
                  <a:cubicBezTo>
                    <a:pt x="35923" y="10308"/>
                    <a:pt x="34877" y="10765"/>
                    <a:pt x="33832" y="107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46" name="Group 1745">
            <a:extLst>
              <a:ext uri="{FF2B5EF4-FFF2-40B4-BE49-F238E27FC236}">
                <a16:creationId xmlns:a16="http://schemas.microsoft.com/office/drawing/2014/main" id="{66ED3EA7-D647-470A-BA7B-7B6C07BCF6B1}"/>
              </a:ext>
            </a:extLst>
          </p:cNvPr>
          <p:cNvGrpSpPr/>
          <p:nvPr/>
        </p:nvGrpSpPr>
        <p:grpSpPr>
          <a:xfrm>
            <a:off x="10615504" y="2516944"/>
            <a:ext cx="513931" cy="513930"/>
            <a:chOff x="10708432" y="2515134"/>
            <a:chExt cx="424736" cy="424735"/>
          </a:xfrm>
          <a:solidFill>
            <a:srgbClr val="FFFFFF"/>
          </a:solidFill>
        </p:grpSpPr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FC4302BC-6DB6-4B43-BA12-DFFCFC2DDEA3}"/>
                </a:ext>
              </a:extLst>
            </p:cNvPr>
            <p:cNvSpPr/>
            <p:nvPr/>
          </p:nvSpPr>
          <p:spPr>
            <a:xfrm>
              <a:off x="10708432" y="2515134"/>
              <a:ext cx="424736" cy="424735"/>
            </a:xfrm>
            <a:custGeom>
              <a:avLst/>
              <a:gdLst>
                <a:gd name="connsiteX0" fmla="*/ 213283 w 424735"/>
                <a:gd name="connsiteY0" fmla="*/ 426574 h 424735"/>
                <a:gd name="connsiteX1" fmla="*/ 113175 w 424735"/>
                <a:gd name="connsiteY1" fmla="*/ 401678 h 424735"/>
                <a:gd name="connsiteX2" fmla="*/ 111477 w 424735"/>
                <a:gd name="connsiteY2" fmla="*/ 395994 h 424735"/>
                <a:gd name="connsiteX3" fmla="*/ 117097 w 424735"/>
                <a:gd name="connsiteY3" fmla="*/ 394295 h 424735"/>
                <a:gd name="connsiteX4" fmla="*/ 213283 w 424735"/>
                <a:gd name="connsiteY4" fmla="*/ 418210 h 424735"/>
                <a:gd name="connsiteX5" fmla="*/ 375140 w 424735"/>
                <a:gd name="connsiteY5" fmla="*/ 338948 h 424735"/>
                <a:gd name="connsiteX6" fmla="*/ 375205 w 424735"/>
                <a:gd name="connsiteY6" fmla="*/ 338883 h 424735"/>
                <a:gd name="connsiteX7" fmla="*/ 381085 w 424735"/>
                <a:gd name="connsiteY7" fmla="*/ 338164 h 424735"/>
                <a:gd name="connsiteX8" fmla="*/ 381805 w 424735"/>
                <a:gd name="connsiteY8" fmla="*/ 344045 h 424735"/>
                <a:gd name="connsiteX9" fmla="*/ 308619 w 424735"/>
                <a:gd name="connsiteY9" fmla="*/ 404096 h 424735"/>
                <a:gd name="connsiteX10" fmla="*/ 213283 w 424735"/>
                <a:gd name="connsiteY10" fmla="*/ 426574 h 424735"/>
                <a:gd name="connsiteX11" fmla="*/ 104223 w 424735"/>
                <a:gd name="connsiteY11" fmla="*/ 395928 h 424735"/>
                <a:gd name="connsiteX12" fmla="*/ 102067 w 424735"/>
                <a:gd name="connsiteY12" fmla="*/ 395340 h 424735"/>
                <a:gd name="connsiteX13" fmla="*/ 100695 w 424735"/>
                <a:gd name="connsiteY13" fmla="*/ 389524 h 424735"/>
                <a:gd name="connsiteX14" fmla="*/ 106446 w 424735"/>
                <a:gd name="connsiteY14" fmla="*/ 388152 h 424735"/>
                <a:gd name="connsiteX15" fmla="*/ 106511 w 424735"/>
                <a:gd name="connsiteY15" fmla="*/ 388218 h 424735"/>
                <a:gd name="connsiteX16" fmla="*/ 107817 w 424735"/>
                <a:gd name="connsiteY16" fmla="*/ 393902 h 424735"/>
                <a:gd name="connsiteX17" fmla="*/ 104223 w 424735"/>
                <a:gd name="connsiteY17" fmla="*/ 395928 h 424735"/>
                <a:gd name="connsiteX18" fmla="*/ 93768 w 424735"/>
                <a:gd name="connsiteY18" fmla="*/ 389067 h 424735"/>
                <a:gd name="connsiteX19" fmla="*/ 91351 w 424735"/>
                <a:gd name="connsiteY19" fmla="*/ 388283 h 424735"/>
                <a:gd name="connsiteX20" fmla="*/ 13787 w 424735"/>
                <a:gd name="connsiteY20" fmla="*/ 288895 h 424735"/>
                <a:gd name="connsiteX21" fmla="*/ 13918 w 424735"/>
                <a:gd name="connsiteY21" fmla="*/ 285758 h 424735"/>
                <a:gd name="connsiteX22" fmla="*/ 16205 w 424735"/>
                <a:gd name="connsiteY22" fmla="*/ 283537 h 424735"/>
                <a:gd name="connsiteX23" fmla="*/ 21629 w 424735"/>
                <a:gd name="connsiteY23" fmla="*/ 285954 h 424735"/>
                <a:gd name="connsiteX24" fmla="*/ 96121 w 424735"/>
                <a:gd name="connsiteY24" fmla="*/ 381422 h 424735"/>
                <a:gd name="connsiteX25" fmla="*/ 96186 w 424735"/>
                <a:gd name="connsiteY25" fmla="*/ 381487 h 424735"/>
                <a:gd name="connsiteX26" fmla="*/ 97166 w 424735"/>
                <a:gd name="connsiteY26" fmla="*/ 387237 h 424735"/>
                <a:gd name="connsiteX27" fmla="*/ 93768 w 424735"/>
                <a:gd name="connsiteY27" fmla="*/ 389067 h 424735"/>
                <a:gd name="connsiteX28" fmla="*/ 385922 w 424735"/>
                <a:gd name="connsiteY28" fmla="*/ 335485 h 424735"/>
                <a:gd name="connsiteX29" fmla="*/ 383569 w 424735"/>
                <a:gd name="connsiteY29" fmla="*/ 334766 h 424735"/>
                <a:gd name="connsiteX30" fmla="*/ 381805 w 424735"/>
                <a:gd name="connsiteY30" fmla="*/ 332087 h 424735"/>
                <a:gd name="connsiteX31" fmla="*/ 382458 w 424735"/>
                <a:gd name="connsiteY31" fmla="*/ 328951 h 424735"/>
                <a:gd name="connsiteX32" fmla="*/ 418201 w 424735"/>
                <a:gd name="connsiteY32" fmla="*/ 213292 h 424735"/>
                <a:gd name="connsiteX33" fmla="*/ 274967 w 424735"/>
                <a:gd name="connsiteY33" fmla="*/ 17783 h 424735"/>
                <a:gd name="connsiteX34" fmla="*/ 272484 w 424735"/>
                <a:gd name="connsiteY34" fmla="*/ 15757 h 424735"/>
                <a:gd name="connsiteX35" fmla="*/ 272223 w 424735"/>
                <a:gd name="connsiteY35" fmla="*/ 12555 h 424735"/>
                <a:gd name="connsiteX36" fmla="*/ 277450 w 424735"/>
                <a:gd name="connsiteY36" fmla="*/ 9811 h 424735"/>
                <a:gd name="connsiteX37" fmla="*/ 384418 w 424735"/>
                <a:gd name="connsiteY37" fmla="*/ 86002 h 424735"/>
                <a:gd name="connsiteX38" fmla="*/ 426565 w 424735"/>
                <a:gd name="connsiteY38" fmla="*/ 213292 h 424735"/>
                <a:gd name="connsiteX39" fmla="*/ 389384 w 424735"/>
                <a:gd name="connsiteY39" fmla="*/ 333655 h 424735"/>
                <a:gd name="connsiteX40" fmla="*/ 385922 w 424735"/>
                <a:gd name="connsiteY40" fmla="*/ 335485 h 424735"/>
                <a:gd name="connsiteX41" fmla="*/ 13591 w 424735"/>
                <a:gd name="connsiteY41" fmla="*/ 279747 h 424735"/>
                <a:gd name="connsiteX42" fmla="*/ 9605 w 424735"/>
                <a:gd name="connsiteY42" fmla="*/ 276872 h 424735"/>
                <a:gd name="connsiteX43" fmla="*/ 0 w 424735"/>
                <a:gd name="connsiteY43" fmla="*/ 213292 h 424735"/>
                <a:gd name="connsiteX44" fmla="*/ 32149 w 424735"/>
                <a:gd name="connsiteY44" fmla="*/ 100639 h 424735"/>
                <a:gd name="connsiteX45" fmla="*/ 115920 w 424735"/>
                <a:gd name="connsiteY45" fmla="*/ 23468 h 424735"/>
                <a:gd name="connsiteX46" fmla="*/ 121540 w 424735"/>
                <a:gd name="connsiteY46" fmla="*/ 25297 h 424735"/>
                <a:gd name="connsiteX47" fmla="*/ 121801 w 424735"/>
                <a:gd name="connsiteY47" fmla="*/ 28434 h 424735"/>
                <a:gd name="connsiteX48" fmla="*/ 119710 w 424735"/>
                <a:gd name="connsiteY48" fmla="*/ 30917 h 424735"/>
                <a:gd name="connsiteX49" fmla="*/ 8364 w 424735"/>
                <a:gd name="connsiteY49" fmla="*/ 213292 h 424735"/>
                <a:gd name="connsiteX50" fmla="*/ 17643 w 424735"/>
                <a:gd name="connsiteY50" fmla="*/ 274323 h 424735"/>
                <a:gd name="connsiteX51" fmla="*/ 14899 w 424735"/>
                <a:gd name="connsiteY51" fmla="*/ 279551 h 424735"/>
                <a:gd name="connsiteX52" fmla="*/ 13591 w 424735"/>
                <a:gd name="connsiteY52" fmla="*/ 279747 h 424735"/>
                <a:gd name="connsiteX53" fmla="*/ 129120 w 424735"/>
                <a:gd name="connsiteY53" fmla="*/ 25951 h 424735"/>
                <a:gd name="connsiteX54" fmla="*/ 125330 w 424735"/>
                <a:gd name="connsiteY54" fmla="*/ 23468 h 424735"/>
                <a:gd name="connsiteX55" fmla="*/ 127421 w 424735"/>
                <a:gd name="connsiteY55" fmla="*/ 17979 h 424735"/>
                <a:gd name="connsiteX56" fmla="*/ 132975 w 424735"/>
                <a:gd name="connsiteY56" fmla="*/ 20135 h 424735"/>
                <a:gd name="connsiteX57" fmla="*/ 130819 w 424735"/>
                <a:gd name="connsiteY57" fmla="*/ 25624 h 424735"/>
                <a:gd name="connsiteX58" fmla="*/ 129120 w 424735"/>
                <a:gd name="connsiteY58" fmla="*/ 25951 h 424735"/>
                <a:gd name="connsiteX59" fmla="*/ 140751 w 424735"/>
                <a:gd name="connsiteY59" fmla="*/ 21311 h 424735"/>
                <a:gd name="connsiteX60" fmla="*/ 136831 w 424735"/>
                <a:gd name="connsiteY60" fmla="*/ 18567 h 424735"/>
                <a:gd name="connsiteX61" fmla="*/ 136961 w 424735"/>
                <a:gd name="connsiteY61" fmla="*/ 15365 h 424735"/>
                <a:gd name="connsiteX62" fmla="*/ 139313 w 424735"/>
                <a:gd name="connsiteY62" fmla="*/ 13209 h 424735"/>
                <a:gd name="connsiteX63" fmla="*/ 265165 w 424735"/>
                <a:gd name="connsiteY63" fmla="*/ 6348 h 424735"/>
                <a:gd name="connsiteX64" fmla="*/ 267714 w 424735"/>
                <a:gd name="connsiteY64" fmla="*/ 8243 h 424735"/>
                <a:gd name="connsiteX65" fmla="*/ 268172 w 424735"/>
                <a:gd name="connsiteY65" fmla="*/ 11444 h 424735"/>
                <a:gd name="connsiteX66" fmla="*/ 263075 w 424735"/>
                <a:gd name="connsiteY66" fmla="*/ 14450 h 424735"/>
                <a:gd name="connsiteX67" fmla="*/ 213283 w 424735"/>
                <a:gd name="connsiteY67" fmla="*/ 8373 h 424735"/>
                <a:gd name="connsiteX68" fmla="*/ 142188 w 424735"/>
                <a:gd name="connsiteY68" fmla="*/ 21050 h 424735"/>
                <a:gd name="connsiteX69" fmla="*/ 140751 w 424735"/>
                <a:gd name="connsiteY69" fmla="*/ 21311 h 42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24735" h="424735">
                  <a:moveTo>
                    <a:pt x="213283" y="426574"/>
                  </a:moveTo>
                  <a:cubicBezTo>
                    <a:pt x="178389" y="426574"/>
                    <a:pt x="143757" y="417949"/>
                    <a:pt x="113175" y="401678"/>
                  </a:cubicBezTo>
                  <a:cubicBezTo>
                    <a:pt x="111150" y="400568"/>
                    <a:pt x="110366" y="398019"/>
                    <a:pt x="111477" y="395994"/>
                  </a:cubicBezTo>
                  <a:cubicBezTo>
                    <a:pt x="112522" y="394033"/>
                    <a:pt x="115136" y="393184"/>
                    <a:pt x="117097" y="394295"/>
                  </a:cubicBezTo>
                  <a:cubicBezTo>
                    <a:pt x="146501" y="409912"/>
                    <a:pt x="179761" y="418210"/>
                    <a:pt x="213283" y="418210"/>
                  </a:cubicBezTo>
                  <a:cubicBezTo>
                    <a:pt x="276993" y="418210"/>
                    <a:pt x="335999" y="389328"/>
                    <a:pt x="375140" y="338948"/>
                  </a:cubicBezTo>
                  <a:cubicBezTo>
                    <a:pt x="375205" y="338883"/>
                    <a:pt x="375205" y="338883"/>
                    <a:pt x="375205" y="338883"/>
                  </a:cubicBezTo>
                  <a:cubicBezTo>
                    <a:pt x="376577" y="337119"/>
                    <a:pt x="379322" y="336727"/>
                    <a:pt x="381085" y="338164"/>
                  </a:cubicBezTo>
                  <a:cubicBezTo>
                    <a:pt x="382915" y="339536"/>
                    <a:pt x="383242" y="342150"/>
                    <a:pt x="381805" y="344045"/>
                  </a:cubicBezTo>
                  <a:cubicBezTo>
                    <a:pt x="362332" y="369137"/>
                    <a:pt x="336978" y="389916"/>
                    <a:pt x="308619" y="404096"/>
                  </a:cubicBezTo>
                  <a:cubicBezTo>
                    <a:pt x="278888" y="418995"/>
                    <a:pt x="246804" y="426574"/>
                    <a:pt x="213283" y="426574"/>
                  </a:cubicBezTo>
                  <a:close/>
                  <a:moveTo>
                    <a:pt x="104223" y="395928"/>
                  </a:moveTo>
                  <a:cubicBezTo>
                    <a:pt x="103505" y="395928"/>
                    <a:pt x="102720" y="395732"/>
                    <a:pt x="102067" y="395340"/>
                  </a:cubicBezTo>
                  <a:cubicBezTo>
                    <a:pt x="100107" y="394099"/>
                    <a:pt x="99453" y="391485"/>
                    <a:pt x="100695" y="389524"/>
                  </a:cubicBezTo>
                  <a:cubicBezTo>
                    <a:pt x="101871" y="387630"/>
                    <a:pt x="104550" y="387041"/>
                    <a:pt x="106446" y="388152"/>
                  </a:cubicBezTo>
                  <a:lnTo>
                    <a:pt x="106511" y="388218"/>
                  </a:lnTo>
                  <a:cubicBezTo>
                    <a:pt x="108405" y="389459"/>
                    <a:pt x="108994" y="392008"/>
                    <a:pt x="107817" y="393902"/>
                  </a:cubicBezTo>
                  <a:cubicBezTo>
                    <a:pt x="107033" y="395209"/>
                    <a:pt x="105727" y="395928"/>
                    <a:pt x="104223" y="395928"/>
                  </a:cubicBezTo>
                  <a:close/>
                  <a:moveTo>
                    <a:pt x="93768" y="389067"/>
                  </a:moveTo>
                  <a:cubicBezTo>
                    <a:pt x="92919" y="389067"/>
                    <a:pt x="92069" y="388806"/>
                    <a:pt x="91351" y="388283"/>
                  </a:cubicBezTo>
                  <a:cubicBezTo>
                    <a:pt x="55869" y="363583"/>
                    <a:pt x="29078" y="329212"/>
                    <a:pt x="13787" y="288895"/>
                  </a:cubicBezTo>
                  <a:cubicBezTo>
                    <a:pt x="13396" y="287915"/>
                    <a:pt x="13461" y="286738"/>
                    <a:pt x="13918" y="285758"/>
                  </a:cubicBezTo>
                  <a:cubicBezTo>
                    <a:pt x="14375" y="284713"/>
                    <a:pt x="15159" y="283929"/>
                    <a:pt x="16205" y="283537"/>
                  </a:cubicBezTo>
                  <a:cubicBezTo>
                    <a:pt x="18362" y="282753"/>
                    <a:pt x="20845" y="283863"/>
                    <a:pt x="21629" y="285954"/>
                  </a:cubicBezTo>
                  <a:cubicBezTo>
                    <a:pt x="36332" y="324638"/>
                    <a:pt x="62077" y="357637"/>
                    <a:pt x="96121" y="381422"/>
                  </a:cubicBezTo>
                  <a:cubicBezTo>
                    <a:pt x="96186" y="381422"/>
                    <a:pt x="96186" y="381487"/>
                    <a:pt x="96186" y="381487"/>
                  </a:cubicBezTo>
                  <a:cubicBezTo>
                    <a:pt x="98016" y="382794"/>
                    <a:pt x="98473" y="385408"/>
                    <a:pt x="97166" y="387237"/>
                  </a:cubicBezTo>
                  <a:cubicBezTo>
                    <a:pt x="96382" y="388414"/>
                    <a:pt x="95141" y="389067"/>
                    <a:pt x="93768" y="389067"/>
                  </a:cubicBezTo>
                  <a:close/>
                  <a:moveTo>
                    <a:pt x="385922" y="335485"/>
                  </a:moveTo>
                  <a:cubicBezTo>
                    <a:pt x="385072" y="335485"/>
                    <a:pt x="384223" y="335224"/>
                    <a:pt x="383569" y="334766"/>
                  </a:cubicBezTo>
                  <a:cubicBezTo>
                    <a:pt x="382654" y="334113"/>
                    <a:pt x="382000" y="333198"/>
                    <a:pt x="381805" y="332087"/>
                  </a:cubicBezTo>
                  <a:cubicBezTo>
                    <a:pt x="381609" y="330976"/>
                    <a:pt x="381805" y="329866"/>
                    <a:pt x="382458" y="328951"/>
                  </a:cubicBezTo>
                  <a:cubicBezTo>
                    <a:pt x="405851" y="294841"/>
                    <a:pt x="418201" y="254851"/>
                    <a:pt x="418201" y="213292"/>
                  </a:cubicBezTo>
                  <a:cubicBezTo>
                    <a:pt x="418201" y="123379"/>
                    <a:pt x="360634" y="44835"/>
                    <a:pt x="274967" y="17783"/>
                  </a:cubicBezTo>
                  <a:cubicBezTo>
                    <a:pt x="273857" y="17456"/>
                    <a:pt x="273007" y="16737"/>
                    <a:pt x="272484" y="15757"/>
                  </a:cubicBezTo>
                  <a:cubicBezTo>
                    <a:pt x="271961" y="14712"/>
                    <a:pt x="271896" y="13601"/>
                    <a:pt x="272223" y="12555"/>
                  </a:cubicBezTo>
                  <a:cubicBezTo>
                    <a:pt x="272876" y="10399"/>
                    <a:pt x="275229" y="9092"/>
                    <a:pt x="277450" y="9811"/>
                  </a:cubicBezTo>
                  <a:cubicBezTo>
                    <a:pt x="319794" y="23141"/>
                    <a:pt x="357758" y="50193"/>
                    <a:pt x="384418" y="86002"/>
                  </a:cubicBezTo>
                  <a:cubicBezTo>
                    <a:pt x="411994" y="122987"/>
                    <a:pt x="426565" y="167028"/>
                    <a:pt x="426565" y="213292"/>
                  </a:cubicBezTo>
                  <a:cubicBezTo>
                    <a:pt x="426565" y="256550"/>
                    <a:pt x="413693" y="298174"/>
                    <a:pt x="389384" y="333655"/>
                  </a:cubicBezTo>
                  <a:cubicBezTo>
                    <a:pt x="388600" y="334832"/>
                    <a:pt x="387294" y="335485"/>
                    <a:pt x="385922" y="335485"/>
                  </a:cubicBezTo>
                  <a:close/>
                  <a:moveTo>
                    <a:pt x="13591" y="279747"/>
                  </a:moveTo>
                  <a:cubicBezTo>
                    <a:pt x="11762" y="279747"/>
                    <a:pt x="10194" y="278570"/>
                    <a:pt x="9605" y="276872"/>
                  </a:cubicBezTo>
                  <a:cubicBezTo>
                    <a:pt x="3267" y="256288"/>
                    <a:pt x="0" y="234921"/>
                    <a:pt x="0" y="213292"/>
                  </a:cubicBezTo>
                  <a:cubicBezTo>
                    <a:pt x="0" y="173301"/>
                    <a:pt x="11108" y="134356"/>
                    <a:pt x="32149" y="100639"/>
                  </a:cubicBezTo>
                  <a:cubicBezTo>
                    <a:pt x="52602" y="67771"/>
                    <a:pt x="81549" y="41111"/>
                    <a:pt x="115920" y="23468"/>
                  </a:cubicBezTo>
                  <a:cubicBezTo>
                    <a:pt x="117946" y="22422"/>
                    <a:pt x="120559" y="23272"/>
                    <a:pt x="121540" y="25297"/>
                  </a:cubicBezTo>
                  <a:cubicBezTo>
                    <a:pt x="122063" y="26278"/>
                    <a:pt x="122128" y="27388"/>
                    <a:pt x="121801" y="28434"/>
                  </a:cubicBezTo>
                  <a:cubicBezTo>
                    <a:pt x="121474" y="29545"/>
                    <a:pt x="120755" y="30394"/>
                    <a:pt x="119710" y="30917"/>
                  </a:cubicBezTo>
                  <a:cubicBezTo>
                    <a:pt x="51034" y="66203"/>
                    <a:pt x="8364" y="136121"/>
                    <a:pt x="8364" y="213292"/>
                  </a:cubicBezTo>
                  <a:cubicBezTo>
                    <a:pt x="8364" y="234071"/>
                    <a:pt x="11501" y="254655"/>
                    <a:pt x="17643" y="274323"/>
                  </a:cubicBezTo>
                  <a:cubicBezTo>
                    <a:pt x="18297" y="276545"/>
                    <a:pt x="17055" y="278897"/>
                    <a:pt x="14899" y="279551"/>
                  </a:cubicBezTo>
                  <a:cubicBezTo>
                    <a:pt x="14441" y="279681"/>
                    <a:pt x="14049" y="279747"/>
                    <a:pt x="13591" y="279747"/>
                  </a:cubicBezTo>
                  <a:close/>
                  <a:moveTo>
                    <a:pt x="129120" y="25951"/>
                  </a:moveTo>
                  <a:cubicBezTo>
                    <a:pt x="127486" y="25951"/>
                    <a:pt x="125983" y="24971"/>
                    <a:pt x="125330" y="23468"/>
                  </a:cubicBezTo>
                  <a:cubicBezTo>
                    <a:pt x="124415" y="21377"/>
                    <a:pt x="125330" y="18894"/>
                    <a:pt x="127421" y="17979"/>
                  </a:cubicBezTo>
                  <a:cubicBezTo>
                    <a:pt x="129511" y="17064"/>
                    <a:pt x="132060" y="18044"/>
                    <a:pt x="132975" y="20135"/>
                  </a:cubicBezTo>
                  <a:cubicBezTo>
                    <a:pt x="133890" y="22226"/>
                    <a:pt x="132909" y="24709"/>
                    <a:pt x="130819" y="25624"/>
                  </a:cubicBezTo>
                  <a:cubicBezTo>
                    <a:pt x="130296" y="25886"/>
                    <a:pt x="129708" y="25951"/>
                    <a:pt x="129120" y="25951"/>
                  </a:cubicBezTo>
                  <a:close/>
                  <a:moveTo>
                    <a:pt x="140751" y="21311"/>
                  </a:moveTo>
                  <a:cubicBezTo>
                    <a:pt x="138987" y="21311"/>
                    <a:pt x="137418" y="20201"/>
                    <a:pt x="136831" y="18567"/>
                  </a:cubicBezTo>
                  <a:cubicBezTo>
                    <a:pt x="136438" y="17522"/>
                    <a:pt x="136504" y="16345"/>
                    <a:pt x="136961" y="15365"/>
                  </a:cubicBezTo>
                  <a:cubicBezTo>
                    <a:pt x="137418" y="14320"/>
                    <a:pt x="138268" y="13536"/>
                    <a:pt x="139313" y="13209"/>
                  </a:cubicBezTo>
                  <a:cubicBezTo>
                    <a:pt x="179239" y="-1624"/>
                    <a:pt x="223672" y="-4042"/>
                    <a:pt x="265165" y="6348"/>
                  </a:cubicBezTo>
                  <a:cubicBezTo>
                    <a:pt x="266211" y="6609"/>
                    <a:pt x="267126" y="7328"/>
                    <a:pt x="267714" y="8243"/>
                  </a:cubicBezTo>
                  <a:cubicBezTo>
                    <a:pt x="268303" y="9223"/>
                    <a:pt x="268433" y="10334"/>
                    <a:pt x="268172" y="11444"/>
                  </a:cubicBezTo>
                  <a:cubicBezTo>
                    <a:pt x="267648" y="13601"/>
                    <a:pt x="265296" y="15038"/>
                    <a:pt x="263075" y="14450"/>
                  </a:cubicBezTo>
                  <a:cubicBezTo>
                    <a:pt x="246870" y="10399"/>
                    <a:pt x="230141" y="8373"/>
                    <a:pt x="213283" y="8373"/>
                  </a:cubicBezTo>
                  <a:cubicBezTo>
                    <a:pt x="188844" y="8373"/>
                    <a:pt x="164928" y="12621"/>
                    <a:pt x="142188" y="21050"/>
                  </a:cubicBezTo>
                  <a:cubicBezTo>
                    <a:pt x="141731" y="21181"/>
                    <a:pt x="141208" y="21311"/>
                    <a:pt x="140751" y="2131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37A62B2B-F622-4DD0-B462-87E4FB6E5D46}"/>
                </a:ext>
              </a:extLst>
            </p:cNvPr>
            <p:cNvSpPr/>
            <p:nvPr/>
          </p:nvSpPr>
          <p:spPr>
            <a:xfrm>
              <a:off x="10766028" y="2545112"/>
              <a:ext cx="124153" cy="84947"/>
            </a:xfrm>
            <a:custGeom>
              <a:avLst/>
              <a:gdLst>
                <a:gd name="connsiteX0" fmla="*/ 66492 w 124153"/>
                <a:gd name="connsiteY0" fmla="*/ 86279 h 84947"/>
                <a:gd name="connsiteX1" fmla="*/ 47934 w 124153"/>
                <a:gd name="connsiteY1" fmla="*/ 86279 h 84947"/>
                <a:gd name="connsiteX2" fmla="*/ 43818 w 124153"/>
                <a:gd name="connsiteY2" fmla="*/ 82816 h 84947"/>
                <a:gd name="connsiteX3" fmla="*/ 40681 w 124153"/>
                <a:gd name="connsiteY3" fmla="*/ 66349 h 84947"/>
                <a:gd name="connsiteX4" fmla="*/ 33232 w 124153"/>
                <a:gd name="connsiteY4" fmla="*/ 52169 h 84947"/>
                <a:gd name="connsiteX5" fmla="*/ 14151 w 124153"/>
                <a:gd name="connsiteY5" fmla="*/ 47072 h 84947"/>
                <a:gd name="connsiteX6" fmla="*/ 2847 w 124153"/>
                <a:gd name="connsiteY6" fmla="*/ 43217 h 84947"/>
                <a:gd name="connsiteX7" fmla="*/ 37 w 124153"/>
                <a:gd name="connsiteY7" fmla="*/ 39884 h 84947"/>
                <a:gd name="connsiteX8" fmla="*/ 1670 w 124153"/>
                <a:gd name="connsiteY8" fmla="*/ 35899 h 84947"/>
                <a:gd name="connsiteX9" fmla="*/ 27286 w 124153"/>
                <a:gd name="connsiteY9" fmla="*/ 16165 h 84947"/>
                <a:gd name="connsiteX10" fmla="*/ 27286 w 124153"/>
                <a:gd name="connsiteY10" fmla="*/ 15119 h 84947"/>
                <a:gd name="connsiteX11" fmla="*/ 29181 w 124153"/>
                <a:gd name="connsiteY11" fmla="*/ 11591 h 84947"/>
                <a:gd name="connsiteX12" fmla="*/ 33167 w 124153"/>
                <a:gd name="connsiteY12" fmla="*/ 11264 h 84947"/>
                <a:gd name="connsiteX13" fmla="*/ 45908 w 124153"/>
                <a:gd name="connsiteY13" fmla="*/ 17014 h 84947"/>
                <a:gd name="connsiteX14" fmla="*/ 54795 w 124153"/>
                <a:gd name="connsiteY14" fmla="*/ 6886 h 84947"/>
                <a:gd name="connsiteX15" fmla="*/ 57017 w 124153"/>
                <a:gd name="connsiteY15" fmla="*/ 5579 h 84947"/>
                <a:gd name="connsiteX16" fmla="*/ 82762 w 124153"/>
                <a:gd name="connsiteY16" fmla="*/ 90 h 84947"/>
                <a:gd name="connsiteX17" fmla="*/ 85311 w 124153"/>
                <a:gd name="connsiteY17" fmla="*/ 417 h 84947"/>
                <a:gd name="connsiteX18" fmla="*/ 105960 w 124153"/>
                <a:gd name="connsiteY18" fmla="*/ 9826 h 84947"/>
                <a:gd name="connsiteX19" fmla="*/ 115238 w 124153"/>
                <a:gd name="connsiteY19" fmla="*/ 17145 h 84947"/>
                <a:gd name="connsiteX20" fmla="*/ 123799 w 124153"/>
                <a:gd name="connsiteY20" fmla="*/ 12897 h 84947"/>
                <a:gd name="connsiteX21" fmla="*/ 128830 w 124153"/>
                <a:gd name="connsiteY21" fmla="*/ 13943 h 84947"/>
                <a:gd name="connsiteX22" fmla="*/ 129091 w 124153"/>
                <a:gd name="connsiteY22" fmla="*/ 19040 h 84947"/>
                <a:gd name="connsiteX23" fmla="*/ 119225 w 124153"/>
                <a:gd name="connsiteY23" fmla="*/ 33154 h 84947"/>
                <a:gd name="connsiteX24" fmla="*/ 113409 w 124153"/>
                <a:gd name="connsiteY24" fmla="*/ 34200 h 84947"/>
                <a:gd name="connsiteX25" fmla="*/ 111710 w 124153"/>
                <a:gd name="connsiteY25" fmla="*/ 31520 h 84947"/>
                <a:gd name="connsiteX26" fmla="*/ 112363 w 124153"/>
                <a:gd name="connsiteY26" fmla="*/ 28319 h 84947"/>
                <a:gd name="connsiteX27" fmla="*/ 113866 w 124153"/>
                <a:gd name="connsiteY27" fmla="*/ 26228 h 84947"/>
                <a:gd name="connsiteX28" fmla="*/ 112167 w 124153"/>
                <a:gd name="connsiteY28" fmla="*/ 25378 h 84947"/>
                <a:gd name="connsiteX29" fmla="*/ 101190 w 124153"/>
                <a:gd name="connsiteY29" fmla="*/ 16753 h 84947"/>
                <a:gd name="connsiteX30" fmla="*/ 83155 w 124153"/>
                <a:gd name="connsiteY30" fmla="*/ 8585 h 84947"/>
                <a:gd name="connsiteX31" fmla="*/ 60154 w 124153"/>
                <a:gd name="connsiteY31" fmla="*/ 13486 h 84947"/>
                <a:gd name="connsiteX32" fmla="*/ 50156 w 124153"/>
                <a:gd name="connsiteY32" fmla="*/ 24855 h 84947"/>
                <a:gd name="connsiteX33" fmla="*/ 45321 w 124153"/>
                <a:gd name="connsiteY33" fmla="*/ 25901 h 84947"/>
                <a:gd name="connsiteX34" fmla="*/ 34539 w 124153"/>
                <a:gd name="connsiteY34" fmla="*/ 21065 h 84947"/>
                <a:gd name="connsiteX35" fmla="*/ 34016 w 124153"/>
                <a:gd name="connsiteY35" fmla="*/ 21523 h 84947"/>
                <a:gd name="connsiteX36" fmla="*/ 12910 w 124153"/>
                <a:gd name="connsiteY36" fmla="*/ 37794 h 84947"/>
                <a:gd name="connsiteX37" fmla="*/ 16765 w 124153"/>
                <a:gd name="connsiteY37" fmla="*/ 39100 h 84947"/>
                <a:gd name="connsiteX38" fmla="*/ 37153 w 124153"/>
                <a:gd name="connsiteY38" fmla="*/ 44524 h 84947"/>
                <a:gd name="connsiteX39" fmla="*/ 39832 w 124153"/>
                <a:gd name="connsiteY39" fmla="*/ 46615 h 84947"/>
                <a:gd name="connsiteX40" fmla="*/ 48784 w 124153"/>
                <a:gd name="connsiteY40" fmla="*/ 64127 h 84947"/>
                <a:gd name="connsiteX41" fmla="*/ 51398 w 124153"/>
                <a:gd name="connsiteY41" fmla="*/ 77915 h 84947"/>
                <a:gd name="connsiteX42" fmla="*/ 65316 w 124153"/>
                <a:gd name="connsiteY42" fmla="*/ 77915 h 84947"/>
                <a:gd name="connsiteX43" fmla="*/ 88840 w 124153"/>
                <a:gd name="connsiteY43" fmla="*/ 63474 h 84947"/>
                <a:gd name="connsiteX44" fmla="*/ 89428 w 124153"/>
                <a:gd name="connsiteY44" fmla="*/ 63212 h 84947"/>
                <a:gd name="connsiteX45" fmla="*/ 112821 w 124153"/>
                <a:gd name="connsiteY45" fmla="*/ 51450 h 84947"/>
                <a:gd name="connsiteX46" fmla="*/ 112886 w 124153"/>
                <a:gd name="connsiteY46" fmla="*/ 50144 h 84947"/>
                <a:gd name="connsiteX47" fmla="*/ 112363 w 124153"/>
                <a:gd name="connsiteY47" fmla="*/ 43348 h 84947"/>
                <a:gd name="connsiteX48" fmla="*/ 115958 w 124153"/>
                <a:gd name="connsiteY48" fmla="*/ 38708 h 84947"/>
                <a:gd name="connsiteX49" fmla="*/ 120662 w 124153"/>
                <a:gd name="connsiteY49" fmla="*/ 42302 h 84947"/>
                <a:gd name="connsiteX50" fmla="*/ 121250 w 124153"/>
                <a:gd name="connsiteY50" fmla="*/ 50144 h 84947"/>
                <a:gd name="connsiteX51" fmla="*/ 121185 w 124153"/>
                <a:gd name="connsiteY51" fmla="*/ 51385 h 84947"/>
                <a:gd name="connsiteX52" fmla="*/ 119289 w 124153"/>
                <a:gd name="connsiteY52" fmla="*/ 56939 h 84947"/>
                <a:gd name="connsiteX53" fmla="*/ 107593 w 124153"/>
                <a:gd name="connsiteY53" fmla="*/ 63670 h 84947"/>
                <a:gd name="connsiteX54" fmla="*/ 104457 w 124153"/>
                <a:gd name="connsiteY54" fmla="*/ 65303 h 84947"/>
                <a:gd name="connsiteX55" fmla="*/ 92629 w 124153"/>
                <a:gd name="connsiteY55" fmla="*/ 70923 h 84947"/>
                <a:gd name="connsiteX56" fmla="*/ 68648 w 124153"/>
                <a:gd name="connsiteY56" fmla="*/ 85625 h 84947"/>
                <a:gd name="connsiteX57" fmla="*/ 68583 w 124153"/>
                <a:gd name="connsiteY57" fmla="*/ 85691 h 84947"/>
                <a:gd name="connsiteX58" fmla="*/ 66492 w 124153"/>
                <a:gd name="connsiteY58" fmla="*/ 86279 h 84947"/>
                <a:gd name="connsiteX59" fmla="*/ 66492 w 124153"/>
                <a:gd name="connsiteY59" fmla="*/ 86279 h 8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124153" h="84947">
                  <a:moveTo>
                    <a:pt x="66492" y="86279"/>
                  </a:moveTo>
                  <a:lnTo>
                    <a:pt x="47934" y="86279"/>
                  </a:lnTo>
                  <a:cubicBezTo>
                    <a:pt x="45908" y="86279"/>
                    <a:pt x="44209" y="84841"/>
                    <a:pt x="43818" y="82816"/>
                  </a:cubicBezTo>
                  <a:lnTo>
                    <a:pt x="40681" y="66349"/>
                  </a:lnTo>
                  <a:lnTo>
                    <a:pt x="33232" y="52169"/>
                  </a:lnTo>
                  <a:lnTo>
                    <a:pt x="14151" y="47072"/>
                  </a:lnTo>
                  <a:lnTo>
                    <a:pt x="2847" y="43217"/>
                  </a:lnTo>
                  <a:cubicBezTo>
                    <a:pt x="1410" y="42694"/>
                    <a:pt x="298" y="41453"/>
                    <a:pt x="37" y="39884"/>
                  </a:cubicBezTo>
                  <a:cubicBezTo>
                    <a:pt x="-159" y="38382"/>
                    <a:pt x="429" y="36879"/>
                    <a:pt x="1670" y="35899"/>
                  </a:cubicBezTo>
                  <a:lnTo>
                    <a:pt x="27286" y="16165"/>
                  </a:lnTo>
                  <a:lnTo>
                    <a:pt x="27286" y="15119"/>
                  </a:lnTo>
                  <a:cubicBezTo>
                    <a:pt x="27286" y="13682"/>
                    <a:pt x="28004" y="12375"/>
                    <a:pt x="29181" y="11591"/>
                  </a:cubicBezTo>
                  <a:cubicBezTo>
                    <a:pt x="30357" y="10806"/>
                    <a:pt x="31860" y="10741"/>
                    <a:pt x="33167" y="11264"/>
                  </a:cubicBezTo>
                  <a:lnTo>
                    <a:pt x="45908" y="17014"/>
                  </a:lnTo>
                  <a:lnTo>
                    <a:pt x="54795" y="6886"/>
                  </a:lnTo>
                  <a:cubicBezTo>
                    <a:pt x="55384" y="6232"/>
                    <a:pt x="56168" y="5775"/>
                    <a:pt x="57017" y="5579"/>
                  </a:cubicBezTo>
                  <a:lnTo>
                    <a:pt x="82762" y="90"/>
                  </a:lnTo>
                  <a:cubicBezTo>
                    <a:pt x="83547" y="-106"/>
                    <a:pt x="84527" y="25"/>
                    <a:pt x="85311" y="417"/>
                  </a:cubicBezTo>
                  <a:lnTo>
                    <a:pt x="105960" y="9826"/>
                  </a:lnTo>
                  <a:lnTo>
                    <a:pt x="115238" y="17145"/>
                  </a:lnTo>
                  <a:lnTo>
                    <a:pt x="123799" y="12897"/>
                  </a:lnTo>
                  <a:cubicBezTo>
                    <a:pt x="125498" y="12048"/>
                    <a:pt x="127588" y="12505"/>
                    <a:pt x="128830" y="13943"/>
                  </a:cubicBezTo>
                  <a:cubicBezTo>
                    <a:pt x="130071" y="15381"/>
                    <a:pt x="130202" y="17472"/>
                    <a:pt x="129091" y="19040"/>
                  </a:cubicBezTo>
                  <a:lnTo>
                    <a:pt x="119225" y="33154"/>
                  </a:lnTo>
                  <a:cubicBezTo>
                    <a:pt x="117918" y="34984"/>
                    <a:pt x="115238" y="35441"/>
                    <a:pt x="113409" y="34200"/>
                  </a:cubicBezTo>
                  <a:cubicBezTo>
                    <a:pt x="112494" y="33546"/>
                    <a:pt x="111906" y="32566"/>
                    <a:pt x="111710" y="31520"/>
                  </a:cubicBezTo>
                  <a:cubicBezTo>
                    <a:pt x="111514" y="30410"/>
                    <a:pt x="111710" y="29233"/>
                    <a:pt x="112363" y="28319"/>
                  </a:cubicBezTo>
                  <a:lnTo>
                    <a:pt x="113866" y="26228"/>
                  </a:lnTo>
                  <a:cubicBezTo>
                    <a:pt x="113278" y="26097"/>
                    <a:pt x="112690" y="25770"/>
                    <a:pt x="112167" y="25378"/>
                  </a:cubicBezTo>
                  <a:lnTo>
                    <a:pt x="101190" y="16753"/>
                  </a:lnTo>
                  <a:lnTo>
                    <a:pt x="83155" y="8585"/>
                  </a:lnTo>
                  <a:lnTo>
                    <a:pt x="60154" y="13486"/>
                  </a:lnTo>
                  <a:lnTo>
                    <a:pt x="50156" y="24855"/>
                  </a:lnTo>
                  <a:cubicBezTo>
                    <a:pt x="48980" y="26228"/>
                    <a:pt x="46954" y="26685"/>
                    <a:pt x="45321" y="25901"/>
                  </a:cubicBezTo>
                  <a:lnTo>
                    <a:pt x="34539" y="21065"/>
                  </a:lnTo>
                  <a:cubicBezTo>
                    <a:pt x="34342" y="21261"/>
                    <a:pt x="34212" y="21392"/>
                    <a:pt x="34016" y="21523"/>
                  </a:cubicBezTo>
                  <a:lnTo>
                    <a:pt x="12910" y="37794"/>
                  </a:lnTo>
                  <a:lnTo>
                    <a:pt x="16765" y="39100"/>
                  </a:lnTo>
                  <a:lnTo>
                    <a:pt x="37153" y="44524"/>
                  </a:lnTo>
                  <a:cubicBezTo>
                    <a:pt x="38329" y="44851"/>
                    <a:pt x="39309" y="45569"/>
                    <a:pt x="39832" y="46615"/>
                  </a:cubicBezTo>
                  <a:lnTo>
                    <a:pt x="48784" y="64127"/>
                  </a:lnTo>
                  <a:lnTo>
                    <a:pt x="51398" y="77915"/>
                  </a:lnTo>
                  <a:lnTo>
                    <a:pt x="65316" y="77915"/>
                  </a:lnTo>
                  <a:lnTo>
                    <a:pt x="88840" y="63474"/>
                  </a:lnTo>
                  <a:cubicBezTo>
                    <a:pt x="88905" y="63474"/>
                    <a:pt x="89036" y="63408"/>
                    <a:pt x="89428" y="63212"/>
                  </a:cubicBezTo>
                  <a:cubicBezTo>
                    <a:pt x="101843" y="57331"/>
                    <a:pt x="110142" y="53149"/>
                    <a:pt x="112821" y="51450"/>
                  </a:cubicBezTo>
                  <a:cubicBezTo>
                    <a:pt x="112886" y="51058"/>
                    <a:pt x="112886" y="50601"/>
                    <a:pt x="112886" y="50144"/>
                  </a:cubicBezTo>
                  <a:cubicBezTo>
                    <a:pt x="112886" y="48118"/>
                    <a:pt x="112625" y="45308"/>
                    <a:pt x="112363" y="43348"/>
                  </a:cubicBezTo>
                  <a:cubicBezTo>
                    <a:pt x="112036" y="41061"/>
                    <a:pt x="113670" y="38970"/>
                    <a:pt x="115958" y="38708"/>
                  </a:cubicBezTo>
                  <a:cubicBezTo>
                    <a:pt x="118310" y="38382"/>
                    <a:pt x="120335" y="40081"/>
                    <a:pt x="120662" y="42302"/>
                  </a:cubicBezTo>
                  <a:cubicBezTo>
                    <a:pt x="121054" y="45504"/>
                    <a:pt x="121250" y="48052"/>
                    <a:pt x="121250" y="50144"/>
                  </a:cubicBezTo>
                  <a:cubicBezTo>
                    <a:pt x="121185" y="50601"/>
                    <a:pt x="121185" y="50993"/>
                    <a:pt x="121185" y="51385"/>
                  </a:cubicBezTo>
                  <a:cubicBezTo>
                    <a:pt x="121119" y="53084"/>
                    <a:pt x="121054" y="54652"/>
                    <a:pt x="119289" y="56939"/>
                  </a:cubicBezTo>
                  <a:cubicBezTo>
                    <a:pt x="117068" y="58965"/>
                    <a:pt x="112690" y="61121"/>
                    <a:pt x="107593" y="63670"/>
                  </a:cubicBezTo>
                  <a:cubicBezTo>
                    <a:pt x="106548" y="64192"/>
                    <a:pt x="105502" y="64715"/>
                    <a:pt x="104457" y="65303"/>
                  </a:cubicBezTo>
                  <a:cubicBezTo>
                    <a:pt x="99164" y="67852"/>
                    <a:pt x="94001" y="70335"/>
                    <a:pt x="92629" y="70923"/>
                  </a:cubicBezTo>
                  <a:lnTo>
                    <a:pt x="68648" y="85625"/>
                  </a:lnTo>
                  <a:lnTo>
                    <a:pt x="68583" y="85691"/>
                  </a:lnTo>
                  <a:lnTo>
                    <a:pt x="66492" y="86279"/>
                  </a:lnTo>
                  <a:cubicBezTo>
                    <a:pt x="66557" y="86279"/>
                    <a:pt x="66492" y="86279"/>
                    <a:pt x="66492" y="8627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1B6CF82D-F092-4A44-BC2F-3714EC245EA1}"/>
                </a:ext>
              </a:extLst>
            </p:cNvPr>
            <p:cNvSpPr/>
            <p:nvPr/>
          </p:nvSpPr>
          <p:spPr>
            <a:xfrm>
              <a:off x="10736455" y="2593053"/>
              <a:ext cx="65344" cy="32672"/>
            </a:xfrm>
            <a:custGeom>
              <a:avLst/>
              <a:gdLst>
                <a:gd name="connsiteX0" fmla="*/ 48559 w 65343"/>
                <a:gd name="connsiteY0" fmla="*/ 38272 h 32671"/>
                <a:gd name="connsiteX1" fmla="*/ 48037 w 65343"/>
                <a:gd name="connsiteY1" fmla="*/ 38272 h 32671"/>
                <a:gd name="connsiteX2" fmla="*/ 22161 w 65343"/>
                <a:gd name="connsiteY2" fmla="*/ 35005 h 32671"/>
                <a:gd name="connsiteX3" fmla="*/ 4191 w 65343"/>
                <a:gd name="connsiteY3" fmla="*/ 35005 h 32671"/>
                <a:gd name="connsiteX4" fmla="*/ 466 w 65343"/>
                <a:gd name="connsiteY4" fmla="*/ 32783 h 32671"/>
                <a:gd name="connsiteX5" fmla="*/ 728 w 65343"/>
                <a:gd name="connsiteY5" fmla="*/ 28471 h 32671"/>
                <a:gd name="connsiteX6" fmla="*/ 11183 w 65343"/>
                <a:gd name="connsiteY6" fmla="*/ 13180 h 32671"/>
                <a:gd name="connsiteX7" fmla="*/ 16999 w 65343"/>
                <a:gd name="connsiteY7" fmla="*/ 12135 h 32671"/>
                <a:gd name="connsiteX8" fmla="*/ 18044 w 65343"/>
                <a:gd name="connsiteY8" fmla="*/ 17950 h 32671"/>
                <a:gd name="connsiteX9" fmla="*/ 12098 w 65343"/>
                <a:gd name="connsiteY9" fmla="*/ 26641 h 32671"/>
                <a:gd name="connsiteX10" fmla="*/ 22945 w 65343"/>
                <a:gd name="connsiteY10" fmla="*/ 26641 h 32671"/>
                <a:gd name="connsiteX11" fmla="*/ 47645 w 65343"/>
                <a:gd name="connsiteY11" fmla="*/ 29777 h 32671"/>
                <a:gd name="connsiteX12" fmla="*/ 55028 w 65343"/>
                <a:gd name="connsiteY12" fmla="*/ 25269 h 32671"/>
                <a:gd name="connsiteX13" fmla="*/ 41176 w 65343"/>
                <a:gd name="connsiteY13" fmla="*/ 15271 h 32671"/>
                <a:gd name="connsiteX14" fmla="*/ 23468 w 65343"/>
                <a:gd name="connsiteY14" fmla="*/ 8998 h 32671"/>
                <a:gd name="connsiteX15" fmla="*/ 19351 w 65343"/>
                <a:gd name="connsiteY15" fmla="*/ 8671 h 32671"/>
                <a:gd name="connsiteX16" fmla="*/ 17587 w 65343"/>
                <a:gd name="connsiteY16" fmla="*/ 5992 h 32671"/>
                <a:gd name="connsiteX17" fmla="*/ 18305 w 65343"/>
                <a:gd name="connsiteY17" fmla="*/ 2856 h 32671"/>
                <a:gd name="connsiteX18" fmla="*/ 18959 w 65343"/>
                <a:gd name="connsiteY18" fmla="*/ 1810 h 32671"/>
                <a:gd name="connsiteX19" fmla="*/ 23860 w 65343"/>
                <a:gd name="connsiteY19" fmla="*/ 242 h 32671"/>
                <a:gd name="connsiteX20" fmla="*/ 45488 w 65343"/>
                <a:gd name="connsiteY20" fmla="*/ 8149 h 32671"/>
                <a:gd name="connsiteX21" fmla="*/ 65026 w 65343"/>
                <a:gd name="connsiteY21" fmla="*/ 22132 h 32671"/>
                <a:gd name="connsiteX22" fmla="*/ 66791 w 65343"/>
                <a:gd name="connsiteY22" fmla="*/ 25726 h 32671"/>
                <a:gd name="connsiteX23" fmla="*/ 64765 w 65343"/>
                <a:gd name="connsiteY23" fmla="*/ 29124 h 32671"/>
                <a:gd name="connsiteX24" fmla="*/ 50716 w 65343"/>
                <a:gd name="connsiteY24" fmla="*/ 37684 h 32671"/>
                <a:gd name="connsiteX25" fmla="*/ 48559 w 65343"/>
                <a:gd name="connsiteY25" fmla="*/ 38272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343" h="32671">
                  <a:moveTo>
                    <a:pt x="48559" y="38272"/>
                  </a:moveTo>
                  <a:cubicBezTo>
                    <a:pt x="48364" y="38272"/>
                    <a:pt x="48233" y="38272"/>
                    <a:pt x="48037" y="38272"/>
                  </a:cubicBezTo>
                  <a:lnTo>
                    <a:pt x="22161" y="35005"/>
                  </a:lnTo>
                  <a:lnTo>
                    <a:pt x="4191" y="35005"/>
                  </a:lnTo>
                  <a:cubicBezTo>
                    <a:pt x="2623" y="35005"/>
                    <a:pt x="1185" y="34156"/>
                    <a:pt x="466" y="32783"/>
                  </a:cubicBezTo>
                  <a:cubicBezTo>
                    <a:pt x="-252" y="31411"/>
                    <a:pt x="-121" y="29712"/>
                    <a:pt x="728" y="28471"/>
                  </a:cubicBezTo>
                  <a:lnTo>
                    <a:pt x="11183" y="13180"/>
                  </a:lnTo>
                  <a:cubicBezTo>
                    <a:pt x="12425" y="11350"/>
                    <a:pt x="15169" y="10828"/>
                    <a:pt x="16999" y="12135"/>
                  </a:cubicBezTo>
                  <a:cubicBezTo>
                    <a:pt x="18894" y="13442"/>
                    <a:pt x="19351" y="15990"/>
                    <a:pt x="18044" y="17950"/>
                  </a:cubicBezTo>
                  <a:lnTo>
                    <a:pt x="12098" y="26641"/>
                  </a:lnTo>
                  <a:lnTo>
                    <a:pt x="22945" y="26641"/>
                  </a:lnTo>
                  <a:lnTo>
                    <a:pt x="47645" y="29777"/>
                  </a:lnTo>
                  <a:lnTo>
                    <a:pt x="55028" y="25269"/>
                  </a:lnTo>
                  <a:lnTo>
                    <a:pt x="41176" y="15271"/>
                  </a:lnTo>
                  <a:lnTo>
                    <a:pt x="23468" y="8998"/>
                  </a:lnTo>
                  <a:cubicBezTo>
                    <a:pt x="22161" y="9652"/>
                    <a:pt x="20527" y="9456"/>
                    <a:pt x="19351" y="8671"/>
                  </a:cubicBezTo>
                  <a:cubicBezTo>
                    <a:pt x="18436" y="8018"/>
                    <a:pt x="17848" y="7103"/>
                    <a:pt x="17587" y="5992"/>
                  </a:cubicBezTo>
                  <a:cubicBezTo>
                    <a:pt x="17390" y="4881"/>
                    <a:pt x="17652" y="3771"/>
                    <a:pt x="18305" y="2856"/>
                  </a:cubicBezTo>
                  <a:lnTo>
                    <a:pt x="18959" y="1810"/>
                  </a:lnTo>
                  <a:cubicBezTo>
                    <a:pt x="20004" y="307"/>
                    <a:pt x="22096" y="-411"/>
                    <a:pt x="23860" y="242"/>
                  </a:cubicBezTo>
                  <a:lnTo>
                    <a:pt x="45488" y="8149"/>
                  </a:lnTo>
                  <a:lnTo>
                    <a:pt x="65026" y="22132"/>
                  </a:lnTo>
                  <a:cubicBezTo>
                    <a:pt x="66137" y="22982"/>
                    <a:pt x="66791" y="24354"/>
                    <a:pt x="66791" y="25726"/>
                  </a:cubicBezTo>
                  <a:cubicBezTo>
                    <a:pt x="66725" y="27098"/>
                    <a:pt x="65941" y="28405"/>
                    <a:pt x="64765" y="29124"/>
                  </a:cubicBezTo>
                  <a:lnTo>
                    <a:pt x="50716" y="37684"/>
                  </a:lnTo>
                  <a:cubicBezTo>
                    <a:pt x="50062" y="38076"/>
                    <a:pt x="49278" y="38272"/>
                    <a:pt x="48559" y="3827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258BA0B7-2942-4AFF-BA9C-166D89B6DFB2}"/>
                </a:ext>
              </a:extLst>
            </p:cNvPr>
            <p:cNvSpPr/>
            <p:nvPr/>
          </p:nvSpPr>
          <p:spPr>
            <a:xfrm>
              <a:off x="10709934" y="2620395"/>
              <a:ext cx="98016" cy="117619"/>
            </a:xfrm>
            <a:custGeom>
              <a:avLst/>
              <a:gdLst>
                <a:gd name="connsiteX0" fmla="*/ 47833 w 98015"/>
                <a:gd name="connsiteY0" fmla="*/ 122277 h 117619"/>
                <a:gd name="connsiteX1" fmla="*/ 45676 w 98015"/>
                <a:gd name="connsiteY1" fmla="*/ 121754 h 117619"/>
                <a:gd name="connsiteX2" fmla="*/ 30059 w 98015"/>
                <a:gd name="connsiteY2" fmla="*/ 112475 h 117619"/>
                <a:gd name="connsiteX3" fmla="*/ 9933 w 98015"/>
                <a:gd name="connsiteY3" fmla="*/ 117507 h 117619"/>
                <a:gd name="connsiteX4" fmla="*/ 5947 w 98015"/>
                <a:gd name="connsiteY4" fmla="*/ 116396 h 117619"/>
                <a:gd name="connsiteX5" fmla="*/ 1 w 98015"/>
                <a:gd name="connsiteY5" fmla="*/ 92741 h 117619"/>
                <a:gd name="connsiteX6" fmla="*/ 16010 w 98015"/>
                <a:gd name="connsiteY6" fmla="*/ 23281 h 117619"/>
                <a:gd name="connsiteX7" fmla="*/ 20976 w 98015"/>
                <a:gd name="connsiteY7" fmla="*/ 20667 h 117619"/>
                <a:gd name="connsiteX8" fmla="*/ 38750 w 98015"/>
                <a:gd name="connsiteY8" fmla="*/ 25306 h 117619"/>
                <a:gd name="connsiteX9" fmla="*/ 41494 w 98015"/>
                <a:gd name="connsiteY9" fmla="*/ 27528 h 117619"/>
                <a:gd name="connsiteX10" fmla="*/ 42474 w 98015"/>
                <a:gd name="connsiteY10" fmla="*/ 25699 h 117619"/>
                <a:gd name="connsiteX11" fmla="*/ 42540 w 98015"/>
                <a:gd name="connsiteY11" fmla="*/ 25633 h 117619"/>
                <a:gd name="connsiteX12" fmla="*/ 47702 w 98015"/>
                <a:gd name="connsiteY12" fmla="*/ 20406 h 117619"/>
                <a:gd name="connsiteX13" fmla="*/ 50054 w 98015"/>
                <a:gd name="connsiteY13" fmla="*/ 3808 h 117619"/>
                <a:gd name="connsiteX14" fmla="*/ 51492 w 98015"/>
                <a:gd name="connsiteY14" fmla="*/ 933 h 117619"/>
                <a:gd name="connsiteX15" fmla="*/ 57438 w 98015"/>
                <a:gd name="connsiteY15" fmla="*/ 1456 h 117619"/>
                <a:gd name="connsiteX16" fmla="*/ 68546 w 98015"/>
                <a:gd name="connsiteY16" fmla="*/ 14394 h 117619"/>
                <a:gd name="connsiteX17" fmla="*/ 77629 w 98015"/>
                <a:gd name="connsiteY17" fmla="*/ 11388 h 117619"/>
                <a:gd name="connsiteX18" fmla="*/ 81877 w 98015"/>
                <a:gd name="connsiteY18" fmla="*/ 12303 h 117619"/>
                <a:gd name="connsiteX19" fmla="*/ 102133 w 98015"/>
                <a:gd name="connsiteY19" fmla="*/ 31775 h 117619"/>
                <a:gd name="connsiteX20" fmla="*/ 103440 w 98015"/>
                <a:gd name="connsiteY20" fmla="*/ 34847 h 117619"/>
                <a:gd name="connsiteX21" fmla="*/ 103440 w 98015"/>
                <a:gd name="connsiteY21" fmla="*/ 50399 h 117619"/>
                <a:gd name="connsiteX22" fmla="*/ 100630 w 98015"/>
                <a:gd name="connsiteY22" fmla="*/ 54319 h 117619"/>
                <a:gd name="connsiteX23" fmla="*/ 100303 w 98015"/>
                <a:gd name="connsiteY23" fmla="*/ 54450 h 117619"/>
                <a:gd name="connsiteX24" fmla="*/ 92397 w 98015"/>
                <a:gd name="connsiteY24" fmla="*/ 55953 h 117619"/>
                <a:gd name="connsiteX25" fmla="*/ 92005 w 98015"/>
                <a:gd name="connsiteY25" fmla="*/ 55953 h 117619"/>
                <a:gd name="connsiteX26" fmla="*/ 93312 w 98015"/>
                <a:gd name="connsiteY26" fmla="*/ 58893 h 117619"/>
                <a:gd name="connsiteX27" fmla="*/ 90436 w 98015"/>
                <a:gd name="connsiteY27" fmla="*/ 62879 h 117619"/>
                <a:gd name="connsiteX28" fmla="*/ 72467 w 98015"/>
                <a:gd name="connsiteY28" fmla="*/ 69152 h 117619"/>
                <a:gd name="connsiteX29" fmla="*/ 57634 w 98015"/>
                <a:gd name="connsiteY29" fmla="*/ 84769 h 117619"/>
                <a:gd name="connsiteX30" fmla="*/ 45676 w 98015"/>
                <a:gd name="connsiteY30" fmla="*/ 106660 h 117619"/>
                <a:gd name="connsiteX31" fmla="*/ 51426 w 98015"/>
                <a:gd name="connsiteY31" fmla="*/ 115938 h 117619"/>
                <a:gd name="connsiteX32" fmla="*/ 50838 w 98015"/>
                <a:gd name="connsiteY32" fmla="*/ 121035 h 117619"/>
                <a:gd name="connsiteX33" fmla="*/ 47833 w 98015"/>
                <a:gd name="connsiteY33" fmla="*/ 122277 h 117619"/>
                <a:gd name="connsiteX34" fmla="*/ 22545 w 98015"/>
                <a:gd name="connsiteY34" fmla="*/ 29750 h 117619"/>
                <a:gd name="connsiteX35" fmla="*/ 8365 w 98015"/>
                <a:gd name="connsiteY35" fmla="*/ 92741 h 117619"/>
                <a:gd name="connsiteX36" fmla="*/ 10848 w 98015"/>
                <a:gd name="connsiteY36" fmla="*/ 108620 h 117619"/>
                <a:gd name="connsiteX37" fmla="*/ 29667 w 98015"/>
                <a:gd name="connsiteY37" fmla="*/ 103981 h 117619"/>
                <a:gd name="connsiteX38" fmla="*/ 32803 w 98015"/>
                <a:gd name="connsiteY38" fmla="*/ 104438 h 117619"/>
                <a:gd name="connsiteX39" fmla="*/ 36658 w 98015"/>
                <a:gd name="connsiteY39" fmla="*/ 106660 h 117619"/>
                <a:gd name="connsiteX40" fmla="*/ 37182 w 98015"/>
                <a:gd name="connsiteY40" fmla="*/ 104699 h 117619"/>
                <a:gd name="connsiteX41" fmla="*/ 42605 w 98015"/>
                <a:gd name="connsiteY41" fmla="*/ 95094 h 117619"/>
                <a:gd name="connsiteX42" fmla="*/ 51165 w 98015"/>
                <a:gd name="connsiteY42" fmla="*/ 79477 h 117619"/>
                <a:gd name="connsiteX43" fmla="*/ 67109 w 98015"/>
                <a:gd name="connsiteY43" fmla="*/ 62683 h 117619"/>
                <a:gd name="connsiteX44" fmla="*/ 68677 w 98015"/>
                <a:gd name="connsiteY44" fmla="*/ 61638 h 117619"/>
                <a:gd name="connsiteX45" fmla="*/ 75996 w 98015"/>
                <a:gd name="connsiteY45" fmla="*/ 59089 h 117619"/>
                <a:gd name="connsiteX46" fmla="*/ 75277 w 98015"/>
                <a:gd name="connsiteY46" fmla="*/ 58959 h 117619"/>
                <a:gd name="connsiteX47" fmla="*/ 65279 w 98015"/>
                <a:gd name="connsiteY47" fmla="*/ 55757 h 117619"/>
                <a:gd name="connsiteX48" fmla="*/ 62404 w 98015"/>
                <a:gd name="connsiteY48" fmla="*/ 52424 h 117619"/>
                <a:gd name="connsiteX49" fmla="*/ 64038 w 98015"/>
                <a:gd name="connsiteY49" fmla="*/ 48373 h 117619"/>
                <a:gd name="connsiteX50" fmla="*/ 76714 w 98015"/>
                <a:gd name="connsiteY50" fmla="*/ 39290 h 117619"/>
                <a:gd name="connsiteX51" fmla="*/ 81158 w 98015"/>
                <a:gd name="connsiteY51" fmla="*/ 39029 h 117619"/>
                <a:gd name="connsiteX52" fmla="*/ 81289 w 98015"/>
                <a:gd name="connsiteY52" fmla="*/ 39094 h 117619"/>
                <a:gd name="connsiteX53" fmla="*/ 82268 w 98015"/>
                <a:gd name="connsiteY53" fmla="*/ 39682 h 117619"/>
                <a:gd name="connsiteX54" fmla="*/ 92201 w 98015"/>
                <a:gd name="connsiteY54" fmla="*/ 47589 h 117619"/>
                <a:gd name="connsiteX55" fmla="*/ 92397 w 98015"/>
                <a:gd name="connsiteY55" fmla="*/ 47589 h 117619"/>
                <a:gd name="connsiteX56" fmla="*/ 92528 w 98015"/>
                <a:gd name="connsiteY56" fmla="*/ 47589 h 117619"/>
                <a:gd name="connsiteX57" fmla="*/ 95011 w 98015"/>
                <a:gd name="connsiteY57" fmla="*/ 47262 h 117619"/>
                <a:gd name="connsiteX58" fmla="*/ 95011 w 98015"/>
                <a:gd name="connsiteY58" fmla="*/ 36546 h 117619"/>
                <a:gd name="connsiteX59" fmla="*/ 77891 w 98015"/>
                <a:gd name="connsiteY59" fmla="*/ 20144 h 117619"/>
                <a:gd name="connsiteX60" fmla="*/ 68612 w 98015"/>
                <a:gd name="connsiteY60" fmla="*/ 23215 h 117619"/>
                <a:gd name="connsiteX61" fmla="*/ 64169 w 98015"/>
                <a:gd name="connsiteY61" fmla="*/ 22039 h 117619"/>
                <a:gd name="connsiteX62" fmla="*/ 57046 w 98015"/>
                <a:gd name="connsiteY62" fmla="*/ 14067 h 117619"/>
                <a:gd name="connsiteX63" fmla="*/ 55805 w 98015"/>
                <a:gd name="connsiteY63" fmla="*/ 22954 h 117619"/>
                <a:gd name="connsiteX64" fmla="*/ 54693 w 98015"/>
                <a:gd name="connsiteY64" fmla="*/ 25306 h 117619"/>
                <a:gd name="connsiteX65" fmla="*/ 49336 w 98015"/>
                <a:gd name="connsiteY65" fmla="*/ 30730 h 117619"/>
                <a:gd name="connsiteX66" fmla="*/ 46460 w 98015"/>
                <a:gd name="connsiteY66" fmla="*/ 43537 h 117619"/>
                <a:gd name="connsiteX67" fmla="*/ 42605 w 98015"/>
                <a:gd name="connsiteY67" fmla="*/ 46805 h 117619"/>
                <a:gd name="connsiteX68" fmla="*/ 38423 w 98015"/>
                <a:gd name="connsiteY68" fmla="*/ 43995 h 117619"/>
                <a:gd name="connsiteX69" fmla="*/ 34502 w 98015"/>
                <a:gd name="connsiteY69" fmla="*/ 32821 h 117619"/>
                <a:gd name="connsiteX70" fmla="*/ 22545 w 98015"/>
                <a:gd name="connsiteY70" fmla="*/ 29750 h 117619"/>
                <a:gd name="connsiteX71" fmla="*/ 75669 w 98015"/>
                <a:gd name="connsiteY71" fmla="*/ 50333 h 117619"/>
                <a:gd name="connsiteX72" fmla="*/ 77825 w 98015"/>
                <a:gd name="connsiteY72" fmla="*/ 50987 h 117619"/>
                <a:gd name="connsiteX73" fmla="*/ 80505 w 98015"/>
                <a:gd name="connsiteY73" fmla="*/ 56214 h 117619"/>
                <a:gd name="connsiteX74" fmla="*/ 79524 w 98015"/>
                <a:gd name="connsiteY74" fmla="*/ 57848 h 117619"/>
                <a:gd name="connsiteX75" fmla="*/ 85601 w 98015"/>
                <a:gd name="connsiteY75" fmla="*/ 55757 h 117619"/>
                <a:gd name="connsiteX76" fmla="*/ 87562 w 98015"/>
                <a:gd name="connsiteY76" fmla="*/ 54711 h 117619"/>
                <a:gd name="connsiteX77" fmla="*/ 85340 w 98015"/>
                <a:gd name="connsiteY77" fmla="*/ 52293 h 117619"/>
                <a:gd name="connsiteX78" fmla="*/ 85340 w 98015"/>
                <a:gd name="connsiteY78" fmla="*/ 52228 h 117619"/>
                <a:gd name="connsiteX79" fmla="*/ 81223 w 98015"/>
                <a:gd name="connsiteY79" fmla="*/ 48830 h 117619"/>
                <a:gd name="connsiteX80" fmla="*/ 79394 w 98015"/>
                <a:gd name="connsiteY80" fmla="*/ 47654 h 117619"/>
                <a:gd name="connsiteX81" fmla="*/ 75669 w 98015"/>
                <a:gd name="connsiteY81" fmla="*/ 5033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98015" h="117619">
                  <a:moveTo>
                    <a:pt x="47833" y="122277"/>
                  </a:moveTo>
                  <a:cubicBezTo>
                    <a:pt x="47049" y="122277"/>
                    <a:pt x="46329" y="122081"/>
                    <a:pt x="45676" y="121754"/>
                  </a:cubicBezTo>
                  <a:lnTo>
                    <a:pt x="30059" y="112475"/>
                  </a:lnTo>
                  <a:lnTo>
                    <a:pt x="9933" y="117507"/>
                  </a:lnTo>
                  <a:cubicBezTo>
                    <a:pt x="8496" y="117899"/>
                    <a:pt x="6927" y="117441"/>
                    <a:pt x="5947" y="116396"/>
                  </a:cubicBezTo>
                  <a:cubicBezTo>
                    <a:pt x="5685" y="116200"/>
                    <a:pt x="-65" y="110384"/>
                    <a:pt x="1" y="92741"/>
                  </a:cubicBezTo>
                  <a:cubicBezTo>
                    <a:pt x="1" y="75033"/>
                    <a:pt x="5359" y="51640"/>
                    <a:pt x="16010" y="23281"/>
                  </a:cubicBezTo>
                  <a:cubicBezTo>
                    <a:pt x="16729" y="21320"/>
                    <a:pt x="18950" y="20210"/>
                    <a:pt x="20976" y="20667"/>
                  </a:cubicBezTo>
                  <a:lnTo>
                    <a:pt x="38750" y="25306"/>
                  </a:lnTo>
                  <a:cubicBezTo>
                    <a:pt x="39926" y="25633"/>
                    <a:pt x="40971" y="26417"/>
                    <a:pt x="41494" y="27528"/>
                  </a:cubicBezTo>
                  <a:lnTo>
                    <a:pt x="42474" y="25699"/>
                  </a:lnTo>
                  <a:lnTo>
                    <a:pt x="42540" y="25633"/>
                  </a:lnTo>
                  <a:lnTo>
                    <a:pt x="47702" y="20406"/>
                  </a:lnTo>
                  <a:lnTo>
                    <a:pt x="50054" y="3808"/>
                  </a:lnTo>
                  <a:cubicBezTo>
                    <a:pt x="50120" y="2697"/>
                    <a:pt x="50642" y="1652"/>
                    <a:pt x="51492" y="933"/>
                  </a:cubicBezTo>
                  <a:cubicBezTo>
                    <a:pt x="53191" y="-504"/>
                    <a:pt x="56001" y="-243"/>
                    <a:pt x="57438" y="1456"/>
                  </a:cubicBezTo>
                  <a:lnTo>
                    <a:pt x="68546" y="14394"/>
                  </a:lnTo>
                  <a:lnTo>
                    <a:pt x="77629" y="11388"/>
                  </a:lnTo>
                  <a:cubicBezTo>
                    <a:pt x="79067" y="10865"/>
                    <a:pt x="80766" y="11257"/>
                    <a:pt x="81877" y="12303"/>
                  </a:cubicBezTo>
                  <a:lnTo>
                    <a:pt x="102133" y="31775"/>
                  </a:lnTo>
                  <a:cubicBezTo>
                    <a:pt x="102917" y="32625"/>
                    <a:pt x="103440" y="33670"/>
                    <a:pt x="103440" y="34847"/>
                  </a:cubicBezTo>
                  <a:lnTo>
                    <a:pt x="103440" y="50399"/>
                  </a:lnTo>
                  <a:cubicBezTo>
                    <a:pt x="103440" y="52163"/>
                    <a:pt x="102329" y="53731"/>
                    <a:pt x="100630" y="54319"/>
                  </a:cubicBezTo>
                  <a:cubicBezTo>
                    <a:pt x="100565" y="54319"/>
                    <a:pt x="100434" y="54384"/>
                    <a:pt x="100303" y="54450"/>
                  </a:cubicBezTo>
                  <a:cubicBezTo>
                    <a:pt x="99258" y="54777"/>
                    <a:pt x="95926" y="55887"/>
                    <a:pt x="92397" y="55953"/>
                  </a:cubicBezTo>
                  <a:cubicBezTo>
                    <a:pt x="92266" y="55953"/>
                    <a:pt x="92135" y="55953"/>
                    <a:pt x="92005" y="55953"/>
                  </a:cubicBezTo>
                  <a:cubicBezTo>
                    <a:pt x="92789" y="56671"/>
                    <a:pt x="93246" y="57782"/>
                    <a:pt x="93312" y="58893"/>
                  </a:cubicBezTo>
                  <a:cubicBezTo>
                    <a:pt x="93312" y="60723"/>
                    <a:pt x="92135" y="62291"/>
                    <a:pt x="90436" y="62879"/>
                  </a:cubicBezTo>
                  <a:lnTo>
                    <a:pt x="72467" y="69152"/>
                  </a:lnTo>
                  <a:lnTo>
                    <a:pt x="57634" y="84769"/>
                  </a:lnTo>
                  <a:lnTo>
                    <a:pt x="45676" y="106660"/>
                  </a:lnTo>
                  <a:lnTo>
                    <a:pt x="51426" y="115938"/>
                  </a:lnTo>
                  <a:cubicBezTo>
                    <a:pt x="52407" y="117572"/>
                    <a:pt x="52145" y="119663"/>
                    <a:pt x="50838" y="121035"/>
                  </a:cubicBezTo>
                  <a:cubicBezTo>
                    <a:pt x="50054" y="121819"/>
                    <a:pt x="48943" y="122277"/>
                    <a:pt x="47833" y="122277"/>
                  </a:cubicBezTo>
                  <a:close/>
                  <a:moveTo>
                    <a:pt x="22545" y="29750"/>
                  </a:moveTo>
                  <a:cubicBezTo>
                    <a:pt x="10782" y="61964"/>
                    <a:pt x="8365" y="81764"/>
                    <a:pt x="8365" y="92741"/>
                  </a:cubicBezTo>
                  <a:cubicBezTo>
                    <a:pt x="8365" y="101171"/>
                    <a:pt x="9671" y="106006"/>
                    <a:pt x="10848" y="108620"/>
                  </a:cubicBezTo>
                  <a:lnTo>
                    <a:pt x="29667" y="103981"/>
                  </a:lnTo>
                  <a:cubicBezTo>
                    <a:pt x="30713" y="103719"/>
                    <a:pt x="31823" y="103850"/>
                    <a:pt x="32803" y="104438"/>
                  </a:cubicBezTo>
                  <a:lnTo>
                    <a:pt x="36658" y="106660"/>
                  </a:lnTo>
                  <a:cubicBezTo>
                    <a:pt x="36658" y="106006"/>
                    <a:pt x="36855" y="105287"/>
                    <a:pt x="37182" y="104699"/>
                  </a:cubicBezTo>
                  <a:lnTo>
                    <a:pt x="42605" y="95094"/>
                  </a:lnTo>
                  <a:lnTo>
                    <a:pt x="51165" y="79477"/>
                  </a:lnTo>
                  <a:lnTo>
                    <a:pt x="67109" y="62683"/>
                  </a:lnTo>
                  <a:lnTo>
                    <a:pt x="68677" y="61638"/>
                  </a:lnTo>
                  <a:lnTo>
                    <a:pt x="75996" y="59089"/>
                  </a:lnTo>
                  <a:cubicBezTo>
                    <a:pt x="75734" y="59089"/>
                    <a:pt x="75539" y="59024"/>
                    <a:pt x="75277" y="58959"/>
                  </a:cubicBezTo>
                  <a:lnTo>
                    <a:pt x="65279" y="55757"/>
                  </a:lnTo>
                  <a:cubicBezTo>
                    <a:pt x="63776" y="55234"/>
                    <a:pt x="62665" y="53992"/>
                    <a:pt x="62404" y="52424"/>
                  </a:cubicBezTo>
                  <a:cubicBezTo>
                    <a:pt x="62143" y="50921"/>
                    <a:pt x="62796" y="49288"/>
                    <a:pt x="64038" y="48373"/>
                  </a:cubicBezTo>
                  <a:lnTo>
                    <a:pt x="76714" y="39290"/>
                  </a:lnTo>
                  <a:cubicBezTo>
                    <a:pt x="77891" y="38375"/>
                    <a:pt x="79721" y="38245"/>
                    <a:pt x="81158" y="39029"/>
                  </a:cubicBezTo>
                  <a:cubicBezTo>
                    <a:pt x="81158" y="39029"/>
                    <a:pt x="81223" y="39094"/>
                    <a:pt x="81289" y="39094"/>
                  </a:cubicBezTo>
                  <a:cubicBezTo>
                    <a:pt x="81289" y="39159"/>
                    <a:pt x="81811" y="39421"/>
                    <a:pt x="82268" y="39682"/>
                  </a:cubicBezTo>
                  <a:cubicBezTo>
                    <a:pt x="84425" y="40924"/>
                    <a:pt x="89457" y="43733"/>
                    <a:pt x="92201" y="47589"/>
                  </a:cubicBezTo>
                  <a:cubicBezTo>
                    <a:pt x="92266" y="47589"/>
                    <a:pt x="92332" y="47589"/>
                    <a:pt x="92397" y="47589"/>
                  </a:cubicBezTo>
                  <a:lnTo>
                    <a:pt x="92528" y="47589"/>
                  </a:lnTo>
                  <a:cubicBezTo>
                    <a:pt x="93181" y="47589"/>
                    <a:pt x="94031" y="47458"/>
                    <a:pt x="95011" y="47262"/>
                  </a:cubicBezTo>
                  <a:lnTo>
                    <a:pt x="95011" y="36546"/>
                  </a:lnTo>
                  <a:lnTo>
                    <a:pt x="77891" y="20144"/>
                  </a:lnTo>
                  <a:lnTo>
                    <a:pt x="68612" y="23215"/>
                  </a:lnTo>
                  <a:cubicBezTo>
                    <a:pt x="67043" y="23738"/>
                    <a:pt x="65279" y="23215"/>
                    <a:pt x="64169" y="22039"/>
                  </a:cubicBezTo>
                  <a:lnTo>
                    <a:pt x="57046" y="14067"/>
                  </a:lnTo>
                  <a:lnTo>
                    <a:pt x="55805" y="22954"/>
                  </a:lnTo>
                  <a:cubicBezTo>
                    <a:pt x="55674" y="23803"/>
                    <a:pt x="55282" y="24653"/>
                    <a:pt x="54693" y="25306"/>
                  </a:cubicBezTo>
                  <a:lnTo>
                    <a:pt x="49336" y="30730"/>
                  </a:lnTo>
                  <a:lnTo>
                    <a:pt x="46460" y="43537"/>
                  </a:lnTo>
                  <a:cubicBezTo>
                    <a:pt x="46068" y="45302"/>
                    <a:pt x="44500" y="46674"/>
                    <a:pt x="42605" y="46805"/>
                  </a:cubicBezTo>
                  <a:cubicBezTo>
                    <a:pt x="40841" y="47001"/>
                    <a:pt x="39076" y="45759"/>
                    <a:pt x="38423" y="43995"/>
                  </a:cubicBezTo>
                  <a:lnTo>
                    <a:pt x="34502" y="32821"/>
                  </a:lnTo>
                  <a:lnTo>
                    <a:pt x="22545" y="29750"/>
                  </a:lnTo>
                  <a:close/>
                  <a:moveTo>
                    <a:pt x="75669" y="50333"/>
                  </a:moveTo>
                  <a:lnTo>
                    <a:pt x="77825" y="50987"/>
                  </a:lnTo>
                  <a:cubicBezTo>
                    <a:pt x="79981" y="51640"/>
                    <a:pt x="81223" y="53992"/>
                    <a:pt x="80505" y="56214"/>
                  </a:cubicBezTo>
                  <a:cubicBezTo>
                    <a:pt x="80308" y="56868"/>
                    <a:pt x="79981" y="57390"/>
                    <a:pt x="79524" y="57848"/>
                  </a:cubicBezTo>
                  <a:lnTo>
                    <a:pt x="85601" y="55757"/>
                  </a:lnTo>
                  <a:cubicBezTo>
                    <a:pt x="86124" y="55234"/>
                    <a:pt x="86777" y="54842"/>
                    <a:pt x="87562" y="54711"/>
                  </a:cubicBezTo>
                  <a:cubicBezTo>
                    <a:pt x="86647" y="54123"/>
                    <a:pt x="85928" y="53274"/>
                    <a:pt x="85340" y="52293"/>
                  </a:cubicBezTo>
                  <a:cubicBezTo>
                    <a:pt x="85340" y="52228"/>
                    <a:pt x="85340" y="52228"/>
                    <a:pt x="85340" y="52228"/>
                  </a:cubicBezTo>
                  <a:cubicBezTo>
                    <a:pt x="85078" y="51901"/>
                    <a:pt x="83183" y="50072"/>
                    <a:pt x="81223" y="48830"/>
                  </a:cubicBezTo>
                  <a:cubicBezTo>
                    <a:pt x="80570" y="48438"/>
                    <a:pt x="79916" y="47981"/>
                    <a:pt x="79394" y="47654"/>
                  </a:cubicBezTo>
                  <a:lnTo>
                    <a:pt x="75669" y="50333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29EEBDF3-C3F3-48BB-B80C-6ACEA4A71E16}"/>
                </a:ext>
              </a:extLst>
            </p:cNvPr>
            <p:cNvSpPr/>
            <p:nvPr/>
          </p:nvSpPr>
          <p:spPr>
            <a:xfrm>
              <a:off x="10710653" y="2749923"/>
              <a:ext cx="45741" cy="45741"/>
            </a:xfrm>
            <a:custGeom>
              <a:avLst/>
              <a:gdLst>
                <a:gd name="connsiteX0" fmla="*/ 44761 w 45740"/>
                <a:gd name="connsiteY0" fmla="*/ 51950 h 45740"/>
                <a:gd name="connsiteX1" fmla="*/ 43323 w 45740"/>
                <a:gd name="connsiteY1" fmla="*/ 51689 h 45740"/>
                <a:gd name="connsiteX2" fmla="*/ 28490 w 45740"/>
                <a:gd name="connsiteY2" fmla="*/ 46265 h 45740"/>
                <a:gd name="connsiteX3" fmla="*/ 28425 w 45740"/>
                <a:gd name="connsiteY3" fmla="*/ 46200 h 45740"/>
                <a:gd name="connsiteX4" fmla="*/ 26792 w 45740"/>
                <a:gd name="connsiteY4" fmla="*/ 45024 h 45740"/>
                <a:gd name="connsiteX5" fmla="*/ 26726 w 45740"/>
                <a:gd name="connsiteY5" fmla="*/ 44958 h 45740"/>
                <a:gd name="connsiteX6" fmla="*/ 13396 w 45740"/>
                <a:gd name="connsiteY6" fmla="*/ 28426 h 45740"/>
                <a:gd name="connsiteX7" fmla="*/ 5097 w 45740"/>
                <a:gd name="connsiteY7" fmla="*/ 17253 h 45740"/>
                <a:gd name="connsiteX8" fmla="*/ 4640 w 45740"/>
                <a:gd name="connsiteY8" fmla="*/ 13136 h 45740"/>
                <a:gd name="connsiteX9" fmla="*/ 4313 w 45740"/>
                <a:gd name="connsiteY9" fmla="*/ 13136 h 45740"/>
                <a:gd name="connsiteX10" fmla="*/ 4182 w 45740"/>
                <a:gd name="connsiteY10" fmla="*/ 13136 h 45740"/>
                <a:gd name="connsiteX11" fmla="*/ 0 w 45740"/>
                <a:gd name="connsiteY11" fmla="*/ 8954 h 45740"/>
                <a:gd name="connsiteX12" fmla="*/ 4182 w 45740"/>
                <a:gd name="connsiteY12" fmla="*/ 4772 h 45740"/>
                <a:gd name="connsiteX13" fmla="*/ 16010 w 45740"/>
                <a:gd name="connsiteY13" fmla="*/ 4772 h 45740"/>
                <a:gd name="connsiteX14" fmla="*/ 28555 w 45740"/>
                <a:gd name="connsiteY14" fmla="*/ 263 h 45740"/>
                <a:gd name="connsiteX15" fmla="*/ 32346 w 45740"/>
                <a:gd name="connsiteY15" fmla="*/ 721 h 45740"/>
                <a:gd name="connsiteX16" fmla="*/ 34110 w 45740"/>
                <a:gd name="connsiteY16" fmla="*/ 4184 h 45740"/>
                <a:gd name="connsiteX17" fmla="*/ 34110 w 45740"/>
                <a:gd name="connsiteY17" fmla="*/ 18886 h 45740"/>
                <a:gd name="connsiteX18" fmla="*/ 42408 w 45740"/>
                <a:gd name="connsiteY18" fmla="*/ 27969 h 45740"/>
                <a:gd name="connsiteX19" fmla="*/ 43258 w 45740"/>
                <a:gd name="connsiteY19" fmla="*/ 29407 h 45740"/>
                <a:gd name="connsiteX20" fmla="*/ 48747 w 45740"/>
                <a:gd name="connsiteY20" fmla="*/ 46527 h 45740"/>
                <a:gd name="connsiteX21" fmla="*/ 47701 w 45740"/>
                <a:gd name="connsiteY21" fmla="*/ 50774 h 45740"/>
                <a:gd name="connsiteX22" fmla="*/ 44761 w 45740"/>
                <a:gd name="connsiteY22" fmla="*/ 51950 h 45740"/>
                <a:gd name="connsiteX23" fmla="*/ 32477 w 45740"/>
                <a:gd name="connsiteY23" fmla="*/ 38816 h 45740"/>
                <a:gd name="connsiteX24" fmla="*/ 38161 w 45740"/>
                <a:gd name="connsiteY24" fmla="*/ 40907 h 45740"/>
                <a:gd name="connsiteX25" fmla="*/ 35613 w 45740"/>
                <a:gd name="connsiteY25" fmla="*/ 32870 h 45740"/>
                <a:gd name="connsiteX26" fmla="*/ 26856 w 45740"/>
                <a:gd name="connsiteY26" fmla="*/ 23329 h 45740"/>
                <a:gd name="connsiteX27" fmla="*/ 25811 w 45740"/>
                <a:gd name="connsiteY27" fmla="*/ 20520 h 45740"/>
                <a:gd name="connsiteX28" fmla="*/ 25811 w 45740"/>
                <a:gd name="connsiteY28" fmla="*/ 10130 h 45740"/>
                <a:gd name="connsiteX29" fmla="*/ 16794 w 45740"/>
                <a:gd name="connsiteY29" fmla="*/ 13136 h 45740"/>
                <a:gd name="connsiteX30" fmla="*/ 12481 w 45740"/>
                <a:gd name="connsiteY30" fmla="*/ 13136 h 45740"/>
                <a:gd name="connsiteX31" fmla="*/ 19996 w 45740"/>
                <a:gd name="connsiteY31" fmla="*/ 23395 h 45740"/>
                <a:gd name="connsiteX32" fmla="*/ 32477 w 45740"/>
                <a:gd name="connsiteY32" fmla="*/ 38816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5740" h="45740">
                  <a:moveTo>
                    <a:pt x="44761" y="51950"/>
                  </a:moveTo>
                  <a:cubicBezTo>
                    <a:pt x="44303" y="51950"/>
                    <a:pt x="43781" y="51885"/>
                    <a:pt x="43323" y="51689"/>
                  </a:cubicBezTo>
                  <a:lnTo>
                    <a:pt x="28490" y="46265"/>
                  </a:lnTo>
                  <a:cubicBezTo>
                    <a:pt x="28490" y="46265"/>
                    <a:pt x="28490" y="46200"/>
                    <a:pt x="28425" y="46200"/>
                  </a:cubicBezTo>
                  <a:lnTo>
                    <a:pt x="26792" y="45024"/>
                  </a:lnTo>
                  <a:cubicBezTo>
                    <a:pt x="26726" y="44958"/>
                    <a:pt x="26726" y="44958"/>
                    <a:pt x="26726" y="44958"/>
                  </a:cubicBezTo>
                  <a:lnTo>
                    <a:pt x="13396" y="28426"/>
                  </a:lnTo>
                  <a:lnTo>
                    <a:pt x="5097" y="17253"/>
                  </a:lnTo>
                  <a:cubicBezTo>
                    <a:pt x="4182" y="16076"/>
                    <a:pt x="4051" y="14508"/>
                    <a:pt x="4640" y="13136"/>
                  </a:cubicBezTo>
                  <a:lnTo>
                    <a:pt x="4313" y="13136"/>
                  </a:lnTo>
                  <a:cubicBezTo>
                    <a:pt x="4248" y="13136"/>
                    <a:pt x="4248" y="13136"/>
                    <a:pt x="4182" y="13136"/>
                  </a:cubicBezTo>
                  <a:cubicBezTo>
                    <a:pt x="1895" y="13136"/>
                    <a:pt x="0" y="11306"/>
                    <a:pt x="0" y="8954"/>
                  </a:cubicBezTo>
                  <a:cubicBezTo>
                    <a:pt x="0" y="6667"/>
                    <a:pt x="1895" y="4772"/>
                    <a:pt x="4182" y="4772"/>
                  </a:cubicBezTo>
                  <a:lnTo>
                    <a:pt x="16010" y="4772"/>
                  </a:lnTo>
                  <a:lnTo>
                    <a:pt x="28555" y="263"/>
                  </a:lnTo>
                  <a:cubicBezTo>
                    <a:pt x="29797" y="-194"/>
                    <a:pt x="31235" y="-64"/>
                    <a:pt x="32346" y="721"/>
                  </a:cubicBezTo>
                  <a:cubicBezTo>
                    <a:pt x="33456" y="1505"/>
                    <a:pt x="34110" y="2811"/>
                    <a:pt x="34110" y="4184"/>
                  </a:cubicBezTo>
                  <a:lnTo>
                    <a:pt x="34110" y="18886"/>
                  </a:lnTo>
                  <a:lnTo>
                    <a:pt x="42408" y="27969"/>
                  </a:lnTo>
                  <a:lnTo>
                    <a:pt x="43258" y="29407"/>
                  </a:lnTo>
                  <a:lnTo>
                    <a:pt x="48747" y="46527"/>
                  </a:lnTo>
                  <a:cubicBezTo>
                    <a:pt x="49270" y="48029"/>
                    <a:pt x="48813" y="49663"/>
                    <a:pt x="47701" y="50774"/>
                  </a:cubicBezTo>
                  <a:cubicBezTo>
                    <a:pt x="46917" y="51558"/>
                    <a:pt x="45872" y="51950"/>
                    <a:pt x="44761" y="51950"/>
                  </a:cubicBezTo>
                  <a:close/>
                  <a:moveTo>
                    <a:pt x="32477" y="38816"/>
                  </a:moveTo>
                  <a:lnTo>
                    <a:pt x="38161" y="40907"/>
                  </a:lnTo>
                  <a:lnTo>
                    <a:pt x="35613" y="32870"/>
                  </a:lnTo>
                  <a:lnTo>
                    <a:pt x="26856" y="23329"/>
                  </a:lnTo>
                  <a:cubicBezTo>
                    <a:pt x="26203" y="22611"/>
                    <a:pt x="25811" y="21565"/>
                    <a:pt x="25811" y="20520"/>
                  </a:cubicBezTo>
                  <a:lnTo>
                    <a:pt x="25811" y="10130"/>
                  </a:lnTo>
                  <a:lnTo>
                    <a:pt x="16794" y="13136"/>
                  </a:lnTo>
                  <a:lnTo>
                    <a:pt x="12481" y="13136"/>
                  </a:lnTo>
                  <a:lnTo>
                    <a:pt x="19996" y="23395"/>
                  </a:lnTo>
                  <a:lnTo>
                    <a:pt x="32477" y="38816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82E535-0F03-4F05-ABF0-29A505ABF472}"/>
                </a:ext>
              </a:extLst>
            </p:cNvPr>
            <p:cNvSpPr/>
            <p:nvPr/>
          </p:nvSpPr>
          <p:spPr>
            <a:xfrm>
              <a:off x="10746070" y="2784165"/>
              <a:ext cx="111085" cy="130688"/>
            </a:xfrm>
            <a:custGeom>
              <a:avLst/>
              <a:gdLst>
                <a:gd name="connsiteX0" fmla="*/ 76191 w 111084"/>
                <a:gd name="connsiteY0" fmla="*/ 132387 h 130687"/>
                <a:gd name="connsiteX1" fmla="*/ 73839 w 111084"/>
                <a:gd name="connsiteY1" fmla="*/ 131668 h 130687"/>
                <a:gd name="connsiteX2" fmla="*/ 73774 w 111084"/>
                <a:gd name="connsiteY2" fmla="*/ 131603 h 130687"/>
                <a:gd name="connsiteX3" fmla="*/ 71748 w 111084"/>
                <a:gd name="connsiteY3" fmla="*/ 130165 h 130687"/>
                <a:gd name="connsiteX4" fmla="*/ 5489 w 111084"/>
                <a:gd name="connsiteY4" fmla="*/ 67696 h 130687"/>
                <a:gd name="connsiteX5" fmla="*/ 0 w 111084"/>
                <a:gd name="connsiteY5" fmla="*/ 43454 h 130687"/>
                <a:gd name="connsiteX6" fmla="*/ 1895 w 111084"/>
                <a:gd name="connsiteY6" fmla="*/ 33914 h 130687"/>
                <a:gd name="connsiteX7" fmla="*/ 2025 w 111084"/>
                <a:gd name="connsiteY7" fmla="*/ 33783 h 130687"/>
                <a:gd name="connsiteX8" fmla="*/ 10913 w 111084"/>
                <a:gd name="connsiteY8" fmla="*/ 20714 h 130687"/>
                <a:gd name="connsiteX9" fmla="*/ 5423 w 111084"/>
                <a:gd name="connsiteY9" fmla="*/ 5620 h 130687"/>
                <a:gd name="connsiteX10" fmla="*/ 5947 w 111084"/>
                <a:gd name="connsiteY10" fmla="*/ 1764 h 130687"/>
                <a:gd name="connsiteX11" fmla="*/ 9345 w 111084"/>
                <a:gd name="connsiteY11" fmla="*/ 0 h 130687"/>
                <a:gd name="connsiteX12" fmla="*/ 40448 w 111084"/>
                <a:gd name="connsiteY12" fmla="*/ 0 h 130687"/>
                <a:gd name="connsiteX13" fmla="*/ 42343 w 111084"/>
                <a:gd name="connsiteY13" fmla="*/ 457 h 130687"/>
                <a:gd name="connsiteX14" fmla="*/ 60705 w 111084"/>
                <a:gd name="connsiteY14" fmla="*/ 10716 h 130687"/>
                <a:gd name="connsiteX15" fmla="*/ 74165 w 111084"/>
                <a:gd name="connsiteY15" fmla="*/ 25549 h 130687"/>
                <a:gd name="connsiteX16" fmla="*/ 75276 w 111084"/>
                <a:gd name="connsiteY16" fmla="*/ 28359 h 130687"/>
                <a:gd name="connsiteX17" fmla="*/ 75276 w 111084"/>
                <a:gd name="connsiteY17" fmla="*/ 36593 h 130687"/>
                <a:gd name="connsiteX18" fmla="*/ 98931 w 111084"/>
                <a:gd name="connsiteY18" fmla="*/ 36593 h 130687"/>
                <a:gd name="connsiteX19" fmla="*/ 101283 w 111084"/>
                <a:gd name="connsiteY19" fmla="*/ 37311 h 130687"/>
                <a:gd name="connsiteX20" fmla="*/ 112980 w 111084"/>
                <a:gd name="connsiteY20" fmla="*/ 45349 h 130687"/>
                <a:gd name="connsiteX21" fmla="*/ 114417 w 111084"/>
                <a:gd name="connsiteY21" fmla="*/ 50446 h 130687"/>
                <a:gd name="connsiteX22" fmla="*/ 114286 w 111084"/>
                <a:gd name="connsiteY22" fmla="*/ 50772 h 130687"/>
                <a:gd name="connsiteX23" fmla="*/ 108798 w 111084"/>
                <a:gd name="connsiteY23" fmla="*/ 52994 h 130687"/>
                <a:gd name="connsiteX24" fmla="*/ 106837 w 111084"/>
                <a:gd name="connsiteY24" fmla="*/ 51295 h 130687"/>
                <a:gd name="connsiteX25" fmla="*/ 97623 w 111084"/>
                <a:gd name="connsiteY25" fmla="*/ 44957 h 130687"/>
                <a:gd name="connsiteX26" fmla="*/ 71094 w 111084"/>
                <a:gd name="connsiteY26" fmla="*/ 44957 h 130687"/>
                <a:gd name="connsiteX27" fmla="*/ 68154 w 111084"/>
                <a:gd name="connsiteY27" fmla="*/ 43715 h 130687"/>
                <a:gd name="connsiteX28" fmla="*/ 66912 w 111084"/>
                <a:gd name="connsiteY28" fmla="*/ 40775 h 130687"/>
                <a:gd name="connsiteX29" fmla="*/ 66912 w 111084"/>
                <a:gd name="connsiteY29" fmla="*/ 29928 h 130687"/>
                <a:gd name="connsiteX30" fmla="*/ 55020 w 111084"/>
                <a:gd name="connsiteY30" fmla="*/ 16859 h 130687"/>
                <a:gd name="connsiteX31" fmla="*/ 39403 w 111084"/>
                <a:gd name="connsiteY31" fmla="*/ 8364 h 130687"/>
                <a:gd name="connsiteX32" fmla="*/ 15290 w 111084"/>
                <a:gd name="connsiteY32" fmla="*/ 8364 h 130687"/>
                <a:gd name="connsiteX33" fmla="*/ 19472 w 111084"/>
                <a:gd name="connsiteY33" fmla="*/ 19930 h 130687"/>
                <a:gd name="connsiteX34" fmla="*/ 19015 w 111084"/>
                <a:gd name="connsiteY34" fmla="*/ 23655 h 130687"/>
                <a:gd name="connsiteX35" fmla="*/ 9083 w 111084"/>
                <a:gd name="connsiteY35" fmla="*/ 38292 h 130687"/>
                <a:gd name="connsiteX36" fmla="*/ 8887 w 111084"/>
                <a:gd name="connsiteY36" fmla="*/ 38880 h 130687"/>
                <a:gd name="connsiteX37" fmla="*/ 8364 w 111084"/>
                <a:gd name="connsiteY37" fmla="*/ 43454 h 130687"/>
                <a:gd name="connsiteX38" fmla="*/ 13265 w 111084"/>
                <a:gd name="connsiteY38" fmla="*/ 64691 h 130687"/>
                <a:gd name="connsiteX39" fmla="*/ 48615 w 111084"/>
                <a:gd name="connsiteY39" fmla="*/ 102329 h 130687"/>
                <a:gd name="connsiteX40" fmla="*/ 73447 w 111084"/>
                <a:gd name="connsiteY40" fmla="*/ 121148 h 130687"/>
                <a:gd name="connsiteX41" fmla="*/ 76126 w 111084"/>
                <a:gd name="connsiteY41" fmla="*/ 108471 h 130687"/>
                <a:gd name="connsiteX42" fmla="*/ 76845 w 111084"/>
                <a:gd name="connsiteY42" fmla="*/ 106837 h 130687"/>
                <a:gd name="connsiteX43" fmla="*/ 89782 w 111084"/>
                <a:gd name="connsiteY43" fmla="*/ 90044 h 130687"/>
                <a:gd name="connsiteX44" fmla="*/ 97101 w 111084"/>
                <a:gd name="connsiteY44" fmla="*/ 70310 h 130687"/>
                <a:gd name="connsiteX45" fmla="*/ 101740 w 111084"/>
                <a:gd name="connsiteY45" fmla="*/ 59136 h 130687"/>
                <a:gd name="connsiteX46" fmla="*/ 107230 w 111084"/>
                <a:gd name="connsiteY46" fmla="*/ 56849 h 130687"/>
                <a:gd name="connsiteX47" fmla="*/ 109451 w 111084"/>
                <a:gd name="connsiteY47" fmla="*/ 62338 h 130687"/>
                <a:gd name="connsiteX48" fmla="*/ 104812 w 111084"/>
                <a:gd name="connsiteY48" fmla="*/ 73512 h 130687"/>
                <a:gd name="connsiteX49" fmla="*/ 104812 w 111084"/>
                <a:gd name="connsiteY49" fmla="*/ 73577 h 130687"/>
                <a:gd name="connsiteX50" fmla="*/ 96774 w 111084"/>
                <a:gd name="connsiteY50" fmla="*/ 94618 h 130687"/>
                <a:gd name="connsiteX51" fmla="*/ 84098 w 111084"/>
                <a:gd name="connsiteY51" fmla="*/ 111085 h 130687"/>
                <a:gd name="connsiteX52" fmla="*/ 80308 w 111084"/>
                <a:gd name="connsiteY52" fmla="*/ 129120 h 130687"/>
                <a:gd name="connsiteX53" fmla="*/ 77759 w 111084"/>
                <a:gd name="connsiteY53" fmla="*/ 132125 h 130687"/>
                <a:gd name="connsiteX54" fmla="*/ 76191 w 111084"/>
                <a:gd name="connsiteY54" fmla="*/ 132387 h 130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11084" h="130687">
                  <a:moveTo>
                    <a:pt x="76191" y="132387"/>
                  </a:moveTo>
                  <a:cubicBezTo>
                    <a:pt x="75342" y="132387"/>
                    <a:pt x="74492" y="132191"/>
                    <a:pt x="73839" y="131668"/>
                  </a:cubicBezTo>
                  <a:cubicBezTo>
                    <a:pt x="73839" y="131668"/>
                    <a:pt x="73774" y="131668"/>
                    <a:pt x="73774" y="131603"/>
                  </a:cubicBezTo>
                  <a:cubicBezTo>
                    <a:pt x="73643" y="131537"/>
                    <a:pt x="72859" y="130949"/>
                    <a:pt x="71748" y="130165"/>
                  </a:cubicBezTo>
                  <a:cubicBezTo>
                    <a:pt x="34240" y="103831"/>
                    <a:pt x="11370" y="82203"/>
                    <a:pt x="5489" y="67696"/>
                  </a:cubicBezTo>
                  <a:cubicBezTo>
                    <a:pt x="1830" y="58352"/>
                    <a:pt x="0" y="50184"/>
                    <a:pt x="0" y="43454"/>
                  </a:cubicBezTo>
                  <a:cubicBezTo>
                    <a:pt x="0" y="37115"/>
                    <a:pt x="1699" y="34240"/>
                    <a:pt x="1895" y="33914"/>
                  </a:cubicBezTo>
                  <a:lnTo>
                    <a:pt x="2025" y="33783"/>
                  </a:lnTo>
                  <a:lnTo>
                    <a:pt x="10913" y="20714"/>
                  </a:lnTo>
                  <a:lnTo>
                    <a:pt x="5423" y="5620"/>
                  </a:lnTo>
                  <a:cubicBezTo>
                    <a:pt x="4966" y="4313"/>
                    <a:pt x="5162" y="2941"/>
                    <a:pt x="5947" y="1764"/>
                  </a:cubicBezTo>
                  <a:cubicBezTo>
                    <a:pt x="6731" y="653"/>
                    <a:pt x="7972" y="0"/>
                    <a:pt x="9345" y="0"/>
                  </a:cubicBezTo>
                  <a:lnTo>
                    <a:pt x="40448" y="0"/>
                  </a:lnTo>
                  <a:lnTo>
                    <a:pt x="42343" y="457"/>
                  </a:lnTo>
                  <a:lnTo>
                    <a:pt x="60705" y="10716"/>
                  </a:lnTo>
                  <a:lnTo>
                    <a:pt x="74165" y="25549"/>
                  </a:lnTo>
                  <a:cubicBezTo>
                    <a:pt x="74884" y="26268"/>
                    <a:pt x="75276" y="27314"/>
                    <a:pt x="75276" y="28359"/>
                  </a:cubicBezTo>
                  <a:lnTo>
                    <a:pt x="75276" y="36593"/>
                  </a:lnTo>
                  <a:lnTo>
                    <a:pt x="98931" y="36593"/>
                  </a:lnTo>
                  <a:cubicBezTo>
                    <a:pt x="99715" y="36593"/>
                    <a:pt x="100564" y="36854"/>
                    <a:pt x="101283" y="37311"/>
                  </a:cubicBezTo>
                  <a:lnTo>
                    <a:pt x="112980" y="45349"/>
                  </a:lnTo>
                  <a:cubicBezTo>
                    <a:pt x="114548" y="46460"/>
                    <a:pt x="115201" y="48616"/>
                    <a:pt x="114417" y="50446"/>
                  </a:cubicBezTo>
                  <a:lnTo>
                    <a:pt x="114286" y="50772"/>
                  </a:lnTo>
                  <a:cubicBezTo>
                    <a:pt x="113437" y="52863"/>
                    <a:pt x="110954" y="53909"/>
                    <a:pt x="108798" y="52994"/>
                  </a:cubicBezTo>
                  <a:cubicBezTo>
                    <a:pt x="108014" y="52667"/>
                    <a:pt x="107295" y="52079"/>
                    <a:pt x="106837" y="51295"/>
                  </a:cubicBezTo>
                  <a:lnTo>
                    <a:pt x="97623" y="44957"/>
                  </a:lnTo>
                  <a:lnTo>
                    <a:pt x="71094" y="44957"/>
                  </a:lnTo>
                  <a:cubicBezTo>
                    <a:pt x="69983" y="44957"/>
                    <a:pt x="68938" y="44565"/>
                    <a:pt x="68154" y="43715"/>
                  </a:cubicBezTo>
                  <a:cubicBezTo>
                    <a:pt x="67369" y="42931"/>
                    <a:pt x="66912" y="41885"/>
                    <a:pt x="66912" y="40775"/>
                  </a:cubicBezTo>
                  <a:lnTo>
                    <a:pt x="66912" y="29928"/>
                  </a:lnTo>
                  <a:lnTo>
                    <a:pt x="55020" y="16859"/>
                  </a:lnTo>
                  <a:lnTo>
                    <a:pt x="39403" y="8364"/>
                  </a:lnTo>
                  <a:lnTo>
                    <a:pt x="15290" y="8364"/>
                  </a:lnTo>
                  <a:lnTo>
                    <a:pt x="19472" y="19930"/>
                  </a:lnTo>
                  <a:cubicBezTo>
                    <a:pt x="19930" y="21171"/>
                    <a:pt x="19799" y="22544"/>
                    <a:pt x="19015" y="23655"/>
                  </a:cubicBezTo>
                  <a:lnTo>
                    <a:pt x="9083" y="38292"/>
                  </a:lnTo>
                  <a:cubicBezTo>
                    <a:pt x="9017" y="38422"/>
                    <a:pt x="8952" y="38618"/>
                    <a:pt x="8887" y="38880"/>
                  </a:cubicBezTo>
                  <a:cubicBezTo>
                    <a:pt x="8560" y="40121"/>
                    <a:pt x="8364" y="41689"/>
                    <a:pt x="8364" y="43454"/>
                  </a:cubicBezTo>
                  <a:cubicBezTo>
                    <a:pt x="8364" y="47309"/>
                    <a:pt x="9214" y="54170"/>
                    <a:pt x="13265" y="64691"/>
                  </a:cubicBezTo>
                  <a:cubicBezTo>
                    <a:pt x="16728" y="74296"/>
                    <a:pt x="33783" y="90436"/>
                    <a:pt x="48615" y="102329"/>
                  </a:cubicBezTo>
                  <a:cubicBezTo>
                    <a:pt x="58679" y="110497"/>
                    <a:pt x="68349" y="117554"/>
                    <a:pt x="73447" y="121148"/>
                  </a:cubicBezTo>
                  <a:lnTo>
                    <a:pt x="76126" y="108471"/>
                  </a:lnTo>
                  <a:lnTo>
                    <a:pt x="76845" y="106837"/>
                  </a:lnTo>
                  <a:lnTo>
                    <a:pt x="89782" y="90044"/>
                  </a:lnTo>
                  <a:lnTo>
                    <a:pt x="97101" y="70310"/>
                  </a:lnTo>
                  <a:lnTo>
                    <a:pt x="101740" y="59136"/>
                  </a:lnTo>
                  <a:cubicBezTo>
                    <a:pt x="102655" y="57045"/>
                    <a:pt x="105138" y="56000"/>
                    <a:pt x="107230" y="56849"/>
                  </a:cubicBezTo>
                  <a:cubicBezTo>
                    <a:pt x="109320" y="57764"/>
                    <a:pt x="110366" y="60247"/>
                    <a:pt x="109451" y="62338"/>
                  </a:cubicBezTo>
                  <a:lnTo>
                    <a:pt x="104812" y="73512"/>
                  </a:lnTo>
                  <a:lnTo>
                    <a:pt x="104812" y="73577"/>
                  </a:lnTo>
                  <a:lnTo>
                    <a:pt x="96774" y="94618"/>
                  </a:lnTo>
                  <a:lnTo>
                    <a:pt x="84098" y="111085"/>
                  </a:lnTo>
                  <a:lnTo>
                    <a:pt x="80308" y="129120"/>
                  </a:lnTo>
                  <a:cubicBezTo>
                    <a:pt x="79981" y="130492"/>
                    <a:pt x="79066" y="131603"/>
                    <a:pt x="77759" y="132125"/>
                  </a:cubicBezTo>
                  <a:cubicBezTo>
                    <a:pt x="77236" y="132321"/>
                    <a:pt x="76714" y="132387"/>
                    <a:pt x="76191" y="13238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EE899EAA-00BC-4355-893E-6B84D13D7FAC}"/>
                </a:ext>
              </a:extLst>
            </p:cNvPr>
            <p:cNvSpPr/>
            <p:nvPr/>
          </p:nvSpPr>
          <p:spPr>
            <a:xfrm>
              <a:off x="10871918" y="2608046"/>
              <a:ext cx="32672" cy="26138"/>
            </a:xfrm>
            <a:custGeom>
              <a:avLst/>
              <a:gdLst>
                <a:gd name="connsiteX0" fmla="*/ 19739 w 32671"/>
                <a:gd name="connsiteY0" fmla="*/ 27984 h 26137"/>
                <a:gd name="connsiteX1" fmla="*/ 17844 w 32671"/>
                <a:gd name="connsiteY1" fmla="*/ 27527 h 26137"/>
                <a:gd name="connsiteX2" fmla="*/ 2292 w 32671"/>
                <a:gd name="connsiteY2" fmla="*/ 19555 h 26137"/>
                <a:gd name="connsiteX3" fmla="*/ 5 w 32671"/>
                <a:gd name="connsiteY3" fmla="*/ 16157 h 26137"/>
                <a:gd name="connsiteX4" fmla="*/ 1704 w 32671"/>
                <a:gd name="connsiteY4" fmla="*/ 12498 h 26137"/>
                <a:gd name="connsiteX5" fmla="*/ 17256 w 32671"/>
                <a:gd name="connsiteY5" fmla="*/ 801 h 26137"/>
                <a:gd name="connsiteX6" fmla="*/ 22353 w 32671"/>
                <a:gd name="connsiteY6" fmla="*/ 867 h 26137"/>
                <a:gd name="connsiteX7" fmla="*/ 32481 w 32671"/>
                <a:gd name="connsiteY7" fmla="*/ 8839 h 26137"/>
                <a:gd name="connsiteX8" fmla="*/ 34049 w 32671"/>
                <a:gd name="connsiteY8" fmla="*/ 11714 h 26137"/>
                <a:gd name="connsiteX9" fmla="*/ 33069 w 32671"/>
                <a:gd name="connsiteY9" fmla="*/ 14850 h 26137"/>
                <a:gd name="connsiteX10" fmla="*/ 22941 w 32671"/>
                <a:gd name="connsiteY10" fmla="*/ 26547 h 26137"/>
                <a:gd name="connsiteX11" fmla="*/ 19739 w 32671"/>
                <a:gd name="connsiteY11" fmla="*/ 27984 h 26137"/>
                <a:gd name="connsiteX12" fmla="*/ 12093 w 32671"/>
                <a:gd name="connsiteY12" fmla="*/ 15177 h 26137"/>
                <a:gd name="connsiteX13" fmla="*/ 18759 w 32671"/>
                <a:gd name="connsiteY13" fmla="*/ 18575 h 26137"/>
                <a:gd name="connsiteX14" fmla="*/ 23856 w 32671"/>
                <a:gd name="connsiteY14" fmla="*/ 12694 h 26137"/>
                <a:gd name="connsiteX15" fmla="*/ 19674 w 32671"/>
                <a:gd name="connsiteY15" fmla="*/ 9427 h 26137"/>
                <a:gd name="connsiteX16" fmla="*/ 12093 w 32671"/>
                <a:gd name="connsiteY16" fmla="*/ 15177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671" h="26137">
                  <a:moveTo>
                    <a:pt x="19739" y="27984"/>
                  </a:moveTo>
                  <a:cubicBezTo>
                    <a:pt x="19086" y="27984"/>
                    <a:pt x="18497" y="27854"/>
                    <a:pt x="17844" y="27527"/>
                  </a:cubicBezTo>
                  <a:lnTo>
                    <a:pt x="2292" y="19555"/>
                  </a:lnTo>
                  <a:cubicBezTo>
                    <a:pt x="985" y="18901"/>
                    <a:pt x="136" y="17595"/>
                    <a:pt x="5" y="16157"/>
                  </a:cubicBezTo>
                  <a:cubicBezTo>
                    <a:pt x="-60" y="14719"/>
                    <a:pt x="527" y="13347"/>
                    <a:pt x="1704" y="12498"/>
                  </a:cubicBezTo>
                  <a:lnTo>
                    <a:pt x="17256" y="801"/>
                  </a:lnTo>
                  <a:cubicBezTo>
                    <a:pt x="18759" y="-310"/>
                    <a:pt x="20915" y="-244"/>
                    <a:pt x="22353" y="867"/>
                  </a:cubicBezTo>
                  <a:lnTo>
                    <a:pt x="32481" y="8839"/>
                  </a:lnTo>
                  <a:cubicBezTo>
                    <a:pt x="33396" y="9557"/>
                    <a:pt x="33983" y="10603"/>
                    <a:pt x="34049" y="11714"/>
                  </a:cubicBezTo>
                  <a:cubicBezTo>
                    <a:pt x="34180" y="12890"/>
                    <a:pt x="33788" y="14001"/>
                    <a:pt x="33069" y="14850"/>
                  </a:cubicBezTo>
                  <a:lnTo>
                    <a:pt x="22941" y="26547"/>
                  </a:lnTo>
                  <a:cubicBezTo>
                    <a:pt x="22157" y="27461"/>
                    <a:pt x="20980" y="27984"/>
                    <a:pt x="19739" y="27984"/>
                  </a:cubicBezTo>
                  <a:close/>
                  <a:moveTo>
                    <a:pt x="12093" y="15177"/>
                  </a:moveTo>
                  <a:lnTo>
                    <a:pt x="18759" y="18575"/>
                  </a:lnTo>
                  <a:lnTo>
                    <a:pt x="23856" y="12694"/>
                  </a:lnTo>
                  <a:lnTo>
                    <a:pt x="19674" y="9427"/>
                  </a:lnTo>
                  <a:lnTo>
                    <a:pt x="12093" y="15177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6039AFA8-D7D0-4AFB-9868-2509844405FE}"/>
                </a:ext>
              </a:extLst>
            </p:cNvPr>
            <p:cNvSpPr/>
            <p:nvPr/>
          </p:nvSpPr>
          <p:spPr>
            <a:xfrm>
              <a:off x="10907650" y="2599634"/>
              <a:ext cx="209101" cy="196032"/>
            </a:xfrm>
            <a:custGeom>
              <a:avLst/>
              <a:gdLst>
                <a:gd name="connsiteX0" fmla="*/ 205392 w 209100"/>
                <a:gd name="connsiteY0" fmla="*/ 199952 h 196031"/>
                <a:gd name="connsiteX1" fmla="*/ 204020 w 209100"/>
                <a:gd name="connsiteY1" fmla="*/ 199756 h 196031"/>
                <a:gd name="connsiteX2" fmla="*/ 193826 w 209100"/>
                <a:gd name="connsiteY2" fmla="*/ 196097 h 196031"/>
                <a:gd name="connsiteX3" fmla="*/ 191147 w 209100"/>
                <a:gd name="connsiteY3" fmla="*/ 193026 h 196031"/>
                <a:gd name="connsiteX4" fmla="*/ 187749 w 209100"/>
                <a:gd name="connsiteY4" fmla="*/ 177735 h 196031"/>
                <a:gd name="connsiteX5" fmla="*/ 188338 w 209100"/>
                <a:gd name="connsiteY5" fmla="*/ 174599 h 196031"/>
                <a:gd name="connsiteX6" fmla="*/ 190951 w 209100"/>
                <a:gd name="connsiteY6" fmla="*/ 172769 h 196031"/>
                <a:gd name="connsiteX7" fmla="*/ 195917 w 209100"/>
                <a:gd name="connsiteY7" fmla="*/ 175906 h 196031"/>
                <a:gd name="connsiteX8" fmla="*/ 198792 w 209100"/>
                <a:gd name="connsiteY8" fmla="*/ 188975 h 196031"/>
                <a:gd name="connsiteX9" fmla="*/ 206830 w 209100"/>
                <a:gd name="connsiteY9" fmla="*/ 191850 h 196031"/>
                <a:gd name="connsiteX10" fmla="*/ 209182 w 209100"/>
                <a:gd name="connsiteY10" fmla="*/ 194006 h 196031"/>
                <a:gd name="connsiteX11" fmla="*/ 209378 w 209100"/>
                <a:gd name="connsiteY11" fmla="*/ 197208 h 196031"/>
                <a:gd name="connsiteX12" fmla="*/ 205392 w 209100"/>
                <a:gd name="connsiteY12" fmla="*/ 199952 h 196031"/>
                <a:gd name="connsiteX13" fmla="*/ 138806 w 209100"/>
                <a:gd name="connsiteY13" fmla="*/ 178781 h 196031"/>
                <a:gd name="connsiteX14" fmla="*/ 120771 w 209100"/>
                <a:gd name="connsiteY14" fmla="*/ 178781 h 196031"/>
                <a:gd name="connsiteX15" fmla="*/ 116589 w 209100"/>
                <a:gd name="connsiteY15" fmla="*/ 175252 h 196031"/>
                <a:gd name="connsiteX16" fmla="*/ 114564 w 209100"/>
                <a:gd name="connsiteY16" fmla="*/ 162314 h 196031"/>
                <a:gd name="connsiteX17" fmla="*/ 106984 w 209100"/>
                <a:gd name="connsiteY17" fmla="*/ 140751 h 196031"/>
                <a:gd name="connsiteX18" fmla="*/ 101561 w 209100"/>
                <a:gd name="connsiteY18" fmla="*/ 138856 h 196031"/>
                <a:gd name="connsiteX19" fmla="*/ 99208 w 209100"/>
                <a:gd name="connsiteY19" fmla="*/ 136765 h 196031"/>
                <a:gd name="connsiteX20" fmla="*/ 94503 w 209100"/>
                <a:gd name="connsiteY20" fmla="*/ 127355 h 196031"/>
                <a:gd name="connsiteX21" fmla="*/ 94308 w 209100"/>
                <a:gd name="connsiteY21" fmla="*/ 124088 h 196031"/>
                <a:gd name="connsiteX22" fmla="*/ 96529 w 209100"/>
                <a:gd name="connsiteY22" fmla="*/ 121670 h 196031"/>
                <a:gd name="connsiteX23" fmla="*/ 99731 w 209100"/>
                <a:gd name="connsiteY23" fmla="*/ 120233 h 196031"/>
                <a:gd name="connsiteX24" fmla="*/ 101103 w 209100"/>
                <a:gd name="connsiteY24" fmla="*/ 111869 h 196031"/>
                <a:gd name="connsiteX25" fmla="*/ 95876 w 209100"/>
                <a:gd name="connsiteY25" fmla="*/ 112130 h 196031"/>
                <a:gd name="connsiteX26" fmla="*/ 94308 w 209100"/>
                <a:gd name="connsiteY26" fmla="*/ 111934 h 196031"/>
                <a:gd name="connsiteX27" fmla="*/ 86924 w 209100"/>
                <a:gd name="connsiteY27" fmla="*/ 109320 h 196031"/>
                <a:gd name="connsiteX28" fmla="*/ 84375 w 209100"/>
                <a:gd name="connsiteY28" fmla="*/ 106772 h 196031"/>
                <a:gd name="connsiteX29" fmla="*/ 84114 w 209100"/>
                <a:gd name="connsiteY29" fmla="*/ 108798 h 196031"/>
                <a:gd name="connsiteX30" fmla="*/ 80912 w 209100"/>
                <a:gd name="connsiteY30" fmla="*/ 112326 h 196031"/>
                <a:gd name="connsiteX31" fmla="*/ 75815 w 209100"/>
                <a:gd name="connsiteY31" fmla="*/ 113502 h 196031"/>
                <a:gd name="connsiteX32" fmla="*/ 70783 w 209100"/>
                <a:gd name="connsiteY32" fmla="*/ 110366 h 196031"/>
                <a:gd name="connsiteX33" fmla="*/ 73920 w 209100"/>
                <a:gd name="connsiteY33" fmla="*/ 105334 h 196031"/>
                <a:gd name="connsiteX34" fmla="*/ 76207 w 209100"/>
                <a:gd name="connsiteY34" fmla="*/ 104812 h 196031"/>
                <a:gd name="connsiteX35" fmla="*/ 77645 w 209100"/>
                <a:gd name="connsiteY35" fmla="*/ 95075 h 196031"/>
                <a:gd name="connsiteX36" fmla="*/ 81108 w 209100"/>
                <a:gd name="connsiteY36" fmla="*/ 91547 h 196031"/>
                <a:gd name="connsiteX37" fmla="*/ 87642 w 209100"/>
                <a:gd name="connsiteY37" fmla="*/ 90501 h 196031"/>
                <a:gd name="connsiteX38" fmla="*/ 91040 w 209100"/>
                <a:gd name="connsiteY38" fmla="*/ 91481 h 196031"/>
                <a:gd name="connsiteX39" fmla="*/ 92478 w 209100"/>
                <a:gd name="connsiteY39" fmla="*/ 94618 h 196031"/>
                <a:gd name="connsiteX40" fmla="*/ 92478 w 209100"/>
                <a:gd name="connsiteY40" fmla="*/ 102394 h 196031"/>
                <a:gd name="connsiteX41" fmla="*/ 96267 w 209100"/>
                <a:gd name="connsiteY41" fmla="*/ 103766 h 196031"/>
                <a:gd name="connsiteX42" fmla="*/ 105874 w 209100"/>
                <a:gd name="connsiteY42" fmla="*/ 103243 h 196031"/>
                <a:gd name="connsiteX43" fmla="*/ 109205 w 209100"/>
                <a:gd name="connsiteY43" fmla="*/ 104681 h 196031"/>
                <a:gd name="connsiteX44" fmla="*/ 110251 w 209100"/>
                <a:gd name="connsiteY44" fmla="*/ 108144 h 196031"/>
                <a:gd name="connsiteX45" fmla="*/ 107637 w 209100"/>
                <a:gd name="connsiteY45" fmla="*/ 123827 h 196031"/>
                <a:gd name="connsiteX46" fmla="*/ 105220 w 209100"/>
                <a:gd name="connsiteY46" fmla="*/ 126963 h 196031"/>
                <a:gd name="connsiteX47" fmla="*/ 103913 w 209100"/>
                <a:gd name="connsiteY47" fmla="*/ 127486 h 196031"/>
                <a:gd name="connsiteX48" fmla="*/ 105938 w 209100"/>
                <a:gd name="connsiteY48" fmla="*/ 131537 h 196031"/>
                <a:gd name="connsiteX49" fmla="*/ 111689 w 209100"/>
                <a:gd name="connsiteY49" fmla="*/ 133563 h 196031"/>
                <a:gd name="connsiteX50" fmla="*/ 114237 w 209100"/>
                <a:gd name="connsiteY50" fmla="*/ 136111 h 196031"/>
                <a:gd name="connsiteX51" fmla="*/ 122732 w 209100"/>
                <a:gd name="connsiteY51" fmla="*/ 160615 h 196031"/>
                <a:gd name="connsiteX52" fmla="*/ 124300 w 209100"/>
                <a:gd name="connsiteY52" fmla="*/ 170417 h 196031"/>
                <a:gd name="connsiteX53" fmla="*/ 137238 w 209100"/>
                <a:gd name="connsiteY53" fmla="*/ 170417 h 196031"/>
                <a:gd name="connsiteX54" fmla="*/ 152528 w 209100"/>
                <a:gd name="connsiteY54" fmla="*/ 157740 h 196031"/>
                <a:gd name="connsiteX55" fmla="*/ 156450 w 209100"/>
                <a:gd name="connsiteY55" fmla="*/ 151271 h 196031"/>
                <a:gd name="connsiteX56" fmla="*/ 152202 w 209100"/>
                <a:gd name="connsiteY56" fmla="*/ 147808 h 196031"/>
                <a:gd name="connsiteX57" fmla="*/ 146190 w 209100"/>
                <a:gd name="connsiteY57" fmla="*/ 150487 h 196031"/>
                <a:gd name="connsiteX58" fmla="*/ 141093 w 209100"/>
                <a:gd name="connsiteY58" fmla="*/ 149049 h 196031"/>
                <a:gd name="connsiteX59" fmla="*/ 141093 w 209100"/>
                <a:gd name="connsiteY59" fmla="*/ 149049 h 196031"/>
                <a:gd name="connsiteX60" fmla="*/ 133449 w 209100"/>
                <a:gd name="connsiteY60" fmla="*/ 138268 h 196031"/>
                <a:gd name="connsiteX61" fmla="*/ 132534 w 209100"/>
                <a:gd name="connsiteY61" fmla="*/ 135850 h 196031"/>
                <a:gd name="connsiteX62" fmla="*/ 132272 w 209100"/>
                <a:gd name="connsiteY62" fmla="*/ 134870 h 196031"/>
                <a:gd name="connsiteX63" fmla="*/ 131488 w 209100"/>
                <a:gd name="connsiteY63" fmla="*/ 130949 h 196031"/>
                <a:gd name="connsiteX64" fmla="*/ 130442 w 209100"/>
                <a:gd name="connsiteY64" fmla="*/ 125656 h 196031"/>
                <a:gd name="connsiteX65" fmla="*/ 131357 w 209100"/>
                <a:gd name="connsiteY65" fmla="*/ 122258 h 196031"/>
                <a:gd name="connsiteX66" fmla="*/ 134624 w 209100"/>
                <a:gd name="connsiteY66" fmla="*/ 120756 h 196031"/>
                <a:gd name="connsiteX67" fmla="*/ 146321 w 209100"/>
                <a:gd name="connsiteY67" fmla="*/ 120756 h 196031"/>
                <a:gd name="connsiteX68" fmla="*/ 149327 w 209100"/>
                <a:gd name="connsiteY68" fmla="*/ 121997 h 196031"/>
                <a:gd name="connsiteX69" fmla="*/ 159521 w 209100"/>
                <a:gd name="connsiteY69" fmla="*/ 132191 h 196031"/>
                <a:gd name="connsiteX70" fmla="*/ 168277 w 209100"/>
                <a:gd name="connsiteY70" fmla="*/ 138333 h 196031"/>
                <a:gd name="connsiteX71" fmla="*/ 177947 w 209100"/>
                <a:gd name="connsiteY71" fmla="*/ 136961 h 196031"/>
                <a:gd name="connsiteX72" fmla="*/ 178078 w 209100"/>
                <a:gd name="connsiteY72" fmla="*/ 136961 h 196031"/>
                <a:gd name="connsiteX73" fmla="*/ 179973 w 209100"/>
                <a:gd name="connsiteY73" fmla="*/ 137353 h 196031"/>
                <a:gd name="connsiteX74" fmla="*/ 180104 w 209100"/>
                <a:gd name="connsiteY74" fmla="*/ 137484 h 196031"/>
                <a:gd name="connsiteX75" fmla="*/ 181933 w 209100"/>
                <a:gd name="connsiteY75" fmla="*/ 139117 h 196031"/>
                <a:gd name="connsiteX76" fmla="*/ 182129 w 209100"/>
                <a:gd name="connsiteY76" fmla="*/ 139379 h 196031"/>
                <a:gd name="connsiteX77" fmla="*/ 182195 w 209100"/>
                <a:gd name="connsiteY77" fmla="*/ 139444 h 196031"/>
                <a:gd name="connsiteX78" fmla="*/ 182783 w 209100"/>
                <a:gd name="connsiteY78" fmla="*/ 140620 h 196031"/>
                <a:gd name="connsiteX79" fmla="*/ 182914 w 209100"/>
                <a:gd name="connsiteY79" fmla="*/ 140816 h 196031"/>
                <a:gd name="connsiteX80" fmla="*/ 184156 w 209100"/>
                <a:gd name="connsiteY80" fmla="*/ 143691 h 196031"/>
                <a:gd name="connsiteX81" fmla="*/ 184416 w 209100"/>
                <a:gd name="connsiteY81" fmla="*/ 144279 h 196031"/>
                <a:gd name="connsiteX82" fmla="*/ 187357 w 209100"/>
                <a:gd name="connsiteY82" fmla="*/ 151729 h 196031"/>
                <a:gd name="connsiteX83" fmla="*/ 185005 w 209100"/>
                <a:gd name="connsiteY83" fmla="*/ 157152 h 196031"/>
                <a:gd name="connsiteX84" fmla="*/ 179581 w 209100"/>
                <a:gd name="connsiteY84" fmla="*/ 154734 h 196031"/>
                <a:gd name="connsiteX85" fmla="*/ 175857 w 209100"/>
                <a:gd name="connsiteY85" fmla="*/ 145586 h 196031"/>
                <a:gd name="connsiteX86" fmla="*/ 168015 w 209100"/>
                <a:gd name="connsiteY86" fmla="*/ 146828 h 196031"/>
                <a:gd name="connsiteX87" fmla="*/ 168015 w 209100"/>
                <a:gd name="connsiteY87" fmla="*/ 146828 h 196031"/>
                <a:gd name="connsiteX88" fmla="*/ 164879 w 209100"/>
                <a:gd name="connsiteY88" fmla="*/ 146174 h 196031"/>
                <a:gd name="connsiteX89" fmla="*/ 153836 w 209100"/>
                <a:gd name="connsiteY89" fmla="*/ 138398 h 196031"/>
                <a:gd name="connsiteX90" fmla="*/ 144622 w 209100"/>
                <a:gd name="connsiteY90" fmla="*/ 129120 h 196031"/>
                <a:gd name="connsiteX91" fmla="*/ 139656 w 209100"/>
                <a:gd name="connsiteY91" fmla="*/ 129120 h 196031"/>
                <a:gd name="connsiteX92" fmla="*/ 140702 w 209100"/>
                <a:gd name="connsiteY92" fmla="*/ 134020 h 196031"/>
                <a:gd name="connsiteX93" fmla="*/ 145929 w 209100"/>
                <a:gd name="connsiteY93" fmla="*/ 141470 h 196031"/>
                <a:gd name="connsiteX94" fmla="*/ 151222 w 209100"/>
                <a:gd name="connsiteY94" fmla="*/ 139183 h 196031"/>
                <a:gd name="connsiteX95" fmla="*/ 155535 w 209100"/>
                <a:gd name="connsiteY95" fmla="*/ 139705 h 196031"/>
                <a:gd name="connsiteX96" fmla="*/ 164552 w 209100"/>
                <a:gd name="connsiteY96" fmla="*/ 147089 h 196031"/>
                <a:gd name="connsiteX97" fmla="*/ 165532 w 209100"/>
                <a:gd name="connsiteY97" fmla="*/ 152513 h 196031"/>
                <a:gd name="connsiteX98" fmla="*/ 158475 w 209100"/>
                <a:gd name="connsiteY98" fmla="*/ 163687 h 196031"/>
                <a:gd name="connsiteX99" fmla="*/ 141420 w 209100"/>
                <a:gd name="connsiteY99" fmla="*/ 177866 h 196031"/>
                <a:gd name="connsiteX100" fmla="*/ 138806 w 209100"/>
                <a:gd name="connsiteY100" fmla="*/ 178781 h 196031"/>
                <a:gd name="connsiteX101" fmla="*/ 188272 w 209100"/>
                <a:gd name="connsiteY101" fmla="*/ 169045 h 196031"/>
                <a:gd name="connsiteX102" fmla="*/ 184416 w 209100"/>
                <a:gd name="connsiteY102" fmla="*/ 166431 h 196031"/>
                <a:gd name="connsiteX103" fmla="*/ 184351 w 209100"/>
                <a:gd name="connsiteY103" fmla="*/ 163229 h 196031"/>
                <a:gd name="connsiteX104" fmla="*/ 186639 w 209100"/>
                <a:gd name="connsiteY104" fmla="*/ 161007 h 196031"/>
                <a:gd name="connsiteX105" fmla="*/ 192127 w 209100"/>
                <a:gd name="connsiteY105" fmla="*/ 163229 h 196031"/>
                <a:gd name="connsiteX106" fmla="*/ 192127 w 209100"/>
                <a:gd name="connsiteY106" fmla="*/ 166431 h 196031"/>
                <a:gd name="connsiteX107" fmla="*/ 189840 w 209100"/>
                <a:gd name="connsiteY107" fmla="*/ 168718 h 196031"/>
                <a:gd name="connsiteX108" fmla="*/ 188272 w 209100"/>
                <a:gd name="connsiteY108" fmla="*/ 169045 h 196031"/>
                <a:gd name="connsiteX109" fmla="*/ 12823 w 209100"/>
                <a:gd name="connsiteY109" fmla="*/ 112130 h 196031"/>
                <a:gd name="connsiteX110" fmla="*/ 11844 w 209100"/>
                <a:gd name="connsiteY110" fmla="*/ 112065 h 196031"/>
                <a:gd name="connsiteX111" fmla="*/ 6224 w 209100"/>
                <a:gd name="connsiteY111" fmla="*/ 110627 h 196031"/>
                <a:gd name="connsiteX112" fmla="*/ 6093 w 209100"/>
                <a:gd name="connsiteY112" fmla="*/ 110627 h 196031"/>
                <a:gd name="connsiteX113" fmla="*/ 3545 w 209100"/>
                <a:gd name="connsiteY113" fmla="*/ 108732 h 196031"/>
                <a:gd name="connsiteX114" fmla="*/ 3087 w 209100"/>
                <a:gd name="connsiteY114" fmla="*/ 105530 h 196031"/>
                <a:gd name="connsiteX115" fmla="*/ 8119 w 209100"/>
                <a:gd name="connsiteY115" fmla="*/ 102525 h 196031"/>
                <a:gd name="connsiteX116" fmla="*/ 12497 w 209100"/>
                <a:gd name="connsiteY116" fmla="*/ 103570 h 196031"/>
                <a:gd name="connsiteX117" fmla="*/ 23213 w 209100"/>
                <a:gd name="connsiteY117" fmla="*/ 99127 h 196031"/>
                <a:gd name="connsiteX118" fmla="*/ 28506 w 209100"/>
                <a:gd name="connsiteY118" fmla="*/ 89717 h 196031"/>
                <a:gd name="connsiteX119" fmla="*/ 30663 w 209100"/>
                <a:gd name="connsiteY119" fmla="*/ 87822 h 196031"/>
                <a:gd name="connsiteX120" fmla="*/ 41902 w 209100"/>
                <a:gd name="connsiteY120" fmla="*/ 83640 h 196031"/>
                <a:gd name="connsiteX121" fmla="*/ 45038 w 209100"/>
                <a:gd name="connsiteY121" fmla="*/ 83771 h 196031"/>
                <a:gd name="connsiteX122" fmla="*/ 54056 w 209100"/>
                <a:gd name="connsiteY122" fmla="*/ 87626 h 196031"/>
                <a:gd name="connsiteX123" fmla="*/ 51180 w 209100"/>
                <a:gd name="connsiteY123" fmla="*/ 84294 h 196031"/>
                <a:gd name="connsiteX124" fmla="*/ 51180 w 209100"/>
                <a:gd name="connsiteY124" fmla="*/ 78870 h 196031"/>
                <a:gd name="connsiteX125" fmla="*/ 56604 w 209100"/>
                <a:gd name="connsiteY125" fmla="*/ 78021 h 196031"/>
                <a:gd name="connsiteX126" fmla="*/ 73071 w 209100"/>
                <a:gd name="connsiteY126" fmla="*/ 88476 h 196031"/>
                <a:gd name="connsiteX127" fmla="*/ 74965 w 209100"/>
                <a:gd name="connsiteY127" fmla="*/ 91481 h 196031"/>
                <a:gd name="connsiteX128" fmla="*/ 75880 w 209100"/>
                <a:gd name="connsiteY128" fmla="*/ 98539 h 196031"/>
                <a:gd name="connsiteX129" fmla="*/ 75096 w 209100"/>
                <a:gd name="connsiteY129" fmla="*/ 101610 h 196031"/>
                <a:gd name="connsiteX130" fmla="*/ 72287 w 209100"/>
                <a:gd name="connsiteY130" fmla="*/ 103243 h 196031"/>
                <a:gd name="connsiteX131" fmla="*/ 69999 w 209100"/>
                <a:gd name="connsiteY131" fmla="*/ 102917 h 196031"/>
                <a:gd name="connsiteX132" fmla="*/ 67647 w 209100"/>
                <a:gd name="connsiteY132" fmla="*/ 104877 h 196031"/>
                <a:gd name="connsiteX133" fmla="*/ 60917 w 209100"/>
                <a:gd name="connsiteY133" fmla="*/ 107099 h 196031"/>
                <a:gd name="connsiteX134" fmla="*/ 55820 w 209100"/>
                <a:gd name="connsiteY134" fmla="*/ 104877 h 196031"/>
                <a:gd name="connsiteX135" fmla="*/ 51703 w 209100"/>
                <a:gd name="connsiteY135" fmla="*/ 95729 h 196031"/>
                <a:gd name="connsiteX136" fmla="*/ 43274 w 209100"/>
                <a:gd name="connsiteY136" fmla="*/ 92070 h 196031"/>
                <a:gd name="connsiteX137" fmla="*/ 35040 w 209100"/>
                <a:gd name="connsiteY137" fmla="*/ 95141 h 196031"/>
                <a:gd name="connsiteX138" fmla="*/ 29748 w 209100"/>
                <a:gd name="connsiteY138" fmla="*/ 104550 h 196031"/>
                <a:gd name="connsiteX139" fmla="*/ 27722 w 209100"/>
                <a:gd name="connsiteY139" fmla="*/ 106314 h 196031"/>
                <a:gd name="connsiteX140" fmla="*/ 14392 w 209100"/>
                <a:gd name="connsiteY140" fmla="*/ 111869 h 196031"/>
                <a:gd name="connsiteX141" fmla="*/ 12823 w 209100"/>
                <a:gd name="connsiteY141" fmla="*/ 112130 h 196031"/>
                <a:gd name="connsiteX142" fmla="*/ 4198 w 209100"/>
                <a:gd name="connsiteY142" fmla="*/ 101152 h 196031"/>
                <a:gd name="connsiteX143" fmla="*/ 3741 w 209100"/>
                <a:gd name="connsiteY143" fmla="*/ 101087 h 196031"/>
                <a:gd name="connsiteX144" fmla="*/ 16 w 209100"/>
                <a:gd name="connsiteY144" fmla="*/ 96513 h 196031"/>
                <a:gd name="connsiteX145" fmla="*/ 81 w 209100"/>
                <a:gd name="connsiteY145" fmla="*/ 96382 h 196031"/>
                <a:gd name="connsiteX146" fmla="*/ 4655 w 209100"/>
                <a:gd name="connsiteY146" fmla="*/ 92788 h 196031"/>
                <a:gd name="connsiteX147" fmla="*/ 8380 w 209100"/>
                <a:gd name="connsiteY147" fmla="*/ 97428 h 196031"/>
                <a:gd name="connsiteX148" fmla="*/ 4198 w 209100"/>
                <a:gd name="connsiteY148" fmla="*/ 101152 h 196031"/>
                <a:gd name="connsiteX149" fmla="*/ 11517 w 209100"/>
                <a:gd name="connsiteY149" fmla="*/ 92723 h 196031"/>
                <a:gd name="connsiteX150" fmla="*/ 7400 w 209100"/>
                <a:gd name="connsiteY150" fmla="*/ 89194 h 196031"/>
                <a:gd name="connsiteX151" fmla="*/ 8184 w 209100"/>
                <a:gd name="connsiteY151" fmla="*/ 86058 h 196031"/>
                <a:gd name="connsiteX152" fmla="*/ 10929 w 209100"/>
                <a:gd name="connsiteY152" fmla="*/ 84424 h 196031"/>
                <a:gd name="connsiteX153" fmla="*/ 19423 w 209100"/>
                <a:gd name="connsiteY153" fmla="*/ 83183 h 196031"/>
                <a:gd name="connsiteX154" fmla="*/ 19358 w 209100"/>
                <a:gd name="connsiteY154" fmla="*/ 81811 h 196031"/>
                <a:gd name="connsiteX155" fmla="*/ 14718 w 209100"/>
                <a:gd name="connsiteY155" fmla="*/ 71552 h 196031"/>
                <a:gd name="connsiteX156" fmla="*/ 15045 w 209100"/>
                <a:gd name="connsiteY156" fmla="*/ 67566 h 196031"/>
                <a:gd name="connsiteX157" fmla="*/ 18573 w 209100"/>
                <a:gd name="connsiteY157" fmla="*/ 65605 h 196031"/>
                <a:gd name="connsiteX158" fmla="*/ 23605 w 209100"/>
                <a:gd name="connsiteY158" fmla="*/ 65605 h 196031"/>
                <a:gd name="connsiteX159" fmla="*/ 30989 w 209100"/>
                <a:gd name="connsiteY159" fmla="*/ 59594 h 196031"/>
                <a:gd name="connsiteX160" fmla="*/ 37001 w 209100"/>
                <a:gd name="connsiteY160" fmla="*/ 55412 h 196031"/>
                <a:gd name="connsiteX161" fmla="*/ 41509 w 209100"/>
                <a:gd name="connsiteY161" fmla="*/ 46917 h 196031"/>
                <a:gd name="connsiteX162" fmla="*/ 44058 w 209100"/>
                <a:gd name="connsiteY162" fmla="*/ 44891 h 196031"/>
                <a:gd name="connsiteX163" fmla="*/ 47259 w 209100"/>
                <a:gd name="connsiteY163" fmla="*/ 45283 h 196031"/>
                <a:gd name="connsiteX164" fmla="*/ 47456 w 209100"/>
                <a:gd name="connsiteY164" fmla="*/ 45349 h 196031"/>
                <a:gd name="connsiteX165" fmla="*/ 47259 w 209100"/>
                <a:gd name="connsiteY165" fmla="*/ 42539 h 196031"/>
                <a:gd name="connsiteX166" fmla="*/ 38307 w 209100"/>
                <a:gd name="connsiteY166" fmla="*/ 45545 h 196031"/>
                <a:gd name="connsiteX167" fmla="*/ 34191 w 209100"/>
                <a:gd name="connsiteY167" fmla="*/ 44630 h 196031"/>
                <a:gd name="connsiteX168" fmla="*/ 32884 w 209100"/>
                <a:gd name="connsiteY168" fmla="*/ 40579 h 196031"/>
                <a:gd name="connsiteX169" fmla="*/ 36217 w 209100"/>
                <a:gd name="connsiteY169" fmla="*/ 26595 h 196031"/>
                <a:gd name="connsiteX170" fmla="*/ 37001 w 209100"/>
                <a:gd name="connsiteY170" fmla="*/ 24961 h 196031"/>
                <a:gd name="connsiteX171" fmla="*/ 49546 w 209100"/>
                <a:gd name="connsiteY171" fmla="*/ 9802 h 196031"/>
                <a:gd name="connsiteX172" fmla="*/ 64119 w 209100"/>
                <a:gd name="connsiteY172" fmla="*/ 653 h 196031"/>
                <a:gd name="connsiteX173" fmla="*/ 64184 w 209100"/>
                <a:gd name="connsiteY173" fmla="*/ 588 h 196031"/>
                <a:gd name="connsiteX174" fmla="*/ 66275 w 209100"/>
                <a:gd name="connsiteY174" fmla="*/ 0 h 196031"/>
                <a:gd name="connsiteX175" fmla="*/ 66340 w 209100"/>
                <a:gd name="connsiteY175" fmla="*/ 0 h 196031"/>
                <a:gd name="connsiteX176" fmla="*/ 77972 w 209100"/>
                <a:gd name="connsiteY176" fmla="*/ 0 h 196031"/>
                <a:gd name="connsiteX177" fmla="*/ 78102 w 209100"/>
                <a:gd name="connsiteY177" fmla="*/ 0 h 196031"/>
                <a:gd name="connsiteX178" fmla="*/ 82218 w 209100"/>
                <a:gd name="connsiteY178" fmla="*/ 4182 h 196031"/>
                <a:gd name="connsiteX179" fmla="*/ 77972 w 209100"/>
                <a:gd name="connsiteY179" fmla="*/ 8364 h 196031"/>
                <a:gd name="connsiteX180" fmla="*/ 67516 w 209100"/>
                <a:gd name="connsiteY180" fmla="*/ 8364 h 196031"/>
                <a:gd name="connsiteX181" fmla="*/ 54578 w 209100"/>
                <a:gd name="connsiteY181" fmla="*/ 16467 h 196031"/>
                <a:gd name="connsiteX182" fmla="*/ 44123 w 209100"/>
                <a:gd name="connsiteY182" fmla="*/ 29470 h 196031"/>
                <a:gd name="connsiteX183" fmla="*/ 42751 w 209100"/>
                <a:gd name="connsiteY183" fmla="*/ 35220 h 196031"/>
                <a:gd name="connsiteX184" fmla="*/ 49677 w 209100"/>
                <a:gd name="connsiteY184" fmla="*/ 32933 h 196031"/>
                <a:gd name="connsiteX185" fmla="*/ 53337 w 209100"/>
                <a:gd name="connsiteY185" fmla="*/ 33391 h 196031"/>
                <a:gd name="connsiteX186" fmla="*/ 55167 w 209100"/>
                <a:gd name="connsiteY186" fmla="*/ 36593 h 196031"/>
                <a:gd name="connsiteX187" fmla="*/ 55624 w 209100"/>
                <a:gd name="connsiteY187" fmla="*/ 42800 h 196031"/>
                <a:gd name="connsiteX188" fmla="*/ 58760 w 209100"/>
                <a:gd name="connsiteY188" fmla="*/ 42800 h 196031"/>
                <a:gd name="connsiteX189" fmla="*/ 62158 w 209100"/>
                <a:gd name="connsiteY189" fmla="*/ 37115 h 196031"/>
                <a:gd name="connsiteX190" fmla="*/ 62158 w 209100"/>
                <a:gd name="connsiteY190" fmla="*/ 27575 h 196031"/>
                <a:gd name="connsiteX191" fmla="*/ 64903 w 209100"/>
                <a:gd name="connsiteY191" fmla="*/ 23589 h 196031"/>
                <a:gd name="connsiteX192" fmla="*/ 71045 w 209100"/>
                <a:gd name="connsiteY192" fmla="*/ 21367 h 196031"/>
                <a:gd name="connsiteX193" fmla="*/ 74965 w 209100"/>
                <a:gd name="connsiteY193" fmla="*/ 16401 h 196031"/>
                <a:gd name="connsiteX194" fmla="*/ 77906 w 209100"/>
                <a:gd name="connsiteY194" fmla="*/ 14833 h 196031"/>
                <a:gd name="connsiteX195" fmla="*/ 80977 w 209100"/>
                <a:gd name="connsiteY195" fmla="*/ 15813 h 196031"/>
                <a:gd name="connsiteX196" fmla="*/ 84898 w 209100"/>
                <a:gd name="connsiteY196" fmla="*/ 19276 h 196031"/>
                <a:gd name="connsiteX197" fmla="*/ 85747 w 209100"/>
                <a:gd name="connsiteY197" fmla="*/ 24569 h 196031"/>
                <a:gd name="connsiteX198" fmla="*/ 81696 w 209100"/>
                <a:gd name="connsiteY198" fmla="*/ 31169 h 196031"/>
                <a:gd name="connsiteX199" fmla="*/ 85943 w 209100"/>
                <a:gd name="connsiteY199" fmla="*/ 30908 h 196031"/>
                <a:gd name="connsiteX200" fmla="*/ 89798 w 209100"/>
                <a:gd name="connsiteY200" fmla="*/ 32868 h 196031"/>
                <a:gd name="connsiteX201" fmla="*/ 93981 w 209100"/>
                <a:gd name="connsiteY201" fmla="*/ 39664 h 196031"/>
                <a:gd name="connsiteX202" fmla="*/ 94242 w 209100"/>
                <a:gd name="connsiteY202" fmla="*/ 43519 h 196031"/>
                <a:gd name="connsiteX203" fmla="*/ 91301 w 209100"/>
                <a:gd name="connsiteY203" fmla="*/ 45937 h 196031"/>
                <a:gd name="connsiteX204" fmla="*/ 79344 w 209100"/>
                <a:gd name="connsiteY204" fmla="*/ 48420 h 196031"/>
                <a:gd name="connsiteX205" fmla="*/ 76533 w 209100"/>
                <a:gd name="connsiteY205" fmla="*/ 55412 h 196031"/>
                <a:gd name="connsiteX206" fmla="*/ 72678 w 209100"/>
                <a:gd name="connsiteY206" fmla="*/ 58025 h 196031"/>
                <a:gd name="connsiteX207" fmla="*/ 53859 w 209100"/>
                <a:gd name="connsiteY207" fmla="*/ 58025 h 196031"/>
                <a:gd name="connsiteX208" fmla="*/ 53728 w 209100"/>
                <a:gd name="connsiteY208" fmla="*/ 58025 h 196031"/>
                <a:gd name="connsiteX209" fmla="*/ 51834 w 209100"/>
                <a:gd name="connsiteY209" fmla="*/ 57503 h 196031"/>
                <a:gd name="connsiteX210" fmla="*/ 51703 w 209100"/>
                <a:gd name="connsiteY210" fmla="*/ 57503 h 196031"/>
                <a:gd name="connsiteX211" fmla="*/ 46868 w 209100"/>
                <a:gd name="connsiteY211" fmla="*/ 54693 h 196031"/>
                <a:gd name="connsiteX212" fmla="*/ 43927 w 209100"/>
                <a:gd name="connsiteY212" fmla="*/ 60247 h 196031"/>
                <a:gd name="connsiteX213" fmla="*/ 42686 w 209100"/>
                <a:gd name="connsiteY213" fmla="*/ 61685 h 196031"/>
                <a:gd name="connsiteX214" fmla="*/ 35955 w 209100"/>
                <a:gd name="connsiteY214" fmla="*/ 66324 h 196031"/>
                <a:gd name="connsiteX215" fmla="*/ 27722 w 209100"/>
                <a:gd name="connsiteY215" fmla="*/ 73054 h 196031"/>
                <a:gd name="connsiteX216" fmla="*/ 25108 w 209100"/>
                <a:gd name="connsiteY216" fmla="*/ 74035 h 196031"/>
                <a:gd name="connsiteX217" fmla="*/ 25042 w 209100"/>
                <a:gd name="connsiteY217" fmla="*/ 74035 h 196031"/>
                <a:gd name="connsiteX218" fmla="*/ 27656 w 209100"/>
                <a:gd name="connsiteY218" fmla="*/ 80504 h 196031"/>
                <a:gd name="connsiteX219" fmla="*/ 27918 w 209100"/>
                <a:gd name="connsiteY219" fmla="*/ 86646 h 196031"/>
                <a:gd name="connsiteX220" fmla="*/ 24324 w 209100"/>
                <a:gd name="connsiteY220" fmla="*/ 90959 h 196031"/>
                <a:gd name="connsiteX221" fmla="*/ 12170 w 209100"/>
                <a:gd name="connsiteY221" fmla="*/ 92658 h 196031"/>
                <a:gd name="connsiteX222" fmla="*/ 11517 w 209100"/>
                <a:gd name="connsiteY222" fmla="*/ 92723 h 196031"/>
                <a:gd name="connsiteX223" fmla="*/ 64314 w 209100"/>
                <a:gd name="connsiteY223" fmla="*/ 49661 h 196031"/>
                <a:gd name="connsiteX224" fmla="*/ 69804 w 209100"/>
                <a:gd name="connsiteY224" fmla="*/ 49661 h 196031"/>
                <a:gd name="connsiteX225" fmla="*/ 72417 w 209100"/>
                <a:gd name="connsiteY225" fmla="*/ 43192 h 196031"/>
                <a:gd name="connsiteX226" fmla="*/ 75489 w 209100"/>
                <a:gd name="connsiteY226" fmla="*/ 40709 h 196031"/>
                <a:gd name="connsiteX227" fmla="*/ 80781 w 209100"/>
                <a:gd name="connsiteY227" fmla="*/ 39598 h 196031"/>
                <a:gd name="connsiteX228" fmla="*/ 74247 w 209100"/>
                <a:gd name="connsiteY228" fmla="*/ 39990 h 196031"/>
                <a:gd name="connsiteX229" fmla="*/ 70522 w 209100"/>
                <a:gd name="connsiteY229" fmla="*/ 38226 h 196031"/>
                <a:gd name="connsiteX230" fmla="*/ 70522 w 209100"/>
                <a:gd name="connsiteY230" fmla="*/ 38226 h 196031"/>
                <a:gd name="connsiteX231" fmla="*/ 70522 w 209100"/>
                <a:gd name="connsiteY231" fmla="*/ 38357 h 196031"/>
                <a:gd name="connsiteX232" fmla="*/ 69999 w 209100"/>
                <a:gd name="connsiteY232" fmla="*/ 40317 h 196031"/>
                <a:gd name="connsiteX233" fmla="*/ 69934 w 209100"/>
                <a:gd name="connsiteY233" fmla="*/ 40382 h 196031"/>
                <a:gd name="connsiteX234" fmla="*/ 64707 w 209100"/>
                <a:gd name="connsiteY234" fmla="*/ 49139 h 196031"/>
                <a:gd name="connsiteX235" fmla="*/ 64314 w 209100"/>
                <a:gd name="connsiteY235" fmla="*/ 49661 h 196031"/>
                <a:gd name="connsiteX236" fmla="*/ 70522 w 209100"/>
                <a:gd name="connsiteY236" fmla="*/ 30450 h 196031"/>
                <a:gd name="connsiteX237" fmla="*/ 70522 w 209100"/>
                <a:gd name="connsiteY237" fmla="*/ 33456 h 196031"/>
                <a:gd name="connsiteX238" fmla="*/ 72875 w 209100"/>
                <a:gd name="connsiteY238" fmla="*/ 29601 h 196031"/>
                <a:gd name="connsiteX239" fmla="*/ 70522 w 209100"/>
                <a:gd name="connsiteY239" fmla="*/ 30450 h 196031"/>
                <a:gd name="connsiteX240" fmla="*/ 116720 w 209100"/>
                <a:gd name="connsiteY240" fmla="*/ 26595 h 196031"/>
                <a:gd name="connsiteX241" fmla="*/ 115348 w 209100"/>
                <a:gd name="connsiteY241" fmla="*/ 26334 h 196031"/>
                <a:gd name="connsiteX242" fmla="*/ 101037 w 209100"/>
                <a:gd name="connsiteY242" fmla="*/ 21433 h 196031"/>
                <a:gd name="connsiteX243" fmla="*/ 98228 w 209100"/>
                <a:gd name="connsiteY243" fmla="*/ 17643 h 196031"/>
                <a:gd name="connsiteX244" fmla="*/ 100777 w 209100"/>
                <a:gd name="connsiteY244" fmla="*/ 13657 h 196031"/>
                <a:gd name="connsiteX245" fmla="*/ 106919 w 209100"/>
                <a:gd name="connsiteY245" fmla="*/ 11043 h 196031"/>
                <a:gd name="connsiteX246" fmla="*/ 104501 w 209100"/>
                <a:gd name="connsiteY246" fmla="*/ 8364 h 196031"/>
                <a:gd name="connsiteX247" fmla="*/ 90583 w 209100"/>
                <a:gd name="connsiteY247" fmla="*/ 8364 h 196031"/>
                <a:gd name="connsiteX248" fmla="*/ 86335 w 209100"/>
                <a:gd name="connsiteY248" fmla="*/ 4182 h 196031"/>
                <a:gd name="connsiteX249" fmla="*/ 90583 w 209100"/>
                <a:gd name="connsiteY249" fmla="*/ 0 h 196031"/>
                <a:gd name="connsiteX250" fmla="*/ 106265 w 209100"/>
                <a:gd name="connsiteY250" fmla="*/ 0 h 196031"/>
                <a:gd name="connsiteX251" fmla="*/ 109336 w 209100"/>
                <a:gd name="connsiteY251" fmla="*/ 1372 h 196031"/>
                <a:gd name="connsiteX252" fmla="*/ 117113 w 209100"/>
                <a:gd name="connsiteY252" fmla="*/ 9736 h 196031"/>
                <a:gd name="connsiteX253" fmla="*/ 118157 w 209100"/>
                <a:gd name="connsiteY253" fmla="*/ 13461 h 196031"/>
                <a:gd name="connsiteX254" fmla="*/ 115675 w 209100"/>
                <a:gd name="connsiteY254" fmla="*/ 16401 h 196031"/>
                <a:gd name="connsiteX255" fmla="*/ 114106 w 209100"/>
                <a:gd name="connsiteY255" fmla="*/ 17120 h 196031"/>
                <a:gd name="connsiteX256" fmla="*/ 116132 w 209100"/>
                <a:gd name="connsiteY256" fmla="*/ 17774 h 196031"/>
                <a:gd name="connsiteX257" fmla="*/ 125541 w 209100"/>
                <a:gd name="connsiteY257" fmla="*/ 11500 h 196031"/>
                <a:gd name="connsiteX258" fmla="*/ 128482 w 209100"/>
                <a:gd name="connsiteY258" fmla="*/ 10847 h 196031"/>
                <a:gd name="connsiteX259" fmla="*/ 142661 w 209100"/>
                <a:gd name="connsiteY259" fmla="*/ 13134 h 196031"/>
                <a:gd name="connsiteX260" fmla="*/ 161873 w 209100"/>
                <a:gd name="connsiteY260" fmla="*/ 8429 h 196031"/>
                <a:gd name="connsiteX261" fmla="*/ 184156 w 209100"/>
                <a:gd name="connsiteY261" fmla="*/ 8429 h 196031"/>
                <a:gd name="connsiteX262" fmla="*/ 188338 w 209100"/>
                <a:gd name="connsiteY262" fmla="*/ 12611 h 196031"/>
                <a:gd name="connsiteX263" fmla="*/ 184156 w 209100"/>
                <a:gd name="connsiteY263" fmla="*/ 16728 h 196031"/>
                <a:gd name="connsiteX264" fmla="*/ 162395 w 209100"/>
                <a:gd name="connsiteY264" fmla="*/ 16728 h 196031"/>
                <a:gd name="connsiteX265" fmla="*/ 142270 w 209100"/>
                <a:gd name="connsiteY265" fmla="*/ 21564 h 196031"/>
                <a:gd name="connsiteX266" fmla="*/ 128809 w 209100"/>
                <a:gd name="connsiteY266" fmla="*/ 19407 h 196031"/>
                <a:gd name="connsiteX267" fmla="*/ 119007 w 209100"/>
                <a:gd name="connsiteY267" fmla="*/ 25876 h 196031"/>
                <a:gd name="connsiteX268" fmla="*/ 116720 w 209100"/>
                <a:gd name="connsiteY268" fmla="*/ 26595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</a:cxnLst>
              <a:rect l="l" t="t" r="r" b="b"/>
              <a:pathLst>
                <a:path w="209100" h="196031">
                  <a:moveTo>
                    <a:pt x="205392" y="199952"/>
                  </a:moveTo>
                  <a:cubicBezTo>
                    <a:pt x="204934" y="199952"/>
                    <a:pt x="204477" y="199887"/>
                    <a:pt x="204020" y="199756"/>
                  </a:cubicBezTo>
                  <a:lnTo>
                    <a:pt x="193826" y="196097"/>
                  </a:lnTo>
                  <a:cubicBezTo>
                    <a:pt x="192454" y="195574"/>
                    <a:pt x="191474" y="194463"/>
                    <a:pt x="191147" y="193026"/>
                  </a:cubicBezTo>
                  <a:lnTo>
                    <a:pt x="187749" y="177735"/>
                  </a:lnTo>
                  <a:cubicBezTo>
                    <a:pt x="187488" y="176625"/>
                    <a:pt x="187684" y="175514"/>
                    <a:pt x="188338" y="174599"/>
                  </a:cubicBezTo>
                  <a:cubicBezTo>
                    <a:pt x="188925" y="173619"/>
                    <a:pt x="189840" y="172965"/>
                    <a:pt x="190951" y="172769"/>
                  </a:cubicBezTo>
                  <a:cubicBezTo>
                    <a:pt x="193108" y="172247"/>
                    <a:pt x="195394" y="173684"/>
                    <a:pt x="195917" y="175906"/>
                  </a:cubicBezTo>
                  <a:lnTo>
                    <a:pt x="198792" y="188975"/>
                  </a:lnTo>
                  <a:lnTo>
                    <a:pt x="206830" y="191850"/>
                  </a:lnTo>
                  <a:cubicBezTo>
                    <a:pt x="207875" y="192242"/>
                    <a:pt x="208725" y="193026"/>
                    <a:pt x="209182" y="194006"/>
                  </a:cubicBezTo>
                  <a:cubicBezTo>
                    <a:pt x="209704" y="195052"/>
                    <a:pt x="209704" y="196162"/>
                    <a:pt x="209378" y="197208"/>
                  </a:cubicBezTo>
                  <a:cubicBezTo>
                    <a:pt x="208725" y="198842"/>
                    <a:pt x="207157" y="199952"/>
                    <a:pt x="205392" y="199952"/>
                  </a:cubicBezTo>
                  <a:close/>
                  <a:moveTo>
                    <a:pt x="138806" y="178781"/>
                  </a:moveTo>
                  <a:lnTo>
                    <a:pt x="120771" y="178781"/>
                  </a:lnTo>
                  <a:cubicBezTo>
                    <a:pt x="118681" y="178781"/>
                    <a:pt x="116916" y="177343"/>
                    <a:pt x="116589" y="175252"/>
                  </a:cubicBezTo>
                  <a:lnTo>
                    <a:pt x="114564" y="162314"/>
                  </a:lnTo>
                  <a:lnTo>
                    <a:pt x="106984" y="140751"/>
                  </a:lnTo>
                  <a:lnTo>
                    <a:pt x="101561" y="138856"/>
                  </a:lnTo>
                  <a:cubicBezTo>
                    <a:pt x="100580" y="138464"/>
                    <a:pt x="99731" y="137745"/>
                    <a:pt x="99208" y="136765"/>
                  </a:cubicBezTo>
                  <a:lnTo>
                    <a:pt x="94503" y="127355"/>
                  </a:lnTo>
                  <a:cubicBezTo>
                    <a:pt x="94046" y="126375"/>
                    <a:pt x="93915" y="125199"/>
                    <a:pt x="94308" y="124088"/>
                  </a:cubicBezTo>
                  <a:cubicBezTo>
                    <a:pt x="94699" y="122977"/>
                    <a:pt x="95483" y="122128"/>
                    <a:pt x="96529" y="121670"/>
                  </a:cubicBezTo>
                  <a:lnTo>
                    <a:pt x="99731" y="120233"/>
                  </a:lnTo>
                  <a:lnTo>
                    <a:pt x="101103" y="111869"/>
                  </a:lnTo>
                  <a:lnTo>
                    <a:pt x="95876" y="112130"/>
                  </a:lnTo>
                  <a:lnTo>
                    <a:pt x="94308" y="111934"/>
                  </a:lnTo>
                  <a:lnTo>
                    <a:pt x="86924" y="109320"/>
                  </a:lnTo>
                  <a:cubicBezTo>
                    <a:pt x="85682" y="108863"/>
                    <a:pt x="84832" y="107948"/>
                    <a:pt x="84375" y="106772"/>
                  </a:cubicBezTo>
                  <a:lnTo>
                    <a:pt x="84114" y="108798"/>
                  </a:lnTo>
                  <a:cubicBezTo>
                    <a:pt x="83852" y="110562"/>
                    <a:pt x="82545" y="111934"/>
                    <a:pt x="80912" y="112326"/>
                  </a:cubicBezTo>
                  <a:lnTo>
                    <a:pt x="75815" y="113502"/>
                  </a:lnTo>
                  <a:cubicBezTo>
                    <a:pt x="73593" y="113960"/>
                    <a:pt x="71306" y="112588"/>
                    <a:pt x="70783" y="110366"/>
                  </a:cubicBezTo>
                  <a:cubicBezTo>
                    <a:pt x="70261" y="108079"/>
                    <a:pt x="71633" y="105857"/>
                    <a:pt x="73920" y="105334"/>
                  </a:cubicBezTo>
                  <a:lnTo>
                    <a:pt x="76207" y="104812"/>
                  </a:lnTo>
                  <a:lnTo>
                    <a:pt x="77645" y="95075"/>
                  </a:lnTo>
                  <a:cubicBezTo>
                    <a:pt x="77906" y="93246"/>
                    <a:pt x="79344" y="91808"/>
                    <a:pt x="81108" y="91547"/>
                  </a:cubicBezTo>
                  <a:lnTo>
                    <a:pt x="87642" y="90501"/>
                  </a:lnTo>
                  <a:cubicBezTo>
                    <a:pt x="88884" y="90305"/>
                    <a:pt x="90125" y="90697"/>
                    <a:pt x="91040" y="91481"/>
                  </a:cubicBezTo>
                  <a:cubicBezTo>
                    <a:pt x="91955" y="92266"/>
                    <a:pt x="92478" y="93442"/>
                    <a:pt x="92478" y="94618"/>
                  </a:cubicBezTo>
                  <a:lnTo>
                    <a:pt x="92478" y="102394"/>
                  </a:lnTo>
                  <a:lnTo>
                    <a:pt x="96267" y="103766"/>
                  </a:lnTo>
                  <a:lnTo>
                    <a:pt x="105874" y="103243"/>
                  </a:lnTo>
                  <a:cubicBezTo>
                    <a:pt x="107180" y="103113"/>
                    <a:pt x="108356" y="103701"/>
                    <a:pt x="109205" y="104681"/>
                  </a:cubicBezTo>
                  <a:cubicBezTo>
                    <a:pt x="110055" y="105596"/>
                    <a:pt x="110447" y="106903"/>
                    <a:pt x="110251" y="108144"/>
                  </a:cubicBezTo>
                  <a:lnTo>
                    <a:pt x="107637" y="123827"/>
                  </a:lnTo>
                  <a:cubicBezTo>
                    <a:pt x="107376" y="125199"/>
                    <a:pt x="106461" y="126375"/>
                    <a:pt x="105220" y="126963"/>
                  </a:cubicBezTo>
                  <a:lnTo>
                    <a:pt x="103913" y="127486"/>
                  </a:lnTo>
                  <a:lnTo>
                    <a:pt x="105938" y="131537"/>
                  </a:lnTo>
                  <a:lnTo>
                    <a:pt x="111689" y="133563"/>
                  </a:lnTo>
                  <a:cubicBezTo>
                    <a:pt x="112865" y="134020"/>
                    <a:pt x="113780" y="134935"/>
                    <a:pt x="114237" y="136111"/>
                  </a:cubicBezTo>
                  <a:lnTo>
                    <a:pt x="122732" y="160615"/>
                  </a:lnTo>
                  <a:lnTo>
                    <a:pt x="124300" y="170417"/>
                  </a:lnTo>
                  <a:lnTo>
                    <a:pt x="137238" y="170417"/>
                  </a:lnTo>
                  <a:lnTo>
                    <a:pt x="152528" y="157740"/>
                  </a:lnTo>
                  <a:lnTo>
                    <a:pt x="156450" y="151271"/>
                  </a:lnTo>
                  <a:lnTo>
                    <a:pt x="152202" y="147808"/>
                  </a:lnTo>
                  <a:lnTo>
                    <a:pt x="146190" y="150487"/>
                  </a:lnTo>
                  <a:cubicBezTo>
                    <a:pt x="144426" y="151271"/>
                    <a:pt x="142204" y="150618"/>
                    <a:pt x="141093" y="149049"/>
                  </a:cubicBezTo>
                  <a:lnTo>
                    <a:pt x="141093" y="149049"/>
                  </a:lnTo>
                  <a:cubicBezTo>
                    <a:pt x="140244" y="147939"/>
                    <a:pt x="133514" y="138333"/>
                    <a:pt x="133449" y="138268"/>
                  </a:cubicBezTo>
                  <a:cubicBezTo>
                    <a:pt x="132730" y="136961"/>
                    <a:pt x="132664" y="136438"/>
                    <a:pt x="132534" y="135850"/>
                  </a:cubicBezTo>
                  <a:cubicBezTo>
                    <a:pt x="132468" y="135589"/>
                    <a:pt x="132403" y="135262"/>
                    <a:pt x="132272" y="134870"/>
                  </a:cubicBezTo>
                  <a:cubicBezTo>
                    <a:pt x="132011" y="133759"/>
                    <a:pt x="131750" y="132387"/>
                    <a:pt x="131488" y="130949"/>
                  </a:cubicBezTo>
                  <a:cubicBezTo>
                    <a:pt x="131031" y="128858"/>
                    <a:pt x="130442" y="125722"/>
                    <a:pt x="130442" y="125656"/>
                  </a:cubicBezTo>
                  <a:cubicBezTo>
                    <a:pt x="130247" y="124480"/>
                    <a:pt x="130573" y="123239"/>
                    <a:pt x="131357" y="122258"/>
                  </a:cubicBezTo>
                  <a:cubicBezTo>
                    <a:pt x="132141" y="121344"/>
                    <a:pt x="133318" y="120756"/>
                    <a:pt x="134624" y="120756"/>
                  </a:cubicBezTo>
                  <a:lnTo>
                    <a:pt x="146321" y="120756"/>
                  </a:lnTo>
                  <a:cubicBezTo>
                    <a:pt x="147432" y="120756"/>
                    <a:pt x="148543" y="121213"/>
                    <a:pt x="149327" y="121997"/>
                  </a:cubicBezTo>
                  <a:lnTo>
                    <a:pt x="159521" y="132191"/>
                  </a:lnTo>
                  <a:lnTo>
                    <a:pt x="168277" y="138333"/>
                  </a:lnTo>
                  <a:cubicBezTo>
                    <a:pt x="171675" y="137680"/>
                    <a:pt x="176053" y="136961"/>
                    <a:pt x="177947" y="136961"/>
                  </a:cubicBezTo>
                  <a:lnTo>
                    <a:pt x="178078" y="136961"/>
                  </a:lnTo>
                  <a:cubicBezTo>
                    <a:pt x="178274" y="136896"/>
                    <a:pt x="179189" y="137026"/>
                    <a:pt x="179973" y="137353"/>
                  </a:cubicBezTo>
                  <a:cubicBezTo>
                    <a:pt x="180039" y="137353"/>
                    <a:pt x="180104" y="137418"/>
                    <a:pt x="180104" y="137484"/>
                  </a:cubicBezTo>
                  <a:cubicBezTo>
                    <a:pt x="181476" y="138268"/>
                    <a:pt x="181738" y="138660"/>
                    <a:pt x="181933" y="139117"/>
                  </a:cubicBezTo>
                  <a:cubicBezTo>
                    <a:pt x="181999" y="139248"/>
                    <a:pt x="181999" y="139313"/>
                    <a:pt x="182129" y="139379"/>
                  </a:cubicBezTo>
                  <a:cubicBezTo>
                    <a:pt x="182129" y="139379"/>
                    <a:pt x="182129" y="139444"/>
                    <a:pt x="182195" y="139444"/>
                  </a:cubicBezTo>
                  <a:cubicBezTo>
                    <a:pt x="182391" y="139836"/>
                    <a:pt x="182587" y="140228"/>
                    <a:pt x="182783" y="140620"/>
                  </a:cubicBezTo>
                  <a:lnTo>
                    <a:pt x="182914" y="140816"/>
                  </a:lnTo>
                  <a:cubicBezTo>
                    <a:pt x="183306" y="141666"/>
                    <a:pt x="183698" y="142646"/>
                    <a:pt x="184156" y="143691"/>
                  </a:cubicBezTo>
                  <a:lnTo>
                    <a:pt x="184416" y="144279"/>
                  </a:lnTo>
                  <a:cubicBezTo>
                    <a:pt x="185724" y="147416"/>
                    <a:pt x="187030" y="150814"/>
                    <a:pt x="187357" y="151729"/>
                  </a:cubicBezTo>
                  <a:cubicBezTo>
                    <a:pt x="188207" y="153885"/>
                    <a:pt x="187096" y="156303"/>
                    <a:pt x="185005" y="157152"/>
                  </a:cubicBezTo>
                  <a:cubicBezTo>
                    <a:pt x="182848" y="157936"/>
                    <a:pt x="180365" y="156825"/>
                    <a:pt x="179581" y="154734"/>
                  </a:cubicBezTo>
                  <a:cubicBezTo>
                    <a:pt x="178666" y="152382"/>
                    <a:pt x="176967" y="148135"/>
                    <a:pt x="175857" y="145586"/>
                  </a:cubicBezTo>
                  <a:cubicBezTo>
                    <a:pt x="173047" y="145978"/>
                    <a:pt x="168407" y="146762"/>
                    <a:pt x="168015" y="146828"/>
                  </a:cubicBezTo>
                  <a:lnTo>
                    <a:pt x="168015" y="146828"/>
                  </a:lnTo>
                  <a:cubicBezTo>
                    <a:pt x="166905" y="147024"/>
                    <a:pt x="165793" y="146828"/>
                    <a:pt x="164879" y="146174"/>
                  </a:cubicBezTo>
                  <a:lnTo>
                    <a:pt x="153836" y="138398"/>
                  </a:lnTo>
                  <a:lnTo>
                    <a:pt x="144622" y="129120"/>
                  </a:lnTo>
                  <a:lnTo>
                    <a:pt x="139656" y="129120"/>
                  </a:lnTo>
                  <a:cubicBezTo>
                    <a:pt x="140179" y="131668"/>
                    <a:pt x="140505" y="133302"/>
                    <a:pt x="140702" y="134020"/>
                  </a:cubicBezTo>
                  <a:cubicBezTo>
                    <a:pt x="141551" y="135262"/>
                    <a:pt x="144100" y="138856"/>
                    <a:pt x="145929" y="141470"/>
                  </a:cubicBezTo>
                  <a:lnTo>
                    <a:pt x="151222" y="139183"/>
                  </a:lnTo>
                  <a:cubicBezTo>
                    <a:pt x="152594" y="138529"/>
                    <a:pt x="154358" y="138790"/>
                    <a:pt x="155535" y="139705"/>
                  </a:cubicBezTo>
                  <a:lnTo>
                    <a:pt x="164552" y="147089"/>
                  </a:lnTo>
                  <a:cubicBezTo>
                    <a:pt x="166186" y="148396"/>
                    <a:pt x="166578" y="150683"/>
                    <a:pt x="165532" y="152513"/>
                  </a:cubicBezTo>
                  <a:lnTo>
                    <a:pt x="158475" y="163687"/>
                  </a:lnTo>
                  <a:lnTo>
                    <a:pt x="141420" y="177866"/>
                  </a:lnTo>
                  <a:cubicBezTo>
                    <a:pt x="140702" y="178454"/>
                    <a:pt x="139721" y="178781"/>
                    <a:pt x="138806" y="178781"/>
                  </a:cubicBezTo>
                  <a:close/>
                  <a:moveTo>
                    <a:pt x="188272" y="169045"/>
                  </a:moveTo>
                  <a:cubicBezTo>
                    <a:pt x="186573" y="169045"/>
                    <a:pt x="185070" y="167999"/>
                    <a:pt x="184416" y="166431"/>
                  </a:cubicBezTo>
                  <a:cubicBezTo>
                    <a:pt x="183959" y="165451"/>
                    <a:pt x="183959" y="164275"/>
                    <a:pt x="184351" y="163229"/>
                  </a:cubicBezTo>
                  <a:cubicBezTo>
                    <a:pt x="184809" y="162249"/>
                    <a:pt x="185593" y="161399"/>
                    <a:pt x="186639" y="161007"/>
                  </a:cubicBezTo>
                  <a:cubicBezTo>
                    <a:pt x="188729" y="160158"/>
                    <a:pt x="191212" y="161138"/>
                    <a:pt x="192127" y="163229"/>
                  </a:cubicBezTo>
                  <a:cubicBezTo>
                    <a:pt x="192519" y="164275"/>
                    <a:pt x="192519" y="165385"/>
                    <a:pt x="192127" y="166431"/>
                  </a:cubicBezTo>
                  <a:cubicBezTo>
                    <a:pt x="191669" y="167476"/>
                    <a:pt x="190885" y="168261"/>
                    <a:pt x="189840" y="168718"/>
                  </a:cubicBezTo>
                  <a:cubicBezTo>
                    <a:pt x="189317" y="168914"/>
                    <a:pt x="188795" y="169045"/>
                    <a:pt x="188272" y="169045"/>
                  </a:cubicBezTo>
                  <a:close/>
                  <a:moveTo>
                    <a:pt x="12823" y="112130"/>
                  </a:moveTo>
                  <a:cubicBezTo>
                    <a:pt x="12497" y="112130"/>
                    <a:pt x="12170" y="112130"/>
                    <a:pt x="11844" y="112065"/>
                  </a:cubicBezTo>
                  <a:lnTo>
                    <a:pt x="6224" y="110627"/>
                  </a:lnTo>
                  <a:cubicBezTo>
                    <a:pt x="6159" y="110627"/>
                    <a:pt x="6159" y="110627"/>
                    <a:pt x="6093" y="110627"/>
                  </a:cubicBezTo>
                  <a:cubicBezTo>
                    <a:pt x="5048" y="110366"/>
                    <a:pt x="4133" y="109647"/>
                    <a:pt x="3545" y="108732"/>
                  </a:cubicBezTo>
                  <a:cubicBezTo>
                    <a:pt x="2957" y="107752"/>
                    <a:pt x="2826" y="106641"/>
                    <a:pt x="3087" y="105530"/>
                  </a:cubicBezTo>
                  <a:cubicBezTo>
                    <a:pt x="3610" y="103309"/>
                    <a:pt x="5962" y="101936"/>
                    <a:pt x="8119" y="102525"/>
                  </a:cubicBezTo>
                  <a:lnTo>
                    <a:pt x="12497" y="103570"/>
                  </a:lnTo>
                  <a:lnTo>
                    <a:pt x="23213" y="99127"/>
                  </a:lnTo>
                  <a:lnTo>
                    <a:pt x="28506" y="89717"/>
                  </a:lnTo>
                  <a:cubicBezTo>
                    <a:pt x="28964" y="88868"/>
                    <a:pt x="29748" y="88214"/>
                    <a:pt x="30663" y="87822"/>
                  </a:cubicBezTo>
                  <a:lnTo>
                    <a:pt x="41902" y="83640"/>
                  </a:lnTo>
                  <a:cubicBezTo>
                    <a:pt x="42882" y="83314"/>
                    <a:pt x="44058" y="83314"/>
                    <a:pt x="45038" y="83771"/>
                  </a:cubicBezTo>
                  <a:lnTo>
                    <a:pt x="54056" y="87626"/>
                  </a:lnTo>
                  <a:lnTo>
                    <a:pt x="51180" y="84294"/>
                  </a:lnTo>
                  <a:cubicBezTo>
                    <a:pt x="49808" y="82725"/>
                    <a:pt x="49808" y="80373"/>
                    <a:pt x="51180" y="78870"/>
                  </a:cubicBezTo>
                  <a:cubicBezTo>
                    <a:pt x="52487" y="77302"/>
                    <a:pt x="54905" y="76975"/>
                    <a:pt x="56604" y="78021"/>
                  </a:cubicBezTo>
                  <a:lnTo>
                    <a:pt x="73071" y="88476"/>
                  </a:lnTo>
                  <a:cubicBezTo>
                    <a:pt x="74116" y="89129"/>
                    <a:pt x="74770" y="90240"/>
                    <a:pt x="74965" y="91481"/>
                  </a:cubicBezTo>
                  <a:lnTo>
                    <a:pt x="75880" y="98539"/>
                  </a:lnTo>
                  <a:cubicBezTo>
                    <a:pt x="76011" y="99649"/>
                    <a:pt x="75749" y="100760"/>
                    <a:pt x="75096" y="101610"/>
                  </a:cubicBezTo>
                  <a:cubicBezTo>
                    <a:pt x="74377" y="102525"/>
                    <a:pt x="73397" y="103047"/>
                    <a:pt x="72287" y="103243"/>
                  </a:cubicBezTo>
                  <a:cubicBezTo>
                    <a:pt x="71503" y="103309"/>
                    <a:pt x="70719" y="103243"/>
                    <a:pt x="69999" y="102917"/>
                  </a:cubicBezTo>
                  <a:cubicBezTo>
                    <a:pt x="69542" y="103831"/>
                    <a:pt x="68692" y="104550"/>
                    <a:pt x="67647" y="104877"/>
                  </a:cubicBezTo>
                  <a:lnTo>
                    <a:pt x="60917" y="107099"/>
                  </a:lnTo>
                  <a:cubicBezTo>
                    <a:pt x="58891" y="107752"/>
                    <a:pt x="56669" y="106772"/>
                    <a:pt x="55820" y="104877"/>
                  </a:cubicBezTo>
                  <a:lnTo>
                    <a:pt x="51703" y="95729"/>
                  </a:lnTo>
                  <a:lnTo>
                    <a:pt x="43274" y="92070"/>
                  </a:lnTo>
                  <a:lnTo>
                    <a:pt x="35040" y="95141"/>
                  </a:lnTo>
                  <a:lnTo>
                    <a:pt x="29748" y="104550"/>
                  </a:lnTo>
                  <a:cubicBezTo>
                    <a:pt x="29290" y="105334"/>
                    <a:pt x="28571" y="105988"/>
                    <a:pt x="27722" y="106314"/>
                  </a:cubicBezTo>
                  <a:lnTo>
                    <a:pt x="14392" y="111869"/>
                  </a:lnTo>
                  <a:cubicBezTo>
                    <a:pt x="13934" y="112065"/>
                    <a:pt x="13412" y="112130"/>
                    <a:pt x="12823" y="112130"/>
                  </a:cubicBezTo>
                  <a:close/>
                  <a:moveTo>
                    <a:pt x="4198" y="101152"/>
                  </a:moveTo>
                  <a:cubicBezTo>
                    <a:pt x="4067" y="101152"/>
                    <a:pt x="3871" y="101087"/>
                    <a:pt x="3741" y="101087"/>
                  </a:cubicBezTo>
                  <a:cubicBezTo>
                    <a:pt x="1453" y="100826"/>
                    <a:pt x="-180" y="98800"/>
                    <a:pt x="16" y="96513"/>
                  </a:cubicBezTo>
                  <a:cubicBezTo>
                    <a:pt x="16" y="96448"/>
                    <a:pt x="81" y="96448"/>
                    <a:pt x="81" y="96382"/>
                  </a:cubicBezTo>
                  <a:cubicBezTo>
                    <a:pt x="343" y="94161"/>
                    <a:pt x="2237" y="92462"/>
                    <a:pt x="4655" y="92788"/>
                  </a:cubicBezTo>
                  <a:cubicBezTo>
                    <a:pt x="6943" y="93050"/>
                    <a:pt x="8642" y="95075"/>
                    <a:pt x="8380" y="97428"/>
                  </a:cubicBezTo>
                  <a:cubicBezTo>
                    <a:pt x="8119" y="99519"/>
                    <a:pt x="6289" y="101152"/>
                    <a:pt x="4198" y="101152"/>
                  </a:cubicBezTo>
                  <a:close/>
                  <a:moveTo>
                    <a:pt x="11517" y="92723"/>
                  </a:moveTo>
                  <a:cubicBezTo>
                    <a:pt x="9491" y="92723"/>
                    <a:pt x="7727" y="91220"/>
                    <a:pt x="7400" y="89194"/>
                  </a:cubicBezTo>
                  <a:cubicBezTo>
                    <a:pt x="7269" y="88084"/>
                    <a:pt x="7531" y="86973"/>
                    <a:pt x="8184" y="86058"/>
                  </a:cubicBezTo>
                  <a:cubicBezTo>
                    <a:pt x="8837" y="85143"/>
                    <a:pt x="9818" y="84555"/>
                    <a:pt x="10929" y="84424"/>
                  </a:cubicBezTo>
                  <a:cubicBezTo>
                    <a:pt x="12562" y="84163"/>
                    <a:pt x="16483" y="83575"/>
                    <a:pt x="19423" y="83183"/>
                  </a:cubicBezTo>
                  <a:lnTo>
                    <a:pt x="19358" y="81811"/>
                  </a:lnTo>
                  <a:lnTo>
                    <a:pt x="14718" y="71552"/>
                  </a:lnTo>
                  <a:cubicBezTo>
                    <a:pt x="14130" y="70245"/>
                    <a:pt x="14261" y="68742"/>
                    <a:pt x="15045" y="67566"/>
                  </a:cubicBezTo>
                  <a:cubicBezTo>
                    <a:pt x="15829" y="66324"/>
                    <a:pt x="17136" y="65605"/>
                    <a:pt x="18573" y="65605"/>
                  </a:cubicBezTo>
                  <a:lnTo>
                    <a:pt x="23605" y="65605"/>
                  </a:lnTo>
                  <a:lnTo>
                    <a:pt x="30989" y="59594"/>
                  </a:lnTo>
                  <a:lnTo>
                    <a:pt x="37001" y="55412"/>
                  </a:lnTo>
                  <a:lnTo>
                    <a:pt x="41509" y="46917"/>
                  </a:lnTo>
                  <a:cubicBezTo>
                    <a:pt x="42032" y="45937"/>
                    <a:pt x="42947" y="45218"/>
                    <a:pt x="44058" y="44891"/>
                  </a:cubicBezTo>
                  <a:cubicBezTo>
                    <a:pt x="45103" y="44565"/>
                    <a:pt x="46279" y="44695"/>
                    <a:pt x="47259" y="45283"/>
                  </a:cubicBezTo>
                  <a:lnTo>
                    <a:pt x="47456" y="45349"/>
                  </a:lnTo>
                  <a:lnTo>
                    <a:pt x="47259" y="42539"/>
                  </a:lnTo>
                  <a:lnTo>
                    <a:pt x="38307" y="45545"/>
                  </a:lnTo>
                  <a:cubicBezTo>
                    <a:pt x="36870" y="46002"/>
                    <a:pt x="35302" y="45675"/>
                    <a:pt x="34191" y="44630"/>
                  </a:cubicBezTo>
                  <a:cubicBezTo>
                    <a:pt x="33015" y="43650"/>
                    <a:pt x="32557" y="42082"/>
                    <a:pt x="32884" y="40579"/>
                  </a:cubicBezTo>
                  <a:lnTo>
                    <a:pt x="36217" y="26595"/>
                  </a:lnTo>
                  <a:lnTo>
                    <a:pt x="37001" y="24961"/>
                  </a:lnTo>
                  <a:lnTo>
                    <a:pt x="49546" y="9802"/>
                  </a:lnTo>
                  <a:lnTo>
                    <a:pt x="64119" y="653"/>
                  </a:lnTo>
                  <a:cubicBezTo>
                    <a:pt x="64184" y="588"/>
                    <a:pt x="64184" y="588"/>
                    <a:pt x="64184" y="588"/>
                  </a:cubicBezTo>
                  <a:lnTo>
                    <a:pt x="66275" y="0"/>
                  </a:lnTo>
                  <a:lnTo>
                    <a:pt x="66340" y="0"/>
                  </a:lnTo>
                  <a:lnTo>
                    <a:pt x="77972" y="0"/>
                  </a:lnTo>
                  <a:cubicBezTo>
                    <a:pt x="78037" y="0"/>
                    <a:pt x="78102" y="0"/>
                    <a:pt x="78102" y="0"/>
                  </a:cubicBezTo>
                  <a:cubicBezTo>
                    <a:pt x="80389" y="65"/>
                    <a:pt x="82218" y="1895"/>
                    <a:pt x="82218" y="4182"/>
                  </a:cubicBezTo>
                  <a:cubicBezTo>
                    <a:pt x="82218" y="6469"/>
                    <a:pt x="80324" y="8364"/>
                    <a:pt x="77972" y="8364"/>
                  </a:cubicBezTo>
                  <a:lnTo>
                    <a:pt x="67516" y="8364"/>
                  </a:lnTo>
                  <a:lnTo>
                    <a:pt x="54578" y="16467"/>
                  </a:lnTo>
                  <a:lnTo>
                    <a:pt x="44123" y="29470"/>
                  </a:lnTo>
                  <a:lnTo>
                    <a:pt x="42751" y="35220"/>
                  </a:lnTo>
                  <a:lnTo>
                    <a:pt x="49677" y="32933"/>
                  </a:lnTo>
                  <a:cubicBezTo>
                    <a:pt x="50854" y="32541"/>
                    <a:pt x="52291" y="32737"/>
                    <a:pt x="53337" y="33391"/>
                  </a:cubicBezTo>
                  <a:cubicBezTo>
                    <a:pt x="54383" y="34175"/>
                    <a:pt x="55101" y="35286"/>
                    <a:pt x="55167" y="36593"/>
                  </a:cubicBezTo>
                  <a:lnTo>
                    <a:pt x="55624" y="42800"/>
                  </a:lnTo>
                  <a:lnTo>
                    <a:pt x="58760" y="42800"/>
                  </a:lnTo>
                  <a:lnTo>
                    <a:pt x="62158" y="37115"/>
                  </a:lnTo>
                  <a:lnTo>
                    <a:pt x="62158" y="27575"/>
                  </a:lnTo>
                  <a:cubicBezTo>
                    <a:pt x="62158" y="25811"/>
                    <a:pt x="63269" y="24177"/>
                    <a:pt x="64903" y="23589"/>
                  </a:cubicBezTo>
                  <a:lnTo>
                    <a:pt x="71045" y="21367"/>
                  </a:lnTo>
                  <a:lnTo>
                    <a:pt x="74965" y="16401"/>
                  </a:lnTo>
                  <a:cubicBezTo>
                    <a:pt x="75684" y="15486"/>
                    <a:pt x="76730" y="14898"/>
                    <a:pt x="77906" y="14833"/>
                  </a:cubicBezTo>
                  <a:cubicBezTo>
                    <a:pt x="78887" y="14702"/>
                    <a:pt x="80128" y="15094"/>
                    <a:pt x="80977" y="15813"/>
                  </a:cubicBezTo>
                  <a:lnTo>
                    <a:pt x="84898" y="19276"/>
                  </a:lnTo>
                  <a:cubicBezTo>
                    <a:pt x="86466" y="20583"/>
                    <a:pt x="86793" y="22870"/>
                    <a:pt x="85747" y="24569"/>
                  </a:cubicBezTo>
                  <a:lnTo>
                    <a:pt x="81696" y="31169"/>
                  </a:lnTo>
                  <a:lnTo>
                    <a:pt x="85943" y="30908"/>
                  </a:lnTo>
                  <a:cubicBezTo>
                    <a:pt x="87512" y="30712"/>
                    <a:pt x="88949" y="31496"/>
                    <a:pt x="89798" y="32868"/>
                  </a:cubicBezTo>
                  <a:lnTo>
                    <a:pt x="93981" y="39664"/>
                  </a:lnTo>
                  <a:cubicBezTo>
                    <a:pt x="94699" y="40840"/>
                    <a:pt x="94765" y="42278"/>
                    <a:pt x="94242" y="43519"/>
                  </a:cubicBezTo>
                  <a:cubicBezTo>
                    <a:pt x="93719" y="44761"/>
                    <a:pt x="92609" y="45610"/>
                    <a:pt x="91301" y="45937"/>
                  </a:cubicBezTo>
                  <a:lnTo>
                    <a:pt x="79344" y="48420"/>
                  </a:lnTo>
                  <a:lnTo>
                    <a:pt x="76533" y="55412"/>
                  </a:lnTo>
                  <a:cubicBezTo>
                    <a:pt x="75880" y="57045"/>
                    <a:pt x="74312" y="58025"/>
                    <a:pt x="72678" y="58025"/>
                  </a:cubicBezTo>
                  <a:lnTo>
                    <a:pt x="53859" y="58025"/>
                  </a:lnTo>
                  <a:cubicBezTo>
                    <a:pt x="53794" y="58025"/>
                    <a:pt x="53794" y="58025"/>
                    <a:pt x="53728" y="58025"/>
                  </a:cubicBezTo>
                  <a:lnTo>
                    <a:pt x="51834" y="57503"/>
                  </a:lnTo>
                  <a:cubicBezTo>
                    <a:pt x="51769" y="57503"/>
                    <a:pt x="51769" y="57503"/>
                    <a:pt x="51703" y="57503"/>
                  </a:cubicBezTo>
                  <a:lnTo>
                    <a:pt x="46868" y="54693"/>
                  </a:lnTo>
                  <a:lnTo>
                    <a:pt x="43927" y="60247"/>
                  </a:lnTo>
                  <a:lnTo>
                    <a:pt x="42686" y="61685"/>
                  </a:lnTo>
                  <a:lnTo>
                    <a:pt x="35955" y="66324"/>
                  </a:lnTo>
                  <a:lnTo>
                    <a:pt x="27722" y="73054"/>
                  </a:lnTo>
                  <a:cubicBezTo>
                    <a:pt x="26938" y="73643"/>
                    <a:pt x="26023" y="74035"/>
                    <a:pt x="25108" y="74035"/>
                  </a:cubicBezTo>
                  <a:lnTo>
                    <a:pt x="25042" y="74035"/>
                  </a:lnTo>
                  <a:lnTo>
                    <a:pt x="27656" y="80504"/>
                  </a:lnTo>
                  <a:lnTo>
                    <a:pt x="27918" y="86646"/>
                  </a:lnTo>
                  <a:cubicBezTo>
                    <a:pt x="28049" y="88802"/>
                    <a:pt x="26481" y="90632"/>
                    <a:pt x="24324" y="90959"/>
                  </a:cubicBezTo>
                  <a:cubicBezTo>
                    <a:pt x="24324" y="90959"/>
                    <a:pt x="14915" y="92266"/>
                    <a:pt x="12170" y="92658"/>
                  </a:cubicBezTo>
                  <a:cubicBezTo>
                    <a:pt x="11974" y="92723"/>
                    <a:pt x="11778" y="92723"/>
                    <a:pt x="11517" y="92723"/>
                  </a:cubicBezTo>
                  <a:close/>
                  <a:moveTo>
                    <a:pt x="64314" y="49661"/>
                  </a:moveTo>
                  <a:lnTo>
                    <a:pt x="69804" y="49661"/>
                  </a:lnTo>
                  <a:lnTo>
                    <a:pt x="72417" y="43192"/>
                  </a:lnTo>
                  <a:cubicBezTo>
                    <a:pt x="72940" y="41885"/>
                    <a:pt x="74116" y="40971"/>
                    <a:pt x="75489" y="40709"/>
                  </a:cubicBezTo>
                  <a:lnTo>
                    <a:pt x="80781" y="39598"/>
                  </a:lnTo>
                  <a:lnTo>
                    <a:pt x="74247" y="39990"/>
                  </a:lnTo>
                  <a:cubicBezTo>
                    <a:pt x="72613" y="40056"/>
                    <a:pt x="71372" y="39402"/>
                    <a:pt x="70522" y="38226"/>
                  </a:cubicBezTo>
                  <a:lnTo>
                    <a:pt x="70522" y="38226"/>
                  </a:lnTo>
                  <a:cubicBezTo>
                    <a:pt x="70522" y="38292"/>
                    <a:pt x="70522" y="38292"/>
                    <a:pt x="70522" y="38357"/>
                  </a:cubicBezTo>
                  <a:lnTo>
                    <a:pt x="69999" y="40317"/>
                  </a:lnTo>
                  <a:lnTo>
                    <a:pt x="69934" y="40382"/>
                  </a:lnTo>
                  <a:lnTo>
                    <a:pt x="64707" y="49139"/>
                  </a:lnTo>
                  <a:cubicBezTo>
                    <a:pt x="64576" y="49335"/>
                    <a:pt x="64510" y="49531"/>
                    <a:pt x="64314" y="49661"/>
                  </a:cubicBezTo>
                  <a:close/>
                  <a:moveTo>
                    <a:pt x="70522" y="30450"/>
                  </a:moveTo>
                  <a:lnTo>
                    <a:pt x="70522" y="33456"/>
                  </a:lnTo>
                  <a:lnTo>
                    <a:pt x="72875" y="29601"/>
                  </a:lnTo>
                  <a:lnTo>
                    <a:pt x="70522" y="30450"/>
                  </a:lnTo>
                  <a:close/>
                  <a:moveTo>
                    <a:pt x="116720" y="26595"/>
                  </a:moveTo>
                  <a:cubicBezTo>
                    <a:pt x="116198" y="26595"/>
                    <a:pt x="115740" y="26530"/>
                    <a:pt x="115348" y="26334"/>
                  </a:cubicBezTo>
                  <a:lnTo>
                    <a:pt x="101037" y="21433"/>
                  </a:lnTo>
                  <a:cubicBezTo>
                    <a:pt x="99404" y="20910"/>
                    <a:pt x="98293" y="19342"/>
                    <a:pt x="98228" y="17643"/>
                  </a:cubicBezTo>
                  <a:cubicBezTo>
                    <a:pt x="98163" y="15879"/>
                    <a:pt x="99208" y="14310"/>
                    <a:pt x="100777" y="13657"/>
                  </a:cubicBezTo>
                  <a:lnTo>
                    <a:pt x="106919" y="11043"/>
                  </a:lnTo>
                  <a:lnTo>
                    <a:pt x="104501" y="8364"/>
                  </a:lnTo>
                  <a:lnTo>
                    <a:pt x="90583" y="8364"/>
                  </a:lnTo>
                  <a:cubicBezTo>
                    <a:pt x="88230" y="8364"/>
                    <a:pt x="86335" y="6469"/>
                    <a:pt x="86335" y="4182"/>
                  </a:cubicBezTo>
                  <a:cubicBezTo>
                    <a:pt x="86335" y="1895"/>
                    <a:pt x="88230" y="0"/>
                    <a:pt x="90583" y="0"/>
                  </a:cubicBezTo>
                  <a:lnTo>
                    <a:pt x="106265" y="0"/>
                  </a:lnTo>
                  <a:cubicBezTo>
                    <a:pt x="107442" y="0"/>
                    <a:pt x="108552" y="457"/>
                    <a:pt x="109336" y="1372"/>
                  </a:cubicBezTo>
                  <a:lnTo>
                    <a:pt x="117113" y="9736"/>
                  </a:lnTo>
                  <a:cubicBezTo>
                    <a:pt x="118093" y="10716"/>
                    <a:pt x="118419" y="12154"/>
                    <a:pt x="118157" y="13461"/>
                  </a:cubicBezTo>
                  <a:cubicBezTo>
                    <a:pt x="117897" y="14768"/>
                    <a:pt x="116916" y="15879"/>
                    <a:pt x="115675" y="16401"/>
                  </a:cubicBezTo>
                  <a:lnTo>
                    <a:pt x="114106" y="17120"/>
                  </a:lnTo>
                  <a:lnTo>
                    <a:pt x="116132" y="17774"/>
                  </a:lnTo>
                  <a:lnTo>
                    <a:pt x="125541" y="11500"/>
                  </a:lnTo>
                  <a:cubicBezTo>
                    <a:pt x="126391" y="10912"/>
                    <a:pt x="127437" y="10716"/>
                    <a:pt x="128482" y="10847"/>
                  </a:cubicBezTo>
                  <a:lnTo>
                    <a:pt x="142661" y="13134"/>
                  </a:lnTo>
                  <a:lnTo>
                    <a:pt x="161873" y="8429"/>
                  </a:lnTo>
                  <a:lnTo>
                    <a:pt x="184156" y="8429"/>
                  </a:lnTo>
                  <a:cubicBezTo>
                    <a:pt x="186442" y="8429"/>
                    <a:pt x="188338" y="10259"/>
                    <a:pt x="188338" y="12611"/>
                  </a:cubicBezTo>
                  <a:cubicBezTo>
                    <a:pt x="188338" y="14898"/>
                    <a:pt x="186442" y="16728"/>
                    <a:pt x="184156" y="16728"/>
                  </a:cubicBezTo>
                  <a:lnTo>
                    <a:pt x="162395" y="16728"/>
                  </a:lnTo>
                  <a:lnTo>
                    <a:pt x="142270" y="21564"/>
                  </a:lnTo>
                  <a:lnTo>
                    <a:pt x="128809" y="19407"/>
                  </a:lnTo>
                  <a:lnTo>
                    <a:pt x="119007" y="25876"/>
                  </a:lnTo>
                  <a:cubicBezTo>
                    <a:pt x="118354" y="26334"/>
                    <a:pt x="117504" y="26595"/>
                    <a:pt x="116720" y="2659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6DCC6156-00B5-456F-9FD9-50802B5B25C3}"/>
                </a:ext>
              </a:extLst>
            </p:cNvPr>
            <p:cNvSpPr/>
            <p:nvPr/>
          </p:nvSpPr>
          <p:spPr>
            <a:xfrm>
              <a:off x="11038396" y="2576380"/>
              <a:ext cx="32672" cy="32672"/>
            </a:xfrm>
            <a:custGeom>
              <a:avLst/>
              <a:gdLst>
                <a:gd name="connsiteX0" fmla="*/ 18385 w 32671"/>
                <a:gd name="connsiteY0" fmla="*/ 35342 h 32671"/>
                <a:gd name="connsiteX1" fmla="*/ 4205 w 32671"/>
                <a:gd name="connsiteY1" fmla="*/ 35342 h 32671"/>
                <a:gd name="connsiteX2" fmla="*/ 938 w 32671"/>
                <a:gd name="connsiteY2" fmla="*/ 33774 h 32671"/>
                <a:gd name="connsiteX3" fmla="*/ 89 w 32671"/>
                <a:gd name="connsiteY3" fmla="*/ 30311 h 32671"/>
                <a:gd name="connsiteX4" fmla="*/ 3356 w 32671"/>
                <a:gd name="connsiteY4" fmla="*/ 14890 h 32671"/>
                <a:gd name="connsiteX5" fmla="*/ 5251 w 32671"/>
                <a:gd name="connsiteY5" fmla="*/ 12211 h 32671"/>
                <a:gd name="connsiteX6" fmla="*/ 23939 w 32671"/>
                <a:gd name="connsiteY6" fmla="*/ 645 h 32671"/>
                <a:gd name="connsiteX7" fmla="*/ 27794 w 32671"/>
                <a:gd name="connsiteY7" fmla="*/ 318 h 32671"/>
                <a:gd name="connsiteX8" fmla="*/ 36420 w 32671"/>
                <a:gd name="connsiteY8" fmla="*/ 4108 h 32671"/>
                <a:gd name="connsiteX9" fmla="*/ 38968 w 32671"/>
                <a:gd name="connsiteY9" fmla="*/ 7702 h 32671"/>
                <a:gd name="connsiteX10" fmla="*/ 36812 w 32671"/>
                <a:gd name="connsiteY10" fmla="*/ 11557 h 32671"/>
                <a:gd name="connsiteX11" fmla="*/ 21979 w 32671"/>
                <a:gd name="connsiteY11" fmla="*/ 20052 h 32671"/>
                <a:gd name="connsiteX12" fmla="*/ 22567 w 32671"/>
                <a:gd name="connsiteY12" fmla="*/ 30964 h 32671"/>
                <a:gd name="connsiteX13" fmla="*/ 21391 w 32671"/>
                <a:gd name="connsiteY13" fmla="*/ 34035 h 32671"/>
                <a:gd name="connsiteX14" fmla="*/ 18385 w 32671"/>
                <a:gd name="connsiteY14" fmla="*/ 35342 h 32671"/>
                <a:gd name="connsiteX15" fmla="*/ 9368 w 32671"/>
                <a:gd name="connsiteY15" fmla="*/ 26978 h 32671"/>
                <a:gd name="connsiteX16" fmla="*/ 13942 w 32671"/>
                <a:gd name="connsiteY16" fmla="*/ 26978 h 32671"/>
                <a:gd name="connsiteX17" fmla="*/ 13485 w 32671"/>
                <a:gd name="connsiteY17" fmla="*/ 17895 h 32671"/>
                <a:gd name="connsiteX18" fmla="*/ 13549 w 32671"/>
                <a:gd name="connsiteY18" fmla="*/ 16915 h 32671"/>
                <a:gd name="connsiteX19" fmla="*/ 11197 w 32671"/>
                <a:gd name="connsiteY19" fmla="*/ 18418 h 32671"/>
                <a:gd name="connsiteX20" fmla="*/ 9368 w 32671"/>
                <a:gd name="connsiteY20" fmla="*/ 26978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2671" h="32671">
                  <a:moveTo>
                    <a:pt x="18385" y="35342"/>
                  </a:moveTo>
                  <a:lnTo>
                    <a:pt x="4205" y="35342"/>
                  </a:lnTo>
                  <a:cubicBezTo>
                    <a:pt x="2899" y="35342"/>
                    <a:pt x="1722" y="34754"/>
                    <a:pt x="938" y="33774"/>
                  </a:cubicBezTo>
                  <a:cubicBezTo>
                    <a:pt x="154" y="32859"/>
                    <a:pt x="-173" y="31552"/>
                    <a:pt x="89" y="30311"/>
                  </a:cubicBezTo>
                  <a:lnTo>
                    <a:pt x="3356" y="14890"/>
                  </a:lnTo>
                  <a:cubicBezTo>
                    <a:pt x="3618" y="13779"/>
                    <a:pt x="4271" y="12799"/>
                    <a:pt x="5251" y="12211"/>
                  </a:cubicBezTo>
                  <a:lnTo>
                    <a:pt x="23939" y="645"/>
                  </a:lnTo>
                  <a:cubicBezTo>
                    <a:pt x="25050" y="-74"/>
                    <a:pt x="26553" y="-205"/>
                    <a:pt x="27794" y="318"/>
                  </a:cubicBezTo>
                  <a:lnTo>
                    <a:pt x="36420" y="4108"/>
                  </a:lnTo>
                  <a:cubicBezTo>
                    <a:pt x="37858" y="4696"/>
                    <a:pt x="38838" y="6068"/>
                    <a:pt x="38968" y="7702"/>
                  </a:cubicBezTo>
                  <a:cubicBezTo>
                    <a:pt x="39033" y="9270"/>
                    <a:pt x="38184" y="10773"/>
                    <a:pt x="36812" y="11557"/>
                  </a:cubicBezTo>
                  <a:lnTo>
                    <a:pt x="21979" y="20052"/>
                  </a:lnTo>
                  <a:lnTo>
                    <a:pt x="22567" y="30964"/>
                  </a:lnTo>
                  <a:cubicBezTo>
                    <a:pt x="22632" y="32075"/>
                    <a:pt x="22175" y="33186"/>
                    <a:pt x="21391" y="34035"/>
                  </a:cubicBezTo>
                  <a:cubicBezTo>
                    <a:pt x="20607" y="34885"/>
                    <a:pt x="19561" y="35342"/>
                    <a:pt x="18385" y="35342"/>
                  </a:cubicBezTo>
                  <a:close/>
                  <a:moveTo>
                    <a:pt x="9368" y="26978"/>
                  </a:moveTo>
                  <a:lnTo>
                    <a:pt x="13942" y="26978"/>
                  </a:lnTo>
                  <a:lnTo>
                    <a:pt x="13485" y="17895"/>
                  </a:lnTo>
                  <a:cubicBezTo>
                    <a:pt x="13485" y="17569"/>
                    <a:pt x="13485" y="17242"/>
                    <a:pt x="13549" y="16915"/>
                  </a:cubicBezTo>
                  <a:lnTo>
                    <a:pt x="11197" y="18418"/>
                  </a:lnTo>
                  <a:lnTo>
                    <a:pt x="9368" y="26978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5CFED2D1-CC07-46FD-95AE-D7F25592A38F}"/>
                </a:ext>
              </a:extLst>
            </p:cNvPr>
            <p:cNvSpPr/>
            <p:nvPr/>
          </p:nvSpPr>
          <p:spPr>
            <a:xfrm>
              <a:off x="10992678" y="2664568"/>
              <a:ext cx="39206" cy="32672"/>
            </a:xfrm>
            <a:custGeom>
              <a:avLst/>
              <a:gdLst>
                <a:gd name="connsiteX0" fmla="*/ 38749 w 39206"/>
                <a:gd name="connsiteY0" fmla="*/ 33996 h 32671"/>
                <a:gd name="connsiteX1" fmla="*/ 24308 w 39206"/>
                <a:gd name="connsiteY1" fmla="*/ 33735 h 32671"/>
                <a:gd name="connsiteX2" fmla="*/ 16532 w 39206"/>
                <a:gd name="connsiteY2" fmla="*/ 30860 h 32671"/>
                <a:gd name="connsiteX3" fmla="*/ 12219 w 39206"/>
                <a:gd name="connsiteY3" fmla="*/ 33408 h 32671"/>
                <a:gd name="connsiteX4" fmla="*/ 6796 w 39206"/>
                <a:gd name="connsiteY4" fmla="*/ 32297 h 32671"/>
                <a:gd name="connsiteX5" fmla="*/ 2026 w 39206"/>
                <a:gd name="connsiteY5" fmla="*/ 25632 h 32671"/>
                <a:gd name="connsiteX6" fmla="*/ 0 w 39206"/>
                <a:gd name="connsiteY6" fmla="*/ 17791 h 32671"/>
                <a:gd name="connsiteX7" fmla="*/ 0 w 39206"/>
                <a:gd name="connsiteY7" fmla="*/ 17726 h 32671"/>
                <a:gd name="connsiteX8" fmla="*/ 65 w 39206"/>
                <a:gd name="connsiteY8" fmla="*/ 15504 h 32671"/>
                <a:gd name="connsiteX9" fmla="*/ 65 w 39206"/>
                <a:gd name="connsiteY9" fmla="*/ 15439 h 32671"/>
                <a:gd name="connsiteX10" fmla="*/ 3333 w 39206"/>
                <a:gd name="connsiteY10" fmla="*/ 5637 h 32671"/>
                <a:gd name="connsiteX11" fmla="*/ 5750 w 39206"/>
                <a:gd name="connsiteY11" fmla="*/ 3088 h 32671"/>
                <a:gd name="connsiteX12" fmla="*/ 9279 w 39206"/>
                <a:gd name="connsiteY12" fmla="*/ 3219 h 32671"/>
                <a:gd name="connsiteX13" fmla="*/ 16074 w 39206"/>
                <a:gd name="connsiteY13" fmla="*/ 6813 h 32671"/>
                <a:gd name="connsiteX14" fmla="*/ 27706 w 39206"/>
                <a:gd name="connsiteY14" fmla="*/ 475 h 32671"/>
                <a:gd name="connsiteX15" fmla="*/ 32410 w 39206"/>
                <a:gd name="connsiteY15" fmla="*/ 997 h 32671"/>
                <a:gd name="connsiteX16" fmla="*/ 33587 w 39206"/>
                <a:gd name="connsiteY16" fmla="*/ 5637 h 32671"/>
                <a:gd name="connsiteX17" fmla="*/ 31104 w 39206"/>
                <a:gd name="connsiteY17" fmla="*/ 12433 h 32671"/>
                <a:gd name="connsiteX18" fmla="*/ 36985 w 39206"/>
                <a:gd name="connsiteY18" fmla="*/ 17464 h 32671"/>
                <a:gd name="connsiteX19" fmla="*/ 37834 w 39206"/>
                <a:gd name="connsiteY19" fmla="*/ 18248 h 32671"/>
                <a:gd name="connsiteX20" fmla="*/ 39403 w 39206"/>
                <a:gd name="connsiteY20" fmla="*/ 19882 h 32671"/>
                <a:gd name="connsiteX21" fmla="*/ 40905 w 39206"/>
                <a:gd name="connsiteY21" fmla="*/ 23345 h 32671"/>
                <a:gd name="connsiteX22" fmla="*/ 41428 w 39206"/>
                <a:gd name="connsiteY22" fmla="*/ 24913 h 32671"/>
                <a:gd name="connsiteX23" fmla="*/ 42474 w 39206"/>
                <a:gd name="connsiteY23" fmla="*/ 27919 h 32671"/>
                <a:gd name="connsiteX24" fmla="*/ 42670 w 39206"/>
                <a:gd name="connsiteY24" fmla="*/ 28442 h 32671"/>
                <a:gd name="connsiteX25" fmla="*/ 42670 w 39206"/>
                <a:gd name="connsiteY25" fmla="*/ 28507 h 32671"/>
                <a:gd name="connsiteX26" fmla="*/ 42082 w 39206"/>
                <a:gd name="connsiteY26" fmla="*/ 32232 h 32671"/>
                <a:gd name="connsiteX27" fmla="*/ 38749 w 39206"/>
                <a:gd name="connsiteY27" fmla="*/ 33996 h 32671"/>
                <a:gd name="connsiteX28" fmla="*/ 26399 w 39206"/>
                <a:gd name="connsiteY28" fmla="*/ 25632 h 32671"/>
                <a:gd name="connsiteX29" fmla="*/ 32803 w 39206"/>
                <a:gd name="connsiteY29" fmla="*/ 25632 h 32671"/>
                <a:gd name="connsiteX30" fmla="*/ 32476 w 39206"/>
                <a:gd name="connsiteY30" fmla="*/ 24652 h 32671"/>
                <a:gd name="connsiteX31" fmla="*/ 31822 w 39206"/>
                <a:gd name="connsiteY31" fmla="*/ 24064 h 32671"/>
                <a:gd name="connsiteX32" fmla="*/ 31431 w 39206"/>
                <a:gd name="connsiteY32" fmla="*/ 23737 h 32671"/>
                <a:gd name="connsiteX33" fmla="*/ 29732 w 39206"/>
                <a:gd name="connsiteY33" fmla="*/ 22234 h 32671"/>
                <a:gd name="connsiteX34" fmla="*/ 28164 w 39206"/>
                <a:gd name="connsiteY34" fmla="*/ 20862 h 32671"/>
                <a:gd name="connsiteX35" fmla="*/ 23458 w 39206"/>
                <a:gd name="connsiteY35" fmla="*/ 16941 h 32671"/>
                <a:gd name="connsiteX36" fmla="*/ 22021 w 39206"/>
                <a:gd name="connsiteY36" fmla="*/ 13086 h 32671"/>
                <a:gd name="connsiteX37" fmla="*/ 18100 w 39206"/>
                <a:gd name="connsiteY37" fmla="*/ 15242 h 32671"/>
                <a:gd name="connsiteX38" fmla="*/ 14180 w 39206"/>
                <a:gd name="connsiteY38" fmla="*/ 15242 h 32671"/>
                <a:gd name="connsiteX39" fmla="*/ 9736 w 39206"/>
                <a:gd name="connsiteY39" fmla="*/ 12955 h 32671"/>
                <a:gd name="connsiteX40" fmla="*/ 8430 w 39206"/>
                <a:gd name="connsiteY40" fmla="*/ 16876 h 32671"/>
                <a:gd name="connsiteX41" fmla="*/ 9932 w 39206"/>
                <a:gd name="connsiteY41" fmla="*/ 22626 h 32671"/>
                <a:gd name="connsiteX42" fmla="*/ 11174 w 39206"/>
                <a:gd name="connsiteY42" fmla="*/ 24325 h 32671"/>
                <a:gd name="connsiteX43" fmla="*/ 13984 w 39206"/>
                <a:gd name="connsiteY43" fmla="*/ 22692 h 32671"/>
                <a:gd name="connsiteX44" fmla="*/ 17578 w 39206"/>
                <a:gd name="connsiteY44" fmla="*/ 22365 h 32671"/>
                <a:gd name="connsiteX45" fmla="*/ 26399 w 39206"/>
                <a:gd name="connsiteY45" fmla="*/ 25632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9206" h="32671">
                  <a:moveTo>
                    <a:pt x="38749" y="33996"/>
                  </a:moveTo>
                  <a:lnTo>
                    <a:pt x="24308" y="33735"/>
                  </a:lnTo>
                  <a:lnTo>
                    <a:pt x="16532" y="30860"/>
                  </a:lnTo>
                  <a:lnTo>
                    <a:pt x="12219" y="33408"/>
                  </a:lnTo>
                  <a:cubicBezTo>
                    <a:pt x="10389" y="34454"/>
                    <a:pt x="7972" y="33931"/>
                    <a:pt x="6796" y="32297"/>
                  </a:cubicBezTo>
                  <a:lnTo>
                    <a:pt x="2026" y="25632"/>
                  </a:lnTo>
                  <a:lnTo>
                    <a:pt x="0" y="17791"/>
                  </a:lnTo>
                  <a:lnTo>
                    <a:pt x="0" y="17726"/>
                  </a:lnTo>
                  <a:lnTo>
                    <a:pt x="65" y="15504"/>
                  </a:lnTo>
                  <a:lnTo>
                    <a:pt x="65" y="15439"/>
                  </a:lnTo>
                  <a:lnTo>
                    <a:pt x="3333" y="5637"/>
                  </a:lnTo>
                  <a:cubicBezTo>
                    <a:pt x="3790" y="4461"/>
                    <a:pt x="4639" y="3546"/>
                    <a:pt x="5750" y="3088"/>
                  </a:cubicBezTo>
                  <a:cubicBezTo>
                    <a:pt x="6861" y="2631"/>
                    <a:pt x="8168" y="2696"/>
                    <a:pt x="9279" y="3219"/>
                  </a:cubicBezTo>
                  <a:lnTo>
                    <a:pt x="16074" y="6813"/>
                  </a:lnTo>
                  <a:lnTo>
                    <a:pt x="27706" y="475"/>
                  </a:lnTo>
                  <a:cubicBezTo>
                    <a:pt x="29143" y="-309"/>
                    <a:pt x="31104" y="-113"/>
                    <a:pt x="32410" y="997"/>
                  </a:cubicBezTo>
                  <a:cubicBezTo>
                    <a:pt x="33718" y="2174"/>
                    <a:pt x="34175" y="4003"/>
                    <a:pt x="33587" y="5637"/>
                  </a:cubicBezTo>
                  <a:lnTo>
                    <a:pt x="31104" y="12433"/>
                  </a:lnTo>
                  <a:cubicBezTo>
                    <a:pt x="32868" y="13936"/>
                    <a:pt x="35286" y="15961"/>
                    <a:pt x="36985" y="17464"/>
                  </a:cubicBezTo>
                  <a:cubicBezTo>
                    <a:pt x="37377" y="17856"/>
                    <a:pt x="37638" y="18052"/>
                    <a:pt x="37834" y="18248"/>
                  </a:cubicBezTo>
                  <a:cubicBezTo>
                    <a:pt x="38357" y="18706"/>
                    <a:pt x="38749" y="19032"/>
                    <a:pt x="39403" y="19882"/>
                  </a:cubicBezTo>
                  <a:cubicBezTo>
                    <a:pt x="40121" y="21123"/>
                    <a:pt x="40448" y="22169"/>
                    <a:pt x="40905" y="23345"/>
                  </a:cubicBezTo>
                  <a:cubicBezTo>
                    <a:pt x="41036" y="23868"/>
                    <a:pt x="41232" y="24325"/>
                    <a:pt x="41428" y="24913"/>
                  </a:cubicBezTo>
                  <a:cubicBezTo>
                    <a:pt x="41886" y="26090"/>
                    <a:pt x="42277" y="27266"/>
                    <a:pt x="42474" y="27919"/>
                  </a:cubicBezTo>
                  <a:cubicBezTo>
                    <a:pt x="42604" y="28181"/>
                    <a:pt x="42670" y="28377"/>
                    <a:pt x="42670" y="28442"/>
                  </a:cubicBezTo>
                  <a:cubicBezTo>
                    <a:pt x="42670" y="28442"/>
                    <a:pt x="42670" y="28442"/>
                    <a:pt x="42670" y="28507"/>
                  </a:cubicBezTo>
                  <a:cubicBezTo>
                    <a:pt x="43127" y="29749"/>
                    <a:pt x="42866" y="31186"/>
                    <a:pt x="42082" y="32232"/>
                  </a:cubicBezTo>
                  <a:cubicBezTo>
                    <a:pt x="41297" y="33343"/>
                    <a:pt x="40056" y="33996"/>
                    <a:pt x="38749" y="33996"/>
                  </a:cubicBezTo>
                  <a:close/>
                  <a:moveTo>
                    <a:pt x="26399" y="25632"/>
                  </a:moveTo>
                  <a:lnTo>
                    <a:pt x="32803" y="25632"/>
                  </a:lnTo>
                  <a:cubicBezTo>
                    <a:pt x="32672" y="25240"/>
                    <a:pt x="32541" y="24913"/>
                    <a:pt x="32476" y="24652"/>
                  </a:cubicBezTo>
                  <a:cubicBezTo>
                    <a:pt x="32280" y="24521"/>
                    <a:pt x="32084" y="24260"/>
                    <a:pt x="31822" y="24064"/>
                  </a:cubicBezTo>
                  <a:lnTo>
                    <a:pt x="31431" y="23737"/>
                  </a:lnTo>
                  <a:cubicBezTo>
                    <a:pt x="30908" y="23280"/>
                    <a:pt x="30320" y="22757"/>
                    <a:pt x="29732" y="22234"/>
                  </a:cubicBezTo>
                  <a:lnTo>
                    <a:pt x="28164" y="20862"/>
                  </a:lnTo>
                  <a:cubicBezTo>
                    <a:pt x="25811" y="18902"/>
                    <a:pt x="23524" y="16941"/>
                    <a:pt x="23458" y="16941"/>
                  </a:cubicBezTo>
                  <a:cubicBezTo>
                    <a:pt x="22348" y="15961"/>
                    <a:pt x="21825" y="14524"/>
                    <a:pt x="22021" y="13086"/>
                  </a:cubicBezTo>
                  <a:lnTo>
                    <a:pt x="18100" y="15242"/>
                  </a:lnTo>
                  <a:cubicBezTo>
                    <a:pt x="16924" y="15896"/>
                    <a:pt x="15421" y="15896"/>
                    <a:pt x="14180" y="15242"/>
                  </a:cubicBezTo>
                  <a:lnTo>
                    <a:pt x="9736" y="12955"/>
                  </a:lnTo>
                  <a:lnTo>
                    <a:pt x="8430" y="16876"/>
                  </a:lnTo>
                  <a:lnTo>
                    <a:pt x="9932" y="22626"/>
                  </a:lnTo>
                  <a:lnTo>
                    <a:pt x="11174" y="24325"/>
                  </a:lnTo>
                  <a:lnTo>
                    <a:pt x="13984" y="22692"/>
                  </a:lnTo>
                  <a:cubicBezTo>
                    <a:pt x="15095" y="22038"/>
                    <a:pt x="16401" y="21973"/>
                    <a:pt x="17578" y="22365"/>
                  </a:cubicBezTo>
                  <a:lnTo>
                    <a:pt x="26399" y="25632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DF78D32B-FAB2-43FC-BB36-32E29F6B6123}"/>
                </a:ext>
              </a:extLst>
            </p:cNvPr>
            <p:cNvSpPr/>
            <p:nvPr/>
          </p:nvSpPr>
          <p:spPr>
            <a:xfrm>
              <a:off x="11033518" y="2669813"/>
              <a:ext cx="26138" cy="39206"/>
            </a:xfrm>
            <a:custGeom>
              <a:avLst/>
              <a:gdLst>
                <a:gd name="connsiteX0" fmla="*/ 19081 w 26137"/>
                <a:gd name="connsiteY0" fmla="*/ 43388 h 39206"/>
                <a:gd name="connsiteX1" fmla="*/ 19081 w 26137"/>
                <a:gd name="connsiteY1" fmla="*/ 43388 h 39206"/>
                <a:gd name="connsiteX2" fmla="*/ 10455 w 26137"/>
                <a:gd name="connsiteY2" fmla="*/ 42474 h 39206"/>
                <a:gd name="connsiteX3" fmla="*/ 10389 w 26137"/>
                <a:gd name="connsiteY3" fmla="*/ 42474 h 39206"/>
                <a:gd name="connsiteX4" fmla="*/ 7646 w 26137"/>
                <a:gd name="connsiteY4" fmla="*/ 40644 h 39206"/>
                <a:gd name="connsiteX5" fmla="*/ 2156 w 26137"/>
                <a:gd name="connsiteY5" fmla="*/ 32084 h 39206"/>
                <a:gd name="connsiteX6" fmla="*/ 1764 w 26137"/>
                <a:gd name="connsiteY6" fmla="*/ 28359 h 39206"/>
                <a:gd name="connsiteX7" fmla="*/ 4378 w 26137"/>
                <a:gd name="connsiteY7" fmla="*/ 21302 h 39206"/>
                <a:gd name="connsiteX8" fmla="*/ 4051 w 26137"/>
                <a:gd name="connsiteY8" fmla="*/ 20779 h 39206"/>
                <a:gd name="connsiteX9" fmla="*/ 3790 w 26137"/>
                <a:gd name="connsiteY9" fmla="*/ 20387 h 39206"/>
                <a:gd name="connsiteX10" fmla="*/ 1699 w 26137"/>
                <a:gd name="connsiteY10" fmla="*/ 17447 h 39206"/>
                <a:gd name="connsiteX11" fmla="*/ 1634 w 26137"/>
                <a:gd name="connsiteY11" fmla="*/ 17382 h 39206"/>
                <a:gd name="connsiteX12" fmla="*/ 65 w 26137"/>
                <a:gd name="connsiteY12" fmla="*/ 13069 h 39206"/>
                <a:gd name="connsiteX13" fmla="*/ 0 w 26137"/>
                <a:gd name="connsiteY13" fmla="*/ 11958 h 39206"/>
                <a:gd name="connsiteX14" fmla="*/ 522 w 26137"/>
                <a:gd name="connsiteY14" fmla="*/ 5750 h 39206"/>
                <a:gd name="connsiteX15" fmla="*/ 3398 w 26137"/>
                <a:gd name="connsiteY15" fmla="*/ 2352 h 39206"/>
                <a:gd name="connsiteX16" fmla="*/ 4117 w 26137"/>
                <a:gd name="connsiteY16" fmla="*/ 2156 h 39206"/>
                <a:gd name="connsiteX17" fmla="*/ 13918 w 26137"/>
                <a:gd name="connsiteY17" fmla="*/ 0 h 39206"/>
                <a:gd name="connsiteX18" fmla="*/ 22479 w 26137"/>
                <a:gd name="connsiteY18" fmla="*/ 0 h 39206"/>
                <a:gd name="connsiteX19" fmla="*/ 26334 w 26137"/>
                <a:gd name="connsiteY19" fmla="*/ 2548 h 39206"/>
                <a:gd name="connsiteX20" fmla="*/ 25484 w 26137"/>
                <a:gd name="connsiteY20" fmla="*/ 7123 h 39206"/>
                <a:gd name="connsiteX21" fmla="*/ 19212 w 26137"/>
                <a:gd name="connsiteY21" fmla="*/ 13592 h 39206"/>
                <a:gd name="connsiteX22" fmla="*/ 19212 w 26137"/>
                <a:gd name="connsiteY22" fmla="*/ 14245 h 39206"/>
                <a:gd name="connsiteX23" fmla="*/ 19212 w 26137"/>
                <a:gd name="connsiteY23" fmla="*/ 14898 h 39206"/>
                <a:gd name="connsiteX24" fmla="*/ 22413 w 26137"/>
                <a:gd name="connsiteY24" fmla="*/ 20126 h 39206"/>
                <a:gd name="connsiteX25" fmla="*/ 23785 w 26137"/>
                <a:gd name="connsiteY25" fmla="*/ 22413 h 39206"/>
                <a:gd name="connsiteX26" fmla="*/ 23785 w 26137"/>
                <a:gd name="connsiteY26" fmla="*/ 22413 h 39206"/>
                <a:gd name="connsiteX27" fmla="*/ 24242 w 26137"/>
                <a:gd name="connsiteY27" fmla="*/ 23393 h 39206"/>
                <a:gd name="connsiteX28" fmla="*/ 24242 w 26137"/>
                <a:gd name="connsiteY28" fmla="*/ 23524 h 39206"/>
                <a:gd name="connsiteX29" fmla="*/ 24439 w 26137"/>
                <a:gd name="connsiteY29" fmla="*/ 24112 h 39206"/>
                <a:gd name="connsiteX30" fmla="*/ 26856 w 26137"/>
                <a:gd name="connsiteY30" fmla="*/ 37050 h 39206"/>
                <a:gd name="connsiteX31" fmla="*/ 26856 w 26137"/>
                <a:gd name="connsiteY31" fmla="*/ 37507 h 39206"/>
                <a:gd name="connsiteX32" fmla="*/ 26268 w 26137"/>
                <a:gd name="connsiteY32" fmla="*/ 40121 h 39206"/>
                <a:gd name="connsiteX33" fmla="*/ 26203 w 26137"/>
                <a:gd name="connsiteY33" fmla="*/ 40317 h 39206"/>
                <a:gd name="connsiteX34" fmla="*/ 20518 w 26137"/>
                <a:gd name="connsiteY34" fmla="*/ 43323 h 39206"/>
                <a:gd name="connsiteX35" fmla="*/ 19081 w 26137"/>
                <a:gd name="connsiteY35" fmla="*/ 43388 h 39206"/>
                <a:gd name="connsiteX36" fmla="*/ 19081 w 26137"/>
                <a:gd name="connsiteY36" fmla="*/ 43388 h 39206"/>
                <a:gd name="connsiteX37" fmla="*/ 13657 w 26137"/>
                <a:gd name="connsiteY37" fmla="*/ 34567 h 39206"/>
                <a:gd name="connsiteX38" fmla="*/ 18297 w 26137"/>
                <a:gd name="connsiteY38" fmla="*/ 35024 h 39206"/>
                <a:gd name="connsiteX39" fmla="*/ 16336 w 26137"/>
                <a:gd name="connsiteY39" fmla="*/ 26268 h 39206"/>
                <a:gd name="connsiteX40" fmla="*/ 13265 w 26137"/>
                <a:gd name="connsiteY40" fmla="*/ 21171 h 39206"/>
                <a:gd name="connsiteX41" fmla="*/ 13003 w 26137"/>
                <a:gd name="connsiteY41" fmla="*/ 22282 h 39206"/>
                <a:gd name="connsiteX42" fmla="*/ 10324 w 26137"/>
                <a:gd name="connsiteY42" fmla="*/ 29339 h 39206"/>
                <a:gd name="connsiteX43" fmla="*/ 13657 w 26137"/>
                <a:gd name="connsiteY43" fmla="*/ 34567 h 39206"/>
                <a:gd name="connsiteX44" fmla="*/ 8364 w 26137"/>
                <a:gd name="connsiteY44" fmla="*/ 12481 h 39206"/>
                <a:gd name="connsiteX45" fmla="*/ 10913 w 26137"/>
                <a:gd name="connsiteY45" fmla="*/ 16009 h 39206"/>
                <a:gd name="connsiteX46" fmla="*/ 10847 w 26137"/>
                <a:gd name="connsiteY46" fmla="*/ 14898 h 39206"/>
                <a:gd name="connsiteX47" fmla="*/ 10847 w 26137"/>
                <a:gd name="connsiteY47" fmla="*/ 14245 h 39206"/>
                <a:gd name="connsiteX48" fmla="*/ 11044 w 26137"/>
                <a:gd name="connsiteY48" fmla="*/ 11174 h 39206"/>
                <a:gd name="connsiteX49" fmla="*/ 12154 w 26137"/>
                <a:gd name="connsiteY49" fmla="*/ 8821 h 39206"/>
                <a:gd name="connsiteX50" fmla="*/ 12416 w 26137"/>
                <a:gd name="connsiteY50" fmla="*/ 8625 h 39206"/>
                <a:gd name="connsiteX51" fmla="*/ 8495 w 26137"/>
                <a:gd name="connsiteY51" fmla="*/ 9540 h 39206"/>
                <a:gd name="connsiteX52" fmla="*/ 8364 w 26137"/>
                <a:gd name="connsiteY52" fmla="*/ 11958 h 39206"/>
                <a:gd name="connsiteX53" fmla="*/ 8364 w 26137"/>
                <a:gd name="connsiteY53" fmla="*/ 1248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6137" h="39206">
                  <a:moveTo>
                    <a:pt x="19081" y="43388"/>
                  </a:moveTo>
                  <a:lnTo>
                    <a:pt x="19081" y="43388"/>
                  </a:lnTo>
                  <a:cubicBezTo>
                    <a:pt x="15748" y="43388"/>
                    <a:pt x="11958" y="42735"/>
                    <a:pt x="10455" y="42474"/>
                  </a:cubicBezTo>
                  <a:lnTo>
                    <a:pt x="10389" y="42474"/>
                  </a:lnTo>
                  <a:cubicBezTo>
                    <a:pt x="9214" y="42212"/>
                    <a:pt x="8299" y="41559"/>
                    <a:pt x="7646" y="40644"/>
                  </a:cubicBezTo>
                  <a:lnTo>
                    <a:pt x="2156" y="32084"/>
                  </a:lnTo>
                  <a:cubicBezTo>
                    <a:pt x="1437" y="30973"/>
                    <a:pt x="1242" y="29535"/>
                    <a:pt x="1764" y="28359"/>
                  </a:cubicBezTo>
                  <a:lnTo>
                    <a:pt x="4378" y="21302"/>
                  </a:lnTo>
                  <a:cubicBezTo>
                    <a:pt x="4313" y="21106"/>
                    <a:pt x="4182" y="20975"/>
                    <a:pt x="4051" y="20779"/>
                  </a:cubicBezTo>
                  <a:lnTo>
                    <a:pt x="3790" y="20387"/>
                  </a:lnTo>
                  <a:cubicBezTo>
                    <a:pt x="2940" y="19080"/>
                    <a:pt x="1895" y="17643"/>
                    <a:pt x="1699" y="17447"/>
                  </a:cubicBezTo>
                  <a:cubicBezTo>
                    <a:pt x="1699" y="17447"/>
                    <a:pt x="1634" y="17447"/>
                    <a:pt x="1634" y="17382"/>
                  </a:cubicBezTo>
                  <a:cubicBezTo>
                    <a:pt x="65" y="15291"/>
                    <a:pt x="65" y="14114"/>
                    <a:pt x="65" y="13069"/>
                  </a:cubicBezTo>
                  <a:cubicBezTo>
                    <a:pt x="65" y="12677"/>
                    <a:pt x="65" y="12350"/>
                    <a:pt x="0" y="11958"/>
                  </a:cubicBezTo>
                  <a:cubicBezTo>
                    <a:pt x="0" y="8952"/>
                    <a:pt x="522" y="5750"/>
                    <a:pt x="522" y="5750"/>
                  </a:cubicBezTo>
                  <a:cubicBezTo>
                    <a:pt x="719" y="4117"/>
                    <a:pt x="1830" y="2810"/>
                    <a:pt x="3398" y="2352"/>
                  </a:cubicBezTo>
                  <a:cubicBezTo>
                    <a:pt x="3529" y="2287"/>
                    <a:pt x="3724" y="2222"/>
                    <a:pt x="4117" y="2156"/>
                  </a:cubicBezTo>
                  <a:cubicBezTo>
                    <a:pt x="5881" y="1568"/>
                    <a:pt x="10651" y="131"/>
                    <a:pt x="13918" y="0"/>
                  </a:cubicBezTo>
                  <a:lnTo>
                    <a:pt x="22479" y="0"/>
                  </a:lnTo>
                  <a:cubicBezTo>
                    <a:pt x="24112" y="0"/>
                    <a:pt x="25681" y="1046"/>
                    <a:pt x="26334" y="2548"/>
                  </a:cubicBezTo>
                  <a:cubicBezTo>
                    <a:pt x="26987" y="4117"/>
                    <a:pt x="26660" y="5881"/>
                    <a:pt x="25484" y="7123"/>
                  </a:cubicBezTo>
                  <a:lnTo>
                    <a:pt x="19212" y="13592"/>
                  </a:lnTo>
                  <a:cubicBezTo>
                    <a:pt x="19212" y="13788"/>
                    <a:pt x="19212" y="14049"/>
                    <a:pt x="19212" y="14245"/>
                  </a:cubicBezTo>
                  <a:cubicBezTo>
                    <a:pt x="19212" y="14506"/>
                    <a:pt x="19212" y="14768"/>
                    <a:pt x="19212" y="14898"/>
                  </a:cubicBezTo>
                  <a:cubicBezTo>
                    <a:pt x="19865" y="15944"/>
                    <a:pt x="21302" y="18296"/>
                    <a:pt x="22413" y="20126"/>
                  </a:cubicBezTo>
                  <a:cubicBezTo>
                    <a:pt x="23393" y="21760"/>
                    <a:pt x="23720" y="22217"/>
                    <a:pt x="23785" y="22413"/>
                  </a:cubicBezTo>
                  <a:lnTo>
                    <a:pt x="23785" y="22413"/>
                  </a:lnTo>
                  <a:lnTo>
                    <a:pt x="24242" y="23393"/>
                  </a:lnTo>
                  <a:cubicBezTo>
                    <a:pt x="24242" y="23459"/>
                    <a:pt x="24242" y="23459"/>
                    <a:pt x="24242" y="23524"/>
                  </a:cubicBezTo>
                  <a:cubicBezTo>
                    <a:pt x="24242" y="23524"/>
                    <a:pt x="24308" y="23785"/>
                    <a:pt x="24439" y="24112"/>
                  </a:cubicBezTo>
                  <a:cubicBezTo>
                    <a:pt x="25026" y="26268"/>
                    <a:pt x="26791" y="32933"/>
                    <a:pt x="26856" y="37050"/>
                  </a:cubicBezTo>
                  <a:cubicBezTo>
                    <a:pt x="26856" y="37246"/>
                    <a:pt x="26856" y="37377"/>
                    <a:pt x="26856" y="37507"/>
                  </a:cubicBezTo>
                  <a:cubicBezTo>
                    <a:pt x="26791" y="38226"/>
                    <a:pt x="26791" y="38945"/>
                    <a:pt x="26268" y="40121"/>
                  </a:cubicBezTo>
                  <a:lnTo>
                    <a:pt x="26203" y="40317"/>
                  </a:lnTo>
                  <a:cubicBezTo>
                    <a:pt x="23916" y="43323"/>
                    <a:pt x="22086" y="43323"/>
                    <a:pt x="20518" y="43323"/>
                  </a:cubicBezTo>
                  <a:cubicBezTo>
                    <a:pt x="20060" y="43323"/>
                    <a:pt x="19603" y="43323"/>
                    <a:pt x="19081" y="43388"/>
                  </a:cubicBezTo>
                  <a:cubicBezTo>
                    <a:pt x="19146" y="43388"/>
                    <a:pt x="19146" y="43388"/>
                    <a:pt x="19081" y="43388"/>
                  </a:cubicBezTo>
                  <a:close/>
                  <a:moveTo>
                    <a:pt x="13657" y="34567"/>
                  </a:moveTo>
                  <a:cubicBezTo>
                    <a:pt x="14768" y="34698"/>
                    <a:pt x="16663" y="34959"/>
                    <a:pt x="18297" y="35024"/>
                  </a:cubicBezTo>
                  <a:cubicBezTo>
                    <a:pt x="17839" y="32280"/>
                    <a:pt x="16793" y="28033"/>
                    <a:pt x="16336" y="26268"/>
                  </a:cubicBezTo>
                  <a:lnTo>
                    <a:pt x="13265" y="21171"/>
                  </a:lnTo>
                  <a:cubicBezTo>
                    <a:pt x="13200" y="21564"/>
                    <a:pt x="13134" y="21890"/>
                    <a:pt x="13003" y="22282"/>
                  </a:cubicBezTo>
                  <a:lnTo>
                    <a:pt x="10324" y="29339"/>
                  </a:lnTo>
                  <a:lnTo>
                    <a:pt x="13657" y="34567"/>
                  </a:lnTo>
                  <a:close/>
                  <a:moveTo>
                    <a:pt x="8364" y="12481"/>
                  </a:moveTo>
                  <a:cubicBezTo>
                    <a:pt x="9214" y="13461"/>
                    <a:pt x="10129" y="14833"/>
                    <a:pt x="10913" y="16009"/>
                  </a:cubicBezTo>
                  <a:cubicBezTo>
                    <a:pt x="10913" y="15617"/>
                    <a:pt x="10847" y="15225"/>
                    <a:pt x="10847" y="14898"/>
                  </a:cubicBezTo>
                  <a:cubicBezTo>
                    <a:pt x="10847" y="14702"/>
                    <a:pt x="10847" y="14506"/>
                    <a:pt x="10847" y="14245"/>
                  </a:cubicBezTo>
                  <a:cubicBezTo>
                    <a:pt x="10847" y="12938"/>
                    <a:pt x="10978" y="11762"/>
                    <a:pt x="11044" y="11174"/>
                  </a:cubicBezTo>
                  <a:cubicBezTo>
                    <a:pt x="11174" y="10324"/>
                    <a:pt x="11566" y="9475"/>
                    <a:pt x="12154" y="8821"/>
                  </a:cubicBezTo>
                  <a:lnTo>
                    <a:pt x="12416" y="8625"/>
                  </a:lnTo>
                  <a:cubicBezTo>
                    <a:pt x="11174" y="8887"/>
                    <a:pt x="9605" y="9279"/>
                    <a:pt x="8495" y="9540"/>
                  </a:cubicBezTo>
                  <a:cubicBezTo>
                    <a:pt x="8430" y="10520"/>
                    <a:pt x="8364" y="11305"/>
                    <a:pt x="8364" y="11958"/>
                  </a:cubicBezTo>
                  <a:cubicBezTo>
                    <a:pt x="8364" y="12154"/>
                    <a:pt x="8364" y="12285"/>
                    <a:pt x="8364" y="1248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A1C6A7BD-7ACD-4B42-8FF9-59D67445201F}"/>
                </a:ext>
              </a:extLst>
            </p:cNvPr>
            <p:cNvSpPr/>
            <p:nvPr/>
          </p:nvSpPr>
          <p:spPr>
            <a:xfrm>
              <a:off x="10904921" y="2644686"/>
              <a:ext cx="19603" cy="19603"/>
            </a:xfrm>
            <a:custGeom>
              <a:avLst/>
              <a:gdLst>
                <a:gd name="connsiteX0" fmla="*/ 6796 w 19603"/>
                <a:gd name="connsiteY0" fmla="*/ 21402 h 19603"/>
                <a:gd name="connsiteX1" fmla="*/ 6796 w 19603"/>
                <a:gd name="connsiteY1" fmla="*/ 21402 h 19603"/>
                <a:gd name="connsiteX2" fmla="*/ 2745 w 19603"/>
                <a:gd name="connsiteY2" fmla="*/ 20618 h 19603"/>
                <a:gd name="connsiteX3" fmla="*/ 458 w 19603"/>
                <a:gd name="connsiteY3" fmla="*/ 16763 h 19603"/>
                <a:gd name="connsiteX4" fmla="*/ 458 w 19603"/>
                <a:gd name="connsiteY4" fmla="*/ 16698 h 19603"/>
                <a:gd name="connsiteX5" fmla="*/ 392 w 19603"/>
                <a:gd name="connsiteY5" fmla="*/ 16044 h 19603"/>
                <a:gd name="connsiteX6" fmla="*/ 0 w 19603"/>
                <a:gd name="connsiteY6" fmla="*/ 10882 h 19603"/>
                <a:gd name="connsiteX7" fmla="*/ 65 w 19603"/>
                <a:gd name="connsiteY7" fmla="*/ 9771 h 19603"/>
                <a:gd name="connsiteX8" fmla="*/ 2288 w 19603"/>
                <a:gd name="connsiteY8" fmla="*/ 5262 h 19603"/>
                <a:gd name="connsiteX9" fmla="*/ 6600 w 19603"/>
                <a:gd name="connsiteY9" fmla="*/ 2322 h 19603"/>
                <a:gd name="connsiteX10" fmla="*/ 8887 w 19603"/>
                <a:gd name="connsiteY10" fmla="*/ 754 h 19603"/>
                <a:gd name="connsiteX11" fmla="*/ 8887 w 19603"/>
                <a:gd name="connsiteY11" fmla="*/ 754 h 19603"/>
                <a:gd name="connsiteX12" fmla="*/ 12220 w 19603"/>
                <a:gd name="connsiteY12" fmla="*/ 100 h 19603"/>
                <a:gd name="connsiteX13" fmla="*/ 14964 w 19603"/>
                <a:gd name="connsiteY13" fmla="*/ 2257 h 19603"/>
                <a:gd name="connsiteX14" fmla="*/ 20453 w 19603"/>
                <a:gd name="connsiteY14" fmla="*/ 12712 h 19603"/>
                <a:gd name="connsiteX15" fmla="*/ 18819 w 19603"/>
                <a:gd name="connsiteY15" fmla="*/ 18331 h 19603"/>
                <a:gd name="connsiteX16" fmla="*/ 13592 w 19603"/>
                <a:gd name="connsiteY16" fmla="*/ 20880 h 19603"/>
                <a:gd name="connsiteX17" fmla="*/ 13461 w 19603"/>
                <a:gd name="connsiteY17" fmla="*/ 20880 h 19603"/>
                <a:gd name="connsiteX18" fmla="*/ 13265 w 19603"/>
                <a:gd name="connsiteY18" fmla="*/ 20945 h 19603"/>
                <a:gd name="connsiteX19" fmla="*/ 6796 w 19603"/>
                <a:gd name="connsiteY19" fmla="*/ 21402 h 19603"/>
                <a:gd name="connsiteX20" fmla="*/ 6796 w 19603"/>
                <a:gd name="connsiteY20" fmla="*/ 21402 h 19603"/>
                <a:gd name="connsiteX21" fmla="*/ 8364 w 19603"/>
                <a:gd name="connsiteY21" fmla="*/ 11274 h 19603"/>
                <a:gd name="connsiteX22" fmla="*/ 8430 w 19603"/>
                <a:gd name="connsiteY22" fmla="*/ 12973 h 19603"/>
                <a:gd name="connsiteX23" fmla="*/ 11044 w 19603"/>
                <a:gd name="connsiteY23" fmla="*/ 12777 h 19603"/>
                <a:gd name="connsiteX24" fmla="*/ 9737 w 19603"/>
                <a:gd name="connsiteY24" fmla="*/ 10294 h 19603"/>
                <a:gd name="connsiteX25" fmla="*/ 8364 w 19603"/>
                <a:gd name="connsiteY25" fmla="*/ 11274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9603" h="19603">
                  <a:moveTo>
                    <a:pt x="6796" y="21402"/>
                  </a:moveTo>
                  <a:lnTo>
                    <a:pt x="6796" y="21402"/>
                  </a:lnTo>
                  <a:cubicBezTo>
                    <a:pt x="5489" y="21272"/>
                    <a:pt x="4836" y="21598"/>
                    <a:pt x="2745" y="20618"/>
                  </a:cubicBezTo>
                  <a:cubicBezTo>
                    <a:pt x="2026" y="20291"/>
                    <a:pt x="458" y="18854"/>
                    <a:pt x="458" y="16763"/>
                  </a:cubicBezTo>
                  <a:cubicBezTo>
                    <a:pt x="458" y="16698"/>
                    <a:pt x="458" y="16698"/>
                    <a:pt x="458" y="16698"/>
                  </a:cubicBezTo>
                  <a:cubicBezTo>
                    <a:pt x="458" y="16632"/>
                    <a:pt x="392" y="16371"/>
                    <a:pt x="392" y="16044"/>
                  </a:cubicBezTo>
                  <a:cubicBezTo>
                    <a:pt x="262" y="14868"/>
                    <a:pt x="0" y="12646"/>
                    <a:pt x="0" y="10882"/>
                  </a:cubicBezTo>
                  <a:cubicBezTo>
                    <a:pt x="65" y="10490"/>
                    <a:pt x="65" y="10163"/>
                    <a:pt x="65" y="9771"/>
                  </a:cubicBezTo>
                  <a:cubicBezTo>
                    <a:pt x="0" y="8660"/>
                    <a:pt x="0" y="7484"/>
                    <a:pt x="2288" y="5262"/>
                  </a:cubicBezTo>
                  <a:cubicBezTo>
                    <a:pt x="2876" y="4870"/>
                    <a:pt x="4901" y="3433"/>
                    <a:pt x="6600" y="2322"/>
                  </a:cubicBezTo>
                  <a:cubicBezTo>
                    <a:pt x="8103" y="1276"/>
                    <a:pt x="8691" y="884"/>
                    <a:pt x="8887" y="754"/>
                  </a:cubicBezTo>
                  <a:lnTo>
                    <a:pt x="8887" y="754"/>
                  </a:lnTo>
                  <a:cubicBezTo>
                    <a:pt x="9802" y="100"/>
                    <a:pt x="11044" y="-161"/>
                    <a:pt x="12220" y="100"/>
                  </a:cubicBezTo>
                  <a:cubicBezTo>
                    <a:pt x="13396" y="427"/>
                    <a:pt x="14376" y="1146"/>
                    <a:pt x="14964" y="2257"/>
                  </a:cubicBezTo>
                  <a:lnTo>
                    <a:pt x="20453" y="12712"/>
                  </a:lnTo>
                  <a:cubicBezTo>
                    <a:pt x="21564" y="14672"/>
                    <a:pt x="20845" y="17220"/>
                    <a:pt x="18819" y="18331"/>
                  </a:cubicBezTo>
                  <a:lnTo>
                    <a:pt x="13592" y="20880"/>
                  </a:lnTo>
                  <a:cubicBezTo>
                    <a:pt x="13527" y="20880"/>
                    <a:pt x="13461" y="20880"/>
                    <a:pt x="13461" y="20880"/>
                  </a:cubicBezTo>
                  <a:lnTo>
                    <a:pt x="13265" y="20945"/>
                  </a:lnTo>
                  <a:cubicBezTo>
                    <a:pt x="10651" y="21206"/>
                    <a:pt x="8430" y="21402"/>
                    <a:pt x="6796" y="21402"/>
                  </a:cubicBezTo>
                  <a:lnTo>
                    <a:pt x="6796" y="21402"/>
                  </a:lnTo>
                  <a:close/>
                  <a:moveTo>
                    <a:pt x="8364" y="11274"/>
                  </a:moveTo>
                  <a:cubicBezTo>
                    <a:pt x="8364" y="11731"/>
                    <a:pt x="8364" y="12320"/>
                    <a:pt x="8430" y="12973"/>
                  </a:cubicBezTo>
                  <a:cubicBezTo>
                    <a:pt x="9214" y="12908"/>
                    <a:pt x="10063" y="12842"/>
                    <a:pt x="11044" y="12777"/>
                  </a:cubicBezTo>
                  <a:lnTo>
                    <a:pt x="9737" y="10294"/>
                  </a:lnTo>
                  <a:cubicBezTo>
                    <a:pt x="9279" y="10621"/>
                    <a:pt x="8757" y="10947"/>
                    <a:pt x="8364" y="1127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6059C480-A77F-45ED-B33A-BC92DC2AA040}"/>
                </a:ext>
              </a:extLst>
            </p:cNvPr>
            <p:cNvSpPr/>
            <p:nvPr/>
          </p:nvSpPr>
          <p:spPr>
            <a:xfrm>
              <a:off x="10917528" y="2631803"/>
              <a:ext cx="26138" cy="26138"/>
            </a:xfrm>
            <a:custGeom>
              <a:avLst/>
              <a:gdLst>
                <a:gd name="connsiteX0" fmla="*/ 14706 w 26137"/>
                <a:gd name="connsiteY0" fmla="*/ 29254 h 26137"/>
                <a:gd name="connsiteX1" fmla="*/ 11308 w 26137"/>
                <a:gd name="connsiteY1" fmla="*/ 27555 h 26137"/>
                <a:gd name="connsiteX2" fmla="*/ 10459 w 26137"/>
                <a:gd name="connsiteY2" fmla="*/ 26379 h 26137"/>
                <a:gd name="connsiteX3" fmla="*/ 3010 w 26137"/>
                <a:gd name="connsiteY3" fmla="*/ 14029 h 26137"/>
                <a:gd name="connsiteX4" fmla="*/ 200 w 26137"/>
                <a:gd name="connsiteY4" fmla="*/ 5534 h 26137"/>
                <a:gd name="connsiteX5" fmla="*/ 200 w 26137"/>
                <a:gd name="connsiteY5" fmla="*/ 5534 h 26137"/>
                <a:gd name="connsiteX6" fmla="*/ 1181 w 26137"/>
                <a:gd name="connsiteY6" fmla="*/ 1287 h 26137"/>
                <a:gd name="connsiteX7" fmla="*/ 5362 w 26137"/>
                <a:gd name="connsiteY7" fmla="*/ 176 h 26137"/>
                <a:gd name="connsiteX8" fmla="*/ 18627 w 26137"/>
                <a:gd name="connsiteY8" fmla="*/ 4031 h 26137"/>
                <a:gd name="connsiteX9" fmla="*/ 18627 w 26137"/>
                <a:gd name="connsiteY9" fmla="*/ 4031 h 26137"/>
                <a:gd name="connsiteX10" fmla="*/ 21437 w 26137"/>
                <a:gd name="connsiteY10" fmla="*/ 6710 h 26137"/>
                <a:gd name="connsiteX11" fmla="*/ 25945 w 26137"/>
                <a:gd name="connsiteY11" fmla="*/ 20302 h 26137"/>
                <a:gd name="connsiteX12" fmla="*/ 23789 w 26137"/>
                <a:gd name="connsiteY12" fmla="*/ 25399 h 26137"/>
                <a:gd name="connsiteX13" fmla="*/ 16471 w 26137"/>
                <a:gd name="connsiteY13" fmla="*/ 28862 h 26137"/>
                <a:gd name="connsiteX14" fmla="*/ 14706 w 26137"/>
                <a:gd name="connsiteY14" fmla="*/ 29254 h 26137"/>
                <a:gd name="connsiteX15" fmla="*/ 11048 w 26137"/>
                <a:gd name="connsiteY15" fmla="*/ 11742 h 26137"/>
                <a:gd name="connsiteX16" fmla="*/ 14576 w 26137"/>
                <a:gd name="connsiteY16" fmla="*/ 17557 h 26137"/>
                <a:gd name="connsiteX17" fmla="*/ 16078 w 26137"/>
                <a:gd name="connsiteY17" fmla="*/ 19779 h 26137"/>
                <a:gd name="connsiteX18" fmla="*/ 16863 w 26137"/>
                <a:gd name="connsiteY18" fmla="*/ 19452 h 26137"/>
                <a:gd name="connsiteX19" fmla="*/ 14184 w 26137"/>
                <a:gd name="connsiteY19" fmla="*/ 11415 h 26137"/>
                <a:gd name="connsiteX20" fmla="*/ 10590 w 26137"/>
                <a:gd name="connsiteY20" fmla="*/ 10370 h 26137"/>
                <a:gd name="connsiteX21" fmla="*/ 11048 w 26137"/>
                <a:gd name="connsiteY21" fmla="*/ 11742 h 26137"/>
                <a:gd name="connsiteX22" fmla="*/ 11048 w 26137"/>
                <a:gd name="connsiteY22" fmla="*/ 11742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6137" h="26137">
                  <a:moveTo>
                    <a:pt x="14706" y="29254"/>
                  </a:moveTo>
                  <a:cubicBezTo>
                    <a:pt x="13335" y="29254"/>
                    <a:pt x="12093" y="28601"/>
                    <a:pt x="11308" y="27555"/>
                  </a:cubicBezTo>
                  <a:cubicBezTo>
                    <a:pt x="11178" y="27424"/>
                    <a:pt x="10851" y="26902"/>
                    <a:pt x="10459" y="26379"/>
                  </a:cubicBezTo>
                  <a:cubicBezTo>
                    <a:pt x="8629" y="23700"/>
                    <a:pt x="4186" y="17492"/>
                    <a:pt x="3010" y="14029"/>
                  </a:cubicBezTo>
                  <a:cubicBezTo>
                    <a:pt x="2356" y="11872"/>
                    <a:pt x="331" y="5795"/>
                    <a:pt x="200" y="5534"/>
                  </a:cubicBezTo>
                  <a:lnTo>
                    <a:pt x="200" y="5534"/>
                  </a:lnTo>
                  <a:cubicBezTo>
                    <a:pt x="-258" y="4031"/>
                    <a:pt x="70" y="2463"/>
                    <a:pt x="1181" y="1287"/>
                  </a:cubicBezTo>
                  <a:cubicBezTo>
                    <a:pt x="2226" y="176"/>
                    <a:pt x="3859" y="-282"/>
                    <a:pt x="5362" y="176"/>
                  </a:cubicBezTo>
                  <a:lnTo>
                    <a:pt x="18627" y="4031"/>
                  </a:lnTo>
                  <a:lnTo>
                    <a:pt x="18627" y="4031"/>
                  </a:lnTo>
                  <a:cubicBezTo>
                    <a:pt x="19934" y="4358"/>
                    <a:pt x="20979" y="5403"/>
                    <a:pt x="21437" y="6710"/>
                  </a:cubicBezTo>
                  <a:lnTo>
                    <a:pt x="25945" y="20302"/>
                  </a:lnTo>
                  <a:cubicBezTo>
                    <a:pt x="26599" y="22262"/>
                    <a:pt x="25685" y="24484"/>
                    <a:pt x="23789" y="25399"/>
                  </a:cubicBezTo>
                  <a:lnTo>
                    <a:pt x="16471" y="28862"/>
                  </a:lnTo>
                  <a:cubicBezTo>
                    <a:pt x="15883" y="29123"/>
                    <a:pt x="15294" y="29254"/>
                    <a:pt x="14706" y="29254"/>
                  </a:cubicBezTo>
                  <a:close/>
                  <a:moveTo>
                    <a:pt x="11048" y="11742"/>
                  </a:moveTo>
                  <a:cubicBezTo>
                    <a:pt x="11178" y="12134"/>
                    <a:pt x="12877" y="15205"/>
                    <a:pt x="14576" y="17557"/>
                  </a:cubicBezTo>
                  <a:cubicBezTo>
                    <a:pt x="15099" y="18341"/>
                    <a:pt x="15621" y="19126"/>
                    <a:pt x="16078" y="19779"/>
                  </a:cubicBezTo>
                  <a:lnTo>
                    <a:pt x="16863" y="19452"/>
                  </a:lnTo>
                  <a:lnTo>
                    <a:pt x="14184" y="11415"/>
                  </a:lnTo>
                  <a:lnTo>
                    <a:pt x="10590" y="10370"/>
                  </a:lnTo>
                  <a:cubicBezTo>
                    <a:pt x="10786" y="10892"/>
                    <a:pt x="10917" y="11350"/>
                    <a:pt x="11048" y="11742"/>
                  </a:cubicBezTo>
                  <a:lnTo>
                    <a:pt x="11048" y="11742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97997B83-72A9-4E8F-B1BB-F12AB61D685C}"/>
                </a:ext>
              </a:extLst>
            </p:cNvPr>
            <p:cNvSpPr/>
            <p:nvPr/>
          </p:nvSpPr>
          <p:spPr>
            <a:xfrm>
              <a:off x="10892114" y="2698987"/>
              <a:ext cx="156825" cy="222169"/>
            </a:xfrm>
            <a:custGeom>
              <a:avLst/>
              <a:gdLst>
                <a:gd name="connsiteX0" fmla="*/ 97820 w 156825"/>
                <a:gd name="connsiteY0" fmla="*/ 227170 h 222169"/>
                <a:gd name="connsiteX1" fmla="*/ 81876 w 156825"/>
                <a:gd name="connsiteY1" fmla="*/ 227170 h 222169"/>
                <a:gd name="connsiteX2" fmla="*/ 78740 w 156825"/>
                <a:gd name="connsiteY2" fmla="*/ 225733 h 222169"/>
                <a:gd name="connsiteX3" fmla="*/ 77694 w 156825"/>
                <a:gd name="connsiteY3" fmla="*/ 222466 h 222169"/>
                <a:gd name="connsiteX4" fmla="*/ 79131 w 156825"/>
                <a:gd name="connsiteY4" fmla="*/ 211030 h 222169"/>
                <a:gd name="connsiteX5" fmla="*/ 73970 w 156825"/>
                <a:gd name="connsiteY5" fmla="*/ 205672 h 222169"/>
                <a:gd name="connsiteX6" fmla="*/ 72793 w 156825"/>
                <a:gd name="connsiteY6" fmla="*/ 202797 h 222169"/>
                <a:gd name="connsiteX7" fmla="*/ 72793 w 156825"/>
                <a:gd name="connsiteY7" fmla="*/ 188029 h 222169"/>
                <a:gd name="connsiteX8" fmla="*/ 64429 w 156825"/>
                <a:gd name="connsiteY8" fmla="*/ 169994 h 222169"/>
                <a:gd name="connsiteX9" fmla="*/ 64429 w 156825"/>
                <a:gd name="connsiteY9" fmla="*/ 166531 h 222169"/>
                <a:gd name="connsiteX10" fmla="*/ 70768 w 156825"/>
                <a:gd name="connsiteY10" fmla="*/ 152351 h 222169"/>
                <a:gd name="connsiteX11" fmla="*/ 69069 w 156825"/>
                <a:gd name="connsiteY11" fmla="*/ 139348 h 222169"/>
                <a:gd name="connsiteX12" fmla="*/ 61358 w 156825"/>
                <a:gd name="connsiteY12" fmla="*/ 125757 h 222169"/>
                <a:gd name="connsiteX13" fmla="*/ 60836 w 156825"/>
                <a:gd name="connsiteY13" fmla="*/ 122947 h 222169"/>
                <a:gd name="connsiteX14" fmla="*/ 63057 w 156825"/>
                <a:gd name="connsiteY14" fmla="*/ 110205 h 222169"/>
                <a:gd name="connsiteX15" fmla="*/ 62665 w 156825"/>
                <a:gd name="connsiteY15" fmla="*/ 107068 h 222169"/>
                <a:gd name="connsiteX16" fmla="*/ 56850 w 156825"/>
                <a:gd name="connsiteY16" fmla="*/ 108506 h 222169"/>
                <a:gd name="connsiteX17" fmla="*/ 52014 w 156825"/>
                <a:gd name="connsiteY17" fmla="*/ 106153 h 222169"/>
                <a:gd name="connsiteX18" fmla="*/ 50250 w 156825"/>
                <a:gd name="connsiteY18" fmla="*/ 102102 h 222169"/>
                <a:gd name="connsiteX19" fmla="*/ 40775 w 156825"/>
                <a:gd name="connsiteY19" fmla="*/ 106611 h 222169"/>
                <a:gd name="connsiteX20" fmla="*/ 23851 w 156825"/>
                <a:gd name="connsiteY20" fmla="*/ 110205 h 222169"/>
                <a:gd name="connsiteX21" fmla="*/ 19734 w 156825"/>
                <a:gd name="connsiteY21" fmla="*/ 108702 h 222169"/>
                <a:gd name="connsiteX22" fmla="*/ 3790 w 156825"/>
                <a:gd name="connsiteY22" fmla="*/ 89229 h 222169"/>
                <a:gd name="connsiteX23" fmla="*/ 3725 w 156825"/>
                <a:gd name="connsiteY23" fmla="*/ 89099 h 222169"/>
                <a:gd name="connsiteX24" fmla="*/ 2941 w 156825"/>
                <a:gd name="connsiteY24" fmla="*/ 87334 h 222169"/>
                <a:gd name="connsiteX25" fmla="*/ 0 w 156825"/>
                <a:gd name="connsiteY25" fmla="*/ 70672 h 222169"/>
                <a:gd name="connsiteX26" fmla="*/ 131 w 156825"/>
                <a:gd name="connsiteY26" fmla="*/ 68711 h 222169"/>
                <a:gd name="connsiteX27" fmla="*/ 5424 w 156825"/>
                <a:gd name="connsiteY27" fmla="*/ 52375 h 222169"/>
                <a:gd name="connsiteX28" fmla="*/ 5424 w 156825"/>
                <a:gd name="connsiteY28" fmla="*/ 35778 h 222169"/>
                <a:gd name="connsiteX29" fmla="*/ 6665 w 156825"/>
                <a:gd name="connsiteY29" fmla="*/ 32837 h 222169"/>
                <a:gd name="connsiteX30" fmla="*/ 7776 w 156825"/>
                <a:gd name="connsiteY30" fmla="*/ 31727 h 222169"/>
                <a:gd name="connsiteX31" fmla="*/ 13722 w 156825"/>
                <a:gd name="connsiteY31" fmla="*/ 31661 h 222169"/>
                <a:gd name="connsiteX32" fmla="*/ 13853 w 156825"/>
                <a:gd name="connsiteY32" fmla="*/ 37477 h 222169"/>
                <a:gd name="connsiteX33" fmla="*/ 13592 w 156825"/>
                <a:gd name="connsiteY33" fmla="*/ 54270 h 222169"/>
                <a:gd name="connsiteX34" fmla="*/ 8364 w 156825"/>
                <a:gd name="connsiteY34" fmla="*/ 70279 h 222169"/>
                <a:gd name="connsiteX35" fmla="*/ 10913 w 156825"/>
                <a:gd name="connsiteY35" fmla="*/ 84721 h 222169"/>
                <a:gd name="connsiteX36" fmla="*/ 24635 w 156825"/>
                <a:gd name="connsiteY36" fmla="*/ 101449 h 222169"/>
                <a:gd name="connsiteX37" fmla="*/ 38553 w 156825"/>
                <a:gd name="connsiteY37" fmla="*/ 98508 h 222169"/>
                <a:gd name="connsiteX38" fmla="*/ 50445 w 156825"/>
                <a:gd name="connsiteY38" fmla="*/ 92693 h 222169"/>
                <a:gd name="connsiteX39" fmla="*/ 53713 w 156825"/>
                <a:gd name="connsiteY39" fmla="*/ 92496 h 222169"/>
                <a:gd name="connsiteX40" fmla="*/ 56066 w 156825"/>
                <a:gd name="connsiteY40" fmla="*/ 94718 h 222169"/>
                <a:gd name="connsiteX41" fmla="*/ 58222 w 156825"/>
                <a:gd name="connsiteY41" fmla="*/ 99554 h 222169"/>
                <a:gd name="connsiteX42" fmla="*/ 65279 w 156825"/>
                <a:gd name="connsiteY42" fmla="*/ 97789 h 222169"/>
                <a:gd name="connsiteX43" fmla="*/ 68677 w 156825"/>
                <a:gd name="connsiteY43" fmla="*/ 98443 h 222169"/>
                <a:gd name="connsiteX44" fmla="*/ 70441 w 156825"/>
                <a:gd name="connsiteY44" fmla="*/ 101383 h 222169"/>
                <a:gd name="connsiteX45" fmla="*/ 71421 w 156825"/>
                <a:gd name="connsiteY45" fmla="*/ 109878 h 222169"/>
                <a:gd name="connsiteX46" fmla="*/ 71356 w 156825"/>
                <a:gd name="connsiteY46" fmla="*/ 110989 h 222169"/>
                <a:gd name="connsiteX47" fmla="*/ 69330 w 156825"/>
                <a:gd name="connsiteY47" fmla="*/ 122881 h 222169"/>
                <a:gd name="connsiteX48" fmla="*/ 77237 w 156825"/>
                <a:gd name="connsiteY48" fmla="*/ 137388 h 222169"/>
                <a:gd name="connsiteX49" fmla="*/ 79197 w 156825"/>
                <a:gd name="connsiteY49" fmla="*/ 152417 h 222169"/>
                <a:gd name="connsiteX50" fmla="*/ 79197 w 156825"/>
                <a:gd name="connsiteY50" fmla="*/ 152482 h 222169"/>
                <a:gd name="connsiteX51" fmla="*/ 78936 w 156825"/>
                <a:gd name="connsiteY51" fmla="*/ 154573 h 222169"/>
                <a:gd name="connsiteX52" fmla="*/ 78871 w 156825"/>
                <a:gd name="connsiteY52" fmla="*/ 154704 h 222169"/>
                <a:gd name="connsiteX53" fmla="*/ 72793 w 156825"/>
                <a:gd name="connsiteY53" fmla="*/ 168230 h 222169"/>
                <a:gd name="connsiteX54" fmla="*/ 80830 w 156825"/>
                <a:gd name="connsiteY54" fmla="*/ 185350 h 222169"/>
                <a:gd name="connsiteX55" fmla="*/ 81157 w 156825"/>
                <a:gd name="connsiteY55" fmla="*/ 187114 h 222169"/>
                <a:gd name="connsiteX56" fmla="*/ 81223 w 156825"/>
                <a:gd name="connsiteY56" fmla="*/ 201098 h 222169"/>
                <a:gd name="connsiteX57" fmla="*/ 86581 w 156825"/>
                <a:gd name="connsiteY57" fmla="*/ 206718 h 222169"/>
                <a:gd name="connsiteX58" fmla="*/ 87692 w 156825"/>
                <a:gd name="connsiteY58" fmla="*/ 210116 h 222169"/>
                <a:gd name="connsiteX59" fmla="*/ 86581 w 156825"/>
                <a:gd name="connsiteY59" fmla="*/ 218741 h 222169"/>
                <a:gd name="connsiteX60" fmla="*/ 96121 w 156825"/>
                <a:gd name="connsiteY60" fmla="*/ 218741 h 222169"/>
                <a:gd name="connsiteX61" fmla="*/ 104028 w 156825"/>
                <a:gd name="connsiteY61" fmla="*/ 210769 h 222169"/>
                <a:gd name="connsiteX62" fmla="*/ 105988 w 156825"/>
                <a:gd name="connsiteY62" fmla="*/ 207567 h 222169"/>
                <a:gd name="connsiteX63" fmla="*/ 111738 w 156825"/>
                <a:gd name="connsiteY63" fmla="*/ 206195 h 222169"/>
                <a:gd name="connsiteX64" fmla="*/ 113111 w 156825"/>
                <a:gd name="connsiteY64" fmla="*/ 212010 h 222169"/>
                <a:gd name="connsiteX65" fmla="*/ 110301 w 156825"/>
                <a:gd name="connsiteY65" fmla="*/ 216323 h 222169"/>
                <a:gd name="connsiteX66" fmla="*/ 100826 w 156825"/>
                <a:gd name="connsiteY66" fmla="*/ 225863 h 222169"/>
                <a:gd name="connsiteX67" fmla="*/ 97820 w 156825"/>
                <a:gd name="connsiteY67" fmla="*/ 227170 h 222169"/>
                <a:gd name="connsiteX68" fmla="*/ 116116 w 156825"/>
                <a:gd name="connsiteY68" fmla="*/ 203254 h 222169"/>
                <a:gd name="connsiteX69" fmla="*/ 114548 w 156825"/>
                <a:gd name="connsiteY69" fmla="*/ 202993 h 222169"/>
                <a:gd name="connsiteX70" fmla="*/ 112261 w 156825"/>
                <a:gd name="connsiteY70" fmla="*/ 197504 h 222169"/>
                <a:gd name="connsiteX71" fmla="*/ 117684 w 156825"/>
                <a:gd name="connsiteY71" fmla="*/ 195217 h 222169"/>
                <a:gd name="connsiteX72" fmla="*/ 119971 w 156825"/>
                <a:gd name="connsiteY72" fmla="*/ 200706 h 222169"/>
                <a:gd name="connsiteX73" fmla="*/ 116116 w 156825"/>
                <a:gd name="connsiteY73" fmla="*/ 203254 h 222169"/>
                <a:gd name="connsiteX74" fmla="*/ 119971 w 156825"/>
                <a:gd name="connsiteY74" fmla="*/ 191492 h 222169"/>
                <a:gd name="connsiteX75" fmla="*/ 115724 w 156825"/>
                <a:gd name="connsiteY75" fmla="*/ 187310 h 222169"/>
                <a:gd name="connsiteX76" fmla="*/ 115724 w 156825"/>
                <a:gd name="connsiteY76" fmla="*/ 175091 h 222169"/>
                <a:gd name="connsiteX77" fmla="*/ 117162 w 156825"/>
                <a:gd name="connsiteY77" fmla="*/ 171955 h 222169"/>
                <a:gd name="connsiteX78" fmla="*/ 128466 w 156825"/>
                <a:gd name="connsiteY78" fmla="*/ 161826 h 222169"/>
                <a:gd name="connsiteX79" fmla="*/ 128466 w 156825"/>
                <a:gd name="connsiteY79" fmla="*/ 146471 h 222169"/>
                <a:gd name="connsiteX80" fmla="*/ 123827 w 156825"/>
                <a:gd name="connsiteY80" fmla="*/ 132160 h 222169"/>
                <a:gd name="connsiteX81" fmla="*/ 124546 w 156825"/>
                <a:gd name="connsiteY81" fmla="*/ 128174 h 222169"/>
                <a:gd name="connsiteX82" fmla="*/ 142188 w 156825"/>
                <a:gd name="connsiteY82" fmla="*/ 106611 h 222169"/>
                <a:gd name="connsiteX83" fmla="*/ 150683 w 156825"/>
                <a:gd name="connsiteY83" fmla="*/ 92235 h 222169"/>
                <a:gd name="connsiteX84" fmla="*/ 150683 w 156825"/>
                <a:gd name="connsiteY84" fmla="*/ 88118 h 222169"/>
                <a:gd name="connsiteX85" fmla="*/ 147351 w 156825"/>
                <a:gd name="connsiteY85" fmla="*/ 86093 h 222169"/>
                <a:gd name="connsiteX86" fmla="*/ 146893 w 156825"/>
                <a:gd name="connsiteY86" fmla="*/ 82956 h 222169"/>
                <a:gd name="connsiteX87" fmla="*/ 148854 w 156825"/>
                <a:gd name="connsiteY87" fmla="*/ 80408 h 222169"/>
                <a:gd name="connsiteX88" fmla="*/ 152709 w 156825"/>
                <a:gd name="connsiteY88" fmla="*/ 78121 h 222169"/>
                <a:gd name="connsiteX89" fmla="*/ 156891 w 156825"/>
                <a:gd name="connsiteY89" fmla="*/ 78055 h 222169"/>
                <a:gd name="connsiteX90" fmla="*/ 159047 w 156825"/>
                <a:gd name="connsiteY90" fmla="*/ 81715 h 222169"/>
                <a:gd name="connsiteX91" fmla="*/ 159047 w 156825"/>
                <a:gd name="connsiteY91" fmla="*/ 93411 h 222169"/>
                <a:gd name="connsiteX92" fmla="*/ 159047 w 156825"/>
                <a:gd name="connsiteY92" fmla="*/ 93477 h 222169"/>
                <a:gd name="connsiteX93" fmla="*/ 158459 w 156825"/>
                <a:gd name="connsiteY93" fmla="*/ 95437 h 222169"/>
                <a:gd name="connsiteX94" fmla="*/ 158459 w 156825"/>
                <a:gd name="connsiteY94" fmla="*/ 95502 h 222169"/>
                <a:gd name="connsiteX95" fmla="*/ 148854 w 156825"/>
                <a:gd name="connsiteY95" fmla="*/ 111642 h 222169"/>
                <a:gd name="connsiteX96" fmla="*/ 132452 w 156825"/>
                <a:gd name="connsiteY96" fmla="*/ 131703 h 222169"/>
                <a:gd name="connsiteX97" fmla="*/ 136896 w 156825"/>
                <a:gd name="connsiteY97" fmla="*/ 145752 h 222169"/>
                <a:gd name="connsiteX98" fmla="*/ 136896 w 156825"/>
                <a:gd name="connsiteY98" fmla="*/ 163721 h 222169"/>
                <a:gd name="connsiteX99" fmla="*/ 135458 w 156825"/>
                <a:gd name="connsiteY99" fmla="*/ 166858 h 222169"/>
                <a:gd name="connsiteX100" fmla="*/ 124088 w 156825"/>
                <a:gd name="connsiteY100" fmla="*/ 176986 h 222169"/>
                <a:gd name="connsiteX101" fmla="*/ 124088 w 156825"/>
                <a:gd name="connsiteY101" fmla="*/ 187245 h 222169"/>
                <a:gd name="connsiteX102" fmla="*/ 124153 w 156825"/>
                <a:gd name="connsiteY102" fmla="*/ 187310 h 222169"/>
                <a:gd name="connsiteX103" fmla="*/ 119971 w 156825"/>
                <a:gd name="connsiteY103" fmla="*/ 191492 h 222169"/>
                <a:gd name="connsiteX104" fmla="*/ 140620 w 156825"/>
                <a:gd name="connsiteY104" fmla="*/ 92039 h 222169"/>
                <a:gd name="connsiteX105" fmla="*/ 137288 w 156825"/>
                <a:gd name="connsiteY105" fmla="*/ 90405 h 222169"/>
                <a:gd name="connsiteX106" fmla="*/ 132060 w 156825"/>
                <a:gd name="connsiteY106" fmla="*/ 83348 h 222169"/>
                <a:gd name="connsiteX107" fmla="*/ 118077 w 156825"/>
                <a:gd name="connsiteY107" fmla="*/ 48977 h 222169"/>
                <a:gd name="connsiteX108" fmla="*/ 111346 w 156825"/>
                <a:gd name="connsiteY108" fmla="*/ 31465 h 222169"/>
                <a:gd name="connsiteX109" fmla="*/ 106053 w 156825"/>
                <a:gd name="connsiteY109" fmla="*/ 33360 h 222169"/>
                <a:gd name="connsiteX110" fmla="*/ 102851 w 156825"/>
                <a:gd name="connsiteY110" fmla="*/ 33230 h 222169"/>
                <a:gd name="connsiteX111" fmla="*/ 100695 w 156825"/>
                <a:gd name="connsiteY111" fmla="*/ 30812 h 222169"/>
                <a:gd name="connsiteX112" fmla="*/ 99258 w 156825"/>
                <a:gd name="connsiteY112" fmla="*/ 26761 h 222169"/>
                <a:gd name="connsiteX113" fmla="*/ 92853 w 156825"/>
                <a:gd name="connsiteY113" fmla="*/ 25650 h 222169"/>
                <a:gd name="connsiteX114" fmla="*/ 87888 w 156825"/>
                <a:gd name="connsiteY114" fmla="*/ 31008 h 222169"/>
                <a:gd name="connsiteX115" fmla="*/ 82595 w 156825"/>
                <a:gd name="connsiteY115" fmla="*/ 31727 h 222169"/>
                <a:gd name="connsiteX116" fmla="*/ 70963 w 156825"/>
                <a:gd name="connsiteY116" fmla="*/ 24473 h 222169"/>
                <a:gd name="connsiteX117" fmla="*/ 64429 w 156825"/>
                <a:gd name="connsiteY117" fmla="*/ 19573 h 222169"/>
                <a:gd name="connsiteX118" fmla="*/ 62795 w 156825"/>
                <a:gd name="connsiteY118" fmla="*/ 16894 h 222169"/>
                <a:gd name="connsiteX119" fmla="*/ 61554 w 156825"/>
                <a:gd name="connsiteY119" fmla="*/ 9314 h 222169"/>
                <a:gd name="connsiteX120" fmla="*/ 52928 w 156825"/>
                <a:gd name="connsiteY120" fmla="*/ 11274 h 222169"/>
                <a:gd name="connsiteX121" fmla="*/ 39403 w 156825"/>
                <a:gd name="connsiteY121" fmla="*/ 16436 h 222169"/>
                <a:gd name="connsiteX122" fmla="*/ 26072 w 156825"/>
                <a:gd name="connsiteY122" fmla="*/ 18919 h 222169"/>
                <a:gd name="connsiteX123" fmla="*/ 23132 w 156825"/>
                <a:gd name="connsiteY123" fmla="*/ 26957 h 222169"/>
                <a:gd name="connsiteX124" fmla="*/ 17773 w 156825"/>
                <a:gd name="connsiteY124" fmla="*/ 29440 h 222169"/>
                <a:gd name="connsiteX125" fmla="*/ 15290 w 156825"/>
                <a:gd name="connsiteY125" fmla="*/ 24016 h 222169"/>
                <a:gd name="connsiteX126" fmla="*/ 19081 w 156825"/>
                <a:gd name="connsiteY126" fmla="*/ 13822 h 222169"/>
                <a:gd name="connsiteX127" fmla="*/ 22217 w 156825"/>
                <a:gd name="connsiteY127" fmla="*/ 11143 h 222169"/>
                <a:gd name="connsiteX128" fmla="*/ 37507 w 156825"/>
                <a:gd name="connsiteY128" fmla="*/ 8268 h 222169"/>
                <a:gd name="connsiteX129" fmla="*/ 50772 w 156825"/>
                <a:gd name="connsiteY129" fmla="*/ 3171 h 222169"/>
                <a:gd name="connsiteX130" fmla="*/ 64037 w 156825"/>
                <a:gd name="connsiteY130" fmla="*/ 100 h 222169"/>
                <a:gd name="connsiteX131" fmla="*/ 67305 w 156825"/>
                <a:gd name="connsiteY131" fmla="*/ 754 h 222169"/>
                <a:gd name="connsiteX132" fmla="*/ 69069 w 156825"/>
                <a:gd name="connsiteY132" fmla="*/ 3563 h 222169"/>
                <a:gd name="connsiteX133" fmla="*/ 70768 w 156825"/>
                <a:gd name="connsiteY133" fmla="*/ 13888 h 222169"/>
                <a:gd name="connsiteX134" fmla="*/ 75799 w 156825"/>
                <a:gd name="connsiteY134" fmla="*/ 17678 h 222169"/>
                <a:gd name="connsiteX135" fmla="*/ 84098 w 156825"/>
                <a:gd name="connsiteY135" fmla="*/ 22840 h 222169"/>
                <a:gd name="connsiteX136" fmla="*/ 88280 w 156825"/>
                <a:gd name="connsiteY136" fmla="*/ 18331 h 222169"/>
                <a:gd name="connsiteX137" fmla="*/ 92069 w 156825"/>
                <a:gd name="connsiteY137" fmla="*/ 17024 h 222169"/>
                <a:gd name="connsiteX138" fmla="*/ 103113 w 156825"/>
                <a:gd name="connsiteY138" fmla="*/ 18985 h 222169"/>
                <a:gd name="connsiteX139" fmla="*/ 106380 w 156825"/>
                <a:gd name="connsiteY139" fmla="*/ 21729 h 222169"/>
                <a:gd name="connsiteX140" fmla="*/ 107164 w 156825"/>
                <a:gd name="connsiteY140" fmla="*/ 24081 h 222169"/>
                <a:gd name="connsiteX141" fmla="*/ 112392 w 156825"/>
                <a:gd name="connsiteY141" fmla="*/ 22186 h 222169"/>
                <a:gd name="connsiteX142" fmla="*/ 117684 w 156825"/>
                <a:gd name="connsiteY142" fmla="*/ 24604 h 222169"/>
                <a:gd name="connsiteX143" fmla="*/ 125852 w 156825"/>
                <a:gd name="connsiteY143" fmla="*/ 45906 h 222169"/>
                <a:gd name="connsiteX144" fmla="*/ 139575 w 156825"/>
                <a:gd name="connsiteY144" fmla="*/ 79624 h 222169"/>
                <a:gd name="connsiteX145" fmla="*/ 143953 w 156825"/>
                <a:gd name="connsiteY145" fmla="*/ 85309 h 222169"/>
                <a:gd name="connsiteX146" fmla="*/ 144802 w 156825"/>
                <a:gd name="connsiteY146" fmla="*/ 88380 h 222169"/>
                <a:gd name="connsiteX147" fmla="*/ 143169 w 156825"/>
                <a:gd name="connsiteY147" fmla="*/ 91190 h 222169"/>
                <a:gd name="connsiteX148" fmla="*/ 140620 w 156825"/>
                <a:gd name="connsiteY148" fmla="*/ 92039 h 22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156825" h="222169">
                  <a:moveTo>
                    <a:pt x="97820" y="227170"/>
                  </a:moveTo>
                  <a:lnTo>
                    <a:pt x="81876" y="227170"/>
                  </a:lnTo>
                  <a:cubicBezTo>
                    <a:pt x="80700" y="227170"/>
                    <a:pt x="79524" y="226648"/>
                    <a:pt x="78740" y="225733"/>
                  </a:cubicBezTo>
                  <a:cubicBezTo>
                    <a:pt x="77956" y="224818"/>
                    <a:pt x="77563" y="223576"/>
                    <a:pt x="77694" y="222466"/>
                  </a:cubicBezTo>
                  <a:lnTo>
                    <a:pt x="79131" y="211030"/>
                  </a:lnTo>
                  <a:lnTo>
                    <a:pt x="73970" y="205672"/>
                  </a:lnTo>
                  <a:cubicBezTo>
                    <a:pt x="73250" y="204888"/>
                    <a:pt x="72793" y="203842"/>
                    <a:pt x="72793" y="202797"/>
                  </a:cubicBezTo>
                  <a:lnTo>
                    <a:pt x="72793" y="188029"/>
                  </a:lnTo>
                  <a:lnTo>
                    <a:pt x="64429" y="169994"/>
                  </a:lnTo>
                  <a:cubicBezTo>
                    <a:pt x="63907" y="168949"/>
                    <a:pt x="63907" y="167642"/>
                    <a:pt x="64429" y="166531"/>
                  </a:cubicBezTo>
                  <a:lnTo>
                    <a:pt x="70768" y="152351"/>
                  </a:lnTo>
                  <a:lnTo>
                    <a:pt x="69069" y="139348"/>
                  </a:lnTo>
                  <a:lnTo>
                    <a:pt x="61358" y="125757"/>
                  </a:lnTo>
                  <a:cubicBezTo>
                    <a:pt x="60836" y="124907"/>
                    <a:pt x="60705" y="123927"/>
                    <a:pt x="60836" y="122947"/>
                  </a:cubicBezTo>
                  <a:lnTo>
                    <a:pt x="63057" y="110205"/>
                  </a:lnTo>
                  <a:lnTo>
                    <a:pt x="62665" y="107068"/>
                  </a:lnTo>
                  <a:lnTo>
                    <a:pt x="56850" y="108506"/>
                  </a:lnTo>
                  <a:cubicBezTo>
                    <a:pt x="54889" y="108963"/>
                    <a:pt x="52863" y="107983"/>
                    <a:pt x="52014" y="106153"/>
                  </a:cubicBezTo>
                  <a:lnTo>
                    <a:pt x="50250" y="102102"/>
                  </a:lnTo>
                  <a:lnTo>
                    <a:pt x="40775" y="106611"/>
                  </a:lnTo>
                  <a:lnTo>
                    <a:pt x="23851" y="110205"/>
                  </a:lnTo>
                  <a:cubicBezTo>
                    <a:pt x="22348" y="110531"/>
                    <a:pt x="20714" y="109943"/>
                    <a:pt x="19734" y="108702"/>
                  </a:cubicBezTo>
                  <a:lnTo>
                    <a:pt x="3790" y="89229"/>
                  </a:lnTo>
                  <a:cubicBezTo>
                    <a:pt x="3790" y="89164"/>
                    <a:pt x="3725" y="89164"/>
                    <a:pt x="3725" y="89099"/>
                  </a:cubicBezTo>
                  <a:lnTo>
                    <a:pt x="2941" y="87334"/>
                  </a:lnTo>
                  <a:lnTo>
                    <a:pt x="0" y="70672"/>
                  </a:lnTo>
                  <a:lnTo>
                    <a:pt x="131" y="68711"/>
                  </a:lnTo>
                  <a:lnTo>
                    <a:pt x="5424" y="52375"/>
                  </a:lnTo>
                  <a:lnTo>
                    <a:pt x="5424" y="35778"/>
                  </a:lnTo>
                  <a:cubicBezTo>
                    <a:pt x="5424" y="34667"/>
                    <a:pt x="5881" y="33622"/>
                    <a:pt x="6665" y="32837"/>
                  </a:cubicBezTo>
                  <a:lnTo>
                    <a:pt x="7776" y="31727"/>
                  </a:lnTo>
                  <a:cubicBezTo>
                    <a:pt x="9345" y="30093"/>
                    <a:pt x="12088" y="30093"/>
                    <a:pt x="13722" y="31661"/>
                  </a:cubicBezTo>
                  <a:cubicBezTo>
                    <a:pt x="15290" y="33230"/>
                    <a:pt x="15356" y="35843"/>
                    <a:pt x="13853" y="37477"/>
                  </a:cubicBezTo>
                  <a:lnTo>
                    <a:pt x="13592" y="54270"/>
                  </a:lnTo>
                  <a:lnTo>
                    <a:pt x="8364" y="70279"/>
                  </a:lnTo>
                  <a:lnTo>
                    <a:pt x="10913" y="84721"/>
                  </a:lnTo>
                  <a:lnTo>
                    <a:pt x="24635" y="101449"/>
                  </a:lnTo>
                  <a:lnTo>
                    <a:pt x="38553" y="98508"/>
                  </a:lnTo>
                  <a:lnTo>
                    <a:pt x="50445" y="92693"/>
                  </a:lnTo>
                  <a:cubicBezTo>
                    <a:pt x="51426" y="92170"/>
                    <a:pt x="52602" y="92104"/>
                    <a:pt x="53713" y="92496"/>
                  </a:cubicBezTo>
                  <a:cubicBezTo>
                    <a:pt x="54758" y="92889"/>
                    <a:pt x="55608" y="93673"/>
                    <a:pt x="56066" y="94718"/>
                  </a:cubicBezTo>
                  <a:lnTo>
                    <a:pt x="58222" y="99554"/>
                  </a:lnTo>
                  <a:lnTo>
                    <a:pt x="65279" y="97789"/>
                  </a:lnTo>
                  <a:cubicBezTo>
                    <a:pt x="66390" y="97528"/>
                    <a:pt x="67696" y="97724"/>
                    <a:pt x="68677" y="98443"/>
                  </a:cubicBezTo>
                  <a:cubicBezTo>
                    <a:pt x="69657" y="99096"/>
                    <a:pt x="70310" y="100207"/>
                    <a:pt x="70441" y="101383"/>
                  </a:cubicBezTo>
                  <a:lnTo>
                    <a:pt x="71421" y="109878"/>
                  </a:lnTo>
                  <a:lnTo>
                    <a:pt x="71356" y="110989"/>
                  </a:lnTo>
                  <a:lnTo>
                    <a:pt x="69330" y="122881"/>
                  </a:lnTo>
                  <a:lnTo>
                    <a:pt x="77237" y="137388"/>
                  </a:lnTo>
                  <a:lnTo>
                    <a:pt x="79197" y="152417"/>
                  </a:lnTo>
                  <a:lnTo>
                    <a:pt x="79197" y="152482"/>
                  </a:lnTo>
                  <a:lnTo>
                    <a:pt x="78936" y="154573"/>
                  </a:lnTo>
                  <a:cubicBezTo>
                    <a:pt x="78871" y="154639"/>
                    <a:pt x="78871" y="154639"/>
                    <a:pt x="78871" y="154704"/>
                  </a:cubicBezTo>
                  <a:lnTo>
                    <a:pt x="72793" y="168230"/>
                  </a:lnTo>
                  <a:lnTo>
                    <a:pt x="80830" y="185350"/>
                  </a:lnTo>
                  <a:lnTo>
                    <a:pt x="81157" y="187114"/>
                  </a:lnTo>
                  <a:lnTo>
                    <a:pt x="81223" y="201098"/>
                  </a:lnTo>
                  <a:lnTo>
                    <a:pt x="86581" y="206718"/>
                  </a:lnTo>
                  <a:cubicBezTo>
                    <a:pt x="87430" y="207632"/>
                    <a:pt x="87823" y="208874"/>
                    <a:pt x="87692" y="210116"/>
                  </a:cubicBezTo>
                  <a:lnTo>
                    <a:pt x="86581" y="218741"/>
                  </a:lnTo>
                  <a:lnTo>
                    <a:pt x="96121" y="218741"/>
                  </a:lnTo>
                  <a:lnTo>
                    <a:pt x="104028" y="210769"/>
                  </a:lnTo>
                  <a:lnTo>
                    <a:pt x="105988" y="207567"/>
                  </a:lnTo>
                  <a:cubicBezTo>
                    <a:pt x="107164" y="205672"/>
                    <a:pt x="109778" y="205019"/>
                    <a:pt x="111738" y="206195"/>
                  </a:cubicBezTo>
                  <a:cubicBezTo>
                    <a:pt x="113699" y="207436"/>
                    <a:pt x="114286" y="210050"/>
                    <a:pt x="113111" y="212010"/>
                  </a:cubicBezTo>
                  <a:lnTo>
                    <a:pt x="110301" y="216323"/>
                  </a:lnTo>
                  <a:lnTo>
                    <a:pt x="100826" y="225863"/>
                  </a:lnTo>
                  <a:cubicBezTo>
                    <a:pt x="100042" y="226713"/>
                    <a:pt x="98996" y="227170"/>
                    <a:pt x="97820" y="227170"/>
                  </a:cubicBezTo>
                  <a:close/>
                  <a:moveTo>
                    <a:pt x="116116" y="203254"/>
                  </a:moveTo>
                  <a:cubicBezTo>
                    <a:pt x="115594" y="203254"/>
                    <a:pt x="115071" y="203189"/>
                    <a:pt x="114548" y="202993"/>
                  </a:cubicBezTo>
                  <a:cubicBezTo>
                    <a:pt x="112392" y="202078"/>
                    <a:pt x="111346" y="199660"/>
                    <a:pt x="112261" y="197504"/>
                  </a:cubicBezTo>
                  <a:cubicBezTo>
                    <a:pt x="113111" y="195413"/>
                    <a:pt x="115594" y="194368"/>
                    <a:pt x="117684" y="195217"/>
                  </a:cubicBezTo>
                  <a:cubicBezTo>
                    <a:pt x="119841" y="196132"/>
                    <a:pt x="120821" y="198550"/>
                    <a:pt x="119971" y="200706"/>
                  </a:cubicBezTo>
                  <a:cubicBezTo>
                    <a:pt x="119318" y="202274"/>
                    <a:pt x="117815" y="203254"/>
                    <a:pt x="116116" y="203254"/>
                  </a:cubicBezTo>
                  <a:close/>
                  <a:moveTo>
                    <a:pt x="119971" y="191492"/>
                  </a:moveTo>
                  <a:cubicBezTo>
                    <a:pt x="117619" y="191492"/>
                    <a:pt x="115724" y="189598"/>
                    <a:pt x="115724" y="187310"/>
                  </a:cubicBezTo>
                  <a:lnTo>
                    <a:pt x="115724" y="175091"/>
                  </a:lnTo>
                  <a:cubicBezTo>
                    <a:pt x="115724" y="173915"/>
                    <a:pt x="116247" y="172739"/>
                    <a:pt x="117162" y="171955"/>
                  </a:cubicBezTo>
                  <a:lnTo>
                    <a:pt x="128466" y="161826"/>
                  </a:lnTo>
                  <a:lnTo>
                    <a:pt x="128466" y="146471"/>
                  </a:lnTo>
                  <a:lnTo>
                    <a:pt x="123827" y="132160"/>
                  </a:lnTo>
                  <a:cubicBezTo>
                    <a:pt x="123369" y="130788"/>
                    <a:pt x="123631" y="129285"/>
                    <a:pt x="124546" y="128174"/>
                  </a:cubicBezTo>
                  <a:lnTo>
                    <a:pt x="142188" y="106611"/>
                  </a:lnTo>
                  <a:lnTo>
                    <a:pt x="150683" y="92235"/>
                  </a:lnTo>
                  <a:lnTo>
                    <a:pt x="150683" y="88118"/>
                  </a:lnTo>
                  <a:cubicBezTo>
                    <a:pt x="149311" y="88053"/>
                    <a:pt x="148070" y="87269"/>
                    <a:pt x="147351" y="86093"/>
                  </a:cubicBezTo>
                  <a:cubicBezTo>
                    <a:pt x="146762" y="85113"/>
                    <a:pt x="146632" y="84002"/>
                    <a:pt x="146893" y="82956"/>
                  </a:cubicBezTo>
                  <a:cubicBezTo>
                    <a:pt x="147220" y="81845"/>
                    <a:pt x="147873" y="80931"/>
                    <a:pt x="148854" y="80408"/>
                  </a:cubicBezTo>
                  <a:lnTo>
                    <a:pt x="152709" y="78121"/>
                  </a:lnTo>
                  <a:cubicBezTo>
                    <a:pt x="153951" y="77337"/>
                    <a:pt x="155584" y="77337"/>
                    <a:pt x="156891" y="78055"/>
                  </a:cubicBezTo>
                  <a:cubicBezTo>
                    <a:pt x="158197" y="78840"/>
                    <a:pt x="159047" y="80212"/>
                    <a:pt x="159047" y="81715"/>
                  </a:cubicBezTo>
                  <a:lnTo>
                    <a:pt x="159047" y="93411"/>
                  </a:lnTo>
                  <a:cubicBezTo>
                    <a:pt x="159047" y="93477"/>
                    <a:pt x="159047" y="93477"/>
                    <a:pt x="159047" y="93477"/>
                  </a:cubicBezTo>
                  <a:lnTo>
                    <a:pt x="158459" y="95437"/>
                  </a:lnTo>
                  <a:cubicBezTo>
                    <a:pt x="158459" y="95502"/>
                    <a:pt x="158459" y="95502"/>
                    <a:pt x="158459" y="95502"/>
                  </a:cubicBezTo>
                  <a:lnTo>
                    <a:pt x="148854" y="111642"/>
                  </a:lnTo>
                  <a:lnTo>
                    <a:pt x="132452" y="131703"/>
                  </a:lnTo>
                  <a:lnTo>
                    <a:pt x="136896" y="145752"/>
                  </a:lnTo>
                  <a:lnTo>
                    <a:pt x="136896" y="163721"/>
                  </a:lnTo>
                  <a:cubicBezTo>
                    <a:pt x="136896" y="164898"/>
                    <a:pt x="136373" y="166008"/>
                    <a:pt x="135458" y="166858"/>
                  </a:cubicBezTo>
                  <a:lnTo>
                    <a:pt x="124088" y="176986"/>
                  </a:lnTo>
                  <a:lnTo>
                    <a:pt x="124088" y="187245"/>
                  </a:lnTo>
                  <a:cubicBezTo>
                    <a:pt x="124153" y="187245"/>
                    <a:pt x="124153" y="187245"/>
                    <a:pt x="124153" y="187310"/>
                  </a:cubicBezTo>
                  <a:cubicBezTo>
                    <a:pt x="124153" y="189598"/>
                    <a:pt x="122258" y="191492"/>
                    <a:pt x="119971" y="191492"/>
                  </a:cubicBezTo>
                  <a:close/>
                  <a:moveTo>
                    <a:pt x="140620" y="92039"/>
                  </a:moveTo>
                  <a:cubicBezTo>
                    <a:pt x="139314" y="92039"/>
                    <a:pt x="138072" y="91451"/>
                    <a:pt x="137288" y="90405"/>
                  </a:cubicBezTo>
                  <a:lnTo>
                    <a:pt x="132060" y="83348"/>
                  </a:lnTo>
                  <a:lnTo>
                    <a:pt x="118077" y="48977"/>
                  </a:lnTo>
                  <a:lnTo>
                    <a:pt x="111346" y="31465"/>
                  </a:lnTo>
                  <a:lnTo>
                    <a:pt x="106053" y="33360"/>
                  </a:lnTo>
                  <a:cubicBezTo>
                    <a:pt x="105008" y="33752"/>
                    <a:pt x="103832" y="33687"/>
                    <a:pt x="102851" y="33230"/>
                  </a:cubicBezTo>
                  <a:cubicBezTo>
                    <a:pt x="101806" y="32707"/>
                    <a:pt x="101021" y="31857"/>
                    <a:pt x="100695" y="30812"/>
                  </a:cubicBezTo>
                  <a:lnTo>
                    <a:pt x="99258" y="26761"/>
                  </a:lnTo>
                  <a:lnTo>
                    <a:pt x="92853" y="25650"/>
                  </a:lnTo>
                  <a:lnTo>
                    <a:pt x="87888" y="31008"/>
                  </a:lnTo>
                  <a:cubicBezTo>
                    <a:pt x="86581" y="32445"/>
                    <a:pt x="84294" y="32772"/>
                    <a:pt x="82595" y="31727"/>
                  </a:cubicBezTo>
                  <a:lnTo>
                    <a:pt x="70963" y="24473"/>
                  </a:lnTo>
                  <a:lnTo>
                    <a:pt x="64429" y="19573"/>
                  </a:lnTo>
                  <a:cubicBezTo>
                    <a:pt x="63514" y="18919"/>
                    <a:pt x="62992" y="18004"/>
                    <a:pt x="62795" y="16894"/>
                  </a:cubicBezTo>
                  <a:lnTo>
                    <a:pt x="61554" y="9314"/>
                  </a:lnTo>
                  <a:lnTo>
                    <a:pt x="52928" y="11274"/>
                  </a:lnTo>
                  <a:lnTo>
                    <a:pt x="39403" y="16436"/>
                  </a:lnTo>
                  <a:lnTo>
                    <a:pt x="26072" y="18919"/>
                  </a:lnTo>
                  <a:lnTo>
                    <a:pt x="23132" y="26957"/>
                  </a:lnTo>
                  <a:cubicBezTo>
                    <a:pt x="22413" y="28982"/>
                    <a:pt x="19930" y="30158"/>
                    <a:pt x="17773" y="29440"/>
                  </a:cubicBezTo>
                  <a:cubicBezTo>
                    <a:pt x="15617" y="28590"/>
                    <a:pt x="14506" y="26172"/>
                    <a:pt x="15290" y="24016"/>
                  </a:cubicBezTo>
                  <a:lnTo>
                    <a:pt x="19081" y="13822"/>
                  </a:lnTo>
                  <a:cubicBezTo>
                    <a:pt x="19538" y="12450"/>
                    <a:pt x="20780" y="11405"/>
                    <a:pt x="22217" y="11143"/>
                  </a:cubicBezTo>
                  <a:lnTo>
                    <a:pt x="37507" y="8268"/>
                  </a:lnTo>
                  <a:lnTo>
                    <a:pt x="50772" y="3171"/>
                  </a:lnTo>
                  <a:lnTo>
                    <a:pt x="64037" y="100"/>
                  </a:lnTo>
                  <a:cubicBezTo>
                    <a:pt x="65148" y="-161"/>
                    <a:pt x="66390" y="100"/>
                    <a:pt x="67305" y="754"/>
                  </a:cubicBezTo>
                  <a:cubicBezTo>
                    <a:pt x="68219" y="1407"/>
                    <a:pt x="68873" y="2387"/>
                    <a:pt x="69069" y="3563"/>
                  </a:cubicBezTo>
                  <a:lnTo>
                    <a:pt x="70768" y="13888"/>
                  </a:lnTo>
                  <a:lnTo>
                    <a:pt x="75799" y="17678"/>
                  </a:lnTo>
                  <a:lnTo>
                    <a:pt x="84098" y="22840"/>
                  </a:lnTo>
                  <a:lnTo>
                    <a:pt x="88280" y="18331"/>
                  </a:lnTo>
                  <a:cubicBezTo>
                    <a:pt x="89195" y="17286"/>
                    <a:pt x="90697" y="16763"/>
                    <a:pt x="92069" y="17024"/>
                  </a:cubicBezTo>
                  <a:lnTo>
                    <a:pt x="103113" y="18985"/>
                  </a:lnTo>
                  <a:cubicBezTo>
                    <a:pt x="104616" y="19246"/>
                    <a:pt x="105858" y="20291"/>
                    <a:pt x="106380" y="21729"/>
                  </a:cubicBezTo>
                  <a:lnTo>
                    <a:pt x="107164" y="24081"/>
                  </a:lnTo>
                  <a:lnTo>
                    <a:pt x="112392" y="22186"/>
                  </a:lnTo>
                  <a:cubicBezTo>
                    <a:pt x="114417" y="21402"/>
                    <a:pt x="116900" y="22578"/>
                    <a:pt x="117684" y="24604"/>
                  </a:cubicBezTo>
                  <a:lnTo>
                    <a:pt x="125852" y="45906"/>
                  </a:lnTo>
                  <a:lnTo>
                    <a:pt x="139575" y="79624"/>
                  </a:lnTo>
                  <a:lnTo>
                    <a:pt x="143953" y="85309"/>
                  </a:lnTo>
                  <a:cubicBezTo>
                    <a:pt x="144606" y="86223"/>
                    <a:pt x="144933" y="87269"/>
                    <a:pt x="144802" y="88380"/>
                  </a:cubicBezTo>
                  <a:cubicBezTo>
                    <a:pt x="144606" y="89491"/>
                    <a:pt x="144084" y="90471"/>
                    <a:pt x="143169" y="91190"/>
                  </a:cubicBezTo>
                  <a:cubicBezTo>
                    <a:pt x="142450" y="91712"/>
                    <a:pt x="141535" y="92039"/>
                    <a:pt x="140620" y="9203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083BE854-8B9B-49EB-B0A7-EAF0FDC9B145}"/>
                </a:ext>
              </a:extLst>
            </p:cNvPr>
            <p:cNvSpPr/>
            <p:nvPr/>
          </p:nvSpPr>
          <p:spPr>
            <a:xfrm>
              <a:off x="11027180" y="2851714"/>
              <a:ext cx="19603" cy="45741"/>
            </a:xfrm>
            <a:custGeom>
              <a:avLst/>
              <a:gdLst>
                <a:gd name="connsiteX0" fmla="*/ 4182 w 19603"/>
                <a:gd name="connsiteY0" fmla="*/ 46411 h 45740"/>
                <a:gd name="connsiteX1" fmla="*/ 1634 w 19603"/>
                <a:gd name="connsiteY1" fmla="*/ 45496 h 45740"/>
                <a:gd name="connsiteX2" fmla="*/ 0 w 19603"/>
                <a:gd name="connsiteY2" fmla="*/ 42163 h 45740"/>
                <a:gd name="connsiteX3" fmla="*/ 131 w 19603"/>
                <a:gd name="connsiteY3" fmla="*/ 25239 h 45740"/>
                <a:gd name="connsiteX4" fmla="*/ 65 w 19603"/>
                <a:gd name="connsiteY4" fmla="*/ 19620 h 45740"/>
                <a:gd name="connsiteX5" fmla="*/ 65 w 19603"/>
                <a:gd name="connsiteY5" fmla="*/ 19424 h 45740"/>
                <a:gd name="connsiteX6" fmla="*/ 0 w 19603"/>
                <a:gd name="connsiteY6" fmla="*/ 18835 h 45740"/>
                <a:gd name="connsiteX7" fmla="*/ 1307 w 19603"/>
                <a:gd name="connsiteY7" fmla="*/ 15241 h 45740"/>
                <a:gd name="connsiteX8" fmla="*/ 1830 w 19603"/>
                <a:gd name="connsiteY8" fmla="*/ 14457 h 45740"/>
                <a:gd name="connsiteX9" fmla="*/ 4248 w 19603"/>
                <a:gd name="connsiteY9" fmla="*/ 11517 h 45740"/>
                <a:gd name="connsiteX10" fmla="*/ 7253 w 19603"/>
                <a:gd name="connsiteY10" fmla="*/ 8315 h 45740"/>
                <a:gd name="connsiteX11" fmla="*/ 7580 w 19603"/>
                <a:gd name="connsiteY11" fmla="*/ 8054 h 45740"/>
                <a:gd name="connsiteX12" fmla="*/ 8037 w 19603"/>
                <a:gd name="connsiteY12" fmla="*/ 7662 h 45740"/>
                <a:gd name="connsiteX13" fmla="*/ 17316 w 19603"/>
                <a:gd name="connsiteY13" fmla="*/ 800 h 45740"/>
                <a:gd name="connsiteX14" fmla="*/ 21628 w 19603"/>
                <a:gd name="connsiteY14" fmla="*/ 408 h 45740"/>
                <a:gd name="connsiteX15" fmla="*/ 23981 w 19603"/>
                <a:gd name="connsiteY15" fmla="*/ 4133 h 45740"/>
                <a:gd name="connsiteX16" fmla="*/ 23785 w 19603"/>
                <a:gd name="connsiteY16" fmla="*/ 24259 h 45740"/>
                <a:gd name="connsiteX17" fmla="*/ 19211 w 19603"/>
                <a:gd name="connsiteY17" fmla="*/ 40726 h 45740"/>
                <a:gd name="connsiteX18" fmla="*/ 16140 w 19603"/>
                <a:gd name="connsiteY18" fmla="*/ 43666 h 45740"/>
                <a:gd name="connsiteX19" fmla="*/ 5162 w 19603"/>
                <a:gd name="connsiteY19" fmla="*/ 46280 h 45740"/>
                <a:gd name="connsiteX20" fmla="*/ 4182 w 19603"/>
                <a:gd name="connsiteY20" fmla="*/ 46411 h 45740"/>
                <a:gd name="connsiteX21" fmla="*/ 8429 w 19603"/>
                <a:gd name="connsiteY21" fmla="*/ 19554 h 45740"/>
                <a:gd name="connsiteX22" fmla="*/ 8494 w 19603"/>
                <a:gd name="connsiteY22" fmla="*/ 22495 h 45740"/>
                <a:gd name="connsiteX23" fmla="*/ 8494 w 19603"/>
                <a:gd name="connsiteY23" fmla="*/ 25239 h 45740"/>
                <a:gd name="connsiteX24" fmla="*/ 8429 w 19603"/>
                <a:gd name="connsiteY24" fmla="*/ 36936 h 45740"/>
                <a:gd name="connsiteX25" fmla="*/ 11827 w 19603"/>
                <a:gd name="connsiteY25" fmla="*/ 36152 h 45740"/>
                <a:gd name="connsiteX26" fmla="*/ 15617 w 19603"/>
                <a:gd name="connsiteY26" fmla="*/ 22625 h 45740"/>
                <a:gd name="connsiteX27" fmla="*/ 15617 w 19603"/>
                <a:gd name="connsiteY27" fmla="*/ 12432 h 45740"/>
                <a:gd name="connsiteX28" fmla="*/ 13265 w 19603"/>
                <a:gd name="connsiteY28" fmla="*/ 14196 h 45740"/>
                <a:gd name="connsiteX29" fmla="*/ 11043 w 19603"/>
                <a:gd name="connsiteY29" fmla="*/ 16483 h 45740"/>
                <a:gd name="connsiteX30" fmla="*/ 8429 w 19603"/>
                <a:gd name="connsiteY30" fmla="*/ 19554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603" h="45740">
                  <a:moveTo>
                    <a:pt x="4182" y="46411"/>
                  </a:moveTo>
                  <a:cubicBezTo>
                    <a:pt x="3267" y="46411"/>
                    <a:pt x="2352" y="46084"/>
                    <a:pt x="1634" y="45496"/>
                  </a:cubicBezTo>
                  <a:cubicBezTo>
                    <a:pt x="588" y="44712"/>
                    <a:pt x="0" y="43470"/>
                    <a:pt x="0" y="42163"/>
                  </a:cubicBezTo>
                  <a:cubicBezTo>
                    <a:pt x="65" y="40399"/>
                    <a:pt x="131" y="31512"/>
                    <a:pt x="131" y="25239"/>
                  </a:cubicBezTo>
                  <a:cubicBezTo>
                    <a:pt x="131" y="22756"/>
                    <a:pt x="131" y="20600"/>
                    <a:pt x="65" y="19620"/>
                  </a:cubicBezTo>
                  <a:lnTo>
                    <a:pt x="65" y="19424"/>
                  </a:lnTo>
                  <a:lnTo>
                    <a:pt x="0" y="18835"/>
                  </a:lnTo>
                  <a:cubicBezTo>
                    <a:pt x="261" y="16679"/>
                    <a:pt x="784" y="15895"/>
                    <a:pt x="1307" y="15241"/>
                  </a:cubicBezTo>
                  <a:cubicBezTo>
                    <a:pt x="1503" y="14980"/>
                    <a:pt x="1634" y="14784"/>
                    <a:pt x="1830" y="14457"/>
                  </a:cubicBezTo>
                  <a:cubicBezTo>
                    <a:pt x="2483" y="13543"/>
                    <a:pt x="3267" y="12628"/>
                    <a:pt x="4248" y="11517"/>
                  </a:cubicBezTo>
                  <a:cubicBezTo>
                    <a:pt x="5489" y="10145"/>
                    <a:pt x="6665" y="8903"/>
                    <a:pt x="7253" y="8315"/>
                  </a:cubicBezTo>
                  <a:cubicBezTo>
                    <a:pt x="7449" y="8184"/>
                    <a:pt x="7515" y="8054"/>
                    <a:pt x="7580" y="8054"/>
                  </a:cubicBezTo>
                  <a:lnTo>
                    <a:pt x="8037" y="7662"/>
                  </a:lnTo>
                  <a:lnTo>
                    <a:pt x="17316" y="800"/>
                  </a:lnTo>
                  <a:cubicBezTo>
                    <a:pt x="18492" y="-114"/>
                    <a:pt x="20256" y="-245"/>
                    <a:pt x="21628" y="408"/>
                  </a:cubicBezTo>
                  <a:cubicBezTo>
                    <a:pt x="23067" y="1127"/>
                    <a:pt x="23981" y="2565"/>
                    <a:pt x="23981" y="4133"/>
                  </a:cubicBezTo>
                  <a:lnTo>
                    <a:pt x="23785" y="24259"/>
                  </a:lnTo>
                  <a:lnTo>
                    <a:pt x="19211" y="40726"/>
                  </a:lnTo>
                  <a:cubicBezTo>
                    <a:pt x="18819" y="42228"/>
                    <a:pt x="17643" y="43339"/>
                    <a:pt x="16140" y="43666"/>
                  </a:cubicBezTo>
                  <a:lnTo>
                    <a:pt x="5162" y="46280"/>
                  </a:lnTo>
                  <a:cubicBezTo>
                    <a:pt x="4835" y="46345"/>
                    <a:pt x="4508" y="46411"/>
                    <a:pt x="4182" y="46411"/>
                  </a:cubicBezTo>
                  <a:close/>
                  <a:moveTo>
                    <a:pt x="8429" y="19554"/>
                  </a:moveTo>
                  <a:cubicBezTo>
                    <a:pt x="8494" y="20404"/>
                    <a:pt x="8494" y="21318"/>
                    <a:pt x="8494" y="22495"/>
                  </a:cubicBezTo>
                  <a:cubicBezTo>
                    <a:pt x="8494" y="23279"/>
                    <a:pt x="8494" y="24194"/>
                    <a:pt x="8494" y="25239"/>
                  </a:cubicBezTo>
                  <a:cubicBezTo>
                    <a:pt x="8494" y="28964"/>
                    <a:pt x="8429" y="33472"/>
                    <a:pt x="8429" y="36936"/>
                  </a:cubicBezTo>
                  <a:lnTo>
                    <a:pt x="11827" y="36152"/>
                  </a:lnTo>
                  <a:lnTo>
                    <a:pt x="15617" y="22625"/>
                  </a:lnTo>
                  <a:lnTo>
                    <a:pt x="15617" y="12432"/>
                  </a:lnTo>
                  <a:lnTo>
                    <a:pt x="13265" y="14196"/>
                  </a:lnTo>
                  <a:cubicBezTo>
                    <a:pt x="13069" y="14392"/>
                    <a:pt x="12088" y="15372"/>
                    <a:pt x="11043" y="16483"/>
                  </a:cubicBezTo>
                  <a:cubicBezTo>
                    <a:pt x="10062" y="17528"/>
                    <a:pt x="8952" y="18835"/>
                    <a:pt x="8429" y="1955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56" name="Group 1755">
            <a:extLst>
              <a:ext uri="{FF2B5EF4-FFF2-40B4-BE49-F238E27FC236}">
                <a16:creationId xmlns:a16="http://schemas.microsoft.com/office/drawing/2014/main" id="{8CE0DD9B-6B98-48FC-A81D-2CF7857280B7}"/>
              </a:ext>
            </a:extLst>
          </p:cNvPr>
          <p:cNvGrpSpPr/>
          <p:nvPr/>
        </p:nvGrpSpPr>
        <p:grpSpPr>
          <a:xfrm>
            <a:off x="1067815" y="3578623"/>
            <a:ext cx="513931" cy="515353"/>
            <a:chOff x="1057984" y="3596128"/>
            <a:chExt cx="424736" cy="425912"/>
          </a:xfrm>
          <a:solidFill>
            <a:srgbClr val="FFFFFF"/>
          </a:solidFill>
        </p:grpSpPr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7FEEC13B-6F5E-4C3B-AC24-8919FC6CCC1D}"/>
                </a:ext>
              </a:extLst>
            </p:cNvPr>
            <p:cNvSpPr/>
            <p:nvPr/>
          </p:nvSpPr>
          <p:spPr>
            <a:xfrm>
              <a:off x="1057984" y="3596128"/>
              <a:ext cx="424736" cy="424735"/>
            </a:xfrm>
            <a:custGeom>
              <a:avLst/>
              <a:gdLst>
                <a:gd name="connsiteX0" fmla="*/ 213283 w 424735"/>
                <a:gd name="connsiteY0" fmla="*/ 426565 h 424735"/>
                <a:gd name="connsiteX1" fmla="*/ 71290 w 424735"/>
                <a:gd name="connsiteY1" fmla="*/ 372395 h 424735"/>
                <a:gd name="connsiteX2" fmla="*/ 69918 w 424735"/>
                <a:gd name="connsiteY2" fmla="*/ 369520 h 424735"/>
                <a:gd name="connsiteX3" fmla="*/ 70964 w 424735"/>
                <a:gd name="connsiteY3" fmla="*/ 366514 h 424735"/>
                <a:gd name="connsiteX4" fmla="*/ 76844 w 424735"/>
                <a:gd name="connsiteY4" fmla="*/ 366187 h 424735"/>
                <a:gd name="connsiteX5" fmla="*/ 213283 w 424735"/>
                <a:gd name="connsiteY5" fmla="*/ 418201 h 424735"/>
                <a:gd name="connsiteX6" fmla="*/ 268237 w 424735"/>
                <a:gd name="connsiteY6" fmla="*/ 410817 h 424735"/>
                <a:gd name="connsiteX7" fmla="*/ 273334 w 424735"/>
                <a:gd name="connsiteY7" fmla="*/ 413692 h 424735"/>
                <a:gd name="connsiteX8" fmla="*/ 272942 w 424735"/>
                <a:gd name="connsiteY8" fmla="*/ 416829 h 424735"/>
                <a:gd name="connsiteX9" fmla="*/ 270459 w 424735"/>
                <a:gd name="connsiteY9" fmla="*/ 418855 h 424735"/>
                <a:gd name="connsiteX10" fmla="*/ 213283 w 424735"/>
                <a:gd name="connsiteY10" fmla="*/ 426565 h 424735"/>
                <a:gd name="connsiteX11" fmla="*/ 281306 w 424735"/>
                <a:gd name="connsiteY11" fmla="*/ 415261 h 424735"/>
                <a:gd name="connsiteX12" fmla="*/ 277320 w 424735"/>
                <a:gd name="connsiteY12" fmla="*/ 412451 h 424735"/>
                <a:gd name="connsiteX13" fmla="*/ 279933 w 424735"/>
                <a:gd name="connsiteY13" fmla="*/ 407158 h 424735"/>
                <a:gd name="connsiteX14" fmla="*/ 302673 w 424735"/>
                <a:gd name="connsiteY14" fmla="*/ 397749 h 424735"/>
                <a:gd name="connsiteX15" fmla="*/ 302738 w 424735"/>
                <a:gd name="connsiteY15" fmla="*/ 397749 h 424735"/>
                <a:gd name="connsiteX16" fmla="*/ 308227 w 424735"/>
                <a:gd name="connsiteY16" fmla="*/ 399709 h 424735"/>
                <a:gd name="connsiteX17" fmla="*/ 306332 w 424735"/>
                <a:gd name="connsiteY17" fmla="*/ 405263 h 424735"/>
                <a:gd name="connsiteX18" fmla="*/ 282678 w 424735"/>
                <a:gd name="connsiteY18" fmla="*/ 415065 h 424735"/>
                <a:gd name="connsiteX19" fmla="*/ 281306 w 424735"/>
                <a:gd name="connsiteY19" fmla="*/ 415261 h 424735"/>
                <a:gd name="connsiteX20" fmla="*/ 315611 w 424735"/>
                <a:gd name="connsiteY20" fmla="*/ 399905 h 424735"/>
                <a:gd name="connsiteX21" fmla="*/ 311952 w 424735"/>
                <a:gd name="connsiteY21" fmla="*/ 397749 h 424735"/>
                <a:gd name="connsiteX22" fmla="*/ 313520 w 424735"/>
                <a:gd name="connsiteY22" fmla="*/ 392064 h 424735"/>
                <a:gd name="connsiteX23" fmla="*/ 319205 w 424735"/>
                <a:gd name="connsiteY23" fmla="*/ 393697 h 424735"/>
                <a:gd name="connsiteX24" fmla="*/ 317637 w 424735"/>
                <a:gd name="connsiteY24" fmla="*/ 399382 h 424735"/>
                <a:gd name="connsiteX25" fmla="*/ 317179 w 424735"/>
                <a:gd name="connsiteY25" fmla="*/ 399643 h 424735"/>
                <a:gd name="connsiteX26" fmla="*/ 317179 w 424735"/>
                <a:gd name="connsiteY26" fmla="*/ 399578 h 424735"/>
                <a:gd name="connsiteX27" fmla="*/ 315611 w 424735"/>
                <a:gd name="connsiteY27" fmla="*/ 399905 h 424735"/>
                <a:gd name="connsiteX28" fmla="*/ 326328 w 424735"/>
                <a:gd name="connsiteY28" fmla="*/ 393436 h 424735"/>
                <a:gd name="connsiteX29" fmla="*/ 322799 w 424735"/>
                <a:gd name="connsiteY29" fmla="*/ 391541 h 424735"/>
                <a:gd name="connsiteX30" fmla="*/ 324041 w 424735"/>
                <a:gd name="connsiteY30" fmla="*/ 385725 h 424735"/>
                <a:gd name="connsiteX31" fmla="*/ 358019 w 424735"/>
                <a:gd name="connsiteY31" fmla="*/ 358477 h 424735"/>
                <a:gd name="connsiteX32" fmla="*/ 418201 w 424735"/>
                <a:gd name="connsiteY32" fmla="*/ 213283 h 424735"/>
                <a:gd name="connsiteX33" fmla="*/ 419051 w 424735"/>
                <a:gd name="connsiteY33" fmla="*/ 210865 h 424735"/>
                <a:gd name="connsiteX34" fmla="*/ 418136 w 424735"/>
                <a:gd name="connsiteY34" fmla="*/ 208382 h 424735"/>
                <a:gd name="connsiteX35" fmla="*/ 419312 w 424735"/>
                <a:gd name="connsiteY35" fmla="*/ 205376 h 424735"/>
                <a:gd name="connsiteX36" fmla="*/ 422252 w 424735"/>
                <a:gd name="connsiteY36" fmla="*/ 204069 h 424735"/>
                <a:gd name="connsiteX37" fmla="*/ 422383 w 424735"/>
                <a:gd name="connsiteY37" fmla="*/ 204069 h 424735"/>
                <a:gd name="connsiteX38" fmla="*/ 426500 w 424735"/>
                <a:gd name="connsiteY38" fmla="*/ 208186 h 424735"/>
                <a:gd name="connsiteX39" fmla="*/ 425716 w 424735"/>
                <a:gd name="connsiteY39" fmla="*/ 210734 h 424735"/>
                <a:gd name="connsiteX40" fmla="*/ 426565 w 424735"/>
                <a:gd name="connsiteY40" fmla="*/ 213283 h 424735"/>
                <a:gd name="connsiteX41" fmla="*/ 363900 w 424735"/>
                <a:gd name="connsiteY41" fmla="*/ 364358 h 424735"/>
                <a:gd name="connsiteX42" fmla="*/ 328615 w 424735"/>
                <a:gd name="connsiteY42" fmla="*/ 392782 h 424735"/>
                <a:gd name="connsiteX43" fmla="*/ 326328 w 424735"/>
                <a:gd name="connsiteY43" fmla="*/ 393436 h 424735"/>
                <a:gd name="connsiteX44" fmla="*/ 64952 w 424735"/>
                <a:gd name="connsiteY44" fmla="*/ 364880 h 424735"/>
                <a:gd name="connsiteX45" fmla="*/ 62077 w 424735"/>
                <a:gd name="connsiteY45" fmla="*/ 363704 h 424735"/>
                <a:gd name="connsiteX46" fmla="*/ 62011 w 424735"/>
                <a:gd name="connsiteY46" fmla="*/ 363639 h 424735"/>
                <a:gd name="connsiteX47" fmla="*/ 60770 w 424735"/>
                <a:gd name="connsiteY47" fmla="*/ 360633 h 424735"/>
                <a:gd name="connsiteX48" fmla="*/ 62011 w 424735"/>
                <a:gd name="connsiteY48" fmla="*/ 357693 h 424735"/>
                <a:gd name="connsiteX49" fmla="*/ 67958 w 424735"/>
                <a:gd name="connsiteY49" fmla="*/ 357758 h 424735"/>
                <a:gd name="connsiteX50" fmla="*/ 67892 w 424735"/>
                <a:gd name="connsiteY50" fmla="*/ 363639 h 424735"/>
                <a:gd name="connsiteX51" fmla="*/ 64952 w 424735"/>
                <a:gd name="connsiteY51" fmla="*/ 364880 h 424735"/>
                <a:gd name="connsiteX52" fmla="*/ 56392 w 424735"/>
                <a:gd name="connsiteY52" fmla="*/ 355732 h 424735"/>
                <a:gd name="connsiteX53" fmla="*/ 53255 w 424735"/>
                <a:gd name="connsiteY53" fmla="*/ 354295 h 424735"/>
                <a:gd name="connsiteX54" fmla="*/ 37507 w 424735"/>
                <a:gd name="connsiteY54" fmla="*/ 334104 h 424735"/>
                <a:gd name="connsiteX55" fmla="*/ 36854 w 424735"/>
                <a:gd name="connsiteY55" fmla="*/ 330967 h 424735"/>
                <a:gd name="connsiteX56" fmla="*/ 38618 w 424735"/>
                <a:gd name="connsiteY56" fmla="*/ 328288 h 424735"/>
                <a:gd name="connsiteX57" fmla="*/ 44434 w 424735"/>
                <a:gd name="connsiteY57" fmla="*/ 329399 h 424735"/>
                <a:gd name="connsiteX58" fmla="*/ 59528 w 424735"/>
                <a:gd name="connsiteY58" fmla="*/ 348741 h 424735"/>
                <a:gd name="connsiteX59" fmla="*/ 60574 w 424735"/>
                <a:gd name="connsiteY59" fmla="*/ 351812 h 424735"/>
                <a:gd name="connsiteX60" fmla="*/ 59136 w 424735"/>
                <a:gd name="connsiteY60" fmla="*/ 354622 h 424735"/>
                <a:gd name="connsiteX61" fmla="*/ 56392 w 424735"/>
                <a:gd name="connsiteY61" fmla="*/ 355732 h 424735"/>
                <a:gd name="connsiteX62" fmla="*/ 34175 w 424735"/>
                <a:gd name="connsiteY62" fmla="*/ 325413 h 424735"/>
                <a:gd name="connsiteX63" fmla="*/ 30581 w 424735"/>
                <a:gd name="connsiteY63" fmla="*/ 323387 h 424735"/>
                <a:gd name="connsiteX64" fmla="*/ 0 w 424735"/>
                <a:gd name="connsiteY64" fmla="*/ 213283 h 424735"/>
                <a:gd name="connsiteX65" fmla="*/ 21956 w 424735"/>
                <a:gd name="connsiteY65" fmla="*/ 119057 h 424735"/>
                <a:gd name="connsiteX66" fmla="*/ 27575 w 424735"/>
                <a:gd name="connsiteY66" fmla="*/ 117162 h 424735"/>
                <a:gd name="connsiteX67" fmla="*/ 29666 w 424735"/>
                <a:gd name="connsiteY67" fmla="*/ 119580 h 424735"/>
                <a:gd name="connsiteX68" fmla="*/ 29470 w 424735"/>
                <a:gd name="connsiteY68" fmla="*/ 122781 h 424735"/>
                <a:gd name="connsiteX69" fmla="*/ 8364 w 424735"/>
                <a:gd name="connsiteY69" fmla="*/ 213283 h 424735"/>
                <a:gd name="connsiteX70" fmla="*/ 37769 w 424735"/>
                <a:gd name="connsiteY70" fmla="*/ 319075 h 424735"/>
                <a:gd name="connsiteX71" fmla="*/ 37769 w 424735"/>
                <a:gd name="connsiteY71" fmla="*/ 319140 h 424735"/>
                <a:gd name="connsiteX72" fmla="*/ 36331 w 424735"/>
                <a:gd name="connsiteY72" fmla="*/ 324825 h 424735"/>
                <a:gd name="connsiteX73" fmla="*/ 34175 w 424735"/>
                <a:gd name="connsiteY73" fmla="*/ 325413 h 424735"/>
                <a:gd name="connsiteX74" fmla="*/ 421664 w 424735"/>
                <a:gd name="connsiteY74" fmla="*/ 199952 h 424735"/>
                <a:gd name="connsiteX75" fmla="*/ 417482 w 424735"/>
                <a:gd name="connsiteY75" fmla="*/ 196097 h 424735"/>
                <a:gd name="connsiteX76" fmla="*/ 358019 w 424735"/>
                <a:gd name="connsiteY76" fmla="*/ 68219 h 424735"/>
                <a:gd name="connsiteX77" fmla="*/ 309142 w 424735"/>
                <a:gd name="connsiteY77" fmla="*/ 32149 h 424735"/>
                <a:gd name="connsiteX78" fmla="*/ 309011 w 424735"/>
                <a:gd name="connsiteY78" fmla="*/ 32084 h 424735"/>
                <a:gd name="connsiteX79" fmla="*/ 307116 w 424735"/>
                <a:gd name="connsiteY79" fmla="*/ 29666 h 424735"/>
                <a:gd name="connsiteX80" fmla="*/ 307443 w 424735"/>
                <a:gd name="connsiteY80" fmla="*/ 26530 h 424735"/>
                <a:gd name="connsiteX81" fmla="*/ 313063 w 424735"/>
                <a:gd name="connsiteY81" fmla="*/ 24765 h 424735"/>
                <a:gd name="connsiteX82" fmla="*/ 363900 w 424735"/>
                <a:gd name="connsiteY82" fmla="*/ 62338 h 424735"/>
                <a:gd name="connsiteX83" fmla="*/ 425846 w 424735"/>
                <a:gd name="connsiteY83" fmla="*/ 195378 h 424735"/>
                <a:gd name="connsiteX84" fmla="*/ 421991 w 424735"/>
                <a:gd name="connsiteY84" fmla="*/ 199887 h 424735"/>
                <a:gd name="connsiteX85" fmla="*/ 421664 w 424735"/>
                <a:gd name="connsiteY85" fmla="*/ 199952 h 424735"/>
                <a:gd name="connsiteX86" fmla="*/ 31561 w 424735"/>
                <a:gd name="connsiteY86" fmla="*/ 114025 h 424735"/>
                <a:gd name="connsiteX87" fmla="*/ 29535 w 424735"/>
                <a:gd name="connsiteY87" fmla="*/ 113437 h 424735"/>
                <a:gd name="connsiteX88" fmla="*/ 27967 w 424735"/>
                <a:gd name="connsiteY88" fmla="*/ 107752 h 424735"/>
                <a:gd name="connsiteX89" fmla="*/ 33652 w 424735"/>
                <a:gd name="connsiteY89" fmla="*/ 106184 h 424735"/>
                <a:gd name="connsiteX90" fmla="*/ 35220 w 424735"/>
                <a:gd name="connsiteY90" fmla="*/ 111934 h 424735"/>
                <a:gd name="connsiteX91" fmla="*/ 31561 w 424735"/>
                <a:gd name="connsiteY91" fmla="*/ 114025 h 424735"/>
                <a:gd name="connsiteX92" fmla="*/ 38096 w 424735"/>
                <a:gd name="connsiteY92" fmla="*/ 103309 h 424735"/>
                <a:gd name="connsiteX93" fmla="*/ 35808 w 424735"/>
                <a:gd name="connsiteY93" fmla="*/ 102655 h 424735"/>
                <a:gd name="connsiteX94" fmla="*/ 34044 w 424735"/>
                <a:gd name="connsiteY94" fmla="*/ 99976 h 424735"/>
                <a:gd name="connsiteX95" fmla="*/ 34632 w 424735"/>
                <a:gd name="connsiteY95" fmla="*/ 96840 h 424735"/>
                <a:gd name="connsiteX96" fmla="*/ 49857 w 424735"/>
                <a:gd name="connsiteY96" fmla="*/ 76322 h 424735"/>
                <a:gd name="connsiteX97" fmla="*/ 55738 w 424735"/>
                <a:gd name="connsiteY97" fmla="*/ 75799 h 424735"/>
                <a:gd name="connsiteX98" fmla="*/ 57241 w 424735"/>
                <a:gd name="connsiteY98" fmla="*/ 78609 h 424735"/>
                <a:gd name="connsiteX99" fmla="*/ 56261 w 424735"/>
                <a:gd name="connsiteY99" fmla="*/ 81680 h 424735"/>
                <a:gd name="connsiteX100" fmla="*/ 41624 w 424735"/>
                <a:gd name="connsiteY100" fmla="*/ 101414 h 424735"/>
                <a:gd name="connsiteX101" fmla="*/ 41428 w 424735"/>
                <a:gd name="connsiteY101" fmla="*/ 101741 h 424735"/>
                <a:gd name="connsiteX102" fmla="*/ 41363 w 424735"/>
                <a:gd name="connsiteY102" fmla="*/ 101741 h 424735"/>
                <a:gd name="connsiteX103" fmla="*/ 38096 w 424735"/>
                <a:gd name="connsiteY103" fmla="*/ 103309 h 424735"/>
                <a:gd name="connsiteX104" fmla="*/ 61423 w 424735"/>
                <a:gd name="connsiteY104" fmla="*/ 73839 h 424735"/>
                <a:gd name="connsiteX105" fmla="*/ 58548 w 424735"/>
                <a:gd name="connsiteY105" fmla="*/ 72663 h 424735"/>
                <a:gd name="connsiteX106" fmla="*/ 58352 w 424735"/>
                <a:gd name="connsiteY106" fmla="*/ 66782 h 424735"/>
                <a:gd name="connsiteX107" fmla="*/ 62730 w 424735"/>
                <a:gd name="connsiteY107" fmla="*/ 62338 h 424735"/>
                <a:gd name="connsiteX108" fmla="*/ 213283 w 424735"/>
                <a:gd name="connsiteY108" fmla="*/ 0 h 424735"/>
                <a:gd name="connsiteX109" fmla="*/ 252881 w 424735"/>
                <a:gd name="connsiteY109" fmla="*/ 3725 h 424735"/>
                <a:gd name="connsiteX110" fmla="*/ 256279 w 424735"/>
                <a:gd name="connsiteY110" fmla="*/ 8560 h 424735"/>
                <a:gd name="connsiteX111" fmla="*/ 251378 w 424735"/>
                <a:gd name="connsiteY111" fmla="*/ 11958 h 424735"/>
                <a:gd name="connsiteX112" fmla="*/ 213283 w 424735"/>
                <a:gd name="connsiteY112" fmla="*/ 8364 h 424735"/>
                <a:gd name="connsiteX113" fmla="*/ 68611 w 424735"/>
                <a:gd name="connsiteY113" fmla="*/ 68219 h 424735"/>
                <a:gd name="connsiteX114" fmla="*/ 64429 w 424735"/>
                <a:gd name="connsiteY114" fmla="*/ 72532 h 424735"/>
                <a:gd name="connsiteX115" fmla="*/ 64364 w 424735"/>
                <a:gd name="connsiteY115" fmla="*/ 72597 h 424735"/>
                <a:gd name="connsiteX116" fmla="*/ 61423 w 424735"/>
                <a:gd name="connsiteY116" fmla="*/ 73839 h 424735"/>
                <a:gd name="connsiteX117" fmla="*/ 299863 w 424735"/>
                <a:gd name="connsiteY117" fmla="*/ 27118 h 424735"/>
                <a:gd name="connsiteX118" fmla="*/ 298164 w 424735"/>
                <a:gd name="connsiteY118" fmla="*/ 26726 h 424735"/>
                <a:gd name="connsiteX119" fmla="*/ 275229 w 424735"/>
                <a:gd name="connsiteY119" fmla="*/ 17904 h 424735"/>
                <a:gd name="connsiteX120" fmla="*/ 272746 w 424735"/>
                <a:gd name="connsiteY120" fmla="*/ 15879 h 424735"/>
                <a:gd name="connsiteX121" fmla="*/ 272484 w 424735"/>
                <a:gd name="connsiteY121" fmla="*/ 12677 h 424735"/>
                <a:gd name="connsiteX122" fmla="*/ 277712 w 424735"/>
                <a:gd name="connsiteY122" fmla="*/ 9932 h 424735"/>
                <a:gd name="connsiteX123" fmla="*/ 301628 w 424735"/>
                <a:gd name="connsiteY123" fmla="*/ 19146 h 424735"/>
                <a:gd name="connsiteX124" fmla="*/ 303653 w 424735"/>
                <a:gd name="connsiteY124" fmla="*/ 24635 h 424735"/>
                <a:gd name="connsiteX125" fmla="*/ 299863 w 424735"/>
                <a:gd name="connsiteY125" fmla="*/ 27118 h 424735"/>
                <a:gd name="connsiteX126" fmla="*/ 264382 w 424735"/>
                <a:gd name="connsiteY126" fmla="*/ 14702 h 424735"/>
                <a:gd name="connsiteX127" fmla="*/ 263401 w 424735"/>
                <a:gd name="connsiteY127" fmla="*/ 14572 h 424735"/>
                <a:gd name="connsiteX128" fmla="*/ 260330 w 424735"/>
                <a:gd name="connsiteY128" fmla="*/ 9475 h 424735"/>
                <a:gd name="connsiteX129" fmla="*/ 265427 w 424735"/>
                <a:gd name="connsiteY129" fmla="*/ 6469 h 424735"/>
                <a:gd name="connsiteX130" fmla="*/ 268433 w 424735"/>
                <a:gd name="connsiteY130" fmla="*/ 11501 h 424735"/>
                <a:gd name="connsiteX131" fmla="*/ 264382 w 424735"/>
                <a:gd name="connsiteY131" fmla="*/ 14702 h 42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424735" h="424735">
                  <a:moveTo>
                    <a:pt x="213283" y="426565"/>
                  </a:moveTo>
                  <a:cubicBezTo>
                    <a:pt x="160877" y="426565"/>
                    <a:pt x="110431" y="407354"/>
                    <a:pt x="71290" y="372395"/>
                  </a:cubicBezTo>
                  <a:cubicBezTo>
                    <a:pt x="70441" y="371676"/>
                    <a:pt x="69983" y="370631"/>
                    <a:pt x="69918" y="369520"/>
                  </a:cubicBezTo>
                  <a:cubicBezTo>
                    <a:pt x="69853" y="368409"/>
                    <a:pt x="70179" y="367364"/>
                    <a:pt x="70964" y="366514"/>
                  </a:cubicBezTo>
                  <a:cubicBezTo>
                    <a:pt x="72401" y="364880"/>
                    <a:pt x="75211" y="364684"/>
                    <a:pt x="76844" y="366187"/>
                  </a:cubicBezTo>
                  <a:cubicBezTo>
                    <a:pt x="114483" y="399709"/>
                    <a:pt x="162902" y="418201"/>
                    <a:pt x="213283" y="418201"/>
                  </a:cubicBezTo>
                  <a:cubicBezTo>
                    <a:pt x="231906" y="418201"/>
                    <a:pt x="250398" y="415718"/>
                    <a:pt x="268237" y="410817"/>
                  </a:cubicBezTo>
                  <a:cubicBezTo>
                    <a:pt x="270393" y="410164"/>
                    <a:pt x="272746" y="411536"/>
                    <a:pt x="273334" y="413692"/>
                  </a:cubicBezTo>
                  <a:cubicBezTo>
                    <a:pt x="273660" y="414738"/>
                    <a:pt x="273530" y="415914"/>
                    <a:pt x="272942" y="416829"/>
                  </a:cubicBezTo>
                  <a:cubicBezTo>
                    <a:pt x="272419" y="417809"/>
                    <a:pt x="271504" y="418528"/>
                    <a:pt x="270459" y="418855"/>
                  </a:cubicBezTo>
                  <a:cubicBezTo>
                    <a:pt x="251901" y="424017"/>
                    <a:pt x="232690" y="426565"/>
                    <a:pt x="213283" y="426565"/>
                  </a:cubicBezTo>
                  <a:close/>
                  <a:moveTo>
                    <a:pt x="281306" y="415261"/>
                  </a:moveTo>
                  <a:cubicBezTo>
                    <a:pt x="279541" y="415261"/>
                    <a:pt x="277908" y="414150"/>
                    <a:pt x="277320" y="412451"/>
                  </a:cubicBezTo>
                  <a:cubicBezTo>
                    <a:pt x="276601" y="410295"/>
                    <a:pt x="277777" y="407877"/>
                    <a:pt x="279933" y="407158"/>
                  </a:cubicBezTo>
                  <a:cubicBezTo>
                    <a:pt x="287709" y="404479"/>
                    <a:pt x="295355" y="401342"/>
                    <a:pt x="302673" y="397749"/>
                  </a:cubicBezTo>
                  <a:lnTo>
                    <a:pt x="302738" y="397749"/>
                  </a:lnTo>
                  <a:cubicBezTo>
                    <a:pt x="304764" y="396768"/>
                    <a:pt x="307247" y="397683"/>
                    <a:pt x="308227" y="399709"/>
                  </a:cubicBezTo>
                  <a:cubicBezTo>
                    <a:pt x="309207" y="401800"/>
                    <a:pt x="308358" y="404283"/>
                    <a:pt x="306332" y="405263"/>
                  </a:cubicBezTo>
                  <a:cubicBezTo>
                    <a:pt x="298752" y="408988"/>
                    <a:pt x="290780" y="412255"/>
                    <a:pt x="282678" y="415065"/>
                  </a:cubicBezTo>
                  <a:cubicBezTo>
                    <a:pt x="282220" y="415195"/>
                    <a:pt x="281763" y="415261"/>
                    <a:pt x="281306" y="415261"/>
                  </a:cubicBezTo>
                  <a:close/>
                  <a:moveTo>
                    <a:pt x="315611" y="399905"/>
                  </a:moveTo>
                  <a:cubicBezTo>
                    <a:pt x="314043" y="399905"/>
                    <a:pt x="312671" y="399055"/>
                    <a:pt x="311952" y="397749"/>
                  </a:cubicBezTo>
                  <a:cubicBezTo>
                    <a:pt x="310841" y="395723"/>
                    <a:pt x="311494" y="393174"/>
                    <a:pt x="313520" y="392064"/>
                  </a:cubicBezTo>
                  <a:cubicBezTo>
                    <a:pt x="315480" y="391018"/>
                    <a:pt x="318160" y="391737"/>
                    <a:pt x="319205" y="393697"/>
                  </a:cubicBezTo>
                  <a:cubicBezTo>
                    <a:pt x="320381" y="395658"/>
                    <a:pt x="319662" y="398206"/>
                    <a:pt x="317637" y="399382"/>
                  </a:cubicBezTo>
                  <a:lnTo>
                    <a:pt x="317179" y="399643"/>
                  </a:lnTo>
                  <a:lnTo>
                    <a:pt x="317179" y="399578"/>
                  </a:lnTo>
                  <a:cubicBezTo>
                    <a:pt x="316657" y="399774"/>
                    <a:pt x="316134" y="399905"/>
                    <a:pt x="315611" y="399905"/>
                  </a:cubicBezTo>
                  <a:close/>
                  <a:moveTo>
                    <a:pt x="326328" y="393436"/>
                  </a:moveTo>
                  <a:cubicBezTo>
                    <a:pt x="324890" y="393436"/>
                    <a:pt x="323583" y="392717"/>
                    <a:pt x="322799" y="391541"/>
                  </a:cubicBezTo>
                  <a:cubicBezTo>
                    <a:pt x="321557" y="389581"/>
                    <a:pt x="322146" y="386967"/>
                    <a:pt x="324041" y="385725"/>
                  </a:cubicBezTo>
                  <a:cubicBezTo>
                    <a:pt x="336260" y="377884"/>
                    <a:pt x="347695" y="368671"/>
                    <a:pt x="358019" y="358477"/>
                  </a:cubicBezTo>
                  <a:cubicBezTo>
                    <a:pt x="396834" y="319663"/>
                    <a:pt x="418201" y="268172"/>
                    <a:pt x="418201" y="213283"/>
                  </a:cubicBezTo>
                  <a:cubicBezTo>
                    <a:pt x="418201" y="212433"/>
                    <a:pt x="418528" y="211518"/>
                    <a:pt x="419051" y="210865"/>
                  </a:cubicBezTo>
                  <a:cubicBezTo>
                    <a:pt x="418463" y="210146"/>
                    <a:pt x="418201" y="209231"/>
                    <a:pt x="418136" y="208382"/>
                  </a:cubicBezTo>
                  <a:cubicBezTo>
                    <a:pt x="418136" y="207271"/>
                    <a:pt x="418528" y="206160"/>
                    <a:pt x="419312" y="205376"/>
                  </a:cubicBezTo>
                  <a:cubicBezTo>
                    <a:pt x="420096" y="204592"/>
                    <a:pt x="421142" y="204135"/>
                    <a:pt x="422252" y="204069"/>
                  </a:cubicBezTo>
                  <a:lnTo>
                    <a:pt x="422383" y="204069"/>
                  </a:lnTo>
                  <a:cubicBezTo>
                    <a:pt x="424605" y="204069"/>
                    <a:pt x="426434" y="205899"/>
                    <a:pt x="426500" y="208186"/>
                  </a:cubicBezTo>
                  <a:cubicBezTo>
                    <a:pt x="426565" y="209101"/>
                    <a:pt x="426238" y="210015"/>
                    <a:pt x="425716" y="210734"/>
                  </a:cubicBezTo>
                  <a:cubicBezTo>
                    <a:pt x="426238" y="211453"/>
                    <a:pt x="426565" y="212368"/>
                    <a:pt x="426565" y="213283"/>
                  </a:cubicBezTo>
                  <a:cubicBezTo>
                    <a:pt x="426565" y="270393"/>
                    <a:pt x="404348" y="324041"/>
                    <a:pt x="363900" y="364358"/>
                  </a:cubicBezTo>
                  <a:cubicBezTo>
                    <a:pt x="353184" y="375074"/>
                    <a:pt x="341291" y="384614"/>
                    <a:pt x="328615" y="392782"/>
                  </a:cubicBezTo>
                  <a:cubicBezTo>
                    <a:pt x="327896" y="393240"/>
                    <a:pt x="327177" y="393436"/>
                    <a:pt x="326328" y="393436"/>
                  </a:cubicBezTo>
                  <a:close/>
                  <a:moveTo>
                    <a:pt x="64952" y="364880"/>
                  </a:moveTo>
                  <a:cubicBezTo>
                    <a:pt x="63906" y="364880"/>
                    <a:pt x="62861" y="364423"/>
                    <a:pt x="62077" y="363704"/>
                  </a:cubicBezTo>
                  <a:lnTo>
                    <a:pt x="62011" y="363639"/>
                  </a:lnTo>
                  <a:cubicBezTo>
                    <a:pt x="61227" y="362855"/>
                    <a:pt x="60770" y="361809"/>
                    <a:pt x="60770" y="360633"/>
                  </a:cubicBezTo>
                  <a:cubicBezTo>
                    <a:pt x="60770" y="359522"/>
                    <a:pt x="61227" y="358477"/>
                    <a:pt x="62011" y="357693"/>
                  </a:cubicBezTo>
                  <a:cubicBezTo>
                    <a:pt x="63580" y="356124"/>
                    <a:pt x="66324" y="356124"/>
                    <a:pt x="67958" y="357758"/>
                  </a:cubicBezTo>
                  <a:cubicBezTo>
                    <a:pt x="69526" y="359392"/>
                    <a:pt x="69526" y="362006"/>
                    <a:pt x="67892" y="363639"/>
                  </a:cubicBezTo>
                  <a:cubicBezTo>
                    <a:pt x="67108" y="364423"/>
                    <a:pt x="66063" y="364880"/>
                    <a:pt x="64952" y="364880"/>
                  </a:cubicBezTo>
                  <a:close/>
                  <a:moveTo>
                    <a:pt x="56392" y="355732"/>
                  </a:moveTo>
                  <a:cubicBezTo>
                    <a:pt x="55216" y="355732"/>
                    <a:pt x="54039" y="355210"/>
                    <a:pt x="53255" y="354295"/>
                  </a:cubicBezTo>
                  <a:cubicBezTo>
                    <a:pt x="47701" y="348022"/>
                    <a:pt x="42408" y="341226"/>
                    <a:pt x="37507" y="334104"/>
                  </a:cubicBezTo>
                  <a:cubicBezTo>
                    <a:pt x="36854" y="333189"/>
                    <a:pt x="36658" y="332078"/>
                    <a:pt x="36854" y="330967"/>
                  </a:cubicBezTo>
                  <a:cubicBezTo>
                    <a:pt x="37050" y="329856"/>
                    <a:pt x="37638" y="328941"/>
                    <a:pt x="38618" y="328288"/>
                  </a:cubicBezTo>
                  <a:cubicBezTo>
                    <a:pt x="40383" y="327046"/>
                    <a:pt x="43127" y="327569"/>
                    <a:pt x="44434" y="329399"/>
                  </a:cubicBezTo>
                  <a:cubicBezTo>
                    <a:pt x="49008" y="336064"/>
                    <a:pt x="54105" y="342598"/>
                    <a:pt x="59528" y="348741"/>
                  </a:cubicBezTo>
                  <a:cubicBezTo>
                    <a:pt x="60247" y="349590"/>
                    <a:pt x="60639" y="350701"/>
                    <a:pt x="60574" y="351812"/>
                  </a:cubicBezTo>
                  <a:cubicBezTo>
                    <a:pt x="60508" y="352923"/>
                    <a:pt x="59986" y="353903"/>
                    <a:pt x="59136" y="354622"/>
                  </a:cubicBezTo>
                  <a:cubicBezTo>
                    <a:pt x="58417" y="355340"/>
                    <a:pt x="57437" y="355732"/>
                    <a:pt x="56392" y="355732"/>
                  </a:cubicBezTo>
                  <a:close/>
                  <a:moveTo>
                    <a:pt x="34175" y="325413"/>
                  </a:moveTo>
                  <a:cubicBezTo>
                    <a:pt x="32672" y="325413"/>
                    <a:pt x="31300" y="324629"/>
                    <a:pt x="30581" y="323387"/>
                  </a:cubicBezTo>
                  <a:cubicBezTo>
                    <a:pt x="10586" y="290258"/>
                    <a:pt x="0" y="252228"/>
                    <a:pt x="0" y="213283"/>
                  </a:cubicBezTo>
                  <a:cubicBezTo>
                    <a:pt x="0" y="180219"/>
                    <a:pt x="7384" y="148461"/>
                    <a:pt x="21956" y="119057"/>
                  </a:cubicBezTo>
                  <a:cubicBezTo>
                    <a:pt x="22936" y="117031"/>
                    <a:pt x="25484" y="116116"/>
                    <a:pt x="27575" y="117162"/>
                  </a:cubicBezTo>
                  <a:cubicBezTo>
                    <a:pt x="28555" y="117684"/>
                    <a:pt x="29274" y="118534"/>
                    <a:pt x="29666" y="119580"/>
                  </a:cubicBezTo>
                  <a:cubicBezTo>
                    <a:pt x="29993" y="120625"/>
                    <a:pt x="29928" y="121736"/>
                    <a:pt x="29470" y="122781"/>
                  </a:cubicBezTo>
                  <a:cubicBezTo>
                    <a:pt x="15487" y="151075"/>
                    <a:pt x="8364" y="181525"/>
                    <a:pt x="8364" y="213283"/>
                  </a:cubicBezTo>
                  <a:cubicBezTo>
                    <a:pt x="8364" y="250659"/>
                    <a:pt x="18558" y="287252"/>
                    <a:pt x="37769" y="319075"/>
                  </a:cubicBezTo>
                  <a:lnTo>
                    <a:pt x="37769" y="319140"/>
                  </a:lnTo>
                  <a:cubicBezTo>
                    <a:pt x="38880" y="321100"/>
                    <a:pt x="38226" y="323648"/>
                    <a:pt x="36331" y="324825"/>
                  </a:cubicBezTo>
                  <a:cubicBezTo>
                    <a:pt x="35678" y="325217"/>
                    <a:pt x="34894" y="325413"/>
                    <a:pt x="34175" y="325413"/>
                  </a:cubicBezTo>
                  <a:close/>
                  <a:moveTo>
                    <a:pt x="421664" y="199952"/>
                  </a:moveTo>
                  <a:cubicBezTo>
                    <a:pt x="419508" y="199952"/>
                    <a:pt x="417678" y="198253"/>
                    <a:pt x="417482" y="196097"/>
                  </a:cubicBezTo>
                  <a:cubicBezTo>
                    <a:pt x="413496" y="147939"/>
                    <a:pt x="392390" y="102525"/>
                    <a:pt x="358019" y="68219"/>
                  </a:cubicBezTo>
                  <a:cubicBezTo>
                    <a:pt x="343578" y="53844"/>
                    <a:pt x="327177" y="41689"/>
                    <a:pt x="309142" y="32149"/>
                  </a:cubicBezTo>
                  <a:lnTo>
                    <a:pt x="309011" y="32084"/>
                  </a:lnTo>
                  <a:cubicBezTo>
                    <a:pt x="308097" y="31496"/>
                    <a:pt x="307443" y="30712"/>
                    <a:pt x="307116" y="29666"/>
                  </a:cubicBezTo>
                  <a:cubicBezTo>
                    <a:pt x="306790" y="28621"/>
                    <a:pt x="306920" y="27510"/>
                    <a:pt x="307443" y="26530"/>
                  </a:cubicBezTo>
                  <a:cubicBezTo>
                    <a:pt x="308489" y="24504"/>
                    <a:pt x="311102" y="23720"/>
                    <a:pt x="313063" y="24765"/>
                  </a:cubicBezTo>
                  <a:cubicBezTo>
                    <a:pt x="331751" y="34698"/>
                    <a:pt x="348871" y="47309"/>
                    <a:pt x="363900" y="62338"/>
                  </a:cubicBezTo>
                  <a:cubicBezTo>
                    <a:pt x="399643" y="97951"/>
                    <a:pt x="421664" y="145260"/>
                    <a:pt x="425846" y="195378"/>
                  </a:cubicBezTo>
                  <a:cubicBezTo>
                    <a:pt x="426042" y="197665"/>
                    <a:pt x="424278" y="199691"/>
                    <a:pt x="421991" y="199887"/>
                  </a:cubicBezTo>
                  <a:cubicBezTo>
                    <a:pt x="421926" y="199952"/>
                    <a:pt x="421795" y="199952"/>
                    <a:pt x="421664" y="199952"/>
                  </a:cubicBezTo>
                  <a:close/>
                  <a:moveTo>
                    <a:pt x="31561" y="114025"/>
                  </a:moveTo>
                  <a:cubicBezTo>
                    <a:pt x="30842" y="114025"/>
                    <a:pt x="30124" y="113829"/>
                    <a:pt x="29535" y="113437"/>
                  </a:cubicBezTo>
                  <a:cubicBezTo>
                    <a:pt x="27510" y="112326"/>
                    <a:pt x="26791" y="109778"/>
                    <a:pt x="27967" y="107752"/>
                  </a:cubicBezTo>
                  <a:cubicBezTo>
                    <a:pt x="29013" y="105857"/>
                    <a:pt x="31692" y="105073"/>
                    <a:pt x="33652" y="106184"/>
                  </a:cubicBezTo>
                  <a:cubicBezTo>
                    <a:pt x="35678" y="107360"/>
                    <a:pt x="36331" y="109909"/>
                    <a:pt x="35220" y="111934"/>
                  </a:cubicBezTo>
                  <a:cubicBezTo>
                    <a:pt x="34436" y="113176"/>
                    <a:pt x="33064" y="114025"/>
                    <a:pt x="31561" y="114025"/>
                  </a:cubicBezTo>
                  <a:close/>
                  <a:moveTo>
                    <a:pt x="38096" y="103309"/>
                  </a:moveTo>
                  <a:cubicBezTo>
                    <a:pt x="37311" y="103309"/>
                    <a:pt x="36527" y="103047"/>
                    <a:pt x="35808" y="102655"/>
                  </a:cubicBezTo>
                  <a:cubicBezTo>
                    <a:pt x="34894" y="102002"/>
                    <a:pt x="34240" y="101022"/>
                    <a:pt x="34044" y="99976"/>
                  </a:cubicBezTo>
                  <a:cubicBezTo>
                    <a:pt x="33783" y="98865"/>
                    <a:pt x="34044" y="97755"/>
                    <a:pt x="34632" y="96840"/>
                  </a:cubicBezTo>
                  <a:cubicBezTo>
                    <a:pt x="39206" y="89783"/>
                    <a:pt x="44369" y="82921"/>
                    <a:pt x="49857" y="76322"/>
                  </a:cubicBezTo>
                  <a:cubicBezTo>
                    <a:pt x="51295" y="74623"/>
                    <a:pt x="54039" y="74361"/>
                    <a:pt x="55738" y="75799"/>
                  </a:cubicBezTo>
                  <a:cubicBezTo>
                    <a:pt x="56588" y="76518"/>
                    <a:pt x="57111" y="77498"/>
                    <a:pt x="57241" y="78609"/>
                  </a:cubicBezTo>
                  <a:cubicBezTo>
                    <a:pt x="57307" y="79720"/>
                    <a:pt x="56980" y="80831"/>
                    <a:pt x="56261" y="81680"/>
                  </a:cubicBezTo>
                  <a:cubicBezTo>
                    <a:pt x="50968" y="87953"/>
                    <a:pt x="46067" y="94618"/>
                    <a:pt x="41624" y="101414"/>
                  </a:cubicBezTo>
                  <a:lnTo>
                    <a:pt x="41428" y="101741"/>
                  </a:lnTo>
                  <a:lnTo>
                    <a:pt x="41363" y="101741"/>
                  </a:lnTo>
                  <a:cubicBezTo>
                    <a:pt x="40579" y="102721"/>
                    <a:pt x="39402" y="103309"/>
                    <a:pt x="38096" y="103309"/>
                  </a:cubicBezTo>
                  <a:close/>
                  <a:moveTo>
                    <a:pt x="61423" y="73839"/>
                  </a:moveTo>
                  <a:cubicBezTo>
                    <a:pt x="60312" y="73839"/>
                    <a:pt x="59332" y="73381"/>
                    <a:pt x="58548" y="72663"/>
                  </a:cubicBezTo>
                  <a:cubicBezTo>
                    <a:pt x="56849" y="71094"/>
                    <a:pt x="56784" y="68415"/>
                    <a:pt x="58352" y="66782"/>
                  </a:cubicBezTo>
                  <a:cubicBezTo>
                    <a:pt x="59920" y="65148"/>
                    <a:pt x="61554" y="63514"/>
                    <a:pt x="62730" y="62338"/>
                  </a:cubicBezTo>
                  <a:cubicBezTo>
                    <a:pt x="102982" y="22152"/>
                    <a:pt x="156499" y="0"/>
                    <a:pt x="213283" y="0"/>
                  </a:cubicBezTo>
                  <a:cubicBezTo>
                    <a:pt x="226613" y="0"/>
                    <a:pt x="239943" y="1242"/>
                    <a:pt x="252881" y="3725"/>
                  </a:cubicBezTo>
                  <a:cubicBezTo>
                    <a:pt x="255168" y="4117"/>
                    <a:pt x="256671" y="6338"/>
                    <a:pt x="256279" y="8560"/>
                  </a:cubicBezTo>
                  <a:cubicBezTo>
                    <a:pt x="255821" y="10782"/>
                    <a:pt x="253600" y="12350"/>
                    <a:pt x="251378" y="11958"/>
                  </a:cubicBezTo>
                  <a:cubicBezTo>
                    <a:pt x="238832" y="9606"/>
                    <a:pt x="226025" y="8364"/>
                    <a:pt x="213283" y="8364"/>
                  </a:cubicBezTo>
                  <a:cubicBezTo>
                    <a:pt x="158720" y="8364"/>
                    <a:pt x="107360" y="29666"/>
                    <a:pt x="68611" y="68219"/>
                  </a:cubicBezTo>
                  <a:cubicBezTo>
                    <a:pt x="67043" y="69853"/>
                    <a:pt x="65671" y="71225"/>
                    <a:pt x="64429" y="72532"/>
                  </a:cubicBezTo>
                  <a:lnTo>
                    <a:pt x="64364" y="72597"/>
                  </a:lnTo>
                  <a:cubicBezTo>
                    <a:pt x="63580" y="73381"/>
                    <a:pt x="62534" y="73839"/>
                    <a:pt x="61423" y="73839"/>
                  </a:cubicBezTo>
                  <a:close/>
                  <a:moveTo>
                    <a:pt x="299863" y="27118"/>
                  </a:moveTo>
                  <a:cubicBezTo>
                    <a:pt x="299275" y="27118"/>
                    <a:pt x="298687" y="26987"/>
                    <a:pt x="298164" y="26726"/>
                  </a:cubicBezTo>
                  <a:cubicBezTo>
                    <a:pt x="290650" y="23328"/>
                    <a:pt x="282939" y="20387"/>
                    <a:pt x="275229" y="17904"/>
                  </a:cubicBezTo>
                  <a:cubicBezTo>
                    <a:pt x="274118" y="17578"/>
                    <a:pt x="273268" y="16859"/>
                    <a:pt x="272746" y="15879"/>
                  </a:cubicBezTo>
                  <a:cubicBezTo>
                    <a:pt x="272223" y="14833"/>
                    <a:pt x="272157" y="13722"/>
                    <a:pt x="272484" y="12677"/>
                  </a:cubicBezTo>
                  <a:cubicBezTo>
                    <a:pt x="273138" y="10520"/>
                    <a:pt x="275555" y="9279"/>
                    <a:pt x="277712" y="9932"/>
                  </a:cubicBezTo>
                  <a:cubicBezTo>
                    <a:pt x="285749" y="12481"/>
                    <a:pt x="293786" y="15552"/>
                    <a:pt x="301628" y="19146"/>
                  </a:cubicBezTo>
                  <a:cubicBezTo>
                    <a:pt x="303719" y="20061"/>
                    <a:pt x="304633" y="22544"/>
                    <a:pt x="303653" y="24635"/>
                  </a:cubicBezTo>
                  <a:cubicBezTo>
                    <a:pt x="303000" y="26138"/>
                    <a:pt x="301497" y="27118"/>
                    <a:pt x="299863" y="27118"/>
                  </a:cubicBezTo>
                  <a:close/>
                  <a:moveTo>
                    <a:pt x="264382" y="14702"/>
                  </a:moveTo>
                  <a:cubicBezTo>
                    <a:pt x="264055" y="14702"/>
                    <a:pt x="263728" y="14637"/>
                    <a:pt x="263401" y="14572"/>
                  </a:cubicBezTo>
                  <a:cubicBezTo>
                    <a:pt x="261114" y="13984"/>
                    <a:pt x="259807" y="11697"/>
                    <a:pt x="260330" y="9475"/>
                  </a:cubicBezTo>
                  <a:cubicBezTo>
                    <a:pt x="260853" y="7253"/>
                    <a:pt x="263205" y="5881"/>
                    <a:pt x="265427" y="6469"/>
                  </a:cubicBezTo>
                  <a:cubicBezTo>
                    <a:pt x="267649" y="6992"/>
                    <a:pt x="269021" y="9279"/>
                    <a:pt x="268433" y="11501"/>
                  </a:cubicBezTo>
                  <a:cubicBezTo>
                    <a:pt x="267975" y="13396"/>
                    <a:pt x="266277" y="14702"/>
                    <a:pt x="264382" y="1470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22A4F50C-F566-4746-BAB8-4499663A2D3A}"/>
                </a:ext>
              </a:extLst>
            </p:cNvPr>
            <p:cNvSpPr/>
            <p:nvPr/>
          </p:nvSpPr>
          <p:spPr>
            <a:xfrm>
              <a:off x="1117120" y="3596128"/>
              <a:ext cx="300582" cy="111085"/>
            </a:xfrm>
            <a:custGeom>
              <a:avLst/>
              <a:gdLst>
                <a:gd name="connsiteX0" fmla="*/ 154146 w 300582"/>
                <a:gd name="connsiteY0" fmla="*/ 111804 h 111084"/>
                <a:gd name="connsiteX1" fmla="*/ 66781 w 300582"/>
                <a:gd name="connsiteY1" fmla="*/ 98735 h 111084"/>
                <a:gd name="connsiteX2" fmla="*/ 4182 w 300582"/>
                <a:gd name="connsiteY2" fmla="*/ 68677 h 111084"/>
                <a:gd name="connsiteX3" fmla="*/ 0 w 300582"/>
                <a:gd name="connsiteY3" fmla="*/ 65867 h 111084"/>
                <a:gd name="connsiteX4" fmla="*/ 3594 w 300582"/>
                <a:gd name="connsiteY4" fmla="*/ 62273 h 111084"/>
                <a:gd name="connsiteX5" fmla="*/ 46460 w 300582"/>
                <a:gd name="connsiteY5" fmla="*/ 29209 h 111084"/>
                <a:gd name="connsiteX6" fmla="*/ 52144 w 300582"/>
                <a:gd name="connsiteY6" fmla="*/ 30712 h 111084"/>
                <a:gd name="connsiteX7" fmla="*/ 52602 w 300582"/>
                <a:gd name="connsiteY7" fmla="*/ 33848 h 111084"/>
                <a:gd name="connsiteX8" fmla="*/ 50642 w 300582"/>
                <a:gd name="connsiteY8" fmla="*/ 36397 h 111084"/>
                <a:gd name="connsiteX9" fmla="*/ 13134 w 300582"/>
                <a:gd name="connsiteY9" fmla="*/ 64691 h 111084"/>
                <a:gd name="connsiteX10" fmla="*/ 69330 w 300582"/>
                <a:gd name="connsiteY10" fmla="*/ 90763 h 111084"/>
                <a:gd name="connsiteX11" fmla="*/ 154146 w 300582"/>
                <a:gd name="connsiteY11" fmla="*/ 103440 h 111084"/>
                <a:gd name="connsiteX12" fmla="*/ 154473 w 300582"/>
                <a:gd name="connsiteY12" fmla="*/ 103440 h 111084"/>
                <a:gd name="connsiteX13" fmla="*/ 158328 w 300582"/>
                <a:gd name="connsiteY13" fmla="*/ 107621 h 111084"/>
                <a:gd name="connsiteX14" fmla="*/ 154146 w 300582"/>
                <a:gd name="connsiteY14" fmla="*/ 111804 h 111084"/>
                <a:gd name="connsiteX15" fmla="*/ 299733 w 300582"/>
                <a:gd name="connsiteY15" fmla="*/ 67370 h 111084"/>
                <a:gd name="connsiteX16" fmla="*/ 296857 w 300582"/>
                <a:gd name="connsiteY16" fmla="*/ 66259 h 111084"/>
                <a:gd name="connsiteX17" fmla="*/ 154146 w 300582"/>
                <a:gd name="connsiteY17" fmla="*/ 8364 h 111084"/>
                <a:gd name="connsiteX18" fmla="*/ 107556 w 300582"/>
                <a:gd name="connsiteY18" fmla="*/ 13722 h 111084"/>
                <a:gd name="connsiteX19" fmla="*/ 107425 w 300582"/>
                <a:gd name="connsiteY19" fmla="*/ 13722 h 111084"/>
                <a:gd name="connsiteX20" fmla="*/ 106576 w 300582"/>
                <a:gd name="connsiteY20" fmla="*/ 13853 h 111084"/>
                <a:gd name="connsiteX21" fmla="*/ 102459 w 300582"/>
                <a:gd name="connsiteY21" fmla="*/ 10586 h 111084"/>
                <a:gd name="connsiteX22" fmla="*/ 102982 w 300582"/>
                <a:gd name="connsiteY22" fmla="*/ 7449 h 111084"/>
                <a:gd name="connsiteX23" fmla="*/ 105661 w 300582"/>
                <a:gd name="connsiteY23" fmla="*/ 5554 h 111084"/>
                <a:gd name="connsiteX24" fmla="*/ 154146 w 300582"/>
                <a:gd name="connsiteY24" fmla="*/ 0 h 111084"/>
                <a:gd name="connsiteX25" fmla="*/ 302673 w 300582"/>
                <a:gd name="connsiteY25" fmla="*/ 60247 h 111084"/>
                <a:gd name="connsiteX26" fmla="*/ 302738 w 300582"/>
                <a:gd name="connsiteY26" fmla="*/ 66128 h 111084"/>
                <a:gd name="connsiteX27" fmla="*/ 299733 w 300582"/>
                <a:gd name="connsiteY27" fmla="*/ 67370 h 111084"/>
                <a:gd name="connsiteX28" fmla="*/ 59594 w 300582"/>
                <a:gd name="connsiteY28" fmla="*/ 30973 h 111084"/>
                <a:gd name="connsiteX29" fmla="*/ 55869 w 300582"/>
                <a:gd name="connsiteY29" fmla="*/ 28686 h 111084"/>
                <a:gd name="connsiteX30" fmla="*/ 55608 w 300582"/>
                <a:gd name="connsiteY30" fmla="*/ 25549 h 111084"/>
                <a:gd name="connsiteX31" fmla="*/ 57699 w 300582"/>
                <a:gd name="connsiteY31" fmla="*/ 23066 h 111084"/>
                <a:gd name="connsiteX32" fmla="*/ 63318 w 300582"/>
                <a:gd name="connsiteY32" fmla="*/ 24896 h 111084"/>
                <a:gd name="connsiteX33" fmla="*/ 61489 w 300582"/>
                <a:gd name="connsiteY33" fmla="*/ 30516 h 111084"/>
                <a:gd name="connsiteX34" fmla="*/ 59594 w 300582"/>
                <a:gd name="connsiteY34" fmla="*/ 30973 h 111084"/>
                <a:gd name="connsiteX35" fmla="*/ 70898 w 300582"/>
                <a:gd name="connsiteY35" fmla="*/ 25615 h 111084"/>
                <a:gd name="connsiteX36" fmla="*/ 67043 w 300582"/>
                <a:gd name="connsiteY36" fmla="*/ 23132 h 111084"/>
                <a:gd name="connsiteX37" fmla="*/ 66978 w 300582"/>
                <a:gd name="connsiteY37" fmla="*/ 19930 h 111084"/>
                <a:gd name="connsiteX38" fmla="*/ 69265 w 300582"/>
                <a:gd name="connsiteY38" fmla="*/ 17643 h 111084"/>
                <a:gd name="connsiteX39" fmla="*/ 93246 w 300582"/>
                <a:gd name="connsiteY39" fmla="*/ 8887 h 111084"/>
                <a:gd name="connsiteX40" fmla="*/ 98473 w 300582"/>
                <a:gd name="connsiteY40" fmla="*/ 11631 h 111084"/>
                <a:gd name="connsiteX41" fmla="*/ 95664 w 300582"/>
                <a:gd name="connsiteY41" fmla="*/ 16859 h 111084"/>
                <a:gd name="connsiteX42" fmla="*/ 72597 w 300582"/>
                <a:gd name="connsiteY42" fmla="*/ 25288 h 111084"/>
                <a:gd name="connsiteX43" fmla="*/ 70898 w 300582"/>
                <a:gd name="connsiteY43" fmla="*/ 25615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00582" h="111084">
                  <a:moveTo>
                    <a:pt x="154146" y="111804"/>
                  </a:moveTo>
                  <a:cubicBezTo>
                    <a:pt x="123761" y="111804"/>
                    <a:pt x="94357" y="107425"/>
                    <a:pt x="66781" y="98735"/>
                  </a:cubicBezTo>
                  <a:cubicBezTo>
                    <a:pt x="43454" y="91416"/>
                    <a:pt x="22413" y="81288"/>
                    <a:pt x="4182" y="68677"/>
                  </a:cubicBezTo>
                  <a:lnTo>
                    <a:pt x="0" y="65867"/>
                  </a:lnTo>
                  <a:lnTo>
                    <a:pt x="3594" y="62273"/>
                  </a:lnTo>
                  <a:cubicBezTo>
                    <a:pt x="16467" y="49465"/>
                    <a:pt x="30842" y="38357"/>
                    <a:pt x="46460" y="29209"/>
                  </a:cubicBezTo>
                  <a:cubicBezTo>
                    <a:pt x="48355" y="28033"/>
                    <a:pt x="51034" y="28817"/>
                    <a:pt x="52144" y="30712"/>
                  </a:cubicBezTo>
                  <a:cubicBezTo>
                    <a:pt x="52733" y="31692"/>
                    <a:pt x="52863" y="32803"/>
                    <a:pt x="52602" y="33848"/>
                  </a:cubicBezTo>
                  <a:cubicBezTo>
                    <a:pt x="52340" y="34959"/>
                    <a:pt x="51622" y="35874"/>
                    <a:pt x="50642" y="36397"/>
                  </a:cubicBezTo>
                  <a:cubicBezTo>
                    <a:pt x="37181" y="44369"/>
                    <a:pt x="24569" y="53844"/>
                    <a:pt x="13134" y="64691"/>
                  </a:cubicBezTo>
                  <a:cubicBezTo>
                    <a:pt x="29731" y="75472"/>
                    <a:pt x="48616" y="84228"/>
                    <a:pt x="69330" y="90763"/>
                  </a:cubicBezTo>
                  <a:cubicBezTo>
                    <a:pt x="95990" y="99192"/>
                    <a:pt x="124546" y="103440"/>
                    <a:pt x="154146" y="103440"/>
                  </a:cubicBezTo>
                  <a:lnTo>
                    <a:pt x="154473" y="103440"/>
                  </a:lnTo>
                  <a:cubicBezTo>
                    <a:pt x="156629" y="103636"/>
                    <a:pt x="158328" y="105465"/>
                    <a:pt x="158328" y="107621"/>
                  </a:cubicBezTo>
                  <a:cubicBezTo>
                    <a:pt x="158328" y="109909"/>
                    <a:pt x="156499" y="111804"/>
                    <a:pt x="154146" y="111804"/>
                  </a:cubicBezTo>
                  <a:close/>
                  <a:moveTo>
                    <a:pt x="299733" y="67370"/>
                  </a:moveTo>
                  <a:cubicBezTo>
                    <a:pt x="298687" y="67370"/>
                    <a:pt x="297642" y="66978"/>
                    <a:pt x="296857" y="66259"/>
                  </a:cubicBezTo>
                  <a:cubicBezTo>
                    <a:pt x="258370" y="28948"/>
                    <a:pt x="207728" y="8364"/>
                    <a:pt x="154146" y="8364"/>
                  </a:cubicBezTo>
                  <a:cubicBezTo>
                    <a:pt x="138464" y="8364"/>
                    <a:pt x="122781" y="10194"/>
                    <a:pt x="107556" y="13722"/>
                  </a:cubicBezTo>
                  <a:lnTo>
                    <a:pt x="107425" y="13722"/>
                  </a:lnTo>
                  <a:cubicBezTo>
                    <a:pt x="107229" y="13788"/>
                    <a:pt x="106903" y="13853"/>
                    <a:pt x="106576" y="13853"/>
                  </a:cubicBezTo>
                  <a:cubicBezTo>
                    <a:pt x="104616" y="13853"/>
                    <a:pt x="102917" y="12481"/>
                    <a:pt x="102459" y="10586"/>
                  </a:cubicBezTo>
                  <a:cubicBezTo>
                    <a:pt x="102263" y="9540"/>
                    <a:pt x="102394" y="8364"/>
                    <a:pt x="102982" y="7449"/>
                  </a:cubicBezTo>
                  <a:cubicBezTo>
                    <a:pt x="103635" y="6469"/>
                    <a:pt x="104550" y="5816"/>
                    <a:pt x="105661" y="5554"/>
                  </a:cubicBezTo>
                  <a:cubicBezTo>
                    <a:pt x="121409" y="1895"/>
                    <a:pt x="137745" y="0"/>
                    <a:pt x="154146" y="0"/>
                  </a:cubicBezTo>
                  <a:cubicBezTo>
                    <a:pt x="209885" y="0"/>
                    <a:pt x="262617" y="21368"/>
                    <a:pt x="302673" y="60247"/>
                  </a:cubicBezTo>
                  <a:cubicBezTo>
                    <a:pt x="304307" y="61815"/>
                    <a:pt x="304372" y="64429"/>
                    <a:pt x="302738" y="66128"/>
                  </a:cubicBezTo>
                  <a:cubicBezTo>
                    <a:pt x="301954" y="66912"/>
                    <a:pt x="300909" y="67370"/>
                    <a:pt x="299733" y="67370"/>
                  </a:cubicBezTo>
                  <a:close/>
                  <a:moveTo>
                    <a:pt x="59594" y="30973"/>
                  </a:moveTo>
                  <a:cubicBezTo>
                    <a:pt x="57960" y="30973"/>
                    <a:pt x="56588" y="30124"/>
                    <a:pt x="55869" y="28686"/>
                  </a:cubicBezTo>
                  <a:cubicBezTo>
                    <a:pt x="55346" y="27706"/>
                    <a:pt x="55216" y="26595"/>
                    <a:pt x="55608" y="25549"/>
                  </a:cubicBezTo>
                  <a:cubicBezTo>
                    <a:pt x="55934" y="24439"/>
                    <a:pt x="56653" y="23589"/>
                    <a:pt x="57699" y="23066"/>
                  </a:cubicBezTo>
                  <a:cubicBezTo>
                    <a:pt x="59659" y="22086"/>
                    <a:pt x="62273" y="22936"/>
                    <a:pt x="63318" y="24896"/>
                  </a:cubicBezTo>
                  <a:cubicBezTo>
                    <a:pt x="64364" y="26987"/>
                    <a:pt x="63514" y="29470"/>
                    <a:pt x="61489" y="30516"/>
                  </a:cubicBezTo>
                  <a:cubicBezTo>
                    <a:pt x="60835" y="30842"/>
                    <a:pt x="60247" y="30973"/>
                    <a:pt x="59594" y="30973"/>
                  </a:cubicBezTo>
                  <a:close/>
                  <a:moveTo>
                    <a:pt x="70898" y="25615"/>
                  </a:moveTo>
                  <a:cubicBezTo>
                    <a:pt x="69265" y="25615"/>
                    <a:pt x="67762" y="24635"/>
                    <a:pt x="67043" y="23132"/>
                  </a:cubicBezTo>
                  <a:cubicBezTo>
                    <a:pt x="66651" y="22086"/>
                    <a:pt x="66585" y="20976"/>
                    <a:pt x="66978" y="19930"/>
                  </a:cubicBezTo>
                  <a:cubicBezTo>
                    <a:pt x="67435" y="18884"/>
                    <a:pt x="68219" y="18100"/>
                    <a:pt x="69265" y="17643"/>
                  </a:cubicBezTo>
                  <a:cubicBezTo>
                    <a:pt x="76975" y="14245"/>
                    <a:pt x="85012" y="11305"/>
                    <a:pt x="93246" y="8887"/>
                  </a:cubicBezTo>
                  <a:cubicBezTo>
                    <a:pt x="95467" y="8233"/>
                    <a:pt x="97820" y="9475"/>
                    <a:pt x="98473" y="11631"/>
                  </a:cubicBezTo>
                  <a:cubicBezTo>
                    <a:pt x="99127" y="13853"/>
                    <a:pt x="97820" y="16205"/>
                    <a:pt x="95664" y="16859"/>
                  </a:cubicBezTo>
                  <a:cubicBezTo>
                    <a:pt x="87888" y="19211"/>
                    <a:pt x="80112" y="22021"/>
                    <a:pt x="72597" y="25288"/>
                  </a:cubicBezTo>
                  <a:cubicBezTo>
                    <a:pt x="72074" y="25549"/>
                    <a:pt x="71486" y="25615"/>
                    <a:pt x="70898" y="256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C86E0469-2C3E-4785-BDA2-0A974ECB333E}"/>
                </a:ext>
              </a:extLst>
            </p:cNvPr>
            <p:cNvSpPr/>
            <p:nvPr/>
          </p:nvSpPr>
          <p:spPr>
            <a:xfrm>
              <a:off x="1353208" y="3686695"/>
              <a:ext cx="6534" cy="6534"/>
            </a:xfrm>
            <a:custGeom>
              <a:avLst/>
              <a:gdLst>
                <a:gd name="connsiteX0" fmla="*/ 4247 w 6534"/>
                <a:gd name="connsiteY0" fmla="*/ 8429 h 6534"/>
                <a:gd name="connsiteX1" fmla="*/ 4247 w 6534"/>
                <a:gd name="connsiteY1" fmla="*/ 8429 h 6534"/>
                <a:gd name="connsiteX2" fmla="*/ 0 w 6534"/>
                <a:gd name="connsiteY2" fmla="*/ 4247 h 6534"/>
                <a:gd name="connsiteX3" fmla="*/ 4182 w 6534"/>
                <a:gd name="connsiteY3" fmla="*/ 0 h 6534"/>
                <a:gd name="connsiteX4" fmla="*/ 8429 w 6534"/>
                <a:gd name="connsiteY4" fmla="*/ 4247 h 6534"/>
                <a:gd name="connsiteX5" fmla="*/ 4247 w 6534"/>
                <a:gd name="connsiteY5" fmla="*/ 8429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4" h="6534">
                  <a:moveTo>
                    <a:pt x="4247" y="8429"/>
                  </a:moveTo>
                  <a:lnTo>
                    <a:pt x="4247" y="8429"/>
                  </a:lnTo>
                  <a:cubicBezTo>
                    <a:pt x="1895" y="8429"/>
                    <a:pt x="0" y="6534"/>
                    <a:pt x="0" y="4247"/>
                  </a:cubicBezTo>
                  <a:cubicBezTo>
                    <a:pt x="0" y="1895"/>
                    <a:pt x="1895" y="0"/>
                    <a:pt x="4182" y="0"/>
                  </a:cubicBezTo>
                  <a:cubicBezTo>
                    <a:pt x="6534" y="0"/>
                    <a:pt x="8429" y="1895"/>
                    <a:pt x="8429" y="4247"/>
                  </a:cubicBezTo>
                  <a:cubicBezTo>
                    <a:pt x="8429" y="6534"/>
                    <a:pt x="6534" y="8429"/>
                    <a:pt x="4247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7C84299F-3A6B-4798-A53E-D287F94BD4AE}"/>
                </a:ext>
              </a:extLst>
            </p:cNvPr>
            <p:cNvSpPr/>
            <p:nvPr/>
          </p:nvSpPr>
          <p:spPr>
            <a:xfrm>
              <a:off x="1117120" y="3910955"/>
              <a:ext cx="300582" cy="111085"/>
            </a:xfrm>
            <a:custGeom>
              <a:avLst/>
              <a:gdLst>
                <a:gd name="connsiteX0" fmla="*/ 154146 w 300582"/>
                <a:gd name="connsiteY0" fmla="*/ 111738 h 111084"/>
                <a:gd name="connsiteX1" fmla="*/ 105596 w 300582"/>
                <a:gd name="connsiteY1" fmla="*/ 106184 h 111084"/>
                <a:gd name="connsiteX2" fmla="*/ 103047 w 300582"/>
                <a:gd name="connsiteY2" fmla="*/ 104354 h 111084"/>
                <a:gd name="connsiteX3" fmla="*/ 102525 w 300582"/>
                <a:gd name="connsiteY3" fmla="*/ 101152 h 111084"/>
                <a:gd name="connsiteX4" fmla="*/ 107556 w 300582"/>
                <a:gd name="connsiteY4" fmla="*/ 98081 h 111084"/>
                <a:gd name="connsiteX5" fmla="*/ 154146 w 300582"/>
                <a:gd name="connsiteY5" fmla="*/ 103374 h 111084"/>
                <a:gd name="connsiteX6" fmla="*/ 296857 w 300582"/>
                <a:gd name="connsiteY6" fmla="*/ 45545 h 111084"/>
                <a:gd name="connsiteX7" fmla="*/ 302804 w 300582"/>
                <a:gd name="connsiteY7" fmla="*/ 45675 h 111084"/>
                <a:gd name="connsiteX8" fmla="*/ 302673 w 300582"/>
                <a:gd name="connsiteY8" fmla="*/ 51556 h 111084"/>
                <a:gd name="connsiteX9" fmla="*/ 154146 w 300582"/>
                <a:gd name="connsiteY9" fmla="*/ 111738 h 111084"/>
                <a:gd name="connsiteX10" fmla="*/ 94422 w 300582"/>
                <a:gd name="connsiteY10" fmla="*/ 103113 h 111084"/>
                <a:gd name="connsiteX11" fmla="*/ 93246 w 300582"/>
                <a:gd name="connsiteY11" fmla="*/ 102917 h 111084"/>
                <a:gd name="connsiteX12" fmla="*/ 69265 w 300582"/>
                <a:gd name="connsiteY12" fmla="*/ 94160 h 111084"/>
                <a:gd name="connsiteX13" fmla="*/ 67043 w 300582"/>
                <a:gd name="connsiteY13" fmla="*/ 88672 h 111084"/>
                <a:gd name="connsiteX14" fmla="*/ 72597 w 300582"/>
                <a:gd name="connsiteY14" fmla="*/ 86515 h 111084"/>
                <a:gd name="connsiteX15" fmla="*/ 95664 w 300582"/>
                <a:gd name="connsiteY15" fmla="*/ 94879 h 111084"/>
                <a:gd name="connsiteX16" fmla="*/ 98473 w 300582"/>
                <a:gd name="connsiteY16" fmla="*/ 100107 h 111084"/>
                <a:gd name="connsiteX17" fmla="*/ 94422 w 300582"/>
                <a:gd name="connsiteY17" fmla="*/ 103113 h 111084"/>
                <a:gd name="connsiteX18" fmla="*/ 59528 w 300582"/>
                <a:gd name="connsiteY18" fmla="*/ 89129 h 111084"/>
                <a:gd name="connsiteX19" fmla="*/ 57633 w 300582"/>
                <a:gd name="connsiteY19" fmla="*/ 88672 h 111084"/>
                <a:gd name="connsiteX20" fmla="*/ 55608 w 300582"/>
                <a:gd name="connsiteY20" fmla="*/ 86254 h 111084"/>
                <a:gd name="connsiteX21" fmla="*/ 55804 w 300582"/>
                <a:gd name="connsiteY21" fmla="*/ 83052 h 111084"/>
                <a:gd name="connsiteX22" fmla="*/ 61489 w 300582"/>
                <a:gd name="connsiteY22" fmla="*/ 81222 h 111084"/>
                <a:gd name="connsiteX23" fmla="*/ 61619 w 300582"/>
                <a:gd name="connsiteY23" fmla="*/ 81353 h 111084"/>
                <a:gd name="connsiteX24" fmla="*/ 63514 w 300582"/>
                <a:gd name="connsiteY24" fmla="*/ 83640 h 111084"/>
                <a:gd name="connsiteX25" fmla="*/ 63253 w 300582"/>
                <a:gd name="connsiteY25" fmla="*/ 86842 h 111084"/>
                <a:gd name="connsiteX26" fmla="*/ 59528 w 300582"/>
                <a:gd name="connsiteY26" fmla="*/ 89129 h 111084"/>
                <a:gd name="connsiteX27" fmla="*/ 48551 w 300582"/>
                <a:gd name="connsiteY27" fmla="*/ 83117 h 111084"/>
                <a:gd name="connsiteX28" fmla="*/ 46460 w 300582"/>
                <a:gd name="connsiteY28" fmla="*/ 82595 h 111084"/>
                <a:gd name="connsiteX29" fmla="*/ 3594 w 300582"/>
                <a:gd name="connsiteY29" fmla="*/ 49531 h 111084"/>
                <a:gd name="connsiteX30" fmla="*/ 0 w 300582"/>
                <a:gd name="connsiteY30" fmla="*/ 46002 h 111084"/>
                <a:gd name="connsiteX31" fmla="*/ 4182 w 300582"/>
                <a:gd name="connsiteY31" fmla="*/ 43127 h 111084"/>
                <a:gd name="connsiteX32" fmla="*/ 66781 w 300582"/>
                <a:gd name="connsiteY32" fmla="*/ 13003 h 111084"/>
                <a:gd name="connsiteX33" fmla="*/ 154146 w 300582"/>
                <a:gd name="connsiteY33" fmla="*/ 0 h 111084"/>
                <a:gd name="connsiteX34" fmla="*/ 154473 w 300582"/>
                <a:gd name="connsiteY34" fmla="*/ 0 h 111084"/>
                <a:gd name="connsiteX35" fmla="*/ 158328 w 300582"/>
                <a:gd name="connsiteY35" fmla="*/ 4116 h 111084"/>
                <a:gd name="connsiteX36" fmla="*/ 154146 w 300582"/>
                <a:gd name="connsiteY36" fmla="*/ 8299 h 111084"/>
                <a:gd name="connsiteX37" fmla="*/ 69265 w 300582"/>
                <a:gd name="connsiteY37" fmla="*/ 21041 h 111084"/>
                <a:gd name="connsiteX38" fmla="*/ 13134 w 300582"/>
                <a:gd name="connsiteY38" fmla="*/ 47178 h 111084"/>
                <a:gd name="connsiteX39" fmla="*/ 50642 w 300582"/>
                <a:gd name="connsiteY39" fmla="*/ 75342 h 111084"/>
                <a:gd name="connsiteX40" fmla="*/ 52144 w 300582"/>
                <a:gd name="connsiteY40" fmla="*/ 81092 h 111084"/>
                <a:gd name="connsiteX41" fmla="*/ 48551 w 300582"/>
                <a:gd name="connsiteY41" fmla="*/ 83117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300582" h="111084">
                  <a:moveTo>
                    <a:pt x="154146" y="111738"/>
                  </a:moveTo>
                  <a:cubicBezTo>
                    <a:pt x="137810" y="111738"/>
                    <a:pt x="121474" y="109908"/>
                    <a:pt x="105596" y="106184"/>
                  </a:cubicBezTo>
                  <a:cubicBezTo>
                    <a:pt x="104550" y="105922"/>
                    <a:pt x="103635" y="105269"/>
                    <a:pt x="103047" y="104354"/>
                  </a:cubicBezTo>
                  <a:cubicBezTo>
                    <a:pt x="102459" y="103374"/>
                    <a:pt x="102263" y="102263"/>
                    <a:pt x="102525" y="101152"/>
                  </a:cubicBezTo>
                  <a:cubicBezTo>
                    <a:pt x="102982" y="98996"/>
                    <a:pt x="105334" y="97558"/>
                    <a:pt x="107556" y="98081"/>
                  </a:cubicBezTo>
                  <a:cubicBezTo>
                    <a:pt x="122716" y="101610"/>
                    <a:pt x="138398" y="103374"/>
                    <a:pt x="154146" y="103374"/>
                  </a:cubicBezTo>
                  <a:cubicBezTo>
                    <a:pt x="207728" y="103374"/>
                    <a:pt x="258370" y="82856"/>
                    <a:pt x="296857" y="45545"/>
                  </a:cubicBezTo>
                  <a:cubicBezTo>
                    <a:pt x="298491" y="44042"/>
                    <a:pt x="301236" y="44042"/>
                    <a:pt x="302804" y="45675"/>
                  </a:cubicBezTo>
                  <a:cubicBezTo>
                    <a:pt x="304372" y="47309"/>
                    <a:pt x="304307" y="49988"/>
                    <a:pt x="302673" y="51556"/>
                  </a:cubicBezTo>
                  <a:cubicBezTo>
                    <a:pt x="262617" y="90371"/>
                    <a:pt x="209885" y="111738"/>
                    <a:pt x="154146" y="111738"/>
                  </a:cubicBezTo>
                  <a:close/>
                  <a:moveTo>
                    <a:pt x="94422" y="103113"/>
                  </a:moveTo>
                  <a:cubicBezTo>
                    <a:pt x="94030" y="103113"/>
                    <a:pt x="93638" y="103047"/>
                    <a:pt x="93246" y="102917"/>
                  </a:cubicBezTo>
                  <a:cubicBezTo>
                    <a:pt x="85012" y="100434"/>
                    <a:pt x="76975" y="97493"/>
                    <a:pt x="69265" y="94160"/>
                  </a:cubicBezTo>
                  <a:cubicBezTo>
                    <a:pt x="67108" y="93246"/>
                    <a:pt x="66128" y="90763"/>
                    <a:pt x="67043" y="88672"/>
                  </a:cubicBezTo>
                  <a:cubicBezTo>
                    <a:pt x="67958" y="86581"/>
                    <a:pt x="70506" y="85600"/>
                    <a:pt x="72597" y="86515"/>
                  </a:cubicBezTo>
                  <a:cubicBezTo>
                    <a:pt x="80046" y="89717"/>
                    <a:pt x="87822" y="92592"/>
                    <a:pt x="95664" y="94879"/>
                  </a:cubicBezTo>
                  <a:cubicBezTo>
                    <a:pt x="97885" y="95598"/>
                    <a:pt x="99127" y="97885"/>
                    <a:pt x="98473" y="100107"/>
                  </a:cubicBezTo>
                  <a:cubicBezTo>
                    <a:pt x="97951" y="101871"/>
                    <a:pt x="96317" y="103113"/>
                    <a:pt x="94422" y="103113"/>
                  </a:cubicBezTo>
                  <a:close/>
                  <a:moveTo>
                    <a:pt x="59528" y="89129"/>
                  </a:moveTo>
                  <a:cubicBezTo>
                    <a:pt x="58875" y="89129"/>
                    <a:pt x="58221" y="88998"/>
                    <a:pt x="57633" y="88672"/>
                  </a:cubicBezTo>
                  <a:cubicBezTo>
                    <a:pt x="56653" y="88214"/>
                    <a:pt x="55934" y="87299"/>
                    <a:pt x="55608" y="86254"/>
                  </a:cubicBezTo>
                  <a:cubicBezTo>
                    <a:pt x="55216" y="85208"/>
                    <a:pt x="55346" y="84098"/>
                    <a:pt x="55804" y="83052"/>
                  </a:cubicBezTo>
                  <a:cubicBezTo>
                    <a:pt x="56849" y="81092"/>
                    <a:pt x="59463" y="80242"/>
                    <a:pt x="61489" y="81222"/>
                  </a:cubicBezTo>
                  <a:lnTo>
                    <a:pt x="61619" y="81353"/>
                  </a:lnTo>
                  <a:cubicBezTo>
                    <a:pt x="62534" y="81876"/>
                    <a:pt x="63188" y="82660"/>
                    <a:pt x="63514" y="83640"/>
                  </a:cubicBezTo>
                  <a:cubicBezTo>
                    <a:pt x="63906" y="84751"/>
                    <a:pt x="63776" y="85862"/>
                    <a:pt x="63253" y="86842"/>
                  </a:cubicBezTo>
                  <a:cubicBezTo>
                    <a:pt x="62534" y="88280"/>
                    <a:pt x="61097" y="89129"/>
                    <a:pt x="59528" y="89129"/>
                  </a:cubicBezTo>
                  <a:close/>
                  <a:moveTo>
                    <a:pt x="48551" y="83117"/>
                  </a:moveTo>
                  <a:cubicBezTo>
                    <a:pt x="47766" y="83117"/>
                    <a:pt x="47048" y="82921"/>
                    <a:pt x="46460" y="82595"/>
                  </a:cubicBezTo>
                  <a:cubicBezTo>
                    <a:pt x="30842" y="73447"/>
                    <a:pt x="16467" y="62338"/>
                    <a:pt x="3594" y="49531"/>
                  </a:cubicBezTo>
                  <a:lnTo>
                    <a:pt x="0" y="46002"/>
                  </a:lnTo>
                  <a:lnTo>
                    <a:pt x="4182" y="43127"/>
                  </a:lnTo>
                  <a:cubicBezTo>
                    <a:pt x="22348" y="30516"/>
                    <a:pt x="43388" y="20387"/>
                    <a:pt x="66781" y="13003"/>
                  </a:cubicBezTo>
                  <a:cubicBezTo>
                    <a:pt x="94291" y="4378"/>
                    <a:pt x="123696" y="0"/>
                    <a:pt x="154146" y="0"/>
                  </a:cubicBezTo>
                  <a:lnTo>
                    <a:pt x="154473" y="0"/>
                  </a:lnTo>
                  <a:cubicBezTo>
                    <a:pt x="156629" y="196"/>
                    <a:pt x="158328" y="1960"/>
                    <a:pt x="158328" y="4116"/>
                  </a:cubicBezTo>
                  <a:cubicBezTo>
                    <a:pt x="158328" y="6469"/>
                    <a:pt x="156499" y="8299"/>
                    <a:pt x="154146" y="8299"/>
                  </a:cubicBezTo>
                  <a:cubicBezTo>
                    <a:pt x="124546" y="8299"/>
                    <a:pt x="95990" y="12611"/>
                    <a:pt x="69265" y="21041"/>
                  </a:cubicBezTo>
                  <a:cubicBezTo>
                    <a:pt x="48551" y="27510"/>
                    <a:pt x="29666" y="36331"/>
                    <a:pt x="13134" y="47178"/>
                  </a:cubicBezTo>
                  <a:cubicBezTo>
                    <a:pt x="24504" y="57895"/>
                    <a:pt x="37115" y="67435"/>
                    <a:pt x="50642" y="75342"/>
                  </a:cubicBezTo>
                  <a:cubicBezTo>
                    <a:pt x="52667" y="76518"/>
                    <a:pt x="53321" y="79066"/>
                    <a:pt x="52144" y="81092"/>
                  </a:cubicBezTo>
                  <a:cubicBezTo>
                    <a:pt x="51426" y="82333"/>
                    <a:pt x="50053" y="83117"/>
                    <a:pt x="48551" y="8311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C9CE20DD-EDEF-46F0-A7B7-4CBA72EFCF09}"/>
                </a:ext>
              </a:extLst>
            </p:cNvPr>
            <p:cNvSpPr/>
            <p:nvPr/>
          </p:nvSpPr>
          <p:spPr>
            <a:xfrm>
              <a:off x="1353208" y="3686695"/>
              <a:ext cx="6534" cy="6534"/>
            </a:xfrm>
            <a:custGeom>
              <a:avLst/>
              <a:gdLst>
                <a:gd name="connsiteX0" fmla="*/ 4247 w 6534"/>
                <a:gd name="connsiteY0" fmla="*/ 8429 h 6534"/>
                <a:gd name="connsiteX1" fmla="*/ 4247 w 6534"/>
                <a:gd name="connsiteY1" fmla="*/ 8429 h 6534"/>
                <a:gd name="connsiteX2" fmla="*/ 0 w 6534"/>
                <a:gd name="connsiteY2" fmla="*/ 4247 h 6534"/>
                <a:gd name="connsiteX3" fmla="*/ 4182 w 6534"/>
                <a:gd name="connsiteY3" fmla="*/ 0 h 6534"/>
                <a:gd name="connsiteX4" fmla="*/ 8429 w 6534"/>
                <a:gd name="connsiteY4" fmla="*/ 4247 h 6534"/>
                <a:gd name="connsiteX5" fmla="*/ 4247 w 6534"/>
                <a:gd name="connsiteY5" fmla="*/ 8429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4" h="6534">
                  <a:moveTo>
                    <a:pt x="4247" y="8429"/>
                  </a:moveTo>
                  <a:lnTo>
                    <a:pt x="4247" y="8429"/>
                  </a:lnTo>
                  <a:cubicBezTo>
                    <a:pt x="1895" y="8429"/>
                    <a:pt x="0" y="6534"/>
                    <a:pt x="0" y="4247"/>
                  </a:cubicBezTo>
                  <a:cubicBezTo>
                    <a:pt x="0" y="1895"/>
                    <a:pt x="1895" y="0"/>
                    <a:pt x="4182" y="0"/>
                  </a:cubicBezTo>
                  <a:cubicBezTo>
                    <a:pt x="6534" y="0"/>
                    <a:pt x="8429" y="1895"/>
                    <a:pt x="8429" y="4247"/>
                  </a:cubicBezTo>
                  <a:cubicBezTo>
                    <a:pt x="8429" y="6534"/>
                    <a:pt x="6534" y="8429"/>
                    <a:pt x="4247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CF364017-DB26-48EC-9EE7-740DC7D5703F}"/>
                </a:ext>
              </a:extLst>
            </p:cNvPr>
            <p:cNvSpPr/>
            <p:nvPr/>
          </p:nvSpPr>
          <p:spPr>
            <a:xfrm>
              <a:off x="1162534" y="3596128"/>
              <a:ext cx="111085" cy="424735"/>
            </a:xfrm>
            <a:custGeom>
              <a:avLst/>
              <a:gdLst>
                <a:gd name="connsiteX0" fmla="*/ 108732 w 111084"/>
                <a:gd name="connsiteY0" fmla="*/ 426565 h 424735"/>
                <a:gd name="connsiteX1" fmla="*/ 108144 w 111084"/>
                <a:gd name="connsiteY1" fmla="*/ 426565 h 424735"/>
                <a:gd name="connsiteX2" fmla="*/ 104028 w 111084"/>
                <a:gd name="connsiteY2" fmla="*/ 422383 h 424735"/>
                <a:gd name="connsiteX3" fmla="*/ 108210 w 111084"/>
                <a:gd name="connsiteY3" fmla="*/ 418201 h 424735"/>
                <a:gd name="connsiteX4" fmla="*/ 108798 w 111084"/>
                <a:gd name="connsiteY4" fmla="*/ 418201 h 424735"/>
                <a:gd name="connsiteX5" fmla="*/ 108798 w 111084"/>
                <a:gd name="connsiteY5" fmla="*/ 418201 h 424735"/>
                <a:gd name="connsiteX6" fmla="*/ 112914 w 111084"/>
                <a:gd name="connsiteY6" fmla="*/ 422383 h 424735"/>
                <a:gd name="connsiteX7" fmla="*/ 108732 w 111084"/>
                <a:gd name="connsiteY7" fmla="*/ 426565 h 424735"/>
                <a:gd name="connsiteX8" fmla="*/ 95794 w 111084"/>
                <a:gd name="connsiteY8" fmla="*/ 424997 h 424735"/>
                <a:gd name="connsiteX9" fmla="*/ 94749 w 111084"/>
                <a:gd name="connsiteY9" fmla="*/ 424866 h 424735"/>
                <a:gd name="connsiteX10" fmla="*/ 92200 w 111084"/>
                <a:gd name="connsiteY10" fmla="*/ 422971 h 424735"/>
                <a:gd name="connsiteX11" fmla="*/ 91743 w 111084"/>
                <a:gd name="connsiteY11" fmla="*/ 419835 h 424735"/>
                <a:gd name="connsiteX12" fmla="*/ 96774 w 111084"/>
                <a:gd name="connsiteY12" fmla="*/ 416764 h 424735"/>
                <a:gd name="connsiteX13" fmla="*/ 99388 w 111084"/>
                <a:gd name="connsiteY13" fmla="*/ 418659 h 424735"/>
                <a:gd name="connsiteX14" fmla="*/ 99846 w 111084"/>
                <a:gd name="connsiteY14" fmla="*/ 421795 h 424735"/>
                <a:gd name="connsiteX15" fmla="*/ 95794 w 111084"/>
                <a:gd name="connsiteY15" fmla="*/ 424997 h 424735"/>
                <a:gd name="connsiteX16" fmla="*/ 84032 w 111084"/>
                <a:gd name="connsiteY16" fmla="*/ 420684 h 424735"/>
                <a:gd name="connsiteX17" fmla="*/ 82203 w 111084"/>
                <a:gd name="connsiteY17" fmla="*/ 420292 h 424735"/>
                <a:gd name="connsiteX18" fmla="*/ 18623 w 111084"/>
                <a:gd name="connsiteY18" fmla="*/ 333254 h 424735"/>
                <a:gd name="connsiteX19" fmla="*/ 392 w 111084"/>
                <a:gd name="connsiteY19" fmla="*/ 232036 h 424735"/>
                <a:gd name="connsiteX20" fmla="*/ 4443 w 111084"/>
                <a:gd name="connsiteY20" fmla="*/ 227658 h 424735"/>
                <a:gd name="connsiteX21" fmla="*/ 8756 w 111084"/>
                <a:gd name="connsiteY21" fmla="*/ 231644 h 424735"/>
                <a:gd name="connsiteX22" fmla="*/ 26530 w 111084"/>
                <a:gd name="connsiteY22" fmla="*/ 330510 h 424735"/>
                <a:gd name="connsiteX23" fmla="*/ 85862 w 111084"/>
                <a:gd name="connsiteY23" fmla="*/ 412778 h 424735"/>
                <a:gd name="connsiteX24" fmla="*/ 87757 w 111084"/>
                <a:gd name="connsiteY24" fmla="*/ 418332 h 424735"/>
                <a:gd name="connsiteX25" fmla="*/ 84032 w 111084"/>
                <a:gd name="connsiteY25" fmla="*/ 420684 h 424735"/>
                <a:gd name="connsiteX26" fmla="*/ 4313 w 111084"/>
                <a:gd name="connsiteY26" fmla="*/ 223476 h 424735"/>
                <a:gd name="connsiteX27" fmla="*/ 4313 w 111084"/>
                <a:gd name="connsiteY27" fmla="*/ 223476 h 424735"/>
                <a:gd name="connsiteX28" fmla="*/ 65 w 111084"/>
                <a:gd name="connsiteY28" fmla="*/ 219360 h 424735"/>
                <a:gd name="connsiteX29" fmla="*/ 65 w 111084"/>
                <a:gd name="connsiteY29" fmla="*/ 217334 h 424735"/>
                <a:gd name="connsiteX30" fmla="*/ 0 w 111084"/>
                <a:gd name="connsiteY30" fmla="*/ 213283 h 424735"/>
                <a:gd name="connsiteX31" fmla="*/ 457 w 111084"/>
                <a:gd name="connsiteY31" fmla="*/ 194006 h 424735"/>
                <a:gd name="connsiteX32" fmla="*/ 4639 w 111084"/>
                <a:gd name="connsiteY32" fmla="*/ 190020 h 424735"/>
                <a:gd name="connsiteX33" fmla="*/ 4835 w 111084"/>
                <a:gd name="connsiteY33" fmla="*/ 190020 h 424735"/>
                <a:gd name="connsiteX34" fmla="*/ 7711 w 111084"/>
                <a:gd name="connsiteY34" fmla="*/ 191392 h 424735"/>
                <a:gd name="connsiteX35" fmla="*/ 8821 w 111084"/>
                <a:gd name="connsiteY35" fmla="*/ 194398 h 424735"/>
                <a:gd name="connsiteX36" fmla="*/ 8364 w 111084"/>
                <a:gd name="connsiteY36" fmla="*/ 213283 h 424735"/>
                <a:gd name="connsiteX37" fmla="*/ 8429 w 111084"/>
                <a:gd name="connsiteY37" fmla="*/ 219229 h 424735"/>
                <a:gd name="connsiteX38" fmla="*/ 4313 w 111084"/>
                <a:gd name="connsiteY38" fmla="*/ 223476 h 424735"/>
                <a:gd name="connsiteX39" fmla="*/ 4313 w 111084"/>
                <a:gd name="connsiteY39" fmla="*/ 223476 h 424735"/>
                <a:gd name="connsiteX40" fmla="*/ 5358 w 111084"/>
                <a:gd name="connsiteY40" fmla="*/ 185838 h 424735"/>
                <a:gd name="connsiteX41" fmla="*/ 5097 w 111084"/>
                <a:gd name="connsiteY41" fmla="*/ 185838 h 424735"/>
                <a:gd name="connsiteX42" fmla="*/ 1242 w 111084"/>
                <a:gd name="connsiteY42" fmla="*/ 181395 h 424735"/>
                <a:gd name="connsiteX43" fmla="*/ 5685 w 111084"/>
                <a:gd name="connsiteY43" fmla="*/ 177540 h 424735"/>
                <a:gd name="connsiteX44" fmla="*/ 9540 w 111084"/>
                <a:gd name="connsiteY44" fmla="*/ 181983 h 424735"/>
                <a:gd name="connsiteX45" fmla="*/ 5358 w 111084"/>
                <a:gd name="connsiteY45" fmla="*/ 185838 h 424735"/>
                <a:gd name="connsiteX46" fmla="*/ 6534 w 111084"/>
                <a:gd name="connsiteY46" fmla="*/ 173357 h 424735"/>
                <a:gd name="connsiteX47" fmla="*/ 6077 w 111084"/>
                <a:gd name="connsiteY47" fmla="*/ 173357 h 424735"/>
                <a:gd name="connsiteX48" fmla="*/ 3267 w 111084"/>
                <a:gd name="connsiteY48" fmla="*/ 171855 h 424735"/>
                <a:gd name="connsiteX49" fmla="*/ 2352 w 111084"/>
                <a:gd name="connsiteY49" fmla="*/ 168718 h 424735"/>
                <a:gd name="connsiteX50" fmla="*/ 18688 w 111084"/>
                <a:gd name="connsiteY50" fmla="*/ 93377 h 424735"/>
                <a:gd name="connsiteX51" fmla="*/ 56326 w 111084"/>
                <a:gd name="connsiteY51" fmla="*/ 26072 h 424735"/>
                <a:gd name="connsiteX52" fmla="*/ 108732 w 111084"/>
                <a:gd name="connsiteY52" fmla="*/ 0 h 424735"/>
                <a:gd name="connsiteX53" fmla="*/ 109059 w 111084"/>
                <a:gd name="connsiteY53" fmla="*/ 0 h 424735"/>
                <a:gd name="connsiteX54" fmla="*/ 109059 w 111084"/>
                <a:gd name="connsiteY54" fmla="*/ 65 h 424735"/>
                <a:gd name="connsiteX55" fmla="*/ 112914 w 111084"/>
                <a:gd name="connsiteY55" fmla="*/ 4182 h 424735"/>
                <a:gd name="connsiteX56" fmla="*/ 108732 w 111084"/>
                <a:gd name="connsiteY56" fmla="*/ 8364 h 424735"/>
                <a:gd name="connsiteX57" fmla="*/ 108406 w 111084"/>
                <a:gd name="connsiteY57" fmla="*/ 8364 h 424735"/>
                <a:gd name="connsiteX58" fmla="*/ 62273 w 111084"/>
                <a:gd name="connsiteY58" fmla="*/ 32019 h 424735"/>
                <a:gd name="connsiteX59" fmla="*/ 26595 w 111084"/>
                <a:gd name="connsiteY59" fmla="*/ 96121 h 424735"/>
                <a:gd name="connsiteX60" fmla="*/ 10716 w 111084"/>
                <a:gd name="connsiteY60" fmla="*/ 169633 h 424735"/>
                <a:gd name="connsiteX61" fmla="*/ 6534 w 111084"/>
                <a:gd name="connsiteY61" fmla="*/ 173357 h 42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11084" h="424735">
                  <a:moveTo>
                    <a:pt x="108732" y="426565"/>
                  </a:moveTo>
                  <a:cubicBezTo>
                    <a:pt x="108536" y="426631"/>
                    <a:pt x="108340" y="426565"/>
                    <a:pt x="108144" y="426565"/>
                  </a:cubicBezTo>
                  <a:cubicBezTo>
                    <a:pt x="105857" y="426565"/>
                    <a:pt x="103962" y="424670"/>
                    <a:pt x="104028" y="422383"/>
                  </a:cubicBezTo>
                  <a:cubicBezTo>
                    <a:pt x="104028" y="420096"/>
                    <a:pt x="105922" y="418201"/>
                    <a:pt x="108210" y="418201"/>
                  </a:cubicBezTo>
                  <a:cubicBezTo>
                    <a:pt x="108406" y="418201"/>
                    <a:pt x="108602" y="418201"/>
                    <a:pt x="108798" y="418201"/>
                  </a:cubicBezTo>
                  <a:lnTo>
                    <a:pt x="108798" y="418201"/>
                  </a:lnTo>
                  <a:cubicBezTo>
                    <a:pt x="111085" y="418201"/>
                    <a:pt x="112914" y="420096"/>
                    <a:pt x="112914" y="422383"/>
                  </a:cubicBezTo>
                  <a:cubicBezTo>
                    <a:pt x="112914" y="424736"/>
                    <a:pt x="111085" y="426565"/>
                    <a:pt x="108732" y="426565"/>
                  </a:cubicBezTo>
                  <a:close/>
                  <a:moveTo>
                    <a:pt x="95794" y="424997"/>
                  </a:moveTo>
                  <a:cubicBezTo>
                    <a:pt x="95402" y="424997"/>
                    <a:pt x="95075" y="424932"/>
                    <a:pt x="94749" y="424866"/>
                  </a:cubicBezTo>
                  <a:cubicBezTo>
                    <a:pt x="93703" y="424605"/>
                    <a:pt x="92788" y="423951"/>
                    <a:pt x="92200" y="422971"/>
                  </a:cubicBezTo>
                  <a:cubicBezTo>
                    <a:pt x="91612" y="421991"/>
                    <a:pt x="91481" y="420880"/>
                    <a:pt x="91743" y="419835"/>
                  </a:cubicBezTo>
                  <a:cubicBezTo>
                    <a:pt x="92266" y="417613"/>
                    <a:pt x="94553" y="416241"/>
                    <a:pt x="96774" y="416764"/>
                  </a:cubicBezTo>
                  <a:cubicBezTo>
                    <a:pt x="97885" y="417025"/>
                    <a:pt x="98800" y="417678"/>
                    <a:pt x="99388" y="418659"/>
                  </a:cubicBezTo>
                  <a:cubicBezTo>
                    <a:pt x="99911" y="419573"/>
                    <a:pt x="100107" y="420750"/>
                    <a:pt x="99846" y="421795"/>
                  </a:cubicBezTo>
                  <a:cubicBezTo>
                    <a:pt x="99388" y="423690"/>
                    <a:pt x="97689" y="424997"/>
                    <a:pt x="95794" y="424997"/>
                  </a:cubicBezTo>
                  <a:close/>
                  <a:moveTo>
                    <a:pt x="84032" y="420684"/>
                  </a:moveTo>
                  <a:cubicBezTo>
                    <a:pt x="83379" y="420684"/>
                    <a:pt x="82791" y="420554"/>
                    <a:pt x="82203" y="420292"/>
                  </a:cubicBezTo>
                  <a:cubicBezTo>
                    <a:pt x="56261" y="407615"/>
                    <a:pt x="33717" y="376708"/>
                    <a:pt x="18623" y="333254"/>
                  </a:cubicBezTo>
                  <a:cubicBezTo>
                    <a:pt x="8299" y="303131"/>
                    <a:pt x="2026" y="268172"/>
                    <a:pt x="392" y="232036"/>
                  </a:cubicBezTo>
                  <a:cubicBezTo>
                    <a:pt x="327" y="229684"/>
                    <a:pt x="2156" y="227789"/>
                    <a:pt x="4443" y="227658"/>
                  </a:cubicBezTo>
                  <a:cubicBezTo>
                    <a:pt x="6665" y="227332"/>
                    <a:pt x="8691" y="229357"/>
                    <a:pt x="8756" y="231644"/>
                  </a:cubicBezTo>
                  <a:cubicBezTo>
                    <a:pt x="10324" y="266995"/>
                    <a:pt x="16467" y="301236"/>
                    <a:pt x="26530" y="330510"/>
                  </a:cubicBezTo>
                  <a:cubicBezTo>
                    <a:pt x="40644" y="371415"/>
                    <a:pt x="62273" y="401408"/>
                    <a:pt x="85862" y="412778"/>
                  </a:cubicBezTo>
                  <a:cubicBezTo>
                    <a:pt x="87953" y="413758"/>
                    <a:pt x="88802" y="416306"/>
                    <a:pt x="87757" y="418332"/>
                  </a:cubicBezTo>
                  <a:cubicBezTo>
                    <a:pt x="87103" y="419770"/>
                    <a:pt x="85601" y="420684"/>
                    <a:pt x="84032" y="420684"/>
                  </a:cubicBezTo>
                  <a:close/>
                  <a:moveTo>
                    <a:pt x="4313" y="223476"/>
                  </a:moveTo>
                  <a:lnTo>
                    <a:pt x="4313" y="223476"/>
                  </a:lnTo>
                  <a:cubicBezTo>
                    <a:pt x="1960" y="223476"/>
                    <a:pt x="65" y="221647"/>
                    <a:pt x="65" y="219360"/>
                  </a:cubicBezTo>
                  <a:lnTo>
                    <a:pt x="65" y="217334"/>
                  </a:lnTo>
                  <a:cubicBezTo>
                    <a:pt x="0" y="216027"/>
                    <a:pt x="0" y="214655"/>
                    <a:pt x="0" y="213283"/>
                  </a:cubicBezTo>
                  <a:cubicBezTo>
                    <a:pt x="0" y="207010"/>
                    <a:pt x="131" y="200541"/>
                    <a:pt x="457" y="194006"/>
                  </a:cubicBezTo>
                  <a:cubicBezTo>
                    <a:pt x="523" y="191784"/>
                    <a:pt x="2352" y="190020"/>
                    <a:pt x="4639" y="190020"/>
                  </a:cubicBezTo>
                  <a:lnTo>
                    <a:pt x="4835" y="190020"/>
                  </a:lnTo>
                  <a:cubicBezTo>
                    <a:pt x="5946" y="190085"/>
                    <a:pt x="6992" y="190543"/>
                    <a:pt x="7711" y="191392"/>
                  </a:cubicBezTo>
                  <a:cubicBezTo>
                    <a:pt x="8495" y="192242"/>
                    <a:pt x="8887" y="193287"/>
                    <a:pt x="8821" y="194398"/>
                  </a:cubicBezTo>
                  <a:cubicBezTo>
                    <a:pt x="8495" y="200671"/>
                    <a:pt x="8364" y="207010"/>
                    <a:pt x="8364" y="213283"/>
                  </a:cubicBezTo>
                  <a:cubicBezTo>
                    <a:pt x="8364" y="215243"/>
                    <a:pt x="8364" y="217269"/>
                    <a:pt x="8429" y="219229"/>
                  </a:cubicBezTo>
                  <a:cubicBezTo>
                    <a:pt x="8429" y="221516"/>
                    <a:pt x="6600" y="223476"/>
                    <a:pt x="4313" y="223476"/>
                  </a:cubicBezTo>
                  <a:lnTo>
                    <a:pt x="4313" y="223476"/>
                  </a:lnTo>
                  <a:close/>
                  <a:moveTo>
                    <a:pt x="5358" y="185838"/>
                  </a:moveTo>
                  <a:cubicBezTo>
                    <a:pt x="5293" y="185838"/>
                    <a:pt x="5162" y="185838"/>
                    <a:pt x="5097" y="185838"/>
                  </a:cubicBezTo>
                  <a:cubicBezTo>
                    <a:pt x="2744" y="185642"/>
                    <a:pt x="1046" y="183682"/>
                    <a:pt x="1242" y="181395"/>
                  </a:cubicBezTo>
                  <a:cubicBezTo>
                    <a:pt x="1372" y="179043"/>
                    <a:pt x="3267" y="177409"/>
                    <a:pt x="5685" y="177540"/>
                  </a:cubicBezTo>
                  <a:cubicBezTo>
                    <a:pt x="7972" y="177670"/>
                    <a:pt x="9736" y="179696"/>
                    <a:pt x="9540" y="181983"/>
                  </a:cubicBezTo>
                  <a:cubicBezTo>
                    <a:pt x="9410" y="184205"/>
                    <a:pt x="7580" y="185838"/>
                    <a:pt x="5358" y="185838"/>
                  </a:cubicBezTo>
                  <a:close/>
                  <a:moveTo>
                    <a:pt x="6534" y="173357"/>
                  </a:moveTo>
                  <a:cubicBezTo>
                    <a:pt x="6404" y="173357"/>
                    <a:pt x="6273" y="173357"/>
                    <a:pt x="6077" y="173357"/>
                  </a:cubicBezTo>
                  <a:cubicBezTo>
                    <a:pt x="4966" y="173227"/>
                    <a:pt x="3986" y="172704"/>
                    <a:pt x="3267" y="171855"/>
                  </a:cubicBezTo>
                  <a:cubicBezTo>
                    <a:pt x="2614" y="170940"/>
                    <a:pt x="2287" y="169829"/>
                    <a:pt x="2352" y="168718"/>
                  </a:cubicBezTo>
                  <a:cubicBezTo>
                    <a:pt x="5293" y="141600"/>
                    <a:pt x="10782" y="116247"/>
                    <a:pt x="18688" y="93377"/>
                  </a:cubicBezTo>
                  <a:cubicBezTo>
                    <a:pt x="28359" y="65409"/>
                    <a:pt x="41363" y="42147"/>
                    <a:pt x="56326" y="26072"/>
                  </a:cubicBezTo>
                  <a:cubicBezTo>
                    <a:pt x="72336" y="8887"/>
                    <a:pt x="89913" y="131"/>
                    <a:pt x="108732" y="0"/>
                  </a:cubicBezTo>
                  <a:lnTo>
                    <a:pt x="109059" y="0"/>
                  </a:lnTo>
                  <a:lnTo>
                    <a:pt x="109059" y="65"/>
                  </a:lnTo>
                  <a:cubicBezTo>
                    <a:pt x="111215" y="196"/>
                    <a:pt x="112914" y="2026"/>
                    <a:pt x="112914" y="4182"/>
                  </a:cubicBezTo>
                  <a:cubicBezTo>
                    <a:pt x="112914" y="6534"/>
                    <a:pt x="111085" y="8364"/>
                    <a:pt x="108732" y="8364"/>
                  </a:cubicBezTo>
                  <a:lnTo>
                    <a:pt x="108406" y="8364"/>
                  </a:lnTo>
                  <a:cubicBezTo>
                    <a:pt x="92527" y="8364"/>
                    <a:pt x="76583" y="16532"/>
                    <a:pt x="62273" y="32019"/>
                  </a:cubicBezTo>
                  <a:cubicBezTo>
                    <a:pt x="48028" y="47374"/>
                    <a:pt x="35743" y="69526"/>
                    <a:pt x="26595" y="96121"/>
                  </a:cubicBezTo>
                  <a:cubicBezTo>
                    <a:pt x="18884" y="118403"/>
                    <a:pt x="13526" y="143169"/>
                    <a:pt x="10716" y="169633"/>
                  </a:cubicBezTo>
                  <a:cubicBezTo>
                    <a:pt x="10455" y="171789"/>
                    <a:pt x="8691" y="173357"/>
                    <a:pt x="6534" y="17335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E705DEBA-E925-4147-B5E2-2A1AC66A5071}"/>
                </a:ext>
              </a:extLst>
            </p:cNvPr>
            <p:cNvSpPr/>
            <p:nvPr/>
          </p:nvSpPr>
          <p:spPr>
            <a:xfrm>
              <a:off x="1267085" y="3596194"/>
              <a:ext cx="6534" cy="424735"/>
            </a:xfrm>
            <a:custGeom>
              <a:avLst/>
              <a:gdLst>
                <a:gd name="connsiteX0" fmla="*/ 4182 w 6534"/>
                <a:gd name="connsiteY0" fmla="*/ 426565 h 424735"/>
                <a:gd name="connsiteX1" fmla="*/ 0 w 6534"/>
                <a:gd name="connsiteY1" fmla="*/ 422383 h 424735"/>
                <a:gd name="connsiteX2" fmla="*/ 0 w 6534"/>
                <a:gd name="connsiteY2" fmla="*/ 275947 h 424735"/>
                <a:gd name="connsiteX3" fmla="*/ 4182 w 6534"/>
                <a:gd name="connsiteY3" fmla="*/ 271831 h 424735"/>
                <a:gd name="connsiteX4" fmla="*/ 8364 w 6534"/>
                <a:gd name="connsiteY4" fmla="*/ 275947 h 424735"/>
                <a:gd name="connsiteX5" fmla="*/ 8364 w 6534"/>
                <a:gd name="connsiteY5" fmla="*/ 422383 h 424735"/>
                <a:gd name="connsiteX6" fmla="*/ 4182 w 6534"/>
                <a:gd name="connsiteY6" fmla="*/ 426565 h 424735"/>
                <a:gd name="connsiteX7" fmla="*/ 4182 w 6534"/>
                <a:gd name="connsiteY7" fmla="*/ 267649 h 424735"/>
                <a:gd name="connsiteX8" fmla="*/ 0 w 6534"/>
                <a:gd name="connsiteY8" fmla="*/ 263467 h 424735"/>
                <a:gd name="connsiteX9" fmla="*/ 0 w 6534"/>
                <a:gd name="connsiteY9" fmla="*/ 238309 h 424735"/>
                <a:gd name="connsiteX10" fmla="*/ 4182 w 6534"/>
                <a:gd name="connsiteY10" fmla="*/ 234193 h 424735"/>
                <a:gd name="connsiteX11" fmla="*/ 8364 w 6534"/>
                <a:gd name="connsiteY11" fmla="*/ 238309 h 424735"/>
                <a:gd name="connsiteX12" fmla="*/ 8364 w 6534"/>
                <a:gd name="connsiteY12" fmla="*/ 263467 h 424735"/>
                <a:gd name="connsiteX13" fmla="*/ 4182 w 6534"/>
                <a:gd name="connsiteY13" fmla="*/ 267649 h 424735"/>
                <a:gd name="connsiteX14" fmla="*/ 4182 w 6534"/>
                <a:gd name="connsiteY14" fmla="*/ 230011 h 424735"/>
                <a:gd name="connsiteX15" fmla="*/ 0 w 6534"/>
                <a:gd name="connsiteY15" fmla="*/ 225829 h 424735"/>
                <a:gd name="connsiteX16" fmla="*/ 4182 w 6534"/>
                <a:gd name="connsiteY16" fmla="*/ 221581 h 424735"/>
                <a:gd name="connsiteX17" fmla="*/ 8364 w 6534"/>
                <a:gd name="connsiteY17" fmla="*/ 225829 h 424735"/>
                <a:gd name="connsiteX18" fmla="*/ 4182 w 6534"/>
                <a:gd name="connsiteY18" fmla="*/ 230011 h 424735"/>
                <a:gd name="connsiteX19" fmla="*/ 4182 w 6534"/>
                <a:gd name="connsiteY19" fmla="*/ 217465 h 424735"/>
                <a:gd name="connsiteX20" fmla="*/ 0 w 6534"/>
                <a:gd name="connsiteY20" fmla="*/ 213283 h 424735"/>
                <a:gd name="connsiteX21" fmla="*/ 0 w 6534"/>
                <a:gd name="connsiteY21" fmla="*/ 4182 h 424735"/>
                <a:gd name="connsiteX22" fmla="*/ 4182 w 6534"/>
                <a:gd name="connsiteY22" fmla="*/ 0 h 424735"/>
                <a:gd name="connsiteX23" fmla="*/ 8364 w 6534"/>
                <a:gd name="connsiteY23" fmla="*/ 4182 h 424735"/>
                <a:gd name="connsiteX24" fmla="*/ 8364 w 6534"/>
                <a:gd name="connsiteY24" fmla="*/ 213283 h 424735"/>
                <a:gd name="connsiteX25" fmla="*/ 4182 w 6534"/>
                <a:gd name="connsiteY25" fmla="*/ 217465 h 42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34" h="424735">
                  <a:moveTo>
                    <a:pt x="4182" y="426565"/>
                  </a:moveTo>
                  <a:cubicBezTo>
                    <a:pt x="1895" y="426565"/>
                    <a:pt x="0" y="424670"/>
                    <a:pt x="0" y="422383"/>
                  </a:cubicBezTo>
                  <a:lnTo>
                    <a:pt x="0" y="275947"/>
                  </a:lnTo>
                  <a:cubicBezTo>
                    <a:pt x="0" y="273660"/>
                    <a:pt x="1895" y="271831"/>
                    <a:pt x="4182" y="271831"/>
                  </a:cubicBezTo>
                  <a:cubicBezTo>
                    <a:pt x="6534" y="271831"/>
                    <a:pt x="8364" y="273660"/>
                    <a:pt x="8364" y="275947"/>
                  </a:cubicBezTo>
                  <a:lnTo>
                    <a:pt x="8364" y="422383"/>
                  </a:lnTo>
                  <a:cubicBezTo>
                    <a:pt x="8364" y="424670"/>
                    <a:pt x="6534" y="426565"/>
                    <a:pt x="4182" y="426565"/>
                  </a:cubicBezTo>
                  <a:close/>
                  <a:moveTo>
                    <a:pt x="4182" y="267649"/>
                  </a:moveTo>
                  <a:cubicBezTo>
                    <a:pt x="1895" y="267649"/>
                    <a:pt x="0" y="265754"/>
                    <a:pt x="0" y="263467"/>
                  </a:cubicBezTo>
                  <a:lnTo>
                    <a:pt x="0" y="238309"/>
                  </a:lnTo>
                  <a:cubicBezTo>
                    <a:pt x="0" y="236022"/>
                    <a:pt x="1895" y="234193"/>
                    <a:pt x="4182" y="234193"/>
                  </a:cubicBezTo>
                  <a:cubicBezTo>
                    <a:pt x="6534" y="234193"/>
                    <a:pt x="8364" y="236022"/>
                    <a:pt x="8364" y="238309"/>
                  </a:cubicBezTo>
                  <a:lnTo>
                    <a:pt x="8364" y="263467"/>
                  </a:lnTo>
                  <a:cubicBezTo>
                    <a:pt x="8364" y="265754"/>
                    <a:pt x="6534" y="267649"/>
                    <a:pt x="4182" y="267649"/>
                  </a:cubicBezTo>
                  <a:close/>
                  <a:moveTo>
                    <a:pt x="4182" y="230011"/>
                  </a:moveTo>
                  <a:cubicBezTo>
                    <a:pt x="1895" y="230011"/>
                    <a:pt x="0" y="228116"/>
                    <a:pt x="0" y="225829"/>
                  </a:cubicBezTo>
                  <a:cubicBezTo>
                    <a:pt x="0" y="223476"/>
                    <a:pt x="1895" y="221581"/>
                    <a:pt x="4182" y="221581"/>
                  </a:cubicBezTo>
                  <a:cubicBezTo>
                    <a:pt x="6534" y="221581"/>
                    <a:pt x="8364" y="223476"/>
                    <a:pt x="8364" y="225829"/>
                  </a:cubicBezTo>
                  <a:cubicBezTo>
                    <a:pt x="8364" y="228116"/>
                    <a:pt x="6534" y="230011"/>
                    <a:pt x="4182" y="230011"/>
                  </a:cubicBezTo>
                  <a:close/>
                  <a:moveTo>
                    <a:pt x="4182" y="217465"/>
                  </a:moveTo>
                  <a:cubicBezTo>
                    <a:pt x="1895" y="217465"/>
                    <a:pt x="0" y="215570"/>
                    <a:pt x="0" y="213283"/>
                  </a:cubicBezTo>
                  <a:lnTo>
                    <a:pt x="0" y="4182"/>
                  </a:lnTo>
                  <a:cubicBezTo>
                    <a:pt x="0" y="1830"/>
                    <a:pt x="1895" y="0"/>
                    <a:pt x="4182" y="0"/>
                  </a:cubicBezTo>
                  <a:cubicBezTo>
                    <a:pt x="6534" y="0"/>
                    <a:pt x="8364" y="1830"/>
                    <a:pt x="8364" y="4182"/>
                  </a:cubicBezTo>
                  <a:lnTo>
                    <a:pt x="8364" y="213283"/>
                  </a:lnTo>
                  <a:cubicBezTo>
                    <a:pt x="8364" y="215570"/>
                    <a:pt x="6534" y="217465"/>
                    <a:pt x="4182" y="2174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FAD15133-D857-4E4A-AF88-71DF2DDC2D5F}"/>
                </a:ext>
              </a:extLst>
            </p:cNvPr>
            <p:cNvSpPr/>
            <p:nvPr/>
          </p:nvSpPr>
          <p:spPr>
            <a:xfrm>
              <a:off x="1057984" y="3805229"/>
              <a:ext cx="215635" cy="6534"/>
            </a:xfrm>
            <a:custGeom>
              <a:avLst/>
              <a:gdLst>
                <a:gd name="connsiteX0" fmla="*/ 4182 w 215634"/>
                <a:gd name="connsiteY0" fmla="*/ 8429 h 6534"/>
                <a:gd name="connsiteX1" fmla="*/ 0 w 215634"/>
                <a:gd name="connsiteY1" fmla="*/ 4248 h 6534"/>
                <a:gd name="connsiteX2" fmla="*/ 4182 w 215634"/>
                <a:gd name="connsiteY2" fmla="*/ 0 h 6534"/>
                <a:gd name="connsiteX3" fmla="*/ 213283 w 215634"/>
                <a:gd name="connsiteY3" fmla="*/ 0 h 6534"/>
                <a:gd name="connsiteX4" fmla="*/ 217465 w 215634"/>
                <a:gd name="connsiteY4" fmla="*/ 4248 h 6534"/>
                <a:gd name="connsiteX5" fmla="*/ 213283 w 215634"/>
                <a:gd name="connsiteY5" fmla="*/ 8364 h 6534"/>
                <a:gd name="connsiteX6" fmla="*/ 4182 w 215634"/>
                <a:gd name="connsiteY6" fmla="*/ 8429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634" h="6534">
                  <a:moveTo>
                    <a:pt x="4182" y="8429"/>
                  </a:moveTo>
                  <a:cubicBezTo>
                    <a:pt x="1895" y="8429"/>
                    <a:pt x="0" y="6534"/>
                    <a:pt x="0" y="4248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13283" y="0"/>
                  </a:lnTo>
                  <a:cubicBezTo>
                    <a:pt x="215635" y="0"/>
                    <a:pt x="217465" y="1895"/>
                    <a:pt x="217465" y="4248"/>
                  </a:cubicBezTo>
                  <a:cubicBezTo>
                    <a:pt x="217465" y="6534"/>
                    <a:pt x="215635" y="8364"/>
                    <a:pt x="213283" y="8364"/>
                  </a:cubicBezTo>
                  <a:lnTo>
                    <a:pt x="4182" y="8429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29FD6A30-F004-405E-B974-399D736778B5}"/>
                </a:ext>
              </a:extLst>
            </p:cNvPr>
            <p:cNvSpPr/>
            <p:nvPr/>
          </p:nvSpPr>
          <p:spPr>
            <a:xfrm>
              <a:off x="1057984" y="3596166"/>
              <a:ext cx="424736" cy="424735"/>
            </a:xfrm>
            <a:custGeom>
              <a:avLst/>
              <a:gdLst>
                <a:gd name="connsiteX0" fmla="*/ 213283 w 424735"/>
                <a:gd name="connsiteY0" fmla="*/ 426527 h 424735"/>
                <a:gd name="connsiteX1" fmla="*/ 113241 w 424735"/>
                <a:gd name="connsiteY1" fmla="*/ 401631 h 424735"/>
                <a:gd name="connsiteX2" fmla="*/ 111150 w 424735"/>
                <a:gd name="connsiteY2" fmla="*/ 399148 h 424735"/>
                <a:gd name="connsiteX3" fmla="*/ 111477 w 424735"/>
                <a:gd name="connsiteY3" fmla="*/ 396012 h 424735"/>
                <a:gd name="connsiteX4" fmla="*/ 117162 w 424735"/>
                <a:gd name="connsiteY4" fmla="*/ 394247 h 424735"/>
                <a:gd name="connsiteX5" fmla="*/ 213283 w 424735"/>
                <a:gd name="connsiteY5" fmla="*/ 418163 h 424735"/>
                <a:gd name="connsiteX6" fmla="*/ 375205 w 424735"/>
                <a:gd name="connsiteY6" fmla="*/ 338901 h 424735"/>
                <a:gd name="connsiteX7" fmla="*/ 381086 w 424735"/>
                <a:gd name="connsiteY7" fmla="*/ 338117 h 424735"/>
                <a:gd name="connsiteX8" fmla="*/ 381805 w 424735"/>
                <a:gd name="connsiteY8" fmla="*/ 343998 h 424735"/>
                <a:gd name="connsiteX9" fmla="*/ 308619 w 424735"/>
                <a:gd name="connsiteY9" fmla="*/ 404114 h 424735"/>
                <a:gd name="connsiteX10" fmla="*/ 213283 w 424735"/>
                <a:gd name="connsiteY10" fmla="*/ 426527 h 424735"/>
                <a:gd name="connsiteX11" fmla="*/ 104289 w 424735"/>
                <a:gd name="connsiteY11" fmla="*/ 395881 h 424735"/>
                <a:gd name="connsiteX12" fmla="*/ 102067 w 424735"/>
                <a:gd name="connsiteY12" fmla="*/ 395293 h 424735"/>
                <a:gd name="connsiteX13" fmla="*/ 100695 w 424735"/>
                <a:gd name="connsiteY13" fmla="*/ 389543 h 424735"/>
                <a:gd name="connsiteX14" fmla="*/ 106445 w 424735"/>
                <a:gd name="connsiteY14" fmla="*/ 388170 h 424735"/>
                <a:gd name="connsiteX15" fmla="*/ 107817 w 424735"/>
                <a:gd name="connsiteY15" fmla="*/ 393920 h 424735"/>
                <a:gd name="connsiteX16" fmla="*/ 104289 w 424735"/>
                <a:gd name="connsiteY16" fmla="*/ 395881 h 424735"/>
                <a:gd name="connsiteX17" fmla="*/ 93769 w 424735"/>
                <a:gd name="connsiteY17" fmla="*/ 389020 h 424735"/>
                <a:gd name="connsiteX18" fmla="*/ 91351 w 424735"/>
                <a:gd name="connsiteY18" fmla="*/ 388301 h 424735"/>
                <a:gd name="connsiteX19" fmla="*/ 13853 w 424735"/>
                <a:gd name="connsiteY19" fmla="*/ 288913 h 424735"/>
                <a:gd name="connsiteX20" fmla="*/ 13918 w 424735"/>
                <a:gd name="connsiteY20" fmla="*/ 285711 h 424735"/>
                <a:gd name="connsiteX21" fmla="*/ 16271 w 424735"/>
                <a:gd name="connsiteY21" fmla="*/ 283555 h 424735"/>
                <a:gd name="connsiteX22" fmla="*/ 21629 w 424735"/>
                <a:gd name="connsiteY22" fmla="*/ 285972 h 424735"/>
                <a:gd name="connsiteX23" fmla="*/ 96186 w 424735"/>
                <a:gd name="connsiteY23" fmla="*/ 381440 h 424735"/>
                <a:gd name="connsiteX24" fmla="*/ 97885 w 424735"/>
                <a:gd name="connsiteY24" fmla="*/ 384119 h 424735"/>
                <a:gd name="connsiteX25" fmla="*/ 97232 w 424735"/>
                <a:gd name="connsiteY25" fmla="*/ 387255 h 424735"/>
                <a:gd name="connsiteX26" fmla="*/ 93769 w 424735"/>
                <a:gd name="connsiteY26" fmla="*/ 389020 h 424735"/>
                <a:gd name="connsiteX27" fmla="*/ 385921 w 424735"/>
                <a:gd name="connsiteY27" fmla="*/ 335503 h 424735"/>
                <a:gd name="connsiteX28" fmla="*/ 383569 w 424735"/>
                <a:gd name="connsiteY28" fmla="*/ 334784 h 424735"/>
                <a:gd name="connsiteX29" fmla="*/ 382458 w 424735"/>
                <a:gd name="connsiteY29" fmla="*/ 328969 h 424735"/>
                <a:gd name="connsiteX30" fmla="*/ 418201 w 424735"/>
                <a:gd name="connsiteY30" fmla="*/ 213310 h 424735"/>
                <a:gd name="connsiteX31" fmla="*/ 274967 w 424735"/>
                <a:gd name="connsiteY31" fmla="*/ 17801 h 424735"/>
                <a:gd name="connsiteX32" fmla="*/ 272484 w 424735"/>
                <a:gd name="connsiteY32" fmla="*/ 15710 h 424735"/>
                <a:gd name="connsiteX33" fmla="*/ 272223 w 424735"/>
                <a:gd name="connsiteY33" fmla="*/ 12508 h 424735"/>
                <a:gd name="connsiteX34" fmla="*/ 277450 w 424735"/>
                <a:gd name="connsiteY34" fmla="*/ 9829 h 424735"/>
                <a:gd name="connsiteX35" fmla="*/ 384418 w 424735"/>
                <a:gd name="connsiteY35" fmla="*/ 85955 h 424735"/>
                <a:gd name="connsiteX36" fmla="*/ 426565 w 424735"/>
                <a:gd name="connsiteY36" fmla="*/ 213310 h 424735"/>
                <a:gd name="connsiteX37" fmla="*/ 389384 w 424735"/>
                <a:gd name="connsiteY37" fmla="*/ 333673 h 424735"/>
                <a:gd name="connsiteX38" fmla="*/ 385921 w 424735"/>
                <a:gd name="connsiteY38" fmla="*/ 335503 h 424735"/>
                <a:gd name="connsiteX39" fmla="*/ 13657 w 424735"/>
                <a:gd name="connsiteY39" fmla="*/ 279765 h 424735"/>
                <a:gd name="connsiteX40" fmla="*/ 9671 w 424735"/>
                <a:gd name="connsiteY40" fmla="*/ 276824 h 424735"/>
                <a:gd name="connsiteX41" fmla="*/ 0 w 424735"/>
                <a:gd name="connsiteY41" fmla="*/ 213310 h 424735"/>
                <a:gd name="connsiteX42" fmla="*/ 32149 w 424735"/>
                <a:gd name="connsiteY42" fmla="*/ 100592 h 424735"/>
                <a:gd name="connsiteX43" fmla="*/ 115920 w 424735"/>
                <a:gd name="connsiteY43" fmla="*/ 23420 h 424735"/>
                <a:gd name="connsiteX44" fmla="*/ 121540 w 424735"/>
                <a:gd name="connsiteY44" fmla="*/ 25250 h 424735"/>
                <a:gd name="connsiteX45" fmla="*/ 119775 w 424735"/>
                <a:gd name="connsiteY45" fmla="*/ 30870 h 424735"/>
                <a:gd name="connsiteX46" fmla="*/ 8364 w 424735"/>
                <a:gd name="connsiteY46" fmla="*/ 213310 h 424735"/>
                <a:gd name="connsiteX47" fmla="*/ 17643 w 424735"/>
                <a:gd name="connsiteY47" fmla="*/ 274341 h 424735"/>
                <a:gd name="connsiteX48" fmla="*/ 14898 w 424735"/>
                <a:gd name="connsiteY48" fmla="*/ 279569 h 424735"/>
                <a:gd name="connsiteX49" fmla="*/ 13657 w 424735"/>
                <a:gd name="connsiteY49" fmla="*/ 279765 h 424735"/>
                <a:gd name="connsiteX50" fmla="*/ 129185 w 424735"/>
                <a:gd name="connsiteY50" fmla="*/ 25969 h 424735"/>
                <a:gd name="connsiteX51" fmla="*/ 125330 w 424735"/>
                <a:gd name="connsiteY51" fmla="*/ 23486 h 424735"/>
                <a:gd name="connsiteX52" fmla="*/ 127486 w 424735"/>
                <a:gd name="connsiteY52" fmla="*/ 17997 h 424735"/>
                <a:gd name="connsiteX53" fmla="*/ 127551 w 424735"/>
                <a:gd name="connsiteY53" fmla="*/ 17931 h 424735"/>
                <a:gd name="connsiteX54" fmla="*/ 132975 w 424735"/>
                <a:gd name="connsiteY54" fmla="*/ 20088 h 424735"/>
                <a:gd name="connsiteX55" fmla="*/ 130949 w 424735"/>
                <a:gd name="connsiteY55" fmla="*/ 25577 h 424735"/>
                <a:gd name="connsiteX56" fmla="*/ 130819 w 424735"/>
                <a:gd name="connsiteY56" fmla="*/ 25642 h 424735"/>
                <a:gd name="connsiteX57" fmla="*/ 129185 w 424735"/>
                <a:gd name="connsiteY57" fmla="*/ 25969 h 424735"/>
                <a:gd name="connsiteX58" fmla="*/ 140751 w 424735"/>
                <a:gd name="connsiteY58" fmla="*/ 21264 h 424735"/>
                <a:gd name="connsiteX59" fmla="*/ 136830 w 424735"/>
                <a:gd name="connsiteY59" fmla="*/ 18520 h 424735"/>
                <a:gd name="connsiteX60" fmla="*/ 136961 w 424735"/>
                <a:gd name="connsiteY60" fmla="*/ 15318 h 424735"/>
                <a:gd name="connsiteX61" fmla="*/ 139313 w 424735"/>
                <a:gd name="connsiteY61" fmla="*/ 13162 h 424735"/>
                <a:gd name="connsiteX62" fmla="*/ 265166 w 424735"/>
                <a:gd name="connsiteY62" fmla="*/ 6300 h 424735"/>
                <a:gd name="connsiteX63" fmla="*/ 268237 w 424735"/>
                <a:gd name="connsiteY63" fmla="*/ 11397 h 424735"/>
                <a:gd name="connsiteX64" fmla="*/ 263140 w 424735"/>
                <a:gd name="connsiteY64" fmla="*/ 14468 h 424735"/>
                <a:gd name="connsiteX65" fmla="*/ 213283 w 424735"/>
                <a:gd name="connsiteY65" fmla="*/ 8326 h 424735"/>
                <a:gd name="connsiteX66" fmla="*/ 142188 w 424735"/>
                <a:gd name="connsiteY66" fmla="*/ 21003 h 424735"/>
                <a:gd name="connsiteX67" fmla="*/ 140751 w 424735"/>
                <a:gd name="connsiteY67" fmla="*/ 21264 h 42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424735" h="424735">
                  <a:moveTo>
                    <a:pt x="213283" y="426527"/>
                  </a:moveTo>
                  <a:cubicBezTo>
                    <a:pt x="178454" y="426527"/>
                    <a:pt x="143822" y="417967"/>
                    <a:pt x="113241" y="401631"/>
                  </a:cubicBezTo>
                  <a:cubicBezTo>
                    <a:pt x="112196" y="401108"/>
                    <a:pt x="111477" y="400259"/>
                    <a:pt x="111150" y="399148"/>
                  </a:cubicBezTo>
                  <a:cubicBezTo>
                    <a:pt x="110823" y="398103"/>
                    <a:pt x="110954" y="396992"/>
                    <a:pt x="111477" y="396012"/>
                  </a:cubicBezTo>
                  <a:cubicBezTo>
                    <a:pt x="112522" y="394051"/>
                    <a:pt x="115201" y="393202"/>
                    <a:pt x="117162" y="394247"/>
                  </a:cubicBezTo>
                  <a:cubicBezTo>
                    <a:pt x="146501" y="409930"/>
                    <a:pt x="179761" y="418163"/>
                    <a:pt x="213283" y="418163"/>
                  </a:cubicBezTo>
                  <a:cubicBezTo>
                    <a:pt x="277058" y="418163"/>
                    <a:pt x="336064" y="389281"/>
                    <a:pt x="375205" y="338901"/>
                  </a:cubicBezTo>
                  <a:cubicBezTo>
                    <a:pt x="376642" y="337137"/>
                    <a:pt x="379321" y="336745"/>
                    <a:pt x="381086" y="338117"/>
                  </a:cubicBezTo>
                  <a:cubicBezTo>
                    <a:pt x="382915" y="339554"/>
                    <a:pt x="383242" y="342168"/>
                    <a:pt x="381805" y="343998"/>
                  </a:cubicBezTo>
                  <a:cubicBezTo>
                    <a:pt x="362332" y="369155"/>
                    <a:pt x="337044" y="389935"/>
                    <a:pt x="308619" y="404114"/>
                  </a:cubicBezTo>
                  <a:cubicBezTo>
                    <a:pt x="278888" y="419013"/>
                    <a:pt x="246804" y="426527"/>
                    <a:pt x="213283" y="426527"/>
                  </a:cubicBezTo>
                  <a:close/>
                  <a:moveTo>
                    <a:pt x="104289" y="395881"/>
                  </a:moveTo>
                  <a:cubicBezTo>
                    <a:pt x="103505" y="395881"/>
                    <a:pt x="102721" y="395685"/>
                    <a:pt x="102067" y="395293"/>
                  </a:cubicBezTo>
                  <a:cubicBezTo>
                    <a:pt x="100107" y="394117"/>
                    <a:pt x="99519" y="391503"/>
                    <a:pt x="100695" y="389543"/>
                  </a:cubicBezTo>
                  <a:cubicBezTo>
                    <a:pt x="101871" y="387648"/>
                    <a:pt x="104485" y="386994"/>
                    <a:pt x="106445" y="388170"/>
                  </a:cubicBezTo>
                  <a:cubicBezTo>
                    <a:pt x="108406" y="389346"/>
                    <a:pt x="108994" y="391960"/>
                    <a:pt x="107817" y="393920"/>
                  </a:cubicBezTo>
                  <a:cubicBezTo>
                    <a:pt x="107033" y="395162"/>
                    <a:pt x="105726" y="395881"/>
                    <a:pt x="104289" y="395881"/>
                  </a:cubicBezTo>
                  <a:close/>
                  <a:moveTo>
                    <a:pt x="93769" y="389020"/>
                  </a:moveTo>
                  <a:cubicBezTo>
                    <a:pt x="92919" y="389020"/>
                    <a:pt x="92070" y="388758"/>
                    <a:pt x="91351" y="388301"/>
                  </a:cubicBezTo>
                  <a:cubicBezTo>
                    <a:pt x="55934" y="363536"/>
                    <a:pt x="29078" y="329165"/>
                    <a:pt x="13853" y="288913"/>
                  </a:cubicBezTo>
                  <a:cubicBezTo>
                    <a:pt x="13396" y="287867"/>
                    <a:pt x="13461" y="286756"/>
                    <a:pt x="13918" y="285711"/>
                  </a:cubicBezTo>
                  <a:cubicBezTo>
                    <a:pt x="14376" y="284731"/>
                    <a:pt x="15225" y="283947"/>
                    <a:pt x="16271" y="283555"/>
                  </a:cubicBezTo>
                  <a:cubicBezTo>
                    <a:pt x="18362" y="282705"/>
                    <a:pt x="20845" y="283881"/>
                    <a:pt x="21629" y="285972"/>
                  </a:cubicBezTo>
                  <a:cubicBezTo>
                    <a:pt x="36331" y="324656"/>
                    <a:pt x="62077" y="357655"/>
                    <a:pt x="96186" y="381440"/>
                  </a:cubicBezTo>
                  <a:cubicBezTo>
                    <a:pt x="97101" y="382093"/>
                    <a:pt x="97689" y="383008"/>
                    <a:pt x="97885" y="384119"/>
                  </a:cubicBezTo>
                  <a:cubicBezTo>
                    <a:pt x="98081" y="385230"/>
                    <a:pt x="97820" y="386341"/>
                    <a:pt x="97232" y="387255"/>
                  </a:cubicBezTo>
                  <a:cubicBezTo>
                    <a:pt x="96448" y="388366"/>
                    <a:pt x="95141" y="389020"/>
                    <a:pt x="93769" y="389020"/>
                  </a:cubicBezTo>
                  <a:close/>
                  <a:moveTo>
                    <a:pt x="385921" y="335503"/>
                  </a:moveTo>
                  <a:cubicBezTo>
                    <a:pt x="385072" y="335503"/>
                    <a:pt x="384288" y="335242"/>
                    <a:pt x="383569" y="334784"/>
                  </a:cubicBezTo>
                  <a:cubicBezTo>
                    <a:pt x="381674" y="333477"/>
                    <a:pt x="381151" y="330864"/>
                    <a:pt x="382458" y="328969"/>
                  </a:cubicBezTo>
                  <a:cubicBezTo>
                    <a:pt x="405851" y="294794"/>
                    <a:pt x="418201" y="254803"/>
                    <a:pt x="418201" y="213310"/>
                  </a:cubicBezTo>
                  <a:cubicBezTo>
                    <a:pt x="418201" y="123331"/>
                    <a:pt x="360633" y="44788"/>
                    <a:pt x="274967" y="17801"/>
                  </a:cubicBezTo>
                  <a:cubicBezTo>
                    <a:pt x="273856" y="17474"/>
                    <a:pt x="273007" y="16690"/>
                    <a:pt x="272484" y="15710"/>
                  </a:cubicBezTo>
                  <a:cubicBezTo>
                    <a:pt x="271961" y="14730"/>
                    <a:pt x="271896" y="13619"/>
                    <a:pt x="272223" y="12508"/>
                  </a:cubicBezTo>
                  <a:cubicBezTo>
                    <a:pt x="272876" y="10352"/>
                    <a:pt x="275294" y="9110"/>
                    <a:pt x="277450" y="9829"/>
                  </a:cubicBezTo>
                  <a:cubicBezTo>
                    <a:pt x="319793" y="23159"/>
                    <a:pt x="357758" y="50211"/>
                    <a:pt x="384418" y="85955"/>
                  </a:cubicBezTo>
                  <a:cubicBezTo>
                    <a:pt x="411993" y="122939"/>
                    <a:pt x="426565" y="166981"/>
                    <a:pt x="426565" y="213310"/>
                  </a:cubicBezTo>
                  <a:cubicBezTo>
                    <a:pt x="426565" y="256502"/>
                    <a:pt x="413758" y="298126"/>
                    <a:pt x="389384" y="333673"/>
                  </a:cubicBezTo>
                  <a:cubicBezTo>
                    <a:pt x="388600" y="334784"/>
                    <a:pt x="387293" y="335503"/>
                    <a:pt x="385921" y="335503"/>
                  </a:cubicBezTo>
                  <a:close/>
                  <a:moveTo>
                    <a:pt x="13657" y="279765"/>
                  </a:moveTo>
                  <a:cubicBezTo>
                    <a:pt x="11827" y="279765"/>
                    <a:pt x="10194" y="278589"/>
                    <a:pt x="9671" y="276824"/>
                  </a:cubicBezTo>
                  <a:cubicBezTo>
                    <a:pt x="3267" y="256306"/>
                    <a:pt x="0" y="234939"/>
                    <a:pt x="0" y="213310"/>
                  </a:cubicBezTo>
                  <a:cubicBezTo>
                    <a:pt x="0" y="173319"/>
                    <a:pt x="11108" y="134374"/>
                    <a:pt x="32149" y="100592"/>
                  </a:cubicBezTo>
                  <a:cubicBezTo>
                    <a:pt x="52602" y="67789"/>
                    <a:pt x="81615" y="41129"/>
                    <a:pt x="115920" y="23420"/>
                  </a:cubicBezTo>
                  <a:cubicBezTo>
                    <a:pt x="117946" y="22440"/>
                    <a:pt x="120560" y="23290"/>
                    <a:pt x="121540" y="25250"/>
                  </a:cubicBezTo>
                  <a:cubicBezTo>
                    <a:pt x="122585" y="27341"/>
                    <a:pt x="121801" y="29824"/>
                    <a:pt x="119775" y="30870"/>
                  </a:cubicBezTo>
                  <a:cubicBezTo>
                    <a:pt x="51034" y="66221"/>
                    <a:pt x="8364" y="136139"/>
                    <a:pt x="8364" y="213310"/>
                  </a:cubicBezTo>
                  <a:cubicBezTo>
                    <a:pt x="8364" y="234155"/>
                    <a:pt x="11501" y="254673"/>
                    <a:pt x="17643" y="274341"/>
                  </a:cubicBezTo>
                  <a:cubicBezTo>
                    <a:pt x="18296" y="276563"/>
                    <a:pt x="17055" y="278915"/>
                    <a:pt x="14898" y="279569"/>
                  </a:cubicBezTo>
                  <a:cubicBezTo>
                    <a:pt x="14506" y="279699"/>
                    <a:pt x="14049" y="279765"/>
                    <a:pt x="13657" y="279765"/>
                  </a:cubicBezTo>
                  <a:close/>
                  <a:moveTo>
                    <a:pt x="129185" y="25969"/>
                  </a:moveTo>
                  <a:cubicBezTo>
                    <a:pt x="127486" y="25969"/>
                    <a:pt x="125983" y="24989"/>
                    <a:pt x="125330" y="23486"/>
                  </a:cubicBezTo>
                  <a:cubicBezTo>
                    <a:pt x="124415" y="21329"/>
                    <a:pt x="125330" y="18846"/>
                    <a:pt x="127486" y="17997"/>
                  </a:cubicBezTo>
                  <a:cubicBezTo>
                    <a:pt x="127486" y="17931"/>
                    <a:pt x="127486" y="17931"/>
                    <a:pt x="127551" y="17931"/>
                  </a:cubicBezTo>
                  <a:cubicBezTo>
                    <a:pt x="129577" y="17082"/>
                    <a:pt x="132060" y="18062"/>
                    <a:pt x="132975" y="20088"/>
                  </a:cubicBezTo>
                  <a:cubicBezTo>
                    <a:pt x="133890" y="22179"/>
                    <a:pt x="132975" y="24597"/>
                    <a:pt x="130949" y="25577"/>
                  </a:cubicBezTo>
                  <a:cubicBezTo>
                    <a:pt x="130884" y="25577"/>
                    <a:pt x="130884" y="25577"/>
                    <a:pt x="130819" y="25642"/>
                  </a:cubicBezTo>
                  <a:cubicBezTo>
                    <a:pt x="130296" y="25838"/>
                    <a:pt x="129773" y="25969"/>
                    <a:pt x="129185" y="25969"/>
                  </a:cubicBezTo>
                  <a:close/>
                  <a:moveTo>
                    <a:pt x="140751" y="21264"/>
                  </a:moveTo>
                  <a:cubicBezTo>
                    <a:pt x="138987" y="21264"/>
                    <a:pt x="137418" y="20153"/>
                    <a:pt x="136830" y="18520"/>
                  </a:cubicBezTo>
                  <a:cubicBezTo>
                    <a:pt x="136438" y="17474"/>
                    <a:pt x="136503" y="16363"/>
                    <a:pt x="136961" y="15318"/>
                  </a:cubicBezTo>
                  <a:cubicBezTo>
                    <a:pt x="137418" y="14338"/>
                    <a:pt x="138268" y="13554"/>
                    <a:pt x="139313" y="13162"/>
                  </a:cubicBezTo>
                  <a:cubicBezTo>
                    <a:pt x="179369" y="-1606"/>
                    <a:pt x="223672" y="-4024"/>
                    <a:pt x="265166" y="6300"/>
                  </a:cubicBezTo>
                  <a:cubicBezTo>
                    <a:pt x="267387" y="6888"/>
                    <a:pt x="268760" y="9175"/>
                    <a:pt x="268237" y="11397"/>
                  </a:cubicBezTo>
                  <a:cubicBezTo>
                    <a:pt x="267649" y="13619"/>
                    <a:pt x="265362" y="14991"/>
                    <a:pt x="263140" y="14468"/>
                  </a:cubicBezTo>
                  <a:cubicBezTo>
                    <a:pt x="246935" y="10417"/>
                    <a:pt x="230207" y="8326"/>
                    <a:pt x="213283" y="8326"/>
                  </a:cubicBezTo>
                  <a:cubicBezTo>
                    <a:pt x="188844" y="8326"/>
                    <a:pt x="164928" y="12639"/>
                    <a:pt x="142188" y="21003"/>
                  </a:cubicBezTo>
                  <a:cubicBezTo>
                    <a:pt x="141731" y="21199"/>
                    <a:pt x="141274" y="21264"/>
                    <a:pt x="140751" y="212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F5D42F03-6FBE-4D19-9D1F-A72631D179AB}"/>
                </a:ext>
              </a:extLst>
            </p:cNvPr>
            <p:cNvSpPr/>
            <p:nvPr/>
          </p:nvSpPr>
          <p:spPr>
            <a:xfrm>
              <a:off x="1267092" y="3758067"/>
              <a:ext cx="196032" cy="117619"/>
            </a:xfrm>
            <a:custGeom>
              <a:avLst/>
              <a:gdLst>
                <a:gd name="connsiteX0" fmla="*/ 195567 w 196031"/>
                <a:gd name="connsiteY0" fmla="*/ 122569 h 117619"/>
                <a:gd name="connsiteX1" fmla="*/ 194129 w 196031"/>
                <a:gd name="connsiteY1" fmla="*/ 122307 h 117619"/>
                <a:gd name="connsiteX2" fmla="*/ 183935 w 196031"/>
                <a:gd name="connsiteY2" fmla="*/ 118648 h 117619"/>
                <a:gd name="connsiteX3" fmla="*/ 181322 w 196031"/>
                <a:gd name="connsiteY3" fmla="*/ 115642 h 117619"/>
                <a:gd name="connsiteX4" fmla="*/ 176356 w 196031"/>
                <a:gd name="connsiteY4" fmla="*/ 93491 h 117619"/>
                <a:gd name="connsiteX5" fmla="*/ 170344 w 196031"/>
                <a:gd name="connsiteY5" fmla="*/ 79115 h 117619"/>
                <a:gd name="connsiteX6" fmla="*/ 167992 w 196031"/>
                <a:gd name="connsiteY6" fmla="*/ 72973 h 117619"/>
                <a:gd name="connsiteX7" fmla="*/ 165966 w 196031"/>
                <a:gd name="connsiteY7" fmla="*/ 68137 h 117619"/>
                <a:gd name="connsiteX8" fmla="*/ 158190 w 196031"/>
                <a:gd name="connsiteY8" fmla="*/ 69444 h 117619"/>
                <a:gd name="connsiteX9" fmla="*/ 158125 w 196031"/>
                <a:gd name="connsiteY9" fmla="*/ 69444 h 117619"/>
                <a:gd name="connsiteX10" fmla="*/ 154988 w 196031"/>
                <a:gd name="connsiteY10" fmla="*/ 68726 h 117619"/>
                <a:gd name="connsiteX11" fmla="*/ 144010 w 196031"/>
                <a:gd name="connsiteY11" fmla="*/ 60950 h 117619"/>
                <a:gd name="connsiteX12" fmla="*/ 134731 w 196031"/>
                <a:gd name="connsiteY12" fmla="*/ 51736 h 117619"/>
                <a:gd name="connsiteX13" fmla="*/ 129765 w 196031"/>
                <a:gd name="connsiteY13" fmla="*/ 51736 h 117619"/>
                <a:gd name="connsiteX14" fmla="*/ 130811 w 196031"/>
                <a:gd name="connsiteY14" fmla="*/ 56571 h 117619"/>
                <a:gd name="connsiteX15" fmla="*/ 130419 w 196031"/>
                <a:gd name="connsiteY15" fmla="*/ 59708 h 117619"/>
                <a:gd name="connsiteX16" fmla="*/ 127870 w 196031"/>
                <a:gd name="connsiteY16" fmla="*/ 61668 h 117619"/>
                <a:gd name="connsiteX17" fmla="*/ 122774 w 196031"/>
                <a:gd name="connsiteY17" fmla="*/ 58728 h 117619"/>
                <a:gd name="connsiteX18" fmla="*/ 120683 w 196031"/>
                <a:gd name="connsiteY18" fmla="*/ 48665 h 117619"/>
                <a:gd name="connsiteX19" fmla="*/ 120617 w 196031"/>
                <a:gd name="connsiteY19" fmla="*/ 48338 h 117619"/>
                <a:gd name="connsiteX20" fmla="*/ 121532 w 196031"/>
                <a:gd name="connsiteY20" fmla="*/ 44875 h 117619"/>
                <a:gd name="connsiteX21" fmla="*/ 124734 w 196031"/>
                <a:gd name="connsiteY21" fmla="*/ 43372 h 117619"/>
                <a:gd name="connsiteX22" fmla="*/ 136496 w 196031"/>
                <a:gd name="connsiteY22" fmla="*/ 43372 h 117619"/>
                <a:gd name="connsiteX23" fmla="*/ 139436 w 196031"/>
                <a:gd name="connsiteY23" fmla="*/ 44614 h 117619"/>
                <a:gd name="connsiteX24" fmla="*/ 149630 w 196031"/>
                <a:gd name="connsiteY24" fmla="*/ 54873 h 117619"/>
                <a:gd name="connsiteX25" fmla="*/ 158321 w 196031"/>
                <a:gd name="connsiteY25" fmla="*/ 60950 h 117619"/>
                <a:gd name="connsiteX26" fmla="*/ 168122 w 196031"/>
                <a:gd name="connsiteY26" fmla="*/ 59512 h 117619"/>
                <a:gd name="connsiteX27" fmla="*/ 169887 w 196031"/>
                <a:gd name="connsiteY27" fmla="*/ 59839 h 117619"/>
                <a:gd name="connsiteX28" fmla="*/ 172239 w 196031"/>
                <a:gd name="connsiteY28" fmla="*/ 61995 h 117619"/>
                <a:gd name="connsiteX29" fmla="*/ 172500 w 196031"/>
                <a:gd name="connsiteY29" fmla="*/ 62322 h 117619"/>
                <a:gd name="connsiteX30" fmla="*/ 172566 w 196031"/>
                <a:gd name="connsiteY30" fmla="*/ 62452 h 117619"/>
                <a:gd name="connsiteX31" fmla="*/ 173415 w 196031"/>
                <a:gd name="connsiteY31" fmla="*/ 64347 h 117619"/>
                <a:gd name="connsiteX32" fmla="*/ 175506 w 196031"/>
                <a:gd name="connsiteY32" fmla="*/ 69248 h 117619"/>
                <a:gd name="connsiteX33" fmla="*/ 178185 w 196031"/>
                <a:gd name="connsiteY33" fmla="*/ 76175 h 117619"/>
                <a:gd name="connsiteX34" fmla="*/ 178185 w 196031"/>
                <a:gd name="connsiteY34" fmla="*/ 76109 h 117619"/>
                <a:gd name="connsiteX35" fmla="*/ 184458 w 196031"/>
                <a:gd name="connsiteY35" fmla="*/ 91334 h 117619"/>
                <a:gd name="connsiteX36" fmla="*/ 188967 w 196031"/>
                <a:gd name="connsiteY36" fmla="*/ 111526 h 117619"/>
                <a:gd name="connsiteX37" fmla="*/ 197004 w 196031"/>
                <a:gd name="connsiteY37" fmla="*/ 114466 h 117619"/>
                <a:gd name="connsiteX38" fmla="*/ 199487 w 196031"/>
                <a:gd name="connsiteY38" fmla="*/ 119825 h 117619"/>
                <a:gd name="connsiteX39" fmla="*/ 195567 w 196031"/>
                <a:gd name="connsiteY39" fmla="*/ 122569 h 117619"/>
                <a:gd name="connsiteX40" fmla="*/ 128916 w 196031"/>
                <a:gd name="connsiteY40" fmla="*/ 101398 h 117619"/>
                <a:gd name="connsiteX41" fmla="*/ 110881 w 196031"/>
                <a:gd name="connsiteY41" fmla="*/ 101398 h 117619"/>
                <a:gd name="connsiteX42" fmla="*/ 106764 w 196031"/>
                <a:gd name="connsiteY42" fmla="*/ 97869 h 117619"/>
                <a:gd name="connsiteX43" fmla="*/ 104673 w 196031"/>
                <a:gd name="connsiteY43" fmla="*/ 84931 h 117619"/>
                <a:gd name="connsiteX44" fmla="*/ 97093 w 196031"/>
                <a:gd name="connsiteY44" fmla="*/ 63367 h 117619"/>
                <a:gd name="connsiteX45" fmla="*/ 91670 w 196031"/>
                <a:gd name="connsiteY45" fmla="*/ 61407 h 117619"/>
                <a:gd name="connsiteX46" fmla="*/ 89383 w 196031"/>
                <a:gd name="connsiteY46" fmla="*/ 59316 h 117619"/>
                <a:gd name="connsiteX47" fmla="*/ 84678 w 196031"/>
                <a:gd name="connsiteY47" fmla="*/ 49972 h 117619"/>
                <a:gd name="connsiteX48" fmla="*/ 84417 w 196031"/>
                <a:gd name="connsiteY48" fmla="*/ 46639 h 117619"/>
                <a:gd name="connsiteX49" fmla="*/ 86638 w 196031"/>
                <a:gd name="connsiteY49" fmla="*/ 44222 h 117619"/>
                <a:gd name="connsiteX50" fmla="*/ 89840 w 196031"/>
                <a:gd name="connsiteY50" fmla="*/ 42784 h 117619"/>
                <a:gd name="connsiteX51" fmla="*/ 91278 w 196031"/>
                <a:gd name="connsiteY51" fmla="*/ 34485 h 117619"/>
                <a:gd name="connsiteX52" fmla="*/ 85985 w 196031"/>
                <a:gd name="connsiteY52" fmla="*/ 34747 h 117619"/>
                <a:gd name="connsiteX53" fmla="*/ 84417 w 196031"/>
                <a:gd name="connsiteY53" fmla="*/ 34551 h 117619"/>
                <a:gd name="connsiteX54" fmla="*/ 77033 w 196031"/>
                <a:gd name="connsiteY54" fmla="*/ 31871 h 117619"/>
                <a:gd name="connsiteX55" fmla="*/ 74550 w 196031"/>
                <a:gd name="connsiteY55" fmla="*/ 29388 h 117619"/>
                <a:gd name="connsiteX56" fmla="*/ 74223 w 196031"/>
                <a:gd name="connsiteY56" fmla="*/ 31414 h 117619"/>
                <a:gd name="connsiteX57" fmla="*/ 71021 w 196031"/>
                <a:gd name="connsiteY57" fmla="*/ 34943 h 117619"/>
                <a:gd name="connsiteX58" fmla="*/ 64225 w 196031"/>
                <a:gd name="connsiteY58" fmla="*/ 36446 h 117619"/>
                <a:gd name="connsiteX59" fmla="*/ 60893 w 196031"/>
                <a:gd name="connsiteY59" fmla="*/ 35792 h 117619"/>
                <a:gd name="connsiteX60" fmla="*/ 59129 w 196031"/>
                <a:gd name="connsiteY60" fmla="*/ 32917 h 117619"/>
                <a:gd name="connsiteX61" fmla="*/ 58410 w 196031"/>
                <a:gd name="connsiteY61" fmla="*/ 27232 h 117619"/>
                <a:gd name="connsiteX62" fmla="*/ 57756 w 196031"/>
                <a:gd name="connsiteY62" fmla="*/ 27494 h 117619"/>
                <a:gd name="connsiteX63" fmla="*/ 51026 w 196031"/>
                <a:gd name="connsiteY63" fmla="*/ 29715 h 117619"/>
                <a:gd name="connsiteX64" fmla="*/ 45929 w 196031"/>
                <a:gd name="connsiteY64" fmla="*/ 27428 h 117619"/>
                <a:gd name="connsiteX65" fmla="*/ 41812 w 196031"/>
                <a:gd name="connsiteY65" fmla="*/ 18345 h 117619"/>
                <a:gd name="connsiteX66" fmla="*/ 38415 w 196031"/>
                <a:gd name="connsiteY66" fmla="*/ 16842 h 117619"/>
                <a:gd name="connsiteX67" fmla="*/ 36258 w 196031"/>
                <a:gd name="connsiteY67" fmla="*/ 11354 h 117619"/>
                <a:gd name="connsiteX68" fmla="*/ 41747 w 196031"/>
                <a:gd name="connsiteY68" fmla="*/ 9197 h 117619"/>
                <a:gd name="connsiteX69" fmla="*/ 44165 w 196031"/>
                <a:gd name="connsiteY69" fmla="*/ 10243 h 117619"/>
                <a:gd name="connsiteX70" fmla="*/ 41290 w 196031"/>
                <a:gd name="connsiteY70" fmla="*/ 6845 h 117619"/>
                <a:gd name="connsiteX71" fmla="*/ 41290 w 196031"/>
                <a:gd name="connsiteY71" fmla="*/ 1421 h 117619"/>
                <a:gd name="connsiteX72" fmla="*/ 46713 w 196031"/>
                <a:gd name="connsiteY72" fmla="*/ 637 h 117619"/>
                <a:gd name="connsiteX73" fmla="*/ 63180 w 196031"/>
                <a:gd name="connsiteY73" fmla="*/ 11092 h 117619"/>
                <a:gd name="connsiteX74" fmla="*/ 65075 w 196031"/>
                <a:gd name="connsiteY74" fmla="*/ 14033 h 117619"/>
                <a:gd name="connsiteX75" fmla="*/ 66643 w 196031"/>
                <a:gd name="connsiteY75" fmla="*/ 25599 h 117619"/>
                <a:gd name="connsiteX76" fmla="*/ 67754 w 196031"/>
                <a:gd name="connsiteY76" fmla="*/ 17692 h 117619"/>
                <a:gd name="connsiteX77" fmla="*/ 71217 w 196031"/>
                <a:gd name="connsiteY77" fmla="*/ 14163 h 117619"/>
                <a:gd name="connsiteX78" fmla="*/ 77817 w 196031"/>
                <a:gd name="connsiteY78" fmla="*/ 13118 h 117619"/>
                <a:gd name="connsiteX79" fmla="*/ 81149 w 196031"/>
                <a:gd name="connsiteY79" fmla="*/ 14033 h 117619"/>
                <a:gd name="connsiteX80" fmla="*/ 82652 w 196031"/>
                <a:gd name="connsiteY80" fmla="*/ 17235 h 117619"/>
                <a:gd name="connsiteX81" fmla="*/ 82652 w 196031"/>
                <a:gd name="connsiteY81" fmla="*/ 25010 h 117619"/>
                <a:gd name="connsiteX82" fmla="*/ 86377 w 196031"/>
                <a:gd name="connsiteY82" fmla="*/ 26317 h 117619"/>
                <a:gd name="connsiteX83" fmla="*/ 96048 w 196031"/>
                <a:gd name="connsiteY83" fmla="*/ 25860 h 117619"/>
                <a:gd name="connsiteX84" fmla="*/ 99380 w 196031"/>
                <a:gd name="connsiteY84" fmla="*/ 27232 h 117619"/>
                <a:gd name="connsiteX85" fmla="*/ 100361 w 196031"/>
                <a:gd name="connsiteY85" fmla="*/ 30761 h 117619"/>
                <a:gd name="connsiteX86" fmla="*/ 97747 w 196031"/>
                <a:gd name="connsiteY86" fmla="*/ 46443 h 117619"/>
                <a:gd name="connsiteX87" fmla="*/ 95329 w 196031"/>
                <a:gd name="connsiteY87" fmla="*/ 49514 h 117619"/>
                <a:gd name="connsiteX88" fmla="*/ 94088 w 196031"/>
                <a:gd name="connsiteY88" fmla="*/ 50102 h 117619"/>
                <a:gd name="connsiteX89" fmla="*/ 96113 w 196031"/>
                <a:gd name="connsiteY89" fmla="*/ 54088 h 117619"/>
                <a:gd name="connsiteX90" fmla="*/ 101863 w 196031"/>
                <a:gd name="connsiteY90" fmla="*/ 56179 h 117619"/>
                <a:gd name="connsiteX91" fmla="*/ 104347 w 196031"/>
                <a:gd name="connsiteY91" fmla="*/ 58728 h 117619"/>
                <a:gd name="connsiteX92" fmla="*/ 112841 w 196031"/>
                <a:gd name="connsiteY92" fmla="*/ 83232 h 117619"/>
                <a:gd name="connsiteX93" fmla="*/ 114410 w 196031"/>
                <a:gd name="connsiteY93" fmla="*/ 93034 h 117619"/>
                <a:gd name="connsiteX94" fmla="*/ 127413 w 196031"/>
                <a:gd name="connsiteY94" fmla="*/ 93034 h 117619"/>
                <a:gd name="connsiteX95" fmla="*/ 142638 w 196031"/>
                <a:gd name="connsiteY95" fmla="*/ 80357 h 117619"/>
                <a:gd name="connsiteX96" fmla="*/ 146559 w 196031"/>
                <a:gd name="connsiteY96" fmla="*/ 73822 h 117619"/>
                <a:gd name="connsiteX97" fmla="*/ 142311 w 196031"/>
                <a:gd name="connsiteY97" fmla="*/ 70424 h 117619"/>
                <a:gd name="connsiteX98" fmla="*/ 136300 w 196031"/>
                <a:gd name="connsiteY98" fmla="*/ 73103 h 117619"/>
                <a:gd name="connsiteX99" fmla="*/ 131203 w 196031"/>
                <a:gd name="connsiteY99" fmla="*/ 71666 h 117619"/>
                <a:gd name="connsiteX100" fmla="*/ 130419 w 196031"/>
                <a:gd name="connsiteY100" fmla="*/ 70555 h 117619"/>
                <a:gd name="connsiteX101" fmla="*/ 130353 w 196031"/>
                <a:gd name="connsiteY101" fmla="*/ 70490 h 117619"/>
                <a:gd name="connsiteX102" fmla="*/ 131399 w 196031"/>
                <a:gd name="connsiteY102" fmla="*/ 64674 h 117619"/>
                <a:gd name="connsiteX103" fmla="*/ 135581 w 196031"/>
                <a:gd name="connsiteY103" fmla="*/ 64282 h 117619"/>
                <a:gd name="connsiteX104" fmla="*/ 141331 w 196031"/>
                <a:gd name="connsiteY104" fmla="*/ 61734 h 117619"/>
                <a:gd name="connsiteX105" fmla="*/ 145644 w 196031"/>
                <a:gd name="connsiteY105" fmla="*/ 62322 h 117619"/>
                <a:gd name="connsiteX106" fmla="*/ 154661 w 196031"/>
                <a:gd name="connsiteY106" fmla="*/ 69640 h 117619"/>
                <a:gd name="connsiteX107" fmla="*/ 155642 w 196031"/>
                <a:gd name="connsiteY107" fmla="*/ 75064 h 117619"/>
                <a:gd name="connsiteX108" fmla="*/ 148584 w 196031"/>
                <a:gd name="connsiteY108" fmla="*/ 86303 h 117619"/>
                <a:gd name="connsiteX109" fmla="*/ 131595 w 196031"/>
                <a:gd name="connsiteY109" fmla="*/ 100417 h 117619"/>
                <a:gd name="connsiteX110" fmla="*/ 128916 w 196031"/>
                <a:gd name="connsiteY110" fmla="*/ 101398 h 117619"/>
                <a:gd name="connsiteX111" fmla="*/ 4240 w 196031"/>
                <a:gd name="connsiteY111" fmla="*/ 34289 h 117619"/>
                <a:gd name="connsiteX112" fmla="*/ 319 w 196031"/>
                <a:gd name="connsiteY112" fmla="*/ 31675 h 117619"/>
                <a:gd name="connsiteX113" fmla="*/ 319 w 196031"/>
                <a:gd name="connsiteY113" fmla="*/ 28474 h 117619"/>
                <a:gd name="connsiteX114" fmla="*/ 2606 w 196031"/>
                <a:gd name="connsiteY114" fmla="*/ 26252 h 117619"/>
                <a:gd name="connsiteX115" fmla="*/ 13322 w 196031"/>
                <a:gd name="connsiteY115" fmla="*/ 21743 h 117619"/>
                <a:gd name="connsiteX116" fmla="*/ 15675 w 196031"/>
                <a:gd name="connsiteY116" fmla="*/ 17496 h 117619"/>
                <a:gd name="connsiteX117" fmla="*/ 15740 w 196031"/>
                <a:gd name="connsiteY117" fmla="*/ 17431 h 117619"/>
                <a:gd name="connsiteX118" fmla="*/ 21425 w 196031"/>
                <a:gd name="connsiteY118" fmla="*/ 15862 h 117619"/>
                <a:gd name="connsiteX119" fmla="*/ 22993 w 196031"/>
                <a:gd name="connsiteY119" fmla="*/ 21547 h 117619"/>
                <a:gd name="connsiteX120" fmla="*/ 19922 w 196031"/>
                <a:gd name="connsiteY120" fmla="*/ 27102 h 117619"/>
                <a:gd name="connsiteX121" fmla="*/ 17831 w 196031"/>
                <a:gd name="connsiteY121" fmla="*/ 28931 h 117619"/>
                <a:gd name="connsiteX122" fmla="*/ 5808 w 196031"/>
                <a:gd name="connsiteY122" fmla="*/ 33963 h 117619"/>
                <a:gd name="connsiteX123" fmla="*/ 4240 w 196031"/>
                <a:gd name="connsiteY123" fmla="*/ 34289 h 117619"/>
                <a:gd name="connsiteX124" fmla="*/ 28482 w 196031"/>
                <a:gd name="connsiteY124" fmla="*/ 16254 h 117619"/>
                <a:gd name="connsiteX125" fmla="*/ 24562 w 196031"/>
                <a:gd name="connsiteY125" fmla="*/ 13510 h 117619"/>
                <a:gd name="connsiteX126" fmla="*/ 26979 w 196031"/>
                <a:gd name="connsiteY126" fmla="*/ 8086 h 117619"/>
                <a:gd name="connsiteX127" fmla="*/ 32403 w 196031"/>
                <a:gd name="connsiteY127" fmla="*/ 10570 h 117619"/>
                <a:gd name="connsiteX128" fmla="*/ 32272 w 196031"/>
                <a:gd name="connsiteY128" fmla="*/ 13771 h 117619"/>
                <a:gd name="connsiteX129" fmla="*/ 29920 w 196031"/>
                <a:gd name="connsiteY129" fmla="*/ 15993 h 117619"/>
                <a:gd name="connsiteX130" fmla="*/ 28482 w 196031"/>
                <a:gd name="connsiteY130" fmla="*/ 16254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</a:cxnLst>
              <a:rect l="l" t="t" r="r" b="b"/>
              <a:pathLst>
                <a:path w="196031" h="117619">
                  <a:moveTo>
                    <a:pt x="195567" y="122569"/>
                  </a:moveTo>
                  <a:cubicBezTo>
                    <a:pt x="195109" y="122569"/>
                    <a:pt x="194587" y="122503"/>
                    <a:pt x="194129" y="122307"/>
                  </a:cubicBezTo>
                  <a:lnTo>
                    <a:pt x="183935" y="118648"/>
                  </a:lnTo>
                  <a:cubicBezTo>
                    <a:pt x="182563" y="118126"/>
                    <a:pt x="181583" y="117015"/>
                    <a:pt x="181322" y="115642"/>
                  </a:cubicBezTo>
                  <a:lnTo>
                    <a:pt x="176356" y="93491"/>
                  </a:lnTo>
                  <a:lnTo>
                    <a:pt x="170344" y="79115"/>
                  </a:lnTo>
                  <a:cubicBezTo>
                    <a:pt x="170344" y="79050"/>
                    <a:pt x="169233" y="76109"/>
                    <a:pt x="167992" y="72973"/>
                  </a:cubicBezTo>
                  <a:cubicBezTo>
                    <a:pt x="167207" y="71013"/>
                    <a:pt x="166358" y="68987"/>
                    <a:pt x="165966" y="68137"/>
                  </a:cubicBezTo>
                  <a:cubicBezTo>
                    <a:pt x="163091" y="68530"/>
                    <a:pt x="158451" y="69379"/>
                    <a:pt x="158190" y="69444"/>
                  </a:cubicBezTo>
                  <a:cubicBezTo>
                    <a:pt x="158125" y="69444"/>
                    <a:pt x="158125" y="69444"/>
                    <a:pt x="158125" y="69444"/>
                  </a:cubicBezTo>
                  <a:cubicBezTo>
                    <a:pt x="157079" y="69640"/>
                    <a:pt x="155903" y="69379"/>
                    <a:pt x="154988" y="68726"/>
                  </a:cubicBezTo>
                  <a:lnTo>
                    <a:pt x="144010" y="60950"/>
                  </a:lnTo>
                  <a:lnTo>
                    <a:pt x="134731" y="51736"/>
                  </a:lnTo>
                  <a:lnTo>
                    <a:pt x="129765" y="51736"/>
                  </a:lnTo>
                  <a:cubicBezTo>
                    <a:pt x="130223" y="54219"/>
                    <a:pt x="130615" y="55787"/>
                    <a:pt x="130811" y="56571"/>
                  </a:cubicBezTo>
                  <a:cubicBezTo>
                    <a:pt x="131072" y="57617"/>
                    <a:pt x="130942" y="58793"/>
                    <a:pt x="130419" y="59708"/>
                  </a:cubicBezTo>
                  <a:cubicBezTo>
                    <a:pt x="129831" y="60688"/>
                    <a:pt x="128916" y="61407"/>
                    <a:pt x="127870" y="61668"/>
                  </a:cubicBezTo>
                  <a:cubicBezTo>
                    <a:pt x="125649" y="62322"/>
                    <a:pt x="123296" y="60950"/>
                    <a:pt x="122774" y="58728"/>
                  </a:cubicBezTo>
                  <a:cubicBezTo>
                    <a:pt x="122251" y="57029"/>
                    <a:pt x="121597" y="53631"/>
                    <a:pt x="120683" y="48665"/>
                  </a:cubicBezTo>
                  <a:cubicBezTo>
                    <a:pt x="120617" y="48469"/>
                    <a:pt x="120617" y="48338"/>
                    <a:pt x="120617" y="48338"/>
                  </a:cubicBezTo>
                  <a:cubicBezTo>
                    <a:pt x="120356" y="47097"/>
                    <a:pt x="120748" y="45855"/>
                    <a:pt x="121532" y="44875"/>
                  </a:cubicBezTo>
                  <a:cubicBezTo>
                    <a:pt x="122316" y="43895"/>
                    <a:pt x="123492" y="43372"/>
                    <a:pt x="124734" y="43372"/>
                  </a:cubicBezTo>
                  <a:lnTo>
                    <a:pt x="136496" y="43372"/>
                  </a:lnTo>
                  <a:cubicBezTo>
                    <a:pt x="137607" y="43372"/>
                    <a:pt x="138652" y="43830"/>
                    <a:pt x="139436" y="44614"/>
                  </a:cubicBezTo>
                  <a:lnTo>
                    <a:pt x="149630" y="54873"/>
                  </a:lnTo>
                  <a:lnTo>
                    <a:pt x="158321" y="60950"/>
                  </a:lnTo>
                  <a:cubicBezTo>
                    <a:pt x="163287" y="60035"/>
                    <a:pt x="166619" y="59577"/>
                    <a:pt x="168122" y="59512"/>
                  </a:cubicBezTo>
                  <a:cubicBezTo>
                    <a:pt x="168645" y="59512"/>
                    <a:pt x="169168" y="59577"/>
                    <a:pt x="169887" y="59839"/>
                  </a:cubicBezTo>
                  <a:cubicBezTo>
                    <a:pt x="171847" y="61015"/>
                    <a:pt x="172108" y="61472"/>
                    <a:pt x="172239" y="61995"/>
                  </a:cubicBezTo>
                  <a:cubicBezTo>
                    <a:pt x="172304" y="62126"/>
                    <a:pt x="172304" y="62191"/>
                    <a:pt x="172500" y="62322"/>
                  </a:cubicBezTo>
                  <a:cubicBezTo>
                    <a:pt x="172500" y="62387"/>
                    <a:pt x="172500" y="62387"/>
                    <a:pt x="172566" y="62452"/>
                  </a:cubicBezTo>
                  <a:cubicBezTo>
                    <a:pt x="172827" y="62975"/>
                    <a:pt x="173088" y="63563"/>
                    <a:pt x="173415" y="64347"/>
                  </a:cubicBezTo>
                  <a:cubicBezTo>
                    <a:pt x="174134" y="65916"/>
                    <a:pt x="174853" y="67680"/>
                    <a:pt x="175506" y="69248"/>
                  </a:cubicBezTo>
                  <a:cubicBezTo>
                    <a:pt x="176029" y="70555"/>
                    <a:pt x="177924" y="75325"/>
                    <a:pt x="178185" y="76175"/>
                  </a:cubicBezTo>
                  <a:lnTo>
                    <a:pt x="178185" y="76109"/>
                  </a:lnTo>
                  <a:lnTo>
                    <a:pt x="184458" y="91334"/>
                  </a:lnTo>
                  <a:lnTo>
                    <a:pt x="188967" y="111526"/>
                  </a:lnTo>
                  <a:lnTo>
                    <a:pt x="197004" y="114466"/>
                  </a:lnTo>
                  <a:cubicBezTo>
                    <a:pt x="199161" y="115250"/>
                    <a:pt x="200271" y="117668"/>
                    <a:pt x="199487" y="119825"/>
                  </a:cubicBezTo>
                  <a:cubicBezTo>
                    <a:pt x="198899" y="121458"/>
                    <a:pt x="197331" y="122569"/>
                    <a:pt x="195567" y="122569"/>
                  </a:cubicBezTo>
                  <a:close/>
                  <a:moveTo>
                    <a:pt x="128916" y="101398"/>
                  </a:moveTo>
                  <a:lnTo>
                    <a:pt x="110881" y="101398"/>
                  </a:lnTo>
                  <a:cubicBezTo>
                    <a:pt x="108790" y="101398"/>
                    <a:pt x="107091" y="99895"/>
                    <a:pt x="106764" y="97869"/>
                  </a:cubicBezTo>
                  <a:lnTo>
                    <a:pt x="104673" y="84931"/>
                  </a:lnTo>
                  <a:lnTo>
                    <a:pt x="97093" y="63367"/>
                  </a:lnTo>
                  <a:lnTo>
                    <a:pt x="91670" y="61407"/>
                  </a:lnTo>
                  <a:cubicBezTo>
                    <a:pt x="90690" y="61015"/>
                    <a:pt x="89840" y="60296"/>
                    <a:pt x="89383" y="59316"/>
                  </a:cubicBezTo>
                  <a:lnTo>
                    <a:pt x="84678" y="49972"/>
                  </a:lnTo>
                  <a:cubicBezTo>
                    <a:pt x="84155" y="48926"/>
                    <a:pt x="84025" y="47750"/>
                    <a:pt x="84417" y="46639"/>
                  </a:cubicBezTo>
                  <a:cubicBezTo>
                    <a:pt x="84809" y="45594"/>
                    <a:pt x="85658" y="44679"/>
                    <a:pt x="86638" y="44222"/>
                  </a:cubicBezTo>
                  <a:lnTo>
                    <a:pt x="89840" y="42784"/>
                  </a:lnTo>
                  <a:lnTo>
                    <a:pt x="91278" y="34485"/>
                  </a:lnTo>
                  <a:lnTo>
                    <a:pt x="85985" y="34747"/>
                  </a:lnTo>
                  <a:lnTo>
                    <a:pt x="84417" y="34551"/>
                  </a:lnTo>
                  <a:lnTo>
                    <a:pt x="77033" y="31871"/>
                  </a:lnTo>
                  <a:cubicBezTo>
                    <a:pt x="75857" y="31479"/>
                    <a:pt x="74942" y="30499"/>
                    <a:pt x="74550" y="29388"/>
                  </a:cubicBezTo>
                  <a:lnTo>
                    <a:pt x="74223" y="31414"/>
                  </a:lnTo>
                  <a:cubicBezTo>
                    <a:pt x="73962" y="33178"/>
                    <a:pt x="72720" y="34551"/>
                    <a:pt x="71021" y="34943"/>
                  </a:cubicBezTo>
                  <a:lnTo>
                    <a:pt x="64225" y="36446"/>
                  </a:lnTo>
                  <a:cubicBezTo>
                    <a:pt x="63049" y="36707"/>
                    <a:pt x="61873" y="36446"/>
                    <a:pt x="60893" y="35792"/>
                  </a:cubicBezTo>
                  <a:cubicBezTo>
                    <a:pt x="59913" y="35139"/>
                    <a:pt x="59325" y="34093"/>
                    <a:pt x="59129" y="32917"/>
                  </a:cubicBezTo>
                  <a:lnTo>
                    <a:pt x="58410" y="27232"/>
                  </a:lnTo>
                  <a:cubicBezTo>
                    <a:pt x="58214" y="27298"/>
                    <a:pt x="58018" y="27428"/>
                    <a:pt x="57756" y="27494"/>
                  </a:cubicBezTo>
                  <a:lnTo>
                    <a:pt x="51026" y="29715"/>
                  </a:lnTo>
                  <a:cubicBezTo>
                    <a:pt x="49000" y="30369"/>
                    <a:pt x="46779" y="29323"/>
                    <a:pt x="45929" y="27428"/>
                  </a:cubicBezTo>
                  <a:lnTo>
                    <a:pt x="41812" y="18345"/>
                  </a:lnTo>
                  <a:lnTo>
                    <a:pt x="38415" y="16842"/>
                  </a:lnTo>
                  <a:cubicBezTo>
                    <a:pt x="36324" y="15928"/>
                    <a:pt x="35343" y="13444"/>
                    <a:pt x="36258" y="11354"/>
                  </a:cubicBezTo>
                  <a:cubicBezTo>
                    <a:pt x="37108" y="9263"/>
                    <a:pt x="39656" y="8282"/>
                    <a:pt x="41747" y="9197"/>
                  </a:cubicBezTo>
                  <a:lnTo>
                    <a:pt x="44165" y="10243"/>
                  </a:lnTo>
                  <a:lnTo>
                    <a:pt x="41290" y="6845"/>
                  </a:lnTo>
                  <a:cubicBezTo>
                    <a:pt x="39917" y="5276"/>
                    <a:pt x="39917" y="2990"/>
                    <a:pt x="41290" y="1421"/>
                  </a:cubicBezTo>
                  <a:cubicBezTo>
                    <a:pt x="42597" y="-82"/>
                    <a:pt x="45014" y="-474"/>
                    <a:pt x="46713" y="637"/>
                  </a:cubicBezTo>
                  <a:lnTo>
                    <a:pt x="63180" y="11092"/>
                  </a:lnTo>
                  <a:cubicBezTo>
                    <a:pt x="64225" y="11680"/>
                    <a:pt x="64944" y="12791"/>
                    <a:pt x="65075" y="14033"/>
                  </a:cubicBezTo>
                  <a:lnTo>
                    <a:pt x="66643" y="25599"/>
                  </a:lnTo>
                  <a:lnTo>
                    <a:pt x="67754" y="17692"/>
                  </a:lnTo>
                  <a:cubicBezTo>
                    <a:pt x="68015" y="15862"/>
                    <a:pt x="69453" y="14425"/>
                    <a:pt x="71217" y="14163"/>
                  </a:cubicBezTo>
                  <a:lnTo>
                    <a:pt x="77817" y="13118"/>
                  </a:lnTo>
                  <a:cubicBezTo>
                    <a:pt x="78993" y="12922"/>
                    <a:pt x="80235" y="13248"/>
                    <a:pt x="81149" y="14033"/>
                  </a:cubicBezTo>
                  <a:cubicBezTo>
                    <a:pt x="82130" y="14817"/>
                    <a:pt x="82652" y="15993"/>
                    <a:pt x="82652" y="17235"/>
                  </a:cubicBezTo>
                  <a:lnTo>
                    <a:pt x="82652" y="25010"/>
                  </a:lnTo>
                  <a:lnTo>
                    <a:pt x="86377" y="26317"/>
                  </a:lnTo>
                  <a:lnTo>
                    <a:pt x="96048" y="25860"/>
                  </a:lnTo>
                  <a:cubicBezTo>
                    <a:pt x="97420" y="25729"/>
                    <a:pt x="98531" y="26317"/>
                    <a:pt x="99380" y="27232"/>
                  </a:cubicBezTo>
                  <a:cubicBezTo>
                    <a:pt x="100230" y="28212"/>
                    <a:pt x="100557" y="29454"/>
                    <a:pt x="100361" y="30761"/>
                  </a:cubicBezTo>
                  <a:lnTo>
                    <a:pt x="97747" y="46443"/>
                  </a:lnTo>
                  <a:cubicBezTo>
                    <a:pt x="97485" y="47815"/>
                    <a:pt x="96571" y="48926"/>
                    <a:pt x="95329" y="49514"/>
                  </a:cubicBezTo>
                  <a:lnTo>
                    <a:pt x="94088" y="50102"/>
                  </a:lnTo>
                  <a:lnTo>
                    <a:pt x="96113" y="54088"/>
                  </a:lnTo>
                  <a:lnTo>
                    <a:pt x="101863" y="56179"/>
                  </a:lnTo>
                  <a:cubicBezTo>
                    <a:pt x="103040" y="56571"/>
                    <a:pt x="103954" y="57552"/>
                    <a:pt x="104347" y="58728"/>
                  </a:cubicBezTo>
                  <a:lnTo>
                    <a:pt x="112841" y="83232"/>
                  </a:lnTo>
                  <a:lnTo>
                    <a:pt x="114410" y="93034"/>
                  </a:lnTo>
                  <a:lnTo>
                    <a:pt x="127413" y="93034"/>
                  </a:lnTo>
                  <a:lnTo>
                    <a:pt x="142638" y="80357"/>
                  </a:lnTo>
                  <a:lnTo>
                    <a:pt x="146559" y="73822"/>
                  </a:lnTo>
                  <a:lnTo>
                    <a:pt x="142311" y="70424"/>
                  </a:lnTo>
                  <a:lnTo>
                    <a:pt x="136300" y="73103"/>
                  </a:lnTo>
                  <a:cubicBezTo>
                    <a:pt x="134535" y="73888"/>
                    <a:pt x="132314" y="73234"/>
                    <a:pt x="131203" y="71666"/>
                  </a:cubicBezTo>
                  <a:lnTo>
                    <a:pt x="130419" y="70555"/>
                  </a:lnTo>
                  <a:lnTo>
                    <a:pt x="130353" y="70490"/>
                  </a:lnTo>
                  <a:cubicBezTo>
                    <a:pt x="129047" y="68595"/>
                    <a:pt x="129504" y="65981"/>
                    <a:pt x="131399" y="64674"/>
                  </a:cubicBezTo>
                  <a:cubicBezTo>
                    <a:pt x="132575" y="63759"/>
                    <a:pt x="134274" y="63629"/>
                    <a:pt x="135581" y="64282"/>
                  </a:cubicBezTo>
                  <a:lnTo>
                    <a:pt x="141331" y="61734"/>
                  </a:lnTo>
                  <a:cubicBezTo>
                    <a:pt x="142703" y="61146"/>
                    <a:pt x="144402" y="61342"/>
                    <a:pt x="145644" y="62322"/>
                  </a:cubicBezTo>
                  <a:lnTo>
                    <a:pt x="154661" y="69640"/>
                  </a:lnTo>
                  <a:cubicBezTo>
                    <a:pt x="156295" y="70947"/>
                    <a:pt x="156752" y="73300"/>
                    <a:pt x="155642" y="75064"/>
                  </a:cubicBezTo>
                  <a:lnTo>
                    <a:pt x="148584" y="86303"/>
                  </a:lnTo>
                  <a:lnTo>
                    <a:pt x="131595" y="100417"/>
                  </a:lnTo>
                  <a:cubicBezTo>
                    <a:pt x="130811" y="101071"/>
                    <a:pt x="129831" y="101398"/>
                    <a:pt x="128916" y="101398"/>
                  </a:cubicBezTo>
                  <a:close/>
                  <a:moveTo>
                    <a:pt x="4240" y="34289"/>
                  </a:moveTo>
                  <a:cubicBezTo>
                    <a:pt x="2475" y="34289"/>
                    <a:pt x="972" y="33244"/>
                    <a:pt x="319" y="31675"/>
                  </a:cubicBezTo>
                  <a:cubicBezTo>
                    <a:pt x="-138" y="30630"/>
                    <a:pt x="-73" y="29519"/>
                    <a:pt x="319" y="28474"/>
                  </a:cubicBezTo>
                  <a:cubicBezTo>
                    <a:pt x="776" y="27428"/>
                    <a:pt x="1561" y="26644"/>
                    <a:pt x="2606" y="26252"/>
                  </a:cubicBezTo>
                  <a:lnTo>
                    <a:pt x="13322" y="21743"/>
                  </a:lnTo>
                  <a:lnTo>
                    <a:pt x="15675" y="17496"/>
                  </a:lnTo>
                  <a:cubicBezTo>
                    <a:pt x="15740" y="17431"/>
                    <a:pt x="15740" y="17431"/>
                    <a:pt x="15740" y="17431"/>
                  </a:cubicBezTo>
                  <a:cubicBezTo>
                    <a:pt x="16851" y="15536"/>
                    <a:pt x="19465" y="14817"/>
                    <a:pt x="21425" y="15862"/>
                  </a:cubicBezTo>
                  <a:cubicBezTo>
                    <a:pt x="23385" y="16973"/>
                    <a:pt x="24104" y="19522"/>
                    <a:pt x="22993" y="21547"/>
                  </a:cubicBezTo>
                  <a:lnTo>
                    <a:pt x="19922" y="27102"/>
                  </a:lnTo>
                  <a:cubicBezTo>
                    <a:pt x="19399" y="27886"/>
                    <a:pt x="18681" y="28539"/>
                    <a:pt x="17831" y="28931"/>
                  </a:cubicBezTo>
                  <a:lnTo>
                    <a:pt x="5808" y="33963"/>
                  </a:lnTo>
                  <a:cubicBezTo>
                    <a:pt x="5285" y="34159"/>
                    <a:pt x="4762" y="34289"/>
                    <a:pt x="4240" y="34289"/>
                  </a:cubicBezTo>
                  <a:close/>
                  <a:moveTo>
                    <a:pt x="28482" y="16254"/>
                  </a:moveTo>
                  <a:cubicBezTo>
                    <a:pt x="26718" y="16254"/>
                    <a:pt x="25150" y="15143"/>
                    <a:pt x="24562" y="13510"/>
                  </a:cubicBezTo>
                  <a:cubicBezTo>
                    <a:pt x="23712" y="11354"/>
                    <a:pt x="24823" y="8936"/>
                    <a:pt x="26979" y="8086"/>
                  </a:cubicBezTo>
                  <a:cubicBezTo>
                    <a:pt x="29136" y="7368"/>
                    <a:pt x="31619" y="8478"/>
                    <a:pt x="32403" y="10570"/>
                  </a:cubicBezTo>
                  <a:cubicBezTo>
                    <a:pt x="32795" y="11615"/>
                    <a:pt x="32730" y="12791"/>
                    <a:pt x="32272" y="13771"/>
                  </a:cubicBezTo>
                  <a:cubicBezTo>
                    <a:pt x="31815" y="14817"/>
                    <a:pt x="30965" y="15601"/>
                    <a:pt x="29920" y="15993"/>
                  </a:cubicBezTo>
                  <a:cubicBezTo>
                    <a:pt x="29462" y="16124"/>
                    <a:pt x="28940" y="16254"/>
                    <a:pt x="28482" y="1625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9557BFE7-DF58-4300-9557-DAB6EE3016CB}"/>
                </a:ext>
              </a:extLst>
            </p:cNvPr>
            <p:cNvSpPr/>
            <p:nvPr/>
          </p:nvSpPr>
          <p:spPr>
            <a:xfrm>
              <a:off x="1267093" y="3680683"/>
              <a:ext cx="176429" cy="91481"/>
            </a:xfrm>
            <a:custGeom>
              <a:avLst/>
              <a:gdLst>
                <a:gd name="connsiteX0" fmla="*/ 4173 w 176428"/>
                <a:gd name="connsiteY0" fmla="*/ 92331 h 91481"/>
                <a:gd name="connsiteX1" fmla="*/ 56 w 176428"/>
                <a:gd name="connsiteY1" fmla="*/ 88737 h 91481"/>
                <a:gd name="connsiteX2" fmla="*/ 841 w 176428"/>
                <a:gd name="connsiteY2" fmla="*/ 85601 h 91481"/>
                <a:gd name="connsiteX3" fmla="*/ 3585 w 176428"/>
                <a:gd name="connsiteY3" fmla="*/ 83967 h 91481"/>
                <a:gd name="connsiteX4" fmla="*/ 9531 w 176428"/>
                <a:gd name="connsiteY4" fmla="*/ 83183 h 91481"/>
                <a:gd name="connsiteX5" fmla="*/ 9466 w 176428"/>
                <a:gd name="connsiteY5" fmla="*/ 81745 h 91481"/>
                <a:gd name="connsiteX6" fmla="*/ 4892 w 176428"/>
                <a:gd name="connsiteY6" fmla="*/ 71486 h 91481"/>
                <a:gd name="connsiteX7" fmla="*/ 5153 w 176428"/>
                <a:gd name="connsiteY7" fmla="*/ 67500 h 91481"/>
                <a:gd name="connsiteX8" fmla="*/ 8682 w 176428"/>
                <a:gd name="connsiteY8" fmla="*/ 65605 h 91481"/>
                <a:gd name="connsiteX9" fmla="*/ 13713 w 176428"/>
                <a:gd name="connsiteY9" fmla="*/ 65605 h 91481"/>
                <a:gd name="connsiteX10" fmla="*/ 21163 w 176428"/>
                <a:gd name="connsiteY10" fmla="*/ 59594 h 91481"/>
                <a:gd name="connsiteX11" fmla="*/ 27109 w 176428"/>
                <a:gd name="connsiteY11" fmla="*/ 55412 h 91481"/>
                <a:gd name="connsiteX12" fmla="*/ 31618 w 176428"/>
                <a:gd name="connsiteY12" fmla="*/ 46917 h 91481"/>
                <a:gd name="connsiteX13" fmla="*/ 34101 w 176428"/>
                <a:gd name="connsiteY13" fmla="*/ 44826 h 91481"/>
                <a:gd name="connsiteX14" fmla="*/ 37368 w 176428"/>
                <a:gd name="connsiteY14" fmla="*/ 45218 h 91481"/>
                <a:gd name="connsiteX15" fmla="*/ 37564 w 176428"/>
                <a:gd name="connsiteY15" fmla="*/ 45349 h 91481"/>
                <a:gd name="connsiteX16" fmla="*/ 37368 w 176428"/>
                <a:gd name="connsiteY16" fmla="*/ 42539 h 91481"/>
                <a:gd name="connsiteX17" fmla="*/ 28416 w 176428"/>
                <a:gd name="connsiteY17" fmla="*/ 45545 h 91481"/>
                <a:gd name="connsiteX18" fmla="*/ 24299 w 176428"/>
                <a:gd name="connsiteY18" fmla="*/ 44630 h 91481"/>
                <a:gd name="connsiteX19" fmla="*/ 23058 w 176428"/>
                <a:gd name="connsiteY19" fmla="*/ 40579 h 91481"/>
                <a:gd name="connsiteX20" fmla="*/ 26325 w 176428"/>
                <a:gd name="connsiteY20" fmla="*/ 26530 h 91481"/>
                <a:gd name="connsiteX21" fmla="*/ 27109 w 176428"/>
                <a:gd name="connsiteY21" fmla="*/ 24896 h 91481"/>
                <a:gd name="connsiteX22" fmla="*/ 39655 w 176428"/>
                <a:gd name="connsiteY22" fmla="*/ 9802 h 91481"/>
                <a:gd name="connsiteX23" fmla="*/ 54227 w 176428"/>
                <a:gd name="connsiteY23" fmla="*/ 588 h 91481"/>
                <a:gd name="connsiteX24" fmla="*/ 54357 w 176428"/>
                <a:gd name="connsiteY24" fmla="*/ 588 h 91481"/>
                <a:gd name="connsiteX25" fmla="*/ 56383 w 176428"/>
                <a:gd name="connsiteY25" fmla="*/ 0 h 91481"/>
                <a:gd name="connsiteX26" fmla="*/ 56448 w 176428"/>
                <a:gd name="connsiteY26" fmla="*/ 0 h 91481"/>
                <a:gd name="connsiteX27" fmla="*/ 68080 w 176428"/>
                <a:gd name="connsiteY27" fmla="*/ 0 h 91481"/>
                <a:gd name="connsiteX28" fmla="*/ 72262 w 176428"/>
                <a:gd name="connsiteY28" fmla="*/ 4182 h 91481"/>
                <a:gd name="connsiteX29" fmla="*/ 68080 w 176428"/>
                <a:gd name="connsiteY29" fmla="*/ 8364 h 91481"/>
                <a:gd name="connsiteX30" fmla="*/ 57690 w 176428"/>
                <a:gd name="connsiteY30" fmla="*/ 8364 h 91481"/>
                <a:gd name="connsiteX31" fmla="*/ 44752 w 176428"/>
                <a:gd name="connsiteY31" fmla="*/ 16401 h 91481"/>
                <a:gd name="connsiteX32" fmla="*/ 34297 w 176428"/>
                <a:gd name="connsiteY32" fmla="*/ 29405 h 91481"/>
                <a:gd name="connsiteX33" fmla="*/ 32925 w 176428"/>
                <a:gd name="connsiteY33" fmla="*/ 35220 h 91481"/>
                <a:gd name="connsiteX34" fmla="*/ 39786 w 176428"/>
                <a:gd name="connsiteY34" fmla="*/ 32868 h 91481"/>
                <a:gd name="connsiteX35" fmla="*/ 43445 w 176428"/>
                <a:gd name="connsiteY35" fmla="*/ 33391 h 91481"/>
                <a:gd name="connsiteX36" fmla="*/ 45275 w 176428"/>
                <a:gd name="connsiteY36" fmla="*/ 36527 h 91481"/>
                <a:gd name="connsiteX37" fmla="*/ 45797 w 176428"/>
                <a:gd name="connsiteY37" fmla="*/ 42800 h 91481"/>
                <a:gd name="connsiteX38" fmla="*/ 48868 w 176428"/>
                <a:gd name="connsiteY38" fmla="*/ 42800 h 91481"/>
                <a:gd name="connsiteX39" fmla="*/ 52266 w 176428"/>
                <a:gd name="connsiteY39" fmla="*/ 37050 h 91481"/>
                <a:gd name="connsiteX40" fmla="*/ 52266 w 176428"/>
                <a:gd name="connsiteY40" fmla="*/ 27510 h 91481"/>
                <a:gd name="connsiteX41" fmla="*/ 55011 w 176428"/>
                <a:gd name="connsiteY41" fmla="*/ 23589 h 91481"/>
                <a:gd name="connsiteX42" fmla="*/ 61153 w 176428"/>
                <a:gd name="connsiteY42" fmla="*/ 21368 h 91481"/>
                <a:gd name="connsiteX43" fmla="*/ 65139 w 176428"/>
                <a:gd name="connsiteY43" fmla="*/ 16336 h 91481"/>
                <a:gd name="connsiteX44" fmla="*/ 68014 w 176428"/>
                <a:gd name="connsiteY44" fmla="*/ 14833 h 91481"/>
                <a:gd name="connsiteX45" fmla="*/ 71151 w 176428"/>
                <a:gd name="connsiteY45" fmla="*/ 15813 h 91481"/>
                <a:gd name="connsiteX46" fmla="*/ 75006 w 176428"/>
                <a:gd name="connsiteY46" fmla="*/ 19211 h 91481"/>
                <a:gd name="connsiteX47" fmla="*/ 75855 w 176428"/>
                <a:gd name="connsiteY47" fmla="*/ 24504 h 91481"/>
                <a:gd name="connsiteX48" fmla="*/ 71804 w 176428"/>
                <a:gd name="connsiteY48" fmla="*/ 31104 h 91481"/>
                <a:gd name="connsiteX49" fmla="*/ 76117 w 176428"/>
                <a:gd name="connsiteY49" fmla="*/ 30842 h 91481"/>
                <a:gd name="connsiteX50" fmla="*/ 79972 w 176428"/>
                <a:gd name="connsiteY50" fmla="*/ 32803 h 91481"/>
                <a:gd name="connsiteX51" fmla="*/ 84089 w 176428"/>
                <a:gd name="connsiteY51" fmla="*/ 39598 h 91481"/>
                <a:gd name="connsiteX52" fmla="*/ 84416 w 176428"/>
                <a:gd name="connsiteY52" fmla="*/ 43454 h 91481"/>
                <a:gd name="connsiteX53" fmla="*/ 81410 w 176428"/>
                <a:gd name="connsiteY53" fmla="*/ 45872 h 91481"/>
                <a:gd name="connsiteX54" fmla="*/ 69517 w 176428"/>
                <a:gd name="connsiteY54" fmla="*/ 48420 h 91481"/>
                <a:gd name="connsiteX55" fmla="*/ 66642 w 176428"/>
                <a:gd name="connsiteY55" fmla="*/ 55412 h 91481"/>
                <a:gd name="connsiteX56" fmla="*/ 62787 w 176428"/>
                <a:gd name="connsiteY56" fmla="*/ 58025 h 91481"/>
                <a:gd name="connsiteX57" fmla="*/ 43968 w 176428"/>
                <a:gd name="connsiteY57" fmla="*/ 58025 h 91481"/>
                <a:gd name="connsiteX58" fmla="*/ 43902 w 176428"/>
                <a:gd name="connsiteY58" fmla="*/ 58025 h 91481"/>
                <a:gd name="connsiteX59" fmla="*/ 41942 w 176428"/>
                <a:gd name="connsiteY59" fmla="*/ 57503 h 91481"/>
                <a:gd name="connsiteX60" fmla="*/ 41877 w 176428"/>
                <a:gd name="connsiteY60" fmla="*/ 57437 h 91481"/>
                <a:gd name="connsiteX61" fmla="*/ 36976 w 176428"/>
                <a:gd name="connsiteY61" fmla="*/ 54628 h 91481"/>
                <a:gd name="connsiteX62" fmla="*/ 34101 w 176428"/>
                <a:gd name="connsiteY62" fmla="*/ 60247 h 91481"/>
                <a:gd name="connsiteX63" fmla="*/ 32794 w 176428"/>
                <a:gd name="connsiteY63" fmla="*/ 61685 h 91481"/>
                <a:gd name="connsiteX64" fmla="*/ 26063 w 176428"/>
                <a:gd name="connsiteY64" fmla="*/ 66324 h 91481"/>
                <a:gd name="connsiteX65" fmla="*/ 17830 w 176428"/>
                <a:gd name="connsiteY65" fmla="*/ 73055 h 91481"/>
                <a:gd name="connsiteX66" fmla="*/ 15216 w 176428"/>
                <a:gd name="connsiteY66" fmla="*/ 73969 h 91481"/>
                <a:gd name="connsiteX67" fmla="*/ 15151 w 176428"/>
                <a:gd name="connsiteY67" fmla="*/ 73969 h 91481"/>
                <a:gd name="connsiteX68" fmla="*/ 17830 w 176428"/>
                <a:gd name="connsiteY68" fmla="*/ 80569 h 91481"/>
                <a:gd name="connsiteX69" fmla="*/ 18091 w 176428"/>
                <a:gd name="connsiteY69" fmla="*/ 86581 h 91481"/>
                <a:gd name="connsiteX70" fmla="*/ 14498 w 176428"/>
                <a:gd name="connsiteY70" fmla="*/ 90893 h 91481"/>
                <a:gd name="connsiteX71" fmla="*/ 4761 w 176428"/>
                <a:gd name="connsiteY71" fmla="*/ 92266 h 91481"/>
                <a:gd name="connsiteX72" fmla="*/ 4173 w 176428"/>
                <a:gd name="connsiteY72" fmla="*/ 92331 h 91481"/>
                <a:gd name="connsiteX73" fmla="*/ 54488 w 176428"/>
                <a:gd name="connsiteY73" fmla="*/ 49661 h 91481"/>
                <a:gd name="connsiteX74" fmla="*/ 59977 w 176428"/>
                <a:gd name="connsiteY74" fmla="*/ 49661 h 91481"/>
                <a:gd name="connsiteX75" fmla="*/ 62591 w 176428"/>
                <a:gd name="connsiteY75" fmla="*/ 43192 h 91481"/>
                <a:gd name="connsiteX76" fmla="*/ 65596 w 176428"/>
                <a:gd name="connsiteY76" fmla="*/ 40644 h 91481"/>
                <a:gd name="connsiteX77" fmla="*/ 70759 w 176428"/>
                <a:gd name="connsiteY77" fmla="*/ 39598 h 91481"/>
                <a:gd name="connsiteX78" fmla="*/ 64355 w 176428"/>
                <a:gd name="connsiteY78" fmla="*/ 39990 h 91481"/>
                <a:gd name="connsiteX79" fmla="*/ 60630 w 176428"/>
                <a:gd name="connsiteY79" fmla="*/ 38226 h 91481"/>
                <a:gd name="connsiteX80" fmla="*/ 60630 w 176428"/>
                <a:gd name="connsiteY80" fmla="*/ 38226 h 91481"/>
                <a:gd name="connsiteX81" fmla="*/ 60630 w 176428"/>
                <a:gd name="connsiteY81" fmla="*/ 38292 h 91481"/>
                <a:gd name="connsiteX82" fmla="*/ 60108 w 176428"/>
                <a:gd name="connsiteY82" fmla="*/ 40252 h 91481"/>
                <a:gd name="connsiteX83" fmla="*/ 60042 w 176428"/>
                <a:gd name="connsiteY83" fmla="*/ 40317 h 91481"/>
                <a:gd name="connsiteX84" fmla="*/ 54815 w 176428"/>
                <a:gd name="connsiteY84" fmla="*/ 49139 h 91481"/>
                <a:gd name="connsiteX85" fmla="*/ 54488 w 176428"/>
                <a:gd name="connsiteY85" fmla="*/ 49661 h 91481"/>
                <a:gd name="connsiteX86" fmla="*/ 60630 w 176428"/>
                <a:gd name="connsiteY86" fmla="*/ 30450 h 91481"/>
                <a:gd name="connsiteX87" fmla="*/ 60630 w 176428"/>
                <a:gd name="connsiteY87" fmla="*/ 33391 h 91481"/>
                <a:gd name="connsiteX88" fmla="*/ 62983 w 176428"/>
                <a:gd name="connsiteY88" fmla="*/ 29601 h 91481"/>
                <a:gd name="connsiteX89" fmla="*/ 60630 w 176428"/>
                <a:gd name="connsiteY89" fmla="*/ 30450 h 91481"/>
                <a:gd name="connsiteX90" fmla="*/ 106828 w 176428"/>
                <a:gd name="connsiteY90" fmla="*/ 26530 h 91481"/>
                <a:gd name="connsiteX91" fmla="*/ 105456 w 176428"/>
                <a:gd name="connsiteY91" fmla="*/ 26334 h 91481"/>
                <a:gd name="connsiteX92" fmla="*/ 91146 w 176428"/>
                <a:gd name="connsiteY92" fmla="*/ 21433 h 91481"/>
                <a:gd name="connsiteX93" fmla="*/ 88336 w 176428"/>
                <a:gd name="connsiteY93" fmla="*/ 17643 h 91481"/>
                <a:gd name="connsiteX94" fmla="*/ 90885 w 176428"/>
                <a:gd name="connsiteY94" fmla="*/ 13592 h 91481"/>
                <a:gd name="connsiteX95" fmla="*/ 97027 w 176428"/>
                <a:gd name="connsiteY95" fmla="*/ 11043 h 91481"/>
                <a:gd name="connsiteX96" fmla="*/ 94609 w 176428"/>
                <a:gd name="connsiteY96" fmla="*/ 8364 h 91481"/>
                <a:gd name="connsiteX97" fmla="*/ 80626 w 176428"/>
                <a:gd name="connsiteY97" fmla="*/ 8364 h 91481"/>
                <a:gd name="connsiteX98" fmla="*/ 76444 w 176428"/>
                <a:gd name="connsiteY98" fmla="*/ 4182 h 91481"/>
                <a:gd name="connsiteX99" fmla="*/ 80626 w 176428"/>
                <a:gd name="connsiteY99" fmla="*/ 0 h 91481"/>
                <a:gd name="connsiteX100" fmla="*/ 96439 w 176428"/>
                <a:gd name="connsiteY100" fmla="*/ 0 h 91481"/>
                <a:gd name="connsiteX101" fmla="*/ 99445 w 176428"/>
                <a:gd name="connsiteY101" fmla="*/ 1307 h 91481"/>
                <a:gd name="connsiteX102" fmla="*/ 107286 w 176428"/>
                <a:gd name="connsiteY102" fmla="*/ 9736 h 91481"/>
                <a:gd name="connsiteX103" fmla="*/ 108266 w 176428"/>
                <a:gd name="connsiteY103" fmla="*/ 13461 h 91481"/>
                <a:gd name="connsiteX104" fmla="*/ 105783 w 176428"/>
                <a:gd name="connsiteY104" fmla="*/ 16401 h 91481"/>
                <a:gd name="connsiteX105" fmla="*/ 104280 w 176428"/>
                <a:gd name="connsiteY105" fmla="*/ 17055 h 91481"/>
                <a:gd name="connsiteX106" fmla="*/ 106240 w 176428"/>
                <a:gd name="connsiteY106" fmla="*/ 17708 h 91481"/>
                <a:gd name="connsiteX107" fmla="*/ 115715 w 176428"/>
                <a:gd name="connsiteY107" fmla="*/ 11501 h 91481"/>
                <a:gd name="connsiteX108" fmla="*/ 118656 w 176428"/>
                <a:gd name="connsiteY108" fmla="*/ 10847 h 91481"/>
                <a:gd name="connsiteX109" fmla="*/ 132835 w 176428"/>
                <a:gd name="connsiteY109" fmla="*/ 13134 h 91481"/>
                <a:gd name="connsiteX110" fmla="*/ 152046 w 176428"/>
                <a:gd name="connsiteY110" fmla="*/ 8364 h 91481"/>
                <a:gd name="connsiteX111" fmla="*/ 174263 w 176428"/>
                <a:gd name="connsiteY111" fmla="*/ 8364 h 91481"/>
                <a:gd name="connsiteX112" fmla="*/ 174394 w 176428"/>
                <a:gd name="connsiteY112" fmla="*/ 8429 h 91481"/>
                <a:gd name="connsiteX113" fmla="*/ 178445 w 176428"/>
                <a:gd name="connsiteY113" fmla="*/ 12546 h 91481"/>
                <a:gd name="connsiteX114" fmla="*/ 174263 w 176428"/>
                <a:gd name="connsiteY114" fmla="*/ 16728 h 91481"/>
                <a:gd name="connsiteX115" fmla="*/ 152504 w 176428"/>
                <a:gd name="connsiteY115" fmla="*/ 16793 h 91481"/>
                <a:gd name="connsiteX116" fmla="*/ 132378 w 176428"/>
                <a:gd name="connsiteY116" fmla="*/ 21498 h 91481"/>
                <a:gd name="connsiteX117" fmla="*/ 118917 w 176428"/>
                <a:gd name="connsiteY117" fmla="*/ 19342 h 91481"/>
                <a:gd name="connsiteX118" fmla="*/ 109116 w 176428"/>
                <a:gd name="connsiteY118" fmla="*/ 25876 h 91481"/>
                <a:gd name="connsiteX119" fmla="*/ 106828 w 176428"/>
                <a:gd name="connsiteY119" fmla="*/ 26530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176428" h="91481">
                  <a:moveTo>
                    <a:pt x="4173" y="92331"/>
                  </a:moveTo>
                  <a:cubicBezTo>
                    <a:pt x="2148" y="92331"/>
                    <a:pt x="318" y="90763"/>
                    <a:pt x="56" y="88737"/>
                  </a:cubicBezTo>
                  <a:cubicBezTo>
                    <a:pt x="-140" y="87626"/>
                    <a:pt x="187" y="86515"/>
                    <a:pt x="841" y="85601"/>
                  </a:cubicBezTo>
                  <a:cubicBezTo>
                    <a:pt x="1494" y="84686"/>
                    <a:pt x="2474" y="84163"/>
                    <a:pt x="3585" y="83967"/>
                  </a:cubicBezTo>
                  <a:cubicBezTo>
                    <a:pt x="5415" y="83706"/>
                    <a:pt x="7636" y="83444"/>
                    <a:pt x="9531" y="83183"/>
                  </a:cubicBezTo>
                  <a:lnTo>
                    <a:pt x="9466" y="81745"/>
                  </a:lnTo>
                  <a:lnTo>
                    <a:pt x="4892" y="71486"/>
                  </a:lnTo>
                  <a:cubicBezTo>
                    <a:pt x="4239" y="70180"/>
                    <a:pt x="4369" y="68677"/>
                    <a:pt x="5153" y="67500"/>
                  </a:cubicBezTo>
                  <a:cubicBezTo>
                    <a:pt x="5937" y="66324"/>
                    <a:pt x="7244" y="65605"/>
                    <a:pt x="8682" y="65605"/>
                  </a:cubicBezTo>
                  <a:lnTo>
                    <a:pt x="13713" y="65605"/>
                  </a:lnTo>
                  <a:lnTo>
                    <a:pt x="21163" y="59594"/>
                  </a:lnTo>
                  <a:lnTo>
                    <a:pt x="27109" y="55412"/>
                  </a:lnTo>
                  <a:lnTo>
                    <a:pt x="31618" y="46917"/>
                  </a:lnTo>
                  <a:cubicBezTo>
                    <a:pt x="32140" y="45937"/>
                    <a:pt x="33055" y="45153"/>
                    <a:pt x="34101" y="44826"/>
                  </a:cubicBezTo>
                  <a:cubicBezTo>
                    <a:pt x="35212" y="44499"/>
                    <a:pt x="36453" y="44695"/>
                    <a:pt x="37368" y="45218"/>
                  </a:cubicBezTo>
                  <a:lnTo>
                    <a:pt x="37564" y="45349"/>
                  </a:lnTo>
                  <a:lnTo>
                    <a:pt x="37368" y="42539"/>
                  </a:lnTo>
                  <a:lnTo>
                    <a:pt x="28416" y="45545"/>
                  </a:lnTo>
                  <a:cubicBezTo>
                    <a:pt x="26978" y="45937"/>
                    <a:pt x="25410" y="45676"/>
                    <a:pt x="24299" y="44630"/>
                  </a:cubicBezTo>
                  <a:cubicBezTo>
                    <a:pt x="23188" y="43584"/>
                    <a:pt x="22666" y="42082"/>
                    <a:pt x="23058" y="40579"/>
                  </a:cubicBezTo>
                  <a:lnTo>
                    <a:pt x="26325" y="26530"/>
                  </a:lnTo>
                  <a:lnTo>
                    <a:pt x="27109" y="24896"/>
                  </a:lnTo>
                  <a:lnTo>
                    <a:pt x="39655" y="9802"/>
                  </a:lnTo>
                  <a:lnTo>
                    <a:pt x="54227" y="588"/>
                  </a:lnTo>
                  <a:cubicBezTo>
                    <a:pt x="54292" y="588"/>
                    <a:pt x="54292" y="588"/>
                    <a:pt x="54357" y="588"/>
                  </a:cubicBezTo>
                  <a:lnTo>
                    <a:pt x="56383" y="0"/>
                  </a:lnTo>
                  <a:lnTo>
                    <a:pt x="56448" y="0"/>
                  </a:lnTo>
                  <a:lnTo>
                    <a:pt x="68080" y="0"/>
                  </a:lnTo>
                  <a:cubicBezTo>
                    <a:pt x="70367" y="0"/>
                    <a:pt x="72262" y="1830"/>
                    <a:pt x="72262" y="4182"/>
                  </a:cubicBezTo>
                  <a:cubicBezTo>
                    <a:pt x="72262" y="6469"/>
                    <a:pt x="70367" y="8364"/>
                    <a:pt x="68080" y="8364"/>
                  </a:cubicBezTo>
                  <a:lnTo>
                    <a:pt x="57690" y="8364"/>
                  </a:lnTo>
                  <a:lnTo>
                    <a:pt x="44752" y="16401"/>
                  </a:lnTo>
                  <a:lnTo>
                    <a:pt x="34297" y="29405"/>
                  </a:lnTo>
                  <a:lnTo>
                    <a:pt x="32925" y="35220"/>
                  </a:lnTo>
                  <a:lnTo>
                    <a:pt x="39786" y="32868"/>
                  </a:lnTo>
                  <a:cubicBezTo>
                    <a:pt x="41027" y="32476"/>
                    <a:pt x="42399" y="32672"/>
                    <a:pt x="43445" y="33391"/>
                  </a:cubicBezTo>
                  <a:cubicBezTo>
                    <a:pt x="44490" y="34110"/>
                    <a:pt x="45209" y="35220"/>
                    <a:pt x="45275" y="36527"/>
                  </a:cubicBezTo>
                  <a:lnTo>
                    <a:pt x="45797" y="42800"/>
                  </a:lnTo>
                  <a:lnTo>
                    <a:pt x="48868" y="42800"/>
                  </a:lnTo>
                  <a:lnTo>
                    <a:pt x="52266" y="37050"/>
                  </a:lnTo>
                  <a:lnTo>
                    <a:pt x="52266" y="27510"/>
                  </a:lnTo>
                  <a:cubicBezTo>
                    <a:pt x="52266" y="25746"/>
                    <a:pt x="53377" y="24177"/>
                    <a:pt x="55011" y="23589"/>
                  </a:cubicBezTo>
                  <a:lnTo>
                    <a:pt x="61153" y="21368"/>
                  </a:lnTo>
                  <a:lnTo>
                    <a:pt x="65139" y="16336"/>
                  </a:lnTo>
                  <a:cubicBezTo>
                    <a:pt x="65792" y="15486"/>
                    <a:pt x="66903" y="14898"/>
                    <a:pt x="68014" y="14833"/>
                  </a:cubicBezTo>
                  <a:cubicBezTo>
                    <a:pt x="69060" y="14702"/>
                    <a:pt x="70301" y="15094"/>
                    <a:pt x="71151" y="15813"/>
                  </a:cubicBezTo>
                  <a:lnTo>
                    <a:pt x="75006" y="19211"/>
                  </a:lnTo>
                  <a:cubicBezTo>
                    <a:pt x="76574" y="20518"/>
                    <a:pt x="76901" y="22805"/>
                    <a:pt x="75855" y="24504"/>
                  </a:cubicBezTo>
                  <a:lnTo>
                    <a:pt x="71804" y="31104"/>
                  </a:lnTo>
                  <a:lnTo>
                    <a:pt x="76117" y="30842"/>
                  </a:lnTo>
                  <a:cubicBezTo>
                    <a:pt x="77620" y="30712"/>
                    <a:pt x="79123" y="31496"/>
                    <a:pt x="79972" y="32803"/>
                  </a:cubicBezTo>
                  <a:lnTo>
                    <a:pt x="84089" y="39598"/>
                  </a:lnTo>
                  <a:cubicBezTo>
                    <a:pt x="84808" y="40709"/>
                    <a:pt x="84938" y="42212"/>
                    <a:pt x="84416" y="43454"/>
                  </a:cubicBezTo>
                  <a:cubicBezTo>
                    <a:pt x="83893" y="44695"/>
                    <a:pt x="82717" y="45610"/>
                    <a:pt x="81410" y="45872"/>
                  </a:cubicBezTo>
                  <a:lnTo>
                    <a:pt x="69517" y="48420"/>
                  </a:lnTo>
                  <a:lnTo>
                    <a:pt x="66642" y="55412"/>
                  </a:lnTo>
                  <a:cubicBezTo>
                    <a:pt x="65989" y="56980"/>
                    <a:pt x="64486" y="58025"/>
                    <a:pt x="62787" y="58025"/>
                  </a:cubicBezTo>
                  <a:lnTo>
                    <a:pt x="43968" y="58025"/>
                  </a:lnTo>
                  <a:lnTo>
                    <a:pt x="43902" y="58025"/>
                  </a:lnTo>
                  <a:lnTo>
                    <a:pt x="41942" y="57503"/>
                  </a:lnTo>
                  <a:cubicBezTo>
                    <a:pt x="41942" y="57503"/>
                    <a:pt x="41877" y="57503"/>
                    <a:pt x="41877" y="57437"/>
                  </a:cubicBezTo>
                  <a:lnTo>
                    <a:pt x="36976" y="54628"/>
                  </a:lnTo>
                  <a:lnTo>
                    <a:pt x="34101" y="60247"/>
                  </a:lnTo>
                  <a:lnTo>
                    <a:pt x="32794" y="61685"/>
                  </a:lnTo>
                  <a:lnTo>
                    <a:pt x="26063" y="66324"/>
                  </a:lnTo>
                  <a:lnTo>
                    <a:pt x="17830" y="73055"/>
                  </a:lnTo>
                  <a:cubicBezTo>
                    <a:pt x="17046" y="73643"/>
                    <a:pt x="16131" y="73969"/>
                    <a:pt x="15216" y="73969"/>
                  </a:cubicBezTo>
                  <a:lnTo>
                    <a:pt x="15151" y="73969"/>
                  </a:lnTo>
                  <a:lnTo>
                    <a:pt x="17830" y="80569"/>
                  </a:lnTo>
                  <a:lnTo>
                    <a:pt x="18091" y="86581"/>
                  </a:lnTo>
                  <a:cubicBezTo>
                    <a:pt x="18157" y="88737"/>
                    <a:pt x="16589" y="90632"/>
                    <a:pt x="14498" y="90893"/>
                  </a:cubicBezTo>
                  <a:lnTo>
                    <a:pt x="4761" y="92266"/>
                  </a:lnTo>
                  <a:cubicBezTo>
                    <a:pt x="4565" y="92331"/>
                    <a:pt x="4369" y="92331"/>
                    <a:pt x="4173" y="92331"/>
                  </a:cubicBezTo>
                  <a:close/>
                  <a:moveTo>
                    <a:pt x="54488" y="49661"/>
                  </a:moveTo>
                  <a:lnTo>
                    <a:pt x="59977" y="49661"/>
                  </a:lnTo>
                  <a:lnTo>
                    <a:pt x="62591" y="43192"/>
                  </a:lnTo>
                  <a:cubicBezTo>
                    <a:pt x="63113" y="41951"/>
                    <a:pt x="64224" y="40971"/>
                    <a:pt x="65596" y="40644"/>
                  </a:cubicBezTo>
                  <a:lnTo>
                    <a:pt x="70759" y="39598"/>
                  </a:lnTo>
                  <a:lnTo>
                    <a:pt x="64355" y="39990"/>
                  </a:lnTo>
                  <a:cubicBezTo>
                    <a:pt x="62983" y="39990"/>
                    <a:pt x="61480" y="39402"/>
                    <a:pt x="60630" y="38226"/>
                  </a:cubicBezTo>
                  <a:lnTo>
                    <a:pt x="60630" y="38226"/>
                  </a:lnTo>
                  <a:lnTo>
                    <a:pt x="60630" y="38292"/>
                  </a:lnTo>
                  <a:lnTo>
                    <a:pt x="60108" y="40252"/>
                  </a:lnTo>
                  <a:cubicBezTo>
                    <a:pt x="60108" y="40317"/>
                    <a:pt x="60108" y="40317"/>
                    <a:pt x="60042" y="40317"/>
                  </a:cubicBezTo>
                  <a:lnTo>
                    <a:pt x="54815" y="49139"/>
                  </a:lnTo>
                  <a:cubicBezTo>
                    <a:pt x="54749" y="49335"/>
                    <a:pt x="54619" y="49465"/>
                    <a:pt x="54488" y="49661"/>
                  </a:cubicBezTo>
                  <a:close/>
                  <a:moveTo>
                    <a:pt x="60630" y="30450"/>
                  </a:moveTo>
                  <a:lnTo>
                    <a:pt x="60630" y="33391"/>
                  </a:lnTo>
                  <a:lnTo>
                    <a:pt x="62983" y="29601"/>
                  </a:lnTo>
                  <a:lnTo>
                    <a:pt x="60630" y="30450"/>
                  </a:lnTo>
                  <a:close/>
                  <a:moveTo>
                    <a:pt x="106828" y="26530"/>
                  </a:moveTo>
                  <a:cubicBezTo>
                    <a:pt x="106371" y="26530"/>
                    <a:pt x="105914" y="26464"/>
                    <a:pt x="105456" y="26334"/>
                  </a:cubicBezTo>
                  <a:lnTo>
                    <a:pt x="91146" y="21433"/>
                  </a:lnTo>
                  <a:cubicBezTo>
                    <a:pt x="89512" y="20845"/>
                    <a:pt x="88401" y="19342"/>
                    <a:pt x="88336" y="17643"/>
                  </a:cubicBezTo>
                  <a:cubicBezTo>
                    <a:pt x="88271" y="15879"/>
                    <a:pt x="89316" y="14245"/>
                    <a:pt x="90885" y="13592"/>
                  </a:cubicBezTo>
                  <a:lnTo>
                    <a:pt x="97027" y="11043"/>
                  </a:lnTo>
                  <a:lnTo>
                    <a:pt x="94609" y="8364"/>
                  </a:lnTo>
                  <a:lnTo>
                    <a:pt x="80626" y="8364"/>
                  </a:lnTo>
                  <a:cubicBezTo>
                    <a:pt x="78273" y="8364"/>
                    <a:pt x="76444" y="6469"/>
                    <a:pt x="76444" y="4182"/>
                  </a:cubicBezTo>
                  <a:cubicBezTo>
                    <a:pt x="76444" y="1830"/>
                    <a:pt x="78273" y="0"/>
                    <a:pt x="80626" y="0"/>
                  </a:cubicBezTo>
                  <a:lnTo>
                    <a:pt x="96439" y="0"/>
                  </a:lnTo>
                  <a:cubicBezTo>
                    <a:pt x="97550" y="0"/>
                    <a:pt x="98660" y="457"/>
                    <a:pt x="99445" y="1307"/>
                  </a:cubicBezTo>
                  <a:lnTo>
                    <a:pt x="107286" y="9736"/>
                  </a:lnTo>
                  <a:cubicBezTo>
                    <a:pt x="108201" y="10782"/>
                    <a:pt x="108593" y="12154"/>
                    <a:pt x="108266" y="13461"/>
                  </a:cubicBezTo>
                  <a:cubicBezTo>
                    <a:pt x="108005" y="14768"/>
                    <a:pt x="107090" y="15879"/>
                    <a:pt x="105783" y="16401"/>
                  </a:cubicBezTo>
                  <a:lnTo>
                    <a:pt x="104280" y="17055"/>
                  </a:lnTo>
                  <a:lnTo>
                    <a:pt x="106240" y="17708"/>
                  </a:lnTo>
                  <a:lnTo>
                    <a:pt x="115715" y="11501"/>
                  </a:lnTo>
                  <a:cubicBezTo>
                    <a:pt x="116565" y="10913"/>
                    <a:pt x="117610" y="10716"/>
                    <a:pt x="118656" y="10847"/>
                  </a:cubicBezTo>
                  <a:lnTo>
                    <a:pt x="132835" y="13134"/>
                  </a:lnTo>
                  <a:lnTo>
                    <a:pt x="152046" y="8364"/>
                  </a:lnTo>
                  <a:lnTo>
                    <a:pt x="174263" y="8364"/>
                  </a:lnTo>
                  <a:cubicBezTo>
                    <a:pt x="174329" y="8364"/>
                    <a:pt x="174329" y="8364"/>
                    <a:pt x="174394" y="8429"/>
                  </a:cubicBezTo>
                  <a:cubicBezTo>
                    <a:pt x="176616" y="8429"/>
                    <a:pt x="178445" y="10324"/>
                    <a:pt x="178445" y="12546"/>
                  </a:cubicBezTo>
                  <a:cubicBezTo>
                    <a:pt x="178445" y="14898"/>
                    <a:pt x="176616" y="16728"/>
                    <a:pt x="174263" y="16728"/>
                  </a:cubicBezTo>
                  <a:lnTo>
                    <a:pt x="152504" y="16793"/>
                  </a:lnTo>
                  <a:lnTo>
                    <a:pt x="132378" y="21498"/>
                  </a:lnTo>
                  <a:lnTo>
                    <a:pt x="118917" y="19342"/>
                  </a:lnTo>
                  <a:lnTo>
                    <a:pt x="109116" y="25876"/>
                  </a:lnTo>
                  <a:cubicBezTo>
                    <a:pt x="108462" y="26268"/>
                    <a:pt x="107613" y="26530"/>
                    <a:pt x="106828" y="2653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A91A2E8E-C6CF-4EB2-8065-F9083F7CD846}"/>
                </a:ext>
              </a:extLst>
            </p:cNvPr>
            <p:cNvSpPr/>
            <p:nvPr/>
          </p:nvSpPr>
          <p:spPr>
            <a:xfrm>
              <a:off x="1387948" y="3657405"/>
              <a:ext cx="32672" cy="32672"/>
            </a:xfrm>
            <a:custGeom>
              <a:avLst/>
              <a:gdLst>
                <a:gd name="connsiteX0" fmla="*/ 18385 w 32671"/>
                <a:gd name="connsiteY0" fmla="*/ 35367 h 32671"/>
                <a:gd name="connsiteX1" fmla="*/ 4205 w 32671"/>
                <a:gd name="connsiteY1" fmla="*/ 35367 h 32671"/>
                <a:gd name="connsiteX2" fmla="*/ 938 w 32671"/>
                <a:gd name="connsiteY2" fmla="*/ 33799 h 32671"/>
                <a:gd name="connsiteX3" fmla="*/ 89 w 32671"/>
                <a:gd name="connsiteY3" fmla="*/ 30270 h 32671"/>
                <a:gd name="connsiteX4" fmla="*/ 3421 w 32671"/>
                <a:gd name="connsiteY4" fmla="*/ 14849 h 32671"/>
                <a:gd name="connsiteX5" fmla="*/ 5316 w 32671"/>
                <a:gd name="connsiteY5" fmla="*/ 12235 h 32671"/>
                <a:gd name="connsiteX6" fmla="*/ 24004 w 32671"/>
                <a:gd name="connsiteY6" fmla="*/ 604 h 32671"/>
                <a:gd name="connsiteX7" fmla="*/ 27860 w 32671"/>
                <a:gd name="connsiteY7" fmla="*/ 343 h 32671"/>
                <a:gd name="connsiteX8" fmla="*/ 36485 w 32671"/>
                <a:gd name="connsiteY8" fmla="*/ 4067 h 32671"/>
                <a:gd name="connsiteX9" fmla="*/ 38968 w 32671"/>
                <a:gd name="connsiteY9" fmla="*/ 7727 h 32671"/>
                <a:gd name="connsiteX10" fmla="*/ 36877 w 32671"/>
                <a:gd name="connsiteY10" fmla="*/ 11582 h 32671"/>
                <a:gd name="connsiteX11" fmla="*/ 21979 w 32671"/>
                <a:gd name="connsiteY11" fmla="*/ 20011 h 32671"/>
                <a:gd name="connsiteX12" fmla="*/ 22567 w 32671"/>
                <a:gd name="connsiteY12" fmla="*/ 30924 h 32671"/>
                <a:gd name="connsiteX13" fmla="*/ 21391 w 32671"/>
                <a:gd name="connsiteY13" fmla="*/ 34060 h 32671"/>
                <a:gd name="connsiteX14" fmla="*/ 18385 w 32671"/>
                <a:gd name="connsiteY14" fmla="*/ 35367 h 32671"/>
                <a:gd name="connsiteX15" fmla="*/ 9367 w 32671"/>
                <a:gd name="connsiteY15" fmla="*/ 27003 h 32671"/>
                <a:gd name="connsiteX16" fmla="*/ 13942 w 32671"/>
                <a:gd name="connsiteY16" fmla="*/ 27003 h 32671"/>
                <a:gd name="connsiteX17" fmla="*/ 13549 w 32671"/>
                <a:gd name="connsiteY17" fmla="*/ 17921 h 32671"/>
                <a:gd name="connsiteX18" fmla="*/ 13615 w 32671"/>
                <a:gd name="connsiteY18" fmla="*/ 16875 h 32671"/>
                <a:gd name="connsiteX19" fmla="*/ 11197 w 32671"/>
                <a:gd name="connsiteY19" fmla="*/ 18378 h 32671"/>
                <a:gd name="connsiteX20" fmla="*/ 9367 w 32671"/>
                <a:gd name="connsiteY20" fmla="*/ 27003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2671" h="32671">
                  <a:moveTo>
                    <a:pt x="18385" y="35367"/>
                  </a:moveTo>
                  <a:lnTo>
                    <a:pt x="4205" y="35367"/>
                  </a:lnTo>
                  <a:cubicBezTo>
                    <a:pt x="2964" y="35367"/>
                    <a:pt x="1722" y="34779"/>
                    <a:pt x="938" y="33799"/>
                  </a:cubicBezTo>
                  <a:cubicBezTo>
                    <a:pt x="154" y="32819"/>
                    <a:pt x="-173" y="31512"/>
                    <a:pt x="89" y="30270"/>
                  </a:cubicBezTo>
                  <a:lnTo>
                    <a:pt x="3421" y="14849"/>
                  </a:lnTo>
                  <a:cubicBezTo>
                    <a:pt x="3617" y="13738"/>
                    <a:pt x="4336" y="12758"/>
                    <a:pt x="5316" y="12235"/>
                  </a:cubicBezTo>
                  <a:lnTo>
                    <a:pt x="24004" y="604"/>
                  </a:lnTo>
                  <a:cubicBezTo>
                    <a:pt x="25115" y="-114"/>
                    <a:pt x="26553" y="-180"/>
                    <a:pt x="27860" y="343"/>
                  </a:cubicBezTo>
                  <a:lnTo>
                    <a:pt x="36485" y="4067"/>
                  </a:lnTo>
                  <a:cubicBezTo>
                    <a:pt x="37923" y="4721"/>
                    <a:pt x="38903" y="6093"/>
                    <a:pt x="38968" y="7727"/>
                  </a:cubicBezTo>
                  <a:cubicBezTo>
                    <a:pt x="39034" y="9295"/>
                    <a:pt x="38184" y="10798"/>
                    <a:pt x="36877" y="11582"/>
                  </a:cubicBezTo>
                  <a:lnTo>
                    <a:pt x="21979" y="20011"/>
                  </a:lnTo>
                  <a:lnTo>
                    <a:pt x="22567" y="30924"/>
                  </a:lnTo>
                  <a:cubicBezTo>
                    <a:pt x="22632" y="32100"/>
                    <a:pt x="22175" y="33211"/>
                    <a:pt x="21391" y="34060"/>
                  </a:cubicBezTo>
                  <a:cubicBezTo>
                    <a:pt x="20607" y="34910"/>
                    <a:pt x="19496" y="35367"/>
                    <a:pt x="18385" y="35367"/>
                  </a:cubicBezTo>
                  <a:close/>
                  <a:moveTo>
                    <a:pt x="9367" y="27003"/>
                  </a:moveTo>
                  <a:lnTo>
                    <a:pt x="13942" y="27003"/>
                  </a:lnTo>
                  <a:lnTo>
                    <a:pt x="13549" y="17921"/>
                  </a:lnTo>
                  <a:cubicBezTo>
                    <a:pt x="13484" y="17528"/>
                    <a:pt x="13549" y="17202"/>
                    <a:pt x="13615" y="16875"/>
                  </a:cubicBezTo>
                  <a:lnTo>
                    <a:pt x="11197" y="18378"/>
                  </a:lnTo>
                  <a:lnTo>
                    <a:pt x="9367" y="27003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F43093A7-C971-4F9E-A664-9AE3AD8DF91D}"/>
                </a:ext>
              </a:extLst>
            </p:cNvPr>
            <p:cNvSpPr/>
            <p:nvPr/>
          </p:nvSpPr>
          <p:spPr>
            <a:xfrm>
              <a:off x="1342230" y="3745618"/>
              <a:ext cx="39206" cy="32672"/>
            </a:xfrm>
            <a:custGeom>
              <a:avLst/>
              <a:gdLst>
                <a:gd name="connsiteX0" fmla="*/ 38749 w 39206"/>
                <a:gd name="connsiteY0" fmla="*/ 33931 h 32671"/>
                <a:gd name="connsiteX1" fmla="*/ 24308 w 39206"/>
                <a:gd name="connsiteY1" fmla="*/ 33669 h 32671"/>
                <a:gd name="connsiteX2" fmla="*/ 16532 w 39206"/>
                <a:gd name="connsiteY2" fmla="*/ 30860 h 32671"/>
                <a:gd name="connsiteX3" fmla="*/ 12219 w 39206"/>
                <a:gd name="connsiteY3" fmla="*/ 33343 h 32671"/>
                <a:gd name="connsiteX4" fmla="*/ 6796 w 39206"/>
                <a:gd name="connsiteY4" fmla="*/ 32297 h 32671"/>
                <a:gd name="connsiteX5" fmla="*/ 2091 w 39206"/>
                <a:gd name="connsiteY5" fmla="*/ 25567 h 32671"/>
                <a:gd name="connsiteX6" fmla="*/ 65 w 39206"/>
                <a:gd name="connsiteY6" fmla="*/ 17791 h 32671"/>
                <a:gd name="connsiteX7" fmla="*/ 0 w 39206"/>
                <a:gd name="connsiteY7" fmla="*/ 17660 h 32671"/>
                <a:gd name="connsiteX8" fmla="*/ 65 w 39206"/>
                <a:gd name="connsiteY8" fmla="*/ 15504 h 32671"/>
                <a:gd name="connsiteX9" fmla="*/ 131 w 39206"/>
                <a:gd name="connsiteY9" fmla="*/ 15373 h 32671"/>
                <a:gd name="connsiteX10" fmla="*/ 3398 w 39206"/>
                <a:gd name="connsiteY10" fmla="*/ 5572 h 32671"/>
                <a:gd name="connsiteX11" fmla="*/ 5750 w 39206"/>
                <a:gd name="connsiteY11" fmla="*/ 3023 h 32671"/>
                <a:gd name="connsiteX12" fmla="*/ 9279 w 39206"/>
                <a:gd name="connsiteY12" fmla="*/ 3219 h 32671"/>
                <a:gd name="connsiteX13" fmla="*/ 16140 w 39206"/>
                <a:gd name="connsiteY13" fmla="*/ 6813 h 32671"/>
                <a:gd name="connsiteX14" fmla="*/ 27706 w 39206"/>
                <a:gd name="connsiteY14" fmla="*/ 475 h 32671"/>
                <a:gd name="connsiteX15" fmla="*/ 32411 w 39206"/>
                <a:gd name="connsiteY15" fmla="*/ 997 h 32671"/>
                <a:gd name="connsiteX16" fmla="*/ 33587 w 39206"/>
                <a:gd name="connsiteY16" fmla="*/ 5572 h 32671"/>
                <a:gd name="connsiteX17" fmla="*/ 31104 w 39206"/>
                <a:gd name="connsiteY17" fmla="*/ 12367 h 32671"/>
                <a:gd name="connsiteX18" fmla="*/ 36985 w 39206"/>
                <a:gd name="connsiteY18" fmla="*/ 17464 h 32671"/>
                <a:gd name="connsiteX19" fmla="*/ 37834 w 39206"/>
                <a:gd name="connsiteY19" fmla="*/ 18248 h 32671"/>
                <a:gd name="connsiteX20" fmla="*/ 39468 w 39206"/>
                <a:gd name="connsiteY20" fmla="*/ 19882 h 32671"/>
                <a:gd name="connsiteX21" fmla="*/ 40905 w 39206"/>
                <a:gd name="connsiteY21" fmla="*/ 23214 h 32671"/>
                <a:gd name="connsiteX22" fmla="*/ 41493 w 39206"/>
                <a:gd name="connsiteY22" fmla="*/ 24913 h 32671"/>
                <a:gd name="connsiteX23" fmla="*/ 42735 w 39206"/>
                <a:gd name="connsiteY23" fmla="*/ 28442 h 32671"/>
                <a:gd name="connsiteX24" fmla="*/ 42147 w 39206"/>
                <a:gd name="connsiteY24" fmla="*/ 32232 h 32671"/>
                <a:gd name="connsiteX25" fmla="*/ 38749 w 39206"/>
                <a:gd name="connsiteY25" fmla="*/ 33931 h 32671"/>
                <a:gd name="connsiteX26" fmla="*/ 26399 w 39206"/>
                <a:gd name="connsiteY26" fmla="*/ 25567 h 32671"/>
                <a:gd name="connsiteX27" fmla="*/ 32868 w 39206"/>
                <a:gd name="connsiteY27" fmla="*/ 25567 h 32671"/>
                <a:gd name="connsiteX28" fmla="*/ 32476 w 39206"/>
                <a:gd name="connsiteY28" fmla="*/ 24652 h 32671"/>
                <a:gd name="connsiteX29" fmla="*/ 31888 w 39206"/>
                <a:gd name="connsiteY29" fmla="*/ 24064 h 32671"/>
                <a:gd name="connsiteX30" fmla="*/ 31430 w 39206"/>
                <a:gd name="connsiteY30" fmla="*/ 23672 h 32671"/>
                <a:gd name="connsiteX31" fmla="*/ 28163 w 39206"/>
                <a:gd name="connsiteY31" fmla="*/ 20862 h 32671"/>
                <a:gd name="connsiteX32" fmla="*/ 23458 w 39206"/>
                <a:gd name="connsiteY32" fmla="*/ 16876 h 32671"/>
                <a:gd name="connsiteX33" fmla="*/ 22021 w 39206"/>
                <a:gd name="connsiteY33" fmla="*/ 13086 h 32671"/>
                <a:gd name="connsiteX34" fmla="*/ 18100 w 39206"/>
                <a:gd name="connsiteY34" fmla="*/ 15243 h 32671"/>
                <a:gd name="connsiteX35" fmla="*/ 14180 w 39206"/>
                <a:gd name="connsiteY35" fmla="*/ 15243 h 32671"/>
                <a:gd name="connsiteX36" fmla="*/ 9736 w 39206"/>
                <a:gd name="connsiteY36" fmla="*/ 12890 h 32671"/>
                <a:gd name="connsiteX37" fmla="*/ 8429 w 39206"/>
                <a:gd name="connsiteY37" fmla="*/ 16876 h 32671"/>
                <a:gd name="connsiteX38" fmla="*/ 9932 w 39206"/>
                <a:gd name="connsiteY38" fmla="*/ 22626 h 32671"/>
                <a:gd name="connsiteX39" fmla="*/ 11174 w 39206"/>
                <a:gd name="connsiteY39" fmla="*/ 24260 h 32671"/>
                <a:gd name="connsiteX40" fmla="*/ 14049 w 39206"/>
                <a:gd name="connsiteY40" fmla="*/ 22626 h 32671"/>
                <a:gd name="connsiteX41" fmla="*/ 17578 w 39206"/>
                <a:gd name="connsiteY41" fmla="*/ 22300 h 32671"/>
                <a:gd name="connsiteX42" fmla="*/ 26399 w 39206"/>
                <a:gd name="connsiteY42" fmla="*/ 25567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9206" h="32671">
                  <a:moveTo>
                    <a:pt x="38749" y="33931"/>
                  </a:moveTo>
                  <a:lnTo>
                    <a:pt x="24308" y="33669"/>
                  </a:lnTo>
                  <a:lnTo>
                    <a:pt x="16532" y="30860"/>
                  </a:lnTo>
                  <a:lnTo>
                    <a:pt x="12219" y="33343"/>
                  </a:lnTo>
                  <a:cubicBezTo>
                    <a:pt x="10455" y="34388"/>
                    <a:pt x="8037" y="33931"/>
                    <a:pt x="6796" y="32297"/>
                  </a:cubicBezTo>
                  <a:lnTo>
                    <a:pt x="2091" y="25567"/>
                  </a:lnTo>
                  <a:lnTo>
                    <a:pt x="65" y="17791"/>
                  </a:lnTo>
                  <a:cubicBezTo>
                    <a:pt x="0" y="17725"/>
                    <a:pt x="0" y="17725"/>
                    <a:pt x="0" y="17660"/>
                  </a:cubicBezTo>
                  <a:lnTo>
                    <a:pt x="65" y="15504"/>
                  </a:lnTo>
                  <a:cubicBezTo>
                    <a:pt x="65" y="15439"/>
                    <a:pt x="131" y="15439"/>
                    <a:pt x="131" y="15373"/>
                  </a:cubicBezTo>
                  <a:lnTo>
                    <a:pt x="3398" y="5572"/>
                  </a:lnTo>
                  <a:cubicBezTo>
                    <a:pt x="3790" y="4461"/>
                    <a:pt x="4639" y="3480"/>
                    <a:pt x="5750" y="3023"/>
                  </a:cubicBezTo>
                  <a:cubicBezTo>
                    <a:pt x="6926" y="2566"/>
                    <a:pt x="8233" y="2631"/>
                    <a:pt x="9279" y="3219"/>
                  </a:cubicBezTo>
                  <a:lnTo>
                    <a:pt x="16140" y="6813"/>
                  </a:lnTo>
                  <a:lnTo>
                    <a:pt x="27706" y="475"/>
                  </a:lnTo>
                  <a:cubicBezTo>
                    <a:pt x="29209" y="-309"/>
                    <a:pt x="31104" y="-113"/>
                    <a:pt x="32411" y="997"/>
                  </a:cubicBezTo>
                  <a:cubicBezTo>
                    <a:pt x="33717" y="2108"/>
                    <a:pt x="34240" y="3938"/>
                    <a:pt x="33587" y="5572"/>
                  </a:cubicBezTo>
                  <a:lnTo>
                    <a:pt x="31104" y="12367"/>
                  </a:lnTo>
                  <a:cubicBezTo>
                    <a:pt x="32999" y="14001"/>
                    <a:pt x="35416" y="16027"/>
                    <a:pt x="36985" y="17464"/>
                  </a:cubicBezTo>
                  <a:cubicBezTo>
                    <a:pt x="37377" y="17791"/>
                    <a:pt x="37638" y="18052"/>
                    <a:pt x="37834" y="18248"/>
                  </a:cubicBezTo>
                  <a:cubicBezTo>
                    <a:pt x="38357" y="18706"/>
                    <a:pt x="38749" y="19032"/>
                    <a:pt x="39468" y="19882"/>
                  </a:cubicBezTo>
                  <a:cubicBezTo>
                    <a:pt x="40121" y="21058"/>
                    <a:pt x="40448" y="22038"/>
                    <a:pt x="40905" y="23214"/>
                  </a:cubicBezTo>
                  <a:cubicBezTo>
                    <a:pt x="41036" y="23737"/>
                    <a:pt x="41232" y="24260"/>
                    <a:pt x="41493" y="24913"/>
                  </a:cubicBezTo>
                  <a:cubicBezTo>
                    <a:pt x="42147" y="26743"/>
                    <a:pt x="42735" y="28442"/>
                    <a:pt x="42735" y="28442"/>
                  </a:cubicBezTo>
                  <a:cubicBezTo>
                    <a:pt x="43127" y="29683"/>
                    <a:pt x="42931" y="31121"/>
                    <a:pt x="42147" y="32232"/>
                  </a:cubicBezTo>
                  <a:cubicBezTo>
                    <a:pt x="41363" y="33277"/>
                    <a:pt x="40056" y="33931"/>
                    <a:pt x="38749" y="33931"/>
                  </a:cubicBezTo>
                  <a:close/>
                  <a:moveTo>
                    <a:pt x="26399" y="25567"/>
                  </a:moveTo>
                  <a:lnTo>
                    <a:pt x="32868" y="25567"/>
                  </a:lnTo>
                  <a:cubicBezTo>
                    <a:pt x="32737" y="25240"/>
                    <a:pt x="32607" y="24913"/>
                    <a:pt x="32476" y="24652"/>
                  </a:cubicBezTo>
                  <a:cubicBezTo>
                    <a:pt x="32345" y="24521"/>
                    <a:pt x="32149" y="24325"/>
                    <a:pt x="31888" y="24064"/>
                  </a:cubicBezTo>
                  <a:lnTo>
                    <a:pt x="31430" y="23672"/>
                  </a:lnTo>
                  <a:cubicBezTo>
                    <a:pt x="30516" y="22888"/>
                    <a:pt x="29339" y="21842"/>
                    <a:pt x="28163" y="20862"/>
                  </a:cubicBezTo>
                  <a:cubicBezTo>
                    <a:pt x="25811" y="18836"/>
                    <a:pt x="23458" y="16876"/>
                    <a:pt x="23458" y="16876"/>
                  </a:cubicBezTo>
                  <a:cubicBezTo>
                    <a:pt x="22348" y="15961"/>
                    <a:pt x="21825" y="14524"/>
                    <a:pt x="22021" y="13086"/>
                  </a:cubicBezTo>
                  <a:lnTo>
                    <a:pt x="18100" y="15243"/>
                  </a:lnTo>
                  <a:cubicBezTo>
                    <a:pt x="16924" y="15896"/>
                    <a:pt x="15421" y="15896"/>
                    <a:pt x="14180" y="15243"/>
                  </a:cubicBezTo>
                  <a:lnTo>
                    <a:pt x="9736" y="12890"/>
                  </a:lnTo>
                  <a:lnTo>
                    <a:pt x="8429" y="16876"/>
                  </a:lnTo>
                  <a:lnTo>
                    <a:pt x="9932" y="22626"/>
                  </a:lnTo>
                  <a:lnTo>
                    <a:pt x="11174" y="24260"/>
                  </a:lnTo>
                  <a:lnTo>
                    <a:pt x="14049" y="22626"/>
                  </a:lnTo>
                  <a:cubicBezTo>
                    <a:pt x="15029" y="22038"/>
                    <a:pt x="16401" y="21908"/>
                    <a:pt x="17578" y="22300"/>
                  </a:cubicBezTo>
                  <a:lnTo>
                    <a:pt x="26399" y="25567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FD38F36B-557B-44B6-A34F-52DD01C43E9F}"/>
                </a:ext>
              </a:extLst>
            </p:cNvPr>
            <p:cNvSpPr/>
            <p:nvPr/>
          </p:nvSpPr>
          <p:spPr>
            <a:xfrm>
              <a:off x="1383135" y="3750863"/>
              <a:ext cx="26138" cy="39206"/>
            </a:xfrm>
            <a:custGeom>
              <a:avLst/>
              <a:gdLst>
                <a:gd name="connsiteX0" fmla="*/ 19015 w 26137"/>
                <a:gd name="connsiteY0" fmla="*/ 43388 h 39206"/>
                <a:gd name="connsiteX1" fmla="*/ 19015 w 26137"/>
                <a:gd name="connsiteY1" fmla="*/ 43388 h 39206"/>
                <a:gd name="connsiteX2" fmla="*/ 10716 w 26137"/>
                <a:gd name="connsiteY2" fmla="*/ 42539 h 39206"/>
                <a:gd name="connsiteX3" fmla="*/ 10390 w 26137"/>
                <a:gd name="connsiteY3" fmla="*/ 42474 h 39206"/>
                <a:gd name="connsiteX4" fmla="*/ 7645 w 26137"/>
                <a:gd name="connsiteY4" fmla="*/ 40579 h 39206"/>
                <a:gd name="connsiteX5" fmla="*/ 2091 w 26137"/>
                <a:gd name="connsiteY5" fmla="*/ 32084 h 39206"/>
                <a:gd name="connsiteX6" fmla="*/ 1699 w 26137"/>
                <a:gd name="connsiteY6" fmla="*/ 28294 h 39206"/>
                <a:gd name="connsiteX7" fmla="*/ 4378 w 26137"/>
                <a:gd name="connsiteY7" fmla="*/ 21302 h 39206"/>
                <a:gd name="connsiteX8" fmla="*/ 3725 w 26137"/>
                <a:gd name="connsiteY8" fmla="*/ 20322 h 39206"/>
                <a:gd name="connsiteX9" fmla="*/ 1634 w 26137"/>
                <a:gd name="connsiteY9" fmla="*/ 17447 h 39206"/>
                <a:gd name="connsiteX10" fmla="*/ 1568 w 26137"/>
                <a:gd name="connsiteY10" fmla="*/ 17381 h 39206"/>
                <a:gd name="connsiteX11" fmla="*/ 0 w 26137"/>
                <a:gd name="connsiteY11" fmla="*/ 13003 h 39206"/>
                <a:gd name="connsiteX12" fmla="*/ 0 w 26137"/>
                <a:gd name="connsiteY12" fmla="*/ 11958 h 39206"/>
                <a:gd name="connsiteX13" fmla="*/ 392 w 26137"/>
                <a:gd name="connsiteY13" fmla="*/ 6012 h 39206"/>
                <a:gd name="connsiteX14" fmla="*/ 457 w 26137"/>
                <a:gd name="connsiteY14" fmla="*/ 5750 h 39206"/>
                <a:gd name="connsiteX15" fmla="*/ 3398 w 26137"/>
                <a:gd name="connsiteY15" fmla="*/ 2287 h 39206"/>
                <a:gd name="connsiteX16" fmla="*/ 4051 w 26137"/>
                <a:gd name="connsiteY16" fmla="*/ 2091 h 39206"/>
                <a:gd name="connsiteX17" fmla="*/ 13853 w 26137"/>
                <a:gd name="connsiteY17" fmla="*/ 0 h 39206"/>
                <a:gd name="connsiteX18" fmla="*/ 22413 w 26137"/>
                <a:gd name="connsiteY18" fmla="*/ 0 h 39206"/>
                <a:gd name="connsiteX19" fmla="*/ 26268 w 26137"/>
                <a:gd name="connsiteY19" fmla="*/ 2548 h 39206"/>
                <a:gd name="connsiteX20" fmla="*/ 25419 w 26137"/>
                <a:gd name="connsiteY20" fmla="*/ 7122 h 39206"/>
                <a:gd name="connsiteX21" fmla="*/ 19211 w 26137"/>
                <a:gd name="connsiteY21" fmla="*/ 13591 h 39206"/>
                <a:gd name="connsiteX22" fmla="*/ 19146 w 26137"/>
                <a:gd name="connsiteY22" fmla="*/ 14245 h 39206"/>
                <a:gd name="connsiteX23" fmla="*/ 19211 w 26137"/>
                <a:gd name="connsiteY23" fmla="*/ 14898 h 39206"/>
                <a:gd name="connsiteX24" fmla="*/ 23720 w 26137"/>
                <a:gd name="connsiteY24" fmla="*/ 22282 h 39206"/>
                <a:gd name="connsiteX25" fmla="*/ 23785 w 26137"/>
                <a:gd name="connsiteY25" fmla="*/ 22348 h 39206"/>
                <a:gd name="connsiteX26" fmla="*/ 24177 w 26137"/>
                <a:gd name="connsiteY26" fmla="*/ 23393 h 39206"/>
                <a:gd name="connsiteX27" fmla="*/ 24243 w 26137"/>
                <a:gd name="connsiteY27" fmla="*/ 23458 h 39206"/>
                <a:gd name="connsiteX28" fmla="*/ 24373 w 26137"/>
                <a:gd name="connsiteY28" fmla="*/ 24112 h 39206"/>
                <a:gd name="connsiteX29" fmla="*/ 26791 w 26137"/>
                <a:gd name="connsiteY29" fmla="*/ 37050 h 39206"/>
                <a:gd name="connsiteX30" fmla="*/ 26791 w 26137"/>
                <a:gd name="connsiteY30" fmla="*/ 37507 h 39206"/>
                <a:gd name="connsiteX31" fmla="*/ 26203 w 26137"/>
                <a:gd name="connsiteY31" fmla="*/ 40186 h 39206"/>
                <a:gd name="connsiteX32" fmla="*/ 26138 w 26137"/>
                <a:gd name="connsiteY32" fmla="*/ 40252 h 39206"/>
                <a:gd name="connsiteX33" fmla="*/ 20453 w 26137"/>
                <a:gd name="connsiteY33" fmla="*/ 43323 h 39206"/>
                <a:gd name="connsiteX34" fmla="*/ 19015 w 26137"/>
                <a:gd name="connsiteY34" fmla="*/ 43388 h 39206"/>
                <a:gd name="connsiteX35" fmla="*/ 19015 w 26137"/>
                <a:gd name="connsiteY35" fmla="*/ 43388 h 39206"/>
                <a:gd name="connsiteX36" fmla="*/ 13657 w 26137"/>
                <a:gd name="connsiteY36" fmla="*/ 34502 h 39206"/>
                <a:gd name="connsiteX37" fmla="*/ 14441 w 26137"/>
                <a:gd name="connsiteY37" fmla="*/ 34632 h 39206"/>
                <a:gd name="connsiteX38" fmla="*/ 18231 w 26137"/>
                <a:gd name="connsiteY38" fmla="*/ 35024 h 39206"/>
                <a:gd name="connsiteX39" fmla="*/ 16336 w 26137"/>
                <a:gd name="connsiteY39" fmla="*/ 26203 h 39206"/>
                <a:gd name="connsiteX40" fmla="*/ 13199 w 26137"/>
                <a:gd name="connsiteY40" fmla="*/ 21106 h 39206"/>
                <a:gd name="connsiteX41" fmla="*/ 12938 w 26137"/>
                <a:gd name="connsiteY41" fmla="*/ 22217 h 39206"/>
                <a:gd name="connsiteX42" fmla="*/ 10259 w 26137"/>
                <a:gd name="connsiteY42" fmla="*/ 29274 h 39206"/>
                <a:gd name="connsiteX43" fmla="*/ 13657 w 26137"/>
                <a:gd name="connsiteY43" fmla="*/ 34502 h 39206"/>
                <a:gd name="connsiteX44" fmla="*/ 8364 w 26137"/>
                <a:gd name="connsiteY44" fmla="*/ 12415 h 39206"/>
                <a:gd name="connsiteX45" fmla="*/ 10912 w 26137"/>
                <a:gd name="connsiteY45" fmla="*/ 16009 h 39206"/>
                <a:gd name="connsiteX46" fmla="*/ 10847 w 26137"/>
                <a:gd name="connsiteY46" fmla="*/ 14898 h 39206"/>
                <a:gd name="connsiteX47" fmla="*/ 10782 w 26137"/>
                <a:gd name="connsiteY47" fmla="*/ 14245 h 39206"/>
                <a:gd name="connsiteX48" fmla="*/ 10978 w 26137"/>
                <a:gd name="connsiteY48" fmla="*/ 11108 h 39206"/>
                <a:gd name="connsiteX49" fmla="*/ 12154 w 26137"/>
                <a:gd name="connsiteY49" fmla="*/ 8821 h 39206"/>
                <a:gd name="connsiteX50" fmla="*/ 12350 w 26137"/>
                <a:gd name="connsiteY50" fmla="*/ 8560 h 39206"/>
                <a:gd name="connsiteX51" fmla="*/ 8429 w 26137"/>
                <a:gd name="connsiteY51" fmla="*/ 9540 h 39206"/>
                <a:gd name="connsiteX52" fmla="*/ 8364 w 26137"/>
                <a:gd name="connsiteY52" fmla="*/ 11892 h 39206"/>
                <a:gd name="connsiteX53" fmla="*/ 8364 w 26137"/>
                <a:gd name="connsiteY53" fmla="*/ 1241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6137" h="39206">
                  <a:moveTo>
                    <a:pt x="19015" y="43388"/>
                  </a:moveTo>
                  <a:lnTo>
                    <a:pt x="19015" y="43388"/>
                  </a:lnTo>
                  <a:cubicBezTo>
                    <a:pt x="15683" y="43388"/>
                    <a:pt x="11958" y="42735"/>
                    <a:pt x="10716" y="42539"/>
                  </a:cubicBezTo>
                  <a:cubicBezTo>
                    <a:pt x="10520" y="42474"/>
                    <a:pt x="10390" y="42474"/>
                    <a:pt x="10390" y="42474"/>
                  </a:cubicBezTo>
                  <a:cubicBezTo>
                    <a:pt x="9213" y="42212"/>
                    <a:pt x="8233" y="41559"/>
                    <a:pt x="7645" y="40579"/>
                  </a:cubicBezTo>
                  <a:lnTo>
                    <a:pt x="2091" y="32084"/>
                  </a:lnTo>
                  <a:cubicBezTo>
                    <a:pt x="1372" y="30908"/>
                    <a:pt x="1242" y="29535"/>
                    <a:pt x="1699" y="28294"/>
                  </a:cubicBezTo>
                  <a:lnTo>
                    <a:pt x="4378" y="21302"/>
                  </a:lnTo>
                  <a:cubicBezTo>
                    <a:pt x="4182" y="20975"/>
                    <a:pt x="3921" y="20649"/>
                    <a:pt x="3725" y="20322"/>
                  </a:cubicBezTo>
                  <a:cubicBezTo>
                    <a:pt x="2940" y="19080"/>
                    <a:pt x="1830" y="17643"/>
                    <a:pt x="1634" y="17447"/>
                  </a:cubicBezTo>
                  <a:cubicBezTo>
                    <a:pt x="1634" y="17447"/>
                    <a:pt x="1634" y="17381"/>
                    <a:pt x="1568" y="17381"/>
                  </a:cubicBezTo>
                  <a:cubicBezTo>
                    <a:pt x="0" y="15225"/>
                    <a:pt x="0" y="14114"/>
                    <a:pt x="0" y="13003"/>
                  </a:cubicBezTo>
                  <a:cubicBezTo>
                    <a:pt x="0" y="12677"/>
                    <a:pt x="65" y="12350"/>
                    <a:pt x="0" y="11958"/>
                  </a:cubicBezTo>
                  <a:cubicBezTo>
                    <a:pt x="0" y="9475"/>
                    <a:pt x="327" y="6861"/>
                    <a:pt x="392" y="6012"/>
                  </a:cubicBezTo>
                  <a:cubicBezTo>
                    <a:pt x="457" y="5881"/>
                    <a:pt x="457" y="5750"/>
                    <a:pt x="457" y="5750"/>
                  </a:cubicBezTo>
                  <a:cubicBezTo>
                    <a:pt x="719" y="4116"/>
                    <a:pt x="1830" y="2810"/>
                    <a:pt x="3398" y="2287"/>
                  </a:cubicBezTo>
                  <a:cubicBezTo>
                    <a:pt x="3463" y="2287"/>
                    <a:pt x="3725" y="2222"/>
                    <a:pt x="4051" y="2091"/>
                  </a:cubicBezTo>
                  <a:cubicBezTo>
                    <a:pt x="5881" y="1568"/>
                    <a:pt x="10651" y="131"/>
                    <a:pt x="13853" y="0"/>
                  </a:cubicBezTo>
                  <a:lnTo>
                    <a:pt x="22413" y="0"/>
                  </a:lnTo>
                  <a:cubicBezTo>
                    <a:pt x="24112" y="0"/>
                    <a:pt x="25615" y="980"/>
                    <a:pt x="26268" y="2548"/>
                  </a:cubicBezTo>
                  <a:cubicBezTo>
                    <a:pt x="26922" y="4116"/>
                    <a:pt x="26595" y="5881"/>
                    <a:pt x="25419" y="7122"/>
                  </a:cubicBezTo>
                  <a:lnTo>
                    <a:pt x="19211" y="13591"/>
                  </a:lnTo>
                  <a:cubicBezTo>
                    <a:pt x="19146" y="13787"/>
                    <a:pt x="19146" y="13983"/>
                    <a:pt x="19146" y="14245"/>
                  </a:cubicBezTo>
                  <a:cubicBezTo>
                    <a:pt x="19146" y="14506"/>
                    <a:pt x="19146" y="14768"/>
                    <a:pt x="19211" y="14898"/>
                  </a:cubicBezTo>
                  <a:cubicBezTo>
                    <a:pt x="20191" y="16663"/>
                    <a:pt x="23524" y="22021"/>
                    <a:pt x="23720" y="22282"/>
                  </a:cubicBezTo>
                  <a:cubicBezTo>
                    <a:pt x="23720" y="22348"/>
                    <a:pt x="23720" y="22348"/>
                    <a:pt x="23785" y="22348"/>
                  </a:cubicBezTo>
                  <a:lnTo>
                    <a:pt x="24177" y="23393"/>
                  </a:lnTo>
                  <a:lnTo>
                    <a:pt x="24243" y="23458"/>
                  </a:lnTo>
                  <a:cubicBezTo>
                    <a:pt x="24243" y="23524"/>
                    <a:pt x="24308" y="23720"/>
                    <a:pt x="24373" y="24112"/>
                  </a:cubicBezTo>
                  <a:cubicBezTo>
                    <a:pt x="24961" y="26268"/>
                    <a:pt x="26726" y="32868"/>
                    <a:pt x="26791" y="37050"/>
                  </a:cubicBezTo>
                  <a:cubicBezTo>
                    <a:pt x="26791" y="37181"/>
                    <a:pt x="26791" y="37377"/>
                    <a:pt x="26791" y="37507"/>
                  </a:cubicBezTo>
                  <a:cubicBezTo>
                    <a:pt x="26726" y="38161"/>
                    <a:pt x="26726" y="38945"/>
                    <a:pt x="26203" y="40186"/>
                  </a:cubicBezTo>
                  <a:lnTo>
                    <a:pt x="26138" y="40252"/>
                  </a:lnTo>
                  <a:cubicBezTo>
                    <a:pt x="23851" y="43258"/>
                    <a:pt x="22021" y="43258"/>
                    <a:pt x="20453" y="43323"/>
                  </a:cubicBezTo>
                  <a:cubicBezTo>
                    <a:pt x="19995" y="43323"/>
                    <a:pt x="19538" y="43323"/>
                    <a:pt x="19015" y="43388"/>
                  </a:cubicBezTo>
                  <a:cubicBezTo>
                    <a:pt x="19080" y="43388"/>
                    <a:pt x="19080" y="43388"/>
                    <a:pt x="19015" y="43388"/>
                  </a:cubicBezTo>
                  <a:close/>
                  <a:moveTo>
                    <a:pt x="13657" y="34502"/>
                  </a:moveTo>
                  <a:cubicBezTo>
                    <a:pt x="13918" y="34567"/>
                    <a:pt x="14180" y="34567"/>
                    <a:pt x="14441" y="34632"/>
                  </a:cubicBezTo>
                  <a:cubicBezTo>
                    <a:pt x="15487" y="34763"/>
                    <a:pt x="16924" y="34959"/>
                    <a:pt x="18231" y="35024"/>
                  </a:cubicBezTo>
                  <a:cubicBezTo>
                    <a:pt x="17839" y="32280"/>
                    <a:pt x="16793" y="28163"/>
                    <a:pt x="16336" y="26203"/>
                  </a:cubicBezTo>
                  <a:lnTo>
                    <a:pt x="13199" y="21106"/>
                  </a:lnTo>
                  <a:cubicBezTo>
                    <a:pt x="13134" y="21498"/>
                    <a:pt x="13069" y="21890"/>
                    <a:pt x="12938" y="22217"/>
                  </a:cubicBezTo>
                  <a:lnTo>
                    <a:pt x="10259" y="29274"/>
                  </a:lnTo>
                  <a:lnTo>
                    <a:pt x="13657" y="34502"/>
                  </a:lnTo>
                  <a:close/>
                  <a:moveTo>
                    <a:pt x="8364" y="12415"/>
                  </a:moveTo>
                  <a:cubicBezTo>
                    <a:pt x="9213" y="13461"/>
                    <a:pt x="10128" y="14898"/>
                    <a:pt x="10912" y="16009"/>
                  </a:cubicBezTo>
                  <a:cubicBezTo>
                    <a:pt x="10847" y="15617"/>
                    <a:pt x="10847" y="15225"/>
                    <a:pt x="10847" y="14898"/>
                  </a:cubicBezTo>
                  <a:cubicBezTo>
                    <a:pt x="10847" y="14702"/>
                    <a:pt x="10782" y="14441"/>
                    <a:pt x="10782" y="14245"/>
                  </a:cubicBezTo>
                  <a:cubicBezTo>
                    <a:pt x="10782" y="12611"/>
                    <a:pt x="10978" y="11304"/>
                    <a:pt x="10978" y="11108"/>
                  </a:cubicBezTo>
                  <a:cubicBezTo>
                    <a:pt x="11108" y="10259"/>
                    <a:pt x="11501" y="9410"/>
                    <a:pt x="12154" y="8821"/>
                  </a:cubicBezTo>
                  <a:lnTo>
                    <a:pt x="12350" y="8560"/>
                  </a:lnTo>
                  <a:cubicBezTo>
                    <a:pt x="11239" y="8821"/>
                    <a:pt x="9736" y="9213"/>
                    <a:pt x="8429" y="9540"/>
                  </a:cubicBezTo>
                  <a:cubicBezTo>
                    <a:pt x="8364" y="10520"/>
                    <a:pt x="8364" y="11304"/>
                    <a:pt x="8364" y="11892"/>
                  </a:cubicBezTo>
                  <a:cubicBezTo>
                    <a:pt x="8364" y="12088"/>
                    <a:pt x="8364" y="12284"/>
                    <a:pt x="8364" y="124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94965F23-F93B-4581-AC53-1417E92E62BD}"/>
                </a:ext>
              </a:extLst>
            </p:cNvPr>
            <p:cNvSpPr/>
            <p:nvPr/>
          </p:nvSpPr>
          <p:spPr>
            <a:xfrm>
              <a:off x="1267103" y="3712825"/>
              <a:ext cx="26138" cy="26138"/>
            </a:xfrm>
            <a:custGeom>
              <a:avLst/>
              <a:gdLst>
                <a:gd name="connsiteX0" fmla="*/ 14684 w 26137"/>
                <a:gd name="connsiteY0" fmla="*/ 29282 h 26137"/>
                <a:gd name="connsiteX1" fmla="*/ 11221 w 26137"/>
                <a:gd name="connsiteY1" fmla="*/ 27517 h 26137"/>
                <a:gd name="connsiteX2" fmla="*/ 11221 w 26137"/>
                <a:gd name="connsiteY2" fmla="*/ 27452 h 26137"/>
                <a:gd name="connsiteX3" fmla="*/ 10241 w 26137"/>
                <a:gd name="connsiteY3" fmla="*/ 26080 h 26137"/>
                <a:gd name="connsiteX4" fmla="*/ 2988 w 26137"/>
                <a:gd name="connsiteY4" fmla="*/ 14056 h 26137"/>
                <a:gd name="connsiteX5" fmla="*/ 439 w 26137"/>
                <a:gd name="connsiteY5" fmla="*/ 6215 h 26137"/>
                <a:gd name="connsiteX6" fmla="*/ 243 w 26137"/>
                <a:gd name="connsiteY6" fmla="*/ 5496 h 26137"/>
                <a:gd name="connsiteX7" fmla="*/ 243 w 26137"/>
                <a:gd name="connsiteY7" fmla="*/ 5496 h 26137"/>
                <a:gd name="connsiteX8" fmla="*/ 1158 w 26137"/>
                <a:gd name="connsiteY8" fmla="*/ 1314 h 26137"/>
                <a:gd name="connsiteX9" fmla="*/ 5340 w 26137"/>
                <a:gd name="connsiteY9" fmla="*/ 138 h 26137"/>
                <a:gd name="connsiteX10" fmla="*/ 18605 w 26137"/>
                <a:gd name="connsiteY10" fmla="*/ 3993 h 26137"/>
                <a:gd name="connsiteX11" fmla="*/ 18605 w 26137"/>
                <a:gd name="connsiteY11" fmla="*/ 3993 h 26137"/>
                <a:gd name="connsiteX12" fmla="*/ 21415 w 26137"/>
                <a:gd name="connsiteY12" fmla="*/ 6673 h 26137"/>
                <a:gd name="connsiteX13" fmla="*/ 25923 w 26137"/>
                <a:gd name="connsiteY13" fmla="*/ 20264 h 26137"/>
                <a:gd name="connsiteX14" fmla="*/ 23767 w 26137"/>
                <a:gd name="connsiteY14" fmla="*/ 25361 h 26137"/>
                <a:gd name="connsiteX15" fmla="*/ 16449 w 26137"/>
                <a:gd name="connsiteY15" fmla="*/ 28889 h 26137"/>
                <a:gd name="connsiteX16" fmla="*/ 14684 w 26137"/>
                <a:gd name="connsiteY16" fmla="*/ 29282 h 26137"/>
                <a:gd name="connsiteX17" fmla="*/ 11025 w 26137"/>
                <a:gd name="connsiteY17" fmla="*/ 11769 h 26137"/>
                <a:gd name="connsiteX18" fmla="*/ 14554 w 26137"/>
                <a:gd name="connsiteY18" fmla="*/ 17585 h 26137"/>
                <a:gd name="connsiteX19" fmla="*/ 16056 w 26137"/>
                <a:gd name="connsiteY19" fmla="*/ 19807 h 26137"/>
                <a:gd name="connsiteX20" fmla="*/ 16841 w 26137"/>
                <a:gd name="connsiteY20" fmla="*/ 19415 h 26137"/>
                <a:gd name="connsiteX21" fmla="*/ 14161 w 26137"/>
                <a:gd name="connsiteY21" fmla="*/ 11443 h 26137"/>
                <a:gd name="connsiteX22" fmla="*/ 10633 w 26137"/>
                <a:gd name="connsiteY22" fmla="*/ 10397 h 26137"/>
                <a:gd name="connsiteX23" fmla="*/ 11025 w 26137"/>
                <a:gd name="connsiteY23" fmla="*/ 11769 h 26137"/>
                <a:gd name="connsiteX24" fmla="*/ 11025 w 26137"/>
                <a:gd name="connsiteY24" fmla="*/ 1176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137" h="26137">
                  <a:moveTo>
                    <a:pt x="14684" y="29282"/>
                  </a:moveTo>
                  <a:cubicBezTo>
                    <a:pt x="13312" y="29282"/>
                    <a:pt x="12005" y="28628"/>
                    <a:pt x="11221" y="27517"/>
                  </a:cubicBezTo>
                  <a:lnTo>
                    <a:pt x="11221" y="27452"/>
                  </a:lnTo>
                  <a:cubicBezTo>
                    <a:pt x="11156" y="27387"/>
                    <a:pt x="10764" y="26733"/>
                    <a:pt x="10241" y="26080"/>
                  </a:cubicBezTo>
                  <a:cubicBezTo>
                    <a:pt x="8281" y="23270"/>
                    <a:pt x="4099" y="17389"/>
                    <a:pt x="2988" y="14056"/>
                  </a:cubicBezTo>
                  <a:cubicBezTo>
                    <a:pt x="2465" y="12227"/>
                    <a:pt x="1027" y="7849"/>
                    <a:pt x="439" y="6215"/>
                  </a:cubicBezTo>
                  <a:cubicBezTo>
                    <a:pt x="309" y="5758"/>
                    <a:pt x="243" y="5627"/>
                    <a:pt x="243" y="5496"/>
                  </a:cubicBezTo>
                  <a:lnTo>
                    <a:pt x="243" y="5496"/>
                  </a:lnTo>
                  <a:cubicBezTo>
                    <a:pt x="-280" y="4059"/>
                    <a:pt x="47" y="2425"/>
                    <a:pt x="1158" y="1314"/>
                  </a:cubicBezTo>
                  <a:cubicBezTo>
                    <a:pt x="2204" y="204"/>
                    <a:pt x="3902" y="-254"/>
                    <a:pt x="5340" y="138"/>
                  </a:cubicBezTo>
                  <a:lnTo>
                    <a:pt x="18605" y="3993"/>
                  </a:lnTo>
                  <a:lnTo>
                    <a:pt x="18605" y="3993"/>
                  </a:lnTo>
                  <a:cubicBezTo>
                    <a:pt x="19912" y="4386"/>
                    <a:pt x="21023" y="5431"/>
                    <a:pt x="21415" y="6673"/>
                  </a:cubicBezTo>
                  <a:lnTo>
                    <a:pt x="25923" y="20264"/>
                  </a:lnTo>
                  <a:cubicBezTo>
                    <a:pt x="26642" y="22290"/>
                    <a:pt x="25662" y="24512"/>
                    <a:pt x="23767" y="25361"/>
                  </a:cubicBezTo>
                  <a:lnTo>
                    <a:pt x="16449" y="28889"/>
                  </a:lnTo>
                  <a:cubicBezTo>
                    <a:pt x="15860" y="29151"/>
                    <a:pt x="15272" y="29282"/>
                    <a:pt x="14684" y="29282"/>
                  </a:cubicBezTo>
                  <a:close/>
                  <a:moveTo>
                    <a:pt x="11025" y="11769"/>
                  </a:moveTo>
                  <a:cubicBezTo>
                    <a:pt x="11221" y="12161"/>
                    <a:pt x="12985" y="15298"/>
                    <a:pt x="14554" y="17585"/>
                  </a:cubicBezTo>
                  <a:cubicBezTo>
                    <a:pt x="15076" y="18369"/>
                    <a:pt x="15599" y="19088"/>
                    <a:pt x="16056" y="19807"/>
                  </a:cubicBezTo>
                  <a:lnTo>
                    <a:pt x="16841" y="19415"/>
                  </a:lnTo>
                  <a:lnTo>
                    <a:pt x="14161" y="11443"/>
                  </a:lnTo>
                  <a:lnTo>
                    <a:pt x="10633" y="10397"/>
                  </a:lnTo>
                  <a:cubicBezTo>
                    <a:pt x="10764" y="10920"/>
                    <a:pt x="10894" y="11377"/>
                    <a:pt x="11025" y="11769"/>
                  </a:cubicBezTo>
                  <a:lnTo>
                    <a:pt x="11025" y="11769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B736AEE7-30DF-49F3-8804-EE57D4C98CB4}"/>
                </a:ext>
              </a:extLst>
            </p:cNvPr>
            <p:cNvSpPr/>
            <p:nvPr/>
          </p:nvSpPr>
          <p:spPr>
            <a:xfrm>
              <a:off x="1267086" y="3780025"/>
              <a:ext cx="130688" cy="222169"/>
            </a:xfrm>
            <a:custGeom>
              <a:avLst/>
              <a:gdLst>
                <a:gd name="connsiteX0" fmla="*/ 72465 w 130687"/>
                <a:gd name="connsiteY0" fmla="*/ 227117 h 222169"/>
                <a:gd name="connsiteX1" fmla="*/ 56455 w 130687"/>
                <a:gd name="connsiteY1" fmla="*/ 227117 h 222169"/>
                <a:gd name="connsiteX2" fmla="*/ 53319 w 130687"/>
                <a:gd name="connsiteY2" fmla="*/ 225744 h 222169"/>
                <a:gd name="connsiteX3" fmla="*/ 52339 w 130687"/>
                <a:gd name="connsiteY3" fmla="*/ 222412 h 222169"/>
                <a:gd name="connsiteX4" fmla="*/ 53711 w 130687"/>
                <a:gd name="connsiteY4" fmla="*/ 211042 h 222169"/>
                <a:gd name="connsiteX5" fmla="*/ 48614 w 130687"/>
                <a:gd name="connsiteY5" fmla="*/ 205619 h 222169"/>
                <a:gd name="connsiteX6" fmla="*/ 47438 w 130687"/>
                <a:gd name="connsiteY6" fmla="*/ 202744 h 222169"/>
                <a:gd name="connsiteX7" fmla="*/ 47438 w 130687"/>
                <a:gd name="connsiteY7" fmla="*/ 190132 h 222169"/>
                <a:gd name="connsiteX8" fmla="*/ 51620 w 130687"/>
                <a:gd name="connsiteY8" fmla="*/ 185950 h 222169"/>
                <a:gd name="connsiteX9" fmla="*/ 55802 w 130687"/>
                <a:gd name="connsiteY9" fmla="*/ 190132 h 222169"/>
                <a:gd name="connsiteX10" fmla="*/ 55802 w 130687"/>
                <a:gd name="connsiteY10" fmla="*/ 201110 h 222169"/>
                <a:gd name="connsiteX11" fmla="*/ 61160 w 130687"/>
                <a:gd name="connsiteY11" fmla="*/ 206729 h 222169"/>
                <a:gd name="connsiteX12" fmla="*/ 62271 w 130687"/>
                <a:gd name="connsiteY12" fmla="*/ 210127 h 222169"/>
                <a:gd name="connsiteX13" fmla="*/ 61160 w 130687"/>
                <a:gd name="connsiteY13" fmla="*/ 218753 h 222169"/>
                <a:gd name="connsiteX14" fmla="*/ 70700 w 130687"/>
                <a:gd name="connsiteY14" fmla="*/ 218753 h 222169"/>
                <a:gd name="connsiteX15" fmla="*/ 78607 w 130687"/>
                <a:gd name="connsiteY15" fmla="*/ 210781 h 222169"/>
                <a:gd name="connsiteX16" fmla="*/ 86971 w 130687"/>
                <a:gd name="connsiteY16" fmla="*/ 197255 h 222169"/>
                <a:gd name="connsiteX17" fmla="*/ 90369 w 130687"/>
                <a:gd name="connsiteY17" fmla="*/ 188956 h 222169"/>
                <a:gd name="connsiteX18" fmla="*/ 90369 w 130687"/>
                <a:gd name="connsiteY18" fmla="*/ 175103 h 222169"/>
                <a:gd name="connsiteX19" fmla="*/ 91741 w 130687"/>
                <a:gd name="connsiteY19" fmla="*/ 171967 h 222169"/>
                <a:gd name="connsiteX20" fmla="*/ 103111 w 130687"/>
                <a:gd name="connsiteY20" fmla="*/ 161838 h 222169"/>
                <a:gd name="connsiteX21" fmla="*/ 103111 w 130687"/>
                <a:gd name="connsiteY21" fmla="*/ 146417 h 222169"/>
                <a:gd name="connsiteX22" fmla="*/ 98406 w 130687"/>
                <a:gd name="connsiteY22" fmla="*/ 132107 h 222169"/>
                <a:gd name="connsiteX23" fmla="*/ 99190 w 130687"/>
                <a:gd name="connsiteY23" fmla="*/ 128186 h 222169"/>
                <a:gd name="connsiteX24" fmla="*/ 116833 w 130687"/>
                <a:gd name="connsiteY24" fmla="*/ 106492 h 222169"/>
                <a:gd name="connsiteX25" fmla="*/ 125263 w 130687"/>
                <a:gd name="connsiteY25" fmla="*/ 92247 h 222169"/>
                <a:gd name="connsiteX26" fmla="*/ 125263 w 130687"/>
                <a:gd name="connsiteY26" fmla="*/ 88980 h 222169"/>
                <a:gd name="connsiteX27" fmla="*/ 118532 w 130687"/>
                <a:gd name="connsiteY27" fmla="*/ 92966 h 222169"/>
                <a:gd name="connsiteX28" fmla="*/ 113109 w 130687"/>
                <a:gd name="connsiteY28" fmla="*/ 91920 h 222169"/>
                <a:gd name="connsiteX29" fmla="*/ 106705 w 130687"/>
                <a:gd name="connsiteY29" fmla="*/ 83295 h 222169"/>
                <a:gd name="connsiteX30" fmla="*/ 92656 w 130687"/>
                <a:gd name="connsiteY30" fmla="*/ 48989 h 222169"/>
                <a:gd name="connsiteX31" fmla="*/ 87036 w 130687"/>
                <a:gd name="connsiteY31" fmla="*/ 34287 h 222169"/>
                <a:gd name="connsiteX32" fmla="*/ 87102 w 130687"/>
                <a:gd name="connsiteY32" fmla="*/ 31085 h 222169"/>
                <a:gd name="connsiteX33" fmla="*/ 89454 w 130687"/>
                <a:gd name="connsiteY33" fmla="*/ 28863 h 222169"/>
                <a:gd name="connsiteX34" fmla="*/ 94812 w 130687"/>
                <a:gd name="connsiteY34" fmla="*/ 31281 h 222169"/>
                <a:gd name="connsiteX35" fmla="*/ 100432 w 130687"/>
                <a:gd name="connsiteY35" fmla="*/ 45918 h 222169"/>
                <a:gd name="connsiteX36" fmla="*/ 114220 w 130687"/>
                <a:gd name="connsiteY36" fmla="*/ 79570 h 222169"/>
                <a:gd name="connsiteX37" fmla="*/ 117487 w 130687"/>
                <a:gd name="connsiteY37" fmla="*/ 83883 h 222169"/>
                <a:gd name="connsiteX38" fmla="*/ 127354 w 130687"/>
                <a:gd name="connsiteY38" fmla="*/ 78067 h 222169"/>
                <a:gd name="connsiteX39" fmla="*/ 131536 w 130687"/>
                <a:gd name="connsiteY39" fmla="*/ 78067 h 222169"/>
                <a:gd name="connsiteX40" fmla="*/ 133627 w 130687"/>
                <a:gd name="connsiteY40" fmla="*/ 81661 h 222169"/>
                <a:gd name="connsiteX41" fmla="*/ 133627 w 130687"/>
                <a:gd name="connsiteY41" fmla="*/ 93423 h 222169"/>
                <a:gd name="connsiteX42" fmla="*/ 133627 w 130687"/>
                <a:gd name="connsiteY42" fmla="*/ 93488 h 222169"/>
                <a:gd name="connsiteX43" fmla="*/ 133104 w 130687"/>
                <a:gd name="connsiteY43" fmla="*/ 95449 h 222169"/>
                <a:gd name="connsiteX44" fmla="*/ 133039 w 130687"/>
                <a:gd name="connsiteY44" fmla="*/ 95514 h 222169"/>
                <a:gd name="connsiteX45" fmla="*/ 123498 w 130687"/>
                <a:gd name="connsiteY45" fmla="*/ 111589 h 222169"/>
                <a:gd name="connsiteX46" fmla="*/ 107097 w 130687"/>
                <a:gd name="connsiteY46" fmla="*/ 131715 h 222169"/>
                <a:gd name="connsiteX47" fmla="*/ 111475 w 130687"/>
                <a:gd name="connsiteY47" fmla="*/ 145764 h 222169"/>
                <a:gd name="connsiteX48" fmla="*/ 111475 w 130687"/>
                <a:gd name="connsiteY48" fmla="*/ 163668 h 222169"/>
                <a:gd name="connsiteX49" fmla="*/ 110038 w 130687"/>
                <a:gd name="connsiteY49" fmla="*/ 166804 h 222169"/>
                <a:gd name="connsiteX50" fmla="*/ 98733 w 130687"/>
                <a:gd name="connsiteY50" fmla="*/ 176998 h 222169"/>
                <a:gd name="connsiteX51" fmla="*/ 98406 w 130687"/>
                <a:gd name="connsiteY51" fmla="*/ 191243 h 222169"/>
                <a:gd name="connsiteX52" fmla="*/ 94290 w 130687"/>
                <a:gd name="connsiteY52" fmla="*/ 201371 h 222169"/>
                <a:gd name="connsiteX53" fmla="*/ 84945 w 130687"/>
                <a:gd name="connsiteY53" fmla="*/ 216335 h 222169"/>
                <a:gd name="connsiteX54" fmla="*/ 75405 w 130687"/>
                <a:gd name="connsiteY54" fmla="*/ 225875 h 222169"/>
                <a:gd name="connsiteX55" fmla="*/ 72465 w 130687"/>
                <a:gd name="connsiteY55" fmla="*/ 227117 h 222169"/>
                <a:gd name="connsiteX56" fmla="*/ 47569 w 130687"/>
                <a:gd name="connsiteY56" fmla="*/ 182683 h 222169"/>
                <a:gd name="connsiteX57" fmla="*/ 43779 w 130687"/>
                <a:gd name="connsiteY57" fmla="*/ 180265 h 222169"/>
                <a:gd name="connsiteX58" fmla="*/ 39074 w 130687"/>
                <a:gd name="connsiteY58" fmla="*/ 170006 h 222169"/>
                <a:gd name="connsiteX59" fmla="*/ 39009 w 130687"/>
                <a:gd name="connsiteY59" fmla="*/ 166543 h 222169"/>
                <a:gd name="connsiteX60" fmla="*/ 45347 w 130687"/>
                <a:gd name="connsiteY60" fmla="*/ 152298 h 222169"/>
                <a:gd name="connsiteX61" fmla="*/ 43648 w 130687"/>
                <a:gd name="connsiteY61" fmla="*/ 139295 h 222169"/>
                <a:gd name="connsiteX62" fmla="*/ 35937 w 130687"/>
                <a:gd name="connsiteY62" fmla="*/ 125703 h 222169"/>
                <a:gd name="connsiteX63" fmla="*/ 35480 w 130687"/>
                <a:gd name="connsiteY63" fmla="*/ 122959 h 222169"/>
                <a:gd name="connsiteX64" fmla="*/ 37636 w 130687"/>
                <a:gd name="connsiteY64" fmla="*/ 110216 h 222169"/>
                <a:gd name="connsiteX65" fmla="*/ 37244 w 130687"/>
                <a:gd name="connsiteY65" fmla="*/ 107015 h 222169"/>
                <a:gd name="connsiteX66" fmla="*/ 31494 w 130687"/>
                <a:gd name="connsiteY66" fmla="*/ 108517 h 222169"/>
                <a:gd name="connsiteX67" fmla="*/ 26659 w 130687"/>
                <a:gd name="connsiteY67" fmla="*/ 106165 h 222169"/>
                <a:gd name="connsiteX68" fmla="*/ 24829 w 130687"/>
                <a:gd name="connsiteY68" fmla="*/ 102114 h 222169"/>
                <a:gd name="connsiteX69" fmla="*/ 15420 w 130687"/>
                <a:gd name="connsiteY69" fmla="*/ 106557 h 222169"/>
                <a:gd name="connsiteX70" fmla="*/ 5095 w 130687"/>
                <a:gd name="connsiteY70" fmla="*/ 108779 h 222169"/>
                <a:gd name="connsiteX71" fmla="*/ 5095 w 130687"/>
                <a:gd name="connsiteY71" fmla="*/ 108779 h 222169"/>
                <a:gd name="connsiteX72" fmla="*/ 129 w 130687"/>
                <a:gd name="connsiteY72" fmla="*/ 105577 h 222169"/>
                <a:gd name="connsiteX73" fmla="*/ 652 w 130687"/>
                <a:gd name="connsiteY73" fmla="*/ 102441 h 222169"/>
                <a:gd name="connsiteX74" fmla="*/ 3331 w 130687"/>
                <a:gd name="connsiteY74" fmla="*/ 100611 h 222169"/>
                <a:gd name="connsiteX75" fmla="*/ 13132 w 130687"/>
                <a:gd name="connsiteY75" fmla="*/ 98520 h 222169"/>
                <a:gd name="connsiteX76" fmla="*/ 25025 w 130687"/>
                <a:gd name="connsiteY76" fmla="*/ 92704 h 222169"/>
                <a:gd name="connsiteX77" fmla="*/ 28292 w 130687"/>
                <a:gd name="connsiteY77" fmla="*/ 92508 h 222169"/>
                <a:gd name="connsiteX78" fmla="*/ 30710 w 130687"/>
                <a:gd name="connsiteY78" fmla="*/ 94730 h 222169"/>
                <a:gd name="connsiteX79" fmla="*/ 32801 w 130687"/>
                <a:gd name="connsiteY79" fmla="*/ 99500 h 222169"/>
                <a:gd name="connsiteX80" fmla="*/ 39858 w 130687"/>
                <a:gd name="connsiteY80" fmla="*/ 97801 h 222169"/>
                <a:gd name="connsiteX81" fmla="*/ 43256 w 130687"/>
                <a:gd name="connsiteY81" fmla="*/ 98389 h 222169"/>
                <a:gd name="connsiteX82" fmla="*/ 45020 w 130687"/>
                <a:gd name="connsiteY82" fmla="*/ 101395 h 222169"/>
                <a:gd name="connsiteX83" fmla="*/ 46000 w 130687"/>
                <a:gd name="connsiteY83" fmla="*/ 109824 h 222169"/>
                <a:gd name="connsiteX84" fmla="*/ 45935 w 130687"/>
                <a:gd name="connsiteY84" fmla="*/ 111001 h 222169"/>
                <a:gd name="connsiteX85" fmla="*/ 43975 w 130687"/>
                <a:gd name="connsiteY85" fmla="*/ 122893 h 222169"/>
                <a:gd name="connsiteX86" fmla="*/ 51816 w 130687"/>
                <a:gd name="connsiteY86" fmla="*/ 137400 h 222169"/>
                <a:gd name="connsiteX87" fmla="*/ 53842 w 130687"/>
                <a:gd name="connsiteY87" fmla="*/ 152429 h 222169"/>
                <a:gd name="connsiteX88" fmla="*/ 53842 w 130687"/>
                <a:gd name="connsiteY88" fmla="*/ 152494 h 222169"/>
                <a:gd name="connsiteX89" fmla="*/ 53515 w 130687"/>
                <a:gd name="connsiteY89" fmla="*/ 154520 h 222169"/>
                <a:gd name="connsiteX90" fmla="*/ 53450 w 130687"/>
                <a:gd name="connsiteY90" fmla="*/ 154650 h 222169"/>
                <a:gd name="connsiteX91" fmla="*/ 47438 w 130687"/>
                <a:gd name="connsiteY91" fmla="*/ 168177 h 222169"/>
                <a:gd name="connsiteX92" fmla="*/ 51424 w 130687"/>
                <a:gd name="connsiteY92" fmla="*/ 176737 h 222169"/>
                <a:gd name="connsiteX93" fmla="*/ 49333 w 130687"/>
                <a:gd name="connsiteY93" fmla="*/ 182291 h 222169"/>
                <a:gd name="connsiteX94" fmla="*/ 47569 w 130687"/>
                <a:gd name="connsiteY94" fmla="*/ 182683 h 222169"/>
                <a:gd name="connsiteX95" fmla="*/ 59461 w 130687"/>
                <a:gd name="connsiteY95" fmla="*/ 32326 h 222169"/>
                <a:gd name="connsiteX96" fmla="*/ 57240 w 130687"/>
                <a:gd name="connsiteY96" fmla="*/ 31738 h 222169"/>
                <a:gd name="connsiteX97" fmla="*/ 45543 w 130687"/>
                <a:gd name="connsiteY97" fmla="*/ 24485 h 222169"/>
                <a:gd name="connsiteX98" fmla="*/ 39009 w 130687"/>
                <a:gd name="connsiteY98" fmla="*/ 19584 h 222169"/>
                <a:gd name="connsiteX99" fmla="*/ 37375 w 130687"/>
                <a:gd name="connsiteY99" fmla="*/ 16905 h 222169"/>
                <a:gd name="connsiteX100" fmla="*/ 36134 w 130687"/>
                <a:gd name="connsiteY100" fmla="*/ 9260 h 222169"/>
                <a:gd name="connsiteX101" fmla="*/ 27573 w 130687"/>
                <a:gd name="connsiteY101" fmla="*/ 11286 h 222169"/>
                <a:gd name="connsiteX102" fmla="*/ 13982 w 130687"/>
                <a:gd name="connsiteY102" fmla="*/ 16448 h 222169"/>
                <a:gd name="connsiteX103" fmla="*/ 4964 w 130687"/>
                <a:gd name="connsiteY103" fmla="*/ 18147 h 222169"/>
                <a:gd name="connsiteX104" fmla="*/ 64 w 130687"/>
                <a:gd name="connsiteY104" fmla="*/ 14814 h 222169"/>
                <a:gd name="connsiteX105" fmla="*/ 782 w 130687"/>
                <a:gd name="connsiteY105" fmla="*/ 11613 h 222169"/>
                <a:gd name="connsiteX106" fmla="*/ 3462 w 130687"/>
                <a:gd name="connsiteY106" fmla="*/ 9914 h 222169"/>
                <a:gd name="connsiteX107" fmla="*/ 12022 w 130687"/>
                <a:gd name="connsiteY107" fmla="*/ 8280 h 222169"/>
                <a:gd name="connsiteX108" fmla="*/ 25417 w 130687"/>
                <a:gd name="connsiteY108" fmla="*/ 3183 h 222169"/>
                <a:gd name="connsiteX109" fmla="*/ 38682 w 130687"/>
                <a:gd name="connsiteY109" fmla="*/ 112 h 222169"/>
                <a:gd name="connsiteX110" fmla="*/ 41884 w 130687"/>
                <a:gd name="connsiteY110" fmla="*/ 700 h 222169"/>
                <a:gd name="connsiteX111" fmla="*/ 43713 w 130687"/>
                <a:gd name="connsiteY111" fmla="*/ 3510 h 222169"/>
                <a:gd name="connsiteX112" fmla="*/ 45347 w 130687"/>
                <a:gd name="connsiteY112" fmla="*/ 13900 h 222169"/>
                <a:gd name="connsiteX113" fmla="*/ 50444 w 130687"/>
                <a:gd name="connsiteY113" fmla="*/ 17689 h 222169"/>
                <a:gd name="connsiteX114" fmla="*/ 58677 w 130687"/>
                <a:gd name="connsiteY114" fmla="*/ 22786 h 222169"/>
                <a:gd name="connsiteX115" fmla="*/ 62859 w 130687"/>
                <a:gd name="connsiteY115" fmla="*/ 18278 h 222169"/>
                <a:gd name="connsiteX116" fmla="*/ 66649 w 130687"/>
                <a:gd name="connsiteY116" fmla="*/ 17036 h 222169"/>
                <a:gd name="connsiteX117" fmla="*/ 76255 w 130687"/>
                <a:gd name="connsiteY117" fmla="*/ 18735 h 222169"/>
                <a:gd name="connsiteX118" fmla="*/ 79587 w 130687"/>
                <a:gd name="connsiteY118" fmla="*/ 23570 h 222169"/>
                <a:gd name="connsiteX119" fmla="*/ 74752 w 130687"/>
                <a:gd name="connsiteY119" fmla="*/ 26903 h 222169"/>
                <a:gd name="connsiteX120" fmla="*/ 67433 w 130687"/>
                <a:gd name="connsiteY120" fmla="*/ 25661 h 222169"/>
                <a:gd name="connsiteX121" fmla="*/ 62532 w 130687"/>
                <a:gd name="connsiteY121" fmla="*/ 30954 h 222169"/>
                <a:gd name="connsiteX122" fmla="*/ 59461 w 130687"/>
                <a:gd name="connsiteY122" fmla="*/ 32326 h 222169"/>
                <a:gd name="connsiteX123" fmla="*/ 83312 w 130687"/>
                <a:gd name="connsiteY123" fmla="*/ 32130 h 222169"/>
                <a:gd name="connsiteX124" fmla="*/ 79391 w 130687"/>
                <a:gd name="connsiteY124" fmla="*/ 29321 h 222169"/>
                <a:gd name="connsiteX125" fmla="*/ 81874 w 130687"/>
                <a:gd name="connsiteY125" fmla="*/ 23962 h 222169"/>
                <a:gd name="connsiteX126" fmla="*/ 87232 w 130687"/>
                <a:gd name="connsiteY126" fmla="*/ 26511 h 222169"/>
                <a:gd name="connsiteX127" fmla="*/ 84684 w 130687"/>
                <a:gd name="connsiteY127" fmla="*/ 31869 h 222169"/>
                <a:gd name="connsiteX128" fmla="*/ 83312 w 130687"/>
                <a:gd name="connsiteY128" fmla="*/ 32130 h 22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</a:cxnLst>
              <a:rect l="l" t="t" r="r" b="b"/>
              <a:pathLst>
                <a:path w="130687" h="222169">
                  <a:moveTo>
                    <a:pt x="72465" y="227117"/>
                  </a:moveTo>
                  <a:lnTo>
                    <a:pt x="56455" y="227117"/>
                  </a:lnTo>
                  <a:cubicBezTo>
                    <a:pt x="55279" y="227117"/>
                    <a:pt x="54103" y="226594"/>
                    <a:pt x="53319" y="225744"/>
                  </a:cubicBezTo>
                  <a:cubicBezTo>
                    <a:pt x="52535" y="224830"/>
                    <a:pt x="52143" y="223588"/>
                    <a:pt x="52339" y="222412"/>
                  </a:cubicBezTo>
                  <a:lnTo>
                    <a:pt x="53711" y="211042"/>
                  </a:lnTo>
                  <a:lnTo>
                    <a:pt x="48614" y="205619"/>
                  </a:lnTo>
                  <a:cubicBezTo>
                    <a:pt x="47830" y="204835"/>
                    <a:pt x="47438" y="203789"/>
                    <a:pt x="47438" y="202744"/>
                  </a:cubicBezTo>
                  <a:lnTo>
                    <a:pt x="47438" y="190132"/>
                  </a:lnTo>
                  <a:cubicBezTo>
                    <a:pt x="47438" y="187845"/>
                    <a:pt x="49333" y="185950"/>
                    <a:pt x="51620" y="185950"/>
                  </a:cubicBezTo>
                  <a:cubicBezTo>
                    <a:pt x="53907" y="185950"/>
                    <a:pt x="55802" y="187845"/>
                    <a:pt x="55802" y="190132"/>
                  </a:cubicBezTo>
                  <a:lnTo>
                    <a:pt x="55802" y="201110"/>
                  </a:lnTo>
                  <a:lnTo>
                    <a:pt x="61160" y="206729"/>
                  </a:lnTo>
                  <a:cubicBezTo>
                    <a:pt x="62010" y="207579"/>
                    <a:pt x="62402" y="208886"/>
                    <a:pt x="62271" y="210127"/>
                  </a:cubicBezTo>
                  <a:lnTo>
                    <a:pt x="61160" y="218753"/>
                  </a:lnTo>
                  <a:lnTo>
                    <a:pt x="70700" y="218753"/>
                  </a:lnTo>
                  <a:lnTo>
                    <a:pt x="78607" y="210781"/>
                  </a:lnTo>
                  <a:lnTo>
                    <a:pt x="86971" y="197255"/>
                  </a:lnTo>
                  <a:lnTo>
                    <a:pt x="90369" y="188956"/>
                  </a:lnTo>
                  <a:lnTo>
                    <a:pt x="90369" y="175103"/>
                  </a:lnTo>
                  <a:cubicBezTo>
                    <a:pt x="90369" y="173927"/>
                    <a:pt x="90892" y="172751"/>
                    <a:pt x="91741" y="171967"/>
                  </a:cubicBezTo>
                  <a:lnTo>
                    <a:pt x="103111" y="161838"/>
                  </a:lnTo>
                  <a:lnTo>
                    <a:pt x="103111" y="146417"/>
                  </a:lnTo>
                  <a:lnTo>
                    <a:pt x="98406" y="132107"/>
                  </a:lnTo>
                  <a:cubicBezTo>
                    <a:pt x="97949" y="130735"/>
                    <a:pt x="98276" y="129232"/>
                    <a:pt x="99190" y="128186"/>
                  </a:cubicBezTo>
                  <a:lnTo>
                    <a:pt x="116833" y="106492"/>
                  </a:lnTo>
                  <a:lnTo>
                    <a:pt x="125263" y="92247"/>
                  </a:lnTo>
                  <a:lnTo>
                    <a:pt x="125263" y="88980"/>
                  </a:lnTo>
                  <a:lnTo>
                    <a:pt x="118532" y="92966"/>
                  </a:lnTo>
                  <a:cubicBezTo>
                    <a:pt x="116768" y="94011"/>
                    <a:pt x="114285" y="93488"/>
                    <a:pt x="113109" y="91920"/>
                  </a:cubicBezTo>
                  <a:lnTo>
                    <a:pt x="106705" y="83295"/>
                  </a:lnTo>
                  <a:lnTo>
                    <a:pt x="92656" y="48989"/>
                  </a:lnTo>
                  <a:lnTo>
                    <a:pt x="87036" y="34287"/>
                  </a:lnTo>
                  <a:cubicBezTo>
                    <a:pt x="86644" y="33241"/>
                    <a:pt x="86644" y="32065"/>
                    <a:pt x="87102" y="31085"/>
                  </a:cubicBezTo>
                  <a:cubicBezTo>
                    <a:pt x="87559" y="30040"/>
                    <a:pt x="88409" y="29255"/>
                    <a:pt x="89454" y="28863"/>
                  </a:cubicBezTo>
                  <a:cubicBezTo>
                    <a:pt x="91480" y="28079"/>
                    <a:pt x="94028" y="29190"/>
                    <a:pt x="94812" y="31281"/>
                  </a:cubicBezTo>
                  <a:lnTo>
                    <a:pt x="100432" y="45918"/>
                  </a:lnTo>
                  <a:lnTo>
                    <a:pt x="114220" y="79570"/>
                  </a:lnTo>
                  <a:lnTo>
                    <a:pt x="117487" y="83883"/>
                  </a:lnTo>
                  <a:lnTo>
                    <a:pt x="127354" y="78067"/>
                  </a:lnTo>
                  <a:cubicBezTo>
                    <a:pt x="128595" y="77349"/>
                    <a:pt x="130229" y="77349"/>
                    <a:pt x="131536" y="78067"/>
                  </a:cubicBezTo>
                  <a:cubicBezTo>
                    <a:pt x="132843" y="78786"/>
                    <a:pt x="133627" y="80158"/>
                    <a:pt x="133627" y="81661"/>
                  </a:cubicBezTo>
                  <a:lnTo>
                    <a:pt x="133627" y="93423"/>
                  </a:lnTo>
                  <a:cubicBezTo>
                    <a:pt x="133627" y="93423"/>
                    <a:pt x="133627" y="93423"/>
                    <a:pt x="133627" y="93488"/>
                  </a:cubicBezTo>
                  <a:lnTo>
                    <a:pt x="133104" y="95449"/>
                  </a:lnTo>
                  <a:lnTo>
                    <a:pt x="133039" y="95514"/>
                  </a:lnTo>
                  <a:lnTo>
                    <a:pt x="123498" y="111589"/>
                  </a:lnTo>
                  <a:lnTo>
                    <a:pt x="107097" y="131715"/>
                  </a:lnTo>
                  <a:lnTo>
                    <a:pt x="111475" y="145764"/>
                  </a:lnTo>
                  <a:lnTo>
                    <a:pt x="111475" y="163668"/>
                  </a:lnTo>
                  <a:cubicBezTo>
                    <a:pt x="111475" y="164844"/>
                    <a:pt x="110952" y="166020"/>
                    <a:pt x="110038" y="166804"/>
                  </a:cubicBezTo>
                  <a:lnTo>
                    <a:pt x="98733" y="176998"/>
                  </a:lnTo>
                  <a:lnTo>
                    <a:pt x="98406" y="191243"/>
                  </a:lnTo>
                  <a:lnTo>
                    <a:pt x="94290" y="201371"/>
                  </a:lnTo>
                  <a:lnTo>
                    <a:pt x="84945" y="216335"/>
                  </a:lnTo>
                  <a:lnTo>
                    <a:pt x="75405" y="225875"/>
                  </a:lnTo>
                  <a:cubicBezTo>
                    <a:pt x="74621" y="226659"/>
                    <a:pt x="73576" y="227117"/>
                    <a:pt x="72465" y="227117"/>
                  </a:cubicBezTo>
                  <a:close/>
                  <a:moveTo>
                    <a:pt x="47569" y="182683"/>
                  </a:moveTo>
                  <a:cubicBezTo>
                    <a:pt x="46000" y="182683"/>
                    <a:pt x="44498" y="181703"/>
                    <a:pt x="43779" y="180265"/>
                  </a:cubicBezTo>
                  <a:lnTo>
                    <a:pt x="39074" y="170006"/>
                  </a:lnTo>
                  <a:cubicBezTo>
                    <a:pt x="38551" y="168895"/>
                    <a:pt x="38551" y="167654"/>
                    <a:pt x="39009" y="166543"/>
                  </a:cubicBezTo>
                  <a:lnTo>
                    <a:pt x="45347" y="152298"/>
                  </a:lnTo>
                  <a:lnTo>
                    <a:pt x="43648" y="139295"/>
                  </a:lnTo>
                  <a:lnTo>
                    <a:pt x="35937" y="125703"/>
                  </a:lnTo>
                  <a:cubicBezTo>
                    <a:pt x="35480" y="124919"/>
                    <a:pt x="35284" y="123939"/>
                    <a:pt x="35480" y="122959"/>
                  </a:cubicBezTo>
                  <a:lnTo>
                    <a:pt x="37636" y="110216"/>
                  </a:lnTo>
                  <a:lnTo>
                    <a:pt x="37244" y="107015"/>
                  </a:lnTo>
                  <a:lnTo>
                    <a:pt x="31494" y="108517"/>
                  </a:lnTo>
                  <a:cubicBezTo>
                    <a:pt x="29599" y="108975"/>
                    <a:pt x="27443" y="107995"/>
                    <a:pt x="26659" y="106165"/>
                  </a:cubicBezTo>
                  <a:lnTo>
                    <a:pt x="24829" y="102114"/>
                  </a:lnTo>
                  <a:lnTo>
                    <a:pt x="15420" y="106557"/>
                  </a:lnTo>
                  <a:lnTo>
                    <a:pt x="5095" y="108779"/>
                  </a:lnTo>
                  <a:lnTo>
                    <a:pt x="5095" y="108779"/>
                  </a:lnTo>
                  <a:cubicBezTo>
                    <a:pt x="2873" y="109236"/>
                    <a:pt x="586" y="107733"/>
                    <a:pt x="129" y="105577"/>
                  </a:cubicBezTo>
                  <a:cubicBezTo>
                    <a:pt x="-132" y="104466"/>
                    <a:pt x="64" y="103355"/>
                    <a:pt x="652" y="102441"/>
                  </a:cubicBezTo>
                  <a:cubicBezTo>
                    <a:pt x="1305" y="101460"/>
                    <a:pt x="2220" y="100807"/>
                    <a:pt x="3331" y="100611"/>
                  </a:cubicBezTo>
                  <a:lnTo>
                    <a:pt x="13132" y="98520"/>
                  </a:lnTo>
                  <a:lnTo>
                    <a:pt x="25025" y="92704"/>
                  </a:lnTo>
                  <a:cubicBezTo>
                    <a:pt x="26005" y="92181"/>
                    <a:pt x="27181" y="92116"/>
                    <a:pt x="28292" y="92508"/>
                  </a:cubicBezTo>
                  <a:cubicBezTo>
                    <a:pt x="29338" y="92900"/>
                    <a:pt x="30187" y="93684"/>
                    <a:pt x="30710" y="94730"/>
                  </a:cubicBezTo>
                  <a:lnTo>
                    <a:pt x="32801" y="99500"/>
                  </a:lnTo>
                  <a:lnTo>
                    <a:pt x="39858" y="97801"/>
                  </a:lnTo>
                  <a:cubicBezTo>
                    <a:pt x="41034" y="97474"/>
                    <a:pt x="42276" y="97736"/>
                    <a:pt x="43256" y="98389"/>
                  </a:cubicBezTo>
                  <a:cubicBezTo>
                    <a:pt x="44302" y="99108"/>
                    <a:pt x="44890" y="100153"/>
                    <a:pt x="45020" y="101395"/>
                  </a:cubicBezTo>
                  <a:lnTo>
                    <a:pt x="46000" y="109824"/>
                  </a:lnTo>
                  <a:lnTo>
                    <a:pt x="45935" y="111001"/>
                  </a:lnTo>
                  <a:lnTo>
                    <a:pt x="43975" y="122893"/>
                  </a:lnTo>
                  <a:lnTo>
                    <a:pt x="51816" y="137400"/>
                  </a:lnTo>
                  <a:lnTo>
                    <a:pt x="53842" y="152429"/>
                  </a:lnTo>
                  <a:lnTo>
                    <a:pt x="53842" y="152494"/>
                  </a:lnTo>
                  <a:lnTo>
                    <a:pt x="53515" y="154520"/>
                  </a:lnTo>
                  <a:cubicBezTo>
                    <a:pt x="53515" y="154585"/>
                    <a:pt x="53515" y="154585"/>
                    <a:pt x="53450" y="154650"/>
                  </a:cubicBezTo>
                  <a:lnTo>
                    <a:pt x="47438" y="168177"/>
                  </a:lnTo>
                  <a:lnTo>
                    <a:pt x="51424" y="176737"/>
                  </a:lnTo>
                  <a:cubicBezTo>
                    <a:pt x="52339" y="178828"/>
                    <a:pt x="51424" y="181311"/>
                    <a:pt x="49333" y="182291"/>
                  </a:cubicBezTo>
                  <a:cubicBezTo>
                    <a:pt x="48810" y="182552"/>
                    <a:pt x="48222" y="182683"/>
                    <a:pt x="47569" y="182683"/>
                  </a:cubicBezTo>
                  <a:close/>
                  <a:moveTo>
                    <a:pt x="59461" y="32326"/>
                  </a:moveTo>
                  <a:cubicBezTo>
                    <a:pt x="58677" y="32326"/>
                    <a:pt x="57893" y="32130"/>
                    <a:pt x="57240" y="31738"/>
                  </a:cubicBezTo>
                  <a:lnTo>
                    <a:pt x="45543" y="24485"/>
                  </a:lnTo>
                  <a:lnTo>
                    <a:pt x="39009" y="19584"/>
                  </a:lnTo>
                  <a:cubicBezTo>
                    <a:pt x="38159" y="18931"/>
                    <a:pt x="37571" y="17951"/>
                    <a:pt x="37375" y="16905"/>
                  </a:cubicBezTo>
                  <a:lnTo>
                    <a:pt x="36134" y="9260"/>
                  </a:lnTo>
                  <a:lnTo>
                    <a:pt x="27573" y="11286"/>
                  </a:lnTo>
                  <a:lnTo>
                    <a:pt x="13982" y="16448"/>
                  </a:lnTo>
                  <a:lnTo>
                    <a:pt x="4964" y="18147"/>
                  </a:lnTo>
                  <a:cubicBezTo>
                    <a:pt x="2612" y="18539"/>
                    <a:pt x="521" y="17036"/>
                    <a:pt x="64" y="14814"/>
                  </a:cubicBezTo>
                  <a:cubicBezTo>
                    <a:pt x="-132" y="13704"/>
                    <a:pt x="129" y="12593"/>
                    <a:pt x="782" y="11613"/>
                  </a:cubicBezTo>
                  <a:cubicBezTo>
                    <a:pt x="1371" y="10698"/>
                    <a:pt x="2351" y="10110"/>
                    <a:pt x="3462" y="9914"/>
                  </a:cubicBezTo>
                  <a:lnTo>
                    <a:pt x="12022" y="8280"/>
                  </a:lnTo>
                  <a:lnTo>
                    <a:pt x="25417" y="3183"/>
                  </a:lnTo>
                  <a:lnTo>
                    <a:pt x="38682" y="112"/>
                  </a:lnTo>
                  <a:cubicBezTo>
                    <a:pt x="39727" y="-149"/>
                    <a:pt x="40969" y="47"/>
                    <a:pt x="41884" y="700"/>
                  </a:cubicBezTo>
                  <a:cubicBezTo>
                    <a:pt x="42864" y="1353"/>
                    <a:pt x="43517" y="2334"/>
                    <a:pt x="43713" y="3510"/>
                  </a:cubicBezTo>
                  <a:lnTo>
                    <a:pt x="45347" y="13900"/>
                  </a:lnTo>
                  <a:lnTo>
                    <a:pt x="50444" y="17689"/>
                  </a:lnTo>
                  <a:lnTo>
                    <a:pt x="58677" y="22786"/>
                  </a:lnTo>
                  <a:lnTo>
                    <a:pt x="62859" y="18278"/>
                  </a:lnTo>
                  <a:cubicBezTo>
                    <a:pt x="63774" y="17232"/>
                    <a:pt x="65212" y="16775"/>
                    <a:pt x="66649" y="17036"/>
                  </a:cubicBezTo>
                  <a:lnTo>
                    <a:pt x="76255" y="18735"/>
                  </a:lnTo>
                  <a:cubicBezTo>
                    <a:pt x="78476" y="19127"/>
                    <a:pt x="80045" y="21283"/>
                    <a:pt x="79587" y="23570"/>
                  </a:cubicBezTo>
                  <a:cubicBezTo>
                    <a:pt x="79195" y="25792"/>
                    <a:pt x="77039" y="27360"/>
                    <a:pt x="74752" y="26903"/>
                  </a:cubicBezTo>
                  <a:lnTo>
                    <a:pt x="67433" y="25661"/>
                  </a:lnTo>
                  <a:lnTo>
                    <a:pt x="62532" y="30954"/>
                  </a:lnTo>
                  <a:cubicBezTo>
                    <a:pt x="61748" y="31869"/>
                    <a:pt x="60637" y="32326"/>
                    <a:pt x="59461" y="32326"/>
                  </a:cubicBezTo>
                  <a:close/>
                  <a:moveTo>
                    <a:pt x="83312" y="32130"/>
                  </a:moveTo>
                  <a:cubicBezTo>
                    <a:pt x="81548" y="32130"/>
                    <a:pt x="79979" y="31020"/>
                    <a:pt x="79391" y="29321"/>
                  </a:cubicBezTo>
                  <a:cubicBezTo>
                    <a:pt x="78607" y="27164"/>
                    <a:pt x="79718" y="24747"/>
                    <a:pt x="81874" y="23962"/>
                  </a:cubicBezTo>
                  <a:cubicBezTo>
                    <a:pt x="83965" y="23244"/>
                    <a:pt x="86448" y="24420"/>
                    <a:pt x="87232" y="26511"/>
                  </a:cubicBezTo>
                  <a:cubicBezTo>
                    <a:pt x="88017" y="28667"/>
                    <a:pt x="86906" y="31085"/>
                    <a:pt x="84684" y="31869"/>
                  </a:cubicBezTo>
                  <a:cubicBezTo>
                    <a:pt x="84227" y="32000"/>
                    <a:pt x="83769" y="32130"/>
                    <a:pt x="83312" y="3213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C0CF0FEA-B74D-4E3F-94CC-C59F00A2801A}"/>
                </a:ext>
              </a:extLst>
            </p:cNvPr>
            <p:cNvSpPr/>
            <p:nvPr/>
          </p:nvSpPr>
          <p:spPr>
            <a:xfrm>
              <a:off x="1376797" y="3932716"/>
              <a:ext cx="19603" cy="45741"/>
            </a:xfrm>
            <a:custGeom>
              <a:avLst/>
              <a:gdLst>
                <a:gd name="connsiteX0" fmla="*/ 4117 w 19603"/>
                <a:gd name="connsiteY0" fmla="*/ 46458 h 45740"/>
                <a:gd name="connsiteX1" fmla="*/ 1568 w 19603"/>
                <a:gd name="connsiteY1" fmla="*/ 45543 h 45740"/>
                <a:gd name="connsiteX2" fmla="*/ 0 w 19603"/>
                <a:gd name="connsiteY2" fmla="*/ 42211 h 45740"/>
                <a:gd name="connsiteX3" fmla="*/ 65 w 19603"/>
                <a:gd name="connsiteY3" fmla="*/ 25287 h 45740"/>
                <a:gd name="connsiteX4" fmla="*/ 0 w 19603"/>
                <a:gd name="connsiteY4" fmla="*/ 19340 h 45740"/>
                <a:gd name="connsiteX5" fmla="*/ 0 w 19603"/>
                <a:gd name="connsiteY5" fmla="*/ 19275 h 45740"/>
                <a:gd name="connsiteX6" fmla="*/ 0 w 19603"/>
                <a:gd name="connsiteY6" fmla="*/ 18818 h 45740"/>
                <a:gd name="connsiteX7" fmla="*/ 1242 w 19603"/>
                <a:gd name="connsiteY7" fmla="*/ 15224 h 45740"/>
                <a:gd name="connsiteX8" fmla="*/ 1764 w 19603"/>
                <a:gd name="connsiteY8" fmla="*/ 14505 h 45740"/>
                <a:gd name="connsiteX9" fmla="*/ 4182 w 19603"/>
                <a:gd name="connsiteY9" fmla="*/ 11565 h 45740"/>
                <a:gd name="connsiteX10" fmla="*/ 7253 w 19603"/>
                <a:gd name="connsiteY10" fmla="*/ 8297 h 45740"/>
                <a:gd name="connsiteX11" fmla="*/ 7515 w 19603"/>
                <a:gd name="connsiteY11" fmla="*/ 8036 h 45740"/>
                <a:gd name="connsiteX12" fmla="*/ 7580 w 19603"/>
                <a:gd name="connsiteY12" fmla="*/ 8036 h 45740"/>
                <a:gd name="connsiteX13" fmla="*/ 7972 w 19603"/>
                <a:gd name="connsiteY13" fmla="*/ 7644 h 45740"/>
                <a:gd name="connsiteX14" fmla="*/ 17251 w 19603"/>
                <a:gd name="connsiteY14" fmla="*/ 848 h 45740"/>
                <a:gd name="connsiteX15" fmla="*/ 21629 w 19603"/>
                <a:gd name="connsiteY15" fmla="*/ 456 h 45740"/>
                <a:gd name="connsiteX16" fmla="*/ 23916 w 19603"/>
                <a:gd name="connsiteY16" fmla="*/ 4181 h 45740"/>
                <a:gd name="connsiteX17" fmla="*/ 23785 w 19603"/>
                <a:gd name="connsiteY17" fmla="*/ 24307 h 45740"/>
                <a:gd name="connsiteX18" fmla="*/ 19146 w 19603"/>
                <a:gd name="connsiteY18" fmla="*/ 40773 h 45740"/>
                <a:gd name="connsiteX19" fmla="*/ 16140 w 19603"/>
                <a:gd name="connsiteY19" fmla="*/ 43714 h 45740"/>
                <a:gd name="connsiteX20" fmla="*/ 5097 w 19603"/>
                <a:gd name="connsiteY20" fmla="*/ 46328 h 45740"/>
                <a:gd name="connsiteX21" fmla="*/ 4117 w 19603"/>
                <a:gd name="connsiteY21" fmla="*/ 46458 h 45740"/>
                <a:gd name="connsiteX22" fmla="*/ 8364 w 19603"/>
                <a:gd name="connsiteY22" fmla="*/ 19602 h 45740"/>
                <a:gd name="connsiteX23" fmla="*/ 8429 w 19603"/>
                <a:gd name="connsiteY23" fmla="*/ 23065 h 45740"/>
                <a:gd name="connsiteX24" fmla="*/ 8429 w 19603"/>
                <a:gd name="connsiteY24" fmla="*/ 25287 h 45740"/>
                <a:gd name="connsiteX25" fmla="*/ 8364 w 19603"/>
                <a:gd name="connsiteY25" fmla="*/ 36983 h 45740"/>
                <a:gd name="connsiteX26" fmla="*/ 11762 w 19603"/>
                <a:gd name="connsiteY26" fmla="*/ 36134 h 45740"/>
                <a:gd name="connsiteX27" fmla="*/ 15552 w 19603"/>
                <a:gd name="connsiteY27" fmla="*/ 22673 h 45740"/>
                <a:gd name="connsiteX28" fmla="*/ 15552 w 19603"/>
                <a:gd name="connsiteY28" fmla="*/ 12479 h 45740"/>
                <a:gd name="connsiteX29" fmla="*/ 13265 w 19603"/>
                <a:gd name="connsiteY29" fmla="*/ 14178 h 45740"/>
                <a:gd name="connsiteX30" fmla="*/ 10978 w 19603"/>
                <a:gd name="connsiteY30" fmla="*/ 16531 h 45740"/>
                <a:gd name="connsiteX31" fmla="*/ 8364 w 19603"/>
                <a:gd name="connsiteY31" fmla="*/ 19602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9603" h="45740">
                  <a:moveTo>
                    <a:pt x="4117" y="46458"/>
                  </a:moveTo>
                  <a:cubicBezTo>
                    <a:pt x="3202" y="46458"/>
                    <a:pt x="2287" y="46132"/>
                    <a:pt x="1568" y="45543"/>
                  </a:cubicBezTo>
                  <a:cubicBezTo>
                    <a:pt x="588" y="44759"/>
                    <a:pt x="0" y="43518"/>
                    <a:pt x="0" y="42211"/>
                  </a:cubicBezTo>
                  <a:cubicBezTo>
                    <a:pt x="0" y="40381"/>
                    <a:pt x="65" y="31560"/>
                    <a:pt x="65" y="25287"/>
                  </a:cubicBezTo>
                  <a:cubicBezTo>
                    <a:pt x="65" y="21889"/>
                    <a:pt x="65" y="19798"/>
                    <a:pt x="0" y="19340"/>
                  </a:cubicBezTo>
                  <a:cubicBezTo>
                    <a:pt x="0" y="19275"/>
                    <a:pt x="0" y="19275"/>
                    <a:pt x="0" y="19275"/>
                  </a:cubicBezTo>
                  <a:lnTo>
                    <a:pt x="0" y="18818"/>
                  </a:lnTo>
                  <a:cubicBezTo>
                    <a:pt x="196" y="16661"/>
                    <a:pt x="719" y="15943"/>
                    <a:pt x="1242" y="15224"/>
                  </a:cubicBezTo>
                  <a:cubicBezTo>
                    <a:pt x="1438" y="15028"/>
                    <a:pt x="1634" y="14767"/>
                    <a:pt x="1764" y="14505"/>
                  </a:cubicBezTo>
                  <a:cubicBezTo>
                    <a:pt x="2483" y="13460"/>
                    <a:pt x="3398" y="12479"/>
                    <a:pt x="4182" y="11565"/>
                  </a:cubicBezTo>
                  <a:cubicBezTo>
                    <a:pt x="5489" y="10127"/>
                    <a:pt x="6730" y="8886"/>
                    <a:pt x="7253" y="8297"/>
                  </a:cubicBezTo>
                  <a:cubicBezTo>
                    <a:pt x="7384" y="8167"/>
                    <a:pt x="7515" y="8101"/>
                    <a:pt x="7515" y="8036"/>
                  </a:cubicBezTo>
                  <a:cubicBezTo>
                    <a:pt x="7515" y="8036"/>
                    <a:pt x="7515" y="8036"/>
                    <a:pt x="7580" y="8036"/>
                  </a:cubicBezTo>
                  <a:lnTo>
                    <a:pt x="7972" y="7644"/>
                  </a:lnTo>
                  <a:lnTo>
                    <a:pt x="17251" y="848"/>
                  </a:lnTo>
                  <a:cubicBezTo>
                    <a:pt x="18427" y="-132"/>
                    <a:pt x="20257" y="-263"/>
                    <a:pt x="21629" y="456"/>
                  </a:cubicBezTo>
                  <a:cubicBezTo>
                    <a:pt x="23001" y="1110"/>
                    <a:pt x="23916" y="2612"/>
                    <a:pt x="23916" y="4181"/>
                  </a:cubicBezTo>
                  <a:lnTo>
                    <a:pt x="23785" y="24307"/>
                  </a:lnTo>
                  <a:lnTo>
                    <a:pt x="19146" y="40773"/>
                  </a:lnTo>
                  <a:cubicBezTo>
                    <a:pt x="18754" y="42276"/>
                    <a:pt x="17578" y="43387"/>
                    <a:pt x="16140" y="43714"/>
                  </a:cubicBezTo>
                  <a:lnTo>
                    <a:pt x="5097" y="46328"/>
                  </a:lnTo>
                  <a:cubicBezTo>
                    <a:pt x="4770" y="46393"/>
                    <a:pt x="4443" y="46458"/>
                    <a:pt x="4117" y="46458"/>
                  </a:cubicBezTo>
                  <a:close/>
                  <a:moveTo>
                    <a:pt x="8364" y="19602"/>
                  </a:moveTo>
                  <a:cubicBezTo>
                    <a:pt x="8429" y="20517"/>
                    <a:pt x="8429" y="21628"/>
                    <a:pt x="8429" y="23065"/>
                  </a:cubicBezTo>
                  <a:cubicBezTo>
                    <a:pt x="8429" y="23719"/>
                    <a:pt x="8429" y="24437"/>
                    <a:pt x="8429" y="25287"/>
                  </a:cubicBezTo>
                  <a:cubicBezTo>
                    <a:pt x="8429" y="28685"/>
                    <a:pt x="8429" y="33193"/>
                    <a:pt x="8364" y="36983"/>
                  </a:cubicBezTo>
                  <a:lnTo>
                    <a:pt x="11762" y="36134"/>
                  </a:lnTo>
                  <a:lnTo>
                    <a:pt x="15552" y="22673"/>
                  </a:lnTo>
                  <a:lnTo>
                    <a:pt x="15552" y="12479"/>
                  </a:lnTo>
                  <a:lnTo>
                    <a:pt x="13265" y="14178"/>
                  </a:lnTo>
                  <a:cubicBezTo>
                    <a:pt x="12873" y="14505"/>
                    <a:pt x="12023" y="15420"/>
                    <a:pt x="10978" y="16531"/>
                  </a:cubicBezTo>
                  <a:cubicBezTo>
                    <a:pt x="9998" y="17576"/>
                    <a:pt x="8887" y="18883"/>
                    <a:pt x="8364" y="1960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57" name="Group 1756">
            <a:extLst>
              <a:ext uri="{FF2B5EF4-FFF2-40B4-BE49-F238E27FC236}">
                <a16:creationId xmlns:a16="http://schemas.microsoft.com/office/drawing/2014/main" id="{AE06892F-C63A-4388-B6C6-5483BB4CA81F}"/>
              </a:ext>
            </a:extLst>
          </p:cNvPr>
          <p:cNvGrpSpPr/>
          <p:nvPr/>
        </p:nvGrpSpPr>
        <p:grpSpPr>
          <a:xfrm>
            <a:off x="2125937" y="3573302"/>
            <a:ext cx="513931" cy="513930"/>
            <a:chOff x="2132434" y="3596128"/>
            <a:chExt cx="424736" cy="424735"/>
          </a:xfrm>
          <a:solidFill>
            <a:srgbClr val="FFFFFF"/>
          </a:solidFill>
        </p:grpSpPr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387D5DD5-BD17-4912-B290-C37F4CC587B5}"/>
                </a:ext>
              </a:extLst>
            </p:cNvPr>
            <p:cNvSpPr/>
            <p:nvPr/>
          </p:nvSpPr>
          <p:spPr>
            <a:xfrm>
              <a:off x="2315789" y="3660819"/>
              <a:ext cx="52275" cy="52275"/>
            </a:xfrm>
            <a:custGeom>
              <a:avLst/>
              <a:gdLst>
                <a:gd name="connsiteX0" fmla="*/ 27640 w 52275"/>
                <a:gd name="connsiteY0" fmla="*/ 55281 h 52275"/>
                <a:gd name="connsiteX1" fmla="*/ 5620 w 52275"/>
                <a:gd name="connsiteY1" fmla="*/ 44238 h 52275"/>
                <a:gd name="connsiteX2" fmla="*/ 2548 w 52275"/>
                <a:gd name="connsiteY2" fmla="*/ 39206 h 52275"/>
                <a:gd name="connsiteX3" fmla="*/ 0 w 52275"/>
                <a:gd name="connsiteY3" fmla="*/ 27706 h 52275"/>
                <a:gd name="connsiteX4" fmla="*/ 27640 w 52275"/>
                <a:gd name="connsiteY4" fmla="*/ 0 h 52275"/>
                <a:gd name="connsiteX5" fmla="*/ 44107 w 52275"/>
                <a:gd name="connsiteY5" fmla="*/ 5489 h 52275"/>
                <a:gd name="connsiteX6" fmla="*/ 44957 w 52275"/>
                <a:gd name="connsiteY6" fmla="*/ 11304 h 52275"/>
                <a:gd name="connsiteX7" fmla="*/ 39076 w 52275"/>
                <a:gd name="connsiteY7" fmla="*/ 12219 h 52275"/>
                <a:gd name="connsiteX8" fmla="*/ 27640 w 52275"/>
                <a:gd name="connsiteY8" fmla="*/ 8364 h 52275"/>
                <a:gd name="connsiteX9" fmla="*/ 8364 w 52275"/>
                <a:gd name="connsiteY9" fmla="*/ 27706 h 52275"/>
                <a:gd name="connsiteX10" fmla="*/ 10194 w 52275"/>
                <a:gd name="connsiteY10" fmla="*/ 35808 h 52275"/>
                <a:gd name="connsiteX11" fmla="*/ 12285 w 52275"/>
                <a:gd name="connsiteY11" fmla="*/ 39206 h 52275"/>
                <a:gd name="connsiteX12" fmla="*/ 27640 w 52275"/>
                <a:gd name="connsiteY12" fmla="*/ 46917 h 52275"/>
                <a:gd name="connsiteX13" fmla="*/ 46852 w 52275"/>
                <a:gd name="connsiteY13" fmla="*/ 27706 h 52275"/>
                <a:gd name="connsiteX14" fmla="*/ 45414 w 52275"/>
                <a:gd name="connsiteY14" fmla="*/ 20322 h 52275"/>
                <a:gd name="connsiteX15" fmla="*/ 45349 w 52275"/>
                <a:gd name="connsiteY15" fmla="*/ 20191 h 52275"/>
                <a:gd name="connsiteX16" fmla="*/ 47636 w 52275"/>
                <a:gd name="connsiteY16" fmla="*/ 14768 h 52275"/>
                <a:gd name="connsiteX17" fmla="*/ 53125 w 52275"/>
                <a:gd name="connsiteY17" fmla="*/ 16989 h 52275"/>
                <a:gd name="connsiteX18" fmla="*/ 55216 w 52275"/>
                <a:gd name="connsiteY18" fmla="*/ 27706 h 52275"/>
                <a:gd name="connsiteX19" fmla="*/ 27640 w 52275"/>
                <a:gd name="connsiteY19" fmla="*/ 55281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2275" h="52275">
                  <a:moveTo>
                    <a:pt x="27640" y="55281"/>
                  </a:moveTo>
                  <a:cubicBezTo>
                    <a:pt x="18884" y="55281"/>
                    <a:pt x="10651" y="51164"/>
                    <a:pt x="5620" y="44238"/>
                  </a:cubicBezTo>
                  <a:cubicBezTo>
                    <a:pt x="4313" y="42539"/>
                    <a:pt x="3267" y="40905"/>
                    <a:pt x="2548" y="39206"/>
                  </a:cubicBezTo>
                  <a:cubicBezTo>
                    <a:pt x="849" y="35547"/>
                    <a:pt x="0" y="31626"/>
                    <a:pt x="0" y="27706"/>
                  </a:cubicBezTo>
                  <a:cubicBezTo>
                    <a:pt x="0" y="12415"/>
                    <a:pt x="12415" y="0"/>
                    <a:pt x="27640" y="0"/>
                  </a:cubicBezTo>
                  <a:cubicBezTo>
                    <a:pt x="33587" y="0"/>
                    <a:pt x="39337" y="1895"/>
                    <a:pt x="44107" y="5489"/>
                  </a:cubicBezTo>
                  <a:cubicBezTo>
                    <a:pt x="45937" y="6861"/>
                    <a:pt x="46329" y="9475"/>
                    <a:pt x="44957" y="11304"/>
                  </a:cubicBezTo>
                  <a:cubicBezTo>
                    <a:pt x="43650" y="13134"/>
                    <a:pt x="40905" y="13526"/>
                    <a:pt x="39076" y="12219"/>
                  </a:cubicBezTo>
                  <a:cubicBezTo>
                    <a:pt x="35743" y="9671"/>
                    <a:pt x="31757" y="8364"/>
                    <a:pt x="27640" y="8364"/>
                  </a:cubicBezTo>
                  <a:cubicBezTo>
                    <a:pt x="16989" y="8429"/>
                    <a:pt x="8364" y="17055"/>
                    <a:pt x="8364" y="27706"/>
                  </a:cubicBezTo>
                  <a:cubicBezTo>
                    <a:pt x="8364" y="30450"/>
                    <a:pt x="8952" y="33129"/>
                    <a:pt x="10194" y="35808"/>
                  </a:cubicBezTo>
                  <a:cubicBezTo>
                    <a:pt x="10651" y="36854"/>
                    <a:pt x="11304" y="37965"/>
                    <a:pt x="12285" y="39206"/>
                  </a:cubicBezTo>
                  <a:cubicBezTo>
                    <a:pt x="15879" y="44107"/>
                    <a:pt x="21498" y="46917"/>
                    <a:pt x="27640" y="46917"/>
                  </a:cubicBezTo>
                  <a:cubicBezTo>
                    <a:pt x="38226" y="46851"/>
                    <a:pt x="46852" y="38226"/>
                    <a:pt x="46852" y="27706"/>
                  </a:cubicBezTo>
                  <a:cubicBezTo>
                    <a:pt x="46852" y="25092"/>
                    <a:pt x="46394" y="22609"/>
                    <a:pt x="45414" y="20322"/>
                  </a:cubicBezTo>
                  <a:cubicBezTo>
                    <a:pt x="45414" y="20256"/>
                    <a:pt x="45349" y="20256"/>
                    <a:pt x="45349" y="20191"/>
                  </a:cubicBezTo>
                  <a:cubicBezTo>
                    <a:pt x="44499" y="18035"/>
                    <a:pt x="45479" y="15617"/>
                    <a:pt x="47636" y="14768"/>
                  </a:cubicBezTo>
                  <a:cubicBezTo>
                    <a:pt x="49661" y="13853"/>
                    <a:pt x="52210" y="14898"/>
                    <a:pt x="53125" y="16989"/>
                  </a:cubicBezTo>
                  <a:cubicBezTo>
                    <a:pt x="54497" y="20387"/>
                    <a:pt x="55216" y="23981"/>
                    <a:pt x="55216" y="27706"/>
                  </a:cubicBezTo>
                  <a:cubicBezTo>
                    <a:pt x="55216" y="42866"/>
                    <a:pt x="42866" y="55281"/>
                    <a:pt x="27640" y="5528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1F94D6EA-7E00-4008-91AD-0CCE68A84D36}"/>
                </a:ext>
              </a:extLst>
            </p:cNvPr>
            <p:cNvSpPr/>
            <p:nvPr/>
          </p:nvSpPr>
          <p:spPr>
            <a:xfrm>
              <a:off x="2132434" y="3596128"/>
              <a:ext cx="424736" cy="424735"/>
            </a:xfrm>
            <a:custGeom>
              <a:avLst/>
              <a:gdLst>
                <a:gd name="connsiteX0" fmla="*/ 213283 w 424735"/>
                <a:gd name="connsiteY0" fmla="*/ 426565 h 424735"/>
                <a:gd name="connsiteX1" fmla="*/ 111869 w 424735"/>
                <a:gd name="connsiteY1" fmla="*/ 400950 h 424735"/>
                <a:gd name="connsiteX2" fmla="*/ 111607 w 424735"/>
                <a:gd name="connsiteY2" fmla="*/ 400820 h 424735"/>
                <a:gd name="connsiteX3" fmla="*/ 111542 w 424735"/>
                <a:gd name="connsiteY3" fmla="*/ 400754 h 424735"/>
                <a:gd name="connsiteX4" fmla="*/ 111281 w 424735"/>
                <a:gd name="connsiteY4" fmla="*/ 400558 h 424735"/>
                <a:gd name="connsiteX5" fmla="*/ 47897 w 424735"/>
                <a:gd name="connsiteY5" fmla="*/ 347956 h 424735"/>
                <a:gd name="connsiteX6" fmla="*/ 8952 w 424735"/>
                <a:gd name="connsiteY6" fmla="*/ 274510 h 424735"/>
                <a:gd name="connsiteX7" fmla="*/ 11762 w 424735"/>
                <a:gd name="connsiteY7" fmla="*/ 269348 h 424735"/>
                <a:gd name="connsiteX8" fmla="*/ 16924 w 424735"/>
                <a:gd name="connsiteY8" fmla="*/ 272158 h 424735"/>
                <a:gd name="connsiteX9" fmla="*/ 115463 w 424735"/>
                <a:gd name="connsiteY9" fmla="*/ 393371 h 424735"/>
                <a:gd name="connsiteX10" fmla="*/ 115855 w 424735"/>
                <a:gd name="connsiteY10" fmla="*/ 393632 h 424735"/>
                <a:gd name="connsiteX11" fmla="*/ 213283 w 424735"/>
                <a:gd name="connsiteY11" fmla="*/ 418201 h 424735"/>
                <a:gd name="connsiteX12" fmla="*/ 237852 w 424735"/>
                <a:gd name="connsiteY12" fmla="*/ 416764 h 424735"/>
                <a:gd name="connsiteX13" fmla="*/ 242491 w 424735"/>
                <a:gd name="connsiteY13" fmla="*/ 420423 h 424735"/>
                <a:gd name="connsiteX14" fmla="*/ 238832 w 424735"/>
                <a:gd name="connsiteY14" fmla="*/ 425062 h 424735"/>
                <a:gd name="connsiteX15" fmla="*/ 213283 w 424735"/>
                <a:gd name="connsiteY15" fmla="*/ 426565 h 424735"/>
                <a:gd name="connsiteX16" fmla="*/ 250725 w 424735"/>
                <a:gd name="connsiteY16" fmla="*/ 423233 h 424735"/>
                <a:gd name="connsiteX17" fmla="*/ 246608 w 424735"/>
                <a:gd name="connsiteY17" fmla="*/ 419770 h 424735"/>
                <a:gd name="connsiteX18" fmla="*/ 247327 w 424735"/>
                <a:gd name="connsiteY18" fmla="*/ 416633 h 424735"/>
                <a:gd name="connsiteX19" fmla="*/ 250006 w 424735"/>
                <a:gd name="connsiteY19" fmla="*/ 414934 h 424735"/>
                <a:gd name="connsiteX20" fmla="*/ 254841 w 424735"/>
                <a:gd name="connsiteY20" fmla="*/ 418267 h 424735"/>
                <a:gd name="connsiteX21" fmla="*/ 251640 w 424735"/>
                <a:gd name="connsiteY21" fmla="*/ 423102 h 424735"/>
                <a:gd name="connsiteX22" fmla="*/ 251509 w 424735"/>
                <a:gd name="connsiteY22" fmla="*/ 423167 h 424735"/>
                <a:gd name="connsiteX23" fmla="*/ 250725 w 424735"/>
                <a:gd name="connsiteY23" fmla="*/ 423233 h 424735"/>
                <a:gd name="connsiteX24" fmla="*/ 263009 w 424735"/>
                <a:gd name="connsiteY24" fmla="*/ 420619 h 424735"/>
                <a:gd name="connsiteX25" fmla="*/ 258958 w 424735"/>
                <a:gd name="connsiteY25" fmla="*/ 417417 h 424735"/>
                <a:gd name="connsiteX26" fmla="*/ 262029 w 424735"/>
                <a:gd name="connsiteY26" fmla="*/ 412386 h 424735"/>
                <a:gd name="connsiteX27" fmla="*/ 281436 w 424735"/>
                <a:gd name="connsiteY27" fmla="*/ 406570 h 424735"/>
                <a:gd name="connsiteX28" fmla="*/ 365861 w 424735"/>
                <a:gd name="connsiteY28" fmla="*/ 350047 h 424735"/>
                <a:gd name="connsiteX29" fmla="*/ 371807 w 424735"/>
                <a:gd name="connsiteY29" fmla="*/ 349721 h 424735"/>
                <a:gd name="connsiteX30" fmla="*/ 373179 w 424735"/>
                <a:gd name="connsiteY30" fmla="*/ 352596 h 424735"/>
                <a:gd name="connsiteX31" fmla="*/ 372134 w 424735"/>
                <a:gd name="connsiteY31" fmla="*/ 355667 h 424735"/>
                <a:gd name="connsiteX32" fmla="*/ 284181 w 424735"/>
                <a:gd name="connsiteY32" fmla="*/ 414477 h 424735"/>
                <a:gd name="connsiteX33" fmla="*/ 263990 w 424735"/>
                <a:gd name="connsiteY33" fmla="*/ 420488 h 424735"/>
                <a:gd name="connsiteX34" fmla="*/ 263009 w 424735"/>
                <a:gd name="connsiteY34" fmla="*/ 420619 h 424735"/>
                <a:gd name="connsiteX35" fmla="*/ 377100 w 424735"/>
                <a:gd name="connsiteY35" fmla="*/ 347434 h 424735"/>
                <a:gd name="connsiteX36" fmla="*/ 374486 w 424735"/>
                <a:gd name="connsiteY36" fmla="*/ 346519 h 424735"/>
                <a:gd name="connsiteX37" fmla="*/ 373833 w 424735"/>
                <a:gd name="connsiteY37" fmla="*/ 340638 h 424735"/>
                <a:gd name="connsiteX38" fmla="*/ 407419 w 424735"/>
                <a:gd name="connsiteY38" fmla="*/ 279019 h 424735"/>
                <a:gd name="connsiteX39" fmla="*/ 418201 w 424735"/>
                <a:gd name="connsiteY39" fmla="*/ 213283 h 424735"/>
                <a:gd name="connsiteX40" fmla="*/ 383177 w 424735"/>
                <a:gd name="connsiteY40" fmla="*/ 98735 h 424735"/>
                <a:gd name="connsiteX41" fmla="*/ 382589 w 424735"/>
                <a:gd name="connsiteY41" fmla="*/ 97885 h 424735"/>
                <a:gd name="connsiteX42" fmla="*/ 382458 w 424735"/>
                <a:gd name="connsiteY42" fmla="*/ 97624 h 424735"/>
                <a:gd name="connsiteX43" fmla="*/ 361679 w 424735"/>
                <a:gd name="connsiteY43" fmla="*/ 72074 h 424735"/>
                <a:gd name="connsiteX44" fmla="*/ 288886 w 424735"/>
                <a:gd name="connsiteY44" fmla="*/ 22740 h 424735"/>
                <a:gd name="connsiteX45" fmla="*/ 286533 w 424735"/>
                <a:gd name="connsiteY45" fmla="*/ 20518 h 424735"/>
                <a:gd name="connsiteX46" fmla="*/ 286533 w 424735"/>
                <a:gd name="connsiteY46" fmla="*/ 17316 h 424735"/>
                <a:gd name="connsiteX47" fmla="*/ 291957 w 424735"/>
                <a:gd name="connsiteY47" fmla="*/ 15029 h 424735"/>
                <a:gd name="connsiteX48" fmla="*/ 367756 w 424735"/>
                <a:gd name="connsiteY48" fmla="*/ 66324 h 424735"/>
                <a:gd name="connsiteX49" fmla="*/ 389254 w 424735"/>
                <a:gd name="connsiteY49" fmla="*/ 92854 h 424735"/>
                <a:gd name="connsiteX50" fmla="*/ 389973 w 424735"/>
                <a:gd name="connsiteY50" fmla="*/ 93834 h 424735"/>
                <a:gd name="connsiteX51" fmla="*/ 390103 w 424735"/>
                <a:gd name="connsiteY51" fmla="*/ 94095 h 424735"/>
                <a:gd name="connsiteX52" fmla="*/ 426565 w 424735"/>
                <a:gd name="connsiteY52" fmla="*/ 213283 h 424735"/>
                <a:gd name="connsiteX53" fmla="*/ 415326 w 424735"/>
                <a:gd name="connsiteY53" fmla="*/ 281698 h 424735"/>
                <a:gd name="connsiteX54" fmla="*/ 380367 w 424735"/>
                <a:gd name="connsiteY54" fmla="*/ 345866 h 424735"/>
                <a:gd name="connsiteX55" fmla="*/ 377100 w 424735"/>
                <a:gd name="connsiteY55" fmla="*/ 347434 h 424735"/>
                <a:gd name="connsiteX56" fmla="*/ 9736 w 424735"/>
                <a:gd name="connsiteY56" fmla="*/ 265362 h 424735"/>
                <a:gd name="connsiteX57" fmla="*/ 5620 w 424735"/>
                <a:gd name="connsiteY57" fmla="*/ 262160 h 424735"/>
                <a:gd name="connsiteX58" fmla="*/ 2287 w 424735"/>
                <a:gd name="connsiteY58" fmla="*/ 244452 h 424735"/>
                <a:gd name="connsiteX59" fmla="*/ 2287 w 424735"/>
                <a:gd name="connsiteY59" fmla="*/ 244321 h 424735"/>
                <a:gd name="connsiteX60" fmla="*/ 0 w 424735"/>
                <a:gd name="connsiteY60" fmla="*/ 213283 h 424735"/>
                <a:gd name="connsiteX61" fmla="*/ 14310 w 424735"/>
                <a:gd name="connsiteY61" fmla="*/ 136373 h 424735"/>
                <a:gd name="connsiteX62" fmla="*/ 14310 w 424735"/>
                <a:gd name="connsiteY62" fmla="*/ 136308 h 424735"/>
                <a:gd name="connsiteX63" fmla="*/ 19669 w 424735"/>
                <a:gd name="connsiteY63" fmla="*/ 134020 h 424735"/>
                <a:gd name="connsiteX64" fmla="*/ 22086 w 424735"/>
                <a:gd name="connsiteY64" fmla="*/ 139379 h 424735"/>
                <a:gd name="connsiteX65" fmla="*/ 8364 w 424735"/>
                <a:gd name="connsiteY65" fmla="*/ 213283 h 424735"/>
                <a:gd name="connsiteX66" fmla="*/ 10586 w 424735"/>
                <a:gd name="connsiteY66" fmla="*/ 243145 h 424735"/>
                <a:gd name="connsiteX67" fmla="*/ 10586 w 424735"/>
                <a:gd name="connsiteY67" fmla="*/ 243276 h 424735"/>
                <a:gd name="connsiteX68" fmla="*/ 13788 w 424735"/>
                <a:gd name="connsiteY68" fmla="*/ 260265 h 424735"/>
                <a:gd name="connsiteX69" fmla="*/ 10651 w 424735"/>
                <a:gd name="connsiteY69" fmla="*/ 265296 h 424735"/>
                <a:gd name="connsiteX70" fmla="*/ 9736 w 424735"/>
                <a:gd name="connsiteY70" fmla="*/ 265362 h 424735"/>
                <a:gd name="connsiteX71" fmla="*/ 210996 w 424735"/>
                <a:gd name="connsiteY71" fmla="*/ 218379 h 424735"/>
                <a:gd name="connsiteX72" fmla="*/ 208251 w 424735"/>
                <a:gd name="connsiteY72" fmla="*/ 217399 h 424735"/>
                <a:gd name="connsiteX73" fmla="*/ 200737 w 424735"/>
                <a:gd name="connsiteY73" fmla="*/ 210538 h 424735"/>
                <a:gd name="connsiteX74" fmla="*/ 173423 w 424735"/>
                <a:gd name="connsiteY74" fmla="*/ 180415 h 424735"/>
                <a:gd name="connsiteX75" fmla="*/ 173423 w 424735"/>
                <a:gd name="connsiteY75" fmla="*/ 180415 h 424735"/>
                <a:gd name="connsiteX76" fmla="*/ 173227 w 424735"/>
                <a:gd name="connsiteY76" fmla="*/ 180153 h 424735"/>
                <a:gd name="connsiteX77" fmla="*/ 172835 w 424735"/>
                <a:gd name="connsiteY77" fmla="*/ 179631 h 424735"/>
                <a:gd name="connsiteX78" fmla="*/ 172769 w 424735"/>
                <a:gd name="connsiteY78" fmla="*/ 179565 h 424735"/>
                <a:gd name="connsiteX79" fmla="*/ 171528 w 424735"/>
                <a:gd name="connsiteY79" fmla="*/ 177866 h 424735"/>
                <a:gd name="connsiteX80" fmla="*/ 171136 w 424735"/>
                <a:gd name="connsiteY80" fmla="*/ 177344 h 424735"/>
                <a:gd name="connsiteX81" fmla="*/ 170025 w 424735"/>
                <a:gd name="connsiteY81" fmla="*/ 175775 h 424735"/>
                <a:gd name="connsiteX82" fmla="*/ 169698 w 424735"/>
                <a:gd name="connsiteY82" fmla="*/ 175318 h 424735"/>
                <a:gd name="connsiteX83" fmla="*/ 169437 w 424735"/>
                <a:gd name="connsiteY83" fmla="*/ 174926 h 424735"/>
                <a:gd name="connsiteX84" fmla="*/ 169110 w 424735"/>
                <a:gd name="connsiteY84" fmla="*/ 174468 h 424735"/>
                <a:gd name="connsiteX85" fmla="*/ 168849 w 424735"/>
                <a:gd name="connsiteY85" fmla="*/ 174142 h 424735"/>
                <a:gd name="connsiteX86" fmla="*/ 168522 w 424735"/>
                <a:gd name="connsiteY86" fmla="*/ 173619 h 424735"/>
                <a:gd name="connsiteX87" fmla="*/ 168326 w 424735"/>
                <a:gd name="connsiteY87" fmla="*/ 173357 h 424735"/>
                <a:gd name="connsiteX88" fmla="*/ 167346 w 424735"/>
                <a:gd name="connsiteY88" fmla="*/ 171920 h 424735"/>
                <a:gd name="connsiteX89" fmla="*/ 167215 w 424735"/>
                <a:gd name="connsiteY89" fmla="*/ 171789 h 424735"/>
                <a:gd name="connsiteX90" fmla="*/ 167084 w 424735"/>
                <a:gd name="connsiteY90" fmla="*/ 171528 h 424735"/>
                <a:gd name="connsiteX91" fmla="*/ 166758 w 424735"/>
                <a:gd name="connsiteY91" fmla="*/ 171071 h 424735"/>
                <a:gd name="connsiteX92" fmla="*/ 166170 w 424735"/>
                <a:gd name="connsiteY92" fmla="*/ 170221 h 424735"/>
                <a:gd name="connsiteX93" fmla="*/ 165843 w 424735"/>
                <a:gd name="connsiteY93" fmla="*/ 169633 h 424735"/>
                <a:gd name="connsiteX94" fmla="*/ 165647 w 424735"/>
                <a:gd name="connsiteY94" fmla="*/ 169372 h 424735"/>
                <a:gd name="connsiteX95" fmla="*/ 165582 w 424735"/>
                <a:gd name="connsiteY95" fmla="*/ 169241 h 424735"/>
                <a:gd name="connsiteX96" fmla="*/ 145129 w 424735"/>
                <a:gd name="connsiteY96" fmla="*/ 124153 h 424735"/>
                <a:gd name="connsiteX97" fmla="*/ 144672 w 424735"/>
                <a:gd name="connsiteY97" fmla="*/ 122324 h 424735"/>
                <a:gd name="connsiteX98" fmla="*/ 144672 w 424735"/>
                <a:gd name="connsiteY98" fmla="*/ 122193 h 424735"/>
                <a:gd name="connsiteX99" fmla="*/ 144672 w 424735"/>
                <a:gd name="connsiteY99" fmla="*/ 122128 h 424735"/>
                <a:gd name="connsiteX100" fmla="*/ 144475 w 424735"/>
                <a:gd name="connsiteY100" fmla="*/ 121409 h 424735"/>
                <a:gd name="connsiteX101" fmla="*/ 144410 w 424735"/>
                <a:gd name="connsiteY101" fmla="*/ 121213 h 424735"/>
                <a:gd name="connsiteX102" fmla="*/ 144279 w 424735"/>
                <a:gd name="connsiteY102" fmla="*/ 120560 h 424735"/>
                <a:gd name="connsiteX103" fmla="*/ 144214 w 424735"/>
                <a:gd name="connsiteY103" fmla="*/ 120298 h 424735"/>
                <a:gd name="connsiteX104" fmla="*/ 144083 w 424735"/>
                <a:gd name="connsiteY104" fmla="*/ 119645 h 424735"/>
                <a:gd name="connsiteX105" fmla="*/ 144018 w 424735"/>
                <a:gd name="connsiteY105" fmla="*/ 119318 h 424735"/>
                <a:gd name="connsiteX106" fmla="*/ 143169 w 424735"/>
                <a:gd name="connsiteY106" fmla="*/ 115397 h 424735"/>
                <a:gd name="connsiteX107" fmla="*/ 143495 w 424735"/>
                <a:gd name="connsiteY107" fmla="*/ 115201 h 424735"/>
                <a:gd name="connsiteX108" fmla="*/ 143169 w 424735"/>
                <a:gd name="connsiteY108" fmla="*/ 115267 h 424735"/>
                <a:gd name="connsiteX109" fmla="*/ 142973 w 424735"/>
                <a:gd name="connsiteY109" fmla="*/ 114352 h 424735"/>
                <a:gd name="connsiteX110" fmla="*/ 141078 w 424735"/>
                <a:gd name="connsiteY110" fmla="*/ 99388 h 424735"/>
                <a:gd name="connsiteX111" fmla="*/ 140751 w 424735"/>
                <a:gd name="connsiteY111" fmla="*/ 92396 h 424735"/>
                <a:gd name="connsiteX112" fmla="*/ 153689 w 424735"/>
                <a:gd name="connsiteY112" fmla="*/ 51687 h 424735"/>
                <a:gd name="connsiteX113" fmla="*/ 153820 w 424735"/>
                <a:gd name="connsiteY113" fmla="*/ 51491 h 424735"/>
                <a:gd name="connsiteX114" fmla="*/ 161204 w 424735"/>
                <a:gd name="connsiteY114" fmla="*/ 42735 h 424735"/>
                <a:gd name="connsiteX115" fmla="*/ 162118 w 424735"/>
                <a:gd name="connsiteY115" fmla="*/ 41885 h 424735"/>
                <a:gd name="connsiteX116" fmla="*/ 162380 w 424735"/>
                <a:gd name="connsiteY116" fmla="*/ 41624 h 424735"/>
                <a:gd name="connsiteX117" fmla="*/ 162641 w 424735"/>
                <a:gd name="connsiteY117" fmla="*/ 41363 h 424735"/>
                <a:gd name="connsiteX118" fmla="*/ 172639 w 424735"/>
                <a:gd name="connsiteY118" fmla="*/ 33456 h 424735"/>
                <a:gd name="connsiteX119" fmla="*/ 172769 w 424735"/>
                <a:gd name="connsiteY119" fmla="*/ 33391 h 424735"/>
                <a:gd name="connsiteX120" fmla="*/ 187602 w 424735"/>
                <a:gd name="connsiteY120" fmla="*/ 26072 h 424735"/>
                <a:gd name="connsiteX121" fmla="*/ 187602 w 424735"/>
                <a:gd name="connsiteY121" fmla="*/ 26072 h 424735"/>
                <a:gd name="connsiteX122" fmla="*/ 189171 w 424735"/>
                <a:gd name="connsiteY122" fmla="*/ 25484 h 424735"/>
                <a:gd name="connsiteX123" fmla="*/ 189301 w 424735"/>
                <a:gd name="connsiteY123" fmla="*/ 25484 h 424735"/>
                <a:gd name="connsiteX124" fmla="*/ 190870 w 424735"/>
                <a:gd name="connsiteY124" fmla="*/ 24961 h 424735"/>
                <a:gd name="connsiteX125" fmla="*/ 191654 w 424735"/>
                <a:gd name="connsiteY125" fmla="*/ 24765 h 424735"/>
                <a:gd name="connsiteX126" fmla="*/ 191784 w 424735"/>
                <a:gd name="connsiteY126" fmla="*/ 24700 h 424735"/>
                <a:gd name="connsiteX127" fmla="*/ 193353 w 424735"/>
                <a:gd name="connsiteY127" fmla="*/ 24308 h 424735"/>
                <a:gd name="connsiteX128" fmla="*/ 193483 w 424735"/>
                <a:gd name="connsiteY128" fmla="*/ 24569 h 424735"/>
                <a:gd name="connsiteX129" fmla="*/ 193418 w 424735"/>
                <a:gd name="connsiteY129" fmla="*/ 24308 h 424735"/>
                <a:gd name="connsiteX130" fmla="*/ 194333 w 424735"/>
                <a:gd name="connsiteY130" fmla="*/ 24047 h 424735"/>
                <a:gd name="connsiteX131" fmla="*/ 195052 w 424735"/>
                <a:gd name="connsiteY131" fmla="*/ 23851 h 424735"/>
                <a:gd name="connsiteX132" fmla="*/ 195182 w 424735"/>
                <a:gd name="connsiteY132" fmla="*/ 23851 h 424735"/>
                <a:gd name="connsiteX133" fmla="*/ 196162 w 424735"/>
                <a:gd name="connsiteY133" fmla="*/ 23655 h 424735"/>
                <a:gd name="connsiteX134" fmla="*/ 196751 w 424735"/>
                <a:gd name="connsiteY134" fmla="*/ 23524 h 424735"/>
                <a:gd name="connsiteX135" fmla="*/ 199364 w 424735"/>
                <a:gd name="connsiteY135" fmla="*/ 23001 h 424735"/>
                <a:gd name="connsiteX136" fmla="*/ 199495 w 424735"/>
                <a:gd name="connsiteY136" fmla="*/ 23001 h 424735"/>
                <a:gd name="connsiteX137" fmla="*/ 200148 w 424735"/>
                <a:gd name="connsiteY137" fmla="*/ 22870 h 424735"/>
                <a:gd name="connsiteX138" fmla="*/ 200998 w 424735"/>
                <a:gd name="connsiteY138" fmla="*/ 22740 h 424735"/>
                <a:gd name="connsiteX139" fmla="*/ 201259 w 424735"/>
                <a:gd name="connsiteY139" fmla="*/ 22740 h 424735"/>
                <a:gd name="connsiteX140" fmla="*/ 201978 w 424735"/>
                <a:gd name="connsiteY140" fmla="*/ 22609 h 424735"/>
                <a:gd name="connsiteX141" fmla="*/ 202174 w 424735"/>
                <a:gd name="connsiteY141" fmla="*/ 22609 h 424735"/>
                <a:gd name="connsiteX142" fmla="*/ 203742 w 424735"/>
                <a:gd name="connsiteY142" fmla="*/ 22413 h 424735"/>
                <a:gd name="connsiteX143" fmla="*/ 203873 w 424735"/>
                <a:gd name="connsiteY143" fmla="*/ 22413 h 424735"/>
                <a:gd name="connsiteX144" fmla="*/ 204592 w 424735"/>
                <a:gd name="connsiteY144" fmla="*/ 22348 h 424735"/>
                <a:gd name="connsiteX145" fmla="*/ 204788 w 424735"/>
                <a:gd name="connsiteY145" fmla="*/ 22348 h 424735"/>
                <a:gd name="connsiteX146" fmla="*/ 205441 w 424735"/>
                <a:gd name="connsiteY146" fmla="*/ 22282 h 424735"/>
                <a:gd name="connsiteX147" fmla="*/ 206422 w 424735"/>
                <a:gd name="connsiteY147" fmla="*/ 22217 h 424735"/>
                <a:gd name="connsiteX148" fmla="*/ 206552 w 424735"/>
                <a:gd name="connsiteY148" fmla="*/ 22217 h 424735"/>
                <a:gd name="connsiteX149" fmla="*/ 208120 w 424735"/>
                <a:gd name="connsiteY149" fmla="*/ 22086 h 424735"/>
                <a:gd name="connsiteX150" fmla="*/ 208316 w 424735"/>
                <a:gd name="connsiteY150" fmla="*/ 22086 h 424735"/>
                <a:gd name="connsiteX151" fmla="*/ 209297 w 424735"/>
                <a:gd name="connsiteY151" fmla="*/ 22086 h 424735"/>
                <a:gd name="connsiteX152" fmla="*/ 209950 w 424735"/>
                <a:gd name="connsiteY152" fmla="*/ 22086 h 424735"/>
                <a:gd name="connsiteX153" fmla="*/ 210146 w 424735"/>
                <a:gd name="connsiteY153" fmla="*/ 22086 h 424735"/>
                <a:gd name="connsiteX154" fmla="*/ 210996 w 424735"/>
                <a:gd name="connsiteY154" fmla="*/ 22086 h 424735"/>
                <a:gd name="connsiteX155" fmla="*/ 281175 w 424735"/>
                <a:gd name="connsiteY155" fmla="*/ 88541 h 424735"/>
                <a:gd name="connsiteX156" fmla="*/ 281240 w 424735"/>
                <a:gd name="connsiteY156" fmla="*/ 92462 h 424735"/>
                <a:gd name="connsiteX157" fmla="*/ 280326 w 424735"/>
                <a:gd name="connsiteY157" fmla="*/ 105596 h 424735"/>
                <a:gd name="connsiteX158" fmla="*/ 280195 w 424735"/>
                <a:gd name="connsiteY158" fmla="*/ 106641 h 424735"/>
                <a:gd name="connsiteX159" fmla="*/ 280195 w 424735"/>
                <a:gd name="connsiteY159" fmla="*/ 106903 h 424735"/>
                <a:gd name="connsiteX160" fmla="*/ 280064 w 424735"/>
                <a:gd name="connsiteY160" fmla="*/ 107687 h 424735"/>
                <a:gd name="connsiteX161" fmla="*/ 279999 w 424735"/>
                <a:gd name="connsiteY161" fmla="*/ 108144 h 424735"/>
                <a:gd name="connsiteX162" fmla="*/ 279933 w 424735"/>
                <a:gd name="connsiteY162" fmla="*/ 108732 h 424735"/>
                <a:gd name="connsiteX163" fmla="*/ 279868 w 424735"/>
                <a:gd name="connsiteY163" fmla="*/ 109059 h 424735"/>
                <a:gd name="connsiteX164" fmla="*/ 277777 w 424735"/>
                <a:gd name="connsiteY164" fmla="*/ 120494 h 424735"/>
                <a:gd name="connsiteX165" fmla="*/ 277646 w 424735"/>
                <a:gd name="connsiteY165" fmla="*/ 120821 h 424735"/>
                <a:gd name="connsiteX166" fmla="*/ 277516 w 424735"/>
                <a:gd name="connsiteY166" fmla="*/ 121344 h 424735"/>
                <a:gd name="connsiteX167" fmla="*/ 276209 w 424735"/>
                <a:gd name="connsiteY167" fmla="*/ 126506 h 424735"/>
                <a:gd name="connsiteX168" fmla="*/ 276144 w 424735"/>
                <a:gd name="connsiteY168" fmla="*/ 126767 h 424735"/>
                <a:gd name="connsiteX169" fmla="*/ 274575 w 424735"/>
                <a:gd name="connsiteY169" fmla="*/ 131799 h 424735"/>
                <a:gd name="connsiteX170" fmla="*/ 274510 w 424735"/>
                <a:gd name="connsiteY170" fmla="*/ 132125 h 424735"/>
                <a:gd name="connsiteX171" fmla="*/ 274444 w 424735"/>
                <a:gd name="connsiteY171" fmla="*/ 132256 h 424735"/>
                <a:gd name="connsiteX172" fmla="*/ 274314 w 424735"/>
                <a:gd name="connsiteY172" fmla="*/ 132713 h 424735"/>
                <a:gd name="connsiteX173" fmla="*/ 274118 w 424735"/>
                <a:gd name="connsiteY173" fmla="*/ 133302 h 424735"/>
                <a:gd name="connsiteX174" fmla="*/ 273987 w 424735"/>
                <a:gd name="connsiteY174" fmla="*/ 133628 h 424735"/>
                <a:gd name="connsiteX175" fmla="*/ 273660 w 424735"/>
                <a:gd name="connsiteY175" fmla="*/ 134543 h 424735"/>
                <a:gd name="connsiteX176" fmla="*/ 273464 w 424735"/>
                <a:gd name="connsiteY176" fmla="*/ 135066 h 424735"/>
                <a:gd name="connsiteX177" fmla="*/ 273334 w 424735"/>
                <a:gd name="connsiteY177" fmla="*/ 135589 h 424735"/>
                <a:gd name="connsiteX178" fmla="*/ 273072 w 424735"/>
                <a:gd name="connsiteY178" fmla="*/ 136242 h 424735"/>
                <a:gd name="connsiteX179" fmla="*/ 272942 w 424735"/>
                <a:gd name="connsiteY179" fmla="*/ 136634 h 424735"/>
                <a:gd name="connsiteX180" fmla="*/ 272680 w 424735"/>
                <a:gd name="connsiteY180" fmla="*/ 137222 h 424735"/>
                <a:gd name="connsiteX181" fmla="*/ 272615 w 424735"/>
                <a:gd name="connsiteY181" fmla="*/ 137549 h 424735"/>
                <a:gd name="connsiteX182" fmla="*/ 272484 w 424735"/>
                <a:gd name="connsiteY182" fmla="*/ 137745 h 424735"/>
                <a:gd name="connsiteX183" fmla="*/ 272354 w 424735"/>
                <a:gd name="connsiteY183" fmla="*/ 138203 h 424735"/>
                <a:gd name="connsiteX184" fmla="*/ 272223 w 424735"/>
                <a:gd name="connsiteY184" fmla="*/ 138595 h 424735"/>
                <a:gd name="connsiteX185" fmla="*/ 272027 w 424735"/>
                <a:gd name="connsiteY185" fmla="*/ 138921 h 424735"/>
                <a:gd name="connsiteX186" fmla="*/ 271831 w 424735"/>
                <a:gd name="connsiteY186" fmla="*/ 139509 h 424735"/>
                <a:gd name="connsiteX187" fmla="*/ 271700 w 424735"/>
                <a:gd name="connsiteY187" fmla="*/ 139901 h 424735"/>
                <a:gd name="connsiteX188" fmla="*/ 256998 w 424735"/>
                <a:gd name="connsiteY188" fmla="*/ 168326 h 424735"/>
                <a:gd name="connsiteX189" fmla="*/ 251182 w 424735"/>
                <a:gd name="connsiteY189" fmla="*/ 176821 h 424735"/>
                <a:gd name="connsiteX190" fmla="*/ 250986 w 424735"/>
                <a:gd name="connsiteY190" fmla="*/ 177082 h 424735"/>
                <a:gd name="connsiteX191" fmla="*/ 236806 w 424735"/>
                <a:gd name="connsiteY191" fmla="*/ 194594 h 424735"/>
                <a:gd name="connsiteX192" fmla="*/ 213740 w 424735"/>
                <a:gd name="connsiteY192" fmla="*/ 217334 h 424735"/>
                <a:gd name="connsiteX193" fmla="*/ 210996 w 424735"/>
                <a:gd name="connsiteY193" fmla="*/ 218379 h 424735"/>
                <a:gd name="connsiteX194" fmla="*/ 167803 w 424735"/>
                <a:gd name="connsiteY194" fmla="*/ 156956 h 424735"/>
                <a:gd name="connsiteX195" fmla="*/ 168065 w 424735"/>
                <a:gd name="connsiteY195" fmla="*/ 157413 h 424735"/>
                <a:gd name="connsiteX196" fmla="*/ 168326 w 424735"/>
                <a:gd name="connsiteY196" fmla="*/ 157806 h 424735"/>
                <a:gd name="connsiteX197" fmla="*/ 168718 w 424735"/>
                <a:gd name="connsiteY197" fmla="*/ 158459 h 424735"/>
                <a:gd name="connsiteX198" fmla="*/ 168783 w 424735"/>
                <a:gd name="connsiteY198" fmla="*/ 158655 h 424735"/>
                <a:gd name="connsiteX199" fmla="*/ 169306 w 424735"/>
                <a:gd name="connsiteY199" fmla="*/ 159505 h 424735"/>
                <a:gd name="connsiteX200" fmla="*/ 169698 w 424735"/>
                <a:gd name="connsiteY200" fmla="*/ 160093 h 424735"/>
                <a:gd name="connsiteX201" fmla="*/ 169764 w 424735"/>
                <a:gd name="connsiteY201" fmla="*/ 160223 h 424735"/>
                <a:gd name="connsiteX202" fmla="*/ 169829 w 424735"/>
                <a:gd name="connsiteY202" fmla="*/ 160354 h 424735"/>
                <a:gd name="connsiteX203" fmla="*/ 170156 w 424735"/>
                <a:gd name="connsiteY203" fmla="*/ 160877 h 424735"/>
                <a:gd name="connsiteX204" fmla="*/ 170352 w 424735"/>
                <a:gd name="connsiteY204" fmla="*/ 161269 h 424735"/>
                <a:gd name="connsiteX205" fmla="*/ 172051 w 424735"/>
                <a:gd name="connsiteY205" fmla="*/ 163883 h 424735"/>
                <a:gd name="connsiteX206" fmla="*/ 172116 w 424735"/>
                <a:gd name="connsiteY206" fmla="*/ 164013 h 424735"/>
                <a:gd name="connsiteX207" fmla="*/ 172573 w 424735"/>
                <a:gd name="connsiteY207" fmla="*/ 164667 h 424735"/>
                <a:gd name="connsiteX208" fmla="*/ 172639 w 424735"/>
                <a:gd name="connsiteY208" fmla="*/ 164797 h 424735"/>
                <a:gd name="connsiteX209" fmla="*/ 206487 w 424735"/>
                <a:gd name="connsiteY209" fmla="*/ 204461 h 424735"/>
                <a:gd name="connsiteX210" fmla="*/ 210996 w 424735"/>
                <a:gd name="connsiteY210" fmla="*/ 208643 h 424735"/>
                <a:gd name="connsiteX211" fmla="*/ 230533 w 424735"/>
                <a:gd name="connsiteY211" fmla="*/ 188975 h 424735"/>
                <a:gd name="connsiteX212" fmla="*/ 243537 w 424735"/>
                <a:gd name="connsiteY212" fmla="*/ 173096 h 424735"/>
                <a:gd name="connsiteX213" fmla="*/ 243668 w 424735"/>
                <a:gd name="connsiteY213" fmla="*/ 172900 h 424735"/>
                <a:gd name="connsiteX214" fmla="*/ 243864 w 424735"/>
                <a:gd name="connsiteY214" fmla="*/ 172639 h 424735"/>
                <a:gd name="connsiteX215" fmla="*/ 244452 w 424735"/>
                <a:gd name="connsiteY215" fmla="*/ 171855 h 424735"/>
                <a:gd name="connsiteX216" fmla="*/ 250006 w 424735"/>
                <a:gd name="connsiteY216" fmla="*/ 163752 h 424735"/>
                <a:gd name="connsiteX217" fmla="*/ 263859 w 424735"/>
                <a:gd name="connsiteY217" fmla="*/ 136830 h 424735"/>
                <a:gd name="connsiteX218" fmla="*/ 264774 w 424735"/>
                <a:gd name="connsiteY218" fmla="*/ 134609 h 424735"/>
                <a:gd name="connsiteX219" fmla="*/ 265100 w 424735"/>
                <a:gd name="connsiteY219" fmla="*/ 133759 h 424735"/>
                <a:gd name="connsiteX220" fmla="*/ 265362 w 424735"/>
                <a:gd name="connsiteY220" fmla="*/ 132910 h 424735"/>
                <a:gd name="connsiteX221" fmla="*/ 265623 w 424735"/>
                <a:gd name="connsiteY221" fmla="*/ 132256 h 424735"/>
                <a:gd name="connsiteX222" fmla="*/ 265623 w 424735"/>
                <a:gd name="connsiteY222" fmla="*/ 132191 h 424735"/>
                <a:gd name="connsiteX223" fmla="*/ 266146 w 424735"/>
                <a:gd name="connsiteY223" fmla="*/ 130753 h 424735"/>
                <a:gd name="connsiteX224" fmla="*/ 266407 w 424735"/>
                <a:gd name="connsiteY224" fmla="*/ 130035 h 424735"/>
                <a:gd name="connsiteX225" fmla="*/ 266407 w 424735"/>
                <a:gd name="connsiteY225" fmla="*/ 129904 h 424735"/>
                <a:gd name="connsiteX226" fmla="*/ 266930 w 424735"/>
                <a:gd name="connsiteY226" fmla="*/ 128336 h 424735"/>
                <a:gd name="connsiteX227" fmla="*/ 266995 w 424735"/>
                <a:gd name="connsiteY227" fmla="*/ 128009 h 424735"/>
                <a:gd name="connsiteX228" fmla="*/ 268041 w 424735"/>
                <a:gd name="connsiteY228" fmla="*/ 124546 h 424735"/>
                <a:gd name="connsiteX229" fmla="*/ 268041 w 424735"/>
                <a:gd name="connsiteY229" fmla="*/ 124480 h 424735"/>
                <a:gd name="connsiteX230" fmla="*/ 268106 w 424735"/>
                <a:gd name="connsiteY230" fmla="*/ 124284 h 424735"/>
                <a:gd name="connsiteX231" fmla="*/ 269021 w 424735"/>
                <a:gd name="connsiteY231" fmla="*/ 120886 h 424735"/>
                <a:gd name="connsiteX232" fmla="*/ 269609 w 424735"/>
                <a:gd name="connsiteY232" fmla="*/ 118077 h 424735"/>
                <a:gd name="connsiteX233" fmla="*/ 269805 w 424735"/>
                <a:gd name="connsiteY233" fmla="*/ 117880 h 424735"/>
                <a:gd name="connsiteX234" fmla="*/ 272027 w 424735"/>
                <a:gd name="connsiteY234" fmla="*/ 104616 h 424735"/>
                <a:gd name="connsiteX235" fmla="*/ 272876 w 424735"/>
                <a:gd name="connsiteY235" fmla="*/ 92331 h 424735"/>
                <a:gd name="connsiteX236" fmla="*/ 272811 w 424735"/>
                <a:gd name="connsiteY236" fmla="*/ 89391 h 424735"/>
                <a:gd name="connsiteX237" fmla="*/ 272811 w 424735"/>
                <a:gd name="connsiteY237" fmla="*/ 88933 h 424735"/>
                <a:gd name="connsiteX238" fmla="*/ 210996 w 424735"/>
                <a:gd name="connsiteY238" fmla="*/ 30385 h 424735"/>
                <a:gd name="connsiteX239" fmla="*/ 210996 w 424735"/>
                <a:gd name="connsiteY239" fmla="*/ 30385 h 424735"/>
                <a:gd name="connsiteX240" fmla="*/ 210277 w 424735"/>
                <a:gd name="connsiteY240" fmla="*/ 30450 h 424735"/>
                <a:gd name="connsiteX241" fmla="*/ 209558 w 424735"/>
                <a:gd name="connsiteY241" fmla="*/ 30450 h 424735"/>
                <a:gd name="connsiteX242" fmla="*/ 208905 w 424735"/>
                <a:gd name="connsiteY242" fmla="*/ 30450 h 424735"/>
                <a:gd name="connsiteX243" fmla="*/ 207728 w 424735"/>
                <a:gd name="connsiteY243" fmla="*/ 30516 h 424735"/>
                <a:gd name="connsiteX244" fmla="*/ 207140 w 424735"/>
                <a:gd name="connsiteY244" fmla="*/ 30516 h 424735"/>
                <a:gd name="connsiteX245" fmla="*/ 207075 w 424735"/>
                <a:gd name="connsiteY245" fmla="*/ 30516 h 424735"/>
                <a:gd name="connsiteX246" fmla="*/ 206944 w 424735"/>
                <a:gd name="connsiteY246" fmla="*/ 30516 h 424735"/>
                <a:gd name="connsiteX247" fmla="*/ 201978 w 424735"/>
                <a:gd name="connsiteY247" fmla="*/ 31104 h 424735"/>
                <a:gd name="connsiteX248" fmla="*/ 201782 w 424735"/>
                <a:gd name="connsiteY248" fmla="*/ 31104 h 424735"/>
                <a:gd name="connsiteX249" fmla="*/ 201325 w 424735"/>
                <a:gd name="connsiteY249" fmla="*/ 31169 h 424735"/>
                <a:gd name="connsiteX250" fmla="*/ 201259 w 424735"/>
                <a:gd name="connsiteY250" fmla="*/ 31169 h 424735"/>
                <a:gd name="connsiteX251" fmla="*/ 177344 w 424735"/>
                <a:gd name="connsiteY251" fmla="*/ 40383 h 424735"/>
                <a:gd name="connsiteX252" fmla="*/ 177213 w 424735"/>
                <a:gd name="connsiteY252" fmla="*/ 40448 h 424735"/>
                <a:gd name="connsiteX253" fmla="*/ 167150 w 424735"/>
                <a:gd name="connsiteY253" fmla="*/ 48616 h 424735"/>
                <a:gd name="connsiteX254" fmla="*/ 158394 w 424735"/>
                <a:gd name="connsiteY254" fmla="*/ 59659 h 424735"/>
                <a:gd name="connsiteX255" fmla="*/ 158067 w 424735"/>
                <a:gd name="connsiteY255" fmla="*/ 59594 h 424735"/>
                <a:gd name="connsiteX256" fmla="*/ 158394 w 424735"/>
                <a:gd name="connsiteY256" fmla="*/ 59724 h 424735"/>
                <a:gd name="connsiteX257" fmla="*/ 158132 w 424735"/>
                <a:gd name="connsiteY257" fmla="*/ 60116 h 424735"/>
                <a:gd name="connsiteX258" fmla="*/ 157936 w 424735"/>
                <a:gd name="connsiteY258" fmla="*/ 60443 h 424735"/>
                <a:gd name="connsiteX259" fmla="*/ 157871 w 424735"/>
                <a:gd name="connsiteY259" fmla="*/ 60509 h 424735"/>
                <a:gd name="connsiteX260" fmla="*/ 149311 w 424735"/>
                <a:gd name="connsiteY260" fmla="*/ 87496 h 424735"/>
                <a:gd name="connsiteX261" fmla="*/ 149311 w 424735"/>
                <a:gd name="connsiteY261" fmla="*/ 87496 h 424735"/>
                <a:gd name="connsiteX262" fmla="*/ 149246 w 424735"/>
                <a:gd name="connsiteY262" fmla="*/ 87692 h 424735"/>
                <a:gd name="connsiteX263" fmla="*/ 149115 w 424735"/>
                <a:gd name="connsiteY263" fmla="*/ 92266 h 424735"/>
                <a:gd name="connsiteX264" fmla="*/ 149442 w 424735"/>
                <a:gd name="connsiteY264" fmla="*/ 98800 h 424735"/>
                <a:gd name="connsiteX265" fmla="*/ 149442 w 424735"/>
                <a:gd name="connsiteY265" fmla="*/ 99257 h 424735"/>
                <a:gd name="connsiteX266" fmla="*/ 149442 w 424735"/>
                <a:gd name="connsiteY266" fmla="*/ 99453 h 424735"/>
                <a:gd name="connsiteX267" fmla="*/ 167803 w 424735"/>
                <a:gd name="connsiteY267" fmla="*/ 156891 h 424735"/>
                <a:gd name="connsiteX268" fmla="*/ 167803 w 424735"/>
                <a:gd name="connsiteY268" fmla="*/ 156956 h 424735"/>
                <a:gd name="connsiteX269" fmla="*/ 23066 w 424735"/>
                <a:gd name="connsiteY269" fmla="*/ 130492 h 424735"/>
                <a:gd name="connsiteX270" fmla="*/ 21302 w 424735"/>
                <a:gd name="connsiteY270" fmla="*/ 130165 h 424735"/>
                <a:gd name="connsiteX271" fmla="*/ 19277 w 424735"/>
                <a:gd name="connsiteY271" fmla="*/ 124611 h 424735"/>
                <a:gd name="connsiteX272" fmla="*/ 24831 w 424735"/>
                <a:gd name="connsiteY272" fmla="*/ 122520 h 424735"/>
                <a:gd name="connsiteX273" fmla="*/ 26856 w 424735"/>
                <a:gd name="connsiteY273" fmla="*/ 128074 h 424735"/>
                <a:gd name="connsiteX274" fmla="*/ 23066 w 424735"/>
                <a:gd name="connsiteY274" fmla="*/ 130492 h 424735"/>
                <a:gd name="connsiteX275" fmla="*/ 210996 w 424735"/>
                <a:gd name="connsiteY275" fmla="*/ 119972 h 424735"/>
                <a:gd name="connsiteX276" fmla="*/ 210996 w 424735"/>
                <a:gd name="connsiteY276" fmla="*/ 119972 h 424735"/>
                <a:gd name="connsiteX277" fmla="*/ 188975 w 424735"/>
                <a:gd name="connsiteY277" fmla="*/ 108928 h 424735"/>
                <a:gd name="connsiteX278" fmla="*/ 185904 w 424735"/>
                <a:gd name="connsiteY278" fmla="*/ 103897 h 424735"/>
                <a:gd name="connsiteX279" fmla="*/ 184205 w 424735"/>
                <a:gd name="connsiteY279" fmla="*/ 99061 h 424735"/>
                <a:gd name="connsiteX280" fmla="*/ 184662 w 424735"/>
                <a:gd name="connsiteY280" fmla="*/ 95860 h 424735"/>
                <a:gd name="connsiteX281" fmla="*/ 187210 w 424735"/>
                <a:gd name="connsiteY281" fmla="*/ 93965 h 424735"/>
                <a:gd name="connsiteX282" fmla="*/ 192307 w 424735"/>
                <a:gd name="connsiteY282" fmla="*/ 97036 h 424735"/>
                <a:gd name="connsiteX283" fmla="*/ 193549 w 424735"/>
                <a:gd name="connsiteY283" fmla="*/ 100499 h 424735"/>
                <a:gd name="connsiteX284" fmla="*/ 195640 w 424735"/>
                <a:gd name="connsiteY284" fmla="*/ 103897 h 424735"/>
                <a:gd name="connsiteX285" fmla="*/ 210996 w 424735"/>
                <a:gd name="connsiteY285" fmla="*/ 111608 h 424735"/>
                <a:gd name="connsiteX286" fmla="*/ 230207 w 424735"/>
                <a:gd name="connsiteY286" fmla="*/ 92396 h 424735"/>
                <a:gd name="connsiteX287" fmla="*/ 210996 w 424735"/>
                <a:gd name="connsiteY287" fmla="*/ 73055 h 424735"/>
                <a:gd name="connsiteX288" fmla="*/ 192503 w 424735"/>
                <a:gd name="connsiteY288" fmla="*/ 86842 h 424735"/>
                <a:gd name="connsiteX289" fmla="*/ 187276 w 424735"/>
                <a:gd name="connsiteY289" fmla="*/ 89652 h 424735"/>
                <a:gd name="connsiteX290" fmla="*/ 184466 w 424735"/>
                <a:gd name="connsiteY290" fmla="*/ 84424 h 424735"/>
                <a:gd name="connsiteX291" fmla="*/ 210996 w 424735"/>
                <a:gd name="connsiteY291" fmla="*/ 64691 h 424735"/>
                <a:gd name="connsiteX292" fmla="*/ 238571 w 424735"/>
                <a:gd name="connsiteY292" fmla="*/ 92396 h 424735"/>
                <a:gd name="connsiteX293" fmla="*/ 210996 w 424735"/>
                <a:gd name="connsiteY293" fmla="*/ 119972 h 424735"/>
                <a:gd name="connsiteX294" fmla="*/ 28621 w 424735"/>
                <a:gd name="connsiteY294" fmla="*/ 119253 h 424735"/>
                <a:gd name="connsiteX295" fmla="*/ 26660 w 424735"/>
                <a:gd name="connsiteY295" fmla="*/ 118795 h 424735"/>
                <a:gd name="connsiteX296" fmla="*/ 24961 w 424735"/>
                <a:gd name="connsiteY296" fmla="*/ 113110 h 424735"/>
                <a:gd name="connsiteX297" fmla="*/ 28555 w 424735"/>
                <a:gd name="connsiteY297" fmla="*/ 106641 h 424735"/>
                <a:gd name="connsiteX298" fmla="*/ 47178 w 424735"/>
                <a:gd name="connsiteY298" fmla="*/ 79524 h 424735"/>
                <a:gd name="connsiteX299" fmla="*/ 58744 w 424735"/>
                <a:gd name="connsiteY299" fmla="*/ 66324 h 424735"/>
                <a:gd name="connsiteX300" fmla="*/ 86058 w 424735"/>
                <a:gd name="connsiteY300" fmla="*/ 42147 h 424735"/>
                <a:gd name="connsiteX301" fmla="*/ 86123 w 424735"/>
                <a:gd name="connsiteY301" fmla="*/ 42147 h 424735"/>
                <a:gd name="connsiteX302" fmla="*/ 86907 w 424735"/>
                <a:gd name="connsiteY302" fmla="*/ 41493 h 424735"/>
                <a:gd name="connsiteX303" fmla="*/ 213283 w 424735"/>
                <a:gd name="connsiteY303" fmla="*/ 0 h 424735"/>
                <a:gd name="connsiteX304" fmla="*/ 279933 w 424735"/>
                <a:gd name="connsiteY304" fmla="*/ 10651 h 424735"/>
                <a:gd name="connsiteX305" fmla="*/ 282612 w 424735"/>
                <a:gd name="connsiteY305" fmla="*/ 15944 h 424735"/>
                <a:gd name="connsiteX306" fmla="*/ 277320 w 424735"/>
                <a:gd name="connsiteY306" fmla="*/ 18623 h 424735"/>
                <a:gd name="connsiteX307" fmla="*/ 213283 w 424735"/>
                <a:gd name="connsiteY307" fmla="*/ 8364 h 424735"/>
                <a:gd name="connsiteX308" fmla="*/ 91743 w 424735"/>
                <a:gd name="connsiteY308" fmla="*/ 48355 h 424735"/>
                <a:gd name="connsiteX309" fmla="*/ 91547 w 424735"/>
                <a:gd name="connsiteY309" fmla="*/ 48485 h 424735"/>
                <a:gd name="connsiteX310" fmla="*/ 64756 w 424735"/>
                <a:gd name="connsiteY310" fmla="*/ 72140 h 424735"/>
                <a:gd name="connsiteX311" fmla="*/ 53713 w 424735"/>
                <a:gd name="connsiteY311" fmla="*/ 84816 h 424735"/>
                <a:gd name="connsiteX312" fmla="*/ 35809 w 424735"/>
                <a:gd name="connsiteY312" fmla="*/ 110823 h 424735"/>
                <a:gd name="connsiteX313" fmla="*/ 32345 w 424735"/>
                <a:gd name="connsiteY313" fmla="*/ 117096 h 424735"/>
                <a:gd name="connsiteX314" fmla="*/ 28621 w 424735"/>
                <a:gd name="connsiteY314" fmla="*/ 119253 h 42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</a:cxnLst>
              <a:rect l="l" t="t" r="r" b="b"/>
              <a:pathLst>
                <a:path w="424735" h="424735">
                  <a:moveTo>
                    <a:pt x="213283" y="426565"/>
                  </a:moveTo>
                  <a:cubicBezTo>
                    <a:pt x="177932" y="426565"/>
                    <a:pt x="142842" y="417744"/>
                    <a:pt x="111869" y="400950"/>
                  </a:cubicBezTo>
                  <a:lnTo>
                    <a:pt x="111607" y="400820"/>
                  </a:lnTo>
                  <a:cubicBezTo>
                    <a:pt x="111542" y="400754"/>
                    <a:pt x="111542" y="400754"/>
                    <a:pt x="111542" y="400754"/>
                  </a:cubicBezTo>
                  <a:cubicBezTo>
                    <a:pt x="111477" y="400754"/>
                    <a:pt x="111411" y="400689"/>
                    <a:pt x="111281" y="400558"/>
                  </a:cubicBezTo>
                  <a:cubicBezTo>
                    <a:pt x="86842" y="387294"/>
                    <a:pt x="65540" y="369585"/>
                    <a:pt x="47897" y="347956"/>
                  </a:cubicBezTo>
                  <a:cubicBezTo>
                    <a:pt x="30058" y="326132"/>
                    <a:pt x="16989" y="301432"/>
                    <a:pt x="8952" y="274510"/>
                  </a:cubicBezTo>
                  <a:cubicBezTo>
                    <a:pt x="8299" y="272288"/>
                    <a:pt x="9540" y="270001"/>
                    <a:pt x="11762" y="269348"/>
                  </a:cubicBezTo>
                  <a:cubicBezTo>
                    <a:pt x="13918" y="268694"/>
                    <a:pt x="16271" y="270001"/>
                    <a:pt x="16924" y="272158"/>
                  </a:cubicBezTo>
                  <a:cubicBezTo>
                    <a:pt x="32345" y="323518"/>
                    <a:pt x="68219" y="367690"/>
                    <a:pt x="115463" y="393371"/>
                  </a:cubicBezTo>
                  <a:lnTo>
                    <a:pt x="115855" y="393632"/>
                  </a:lnTo>
                  <a:cubicBezTo>
                    <a:pt x="145586" y="409706"/>
                    <a:pt x="179304" y="418201"/>
                    <a:pt x="213283" y="418201"/>
                  </a:cubicBezTo>
                  <a:cubicBezTo>
                    <a:pt x="221581" y="418201"/>
                    <a:pt x="229815" y="417744"/>
                    <a:pt x="237852" y="416764"/>
                  </a:cubicBezTo>
                  <a:cubicBezTo>
                    <a:pt x="240074" y="416502"/>
                    <a:pt x="242230" y="418136"/>
                    <a:pt x="242491" y="420423"/>
                  </a:cubicBezTo>
                  <a:cubicBezTo>
                    <a:pt x="242753" y="422710"/>
                    <a:pt x="241119" y="424801"/>
                    <a:pt x="238832" y="425062"/>
                  </a:cubicBezTo>
                  <a:cubicBezTo>
                    <a:pt x="230403" y="426108"/>
                    <a:pt x="221777" y="426565"/>
                    <a:pt x="213283" y="426565"/>
                  </a:cubicBezTo>
                  <a:close/>
                  <a:moveTo>
                    <a:pt x="250725" y="423233"/>
                  </a:moveTo>
                  <a:cubicBezTo>
                    <a:pt x="248699" y="423233"/>
                    <a:pt x="247000" y="421795"/>
                    <a:pt x="246608" y="419770"/>
                  </a:cubicBezTo>
                  <a:cubicBezTo>
                    <a:pt x="246412" y="418659"/>
                    <a:pt x="246673" y="417548"/>
                    <a:pt x="247327" y="416633"/>
                  </a:cubicBezTo>
                  <a:cubicBezTo>
                    <a:pt x="247980" y="415718"/>
                    <a:pt x="248895" y="415130"/>
                    <a:pt x="250006" y="414934"/>
                  </a:cubicBezTo>
                  <a:cubicBezTo>
                    <a:pt x="252293" y="414477"/>
                    <a:pt x="254449" y="416045"/>
                    <a:pt x="254841" y="418267"/>
                  </a:cubicBezTo>
                  <a:cubicBezTo>
                    <a:pt x="255299" y="420554"/>
                    <a:pt x="253796" y="422645"/>
                    <a:pt x="251640" y="423102"/>
                  </a:cubicBezTo>
                  <a:cubicBezTo>
                    <a:pt x="251574" y="423167"/>
                    <a:pt x="251574" y="423167"/>
                    <a:pt x="251509" y="423167"/>
                  </a:cubicBezTo>
                  <a:cubicBezTo>
                    <a:pt x="251247" y="423233"/>
                    <a:pt x="250986" y="423233"/>
                    <a:pt x="250725" y="423233"/>
                  </a:cubicBezTo>
                  <a:close/>
                  <a:moveTo>
                    <a:pt x="263009" y="420619"/>
                  </a:moveTo>
                  <a:cubicBezTo>
                    <a:pt x="261049" y="420619"/>
                    <a:pt x="259415" y="419312"/>
                    <a:pt x="258958" y="417417"/>
                  </a:cubicBezTo>
                  <a:cubicBezTo>
                    <a:pt x="258435" y="415195"/>
                    <a:pt x="259808" y="412908"/>
                    <a:pt x="262029" y="412386"/>
                  </a:cubicBezTo>
                  <a:cubicBezTo>
                    <a:pt x="268564" y="410752"/>
                    <a:pt x="275033" y="408857"/>
                    <a:pt x="281436" y="406570"/>
                  </a:cubicBezTo>
                  <a:cubicBezTo>
                    <a:pt x="313716" y="395200"/>
                    <a:pt x="342925" y="375662"/>
                    <a:pt x="365861" y="350047"/>
                  </a:cubicBezTo>
                  <a:cubicBezTo>
                    <a:pt x="367364" y="348414"/>
                    <a:pt x="370108" y="348218"/>
                    <a:pt x="371807" y="349721"/>
                  </a:cubicBezTo>
                  <a:cubicBezTo>
                    <a:pt x="372591" y="350440"/>
                    <a:pt x="373114" y="351485"/>
                    <a:pt x="373179" y="352596"/>
                  </a:cubicBezTo>
                  <a:cubicBezTo>
                    <a:pt x="373245" y="353707"/>
                    <a:pt x="372853" y="354818"/>
                    <a:pt x="372134" y="355667"/>
                  </a:cubicBezTo>
                  <a:cubicBezTo>
                    <a:pt x="348218" y="382327"/>
                    <a:pt x="317768" y="402649"/>
                    <a:pt x="284181" y="414477"/>
                  </a:cubicBezTo>
                  <a:cubicBezTo>
                    <a:pt x="277646" y="416764"/>
                    <a:pt x="270851" y="418789"/>
                    <a:pt x="263990" y="420488"/>
                  </a:cubicBezTo>
                  <a:cubicBezTo>
                    <a:pt x="263728" y="420554"/>
                    <a:pt x="263336" y="420619"/>
                    <a:pt x="263009" y="420619"/>
                  </a:cubicBezTo>
                  <a:close/>
                  <a:moveTo>
                    <a:pt x="377100" y="347434"/>
                  </a:moveTo>
                  <a:cubicBezTo>
                    <a:pt x="376120" y="347434"/>
                    <a:pt x="375205" y="347107"/>
                    <a:pt x="374486" y="346519"/>
                  </a:cubicBezTo>
                  <a:cubicBezTo>
                    <a:pt x="372657" y="345081"/>
                    <a:pt x="372395" y="342468"/>
                    <a:pt x="373833" y="340638"/>
                  </a:cubicBezTo>
                  <a:cubicBezTo>
                    <a:pt x="388535" y="322080"/>
                    <a:pt x="399905" y="301366"/>
                    <a:pt x="407419" y="279019"/>
                  </a:cubicBezTo>
                  <a:cubicBezTo>
                    <a:pt x="414607" y="257978"/>
                    <a:pt x="418201" y="235892"/>
                    <a:pt x="418201" y="213283"/>
                  </a:cubicBezTo>
                  <a:cubicBezTo>
                    <a:pt x="418201" y="172247"/>
                    <a:pt x="406113" y="132648"/>
                    <a:pt x="383177" y="98735"/>
                  </a:cubicBezTo>
                  <a:cubicBezTo>
                    <a:pt x="382915" y="98343"/>
                    <a:pt x="382785" y="98081"/>
                    <a:pt x="382589" y="97885"/>
                  </a:cubicBezTo>
                  <a:lnTo>
                    <a:pt x="382458" y="97624"/>
                  </a:lnTo>
                  <a:cubicBezTo>
                    <a:pt x="376250" y="88606"/>
                    <a:pt x="369259" y="79981"/>
                    <a:pt x="361679" y="72074"/>
                  </a:cubicBezTo>
                  <a:cubicBezTo>
                    <a:pt x="341357" y="50707"/>
                    <a:pt x="316199" y="33652"/>
                    <a:pt x="288886" y="22740"/>
                  </a:cubicBezTo>
                  <a:cubicBezTo>
                    <a:pt x="287840" y="22348"/>
                    <a:pt x="286991" y="21564"/>
                    <a:pt x="286533" y="20518"/>
                  </a:cubicBezTo>
                  <a:cubicBezTo>
                    <a:pt x="286141" y="19538"/>
                    <a:pt x="286076" y="18362"/>
                    <a:pt x="286533" y="17316"/>
                  </a:cubicBezTo>
                  <a:cubicBezTo>
                    <a:pt x="287317" y="15290"/>
                    <a:pt x="289866" y="14180"/>
                    <a:pt x="291957" y="15029"/>
                  </a:cubicBezTo>
                  <a:cubicBezTo>
                    <a:pt x="320381" y="26268"/>
                    <a:pt x="346584" y="44042"/>
                    <a:pt x="367756" y="66324"/>
                  </a:cubicBezTo>
                  <a:cubicBezTo>
                    <a:pt x="375597" y="74492"/>
                    <a:pt x="382850" y="83444"/>
                    <a:pt x="389254" y="92854"/>
                  </a:cubicBezTo>
                  <a:cubicBezTo>
                    <a:pt x="389515" y="93181"/>
                    <a:pt x="389777" y="93507"/>
                    <a:pt x="389973" y="93834"/>
                  </a:cubicBezTo>
                  <a:lnTo>
                    <a:pt x="390103" y="94095"/>
                  </a:lnTo>
                  <a:cubicBezTo>
                    <a:pt x="413954" y="129381"/>
                    <a:pt x="426565" y="170613"/>
                    <a:pt x="426565" y="213283"/>
                  </a:cubicBezTo>
                  <a:cubicBezTo>
                    <a:pt x="426565" y="236741"/>
                    <a:pt x="422775" y="259742"/>
                    <a:pt x="415326" y="281698"/>
                  </a:cubicBezTo>
                  <a:cubicBezTo>
                    <a:pt x="407485" y="304960"/>
                    <a:pt x="395723" y="326589"/>
                    <a:pt x="380367" y="345866"/>
                  </a:cubicBezTo>
                  <a:cubicBezTo>
                    <a:pt x="379583" y="346846"/>
                    <a:pt x="378341" y="347434"/>
                    <a:pt x="377100" y="347434"/>
                  </a:cubicBezTo>
                  <a:close/>
                  <a:moveTo>
                    <a:pt x="9736" y="265362"/>
                  </a:moveTo>
                  <a:cubicBezTo>
                    <a:pt x="7776" y="265362"/>
                    <a:pt x="6077" y="264055"/>
                    <a:pt x="5620" y="262160"/>
                  </a:cubicBezTo>
                  <a:cubicBezTo>
                    <a:pt x="4313" y="256410"/>
                    <a:pt x="3137" y="250398"/>
                    <a:pt x="2287" y="244452"/>
                  </a:cubicBezTo>
                  <a:lnTo>
                    <a:pt x="2287" y="244321"/>
                  </a:lnTo>
                  <a:cubicBezTo>
                    <a:pt x="784" y="234127"/>
                    <a:pt x="0" y="223672"/>
                    <a:pt x="0" y="213283"/>
                  </a:cubicBezTo>
                  <a:cubicBezTo>
                    <a:pt x="0" y="186818"/>
                    <a:pt x="4835" y="160942"/>
                    <a:pt x="14310" y="136373"/>
                  </a:cubicBezTo>
                  <a:lnTo>
                    <a:pt x="14310" y="136308"/>
                  </a:lnTo>
                  <a:cubicBezTo>
                    <a:pt x="15160" y="134282"/>
                    <a:pt x="17578" y="133236"/>
                    <a:pt x="19669" y="134020"/>
                  </a:cubicBezTo>
                  <a:cubicBezTo>
                    <a:pt x="21825" y="134805"/>
                    <a:pt x="22936" y="137222"/>
                    <a:pt x="22086" y="139379"/>
                  </a:cubicBezTo>
                  <a:cubicBezTo>
                    <a:pt x="13003" y="162968"/>
                    <a:pt x="8364" y="187864"/>
                    <a:pt x="8364" y="213283"/>
                  </a:cubicBezTo>
                  <a:cubicBezTo>
                    <a:pt x="8364" y="223411"/>
                    <a:pt x="9083" y="233474"/>
                    <a:pt x="10586" y="243145"/>
                  </a:cubicBezTo>
                  <a:lnTo>
                    <a:pt x="10586" y="243276"/>
                  </a:lnTo>
                  <a:cubicBezTo>
                    <a:pt x="11370" y="249026"/>
                    <a:pt x="12481" y="254711"/>
                    <a:pt x="13788" y="260265"/>
                  </a:cubicBezTo>
                  <a:cubicBezTo>
                    <a:pt x="14310" y="262487"/>
                    <a:pt x="12938" y="264774"/>
                    <a:pt x="10651" y="265296"/>
                  </a:cubicBezTo>
                  <a:cubicBezTo>
                    <a:pt x="10324" y="265362"/>
                    <a:pt x="9998" y="265362"/>
                    <a:pt x="9736" y="265362"/>
                  </a:cubicBezTo>
                  <a:close/>
                  <a:moveTo>
                    <a:pt x="210996" y="218379"/>
                  </a:moveTo>
                  <a:cubicBezTo>
                    <a:pt x="209950" y="218379"/>
                    <a:pt x="208970" y="218053"/>
                    <a:pt x="208251" y="217399"/>
                  </a:cubicBezTo>
                  <a:cubicBezTo>
                    <a:pt x="205703" y="215112"/>
                    <a:pt x="203154" y="212825"/>
                    <a:pt x="200737" y="210538"/>
                  </a:cubicBezTo>
                  <a:cubicBezTo>
                    <a:pt x="190282" y="200671"/>
                    <a:pt x="181068" y="190543"/>
                    <a:pt x="173423" y="180415"/>
                  </a:cubicBezTo>
                  <a:lnTo>
                    <a:pt x="173423" y="180415"/>
                  </a:lnTo>
                  <a:lnTo>
                    <a:pt x="173227" y="180153"/>
                  </a:lnTo>
                  <a:cubicBezTo>
                    <a:pt x="173096" y="179957"/>
                    <a:pt x="172965" y="179761"/>
                    <a:pt x="172835" y="179631"/>
                  </a:cubicBezTo>
                  <a:cubicBezTo>
                    <a:pt x="172835" y="179565"/>
                    <a:pt x="172769" y="179565"/>
                    <a:pt x="172769" y="179565"/>
                  </a:cubicBezTo>
                  <a:lnTo>
                    <a:pt x="171528" y="177866"/>
                  </a:lnTo>
                  <a:cubicBezTo>
                    <a:pt x="171397" y="177670"/>
                    <a:pt x="171266" y="177474"/>
                    <a:pt x="171136" y="177344"/>
                  </a:cubicBezTo>
                  <a:lnTo>
                    <a:pt x="170025" y="175775"/>
                  </a:lnTo>
                  <a:cubicBezTo>
                    <a:pt x="169894" y="175645"/>
                    <a:pt x="169764" y="175448"/>
                    <a:pt x="169698" y="175318"/>
                  </a:cubicBezTo>
                  <a:cubicBezTo>
                    <a:pt x="169568" y="175187"/>
                    <a:pt x="169502" y="175056"/>
                    <a:pt x="169437" y="174926"/>
                  </a:cubicBezTo>
                  <a:cubicBezTo>
                    <a:pt x="169306" y="174795"/>
                    <a:pt x="169176" y="174664"/>
                    <a:pt x="169110" y="174468"/>
                  </a:cubicBezTo>
                  <a:cubicBezTo>
                    <a:pt x="169045" y="174403"/>
                    <a:pt x="168914" y="174272"/>
                    <a:pt x="168849" y="174142"/>
                  </a:cubicBezTo>
                  <a:lnTo>
                    <a:pt x="168522" y="173619"/>
                  </a:lnTo>
                  <a:cubicBezTo>
                    <a:pt x="168457" y="173553"/>
                    <a:pt x="168391" y="173423"/>
                    <a:pt x="168326" y="173357"/>
                  </a:cubicBezTo>
                  <a:lnTo>
                    <a:pt x="167346" y="171920"/>
                  </a:lnTo>
                  <a:cubicBezTo>
                    <a:pt x="167280" y="171855"/>
                    <a:pt x="167280" y="171855"/>
                    <a:pt x="167215" y="171789"/>
                  </a:cubicBezTo>
                  <a:lnTo>
                    <a:pt x="167084" y="171528"/>
                  </a:lnTo>
                  <a:cubicBezTo>
                    <a:pt x="166954" y="171332"/>
                    <a:pt x="166888" y="171201"/>
                    <a:pt x="166758" y="171071"/>
                  </a:cubicBezTo>
                  <a:lnTo>
                    <a:pt x="166170" y="170221"/>
                  </a:lnTo>
                  <a:cubicBezTo>
                    <a:pt x="166039" y="169960"/>
                    <a:pt x="165908" y="169829"/>
                    <a:pt x="165843" y="169633"/>
                  </a:cubicBezTo>
                  <a:lnTo>
                    <a:pt x="165647" y="169372"/>
                  </a:lnTo>
                  <a:cubicBezTo>
                    <a:pt x="165582" y="169306"/>
                    <a:pt x="165582" y="169306"/>
                    <a:pt x="165582" y="169241"/>
                  </a:cubicBezTo>
                  <a:cubicBezTo>
                    <a:pt x="156041" y="154669"/>
                    <a:pt x="149180" y="139444"/>
                    <a:pt x="145129" y="124153"/>
                  </a:cubicBezTo>
                  <a:lnTo>
                    <a:pt x="144672" y="122324"/>
                  </a:lnTo>
                  <a:cubicBezTo>
                    <a:pt x="144672" y="122324"/>
                    <a:pt x="144672" y="122259"/>
                    <a:pt x="144672" y="122193"/>
                  </a:cubicBezTo>
                  <a:lnTo>
                    <a:pt x="144672" y="122128"/>
                  </a:lnTo>
                  <a:cubicBezTo>
                    <a:pt x="144606" y="121867"/>
                    <a:pt x="144541" y="121671"/>
                    <a:pt x="144475" y="121409"/>
                  </a:cubicBezTo>
                  <a:cubicBezTo>
                    <a:pt x="144475" y="121344"/>
                    <a:pt x="144475" y="121278"/>
                    <a:pt x="144410" y="121213"/>
                  </a:cubicBezTo>
                  <a:lnTo>
                    <a:pt x="144279" y="120560"/>
                  </a:lnTo>
                  <a:cubicBezTo>
                    <a:pt x="144279" y="120494"/>
                    <a:pt x="144214" y="120364"/>
                    <a:pt x="144214" y="120298"/>
                  </a:cubicBezTo>
                  <a:lnTo>
                    <a:pt x="144083" y="119645"/>
                  </a:lnTo>
                  <a:cubicBezTo>
                    <a:pt x="144018" y="119580"/>
                    <a:pt x="144018" y="119449"/>
                    <a:pt x="144018" y="119318"/>
                  </a:cubicBezTo>
                  <a:lnTo>
                    <a:pt x="143169" y="115397"/>
                  </a:lnTo>
                  <a:lnTo>
                    <a:pt x="143495" y="115201"/>
                  </a:lnTo>
                  <a:lnTo>
                    <a:pt x="143169" y="115267"/>
                  </a:lnTo>
                  <a:lnTo>
                    <a:pt x="142973" y="114352"/>
                  </a:lnTo>
                  <a:cubicBezTo>
                    <a:pt x="142058" y="109451"/>
                    <a:pt x="141470" y="104420"/>
                    <a:pt x="141078" y="99388"/>
                  </a:cubicBezTo>
                  <a:cubicBezTo>
                    <a:pt x="140882" y="97101"/>
                    <a:pt x="140751" y="94749"/>
                    <a:pt x="140751" y="92396"/>
                  </a:cubicBezTo>
                  <a:cubicBezTo>
                    <a:pt x="140751" y="77694"/>
                    <a:pt x="145194" y="63645"/>
                    <a:pt x="153689" y="51687"/>
                  </a:cubicBezTo>
                  <a:cubicBezTo>
                    <a:pt x="153754" y="51622"/>
                    <a:pt x="153754" y="51556"/>
                    <a:pt x="153820" y="51491"/>
                  </a:cubicBezTo>
                  <a:cubicBezTo>
                    <a:pt x="156041" y="48355"/>
                    <a:pt x="158524" y="45414"/>
                    <a:pt x="161204" y="42735"/>
                  </a:cubicBezTo>
                  <a:lnTo>
                    <a:pt x="162118" y="41885"/>
                  </a:lnTo>
                  <a:cubicBezTo>
                    <a:pt x="162184" y="41820"/>
                    <a:pt x="162249" y="41689"/>
                    <a:pt x="162380" y="41624"/>
                  </a:cubicBezTo>
                  <a:cubicBezTo>
                    <a:pt x="162445" y="41493"/>
                    <a:pt x="162576" y="41428"/>
                    <a:pt x="162641" y="41363"/>
                  </a:cubicBezTo>
                  <a:cubicBezTo>
                    <a:pt x="165712" y="38488"/>
                    <a:pt x="169045" y="35809"/>
                    <a:pt x="172639" y="33456"/>
                  </a:cubicBezTo>
                  <a:cubicBezTo>
                    <a:pt x="172639" y="33456"/>
                    <a:pt x="172704" y="33391"/>
                    <a:pt x="172769" y="33391"/>
                  </a:cubicBezTo>
                  <a:cubicBezTo>
                    <a:pt x="177409" y="30320"/>
                    <a:pt x="182375" y="27902"/>
                    <a:pt x="187602" y="26072"/>
                  </a:cubicBezTo>
                  <a:lnTo>
                    <a:pt x="187602" y="26072"/>
                  </a:lnTo>
                  <a:cubicBezTo>
                    <a:pt x="188125" y="25876"/>
                    <a:pt x="188648" y="25680"/>
                    <a:pt x="189171" y="25484"/>
                  </a:cubicBezTo>
                  <a:lnTo>
                    <a:pt x="189301" y="25484"/>
                  </a:lnTo>
                  <a:cubicBezTo>
                    <a:pt x="189824" y="25288"/>
                    <a:pt x="190347" y="25157"/>
                    <a:pt x="190870" y="24961"/>
                  </a:cubicBezTo>
                  <a:lnTo>
                    <a:pt x="191654" y="24765"/>
                  </a:lnTo>
                  <a:cubicBezTo>
                    <a:pt x="191654" y="24765"/>
                    <a:pt x="191719" y="24765"/>
                    <a:pt x="191784" y="24700"/>
                  </a:cubicBezTo>
                  <a:cubicBezTo>
                    <a:pt x="192307" y="24569"/>
                    <a:pt x="192830" y="24439"/>
                    <a:pt x="193353" y="24308"/>
                  </a:cubicBezTo>
                  <a:lnTo>
                    <a:pt x="193483" y="24569"/>
                  </a:lnTo>
                  <a:lnTo>
                    <a:pt x="193418" y="24308"/>
                  </a:lnTo>
                  <a:lnTo>
                    <a:pt x="194333" y="24047"/>
                  </a:lnTo>
                  <a:cubicBezTo>
                    <a:pt x="194594" y="23981"/>
                    <a:pt x="194790" y="23916"/>
                    <a:pt x="195052" y="23851"/>
                  </a:cubicBezTo>
                  <a:cubicBezTo>
                    <a:pt x="195117" y="23851"/>
                    <a:pt x="195182" y="23851"/>
                    <a:pt x="195182" y="23851"/>
                  </a:cubicBezTo>
                  <a:lnTo>
                    <a:pt x="196162" y="23655"/>
                  </a:lnTo>
                  <a:cubicBezTo>
                    <a:pt x="196359" y="23589"/>
                    <a:pt x="196555" y="23524"/>
                    <a:pt x="196751" y="23524"/>
                  </a:cubicBezTo>
                  <a:lnTo>
                    <a:pt x="199364" y="23001"/>
                  </a:lnTo>
                  <a:lnTo>
                    <a:pt x="199495" y="23001"/>
                  </a:lnTo>
                  <a:cubicBezTo>
                    <a:pt x="199756" y="22936"/>
                    <a:pt x="199952" y="22936"/>
                    <a:pt x="200148" y="22870"/>
                  </a:cubicBezTo>
                  <a:lnTo>
                    <a:pt x="200998" y="22740"/>
                  </a:lnTo>
                  <a:cubicBezTo>
                    <a:pt x="201063" y="22740"/>
                    <a:pt x="201129" y="22740"/>
                    <a:pt x="201259" y="22740"/>
                  </a:cubicBezTo>
                  <a:cubicBezTo>
                    <a:pt x="201455" y="22674"/>
                    <a:pt x="201717" y="22674"/>
                    <a:pt x="201978" y="22609"/>
                  </a:cubicBezTo>
                  <a:cubicBezTo>
                    <a:pt x="202044" y="22609"/>
                    <a:pt x="202109" y="22609"/>
                    <a:pt x="202174" y="22609"/>
                  </a:cubicBezTo>
                  <a:lnTo>
                    <a:pt x="203742" y="22413"/>
                  </a:lnTo>
                  <a:cubicBezTo>
                    <a:pt x="203742" y="22413"/>
                    <a:pt x="203808" y="22413"/>
                    <a:pt x="203873" y="22413"/>
                  </a:cubicBezTo>
                  <a:cubicBezTo>
                    <a:pt x="204069" y="22413"/>
                    <a:pt x="204330" y="22348"/>
                    <a:pt x="204592" y="22348"/>
                  </a:cubicBezTo>
                  <a:lnTo>
                    <a:pt x="204788" y="22348"/>
                  </a:lnTo>
                  <a:cubicBezTo>
                    <a:pt x="205049" y="22282"/>
                    <a:pt x="205245" y="22282"/>
                    <a:pt x="205441" y="22282"/>
                  </a:cubicBezTo>
                  <a:lnTo>
                    <a:pt x="206422" y="22217"/>
                  </a:lnTo>
                  <a:cubicBezTo>
                    <a:pt x="206487" y="22217"/>
                    <a:pt x="206552" y="22217"/>
                    <a:pt x="206552" y="22217"/>
                  </a:cubicBezTo>
                  <a:lnTo>
                    <a:pt x="208120" y="22086"/>
                  </a:lnTo>
                  <a:cubicBezTo>
                    <a:pt x="208186" y="22086"/>
                    <a:pt x="208251" y="22086"/>
                    <a:pt x="208316" y="22086"/>
                  </a:cubicBezTo>
                  <a:cubicBezTo>
                    <a:pt x="208643" y="22086"/>
                    <a:pt x="208709" y="22086"/>
                    <a:pt x="209297" y="22086"/>
                  </a:cubicBezTo>
                  <a:cubicBezTo>
                    <a:pt x="209558" y="22086"/>
                    <a:pt x="209754" y="22086"/>
                    <a:pt x="209950" y="22086"/>
                  </a:cubicBezTo>
                  <a:lnTo>
                    <a:pt x="210146" y="22086"/>
                  </a:lnTo>
                  <a:cubicBezTo>
                    <a:pt x="210408" y="22086"/>
                    <a:pt x="210734" y="22086"/>
                    <a:pt x="210996" y="22086"/>
                  </a:cubicBezTo>
                  <a:cubicBezTo>
                    <a:pt x="248307" y="22086"/>
                    <a:pt x="279084" y="51230"/>
                    <a:pt x="281175" y="88541"/>
                  </a:cubicBezTo>
                  <a:cubicBezTo>
                    <a:pt x="281175" y="89717"/>
                    <a:pt x="281240" y="91024"/>
                    <a:pt x="281240" y="92462"/>
                  </a:cubicBezTo>
                  <a:cubicBezTo>
                    <a:pt x="281175" y="97036"/>
                    <a:pt x="280848" y="101348"/>
                    <a:pt x="280326" y="105596"/>
                  </a:cubicBezTo>
                  <a:cubicBezTo>
                    <a:pt x="280326" y="105923"/>
                    <a:pt x="280260" y="106249"/>
                    <a:pt x="280195" y="106641"/>
                  </a:cubicBezTo>
                  <a:cubicBezTo>
                    <a:pt x="280195" y="106707"/>
                    <a:pt x="280195" y="106837"/>
                    <a:pt x="280195" y="106903"/>
                  </a:cubicBezTo>
                  <a:lnTo>
                    <a:pt x="280064" y="107687"/>
                  </a:lnTo>
                  <a:cubicBezTo>
                    <a:pt x="280064" y="107817"/>
                    <a:pt x="280064" y="107948"/>
                    <a:pt x="279999" y="108144"/>
                  </a:cubicBezTo>
                  <a:cubicBezTo>
                    <a:pt x="279999" y="108340"/>
                    <a:pt x="279933" y="108536"/>
                    <a:pt x="279933" y="108732"/>
                  </a:cubicBezTo>
                  <a:cubicBezTo>
                    <a:pt x="279933" y="108863"/>
                    <a:pt x="279868" y="108994"/>
                    <a:pt x="279868" y="109059"/>
                  </a:cubicBezTo>
                  <a:cubicBezTo>
                    <a:pt x="279280" y="113045"/>
                    <a:pt x="278561" y="116900"/>
                    <a:pt x="277777" y="120494"/>
                  </a:cubicBezTo>
                  <a:lnTo>
                    <a:pt x="277646" y="120821"/>
                  </a:lnTo>
                  <a:cubicBezTo>
                    <a:pt x="277581" y="121017"/>
                    <a:pt x="277581" y="121148"/>
                    <a:pt x="277516" y="121344"/>
                  </a:cubicBezTo>
                  <a:cubicBezTo>
                    <a:pt x="277124" y="123043"/>
                    <a:pt x="276666" y="124807"/>
                    <a:pt x="276209" y="126506"/>
                  </a:cubicBezTo>
                  <a:lnTo>
                    <a:pt x="276144" y="126767"/>
                  </a:lnTo>
                  <a:cubicBezTo>
                    <a:pt x="275621" y="128466"/>
                    <a:pt x="275098" y="130165"/>
                    <a:pt x="274575" y="131799"/>
                  </a:cubicBezTo>
                  <a:cubicBezTo>
                    <a:pt x="274575" y="131929"/>
                    <a:pt x="274510" y="131995"/>
                    <a:pt x="274510" y="132125"/>
                  </a:cubicBezTo>
                  <a:lnTo>
                    <a:pt x="274444" y="132256"/>
                  </a:lnTo>
                  <a:cubicBezTo>
                    <a:pt x="274379" y="132452"/>
                    <a:pt x="274314" y="132583"/>
                    <a:pt x="274314" y="132713"/>
                  </a:cubicBezTo>
                  <a:cubicBezTo>
                    <a:pt x="274248" y="132910"/>
                    <a:pt x="274183" y="133106"/>
                    <a:pt x="274118" y="133302"/>
                  </a:cubicBezTo>
                  <a:lnTo>
                    <a:pt x="273987" y="133628"/>
                  </a:lnTo>
                  <a:cubicBezTo>
                    <a:pt x="273856" y="133955"/>
                    <a:pt x="273791" y="134216"/>
                    <a:pt x="273660" y="134543"/>
                  </a:cubicBezTo>
                  <a:lnTo>
                    <a:pt x="273464" y="135066"/>
                  </a:lnTo>
                  <a:cubicBezTo>
                    <a:pt x="273399" y="135262"/>
                    <a:pt x="273334" y="135393"/>
                    <a:pt x="273334" y="135589"/>
                  </a:cubicBezTo>
                  <a:lnTo>
                    <a:pt x="273072" y="136242"/>
                  </a:lnTo>
                  <a:cubicBezTo>
                    <a:pt x="273007" y="136373"/>
                    <a:pt x="273007" y="136504"/>
                    <a:pt x="272942" y="136634"/>
                  </a:cubicBezTo>
                  <a:cubicBezTo>
                    <a:pt x="272876" y="136830"/>
                    <a:pt x="272746" y="137026"/>
                    <a:pt x="272680" y="137222"/>
                  </a:cubicBezTo>
                  <a:lnTo>
                    <a:pt x="272615" y="137549"/>
                  </a:lnTo>
                  <a:cubicBezTo>
                    <a:pt x="272550" y="137614"/>
                    <a:pt x="272550" y="137680"/>
                    <a:pt x="272484" y="137745"/>
                  </a:cubicBezTo>
                  <a:lnTo>
                    <a:pt x="272354" y="138203"/>
                  </a:lnTo>
                  <a:cubicBezTo>
                    <a:pt x="272288" y="138333"/>
                    <a:pt x="272223" y="138464"/>
                    <a:pt x="272223" y="138595"/>
                  </a:cubicBezTo>
                  <a:lnTo>
                    <a:pt x="272027" y="138921"/>
                  </a:lnTo>
                  <a:cubicBezTo>
                    <a:pt x="271961" y="139117"/>
                    <a:pt x="271896" y="139313"/>
                    <a:pt x="271831" y="139509"/>
                  </a:cubicBezTo>
                  <a:lnTo>
                    <a:pt x="271700" y="139901"/>
                  </a:lnTo>
                  <a:cubicBezTo>
                    <a:pt x="267910" y="149507"/>
                    <a:pt x="262944" y="159047"/>
                    <a:pt x="256998" y="168326"/>
                  </a:cubicBezTo>
                  <a:cubicBezTo>
                    <a:pt x="255233" y="171136"/>
                    <a:pt x="253208" y="174011"/>
                    <a:pt x="251182" y="176821"/>
                  </a:cubicBezTo>
                  <a:cubicBezTo>
                    <a:pt x="251117" y="176886"/>
                    <a:pt x="251051" y="177017"/>
                    <a:pt x="250986" y="177082"/>
                  </a:cubicBezTo>
                  <a:cubicBezTo>
                    <a:pt x="246804" y="182963"/>
                    <a:pt x="242034" y="188844"/>
                    <a:pt x="236806" y="194594"/>
                  </a:cubicBezTo>
                  <a:cubicBezTo>
                    <a:pt x="230011" y="202174"/>
                    <a:pt x="222300" y="209819"/>
                    <a:pt x="213740" y="217334"/>
                  </a:cubicBezTo>
                  <a:cubicBezTo>
                    <a:pt x="212956" y="218053"/>
                    <a:pt x="211976" y="218379"/>
                    <a:pt x="210996" y="218379"/>
                  </a:cubicBezTo>
                  <a:close/>
                  <a:moveTo>
                    <a:pt x="167803" y="156956"/>
                  </a:moveTo>
                  <a:cubicBezTo>
                    <a:pt x="167869" y="157087"/>
                    <a:pt x="167999" y="157217"/>
                    <a:pt x="168065" y="157413"/>
                  </a:cubicBezTo>
                  <a:lnTo>
                    <a:pt x="168326" y="157806"/>
                  </a:lnTo>
                  <a:cubicBezTo>
                    <a:pt x="168457" y="158067"/>
                    <a:pt x="168587" y="158263"/>
                    <a:pt x="168718" y="158459"/>
                  </a:cubicBezTo>
                  <a:cubicBezTo>
                    <a:pt x="168783" y="158590"/>
                    <a:pt x="168783" y="158590"/>
                    <a:pt x="168783" y="158655"/>
                  </a:cubicBezTo>
                  <a:lnTo>
                    <a:pt x="169306" y="159505"/>
                  </a:lnTo>
                  <a:cubicBezTo>
                    <a:pt x="169437" y="159701"/>
                    <a:pt x="169568" y="159897"/>
                    <a:pt x="169698" y="160093"/>
                  </a:cubicBezTo>
                  <a:cubicBezTo>
                    <a:pt x="169698" y="160158"/>
                    <a:pt x="169764" y="160223"/>
                    <a:pt x="169764" y="160223"/>
                  </a:cubicBezTo>
                  <a:lnTo>
                    <a:pt x="169829" y="160354"/>
                  </a:lnTo>
                  <a:cubicBezTo>
                    <a:pt x="169960" y="160550"/>
                    <a:pt x="170025" y="160681"/>
                    <a:pt x="170156" y="160877"/>
                  </a:cubicBezTo>
                  <a:cubicBezTo>
                    <a:pt x="170221" y="161008"/>
                    <a:pt x="170286" y="161138"/>
                    <a:pt x="170352" y="161269"/>
                  </a:cubicBezTo>
                  <a:lnTo>
                    <a:pt x="172051" y="163883"/>
                  </a:lnTo>
                  <a:cubicBezTo>
                    <a:pt x="172051" y="163948"/>
                    <a:pt x="172116" y="164013"/>
                    <a:pt x="172116" y="164013"/>
                  </a:cubicBezTo>
                  <a:lnTo>
                    <a:pt x="172573" y="164667"/>
                  </a:lnTo>
                  <a:lnTo>
                    <a:pt x="172639" y="164797"/>
                  </a:lnTo>
                  <a:cubicBezTo>
                    <a:pt x="181395" y="178193"/>
                    <a:pt x="192765" y="191523"/>
                    <a:pt x="206487" y="204461"/>
                  </a:cubicBezTo>
                  <a:cubicBezTo>
                    <a:pt x="207859" y="205768"/>
                    <a:pt x="209362" y="207140"/>
                    <a:pt x="210996" y="208643"/>
                  </a:cubicBezTo>
                  <a:cubicBezTo>
                    <a:pt x="218314" y="201978"/>
                    <a:pt x="224718" y="195509"/>
                    <a:pt x="230533" y="188975"/>
                  </a:cubicBezTo>
                  <a:cubicBezTo>
                    <a:pt x="235434" y="183616"/>
                    <a:pt x="239682" y="178389"/>
                    <a:pt x="243537" y="173096"/>
                  </a:cubicBezTo>
                  <a:cubicBezTo>
                    <a:pt x="243602" y="173031"/>
                    <a:pt x="243668" y="172965"/>
                    <a:pt x="243668" y="172900"/>
                  </a:cubicBezTo>
                  <a:cubicBezTo>
                    <a:pt x="243733" y="172835"/>
                    <a:pt x="243798" y="172769"/>
                    <a:pt x="243864" y="172639"/>
                  </a:cubicBezTo>
                  <a:lnTo>
                    <a:pt x="244452" y="171855"/>
                  </a:lnTo>
                  <a:cubicBezTo>
                    <a:pt x="246412" y="169176"/>
                    <a:pt x="248307" y="166431"/>
                    <a:pt x="250006" y="163752"/>
                  </a:cubicBezTo>
                  <a:cubicBezTo>
                    <a:pt x="255626" y="155061"/>
                    <a:pt x="260265" y="145978"/>
                    <a:pt x="263859" y="136830"/>
                  </a:cubicBezTo>
                  <a:lnTo>
                    <a:pt x="264774" y="134609"/>
                  </a:lnTo>
                  <a:cubicBezTo>
                    <a:pt x="264839" y="134347"/>
                    <a:pt x="264970" y="134020"/>
                    <a:pt x="265100" y="133759"/>
                  </a:cubicBezTo>
                  <a:lnTo>
                    <a:pt x="265362" y="132910"/>
                  </a:lnTo>
                  <a:cubicBezTo>
                    <a:pt x="265427" y="132713"/>
                    <a:pt x="265558" y="132517"/>
                    <a:pt x="265623" y="132256"/>
                  </a:cubicBezTo>
                  <a:lnTo>
                    <a:pt x="265623" y="132191"/>
                  </a:lnTo>
                  <a:cubicBezTo>
                    <a:pt x="265819" y="131733"/>
                    <a:pt x="265950" y="131211"/>
                    <a:pt x="266146" y="130753"/>
                  </a:cubicBezTo>
                  <a:lnTo>
                    <a:pt x="266407" y="130035"/>
                  </a:lnTo>
                  <a:lnTo>
                    <a:pt x="266407" y="129904"/>
                  </a:lnTo>
                  <a:lnTo>
                    <a:pt x="266930" y="128336"/>
                  </a:lnTo>
                  <a:cubicBezTo>
                    <a:pt x="266930" y="128205"/>
                    <a:pt x="266995" y="128140"/>
                    <a:pt x="266995" y="128009"/>
                  </a:cubicBezTo>
                  <a:cubicBezTo>
                    <a:pt x="267387" y="126833"/>
                    <a:pt x="267714" y="125722"/>
                    <a:pt x="268041" y="124546"/>
                  </a:cubicBezTo>
                  <a:cubicBezTo>
                    <a:pt x="268041" y="124546"/>
                    <a:pt x="268041" y="124546"/>
                    <a:pt x="268041" y="124480"/>
                  </a:cubicBezTo>
                  <a:cubicBezTo>
                    <a:pt x="268106" y="124415"/>
                    <a:pt x="268106" y="124349"/>
                    <a:pt x="268106" y="124284"/>
                  </a:cubicBezTo>
                  <a:cubicBezTo>
                    <a:pt x="268433" y="123173"/>
                    <a:pt x="268760" y="122063"/>
                    <a:pt x="269021" y="120886"/>
                  </a:cubicBezTo>
                  <a:cubicBezTo>
                    <a:pt x="268890" y="119906"/>
                    <a:pt x="269086" y="118926"/>
                    <a:pt x="269609" y="118077"/>
                  </a:cubicBezTo>
                  <a:lnTo>
                    <a:pt x="269805" y="117880"/>
                  </a:lnTo>
                  <a:cubicBezTo>
                    <a:pt x="270720" y="113568"/>
                    <a:pt x="271504" y="109124"/>
                    <a:pt x="272027" y="104616"/>
                  </a:cubicBezTo>
                  <a:cubicBezTo>
                    <a:pt x="272550" y="100368"/>
                    <a:pt x="272811" y="96252"/>
                    <a:pt x="272876" y="92331"/>
                  </a:cubicBezTo>
                  <a:cubicBezTo>
                    <a:pt x="272876" y="91351"/>
                    <a:pt x="272811" y="90371"/>
                    <a:pt x="272811" y="89391"/>
                  </a:cubicBezTo>
                  <a:lnTo>
                    <a:pt x="272811" y="88933"/>
                  </a:lnTo>
                  <a:cubicBezTo>
                    <a:pt x="270981" y="56130"/>
                    <a:pt x="243864" y="30385"/>
                    <a:pt x="210996" y="30385"/>
                  </a:cubicBezTo>
                  <a:lnTo>
                    <a:pt x="210996" y="30385"/>
                  </a:lnTo>
                  <a:cubicBezTo>
                    <a:pt x="210734" y="30385"/>
                    <a:pt x="210538" y="30385"/>
                    <a:pt x="210277" y="30450"/>
                  </a:cubicBezTo>
                  <a:lnTo>
                    <a:pt x="209558" y="30450"/>
                  </a:lnTo>
                  <a:cubicBezTo>
                    <a:pt x="209231" y="30450"/>
                    <a:pt x="209101" y="30450"/>
                    <a:pt x="208905" y="30450"/>
                  </a:cubicBezTo>
                  <a:lnTo>
                    <a:pt x="207728" y="30516"/>
                  </a:lnTo>
                  <a:cubicBezTo>
                    <a:pt x="207532" y="30516"/>
                    <a:pt x="207336" y="30516"/>
                    <a:pt x="207140" y="30516"/>
                  </a:cubicBezTo>
                  <a:lnTo>
                    <a:pt x="207075" y="30516"/>
                  </a:lnTo>
                  <a:lnTo>
                    <a:pt x="206944" y="30516"/>
                  </a:lnTo>
                  <a:lnTo>
                    <a:pt x="201978" y="31104"/>
                  </a:lnTo>
                  <a:cubicBezTo>
                    <a:pt x="201913" y="31104"/>
                    <a:pt x="201847" y="31104"/>
                    <a:pt x="201782" y="31104"/>
                  </a:cubicBezTo>
                  <a:cubicBezTo>
                    <a:pt x="201586" y="31104"/>
                    <a:pt x="201455" y="31169"/>
                    <a:pt x="201325" y="31169"/>
                  </a:cubicBezTo>
                  <a:lnTo>
                    <a:pt x="201259" y="31169"/>
                  </a:lnTo>
                  <a:cubicBezTo>
                    <a:pt x="192699" y="32541"/>
                    <a:pt x="184662" y="35613"/>
                    <a:pt x="177344" y="40383"/>
                  </a:cubicBezTo>
                  <a:cubicBezTo>
                    <a:pt x="177278" y="40383"/>
                    <a:pt x="177213" y="40448"/>
                    <a:pt x="177213" y="40448"/>
                  </a:cubicBezTo>
                  <a:cubicBezTo>
                    <a:pt x="173554" y="42866"/>
                    <a:pt x="170221" y="45610"/>
                    <a:pt x="167150" y="48616"/>
                  </a:cubicBezTo>
                  <a:cubicBezTo>
                    <a:pt x="163817" y="51949"/>
                    <a:pt x="160877" y="55673"/>
                    <a:pt x="158394" y="59659"/>
                  </a:cubicBezTo>
                  <a:lnTo>
                    <a:pt x="158067" y="59594"/>
                  </a:lnTo>
                  <a:lnTo>
                    <a:pt x="158394" y="59724"/>
                  </a:lnTo>
                  <a:cubicBezTo>
                    <a:pt x="158328" y="59855"/>
                    <a:pt x="158198" y="59986"/>
                    <a:pt x="158132" y="60116"/>
                  </a:cubicBezTo>
                  <a:cubicBezTo>
                    <a:pt x="158067" y="60182"/>
                    <a:pt x="158002" y="60313"/>
                    <a:pt x="157936" y="60443"/>
                  </a:cubicBezTo>
                  <a:lnTo>
                    <a:pt x="157871" y="60509"/>
                  </a:lnTo>
                  <a:cubicBezTo>
                    <a:pt x="153036" y="68677"/>
                    <a:pt x="150030" y="77955"/>
                    <a:pt x="149311" y="87496"/>
                  </a:cubicBezTo>
                  <a:lnTo>
                    <a:pt x="149311" y="87496"/>
                  </a:lnTo>
                  <a:cubicBezTo>
                    <a:pt x="149311" y="87561"/>
                    <a:pt x="149311" y="87626"/>
                    <a:pt x="149246" y="87692"/>
                  </a:cubicBezTo>
                  <a:cubicBezTo>
                    <a:pt x="149180" y="89260"/>
                    <a:pt x="149115" y="90828"/>
                    <a:pt x="149115" y="92266"/>
                  </a:cubicBezTo>
                  <a:cubicBezTo>
                    <a:pt x="149115" y="94161"/>
                    <a:pt x="149246" y="96186"/>
                    <a:pt x="149442" y="98800"/>
                  </a:cubicBezTo>
                  <a:lnTo>
                    <a:pt x="149442" y="99257"/>
                  </a:lnTo>
                  <a:cubicBezTo>
                    <a:pt x="149442" y="99323"/>
                    <a:pt x="149442" y="99388"/>
                    <a:pt x="149442" y="99453"/>
                  </a:cubicBezTo>
                  <a:cubicBezTo>
                    <a:pt x="150945" y="119122"/>
                    <a:pt x="157087" y="138464"/>
                    <a:pt x="167803" y="156891"/>
                  </a:cubicBezTo>
                  <a:cubicBezTo>
                    <a:pt x="167803" y="156956"/>
                    <a:pt x="167803" y="156956"/>
                    <a:pt x="167803" y="156956"/>
                  </a:cubicBezTo>
                  <a:close/>
                  <a:moveTo>
                    <a:pt x="23066" y="130492"/>
                  </a:moveTo>
                  <a:cubicBezTo>
                    <a:pt x="22478" y="130492"/>
                    <a:pt x="21890" y="130361"/>
                    <a:pt x="21302" y="130165"/>
                  </a:cubicBezTo>
                  <a:cubicBezTo>
                    <a:pt x="19211" y="129185"/>
                    <a:pt x="18296" y="126702"/>
                    <a:pt x="19277" y="124611"/>
                  </a:cubicBezTo>
                  <a:cubicBezTo>
                    <a:pt x="20191" y="122585"/>
                    <a:pt x="22740" y="121605"/>
                    <a:pt x="24831" y="122520"/>
                  </a:cubicBezTo>
                  <a:cubicBezTo>
                    <a:pt x="26922" y="123500"/>
                    <a:pt x="27837" y="125983"/>
                    <a:pt x="26856" y="128074"/>
                  </a:cubicBezTo>
                  <a:cubicBezTo>
                    <a:pt x="26203" y="129577"/>
                    <a:pt x="24700" y="130492"/>
                    <a:pt x="23066" y="130492"/>
                  </a:cubicBezTo>
                  <a:close/>
                  <a:moveTo>
                    <a:pt x="210996" y="119972"/>
                  </a:moveTo>
                  <a:lnTo>
                    <a:pt x="210996" y="119972"/>
                  </a:lnTo>
                  <a:cubicBezTo>
                    <a:pt x="202305" y="119972"/>
                    <a:pt x="194072" y="115855"/>
                    <a:pt x="188975" y="108928"/>
                  </a:cubicBezTo>
                  <a:cubicBezTo>
                    <a:pt x="187668" y="107295"/>
                    <a:pt x="186622" y="105596"/>
                    <a:pt x="185904" y="103897"/>
                  </a:cubicBezTo>
                  <a:cubicBezTo>
                    <a:pt x="185185" y="102329"/>
                    <a:pt x="184597" y="100695"/>
                    <a:pt x="184205" y="99061"/>
                  </a:cubicBezTo>
                  <a:cubicBezTo>
                    <a:pt x="183878" y="97951"/>
                    <a:pt x="184074" y="96840"/>
                    <a:pt x="184662" y="95860"/>
                  </a:cubicBezTo>
                  <a:cubicBezTo>
                    <a:pt x="185185" y="94945"/>
                    <a:pt x="186100" y="94226"/>
                    <a:pt x="187210" y="93965"/>
                  </a:cubicBezTo>
                  <a:cubicBezTo>
                    <a:pt x="189432" y="93377"/>
                    <a:pt x="191719" y="94814"/>
                    <a:pt x="192307" y="97036"/>
                  </a:cubicBezTo>
                  <a:cubicBezTo>
                    <a:pt x="192569" y="98147"/>
                    <a:pt x="192961" y="99323"/>
                    <a:pt x="193549" y="100499"/>
                  </a:cubicBezTo>
                  <a:cubicBezTo>
                    <a:pt x="194006" y="101610"/>
                    <a:pt x="194660" y="102655"/>
                    <a:pt x="195640" y="103897"/>
                  </a:cubicBezTo>
                  <a:cubicBezTo>
                    <a:pt x="199234" y="108798"/>
                    <a:pt x="204853" y="111608"/>
                    <a:pt x="210996" y="111608"/>
                  </a:cubicBezTo>
                  <a:cubicBezTo>
                    <a:pt x="221581" y="111542"/>
                    <a:pt x="230207" y="102917"/>
                    <a:pt x="230207" y="92396"/>
                  </a:cubicBezTo>
                  <a:cubicBezTo>
                    <a:pt x="230207" y="81745"/>
                    <a:pt x="221581" y="73120"/>
                    <a:pt x="210996" y="73055"/>
                  </a:cubicBezTo>
                  <a:cubicBezTo>
                    <a:pt x="202370" y="73055"/>
                    <a:pt x="194986" y="78609"/>
                    <a:pt x="192503" y="86842"/>
                  </a:cubicBezTo>
                  <a:cubicBezTo>
                    <a:pt x="191850" y="88999"/>
                    <a:pt x="189432" y="90305"/>
                    <a:pt x="187276" y="89652"/>
                  </a:cubicBezTo>
                  <a:cubicBezTo>
                    <a:pt x="185119" y="88999"/>
                    <a:pt x="183812" y="86646"/>
                    <a:pt x="184466" y="84424"/>
                  </a:cubicBezTo>
                  <a:cubicBezTo>
                    <a:pt x="187929" y="72859"/>
                    <a:pt x="198842" y="64691"/>
                    <a:pt x="210996" y="64691"/>
                  </a:cubicBezTo>
                  <a:cubicBezTo>
                    <a:pt x="226221" y="64691"/>
                    <a:pt x="238571" y="77106"/>
                    <a:pt x="238571" y="92396"/>
                  </a:cubicBezTo>
                  <a:cubicBezTo>
                    <a:pt x="238571" y="107556"/>
                    <a:pt x="226221" y="119972"/>
                    <a:pt x="210996" y="119972"/>
                  </a:cubicBezTo>
                  <a:close/>
                  <a:moveTo>
                    <a:pt x="28621" y="119253"/>
                  </a:moveTo>
                  <a:cubicBezTo>
                    <a:pt x="27967" y="119253"/>
                    <a:pt x="27249" y="119122"/>
                    <a:pt x="26660" y="118795"/>
                  </a:cubicBezTo>
                  <a:cubicBezTo>
                    <a:pt x="24635" y="117684"/>
                    <a:pt x="23851" y="115136"/>
                    <a:pt x="24961" y="113110"/>
                  </a:cubicBezTo>
                  <a:cubicBezTo>
                    <a:pt x="26007" y="111085"/>
                    <a:pt x="27183" y="108994"/>
                    <a:pt x="28555" y="106641"/>
                  </a:cubicBezTo>
                  <a:cubicBezTo>
                    <a:pt x="33979" y="97232"/>
                    <a:pt x="40252" y="88084"/>
                    <a:pt x="47178" y="79524"/>
                  </a:cubicBezTo>
                  <a:cubicBezTo>
                    <a:pt x="50903" y="74884"/>
                    <a:pt x="54758" y="70441"/>
                    <a:pt x="58744" y="66324"/>
                  </a:cubicBezTo>
                  <a:cubicBezTo>
                    <a:pt x="67174" y="57503"/>
                    <a:pt x="76322" y="49335"/>
                    <a:pt x="86058" y="42147"/>
                  </a:cubicBezTo>
                  <a:cubicBezTo>
                    <a:pt x="86058" y="42147"/>
                    <a:pt x="86058" y="42147"/>
                    <a:pt x="86123" y="42147"/>
                  </a:cubicBezTo>
                  <a:cubicBezTo>
                    <a:pt x="86319" y="41885"/>
                    <a:pt x="86646" y="41689"/>
                    <a:pt x="86907" y="41493"/>
                  </a:cubicBezTo>
                  <a:cubicBezTo>
                    <a:pt x="123696" y="14376"/>
                    <a:pt x="167411" y="0"/>
                    <a:pt x="213283" y="0"/>
                  </a:cubicBezTo>
                  <a:cubicBezTo>
                    <a:pt x="236022" y="0"/>
                    <a:pt x="258435" y="3594"/>
                    <a:pt x="279933" y="10651"/>
                  </a:cubicBezTo>
                  <a:cubicBezTo>
                    <a:pt x="282090" y="11370"/>
                    <a:pt x="283331" y="13722"/>
                    <a:pt x="282612" y="15944"/>
                  </a:cubicBezTo>
                  <a:cubicBezTo>
                    <a:pt x="281894" y="18035"/>
                    <a:pt x="279476" y="19277"/>
                    <a:pt x="277320" y="18623"/>
                  </a:cubicBezTo>
                  <a:cubicBezTo>
                    <a:pt x="256736" y="11827"/>
                    <a:pt x="235238" y="8364"/>
                    <a:pt x="213283" y="8364"/>
                  </a:cubicBezTo>
                  <a:cubicBezTo>
                    <a:pt x="169110" y="8364"/>
                    <a:pt x="127094" y="22217"/>
                    <a:pt x="91743" y="48355"/>
                  </a:cubicBezTo>
                  <a:lnTo>
                    <a:pt x="91547" y="48485"/>
                  </a:lnTo>
                  <a:cubicBezTo>
                    <a:pt x="82007" y="55542"/>
                    <a:pt x="72989" y="63449"/>
                    <a:pt x="64756" y="72140"/>
                  </a:cubicBezTo>
                  <a:cubicBezTo>
                    <a:pt x="60966" y="76126"/>
                    <a:pt x="57307" y="80242"/>
                    <a:pt x="53713" y="84816"/>
                  </a:cubicBezTo>
                  <a:cubicBezTo>
                    <a:pt x="47048" y="92984"/>
                    <a:pt x="41036" y="101741"/>
                    <a:pt x="35809" y="110823"/>
                  </a:cubicBezTo>
                  <a:cubicBezTo>
                    <a:pt x="34567" y="112980"/>
                    <a:pt x="33391" y="115071"/>
                    <a:pt x="32345" y="117096"/>
                  </a:cubicBezTo>
                  <a:cubicBezTo>
                    <a:pt x="31561" y="118403"/>
                    <a:pt x="30189" y="119253"/>
                    <a:pt x="28621" y="11925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2D9FA7D-405F-4D3F-80C1-E632173C608B}"/>
                </a:ext>
              </a:extLst>
            </p:cNvPr>
            <p:cNvSpPr/>
            <p:nvPr/>
          </p:nvSpPr>
          <p:spPr>
            <a:xfrm>
              <a:off x="2190010" y="3626145"/>
              <a:ext cx="104550" cy="84947"/>
            </a:xfrm>
            <a:custGeom>
              <a:avLst/>
              <a:gdLst>
                <a:gd name="connsiteX0" fmla="*/ 66512 w 104550"/>
                <a:gd name="connsiteY0" fmla="*/ 86230 h 84947"/>
                <a:gd name="connsiteX1" fmla="*/ 47954 w 104550"/>
                <a:gd name="connsiteY1" fmla="*/ 86230 h 84947"/>
                <a:gd name="connsiteX2" fmla="*/ 43838 w 104550"/>
                <a:gd name="connsiteY2" fmla="*/ 82833 h 84947"/>
                <a:gd name="connsiteX3" fmla="*/ 40701 w 104550"/>
                <a:gd name="connsiteY3" fmla="*/ 66300 h 84947"/>
                <a:gd name="connsiteX4" fmla="*/ 33252 w 104550"/>
                <a:gd name="connsiteY4" fmla="*/ 52121 h 84947"/>
                <a:gd name="connsiteX5" fmla="*/ 14172 w 104550"/>
                <a:gd name="connsiteY5" fmla="*/ 47024 h 84947"/>
                <a:gd name="connsiteX6" fmla="*/ 2867 w 104550"/>
                <a:gd name="connsiteY6" fmla="*/ 43169 h 84947"/>
                <a:gd name="connsiteX7" fmla="*/ 57 w 104550"/>
                <a:gd name="connsiteY7" fmla="*/ 39901 h 84947"/>
                <a:gd name="connsiteX8" fmla="*/ 1625 w 104550"/>
                <a:gd name="connsiteY8" fmla="*/ 35915 h 84947"/>
                <a:gd name="connsiteX9" fmla="*/ 6526 w 104550"/>
                <a:gd name="connsiteY9" fmla="*/ 32126 h 84947"/>
                <a:gd name="connsiteX10" fmla="*/ 12407 w 104550"/>
                <a:gd name="connsiteY10" fmla="*/ 32910 h 84947"/>
                <a:gd name="connsiteX11" fmla="*/ 12603 w 104550"/>
                <a:gd name="connsiteY11" fmla="*/ 37680 h 84947"/>
                <a:gd name="connsiteX12" fmla="*/ 16785 w 104550"/>
                <a:gd name="connsiteY12" fmla="*/ 39117 h 84947"/>
                <a:gd name="connsiteX13" fmla="*/ 37238 w 104550"/>
                <a:gd name="connsiteY13" fmla="*/ 44541 h 84947"/>
                <a:gd name="connsiteX14" fmla="*/ 39852 w 104550"/>
                <a:gd name="connsiteY14" fmla="*/ 46632 h 84947"/>
                <a:gd name="connsiteX15" fmla="*/ 48738 w 104550"/>
                <a:gd name="connsiteY15" fmla="*/ 64144 h 84947"/>
                <a:gd name="connsiteX16" fmla="*/ 51418 w 104550"/>
                <a:gd name="connsiteY16" fmla="*/ 77866 h 84947"/>
                <a:gd name="connsiteX17" fmla="*/ 65336 w 104550"/>
                <a:gd name="connsiteY17" fmla="*/ 77866 h 84947"/>
                <a:gd name="connsiteX18" fmla="*/ 83305 w 104550"/>
                <a:gd name="connsiteY18" fmla="*/ 66823 h 84947"/>
                <a:gd name="connsiteX19" fmla="*/ 83175 w 104550"/>
                <a:gd name="connsiteY19" fmla="*/ 62380 h 84947"/>
                <a:gd name="connsiteX20" fmla="*/ 100295 w 104550"/>
                <a:gd name="connsiteY20" fmla="*/ 16312 h 84947"/>
                <a:gd name="connsiteX21" fmla="*/ 83109 w 104550"/>
                <a:gd name="connsiteY21" fmla="*/ 8536 h 84947"/>
                <a:gd name="connsiteX22" fmla="*/ 60174 w 104550"/>
                <a:gd name="connsiteY22" fmla="*/ 13437 h 84947"/>
                <a:gd name="connsiteX23" fmla="*/ 50176 w 104550"/>
                <a:gd name="connsiteY23" fmla="*/ 24872 h 84947"/>
                <a:gd name="connsiteX24" fmla="*/ 45275 w 104550"/>
                <a:gd name="connsiteY24" fmla="*/ 25918 h 84947"/>
                <a:gd name="connsiteX25" fmla="*/ 34559 w 104550"/>
                <a:gd name="connsiteY25" fmla="*/ 21017 h 84947"/>
                <a:gd name="connsiteX26" fmla="*/ 34036 w 104550"/>
                <a:gd name="connsiteY26" fmla="*/ 21540 h 84947"/>
                <a:gd name="connsiteX27" fmla="*/ 21621 w 104550"/>
                <a:gd name="connsiteY27" fmla="*/ 31015 h 84947"/>
                <a:gd name="connsiteX28" fmla="*/ 21555 w 104550"/>
                <a:gd name="connsiteY28" fmla="*/ 31080 h 84947"/>
                <a:gd name="connsiteX29" fmla="*/ 15674 w 104550"/>
                <a:gd name="connsiteY29" fmla="*/ 30361 h 84947"/>
                <a:gd name="connsiteX30" fmla="*/ 16458 w 104550"/>
                <a:gd name="connsiteY30" fmla="*/ 24480 h 84947"/>
                <a:gd name="connsiteX31" fmla="*/ 27306 w 104550"/>
                <a:gd name="connsiteY31" fmla="*/ 16182 h 84947"/>
                <a:gd name="connsiteX32" fmla="*/ 27306 w 104550"/>
                <a:gd name="connsiteY32" fmla="*/ 15071 h 84947"/>
                <a:gd name="connsiteX33" fmla="*/ 28482 w 104550"/>
                <a:gd name="connsiteY33" fmla="*/ 12130 h 84947"/>
                <a:gd name="connsiteX34" fmla="*/ 31553 w 104550"/>
                <a:gd name="connsiteY34" fmla="*/ 10889 h 84947"/>
                <a:gd name="connsiteX35" fmla="*/ 33187 w 104550"/>
                <a:gd name="connsiteY35" fmla="*/ 11281 h 84947"/>
                <a:gd name="connsiteX36" fmla="*/ 45929 w 104550"/>
                <a:gd name="connsiteY36" fmla="*/ 17031 h 84947"/>
                <a:gd name="connsiteX37" fmla="*/ 54815 w 104550"/>
                <a:gd name="connsiteY37" fmla="*/ 6903 h 84947"/>
                <a:gd name="connsiteX38" fmla="*/ 57037 w 104550"/>
                <a:gd name="connsiteY38" fmla="*/ 5531 h 84947"/>
                <a:gd name="connsiteX39" fmla="*/ 82717 w 104550"/>
                <a:gd name="connsiteY39" fmla="*/ 107 h 84947"/>
                <a:gd name="connsiteX40" fmla="*/ 85331 w 104550"/>
                <a:gd name="connsiteY40" fmla="*/ 369 h 84947"/>
                <a:gd name="connsiteX41" fmla="*/ 105980 w 104550"/>
                <a:gd name="connsiteY41" fmla="*/ 9843 h 84947"/>
                <a:gd name="connsiteX42" fmla="*/ 109182 w 104550"/>
                <a:gd name="connsiteY42" fmla="*/ 12392 h 84947"/>
                <a:gd name="connsiteX43" fmla="*/ 110815 w 104550"/>
                <a:gd name="connsiteY43" fmla="*/ 15398 h 84947"/>
                <a:gd name="connsiteX44" fmla="*/ 109574 w 104550"/>
                <a:gd name="connsiteY44" fmla="*/ 18599 h 84947"/>
                <a:gd name="connsiteX45" fmla="*/ 91539 w 104550"/>
                <a:gd name="connsiteY45" fmla="*/ 62249 h 84947"/>
                <a:gd name="connsiteX46" fmla="*/ 91865 w 104550"/>
                <a:gd name="connsiteY46" fmla="*/ 68718 h 84947"/>
                <a:gd name="connsiteX47" fmla="*/ 89840 w 104550"/>
                <a:gd name="connsiteY47" fmla="*/ 72639 h 84947"/>
                <a:gd name="connsiteX48" fmla="*/ 68668 w 104550"/>
                <a:gd name="connsiteY48" fmla="*/ 85577 h 84947"/>
                <a:gd name="connsiteX49" fmla="*/ 68603 w 104550"/>
                <a:gd name="connsiteY49" fmla="*/ 85642 h 84947"/>
                <a:gd name="connsiteX50" fmla="*/ 66512 w 104550"/>
                <a:gd name="connsiteY50" fmla="*/ 86230 h 84947"/>
                <a:gd name="connsiteX51" fmla="*/ 66512 w 104550"/>
                <a:gd name="connsiteY51" fmla="*/ 86230 h 8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04550" h="84947">
                  <a:moveTo>
                    <a:pt x="66512" y="86230"/>
                  </a:moveTo>
                  <a:lnTo>
                    <a:pt x="47954" y="86230"/>
                  </a:lnTo>
                  <a:cubicBezTo>
                    <a:pt x="45929" y="86230"/>
                    <a:pt x="44230" y="84793"/>
                    <a:pt x="43838" y="82833"/>
                  </a:cubicBezTo>
                  <a:lnTo>
                    <a:pt x="40701" y="66300"/>
                  </a:lnTo>
                  <a:lnTo>
                    <a:pt x="33252" y="52121"/>
                  </a:lnTo>
                  <a:lnTo>
                    <a:pt x="14172" y="47024"/>
                  </a:lnTo>
                  <a:lnTo>
                    <a:pt x="2867" y="43169"/>
                  </a:lnTo>
                  <a:cubicBezTo>
                    <a:pt x="1364" y="42646"/>
                    <a:pt x="319" y="41404"/>
                    <a:pt x="57" y="39901"/>
                  </a:cubicBezTo>
                  <a:cubicBezTo>
                    <a:pt x="-204" y="38399"/>
                    <a:pt x="449" y="36830"/>
                    <a:pt x="1625" y="35915"/>
                  </a:cubicBezTo>
                  <a:lnTo>
                    <a:pt x="6526" y="32126"/>
                  </a:lnTo>
                  <a:cubicBezTo>
                    <a:pt x="8356" y="30753"/>
                    <a:pt x="11035" y="31145"/>
                    <a:pt x="12407" y="32910"/>
                  </a:cubicBezTo>
                  <a:cubicBezTo>
                    <a:pt x="13453" y="34282"/>
                    <a:pt x="13583" y="36177"/>
                    <a:pt x="12603" y="37680"/>
                  </a:cubicBezTo>
                  <a:lnTo>
                    <a:pt x="16785" y="39117"/>
                  </a:lnTo>
                  <a:lnTo>
                    <a:pt x="37238" y="44541"/>
                  </a:lnTo>
                  <a:cubicBezTo>
                    <a:pt x="38349" y="44868"/>
                    <a:pt x="39329" y="45586"/>
                    <a:pt x="39852" y="46632"/>
                  </a:cubicBezTo>
                  <a:lnTo>
                    <a:pt x="48738" y="64144"/>
                  </a:lnTo>
                  <a:lnTo>
                    <a:pt x="51418" y="77866"/>
                  </a:lnTo>
                  <a:lnTo>
                    <a:pt x="65336" y="77866"/>
                  </a:lnTo>
                  <a:lnTo>
                    <a:pt x="83305" y="66823"/>
                  </a:lnTo>
                  <a:cubicBezTo>
                    <a:pt x="83240" y="65320"/>
                    <a:pt x="83175" y="63817"/>
                    <a:pt x="83175" y="62380"/>
                  </a:cubicBezTo>
                  <a:cubicBezTo>
                    <a:pt x="83175" y="45456"/>
                    <a:pt x="89252" y="29120"/>
                    <a:pt x="100295" y="16312"/>
                  </a:cubicBezTo>
                  <a:lnTo>
                    <a:pt x="83109" y="8536"/>
                  </a:lnTo>
                  <a:lnTo>
                    <a:pt x="60174" y="13437"/>
                  </a:lnTo>
                  <a:lnTo>
                    <a:pt x="50176" y="24872"/>
                  </a:lnTo>
                  <a:cubicBezTo>
                    <a:pt x="49000" y="26245"/>
                    <a:pt x="46909" y="26637"/>
                    <a:pt x="45275" y="25918"/>
                  </a:cubicBezTo>
                  <a:lnTo>
                    <a:pt x="34559" y="21017"/>
                  </a:lnTo>
                  <a:cubicBezTo>
                    <a:pt x="34363" y="21213"/>
                    <a:pt x="34232" y="21409"/>
                    <a:pt x="34036" y="21540"/>
                  </a:cubicBezTo>
                  <a:lnTo>
                    <a:pt x="21621" y="31015"/>
                  </a:lnTo>
                  <a:cubicBezTo>
                    <a:pt x="21621" y="31080"/>
                    <a:pt x="21621" y="31080"/>
                    <a:pt x="21555" y="31080"/>
                  </a:cubicBezTo>
                  <a:cubicBezTo>
                    <a:pt x="19791" y="32452"/>
                    <a:pt x="17047" y="32126"/>
                    <a:pt x="15674" y="30361"/>
                  </a:cubicBezTo>
                  <a:cubicBezTo>
                    <a:pt x="14302" y="28532"/>
                    <a:pt x="14629" y="25853"/>
                    <a:pt x="16458" y="24480"/>
                  </a:cubicBezTo>
                  <a:lnTo>
                    <a:pt x="27306" y="16182"/>
                  </a:lnTo>
                  <a:lnTo>
                    <a:pt x="27306" y="15071"/>
                  </a:lnTo>
                  <a:cubicBezTo>
                    <a:pt x="27306" y="13960"/>
                    <a:pt x="27698" y="12914"/>
                    <a:pt x="28482" y="12130"/>
                  </a:cubicBezTo>
                  <a:cubicBezTo>
                    <a:pt x="29331" y="11346"/>
                    <a:pt x="30442" y="10627"/>
                    <a:pt x="31553" y="10889"/>
                  </a:cubicBezTo>
                  <a:lnTo>
                    <a:pt x="33187" y="11281"/>
                  </a:lnTo>
                  <a:lnTo>
                    <a:pt x="45929" y="17031"/>
                  </a:lnTo>
                  <a:lnTo>
                    <a:pt x="54815" y="6903"/>
                  </a:lnTo>
                  <a:cubicBezTo>
                    <a:pt x="55404" y="6184"/>
                    <a:pt x="56188" y="5727"/>
                    <a:pt x="57037" y="5531"/>
                  </a:cubicBezTo>
                  <a:lnTo>
                    <a:pt x="82717" y="107"/>
                  </a:lnTo>
                  <a:cubicBezTo>
                    <a:pt x="83632" y="-89"/>
                    <a:pt x="84547" y="-24"/>
                    <a:pt x="85331" y="369"/>
                  </a:cubicBezTo>
                  <a:lnTo>
                    <a:pt x="105980" y="9843"/>
                  </a:lnTo>
                  <a:lnTo>
                    <a:pt x="109182" y="12392"/>
                  </a:lnTo>
                  <a:cubicBezTo>
                    <a:pt x="110162" y="13110"/>
                    <a:pt x="110684" y="14221"/>
                    <a:pt x="110815" y="15398"/>
                  </a:cubicBezTo>
                  <a:cubicBezTo>
                    <a:pt x="110881" y="16574"/>
                    <a:pt x="110423" y="17750"/>
                    <a:pt x="109574" y="18599"/>
                  </a:cubicBezTo>
                  <a:cubicBezTo>
                    <a:pt x="97942" y="30296"/>
                    <a:pt x="91539" y="45848"/>
                    <a:pt x="91539" y="62249"/>
                  </a:cubicBezTo>
                  <a:cubicBezTo>
                    <a:pt x="91539" y="64340"/>
                    <a:pt x="91669" y="66497"/>
                    <a:pt x="91865" y="68718"/>
                  </a:cubicBezTo>
                  <a:cubicBezTo>
                    <a:pt x="91931" y="70352"/>
                    <a:pt x="91212" y="71789"/>
                    <a:pt x="89840" y="72639"/>
                  </a:cubicBezTo>
                  <a:lnTo>
                    <a:pt x="68668" y="85577"/>
                  </a:lnTo>
                  <a:cubicBezTo>
                    <a:pt x="68668" y="85577"/>
                    <a:pt x="68668" y="85642"/>
                    <a:pt x="68603" y="85642"/>
                  </a:cubicBezTo>
                  <a:lnTo>
                    <a:pt x="66512" y="86230"/>
                  </a:lnTo>
                  <a:cubicBezTo>
                    <a:pt x="66577" y="86230"/>
                    <a:pt x="66512" y="86230"/>
                    <a:pt x="66512" y="8623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B8034F2F-AAD8-4DDC-9028-4AF4A92C17F1}"/>
                </a:ext>
              </a:extLst>
            </p:cNvPr>
            <p:cNvSpPr/>
            <p:nvPr/>
          </p:nvSpPr>
          <p:spPr>
            <a:xfrm>
              <a:off x="2160436" y="3674093"/>
              <a:ext cx="65344" cy="32672"/>
            </a:xfrm>
            <a:custGeom>
              <a:avLst/>
              <a:gdLst>
                <a:gd name="connsiteX0" fmla="*/ 48581 w 65343"/>
                <a:gd name="connsiteY0" fmla="*/ 38282 h 32671"/>
                <a:gd name="connsiteX1" fmla="*/ 48058 w 65343"/>
                <a:gd name="connsiteY1" fmla="*/ 38216 h 32671"/>
                <a:gd name="connsiteX2" fmla="*/ 22182 w 65343"/>
                <a:gd name="connsiteY2" fmla="*/ 34949 h 32671"/>
                <a:gd name="connsiteX3" fmla="*/ 4213 w 65343"/>
                <a:gd name="connsiteY3" fmla="*/ 34949 h 32671"/>
                <a:gd name="connsiteX4" fmla="*/ 488 w 65343"/>
                <a:gd name="connsiteY4" fmla="*/ 32727 h 32671"/>
                <a:gd name="connsiteX5" fmla="*/ 749 w 65343"/>
                <a:gd name="connsiteY5" fmla="*/ 28415 h 32671"/>
                <a:gd name="connsiteX6" fmla="*/ 11204 w 65343"/>
                <a:gd name="connsiteY6" fmla="*/ 13190 h 32671"/>
                <a:gd name="connsiteX7" fmla="*/ 17020 w 65343"/>
                <a:gd name="connsiteY7" fmla="*/ 12079 h 32671"/>
                <a:gd name="connsiteX8" fmla="*/ 18131 w 65343"/>
                <a:gd name="connsiteY8" fmla="*/ 17894 h 32671"/>
                <a:gd name="connsiteX9" fmla="*/ 12119 w 65343"/>
                <a:gd name="connsiteY9" fmla="*/ 26585 h 32671"/>
                <a:gd name="connsiteX10" fmla="*/ 22966 w 65343"/>
                <a:gd name="connsiteY10" fmla="*/ 26650 h 32671"/>
                <a:gd name="connsiteX11" fmla="*/ 47666 w 65343"/>
                <a:gd name="connsiteY11" fmla="*/ 29787 h 32671"/>
                <a:gd name="connsiteX12" fmla="*/ 55050 w 65343"/>
                <a:gd name="connsiteY12" fmla="*/ 25278 h 32671"/>
                <a:gd name="connsiteX13" fmla="*/ 41132 w 65343"/>
                <a:gd name="connsiteY13" fmla="*/ 15281 h 32671"/>
                <a:gd name="connsiteX14" fmla="*/ 23489 w 65343"/>
                <a:gd name="connsiteY14" fmla="*/ 9008 h 32671"/>
                <a:gd name="connsiteX15" fmla="*/ 19372 w 65343"/>
                <a:gd name="connsiteY15" fmla="*/ 8615 h 32671"/>
                <a:gd name="connsiteX16" fmla="*/ 18327 w 65343"/>
                <a:gd name="connsiteY16" fmla="*/ 2800 h 32671"/>
                <a:gd name="connsiteX17" fmla="*/ 18980 w 65343"/>
                <a:gd name="connsiteY17" fmla="*/ 1820 h 32671"/>
                <a:gd name="connsiteX18" fmla="*/ 23881 w 65343"/>
                <a:gd name="connsiteY18" fmla="*/ 251 h 32671"/>
                <a:gd name="connsiteX19" fmla="*/ 45510 w 65343"/>
                <a:gd name="connsiteY19" fmla="*/ 8093 h 32671"/>
                <a:gd name="connsiteX20" fmla="*/ 65048 w 65343"/>
                <a:gd name="connsiteY20" fmla="*/ 22142 h 32671"/>
                <a:gd name="connsiteX21" fmla="*/ 66747 w 65343"/>
                <a:gd name="connsiteY21" fmla="*/ 25670 h 32671"/>
                <a:gd name="connsiteX22" fmla="*/ 64787 w 65343"/>
                <a:gd name="connsiteY22" fmla="*/ 29068 h 32671"/>
                <a:gd name="connsiteX23" fmla="*/ 50738 w 65343"/>
                <a:gd name="connsiteY23" fmla="*/ 37694 h 32671"/>
                <a:gd name="connsiteX24" fmla="*/ 48581 w 65343"/>
                <a:gd name="connsiteY24" fmla="*/ 38282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65343" h="32671">
                  <a:moveTo>
                    <a:pt x="48581" y="38282"/>
                  </a:moveTo>
                  <a:cubicBezTo>
                    <a:pt x="48385" y="38282"/>
                    <a:pt x="48189" y="38282"/>
                    <a:pt x="48058" y="38216"/>
                  </a:cubicBezTo>
                  <a:lnTo>
                    <a:pt x="22182" y="34949"/>
                  </a:lnTo>
                  <a:lnTo>
                    <a:pt x="4213" y="34949"/>
                  </a:lnTo>
                  <a:cubicBezTo>
                    <a:pt x="2644" y="34949"/>
                    <a:pt x="1207" y="34100"/>
                    <a:pt x="488" y="32727"/>
                  </a:cubicBezTo>
                  <a:cubicBezTo>
                    <a:pt x="-231" y="31355"/>
                    <a:pt x="-165" y="29656"/>
                    <a:pt x="749" y="28415"/>
                  </a:cubicBezTo>
                  <a:lnTo>
                    <a:pt x="11204" y="13190"/>
                  </a:lnTo>
                  <a:cubicBezTo>
                    <a:pt x="12446" y="11295"/>
                    <a:pt x="15190" y="10837"/>
                    <a:pt x="17020" y="12079"/>
                  </a:cubicBezTo>
                  <a:cubicBezTo>
                    <a:pt x="18915" y="13386"/>
                    <a:pt x="19372" y="15999"/>
                    <a:pt x="18131" y="17894"/>
                  </a:cubicBezTo>
                  <a:lnTo>
                    <a:pt x="12119" y="26585"/>
                  </a:lnTo>
                  <a:lnTo>
                    <a:pt x="22966" y="26650"/>
                  </a:lnTo>
                  <a:lnTo>
                    <a:pt x="47666" y="29787"/>
                  </a:lnTo>
                  <a:lnTo>
                    <a:pt x="55050" y="25278"/>
                  </a:lnTo>
                  <a:lnTo>
                    <a:pt x="41132" y="15281"/>
                  </a:lnTo>
                  <a:lnTo>
                    <a:pt x="23489" y="9008"/>
                  </a:lnTo>
                  <a:cubicBezTo>
                    <a:pt x="22182" y="9596"/>
                    <a:pt x="20614" y="9465"/>
                    <a:pt x="19372" y="8615"/>
                  </a:cubicBezTo>
                  <a:cubicBezTo>
                    <a:pt x="17477" y="7309"/>
                    <a:pt x="17020" y="4695"/>
                    <a:pt x="18327" y="2800"/>
                  </a:cubicBezTo>
                  <a:lnTo>
                    <a:pt x="18980" y="1820"/>
                  </a:lnTo>
                  <a:cubicBezTo>
                    <a:pt x="20026" y="251"/>
                    <a:pt x="22117" y="-402"/>
                    <a:pt x="23881" y="251"/>
                  </a:cubicBezTo>
                  <a:lnTo>
                    <a:pt x="45510" y="8093"/>
                  </a:lnTo>
                  <a:lnTo>
                    <a:pt x="65048" y="22142"/>
                  </a:lnTo>
                  <a:cubicBezTo>
                    <a:pt x="66159" y="22926"/>
                    <a:pt x="66812" y="24298"/>
                    <a:pt x="66747" y="25670"/>
                  </a:cubicBezTo>
                  <a:cubicBezTo>
                    <a:pt x="66681" y="27108"/>
                    <a:pt x="65963" y="28349"/>
                    <a:pt x="64787" y="29068"/>
                  </a:cubicBezTo>
                  <a:lnTo>
                    <a:pt x="50738" y="37694"/>
                  </a:lnTo>
                  <a:cubicBezTo>
                    <a:pt x="50084" y="38086"/>
                    <a:pt x="49300" y="38282"/>
                    <a:pt x="48581" y="3828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2851F961-4066-44FE-9EFE-2E60B4FB6EFE}"/>
                </a:ext>
              </a:extLst>
            </p:cNvPr>
            <p:cNvSpPr/>
            <p:nvPr/>
          </p:nvSpPr>
          <p:spPr>
            <a:xfrm>
              <a:off x="2133872" y="3701406"/>
              <a:ext cx="98016" cy="117619"/>
            </a:xfrm>
            <a:custGeom>
              <a:avLst/>
              <a:gdLst>
                <a:gd name="connsiteX0" fmla="*/ 47897 w 98015"/>
                <a:gd name="connsiteY0" fmla="*/ 122315 h 117619"/>
                <a:gd name="connsiteX1" fmla="*/ 45741 w 98015"/>
                <a:gd name="connsiteY1" fmla="*/ 121727 h 117619"/>
                <a:gd name="connsiteX2" fmla="*/ 30124 w 98015"/>
                <a:gd name="connsiteY2" fmla="*/ 112514 h 117619"/>
                <a:gd name="connsiteX3" fmla="*/ 9932 w 98015"/>
                <a:gd name="connsiteY3" fmla="*/ 117545 h 117619"/>
                <a:gd name="connsiteX4" fmla="*/ 6012 w 98015"/>
                <a:gd name="connsiteY4" fmla="*/ 116369 h 117619"/>
                <a:gd name="connsiteX5" fmla="*/ 0 w 98015"/>
                <a:gd name="connsiteY5" fmla="*/ 92714 h 117619"/>
                <a:gd name="connsiteX6" fmla="*/ 16075 w 98015"/>
                <a:gd name="connsiteY6" fmla="*/ 23254 h 117619"/>
                <a:gd name="connsiteX7" fmla="*/ 21041 w 98015"/>
                <a:gd name="connsiteY7" fmla="*/ 20705 h 117619"/>
                <a:gd name="connsiteX8" fmla="*/ 38814 w 98015"/>
                <a:gd name="connsiteY8" fmla="*/ 25279 h 117619"/>
                <a:gd name="connsiteX9" fmla="*/ 41559 w 98015"/>
                <a:gd name="connsiteY9" fmla="*/ 27566 h 117619"/>
                <a:gd name="connsiteX10" fmla="*/ 42539 w 98015"/>
                <a:gd name="connsiteY10" fmla="*/ 25737 h 117619"/>
                <a:gd name="connsiteX11" fmla="*/ 42604 w 98015"/>
                <a:gd name="connsiteY11" fmla="*/ 25671 h 117619"/>
                <a:gd name="connsiteX12" fmla="*/ 47832 w 98015"/>
                <a:gd name="connsiteY12" fmla="*/ 20379 h 117619"/>
                <a:gd name="connsiteX13" fmla="*/ 50053 w 98015"/>
                <a:gd name="connsiteY13" fmla="*/ 3912 h 117619"/>
                <a:gd name="connsiteX14" fmla="*/ 50119 w 98015"/>
                <a:gd name="connsiteY14" fmla="*/ 3716 h 117619"/>
                <a:gd name="connsiteX15" fmla="*/ 51556 w 98015"/>
                <a:gd name="connsiteY15" fmla="*/ 906 h 117619"/>
                <a:gd name="connsiteX16" fmla="*/ 57437 w 98015"/>
                <a:gd name="connsiteY16" fmla="*/ 1429 h 117619"/>
                <a:gd name="connsiteX17" fmla="*/ 68611 w 98015"/>
                <a:gd name="connsiteY17" fmla="*/ 14432 h 117619"/>
                <a:gd name="connsiteX18" fmla="*/ 77694 w 98015"/>
                <a:gd name="connsiteY18" fmla="*/ 11361 h 117619"/>
                <a:gd name="connsiteX19" fmla="*/ 81941 w 98015"/>
                <a:gd name="connsiteY19" fmla="*/ 12341 h 117619"/>
                <a:gd name="connsiteX20" fmla="*/ 102198 w 98015"/>
                <a:gd name="connsiteY20" fmla="*/ 31814 h 117619"/>
                <a:gd name="connsiteX21" fmla="*/ 103439 w 98015"/>
                <a:gd name="connsiteY21" fmla="*/ 34820 h 117619"/>
                <a:gd name="connsiteX22" fmla="*/ 103439 w 98015"/>
                <a:gd name="connsiteY22" fmla="*/ 50371 h 117619"/>
                <a:gd name="connsiteX23" fmla="*/ 100695 w 98015"/>
                <a:gd name="connsiteY23" fmla="*/ 54358 h 117619"/>
                <a:gd name="connsiteX24" fmla="*/ 100368 w 98015"/>
                <a:gd name="connsiteY24" fmla="*/ 54423 h 117619"/>
                <a:gd name="connsiteX25" fmla="*/ 92462 w 98015"/>
                <a:gd name="connsiteY25" fmla="*/ 55926 h 117619"/>
                <a:gd name="connsiteX26" fmla="*/ 92070 w 98015"/>
                <a:gd name="connsiteY26" fmla="*/ 55926 h 117619"/>
                <a:gd name="connsiteX27" fmla="*/ 93311 w 98015"/>
                <a:gd name="connsiteY27" fmla="*/ 58866 h 117619"/>
                <a:gd name="connsiteX28" fmla="*/ 90501 w 98015"/>
                <a:gd name="connsiteY28" fmla="*/ 62918 h 117619"/>
                <a:gd name="connsiteX29" fmla="*/ 72532 w 98015"/>
                <a:gd name="connsiteY29" fmla="*/ 69191 h 117619"/>
                <a:gd name="connsiteX30" fmla="*/ 57633 w 98015"/>
                <a:gd name="connsiteY30" fmla="*/ 84808 h 117619"/>
                <a:gd name="connsiteX31" fmla="*/ 45741 w 98015"/>
                <a:gd name="connsiteY31" fmla="*/ 106698 h 117619"/>
                <a:gd name="connsiteX32" fmla="*/ 51426 w 98015"/>
                <a:gd name="connsiteY32" fmla="*/ 115911 h 117619"/>
                <a:gd name="connsiteX33" fmla="*/ 50903 w 98015"/>
                <a:gd name="connsiteY33" fmla="*/ 121074 h 117619"/>
                <a:gd name="connsiteX34" fmla="*/ 47897 w 98015"/>
                <a:gd name="connsiteY34" fmla="*/ 122315 h 117619"/>
                <a:gd name="connsiteX35" fmla="*/ 22609 w 98015"/>
                <a:gd name="connsiteY35" fmla="*/ 29723 h 117619"/>
                <a:gd name="connsiteX36" fmla="*/ 8429 w 98015"/>
                <a:gd name="connsiteY36" fmla="*/ 92714 h 117619"/>
                <a:gd name="connsiteX37" fmla="*/ 10913 w 98015"/>
                <a:gd name="connsiteY37" fmla="*/ 108658 h 117619"/>
                <a:gd name="connsiteX38" fmla="*/ 29732 w 98015"/>
                <a:gd name="connsiteY38" fmla="*/ 103954 h 117619"/>
                <a:gd name="connsiteX39" fmla="*/ 32868 w 98015"/>
                <a:gd name="connsiteY39" fmla="*/ 104411 h 117619"/>
                <a:gd name="connsiteX40" fmla="*/ 36658 w 98015"/>
                <a:gd name="connsiteY40" fmla="*/ 106698 h 117619"/>
                <a:gd name="connsiteX41" fmla="*/ 37246 w 98015"/>
                <a:gd name="connsiteY41" fmla="*/ 104738 h 117619"/>
                <a:gd name="connsiteX42" fmla="*/ 42604 w 98015"/>
                <a:gd name="connsiteY42" fmla="*/ 95132 h 117619"/>
                <a:gd name="connsiteX43" fmla="*/ 51164 w 98015"/>
                <a:gd name="connsiteY43" fmla="*/ 79450 h 117619"/>
                <a:gd name="connsiteX44" fmla="*/ 67174 w 98015"/>
                <a:gd name="connsiteY44" fmla="*/ 62656 h 117619"/>
                <a:gd name="connsiteX45" fmla="*/ 68742 w 98015"/>
                <a:gd name="connsiteY45" fmla="*/ 61676 h 117619"/>
                <a:gd name="connsiteX46" fmla="*/ 76060 w 98015"/>
                <a:gd name="connsiteY46" fmla="*/ 59127 h 117619"/>
                <a:gd name="connsiteX47" fmla="*/ 75342 w 98015"/>
                <a:gd name="connsiteY47" fmla="*/ 58931 h 117619"/>
                <a:gd name="connsiteX48" fmla="*/ 65279 w 98015"/>
                <a:gd name="connsiteY48" fmla="*/ 55795 h 117619"/>
                <a:gd name="connsiteX49" fmla="*/ 62469 w 98015"/>
                <a:gd name="connsiteY49" fmla="*/ 52462 h 117619"/>
                <a:gd name="connsiteX50" fmla="*/ 64102 w 98015"/>
                <a:gd name="connsiteY50" fmla="*/ 48411 h 117619"/>
                <a:gd name="connsiteX51" fmla="*/ 76714 w 98015"/>
                <a:gd name="connsiteY51" fmla="*/ 39263 h 117619"/>
                <a:gd name="connsiteX52" fmla="*/ 81157 w 98015"/>
                <a:gd name="connsiteY52" fmla="*/ 39002 h 117619"/>
                <a:gd name="connsiteX53" fmla="*/ 81288 w 98015"/>
                <a:gd name="connsiteY53" fmla="*/ 39132 h 117619"/>
                <a:gd name="connsiteX54" fmla="*/ 82203 w 98015"/>
                <a:gd name="connsiteY54" fmla="*/ 39655 h 117619"/>
                <a:gd name="connsiteX55" fmla="*/ 92266 w 98015"/>
                <a:gd name="connsiteY55" fmla="*/ 47562 h 117619"/>
                <a:gd name="connsiteX56" fmla="*/ 92462 w 98015"/>
                <a:gd name="connsiteY56" fmla="*/ 47562 h 117619"/>
                <a:gd name="connsiteX57" fmla="*/ 92592 w 98015"/>
                <a:gd name="connsiteY57" fmla="*/ 47562 h 117619"/>
                <a:gd name="connsiteX58" fmla="*/ 95075 w 98015"/>
                <a:gd name="connsiteY58" fmla="*/ 47235 h 117619"/>
                <a:gd name="connsiteX59" fmla="*/ 95075 w 98015"/>
                <a:gd name="connsiteY59" fmla="*/ 36584 h 117619"/>
                <a:gd name="connsiteX60" fmla="*/ 77955 w 98015"/>
                <a:gd name="connsiteY60" fmla="*/ 20117 h 117619"/>
                <a:gd name="connsiteX61" fmla="*/ 68677 w 98015"/>
                <a:gd name="connsiteY61" fmla="*/ 23254 h 117619"/>
                <a:gd name="connsiteX62" fmla="*/ 64233 w 98015"/>
                <a:gd name="connsiteY62" fmla="*/ 22012 h 117619"/>
                <a:gd name="connsiteX63" fmla="*/ 57111 w 98015"/>
                <a:gd name="connsiteY63" fmla="*/ 14106 h 117619"/>
                <a:gd name="connsiteX64" fmla="*/ 55869 w 98015"/>
                <a:gd name="connsiteY64" fmla="*/ 22927 h 117619"/>
                <a:gd name="connsiteX65" fmla="*/ 54693 w 98015"/>
                <a:gd name="connsiteY65" fmla="*/ 25279 h 117619"/>
                <a:gd name="connsiteX66" fmla="*/ 49335 w 98015"/>
                <a:gd name="connsiteY66" fmla="*/ 30703 h 117619"/>
                <a:gd name="connsiteX67" fmla="*/ 46525 w 98015"/>
                <a:gd name="connsiteY67" fmla="*/ 43510 h 117619"/>
                <a:gd name="connsiteX68" fmla="*/ 42670 w 98015"/>
                <a:gd name="connsiteY68" fmla="*/ 46778 h 117619"/>
                <a:gd name="connsiteX69" fmla="*/ 38488 w 98015"/>
                <a:gd name="connsiteY69" fmla="*/ 43968 h 117619"/>
                <a:gd name="connsiteX70" fmla="*/ 34567 w 98015"/>
                <a:gd name="connsiteY70" fmla="*/ 32859 h 117619"/>
                <a:gd name="connsiteX71" fmla="*/ 22609 w 98015"/>
                <a:gd name="connsiteY71" fmla="*/ 29723 h 117619"/>
                <a:gd name="connsiteX72" fmla="*/ 75734 w 98015"/>
                <a:gd name="connsiteY72" fmla="*/ 50306 h 117619"/>
                <a:gd name="connsiteX73" fmla="*/ 77890 w 98015"/>
                <a:gd name="connsiteY73" fmla="*/ 50959 h 117619"/>
                <a:gd name="connsiteX74" fmla="*/ 80569 w 98015"/>
                <a:gd name="connsiteY74" fmla="*/ 56252 h 117619"/>
                <a:gd name="connsiteX75" fmla="*/ 79589 w 98015"/>
                <a:gd name="connsiteY75" fmla="*/ 57886 h 117619"/>
                <a:gd name="connsiteX76" fmla="*/ 85601 w 98015"/>
                <a:gd name="connsiteY76" fmla="*/ 55730 h 117619"/>
                <a:gd name="connsiteX77" fmla="*/ 87561 w 98015"/>
                <a:gd name="connsiteY77" fmla="*/ 54684 h 117619"/>
                <a:gd name="connsiteX78" fmla="*/ 85405 w 98015"/>
                <a:gd name="connsiteY78" fmla="*/ 52266 h 117619"/>
                <a:gd name="connsiteX79" fmla="*/ 85405 w 98015"/>
                <a:gd name="connsiteY79" fmla="*/ 52201 h 117619"/>
                <a:gd name="connsiteX80" fmla="*/ 81288 w 98015"/>
                <a:gd name="connsiteY80" fmla="*/ 48868 h 117619"/>
                <a:gd name="connsiteX81" fmla="*/ 79393 w 98015"/>
                <a:gd name="connsiteY81" fmla="*/ 47627 h 117619"/>
                <a:gd name="connsiteX82" fmla="*/ 75734 w 98015"/>
                <a:gd name="connsiteY82" fmla="*/ 50306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98015" h="117619">
                  <a:moveTo>
                    <a:pt x="47897" y="122315"/>
                  </a:moveTo>
                  <a:cubicBezTo>
                    <a:pt x="47113" y="122315"/>
                    <a:pt x="46394" y="122119"/>
                    <a:pt x="45741" y="121727"/>
                  </a:cubicBezTo>
                  <a:lnTo>
                    <a:pt x="30124" y="112514"/>
                  </a:lnTo>
                  <a:lnTo>
                    <a:pt x="9932" y="117545"/>
                  </a:lnTo>
                  <a:cubicBezTo>
                    <a:pt x="8560" y="117872"/>
                    <a:pt x="6992" y="117480"/>
                    <a:pt x="6012" y="116369"/>
                  </a:cubicBezTo>
                  <a:cubicBezTo>
                    <a:pt x="5750" y="116173"/>
                    <a:pt x="0" y="110423"/>
                    <a:pt x="0" y="92714"/>
                  </a:cubicBezTo>
                  <a:cubicBezTo>
                    <a:pt x="0" y="75071"/>
                    <a:pt x="5424" y="51678"/>
                    <a:pt x="16075" y="23254"/>
                  </a:cubicBezTo>
                  <a:cubicBezTo>
                    <a:pt x="16793" y="21359"/>
                    <a:pt x="19015" y="20183"/>
                    <a:pt x="21041" y="20705"/>
                  </a:cubicBezTo>
                  <a:lnTo>
                    <a:pt x="38814" y="25279"/>
                  </a:lnTo>
                  <a:cubicBezTo>
                    <a:pt x="39991" y="25606"/>
                    <a:pt x="40971" y="26456"/>
                    <a:pt x="41559" y="27566"/>
                  </a:cubicBezTo>
                  <a:lnTo>
                    <a:pt x="42539" y="25737"/>
                  </a:lnTo>
                  <a:cubicBezTo>
                    <a:pt x="42539" y="25671"/>
                    <a:pt x="42539" y="25671"/>
                    <a:pt x="42604" y="25671"/>
                  </a:cubicBezTo>
                  <a:lnTo>
                    <a:pt x="47832" y="20379"/>
                  </a:lnTo>
                  <a:lnTo>
                    <a:pt x="50053" y="3912"/>
                  </a:lnTo>
                  <a:cubicBezTo>
                    <a:pt x="50053" y="3847"/>
                    <a:pt x="50053" y="3781"/>
                    <a:pt x="50119" y="3716"/>
                  </a:cubicBezTo>
                  <a:cubicBezTo>
                    <a:pt x="50184" y="2670"/>
                    <a:pt x="50707" y="1625"/>
                    <a:pt x="51556" y="906"/>
                  </a:cubicBezTo>
                  <a:cubicBezTo>
                    <a:pt x="53255" y="-466"/>
                    <a:pt x="56065" y="-270"/>
                    <a:pt x="57437" y="1429"/>
                  </a:cubicBezTo>
                  <a:lnTo>
                    <a:pt x="68611" y="14432"/>
                  </a:lnTo>
                  <a:lnTo>
                    <a:pt x="77694" y="11361"/>
                  </a:lnTo>
                  <a:cubicBezTo>
                    <a:pt x="79131" y="10904"/>
                    <a:pt x="80831" y="11296"/>
                    <a:pt x="81941" y="12341"/>
                  </a:cubicBezTo>
                  <a:lnTo>
                    <a:pt x="102198" y="31814"/>
                  </a:lnTo>
                  <a:cubicBezTo>
                    <a:pt x="102982" y="32598"/>
                    <a:pt x="103439" y="33643"/>
                    <a:pt x="103439" y="34820"/>
                  </a:cubicBezTo>
                  <a:lnTo>
                    <a:pt x="103439" y="50371"/>
                  </a:lnTo>
                  <a:cubicBezTo>
                    <a:pt x="103439" y="52136"/>
                    <a:pt x="102394" y="53704"/>
                    <a:pt x="100695" y="54358"/>
                  </a:cubicBezTo>
                  <a:cubicBezTo>
                    <a:pt x="100630" y="54358"/>
                    <a:pt x="100499" y="54358"/>
                    <a:pt x="100368" y="54423"/>
                  </a:cubicBezTo>
                  <a:cubicBezTo>
                    <a:pt x="97493" y="55403"/>
                    <a:pt x="94814" y="55926"/>
                    <a:pt x="92462" y="55926"/>
                  </a:cubicBezTo>
                  <a:cubicBezTo>
                    <a:pt x="92331" y="55926"/>
                    <a:pt x="92200" y="55926"/>
                    <a:pt x="92070" y="55926"/>
                  </a:cubicBezTo>
                  <a:cubicBezTo>
                    <a:pt x="92854" y="56710"/>
                    <a:pt x="93311" y="57755"/>
                    <a:pt x="93311" y="58866"/>
                  </a:cubicBezTo>
                  <a:cubicBezTo>
                    <a:pt x="93377" y="60696"/>
                    <a:pt x="92200" y="62329"/>
                    <a:pt x="90501" y="62918"/>
                  </a:cubicBezTo>
                  <a:lnTo>
                    <a:pt x="72532" y="69191"/>
                  </a:lnTo>
                  <a:lnTo>
                    <a:pt x="57633" y="84808"/>
                  </a:lnTo>
                  <a:lnTo>
                    <a:pt x="45741" y="106698"/>
                  </a:lnTo>
                  <a:lnTo>
                    <a:pt x="51426" y="115911"/>
                  </a:lnTo>
                  <a:cubicBezTo>
                    <a:pt x="52471" y="117545"/>
                    <a:pt x="52210" y="119636"/>
                    <a:pt x="50903" y="121074"/>
                  </a:cubicBezTo>
                  <a:cubicBezTo>
                    <a:pt x="50053" y="121858"/>
                    <a:pt x="49008" y="122315"/>
                    <a:pt x="47897" y="122315"/>
                  </a:cubicBezTo>
                  <a:close/>
                  <a:moveTo>
                    <a:pt x="22609" y="29723"/>
                  </a:moveTo>
                  <a:cubicBezTo>
                    <a:pt x="10847" y="62003"/>
                    <a:pt x="8364" y="81802"/>
                    <a:pt x="8429" y="92714"/>
                  </a:cubicBezTo>
                  <a:cubicBezTo>
                    <a:pt x="8429" y="101144"/>
                    <a:pt x="9736" y="106044"/>
                    <a:pt x="10913" y="108658"/>
                  </a:cubicBezTo>
                  <a:lnTo>
                    <a:pt x="29732" y="103954"/>
                  </a:lnTo>
                  <a:cubicBezTo>
                    <a:pt x="30777" y="103692"/>
                    <a:pt x="31953" y="103888"/>
                    <a:pt x="32868" y="104411"/>
                  </a:cubicBezTo>
                  <a:lnTo>
                    <a:pt x="36658" y="106698"/>
                  </a:lnTo>
                  <a:cubicBezTo>
                    <a:pt x="36723" y="105979"/>
                    <a:pt x="36919" y="105326"/>
                    <a:pt x="37246" y="104738"/>
                  </a:cubicBezTo>
                  <a:lnTo>
                    <a:pt x="42604" y="95132"/>
                  </a:lnTo>
                  <a:lnTo>
                    <a:pt x="51164" y="79450"/>
                  </a:lnTo>
                  <a:lnTo>
                    <a:pt x="67174" y="62656"/>
                  </a:lnTo>
                  <a:lnTo>
                    <a:pt x="68742" y="61676"/>
                  </a:lnTo>
                  <a:lnTo>
                    <a:pt x="76060" y="59127"/>
                  </a:lnTo>
                  <a:cubicBezTo>
                    <a:pt x="75799" y="59062"/>
                    <a:pt x="75538" y="58997"/>
                    <a:pt x="75342" y="58931"/>
                  </a:cubicBezTo>
                  <a:lnTo>
                    <a:pt x="65279" y="55795"/>
                  </a:lnTo>
                  <a:cubicBezTo>
                    <a:pt x="63841" y="55272"/>
                    <a:pt x="62665" y="53965"/>
                    <a:pt x="62469" y="52462"/>
                  </a:cubicBezTo>
                  <a:cubicBezTo>
                    <a:pt x="62207" y="50894"/>
                    <a:pt x="62861" y="49326"/>
                    <a:pt x="64102" y="48411"/>
                  </a:cubicBezTo>
                  <a:lnTo>
                    <a:pt x="76714" y="39263"/>
                  </a:lnTo>
                  <a:cubicBezTo>
                    <a:pt x="78021" y="38348"/>
                    <a:pt x="79785" y="38218"/>
                    <a:pt x="81157" y="39002"/>
                  </a:cubicBezTo>
                  <a:cubicBezTo>
                    <a:pt x="81223" y="39067"/>
                    <a:pt x="81288" y="39067"/>
                    <a:pt x="81288" y="39132"/>
                  </a:cubicBezTo>
                  <a:cubicBezTo>
                    <a:pt x="81353" y="39132"/>
                    <a:pt x="81745" y="39394"/>
                    <a:pt x="82203" y="39655"/>
                  </a:cubicBezTo>
                  <a:cubicBezTo>
                    <a:pt x="84424" y="40831"/>
                    <a:pt x="89456" y="43641"/>
                    <a:pt x="92266" y="47562"/>
                  </a:cubicBezTo>
                  <a:cubicBezTo>
                    <a:pt x="92331" y="47562"/>
                    <a:pt x="92396" y="47562"/>
                    <a:pt x="92462" y="47562"/>
                  </a:cubicBezTo>
                  <a:lnTo>
                    <a:pt x="92592" y="47562"/>
                  </a:lnTo>
                  <a:cubicBezTo>
                    <a:pt x="93246" y="47562"/>
                    <a:pt x="94095" y="47496"/>
                    <a:pt x="95075" y="47235"/>
                  </a:cubicBezTo>
                  <a:lnTo>
                    <a:pt x="95075" y="36584"/>
                  </a:lnTo>
                  <a:lnTo>
                    <a:pt x="77955" y="20117"/>
                  </a:lnTo>
                  <a:lnTo>
                    <a:pt x="68677" y="23254"/>
                  </a:lnTo>
                  <a:cubicBezTo>
                    <a:pt x="67108" y="23711"/>
                    <a:pt x="65344" y="23254"/>
                    <a:pt x="64233" y="22012"/>
                  </a:cubicBezTo>
                  <a:lnTo>
                    <a:pt x="57111" y="14106"/>
                  </a:lnTo>
                  <a:lnTo>
                    <a:pt x="55869" y="22927"/>
                  </a:lnTo>
                  <a:cubicBezTo>
                    <a:pt x="55738" y="23842"/>
                    <a:pt x="55346" y="24626"/>
                    <a:pt x="54693" y="25279"/>
                  </a:cubicBezTo>
                  <a:lnTo>
                    <a:pt x="49335" y="30703"/>
                  </a:lnTo>
                  <a:lnTo>
                    <a:pt x="46525" y="43510"/>
                  </a:lnTo>
                  <a:cubicBezTo>
                    <a:pt x="46133" y="45340"/>
                    <a:pt x="44565" y="46647"/>
                    <a:pt x="42670" y="46778"/>
                  </a:cubicBezTo>
                  <a:cubicBezTo>
                    <a:pt x="40905" y="46843"/>
                    <a:pt x="39141" y="45732"/>
                    <a:pt x="38488" y="43968"/>
                  </a:cubicBezTo>
                  <a:lnTo>
                    <a:pt x="34567" y="32859"/>
                  </a:lnTo>
                  <a:lnTo>
                    <a:pt x="22609" y="29723"/>
                  </a:lnTo>
                  <a:close/>
                  <a:moveTo>
                    <a:pt x="75734" y="50306"/>
                  </a:moveTo>
                  <a:lnTo>
                    <a:pt x="77890" y="50959"/>
                  </a:lnTo>
                  <a:cubicBezTo>
                    <a:pt x="80046" y="51678"/>
                    <a:pt x="81288" y="53965"/>
                    <a:pt x="80569" y="56252"/>
                  </a:cubicBezTo>
                  <a:cubicBezTo>
                    <a:pt x="80373" y="56840"/>
                    <a:pt x="80046" y="57429"/>
                    <a:pt x="79589" y="57886"/>
                  </a:cubicBezTo>
                  <a:lnTo>
                    <a:pt x="85601" y="55730"/>
                  </a:lnTo>
                  <a:cubicBezTo>
                    <a:pt x="86189" y="55207"/>
                    <a:pt x="86842" y="54880"/>
                    <a:pt x="87561" y="54684"/>
                  </a:cubicBezTo>
                  <a:cubicBezTo>
                    <a:pt x="86711" y="54096"/>
                    <a:pt x="85993" y="53312"/>
                    <a:pt x="85405" y="52266"/>
                  </a:cubicBezTo>
                  <a:cubicBezTo>
                    <a:pt x="85405" y="52266"/>
                    <a:pt x="85405" y="52266"/>
                    <a:pt x="85405" y="52201"/>
                  </a:cubicBezTo>
                  <a:cubicBezTo>
                    <a:pt x="85143" y="51874"/>
                    <a:pt x="83183" y="50045"/>
                    <a:pt x="81288" y="48868"/>
                  </a:cubicBezTo>
                  <a:cubicBezTo>
                    <a:pt x="80569" y="48411"/>
                    <a:pt x="79981" y="48019"/>
                    <a:pt x="79393" y="47627"/>
                  </a:cubicBezTo>
                  <a:lnTo>
                    <a:pt x="75734" y="50306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4CBD9330-0CA8-49A4-87D5-D1ECF51149D7}"/>
                </a:ext>
              </a:extLst>
            </p:cNvPr>
            <p:cNvSpPr/>
            <p:nvPr/>
          </p:nvSpPr>
          <p:spPr>
            <a:xfrm>
              <a:off x="2134656" y="3830927"/>
              <a:ext cx="45741" cy="45741"/>
            </a:xfrm>
            <a:custGeom>
              <a:avLst/>
              <a:gdLst>
                <a:gd name="connsiteX0" fmla="*/ 44761 w 45740"/>
                <a:gd name="connsiteY0" fmla="*/ 51930 h 45740"/>
                <a:gd name="connsiteX1" fmla="*/ 43323 w 45740"/>
                <a:gd name="connsiteY1" fmla="*/ 51734 h 45740"/>
                <a:gd name="connsiteX2" fmla="*/ 28490 w 45740"/>
                <a:gd name="connsiteY2" fmla="*/ 46245 h 45740"/>
                <a:gd name="connsiteX3" fmla="*/ 28425 w 45740"/>
                <a:gd name="connsiteY3" fmla="*/ 46180 h 45740"/>
                <a:gd name="connsiteX4" fmla="*/ 26791 w 45740"/>
                <a:gd name="connsiteY4" fmla="*/ 45004 h 45740"/>
                <a:gd name="connsiteX5" fmla="*/ 26726 w 45740"/>
                <a:gd name="connsiteY5" fmla="*/ 44938 h 45740"/>
                <a:gd name="connsiteX6" fmla="*/ 13396 w 45740"/>
                <a:gd name="connsiteY6" fmla="*/ 28472 h 45740"/>
                <a:gd name="connsiteX7" fmla="*/ 5097 w 45740"/>
                <a:gd name="connsiteY7" fmla="*/ 17298 h 45740"/>
                <a:gd name="connsiteX8" fmla="*/ 4574 w 45740"/>
                <a:gd name="connsiteY8" fmla="*/ 13181 h 45740"/>
                <a:gd name="connsiteX9" fmla="*/ 4247 w 45740"/>
                <a:gd name="connsiteY9" fmla="*/ 13181 h 45740"/>
                <a:gd name="connsiteX10" fmla="*/ 4182 w 45740"/>
                <a:gd name="connsiteY10" fmla="*/ 13181 h 45740"/>
                <a:gd name="connsiteX11" fmla="*/ 0 w 45740"/>
                <a:gd name="connsiteY11" fmla="*/ 8999 h 45740"/>
                <a:gd name="connsiteX12" fmla="*/ 4182 w 45740"/>
                <a:gd name="connsiteY12" fmla="*/ 4817 h 45740"/>
                <a:gd name="connsiteX13" fmla="*/ 16009 w 45740"/>
                <a:gd name="connsiteY13" fmla="*/ 4817 h 45740"/>
                <a:gd name="connsiteX14" fmla="*/ 28555 w 45740"/>
                <a:gd name="connsiteY14" fmla="*/ 243 h 45740"/>
                <a:gd name="connsiteX15" fmla="*/ 32345 w 45740"/>
                <a:gd name="connsiteY15" fmla="*/ 766 h 45740"/>
                <a:gd name="connsiteX16" fmla="*/ 34175 w 45740"/>
                <a:gd name="connsiteY16" fmla="*/ 4164 h 45740"/>
                <a:gd name="connsiteX17" fmla="*/ 34175 w 45740"/>
                <a:gd name="connsiteY17" fmla="*/ 18931 h 45740"/>
                <a:gd name="connsiteX18" fmla="*/ 42408 w 45740"/>
                <a:gd name="connsiteY18" fmla="*/ 27949 h 45740"/>
                <a:gd name="connsiteX19" fmla="*/ 43258 w 45740"/>
                <a:gd name="connsiteY19" fmla="*/ 29452 h 45740"/>
                <a:gd name="connsiteX20" fmla="*/ 48747 w 45740"/>
                <a:gd name="connsiteY20" fmla="*/ 46507 h 45740"/>
                <a:gd name="connsiteX21" fmla="*/ 47636 w 45740"/>
                <a:gd name="connsiteY21" fmla="*/ 50819 h 45740"/>
                <a:gd name="connsiteX22" fmla="*/ 44761 w 45740"/>
                <a:gd name="connsiteY22" fmla="*/ 51930 h 45740"/>
                <a:gd name="connsiteX23" fmla="*/ 32476 w 45740"/>
                <a:gd name="connsiteY23" fmla="*/ 38796 h 45740"/>
                <a:gd name="connsiteX24" fmla="*/ 38161 w 45740"/>
                <a:gd name="connsiteY24" fmla="*/ 40887 h 45740"/>
                <a:gd name="connsiteX25" fmla="*/ 35612 w 45740"/>
                <a:gd name="connsiteY25" fmla="*/ 32915 h 45740"/>
                <a:gd name="connsiteX26" fmla="*/ 26856 w 45740"/>
                <a:gd name="connsiteY26" fmla="*/ 23375 h 45740"/>
                <a:gd name="connsiteX27" fmla="*/ 25811 w 45740"/>
                <a:gd name="connsiteY27" fmla="*/ 20565 h 45740"/>
                <a:gd name="connsiteX28" fmla="*/ 25746 w 45740"/>
                <a:gd name="connsiteY28" fmla="*/ 10110 h 45740"/>
                <a:gd name="connsiteX29" fmla="*/ 16793 w 45740"/>
                <a:gd name="connsiteY29" fmla="*/ 13181 h 45740"/>
                <a:gd name="connsiteX30" fmla="*/ 12481 w 45740"/>
                <a:gd name="connsiteY30" fmla="*/ 13181 h 45740"/>
                <a:gd name="connsiteX31" fmla="*/ 20061 w 45740"/>
                <a:gd name="connsiteY31" fmla="*/ 23505 h 45740"/>
                <a:gd name="connsiteX32" fmla="*/ 20126 w 45740"/>
                <a:gd name="connsiteY32" fmla="*/ 23505 h 45740"/>
                <a:gd name="connsiteX33" fmla="*/ 32476 w 45740"/>
                <a:gd name="connsiteY33" fmla="*/ 38796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5740" h="45740">
                  <a:moveTo>
                    <a:pt x="44761" y="51930"/>
                  </a:moveTo>
                  <a:cubicBezTo>
                    <a:pt x="44303" y="51930"/>
                    <a:pt x="43780" y="51865"/>
                    <a:pt x="43323" y="51734"/>
                  </a:cubicBezTo>
                  <a:lnTo>
                    <a:pt x="28490" y="46245"/>
                  </a:lnTo>
                  <a:cubicBezTo>
                    <a:pt x="28490" y="46245"/>
                    <a:pt x="28490" y="46245"/>
                    <a:pt x="28425" y="46180"/>
                  </a:cubicBezTo>
                  <a:lnTo>
                    <a:pt x="26791" y="45004"/>
                  </a:lnTo>
                  <a:cubicBezTo>
                    <a:pt x="26726" y="45004"/>
                    <a:pt x="26726" y="45004"/>
                    <a:pt x="26726" y="44938"/>
                  </a:cubicBezTo>
                  <a:lnTo>
                    <a:pt x="13396" y="28472"/>
                  </a:lnTo>
                  <a:lnTo>
                    <a:pt x="5097" y="17298"/>
                  </a:lnTo>
                  <a:cubicBezTo>
                    <a:pt x="4182" y="16056"/>
                    <a:pt x="4051" y="14488"/>
                    <a:pt x="4574" y="13181"/>
                  </a:cubicBezTo>
                  <a:lnTo>
                    <a:pt x="4247" y="13181"/>
                  </a:lnTo>
                  <a:lnTo>
                    <a:pt x="4182" y="13181"/>
                  </a:lnTo>
                  <a:cubicBezTo>
                    <a:pt x="1830" y="13181"/>
                    <a:pt x="0" y="11286"/>
                    <a:pt x="0" y="8999"/>
                  </a:cubicBezTo>
                  <a:cubicBezTo>
                    <a:pt x="0" y="6647"/>
                    <a:pt x="1830" y="4817"/>
                    <a:pt x="4182" y="4817"/>
                  </a:cubicBezTo>
                  <a:lnTo>
                    <a:pt x="16009" y="4817"/>
                  </a:lnTo>
                  <a:lnTo>
                    <a:pt x="28555" y="243"/>
                  </a:lnTo>
                  <a:cubicBezTo>
                    <a:pt x="29797" y="-214"/>
                    <a:pt x="31234" y="-18"/>
                    <a:pt x="32345" y="766"/>
                  </a:cubicBezTo>
                  <a:cubicBezTo>
                    <a:pt x="33456" y="1550"/>
                    <a:pt x="34175" y="2791"/>
                    <a:pt x="34175" y="4164"/>
                  </a:cubicBezTo>
                  <a:lnTo>
                    <a:pt x="34175" y="18931"/>
                  </a:lnTo>
                  <a:lnTo>
                    <a:pt x="42408" y="27949"/>
                  </a:lnTo>
                  <a:lnTo>
                    <a:pt x="43258" y="29452"/>
                  </a:lnTo>
                  <a:lnTo>
                    <a:pt x="48747" y="46507"/>
                  </a:lnTo>
                  <a:cubicBezTo>
                    <a:pt x="49204" y="48009"/>
                    <a:pt x="48812" y="49708"/>
                    <a:pt x="47636" y="50819"/>
                  </a:cubicBezTo>
                  <a:cubicBezTo>
                    <a:pt x="46852" y="51538"/>
                    <a:pt x="45871" y="51930"/>
                    <a:pt x="44761" y="51930"/>
                  </a:cubicBezTo>
                  <a:close/>
                  <a:moveTo>
                    <a:pt x="32476" y="38796"/>
                  </a:moveTo>
                  <a:lnTo>
                    <a:pt x="38161" y="40887"/>
                  </a:lnTo>
                  <a:lnTo>
                    <a:pt x="35612" y="32915"/>
                  </a:lnTo>
                  <a:lnTo>
                    <a:pt x="26856" y="23375"/>
                  </a:lnTo>
                  <a:cubicBezTo>
                    <a:pt x="26203" y="22591"/>
                    <a:pt x="25811" y="21545"/>
                    <a:pt x="25811" y="20565"/>
                  </a:cubicBezTo>
                  <a:lnTo>
                    <a:pt x="25746" y="10110"/>
                  </a:lnTo>
                  <a:lnTo>
                    <a:pt x="16793" y="13181"/>
                  </a:lnTo>
                  <a:lnTo>
                    <a:pt x="12481" y="13181"/>
                  </a:lnTo>
                  <a:lnTo>
                    <a:pt x="20061" y="23505"/>
                  </a:lnTo>
                  <a:cubicBezTo>
                    <a:pt x="20126" y="23505"/>
                    <a:pt x="20126" y="23505"/>
                    <a:pt x="20126" y="23505"/>
                  </a:cubicBezTo>
                  <a:lnTo>
                    <a:pt x="32476" y="38796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254A2F94-6EC4-4F77-A3B4-7CD4399FB9D7}"/>
                </a:ext>
              </a:extLst>
            </p:cNvPr>
            <p:cNvSpPr/>
            <p:nvPr/>
          </p:nvSpPr>
          <p:spPr>
            <a:xfrm>
              <a:off x="2170072" y="3865149"/>
              <a:ext cx="111085" cy="130688"/>
            </a:xfrm>
            <a:custGeom>
              <a:avLst/>
              <a:gdLst>
                <a:gd name="connsiteX0" fmla="*/ 76191 w 111084"/>
                <a:gd name="connsiteY0" fmla="*/ 132452 h 130687"/>
                <a:gd name="connsiteX1" fmla="*/ 73839 w 111084"/>
                <a:gd name="connsiteY1" fmla="*/ 131733 h 130687"/>
                <a:gd name="connsiteX2" fmla="*/ 73773 w 111084"/>
                <a:gd name="connsiteY2" fmla="*/ 131668 h 130687"/>
                <a:gd name="connsiteX3" fmla="*/ 71682 w 111084"/>
                <a:gd name="connsiteY3" fmla="*/ 130165 h 130687"/>
                <a:gd name="connsiteX4" fmla="*/ 5424 w 111084"/>
                <a:gd name="connsiteY4" fmla="*/ 67762 h 130687"/>
                <a:gd name="connsiteX5" fmla="*/ 0 w 111084"/>
                <a:gd name="connsiteY5" fmla="*/ 43454 h 130687"/>
                <a:gd name="connsiteX6" fmla="*/ 1895 w 111084"/>
                <a:gd name="connsiteY6" fmla="*/ 33979 h 130687"/>
                <a:gd name="connsiteX7" fmla="*/ 10847 w 111084"/>
                <a:gd name="connsiteY7" fmla="*/ 20779 h 130687"/>
                <a:gd name="connsiteX8" fmla="*/ 5424 w 111084"/>
                <a:gd name="connsiteY8" fmla="*/ 5619 h 130687"/>
                <a:gd name="connsiteX9" fmla="*/ 5946 w 111084"/>
                <a:gd name="connsiteY9" fmla="*/ 1830 h 130687"/>
                <a:gd name="connsiteX10" fmla="*/ 9344 w 111084"/>
                <a:gd name="connsiteY10" fmla="*/ 0 h 130687"/>
                <a:gd name="connsiteX11" fmla="*/ 40448 w 111084"/>
                <a:gd name="connsiteY11" fmla="*/ 0 h 130687"/>
                <a:gd name="connsiteX12" fmla="*/ 40513 w 111084"/>
                <a:gd name="connsiteY12" fmla="*/ 65 h 130687"/>
                <a:gd name="connsiteX13" fmla="*/ 42343 w 111084"/>
                <a:gd name="connsiteY13" fmla="*/ 523 h 130687"/>
                <a:gd name="connsiteX14" fmla="*/ 60704 w 111084"/>
                <a:gd name="connsiteY14" fmla="*/ 10716 h 130687"/>
                <a:gd name="connsiteX15" fmla="*/ 74165 w 111084"/>
                <a:gd name="connsiteY15" fmla="*/ 25549 h 130687"/>
                <a:gd name="connsiteX16" fmla="*/ 75276 w 111084"/>
                <a:gd name="connsiteY16" fmla="*/ 28359 h 130687"/>
                <a:gd name="connsiteX17" fmla="*/ 75276 w 111084"/>
                <a:gd name="connsiteY17" fmla="*/ 36658 h 130687"/>
                <a:gd name="connsiteX18" fmla="*/ 98931 w 111084"/>
                <a:gd name="connsiteY18" fmla="*/ 36658 h 130687"/>
                <a:gd name="connsiteX19" fmla="*/ 101283 w 111084"/>
                <a:gd name="connsiteY19" fmla="*/ 37377 h 130687"/>
                <a:gd name="connsiteX20" fmla="*/ 112914 w 111084"/>
                <a:gd name="connsiteY20" fmla="*/ 45414 h 130687"/>
                <a:gd name="connsiteX21" fmla="*/ 114417 w 111084"/>
                <a:gd name="connsiteY21" fmla="*/ 50446 h 130687"/>
                <a:gd name="connsiteX22" fmla="*/ 114286 w 111084"/>
                <a:gd name="connsiteY22" fmla="*/ 50772 h 130687"/>
                <a:gd name="connsiteX23" fmla="*/ 108798 w 111084"/>
                <a:gd name="connsiteY23" fmla="*/ 53059 h 130687"/>
                <a:gd name="connsiteX24" fmla="*/ 106837 w 111084"/>
                <a:gd name="connsiteY24" fmla="*/ 51360 h 130687"/>
                <a:gd name="connsiteX25" fmla="*/ 97624 w 111084"/>
                <a:gd name="connsiteY25" fmla="*/ 45022 h 130687"/>
                <a:gd name="connsiteX26" fmla="*/ 71094 w 111084"/>
                <a:gd name="connsiteY26" fmla="*/ 45022 h 130687"/>
                <a:gd name="connsiteX27" fmla="*/ 68154 w 111084"/>
                <a:gd name="connsiteY27" fmla="*/ 43781 h 130687"/>
                <a:gd name="connsiteX28" fmla="*/ 66912 w 111084"/>
                <a:gd name="connsiteY28" fmla="*/ 40840 h 130687"/>
                <a:gd name="connsiteX29" fmla="*/ 66912 w 111084"/>
                <a:gd name="connsiteY29" fmla="*/ 29993 h 130687"/>
                <a:gd name="connsiteX30" fmla="*/ 55020 w 111084"/>
                <a:gd name="connsiteY30" fmla="*/ 16924 h 130687"/>
                <a:gd name="connsiteX31" fmla="*/ 39337 w 111084"/>
                <a:gd name="connsiteY31" fmla="*/ 8429 h 130687"/>
                <a:gd name="connsiteX32" fmla="*/ 15290 w 111084"/>
                <a:gd name="connsiteY32" fmla="*/ 8429 h 130687"/>
                <a:gd name="connsiteX33" fmla="*/ 19472 w 111084"/>
                <a:gd name="connsiteY33" fmla="*/ 19930 h 130687"/>
                <a:gd name="connsiteX34" fmla="*/ 19015 w 111084"/>
                <a:gd name="connsiteY34" fmla="*/ 23720 h 130687"/>
                <a:gd name="connsiteX35" fmla="*/ 9017 w 111084"/>
                <a:gd name="connsiteY35" fmla="*/ 38291 h 130687"/>
                <a:gd name="connsiteX36" fmla="*/ 8887 w 111084"/>
                <a:gd name="connsiteY36" fmla="*/ 38945 h 130687"/>
                <a:gd name="connsiteX37" fmla="*/ 8364 w 111084"/>
                <a:gd name="connsiteY37" fmla="*/ 43454 h 130687"/>
                <a:gd name="connsiteX38" fmla="*/ 13265 w 111084"/>
                <a:gd name="connsiteY38" fmla="*/ 64756 h 130687"/>
                <a:gd name="connsiteX39" fmla="*/ 48616 w 111084"/>
                <a:gd name="connsiteY39" fmla="*/ 102394 h 130687"/>
                <a:gd name="connsiteX40" fmla="*/ 73381 w 111084"/>
                <a:gd name="connsiteY40" fmla="*/ 121213 h 130687"/>
                <a:gd name="connsiteX41" fmla="*/ 76126 w 111084"/>
                <a:gd name="connsiteY41" fmla="*/ 108471 h 130687"/>
                <a:gd name="connsiteX42" fmla="*/ 76844 w 111084"/>
                <a:gd name="connsiteY42" fmla="*/ 106837 h 130687"/>
                <a:gd name="connsiteX43" fmla="*/ 89717 w 111084"/>
                <a:gd name="connsiteY43" fmla="*/ 90109 h 130687"/>
                <a:gd name="connsiteX44" fmla="*/ 97101 w 111084"/>
                <a:gd name="connsiteY44" fmla="*/ 70310 h 130687"/>
                <a:gd name="connsiteX45" fmla="*/ 101740 w 111084"/>
                <a:gd name="connsiteY45" fmla="*/ 59136 h 130687"/>
                <a:gd name="connsiteX46" fmla="*/ 101806 w 111084"/>
                <a:gd name="connsiteY46" fmla="*/ 59071 h 130687"/>
                <a:gd name="connsiteX47" fmla="*/ 107229 w 111084"/>
                <a:gd name="connsiteY47" fmla="*/ 56915 h 130687"/>
                <a:gd name="connsiteX48" fmla="*/ 109451 w 111084"/>
                <a:gd name="connsiteY48" fmla="*/ 62403 h 130687"/>
                <a:gd name="connsiteX49" fmla="*/ 104942 w 111084"/>
                <a:gd name="connsiteY49" fmla="*/ 73316 h 130687"/>
                <a:gd name="connsiteX50" fmla="*/ 104877 w 111084"/>
                <a:gd name="connsiteY50" fmla="*/ 73381 h 130687"/>
                <a:gd name="connsiteX51" fmla="*/ 96774 w 111084"/>
                <a:gd name="connsiteY51" fmla="*/ 94618 h 130687"/>
                <a:gd name="connsiteX52" fmla="*/ 84098 w 111084"/>
                <a:gd name="connsiteY52" fmla="*/ 111150 h 130687"/>
                <a:gd name="connsiteX53" fmla="*/ 80242 w 111084"/>
                <a:gd name="connsiteY53" fmla="*/ 129120 h 130687"/>
                <a:gd name="connsiteX54" fmla="*/ 77759 w 111084"/>
                <a:gd name="connsiteY54" fmla="*/ 132125 h 130687"/>
                <a:gd name="connsiteX55" fmla="*/ 76191 w 111084"/>
                <a:gd name="connsiteY55" fmla="*/ 132452 h 130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1084" h="130687">
                  <a:moveTo>
                    <a:pt x="76191" y="132452"/>
                  </a:moveTo>
                  <a:cubicBezTo>
                    <a:pt x="75342" y="132452"/>
                    <a:pt x="74492" y="132191"/>
                    <a:pt x="73839" y="131733"/>
                  </a:cubicBezTo>
                  <a:cubicBezTo>
                    <a:pt x="73773" y="131668"/>
                    <a:pt x="73773" y="131668"/>
                    <a:pt x="73773" y="131668"/>
                  </a:cubicBezTo>
                  <a:cubicBezTo>
                    <a:pt x="73643" y="131537"/>
                    <a:pt x="72858" y="130949"/>
                    <a:pt x="71682" y="130165"/>
                  </a:cubicBezTo>
                  <a:cubicBezTo>
                    <a:pt x="34240" y="103831"/>
                    <a:pt x="11304" y="82203"/>
                    <a:pt x="5424" y="67762"/>
                  </a:cubicBezTo>
                  <a:cubicBezTo>
                    <a:pt x="1830" y="58352"/>
                    <a:pt x="0" y="50184"/>
                    <a:pt x="0" y="43454"/>
                  </a:cubicBezTo>
                  <a:cubicBezTo>
                    <a:pt x="0" y="37115"/>
                    <a:pt x="1699" y="34240"/>
                    <a:pt x="1895" y="33979"/>
                  </a:cubicBezTo>
                  <a:lnTo>
                    <a:pt x="10847" y="20779"/>
                  </a:lnTo>
                  <a:lnTo>
                    <a:pt x="5424" y="5619"/>
                  </a:lnTo>
                  <a:cubicBezTo>
                    <a:pt x="4966" y="4378"/>
                    <a:pt x="5162" y="2941"/>
                    <a:pt x="5946" y="1830"/>
                  </a:cubicBezTo>
                  <a:cubicBezTo>
                    <a:pt x="6730" y="719"/>
                    <a:pt x="7972" y="0"/>
                    <a:pt x="9344" y="0"/>
                  </a:cubicBezTo>
                  <a:lnTo>
                    <a:pt x="40448" y="0"/>
                  </a:lnTo>
                  <a:cubicBezTo>
                    <a:pt x="40448" y="0"/>
                    <a:pt x="40513" y="0"/>
                    <a:pt x="40513" y="65"/>
                  </a:cubicBezTo>
                  <a:lnTo>
                    <a:pt x="42343" y="523"/>
                  </a:lnTo>
                  <a:lnTo>
                    <a:pt x="60704" y="10716"/>
                  </a:lnTo>
                  <a:lnTo>
                    <a:pt x="74165" y="25549"/>
                  </a:lnTo>
                  <a:cubicBezTo>
                    <a:pt x="74884" y="26334"/>
                    <a:pt x="75276" y="27314"/>
                    <a:pt x="75276" y="28359"/>
                  </a:cubicBezTo>
                  <a:lnTo>
                    <a:pt x="75276" y="36658"/>
                  </a:lnTo>
                  <a:lnTo>
                    <a:pt x="98931" y="36658"/>
                  </a:lnTo>
                  <a:cubicBezTo>
                    <a:pt x="99715" y="36658"/>
                    <a:pt x="100564" y="36919"/>
                    <a:pt x="101283" y="37377"/>
                  </a:cubicBezTo>
                  <a:lnTo>
                    <a:pt x="112914" y="45414"/>
                  </a:lnTo>
                  <a:cubicBezTo>
                    <a:pt x="114548" y="46459"/>
                    <a:pt x="115201" y="48616"/>
                    <a:pt x="114417" y="50446"/>
                  </a:cubicBezTo>
                  <a:lnTo>
                    <a:pt x="114286" y="50772"/>
                  </a:lnTo>
                  <a:cubicBezTo>
                    <a:pt x="113437" y="52863"/>
                    <a:pt x="110889" y="53909"/>
                    <a:pt x="108798" y="53059"/>
                  </a:cubicBezTo>
                  <a:cubicBezTo>
                    <a:pt x="108014" y="52667"/>
                    <a:pt x="107295" y="52145"/>
                    <a:pt x="106837" y="51360"/>
                  </a:cubicBezTo>
                  <a:lnTo>
                    <a:pt x="97624" y="45022"/>
                  </a:lnTo>
                  <a:lnTo>
                    <a:pt x="71094" y="45022"/>
                  </a:lnTo>
                  <a:cubicBezTo>
                    <a:pt x="69983" y="45022"/>
                    <a:pt x="68938" y="44565"/>
                    <a:pt x="68154" y="43781"/>
                  </a:cubicBezTo>
                  <a:cubicBezTo>
                    <a:pt x="67370" y="42996"/>
                    <a:pt x="66912" y="41951"/>
                    <a:pt x="66912" y="40840"/>
                  </a:cubicBezTo>
                  <a:lnTo>
                    <a:pt x="66912" y="29993"/>
                  </a:lnTo>
                  <a:lnTo>
                    <a:pt x="55020" y="16924"/>
                  </a:lnTo>
                  <a:lnTo>
                    <a:pt x="39337" y="8429"/>
                  </a:lnTo>
                  <a:lnTo>
                    <a:pt x="15290" y="8429"/>
                  </a:lnTo>
                  <a:lnTo>
                    <a:pt x="19472" y="19930"/>
                  </a:lnTo>
                  <a:cubicBezTo>
                    <a:pt x="19930" y="21171"/>
                    <a:pt x="19734" y="22609"/>
                    <a:pt x="19015" y="23720"/>
                  </a:cubicBezTo>
                  <a:lnTo>
                    <a:pt x="9017" y="38291"/>
                  </a:lnTo>
                  <a:cubicBezTo>
                    <a:pt x="9017" y="38357"/>
                    <a:pt x="8952" y="38618"/>
                    <a:pt x="8887" y="38945"/>
                  </a:cubicBezTo>
                  <a:cubicBezTo>
                    <a:pt x="8625" y="39729"/>
                    <a:pt x="8364" y="41167"/>
                    <a:pt x="8364" y="43454"/>
                  </a:cubicBezTo>
                  <a:cubicBezTo>
                    <a:pt x="8364" y="47374"/>
                    <a:pt x="9214" y="54170"/>
                    <a:pt x="13265" y="64756"/>
                  </a:cubicBezTo>
                  <a:cubicBezTo>
                    <a:pt x="16728" y="74296"/>
                    <a:pt x="33783" y="90436"/>
                    <a:pt x="48616" y="102394"/>
                  </a:cubicBezTo>
                  <a:cubicBezTo>
                    <a:pt x="58156" y="110170"/>
                    <a:pt x="67304" y="116835"/>
                    <a:pt x="73381" y="121213"/>
                  </a:cubicBezTo>
                  <a:lnTo>
                    <a:pt x="76126" y="108471"/>
                  </a:lnTo>
                  <a:lnTo>
                    <a:pt x="76844" y="106837"/>
                  </a:lnTo>
                  <a:lnTo>
                    <a:pt x="89717" y="90109"/>
                  </a:lnTo>
                  <a:lnTo>
                    <a:pt x="97101" y="70310"/>
                  </a:lnTo>
                  <a:lnTo>
                    <a:pt x="101740" y="59136"/>
                  </a:lnTo>
                  <a:cubicBezTo>
                    <a:pt x="101740" y="59136"/>
                    <a:pt x="101740" y="59071"/>
                    <a:pt x="101806" y="59071"/>
                  </a:cubicBezTo>
                  <a:cubicBezTo>
                    <a:pt x="102721" y="57045"/>
                    <a:pt x="105138" y="56065"/>
                    <a:pt x="107229" y="56915"/>
                  </a:cubicBezTo>
                  <a:cubicBezTo>
                    <a:pt x="109320" y="57829"/>
                    <a:pt x="110366" y="60247"/>
                    <a:pt x="109451" y="62403"/>
                  </a:cubicBezTo>
                  <a:lnTo>
                    <a:pt x="104942" y="73316"/>
                  </a:lnTo>
                  <a:cubicBezTo>
                    <a:pt x="104877" y="73316"/>
                    <a:pt x="104877" y="73381"/>
                    <a:pt x="104877" y="73381"/>
                  </a:cubicBezTo>
                  <a:lnTo>
                    <a:pt x="96774" y="94618"/>
                  </a:lnTo>
                  <a:lnTo>
                    <a:pt x="84098" y="111150"/>
                  </a:lnTo>
                  <a:lnTo>
                    <a:pt x="80242" y="129120"/>
                  </a:lnTo>
                  <a:cubicBezTo>
                    <a:pt x="79981" y="130492"/>
                    <a:pt x="79001" y="131603"/>
                    <a:pt x="77759" y="132125"/>
                  </a:cubicBezTo>
                  <a:cubicBezTo>
                    <a:pt x="77236" y="132321"/>
                    <a:pt x="76714" y="132452"/>
                    <a:pt x="76191" y="13245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005554BB-703A-4EE0-99E6-867B15024EF1}"/>
                </a:ext>
              </a:extLst>
            </p:cNvPr>
            <p:cNvSpPr/>
            <p:nvPr/>
          </p:nvSpPr>
          <p:spPr>
            <a:xfrm>
              <a:off x="2317956" y="3694154"/>
              <a:ext cx="6534" cy="6534"/>
            </a:xfrm>
            <a:custGeom>
              <a:avLst/>
              <a:gdLst>
                <a:gd name="connsiteX0" fmla="*/ 6720 w 6534"/>
                <a:gd name="connsiteY0" fmla="*/ 12536 h 6534"/>
                <a:gd name="connsiteX1" fmla="*/ 3453 w 6534"/>
                <a:gd name="connsiteY1" fmla="*/ 10903 h 6534"/>
                <a:gd name="connsiteX2" fmla="*/ 382 w 6534"/>
                <a:gd name="connsiteY2" fmla="*/ 5871 h 6534"/>
                <a:gd name="connsiteX3" fmla="*/ 2473 w 6534"/>
                <a:gd name="connsiteY3" fmla="*/ 382 h 6534"/>
                <a:gd name="connsiteX4" fmla="*/ 8027 w 6534"/>
                <a:gd name="connsiteY4" fmla="*/ 2473 h 6534"/>
                <a:gd name="connsiteX5" fmla="*/ 10053 w 6534"/>
                <a:gd name="connsiteY5" fmla="*/ 5806 h 6534"/>
                <a:gd name="connsiteX6" fmla="*/ 9334 w 6534"/>
                <a:gd name="connsiteY6" fmla="*/ 11621 h 6534"/>
                <a:gd name="connsiteX7" fmla="*/ 6720 w 6534"/>
                <a:gd name="connsiteY7" fmla="*/ 12536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34" h="6534">
                  <a:moveTo>
                    <a:pt x="6720" y="12536"/>
                  </a:moveTo>
                  <a:cubicBezTo>
                    <a:pt x="5413" y="12536"/>
                    <a:pt x="4237" y="11948"/>
                    <a:pt x="3453" y="10903"/>
                  </a:cubicBezTo>
                  <a:cubicBezTo>
                    <a:pt x="2081" y="9203"/>
                    <a:pt x="1101" y="7505"/>
                    <a:pt x="382" y="5871"/>
                  </a:cubicBezTo>
                  <a:cubicBezTo>
                    <a:pt x="-598" y="3715"/>
                    <a:pt x="382" y="1297"/>
                    <a:pt x="2473" y="382"/>
                  </a:cubicBezTo>
                  <a:cubicBezTo>
                    <a:pt x="4499" y="-598"/>
                    <a:pt x="7112" y="382"/>
                    <a:pt x="8027" y="2473"/>
                  </a:cubicBezTo>
                  <a:cubicBezTo>
                    <a:pt x="8485" y="3519"/>
                    <a:pt x="9138" y="4630"/>
                    <a:pt x="10053" y="5806"/>
                  </a:cubicBezTo>
                  <a:cubicBezTo>
                    <a:pt x="11425" y="7570"/>
                    <a:pt x="11164" y="10249"/>
                    <a:pt x="9334" y="11621"/>
                  </a:cubicBezTo>
                  <a:cubicBezTo>
                    <a:pt x="8550" y="12209"/>
                    <a:pt x="7701" y="12536"/>
                    <a:pt x="6720" y="1253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1500500E-572B-4B62-9852-B1B51B9A97C4}"/>
                </a:ext>
              </a:extLst>
            </p:cNvPr>
            <p:cNvSpPr/>
            <p:nvPr/>
          </p:nvSpPr>
          <p:spPr>
            <a:xfrm>
              <a:off x="2405245" y="3680683"/>
              <a:ext cx="111085" cy="26138"/>
            </a:xfrm>
            <a:custGeom>
              <a:avLst/>
              <a:gdLst>
                <a:gd name="connsiteX0" fmla="*/ 43127 w 111084"/>
                <a:gd name="connsiteY0" fmla="*/ 26530 h 26137"/>
                <a:gd name="connsiteX1" fmla="*/ 41755 w 111084"/>
                <a:gd name="connsiteY1" fmla="*/ 26334 h 26137"/>
                <a:gd name="connsiteX2" fmla="*/ 27445 w 111084"/>
                <a:gd name="connsiteY2" fmla="*/ 21433 h 26137"/>
                <a:gd name="connsiteX3" fmla="*/ 24635 w 111084"/>
                <a:gd name="connsiteY3" fmla="*/ 17643 h 26137"/>
                <a:gd name="connsiteX4" fmla="*/ 27183 w 111084"/>
                <a:gd name="connsiteY4" fmla="*/ 13592 h 26137"/>
                <a:gd name="connsiteX5" fmla="*/ 33325 w 111084"/>
                <a:gd name="connsiteY5" fmla="*/ 10978 h 26137"/>
                <a:gd name="connsiteX6" fmla="*/ 30842 w 111084"/>
                <a:gd name="connsiteY6" fmla="*/ 8364 h 26137"/>
                <a:gd name="connsiteX7" fmla="*/ 16924 w 111084"/>
                <a:gd name="connsiteY7" fmla="*/ 8364 h 26137"/>
                <a:gd name="connsiteX8" fmla="*/ 12742 w 111084"/>
                <a:gd name="connsiteY8" fmla="*/ 4182 h 26137"/>
                <a:gd name="connsiteX9" fmla="*/ 16924 w 111084"/>
                <a:gd name="connsiteY9" fmla="*/ 0 h 26137"/>
                <a:gd name="connsiteX10" fmla="*/ 32672 w 111084"/>
                <a:gd name="connsiteY10" fmla="*/ 0 h 26137"/>
                <a:gd name="connsiteX11" fmla="*/ 35743 w 111084"/>
                <a:gd name="connsiteY11" fmla="*/ 1307 h 26137"/>
                <a:gd name="connsiteX12" fmla="*/ 43519 w 111084"/>
                <a:gd name="connsiteY12" fmla="*/ 9671 h 26137"/>
                <a:gd name="connsiteX13" fmla="*/ 44565 w 111084"/>
                <a:gd name="connsiteY13" fmla="*/ 13396 h 26137"/>
                <a:gd name="connsiteX14" fmla="*/ 42082 w 111084"/>
                <a:gd name="connsiteY14" fmla="*/ 16401 h 26137"/>
                <a:gd name="connsiteX15" fmla="*/ 40513 w 111084"/>
                <a:gd name="connsiteY15" fmla="*/ 17055 h 26137"/>
                <a:gd name="connsiteX16" fmla="*/ 42474 w 111084"/>
                <a:gd name="connsiteY16" fmla="*/ 17708 h 26137"/>
                <a:gd name="connsiteX17" fmla="*/ 51949 w 111084"/>
                <a:gd name="connsiteY17" fmla="*/ 11501 h 26137"/>
                <a:gd name="connsiteX18" fmla="*/ 54889 w 111084"/>
                <a:gd name="connsiteY18" fmla="*/ 10847 h 26137"/>
                <a:gd name="connsiteX19" fmla="*/ 69069 w 111084"/>
                <a:gd name="connsiteY19" fmla="*/ 13069 h 26137"/>
                <a:gd name="connsiteX20" fmla="*/ 88280 w 111084"/>
                <a:gd name="connsiteY20" fmla="*/ 8364 h 26137"/>
                <a:gd name="connsiteX21" fmla="*/ 110562 w 111084"/>
                <a:gd name="connsiteY21" fmla="*/ 8364 h 26137"/>
                <a:gd name="connsiteX22" fmla="*/ 114744 w 111084"/>
                <a:gd name="connsiteY22" fmla="*/ 12546 h 26137"/>
                <a:gd name="connsiteX23" fmla="*/ 110562 w 111084"/>
                <a:gd name="connsiteY23" fmla="*/ 16728 h 26137"/>
                <a:gd name="connsiteX24" fmla="*/ 88802 w 111084"/>
                <a:gd name="connsiteY24" fmla="*/ 16728 h 26137"/>
                <a:gd name="connsiteX25" fmla="*/ 70310 w 111084"/>
                <a:gd name="connsiteY25" fmla="*/ 21433 h 26137"/>
                <a:gd name="connsiteX26" fmla="*/ 68677 w 111084"/>
                <a:gd name="connsiteY26" fmla="*/ 21498 h 26137"/>
                <a:gd name="connsiteX27" fmla="*/ 55150 w 111084"/>
                <a:gd name="connsiteY27" fmla="*/ 19342 h 26137"/>
                <a:gd name="connsiteX28" fmla="*/ 45414 w 111084"/>
                <a:gd name="connsiteY28" fmla="*/ 25811 h 26137"/>
                <a:gd name="connsiteX29" fmla="*/ 43127 w 111084"/>
                <a:gd name="connsiteY29" fmla="*/ 26530 h 26137"/>
                <a:gd name="connsiteX30" fmla="*/ 4378 w 111084"/>
                <a:gd name="connsiteY30" fmla="*/ 8364 h 26137"/>
                <a:gd name="connsiteX31" fmla="*/ 4182 w 111084"/>
                <a:gd name="connsiteY31" fmla="*/ 8364 h 26137"/>
                <a:gd name="connsiteX32" fmla="*/ 0 w 111084"/>
                <a:gd name="connsiteY32" fmla="*/ 4182 h 26137"/>
                <a:gd name="connsiteX33" fmla="*/ 4182 w 111084"/>
                <a:gd name="connsiteY33" fmla="*/ 0 h 26137"/>
                <a:gd name="connsiteX34" fmla="*/ 4378 w 111084"/>
                <a:gd name="connsiteY34" fmla="*/ 0 h 26137"/>
                <a:gd name="connsiteX35" fmla="*/ 8560 w 111084"/>
                <a:gd name="connsiteY35" fmla="*/ 4182 h 26137"/>
                <a:gd name="connsiteX36" fmla="*/ 4378 w 111084"/>
                <a:gd name="connsiteY36" fmla="*/ 83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11084" h="26137">
                  <a:moveTo>
                    <a:pt x="43127" y="26530"/>
                  </a:moveTo>
                  <a:cubicBezTo>
                    <a:pt x="42670" y="26530"/>
                    <a:pt x="42212" y="26464"/>
                    <a:pt x="41755" y="26334"/>
                  </a:cubicBezTo>
                  <a:lnTo>
                    <a:pt x="27445" y="21433"/>
                  </a:lnTo>
                  <a:cubicBezTo>
                    <a:pt x="25746" y="20845"/>
                    <a:pt x="24700" y="19342"/>
                    <a:pt x="24635" y="17643"/>
                  </a:cubicBezTo>
                  <a:cubicBezTo>
                    <a:pt x="24569" y="15879"/>
                    <a:pt x="25549" y="14310"/>
                    <a:pt x="27183" y="13592"/>
                  </a:cubicBezTo>
                  <a:lnTo>
                    <a:pt x="33325" y="10978"/>
                  </a:lnTo>
                  <a:lnTo>
                    <a:pt x="30842" y="8364"/>
                  </a:lnTo>
                  <a:lnTo>
                    <a:pt x="16924" y="8364"/>
                  </a:lnTo>
                  <a:cubicBezTo>
                    <a:pt x="14637" y="8364"/>
                    <a:pt x="12742" y="6469"/>
                    <a:pt x="12742" y="4182"/>
                  </a:cubicBezTo>
                  <a:cubicBezTo>
                    <a:pt x="12742" y="1830"/>
                    <a:pt x="14637" y="0"/>
                    <a:pt x="16924" y="0"/>
                  </a:cubicBezTo>
                  <a:lnTo>
                    <a:pt x="32672" y="0"/>
                  </a:lnTo>
                  <a:cubicBezTo>
                    <a:pt x="33848" y="0"/>
                    <a:pt x="34959" y="457"/>
                    <a:pt x="35743" y="1307"/>
                  </a:cubicBezTo>
                  <a:lnTo>
                    <a:pt x="43519" y="9671"/>
                  </a:lnTo>
                  <a:cubicBezTo>
                    <a:pt x="44499" y="10651"/>
                    <a:pt x="44826" y="12089"/>
                    <a:pt x="44565" y="13396"/>
                  </a:cubicBezTo>
                  <a:cubicBezTo>
                    <a:pt x="44303" y="14702"/>
                    <a:pt x="43388" y="15813"/>
                    <a:pt x="42082" y="16401"/>
                  </a:cubicBezTo>
                  <a:lnTo>
                    <a:pt x="40513" y="17055"/>
                  </a:lnTo>
                  <a:lnTo>
                    <a:pt x="42474" y="17708"/>
                  </a:lnTo>
                  <a:lnTo>
                    <a:pt x="51949" y="11501"/>
                  </a:lnTo>
                  <a:cubicBezTo>
                    <a:pt x="52798" y="10913"/>
                    <a:pt x="53843" y="10651"/>
                    <a:pt x="54889" y="10847"/>
                  </a:cubicBezTo>
                  <a:lnTo>
                    <a:pt x="69069" y="13069"/>
                  </a:lnTo>
                  <a:lnTo>
                    <a:pt x="88280" y="8364"/>
                  </a:lnTo>
                  <a:lnTo>
                    <a:pt x="110562" y="8364"/>
                  </a:lnTo>
                  <a:cubicBezTo>
                    <a:pt x="112849" y="8364"/>
                    <a:pt x="114744" y="10194"/>
                    <a:pt x="114744" y="12546"/>
                  </a:cubicBezTo>
                  <a:cubicBezTo>
                    <a:pt x="114744" y="14833"/>
                    <a:pt x="112849" y="16728"/>
                    <a:pt x="110562" y="16728"/>
                  </a:cubicBezTo>
                  <a:lnTo>
                    <a:pt x="88802" y="16728"/>
                  </a:lnTo>
                  <a:lnTo>
                    <a:pt x="70310" y="21433"/>
                  </a:lnTo>
                  <a:lnTo>
                    <a:pt x="68677" y="21498"/>
                  </a:lnTo>
                  <a:lnTo>
                    <a:pt x="55150" y="19342"/>
                  </a:lnTo>
                  <a:lnTo>
                    <a:pt x="45414" y="25811"/>
                  </a:lnTo>
                  <a:cubicBezTo>
                    <a:pt x="44761" y="26268"/>
                    <a:pt x="43911" y="26530"/>
                    <a:pt x="43127" y="26530"/>
                  </a:cubicBezTo>
                  <a:close/>
                  <a:moveTo>
                    <a:pt x="4378" y="8364"/>
                  </a:moveTo>
                  <a:lnTo>
                    <a:pt x="4182" y="8364"/>
                  </a:lnTo>
                  <a:cubicBezTo>
                    <a:pt x="1830" y="8364"/>
                    <a:pt x="0" y="6469"/>
                    <a:pt x="0" y="4182"/>
                  </a:cubicBezTo>
                  <a:cubicBezTo>
                    <a:pt x="0" y="1830"/>
                    <a:pt x="1830" y="0"/>
                    <a:pt x="4182" y="0"/>
                  </a:cubicBezTo>
                  <a:lnTo>
                    <a:pt x="4378" y="0"/>
                  </a:lnTo>
                  <a:cubicBezTo>
                    <a:pt x="6731" y="0"/>
                    <a:pt x="8560" y="1830"/>
                    <a:pt x="8560" y="4182"/>
                  </a:cubicBezTo>
                  <a:cubicBezTo>
                    <a:pt x="8560" y="6469"/>
                    <a:pt x="6731" y="8364"/>
                    <a:pt x="4378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313F3F6-D2C2-4211-86B9-35524FBBCC6F}"/>
                </a:ext>
              </a:extLst>
            </p:cNvPr>
            <p:cNvSpPr/>
            <p:nvPr/>
          </p:nvSpPr>
          <p:spPr>
            <a:xfrm>
              <a:off x="2396032" y="3695443"/>
              <a:ext cx="26138" cy="39206"/>
            </a:xfrm>
            <a:custGeom>
              <a:avLst/>
              <a:gdLst>
                <a:gd name="connsiteX0" fmla="*/ 4182 w 26137"/>
                <a:gd name="connsiteY0" fmla="*/ 43266 h 39206"/>
                <a:gd name="connsiteX1" fmla="*/ 4182 w 26137"/>
                <a:gd name="connsiteY1" fmla="*/ 43266 h 39206"/>
                <a:gd name="connsiteX2" fmla="*/ 0 w 26137"/>
                <a:gd name="connsiteY2" fmla="*/ 39084 h 39206"/>
                <a:gd name="connsiteX3" fmla="*/ 4182 w 26137"/>
                <a:gd name="connsiteY3" fmla="*/ 34902 h 39206"/>
                <a:gd name="connsiteX4" fmla="*/ 5424 w 26137"/>
                <a:gd name="connsiteY4" fmla="*/ 34902 h 39206"/>
                <a:gd name="connsiteX5" fmla="*/ 8037 w 26137"/>
                <a:gd name="connsiteY5" fmla="*/ 28433 h 39206"/>
                <a:gd name="connsiteX6" fmla="*/ 11043 w 26137"/>
                <a:gd name="connsiteY6" fmla="*/ 25884 h 39206"/>
                <a:gd name="connsiteX7" fmla="*/ 16140 w 26137"/>
                <a:gd name="connsiteY7" fmla="*/ 24839 h 39206"/>
                <a:gd name="connsiteX8" fmla="*/ 9606 w 26137"/>
                <a:gd name="connsiteY8" fmla="*/ 25231 h 39206"/>
                <a:gd name="connsiteX9" fmla="*/ 5946 w 26137"/>
                <a:gd name="connsiteY9" fmla="*/ 23075 h 39206"/>
                <a:gd name="connsiteX10" fmla="*/ 6077 w 26137"/>
                <a:gd name="connsiteY10" fmla="*/ 18762 h 39206"/>
                <a:gd name="connsiteX11" fmla="*/ 11500 w 26137"/>
                <a:gd name="connsiteY11" fmla="*/ 9810 h 39206"/>
                <a:gd name="connsiteX12" fmla="*/ 9998 w 26137"/>
                <a:gd name="connsiteY12" fmla="*/ 9091 h 39206"/>
                <a:gd name="connsiteX13" fmla="*/ 8429 w 26137"/>
                <a:gd name="connsiteY13" fmla="*/ 6281 h 39206"/>
                <a:gd name="connsiteX14" fmla="*/ 9344 w 26137"/>
                <a:gd name="connsiteY14" fmla="*/ 3210 h 39206"/>
                <a:gd name="connsiteX15" fmla="*/ 10586 w 26137"/>
                <a:gd name="connsiteY15" fmla="*/ 1576 h 39206"/>
                <a:gd name="connsiteX16" fmla="*/ 13526 w 26137"/>
                <a:gd name="connsiteY16" fmla="*/ 8 h 39206"/>
                <a:gd name="connsiteX17" fmla="*/ 16663 w 26137"/>
                <a:gd name="connsiteY17" fmla="*/ 1054 h 39206"/>
                <a:gd name="connsiteX18" fmla="*/ 20518 w 26137"/>
                <a:gd name="connsiteY18" fmla="*/ 4451 h 39206"/>
                <a:gd name="connsiteX19" fmla="*/ 21367 w 26137"/>
                <a:gd name="connsiteY19" fmla="*/ 9744 h 39206"/>
                <a:gd name="connsiteX20" fmla="*/ 17316 w 26137"/>
                <a:gd name="connsiteY20" fmla="*/ 16344 h 39206"/>
                <a:gd name="connsiteX21" fmla="*/ 21564 w 26137"/>
                <a:gd name="connsiteY21" fmla="*/ 16083 h 39206"/>
                <a:gd name="connsiteX22" fmla="*/ 25353 w 26137"/>
                <a:gd name="connsiteY22" fmla="*/ 18043 h 39206"/>
                <a:gd name="connsiteX23" fmla="*/ 29601 w 26137"/>
                <a:gd name="connsiteY23" fmla="*/ 24839 h 39206"/>
                <a:gd name="connsiteX24" fmla="*/ 29862 w 26137"/>
                <a:gd name="connsiteY24" fmla="*/ 28694 h 39206"/>
                <a:gd name="connsiteX25" fmla="*/ 26856 w 26137"/>
                <a:gd name="connsiteY25" fmla="*/ 31112 h 39206"/>
                <a:gd name="connsiteX26" fmla="*/ 14964 w 26137"/>
                <a:gd name="connsiteY26" fmla="*/ 33595 h 39206"/>
                <a:gd name="connsiteX27" fmla="*/ 12089 w 26137"/>
                <a:gd name="connsiteY27" fmla="*/ 40652 h 39206"/>
                <a:gd name="connsiteX28" fmla="*/ 8233 w 26137"/>
                <a:gd name="connsiteY28" fmla="*/ 43266 h 39206"/>
                <a:gd name="connsiteX29" fmla="*/ 4182 w 26137"/>
                <a:gd name="connsiteY29" fmla="*/ 43266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6137" h="39206">
                  <a:moveTo>
                    <a:pt x="4182" y="43266"/>
                  </a:moveTo>
                  <a:lnTo>
                    <a:pt x="4182" y="43266"/>
                  </a:lnTo>
                  <a:cubicBezTo>
                    <a:pt x="1895" y="43266"/>
                    <a:pt x="0" y="41371"/>
                    <a:pt x="0" y="39084"/>
                  </a:cubicBezTo>
                  <a:cubicBezTo>
                    <a:pt x="0" y="36797"/>
                    <a:pt x="1895" y="34902"/>
                    <a:pt x="4182" y="34902"/>
                  </a:cubicBezTo>
                  <a:lnTo>
                    <a:pt x="5424" y="34902"/>
                  </a:lnTo>
                  <a:lnTo>
                    <a:pt x="8037" y="28433"/>
                  </a:lnTo>
                  <a:cubicBezTo>
                    <a:pt x="8560" y="27126"/>
                    <a:pt x="9671" y="26146"/>
                    <a:pt x="11043" y="25884"/>
                  </a:cubicBezTo>
                  <a:lnTo>
                    <a:pt x="16140" y="24839"/>
                  </a:lnTo>
                  <a:lnTo>
                    <a:pt x="9606" y="25231"/>
                  </a:lnTo>
                  <a:cubicBezTo>
                    <a:pt x="8103" y="25231"/>
                    <a:pt x="6665" y="24381"/>
                    <a:pt x="5946" y="23075"/>
                  </a:cubicBezTo>
                  <a:cubicBezTo>
                    <a:pt x="5162" y="21702"/>
                    <a:pt x="5228" y="20069"/>
                    <a:pt x="6077" y="18762"/>
                  </a:cubicBezTo>
                  <a:lnTo>
                    <a:pt x="11500" y="9810"/>
                  </a:lnTo>
                  <a:cubicBezTo>
                    <a:pt x="10978" y="9679"/>
                    <a:pt x="10455" y="9418"/>
                    <a:pt x="9998" y="9091"/>
                  </a:cubicBezTo>
                  <a:cubicBezTo>
                    <a:pt x="9083" y="8372"/>
                    <a:pt x="8560" y="7392"/>
                    <a:pt x="8429" y="6281"/>
                  </a:cubicBezTo>
                  <a:cubicBezTo>
                    <a:pt x="8299" y="5170"/>
                    <a:pt x="8625" y="4059"/>
                    <a:pt x="9344" y="3210"/>
                  </a:cubicBezTo>
                  <a:lnTo>
                    <a:pt x="10586" y="1576"/>
                  </a:lnTo>
                  <a:cubicBezTo>
                    <a:pt x="11304" y="662"/>
                    <a:pt x="12350" y="74"/>
                    <a:pt x="13526" y="8"/>
                  </a:cubicBezTo>
                  <a:cubicBezTo>
                    <a:pt x="14637" y="-57"/>
                    <a:pt x="15813" y="270"/>
                    <a:pt x="16663" y="1054"/>
                  </a:cubicBezTo>
                  <a:lnTo>
                    <a:pt x="20518" y="4451"/>
                  </a:lnTo>
                  <a:cubicBezTo>
                    <a:pt x="22086" y="5824"/>
                    <a:pt x="22413" y="8046"/>
                    <a:pt x="21367" y="9744"/>
                  </a:cubicBezTo>
                  <a:lnTo>
                    <a:pt x="17316" y="16344"/>
                  </a:lnTo>
                  <a:lnTo>
                    <a:pt x="21564" y="16083"/>
                  </a:lnTo>
                  <a:cubicBezTo>
                    <a:pt x="23066" y="15952"/>
                    <a:pt x="24569" y="16736"/>
                    <a:pt x="25353" y="18043"/>
                  </a:cubicBezTo>
                  <a:lnTo>
                    <a:pt x="29601" y="24839"/>
                  </a:lnTo>
                  <a:cubicBezTo>
                    <a:pt x="30320" y="26015"/>
                    <a:pt x="30385" y="27453"/>
                    <a:pt x="29862" y="28694"/>
                  </a:cubicBezTo>
                  <a:cubicBezTo>
                    <a:pt x="29339" y="29936"/>
                    <a:pt x="28163" y="30850"/>
                    <a:pt x="26856" y="31112"/>
                  </a:cubicBezTo>
                  <a:lnTo>
                    <a:pt x="14964" y="33595"/>
                  </a:lnTo>
                  <a:lnTo>
                    <a:pt x="12089" y="40652"/>
                  </a:lnTo>
                  <a:cubicBezTo>
                    <a:pt x="11435" y="42220"/>
                    <a:pt x="9932" y="43266"/>
                    <a:pt x="8233" y="43266"/>
                  </a:cubicBezTo>
                  <a:lnTo>
                    <a:pt x="4182" y="43266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4241645F-2404-4744-B163-9B5EC04A7462}"/>
                </a:ext>
              </a:extLst>
            </p:cNvPr>
            <p:cNvSpPr/>
            <p:nvPr/>
          </p:nvSpPr>
          <p:spPr>
            <a:xfrm>
              <a:off x="2376044" y="3758067"/>
              <a:ext cx="163360" cy="117619"/>
            </a:xfrm>
            <a:custGeom>
              <a:avLst/>
              <a:gdLst>
                <a:gd name="connsiteX0" fmla="*/ 159824 w 163359"/>
                <a:gd name="connsiteY0" fmla="*/ 122111 h 117619"/>
                <a:gd name="connsiteX1" fmla="*/ 158451 w 163359"/>
                <a:gd name="connsiteY1" fmla="*/ 121850 h 117619"/>
                <a:gd name="connsiteX2" fmla="*/ 149434 w 163359"/>
                <a:gd name="connsiteY2" fmla="*/ 118648 h 117619"/>
                <a:gd name="connsiteX3" fmla="*/ 146755 w 163359"/>
                <a:gd name="connsiteY3" fmla="*/ 115642 h 117619"/>
                <a:gd name="connsiteX4" fmla="*/ 141854 w 163359"/>
                <a:gd name="connsiteY4" fmla="*/ 93491 h 117619"/>
                <a:gd name="connsiteX5" fmla="*/ 135842 w 163359"/>
                <a:gd name="connsiteY5" fmla="*/ 79050 h 117619"/>
                <a:gd name="connsiteX6" fmla="*/ 135908 w 163359"/>
                <a:gd name="connsiteY6" fmla="*/ 79050 h 117619"/>
                <a:gd name="connsiteX7" fmla="*/ 135450 w 163359"/>
                <a:gd name="connsiteY7" fmla="*/ 78070 h 117619"/>
                <a:gd name="connsiteX8" fmla="*/ 131464 w 163359"/>
                <a:gd name="connsiteY8" fmla="*/ 68137 h 117619"/>
                <a:gd name="connsiteX9" fmla="*/ 123623 w 163359"/>
                <a:gd name="connsiteY9" fmla="*/ 69444 h 117619"/>
                <a:gd name="connsiteX10" fmla="*/ 123623 w 163359"/>
                <a:gd name="connsiteY10" fmla="*/ 69444 h 117619"/>
                <a:gd name="connsiteX11" fmla="*/ 120486 w 163359"/>
                <a:gd name="connsiteY11" fmla="*/ 68726 h 117619"/>
                <a:gd name="connsiteX12" fmla="*/ 109443 w 163359"/>
                <a:gd name="connsiteY12" fmla="*/ 61015 h 117619"/>
                <a:gd name="connsiteX13" fmla="*/ 100230 w 163359"/>
                <a:gd name="connsiteY13" fmla="*/ 51736 h 117619"/>
                <a:gd name="connsiteX14" fmla="*/ 95264 w 163359"/>
                <a:gd name="connsiteY14" fmla="*/ 51736 h 117619"/>
                <a:gd name="connsiteX15" fmla="*/ 96244 w 163359"/>
                <a:gd name="connsiteY15" fmla="*/ 56571 h 117619"/>
                <a:gd name="connsiteX16" fmla="*/ 101537 w 163359"/>
                <a:gd name="connsiteY16" fmla="*/ 64021 h 117619"/>
                <a:gd name="connsiteX17" fmla="*/ 106830 w 163359"/>
                <a:gd name="connsiteY17" fmla="*/ 61734 h 117619"/>
                <a:gd name="connsiteX18" fmla="*/ 111142 w 163359"/>
                <a:gd name="connsiteY18" fmla="*/ 62322 h 117619"/>
                <a:gd name="connsiteX19" fmla="*/ 120160 w 163359"/>
                <a:gd name="connsiteY19" fmla="*/ 69640 h 117619"/>
                <a:gd name="connsiteX20" fmla="*/ 121075 w 163359"/>
                <a:gd name="connsiteY20" fmla="*/ 75064 h 117619"/>
                <a:gd name="connsiteX21" fmla="*/ 114083 w 163359"/>
                <a:gd name="connsiteY21" fmla="*/ 86303 h 117619"/>
                <a:gd name="connsiteX22" fmla="*/ 97028 w 163359"/>
                <a:gd name="connsiteY22" fmla="*/ 100417 h 117619"/>
                <a:gd name="connsiteX23" fmla="*/ 94414 w 163359"/>
                <a:gd name="connsiteY23" fmla="*/ 101398 h 117619"/>
                <a:gd name="connsiteX24" fmla="*/ 76314 w 163359"/>
                <a:gd name="connsiteY24" fmla="*/ 101398 h 117619"/>
                <a:gd name="connsiteX25" fmla="*/ 72197 w 163359"/>
                <a:gd name="connsiteY25" fmla="*/ 97869 h 117619"/>
                <a:gd name="connsiteX26" fmla="*/ 70172 w 163359"/>
                <a:gd name="connsiteY26" fmla="*/ 84866 h 117619"/>
                <a:gd name="connsiteX27" fmla="*/ 62592 w 163359"/>
                <a:gd name="connsiteY27" fmla="*/ 63367 h 117619"/>
                <a:gd name="connsiteX28" fmla="*/ 57168 w 163359"/>
                <a:gd name="connsiteY28" fmla="*/ 61407 h 117619"/>
                <a:gd name="connsiteX29" fmla="*/ 54816 w 163359"/>
                <a:gd name="connsiteY29" fmla="*/ 59316 h 117619"/>
                <a:gd name="connsiteX30" fmla="*/ 50111 w 163359"/>
                <a:gd name="connsiteY30" fmla="*/ 49906 h 117619"/>
                <a:gd name="connsiteX31" fmla="*/ 49915 w 163359"/>
                <a:gd name="connsiteY31" fmla="*/ 46639 h 117619"/>
                <a:gd name="connsiteX32" fmla="*/ 52137 w 163359"/>
                <a:gd name="connsiteY32" fmla="*/ 44222 h 117619"/>
                <a:gd name="connsiteX33" fmla="*/ 55339 w 163359"/>
                <a:gd name="connsiteY33" fmla="*/ 42849 h 117619"/>
                <a:gd name="connsiteX34" fmla="*/ 56776 w 163359"/>
                <a:gd name="connsiteY34" fmla="*/ 34028 h 117619"/>
                <a:gd name="connsiteX35" fmla="*/ 54293 w 163359"/>
                <a:gd name="connsiteY35" fmla="*/ 30369 h 117619"/>
                <a:gd name="connsiteX36" fmla="*/ 58214 w 163359"/>
                <a:gd name="connsiteY36" fmla="*/ 25991 h 117619"/>
                <a:gd name="connsiteX37" fmla="*/ 61481 w 163359"/>
                <a:gd name="connsiteY37" fmla="*/ 25860 h 117619"/>
                <a:gd name="connsiteX38" fmla="*/ 64814 w 163359"/>
                <a:gd name="connsiteY38" fmla="*/ 27232 h 117619"/>
                <a:gd name="connsiteX39" fmla="*/ 65794 w 163359"/>
                <a:gd name="connsiteY39" fmla="*/ 30695 h 117619"/>
                <a:gd name="connsiteX40" fmla="*/ 63180 w 163359"/>
                <a:gd name="connsiteY40" fmla="*/ 46378 h 117619"/>
                <a:gd name="connsiteX41" fmla="*/ 60828 w 163359"/>
                <a:gd name="connsiteY41" fmla="*/ 49514 h 117619"/>
                <a:gd name="connsiteX42" fmla="*/ 59521 w 163359"/>
                <a:gd name="connsiteY42" fmla="*/ 50102 h 117619"/>
                <a:gd name="connsiteX43" fmla="*/ 61546 w 163359"/>
                <a:gd name="connsiteY43" fmla="*/ 54088 h 117619"/>
                <a:gd name="connsiteX44" fmla="*/ 67297 w 163359"/>
                <a:gd name="connsiteY44" fmla="*/ 56179 h 117619"/>
                <a:gd name="connsiteX45" fmla="*/ 69780 w 163359"/>
                <a:gd name="connsiteY45" fmla="*/ 58728 h 117619"/>
                <a:gd name="connsiteX46" fmla="*/ 78340 w 163359"/>
                <a:gd name="connsiteY46" fmla="*/ 83167 h 117619"/>
                <a:gd name="connsiteX47" fmla="*/ 79908 w 163359"/>
                <a:gd name="connsiteY47" fmla="*/ 93034 h 117619"/>
                <a:gd name="connsiteX48" fmla="*/ 92846 w 163359"/>
                <a:gd name="connsiteY48" fmla="*/ 93034 h 117619"/>
                <a:gd name="connsiteX49" fmla="*/ 108136 w 163359"/>
                <a:gd name="connsiteY49" fmla="*/ 80357 h 117619"/>
                <a:gd name="connsiteX50" fmla="*/ 112057 w 163359"/>
                <a:gd name="connsiteY50" fmla="*/ 73888 h 117619"/>
                <a:gd name="connsiteX51" fmla="*/ 107810 w 163359"/>
                <a:gd name="connsiteY51" fmla="*/ 70424 h 117619"/>
                <a:gd name="connsiteX52" fmla="*/ 101798 w 163359"/>
                <a:gd name="connsiteY52" fmla="*/ 73038 h 117619"/>
                <a:gd name="connsiteX53" fmla="*/ 96701 w 163359"/>
                <a:gd name="connsiteY53" fmla="*/ 71666 h 117619"/>
                <a:gd name="connsiteX54" fmla="*/ 95656 w 163359"/>
                <a:gd name="connsiteY54" fmla="*/ 70163 h 117619"/>
                <a:gd name="connsiteX55" fmla="*/ 88991 w 163359"/>
                <a:gd name="connsiteY55" fmla="*/ 60754 h 117619"/>
                <a:gd name="connsiteX56" fmla="*/ 88925 w 163359"/>
                <a:gd name="connsiteY56" fmla="*/ 60623 h 117619"/>
                <a:gd name="connsiteX57" fmla="*/ 88141 w 163359"/>
                <a:gd name="connsiteY57" fmla="*/ 58401 h 117619"/>
                <a:gd name="connsiteX58" fmla="*/ 87880 w 163359"/>
                <a:gd name="connsiteY58" fmla="*/ 57421 h 117619"/>
                <a:gd name="connsiteX59" fmla="*/ 87161 w 163359"/>
                <a:gd name="connsiteY59" fmla="*/ 53958 h 117619"/>
                <a:gd name="connsiteX60" fmla="*/ 87096 w 163359"/>
                <a:gd name="connsiteY60" fmla="*/ 53566 h 117619"/>
                <a:gd name="connsiteX61" fmla="*/ 86050 w 163359"/>
                <a:gd name="connsiteY61" fmla="*/ 48273 h 117619"/>
                <a:gd name="connsiteX62" fmla="*/ 87030 w 163359"/>
                <a:gd name="connsiteY62" fmla="*/ 44875 h 117619"/>
                <a:gd name="connsiteX63" fmla="*/ 90167 w 163359"/>
                <a:gd name="connsiteY63" fmla="*/ 43372 h 117619"/>
                <a:gd name="connsiteX64" fmla="*/ 101929 w 163359"/>
                <a:gd name="connsiteY64" fmla="*/ 43372 h 117619"/>
                <a:gd name="connsiteX65" fmla="*/ 104935 w 163359"/>
                <a:gd name="connsiteY65" fmla="*/ 44614 h 117619"/>
                <a:gd name="connsiteX66" fmla="*/ 115128 w 163359"/>
                <a:gd name="connsiteY66" fmla="*/ 54807 h 117619"/>
                <a:gd name="connsiteX67" fmla="*/ 123819 w 163359"/>
                <a:gd name="connsiteY67" fmla="*/ 60950 h 117619"/>
                <a:gd name="connsiteX68" fmla="*/ 133555 w 163359"/>
                <a:gd name="connsiteY68" fmla="*/ 59512 h 117619"/>
                <a:gd name="connsiteX69" fmla="*/ 133686 w 163359"/>
                <a:gd name="connsiteY69" fmla="*/ 59512 h 117619"/>
                <a:gd name="connsiteX70" fmla="*/ 135058 w 163359"/>
                <a:gd name="connsiteY70" fmla="*/ 59773 h 117619"/>
                <a:gd name="connsiteX71" fmla="*/ 135189 w 163359"/>
                <a:gd name="connsiteY71" fmla="*/ 59773 h 117619"/>
                <a:gd name="connsiteX72" fmla="*/ 135385 w 163359"/>
                <a:gd name="connsiteY72" fmla="*/ 59839 h 117619"/>
                <a:gd name="connsiteX73" fmla="*/ 135516 w 163359"/>
                <a:gd name="connsiteY73" fmla="*/ 59969 h 117619"/>
                <a:gd name="connsiteX74" fmla="*/ 137672 w 163359"/>
                <a:gd name="connsiteY74" fmla="*/ 61930 h 117619"/>
                <a:gd name="connsiteX75" fmla="*/ 137868 w 163359"/>
                <a:gd name="connsiteY75" fmla="*/ 62322 h 117619"/>
                <a:gd name="connsiteX76" fmla="*/ 137999 w 163359"/>
                <a:gd name="connsiteY76" fmla="*/ 62387 h 117619"/>
                <a:gd name="connsiteX77" fmla="*/ 138914 w 163359"/>
                <a:gd name="connsiteY77" fmla="*/ 64282 h 117619"/>
                <a:gd name="connsiteX78" fmla="*/ 140939 w 163359"/>
                <a:gd name="connsiteY78" fmla="*/ 69183 h 117619"/>
                <a:gd name="connsiteX79" fmla="*/ 143684 w 163359"/>
                <a:gd name="connsiteY79" fmla="*/ 76109 h 117619"/>
                <a:gd name="connsiteX80" fmla="*/ 143684 w 163359"/>
                <a:gd name="connsiteY80" fmla="*/ 76109 h 117619"/>
                <a:gd name="connsiteX81" fmla="*/ 149957 w 163359"/>
                <a:gd name="connsiteY81" fmla="*/ 91269 h 117619"/>
                <a:gd name="connsiteX82" fmla="*/ 154400 w 163359"/>
                <a:gd name="connsiteY82" fmla="*/ 111591 h 117619"/>
                <a:gd name="connsiteX83" fmla="*/ 161261 w 163359"/>
                <a:gd name="connsiteY83" fmla="*/ 114009 h 117619"/>
                <a:gd name="connsiteX84" fmla="*/ 163810 w 163359"/>
                <a:gd name="connsiteY84" fmla="*/ 119367 h 117619"/>
                <a:gd name="connsiteX85" fmla="*/ 159824 w 163359"/>
                <a:gd name="connsiteY85" fmla="*/ 122111 h 117619"/>
                <a:gd name="connsiteX86" fmla="*/ 28809 w 163359"/>
                <a:gd name="connsiteY86" fmla="*/ 36576 h 117619"/>
                <a:gd name="connsiteX87" fmla="*/ 26391 w 163359"/>
                <a:gd name="connsiteY87" fmla="*/ 35792 h 117619"/>
                <a:gd name="connsiteX88" fmla="*/ 24627 w 163359"/>
                <a:gd name="connsiteY88" fmla="*/ 32917 h 117619"/>
                <a:gd name="connsiteX89" fmla="*/ 23843 w 163359"/>
                <a:gd name="connsiteY89" fmla="*/ 27232 h 117619"/>
                <a:gd name="connsiteX90" fmla="*/ 23255 w 163359"/>
                <a:gd name="connsiteY90" fmla="*/ 27494 h 117619"/>
                <a:gd name="connsiteX91" fmla="*/ 16524 w 163359"/>
                <a:gd name="connsiteY91" fmla="*/ 29715 h 117619"/>
                <a:gd name="connsiteX92" fmla="*/ 11428 w 163359"/>
                <a:gd name="connsiteY92" fmla="*/ 27428 h 117619"/>
                <a:gd name="connsiteX93" fmla="*/ 7311 w 163359"/>
                <a:gd name="connsiteY93" fmla="*/ 18345 h 117619"/>
                <a:gd name="connsiteX94" fmla="*/ 2541 w 163359"/>
                <a:gd name="connsiteY94" fmla="*/ 16254 h 117619"/>
                <a:gd name="connsiteX95" fmla="*/ 319 w 163359"/>
                <a:gd name="connsiteY95" fmla="*/ 13967 h 117619"/>
                <a:gd name="connsiteX96" fmla="*/ 319 w 163359"/>
                <a:gd name="connsiteY96" fmla="*/ 10766 h 117619"/>
                <a:gd name="connsiteX97" fmla="*/ 5873 w 163359"/>
                <a:gd name="connsiteY97" fmla="*/ 8609 h 117619"/>
                <a:gd name="connsiteX98" fmla="*/ 9663 w 163359"/>
                <a:gd name="connsiteY98" fmla="*/ 10243 h 117619"/>
                <a:gd name="connsiteX99" fmla="*/ 6788 w 163359"/>
                <a:gd name="connsiteY99" fmla="*/ 6910 h 117619"/>
                <a:gd name="connsiteX100" fmla="*/ 6788 w 163359"/>
                <a:gd name="connsiteY100" fmla="*/ 1421 h 117619"/>
                <a:gd name="connsiteX101" fmla="*/ 12212 w 163359"/>
                <a:gd name="connsiteY101" fmla="*/ 637 h 117619"/>
                <a:gd name="connsiteX102" fmla="*/ 28678 w 163359"/>
                <a:gd name="connsiteY102" fmla="*/ 11092 h 117619"/>
                <a:gd name="connsiteX103" fmla="*/ 30573 w 163359"/>
                <a:gd name="connsiteY103" fmla="*/ 14098 h 117619"/>
                <a:gd name="connsiteX104" fmla="*/ 32076 w 163359"/>
                <a:gd name="connsiteY104" fmla="*/ 25599 h 117619"/>
                <a:gd name="connsiteX105" fmla="*/ 33252 w 163359"/>
                <a:gd name="connsiteY105" fmla="*/ 17692 h 117619"/>
                <a:gd name="connsiteX106" fmla="*/ 36716 w 163359"/>
                <a:gd name="connsiteY106" fmla="*/ 14163 h 117619"/>
                <a:gd name="connsiteX107" fmla="*/ 43250 w 163359"/>
                <a:gd name="connsiteY107" fmla="*/ 13118 h 117619"/>
                <a:gd name="connsiteX108" fmla="*/ 46648 w 163359"/>
                <a:gd name="connsiteY108" fmla="*/ 14033 h 117619"/>
                <a:gd name="connsiteX109" fmla="*/ 48085 w 163359"/>
                <a:gd name="connsiteY109" fmla="*/ 17235 h 117619"/>
                <a:gd name="connsiteX110" fmla="*/ 48085 w 163359"/>
                <a:gd name="connsiteY110" fmla="*/ 25010 h 117619"/>
                <a:gd name="connsiteX111" fmla="*/ 50176 w 163359"/>
                <a:gd name="connsiteY111" fmla="*/ 30173 h 117619"/>
                <a:gd name="connsiteX112" fmla="*/ 44818 w 163359"/>
                <a:gd name="connsiteY112" fmla="*/ 32721 h 117619"/>
                <a:gd name="connsiteX113" fmla="*/ 42531 w 163359"/>
                <a:gd name="connsiteY113" fmla="*/ 31871 h 117619"/>
                <a:gd name="connsiteX114" fmla="*/ 39983 w 163359"/>
                <a:gd name="connsiteY114" fmla="*/ 29388 h 117619"/>
                <a:gd name="connsiteX115" fmla="*/ 39656 w 163359"/>
                <a:gd name="connsiteY115" fmla="*/ 31414 h 117619"/>
                <a:gd name="connsiteX116" fmla="*/ 36454 w 163359"/>
                <a:gd name="connsiteY116" fmla="*/ 34877 h 117619"/>
                <a:gd name="connsiteX117" fmla="*/ 29724 w 163359"/>
                <a:gd name="connsiteY117" fmla="*/ 36446 h 117619"/>
                <a:gd name="connsiteX118" fmla="*/ 28809 w 163359"/>
                <a:gd name="connsiteY118" fmla="*/ 36576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</a:cxnLst>
              <a:rect l="l" t="t" r="r" b="b"/>
              <a:pathLst>
                <a:path w="163359" h="117619">
                  <a:moveTo>
                    <a:pt x="159824" y="122111"/>
                  </a:moveTo>
                  <a:cubicBezTo>
                    <a:pt x="159366" y="122111"/>
                    <a:pt x="158909" y="122046"/>
                    <a:pt x="158451" y="121850"/>
                  </a:cubicBezTo>
                  <a:lnTo>
                    <a:pt x="149434" y="118648"/>
                  </a:lnTo>
                  <a:cubicBezTo>
                    <a:pt x="148062" y="118191"/>
                    <a:pt x="147081" y="117015"/>
                    <a:pt x="146755" y="115642"/>
                  </a:cubicBezTo>
                  <a:lnTo>
                    <a:pt x="141854" y="93491"/>
                  </a:lnTo>
                  <a:lnTo>
                    <a:pt x="135842" y="79050"/>
                  </a:lnTo>
                  <a:lnTo>
                    <a:pt x="135908" y="79050"/>
                  </a:lnTo>
                  <a:cubicBezTo>
                    <a:pt x="135777" y="78919"/>
                    <a:pt x="135646" y="78592"/>
                    <a:pt x="135450" y="78070"/>
                  </a:cubicBezTo>
                  <a:cubicBezTo>
                    <a:pt x="134666" y="75913"/>
                    <a:pt x="132771" y="71013"/>
                    <a:pt x="131464" y="68137"/>
                  </a:cubicBezTo>
                  <a:cubicBezTo>
                    <a:pt x="128589" y="68595"/>
                    <a:pt x="124015" y="69379"/>
                    <a:pt x="123623" y="69444"/>
                  </a:cubicBezTo>
                  <a:lnTo>
                    <a:pt x="123623" y="69444"/>
                  </a:lnTo>
                  <a:cubicBezTo>
                    <a:pt x="122512" y="69640"/>
                    <a:pt x="121401" y="69379"/>
                    <a:pt x="120486" y="68726"/>
                  </a:cubicBezTo>
                  <a:lnTo>
                    <a:pt x="109443" y="61015"/>
                  </a:lnTo>
                  <a:lnTo>
                    <a:pt x="100230" y="51736"/>
                  </a:lnTo>
                  <a:lnTo>
                    <a:pt x="95264" y="51736"/>
                  </a:lnTo>
                  <a:cubicBezTo>
                    <a:pt x="95590" y="53566"/>
                    <a:pt x="96048" y="55722"/>
                    <a:pt x="96244" y="56571"/>
                  </a:cubicBezTo>
                  <a:cubicBezTo>
                    <a:pt x="96963" y="57552"/>
                    <a:pt x="99511" y="61146"/>
                    <a:pt x="101537" y="64021"/>
                  </a:cubicBezTo>
                  <a:lnTo>
                    <a:pt x="106830" y="61734"/>
                  </a:lnTo>
                  <a:cubicBezTo>
                    <a:pt x="108202" y="61146"/>
                    <a:pt x="109901" y="61342"/>
                    <a:pt x="111142" y="62322"/>
                  </a:cubicBezTo>
                  <a:lnTo>
                    <a:pt x="120160" y="69640"/>
                  </a:lnTo>
                  <a:cubicBezTo>
                    <a:pt x="121728" y="70947"/>
                    <a:pt x="122185" y="73300"/>
                    <a:pt x="121075" y="75064"/>
                  </a:cubicBezTo>
                  <a:lnTo>
                    <a:pt x="114083" y="86303"/>
                  </a:lnTo>
                  <a:lnTo>
                    <a:pt x="97028" y="100417"/>
                  </a:lnTo>
                  <a:cubicBezTo>
                    <a:pt x="96244" y="101071"/>
                    <a:pt x="95329" y="101398"/>
                    <a:pt x="94414" y="101398"/>
                  </a:cubicBezTo>
                  <a:lnTo>
                    <a:pt x="76314" y="101398"/>
                  </a:lnTo>
                  <a:cubicBezTo>
                    <a:pt x="74288" y="101398"/>
                    <a:pt x="72459" y="99895"/>
                    <a:pt x="72197" y="97869"/>
                  </a:cubicBezTo>
                  <a:lnTo>
                    <a:pt x="70172" y="84866"/>
                  </a:lnTo>
                  <a:lnTo>
                    <a:pt x="62592" y="63367"/>
                  </a:lnTo>
                  <a:lnTo>
                    <a:pt x="57168" y="61407"/>
                  </a:lnTo>
                  <a:cubicBezTo>
                    <a:pt x="56123" y="61015"/>
                    <a:pt x="55273" y="60296"/>
                    <a:pt x="54816" y="59316"/>
                  </a:cubicBezTo>
                  <a:lnTo>
                    <a:pt x="50111" y="49906"/>
                  </a:lnTo>
                  <a:cubicBezTo>
                    <a:pt x="49588" y="48926"/>
                    <a:pt x="49523" y="47750"/>
                    <a:pt x="49915" y="46639"/>
                  </a:cubicBezTo>
                  <a:cubicBezTo>
                    <a:pt x="50307" y="45594"/>
                    <a:pt x="51157" y="44679"/>
                    <a:pt x="52137" y="44222"/>
                  </a:cubicBezTo>
                  <a:lnTo>
                    <a:pt x="55339" y="42849"/>
                  </a:lnTo>
                  <a:lnTo>
                    <a:pt x="56776" y="34028"/>
                  </a:lnTo>
                  <a:cubicBezTo>
                    <a:pt x="55339" y="33374"/>
                    <a:pt x="54358" y="32002"/>
                    <a:pt x="54293" y="30369"/>
                  </a:cubicBezTo>
                  <a:cubicBezTo>
                    <a:pt x="54162" y="28082"/>
                    <a:pt x="55927" y="26121"/>
                    <a:pt x="58214" y="25991"/>
                  </a:cubicBezTo>
                  <a:lnTo>
                    <a:pt x="61481" y="25860"/>
                  </a:lnTo>
                  <a:cubicBezTo>
                    <a:pt x="62592" y="25795"/>
                    <a:pt x="63964" y="26252"/>
                    <a:pt x="64814" y="27232"/>
                  </a:cubicBezTo>
                  <a:cubicBezTo>
                    <a:pt x="65663" y="28212"/>
                    <a:pt x="65990" y="29454"/>
                    <a:pt x="65794" y="30695"/>
                  </a:cubicBezTo>
                  <a:lnTo>
                    <a:pt x="63180" y="46378"/>
                  </a:lnTo>
                  <a:cubicBezTo>
                    <a:pt x="62984" y="47750"/>
                    <a:pt x="62069" y="48926"/>
                    <a:pt x="60828" y="49514"/>
                  </a:cubicBezTo>
                  <a:lnTo>
                    <a:pt x="59521" y="50102"/>
                  </a:lnTo>
                  <a:lnTo>
                    <a:pt x="61546" y="54088"/>
                  </a:lnTo>
                  <a:lnTo>
                    <a:pt x="67297" y="56179"/>
                  </a:lnTo>
                  <a:cubicBezTo>
                    <a:pt x="68473" y="56571"/>
                    <a:pt x="69388" y="57486"/>
                    <a:pt x="69780" y="58728"/>
                  </a:cubicBezTo>
                  <a:lnTo>
                    <a:pt x="78340" y="83167"/>
                  </a:lnTo>
                  <a:lnTo>
                    <a:pt x="79908" y="93034"/>
                  </a:lnTo>
                  <a:lnTo>
                    <a:pt x="92846" y="93034"/>
                  </a:lnTo>
                  <a:lnTo>
                    <a:pt x="108136" y="80357"/>
                  </a:lnTo>
                  <a:lnTo>
                    <a:pt x="112057" y="73888"/>
                  </a:lnTo>
                  <a:lnTo>
                    <a:pt x="107810" y="70424"/>
                  </a:lnTo>
                  <a:lnTo>
                    <a:pt x="101798" y="73038"/>
                  </a:lnTo>
                  <a:cubicBezTo>
                    <a:pt x="100034" y="73822"/>
                    <a:pt x="97812" y="73169"/>
                    <a:pt x="96701" y="71666"/>
                  </a:cubicBezTo>
                  <a:cubicBezTo>
                    <a:pt x="96701" y="71601"/>
                    <a:pt x="96244" y="71013"/>
                    <a:pt x="95656" y="70163"/>
                  </a:cubicBezTo>
                  <a:cubicBezTo>
                    <a:pt x="93696" y="67353"/>
                    <a:pt x="89579" y="61603"/>
                    <a:pt x="88991" y="60754"/>
                  </a:cubicBezTo>
                  <a:cubicBezTo>
                    <a:pt x="88991" y="60688"/>
                    <a:pt x="88925" y="60623"/>
                    <a:pt x="88925" y="60623"/>
                  </a:cubicBezTo>
                  <a:cubicBezTo>
                    <a:pt x="88337" y="59512"/>
                    <a:pt x="88272" y="58989"/>
                    <a:pt x="88141" y="58401"/>
                  </a:cubicBezTo>
                  <a:cubicBezTo>
                    <a:pt x="88076" y="58140"/>
                    <a:pt x="88011" y="57813"/>
                    <a:pt x="87880" y="57421"/>
                  </a:cubicBezTo>
                  <a:cubicBezTo>
                    <a:pt x="87618" y="56375"/>
                    <a:pt x="87422" y="55199"/>
                    <a:pt x="87161" y="53958"/>
                  </a:cubicBezTo>
                  <a:lnTo>
                    <a:pt x="87096" y="53566"/>
                  </a:lnTo>
                  <a:cubicBezTo>
                    <a:pt x="86573" y="50821"/>
                    <a:pt x="86050" y="48273"/>
                    <a:pt x="86050" y="48273"/>
                  </a:cubicBezTo>
                  <a:cubicBezTo>
                    <a:pt x="85854" y="47031"/>
                    <a:pt x="86181" y="45790"/>
                    <a:pt x="87030" y="44875"/>
                  </a:cubicBezTo>
                  <a:cubicBezTo>
                    <a:pt x="87815" y="43895"/>
                    <a:pt x="88991" y="43372"/>
                    <a:pt x="90167" y="43372"/>
                  </a:cubicBezTo>
                  <a:lnTo>
                    <a:pt x="101929" y="43372"/>
                  </a:lnTo>
                  <a:cubicBezTo>
                    <a:pt x="103040" y="43372"/>
                    <a:pt x="104150" y="43830"/>
                    <a:pt x="104935" y="44614"/>
                  </a:cubicBezTo>
                  <a:lnTo>
                    <a:pt x="115128" y="54807"/>
                  </a:lnTo>
                  <a:lnTo>
                    <a:pt x="123819" y="60950"/>
                  </a:lnTo>
                  <a:cubicBezTo>
                    <a:pt x="127086" y="60362"/>
                    <a:pt x="131595" y="59577"/>
                    <a:pt x="133555" y="59512"/>
                  </a:cubicBezTo>
                  <a:lnTo>
                    <a:pt x="133686" y="59512"/>
                  </a:lnTo>
                  <a:cubicBezTo>
                    <a:pt x="133817" y="59512"/>
                    <a:pt x="134470" y="59577"/>
                    <a:pt x="135058" y="59773"/>
                  </a:cubicBezTo>
                  <a:cubicBezTo>
                    <a:pt x="135058" y="59773"/>
                    <a:pt x="135124" y="59773"/>
                    <a:pt x="135189" y="59773"/>
                  </a:cubicBezTo>
                  <a:cubicBezTo>
                    <a:pt x="135254" y="59839"/>
                    <a:pt x="135320" y="59839"/>
                    <a:pt x="135385" y="59839"/>
                  </a:cubicBezTo>
                  <a:cubicBezTo>
                    <a:pt x="135450" y="59904"/>
                    <a:pt x="135450" y="59904"/>
                    <a:pt x="135516" y="59969"/>
                  </a:cubicBezTo>
                  <a:cubicBezTo>
                    <a:pt x="137280" y="60950"/>
                    <a:pt x="137541" y="61407"/>
                    <a:pt x="137672" y="61930"/>
                  </a:cubicBezTo>
                  <a:cubicBezTo>
                    <a:pt x="137737" y="62060"/>
                    <a:pt x="137737" y="62191"/>
                    <a:pt x="137868" y="62322"/>
                  </a:cubicBezTo>
                  <a:cubicBezTo>
                    <a:pt x="137933" y="62322"/>
                    <a:pt x="137933" y="62387"/>
                    <a:pt x="137999" y="62387"/>
                  </a:cubicBezTo>
                  <a:cubicBezTo>
                    <a:pt x="138260" y="62975"/>
                    <a:pt x="138587" y="63563"/>
                    <a:pt x="138914" y="64282"/>
                  </a:cubicBezTo>
                  <a:cubicBezTo>
                    <a:pt x="139502" y="65654"/>
                    <a:pt x="140220" y="67419"/>
                    <a:pt x="140939" y="69183"/>
                  </a:cubicBezTo>
                  <a:cubicBezTo>
                    <a:pt x="141004" y="69248"/>
                    <a:pt x="143357" y="75129"/>
                    <a:pt x="143684" y="76109"/>
                  </a:cubicBezTo>
                  <a:lnTo>
                    <a:pt x="143684" y="76109"/>
                  </a:lnTo>
                  <a:lnTo>
                    <a:pt x="149957" y="91269"/>
                  </a:lnTo>
                  <a:lnTo>
                    <a:pt x="154400" y="111591"/>
                  </a:lnTo>
                  <a:lnTo>
                    <a:pt x="161261" y="114009"/>
                  </a:lnTo>
                  <a:cubicBezTo>
                    <a:pt x="163417" y="114793"/>
                    <a:pt x="164528" y="117211"/>
                    <a:pt x="163810" y="119367"/>
                  </a:cubicBezTo>
                  <a:cubicBezTo>
                    <a:pt x="163156" y="121001"/>
                    <a:pt x="161588" y="122111"/>
                    <a:pt x="159824" y="122111"/>
                  </a:cubicBezTo>
                  <a:close/>
                  <a:moveTo>
                    <a:pt x="28809" y="36576"/>
                  </a:moveTo>
                  <a:cubicBezTo>
                    <a:pt x="27894" y="36576"/>
                    <a:pt x="27045" y="36315"/>
                    <a:pt x="26391" y="35792"/>
                  </a:cubicBezTo>
                  <a:cubicBezTo>
                    <a:pt x="25411" y="35139"/>
                    <a:pt x="24758" y="34093"/>
                    <a:pt x="24627" y="32917"/>
                  </a:cubicBezTo>
                  <a:lnTo>
                    <a:pt x="23843" y="27232"/>
                  </a:lnTo>
                  <a:cubicBezTo>
                    <a:pt x="23647" y="27298"/>
                    <a:pt x="23451" y="27428"/>
                    <a:pt x="23255" y="27494"/>
                  </a:cubicBezTo>
                  <a:lnTo>
                    <a:pt x="16524" y="29715"/>
                  </a:lnTo>
                  <a:cubicBezTo>
                    <a:pt x="14564" y="30369"/>
                    <a:pt x="12277" y="29323"/>
                    <a:pt x="11428" y="27428"/>
                  </a:cubicBezTo>
                  <a:lnTo>
                    <a:pt x="7311" y="18345"/>
                  </a:lnTo>
                  <a:lnTo>
                    <a:pt x="2541" y="16254"/>
                  </a:lnTo>
                  <a:cubicBezTo>
                    <a:pt x="1495" y="15797"/>
                    <a:pt x="711" y="15013"/>
                    <a:pt x="319" y="13967"/>
                  </a:cubicBezTo>
                  <a:cubicBezTo>
                    <a:pt x="-138" y="12922"/>
                    <a:pt x="-73" y="11811"/>
                    <a:pt x="319" y="10766"/>
                  </a:cubicBezTo>
                  <a:cubicBezTo>
                    <a:pt x="1234" y="8674"/>
                    <a:pt x="3782" y="7694"/>
                    <a:pt x="5873" y="8609"/>
                  </a:cubicBezTo>
                  <a:lnTo>
                    <a:pt x="9663" y="10243"/>
                  </a:lnTo>
                  <a:lnTo>
                    <a:pt x="6788" y="6910"/>
                  </a:lnTo>
                  <a:cubicBezTo>
                    <a:pt x="5416" y="5342"/>
                    <a:pt x="5416" y="2990"/>
                    <a:pt x="6788" y="1421"/>
                  </a:cubicBezTo>
                  <a:cubicBezTo>
                    <a:pt x="8095" y="-82"/>
                    <a:pt x="10447" y="-474"/>
                    <a:pt x="12212" y="637"/>
                  </a:cubicBezTo>
                  <a:lnTo>
                    <a:pt x="28678" y="11092"/>
                  </a:lnTo>
                  <a:cubicBezTo>
                    <a:pt x="29724" y="11746"/>
                    <a:pt x="30377" y="12791"/>
                    <a:pt x="30573" y="14098"/>
                  </a:cubicBezTo>
                  <a:lnTo>
                    <a:pt x="32076" y="25599"/>
                  </a:lnTo>
                  <a:lnTo>
                    <a:pt x="33252" y="17692"/>
                  </a:lnTo>
                  <a:cubicBezTo>
                    <a:pt x="33514" y="15862"/>
                    <a:pt x="34886" y="14425"/>
                    <a:pt x="36716" y="14163"/>
                  </a:cubicBezTo>
                  <a:lnTo>
                    <a:pt x="43250" y="13118"/>
                  </a:lnTo>
                  <a:cubicBezTo>
                    <a:pt x="44426" y="12922"/>
                    <a:pt x="45668" y="13248"/>
                    <a:pt x="46648" y="14033"/>
                  </a:cubicBezTo>
                  <a:cubicBezTo>
                    <a:pt x="47563" y="14817"/>
                    <a:pt x="48085" y="15993"/>
                    <a:pt x="48085" y="17235"/>
                  </a:cubicBezTo>
                  <a:lnTo>
                    <a:pt x="48085" y="25010"/>
                  </a:lnTo>
                  <a:cubicBezTo>
                    <a:pt x="49915" y="25925"/>
                    <a:pt x="50830" y="28147"/>
                    <a:pt x="50176" y="30173"/>
                  </a:cubicBezTo>
                  <a:cubicBezTo>
                    <a:pt x="49392" y="32264"/>
                    <a:pt x="46909" y="33440"/>
                    <a:pt x="44818" y="32721"/>
                  </a:cubicBezTo>
                  <a:lnTo>
                    <a:pt x="42531" y="31871"/>
                  </a:lnTo>
                  <a:cubicBezTo>
                    <a:pt x="41290" y="31479"/>
                    <a:pt x="40375" y="30565"/>
                    <a:pt x="39983" y="29388"/>
                  </a:cubicBezTo>
                  <a:lnTo>
                    <a:pt x="39656" y="31414"/>
                  </a:lnTo>
                  <a:cubicBezTo>
                    <a:pt x="39460" y="33178"/>
                    <a:pt x="38153" y="34551"/>
                    <a:pt x="36454" y="34877"/>
                  </a:cubicBezTo>
                  <a:lnTo>
                    <a:pt x="29724" y="36446"/>
                  </a:lnTo>
                  <a:cubicBezTo>
                    <a:pt x="29397" y="36511"/>
                    <a:pt x="29070" y="36576"/>
                    <a:pt x="28809" y="3657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03080670-C842-4F15-A595-F89BFA47D1A8}"/>
                </a:ext>
              </a:extLst>
            </p:cNvPr>
            <p:cNvSpPr/>
            <p:nvPr/>
          </p:nvSpPr>
          <p:spPr>
            <a:xfrm>
              <a:off x="2462398" y="3657377"/>
              <a:ext cx="32672" cy="32672"/>
            </a:xfrm>
            <a:custGeom>
              <a:avLst/>
              <a:gdLst>
                <a:gd name="connsiteX0" fmla="*/ 18320 w 32671"/>
                <a:gd name="connsiteY0" fmla="*/ 35395 h 32671"/>
                <a:gd name="connsiteX1" fmla="*/ 4140 w 32671"/>
                <a:gd name="connsiteY1" fmla="*/ 35395 h 32671"/>
                <a:gd name="connsiteX2" fmla="*/ 938 w 32671"/>
                <a:gd name="connsiteY2" fmla="*/ 33827 h 32671"/>
                <a:gd name="connsiteX3" fmla="*/ 89 w 32671"/>
                <a:gd name="connsiteY3" fmla="*/ 30298 h 32671"/>
                <a:gd name="connsiteX4" fmla="*/ 3356 w 32671"/>
                <a:gd name="connsiteY4" fmla="*/ 14877 h 32671"/>
                <a:gd name="connsiteX5" fmla="*/ 5251 w 32671"/>
                <a:gd name="connsiteY5" fmla="*/ 12198 h 32671"/>
                <a:gd name="connsiteX6" fmla="*/ 23939 w 32671"/>
                <a:gd name="connsiteY6" fmla="*/ 632 h 32671"/>
                <a:gd name="connsiteX7" fmla="*/ 27794 w 32671"/>
                <a:gd name="connsiteY7" fmla="*/ 370 h 32671"/>
                <a:gd name="connsiteX8" fmla="*/ 36420 w 32671"/>
                <a:gd name="connsiteY8" fmla="*/ 4095 h 32671"/>
                <a:gd name="connsiteX9" fmla="*/ 38903 w 32671"/>
                <a:gd name="connsiteY9" fmla="*/ 7689 h 32671"/>
                <a:gd name="connsiteX10" fmla="*/ 36812 w 32671"/>
                <a:gd name="connsiteY10" fmla="*/ 11544 h 32671"/>
                <a:gd name="connsiteX11" fmla="*/ 21979 w 32671"/>
                <a:gd name="connsiteY11" fmla="*/ 20039 h 32671"/>
                <a:gd name="connsiteX12" fmla="*/ 22502 w 32671"/>
                <a:gd name="connsiteY12" fmla="*/ 30951 h 32671"/>
                <a:gd name="connsiteX13" fmla="*/ 21391 w 32671"/>
                <a:gd name="connsiteY13" fmla="*/ 34088 h 32671"/>
                <a:gd name="connsiteX14" fmla="*/ 18320 w 32671"/>
                <a:gd name="connsiteY14" fmla="*/ 35395 h 32671"/>
                <a:gd name="connsiteX15" fmla="*/ 9367 w 32671"/>
                <a:gd name="connsiteY15" fmla="*/ 27031 h 32671"/>
                <a:gd name="connsiteX16" fmla="*/ 13942 w 32671"/>
                <a:gd name="connsiteY16" fmla="*/ 27031 h 32671"/>
                <a:gd name="connsiteX17" fmla="*/ 13484 w 32671"/>
                <a:gd name="connsiteY17" fmla="*/ 17883 h 32671"/>
                <a:gd name="connsiteX18" fmla="*/ 13549 w 32671"/>
                <a:gd name="connsiteY18" fmla="*/ 16902 h 32671"/>
                <a:gd name="connsiteX19" fmla="*/ 11132 w 32671"/>
                <a:gd name="connsiteY19" fmla="*/ 18405 h 32671"/>
                <a:gd name="connsiteX20" fmla="*/ 9367 w 32671"/>
                <a:gd name="connsiteY20" fmla="*/ 27031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2671" h="32671">
                  <a:moveTo>
                    <a:pt x="18320" y="35395"/>
                  </a:moveTo>
                  <a:lnTo>
                    <a:pt x="4140" y="35395"/>
                  </a:lnTo>
                  <a:cubicBezTo>
                    <a:pt x="2898" y="35395"/>
                    <a:pt x="1722" y="34807"/>
                    <a:pt x="938" y="33827"/>
                  </a:cubicBezTo>
                  <a:cubicBezTo>
                    <a:pt x="154" y="32846"/>
                    <a:pt x="-173" y="31539"/>
                    <a:pt x="89" y="30298"/>
                  </a:cubicBezTo>
                  <a:lnTo>
                    <a:pt x="3356" y="14877"/>
                  </a:lnTo>
                  <a:cubicBezTo>
                    <a:pt x="3617" y="13766"/>
                    <a:pt x="4271" y="12786"/>
                    <a:pt x="5251" y="12198"/>
                  </a:cubicBezTo>
                  <a:lnTo>
                    <a:pt x="23939" y="632"/>
                  </a:lnTo>
                  <a:cubicBezTo>
                    <a:pt x="25115" y="-87"/>
                    <a:pt x="26553" y="-218"/>
                    <a:pt x="27794" y="370"/>
                  </a:cubicBezTo>
                  <a:lnTo>
                    <a:pt x="36420" y="4095"/>
                  </a:lnTo>
                  <a:cubicBezTo>
                    <a:pt x="37857" y="4748"/>
                    <a:pt x="38838" y="6121"/>
                    <a:pt x="38903" y="7689"/>
                  </a:cubicBezTo>
                  <a:cubicBezTo>
                    <a:pt x="39034" y="9257"/>
                    <a:pt x="38249" y="10760"/>
                    <a:pt x="36812" y="11544"/>
                  </a:cubicBezTo>
                  <a:lnTo>
                    <a:pt x="21979" y="20039"/>
                  </a:lnTo>
                  <a:lnTo>
                    <a:pt x="22502" y="30951"/>
                  </a:lnTo>
                  <a:cubicBezTo>
                    <a:pt x="22567" y="32128"/>
                    <a:pt x="22175" y="33238"/>
                    <a:pt x="21391" y="34088"/>
                  </a:cubicBezTo>
                  <a:cubicBezTo>
                    <a:pt x="20607" y="34937"/>
                    <a:pt x="19496" y="35395"/>
                    <a:pt x="18320" y="35395"/>
                  </a:cubicBezTo>
                  <a:close/>
                  <a:moveTo>
                    <a:pt x="9367" y="27031"/>
                  </a:moveTo>
                  <a:lnTo>
                    <a:pt x="13942" y="27031"/>
                  </a:lnTo>
                  <a:lnTo>
                    <a:pt x="13484" y="17883"/>
                  </a:lnTo>
                  <a:cubicBezTo>
                    <a:pt x="13484" y="17556"/>
                    <a:pt x="13484" y="17229"/>
                    <a:pt x="13549" y="16902"/>
                  </a:cubicBezTo>
                  <a:lnTo>
                    <a:pt x="11132" y="18405"/>
                  </a:lnTo>
                  <a:lnTo>
                    <a:pt x="9367" y="27031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424BF630-2A8B-4D6D-A4DB-B220D84731A0}"/>
                </a:ext>
              </a:extLst>
            </p:cNvPr>
            <p:cNvSpPr/>
            <p:nvPr/>
          </p:nvSpPr>
          <p:spPr>
            <a:xfrm>
              <a:off x="2416680" y="3745590"/>
              <a:ext cx="39206" cy="32672"/>
            </a:xfrm>
            <a:custGeom>
              <a:avLst/>
              <a:gdLst>
                <a:gd name="connsiteX0" fmla="*/ 38684 w 39206"/>
                <a:gd name="connsiteY0" fmla="*/ 33959 h 32671"/>
                <a:gd name="connsiteX1" fmla="*/ 24243 w 39206"/>
                <a:gd name="connsiteY1" fmla="*/ 33698 h 32671"/>
                <a:gd name="connsiteX2" fmla="*/ 16532 w 39206"/>
                <a:gd name="connsiteY2" fmla="*/ 30888 h 32671"/>
                <a:gd name="connsiteX3" fmla="*/ 12154 w 39206"/>
                <a:gd name="connsiteY3" fmla="*/ 33371 h 32671"/>
                <a:gd name="connsiteX4" fmla="*/ 6731 w 39206"/>
                <a:gd name="connsiteY4" fmla="*/ 32325 h 32671"/>
                <a:gd name="connsiteX5" fmla="*/ 2745 w 39206"/>
                <a:gd name="connsiteY5" fmla="*/ 27033 h 32671"/>
                <a:gd name="connsiteX6" fmla="*/ 2026 w 39206"/>
                <a:gd name="connsiteY6" fmla="*/ 25595 h 32671"/>
                <a:gd name="connsiteX7" fmla="*/ 0 w 39206"/>
                <a:gd name="connsiteY7" fmla="*/ 17754 h 32671"/>
                <a:gd name="connsiteX8" fmla="*/ 0 w 39206"/>
                <a:gd name="connsiteY8" fmla="*/ 17688 h 32671"/>
                <a:gd name="connsiteX9" fmla="*/ 65 w 39206"/>
                <a:gd name="connsiteY9" fmla="*/ 15467 h 32671"/>
                <a:gd name="connsiteX10" fmla="*/ 65 w 39206"/>
                <a:gd name="connsiteY10" fmla="*/ 15401 h 32671"/>
                <a:gd name="connsiteX11" fmla="*/ 3333 w 39206"/>
                <a:gd name="connsiteY11" fmla="*/ 5600 h 32671"/>
                <a:gd name="connsiteX12" fmla="*/ 5750 w 39206"/>
                <a:gd name="connsiteY12" fmla="*/ 3051 h 32671"/>
                <a:gd name="connsiteX13" fmla="*/ 9279 w 39206"/>
                <a:gd name="connsiteY13" fmla="*/ 3247 h 32671"/>
                <a:gd name="connsiteX14" fmla="*/ 16075 w 39206"/>
                <a:gd name="connsiteY14" fmla="*/ 6841 h 32671"/>
                <a:gd name="connsiteX15" fmla="*/ 27641 w 39206"/>
                <a:gd name="connsiteY15" fmla="*/ 503 h 32671"/>
                <a:gd name="connsiteX16" fmla="*/ 32411 w 39206"/>
                <a:gd name="connsiteY16" fmla="*/ 1026 h 32671"/>
                <a:gd name="connsiteX17" fmla="*/ 33587 w 39206"/>
                <a:gd name="connsiteY17" fmla="*/ 5600 h 32671"/>
                <a:gd name="connsiteX18" fmla="*/ 31104 w 39206"/>
                <a:gd name="connsiteY18" fmla="*/ 12396 h 32671"/>
                <a:gd name="connsiteX19" fmla="*/ 36985 w 39206"/>
                <a:gd name="connsiteY19" fmla="*/ 17492 h 32671"/>
                <a:gd name="connsiteX20" fmla="*/ 37834 w 39206"/>
                <a:gd name="connsiteY20" fmla="*/ 18211 h 32671"/>
                <a:gd name="connsiteX21" fmla="*/ 39402 w 39206"/>
                <a:gd name="connsiteY21" fmla="*/ 19910 h 32671"/>
                <a:gd name="connsiteX22" fmla="*/ 40905 w 39206"/>
                <a:gd name="connsiteY22" fmla="*/ 23373 h 32671"/>
                <a:gd name="connsiteX23" fmla="*/ 41428 w 39206"/>
                <a:gd name="connsiteY23" fmla="*/ 24941 h 32671"/>
                <a:gd name="connsiteX24" fmla="*/ 42670 w 39206"/>
                <a:gd name="connsiteY24" fmla="*/ 28470 h 32671"/>
                <a:gd name="connsiteX25" fmla="*/ 42670 w 39206"/>
                <a:gd name="connsiteY25" fmla="*/ 28470 h 32671"/>
                <a:gd name="connsiteX26" fmla="*/ 42082 w 39206"/>
                <a:gd name="connsiteY26" fmla="*/ 32195 h 32671"/>
                <a:gd name="connsiteX27" fmla="*/ 38684 w 39206"/>
                <a:gd name="connsiteY27" fmla="*/ 33959 h 32671"/>
                <a:gd name="connsiteX28" fmla="*/ 26399 w 39206"/>
                <a:gd name="connsiteY28" fmla="*/ 25595 h 32671"/>
                <a:gd name="connsiteX29" fmla="*/ 32803 w 39206"/>
                <a:gd name="connsiteY29" fmla="*/ 25595 h 32671"/>
                <a:gd name="connsiteX30" fmla="*/ 32476 w 39206"/>
                <a:gd name="connsiteY30" fmla="*/ 24680 h 32671"/>
                <a:gd name="connsiteX31" fmla="*/ 31888 w 39206"/>
                <a:gd name="connsiteY31" fmla="*/ 24157 h 32671"/>
                <a:gd name="connsiteX32" fmla="*/ 31431 w 39206"/>
                <a:gd name="connsiteY32" fmla="*/ 23700 h 32671"/>
                <a:gd name="connsiteX33" fmla="*/ 28163 w 39206"/>
                <a:gd name="connsiteY33" fmla="*/ 20890 h 32671"/>
                <a:gd name="connsiteX34" fmla="*/ 24831 w 39206"/>
                <a:gd name="connsiteY34" fmla="*/ 18080 h 32671"/>
                <a:gd name="connsiteX35" fmla="*/ 23459 w 39206"/>
                <a:gd name="connsiteY35" fmla="*/ 16904 h 32671"/>
                <a:gd name="connsiteX36" fmla="*/ 23459 w 39206"/>
                <a:gd name="connsiteY36" fmla="*/ 16904 h 32671"/>
                <a:gd name="connsiteX37" fmla="*/ 22021 w 39206"/>
                <a:gd name="connsiteY37" fmla="*/ 13114 h 32671"/>
                <a:gd name="connsiteX38" fmla="*/ 18100 w 39206"/>
                <a:gd name="connsiteY38" fmla="*/ 15271 h 32671"/>
                <a:gd name="connsiteX39" fmla="*/ 14180 w 39206"/>
                <a:gd name="connsiteY39" fmla="*/ 15271 h 32671"/>
                <a:gd name="connsiteX40" fmla="*/ 9736 w 39206"/>
                <a:gd name="connsiteY40" fmla="*/ 12918 h 32671"/>
                <a:gd name="connsiteX41" fmla="*/ 8429 w 39206"/>
                <a:gd name="connsiteY41" fmla="*/ 16904 h 32671"/>
                <a:gd name="connsiteX42" fmla="*/ 9867 w 39206"/>
                <a:gd name="connsiteY42" fmla="*/ 22654 h 32671"/>
                <a:gd name="connsiteX43" fmla="*/ 11174 w 39206"/>
                <a:gd name="connsiteY43" fmla="*/ 24288 h 32671"/>
                <a:gd name="connsiteX44" fmla="*/ 13984 w 39206"/>
                <a:gd name="connsiteY44" fmla="*/ 22654 h 32671"/>
                <a:gd name="connsiteX45" fmla="*/ 17578 w 39206"/>
                <a:gd name="connsiteY45" fmla="*/ 22328 h 32671"/>
                <a:gd name="connsiteX46" fmla="*/ 26399 w 39206"/>
                <a:gd name="connsiteY46" fmla="*/ 25595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9206" h="32671">
                  <a:moveTo>
                    <a:pt x="38684" y="33959"/>
                  </a:moveTo>
                  <a:lnTo>
                    <a:pt x="24243" y="33698"/>
                  </a:lnTo>
                  <a:lnTo>
                    <a:pt x="16532" y="30888"/>
                  </a:lnTo>
                  <a:lnTo>
                    <a:pt x="12154" y="33371"/>
                  </a:lnTo>
                  <a:cubicBezTo>
                    <a:pt x="10390" y="34416"/>
                    <a:pt x="7972" y="33959"/>
                    <a:pt x="6731" y="32325"/>
                  </a:cubicBezTo>
                  <a:lnTo>
                    <a:pt x="2745" y="27033"/>
                  </a:lnTo>
                  <a:lnTo>
                    <a:pt x="2026" y="25595"/>
                  </a:lnTo>
                  <a:lnTo>
                    <a:pt x="0" y="17754"/>
                  </a:lnTo>
                  <a:lnTo>
                    <a:pt x="0" y="17688"/>
                  </a:lnTo>
                  <a:lnTo>
                    <a:pt x="65" y="15467"/>
                  </a:lnTo>
                  <a:lnTo>
                    <a:pt x="65" y="15401"/>
                  </a:lnTo>
                  <a:lnTo>
                    <a:pt x="3333" y="5600"/>
                  </a:lnTo>
                  <a:cubicBezTo>
                    <a:pt x="3725" y="4489"/>
                    <a:pt x="4574" y="3509"/>
                    <a:pt x="5750" y="3051"/>
                  </a:cubicBezTo>
                  <a:cubicBezTo>
                    <a:pt x="6927" y="2594"/>
                    <a:pt x="8168" y="2659"/>
                    <a:pt x="9279" y="3247"/>
                  </a:cubicBezTo>
                  <a:lnTo>
                    <a:pt x="16075" y="6841"/>
                  </a:lnTo>
                  <a:lnTo>
                    <a:pt x="27641" y="503"/>
                  </a:lnTo>
                  <a:cubicBezTo>
                    <a:pt x="29143" y="-347"/>
                    <a:pt x="31104" y="-85"/>
                    <a:pt x="32411" y="1026"/>
                  </a:cubicBezTo>
                  <a:cubicBezTo>
                    <a:pt x="33717" y="2137"/>
                    <a:pt x="34175" y="3966"/>
                    <a:pt x="33587" y="5600"/>
                  </a:cubicBezTo>
                  <a:lnTo>
                    <a:pt x="31104" y="12396"/>
                  </a:lnTo>
                  <a:cubicBezTo>
                    <a:pt x="32345" y="13506"/>
                    <a:pt x="35090" y="15793"/>
                    <a:pt x="36985" y="17492"/>
                  </a:cubicBezTo>
                  <a:cubicBezTo>
                    <a:pt x="37311" y="17819"/>
                    <a:pt x="37573" y="18015"/>
                    <a:pt x="37834" y="18211"/>
                  </a:cubicBezTo>
                  <a:cubicBezTo>
                    <a:pt x="38357" y="18669"/>
                    <a:pt x="38749" y="18995"/>
                    <a:pt x="39402" y="19910"/>
                  </a:cubicBezTo>
                  <a:cubicBezTo>
                    <a:pt x="40121" y="21152"/>
                    <a:pt x="40448" y="22132"/>
                    <a:pt x="40905" y="23373"/>
                  </a:cubicBezTo>
                  <a:cubicBezTo>
                    <a:pt x="41101" y="23831"/>
                    <a:pt x="41232" y="24353"/>
                    <a:pt x="41428" y="24941"/>
                  </a:cubicBezTo>
                  <a:cubicBezTo>
                    <a:pt x="41493" y="24941"/>
                    <a:pt x="42474" y="27882"/>
                    <a:pt x="42670" y="28470"/>
                  </a:cubicBezTo>
                  <a:lnTo>
                    <a:pt x="42670" y="28470"/>
                  </a:lnTo>
                  <a:cubicBezTo>
                    <a:pt x="43062" y="29712"/>
                    <a:pt x="42866" y="31149"/>
                    <a:pt x="42082" y="32195"/>
                  </a:cubicBezTo>
                  <a:cubicBezTo>
                    <a:pt x="41297" y="33305"/>
                    <a:pt x="40056" y="33959"/>
                    <a:pt x="38684" y="33959"/>
                  </a:cubicBezTo>
                  <a:close/>
                  <a:moveTo>
                    <a:pt x="26399" y="25595"/>
                  </a:moveTo>
                  <a:lnTo>
                    <a:pt x="32803" y="25595"/>
                  </a:lnTo>
                  <a:cubicBezTo>
                    <a:pt x="32672" y="25203"/>
                    <a:pt x="32541" y="24941"/>
                    <a:pt x="32476" y="24680"/>
                  </a:cubicBezTo>
                  <a:cubicBezTo>
                    <a:pt x="32345" y="24549"/>
                    <a:pt x="32149" y="24353"/>
                    <a:pt x="31888" y="24157"/>
                  </a:cubicBezTo>
                  <a:lnTo>
                    <a:pt x="31431" y="23700"/>
                  </a:lnTo>
                  <a:cubicBezTo>
                    <a:pt x="30516" y="22916"/>
                    <a:pt x="29339" y="21870"/>
                    <a:pt x="28163" y="20890"/>
                  </a:cubicBezTo>
                  <a:cubicBezTo>
                    <a:pt x="26922" y="19845"/>
                    <a:pt x="25746" y="18865"/>
                    <a:pt x="24831" y="18080"/>
                  </a:cubicBezTo>
                  <a:cubicBezTo>
                    <a:pt x="24047" y="17362"/>
                    <a:pt x="23655" y="17035"/>
                    <a:pt x="23459" y="16904"/>
                  </a:cubicBezTo>
                  <a:lnTo>
                    <a:pt x="23459" y="16904"/>
                  </a:lnTo>
                  <a:cubicBezTo>
                    <a:pt x="22348" y="15989"/>
                    <a:pt x="21825" y="14552"/>
                    <a:pt x="22021" y="13114"/>
                  </a:cubicBezTo>
                  <a:lnTo>
                    <a:pt x="18100" y="15271"/>
                  </a:lnTo>
                  <a:cubicBezTo>
                    <a:pt x="16859" y="15924"/>
                    <a:pt x="15356" y="15924"/>
                    <a:pt x="14180" y="15271"/>
                  </a:cubicBezTo>
                  <a:lnTo>
                    <a:pt x="9736" y="12918"/>
                  </a:lnTo>
                  <a:lnTo>
                    <a:pt x="8429" y="16904"/>
                  </a:lnTo>
                  <a:lnTo>
                    <a:pt x="9867" y="22654"/>
                  </a:lnTo>
                  <a:lnTo>
                    <a:pt x="11174" y="24288"/>
                  </a:lnTo>
                  <a:lnTo>
                    <a:pt x="13984" y="22654"/>
                  </a:lnTo>
                  <a:cubicBezTo>
                    <a:pt x="15095" y="22001"/>
                    <a:pt x="16401" y="21936"/>
                    <a:pt x="17578" y="22328"/>
                  </a:cubicBezTo>
                  <a:lnTo>
                    <a:pt x="26399" y="25595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D05AAEE5-CEF8-4744-AB35-E25B2BCD1F65}"/>
                </a:ext>
              </a:extLst>
            </p:cNvPr>
            <p:cNvSpPr/>
            <p:nvPr/>
          </p:nvSpPr>
          <p:spPr>
            <a:xfrm>
              <a:off x="2457520" y="3750863"/>
              <a:ext cx="26138" cy="39206"/>
            </a:xfrm>
            <a:custGeom>
              <a:avLst/>
              <a:gdLst>
                <a:gd name="connsiteX0" fmla="*/ 19081 w 26137"/>
                <a:gd name="connsiteY0" fmla="*/ 43388 h 39206"/>
                <a:gd name="connsiteX1" fmla="*/ 19081 w 26137"/>
                <a:gd name="connsiteY1" fmla="*/ 43388 h 39206"/>
                <a:gd name="connsiteX2" fmla="*/ 10455 w 26137"/>
                <a:gd name="connsiteY2" fmla="*/ 42474 h 39206"/>
                <a:gd name="connsiteX3" fmla="*/ 10390 w 26137"/>
                <a:gd name="connsiteY3" fmla="*/ 42408 h 39206"/>
                <a:gd name="connsiteX4" fmla="*/ 7645 w 26137"/>
                <a:gd name="connsiteY4" fmla="*/ 40579 h 39206"/>
                <a:gd name="connsiteX5" fmla="*/ 2156 w 26137"/>
                <a:gd name="connsiteY5" fmla="*/ 32018 h 39206"/>
                <a:gd name="connsiteX6" fmla="*/ 1764 w 26137"/>
                <a:gd name="connsiteY6" fmla="*/ 28294 h 39206"/>
                <a:gd name="connsiteX7" fmla="*/ 4378 w 26137"/>
                <a:gd name="connsiteY7" fmla="*/ 21237 h 39206"/>
                <a:gd name="connsiteX8" fmla="*/ 3790 w 26137"/>
                <a:gd name="connsiteY8" fmla="*/ 20322 h 39206"/>
                <a:gd name="connsiteX9" fmla="*/ 1699 w 26137"/>
                <a:gd name="connsiteY9" fmla="*/ 17447 h 39206"/>
                <a:gd name="connsiteX10" fmla="*/ 1634 w 26137"/>
                <a:gd name="connsiteY10" fmla="*/ 17381 h 39206"/>
                <a:gd name="connsiteX11" fmla="*/ 65 w 26137"/>
                <a:gd name="connsiteY11" fmla="*/ 13069 h 39206"/>
                <a:gd name="connsiteX12" fmla="*/ 0 w 26137"/>
                <a:gd name="connsiteY12" fmla="*/ 11958 h 39206"/>
                <a:gd name="connsiteX13" fmla="*/ 523 w 26137"/>
                <a:gd name="connsiteY13" fmla="*/ 5685 h 39206"/>
                <a:gd name="connsiteX14" fmla="*/ 3398 w 26137"/>
                <a:gd name="connsiteY14" fmla="*/ 2287 h 39206"/>
                <a:gd name="connsiteX15" fmla="*/ 4051 w 26137"/>
                <a:gd name="connsiteY15" fmla="*/ 2091 h 39206"/>
                <a:gd name="connsiteX16" fmla="*/ 13918 w 26137"/>
                <a:gd name="connsiteY16" fmla="*/ 0 h 39206"/>
                <a:gd name="connsiteX17" fmla="*/ 22478 w 26137"/>
                <a:gd name="connsiteY17" fmla="*/ 0 h 39206"/>
                <a:gd name="connsiteX18" fmla="*/ 26334 w 26137"/>
                <a:gd name="connsiteY18" fmla="*/ 2548 h 39206"/>
                <a:gd name="connsiteX19" fmla="*/ 25484 w 26137"/>
                <a:gd name="connsiteY19" fmla="*/ 7057 h 39206"/>
                <a:gd name="connsiteX20" fmla="*/ 19211 w 26137"/>
                <a:gd name="connsiteY20" fmla="*/ 13526 h 39206"/>
                <a:gd name="connsiteX21" fmla="*/ 19211 w 26137"/>
                <a:gd name="connsiteY21" fmla="*/ 14245 h 39206"/>
                <a:gd name="connsiteX22" fmla="*/ 19211 w 26137"/>
                <a:gd name="connsiteY22" fmla="*/ 14898 h 39206"/>
                <a:gd name="connsiteX23" fmla="*/ 23785 w 26137"/>
                <a:gd name="connsiteY23" fmla="*/ 22348 h 39206"/>
                <a:gd name="connsiteX24" fmla="*/ 24243 w 26137"/>
                <a:gd name="connsiteY24" fmla="*/ 23393 h 39206"/>
                <a:gd name="connsiteX25" fmla="*/ 24243 w 26137"/>
                <a:gd name="connsiteY25" fmla="*/ 23458 h 39206"/>
                <a:gd name="connsiteX26" fmla="*/ 24373 w 26137"/>
                <a:gd name="connsiteY26" fmla="*/ 23981 h 39206"/>
                <a:gd name="connsiteX27" fmla="*/ 26791 w 26137"/>
                <a:gd name="connsiteY27" fmla="*/ 37050 h 39206"/>
                <a:gd name="connsiteX28" fmla="*/ 26791 w 26137"/>
                <a:gd name="connsiteY28" fmla="*/ 37377 h 39206"/>
                <a:gd name="connsiteX29" fmla="*/ 26268 w 26137"/>
                <a:gd name="connsiteY29" fmla="*/ 40121 h 39206"/>
                <a:gd name="connsiteX30" fmla="*/ 26138 w 26137"/>
                <a:gd name="connsiteY30" fmla="*/ 40317 h 39206"/>
                <a:gd name="connsiteX31" fmla="*/ 20453 w 26137"/>
                <a:gd name="connsiteY31" fmla="*/ 43323 h 39206"/>
                <a:gd name="connsiteX32" fmla="*/ 19081 w 26137"/>
                <a:gd name="connsiteY32" fmla="*/ 43388 h 39206"/>
                <a:gd name="connsiteX33" fmla="*/ 19081 w 26137"/>
                <a:gd name="connsiteY33" fmla="*/ 43388 h 39206"/>
                <a:gd name="connsiteX34" fmla="*/ 13657 w 26137"/>
                <a:gd name="connsiteY34" fmla="*/ 34502 h 39206"/>
                <a:gd name="connsiteX35" fmla="*/ 14506 w 26137"/>
                <a:gd name="connsiteY35" fmla="*/ 34632 h 39206"/>
                <a:gd name="connsiteX36" fmla="*/ 18296 w 26137"/>
                <a:gd name="connsiteY36" fmla="*/ 35024 h 39206"/>
                <a:gd name="connsiteX37" fmla="*/ 16336 w 26137"/>
                <a:gd name="connsiteY37" fmla="*/ 26203 h 39206"/>
                <a:gd name="connsiteX38" fmla="*/ 13200 w 26137"/>
                <a:gd name="connsiteY38" fmla="*/ 21106 h 39206"/>
                <a:gd name="connsiteX39" fmla="*/ 12938 w 26137"/>
                <a:gd name="connsiteY39" fmla="*/ 22217 h 39206"/>
                <a:gd name="connsiteX40" fmla="*/ 10324 w 26137"/>
                <a:gd name="connsiteY40" fmla="*/ 29274 h 39206"/>
                <a:gd name="connsiteX41" fmla="*/ 13657 w 26137"/>
                <a:gd name="connsiteY41" fmla="*/ 34502 h 39206"/>
                <a:gd name="connsiteX42" fmla="*/ 8364 w 26137"/>
                <a:gd name="connsiteY42" fmla="*/ 12415 h 39206"/>
                <a:gd name="connsiteX43" fmla="*/ 10913 w 26137"/>
                <a:gd name="connsiteY43" fmla="*/ 16009 h 39206"/>
                <a:gd name="connsiteX44" fmla="*/ 10847 w 26137"/>
                <a:gd name="connsiteY44" fmla="*/ 14898 h 39206"/>
                <a:gd name="connsiteX45" fmla="*/ 10847 w 26137"/>
                <a:gd name="connsiteY45" fmla="*/ 14245 h 39206"/>
                <a:gd name="connsiteX46" fmla="*/ 11043 w 26137"/>
                <a:gd name="connsiteY46" fmla="*/ 11174 h 39206"/>
                <a:gd name="connsiteX47" fmla="*/ 12219 w 26137"/>
                <a:gd name="connsiteY47" fmla="*/ 8821 h 39206"/>
                <a:gd name="connsiteX48" fmla="*/ 12415 w 26137"/>
                <a:gd name="connsiteY48" fmla="*/ 8560 h 39206"/>
                <a:gd name="connsiteX49" fmla="*/ 8495 w 26137"/>
                <a:gd name="connsiteY49" fmla="*/ 9540 h 39206"/>
                <a:gd name="connsiteX50" fmla="*/ 8364 w 26137"/>
                <a:gd name="connsiteY50" fmla="*/ 11892 h 39206"/>
                <a:gd name="connsiteX51" fmla="*/ 8364 w 26137"/>
                <a:gd name="connsiteY51" fmla="*/ 12415 h 39206"/>
                <a:gd name="connsiteX52" fmla="*/ 8364 w 26137"/>
                <a:gd name="connsiteY52" fmla="*/ 1241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6137" h="39206">
                  <a:moveTo>
                    <a:pt x="19081" y="43388"/>
                  </a:moveTo>
                  <a:lnTo>
                    <a:pt x="19081" y="43388"/>
                  </a:lnTo>
                  <a:cubicBezTo>
                    <a:pt x="15748" y="43388"/>
                    <a:pt x="11958" y="42735"/>
                    <a:pt x="10455" y="42474"/>
                  </a:cubicBezTo>
                  <a:lnTo>
                    <a:pt x="10390" y="42408"/>
                  </a:lnTo>
                  <a:cubicBezTo>
                    <a:pt x="9279" y="42212"/>
                    <a:pt x="8299" y="41559"/>
                    <a:pt x="7645" y="40579"/>
                  </a:cubicBezTo>
                  <a:lnTo>
                    <a:pt x="2156" y="32018"/>
                  </a:lnTo>
                  <a:cubicBezTo>
                    <a:pt x="1372" y="30908"/>
                    <a:pt x="1242" y="29535"/>
                    <a:pt x="1764" y="28294"/>
                  </a:cubicBezTo>
                  <a:lnTo>
                    <a:pt x="4378" y="21237"/>
                  </a:lnTo>
                  <a:cubicBezTo>
                    <a:pt x="4182" y="20975"/>
                    <a:pt x="3986" y="20649"/>
                    <a:pt x="3790" y="20322"/>
                  </a:cubicBezTo>
                  <a:cubicBezTo>
                    <a:pt x="2941" y="19080"/>
                    <a:pt x="1895" y="17643"/>
                    <a:pt x="1699" y="17447"/>
                  </a:cubicBezTo>
                  <a:lnTo>
                    <a:pt x="1634" y="17381"/>
                  </a:lnTo>
                  <a:cubicBezTo>
                    <a:pt x="0" y="15225"/>
                    <a:pt x="65" y="14049"/>
                    <a:pt x="65" y="13069"/>
                  </a:cubicBezTo>
                  <a:cubicBezTo>
                    <a:pt x="65" y="12677"/>
                    <a:pt x="65" y="12350"/>
                    <a:pt x="0" y="11958"/>
                  </a:cubicBezTo>
                  <a:cubicBezTo>
                    <a:pt x="0" y="8952"/>
                    <a:pt x="523" y="5750"/>
                    <a:pt x="523" y="5685"/>
                  </a:cubicBezTo>
                  <a:cubicBezTo>
                    <a:pt x="719" y="4116"/>
                    <a:pt x="1830" y="2810"/>
                    <a:pt x="3398" y="2287"/>
                  </a:cubicBezTo>
                  <a:cubicBezTo>
                    <a:pt x="3529" y="2287"/>
                    <a:pt x="3725" y="2222"/>
                    <a:pt x="4051" y="2091"/>
                  </a:cubicBezTo>
                  <a:cubicBezTo>
                    <a:pt x="5881" y="1568"/>
                    <a:pt x="10651" y="65"/>
                    <a:pt x="13918" y="0"/>
                  </a:cubicBezTo>
                  <a:lnTo>
                    <a:pt x="22478" y="0"/>
                  </a:lnTo>
                  <a:cubicBezTo>
                    <a:pt x="24112" y="0"/>
                    <a:pt x="25680" y="980"/>
                    <a:pt x="26334" y="2548"/>
                  </a:cubicBezTo>
                  <a:cubicBezTo>
                    <a:pt x="26987" y="4116"/>
                    <a:pt x="26660" y="5881"/>
                    <a:pt x="25484" y="7057"/>
                  </a:cubicBezTo>
                  <a:lnTo>
                    <a:pt x="19211" y="13526"/>
                  </a:lnTo>
                  <a:cubicBezTo>
                    <a:pt x="19211" y="13787"/>
                    <a:pt x="19211" y="13983"/>
                    <a:pt x="19211" y="14245"/>
                  </a:cubicBezTo>
                  <a:cubicBezTo>
                    <a:pt x="19211" y="14506"/>
                    <a:pt x="19211" y="14768"/>
                    <a:pt x="19211" y="14898"/>
                  </a:cubicBezTo>
                  <a:cubicBezTo>
                    <a:pt x="20322" y="16728"/>
                    <a:pt x="23720" y="22217"/>
                    <a:pt x="23785" y="22348"/>
                  </a:cubicBezTo>
                  <a:lnTo>
                    <a:pt x="24243" y="23393"/>
                  </a:lnTo>
                  <a:lnTo>
                    <a:pt x="24243" y="23458"/>
                  </a:lnTo>
                  <a:cubicBezTo>
                    <a:pt x="24243" y="23524"/>
                    <a:pt x="24308" y="23720"/>
                    <a:pt x="24373" y="23981"/>
                  </a:cubicBezTo>
                  <a:cubicBezTo>
                    <a:pt x="25942" y="29862"/>
                    <a:pt x="26791" y="34240"/>
                    <a:pt x="26791" y="37050"/>
                  </a:cubicBezTo>
                  <a:lnTo>
                    <a:pt x="26791" y="37377"/>
                  </a:lnTo>
                  <a:cubicBezTo>
                    <a:pt x="26791" y="38095"/>
                    <a:pt x="26791" y="38880"/>
                    <a:pt x="26268" y="40121"/>
                  </a:cubicBezTo>
                  <a:lnTo>
                    <a:pt x="26138" y="40317"/>
                  </a:lnTo>
                  <a:cubicBezTo>
                    <a:pt x="23916" y="43258"/>
                    <a:pt x="22086" y="43258"/>
                    <a:pt x="20453" y="43323"/>
                  </a:cubicBezTo>
                  <a:cubicBezTo>
                    <a:pt x="19995" y="43323"/>
                    <a:pt x="19603" y="43323"/>
                    <a:pt x="19081" y="43388"/>
                  </a:cubicBezTo>
                  <a:lnTo>
                    <a:pt x="19081" y="43388"/>
                  </a:lnTo>
                  <a:close/>
                  <a:moveTo>
                    <a:pt x="13657" y="34502"/>
                  </a:moveTo>
                  <a:lnTo>
                    <a:pt x="14506" y="34632"/>
                  </a:lnTo>
                  <a:cubicBezTo>
                    <a:pt x="16009" y="34828"/>
                    <a:pt x="17251" y="34959"/>
                    <a:pt x="18296" y="35024"/>
                  </a:cubicBezTo>
                  <a:cubicBezTo>
                    <a:pt x="17839" y="32149"/>
                    <a:pt x="16728" y="27771"/>
                    <a:pt x="16336" y="26203"/>
                  </a:cubicBezTo>
                  <a:cubicBezTo>
                    <a:pt x="15748" y="25157"/>
                    <a:pt x="14310" y="22936"/>
                    <a:pt x="13200" y="21106"/>
                  </a:cubicBezTo>
                  <a:cubicBezTo>
                    <a:pt x="13200" y="21498"/>
                    <a:pt x="13069" y="21890"/>
                    <a:pt x="12938" y="22217"/>
                  </a:cubicBezTo>
                  <a:lnTo>
                    <a:pt x="10324" y="29274"/>
                  </a:lnTo>
                  <a:lnTo>
                    <a:pt x="13657" y="34502"/>
                  </a:lnTo>
                  <a:close/>
                  <a:moveTo>
                    <a:pt x="8364" y="12415"/>
                  </a:moveTo>
                  <a:cubicBezTo>
                    <a:pt x="9083" y="13330"/>
                    <a:pt x="9932" y="14441"/>
                    <a:pt x="10913" y="16009"/>
                  </a:cubicBezTo>
                  <a:cubicBezTo>
                    <a:pt x="10913" y="15617"/>
                    <a:pt x="10847" y="15225"/>
                    <a:pt x="10847" y="14898"/>
                  </a:cubicBezTo>
                  <a:cubicBezTo>
                    <a:pt x="10847" y="14702"/>
                    <a:pt x="10847" y="14441"/>
                    <a:pt x="10847" y="14245"/>
                  </a:cubicBezTo>
                  <a:cubicBezTo>
                    <a:pt x="10847" y="12873"/>
                    <a:pt x="10978" y="11762"/>
                    <a:pt x="11043" y="11174"/>
                  </a:cubicBezTo>
                  <a:cubicBezTo>
                    <a:pt x="11174" y="10259"/>
                    <a:pt x="11566" y="9410"/>
                    <a:pt x="12219" y="8821"/>
                  </a:cubicBezTo>
                  <a:lnTo>
                    <a:pt x="12415" y="8560"/>
                  </a:lnTo>
                  <a:cubicBezTo>
                    <a:pt x="11305" y="8821"/>
                    <a:pt x="9736" y="9213"/>
                    <a:pt x="8495" y="9540"/>
                  </a:cubicBezTo>
                  <a:cubicBezTo>
                    <a:pt x="8429" y="10259"/>
                    <a:pt x="8364" y="11174"/>
                    <a:pt x="8364" y="11892"/>
                  </a:cubicBezTo>
                  <a:cubicBezTo>
                    <a:pt x="8364" y="12088"/>
                    <a:pt x="8364" y="12219"/>
                    <a:pt x="8364" y="12415"/>
                  </a:cubicBezTo>
                  <a:lnTo>
                    <a:pt x="8364" y="12415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21E8F22-723B-4970-A05A-30F3F937018C}"/>
                </a:ext>
              </a:extLst>
            </p:cNvPr>
            <p:cNvSpPr/>
            <p:nvPr/>
          </p:nvSpPr>
          <p:spPr>
            <a:xfrm>
              <a:off x="2316116" y="3780025"/>
              <a:ext cx="156825" cy="222169"/>
            </a:xfrm>
            <a:custGeom>
              <a:avLst/>
              <a:gdLst>
                <a:gd name="connsiteX0" fmla="*/ 97820 w 156825"/>
                <a:gd name="connsiteY0" fmla="*/ 227117 h 222169"/>
                <a:gd name="connsiteX1" fmla="*/ 81876 w 156825"/>
                <a:gd name="connsiteY1" fmla="*/ 227117 h 222169"/>
                <a:gd name="connsiteX2" fmla="*/ 78739 w 156825"/>
                <a:gd name="connsiteY2" fmla="*/ 225744 h 222169"/>
                <a:gd name="connsiteX3" fmla="*/ 77759 w 156825"/>
                <a:gd name="connsiteY3" fmla="*/ 222412 h 222169"/>
                <a:gd name="connsiteX4" fmla="*/ 79131 w 156825"/>
                <a:gd name="connsiteY4" fmla="*/ 211042 h 222169"/>
                <a:gd name="connsiteX5" fmla="*/ 73969 w 156825"/>
                <a:gd name="connsiteY5" fmla="*/ 205619 h 222169"/>
                <a:gd name="connsiteX6" fmla="*/ 72793 w 156825"/>
                <a:gd name="connsiteY6" fmla="*/ 202744 h 222169"/>
                <a:gd name="connsiteX7" fmla="*/ 72793 w 156825"/>
                <a:gd name="connsiteY7" fmla="*/ 188041 h 222169"/>
                <a:gd name="connsiteX8" fmla="*/ 64429 w 156825"/>
                <a:gd name="connsiteY8" fmla="*/ 170006 h 222169"/>
                <a:gd name="connsiteX9" fmla="*/ 64364 w 156825"/>
                <a:gd name="connsiteY9" fmla="*/ 166543 h 222169"/>
                <a:gd name="connsiteX10" fmla="*/ 70767 w 156825"/>
                <a:gd name="connsiteY10" fmla="*/ 152298 h 222169"/>
                <a:gd name="connsiteX11" fmla="*/ 70375 w 156825"/>
                <a:gd name="connsiteY11" fmla="*/ 149619 h 222169"/>
                <a:gd name="connsiteX12" fmla="*/ 73969 w 156825"/>
                <a:gd name="connsiteY12" fmla="*/ 144914 h 222169"/>
                <a:gd name="connsiteX13" fmla="*/ 78739 w 156825"/>
                <a:gd name="connsiteY13" fmla="*/ 148508 h 222169"/>
                <a:gd name="connsiteX14" fmla="*/ 79197 w 156825"/>
                <a:gd name="connsiteY14" fmla="*/ 152429 h 222169"/>
                <a:gd name="connsiteX15" fmla="*/ 79197 w 156825"/>
                <a:gd name="connsiteY15" fmla="*/ 152494 h 222169"/>
                <a:gd name="connsiteX16" fmla="*/ 78935 w 156825"/>
                <a:gd name="connsiteY16" fmla="*/ 154585 h 222169"/>
                <a:gd name="connsiteX17" fmla="*/ 78870 w 156825"/>
                <a:gd name="connsiteY17" fmla="*/ 154650 h 222169"/>
                <a:gd name="connsiteX18" fmla="*/ 72793 w 156825"/>
                <a:gd name="connsiteY18" fmla="*/ 168242 h 222169"/>
                <a:gd name="connsiteX19" fmla="*/ 80765 w 156825"/>
                <a:gd name="connsiteY19" fmla="*/ 185362 h 222169"/>
                <a:gd name="connsiteX20" fmla="*/ 81157 w 156825"/>
                <a:gd name="connsiteY20" fmla="*/ 187061 h 222169"/>
                <a:gd name="connsiteX21" fmla="*/ 81157 w 156825"/>
                <a:gd name="connsiteY21" fmla="*/ 201045 h 222169"/>
                <a:gd name="connsiteX22" fmla="*/ 86515 w 156825"/>
                <a:gd name="connsiteY22" fmla="*/ 206664 h 222169"/>
                <a:gd name="connsiteX23" fmla="*/ 87692 w 156825"/>
                <a:gd name="connsiteY23" fmla="*/ 210062 h 222169"/>
                <a:gd name="connsiteX24" fmla="*/ 86581 w 156825"/>
                <a:gd name="connsiteY24" fmla="*/ 218753 h 222169"/>
                <a:gd name="connsiteX25" fmla="*/ 96056 w 156825"/>
                <a:gd name="connsiteY25" fmla="*/ 218753 h 222169"/>
                <a:gd name="connsiteX26" fmla="*/ 103962 w 156825"/>
                <a:gd name="connsiteY26" fmla="*/ 210715 h 222169"/>
                <a:gd name="connsiteX27" fmla="*/ 112326 w 156825"/>
                <a:gd name="connsiteY27" fmla="*/ 197189 h 222169"/>
                <a:gd name="connsiteX28" fmla="*/ 115789 w 156825"/>
                <a:gd name="connsiteY28" fmla="*/ 188956 h 222169"/>
                <a:gd name="connsiteX29" fmla="*/ 115789 w 156825"/>
                <a:gd name="connsiteY29" fmla="*/ 175103 h 222169"/>
                <a:gd name="connsiteX30" fmla="*/ 117162 w 156825"/>
                <a:gd name="connsiteY30" fmla="*/ 171967 h 222169"/>
                <a:gd name="connsiteX31" fmla="*/ 128466 w 156825"/>
                <a:gd name="connsiteY31" fmla="*/ 161838 h 222169"/>
                <a:gd name="connsiteX32" fmla="*/ 128466 w 156825"/>
                <a:gd name="connsiteY32" fmla="*/ 146417 h 222169"/>
                <a:gd name="connsiteX33" fmla="*/ 123827 w 156825"/>
                <a:gd name="connsiteY33" fmla="*/ 132107 h 222169"/>
                <a:gd name="connsiteX34" fmla="*/ 124546 w 156825"/>
                <a:gd name="connsiteY34" fmla="*/ 128186 h 222169"/>
                <a:gd name="connsiteX35" fmla="*/ 142188 w 156825"/>
                <a:gd name="connsiteY35" fmla="*/ 106557 h 222169"/>
                <a:gd name="connsiteX36" fmla="*/ 150618 w 156825"/>
                <a:gd name="connsiteY36" fmla="*/ 92247 h 222169"/>
                <a:gd name="connsiteX37" fmla="*/ 150618 w 156825"/>
                <a:gd name="connsiteY37" fmla="*/ 88980 h 222169"/>
                <a:gd name="connsiteX38" fmla="*/ 143887 w 156825"/>
                <a:gd name="connsiteY38" fmla="*/ 92966 h 222169"/>
                <a:gd name="connsiteX39" fmla="*/ 138464 w 156825"/>
                <a:gd name="connsiteY39" fmla="*/ 91855 h 222169"/>
                <a:gd name="connsiteX40" fmla="*/ 132060 w 156825"/>
                <a:gd name="connsiteY40" fmla="*/ 83295 h 222169"/>
                <a:gd name="connsiteX41" fmla="*/ 128924 w 156825"/>
                <a:gd name="connsiteY41" fmla="*/ 75584 h 222169"/>
                <a:gd name="connsiteX42" fmla="*/ 131211 w 156825"/>
                <a:gd name="connsiteY42" fmla="*/ 70161 h 222169"/>
                <a:gd name="connsiteX43" fmla="*/ 136634 w 156825"/>
                <a:gd name="connsiteY43" fmla="*/ 72448 h 222169"/>
                <a:gd name="connsiteX44" fmla="*/ 139575 w 156825"/>
                <a:gd name="connsiteY44" fmla="*/ 79570 h 222169"/>
                <a:gd name="connsiteX45" fmla="*/ 142842 w 156825"/>
                <a:gd name="connsiteY45" fmla="*/ 83817 h 222169"/>
                <a:gd name="connsiteX46" fmla="*/ 152709 w 156825"/>
                <a:gd name="connsiteY46" fmla="*/ 78067 h 222169"/>
                <a:gd name="connsiteX47" fmla="*/ 156891 w 156825"/>
                <a:gd name="connsiteY47" fmla="*/ 78067 h 222169"/>
                <a:gd name="connsiteX48" fmla="*/ 158982 w 156825"/>
                <a:gd name="connsiteY48" fmla="*/ 81661 h 222169"/>
                <a:gd name="connsiteX49" fmla="*/ 158982 w 156825"/>
                <a:gd name="connsiteY49" fmla="*/ 93423 h 222169"/>
                <a:gd name="connsiteX50" fmla="*/ 158982 w 156825"/>
                <a:gd name="connsiteY50" fmla="*/ 93488 h 222169"/>
                <a:gd name="connsiteX51" fmla="*/ 158459 w 156825"/>
                <a:gd name="connsiteY51" fmla="*/ 95449 h 222169"/>
                <a:gd name="connsiteX52" fmla="*/ 158394 w 156825"/>
                <a:gd name="connsiteY52" fmla="*/ 95514 h 222169"/>
                <a:gd name="connsiteX53" fmla="*/ 148854 w 156825"/>
                <a:gd name="connsiteY53" fmla="*/ 111589 h 222169"/>
                <a:gd name="connsiteX54" fmla="*/ 132452 w 156825"/>
                <a:gd name="connsiteY54" fmla="*/ 131715 h 222169"/>
                <a:gd name="connsiteX55" fmla="*/ 136830 w 156825"/>
                <a:gd name="connsiteY55" fmla="*/ 145764 h 222169"/>
                <a:gd name="connsiteX56" fmla="*/ 136830 w 156825"/>
                <a:gd name="connsiteY56" fmla="*/ 163668 h 222169"/>
                <a:gd name="connsiteX57" fmla="*/ 135458 w 156825"/>
                <a:gd name="connsiteY57" fmla="*/ 166804 h 222169"/>
                <a:gd name="connsiteX58" fmla="*/ 124088 w 156825"/>
                <a:gd name="connsiteY58" fmla="*/ 176933 h 222169"/>
                <a:gd name="connsiteX59" fmla="*/ 123827 w 156825"/>
                <a:gd name="connsiteY59" fmla="*/ 191243 h 222169"/>
                <a:gd name="connsiteX60" fmla="*/ 119645 w 156825"/>
                <a:gd name="connsiteY60" fmla="*/ 201306 h 222169"/>
                <a:gd name="connsiteX61" fmla="*/ 110301 w 156825"/>
                <a:gd name="connsiteY61" fmla="*/ 216270 h 222169"/>
                <a:gd name="connsiteX62" fmla="*/ 100760 w 156825"/>
                <a:gd name="connsiteY62" fmla="*/ 225875 h 222169"/>
                <a:gd name="connsiteX63" fmla="*/ 97820 w 156825"/>
                <a:gd name="connsiteY63" fmla="*/ 227117 h 222169"/>
                <a:gd name="connsiteX64" fmla="*/ 72401 w 156825"/>
                <a:gd name="connsiteY64" fmla="*/ 140993 h 222169"/>
                <a:gd name="connsiteX65" fmla="*/ 68807 w 156825"/>
                <a:gd name="connsiteY65" fmla="*/ 138837 h 222169"/>
                <a:gd name="connsiteX66" fmla="*/ 68415 w 156825"/>
                <a:gd name="connsiteY66" fmla="*/ 135701 h 222169"/>
                <a:gd name="connsiteX67" fmla="*/ 70375 w 156825"/>
                <a:gd name="connsiteY67" fmla="*/ 133152 h 222169"/>
                <a:gd name="connsiteX68" fmla="*/ 76060 w 156825"/>
                <a:gd name="connsiteY68" fmla="*/ 134720 h 222169"/>
                <a:gd name="connsiteX69" fmla="*/ 74492 w 156825"/>
                <a:gd name="connsiteY69" fmla="*/ 140405 h 222169"/>
                <a:gd name="connsiteX70" fmla="*/ 72401 w 156825"/>
                <a:gd name="connsiteY70" fmla="*/ 140993 h 222169"/>
                <a:gd name="connsiteX71" fmla="*/ 66193 w 156825"/>
                <a:gd name="connsiteY71" fmla="*/ 130081 h 222169"/>
                <a:gd name="connsiteX72" fmla="*/ 62599 w 156825"/>
                <a:gd name="connsiteY72" fmla="*/ 127990 h 222169"/>
                <a:gd name="connsiteX73" fmla="*/ 61293 w 156825"/>
                <a:gd name="connsiteY73" fmla="*/ 125703 h 222169"/>
                <a:gd name="connsiteX74" fmla="*/ 60835 w 156825"/>
                <a:gd name="connsiteY74" fmla="*/ 122959 h 222169"/>
                <a:gd name="connsiteX75" fmla="*/ 62992 w 156825"/>
                <a:gd name="connsiteY75" fmla="*/ 110151 h 222169"/>
                <a:gd name="connsiteX76" fmla="*/ 62665 w 156825"/>
                <a:gd name="connsiteY76" fmla="*/ 107015 h 222169"/>
                <a:gd name="connsiteX77" fmla="*/ 56849 w 156825"/>
                <a:gd name="connsiteY77" fmla="*/ 108517 h 222169"/>
                <a:gd name="connsiteX78" fmla="*/ 52014 w 156825"/>
                <a:gd name="connsiteY78" fmla="*/ 106100 h 222169"/>
                <a:gd name="connsiteX79" fmla="*/ 50184 w 156825"/>
                <a:gd name="connsiteY79" fmla="*/ 102048 h 222169"/>
                <a:gd name="connsiteX80" fmla="*/ 40775 w 156825"/>
                <a:gd name="connsiteY80" fmla="*/ 106557 h 222169"/>
                <a:gd name="connsiteX81" fmla="*/ 23785 w 156825"/>
                <a:gd name="connsiteY81" fmla="*/ 110151 h 222169"/>
                <a:gd name="connsiteX82" fmla="*/ 19734 w 156825"/>
                <a:gd name="connsiteY82" fmla="*/ 108714 h 222169"/>
                <a:gd name="connsiteX83" fmla="*/ 3790 w 156825"/>
                <a:gd name="connsiteY83" fmla="*/ 89176 h 222169"/>
                <a:gd name="connsiteX84" fmla="*/ 2941 w 156825"/>
                <a:gd name="connsiteY84" fmla="*/ 87346 h 222169"/>
                <a:gd name="connsiteX85" fmla="*/ 2875 w 156825"/>
                <a:gd name="connsiteY85" fmla="*/ 87281 h 222169"/>
                <a:gd name="connsiteX86" fmla="*/ 0 w 156825"/>
                <a:gd name="connsiteY86" fmla="*/ 70683 h 222169"/>
                <a:gd name="connsiteX87" fmla="*/ 131 w 156825"/>
                <a:gd name="connsiteY87" fmla="*/ 68723 h 222169"/>
                <a:gd name="connsiteX88" fmla="*/ 2614 w 156825"/>
                <a:gd name="connsiteY88" fmla="*/ 60882 h 222169"/>
                <a:gd name="connsiteX89" fmla="*/ 7907 w 156825"/>
                <a:gd name="connsiteY89" fmla="*/ 58203 h 222169"/>
                <a:gd name="connsiteX90" fmla="*/ 10586 w 156825"/>
                <a:gd name="connsiteY90" fmla="*/ 63496 h 222169"/>
                <a:gd name="connsiteX91" fmla="*/ 8429 w 156825"/>
                <a:gd name="connsiteY91" fmla="*/ 70226 h 222169"/>
                <a:gd name="connsiteX92" fmla="*/ 10978 w 156825"/>
                <a:gd name="connsiteY92" fmla="*/ 84732 h 222169"/>
                <a:gd name="connsiteX93" fmla="*/ 24569 w 156825"/>
                <a:gd name="connsiteY93" fmla="*/ 101460 h 222169"/>
                <a:gd name="connsiteX94" fmla="*/ 38488 w 156825"/>
                <a:gd name="connsiteY94" fmla="*/ 98520 h 222169"/>
                <a:gd name="connsiteX95" fmla="*/ 50380 w 156825"/>
                <a:gd name="connsiteY95" fmla="*/ 92639 h 222169"/>
                <a:gd name="connsiteX96" fmla="*/ 53713 w 156825"/>
                <a:gd name="connsiteY96" fmla="*/ 92443 h 222169"/>
                <a:gd name="connsiteX97" fmla="*/ 56065 w 156825"/>
                <a:gd name="connsiteY97" fmla="*/ 94730 h 222169"/>
                <a:gd name="connsiteX98" fmla="*/ 58221 w 156825"/>
                <a:gd name="connsiteY98" fmla="*/ 99500 h 222169"/>
                <a:gd name="connsiteX99" fmla="*/ 65213 w 156825"/>
                <a:gd name="connsiteY99" fmla="*/ 97801 h 222169"/>
                <a:gd name="connsiteX100" fmla="*/ 68611 w 156825"/>
                <a:gd name="connsiteY100" fmla="*/ 98389 h 222169"/>
                <a:gd name="connsiteX101" fmla="*/ 70375 w 156825"/>
                <a:gd name="connsiteY101" fmla="*/ 101330 h 222169"/>
                <a:gd name="connsiteX102" fmla="*/ 71421 w 156825"/>
                <a:gd name="connsiteY102" fmla="*/ 109759 h 222169"/>
                <a:gd name="connsiteX103" fmla="*/ 71356 w 156825"/>
                <a:gd name="connsiteY103" fmla="*/ 110935 h 222169"/>
                <a:gd name="connsiteX104" fmla="*/ 69330 w 156825"/>
                <a:gd name="connsiteY104" fmla="*/ 122893 h 222169"/>
                <a:gd name="connsiteX105" fmla="*/ 69787 w 156825"/>
                <a:gd name="connsiteY105" fmla="*/ 123808 h 222169"/>
                <a:gd name="connsiteX106" fmla="*/ 69853 w 156825"/>
                <a:gd name="connsiteY106" fmla="*/ 123808 h 222169"/>
                <a:gd name="connsiteX107" fmla="*/ 68284 w 156825"/>
                <a:gd name="connsiteY107" fmla="*/ 129558 h 222169"/>
                <a:gd name="connsiteX108" fmla="*/ 66193 w 156825"/>
                <a:gd name="connsiteY108" fmla="*/ 130081 h 222169"/>
                <a:gd name="connsiteX109" fmla="*/ 128074 w 156825"/>
                <a:gd name="connsiteY109" fmla="*/ 66567 h 222169"/>
                <a:gd name="connsiteX110" fmla="*/ 124153 w 156825"/>
                <a:gd name="connsiteY110" fmla="*/ 64018 h 222169"/>
                <a:gd name="connsiteX111" fmla="*/ 118011 w 156825"/>
                <a:gd name="connsiteY111" fmla="*/ 48989 h 222169"/>
                <a:gd name="connsiteX112" fmla="*/ 111346 w 156825"/>
                <a:gd name="connsiteY112" fmla="*/ 31412 h 222169"/>
                <a:gd name="connsiteX113" fmla="*/ 106053 w 156825"/>
                <a:gd name="connsiteY113" fmla="*/ 33307 h 222169"/>
                <a:gd name="connsiteX114" fmla="*/ 102851 w 156825"/>
                <a:gd name="connsiteY114" fmla="*/ 33176 h 222169"/>
                <a:gd name="connsiteX115" fmla="*/ 100695 w 156825"/>
                <a:gd name="connsiteY115" fmla="*/ 30824 h 222169"/>
                <a:gd name="connsiteX116" fmla="*/ 99257 w 156825"/>
                <a:gd name="connsiteY116" fmla="*/ 26772 h 222169"/>
                <a:gd name="connsiteX117" fmla="*/ 92854 w 156825"/>
                <a:gd name="connsiteY117" fmla="*/ 25661 h 222169"/>
                <a:gd name="connsiteX118" fmla="*/ 87888 w 156825"/>
                <a:gd name="connsiteY118" fmla="*/ 31020 h 222169"/>
                <a:gd name="connsiteX119" fmla="*/ 82595 w 156825"/>
                <a:gd name="connsiteY119" fmla="*/ 31738 h 222169"/>
                <a:gd name="connsiteX120" fmla="*/ 70964 w 156825"/>
                <a:gd name="connsiteY120" fmla="*/ 24485 h 222169"/>
                <a:gd name="connsiteX121" fmla="*/ 64364 w 156825"/>
                <a:gd name="connsiteY121" fmla="*/ 19584 h 222169"/>
                <a:gd name="connsiteX122" fmla="*/ 62796 w 156825"/>
                <a:gd name="connsiteY122" fmla="*/ 16905 h 222169"/>
                <a:gd name="connsiteX123" fmla="*/ 61554 w 156825"/>
                <a:gd name="connsiteY123" fmla="*/ 9260 h 222169"/>
                <a:gd name="connsiteX124" fmla="*/ 51556 w 156825"/>
                <a:gd name="connsiteY124" fmla="*/ 11809 h 222169"/>
                <a:gd name="connsiteX125" fmla="*/ 51491 w 156825"/>
                <a:gd name="connsiteY125" fmla="*/ 11809 h 222169"/>
                <a:gd name="connsiteX126" fmla="*/ 46067 w 156825"/>
                <a:gd name="connsiteY126" fmla="*/ 9391 h 222169"/>
                <a:gd name="connsiteX127" fmla="*/ 48485 w 156825"/>
                <a:gd name="connsiteY127" fmla="*/ 3967 h 222169"/>
                <a:gd name="connsiteX128" fmla="*/ 50772 w 156825"/>
                <a:gd name="connsiteY128" fmla="*/ 3183 h 222169"/>
                <a:gd name="connsiteX129" fmla="*/ 63972 w 156825"/>
                <a:gd name="connsiteY129" fmla="*/ 112 h 222169"/>
                <a:gd name="connsiteX130" fmla="*/ 67304 w 156825"/>
                <a:gd name="connsiteY130" fmla="*/ 700 h 222169"/>
                <a:gd name="connsiteX131" fmla="*/ 69069 w 156825"/>
                <a:gd name="connsiteY131" fmla="*/ 3510 h 222169"/>
                <a:gd name="connsiteX132" fmla="*/ 70767 w 156825"/>
                <a:gd name="connsiteY132" fmla="*/ 13900 h 222169"/>
                <a:gd name="connsiteX133" fmla="*/ 75734 w 156825"/>
                <a:gd name="connsiteY133" fmla="*/ 17624 h 222169"/>
                <a:gd name="connsiteX134" fmla="*/ 84098 w 156825"/>
                <a:gd name="connsiteY134" fmla="*/ 22786 h 222169"/>
                <a:gd name="connsiteX135" fmla="*/ 88280 w 156825"/>
                <a:gd name="connsiteY135" fmla="*/ 18278 h 222169"/>
                <a:gd name="connsiteX136" fmla="*/ 92070 w 156825"/>
                <a:gd name="connsiteY136" fmla="*/ 16971 h 222169"/>
                <a:gd name="connsiteX137" fmla="*/ 103113 w 156825"/>
                <a:gd name="connsiteY137" fmla="*/ 18931 h 222169"/>
                <a:gd name="connsiteX138" fmla="*/ 106315 w 156825"/>
                <a:gd name="connsiteY138" fmla="*/ 21676 h 222169"/>
                <a:gd name="connsiteX139" fmla="*/ 107164 w 156825"/>
                <a:gd name="connsiteY139" fmla="*/ 24028 h 222169"/>
                <a:gd name="connsiteX140" fmla="*/ 112392 w 156825"/>
                <a:gd name="connsiteY140" fmla="*/ 22133 h 222169"/>
                <a:gd name="connsiteX141" fmla="*/ 117684 w 156825"/>
                <a:gd name="connsiteY141" fmla="*/ 24616 h 222169"/>
                <a:gd name="connsiteX142" fmla="*/ 125852 w 156825"/>
                <a:gd name="connsiteY142" fmla="*/ 45918 h 222169"/>
                <a:gd name="connsiteX143" fmla="*/ 131929 w 156825"/>
                <a:gd name="connsiteY143" fmla="*/ 60816 h 222169"/>
                <a:gd name="connsiteX144" fmla="*/ 129642 w 156825"/>
                <a:gd name="connsiteY144" fmla="*/ 66305 h 222169"/>
                <a:gd name="connsiteX145" fmla="*/ 128074 w 156825"/>
                <a:gd name="connsiteY145" fmla="*/ 66567 h 222169"/>
                <a:gd name="connsiteX146" fmla="*/ 9606 w 156825"/>
                <a:gd name="connsiteY146" fmla="*/ 54348 h 222169"/>
                <a:gd name="connsiteX147" fmla="*/ 5424 w 156825"/>
                <a:gd name="connsiteY147" fmla="*/ 50165 h 222169"/>
                <a:gd name="connsiteX148" fmla="*/ 5424 w 156825"/>
                <a:gd name="connsiteY148" fmla="*/ 35724 h 222169"/>
                <a:gd name="connsiteX149" fmla="*/ 6665 w 156825"/>
                <a:gd name="connsiteY149" fmla="*/ 32849 h 222169"/>
                <a:gd name="connsiteX150" fmla="*/ 15291 w 156825"/>
                <a:gd name="connsiteY150" fmla="*/ 24028 h 222169"/>
                <a:gd name="connsiteX151" fmla="*/ 16009 w 156825"/>
                <a:gd name="connsiteY151" fmla="*/ 22133 h 222169"/>
                <a:gd name="connsiteX152" fmla="*/ 21367 w 156825"/>
                <a:gd name="connsiteY152" fmla="*/ 19650 h 222169"/>
                <a:gd name="connsiteX153" fmla="*/ 23851 w 156825"/>
                <a:gd name="connsiteY153" fmla="*/ 25008 h 222169"/>
                <a:gd name="connsiteX154" fmla="*/ 22805 w 156825"/>
                <a:gd name="connsiteY154" fmla="*/ 27752 h 222169"/>
                <a:gd name="connsiteX155" fmla="*/ 21956 w 156825"/>
                <a:gd name="connsiteY155" fmla="*/ 29190 h 222169"/>
                <a:gd name="connsiteX156" fmla="*/ 13788 w 156825"/>
                <a:gd name="connsiteY156" fmla="*/ 37489 h 222169"/>
                <a:gd name="connsiteX157" fmla="*/ 13788 w 156825"/>
                <a:gd name="connsiteY157" fmla="*/ 50165 h 222169"/>
                <a:gd name="connsiteX158" fmla="*/ 9606 w 156825"/>
                <a:gd name="connsiteY158" fmla="*/ 54348 h 222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156825" h="222169">
                  <a:moveTo>
                    <a:pt x="97820" y="227117"/>
                  </a:moveTo>
                  <a:lnTo>
                    <a:pt x="81876" y="227117"/>
                  </a:lnTo>
                  <a:cubicBezTo>
                    <a:pt x="80700" y="227117"/>
                    <a:pt x="79524" y="226594"/>
                    <a:pt x="78739" y="225744"/>
                  </a:cubicBezTo>
                  <a:cubicBezTo>
                    <a:pt x="77955" y="224830"/>
                    <a:pt x="77563" y="223588"/>
                    <a:pt x="77759" y="222412"/>
                  </a:cubicBezTo>
                  <a:lnTo>
                    <a:pt x="79131" y="211042"/>
                  </a:lnTo>
                  <a:lnTo>
                    <a:pt x="73969" y="205619"/>
                  </a:lnTo>
                  <a:cubicBezTo>
                    <a:pt x="73251" y="204900"/>
                    <a:pt x="72793" y="203854"/>
                    <a:pt x="72793" y="202744"/>
                  </a:cubicBezTo>
                  <a:lnTo>
                    <a:pt x="72793" y="188041"/>
                  </a:lnTo>
                  <a:lnTo>
                    <a:pt x="64429" y="170006"/>
                  </a:lnTo>
                  <a:cubicBezTo>
                    <a:pt x="63906" y="168895"/>
                    <a:pt x="63906" y="167654"/>
                    <a:pt x="64364" y="166543"/>
                  </a:cubicBezTo>
                  <a:lnTo>
                    <a:pt x="70767" y="152298"/>
                  </a:lnTo>
                  <a:lnTo>
                    <a:pt x="70375" y="149619"/>
                  </a:lnTo>
                  <a:cubicBezTo>
                    <a:pt x="70114" y="147332"/>
                    <a:pt x="71748" y="145241"/>
                    <a:pt x="73969" y="144914"/>
                  </a:cubicBezTo>
                  <a:cubicBezTo>
                    <a:pt x="76452" y="144587"/>
                    <a:pt x="78413" y="146286"/>
                    <a:pt x="78739" y="148508"/>
                  </a:cubicBezTo>
                  <a:lnTo>
                    <a:pt x="79197" y="152429"/>
                  </a:lnTo>
                  <a:lnTo>
                    <a:pt x="79197" y="152494"/>
                  </a:lnTo>
                  <a:lnTo>
                    <a:pt x="78935" y="154585"/>
                  </a:lnTo>
                  <a:cubicBezTo>
                    <a:pt x="78935" y="154585"/>
                    <a:pt x="78935" y="154650"/>
                    <a:pt x="78870" y="154650"/>
                  </a:cubicBezTo>
                  <a:lnTo>
                    <a:pt x="72793" y="168242"/>
                  </a:lnTo>
                  <a:lnTo>
                    <a:pt x="80765" y="185362"/>
                  </a:lnTo>
                  <a:lnTo>
                    <a:pt x="81157" y="187061"/>
                  </a:lnTo>
                  <a:lnTo>
                    <a:pt x="81157" y="201045"/>
                  </a:lnTo>
                  <a:lnTo>
                    <a:pt x="86515" y="206664"/>
                  </a:lnTo>
                  <a:cubicBezTo>
                    <a:pt x="87365" y="207579"/>
                    <a:pt x="87822" y="208820"/>
                    <a:pt x="87692" y="210062"/>
                  </a:cubicBezTo>
                  <a:lnTo>
                    <a:pt x="86581" y="218753"/>
                  </a:lnTo>
                  <a:lnTo>
                    <a:pt x="96056" y="218753"/>
                  </a:lnTo>
                  <a:lnTo>
                    <a:pt x="103962" y="210715"/>
                  </a:lnTo>
                  <a:lnTo>
                    <a:pt x="112326" y="197189"/>
                  </a:lnTo>
                  <a:lnTo>
                    <a:pt x="115789" y="188956"/>
                  </a:lnTo>
                  <a:lnTo>
                    <a:pt x="115789" y="175103"/>
                  </a:lnTo>
                  <a:cubicBezTo>
                    <a:pt x="115789" y="173861"/>
                    <a:pt x="116247" y="172685"/>
                    <a:pt x="117162" y="171967"/>
                  </a:cubicBezTo>
                  <a:lnTo>
                    <a:pt x="128466" y="161838"/>
                  </a:lnTo>
                  <a:lnTo>
                    <a:pt x="128466" y="146417"/>
                  </a:lnTo>
                  <a:lnTo>
                    <a:pt x="123827" y="132107"/>
                  </a:lnTo>
                  <a:cubicBezTo>
                    <a:pt x="123369" y="130735"/>
                    <a:pt x="123696" y="129232"/>
                    <a:pt x="124546" y="128186"/>
                  </a:cubicBezTo>
                  <a:lnTo>
                    <a:pt x="142188" y="106557"/>
                  </a:lnTo>
                  <a:lnTo>
                    <a:pt x="150618" y="92247"/>
                  </a:lnTo>
                  <a:lnTo>
                    <a:pt x="150618" y="88980"/>
                  </a:lnTo>
                  <a:lnTo>
                    <a:pt x="143887" y="92966"/>
                  </a:lnTo>
                  <a:cubicBezTo>
                    <a:pt x="142123" y="94011"/>
                    <a:pt x="139705" y="93488"/>
                    <a:pt x="138464" y="91855"/>
                  </a:cubicBezTo>
                  <a:lnTo>
                    <a:pt x="132060" y="83295"/>
                  </a:lnTo>
                  <a:lnTo>
                    <a:pt x="128924" y="75584"/>
                  </a:lnTo>
                  <a:cubicBezTo>
                    <a:pt x="128009" y="73493"/>
                    <a:pt x="129054" y="71010"/>
                    <a:pt x="131211" y="70161"/>
                  </a:cubicBezTo>
                  <a:cubicBezTo>
                    <a:pt x="133302" y="69311"/>
                    <a:pt x="135785" y="70357"/>
                    <a:pt x="136634" y="72448"/>
                  </a:cubicBezTo>
                  <a:lnTo>
                    <a:pt x="139575" y="79570"/>
                  </a:lnTo>
                  <a:lnTo>
                    <a:pt x="142842" y="83817"/>
                  </a:lnTo>
                  <a:lnTo>
                    <a:pt x="152709" y="78067"/>
                  </a:lnTo>
                  <a:cubicBezTo>
                    <a:pt x="153950" y="77349"/>
                    <a:pt x="155649" y="77349"/>
                    <a:pt x="156891" y="78067"/>
                  </a:cubicBezTo>
                  <a:cubicBezTo>
                    <a:pt x="158198" y="78786"/>
                    <a:pt x="158982" y="80158"/>
                    <a:pt x="158982" y="81661"/>
                  </a:cubicBezTo>
                  <a:lnTo>
                    <a:pt x="158982" y="93423"/>
                  </a:lnTo>
                  <a:cubicBezTo>
                    <a:pt x="158982" y="93423"/>
                    <a:pt x="158982" y="93423"/>
                    <a:pt x="158982" y="93488"/>
                  </a:cubicBezTo>
                  <a:lnTo>
                    <a:pt x="158459" y="95449"/>
                  </a:lnTo>
                  <a:cubicBezTo>
                    <a:pt x="158459" y="95449"/>
                    <a:pt x="158459" y="95514"/>
                    <a:pt x="158394" y="95514"/>
                  </a:cubicBezTo>
                  <a:lnTo>
                    <a:pt x="148854" y="111589"/>
                  </a:lnTo>
                  <a:lnTo>
                    <a:pt x="132452" y="131715"/>
                  </a:lnTo>
                  <a:lnTo>
                    <a:pt x="136830" y="145764"/>
                  </a:lnTo>
                  <a:lnTo>
                    <a:pt x="136830" y="163668"/>
                  </a:lnTo>
                  <a:cubicBezTo>
                    <a:pt x="136830" y="164844"/>
                    <a:pt x="136307" y="166020"/>
                    <a:pt x="135458" y="166804"/>
                  </a:cubicBezTo>
                  <a:lnTo>
                    <a:pt x="124088" y="176933"/>
                  </a:lnTo>
                  <a:lnTo>
                    <a:pt x="123827" y="191243"/>
                  </a:lnTo>
                  <a:lnTo>
                    <a:pt x="119645" y="201306"/>
                  </a:lnTo>
                  <a:lnTo>
                    <a:pt x="110301" y="216270"/>
                  </a:lnTo>
                  <a:lnTo>
                    <a:pt x="100760" y="225875"/>
                  </a:lnTo>
                  <a:cubicBezTo>
                    <a:pt x="99976" y="226659"/>
                    <a:pt x="98931" y="227117"/>
                    <a:pt x="97820" y="227117"/>
                  </a:cubicBezTo>
                  <a:close/>
                  <a:moveTo>
                    <a:pt x="72401" y="140993"/>
                  </a:moveTo>
                  <a:cubicBezTo>
                    <a:pt x="70898" y="140993"/>
                    <a:pt x="69526" y="140144"/>
                    <a:pt x="68807" y="138837"/>
                  </a:cubicBezTo>
                  <a:cubicBezTo>
                    <a:pt x="68219" y="137922"/>
                    <a:pt x="68088" y="136812"/>
                    <a:pt x="68415" y="135701"/>
                  </a:cubicBezTo>
                  <a:cubicBezTo>
                    <a:pt x="68677" y="134655"/>
                    <a:pt x="69395" y="133740"/>
                    <a:pt x="70375" y="133152"/>
                  </a:cubicBezTo>
                  <a:cubicBezTo>
                    <a:pt x="72270" y="132041"/>
                    <a:pt x="74949" y="132760"/>
                    <a:pt x="76060" y="134720"/>
                  </a:cubicBezTo>
                  <a:cubicBezTo>
                    <a:pt x="77171" y="136746"/>
                    <a:pt x="76518" y="139295"/>
                    <a:pt x="74492" y="140405"/>
                  </a:cubicBezTo>
                  <a:cubicBezTo>
                    <a:pt x="73839" y="140797"/>
                    <a:pt x="73120" y="140993"/>
                    <a:pt x="72401" y="140993"/>
                  </a:cubicBezTo>
                  <a:close/>
                  <a:moveTo>
                    <a:pt x="66193" y="130081"/>
                  </a:moveTo>
                  <a:cubicBezTo>
                    <a:pt x="64691" y="130081"/>
                    <a:pt x="63318" y="129297"/>
                    <a:pt x="62599" y="127990"/>
                  </a:cubicBezTo>
                  <a:lnTo>
                    <a:pt x="61293" y="125703"/>
                  </a:lnTo>
                  <a:cubicBezTo>
                    <a:pt x="60835" y="124853"/>
                    <a:pt x="60639" y="123873"/>
                    <a:pt x="60835" y="122959"/>
                  </a:cubicBezTo>
                  <a:lnTo>
                    <a:pt x="62992" y="110151"/>
                  </a:lnTo>
                  <a:lnTo>
                    <a:pt x="62665" y="107015"/>
                  </a:lnTo>
                  <a:lnTo>
                    <a:pt x="56849" y="108517"/>
                  </a:lnTo>
                  <a:cubicBezTo>
                    <a:pt x="54889" y="108910"/>
                    <a:pt x="52798" y="107929"/>
                    <a:pt x="52014" y="106100"/>
                  </a:cubicBezTo>
                  <a:lnTo>
                    <a:pt x="50184" y="102048"/>
                  </a:lnTo>
                  <a:lnTo>
                    <a:pt x="40775" y="106557"/>
                  </a:lnTo>
                  <a:lnTo>
                    <a:pt x="23785" y="110151"/>
                  </a:lnTo>
                  <a:cubicBezTo>
                    <a:pt x="22282" y="110478"/>
                    <a:pt x="20714" y="109890"/>
                    <a:pt x="19734" y="108714"/>
                  </a:cubicBezTo>
                  <a:lnTo>
                    <a:pt x="3790" y="89176"/>
                  </a:lnTo>
                  <a:lnTo>
                    <a:pt x="2941" y="87346"/>
                  </a:lnTo>
                  <a:cubicBezTo>
                    <a:pt x="2875" y="87281"/>
                    <a:pt x="2875" y="87281"/>
                    <a:pt x="2875" y="87281"/>
                  </a:cubicBezTo>
                  <a:lnTo>
                    <a:pt x="0" y="70683"/>
                  </a:lnTo>
                  <a:lnTo>
                    <a:pt x="131" y="68723"/>
                  </a:lnTo>
                  <a:lnTo>
                    <a:pt x="2614" y="60882"/>
                  </a:lnTo>
                  <a:cubicBezTo>
                    <a:pt x="3333" y="58791"/>
                    <a:pt x="5685" y="57549"/>
                    <a:pt x="7907" y="58203"/>
                  </a:cubicBezTo>
                  <a:cubicBezTo>
                    <a:pt x="10128" y="58921"/>
                    <a:pt x="11305" y="61274"/>
                    <a:pt x="10586" y="63496"/>
                  </a:cubicBezTo>
                  <a:lnTo>
                    <a:pt x="8429" y="70226"/>
                  </a:lnTo>
                  <a:lnTo>
                    <a:pt x="10978" y="84732"/>
                  </a:lnTo>
                  <a:lnTo>
                    <a:pt x="24569" y="101460"/>
                  </a:lnTo>
                  <a:lnTo>
                    <a:pt x="38488" y="98520"/>
                  </a:lnTo>
                  <a:lnTo>
                    <a:pt x="50380" y="92639"/>
                  </a:lnTo>
                  <a:cubicBezTo>
                    <a:pt x="51360" y="92181"/>
                    <a:pt x="52602" y="92051"/>
                    <a:pt x="53713" y="92443"/>
                  </a:cubicBezTo>
                  <a:cubicBezTo>
                    <a:pt x="54758" y="92835"/>
                    <a:pt x="55608" y="93684"/>
                    <a:pt x="56065" y="94730"/>
                  </a:cubicBezTo>
                  <a:lnTo>
                    <a:pt x="58221" y="99500"/>
                  </a:lnTo>
                  <a:lnTo>
                    <a:pt x="65213" y="97801"/>
                  </a:lnTo>
                  <a:cubicBezTo>
                    <a:pt x="66324" y="97474"/>
                    <a:pt x="67631" y="97736"/>
                    <a:pt x="68611" y="98389"/>
                  </a:cubicBezTo>
                  <a:cubicBezTo>
                    <a:pt x="69591" y="99043"/>
                    <a:pt x="70245" y="100153"/>
                    <a:pt x="70375" y="101330"/>
                  </a:cubicBezTo>
                  <a:lnTo>
                    <a:pt x="71421" y="109759"/>
                  </a:lnTo>
                  <a:lnTo>
                    <a:pt x="71356" y="110935"/>
                  </a:lnTo>
                  <a:lnTo>
                    <a:pt x="69330" y="122893"/>
                  </a:lnTo>
                  <a:lnTo>
                    <a:pt x="69787" y="123808"/>
                  </a:lnTo>
                  <a:cubicBezTo>
                    <a:pt x="69853" y="123808"/>
                    <a:pt x="69853" y="123808"/>
                    <a:pt x="69853" y="123808"/>
                  </a:cubicBezTo>
                  <a:cubicBezTo>
                    <a:pt x="70964" y="125834"/>
                    <a:pt x="70245" y="128382"/>
                    <a:pt x="68284" y="129558"/>
                  </a:cubicBezTo>
                  <a:cubicBezTo>
                    <a:pt x="67631" y="129885"/>
                    <a:pt x="66912" y="130081"/>
                    <a:pt x="66193" y="130081"/>
                  </a:cubicBezTo>
                  <a:close/>
                  <a:moveTo>
                    <a:pt x="128074" y="66567"/>
                  </a:moveTo>
                  <a:cubicBezTo>
                    <a:pt x="126375" y="66567"/>
                    <a:pt x="124807" y="65587"/>
                    <a:pt x="124153" y="64018"/>
                  </a:cubicBezTo>
                  <a:lnTo>
                    <a:pt x="118011" y="48989"/>
                  </a:lnTo>
                  <a:lnTo>
                    <a:pt x="111346" y="31412"/>
                  </a:lnTo>
                  <a:lnTo>
                    <a:pt x="106053" y="33307"/>
                  </a:lnTo>
                  <a:cubicBezTo>
                    <a:pt x="105008" y="33699"/>
                    <a:pt x="103831" y="33633"/>
                    <a:pt x="102851" y="33176"/>
                  </a:cubicBezTo>
                  <a:cubicBezTo>
                    <a:pt x="101806" y="32719"/>
                    <a:pt x="101087" y="31869"/>
                    <a:pt x="100695" y="30824"/>
                  </a:cubicBezTo>
                  <a:lnTo>
                    <a:pt x="99257" y="26772"/>
                  </a:lnTo>
                  <a:lnTo>
                    <a:pt x="92854" y="25661"/>
                  </a:lnTo>
                  <a:lnTo>
                    <a:pt x="87888" y="31020"/>
                  </a:lnTo>
                  <a:cubicBezTo>
                    <a:pt x="86515" y="32392"/>
                    <a:pt x="84228" y="32719"/>
                    <a:pt x="82595" y="31738"/>
                  </a:cubicBezTo>
                  <a:lnTo>
                    <a:pt x="70964" y="24485"/>
                  </a:lnTo>
                  <a:lnTo>
                    <a:pt x="64364" y="19584"/>
                  </a:lnTo>
                  <a:cubicBezTo>
                    <a:pt x="63514" y="18931"/>
                    <a:pt x="62926" y="17951"/>
                    <a:pt x="62796" y="16905"/>
                  </a:cubicBezTo>
                  <a:lnTo>
                    <a:pt x="61554" y="9260"/>
                  </a:lnTo>
                  <a:lnTo>
                    <a:pt x="51556" y="11809"/>
                  </a:lnTo>
                  <a:lnTo>
                    <a:pt x="51491" y="11809"/>
                  </a:lnTo>
                  <a:cubicBezTo>
                    <a:pt x="49335" y="12658"/>
                    <a:pt x="46852" y="11482"/>
                    <a:pt x="46067" y="9391"/>
                  </a:cubicBezTo>
                  <a:cubicBezTo>
                    <a:pt x="45218" y="7234"/>
                    <a:pt x="46329" y="4817"/>
                    <a:pt x="48485" y="3967"/>
                  </a:cubicBezTo>
                  <a:lnTo>
                    <a:pt x="50772" y="3183"/>
                  </a:lnTo>
                  <a:lnTo>
                    <a:pt x="63972" y="112"/>
                  </a:lnTo>
                  <a:cubicBezTo>
                    <a:pt x="65148" y="-149"/>
                    <a:pt x="66324" y="47"/>
                    <a:pt x="67304" y="700"/>
                  </a:cubicBezTo>
                  <a:cubicBezTo>
                    <a:pt x="68219" y="1353"/>
                    <a:pt x="68873" y="2399"/>
                    <a:pt x="69069" y="3510"/>
                  </a:cubicBezTo>
                  <a:lnTo>
                    <a:pt x="70767" y="13900"/>
                  </a:lnTo>
                  <a:lnTo>
                    <a:pt x="75734" y="17624"/>
                  </a:lnTo>
                  <a:lnTo>
                    <a:pt x="84098" y="22786"/>
                  </a:lnTo>
                  <a:lnTo>
                    <a:pt x="88280" y="18278"/>
                  </a:lnTo>
                  <a:cubicBezTo>
                    <a:pt x="89195" y="17232"/>
                    <a:pt x="90632" y="16775"/>
                    <a:pt x="92070" y="16971"/>
                  </a:cubicBezTo>
                  <a:lnTo>
                    <a:pt x="103113" y="18931"/>
                  </a:lnTo>
                  <a:cubicBezTo>
                    <a:pt x="104550" y="19192"/>
                    <a:pt x="105792" y="20238"/>
                    <a:pt x="106315" y="21676"/>
                  </a:cubicBezTo>
                  <a:lnTo>
                    <a:pt x="107164" y="24028"/>
                  </a:lnTo>
                  <a:lnTo>
                    <a:pt x="112392" y="22133"/>
                  </a:lnTo>
                  <a:cubicBezTo>
                    <a:pt x="114417" y="21414"/>
                    <a:pt x="116900" y="22525"/>
                    <a:pt x="117684" y="24616"/>
                  </a:cubicBezTo>
                  <a:lnTo>
                    <a:pt x="125852" y="45918"/>
                  </a:lnTo>
                  <a:lnTo>
                    <a:pt x="131929" y="60816"/>
                  </a:lnTo>
                  <a:cubicBezTo>
                    <a:pt x="132779" y="62973"/>
                    <a:pt x="131733" y="65391"/>
                    <a:pt x="129642" y="66305"/>
                  </a:cubicBezTo>
                  <a:cubicBezTo>
                    <a:pt x="129120" y="66501"/>
                    <a:pt x="128597" y="66567"/>
                    <a:pt x="128074" y="66567"/>
                  </a:cubicBezTo>
                  <a:close/>
                  <a:moveTo>
                    <a:pt x="9606" y="54348"/>
                  </a:moveTo>
                  <a:cubicBezTo>
                    <a:pt x="7319" y="54348"/>
                    <a:pt x="5424" y="52452"/>
                    <a:pt x="5424" y="50165"/>
                  </a:cubicBezTo>
                  <a:lnTo>
                    <a:pt x="5424" y="35724"/>
                  </a:lnTo>
                  <a:cubicBezTo>
                    <a:pt x="5424" y="34679"/>
                    <a:pt x="5881" y="33633"/>
                    <a:pt x="6665" y="32849"/>
                  </a:cubicBezTo>
                  <a:lnTo>
                    <a:pt x="15291" y="24028"/>
                  </a:lnTo>
                  <a:lnTo>
                    <a:pt x="16009" y="22133"/>
                  </a:lnTo>
                  <a:cubicBezTo>
                    <a:pt x="16728" y="20042"/>
                    <a:pt x="19211" y="18866"/>
                    <a:pt x="21367" y="19650"/>
                  </a:cubicBezTo>
                  <a:cubicBezTo>
                    <a:pt x="23524" y="20499"/>
                    <a:pt x="24635" y="22917"/>
                    <a:pt x="23851" y="25008"/>
                  </a:cubicBezTo>
                  <a:lnTo>
                    <a:pt x="22805" y="27752"/>
                  </a:lnTo>
                  <a:lnTo>
                    <a:pt x="21956" y="29190"/>
                  </a:lnTo>
                  <a:lnTo>
                    <a:pt x="13788" y="37489"/>
                  </a:lnTo>
                  <a:lnTo>
                    <a:pt x="13788" y="50165"/>
                  </a:lnTo>
                  <a:cubicBezTo>
                    <a:pt x="13788" y="52452"/>
                    <a:pt x="11958" y="54348"/>
                    <a:pt x="9606" y="5434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27BEB389-19E9-462E-8F38-6B8E4656FBB1}"/>
                </a:ext>
              </a:extLst>
            </p:cNvPr>
            <p:cNvSpPr/>
            <p:nvPr/>
          </p:nvSpPr>
          <p:spPr>
            <a:xfrm>
              <a:off x="2451182" y="3932699"/>
              <a:ext cx="19603" cy="45741"/>
            </a:xfrm>
            <a:custGeom>
              <a:avLst/>
              <a:gdLst>
                <a:gd name="connsiteX0" fmla="*/ 4182 w 19603"/>
                <a:gd name="connsiteY0" fmla="*/ 46411 h 45740"/>
                <a:gd name="connsiteX1" fmla="*/ 1568 w 19603"/>
                <a:gd name="connsiteY1" fmla="*/ 45561 h 45740"/>
                <a:gd name="connsiteX2" fmla="*/ 0 w 19603"/>
                <a:gd name="connsiteY2" fmla="*/ 42228 h 45740"/>
                <a:gd name="connsiteX3" fmla="*/ 131 w 19603"/>
                <a:gd name="connsiteY3" fmla="*/ 25304 h 45740"/>
                <a:gd name="connsiteX4" fmla="*/ 65 w 19603"/>
                <a:gd name="connsiteY4" fmla="*/ 19685 h 45740"/>
                <a:gd name="connsiteX5" fmla="*/ 65 w 19603"/>
                <a:gd name="connsiteY5" fmla="*/ 19489 h 45740"/>
                <a:gd name="connsiteX6" fmla="*/ 0 w 19603"/>
                <a:gd name="connsiteY6" fmla="*/ 18835 h 45740"/>
                <a:gd name="connsiteX7" fmla="*/ 1307 w 19603"/>
                <a:gd name="connsiteY7" fmla="*/ 15241 h 45740"/>
                <a:gd name="connsiteX8" fmla="*/ 1764 w 19603"/>
                <a:gd name="connsiteY8" fmla="*/ 14523 h 45740"/>
                <a:gd name="connsiteX9" fmla="*/ 4247 w 19603"/>
                <a:gd name="connsiteY9" fmla="*/ 11582 h 45740"/>
                <a:gd name="connsiteX10" fmla="*/ 7580 w 19603"/>
                <a:gd name="connsiteY10" fmla="*/ 8054 h 45740"/>
                <a:gd name="connsiteX11" fmla="*/ 7580 w 19603"/>
                <a:gd name="connsiteY11" fmla="*/ 8054 h 45740"/>
                <a:gd name="connsiteX12" fmla="*/ 8037 w 19603"/>
                <a:gd name="connsiteY12" fmla="*/ 7662 h 45740"/>
                <a:gd name="connsiteX13" fmla="*/ 17251 w 19603"/>
                <a:gd name="connsiteY13" fmla="*/ 800 h 45740"/>
                <a:gd name="connsiteX14" fmla="*/ 21629 w 19603"/>
                <a:gd name="connsiteY14" fmla="*/ 408 h 45740"/>
                <a:gd name="connsiteX15" fmla="*/ 23981 w 19603"/>
                <a:gd name="connsiteY15" fmla="*/ 4198 h 45740"/>
                <a:gd name="connsiteX16" fmla="*/ 23785 w 19603"/>
                <a:gd name="connsiteY16" fmla="*/ 24324 h 45740"/>
                <a:gd name="connsiteX17" fmla="*/ 19211 w 19603"/>
                <a:gd name="connsiteY17" fmla="*/ 40791 h 45740"/>
                <a:gd name="connsiteX18" fmla="*/ 16140 w 19603"/>
                <a:gd name="connsiteY18" fmla="*/ 43731 h 45740"/>
                <a:gd name="connsiteX19" fmla="*/ 5162 w 19603"/>
                <a:gd name="connsiteY19" fmla="*/ 46345 h 45740"/>
                <a:gd name="connsiteX20" fmla="*/ 4182 w 19603"/>
                <a:gd name="connsiteY20" fmla="*/ 46411 h 45740"/>
                <a:gd name="connsiteX21" fmla="*/ 8429 w 19603"/>
                <a:gd name="connsiteY21" fmla="*/ 19620 h 45740"/>
                <a:gd name="connsiteX22" fmla="*/ 8495 w 19603"/>
                <a:gd name="connsiteY22" fmla="*/ 22495 h 45740"/>
                <a:gd name="connsiteX23" fmla="*/ 8495 w 19603"/>
                <a:gd name="connsiteY23" fmla="*/ 25304 h 45740"/>
                <a:gd name="connsiteX24" fmla="*/ 8429 w 19603"/>
                <a:gd name="connsiteY24" fmla="*/ 36936 h 45740"/>
                <a:gd name="connsiteX25" fmla="*/ 11827 w 19603"/>
                <a:gd name="connsiteY25" fmla="*/ 36152 h 45740"/>
                <a:gd name="connsiteX26" fmla="*/ 15552 w 19603"/>
                <a:gd name="connsiteY26" fmla="*/ 22625 h 45740"/>
                <a:gd name="connsiteX27" fmla="*/ 15552 w 19603"/>
                <a:gd name="connsiteY27" fmla="*/ 12497 h 45740"/>
                <a:gd name="connsiteX28" fmla="*/ 13003 w 19603"/>
                <a:gd name="connsiteY28" fmla="*/ 14457 h 45740"/>
                <a:gd name="connsiteX29" fmla="*/ 11043 w 19603"/>
                <a:gd name="connsiteY29" fmla="*/ 16548 h 45740"/>
                <a:gd name="connsiteX30" fmla="*/ 8429 w 19603"/>
                <a:gd name="connsiteY30" fmla="*/ 19620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9603" h="45740">
                  <a:moveTo>
                    <a:pt x="4182" y="46411"/>
                  </a:moveTo>
                  <a:cubicBezTo>
                    <a:pt x="3267" y="46411"/>
                    <a:pt x="2287" y="46084"/>
                    <a:pt x="1568" y="45561"/>
                  </a:cubicBezTo>
                  <a:cubicBezTo>
                    <a:pt x="588" y="44712"/>
                    <a:pt x="0" y="43470"/>
                    <a:pt x="0" y="42228"/>
                  </a:cubicBezTo>
                  <a:cubicBezTo>
                    <a:pt x="0" y="40399"/>
                    <a:pt x="131" y="31577"/>
                    <a:pt x="131" y="25304"/>
                  </a:cubicBezTo>
                  <a:cubicBezTo>
                    <a:pt x="131" y="22429"/>
                    <a:pt x="65" y="20534"/>
                    <a:pt x="65" y="19685"/>
                  </a:cubicBezTo>
                  <a:lnTo>
                    <a:pt x="65" y="19489"/>
                  </a:lnTo>
                  <a:lnTo>
                    <a:pt x="0" y="18835"/>
                  </a:lnTo>
                  <a:cubicBezTo>
                    <a:pt x="261" y="16679"/>
                    <a:pt x="784" y="15960"/>
                    <a:pt x="1307" y="15241"/>
                  </a:cubicBezTo>
                  <a:cubicBezTo>
                    <a:pt x="1437" y="15045"/>
                    <a:pt x="1634" y="14784"/>
                    <a:pt x="1764" y="14523"/>
                  </a:cubicBezTo>
                  <a:cubicBezTo>
                    <a:pt x="2548" y="13543"/>
                    <a:pt x="3333" y="12562"/>
                    <a:pt x="4247" y="11582"/>
                  </a:cubicBezTo>
                  <a:cubicBezTo>
                    <a:pt x="5489" y="10145"/>
                    <a:pt x="7253" y="8380"/>
                    <a:pt x="7580" y="8054"/>
                  </a:cubicBezTo>
                  <a:lnTo>
                    <a:pt x="7580" y="8054"/>
                  </a:lnTo>
                  <a:lnTo>
                    <a:pt x="8037" y="7662"/>
                  </a:lnTo>
                  <a:lnTo>
                    <a:pt x="17251" y="800"/>
                  </a:lnTo>
                  <a:cubicBezTo>
                    <a:pt x="18492" y="-114"/>
                    <a:pt x="20257" y="-245"/>
                    <a:pt x="21629" y="408"/>
                  </a:cubicBezTo>
                  <a:cubicBezTo>
                    <a:pt x="23066" y="1192"/>
                    <a:pt x="23981" y="2565"/>
                    <a:pt x="23981" y="4198"/>
                  </a:cubicBezTo>
                  <a:lnTo>
                    <a:pt x="23785" y="24324"/>
                  </a:lnTo>
                  <a:lnTo>
                    <a:pt x="19211" y="40791"/>
                  </a:lnTo>
                  <a:cubicBezTo>
                    <a:pt x="18819" y="42228"/>
                    <a:pt x="17643" y="43339"/>
                    <a:pt x="16140" y="43731"/>
                  </a:cubicBezTo>
                  <a:lnTo>
                    <a:pt x="5162" y="46345"/>
                  </a:lnTo>
                  <a:cubicBezTo>
                    <a:pt x="4835" y="46411"/>
                    <a:pt x="4509" y="46411"/>
                    <a:pt x="4182" y="46411"/>
                  </a:cubicBezTo>
                  <a:close/>
                  <a:moveTo>
                    <a:pt x="8429" y="19620"/>
                  </a:moveTo>
                  <a:cubicBezTo>
                    <a:pt x="8495" y="20404"/>
                    <a:pt x="8495" y="21319"/>
                    <a:pt x="8495" y="22495"/>
                  </a:cubicBezTo>
                  <a:cubicBezTo>
                    <a:pt x="8495" y="23344"/>
                    <a:pt x="8495" y="24259"/>
                    <a:pt x="8495" y="25304"/>
                  </a:cubicBezTo>
                  <a:cubicBezTo>
                    <a:pt x="8495" y="28964"/>
                    <a:pt x="8429" y="33472"/>
                    <a:pt x="8429" y="36936"/>
                  </a:cubicBezTo>
                  <a:lnTo>
                    <a:pt x="11827" y="36152"/>
                  </a:lnTo>
                  <a:lnTo>
                    <a:pt x="15552" y="22625"/>
                  </a:lnTo>
                  <a:lnTo>
                    <a:pt x="15552" y="12497"/>
                  </a:lnTo>
                  <a:lnTo>
                    <a:pt x="13003" y="14457"/>
                  </a:lnTo>
                  <a:cubicBezTo>
                    <a:pt x="12546" y="14915"/>
                    <a:pt x="11762" y="15699"/>
                    <a:pt x="11043" y="16548"/>
                  </a:cubicBezTo>
                  <a:cubicBezTo>
                    <a:pt x="10128" y="17528"/>
                    <a:pt x="8952" y="18901"/>
                    <a:pt x="8429" y="1962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CA58220F-97F5-4DC7-BB91-5E513E162A47}"/>
                </a:ext>
              </a:extLst>
            </p:cNvPr>
            <p:cNvSpPr/>
            <p:nvPr/>
          </p:nvSpPr>
          <p:spPr>
            <a:xfrm>
              <a:off x="2315789" y="3660819"/>
              <a:ext cx="52275" cy="52275"/>
            </a:xfrm>
            <a:custGeom>
              <a:avLst/>
              <a:gdLst>
                <a:gd name="connsiteX0" fmla="*/ 27640 w 52275"/>
                <a:gd name="connsiteY0" fmla="*/ 55281 h 52275"/>
                <a:gd name="connsiteX1" fmla="*/ 5620 w 52275"/>
                <a:gd name="connsiteY1" fmla="*/ 44238 h 52275"/>
                <a:gd name="connsiteX2" fmla="*/ 2548 w 52275"/>
                <a:gd name="connsiteY2" fmla="*/ 39206 h 52275"/>
                <a:gd name="connsiteX3" fmla="*/ 0 w 52275"/>
                <a:gd name="connsiteY3" fmla="*/ 27706 h 52275"/>
                <a:gd name="connsiteX4" fmla="*/ 27640 w 52275"/>
                <a:gd name="connsiteY4" fmla="*/ 0 h 52275"/>
                <a:gd name="connsiteX5" fmla="*/ 44107 w 52275"/>
                <a:gd name="connsiteY5" fmla="*/ 5489 h 52275"/>
                <a:gd name="connsiteX6" fmla="*/ 44957 w 52275"/>
                <a:gd name="connsiteY6" fmla="*/ 11304 h 52275"/>
                <a:gd name="connsiteX7" fmla="*/ 39076 w 52275"/>
                <a:gd name="connsiteY7" fmla="*/ 12219 h 52275"/>
                <a:gd name="connsiteX8" fmla="*/ 27640 w 52275"/>
                <a:gd name="connsiteY8" fmla="*/ 8364 h 52275"/>
                <a:gd name="connsiteX9" fmla="*/ 8364 w 52275"/>
                <a:gd name="connsiteY9" fmla="*/ 27706 h 52275"/>
                <a:gd name="connsiteX10" fmla="*/ 10194 w 52275"/>
                <a:gd name="connsiteY10" fmla="*/ 35808 h 52275"/>
                <a:gd name="connsiteX11" fmla="*/ 12285 w 52275"/>
                <a:gd name="connsiteY11" fmla="*/ 39206 h 52275"/>
                <a:gd name="connsiteX12" fmla="*/ 27640 w 52275"/>
                <a:gd name="connsiteY12" fmla="*/ 46917 h 52275"/>
                <a:gd name="connsiteX13" fmla="*/ 46852 w 52275"/>
                <a:gd name="connsiteY13" fmla="*/ 27706 h 52275"/>
                <a:gd name="connsiteX14" fmla="*/ 45479 w 52275"/>
                <a:gd name="connsiteY14" fmla="*/ 20387 h 52275"/>
                <a:gd name="connsiteX15" fmla="*/ 45349 w 52275"/>
                <a:gd name="connsiteY15" fmla="*/ 20191 h 52275"/>
                <a:gd name="connsiteX16" fmla="*/ 47636 w 52275"/>
                <a:gd name="connsiteY16" fmla="*/ 14768 h 52275"/>
                <a:gd name="connsiteX17" fmla="*/ 53125 w 52275"/>
                <a:gd name="connsiteY17" fmla="*/ 16989 h 52275"/>
                <a:gd name="connsiteX18" fmla="*/ 55216 w 52275"/>
                <a:gd name="connsiteY18" fmla="*/ 27706 h 52275"/>
                <a:gd name="connsiteX19" fmla="*/ 27640 w 52275"/>
                <a:gd name="connsiteY19" fmla="*/ 55281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2275" h="52275">
                  <a:moveTo>
                    <a:pt x="27640" y="55281"/>
                  </a:moveTo>
                  <a:cubicBezTo>
                    <a:pt x="18884" y="55281"/>
                    <a:pt x="10651" y="51164"/>
                    <a:pt x="5620" y="44238"/>
                  </a:cubicBezTo>
                  <a:cubicBezTo>
                    <a:pt x="4313" y="42539"/>
                    <a:pt x="3267" y="40905"/>
                    <a:pt x="2548" y="39206"/>
                  </a:cubicBezTo>
                  <a:cubicBezTo>
                    <a:pt x="849" y="35547"/>
                    <a:pt x="0" y="31626"/>
                    <a:pt x="0" y="27706"/>
                  </a:cubicBezTo>
                  <a:cubicBezTo>
                    <a:pt x="0" y="12415"/>
                    <a:pt x="12415" y="0"/>
                    <a:pt x="27640" y="0"/>
                  </a:cubicBezTo>
                  <a:cubicBezTo>
                    <a:pt x="33587" y="0"/>
                    <a:pt x="39337" y="1895"/>
                    <a:pt x="44107" y="5489"/>
                  </a:cubicBezTo>
                  <a:cubicBezTo>
                    <a:pt x="45937" y="6861"/>
                    <a:pt x="46329" y="9475"/>
                    <a:pt x="44957" y="11304"/>
                  </a:cubicBezTo>
                  <a:cubicBezTo>
                    <a:pt x="43650" y="13134"/>
                    <a:pt x="40905" y="13526"/>
                    <a:pt x="39076" y="12219"/>
                  </a:cubicBezTo>
                  <a:cubicBezTo>
                    <a:pt x="35743" y="9671"/>
                    <a:pt x="31757" y="8364"/>
                    <a:pt x="27640" y="8364"/>
                  </a:cubicBezTo>
                  <a:cubicBezTo>
                    <a:pt x="16989" y="8429"/>
                    <a:pt x="8364" y="17055"/>
                    <a:pt x="8364" y="27706"/>
                  </a:cubicBezTo>
                  <a:cubicBezTo>
                    <a:pt x="8364" y="30450"/>
                    <a:pt x="8952" y="33129"/>
                    <a:pt x="10194" y="35808"/>
                  </a:cubicBezTo>
                  <a:cubicBezTo>
                    <a:pt x="10651" y="36854"/>
                    <a:pt x="11304" y="37965"/>
                    <a:pt x="12285" y="39206"/>
                  </a:cubicBezTo>
                  <a:cubicBezTo>
                    <a:pt x="15879" y="44107"/>
                    <a:pt x="21498" y="46917"/>
                    <a:pt x="27640" y="46917"/>
                  </a:cubicBezTo>
                  <a:cubicBezTo>
                    <a:pt x="38226" y="46851"/>
                    <a:pt x="46852" y="38226"/>
                    <a:pt x="46852" y="27706"/>
                  </a:cubicBezTo>
                  <a:cubicBezTo>
                    <a:pt x="46852" y="25157"/>
                    <a:pt x="46394" y="22674"/>
                    <a:pt x="45479" y="20387"/>
                  </a:cubicBezTo>
                  <a:lnTo>
                    <a:pt x="45349" y="20191"/>
                  </a:lnTo>
                  <a:cubicBezTo>
                    <a:pt x="44499" y="18035"/>
                    <a:pt x="45479" y="15617"/>
                    <a:pt x="47636" y="14768"/>
                  </a:cubicBezTo>
                  <a:cubicBezTo>
                    <a:pt x="49661" y="13853"/>
                    <a:pt x="52210" y="14898"/>
                    <a:pt x="53125" y="16989"/>
                  </a:cubicBezTo>
                  <a:cubicBezTo>
                    <a:pt x="54497" y="20387"/>
                    <a:pt x="55216" y="23981"/>
                    <a:pt x="55216" y="27706"/>
                  </a:cubicBezTo>
                  <a:cubicBezTo>
                    <a:pt x="55216" y="42866"/>
                    <a:pt x="42866" y="55281"/>
                    <a:pt x="27640" y="5528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CA89C221-131F-4F8F-93E0-E1B83C6CAFB8}"/>
                </a:ext>
              </a:extLst>
            </p:cNvPr>
            <p:cNvSpPr/>
            <p:nvPr/>
          </p:nvSpPr>
          <p:spPr>
            <a:xfrm>
              <a:off x="2273185" y="3618149"/>
              <a:ext cx="137222" cy="78413"/>
            </a:xfrm>
            <a:custGeom>
              <a:avLst/>
              <a:gdLst>
                <a:gd name="connsiteX0" fmla="*/ 136046 w 137222"/>
                <a:gd name="connsiteY0" fmla="*/ 80634 h 78412"/>
                <a:gd name="connsiteX1" fmla="*/ 135785 w 137222"/>
                <a:gd name="connsiteY1" fmla="*/ 80634 h 78412"/>
                <a:gd name="connsiteX2" fmla="*/ 132910 w 137222"/>
                <a:gd name="connsiteY2" fmla="*/ 79197 h 78412"/>
                <a:gd name="connsiteX3" fmla="*/ 131864 w 137222"/>
                <a:gd name="connsiteY3" fmla="*/ 76126 h 78412"/>
                <a:gd name="connsiteX4" fmla="*/ 131929 w 137222"/>
                <a:gd name="connsiteY4" fmla="*/ 75342 h 78412"/>
                <a:gd name="connsiteX5" fmla="*/ 131995 w 137222"/>
                <a:gd name="connsiteY5" fmla="*/ 74361 h 78412"/>
                <a:gd name="connsiteX6" fmla="*/ 132125 w 137222"/>
                <a:gd name="connsiteY6" fmla="*/ 70310 h 78412"/>
                <a:gd name="connsiteX7" fmla="*/ 132060 w 137222"/>
                <a:gd name="connsiteY7" fmla="*/ 66912 h 78412"/>
                <a:gd name="connsiteX8" fmla="*/ 70245 w 137222"/>
                <a:gd name="connsiteY8" fmla="*/ 8429 h 78412"/>
                <a:gd name="connsiteX9" fmla="*/ 55869 w 137222"/>
                <a:gd name="connsiteY9" fmla="*/ 10063 h 78412"/>
                <a:gd name="connsiteX10" fmla="*/ 50838 w 137222"/>
                <a:gd name="connsiteY10" fmla="*/ 6992 h 78412"/>
                <a:gd name="connsiteX11" fmla="*/ 51360 w 137222"/>
                <a:gd name="connsiteY11" fmla="*/ 3790 h 78412"/>
                <a:gd name="connsiteX12" fmla="*/ 53909 w 137222"/>
                <a:gd name="connsiteY12" fmla="*/ 1960 h 78412"/>
                <a:gd name="connsiteX13" fmla="*/ 70245 w 137222"/>
                <a:gd name="connsiteY13" fmla="*/ 0 h 78412"/>
                <a:gd name="connsiteX14" fmla="*/ 140424 w 137222"/>
                <a:gd name="connsiteY14" fmla="*/ 66520 h 78412"/>
                <a:gd name="connsiteX15" fmla="*/ 140424 w 137222"/>
                <a:gd name="connsiteY15" fmla="*/ 67500 h 78412"/>
                <a:gd name="connsiteX16" fmla="*/ 140489 w 137222"/>
                <a:gd name="connsiteY16" fmla="*/ 70310 h 78412"/>
                <a:gd name="connsiteX17" fmla="*/ 140359 w 137222"/>
                <a:gd name="connsiteY17" fmla="*/ 74884 h 78412"/>
                <a:gd name="connsiteX18" fmla="*/ 140228 w 137222"/>
                <a:gd name="connsiteY18" fmla="*/ 76714 h 78412"/>
                <a:gd name="connsiteX19" fmla="*/ 136046 w 137222"/>
                <a:gd name="connsiteY19" fmla="*/ 80634 h 78412"/>
                <a:gd name="connsiteX20" fmla="*/ 4443 w 137222"/>
                <a:gd name="connsiteY20" fmla="*/ 80634 h 78412"/>
                <a:gd name="connsiteX21" fmla="*/ 261 w 137222"/>
                <a:gd name="connsiteY21" fmla="*/ 76714 h 78412"/>
                <a:gd name="connsiteX22" fmla="*/ 131 w 137222"/>
                <a:gd name="connsiteY22" fmla="*/ 75407 h 78412"/>
                <a:gd name="connsiteX23" fmla="*/ 131 w 137222"/>
                <a:gd name="connsiteY23" fmla="*/ 74949 h 78412"/>
                <a:gd name="connsiteX24" fmla="*/ 0 w 137222"/>
                <a:gd name="connsiteY24" fmla="*/ 71094 h 78412"/>
                <a:gd name="connsiteX25" fmla="*/ 0 w 137222"/>
                <a:gd name="connsiteY25" fmla="*/ 70310 h 78412"/>
                <a:gd name="connsiteX26" fmla="*/ 20453 w 137222"/>
                <a:gd name="connsiteY26" fmla="*/ 20714 h 78412"/>
                <a:gd name="connsiteX27" fmla="*/ 41297 w 137222"/>
                <a:gd name="connsiteY27" fmla="*/ 6273 h 78412"/>
                <a:gd name="connsiteX28" fmla="*/ 46852 w 137222"/>
                <a:gd name="connsiteY28" fmla="*/ 8364 h 78412"/>
                <a:gd name="connsiteX29" fmla="*/ 44761 w 137222"/>
                <a:gd name="connsiteY29" fmla="*/ 13853 h 78412"/>
                <a:gd name="connsiteX30" fmla="*/ 26399 w 137222"/>
                <a:gd name="connsiteY30" fmla="*/ 26595 h 78412"/>
                <a:gd name="connsiteX31" fmla="*/ 8364 w 137222"/>
                <a:gd name="connsiteY31" fmla="*/ 70310 h 78412"/>
                <a:gd name="connsiteX32" fmla="*/ 8495 w 137222"/>
                <a:gd name="connsiteY32" fmla="*/ 74296 h 78412"/>
                <a:gd name="connsiteX33" fmla="*/ 8560 w 137222"/>
                <a:gd name="connsiteY33" fmla="*/ 76191 h 78412"/>
                <a:gd name="connsiteX34" fmla="*/ 4639 w 137222"/>
                <a:gd name="connsiteY34" fmla="*/ 80634 h 78412"/>
                <a:gd name="connsiteX35" fmla="*/ 4443 w 137222"/>
                <a:gd name="connsiteY35" fmla="*/ 80634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37222" h="78412">
                  <a:moveTo>
                    <a:pt x="136046" y="80634"/>
                  </a:moveTo>
                  <a:cubicBezTo>
                    <a:pt x="135981" y="80634"/>
                    <a:pt x="135850" y="80634"/>
                    <a:pt x="135785" y="80634"/>
                  </a:cubicBezTo>
                  <a:cubicBezTo>
                    <a:pt x="134609" y="80504"/>
                    <a:pt x="133628" y="80046"/>
                    <a:pt x="132910" y="79197"/>
                  </a:cubicBezTo>
                  <a:cubicBezTo>
                    <a:pt x="132125" y="78347"/>
                    <a:pt x="131799" y="77236"/>
                    <a:pt x="131864" y="76126"/>
                  </a:cubicBezTo>
                  <a:cubicBezTo>
                    <a:pt x="131929" y="75864"/>
                    <a:pt x="131929" y="75603"/>
                    <a:pt x="131929" y="75342"/>
                  </a:cubicBezTo>
                  <a:cubicBezTo>
                    <a:pt x="131995" y="75015"/>
                    <a:pt x="131995" y="74688"/>
                    <a:pt x="131995" y="74361"/>
                  </a:cubicBezTo>
                  <a:cubicBezTo>
                    <a:pt x="132125" y="73120"/>
                    <a:pt x="132125" y="71813"/>
                    <a:pt x="132125" y="70310"/>
                  </a:cubicBezTo>
                  <a:cubicBezTo>
                    <a:pt x="132125" y="68938"/>
                    <a:pt x="132125" y="67892"/>
                    <a:pt x="132060" y="66912"/>
                  </a:cubicBezTo>
                  <a:cubicBezTo>
                    <a:pt x="130230" y="34109"/>
                    <a:pt x="103113" y="8429"/>
                    <a:pt x="70245" y="8429"/>
                  </a:cubicBezTo>
                  <a:cubicBezTo>
                    <a:pt x="65344" y="8429"/>
                    <a:pt x="60508" y="8952"/>
                    <a:pt x="55869" y="10063"/>
                  </a:cubicBezTo>
                  <a:cubicBezTo>
                    <a:pt x="53582" y="10651"/>
                    <a:pt x="51360" y="9213"/>
                    <a:pt x="50838" y="6992"/>
                  </a:cubicBezTo>
                  <a:cubicBezTo>
                    <a:pt x="50576" y="5881"/>
                    <a:pt x="50772" y="4770"/>
                    <a:pt x="51360" y="3790"/>
                  </a:cubicBezTo>
                  <a:cubicBezTo>
                    <a:pt x="51948" y="2875"/>
                    <a:pt x="52863" y="2222"/>
                    <a:pt x="53909" y="1960"/>
                  </a:cubicBezTo>
                  <a:cubicBezTo>
                    <a:pt x="59267" y="653"/>
                    <a:pt x="64756" y="0"/>
                    <a:pt x="70245" y="0"/>
                  </a:cubicBezTo>
                  <a:cubicBezTo>
                    <a:pt x="107491" y="65"/>
                    <a:pt x="138333" y="29274"/>
                    <a:pt x="140424" y="66520"/>
                  </a:cubicBezTo>
                  <a:lnTo>
                    <a:pt x="140424" y="67500"/>
                  </a:lnTo>
                  <a:cubicBezTo>
                    <a:pt x="140489" y="68415"/>
                    <a:pt x="140489" y="69395"/>
                    <a:pt x="140489" y="70310"/>
                  </a:cubicBezTo>
                  <a:cubicBezTo>
                    <a:pt x="140489" y="71682"/>
                    <a:pt x="140424" y="73185"/>
                    <a:pt x="140359" y="74884"/>
                  </a:cubicBezTo>
                  <a:cubicBezTo>
                    <a:pt x="140293" y="75538"/>
                    <a:pt x="140293" y="76060"/>
                    <a:pt x="140228" y="76714"/>
                  </a:cubicBezTo>
                  <a:cubicBezTo>
                    <a:pt x="140097" y="78935"/>
                    <a:pt x="138268" y="80634"/>
                    <a:pt x="136046" y="80634"/>
                  </a:cubicBezTo>
                  <a:close/>
                  <a:moveTo>
                    <a:pt x="4443" y="80634"/>
                  </a:moveTo>
                  <a:cubicBezTo>
                    <a:pt x="2222" y="80634"/>
                    <a:pt x="327" y="78870"/>
                    <a:pt x="261" y="76714"/>
                  </a:cubicBezTo>
                  <a:cubicBezTo>
                    <a:pt x="196" y="76256"/>
                    <a:pt x="196" y="75799"/>
                    <a:pt x="131" y="75407"/>
                  </a:cubicBezTo>
                  <a:lnTo>
                    <a:pt x="131" y="74949"/>
                  </a:lnTo>
                  <a:cubicBezTo>
                    <a:pt x="0" y="73643"/>
                    <a:pt x="0" y="72336"/>
                    <a:pt x="0" y="71094"/>
                  </a:cubicBezTo>
                  <a:lnTo>
                    <a:pt x="0" y="70310"/>
                  </a:lnTo>
                  <a:cubicBezTo>
                    <a:pt x="0" y="51622"/>
                    <a:pt x="7253" y="33979"/>
                    <a:pt x="20453" y="20714"/>
                  </a:cubicBezTo>
                  <a:cubicBezTo>
                    <a:pt x="26530" y="14637"/>
                    <a:pt x="33521" y="9802"/>
                    <a:pt x="41297" y="6273"/>
                  </a:cubicBezTo>
                  <a:cubicBezTo>
                    <a:pt x="43388" y="5293"/>
                    <a:pt x="45937" y="6338"/>
                    <a:pt x="46852" y="8364"/>
                  </a:cubicBezTo>
                  <a:cubicBezTo>
                    <a:pt x="47832" y="10455"/>
                    <a:pt x="46852" y="12938"/>
                    <a:pt x="44761" y="13853"/>
                  </a:cubicBezTo>
                  <a:cubicBezTo>
                    <a:pt x="37899" y="16989"/>
                    <a:pt x="31692" y="21302"/>
                    <a:pt x="26399" y="26595"/>
                  </a:cubicBezTo>
                  <a:cubicBezTo>
                    <a:pt x="14768" y="38291"/>
                    <a:pt x="8364" y="53843"/>
                    <a:pt x="8364" y="70310"/>
                  </a:cubicBezTo>
                  <a:cubicBezTo>
                    <a:pt x="8299" y="72009"/>
                    <a:pt x="8364" y="73185"/>
                    <a:pt x="8495" y="74296"/>
                  </a:cubicBezTo>
                  <a:cubicBezTo>
                    <a:pt x="8495" y="74949"/>
                    <a:pt x="8560" y="75538"/>
                    <a:pt x="8560" y="76191"/>
                  </a:cubicBezTo>
                  <a:cubicBezTo>
                    <a:pt x="8691" y="78478"/>
                    <a:pt x="6992" y="80504"/>
                    <a:pt x="4639" y="80634"/>
                  </a:cubicBezTo>
                  <a:lnTo>
                    <a:pt x="4443" y="80634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319B012F-ACF5-4506-89E2-FEE0AB3E64D1}"/>
                </a:ext>
              </a:extLst>
            </p:cNvPr>
            <p:cNvSpPr/>
            <p:nvPr/>
          </p:nvSpPr>
          <p:spPr>
            <a:xfrm>
              <a:off x="2273120" y="3684277"/>
              <a:ext cx="137222" cy="130688"/>
            </a:xfrm>
            <a:custGeom>
              <a:avLst/>
              <a:gdLst>
                <a:gd name="connsiteX0" fmla="*/ 70310 w 137222"/>
                <a:gd name="connsiteY0" fmla="*/ 131668 h 130687"/>
                <a:gd name="connsiteX1" fmla="*/ 67566 w 137222"/>
                <a:gd name="connsiteY1" fmla="*/ 129250 h 130687"/>
                <a:gd name="connsiteX2" fmla="*/ 64037 w 137222"/>
                <a:gd name="connsiteY2" fmla="*/ 126048 h 130687"/>
                <a:gd name="connsiteX3" fmla="*/ 63841 w 137222"/>
                <a:gd name="connsiteY3" fmla="*/ 125983 h 130687"/>
                <a:gd name="connsiteX4" fmla="*/ 62469 w 137222"/>
                <a:gd name="connsiteY4" fmla="*/ 123043 h 130687"/>
                <a:gd name="connsiteX5" fmla="*/ 63580 w 137222"/>
                <a:gd name="connsiteY5" fmla="*/ 120037 h 130687"/>
                <a:gd name="connsiteX6" fmla="*/ 69461 w 137222"/>
                <a:gd name="connsiteY6" fmla="*/ 119710 h 130687"/>
                <a:gd name="connsiteX7" fmla="*/ 70310 w 137222"/>
                <a:gd name="connsiteY7" fmla="*/ 120494 h 130687"/>
                <a:gd name="connsiteX8" fmla="*/ 89848 w 137222"/>
                <a:gd name="connsiteY8" fmla="*/ 100826 h 130687"/>
                <a:gd name="connsiteX9" fmla="*/ 103766 w 137222"/>
                <a:gd name="connsiteY9" fmla="*/ 83771 h 130687"/>
                <a:gd name="connsiteX10" fmla="*/ 109320 w 137222"/>
                <a:gd name="connsiteY10" fmla="*/ 75603 h 130687"/>
                <a:gd name="connsiteX11" fmla="*/ 123239 w 137222"/>
                <a:gd name="connsiteY11" fmla="*/ 48681 h 130687"/>
                <a:gd name="connsiteX12" fmla="*/ 128728 w 137222"/>
                <a:gd name="connsiteY12" fmla="*/ 31234 h 130687"/>
                <a:gd name="connsiteX13" fmla="*/ 128793 w 137222"/>
                <a:gd name="connsiteY13" fmla="*/ 30908 h 130687"/>
                <a:gd name="connsiteX14" fmla="*/ 128924 w 137222"/>
                <a:gd name="connsiteY14" fmla="*/ 30254 h 130687"/>
                <a:gd name="connsiteX15" fmla="*/ 129054 w 137222"/>
                <a:gd name="connsiteY15" fmla="*/ 29993 h 130687"/>
                <a:gd name="connsiteX16" fmla="*/ 131341 w 137222"/>
                <a:gd name="connsiteY16" fmla="*/ 16467 h 130687"/>
                <a:gd name="connsiteX17" fmla="*/ 132191 w 137222"/>
                <a:gd name="connsiteY17" fmla="*/ 4117 h 130687"/>
                <a:gd name="connsiteX18" fmla="*/ 136373 w 137222"/>
                <a:gd name="connsiteY18" fmla="*/ 0 h 130687"/>
                <a:gd name="connsiteX19" fmla="*/ 140555 w 137222"/>
                <a:gd name="connsiteY19" fmla="*/ 4313 h 130687"/>
                <a:gd name="connsiteX20" fmla="*/ 139640 w 137222"/>
                <a:gd name="connsiteY20" fmla="*/ 17447 h 130687"/>
                <a:gd name="connsiteX21" fmla="*/ 137092 w 137222"/>
                <a:gd name="connsiteY21" fmla="*/ 32345 h 130687"/>
                <a:gd name="connsiteX22" fmla="*/ 136961 w 137222"/>
                <a:gd name="connsiteY22" fmla="*/ 32607 h 130687"/>
                <a:gd name="connsiteX23" fmla="*/ 136961 w 137222"/>
                <a:gd name="connsiteY23" fmla="*/ 32607 h 130687"/>
                <a:gd name="connsiteX24" fmla="*/ 136961 w 137222"/>
                <a:gd name="connsiteY24" fmla="*/ 32737 h 130687"/>
                <a:gd name="connsiteX25" fmla="*/ 136765 w 137222"/>
                <a:gd name="connsiteY25" fmla="*/ 33391 h 130687"/>
                <a:gd name="connsiteX26" fmla="*/ 131014 w 137222"/>
                <a:gd name="connsiteY26" fmla="*/ 51752 h 130687"/>
                <a:gd name="connsiteX27" fmla="*/ 116312 w 137222"/>
                <a:gd name="connsiteY27" fmla="*/ 80177 h 130687"/>
                <a:gd name="connsiteX28" fmla="*/ 110497 w 137222"/>
                <a:gd name="connsiteY28" fmla="*/ 88672 h 130687"/>
                <a:gd name="connsiteX29" fmla="*/ 96121 w 137222"/>
                <a:gd name="connsiteY29" fmla="*/ 106445 h 130687"/>
                <a:gd name="connsiteX30" fmla="*/ 73054 w 137222"/>
                <a:gd name="connsiteY30" fmla="*/ 129185 h 130687"/>
                <a:gd name="connsiteX31" fmla="*/ 70310 w 137222"/>
                <a:gd name="connsiteY31" fmla="*/ 131668 h 130687"/>
                <a:gd name="connsiteX32" fmla="*/ 57568 w 137222"/>
                <a:gd name="connsiteY32" fmla="*/ 118403 h 130687"/>
                <a:gd name="connsiteX33" fmla="*/ 54628 w 137222"/>
                <a:gd name="connsiteY33" fmla="*/ 117162 h 130687"/>
                <a:gd name="connsiteX34" fmla="*/ 392 w 137222"/>
                <a:gd name="connsiteY34" fmla="*/ 11239 h 130687"/>
                <a:gd name="connsiteX35" fmla="*/ 65 w 137222"/>
                <a:gd name="connsiteY35" fmla="*/ 4313 h 130687"/>
                <a:gd name="connsiteX36" fmla="*/ 0 w 137222"/>
                <a:gd name="connsiteY36" fmla="*/ 3463 h 130687"/>
                <a:gd name="connsiteX37" fmla="*/ 131 w 137222"/>
                <a:gd name="connsiteY37" fmla="*/ 3528 h 130687"/>
                <a:gd name="connsiteX38" fmla="*/ 4117 w 137222"/>
                <a:gd name="connsiteY38" fmla="*/ 0 h 130687"/>
                <a:gd name="connsiteX39" fmla="*/ 8429 w 137222"/>
                <a:gd name="connsiteY39" fmla="*/ 4117 h 130687"/>
                <a:gd name="connsiteX40" fmla="*/ 8756 w 137222"/>
                <a:gd name="connsiteY40" fmla="*/ 10651 h 130687"/>
                <a:gd name="connsiteX41" fmla="*/ 60508 w 137222"/>
                <a:gd name="connsiteY41" fmla="*/ 111215 h 130687"/>
                <a:gd name="connsiteX42" fmla="*/ 60574 w 137222"/>
                <a:gd name="connsiteY42" fmla="*/ 117162 h 130687"/>
                <a:gd name="connsiteX43" fmla="*/ 57568 w 137222"/>
                <a:gd name="connsiteY43" fmla="*/ 118403 h 130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37222" h="130687">
                  <a:moveTo>
                    <a:pt x="70310" y="131668"/>
                  </a:moveTo>
                  <a:lnTo>
                    <a:pt x="67566" y="129250"/>
                  </a:lnTo>
                  <a:cubicBezTo>
                    <a:pt x="66324" y="128205"/>
                    <a:pt x="65148" y="127094"/>
                    <a:pt x="64037" y="126048"/>
                  </a:cubicBezTo>
                  <a:lnTo>
                    <a:pt x="63841" y="125983"/>
                  </a:lnTo>
                  <a:cubicBezTo>
                    <a:pt x="63057" y="125199"/>
                    <a:pt x="62534" y="124153"/>
                    <a:pt x="62469" y="123043"/>
                  </a:cubicBezTo>
                  <a:cubicBezTo>
                    <a:pt x="62469" y="121932"/>
                    <a:pt x="62861" y="120886"/>
                    <a:pt x="63580" y="120037"/>
                  </a:cubicBezTo>
                  <a:cubicBezTo>
                    <a:pt x="65082" y="118403"/>
                    <a:pt x="67827" y="118272"/>
                    <a:pt x="69461" y="119710"/>
                  </a:cubicBezTo>
                  <a:cubicBezTo>
                    <a:pt x="69787" y="119971"/>
                    <a:pt x="70049" y="120233"/>
                    <a:pt x="70310" y="120494"/>
                  </a:cubicBezTo>
                  <a:cubicBezTo>
                    <a:pt x="77498" y="113960"/>
                    <a:pt x="84098" y="107360"/>
                    <a:pt x="89848" y="100826"/>
                  </a:cubicBezTo>
                  <a:cubicBezTo>
                    <a:pt x="95141" y="95010"/>
                    <a:pt x="99649" y="89390"/>
                    <a:pt x="103766" y="83771"/>
                  </a:cubicBezTo>
                  <a:cubicBezTo>
                    <a:pt x="105726" y="81092"/>
                    <a:pt x="107556" y="78347"/>
                    <a:pt x="109320" y="75603"/>
                  </a:cubicBezTo>
                  <a:cubicBezTo>
                    <a:pt x="114940" y="66912"/>
                    <a:pt x="119579" y="57829"/>
                    <a:pt x="123239" y="48681"/>
                  </a:cubicBezTo>
                  <a:cubicBezTo>
                    <a:pt x="125395" y="43192"/>
                    <a:pt x="127225" y="37442"/>
                    <a:pt x="128728" y="31234"/>
                  </a:cubicBezTo>
                  <a:lnTo>
                    <a:pt x="128793" y="30908"/>
                  </a:lnTo>
                  <a:cubicBezTo>
                    <a:pt x="128793" y="30842"/>
                    <a:pt x="128858" y="30712"/>
                    <a:pt x="128924" y="30254"/>
                  </a:cubicBezTo>
                  <a:lnTo>
                    <a:pt x="129054" y="29993"/>
                  </a:lnTo>
                  <a:cubicBezTo>
                    <a:pt x="130034" y="25615"/>
                    <a:pt x="130818" y="21041"/>
                    <a:pt x="131341" y="16467"/>
                  </a:cubicBezTo>
                  <a:cubicBezTo>
                    <a:pt x="131864" y="12285"/>
                    <a:pt x="132125" y="8233"/>
                    <a:pt x="132191" y="4117"/>
                  </a:cubicBezTo>
                  <a:cubicBezTo>
                    <a:pt x="132256" y="1830"/>
                    <a:pt x="134086" y="0"/>
                    <a:pt x="136373" y="0"/>
                  </a:cubicBezTo>
                  <a:cubicBezTo>
                    <a:pt x="138790" y="65"/>
                    <a:pt x="140620" y="1960"/>
                    <a:pt x="140555" y="4313"/>
                  </a:cubicBezTo>
                  <a:cubicBezTo>
                    <a:pt x="140489" y="8887"/>
                    <a:pt x="140163" y="13199"/>
                    <a:pt x="139640" y="17447"/>
                  </a:cubicBezTo>
                  <a:cubicBezTo>
                    <a:pt x="139052" y="22478"/>
                    <a:pt x="138202" y="27444"/>
                    <a:pt x="137092" y="32345"/>
                  </a:cubicBezTo>
                  <a:lnTo>
                    <a:pt x="136961" y="32607"/>
                  </a:lnTo>
                  <a:lnTo>
                    <a:pt x="136961" y="32607"/>
                  </a:lnTo>
                  <a:cubicBezTo>
                    <a:pt x="136961" y="32607"/>
                    <a:pt x="136961" y="32672"/>
                    <a:pt x="136961" y="32737"/>
                  </a:cubicBezTo>
                  <a:cubicBezTo>
                    <a:pt x="136961" y="32868"/>
                    <a:pt x="136896" y="33064"/>
                    <a:pt x="136765" y="33391"/>
                  </a:cubicBezTo>
                  <a:cubicBezTo>
                    <a:pt x="135327" y="39598"/>
                    <a:pt x="133367" y="45806"/>
                    <a:pt x="131014" y="51752"/>
                  </a:cubicBezTo>
                  <a:cubicBezTo>
                    <a:pt x="127225" y="61358"/>
                    <a:pt x="122258" y="70898"/>
                    <a:pt x="116312" y="80177"/>
                  </a:cubicBezTo>
                  <a:cubicBezTo>
                    <a:pt x="114417" y="83183"/>
                    <a:pt x="112457" y="85993"/>
                    <a:pt x="110497" y="88672"/>
                  </a:cubicBezTo>
                  <a:cubicBezTo>
                    <a:pt x="106249" y="94553"/>
                    <a:pt x="101414" y="100564"/>
                    <a:pt x="96121" y="106445"/>
                  </a:cubicBezTo>
                  <a:cubicBezTo>
                    <a:pt x="89260" y="114090"/>
                    <a:pt x="81745" y="121540"/>
                    <a:pt x="73054" y="129185"/>
                  </a:cubicBezTo>
                  <a:lnTo>
                    <a:pt x="70310" y="131668"/>
                  </a:lnTo>
                  <a:close/>
                  <a:moveTo>
                    <a:pt x="57568" y="118403"/>
                  </a:moveTo>
                  <a:cubicBezTo>
                    <a:pt x="56457" y="118403"/>
                    <a:pt x="55412" y="117946"/>
                    <a:pt x="54628" y="117162"/>
                  </a:cubicBezTo>
                  <a:cubicBezTo>
                    <a:pt x="21237" y="83967"/>
                    <a:pt x="3006" y="48354"/>
                    <a:pt x="392" y="11239"/>
                  </a:cubicBezTo>
                  <a:cubicBezTo>
                    <a:pt x="196" y="9017"/>
                    <a:pt x="65" y="6665"/>
                    <a:pt x="65" y="4313"/>
                  </a:cubicBezTo>
                  <a:lnTo>
                    <a:pt x="0" y="3463"/>
                  </a:lnTo>
                  <a:lnTo>
                    <a:pt x="131" y="3528"/>
                  </a:lnTo>
                  <a:cubicBezTo>
                    <a:pt x="392" y="1568"/>
                    <a:pt x="2091" y="65"/>
                    <a:pt x="4117" y="0"/>
                  </a:cubicBezTo>
                  <a:cubicBezTo>
                    <a:pt x="6469" y="0"/>
                    <a:pt x="8364" y="1895"/>
                    <a:pt x="8429" y="4117"/>
                  </a:cubicBezTo>
                  <a:cubicBezTo>
                    <a:pt x="8429" y="6208"/>
                    <a:pt x="8560" y="8364"/>
                    <a:pt x="8756" y="10651"/>
                  </a:cubicBezTo>
                  <a:cubicBezTo>
                    <a:pt x="11239" y="46067"/>
                    <a:pt x="28163" y="79001"/>
                    <a:pt x="60508" y="111215"/>
                  </a:cubicBezTo>
                  <a:cubicBezTo>
                    <a:pt x="62142" y="112849"/>
                    <a:pt x="62142" y="115528"/>
                    <a:pt x="60574" y="117162"/>
                  </a:cubicBezTo>
                  <a:cubicBezTo>
                    <a:pt x="59790" y="117946"/>
                    <a:pt x="58679" y="118403"/>
                    <a:pt x="57568" y="1184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58" name="Group 1757">
            <a:extLst>
              <a:ext uri="{FF2B5EF4-FFF2-40B4-BE49-F238E27FC236}">
                <a16:creationId xmlns:a16="http://schemas.microsoft.com/office/drawing/2014/main" id="{65195158-0074-43CB-A163-52A7FF80CA6E}"/>
              </a:ext>
            </a:extLst>
          </p:cNvPr>
          <p:cNvGrpSpPr/>
          <p:nvPr/>
        </p:nvGrpSpPr>
        <p:grpSpPr>
          <a:xfrm>
            <a:off x="3216665" y="3592881"/>
            <a:ext cx="461430" cy="480456"/>
            <a:chOff x="3229493" y="3591031"/>
            <a:chExt cx="381347" cy="397071"/>
          </a:xfrm>
          <a:solidFill>
            <a:srgbClr val="FFFFFF"/>
          </a:solidFill>
        </p:grpSpPr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5A298034-B14A-4243-A1BF-DBFD9EF9E887}"/>
                </a:ext>
              </a:extLst>
            </p:cNvPr>
            <p:cNvSpPr/>
            <p:nvPr/>
          </p:nvSpPr>
          <p:spPr>
            <a:xfrm>
              <a:off x="3309148" y="3639321"/>
              <a:ext cx="215635" cy="117619"/>
            </a:xfrm>
            <a:custGeom>
              <a:avLst/>
              <a:gdLst>
                <a:gd name="connsiteX0" fmla="*/ 211780 w 215634"/>
                <a:gd name="connsiteY0" fmla="*/ 122062 h 117619"/>
                <a:gd name="connsiteX1" fmla="*/ 211387 w 215634"/>
                <a:gd name="connsiteY1" fmla="*/ 121997 h 117619"/>
                <a:gd name="connsiteX2" fmla="*/ 208512 w 215634"/>
                <a:gd name="connsiteY2" fmla="*/ 120559 h 117619"/>
                <a:gd name="connsiteX3" fmla="*/ 207598 w 215634"/>
                <a:gd name="connsiteY3" fmla="*/ 117488 h 117619"/>
                <a:gd name="connsiteX4" fmla="*/ 207663 w 215634"/>
                <a:gd name="connsiteY4" fmla="*/ 116966 h 117619"/>
                <a:gd name="connsiteX5" fmla="*/ 207794 w 215634"/>
                <a:gd name="connsiteY5" fmla="*/ 114809 h 117619"/>
                <a:gd name="connsiteX6" fmla="*/ 207794 w 215634"/>
                <a:gd name="connsiteY6" fmla="*/ 114613 h 117619"/>
                <a:gd name="connsiteX7" fmla="*/ 207990 w 215634"/>
                <a:gd name="connsiteY7" fmla="*/ 108210 h 117619"/>
                <a:gd name="connsiteX8" fmla="*/ 152317 w 215634"/>
                <a:gd name="connsiteY8" fmla="*/ 18623 h 117619"/>
                <a:gd name="connsiteX9" fmla="*/ 150422 w 215634"/>
                <a:gd name="connsiteY9" fmla="*/ 13003 h 117619"/>
                <a:gd name="connsiteX10" fmla="*/ 156041 w 215634"/>
                <a:gd name="connsiteY10" fmla="*/ 11174 h 117619"/>
                <a:gd name="connsiteX11" fmla="*/ 199626 w 215634"/>
                <a:gd name="connsiteY11" fmla="*/ 50315 h 117619"/>
                <a:gd name="connsiteX12" fmla="*/ 216354 w 215634"/>
                <a:gd name="connsiteY12" fmla="*/ 108210 h 117619"/>
                <a:gd name="connsiteX13" fmla="*/ 216158 w 215634"/>
                <a:gd name="connsiteY13" fmla="*/ 115267 h 117619"/>
                <a:gd name="connsiteX14" fmla="*/ 216158 w 215634"/>
                <a:gd name="connsiteY14" fmla="*/ 115397 h 117619"/>
                <a:gd name="connsiteX15" fmla="*/ 215962 w 215634"/>
                <a:gd name="connsiteY15" fmla="*/ 118011 h 117619"/>
                <a:gd name="connsiteX16" fmla="*/ 215896 w 215634"/>
                <a:gd name="connsiteY16" fmla="*/ 118273 h 117619"/>
                <a:gd name="connsiteX17" fmla="*/ 211780 w 215634"/>
                <a:gd name="connsiteY17" fmla="*/ 122062 h 117619"/>
                <a:gd name="connsiteX18" fmla="*/ 4574 w 215634"/>
                <a:gd name="connsiteY18" fmla="*/ 122062 h 117619"/>
                <a:gd name="connsiteX19" fmla="*/ 457 w 215634"/>
                <a:gd name="connsiteY19" fmla="*/ 118207 h 117619"/>
                <a:gd name="connsiteX20" fmla="*/ 196 w 215634"/>
                <a:gd name="connsiteY20" fmla="*/ 115071 h 117619"/>
                <a:gd name="connsiteX21" fmla="*/ 0 w 215634"/>
                <a:gd name="connsiteY21" fmla="*/ 108210 h 117619"/>
                <a:gd name="connsiteX22" fmla="*/ 108210 w 215634"/>
                <a:gd name="connsiteY22" fmla="*/ 0 h 117619"/>
                <a:gd name="connsiteX23" fmla="*/ 144018 w 215634"/>
                <a:gd name="connsiteY23" fmla="*/ 6077 h 117619"/>
                <a:gd name="connsiteX24" fmla="*/ 146566 w 215634"/>
                <a:gd name="connsiteY24" fmla="*/ 11435 h 117619"/>
                <a:gd name="connsiteX25" fmla="*/ 141208 w 215634"/>
                <a:gd name="connsiteY25" fmla="*/ 13983 h 117619"/>
                <a:gd name="connsiteX26" fmla="*/ 108210 w 215634"/>
                <a:gd name="connsiteY26" fmla="*/ 8364 h 117619"/>
                <a:gd name="connsiteX27" fmla="*/ 8364 w 215634"/>
                <a:gd name="connsiteY27" fmla="*/ 108210 h 117619"/>
                <a:gd name="connsiteX28" fmla="*/ 8560 w 215634"/>
                <a:gd name="connsiteY28" fmla="*/ 114613 h 117619"/>
                <a:gd name="connsiteX29" fmla="*/ 8560 w 215634"/>
                <a:gd name="connsiteY29" fmla="*/ 114809 h 117619"/>
                <a:gd name="connsiteX30" fmla="*/ 8756 w 215634"/>
                <a:gd name="connsiteY30" fmla="*/ 117096 h 117619"/>
                <a:gd name="connsiteX31" fmla="*/ 8756 w 215634"/>
                <a:gd name="connsiteY31" fmla="*/ 117488 h 117619"/>
                <a:gd name="connsiteX32" fmla="*/ 4966 w 215634"/>
                <a:gd name="connsiteY32" fmla="*/ 121997 h 117619"/>
                <a:gd name="connsiteX33" fmla="*/ 4574 w 215634"/>
                <a:gd name="connsiteY33" fmla="*/ 122062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634" h="117619">
                  <a:moveTo>
                    <a:pt x="211780" y="122062"/>
                  </a:moveTo>
                  <a:cubicBezTo>
                    <a:pt x="211649" y="122062"/>
                    <a:pt x="211518" y="122062"/>
                    <a:pt x="211387" y="121997"/>
                  </a:cubicBezTo>
                  <a:cubicBezTo>
                    <a:pt x="210277" y="121932"/>
                    <a:pt x="209231" y="121409"/>
                    <a:pt x="208512" y="120559"/>
                  </a:cubicBezTo>
                  <a:cubicBezTo>
                    <a:pt x="207794" y="119645"/>
                    <a:pt x="207467" y="118599"/>
                    <a:pt x="207598" y="117488"/>
                  </a:cubicBezTo>
                  <a:lnTo>
                    <a:pt x="207663" y="116966"/>
                  </a:lnTo>
                  <a:cubicBezTo>
                    <a:pt x="207728" y="116247"/>
                    <a:pt x="207794" y="115463"/>
                    <a:pt x="207794" y="114809"/>
                  </a:cubicBezTo>
                  <a:lnTo>
                    <a:pt x="207794" y="114613"/>
                  </a:lnTo>
                  <a:cubicBezTo>
                    <a:pt x="207924" y="112784"/>
                    <a:pt x="207990" y="110758"/>
                    <a:pt x="207990" y="108210"/>
                  </a:cubicBezTo>
                  <a:cubicBezTo>
                    <a:pt x="208055" y="69918"/>
                    <a:pt x="186687" y="35612"/>
                    <a:pt x="152317" y="18623"/>
                  </a:cubicBezTo>
                  <a:cubicBezTo>
                    <a:pt x="150291" y="17643"/>
                    <a:pt x="149442" y="15094"/>
                    <a:pt x="150422" y="13003"/>
                  </a:cubicBezTo>
                  <a:cubicBezTo>
                    <a:pt x="151467" y="11043"/>
                    <a:pt x="154015" y="10128"/>
                    <a:pt x="156041" y="11174"/>
                  </a:cubicBezTo>
                  <a:cubicBezTo>
                    <a:pt x="173880" y="19930"/>
                    <a:pt x="188909" y="33521"/>
                    <a:pt x="199626" y="50315"/>
                  </a:cubicBezTo>
                  <a:cubicBezTo>
                    <a:pt x="210603" y="67631"/>
                    <a:pt x="216354" y="87626"/>
                    <a:pt x="216354" y="108210"/>
                  </a:cubicBezTo>
                  <a:cubicBezTo>
                    <a:pt x="216354" y="110889"/>
                    <a:pt x="216288" y="113176"/>
                    <a:pt x="216158" y="115267"/>
                  </a:cubicBezTo>
                  <a:lnTo>
                    <a:pt x="216158" y="115397"/>
                  </a:lnTo>
                  <a:cubicBezTo>
                    <a:pt x="216092" y="116312"/>
                    <a:pt x="216027" y="117162"/>
                    <a:pt x="215962" y="118011"/>
                  </a:cubicBezTo>
                  <a:lnTo>
                    <a:pt x="215896" y="118273"/>
                  </a:lnTo>
                  <a:cubicBezTo>
                    <a:pt x="215766" y="120363"/>
                    <a:pt x="213936" y="122062"/>
                    <a:pt x="211780" y="122062"/>
                  </a:cubicBezTo>
                  <a:close/>
                  <a:moveTo>
                    <a:pt x="4574" y="122062"/>
                  </a:moveTo>
                  <a:cubicBezTo>
                    <a:pt x="2418" y="122062"/>
                    <a:pt x="588" y="120363"/>
                    <a:pt x="457" y="118207"/>
                  </a:cubicBezTo>
                  <a:cubicBezTo>
                    <a:pt x="327" y="117096"/>
                    <a:pt x="261" y="116051"/>
                    <a:pt x="196" y="115071"/>
                  </a:cubicBezTo>
                  <a:cubicBezTo>
                    <a:pt x="65" y="112980"/>
                    <a:pt x="0" y="110758"/>
                    <a:pt x="0" y="108210"/>
                  </a:cubicBezTo>
                  <a:cubicBezTo>
                    <a:pt x="0" y="48550"/>
                    <a:pt x="48550" y="0"/>
                    <a:pt x="108210" y="0"/>
                  </a:cubicBezTo>
                  <a:cubicBezTo>
                    <a:pt x="120494" y="0"/>
                    <a:pt x="132517" y="2091"/>
                    <a:pt x="144018" y="6077"/>
                  </a:cubicBezTo>
                  <a:cubicBezTo>
                    <a:pt x="146174" y="6861"/>
                    <a:pt x="147350" y="9214"/>
                    <a:pt x="146566" y="11435"/>
                  </a:cubicBezTo>
                  <a:cubicBezTo>
                    <a:pt x="145847" y="13526"/>
                    <a:pt x="143365" y="14768"/>
                    <a:pt x="141208" y="13983"/>
                  </a:cubicBezTo>
                  <a:cubicBezTo>
                    <a:pt x="130622" y="10259"/>
                    <a:pt x="119514" y="8364"/>
                    <a:pt x="108210" y="8364"/>
                  </a:cubicBezTo>
                  <a:cubicBezTo>
                    <a:pt x="53255" y="8495"/>
                    <a:pt x="8429" y="53255"/>
                    <a:pt x="8364" y="108210"/>
                  </a:cubicBezTo>
                  <a:cubicBezTo>
                    <a:pt x="8364" y="110758"/>
                    <a:pt x="8429" y="112784"/>
                    <a:pt x="8560" y="114613"/>
                  </a:cubicBezTo>
                  <a:lnTo>
                    <a:pt x="8560" y="114809"/>
                  </a:lnTo>
                  <a:cubicBezTo>
                    <a:pt x="8625" y="115528"/>
                    <a:pt x="8691" y="116247"/>
                    <a:pt x="8756" y="117096"/>
                  </a:cubicBezTo>
                  <a:lnTo>
                    <a:pt x="8756" y="117488"/>
                  </a:lnTo>
                  <a:cubicBezTo>
                    <a:pt x="8952" y="119841"/>
                    <a:pt x="7253" y="121866"/>
                    <a:pt x="4966" y="121997"/>
                  </a:cubicBezTo>
                  <a:cubicBezTo>
                    <a:pt x="4835" y="122062"/>
                    <a:pt x="4705" y="122062"/>
                    <a:pt x="4574" y="12206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C1B33BD6-230F-4708-8CF9-3FD7EF1F4B2F}"/>
                </a:ext>
              </a:extLst>
            </p:cNvPr>
            <p:cNvSpPr/>
            <p:nvPr/>
          </p:nvSpPr>
          <p:spPr>
            <a:xfrm>
              <a:off x="3309146" y="3743348"/>
              <a:ext cx="215635" cy="196032"/>
            </a:xfrm>
            <a:custGeom>
              <a:avLst/>
              <a:gdLst>
                <a:gd name="connsiteX0" fmla="*/ 108211 w 215634"/>
                <a:gd name="connsiteY0" fmla="*/ 201651 h 196031"/>
                <a:gd name="connsiteX1" fmla="*/ 105401 w 215634"/>
                <a:gd name="connsiteY1" fmla="*/ 199168 h 196031"/>
                <a:gd name="connsiteX2" fmla="*/ 46069 w 215634"/>
                <a:gd name="connsiteY2" fmla="*/ 134674 h 196031"/>
                <a:gd name="connsiteX3" fmla="*/ 47049 w 215634"/>
                <a:gd name="connsiteY3" fmla="*/ 128858 h 196031"/>
                <a:gd name="connsiteX4" fmla="*/ 52865 w 215634"/>
                <a:gd name="connsiteY4" fmla="*/ 129773 h 196031"/>
                <a:gd name="connsiteX5" fmla="*/ 108211 w 215634"/>
                <a:gd name="connsiteY5" fmla="*/ 190412 h 196031"/>
                <a:gd name="connsiteX6" fmla="*/ 206815 w 215634"/>
                <a:gd name="connsiteY6" fmla="*/ 22740 h 196031"/>
                <a:gd name="connsiteX7" fmla="*/ 211455 w 215634"/>
                <a:gd name="connsiteY7" fmla="*/ 19015 h 196031"/>
                <a:gd name="connsiteX8" fmla="*/ 214264 w 215634"/>
                <a:gd name="connsiteY8" fmla="*/ 20583 h 196031"/>
                <a:gd name="connsiteX9" fmla="*/ 215114 w 215634"/>
                <a:gd name="connsiteY9" fmla="*/ 23655 h 196031"/>
                <a:gd name="connsiteX10" fmla="*/ 182311 w 215634"/>
                <a:gd name="connsiteY10" fmla="*/ 116508 h 196031"/>
                <a:gd name="connsiteX11" fmla="*/ 110956 w 215634"/>
                <a:gd name="connsiteY11" fmla="*/ 199168 h 196031"/>
                <a:gd name="connsiteX12" fmla="*/ 108211 w 215634"/>
                <a:gd name="connsiteY12" fmla="*/ 201651 h 196031"/>
                <a:gd name="connsiteX13" fmla="*/ 42410 w 215634"/>
                <a:gd name="connsiteY13" fmla="*/ 126048 h 196031"/>
                <a:gd name="connsiteX14" fmla="*/ 38881 w 215634"/>
                <a:gd name="connsiteY14" fmla="*/ 124219 h 196031"/>
                <a:gd name="connsiteX15" fmla="*/ 2 w 215634"/>
                <a:gd name="connsiteY15" fmla="*/ 4248 h 196031"/>
                <a:gd name="connsiteX16" fmla="*/ 4053 w 215634"/>
                <a:gd name="connsiteY16" fmla="*/ 0 h 196031"/>
                <a:gd name="connsiteX17" fmla="*/ 4184 w 215634"/>
                <a:gd name="connsiteY17" fmla="*/ 0 h 196031"/>
                <a:gd name="connsiteX18" fmla="*/ 8366 w 215634"/>
                <a:gd name="connsiteY18" fmla="*/ 4117 h 196031"/>
                <a:gd name="connsiteX19" fmla="*/ 45873 w 215634"/>
                <a:gd name="connsiteY19" fmla="*/ 119580 h 196031"/>
                <a:gd name="connsiteX20" fmla="*/ 44632 w 215634"/>
                <a:gd name="connsiteY20" fmla="*/ 125395 h 196031"/>
                <a:gd name="connsiteX21" fmla="*/ 42410 w 215634"/>
                <a:gd name="connsiteY21" fmla="*/ 126048 h 196031"/>
                <a:gd name="connsiteX22" fmla="*/ 211977 w 215634"/>
                <a:gd name="connsiteY22" fmla="*/ 14898 h 196031"/>
                <a:gd name="connsiteX23" fmla="*/ 211781 w 215634"/>
                <a:gd name="connsiteY23" fmla="*/ 14898 h 196031"/>
                <a:gd name="connsiteX24" fmla="*/ 208841 w 215634"/>
                <a:gd name="connsiteY24" fmla="*/ 13526 h 196031"/>
                <a:gd name="connsiteX25" fmla="*/ 207795 w 215634"/>
                <a:gd name="connsiteY25" fmla="*/ 10455 h 196031"/>
                <a:gd name="connsiteX26" fmla="*/ 212173 w 215634"/>
                <a:gd name="connsiteY26" fmla="*/ 6534 h 196031"/>
                <a:gd name="connsiteX27" fmla="*/ 216159 w 215634"/>
                <a:gd name="connsiteY27" fmla="*/ 10913 h 196031"/>
                <a:gd name="connsiteX28" fmla="*/ 211977 w 215634"/>
                <a:gd name="connsiteY28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15634" h="196031">
                  <a:moveTo>
                    <a:pt x="108211" y="201651"/>
                  </a:moveTo>
                  <a:lnTo>
                    <a:pt x="105401" y="199168"/>
                  </a:lnTo>
                  <a:cubicBezTo>
                    <a:pt x="81616" y="178062"/>
                    <a:pt x="61621" y="156433"/>
                    <a:pt x="46069" y="134674"/>
                  </a:cubicBezTo>
                  <a:cubicBezTo>
                    <a:pt x="44697" y="132779"/>
                    <a:pt x="45154" y="130165"/>
                    <a:pt x="47049" y="128858"/>
                  </a:cubicBezTo>
                  <a:cubicBezTo>
                    <a:pt x="48814" y="127551"/>
                    <a:pt x="51558" y="128009"/>
                    <a:pt x="52865" y="129773"/>
                  </a:cubicBezTo>
                  <a:cubicBezTo>
                    <a:pt x="67502" y="150226"/>
                    <a:pt x="86125" y="170613"/>
                    <a:pt x="108211" y="190412"/>
                  </a:cubicBezTo>
                  <a:cubicBezTo>
                    <a:pt x="167870" y="136896"/>
                    <a:pt x="200150" y="82007"/>
                    <a:pt x="206815" y="22740"/>
                  </a:cubicBezTo>
                  <a:cubicBezTo>
                    <a:pt x="207077" y="20453"/>
                    <a:pt x="209037" y="18819"/>
                    <a:pt x="211455" y="19015"/>
                  </a:cubicBezTo>
                  <a:cubicBezTo>
                    <a:pt x="212565" y="19146"/>
                    <a:pt x="213546" y="19734"/>
                    <a:pt x="214264" y="20583"/>
                  </a:cubicBezTo>
                  <a:cubicBezTo>
                    <a:pt x="214918" y="21433"/>
                    <a:pt x="215245" y="22544"/>
                    <a:pt x="215114" y="23655"/>
                  </a:cubicBezTo>
                  <a:cubicBezTo>
                    <a:pt x="211520" y="55477"/>
                    <a:pt x="200477" y="86712"/>
                    <a:pt x="182311" y="116508"/>
                  </a:cubicBezTo>
                  <a:cubicBezTo>
                    <a:pt x="165256" y="144606"/>
                    <a:pt x="141210" y="172443"/>
                    <a:pt x="110956" y="199168"/>
                  </a:cubicBezTo>
                  <a:lnTo>
                    <a:pt x="108211" y="201651"/>
                  </a:lnTo>
                  <a:close/>
                  <a:moveTo>
                    <a:pt x="42410" y="126048"/>
                  </a:moveTo>
                  <a:cubicBezTo>
                    <a:pt x="40972" y="126048"/>
                    <a:pt x="39665" y="125395"/>
                    <a:pt x="38881" y="124219"/>
                  </a:cubicBezTo>
                  <a:cubicBezTo>
                    <a:pt x="13855" y="86058"/>
                    <a:pt x="786" y="45676"/>
                    <a:pt x="2" y="4248"/>
                  </a:cubicBezTo>
                  <a:cubicBezTo>
                    <a:pt x="-64" y="1960"/>
                    <a:pt x="1766" y="65"/>
                    <a:pt x="4053" y="0"/>
                  </a:cubicBezTo>
                  <a:lnTo>
                    <a:pt x="4184" y="0"/>
                  </a:lnTo>
                  <a:cubicBezTo>
                    <a:pt x="6471" y="0"/>
                    <a:pt x="8300" y="1830"/>
                    <a:pt x="8366" y="4117"/>
                  </a:cubicBezTo>
                  <a:cubicBezTo>
                    <a:pt x="9150" y="44499"/>
                    <a:pt x="21435" y="82268"/>
                    <a:pt x="45873" y="119580"/>
                  </a:cubicBezTo>
                  <a:cubicBezTo>
                    <a:pt x="47115" y="121540"/>
                    <a:pt x="46592" y="124153"/>
                    <a:pt x="44632" y="125395"/>
                  </a:cubicBezTo>
                  <a:cubicBezTo>
                    <a:pt x="43978" y="125852"/>
                    <a:pt x="43194" y="126048"/>
                    <a:pt x="42410" y="126048"/>
                  </a:cubicBezTo>
                  <a:close/>
                  <a:moveTo>
                    <a:pt x="211977" y="14898"/>
                  </a:moveTo>
                  <a:lnTo>
                    <a:pt x="211781" y="14898"/>
                  </a:lnTo>
                  <a:cubicBezTo>
                    <a:pt x="210670" y="14833"/>
                    <a:pt x="209625" y="14310"/>
                    <a:pt x="208841" y="13526"/>
                  </a:cubicBezTo>
                  <a:cubicBezTo>
                    <a:pt x="208122" y="12677"/>
                    <a:pt x="207730" y="11631"/>
                    <a:pt x="207795" y="10455"/>
                  </a:cubicBezTo>
                  <a:cubicBezTo>
                    <a:pt x="207926" y="8168"/>
                    <a:pt x="209952" y="6338"/>
                    <a:pt x="212173" y="6534"/>
                  </a:cubicBezTo>
                  <a:cubicBezTo>
                    <a:pt x="214460" y="6665"/>
                    <a:pt x="216225" y="8625"/>
                    <a:pt x="216159" y="10913"/>
                  </a:cubicBezTo>
                  <a:cubicBezTo>
                    <a:pt x="216029" y="13134"/>
                    <a:pt x="214199" y="14898"/>
                    <a:pt x="211977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D187F911-E39A-4FEA-B9F2-2D39D4A2F276}"/>
                </a:ext>
              </a:extLst>
            </p:cNvPr>
            <p:cNvSpPr/>
            <p:nvPr/>
          </p:nvSpPr>
          <p:spPr>
            <a:xfrm>
              <a:off x="3352928" y="3918585"/>
              <a:ext cx="124153" cy="39206"/>
            </a:xfrm>
            <a:custGeom>
              <a:avLst/>
              <a:gdLst>
                <a:gd name="connsiteX0" fmla="*/ 64429 w 124153"/>
                <a:gd name="connsiteY0" fmla="*/ 43208 h 39206"/>
                <a:gd name="connsiteX1" fmla="*/ 64429 w 124153"/>
                <a:gd name="connsiteY1" fmla="*/ 43208 h 39206"/>
                <a:gd name="connsiteX2" fmla="*/ 52602 w 124153"/>
                <a:gd name="connsiteY2" fmla="*/ 42881 h 39206"/>
                <a:gd name="connsiteX3" fmla="*/ 49727 w 124153"/>
                <a:gd name="connsiteY3" fmla="*/ 41443 h 39206"/>
                <a:gd name="connsiteX4" fmla="*/ 48747 w 124153"/>
                <a:gd name="connsiteY4" fmla="*/ 38438 h 39206"/>
                <a:gd name="connsiteX5" fmla="*/ 53125 w 124153"/>
                <a:gd name="connsiteY5" fmla="*/ 34517 h 39206"/>
                <a:gd name="connsiteX6" fmla="*/ 64429 w 124153"/>
                <a:gd name="connsiteY6" fmla="*/ 34844 h 39206"/>
                <a:gd name="connsiteX7" fmla="*/ 65213 w 124153"/>
                <a:gd name="connsiteY7" fmla="*/ 34844 h 39206"/>
                <a:gd name="connsiteX8" fmla="*/ 117488 w 124153"/>
                <a:gd name="connsiteY8" fmla="*/ 24715 h 39206"/>
                <a:gd name="connsiteX9" fmla="*/ 120429 w 124153"/>
                <a:gd name="connsiteY9" fmla="*/ 21252 h 39206"/>
                <a:gd name="connsiteX10" fmla="*/ 120429 w 124153"/>
                <a:gd name="connsiteY10" fmla="*/ 21187 h 39206"/>
                <a:gd name="connsiteX11" fmla="*/ 120429 w 124153"/>
                <a:gd name="connsiteY11" fmla="*/ 21122 h 39206"/>
                <a:gd name="connsiteX12" fmla="*/ 111085 w 124153"/>
                <a:gd name="connsiteY12" fmla="*/ 14456 h 39206"/>
                <a:gd name="connsiteX13" fmla="*/ 81876 w 124153"/>
                <a:gd name="connsiteY13" fmla="*/ 8379 h 39206"/>
                <a:gd name="connsiteX14" fmla="*/ 78086 w 124153"/>
                <a:gd name="connsiteY14" fmla="*/ 3871 h 39206"/>
                <a:gd name="connsiteX15" fmla="*/ 82595 w 124153"/>
                <a:gd name="connsiteY15" fmla="*/ 15 h 39206"/>
                <a:gd name="connsiteX16" fmla="*/ 114156 w 124153"/>
                <a:gd name="connsiteY16" fmla="*/ 6681 h 39206"/>
                <a:gd name="connsiteX17" fmla="*/ 128793 w 124153"/>
                <a:gd name="connsiteY17" fmla="*/ 21187 h 39206"/>
                <a:gd name="connsiteX18" fmla="*/ 108144 w 124153"/>
                <a:gd name="connsiteY18" fmla="*/ 37850 h 39206"/>
                <a:gd name="connsiteX19" fmla="*/ 64429 w 124153"/>
                <a:gd name="connsiteY19" fmla="*/ 43208 h 39206"/>
                <a:gd name="connsiteX20" fmla="*/ 40383 w 124153"/>
                <a:gd name="connsiteY20" fmla="*/ 41705 h 39206"/>
                <a:gd name="connsiteX21" fmla="*/ 39860 w 124153"/>
                <a:gd name="connsiteY21" fmla="*/ 41705 h 39206"/>
                <a:gd name="connsiteX22" fmla="*/ 12612 w 124153"/>
                <a:gd name="connsiteY22" fmla="*/ 34909 h 39206"/>
                <a:gd name="connsiteX23" fmla="*/ 0 w 124153"/>
                <a:gd name="connsiteY23" fmla="*/ 21252 h 39206"/>
                <a:gd name="connsiteX24" fmla="*/ 14637 w 124153"/>
                <a:gd name="connsiteY24" fmla="*/ 6681 h 39206"/>
                <a:gd name="connsiteX25" fmla="*/ 46198 w 124153"/>
                <a:gd name="connsiteY25" fmla="*/ 81 h 39206"/>
                <a:gd name="connsiteX26" fmla="*/ 50772 w 124153"/>
                <a:gd name="connsiteY26" fmla="*/ 3871 h 39206"/>
                <a:gd name="connsiteX27" fmla="*/ 46982 w 124153"/>
                <a:gd name="connsiteY27" fmla="*/ 8379 h 39206"/>
                <a:gd name="connsiteX28" fmla="*/ 17708 w 124153"/>
                <a:gd name="connsiteY28" fmla="*/ 14456 h 39206"/>
                <a:gd name="connsiteX29" fmla="*/ 8364 w 124153"/>
                <a:gd name="connsiteY29" fmla="*/ 21122 h 39206"/>
                <a:gd name="connsiteX30" fmla="*/ 8429 w 124153"/>
                <a:gd name="connsiteY30" fmla="*/ 21252 h 39206"/>
                <a:gd name="connsiteX31" fmla="*/ 8364 w 124153"/>
                <a:gd name="connsiteY31" fmla="*/ 21383 h 39206"/>
                <a:gd name="connsiteX32" fmla="*/ 16009 w 124153"/>
                <a:gd name="connsiteY32" fmla="*/ 27264 h 39206"/>
                <a:gd name="connsiteX33" fmla="*/ 40905 w 124153"/>
                <a:gd name="connsiteY33" fmla="*/ 33406 h 39206"/>
                <a:gd name="connsiteX34" fmla="*/ 43715 w 124153"/>
                <a:gd name="connsiteY34" fmla="*/ 34974 h 39206"/>
                <a:gd name="connsiteX35" fmla="*/ 44499 w 124153"/>
                <a:gd name="connsiteY35" fmla="*/ 38046 h 39206"/>
                <a:gd name="connsiteX36" fmla="*/ 40383 w 124153"/>
                <a:gd name="connsiteY36" fmla="*/ 417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4153" h="39206">
                  <a:moveTo>
                    <a:pt x="64429" y="43208"/>
                  </a:moveTo>
                  <a:lnTo>
                    <a:pt x="64429" y="43208"/>
                  </a:lnTo>
                  <a:cubicBezTo>
                    <a:pt x="60509" y="43208"/>
                    <a:pt x="56522" y="43077"/>
                    <a:pt x="52602" y="42881"/>
                  </a:cubicBezTo>
                  <a:cubicBezTo>
                    <a:pt x="51491" y="42816"/>
                    <a:pt x="50511" y="42293"/>
                    <a:pt x="49727" y="41443"/>
                  </a:cubicBezTo>
                  <a:cubicBezTo>
                    <a:pt x="49008" y="40594"/>
                    <a:pt x="48616" y="39549"/>
                    <a:pt x="48747" y="38438"/>
                  </a:cubicBezTo>
                  <a:cubicBezTo>
                    <a:pt x="48877" y="36151"/>
                    <a:pt x="50772" y="34386"/>
                    <a:pt x="53125" y="34517"/>
                  </a:cubicBezTo>
                  <a:cubicBezTo>
                    <a:pt x="56653" y="34713"/>
                    <a:pt x="60443" y="34844"/>
                    <a:pt x="64429" y="34844"/>
                  </a:cubicBezTo>
                  <a:lnTo>
                    <a:pt x="65213" y="34844"/>
                  </a:lnTo>
                  <a:cubicBezTo>
                    <a:pt x="90371" y="34844"/>
                    <a:pt x="110497" y="29747"/>
                    <a:pt x="117488" y="24715"/>
                  </a:cubicBezTo>
                  <a:cubicBezTo>
                    <a:pt x="119906" y="23017"/>
                    <a:pt x="120494" y="21710"/>
                    <a:pt x="120429" y="21252"/>
                  </a:cubicBezTo>
                  <a:lnTo>
                    <a:pt x="120429" y="21187"/>
                  </a:lnTo>
                  <a:lnTo>
                    <a:pt x="120429" y="21122"/>
                  </a:lnTo>
                  <a:cubicBezTo>
                    <a:pt x="120625" y="20533"/>
                    <a:pt x="118207" y="17135"/>
                    <a:pt x="111085" y="14456"/>
                  </a:cubicBezTo>
                  <a:cubicBezTo>
                    <a:pt x="103832" y="11581"/>
                    <a:pt x="93442" y="9425"/>
                    <a:pt x="81876" y="8379"/>
                  </a:cubicBezTo>
                  <a:cubicBezTo>
                    <a:pt x="79589" y="8183"/>
                    <a:pt x="77890" y="6158"/>
                    <a:pt x="78086" y="3871"/>
                  </a:cubicBezTo>
                  <a:cubicBezTo>
                    <a:pt x="78282" y="1518"/>
                    <a:pt x="80308" y="-181"/>
                    <a:pt x="82595" y="15"/>
                  </a:cubicBezTo>
                  <a:cubicBezTo>
                    <a:pt x="95206" y="1192"/>
                    <a:pt x="106119" y="3544"/>
                    <a:pt x="114156" y="6681"/>
                  </a:cubicBezTo>
                  <a:cubicBezTo>
                    <a:pt x="121474" y="9752"/>
                    <a:pt x="128336" y="13607"/>
                    <a:pt x="128793" y="21187"/>
                  </a:cubicBezTo>
                  <a:cubicBezTo>
                    <a:pt x="128009" y="30662"/>
                    <a:pt x="118142" y="34582"/>
                    <a:pt x="108144" y="37850"/>
                  </a:cubicBezTo>
                  <a:cubicBezTo>
                    <a:pt x="96448" y="41247"/>
                    <a:pt x="80961" y="43208"/>
                    <a:pt x="64429" y="43208"/>
                  </a:cubicBezTo>
                  <a:close/>
                  <a:moveTo>
                    <a:pt x="40383" y="41705"/>
                  </a:moveTo>
                  <a:cubicBezTo>
                    <a:pt x="40252" y="41705"/>
                    <a:pt x="40056" y="41705"/>
                    <a:pt x="39860" y="41705"/>
                  </a:cubicBezTo>
                  <a:cubicBezTo>
                    <a:pt x="28882" y="40267"/>
                    <a:pt x="19407" y="37915"/>
                    <a:pt x="12612" y="34909"/>
                  </a:cubicBezTo>
                  <a:cubicBezTo>
                    <a:pt x="6600" y="32165"/>
                    <a:pt x="327" y="28375"/>
                    <a:pt x="0" y="21252"/>
                  </a:cubicBezTo>
                  <a:cubicBezTo>
                    <a:pt x="457" y="13542"/>
                    <a:pt x="7318" y="9752"/>
                    <a:pt x="14637" y="6681"/>
                  </a:cubicBezTo>
                  <a:cubicBezTo>
                    <a:pt x="22740" y="3544"/>
                    <a:pt x="33652" y="1192"/>
                    <a:pt x="46198" y="81"/>
                  </a:cubicBezTo>
                  <a:cubicBezTo>
                    <a:pt x="48485" y="-181"/>
                    <a:pt x="50576" y="1518"/>
                    <a:pt x="50772" y="3871"/>
                  </a:cubicBezTo>
                  <a:cubicBezTo>
                    <a:pt x="50968" y="6092"/>
                    <a:pt x="49269" y="8183"/>
                    <a:pt x="46982" y="8379"/>
                  </a:cubicBezTo>
                  <a:cubicBezTo>
                    <a:pt x="35416" y="9425"/>
                    <a:pt x="25027" y="11581"/>
                    <a:pt x="17708" y="14456"/>
                  </a:cubicBezTo>
                  <a:cubicBezTo>
                    <a:pt x="10651" y="17135"/>
                    <a:pt x="8168" y="20533"/>
                    <a:pt x="8364" y="21122"/>
                  </a:cubicBezTo>
                  <a:lnTo>
                    <a:pt x="8429" y="21252"/>
                  </a:lnTo>
                  <a:lnTo>
                    <a:pt x="8364" y="21383"/>
                  </a:lnTo>
                  <a:cubicBezTo>
                    <a:pt x="8233" y="21775"/>
                    <a:pt x="9802" y="24650"/>
                    <a:pt x="16009" y="27264"/>
                  </a:cubicBezTo>
                  <a:cubicBezTo>
                    <a:pt x="22021" y="29943"/>
                    <a:pt x="30842" y="32099"/>
                    <a:pt x="40905" y="33406"/>
                  </a:cubicBezTo>
                  <a:cubicBezTo>
                    <a:pt x="42016" y="33537"/>
                    <a:pt x="42996" y="34125"/>
                    <a:pt x="43715" y="34974"/>
                  </a:cubicBezTo>
                  <a:cubicBezTo>
                    <a:pt x="44369" y="35889"/>
                    <a:pt x="44695" y="36935"/>
                    <a:pt x="44499" y="38046"/>
                  </a:cubicBezTo>
                  <a:cubicBezTo>
                    <a:pt x="44238" y="40137"/>
                    <a:pt x="42474" y="41705"/>
                    <a:pt x="40383" y="417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C6BF6DB0-FD97-42D6-8086-81C15611D482}"/>
                </a:ext>
              </a:extLst>
            </p:cNvPr>
            <p:cNvSpPr/>
            <p:nvPr/>
          </p:nvSpPr>
          <p:spPr>
            <a:xfrm>
              <a:off x="3252821" y="3890086"/>
              <a:ext cx="326720" cy="98016"/>
            </a:xfrm>
            <a:custGeom>
              <a:avLst/>
              <a:gdLst>
                <a:gd name="connsiteX0" fmla="*/ 164536 w 326719"/>
                <a:gd name="connsiteY0" fmla="*/ 101308 h 98015"/>
                <a:gd name="connsiteX1" fmla="*/ 40709 w 326719"/>
                <a:gd name="connsiteY1" fmla="*/ 84253 h 98015"/>
                <a:gd name="connsiteX2" fmla="*/ 38291 w 326719"/>
                <a:gd name="connsiteY2" fmla="*/ 82162 h 98015"/>
                <a:gd name="connsiteX3" fmla="*/ 38161 w 326719"/>
                <a:gd name="connsiteY3" fmla="*/ 78960 h 98015"/>
                <a:gd name="connsiteX4" fmla="*/ 43454 w 326719"/>
                <a:gd name="connsiteY4" fmla="*/ 76347 h 98015"/>
                <a:gd name="connsiteX5" fmla="*/ 164405 w 326719"/>
                <a:gd name="connsiteY5" fmla="*/ 92944 h 98015"/>
                <a:gd name="connsiteX6" fmla="*/ 164536 w 326719"/>
                <a:gd name="connsiteY6" fmla="*/ 92944 h 98015"/>
                <a:gd name="connsiteX7" fmla="*/ 269217 w 326719"/>
                <a:gd name="connsiteY7" fmla="*/ 81313 h 98015"/>
                <a:gd name="connsiteX8" fmla="*/ 319532 w 326719"/>
                <a:gd name="connsiteY8" fmla="*/ 54522 h 98015"/>
                <a:gd name="connsiteX9" fmla="*/ 325086 w 326719"/>
                <a:gd name="connsiteY9" fmla="*/ 52496 h 98015"/>
                <a:gd name="connsiteX10" fmla="*/ 327112 w 326719"/>
                <a:gd name="connsiteY10" fmla="*/ 58050 h 98015"/>
                <a:gd name="connsiteX11" fmla="*/ 271308 w 326719"/>
                <a:gd name="connsiteY11" fmla="*/ 89350 h 98015"/>
                <a:gd name="connsiteX12" fmla="*/ 164536 w 326719"/>
                <a:gd name="connsiteY12" fmla="*/ 101308 h 98015"/>
                <a:gd name="connsiteX13" fmla="*/ 30385 w 326719"/>
                <a:gd name="connsiteY13" fmla="*/ 79875 h 98015"/>
                <a:gd name="connsiteX14" fmla="*/ 28686 w 326719"/>
                <a:gd name="connsiteY14" fmla="*/ 79548 h 98015"/>
                <a:gd name="connsiteX15" fmla="*/ 26595 w 326719"/>
                <a:gd name="connsiteY15" fmla="*/ 73994 h 98015"/>
                <a:gd name="connsiteX16" fmla="*/ 32149 w 326719"/>
                <a:gd name="connsiteY16" fmla="*/ 71903 h 98015"/>
                <a:gd name="connsiteX17" fmla="*/ 34240 w 326719"/>
                <a:gd name="connsiteY17" fmla="*/ 77457 h 98015"/>
                <a:gd name="connsiteX18" fmla="*/ 30385 w 326719"/>
                <a:gd name="connsiteY18" fmla="*/ 79875 h 98015"/>
                <a:gd name="connsiteX19" fmla="*/ 19342 w 326719"/>
                <a:gd name="connsiteY19" fmla="*/ 73994 h 98015"/>
                <a:gd name="connsiteX20" fmla="*/ 17120 w 326719"/>
                <a:gd name="connsiteY20" fmla="*/ 73406 h 98015"/>
                <a:gd name="connsiteX21" fmla="*/ 0 w 326719"/>
                <a:gd name="connsiteY21" fmla="*/ 49752 h 98015"/>
                <a:gd name="connsiteX22" fmla="*/ 25680 w 326719"/>
                <a:gd name="connsiteY22" fmla="*/ 21327 h 98015"/>
                <a:gd name="connsiteX23" fmla="*/ 87757 w 326719"/>
                <a:gd name="connsiteY23" fmla="*/ 3880 h 98015"/>
                <a:gd name="connsiteX24" fmla="*/ 92527 w 326719"/>
                <a:gd name="connsiteY24" fmla="*/ 7343 h 98015"/>
                <a:gd name="connsiteX25" fmla="*/ 89064 w 326719"/>
                <a:gd name="connsiteY25" fmla="*/ 12179 h 98015"/>
                <a:gd name="connsiteX26" fmla="*/ 29339 w 326719"/>
                <a:gd name="connsiteY26" fmla="*/ 28907 h 98015"/>
                <a:gd name="connsiteX27" fmla="*/ 8364 w 326719"/>
                <a:gd name="connsiteY27" fmla="*/ 49752 h 98015"/>
                <a:gd name="connsiteX28" fmla="*/ 21563 w 326719"/>
                <a:gd name="connsiteY28" fmla="*/ 66284 h 98015"/>
                <a:gd name="connsiteX29" fmla="*/ 23393 w 326719"/>
                <a:gd name="connsiteY29" fmla="*/ 68897 h 98015"/>
                <a:gd name="connsiteX30" fmla="*/ 22870 w 326719"/>
                <a:gd name="connsiteY30" fmla="*/ 72099 h 98015"/>
                <a:gd name="connsiteX31" fmla="*/ 19342 w 326719"/>
                <a:gd name="connsiteY31" fmla="*/ 73994 h 98015"/>
                <a:gd name="connsiteX32" fmla="*/ 323714 w 326719"/>
                <a:gd name="connsiteY32" fmla="*/ 48314 h 98015"/>
                <a:gd name="connsiteX33" fmla="*/ 319858 w 326719"/>
                <a:gd name="connsiteY33" fmla="*/ 45700 h 98015"/>
                <a:gd name="connsiteX34" fmla="*/ 209231 w 326719"/>
                <a:gd name="connsiteY34" fmla="*/ 8454 h 98015"/>
                <a:gd name="connsiteX35" fmla="*/ 209297 w 326719"/>
                <a:gd name="connsiteY35" fmla="*/ 8454 h 98015"/>
                <a:gd name="connsiteX36" fmla="*/ 208382 w 326719"/>
                <a:gd name="connsiteY36" fmla="*/ 8389 h 98015"/>
                <a:gd name="connsiteX37" fmla="*/ 205507 w 326719"/>
                <a:gd name="connsiteY37" fmla="*/ 6886 h 98015"/>
                <a:gd name="connsiteX38" fmla="*/ 204592 w 326719"/>
                <a:gd name="connsiteY38" fmla="*/ 3815 h 98015"/>
                <a:gd name="connsiteX39" fmla="*/ 209101 w 326719"/>
                <a:gd name="connsiteY39" fmla="*/ 25 h 98015"/>
                <a:gd name="connsiteX40" fmla="*/ 327634 w 326719"/>
                <a:gd name="connsiteY40" fmla="*/ 42629 h 98015"/>
                <a:gd name="connsiteX41" fmla="*/ 325282 w 326719"/>
                <a:gd name="connsiteY41" fmla="*/ 48053 h 98015"/>
                <a:gd name="connsiteX42" fmla="*/ 323714 w 326719"/>
                <a:gd name="connsiteY42" fmla="*/ 48314 h 98015"/>
                <a:gd name="connsiteX43" fmla="*/ 100826 w 326719"/>
                <a:gd name="connsiteY43" fmla="*/ 10415 h 98015"/>
                <a:gd name="connsiteX44" fmla="*/ 96709 w 326719"/>
                <a:gd name="connsiteY44" fmla="*/ 6755 h 98015"/>
                <a:gd name="connsiteX45" fmla="*/ 97558 w 326719"/>
                <a:gd name="connsiteY45" fmla="*/ 3684 h 98015"/>
                <a:gd name="connsiteX46" fmla="*/ 100303 w 326719"/>
                <a:gd name="connsiteY46" fmla="*/ 2116 h 98015"/>
                <a:gd name="connsiteX47" fmla="*/ 119971 w 326719"/>
                <a:gd name="connsiteY47" fmla="*/ 25 h 98015"/>
                <a:gd name="connsiteX48" fmla="*/ 124480 w 326719"/>
                <a:gd name="connsiteY48" fmla="*/ 3815 h 98015"/>
                <a:gd name="connsiteX49" fmla="*/ 123500 w 326719"/>
                <a:gd name="connsiteY49" fmla="*/ 6886 h 98015"/>
                <a:gd name="connsiteX50" fmla="*/ 120625 w 326719"/>
                <a:gd name="connsiteY50" fmla="*/ 8389 h 98015"/>
                <a:gd name="connsiteX51" fmla="*/ 101348 w 326719"/>
                <a:gd name="connsiteY51" fmla="*/ 10415 h 98015"/>
                <a:gd name="connsiteX52" fmla="*/ 100826 w 326719"/>
                <a:gd name="connsiteY52" fmla="*/ 10415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26719" h="98015">
                  <a:moveTo>
                    <a:pt x="164536" y="101308"/>
                  </a:moveTo>
                  <a:cubicBezTo>
                    <a:pt x="116835" y="101308"/>
                    <a:pt x="71682" y="95100"/>
                    <a:pt x="40709" y="84253"/>
                  </a:cubicBezTo>
                  <a:cubicBezTo>
                    <a:pt x="39664" y="83927"/>
                    <a:pt x="38814" y="83142"/>
                    <a:pt x="38291" y="82162"/>
                  </a:cubicBezTo>
                  <a:cubicBezTo>
                    <a:pt x="37834" y="81117"/>
                    <a:pt x="37769" y="80006"/>
                    <a:pt x="38161" y="78960"/>
                  </a:cubicBezTo>
                  <a:cubicBezTo>
                    <a:pt x="38880" y="76804"/>
                    <a:pt x="41297" y="75563"/>
                    <a:pt x="43454" y="76347"/>
                  </a:cubicBezTo>
                  <a:cubicBezTo>
                    <a:pt x="73512" y="86867"/>
                    <a:pt x="117619" y="92944"/>
                    <a:pt x="164405" y="92944"/>
                  </a:cubicBezTo>
                  <a:lnTo>
                    <a:pt x="164536" y="92944"/>
                  </a:lnTo>
                  <a:cubicBezTo>
                    <a:pt x="203154" y="92944"/>
                    <a:pt x="240335" y="88827"/>
                    <a:pt x="269217" y="81313"/>
                  </a:cubicBezTo>
                  <a:cubicBezTo>
                    <a:pt x="295681" y="74582"/>
                    <a:pt x="315415" y="64062"/>
                    <a:pt x="319532" y="54522"/>
                  </a:cubicBezTo>
                  <a:cubicBezTo>
                    <a:pt x="320446" y="52431"/>
                    <a:pt x="323060" y="51516"/>
                    <a:pt x="325086" y="52496"/>
                  </a:cubicBezTo>
                  <a:cubicBezTo>
                    <a:pt x="327177" y="53411"/>
                    <a:pt x="328092" y="55959"/>
                    <a:pt x="327112" y="58050"/>
                  </a:cubicBezTo>
                  <a:cubicBezTo>
                    <a:pt x="320839" y="70792"/>
                    <a:pt x="302608" y="81051"/>
                    <a:pt x="271308" y="89350"/>
                  </a:cubicBezTo>
                  <a:cubicBezTo>
                    <a:pt x="241773" y="97061"/>
                    <a:pt x="203873" y="101308"/>
                    <a:pt x="164536" y="101308"/>
                  </a:cubicBezTo>
                  <a:close/>
                  <a:moveTo>
                    <a:pt x="30385" y="79875"/>
                  </a:moveTo>
                  <a:cubicBezTo>
                    <a:pt x="29797" y="79875"/>
                    <a:pt x="29274" y="79744"/>
                    <a:pt x="28686" y="79548"/>
                  </a:cubicBezTo>
                  <a:cubicBezTo>
                    <a:pt x="26595" y="78568"/>
                    <a:pt x="25680" y="76085"/>
                    <a:pt x="26595" y="73994"/>
                  </a:cubicBezTo>
                  <a:cubicBezTo>
                    <a:pt x="27510" y="71968"/>
                    <a:pt x="30058" y="70988"/>
                    <a:pt x="32149" y="71903"/>
                  </a:cubicBezTo>
                  <a:cubicBezTo>
                    <a:pt x="34240" y="72818"/>
                    <a:pt x="35155" y="75301"/>
                    <a:pt x="34240" y="77457"/>
                  </a:cubicBezTo>
                  <a:cubicBezTo>
                    <a:pt x="33587" y="78895"/>
                    <a:pt x="32084" y="79875"/>
                    <a:pt x="30385" y="79875"/>
                  </a:cubicBezTo>
                  <a:close/>
                  <a:moveTo>
                    <a:pt x="19342" y="73994"/>
                  </a:moveTo>
                  <a:cubicBezTo>
                    <a:pt x="18558" y="73994"/>
                    <a:pt x="17773" y="73798"/>
                    <a:pt x="17120" y="73406"/>
                  </a:cubicBezTo>
                  <a:cubicBezTo>
                    <a:pt x="5685" y="66218"/>
                    <a:pt x="131" y="58442"/>
                    <a:pt x="0" y="49752"/>
                  </a:cubicBezTo>
                  <a:cubicBezTo>
                    <a:pt x="196" y="38970"/>
                    <a:pt x="8625" y="29691"/>
                    <a:pt x="25680" y="21327"/>
                  </a:cubicBezTo>
                  <a:cubicBezTo>
                    <a:pt x="40905" y="14008"/>
                    <a:pt x="62338" y="7932"/>
                    <a:pt x="87757" y="3880"/>
                  </a:cubicBezTo>
                  <a:cubicBezTo>
                    <a:pt x="89979" y="3553"/>
                    <a:pt x="92200" y="5122"/>
                    <a:pt x="92527" y="7343"/>
                  </a:cubicBezTo>
                  <a:cubicBezTo>
                    <a:pt x="92919" y="9631"/>
                    <a:pt x="91351" y="11787"/>
                    <a:pt x="89064" y="12179"/>
                  </a:cubicBezTo>
                  <a:cubicBezTo>
                    <a:pt x="64429" y="16099"/>
                    <a:pt x="43780" y="21850"/>
                    <a:pt x="29339" y="28907"/>
                  </a:cubicBezTo>
                  <a:cubicBezTo>
                    <a:pt x="15944" y="35311"/>
                    <a:pt x="8103" y="43087"/>
                    <a:pt x="8364" y="49752"/>
                  </a:cubicBezTo>
                  <a:cubicBezTo>
                    <a:pt x="8299" y="55044"/>
                    <a:pt x="12938" y="60925"/>
                    <a:pt x="21563" y="66284"/>
                  </a:cubicBezTo>
                  <a:cubicBezTo>
                    <a:pt x="22478" y="66872"/>
                    <a:pt x="23132" y="67787"/>
                    <a:pt x="23393" y="68897"/>
                  </a:cubicBezTo>
                  <a:cubicBezTo>
                    <a:pt x="23654" y="70008"/>
                    <a:pt x="23458" y="71119"/>
                    <a:pt x="22870" y="72099"/>
                  </a:cubicBezTo>
                  <a:cubicBezTo>
                    <a:pt x="22086" y="73275"/>
                    <a:pt x="20779" y="73994"/>
                    <a:pt x="19342" y="73994"/>
                  </a:cubicBezTo>
                  <a:close/>
                  <a:moveTo>
                    <a:pt x="323714" y="48314"/>
                  </a:moveTo>
                  <a:cubicBezTo>
                    <a:pt x="322015" y="48314"/>
                    <a:pt x="320446" y="47268"/>
                    <a:pt x="319858" y="45700"/>
                  </a:cubicBezTo>
                  <a:cubicBezTo>
                    <a:pt x="315023" y="31259"/>
                    <a:pt x="272419" y="13420"/>
                    <a:pt x="209231" y="8454"/>
                  </a:cubicBezTo>
                  <a:lnTo>
                    <a:pt x="209297" y="8454"/>
                  </a:lnTo>
                  <a:lnTo>
                    <a:pt x="208382" y="8389"/>
                  </a:lnTo>
                  <a:cubicBezTo>
                    <a:pt x="207271" y="8258"/>
                    <a:pt x="206225" y="7735"/>
                    <a:pt x="205507" y="6886"/>
                  </a:cubicBezTo>
                  <a:cubicBezTo>
                    <a:pt x="204788" y="6036"/>
                    <a:pt x="204461" y="4926"/>
                    <a:pt x="204592" y="3815"/>
                  </a:cubicBezTo>
                  <a:cubicBezTo>
                    <a:pt x="204788" y="1528"/>
                    <a:pt x="206748" y="-106"/>
                    <a:pt x="209101" y="25"/>
                  </a:cubicBezTo>
                  <a:cubicBezTo>
                    <a:pt x="276143" y="6167"/>
                    <a:pt x="318225" y="21327"/>
                    <a:pt x="327634" y="42629"/>
                  </a:cubicBezTo>
                  <a:cubicBezTo>
                    <a:pt x="328484" y="44720"/>
                    <a:pt x="327438" y="47203"/>
                    <a:pt x="325282" y="48053"/>
                  </a:cubicBezTo>
                  <a:cubicBezTo>
                    <a:pt x="324759" y="48249"/>
                    <a:pt x="324237" y="48314"/>
                    <a:pt x="323714" y="48314"/>
                  </a:cubicBezTo>
                  <a:close/>
                  <a:moveTo>
                    <a:pt x="100826" y="10415"/>
                  </a:moveTo>
                  <a:cubicBezTo>
                    <a:pt x="98735" y="10415"/>
                    <a:pt x="96970" y="8846"/>
                    <a:pt x="96709" y="6755"/>
                  </a:cubicBezTo>
                  <a:cubicBezTo>
                    <a:pt x="96578" y="5644"/>
                    <a:pt x="96840" y="4599"/>
                    <a:pt x="97558" y="3684"/>
                  </a:cubicBezTo>
                  <a:cubicBezTo>
                    <a:pt x="98212" y="2769"/>
                    <a:pt x="99192" y="2247"/>
                    <a:pt x="100303" y="2116"/>
                  </a:cubicBezTo>
                  <a:cubicBezTo>
                    <a:pt x="106837" y="1266"/>
                    <a:pt x="113437" y="548"/>
                    <a:pt x="119971" y="25"/>
                  </a:cubicBezTo>
                  <a:cubicBezTo>
                    <a:pt x="122062" y="-236"/>
                    <a:pt x="124284" y="1593"/>
                    <a:pt x="124480" y="3815"/>
                  </a:cubicBezTo>
                  <a:cubicBezTo>
                    <a:pt x="124546" y="4991"/>
                    <a:pt x="124219" y="6036"/>
                    <a:pt x="123500" y="6886"/>
                  </a:cubicBezTo>
                  <a:cubicBezTo>
                    <a:pt x="122781" y="7735"/>
                    <a:pt x="121736" y="8258"/>
                    <a:pt x="120625" y="8389"/>
                  </a:cubicBezTo>
                  <a:cubicBezTo>
                    <a:pt x="114221" y="8912"/>
                    <a:pt x="107752" y="9565"/>
                    <a:pt x="101348" y="10415"/>
                  </a:cubicBezTo>
                  <a:cubicBezTo>
                    <a:pt x="101218" y="10415"/>
                    <a:pt x="101022" y="10415"/>
                    <a:pt x="100826" y="104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BB3CCA2C-862C-432F-B7A6-572B8C9266B9}"/>
                </a:ext>
              </a:extLst>
            </p:cNvPr>
            <p:cNvSpPr/>
            <p:nvPr/>
          </p:nvSpPr>
          <p:spPr>
            <a:xfrm>
              <a:off x="3229493" y="3681337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AB856895-4ED1-4EF7-82E1-232495B29FA5}"/>
                </a:ext>
              </a:extLst>
            </p:cNvPr>
            <p:cNvSpPr/>
            <p:nvPr/>
          </p:nvSpPr>
          <p:spPr>
            <a:xfrm>
              <a:off x="3236812" y="3673953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62FBBDC6-2D5B-47EA-ACA8-9DAEB4B2BF96}"/>
                </a:ext>
              </a:extLst>
            </p:cNvPr>
            <p:cNvSpPr/>
            <p:nvPr/>
          </p:nvSpPr>
          <p:spPr>
            <a:xfrm>
              <a:off x="3271899" y="3616083"/>
              <a:ext cx="39206" cy="39206"/>
            </a:xfrm>
            <a:custGeom>
              <a:avLst/>
              <a:gdLst>
                <a:gd name="connsiteX0" fmla="*/ 20259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2 w 39206"/>
                <a:gd name="connsiteY8" fmla="*/ 40227 h 39206"/>
                <a:gd name="connsiteX9" fmla="*/ 20259 w 39206"/>
                <a:gd name="connsiteY9" fmla="*/ 40554 h 39206"/>
                <a:gd name="connsiteX10" fmla="*/ 20389 w 39206"/>
                <a:gd name="connsiteY10" fmla="*/ 8405 h 39206"/>
                <a:gd name="connsiteX11" fmla="*/ 18298 w 39206"/>
                <a:gd name="connsiteY11" fmla="*/ 8601 h 39206"/>
                <a:gd name="connsiteX12" fmla="*/ 10653 w 39206"/>
                <a:gd name="connsiteY12" fmla="*/ 13502 h 39206"/>
                <a:gd name="connsiteX13" fmla="*/ 8693 w 39206"/>
                <a:gd name="connsiteY13" fmla="*/ 22388 h 39206"/>
                <a:gd name="connsiteX14" fmla="*/ 13594 w 39206"/>
                <a:gd name="connsiteY14" fmla="*/ 30034 h 39206"/>
                <a:gd name="connsiteX15" fmla="*/ 22480 w 39206"/>
                <a:gd name="connsiteY15" fmla="*/ 31994 h 39206"/>
                <a:gd name="connsiteX16" fmla="*/ 30126 w 39206"/>
                <a:gd name="connsiteY16" fmla="*/ 27093 h 39206"/>
                <a:gd name="connsiteX17" fmla="*/ 32086 w 39206"/>
                <a:gd name="connsiteY17" fmla="*/ 18206 h 39206"/>
                <a:gd name="connsiteX18" fmla="*/ 27185 w 39206"/>
                <a:gd name="connsiteY18" fmla="*/ 10561 h 39206"/>
                <a:gd name="connsiteX19" fmla="*/ 20389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84"/>
                    <a:pt x="329" y="23826"/>
                  </a:cubicBezTo>
                  <a:cubicBezTo>
                    <a:pt x="-651" y="18468"/>
                    <a:pt x="590" y="13110"/>
                    <a:pt x="3661" y="8666"/>
                  </a:cubicBezTo>
                  <a:cubicBezTo>
                    <a:pt x="6732" y="4223"/>
                    <a:pt x="11437" y="1282"/>
                    <a:pt x="16730" y="302"/>
                  </a:cubicBezTo>
                  <a:cubicBezTo>
                    <a:pt x="22023" y="-613"/>
                    <a:pt x="27447" y="564"/>
                    <a:pt x="31890" y="3635"/>
                  </a:cubicBezTo>
                  <a:cubicBezTo>
                    <a:pt x="36333" y="6706"/>
                    <a:pt x="39274" y="11411"/>
                    <a:pt x="40254" y="16704"/>
                  </a:cubicBezTo>
                  <a:cubicBezTo>
                    <a:pt x="41234" y="21996"/>
                    <a:pt x="39992" y="27420"/>
                    <a:pt x="36921" y="31863"/>
                  </a:cubicBezTo>
                  <a:cubicBezTo>
                    <a:pt x="33850" y="36307"/>
                    <a:pt x="29211" y="39247"/>
                    <a:pt x="23852" y="40227"/>
                  </a:cubicBezTo>
                  <a:cubicBezTo>
                    <a:pt x="22676" y="40423"/>
                    <a:pt x="21500" y="40554"/>
                    <a:pt x="20259" y="40554"/>
                  </a:cubicBezTo>
                  <a:close/>
                  <a:moveTo>
                    <a:pt x="20389" y="8405"/>
                  </a:moveTo>
                  <a:cubicBezTo>
                    <a:pt x="19671" y="8405"/>
                    <a:pt x="19017" y="8470"/>
                    <a:pt x="18298" y="8601"/>
                  </a:cubicBezTo>
                  <a:cubicBezTo>
                    <a:pt x="15162" y="9124"/>
                    <a:pt x="12417" y="10888"/>
                    <a:pt x="10653" y="13502"/>
                  </a:cubicBezTo>
                  <a:cubicBezTo>
                    <a:pt x="8823" y="16116"/>
                    <a:pt x="8105" y="19252"/>
                    <a:pt x="8693" y="22388"/>
                  </a:cubicBezTo>
                  <a:cubicBezTo>
                    <a:pt x="9216" y="25525"/>
                    <a:pt x="10980" y="28269"/>
                    <a:pt x="13594" y="30034"/>
                  </a:cubicBezTo>
                  <a:cubicBezTo>
                    <a:pt x="16207" y="31798"/>
                    <a:pt x="19344" y="32517"/>
                    <a:pt x="22480" y="31994"/>
                  </a:cubicBezTo>
                  <a:cubicBezTo>
                    <a:pt x="25617" y="31471"/>
                    <a:pt x="28361" y="29707"/>
                    <a:pt x="30126" y="27093"/>
                  </a:cubicBezTo>
                  <a:cubicBezTo>
                    <a:pt x="31890" y="24480"/>
                    <a:pt x="32674" y="21343"/>
                    <a:pt x="32086" y="18206"/>
                  </a:cubicBezTo>
                  <a:cubicBezTo>
                    <a:pt x="31563" y="15070"/>
                    <a:pt x="29799" y="12325"/>
                    <a:pt x="27185" y="10561"/>
                  </a:cubicBezTo>
                  <a:cubicBezTo>
                    <a:pt x="25159" y="9124"/>
                    <a:pt x="22742" y="8405"/>
                    <a:pt x="20389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01DC536-6804-4A45-8954-B49C095CADE1}"/>
                </a:ext>
              </a:extLst>
            </p:cNvPr>
            <p:cNvSpPr/>
            <p:nvPr/>
          </p:nvSpPr>
          <p:spPr>
            <a:xfrm>
              <a:off x="3373854" y="3602875"/>
              <a:ext cx="13069" cy="13069"/>
            </a:xfrm>
            <a:custGeom>
              <a:avLst/>
              <a:gdLst>
                <a:gd name="connsiteX0" fmla="*/ 14555 w 13068"/>
                <a:gd name="connsiteY0" fmla="*/ 18803 h 13068"/>
                <a:gd name="connsiteX1" fmla="*/ 11615 w 13068"/>
                <a:gd name="connsiteY1" fmla="*/ 17561 h 13068"/>
                <a:gd name="connsiteX2" fmla="*/ 1225 w 13068"/>
                <a:gd name="connsiteY2" fmla="*/ 7172 h 13068"/>
                <a:gd name="connsiteX3" fmla="*/ 1225 w 13068"/>
                <a:gd name="connsiteY3" fmla="*/ 1225 h 13068"/>
                <a:gd name="connsiteX4" fmla="*/ 7172 w 13068"/>
                <a:gd name="connsiteY4" fmla="*/ 1225 h 13068"/>
                <a:gd name="connsiteX5" fmla="*/ 17561 w 13068"/>
                <a:gd name="connsiteY5" fmla="*/ 11615 h 13068"/>
                <a:gd name="connsiteX6" fmla="*/ 17561 w 13068"/>
                <a:gd name="connsiteY6" fmla="*/ 17561 h 13068"/>
                <a:gd name="connsiteX7" fmla="*/ 14555 w 13068"/>
                <a:gd name="connsiteY7" fmla="*/ 18803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803"/>
                  </a:moveTo>
                  <a:cubicBezTo>
                    <a:pt x="13510" y="18803"/>
                    <a:pt x="12399" y="18411"/>
                    <a:pt x="11615" y="17561"/>
                  </a:cubicBezTo>
                  <a:lnTo>
                    <a:pt x="1225" y="7172"/>
                  </a:lnTo>
                  <a:cubicBezTo>
                    <a:pt x="-408" y="5538"/>
                    <a:pt x="-408" y="2859"/>
                    <a:pt x="1225" y="1225"/>
                  </a:cubicBezTo>
                  <a:cubicBezTo>
                    <a:pt x="2859" y="-408"/>
                    <a:pt x="5538" y="-408"/>
                    <a:pt x="7172" y="1225"/>
                  </a:cubicBezTo>
                  <a:lnTo>
                    <a:pt x="17561" y="11615"/>
                  </a:lnTo>
                  <a:cubicBezTo>
                    <a:pt x="19195" y="13248"/>
                    <a:pt x="19195" y="15928"/>
                    <a:pt x="17561" y="17561"/>
                  </a:cubicBezTo>
                  <a:cubicBezTo>
                    <a:pt x="16646" y="18411"/>
                    <a:pt x="15601" y="18803"/>
                    <a:pt x="14555" y="188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9651EF4-1740-4AAA-858F-39234C1FFFE7}"/>
                </a:ext>
              </a:extLst>
            </p:cNvPr>
            <p:cNvSpPr/>
            <p:nvPr/>
          </p:nvSpPr>
          <p:spPr>
            <a:xfrm>
              <a:off x="3373854" y="3602875"/>
              <a:ext cx="13069" cy="13069"/>
            </a:xfrm>
            <a:custGeom>
              <a:avLst/>
              <a:gdLst>
                <a:gd name="connsiteX0" fmla="*/ 4166 w 13068"/>
                <a:gd name="connsiteY0" fmla="*/ 18803 h 13068"/>
                <a:gd name="connsiteX1" fmla="*/ 1225 w 13068"/>
                <a:gd name="connsiteY1" fmla="*/ 17561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561 w 13068"/>
                <a:gd name="connsiteY4" fmla="*/ 1225 h 13068"/>
                <a:gd name="connsiteX5" fmla="*/ 17561 w 13068"/>
                <a:gd name="connsiteY5" fmla="*/ 7172 h 13068"/>
                <a:gd name="connsiteX6" fmla="*/ 7106 w 13068"/>
                <a:gd name="connsiteY6" fmla="*/ 17627 h 13068"/>
                <a:gd name="connsiteX7" fmla="*/ 4166 w 13068"/>
                <a:gd name="connsiteY7" fmla="*/ 18803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803"/>
                  </a:moveTo>
                  <a:cubicBezTo>
                    <a:pt x="3120" y="18803"/>
                    <a:pt x="2009" y="18411"/>
                    <a:pt x="1225" y="17561"/>
                  </a:cubicBezTo>
                  <a:cubicBezTo>
                    <a:pt x="-408" y="15928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928" y="-408"/>
                    <a:pt x="17561" y="1225"/>
                  </a:cubicBezTo>
                  <a:cubicBezTo>
                    <a:pt x="19195" y="2859"/>
                    <a:pt x="19195" y="5538"/>
                    <a:pt x="17561" y="7172"/>
                  </a:cubicBezTo>
                  <a:lnTo>
                    <a:pt x="7106" y="17627"/>
                  </a:lnTo>
                  <a:cubicBezTo>
                    <a:pt x="6257" y="18411"/>
                    <a:pt x="5211" y="18803"/>
                    <a:pt x="4166" y="188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4FDF415D-0BEA-4965-A504-E1AECD281740}"/>
                </a:ext>
              </a:extLst>
            </p:cNvPr>
            <p:cNvSpPr/>
            <p:nvPr/>
          </p:nvSpPr>
          <p:spPr>
            <a:xfrm>
              <a:off x="3250795" y="3727731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58108138-EA13-45B1-B2EC-F044A004EEB4}"/>
                </a:ext>
              </a:extLst>
            </p:cNvPr>
            <p:cNvSpPr/>
            <p:nvPr/>
          </p:nvSpPr>
          <p:spPr>
            <a:xfrm>
              <a:off x="3449768" y="3601879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09A6D81D-0F6D-4702-A837-B2F5FBC32B35}"/>
                </a:ext>
              </a:extLst>
            </p:cNvPr>
            <p:cNvSpPr/>
            <p:nvPr/>
          </p:nvSpPr>
          <p:spPr>
            <a:xfrm>
              <a:off x="3460549" y="3591031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99293415-4E87-4C26-A638-B277D9DD8278}"/>
                </a:ext>
              </a:extLst>
            </p:cNvPr>
            <p:cNvSpPr/>
            <p:nvPr/>
          </p:nvSpPr>
          <p:spPr>
            <a:xfrm>
              <a:off x="3515502" y="3632784"/>
              <a:ext cx="39206" cy="39206"/>
            </a:xfrm>
            <a:custGeom>
              <a:avLst/>
              <a:gdLst>
                <a:gd name="connsiteX0" fmla="*/ 20259 w 39206"/>
                <a:gd name="connsiteY0" fmla="*/ 40581 h 39206"/>
                <a:gd name="connsiteX1" fmla="*/ 8693 w 39206"/>
                <a:gd name="connsiteY1" fmla="*/ 36921 h 39206"/>
                <a:gd name="connsiteX2" fmla="*/ 329 w 39206"/>
                <a:gd name="connsiteY2" fmla="*/ 23852 h 39206"/>
                <a:gd name="connsiteX3" fmla="*/ 3661 w 39206"/>
                <a:gd name="connsiteY3" fmla="*/ 8693 h 39206"/>
                <a:gd name="connsiteX4" fmla="*/ 16730 w 39206"/>
                <a:gd name="connsiteY4" fmla="*/ 329 h 39206"/>
                <a:gd name="connsiteX5" fmla="*/ 31890 w 39206"/>
                <a:gd name="connsiteY5" fmla="*/ 3661 h 39206"/>
                <a:gd name="connsiteX6" fmla="*/ 40254 w 39206"/>
                <a:gd name="connsiteY6" fmla="*/ 16730 h 39206"/>
                <a:gd name="connsiteX7" fmla="*/ 36921 w 39206"/>
                <a:gd name="connsiteY7" fmla="*/ 31890 h 39206"/>
                <a:gd name="connsiteX8" fmla="*/ 23852 w 39206"/>
                <a:gd name="connsiteY8" fmla="*/ 40254 h 39206"/>
                <a:gd name="connsiteX9" fmla="*/ 20259 w 39206"/>
                <a:gd name="connsiteY9" fmla="*/ 40581 h 39206"/>
                <a:gd name="connsiteX10" fmla="*/ 20389 w 39206"/>
                <a:gd name="connsiteY10" fmla="*/ 8431 h 39206"/>
                <a:gd name="connsiteX11" fmla="*/ 18298 w 39206"/>
                <a:gd name="connsiteY11" fmla="*/ 8627 h 39206"/>
                <a:gd name="connsiteX12" fmla="*/ 10653 w 39206"/>
                <a:gd name="connsiteY12" fmla="*/ 13528 h 39206"/>
                <a:gd name="connsiteX13" fmla="*/ 8693 w 39206"/>
                <a:gd name="connsiteY13" fmla="*/ 22415 h 39206"/>
                <a:gd name="connsiteX14" fmla="*/ 13594 w 39206"/>
                <a:gd name="connsiteY14" fmla="*/ 30060 h 39206"/>
                <a:gd name="connsiteX15" fmla="*/ 22480 w 39206"/>
                <a:gd name="connsiteY15" fmla="*/ 32020 h 39206"/>
                <a:gd name="connsiteX16" fmla="*/ 30126 w 39206"/>
                <a:gd name="connsiteY16" fmla="*/ 27120 h 39206"/>
                <a:gd name="connsiteX17" fmla="*/ 32086 w 39206"/>
                <a:gd name="connsiteY17" fmla="*/ 18233 h 39206"/>
                <a:gd name="connsiteX18" fmla="*/ 27185 w 39206"/>
                <a:gd name="connsiteY18" fmla="*/ 10588 h 39206"/>
                <a:gd name="connsiteX19" fmla="*/ 20389 w 39206"/>
                <a:gd name="connsiteY19" fmla="*/ 843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81"/>
                  </a:moveTo>
                  <a:cubicBezTo>
                    <a:pt x="16142" y="40581"/>
                    <a:pt x="12156" y="39339"/>
                    <a:pt x="8693" y="36921"/>
                  </a:cubicBezTo>
                  <a:cubicBezTo>
                    <a:pt x="4249" y="33850"/>
                    <a:pt x="1309" y="29211"/>
                    <a:pt x="329" y="23852"/>
                  </a:cubicBezTo>
                  <a:cubicBezTo>
                    <a:pt x="-652" y="18494"/>
                    <a:pt x="590" y="13136"/>
                    <a:pt x="3661" y="8693"/>
                  </a:cubicBezTo>
                  <a:cubicBezTo>
                    <a:pt x="6732" y="4249"/>
                    <a:pt x="11372" y="1309"/>
                    <a:pt x="16730" y="329"/>
                  </a:cubicBezTo>
                  <a:cubicBezTo>
                    <a:pt x="22023" y="-651"/>
                    <a:pt x="27446" y="590"/>
                    <a:pt x="31890" y="3661"/>
                  </a:cubicBezTo>
                  <a:cubicBezTo>
                    <a:pt x="36333" y="6732"/>
                    <a:pt x="39274" y="11372"/>
                    <a:pt x="40254" y="16730"/>
                  </a:cubicBezTo>
                  <a:cubicBezTo>
                    <a:pt x="41234" y="22088"/>
                    <a:pt x="39992" y="27446"/>
                    <a:pt x="36921" y="31890"/>
                  </a:cubicBezTo>
                  <a:cubicBezTo>
                    <a:pt x="33850" y="36333"/>
                    <a:pt x="29145" y="39274"/>
                    <a:pt x="23852" y="40254"/>
                  </a:cubicBezTo>
                  <a:cubicBezTo>
                    <a:pt x="22676" y="40450"/>
                    <a:pt x="21500" y="40581"/>
                    <a:pt x="20259" y="40581"/>
                  </a:cubicBezTo>
                  <a:close/>
                  <a:moveTo>
                    <a:pt x="20389" y="8431"/>
                  </a:moveTo>
                  <a:cubicBezTo>
                    <a:pt x="19670" y="8431"/>
                    <a:pt x="19017" y="8497"/>
                    <a:pt x="18298" y="8627"/>
                  </a:cubicBezTo>
                  <a:cubicBezTo>
                    <a:pt x="15162" y="9150"/>
                    <a:pt x="12417" y="10914"/>
                    <a:pt x="10653" y="13528"/>
                  </a:cubicBezTo>
                  <a:cubicBezTo>
                    <a:pt x="8889" y="16142"/>
                    <a:pt x="8104" y="19278"/>
                    <a:pt x="8693" y="22415"/>
                  </a:cubicBezTo>
                  <a:cubicBezTo>
                    <a:pt x="9215" y="25551"/>
                    <a:pt x="10980" y="28296"/>
                    <a:pt x="13594" y="30060"/>
                  </a:cubicBezTo>
                  <a:cubicBezTo>
                    <a:pt x="16207" y="31824"/>
                    <a:pt x="19344" y="32543"/>
                    <a:pt x="22480" y="32020"/>
                  </a:cubicBezTo>
                  <a:cubicBezTo>
                    <a:pt x="25617" y="31498"/>
                    <a:pt x="28361" y="29733"/>
                    <a:pt x="30126" y="27120"/>
                  </a:cubicBezTo>
                  <a:cubicBezTo>
                    <a:pt x="31955" y="24506"/>
                    <a:pt x="32674" y="21369"/>
                    <a:pt x="32086" y="18233"/>
                  </a:cubicBezTo>
                  <a:cubicBezTo>
                    <a:pt x="31563" y="15096"/>
                    <a:pt x="29799" y="12352"/>
                    <a:pt x="27185" y="10588"/>
                  </a:cubicBezTo>
                  <a:cubicBezTo>
                    <a:pt x="25094" y="9150"/>
                    <a:pt x="22807" y="8431"/>
                    <a:pt x="20389" y="84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C4A076EA-AA6E-4DC2-A670-986B0D017AA0}"/>
                </a:ext>
              </a:extLst>
            </p:cNvPr>
            <p:cNvSpPr/>
            <p:nvPr/>
          </p:nvSpPr>
          <p:spPr>
            <a:xfrm>
              <a:off x="3591237" y="3638471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2" y="0"/>
                    <a:pt x="23066" y="1895"/>
                    <a:pt x="23066" y="4182"/>
                  </a:cubicBezTo>
                  <a:cubicBezTo>
                    <a:pt x="23066" y="6469"/>
                    <a:pt x="21172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BDBB95AB-4786-4FE5-85E6-B71730D4B514}"/>
                </a:ext>
              </a:extLst>
            </p:cNvPr>
            <p:cNvSpPr/>
            <p:nvPr/>
          </p:nvSpPr>
          <p:spPr>
            <a:xfrm>
              <a:off x="3598556" y="3631087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DD91BEE0-AC19-486B-A2EF-BE1A0745E1B2}"/>
                </a:ext>
              </a:extLst>
            </p:cNvPr>
            <p:cNvSpPr/>
            <p:nvPr/>
          </p:nvSpPr>
          <p:spPr>
            <a:xfrm>
              <a:off x="3556817" y="3711673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646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2586C993-C37E-4D87-AA66-DC4004700EBC}"/>
                </a:ext>
              </a:extLst>
            </p:cNvPr>
            <p:cNvSpPr/>
            <p:nvPr/>
          </p:nvSpPr>
          <p:spPr>
            <a:xfrm>
              <a:off x="3556817" y="3711673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73422940-698E-4A1B-A041-4654A5295248}"/>
                </a:ext>
              </a:extLst>
            </p:cNvPr>
            <p:cNvSpPr/>
            <p:nvPr/>
          </p:nvSpPr>
          <p:spPr>
            <a:xfrm>
              <a:off x="3550855" y="3763278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FEF6A49E-8BA3-4648-950E-4A55B0D770EE}"/>
                </a:ext>
              </a:extLst>
            </p:cNvPr>
            <p:cNvSpPr/>
            <p:nvPr/>
          </p:nvSpPr>
          <p:spPr>
            <a:xfrm>
              <a:off x="3333390" y="3664543"/>
              <a:ext cx="163360" cy="163360"/>
            </a:xfrm>
            <a:custGeom>
              <a:avLst/>
              <a:gdLst>
                <a:gd name="connsiteX0" fmla="*/ 82137 w 163359"/>
                <a:gd name="connsiteY0" fmla="*/ 164275 h 163359"/>
                <a:gd name="connsiteX1" fmla="*/ 24112 w 163359"/>
                <a:gd name="connsiteY1" fmla="*/ 140293 h 163359"/>
                <a:gd name="connsiteX2" fmla="*/ 8560 w 163359"/>
                <a:gd name="connsiteY2" fmla="*/ 118665 h 163359"/>
                <a:gd name="connsiteX3" fmla="*/ 8299 w 163359"/>
                <a:gd name="connsiteY3" fmla="*/ 115463 h 163359"/>
                <a:gd name="connsiteX4" fmla="*/ 10390 w 163359"/>
                <a:gd name="connsiteY4" fmla="*/ 113045 h 163359"/>
                <a:gd name="connsiteX5" fmla="*/ 16009 w 163359"/>
                <a:gd name="connsiteY5" fmla="*/ 114940 h 163359"/>
                <a:gd name="connsiteX6" fmla="*/ 30058 w 163359"/>
                <a:gd name="connsiteY6" fmla="*/ 134347 h 163359"/>
                <a:gd name="connsiteX7" fmla="*/ 82137 w 163359"/>
                <a:gd name="connsiteY7" fmla="*/ 155911 h 163359"/>
                <a:gd name="connsiteX8" fmla="*/ 134282 w 163359"/>
                <a:gd name="connsiteY8" fmla="*/ 134413 h 163359"/>
                <a:gd name="connsiteX9" fmla="*/ 155911 w 163359"/>
                <a:gd name="connsiteY9" fmla="*/ 82137 h 163359"/>
                <a:gd name="connsiteX10" fmla="*/ 155976 w 163359"/>
                <a:gd name="connsiteY10" fmla="*/ 81811 h 163359"/>
                <a:gd name="connsiteX11" fmla="*/ 160093 w 163359"/>
                <a:gd name="connsiteY11" fmla="*/ 77955 h 163359"/>
                <a:gd name="connsiteX12" fmla="*/ 164275 w 163359"/>
                <a:gd name="connsiteY12" fmla="*/ 82137 h 163359"/>
                <a:gd name="connsiteX13" fmla="*/ 140163 w 163359"/>
                <a:gd name="connsiteY13" fmla="*/ 140293 h 163359"/>
                <a:gd name="connsiteX14" fmla="*/ 82137 w 163359"/>
                <a:gd name="connsiteY14" fmla="*/ 164275 h 163359"/>
                <a:gd name="connsiteX15" fmla="*/ 7645 w 163359"/>
                <a:gd name="connsiteY15" fmla="*/ 109320 h 163359"/>
                <a:gd name="connsiteX16" fmla="*/ 3659 w 163359"/>
                <a:gd name="connsiteY16" fmla="*/ 106380 h 163359"/>
                <a:gd name="connsiteX17" fmla="*/ 3921 w 163359"/>
                <a:gd name="connsiteY17" fmla="*/ 103178 h 163359"/>
                <a:gd name="connsiteX18" fmla="*/ 6404 w 163359"/>
                <a:gd name="connsiteY18" fmla="*/ 101152 h 163359"/>
                <a:gd name="connsiteX19" fmla="*/ 11631 w 163359"/>
                <a:gd name="connsiteY19" fmla="*/ 103897 h 163359"/>
                <a:gd name="connsiteX20" fmla="*/ 11305 w 163359"/>
                <a:gd name="connsiteY20" fmla="*/ 107099 h 163359"/>
                <a:gd name="connsiteX21" fmla="*/ 8887 w 163359"/>
                <a:gd name="connsiteY21" fmla="*/ 109124 h 163359"/>
                <a:gd name="connsiteX22" fmla="*/ 7645 w 163359"/>
                <a:gd name="connsiteY22" fmla="*/ 109320 h 163359"/>
                <a:gd name="connsiteX23" fmla="*/ 4901 w 163359"/>
                <a:gd name="connsiteY23" fmla="*/ 97101 h 163359"/>
                <a:gd name="connsiteX24" fmla="*/ 784 w 163359"/>
                <a:gd name="connsiteY24" fmla="*/ 93507 h 163359"/>
                <a:gd name="connsiteX25" fmla="*/ 0 w 163359"/>
                <a:gd name="connsiteY25" fmla="*/ 82137 h 163359"/>
                <a:gd name="connsiteX26" fmla="*/ 1372 w 163359"/>
                <a:gd name="connsiteY26" fmla="*/ 67174 h 163359"/>
                <a:gd name="connsiteX27" fmla="*/ 6208 w 163359"/>
                <a:gd name="connsiteY27" fmla="*/ 63841 h 163359"/>
                <a:gd name="connsiteX28" fmla="*/ 9606 w 163359"/>
                <a:gd name="connsiteY28" fmla="*/ 68677 h 163359"/>
                <a:gd name="connsiteX29" fmla="*/ 8364 w 163359"/>
                <a:gd name="connsiteY29" fmla="*/ 82137 h 163359"/>
                <a:gd name="connsiteX30" fmla="*/ 9083 w 163359"/>
                <a:gd name="connsiteY30" fmla="*/ 92331 h 163359"/>
                <a:gd name="connsiteX31" fmla="*/ 5489 w 163359"/>
                <a:gd name="connsiteY31" fmla="*/ 97036 h 163359"/>
                <a:gd name="connsiteX32" fmla="*/ 4901 w 163359"/>
                <a:gd name="connsiteY32" fmla="*/ 97101 h 163359"/>
                <a:gd name="connsiteX33" fmla="*/ 159570 w 163359"/>
                <a:gd name="connsiteY33" fmla="*/ 77302 h 163359"/>
                <a:gd name="connsiteX34" fmla="*/ 155453 w 163359"/>
                <a:gd name="connsiteY34" fmla="*/ 73577 h 163359"/>
                <a:gd name="connsiteX35" fmla="*/ 134282 w 163359"/>
                <a:gd name="connsiteY35" fmla="*/ 29862 h 163359"/>
                <a:gd name="connsiteX36" fmla="*/ 82137 w 163359"/>
                <a:gd name="connsiteY36" fmla="*/ 8364 h 163359"/>
                <a:gd name="connsiteX37" fmla="*/ 30058 w 163359"/>
                <a:gd name="connsiteY37" fmla="*/ 29862 h 163359"/>
                <a:gd name="connsiteX38" fmla="*/ 12677 w 163359"/>
                <a:gd name="connsiteY38" fmla="*/ 57241 h 163359"/>
                <a:gd name="connsiteX39" fmla="*/ 12023 w 163359"/>
                <a:gd name="connsiteY39" fmla="*/ 59006 h 163359"/>
                <a:gd name="connsiteX40" fmla="*/ 12023 w 163359"/>
                <a:gd name="connsiteY40" fmla="*/ 58417 h 163359"/>
                <a:gd name="connsiteX41" fmla="*/ 7318 w 163359"/>
                <a:gd name="connsiteY41" fmla="*/ 59790 h 163359"/>
                <a:gd name="connsiteX42" fmla="*/ 4966 w 163359"/>
                <a:gd name="connsiteY42" fmla="*/ 57568 h 163359"/>
                <a:gd name="connsiteX43" fmla="*/ 4770 w 163359"/>
                <a:gd name="connsiteY43" fmla="*/ 54432 h 163359"/>
                <a:gd name="connsiteX44" fmla="*/ 24112 w 163359"/>
                <a:gd name="connsiteY44" fmla="*/ 23981 h 163359"/>
                <a:gd name="connsiteX45" fmla="*/ 82137 w 163359"/>
                <a:gd name="connsiteY45" fmla="*/ 0 h 163359"/>
                <a:gd name="connsiteX46" fmla="*/ 140163 w 163359"/>
                <a:gd name="connsiteY46" fmla="*/ 23981 h 163359"/>
                <a:gd name="connsiteX47" fmla="*/ 163752 w 163359"/>
                <a:gd name="connsiteY47" fmla="*/ 72597 h 163359"/>
                <a:gd name="connsiteX48" fmla="*/ 162837 w 163359"/>
                <a:gd name="connsiteY48" fmla="*/ 75668 h 163359"/>
                <a:gd name="connsiteX49" fmla="*/ 160093 w 163359"/>
                <a:gd name="connsiteY49" fmla="*/ 77237 h 163359"/>
                <a:gd name="connsiteX50" fmla="*/ 159570 w 163359"/>
                <a:gd name="connsiteY50" fmla="*/ 77302 h 16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3359" h="163359">
                  <a:moveTo>
                    <a:pt x="82137" y="164275"/>
                  </a:moveTo>
                  <a:cubicBezTo>
                    <a:pt x="60313" y="164275"/>
                    <a:pt x="39664" y="155780"/>
                    <a:pt x="24112" y="140293"/>
                  </a:cubicBezTo>
                  <a:cubicBezTo>
                    <a:pt x="17774" y="133955"/>
                    <a:pt x="12546" y="126637"/>
                    <a:pt x="8560" y="118665"/>
                  </a:cubicBezTo>
                  <a:cubicBezTo>
                    <a:pt x="8037" y="117619"/>
                    <a:pt x="7972" y="116508"/>
                    <a:pt x="8299" y="115463"/>
                  </a:cubicBezTo>
                  <a:cubicBezTo>
                    <a:pt x="8691" y="114417"/>
                    <a:pt x="9410" y="113502"/>
                    <a:pt x="10390" y="113045"/>
                  </a:cubicBezTo>
                  <a:cubicBezTo>
                    <a:pt x="12481" y="112000"/>
                    <a:pt x="15029" y="112914"/>
                    <a:pt x="16009" y="114940"/>
                  </a:cubicBezTo>
                  <a:cubicBezTo>
                    <a:pt x="19603" y="122128"/>
                    <a:pt x="24308" y="128662"/>
                    <a:pt x="30058" y="134347"/>
                  </a:cubicBezTo>
                  <a:cubicBezTo>
                    <a:pt x="43977" y="148265"/>
                    <a:pt x="62469" y="155911"/>
                    <a:pt x="82137" y="155911"/>
                  </a:cubicBezTo>
                  <a:cubicBezTo>
                    <a:pt x="101806" y="155911"/>
                    <a:pt x="120298" y="148265"/>
                    <a:pt x="134282" y="134413"/>
                  </a:cubicBezTo>
                  <a:cubicBezTo>
                    <a:pt x="148200" y="120429"/>
                    <a:pt x="155911" y="101871"/>
                    <a:pt x="155911" y="82137"/>
                  </a:cubicBezTo>
                  <a:lnTo>
                    <a:pt x="155976" y="81811"/>
                  </a:lnTo>
                  <a:cubicBezTo>
                    <a:pt x="156107" y="79654"/>
                    <a:pt x="157936" y="77955"/>
                    <a:pt x="160093" y="77955"/>
                  </a:cubicBezTo>
                  <a:cubicBezTo>
                    <a:pt x="162445" y="77955"/>
                    <a:pt x="164275" y="79850"/>
                    <a:pt x="164275" y="82137"/>
                  </a:cubicBezTo>
                  <a:cubicBezTo>
                    <a:pt x="164275" y="104093"/>
                    <a:pt x="155714" y="124807"/>
                    <a:pt x="140163" y="140293"/>
                  </a:cubicBezTo>
                  <a:cubicBezTo>
                    <a:pt x="124611" y="155780"/>
                    <a:pt x="104028" y="164275"/>
                    <a:pt x="82137" y="164275"/>
                  </a:cubicBezTo>
                  <a:close/>
                  <a:moveTo>
                    <a:pt x="7645" y="109320"/>
                  </a:moveTo>
                  <a:cubicBezTo>
                    <a:pt x="5816" y="109320"/>
                    <a:pt x="4182" y="108079"/>
                    <a:pt x="3659" y="106380"/>
                  </a:cubicBezTo>
                  <a:cubicBezTo>
                    <a:pt x="3333" y="105269"/>
                    <a:pt x="3398" y="104158"/>
                    <a:pt x="3921" y="103178"/>
                  </a:cubicBezTo>
                  <a:cubicBezTo>
                    <a:pt x="4443" y="102198"/>
                    <a:pt x="5358" y="101479"/>
                    <a:pt x="6404" y="101152"/>
                  </a:cubicBezTo>
                  <a:cubicBezTo>
                    <a:pt x="8560" y="100434"/>
                    <a:pt x="10978" y="101741"/>
                    <a:pt x="11631" y="103897"/>
                  </a:cubicBezTo>
                  <a:cubicBezTo>
                    <a:pt x="11958" y="104942"/>
                    <a:pt x="11827" y="106119"/>
                    <a:pt x="11305" y="107099"/>
                  </a:cubicBezTo>
                  <a:cubicBezTo>
                    <a:pt x="10782" y="108079"/>
                    <a:pt x="9932" y="108798"/>
                    <a:pt x="8887" y="109124"/>
                  </a:cubicBezTo>
                  <a:cubicBezTo>
                    <a:pt x="8495" y="109255"/>
                    <a:pt x="8037" y="109320"/>
                    <a:pt x="7645" y="109320"/>
                  </a:cubicBezTo>
                  <a:close/>
                  <a:moveTo>
                    <a:pt x="4901" y="97101"/>
                  </a:moveTo>
                  <a:cubicBezTo>
                    <a:pt x="2875" y="97101"/>
                    <a:pt x="1046" y="95533"/>
                    <a:pt x="784" y="93507"/>
                  </a:cubicBezTo>
                  <a:cubicBezTo>
                    <a:pt x="261" y="89783"/>
                    <a:pt x="0" y="85993"/>
                    <a:pt x="0" y="82137"/>
                  </a:cubicBezTo>
                  <a:cubicBezTo>
                    <a:pt x="0" y="77106"/>
                    <a:pt x="457" y="72074"/>
                    <a:pt x="1372" y="67174"/>
                  </a:cubicBezTo>
                  <a:cubicBezTo>
                    <a:pt x="1764" y="64952"/>
                    <a:pt x="3921" y="63318"/>
                    <a:pt x="6208" y="63841"/>
                  </a:cubicBezTo>
                  <a:cubicBezTo>
                    <a:pt x="8495" y="64233"/>
                    <a:pt x="9998" y="66455"/>
                    <a:pt x="9606" y="68677"/>
                  </a:cubicBezTo>
                  <a:cubicBezTo>
                    <a:pt x="8756" y="73120"/>
                    <a:pt x="8364" y="77629"/>
                    <a:pt x="8364" y="82137"/>
                  </a:cubicBezTo>
                  <a:cubicBezTo>
                    <a:pt x="8364" y="85535"/>
                    <a:pt x="8560" y="88998"/>
                    <a:pt x="9083" y="92331"/>
                  </a:cubicBezTo>
                  <a:cubicBezTo>
                    <a:pt x="9344" y="94618"/>
                    <a:pt x="7776" y="96709"/>
                    <a:pt x="5489" y="97036"/>
                  </a:cubicBezTo>
                  <a:cubicBezTo>
                    <a:pt x="5293" y="97101"/>
                    <a:pt x="5097" y="97101"/>
                    <a:pt x="4901" y="97101"/>
                  </a:cubicBezTo>
                  <a:close/>
                  <a:moveTo>
                    <a:pt x="159570" y="77302"/>
                  </a:moveTo>
                  <a:cubicBezTo>
                    <a:pt x="157479" y="77302"/>
                    <a:pt x="155714" y="75668"/>
                    <a:pt x="155453" y="73577"/>
                  </a:cubicBezTo>
                  <a:cubicBezTo>
                    <a:pt x="153558" y="57176"/>
                    <a:pt x="145978" y="41624"/>
                    <a:pt x="134282" y="29862"/>
                  </a:cubicBezTo>
                  <a:cubicBezTo>
                    <a:pt x="120298" y="16009"/>
                    <a:pt x="101806" y="8364"/>
                    <a:pt x="82137" y="8364"/>
                  </a:cubicBezTo>
                  <a:cubicBezTo>
                    <a:pt x="62469" y="8364"/>
                    <a:pt x="43977" y="16009"/>
                    <a:pt x="30058" y="29862"/>
                  </a:cubicBezTo>
                  <a:cubicBezTo>
                    <a:pt x="22348" y="37573"/>
                    <a:pt x="16336" y="47048"/>
                    <a:pt x="12677" y="57241"/>
                  </a:cubicBezTo>
                  <a:lnTo>
                    <a:pt x="12023" y="59006"/>
                  </a:lnTo>
                  <a:lnTo>
                    <a:pt x="12023" y="58417"/>
                  </a:lnTo>
                  <a:cubicBezTo>
                    <a:pt x="10978" y="59724"/>
                    <a:pt x="9017" y="60378"/>
                    <a:pt x="7318" y="59790"/>
                  </a:cubicBezTo>
                  <a:cubicBezTo>
                    <a:pt x="6273" y="59398"/>
                    <a:pt x="5423" y="58614"/>
                    <a:pt x="4966" y="57568"/>
                  </a:cubicBezTo>
                  <a:cubicBezTo>
                    <a:pt x="4443" y="56588"/>
                    <a:pt x="4443" y="55477"/>
                    <a:pt x="4770" y="54432"/>
                  </a:cubicBezTo>
                  <a:cubicBezTo>
                    <a:pt x="8887" y="43062"/>
                    <a:pt x="15552" y="32541"/>
                    <a:pt x="24112" y="23981"/>
                  </a:cubicBezTo>
                  <a:cubicBezTo>
                    <a:pt x="39664" y="8495"/>
                    <a:pt x="60247" y="0"/>
                    <a:pt x="82137" y="0"/>
                  </a:cubicBezTo>
                  <a:cubicBezTo>
                    <a:pt x="104028" y="0"/>
                    <a:pt x="124676" y="8495"/>
                    <a:pt x="140163" y="23981"/>
                  </a:cubicBezTo>
                  <a:cubicBezTo>
                    <a:pt x="153232" y="37050"/>
                    <a:pt x="161661" y="54301"/>
                    <a:pt x="163752" y="72597"/>
                  </a:cubicBezTo>
                  <a:cubicBezTo>
                    <a:pt x="163882" y="73708"/>
                    <a:pt x="163556" y="74819"/>
                    <a:pt x="162837" y="75668"/>
                  </a:cubicBezTo>
                  <a:cubicBezTo>
                    <a:pt x="162184" y="76583"/>
                    <a:pt x="161204" y="77106"/>
                    <a:pt x="160093" y="77237"/>
                  </a:cubicBezTo>
                  <a:cubicBezTo>
                    <a:pt x="159897" y="77237"/>
                    <a:pt x="159766" y="77302"/>
                    <a:pt x="159570" y="7730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46D46C7F-7D4C-44D5-A78E-936B809FD45D}"/>
                </a:ext>
              </a:extLst>
            </p:cNvPr>
            <p:cNvSpPr/>
            <p:nvPr/>
          </p:nvSpPr>
          <p:spPr>
            <a:xfrm>
              <a:off x="3353973" y="3664543"/>
              <a:ext cx="117619" cy="45741"/>
            </a:xfrm>
            <a:custGeom>
              <a:avLst/>
              <a:gdLst>
                <a:gd name="connsiteX0" fmla="*/ 61554 w 117619"/>
                <a:gd name="connsiteY0" fmla="*/ 46917 h 45740"/>
                <a:gd name="connsiteX1" fmla="*/ 28229 w 117619"/>
                <a:gd name="connsiteY1" fmla="*/ 41885 h 45740"/>
                <a:gd name="connsiteX2" fmla="*/ 4117 w 117619"/>
                <a:gd name="connsiteY2" fmla="*/ 30385 h 45740"/>
                <a:gd name="connsiteX3" fmla="*/ 0 w 117619"/>
                <a:gd name="connsiteY3" fmla="*/ 27510 h 45740"/>
                <a:gd name="connsiteX4" fmla="*/ 3594 w 117619"/>
                <a:gd name="connsiteY4" fmla="*/ 23981 h 45740"/>
                <a:gd name="connsiteX5" fmla="*/ 61554 w 117619"/>
                <a:gd name="connsiteY5" fmla="*/ 0 h 45740"/>
                <a:gd name="connsiteX6" fmla="*/ 94030 w 117619"/>
                <a:gd name="connsiteY6" fmla="*/ 6665 h 45740"/>
                <a:gd name="connsiteX7" fmla="*/ 96252 w 117619"/>
                <a:gd name="connsiteY7" fmla="*/ 12154 h 45740"/>
                <a:gd name="connsiteX8" fmla="*/ 90763 w 117619"/>
                <a:gd name="connsiteY8" fmla="*/ 14376 h 45740"/>
                <a:gd name="connsiteX9" fmla="*/ 61554 w 117619"/>
                <a:gd name="connsiteY9" fmla="*/ 8364 h 45740"/>
                <a:gd name="connsiteX10" fmla="*/ 13330 w 117619"/>
                <a:gd name="connsiteY10" fmla="*/ 26334 h 45740"/>
                <a:gd name="connsiteX11" fmla="*/ 30712 w 117619"/>
                <a:gd name="connsiteY11" fmla="*/ 33914 h 45740"/>
                <a:gd name="connsiteX12" fmla="*/ 92396 w 117619"/>
                <a:gd name="connsiteY12" fmla="*/ 33979 h 45740"/>
                <a:gd name="connsiteX13" fmla="*/ 109974 w 117619"/>
                <a:gd name="connsiteY13" fmla="*/ 26203 h 45740"/>
                <a:gd name="connsiteX14" fmla="*/ 110366 w 117619"/>
                <a:gd name="connsiteY14" fmla="*/ 21172 h 45740"/>
                <a:gd name="connsiteX15" fmla="*/ 116247 w 117619"/>
                <a:gd name="connsiteY15" fmla="*/ 20845 h 45740"/>
                <a:gd name="connsiteX16" fmla="*/ 119580 w 117619"/>
                <a:gd name="connsiteY16" fmla="*/ 23981 h 45740"/>
                <a:gd name="connsiteX17" fmla="*/ 123173 w 117619"/>
                <a:gd name="connsiteY17" fmla="*/ 27510 h 45740"/>
                <a:gd name="connsiteX18" fmla="*/ 118991 w 117619"/>
                <a:gd name="connsiteY18" fmla="*/ 30385 h 45740"/>
                <a:gd name="connsiteX19" fmla="*/ 94945 w 117619"/>
                <a:gd name="connsiteY19" fmla="*/ 41951 h 45740"/>
                <a:gd name="connsiteX20" fmla="*/ 61554 w 117619"/>
                <a:gd name="connsiteY20" fmla="*/ 46917 h 45740"/>
                <a:gd name="connsiteX21" fmla="*/ 103505 w 117619"/>
                <a:gd name="connsiteY21" fmla="*/ 20583 h 45740"/>
                <a:gd name="connsiteX22" fmla="*/ 101218 w 117619"/>
                <a:gd name="connsiteY22" fmla="*/ 19865 h 45740"/>
                <a:gd name="connsiteX23" fmla="*/ 100303 w 117619"/>
                <a:gd name="connsiteY23" fmla="*/ 19277 h 45740"/>
                <a:gd name="connsiteX24" fmla="*/ 100499 w 117619"/>
                <a:gd name="connsiteY24" fmla="*/ 19277 h 45740"/>
                <a:gd name="connsiteX25" fmla="*/ 99388 w 117619"/>
                <a:gd name="connsiteY25" fmla="*/ 17316 h 45740"/>
                <a:gd name="connsiteX26" fmla="*/ 99976 w 117619"/>
                <a:gd name="connsiteY26" fmla="*/ 14114 h 45740"/>
                <a:gd name="connsiteX27" fmla="*/ 105726 w 117619"/>
                <a:gd name="connsiteY27" fmla="*/ 12873 h 45740"/>
                <a:gd name="connsiteX28" fmla="*/ 107033 w 117619"/>
                <a:gd name="connsiteY28" fmla="*/ 18623 h 45740"/>
                <a:gd name="connsiteX29" fmla="*/ 103505 w 117619"/>
                <a:gd name="connsiteY29" fmla="*/ 20583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7619" h="45740">
                  <a:moveTo>
                    <a:pt x="61554" y="46917"/>
                  </a:moveTo>
                  <a:cubicBezTo>
                    <a:pt x="49923" y="46917"/>
                    <a:pt x="38684" y="45218"/>
                    <a:pt x="28229" y="41885"/>
                  </a:cubicBezTo>
                  <a:cubicBezTo>
                    <a:pt x="19342" y="39141"/>
                    <a:pt x="11239" y="35220"/>
                    <a:pt x="4117" y="30385"/>
                  </a:cubicBezTo>
                  <a:lnTo>
                    <a:pt x="0" y="27510"/>
                  </a:lnTo>
                  <a:lnTo>
                    <a:pt x="3594" y="23981"/>
                  </a:lnTo>
                  <a:cubicBezTo>
                    <a:pt x="19081" y="8495"/>
                    <a:pt x="39664" y="0"/>
                    <a:pt x="61554" y="0"/>
                  </a:cubicBezTo>
                  <a:cubicBezTo>
                    <a:pt x="72793" y="0"/>
                    <a:pt x="83771" y="2222"/>
                    <a:pt x="94030" y="6665"/>
                  </a:cubicBezTo>
                  <a:cubicBezTo>
                    <a:pt x="96186" y="7580"/>
                    <a:pt x="97166" y="10063"/>
                    <a:pt x="96252" y="12154"/>
                  </a:cubicBezTo>
                  <a:cubicBezTo>
                    <a:pt x="95337" y="14245"/>
                    <a:pt x="92788" y="15225"/>
                    <a:pt x="90763" y="14376"/>
                  </a:cubicBezTo>
                  <a:cubicBezTo>
                    <a:pt x="81484" y="10390"/>
                    <a:pt x="71682" y="8364"/>
                    <a:pt x="61554" y="8364"/>
                  </a:cubicBezTo>
                  <a:cubicBezTo>
                    <a:pt x="43846" y="8364"/>
                    <a:pt x="26726" y="14702"/>
                    <a:pt x="13330" y="26334"/>
                  </a:cubicBezTo>
                  <a:cubicBezTo>
                    <a:pt x="18558" y="29405"/>
                    <a:pt x="24439" y="31953"/>
                    <a:pt x="30712" y="33914"/>
                  </a:cubicBezTo>
                  <a:cubicBezTo>
                    <a:pt x="50053" y="40056"/>
                    <a:pt x="72924" y="40056"/>
                    <a:pt x="92396" y="33979"/>
                  </a:cubicBezTo>
                  <a:cubicBezTo>
                    <a:pt x="98735" y="31953"/>
                    <a:pt x="104616" y="29340"/>
                    <a:pt x="109974" y="26203"/>
                  </a:cubicBezTo>
                  <a:cubicBezTo>
                    <a:pt x="108928" y="24635"/>
                    <a:pt x="109059" y="22609"/>
                    <a:pt x="110366" y="21172"/>
                  </a:cubicBezTo>
                  <a:cubicBezTo>
                    <a:pt x="111804" y="19538"/>
                    <a:pt x="114613" y="19342"/>
                    <a:pt x="116247" y="20845"/>
                  </a:cubicBezTo>
                  <a:cubicBezTo>
                    <a:pt x="117227" y="21694"/>
                    <a:pt x="118273" y="22674"/>
                    <a:pt x="119580" y="23981"/>
                  </a:cubicBezTo>
                  <a:lnTo>
                    <a:pt x="123173" y="27510"/>
                  </a:lnTo>
                  <a:lnTo>
                    <a:pt x="118991" y="30385"/>
                  </a:lnTo>
                  <a:cubicBezTo>
                    <a:pt x="111934" y="35220"/>
                    <a:pt x="103832" y="39141"/>
                    <a:pt x="94945" y="41951"/>
                  </a:cubicBezTo>
                  <a:cubicBezTo>
                    <a:pt x="84424" y="45218"/>
                    <a:pt x="73185" y="46917"/>
                    <a:pt x="61554" y="46917"/>
                  </a:cubicBezTo>
                  <a:close/>
                  <a:moveTo>
                    <a:pt x="103505" y="20583"/>
                  </a:moveTo>
                  <a:cubicBezTo>
                    <a:pt x="102655" y="20583"/>
                    <a:pt x="101871" y="20322"/>
                    <a:pt x="101218" y="19865"/>
                  </a:cubicBezTo>
                  <a:lnTo>
                    <a:pt x="100303" y="19277"/>
                  </a:lnTo>
                  <a:lnTo>
                    <a:pt x="100499" y="19277"/>
                  </a:lnTo>
                  <a:cubicBezTo>
                    <a:pt x="99976" y="18754"/>
                    <a:pt x="99584" y="18035"/>
                    <a:pt x="99388" y="17316"/>
                  </a:cubicBezTo>
                  <a:cubicBezTo>
                    <a:pt x="99127" y="16205"/>
                    <a:pt x="99323" y="15094"/>
                    <a:pt x="99976" y="14114"/>
                  </a:cubicBezTo>
                  <a:cubicBezTo>
                    <a:pt x="101152" y="12219"/>
                    <a:pt x="103832" y="11631"/>
                    <a:pt x="105726" y="12873"/>
                  </a:cubicBezTo>
                  <a:cubicBezTo>
                    <a:pt x="107687" y="14114"/>
                    <a:pt x="108210" y="16663"/>
                    <a:pt x="107033" y="18623"/>
                  </a:cubicBezTo>
                  <a:cubicBezTo>
                    <a:pt x="106249" y="19865"/>
                    <a:pt x="104942" y="20583"/>
                    <a:pt x="103505" y="2058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C53C8569-7A87-4E9F-A535-6E0BD262C591}"/>
                </a:ext>
              </a:extLst>
            </p:cNvPr>
            <p:cNvSpPr/>
            <p:nvPr/>
          </p:nvSpPr>
          <p:spPr>
            <a:xfrm>
              <a:off x="3353973" y="3781908"/>
              <a:ext cx="117619" cy="45741"/>
            </a:xfrm>
            <a:custGeom>
              <a:avLst/>
              <a:gdLst>
                <a:gd name="connsiteX0" fmla="*/ 61554 w 117619"/>
                <a:gd name="connsiteY0" fmla="*/ 46911 h 45740"/>
                <a:gd name="connsiteX1" fmla="*/ 3529 w 117619"/>
                <a:gd name="connsiteY1" fmla="*/ 22929 h 45740"/>
                <a:gd name="connsiteX2" fmla="*/ 0 w 117619"/>
                <a:gd name="connsiteY2" fmla="*/ 19401 h 45740"/>
                <a:gd name="connsiteX3" fmla="*/ 4117 w 117619"/>
                <a:gd name="connsiteY3" fmla="*/ 16526 h 45740"/>
                <a:gd name="connsiteX4" fmla="*/ 28163 w 117619"/>
                <a:gd name="connsiteY4" fmla="*/ 4960 h 45740"/>
                <a:gd name="connsiteX5" fmla="*/ 91024 w 117619"/>
                <a:gd name="connsiteY5" fmla="*/ 3849 h 45740"/>
                <a:gd name="connsiteX6" fmla="*/ 93965 w 117619"/>
                <a:gd name="connsiteY6" fmla="*/ 8946 h 45740"/>
                <a:gd name="connsiteX7" fmla="*/ 88868 w 117619"/>
                <a:gd name="connsiteY7" fmla="*/ 11886 h 45740"/>
                <a:gd name="connsiteX8" fmla="*/ 30712 w 117619"/>
                <a:gd name="connsiteY8" fmla="*/ 12997 h 45740"/>
                <a:gd name="connsiteX9" fmla="*/ 13330 w 117619"/>
                <a:gd name="connsiteY9" fmla="*/ 20577 h 45740"/>
                <a:gd name="connsiteX10" fmla="*/ 61554 w 117619"/>
                <a:gd name="connsiteY10" fmla="*/ 38546 h 45740"/>
                <a:gd name="connsiteX11" fmla="*/ 109909 w 117619"/>
                <a:gd name="connsiteY11" fmla="*/ 20446 h 45740"/>
                <a:gd name="connsiteX12" fmla="*/ 109386 w 117619"/>
                <a:gd name="connsiteY12" fmla="*/ 15415 h 45740"/>
                <a:gd name="connsiteX13" fmla="*/ 115136 w 117619"/>
                <a:gd name="connsiteY13" fmla="*/ 14043 h 45740"/>
                <a:gd name="connsiteX14" fmla="*/ 118991 w 117619"/>
                <a:gd name="connsiteY14" fmla="*/ 16526 h 45740"/>
                <a:gd name="connsiteX15" fmla="*/ 123108 w 117619"/>
                <a:gd name="connsiteY15" fmla="*/ 19401 h 45740"/>
                <a:gd name="connsiteX16" fmla="*/ 119580 w 117619"/>
                <a:gd name="connsiteY16" fmla="*/ 22929 h 45740"/>
                <a:gd name="connsiteX17" fmla="*/ 61554 w 117619"/>
                <a:gd name="connsiteY17" fmla="*/ 46911 h 45740"/>
                <a:gd name="connsiteX18" fmla="*/ 101806 w 117619"/>
                <a:gd name="connsiteY18" fmla="*/ 16134 h 45740"/>
                <a:gd name="connsiteX19" fmla="*/ 100172 w 117619"/>
                <a:gd name="connsiteY19" fmla="*/ 15807 h 45740"/>
                <a:gd name="connsiteX20" fmla="*/ 97950 w 117619"/>
                <a:gd name="connsiteY20" fmla="*/ 10318 h 45740"/>
                <a:gd name="connsiteX21" fmla="*/ 102982 w 117619"/>
                <a:gd name="connsiteY21" fmla="*/ 7900 h 45740"/>
                <a:gd name="connsiteX22" fmla="*/ 102982 w 117619"/>
                <a:gd name="connsiteY22" fmla="*/ 7900 h 45740"/>
                <a:gd name="connsiteX23" fmla="*/ 103440 w 117619"/>
                <a:gd name="connsiteY23" fmla="*/ 8031 h 45740"/>
                <a:gd name="connsiteX24" fmla="*/ 105661 w 117619"/>
                <a:gd name="connsiteY24" fmla="*/ 13585 h 45740"/>
                <a:gd name="connsiteX25" fmla="*/ 101806 w 117619"/>
                <a:gd name="connsiteY25" fmla="*/ 16134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7619" h="45740">
                  <a:moveTo>
                    <a:pt x="61554" y="46911"/>
                  </a:moveTo>
                  <a:cubicBezTo>
                    <a:pt x="39729" y="46911"/>
                    <a:pt x="19081" y="38416"/>
                    <a:pt x="3529" y="22929"/>
                  </a:cubicBezTo>
                  <a:lnTo>
                    <a:pt x="0" y="19401"/>
                  </a:lnTo>
                  <a:lnTo>
                    <a:pt x="4117" y="16526"/>
                  </a:lnTo>
                  <a:cubicBezTo>
                    <a:pt x="11109" y="11690"/>
                    <a:pt x="19211" y="7835"/>
                    <a:pt x="28163" y="4960"/>
                  </a:cubicBezTo>
                  <a:cubicBezTo>
                    <a:pt x="47897" y="-1248"/>
                    <a:pt x="70833" y="-1640"/>
                    <a:pt x="91024" y="3849"/>
                  </a:cubicBezTo>
                  <a:cubicBezTo>
                    <a:pt x="93246" y="4437"/>
                    <a:pt x="94553" y="6724"/>
                    <a:pt x="93965" y="8946"/>
                  </a:cubicBezTo>
                  <a:cubicBezTo>
                    <a:pt x="93377" y="11167"/>
                    <a:pt x="91024" y="12540"/>
                    <a:pt x="88868" y="11886"/>
                  </a:cubicBezTo>
                  <a:cubicBezTo>
                    <a:pt x="70245" y="6855"/>
                    <a:pt x="48943" y="7181"/>
                    <a:pt x="30712" y="12997"/>
                  </a:cubicBezTo>
                  <a:cubicBezTo>
                    <a:pt x="24373" y="14957"/>
                    <a:pt x="18558" y="17506"/>
                    <a:pt x="13330" y="20577"/>
                  </a:cubicBezTo>
                  <a:cubicBezTo>
                    <a:pt x="26726" y="32208"/>
                    <a:pt x="43846" y="38546"/>
                    <a:pt x="61554" y="38546"/>
                  </a:cubicBezTo>
                  <a:cubicBezTo>
                    <a:pt x="79328" y="38546"/>
                    <a:pt x="96513" y="32143"/>
                    <a:pt x="109909" y="20446"/>
                  </a:cubicBezTo>
                  <a:cubicBezTo>
                    <a:pt x="108667" y="19139"/>
                    <a:pt x="108406" y="17048"/>
                    <a:pt x="109386" y="15415"/>
                  </a:cubicBezTo>
                  <a:cubicBezTo>
                    <a:pt x="110562" y="13520"/>
                    <a:pt x="113241" y="12866"/>
                    <a:pt x="115136" y="14043"/>
                  </a:cubicBezTo>
                  <a:cubicBezTo>
                    <a:pt x="116770" y="15023"/>
                    <a:pt x="117946" y="15807"/>
                    <a:pt x="118991" y="16526"/>
                  </a:cubicBezTo>
                  <a:lnTo>
                    <a:pt x="123108" y="19401"/>
                  </a:lnTo>
                  <a:lnTo>
                    <a:pt x="119580" y="22929"/>
                  </a:lnTo>
                  <a:cubicBezTo>
                    <a:pt x="104028" y="38416"/>
                    <a:pt x="83444" y="46911"/>
                    <a:pt x="61554" y="46911"/>
                  </a:cubicBezTo>
                  <a:close/>
                  <a:moveTo>
                    <a:pt x="101806" y="16134"/>
                  </a:moveTo>
                  <a:cubicBezTo>
                    <a:pt x="101218" y="16134"/>
                    <a:pt x="100695" y="16003"/>
                    <a:pt x="100172" y="15807"/>
                  </a:cubicBezTo>
                  <a:cubicBezTo>
                    <a:pt x="98081" y="14892"/>
                    <a:pt x="97036" y="12409"/>
                    <a:pt x="97950" y="10318"/>
                  </a:cubicBezTo>
                  <a:cubicBezTo>
                    <a:pt x="98735" y="8423"/>
                    <a:pt x="100956" y="7377"/>
                    <a:pt x="102982" y="7900"/>
                  </a:cubicBezTo>
                  <a:lnTo>
                    <a:pt x="102982" y="7900"/>
                  </a:lnTo>
                  <a:lnTo>
                    <a:pt x="103440" y="8031"/>
                  </a:lnTo>
                  <a:cubicBezTo>
                    <a:pt x="105530" y="8946"/>
                    <a:pt x="106576" y="11429"/>
                    <a:pt x="105661" y="13585"/>
                  </a:cubicBezTo>
                  <a:cubicBezTo>
                    <a:pt x="105008" y="15088"/>
                    <a:pt x="103505" y="16134"/>
                    <a:pt x="101806" y="1613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92DC4DF1-ADE8-4720-8AE1-C3B34EB95BF1}"/>
                </a:ext>
              </a:extLst>
            </p:cNvPr>
            <p:cNvSpPr/>
            <p:nvPr/>
          </p:nvSpPr>
          <p:spPr>
            <a:xfrm>
              <a:off x="3372335" y="3664543"/>
              <a:ext cx="84947" cy="163360"/>
            </a:xfrm>
            <a:custGeom>
              <a:avLst/>
              <a:gdLst>
                <a:gd name="connsiteX0" fmla="*/ 43192 w 84947"/>
                <a:gd name="connsiteY0" fmla="*/ 164275 h 163359"/>
                <a:gd name="connsiteX1" fmla="*/ 43192 w 84947"/>
                <a:gd name="connsiteY1" fmla="*/ 164275 h 163359"/>
                <a:gd name="connsiteX2" fmla="*/ 11827 w 84947"/>
                <a:gd name="connsiteY2" fmla="*/ 139183 h 163359"/>
                <a:gd name="connsiteX3" fmla="*/ 0 w 84947"/>
                <a:gd name="connsiteY3" fmla="*/ 82137 h 163359"/>
                <a:gd name="connsiteX4" fmla="*/ 1372 w 84947"/>
                <a:gd name="connsiteY4" fmla="*/ 61423 h 163359"/>
                <a:gd name="connsiteX5" fmla="*/ 6077 w 84947"/>
                <a:gd name="connsiteY5" fmla="*/ 57829 h 163359"/>
                <a:gd name="connsiteX6" fmla="*/ 9671 w 84947"/>
                <a:gd name="connsiteY6" fmla="*/ 62534 h 163359"/>
                <a:gd name="connsiteX7" fmla="*/ 8429 w 84947"/>
                <a:gd name="connsiteY7" fmla="*/ 82137 h 163359"/>
                <a:gd name="connsiteX8" fmla="*/ 19407 w 84947"/>
                <a:gd name="connsiteY8" fmla="*/ 135393 h 163359"/>
                <a:gd name="connsiteX9" fmla="*/ 43062 w 84947"/>
                <a:gd name="connsiteY9" fmla="*/ 155911 h 163359"/>
                <a:gd name="connsiteX10" fmla="*/ 43388 w 84947"/>
                <a:gd name="connsiteY10" fmla="*/ 155911 h 163359"/>
                <a:gd name="connsiteX11" fmla="*/ 67043 w 84947"/>
                <a:gd name="connsiteY11" fmla="*/ 135393 h 163359"/>
                <a:gd name="connsiteX12" fmla="*/ 78021 w 84947"/>
                <a:gd name="connsiteY12" fmla="*/ 82137 h 163359"/>
                <a:gd name="connsiteX13" fmla="*/ 67043 w 84947"/>
                <a:gd name="connsiteY13" fmla="*/ 28882 h 163359"/>
                <a:gd name="connsiteX14" fmla="*/ 43388 w 84947"/>
                <a:gd name="connsiteY14" fmla="*/ 8364 h 163359"/>
                <a:gd name="connsiteX15" fmla="*/ 43192 w 84947"/>
                <a:gd name="connsiteY15" fmla="*/ 8364 h 163359"/>
                <a:gd name="connsiteX16" fmla="*/ 34371 w 84947"/>
                <a:gd name="connsiteY16" fmla="*/ 10913 h 163359"/>
                <a:gd name="connsiteX17" fmla="*/ 28621 w 84947"/>
                <a:gd name="connsiteY17" fmla="*/ 9410 h 163359"/>
                <a:gd name="connsiteX18" fmla="*/ 30124 w 84947"/>
                <a:gd name="connsiteY18" fmla="*/ 3659 h 163359"/>
                <a:gd name="connsiteX19" fmla="*/ 43192 w 84947"/>
                <a:gd name="connsiteY19" fmla="*/ 0 h 163359"/>
                <a:gd name="connsiteX20" fmla="*/ 74557 w 84947"/>
                <a:gd name="connsiteY20" fmla="*/ 25027 h 163359"/>
                <a:gd name="connsiteX21" fmla="*/ 86385 w 84947"/>
                <a:gd name="connsiteY21" fmla="*/ 82137 h 163359"/>
                <a:gd name="connsiteX22" fmla="*/ 74557 w 84947"/>
                <a:gd name="connsiteY22" fmla="*/ 139183 h 163359"/>
                <a:gd name="connsiteX23" fmla="*/ 43192 w 84947"/>
                <a:gd name="connsiteY23" fmla="*/ 164275 h 163359"/>
                <a:gd name="connsiteX24" fmla="*/ 43192 w 84947"/>
                <a:gd name="connsiteY24" fmla="*/ 164275 h 163359"/>
                <a:gd name="connsiteX25" fmla="*/ 7711 w 84947"/>
                <a:gd name="connsiteY25" fmla="*/ 53844 h 163359"/>
                <a:gd name="connsiteX26" fmla="*/ 6796 w 84947"/>
                <a:gd name="connsiteY26" fmla="*/ 53713 h 163359"/>
                <a:gd name="connsiteX27" fmla="*/ 4182 w 84947"/>
                <a:gd name="connsiteY27" fmla="*/ 51883 h 163359"/>
                <a:gd name="connsiteX28" fmla="*/ 3659 w 84947"/>
                <a:gd name="connsiteY28" fmla="*/ 48747 h 163359"/>
                <a:gd name="connsiteX29" fmla="*/ 8691 w 84947"/>
                <a:gd name="connsiteY29" fmla="*/ 45610 h 163359"/>
                <a:gd name="connsiteX30" fmla="*/ 11827 w 84947"/>
                <a:gd name="connsiteY30" fmla="*/ 50576 h 163359"/>
                <a:gd name="connsiteX31" fmla="*/ 7711 w 84947"/>
                <a:gd name="connsiteY31" fmla="*/ 53844 h 163359"/>
                <a:gd name="connsiteX32" fmla="*/ 11174 w 84947"/>
                <a:gd name="connsiteY32" fmla="*/ 41755 h 163359"/>
                <a:gd name="connsiteX33" fmla="*/ 9802 w 84947"/>
                <a:gd name="connsiteY33" fmla="*/ 41559 h 163359"/>
                <a:gd name="connsiteX34" fmla="*/ 7449 w 84947"/>
                <a:gd name="connsiteY34" fmla="*/ 39402 h 163359"/>
                <a:gd name="connsiteX35" fmla="*/ 7253 w 84947"/>
                <a:gd name="connsiteY35" fmla="*/ 36266 h 163359"/>
                <a:gd name="connsiteX36" fmla="*/ 19669 w 84947"/>
                <a:gd name="connsiteY36" fmla="*/ 12873 h 163359"/>
                <a:gd name="connsiteX37" fmla="*/ 25549 w 84947"/>
                <a:gd name="connsiteY37" fmla="*/ 12285 h 163359"/>
                <a:gd name="connsiteX38" fmla="*/ 26138 w 84947"/>
                <a:gd name="connsiteY38" fmla="*/ 18231 h 163359"/>
                <a:gd name="connsiteX39" fmla="*/ 15160 w 84947"/>
                <a:gd name="connsiteY39" fmla="*/ 39010 h 163359"/>
                <a:gd name="connsiteX40" fmla="*/ 11174 w 84947"/>
                <a:gd name="connsiteY40" fmla="*/ 41755 h 16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4947" h="163359">
                  <a:moveTo>
                    <a:pt x="43192" y="164275"/>
                  </a:moveTo>
                  <a:lnTo>
                    <a:pt x="43192" y="164275"/>
                  </a:lnTo>
                  <a:cubicBezTo>
                    <a:pt x="30646" y="163817"/>
                    <a:pt x="19799" y="155127"/>
                    <a:pt x="11827" y="139183"/>
                  </a:cubicBezTo>
                  <a:cubicBezTo>
                    <a:pt x="4378" y="124284"/>
                    <a:pt x="196" y="104028"/>
                    <a:pt x="0" y="82137"/>
                  </a:cubicBezTo>
                  <a:cubicBezTo>
                    <a:pt x="0" y="75276"/>
                    <a:pt x="457" y="68284"/>
                    <a:pt x="1372" y="61423"/>
                  </a:cubicBezTo>
                  <a:cubicBezTo>
                    <a:pt x="1699" y="59202"/>
                    <a:pt x="3725" y="57568"/>
                    <a:pt x="6077" y="57829"/>
                  </a:cubicBezTo>
                  <a:cubicBezTo>
                    <a:pt x="8364" y="58156"/>
                    <a:pt x="9998" y="60247"/>
                    <a:pt x="9671" y="62534"/>
                  </a:cubicBezTo>
                  <a:cubicBezTo>
                    <a:pt x="8821" y="68807"/>
                    <a:pt x="8429" y="75407"/>
                    <a:pt x="8429" y="82137"/>
                  </a:cubicBezTo>
                  <a:cubicBezTo>
                    <a:pt x="8364" y="102067"/>
                    <a:pt x="12415" y="121474"/>
                    <a:pt x="19407" y="135393"/>
                  </a:cubicBezTo>
                  <a:cubicBezTo>
                    <a:pt x="25876" y="148461"/>
                    <a:pt x="34502" y="155911"/>
                    <a:pt x="43062" y="155911"/>
                  </a:cubicBezTo>
                  <a:lnTo>
                    <a:pt x="43388" y="155911"/>
                  </a:lnTo>
                  <a:cubicBezTo>
                    <a:pt x="51883" y="155911"/>
                    <a:pt x="60509" y="148461"/>
                    <a:pt x="67043" y="135393"/>
                  </a:cubicBezTo>
                  <a:cubicBezTo>
                    <a:pt x="74035" y="121409"/>
                    <a:pt x="78021" y="102002"/>
                    <a:pt x="78021" y="82137"/>
                  </a:cubicBezTo>
                  <a:cubicBezTo>
                    <a:pt x="78021" y="62273"/>
                    <a:pt x="74035" y="42800"/>
                    <a:pt x="67043" y="28882"/>
                  </a:cubicBezTo>
                  <a:cubicBezTo>
                    <a:pt x="60509" y="15813"/>
                    <a:pt x="51883" y="8364"/>
                    <a:pt x="43388" y="8364"/>
                  </a:cubicBezTo>
                  <a:lnTo>
                    <a:pt x="43192" y="8364"/>
                  </a:lnTo>
                  <a:cubicBezTo>
                    <a:pt x="40186" y="8364"/>
                    <a:pt x="37312" y="9148"/>
                    <a:pt x="34371" y="10913"/>
                  </a:cubicBezTo>
                  <a:cubicBezTo>
                    <a:pt x="32411" y="12023"/>
                    <a:pt x="29732" y="11305"/>
                    <a:pt x="28621" y="9410"/>
                  </a:cubicBezTo>
                  <a:cubicBezTo>
                    <a:pt x="27445" y="7449"/>
                    <a:pt x="28163" y="4836"/>
                    <a:pt x="30124" y="3659"/>
                  </a:cubicBezTo>
                  <a:cubicBezTo>
                    <a:pt x="34306" y="1242"/>
                    <a:pt x="38749" y="0"/>
                    <a:pt x="43192" y="0"/>
                  </a:cubicBezTo>
                  <a:cubicBezTo>
                    <a:pt x="55804" y="457"/>
                    <a:pt x="66651" y="9148"/>
                    <a:pt x="74557" y="25027"/>
                  </a:cubicBezTo>
                  <a:cubicBezTo>
                    <a:pt x="82007" y="39990"/>
                    <a:pt x="86189" y="60247"/>
                    <a:pt x="86385" y="82137"/>
                  </a:cubicBezTo>
                  <a:cubicBezTo>
                    <a:pt x="86189" y="104028"/>
                    <a:pt x="82007" y="124284"/>
                    <a:pt x="74557" y="139183"/>
                  </a:cubicBezTo>
                  <a:cubicBezTo>
                    <a:pt x="66651" y="155127"/>
                    <a:pt x="55804" y="163817"/>
                    <a:pt x="43192" y="164275"/>
                  </a:cubicBezTo>
                  <a:lnTo>
                    <a:pt x="43192" y="164275"/>
                  </a:lnTo>
                  <a:close/>
                  <a:moveTo>
                    <a:pt x="7711" y="53844"/>
                  </a:moveTo>
                  <a:cubicBezTo>
                    <a:pt x="7449" y="53844"/>
                    <a:pt x="7122" y="53844"/>
                    <a:pt x="6796" y="53713"/>
                  </a:cubicBezTo>
                  <a:cubicBezTo>
                    <a:pt x="5685" y="53517"/>
                    <a:pt x="4770" y="52798"/>
                    <a:pt x="4182" y="51883"/>
                  </a:cubicBezTo>
                  <a:cubicBezTo>
                    <a:pt x="3594" y="50903"/>
                    <a:pt x="3398" y="49792"/>
                    <a:pt x="3659" y="48747"/>
                  </a:cubicBezTo>
                  <a:cubicBezTo>
                    <a:pt x="4182" y="46525"/>
                    <a:pt x="6404" y="45087"/>
                    <a:pt x="8691" y="45610"/>
                  </a:cubicBezTo>
                  <a:cubicBezTo>
                    <a:pt x="10913" y="46068"/>
                    <a:pt x="12350" y="48355"/>
                    <a:pt x="11827" y="50576"/>
                  </a:cubicBezTo>
                  <a:cubicBezTo>
                    <a:pt x="11370" y="52537"/>
                    <a:pt x="9736" y="53844"/>
                    <a:pt x="7711" y="53844"/>
                  </a:cubicBezTo>
                  <a:close/>
                  <a:moveTo>
                    <a:pt x="11174" y="41755"/>
                  </a:moveTo>
                  <a:cubicBezTo>
                    <a:pt x="10716" y="41755"/>
                    <a:pt x="10259" y="41689"/>
                    <a:pt x="9802" y="41559"/>
                  </a:cubicBezTo>
                  <a:cubicBezTo>
                    <a:pt x="8756" y="41167"/>
                    <a:pt x="7907" y="40448"/>
                    <a:pt x="7449" y="39402"/>
                  </a:cubicBezTo>
                  <a:cubicBezTo>
                    <a:pt x="6926" y="38422"/>
                    <a:pt x="6861" y="37312"/>
                    <a:pt x="7253" y="36266"/>
                  </a:cubicBezTo>
                  <a:cubicBezTo>
                    <a:pt x="10520" y="26856"/>
                    <a:pt x="14702" y="18950"/>
                    <a:pt x="19669" y="12873"/>
                  </a:cubicBezTo>
                  <a:cubicBezTo>
                    <a:pt x="21106" y="11174"/>
                    <a:pt x="23850" y="10913"/>
                    <a:pt x="25549" y="12285"/>
                  </a:cubicBezTo>
                  <a:cubicBezTo>
                    <a:pt x="27314" y="13788"/>
                    <a:pt x="27575" y="16401"/>
                    <a:pt x="26138" y="18231"/>
                  </a:cubicBezTo>
                  <a:cubicBezTo>
                    <a:pt x="21890" y="23393"/>
                    <a:pt x="18100" y="30581"/>
                    <a:pt x="15160" y="39010"/>
                  </a:cubicBezTo>
                  <a:cubicBezTo>
                    <a:pt x="14572" y="40644"/>
                    <a:pt x="13004" y="41755"/>
                    <a:pt x="11174" y="4175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7A304BC-FB7A-403E-BC96-CF4C9BC8001A}"/>
                </a:ext>
              </a:extLst>
            </p:cNvPr>
            <p:cNvSpPr/>
            <p:nvPr/>
          </p:nvSpPr>
          <p:spPr>
            <a:xfrm>
              <a:off x="3411345" y="3664543"/>
              <a:ext cx="6534" cy="163360"/>
            </a:xfrm>
            <a:custGeom>
              <a:avLst/>
              <a:gdLst>
                <a:gd name="connsiteX0" fmla="*/ 4182 w 6534"/>
                <a:gd name="connsiteY0" fmla="*/ 164275 h 163359"/>
                <a:gd name="connsiteX1" fmla="*/ 0 w 6534"/>
                <a:gd name="connsiteY1" fmla="*/ 160093 h 163359"/>
                <a:gd name="connsiteX2" fmla="*/ 0 w 6534"/>
                <a:gd name="connsiteY2" fmla="*/ 4182 h 163359"/>
                <a:gd name="connsiteX3" fmla="*/ 4182 w 6534"/>
                <a:gd name="connsiteY3" fmla="*/ 0 h 163359"/>
                <a:gd name="connsiteX4" fmla="*/ 8364 w 6534"/>
                <a:gd name="connsiteY4" fmla="*/ 4182 h 163359"/>
                <a:gd name="connsiteX5" fmla="*/ 8364 w 6534"/>
                <a:gd name="connsiteY5" fmla="*/ 160093 h 163359"/>
                <a:gd name="connsiteX6" fmla="*/ 4182 w 6534"/>
                <a:gd name="connsiteY6" fmla="*/ 164275 h 16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63359">
                  <a:moveTo>
                    <a:pt x="4182" y="164275"/>
                  </a:moveTo>
                  <a:cubicBezTo>
                    <a:pt x="1895" y="164275"/>
                    <a:pt x="0" y="162380"/>
                    <a:pt x="0" y="160093"/>
                  </a:cubicBezTo>
                  <a:lnTo>
                    <a:pt x="0" y="4182"/>
                  </a:lnTo>
                  <a:cubicBezTo>
                    <a:pt x="0" y="1830"/>
                    <a:pt x="1895" y="0"/>
                    <a:pt x="4182" y="0"/>
                  </a:cubicBezTo>
                  <a:cubicBezTo>
                    <a:pt x="6534" y="0"/>
                    <a:pt x="8364" y="1830"/>
                    <a:pt x="8364" y="4182"/>
                  </a:cubicBezTo>
                  <a:lnTo>
                    <a:pt x="8364" y="160093"/>
                  </a:lnTo>
                  <a:cubicBezTo>
                    <a:pt x="8364" y="162380"/>
                    <a:pt x="6534" y="164275"/>
                    <a:pt x="4182" y="16427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53B077BA-F35D-4DA0-BFEA-B7A7B960017A}"/>
                </a:ext>
              </a:extLst>
            </p:cNvPr>
            <p:cNvSpPr/>
            <p:nvPr/>
          </p:nvSpPr>
          <p:spPr>
            <a:xfrm>
              <a:off x="3333390" y="3742499"/>
              <a:ext cx="163360" cy="6534"/>
            </a:xfrm>
            <a:custGeom>
              <a:avLst/>
              <a:gdLst>
                <a:gd name="connsiteX0" fmla="*/ 160158 w 163359"/>
                <a:gd name="connsiteY0" fmla="*/ 8364 h 6534"/>
                <a:gd name="connsiteX1" fmla="*/ 4182 w 163359"/>
                <a:gd name="connsiteY1" fmla="*/ 8364 h 6534"/>
                <a:gd name="connsiteX2" fmla="*/ 0 w 163359"/>
                <a:gd name="connsiteY2" fmla="*/ 4182 h 6534"/>
                <a:gd name="connsiteX3" fmla="*/ 4182 w 163359"/>
                <a:gd name="connsiteY3" fmla="*/ 0 h 6534"/>
                <a:gd name="connsiteX4" fmla="*/ 160158 w 163359"/>
                <a:gd name="connsiteY4" fmla="*/ 0 h 6534"/>
                <a:gd name="connsiteX5" fmla="*/ 164275 w 163359"/>
                <a:gd name="connsiteY5" fmla="*/ 4182 h 6534"/>
                <a:gd name="connsiteX6" fmla="*/ 160158 w 163359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59" h="6534">
                  <a:moveTo>
                    <a:pt x="160158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60158" y="0"/>
                  </a:lnTo>
                  <a:cubicBezTo>
                    <a:pt x="162445" y="0"/>
                    <a:pt x="164275" y="1895"/>
                    <a:pt x="164275" y="4182"/>
                  </a:cubicBezTo>
                  <a:cubicBezTo>
                    <a:pt x="164275" y="6469"/>
                    <a:pt x="162445" y="8364"/>
                    <a:pt x="160158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36" name="Group 1735">
            <a:extLst>
              <a:ext uri="{FF2B5EF4-FFF2-40B4-BE49-F238E27FC236}">
                <a16:creationId xmlns:a16="http://schemas.microsoft.com/office/drawing/2014/main" id="{9B15CBEE-5B37-43EC-BAA6-89B9A891F23C}"/>
              </a:ext>
            </a:extLst>
          </p:cNvPr>
          <p:cNvGrpSpPr/>
          <p:nvPr/>
        </p:nvGrpSpPr>
        <p:grpSpPr>
          <a:xfrm>
            <a:off x="1075904" y="1445013"/>
            <a:ext cx="453208" cy="508316"/>
            <a:chOff x="1057984" y="1444549"/>
            <a:chExt cx="374552" cy="420095"/>
          </a:xfrm>
          <a:solidFill>
            <a:srgbClr val="FFFFFF"/>
          </a:solidFill>
        </p:grpSpPr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9D844CC4-1966-4673-B878-39C50F13D148}"/>
                </a:ext>
              </a:extLst>
            </p:cNvPr>
            <p:cNvSpPr/>
            <p:nvPr/>
          </p:nvSpPr>
          <p:spPr>
            <a:xfrm>
              <a:off x="1215332" y="1597192"/>
              <a:ext cx="111085" cy="111085"/>
            </a:xfrm>
            <a:custGeom>
              <a:avLst/>
              <a:gdLst>
                <a:gd name="connsiteX0" fmla="*/ 56457 w 111084"/>
                <a:gd name="connsiteY0" fmla="*/ 112914 h 111084"/>
                <a:gd name="connsiteX1" fmla="*/ 56457 w 111084"/>
                <a:gd name="connsiteY1" fmla="*/ 112914 h 111084"/>
                <a:gd name="connsiteX2" fmla="*/ 14833 w 111084"/>
                <a:gd name="connsiteY2" fmla="*/ 94683 h 111084"/>
                <a:gd name="connsiteX3" fmla="*/ 13722 w 111084"/>
                <a:gd name="connsiteY3" fmla="*/ 91612 h 111084"/>
                <a:gd name="connsiteX4" fmla="*/ 15094 w 111084"/>
                <a:gd name="connsiteY4" fmla="*/ 88737 h 111084"/>
                <a:gd name="connsiteX5" fmla="*/ 21041 w 111084"/>
                <a:gd name="connsiteY5" fmla="*/ 88998 h 111084"/>
                <a:gd name="connsiteX6" fmla="*/ 56457 w 111084"/>
                <a:gd name="connsiteY6" fmla="*/ 104550 h 111084"/>
                <a:gd name="connsiteX7" fmla="*/ 104550 w 111084"/>
                <a:gd name="connsiteY7" fmla="*/ 56457 h 111084"/>
                <a:gd name="connsiteX8" fmla="*/ 56457 w 111084"/>
                <a:gd name="connsiteY8" fmla="*/ 8364 h 111084"/>
                <a:gd name="connsiteX9" fmla="*/ 8364 w 111084"/>
                <a:gd name="connsiteY9" fmla="*/ 56457 h 111084"/>
                <a:gd name="connsiteX10" fmla="*/ 14310 w 111084"/>
                <a:gd name="connsiteY10" fmla="*/ 79654 h 111084"/>
                <a:gd name="connsiteX11" fmla="*/ 14376 w 111084"/>
                <a:gd name="connsiteY11" fmla="*/ 79785 h 111084"/>
                <a:gd name="connsiteX12" fmla="*/ 14376 w 111084"/>
                <a:gd name="connsiteY12" fmla="*/ 79850 h 111084"/>
                <a:gd name="connsiteX13" fmla="*/ 12611 w 111084"/>
                <a:gd name="connsiteY13" fmla="*/ 85339 h 111084"/>
                <a:gd name="connsiteX14" fmla="*/ 6926 w 111084"/>
                <a:gd name="connsiteY14" fmla="*/ 83706 h 111084"/>
                <a:gd name="connsiteX15" fmla="*/ 0 w 111084"/>
                <a:gd name="connsiteY15" fmla="*/ 56457 h 111084"/>
                <a:gd name="connsiteX16" fmla="*/ 56457 w 111084"/>
                <a:gd name="connsiteY16" fmla="*/ 0 h 111084"/>
                <a:gd name="connsiteX17" fmla="*/ 112914 w 111084"/>
                <a:gd name="connsiteY17" fmla="*/ 56457 h 111084"/>
                <a:gd name="connsiteX18" fmla="*/ 56457 w 111084"/>
                <a:gd name="connsiteY18" fmla="*/ 112914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1084" h="111084">
                  <a:moveTo>
                    <a:pt x="56457" y="112914"/>
                  </a:moveTo>
                  <a:lnTo>
                    <a:pt x="56457" y="112914"/>
                  </a:lnTo>
                  <a:cubicBezTo>
                    <a:pt x="40644" y="112914"/>
                    <a:pt x="25484" y="106249"/>
                    <a:pt x="14833" y="94683"/>
                  </a:cubicBezTo>
                  <a:cubicBezTo>
                    <a:pt x="14114" y="93834"/>
                    <a:pt x="13722" y="92723"/>
                    <a:pt x="13722" y="91612"/>
                  </a:cubicBezTo>
                  <a:cubicBezTo>
                    <a:pt x="13788" y="90501"/>
                    <a:pt x="14245" y="89521"/>
                    <a:pt x="15094" y="88737"/>
                  </a:cubicBezTo>
                  <a:cubicBezTo>
                    <a:pt x="16728" y="87234"/>
                    <a:pt x="19472" y="87365"/>
                    <a:pt x="21041" y="88998"/>
                  </a:cubicBezTo>
                  <a:cubicBezTo>
                    <a:pt x="30124" y="98865"/>
                    <a:pt x="42996" y="104550"/>
                    <a:pt x="56457" y="104550"/>
                  </a:cubicBezTo>
                  <a:cubicBezTo>
                    <a:pt x="82921" y="104550"/>
                    <a:pt x="104485" y="82921"/>
                    <a:pt x="104550" y="56457"/>
                  </a:cubicBezTo>
                  <a:cubicBezTo>
                    <a:pt x="104485" y="29993"/>
                    <a:pt x="82921" y="8429"/>
                    <a:pt x="56457" y="8364"/>
                  </a:cubicBezTo>
                  <a:cubicBezTo>
                    <a:pt x="29993" y="8429"/>
                    <a:pt x="8429" y="29993"/>
                    <a:pt x="8364" y="56457"/>
                  </a:cubicBezTo>
                  <a:cubicBezTo>
                    <a:pt x="8364" y="64625"/>
                    <a:pt x="10390" y="72597"/>
                    <a:pt x="14310" y="79654"/>
                  </a:cubicBezTo>
                  <a:lnTo>
                    <a:pt x="14376" y="79785"/>
                  </a:lnTo>
                  <a:lnTo>
                    <a:pt x="14376" y="79850"/>
                  </a:lnTo>
                  <a:cubicBezTo>
                    <a:pt x="15356" y="81811"/>
                    <a:pt x="14572" y="84228"/>
                    <a:pt x="12611" y="85339"/>
                  </a:cubicBezTo>
                  <a:cubicBezTo>
                    <a:pt x="10651" y="86385"/>
                    <a:pt x="8037" y="85601"/>
                    <a:pt x="6926" y="83706"/>
                  </a:cubicBezTo>
                  <a:cubicBezTo>
                    <a:pt x="2418" y="75407"/>
                    <a:pt x="0" y="65997"/>
                    <a:pt x="0" y="56457"/>
                  </a:cubicBezTo>
                  <a:cubicBezTo>
                    <a:pt x="0" y="25353"/>
                    <a:pt x="25288" y="0"/>
                    <a:pt x="56457" y="0"/>
                  </a:cubicBezTo>
                  <a:cubicBezTo>
                    <a:pt x="87561" y="0"/>
                    <a:pt x="112914" y="25353"/>
                    <a:pt x="112914" y="56457"/>
                  </a:cubicBezTo>
                  <a:cubicBezTo>
                    <a:pt x="112914" y="87626"/>
                    <a:pt x="87561" y="112914"/>
                    <a:pt x="56457" y="11291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F0D1ED6D-B289-4D26-9EC0-4BAD1C1D3886}"/>
                </a:ext>
              </a:extLst>
            </p:cNvPr>
            <p:cNvSpPr/>
            <p:nvPr/>
          </p:nvSpPr>
          <p:spPr>
            <a:xfrm>
              <a:off x="1163057" y="1544917"/>
              <a:ext cx="215635" cy="169894"/>
            </a:xfrm>
            <a:custGeom>
              <a:avLst/>
              <a:gdLst>
                <a:gd name="connsiteX0" fmla="*/ 22021 w 215634"/>
                <a:gd name="connsiteY0" fmla="*/ 171397 h 169894"/>
                <a:gd name="connsiteX1" fmla="*/ 18688 w 215634"/>
                <a:gd name="connsiteY1" fmla="*/ 169698 h 169894"/>
                <a:gd name="connsiteX2" fmla="*/ 18427 w 215634"/>
                <a:gd name="connsiteY2" fmla="*/ 169371 h 169894"/>
                <a:gd name="connsiteX3" fmla="*/ 0 w 215634"/>
                <a:gd name="connsiteY3" fmla="*/ 108732 h 169894"/>
                <a:gd name="connsiteX4" fmla="*/ 19407 w 215634"/>
                <a:gd name="connsiteY4" fmla="*/ 46786 h 169894"/>
                <a:gd name="connsiteX5" fmla="*/ 25223 w 215634"/>
                <a:gd name="connsiteY5" fmla="*/ 45741 h 169894"/>
                <a:gd name="connsiteX6" fmla="*/ 26268 w 215634"/>
                <a:gd name="connsiteY6" fmla="*/ 51556 h 169894"/>
                <a:gd name="connsiteX7" fmla="*/ 8364 w 215634"/>
                <a:gd name="connsiteY7" fmla="*/ 108732 h 169894"/>
                <a:gd name="connsiteX8" fmla="*/ 25288 w 215634"/>
                <a:gd name="connsiteY8" fmla="*/ 164601 h 169894"/>
                <a:gd name="connsiteX9" fmla="*/ 25419 w 215634"/>
                <a:gd name="connsiteY9" fmla="*/ 164732 h 169894"/>
                <a:gd name="connsiteX10" fmla="*/ 26203 w 215634"/>
                <a:gd name="connsiteY10" fmla="*/ 167869 h 169894"/>
                <a:gd name="connsiteX11" fmla="*/ 24504 w 215634"/>
                <a:gd name="connsiteY11" fmla="*/ 170613 h 169894"/>
                <a:gd name="connsiteX12" fmla="*/ 22021 w 215634"/>
                <a:gd name="connsiteY12" fmla="*/ 171397 h 169894"/>
                <a:gd name="connsiteX13" fmla="*/ 200279 w 215634"/>
                <a:gd name="connsiteY13" fmla="*/ 163360 h 169894"/>
                <a:gd name="connsiteX14" fmla="*/ 198253 w 215634"/>
                <a:gd name="connsiteY14" fmla="*/ 162837 h 169894"/>
                <a:gd name="connsiteX15" fmla="*/ 196293 w 215634"/>
                <a:gd name="connsiteY15" fmla="*/ 160354 h 169894"/>
                <a:gd name="connsiteX16" fmla="*/ 196620 w 215634"/>
                <a:gd name="connsiteY16" fmla="*/ 157283 h 169894"/>
                <a:gd name="connsiteX17" fmla="*/ 196620 w 215634"/>
                <a:gd name="connsiteY17" fmla="*/ 157152 h 169894"/>
                <a:gd name="connsiteX18" fmla="*/ 202370 w 215634"/>
                <a:gd name="connsiteY18" fmla="*/ 155519 h 169894"/>
                <a:gd name="connsiteX19" fmla="*/ 204004 w 215634"/>
                <a:gd name="connsiteY19" fmla="*/ 161203 h 169894"/>
                <a:gd name="connsiteX20" fmla="*/ 200279 w 215634"/>
                <a:gd name="connsiteY20" fmla="*/ 163360 h 169894"/>
                <a:gd name="connsiteX21" fmla="*/ 205703 w 215634"/>
                <a:gd name="connsiteY21" fmla="*/ 152055 h 169894"/>
                <a:gd name="connsiteX22" fmla="*/ 205703 w 215634"/>
                <a:gd name="connsiteY22" fmla="*/ 152055 h 169894"/>
                <a:gd name="connsiteX23" fmla="*/ 204134 w 215634"/>
                <a:gd name="connsiteY23" fmla="*/ 151794 h 169894"/>
                <a:gd name="connsiteX24" fmla="*/ 201847 w 215634"/>
                <a:gd name="connsiteY24" fmla="*/ 146305 h 169894"/>
                <a:gd name="connsiteX25" fmla="*/ 209101 w 215634"/>
                <a:gd name="connsiteY25" fmla="*/ 108732 h 169894"/>
                <a:gd name="connsiteX26" fmla="*/ 108732 w 215634"/>
                <a:gd name="connsiteY26" fmla="*/ 8364 h 169894"/>
                <a:gd name="connsiteX27" fmla="*/ 33717 w 215634"/>
                <a:gd name="connsiteY27" fmla="*/ 42081 h 169894"/>
                <a:gd name="connsiteX28" fmla="*/ 27771 w 215634"/>
                <a:gd name="connsiteY28" fmla="*/ 42408 h 169894"/>
                <a:gd name="connsiteX29" fmla="*/ 27444 w 215634"/>
                <a:gd name="connsiteY29" fmla="*/ 36527 h 169894"/>
                <a:gd name="connsiteX30" fmla="*/ 108732 w 215634"/>
                <a:gd name="connsiteY30" fmla="*/ 0 h 169894"/>
                <a:gd name="connsiteX31" fmla="*/ 217465 w 215634"/>
                <a:gd name="connsiteY31" fmla="*/ 108732 h 169894"/>
                <a:gd name="connsiteX32" fmla="*/ 209558 w 215634"/>
                <a:gd name="connsiteY32" fmla="*/ 149442 h 169894"/>
                <a:gd name="connsiteX33" fmla="*/ 205703 w 215634"/>
                <a:gd name="connsiteY33" fmla="*/ 152055 h 16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634" h="169894">
                  <a:moveTo>
                    <a:pt x="22021" y="171397"/>
                  </a:moveTo>
                  <a:cubicBezTo>
                    <a:pt x="20714" y="171397"/>
                    <a:pt x="19472" y="170744"/>
                    <a:pt x="18688" y="169698"/>
                  </a:cubicBezTo>
                  <a:lnTo>
                    <a:pt x="18427" y="169371"/>
                  </a:lnTo>
                  <a:cubicBezTo>
                    <a:pt x="6404" y="151467"/>
                    <a:pt x="0" y="130492"/>
                    <a:pt x="0" y="108732"/>
                  </a:cubicBezTo>
                  <a:cubicBezTo>
                    <a:pt x="0" y="86450"/>
                    <a:pt x="6730" y="65017"/>
                    <a:pt x="19407" y="46786"/>
                  </a:cubicBezTo>
                  <a:cubicBezTo>
                    <a:pt x="20649" y="44957"/>
                    <a:pt x="23328" y="44434"/>
                    <a:pt x="25223" y="45741"/>
                  </a:cubicBezTo>
                  <a:cubicBezTo>
                    <a:pt x="27052" y="47048"/>
                    <a:pt x="27575" y="49661"/>
                    <a:pt x="26268" y="51556"/>
                  </a:cubicBezTo>
                  <a:cubicBezTo>
                    <a:pt x="14572" y="68415"/>
                    <a:pt x="8364" y="88214"/>
                    <a:pt x="8364" y="108732"/>
                  </a:cubicBezTo>
                  <a:cubicBezTo>
                    <a:pt x="8364" y="128728"/>
                    <a:pt x="14245" y="148069"/>
                    <a:pt x="25288" y="164601"/>
                  </a:cubicBezTo>
                  <a:lnTo>
                    <a:pt x="25419" y="164732"/>
                  </a:lnTo>
                  <a:cubicBezTo>
                    <a:pt x="26072" y="165647"/>
                    <a:pt x="26334" y="166758"/>
                    <a:pt x="26203" y="167869"/>
                  </a:cubicBezTo>
                  <a:cubicBezTo>
                    <a:pt x="26007" y="168979"/>
                    <a:pt x="25419" y="169894"/>
                    <a:pt x="24504" y="170613"/>
                  </a:cubicBezTo>
                  <a:cubicBezTo>
                    <a:pt x="23785" y="171136"/>
                    <a:pt x="22936" y="171397"/>
                    <a:pt x="22021" y="171397"/>
                  </a:cubicBezTo>
                  <a:close/>
                  <a:moveTo>
                    <a:pt x="200279" y="163360"/>
                  </a:moveTo>
                  <a:cubicBezTo>
                    <a:pt x="199560" y="163360"/>
                    <a:pt x="198907" y="163229"/>
                    <a:pt x="198253" y="162837"/>
                  </a:cubicBezTo>
                  <a:cubicBezTo>
                    <a:pt x="197273" y="162314"/>
                    <a:pt x="196620" y="161400"/>
                    <a:pt x="196293" y="160354"/>
                  </a:cubicBezTo>
                  <a:cubicBezTo>
                    <a:pt x="195966" y="159309"/>
                    <a:pt x="196097" y="158198"/>
                    <a:pt x="196620" y="157283"/>
                  </a:cubicBezTo>
                  <a:lnTo>
                    <a:pt x="196620" y="157152"/>
                  </a:lnTo>
                  <a:cubicBezTo>
                    <a:pt x="197731" y="155257"/>
                    <a:pt x="200344" y="154473"/>
                    <a:pt x="202370" y="155519"/>
                  </a:cubicBezTo>
                  <a:cubicBezTo>
                    <a:pt x="204330" y="156695"/>
                    <a:pt x="205049" y="159243"/>
                    <a:pt x="204004" y="161203"/>
                  </a:cubicBezTo>
                  <a:cubicBezTo>
                    <a:pt x="203220" y="162576"/>
                    <a:pt x="201847" y="163360"/>
                    <a:pt x="200279" y="163360"/>
                  </a:cubicBezTo>
                  <a:close/>
                  <a:moveTo>
                    <a:pt x="205703" y="152055"/>
                  </a:moveTo>
                  <a:lnTo>
                    <a:pt x="205703" y="152055"/>
                  </a:lnTo>
                  <a:cubicBezTo>
                    <a:pt x="205180" y="152055"/>
                    <a:pt x="204657" y="151990"/>
                    <a:pt x="204134" y="151794"/>
                  </a:cubicBezTo>
                  <a:cubicBezTo>
                    <a:pt x="201978" y="150879"/>
                    <a:pt x="200933" y="148461"/>
                    <a:pt x="201847" y="146305"/>
                  </a:cubicBezTo>
                  <a:cubicBezTo>
                    <a:pt x="206683" y="134412"/>
                    <a:pt x="209101" y="121736"/>
                    <a:pt x="209101" y="108732"/>
                  </a:cubicBezTo>
                  <a:cubicBezTo>
                    <a:pt x="209035" y="53517"/>
                    <a:pt x="163948" y="8429"/>
                    <a:pt x="108732" y="8364"/>
                  </a:cubicBezTo>
                  <a:cubicBezTo>
                    <a:pt x="80112" y="8364"/>
                    <a:pt x="52798" y="20649"/>
                    <a:pt x="33717" y="42081"/>
                  </a:cubicBezTo>
                  <a:cubicBezTo>
                    <a:pt x="32215" y="43715"/>
                    <a:pt x="29470" y="43911"/>
                    <a:pt x="27771" y="42408"/>
                  </a:cubicBezTo>
                  <a:cubicBezTo>
                    <a:pt x="26072" y="40905"/>
                    <a:pt x="25942" y="38292"/>
                    <a:pt x="27444" y="36527"/>
                  </a:cubicBezTo>
                  <a:cubicBezTo>
                    <a:pt x="48093" y="13330"/>
                    <a:pt x="77694" y="0"/>
                    <a:pt x="108732" y="0"/>
                  </a:cubicBezTo>
                  <a:cubicBezTo>
                    <a:pt x="168718" y="0"/>
                    <a:pt x="217465" y="48812"/>
                    <a:pt x="217465" y="108732"/>
                  </a:cubicBezTo>
                  <a:cubicBezTo>
                    <a:pt x="217465" y="122847"/>
                    <a:pt x="214785" y="136569"/>
                    <a:pt x="209558" y="149442"/>
                  </a:cubicBezTo>
                  <a:cubicBezTo>
                    <a:pt x="208970" y="151075"/>
                    <a:pt x="207402" y="152055"/>
                    <a:pt x="205703" y="15205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F2E4AB63-5F3A-4F9D-921A-4BCE4AB14008}"/>
                </a:ext>
              </a:extLst>
            </p:cNvPr>
            <p:cNvSpPr/>
            <p:nvPr/>
          </p:nvSpPr>
          <p:spPr>
            <a:xfrm>
              <a:off x="1267593" y="1707817"/>
              <a:ext cx="91481" cy="156825"/>
            </a:xfrm>
            <a:custGeom>
              <a:avLst/>
              <a:gdLst>
                <a:gd name="connsiteX0" fmla="*/ 4197 w 91481"/>
                <a:gd name="connsiteY0" fmla="*/ 159115 h 156825"/>
                <a:gd name="connsiteX1" fmla="*/ 2106 w 91481"/>
                <a:gd name="connsiteY1" fmla="*/ 158593 h 156825"/>
                <a:gd name="connsiteX2" fmla="*/ 537 w 91481"/>
                <a:gd name="connsiteY2" fmla="*/ 152842 h 156825"/>
                <a:gd name="connsiteX3" fmla="*/ 63137 w 91481"/>
                <a:gd name="connsiteY3" fmla="*/ 44110 h 156825"/>
                <a:gd name="connsiteX4" fmla="*/ 68822 w 91481"/>
                <a:gd name="connsiteY4" fmla="*/ 42607 h 156825"/>
                <a:gd name="connsiteX5" fmla="*/ 70390 w 91481"/>
                <a:gd name="connsiteY5" fmla="*/ 48292 h 156825"/>
                <a:gd name="connsiteX6" fmla="*/ 7791 w 91481"/>
                <a:gd name="connsiteY6" fmla="*/ 157024 h 156825"/>
                <a:gd name="connsiteX7" fmla="*/ 4197 w 91481"/>
                <a:gd name="connsiteY7" fmla="*/ 159115 h 156825"/>
                <a:gd name="connsiteX8" fmla="*/ 73004 w 91481"/>
                <a:gd name="connsiteY8" fmla="*/ 39536 h 156825"/>
                <a:gd name="connsiteX9" fmla="*/ 70913 w 91481"/>
                <a:gd name="connsiteY9" fmla="*/ 38948 h 156825"/>
                <a:gd name="connsiteX10" fmla="*/ 68953 w 91481"/>
                <a:gd name="connsiteY10" fmla="*/ 36400 h 156825"/>
                <a:gd name="connsiteX11" fmla="*/ 69410 w 91481"/>
                <a:gd name="connsiteY11" fmla="*/ 33263 h 156825"/>
                <a:gd name="connsiteX12" fmla="*/ 87380 w 91481"/>
                <a:gd name="connsiteY12" fmla="*/ 2029 h 156825"/>
                <a:gd name="connsiteX13" fmla="*/ 93064 w 91481"/>
                <a:gd name="connsiteY13" fmla="*/ 526 h 156825"/>
                <a:gd name="connsiteX14" fmla="*/ 95025 w 91481"/>
                <a:gd name="connsiteY14" fmla="*/ 3074 h 156825"/>
                <a:gd name="connsiteX15" fmla="*/ 94633 w 91481"/>
                <a:gd name="connsiteY15" fmla="*/ 6211 h 156825"/>
                <a:gd name="connsiteX16" fmla="*/ 76663 w 91481"/>
                <a:gd name="connsiteY16" fmla="*/ 37445 h 156825"/>
                <a:gd name="connsiteX17" fmla="*/ 73004 w 91481"/>
                <a:gd name="connsiteY17" fmla="*/ 39536 h 15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481" h="156825">
                  <a:moveTo>
                    <a:pt x="4197" y="159115"/>
                  </a:moveTo>
                  <a:cubicBezTo>
                    <a:pt x="3478" y="159115"/>
                    <a:pt x="2759" y="158919"/>
                    <a:pt x="2106" y="158593"/>
                  </a:cubicBezTo>
                  <a:cubicBezTo>
                    <a:pt x="80" y="157417"/>
                    <a:pt x="-573" y="154868"/>
                    <a:pt x="537" y="152842"/>
                  </a:cubicBezTo>
                  <a:lnTo>
                    <a:pt x="63137" y="44110"/>
                  </a:lnTo>
                  <a:cubicBezTo>
                    <a:pt x="64248" y="42215"/>
                    <a:pt x="66927" y="41431"/>
                    <a:pt x="68822" y="42607"/>
                  </a:cubicBezTo>
                  <a:cubicBezTo>
                    <a:pt x="70848" y="43783"/>
                    <a:pt x="71566" y="46332"/>
                    <a:pt x="70390" y="48292"/>
                  </a:cubicBezTo>
                  <a:lnTo>
                    <a:pt x="7791" y="157024"/>
                  </a:lnTo>
                  <a:cubicBezTo>
                    <a:pt x="7072" y="158331"/>
                    <a:pt x="5700" y="159115"/>
                    <a:pt x="4197" y="159115"/>
                  </a:cubicBezTo>
                  <a:close/>
                  <a:moveTo>
                    <a:pt x="73004" y="39536"/>
                  </a:moveTo>
                  <a:cubicBezTo>
                    <a:pt x="72285" y="39536"/>
                    <a:pt x="71566" y="39340"/>
                    <a:pt x="70913" y="38948"/>
                  </a:cubicBezTo>
                  <a:cubicBezTo>
                    <a:pt x="69998" y="38425"/>
                    <a:pt x="69279" y="37510"/>
                    <a:pt x="68953" y="36400"/>
                  </a:cubicBezTo>
                  <a:cubicBezTo>
                    <a:pt x="68691" y="35354"/>
                    <a:pt x="68822" y="34243"/>
                    <a:pt x="69410" y="33263"/>
                  </a:cubicBezTo>
                  <a:lnTo>
                    <a:pt x="87380" y="2029"/>
                  </a:lnTo>
                  <a:cubicBezTo>
                    <a:pt x="88425" y="134"/>
                    <a:pt x="91104" y="-585"/>
                    <a:pt x="93064" y="526"/>
                  </a:cubicBezTo>
                  <a:cubicBezTo>
                    <a:pt x="94045" y="1114"/>
                    <a:pt x="94763" y="2029"/>
                    <a:pt x="95025" y="3074"/>
                  </a:cubicBezTo>
                  <a:cubicBezTo>
                    <a:pt x="95286" y="4185"/>
                    <a:pt x="95155" y="5296"/>
                    <a:pt x="94633" y="6211"/>
                  </a:cubicBezTo>
                  <a:lnTo>
                    <a:pt x="76663" y="37445"/>
                  </a:lnTo>
                  <a:cubicBezTo>
                    <a:pt x="75879" y="38752"/>
                    <a:pt x="74507" y="39536"/>
                    <a:pt x="73004" y="3953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C337A7D8-565C-441E-B170-533AB34EFDBD}"/>
                </a:ext>
              </a:extLst>
            </p:cNvPr>
            <p:cNvSpPr/>
            <p:nvPr/>
          </p:nvSpPr>
          <p:spPr>
            <a:xfrm>
              <a:off x="1180784" y="1707819"/>
              <a:ext cx="91481" cy="156825"/>
            </a:xfrm>
            <a:custGeom>
              <a:avLst/>
              <a:gdLst>
                <a:gd name="connsiteX0" fmla="*/ 91005 w 91481"/>
                <a:gd name="connsiteY0" fmla="*/ 159113 h 156825"/>
                <a:gd name="connsiteX1" fmla="*/ 87346 w 91481"/>
                <a:gd name="connsiteY1" fmla="*/ 157022 h 156825"/>
                <a:gd name="connsiteX2" fmla="*/ 24811 w 91481"/>
                <a:gd name="connsiteY2" fmla="*/ 48290 h 156825"/>
                <a:gd name="connsiteX3" fmla="*/ 26314 w 91481"/>
                <a:gd name="connsiteY3" fmla="*/ 42605 h 156825"/>
                <a:gd name="connsiteX4" fmla="*/ 31999 w 91481"/>
                <a:gd name="connsiteY4" fmla="*/ 44108 h 156825"/>
                <a:gd name="connsiteX5" fmla="*/ 94599 w 91481"/>
                <a:gd name="connsiteY5" fmla="*/ 152840 h 156825"/>
                <a:gd name="connsiteX6" fmla="*/ 95056 w 91481"/>
                <a:gd name="connsiteY6" fmla="*/ 156042 h 156825"/>
                <a:gd name="connsiteX7" fmla="*/ 93096 w 91481"/>
                <a:gd name="connsiteY7" fmla="*/ 158591 h 156825"/>
                <a:gd name="connsiteX8" fmla="*/ 91005 w 91481"/>
                <a:gd name="connsiteY8" fmla="*/ 159113 h 156825"/>
                <a:gd name="connsiteX9" fmla="*/ 22132 w 91481"/>
                <a:gd name="connsiteY9" fmla="*/ 39534 h 156825"/>
                <a:gd name="connsiteX10" fmla="*/ 18538 w 91481"/>
                <a:gd name="connsiteY10" fmla="*/ 37443 h 156825"/>
                <a:gd name="connsiteX11" fmla="*/ 569 w 91481"/>
                <a:gd name="connsiteY11" fmla="*/ 6209 h 156825"/>
                <a:gd name="connsiteX12" fmla="*/ 2072 w 91481"/>
                <a:gd name="connsiteY12" fmla="*/ 524 h 156825"/>
                <a:gd name="connsiteX13" fmla="*/ 7822 w 91481"/>
                <a:gd name="connsiteY13" fmla="*/ 2092 h 156825"/>
                <a:gd name="connsiteX14" fmla="*/ 25792 w 91481"/>
                <a:gd name="connsiteY14" fmla="*/ 33261 h 156825"/>
                <a:gd name="connsiteX15" fmla="*/ 26184 w 91481"/>
                <a:gd name="connsiteY15" fmla="*/ 36397 h 156825"/>
                <a:gd name="connsiteX16" fmla="*/ 24223 w 91481"/>
                <a:gd name="connsiteY16" fmla="*/ 38946 h 156825"/>
                <a:gd name="connsiteX17" fmla="*/ 22132 w 91481"/>
                <a:gd name="connsiteY17" fmla="*/ 39534 h 15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481" h="156825">
                  <a:moveTo>
                    <a:pt x="91005" y="159113"/>
                  </a:moveTo>
                  <a:cubicBezTo>
                    <a:pt x="89502" y="159113"/>
                    <a:pt x="88130" y="158329"/>
                    <a:pt x="87346" y="157022"/>
                  </a:cubicBezTo>
                  <a:lnTo>
                    <a:pt x="24811" y="48290"/>
                  </a:lnTo>
                  <a:cubicBezTo>
                    <a:pt x="23635" y="46330"/>
                    <a:pt x="24289" y="43781"/>
                    <a:pt x="26314" y="42605"/>
                  </a:cubicBezTo>
                  <a:cubicBezTo>
                    <a:pt x="28275" y="41429"/>
                    <a:pt x="30954" y="42213"/>
                    <a:pt x="31999" y="44108"/>
                  </a:cubicBezTo>
                  <a:lnTo>
                    <a:pt x="94599" y="152840"/>
                  </a:lnTo>
                  <a:cubicBezTo>
                    <a:pt x="95187" y="153820"/>
                    <a:pt x="95318" y="154931"/>
                    <a:pt x="95056" y="156042"/>
                  </a:cubicBezTo>
                  <a:cubicBezTo>
                    <a:pt x="94729" y="157088"/>
                    <a:pt x="94076" y="158002"/>
                    <a:pt x="93096" y="158591"/>
                  </a:cubicBezTo>
                  <a:cubicBezTo>
                    <a:pt x="92442" y="158917"/>
                    <a:pt x="91724" y="159113"/>
                    <a:pt x="91005" y="159113"/>
                  </a:cubicBezTo>
                  <a:close/>
                  <a:moveTo>
                    <a:pt x="22132" y="39534"/>
                  </a:moveTo>
                  <a:cubicBezTo>
                    <a:pt x="20629" y="39534"/>
                    <a:pt x="19257" y="38750"/>
                    <a:pt x="18538" y="37443"/>
                  </a:cubicBezTo>
                  <a:lnTo>
                    <a:pt x="569" y="6209"/>
                  </a:lnTo>
                  <a:cubicBezTo>
                    <a:pt x="-607" y="4248"/>
                    <a:pt x="111" y="1700"/>
                    <a:pt x="2072" y="524"/>
                  </a:cubicBezTo>
                  <a:cubicBezTo>
                    <a:pt x="4032" y="-587"/>
                    <a:pt x="6711" y="132"/>
                    <a:pt x="7822" y="2092"/>
                  </a:cubicBezTo>
                  <a:lnTo>
                    <a:pt x="25792" y="33261"/>
                  </a:lnTo>
                  <a:cubicBezTo>
                    <a:pt x="26314" y="34241"/>
                    <a:pt x="26445" y="35352"/>
                    <a:pt x="26184" y="36397"/>
                  </a:cubicBezTo>
                  <a:cubicBezTo>
                    <a:pt x="25922" y="37508"/>
                    <a:pt x="25203" y="38423"/>
                    <a:pt x="24223" y="38946"/>
                  </a:cubicBezTo>
                  <a:cubicBezTo>
                    <a:pt x="23570" y="39338"/>
                    <a:pt x="22916" y="39534"/>
                    <a:pt x="22132" y="3953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4E6629D7-7737-42C8-8977-794F1DC5D796}"/>
                </a:ext>
              </a:extLst>
            </p:cNvPr>
            <p:cNvSpPr/>
            <p:nvPr/>
          </p:nvSpPr>
          <p:spPr>
            <a:xfrm>
              <a:off x="1163449" y="1481534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52D33F34-0B74-4071-9505-46C6C6B1F837}"/>
                </a:ext>
              </a:extLst>
            </p:cNvPr>
            <p:cNvSpPr/>
            <p:nvPr/>
          </p:nvSpPr>
          <p:spPr>
            <a:xfrm>
              <a:off x="1170833" y="1474215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91E65AB2-18CC-4BD1-9A58-EF4687048D69}"/>
                </a:ext>
              </a:extLst>
            </p:cNvPr>
            <p:cNvSpPr/>
            <p:nvPr/>
          </p:nvSpPr>
          <p:spPr>
            <a:xfrm>
              <a:off x="1242148" y="1473116"/>
              <a:ext cx="39206" cy="39206"/>
            </a:xfrm>
            <a:custGeom>
              <a:avLst/>
              <a:gdLst>
                <a:gd name="connsiteX0" fmla="*/ 20232 w 39206"/>
                <a:gd name="connsiteY0" fmla="*/ 40567 h 39206"/>
                <a:gd name="connsiteX1" fmla="*/ 302 w 39206"/>
                <a:gd name="connsiteY1" fmla="*/ 23839 h 39206"/>
                <a:gd name="connsiteX2" fmla="*/ 3635 w 39206"/>
                <a:gd name="connsiteY2" fmla="*/ 8679 h 39206"/>
                <a:gd name="connsiteX3" fmla="*/ 16704 w 39206"/>
                <a:gd name="connsiteY3" fmla="*/ 315 h 39206"/>
                <a:gd name="connsiteX4" fmla="*/ 40162 w 39206"/>
                <a:gd name="connsiteY4" fmla="*/ 16717 h 39206"/>
                <a:gd name="connsiteX5" fmla="*/ 36830 w 39206"/>
                <a:gd name="connsiteY5" fmla="*/ 31877 h 39206"/>
                <a:gd name="connsiteX6" fmla="*/ 23761 w 39206"/>
                <a:gd name="connsiteY6" fmla="*/ 40241 h 39206"/>
                <a:gd name="connsiteX7" fmla="*/ 20232 w 39206"/>
                <a:gd name="connsiteY7" fmla="*/ 40567 h 39206"/>
                <a:gd name="connsiteX8" fmla="*/ 20232 w 39206"/>
                <a:gd name="connsiteY8" fmla="*/ 8418 h 39206"/>
                <a:gd name="connsiteX9" fmla="*/ 18141 w 39206"/>
                <a:gd name="connsiteY9" fmla="*/ 8614 h 39206"/>
                <a:gd name="connsiteX10" fmla="*/ 10496 w 39206"/>
                <a:gd name="connsiteY10" fmla="*/ 13515 h 39206"/>
                <a:gd name="connsiteX11" fmla="*/ 8536 w 39206"/>
                <a:gd name="connsiteY11" fmla="*/ 22402 h 39206"/>
                <a:gd name="connsiteX12" fmla="*/ 22323 w 39206"/>
                <a:gd name="connsiteY12" fmla="*/ 32007 h 39206"/>
                <a:gd name="connsiteX13" fmla="*/ 29968 w 39206"/>
                <a:gd name="connsiteY13" fmla="*/ 27106 h 39206"/>
                <a:gd name="connsiteX14" fmla="*/ 31929 w 39206"/>
                <a:gd name="connsiteY14" fmla="*/ 18220 h 39206"/>
                <a:gd name="connsiteX15" fmla="*/ 20232 w 39206"/>
                <a:gd name="connsiteY15" fmla="*/ 8418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206" h="39206">
                  <a:moveTo>
                    <a:pt x="20232" y="40567"/>
                  </a:moveTo>
                  <a:cubicBezTo>
                    <a:pt x="10561" y="40567"/>
                    <a:pt x="2001" y="33641"/>
                    <a:pt x="302" y="23839"/>
                  </a:cubicBezTo>
                  <a:cubicBezTo>
                    <a:pt x="-613" y="18481"/>
                    <a:pt x="564" y="13123"/>
                    <a:pt x="3635" y="8679"/>
                  </a:cubicBezTo>
                  <a:cubicBezTo>
                    <a:pt x="6706" y="4236"/>
                    <a:pt x="11411" y="1296"/>
                    <a:pt x="16704" y="315"/>
                  </a:cubicBezTo>
                  <a:cubicBezTo>
                    <a:pt x="27681" y="-1645"/>
                    <a:pt x="38202" y="5739"/>
                    <a:pt x="40162" y="16717"/>
                  </a:cubicBezTo>
                  <a:cubicBezTo>
                    <a:pt x="41077" y="22010"/>
                    <a:pt x="39901" y="27433"/>
                    <a:pt x="36830" y="31877"/>
                  </a:cubicBezTo>
                  <a:cubicBezTo>
                    <a:pt x="33758" y="36320"/>
                    <a:pt x="29119" y="39260"/>
                    <a:pt x="23761" y="40241"/>
                  </a:cubicBezTo>
                  <a:cubicBezTo>
                    <a:pt x="22585" y="40437"/>
                    <a:pt x="21408" y="40567"/>
                    <a:pt x="20232" y="40567"/>
                  </a:cubicBezTo>
                  <a:close/>
                  <a:moveTo>
                    <a:pt x="20232" y="8418"/>
                  </a:moveTo>
                  <a:cubicBezTo>
                    <a:pt x="19579" y="8418"/>
                    <a:pt x="18860" y="8483"/>
                    <a:pt x="18141" y="8614"/>
                  </a:cubicBezTo>
                  <a:cubicBezTo>
                    <a:pt x="15005" y="9137"/>
                    <a:pt x="12260" y="10901"/>
                    <a:pt x="10496" y="13515"/>
                  </a:cubicBezTo>
                  <a:cubicBezTo>
                    <a:pt x="8666" y="16129"/>
                    <a:pt x="7947" y="19265"/>
                    <a:pt x="8536" y="22402"/>
                  </a:cubicBezTo>
                  <a:cubicBezTo>
                    <a:pt x="9712" y="28871"/>
                    <a:pt x="15919" y="33183"/>
                    <a:pt x="22323" y="32007"/>
                  </a:cubicBezTo>
                  <a:cubicBezTo>
                    <a:pt x="25460" y="31484"/>
                    <a:pt x="28204" y="29720"/>
                    <a:pt x="29968" y="27106"/>
                  </a:cubicBezTo>
                  <a:cubicBezTo>
                    <a:pt x="31733" y="24493"/>
                    <a:pt x="32451" y="21356"/>
                    <a:pt x="31929" y="18220"/>
                  </a:cubicBezTo>
                  <a:cubicBezTo>
                    <a:pt x="30949" y="12469"/>
                    <a:pt x="25917" y="8418"/>
                    <a:pt x="20232" y="841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D644C98-26E3-4A45-BF0B-6F59E083D29F}"/>
                </a:ext>
              </a:extLst>
            </p:cNvPr>
            <p:cNvSpPr/>
            <p:nvPr/>
          </p:nvSpPr>
          <p:spPr>
            <a:xfrm>
              <a:off x="1355773" y="1514745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AFB1DA24-BB1E-40D0-8997-F3E5F0642FAC}"/>
                </a:ext>
              </a:extLst>
            </p:cNvPr>
            <p:cNvSpPr/>
            <p:nvPr/>
          </p:nvSpPr>
          <p:spPr>
            <a:xfrm>
              <a:off x="1355773" y="1514745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30464AFA-5E69-4E8A-A1BF-7CE4F6FCE83D}"/>
                </a:ext>
              </a:extLst>
            </p:cNvPr>
            <p:cNvSpPr/>
            <p:nvPr/>
          </p:nvSpPr>
          <p:spPr>
            <a:xfrm>
              <a:off x="1115095" y="1532959"/>
              <a:ext cx="26138" cy="6534"/>
            </a:xfrm>
            <a:custGeom>
              <a:avLst/>
              <a:gdLst>
                <a:gd name="connsiteX0" fmla="*/ 25876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76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76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163" y="8364"/>
                    <a:pt x="25876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713A06EF-97A1-4FA4-9478-450E099A21D8}"/>
                </a:ext>
              </a:extLst>
            </p:cNvPr>
            <p:cNvSpPr/>
            <p:nvPr/>
          </p:nvSpPr>
          <p:spPr>
            <a:xfrm>
              <a:off x="1125942" y="1522112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59AE9C57-62CE-490A-9546-85395AFD90A9}"/>
                </a:ext>
              </a:extLst>
            </p:cNvPr>
            <p:cNvSpPr/>
            <p:nvPr/>
          </p:nvSpPr>
          <p:spPr>
            <a:xfrm>
              <a:off x="1406398" y="1547074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364 h 26137"/>
                <a:gd name="connsiteX6" fmla="*/ 8364 w 26137"/>
                <a:gd name="connsiteY6" fmla="*/ 14245 h 26137"/>
                <a:gd name="connsiteX7" fmla="*/ 14245 w 26137"/>
                <a:gd name="connsiteY7" fmla="*/ 20126 h 26137"/>
                <a:gd name="connsiteX8" fmla="*/ 20126 w 26137"/>
                <a:gd name="connsiteY8" fmla="*/ 14245 h 26137"/>
                <a:gd name="connsiteX9" fmla="*/ 14245 w 26137"/>
                <a:gd name="connsiteY9" fmla="*/ 83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364"/>
                  </a:moveTo>
                  <a:cubicBezTo>
                    <a:pt x="10978" y="8364"/>
                    <a:pt x="8364" y="11043"/>
                    <a:pt x="8364" y="14245"/>
                  </a:cubicBezTo>
                  <a:cubicBezTo>
                    <a:pt x="8364" y="17447"/>
                    <a:pt x="11043" y="20126"/>
                    <a:pt x="14245" y="20126"/>
                  </a:cubicBezTo>
                  <a:cubicBezTo>
                    <a:pt x="17447" y="20126"/>
                    <a:pt x="20126" y="17447"/>
                    <a:pt x="20126" y="14245"/>
                  </a:cubicBezTo>
                  <a:cubicBezTo>
                    <a:pt x="20126" y="11043"/>
                    <a:pt x="17447" y="8364"/>
                    <a:pt x="1424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13D4A2A8-852F-4EAB-B806-41D131BA7680}"/>
                </a:ext>
              </a:extLst>
            </p:cNvPr>
            <p:cNvSpPr/>
            <p:nvPr/>
          </p:nvSpPr>
          <p:spPr>
            <a:xfrm>
              <a:off x="1057984" y="1444549"/>
              <a:ext cx="6534" cy="6534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8357" cap="rnd">
              <a:solidFill>
                <a:srgbClr val="1786FF"/>
              </a:solidFill>
              <a:custDash>
                <a:ds d="1125000" sp="112500"/>
                <a:ds d="2625000" sp="112500"/>
                <a:ds d="0" sp="112500"/>
              </a:custDash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51274442-CDE4-47FF-BFA2-F43FDDE3144F}"/>
                </a:ext>
              </a:extLst>
            </p:cNvPr>
            <p:cNvSpPr/>
            <p:nvPr/>
          </p:nvSpPr>
          <p:spPr>
            <a:xfrm>
              <a:off x="1057984" y="1444549"/>
              <a:ext cx="6534" cy="6534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8357" cap="rnd">
              <a:solidFill>
                <a:srgbClr val="1786FF"/>
              </a:solidFill>
              <a:custDash>
                <a:ds d="1125000" sp="112500"/>
                <a:ds d="2625000" sp="112500"/>
                <a:ds d="0" sp="112500"/>
              </a:custDash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8B7AB4B9-0214-4CAA-ADEA-994B3DB9E5E2}"/>
                </a:ext>
              </a:extLst>
            </p:cNvPr>
            <p:cNvSpPr/>
            <p:nvPr/>
          </p:nvSpPr>
          <p:spPr>
            <a:xfrm>
              <a:off x="1057984" y="1444549"/>
              <a:ext cx="6534" cy="6534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8357" cap="rnd">
              <a:solidFill>
                <a:srgbClr val="1786FF"/>
              </a:solidFill>
              <a:custDash>
                <a:ds d="1125000" sp="112500"/>
                <a:ds d="2625000" sp="112500"/>
                <a:ds d="0" sp="112500"/>
              </a:custDash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FD668DE8-DB40-4F51-8E57-2246E3B61AB6}"/>
                </a:ext>
              </a:extLst>
            </p:cNvPr>
            <p:cNvSpPr/>
            <p:nvPr/>
          </p:nvSpPr>
          <p:spPr>
            <a:xfrm>
              <a:off x="1057984" y="1444549"/>
              <a:ext cx="6534" cy="6534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8357" cap="rnd">
              <a:solidFill>
                <a:srgbClr val="1786FF"/>
              </a:solidFill>
              <a:custDash>
                <a:ds d="1125000" sp="112500"/>
                <a:ds d="2625000" sp="112500"/>
                <a:ds d="0" sp="112500"/>
              </a:custDash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59" name="Group 1758">
            <a:extLst>
              <a:ext uri="{FF2B5EF4-FFF2-40B4-BE49-F238E27FC236}">
                <a16:creationId xmlns:a16="http://schemas.microsoft.com/office/drawing/2014/main" id="{CA55B8CD-9087-4B06-84AF-1074846AD17A}"/>
              </a:ext>
            </a:extLst>
          </p:cNvPr>
          <p:cNvGrpSpPr/>
          <p:nvPr/>
        </p:nvGrpSpPr>
        <p:grpSpPr>
          <a:xfrm>
            <a:off x="4263319" y="3590623"/>
            <a:ext cx="513429" cy="508523"/>
            <a:chOff x="4277936" y="3596651"/>
            <a:chExt cx="424322" cy="420267"/>
          </a:xfrm>
          <a:solidFill>
            <a:srgbClr val="FFFFFF"/>
          </a:solidFill>
        </p:grpSpPr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DBBA1170-42EF-4DE6-A972-952A8FF928D4}"/>
                </a:ext>
              </a:extLst>
            </p:cNvPr>
            <p:cNvSpPr/>
            <p:nvPr/>
          </p:nvSpPr>
          <p:spPr>
            <a:xfrm>
              <a:off x="4331196" y="3624395"/>
              <a:ext cx="117619" cy="78413"/>
            </a:xfrm>
            <a:custGeom>
              <a:avLst/>
              <a:gdLst>
                <a:gd name="connsiteX0" fmla="*/ 61811 w 117619"/>
                <a:gd name="connsiteY0" fmla="*/ 80400 h 78412"/>
                <a:gd name="connsiteX1" fmla="*/ 44691 w 117619"/>
                <a:gd name="connsiteY1" fmla="*/ 80400 h 78412"/>
                <a:gd name="connsiteX2" fmla="*/ 40574 w 117619"/>
                <a:gd name="connsiteY2" fmla="*/ 77002 h 78412"/>
                <a:gd name="connsiteX3" fmla="*/ 37634 w 117619"/>
                <a:gd name="connsiteY3" fmla="*/ 61777 h 78412"/>
                <a:gd name="connsiteX4" fmla="*/ 30838 w 117619"/>
                <a:gd name="connsiteY4" fmla="*/ 48839 h 78412"/>
                <a:gd name="connsiteX5" fmla="*/ 13326 w 117619"/>
                <a:gd name="connsiteY5" fmla="*/ 44199 h 78412"/>
                <a:gd name="connsiteX6" fmla="*/ 2806 w 117619"/>
                <a:gd name="connsiteY6" fmla="*/ 40540 h 78412"/>
                <a:gd name="connsiteX7" fmla="*/ 61 w 117619"/>
                <a:gd name="connsiteY7" fmla="*/ 37273 h 78412"/>
                <a:gd name="connsiteX8" fmla="*/ 1629 w 117619"/>
                <a:gd name="connsiteY8" fmla="*/ 33287 h 78412"/>
                <a:gd name="connsiteX9" fmla="*/ 25218 w 117619"/>
                <a:gd name="connsiteY9" fmla="*/ 15056 h 78412"/>
                <a:gd name="connsiteX10" fmla="*/ 25218 w 117619"/>
                <a:gd name="connsiteY10" fmla="*/ 14272 h 78412"/>
                <a:gd name="connsiteX11" fmla="*/ 27113 w 117619"/>
                <a:gd name="connsiteY11" fmla="*/ 10743 h 78412"/>
                <a:gd name="connsiteX12" fmla="*/ 31099 w 117619"/>
                <a:gd name="connsiteY12" fmla="*/ 10417 h 78412"/>
                <a:gd name="connsiteX13" fmla="*/ 42665 w 117619"/>
                <a:gd name="connsiteY13" fmla="*/ 15644 h 78412"/>
                <a:gd name="connsiteX14" fmla="*/ 50703 w 117619"/>
                <a:gd name="connsiteY14" fmla="*/ 6496 h 78412"/>
                <a:gd name="connsiteX15" fmla="*/ 52990 w 117619"/>
                <a:gd name="connsiteY15" fmla="*/ 5124 h 78412"/>
                <a:gd name="connsiteX16" fmla="*/ 76775 w 117619"/>
                <a:gd name="connsiteY16" fmla="*/ 92 h 78412"/>
                <a:gd name="connsiteX17" fmla="*/ 79389 w 117619"/>
                <a:gd name="connsiteY17" fmla="*/ 354 h 78412"/>
                <a:gd name="connsiteX18" fmla="*/ 98534 w 117619"/>
                <a:gd name="connsiteY18" fmla="*/ 9175 h 78412"/>
                <a:gd name="connsiteX19" fmla="*/ 106964 w 117619"/>
                <a:gd name="connsiteY19" fmla="*/ 15840 h 78412"/>
                <a:gd name="connsiteX20" fmla="*/ 114674 w 117619"/>
                <a:gd name="connsiteY20" fmla="*/ 11985 h 78412"/>
                <a:gd name="connsiteX21" fmla="*/ 119706 w 117619"/>
                <a:gd name="connsiteY21" fmla="*/ 12965 h 78412"/>
                <a:gd name="connsiteX22" fmla="*/ 119967 w 117619"/>
                <a:gd name="connsiteY22" fmla="*/ 18127 h 78412"/>
                <a:gd name="connsiteX23" fmla="*/ 110884 w 117619"/>
                <a:gd name="connsiteY23" fmla="*/ 31065 h 78412"/>
                <a:gd name="connsiteX24" fmla="*/ 111930 w 117619"/>
                <a:gd name="connsiteY24" fmla="*/ 37142 h 78412"/>
                <a:gd name="connsiteX25" fmla="*/ 111080 w 117619"/>
                <a:gd name="connsiteY25" fmla="*/ 40213 h 78412"/>
                <a:gd name="connsiteX26" fmla="*/ 108401 w 117619"/>
                <a:gd name="connsiteY26" fmla="*/ 41912 h 78412"/>
                <a:gd name="connsiteX27" fmla="*/ 103631 w 117619"/>
                <a:gd name="connsiteY27" fmla="*/ 38384 h 78412"/>
                <a:gd name="connsiteX28" fmla="*/ 102390 w 117619"/>
                <a:gd name="connsiteY28" fmla="*/ 30934 h 78412"/>
                <a:gd name="connsiteX29" fmla="*/ 103043 w 117619"/>
                <a:gd name="connsiteY29" fmla="*/ 27733 h 78412"/>
                <a:gd name="connsiteX30" fmla="*/ 105134 w 117619"/>
                <a:gd name="connsiteY30" fmla="*/ 24727 h 78412"/>
                <a:gd name="connsiteX31" fmla="*/ 103893 w 117619"/>
                <a:gd name="connsiteY31" fmla="*/ 24008 h 78412"/>
                <a:gd name="connsiteX32" fmla="*/ 93699 w 117619"/>
                <a:gd name="connsiteY32" fmla="*/ 16036 h 78412"/>
                <a:gd name="connsiteX33" fmla="*/ 77167 w 117619"/>
                <a:gd name="connsiteY33" fmla="*/ 8587 h 78412"/>
                <a:gd name="connsiteX34" fmla="*/ 56126 w 117619"/>
                <a:gd name="connsiteY34" fmla="*/ 13030 h 78412"/>
                <a:gd name="connsiteX35" fmla="*/ 46978 w 117619"/>
                <a:gd name="connsiteY35" fmla="*/ 23485 h 78412"/>
                <a:gd name="connsiteX36" fmla="*/ 42077 w 117619"/>
                <a:gd name="connsiteY36" fmla="*/ 24596 h 78412"/>
                <a:gd name="connsiteX37" fmla="*/ 32276 w 117619"/>
                <a:gd name="connsiteY37" fmla="*/ 20153 h 78412"/>
                <a:gd name="connsiteX38" fmla="*/ 31949 w 117619"/>
                <a:gd name="connsiteY38" fmla="*/ 20480 h 78412"/>
                <a:gd name="connsiteX39" fmla="*/ 12869 w 117619"/>
                <a:gd name="connsiteY39" fmla="*/ 35182 h 78412"/>
                <a:gd name="connsiteX40" fmla="*/ 15874 w 117619"/>
                <a:gd name="connsiteY40" fmla="*/ 36162 h 78412"/>
                <a:gd name="connsiteX41" fmla="*/ 34759 w 117619"/>
                <a:gd name="connsiteY41" fmla="*/ 41193 h 78412"/>
                <a:gd name="connsiteX42" fmla="*/ 37438 w 117619"/>
                <a:gd name="connsiteY42" fmla="*/ 43285 h 78412"/>
                <a:gd name="connsiteX43" fmla="*/ 45737 w 117619"/>
                <a:gd name="connsiteY43" fmla="*/ 59555 h 78412"/>
                <a:gd name="connsiteX44" fmla="*/ 48154 w 117619"/>
                <a:gd name="connsiteY44" fmla="*/ 72036 h 78412"/>
                <a:gd name="connsiteX45" fmla="*/ 60635 w 117619"/>
                <a:gd name="connsiteY45" fmla="*/ 72036 h 78412"/>
                <a:gd name="connsiteX46" fmla="*/ 82329 w 117619"/>
                <a:gd name="connsiteY46" fmla="*/ 58706 h 78412"/>
                <a:gd name="connsiteX47" fmla="*/ 82787 w 117619"/>
                <a:gd name="connsiteY47" fmla="*/ 58575 h 78412"/>
                <a:gd name="connsiteX48" fmla="*/ 104873 w 117619"/>
                <a:gd name="connsiteY48" fmla="*/ 47336 h 78412"/>
                <a:gd name="connsiteX49" fmla="*/ 104938 w 117619"/>
                <a:gd name="connsiteY49" fmla="*/ 47336 h 78412"/>
                <a:gd name="connsiteX50" fmla="*/ 110427 w 117619"/>
                <a:gd name="connsiteY50" fmla="*/ 46813 h 78412"/>
                <a:gd name="connsiteX51" fmla="*/ 111407 w 117619"/>
                <a:gd name="connsiteY51" fmla="*/ 52629 h 78412"/>
                <a:gd name="connsiteX52" fmla="*/ 111211 w 117619"/>
                <a:gd name="connsiteY52" fmla="*/ 52890 h 78412"/>
                <a:gd name="connsiteX53" fmla="*/ 110950 w 117619"/>
                <a:gd name="connsiteY53" fmla="*/ 53086 h 78412"/>
                <a:gd name="connsiteX54" fmla="*/ 110819 w 117619"/>
                <a:gd name="connsiteY54" fmla="*/ 53217 h 78412"/>
                <a:gd name="connsiteX55" fmla="*/ 100233 w 117619"/>
                <a:gd name="connsiteY55" fmla="*/ 59359 h 78412"/>
                <a:gd name="connsiteX56" fmla="*/ 97032 w 117619"/>
                <a:gd name="connsiteY56" fmla="*/ 60927 h 78412"/>
                <a:gd name="connsiteX57" fmla="*/ 86054 w 117619"/>
                <a:gd name="connsiteY57" fmla="*/ 66220 h 78412"/>
                <a:gd name="connsiteX58" fmla="*/ 63967 w 117619"/>
                <a:gd name="connsiteY58" fmla="*/ 79812 h 78412"/>
                <a:gd name="connsiteX59" fmla="*/ 63902 w 117619"/>
                <a:gd name="connsiteY59" fmla="*/ 79812 h 78412"/>
                <a:gd name="connsiteX60" fmla="*/ 61876 w 117619"/>
                <a:gd name="connsiteY60" fmla="*/ 80400 h 78412"/>
                <a:gd name="connsiteX61" fmla="*/ 61811 w 117619"/>
                <a:gd name="connsiteY61" fmla="*/ 80400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17619" h="78412">
                  <a:moveTo>
                    <a:pt x="61811" y="80400"/>
                  </a:moveTo>
                  <a:lnTo>
                    <a:pt x="44691" y="80400"/>
                  </a:lnTo>
                  <a:cubicBezTo>
                    <a:pt x="42665" y="80400"/>
                    <a:pt x="40901" y="78962"/>
                    <a:pt x="40574" y="77002"/>
                  </a:cubicBezTo>
                  <a:lnTo>
                    <a:pt x="37634" y="61777"/>
                  </a:lnTo>
                  <a:lnTo>
                    <a:pt x="30838" y="48839"/>
                  </a:lnTo>
                  <a:lnTo>
                    <a:pt x="13326" y="44199"/>
                  </a:lnTo>
                  <a:lnTo>
                    <a:pt x="2806" y="40540"/>
                  </a:lnTo>
                  <a:cubicBezTo>
                    <a:pt x="1368" y="40017"/>
                    <a:pt x="322" y="38776"/>
                    <a:pt x="61" y="37273"/>
                  </a:cubicBezTo>
                  <a:cubicBezTo>
                    <a:pt x="-200" y="35770"/>
                    <a:pt x="388" y="34202"/>
                    <a:pt x="1629" y="33287"/>
                  </a:cubicBezTo>
                  <a:lnTo>
                    <a:pt x="25218" y="15056"/>
                  </a:lnTo>
                  <a:lnTo>
                    <a:pt x="25218" y="14272"/>
                  </a:lnTo>
                  <a:cubicBezTo>
                    <a:pt x="25218" y="12834"/>
                    <a:pt x="25937" y="11527"/>
                    <a:pt x="27113" y="10743"/>
                  </a:cubicBezTo>
                  <a:cubicBezTo>
                    <a:pt x="28290" y="9959"/>
                    <a:pt x="29793" y="9828"/>
                    <a:pt x="31099" y="10417"/>
                  </a:cubicBezTo>
                  <a:lnTo>
                    <a:pt x="42665" y="15644"/>
                  </a:lnTo>
                  <a:lnTo>
                    <a:pt x="50703" y="6496"/>
                  </a:lnTo>
                  <a:cubicBezTo>
                    <a:pt x="51356" y="5777"/>
                    <a:pt x="52140" y="5320"/>
                    <a:pt x="52990" y="5124"/>
                  </a:cubicBezTo>
                  <a:lnTo>
                    <a:pt x="76775" y="92"/>
                  </a:lnTo>
                  <a:cubicBezTo>
                    <a:pt x="77624" y="-104"/>
                    <a:pt x="78539" y="27"/>
                    <a:pt x="79389" y="354"/>
                  </a:cubicBezTo>
                  <a:lnTo>
                    <a:pt x="98534" y="9175"/>
                  </a:lnTo>
                  <a:lnTo>
                    <a:pt x="106964" y="15840"/>
                  </a:lnTo>
                  <a:lnTo>
                    <a:pt x="114674" y="11985"/>
                  </a:lnTo>
                  <a:cubicBezTo>
                    <a:pt x="116308" y="11135"/>
                    <a:pt x="118464" y="11527"/>
                    <a:pt x="119706" y="12965"/>
                  </a:cubicBezTo>
                  <a:cubicBezTo>
                    <a:pt x="120947" y="14402"/>
                    <a:pt x="121078" y="16559"/>
                    <a:pt x="119967" y="18127"/>
                  </a:cubicBezTo>
                  <a:lnTo>
                    <a:pt x="110884" y="31065"/>
                  </a:lnTo>
                  <a:cubicBezTo>
                    <a:pt x="111276" y="33221"/>
                    <a:pt x="111603" y="35247"/>
                    <a:pt x="111930" y="37142"/>
                  </a:cubicBezTo>
                  <a:cubicBezTo>
                    <a:pt x="112061" y="38253"/>
                    <a:pt x="111799" y="39364"/>
                    <a:pt x="111080" y="40213"/>
                  </a:cubicBezTo>
                  <a:cubicBezTo>
                    <a:pt x="110427" y="41128"/>
                    <a:pt x="109447" y="41716"/>
                    <a:pt x="108401" y="41912"/>
                  </a:cubicBezTo>
                  <a:cubicBezTo>
                    <a:pt x="106114" y="42174"/>
                    <a:pt x="103958" y="40605"/>
                    <a:pt x="103631" y="38384"/>
                  </a:cubicBezTo>
                  <a:cubicBezTo>
                    <a:pt x="103043" y="34398"/>
                    <a:pt x="102390" y="31000"/>
                    <a:pt x="102390" y="30934"/>
                  </a:cubicBezTo>
                  <a:cubicBezTo>
                    <a:pt x="102128" y="29824"/>
                    <a:pt x="102390" y="28648"/>
                    <a:pt x="103043" y="27733"/>
                  </a:cubicBezTo>
                  <a:lnTo>
                    <a:pt x="105134" y="24727"/>
                  </a:lnTo>
                  <a:cubicBezTo>
                    <a:pt x="104677" y="24596"/>
                    <a:pt x="104285" y="24335"/>
                    <a:pt x="103893" y="24008"/>
                  </a:cubicBezTo>
                  <a:lnTo>
                    <a:pt x="93699" y="16036"/>
                  </a:lnTo>
                  <a:lnTo>
                    <a:pt x="77167" y="8587"/>
                  </a:lnTo>
                  <a:lnTo>
                    <a:pt x="56126" y="13030"/>
                  </a:lnTo>
                  <a:lnTo>
                    <a:pt x="46978" y="23485"/>
                  </a:lnTo>
                  <a:cubicBezTo>
                    <a:pt x="45737" y="24857"/>
                    <a:pt x="43711" y="25315"/>
                    <a:pt x="42077" y="24596"/>
                  </a:cubicBezTo>
                  <a:lnTo>
                    <a:pt x="32276" y="20153"/>
                  </a:lnTo>
                  <a:cubicBezTo>
                    <a:pt x="32210" y="20284"/>
                    <a:pt x="32079" y="20349"/>
                    <a:pt x="31949" y="20480"/>
                  </a:cubicBezTo>
                  <a:lnTo>
                    <a:pt x="12869" y="35182"/>
                  </a:lnTo>
                  <a:lnTo>
                    <a:pt x="15874" y="36162"/>
                  </a:lnTo>
                  <a:lnTo>
                    <a:pt x="34759" y="41193"/>
                  </a:lnTo>
                  <a:cubicBezTo>
                    <a:pt x="35935" y="41455"/>
                    <a:pt x="36850" y="42239"/>
                    <a:pt x="37438" y="43285"/>
                  </a:cubicBezTo>
                  <a:lnTo>
                    <a:pt x="45737" y="59555"/>
                  </a:lnTo>
                  <a:lnTo>
                    <a:pt x="48154" y="72036"/>
                  </a:lnTo>
                  <a:lnTo>
                    <a:pt x="60635" y="72036"/>
                  </a:lnTo>
                  <a:lnTo>
                    <a:pt x="82329" y="58706"/>
                  </a:lnTo>
                  <a:cubicBezTo>
                    <a:pt x="82395" y="58706"/>
                    <a:pt x="82525" y="58640"/>
                    <a:pt x="82787" y="58575"/>
                  </a:cubicBezTo>
                  <a:cubicBezTo>
                    <a:pt x="88472" y="55831"/>
                    <a:pt x="102128" y="49296"/>
                    <a:pt x="104873" y="47336"/>
                  </a:cubicBezTo>
                  <a:cubicBezTo>
                    <a:pt x="104873" y="47336"/>
                    <a:pt x="104873" y="47336"/>
                    <a:pt x="104938" y="47336"/>
                  </a:cubicBezTo>
                  <a:cubicBezTo>
                    <a:pt x="106310" y="45833"/>
                    <a:pt x="108793" y="45572"/>
                    <a:pt x="110427" y="46813"/>
                  </a:cubicBezTo>
                  <a:cubicBezTo>
                    <a:pt x="112322" y="48120"/>
                    <a:pt x="112714" y="50734"/>
                    <a:pt x="111407" y="52629"/>
                  </a:cubicBezTo>
                  <a:cubicBezTo>
                    <a:pt x="111342" y="52694"/>
                    <a:pt x="111276" y="52759"/>
                    <a:pt x="111211" y="52890"/>
                  </a:cubicBezTo>
                  <a:cubicBezTo>
                    <a:pt x="111146" y="52955"/>
                    <a:pt x="111015" y="53021"/>
                    <a:pt x="110950" y="53086"/>
                  </a:cubicBezTo>
                  <a:lnTo>
                    <a:pt x="110819" y="53217"/>
                  </a:lnTo>
                  <a:cubicBezTo>
                    <a:pt x="108793" y="55112"/>
                    <a:pt x="104807" y="57072"/>
                    <a:pt x="100233" y="59359"/>
                  </a:cubicBezTo>
                  <a:cubicBezTo>
                    <a:pt x="99188" y="59882"/>
                    <a:pt x="98142" y="60405"/>
                    <a:pt x="97032" y="60927"/>
                  </a:cubicBezTo>
                  <a:cubicBezTo>
                    <a:pt x="91542" y="63672"/>
                    <a:pt x="86315" y="66155"/>
                    <a:pt x="86054" y="66220"/>
                  </a:cubicBezTo>
                  <a:lnTo>
                    <a:pt x="63967" y="79812"/>
                  </a:lnTo>
                  <a:cubicBezTo>
                    <a:pt x="63967" y="79812"/>
                    <a:pt x="63967" y="79812"/>
                    <a:pt x="63902" y="79812"/>
                  </a:cubicBezTo>
                  <a:lnTo>
                    <a:pt x="61876" y="80400"/>
                  </a:lnTo>
                  <a:lnTo>
                    <a:pt x="61811" y="80400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561DD1C-B54E-4A1E-85A8-48B0BA7E00F6}"/>
                </a:ext>
              </a:extLst>
            </p:cNvPr>
            <p:cNvSpPr/>
            <p:nvPr/>
          </p:nvSpPr>
          <p:spPr>
            <a:xfrm>
              <a:off x="4303804" y="3668743"/>
              <a:ext cx="58810" cy="32672"/>
            </a:xfrm>
            <a:custGeom>
              <a:avLst/>
              <a:gdLst>
                <a:gd name="connsiteX0" fmla="*/ 45293 w 58809"/>
                <a:gd name="connsiteY0" fmla="*/ 36052 h 32671"/>
                <a:gd name="connsiteX1" fmla="*/ 44704 w 58809"/>
                <a:gd name="connsiteY1" fmla="*/ 35987 h 32671"/>
                <a:gd name="connsiteX2" fmla="*/ 20854 w 58809"/>
                <a:gd name="connsiteY2" fmla="*/ 32981 h 32671"/>
                <a:gd name="connsiteX3" fmla="*/ 4191 w 58809"/>
                <a:gd name="connsiteY3" fmla="*/ 32981 h 32671"/>
                <a:gd name="connsiteX4" fmla="*/ 467 w 58809"/>
                <a:gd name="connsiteY4" fmla="*/ 30759 h 32671"/>
                <a:gd name="connsiteX5" fmla="*/ 728 w 58809"/>
                <a:gd name="connsiteY5" fmla="*/ 26447 h 32671"/>
                <a:gd name="connsiteX6" fmla="*/ 15757 w 58809"/>
                <a:gd name="connsiteY6" fmla="*/ 4556 h 32671"/>
                <a:gd name="connsiteX7" fmla="*/ 16999 w 58809"/>
                <a:gd name="connsiteY7" fmla="*/ 3380 h 32671"/>
                <a:gd name="connsiteX8" fmla="*/ 17195 w 58809"/>
                <a:gd name="connsiteY8" fmla="*/ 2792 h 32671"/>
                <a:gd name="connsiteX9" fmla="*/ 22488 w 58809"/>
                <a:gd name="connsiteY9" fmla="*/ 244 h 32671"/>
                <a:gd name="connsiteX10" fmla="*/ 42613 w 58809"/>
                <a:gd name="connsiteY10" fmla="*/ 7562 h 32671"/>
                <a:gd name="connsiteX11" fmla="*/ 60648 w 58809"/>
                <a:gd name="connsiteY11" fmla="*/ 20566 h 32671"/>
                <a:gd name="connsiteX12" fmla="*/ 62413 w 58809"/>
                <a:gd name="connsiteY12" fmla="*/ 24094 h 32671"/>
                <a:gd name="connsiteX13" fmla="*/ 60387 w 58809"/>
                <a:gd name="connsiteY13" fmla="*/ 27492 h 32671"/>
                <a:gd name="connsiteX14" fmla="*/ 47449 w 58809"/>
                <a:gd name="connsiteY14" fmla="*/ 35399 h 32671"/>
                <a:gd name="connsiteX15" fmla="*/ 45293 w 58809"/>
                <a:gd name="connsiteY15" fmla="*/ 36052 h 32671"/>
                <a:gd name="connsiteX16" fmla="*/ 12163 w 58809"/>
                <a:gd name="connsiteY16" fmla="*/ 24617 h 32671"/>
                <a:gd name="connsiteX17" fmla="*/ 21638 w 58809"/>
                <a:gd name="connsiteY17" fmla="*/ 24617 h 32671"/>
                <a:gd name="connsiteX18" fmla="*/ 44312 w 58809"/>
                <a:gd name="connsiteY18" fmla="*/ 27558 h 32671"/>
                <a:gd name="connsiteX19" fmla="*/ 50651 w 58809"/>
                <a:gd name="connsiteY19" fmla="*/ 23637 h 32671"/>
                <a:gd name="connsiteX20" fmla="*/ 38301 w 58809"/>
                <a:gd name="connsiteY20" fmla="*/ 14750 h 32671"/>
                <a:gd name="connsiteX21" fmla="*/ 22749 w 58809"/>
                <a:gd name="connsiteY21" fmla="*/ 9196 h 32671"/>
                <a:gd name="connsiteX22" fmla="*/ 22684 w 58809"/>
                <a:gd name="connsiteY22" fmla="*/ 9261 h 32671"/>
                <a:gd name="connsiteX23" fmla="*/ 12163 w 58809"/>
                <a:gd name="connsiteY23" fmla="*/ 24617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8809" h="32671">
                  <a:moveTo>
                    <a:pt x="45293" y="36052"/>
                  </a:moveTo>
                  <a:cubicBezTo>
                    <a:pt x="45097" y="36052"/>
                    <a:pt x="44901" y="36052"/>
                    <a:pt x="44704" y="35987"/>
                  </a:cubicBezTo>
                  <a:lnTo>
                    <a:pt x="20854" y="32981"/>
                  </a:lnTo>
                  <a:lnTo>
                    <a:pt x="4191" y="32981"/>
                  </a:lnTo>
                  <a:cubicBezTo>
                    <a:pt x="2688" y="32981"/>
                    <a:pt x="1251" y="32066"/>
                    <a:pt x="467" y="30759"/>
                  </a:cubicBezTo>
                  <a:cubicBezTo>
                    <a:pt x="-252" y="29387"/>
                    <a:pt x="-122" y="27688"/>
                    <a:pt x="728" y="26447"/>
                  </a:cubicBezTo>
                  <a:lnTo>
                    <a:pt x="15757" y="4556"/>
                  </a:lnTo>
                  <a:cubicBezTo>
                    <a:pt x="16084" y="4099"/>
                    <a:pt x="16541" y="3707"/>
                    <a:pt x="16999" y="3380"/>
                  </a:cubicBezTo>
                  <a:cubicBezTo>
                    <a:pt x="17064" y="3184"/>
                    <a:pt x="17129" y="2988"/>
                    <a:pt x="17195" y="2792"/>
                  </a:cubicBezTo>
                  <a:cubicBezTo>
                    <a:pt x="17913" y="636"/>
                    <a:pt x="20397" y="-540"/>
                    <a:pt x="22488" y="244"/>
                  </a:cubicBezTo>
                  <a:lnTo>
                    <a:pt x="42613" y="7562"/>
                  </a:lnTo>
                  <a:lnTo>
                    <a:pt x="60648" y="20566"/>
                  </a:lnTo>
                  <a:cubicBezTo>
                    <a:pt x="61825" y="21350"/>
                    <a:pt x="62478" y="22722"/>
                    <a:pt x="62413" y="24094"/>
                  </a:cubicBezTo>
                  <a:cubicBezTo>
                    <a:pt x="62347" y="25466"/>
                    <a:pt x="61629" y="26773"/>
                    <a:pt x="60387" y="27492"/>
                  </a:cubicBezTo>
                  <a:lnTo>
                    <a:pt x="47449" y="35399"/>
                  </a:lnTo>
                  <a:cubicBezTo>
                    <a:pt x="46796" y="35856"/>
                    <a:pt x="46011" y="36052"/>
                    <a:pt x="45293" y="36052"/>
                  </a:cubicBezTo>
                  <a:close/>
                  <a:moveTo>
                    <a:pt x="12163" y="24617"/>
                  </a:moveTo>
                  <a:lnTo>
                    <a:pt x="21638" y="24617"/>
                  </a:lnTo>
                  <a:lnTo>
                    <a:pt x="44312" y="27558"/>
                  </a:lnTo>
                  <a:lnTo>
                    <a:pt x="50651" y="23637"/>
                  </a:lnTo>
                  <a:lnTo>
                    <a:pt x="38301" y="14750"/>
                  </a:lnTo>
                  <a:lnTo>
                    <a:pt x="22749" y="9196"/>
                  </a:lnTo>
                  <a:cubicBezTo>
                    <a:pt x="22684" y="9196"/>
                    <a:pt x="22684" y="9261"/>
                    <a:pt x="22684" y="9261"/>
                  </a:cubicBezTo>
                  <a:lnTo>
                    <a:pt x="12163" y="24617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E7B22588-6521-4DD2-B9F6-DF6760304ADA}"/>
                </a:ext>
              </a:extLst>
            </p:cNvPr>
            <p:cNvSpPr/>
            <p:nvPr/>
          </p:nvSpPr>
          <p:spPr>
            <a:xfrm>
              <a:off x="4279308" y="3693981"/>
              <a:ext cx="91481" cy="111085"/>
            </a:xfrm>
            <a:custGeom>
              <a:avLst/>
              <a:gdLst>
                <a:gd name="connsiteX0" fmla="*/ 44565 w 91481"/>
                <a:gd name="connsiteY0" fmla="*/ 113797 h 111084"/>
                <a:gd name="connsiteX1" fmla="*/ 42409 w 91481"/>
                <a:gd name="connsiteY1" fmla="*/ 113209 h 111084"/>
                <a:gd name="connsiteX2" fmla="*/ 28033 w 91481"/>
                <a:gd name="connsiteY2" fmla="*/ 104714 h 111084"/>
                <a:gd name="connsiteX3" fmla="*/ 9541 w 91481"/>
                <a:gd name="connsiteY3" fmla="*/ 109353 h 111084"/>
                <a:gd name="connsiteX4" fmla="*/ 5555 w 91481"/>
                <a:gd name="connsiteY4" fmla="*/ 108242 h 111084"/>
                <a:gd name="connsiteX5" fmla="*/ 1 w 91481"/>
                <a:gd name="connsiteY5" fmla="*/ 86091 h 111084"/>
                <a:gd name="connsiteX6" fmla="*/ 14834 w 91481"/>
                <a:gd name="connsiteY6" fmla="*/ 21792 h 111084"/>
                <a:gd name="connsiteX7" fmla="*/ 19800 w 91481"/>
                <a:gd name="connsiteY7" fmla="*/ 19179 h 111084"/>
                <a:gd name="connsiteX8" fmla="*/ 36201 w 91481"/>
                <a:gd name="connsiteY8" fmla="*/ 23491 h 111084"/>
                <a:gd name="connsiteX9" fmla="*/ 38684 w 91481"/>
                <a:gd name="connsiteY9" fmla="*/ 25190 h 111084"/>
                <a:gd name="connsiteX10" fmla="*/ 39403 w 91481"/>
                <a:gd name="connsiteY10" fmla="*/ 23949 h 111084"/>
                <a:gd name="connsiteX11" fmla="*/ 39403 w 91481"/>
                <a:gd name="connsiteY11" fmla="*/ 23818 h 111084"/>
                <a:gd name="connsiteX12" fmla="*/ 44173 w 91481"/>
                <a:gd name="connsiteY12" fmla="*/ 19113 h 111084"/>
                <a:gd name="connsiteX13" fmla="*/ 46329 w 91481"/>
                <a:gd name="connsiteY13" fmla="*/ 3562 h 111084"/>
                <a:gd name="connsiteX14" fmla="*/ 49270 w 91481"/>
                <a:gd name="connsiteY14" fmla="*/ 164 h 111084"/>
                <a:gd name="connsiteX15" fmla="*/ 53648 w 91481"/>
                <a:gd name="connsiteY15" fmla="*/ 1470 h 111084"/>
                <a:gd name="connsiteX16" fmla="*/ 63842 w 91481"/>
                <a:gd name="connsiteY16" fmla="*/ 13298 h 111084"/>
                <a:gd name="connsiteX17" fmla="*/ 72075 w 91481"/>
                <a:gd name="connsiteY17" fmla="*/ 10553 h 111084"/>
                <a:gd name="connsiteX18" fmla="*/ 76257 w 91481"/>
                <a:gd name="connsiteY18" fmla="*/ 11533 h 111084"/>
                <a:gd name="connsiteX19" fmla="*/ 95011 w 91481"/>
                <a:gd name="connsiteY19" fmla="*/ 29568 h 111084"/>
                <a:gd name="connsiteX20" fmla="*/ 96252 w 91481"/>
                <a:gd name="connsiteY20" fmla="*/ 32574 h 111084"/>
                <a:gd name="connsiteX21" fmla="*/ 96252 w 91481"/>
                <a:gd name="connsiteY21" fmla="*/ 46950 h 111084"/>
                <a:gd name="connsiteX22" fmla="*/ 93508 w 91481"/>
                <a:gd name="connsiteY22" fmla="*/ 50870 h 111084"/>
                <a:gd name="connsiteX23" fmla="*/ 93181 w 91481"/>
                <a:gd name="connsiteY23" fmla="*/ 51001 h 111084"/>
                <a:gd name="connsiteX24" fmla="*/ 85797 w 91481"/>
                <a:gd name="connsiteY24" fmla="*/ 52439 h 111084"/>
                <a:gd name="connsiteX25" fmla="*/ 83837 w 91481"/>
                <a:gd name="connsiteY25" fmla="*/ 52243 h 111084"/>
                <a:gd name="connsiteX26" fmla="*/ 84033 w 91481"/>
                <a:gd name="connsiteY26" fmla="*/ 55314 h 111084"/>
                <a:gd name="connsiteX27" fmla="*/ 78805 w 91481"/>
                <a:gd name="connsiteY27" fmla="*/ 57993 h 111084"/>
                <a:gd name="connsiteX28" fmla="*/ 77694 w 91481"/>
                <a:gd name="connsiteY28" fmla="*/ 57666 h 111084"/>
                <a:gd name="connsiteX29" fmla="*/ 74885 w 91481"/>
                <a:gd name="connsiteY29" fmla="*/ 62044 h 111084"/>
                <a:gd name="connsiteX30" fmla="*/ 67501 w 91481"/>
                <a:gd name="connsiteY30" fmla="*/ 64593 h 111084"/>
                <a:gd name="connsiteX31" fmla="*/ 53844 w 91481"/>
                <a:gd name="connsiteY31" fmla="*/ 78968 h 111084"/>
                <a:gd name="connsiteX32" fmla="*/ 42931 w 91481"/>
                <a:gd name="connsiteY32" fmla="*/ 99029 h 111084"/>
                <a:gd name="connsiteX33" fmla="*/ 48094 w 91481"/>
                <a:gd name="connsiteY33" fmla="*/ 107393 h 111084"/>
                <a:gd name="connsiteX34" fmla="*/ 47571 w 91481"/>
                <a:gd name="connsiteY34" fmla="*/ 112555 h 111084"/>
                <a:gd name="connsiteX35" fmla="*/ 44565 w 91481"/>
                <a:gd name="connsiteY35" fmla="*/ 113797 h 111084"/>
                <a:gd name="connsiteX36" fmla="*/ 21368 w 91481"/>
                <a:gd name="connsiteY36" fmla="*/ 28262 h 111084"/>
                <a:gd name="connsiteX37" fmla="*/ 8365 w 91481"/>
                <a:gd name="connsiteY37" fmla="*/ 86091 h 111084"/>
                <a:gd name="connsiteX38" fmla="*/ 10521 w 91481"/>
                <a:gd name="connsiteY38" fmla="*/ 100466 h 111084"/>
                <a:gd name="connsiteX39" fmla="*/ 27706 w 91481"/>
                <a:gd name="connsiteY39" fmla="*/ 96219 h 111084"/>
                <a:gd name="connsiteX40" fmla="*/ 30843 w 91481"/>
                <a:gd name="connsiteY40" fmla="*/ 96677 h 111084"/>
                <a:gd name="connsiteX41" fmla="*/ 33914 w 91481"/>
                <a:gd name="connsiteY41" fmla="*/ 98506 h 111084"/>
                <a:gd name="connsiteX42" fmla="*/ 34437 w 91481"/>
                <a:gd name="connsiteY42" fmla="*/ 97069 h 111084"/>
                <a:gd name="connsiteX43" fmla="*/ 39403 w 91481"/>
                <a:gd name="connsiteY43" fmla="*/ 88182 h 111084"/>
                <a:gd name="connsiteX44" fmla="*/ 47375 w 91481"/>
                <a:gd name="connsiteY44" fmla="*/ 73610 h 111084"/>
                <a:gd name="connsiteX45" fmla="*/ 62143 w 91481"/>
                <a:gd name="connsiteY45" fmla="*/ 58124 h 111084"/>
                <a:gd name="connsiteX46" fmla="*/ 63711 w 91481"/>
                <a:gd name="connsiteY46" fmla="*/ 57078 h 111084"/>
                <a:gd name="connsiteX47" fmla="*/ 69461 w 91481"/>
                <a:gd name="connsiteY47" fmla="*/ 55053 h 111084"/>
                <a:gd name="connsiteX48" fmla="*/ 60574 w 91481"/>
                <a:gd name="connsiteY48" fmla="*/ 52243 h 111084"/>
                <a:gd name="connsiteX49" fmla="*/ 57699 w 91481"/>
                <a:gd name="connsiteY49" fmla="*/ 48910 h 111084"/>
                <a:gd name="connsiteX50" fmla="*/ 59398 w 91481"/>
                <a:gd name="connsiteY50" fmla="*/ 44859 h 111084"/>
                <a:gd name="connsiteX51" fmla="*/ 71029 w 91481"/>
                <a:gd name="connsiteY51" fmla="*/ 36430 h 111084"/>
                <a:gd name="connsiteX52" fmla="*/ 75473 w 91481"/>
                <a:gd name="connsiteY52" fmla="*/ 36168 h 111084"/>
                <a:gd name="connsiteX53" fmla="*/ 75603 w 91481"/>
                <a:gd name="connsiteY53" fmla="*/ 36233 h 111084"/>
                <a:gd name="connsiteX54" fmla="*/ 76584 w 91481"/>
                <a:gd name="connsiteY54" fmla="*/ 36822 h 111084"/>
                <a:gd name="connsiteX55" fmla="*/ 85797 w 91481"/>
                <a:gd name="connsiteY55" fmla="*/ 44075 h 111084"/>
                <a:gd name="connsiteX56" fmla="*/ 85797 w 91481"/>
                <a:gd name="connsiteY56" fmla="*/ 44075 h 111084"/>
                <a:gd name="connsiteX57" fmla="*/ 85928 w 91481"/>
                <a:gd name="connsiteY57" fmla="*/ 44075 h 111084"/>
                <a:gd name="connsiteX58" fmla="*/ 87888 w 91481"/>
                <a:gd name="connsiteY58" fmla="*/ 43813 h 111084"/>
                <a:gd name="connsiteX59" fmla="*/ 87888 w 91481"/>
                <a:gd name="connsiteY59" fmla="*/ 34338 h 111084"/>
                <a:gd name="connsiteX60" fmla="*/ 72271 w 91481"/>
                <a:gd name="connsiteY60" fmla="*/ 19309 h 111084"/>
                <a:gd name="connsiteX61" fmla="*/ 63907 w 91481"/>
                <a:gd name="connsiteY61" fmla="*/ 22119 h 111084"/>
                <a:gd name="connsiteX62" fmla="*/ 59463 w 91481"/>
                <a:gd name="connsiteY62" fmla="*/ 20943 h 111084"/>
                <a:gd name="connsiteX63" fmla="*/ 53321 w 91481"/>
                <a:gd name="connsiteY63" fmla="*/ 14147 h 111084"/>
                <a:gd name="connsiteX64" fmla="*/ 52276 w 91481"/>
                <a:gd name="connsiteY64" fmla="*/ 21596 h 111084"/>
                <a:gd name="connsiteX65" fmla="*/ 51099 w 91481"/>
                <a:gd name="connsiteY65" fmla="*/ 23949 h 111084"/>
                <a:gd name="connsiteX66" fmla="*/ 46199 w 91481"/>
                <a:gd name="connsiteY66" fmla="*/ 28850 h 111084"/>
                <a:gd name="connsiteX67" fmla="*/ 43585 w 91481"/>
                <a:gd name="connsiteY67" fmla="*/ 40677 h 111084"/>
                <a:gd name="connsiteX68" fmla="*/ 39795 w 91481"/>
                <a:gd name="connsiteY68" fmla="*/ 43944 h 111084"/>
                <a:gd name="connsiteX69" fmla="*/ 35548 w 91481"/>
                <a:gd name="connsiteY69" fmla="*/ 41134 h 111084"/>
                <a:gd name="connsiteX70" fmla="*/ 32019 w 91481"/>
                <a:gd name="connsiteY70" fmla="*/ 31006 h 111084"/>
                <a:gd name="connsiteX71" fmla="*/ 21368 w 91481"/>
                <a:gd name="connsiteY71" fmla="*/ 28262 h 111084"/>
                <a:gd name="connsiteX72" fmla="*/ 71029 w 91481"/>
                <a:gd name="connsiteY72" fmla="*/ 46754 h 111084"/>
                <a:gd name="connsiteX73" fmla="*/ 79328 w 91481"/>
                <a:gd name="connsiteY73" fmla="*/ 49433 h 111084"/>
                <a:gd name="connsiteX74" fmla="*/ 79001 w 91481"/>
                <a:gd name="connsiteY74" fmla="*/ 48845 h 111084"/>
                <a:gd name="connsiteX75" fmla="*/ 79001 w 91481"/>
                <a:gd name="connsiteY75" fmla="*/ 48845 h 111084"/>
                <a:gd name="connsiteX76" fmla="*/ 75277 w 91481"/>
                <a:gd name="connsiteY76" fmla="*/ 45774 h 111084"/>
                <a:gd name="connsiteX77" fmla="*/ 73709 w 91481"/>
                <a:gd name="connsiteY77" fmla="*/ 44794 h 111084"/>
                <a:gd name="connsiteX78" fmla="*/ 71029 w 91481"/>
                <a:gd name="connsiteY78" fmla="*/ 46754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91481" h="111084">
                  <a:moveTo>
                    <a:pt x="44565" y="113797"/>
                  </a:moveTo>
                  <a:cubicBezTo>
                    <a:pt x="43781" y="113797"/>
                    <a:pt x="43062" y="113601"/>
                    <a:pt x="42409" y="113209"/>
                  </a:cubicBezTo>
                  <a:lnTo>
                    <a:pt x="28033" y="104714"/>
                  </a:lnTo>
                  <a:lnTo>
                    <a:pt x="9541" y="109353"/>
                  </a:lnTo>
                  <a:cubicBezTo>
                    <a:pt x="8103" y="109745"/>
                    <a:pt x="6600" y="109288"/>
                    <a:pt x="5555" y="108242"/>
                  </a:cubicBezTo>
                  <a:cubicBezTo>
                    <a:pt x="5359" y="108046"/>
                    <a:pt x="-65" y="102754"/>
                    <a:pt x="1" y="86091"/>
                  </a:cubicBezTo>
                  <a:cubicBezTo>
                    <a:pt x="1" y="69755"/>
                    <a:pt x="4967" y="48061"/>
                    <a:pt x="14834" y="21792"/>
                  </a:cubicBezTo>
                  <a:cubicBezTo>
                    <a:pt x="15552" y="19832"/>
                    <a:pt x="17774" y="18656"/>
                    <a:pt x="19800" y="19179"/>
                  </a:cubicBezTo>
                  <a:lnTo>
                    <a:pt x="36201" y="23491"/>
                  </a:lnTo>
                  <a:cubicBezTo>
                    <a:pt x="37247" y="23753"/>
                    <a:pt x="38096" y="24341"/>
                    <a:pt x="38684" y="25190"/>
                  </a:cubicBezTo>
                  <a:lnTo>
                    <a:pt x="39403" y="23949"/>
                  </a:lnTo>
                  <a:cubicBezTo>
                    <a:pt x="39403" y="23883"/>
                    <a:pt x="39403" y="23883"/>
                    <a:pt x="39403" y="23818"/>
                  </a:cubicBezTo>
                  <a:lnTo>
                    <a:pt x="44173" y="19113"/>
                  </a:lnTo>
                  <a:lnTo>
                    <a:pt x="46329" y="3562"/>
                  </a:lnTo>
                  <a:cubicBezTo>
                    <a:pt x="46525" y="1928"/>
                    <a:pt x="47702" y="621"/>
                    <a:pt x="49270" y="164"/>
                  </a:cubicBezTo>
                  <a:cubicBezTo>
                    <a:pt x="50838" y="-294"/>
                    <a:pt x="52602" y="229"/>
                    <a:pt x="53648" y="1470"/>
                  </a:cubicBezTo>
                  <a:lnTo>
                    <a:pt x="63842" y="13298"/>
                  </a:lnTo>
                  <a:lnTo>
                    <a:pt x="72075" y="10553"/>
                  </a:lnTo>
                  <a:cubicBezTo>
                    <a:pt x="73447" y="10096"/>
                    <a:pt x="75146" y="10488"/>
                    <a:pt x="76257" y="11533"/>
                  </a:cubicBezTo>
                  <a:lnTo>
                    <a:pt x="95011" y="29568"/>
                  </a:lnTo>
                  <a:cubicBezTo>
                    <a:pt x="95795" y="30287"/>
                    <a:pt x="96252" y="31398"/>
                    <a:pt x="96252" y="32574"/>
                  </a:cubicBezTo>
                  <a:lnTo>
                    <a:pt x="96252" y="46950"/>
                  </a:lnTo>
                  <a:cubicBezTo>
                    <a:pt x="96252" y="48714"/>
                    <a:pt x="95141" y="50282"/>
                    <a:pt x="93508" y="50870"/>
                  </a:cubicBezTo>
                  <a:cubicBezTo>
                    <a:pt x="93442" y="50936"/>
                    <a:pt x="93312" y="50936"/>
                    <a:pt x="93181" y="51001"/>
                  </a:cubicBezTo>
                  <a:cubicBezTo>
                    <a:pt x="92201" y="51328"/>
                    <a:pt x="89130" y="52373"/>
                    <a:pt x="85797" y="52439"/>
                  </a:cubicBezTo>
                  <a:cubicBezTo>
                    <a:pt x="85209" y="52373"/>
                    <a:pt x="84556" y="52373"/>
                    <a:pt x="83837" y="52243"/>
                  </a:cubicBezTo>
                  <a:cubicBezTo>
                    <a:pt x="84294" y="53223"/>
                    <a:pt x="84360" y="54268"/>
                    <a:pt x="84033" y="55314"/>
                  </a:cubicBezTo>
                  <a:cubicBezTo>
                    <a:pt x="83314" y="57470"/>
                    <a:pt x="80896" y="58646"/>
                    <a:pt x="78805" y="57993"/>
                  </a:cubicBezTo>
                  <a:lnTo>
                    <a:pt x="77694" y="57666"/>
                  </a:lnTo>
                  <a:cubicBezTo>
                    <a:pt x="77825" y="59561"/>
                    <a:pt x="76714" y="61391"/>
                    <a:pt x="74885" y="62044"/>
                  </a:cubicBezTo>
                  <a:lnTo>
                    <a:pt x="67501" y="64593"/>
                  </a:lnTo>
                  <a:lnTo>
                    <a:pt x="53844" y="78968"/>
                  </a:lnTo>
                  <a:lnTo>
                    <a:pt x="42931" y="99029"/>
                  </a:lnTo>
                  <a:lnTo>
                    <a:pt x="48094" y="107393"/>
                  </a:lnTo>
                  <a:cubicBezTo>
                    <a:pt x="49139" y="109027"/>
                    <a:pt x="48878" y="111183"/>
                    <a:pt x="47571" y="112555"/>
                  </a:cubicBezTo>
                  <a:cubicBezTo>
                    <a:pt x="46721" y="113339"/>
                    <a:pt x="45676" y="113797"/>
                    <a:pt x="44565" y="113797"/>
                  </a:cubicBezTo>
                  <a:close/>
                  <a:moveTo>
                    <a:pt x="21368" y="28262"/>
                  </a:moveTo>
                  <a:cubicBezTo>
                    <a:pt x="10586" y="57797"/>
                    <a:pt x="8365" y="76028"/>
                    <a:pt x="8365" y="86091"/>
                  </a:cubicBezTo>
                  <a:cubicBezTo>
                    <a:pt x="8365" y="93605"/>
                    <a:pt x="9541" y="98049"/>
                    <a:pt x="10521" y="100466"/>
                  </a:cubicBezTo>
                  <a:lnTo>
                    <a:pt x="27706" y="96219"/>
                  </a:lnTo>
                  <a:cubicBezTo>
                    <a:pt x="28752" y="95958"/>
                    <a:pt x="29863" y="96089"/>
                    <a:pt x="30843" y="96677"/>
                  </a:cubicBezTo>
                  <a:lnTo>
                    <a:pt x="33914" y="98506"/>
                  </a:lnTo>
                  <a:cubicBezTo>
                    <a:pt x="33979" y="97983"/>
                    <a:pt x="34175" y="97526"/>
                    <a:pt x="34437" y="97069"/>
                  </a:cubicBezTo>
                  <a:lnTo>
                    <a:pt x="39403" y="88182"/>
                  </a:lnTo>
                  <a:lnTo>
                    <a:pt x="47375" y="73610"/>
                  </a:lnTo>
                  <a:lnTo>
                    <a:pt x="62143" y="58124"/>
                  </a:lnTo>
                  <a:lnTo>
                    <a:pt x="63711" y="57078"/>
                  </a:lnTo>
                  <a:lnTo>
                    <a:pt x="69461" y="55053"/>
                  </a:lnTo>
                  <a:lnTo>
                    <a:pt x="60574" y="52243"/>
                  </a:lnTo>
                  <a:cubicBezTo>
                    <a:pt x="59071" y="51720"/>
                    <a:pt x="57961" y="50413"/>
                    <a:pt x="57699" y="48910"/>
                  </a:cubicBezTo>
                  <a:cubicBezTo>
                    <a:pt x="57438" y="47342"/>
                    <a:pt x="58091" y="45774"/>
                    <a:pt x="59398" y="44859"/>
                  </a:cubicBezTo>
                  <a:lnTo>
                    <a:pt x="71029" y="36430"/>
                  </a:lnTo>
                  <a:cubicBezTo>
                    <a:pt x="72336" y="35515"/>
                    <a:pt x="74101" y="35384"/>
                    <a:pt x="75473" y="36168"/>
                  </a:cubicBezTo>
                  <a:cubicBezTo>
                    <a:pt x="75538" y="36168"/>
                    <a:pt x="75603" y="36233"/>
                    <a:pt x="75603" y="36233"/>
                  </a:cubicBezTo>
                  <a:cubicBezTo>
                    <a:pt x="75669" y="36299"/>
                    <a:pt x="76126" y="36560"/>
                    <a:pt x="76584" y="36822"/>
                  </a:cubicBezTo>
                  <a:cubicBezTo>
                    <a:pt x="78740" y="37998"/>
                    <a:pt x="83118" y="40481"/>
                    <a:pt x="85797" y="44075"/>
                  </a:cubicBezTo>
                  <a:lnTo>
                    <a:pt x="85797" y="44075"/>
                  </a:lnTo>
                  <a:lnTo>
                    <a:pt x="85928" y="44075"/>
                  </a:lnTo>
                  <a:cubicBezTo>
                    <a:pt x="86385" y="44075"/>
                    <a:pt x="87039" y="43944"/>
                    <a:pt x="87888" y="43813"/>
                  </a:cubicBezTo>
                  <a:lnTo>
                    <a:pt x="87888" y="34338"/>
                  </a:lnTo>
                  <a:lnTo>
                    <a:pt x="72271" y="19309"/>
                  </a:lnTo>
                  <a:lnTo>
                    <a:pt x="63907" y="22119"/>
                  </a:lnTo>
                  <a:cubicBezTo>
                    <a:pt x="62339" y="22642"/>
                    <a:pt x="60574" y="22185"/>
                    <a:pt x="59463" y="20943"/>
                  </a:cubicBezTo>
                  <a:lnTo>
                    <a:pt x="53321" y="14147"/>
                  </a:lnTo>
                  <a:lnTo>
                    <a:pt x="52276" y="21596"/>
                  </a:lnTo>
                  <a:cubicBezTo>
                    <a:pt x="52145" y="22511"/>
                    <a:pt x="51753" y="23295"/>
                    <a:pt x="51099" y="23949"/>
                  </a:cubicBezTo>
                  <a:lnTo>
                    <a:pt x="46199" y="28850"/>
                  </a:lnTo>
                  <a:lnTo>
                    <a:pt x="43585" y="40677"/>
                  </a:lnTo>
                  <a:cubicBezTo>
                    <a:pt x="43193" y="42506"/>
                    <a:pt x="41625" y="43813"/>
                    <a:pt x="39795" y="43944"/>
                  </a:cubicBezTo>
                  <a:cubicBezTo>
                    <a:pt x="37835" y="44140"/>
                    <a:pt x="36201" y="42898"/>
                    <a:pt x="35548" y="41134"/>
                  </a:cubicBezTo>
                  <a:lnTo>
                    <a:pt x="32019" y="31006"/>
                  </a:lnTo>
                  <a:lnTo>
                    <a:pt x="21368" y="28262"/>
                  </a:lnTo>
                  <a:close/>
                  <a:moveTo>
                    <a:pt x="71029" y="46754"/>
                  </a:moveTo>
                  <a:lnTo>
                    <a:pt x="79328" y="49433"/>
                  </a:lnTo>
                  <a:cubicBezTo>
                    <a:pt x="79197" y="49237"/>
                    <a:pt x="79132" y="49041"/>
                    <a:pt x="79001" y="48845"/>
                  </a:cubicBezTo>
                  <a:lnTo>
                    <a:pt x="79001" y="48845"/>
                  </a:lnTo>
                  <a:cubicBezTo>
                    <a:pt x="78740" y="48518"/>
                    <a:pt x="76976" y="46819"/>
                    <a:pt x="75277" y="45774"/>
                  </a:cubicBezTo>
                  <a:cubicBezTo>
                    <a:pt x="74689" y="45447"/>
                    <a:pt x="74231" y="45120"/>
                    <a:pt x="73709" y="44794"/>
                  </a:cubicBezTo>
                  <a:lnTo>
                    <a:pt x="71029" y="46754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1C46BF98-B4E6-4C3D-8BE1-29A598759BEF}"/>
                </a:ext>
              </a:extLst>
            </p:cNvPr>
            <p:cNvSpPr/>
            <p:nvPr/>
          </p:nvSpPr>
          <p:spPr>
            <a:xfrm>
              <a:off x="4279963" y="3813807"/>
              <a:ext cx="45741" cy="45741"/>
            </a:xfrm>
            <a:custGeom>
              <a:avLst/>
              <a:gdLst>
                <a:gd name="connsiteX0" fmla="*/ 41754 w 45740"/>
                <a:gd name="connsiteY0" fmla="*/ 48728 h 45740"/>
                <a:gd name="connsiteX1" fmla="*/ 40316 w 45740"/>
                <a:gd name="connsiteY1" fmla="*/ 48467 h 45740"/>
                <a:gd name="connsiteX2" fmla="*/ 26594 w 45740"/>
                <a:gd name="connsiteY2" fmla="*/ 43370 h 45740"/>
                <a:gd name="connsiteX3" fmla="*/ 26528 w 45740"/>
                <a:gd name="connsiteY3" fmla="*/ 43370 h 45740"/>
                <a:gd name="connsiteX4" fmla="*/ 24829 w 45740"/>
                <a:gd name="connsiteY4" fmla="*/ 42194 h 45740"/>
                <a:gd name="connsiteX5" fmla="*/ 24764 w 45740"/>
                <a:gd name="connsiteY5" fmla="*/ 42129 h 45740"/>
                <a:gd name="connsiteX6" fmla="*/ 12479 w 45740"/>
                <a:gd name="connsiteY6" fmla="*/ 26838 h 45740"/>
                <a:gd name="connsiteX7" fmla="*/ 848 w 45740"/>
                <a:gd name="connsiteY7" fmla="*/ 11090 h 45740"/>
                <a:gd name="connsiteX8" fmla="*/ 456 w 45740"/>
                <a:gd name="connsiteY8" fmla="*/ 6777 h 45740"/>
                <a:gd name="connsiteX9" fmla="*/ 4181 w 45740"/>
                <a:gd name="connsiteY9" fmla="*/ 4425 h 45740"/>
                <a:gd name="connsiteX10" fmla="*/ 15093 w 45740"/>
                <a:gd name="connsiteY10" fmla="*/ 4425 h 45740"/>
                <a:gd name="connsiteX11" fmla="*/ 26594 w 45740"/>
                <a:gd name="connsiteY11" fmla="*/ 243 h 45740"/>
                <a:gd name="connsiteX12" fmla="*/ 30449 w 45740"/>
                <a:gd name="connsiteY12" fmla="*/ 766 h 45740"/>
                <a:gd name="connsiteX13" fmla="*/ 32213 w 45740"/>
                <a:gd name="connsiteY13" fmla="*/ 4164 h 45740"/>
                <a:gd name="connsiteX14" fmla="*/ 32213 w 45740"/>
                <a:gd name="connsiteY14" fmla="*/ 17690 h 45740"/>
                <a:gd name="connsiteX15" fmla="*/ 39793 w 45740"/>
                <a:gd name="connsiteY15" fmla="*/ 25989 h 45740"/>
                <a:gd name="connsiteX16" fmla="*/ 40643 w 45740"/>
                <a:gd name="connsiteY16" fmla="*/ 27426 h 45740"/>
                <a:gd name="connsiteX17" fmla="*/ 45739 w 45740"/>
                <a:gd name="connsiteY17" fmla="*/ 43239 h 45740"/>
                <a:gd name="connsiteX18" fmla="*/ 44629 w 45740"/>
                <a:gd name="connsiteY18" fmla="*/ 47552 h 45740"/>
                <a:gd name="connsiteX19" fmla="*/ 41754 w 45740"/>
                <a:gd name="connsiteY19" fmla="*/ 48728 h 45740"/>
                <a:gd name="connsiteX20" fmla="*/ 30580 w 45740"/>
                <a:gd name="connsiteY20" fmla="*/ 35921 h 45740"/>
                <a:gd name="connsiteX21" fmla="*/ 35154 w 45740"/>
                <a:gd name="connsiteY21" fmla="*/ 37620 h 45740"/>
                <a:gd name="connsiteX22" fmla="*/ 32997 w 45740"/>
                <a:gd name="connsiteY22" fmla="*/ 30889 h 45740"/>
                <a:gd name="connsiteX23" fmla="*/ 24960 w 45740"/>
                <a:gd name="connsiteY23" fmla="*/ 22133 h 45740"/>
                <a:gd name="connsiteX24" fmla="*/ 23849 w 45740"/>
                <a:gd name="connsiteY24" fmla="*/ 19324 h 45740"/>
                <a:gd name="connsiteX25" fmla="*/ 23849 w 45740"/>
                <a:gd name="connsiteY25" fmla="*/ 10175 h 45740"/>
                <a:gd name="connsiteX26" fmla="*/ 15877 w 45740"/>
                <a:gd name="connsiteY26" fmla="*/ 12789 h 45740"/>
                <a:gd name="connsiteX27" fmla="*/ 12479 w 45740"/>
                <a:gd name="connsiteY27" fmla="*/ 12789 h 45740"/>
                <a:gd name="connsiteX28" fmla="*/ 19145 w 45740"/>
                <a:gd name="connsiteY28" fmla="*/ 21807 h 45740"/>
                <a:gd name="connsiteX29" fmla="*/ 30580 w 45740"/>
                <a:gd name="connsiteY29" fmla="*/ 35921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5740" h="45740">
                  <a:moveTo>
                    <a:pt x="41754" y="48728"/>
                  </a:moveTo>
                  <a:cubicBezTo>
                    <a:pt x="41231" y="48728"/>
                    <a:pt x="40773" y="48598"/>
                    <a:pt x="40316" y="48467"/>
                  </a:cubicBezTo>
                  <a:lnTo>
                    <a:pt x="26594" y="43370"/>
                  </a:lnTo>
                  <a:lnTo>
                    <a:pt x="26528" y="43370"/>
                  </a:lnTo>
                  <a:lnTo>
                    <a:pt x="24829" y="42194"/>
                  </a:lnTo>
                  <a:cubicBezTo>
                    <a:pt x="24829" y="42129"/>
                    <a:pt x="24829" y="42129"/>
                    <a:pt x="24764" y="42129"/>
                  </a:cubicBezTo>
                  <a:lnTo>
                    <a:pt x="12479" y="26838"/>
                  </a:lnTo>
                  <a:lnTo>
                    <a:pt x="848" y="11090"/>
                  </a:lnTo>
                  <a:cubicBezTo>
                    <a:pt x="-132" y="9849"/>
                    <a:pt x="-263" y="8150"/>
                    <a:pt x="456" y="6777"/>
                  </a:cubicBezTo>
                  <a:cubicBezTo>
                    <a:pt x="1175" y="5340"/>
                    <a:pt x="2613" y="4425"/>
                    <a:pt x="4181" y="4425"/>
                  </a:cubicBezTo>
                  <a:lnTo>
                    <a:pt x="15093" y="4425"/>
                  </a:lnTo>
                  <a:lnTo>
                    <a:pt x="26594" y="243"/>
                  </a:lnTo>
                  <a:cubicBezTo>
                    <a:pt x="27901" y="-214"/>
                    <a:pt x="29338" y="-18"/>
                    <a:pt x="30449" y="766"/>
                  </a:cubicBezTo>
                  <a:cubicBezTo>
                    <a:pt x="31560" y="1550"/>
                    <a:pt x="32213" y="2857"/>
                    <a:pt x="32213" y="4164"/>
                  </a:cubicBezTo>
                  <a:lnTo>
                    <a:pt x="32213" y="17690"/>
                  </a:lnTo>
                  <a:lnTo>
                    <a:pt x="39793" y="25989"/>
                  </a:lnTo>
                  <a:lnTo>
                    <a:pt x="40643" y="27426"/>
                  </a:lnTo>
                  <a:lnTo>
                    <a:pt x="45739" y="43239"/>
                  </a:lnTo>
                  <a:cubicBezTo>
                    <a:pt x="46197" y="44808"/>
                    <a:pt x="45805" y="46441"/>
                    <a:pt x="44629" y="47552"/>
                  </a:cubicBezTo>
                  <a:cubicBezTo>
                    <a:pt x="43845" y="48271"/>
                    <a:pt x="42799" y="48728"/>
                    <a:pt x="41754" y="48728"/>
                  </a:cubicBezTo>
                  <a:close/>
                  <a:moveTo>
                    <a:pt x="30580" y="35921"/>
                  </a:moveTo>
                  <a:lnTo>
                    <a:pt x="35154" y="37620"/>
                  </a:lnTo>
                  <a:lnTo>
                    <a:pt x="32997" y="30889"/>
                  </a:lnTo>
                  <a:lnTo>
                    <a:pt x="24960" y="22133"/>
                  </a:lnTo>
                  <a:cubicBezTo>
                    <a:pt x="24241" y="21349"/>
                    <a:pt x="23849" y="20369"/>
                    <a:pt x="23849" y="19324"/>
                  </a:cubicBezTo>
                  <a:lnTo>
                    <a:pt x="23849" y="10175"/>
                  </a:lnTo>
                  <a:lnTo>
                    <a:pt x="15877" y="12789"/>
                  </a:lnTo>
                  <a:lnTo>
                    <a:pt x="12479" y="12789"/>
                  </a:lnTo>
                  <a:lnTo>
                    <a:pt x="19145" y="21807"/>
                  </a:lnTo>
                  <a:lnTo>
                    <a:pt x="30580" y="35921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2C6F9F77-016C-498F-B56F-05C55CC45642}"/>
                </a:ext>
              </a:extLst>
            </p:cNvPr>
            <p:cNvSpPr/>
            <p:nvPr/>
          </p:nvSpPr>
          <p:spPr>
            <a:xfrm>
              <a:off x="4312699" y="3845481"/>
              <a:ext cx="104550" cy="117619"/>
            </a:xfrm>
            <a:custGeom>
              <a:avLst/>
              <a:gdLst>
                <a:gd name="connsiteX0" fmla="*/ 70833 w 104550"/>
                <a:gd name="connsiteY0" fmla="*/ 123108 h 117619"/>
                <a:gd name="connsiteX1" fmla="*/ 68481 w 104550"/>
                <a:gd name="connsiteY1" fmla="*/ 122389 h 117619"/>
                <a:gd name="connsiteX2" fmla="*/ 68415 w 104550"/>
                <a:gd name="connsiteY2" fmla="*/ 122324 h 117619"/>
                <a:gd name="connsiteX3" fmla="*/ 66389 w 104550"/>
                <a:gd name="connsiteY3" fmla="*/ 120886 h 117619"/>
                <a:gd name="connsiteX4" fmla="*/ 5097 w 104550"/>
                <a:gd name="connsiteY4" fmla="*/ 63057 h 117619"/>
                <a:gd name="connsiteX5" fmla="*/ 0 w 104550"/>
                <a:gd name="connsiteY5" fmla="*/ 40513 h 117619"/>
                <a:gd name="connsiteX6" fmla="*/ 1830 w 104550"/>
                <a:gd name="connsiteY6" fmla="*/ 31561 h 117619"/>
                <a:gd name="connsiteX7" fmla="*/ 1895 w 104550"/>
                <a:gd name="connsiteY7" fmla="*/ 31430 h 117619"/>
                <a:gd name="connsiteX8" fmla="*/ 10063 w 104550"/>
                <a:gd name="connsiteY8" fmla="*/ 19473 h 117619"/>
                <a:gd name="connsiteX9" fmla="*/ 5097 w 104550"/>
                <a:gd name="connsiteY9" fmla="*/ 5620 h 117619"/>
                <a:gd name="connsiteX10" fmla="*/ 5554 w 104550"/>
                <a:gd name="connsiteY10" fmla="*/ 1830 h 117619"/>
                <a:gd name="connsiteX11" fmla="*/ 9017 w 104550"/>
                <a:gd name="connsiteY11" fmla="*/ 0 h 117619"/>
                <a:gd name="connsiteX12" fmla="*/ 37769 w 104550"/>
                <a:gd name="connsiteY12" fmla="*/ 0 h 117619"/>
                <a:gd name="connsiteX13" fmla="*/ 39664 w 104550"/>
                <a:gd name="connsiteY13" fmla="*/ 523 h 117619"/>
                <a:gd name="connsiteX14" fmla="*/ 56718 w 104550"/>
                <a:gd name="connsiteY14" fmla="*/ 9998 h 117619"/>
                <a:gd name="connsiteX15" fmla="*/ 69199 w 104550"/>
                <a:gd name="connsiteY15" fmla="*/ 23720 h 117619"/>
                <a:gd name="connsiteX16" fmla="*/ 70310 w 104550"/>
                <a:gd name="connsiteY16" fmla="*/ 26530 h 117619"/>
                <a:gd name="connsiteX17" fmla="*/ 70310 w 104550"/>
                <a:gd name="connsiteY17" fmla="*/ 33848 h 117619"/>
                <a:gd name="connsiteX18" fmla="*/ 91808 w 104550"/>
                <a:gd name="connsiteY18" fmla="*/ 33848 h 117619"/>
                <a:gd name="connsiteX19" fmla="*/ 94226 w 104550"/>
                <a:gd name="connsiteY19" fmla="*/ 34632 h 117619"/>
                <a:gd name="connsiteX20" fmla="*/ 105008 w 104550"/>
                <a:gd name="connsiteY20" fmla="*/ 42016 h 117619"/>
                <a:gd name="connsiteX21" fmla="*/ 106445 w 104550"/>
                <a:gd name="connsiteY21" fmla="*/ 47113 h 117619"/>
                <a:gd name="connsiteX22" fmla="*/ 102721 w 104550"/>
                <a:gd name="connsiteY22" fmla="*/ 56130 h 117619"/>
                <a:gd name="connsiteX23" fmla="*/ 97232 w 104550"/>
                <a:gd name="connsiteY23" fmla="*/ 58352 h 117619"/>
                <a:gd name="connsiteX24" fmla="*/ 95010 w 104550"/>
                <a:gd name="connsiteY24" fmla="*/ 52863 h 117619"/>
                <a:gd name="connsiteX25" fmla="*/ 97428 w 104550"/>
                <a:gd name="connsiteY25" fmla="*/ 46982 h 117619"/>
                <a:gd name="connsiteX26" fmla="*/ 90501 w 104550"/>
                <a:gd name="connsiteY26" fmla="*/ 42212 h 117619"/>
                <a:gd name="connsiteX27" fmla="*/ 66128 w 104550"/>
                <a:gd name="connsiteY27" fmla="*/ 42212 h 117619"/>
                <a:gd name="connsiteX28" fmla="*/ 63122 w 104550"/>
                <a:gd name="connsiteY28" fmla="*/ 41036 h 117619"/>
                <a:gd name="connsiteX29" fmla="*/ 61946 w 104550"/>
                <a:gd name="connsiteY29" fmla="*/ 38030 h 117619"/>
                <a:gd name="connsiteX30" fmla="*/ 61946 w 104550"/>
                <a:gd name="connsiteY30" fmla="*/ 28163 h 117619"/>
                <a:gd name="connsiteX31" fmla="*/ 51034 w 104550"/>
                <a:gd name="connsiteY31" fmla="*/ 16205 h 117619"/>
                <a:gd name="connsiteX32" fmla="*/ 36658 w 104550"/>
                <a:gd name="connsiteY32" fmla="*/ 8364 h 117619"/>
                <a:gd name="connsiteX33" fmla="*/ 14964 w 104550"/>
                <a:gd name="connsiteY33" fmla="*/ 8364 h 117619"/>
                <a:gd name="connsiteX34" fmla="*/ 18688 w 104550"/>
                <a:gd name="connsiteY34" fmla="*/ 18623 h 117619"/>
                <a:gd name="connsiteX35" fmla="*/ 18166 w 104550"/>
                <a:gd name="connsiteY35" fmla="*/ 22413 h 117619"/>
                <a:gd name="connsiteX36" fmla="*/ 9017 w 104550"/>
                <a:gd name="connsiteY36" fmla="*/ 35874 h 117619"/>
                <a:gd name="connsiteX37" fmla="*/ 8821 w 104550"/>
                <a:gd name="connsiteY37" fmla="*/ 36397 h 117619"/>
                <a:gd name="connsiteX38" fmla="*/ 8429 w 104550"/>
                <a:gd name="connsiteY38" fmla="*/ 40513 h 117619"/>
                <a:gd name="connsiteX39" fmla="*/ 12938 w 104550"/>
                <a:gd name="connsiteY39" fmla="*/ 60051 h 117619"/>
                <a:gd name="connsiteX40" fmla="*/ 45545 w 104550"/>
                <a:gd name="connsiteY40" fmla="*/ 94749 h 117619"/>
                <a:gd name="connsiteX41" fmla="*/ 68023 w 104550"/>
                <a:gd name="connsiteY41" fmla="*/ 111869 h 117619"/>
                <a:gd name="connsiteX42" fmla="*/ 70441 w 104550"/>
                <a:gd name="connsiteY42" fmla="*/ 100564 h 117619"/>
                <a:gd name="connsiteX43" fmla="*/ 71225 w 104550"/>
                <a:gd name="connsiteY43" fmla="*/ 98931 h 117619"/>
                <a:gd name="connsiteX44" fmla="*/ 83117 w 104550"/>
                <a:gd name="connsiteY44" fmla="*/ 83444 h 117619"/>
                <a:gd name="connsiteX45" fmla="*/ 90175 w 104550"/>
                <a:gd name="connsiteY45" fmla="*/ 64429 h 117619"/>
                <a:gd name="connsiteX46" fmla="*/ 95663 w 104550"/>
                <a:gd name="connsiteY46" fmla="*/ 62208 h 117619"/>
                <a:gd name="connsiteX47" fmla="*/ 97885 w 104550"/>
                <a:gd name="connsiteY47" fmla="*/ 67696 h 117619"/>
                <a:gd name="connsiteX48" fmla="*/ 97624 w 104550"/>
                <a:gd name="connsiteY48" fmla="*/ 68415 h 117619"/>
                <a:gd name="connsiteX49" fmla="*/ 90109 w 104550"/>
                <a:gd name="connsiteY49" fmla="*/ 88018 h 117619"/>
                <a:gd name="connsiteX50" fmla="*/ 78478 w 104550"/>
                <a:gd name="connsiteY50" fmla="*/ 103178 h 117619"/>
                <a:gd name="connsiteX51" fmla="*/ 74949 w 104550"/>
                <a:gd name="connsiteY51" fmla="*/ 119776 h 117619"/>
                <a:gd name="connsiteX52" fmla="*/ 72401 w 104550"/>
                <a:gd name="connsiteY52" fmla="*/ 122847 h 117619"/>
                <a:gd name="connsiteX53" fmla="*/ 70833 w 104550"/>
                <a:gd name="connsiteY53" fmla="*/ 123108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04550" h="117619">
                  <a:moveTo>
                    <a:pt x="70833" y="123108"/>
                  </a:moveTo>
                  <a:cubicBezTo>
                    <a:pt x="69983" y="123108"/>
                    <a:pt x="69199" y="122847"/>
                    <a:pt x="68481" y="122389"/>
                  </a:cubicBezTo>
                  <a:cubicBezTo>
                    <a:pt x="68481" y="122389"/>
                    <a:pt x="68415" y="122389"/>
                    <a:pt x="68415" y="122324"/>
                  </a:cubicBezTo>
                  <a:cubicBezTo>
                    <a:pt x="68284" y="122193"/>
                    <a:pt x="67435" y="121605"/>
                    <a:pt x="66389" y="120886"/>
                  </a:cubicBezTo>
                  <a:cubicBezTo>
                    <a:pt x="22674" y="90109"/>
                    <a:pt x="8887" y="72466"/>
                    <a:pt x="5097" y="63057"/>
                  </a:cubicBezTo>
                  <a:cubicBezTo>
                    <a:pt x="1764" y="54301"/>
                    <a:pt x="0" y="46721"/>
                    <a:pt x="0" y="40513"/>
                  </a:cubicBezTo>
                  <a:cubicBezTo>
                    <a:pt x="0" y="34567"/>
                    <a:pt x="1634" y="31822"/>
                    <a:pt x="1830" y="31561"/>
                  </a:cubicBezTo>
                  <a:lnTo>
                    <a:pt x="1895" y="31430"/>
                  </a:lnTo>
                  <a:lnTo>
                    <a:pt x="10063" y="19473"/>
                  </a:lnTo>
                  <a:lnTo>
                    <a:pt x="5097" y="5620"/>
                  </a:lnTo>
                  <a:cubicBezTo>
                    <a:pt x="4639" y="4378"/>
                    <a:pt x="4770" y="2941"/>
                    <a:pt x="5554" y="1830"/>
                  </a:cubicBezTo>
                  <a:cubicBezTo>
                    <a:pt x="6404" y="719"/>
                    <a:pt x="7645" y="0"/>
                    <a:pt x="9017" y="0"/>
                  </a:cubicBezTo>
                  <a:lnTo>
                    <a:pt x="37769" y="0"/>
                  </a:lnTo>
                  <a:lnTo>
                    <a:pt x="39664" y="523"/>
                  </a:lnTo>
                  <a:lnTo>
                    <a:pt x="56718" y="9998"/>
                  </a:lnTo>
                  <a:lnTo>
                    <a:pt x="69199" y="23720"/>
                  </a:lnTo>
                  <a:cubicBezTo>
                    <a:pt x="69918" y="24504"/>
                    <a:pt x="70310" y="25484"/>
                    <a:pt x="70310" y="26530"/>
                  </a:cubicBezTo>
                  <a:lnTo>
                    <a:pt x="70310" y="33848"/>
                  </a:lnTo>
                  <a:lnTo>
                    <a:pt x="91808" y="33848"/>
                  </a:lnTo>
                  <a:cubicBezTo>
                    <a:pt x="92658" y="33848"/>
                    <a:pt x="93507" y="34110"/>
                    <a:pt x="94226" y="34632"/>
                  </a:cubicBezTo>
                  <a:lnTo>
                    <a:pt x="105008" y="42016"/>
                  </a:lnTo>
                  <a:cubicBezTo>
                    <a:pt x="106641" y="43127"/>
                    <a:pt x="107229" y="45283"/>
                    <a:pt x="106445" y="47113"/>
                  </a:cubicBezTo>
                  <a:lnTo>
                    <a:pt x="102721" y="56130"/>
                  </a:lnTo>
                  <a:cubicBezTo>
                    <a:pt x="101871" y="58156"/>
                    <a:pt x="99323" y="59202"/>
                    <a:pt x="97232" y="58352"/>
                  </a:cubicBezTo>
                  <a:cubicBezTo>
                    <a:pt x="95141" y="57437"/>
                    <a:pt x="94095" y="55020"/>
                    <a:pt x="95010" y="52863"/>
                  </a:cubicBezTo>
                  <a:lnTo>
                    <a:pt x="97428" y="46982"/>
                  </a:lnTo>
                  <a:lnTo>
                    <a:pt x="90501" y="42212"/>
                  </a:lnTo>
                  <a:lnTo>
                    <a:pt x="66128" y="42212"/>
                  </a:lnTo>
                  <a:cubicBezTo>
                    <a:pt x="65017" y="42212"/>
                    <a:pt x="63972" y="41820"/>
                    <a:pt x="63122" y="41036"/>
                  </a:cubicBezTo>
                  <a:cubicBezTo>
                    <a:pt x="62338" y="40252"/>
                    <a:pt x="61946" y="39141"/>
                    <a:pt x="61946" y="38030"/>
                  </a:cubicBezTo>
                  <a:lnTo>
                    <a:pt x="61946" y="28163"/>
                  </a:lnTo>
                  <a:lnTo>
                    <a:pt x="51034" y="16205"/>
                  </a:lnTo>
                  <a:lnTo>
                    <a:pt x="36658" y="8364"/>
                  </a:lnTo>
                  <a:lnTo>
                    <a:pt x="14964" y="8364"/>
                  </a:lnTo>
                  <a:lnTo>
                    <a:pt x="18688" y="18623"/>
                  </a:lnTo>
                  <a:cubicBezTo>
                    <a:pt x="19146" y="19865"/>
                    <a:pt x="18950" y="21302"/>
                    <a:pt x="18166" y="22413"/>
                  </a:cubicBezTo>
                  <a:lnTo>
                    <a:pt x="9017" y="35874"/>
                  </a:lnTo>
                  <a:cubicBezTo>
                    <a:pt x="8952" y="35939"/>
                    <a:pt x="8887" y="36135"/>
                    <a:pt x="8821" y="36397"/>
                  </a:cubicBezTo>
                  <a:cubicBezTo>
                    <a:pt x="8625" y="37115"/>
                    <a:pt x="8429" y="38422"/>
                    <a:pt x="8429" y="40513"/>
                  </a:cubicBezTo>
                  <a:cubicBezTo>
                    <a:pt x="8364" y="44042"/>
                    <a:pt x="9148" y="50315"/>
                    <a:pt x="12938" y="60051"/>
                  </a:cubicBezTo>
                  <a:cubicBezTo>
                    <a:pt x="16075" y="68873"/>
                    <a:pt x="31822" y="83771"/>
                    <a:pt x="45545" y="94749"/>
                  </a:cubicBezTo>
                  <a:cubicBezTo>
                    <a:pt x="54693" y="102198"/>
                    <a:pt x="63384" y="108602"/>
                    <a:pt x="68023" y="111869"/>
                  </a:cubicBezTo>
                  <a:lnTo>
                    <a:pt x="70441" y="100564"/>
                  </a:lnTo>
                  <a:lnTo>
                    <a:pt x="71225" y="98931"/>
                  </a:lnTo>
                  <a:lnTo>
                    <a:pt x="83117" y="83444"/>
                  </a:lnTo>
                  <a:lnTo>
                    <a:pt x="90175" y="64429"/>
                  </a:lnTo>
                  <a:cubicBezTo>
                    <a:pt x="91090" y="62404"/>
                    <a:pt x="93572" y="61358"/>
                    <a:pt x="95663" y="62208"/>
                  </a:cubicBezTo>
                  <a:cubicBezTo>
                    <a:pt x="97754" y="63122"/>
                    <a:pt x="98800" y="65540"/>
                    <a:pt x="97885" y="67696"/>
                  </a:cubicBezTo>
                  <a:lnTo>
                    <a:pt x="97624" y="68415"/>
                  </a:lnTo>
                  <a:lnTo>
                    <a:pt x="90109" y="88018"/>
                  </a:lnTo>
                  <a:lnTo>
                    <a:pt x="78478" y="103178"/>
                  </a:lnTo>
                  <a:lnTo>
                    <a:pt x="74949" y="119776"/>
                  </a:lnTo>
                  <a:cubicBezTo>
                    <a:pt x="74623" y="121148"/>
                    <a:pt x="73708" y="122324"/>
                    <a:pt x="72401" y="122847"/>
                  </a:cubicBezTo>
                  <a:cubicBezTo>
                    <a:pt x="71878" y="123043"/>
                    <a:pt x="71356" y="123108"/>
                    <a:pt x="70833" y="12310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7BAF4FD6-B4FC-405C-9944-D667BDCF9141}"/>
                </a:ext>
              </a:extLst>
            </p:cNvPr>
            <p:cNvSpPr/>
            <p:nvPr/>
          </p:nvSpPr>
          <p:spPr>
            <a:xfrm>
              <a:off x="4429137" y="3682595"/>
              <a:ext cx="26138" cy="26138"/>
            </a:xfrm>
            <a:custGeom>
              <a:avLst/>
              <a:gdLst>
                <a:gd name="connsiteX0" fmla="*/ 18628 w 26137"/>
                <a:gd name="connsiteY0" fmla="*/ 26513 h 26137"/>
                <a:gd name="connsiteX1" fmla="*/ 16733 w 26137"/>
                <a:gd name="connsiteY1" fmla="*/ 26056 h 26137"/>
                <a:gd name="connsiteX2" fmla="*/ 2292 w 26137"/>
                <a:gd name="connsiteY2" fmla="*/ 18672 h 26137"/>
                <a:gd name="connsiteX3" fmla="*/ 5 w 26137"/>
                <a:gd name="connsiteY3" fmla="*/ 15274 h 26137"/>
                <a:gd name="connsiteX4" fmla="*/ 1704 w 26137"/>
                <a:gd name="connsiteY4" fmla="*/ 11615 h 26137"/>
                <a:gd name="connsiteX5" fmla="*/ 16080 w 26137"/>
                <a:gd name="connsiteY5" fmla="*/ 833 h 26137"/>
                <a:gd name="connsiteX6" fmla="*/ 21177 w 26137"/>
                <a:gd name="connsiteY6" fmla="*/ 833 h 26137"/>
                <a:gd name="connsiteX7" fmla="*/ 30586 w 26137"/>
                <a:gd name="connsiteY7" fmla="*/ 8217 h 26137"/>
                <a:gd name="connsiteX8" fmla="*/ 32154 w 26137"/>
                <a:gd name="connsiteY8" fmla="*/ 11157 h 26137"/>
                <a:gd name="connsiteX9" fmla="*/ 31109 w 26137"/>
                <a:gd name="connsiteY9" fmla="*/ 14294 h 26137"/>
                <a:gd name="connsiteX10" fmla="*/ 21765 w 26137"/>
                <a:gd name="connsiteY10" fmla="*/ 25076 h 26137"/>
                <a:gd name="connsiteX11" fmla="*/ 18628 w 26137"/>
                <a:gd name="connsiteY11" fmla="*/ 26513 h 26137"/>
                <a:gd name="connsiteX12" fmla="*/ 12094 w 26137"/>
                <a:gd name="connsiteY12" fmla="*/ 14294 h 26137"/>
                <a:gd name="connsiteX13" fmla="*/ 17582 w 26137"/>
                <a:gd name="connsiteY13" fmla="*/ 17104 h 26137"/>
                <a:gd name="connsiteX14" fmla="*/ 21961 w 26137"/>
                <a:gd name="connsiteY14" fmla="*/ 12072 h 26137"/>
                <a:gd name="connsiteX15" fmla="*/ 18563 w 26137"/>
                <a:gd name="connsiteY15" fmla="*/ 9393 h 26137"/>
                <a:gd name="connsiteX16" fmla="*/ 12094 w 26137"/>
                <a:gd name="connsiteY16" fmla="*/ 1429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137" h="26137">
                  <a:moveTo>
                    <a:pt x="18628" y="26513"/>
                  </a:moveTo>
                  <a:cubicBezTo>
                    <a:pt x="17974" y="26513"/>
                    <a:pt x="17321" y="26383"/>
                    <a:pt x="16733" y="26056"/>
                  </a:cubicBezTo>
                  <a:lnTo>
                    <a:pt x="2292" y="18672"/>
                  </a:lnTo>
                  <a:cubicBezTo>
                    <a:pt x="985" y="18019"/>
                    <a:pt x="136" y="16712"/>
                    <a:pt x="5" y="15274"/>
                  </a:cubicBezTo>
                  <a:cubicBezTo>
                    <a:pt x="-60" y="13837"/>
                    <a:pt x="528" y="12399"/>
                    <a:pt x="1704" y="11615"/>
                  </a:cubicBezTo>
                  <a:lnTo>
                    <a:pt x="16080" y="833"/>
                  </a:lnTo>
                  <a:cubicBezTo>
                    <a:pt x="17582" y="-278"/>
                    <a:pt x="19739" y="-278"/>
                    <a:pt x="21177" y="833"/>
                  </a:cubicBezTo>
                  <a:lnTo>
                    <a:pt x="30586" y="8217"/>
                  </a:lnTo>
                  <a:cubicBezTo>
                    <a:pt x="31435" y="8936"/>
                    <a:pt x="32024" y="9981"/>
                    <a:pt x="32154" y="11157"/>
                  </a:cubicBezTo>
                  <a:cubicBezTo>
                    <a:pt x="32220" y="12268"/>
                    <a:pt x="31893" y="13379"/>
                    <a:pt x="31109" y="14294"/>
                  </a:cubicBezTo>
                  <a:lnTo>
                    <a:pt x="21765" y="25076"/>
                  </a:lnTo>
                  <a:cubicBezTo>
                    <a:pt x="20980" y="25991"/>
                    <a:pt x="19804" y="26513"/>
                    <a:pt x="18628" y="26513"/>
                  </a:cubicBezTo>
                  <a:close/>
                  <a:moveTo>
                    <a:pt x="12094" y="14294"/>
                  </a:moveTo>
                  <a:lnTo>
                    <a:pt x="17582" y="17104"/>
                  </a:lnTo>
                  <a:lnTo>
                    <a:pt x="21961" y="12072"/>
                  </a:lnTo>
                  <a:lnTo>
                    <a:pt x="18563" y="9393"/>
                  </a:lnTo>
                  <a:lnTo>
                    <a:pt x="12094" y="14294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D6FFC47E-1B9D-4CD2-BE26-365E97E385A6}"/>
                </a:ext>
              </a:extLst>
            </p:cNvPr>
            <p:cNvSpPr/>
            <p:nvPr/>
          </p:nvSpPr>
          <p:spPr>
            <a:xfrm>
              <a:off x="4539476" y="3758480"/>
              <a:ext cx="111085" cy="98016"/>
            </a:xfrm>
            <a:custGeom>
              <a:avLst/>
              <a:gdLst>
                <a:gd name="connsiteX0" fmla="*/ 113077 w 111084"/>
                <a:gd name="connsiteY0" fmla="*/ 101899 h 98015"/>
                <a:gd name="connsiteX1" fmla="*/ 111640 w 111084"/>
                <a:gd name="connsiteY1" fmla="*/ 101638 h 98015"/>
                <a:gd name="connsiteX2" fmla="*/ 102231 w 111084"/>
                <a:gd name="connsiteY2" fmla="*/ 98305 h 98015"/>
                <a:gd name="connsiteX3" fmla="*/ 99486 w 111084"/>
                <a:gd name="connsiteY3" fmla="*/ 95300 h 98015"/>
                <a:gd name="connsiteX4" fmla="*/ 94977 w 111084"/>
                <a:gd name="connsiteY4" fmla="*/ 74781 h 98015"/>
                <a:gd name="connsiteX5" fmla="*/ 89423 w 111084"/>
                <a:gd name="connsiteY5" fmla="*/ 61451 h 98015"/>
                <a:gd name="connsiteX6" fmla="*/ 89423 w 111084"/>
                <a:gd name="connsiteY6" fmla="*/ 61451 h 98015"/>
                <a:gd name="connsiteX7" fmla="*/ 89162 w 111084"/>
                <a:gd name="connsiteY7" fmla="*/ 60733 h 98015"/>
                <a:gd name="connsiteX8" fmla="*/ 85503 w 111084"/>
                <a:gd name="connsiteY8" fmla="*/ 51650 h 98015"/>
                <a:gd name="connsiteX9" fmla="*/ 78511 w 111084"/>
                <a:gd name="connsiteY9" fmla="*/ 52761 h 98015"/>
                <a:gd name="connsiteX10" fmla="*/ 78445 w 111084"/>
                <a:gd name="connsiteY10" fmla="*/ 52826 h 98015"/>
                <a:gd name="connsiteX11" fmla="*/ 75309 w 111084"/>
                <a:gd name="connsiteY11" fmla="*/ 52107 h 98015"/>
                <a:gd name="connsiteX12" fmla="*/ 73218 w 111084"/>
                <a:gd name="connsiteY12" fmla="*/ 50670 h 98015"/>
                <a:gd name="connsiteX13" fmla="*/ 75440 w 111084"/>
                <a:gd name="connsiteY13" fmla="*/ 52434 h 98015"/>
                <a:gd name="connsiteX14" fmla="*/ 76354 w 111084"/>
                <a:gd name="connsiteY14" fmla="*/ 57857 h 98015"/>
                <a:gd name="connsiteX15" fmla="*/ 69820 w 111084"/>
                <a:gd name="connsiteY15" fmla="*/ 68312 h 98015"/>
                <a:gd name="connsiteX16" fmla="*/ 54072 w 111084"/>
                <a:gd name="connsiteY16" fmla="*/ 81381 h 98015"/>
                <a:gd name="connsiteX17" fmla="*/ 51393 w 111084"/>
                <a:gd name="connsiteY17" fmla="*/ 82361 h 98015"/>
                <a:gd name="connsiteX18" fmla="*/ 34730 w 111084"/>
                <a:gd name="connsiteY18" fmla="*/ 82361 h 98015"/>
                <a:gd name="connsiteX19" fmla="*/ 30548 w 111084"/>
                <a:gd name="connsiteY19" fmla="*/ 78833 h 98015"/>
                <a:gd name="connsiteX20" fmla="*/ 28653 w 111084"/>
                <a:gd name="connsiteY20" fmla="*/ 66809 h 98015"/>
                <a:gd name="connsiteX21" fmla="*/ 21727 w 111084"/>
                <a:gd name="connsiteY21" fmla="*/ 47076 h 98015"/>
                <a:gd name="connsiteX22" fmla="*/ 16826 w 111084"/>
                <a:gd name="connsiteY22" fmla="*/ 45311 h 98015"/>
                <a:gd name="connsiteX23" fmla="*/ 14539 w 111084"/>
                <a:gd name="connsiteY23" fmla="*/ 43286 h 98015"/>
                <a:gd name="connsiteX24" fmla="*/ 10161 w 111084"/>
                <a:gd name="connsiteY24" fmla="*/ 34595 h 98015"/>
                <a:gd name="connsiteX25" fmla="*/ 9965 w 111084"/>
                <a:gd name="connsiteY25" fmla="*/ 31328 h 98015"/>
                <a:gd name="connsiteX26" fmla="*/ 12186 w 111084"/>
                <a:gd name="connsiteY26" fmla="*/ 28910 h 98015"/>
                <a:gd name="connsiteX27" fmla="*/ 14997 w 111084"/>
                <a:gd name="connsiteY27" fmla="*/ 27603 h 98015"/>
                <a:gd name="connsiteX28" fmla="*/ 16173 w 111084"/>
                <a:gd name="connsiteY28" fmla="*/ 20481 h 98015"/>
                <a:gd name="connsiteX29" fmla="*/ 11729 w 111084"/>
                <a:gd name="connsiteY29" fmla="*/ 20677 h 98015"/>
                <a:gd name="connsiteX30" fmla="*/ 10161 w 111084"/>
                <a:gd name="connsiteY30" fmla="*/ 20481 h 98015"/>
                <a:gd name="connsiteX31" fmla="*/ 3365 w 111084"/>
                <a:gd name="connsiteY31" fmla="*/ 18063 h 98015"/>
                <a:gd name="connsiteX32" fmla="*/ 555 w 111084"/>
                <a:gd name="connsiteY32" fmla="*/ 14077 h 98015"/>
                <a:gd name="connsiteX33" fmla="*/ 555 w 111084"/>
                <a:gd name="connsiteY33" fmla="*/ 6301 h 98015"/>
                <a:gd name="connsiteX34" fmla="*/ 33 w 111084"/>
                <a:gd name="connsiteY34" fmla="*/ 4863 h 98015"/>
                <a:gd name="connsiteX35" fmla="*/ 817 w 111084"/>
                <a:gd name="connsiteY35" fmla="*/ 1792 h 98015"/>
                <a:gd name="connsiteX36" fmla="*/ 3626 w 111084"/>
                <a:gd name="connsiteY36" fmla="*/ 93 h 98015"/>
                <a:gd name="connsiteX37" fmla="*/ 4149 w 111084"/>
                <a:gd name="connsiteY37" fmla="*/ 28 h 98015"/>
                <a:gd name="connsiteX38" fmla="*/ 7482 w 111084"/>
                <a:gd name="connsiteY38" fmla="*/ 1008 h 98015"/>
                <a:gd name="connsiteX39" fmla="*/ 8919 w 111084"/>
                <a:gd name="connsiteY39" fmla="*/ 4210 h 98015"/>
                <a:gd name="connsiteX40" fmla="*/ 8919 w 111084"/>
                <a:gd name="connsiteY40" fmla="*/ 11137 h 98015"/>
                <a:gd name="connsiteX41" fmla="*/ 12121 w 111084"/>
                <a:gd name="connsiteY41" fmla="*/ 12247 h 98015"/>
                <a:gd name="connsiteX42" fmla="*/ 20943 w 111084"/>
                <a:gd name="connsiteY42" fmla="*/ 11855 h 98015"/>
                <a:gd name="connsiteX43" fmla="*/ 24275 w 111084"/>
                <a:gd name="connsiteY43" fmla="*/ 13228 h 98015"/>
                <a:gd name="connsiteX44" fmla="*/ 25321 w 111084"/>
                <a:gd name="connsiteY44" fmla="*/ 16756 h 98015"/>
                <a:gd name="connsiteX45" fmla="*/ 22838 w 111084"/>
                <a:gd name="connsiteY45" fmla="*/ 31262 h 98015"/>
                <a:gd name="connsiteX46" fmla="*/ 20420 w 111084"/>
                <a:gd name="connsiteY46" fmla="*/ 34399 h 98015"/>
                <a:gd name="connsiteX47" fmla="*/ 19570 w 111084"/>
                <a:gd name="connsiteY47" fmla="*/ 34726 h 98015"/>
                <a:gd name="connsiteX48" fmla="*/ 21269 w 111084"/>
                <a:gd name="connsiteY48" fmla="*/ 38058 h 98015"/>
                <a:gd name="connsiteX49" fmla="*/ 26432 w 111084"/>
                <a:gd name="connsiteY49" fmla="*/ 39888 h 98015"/>
                <a:gd name="connsiteX50" fmla="*/ 28980 w 111084"/>
                <a:gd name="connsiteY50" fmla="*/ 42502 h 98015"/>
                <a:gd name="connsiteX51" fmla="*/ 36887 w 111084"/>
                <a:gd name="connsiteY51" fmla="*/ 65110 h 98015"/>
                <a:gd name="connsiteX52" fmla="*/ 38259 w 111084"/>
                <a:gd name="connsiteY52" fmla="*/ 73997 h 98015"/>
                <a:gd name="connsiteX53" fmla="*/ 49890 w 111084"/>
                <a:gd name="connsiteY53" fmla="*/ 73997 h 98015"/>
                <a:gd name="connsiteX54" fmla="*/ 63874 w 111084"/>
                <a:gd name="connsiteY54" fmla="*/ 62366 h 98015"/>
                <a:gd name="connsiteX55" fmla="*/ 67337 w 111084"/>
                <a:gd name="connsiteY55" fmla="*/ 56616 h 98015"/>
                <a:gd name="connsiteX56" fmla="*/ 62306 w 111084"/>
                <a:gd name="connsiteY56" fmla="*/ 52565 h 98015"/>
                <a:gd name="connsiteX57" fmla="*/ 62240 w 111084"/>
                <a:gd name="connsiteY57" fmla="*/ 52499 h 98015"/>
                <a:gd name="connsiteX58" fmla="*/ 60737 w 111084"/>
                <a:gd name="connsiteY58" fmla="*/ 49755 h 98015"/>
                <a:gd name="connsiteX59" fmla="*/ 61652 w 111084"/>
                <a:gd name="connsiteY59" fmla="*/ 46684 h 98015"/>
                <a:gd name="connsiteX60" fmla="*/ 65442 w 111084"/>
                <a:gd name="connsiteY60" fmla="*/ 45115 h 98015"/>
                <a:gd name="connsiteX61" fmla="*/ 65115 w 111084"/>
                <a:gd name="connsiteY61" fmla="*/ 44854 h 98015"/>
                <a:gd name="connsiteX62" fmla="*/ 56621 w 111084"/>
                <a:gd name="connsiteY62" fmla="*/ 36425 h 98015"/>
                <a:gd name="connsiteX63" fmla="*/ 52569 w 111084"/>
                <a:gd name="connsiteY63" fmla="*/ 36425 h 98015"/>
                <a:gd name="connsiteX64" fmla="*/ 53418 w 111084"/>
                <a:gd name="connsiteY64" fmla="*/ 40410 h 98015"/>
                <a:gd name="connsiteX65" fmla="*/ 58058 w 111084"/>
                <a:gd name="connsiteY65" fmla="*/ 46945 h 98015"/>
                <a:gd name="connsiteX66" fmla="*/ 58777 w 111084"/>
                <a:gd name="connsiteY66" fmla="*/ 50081 h 98015"/>
                <a:gd name="connsiteX67" fmla="*/ 57078 w 111084"/>
                <a:gd name="connsiteY67" fmla="*/ 52826 h 98015"/>
                <a:gd name="connsiteX68" fmla="*/ 51262 w 111084"/>
                <a:gd name="connsiteY68" fmla="*/ 51846 h 98015"/>
                <a:gd name="connsiteX69" fmla="*/ 46231 w 111084"/>
                <a:gd name="connsiteY69" fmla="*/ 44723 h 98015"/>
                <a:gd name="connsiteX70" fmla="*/ 46100 w 111084"/>
                <a:gd name="connsiteY70" fmla="*/ 44593 h 98015"/>
                <a:gd name="connsiteX71" fmla="*/ 45316 w 111084"/>
                <a:gd name="connsiteY71" fmla="*/ 42306 h 98015"/>
                <a:gd name="connsiteX72" fmla="*/ 45055 w 111084"/>
                <a:gd name="connsiteY72" fmla="*/ 41456 h 98015"/>
                <a:gd name="connsiteX73" fmla="*/ 44336 w 111084"/>
                <a:gd name="connsiteY73" fmla="*/ 37862 h 98015"/>
                <a:gd name="connsiteX74" fmla="*/ 43421 w 111084"/>
                <a:gd name="connsiteY74" fmla="*/ 32896 h 98015"/>
                <a:gd name="connsiteX75" fmla="*/ 44336 w 111084"/>
                <a:gd name="connsiteY75" fmla="*/ 29564 h 98015"/>
                <a:gd name="connsiteX76" fmla="*/ 47538 w 111084"/>
                <a:gd name="connsiteY76" fmla="*/ 28061 h 98015"/>
                <a:gd name="connsiteX77" fmla="*/ 58385 w 111084"/>
                <a:gd name="connsiteY77" fmla="*/ 28061 h 98015"/>
                <a:gd name="connsiteX78" fmla="*/ 61325 w 111084"/>
                <a:gd name="connsiteY78" fmla="*/ 29302 h 98015"/>
                <a:gd name="connsiteX79" fmla="*/ 70800 w 111084"/>
                <a:gd name="connsiteY79" fmla="*/ 38712 h 98015"/>
                <a:gd name="connsiteX80" fmla="*/ 78707 w 111084"/>
                <a:gd name="connsiteY80" fmla="*/ 44266 h 98015"/>
                <a:gd name="connsiteX81" fmla="*/ 87659 w 111084"/>
                <a:gd name="connsiteY81" fmla="*/ 43024 h 98015"/>
                <a:gd name="connsiteX82" fmla="*/ 87789 w 111084"/>
                <a:gd name="connsiteY82" fmla="*/ 43024 h 98015"/>
                <a:gd name="connsiteX83" fmla="*/ 89096 w 111084"/>
                <a:gd name="connsiteY83" fmla="*/ 43220 h 98015"/>
                <a:gd name="connsiteX84" fmla="*/ 89293 w 111084"/>
                <a:gd name="connsiteY84" fmla="*/ 43286 h 98015"/>
                <a:gd name="connsiteX85" fmla="*/ 89293 w 111084"/>
                <a:gd name="connsiteY85" fmla="*/ 43286 h 98015"/>
                <a:gd name="connsiteX86" fmla="*/ 89358 w 111084"/>
                <a:gd name="connsiteY86" fmla="*/ 43286 h 98015"/>
                <a:gd name="connsiteX87" fmla="*/ 89488 w 111084"/>
                <a:gd name="connsiteY87" fmla="*/ 43416 h 98015"/>
                <a:gd name="connsiteX88" fmla="*/ 91776 w 111084"/>
                <a:gd name="connsiteY88" fmla="*/ 45377 h 98015"/>
                <a:gd name="connsiteX89" fmla="*/ 91972 w 111084"/>
                <a:gd name="connsiteY89" fmla="*/ 45703 h 98015"/>
                <a:gd name="connsiteX90" fmla="*/ 92037 w 111084"/>
                <a:gd name="connsiteY90" fmla="*/ 45834 h 98015"/>
                <a:gd name="connsiteX91" fmla="*/ 92821 w 111084"/>
                <a:gd name="connsiteY91" fmla="*/ 47468 h 98015"/>
                <a:gd name="connsiteX92" fmla="*/ 92886 w 111084"/>
                <a:gd name="connsiteY92" fmla="*/ 47598 h 98015"/>
                <a:gd name="connsiteX93" fmla="*/ 94781 w 111084"/>
                <a:gd name="connsiteY93" fmla="*/ 52173 h 98015"/>
                <a:gd name="connsiteX94" fmla="*/ 97264 w 111084"/>
                <a:gd name="connsiteY94" fmla="*/ 58576 h 98015"/>
                <a:gd name="connsiteX95" fmla="*/ 103080 w 111084"/>
                <a:gd name="connsiteY95" fmla="*/ 72625 h 98015"/>
                <a:gd name="connsiteX96" fmla="*/ 107197 w 111084"/>
                <a:gd name="connsiteY96" fmla="*/ 91183 h 98015"/>
                <a:gd name="connsiteX97" fmla="*/ 114450 w 111084"/>
                <a:gd name="connsiteY97" fmla="*/ 93797 h 98015"/>
                <a:gd name="connsiteX98" fmla="*/ 116998 w 111084"/>
                <a:gd name="connsiteY98" fmla="*/ 99155 h 98015"/>
                <a:gd name="connsiteX99" fmla="*/ 113077 w 111084"/>
                <a:gd name="connsiteY99" fmla="*/ 101899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111084" h="98015">
                  <a:moveTo>
                    <a:pt x="113077" y="101899"/>
                  </a:moveTo>
                  <a:cubicBezTo>
                    <a:pt x="112555" y="101899"/>
                    <a:pt x="112098" y="101834"/>
                    <a:pt x="111640" y="101638"/>
                  </a:cubicBezTo>
                  <a:lnTo>
                    <a:pt x="102231" y="98305"/>
                  </a:lnTo>
                  <a:cubicBezTo>
                    <a:pt x="100858" y="97848"/>
                    <a:pt x="99813" y="96672"/>
                    <a:pt x="99486" y="95300"/>
                  </a:cubicBezTo>
                  <a:lnTo>
                    <a:pt x="94977" y="74781"/>
                  </a:lnTo>
                  <a:lnTo>
                    <a:pt x="89423" y="61451"/>
                  </a:lnTo>
                  <a:lnTo>
                    <a:pt x="89423" y="61451"/>
                  </a:lnTo>
                  <a:cubicBezTo>
                    <a:pt x="89358" y="61321"/>
                    <a:pt x="89293" y="61125"/>
                    <a:pt x="89162" y="60733"/>
                  </a:cubicBezTo>
                  <a:cubicBezTo>
                    <a:pt x="88509" y="58968"/>
                    <a:pt x="86744" y="54394"/>
                    <a:pt x="85503" y="51650"/>
                  </a:cubicBezTo>
                  <a:cubicBezTo>
                    <a:pt x="82954" y="52042"/>
                    <a:pt x="78837" y="52695"/>
                    <a:pt x="78511" y="52761"/>
                  </a:cubicBezTo>
                  <a:cubicBezTo>
                    <a:pt x="78511" y="52826"/>
                    <a:pt x="78511" y="52826"/>
                    <a:pt x="78445" y="52826"/>
                  </a:cubicBezTo>
                  <a:cubicBezTo>
                    <a:pt x="77335" y="53022"/>
                    <a:pt x="76224" y="52761"/>
                    <a:pt x="75309" y="52107"/>
                  </a:cubicBezTo>
                  <a:lnTo>
                    <a:pt x="73218" y="50670"/>
                  </a:lnTo>
                  <a:lnTo>
                    <a:pt x="75440" y="52434"/>
                  </a:lnTo>
                  <a:cubicBezTo>
                    <a:pt x="77073" y="53741"/>
                    <a:pt x="77465" y="56093"/>
                    <a:pt x="76354" y="57857"/>
                  </a:cubicBezTo>
                  <a:lnTo>
                    <a:pt x="69820" y="68312"/>
                  </a:lnTo>
                  <a:lnTo>
                    <a:pt x="54072" y="81381"/>
                  </a:lnTo>
                  <a:cubicBezTo>
                    <a:pt x="53288" y="81969"/>
                    <a:pt x="52373" y="82361"/>
                    <a:pt x="51393" y="82361"/>
                  </a:cubicBezTo>
                  <a:lnTo>
                    <a:pt x="34730" y="82361"/>
                  </a:lnTo>
                  <a:cubicBezTo>
                    <a:pt x="32639" y="82361"/>
                    <a:pt x="30875" y="80793"/>
                    <a:pt x="30548" y="78833"/>
                  </a:cubicBezTo>
                  <a:lnTo>
                    <a:pt x="28653" y="66809"/>
                  </a:lnTo>
                  <a:lnTo>
                    <a:pt x="21727" y="47076"/>
                  </a:lnTo>
                  <a:lnTo>
                    <a:pt x="16826" y="45311"/>
                  </a:lnTo>
                  <a:cubicBezTo>
                    <a:pt x="15846" y="44985"/>
                    <a:pt x="14997" y="44266"/>
                    <a:pt x="14539" y="43286"/>
                  </a:cubicBezTo>
                  <a:lnTo>
                    <a:pt x="10161" y="34595"/>
                  </a:lnTo>
                  <a:cubicBezTo>
                    <a:pt x="9638" y="33549"/>
                    <a:pt x="9573" y="32373"/>
                    <a:pt x="9965" y="31328"/>
                  </a:cubicBezTo>
                  <a:cubicBezTo>
                    <a:pt x="10357" y="30217"/>
                    <a:pt x="11141" y="29367"/>
                    <a:pt x="12186" y="28910"/>
                  </a:cubicBezTo>
                  <a:lnTo>
                    <a:pt x="14997" y="27603"/>
                  </a:lnTo>
                  <a:lnTo>
                    <a:pt x="16173" y="20481"/>
                  </a:lnTo>
                  <a:lnTo>
                    <a:pt x="11729" y="20677"/>
                  </a:lnTo>
                  <a:lnTo>
                    <a:pt x="10161" y="20481"/>
                  </a:lnTo>
                  <a:lnTo>
                    <a:pt x="3365" y="18063"/>
                  </a:lnTo>
                  <a:cubicBezTo>
                    <a:pt x="1666" y="17475"/>
                    <a:pt x="555" y="15907"/>
                    <a:pt x="555" y="14077"/>
                  </a:cubicBezTo>
                  <a:lnTo>
                    <a:pt x="555" y="6301"/>
                  </a:lnTo>
                  <a:cubicBezTo>
                    <a:pt x="294" y="5844"/>
                    <a:pt x="98" y="5386"/>
                    <a:pt x="33" y="4863"/>
                  </a:cubicBezTo>
                  <a:cubicBezTo>
                    <a:pt x="-98" y="3753"/>
                    <a:pt x="163" y="2707"/>
                    <a:pt x="817" y="1792"/>
                  </a:cubicBezTo>
                  <a:cubicBezTo>
                    <a:pt x="1470" y="877"/>
                    <a:pt x="2450" y="289"/>
                    <a:pt x="3626" y="93"/>
                  </a:cubicBezTo>
                  <a:lnTo>
                    <a:pt x="4149" y="28"/>
                  </a:lnTo>
                  <a:cubicBezTo>
                    <a:pt x="5325" y="-103"/>
                    <a:pt x="6567" y="224"/>
                    <a:pt x="7482" y="1008"/>
                  </a:cubicBezTo>
                  <a:cubicBezTo>
                    <a:pt x="8397" y="1858"/>
                    <a:pt x="8919" y="2969"/>
                    <a:pt x="8919" y="4210"/>
                  </a:cubicBezTo>
                  <a:lnTo>
                    <a:pt x="8919" y="11137"/>
                  </a:lnTo>
                  <a:lnTo>
                    <a:pt x="12121" y="12247"/>
                  </a:lnTo>
                  <a:lnTo>
                    <a:pt x="20943" y="11855"/>
                  </a:lnTo>
                  <a:cubicBezTo>
                    <a:pt x="22250" y="11725"/>
                    <a:pt x="23491" y="12313"/>
                    <a:pt x="24275" y="13228"/>
                  </a:cubicBezTo>
                  <a:cubicBezTo>
                    <a:pt x="25125" y="14208"/>
                    <a:pt x="25517" y="15514"/>
                    <a:pt x="25321" y="16756"/>
                  </a:cubicBezTo>
                  <a:lnTo>
                    <a:pt x="22838" y="31262"/>
                  </a:lnTo>
                  <a:cubicBezTo>
                    <a:pt x="22642" y="32569"/>
                    <a:pt x="21727" y="33811"/>
                    <a:pt x="20420" y="34399"/>
                  </a:cubicBezTo>
                  <a:lnTo>
                    <a:pt x="19570" y="34726"/>
                  </a:lnTo>
                  <a:lnTo>
                    <a:pt x="21269" y="38058"/>
                  </a:lnTo>
                  <a:lnTo>
                    <a:pt x="26432" y="39888"/>
                  </a:lnTo>
                  <a:cubicBezTo>
                    <a:pt x="27673" y="40345"/>
                    <a:pt x="28588" y="41260"/>
                    <a:pt x="28980" y="42502"/>
                  </a:cubicBezTo>
                  <a:lnTo>
                    <a:pt x="36887" y="65110"/>
                  </a:lnTo>
                  <a:lnTo>
                    <a:pt x="38259" y="73997"/>
                  </a:lnTo>
                  <a:lnTo>
                    <a:pt x="49890" y="73997"/>
                  </a:lnTo>
                  <a:lnTo>
                    <a:pt x="63874" y="62366"/>
                  </a:lnTo>
                  <a:lnTo>
                    <a:pt x="67337" y="56616"/>
                  </a:lnTo>
                  <a:lnTo>
                    <a:pt x="62306" y="52565"/>
                  </a:lnTo>
                  <a:cubicBezTo>
                    <a:pt x="62240" y="52499"/>
                    <a:pt x="62240" y="52499"/>
                    <a:pt x="62240" y="52499"/>
                  </a:cubicBezTo>
                  <a:cubicBezTo>
                    <a:pt x="61391" y="51780"/>
                    <a:pt x="60868" y="50800"/>
                    <a:pt x="60737" y="49755"/>
                  </a:cubicBezTo>
                  <a:cubicBezTo>
                    <a:pt x="60607" y="48644"/>
                    <a:pt x="60933" y="47533"/>
                    <a:pt x="61652" y="46684"/>
                  </a:cubicBezTo>
                  <a:cubicBezTo>
                    <a:pt x="62567" y="45507"/>
                    <a:pt x="64005" y="44985"/>
                    <a:pt x="65442" y="45115"/>
                  </a:cubicBezTo>
                  <a:lnTo>
                    <a:pt x="65115" y="44854"/>
                  </a:lnTo>
                  <a:lnTo>
                    <a:pt x="56621" y="36425"/>
                  </a:lnTo>
                  <a:lnTo>
                    <a:pt x="52569" y="36425"/>
                  </a:lnTo>
                  <a:cubicBezTo>
                    <a:pt x="52961" y="38450"/>
                    <a:pt x="53288" y="39822"/>
                    <a:pt x="53418" y="40410"/>
                  </a:cubicBezTo>
                  <a:cubicBezTo>
                    <a:pt x="54203" y="41587"/>
                    <a:pt x="56424" y="44658"/>
                    <a:pt x="58058" y="46945"/>
                  </a:cubicBezTo>
                  <a:cubicBezTo>
                    <a:pt x="58712" y="47860"/>
                    <a:pt x="58973" y="48971"/>
                    <a:pt x="58777" y="50081"/>
                  </a:cubicBezTo>
                  <a:cubicBezTo>
                    <a:pt x="58581" y="51192"/>
                    <a:pt x="57993" y="52173"/>
                    <a:pt x="57078" y="52826"/>
                  </a:cubicBezTo>
                  <a:cubicBezTo>
                    <a:pt x="55314" y="54068"/>
                    <a:pt x="52569" y="53610"/>
                    <a:pt x="51262" y="51846"/>
                  </a:cubicBezTo>
                  <a:cubicBezTo>
                    <a:pt x="48191" y="47533"/>
                    <a:pt x="46492" y="45181"/>
                    <a:pt x="46231" y="44723"/>
                  </a:cubicBezTo>
                  <a:lnTo>
                    <a:pt x="46100" y="44593"/>
                  </a:lnTo>
                  <a:cubicBezTo>
                    <a:pt x="45512" y="43351"/>
                    <a:pt x="45447" y="42894"/>
                    <a:pt x="45316" y="42306"/>
                  </a:cubicBezTo>
                  <a:cubicBezTo>
                    <a:pt x="45250" y="42109"/>
                    <a:pt x="45185" y="41783"/>
                    <a:pt x="45055" y="41456"/>
                  </a:cubicBezTo>
                  <a:cubicBezTo>
                    <a:pt x="44793" y="40345"/>
                    <a:pt x="44597" y="39104"/>
                    <a:pt x="44336" y="37862"/>
                  </a:cubicBezTo>
                  <a:cubicBezTo>
                    <a:pt x="43878" y="35641"/>
                    <a:pt x="43421" y="33027"/>
                    <a:pt x="43421" y="32896"/>
                  </a:cubicBezTo>
                  <a:cubicBezTo>
                    <a:pt x="43160" y="31720"/>
                    <a:pt x="43486" y="30478"/>
                    <a:pt x="44336" y="29564"/>
                  </a:cubicBezTo>
                  <a:cubicBezTo>
                    <a:pt x="45120" y="28583"/>
                    <a:pt x="46296" y="28061"/>
                    <a:pt x="47538" y="28061"/>
                  </a:cubicBezTo>
                  <a:lnTo>
                    <a:pt x="58385" y="28061"/>
                  </a:lnTo>
                  <a:cubicBezTo>
                    <a:pt x="59496" y="28061"/>
                    <a:pt x="60541" y="28518"/>
                    <a:pt x="61325" y="29302"/>
                  </a:cubicBezTo>
                  <a:lnTo>
                    <a:pt x="70800" y="38712"/>
                  </a:lnTo>
                  <a:lnTo>
                    <a:pt x="78707" y="44266"/>
                  </a:lnTo>
                  <a:cubicBezTo>
                    <a:pt x="83216" y="43482"/>
                    <a:pt x="86221" y="43024"/>
                    <a:pt x="87659" y="43024"/>
                  </a:cubicBezTo>
                  <a:lnTo>
                    <a:pt x="87789" y="43024"/>
                  </a:lnTo>
                  <a:cubicBezTo>
                    <a:pt x="88116" y="43024"/>
                    <a:pt x="88509" y="43024"/>
                    <a:pt x="89096" y="43220"/>
                  </a:cubicBezTo>
                  <a:cubicBezTo>
                    <a:pt x="89162" y="43220"/>
                    <a:pt x="89227" y="43220"/>
                    <a:pt x="89293" y="43286"/>
                  </a:cubicBezTo>
                  <a:lnTo>
                    <a:pt x="89293" y="43286"/>
                  </a:lnTo>
                  <a:lnTo>
                    <a:pt x="89358" y="43286"/>
                  </a:lnTo>
                  <a:cubicBezTo>
                    <a:pt x="89423" y="43286"/>
                    <a:pt x="89488" y="43351"/>
                    <a:pt x="89488" y="43416"/>
                  </a:cubicBezTo>
                  <a:cubicBezTo>
                    <a:pt x="91318" y="44397"/>
                    <a:pt x="91579" y="44919"/>
                    <a:pt x="91776" y="45377"/>
                  </a:cubicBezTo>
                  <a:cubicBezTo>
                    <a:pt x="91776" y="45573"/>
                    <a:pt x="91776" y="45638"/>
                    <a:pt x="91972" y="45703"/>
                  </a:cubicBezTo>
                  <a:cubicBezTo>
                    <a:pt x="91972" y="45769"/>
                    <a:pt x="91972" y="45769"/>
                    <a:pt x="92037" y="45834"/>
                  </a:cubicBezTo>
                  <a:cubicBezTo>
                    <a:pt x="92298" y="46292"/>
                    <a:pt x="92560" y="46880"/>
                    <a:pt x="92821" y="47468"/>
                  </a:cubicBezTo>
                  <a:lnTo>
                    <a:pt x="92886" y="47598"/>
                  </a:lnTo>
                  <a:cubicBezTo>
                    <a:pt x="93474" y="48905"/>
                    <a:pt x="94128" y="50539"/>
                    <a:pt x="94781" y="52173"/>
                  </a:cubicBezTo>
                  <a:cubicBezTo>
                    <a:pt x="96023" y="55309"/>
                    <a:pt x="97264" y="58511"/>
                    <a:pt x="97264" y="58576"/>
                  </a:cubicBezTo>
                  <a:lnTo>
                    <a:pt x="103080" y="72625"/>
                  </a:lnTo>
                  <a:lnTo>
                    <a:pt x="107197" y="91183"/>
                  </a:lnTo>
                  <a:lnTo>
                    <a:pt x="114450" y="93797"/>
                  </a:lnTo>
                  <a:cubicBezTo>
                    <a:pt x="116606" y="94581"/>
                    <a:pt x="117782" y="96998"/>
                    <a:pt x="116998" y="99155"/>
                  </a:cubicBezTo>
                  <a:cubicBezTo>
                    <a:pt x="116410" y="100788"/>
                    <a:pt x="114842" y="101899"/>
                    <a:pt x="113077" y="1018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800C1338-8904-430D-9A19-B861DC95FCDA}"/>
                </a:ext>
              </a:extLst>
            </p:cNvPr>
            <p:cNvSpPr/>
            <p:nvPr/>
          </p:nvSpPr>
          <p:spPr>
            <a:xfrm>
              <a:off x="4492519" y="3674802"/>
              <a:ext cx="143757" cy="52275"/>
            </a:xfrm>
            <a:custGeom>
              <a:avLst/>
              <a:gdLst>
                <a:gd name="connsiteX0" fmla="*/ 7456 w 143756"/>
                <a:gd name="connsiteY0" fmla="*/ 57960 h 52275"/>
                <a:gd name="connsiteX1" fmla="*/ 5496 w 143756"/>
                <a:gd name="connsiteY1" fmla="*/ 57437 h 52275"/>
                <a:gd name="connsiteX2" fmla="*/ 3470 w 143756"/>
                <a:gd name="connsiteY2" fmla="*/ 54954 h 52275"/>
                <a:gd name="connsiteX3" fmla="*/ 3797 w 143756"/>
                <a:gd name="connsiteY3" fmla="*/ 51818 h 52275"/>
                <a:gd name="connsiteX4" fmla="*/ 8109 w 143756"/>
                <a:gd name="connsiteY4" fmla="*/ 43584 h 52275"/>
                <a:gd name="connsiteX5" fmla="*/ 10658 w 143756"/>
                <a:gd name="connsiteY5" fmla="*/ 41559 h 52275"/>
                <a:gd name="connsiteX6" fmla="*/ 13533 w 143756"/>
                <a:gd name="connsiteY6" fmla="*/ 41755 h 52275"/>
                <a:gd name="connsiteX7" fmla="*/ 13402 w 143756"/>
                <a:gd name="connsiteY7" fmla="*/ 40121 h 52275"/>
                <a:gd name="connsiteX8" fmla="*/ 5496 w 143756"/>
                <a:gd name="connsiteY8" fmla="*/ 42735 h 52275"/>
                <a:gd name="connsiteX9" fmla="*/ 1379 w 143756"/>
                <a:gd name="connsiteY9" fmla="*/ 41820 h 52275"/>
                <a:gd name="connsiteX10" fmla="*/ 137 w 143756"/>
                <a:gd name="connsiteY10" fmla="*/ 37769 h 52275"/>
                <a:gd name="connsiteX11" fmla="*/ 3143 w 143756"/>
                <a:gd name="connsiteY11" fmla="*/ 24831 h 52275"/>
                <a:gd name="connsiteX12" fmla="*/ 3927 w 143756"/>
                <a:gd name="connsiteY12" fmla="*/ 23197 h 52275"/>
                <a:gd name="connsiteX13" fmla="*/ 15624 w 143756"/>
                <a:gd name="connsiteY13" fmla="*/ 9083 h 52275"/>
                <a:gd name="connsiteX14" fmla="*/ 29150 w 143756"/>
                <a:gd name="connsiteY14" fmla="*/ 653 h 52275"/>
                <a:gd name="connsiteX15" fmla="*/ 29215 w 143756"/>
                <a:gd name="connsiteY15" fmla="*/ 653 h 52275"/>
                <a:gd name="connsiteX16" fmla="*/ 31241 w 143756"/>
                <a:gd name="connsiteY16" fmla="*/ 65 h 52275"/>
                <a:gd name="connsiteX17" fmla="*/ 31372 w 143756"/>
                <a:gd name="connsiteY17" fmla="*/ 0 h 52275"/>
                <a:gd name="connsiteX18" fmla="*/ 31764 w 143756"/>
                <a:gd name="connsiteY18" fmla="*/ 0 h 52275"/>
                <a:gd name="connsiteX19" fmla="*/ 35946 w 143756"/>
                <a:gd name="connsiteY19" fmla="*/ 4182 h 52275"/>
                <a:gd name="connsiteX20" fmla="*/ 32744 w 143756"/>
                <a:gd name="connsiteY20" fmla="*/ 8299 h 52275"/>
                <a:gd name="connsiteX21" fmla="*/ 20721 w 143756"/>
                <a:gd name="connsiteY21" fmla="*/ 15748 h 52275"/>
                <a:gd name="connsiteX22" fmla="*/ 11115 w 143756"/>
                <a:gd name="connsiteY22" fmla="*/ 27706 h 52275"/>
                <a:gd name="connsiteX23" fmla="*/ 9939 w 143756"/>
                <a:gd name="connsiteY23" fmla="*/ 32411 h 52275"/>
                <a:gd name="connsiteX24" fmla="*/ 15820 w 143756"/>
                <a:gd name="connsiteY24" fmla="*/ 30450 h 52275"/>
                <a:gd name="connsiteX25" fmla="*/ 19479 w 143756"/>
                <a:gd name="connsiteY25" fmla="*/ 30973 h 52275"/>
                <a:gd name="connsiteX26" fmla="*/ 21309 w 143756"/>
                <a:gd name="connsiteY26" fmla="*/ 34110 h 52275"/>
                <a:gd name="connsiteX27" fmla="*/ 21766 w 143756"/>
                <a:gd name="connsiteY27" fmla="*/ 39598 h 52275"/>
                <a:gd name="connsiteX28" fmla="*/ 24118 w 143756"/>
                <a:gd name="connsiteY28" fmla="*/ 39598 h 52275"/>
                <a:gd name="connsiteX29" fmla="*/ 27190 w 143756"/>
                <a:gd name="connsiteY29" fmla="*/ 34567 h 52275"/>
                <a:gd name="connsiteX30" fmla="*/ 27190 w 143756"/>
                <a:gd name="connsiteY30" fmla="*/ 25811 h 52275"/>
                <a:gd name="connsiteX31" fmla="*/ 29934 w 143756"/>
                <a:gd name="connsiteY31" fmla="*/ 21890 h 52275"/>
                <a:gd name="connsiteX32" fmla="*/ 35488 w 143756"/>
                <a:gd name="connsiteY32" fmla="*/ 19799 h 52275"/>
                <a:gd name="connsiteX33" fmla="*/ 39082 w 143756"/>
                <a:gd name="connsiteY33" fmla="*/ 15290 h 52275"/>
                <a:gd name="connsiteX34" fmla="*/ 42023 w 143756"/>
                <a:gd name="connsiteY34" fmla="*/ 13722 h 52275"/>
                <a:gd name="connsiteX35" fmla="*/ 45094 w 143756"/>
                <a:gd name="connsiteY35" fmla="*/ 14702 h 52275"/>
                <a:gd name="connsiteX36" fmla="*/ 48753 w 143756"/>
                <a:gd name="connsiteY36" fmla="*/ 17904 h 52275"/>
                <a:gd name="connsiteX37" fmla="*/ 49537 w 143756"/>
                <a:gd name="connsiteY37" fmla="*/ 23197 h 52275"/>
                <a:gd name="connsiteX38" fmla="*/ 46139 w 143756"/>
                <a:gd name="connsiteY38" fmla="*/ 28751 h 52275"/>
                <a:gd name="connsiteX39" fmla="*/ 49472 w 143756"/>
                <a:gd name="connsiteY39" fmla="*/ 28555 h 52275"/>
                <a:gd name="connsiteX40" fmla="*/ 53327 w 143756"/>
                <a:gd name="connsiteY40" fmla="*/ 30581 h 52275"/>
                <a:gd name="connsiteX41" fmla="*/ 57182 w 143756"/>
                <a:gd name="connsiteY41" fmla="*/ 36789 h 52275"/>
                <a:gd name="connsiteX42" fmla="*/ 57444 w 143756"/>
                <a:gd name="connsiteY42" fmla="*/ 40644 h 52275"/>
                <a:gd name="connsiteX43" fmla="*/ 54504 w 143756"/>
                <a:gd name="connsiteY43" fmla="*/ 43127 h 52275"/>
                <a:gd name="connsiteX44" fmla="*/ 43656 w 143756"/>
                <a:gd name="connsiteY44" fmla="*/ 45349 h 52275"/>
                <a:gd name="connsiteX45" fmla="*/ 41043 w 143756"/>
                <a:gd name="connsiteY45" fmla="*/ 51752 h 52275"/>
                <a:gd name="connsiteX46" fmla="*/ 37187 w 143756"/>
                <a:gd name="connsiteY46" fmla="*/ 54366 h 52275"/>
                <a:gd name="connsiteX47" fmla="*/ 19741 w 143756"/>
                <a:gd name="connsiteY47" fmla="*/ 54366 h 52275"/>
                <a:gd name="connsiteX48" fmla="*/ 19675 w 143756"/>
                <a:gd name="connsiteY48" fmla="*/ 54301 h 52275"/>
                <a:gd name="connsiteX49" fmla="*/ 17780 w 143756"/>
                <a:gd name="connsiteY49" fmla="*/ 53778 h 52275"/>
                <a:gd name="connsiteX50" fmla="*/ 17649 w 143756"/>
                <a:gd name="connsiteY50" fmla="*/ 53778 h 52275"/>
                <a:gd name="connsiteX51" fmla="*/ 13467 w 143756"/>
                <a:gd name="connsiteY51" fmla="*/ 51360 h 52275"/>
                <a:gd name="connsiteX52" fmla="*/ 11180 w 143756"/>
                <a:gd name="connsiteY52" fmla="*/ 55738 h 52275"/>
                <a:gd name="connsiteX53" fmla="*/ 7456 w 143756"/>
                <a:gd name="connsiteY53" fmla="*/ 57960 h 52275"/>
                <a:gd name="connsiteX54" fmla="*/ 30065 w 143756"/>
                <a:gd name="connsiteY54" fmla="*/ 46002 h 52275"/>
                <a:gd name="connsiteX55" fmla="*/ 34378 w 143756"/>
                <a:gd name="connsiteY55" fmla="*/ 46002 h 52275"/>
                <a:gd name="connsiteX56" fmla="*/ 36730 w 143756"/>
                <a:gd name="connsiteY56" fmla="*/ 40186 h 52275"/>
                <a:gd name="connsiteX57" fmla="*/ 39736 w 143756"/>
                <a:gd name="connsiteY57" fmla="*/ 37638 h 52275"/>
                <a:gd name="connsiteX58" fmla="*/ 40324 w 143756"/>
                <a:gd name="connsiteY58" fmla="*/ 37507 h 52275"/>
                <a:gd name="connsiteX59" fmla="*/ 38625 w 143756"/>
                <a:gd name="connsiteY59" fmla="*/ 37638 h 52275"/>
                <a:gd name="connsiteX60" fmla="*/ 35358 w 143756"/>
                <a:gd name="connsiteY60" fmla="*/ 36331 h 52275"/>
                <a:gd name="connsiteX61" fmla="*/ 34966 w 143756"/>
                <a:gd name="connsiteY61" fmla="*/ 37769 h 52275"/>
                <a:gd name="connsiteX62" fmla="*/ 34966 w 143756"/>
                <a:gd name="connsiteY62" fmla="*/ 37834 h 52275"/>
                <a:gd name="connsiteX63" fmla="*/ 30065 w 143756"/>
                <a:gd name="connsiteY63" fmla="*/ 46002 h 52275"/>
                <a:gd name="connsiteX64" fmla="*/ 30065 w 143756"/>
                <a:gd name="connsiteY64" fmla="*/ 46002 h 52275"/>
                <a:gd name="connsiteX65" fmla="*/ 35554 w 143756"/>
                <a:gd name="connsiteY65" fmla="*/ 28686 h 52275"/>
                <a:gd name="connsiteX66" fmla="*/ 35554 w 143756"/>
                <a:gd name="connsiteY66" fmla="*/ 30124 h 52275"/>
                <a:gd name="connsiteX67" fmla="*/ 36599 w 143756"/>
                <a:gd name="connsiteY67" fmla="*/ 28294 h 52275"/>
                <a:gd name="connsiteX68" fmla="*/ 35554 w 143756"/>
                <a:gd name="connsiteY68" fmla="*/ 28686 h 52275"/>
                <a:gd name="connsiteX69" fmla="*/ 77897 w 143756"/>
                <a:gd name="connsiteY69" fmla="*/ 25223 h 52275"/>
                <a:gd name="connsiteX70" fmla="*/ 76590 w 143756"/>
                <a:gd name="connsiteY70" fmla="*/ 24961 h 52275"/>
                <a:gd name="connsiteX71" fmla="*/ 63325 w 143756"/>
                <a:gd name="connsiteY71" fmla="*/ 20453 h 52275"/>
                <a:gd name="connsiteX72" fmla="*/ 60515 w 143756"/>
                <a:gd name="connsiteY72" fmla="*/ 16663 h 52275"/>
                <a:gd name="connsiteX73" fmla="*/ 63064 w 143756"/>
                <a:gd name="connsiteY73" fmla="*/ 12677 h 52275"/>
                <a:gd name="connsiteX74" fmla="*/ 68356 w 143756"/>
                <a:gd name="connsiteY74" fmla="*/ 10390 h 52275"/>
                <a:gd name="connsiteX75" fmla="*/ 66462 w 143756"/>
                <a:gd name="connsiteY75" fmla="*/ 8364 h 52275"/>
                <a:gd name="connsiteX76" fmla="*/ 44310 w 143756"/>
                <a:gd name="connsiteY76" fmla="*/ 8364 h 52275"/>
                <a:gd name="connsiteX77" fmla="*/ 40128 w 143756"/>
                <a:gd name="connsiteY77" fmla="*/ 4182 h 52275"/>
                <a:gd name="connsiteX78" fmla="*/ 44310 w 143756"/>
                <a:gd name="connsiteY78" fmla="*/ 0 h 52275"/>
                <a:gd name="connsiteX79" fmla="*/ 68291 w 143756"/>
                <a:gd name="connsiteY79" fmla="*/ 0 h 52275"/>
                <a:gd name="connsiteX80" fmla="*/ 71362 w 143756"/>
                <a:gd name="connsiteY80" fmla="*/ 1372 h 52275"/>
                <a:gd name="connsiteX81" fmla="*/ 78550 w 143756"/>
                <a:gd name="connsiteY81" fmla="*/ 9083 h 52275"/>
                <a:gd name="connsiteX82" fmla="*/ 79530 w 143756"/>
                <a:gd name="connsiteY82" fmla="*/ 12807 h 52275"/>
                <a:gd name="connsiteX83" fmla="*/ 77112 w 143756"/>
                <a:gd name="connsiteY83" fmla="*/ 15813 h 52275"/>
                <a:gd name="connsiteX84" fmla="*/ 76394 w 143756"/>
                <a:gd name="connsiteY84" fmla="*/ 16075 h 52275"/>
                <a:gd name="connsiteX85" fmla="*/ 77309 w 143756"/>
                <a:gd name="connsiteY85" fmla="*/ 16401 h 52275"/>
                <a:gd name="connsiteX86" fmla="*/ 85934 w 143756"/>
                <a:gd name="connsiteY86" fmla="*/ 10716 h 52275"/>
                <a:gd name="connsiteX87" fmla="*/ 88940 w 143756"/>
                <a:gd name="connsiteY87" fmla="*/ 10063 h 52275"/>
                <a:gd name="connsiteX88" fmla="*/ 101943 w 143756"/>
                <a:gd name="connsiteY88" fmla="*/ 12154 h 52275"/>
                <a:gd name="connsiteX89" fmla="*/ 119717 w 143756"/>
                <a:gd name="connsiteY89" fmla="*/ 7776 h 52275"/>
                <a:gd name="connsiteX90" fmla="*/ 140300 w 143756"/>
                <a:gd name="connsiteY90" fmla="*/ 7776 h 52275"/>
                <a:gd name="connsiteX91" fmla="*/ 140431 w 143756"/>
                <a:gd name="connsiteY91" fmla="*/ 7776 h 52275"/>
                <a:gd name="connsiteX92" fmla="*/ 144482 w 143756"/>
                <a:gd name="connsiteY92" fmla="*/ 11958 h 52275"/>
                <a:gd name="connsiteX93" fmla="*/ 140300 w 143756"/>
                <a:gd name="connsiteY93" fmla="*/ 16140 h 52275"/>
                <a:gd name="connsiteX94" fmla="*/ 120240 w 143756"/>
                <a:gd name="connsiteY94" fmla="*/ 16140 h 52275"/>
                <a:gd name="connsiteX95" fmla="*/ 103185 w 143756"/>
                <a:gd name="connsiteY95" fmla="*/ 20518 h 52275"/>
                <a:gd name="connsiteX96" fmla="*/ 101551 w 143756"/>
                <a:gd name="connsiteY96" fmla="*/ 20583 h 52275"/>
                <a:gd name="connsiteX97" fmla="*/ 89201 w 143756"/>
                <a:gd name="connsiteY97" fmla="*/ 18558 h 52275"/>
                <a:gd name="connsiteX98" fmla="*/ 80249 w 143756"/>
                <a:gd name="connsiteY98" fmla="*/ 24504 h 52275"/>
                <a:gd name="connsiteX99" fmla="*/ 77897 w 143756"/>
                <a:gd name="connsiteY99" fmla="*/ 25223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143756" h="52275">
                  <a:moveTo>
                    <a:pt x="7456" y="57960"/>
                  </a:moveTo>
                  <a:cubicBezTo>
                    <a:pt x="6803" y="57960"/>
                    <a:pt x="6149" y="57764"/>
                    <a:pt x="5496" y="57437"/>
                  </a:cubicBezTo>
                  <a:cubicBezTo>
                    <a:pt x="4515" y="56915"/>
                    <a:pt x="3797" y="56065"/>
                    <a:pt x="3470" y="54954"/>
                  </a:cubicBezTo>
                  <a:cubicBezTo>
                    <a:pt x="3143" y="53909"/>
                    <a:pt x="3274" y="52798"/>
                    <a:pt x="3797" y="51818"/>
                  </a:cubicBezTo>
                  <a:lnTo>
                    <a:pt x="8109" y="43584"/>
                  </a:lnTo>
                  <a:cubicBezTo>
                    <a:pt x="8632" y="42604"/>
                    <a:pt x="9547" y="41820"/>
                    <a:pt x="10658" y="41559"/>
                  </a:cubicBezTo>
                  <a:cubicBezTo>
                    <a:pt x="11573" y="41297"/>
                    <a:pt x="12683" y="41363"/>
                    <a:pt x="13533" y="41755"/>
                  </a:cubicBezTo>
                  <a:lnTo>
                    <a:pt x="13402" y="40121"/>
                  </a:lnTo>
                  <a:lnTo>
                    <a:pt x="5496" y="42735"/>
                  </a:lnTo>
                  <a:cubicBezTo>
                    <a:pt x="4123" y="43192"/>
                    <a:pt x="2490" y="42866"/>
                    <a:pt x="1379" y="41820"/>
                  </a:cubicBezTo>
                  <a:cubicBezTo>
                    <a:pt x="203" y="40775"/>
                    <a:pt x="-255" y="39272"/>
                    <a:pt x="137" y="37769"/>
                  </a:cubicBezTo>
                  <a:lnTo>
                    <a:pt x="3143" y="24831"/>
                  </a:lnTo>
                  <a:lnTo>
                    <a:pt x="3927" y="23197"/>
                  </a:lnTo>
                  <a:lnTo>
                    <a:pt x="15624" y="9083"/>
                  </a:lnTo>
                  <a:lnTo>
                    <a:pt x="29150" y="653"/>
                  </a:lnTo>
                  <a:lnTo>
                    <a:pt x="29215" y="653"/>
                  </a:lnTo>
                  <a:lnTo>
                    <a:pt x="31241" y="65"/>
                  </a:lnTo>
                  <a:cubicBezTo>
                    <a:pt x="31307" y="0"/>
                    <a:pt x="31307" y="0"/>
                    <a:pt x="31372" y="0"/>
                  </a:cubicBezTo>
                  <a:lnTo>
                    <a:pt x="31764" y="0"/>
                  </a:lnTo>
                  <a:cubicBezTo>
                    <a:pt x="34051" y="0"/>
                    <a:pt x="35946" y="1895"/>
                    <a:pt x="35946" y="4182"/>
                  </a:cubicBezTo>
                  <a:cubicBezTo>
                    <a:pt x="35946" y="6142"/>
                    <a:pt x="34574" y="7841"/>
                    <a:pt x="32744" y="8299"/>
                  </a:cubicBezTo>
                  <a:lnTo>
                    <a:pt x="20721" y="15748"/>
                  </a:lnTo>
                  <a:lnTo>
                    <a:pt x="11115" y="27706"/>
                  </a:lnTo>
                  <a:lnTo>
                    <a:pt x="9939" y="32411"/>
                  </a:lnTo>
                  <a:lnTo>
                    <a:pt x="15820" y="30450"/>
                  </a:lnTo>
                  <a:cubicBezTo>
                    <a:pt x="17061" y="30124"/>
                    <a:pt x="18434" y="30254"/>
                    <a:pt x="19479" y="30973"/>
                  </a:cubicBezTo>
                  <a:cubicBezTo>
                    <a:pt x="20525" y="31692"/>
                    <a:pt x="21178" y="32868"/>
                    <a:pt x="21309" y="34110"/>
                  </a:cubicBezTo>
                  <a:lnTo>
                    <a:pt x="21766" y="39598"/>
                  </a:lnTo>
                  <a:lnTo>
                    <a:pt x="24118" y="39598"/>
                  </a:lnTo>
                  <a:lnTo>
                    <a:pt x="27190" y="34567"/>
                  </a:lnTo>
                  <a:lnTo>
                    <a:pt x="27190" y="25811"/>
                  </a:lnTo>
                  <a:cubicBezTo>
                    <a:pt x="27190" y="24047"/>
                    <a:pt x="28301" y="22478"/>
                    <a:pt x="29934" y="21890"/>
                  </a:cubicBezTo>
                  <a:lnTo>
                    <a:pt x="35488" y="19799"/>
                  </a:lnTo>
                  <a:lnTo>
                    <a:pt x="39082" y="15290"/>
                  </a:lnTo>
                  <a:cubicBezTo>
                    <a:pt x="39801" y="14376"/>
                    <a:pt x="40846" y="13788"/>
                    <a:pt x="42023" y="13722"/>
                  </a:cubicBezTo>
                  <a:cubicBezTo>
                    <a:pt x="43134" y="13592"/>
                    <a:pt x="44245" y="13984"/>
                    <a:pt x="45094" y="14702"/>
                  </a:cubicBezTo>
                  <a:lnTo>
                    <a:pt x="48753" y="17904"/>
                  </a:lnTo>
                  <a:cubicBezTo>
                    <a:pt x="50256" y="19211"/>
                    <a:pt x="50583" y="21498"/>
                    <a:pt x="49537" y="23197"/>
                  </a:cubicBezTo>
                  <a:lnTo>
                    <a:pt x="46139" y="28751"/>
                  </a:lnTo>
                  <a:lnTo>
                    <a:pt x="49472" y="28555"/>
                  </a:lnTo>
                  <a:cubicBezTo>
                    <a:pt x="51040" y="28490"/>
                    <a:pt x="52478" y="29209"/>
                    <a:pt x="53327" y="30581"/>
                  </a:cubicBezTo>
                  <a:lnTo>
                    <a:pt x="57182" y="36789"/>
                  </a:lnTo>
                  <a:cubicBezTo>
                    <a:pt x="57901" y="37965"/>
                    <a:pt x="58032" y="39402"/>
                    <a:pt x="57444" y="40644"/>
                  </a:cubicBezTo>
                  <a:cubicBezTo>
                    <a:pt x="56921" y="41885"/>
                    <a:pt x="55811" y="42800"/>
                    <a:pt x="54504" y="43127"/>
                  </a:cubicBezTo>
                  <a:lnTo>
                    <a:pt x="43656" y="45349"/>
                  </a:lnTo>
                  <a:lnTo>
                    <a:pt x="41043" y="51752"/>
                  </a:lnTo>
                  <a:cubicBezTo>
                    <a:pt x="40454" y="53321"/>
                    <a:pt x="38886" y="54366"/>
                    <a:pt x="37187" y="54366"/>
                  </a:cubicBezTo>
                  <a:lnTo>
                    <a:pt x="19741" y="54366"/>
                  </a:lnTo>
                  <a:cubicBezTo>
                    <a:pt x="19741" y="54366"/>
                    <a:pt x="19741" y="54366"/>
                    <a:pt x="19675" y="54301"/>
                  </a:cubicBezTo>
                  <a:lnTo>
                    <a:pt x="17780" y="53778"/>
                  </a:lnTo>
                  <a:cubicBezTo>
                    <a:pt x="17715" y="53778"/>
                    <a:pt x="17715" y="53778"/>
                    <a:pt x="17649" y="53778"/>
                  </a:cubicBezTo>
                  <a:lnTo>
                    <a:pt x="13467" y="51360"/>
                  </a:lnTo>
                  <a:lnTo>
                    <a:pt x="11180" y="55738"/>
                  </a:lnTo>
                  <a:cubicBezTo>
                    <a:pt x="10462" y="57111"/>
                    <a:pt x="9024" y="57960"/>
                    <a:pt x="7456" y="57960"/>
                  </a:cubicBezTo>
                  <a:close/>
                  <a:moveTo>
                    <a:pt x="30065" y="46002"/>
                  </a:moveTo>
                  <a:lnTo>
                    <a:pt x="34378" y="46002"/>
                  </a:lnTo>
                  <a:lnTo>
                    <a:pt x="36730" y="40186"/>
                  </a:lnTo>
                  <a:cubicBezTo>
                    <a:pt x="37187" y="38880"/>
                    <a:pt x="38363" y="37899"/>
                    <a:pt x="39736" y="37638"/>
                  </a:cubicBezTo>
                  <a:lnTo>
                    <a:pt x="40324" y="37507"/>
                  </a:lnTo>
                  <a:lnTo>
                    <a:pt x="38625" y="37638"/>
                  </a:lnTo>
                  <a:cubicBezTo>
                    <a:pt x="37514" y="37703"/>
                    <a:pt x="36207" y="37181"/>
                    <a:pt x="35358" y="36331"/>
                  </a:cubicBezTo>
                  <a:lnTo>
                    <a:pt x="34966" y="37769"/>
                  </a:lnTo>
                  <a:lnTo>
                    <a:pt x="34966" y="37834"/>
                  </a:lnTo>
                  <a:lnTo>
                    <a:pt x="30065" y="46002"/>
                  </a:lnTo>
                  <a:cubicBezTo>
                    <a:pt x="30130" y="45937"/>
                    <a:pt x="30130" y="45937"/>
                    <a:pt x="30065" y="46002"/>
                  </a:cubicBezTo>
                  <a:close/>
                  <a:moveTo>
                    <a:pt x="35554" y="28686"/>
                  </a:moveTo>
                  <a:lnTo>
                    <a:pt x="35554" y="30124"/>
                  </a:lnTo>
                  <a:lnTo>
                    <a:pt x="36599" y="28294"/>
                  </a:lnTo>
                  <a:lnTo>
                    <a:pt x="35554" y="28686"/>
                  </a:lnTo>
                  <a:close/>
                  <a:moveTo>
                    <a:pt x="77897" y="25223"/>
                  </a:moveTo>
                  <a:cubicBezTo>
                    <a:pt x="77439" y="25223"/>
                    <a:pt x="76982" y="25157"/>
                    <a:pt x="76590" y="24961"/>
                  </a:cubicBezTo>
                  <a:lnTo>
                    <a:pt x="63325" y="20453"/>
                  </a:lnTo>
                  <a:cubicBezTo>
                    <a:pt x="61691" y="19865"/>
                    <a:pt x="60580" y="18427"/>
                    <a:pt x="60515" y="16663"/>
                  </a:cubicBezTo>
                  <a:cubicBezTo>
                    <a:pt x="60450" y="14898"/>
                    <a:pt x="61495" y="13330"/>
                    <a:pt x="63064" y="12677"/>
                  </a:cubicBezTo>
                  <a:lnTo>
                    <a:pt x="68356" y="10390"/>
                  </a:lnTo>
                  <a:lnTo>
                    <a:pt x="66462" y="8364"/>
                  </a:lnTo>
                  <a:lnTo>
                    <a:pt x="44310" y="8364"/>
                  </a:lnTo>
                  <a:cubicBezTo>
                    <a:pt x="41958" y="8364"/>
                    <a:pt x="40128" y="6534"/>
                    <a:pt x="40128" y="4182"/>
                  </a:cubicBezTo>
                  <a:cubicBezTo>
                    <a:pt x="40128" y="1895"/>
                    <a:pt x="41958" y="0"/>
                    <a:pt x="44310" y="0"/>
                  </a:cubicBezTo>
                  <a:lnTo>
                    <a:pt x="68291" y="0"/>
                  </a:lnTo>
                  <a:cubicBezTo>
                    <a:pt x="69467" y="0"/>
                    <a:pt x="70578" y="523"/>
                    <a:pt x="71362" y="1372"/>
                  </a:cubicBezTo>
                  <a:lnTo>
                    <a:pt x="78550" y="9083"/>
                  </a:lnTo>
                  <a:cubicBezTo>
                    <a:pt x="79465" y="10063"/>
                    <a:pt x="79857" y="11501"/>
                    <a:pt x="79530" y="12807"/>
                  </a:cubicBezTo>
                  <a:cubicBezTo>
                    <a:pt x="79269" y="14114"/>
                    <a:pt x="78354" y="15290"/>
                    <a:pt x="77112" y="15813"/>
                  </a:cubicBezTo>
                  <a:lnTo>
                    <a:pt x="76394" y="16075"/>
                  </a:lnTo>
                  <a:lnTo>
                    <a:pt x="77309" y="16401"/>
                  </a:lnTo>
                  <a:lnTo>
                    <a:pt x="85934" y="10716"/>
                  </a:lnTo>
                  <a:cubicBezTo>
                    <a:pt x="86783" y="10128"/>
                    <a:pt x="87894" y="9867"/>
                    <a:pt x="88940" y="10063"/>
                  </a:cubicBezTo>
                  <a:lnTo>
                    <a:pt x="101943" y="12154"/>
                  </a:lnTo>
                  <a:lnTo>
                    <a:pt x="119717" y="7776"/>
                  </a:lnTo>
                  <a:lnTo>
                    <a:pt x="140300" y="7776"/>
                  </a:lnTo>
                  <a:cubicBezTo>
                    <a:pt x="140366" y="7776"/>
                    <a:pt x="140366" y="7776"/>
                    <a:pt x="140431" y="7776"/>
                  </a:cubicBezTo>
                  <a:cubicBezTo>
                    <a:pt x="142652" y="7841"/>
                    <a:pt x="144482" y="9671"/>
                    <a:pt x="144482" y="11958"/>
                  </a:cubicBezTo>
                  <a:cubicBezTo>
                    <a:pt x="144482" y="14245"/>
                    <a:pt x="142587" y="16140"/>
                    <a:pt x="140300" y="16140"/>
                  </a:cubicBezTo>
                  <a:lnTo>
                    <a:pt x="120240" y="16140"/>
                  </a:lnTo>
                  <a:lnTo>
                    <a:pt x="103185" y="20518"/>
                  </a:lnTo>
                  <a:lnTo>
                    <a:pt x="101551" y="20583"/>
                  </a:lnTo>
                  <a:lnTo>
                    <a:pt x="89201" y="18558"/>
                  </a:lnTo>
                  <a:lnTo>
                    <a:pt x="80249" y="24504"/>
                  </a:lnTo>
                  <a:cubicBezTo>
                    <a:pt x="79530" y="24961"/>
                    <a:pt x="78746" y="25223"/>
                    <a:pt x="77897" y="2522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7A768553-F67B-4946-98CC-9A134226F679}"/>
                </a:ext>
              </a:extLst>
            </p:cNvPr>
            <p:cNvSpPr/>
            <p:nvPr/>
          </p:nvSpPr>
          <p:spPr>
            <a:xfrm>
              <a:off x="4583135" y="3653308"/>
              <a:ext cx="32672" cy="32672"/>
            </a:xfrm>
            <a:custGeom>
              <a:avLst/>
              <a:gdLst>
                <a:gd name="connsiteX0" fmla="*/ 17274 w 32671"/>
                <a:gd name="connsiteY0" fmla="*/ 33321 h 32671"/>
                <a:gd name="connsiteX1" fmla="*/ 4205 w 32671"/>
                <a:gd name="connsiteY1" fmla="*/ 33321 h 32671"/>
                <a:gd name="connsiteX2" fmla="*/ 938 w 32671"/>
                <a:gd name="connsiteY2" fmla="*/ 31753 h 32671"/>
                <a:gd name="connsiteX3" fmla="*/ 89 w 32671"/>
                <a:gd name="connsiteY3" fmla="*/ 28290 h 32671"/>
                <a:gd name="connsiteX4" fmla="*/ 3095 w 32671"/>
                <a:gd name="connsiteY4" fmla="*/ 13979 h 32671"/>
                <a:gd name="connsiteX5" fmla="*/ 4989 w 32671"/>
                <a:gd name="connsiteY5" fmla="*/ 11366 h 32671"/>
                <a:gd name="connsiteX6" fmla="*/ 22306 w 32671"/>
                <a:gd name="connsiteY6" fmla="*/ 584 h 32671"/>
                <a:gd name="connsiteX7" fmla="*/ 26161 w 32671"/>
                <a:gd name="connsiteY7" fmla="*/ 323 h 32671"/>
                <a:gd name="connsiteX8" fmla="*/ 34133 w 32671"/>
                <a:gd name="connsiteY8" fmla="*/ 3786 h 32671"/>
                <a:gd name="connsiteX9" fmla="*/ 36616 w 32671"/>
                <a:gd name="connsiteY9" fmla="*/ 7445 h 32671"/>
                <a:gd name="connsiteX10" fmla="*/ 34525 w 32671"/>
                <a:gd name="connsiteY10" fmla="*/ 11300 h 32671"/>
                <a:gd name="connsiteX11" fmla="*/ 20933 w 32671"/>
                <a:gd name="connsiteY11" fmla="*/ 19011 h 32671"/>
                <a:gd name="connsiteX12" fmla="*/ 21456 w 32671"/>
                <a:gd name="connsiteY12" fmla="*/ 28943 h 32671"/>
                <a:gd name="connsiteX13" fmla="*/ 20345 w 32671"/>
                <a:gd name="connsiteY13" fmla="*/ 32014 h 32671"/>
                <a:gd name="connsiteX14" fmla="*/ 17274 w 32671"/>
                <a:gd name="connsiteY14" fmla="*/ 33321 h 32671"/>
                <a:gd name="connsiteX15" fmla="*/ 9302 w 32671"/>
                <a:gd name="connsiteY15" fmla="*/ 24957 h 32671"/>
                <a:gd name="connsiteX16" fmla="*/ 12896 w 32671"/>
                <a:gd name="connsiteY16" fmla="*/ 24957 h 32671"/>
                <a:gd name="connsiteX17" fmla="*/ 12504 w 32671"/>
                <a:gd name="connsiteY17" fmla="*/ 16855 h 32671"/>
                <a:gd name="connsiteX18" fmla="*/ 12504 w 32671"/>
                <a:gd name="connsiteY18" fmla="*/ 16528 h 32671"/>
                <a:gd name="connsiteX19" fmla="*/ 10936 w 32671"/>
                <a:gd name="connsiteY19" fmla="*/ 17508 h 32671"/>
                <a:gd name="connsiteX20" fmla="*/ 9302 w 32671"/>
                <a:gd name="connsiteY20" fmla="*/ 24957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2671" h="32671">
                  <a:moveTo>
                    <a:pt x="17274" y="33321"/>
                  </a:moveTo>
                  <a:lnTo>
                    <a:pt x="4205" y="33321"/>
                  </a:lnTo>
                  <a:cubicBezTo>
                    <a:pt x="2898" y="33321"/>
                    <a:pt x="1722" y="32733"/>
                    <a:pt x="938" y="31753"/>
                  </a:cubicBezTo>
                  <a:cubicBezTo>
                    <a:pt x="154" y="30838"/>
                    <a:pt x="-173" y="29531"/>
                    <a:pt x="89" y="28290"/>
                  </a:cubicBezTo>
                  <a:lnTo>
                    <a:pt x="3095" y="13979"/>
                  </a:lnTo>
                  <a:cubicBezTo>
                    <a:pt x="3356" y="12869"/>
                    <a:pt x="4074" y="11888"/>
                    <a:pt x="4989" y="11366"/>
                  </a:cubicBezTo>
                  <a:lnTo>
                    <a:pt x="22306" y="584"/>
                  </a:lnTo>
                  <a:cubicBezTo>
                    <a:pt x="23416" y="-69"/>
                    <a:pt x="24919" y="-200"/>
                    <a:pt x="26161" y="323"/>
                  </a:cubicBezTo>
                  <a:lnTo>
                    <a:pt x="34133" y="3786"/>
                  </a:lnTo>
                  <a:cubicBezTo>
                    <a:pt x="35570" y="4439"/>
                    <a:pt x="36551" y="5811"/>
                    <a:pt x="36616" y="7445"/>
                  </a:cubicBezTo>
                  <a:cubicBezTo>
                    <a:pt x="36681" y="9013"/>
                    <a:pt x="35897" y="10516"/>
                    <a:pt x="34525" y="11300"/>
                  </a:cubicBezTo>
                  <a:lnTo>
                    <a:pt x="20933" y="19011"/>
                  </a:lnTo>
                  <a:lnTo>
                    <a:pt x="21456" y="28943"/>
                  </a:lnTo>
                  <a:cubicBezTo>
                    <a:pt x="21522" y="30054"/>
                    <a:pt x="21130" y="31165"/>
                    <a:pt x="20345" y="32014"/>
                  </a:cubicBezTo>
                  <a:cubicBezTo>
                    <a:pt x="19496" y="32864"/>
                    <a:pt x="18450" y="33321"/>
                    <a:pt x="17274" y="33321"/>
                  </a:cubicBezTo>
                  <a:close/>
                  <a:moveTo>
                    <a:pt x="9302" y="24957"/>
                  </a:moveTo>
                  <a:lnTo>
                    <a:pt x="12896" y="24957"/>
                  </a:lnTo>
                  <a:lnTo>
                    <a:pt x="12504" y="16855"/>
                  </a:lnTo>
                  <a:cubicBezTo>
                    <a:pt x="12504" y="16724"/>
                    <a:pt x="12504" y="16659"/>
                    <a:pt x="12504" y="16528"/>
                  </a:cubicBezTo>
                  <a:lnTo>
                    <a:pt x="10936" y="17508"/>
                  </a:lnTo>
                  <a:lnTo>
                    <a:pt x="9302" y="24957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D2F327B6-5D91-4625-81E9-DAD7F6896BE9}"/>
                </a:ext>
              </a:extLst>
            </p:cNvPr>
            <p:cNvSpPr/>
            <p:nvPr/>
          </p:nvSpPr>
          <p:spPr>
            <a:xfrm>
              <a:off x="4540815" y="3734901"/>
              <a:ext cx="39206" cy="26138"/>
            </a:xfrm>
            <a:custGeom>
              <a:avLst/>
              <a:gdLst>
                <a:gd name="connsiteX0" fmla="*/ 9671 w 39206"/>
                <a:gd name="connsiteY0" fmla="*/ 32036 h 26137"/>
                <a:gd name="connsiteX1" fmla="*/ 6338 w 39206"/>
                <a:gd name="connsiteY1" fmla="*/ 30402 h 26137"/>
                <a:gd name="connsiteX2" fmla="*/ 1895 w 39206"/>
                <a:gd name="connsiteY2" fmla="*/ 24064 h 26137"/>
                <a:gd name="connsiteX3" fmla="*/ 0 w 39206"/>
                <a:gd name="connsiteY3" fmla="*/ 16811 h 26137"/>
                <a:gd name="connsiteX4" fmla="*/ 0 w 39206"/>
                <a:gd name="connsiteY4" fmla="*/ 16745 h 26137"/>
                <a:gd name="connsiteX5" fmla="*/ 131 w 39206"/>
                <a:gd name="connsiteY5" fmla="*/ 14524 h 26137"/>
                <a:gd name="connsiteX6" fmla="*/ 131 w 39206"/>
                <a:gd name="connsiteY6" fmla="*/ 14458 h 26137"/>
                <a:gd name="connsiteX7" fmla="*/ 3136 w 39206"/>
                <a:gd name="connsiteY7" fmla="*/ 5376 h 26137"/>
                <a:gd name="connsiteX8" fmla="*/ 5554 w 39206"/>
                <a:gd name="connsiteY8" fmla="*/ 2827 h 26137"/>
                <a:gd name="connsiteX9" fmla="*/ 9083 w 39206"/>
                <a:gd name="connsiteY9" fmla="*/ 3023 h 26137"/>
                <a:gd name="connsiteX10" fmla="*/ 15225 w 39206"/>
                <a:gd name="connsiteY10" fmla="*/ 6225 h 26137"/>
                <a:gd name="connsiteX11" fmla="*/ 25811 w 39206"/>
                <a:gd name="connsiteY11" fmla="*/ 475 h 26137"/>
                <a:gd name="connsiteX12" fmla="*/ 30516 w 39206"/>
                <a:gd name="connsiteY12" fmla="*/ 998 h 26137"/>
                <a:gd name="connsiteX13" fmla="*/ 31692 w 39206"/>
                <a:gd name="connsiteY13" fmla="*/ 5572 h 26137"/>
                <a:gd name="connsiteX14" fmla="*/ 29470 w 39206"/>
                <a:gd name="connsiteY14" fmla="*/ 11649 h 26137"/>
                <a:gd name="connsiteX15" fmla="*/ 34763 w 39206"/>
                <a:gd name="connsiteY15" fmla="*/ 16223 h 26137"/>
                <a:gd name="connsiteX16" fmla="*/ 35547 w 39206"/>
                <a:gd name="connsiteY16" fmla="*/ 16942 h 26137"/>
                <a:gd name="connsiteX17" fmla="*/ 37050 w 39206"/>
                <a:gd name="connsiteY17" fmla="*/ 18510 h 26137"/>
                <a:gd name="connsiteX18" fmla="*/ 38488 w 39206"/>
                <a:gd name="connsiteY18" fmla="*/ 21777 h 26137"/>
                <a:gd name="connsiteX19" fmla="*/ 39010 w 39206"/>
                <a:gd name="connsiteY19" fmla="*/ 23214 h 26137"/>
                <a:gd name="connsiteX20" fmla="*/ 39795 w 39206"/>
                <a:gd name="connsiteY20" fmla="*/ 25632 h 26137"/>
                <a:gd name="connsiteX21" fmla="*/ 40121 w 39206"/>
                <a:gd name="connsiteY21" fmla="*/ 26482 h 26137"/>
                <a:gd name="connsiteX22" fmla="*/ 40121 w 39206"/>
                <a:gd name="connsiteY22" fmla="*/ 26482 h 26137"/>
                <a:gd name="connsiteX23" fmla="*/ 39533 w 39206"/>
                <a:gd name="connsiteY23" fmla="*/ 30272 h 26137"/>
                <a:gd name="connsiteX24" fmla="*/ 36135 w 39206"/>
                <a:gd name="connsiteY24" fmla="*/ 32036 h 26137"/>
                <a:gd name="connsiteX25" fmla="*/ 22674 w 39206"/>
                <a:gd name="connsiteY25" fmla="*/ 31775 h 26137"/>
                <a:gd name="connsiteX26" fmla="*/ 15617 w 39206"/>
                <a:gd name="connsiteY26" fmla="*/ 29161 h 26137"/>
                <a:gd name="connsiteX27" fmla="*/ 11762 w 39206"/>
                <a:gd name="connsiteY27" fmla="*/ 31448 h 26137"/>
                <a:gd name="connsiteX28" fmla="*/ 9671 w 39206"/>
                <a:gd name="connsiteY28" fmla="*/ 32036 h 26137"/>
                <a:gd name="connsiteX29" fmla="*/ 24765 w 39206"/>
                <a:gd name="connsiteY29" fmla="*/ 23672 h 26137"/>
                <a:gd name="connsiteX30" fmla="*/ 30254 w 39206"/>
                <a:gd name="connsiteY30" fmla="*/ 23672 h 26137"/>
                <a:gd name="connsiteX31" fmla="*/ 30189 w 39206"/>
                <a:gd name="connsiteY31" fmla="*/ 23476 h 26137"/>
                <a:gd name="connsiteX32" fmla="*/ 29862 w 39206"/>
                <a:gd name="connsiteY32" fmla="*/ 23084 h 26137"/>
                <a:gd name="connsiteX33" fmla="*/ 29209 w 39206"/>
                <a:gd name="connsiteY33" fmla="*/ 22496 h 26137"/>
                <a:gd name="connsiteX34" fmla="*/ 26138 w 39206"/>
                <a:gd name="connsiteY34" fmla="*/ 19882 h 26137"/>
                <a:gd name="connsiteX35" fmla="*/ 21825 w 39206"/>
                <a:gd name="connsiteY35" fmla="*/ 16157 h 26137"/>
                <a:gd name="connsiteX36" fmla="*/ 20322 w 39206"/>
                <a:gd name="connsiteY36" fmla="*/ 12955 h 26137"/>
                <a:gd name="connsiteX37" fmla="*/ 17251 w 39206"/>
                <a:gd name="connsiteY37" fmla="*/ 14654 h 26137"/>
                <a:gd name="connsiteX38" fmla="*/ 13265 w 39206"/>
                <a:gd name="connsiteY38" fmla="*/ 14654 h 26137"/>
                <a:gd name="connsiteX39" fmla="*/ 9540 w 39206"/>
                <a:gd name="connsiteY39" fmla="*/ 12694 h 26137"/>
                <a:gd name="connsiteX40" fmla="*/ 8429 w 39206"/>
                <a:gd name="connsiteY40" fmla="*/ 15896 h 26137"/>
                <a:gd name="connsiteX41" fmla="*/ 9802 w 39206"/>
                <a:gd name="connsiteY41" fmla="*/ 21123 h 26137"/>
                <a:gd name="connsiteX42" fmla="*/ 10716 w 39206"/>
                <a:gd name="connsiteY42" fmla="*/ 22365 h 26137"/>
                <a:gd name="connsiteX43" fmla="*/ 13134 w 39206"/>
                <a:gd name="connsiteY43" fmla="*/ 20993 h 26137"/>
                <a:gd name="connsiteX44" fmla="*/ 16663 w 39206"/>
                <a:gd name="connsiteY44" fmla="*/ 20666 h 26137"/>
                <a:gd name="connsiteX45" fmla="*/ 24765 w 39206"/>
                <a:gd name="connsiteY45" fmla="*/ 23672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9206" h="26137">
                  <a:moveTo>
                    <a:pt x="9671" y="32036"/>
                  </a:moveTo>
                  <a:cubicBezTo>
                    <a:pt x="8364" y="32036"/>
                    <a:pt x="7123" y="31382"/>
                    <a:pt x="6338" y="30402"/>
                  </a:cubicBezTo>
                  <a:lnTo>
                    <a:pt x="1895" y="24064"/>
                  </a:lnTo>
                  <a:lnTo>
                    <a:pt x="0" y="16811"/>
                  </a:lnTo>
                  <a:lnTo>
                    <a:pt x="0" y="16745"/>
                  </a:lnTo>
                  <a:lnTo>
                    <a:pt x="131" y="14524"/>
                  </a:lnTo>
                  <a:lnTo>
                    <a:pt x="131" y="14458"/>
                  </a:lnTo>
                  <a:lnTo>
                    <a:pt x="3136" y="5376"/>
                  </a:lnTo>
                  <a:cubicBezTo>
                    <a:pt x="3528" y="4199"/>
                    <a:pt x="4378" y="3285"/>
                    <a:pt x="5554" y="2827"/>
                  </a:cubicBezTo>
                  <a:cubicBezTo>
                    <a:pt x="6665" y="2370"/>
                    <a:pt x="7972" y="2435"/>
                    <a:pt x="9083" y="3023"/>
                  </a:cubicBezTo>
                  <a:lnTo>
                    <a:pt x="15225" y="6225"/>
                  </a:lnTo>
                  <a:lnTo>
                    <a:pt x="25811" y="475"/>
                  </a:lnTo>
                  <a:cubicBezTo>
                    <a:pt x="27248" y="-309"/>
                    <a:pt x="29209" y="-113"/>
                    <a:pt x="30516" y="998"/>
                  </a:cubicBezTo>
                  <a:cubicBezTo>
                    <a:pt x="31822" y="2108"/>
                    <a:pt x="32280" y="4003"/>
                    <a:pt x="31692" y="5572"/>
                  </a:cubicBezTo>
                  <a:lnTo>
                    <a:pt x="29470" y="11649"/>
                  </a:lnTo>
                  <a:cubicBezTo>
                    <a:pt x="31038" y="13021"/>
                    <a:pt x="33260" y="14916"/>
                    <a:pt x="34763" y="16223"/>
                  </a:cubicBezTo>
                  <a:cubicBezTo>
                    <a:pt x="35090" y="16549"/>
                    <a:pt x="35351" y="16745"/>
                    <a:pt x="35547" y="16942"/>
                  </a:cubicBezTo>
                  <a:cubicBezTo>
                    <a:pt x="36005" y="17334"/>
                    <a:pt x="36397" y="17660"/>
                    <a:pt x="37050" y="18510"/>
                  </a:cubicBezTo>
                  <a:cubicBezTo>
                    <a:pt x="37769" y="19751"/>
                    <a:pt x="38096" y="20666"/>
                    <a:pt x="38488" y="21777"/>
                  </a:cubicBezTo>
                  <a:cubicBezTo>
                    <a:pt x="38618" y="22234"/>
                    <a:pt x="38749" y="22692"/>
                    <a:pt x="39010" y="23214"/>
                  </a:cubicBezTo>
                  <a:cubicBezTo>
                    <a:pt x="39272" y="24129"/>
                    <a:pt x="39598" y="24979"/>
                    <a:pt x="39795" y="25632"/>
                  </a:cubicBezTo>
                  <a:cubicBezTo>
                    <a:pt x="39925" y="26090"/>
                    <a:pt x="40056" y="26351"/>
                    <a:pt x="40121" y="26482"/>
                  </a:cubicBezTo>
                  <a:lnTo>
                    <a:pt x="40121" y="26482"/>
                  </a:lnTo>
                  <a:cubicBezTo>
                    <a:pt x="40513" y="27789"/>
                    <a:pt x="40317" y="29226"/>
                    <a:pt x="39533" y="30272"/>
                  </a:cubicBezTo>
                  <a:cubicBezTo>
                    <a:pt x="38749" y="31382"/>
                    <a:pt x="37507" y="32036"/>
                    <a:pt x="36135" y="32036"/>
                  </a:cubicBezTo>
                  <a:lnTo>
                    <a:pt x="22674" y="31775"/>
                  </a:lnTo>
                  <a:lnTo>
                    <a:pt x="15617" y="29161"/>
                  </a:lnTo>
                  <a:lnTo>
                    <a:pt x="11762" y="31448"/>
                  </a:lnTo>
                  <a:cubicBezTo>
                    <a:pt x="11109" y="31840"/>
                    <a:pt x="10390" y="32036"/>
                    <a:pt x="9671" y="32036"/>
                  </a:cubicBezTo>
                  <a:close/>
                  <a:moveTo>
                    <a:pt x="24765" y="23672"/>
                  </a:moveTo>
                  <a:lnTo>
                    <a:pt x="30254" y="23672"/>
                  </a:lnTo>
                  <a:cubicBezTo>
                    <a:pt x="30254" y="23607"/>
                    <a:pt x="30189" y="23541"/>
                    <a:pt x="30189" y="23476"/>
                  </a:cubicBezTo>
                  <a:lnTo>
                    <a:pt x="29862" y="23084"/>
                  </a:lnTo>
                  <a:cubicBezTo>
                    <a:pt x="29666" y="22888"/>
                    <a:pt x="29470" y="22692"/>
                    <a:pt x="29209" y="22496"/>
                  </a:cubicBezTo>
                  <a:cubicBezTo>
                    <a:pt x="28294" y="21711"/>
                    <a:pt x="27183" y="20731"/>
                    <a:pt x="26138" y="19882"/>
                  </a:cubicBezTo>
                  <a:cubicBezTo>
                    <a:pt x="23981" y="17987"/>
                    <a:pt x="21825" y="16157"/>
                    <a:pt x="21825" y="16157"/>
                  </a:cubicBezTo>
                  <a:cubicBezTo>
                    <a:pt x="20845" y="15373"/>
                    <a:pt x="20322" y="14197"/>
                    <a:pt x="20322" y="12955"/>
                  </a:cubicBezTo>
                  <a:lnTo>
                    <a:pt x="17251" y="14654"/>
                  </a:lnTo>
                  <a:cubicBezTo>
                    <a:pt x="16075" y="15308"/>
                    <a:pt x="14506" y="15308"/>
                    <a:pt x="13265" y="14654"/>
                  </a:cubicBezTo>
                  <a:lnTo>
                    <a:pt x="9540" y="12694"/>
                  </a:lnTo>
                  <a:lnTo>
                    <a:pt x="8429" y="15896"/>
                  </a:lnTo>
                  <a:lnTo>
                    <a:pt x="9802" y="21123"/>
                  </a:lnTo>
                  <a:lnTo>
                    <a:pt x="10716" y="22365"/>
                  </a:lnTo>
                  <a:lnTo>
                    <a:pt x="13134" y="20993"/>
                  </a:lnTo>
                  <a:cubicBezTo>
                    <a:pt x="14245" y="20339"/>
                    <a:pt x="15552" y="20209"/>
                    <a:pt x="16663" y="20666"/>
                  </a:cubicBezTo>
                  <a:lnTo>
                    <a:pt x="24765" y="23672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0B35036D-F179-4238-B03C-E38D9EDFD590}"/>
                </a:ext>
              </a:extLst>
            </p:cNvPr>
            <p:cNvSpPr/>
            <p:nvPr/>
          </p:nvSpPr>
          <p:spPr>
            <a:xfrm>
              <a:off x="4578649" y="3739754"/>
              <a:ext cx="19603" cy="39206"/>
            </a:xfrm>
            <a:custGeom>
              <a:avLst/>
              <a:gdLst>
                <a:gd name="connsiteX0" fmla="*/ 17970 w 19603"/>
                <a:gd name="connsiteY0" fmla="*/ 40775 h 39206"/>
                <a:gd name="connsiteX1" fmla="*/ 17970 w 19603"/>
                <a:gd name="connsiteY1" fmla="*/ 40775 h 39206"/>
                <a:gd name="connsiteX2" fmla="*/ 9998 w 19603"/>
                <a:gd name="connsiteY2" fmla="*/ 39925 h 39206"/>
                <a:gd name="connsiteX3" fmla="*/ 9867 w 19603"/>
                <a:gd name="connsiteY3" fmla="*/ 39860 h 39206"/>
                <a:gd name="connsiteX4" fmla="*/ 7123 w 19603"/>
                <a:gd name="connsiteY4" fmla="*/ 38030 h 39206"/>
                <a:gd name="connsiteX5" fmla="*/ 2026 w 19603"/>
                <a:gd name="connsiteY5" fmla="*/ 30123 h 39206"/>
                <a:gd name="connsiteX6" fmla="*/ 1569 w 19603"/>
                <a:gd name="connsiteY6" fmla="*/ 26399 h 39206"/>
                <a:gd name="connsiteX7" fmla="*/ 3986 w 19603"/>
                <a:gd name="connsiteY7" fmla="*/ 19995 h 39206"/>
                <a:gd name="connsiteX8" fmla="*/ 3529 w 19603"/>
                <a:gd name="connsiteY8" fmla="*/ 19342 h 39206"/>
                <a:gd name="connsiteX9" fmla="*/ 1634 w 19603"/>
                <a:gd name="connsiteY9" fmla="*/ 16663 h 39206"/>
                <a:gd name="connsiteX10" fmla="*/ 1569 w 19603"/>
                <a:gd name="connsiteY10" fmla="*/ 16597 h 39206"/>
                <a:gd name="connsiteX11" fmla="*/ 65 w 19603"/>
                <a:gd name="connsiteY11" fmla="*/ 12415 h 39206"/>
                <a:gd name="connsiteX12" fmla="*/ 0 w 19603"/>
                <a:gd name="connsiteY12" fmla="*/ 11370 h 39206"/>
                <a:gd name="connsiteX13" fmla="*/ 392 w 19603"/>
                <a:gd name="connsiteY13" fmla="*/ 5750 h 39206"/>
                <a:gd name="connsiteX14" fmla="*/ 457 w 19603"/>
                <a:gd name="connsiteY14" fmla="*/ 5554 h 39206"/>
                <a:gd name="connsiteX15" fmla="*/ 3333 w 19603"/>
                <a:gd name="connsiteY15" fmla="*/ 2156 h 39206"/>
                <a:gd name="connsiteX16" fmla="*/ 4051 w 19603"/>
                <a:gd name="connsiteY16" fmla="*/ 1960 h 39206"/>
                <a:gd name="connsiteX17" fmla="*/ 13134 w 19603"/>
                <a:gd name="connsiteY17" fmla="*/ 0 h 39206"/>
                <a:gd name="connsiteX18" fmla="*/ 21041 w 19603"/>
                <a:gd name="connsiteY18" fmla="*/ 0 h 39206"/>
                <a:gd name="connsiteX19" fmla="*/ 24896 w 19603"/>
                <a:gd name="connsiteY19" fmla="*/ 2549 h 39206"/>
                <a:gd name="connsiteX20" fmla="*/ 24047 w 19603"/>
                <a:gd name="connsiteY20" fmla="*/ 7057 h 39206"/>
                <a:gd name="connsiteX21" fmla="*/ 18362 w 19603"/>
                <a:gd name="connsiteY21" fmla="*/ 13003 h 39206"/>
                <a:gd name="connsiteX22" fmla="*/ 18362 w 19603"/>
                <a:gd name="connsiteY22" fmla="*/ 13461 h 39206"/>
                <a:gd name="connsiteX23" fmla="*/ 18362 w 19603"/>
                <a:gd name="connsiteY23" fmla="*/ 13984 h 39206"/>
                <a:gd name="connsiteX24" fmla="*/ 21172 w 19603"/>
                <a:gd name="connsiteY24" fmla="*/ 18558 h 39206"/>
                <a:gd name="connsiteX25" fmla="*/ 22544 w 19603"/>
                <a:gd name="connsiteY25" fmla="*/ 20845 h 39206"/>
                <a:gd name="connsiteX26" fmla="*/ 22544 w 19603"/>
                <a:gd name="connsiteY26" fmla="*/ 20845 h 39206"/>
                <a:gd name="connsiteX27" fmla="*/ 23001 w 19603"/>
                <a:gd name="connsiteY27" fmla="*/ 21825 h 39206"/>
                <a:gd name="connsiteX28" fmla="*/ 23001 w 19603"/>
                <a:gd name="connsiteY28" fmla="*/ 21955 h 39206"/>
                <a:gd name="connsiteX29" fmla="*/ 23197 w 19603"/>
                <a:gd name="connsiteY29" fmla="*/ 22674 h 39206"/>
                <a:gd name="connsiteX30" fmla="*/ 25419 w 19603"/>
                <a:gd name="connsiteY30" fmla="*/ 34567 h 39206"/>
                <a:gd name="connsiteX31" fmla="*/ 25419 w 19603"/>
                <a:gd name="connsiteY31" fmla="*/ 34959 h 39206"/>
                <a:gd name="connsiteX32" fmla="*/ 24831 w 19603"/>
                <a:gd name="connsiteY32" fmla="*/ 37573 h 39206"/>
                <a:gd name="connsiteX33" fmla="*/ 24766 w 19603"/>
                <a:gd name="connsiteY33" fmla="*/ 37703 h 39206"/>
                <a:gd name="connsiteX34" fmla="*/ 19277 w 19603"/>
                <a:gd name="connsiteY34" fmla="*/ 40644 h 39206"/>
                <a:gd name="connsiteX35" fmla="*/ 17970 w 19603"/>
                <a:gd name="connsiteY35" fmla="*/ 40775 h 39206"/>
                <a:gd name="connsiteX36" fmla="*/ 17970 w 19603"/>
                <a:gd name="connsiteY36" fmla="*/ 40775 h 39206"/>
                <a:gd name="connsiteX37" fmla="*/ 13134 w 19603"/>
                <a:gd name="connsiteY37" fmla="*/ 31953 h 39206"/>
                <a:gd name="connsiteX38" fmla="*/ 13722 w 19603"/>
                <a:gd name="connsiteY38" fmla="*/ 32018 h 39206"/>
                <a:gd name="connsiteX39" fmla="*/ 16793 w 19603"/>
                <a:gd name="connsiteY39" fmla="*/ 32345 h 39206"/>
                <a:gd name="connsiteX40" fmla="*/ 15094 w 19603"/>
                <a:gd name="connsiteY40" fmla="*/ 24700 h 39206"/>
                <a:gd name="connsiteX41" fmla="*/ 13984 w 19603"/>
                <a:gd name="connsiteY41" fmla="*/ 22870 h 39206"/>
                <a:gd name="connsiteX42" fmla="*/ 12677 w 19603"/>
                <a:gd name="connsiteY42" fmla="*/ 20714 h 39206"/>
                <a:gd name="connsiteX43" fmla="*/ 12546 w 19603"/>
                <a:gd name="connsiteY43" fmla="*/ 20975 h 39206"/>
                <a:gd name="connsiteX44" fmla="*/ 10129 w 19603"/>
                <a:gd name="connsiteY44" fmla="*/ 27379 h 39206"/>
                <a:gd name="connsiteX45" fmla="*/ 13134 w 19603"/>
                <a:gd name="connsiteY45" fmla="*/ 31953 h 39206"/>
                <a:gd name="connsiteX46" fmla="*/ 8364 w 19603"/>
                <a:gd name="connsiteY46" fmla="*/ 11697 h 39206"/>
                <a:gd name="connsiteX47" fmla="*/ 9998 w 19603"/>
                <a:gd name="connsiteY47" fmla="*/ 13984 h 39206"/>
                <a:gd name="connsiteX48" fmla="*/ 9998 w 19603"/>
                <a:gd name="connsiteY48" fmla="*/ 13526 h 39206"/>
                <a:gd name="connsiteX49" fmla="*/ 10194 w 19603"/>
                <a:gd name="connsiteY49" fmla="*/ 10520 h 39206"/>
                <a:gd name="connsiteX50" fmla="*/ 10913 w 19603"/>
                <a:gd name="connsiteY50" fmla="*/ 8756 h 39206"/>
                <a:gd name="connsiteX51" fmla="*/ 8430 w 19603"/>
                <a:gd name="connsiteY51" fmla="*/ 9344 h 39206"/>
                <a:gd name="connsiteX52" fmla="*/ 8364 w 19603"/>
                <a:gd name="connsiteY52" fmla="*/ 11305 h 39206"/>
                <a:gd name="connsiteX53" fmla="*/ 8364 w 19603"/>
                <a:gd name="connsiteY53" fmla="*/ 11697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9603" h="39206">
                  <a:moveTo>
                    <a:pt x="17970" y="40775"/>
                  </a:moveTo>
                  <a:lnTo>
                    <a:pt x="17970" y="40775"/>
                  </a:lnTo>
                  <a:cubicBezTo>
                    <a:pt x="15748" y="40775"/>
                    <a:pt x="13004" y="40448"/>
                    <a:pt x="9998" y="39925"/>
                  </a:cubicBezTo>
                  <a:lnTo>
                    <a:pt x="9867" y="39860"/>
                  </a:lnTo>
                  <a:cubicBezTo>
                    <a:pt x="8691" y="39664"/>
                    <a:pt x="7711" y="38945"/>
                    <a:pt x="7123" y="38030"/>
                  </a:cubicBezTo>
                  <a:lnTo>
                    <a:pt x="2026" y="30123"/>
                  </a:lnTo>
                  <a:cubicBezTo>
                    <a:pt x="1242" y="29013"/>
                    <a:pt x="1111" y="27641"/>
                    <a:pt x="1569" y="26399"/>
                  </a:cubicBezTo>
                  <a:lnTo>
                    <a:pt x="3986" y="19995"/>
                  </a:lnTo>
                  <a:cubicBezTo>
                    <a:pt x="3855" y="19799"/>
                    <a:pt x="3659" y="19538"/>
                    <a:pt x="3529" y="19342"/>
                  </a:cubicBezTo>
                  <a:cubicBezTo>
                    <a:pt x="2745" y="18166"/>
                    <a:pt x="1830" y="16859"/>
                    <a:pt x="1634" y="16663"/>
                  </a:cubicBezTo>
                  <a:cubicBezTo>
                    <a:pt x="1634" y="16663"/>
                    <a:pt x="1569" y="16663"/>
                    <a:pt x="1569" y="16597"/>
                  </a:cubicBezTo>
                  <a:cubicBezTo>
                    <a:pt x="0" y="14506"/>
                    <a:pt x="0" y="13395"/>
                    <a:pt x="65" y="12415"/>
                  </a:cubicBezTo>
                  <a:cubicBezTo>
                    <a:pt x="65" y="12023"/>
                    <a:pt x="65" y="11697"/>
                    <a:pt x="0" y="11370"/>
                  </a:cubicBezTo>
                  <a:cubicBezTo>
                    <a:pt x="0" y="9017"/>
                    <a:pt x="327" y="6600"/>
                    <a:pt x="392" y="5750"/>
                  </a:cubicBezTo>
                  <a:cubicBezTo>
                    <a:pt x="392" y="5685"/>
                    <a:pt x="457" y="5619"/>
                    <a:pt x="457" y="5554"/>
                  </a:cubicBezTo>
                  <a:cubicBezTo>
                    <a:pt x="654" y="3921"/>
                    <a:pt x="1764" y="2614"/>
                    <a:pt x="3333" y="2156"/>
                  </a:cubicBezTo>
                  <a:cubicBezTo>
                    <a:pt x="3463" y="2091"/>
                    <a:pt x="3659" y="2026"/>
                    <a:pt x="4051" y="1960"/>
                  </a:cubicBezTo>
                  <a:cubicBezTo>
                    <a:pt x="5685" y="1438"/>
                    <a:pt x="10129" y="65"/>
                    <a:pt x="13134" y="0"/>
                  </a:cubicBezTo>
                  <a:lnTo>
                    <a:pt x="21041" y="0"/>
                  </a:lnTo>
                  <a:cubicBezTo>
                    <a:pt x="22740" y="0"/>
                    <a:pt x="24243" y="980"/>
                    <a:pt x="24896" y="2549"/>
                  </a:cubicBezTo>
                  <a:cubicBezTo>
                    <a:pt x="25550" y="4117"/>
                    <a:pt x="25223" y="5881"/>
                    <a:pt x="24047" y="7057"/>
                  </a:cubicBezTo>
                  <a:lnTo>
                    <a:pt x="18362" y="13003"/>
                  </a:lnTo>
                  <a:cubicBezTo>
                    <a:pt x="18362" y="13134"/>
                    <a:pt x="18362" y="13330"/>
                    <a:pt x="18362" y="13461"/>
                  </a:cubicBezTo>
                  <a:cubicBezTo>
                    <a:pt x="18362" y="13657"/>
                    <a:pt x="18362" y="13853"/>
                    <a:pt x="18362" y="13984"/>
                  </a:cubicBezTo>
                  <a:cubicBezTo>
                    <a:pt x="18950" y="14964"/>
                    <a:pt x="20191" y="16989"/>
                    <a:pt x="21172" y="18558"/>
                  </a:cubicBezTo>
                  <a:cubicBezTo>
                    <a:pt x="22152" y="20191"/>
                    <a:pt x="22478" y="20649"/>
                    <a:pt x="22544" y="20845"/>
                  </a:cubicBezTo>
                  <a:lnTo>
                    <a:pt x="22544" y="20845"/>
                  </a:lnTo>
                  <a:lnTo>
                    <a:pt x="23001" y="21825"/>
                  </a:lnTo>
                  <a:cubicBezTo>
                    <a:pt x="23001" y="21890"/>
                    <a:pt x="23001" y="21955"/>
                    <a:pt x="23001" y="21955"/>
                  </a:cubicBezTo>
                  <a:cubicBezTo>
                    <a:pt x="23067" y="22021"/>
                    <a:pt x="23132" y="22282"/>
                    <a:pt x="23197" y="22674"/>
                  </a:cubicBezTo>
                  <a:cubicBezTo>
                    <a:pt x="23785" y="24896"/>
                    <a:pt x="25353" y="30777"/>
                    <a:pt x="25419" y="34567"/>
                  </a:cubicBezTo>
                  <a:cubicBezTo>
                    <a:pt x="25419" y="34698"/>
                    <a:pt x="25419" y="34828"/>
                    <a:pt x="25419" y="34959"/>
                  </a:cubicBezTo>
                  <a:cubicBezTo>
                    <a:pt x="25353" y="35613"/>
                    <a:pt x="25353" y="36331"/>
                    <a:pt x="24831" y="37573"/>
                  </a:cubicBezTo>
                  <a:lnTo>
                    <a:pt x="24766" y="37703"/>
                  </a:lnTo>
                  <a:cubicBezTo>
                    <a:pt x="22544" y="40644"/>
                    <a:pt x="20779" y="40644"/>
                    <a:pt x="19277" y="40644"/>
                  </a:cubicBezTo>
                  <a:cubicBezTo>
                    <a:pt x="18819" y="40709"/>
                    <a:pt x="18427" y="40709"/>
                    <a:pt x="17970" y="40775"/>
                  </a:cubicBezTo>
                  <a:cubicBezTo>
                    <a:pt x="17970" y="40775"/>
                    <a:pt x="17970" y="40775"/>
                    <a:pt x="17970" y="40775"/>
                  </a:cubicBezTo>
                  <a:close/>
                  <a:moveTo>
                    <a:pt x="13134" y="31953"/>
                  </a:moveTo>
                  <a:cubicBezTo>
                    <a:pt x="13330" y="31953"/>
                    <a:pt x="13526" y="32018"/>
                    <a:pt x="13722" y="32018"/>
                  </a:cubicBezTo>
                  <a:cubicBezTo>
                    <a:pt x="14572" y="32149"/>
                    <a:pt x="15748" y="32280"/>
                    <a:pt x="16793" y="32345"/>
                  </a:cubicBezTo>
                  <a:cubicBezTo>
                    <a:pt x="16401" y="29862"/>
                    <a:pt x="15486" y="26203"/>
                    <a:pt x="15094" y="24700"/>
                  </a:cubicBezTo>
                  <a:lnTo>
                    <a:pt x="13984" y="22870"/>
                  </a:lnTo>
                  <a:cubicBezTo>
                    <a:pt x="13592" y="22152"/>
                    <a:pt x="13134" y="21433"/>
                    <a:pt x="12677" y="20714"/>
                  </a:cubicBezTo>
                  <a:cubicBezTo>
                    <a:pt x="12611" y="20779"/>
                    <a:pt x="12611" y="20910"/>
                    <a:pt x="12546" y="20975"/>
                  </a:cubicBezTo>
                  <a:lnTo>
                    <a:pt x="10129" y="27379"/>
                  </a:lnTo>
                  <a:lnTo>
                    <a:pt x="13134" y="31953"/>
                  </a:lnTo>
                  <a:close/>
                  <a:moveTo>
                    <a:pt x="8364" y="11697"/>
                  </a:moveTo>
                  <a:cubicBezTo>
                    <a:pt x="8822" y="12285"/>
                    <a:pt x="9410" y="13069"/>
                    <a:pt x="9998" y="13984"/>
                  </a:cubicBezTo>
                  <a:cubicBezTo>
                    <a:pt x="9998" y="13787"/>
                    <a:pt x="9998" y="13657"/>
                    <a:pt x="9998" y="13526"/>
                  </a:cubicBezTo>
                  <a:cubicBezTo>
                    <a:pt x="9998" y="11827"/>
                    <a:pt x="10194" y="10586"/>
                    <a:pt x="10194" y="10520"/>
                  </a:cubicBezTo>
                  <a:cubicBezTo>
                    <a:pt x="10259" y="9932"/>
                    <a:pt x="10521" y="9279"/>
                    <a:pt x="10913" y="8756"/>
                  </a:cubicBezTo>
                  <a:cubicBezTo>
                    <a:pt x="10063" y="8952"/>
                    <a:pt x="9148" y="9214"/>
                    <a:pt x="8430" y="9344"/>
                  </a:cubicBezTo>
                  <a:cubicBezTo>
                    <a:pt x="8364" y="10128"/>
                    <a:pt x="8364" y="10782"/>
                    <a:pt x="8364" y="11305"/>
                  </a:cubicBezTo>
                  <a:cubicBezTo>
                    <a:pt x="8364" y="11435"/>
                    <a:pt x="8364" y="11566"/>
                    <a:pt x="8364" y="116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1C9E05B9-14CF-4DEC-B335-061182E32A2D}"/>
                </a:ext>
              </a:extLst>
            </p:cNvPr>
            <p:cNvSpPr/>
            <p:nvPr/>
          </p:nvSpPr>
          <p:spPr>
            <a:xfrm>
              <a:off x="4459658" y="3716511"/>
              <a:ext cx="13069" cy="13069"/>
            </a:xfrm>
            <a:custGeom>
              <a:avLst/>
              <a:gdLst>
                <a:gd name="connsiteX0" fmla="*/ 4182 w 13068"/>
                <a:gd name="connsiteY0" fmla="*/ 14749 h 13068"/>
                <a:gd name="connsiteX1" fmla="*/ 1503 w 13068"/>
                <a:gd name="connsiteY1" fmla="*/ 13769 h 13068"/>
                <a:gd name="connsiteX2" fmla="*/ 0 w 13068"/>
                <a:gd name="connsiteY2" fmla="*/ 10567 h 13068"/>
                <a:gd name="connsiteX3" fmla="*/ 0 w 13068"/>
                <a:gd name="connsiteY3" fmla="*/ 10436 h 13068"/>
                <a:gd name="connsiteX4" fmla="*/ 65 w 13068"/>
                <a:gd name="connsiteY4" fmla="*/ 9456 h 13068"/>
                <a:gd name="connsiteX5" fmla="*/ 2221 w 13068"/>
                <a:gd name="connsiteY5" fmla="*/ 4948 h 13068"/>
                <a:gd name="connsiteX6" fmla="*/ 6012 w 13068"/>
                <a:gd name="connsiteY6" fmla="*/ 2334 h 13068"/>
                <a:gd name="connsiteX7" fmla="*/ 8364 w 13068"/>
                <a:gd name="connsiteY7" fmla="*/ 765 h 13068"/>
                <a:gd name="connsiteX8" fmla="*/ 8298 w 13068"/>
                <a:gd name="connsiteY8" fmla="*/ 700 h 13068"/>
                <a:gd name="connsiteX9" fmla="*/ 11696 w 13068"/>
                <a:gd name="connsiteY9" fmla="*/ 112 h 13068"/>
                <a:gd name="connsiteX10" fmla="*/ 14376 w 13068"/>
                <a:gd name="connsiteY10" fmla="*/ 2203 h 13068"/>
                <a:gd name="connsiteX11" fmla="*/ 17120 w 13068"/>
                <a:gd name="connsiteY11" fmla="*/ 7300 h 13068"/>
                <a:gd name="connsiteX12" fmla="*/ 17120 w 13068"/>
                <a:gd name="connsiteY12" fmla="*/ 7300 h 13068"/>
                <a:gd name="connsiteX13" fmla="*/ 17120 w 13068"/>
                <a:gd name="connsiteY13" fmla="*/ 11351 h 13068"/>
                <a:gd name="connsiteX14" fmla="*/ 13722 w 13068"/>
                <a:gd name="connsiteY14" fmla="*/ 13442 h 13068"/>
                <a:gd name="connsiteX15" fmla="*/ 4966 w 13068"/>
                <a:gd name="connsiteY15" fmla="*/ 14618 h 13068"/>
                <a:gd name="connsiteX16" fmla="*/ 4182 w 13068"/>
                <a:gd name="connsiteY16" fmla="*/ 14749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068" h="13068">
                  <a:moveTo>
                    <a:pt x="4182" y="14749"/>
                  </a:moveTo>
                  <a:cubicBezTo>
                    <a:pt x="3202" y="14749"/>
                    <a:pt x="2221" y="14357"/>
                    <a:pt x="1503" y="13769"/>
                  </a:cubicBezTo>
                  <a:cubicBezTo>
                    <a:pt x="522" y="12985"/>
                    <a:pt x="0" y="11743"/>
                    <a:pt x="0" y="10567"/>
                  </a:cubicBezTo>
                  <a:cubicBezTo>
                    <a:pt x="0" y="10502"/>
                    <a:pt x="0" y="10502"/>
                    <a:pt x="0" y="10436"/>
                  </a:cubicBezTo>
                  <a:cubicBezTo>
                    <a:pt x="65" y="10110"/>
                    <a:pt x="65" y="9848"/>
                    <a:pt x="65" y="9456"/>
                  </a:cubicBezTo>
                  <a:cubicBezTo>
                    <a:pt x="0" y="8476"/>
                    <a:pt x="-131" y="7234"/>
                    <a:pt x="2221" y="4948"/>
                  </a:cubicBezTo>
                  <a:cubicBezTo>
                    <a:pt x="2744" y="4555"/>
                    <a:pt x="4509" y="3379"/>
                    <a:pt x="6012" y="2334"/>
                  </a:cubicBezTo>
                  <a:cubicBezTo>
                    <a:pt x="7580" y="1223"/>
                    <a:pt x="8103" y="896"/>
                    <a:pt x="8364" y="765"/>
                  </a:cubicBezTo>
                  <a:lnTo>
                    <a:pt x="8298" y="700"/>
                  </a:lnTo>
                  <a:cubicBezTo>
                    <a:pt x="9279" y="47"/>
                    <a:pt x="10520" y="-149"/>
                    <a:pt x="11696" y="112"/>
                  </a:cubicBezTo>
                  <a:cubicBezTo>
                    <a:pt x="12873" y="373"/>
                    <a:pt x="13853" y="1157"/>
                    <a:pt x="14376" y="2203"/>
                  </a:cubicBezTo>
                  <a:lnTo>
                    <a:pt x="17120" y="7300"/>
                  </a:lnTo>
                  <a:lnTo>
                    <a:pt x="17120" y="7300"/>
                  </a:lnTo>
                  <a:cubicBezTo>
                    <a:pt x="17839" y="8607"/>
                    <a:pt x="17773" y="10110"/>
                    <a:pt x="17120" y="11351"/>
                  </a:cubicBezTo>
                  <a:cubicBezTo>
                    <a:pt x="16401" y="12593"/>
                    <a:pt x="15160" y="13377"/>
                    <a:pt x="13722" y="13442"/>
                  </a:cubicBezTo>
                  <a:cubicBezTo>
                    <a:pt x="11109" y="13638"/>
                    <a:pt x="8233" y="14030"/>
                    <a:pt x="4966" y="14618"/>
                  </a:cubicBezTo>
                  <a:cubicBezTo>
                    <a:pt x="4705" y="14684"/>
                    <a:pt x="4443" y="14749"/>
                    <a:pt x="4182" y="1474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36D4D069-0DAC-4C50-8EF2-E369ABB77976}"/>
                </a:ext>
              </a:extLst>
            </p:cNvPr>
            <p:cNvSpPr/>
            <p:nvPr/>
          </p:nvSpPr>
          <p:spPr>
            <a:xfrm>
              <a:off x="4471320" y="3704591"/>
              <a:ext cx="19603" cy="19603"/>
            </a:xfrm>
            <a:custGeom>
              <a:avLst/>
              <a:gdLst>
                <a:gd name="connsiteX0" fmla="*/ 17808 w 19603"/>
                <a:gd name="connsiteY0" fmla="*/ 25819 h 19603"/>
                <a:gd name="connsiteX1" fmla="*/ 14737 w 19603"/>
                <a:gd name="connsiteY1" fmla="*/ 24512 h 19603"/>
                <a:gd name="connsiteX2" fmla="*/ 14606 w 19603"/>
                <a:gd name="connsiteY2" fmla="*/ 24512 h 19603"/>
                <a:gd name="connsiteX3" fmla="*/ 8791 w 19603"/>
                <a:gd name="connsiteY3" fmla="*/ 23532 h 19603"/>
                <a:gd name="connsiteX4" fmla="*/ 7484 w 19603"/>
                <a:gd name="connsiteY4" fmla="*/ 21572 h 19603"/>
                <a:gd name="connsiteX5" fmla="*/ 2779 w 19603"/>
                <a:gd name="connsiteY5" fmla="*/ 13339 h 19603"/>
                <a:gd name="connsiteX6" fmla="*/ 231 w 19603"/>
                <a:gd name="connsiteY6" fmla="*/ 5497 h 19603"/>
                <a:gd name="connsiteX7" fmla="*/ 1145 w 19603"/>
                <a:gd name="connsiteY7" fmla="*/ 1250 h 19603"/>
                <a:gd name="connsiteX8" fmla="*/ 5327 w 19603"/>
                <a:gd name="connsiteY8" fmla="*/ 139 h 19603"/>
                <a:gd name="connsiteX9" fmla="*/ 17612 w 19603"/>
                <a:gd name="connsiteY9" fmla="*/ 3733 h 19603"/>
                <a:gd name="connsiteX10" fmla="*/ 20422 w 19603"/>
                <a:gd name="connsiteY10" fmla="*/ 6412 h 19603"/>
                <a:gd name="connsiteX11" fmla="*/ 24669 w 19603"/>
                <a:gd name="connsiteY11" fmla="*/ 18958 h 19603"/>
                <a:gd name="connsiteX12" fmla="*/ 22447 w 19603"/>
                <a:gd name="connsiteY12" fmla="*/ 24055 h 19603"/>
                <a:gd name="connsiteX13" fmla="*/ 19703 w 19603"/>
                <a:gd name="connsiteY13" fmla="*/ 25362 h 19603"/>
                <a:gd name="connsiteX14" fmla="*/ 19572 w 19603"/>
                <a:gd name="connsiteY14" fmla="*/ 25427 h 19603"/>
                <a:gd name="connsiteX15" fmla="*/ 17808 w 19603"/>
                <a:gd name="connsiteY15" fmla="*/ 25819 h 19603"/>
                <a:gd name="connsiteX16" fmla="*/ 10816 w 19603"/>
                <a:gd name="connsiteY16" fmla="*/ 11052 h 19603"/>
                <a:gd name="connsiteX17" fmla="*/ 10882 w 19603"/>
                <a:gd name="connsiteY17" fmla="*/ 11248 h 19603"/>
                <a:gd name="connsiteX18" fmla="*/ 11208 w 19603"/>
                <a:gd name="connsiteY18" fmla="*/ 11836 h 19603"/>
                <a:gd name="connsiteX19" fmla="*/ 12450 w 19603"/>
                <a:gd name="connsiteY19" fmla="*/ 13927 h 19603"/>
                <a:gd name="connsiteX20" fmla="*/ 15325 w 19603"/>
                <a:gd name="connsiteY20" fmla="*/ 18239 h 19603"/>
                <a:gd name="connsiteX21" fmla="*/ 15521 w 19603"/>
                <a:gd name="connsiteY21" fmla="*/ 18109 h 19603"/>
                <a:gd name="connsiteX22" fmla="*/ 13169 w 19603"/>
                <a:gd name="connsiteY22" fmla="*/ 11117 h 19603"/>
                <a:gd name="connsiteX23" fmla="*/ 10620 w 19603"/>
                <a:gd name="connsiteY23" fmla="*/ 10398 h 19603"/>
                <a:gd name="connsiteX24" fmla="*/ 10751 w 19603"/>
                <a:gd name="connsiteY24" fmla="*/ 10921 h 19603"/>
                <a:gd name="connsiteX25" fmla="*/ 10816 w 19603"/>
                <a:gd name="connsiteY25" fmla="*/ 11052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9603" h="19603">
                  <a:moveTo>
                    <a:pt x="17808" y="25819"/>
                  </a:moveTo>
                  <a:cubicBezTo>
                    <a:pt x="16632" y="25819"/>
                    <a:pt x="15521" y="25362"/>
                    <a:pt x="14737" y="24512"/>
                  </a:cubicBezTo>
                  <a:cubicBezTo>
                    <a:pt x="14671" y="24512"/>
                    <a:pt x="14671" y="24512"/>
                    <a:pt x="14606" y="24512"/>
                  </a:cubicBezTo>
                  <a:cubicBezTo>
                    <a:pt x="12777" y="25819"/>
                    <a:pt x="10097" y="25296"/>
                    <a:pt x="8791" y="23532"/>
                  </a:cubicBezTo>
                  <a:cubicBezTo>
                    <a:pt x="8399" y="22879"/>
                    <a:pt x="7941" y="22225"/>
                    <a:pt x="7484" y="21572"/>
                  </a:cubicBezTo>
                  <a:cubicBezTo>
                    <a:pt x="5654" y="18958"/>
                    <a:pt x="3628" y="15887"/>
                    <a:pt x="2779" y="13339"/>
                  </a:cubicBezTo>
                  <a:cubicBezTo>
                    <a:pt x="2191" y="11378"/>
                    <a:pt x="231" y="5563"/>
                    <a:pt x="231" y="5497"/>
                  </a:cubicBezTo>
                  <a:cubicBezTo>
                    <a:pt x="-292" y="4060"/>
                    <a:pt x="100" y="2426"/>
                    <a:pt x="1145" y="1250"/>
                  </a:cubicBezTo>
                  <a:cubicBezTo>
                    <a:pt x="2191" y="204"/>
                    <a:pt x="3890" y="-253"/>
                    <a:pt x="5327" y="139"/>
                  </a:cubicBezTo>
                  <a:lnTo>
                    <a:pt x="17612" y="3733"/>
                  </a:lnTo>
                  <a:cubicBezTo>
                    <a:pt x="18919" y="4060"/>
                    <a:pt x="19964" y="5105"/>
                    <a:pt x="20422" y="6412"/>
                  </a:cubicBezTo>
                  <a:lnTo>
                    <a:pt x="24669" y="18958"/>
                  </a:lnTo>
                  <a:cubicBezTo>
                    <a:pt x="25322" y="20984"/>
                    <a:pt x="24343" y="23140"/>
                    <a:pt x="22447" y="24055"/>
                  </a:cubicBezTo>
                  <a:lnTo>
                    <a:pt x="19703" y="25362"/>
                  </a:lnTo>
                  <a:cubicBezTo>
                    <a:pt x="19638" y="25427"/>
                    <a:pt x="19638" y="25427"/>
                    <a:pt x="19572" y="25427"/>
                  </a:cubicBezTo>
                  <a:cubicBezTo>
                    <a:pt x="19050" y="25689"/>
                    <a:pt x="18396" y="25819"/>
                    <a:pt x="17808" y="25819"/>
                  </a:cubicBezTo>
                  <a:close/>
                  <a:moveTo>
                    <a:pt x="10816" y="11052"/>
                  </a:moveTo>
                  <a:cubicBezTo>
                    <a:pt x="10816" y="11117"/>
                    <a:pt x="10882" y="11182"/>
                    <a:pt x="10882" y="11248"/>
                  </a:cubicBezTo>
                  <a:cubicBezTo>
                    <a:pt x="10947" y="11378"/>
                    <a:pt x="11012" y="11574"/>
                    <a:pt x="11208" y="11836"/>
                  </a:cubicBezTo>
                  <a:cubicBezTo>
                    <a:pt x="11470" y="12358"/>
                    <a:pt x="11927" y="13077"/>
                    <a:pt x="12450" y="13927"/>
                  </a:cubicBezTo>
                  <a:cubicBezTo>
                    <a:pt x="13169" y="15103"/>
                    <a:pt x="14149" y="16606"/>
                    <a:pt x="15325" y="18239"/>
                  </a:cubicBezTo>
                  <a:cubicBezTo>
                    <a:pt x="15390" y="18239"/>
                    <a:pt x="15455" y="18174"/>
                    <a:pt x="15521" y="18109"/>
                  </a:cubicBezTo>
                  <a:lnTo>
                    <a:pt x="13169" y="11117"/>
                  </a:lnTo>
                  <a:lnTo>
                    <a:pt x="10620" y="10398"/>
                  </a:lnTo>
                  <a:cubicBezTo>
                    <a:pt x="10685" y="10594"/>
                    <a:pt x="10751" y="10790"/>
                    <a:pt x="10751" y="10921"/>
                  </a:cubicBezTo>
                  <a:lnTo>
                    <a:pt x="10816" y="11052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E737DA2A-1063-4042-B75E-23A8070C7538}"/>
                </a:ext>
              </a:extLst>
            </p:cNvPr>
            <p:cNvSpPr/>
            <p:nvPr/>
          </p:nvSpPr>
          <p:spPr>
            <a:xfrm>
              <a:off x="4504045" y="3787007"/>
              <a:ext cx="91481" cy="189497"/>
            </a:xfrm>
            <a:custGeom>
              <a:avLst/>
              <a:gdLst>
                <a:gd name="connsiteX0" fmla="*/ 34614 w 91481"/>
                <a:gd name="connsiteY0" fmla="*/ 190469 h 189497"/>
                <a:gd name="connsiteX1" fmla="*/ 19781 w 91481"/>
                <a:gd name="connsiteY1" fmla="*/ 190469 h 189497"/>
                <a:gd name="connsiteX2" fmla="*/ 16710 w 91481"/>
                <a:gd name="connsiteY2" fmla="*/ 189031 h 189497"/>
                <a:gd name="connsiteX3" fmla="*/ 15664 w 91481"/>
                <a:gd name="connsiteY3" fmla="*/ 185764 h 189497"/>
                <a:gd name="connsiteX4" fmla="*/ 16906 w 91481"/>
                <a:gd name="connsiteY4" fmla="*/ 175309 h 189497"/>
                <a:gd name="connsiteX5" fmla="*/ 12332 w 91481"/>
                <a:gd name="connsiteY5" fmla="*/ 170474 h 189497"/>
                <a:gd name="connsiteX6" fmla="*/ 11156 w 91481"/>
                <a:gd name="connsiteY6" fmla="*/ 167598 h 189497"/>
                <a:gd name="connsiteX7" fmla="*/ 11156 w 91481"/>
                <a:gd name="connsiteY7" fmla="*/ 154007 h 189497"/>
                <a:gd name="connsiteX8" fmla="*/ 3445 w 91481"/>
                <a:gd name="connsiteY8" fmla="*/ 137410 h 189497"/>
                <a:gd name="connsiteX9" fmla="*/ 3380 w 91481"/>
                <a:gd name="connsiteY9" fmla="*/ 133946 h 189497"/>
                <a:gd name="connsiteX10" fmla="*/ 9195 w 91481"/>
                <a:gd name="connsiteY10" fmla="*/ 120878 h 189497"/>
                <a:gd name="connsiteX11" fmla="*/ 7627 w 91481"/>
                <a:gd name="connsiteY11" fmla="*/ 108985 h 189497"/>
                <a:gd name="connsiteX12" fmla="*/ 570 w 91481"/>
                <a:gd name="connsiteY12" fmla="*/ 96504 h 189497"/>
                <a:gd name="connsiteX13" fmla="*/ 47 w 91481"/>
                <a:gd name="connsiteY13" fmla="*/ 93760 h 189497"/>
                <a:gd name="connsiteX14" fmla="*/ 2073 w 91481"/>
                <a:gd name="connsiteY14" fmla="*/ 81932 h 189497"/>
                <a:gd name="connsiteX15" fmla="*/ 2007 w 91481"/>
                <a:gd name="connsiteY15" fmla="*/ 81867 h 189497"/>
                <a:gd name="connsiteX16" fmla="*/ 4425 w 91481"/>
                <a:gd name="connsiteY16" fmla="*/ 77620 h 189497"/>
                <a:gd name="connsiteX17" fmla="*/ 42913 w 91481"/>
                <a:gd name="connsiteY17" fmla="*/ 32925 h 189497"/>
                <a:gd name="connsiteX18" fmla="*/ 48075 w 91481"/>
                <a:gd name="connsiteY18" fmla="*/ 30049 h 189497"/>
                <a:gd name="connsiteX19" fmla="*/ 50950 w 91481"/>
                <a:gd name="connsiteY19" fmla="*/ 35212 h 189497"/>
                <a:gd name="connsiteX20" fmla="*/ 10175 w 91481"/>
                <a:gd name="connsiteY20" fmla="*/ 84154 h 189497"/>
                <a:gd name="connsiteX21" fmla="*/ 8542 w 91481"/>
                <a:gd name="connsiteY21" fmla="*/ 93629 h 189497"/>
                <a:gd name="connsiteX22" fmla="*/ 15860 w 91481"/>
                <a:gd name="connsiteY22" fmla="*/ 107024 h 189497"/>
                <a:gd name="connsiteX23" fmla="*/ 17690 w 91481"/>
                <a:gd name="connsiteY23" fmla="*/ 120943 h 189497"/>
                <a:gd name="connsiteX24" fmla="*/ 17690 w 91481"/>
                <a:gd name="connsiteY24" fmla="*/ 121074 h 189497"/>
                <a:gd name="connsiteX25" fmla="*/ 17363 w 91481"/>
                <a:gd name="connsiteY25" fmla="*/ 123099 h 189497"/>
                <a:gd name="connsiteX26" fmla="*/ 17298 w 91481"/>
                <a:gd name="connsiteY26" fmla="*/ 123230 h 189497"/>
                <a:gd name="connsiteX27" fmla="*/ 11809 w 91481"/>
                <a:gd name="connsiteY27" fmla="*/ 135645 h 189497"/>
                <a:gd name="connsiteX28" fmla="*/ 19128 w 91481"/>
                <a:gd name="connsiteY28" fmla="*/ 151328 h 189497"/>
                <a:gd name="connsiteX29" fmla="*/ 19520 w 91481"/>
                <a:gd name="connsiteY29" fmla="*/ 153027 h 189497"/>
                <a:gd name="connsiteX30" fmla="*/ 19520 w 91481"/>
                <a:gd name="connsiteY30" fmla="*/ 165899 h 189497"/>
                <a:gd name="connsiteX31" fmla="*/ 24355 w 91481"/>
                <a:gd name="connsiteY31" fmla="*/ 170996 h 189497"/>
                <a:gd name="connsiteX32" fmla="*/ 25466 w 91481"/>
                <a:gd name="connsiteY32" fmla="*/ 174394 h 189497"/>
                <a:gd name="connsiteX33" fmla="*/ 24551 w 91481"/>
                <a:gd name="connsiteY33" fmla="*/ 182105 h 189497"/>
                <a:gd name="connsiteX34" fmla="*/ 32850 w 91481"/>
                <a:gd name="connsiteY34" fmla="*/ 182105 h 189497"/>
                <a:gd name="connsiteX35" fmla="*/ 40038 w 91481"/>
                <a:gd name="connsiteY35" fmla="*/ 174786 h 189497"/>
                <a:gd name="connsiteX36" fmla="*/ 47748 w 91481"/>
                <a:gd name="connsiteY36" fmla="*/ 162306 h 189497"/>
                <a:gd name="connsiteX37" fmla="*/ 50820 w 91481"/>
                <a:gd name="connsiteY37" fmla="*/ 154726 h 189497"/>
                <a:gd name="connsiteX38" fmla="*/ 50820 w 91481"/>
                <a:gd name="connsiteY38" fmla="*/ 141984 h 189497"/>
                <a:gd name="connsiteX39" fmla="*/ 52257 w 91481"/>
                <a:gd name="connsiteY39" fmla="*/ 138847 h 189497"/>
                <a:gd name="connsiteX40" fmla="*/ 59510 w 91481"/>
                <a:gd name="connsiteY40" fmla="*/ 132378 h 189497"/>
                <a:gd name="connsiteX41" fmla="*/ 62320 w 91481"/>
                <a:gd name="connsiteY41" fmla="*/ 131267 h 189497"/>
                <a:gd name="connsiteX42" fmla="*/ 62385 w 91481"/>
                <a:gd name="connsiteY42" fmla="*/ 131267 h 189497"/>
                <a:gd name="connsiteX43" fmla="*/ 66502 w 91481"/>
                <a:gd name="connsiteY43" fmla="*/ 135449 h 189497"/>
                <a:gd name="connsiteX44" fmla="*/ 64672 w 91481"/>
                <a:gd name="connsiteY44" fmla="*/ 138912 h 189497"/>
                <a:gd name="connsiteX45" fmla="*/ 59183 w 91481"/>
                <a:gd name="connsiteY45" fmla="*/ 143813 h 189497"/>
                <a:gd name="connsiteX46" fmla="*/ 58922 w 91481"/>
                <a:gd name="connsiteY46" fmla="*/ 157078 h 189497"/>
                <a:gd name="connsiteX47" fmla="*/ 55067 w 91481"/>
                <a:gd name="connsiteY47" fmla="*/ 166422 h 189497"/>
                <a:gd name="connsiteX48" fmla="*/ 46311 w 91481"/>
                <a:gd name="connsiteY48" fmla="*/ 180340 h 189497"/>
                <a:gd name="connsiteX49" fmla="*/ 37555 w 91481"/>
                <a:gd name="connsiteY49" fmla="*/ 189162 h 189497"/>
                <a:gd name="connsiteX50" fmla="*/ 34614 w 91481"/>
                <a:gd name="connsiteY50" fmla="*/ 190469 h 189497"/>
                <a:gd name="connsiteX51" fmla="*/ 77545 w 91481"/>
                <a:gd name="connsiteY51" fmla="*/ 86507 h 189497"/>
                <a:gd name="connsiteX52" fmla="*/ 74931 w 91481"/>
                <a:gd name="connsiteY52" fmla="*/ 85592 h 189497"/>
                <a:gd name="connsiteX53" fmla="*/ 73428 w 91481"/>
                <a:gd name="connsiteY53" fmla="*/ 82717 h 189497"/>
                <a:gd name="connsiteX54" fmla="*/ 74343 w 91481"/>
                <a:gd name="connsiteY54" fmla="*/ 79646 h 189497"/>
                <a:gd name="connsiteX55" fmla="*/ 75324 w 91481"/>
                <a:gd name="connsiteY55" fmla="*/ 78469 h 189497"/>
                <a:gd name="connsiteX56" fmla="*/ 83099 w 91481"/>
                <a:gd name="connsiteY56" fmla="*/ 65270 h 189497"/>
                <a:gd name="connsiteX57" fmla="*/ 83099 w 91481"/>
                <a:gd name="connsiteY57" fmla="*/ 62917 h 189497"/>
                <a:gd name="connsiteX58" fmla="*/ 77349 w 91481"/>
                <a:gd name="connsiteY58" fmla="*/ 66315 h 189497"/>
                <a:gd name="connsiteX59" fmla="*/ 71926 w 91481"/>
                <a:gd name="connsiteY59" fmla="*/ 65204 h 189497"/>
                <a:gd name="connsiteX60" fmla="*/ 65979 w 91481"/>
                <a:gd name="connsiteY60" fmla="*/ 57232 h 189497"/>
                <a:gd name="connsiteX61" fmla="*/ 52584 w 91481"/>
                <a:gd name="connsiteY61" fmla="*/ 24364 h 189497"/>
                <a:gd name="connsiteX62" fmla="*/ 48859 w 91481"/>
                <a:gd name="connsiteY62" fmla="*/ 25933 h 189497"/>
                <a:gd name="connsiteX63" fmla="*/ 46049 w 91481"/>
                <a:gd name="connsiteY63" fmla="*/ 24364 h 189497"/>
                <a:gd name="connsiteX64" fmla="*/ 45200 w 91481"/>
                <a:gd name="connsiteY64" fmla="*/ 21293 h 189497"/>
                <a:gd name="connsiteX65" fmla="*/ 45592 w 91481"/>
                <a:gd name="connsiteY65" fmla="*/ 13387 h 189497"/>
                <a:gd name="connsiteX66" fmla="*/ 45069 w 91481"/>
                <a:gd name="connsiteY66" fmla="*/ 4761 h 189497"/>
                <a:gd name="connsiteX67" fmla="*/ 47879 w 91481"/>
                <a:gd name="connsiteY67" fmla="*/ 253 h 189497"/>
                <a:gd name="connsiteX68" fmla="*/ 48009 w 91481"/>
                <a:gd name="connsiteY68" fmla="*/ 187 h 189497"/>
                <a:gd name="connsiteX69" fmla="*/ 53237 w 91481"/>
                <a:gd name="connsiteY69" fmla="*/ 2670 h 189497"/>
                <a:gd name="connsiteX70" fmla="*/ 60752 w 91481"/>
                <a:gd name="connsiteY70" fmla="*/ 22404 h 189497"/>
                <a:gd name="connsiteX71" fmla="*/ 73494 w 91481"/>
                <a:gd name="connsiteY71" fmla="*/ 53508 h 189497"/>
                <a:gd name="connsiteX72" fmla="*/ 76303 w 91481"/>
                <a:gd name="connsiteY72" fmla="*/ 57167 h 189497"/>
                <a:gd name="connsiteX73" fmla="*/ 85190 w 91481"/>
                <a:gd name="connsiteY73" fmla="*/ 51940 h 189497"/>
                <a:gd name="connsiteX74" fmla="*/ 89372 w 91481"/>
                <a:gd name="connsiteY74" fmla="*/ 51940 h 189497"/>
                <a:gd name="connsiteX75" fmla="*/ 91529 w 91481"/>
                <a:gd name="connsiteY75" fmla="*/ 55599 h 189497"/>
                <a:gd name="connsiteX76" fmla="*/ 91529 w 91481"/>
                <a:gd name="connsiteY76" fmla="*/ 66446 h 189497"/>
                <a:gd name="connsiteX77" fmla="*/ 91529 w 91481"/>
                <a:gd name="connsiteY77" fmla="*/ 66511 h 189497"/>
                <a:gd name="connsiteX78" fmla="*/ 90940 w 91481"/>
                <a:gd name="connsiteY78" fmla="*/ 68472 h 189497"/>
                <a:gd name="connsiteX79" fmla="*/ 90940 w 91481"/>
                <a:gd name="connsiteY79" fmla="*/ 68537 h 189497"/>
                <a:gd name="connsiteX80" fmla="*/ 80878 w 91481"/>
                <a:gd name="connsiteY80" fmla="*/ 84938 h 189497"/>
                <a:gd name="connsiteX81" fmla="*/ 80812 w 91481"/>
                <a:gd name="connsiteY81" fmla="*/ 85004 h 189497"/>
                <a:gd name="connsiteX82" fmla="*/ 77545 w 91481"/>
                <a:gd name="connsiteY82" fmla="*/ 86507 h 189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91481" h="189497">
                  <a:moveTo>
                    <a:pt x="34614" y="190469"/>
                  </a:moveTo>
                  <a:lnTo>
                    <a:pt x="19781" y="190469"/>
                  </a:lnTo>
                  <a:cubicBezTo>
                    <a:pt x="18605" y="190469"/>
                    <a:pt x="17494" y="189946"/>
                    <a:pt x="16710" y="189031"/>
                  </a:cubicBezTo>
                  <a:cubicBezTo>
                    <a:pt x="15860" y="188116"/>
                    <a:pt x="15534" y="186940"/>
                    <a:pt x="15664" y="185764"/>
                  </a:cubicBezTo>
                  <a:lnTo>
                    <a:pt x="16906" y="175309"/>
                  </a:lnTo>
                  <a:lnTo>
                    <a:pt x="12332" y="170474"/>
                  </a:lnTo>
                  <a:cubicBezTo>
                    <a:pt x="11548" y="169689"/>
                    <a:pt x="11156" y="168644"/>
                    <a:pt x="11156" y="167598"/>
                  </a:cubicBezTo>
                  <a:lnTo>
                    <a:pt x="11156" y="154007"/>
                  </a:lnTo>
                  <a:lnTo>
                    <a:pt x="3445" y="137410"/>
                  </a:lnTo>
                  <a:cubicBezTo>
                    <a:pt x="2922" y="136299"/>
                    <a:pt x="2922" y="135057"/>
                    <a:pt x="3380" y="133946"/>
                  </a:cubicBezTo>
                  <a:lnTo>
                    <a:pt x="9195" y="120878"/>
                  </a:lnTo>
                  <a:lnTo>
                    <a:pt x="7627" y="108985"/>
                  </a:lnTo>
                  <a:lnTo>
                    <a:pt x="570" y="96504"/>
                  </a:lnTo>
                  <a:cubicBezTo>
                    <a:pt x="47" y="95655"/>
                    <a:pt x="-84" y="94675"/>
                    <a:pt x="47" y="93760"/>
                  </a:cubicBezTo>
                  <a:lnTo>
                    <a:pt x="2073" y="81932"/>
                  </a:lnTo>
                  <a:lnTo>
                    <a:pt x="2007" y="81867"/>
                  </a:lnTo>
                  <a:cubicBezTo>
                    <a:pt x="1812" y="80038"/>
                    <a:pt x="2792" y="78339"/>
                    <a:pt x="4425" y="77620"/>
                  </a:cubicBezTo>
                  <a:cubicBezTo>
                    <a:pt x="23179" y="68994"/>
                    <a:pt x="37228" y="52724"/>
                    <a:pt x="42913" y="32925"/>
                  </a:cubicBezTo>
                  <a:cubicBezTo>
                    <a:pt x="43501" y="30768"/>
                    <a:pt x="45853" y="29396"/>
                    <a:pt x="48075" y="30049"/>
                  </a:cubicBezTo>
                  <a:cubicBezTo>
                    <a:pt x="50297" y="30638"/>
                    <a:pt x="51538" y="32990"/>
                    <a:pt x="50950" y="35212"/>
                  </a:cubicBezTo>
                  <a:cubicBezTo>
                    <a:pt x="44808" y="56448"/>
                    <a:pt x="29975" y="74287"/>
                    <a:pt x="10175" y="84154"/>
                  </a:cubicBezTo>
                  <a:lnTo>
                    <a:pt x="8542" y="93629"/>
                  </a:lnTo>
                  <a:lnTo>
                    <a:pt x="15860" y="107024"/>
                  </a:lnTo>
                  <a:lnTo>
                    <a:pt x="17690" y="120943"/>
                  </a:lnTo>
                  <a:cubicBezTo>
                    <a:pt x="17690" y="121008"/>
                    <a:pt x="17690" y="121008"/>
                    <a:pt x="17690" y="121074"/>
                  </a:cubicBezTo>
                  <a:lnTo>
                    <a:pt x="17363" y="123099"/>
                  </a:lnTo>
                  <a:cubicBezTo>
                    <a:pt x="17363" y="123164"/>
                    <a:pt x="17363" y="123164"/>
                    <a:pt x="17298" y="123230"/>
                  </a:cubicBezTo>
                  <a:lnTo>
                    <a:pt x="11809" y="135645"/>
                  </a:lnTo>
                  <a:lnTo>
                    <a:pt x="19128" y="151328"/>
                  </a:lnTo>
                  <a:lnTo>
                    <a:pt x="19520" y="153027"/>
                  </a:lnTo>
                  <a:lnTo>
                    <a:pt x="19520" y="165899"/>
                  </a:lnTo>
                  <a:lnTo>
                    <a:pt x="24355" y="170996"/>
                  </a:lnTo>
                  <a:cubicBezTo>
                    <a:pt x="25204" y="171911"/>
                    <a:pt x="25596" y="173153"/>
                    <a:pt x="25466" y="174394"/>
                  </a:cubicBezTo>
                  <a:lnTo>
                    <a:pt x="24551" y="182105"/>
                  </a:lnTo>
                  <a:lnTo>
                    <a:pt x="32850" y="182105"/>
                  </a:lnTo>
                  <a:lnTo>
                    <a:pt x="40038" y="174786"/>
                  </a:lnTo>
                  <a:lnTo>
                    <a:pt x="47748" y="162306"/>
                  </a:lnTo>
                  <a:lnTo>
                    <a:pt x="50820" y="154726"/>
                  </a:lnTo>
                  <a:lnTo>
                    <a:pt x="50820" y="141984"/>
                  </a:lnTo>
                  <a:cubicBezTo>
                    <a:pt x="50820" y="140807"/>
                    <a:pt x="51342" y="139631"/>
                    <a:pt x="52257" y="138847"/>
                  </a:cubicBezTo>
                  <a:lnTo>
                    <a:pt x="59510" y="132378"/>
                  </a:lnTo>
                  <a:cubicBezTo>
                    <a:pt x="60229" y="131659"/>
                    <a:pt x="61274" y="131267"/>
                    <a:pt x="62320" y="131267"/>
                  </a:cubicBezTo>
                  <a:lnTo>
                    <a:pt x="62385" y="131267"/>
                  </a:lnTo>
                  <a:cubicBezTo>
                    <a:pt x="64672" y="131332"/>
                    <a:pt x="66502" y="133162"/>
                    <a:pt x="66502" y="135449"/>
                  </a:cubicBezTo>
                  <a:cubicBezTo>
                    <a:pt x="66502" y="136822"/>
                    <a:pt x="65849" y="138128"/>
                    <a:pt x="64672" y="138912"/>
                  </a:cubicBezTo>
                  <a:lnTo>
                    <a:pt x="59183" y="143813"/>
                  </a:lnTo>
                  <a:lnTo>
                    <a:pt x="58922" y="157078"/>
                  </a:lnTo>
                  <a:lnTo>
                    <a:pt x="55067" y="166422"/>
                  </a:lnTo>
                  <a:lnTo>
                    <a:pt x="46311" y="180340"/>
                  </a:lnTo>
                  <a:lnTo>
                    <a:pt x="37555" y="189162"/>
                  </a:lnTo>
                  <a:cubicBezTo>
                    <a:pt x="36770" y="190011"/>
                    <a:pt x="35660" y="190469"/>
                    <a:pt x="34614" y="190469"/>
                  </a:cubicBezTo>
                  <a:close/>
                  <a:moveTo>
                    <a:pt x="77545" y="86507"/>
                  </a:moveTo>
                  <a:cubicBezTo>
                    <a:pt x="76630" y="86507"/>
                    <a:pt x="75650" y="86180"/>
                    <a:pt x="74931" y="85592"/>
                  </a:cubicBezTo>
                  <a:cubicBezTo>
                    <a:pt x="74082" y="84873"/>
                    <a:pt x="73494" y="83827"/>
                    <a:pt x="73428" y="82717"/>
                  </a:cubicBezTo>
                  <a:cubicBezTo>
                    <a:pt x="73298" y="81606"/>
                    <a:pt x="73625" y="80560"/>
                    <a:pt x="74343" y="79646"/>
                  </a:cubicBezTo>
                  <a:lnTo>
                    <a:pt x="75324" y="78469"/>
                  </a:lnTo>
                  <a:lnTo>
                    <a:pt x="83099" y="65270"/>
                  </a:lnTo>
                  <a:lnTo>
                    <a:pt x="83099" y="62917"/>
                  </a:lnTo>
                  <a:lnTo>
                    <a:pt x="77349" y="66315"/>
                  </a:lnTo>
                  <a:cubicBezTo>
                    <a:pt x="75585" y="67295"/>
                    <a:pt x="73167" y="66838"/>
                    <a:pt x="71926" y="65204"/>
                  </a:cubicBezTo>
                  <a:lnTo>
                    <a:pt x="65979" y="57232"/>
                  </a:lnTo>
                  <a:lnTo>
                    <a:pt x="52584" y="24364"/>
                  </a:lnTo>
                  <a:cubicBezTo>
                    <a:pt x="51669" y="25475"/>
                    <a:pt x="50297" y="26063"/>
                    <a:pt x="48859" y="25933"/>
                  </a:cubicBezTo>
                  <a:cubicBezTo>
                    <a:pt x="47748" y="25802"/>
                    <a:pt x="46768" y="25214"/>
                    <a:pt x="46049" y="24364"/>
                  </a:cubicBezTo>
                  <a:cubicBezTo>
                    <a:pt x="45330" y="23450"/>
                    <a:pt x="45069" y="22404"/>
                    <a:pt x="45200" y="21293"/>
                  </a:cubicBezTo>
                  <a:cubicBezTo>
                    <a:pt x="45461" y="18745"/>
                    <a:pt x="45592" y="16066"/>
                    <a:pt x="45592" y="13387"/>
                  </a:cubicBezTo>
                  <a:cubicBezTo>
                    <a:pt x="45592" y="10316"/>
                    <a:pt x="45396" y="7506"/>
                    <a:pt x="45069" y="4761"/>
                  </a:cubicBezTo>
                  <a:cubicBezTo>
                    <a:pt x="44808" y="2801"/>
                    <a:pt x="45984" y="906"/>
                    <a:pt x="47879" y="253"/>
                  </a:cubicBezTo>
                  <a:lnTo>
                    <a:pt x="48009" y="187"/>
                  </a:lnTo>
                  <a:cubicBezTo>
                    <a:pt x="50035" y="-466"/>
                    <a:pt x="52453" y="645"/>
                    <a:pt x="53237" y="2670"/>
                  </a:cubicBezTo>
                  <a:lnTo>
                    <a:pt x="60752" y="22404"/>
                  </a:lnTo>
                  <a:lnTo>
                    <a:pt x="73494" y="53508"/>
                  </a:lnTo>
                  <a:lnTo>
                    <a:pt x="76303" y="57167"/>
                  </a:lnTo>
                  <a:lnTo>
                    <a:pt x="85190" y="51940"/>
                  </a:lnTo>
                  <a:cubicBezTo>
                    <a:pt x="86497" y="51221"/>
                    <a:pt x="88131" y="51221"/>
                    <a:pt x="89372" y="51940"/>
                  </a:cubicBezTo>
                  <a:cubicBezTo>
                    <a:pt x="90679" y="52724"/>
                    <a:pt x="91529" y="54096"/>
                    <a:pt x="91529" y="55599"/>
                  </a:cubicBezTo>
                  <a:lnTo>
                    <a:pt x="91529" y="66446"/>
                  </a:lnTo>
                  <a:lnTo>
                    <a:pt x="91529" y="66511"/>
                  </a:lnTo>
                  <a:lnTo>
                    <a:pt x="90940" y="68472"/>
                  </a:lnTo>
                  <a:lnTo>
                    <a:pt x="90940" y="68537"/>
                  </a:lnTo>
                  <a:lnTo>
                    <a:pt x="80878" y="84938"/>
                  </a:lnTo>
                  <a:cubicBezTo>
                    <a:pt x="80812" y="84938"/>
                    <a:pt x="80812" y="84938"/>
                    <a:pt x="80812" y="85004"/>
                  </a:cubicBezTo>
                  <a:cubicBezTo>
                    <a:pt x="80028" y="85919"/>
                    <a:pt x="78852" y="86507"/>
                    <a:pt x="77545" y="8650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DC58292F-329A-4462-813D-B183B4049C3A}"/>
                </a:ext>
              </a:extLst>
            </p:cNvPr>
            <p:cNvSpPr/>
            <p:nvPr/>
          </p:nvSpPr>
          <p:spPr>
            <a:xfrm>
              <a:off x="4572763" y="3929905"/>
              <a:ext cx="13069" cy="19603"/>
            </a:xfrm>
            <a:custGeom>
              <a:avLst/>
              <a:gdLst>
                <a:gd name="connsiteX0" fmla="*/ 4187 w 13068"/>
                <a:gd name="connsiteY0" fmla="*/ 21629 h 19603"/>
                <a:gd name="connsiteX1" fmla="*/ 1573 w 13068"/>
                <a:gd name="connsiteY1" fmla="*/ 20714 h 19603"/>
                <a:gd name="connsiteX2" fmla="*/ 5 w 13068"/>
                <a:gd name="connsiteY2" fmla="*/ 17382 h 19603"/>
                <a:gd name="connsiteX3" fmla="*/ 70 w 13068"/>
                <a:gd name="connsiteY3" fmla="*/ 4182 h 19603"/>
                <a:gd name="connsiteX4" fmla="*/ 4252 w 13068"/>
                <a:gd name="connsiteY4" fmla="*/ 0 h 19603"/>
                <a:gd name="connsiteX5" fmla="*/ 8434 w 13068"/>
                <a:gd name="connsiteY5" fmla="*/ 4182 h 19603"/>
                <a:gd name="connsiteX6" fmla="*/ 8434 w 13068"/>
                <a:gd name="connsiteY6" fmla="*/ 12154 h 19603"/>
                <a:gd name="connsiteX7" fmla="*/ 13270 w 13068"/>
                <a:gd name="connsiteY7" fmla="*/ 10978 h 19603"/>
                <a:gd name="connsiteX8" fmla="*/ 18301 w 13068"/>
                <a:gd name="connsiteY8" fmla="*/ 14049 h 19603"/>
                <a:gd name="connsiteX9" fmla="*/ 17844 w 13068"/>
                <a:gd name="connsiteY9" fmla="*/ 17251 h 19603"/>
                <a:gd name="connsiteX10" fmla="*/ 15230 w 13068"/>
                <a:gd name="connsiteY10" fmla="*/ 19080 h 19603"/>
                <a:gd name="connsiteX11" fmla="*/ 5102 w 13068"/>
                <a:gd name="connsiteY11" fmla="*/ 21498 h 19603"/>
                <a:gd name="connsiteX12" fmla="*/ 4187 w 13068"/>
                <a:gd name="connsiteY12" fmla="*/ 21629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68" h="19603">
                  <a:moveTo>
                    <a:pt x="4187" y="21629"/>
                  </a:moveTo>
                  <a:cubicBezTo>
                    <a:pt x="3207" y="21629"/>
                    <a:pt x="2292" y="21302"/>
                    <a:pt x="1573" y="20714"/>
                  </a:cubicBezTo>
                  <a:cubicBezTo>
                    <a:pt x="527" y="19930"/>
                    <a:pt x="-60" y="18688"/>
                    <a:pt x="5" y="17382"/>
                  </a:cubicBezTo>
                  <a:cubicBezTo>
                    <a:pt x="5" y="16140"/>
                    <a:pt x="70" y="9736"/>
                    <a:pt x="70" y="4182"/>
                  </a:cubicBezTo>
                  <a:cubicBezTo>
                    <a:pt x="70" y="1895"/>
                    <a:pt x="1965" y="0"/>
                    <a:pt x="4252" y="0"/>
                  </a:cubicBezTo>
                  <a:cubicBezTo>
                    <a:pt x="6539" y="0"/>
                    <a:pt x="8434" y="1895"/>
                    <a:pt x="8434" y="4182"/>
                  </a:cubicBezTo>
                  <a:cubicBezTo>
                    <a:pt x="8434" y="6861"/>
                    <a:pt x="8434" y="9736"/>
                    <a:pt x="8434" y="12154"/>
                  </a:cubicBezTo>
                  <a:lnTo>
                    <a:pt x="13270" y="10978"/>
                  </a:lnTo>
                  <a:cubicBezTo>
                    <a:pt x="15557" y="10520"/>
                    <a:pt x="17778" y="11893"/>
                    <a:pt x="18301" y="14049"/>
                  </a:cubicBezTo>
                  <a:cubicBezTo>
                    <a:pt x="18562" y="15160"/>
                    <a:pt x="18432" y="16271"/>
                    <a:pt x="17844" y="17251"/>
                  </a:cubicBezTo>
                  <a:cubicBezTo>
                    <a:pt x="17256" y="18166"/>
                    <a:pt x="16341" y="18884"/>
                    <a:pt x="15230" y="19080"/>
                  </a:cubicBezTo>
                  <a:lnTo>
                    <a:pt x="5102" y="21498"/>
                  </a:lnTo>
                  <a:cubicBezTo>
                    <a:pt x="4840" y="21563"/>
                    <a:pt x="4514" y="21629"/>
                    <a:pt x="4187" y="216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8AF017C9-72E7-473B-9D9C-479A5F7F5847}"/>
                </a:ext>
              </a:extLst>
            </p:cNvPr>
            <p:cNvSpPr/>
            <p:nvPr/>
          </p:nvSpPr>
          <p:spPr>
            <a:xfrm>
              <a:off x="4277936" y="3596651"/>
              <a:ext cx="392064" cy="392064"/>
            </a:xfrm>
            <a:custGeom>
              <a:avLst/>
              <a:gdLst>
                <a:gd name="connsiteX0" fmla="*/ 196554 w 392063"/>
                <a:gd name="connsiteY0" fmla="*/ 395200 h 392063"/>
                <a:gd name="connsiteX1" fmla="*/ 196554 w 392063"/>
                <a:gd name="connsiteY1" fmla="*/ 395200 h 392063"/>
                <a:gd name="connsiteX2" fmla="*/ 103570 w 392063"/>
                <a:gd name="connsiteY2" fmla="*/ 371415 h 392063"/>
                <a:gd name="connsiteX3" fmla="*/ 103178 w 392063"/>
                <a:gd name="connsiteY3" fmla="*/ 371153 h 392063"/>
                <a:gd name="connsiteX4" fmla="*/ 103178 w 392063"/>
                <a:gd name="connsiteY4" fmla="*/ 371153 h 392063"/>
                <a:gd name="connsiteX5" fmla="*/ 102917 w 392063"/>
                <a:gd name="connsiteY5" fmla="*/ 371023 h 392063"/>
                <a:gd name="connsiteX6" fmla="*/ 77433 w 392063"/>
                <a:gd name="connsiteY6" fmla="*/ 354425 h 392063"/>
                <a:gd name="connsiteX7" fmla="*/ 77367 w 392063"/>
                <a:gd name="connsiteY7" fmla="*/ 354360 h 392063"/>
                <a:gd name="connsiteX8" fmla="*/ 75799 w 392063"/>
                <a:gd name="connsiteY8" fmla="*/ 351616 h 392063"/>
                <a:gd name="connsiteX9" fmla="*/ 76648 w 392063"/>
                <a:gd name="connsiteY9" fmla="*/ 348544 h 392063"/>
                <a:gd name="connsiteX10" fmla="*/ 82529 w 392063"/>
                <a:gd name="connsiteY10" fmla="*/ 347826 h 392063"/>
                <a:gd name="connsiteX11" fmla="*/ 106968 w 392063"/>
                <a:gd name="connsiteY11" fmla="*/ 363704 h 392063"/>
                <a:gd name="connsiteX12" fmla="*/ 107883 w 392063"/>
                <a:gd name="connsiteY12" fmla="*/ 364227 h 392063"/>
                <a:gd name="connsiteX13" fmla="*/ 196554 w 392063"/>
                <a:gd name="connsiteY13" fmla="*/ 386836 h 392063"/>
                <a:gd name="connsiteX14" fmla="*/ 199560 w 392063"/>
                <a:gd name="connsiteY14" fmla="*/ 388077 h 392063"/>
                <a:gd name="connsiteX15" fmla="*/ 200737 w 392063"/>
                <a:gd name="connsiteY15" fmla="*/ 391018 h 392063"/>
                <a:gd name="connsiteX16" fmla="*/ 196554 w 392063"/>
                <a:gd name="connsiteY16" fmla="*/ 395200 h 392063"/>
                <a:gd name="connsiteX17" fmla="*/ 209101 w 392063"/>
                <a:gd name="connsiteY17" fmla="*/ 394873 h 392063"/>
                <a:gd name="connsiteX18" fmla="*/ 204919 w 392063"/>
                <a:gd name="connsiteY18" fmla="*/ 390953 h 392063"/>
                <a:gd name="connsiteX19" fmla="*/ 205964 w 392063"/>
                <a:gd name="connsiteY19" fmla="*/ 387881 h 392063"/>
                <a:gd name="connsiteX20" fmla="*/ 208839 w 392063"/>
                <a:gd name="connsiteY20" fmla="*/ 386509 h 392063"/>
                <a:gd name="connsiteX21" fmla="*/ 260461 w 392063"/>
                <a:gd name="connsiteY21" fmla="*/ 376054 h 392063"/>
                <a:gd name="connsiteX22" fmla="*/ 260592 w 392063"/>
                <a:gd name="connsiteY22" fmla="*/ 376054 h 392063"/>
                <a:gd name="connsiteX23" fmla="*/ 310645 w 392063"/>
                <a:gd name="connsiteY23" fmla="*/ 349394 h 392063"/>
                <a:gd name="connsiteX24" fmla="*/ 316461 w 392063"/>
                <a:gd name="connsiteY24" fmla="*/ 350178 h 392063"/>
                <a:gd name="connsiteX25" fmla="*/ 317245 w 392063"/>
                <a:gd name="connsiteY25" fmla="*/ 353249 h 392063"/>
                <a:gd name="connsiteX26" fmla="*/ 315611 w 392063"/>
                <a:gd name="connsiteY26" fmla="*/ 356059 h 392063"/>
                <a:gd name="connsiteX27" fmla="*/ 263271 w 392063"/>
                <a:gd name="connsiteY27" fmla="*/ 383961 h 392063"/>
                <a:gd name="connsiteX28" fmla="*/ 263205 w 392063"/>
                <a:gd name="connsiteY28" fmla="*/ 383961 h 392063"/>
                <a:gd name="connsiteX29" fmla="*/ 209362 w 392063"/>
                <a:gd name="connsiteY29" fmla="*/ 394873 h 392063"/>
                <a:gd name="connsiteX30" fmla="*/ 209101 w 392063"/>
                <a:gd name="connsiteY30" fmla="*/ 394873 h 392063"/>
                <a:gd name="connsiteX31" fmla="*/ 70245 w 392063"/>
                <a:gd name="connsiteY31" fmla="*/ 347368 h 392063"/>
                <a:gd name="connsiteX32" fmla="*/ 67566 w 392063"/>
                <a:gd name="connsiteY32" fmla="*/ 346388 h 392063"/>
                <a:gd name="connsiteX33" fmla="*/ 67500 w 392063"/>
                <a:gd name="connsiteY33" fmla="*/ 346323 h 392063"/>
                <a:gd name="connsiteX34" fmla="*/ 66063 w 392063"/>
                <a:gd name="connsiteY34" fmla="*/ 343448 h 392063"/>
                <a:gd name="connsiteX35" fmla="*/ 67108 w 392063"/>
                <a:gd name="connsiteY35" fmla="*/ 340376 h 392063"/>
                <a:gd name="connsiteX36" fmla="*/ 72989 w 392063"/>
                <a:gd name="connsiteY36" fmla="*/ 339984 h 392063"/>
                <a:gd name="connsiteX37" fmla="*/ 74427 w 392063"/>
                <a:gd name="connsiteY37" fmla="*/ 342860 h 392063"/>
                <a:gd name="connsiteX38" fmla="*/ 73381 w 392063"/>
                <a:gd name="connsiteY38" fmla="*/ 345931 h 392063"/>
                <a:gd name="connsiteX39" fmla="*/ 70245 w 392063"/>
                <a:gd name="connsiteY39" fmla="*/ 347368 h 392063"/>
                <a:gd name="connsiteX40" fmla="*/ 61097 w 392063"/>
                <a:gd name="connsiteY40" fmla="*/ 338808 h 392063"/>
                <a:gd name="connsiteX41" fmla="*/ 58091 w 392063"/>
                <a:gd name="connsiteY41" fmla="*/ 337567 h 392063"/>
                <a:gd name="connsiteX42" fmla="*/ 2156 w 392063"/>
                <a:gd name="connsiteY42" fmla="*/ 226874 h 392063"/>
                <a:gd name="connsiteX43" fmla="*/ 2091 w 392063"/>
                <a:gd name="connsiteY43" fmla="*/ 226417 h 392063"/>
                <a:gd name="connsiteX44" fmla="*/ 0 w 392063"/>
                <a:gd name="connsiteY44" fmla="*/ 197600 h 392063"/>
                <a:gd name="connsiteX45" fmla="*/ 16271 w 392063"/>
                <a:gd name="connsiteY45" fmla="*/ 118926 h 392063"/>
                <a:gd name="connsiteX46" fmla="*/ 26464 w 392063"/>
                <a:gd name="connsiteY46" fmla="*/ 98800 h 392063"/>
                <a:gd name="connsiteX47" fmla="*/ 26726 w 392063"/>
                <a:gd name="connsiteY47" fmla="*/ 98408 h 392063"/>
                <a:gd name="connsiteX48" fmla="*/ 43715 w 392063"/>
                <a:gd name="connsiteY48" fmla="*/ 73643 h 392063"/>
                <a:gd name="connsiteX49" fmla="*/ 49857 w 392063"/>
                <a:gd name="connsiteY49" fmla="*/ 66455 h 392063"/>
                <a:gd name="connsiteX50" fmla="*/ 49923 w 392063"/>
                <a:gd name="connsiteY50" fmla="*/ 66389 h 392063"/>
                <a:gd name="connsiteX51" fmla="*/ 55738 w 392063"/>
                <a:gd name="connsiteY51" fmla="*/ 66063 h 392063"/>
                <a:gd name="connsiteX52" fmla="*/ 57111 w 392063"/>
                <a:gd name="connsiteY52" fmla="*/ 68938 h 392063"/>
                <a:gd name="connsiteX53" fmla="*/ 56065 w 392063"/>
                <a:gd name="connsiteY53" fmla="*/ 72009 h 392063"/>
                <a:gd name="connsiteX54" fmla="*/ 50249 w 392063"/>
                <a:gd name="connsiteY54" fmla="*/ 78935 h 392063"/>
                <a:gd name="connsiteX55" fmla="*/ 33783 w 392063"/>
                <a:gd name="connsiteY55" fmla="*/ 102851 h 392063"/>
                <a:gd name="connsiteX56" fmla="*/ 33587 w 392063"/>
                <a:gd name="connsiteY56" fmla="*/ 103178 h 392063"/>
                <a:gd name="connsiteX57" fmla="*/ 23981 w 392063"/>
                <a:gd name="connsiteY57" fmla="*/ 122258 h 392063"/>
                <a:gd name="connsiteX58" fmla="*/ 8364 w 392063"/>
                <a:gd name="connsiteY58" fmla="*/ 197600 h 392063"/>
                <a:gd name="connsiteX59" fmla="*/ 10259 w 392063"/>
                <a:gd name="connsiteY59" fmla="*/ 224783 h 392063"/>
                <a:gd name="connsiteX60" fmla="*/ 10390 w 392063"/>
                <a:gd name="connsiteY60" fmla="*/ 225241 h 392063"/>
                <a:gd name="connsiteX61" fmla="*/ 64037 w 392063"/>
                <a:gd name="connsiteY61" fmla="*/ 331620 h 392063"/>
                <a:gd name="connsiteX62" fmla="*/ 64037 w 392063"/>
                <a:gd name="connsiteY62" fmla="*/ 337567 h 392063"/>
                <a:gd name="connsiteX63" fmla="*/ 61097 w 392063"/>
                <a:gd name="connsiteY63" fmla="*/ 338808 h 392063"/>
                <a:gd name="connsiteX64" fmla="*/ 351028 w 392063"/>
                <a:gd name="connsiteY64" fmla="*/ 319532 h 392063"/>
                <a:gd name="connsiteX65" fmla="*/ 348479 w 392063"/>
                <a:gd name="connsiteY65" fmla="*/ 318617 h 392063"/>
                <a:gd name="connsiteX66" fmla="*/ 347695 w 392063"/>
                <a:gd name="connsiteY66" fmla="*/ 312801 h 392063"/>
                <a:gd name="connsiteX67" fmla="*/ 376839 w 392063"/>
                <a:gd name="connsiteY67" fmla="*/ 258239 h 392063"/>
                <a:gd name="connsiteX68" fmla="*/ 386836 w 392063"/>
                <a:gd name="connsiteY68" fmla="*/ 198711 h 392063"/>
                <a:gd name="connsiteX69" fmla="*/ 390953 w 392063"/>
                <a:gd name="connsiteY69" fmla="*/ 194529 h 392063"/>
                <a:gd name="connsiteX70" fmla="*/ 395200 w 392063"/>
                <a:gd name="connsiteY70" fmla="*/ 198776 h 392063"/>
                <a:gd name="connsiteX71" fmla="*/ 384745 w 392063"/>
                <a:gd name="connsiteY71" fmla="*/ 260918 h 392063"/>
                <a:gd name="connsiteX72" fmla="*/ 354360 w 392063"/>
                <a:gd name="connsiteY72" fmla="*/ 317898 h 392063"/>
                <a:gd name="connsiteX73" fmla="*/ 351028 w 392063"/>
                <a:gd name="connsiteY73" fmla="*/ 319532 h 392063"/>
                <a:gd name="connsiteX74" fmla="*/ 390626 w 392063"/>
                <a:gd name="connsiteY74" fmla="*/ 190347 h 392063"/>
                <a:gd name="connsiteX75" fmla="*/ 386509 w 392063"/>
                <a:gd name="connsiteY75" fmla="*/ 186426 h 392063"/>
                <a:gd name="connsiteX76" fmla="*/ 354426 w 392063"/>
                <a:gd name="connsiteY76" fmla="*/ 91808 h 392063"/>
                <a:gd name="connsiteX77" fmla="*/ 354034 w 392063"/>
                <a:gd name="connsiteY77" fmla="*/ 91155 h 392063"/>
                <a:gd name="connsiteX78" fmla="*/ 354034 w 392063"/>
                <a:gd name="connsiteY78" fmla="*/ 91089 h 392063"/>
                <a:gd name="connsiteX79" fmla="*/ 353772 w 392063"/>
                <a:gd name="connsiteY79" fmla="*/ 90828 h 392063"/>
                <a:gd name="connsiteX80" fmla="*/ 334626 w 392063"/>
                <a:gd name="connsiteY80" fmla="*/ 67174 h 392063"/>
                <a:gd name="connsiteX81" fmla="*/ 334430 w 392063"/>
                <a:gd name="connsiteY81" fmla="*/ 66978 h 392063"/>
                <a:gd name="connsiteX82" fmla="*/ 197600 w 392063"/>
                <a:gd name="connsiteY82" fmla="*/ 8364 h 392063"/>
                <a:gd name="connsiteX83" fmla="*/ 197339 w 392063"/>
                <a:gd name="connsiteY83" fmla="*/ 8364 h 392063"/>
                <a:gd name="connsiteX84" fmla="*/ 197339 w 392063"/>
                <a:gd name="connsiteY84" fmla="*/ 8364 h 392063"/>
                <a:gd name="connsiteX85" fmla="*/ 193091 w 392063"/>
                <a:gd name="connsiteY85" fmla="*/ 4182 h 392063"/>
                <a:gd name="connsiteX86" fmla="*/ 194333 w 392063"/>
                <a:gd name="connsiteY86" fmla="*/ 1242 h 392063"/>
                <a:gd name="connsiteX87" fmla="*/ 197274 w 392063"/>
                <a:gd name="connsiteY87" fmla="*/ 0 h 392063"/>
                <a:gd name="connsiteX88" fmla="*/ 197600 w 392063"/>
                <a:gd name="connsiteY88" fmla="*/ 0 h 392063"/>
                <a:gd name="connsiteX89" fmla="*/ 276732 w 392063"/>
                <a:gd name="connsiteY89" fmla="*/ 16467 h 392063"/>
                <a:gd name="connsiteX90" fmla="*/ 340638 w 392063"/>
                <a:gd name="connsiteY90" fmla="*/ 61358 h 392063"/>
                <a:gd name="connsiteX91" fmla="*/ 340769 w 392063"/>
                <a:gd name="connsiteY91" fmla="*/ 61489 h 392063"/>
                <a:gd name="connsiteX92" fmla="*/ 340834 w 392063"/>
                <a:gd name="connsiteY92" fmla="*/ 61619 h 392063"/>
                <a:gd name="connsiteX93" fmla="*/ 340834 w 392063"/>
                <a:gd name="connsiteY93" fmla="*/ 61619 h 392063"/>
                <a:gd name="connsiteX94" fmla="*/ 360568 w 392063"/>
                <a:gd name="connsiteY94" fmla="*/ 85927 h 392063"/>
                <a:gd name="connsiteX95" fmla="*/ 361287 w 392063"/>
                <a:gd name="connsiteY95" fmla="*/ 86973 h 392063"/>
                <a:gd name="connsiteX96" fmla="*/ 361417 w 392063"/>
                <a:gd name="connsiteY96" fmla="*/ 87169 h 392063"/>
                <a:gd name="connsiteX97" fmla="*/ 394808 w 392063"/>
                <a:gd name="connsiteY97" fmla="*/ 185969 h 392063"/>
                <a:gd name="connsiteX98" fmla="*/ 390888 w 392063"/>
                <a:gd name="connsiteY98" fmla="*/ 190347 h 392063"/>
                <a:gd name="connsiteX99" fmla="*/ 390626 w 392063"/>
                <a:gd name="connsiteY99" fmla="*/ 190347 h 392063"/>
                <a:gd name="connsiteX100" fmla="*/ 61554 w 392063"/>
                <a:gd name="connsiteY100" fmla="*/ 64298 h 392063"/>
                <a:gd name="connsiteX101" fmla="*/ 58614 w 392063"/>
                <a:gd name="connsiteY101" fmla="*/ 63057 h 392063"/>
                <a:gd name="connsiteX102" fmla="*/ 57372 w 392063"/>
                <a:gd name="connsiteY102" fmla="*/ 60051 h 392063"/>
                <a:gd name="connsiteX103" fmla="*/ 58614 w 392063"/>
                <a:gd name="connsiteY103" fmla="*/ 57111 h 392063"/>
                <a:gd name="connsiteX104" fmla="*/ 80177 w 392063"/>
                <a:gd name="connsiteY104" fmla="*/ 38683 h 392063"/>
                <a:gd name="connsiteX105" fmla="*/ 171658 w 392063"/>
                <a:gd name="connsiteY105" fmla="*/ 1699 h 392063"/>
                <a:gd name="connsiteX106" fmla="*/ 171658 w 392063"/>
                <a:gd name="connsiteY106" fmla="*/ 1699 h 392063"/>
                <a:gd name="connsiteX107" fmla="*/ 176363 w 392063"/>
                <a:gd name="connsiteY107" fmla="*/ 5293 h 392063"/>
                <a:gd name="connsiteX108" fmla="*/ 172770 w 392063"/>
                <a:gd name="connsiteY108" fmla="*/ 9998 h 392063"/>
                <a:gd name="connsiteX109" fmla="*/ 85143 w 392063"/>
                <a:gd name="connsiteY109" fmla="*/ 45414 h 392063"/>
                <a:gd name="connsiteX110" fmla="*/ 64560 w 392063"/>
                <a:gd name="connsiteY110" fmla="*/ 63057 h 392063"/>
                <a:gd name="connsiteX111" fmla="*/ 61554 w 392063"/>
                <a:gd name="connsiteY111" fmla="*/ 64298 h 392063"/>
                <a:gd name="connsiteX112" fmla="*/ 184727 w 392063"/>
                <a:gd name="connsiteY112" fmla="*/ 8756 h 392063"/>
                <a:gd name="connsiteX113" fmla="*/ 180545 w 392063"/>
                <a:gd name="connsiteY113" fmla="*/ 4835 h 392063"/>
                <a:gd name="connsiteX114" fmla="*/ 184401 w 392063"/>
                <a:gd name="connsiteY114" fmla="*/ 392 h 392063"/>
                <a:gd name="connsiteX115" fmla="*/ 184727 w 392063"/>
                <a:gd name="connsiteY115" fmla="*/ 392 h 392063"/>
                <a:gd name="connsiteX116" fmla="*/ 188909 w 392063"/>
                <a:gd name="connsiteY116" fmla="*/ 4313 h 392063"/>
                <a:gd name="connsiteX117" fmla="*/ 187864 w 392063"/>
                <a:gd name="connsiteY117" fmla="*/ 7384 h 392063"/>
                <a:gd name="connsiteX118" fmla="*/ 184989 w 392063"/>
                <a:gd name="connsiteY118" fmla="*/ 8756 h 392063"/>
                <a:gd name="connsiteX119" fmla="*/ 184727 w 392063"/>
                <a:gd name="connsiteY119" fmla="*/ 8756 h 392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</a:cxnLst>
              <a:rect l="l" t="t" r="r" b="b"/>
              <a:pathLst>
                <a:path w="392063" h="392063">
                  <a:moveTo>
                    <a:pt x="196554" y="395200"/>
                  </a:moveTo>
                  <a:lnTo>
                    <a:pt x="196554" y="395200"/>
                  </a:lnTo>
                  <a:cubicBezTo>
                    <a:pt x="164144" y="395004"/>
                    <a:pt x="131995" y="386836"/>
                    <a:pt x="103570" y="371415"/>
                  </a:cubicBezTo>
                  <a:lnTo>
                    <a:pt x="103178" y="371153"/>
                  </a:lnTo>
                  <a:lnTo>
                    <a:pt x="103178" y="371153"/>
                  </a:lnTo>
                  <a:lnTo>
                    <a:pt x="102917" y="371023"/>
                  </a:lnTo>
                  <a:cubicBezTo>
                    <a:pt x="94095" y="366187"/>
                    <a:pt x="85470" y="360633"/>
                    <a:pt x="77433" y="354425"/>
                  </a:cubicBezTo>
                  <a:cubicBezTo>
                    <a:pt x="77367" y="354425"/>
                    <a:pt x="77367" y="354360"/>
                    <a:pt x="77367" y="354360"/>
                  </a:cubicBezTo>
                  <a:cubicBezTo>
                    <a:pt x="76518" y="353707"/>
                    <a:pt x="75930" y="352726"/>
                    <a:pt x="75799" y="351616"/>
                  </a:cubicBezTo>
                  <a:cubicBezTo>
                    <a:pt x="75668" y="350505"/>
                    <a:pt x="75930" y="349459"/>
                    <a:pt x="76648" y="348544"/>
                  </a:cubicBezTo>
                  <a:cubicBezTo>
                    <a:pt x="78021" y="346780"/>
                    <a:pt x="80700" y="346388"/>
                    <a:pt x="82529" y="347826"/>
                  </a:cubicBezTo>
                  <a:cubicBezTo>
                    <a:pt x="90305" y="353707"/>
                    <a:pt x="98539" y="359065"/>
                    <a:pt x="106968" y="363704"/>
                  </a:cubicBezTo>
                  <a:lnTo>
                    <a:pt x="107883" y="364227"/>
                  </a:lnTo>
                  <a:cubicBezTo>
                    <a:pt x="135001" y="378864"/>
                    <a:pt x="165712" y="386640"/>
                    <a:pt x="196554" y="386836"/>
                  </a:cubicBezTo>
                  <a:cubicBezTo>
                    <a:pt x="197666" y="386836"/>
                    <a:pt x="198711" y="387293"/>
                    <a:pt x="199560" y="388077"/>
                  </a:cubicBezTo>
                  <a:cubicBezTo>
                    <a:pt x="200345" y="388862"/>
                    <a:pt x="200737" y="389907"/>
                    <a:pt x="200737" y="391018"/>
                  </a:cubicBezTo>
                  <a:cubicBezTo>
                    <a:pt x="200737" y="393305"/>
                    <a:pt x="198842" y="395200"/>
                    <a:pt x="196554" y="395200"/>
                  </a:cubicBezTo>
                  <a:close/>
                  <a:moveTo>
                    <a:pt x="209101" y="394873"/>
                  </a:moveTo>
                  <a:cubicBezTo>
                    <a:pt x="206879" y="394873"/>
                    <a:pt x="205049" y="393109"/>
                    <a:pt x="204919" y="390953"/>
                  </a:cubicBezTo>
                  <a:cubicBezTo>
                    <a:pt x="204853" y="389776"/>
                    <a:pt x="205245" y="388731"/>
                    <a:pt x="205964" y="387881"/>
                  </a:cubicBezTo>
                  <a:cubicBezTo>
                    <a:pt x="206748" y="387032"/>
                    <a:pt x="207728" y="386575"/>
                    <a:pt x="208839" y="386509"/>
                  </a:cubicBezTo>
                  <a:cubicBezTo>
                    <a:pt x="226482" y="385464"/>
                    <a:pt x="243798" y="381935"/>
                    <a:pt x="260461" y="376054"/>
                  </a:cubicBezTo>
                  <a:lnTo>
                    <a:pt x="260592" y="376054"/>
                  </a:lnTo>
                  <a:cubicBezTo>
                    <a:pt x="278431" y="369781"/>
                    <a:pt x="295289" y="360829"/>
                    <a:pt x="310645" y="349394"/>
                  </a:cubicBezTo>
                  <a:cubicBezTo>
                    <a:pt x="312409" y="348022"/>
                    <a:pt x="315154" y="348414"/>
                    <a:pt x="316461" y="350178"/>
                  </a:cubicBezTo>
                  <a:cubicBezTo>
                    <a:pt x="317114" y="351093"/>
                    <a:pt x="317441" y="352204"/>
                    <a:pt x="317245" y="353249"/>
                  </a:cubicBezTo>
                  <a:cubicBezTo>
                    <a:pt x="317114" y="354360"/>
                    <a:pt x="316526" y="355406"/>
                    <a:pt x="315611" y="356059"/>
                  </a:cubicBezTo>
                  <a:cubicBezTo>
                    <a:pt x="299667" y="368017"/>
                    <a:pt x="282024" y="377426"/>
                    <a:pt x="263271" y="383961"/>
                  </a:cubicBezTo>
                  <a:lnTo>
                    <a:pt x="263205" y="383961"/>
                  </a:lnTo>
                  <a:cubicBezTo>
                    <a:pt x="245889" y="390103"/>
                    <a:pt x="227724" y="393762"/>
                    <a:pt x="209362" y="394873"/>
                  </a:cubicBezTo>
                  <a:lnTo>
                    <a:pt x="209101" y="394873"/>
                  </a:lnTo>
                  <a:close/>
                  <a:moveTo>
                    <a:pt x="70245" y="347368"/>
                  </a:moveTo>
                  <a:cubicBezTo>
                    <a:pt x="69265" y="347368"/>
                    <a:pt x="68284" y="346976"/>
                    <a:pt x="67566" y="346388"/>
                  </a:cubicBezTo>
                  <a:cubicBezTo>
                    <a:pt x="67500" y="346323"/>
                    <a:pt x="67500" y="346323"/>
                    <a:pt x="67500" y="346323"/>
                  </a:cubicBezTo>
                  <a:cubicBezTo>
                    <a:pt x="66651" y="345604"/>
                    <a:pt x="66128" y="344558"/>
                    <a:pt x="66063" y="343448"/>
                  </a:cubicBezTo>
                  <a:cubicBezTo>
                    <a:pt x="65997" y="342337"/>
                    <a:pt x="66324" y="341226"/>
                    <a:pt x="67108" y="340376"/>
                  </a:cubicBezTo>
                  <a:cubicBezTo>
                    <a:pt x="68546" y="338743"/>
                    <a:pt x="71290" y="338547"/>
                    <a:pt x="72989" y="339984"/>
                  </a:cubicBezTo>
                  <a:cubicBezTo>
                    <a:pt x="73839" y="340769"/>
                    <a:pt x="74361" y="341749"/>
                    <a:pt x="74427" y="342860"/>
                  </a:cubicBezTo>
                  <a:cubicBezTo>
                    <a:pt x="74492" y="343970"/>
                    <a:pt x="74100" y="345081"/>
                    <a:pt x="73381" y="345931"/>
                  </a:cubicBezTo>
                  <a:cubicBezTo>
                    <a:pt x="72597" y="346845"/>
                    <a:pt x="71421" y="347368"/>
                    <a:pt x="70245" y="347368"/>
                  </a:cubicBezTo>
                  <a:close/>
                  <a:moveTo>
                    <a:pt x="61097" y="338808"/>
                  </a:moveTo>
                  <a:cubicBezTo>
                    <a:pt x="59986" y="338808"/>
                    <a:pt x="58940" y="338351"/>
                    <a:pt x="58091" y="337567"/>
                  </a:cubicBezTo>
                  <a:cubicBezTo>
                    <a:pt x="27771" y="307378"/>
                    <a:pt x="8429" y="269086"/>
                    <a:pt x="2156" y="226874"/>
                  </a:cubicBezTo>
                  <a:cubicBezTo>
                    <a:pt x="2156" y="226743"/>
                    <a:pt x="2091" y="226547"/>
                    <a:pt x="2091" y="226417"/>
                  </a:cubicBezTo>
                  <a:cubicBezTo>
                    <a:pt x="653" y="216811"/>
                    <a:pt x="0" y="207140"/>
                    <a:pt x="0" y="197600"/>
                  </a:cubicBezTo>
                  <a:cubicBezTo>
                    <a:pt x="0" y="170221"/>
                    <a:pt x="5489" y="143691"/>
                    <a:pt x="16271" y="118926"/>
                  </a:cubicBezTo>
                  <a:cubicBezTo>
                    <a:pt x="19211" y="112195"/>
                    <a:pt x="22609" y="105400"/>
                    <a:pt x="26464" y="98800"/>
                  </a:cubicBezTo>
                  <a:lnTo>
                    <a:pt x="26726" y="98408"/>
                  </a:lnTo>
                  <a:cubicBezTo>
                    <a:pt x="31692" y="89782"/>
                    <a:pt x="37442" y="81484"/>
                    <a:pt x="43715" y="73643"/>
                  </a:cubicBezTo>
                  <a:cubicBezTo>
                    <a:pt x="45545" y="71355"/>
                    <a:pt x="47570" y="69003"/>
                    <a:pt x="49857" y="66455"/>
                  </a:cubicBezTo>
                  <a:cubicBezTo>
                    <a:pt x="49857" y="66389"/>
                    <a:pt x="49857" y="66389"/>
                    <a:pt x="49923" y="66389"/>
                  </a:cubicBezTo>
                  <a:cubicBezTo>
                    <a:pt x="51360" y="64756"/>
                    <a:pt x="54105" y="64625"/>
                    <a:pt x="55738" y="66063"/>
                  </a:cubicBezTo>
                  <a:cubicBezTo>
                    <a:pt x="56588" y="66847"/>
                    <a:pt x="57045" y="67827"/>
                    <a:pt x="57111" y="68938"/>
                  </a:cubicBezTo>
                  <a:cubicBezTo>
                    <a:pt x="57176" y="70049"/>
                    <a:pt x="56849" y="71159"/>
                    <a:pt x="56065" y="72009"/>
                  </a:cubicBezTo>
                  <a:cubicBezTo>
                    <a:pt x="54170" y="74165"/>
                    <a:pt x="52210" y="76452"/>
                    <a:pt x="50249" y="78935"/>
                  </a:cubicBezTo>
                  <a:cubicBezTo>
                    <a:pt x="44238" y="86319"/>
                    <a:pt x="38684" y="94357"/>
                    <a:pt x="33783" y="102851"/>
                  </a:cubicBezTo>
                  <a:lnTo>
                    <a:pt x="33587" y="103178"/>
                  </a:lnTo>
                  <a:cubicBezTo>
                    <a:pt x="29993" y="109386"/>
                    <a:pt x="26726" y="115855"/>
                    <a:pt x="23981" y="122258"/>
                  </a:cubicBezTo>
                  <a:cubicBezTo>
                    <a:pt x="13592" y="146044"/>
                    <a:pt x="8364" y="171397"/>
                    <a:pt x="8364" y="197600"/>
                  </a:cubicBezTo>
                  <a:cubicBezTo>
                    <a:pt x="8364" y="206683"/>
                    <a:pt x="9017" y="215766"/>
                    <a:pt x="10259" y="224783"/>
                  </a:cubicBezTo>
                  <a:cubicBezTo>
                    <a:pt x="10324" y="224914"/>
                    <a:pt x="10324" y="225044"/>
                    <a:pt x="10390" y="225241"/>
                  </a:cubicBezTo>
                  <a:cubicBezTo>
                    <a:pt x="16271" y="265819"/>
                    <a:pt x="34828" y="302608"/>
                    <a:pt x="64037" y="331620"/>
                  </a:cubicBezTo>
                  <a:cubicBezTo>
                    <a:pt x="65671" y="333254"/>
                    <a:pt x="65671" y="335933"/>
                    <a:pt x="64037" y="337567"/>
                  </a:cubicBezTo>
                  <a:cubicBezTo>
                    <a:pt x="63253" y="338351"/>
                    <a:pt x="62208" y="338808"/>
                    <a:pt x="61097" y="338808"/>
                  </a:cubicBezTo>
                  <a:close/>
                  <a:moveTo>
                    <a:pt x="351028" y="319532"/>
                  </a:moveTo>
                  <a:cubicBezTo>
                    <a:pt x="350113" y="319532"/>
                    <a:pt x="349198" y="319205"/>
                    <a:pt x="348479" y="318617"/>
                  </a:cubicBezTo>
                  <a:cubicBezTo>
                    <a:pt x="346650" y="317245"/>
                    <a:pt x="346323" y="314566"/>
                    <a:pt x="347695" y="312801"/>
                  </a:cubicBezTo>
                  <a:cubicBezTo>
                    <a:pt x="360437" y="296204"/>
                    <a:pt x="370239" y="277842"/>
                    <a:pt x="376839" y="258239"/>
                  </a:cubicBezTo>
                  <a:cubicBezTo>
                    <a:pt x="383373" y="239224"/>
                    <a:pt x="386706" y="219164"/>
                    <a:pt x="386836" y="198711"/>
                  </a:cubicBezTo>
                  <a:cubicBezTo>
                    <a:pt x="386836" y="196424"/>
                    <a:pt x="388666" y="194529"/>
                    <a:pt x="390953" y="194529"/>
                  </a:cubicBezTo>
                  <a:cubicBezTo>
                    <a:pt x="393305" y="194594"/>
                    <a:pt x="395200" y="196489"/>
                    <a:pt x="395200" y="198776"/>
                  </a:cubicBezTo>
                  <a:cubicBezTo>
                    <a:pt x="395069" y="220078"/>
                    <a:pt x="391541" y="240988"/>
                    <a:pt x="384745" y="260918"/>
                  </a:cubicBezTo>
                  <a:cubicBezTo>
                    <a:pt x="377884" y="281436"/>
                    <a:pt x="367625" y="300582"/>
                    <a:pt x="354360" y="317898"/>
                  </a:cubicBezTo>
                  <a:cubicBezTo>
                    <a:pt x="353511" y="318944"/>
                    <a:pt x="352335" y="319532"/>
                    <a:pt x="351028" y="319532"/>
                  </a:cubicBezTo>
                  <a:close/>
                  <a:moveTo>
                    <a:pt x="390626" y="190347"/>
                  </a:moveTo>
                  <a:cubicBezTo>
                    <a:pt x="388470" y="190347"/>
                    <a:pt x="386640" y="188648"/>
                    <a:pt x="386509" y="186426"/>
                  </a:cubicBezTo>
                  <a:cubicBezTo>
                    <a:pt x="384549" y="152643"/>
                    <a:pt x="373440" y="119906"/>
                    <a:pt x="354426" y="91808"/>
                  </a:cubicBezTo>
                  <a:cubicBezTo>
                    <a:pt x="354164" y="91351"/>
                    <a:pt x="354034" y="91155"/>
                    <a:pt x="354034" y="91155"/>
                  </a:cubicBezTo>
                  <a:cubicBezTo>
                    <a:pt x="354034" y="91155"/>
                    <a:pt x="354034" y="91155"/>
                    <a:pt x="354034" y="91089"/>
                  </a:cubicBezTo>
                  <a:lnTo>
                    <a:pt x="353772" y="90828"/>
                  </a:lnTo>
                  <a:cubicBezTo>
                    <a:pt x="347957" y="82333"/>
                    <a:pt x="341553" y="74361"/>
                    <a:pt x="334626" y="67174"/>
                  </a:cubicBezTo>
                  <a:lnTo>
                    <a:pt x="334430" y="66978"/>
                  </a:lnTo>
                  <a:cubicBezTo>
                    <a:pt x="298426" y="29143"/>
                    <a:pt x="249810" y="8364"/>
                    <a:pt x="197600" y="8364"/>
                  </a:cubicBezTo>
                  <a:cubicBezTo>
                    <a:pt x="197535" y="8364"/>
                    <a:pt x="197404" y="8364"/>
                    <a:pt x="197339" y="8364"/>
                  </a:cubicBezTo>
                  <a:lnTo>
                    <a:pt x="197339" y="8364"/>
                  </a:lnTo>
                  <a:cubicBezTo>
                    <a:pt x="194986" y="8364"/>
                    <a:pt x="193091" y="6469"/>
                    <a:pt x="193091" y="4182"/>
                  </a:cubicBezTo>
                  <a:cubicBezTo>
                    <a:pt x="193091" y="3071"/>
                    <a:pt x="193483" y="2026"/>
                    <a:pt x="194333" y="1242"/>
                  </a:cubicBezTo>
                  <a:cubicBezTo>
                    <a:pt x="195117" y="392"/>
                    <a:pt x="196162" y="0"/>
                    <a:pt x="197274" y="0"/>
                  </a:cubicBezTo>
                  <a:lnTo>
                    <a:pt x="197600" y="0"/>
                  </a:lnTo>
                  <a:cubicBezTo>
                    <a:pt x="225110" y="0"/>
                    <a:pt x="251705" y="5554"/>
                    <a:pt x="276732" y="16467"/>
                  </a:cubicBezTo>
                  <a:cubicBezTo>
                    <a:pt x="300909" y="27052"/>
                    <a:pt x="322407" y="42147"/>
                    <a:pt x="340638" y="61358"/>
                  </a:cubicBezTo>
                  <a:lnTo>
                    <a:pt x="340769" y="61489"/>
                  </a:lnTo>
                  <a:cubicBezTo>
                    <a:pt x="340769" y="61489"/>
                    <a:pt x="340834" y="61554"/>
                    <a:pt x="340834" y="61619"/>
                  </a:cubicBezTo>
                  <a:lnTo>
                    <a:pt x="340834" y="61619"/>
                  </a:lnTo>
                  <a:cubicBezTo>
                    <a:pt x="347891" y="68938"/>
                    <a:pt x="354491" y="77106"/>
                    <a:pt x="360568" y="85927"/>
                  </a:cubicBezTo>
                  <a:cubicBezTo>
                    <a:pt x="360895" y="86319"/>
                    <a:pt x="361156" y="86711"/>
                    <a:pt x="361287" y="86973"/>
                  </a:cubicBezTo>
                  <a:lnTo>
                    <a:pt x="361417" y="87169"/>
                  </a:lnTo>
                  <a:cubicBezTo>
                    <a:pt x="381216" y="116443"/>
                    <a:pt x="392782" y="150618"/>
                    <a:pt x="394808" y="185969"/>
                  </a:cubicBezTo>
                  <a:cubicBezTo>
                    <a:pt x="394939" y="188256"/>
                    <a:pt x="393174" y="190216"/>
                    <a:pt x="390888" y="190347"/>
                  </a:cubicBezTo>
                  <a:lnTo>
                    <a:pt x="390626" y="190347"/>
                  </a:lnTo>
                  <a:close/>
                  <a:moveTo>
                    <a:pt x="61554" y="64298"/>
                  </a:moveTo>
                  <a:cubicBezTo>
                    <a:pt x="60443" y="64298"/>
                    <a:pt x="59398" y="63841"/>
                    <a:pt x="58614" y="63057"/>
                  </a:cubicBezTo>
                  <a:cubicBezTo>
                    <a:pt x="57829" y="62273"/>
                    <a:pt x="57372" y="61162"/>
                    <a:pt x="57372" y="60051"/>
                  </a:cubicBezTo>
                  <a:cubicBezTo>
                    <a:pt x="57372" y="58940"/>
                    <a:pt x="57829" y="57895"/>
                    <a:pt x="58614" y="57111"/>
                  </a:cubicBezTo>
                  <a:cubicBezTo>
                    <a:pt x="65409" y="50446"/>
                    <a:pt x="72663" y="44172"/>
                    <a:pt x="80177" y="38683"/>
                  </a:cubicBezTo>
                  <a:cubicBezTo>
                    <a:pt x="106968" y="18819"/>
                    <a:pt x="138594" y="6012"/>
                    <a:pt x="171658" y="1699"/>
                  </a:cubicBezTo>
                  <a:lnTo>
                    <a:pt x="171658" y="1699"/>
                  </a:lnTo>
                  <a:cubicBezTo>
                    <a:pt x="173946" y="1438"/>
                    <a:pt x="176037" y="3006"/>
                    <a:pt x="176363" y="5293"/>
                  </a:cubicBezTo>
                  <a:cubicBezTo>
                    <a:pt x="176690" y="7515"/>
                    <a:pt x="175056" y="9671"/>
                    <a:pt x="172770" y="9998"/>
                  </a:cubicBezTo>
                  <a:cubicBezTo>
                    <a:pt x="141143" y="14114"/>
                    <a:pt x="110823" y="26334"/>
                    <a:pt x="85143" y="45414"/>
                  </a:cubicBezTo>
                  <a:cubicBezTo>
                    <a:pt x="77890" y="50707"/>
                    <a:pt x="70964" y="56653"/>
                    <a:pt x="64560" y="63057"/>
                  </a:cubicBezTo>
                  <a:cubicBezTo>
                    <a:pt x="63776" y="63841"/>
                    <a:pt x="62665" y="64298"/>
                    <a:pt x="61554" y="64298"/>
                  </a:cubicBezTo>
                  <a:close/>
                  <a:moveTo>
                    <a:pt x="184727" y="8756"/>
                  </a:moveTo>
                  <a:cubicBezTo>
                    <a:pt x="182506" y="8756"/>
                    <a:pt x="180676" y="7057"/>
                    <a:pt x="180545" y="4835"/>
                  </a:cubicBezTo>
                  <a:cubicBezTo>
                    <a:pt x="180415" y="2548"/>
                    <a:pt x="182114" y="588"/>
                    <a:pt x="184401" y="392"/>
                  </a:cubicBezTo>
                  <a:cubicBezTo>
                    <a:pt x="184531" y="392"/>
                    <a:pt x="184662" y="392"/>
                    <a:pt x="184727" y="392"/>
                  </a:cubicBezTo>
                  <a:cubicBezTo>
                    <a:pt x="186949" y="392"/>
                    <a:pt x="188713" y="2156"/>
                    <a:pt x="188909" y="4313"/>
                  </a:cubicBezTo>
                  <a:cubicBezTo>
                    <a:pt x="188975" y="5423"/>
                    <a:pt x="188583" y="6534"/>
                    <a:pt x="187864" y="7384"/>
                  </a:cubicBezTo>
                  <a:cubicBezTo>
                    <a:pt x="187145" y="8168"/>
                    <a:pt x="186100" y="8691"/>
                    <a:pt x="184989" y="8756"/>
                  </a:cubicBezTo>
                  <a:cubicBezTo>
                    <a:pt x="184923" y="8756"/>
                    <a:pt x="184793" y="8756"/>
                    <a:pt x="184727" y="875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7983DE97-B526-4B24-8F62-DAD0150D8002}"/>
                </a:ext>
              </a:extLst>
            </p:cNvPr>
            <p:cNvSpPr/>
            <p:nvPr/>
          </p:nvSpPr>
          <p:spPr>
            <a:xfrm>
              <a:off x="4399934" y="3721362"/>
              <a:ext cx="156825" cy="156825"/>
            </a:xfrm>
            <a:custGeom>
              <a:avLst/>
              <a:gdLst>
                <a:gd name="connsiteX0" fmla="*/ 79066 w 156825"/>
                <a:gd name="connsiteY0" fmla="*/ 158098 h 156825"/>
                <a:gd name="connsiteX1" fmla="*/ 79066 w 156825"/>
                <a:gd name="connsiteY1" fmla="*/ 158098 h 156825"/>
                <a:gd name="connsiteX2" fmla="*/ 29013 w 156825"/>
                <a:gd name="connsiteY2" fmla="*/ 140193 h 156825"/>
                <a:gd name="connsiteX3" fmla="*/ 1764 w 156825"/>
                <a:gd name="connsiteY3" fmla="*/ 95629 h 156825"/>
                <a:gd name="connsiteX4" fmla="*/ 2352 w 156825"/>
                <a:gd name="connsiteY4" fmla="*/ 92427 h 156825"/>
                <a:gd name="connsiteX5" fmla="*/ 4966 w 156825"/>
                <a:gd name="connsiteY5" fmla="*/ 90663 h 156825"/>
                <a:gd name="connsiteX6" fmla="*/ 9932 w 156825"/>
                <a:gd name="connsiteY6" fmla="*/ 93864 h 156825"/>
                <a:gd name="connsiteX7" fmla="*/ 79001 w 156825"/>
                <a:gd name="connsiteY7" fmla="*/ 149668 h 156825"/>
                <a:gd name="connsiteX8" fmla="*/ 108602 w 156825"/>
                <a:gd name="connsiteY8" fmla="*/ 143264 h 156825"/>
                <a:gd name="connsiteX9" fmla="*/ 149703 w 156825"/>
                <a:gd name="connsiteY9" fmla="*/ 79031 h 156825"/>
                <a:gd name="connsiteX10" fmla="*/ 149180 w 156825"/>
                <a:gd name="connsiteY10" fmla="*/ 70341 h 156825"/>
                <a:gd name="connsiteX11" fmla="*/ 145979 w 156825"/>
                <a:gd name="connsiteY11" fmla="*/ 56226 h 156825"/>
                <a:gd name="connsiteX12" fmla="*/ 142907 w 156825"/>
                <a:gd name="connsiteY12" fmla="*/ 55181 h 156825"/>
                <a:gd name="connsiteX13" fmla="*/ 140097 w 156825"/>
                <a:gd name="connsiteY13" fmla="*/ 51195 h 156825"/>
                <a:gd name="connsiteX14" fmla="*/ 140097 w 156825"/>
                <a:gd name="connsiteY14" fmla="*/ 43419 h 156825"/>
                <a:gd name="connsiteX15" fmla="*/ 120298 w 156825"/>
                <a:gd name="connsiteY15" fmla="*/ 21659 h 156825"/>
                <a:gd name="connsiteX16" fmla="*/ 119318 w 156825"/>
                <a:gd name="connsiteY16" fmla="*/ 15779 h 156825"/>
                <a:gd name="connsiteX17" fmla="*/ 125199 w 156825"/>
                <a:gd name="connsiteY17" fmla="*/ 14864 h 156825"/>
                <a:gd name="connsiteX18" fmla="*/ 147350 w 156825"/>
                <a:gd name="connsiteY18" fmla="*/ 39302 h 156825"/>
                <a:gd name="connsiteX19" fmla="*/ 147416 w 156825"/>
                <a:gd name="connsiteY19" fmla="*/ 39368 h 156825"/>
                <a:gd name="connsiteX20" fmla="*/ 147939 w 156825"/>
                <a:gd name="connsiteY20" fmla="*/ 40348 h 156825"/>
                <a:gd name="connsiteX21" fmla="*/ 148004 w 156825"/>
                <a:gd name="connsiteY21" fmla="*/ 40478 h 156825"/>
                <a:gd name="connsiteX22" fmla="*/ 148461 w 156825"/>
                <a:gd name="connsiteY22" fmla="*/ 42308 h 156825"/>
                <a:gd name="connsiteX23" fmla="*/ 148461 w 156825"/>
                <a:gd name="connsiteY23" fmla="*/ 48254 h 156825"/>
                <a:gd name="connsiteX24" fmla="*/ 150618 w 156825"/>
                <a:gd name="connsiteY24" fmla="*/ 49039 h 156825"/>
                <a:gd name="connsiteX25" fmla="*/ 153166 w 156825"/>
                <a:gd name="connsiteY25" fmla="*/ 51456 h 156825"/>
                <a:gd name="connsiteX26" fmla="*/ 157479 w 156825"/>
                <a:gd name="connsiteY26" fmla="*/ 69295 h 156825"/>
                <a:gd name="connsiteX27" fmla="*/ 158067 w 156825"/>
                <a:gd name="connsiteY27" fmla="*/ 79031 h 156825"/>
                <a:gd name="connsiteX28" fmla="*/ 112065 w 156825"/>
                <a:gd name="connsiteY28" fmla="*/ 150844 h 156825"/>
                <a:gd name="connsiteX29" fmla="*/ 79066 w 156825"/>
                <a:gd name="connsiteY29" fmla="*/ 158098 h 156825"/>
                <a:gd name="connsiteX30" fmla="*/ 4443 w 156825"/>
                <a:gd name="connsiteY30" fmla="*/ 86481 h 156825"/>
                <a:gd name="connsiteX31" fmla="*/ 4248 w 156825"/>
                <a:gd name="connsiteY31" fmla="*/ 86481 h 156825"/>
                <a:gd name="connsiteX32" fmla="*/ 65 w 156825"/>
                <a:gd name="connsiteY32" fmla="*/ 82495 h 156825"/>
                <a:gd name="connsiteX33" fmla="*/ 0 w 156825"/>
                <a:gd name="connsiteY33" fmla="*/ 79031 h 156825"/>
                <a:gd name="connsiteX34" fmla="*/ 18035 w 156825"/>
                <a:gd name="connsiteY34" fmla="*/ 28782 h 156825"/>
                <a:gd name="connsiteX35" fmla="*/ 63122 w 156825"/>
                <a:gd name="connsiteY35" fmla="*/ 1599 h 156825"/>
                <a:gd name="connsiteX36" fmla="*/ 72793 w 156825"/>
                <a:gd name="connsiteY36" fmla="*/ 292 h 156825"/>
                <a:gd name="connsiteX37" fmla="*/ 83967 w 156825"/>
                <a:gd name="connsiteY37" fmla="*/ 161 h 156825"/>
                <a:gd name="connsiteX38" fmla="*/ 86712 w 156825"/>
                <a:gd name="connsiteY38" fmla="*/ 1534 h 156825"/>
                <a:gd name="connsiteX39" fmla="*/ 89782 w 156825"/>
                <a:gd name="connsiteY39" fmla="*/ 749 h 156825"/>
                <a:gd name="connsiteX40" fmla="*/ 101218 w 156825"/>
                <a:gd name="connsiteY40" fmla="*/ 3167 h 156825"/>
                <a:gd name="connsiteX41" fmla="*/ 101348 w 156825"/>
                <a:gd name="connsiteY41" fmla="*/ 3232 h 156825"/>
                <a:gd name="connsiteX42" fmla="*/ 101479 w 156825"/>
                <a:gd name="connsiteY42" fmla="*/ 3232 h 156825"/>
                <a:gd name="connsiteX43" fmla="*/ 104354 w 156825"/>
                <a:gd name="connsiteY43" fmla="*/ 8460 h 156825"/>
                <a:gd name="connsiteX44" fmla="*/ 99127 w 156825"/>
                <a:gd name="connsiteY44" fmla="*/ 11270 h 156825"/>
                <a:gd name="connsiteX45" fmla="*/ 99061 w 156825"/>
                <a:gd name="connsiteY45" fmla="*/ 11270 h 156825"/>
                <a:gd name="connsiteX46" fmla="*/ 98931 w 156825"/>
                <a:gd name="connsiteY46" fmla="*/ 11204 h 156825"/>
                <a:gd name="connsiteX47" fmla="*/ 88606 w 156825"/>
                <a:gd name="connsiteY47" fmla="*/ 9048 h 156825"/>
                <a:gd name="connsiteX48" fmla="*/ 86123 w 156825"/>
                <a:gd name="connsiteY48" fmla="*/ 7676 h 156825"/>
                <a:gd name="connsiteX49" fmla="*/ 83314 w 156825"/>
                <a:gd name="connsiteY49" fmla="*/ 8525 h 156825"/>
                <a:gd name="connsiteX50" fmla="*/ 73447 w 156825"/>
                <a:gd name="connsiteY50" fmla="*/ 8591 h 156825"/>
                <a:gd name="connsiteX51" fmla="*/ 64756 w 156825"/>
                <a:gd name="connsiteY51" fmla="*/ 9767 h 156825"/>
                <a:gd name="connsiteX52" fmla="*/ 8364 w 156825"/>
                <a:gd name="connsiteY52" fmla="*/ 79031 h 156825"/>
                <a:gd name="connsiteX53" fmla="*/ 8429 w 156825"/>
                <a:gd name="connsiteY53" fmla="*/ 82103 h 156825"/>
                <a:gd name="connsiteX54" fmla="*/ 7318 w 156825"/>
                <a:gd name="connsiteY54" fmla="*/ 85108 h 156825"/>
                <a:gd name="connsiteX55" fmla="*/ 4443 w 156825"/>
                <a:gd name="connsiteY55" fmla="*/ 86481 h 156825"/>
                <a:gd name="connsiteX56" fmla="*/ 4443 w 156825"/>
                <a:gd name="connsiteY56" fmla="*/ 86481 h 156825"/>
                <a:gd name="connsiteX57" fmla="*/ 112000 w 156825"/>
                <a:gd name="connsiteY57" fmla="*/ 15975 h 156825"/>
                <a:gd name="connsiteX58" fmla="*/ 110170 w 156825"/>
                <a:gd name="connsiteY58" fmla="*/ 15582 h 156825"/>
                <a:gd name="connsiteX59" fmla="*/ 108013 w 156825"/>
                <a:gd name="connsiteY59" fmla="*/ 13165 h 156825"/>
                <a:gd name="connsiteX60" fmla="*/ 108275 w 156825"/>
                <a:gd name="connsiteY60" fmla="*/ 9963 h 156825"/>
                <a:gd name="connsiteX61" fmla="*/ 113829 w 156825"/>
                <a:gd name="connsiteY61" fmla="*/ 8068 h 156825"/>
                <a:gd name="connsiteX62" fmla="*/ 113894 w 156825"/>
                <a:gd name="connsiteY62" fmla="*/ 8068 h 156825"/>
                <a:gd name="connsiteX63" fmla="*/ 115920 w 156825"/>
                <a:gd name="connsiteY63" fmla="*/ 10420 h 156825"/>
                <a:gd name="connsiteX64" fmla="*/ 115724 w 156825"/>
                <a:gd name="connsiteY64" fmla="*/ 13622 h 156825"/>
                <a:gd name="connsiteX65" fmla="*/ 112000 w 156825"/>
                <a:gd name="connsiteY65" fmla="*/ 15975 h 15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156825" h="156825">
                  <a:moveTo>
                    <a:pt x="79066" y="158098"/>
                  </a:moveTo>
                  <a:lnTo>
                    <a:pt x="79066" y="158098"/>
                  </a:lnTo>
                  <a:cubicBezTo>
                    <a:pt x="60835" y="158098"/>
                    <a:pt x="43062" y="151759"/>
                    <a:pt x="29013" y="140193"/>
                  </a:cubicBezTo>
                  <a:cubicBezTo>
                    <a:pt x="15160" y="128889"/>
                    <a:pt x="5489" y="113010"/>
                    <a:pt x="1764" y="95629"/>
                  </a:cubicBezTo>
                  <a:cubicBezTo>
                    <a:pt x="1503" y="94518"/>
                    <a:pt x="1764" y="93407"/>
                    <a:pt x="2352" y="92427"/>
                  </a:cubicBezTo>
                  <a:cubicBezTo>
                    <a:pt x="2941" y="91512"/>
                    <a:pt x="3920" y="90859"/>
                    <a:pt x="4966" y="90663"/>
                  </a:cubicBezTo>
                  <a:cubicBezTo>
                    <a:pt x="7123" y="90140"/>
                    <a:pt x="9475" y="91643"/>
                    <a:pt x="9932" y="93864"/>
                  </a:cubicBezTo>
                  <a:cubicBezTo>
                    <a:pt x="16859" y="126210"/>
                    <a:pt x="45937" y="149668"/>
                    <a:pt x="79001" y="149668"/>
                  </a:cubicBezTo>
                  <a:cubicBezTo>
                    <a:pt x="89325" y="149668"/>
                    <a:pt x="99257" y="147512"/>
                    <a:pt x="108602" y="143264"/>
                  </a:cubicBezTo>
                  <a:cubicBezTo>
                    <a:pt x="133563" y="131764"/>
                    <a:pt x="149703" y="106541"/>
                    <a:pt x="149703" y="79031"/>
                  </a:cubicBezTo>
                  <a:cubicBezTo>
                    <a:pt x="149703" y="76091"/>
                    <a:pt x="149572" y="73150"/>
                    <a:pt x="149180" y="70341"/>
                  </a:cubicBezTo>
                  <a:cubicBezTo>
                    <a:pt x="148592" y="65505"/>
                    <a:pt x="147547" y="60800"/>
                    <a:pt x="145979" y="56226"/>
                  </a:cubicBezTo>
                  <a:lnTo>
                    <a:pt x="142907" y="55181"/>
                  </a:lnTo>
                  <a:cubicBezTo>
                    <a:pt x="141208" y="54593"/>
                    <a:pt x="140097" y="52959"/>
                    <a:pt x="140097" y="51195"/>
                  </a:cubicBezTo>
                  <a:lnTo>
                    <a:pt x="140097" y="43419"/>
                  </a:lnTo>
                  <a:cubicBezTo>
                    <a:pt x="135131" y="34924"/>
                    <a:pt x="128270" y="27410"/>
                    <a:pt x="120298" y="21659"/>
                  </a:cubicBezTo>
                  <a:cubicBezTo>
                    <a:pt x="118403" y="20287"/>
                    <a:pt x="118011" y="17674"/>
                    <a:pt x="119318" y="15779"/>
                  </a:cubicBezTo>
                  <a:cubicBezTo>
                    <a:pt x="120625" y="14014"/>
                    <a:pt x="123369" y="13557"/>
                    <a:pt x="125199" y="14864"/>
                  </a:cubicBezTo>
                  <a:cubicBezTo>
                    <a:pt x="134151" y="21333"/>
                    <a:pt x="141796" y="29762"/>
                    <a:pt x="147350" y="39302"/>
                  </a:cubicBezTo>
                  <a:cubicBezTo>
                    <a:pt x="147350" y="39302"/>
                    <a:pt x="147350" y="39302"/>
                    <a:pt x="147416" y="39368"/>
                  </a:cubicBezTo>
                  <a:cubicBezTo>
                    <a:pt x="147677" y="39825"/>
                    <a:pt x="147873" y="40152"/>
                    <a:pt x="147939" y="40348"/>
                  </a:cubicBezTo>
                  <a:lnTo>
                    <a:pt x="148004" y="40478"/>
                  </a:lnTo>
                  <a:lnTo>
                    <a:pt x="148461" y="42308"/>
                  </a:lnTo>
                  <a:lnTo>
                    <a:pt x="148461" y="48254"/>
                  </a:lnTo>
                  <a:lnTo>
                    <a:pt x="150618" y="49039"/>
                  </a:lnTo>
                  <a:cubicBezTo>
                    <a:pt x="151794" y="49431"/>
                    <a:pt x="152709" y="50345"/>
                    <a:pt x="153166" y="51456"/>
                  </a:cubicBezTo>
                  <a:cubicBezTo>
                    <a:pt x="155323" y="57272"/>
                    <a:pt x="156760" y="63283"/>
                    <a:pt x="157479" y="69295"/>
                  </a:cubicBezTo>
                  <a:cubicBezTo>
                    <a:pt x="157871" y="72562"/>
                    <a:pt x="158067" y="75764"/>
                    <a:pt x="158067" y="79031"/>
                  </a:cubicBezTo>
                  <a:cubicBezTo>
                    <a:pt x="158067" y="109808"/>
                    <a:pt x="140032" y="138037"/>
                    <a:pt x="112065" y="150844"/>
                  </a:cubicBezTo>
                  <a:cubicBezTo>
                    <a:pt x="101741" y="155614"/>
                    <a:pt x="90567" y="158098"/>
                    <a:pt x="79066" y="158098"/>
                  </a:cubicBezTo>
                  <a:close/>
                  <a:moveTo>
                    <a:pt x="4443" y="86481"/>
                  </a:moveTo>
                  <a:lnTo>
                    <a:pt x="4248" y="86481"/>
                  </a:lnTo>
                  <a:cubicBezTo>
                    <a:pt x="2026" y="86481"/>
                    <a:pt x="196" y="84716"/>
                    <a:pt x="65" y="82495"/>
                  </a:cubicBezTo>
                  <a:cubicBezTo>
                    <a:pt x="65" y="81514"/>
                    <a:pt x="0" y="80404"/>
                    <a:pt x="0" y="79031"/>
                  </a:cubicBezTo>
                  <a:cubicBezTo>
                    <a:pt x="0" y="60735"/>
                    <a:pt x="6404" y="42896"/>
                    <a:pt x="18035" y="28782"/>
                  </a:cubicBezTo>
                  <a:cubicBezTo>
                    <a:pt x="29536" y="14864"/>
                    <a:pt x="45480" y="5193"/>
                    <a:pt x="63122" y="1599"/>
                  </a:cubicBezTo>
                  <a:cubicBezTo>
                    <a:pt x="66978" y="880"/>
                    <a:pt x="69983" y="423"/>
                    <a:pt x="72793" y="292"/>
                  </a:cubicBezTo>
                  <a:cubicBezTo>
                    <a:pt x="76256" y="-35"/>
                    <a:pt x="80308" y="-100"/>
                    <a:pt x="83967" y="161"/>
                  </a:cubicBezTo>
                  <a:cubicBezTo>
                    <a:pt x="85013" y="227"/>
                    <a:pt x="85992" y="749"/>
                    <a:pt x="86712" y="1534"/>
                  </a:cubicBezTo>
                  <a:cubicBezTo>
                    <a:pt x="87561" y="880"/>
                    <a:pt x="88606" y="553"/>
                    <a:pt x="89782" y="749"/>
                  </a:cubicBezTo>
                  <a:cubicBezTo>
                    <a:pt x="93703" y="1272"/>
                    <a:pt x="97558" y="2056"/>
                    <a:pt x="101218" y="3167"/>
                  </a:cubicBezTo>
                  <a:cubicBezTo>
                    <a:pt x="101283" y="3167"/>
                    <a:pt x="101283" y="3232"/>
                    <a:pt x="101348" y="3232"/>
                  </a:cubicBezTo>
                  <a:lnTo>
                    <a:pt x="101479" y="3232"/>
                  </a:lnTo>
                  <a:cubicBezTo>
                    <a:pt x="103701" y="3886"/>
                    <a:pt x="104942" y="6238"/>
                    <a:pt x="104354" y="8460"/>
                  </a:cubicBezTo>
                  <a:cubicBezTo>
                    <a:pt x="103701" y="10616"/>
                    <a:pt x="101283" y="11923"/>
                    <a:pt x="99127" y="11270"/>
                  </a:cubicBezTo>
                  <a:lnTo>
                    <a:pt x="99061" y="11270"/>
                  </a:lnTo>
                  <a:cubicBezTo>
                    <a:pt x="98996" y="11270"/>
                    <a:pt x="98931" y="11204"/>
                    <a:pt x="98931" y="11204"/>
                  </a:cubicBezTo>
                  <a:cubicBezTo>
                    <a:pt x="95533" y="10224"/>
                    <a:pt x="92070" y="9506"/>
                    <a:pt x="88606" y="9048"/>
                  </a:cubicBezTo>
                  <a:cubicBezTo>
                    <a:pt x="87626" y="8917"/>
                    <a:pt x="86777" y="8460"/>
                    <a:pt x="86123" y="7676"/>
                  </a:cubicBezTo>
                  <a:cubicBezTo>
                    <a:pt x="85274" y="8264"/>
                    <a:pt x="84294" y="8591"/>
                    <a:pt x="83314" y="8525"/>
                  </a:cubicBezTo>
                  <a:cubicBezTo>
                    <a:pt x="80635" y="8264"/>
                    <a:pt x="76714" y="8264"/>
                    <a:pt x="73447" y="8591"/>
                  </a:cubicBezTo>
                  <a:cubicBezTo>
                    <a:pt x="70768" y="8787"/>
                    <a:pt x="67958" y="9179"/>
                    <a:pt x="64756" y="9767"/>
                  </a:cubicBezTo>
                  <a:cubicBezTo>
                    <a:pt x="32084" y="16563"/>
                    <a:pt x="8364" y="45641"/>
                    <a:pt x="8364" y="79031"/>
                  </a:cubicBezTo>
                  <a:cubicBezTo>
                    <a:pt x="8364" y="80077"/>
                    <a:pt x="8429" y="81122"/>
                    <a:pt x="8429" y="82103"/>
                  </a:cubicBezTo>
                  <a:cubicBezTo>
                    <a:pt x="8495" y="83213"/>
                    <a:pt x="8103" y="84324"/>
                    <a:pt x="7318" y="85108"/>
                  </a:cubicBezTo>
                  <a:cubicBezTo>
                    <a:pt x="6600" y="85958"/>
                    <a:pt x="5554" y="86415"/>
                    <a:pt x="4443" y="86481"/>
                  </a:cubicBezTo>
                  <a:lnTo>
                    <a:pt x="4443" y="86481"/>
                  </a:lnTo>
                  <a:close/>
                  <a:moveTo>
                    <a:pt x="112000" y="15975"/>
                  </a:moveTo>
                  <a:cubicBezTo>
                    <a:pt x="111346" y="15975"/>
                    <a:pt x="110758" y="15844"/>
                    <a:pt x="110170" y="15582"/>
                  </a:cubicBezTo>
                  <a:cubicBezTo>
                    <a:pt x="109124" y="15060"/>
                    <a:pt x="108406" y="14210"/>
                    <a:pt x="108013" y="13165"/>
                  </a:cubicBezTo>
                  <a:cubicBezTo>
                    <a:pt x="107687" y="12119"/>
                    <a:pt x="107752" y="10943"/>
                    <a:pt x="108275" y="9963"/>
                  </a:cubicBezTo>
                  <a:cubicBezTo>
                    <a:pt x="109255" y="7937"/>
                    <a:pt x="111803" y="7088"/>
                    <a:pt x="113829" y="8068"/>
                  </a:cubicBezTo>
                  <a:lnTo>
                    <a:pt x="113894" y="8068"/>
                  </a:lnTo>
                  <a:cubicBezTo>
                    <a:pt x="114875" y="8591"/>
                    <a:pt x="115593" y="9440"/>
                    <a:pt x="115920" y="10420"/>
                  </a:cubicBezTo>
                  <a:cubicBezTo>
                    <a:pt x="116312" y="11466"/>
                    <a:pt x="116247" y="12642"/>
                    <a:pt x="115724" y="13622"/>
                  </a:cubicBezTo>
                  <a:cubicBezTo>
                    <a:pt x="115071" y="15060"/>
                    <a:pt x="113568" y="15975"/>
                    <a:pt x="112000" y="1597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A033E1F4-1A86-4FA4-ADE0-4C0B63A42576}"/>
                </a:ext>
              </a:extLst>
            </p:cNvPr>
            <p:cNvSpPr/>
            <p:nvPr/>
          </p:nvSpPr>
          <p:spPr>
            <a:xfrm>
              <a:off x="4532364" y="3853558"/>
              <a:ext cx="169894" cy="163360"/>
            </a:xfrm>
            <a:custGeom>
              <a:avLst/>
              <a:gdLst>
                <a:gd name="connsiteX0" fmla="*/ 131755 w 169894"/>
                <a:gd name="connsiteY0" fmla="*/ 169200 h 163359"/>
                <a:gd name="connsiteX1" fmla="*/ 131232 w 169894"/>
                <a:gd name="connsiteY1" fmla="*/ 169200 h 163359"/>
                <a:gd name="connsiteX2" fmla="*/ 113001 w 169894"/>
                <a:gd name="connsiteY2" fmla="*/ 160967 h 163359"/>
                <a:gd name="connsiteX3" fmla="*/ 6752 w 169894"/>
                <a:gd name="connsiteY3" fmla="*/ 45439 h 163359"/>
                <a:gd name="connsiteX4" fmla="*/ 7471 w 169894"/>
                <a:gd name="connsiteY4" fmla="*/ 10153 h 163359"/>
                <a:gd name="connsiteX5" fmla="*/ 10150 w 169894"/>
                <a:gd name="connsiteY5" fmla="*/ 7474 h 163359"/>
                <a:gd name="connsiteX6" fmla="*/ 45240 w 169894"/>
                <a:gd name="connsiteY6" fmla="*/ 6559 h 163359"/>
                <a:gd name="connsiteX7" fmla="*/ 161879 w 169894"/>
                <a:gd name="connsiteY7" fmla="*/ 111632 h 163359"/>
                <a:gd name="connsiteX8" fmla="*/ 170308 w 169894"/>
                <a:gd name="connsiteY8" fmla="*/ 129929 h 163359"/>
                <a:gd name="connsiteX9" fmla="*/ 162859 w 169894"/>
                <a:gd name="connsiteY9" fmla="*/ 148617 h 163359"/>
                <a:gd name="connsiteX10" fmla="*/ 149725 w 169894"/>
                <a:gd name="connsiteY10" fmla="*/ 161751 h 163359"/>
                <a:gd name="connsiteX11" fmla="*/ 131755 w 169894"/>
                <a:gd name="connsiteY11" fmla="*/ 169200 h 163359"/>
                <a:gd name="connsiteX12" fmla="*/ 28185 w 169894"/>
                <a:gd name="connsiteY12" fmla="*/ 8389 h 163359"/>
                <a:gd name="connsiteX13" fmla="*/ 16031 w 169894"/>
                <a:gd name="connsiteY13" fmla="*/ 13420 h 163359"/>
                <a:gd name="connsiteX14" fmla="*/ 13352 w 169894"/>
                <a:gd name="connsiteY14" fmla="*/ 16100 h 163359"/>
                <a:gd name="connsiteX15" fmla="*/ 12829 w 169894"/>
                <a:gd name="connsiteY15" fmla="*/ 39819 h 163359"/>
                <a:gd name="connsiteX16" fmla="*/ 119078 w 169894"/>
                <a:gd name="connsiteY16" fmla="*/ 155347 h 163359"/>
                <a:gd name="connsiteX17" fmla="*/ 131363 w 169894"/>
                <a:gd name="connsiteY17" fmla="*/ 160902 h 163359"/>
                <a:gd name="connsiteX18" fmla="*/ 143844 w 169894"/>
                <a:gd name="connsiteY18" fmla="*/ 155870 h 163359"/>
                <a:gd name="connsiteX19" fmla="*/ 156978 w 169894"/>
                <a:gd name="connsiteY19" fmla="*/ 142736 h 163359"/>
                <a:gd name="connsiteX20" fmla="*/ 162009 w 169894"/>
                <a:gd name="connsiteY20" fmla="*/ 130190 h 163359"/>
                <a:gd name="connsiteX21" fmla="*/ 156324 w 169894"/>
                <a:gd name="connsiteY21" fmla="*/ 117905 h 163359"/>
                <a:gd name="connsiteX22" fmla="*/ 39686 w 169894"/>
                <a:gd name="connsiteY22" fmla="*/ 12832 h 163359"/>
                <a:gd name="connsiteX23" fmla="*/ 28185 w 169894"/>
                <a:gd name="connsiteY23" fmla="*/ 8389 h 16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9894" h="163359">
                  <a:moveTo>
                    <a:pt x="131755" y="169200"/>
                  </a:moveTo>
                  <a:cubicBezTo>
                    <a:pt x="131559" y="169200"/>
                    <a:pt x="131363" y="169200"/>
                    <a:pt x="131232" y="169200"/>
                  </a:cubicBezTo>
                  <a:cubicBezTo>
                    <a:pt x="124240" y="169070"/>
                    <a:pt x="117771" y="166129"/>
                    <a:pt x="113001" y="160967"/>
                  </a:cubicBezTo>
                  <a:lnTo>
                    <a:pt x="6752" y="45439"/>
                  </a:lnTo>
                  <a:cubicBezTo>
                    <a:pt x="-2527" y="35376"/>
                    <a:pt x="-2200" y="19824"/>
                    <a:pt x="7471" y="10153"/>
                  </a:cubicBezTo>
                  <a:lnTo>
                    <a:pt x="10150" y="7474"/>
                  </a:lnTo>
                  <a:cubicBezTo>
                    <a:pt x="19756" y="-2131"/>
                    <a:pt x="35177" y="-2524"/>
                    <a:pt x="45240" y="6559"/>
                  </a:cubicBezTo>
                  <a:lnTo>
                    <a:pt x="161879" y="111632"/>
                  </a:lnTo>
                  <a:cubicBezTo>
                    <a:pt x="167106" y="116337"/>
                    <a:pt x="170112" y="122871"/>
                    <a:pt x="170308" y="129929"/>
                  </a:cubicBezTo>
                  <a:cubicBezTo>
                    <a:pt x="170504" y="136986"/>
                    <a:pt x="167825" y="143651"/>
                    <a:pt x="162859" y="148617"/>
                  </a:cubicBezTo>
                  <a:lnTo>
                    <a:pt x="149725" y="161751"/>
                  </a:lnTo>
                  <a:cubicBezTo>
                    <a:pt x="144955" y="166587"/>
                    <a:pt x="138551" y="169200"/>
                    <a:pt x="131755" y="169200"/>
                  </a:cubicBezTo>
                  <a:close/>
                  <a:moveTo>
                    <a:pt x="28185" y="8389"/>
                  </a:moveTo>
                  <a:cubicBezTo>
                    <a:pt x="23807" y="8389"/>
                    <a:pt x="19429" y="10088"/>
                    <a:pt x="16031" y="13420"/>
                  </a:cubicBezTo>
                  <a:lnTo>
                    <a:pt x="13352" y="16100"/>
                  </a:lnTo>
                  <a:cubicBezTo>
                    <a:pt x="6818" y="22634"/>
                    <a:pt x="6621" y="33024"/>
                    <a:pt x="12829" y="39819"/>
                  </a:cubicBezTo>
                  <a:lnTo>
                    <a:pt x="119078" y="155347"/>
                  </a:lnTo>
                  <a:cubicBezTo>
                    <a:pt x="122280" y="158811"/>
                    <a:pt x="126593" y="160771"/>
                    <a:pt x="131363" y="160902"/>
                  </a:cubicBezTo>
                  <a:cubicBezTo>
                    <a:pt x="135806" y="161098"/>
                    <a:pt x="140511" y="159203"/>
                    <a:pt x="143844" y="155870"/>
                  </a:cubicBezTo>
                  <a:lnTo>
                    <a:pt x="156978" y="142736"/>
                  </a:lnTo>
                  <a:cubicBezTo>
                    <a:pt x="160310" y="139403"/>
                    <a:pt x="162140" y="134895"/>
                    <a:pt x="162009" y="130190"/>
                  </a:cubicBezTo>
                  <a:cubicBezTo>
                    <a:pt x="161879" y="125420"/>
                    <a:pt x="159853" y="121107"/>
                    <a:pt x="156324" y="117905"/>
                  </a:cubicBezTo>
                  <a:lnTo>
                    <a:pt x="39686" y="12832"/>
                  </a:lnTo>
                  <a:cubicBezTo>
                    <a:pt x="36419" y="9827"/>
                    <a:pt x="32302" y="8389"/>
                    <a:pt x="28185" y="838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6DA4BE8-CEDB-4BC6-8587-91C6003F22CC}"/>
                </a:ext>
              </a:extLst>
            </p:cNvPr>
            <p:cNvSpPr/>
            <p:nvPr/>
          </p:nvSpPr>
          <p:spPr>
            <a:xfrm>
              <a:off x="4570799" y="3884286"/>
              <a:ext cx="84947" cy="78413"/>
            </a:xfrm>
            <a:custGeom>
              <a:avLst/>
              <a:gdLst>
                <a:gd name="connsiteX0" fmla="*/ 81362 w 84947"/>
                <a:gd name="connsiteY0" fmla="*/ 81624 h 78412"/>
                <a:gd name="connsiteX1" fmla="*/ 78487 w 84947"/>
                <a:gd name="connsiteY1" fmla="*/ 80448 h 78412"/>
                <a:gd name="connsiteX2" fmla="*/ 1316 w 84947"/>
                <a:gd name="connsiteY2" fmla="*/ 7197 h 78412"/>
                <a:gd name="connsiteX3" fmla="*/ 1185 w 84947"/>
                <a:gd name="connsiteY3" fmla="*/ 1316 h 78412"/>
                <a:gd name="connsiteX4" fmla="*/ 7066 w 84947"/>
                <a:gd name="connsiteY4" fmla="*/ 1185 h 78412"/>
                <a:gd name="connsiteX5" fmla="*/ 84237 w 84947"/>
                <a:gd name="connsiteY5" fmla="*/ 74436 h 78412"/>
                <a:gd name="connsiteX6" fmla="*/ 84368 w 84947"/>
                <a:gd name="connsiteY6" fmla="*/ 80317 h 78412"/>
                <a:gd name="connsiteX7" fmla="*/ 81362 w 84947"/>
                <a:gd name="connsiteY7" fmla="*/ 81624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47" h="78412">
                  <a:moveTo>
                    <a:pt x="81362" y="81624"/>
                  </a:moveTo>
                  <a:cubicBezTo>
                    <a:pt x="80317" y="81624"/>
                    <a:pt x="79271" y="81232"/>
                    <a:pt x="78487" y="80448"/>
                  </a:cubicBezTo>
                  <a:lnTo>
                    <a:pt x="1316" y="7197"/>
                  </a:lnTo>
                  <a:cubicBezTo>
                    <a:pt x="-383" y="5629"/>
                    <a:pt x="-448" y="2950"/>
                    <a:pt x="1185" y="1316"/>
                  </a:cubicBezTo>
                  <a:cubicBezTo>
                    <a:pt x="2754" y="-383"/>
                    <a:pt x="5433" y="-448"/>
                    <a:pt x="7066" y="1185"/>
                  </a:cubicBezTo>
                  <a:lnTo>
                    <a:pt x="84237" y="74436"/>
                  </a:lnTo>
                  <a:cubicBezTo>
                    <a:pt x="85936" y="76004"/>
                    <a:pt x="86002" y="78683"/>
                    <a:pt x="84368" y="80317"/>
                  </a:cubicBezTo>
                  <a:cubicBezTo>
                    <a:pt x="83584" y="81167"/>
                    <a:pt x="82473" y="81624"/>
                    <a:pt x="81362" y="8162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93EC022C-F2D4-4801-B778-C5B3D53261FA}"/>
                </a:ext>
              </a:extLst>
            </p:cNvPr>
            <p:cNvSpPr/>
            <p:nvPr/>
          </p:nvSpPr>
          <p:spPr>
            <a:xfrm>
              <a:off x="4479385" y="3721458"/>
              <a:ext cx="13069" cy="6534"/>
            </a:xfrm>
            <a:custGeom>
              <a:avLst/>
              <a:gdLst>
                <a:gd name="connsiteX0" fmla="*/ 9743 w 13068"/>
                <a:gd name="connsiteY0" fmla="*/ 8952 h 6534"/>
                <a:gd name="connsiteX1" fmla="*/ 9155 w 13068"/>
                <a:gd name="connsiteY1" fmla="*/ 8887 h 6534"/>
                <a:gd name="connsiteX2" fmla="*/ 3993 w 13068"/>
                <a:gd name="connsiteY2" fmla="*/ 8364 h 6534"/>
                <a:gd name="connsiteX3" fmla="*/ 7 w 13068"/>
                <a:gd name="connsiteY3" fmla="*/ 3986 h 6534"/>
                <a:gd name="connsiteX4" fmla="*/ 4385 w 13068"/>
                <a:gd name="connsiteY4" fmla="*/ 0 h 6534"/>
                <a:gd name="connsiteX5" fmla="*/ 10396 w 13068"/>
                <a:gd name="connsiteY5" fmla="*/ 588 h 6534"/>
                <a:gd name="connsiteX6" fmla="*/ 13925 w 13068"/>
                <a:gd name="connsiteY6" fmla="*/ 5358 h 6534"/>
                <a:gd name="connsiteX7" fmla="*/ 9743 w 13068"/>
                <a:gd name="connsiteY7" fmla="*/ 8952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6534">
                  <a:moveTo>
                    <a:pt x="9743" y="8952"/>
                  </a:moveTo>
                  <a:cubicBezTo>
                    <a:pt x="9547" y="8952"/>
                    <a:pt x="9351" y="8952"/>
                    <a:pt x="9155" y="8887"/>
                  </a:cubicBezTo>
                  <a:cubicBezTo>
                    <a:pt x="7456" y="8625"/>
                    <a:pt x="5757" y="8429"/>
                    <a:pt x="3993" y="8364"/>
                  </a:cubicBezTo>
                  <a:cubicBezTo>
                    <a:pt x="1706" y="8299"/>
                    <a:pt x="-124" y="6338"/>
                    <a:pt x="7" y="3986"/>
                  </a:cubicBezTo>
                  <a:cubicBezTo>
                    <a:pt x="72" y="1699"/>
                    <a:pt x="2098" y="0"/>
                    <a:pt x="4385" y="0"/>
                  </a:cubicBezTo>
                  <a:cubicBezTo>
                    <a:pt x="6411" y="65"/>
                    <a:pt x="8371" y="261"/>
                    <a:pt x="10396" y="588"/>
                  </a:cubicBezTo>
                  <a:cubicBezTo>
                    <a:pt x="12683" y="915"/>
                    <a:pt x="14252" y="3071"/>
                    <a:pt x="13925" y="5358"/>
                  </a:cubicBezTo>
                  <a:cubicBezTo>
                    <a:pt x="13598" y="7449"/>
                    <a:pt x="11769" y="8952"/>
                    <a:pt x="9743" y="895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6C0FDD37-3B7A-4160-B274-FF3E98189BB4}"/>
                </a:ext>
              </a:extLst>
            </p:cNvPr>
            <p:cNvSpPr/>
            <p:nvPr/>
          </p:nvSpPr>
          <p:spPr>
            <a:xfrm>
              <a:off x="4540031" y="3748314"/>
              <a:ext cx="13069" cy="32672"/>
            </a:xfrm>
            <a:custGeom>
              <a:avLst/>
              <a:gdLst>
                <a:gd name="connsiteX0" fmla="*/ 16140 w 13068"/>
                <a:gd name="connsiteY0" fmla="*/ 32868 h 32671"/>
                <a:gd name="connsiteX1" fmla="*/ 0 w 13068"/>
                <a:gd name="connsiteY1" fmla="*/ 27183 h 32671"/>
                <a:gd name="connsiteX2" fmla="*/ 0 w 13068"/>
                <a:gd name="connsiteY2" fmla="*/ 0 h 32671"/>
                <a:gd name="connsiteX3" fmla="*/ 7776 w 13068"/>
                <a:gd name="connsiteY3" fmla="*/ 13265 h 32671"/>
                <a:gd name="connsiteX4" fmla="*/ 13069 w 13068"/>
                <a:gd name="connsiteY4" fmla="*/ 24569 h 32671"/>
                <a:gd name="connsiteX5" fmla="*/ 16140 w 13068"/>
                <a:gd name="connsiteY5" fmla="*/ 32868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68" h="32671">
                  <a:moveTo>
                    <a:pt x="16140" y="32868"/>
                  </a:moveTo>
                  <a:lnTo>
                    <a:pt x="0" y="27183"/>
                  </a:lnTo>
                  <a:lnTo>
                    <a:pt x="0" y="0"/>
                  </a:lnTo>
                  <a:lnTo>
                    <a:pt x="7776" y="13265"/>
                  </a:lnTo>
                  <a:cubicBezTo>
                    <a:pt x="9736" y="16663"/>
                    <a:pt x="11566" y="20453"/>
                    <a:pt x="13069" y="24569"/>
                  </a:cubicBezTo>
                  <a:lnTo>
                    <a:pt x="16140" y="32868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F6CF0514-8EBD-4810-A0CE-14666D84C62B}"/>
                </a:ext>
              </a:extLst>
            </p:cNvPr>
            <p:cNvSpPr/>
            <p:nvPr/>
          </p:nvSpPr>
          <p:spPr>
            <a:xfrm>
              <a:off x="4424960" y="3796146"/>
              <a:ext cx="52275" cy="52275"/>
            </a:xfrm>
            <a:custGeom>
              <a:avLst/>
              <a:gdLst>
                <a:gd name="connsiteX0" fmla="*/ 54039 w 52275"/>
                <a:gd name="connsiteY0" fmla="*/ 58221 h 52275"/>
                <a:gd name="connsiteX1" fmla="*/ 0 w 52275"/>
                <a:gd name="connsiteY1" fmla="*/ 4182 h 52275"/>
                <a:gd name="connsiteX2" fmla="*/ 4182 w 52275"/>
                <a:gd name="connsiteY2" fmla="*/ 0 h 52275"/>
                <a:gd name="connsiteX3" fmla="*/ 8364 w 52275"/>
                <a:gd name="connsiteY3" fmla="*/ 4182 h 52275"/>
                <a:gd name="connsiteX4" fmla="*/ 54039 w 52275"/>
                <a:gd name="connsiteY4" fmla="*/ 49857 h 52275"/>
                <a:gd name="connsiteX5" fmla="*/ 58221 w 52275"/>
                <a:gd name="connsiteY5" fmla="*/ 54039 h 52275"/>
                <a:gd name="connsiteX6" fmla="*/ 54039 w 52275"/>
                <a:gd name="connsiteY6" fmla="*/ 58221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75" h="52275">
                  <a:moveTo>
                    <a:pt x="54039" y="58221"/>
                  </a:moveTo>
                  <a:cubicBezTo>
                    <a:pt x="24242" y="58221"/>
                    <a:pt x="0" y="3397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cubicBezTo>
                    <a:pt x="8364" y="29339"/>
                    <a:pt x="28816" y="49857"/>
                    <a:pt x="54039" y="49857"/>
                  </a:cubicBezTo>
                  <a:cubicBezTo>
                    <a:pt x="56326" y="49857"/>
                    <a:pt x="58221" y="51752"/>
                    <a:pt x="58221" y="54039"/>
                  </a:cubicBezTo>
                  <a:cubicBezTo>
                    <a:pt x="58221" y="56326"/>
                    <a:pt x="56326" y="58221"/>
                    <a:pt x="54039" y="5822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0" name="Group 1759">
            <a:extLst>
              <a:ext uri="{FF2B5EF4-FFF2-40B4-BE49-F238E27FC236}">
                <a16:creationId xmlns:a16="http://schemas.microsoft.com/office/drawing/2014/main" id="{B9EF5679-1907-44A4-9468-9089DC85B8E6}"/>
              </a:ext>
            </a:extLst>
          </p:cNvPr>
          <p:cNvGrpSpPr/>
          <p:nvPr/>
        </p:nvGrpSpPr>
        <p:grpSpPr>
          <a:xfrm>
            <a:off x="5291567" y="3629198"/>
            <a:ext cx="432268" cy="497889"/>
            <a:chOff x="5348128" y="3609810"/>
            <a:chExt cx="357246" cy="411478"/>
          </a:xfrm>
          <a:solidFill>
            <a:srgbClr val="FFFFFF"/>
          </a:solidFill>
        </p:grpSpPr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D3CF4DE4-C68A-4F0C-82F7-6F3BAEC76A51}"/>
                </a:ext>
              </a:extLst>
            </p:cNvPr>
            <p:cNvSpPr/>
            <p:nvPr/>
          </p:nvSpPr>
          <p:spPr>
            <a:xfrm>
              <a:off x="5348128" y="3864463"/>
              <a:ext cx="156825" cy="156825"/>
            </a:xfrm>
            <a:custGeom>
              <a:avLst/>
              <a:gdLst>
                <a:gd name="connsiteX0" fmla="*/ 36146 w 156825"/>
                <a:gd name="connsiteY0" fmla="*/ 157838 h 156825"/>
                <a:gd name="connsiteX1" fmla="*/ 19222 w 156825"/>
                <a:gd name="connsiteY1" fmla="*/ 150781 h 156825"/>
                <a:gd name="connsiteX2" fmla="*/ 7003 w 156825"/>
                <a:gd name="connsiteY2" fmla="*/ 138562 h 156825"/>
                <a:gd name="connsiteX3" fmla="*/ 11 w 156825"/>
                <a:gd name="connsiteY3" fmla="*/ 120984 h 156825"/>
                <a:gd name="connsiteX4" fmla="*/ 7918 w 156825"/>
                <a:gd name="connsiteY4" fmla="*/ 103799 h 156825"/>
                <a:gd name="connsiteX5" fmla="*/ 116323 w 156825"/>
                <a:gd name="connsiteY5" fmla="*/ 6175 h 156825"/>
                <a:gd name="connsiteX6" fmla="*/ 149322 w 156825"/>
                <a:gd name="connsiteY6" fmla="*/ 7025 h 156825"/>
                <a:gd name="connsiteX7" fmla="*/ 151805 w 156825"/>
                <a:gd name="connsiteY7" fmla="*/ 9508 h 156825"/>
                <a:gd name="connsiteX8" fmla="*/ 152524 w 156825"/>
                <a:gd name="connsiteY8" fmla="*/ 42702 h 156825"/>
                <a:gd name="connsiteX9" fmla="*/ 53854 w 156825"/>
                <a:gd name="connsiteY9" fmla="*/ 149997 h 156825"/>
                <a:gd name="connsiteX10" fmla="*/ 36669 w 156825"/>
                <a:gd name="connsiteY10" fmla="*/ 157708 h 156825"/>
                <a:gd name="connsiteX11" fmla="*/ 36146 w 156825"/>
                <a:gd name="connsiteY11" fmla="*/ 157838 h 156825"/>
                <a:gd name="connsiteX12" fmla="*/ 132398 w 156825"/>
                <a:gd name="connsiteY12" fmla="*/ 8397 h 156825"/>
                <a:gd name="connsiteX13" fmla="*/ 121943 w 156825"/>
                <a:gd name="connsiteY13" fmla="*/ 12383 h 156825"/>
                <a:gd name="connsiteX14" fmla="*/ 13537 w 156825"/>
                <a:gd name="connsiteY14" fmla="*/ 110007 h 156825"/>
                <a:gd name="connsiteX15" fmla="*/ 8375 w 156825"/>
                <a:gd name="connsiteY15" fmla="*/ 121180 h 156825"/>
                <a:gd name="connsiteX16" fmla="*/ 12949 w 156825"/>
                <a:gd name="connsiteY16" fmla="*/ 132616 h 156825"/>
                <a:gd name="connsiteX17" fmla="*/ 12949 w 156825"/>
                <a:gd name="connsiteY17" fmla="*/ 132616 h 156825"/>
                <a:gd name="connsiteX18" fmla="*/ 25168 w 156825"/>
                <a:gd name="connsiteY18" fmla="*/ 144835 h 156825"/>
                <a:gd name="connsiteX19" fmla="*/ 36538 w 156825"/>
                <a:gd name="connsiteY19" fmla="*/ 149409 h 156825"/>
                <a:gd name="connsiteX20" fmla="*/ 47712 w 156825"/>
                <a:gd name="connsiteY20" fmla="*/ 144377 h 156825"/>
                <a:gd name="connsiteX21" fmla="*/ 146381 w 156825"/>
                <a:gd name="connsiteY21" fmla="*/ 37083 h 156825"/>
                <a:gd name="connsiteX22" fmla="*/ 145924 w 156825"/>
                <a:gd name="connsiteY22" fmla="*/ 15454 h 156825"/>
                <a:gd name="connsiteX23" fmla="*/ 143441 w 156825"/>
                <a:gd name="connsiteY23" fmla="*/ 12971 h 156825"/>
                <a:gd name="connsiteX24" fmla="*/ 132398 w 156825"/>
                <a:gd name="connsiteY24" fmla="*/ 8397 h 15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6825" h="156825">
                  <a:moveTo>
                    <a:pt x="36146" y="157838"/>
                  </a:moveTo>
                  <a:cubicBezTo>
                    <a:pt x="29742" y="157838"/>
                    <a:pt x="23731" y="155355"/>
                    <a:pt x="19222" y="150781"/>
                  </a:cubicBezTo>
                  <a:lnTo>
                    <a:pt x="7003" y="138562"/>
                  </a:lnTo>
                  <a:cubicBezTo>
                    <a:pt x="2298" y="133857"/>
                    <a:pt x="-185" y="127649"/>
                    <a:pt x="11" y="120984"/>
                  </a:cubicBezTo>
                  <a:cubicBezTo>
                    <a:pt x="207" y="114319"/>
                    <a:pt x="3017" y="108242"/>
                    <a:pt x="7918" y="103799"/>
                  </a:cubicBezTo>
                  <a:lnTo>
                    <a:pt x="116323" y="6175"/>
                  </a:lnTo>
                  <a:cubicBezTo>
                    <a:pt x="125798" y="-2385"/>
                    <a:pt x="140304" y="-1993"/>
                    <a:pt x="149322" y="7025"/>
                  </a:cubicBezTo>
                  <a:lnTo>
                    <a:pt x="151805" y="9508"/>
                  </a:lnTo>
                  <a:cubicBezTo>
                    <a:pt x="160953" y="18656"/>
                    <a:pt x="161214" y="33228"/>
                    <a:pt x="152524" y="42702"/>
                  </a:cubicBezTo>
                  <a:lnTo>
                    <a:pt x="53854" y="149997"/>
                  </a:lnTo>
                  <a:cubicBezTo>
                    <a:pt x="49411" y="154832"/>
                    <a:pt x="43268" y="157577"/>
                    <a:pt x="36669" y="157708"/>
                  </a:cubicBezTo>
                  <a:cubicBezTo>
                    <a:pt x="36473" y="157838"/>
                    <a:pt x="36342" y="157838"/>
                    <a:pt x="36146" y="157838"/>
                  </a:cubicBezTo>
                  <a:close/>
                  <a:moveTo>
                    <a:pt x="132398" y="8397"/>
                  </a:moveTo>
                  <a:cubicBezTo>
                    <a:pt x="128673" y="8397"/>
                    <a:pt x="124948" y="9704"/>
                    <a:pt x="121943" y="12383"/>
                  </a:cubicBezTo>
                  <a:lnTo>
                    <a:pt x="13537" y="110007"/>
                  </a:lnTo>
                  <a:cubicBezTo>
                    <a:pt x="10335" y="112882"/>
                    <a:pt x="8505" y="116868"/>
                    <a:pt x="8375" y="121180"/>
                  </a:cubicBezTo>
                  <a:cubicBezTo>
                    <a:pt x="8244" y="125493"/>
                    <a:pt x="9878" y="129544"/>
                    <a:pt x="12949" y="132616"/>
                  </a:cubicBezTo>
                  <a:lnTo>
                    <a:pt x="12949" y="132616"/>
                  </a:lnTo>
                  <a:lnTo>
                    <a:pt x="25168" y="144835"/>
                  </a:lnTo>
                  <a:cubicBezTo>
                    <a:pt x="28174" y="147841"/>
                    <a:pt x="32291" y="149409"/>
                    <a:pt x="36538" y="149409"/>
                  </a:cubicBezTo>
                  <a:cubicBezTo>
                    <a:pt x="40851" y="149344"/>
                    <a:pt x="44837" y="147514"/>
                    <a:pt x="47712" y="144377"/>
                  </a:cubicBezTo>
                  <a:lnTo>
                    <a:pt x="146381" y="37083"/>
                  </a:lnTo>
                  <a:cubicBezTo>
                    <a:pt x="152066" y="30875"/>
                    <a:pt x="151870" y="21400"/>
                    <a:pt x="145924" y="15454"/>
                  </a:cubicBezTo>
                  <a:lnTo>
                    <a:pt x="143441" y="12971"/>
                  </a:lnTo>
                  <a:cubicBezTo>
                    <a:pt x="140370" y="9965"/>
                    <a:pt x="136384" y="8397"/>
                    <a:pt x="132398" y="83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2091ADEA-6024-4575-A8CA-FE94C89AAFE7}"/>
                </a:ext>
              </a:extLst>
            </p:cNvPr>
            <p:cNvSpPr/>
            <p:nvPr/>
          </p:nvSpPr>
          <p:spPr>
            <a:xfrm>
              <a:off x="5391241" y="3893156"/>
              <a:ext cx="78413" cy="71878"/>
            </a:xfrm>
            <a:custGeom>
              <a:avLst/>
              <a:gdLst>
                <a:gd name="connsiteX0" fmla="*/ 4142 w 78412"/>
                <a:gd name="connsiteY0" fmla="*/ 76347 h 71878"/>
                <a:gd name="connsiteX1" fmla="*/ 1136 w 78412"/>
                <a:gd name="connsiteY1" fmla="*/ 75040 h 71878"/>
                <a:gd name="connsiteX2" fmla="*/ 1267 w 78412"/>
                <a:gd name="connsiteY2" fmla="*/ 69159 h 71878"/>
                <a:gd name="connsiteX3" fmla="*/ 72949 w 78412"/>
                <a:gd name="connsiteY3" fmla="*/ 1136 h 71878"/>
                <a:gd name="connsiteX4" fmla="*/ 78830 w 78412"/>
                <a:gd name="connsiteY4" fmla="*/ 1267 h 71878"/>
                <a:gd name="connsiteX5" fmla="*/ 78700 w 78412"/>
                <a:gd name="connsiteY5" fmla="*/ 7148 h 71878"/>
                <a:gd name="connsiteX6" fmla="*/ 7017 w 78412"/>
                <a:gd name="connsiteY6" fmla="*/ 75171 h 71878"/>
                <a:gd name="connsiteX7" fmla="*/ 4142 w 78412"/>
                <a:gd name="connsiteY7" fmla="*/ 76347 h 7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412" h="71878">
                  <a:moveTo>
                    <a:pt x="4142" y="76347"/>
                  </a:moveTo>
                  <a:cubicBezTo>
                    <a:pt x="3031" y="76347"/>
                    <a:pt x="1920" y="75890"/>
                    <a:pt x="1136" y="75040"/>
                  </a:cubicBezTo>
                  <a:cubicBezTo>
                    <a:pt x="-432" y="73342"/>
                    <a:pt x="-366" y="70728"/>
                    <a:pt x="1267" y="69159"/>
                  </a:cubicBezTo>
                  <a:lnTo>
                    <a:pt x="72949" y="1136"/>
                  </a:lnTo>
                  <a:cubicBezTo>
                    <a:pt x="74648" y="-432"/>
                    <a:pt x="77262" y="-366"/>
                    <a:pt x="78830" y="1267"/>
                  </a:cubicBezTo>
                  <a:cubicBezTo>
                    <a:pt x="80399" y="2966"/>
                    <a:pt x="80333" y="5580"/>
                    <a:pt x="78700" y="7148"/>
                  </a:cubicBezTo>
                  <a:lnTo>
                    <a:pt x="7017" y="75171"/>
                  </a:lnTo>
                  <a:cubicBezTo>
                    <a:pt x="6233" y="75955"/>
                    <a:pt x="5188" y="76347"/>
                    <a:pt x="4142" y="7634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FAFA5AB9-5F31-4C7A-9D1D-866DB65D8E69}"/>
                </a:ext>
              </a:extLst>
            </p:cNvPr>
            <p:cNvSpPr/>
            <p:nvPr/>
          </p:nvSpPr>
          <p:spPr>
            <a:xfrm>
              <a:off x="5470136" y="3664609"/>
              <a:ext cx="235238" cy="235238"/>
            </a:xfrm>
            <a:custGeom>
              <a:avLst/>
              <a:gdLst>
                <a:gd name="connsiteX0" fmla="*/ 117946 w 235238"/>
                <a:gd name="connsiteY0" fmla="*/ 235761 h 235238"/>
                <a:gd name="connsiteX1" fmla="*/ 86842 w 235238"/>
                <a:gd name="connsiteY1" fmla="*/ 231644 h 235238"/>
                <a:gd name="connsiteX2" fmla="*/ 84294 w 235238"/>
                <a:gd name="connsiteY2" fmla="*/ 229684 h 235238"/>
                <a:gd name="connsiteX3" fmla="*/ 83902 w 235238"/>
                <a:gd name="connsiteY3" fmla="*/ 226482 h 235238"/>
                <a:gd name="connsiteX4" fmla="*/ 89064 w 235238"/>
                <a:gd name="connsiteY4" fmla="*/ 223542 h 235238"/>
                <a:gd name="connsiteX5" fmla="*/ 117946 w 235238"/>
                <a:gd name="connsiteY5" fmla="*/ 227397 h 235238"/>
                <a:gd name="connsiteX6" fmla="*/ 195313 w 235238"/>
                <a:gd name="connsiteY6" fmla="*/ 195444 h 235238"/>
                <a:gd name="connsiteX7" fmla="*/ 227528 w 235238"/>
                <a:gd name="connsiteY7" fmla="*/ 117880 h 235238"/>
                <a:gd name="connsiteX8" fmla="*/ 195313 w 235238"/>
                <a:gd name="connsiteY8" fmla="*/ 40252 h 235238"/>
                <a:gd name="connsiteX9" fmla="*/ 125134 w 235238"/>
                <a:gd name="connsiteY9" fmla="*/ 8495 h 235238"/>
                <a:gd name="connsiteX10" fmla="*/ 122259 w 235238"/>
                <a:gd name="connsiteY10" fmla="*/ 7057 h 235238"/>
                <a:gd name="connsiteX11" fmla="*/ 121213 w 235238"/>
                <a:gd name="connsiteY11" fmla="*/ 4051 h 235238"/>
                <a:gd name="connsiteX12" fmla="*/ 125657 w 235238"/>
                <a:gd name="connsiteY12" fmla="*/ 131 h 235238"/>
                <a:gd name="connsiteX13" fmla="*/ 201194 w 235238"/>
                <a:gd name="connsiteY13" fmla="*/ 34371 h 235238"/>
                <a:gd name="connsiteX14" fmla="*/ 235892 w 235238"/>
                <a:gd name="connsiteY14" fmla="*/ 117880 h 235238"/>
                <a:gd name="connsiteX15" fmla="*/ 201194 w 235238"/>
                <a:gd name="connsiteY15" fmla="*/ 201390 h 235238"/>
                <a:gd name="connsiteX16" fmla="*/ 117946 w 235238"/>
                <a:gd name="connsiteY16" fmla="*/ 235761 h 235238"/>
                <a:gd name="connsiteX17" fmla="*/ 76060 w 235238"/>
                <a:gd name="connsiteY17" fmla="*/ 227789 h 235238"/>
                <a:gd name="connsiteX18" fmla="*/ 74950 w 235238"/>
                <a:gd name="connsiteY18" fmla="*/ 227658 h 235238"/>
                <a:gd name="connsiteX19" fmla="*/ 74950 w 235238"/>
                <a:gd name="connsiteY19" fmla="*/ 227724 h 235238"/>
                <a:gd name="connsiteX20" fmla="*/ 74492 w 235238"/>
                <a:gd name="connsiteY20" fmla="*/ 227528 h 235238"/>
                <a:gd name="connsiteX21" fmla="*/ 72140 w 235238"/>
                <a:gd name="connsiteY21" fmla="*/ 222104 h 235238"/>
                <a:gd name="connsiteX22" fmla="*/ 77564 w 235238"/>
                <a:gd name="connsiteY22" fmla="*/ 219752 h 235238"/>
                <a:gd name="connsiteX23" fmla="*/ 79850 w 235238"/>
                <a:gd name="connsiteY23" fmla="*/ 221973 h 235238"/>
                <a:gd name="connsiteX24" fmla="*/ 79916 w 235238"/>
                <a:gd name="connsiteY24" fmla="*/ 225175 h 235238"/>
                <a:gd name="connsiteX25" fmla="*/ 76060 w 235238"/>
                <a:gd name="connsiteY25" fmla="*/ 227789 h 235238"/>
                <a:gd name="connsiteX26" fmla="*/ 64691 w 235238"/>
                <a:gd name="connsiteY26" fmla="*/ 222561 h 235238"/>
                <a:gd name="connsiteX27" fmla="*/ 62665 w 235238"/>
                <a:gd name="connsiteY27" fmla="*/ 222039 h 235238"/>
                <a:gd name="connsiteX28" fmla="*/ 41232 w 235238"/>
                <a:gd name="connsiteY28" fmla="*/ 207467 h 235238"/>
                <a:gd name="connsiteX29" fmla="*/ 40775 w 235238"/>
                <a:gd name="connsiteY29" fmla="*/ 201521 h 235238"/>
                <a:gd name="connsiteX30" fmla="*/ 46656 w 235238"/>
                <a:gd name="connsiteY30" fmla="*/ 201063 h 235238"/>
                <a:gd name="connsiteX31" fmla="*/ 66651 w 235238"/>
                <a:gd name="connsiteY31" fmla="*/ 214655 h 235238"/>
                <a:gd name="connsiteX32" fmla="*/ 66782 w 235238"/>
                <a:gd name="connsiteY32" fmla="*/ 214785 h 235238"/>
                <a:gd name="connsiteX33" fmla="*/ 68677 w 235238"/>
                <a:gd name="connsiteY33" fmla="*/ 217138 h 235238"/>
                <a:gd name="connsiteX34" fmla="*/ 68350 w 235238"/>
                <a:gd name="connsiteY34" fmla="*/ 220340 h 235238"/>
                <a:gd name="connsiteX35" fmla="*/ 64691 w 235238"/>
                <a:gd name="connsiteY35" fmla="*/ 222561 h 235238"/>
                <a:gd name="connsiteX36" fmla="*/ 34894 w 235238"/>
                <a:gd name="connsiteY36" fmla="*/ 199756 h 235238"/>
                <a:gd name="connsiteX37" fmla="*/ 31823 w 235238"/>
                <a:gd name="connsiteY37" fmla="*/ 198449 h 235238"/>
                <a:gd name="connsiteX38" fmla="*/ 0 w 235238"/>
                <a:gd name="connsiteY38" fmla="*/ 117880 h 235238"/>
                <a:gd name="connsiteX39" fmla="*/ 34698 w 235238"/>
                <a:gd name="connsiteY39" fmla="*/ 34371 h 235238"/>
                <a:gd name="connsiteX40" fmla="*/ 62861 w 235238"/>
                <a:gd name="connsiteY40" fmla="*/ 13526 h 235238"/>
                <a:gd name="connsiteX41" fmla="*/ 68546 w 235238"/>
                <a:gd name="connsiteY41" fmla="*/ 15290 h 235238"/>
                <a:gd name="connsiteX42" fmla="*/ 68873 w 235238"/>
                <a:gd name="connsiteY42" fmla="*/ 18427 h 235238"/>
                <a:gd name="connsiteX43" fmla="*/ 66782 w 235238"/>
                <a:gd name="connsiteY43" fmla="*/ 20910 h 235238"/>
                <a:gd name="connsiteX44" fmla="*/ 40579 w 235238"/>
                <a:gd name="connsiteY44" fmla="*/ 40252 h 235238"/>
                <a:gd name="connsiteX45" fmla="*/ 8364 w 235238"/>
                <a:gd name="connsiteY45" fmla="*/ 117880 h 235238"/>
                <a:gd name="connsiteX46" fmla="*/ 37965 w 235238"/>
                <a:gd name="connsiteY46" fmla="*/ 192765 h 235238"/>
                <a:gd name="connsiteX47" fmla="*/ 37769 w 235238"/>
                <a:gd name="connsiteY47" fmla="*/ 198645 h 235238"/>
                <a:gd name="connsiteX48" fmla="*/ 34894 w 235238"/>
                <a:gd name="connsiteY48" fmla="*/ 199756 h 235238"/>
                <a:gd name="connsiteX49" fmla="*/ 76257 w 235238"/>
                <a:gd name="connsiteY49" fmla="*/ 16140 h 235238"/>
                <a:gd name="connsiteX50" fmla="*/ 72336 w 235238"/>
                <a:gd name="connsiteY50" fmla="*/ 13526 h 235238"/>
                <a:gd name="connsiteX51" fmla="*/ 72401 w 235238"/>
                <a:gd name="connsiteY51" fmla="*/ 10324 h 235238"/>
                <a:gd name="connsiteX52" fmla="*/ 74688 w 235238"/>
                <a:gd name="connsiteY52" fmla="*/ 8103 h 235238"/>
                <a:gd name="connsiteX53" fmla="*/ 80112 w 235238"/>
                <a:gd name="connsiteY53" fmla="*/ 10455 h 235238"/>
                <a:gd name="connsiteX54" fmla="*/ 80046 w 235238"/>
                <a:gd name="connsiteY54" fmla="*/ 13591 h 235238"/>
                <a:gd name="connsiteX55" fmla="*/ 77759 w 235238"/>
                <a:gd name="connsiteY55" fmla="*/ 15879 h 235238"/>
                <a:gd name="connsiteX56" fmla="*/ 76257 w 235238"/>
                <a:gd name="connsiteY56" fmla="*/ 16140 h 235238"/>
                <a:gd name="connsiteX57" fmla="*/ 88149 w 235238"/>
                <a:gd name="connsiteY57" fmla="*/ 12219 h 235238"/>
                <a:gd name="connsiteX58" fmla="*/ 84098 w 235238"/>
                <a:gd name="connsiteY58" fmla="*/ 9148 h 235238"/>
                <a:gd name="connsiteX59" fmla="*/ 87038 w 235238"/>
                <a:gd name="connsiteY59" fmla="*/ 3986 h 235238"/>
                <a:gd name="connsiteX60" fmla="*/ 112718 w 235238"/>
                <a:gd name="connsiteY60" fmla="*/ 0 h 235238"/>
                <a:gd name="connsiteX61" fmla="*/ 112849 w 235238"/>
                <a:gd name="connsiteY61" fmla="*/ 0 h 235238"/>
                <a:gd name="connsiteX62" fmla="*/ 117031 w 235238"/>
                <a:gd name="connsiteY62" fmla="*/ 4051 h 235238"/>
                <a:gd name="connsiteX63" fmla="*/ 113045 w 235238"/>
                <a:gd name="connsiteY63" fmla="*/ 8364 h 235238"/>
                <a:gd name="connsiteX64" fmla="*/ 89260 w 235238"/>
                <a:gd name="connsiteY64" fmla="*/ 12089 h 235238"/>
                <a:gd name="connsiteX65" fmla="*/ 89129 w 235238"/>
                <a:gd name="connsiteY65" fmla="*/ 12089 h 235238"/>
                <a:gd name="connsiteX66" fmla="*/ 88149 w 235238"/>
                <a:gd name="connsiteY66" fmla="*/ 12219 h 2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235238" h="235238">
                  <a:moveTo>
                    <a:pt x="117946" y="235761"/>
                  </a:moveTo>
                  <a:cubicBezTo>
                    <a:pt x="107360" y="235761"/>
                    <a:pt x="96905" y="234389"/>
                    <a:pt x="86842" y="231644"/>
                  </a:cubicBezTo>
                  <a:cubicBezTo>
                    <a:pt x="85732" y="231317"/>
                    <a:pt x="84882" y="230664"/>
                    <a:pt x="84294" y="229684"/>
                  </a:cubicBezTo>
                  <a:cubicBezTo>
                    <a:pt x="83771" y="228704"/>
                    <a:pt x="83575" y="227593"/>
                    <a:pt x="83902" y="226482"/>
                  </a:cubicBezTo>
                  <a:cubicBezTo>
                    <a:pt x="84490" y="224326"/>
                    <a:pt x="86842" y="222953"/>
                    <a:pt x="89064" y="223542"/>
                  </a:cubicBezTo>
                  <a:cubicBezTo>
                    <a:pt x="98408" y="226155"/>
                    <a:pt x="108145" y="227397"/>
                    <a:pt x="117946" y="227397"/>
                  </a:cubicBezTo>
                  <a:cubicBezTo>
                    <a:pt x="147089" y="227397"/>
                    <a:pt x="174599" y="216092"/>
                    <a:pt x="195313" y="195444"/>
                  </a:cubicBezTo>
                  <a:cubicBezTo>
                    <a:pt x="216092" y="174730"/>
                    <a:pt x="227528" y="147154"/>
                    <a:pt x="227528" y="117880"/>
                  </a:cubicBezTo>
                  <a:cubicBezTo>
                    <a:pt x="227528" y="88541"/>
                    <a:pt x="216092" y="60966"/>
                    <a:pt x="195313" y="40252"/>
                  </a:cubicBezTo>
                  <a:cubicBezTo>
                    <a:pt x="176494" y="21498"/>
                    <a:pt x="151533" y="10194"/>
                    <a:pt x="125134" y="8495"/>
                  </a:cubicBezTo>
                  <a:cubicBezTo>
                    <a:pt x="124023" y="8429"/>
                    <a:pt x="123043" y="7907"/>
                    <a:pt x="122259" y="7057"/>
                  </a:cubicBezTo>
                  <a:cubicBezTo>
                    <a:pt x="121540" y="6273"/>
                    <a:pt x="121148" y="5162"/>
                    <a:pt x="121213" y="4051"/>
                  </a:cubicBezTo>
                  <a:cubicBezTo>
                    <a:pt x="121409" y="1764"/>
                    <a:pt x="123500" y="65"/>
                    <a:pt x="125657" y="131"/>
                  </a:cubicBezTo>
                  <a:cubicBezTo>
                    <a:pt x="154146" y="2026"/>
                    <a:pt x="180937" y="14114"/>
                    <a:pt x="201194" y="34371"/>
                  </a:cubicBezTo>
                  <a:cubicBezTo>
                    <a:pt x="223542" y="56653"/>
                    <a:pt x="235892" y="86319"/>
                    <a:pt x="235892" y="117880"/>
                  </a:cubicBezTo>
                  <a:cubicBezTo>
                    <a:pt x="235892" y="149442"/>
                    <a:pt x="223542" y="179108"/>
                    <a:pt x="201194" y="201390"/>
                  </a:cubicBezTo>
                  <a:cubicBezTo>
                    <a:pt x="178977" y="223542"/>
                    <a:pt x="149377" y="235761"/>
                    <a:pt x="117946" y="235761"/>
                  </a:cubicBezTo>
                  <a:close/>
                  <a:moveTo>
                    <a:pt x="76060" y="227789"/>
                  </a:moveTo>
                  <a:cubicBezTo>
                    <a:pt x="75668" y="227789"/>
                    <a:pt x="75276" y="227789"/>
                    <a:pt x="74950" y="227658"/>
                  </a:cubicBezTo>
                  <a:lnTo>
                    <a:pt x="74950" y="227724"/>
                  </a:lnTo>
                  <a:lnTo>
                    <a:pt x="74492" y="227528"/>
                  </a:lnTo>
                  <a:cubicBezTo>
                    <a:pt x="72336" y="226678"/>
                    <a:pt x="71290" y="224260"/>
                    <a:pt x="72140" y="222104"/>
                  </a:cubicBezTo>
                  <a:cubicBezTo>
                    <a:pt x="72989" y="220013"/>
                    <a:pt x="75473" y="218902"/>
                    <a:pt x="77564" y="219752"/>
                  </a:cubicBezTo>
                  <a:cubicBezTo>
                    <a:pt x="78609" y="220144"/>
                    <a:pt x="79458" y="220928"/>
                    <a:pt x="79850" y="221973"/>
                  </a:cubicBezTo>
                  <a:cubicBezTo>
                    <a:pt x="80308" y="223019"/>
                    <a:pt x="80308" y="224130"/>
                    <a:pt x="79916" y="225175"/>
                  </a:cubicBezTo>
                  <a:cubicBezTo>
                    <a:pt x="79262" y="226809"/>
                    <a:pt x="77759" y="227789"/>
                    <a:pt x="76060" y="227789"/>
                  </a:cubicBezTo>
                  <a:close/>
                  <a:moveTo>
                    <a:pt x="64691" y="222561"/>
                  </a:moveTo>
                  <a:cubicBezTo>
                    <a:pt x="63972" y="222561"/>
                    <a:pt x="63318" y="222365"/>
                    <a:pt x="62665" y="222039"/>
                  </a:cubicBezTo>
                  <a:cubicBezTo>
                    <a:pt x="55085" y="218053"/>
                    <a:pt x="47897" y="213152"/>
                    <a:pt x="41232" y="207467"/>
                  </a:cubicBezTo>
                  <a:cubicBezTo>
                    <a:pt x="39468" y="205899"/>
                    <a:pt x="39272" y="203285"/>
                    <a:pt x="40775" y="201521"/>
                  </a:cubicBezTo>
                  <a:cubicBezTo>
                    <a:pt x="42212" y="199822"/>
                    <a:pt x="44957" y="199626"/>
                    <a:pt x="46656" y="201063"/>
                  </a:cubicBezTo>
                  <a:cubicBezTo>
                    <a:pt x="52863" y="206356"/>
                    <a:pt x="59594" y="210930"/>
                    <a:pt x="66651" y="214655"/>
                  </a:cubicBezTo>
                  <a:lnTo>
                    <a:pt x="66782" y="214785"/>
                  </a:lnTo>
                  <a:cubicBezTo>
                    <a:pt x="67697" y="215308"/>
                    <a:pt x="68350" y="216158"/>
                    <a:pt x="68677" y="217138"/>
                  </a:cubicBezTo>
                  <a:cubicBezTo>
                    <a:pt x="69004" y="218183"/>
                    <a:pt x="68873" y="219360"/>
                    <a:pt x="68350" y="220340"/>
                  </a:cubicBezTo>
                  <a:cubicBezTo>
                    <a:pt x="67631" y="221712"/>
                    <a:pt x="66193" y="222561"/>
                    <a:pt x="64691" y="222561"/>
                  </a:cubicBezTo>
                  <a:close/>
                  <a:moveTo>
                    <a:pt x="34894" y="199756"/>
                  </a:moveTo>
                  <a:cubicBezTo>
                    <a:pt x="33783" y="199756"/>
                    <a:pt x="32672" y="199299"/>
                    <a:pt x="31823" y="198449"/>
                  </a:cubicBezTo>
                  <a:cubicBezTo>
                    <a:pt x="11305" y="176559"/>
                    <a:pt x="0" y="147939"/>
                    <a:pt x="0" y="117880"/>
                  </a:cubicBezTo>
                  <a:cubicBezTo>
                    <a:pt x="0" y="86254"/>
                    <a:pt x="12285" y="56588"/>
                    <a:pt x="34698" y="34371"/>
                  </a:cubicBezTo>
                  <a:cubicBezTo>
                    <a:pt x="42996" y="26007"/>
                    <a:pt x="52471" y="19015"/>
                    <a:pt x="62861" y="13526"/>
                  </a:cubicBezTo>
                  <a:cubicBezTo>
                    <a:pt x="64821" y="12481"/>
                    <a:pt x="67500" y="13330"/>
                    <a:pt x="68546" y="15290"/>
                  </a:cubicBezTo>
                  <a:cubicBezTo>
                    <a:pt x="69069" y="16271"/>
                    <a:pt x="69134" y="17382"/>
                    <a:pt x="68873" y="18427"/>
                  </a:cubicBezTo>
                  <a:cubicBezTo>
                    <a:pt x="68546" y="19538"/>
                    <a:pt x="67762" y="20387"/>
                    <a:pt x="66782" y="20910"/>
                  </a:cubicBezTo>
                  <a:cubicBezTo>
                    <a:pt x="57176" y="26007"/>
                    <a:pt x="48355" y="32541"/>
                    <a:pt x="40579" y="40252"/>
                  </a:cubicBezTo>
                  <a:cubicBezTo>
                    <a:pt x="19799" y="60966"/>
                    <a:pt x="8364" y="88541"/>
                    <a:pt x="8364" y="117880"/>
                  </a:cubicBezTo>
                  <a:cubicBezTo>
                    <a:pt x="8364" y="145782"/>
                    <a:pt x="18884" y="172377"/>
                    <a:pt x="37965" y="192765"/>
                  </a:cubicBezTo>
                  <a:cubicBezTo>
                    <a:pt x="39533" y="194398"/>
                    <a:pt x="39403" y="197077"/>
                    <a:pt x="37769" y="198645"/>
                  </a:cubicBezTo>
                  <a:cubicBezTo>
                    <a:pt x="36985" y="199364"/>
                    <a:pt x="35939" y="199756"/>
                    <a:pt x="34894" y="199756"/>
                  </a:cubicBezTo>
                  <a:close/>
                  <a:moveTo>
                    <a:pt x="76257" y="16140"/>
                  </a:moveTo>
                  <a:cubicBezTo>
                    <a:pt x="74492" y="16140"/>
                    <a:pt x="72989" y="15160"/>
                    <a:pt x="72336" y="13526"/>
                  </a:cubicBezTo>
                  <a:cubicBezTo>
                    <a:pt x="71944" y="12481"/>
                    <a:pt x="71944" y="11370"/>
                    <a:pt x="72401" y="10324"/>
                  </a:cubicBezTo>
                  <a:cubicBezTo>
                    <a:pt x="72859" y="9279"/>
                    <a:pt x="73643" y="8495"/>
                    <a:pt x="74688" y="8103"/>
                  </a:cubicBezTo>
                  <a:cubicBezTo>
                    <a:pt x="76845" y="7253"/>
                    <a:pt x="79262" y="8364"/>
                    <a:pt x="80112" y="10455"/>
                  </a:cubicBezTo>
                  <a:cubicBezTo>
                    <a:pt x="80504" y="11435"/>
                    <a:pt x="80504" y="12611"/>
                    <a:pt x="80046" y="13591"/>
                  </a:cubicBezTo>
                  <a:cubicBezTo>
                    <a:pt x="79654" y="14637"/>
                    <a:pt x="78805" y="15486"/>
                    <a:pt x="77759" y="15879"/>
                  </a:cubicBezTo>
                  <a:cubicBezTo>
                    <a:pt x="77302" y="16075"/>
                    <a:pt x="76779" y="16140"/>
                    <a:pt x="76257" y="16140"/>
                  </a:cubicBezTo>
                  <a:close/>
                  <a:moveTo>
                    <a:pt x="88149" y="12219"/>
                  </a:moveTo>
                  <a:cubicBezTo>
                    <a:pt x="86254" y="12219"/>
                    <a:pt x="84620" y="10978"/>
                    <a:pt x="84098" y="9148"/>
                  </a:cubicBezTo>
                  <a:cubicBezTo>
                    <a:pt x="83510" y="6926"/>
                    <a:pt x="84817" y="4639"/>
                    <a:pt x="87038" y="3986"/>
                  </a:cubicBezTo>
                  <a:cubicBezTo>
                    <a:pt x="95337" y="1764"/>
                    <a:pt x="103962" y="392"/>
                    <a:pt x="112718" y="0"/>
                  </a:cubicBezTo>
                  <a:lnTo>
                    <a:pt x="112849" y="0"/>
                  </a:lnTo>
                  <a:cubicBezTo>
                    <a:pt x="115136" y="0"/>
                    <a:pt x="116966" y="1764"/>
                    <a:pt x="117031" y="4051"/>
                  </a:cubicBezTo>
                  <a:cubicBezTo>
                    <a:pt x="117162" y="6338"/>
                    <a:pt x="115332" y="8299"/>
                    <a:pt x="113045" y="8364"/>
                  </a:cubicBezTo>
                  <a:cubicBezTo>
                    <a:pt x="105008" y="8691"/>
                    <a:pt x="97036" y="9998"/>
                    <a:pt x="89260" y="12089"/>
                  </a:cubicBezTo>
                  <a:lnTo>
                    <a:pt x="89129" y="12089"/>
                  </a:lnTo>
                  <a:cubicBezTo>
                    <a:pt x="88868" y="12154"/>
                    <a:pt x="88476" y="12219"/>
                    <a:pt x="88149" y="1221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04AF451F-5B1C-4FD0-A190-ED55F402A6FE}"/>
                </a:ext>
              </a:extLst>
            </p:cNvPr>
            <p:cNvSpPr/>
            <p:nvPr/>
          </p:nvSpPr>
          <p:spPr>
            <a:xfrm>
              <a:off x="5501240" y="3664543"/>
              <a:ext cx="169894" cy="58810"/>
            </a:xfrm>
            <a:custGeom>
              <a:avLst/>
              <a:gdLst>
                <a:gd name="connsiteX0" fmla="*/ 86842 w 169894"/>
                <a:gd name="connsiteY0" fmla="*/ 64625 h 58809"/>
                <a:gd name="connsiteX1" fmla="*/ 38749 w 169894"/>
                <a:gd name="connsiteY1" fmla="*/ 57372 h 58809"/>
                <a:gd name="connsiteX2" fmla="*/ 4117 w 169894"/>
                <a:gd name="connsiteY2" fmla="*/ 40840 h 58809"/>
                <a:gd name="connsiteX3" fmla="*/ 0 w 169894"/>
                <a:gd name="connsiteY3" fmla="*/ 37965 h 58809"/>
                <a:gd name="connsiteX4" fmla="*/ 3594 w 169894"/>
                <a:gd name="connsiteY4" fmla="*/ 34436 h 58809"/>
                <a:gd name="connsiteX5" fmla="*/ 36919 w 169894"/>
                <a:gd name="connsiteY5" fmla="*/ 11043 h 58809"/>
                <a:gd name="connsiteX6" fmla="*/ 42474 w 169894"/>
                <a:gd name="connsiteY6" fmla="*/ 13069 h 58809"/>
                <a:gd name="connsiteX7" fmla="*/ 40448 w 169894"/>
                <a:gd name="connsiteY7" fmla="*/ 18623 h 58809"/>
                <a:gd name="connsiteX8" fmla="*/ 13200 w 169894"/>
                <a:gd name="connsiteY8" fmla="*/ 36789 h 58809"/>
                <a:gd name="connsiteX9" fmla="*/ 41232 w 169894"/>
                <a:gd name="connsiteY9" fmla="*/ 49400 h 58809"/>
                <a:gd name="connsiteX10" fmla="*/ 132452 w 169894"/>
                <a:gd name="connsiteY10" fmla="*/ 49465 h 58809"/>
                <a:gd name="connsiteX11" fmla="*/ 160485 w 169894"/>
                <a:gd name="connsiteY11" fmla="*/ 36789 h 58809"/>
                <a:gd name="connsiteX12" fmla="*/ 99323 w 169894"/>
                <a:gd name="connsiteY12" fmla="*/ 9017 h 58809"/>
                <a:gd name="connsiteX13" fmla="*/ 96513 w 169894"/>
                <a:gd name="connsiteY13" fmla="*/ 7449 h 58809"/>
                <a:gd name="connsiteX14" fmla="*/ 95664 w 169894"/>
                <a:gd name="connsiteY14" fmla="*/ 4378 h 58809"/>
                <a:gd name="connsiteX15" fmla="*/ 100303 w 169894"/>
                <a:gd name="connsiteY15" fmla="*/ 719 h 58809"/>
                <a:gd name="connsiteX16" fmla="*/ 170156 w 169894"/>
                <a:gd name="connsiteY16" fmla="*/ 34436 h 58809"/>
                <a:gd name="connsiteX17" fmla="*/ 173684 w 169894"/>
                <a:gd name="connsiteY17" fmla="*/ 37965 h 58809"/>
                <a:gd name="connsiteX18" fmla="*/ 169568 w 169894"/>
                <a:gd name="connsiteY18" fmla="*/ 40840 h 58809"/>
                <a:gd name="connsiteX19" fmla="*/ 134935 w 169894"/>
                <a:gd name="connsiteY19" fmla="*/ 57437 h 58809"/>
                <a:gd name="connsiteX20" fmla="*/ 86842 w 169894"/>
                <a:gd name="connsiteY20" fmla="*/ 64625 h 58809"/>
                <a:gd name="connsiteX21" fmla="*/ 50315 w 169894"/>
                <a:gd name="connsiteY21" fmla="*/ 14310 h 58809"/>
                <a:gd name="connsiteX22" fmla="*/ 46329 w 169894"/>
                <a:gd name="connsiteY22" fmla="*/ 11501 h 58809"/>
                <a:gd name="connsiteX23" fmla="*/ 46525 w 169894"/>
                <a:gd name="connsiteY23" fmla="*/ 8299 h 58809"/>
                <a:gd name="connsiteX24" fmla="*/ 47766 w 169894"/>
                <a:gd name="connsiteY24" fmla="*/ 6861 h 58809"/>
                <a:gd name="connsiteX25" fmla="*/ 47113 w 169894"/>
                <a:gd name="connsiteY25" fmla="*/ 6861 h 58809"/>
                <a:gd name="connsiteX26" fmla="*/ 48943 w 169894"/>
                <a:gd name="connsiteY26" fmla="*/ 6208 h 58809"/>
                <a:gd name="connsiteX27" fmla="*/ 54301 w 169894"/>
                <a:gd name="connsiteY27" fmla="*/ 8821 h 58809"/>
                <a:gd name="connsiteX28" fmla="*/ 51687 w 169894"/>
                <a:gd name="connsiteY28" fmla="*/ 14114 h 58809"/>
                <a:gd name="connsiteX29" fmla="*/ 51556 w 169894"/>
                <a:gd name="connsiteY29" fmla="*/ 14114 h 58809"/>
                <a:gd name="connsiteX30" fmla="*/ 50315 w 169894"/>
                <a:gd name="connsiteY30" fmla="*/ 14310 h 58809"/>
                <a:gd name="connsiteX31" fmla="*/ 62404 w 169894"/>
                <a:gd name="connsiteY31" fmla="*/ 10978 h 58809"/>
                <a:gd name="connsiteX32" fmla="*/ 58287 w 169894"/>
                <a:gd name="connsiteY32" fmla="*/ 7711 h 58809"/>
                <a:gd name="connsiteX33" fmla="*/ 58875 w 169894"/>
                <a:gd name="connsiteY33" fmla="*/ 4509 h 58809"/>
                <a:gd name="connsiteX34" fmla="*/ 61489 w 169894"/>
                <a:gd name="connsiteY34" fmla="*/ 2745 h 58809"/>
                <a:gd name="connsiteX35" fmla="*/ 86842 w 169894"/>
                <a:gd name="connsiteY35" fmla="*/ 0 h 58809"/>
                <a:gd name="connsiteX36" fmla="*/ 87300 w 169894"/>
                <a:gd name="connsiteY36" fmla="*/ 0 h 58809"/>
                <a:gd name="connsiteX37" fmla="*/ 91481 w 169894"/>
                <a:gd name="connsiteY37" fmla="*/ 4182 h 58809"/>
                <a:gd name="connsiteX38" fmla="*/ 87300 w 169894"/>
                <a:gd name="connsiteY38" fmla="*/ 8299 h 58809"/>
                <a:gd name="connsiteX39" fmla="*/ 86842 w 169894"/>
                <a:gd name="connsiteY39" fmla="*/ 8299 h 58809"/>
                <a:gd name="connsiteX40" fmla="*/ 63253 w 169894"/>
                <a:gd name="connsiteY40" fmla="*/ 10847 h 58809"/>
                <a:gd name="connsiteX41" fmla="*/ 62404 w 169894"/>
                <a:gd name="connsiteY41" fmla="*/ 10978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69894" h="58809">
                  <a:moveTo>
                    <a:pt x="86842" y="64625"/>
                  </a:moveTo>
                  <a:cubicBezTo>
                    <a:pt x="70114" y="64625"/>
                    <a:pt x="53909" y="62208"/>
                    <a:pt x="38749" y="57372"/>
                  </a:cubicBezTo>
                  <a:cubicBezTo>
                    <a:pt x="25876" y="53386"/>
                    <a:pt x="14245" y="47766"/>
                    <a:pt x="4117" y="40840"/>
                  </a:cubicBezTo>
                  <a:lnTo>
                    <a:pt x="0" y="37965"/>
                  </a:lnTo>
                  <a:lnTo>
                    <a:pt x="3594" y="34436"/>
                  </a:lnTo>
                  <a:cubicBezTo>
                    <a:pt x="13265" y="24700"/>
                    <a:pt x="24504" y="16859"/>
                    <a:pt x="36919" y="11043"/>
                  </a:cubicBezTo>
                  <a:cubicBezTo>
                    <a:pt x="38945" y="10063"/>
                    <a:pt x="41494" y="11043"/>
                    <a:pt x="42474" y="13069"/>
                  </a:cubicBezTo>
                  <a:cubicBezTo>
                    <a:pt x="43454" y="15160"/>
                    <a:pt x="42539" y="17643"/>
                    <a:pt x="40448" y="18623"/>
                  </a:cubicBezTo>
                  <a:cubicBezTo>
                    <a:pt x="30516" y="23262"/>
                    <a:pt x="21368" y="29340"/>
                    <a:pt x="13200" y="36789"/>
                  </a:cubicBezTo>
                  <a:cubicBezTo>
                    <a:pt x="21629" y="41951"/>
                    <a:pt x="31038" y="46198"/>
                    <a:pt x="41232" y="49400"/>
                  </a:cubicBezTo>
                  <a:cubicBezTo>
                    <a:pt x="69983" y="58483"/>
                    <a:pt x="103570" y="58483"/>
                    <a:pt x="132452" y="49465"/>
                  </a:cubicBezTo>
                  <a:cubicBezTo>
                    <a:pt x="142646" y="46264"/>
                    <a:pt x="152121" y="41951"/>
                    <a:pt x="160485" y="36789"/>
                  </a:cubicBezTo>
                  <a:cubicBezTo>
                    <a:pt x="143365" y="21237"/>
                    <a:pt x="122193" y="11631"/>
                    <a:pt x="99323" y="9017"/>
                  </a:cubicBezTo>
                  <a:cubicBezTo>
                    <a:pt x="98212" y="8887"/>
                    <a:pt x="97232" y="8364"/>
                    <a:pt x="96513" y="7449"/>
                  </a:cubicBezTo>
                  <a:cubicBezTo>
                    <a:pt x="95794" y="6600"/>
                    <a:pt x="95533" y="5489"/>
                    <a:pt x="95664" y="4378"/>
                  </a:cubicBezTo>
                  <a:cubicBezTo>
                    <a:pt x="95925" y="2156"/>
                    <a:pt x="97950" y="457"/>
                    <a:pt x="100303" y="719"/>
                  </a:cubicBezTo>
                  <a:cubicBezTo>
                    <a:pt x="126506" y="3725"/>
                    <a:pt x="151337" y="15683"/>
                    <a:pt x="170156" y="34436"/>
                  </a:cubicBezTo>
                  <a:lnTo>
                    <a:pt x="173684" y="37965"/>
                  </a:lnTo>
                  <a:lnTo>
                    <a:pt x="169568" y="40840"/>
                  </a:lnTo>
                  <a:cubicBezTo>
                    <a:pt x="159439" y="47766"/>
                    <a:pt x="147808" y="53386"/>
                    <a:pt x="134935" y="57437"/>
                  </a:cubicBezTo>
                  <a:cubicBezTo>
                    <a:pt x="119776" y="62208"/>
                    <a:pt x="103570" y="64625"/>
                    <a:pt x="86842" y="64625"/>
                  </a:cubicBezTo>
                  <a:close/>
                  <a:moveTo>
                    <a:pt x="50315" y="14310"/>
                  </a:moveTo>
                  <a:cubicBezTo>
                    <a:pt x="48485" y="14310"/>
                    <a:pt x="46917" y="13200"/>
                    <a:pt x="46329" y="11501"/>
                  </a:cubicBezTo>
                  <a:cubicBezTo>
                    <a:pt x="46002" y="10455"/>
                    <a:pt x="46068" y="9279"/>
                    <a:pt x="46525" y="8299"/>
                  </a:cubicBezTo>
                  <a:cubicBezTo>
                    <a:pt x="46852" y="7711"/>
                    <a:pt x="47244" y="7188"/>
                    <a:pt x="47766" y="6861"/>
                  </a:cubicBezTo>
                  <a:lnTo>
                    <a:pt x="47113" y="6861"/>
                  </a:lnTo>
                  <a:lnTo>
                    <a:pt x="48943" y="6208"/>
                  </a:lnTo>
                  <a:cubicBezTo>
                    <a:pt x="51099" y="5489"/>
                    <a:pt x="53517" y="6665"/>
                    <a:pt x="54301" y="8821"/>
                  </a:cubicBezTo>
                  <a:cubicBezTo>
                    <a:pt x="55020" y="10978"/>
                    <a:pt x="53843" y="13396"/>
                    <a:pt x="51687" y="14114"/>
                  </a:cubicBezTo>
                  <a:lnTo>
                    <a:pt x="51556" y="14114"/>
                  </a:lnTo>
                  <a:cubicBezTo>
                    <a:pt x="51164" y="14245"/>
                    <a:pt x="50772" y="14310"/>
                    <a:pt x="50315" y="14310"/>
                  </a:cubicBezTo>
                  <a:close/>
                  <a:moveTo>
                    <a:pt x="62404" y="10978"/>
                  </a:moveTo>
                  <a:cubicBezTo>
                    <a:pt x="60443" y="10978"/>
                    <a:pt x="58744" y="9606"/>
                    <a:pt x="58287" y="7711"/>
                  </a:cubicBezTo>
                  <a:cubicBezTo>
                    <a:pt x="58091" y="6600"/>
                    <a:pt x="58287" y="5489"/>
                    <a:pt x="58875" y="4509"/>
                  </a:cubicBezTo>
                  <a:cubicBezTo>
                    <a:pt x="59463" y="3594"/>
                    <a:pt x="60378" y="2941"/>
                    <a:pt x="61489" y="2745"/>
                  </a:cubicBezTo>
                  <a:cubicBezTo>
                    <a:pt x="69722" y="915"/>
                    <a:pt x="78282" y="0"/>
                    <a:pt x="86842" y="0"/>
                  </a:cubicBezTo>
                  <a:lnTo>
                    <a:pt x="87300" y="0"/>
                  </a:lnTo>
                  <a:cubicBezTo>
                    <a:pt x="89587" y="0"/>
                    <a:pt x="91481" y="1895"/>
                    <a:pt x="91481" y="4182"/>
                  </a:cubicBezTo>
                  <a:cubicBezTo>
                    <a:pt x="91481" y="6469"/>
                    <a:pt x="89587" y="8299"/>
                    <a:pt x="87300" y="8299"/>
                  </a:cubicBezTo>
                  <a:lnTo>
                    <a:pt x="86842" y="8299"/>
                  </a:lnTo>
                  <a:cubicBezTo>
                    <a:pt x="78870" y="8299"/>
                    <a:pt x="70964" y="9214"/>
                    <a:pt x="63253" y="10847"/>
                  </a:cubicBezTo>
                  <a:cubicBezTo>
                    <a:pt x="62992" y="10913"/>
                    <a:pt x="62665" y="10978"/>
                    <a:pt x="62404" y="1097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8FA2D217-F55F-41F8-AE01-317ECFE26FA6}"/>
                </a:ext>
              </a:extLst>
            </p:cNvPr>
            <p:cNvSpPr/>
            <p:nvPr/>
          </p:nvSpPr>
          <p:spPr>
            <a:xfrm>
              <a:off x="5501240" y="3835810"/>
              <a:ext cx="169894" cy="58810"/>
            </a:xfrm>
            <a:custGeom>
              <a:avLst/>
              <a:gdLst>
                <a:gd name="connsiteX0" fmla="*/ 86842 w 169894"/>
                <a:gd name="connsiteY0" fmla="*/ 64560 h 58809"/>
                <a:gd name="connsiteX1" fmla="*/ 3594 w 169894"/>
                <a:gd name="connsiteY1" fmla="*/ 30189 h 58809"/>
                <a:gd name="connsiteX2" fmla="*/ 0 w 169894"/>
                <a:gd name="connsiteY2" fmla="*/ 26595 h 58809"/>
                <a:gd name="connsiteX3" fmla="*/ 4117 w 169894"/>
                <a:gd name="connsiteY3" fmla="*/ 23785 h 58809"/>
                <a:gd name="connsiteX4" fmla="*/ 32345 w 169894"/>
                <a:gd name="connsiteY4" fmla="*/ 9344 h 58809"/>
                <a:gd name="connsiteX5" fmla="*/ 37704 w 169894"/>
                <a:gd name="connsiteY5" fmla="*/ 11827 h 58809"/>
                <a:gd name="connsiteX6" fmla="*/ 37573 w 169894"/>
                <a:gd name="connsiteY6" fmla="*/ 15029 h 58809"/>
                <a:gd name="connsiteX7" fmla="*/ 35220 w 169894"/>
                <a:gd name="connsiteY7" fmla="*/ 17185 h 58809"/>
                <a:gd name="connsiteX8" fmla="*/ 13200 w 169894"/>
                <a:gd name="connsiteY8" fmla="*/ 27836 h 58809"/>
                <a:gd name="connsiteX9" fmla="*/ 86842 w 169894"/>
                <a:gd name="connsiteY9" fmla="*/ 56196 h 58809"/>
                <a:gd name="connsiteX10" fmla="*/ 160485 w 169894"/>
                <a:gd name="connsiteY10" fmla="*/ 27836 h 58809"/>
                <a:gd name="connsiteX11" fmla="*/ 132452 w 169894"/>
                <a:gd name="connsiteY11" fmla="*/ 15094 h 58809"/>
                <a:gd name="connsiteX12" fmla="*/ 95206 w 169894"/>
                <a:gd name="connsiteY12" fmla="*/ 8495 h 58809"/>
                <a:gd name="connsiteX13" fmla="*/ 92331 w 169894"/>
                <a:gd name="connsiteY13" fmla="*/ 7122 h 58809"/>
                <a:gd name="connsiteX14" fmla="*/ 91286 w 169894"/>
                <a:gd name="connsiteY14" fmla="*/ 4116 h 58809"/>
                <a:gd name="connsiteX15" fmla="*/ 95664 w 169894"/>
                <a:gd name="connsiteY15" fmla="*/ 196 h 58809"/>
                <a:gd name="connsiteX16" fmla="*/ 134935 w 169894"/>
                <a:gd name="connsiteY16" fmla="*/ 7122 h 58809"/>
                <a:gd name="connsiteX17" fmla="*/ 169568 w 169894"/>
                <a:gd name="connsiteY17" fmla="*/ 23785 h 58809"/>
                <a:gd name="connsiteX18" fmla="*/ 173684 w 169894"/>
                <a:gd name="connsiteY18" fmla="*/ 26595 h 58809"/>
                <a:gd name="connsiteX19" fmla="*/ 170090 w 169894"/>
                <a:gd name="connsiteY19" fmla="*/ 30189 h 58809"/>
                <a:gd name="connsiteX20" fmla="*/ 86842 w 169894"/>
                <a:gd name="connsiteY20" fmla="*/ 64560 h 58809"/>
                <a:gd name="connsiteX21" fmla="*/ 45741 w 169894"/>
                <a:gd name="connsiteY21" fmla="*/ 13657 h 58809"/>
                <a:gd name="connsiteX22" fmla="*/ 41689 w 169894"/>
                <a:gd name="connsiteY22" fmla="*/ 10520 h 58809"/>
                <a:gd name="connsiteX23" fmla="*/ 42082 w 169894"/>
                <a:gd name="connsiteY23" fmla="*/ 7384 h 58809"/>
                <a:gd name="connsiteX24" fmla="*/ 44630 w 169894"/>
                <a:gd name="connsiteY24" fmla="*/ 5423 h 58809"/>
                <a:gd name="connsiteX25" fmla="*/ 44695 w 169894"/>
                <a:gd name="connsiteY25" fmla="*/ 5423 h 58809"/>
                <a:gd name="connsiteX26" fmla="*/ 49792 w 169894"/>
                <a:gd name="connsiteY26" fmla="*/ 8364 h 58809"/>
                <a:gd name="connsiteX27" fmla="*/ 49335 w 169894"/>
                <a:gd name="connsiteY27" fmla="*/ 11566 h 58809"/>
                <a:gd name="connsiteX28" fmla="*/ 46852 w 169894"/>
                <a:gd name="connsiteY28" fmla="*/ 13461 h 58809"/>
                <a:gd name="connsiteX29" fmla="*/ 45741 w 169894"/>
                <a:gd name="connsiteY29" fmla="*/ 13657 h 58809"/>
                <a:gd name="connsiteX30" fmla="*/ 57960 w 169894"/>
                <a:gd name="connsiteY30" fmla="*/ 10912 h 58809"/>
                <a:gd name="connsiteX31" fmla="*/ 53843 w 169894"/>
                <a:gd name="connsiteY31" fmla="*/ 7449 h 58809"/>
                <a:gd name="connsiteX32" fmla="*/ 57241 w 169894"/>
                <a:gd name="connsiteY32" fmla="*/ 2614 h 58809"/>
                <a:gd name="connsiteX33" fmla="*/ 82791 w 169894"/>
                <a:gd name="connsiteY33" fmla="*/ 0 h 58809"/>
                <a:gd name="connsiteX34" fmla="*/ 82921 w 169894"/>
                <a:gd name="connsiteY34" fmla="*/ 0 h 58809"/>
                <a:gd name="connsiteX35" fmla="*/ 87104 w 169894"/>
                <a:gd name="connsiteY35" fmla="*/ 4116 h 58809"/>
                <a:gd name="connsiteX36" fmla="*/ 85927 w 169894"/>
                <a:gd name="connsiteY36" fmla="*/ 7057 h 58809"/>
                <a:gd name="connsiteX37" fmla="*/ 82987 w 169894"/>
                <a:gd name="connsiteY37" fmla="*/ 8364 h 58809"/>
                <a:gd name="connsiteX38" fmla="*/ 58744 w 169894"/>
                <a:gd name="connsiteY38" fmla="*/ 10847 h 58809"/>
                <a:gd name="connsiteX39" fmla="*/ 57960 w 169894"/>
                <a:gd name="connsiteY39" fmla="*/ 10912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9894" h="58809">
                  <a:moveTo>
                    <a:pt x="86842" y="64560"/>
                  </a:moveTo>
                  <a:cubicBezTo>
                    <a:pt x="55412" y="64560"/>
                    <a:pt x="25876" y="52340"/>
                    <a:pt x="3594" y="30189"/>
                  </a:cubicBezTo>
                  <a:lnTo>
                    <a:pt x="0" y="26595"/>
                  </a:lnTo>
                  <a:lnTo>
                    <a:pt x="4117" y="23785"/>
                  </a:lnTo>
                  <a:cubicBezTo>
                    <a:pt x="12416" y="18035"/>
                    <a:pt x="21890" y="13134"/>
                    <a:pt x="32345" y="9344"/>
                  </a:cubicBezTo>
                  <a:cubicBezTo>
                    <a:pt x="34436" y="8560"/>
                    <a:pt x="36919" y="9671"/>
                    <a:pt x="37704" y="11827"/>
                  </a:cubicBezTo>
                  <a:cubicBezTo>
                    <a:pt x="38096" y="12873"/>
                    <a:pt x="38030" y="13983"/>
                    <a:pt x="37573" y="15029"/>
                  </a:cubicBezTo>
                  <a:cubicBezTo>
                    <a:pt x="37115" y="16009"/>
                    <a:pt x="36266" y="16793"/>
                    <a:pt x="35220" y="17185"/>
                  </a:cubicBezTo>
                  <a:cubicBezTo>
                    <a:pt x="27314" y="20060"/>
                    <a:pt x="19930" y="23654"/>
                    <a:pt x="13200" y="27836"/>
                  </a:cubicBezTo>
                  <a:cubicBezTo>
                    <a:pt x="33456" y="46133"/>
                    <a:pt x="59594" y="56196"/>
                    <a:pt x="86842" y="56196"/>
                  </a:cubicBezTo>
                  <a:cubicBezTo>
                    <a:pt x="114091" y="56196"/>
                    <a:pt x="140228" y="46133"/>
                    <a:pt x="160485" y="27836"/>
                  </a:cubicBezTo>
                  <a:cubicBezTo>
                    <a:pt x="152121" y="22609"/>
                    <a:pt x="142646" y="18362"/>
                    <a:pt x="132452" y="15094"/>
                  </a:cubicBezTo>
                  <a:cubicBezTo>
                    <a:pt x="120756" y="11435"/>
                    <a:pt x="108210" y="9213"/>
                    <a:pt x="95206" y="8495"/>
                  </a:cubicBezTo>
                  <a:cubicBezTo>
                    <a:pt x="94095" y="8495"/>
                    <a:pt x="93050" y="7972"/>
                    <a:pt x="92331" y="7122"/>
                  </a:cubicBezTo>
                  <a:cubicBezTo>
                    <a:pt x="91612" y="6338"/>
                    <a:pt x="91220" y="5227"/>
                    <a:pt x="91286" y="4116"/>
                  </a:cubicBezTo>
                  <a:cubicBezTo>
                    <a:pt x="91416" y="1830"/>
                    <a:pt x="93377" y="-65"/>
                    <a:pt x="95664" y="196"/>
                  </a:cubicBezTo>
                  <a:cubicBezTo>
                    <a:pt x="109321" y="915"/>
                    <a:pt x="122520" y="3267"/>
                    <a:pt x="134935" y="7122"/>
                  </a:cubicBezTo>
                  <a:cubicBezTo>
                    <a:pt x="147873" y="11239"/>
                    <a:pt x="159505" y="16793"/>
                    <a:pt x="169568" y="23785"/>
                  </a:cubicBezTo>
                  <a:lnTo>
                    <a:pt x="173684" y="26595"/>
                  </a:lnTo>
                  <a:lnTo>
                    <a:pt x="170090" y="30189"/>
                  </a:lnTo>
                  <a:cubicBezTo>
                    <a:pt x="147873" y="52340"/>
                    <a:pt x="118273" y="64560"/>
                    <a:pt x="86842" y="64560"/>
                  </a:cubicBezTo>
                  <a:close/>
                  <a:moveTo>
                    <a:pt x="45741" y="13657"/>
                  </a:moveTo>
                  <a:cubicBezTo>
                    <a:pt x="43846" y="13657"/>
                    <a:pt x="42212" y="12350"/>
                    <a:pt x="41689" y="10520"/>
                  </a:cubicBezTo>
                  <a:cubicBezTo>
                    <a:pt x="41428" y="9475"/>
                    <a:pt x="41559" y="8364"/>
                    <a:pt x="42082" y="7384"/>
                  </a:cubicBezTo>
                  <a:cubicBezTo>
                    <a:pt x="42670" y="6404"/>
                    <a:pt x="43585" y="5685"/>
                    <a:pt x="44630" y="5423"/>
                  </a:cubicBezTo>
                  <a:lnTo>
                    <a:pt x="44695" y="5423"/>
                  </a:lnTo>
                  <a:cubicBezTo>
                    <a:pt x="46460" y="4901"/>
                    <a:pt x="49204" y="6208"/>
                    <a:pt x="49792" y="8364"/>
                  </a:cubicBezTo>
                  <a:cubicBezTo>
                    <a:pt x="50054" y="9475"/>
                    <a:pt x="49923" y="10586"/>
                    <a:pt x="49335" y="11566"/>
                  </a:cubicBezTo>
                  <a:cubicBezTo>
                    <a:pt x="48812" y="12481"/>
                    <a:pt x="47897" y="13199"/>
                    <a:pt x="46852" y="13461"/>
                  </a:cubicBezTo>
                  <a:cubicBezTo>
                    <a:pt x="46460" y="13591"/>
                    <a:pt x="46068" y="13657"/>
                    <a:pt x="45741" y="13657"/>
                  </a:cubicBezTo>
                  <a:close/>
                  <a:moveTo>
                    <a:pt x="57960" y="10912"/>
                  </a:moveTo>
                  <a:cubicBezTo>
                    <a:pt x="55934" y="10912"/>
                    <a:pt x="54236" y="9475"/>
                    <a:pt x="53843" y="7449"/>
                  </a:cubicBezTo>
                  <a:cubicBezTo>
                    <a:pt x="53451" y="5162"/>
                    <a:pt x="54954" y="3006"/>
                    <a:pt x="57241" y="2614"/>
                  </a:cubicBezTo>
                  <a:cubicBezTo>
                    <a:pt x="65540" y="1111"/>
                    <a:pt x="74166" y="196"/>
                    <a:pt x="82791" y="0"/>
                  </a:cubicBezTo>
                  <a:lnTo>
                    <a:pt x="82921" y="0"/>
                  </a:lnTo>
                  <a:cubicBezTo>
                    <a:pt x="85209" y="0"/>
                    <a:pt x="87038" y="1830"/>
                    <a:pt x="87104" y="4116"/>
                  </a:cubicBezTo>
                  <a:cubicBezTo>
                    <a:pt x="87104" y="5227"/>
                    <a:pt x="86712" y="6273"/>
                    <a:pt x="85927" y="7057"/>
                  </a:cubicBezTo>
                  <a:cubicBezTo>
                    <a:pt x="85143" y="7841"/>
                    <a:pt x="84098" y="8299"/>
                    <a:pt x="82987" y="8364"/>
                  </a:cubicBezTo>
                  <a:cubicBezTo>
                    <a:pt x="74753" y="8560"/>
                    <a:pt x="66585" y="9410"/>
                    <a:pt x="58744" y="10847"/>
                  </a:cubicBezTo>
                  <a:cubicBezTo>
                    <a:pt x="58483" y="10847"/>
                    <a:pt x="58222" y="10912"/>
                    <a:pt x="57960" y="1091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C8D4FC3E-2DBC-4E43-B63D-B2586D8AE6B2}"/>
                </a:ext>
              </a:extLst>
            </p:cNvPr>
            <p:cNvSpPr/>
            <p:nvPr/>
          </p:nvSpPr>
          <p:spPr>
            <a:xfrm>
              <a:off x="5526986" y="3664543"/>
              <a:ext cx="117619" cy="235238"/>
            </a:xfrm>
            <a:custGeom>
              <a:avLst/>
              <a:gdLst>
                <a:gd name="connsiteX0" fmla="*/ 61097 w 117619"/>
                <a:gd name="connsiteY0" fmla="*/ 235826 h 235238"/>
                <a:gd name="connsiteX1" fmla="*/ 61097 w 117619"/>
                <a:gd name="connsiteY1" fmla="*/ 235826 h 235238"/>
                <a:gd name="connsiteX2" fmla="*/ 10586 w 117619"/>
                <a:gd name="connsiteY2" fmla="*/ 184727 h 235238"/>
                <a:gd name="connsiteX3" fmla="*/ 13200 w 117619"/>
                <a:gd name="connsiteY3" fmla="*/ 179435 h 235238"/>
                <a:gd name="connsiteX4" fmla="*/ 18492 w 117619"/>
                <a:gd name="connsiteY4" fmla="*/ 181983 h 235238"/>
                <a:gd name="connsiteX5" fmla="*/ 60770 w 117619"/>
                <a:gd name="connsiteY5" fmla="*/ 227462 h 235238"/>
                <a:gd name="connsiteX6" fmla="*/ 61293 w 117619"/>
                <a:gd name="connsiteY6" fmla="*/ 227462 h 235238"/>
                <a:gd name="connsiteX7" fmla="*/ 97558 w 117619"/>
                <a:gd name="connsiteY7" fmla="*/ 196489 h 235238"/>
                <a:gd name="connsiteX8" fmla="*/ 113764 w 117619"/>
                <a:gd name="connsiteY8" fmla="*/ 117946 h 235238"/>
                <a:gd name="connsiteX9" fmla="*/ 113699 w 117619"/>
                <a:gd name="connsiteY9" fmla="*/ 110431 h 235238"/>
                <a:gd name="connsiteX10" fmla="*/ 114809 w 117619"/>
                <a:gd name="connsiteY10" fmla="*/ 107425 h 235238"/>
                <a:gd name="connsiteX11" fmla="*/ 117684 w 117619"/>
                <a:gd name="connsiteY11" fmla="*/ 106119 h 235238"/>
                <a:gd name="connsiteX12" fmla="*/ 117881 w 117619"/>
                <a:gd name="connsiteY12" fmla="*/ 106119 h 235238"/>
                <a:gd name="connsiteX13" fmla="*/ 122062 w 117619"/>
                <a:gd name="connsiteY13" fmla="*/ 110105 h 235238"/>
                <a:gd name="connsiteX14" fmla="*/ 122128 w 117619"/>
                <a:gd name="connsiteY14" fmla="*/ 117946 h 235238"/>
                <a:gd name="connsiteX15" fmla="*/ 105073 w 117619"/>
                <a:gd name="connsiteY15" fmla="*/ 200279 h 235238"/>
                <a:gd name="connsiteX16" fmla="*/ 61097 w 117619"/>
                <a:gd name="connsiteY16" fmla="*/ 235826 h 235238"/>
                <a:gd name="connsiteX17" fmla="*/ 61097 w 117619"/>
                <a:gd name="connsiteY17" fmla="*/ 235826 h 235238"/>
                <a:gd name="connsiteX18" fmla="*/ 10847 w 117619"/>
                <a:gd name="connsiteY18" fmla="*/ 175514 h 235238"/>
                <a:gd name="connsiteX19" fmla="*/ 6796 w 117619"/>
                <a:gd name="connsiteY19" fmla="*/ 172443 h 235238"/>
                <a:gd name="connsiteX20" fmla="*/ 9802 w 117619"/>
                <a:gd name="connsiteY20" fmla="*/ 167346 h 235238"/>
                <a:gd name="connsiteX21" fmla="*/ 14899 w 117619"/>
                <a:gd name="connsiteY21" fmla="*/ 170286 h 235238"/>
                <a:gd name="connsiteX22" fmla="*/ 11958 w 117619"/>
                <a:gd name="connsiteY22" fmla="*/ 175383 h 235238"/>
                <a:gd name="connsiteX23" fmla="*/ 10847 w 117619"/>
                <a:gd name="connsiteY23" fmla="*/ 175514 h 235238"/>
                <a:gd name="connsiteX24" fmla="*/ 8038 w 117619"/>
                <a:gd name="connsiteY24" fmla="*/ 163295 h 235238"/>
                <a:gd name="connsiteX25" fmla="*/ 3921 w 117619"/>
                <a:gd name="connsiteY25" fmla="*/ 159897 h 235238"/>
                <a:gd name="connsiteX26" fmla="*/ 588 w 117619"/>
                <a:gd name="connsiteY26" fmla="*/ 134543 h 235238"/>
                <a:gd name="connsiteX27" fmla="*/ 1634 w 117619"/>
                <a:gd name="connsiteY27" fmla="*/ 131537 h 235238"/>
                <a:gd name="connsiteX28" fmla="*/ 4509 w 117619"/>
                <a:gd name="connsiteY28" fmla="*/ 130100 h 235238"/>
                <a:gd name="connsiteX29" fmla="*/ 8952 w 117619"/>
                <a:gd name="connsiteY29" fmla="*/ 133955 h 235238"/>
                <a:gd name="connsiteX30" fmla="*/ 12154 w 117619"/>
                <a:gd name="connsiteY30" fmla="*/ 158328 h 235238"/>
                <a:gd name="connsiteX31" fmla="*/ 8887 w 117619"/>
                <a:gd name="connsiteY31" fmla="*/ 163229 h 235238"/>
                <a:gd name="connsiteX32" fmla="*/ 8038 w 117619"/>
                <a:gd name="connsiteY32" fmla="*/ 163295 h 235238"/>
                <a:gd name="connsiteX33" fmla="*/ 4313 w 117619"/>
                <a:gd name="connsiteY33" fmla="*/ 125918 h 235238"/>
                <a:gd name="connsiteX34" fmla="*/ 4313 w 117619"/>
                <a:gd name="connsiteY34" fmla="*/ 125918 h 235238"/>
                <a:gd name="connsiteX35" fmla="*/ 65 w 117619"/>
                <a:gd name="connsiteY35" fmla="*/ 121801 h 235238"/>
                <a:gd name="connsiteX36" fmla="*/ 0 w 117619"/>
                <a:gd name="connsiteY36" fmla="*/ 117946 h 235238"/>
                <a:gd name="connsiteX37" fmla="*/ 17120 w 117619"/>
                <a:gd name="connsiteY37" fmla="*/ 35547 h 235238"/>
                <a:gd name="connsiteX38" fmla="*/ 61097 w 117619"/>
                <a:gd name="connsiteY38" fmla="*/ 0 h 235238"/>
                <a:gd name="connsiteX39" fmla="*/ 110235 w 117619"/>
                <a:gd name="connsiteY39" fmla="*/ 47374 h 235238"/>
                <a:gd name="connsiteX40" fmla="*/ 107817 w 117619"/>
                <a:gd name="connsiteY40" fmla="*/ 52798 h 235238"/>
                <a:gd name="connsiteX41" fmla="*/ 102394 w 117619"/>
                <a:gd name="connsiteY41" fmla="*/ 50380 h 235238"/>
                <a:gd name="connsiteX42" fmla="*/ 61423 w 117619"/>
                <a:gd name="connsiteY42" fmla="*/ 8364 h 235238"/>
                <a:gd name="connsiteX43" fmla="*/ 60901 w 117619"/>
                <a:gd name="connsiteY43" fmla="*/ 8364 h 235238"/>
                <a:gd name="connsiteX44" fmla="*/ 24635 w 117619"/>
                <a:gd name="connsiteY44" fmla="*/ 39337 h 235238"/>
                <a:gd name="connsiteX45" fmla="*/ 8364 w 117619"/>
                <a:gd name="connsiteY45" fmla="*/ 117946 h 235238"/>
                <a:gd name="connsiteX46" fmla="*/ 8430 w 117619"/>
                <a:gd name="connsiteY46" fmla="*/ 121670 h 235238"/>
                <a:gd name="connsiteX47" fmla="*/ 4313 w 117619"/>
                <a:gd name="connsiteY47" fmla="*/ 125918 h 235238"/>
                <a:gd name="connsiteX48" fmla="*/ 4313 w 117619"/>
                <a:gd name="connsiteY48" fmla="*/ 125918 h 235238"/>
                <a:gd name="connsiteX49" fmla="*/ 117097 w 117619"/>
                <a:gd name="connsiteY49" fmla="*/ 101937 h 235238"/>
                <a:gd name="connsiteX50" fmla="*/ 112914 w 117619"/>
                <a:gd name="connsiteY50" fmla="*/ 98147 h 235238"/>
                <a:gd name="connsiteX51" fmla="*/ 109255 w 117619"/>
                <a:gd name="connsiteY51" fmla="*/ 73839 h 235238"/>
                <a:gd name="connsiteX52" fmla="*/ 109843 w 117619"/>
                <a:gd name="connsiteY52" fmla="*/ 70702 h 235238"/>
                <a:gd name="connsiteX53" fmla="*/ 112457 w 117619"/>
                <a:gd name="connsiteY53" fmla="*/ 68873 h 235238"/>
                <a:gd name="connsiteX54" fmla="*/ 117423 w 117619"/>
                <a:gd name="connsiteY54" fmla="*/ 72074 h 235238"/>
                <a:gd name="connsiteX55" fmla="*/ 121278 w 117619"/>
                <a:gd name="connsiteY55" fmla="*/ 97363 h 235238"/>
                <a:gd name="connsiteX56" fmla="*/ 117423 w 117619"/>
                <a:gd name="connsiteY56" fmla="*/ 101937 h 235238"/>
                <a:gd name="connsiteX57" fmla="*/ 117097 w 117619"/>
                <a:gd name="connsiteY57" fmla="*/ 101937 h 235238"/>
                <a:gd name="connsiteX58" fmla="*/ 110301 w 117619"/>
                <a:gd name="connsiteY58" fmla="*/ 64952 h 235238"/>
                <a:gd name="connsiteX59" fmla="*/ 106249 w 117619"/>
                <a:gd name="connsiteY59" fmla="*/ 61946 h 235238"/>
                <a:gd name="connsiteX60" fmla="*/ 106641 w 117619"/>
                <a:gd name="connsiteY60" fmla="*/ 58744 h 235238"/>
                <a:gd name="connsiteX61" fmla="*/ 109124 w 117619"/>
                <a:gd name="connsiteY61" fmla="*/ 56784 h 235238"/>
                <a:gd name="connsiteX62" fmla="*/ 114286 w 117619"/>
                <a:gd name="connsiteY62" fmla="*/ 59594 h 235238"/>
                <a:gd name="connsiteX63" fmla="*/ 114352 w 117619"/>
                <a:gd name="connsiteY63" fmla="*/ 59724 h 235238"/>
                <a:gd name="connsiteX64" fmla="*/ 113960 w 117619"/>
                <a:gd name="connsiteY64" fmla="*/ 62796 h 235238"/>
                <a:gd name="connsiteX65" fmla="*/ 111411 w 117619"/>
                <a:gd name="connsiteY65" fmla="*/ 64821 h 235238"/>
                <a:gd name="connsiteX66" fmla="*/ 110301 w 117619"/>
                <a:gd name="connsiteY66" fmla="*/ 64952 h 2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17619" h="235238">
                  <a:moveTo>
                    <a:pt x="61097" y="235826"/>
                  </a:moveTo>
                  <a:lnTo>
                    <a:pt x="61097" y="235826"/>
                  </a:lnTo>
                  <a:cubicBezTo>
                    <a:pt x="40448" y="235630"/>
                    <a:pt x="22086" y="217007"/>
                    <a:pt x="10586" y="184727"/>
                  </a:cubicBezTo>
                  <a:cubicBezTo>
                    <a:pt x="9867" y="182571"/>
                    <a:pt x="10978" y="180153"/>
                    <a:pt x="13200" y="179435"/>
                  </a:cubicBezTo>
                  <a:cubicBezTo>
                    <a:pt x="15291" y="178650"/>
                    <a:pt x="17774" y="179827"/>
                    <a:pt x="18492" y="181983"/>
                  </a:cubicBezTo>
                  <a:cubicBezTo>
                    <a:pt x="28359" y="210015"/>
                    <a:pt x="44499" y="227462"/>
                    <a:pt x="60770" y="227462"/>
                  </a:cubicBezTo>
                  <a:lnTo>
                    <a:pt x="61293" y="227462"/>
                  </a:lnTo>
                  <a:cubicBezTo>
                    <a:pt x="74492" y="227462"/>
                    <a:pt x="87757" y="216158"/>
                    <a:pt x="97558" y="196489"/>
                  </a:cubicBezTo>
                  <a:cubicBezTo>
                    <a:pt x="108079" y="175579"/>
                    <a:pt x="113829" y="147677"/>
                    <a:pt x="113764" y="117946"/>
                  </a:cubicBezTo>
                  <a:cubicBezTo>
                    <a:pt x="113764" y="115332"/>
                    <a:pt x="113764" y="112849"/>
                    <a:pt x="113699" y="110431"/>
                  </a:cubicBezTo>
                  <a:cubicBezTo>
                    <a:pt x="113633" y="109320"/>
                    <a:pt x="114025" y="108210"/>
                    <a:pt x="114809" y="107425"/>
                  </a:cubicBezTo>
                  <a:cubicBezTo>
                    <a:pt x="115593" y="106576"/>
                    <a:pt x="116574" y="106119"/>
                    <a:pt x="117684" y="106119"/>
                  </a:cubicBezTo>
                  <a:lnTo>
                    <a:pt x="117881" y="106119"/>
                  </a:lnTo>
                  <a:cubicBezTo>
                    <a:pt x="120102" y="106119"/>
                    <a:pt x="121932" y="107883"/>
                    <a:pt x="122062" y="110105"/>
                  </a:cubicBezTo>
                  <a:cubicBezTo>
                    <a:pt x="122128" y="112653"/>
                    <a:pt x="122128" y="115267"/>
                    <a:pt x="122128" y="117946"/>
                  </a:cubicBezTo>
                  <a:cubicBezTo>
                    <a:pt x="121997" y="149311"/>
                    <a:pt x="115920" y="178585"/>
                    <a:pt x="105073" y="200279"/>
                  </a:cubicBezTo>
                  <a:cubicBezTo>
                    <a:pt x="93899" y="222757"/>
                    <a:pt x="78282" y="235369"/>
                    <a:pt x="61097" y="235826"/>
                  </a:cubicBezTo>
                  <a:lnTo>
                    <a:pt x="61097" y="235826"/>
                  </a:lnTo>
                  <a:close/>
                  <a:moveTo>
                    <a:pt x="10847" y="175514"/>
                  </a:moveTo>
                  <a:cubicBezTo>
                    <a:pt x="8952" y="175514"/>
                    <a:pt x="7318" y="174272"/>
                    <a:pt x="6796" y="172443"/>
                  </a:cubicBezTo>
                  <a:cubicBezTo>
                    <a:pt x="6208" y="170221"/>
                    <a:pt x="7580" y="167934"/>
                    <a:pt x="9802" y="167346"/>
                  </a:cubicBezTo>
                  <a:cubicBezTo>
                    <a:pt x="11958" y="166758"/>
                    <a:pt x="14310" y="168065"/>
                    <a:pt x="14899" y="170286"/>
                  </a:cubicBezTo>
                  <a:cubicBezTo>
                    <a:pt x="15486" y="172508"/>
                    <a:pt x="14180" y="174795"/>
                    <a:pt x="11958" y="175383"/>
                  </a:cubicBezTo>
                  <a:cubicBezTo>
                    <a:pt x="11631" y="175514"/>
                    <a:pt x="11239" y="175514"/>
                    <a:pt x="10847" y="175514"/>
                  </a:cubicBezTo>
                  <a:close/>
                  <a:moveTo>
                    <a:pt x="8038" y="163295"/>
                  </a:moveTo>
                  <a:cubicBezTo>
                    <a:pt x="6077" y="163295"/>
                    <a:pt x="4313" y="161922"/>
                    <a:pt x="3921" y="159897"/>
                  </a:cubicBezTo>
                  <a:cubicBezTo>
                    <a:pt x="2353" y="151794"/>
                    <a:pt x="1242" y="143299"/>
                    <a:pt x="588" y="134543"/>
                  </a:cubicBezTo>
                  <a:cubicBezTo>
                    <a:pt x="523" y="133432"/>
                    <a:pt x="915" y="132387"/>
                    <a:pt x="1634" y="131537"/>
                  </a:cubicBezTo>
                  <a:cubicBezTo>
                    <a:pt x="2353" y="130688"/>
                    <a:pt x="3398" y="130165"/>
                    <a:pt x="4509" y="130100"/>
                  </a:cubicBezTo>
                  <a:cubicBezTo>
                    <a:pt x="6731" y="129904"/>
                    <a:pt x="8756" y="131668"/>
                    <a:pt x="8952" y="133955"/>
                  </a:cubicBezTo>
                  <a:cubicBezTo>
                    <a:pt x="9540" y="142188"/>
                    <a:pt x="10651" y="150422"/>
                    <a:pt x="12154" y="158328"/>
                  </a:cubicBezTo>
                  <a:cubicBezTo>
                    <a:pt x="12611" y="160615"/>
                    <a:pt x="11109" y="162837"/>
                    <a:pt x="8887" y="163229"/>
                  </a:cubicBezTo>
                  <a:cubicBezTo>
                    <a:pt x="8625" y="163295"/>
                    <a:pt x="8364" y="163295"/>
                    <a:pt x="8038" y="163295"/>
                  </a:cubicBezTo>
                  <a:close/>
                  <a:moveTo>
                    <a:pt x="4313" y="125918"/>
                  </a:moveTo>
                  <a:lnTo>
                    <a:pt x="4313" y="125918"/>
                  </a:lnTo>
                  <a:cubicBezTo>
                    <a:pt x="1960" y="125918"/>
                    <a:pt x="65" y="124088"/>
                    <a:pt x="65" y="121801"/>
                  </a:cubicBezTo>
                  <a:cubicBezTo>
                    <a:pt x="65" y="120494"/>
                    <a:pt x="0" y="119187"/>
                    <a:pt x="0" y="117946"/>
                  </a:cubicBezTo>
                  <a:cubicBezTo>
                    <a:pt x="196" y="86515"/>
                    <a:pt x="6273" y="57241"/>
                    <a:pt x="17120" y="35547"/>
                  </a:cubicBezTo>
                  <a:cubicBezTo>
                    <a:pt x="28294" y="13069"/>
                    <a:pt x="43911" y="457"/>
                    <a:pt x="61097" y="0"/>
                  </a:cubicBezTo>
                  <a:cubicBezTo>
                    <a:pt x="81092" y="196"/>
                    <a:pt x="98539" y="16989"/>
                    <a:pt x="110235" y="47374"/>
                  </a:cubicBezTo>
                  <a:cubicBezTo>
                    <a:pt x="111019" y="49531"/>
                    <a:pt x="109974" y="51949"/>
                    <a:pt x="107817" y="52798"/>
                  </a:cubicBezTo>
                  <a:cubicBezTo>
                    <a:pt x="105661" y="53582"/>
                    <a:pt x="103178" y="52471"/>
                    <a:pt x="102394" y="50380"/>
                  </a:cubicBezTo>
                  <a:cubicBezTo>
                    <a:pt x="92396" y="24047"/>
                    <a:pt x="77106" y="8364"/>
                    <a:pt x="61423" y="8364"/>
                  </a:cubicBezTo>
                  <a:lnTo>
                    <a:pt x="60901" y="8364"/>
                  </a:lnTo>
                  <a:cubicBezTo>
                    <a:pt x="47701" y="8364"/>
                    <a:pt x="34436" y="19669"/>
                    <a:pt x="24635" y="39337"/>
                  </a:cubicBezTo>
                  <a:cubicBezTo>
                    <a:pt x="14115" y="60247"/>
                    <a:pt x="8364" y="88149"/>
                    <a:pt x="8364" y="117946"/>
                  </a:cubicBezTo>
                  <a:cubicBezTo>
                    <a:pt x="8364" y="119122"/>
                    <a:pt x="8364" y="120429"/>
                    <a:pt x="8430" y="121670"/>
                  </a:cubicBezTo>
                  <a:cubicBezTo>
                    <a:pt x="8430" y="123957"/>
                    <a:pt x="6600" y="125852"/>
                    <a:pt x="4313" y="125918"/>
                  </a:cubicBezTo>
                  <a:lnTo>
                    <a:pt x="4313" y="125918"/>
                  </a:lnTo>
                  <a:close/>
                  <a:moveTo>
                    <a:pt x="117097" y="101937"/>
                  </a:moveTo>
                  <a:cubicBezTo>
                    <a:pt x="114940" y="101937"/>
                    <a:pt x="113110" y="100238"/>
                    <a:pt x="112914" y="98147"/>
                  </a:cubicBezTo>
                  <a:cubicBezTo>
                    <a:pt x="112196" y="89783"/>
                    <a:pt x="110954" y="81615"/>
                    <a:pt x="109255" y="73839"/>
                  </a:cubicBezTo>
                  <a:cubicBezTo>
                    <a:pt x="109059" y="72728"/>
                    <a:pt x="109255" y="71617"/>
                    <a:pt x="109843" y="70702"/>
                  </a:cubicBezTo>
                  <a:cubicBezTo>
                    <a:pt x="110431" y="69722"/>
                    <a:pt x="111346" y="69069"/>
                    <a:pt x="112457" y="68873"/>
                  </a:cubicBezTo>
                  <a:cubicBezTo>
                    <a:pt x="114679" y="68415"/>
                    <a:pt x="116966" y="69853"/>
                    <a:pt x="117423" y="72074"/>
                  </a:cubicBezTo>
                  <a:cubicBezTo>
                    <a:pt x="119187" y="80112"/>
                    <a:pt x="120494" y="88606"/>
                    <a:pt x="121278" y="97363"/>
                  </a:cubicBezTo>
                  <a:cubicBezTo>
                    <a:pt x="121475" y="99715"/>
                    <a:pt x="119710" y="101741"/>
                    <a:pt x="117423" y="101937"/>
                  </a:cubicBezTo>
                  <a:cubicBezTo>
                    <a:pt x="117358" y="101937"/>
                    <a:pt x="117227" y="101937"/>
                    <a:pt x="117097" y="101937"/>
                  </a:cubicBezTo>
                  <a:close/>
                  <a:moveTo>
                    <a:pt x="110301" y="64952"/>
                  </a:moveTo>
                  <a:cubicBezTo>
                    <a:pt x="108406" y="64952"/>
                    <a:pt x="106772" y="63710"/>
                    <a:pt x="106249" y="61946"/>
                  </a:cubicBezTo>
                  <a:cubicBezTo>
                    <a:pt x="105988" y="60901"/>
                    <a:pt x="106053" y="59724"/>
                    <a:pt x="106641" y="58744"/>
                  </a:cubicBezTo>
                  <a:cubicBezTo>
                    <a:pt x="107164" y="57764"/>
                    <a:pt x="108079" y="57045"/>
                    <a:pt x="109124" y="56784"/>
                  </a:cubicBezTo>
                  <a:cubicBezTo>
                    <a:pt x="111281" y="56130"/>
                    <a:pt x="113633" y="57437"/>
                    <a:pt x="114286" y="59594"/>
                  </a:cubicBezTo>
                  <a:lnTo>
                    <a:pt x="114352" y="59724"/>
                  </a:lnTo>
                  <a:cubicBezTo>
                    <a:pt x="114614" y="60705"/>
                    <a:pt x="114483" y="61815"/>
                    <a:pt x="113960" y="62796"/>
                  </a:cubicBezTo>
                  <a:cubicBezTo>
                    <a:pt x="113437" y="63776"/>
                    <a:pt x="112522" y="64494"/>
                    <a:pt x="111411" y="64821"/>
                  </a:cubicBezTo>
                  <a:cubicBezTo>
                    <a:pt x="111085" y="64887"/>
                    <a:pt x="110693" y="64952"/>
                    <a:pt x="110301" y="6495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BDBAEDA2-0CB0-4A1B-AC9A-B3725DE45D88}"/>
                </a:ext>
              </a:extLst>
            </p:cNvPr>
            <p:cNvSpPr/>
            <p:nvPr/>
          </p:nvSpPr>
          <p:spPr>
            <a:xfrm>
              <a:off x="5583900" y="3664543"/>
              <a:ext cx="6534" cy="228704"/>
            </a:xfrm>
            <a:custGeom>
              <a:avLst/>
              <a:gdLst>
                <a:gd name="connsiteX0" fmla="*/ 4182 w 6534"/>
                <a:gd name="connsiteY0" fmla="*/ 230011 h 228703"/>
                <a:gd name="connsiteX1" fmla="*/ 0 w 6534"/>
                <a:gd name="connsiteY1" fmla="*/ 225829 h 228703"/>
                <a:gd name="connsiteX2" fmla="*/ 4182 w 6534"/>
                <a:gd name="connsiteY2" fmla="*/ 221647 h 228703"/>
                <a:gd name="connsiteX3" fmla="*/ 8364 w 6534"/>
                <a:gd name="connsiteY3" fmla="*/ 225829 h 228703"/>
                <a:gd name="connsiteX4" fmla="*/ 4182 w 6534"/>
                <a:gd name="connsiteY4" fmla="*/ 230011 h 228703"/>
                <a:gd name="connsiteX5" fmla="*/ 4182 w 6534"/>
                <a:gd name="connsiteY5" fmla="*/ 217465 h 228703"/>
                <a:gd name="connsiteX6" fmla="*/ 0 w 6534"/>
                <a:gd name="connsiteY6" fmla="*/ 213283 h 228703"/>
                <a:gd name="connsiteX7" fmla="*/ 0 w 6534"/>
                <a:gd name="connsiteY7" fmla="*/ 4182 h 228703"/>
                <a:gd name="connsiteX8" fmla="*/ 4182 w 6534"/>
                <a:gd name="connsiteY8" fmla="*/ 0 h 228703"/>
                <a:gd name="connsiteX9" fmla="*/ 8364 w 6534"/>
                <a:gd name="connsiteY9" fmla="*/ 4182 h 228703"/>
                <a:gd name="connsiteX10" fmla="*/ 8364 w 6534"/>
                <a:gd name="connsiteY10" fmla="*/ 213283 h 228703"/>
                <a:gd name="connsiteX11" fmla="*/ 4182 w 6534"/>
                <a:gd name="connsiteY11" fmla="*/ 217465 h 228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4" h="228703">
                  <a:moveTo>
                    <a:pt x="4182" y="230011"/>
                  </a:moveTo>
                  <a:cubicBezTo>
                    <a:pt x="1895" y="230011"/>
                    <a:pt x="0" y="228116"/>
                    <a:pt x="0" y="225829"/>
                  </a:cubicBezTo>
                  <a:cubicBezTo>
                    <a:pt x="0" y="223476"/>
                    <a:pt x="1895" y="221647"/>
                    <a:pt x="4182" y="221647"/>
                  </a:cubicBezTo>
                  <a:cubicBezTo>
                    <a:pt x="6469" y="221647"/>
                    <a:pt x="8364" y="223476"/>
                    <a:pt x="8364" y="225829"/>
                  </a:cubicBezTo>
                  <a:cubicBezTo>
                    <a:pt x="8364" y="228116"/>
                    <a:pt x="6469" y="230011"/>
                    <a:pt x="4182" y="230011"/>
                  </a:cubicBezTo>
                  <a:close/>
                  <a:moveTo>
                    <a:pt x="4182" y="217465"/>
                  </a:moveTo>
                  <a:cubicBezTo>
                    <a:pt x="1895" y="217465"/>
                    <a:pt x="0" y="215570"/>
                    <a:pt x="0" y="213283"/>
                  </a:cubicBezTo>
                  <a:lnTo>
                    <a:pt x="0" y="4182"/>
                  </a:lnTo>
                  <a:cubicBezTo>
                    <a:pt x="0" y="1830"/>
                    <a:pt x="1895" y="0"/>
                    <a:pt x="4182" y="0"/>
                  </a:cubicBezTo>
                  <a:cubicBezTo>
                    <a:pt x="6469" y="0"/>
                    <a:pt x="8364" y="1830"/>
                    <a:pt x="8364" y="4182"/>
                  </a:cubicBezTo>
                  <a:lnTo>
                    <a:pt x="8364" y="213283"/>
                  </a:lnTo>
                  <a:cubicBezTo>
                    <a:pt x="8364" y="215570"/>
                    <a:pt x="6469" y="217465"/>
                    <a:pt x="4182" y="2174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E61E92F-511C-4F41-A107-57A32F6DE16A}"/>
                </a:ext>
              </a:extLst>
            </p:cNvPr>
            <p:cNvSpPr/>
            <p:nvPr/>
          </p:nvSpPr>
          <p:spPr>
            <a:xfrm>
              <a:off x="5476017" y="3778307"/>
              <a:ext cx="228704" cy="6534"/>
            </a:xfrm>
            <a:custGeom>
              <a:avLst/>
              <a:gdLst>
                <a:gd name="connsiteX0" fmla="*/ 225829 w 228703"/>
                <a:gd name="connsiteY0" fmla="*/ 8299 h 6534"/>
                <a:gd name="connsiteX1" fmla="*/ 16728 w 228703"/>
                <a:gd name="connsiteY1" fmla="*/ 8299 h 6534"/>
                <a:gd name="connsiteX2" fmla="*/ 12546 w 228703"/>
                <a:gd name="connsiteY2" fmla="*/ 4182 h 6534"/>
                <a:gd name="connsiteX3" fmla="*/ 16728 w 228703"/>
                <a:gd name="connsiteY3" fmla="*/ 0 h 6534"/>
                <a:gd name="connsiteX4" fmla="*/ 225829 w 228703"/>
                <a:gd name="connsiteY4" fmla="*/ 0 h 6534"/>
                <a:gd name="connsiteX5" fmla="*/ 230011 w 228703"/>
                <a:gd name="connsiteY5" fmla="*/ 4182 h 6534"/>
                <a:gd name="connsiteX6" fmla="*/ 225829 w 228703"/>
                <a:gd name="connsiteY6" fmla="*/ 8299 h 6534"/>
                <a:gd name="connsiteX7" fmla="*/ 4182 w 228703"/>
                <a:gd name="connsiteY7" fmla="*/ 8299 h 6534"/>
                <a:gd name="connsiteX8" fmla="*/ 0 w 228703"/>
                <a:gd name="connsiteY8" fmla="*/ 4182 h 6534"/>
                <a:gd name="connsiteX9" fmla="*/ 4182 w 228703"/>
                <a:gd name="connsiteY9" fmla="*/ 0 h 6534"/>
                <a:gd name="connsiteX10" fmla="*/ 8364 w 228703"/>
                <a:gd name="connsiteY10" fmla="*/ 4182 h 6534"/>
                <a:gd name="connsiteX11" fmla="*/ 4182 w 228703"/>
                <a:gd name="connsiteY11" fmla="*/ 8299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703" h="6534">
                  <a:moveTo>
                    <a:pt x="225829" y="8299"/>
                  </a:moveTo>
                  <a:lnTo>
                    <a:pt x="16728" y="8299"/>
                  </a:lnTo>
                  <a:cubicBezTo>
                    <a:pt x="14441" y="8299"/>
                    <a:pt x="12546" y="6469"/>
                    <a:pt x="12546" y="4182"/>
                  </a:cubicBezTo>
                  <a:cubicBezTo>
                    <a:pt x="12546" y="1830"/>
                    <a:pt x="14441" y="0"/>
                    <a:pt x="16728" y="0"/>
                  </a:cubicBezTo>
                  <a:lnTo>
                    <a:pt x="225829" y="0"/>
                  </a:lnTo>
                  <a:cubicBezTo>
                    <a:pt x="228116" y="0"/>
                    <a:pt x="230011" y="1830"/>
                    <a:pt x="230011" y="4182"/>
                  </a:cubicBezTo>
                  <a:cubicBezTo>
                    <a:pt x="230011" y="6469"/>
                    <a:pt x="228116" y="8299"/>
                    <a:pt x="225829" y="8299"/>
                  </a:cubicBezTo>
                  <a:close/>
                  <a:moveTo>
                    <a:pt x="4182" y="8299"/>
                  </a:moveTo>
                  <a:cubicBezTo>
                    <a:pt x="1830" y="8299"/>
                    <a:pt x="0" y="6469"/>
                    <a:pt x="0" y="4182"/>
                  </a:cubicBezTo>
                  <a:cubicBezTo>
                    <a:pt x="0" y="1830"/>
                    <a:pt x="1830" y="0"/>
                    <a:pt x="4182" y="0"/>
                  </a:cubicBezTo>
                  <a:cubicBezTo>
                    <a:pt x="6469" y="0"/>
                    <a:pt x="8364" y="1830"/>
                    <a:pt x="8364" y="4182"/>
                  </a:cubicBezTo>
                  <a:cubicBezTo>
                    <a:pt x="8364" y="6469"/>
                    <a:pt x="6469" y="8299"/>
                    <a:pt x="4182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163DE080-3F47-4121-974B-E12B65400213}"/>
                </a:ext>
              </a:extLst>
            </p:cNvPr>
            <p:cNvSpPr/>
            <p:nvPr/>
          </p:nvSpPr>
          <p:spPr>
            <a:xfrm>
              <a:off x="5410216" y="3652389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BFEF685D-20D8-40AC-9A50-1A55385869FA}"/>
                </a:ext>
              </a:extLst>
            </p:cNvPr>
            <p:cNvSpPr/>
            <p:nvPr/>
          </p:nvSpPr>
          <p:spPr>
            <a:xfrm>
              <a:off x="5417600" y="3645071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2BD27C9C-CF20-4A67-9E82-53570645F6F2}"/>
                </a:ext>
              </a:extLst>
            </p:cNvPr>
            <p:cNvSpPr/>
            <p:nvPr/>
          </p:nvSpPr>
          <p:spPr>
            <a:xfrm>
              <a:off x="5478106" y="3609810"/>
              <a:ext cx="39206" cy="39206"/>
            </a:xfrm>
            <a:custGeom>
              <a:avLst/>
              <a:gdLst>
                <a:gd name="connsiteX0" fmla="*/ 20258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3 w 39206"/>
                <a:gd name="connsiteY8" fmla="*/ 40227 h 39206"/>
                <a:gd name="connsiteX9" fmla="*/ 20258 w 39206"/>
                <a:gd name="connsiteY9" fmla="*/ 40554 h 39206"/>
                <a:gd name="connsiteX10" fmla="*/ 20389 w 39206"/>
                <a:gd name="connsiteY10" fmla="*/ 8405 h 39206"/>
                <a:gd name="connsiteX11" fmla="*/ 18298 w 39206"/>
                <a:gd name="connsiteY11" fmla="*/ 8601 h 39206"/>
                <a:gd name="connsiteX12" fmla="*/ 10653 w 39206"/>
                <a:gd name="connsiteY12" fmla="*/ 13502 h 39206"/>
                <a:gd name="connsiteX13" fmla="*/ 8693 w 39206"/>
                <a:gd name="connsiteY13" fmla="*/ 22389 h 39206"/>
                <a:gd name="connsiteX14" fmla="*/ 13594 w 39206"/>
                <a:gd name="connsiteY14" fmla="*/ 30034 h 39206"/>
                <a:gd name="connsiteX15" fmla="*/ 22480 w 39206"/>
                <a:gd name="connsiteY15" fmla="*/ 31994 h 39206"/>
                <a:gd name="connsiteX16" fmla="*/ 30125 w 39206"/>
                <a:gd name="connsiteY16" fmla="*/ 27093 h 39206"/>
                <a:gd name="connsiteX17" fmla="*/ 32086 w 39206"/>
                <a:gd name="connsiteY17" fmla="*/ 18206 h 39206"/>
                <a:gd name="connsiteX18" fmla="*/ 27185 w 39206"/>
                <a:gd name="connsiteY18" fmla="*/ 10561 h 39206"/>
                <a:gd name="connsiteX19" fmla="*/ 20389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8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84"/>
                    <a:pt x="329" y="23826"/>
                  </a:cubicBezTo>
                  <a:cubicBezTo>
                    <a:pt x="-651" y="18468"/>
                    <a:pt x="590" y="13110"/>
                    <a:pt x="3661" y="8666"/>
                  </a:cubicBezTo>
                  <a:cubicBezTo>
                    <a:pt x="6732" y="4223"/>
                    <a:pt x="11437" y="1282"/>
                    <a:pt x="16730" y="302"/>
                  </a:cubicBezTo>
                  <a:cubicBezTo>
                    <a:pt x="22023" y="-613"/>
                    <a:pt x="27446" y="564"/>
                    <a:pt x="31890" y="3635"/>
                  </a:cubicBezTo>
                  <a:cubicBezTo>
                    <a:pt x="36333" y="6706"/>
                    <a:pt x="39274" y="11345"/>
                    <a:pt x="40254" y="16704"/>
                  </a:cubicBezTo>
                  <a:cubicBezTo>
                    <a:pt x="41168" y="21997"/>
                    <a:pt x="39992" y="27420"/>
                    <a:pt x="36921" y="31863"/>
                  </a:cubicBezTo>
                  <a:cubicBezTo>
                    <a:pt x="33850" y="36307"/>
                    <a:pt x="29210" y="39247"/>
                    <a:pt x="23853" y="40227"/>
                  </a:cubicBezTo>
                  <a:cubicBezTo>
                    <a:pt x="22676" y="40423"/>
                    <a:pt x="21500" y="40554"/>
                    <a:pt x="20258" y="40554"/>
                  </a:cubicBezTo>
                  <a:close/>
                  <a:moveTo>
                    <a:pt x="20389" y="8405"/>
                  </a:moveTo>
                  <a:cubicBezTo>
                    <a:pt x="19670" y="8405"/>
                    <a:pt x="19017" y="8470"/>
                    <a:pt x="18298" y="8601"/>
                  </a:cubicBezTo>
                  <a:cubicBezTo>
                    <a:pt x="15162" y="9124"/>
                    <a:pt x="12417" y="10888"/>
                    <a:pt x="10653" y="13502"/>
                  </a:cubicBezTo>
                  <a:cubicBezTo>
                    <a:pt x="8823" y="16115"/>
                    <a:pt x="8104" y="19252"/>
                    <a:pt x="8693" y="22389"/>
                  </a:cubicBezTo>
                  <a:cubicBezTo>
                    <a:pt x="9215" y="25525"/>
                    <a:pt x="10980" y="28269"/>
                    <a:pt x="13594" y="30034"/>
                  </a:cubicBezTo>
                  <a:cubicBezTo>
                    <a:pt x="16207" y="31863"/>
                    <a:pt x="19344" y="32517"/>
                    <a:pt x="22480" y="31994"/>
                  </a:cubicBezTo>
                  <a:cubicBezTo>
                    <a:pt x="25617" y="31471"/>
                    <a:pt x="28361" y="29707"/>
                    <a:pt x="30125" y="27093"/>
                  </a:cubicBezTo>
                  <a:cubicBezTo>
                    <a:pt x="31890" y="24479"/>
                    <a:pt x="32608" y="21343"/>
                    <a:pt x="32086" y="18206"/>
                  </a:cubicBezTo>
                  <a:cubicBezTo>
                    <a:pt x="31563" y="15070"/>
                    <a:pt x="29799" y="12326"/>
                    <a:pt x="27185" y="10561"/>
                  </a:cubicBezTo>
                  <a:cubicBezTo>
                    <a:pt x="25159" y="9124"/>
                    <a:pt x="22741" y="8405"/>
                    <a:pt x="20389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9CF81CA7-FB7D-4756-BF93-E29DC18B9263}"/>
                </a:ext>
              </a:extLst>
            </p:cNvPr>
            <p:cNvSpPr/>
            <p:nvPr/>
          </p:nvSpPr>
          <p:spPr>
            <a:xfrm>
              <a:off x="5409644" y="3736438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646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7F14749E-BC51-4079-BB99-F75EBA08EB05}"/>
                </a:ext>
              </a:extLst>
            </p:cNvPr>
            <p:cNvSpPr/>
            <p:nvPr/>
          </p:nvSpPr>
          <p:spPr>
            <a:xfrm>
              <a:off x="5409644" y="3736438"/>
              <a:ext cx="13069" cy="13069"/>
            </a:xfrm>
            <a:custGeom>
              <a:avLst/>
              <a:gdLst>
                <a:gd name="connsiteX0" fmla="*/ 4165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6" y="18345"/>
                    <a:pt x="5211" y="18737"/>
                    <a:pt x="416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CF35B372-E117-4AD7-9B13-72484939787D}"/>
                </a:ext>
              </a:extLst>
            </p:cNvPr>
            <p:cNvSpPr/>
            <p:nvPr/>
          </p:nvSpPr>
          <p:spPr>
            <a:xfrm>
              <a:off x="5606901" y="3618672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447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9B36A93D-F49A-4B76-8423-7293D251EB26}"/>
                </a:ext>
              </a:extLst>
            </p:cNvPr>
            <p:cNvSpPr/>
            <p:nvPr/>
          </p:nvSpPr>
          <p:spPr>
            <a:xfrm>
              <a:off x="5677211" y="3670490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710534B6-A110-4D43-AD24-0027A2D76FC9}"/>
                </a:ext>
              </a:extLst>
            </p:cNvPr>
            <p:cNvSpPr/>
            <p:nvPr/>
          </p:nvSpPr>
          <p:spPr>
            <a:xfrm>
              <a:off x="5688058" y="3659708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299" y="28098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1" name="Group 1760">
            <a:extLst>
              <a:ext uri="{FF2B5EF4-FFF2-40B4-BE49-F238E27FC236}">
                <a16:creationId xmlns:a16="http://schemas.microsoft.com/office/drawing/2014/main" id="{7D946B3D-968D-48A5-9AE3-80C3C8F82D44}"/>
              </a:ext>
            </a:extLst>
          </p:cNvPr>
          <p:cNvGrpSpPr/>
          <p:nvPr/>
        </p:nvGrpSpPr>
        <p:grpSpPr>
          <a:xfrm>
            <a:off x="6369611" y="3572827"/>
            <a:ext cx="510890" cy="517912"/>
            <a:chOff x="6419388" y="3590555"/>
            <a:chExt cx="422223" cy="428026"/>
          </a:xfrm>
          <a:solidFill>
            <a:srgbClr val="FFFFFF"/>
          </a:solidFill>
        </p:grpSpPr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7E2F24A3-0AE9-412D-A142-A7EE0F8AA6A1}"/>
                </a:ext>
              </a:extLst>
            </p:cNvPr>
            <p:cNvSpPr/>
            <p:nvPr/>
          </p:nvSpPr>
          <p:spPr>
            <a:xfrm>
              <a:off x="6555859" y="3732943"/>
              <a:ext cx="202566" cy="202566"/>
            </a:xfrm>
            <a:custGeom>
              <a:avLst/>
              <a:gdLst>
                <a:gd name="connsiteX0" fmla="*/ 99877 w 202566"/>
                <a:gd name="connsiteY0" fmla="*/ 208463 h 202566"/>
                <a:gd name="connsiteX1" fmla="*/ 99877 w 202566"/>
                <a:gd name="connsiteY1" fmla="*/ 208463 h 202566"/>
                <a:gd name="connsiteX2" fmla="*/ 95957 w 202566"/>
                <a:gd name="connsiteY2" fmla="*/ 206111 h 202566"/>
                <a:gd name="connsiteX3" fmla="*/ 41917 w 202566"/>
                <a:gd name="connsiteY3" fmla="*/ 92935 h 202566"/>
                <a:gd name="connsiteX4" fmla="*/ 41722 w 202566"/>
                <a:gd name="connsiteY4" fmla="*/ 89733 h 202566"/>
                <a:gd name="connsiteX5" fmla="*/ 43878 w 202566"/>
                <a:gd name="connsiteY5" fmla="*/ 87315 h 202566"/>
                <a:gd name="connsiteX6" fmla="*/ 49498 w 202566"/>
                <a:gd name="connsiteY6" fmla="*/ 89276 h 202566"/>
                <a:gd name="connsiteX7" fmla="*/ 99485 w 202566"/>
                <a:gd name="connsiteY7" fmla="*/ 194022 h 202566"/>
                <a:gd name="connsiteX8" fmla="*/ 99616 w 202566"/>
                <a:gd name="connsiteY8" fmla="*/ 193695 h 202566"/>
                <a:gd name="connsiteX9" fmla="*/ 99682 w 202566"/>
                <a:gd name="connsiteY9" fmla="*/ 193565 h 202566"/>
                <a:gd name="connsiteX10" fmla="*/ 105105 w 202566"/>
                <a:gd name="connsiteY10" fmla="*/ 191408 h 202566"/>
                <a:gd name="connsiteX11" fmla="*/ 107392 w 202566"/>
                <a:gd name="connsiteY11" fmla="*/ 193695 h 202566"/>
                <a:gd name="connsiteX12" fmla="*/ 107392 w 202566"/>
                <a:gd name="connsiteY12" fmla="*/ 196897 h 202566"/>
                <a:gd name="connsiteX13" fmla="*/ 103602 w 202566"/>
                <a:gd name="connsiteY13" fmla="*/ 205915 h 202566"/>
                <a:gd name="connsiteX14" fmla="*/ 99877 w 202566"/>
                <a:gd name="connsiteY14" fmla="*/ 208463 h 202566"/>
                <a:gd name="connsiteX15" fmla="*/ 99877 w 202566"/>
                <a:gd name="connsiteY15" fmla="*/ 208463 h 202566"/>
                <a:gd name="connsiteX16" fmla="*/ 108307 w 202566"/>
                <a:gd name="connsiteY16" fmla="*/ 187880 h 202566"/>
                <a:gd name="connsiteX17" fmla="*/ 106739 w 202566"/>
                <a:gd name="connsiteY17" fmla="*/ 187553 h 202566"/>
                <a:gd name="connsiteX18" fmla="*/ 104452 w 202566"/>
                <a:gd name="connsiteY18" fmla="*/ 185266 h 202566"/>
                <a:gd name="connsiteX19" fmla="*/ 104452 w 202566"/>
                <a:gd name="connsiteY19" fmla="*/ 182064 h 202566"/>
                <a:gd name="connsiteX20" fmla="*/ 126538 w 202566"/>
                <a:gd name="connsiteY20" fmla="*/ 128809 h 202566"/>
                <a:gd name="connsiteX21" fmla="*/ 128825 w 202566"/>
                <a:gd name="connsiteY21" fmla="*/ 126522 h 202566"/>
                <a:gd name="connsiteX22" fmla="*/ 191359 w 202566"/>
                <a:gd name="connsiteY22" fmla="*/ 100580 h 202566"/>
                <a:gd name="connsiteX23" fmla="*/ 191424 w 202566"/>
                <a:gd name="connsiteY23" fmla="*/ 100580 h 202566"/>
                <a:gd name="connsiteX24" fmla="*/ 196848 w 202566"/>
                <a:gd name="connsiteY24" fmla="*/ 102867 h 202566"/>
                <a:gd name="connsiteX25" fmla="*/ 196848 w 202566"/>
                <a:gd name="connsiteY25" fmla="*/ 106069 h 202566"/>
                <a:gd name="connsiteX26" fmla="*/ 194626 w 202566"/>
                <a:gd name="connsiteY26" fmla="*/ 108291 h 202566"/>
                <a:gd name="connsiteX27" fmla="*/ 133595 w 202566"/>
                <a:gd name="connsiteY27" fmla="*/ 133579 h 202566"/>
                <a:gd name="connsiteX28" fmla="*/ 112162 w 202566"/>
                <a:gd name="connsiteY28" fmla="*/ 185266 h 202566"/>
                <a:gd name="connsiteX29" fmla="*/ 108307 w 202566"/>
                <a:gd name="connsiteY29" fmla="*/ 187880 h 202566"/>
                <a:gd name="connsiteX30" fmla="*/ 204036 w 202566"/>
                <a:gd name="connsiteY30" fmla="*/ 103782 h 202566"/>
                <a:gd name="connsiteX31" fmla="*/ 202272 w 202566"/>
                <a:gd name="connsiteY31" fmla="*/ 103390 h 202566"/>
                <a:gd name="connsiteX32" fmla="*/ 200115 w 202566"/>
                <a:gd name="connsiteY32" fmla="*/ 101038 h 202566"/>
                <a:gd name="connsiteX33" fmla="*/ 200311 w 202566"/>
                <a:gd name="connsiteY33" fmla="*/ 97836 h 202566"/>
                <a:gd name="connsiteX34" fmla="*/ 205865 w 202566"/>
                <a:gd name="connsiteY34" fmla="*/ 95876 h 202566"/>
                <a:gd name="connsiteX35" fmla="*/ 208022 w 202566"/>
                <a:gd name="connsiteY35" fmla="*/ 98228 h 202566"/>
                <a:gd name="connsiteX36" fmla="*/ 207826 w 202566"/>
                <a:gd name="connsiteY36" fmla="*/ 101430 h 202566"/>
                <a:gd name="connsiteX37" fmla="*/ 204036 w 202566"/>
                <a:gd name="connsiteY37" fmla="*/ 103782 h 202566"/>
                <a:gd name="connsiteX38" fmla="*/ 192731 w 202566"/>
                <a:gd name="connsiteY38" fmla="*/ 98424 h 202566"/>
                <a:gd name="connsiteX39" fmla="*/ 190902 w 202566"/>
                <a:gd name="connsiteY39" fmla="*/ 97967 h 202566"/>
                <a:gd name="connsiteX40" fmla="*/ 13036 w 202566"/>
                <a:gd name="connsiteY40" fmla="*/ 13019 h 202566"/>
                <a:gd name="connsiteX41" fmla="*/ 44008 w 202566"/>
                <a:gd name="connsiteY41" fmla="*/ 77906 h 202566"/>
                <a:gd name="connsiteX42" fmla="*/ 44074 w 202566"/>
                <a:gd name="connsiteY42" fmla="*/ 77971 h 202566"/>
                <a:gd name="connsiteX43" fmla="*/ 42114 w 202566"/>
                <a:gd name="connsiteY43" fmla="*/ 83591 h 202566"/>
                <a:gd name="connsiteX44" fmla="*/ 36494 w 202566"/>
                <a:gd name="connsiteY44" fmla="*/ 81565 h 202566"/>
                <a:gd name="connsiteX45" fmla="*/ 424 w 202566"/>
                <a:gd name="connsiteY45" fmla="*/ 5962 h 202566"/>
                <a:gd name="connsiteX46" fmla="*/ 1208 w 202566"/>
                <a:gd name="connsiteY46" fmla="*/ 1192 h 202566"/>
                <a:gd name="connsiteX47" fmla="*/ 5978 w 202566"/>
                <a:gd name="connsiteY47" fmla="*/ 408 h 202566"/>
                <a:gd name="connsiteX48" fmla="*/ 194561 w 202566"/>
                <a:gd name="connsiteY48" fmla="*/ 90452 h 202566"/>
                <a:gd name="connsiteX49" fmla="*/ 196521 w 202566"/>
                <a:gd name="connsiteY49" fmla="*/ 96006 h 202566"/>
                <a:gd name="connsiteX50" fmla="*/ 192731 w 202566"/>
                <a:gd name="connsiteY50" fmla="*/ 98424 h 202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2566" h="202566">
                  <a:moveTo>
                    <a:pt x="99877" y="208463"/>
                  </a:moveTo>
                  <a:lnTo>
                    <a:pt x="99877" y="208463"/>
                  </a:lnTo>
                  <a:cubicBezTo>
                    <a:pt x="98179" y="208463"/>
                    <a:pt x="96676" y="207548"/>
                    <a:pt x="95957" y="206111"/>
                  </a:cubicBezTo>
                  <a:lnTo>
                    <a:pt x="41917" y="92935"/>
                  </a:lnTo>
                  <a:cubicBezTo>
                    <a:pt x="41460" y="91889"/>
                    <a:pt x="41395" y="90779"/>
                    <a:pt x="41722" y="89733"/>
                  </a:cubicBezTo>
                  <a:cubicBezTo>
                    <a:pt x="42114" y="88622"/>
                    <a:pt x="42898" y="87773"/>
                    <a:pt x="43878" y="87315"/>
                  </a:cubicBezTo>
                  <a:cubicBezTo>
                    <a:pt x="45904" y="86335"/>
                    <a:pt x="48517" y="87315"/>
                    <a:pt x="49498" y="89276"/>
                  </a:cubicBezTo>
                  <a:lnTo>
                    <a:pt x="99485" y="194022"/>
                  </a:lnTo>
                  <a:lnTo>
                    <a:pt x="99616" y="193695"/>
                  </a:lnTo>
                  <a:cubicBezTo>
                    <a:pt x="99682" y="193630"/>
                    <a:pt x="99682" y="193630"/>
                    <a:pt x="99682" y="193565"/>
                  </a:cubicBezTo>
                  <a:cubicBezTo>
                    <a:pt x="100597" y="191539"/>
                    <a:pt x="103014" y="190559"/>
                    <a:pt x="105105" y="191408"/>
                  </a:cubicBezTo>
                  <a:cubicBezTo>
                    <a:pt x="106151" y="191800"/>
                    <a:pt x="106935" y="192650"/>
                    <a:pt x="107392" y="193695"/>
                  </a:cubicBezTo>
                  <a:cubicBezTo>
                    <a:pt x="107784" y="194675"/>
                    <a:pt x="107784" y="195852"/>
                    <a:pt x="107392" y="196897"/>
                  </a:cubicBezTo>
                  <a:lnTo>
                    <a:pt x="103602" y="205915"/>
                  </a:lnTo>
                  <a:cubicBezTo>
                    <a:pt x="103014" y="207418"/>
                    <a:pt x="101511" y="208463"/>
                    <a:pt x="99877" y="208463"/>
                  </a:cubicBezTo>
                  <a:lnTo>
                    <a:pt x="99877" y="208463"/>
                  </a:lnTo>
                  <a:close/>
                  <a:moveTo>
                    <a:pt x="108307" y="187880"/>
                  </a:moveTo>
                  <a:cubicBezTo>
                    <a:pt x="107784" y="187880"/>
                    <a:pt x="107196" y="187749"/>
                    <a:pt x="106739" y="187553"/>
                  </a:cubicBezTo>
                  <a:cubicBezTo>
                    <a:pt x="105693" y="187096"/>
                    <a:pt x="104844" y="186311"/>
                    <a:pt x="104452" y="185266"/>
                  </a:cubicBezTo>
                  <a:cubicBezTo>
                    <a:pt x="103994" y="184220"/>
                    <a:pt x="103994" y="183110"/>
                    <a:pt x="104452" y="182064"/>
                  </a:cubicBezTo>
                  <a:lnTo>
                    <a:pt x="126538" y="128809"/>
                  </a:lnTo>
                  <a:cubicBezTo>
                    <a:pt x="126930" y="127763"/>
                    <a:pt x="127779" y="126914"/>
                    <a:pt x="128825" y="126522"/>
                  </a:cubicBezTo>
                  <a:lnTo>
                    <a:pt x="191359" y="100580"/>
                  </a:lnTo>
                  <a:cubicBezTo>
                    <a:pt x="191424" y="100580"/>
                    <a:pt x="191424" y="100580"/>
                    <a:pt x="191424" y="100580"/>
                  </a:cubicBezTo>
                  <a:cubicBezTo>
                    <a:pt x="193515" y="99731"/>
                    <a:pt x="195998" y="100776"/>
                    <a:pt x="196848" y="102867"/>
                  </a:cubicBezTo>
                  <a:cubicBezTo>
                    <a:pt x="197305" y="103847"/>
                    <a:pt x="197305" y="105024"/>
                    <a:pt x="196848" y="106069"/>
                  </a:cubicBezTo>
                  <a:cubicBezTo>
                    <a:pt x="196456" y="107049"/>
                    <a:pt x="195606" y="107899"/>
                    <a:pt x="194626" y="108291"/>
                  </a:cubicBezTo>
                  <a:lnTo>
                    <a:pt x="133595" y="133579"/>
                  </a:lnTo>
                  <a:lnTo>
                    <a:pt x="112162" y="185266"/>
                  </a:lnTo>
                  <a:cubicBezTo>
                    <a:pt x="111509" y="186834"/>
                    <a:pt x="110006" y="187880"/>
                    <a:pt x="108307" y="187880"/>
                  </a:cubicBezTo>
                  <a:close/>
                  <a:moveTo>
                    <a:pt x="204036" y="103782"/>
                  </a:moveTo>
                  <a:cubicBezTo>
                    <a:pt x="203448" y="103782"/>
                    <a:pt x="202794" y="103651"/>
                    <a:pt x="202272" y="103390"/>
                  </a:cubicBezTo>
                  <a:cubicBezTo>
                    <a:pt x="201226" y="102933"/>
                    <a:pt x="200507" y="102083"/>
                    <a:pt x="200115" y="101038"/>
                  </a:cubicBezTo>
                  <a:cubicBezTo>
                    <a:pt x="199723" y="99992"/>
                    <a:pt x="199789" y="98816"/>
                    <a:pt x="200311" y="97836"/>
                  </a:cubicBezTo>
                  <a:cubicBezTo>
                    <a:pt x="201226" y="95810"/>
                    <a:pt x="203840" y="94895"/>
                    <a:pt x="205865" y="95876"/>
                  </a:cubicBezTo>
                  <a:cubicBezTo>
                    <a:pt x="206846" y="96333"/>
                    <a:pt x="207630" y="97182"/>
                    <a:pt x="208022" y="98228"/>
                  </a:cubicBezTo>
                  <a:cubicBezTo>
                    <a:pt x="208349" y="99273"/>
                    <a:pt x="208349" y="100449"/>
                    <a:pt x="207826" y="101430"/>
                  </a:cubicBezTo>
                  <a:cubicBezTo>
                    <a:pt x="207172" y="102867"/>
                    <a:pt x="205669" y="103782"/>
                    <a:pt x="204036" y="103782"/>
                  </a:cubicBezTo>
                  <a:close/>
                  <a:moveTo>
                    <a:pt x="192731" y="98424"/>
                  </a:moveTo>
                  <a:cubicBezTo>
                    <a:pt x="192078" y="98424"/>
                    <a:pt x="191490" y="98293"/>
                    <a:pt x="190902" y="97967"/>
                  </a:cubicBezTo>
                  <a:lnTo>
                    <a:pt x="13036" y="13019"/>
                  </a:lnTo>
                  <a:lnTo>
                    <a:pt x="44008" y="77906"/>
                  </a:lnTo>
                  <a:cubicBezTo>
                    <a:pt x="44074" y="77906"/>
                    <a:pt x="44074" y="77971"/>
                    <a:pt x="44074" y="77971"/>
                  </a:cubicBezTo>
                  <a:cubicBezTo>
                    <a:pt x="45054" y="80062"/>
                    <a:pt x="44139" y="82545"/>
                    <a:pt x="42114" y="83591"/>
                  </a:cubicBezTo>
                  <a:cubicBezTo>
                    <a:pt x="40023" y="84571"/>
                    <a:pt x="37474" y="83591"/>
                    <a:pt x="36494" y="81565"/>
                  </a:cubicBezTo>
                  <a:lnTo>
                    <a:pt x="424" y="5962"/>
                  </a:lnTo>
                  <a:cubicBezTo>
                    <a:pt x="-360" y="4394"/>
                    <a:pt x="-33" y="2434"/>
                    <a:pt x="1208" y="1192"/>
                  </a:cubicBezTo>
                  <a:cubicBezTo>
                    <a:pt x="2450" y="16"/>
                    <a:pt x="4410" y="-376"/>
                    <a:pt x="5978" y="408"/>
                  </a:cubicBezTo>
                  <a:lnTo>
                    <a:pt x="194561" y="90452"/>
                  </a:lnTo>
                  <a:cubicBezTo>
                    <a:pt x="196652" y="91432"/>
                    <a:pt x="197501" y="93915"/>
                    <a:pt x="196521" y="96006"/>
                  </a:cubicBezTo>
                  <a:cubicBezTo>
                    <a:pt x="195803" y="97444"/>
                    <a:pt x="194365" y="98424"/>
                    <a:pt x="192731" y="9842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50E1159F-B585-4D25-83C6-FD81C2CF5454}"/>
                </a:ext>
              </a:extLst>
            </p:cNvPr>
            <p:cNvSpPr/>
            <p:nvPr/>
          </p:nvSpPr>
          <p:spPr>
            <a:xfrm>
              <a:off x="6555891" y="3732959"/>
              <a:ext cx="130688" cy="130688"/>
            </a:xfrm>
            <a:custGeom>
              <a:avLst/>
              <a:gdLst>
                <a:gd name="connsiteX0" fmla="*/ 130361 w 130687"/>
                <a:gd name="connsiteY0" fmla="*/ 134543 h 130687"/>
                <a:gd name="connsiteX1" fmla="*/ 127421 w 130687"/>
                <a:gd name="connsiteY1" fmla="*/ 133302 h 130687"/>
                <a:gd name="connsiteX2" fmla="*/ 38683 w 130687"/>
                <a:gd name="connsiteY2" fmla="*/ 44630 h 130687"/>
                <a:gd name="connsiteX3" fmla="*/ 37442 w 130687"/>
                <a:gd name="connsiteY3" fmla="*/ 41624 h 130687"/>
                <a:gd name="connsiteX4" fmla="*/ 38683 w 130687"/>
                <a:gd name="connsiteY4" fmla="*/ 38684 h 130687"/>
                <a:gd name="connsiteX5" fmla="*/ 44565 w 130687"/>
                <a:gd name="connsiteY5" fmla="*/ 38684 h 130687"/>
                <a:gd name="connsiteX6" fmla="*/ 133302 w 130687"/>
                <a:gd name="connsiteY6" fmla="*/ 127421 h 130687"/>
                <a:gd name="connsiteX7" fmla="*/ 134543 w 130687"/>
                <a:gd name="connsiteY7" fmla="*/ 130361 h 130687"/>
                <a:gd name="connsiteX8" fmla="*/ 133302 w 130687"/>
                <a:gd name="connsiteY8" fmla="*/ 133302 h 130687"/>
                <a:gd name="connsiteX9" fmla="*/ 130361 w 130687"/>
                <a:gd name="connsiteY9" fmla="*/ 134543 h 130687"/>
                <a:gd name="connsiteX10" fmla="*/ 32737 w 130687"/>
                <a:gd name="connsiteY10" fmla="*/ 36985 h 130687"/>
                <a:gd name="connsiteX11" fmla="*/ 29797 w 130687"/>
                <a:gd name="connsiteY11" fmla="*/ 35743 h 130687"/>
                <a:gd name="connsiteX12" fmla="*/ 1176 w 130687"/>
                <a:gd name="connsiteY12" fmla="*/ 7122 h 130687"/>
                <a:gd name="connsiteX13" fmla="*/ 0 w 130687"/>
                <a:gd name="connsiteY13" fmla="*/ 4182 h 130687"/>
                <a:gd name="connsiteX14" fmla="*/ 1176 w 130687"/>
                <a:gd name="connsiteY14" fmla="*/ 1176 h 130687"/>
                <a:gd name="connsiteX15" fmla="*/ 7122 w 130687"/>
                <a:gd name="connsiteY15" fmla="*/ 1176 h 130687"/>
                <a:gd name="connsiteX16" fmla="*/ 35743 w 130687"/>
                <a:gd name="connsiteY16" fmla="*/ 29797 h 130687"/>
                <a:gd name="connsiteX17" fmla="*/ 35743 w 130687"/>
                <a:gd name="connsiteY17" fmla="*/ 35743 h 130687"/>
                <a:gd name="connsiteX18" fmla="*/ 32737 w 130687"/>
                <a:gd name="connsiteY18" fmla="*/ 36985 h 130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687" h="130687">
                  <a:moveTo>
                    <a:pt x="130361" y="134543"/>
                  </a:moveTo>
                  <a:cubicBezTo>
                    <a:pt x="129250" y="134543"/>
                    <a:pt x="128205" y="134086"/>
                    <a:pt x="127421" y="133302"/>
                  </a:cubicBezTo>
                  <a:lnTo>
                    <a:pt x="38683" y="44630"/>
                  </a:lnTo>
                  <a:cubicBezTo>
                    <a:pt x="37899" y="43846"/>
                    <a:pt x="37442" y="42735"/>
                    <a:pt x="37442" y="41624"/>
                  </a:cubicBezTo>
                  <a:cubicBezTo>
                    <a:pt x="37442" y="40513"/>
                    <a:pt x="37899" y="39468"/>
                    <a:pt x="38683" y="38684"/>
                  </a:cubicBezTo>
                  <a:cubicBezTo>
                    <a:pt x="40252" y="37115"/>
                    <a:pt x="42996" y="37115"/>
                    <a:pt x="44565" y="38684"/>
                  </a:cubicBezTo>
                  <a:lnTo>
                    <a:pt x="133302" y="127421"/>
                  </a:lnTo>
                  <a:cubicBezTo>
                    <a:pt x="134086" y="128205"/>
                    <a:pt x="134543" y="129250"/>
                    <a:pt x="134543" y="130361"/>
                  </a:cubicBezTo>
                  <a:cubicBezTo>
                    <a:pt x="134543" y="131472"/>
                    <a:pt x="134086" y="132517"/>
                    <a:pt x="133302" y="133302"/>
                  </a:cubicBezTo>
                  <a:cubicBezTo>
                    <a:pt x="132517" y="134086"/>
                    <a:pt x="131472" y="134543"/>
                    <a:pt x="130361" y="134543"/>
                  </a:cubicBezTo>
                  <a:close/>
                  <a:moveTo>
                    <a:pt x="32737" y="36985"/>
                  </a:moveTo>
                  <a:cubicBezTo>
                    <a:pt x="31626" y="36985"/>
                    <a:pt x="30581" y="36527"/>
                    <a:pt x="29797" y="35743"/>
                  </a:cubicBezTo>
                  <a:lnTo>
                    <a:pt x="1176" y="7122"/>
                  </a:lnTo>
                  <a:cubicBezTo>
                    <a:pt x="392" y="6338"/>
                    <a:pt x="0" y="5293"/>
                    <a:pt x="0" y="4182"/>
                  </a:cubicBezTo>
                  <a:cubicBezTo>
                    <a:pt x="0" y="3071"/>
                    <a:pt x="392" y="1960"/>
                    <a:pt x="1176" y="1176"/>
                  </a:cubicBezTo>
                  <a:cubicBezTo>
                    <a:pt x="2744" y="-392"/>
                    <a:pt x="5554" y="-392"/>
                    <a:pt x="7122" y="1176"/>
                  </a:cubicBezTo>
                  <a:lnTo>
                    <a:pt x="35743" y="29797"/>
                  </a:lnTo>
                  <a:cubicBezTo>
                    <a:pt x="37377" y="31430"/>
                    <a:pt x="37377" y="34109"/>
                    <a:pt x="35743" y="35743"/>
                  </a:cubicBezTo>
                  <a:cubicBezTo>
                    <a:pt x="34959" y="36527"/>
                    <a:pt x="33914" y="36985"/>
                    <a:pt x="32737" y="3698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AF14FC4-5D65-4C18-9B7F-6CB83C302027}"/>
                </a:ext>
              </a:extLst>
            </p:cNvPr>
            <p:cNvSpPr/>
            <p:nvPr/>
          </p:nvSpPr>
          <p:spPr>
            <a:xfrm>
              <a:off x="6419388" y="3678793"/>
              <a:ext cx="339788" cy="339788"/>
            </a:xfrm>
            <a:custGeom>
              <a:avLst/>
              <a:gdLst>
                <a:gd name="connsiteX0" fmla="*/ 211649 w 339788"/>
                <a:gd name="connsiteY0" fmla="*/ 344423 h 339788"/>
                <a:gd name="connsiteX1" fmla="*/ 211649 w 339788"/>
                <a:gd name="connsiteY1" fmla="*/ 344423 h 339788"/>
                <a:gd name="connsiteX2" fmla="*/ 62600 w 339788"/>
                <a:gd name="connsiteY2" fmla="*/ 281889 h 339788"/>
                <a:gd name="connsiteX3" fmla="*/ 2875 w 339788"/>
                <a:gd name="connsiteY3" fmla="*/ 165642 h 339788"/>
                <a:gd name="connsiteX4" fmla="*/ 3594 w 339788"/>
                <a:gd name="connsiteY4" fmla="*/ 162506 h 339788"/>
                <a:gd name="connsiteX5" fmla="*/ 6339 w 339788"/>
                <a:gd name="connsiteY5" fmla="*/ 160872 h 339788"/>
                <a:gd name="connsiteX6" fmla="*/ 11109 w 339788"/>
                <a:gd name="connsiteY6" fmla="*/ 164270 h 339788"/>
                <a:gd name="connsiteX7" fmla="*/ 68480 w 339788"/>
                <a:gd name="connsiteY7" fmla="*/ 275943 h 339788"/>
                <a:gd name="connsiteX8" fmla="*/ 211714 w 339788"/>
                <a:gd name="connsiteY8" fmla="*/ 335994 h 339788"/>
                <a:gd name="connsiteX9" fmla="*/ 215831 w 339788"/>
                <a:gd name="connsiteY9" fmla="*/ 340241 h 339788"/>
                <a:gd name="connsiteX10" fmla="*/ 211649 w 339788"/>
                <a:gd name="connsiteY10" fmla="*/ 344423 h 339788"/>
                <a:gd name="connsiteX11" fmla="*/ 224391 w 339788"/>
                <a:gd name="connsiteY11" fmla="*/ 344162 h 339788"/>
                <a:gd name="connsiteX12" fmla="*/ 224260 w 339788"/>
                <a:gd name="connsiteY12" fmla="*/ 344162 h 339788"/>
                <a:gd name="connsiteX13" fmla="*/ 220013 w 339788"/>
                <a:gd name="connsiteY13" fmla="*/ 340176 h 339788"/>
                <a:gd name="connsiteX14" fmla="*/ 221124 w 339788"/>
                <a:gd name="connsiteY14" fmla="*/ 337170 h 339788"/>
                <a:gd name="connsiteX15" fmla="*/ 223999 w 339788"/>
                <a:gd name="connsiteY15" fmla="*/ 335798 h 339788"/>
                <a:gd name="connsiteX16" fmla="*/ 337763 w 339788"/>
                <a:gd name="connsiteY16" fmla="*/ 294304 h 339788"/>
                <a:gd name="connsiteX17" fmla="*/ 343644 w 339788"/>
                <a:gd name="connsiteY17" fmla="*/ 295088 h 339788"/>
                <a:gd name="connsiteX18" fmla="*/ 342860 w 339788"/>
                <a:gd name="connsiteY18" fmla="*/ 300969 h 339788"/>
                <a:gd name="connsiteX19" fmla="*/ 224391 w 339788"/>
                <a:gd name="connsiteY19" fmla="*/ 344162 h 339788"/>
                <a:gd name="connsiteX20" fmla="*/ 224391 w 339788"/>
                <a:gd name="connsiteY20" fmla="*/ 344162 h 339788"/>
                <a:gd name="connsiteX21" fmla="*/ 5293 w 339788"/>
                <a:gd name="connsiteY21" fmla="*/ 156755 h 339788"/>
                <a:gd name="connsiteX22" fmla="*/ 1176 w 339788"/>
                <a:gd name="connsiteY22" fmla="*/ 152965 h 339788"/>
                <a:gd name="connsiteX23" fmla="*/ 2091 w 339788"/>
                <a:gd name="connsiteY23" fmla="*/ 149959 h 339788"/>
                <a:gd name="connsiteX24" fmla="*/ 4901 w 339788"/>
                <a:gd name="connsiteY24" fmla="*/ 148391 h 339788"/>
                <a:gd name="connsiteX25" fmla="*/ 9475 w 339788"/>
                <a:gd name="connsiteY25" fmla="*/ 152116 h 339788"/>
                <a:gd name="connsiteX26" fmla="*/ 5750 w 339788"/>
                <a:gd name="connsiteY26" fmla="*/ 156690 h 339788"/>
                <a:gd name="connsiteX27" fmla="*/ 5293 w 339788"/>
                <a:gd name="connsiteY27" fmla="*/ 156755 h 339788"/>
                <a:gd name="connsiteX28" fmla="*/ 4378 w 339788"/>
                <a:gd name="connsiteY28" fmla="*/ 144209 h 339788"/>
                <a:gd name="connsiteX29" fmla="*/ 262 w 339788"/>
                <a:gd name="connsiteY29" fmla="*/ 140223 h 339788"/>
                <a:gd name="connsiteX30" fmla="*/ 0 w 339788"/>
                <a:gd name="connsiteY30" fmla="*/ 130814 h 339788"/>
                <a:gd name="connsiteX31" fmla="*/ 32019 w 339788"/>
                <a:gd name="connsiteY31" fmla="*/ 18226 h 339788"/>
                <a:gd name="connsiteX32" fmla="*/ 37769 w 339788"/>
                <a:gd name="connsiteY32" fmla="*/ 16919 h 339788"/>
                <a:gd name="connsiteX33" fmla="*/ 39141 w 339788"/>
                <a:gd name="connsiteY33" fmla="*/ 22670 h 339788"/>
                <a:gd name="connsiteX34" fmla="*/ 8364 w 339788"/>
                <a:gd name="connsiteY34" fmla="*/ 130814 h 339788"/>
                <a:gd name="connsiteX35" fmla="*/ 8560 w 339788"/>
                <a:gd name="connsiteY35" fmla="*/ 139831 h 339788"/>
                <a:gd name="connsiteX36" fmla="*/ 4574 w 339788"/>
                <a:gd name="connsiteY36" fmla="*/ 144209 h 339788"/>
                <a:gd name="connsiteX37" fmla="*/ 4378 w 339788"/>
                <a:gd name="connsiteY37" fmla="*/ 144209 h 339788"/>
                <a:gd name="connsiteX38" fmla="*/ 42474 w 339788"/>
                <a:gd name="connsiteY38" fmla="*/ 14175 h 339788"/>
                <a:gd name="connsiteX39" fmla="*/ 40121 w 339788"/>
                <a:gd name="connsiteY39" fmla="*/ 13456 h 339788"/>
                <a:gd name="connsiteX40" fmla="*/ 38357 w 339788"/>
                <a:gd name="connsiteY40" fmla="*/ 10712 h 339788"/>
                <a:gd name="connsiteX41" fmla="*/ 39076 w 339788"/>
                <a:gd name="connsiteY41" fmla="*/ 7575 h 339788"/>
                <a:gd name="connsiteX42" fmla="*/ 43519 w 339788"/>
                <a:gd name="connsiteY42" fmla="*/ 1629 h 339788"/>
                <a:gd name="connsiteX43" fmla="*/ 49400 w 339788"/>
                <a:gd name="connsiteY43" fmla="*/ 845 h 339788"/>
                <a:gd name="connsiteX44" fmla="*/ 50184 w 339788"/>
                <a:gd name="connsiteY44" fmla="*/ 6660 h 339788"/>
                <a:gd name="connsiteX45" fmla="*/ 45937 w 339788"/>
                <a:gd name="connsiteY45" fmla="*/ 12411 h 339788"/>
                <a:gd name="connsiteX46" fmla="*/ 42474 w 339788"/>
                <a:gd name="connsiteY46" fmla="*/ 14175 h 33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39788" h="339788">
                  <a:moveTo>
                    <a:pt x="211649" y="344423"/>
                  </a:moveTo>
                  <a:lnTo>
                    <a:pt x="211649" y="344423"/>
                  </a:lnTo>
                  <a:cubicBezTo>
                    <a:pt x="155323" y="343900"/>
                    <a:pt x="102394" y="321683"/>
                    <a:pt x="62600" y="281889"/>
                  </a:cubicBezTo>
                  <a:cubicBezTo>
                    <a:pt x="30777" y="250066"/>
                    <a:pt x="10128" y="209880"/>
                    <a:pt x="2875" y="165642"/>
                  </a:cubicBezTo>
                  <a:cubicBezTo>
                    <a:pt x="2679" y="164531"/>
                    <a:pt x="2941" y="163420"/>
                    <a:pt x="3594" y="162506"/>
                  </a:cubicBezTo>
                  <a:cubicBezTo>
                    <a:pt x="4248" y="161656"/>
                    <a:pt x="5227" y="161003"/>
                    <a:pt x="6339" y="160872"/>
                  </a:cubicBezTo>
                  <a:cubicBezTo>
                    <a:pt x="8560" y="160545"/>
                    <a:pt x="10716" y="162048"/>
                    <a:pt x="11109" y="164270"/>
                  </a:cubicBezTo>
                  <a:cubicBezTo>
                    <a:pt x="18100" y="206809"/>
                    <a:pt x="37965" y="245362"/>
                    <a:pt x="68480" y="275943"/>
                  </a:cubicBezTo>
                  <a:cubicBezTo>
                    <a:pt x="106772" y="314169"/>
                    <a:pt x="157610" y="335536"/>
                    <a:pt x="211714" y="335994"/>
                  </a:cubicBezTo>
                  <a:cubicBezTo>
                    <a:pt x="214001" y="336059"/>
                    <a:pt x="215897" y="337954"/>
                    <a:pt x="215831" y="340241"/>
                  </a:cubicBezTo>
                  <a:cubicBezTo>
                    <a:pt x="215831" y="342528"/>
                    <a:pt x="213936" y="344423"/>
                    <a:pt x="211649" y="344423"/>
                  </a:cubicBezTo>
                  <a:close/>
                  <a:moveTo>
                    <a:pt x="224391" y="344162"/>
                  </a:moveTo>
                  <a:lnTo>
                    <a:pt x="224260" y="344162"/>
                  </a:lnTo>
                  <a:cubicBezTo>
                    <a:pt x="221974" y="344162"/>
                    <a:pt x="220144" y="342397"/>
                    <a:pt x="220013" y="340176"/>
                  </a:cubicBezTo>
                  <a:cubicBezTo>
                    <a:pt x="219948" y="339065"/>
                    <a:pt x="220340" y="338019"/>
                    <a:pt x="221124" y="337170"/>
                  </a:cubicBezTo>
                  <a:cubicBezTo>
                    <a:pt x="221843" y="336320"/>
                    <a:pt x="222888" y="335863"/>
                    <a:pt x="223999" y="335798"/>
                  </a:cubicBezTo>
                  <a:cubicBezTo>
                    <a:pt x="265492" y="333707"/>
                    <a:pt x="304830" y="319331"/>
                    <a:pt x="337763" y="294304"/>
                  </a:cubicBezTo>
                  <a:cubicBezTo>
                    <a:pt x="339593" y="292932"/>
                    <a:pt x="342272" y="293324"/>
                    <a:pt x="343644" y="295088"/>
                  </a:cubicBezTo>
                  <a:cubicBezTo>
                    <a:pt x="345016" y="296918"/>
                    <a:pt x="344689" y="299532"/>
                    <a:pt x="342860" y="300969"/>
                  </a:cubicBezTo>
                  <a:cubicBezTo>
                    <a:pt x="308619" y="327042"/>
                    <a:pt x="267649" y="341940"/>
                    <a:pt x="224391" y="344162"/>
                  </a:cubicBezTo>
                  <a:lnTo>
                    <a:pt x="224391" y="344162"/>
                  </a:lnTo>
                  <a:close/>
                  <a:moveTo>
                    <a:pt x="5293" y="156755"/>
                  </a:moveTo>
                  <a:cubicBezTo>
                    <a:pt x="3202" y="156755"/>
                    <a:pt x="1372" y="155122"/>
                    <a:pt x="1176" y="152965"/>
                  </a:cubicBezTo>
                  <a:cubicBezTo>
                    <a:pt x="1046" y="151854"/>
                    <a:pt x="1372" y="150809"/>
                    <a:pt x="2091" y="149959"/>
                  </a:cubicBezTo>
                  <a:cubicBezTo>
                    <a:pt x="2744" y="149045"/>
                    <a:pt x="3790" y="148522"/>
                    <a:pt x="4901" y="148391"/>
                  </a:cubicBezTo>
                  <a:cubicBezTo>
                    <a:pt x="7188" y="148195"/>
                    <a:pt x="9279" y="149829"/>
                    <a:pt x="9475" y="152116"/>
                  </a:cubicBezTo>
                  <a:cubicBezTo>
                    <a:pt x="9736" y="154403"/>
                    <a:pt x="8037" y="156494"/>
                    <a:pt x="5750" y="156690"/>
                  </a:cubicBezTo>
                  <a:cubicBezTo>
                    <a:pt x="5619" y="156690"/>
                    <a:pt x="5489" y="156755"/>
                    <a:pt x="5293" y="156755"/>
                  </a:cubicBezTo>
                  <a:close/>
                  <a:moveTo>
                    <a:pt x="4378" y="144209"/>
                  </a:moveTo>
                  <a:cubicBezTo>
                    <a:pt x="2156" y="144209"/>
                    <a:pt x="327" y="142445"/>
                    <a:pt x="262" y="140223"/>
                  </a:cubicBezTo>
                  <a:cubicBezTo>
                    <a:pt x="131" y="137021"/>
                    <a:pt x="0" y="133885"/>
                    <a:pt x="0" y="130814"/>
                  </a:cubicBezTo>
                  <a:cubicBezTo>
                    <a:pt x="0" y="90888"/>
                    <a:pt x="11109" y="51944"/>
                    <a:pt x="32019" y="18226"/>
                  </a:cubicBezTo>
                  <a:cubicBezTo>
                    <a:pt x="33195" y="16331"/>
                    <a:pt x="35874" y="15678"/>
                    <a:pt x="37769" y="16919"/>
                  </a:cubicBezTo>
                  <a:cubicBezTo>
                    <a:pt x="39729" y="18095"/>
                    <a:pt x="40382" y="20709"/>
                    <a:pt x="39141" y="22670"/>
                  </a:cubicBezTo>
                  <a:cubicBezTo>
                    <a:pt x="19015" y="55015"/>
                    <a:pt x="8364" y="92391"/>
                    <a:pt x="8364" y="130814"/>
                  </a:cubicBezTo>
                  <a:cubicBezTo>
                    <a:pt x="8364" y="134146"/>
                    <a:pt x="8430" y="137087"/>
                    <a:pt x="8560" y="139831"/>
                  </a:cubicBezTo>
                  <a:cubicBezTo>
                    <a:pt x="8691" y="142183"/>
                    <a:pt x="6861" y="144144"/>
                    <a:pt x="4574" y="144209"/>
                  </a:cubicBezTo>
                  <a:cubicBezTo>
                    <a:pt x="4509" y="144209"/>
                    <a:pt x="4443" y="144209"/>
                    <a:pt x="4378" y="144209"/>
                  </a:cubicBezTo>
                  <a:close/>
                  <a:moveTo>
                    <a:pt x="42474" y="14175"/>
                  </a:moveTo>
                  <a:cubicBezTo>
                    <a:pt x="41624" y="14175"/>
                    <a:pt x="40775" y="13913"/>
                    <a:pt x="40121" y="13456"/>
                  </a:cubicBezTo>
                  <a:cubicBezTo>
                    <a:pt x="39206" y="12803"/>
                    <a:pt x="38553" y="11822"/>
                    <a:pt x="38357" y="10712"/>
                  </a:cubicBezTo>
                  <a:cubicBezTo>
                    <a:pt x="38226" y="9601"/>
                    <a:pt x="38488" y="8490"/>
                    <a:pt x="39076" y="7575"/>
                  </a:cubicBezTo>
                  <a:cubicBezTo>
                    <a:pt x="40448" y="5680"/>
                    <a:pt x="41886" y="3720"/>
                    <a:pt x="43519" y="1629"/>
                  </a:cubicBezTo>
                  <a:cubicBezTo>
                    <a:pt x="44891" y="-201"/>
                    <a:pt x="47571" y="-528"/>
                    <a:pt x="49400" y="845"/>
                  </a:cubicBezTo>
                  <a:cubicBezTo>
                    <a:pt x="51164" y="2217"/>
                    <a:pt x="51556" y="4831"/>
                    <a:pt x="50184" y="6660"/>
                  </a:cubicBezTo>
                  <a:cubicBezTo>
                    <a:pt x="48616" y="8686"/>
                    <a:pt x="47244" y="10581"/>
                    <a:pt x="45937" y="12411"/>
                  </a:cubicBezTo>
                  <a:cubicBezTo>
                    <a:pt x="45153" y="13521"/>
                    <a:pt x="43846" y="14175"/>
                    <a:pt x="42474" y="1417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16607177-9E7A-47DC-BBD5-4A476DA60FBD}"/>
                </a:ext>
              </a:extLst>
            </p:cNvPr>
            <p:cNvSpPr/>
            <p:nvPr/>
          </p:nvSpPr>
          <p:spPr>
            <a:xfrm>
              <a:off x="6501823" y="3596259"/>
              <a:ext cx="339788" cy="339788"/>
            </a:xfrm>
            <a:custGeom>
              <a:avLst/>
              <a:gdLst>
                <a:gd name="connsiteX0" fmla="*/ 297670 w 339788"/>
                <a:gd name="connsiteY0" fmla="*/ 344493 h 339788"/>
                <a:gd name="connsiteX1" fmla="*/ 295122 w 339788"/>
                <a:gd name="connsiteY1" fmla="*/ 343644 h 339788"/>
                <a:gd name="connsiteX2" fmla="*/ 293554 w 339788"/>
                <a:gd name="connsiteY2" fmla="*/ 340899 h 339788"/>
                <a:gd name="connsiteX3" fmla="*/ 294338 w 339788"/>
                <a:gd name="connsiteY3" fmla="*/ 337763 h 339788"/>
                <a:gd name="connsiteX4" fmla="*/ 298519 w 339788"/>
                <a:gd name="connsiteY4" fmla="*/ 332078 h 339788"/>
                <a:gd name="connsiteX5" fmla="*/ 298585 w 339788"/>
                <a:gd name="connsiteY5" fmla="*/ 332012 h 339788"/>
                <a:gd name="connsiteX6" fmla="*/ 304400 w 339788"/>
                <a:gd name="connsiteY6" fmla="*/ 331032 h 339788"/>
                <a:gd name="connsiteX7" fmla="*/ 305381 w 339788"/>
                <a:gd name="connsiteY7" fmla="*/ 336848 h 339788"/>
                <a:gd name="connsiteX8" fmla="*/ 301002 w 339788"/>
                <a:gd name="connsiteY8" fmla="*/ 342860 h 339788"/>
                <a:gd name="connsiteX9" fmla="*/ 297670 w 339788"/>
                <a:gd name="connsiteY9" fmla="*/ 344493 h 339788"/>
                <a:gd name="connsiteX10" fmla="*/ 308909 w 339788"/>
                <a:gd name="connsiteY10" fmla="*/ 328157 h 339788"/>
                <a:gd name="connsiteX11" fmla="*/ 306687 w 339788"/>
                <a:gd name="connsiteY11" fmla="*/ 327569 h 339788"/>
                <a:gd name="connsiteX12" fmla="*/ 304858 w 339788"/>
                <a:gd name="connsiteY12" fmla="*/ 324955 h 339788"/>
                <a:gd name="connsiteX13" fmla="*/ 305381 w 339788"/>
                <a:gd name="connsiteY13" fmla="*/ 321753 h 339788"/>
                <a:gd name="connsiteX14" fmla="*/ 336092 w 339788"/>
                <a:gd name="connsiteY14" fmla="*/ 213675 h 339788"/>
                <a:gd name="connsiteX15" fmla="*/ 335896 w 339788"/>
                <a:gd name="connsiteY15" fmla="*/ 204592 h 339788"/>
                <a:gd name="connsiteX16" fmla="*/ 337007 w 339788"/>
                <a:gd name="connsiteY16" fmla="*/ 201586 h 339788"/>
                <a:gd name="connsiteX17" fmla="*/ 339948 w 339788"/>
                <a:gd name="connsiteY17" fmla="*/ 200214 h 339788"/>
                <a:gd name="connsiteX18" fmla="*/ 344260 w 339788"/>
                <a:gd name="connsiteY18" fmla="*/ 204200 h 339788"/>
                <a:gd name="connsiteX19" fmla="*/ 344456 w 339788"/>
                <a:gd name="connsiteY19" fmla="*/ 213675 h 339788"/>
                <a:gd name="connsiteX20" fmla="*/ 312438 w 339788"/>
                <a:gd name="connsiteY20" fmla="*/ 326197 h 339788"/>
                <a:gd name="connsiteX21" fmla="*/ 308909 w 339788"/>
                <a:gd name="connsiteY21" fmla="*/ 328157 h 339788"/>
                <a:gd name="connsiteX22" fmla="*/ 339163 w 339788"/>
                <a:gd name="connsiteY22" fmla="*/ 196097 h 339788"/>
                <a:gd name="connsiteX23" fmla="*/ 334981 w 339788"/>
                <a:gd name="connsiteY23" fmla="*/ 192307 h 339788"/>
                <a:gd name="connsiteX24" fmla="*/ 335896 w 339788"/>
                <a:gd name="connsiteY24" fmla="*/ 189236 h 339788"/>
                <a:gd name="connsiteX25" fmla="*/ 338771 w 339788"/>
                <a:gd name="connsiteY25" fmla="*/ 187733 h 339788"/>
                <a:gd name="connsiteX26" fmla="*/ 343346 w 339788"/>
                <a:gd name="connsiteY26" fmla="*/ 191458 h 339788"/>
                <a:gd name="connsiteX27" fmla="*/ 342431 w 339788"/>
                <a:gd name="connsiteY27" fmla="*/ 194529 h 339788"/>
                <a:gd name="connsiteX28" fmla="*/ 339555 w 339788"/>
                <a:gd name="connsiteY28" fmla="*/ 196032 h 339788"/>
                <a:gd name="connsiteX29" fmla="*/ 339163 w 339788"/>
                <a:gd name="connsiteY29" fmla="*/ 196097 h 339788"/>
                <a:gd name="connsiteX30" fmla="*/ 337530 w 339788"/>
                <a:gd name="connsiteY30" fmla="*/ 183616 h 339788"/>
                <a:gd name="connsiteX31" fmla="*/ 333348 w 339788"/>
                <a:gd name="connsiteY31" fmla="*/ 180153 h 339788"/>
                <a:gd name="connsiteX32" fmla="*/ 275976 w 339788"/>
                <a:gd name="connsiteY32" fmla="*/ 68546 h 339788"/>
                <a:gd name="connsiteX33" fmla="*/ 132807 w 339788"/>
                <a:gd name="connsiteY33" fmla="*/ 8364 h 339788"/>
                <a:gd name="connsiteX34" fmla="*/ 132742 w 339788"/>
                <a:gd name="connsiteY34" fmla="*/ 8364 h 339788"/>
                <a:gd name="connsiteX35" fmla="*/ 128625 w 339788"/>
                <a:gd name="connsiteY35" fmla="*/ 4182 h 339788"/>
                <a:gd name="connsiteX36" fmla="*/ 132807 w 339788"/>
                <a:gd name="connsiteY36" fmla="*/ 0 h 339788"/>
                <a:gd name="connsiteX37" fmla="*/ 281922 w 339788"/>
                <a:gd name="connsiteY37" fmla="*/ 62599 h 339788"/>
                <a:gd name="connsiteX38" fmla="*/ 341647 w 339788"/>
                <a:gd name="connsiteY38" fmla="*/ 178781 h 339788"/>
                <a:gd name="connsiteX39" fmla="*/ 340862 w 339788"/>
                <a:gd name="connsiteY39" fmla="*/ 181917 h 339788"/>
                <a:gd name="connsiteX40" fmla="*/ 338183 w 339788"/>
                <a:gd name="connsiteY40" fmla="*/ 183551 h 339788"/>
                <a:gd name="connsiteX41" fmla="*/ 337530 w 339788"/>
                <a:gd name="connsiteY41" fmla="*/ 183616 h 339788"/>
                <a:gd name="connsiteX42" fmla="*/ 4210 w 339788"/>
                <a:gd name="connsiteY42" fmla="*/ 51034 h 339788"/>
                <a:gd name="connsiteX43" fmla="*/ 878 w 339788"/>
                <a:gd name="connsiteY43" fmla="*/ 49335 h 339788"/>
                <a:gd name="connsiteX44" fmla="*/ 28 w 339788"/>
                <a:gd name="connsiteY44" fmla="*/ 46263 h 339788"/>
                <a:gd name="connsiteX45" fmla="*/ 1662 w 339788"/>
                <a:gd name="connsiteY45" fmla="*/ 43519 h 339788"/>
                <a:gd name="connsiteX46" fmla="*/ 120065 w 339788"/>
                <a:gd name="connsiteY46" fmla="*/ 261 h 339788"/>
                <a:gd name="connsiteX47" fmla="*/ 124443 w 339788"/>
                <a:gd name="connsiteY47" fmla="*/ 4247 h 339788"/>
                <a:gd name="connsiteX48" fmla="*/ 123398 w 339788"/>
                <a:gd name="connsiteY48" fmla="*/ 7253 h 339788"/>
                <a:gd name="connsiteX49" fmla="*/ 120523 w 339788"/>
                <a:gd name="connsiteY49" fmla="*/ 8625 h 339788"/>
                <a:gd name="connsiteX50" fmla="*/ 6759 w 339788"/>
                <a:gd name="connsiteY50" fmla="*/ 50184 h 339788"/>
                <a:gd name="connsiteX51" fmla="*/ 4210 w 339788"/>
                <a:gd name="connsiteY51" fmla="*/ 51034 h 33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39788" h="339788">
                  <a:moveTo>
                    <a:pt x="297670" y="344493"/>
                  </a:moveTo>
                  <a:cubicBezTo>
                    <a:pt x="296755" y="344493"/>
                    <a:pt x="295906" y="344232"/>
                    <a:pt x="295122" y="343644"/>
                  </a:cubicBezTo>
                  <a:cubicBezTo>
                    <a:pt x="294272" y="342990"/>
                    <a:pt x="293684" y="342010"/>
                    <a:pt x="293554" y="340899"/>
                  </a:cubicBezTo>
                  <a:cubicBezTo>
                    <a:pt x="293357" y="339788"/>
                    <a:pt x="293684" y="338677"/>
                    <a:pt x="294338" y="337763"/>
                  </a:cubicBezTo>
                  <a:cubicBezTo>
                    <a:pt x="295644" y="336064"/>
                    <a:pt x="296951" y="334300"/>
                    <a:pt x="298519" y="332078"/>
                  </a:cubicBezTo>
                  <a:cubicBezTo>
                    <a:pt x="298585" y="332078"/>
                    <a:pt x="298585" y="332012"/>
                    <a:pt x="298585" y="332012"/>
                  </a:cubicBezTo>
                  <a:cubicBezTo>
                    <a:pt x="299826" y="330183"/>
                    <a:pt x="302571" y="329725"/>
                    <a:pt x="304400" y="331032"/>
                  </a:cubicBezTo>
                  <a:cubicBezTo>
                    <a:pt x="306295" y="332339"/>
                    <a:pt x="306753" y="334953"/>
                    <a:pt x="305381" y="336848"/>
                  </a:cubicBezTo>
                  <a:cubicBezTo>
                    <a:pt x="304008" y="338808"/>
                    <a:pt x="302506" y="340834"/>
                    <a:pt x="301002" y="342860"/>
                  </a:cubicBezTo>
                  <a:cubicBezTo>
                    <a:pt x="300218" y="343905"/>
                    <a:pt x="298977" y="344493"/>
                    <a:pt x="297670" y="344493"/>
                  </a:cubicBezTo>
                  <a:close/>
                  <a:moveTo>
                    <a:pt x="308909" y="328157"/>
                  </a:moveTo>
                  <a:cubicBezTo>
                    <a:pt x="308125" y="328157"/>
                    <a:pt x="307406" y="327961"/>
                    <a:pt x="306687" y="327569"/>
                  </a:cubicBezTo>
                  <a:cubicBezTo>
                    <a:pt x="305773" y="326981"/>
                    <a:pt x="305119" y="326066"/>
                    <a:pt x="304858" y="324955"/>
                  </a:cubicBezTo>
                  <a:cubicBezTo>
                    <a:pt x="304596" y="323844"/>
                    <a:pt x="304792" y="322734"/>
                    <a:pt x="305381" y="321753"/>
                  </a:cubicBezTo>
                  <a:cubicBezTo>
                    <a:pt x="325441" y="289343"/>
                    <a:pt x="336092" y="251966"/>
                    <a:pt x="336092" y="213675"/>
                  </a:cubicBezTo>
                  <a:cubicBezTo>
                    <a:pt x="336092" y="210473"/>
                    <a:pt x="336027" y="207467"/>
                    <a:pt x="335896" y="204592"/>
                  </a:cubicBezTo>
                  <a:cubicBezTo>
                    <a:pt x="335831" y="203481"/>
                    <a:pt x="336223" y="202370"/>
                    <a:pt x="337007" y="201586"/>
                  </a:cubicBezTo>
                  <a:cubicBezTo>
                    <a:pt x="337791" y="200737"/>
                    <a:pt x="338771" y="200279"/>
                    <a:pt x="339948" y="200214"/>
                  </a:cubicBezTo>
                  <a:cubicBezTo>
                    <a:pt x="342169" y="199952"/>
                    <a:pt x="344130" y="201913"/>
                    <a:pt x="344260" y="204200"/>
                  </a:cubicBezTo>
                  <a:cubicBezTo>
                    <a:pt x="344391" y="207402"/>
                    <a:pt x="344456" y="210603"/>
                    <a:pt x="344456" y="213675"/>
                  </a:cubicBezTo>
                  <a:cubicBezTo>
                    <a:pt x="344456" y="253534"/>
                    <a:pt x="333413" y="292479"/>
                    <a:pt x="312438" y="326197"/>
                  </a:cubicBezTo>
                  <a:cubicBezTo>
                    <a:pt x="311719" y="327438"/>
                    <a:pt x="310347" y="328157"/>
                    <a:pt x="308909" y="328157"/>
                  </a:cubicBezTo>
                  <a:close/>
                  <a:moveTo>
                    <a:pt x="339163" y="196097"/>
                  </a:moveTo>
                  <a:cubicBezTo>
                    <a:pt x="337007" y="196097"/>
                    <a:pt x="335243" y="194463"/>
                    <a:pt x="334981" y="192307"/>
                  </a:cubicBezTo>
                  <a:cubicBezTo>
                    <a:pt x="334851" y="191196"/>
                    <a:pt x="335178" y="190151"/>
                    <a:pt x="335896" y="189236"/>
                  </a:cubicBezTo>
                  <a:cubicBezTo>
                    <a:pt x="336615" y="188386"/>
                    <a:pt x="337595" y="187864"/>
                    <a:pt x="338771" y="187733"/>
                  </a:cubicBezTo>
                  <a:cubicBezTo>
                    <a:pt x="341189" y="187537"/>
                    <a:pt x="343084" y="189171"/>
                    <a:pt x="343346" y="191458"/>
                  </a:cubicBezTo>
                  <a:cubicBezTo>
                    <a:pt x="343411" y="192569"/>
                    <a:pt x="343084" y="193679"/>
                    <a:pt x="342431" y="194529"/>
                  </a:cubicBezTo>
                  <a:cubicBezTo>
                    <a:pt x="341712" y="195378"/>
                    <a:pt x="340666" y="195966"/>
                    <a:pt x="339555" y="196032"/>
                  </a:cubicBezTo>
                  <a:cubicBezTo>
                    <a:pt x="339425" y="196032"/>
                    <a:pt x="339294" y="196097"/>
                    <a:pt x="339163" y="196097"/>
                  </a:cubicBezTo>
                  <a:close/>
                  <a:moveTo>
                    <a:pt x="337530" y="183616"/>
                  </a:moveTo>
                  <a:cubicBezTo>
                    <a:pt x="335439" y="183616"/>
                    <a:pt x="333674" y="182179"/>
                    <a:pt x="333348" y="180153"/>
                  </a:cubicBezTo>
                  <a:cubicBezTo>
                    <a:pt x="326356" y="137680"/>
                    <a:pt x="306557" y="99061"/>
                    <a:pt x="275976" y="68546"/>
                  </a:cubicBezTo>
                  <a:cubicBezTo>
                    <a:pt x="237750" y="30254"/>
                    <a:pt x="186847" y="8887"/>
                    <a:pt x="132807" y="8364"/>
                  </a:cubicBezTo>
                  <a:cubicBezTo>
                    <a:pt x="132742" y="8364"/>
                    <a:pt x="132742" y="8364"/>
                    <a:pt x="132742" y="8364"/>
                  </a:cubicBezTo>
                  <a:cubicBezTo>
                    <a:pt x="130455" y="8364"/>
                    <a:pt x="128625" y="6469"/>
                    <a:pt x="128625" y="4182"/>
                  </a:cubicBezTo>
                  <a:cubicBezTo>
                    <a:pt x="128691" y="1895"/>
                    <a:pt x="130520" y="0"/>
                    <a:pt x="132807" y="0"/>
                  </a:cubicBezTo>
                  <a:cubicBezTo>
                    <a:pt x="189134" y="523"/>
                    <a:pt x="242062" y="22805"/>
                    <a:pt x="281922" y="62599"/>
                  </a:cubicBezTo>
                  <a:cubicBezTo>
                    <a:pt x="313679" y="94357"/>
                    <a:pt x="334328" y="134543"/>
                    <a:pt x="341647" y="178781"/>
                  </a:cubicBezTo>
                  <a:cubicBezTo>
                    <a:pt x="341777" y="179892"/>
                    <a:pt x="341516" y="181003"/>
                    <a:pt x="340862" y="181917"/>
                  </a:cubicBezTo>
                  <a:cubicBezTo>
                    <a:pt x="340209" y="182767"/>
                    <a:pt x="339294" y="183420"/>
                    <a:pt x="338183" y="183551"/>
                  </a:cubicBezTo>
                  <a:cubicBezTo>
                    <a:pt x="337987" y="183616"/>
                    <a:pt x="337726" y="183616"/>
                    <a:pt x="337530" y="183616"/>
                  </a:cubicBezTo>
                  <a:close/>
                  <a:moveTo>
                    <a:pt x="4210" y="51034"/>
                  </a:moveTo>
                  <a:cubicBezTo>
                    <a:pt x="2903" y="51034"/>
                    <a:pt x="1662" y="50446"/>
                    <a:pt x="878" y="49335"/>
                  </a:cubicBezTo>
                  <a:cubicBezTo>
                    <a:pt x="225" y="48485"/>
                    <a:pt x="-102" y="47374"/>
                    <a:pt x="28" y="46263"/>
                  </a:cubicBezTo>
                  <a:cubicBezTo>
                    <a:pt x="225" y="45153"/>
                    <a:pt x="747" y="44172"/>
                    <a:pt x="1662" y="43519"/>
                  </a:cubicBezTo>
                  <a:cubicBezTo>
                    <a:pt x="35902" y="17447"/>
                    <a:pt x="76873" y="2483"/>
                    <a:pt x="120065" y="261"/>
                  </a:cubicBezTo>
                  <a:cubicBezTo>
                    <a:pt x="122548" y="0"/>
                    <a:pt x="124313" y="1960"/>
                    <a:pt x="124443" y="4247"/>
                  </a:cubicBezTo>
                  <a:cubicBezTo>
                    <a:pt x="124508" y="5358"/>
                    <a:pt x="124116" y="6404"/>
                    <a:pt x="123398" y="7253"/>
                  </a:cubicBezTo>
                  <a:cubicBezTo>
                    <a:pt x="122679" y="8103"/>
                    <a:pt x="121633" y="8625"/>
                    <a:pt x="120523" y="8625"/>
                  </a:cubicBezTo>
                  <a:cubicBezTo>
                    <a:pt x="79029" y="10716"/>
                    <a:pt x="39692" y="25092"/>
                    <a:pt x="6759" y="50184"/>
                  </a:cubicBezTo>
                  <a:cubicBezTo>
                    <a:pt x="5975" y="50707"/>
                    <a:pt x="5125" y="51034"/>
                    <a:pt x="4210" y="5103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1C54EC-414C-428D-B9E3-599B00E6A462}"/>
                </a:ext>
              </a:extLst>
            </p:cNvPr>
            <p:cNvSpPr/>
            <p:nvPr/>
          </p:nvSpPr>
          <p:spPr>
            <a:xfrm>
              <a:off x="6501856" y="3638913"/>
              <a:ext cx="45741" cy="19603"/>
            </a:xfrm>
            <a:custGeom>
              <a:avLst/>
              <a:gdLst>
                <a:gd name="connsiteX0" fmla="*/ 46260 w 45740"/>
                <a:gd name="connsiteY0" fmla="*/ 23409 h 19603"/>
                <a:gd name="connsiteX1" fmla="*/ 44887 w 45740"/>
                <a:gd name="connsiteY1" fmla="*/ 23213 h 19603"/>
                <a:gd name="connsiteX2" fmla="*/ 2741 w 45740"/>
                <a:gd name="connsiteY2" fmla="*/ 8118 h 19603"/>
                <a:gd name="connsiteX3" fmla="*/ 388 w 45740"/>
                <a:gd name="connsiteY3" fmla="*/ 5962 h 19603"/>
                <a:gd name="connsiteX4" fmla="*/ 258 w 45740"/>
                <a:gd name="connsiteY4" fmla="*/ 2760 h 19603"/>
                <a:gd name="connsiteX5" fmla="*/ 5550 w 45740"/>
                <a:gd name="connsiteY5" fmla="*/ 212 h 19603"/>
                <a:gd name="connsiteX6" fmla="*/ 47697 w 45740"/>
                <a:gd name="connsiteY6" fmla="*/ 15306 h 19603"/>
                <a:gd name="connsiteX7" fmla="*/ 50050 w 45740"/>
                <a:gd name="connsiteY7" fmla="*/ 17462 h 19603"/>
                <a:gd name="connsiteX8" fmla="*/ 50245 w 45740"/>
                <a:gd name="connsiteY8" fmla="*/ 20664 h 19603"/>
                <a:gd name="connsiteX9" fmla="*/ 46260 w 45740"/>
                <a:gd name="connsiteY9" fmla="*/ 23409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40" h="19603">
                  <a:moveTo>
                    <a:pt x="46260" y="23409"/>
                  </a:moveTo>
                  <a:cubicBezTo>
                    <a:pt x="45802" y="23409"/>
                    <a:pt x="45345" y="23344"/>
                    <a:pt x="44887" y="23213"/>
                  </a:cubicBezTo>
                  <a:lnTo>
                    <a:pt x="2741" y="8118"/>
                  </a:lnTo>
                  <a:cubicBezTo>
                    <a:pt x="1695" y="7726"/>
                    <a:pt x="845" y="7008"/>
                    <a:pt x="388" y="5962"/>
                  </a:cubicBezTo>
                  <a:cubicBezTo>
                    <a:pt x="-69" y="4982"/>
                    <a:pt x="-134" y="3806"/>
                    <a:pt x="258" y="2760"/>
                  </a:cubicBezTo>
                  <a:cubicBezTo>
                    <a:pt x="976" y="669"/>
                    <a:pt x="3459" y="-507"/>
                    <a:pt x="5550" y="212"/>
                  </a:cubicBezTo>
                  <a:lnTo>
                    <a:pt x="47697" y="15306"/>
                  </a:lnTo>
                  <a:cubicBezTo>
                    <a:pt x="48743" y="15698"/>
                    <a:pt x="49592" y="16417"/>
                    <a:pt x="50050" y="17462"/>
                  </a:cubicBezTo>
                  <a:cubicBezTo>
                    <a:pt x="50572" y="18443"/>
                    <a:pt x="50637" y="19619"/>
                    <a:pt x="50245" y="20664"/>
                  </a:cubicBezTo>
                  <a:cubicBezTo>
                    <a:pt x="49658" y="22298"/>
                    <a:pt x="48024" y="23409"/>
                    <a:pt x="46260" y="2340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0BBA896-F386-4FB7-9039-8C9E274CFD88}"/>
                </a:ext>
              </a:extLst>
            </p:cNvPr>
            <p:cNvSpPr/>
            <p:nvPr/>
          </p:nvSpPr>
          <p:spPr>
            <a:xfrm>
              <a:off x="6501832" y="3590555"/>
              <a:ext cx="13069" cy="52275"/>
            </a:xfrm>
            <a:custGeom>
              <a:avLst/>
              <a:gdLst>
                <a:gd name="connsiteX0" fmla="*/ 4202 w 13068"/>
                <a:gd name="connsiteY0" fmla="*/ 56738 h 52275"/>
                <a:gd name="connsiteX1" fmla="*/ 3287 w 13068"/>
                <a:gd name="connsiteY1" fmla="*/ 56607 h 52275"/>
                <a:gd name="connsiteX2" fmla="*/ 85 w 13068"/>
                <a:gd name="connsiteY2" fmla="*/ 51641 h 52275"/>
                <a:gd name="connsiteX3" fmla="*/ 10605 w 13068"/>
                <a:gd name="connsiteY3" fmla="*/ 3287 h 52275"/>
                <a:gd name="connsiteX4" fmla="*/ 15571 w 13068"/>
                <a:gd name="connsiteY4" fmla="*/ 85 h 52275"/>
                <a:gd name="connsiteX5" fmla="*/ 18773 w 13068"/>
                <a:gd name="connsiteY5" fmla="*/ 5051 h 52275"/>
                <a:gd name="connsiteX6" fmla="*/ 8253 w 13068"/>
                <a:gd name="connsiteY6" fmla="*/ 53406 h 52275"/>
                <a:gd name="connsiteX7" fmla="*/ 4202 w 13068"/>
                <a:gd name="connsiteY7" fmla="*/ 56738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52275">
                  <a:moveTo>
                    <a:pt x="4202" y="56738"/>
                  </a:moveTo>
                  <a:cubicBezTo>
                    <a:pt x="3940" y="56738"/>
                    <a:pt x="3613" y="56673"/>
                    <a:pt x="3287" y="56607"/>
                  </a:cubicBezTo>
                  <a:cubicBezTo>
                    <a:pt x="1065" y="56150"/>
                    <a:pt x="-373" y="53928"/>
                    <a:pt x="85" y="51641"/>
                  </a:cubicBezTo>
                  <a:lnTo>
                    <a:pt x="10605" y="3287"/>
                  </a:lnTo>
                  <a:cubicBezTo>
                    <a:pt x="11063" y="1065"/>
                    <a:pt x="13350" y="-373"/>
                    <a:pt x="15571" y="85"/>
                  </a:cubicBezTo>
                  <a:cubicBezTo>
                    <a:pt x="17793" y="542"/>
                    <a:pt x="19231" y="2829"/>
                    <a:pt x="18773" y="5051"/>
                  </a:cubicBezTo>
                  <a:lnTo>
                    <a:pt x="8253" y="53406"/>
                  </a:lnTo>
                  <a:cubicBezTo>
                    <a:pt x="7861" y="55366"/>
                    <a:pt x="6162" y="56738"/>
                    <a:pt x="4202" y="5673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EE97B03E-D383-4ADC-B216-F348CC66A32D}"/>
                </a:ext>
              </a:extLst>
            </p:cNvPr>
            <p:cNvSpPr/>
            <p:nvPr/>
          </p:nvSpPr>
          <p:spPr>
            <a:xfrm>
              <a:off x="6714040" y="3958810"/>
              <a:ext cx="45741" cy="13069"/>
            </a:xfrm>
            <a:custGeom>
              <a:avLst/>
              <a:gdLst>
                <a:gd name="connsiteX0" fmla="*/ 47749 w 45740"/>
                <a:gd name="connsiteY0" fmla="*/ 18665 h 13068"/>
                <a:gd name="connsiteX1" fmla="*/ 46769 w 45740"/>
                <a:gd name="connsiteY1" fmla="*/ 18534 h 13068"/>
                <a:gd name="connsiteX2" fmla="*/ 3250 w 45740"/>
                <a:gd name="connsiteY2" fmla="*/ 8276 h 13068"/>
                <a:gd name="connsiteX3" fmla="*/ 636 w 45740"/>
                <a:gd name="connsiteY3" fmla="*/ 6381 h 13068"/>
                <a:gd name="connsiteX4" fmla="*/ 113 w 45740"/>
                <a:gd name="connsiteY4" fmla="*/ 3244 h 13068"/>
                <a:gd name="connsiteX5" fmla="*/ 5145 w 45740"/>
                <a:gd name="connsiteY5" fmla="*/ 108 h 13068"/>
                <a:gd name="connsiteX6" fmla="*/ 48664 w 45740"/>
                <a:gd name="connsiteY6" fmla="*/ 10366 h 13068"/>
                <a:gd name="connsiteX7" fmla="*/ 51801 w 45740"/>
                <a:gd name="connsiteY7" fmla="*/ 15398 h 13068"/>
                <a:gd name="connsiteX8" fmla="*/ 47749 w 45740"/>
                <a:gd name="connsiteY8" fmla="*/ 18665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40" h="13068">
                  <a:moveTo>
                    <a:pt x="47749" y="18665"/>
                  </a:moveTo>
                  <a:cubicBezTo>
                    <a:pt x="47423" y="18665"/>
                    <a:pt x="47096" y="18600"/>
                    <a:pt x="46769" y="18534"/>
                  </a:cubicBezTo>
                  <a:lnTo>
                    <a:pt x="3250" y="8276"/>
                  </a:lnTo>
                  <a:cubicBezTo>
                    <a:pt x="2139" y="8014"/>
                    <a:pt x="1225" y="7361"/>
                    <a:pt x="636" y="6381"/>
                  </a:cubicBezTo>
                  <a:cubicBezTo>
                    <a:pt x="48" y="5466"/>
                    <a:pt x="-148" y="4355"/>
                    <a:pt x="113" y="3244"/>
                  </a:cubicBezTo>
                  <a:cubicBezTo>
                    <a:pt x="636" y="1022"/>
                    <a:pt x="2989" y="-415"/>
                    <a:pt x="5145" y="108"/>
                  </a:cubicBezTo>
                  <a:lnTo>
                    <a:pt x="48664" y="10366"/>
                  </a:lnTo>
                  <a:cubicBezTo>
                    <a:pt x="50951" y="10955"/>
                    <a:pt x="52324" y="13176"/>
                    <a:pt x="51801" y="15398"/>
                  </a:cubicBezTo>
                  <a:cubicBezTo>
                    <a:pt x="51343" y="17358"/>
                    <a:pt x="49644" y="18665"/>
                    <a:pt x="47749" y="1866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8EC96101-968B-4E5C-8B0D-010EEC61B3C5}"/>
                </a:ext>
              </a:extLst>
            </p:cNvPr>
            <p:cNvSpPr/>
            <p:nvPr/>
          </p:nvSpPr>
          <p:spPr>
            <a:xfrm>
              <a:off x="6753214" y="3969096"/>
              <a:ext cx="6534" cy="45741"/>
            </a:xfrm>
            <a:custGeom>
              <a:avLst/>
              <a:gdLst>
                <a:gd name="connsiteX0" fmla="*/ 4198 w 6534"/>
                <a:gd name="connsiteY0" fmla="*/ 51115 h 45740"/>
                <a:gd name="connsiteX1" fmla="*/ 3741 w 6534"/>
                <a:gd name="connsiteY1" fmla="*/ 51115 h 45740"/>
                <a:gd name="connsiteX2" fmla="*/ 16 w 6534"/>
                <a:gd name="connsiteY2" fmla="*/ 46475 h 45740"/>
                <a:gd name="connsiteX3" fmla="*/ 4394 w 6534"/>
                <a:gd name="connsiteY3" fmla="*/ 3741 h 45740"/>
                <a:gd name="connsiteX4" fmla="*/ 8968 w 6534"/>
                <a:gd name="connsiteY4" fmla="*/ 16 h 45740"/>
                <a:gd name="connsiteX5" fmla="*/ 12693 w 6534"/>
                <a:gd name="connsiteY5" fmla="*/ 4590 h 45740"/>
                <a:gd name="connsiteX6" fmla="*/ 8314 w 6534"/>
                <a:gd name="connsiteY6" fmla="*/ 47325 h 45740"/>
                <a:gd name="connsiteX7" fmla="*/ 4198 w 6534"/>
                <a:gd name="connsiteY7" fmla="*/ 51115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34" h="45740">
                  <a:moveTo>
                    <a:pt x="4198" y="51115"/>
                  </a:moveTo>
                  <a:cubicBezTo>
                    <a:pt x="4002" y="51115"/>
                    <a:pt x="3871" y="51115"/>
                    <a:pt x="3741" y="51115"/>
                  </a:cubicBezTo>
                  <a:cubicBezTo>
                    <a:pt x="1453" y="50854"/>
                    <a:pt x="-180" y="48762"/>
                    <a:pt x="16" y="46475"/>
                  </a:cubicBezTo>
                  <a:lnTo>
                    <a:pt x="4394" y="3741"/>
                  </a:lnTo>
                  <a:cubicBezTo>
                    <a:pt x="4655" y="1454"/>
                    <a:pt x="6550" y="-180"/>
                    <a:pt x="8968" y="16"/>
                  </a:cubicBezTo>
                  <a:cubicBezTo>
                    <a:pt x="11255" y="277"/>
                    <a:pt x="12954" y="2303"/>
                    <a:pt x="12693" y="4590"/>
                  </a:cubicBezTo>
                  <a:lnTo>
                    <a:pt x="8314" y="47325"/>
                  </a:lnTo>
                  <a:cubicBezTo>
                    <a:pt x="8119" y="49481"/>
                    <a:pt x="6354" y="51115"/>
                    <a:pt x="4198" y="511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2" name="Group 1761">
            <a:extLst>
              <a:ext uri="{FF2B5EF4-FFF2-40B4-BE49-F238E27FC236}">
                <a16:creationId xmlns:a16="http://schemas.microsoft.com/office/drawing/2014/main" id="{B32A381B-E933-4737-B941-E9C81A7BA791}"/>
              </a:ext>
            </a:extLst>
          </p:cNvPr>
          <p:cNvGrpSpPr/>
          <p:nvPr/>
        </p:nvGrpSpPr>
        <p:grpSpPr>
          <a:xfrm>
            <a:off x="7460729" y="3595828"/>
            <a:ext cx="461430" cy="480439"/>
            <a:chOff x="7517100" y="3602140"/>
            <a:chExt cx="381347" cy="397057"/>
          </a:xfrm>
          <a:solidFill>
            <a:srgbClr val="FFFFFF"/>
          </a:solidFill>
        </p:grpSpPr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2AE0B98C-38E2-4209-A71F-6C09B94159D1}"/>
                </a:ext>
              </a:extLst>
            </p:cNvPr>
            <p:cNvSpPr/>
            <p:nvPr/>
          </p:nvSpPr>
          <p:spPr>
            <a:xfrm>
              <a:off x="7596820" y="3650429"/>
              <a:ext cx="215635" cy="117619"/>
            </a:xfrm>
            <a:custGeom>
              <a:avLst/>
              <a:gdLst>
                <a:gd name="connsiteX0" fmla="*/ 211779 w 215634"/>
                <a:gd name="connsiteY0" fmla="*/ 122063 h 117619"/>
                <a:gd name="connsiteX1" fmla="*/ 211388 w 215634"/>
                <a:gd name="connsiteY1" fmla="*/ 121997 h 117619"/>
                <a:gd name="connsiteX2" fmla="*/ 208512 w 215634"/>
                <a:gd name="connsiteY2" fmla="*/ 120560 h 117619"/>
                <a:gd name="connsiteX3" fmla="*/ 207597 w 215634"/>
                <a:gd name="connsiteY3" fmla="*/ 117488 h 117619"/>
                <a:gd name="connsiteX4" fmla="*/ 207597 w 215634"/>
                <a:gd name="connsiteY4" fmla="*/ 116966 h 117619"/>
                <a:gd name="connsiteX5" fmla="*/ 207728 w 215634"/>
                <a:gd name="connsiteY5" fmla="*/ 114809 h 117619"/>
                <a:gd name="connsiteX6" fmla="*/ 207794 w 215634"/>
                <a:gd name="connsiteY6" fmla="*/ 114613 h 117619"/>
                <a:gd name="connsiteX7" fmla="*/ 207990 w 215634"/>
                <a:gd name="connsiteY7" fmla="*/ 108210 h 117619"/>
                <a:gd name="connsiteX8" fmla="*/ 152317 w 215634"/>
                <a:gd name="connsiteY8" fmla="*/ 18623 h 117619"/>
                <a:gd name="connsiteX9" fmla="*/ 150226 w 215634"/>
                <a:gd name="connsiteY9" fmla="*/ 16205 h 117619"/>
                <a:gd name="connsiteX10" fmla="*/ 150422 w 215634"/>
                <a:gd name="connsiteY10" fmla="*/ 13069 h 117619"/>
                <a:gd name="connsiteX11" fmla="*/ 156042 w 215634"/>
                <a:gd name="connsiteY11" fmla="*/ 11174 h 117619"/>
                <a:gd name="connsiteX12" fmla="*/ 199626 w 215634"/>
                <a:gd name="connsiteY12" fmla="*/ 50315 h 117619"/>
                <a:gd name="connsiteX13" fmla="*/ 216354 w 215634"/>
                <a:gd name="connsiteY13" fmla="*/ 108210 h 117619"/>
                <a:gd name="connsiteX14" fmla="*/ 216158 w 215634"/>
                <a:gd name="connsiteY14" fmla="*/ 115071 h 117619"/>
                <a:gd name="connsiteX15" fmla="*/ 215962 w 215634"/>
                <a:gd name="connsiteY15" fmla="*/ 117815 h 117619"/>
                <a:gd name="connsiteX16" fmla="*/ 215896 w 215634"/>
                <a:gd name="connsiteY16" fmla="*/ 118273 h 117619"/>
                <a:gd name="connsiteX17" fmla="*/ 211779 w 215634"/>
                <a:gd name="connsiteY17" fmla="*/ 122063 h 117619"/>
                <a:gd name="connsiteX18" fmla="*/ 4574 w 215634"/>
                <a:gd name="connsiteY18" fmla="*/ 122063 h 117619"/>
                <a:gd name="connsiteX19" fmla="*/ 392 w 215634"/>
                <a:gd name="connsiteY19" fmla="*/ 118273 h 117619"/>
                <a:gd name="connsiteX20" fmla="*/ 392 w 215634"/>
                <a:gd name="connsiteY20" fmla="*/ 117946 h 117619"/>
                <a:gd name="connsiteX21" fmla="*/ 196 w 215634"/>
                <a:gd name="connsiteY21" fmla="*/ 115267 h 117619"/>
                <a:gd name="connsiteX22" fmla="*/ 0 w 215634"/>
                <a:gd name="connsiteY22" fmla="*/ 108210 h 117619"/>
                <a:gd name="connsiteX23" fmla="*/ 108210 w 215634"/>
                <a:gd name="connsiteY23" fmla="*/ 0 h 117619"/>
                <a:gd name="connsiteX24" fmla="*/ 144018 w 215634"/>
                <a:gd name="connsiteY24" fmla="*/ 6077 h 117619"/>
                <a:gd name="connsiteX25" fmla="*/ 146371 w 215634"/>
                <a:gd name="connsiteY25" fmla="*/ 8233 h 117619"/>
                <a:gd name="connsiteX26" fmla="*/ 146566 w 215634"/>
                <a:gd name="connsiteY26" fmla="*/ 11435 h 117619"/>
                <a:gd name="connsiteX27" fmla="*/ 141208 w 215634"/>
                <a:gd name="connsiteY27" fmla="*/ 13984 h 117619"/>
                <a:gd name="connsiteX28" fmla="*/ 108210 w 215634"/>
                <a:gd name="connsiteY28" fmla="*/ 8364 h 117619"/>
                <a:gd name="connsiteX29" fmla="*/ 8299 w 215634"/>
                <a:gd name="connsiteY29" fmla="*/ 108210 h 117619"/>
                <a:gd name="connsiteX30" fmla="*/ 8560 w 215634"/>
                <a:gd name="connsiteY30" fmla="*/ 114613 h 117619"/>
                <a:gd name="connsiteX31" fmla="*/ 8560 w 215634"/>
                <a:gd name="connsiteY31" fmla="*/ 114744 h 117619"/>
                <a:gd name="connsiteX32" fmla="*/ 8756 w 215634"/>
                <a:gd name="connsiteY32" fmla="*/ 117488 h 117619"/>
                <a:gd name="connsiteX33" fmla="*/ 7776 w 215634"/>
                <a:gd name="connsiteY33" fmla="*/ 120560 h 117619"/>
                <a:gd name="connsiteX34" fmla="*/ 4966 w 215634"/>
                <a:gd name="connsiteY34" fmla="*/ 121997 h 117619"/>
                <a:gd name="connsiteX35" fmla="*/ 4574 w 215634"/>
                <a:gd name="connsiteY35" fmla="*/ 12206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5634" h="117619">
                  <a:moveTo>
                    <a:pt x="211779" y="122063"/>
                  </a:moveTo>
                  <a:cubicBezTo>
                    <a:pt x="211649" y="122063"/>
                    <a:pt x="211519" y="122063"/>
                    <a:pt x="211388" y="121997"/>
                  </a:cubicBezTo>
                  <a:cubicBezTo>
                    <a:pt x="210277" y="121932"/>
                    <a:pt x="209231" y="121409"/>
                    <a:pt x="208512" y="120560"/>
                  </a:cubicBezTo>
                  <a:cubicBezTo>
                    <a:pt x="207794" y="119710"/>
                    <a:pt x="207467" y="118599"/>
                    <a:pt x="207597" y="117488"/>
                  </a:cubicBezTo>
                  <a:lnTo>
                    <a:pt x="207597" y="116966"/>
                  </a:lnTo>
                  <a:cubicBezTo>
                    <a:pt x="207663" y="116181"/>
                    <a:pt x="207728" y="115463"/>
                    <a:pt x="207728" y="114809"/>
                  </a:cubicBezTo>
                  <a:lnTo>
                    <a:pt x="207794" y="114613"/>
                  </a:lnTo>
                  <a:cubicBezTo>
                    <a:pt x="207924" y="112784"/>
                    <a:pt x="207990" y="110758"/>
                    <a:pt x="207990" y="108210"/>
                  </a:cubicBezTo>
                  <a:cubicBezTo>
                    <a:pt x="207990" y="69918"/>
                    <a:pt x="186688" y="35613"/>
                    <a:pt x="152317" y="18623"/>
                  </a:cubicBezTo>
                  <a:cubicBezTo>
                    <a:pt x="151271" y="18166"/>
                    <a:pt x="150552" y="17251"/>
                    <a:pt x="150226" y="16205"/>
                  </a:cubicBezTo>
                  <a:cubicBezTo>
                    <a:pt x="149834" y="15160"/>
                    <a:pt x="149899" y="14049"/>
                    <a:pt x="150422" y="13069"/>
                  </a:cubicBezTo>
                  <a:cubicBezTo>
                    <a:pt x="151402" y="11043"/>
                    <a:pt x="154016" y="10128"/>
                    <a:pt x="156042" y="11174"/>
                  </a:cubicBezTo>
                  <a:cubicBezTo>
                    <a:pt x="173880" y="19930"/>
                    <a:pt x="188909" y="33521"/>
                    <a:pt x="199626" y="50315"/>
                  </a:cubicBezTo>
                  <a:cubicBezTo>
                    <a:pt x="210538" y="67631"/>
                    <a:pt x="216354" y="87626"/>
                    <a:pt x="216354" y="108210"/>
                  </a:cubicBezTo>
                  <a:cubicBezTo>
                    <a:pt x="216354" y="110627"/>
                    <a:pt x="216289" y="112914"/>
                    <a:pt x="216158" y="115071"/>
                  </a:cubicBezTo>
                  <a:cubicBezTo>
                    <a:pt x="216092" y="116051"/>
                    <a:pt x="216027" y="116900"/>
                    <a:pt x="215962" y="117815"/>
                  </a:cubicBezTo>
                  <a:lnTo>
                    <a:pt x="215896" y="118273"/>
                  </a:lnTo>
                  <a:cubicBezTo>
                    <a:pt x="215700" y="120364"/>
                    <a:pt x="213871" y="122063"/>
                    <a:pt x="211779" y="122063"/>
                  </a:cubicBezTo>
                  <a:close/>
                  <a:moveTo>
                    <a:pt x="4574" y="122063"/>
                  </a:moveTo>
                  <a:cubicBezTo>
                    <a:pt x="2418" y="122063"/>
                    <a:pt x="588" y="120429"/>
                    <a:pt x="392" y="118273"/>
                  </a:cubicBezTo>
                  <a:lnTo>
                    <a:pt x="392" y="117946"/>
                  </a:lnTo>
                  <a:cubicBezTo>
                    <a:pt x="327" y="117096"/>
                    <a:pt x="261" y="116181"/>
                    <a:pt x="196" y="115267"/>
                  </a:cubicBezTo>
                  <a:cubicBezTo>
                    <a:pt x="65" y="113241"/>
                    <a:pt x="0" y="111019"/>
                    <a:pt x="0" y="108210"/>
                  </a:cubicBezTo>
                  <a:cubicBezTo>
                    <a:pt x="0" y="48551"/>
                    <a:pt x="48485" y="65"/>
                    <a:pt x="108210" y="0"/>
                  </a:cubicBezTo>
                  <a:cubicBezTo>
                    <a:pt x="120429" y="0"/>
                    <a:pt x="132518" y="2091"/>
                    <a:pt x="144018" y="6077"/>
                  </a:cubicBezTo>
                  <a:cubicBezTo>
                    <a:pt x="145064" y="6469"/>
                    <a:pt x="145913" y="7188"/>
                    <a:pt x="146371" y="8233"/>
                  </a:cubicBezTo>
                  <a:cubicBezTo>
                    <a:pt x="146893" y="9214"/>
                    <a:pt x="146958" y="10390"/>
                    <a:pt x="146566" y="11435"/>
                  </a:cubicBezTo>
                  <a:cubicBezTo>
                    <a:pt x="145782" y="13526"/>
                    <a:pt x="143365" y="14768"/>
                    <a:pt x="141208" y="13984"/>
                  </a:cubicBezTo>
                  <a:cubicBezTo>
                    <a:pt x="130622" y="10259"/>
                    <a:pt x="119514" y="8364"/>
                    <a:pt x="108210" y="8364"/>
                  </a:cubicBezTo>
                  <a:cubicBezTo>
                    <a:pt x="53255" y="8495"/>
                    <a:pt x="8429" y="53255"/>
                    <a:pt x="8299" y="108210"/>
                  </a:cubicBezTo>
                  <a:cubicBezTo>
                    <a:pt x="8299" y="110758"/>
                    <a:pt x="8364" y="112784"/>
                    <a:pt x="8560" y="114613"/>
                  </a:cubicBezTo>
                  <a:lnTo>
                    <a:pt x="8560" y="114744"/>
                  </a:lnTo>
                  <a:cubicBezTo>
                    <a:pt x="8625" y="115593"/>
                    <a:pt x="8691" y="116508"/>
                    <a:pt x="8756" y="117488"/>
                  </a:cubicBezTo>
                  <a:cubicBezTo>
                    <a:pt x="8887" y="118599"/>
                    <a:pt x="8495" y="119710"/>
                    <a:pt x="7776" y="120560"/>
                  </a:cubicBezTo>
                  <a:cubicBezTo>
                    <a:pt x="7057" y="121409"/>
                    <a:pt x="6077" y="121932"/>
                    <a:pt x="4966" y="121997"/>
                  </a:cubicBezTo>
                  <a:cubicBezTo>
                    <a:pt x="4835" y="122063"/>
                    <a:pt x="4705" y="122063"/>
                    <a:pt x="4574" y="12206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2870F519-B07E-4698-93D6-5321EDC62363}"/>
                </a:ext>
              </a:extLst>
            </p:cNvPr>
            <p:cNvSpPr/>
            <p:nvPr/>
          </p:nvSpPr>
          <p:spPr>
            <a:xfrm>
              <a:off x="7596813" y="3754457"/>
              <a:ext cx="215635" cy="196032"/>
            </a:xfrm>
            <a:custGeom>
              <a:avLst/>
              <a:gdLst>
                <a:gd name="connsiteX0" fmla="*/ 108151 w 215634"/>
                <a:gd name="connsiteY0" fmla="*/ 201586 h 196031"/>
                <a:gd name="connsiteX1" fmla="*/ 105407 w 215634"/>
                <a:gd name="connsiteY1" fmla="*/ 199168 h 196031"/>
                <a:gd name="connsiteX2" fmla="*/ 46074 w 215634"/>
                <a:gd name="connsiteY2" fmla="*/ 134674 h 196031"/>
                <a:gd name="connsiteX3" fmla="*/ 45290 w 215634"/>
                <a:gd name="connsiteY3" fmla="*/ 131537 h 196031"/>
                <a:gd name="connsiteX4" fmla="*/ 46989 w 215634"/>
                <a:gd name="connsiteY4" fmla="*/ 128858 h 196031"/>
                <a:gd name="connsiteX5" fmla="*/ 52870 w 215634"/>
                <a:gd name="connsiteY5" fmla="*/ 129773 h 196031"/>
                <a:gd name="connsiteX6" fmla="*/ 108151 w 215634"/>
                <a:gd name="connsiteY6" fmla="*/ 190412 h 196031"/>
                <a:gd name="connsiteX7" fmla="*/ 206755 w 215634"/>
                <a:gd name="connsiteY7" fmla="*/ 22740 h 196031"/>
                <a:gd name="connsiteX8" fmla="*/ 211395 w 215634"/>
                <a:gd name="connsiteY8" fmla="*/ 19015 h 196031"/>
                <a:gd name="connsiteX9" fmla="*/ 215119 w 215634"/>
                <a:gd name="connsiteY9" fmla="*/ 23654 h 196031"/>
                <a:gd name="connsiteX10" fmla="*/ 182316 w 215634"/>
                <a:gd name="connsiteY10" fmla="*/ 116508 h 196031"/>
                <a:gd name="connsiteX11" fmla="*/ 110961 w 215634"/>
                <a:gd name="connsiteY11" fmla="*/ 199168 h 196031"/>
                <a:gd name="connsiteX12" fmla="*/ 108151 w 215634"/>
                <a:gd name="connsiteY12" fmla="*/ 201586 h 196031"/>
                <a:gd name="connsiteX13" fmla="*/ 42350 w 215634"/>
                <a:gd name="connsiteY13" fmla="*/ 126048 h 196031"/>
                <a:gd name="connsiteX14" fmla="*/ 38887 w 215634"/>
                <a:gd name="connsiteY14" fmla="*/ 124153 h 196031"/>
                <a:gd name="connsiteX15" fmla="*/ 7 w 215634"/>
                <a:gd name="connsiteY15" fmla="*/ 4247 h 196031"/>
                <a:gd name="connsiteX16" fmla="*/ 1118 w 215634"/>
                <a:gd name="connsiteY16" fmla="*/ 1307 h 196031"/>
                <a:gd name="connsiteX17" fmla="*/ 4058 w 215634"/>
                <a:gd name="connsiteY17" fmla="*/ 0 h 196031"/>
                <a:gd name="connsiteX18" fmla="*/ 4189 w 215634"/>
                <a:gd name="connsiteY18" fmla="*/ 0 h 196031"/>
                <a:gd name="connsiteX19" fmla="*/ 8371 w 215634"/>
                <a:gd name="connsiteY19" fmla="*/ 4117 h 196031"/>
                <a:gd name="connsiteX20" fmla="*/ 45879 w 215634"/>
                <a:gd name="connsiteY20" fmla="*/ 119579 h 196031"/>
                <a:gd name="connsiteX21" fmla="*/ 44637 w 215634"/>
                <a:gd name="connsiteY21" fmla="*/ 125395 h 196031"/>
                <a:gd name="connsiteX22" fmla="*/ 42350 w 215634"/>
                <a:gd name="connsiteY22" fmla="*/ 126048 h 196031"/>
                <a:gd name="connsiteX23" fmla="*/ 211983 w 215634"/>
                <a:gd name="connsiteY23" fmla="*/ 14898 h 196031"/>
                <a:gd name="connsiteX24" fmla="*/ 211787 w 215634"/>
                <a:gd name="connsiteY24" fmla="*/ 14898 h 196031"/>
                <a:gd name="connsiteX25" fmla="*/ 208846 w 215634"/>
                <a:gd name="connsiteY25" fmla="*/ 13526 h 196031"/>
                <a:gd name="connsiteX26" fmla="*/ 207801 w 215634"/>
                <a:gd name="connsiteY26" fmla="*/ 10847 h 196031"/>
                <a:gd name="connsiteX27" fmla="*/ 207735 w 215634"/>
                <a:gd name="connsiteY27" fmla="*/ 10847 h 196031"/>
                <a:gd name="connsiteX28" fmla="*/ 207801 w 215634"/>
                <a:gd name="connsiteY28" fmla="*/ 10455 h 196031"/>
                <a:gd name="connsiteX29" fmla="*/ 212179 w 215634"/>
                <a:gd name="connsiteY29" fmla="*/ 6534 h 196031"/>
                <a:gd name="connsiteX30" fmla="*/ 216165 w 215634"/>
                <a:gd name="connsiteY30" fmla="*/ 10913 h 196031"/>
                <a:gd name="connsiteX31" fmla="*/ 216099 w 215634"/>
                <a:gd name="connsiteY31" fmla="*/ 11239 h 196031"/>
                <a:gd name="connsiteX32" fmla="*/ 211983 w 215634"/>
                <a:gd name="connsiteY32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15634" h="196031">
                  <a:moveTo>
                    <a:pt x="108151" y="201586"/>
                  </a:moveTo>
                  <a:lnTo>
                    <a:pt x="105407" y="199168"/>
                  </a:lnTo>
                  <a:cubicBezTo>
                    <a:pt x="81622" y="178128"/>
                    <a:pt x="61692" y="156433"/>
                    <a:pt x="46074" y="134674"/>
                  </a:cubicBezTo>
                  <a:cubicBezTo>
                    <a:pt x="45421" y="133759"/>
                    <a:pt x="45160" y="132648"/>
                    <a:pt x="45290" y="131537"/>
                  </a:cubicBezTo>
                  <a:cubicBezTo>
                    <a:pt x="45487" y="130426"/>
                    <a:pt x="46074" y="129512"/>
                    <a:pt x="46989" y="128858"/>
                  </a:cubicBezTo>
                  <a:cubicBezTo>
                    <a:pt x="48819" y="127551"/>
                    <a:pt x="51563" y="128009"/>
                    <a:pt x="52870" y="129773"/>
                  </a:cubicBezTo>
                  <a:cubicBezTo>
                    <a:pt x="67442" y="150160"/>
                    <a:pt x="86065" y="170548"/>
                    <a:pt x="108151" y="190412"/>
                  </a:cubicBezTo>
                  <a:cubicBezTo>
                    <a:pt x="167876" y="136830"/>
                    <a:pt x="200156" y="82007"/>
                    <a:pt x="206755" y="22740"/>
                  </a:cubicBezTo>
                  <a:cubicBezTo>
                    <a:pt x="207017" y="20453"/>
                    <a:pt x="209108" y="18754"/>
                    <a:pt x="211395" y="19015"/>
                  </a:cubicBezTo>
                  <a:cubicBezTo>
                    <a:pt x="213682" y="19277"/>
                    <a:pt x="215315" y="21367"/>
                    <a:pt x="215119" y="23654"/>
                  </a:cubicBezTo>
                  <a:cubicBezTo>
                    <a:pt x="211526" y="55477"/>
                    <a:pt x="200482" y="86711"/>
                    <a:pt x="182316" y="116508"/>
                  </a:cubicBezTo>
                  <a:cubicBezTo>
                    <a:pt x="165262" y="144606"/>
                    <a:pt x="141215" y="172443"/>
                    <a:pt x="110961" y="199168"/>
                  </a:cubicBezTo>
                  <a:lnTo>
                    <a:pt x="108151" y="201586"/>
                  </a:lnTo>
                  <a:close/>
                  <a:moveTo>
                    <a:pt x="42350" y="126048"/>
                  </a:moveTo>
                  <a:cubicBezTo>
                    <a:pt x="40912" y="126048"/>
                    <a:pt x="39605" y="125330"/>
                    <a:pt x="38887" y="124153"/>
                  </a:cubicBezTo>
                  <a:cubicBezTo>
                    <a:pt x="13860" y="85993"/>
                    <a:pt x="791" y="45675"/>
                    <a:pt x="7" y="4247"/>
                  </a:cubicBezTo>
                  <a:cubicBezTo>
                    <a:pt x="-58" y="3137"/>
                    <a:pt x="334" y="2091"/>
                    <a:pt x="1118" y="1307"/>
                  </a:cubicBezTo>
                  <a:cubicBezTo>
                    <a:pt x="1902" y="523"/>
                    <a:pt x="2948" y="0"/>
                    <a:pt x="4058" y="0"/>
                  </a:cubicBezTo>
                  <a:lnTo>
                    <a:pt x="4189" y="0"/>
                  </a:lnTo>
                  <a:cubicBezTo>
                    <a:pt x="6411" y="0"/>
                    <a:pt x="8306" y="1830"/>
                    <a:pt x="8371" y="4117"/>
                  </a:cubicBezTo>
                  <a:cubicBezTo>
                    <a:pt x="9155" y="44434"/>
                    <a:pt x="21440" y="82203"/>
                    <a:pt x="45879" y="119579"/>
                  </a:cubicBezTo>
                  <a:cubicBezTo>
                    <a:pt x="47120" y="121540"/>
                    <a:pt x="46597" y="124153"/>
                    <a:pt x="44637" y="125395"/>
                  </a:cubicBezTo>
                  <a:cubicBezTo>
                    <a:pt x="43983" y="125852"/>
                    <a:pt x="43199" y="126048"/>
                    <a:pt x="42350" y="126048"/>
                  </a:cubicBezTo>
                  <a:close/>
                  <a:moveTo>
                    <a:pt x="211983" y="14898"/>
                  </a:moveTo>
                  <a:lnTo>
                    <a:pt x="211787" y="14898"/>
                  </a:lnTo>
                  <a:cubicBezTo>
                    <a:pt x="210611" y="14833"/>
                    <a:pt x="209630" y="14310"/>
                    <a:pt x="208846" y="13526"/>
                  </a:cubicBezTo>
                  <a:cubicBezTo>
                    <a:pt x="208193" y="12742"/>
                    <a:pt x="207801" y="11827"/>
                    <a:pt x="207801" y="10847"/>
                  </a:cubicBezTo>
                  <a:lnTo>
                    <a:pt x="207735" y="10847"/>
                  </a:lnTo>
                  <a:lnTo>
                    <a:pt x="207801" y="10455"/>
                  </a:lnTo>
                  <a:cubicBezTo>
                    <a:pt x="207931" y="8168"/>
                    <a:pt x="209630" y="6338"/>
                    <a:pt x="212179" y="6534"/>
                  </a:cubicBezTo>
                  <a:cubicBezTo>
                    <a:pt x="214466" y="6665"/>
                    <a:pt x="216230" y="8625"/>
                    <a:pt x="216165" y="10913"/>
                  </a:cubicBezTo>
                  <a:lnTo>
                    <a:pt x="216099" y="11239"/>
                  </a:lnTo>
                  <a:cubicBezTo>
                    <a:pt x="215838" y="13330"/>
                    <a:pt x="214073" y="14898"/>
                    <a:pt x="211983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6384E16E-BF92-4BDF-8B3B-E6ED2C064E0E}"/>
                </a:ext>
              </a:extLst>
            </p:cNvPr>
            <p:cNvSpPr/>
            <p:nvPr/>
          </p:nvSpPr>
          <p:spPr>
            <a:xfrm>
              <a:off x="7640600" y="3929748"/>
              <a:ext cx="124153" cy="39206"/>
            </a:xfrm>
            <a:custGeom>
              <a:avLst/>
              <a:gdLst>
                <a:gd name="connsiteX0" fmla="*/ 64429 w 124153"/>
                <a:gd name="connsiteY0" fmla="*/ 43154 h 39206"/>
                <a:gd name="connsiteX1" fmla="*/ 64429 w 124153"/>
                <a:gd name="connsiteY1" fmla="*/ 43154 h 39206"/>
                <a:gd name="connsiteX2" fmla="*/ 52602 w 124153"/>
                <a:gd name="connsiteY2" fmla="*/ 42827 h 39206"/>
                <a:gd name="connsiteX3" fmla="*/ 49727 w 124153"/>
                <a:gd name="connsiteY3" fmla="*/ 41389 h 39206"/>
                <a:gd name="connsiteX4" fmla="*/ 48681 w 124153"/>
                <a:gd name="connsiteY4" fmla="*/ 38384 h 39206"/>
                <a:gd name="connsiteX5" fmla="*/ 53059 w 124153"/>
                <a:gd name="connsiteY5" fmla="*/ 34463 h 39206"/>
                <a:gd name="connsiteX6" fmla="*/ 64429 w 124153"/>
                <a:gd name="connsiteY6" fmla="*/ 34790 h 39206"/>
                <a:gd name="connsiteX7" fmla="*/ 65213 w 124153"/>
                <a:gd name="connsiteY7" fmla="*/ 34790 h 39206"/>
                <a:gd name="connsiteX8" fmla="*/ 117423 w 124153"/>
                <a:gd name="connsiteY8" fmla="*/ 24661 h 39206"/>
                <a:gd name="connsiteX9" fmla="*/ 120364 w 124153"/>
                <a:gd name="connsiteY9" fmla="*/ 21263 h 39206"/>
                <a:gd name="connsiteX10" fmla="*/ 120364 w 124153"/>
                <a:gd name="connsiteY10" fmla="*/ 21133 h 39206"/>
                <a:gd name="connsiteX11" fmla="*/ 120429 w 124153"/>
                <a:gd name="connsiteY11" fmla="*/ 21067 h 39206"/>
                <a:gd name="connsiteX12" fmla="*/ 111019 w 124153"/>
                <a:gd name="connsiteY12" fmla="*/ 14402 h 39206"/>
                <a:gd name="connsiteX13" fmla="*/ 82725 w 124153"/>
                <a:gd name="connsiteY13" fmla="*/ 8391 h 39206"/>
                <a:gd name="connsiteX14" fmla="*/ 82725 w 124153"/>
                <a:gd name="connsiteY14" fmla="*/ 8391 h 39206"/>
                <a:gd name="connsiteX15" fmla="*/ 81876 w 124153"/>
                <a:gd name="connsiteY15" fmla="*/ 8325 h 39206"/>
                <a:gd name="connsiteX16" fmla="*/ 79001 w 124153"/>
                <a:gd name="connsiteY16" fmla="*/ 6822 h 39206"/>
                <a:gd name="connsiteX17" fmla="*/ 78086 w 124153"/>
                <a:gd name="connsiteY17" fmla="*/ 3751 h 39206"/>
                <a:gd name="connsiteX18" fmla="*/ 82595 w 124153"/>
                <a:gd name="connsiteY18" fmla="*/ 27 h 39206"/>
                <a:gd name="connsiteX19" fmla="*/ 114156 w 124153"/>
                <a:gd name="connsiteY19" fmla="*/ 6626 h 39206"/>
                <a:gd name="connsiteX20" fmla="*/ 128793 w 124153"/>
                <a:gd name="connsiteY20" fmla="*/ 21198 h 39206"/>
                <a:gd name="connsiteX21" fmla="*/ 108144 w 124153"/>
                <a:gd name="connsiteY21" fmla="*/ 37730 h 39206"/>
                <a:gd name="connsiteX22" fmla="*/ 64429 w 124153"/>
                <a:gd name="connsiteY22" fmla="*/ 43154 h 39206"/>
                <a:gd name="connsiteX23" fmla="*/ 40317 w 124153"/>
                <a:gd name="connsiteY23" fmla="*/ 41651 h 39206"/>
                <a:gd name="connsiteX24" fmla="*/ 39794 w 124153"/>
                <a:gd name="connsiteY24" fmla="*/ 41651 h 39206"/>
                <a:gd name="connsiteX25" fmla="*/ 12611 w 124153"/>
                <a:gd name="connsiteY25" fmla="*/ 34855 h 39206"/>
                <a:gd name="connsiteX26" fmla="*/ 0 w 124153"/>
                <a:gd name="connsiteY26" fmla="*/ 21198 h 39206"/>
                <a:gd name="connsiteX27" fmla="*/ 14637 w 124153"/>
                <a:gd name="connsiteY27" fmla="*/ 6626 h 39206"/>
                <a:gd name="connsiteX28" fmla="*/ 46198 w 124153"/>
                <a:gd name="connsiteY28" fmla="*/ 27 h 39206"/>
                <a:gd name="connsiteX29" fmla="*/ 50772 w 124153"/>
                <a:gd name="connsiteY29" fmla="*/ 3751 h 39206"/>
                <a:gd name="connsiteX30" fmla="*/ 49792 w 124153"/>
                <a:gd name="connsiteY30" fmla="*/ 6822 h 39206"/>
                <a:gd name="connsiteX31" fmla="*/ 46982 w 124153"/>
                <a:gd name="connsiteY31" fmla="*/ 8325 h 39206"/>
                <a:gd name="connsiteX32" fmla="*/ 17708 w 124153"/>
                <a:gd name="connsiteY32" fmla="*/ 14402 h 39206"/>
                <a:gd name="connsiteX33" fmla="*/ 8364 w 124153"/>
                <a:gd name="connsiteY33" fmla="*/ 21067 h 39206"/>
                <a:gd name="connsiteX34" fmla="*/ 8429 w 124153"/>
                <a:gd name="connsiteY34" fmla="*/ 21198 h 39206"/>
                <a:gd name="connsiteX35" fmla="*/ 8364 w 124153"/>
                <a:gd name="connsiteY35" fmla="*/ 21329 h 39206"/>
                <a:gd name="connsiteX36" fmla="*/ 16009 w 124153"/>
                <a:gd name="connsiteY36" fmla="*/ 27210 h 39206"/>
                <a:gd name="connsiteX37" fmla="*/ 40513 w 124153"/>
                <a:gd name="connsiteY37" fmla="*/ 33287 h 39206"/>
                <a:gd name="connsiteX38" fmla="*/ 40905 w 124153"/>
                <a:gd name="connsiteY38" fmla="*/ 33352 h 39206"/>
                <a:gd name="connsiteX39" fmla="*/ 44499 w 124153"/>
                <a:gd name="connsiteY39" fmla="*/ 37992 h 39206"/>
                <a:gd name="connsiteX40" fmla="*/ 40317 w 124153"/>
                <a:gd name="connsiteY40" fmla="*/ 4165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24153" h="39206">
                  <a:moveTo>
                    <a:pt x="64429" y="43154"/>
                  </a:moveTo>
                  <a:lnTo>
                    <a:pt x="64429" y="43154"/>
                  </a:lnTo>
                  <a:cubicBezTo>
                    <a:pt x="60509" y="43154"/>
                    <a:pt x="56523" y="43023"/>
                    <a:pt x="52602" y="42827"/>
                  </a:cubicBezTo>
                  <a:cubicBezTo>
                    <a:pt x="51491" y="42762"/>
                    <a:pt x="50445" y="42239"/>
                    <a:pt x="49727" y="41389"/>
                  </a:cubicBezTo>
                  <a:cubicBezTo>
                    <a:pt x="49008" y="40540"/>
                    <a:pt x="48616" y="39494"/>
                    <a:pt x="48681" y="38384"/>
                  </a:cubicBezTo>
                  <a:cubicBezTo>
                    <a:pt x="48812" y="36097"/>
                    <a:pt x="50642" y="34267"/>
                    <a:pt x="53059" y="34463"/>
                  </a:cubicBezTo>
                  <a:cubicBezTo>
                    <a:pt x="56653" y="34659"/>
                    <a:pt x="60509" y="34790"/>
                    <a:pt x="64429" y="34790"/>
                  </a:cubicBezTo>
                  <a:lnTo>
                    <a:pt x="65213" y="34790"/>
                  </a:lnTo>
                  <a:cubicBezTo>
                    <a:pt x="90305" y="34790"/>
                    <a:pt x="110497" y="29693"/>
                    <a:pt x="117423" y="24661"/>
                  </a:cubicBezTo>
                  <a:cubicBezTo>
                    <a:pt x="119971" y="22897"/>
                    <a:pt x="120429" y="21590"/>
                    <a:pt x="120364" y="21263"/>
                  </a:cubicBezTo>
                  <a:lnTo>
                    <a:pt x="120364" y="21133"/>
                  </a:lnTo>
                  <a:lnTo>
                    <a:pt x="120429" y="21067"/>
                  </a:lnTo>
                  <a:cubicBezTo>
                    <a:pt x="120625" y="20479"/>
                    <a:pt x="118207" y="17081"/>
                    <a:pt x="111019" y="14402"/>
                  </a:cubicBezTo>
                  <a:cubicBezTo>
                    <a:pt x="104027" y="11658"/>
                    <a:pt x="94030" y="9501"/>
                    <a:pt x="82725" y="8391"/>
                  </a:cubicBezTo>
                  <a:lnTo>
                    <a:pt x="82725" y="8391"/>
                  </a:lnTo>
                  <a:lnTo>
                    <a:pt x="81876" y="8325"/>
                  </a:lnTo>
                  <a:cubicBezTo>
                    <a:pt x="80700" y="8195"/>
                    <a:pt x="79720" y="7672"/>
                    <a:pt x="79001" y="6822"/>
                  </a:cubicBezTo>
                  <a:cubicBezTo>
                    <a:pt x="78282" y="5973"/>
                    <a:pt x="77955" y="4862"/>
                    <a:pt x="78086" y="3751"/>
                  </a:cubicBezTo>
                  <a:cubicBezTo>
                    <a:pt x="78282" y="1464"/>
                    <a:pt x="80242" y="-235"/>
                    <a:pt x="82595" y="27"/>
                  </a:cubicBezTo>
                  <a:cubicBezTo>
                    <a:pt x="95141" y="1137"/>
                    <a:pt x="105988" y="3425"/>
                    <a:pt x="114156" y="6626"/>
                  </a:cubicBezTo>
                  <a:cubicBezTo>
                    <a:pt x="121474" y="9698"/>
                    <a:pt x="128336" y="13553"/>
                    <a:pt x="128793" y="21198"/>
                  </a:cubicBezTo>
                  <a:cubicBezTo>
                    <a:pt x="127943" y="30673"/>
                    <a:pt x="118142" y="34594"/>
                    <a:pt x="108144" y="37730"/>
                  </a:cubicBezTo>
                  <a:cubicBezTo>
                    <a:pt x="96382" y="41193"/>
                    <a:pt x="80830" y="43154"/>
                    <a:pt x="64429" y="43154"/>
                  </a:cubicBezTo>
                  <a:close/>
                  <a:moveTo>
                    <a:pt x="40317" y="41651"/>
                  </a:moveTo>
                  <a:cubicBezTo>
                    <a:pt x="40187" y="41651"/>
                    <a:pt x="39990" y="41651"/>
                    <a:pt x="39794" y="41651"/>
                  </a:cubicBezTo>
                  <a:cubicBezTo>
                    <a:pt x="28621" y="40213"/>
                    <a:pt x="19472" y="37926"/>
                    <a:pt x="12611" y="34855"/>
                  </a:cubicBezTo>
                  <a:cubicBezTo>
                    <a:pt x="6534" y="32110"/>
                    <a:pt x="327" y="28321"/>
                    <a:pt x="0" y="21198"/>
                  </a:cubicBezTo>
                  <a:cubicBezTo>
                    <a:pt x="457" y="13553"/>
                    <a:pt x="7318" y="9698"/>
                    <a:pt x="14637" y="6626"/>
                  </a:cubicBezTo>
                  <a:cubicBezTo>
                    <a:pt x="22740" y="3425"/>
                    <a:pt x="33652" y="1137"/>
                    <a:pt x="46198" y="27"/>
                  </a:cubicBezTo>
                  <a:cubicBezTo>
                    <a:pt x="48616" y="-235"/>
                    <a:pt x="50511" y="1464"/>
                    <a:pt x="50772" y="3751"/>
                  </a:cubicBezTo>
                  <a:cubicBezTo>
                    <a:pt x="50837" y="4862"/>
                    <a:pt x="50511" y="5973"/>
                    <a:pt x="49792" y="6822"/>
                  </a:cubicBezTo>
                  <a:cubicBezTo>
                    <a:pt x="49073" y="7672"/>
                    <a:pt x="48093" y="8195"/>
                    <a:pt x="46982" y="8325"/>
                  </a:cubicBezTo>
                  <a:cubicBezTo>
                    <a:pt x="35286" y="9371"/>
                    <a:pt x="24896" y="11593"/>
                    <a:pt x="17708" y="14402"/>
                  </a:cubicBezTo>
                  <a:cubicBezTo>
                    <a:pt x="10586" y="17081"/>
                    <a:pt x="8168" y="20479"/>
                    <a:pt x="8364" y="21067"/>
                  </a:cubicBezTo>
                  <a:lnTo>
                    <a:pt x="8429" y="21198"/>
                  </a:lnTo>
                  <a:lnTo>
                    <a:pt x="8364" y="21329"/>
                  </a:lnTo>
                  <a:cubicBezTo>
                    <a:pt x="8233" y="21721"/>
                    <a:pt x="9867" y="24596"/>
                    <a:pt x="16009" y="27210"/>
                  </a:cubicBezTo>
                  <a:cubicBezTo>
                    <a:pt x="21890" y="29824"/>
                    <a:pt x="30581" y="31980"/>
                    <a:pt x="40513" y="33287"/>
                  </a:cubicBezTo>
                  <a:lnTo>
                    <a:pt x="40905" y="33352"/>
                  </a:lnTo>
                  <a:cubicBezTo>
                    <a:pt x="43192" y="33613"/>
                    <a:pt x="44760" y="35704"/>
                    <a:pt x="44499" y="37992"/>
                  </a:cubicBezTo>
                  <a:cubicBezTo>
                    <a:pt x="44238" y="40082"/>
                    <a:pt x="42474" y="41651"/>
                    <a:pt x="40317" y="4165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E94B1164-7D33-4C3A-A74C-C2BCF41BA259}"/>
                </a:ext>
              </a:extLst>
            </p:cNvPr>
            <p:cNvSpPr/>
            <p:nvPr/>
          </p:nvSpPr>
          <p:spPr>
            <a:xfrm>
              <a:off x="7540493" y="3901181"/>
              <a:ext cx="326720" cy="98016"/>
            </a:xfrm>
            <a:custGeom>
              <a:avLst/>
              <a:gdLst>
                <a:gd name="connsiteX0" fmla="*/ 164536 w 326719"/>
                <a:gd name="connsiteY0" fmla="*/ 101321 h 98015"/>
                <a:gd name="connsiteX1" fmla="*/ 164536 w 326719"/>
                <a:gd name="connsiteY1" fmla="*/ 101321 h 98015"/>
                <a:gd name="connsiteX2" fmla="*/ 40709 w 326719"/>
                <a:gd name="connsiteY2" fmla="*/ 84266 h 98015"/>
                <a:gd name="connsiteX3" fmla="*/ 38291 w 326719"/>
                <a:gd name="connsiteY3" fmla="*/ 82175 h 98015"/>
                <a:gd name="connsiteX4" fmla="*/ 38096 w 326719"/>
                <a:gd name="connsiteY4" fmla="*/ 78973 h 98015"/>
                <a:gd name="connsiteX5" fmla="*/ 43454 w 326719"/>
                <a:gd name="connsiteY5" fmla="*/ 76360 h 98015"/>
                <a:gd name="connsiteX6" fmla="*/ 164275 w 326719"/>
                <a:gd name="connsiteY6" fmla="*/ 92957 h 98015"/>
                <a:gd name="connsiteX7" fmla="*/ 164798 w 326719"/>
                <a:gd name="connsiteY7" fmla="*/ 92957 h 98015"/>
                <a:gd name="connsiteX8" fmla="*/ 269217 w 326719"/>
                <a:gd name="connsiteY8" fmla="*/ 81326 h 98015"/>
                <a:gd name="connsiteX9" fmla="*/ 319532 w 326719"/>
                <a:gd name="connsiteY9" fmla="*/ 54535 h 98015"/>
                <a:gd name="connsiteX10" fmla="*/ 325086 w 326719"/>
                <a:gd name="connsiteY10" fmla="*/ 52509 h 98015"/>
                <a:gd name="connsiteX11" fmla="*/ 327112 w 326719"/>
                <a:gd name="connsiteY11" fmla="*/ 57998 h 98015"/>
                <a:gd name="connsiteX12" fmla="*/ 271308 w 326719"/>
                <a:gd name="connsiteY12" fmla="*/ 89363 h 98015"/>
                <a:gd name="connsiteX13" fmla="*/ 164536 w 326719"/>
                <a:gd name="connsiteY13" fmla="*/ 101321 h 98015"/>
                <a:gd name="connsiteX14" fmla="*/ 30385 w 326719"/>
                <a:gd name="connsiteY14" fmla="*/ 79888 h 98015"/>
                <a:gd name="connsiteX15" fmla="*/ 28686 w 326719"/>
                <a:gd name="connsiteY15" fmla="*/ 79561 h 98015"/>
                <a:gd name="connsiteX16" fmla="*/ 26595 w 326719"/>
                <a:gd name="connsiteY16" fmla="*/ 74007 h 98015"/>
                <a:gd name="connsiteX17" fmla="*/ 32084 w 326719"/>
                <a:gd name="connsiteY17" fmla="*/ 71916 h 98015"/>
                <a:gd name="connsiteX18" fmla="*/ 34240 w 326719"/>
                <a:gd name="connsiteY18" fmla="*/ 77405 h 98015"/>
                <a:gd name="connsiteX19" fmla="*/ 30385 w 326719"/>
                <a:gd name="connsiteY19" fmla="*/ 79888 h 98015"/>
                <a:gd name="connsiteX20" fmla="*/ 19277 w 326719"/>
                <a:gd name="connsiteY20" fmla="*/ 74073 h 98015"/>
                <a:gd name="connsiteX21" fmla="*/ 17120 w 326719"/>
                <a:gd name="connsiteY21" fmla="*/ 73419 h 98015"/>
                <a:gd name="connsiteX22" fmla="*/ 0 w 326719"/>
                <a:gd name="connsiteY22" fmla="*/ 49765 h 98015"/>
                <a:gd name="connsiteX23" fmla="*/ 25680 w 326719"/>
                <a:gd name="connsiteY23" fmla="*/ 21340 h 98015"/>
                <a:gd name="connsiteX24" fmla="*/ 87757 w 326719"/>
                <a:gd name="connsiteY24" fmla="*/ 3893 h 98015"/>
                <a:gd name="connsiteX25" fmla="*/ 92527 w 326719"/>
                <a:gd name="connsiteY25" fmla="*/ 7356 h 98015"/>
                <a:gd name="connsiteX26" fmla="*/ 89064 w 326719"/>
                <a:gd name="connsiteY26" fmla="*/ 12192 h 98015"/>
                <a:gd name="connsiteX27" fmla="*/ 29339 w 326719"/>
                <a:gd name="connsiteY27" fmla="*/ 28855 h 98015"/>
                <a:gd name="connsiteX28" fmla="*/ 8364 w 326719"/>
                <a:gd name="connsiteY28" fmla="*/ 49765 h 98015"/>
                <a:gd name="connsiteX29" fmla="*/ 21498 w 326719"/>
                <a:gd name="connsiteY29" fmla="*/ 66297 h 98015"/>
                <a:gd name="connsiteX30" fmla="*/ 23393 w 326719"/>
                <a:gd name="connsiteY30" fmla="*/ 68910 h 98015"/>
                <a:gd name="connsiteX31" fmla="*/ 22870 w 326719"/>
                <a:gd name="connsiteY31" fmla="*/ 72047 h 98015"/>
                <a:gd name="connsiteX32" fmla="*/ 19277 w 326719"/>
                <a:gd name="connsiteY32" fmla="*/ 74073 h 98015"/>
                <a:gd name="connsiteX33" fmla="*/ 323714 w 326719"/>
                <a:gd name="connsiteY33" fmla="*/ 48327 h 98015"/>
                <a:gd name="connsiteX34" fmla="*/ 319793 w 326719"/>
                <a:gd name="connsiteY34" fmla="*/ 45713 h 98015"/>
                <a:gd name="connsiteX35" fmla="*/ 208709 w 326719"/>
                <a:gd name="connsiteY35" fmla="*/ 8402 h 98015"/>
                <a:gd name="connsiteX36" fmla="*/ 208709 w 326719"/>
                <a:gd name="connsiteY36" fmla="*/ 8402 h 98015"/>
                <a:gd name="connsiteX37" fmla="*/ 208382 w 326719"/>
                <a:gd name="connsiteY37" fmla="*/ 8402 h 98015"/>
                <a:gd name="connsiteX38" fmla="*/ 204526 w 326719"/>
                <a:gd name="connsiteY38" fmla="*/ 3893 h 98015"/>
                <a:gd name="connsiteX39" fmla="*/ 209036 w 326719"/>
                <a:gd name="connsiteY39" fmla="*/ 38 h 98015"/>
                <a:gd name="connsiteX40" fmla="*/ 327569 w 326719"/>
                <a:gd name="connsiteY40" fmla="*/ 42577 h 98015"/>
                <a:gd name="connsiteX41" fmla="*/ 325282 w 326719"/>
                <a:gd name="connsiteY41" fmla="*/ 48066 h 98015"/>
                <a:gd name="connsiteX42" fmla="*/ 323714 w 326719"/>
                <a:gd name="connsiteY42" fmla="*/ 48327 h 98015"/>
                <a:gd name="connsiteX43" fmla="*/ 100826 w 326719"/>
                <a:gd name="connsiteY43" fmla="*/ 10428 h 98015"/>
                <a:gd name="connsiteX44" fmla="*/ 96709 w 326719"/>
                <a:gd name="connsiteY44" fmla="*/ 6768 h 98015"/>
                <a:gd name="connsiteX45" fmla="*/ 100303 w 326719"/>
                <a:gd name="connsiteY45" fmla="*/ 2129 h 98015"/>
                <a:gd name="connsiteX46" fmla="*/ 119906 w 326719"/>
                <a:gd name="connsiteY46" fmla="*/ 38 h 98015"/>
                <a:gd name="connsiteX47" fmla="*/ 124415 w 326719"/>
                <a:gd name="connsiteY47" fmla="*/ 3893 h 98015"/>
                <a:gd name="connsiteX48" fmla="*/ 120625 w 326719"/>
                <a:gd name="connsiteY48" fmla="*/ 8402 h 98015"/>
                <a:gd name="connsiteX49" fmla="*/ 101348 w 326719"/>
                <a:gd name="connsiteY49" fmla="*/ 10428 h 98015"/>
                <a:gd name="connsiteX50" fmla="*/ 101348 w 326719"/>
                <a:gd name="connsiteY50" fmla="*/ 10428 h 98015"/>
                <a:gd name="connsiteX51" fmla="*/ 100826 w 326719"/>
                <a:gd name="connsiteY51" fmla="*/ 10428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26719" h="98015">
                  <a:moveTo>
                    <a:pt x="164536" y="101321"/>
                  </a:moveTo>
                  <a:lnTo>
                    <a:pt x="164536" y="101321"/>
                  </a:lnTo>
                  <a:cubicBezTo>
                    <a:pt x="116835" y="101321"/>
                    <a:pt x="71682" y="95113"/>
                    <a:pt x="40709" y="84266"/>
                  </a:cubicBezTo>
                  <a:cubicBezTo>
                    <a:pt x="39598" y="83939"/>
                    <a:pt x="38749" y="83155"/>
                    <a:pt x="38291" y="82175"/>
                  </a:cubicBezTo>
                  <a:cubicBezTo>
                    <a:pt x="37834" y="81130"/>
                    <a:pt x="37769" y="80019"/>
                    <a:pt x="38096" y="78973"/>
                  </a:cubicBezTo>
                  <a:cubicBezTo>
                    <a:pt x="38814" y="76817"/>
                    <a:pt x="41297" y="75641"/>
                    <a:pt x="43454" y="76360"/>
                  </a:cubicBezTo>
                  <a:cubicBezTo>
                    <a:pt x="73512" y="86880"/>
                    <a:pt x="117554" y="92957"/>
                    <a:pt x="164275" y="92957"/>
                  </a:cubicBezTo>
                  <a:lnTo>
                    <a:pt x="164798" y="92957"/>
                  </a:lnTo>
                  <a:cubicBezTo>
                    <a:pt x="203219" y="92957"/>
                    <a:pt x="240335" y="88775"/>
                    <a:pt x="269217" y="81326"/>
                  </a:cubicBezTo>
                  <a:cubicBezTo>
                    <a:pt x="295682" y="74595"/>
                    <a:pt x="315415" y="64075"/>
                    <a:pt x="319532" y="54535"/>
                  </a:cubicBezTo>
                  <a:cubicBezTo>
                    <a:pt x="320446" y="52509"/>
                    <a:pt x="323060" y="51529"/>
                    <a:pt x="325086" y="52509"/>
                  </a:cubicBezTo>
                  <a:cubicBezTo>
                    <a:pt x="327112" y="53424"/>
                    <a:pt x="328027" y="55907"/>
                    <a:pt x="327112" y="57998"/>
                  </a:cubicBezTo>
                  <a:cubicBezTo>
                    <a:pt x="320839" y="70805"/>
                    <a:pt x="302542" y="81064"/>
                    <a:pt x="271308" y="89363"/>
                  </a:cubicBezTo>
                  <a:cubicBezTo>
                    <a:pt x="241773" y="97074"/>
                    <a:pt x="203808" y="101321"/>
                    <a:pt x="164536" y="101321"/>
                  </a:cubicBezTo>
                  <a:close/>
                  <a:moveTo>
                    <a:pt x="30385" y="79888"/>
                  </a:moveTo>
                  <a:cubicBezTo>
                    <a:pt x="29797" y="79888"/>
                    <a:pt x="29209" y="79758"/>
                    <a:pt x="28686" y="79561"/>
                  </a:cubicBezTo>
                  <a:cubicBezTo>
                    <a:pt x="26595" y="78581"/>
                    <a:pt x="25615" y="76098"/>
                    <a:pt x="26595" y="74007"/>
                  </a:cubicBezTo>
                  <a:cubicBezTo>
                    <a:pt x="27510" y="71982"/>
                    <a:pt x="30058" y="71001"/>
                    <a:pt x="32084" y="71916"/>
                  </a:cubicBezTo>
                  <a:cubicBezTo>
                    <a:pt x="34175" y="72831"/>
                    <a:pt x="35155" y="75314"/>
                    <a:pt x="34240" y="77405"/>
                  </a:cubicBezTo>
                  <a:cubicBezTo>
                    <a:pt x="33521" y="78908"/>
                    <a:pt x="32019" y="79888"/>
                    <a:pt x="30385" y="79888"/>
                  </a:cubicBezTo>
                  <a:close/>
                  <a:moveTo>
                    <a:pt x="19277" y="74073"/>
                  </a:moveTo>
                  <a:cubicBezTo>
                    <a:pt x="18492" y="74073"/>
                    <a:pt x="17774" y="73811"/>
                    <a:pt x="17120" y="73419"/>
                  </a:cubicBezTo>
                  <a:cubicBezTo>
                    <a:pt x="5816" y="66297"/>
                    <a:pt x="65" y="58325"/>
                    <a:pt x="0" y="49765"/>
                  </a:cubicBezTo>
                  <a:cubicBezTo>
                    <a:pt x="196" y="38983"/>
                    <a:pt x="8625" y="29704"/>
                    <a:pt x="25680" y="21340"/>
                  </a:cubicBezTo>
                  <a:cubicBezTo>
                    <a:pt x="40840" y="14022"/>
                    <a:pt x="62338" y="7945"/>
                    <a:pt x="87757" y="3893"/>
                  </a:cubicBezTo>
                  <a:cubicBezTo>
                    <a:pt x="90044" y="3566"/>
                    <a:pt x="92200" y="5135"/>
                    <a:pt x="92527" y="7356"/>
                  </a:cubicBezTo>
                  <a:cubicBezTo>
                    <a:pt x="92919" y="9643"/>
                    <a:pt x="91351" y="11800"/>
                    <a:pt x="89064" y="12192"/>
                  </a:cubicBezTo>
                  <a:cubicBezTo>
                    <a:pt x="64429" y="16113"/>
                    <a:pt x="43781" y="21863"/>
                    <a:pt x="29339" y="28855"/>
                  </a:cubicBezTo>
                  <a:cubicBezTo>
                    <a:pt x="15944" y="35324"/>
                    <a:pt x="8103" y="43099"/>
                    <a:pt x="8364" y="49765"/>
                  </a:cubicBezTo>
                  <a:cubicBezTo>
                    <a:pt x="8233" y="55058"/>
                    <a:pt x="12938" y="60938"/>
                    <a:pt x="21498" y="66297"/>
                  </a:cubicBezTo>
                  <a:cubicBezTo>
                    <a:pt x="22478" y="66885"/>
                    <a:pt x="23132" y="67865"/>
                    <a:pt x="23393" y="68910"/>
                  </a:cubicBezTo>
                  <a:cubicBezTo>
                    <a:pt x="23654" y="70021"/>
                    <a:pt x="23459" y="71132"/>
                    <a:pt x="22870" y="72047"/>
                  </a:cubicBezTo>
                  <a:cubicBezTo>
                    <a:pt x="22086" y="73289"/>
                    <a:pt x="20779" y="74073"/>
                    <a:pt x="19277" y="74073"/>
                  </a:cubicBezTo>
                  <a:close/>
                  <a:moveTo>
                    <a:pt x="323714" y="48327"/>
                  </a:moveTo>
                  <a:cubicBezTo>
                    <a:pt x="321949" y="48327"/>
                    <a:pt x="320446" y="47282"/>
                    <a:pt x="319793" y="45713"/>
                  </a:cubicBezTo>
                  <a:cubicBezTo>
                    <a:pt x="315023" y="31207"/>
                    <a:pt x="272157" y="13303"/>
                    <a:pt x="208709" y="8402"/>
                  </a:cubicBezTo>
                  <a:lnTo>
                    <a:pt x="208709" y="8402"/>
                  </a:lnTo>
                  <a:lnTo>
                    <a:pt x="208382" y="8402"/>
                  </a:lnTo>
                  <a:cubicBezTo>
                    <a:pt x="206095" y="8206"/>
                    <a:pt x="204331" y="6180"/>
                    <a:pt x="204526" y="3893"/>
                  </a:cubicBezTo>
                  <a:cubicBezTo>
                    <a:pt x="204723" y="1541"/>
                    <a:pt x="206683" y="-289"/>
                    <a:pt x="209036" y="38"/>
                  </a:cubicBezTo>
                  <a:cubicBezTo>
                    <a:pt x="276078" y="6180"/>
                    <a:pt x="318225" y="21275"/>
                    <a:pt x="327569" y="42577"/>
                  </a:cubicBezTo>
                  <a:cubicBezTo>
                    <a:pt x="328418" y="44733"/>
                    <a:pt x="327373" y="47151"/>
                    <a:pt x="325282" y="48066"/>
                  </a:cubicBezTo>
                  <a:cubicBezTo>
                    <a:pt x="324759" y="48262"/>
                    <a:pt x="324237" y="48327"/>
                    <a:pt x="323714" y="48327"/>
                  </a:cubicBezTo>
                  <a:close/>
                  <a:moveTo>
                    <a:pt x="100826" y="10428"/>
                  </a:moveTo>
                  <a:cubicBezTo>
                    <a:pt x="98735" y="10428"/>
                    <a:pt x="96971" y="8859"/>
                    <a:pt x="96709" y="6768"/>
                  </a:cubicBezTo>
                  <a:cubicBezTo>
                    <a:pt x="96382" y="4481"/>
                    <a:pt x="98016" y="2390"/>
                    <a:pt x="100303" y="2129"/>
                  </a:cubicBezTo>
                  <a:cubicBezTo>
                    <a:pt x="107229" y="1214"/>
                    <a:pt x="113633" y="561"/>
                    <a:pt x="119906" y="38"/>
                  </a:cubicBezTo>
                  <a:cubicBezTo>
                    <a:pt x="122128" y="-223"/>
                    <a:pt x="124284" y="1606"/>
                    <a:pt x="124415" y="3893"/>
                  </a:cubicBezTo>
                  <a:cubicBezTo>
                    <a:pt x="124611" y="6180"/>
                    <a:pt x="122912" y="8206"/>
                    <a:pt x="120625" y="8402"/>
                  </a:cubicBezTo>
                  <a:cubicBezTo>
                    <a:pt x="114417" y="8859"/>
                    <a:pt x="107948" y="9578"/>
                    <a:pt x="101348" y="10428"/>
                  </a:cubicBezTo>
                  <a:lnTo>
                    <a:pt x="101348" y="10428"/>
                  </a:lnTo>
                  <a:cubicBezTo>
                    <a:pt x="101218" y="10428"/>
                    <a:pt x="101022" y="10428"/>
                    <a:pt x="100826" y="1042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4E8317EF-E8E0-4F3A-B7C7-369AE30935CF}"/>
                </a:ext>
              </a:extLst>
            </p:cNvPr>
            <p:cNvSpPr/>
            <p:nvPr/>
          </p:nvSpPr>
          <p:spPr>
            <a:xfrm>
              <a:off x="7517100" y="3692445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A02349CC-068E-446C-98E6-B413A59ADF20}"/>
                </a:ext>
              </a:extLst>
            </p:cNvPr>
            <p:cNvSpPr/>
            <p:nvPr/>
          </p:nvSpPr>
          <p:spPr>
            <a:xfrm>
              <a:off x="7524484" y="3685061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7F12FB7-7583-4BA9-82E2-82DB9F6BA763}"/>
                </a:ext>
              </a:extLst>
            </p:cNvPr>
            <p:cNvSpPr/>
            <p:nvPr/>
          </p:nvSpPr>
          <p:spPr>
            <a:xfrm>
              <a:off x="7559572" y="3627191"/>
              <a:ext cx="39206" cy="39206"/>
            </a:xfrm>
            <a:custGeom>
              <a:avLst/>
              <a:gdLst>
                <a:gd name="connsiteX0" fmla="*/ 20259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2 w 39206"/>
                <a:gd name="connsiteY8" fmla="*/ 40227 h 39206"/>
                <a:gd name="connsiteX9" fmla="*/ 20259 w 39206"/>
                <a:gd name="connsiteY9" fmla="*/ 40554 h 39206"/>
                <a:gd name="connsiteX10" fmla="*/ 20324 w 39206"/>
                <a:gd name="connsiteY10" fmla="*/ 8405 h 39206"/>
                <a:gd name="connsiteX11" fmla="*/ 18233 w 39206"/>
                <a:gd name="connsiteY11" fmla="*/ 8601 h 39206"/>
                <a:gd name="connsiteX12" fmla="*/ 10587 w 39206"/>
                <a:gd name="connsiteY12" fmla="*/ 13502 h 39206"/>
                <a:gd name="connsiteX13" fmla="*/ 8627 w 39206"/>
                <a:gd name="connsiteY13" fmla="*/ 22389 h 39206"/>
                <a:gd name="connsiteX14" fmla="*/ 13528 w 39206"/>
                <a:gd name="connsiteY14" fmla="*/ 30034 h 39206"/>
                <a:gd name="connsiteX15" fmla="*/ 22415 w 39206"/>
                <a:gd name="connsiteY15" fmla="*/ 31994 h 39206"/>
                <a:gd name="connsiteX16" fmla="*/ 30060 w 39206"/>
                <a:gd name="connsiteY16" fmla="*/ 27093 h 39206"/>
                <a:gd name="connsiteX17" fmla="*/ 32020 w 39206"/>
                <a:gd name="connsiteY17" fmla="*/ 18206 h 39206"/>
                <a:gd name="connsiteX18" fmla="*/ 32020 w 39206"/>
                <a:gd name="connsiteY18" fmla="*/ 18206 h 39206"/>
                <a:gd name="connsiteX19" fmla="*/ 27120 w 39206"/>
                <a:gd name="connsiteY19" fmla="*/ 10561 h 39206"/>
                <a:gd name="connsiteX20" fmla="*/ 20324 w 39206"/>
                <a:gd name="connsiteY20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206" h="39206">
                  <a:moveTo>
                    <a:pt x="20259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19"/>
                    <a:pt x="329" y="23826"/>
                  </a:cubicBezTo>
                  <a:cubicBezTo>
                    <a:pt x="-652" y="18533"/>
                    <a:pt x="590" y="13110"/>
                    <a:pt x="3661" y="8666"/>
                  </a:cubicBezTo>
                  <a:cubicBezTo>
                    <a:pt x="6732" y="4223"/>
                    <a:pt x="11371" y="1282"/>
                    <a:pt x="16730" y="302"/>
                  </a:cubicBezTo>
                  <a:cubicBezTo>
                    <a:pt x="22023" y="-613"/>
                    <a:pt x="27446" y="564"/>
                    <a:pt x="31890" y="3635"/>
                  </a:cubicBezTo>
                  <a:cubicBezTo>
                    <a:pt x="36333" y="6706"/>
                    <a:pt x="39273" y="11345"/>
                    <a:pt x="40254" y="16704"/>
                  </a:cubicBezTo>
                  <a:cubicBezTo>
                    <a:pt x="41169" y="21997"/>
                    <a:pt x="39992" y="27420"/>
                    <a:pt x="36921" y="31863"/>
                  </a:cubicBezTo>
                  <a:cubicBezTo>
                    <a:pt x="33850" y="36307"/>
                    <a:pt x="29145" y="39247"/>
                    <a:pt x="23852" y="40227"/>
                  </a:cubicBezTo>
                  <a:cubicBezTo>
                    <a:pt x="22676" y="40423"/>
                    <a:pt x="21435" y="40554"/>
                    <a:pt x="20259" y="40554"/>
                  </a:cubicBezTo>
                  <a:close/>
                  <a:moveTo>
                    <a:pt x="20324" y="8405"/>
                  </a:moveTo>
                  <a:cubicBezTo>
                    <a:pt x="19605" y="8405"/>
                    <a:pt x="18952" y="8470"/>
                    <a:pt x="18233" y="8601"/>
                  </a:cubicBezTo>
                  <a:cubicBezTo>
                    <a:pt x="15096" y="9124"/>
                    <a:pt x="12352" y="10888"/>
                    <a:pt x="10587" y="13502"/>
                  </a:cubicBezTo>
                  <a:cubicBezTo>
                    <a:pt x="8823" y="16115"/>
                    <a:pt x="8039" y="19252"/>
                    <a:pt x="8627" y="22389"/>
                  </a:cubicBezTo>
                  <a:cubicBezTo>
                    <a:pt x="9150" y="25525"/>
                    <a:pt x="10914" y="28270"/>
                    <a:pt x="13528" y="30034"/>
                  </a:cubicBezTo>
                  <a:cubicBezTo>
                    <a:pt x="16142" y="31798"/>
                    <a:pt x="19278" y="32517"/>
                    <a:pt x="22415" y="31994"/>
                  </a:cubicBezTo>
                  <a:cubicBezTo>
                    <a:pt x="25551" y="31471"/>
                    <a:pt x="28296" y="29707"/>
                    <a:pt x="30060" y="27093"/>
                  </a:cubicBezTo>
                  <a:cubicBezTo>
                    <a:pt x="31824" y="24479"/>
                    <a:pt x="32608" y="21343"/>
                    <a:pt x="32020" y="18206"/>
                  </a:cubicBezTo>
                  <a:lnTo>
                    <a:pt x="32020" y="18206"/>
                  </a:lnTo>
                  <a:cubicBezTo>
                    <a:pt x="31498" y="15070"/>
                    <a:pt x="29734" y="12326"/>
                    <a:pt x="27120" y="10561"/>
                  </a:cubicBezTo>
                  <a:cubicBezTo>
                    <a:pt x="25094" y="9124"/>
                    <a:pt x="22742" y="8405"/>
                    <a:pt x="20324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564D552F-BC7F-4502-B8C1-1B296729D461}"/>
                </a:ext>
              </a:extLst>
            </p:cNvPr>
            <p:cNvSpPr/>
            <p:nvPr/>
          </p:nvSpPr>
          <p:spPr>
            <a:xfrm>
              <a:off x="7661461" y="3614049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66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B771F6A-2BC0-48D1-95A4-3E2049336E35}"/>
                </a:ext>
              </a:extLst>
            </p:cNvPr>
            <p:cNvSpPr/>
            <p:nvPr/>
          </p:nvSpPr>
          <p:spPr>
            <a:xfrm>
              <a:off x="7661461" y="3614049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76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FF22E2A7-C2CE-4652-A58F-4187147F4D83}"/>
                </a:ext>
              </a:extLst>
            </p:cNvPr>
            <p:cNvSpPr/>
            <p:nvPr/>
          </p:nvSpPr>
          <p:spPr>
            <a:xfrm>
              <a:off x="7538468" y="3738839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11A821D1-9D3B-417B-80FA-F15976D0A2F5}"/>
                </a:ext>
              </a:extLst>
            </p:cNvPr>
            <p:cNvSpPr/>
            <p:nvPr/>
          </p:nvSpPr>
          <p:spPr>
            <a:xfrm>
              <a:off x="7737375" y="3612987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163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67FEF07E-2681-4D27-B7D0-E4ACB8D6C0E8}"/>
                </a:ext>
              </a:extLst>
            </p:cNvPr>
            <p:cNvSpPr/>
            <p:nvPr/>
          </p:nvSpPr>
          <p:spPr>
            <a:xfrm>
              <a:off x="7748221" y="3602140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86AB2FB0-48A0-4DF2-9948-38B6A69E42B2}"/>
                </a:ext>
              </a:extLst>
            </p:cNvPr>
            <p:cNvSpPr/>
            <p:nvPr/>
          </p:nvSpPr>
          <p:spPr>
            <a:xfrm>
              <a:off x="7803201" y="3643919"/>
              <a:ext cx="39206" cy="39206"/>
            </a:xfrm>
            <a:custGeom>
              <a:avLst/>
              <a:gdLst>
                <a:gd name="connsiteX0" fmla="*/ 20232 w 39206"/>
                <a:gd name="connsiteY0" fmla="*/ 40554 h 39206"/>
                <a:gd name="connsiteX1" fmla="*/ 8666 w 39206"/>
                <a:gd name="connsiteY1" fmla="*/ 36895 h 39206"/>
                <a:gd name="connsiteX2" fmla="*/ 302 w 39206"/>
                <a:gd name="connsiteY2" fmla="*/ 23826 h 39206"/>
                <a:gd name="connsiteX3" fmla="*/ 3634 w 39206"/>
                <a:gd name="connsiteY3" fmla="*/ 8666 h 39206"/>
                <a:gd name="connsiteX4" fmla="*/ 16703 w 39206"/>
                <a:gd name="connsiteY4" fmla="*/ 302 h 39206"/>
                <a:gd name="connsiteX5" fmla="*/ 31863 w 39206"/>
                <a:gd name="connsiteY5" fmla="*/ 3635 h 39206"/>
                <a:gd name="connsiteX6" fmla="*/ 40227 w 39206"/>
                <a:gd name="connsiteY6" fmla="*/ 16704 h 39206"/>
                <a:gd name="connsiteX7" fmla="*/ 36895 w 39206"/>
                <a:gd name="connsiteY7" fmla="*/ 31863 h 39206"/>
                <a:gd name="connsiteX8" fmla="*/ 23826 w 39206"/>
                <a:gd name="connsiteY8" fmla="*/ 40227 h 39206"/>
                <a:gd name="connsiteX9" fmla="*/ 20232 w 39206"/>
                <a:gd name="connsiteY9" fmla="*/ 40554 h 39206"/>
                <a:gd name="connsiteX10" fmla="*/ 20297 w 39206"/>
                <a:gd name="connsiteY10" fmla="*/ 8405 h 39206"/>
                <a:gd name="connsiteX11" fmla="*/ 18207 w 39206"/>
                <a:gd name="connsiteY11" fmla="*/ 8601 h 39206"/>
                <a:gd name="connsiteX12" fmla="*/ 10561 w 39206"/>
                <a:gd name="connsiteY12" fmla="*/ 13502 h 39206"/>
                <a:gd name="connsiteX13" fmla="*/ 8600 w 39206"/>
                <a:gd name="connsiteY13" fmla="*/ 22389 h 39206"/>
                <a:gd name="connsiteX14" fmla="*/ 13501 w 39206"/>
                <a:gd name="connsiteY14" fmla="*/ 30034 h 39206"/>
                <a:gd name="connsiteX15" fmla="*/ 22388 w 39206"/>
                <a:gd name="connsiteY15" fmla="*/ 31994 h 39206"/>
                <a:gd name="connsiteX16" fmla="*/ 30033 w 39206"/>
                <a:gd name="connsiteY16" fmla="*/ 27093 h 39206"/>
                <a:gd name="connsiteX17" fmla="*/ 31994 w 39206"/>
                <a:gd name="connsiteY17" fmla="*/ 18206 h 39206"/>
                <a:gd name="connsiteX18" fmla="*/ 27093 w 39206"/>
                <a:gd name="connsiteY18" fmla="*/ 10561 h 39206"/>
                <a:gd name="connsiteX19" fmla="*/ 20297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32" y="40554"/>
                  </a:moveTo>
                  <a:cubicBezTo>
                    <a:pt x="16115" y="40554"/>
                    <a:pt x="12129" y="39313"/>
                    <a:pt x="8666" y="36895"/>
                  </a:cubicBezTo>
                  <a:cubicBezTo>
                    <a:pt x="4223" y="33824"/>
                    <a:pt x="1282" y="29184"/>
                    <a:pt x="302" y="23826"/>
                  </a:cubicBezTo>
                  <a:cubicBezTo>
                    <a:pt x="-613" y="18533"/>
                    <a:pt x="563" y="13110"/>
                    <a:pt x="3634" y="8666"/>
                  </a:cubicBezTo>
                  <a:cubicBezTo>
                    <a:pt x="6706" y="4223"/>
                    <a:pt x="11345" y="1282"/>
                    <a:pt x="16703" y="302"/>
                  </a:cubicBezTo>
                  <a:cubicBezTo>
                    <a:pt x="21996" y="-613"/>
                    <a:pt x="27419" y="564"/>
                    <a:pt x="31863" y="3635"/>
                  </a:cubicBezTo>
                  <a:cubicBezTo>
                    <a:pt x="36306" y="6706"/>
                    <a:pt x="39247" y="11411"/>
                    <a:pt x="40227" y="16704"/>
                  </a:cubicBezTo>
                  <a:cubicBezTo>
                    <a:pt x="41207" y="21997"/>
                    <a:pt x="39966" y="27420"/>
                    <a:pt x="36895" y="31863"/>
                  </a:cubicBezTo>
                  <a:cubicBezTo>
                    <a:pt x="33823" y="36307"/>
                    <a:pt x="29184" y="39247"/>
                    <a:pt x="23826" y="40227"/>
                  </a:cubicBezTo>
                  <a:cubicBezTo>
                    <a:pt x="22649" y="40423"/>
                    <a:pt x="21408" y="40554"/>
                    <a:pt x="20232" y="40554"/>
                  </a:cubicBezTo>
                  <a:close/>
                  <a:moveTo>
                    <a:pt x="20297" y="8405"/>
                  </a:moveTo>
                  <a:cubicBezTo>
                    <a:pt x="19579" y="8405"/>
                    <a:pt x="18925" y="8470"/>
                    <a:pt x="18207" y="8601"/>
                  </a:cubicBezTo>
                  <a:cubicBezTo>
                    <a:pt x="15069" y="9124"/>
                    <a:pt x="12325" y="10888"/>
                    <a:pt x="10561" y="13502"/>
                  </a:cubicBezTo>
                  <a:cubicBezTo>
                    <a:pt x="8797" y="16115"/>
                    <a:pt x="8078" y="19252"/>
                    <a:pt x="8600" y="22389"/>
                  </a:cubicBezTo>
                  <a:cubicBezTo>
                    <a:pt x="9124" y="25525"/>
                    <a:pt x="10888" y="28269"/>
                    <a:pt x="13501" y="30034"/>
                  </a:cubicBezTo>
                  <a:cubicBezTo>
                    <a:pt x="16115" y="31863"/>
                    <a:pt x="19251" y="32517"/>
                    <a:pt x="22388" y="31994"/>
                  </a:cubicBezTo>
                  <a:cubicBezTo>
                    <a:pt x="25525" y="31471"/>
                    <a:pt x="28269" y="29707"/>
                    <a:pt x="30033" y="27093"/>
                  </a:cubicBezTo>
                  <a:cubicBezTo>
                    <a:pt x="31798" y="24479"/>
                    <a:pt x="32582" y="21343"/>
                    <a:pt x="31994" y="18206"/>
                  </a:cubicBezTo>
                  <a:cubicBezTo>
                    <a:pt x="31471" y="15070"/>
                    <a:pt x="29707" y="12326"/>
                    <a:pt x="27093" y="10561"/>
                  </a:cubicBezTo>
                  <a:cubicBezTo>
                    <a:pt x="25067" y="9124"/>
                    <a:pt x="22715" y="8405"/>
                    <a:pt x="20297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22A41005-81B1-4E4A-8AD3-FE9D9E17F784}"/>
                </a:ext>
              </a:extLst>
            </p:cNvPr>
            <p:cNvSpPr/>
            <p:nvPr/>
          </p:nvSpPr>
          <p:spPr>
            <a:xfrm>
              <a:off x="7878844" y="3649580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FF6CC06E-05E0-4C0B-8729-454672C1E610}"/>
                </a:ext>
              </a:extLst>
            </p:cNvPr>
            <p:cNvSpPr/>
            <p:nvPr/>
          </p:nvSpPr>
          <p:spPr>
            <a:xfrm>
              <a:off x="7886228" y="3642196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862CEFB4-648D-4506-9EC4-5F478948E90F}"/>
                </a:ext>
              </a:extLst>
            </p:cNvPr>
            <p:cNvSpPr/>
            <p:nvPr/>
          </p:nvSpPr>
          <p:spPr>
            <a:xfrm>
              <a:off x="7844424" y="3722781"/>
              <a:ext cx="13069" cy="13069"/>
            </a:xfrm>
            <a:custGeom>
              <a:avLst/>
              <a:gdLst>
                <a:gd name="connsiteX0" fmla="*/ 14556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66" y="18737"/>
                    <a:pt x="1455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4F1F74C5-66F6-4572-9144-A4C93744036E}"/>
                </a:ext>
              </a:extLst>
            </p:cNvPr>
            <p:cNvSpPr/>
            <p:nvPr/>
          </p:nvSpPr>
          <p:spPr>
            <a:xfrm>
              <a:off x="7844424" y="3722781"/>
              <a:ext cx="13069" cy="13069"/>
            </a:xfrm>
            <a:custGeom>
              <a:avLst/>
              <a:gdLst>
                <a:gd name="connsiteX0" fmla="*/ 4165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76" y="18737"/>
                    <a:pt x="416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2B93036A-ECA9-4EF9-86B6-F3BCB3E87672}"/>
                </a:ext>
              </a:extLst>
            </p:cNvPr>
            <p:cNvSpPr/>
            <p:nvPr/>
          </p:nvSpPr>
          <p:spPr>
            <a:xfrm>
              <a:off x="7838527" y="3774386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3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7" y="8299"/>
                    <a:pt x="8363" y="10978"/>
                    <a:pt x="8363" y="14180"/>
                  </a:cubicBezTo>
                  <a:cubicBezTo>
                    <a:pt x="8363" y="17382"/>
                    <a:pt x="11043" y="20061"/>
                    <a:pt x="14245" y="20061"/>
                  </a:cubicBezTo>
                  <a:cubicBezTo>
                    <a:pt x="17446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C4EBEC29-5B3C-474F-B236-6C3F86B5B597}"/>
                </a:ext>
              </a:extLst>
            </p:cNvPr>
            <p:cNvSpPr/>
            <p:nvPr/>
          </p:nvSpPr>
          <p:spPr>
            <a:xfrm>
              <a:off x="7654322" y="3701659"/>
              <a:ext cx="98016" cy="98016"/>
            </a:xfrm>
            <a:custGeom>
              <a:avLst/>
              <a:gdLst>
                <a:gd name="connsiteX0" fmla="*/ 51361 w 98015"/>
                <a:gd name="connsiteY0" fmla="*/ 102721 h 98015"/>
                <a:gd name="connsiteX1" fmla="*/ 0 w 98015"/>
                <a:gd name="connsiteY1" fmla="*/ 51360 h 98015"/>
                <a:gd name="connsiteX2" fmla="*/ 51361 w 98015"/>
                <a:gd name="connsiteY2" fmla="*/ 0 h 98015"/>
                <a:gd name="connsiteX3" fmla="*/ 102720 w 98015"/>
                <a:gd name="connsiteY3" fmla="*/ 51360 h 98015"/>
                <a:gd name="connsiteX4" fmla="*/ 51361 w 98015"/>
                <a:gd name="connsiteY4" fmla="*/ 102721 h 98015"/>
                <a:gd name="connsiteX5" fmla="*/ 51361 w 98015"/>
                <a:gd name="connsiteY5" fmla="*/ 8429 h 98015"/>
                <a:gd name="connsiteX6" fmla="*/ 8364 w 98015"/>
                <a:gd name="connsiteY6" fmla="*/ 51426 h 98015"/>
                <a:gd name="connsiteX7" fmla="*/ 51361 w 98015"/>
                <a:gd name="connsiteY7" fmla="*/ 94422 h 98015"/>
                <a:gd name="connsiteX8" fmla="*/ 94357 w 98015"/>
                <a:gd name="connsiteY8" fmla="*/ 51426 h 98015"/>
                <a:gd name="connsiteX9" fmla="*/ 51361 w 98015"/>
                <a:gd name="connsiteY9" fmla="*/ 8429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015" h="98015">
                  <a:moveTo>
                    <a:pt x="51361" y="102721"/>
                  </a:moveTo>
                  <a:cubicBezTo>
                    <a:pt x="23067" y="102721"/>
                    <a:pt x="0" y="79719"/>
                    <a:pt x="0" y="51360"/>
                  </a:cubicBezTo>
                  <a:cubicBezTo>
                    <a:pt x="0" y="23001"/>
                    <a:pt x="23067" y="0"/>
                    <a:pt x="51361" y="0"/>
                  </a:cubicBezTo>
                  <a:cubicBezTo>
                    <a:pt x="79654" y="0"/>
                    <a:pt x="102720" y="23001"/>
                    <a:pt x="102720" y="51360"/>
                  </a:cubicBezTo>
                  <a:cubicBezTo>
                    <a:pt x="102720" y="79719"/>
                    <a:pt x="79720" y="102721"/>
                    <a:pt x="51361" y="102721"/>
                  </a:cubicBezTo>
                  <a:close/>
                  <a:moveTo>
                    <a:pt x="51361" y="8429"/>
                  </a:moveTo>
                  <a:cubicBezTo>
                    <a:pt x="27641" y="8429"/>
                    <a:pt x="8364" y="27706"/>
                    <a:pt x="8364" y="51426"/>
                  </a:cubicBezTo>
                  <a:cubicBezTo>
                    <a:pt x="8364" y="75146"/>
                    <a:pt x="27641" y="94422"/>
                    <a:pt x="51361" y="94422"/>
                  </a:cubicBezTo>
                  <a:cubicBezTo>
                    <a:pt x="75080" y="94422"/>
                    <a:pt x="94357" y="75146"/>
                    <a:pt x="94357" y="51426"/>
                  </a:cubicBezTo>
                  <a:cubicBezTo>
                    <a:pt x="94357" y="27706"/>
                    <a:pt x="75080" y="8429"/>
                    <a:pt x="51361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E660D126-68A4-42FF-A027-602B7D93C85C}"/>
                </a:ext>
              </a:extLst>
            </p:cNvPr>
            <p:cNvSpPr/>
            <p:nvPr/>
          </p:nvSpPr>
          <p:spPr>
            <a:xfrm>
              <a:off x="7671639" y="3748902"/>
              <a:ext cx="65344" cy="6534"/>
            </a:xfrm>
            <a:custGeom>
              <a:avLst/>
              <a:gdLst>
                <a:gd name="connsiteX0" fmla="*/ 63906 w 65343"/>
                <a:gd name="connsiteY0" fmla="*/ 8364 h 6534"/>
                <a:gd name="connsiteX1" fmla="*/ 4182 w 65343"/>
                <a:gd name="connsiteY1" fmla="*/ 8364 h 6534"/>
                <a:gd name="connsiteX2" fmla="*/ 0 w 65343"/>
                <a:gd name="connsiteY2" fmla="*/ 4182 h 6534"/>
                <a:gd name="connsiteX3" fmla="*/ 4182 w 65343"/>
                <a:gd name="connsiteY3" fmla="*/ 0 h 6534"/>
                <a:gd name="connsiteX4" fmla="*/ 63906 w 65343"/>
                <a:gd name="connsiteY4" fmla="*/ 0 h 6534"/>
                <a:gd name="connsiteX5" fmla="*/ 68088 w 65343"/>
                <a:gd name="connsiteY5" fmla="*/ 4182 h 6534"/>
                <a:gd name="connsiteX6" fmla="*/ 63906 w 6534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3" h="6534">
                  <a:moveTo>
                    <a:pt x="63906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63906" y="0"/>
                  </a:lnTo>
                  <a:cubicBezTo>
                    <a:pt x="66193" y="0"/>
                    <a:pt x="68088" y="1895"/>
                    <a:pt x="68088" y="4182"/>
                  </a:cubicBezTo>
                  <a:cubicBezTo>
                    <a:pt x="68088" y="6469"/>
                    <a:pt x="66193" y="8364"/>
                    <a:pt x="63906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09EE1854-3ABB-41B1-9A46-AA50C7C308EB}"/>
                </a:ext>
              </a:extLst>
            </p:cNvPr>
            <p:cNvSpPr/>
            <p:nvPr/>
          </p:nvSpPr>
          <p:spPr>
            <a:xfrm>
              <a:off x="7701501" y="3719040"/>
              <a:ext cx="6534" cy="65344"/>
            </a:xfrm>
            <a:custGeom>
              <a:avLst/>
              <a:gdLst>
                <a:gd name="connsiteX0" fmla="*/ 4182 w 6534"/>
                <a:gd name="connsiteY0" fmla="*/ 68088 h 65343"/>
                <a:gd name="connsiteX1" fmla="*/ 0 w 6534"/>
                <a:gd name="connsiteY1" fmla="*/ 63906 h 65343"/>
                <a:gd name="connsiteX2" fmla="*/ 0 w 6534"/>
                <a:gd name="connsiteY2" fmla="*/ 4182 h 65343"/>
                <a:gd name="connsiteX3" fmla="*/ 4182 w 6534"/>
                <a:gd name="connsiteY3" fmla="*/ 0 h 65343"/>
                <a:gd name="connsiteX4" fmla="*/ 8364 w 6534"/>
                <a:gd name="connsiteY4" fmla="*/ 4182 h 65343"/>
                <a:gd name="connsiteX5" fmla="*/ 8364 w 6534"/>
                <a:gd name="connsiteY5" fmla="*/ 63906 h 65343"/>
                <a:gd name="connsiteX6" fmla="*/ 4182 w 6534"/>
                <a:gd name="connsiteY6" fmla="*/ 68088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65343">
                  <a:moveTo>
                    <a:pt x="4182" y="68088"/>
                  </a:moveTo>
                  <a:cubicBezTo>
                    <a:pt x="1895" y="68088"/>
                    <a:pt x="0" y="66193"/>
                    <a:pt x="0" y="63906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534" y="0"/>
                    <a:pt x="8364" y="1895"/>
                    <a:pt x="8364" y="4182"/>
                  </a:cubicBezTo>
                  <a:lnTo>
                    <a:pt x="8364" y="63906"/>
                  </a:lnTo>
                  <a:cubicBezTo>
                    <a:pt x="8364" y="66193"/>
                    <a:pt x="6534" y="68088"/>
                    <a:pt x="4182" y="6808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3" name="Group 1762">
            <a:extLst>
              <a:ext uri="{FF2B5EF4-FFF2-40B4-BE49-F238E27FC236}">
                <a16:creationId xmlns:a16="http://schemas.microsoft.com/office/drawing/2014/main" id="{0EC54FFF-63DE-45E8-8913-3A054AE39532}"/>
              </a:ext>
            </a:extLst>
          </p:cNvPr>
          <p:cNvGrpSpPr/>
          <p:nvPr/>
        </p:nvGrpSpPr>
        <p:grpSpPr>
          <a:xfrm>
            <a:off x="8516239" y="3582221"/>
            <a:ext cx="461429" cy="480439"/>
            <a:chOff x="8588937" y="3602140"/>
            <a:chExt cx="381346" cy="397057"/>
          </a:xfrm>
          <a:solidFill>
            <a:srgbClr val="FFFFFF"/>
          </a:solidFill>
        </p:grpSpPr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A33EEE12-5E00-4490-AF24-4780977A576E}"/>
                </a:ext>
              </a:extLst>
            </p:cNvPr>
            <p:cNvSpPr/>
            <p:nvPr/>
          </p:nvSpPr>
          <p:spPr>
            <a:xfrm>
              <a:off x="8668590" y="3650429"/>
              <a:ext cx="215635" cy="117619"/>
            </a:xfrm>
            <a:custGeom>
              <a:avLst/>
              <a:gdLst>
                <a:gd name="connsiteX0" fmla="*/ 211780 w 215634"/>
                <a:gd name="connsiteY0" fmla="*/ 122063 h 117619"/>
                <a:gd name="connsiteX1" fmla="*/ 211454 w 215634"/>
                <a:gd name="connsiteY1" fmla="*/ 121997 h 117619"/>
                <a:gd name="connsiteX2" fmla="*/ 208578 w 215634"/>
                <a:gd name="connsiteY2" fmla="*/ 120560 h 117619"/>
                <a:gd name="connsiteX3" fmla="*/ 207598 w 215634"/>
                <a:gd name="connsiteY3" fmla="*/ 117488 h 117619"/>
                <a:gd name="connsiteX4" fmla="*/ 207663 w 215634"/>
                <a:gd name="connsiteY4" fmla="*/ 117031 h 117619"/>
                <a:gd name="connsiteX5" fmla="*/ 207794 w 215634"/>
                <a:gd name="connsiteY5" fmla="*/ 114809 h 117619"/>
                <a:gd name="connsiteX6" fmla="*/ 207794 w 215634"/>
                <a:gd name="connsiteY6" fmla="*/ 114613 h 117619"/>
                <a:gd name="connsiteX7" fmla="*/ 208056 w 215634"/>
                <a:gd name="connsiteY7" fmla="*/ 108210 h 117619"/>
                <a:gd name="connsiteX8" fmla="*/ 152317 w 215634"/>
                <a:gd name="connsiteY8" fmla="*/ 18623 h 117619"/>
                <a:gd name="connsiteX9" fmla="*/ 150226 w 215634"/>
                <a:gd name="connsiteY9" fmla="*/ 16205 h 117619"/>
                <a:gd name="connsiteX10" fmla="*/ 150487 w 215634"/>
                <a:gd name="connsiteY10" fmla="*/ 13069 h 117619"/>
                <a:gd name="connsiteX11" fmla="*/ 156041 w 215634"/>
                <a:gd name="connsiteY11" fmla="*/ 11174 h 117619"/>
                <a:gd name="connsiteX12" fmla="*/ 199626 w 215634"/>
                <a:gd name="connsiteY12" fmla="*/ 50315 h 117619"/>
                <a:gd name="connsiteX13" fmla="*/ 216419 w 215634"/>
                <a:gd name="connsiteY13" fmla="*/ 108210 h 117619"/>
                <a:gd name="connsiteX14" fmla="*/ 216158 w 215634"/>
                <a:gd name="connsiteY14" fmla="*/ 115267 h 117619"/>
                <a:gd name="connsiteX15" fmla="*/ 216158 w 215634"/>
                <a:gd name="connsiteY15" fmla="*/ 115463 h 117619"/>
                <a:gd name="connsiteX16" fmla="*/ 216027 w 215634"/>
                <a:gd name="connsiteY16" fmla="*/ 117358 h 117619"/>
                <a:gd name="connsiteX17" fmla="*/ 215962 w 215634"/>
                <a:gd name="connsiteY17" fmla="*/ 118207 h 117619"/>
                <a:gd name="connsiteX18" fmla="*/ 211780 w 215634"/>
                <a:gd name="connsiteY18" fmla="*/ 122063 h 117619"/>
                <a:gd name="connsiteX19" fmla="*/ 4575 w 215634"/>
                <a:gd name="connsiteY19" fmla="*/ 122063 h 117619"/>
                <a:gd name="connsiteX20" fmla="*/ 458 w 215634"/>
                <a:gd name="connsiteY20" fmla="*/ 118273 h 117619"/>
                <a:gd name="connsiteX21" fmla="*/ 458 w 215634"/>
                <a:gd name="connsiteY21" fmla="*/ 118011 h 117619"/>
                <a:gd name="connsiteX22" fmla="*/ 262 w 215634"/>
                <a:gd name="connsiteY22" fmla="*/ 115071 h 117619"/>
                <a:gd name="connsiteX23" fmla="*/ 0 w 215634"/>
                <a:gd name="connsiteY23" fmla="*/ 108210 h 117619"/>
                <a:gd name="connsiteX24" fmla="*/ 108210 w 215634"/>
                <a:gd name="connsiteY24" fmla="*/ 0 h 117619"/>
                <a:gd name="connsiteX25" fmla="*/ 144018 w 215634"/>
                <a:gd name="connsiteY25" fmla="*/ 6077 h 117619"/>
                <a:gd name="connsiteX26" fmla="*/ 146632 w 215634"/>
                <a:gd name="connsiteY26" fmla="*/ 11435 h 117619"/>
                <a:gd name="connsiteX27" fmla="*/ 141274 w 215634"/>
                <a:gd name="connsiteY27" fmla="*/ 13984 h 117619"/>
                <a:gd name="connsiteX28" fmla="*/ 108210 w 215634"/>
                <a:gd name="connsiteY28" fmla="*/ 8364 h 117619"/>
                <a:gd name="connsiteX29" fmla="*/ 8364 w 215634"/>
                <a:gd name="connsiteY29" fmla="*/ 108210 h 117619"/>
                <a:gd name="connsiteX30" fmla="*/ 8560 w 215634"/>
                <a:gd name="connsiteY30" fmla="*/ 114613 h 117619"/>
                <a:gd name="connsiteX31" fmla="*/ 8560 w 215634"/>
                <a:gd name="connsiteY31" fmla="*/ 114875 h 117619"/>
                <a:gd name="connsiteX32" fmla="*/ 8822 w 215634"/>
                <a:gd name="connsiteY32" fmla="*/ 117488 h 117619"/>
                <a:gd name="connsiteX33" fmla="*/ 7842 w 215634"/>
                <a:gd name="connsiteY33" fmla="*/ 120560 h 117619"/>
                <a:gd name="connsiteX34" fmla="*/ 5032 w 215634"/>
                <a:gd name="connsiteY34" fmla="*/ 121997 h 117619"/>
                <a:gd name="connsiteX35" fmla="*/ 4575 w 215634"/>
                <a:gd name="connsiteY35" fmla="*/ 12206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5634" h="117619">
                  <a:moveTo>
                    <a:pt x="211780" y="122063"/>
                  </a:moveTo>
                  <a:cubicBezTo>
                    <a:pt x="211649" y="122063"/>
                    <a:pt x="211584" y="122063"/>
                    <a:pt x="211454" y="121997"/>
                  </a:cubicBezTo>
                  <a:cubicBezTo>
                    <a:pt x="210343" y="121932"/>
                    <a:pt x="209297" y="121409"/>
                    <a:pt x="208578" y="120560"/>
                  </a:cubicBezTo>
                  <a:cubicBezTo>
                    <a:pt x="207859" y="119710"/>
                    <a:pt x="207532" y="118599"/>
                    <a:pt x="207598" y="117488"/>
                  </a:cubicBezTo>
                  <a:lnTo>
                    <a:pt x="207663" y="117031"/>
                  </a:lnTo>
                  <a:cubicBezTo>
                    <a:pt x="207729" y="116247"/>
                    <a:pt x="207794" y="115463"/>
                    <a:pt x="207794" y="114809"/>
                  </a:cubicBezTo>
                  <a:lnTo>
                    <a:pt x="207794" y="114613"/>
                  </a:lnTo>
                  <a:cubicBezTo>
                    <a:pt x="207990" y="112718"/>
                    <a:pt x="208056" y="110693"/>
                    <a:pt x="208056" y="108210"/>
                  </a:cubicBezTo>
                  <a:cubicBezTo>
                    <a:pt x="208056" y="69918"/>
                    <a:pt x="186688" y="35613"/>
                    <a:pt x="152317" y="18623"/>
                  </a:cubicBezTo>
                  <a:cubicBezTo>
                    <a:pt x="151337" y="18166"/>
                    <a:pt x="150553" y="17251"/>
                    <a:pt x="150226" y="16205"/>
                  </a:cubicBezTo>
                  <a:cubicBezTo>
                    <a:pt x="149899" y="15160"/>
                    <a:pt x="149965" y="14049"/>
                    <a:pt x="150487" y="13069"/>
                  </a:cubicBezTo>
                  <a:cubicBezTo>
                    <a:pt x="151468" y="11043"/>
                    <a:pt x="154016" y="10128"/>
                    <a:pt x="156041" y="11174"/>
                  </a:cubicBezTo>
                  <a:cubicBezTo>
                    <a:pt x="173881" y="19930"/>
                    <a:pt x="188975" y="33521"/>
                    <a:pt x="199626" y="50315"/>
                  </a:cubicBezTo>
                  <a:cubicBezTo>
                    <a:pt x="210604" y="67631"/>
                    <a:pt x="216419" y="87626"/>
                    <a:pt x="216419" y="108210"/>
                  </a:cubicBezTo>
                  <a:cubicBezTo>
                    <a:pt x="216419" y="111019"/>
                    <a:pt x="216354" y="113241"/>
                    <a:pt x="216158" y="115267"/>
                  </a:cubicBezTo>
                  <a:lnTo>
                    <a:pt x="216158" y="115463"/>
                  </a:lnTo>
                  <a:cubicBezTo>
                    <a:pt x="216093" y="116116"/>
                    <a:pt x="216093" y="116770"/>
                    <a:pt x="216027" y="117358"/>
                  </a:cubicBezTo>
                  <a:lnTo>
                    <a:pt x="215962" y="118207"/>
                  </a:lnTo>
                  <a:cubicBezTo>
                    <a:pt x="215766" y="120429"/>
                    <a:pt x="214001" y="122063"/>
                    <a:pt x="211780" y="122063"/>
                  </a:cubicBezTo>
                  <a:close/>
                  <a:moveTo>
                    <a:pt x="4575" y="122063"/>
                  </a:moveTo>
                  <a:cubicBezTo>
                    <a:pt x="2483" y="122063"/>
                    <a:pt x="654" y="120364"/>
                    <a:pt x="458" y="118273"/>
                  </a:cubicBezTo>
                  <a:lnTo>
                    <a:pt x="458" y="118011"/>
                  </a:lnTo>
                  <a:cubicBezTo>
                    <a:pt x="392" y="117096"/>
                    <a:pt x="262" y="116116"/>
                    <a:pt x="262" y="115071"/>
                  </a:cubicBezTo>
                  <a:cubicBezTo>
                    <a:pt x="65" y="112980"/>
                    <a:pt x="0" y="110758"/>
                    <a:pt x="0" y="108210"/>
                  </a:cubicBezTo>
                  <a:cubicBezTo>
                    <a:pt x="0" y="48551"/>
                    <a:pt x="48551" y="65"/>
                    <a:pt x="108210" y="0"/>
                  </a:cubicBezTo>
                  <a:cubicBezTo>
                    <a:pt x="120495" y="0"/>
                    <a:pt x="132518" y="2091"/>
                    <a:pt x="144018" y="6077"/>
                  </a:cubicBezTo>
                  <a:cubicBezTo>
                    <a:pt x="146240" y="6861"/>
                    <a:pt x="147351" y="9214"/>
                    <a:pt x="146632" y="11435"/>
                  </a:cubicBezTo>
                  <a:cubicBezTo>
                    <a:pt x="145848" y="13526"/>
                    <a:pt x="143365" y="14702"/>
                    <a:pt x="141274" y="13984"/>
                  </a:cubicBezTo>
                  <a:cubicBezTo>
                    <a:pt x="130688" y="10259"/>
                    <a:pt x="119514" y="8364"/>
                    <a:pt x="108210" y="8364"/>
                  </a:cubicBezTo>
                  <a:cubicBezTo>
                    <a:pt x="53255" y="8495"/>
                    <a:pt x="8495" y="53255"/>
                    <a:pt x="8364" y="108210"/>
                  </a:cubicBezTo>
                  <a:cubicBezTo>
                    <a:pt x="8364" y="110758"/>
                    <a:pt x="8430" y="112784"/>
                    <a:pt x="8560" y="114613"/>
                  </a:cubicBezTo>
                  <a:lnTo>
                    <a:pt x="8560" y="114875"/>
                  </a:lnTo>
                  <a:cubicBezTo>
                    <a:pt x="8626" y="115593"/>
                    <a:pt x="8691" y="116508"/>
                    <a:pt x="8822" y="117488"/>
                  </a:cubicBezTo>
                  <a:cubicBezTo>
                    <a:pt x="8887" y="118599"/>
                    <a:pt x="8560" y="119710"/>
                    <a:pt x="7842" y="120560"/>
                  </a:cubicBezTo>
                  <a:cubicBezTo>
                    <a:pt x="7123" y="121409"/>
                    <a:pt x="6143" y="121932"/>
                    <a:pt x="5032" y="121997"/>
                  </a:cubicBezTo>
                  <a:cubicBezTo>
                    <a:pt x="4901" y="122063"/>
                    <a:pt x="4771" y="122063"/>
                    <a:pt x="4575" y="12206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2522295F-E2C0-487F-A6BA-D096AD002EEC}"/>
                </a:ext>
              </a:extLst>
            </p:cNvPr>
            <p:cNvSpPr/>
            <p:nvPr/>
          </p:nvSpPr>
          <p:spPr>
            <a:xfrm>
              <a:off x="8668590" y="3754457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65 w 215634"/>
                <a:gd name="connsiteY1" fmla="*/ 199168 h 196031"/>
                <a:gd name="connsiteX2" fmla="*/ 46068 w 215634"/>
                <a:gd name="connsiteY2" fmla="*/ 134674 h 196031"/>
                <a:gd name="connsiteX3" fmla="*/ 45349 w 215634"/>
                <a:gd name="connsiteY3" fmla="*/ 131537 h 196031"/>
                <a:gd name="connsiteX4" fmla="*/ 47048 w 215634"/>
                <a:gd name="connsiteY4" fmla="*/ 128858 h 196031"/>
                <a:gd name="connsiteX5" fmla="*/ 52864 w 215634"/>
                <a:gd name="connsiteY5" fmla="*/ 129773 h 196031"/>
                <a:gd name="connsiteX6" fmla="*/ 108210 w 215634"/>
                <a:gd name="connsiteY6" fmla="*/ 190412 h 196031"/>
                <a:gd name="connsiteX7" fmla="*/ 206814 w 215634"/>
                <a:gd name="connsiteY7" fmla="*/ 22740 h 196031"/>
                <a:gd name="connsiteX8" fmla="*/ 211454 w 215634"/>
                <a:gd name="connsiteY8" fmla="*/ 19081 h 196031"/>
                <a:gd name="connsiteX9" fmla="*/ 214263 w 215634"/>
                <a:gd name="connsiteY9" fmla="*/ 20583 h 196031"/>
                <a:gd name="connsiteX10" fmla="*/ 215112 w 215634"/>
                <a:gd name="connsiteY10" fmla="*/ 23654 h 196031"/>
                <a:gd name="connsiteX11" fmla="*/ 182375 w 215634"/>
                <a:gd name="connsiteY11" fmla="*/ 116508 h 196031"/>
                <a:gd name="connsiteX12" fmla="*/ 110955 w 215634"/>
                <a:gd name="connsiteY12" fmla="*/ 199168 h 196031"/>
                <a:gd name="connsiteX13" fmla="*/ 108210 w 215634"/>
                <a:gd name="connsiteY13" fmla="*/ 201586 h 196031"/>
                <a:gd name="connsiteX14" fmla="*/ 42408 w 215634"/>
                <a:gd name="connsiteY14" fmla="*/ 126048 h 196031"/>
                <a:gd name="connsiteX15" fmla="*/ 38880 w 215634"/>
                <a:gd name="connsiteY15" fmla="*/ 124153 h 196031"/>
                <a:gd name="connsiteX16" fmla="*/ 0 w 215634"/>
                <a:gd name="connsiteY16" fmla="*/ 4247 h 196031"/>
                <a:gd name="connsiteX17" fmla="*/ 0 w 215634"/>
                <a:gd name="connsiteY17" fmla="*/ 3921 h 196031"/>
                <a:gd name="connsiteX18" fmla="*/ 0 w 215634"/>
                <a:gd name="connsiteY18" fmla="*/ 3921 h 196031"/>
                <a:gd name="connsiteX19" fmla="*/ 1177 w 215634"/>
                <a:gd name="connsiteY19" fmla="*/ 1307 h 196031"/>
                <a:gd name="connsiteX20" fmla="*/ 4117 w 215634"/>
                <a:gd name="connsiteY20" fmla="*/ 0 h 196031"/>
                <a:gd name="connsiteX21" fmla="*/ 4182 w 215634"/>
                <a:gd name="connsiteY21" fmla="*/ 0 h 196031"/>
                <a:gd name="connsiteX22" fmla="*/ 8364 w 215634"/>
                <a:gd name="connsiteY22" fmla="*/ 4117 h 196031"/>
                <a:gd name="connsiteX23" fmla="*/ 45872 w 215634"/>
                <a:gd name="connsiteY23" fmla="*/ 119579 h 196031"/>
                <a:gd name="connsiteX24" fmla="*/ 44696 w 215634"/>
                <a:gd name="connsiteY24" fmla="*/ 125395 h 196031"/>
                <a:gd name="connsiteX25" fmla="*/ 42408 w 215634"/>
                <a:gd name="connsiteY25" fmla="*/ 126048 h 196031"/>
                <a:gd name="connsiteX26" fmla="*/ 211976 w 215634"/>
                <a:gd name="connsiteY26" fmla="*/ 14898 h 196031"/>
                <a:gd name="connsiteX27" fmla="*/ 211780 w 215634"/>
                <a:gd name="connsiteY27" fmla="*/ 14898 h 196031"/>
                <a:gd name="connsiteX28" fmla="*/ 208905 w 215634"/>
                <a:gd name="connsiteY28" fmla="*/ 13526 h 196031"/>
                <a:gd name="connsiteX29" fmla="*/ 207859 w 215634"/>
                <a:gd name="connsiteY29" fmla="*/ 10455 h 196031"/>
                <a:gd name="connsiteX30" fmla="*/ 212238 w 215634"/>
                <a:gd name="connsiteY30" fmla="*/ 6534 h 196031"/>
                <a:gd name="connsiteX31" fmla="*/ 216158 w 215634"/>
                <a:gd name="connsiteY31" fmla="*/ 10913 h 196031"/>
                <a:gd name="connsiteX32" fmla="*/ 211976 w 215634"/>
                <a:gd name="connsiteY32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65" y="199168"/>
                  </a:lnTo>
                  <a:cubicBezTo>
                    <a:pt x="81680" y="178128"/>
                    <a:pt x="61685" y="156433"/>
                    <a:pt x="46068" y="134674"/>
                  </a:cubicBezTo>
                  <a:cubicBezTo>
                    <a:pt x="45415" y="133759"/>
                    <a:pt x="45153" y="132648"/>
                    <a:pt x="45349" y="131537"/>
                  </a:cubicBezTo>
                  <a:cubicBezTo>
                    <a:pt x="45545" y="130426"/>
                    <a:pt x="46133" y="129512"/>
                    <a:pt x="47048" y="128858"/>
                  </a:cubicBezTo>
                  <a:cubicBezTo>
                    <a:pt x="48878" y="127551"/>
                    <a:pt x="51556" y="128009"/>
                    <a:pt x="52864" y="129773"/>
                  </a:cubicBezTo>
                  <a:cubicBezTo>
                    <a:pt x="67501" y="150226"/>
                    <a:pt x="86124" y="170613"/>
                    <a:pt x="108210" y="190412"/>
                  </a:cubicBezTo>
                  <a:cubicBezTo>
                    <a:pt x="167869" y="136830"/>
                    <a:pt x="200148" y="82007"/>
                    <a:pt x="206814" y="22740"/>
                  </a:cubicBezTo>
                  <a:cubicBezTo>
                    <a:pt x="207075" y="20453"/>
                    <a:pt x="209101" y="18754"/>
                    <a:pt x="211454" y="19081"/>
                  </a:cubicBezTo>
                  <a:cubicBezTo>
                    <a:pt x="212564" y="19146"/>
                    <a:pt x="213544" y="19734"/>
                    <a:pt x="214263" y="20583"/>
                  </a:cubicBezTo>
                  <a:cubicBezTo>
                    <a:pt x="214916" y="21498"/>
                    <a:pt x="215243" y="22544"/>
                    <a:pt x="215112" y="23654"/>
                  </a:cubicBezTo>
                  <a:cubicBezTo>
                    <a:pt x="211584" y="55477"/>
                    <a:pt x="200541" y="86711"/>
                    <a:pt x="182375" y="116508"/>
                  </a:cubicBezTo>
                  <a:cubicBezTo>
                    <a:pt x="165255" y="144606"/>
                    <a:pt x="141209" y="172443"/>
                    <a:pt x="110955" y="199168"/>
                  </a:cubicBezTo>
                  <a:lnTo>
                    <a:pt x="108210" y="201586"/>
                  </a:lnTo>
                  <a:close/>
                  <a:moveTo>
                    <a:pt x="42408" y="126048"/>
                  </a:moveTo>
                  <a:cubicBezTo>
                    <a:pt x="40971" y="126048"/>
                    <a:pt x="39664" y="125330"/>
                    <a:pt x="38880" y="124153"/>
                  </a:cubicBezTo>
                  <a:cubicBezTo>
                    <a:pt x="13918" y="86058"/>
                    <a:pt x="850" y="45675"/>
                    <a:pt x="0" y="4247"/>
                  </a:cubicBezTo>
                  <a:lnTo>
                    <a:pt x="0" y="3921"/>
                  </a:lnTo>
                  <a:lnTo>
                    <a:pt x="0" y="3921"/>
                  </a:lnTo>
                  <a:cubicBezTo>
                    <a:pt x="65" y="2941"/>
                    <a:pt x="458" y="2026"/>
                    <a:pt x="1177" y="1307"/>
                  </a:cubicBezTo>
                  <a:cubicBezTo>
                    <a:pt x="1961" y="523"/>
                    <a:pt x="3006" y="0"/>
                    <a:pt x="4117" y="0"/>
                  </a:cubicBezTo>
                  <a:lnTo>
                    <a:pt x="4182" y="0"/>
                  </a:lnTo>
                  <a:cubicBezTo>
                    <a:pt x="6469" y="0"/>
                    <a:pt x="8299" y="1830"/>
                    <a:pt x="8364" y="4117"/>
                  </a:cubicBezTo>
                  <a:cubicBezTo>
                    <a:pt x="9214" y="44434"/>
                    <a:pt x="21498" y="82268"/>
                    <a:pt x="45872" y="119579"/>
                  </a:cubicBezTo>
                  <a:cubicBezTo>
                    <a:pt x="47114" y="121540"/>
                    <a:pt x="46590" y="124153"/>
                    <a:pt x="44696" y="125395"/>
                  </a:cubicBezTo>
                  <a:cubicBezTo>
                    <a:pt x="43977" y="125852"/>
                    <a:pt x="43193" y="126048"/>
                    <a:pt x="42408" y="126048"/>
                  </a:cubicBezTo>
                  <a:close/>
                  <a:moveTo>
                    <a:pt x="211976" y="14898"/>
                  </a:moveTo>
                  <a:cubicBezTo>
                    <a:pt x="211911" y="14898"/>
                    <a:pt x="211845" y="14898"/>
                    <a:pt x="211780" y="14898"/>
                  </a:cubicBezTo>
                  <a:cubicBezTo>
                    <a:pt x="210669" y="14833"/>
                    <a:pt x="209624" y="14310"/>
                    <a:pt x="208905" y="13526"/>
                  </a:cubicBezTo>
                  <a:cubicBezTo>
                    <a:pt x="208121" y="12677"/>
                    <a:pt x="207794" y="11631"/>
                    <a:pt x="207859" y="10455"/>
                  </a:cubicBezTo>
                  <a:cubicBezTo>
                    <a:pt x="207925" y="8168"/>
                    <a:pt x="209950" y="6338"/>
                    <a:pt x="212238" y="6534"/>
                  </a:cubicBezTo>
                  <a:cubicBezTo>
                    <a:pt x="214525" y="6665"/>
                    <a:pt x="216289" y="8625"/>
                    <a:pt x="216158" y="10913"/>
                  </a:cubicBezTo>
                  <a:cubicBezTo>
                    <a:pt x="216027" y="13134"/>
                    <a:pt x="214198" y="14898"/>
                    <a:pt x="211976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29B67F94-2779-4F06-8A84-A2411DE93681}"/>
                </a:ext>
              </a:extLst>
            </p:cNvPr>
            <p:cNvSpPr/>
            <p:nvPr/>
          </p:nvSpPr>
          <p:spPr>
            <a:xfrm>
              <a:off x="8712437" y="3929736"/>
              <a:ext cx="124153" cy="39206"/>
            </a:xfrm>
            <a:custGeom>
              <a:avLst/>
              <a:gdLst>
                <a:gd name="connsiteX0" fmla="*/ 64364 w 124153"/>
                <a:gd name="connsiteY0" fmla="*/ 43165 h 39206"/>
                <a:gd name="connsiteX1" fmla="*/ 64364 w 124153"/>
                <a:gd name="connsiteY1" fmla="*/ 43165 h 39206"/>
                <a:gd name="connsiteX2" fmla="*/ 52601 w 124153"/>
                <a:gd name="connsiteY2" fmla="*/ 42838 h 39206"/>
                <a:gd name="connsiteX3" fmla="*/ 49727 w 124153"/>
                <a:gd name="connsiteY3" fmla="*/ 41401 h 39206"/>
                <a:gd name="connsiteX4" fmla="*/ 48681 w 124153"/>
                <a:gd name="connsiteY4" fmla="*/ 38395 h 39206"/>
                <a:gd name="connsiteX5" fmla="*/ 53059 w 124153"/>
                <a:gd name="connsiteY5" fmla="*/ 34474 h 39206"/>
                <a:gd name="connsiteX6" fmla="*/ 64364 w 124153"/>
                <a:gd name="connsiteY6" fmla="*/ 34801 h 39206"/>
                <a:gd name="connsiteX7" fmla="*/ 65148 w 124153"/>
                <a:gd name="connsiteY7" fmla="*/ 34801 h 39206"/>
                <a:gd name="connsiteX8" fmla="*/ 117423 w 124153"/>
                <a:gd name="connsiteY8" fmla="*/ 24673 h 39206"/>
                <a:gd name="connsiteX9" fmla="*/ 120363 w 124153"/>
                <a:gd name="connsiteY9" fmla="*/ 21209 h 39206"/>
                <a:gd name="connsiteX10" fmla="*/ 120363 w 124153"/>
                <a:gd name="connsiteY10" fmla="*/ 21144 h 39206"/>
                <a:gd name="connsiteX11" fmla="*/ 120363 w 124153"/>
                <a:gd name="connsiteY11" fmla="*/ 21079 h 39206"/>
                <a:gd name="connsiteX12" fmla="*/ 111019 w 124153"/>
                <a:gd name="connsiteY12" fmla="*/ 14414 h 39206"/>
                <a:gd name="connsiteX13" fmla="*/ 82202 w 124153"/>
                <a:gd name="connsiteY13" fmla="*/ 8337 h 39206"/>
                <a:gd name="connsiteX14" fmla="*/ 81811 w 124153"/>
                <a:gd name="connsiteY14" fmla="*/ 8337 h 39206"/>
                <a:gd name="connsiteX15" fmla="*/ 78935 w 124153"/>
                <a:gd name="connsiteY15" fmla="*/ 6834 h 39206"/>
                <a:gd name="connsiteX16" fmla="*/ 78020 w 124153"/>
                <a:gd name="connsiteY16" fmla="*/ 3763 h 39206"/>
                <a:gd name="connsiteX17" fmla="*/ 82595 w 124153"/>
                <a:gd name="connsiteY17" fmla="*/ 38 h 39206"/>
                <a:gd name="connsiteX18" fmla="*/ 114090 w 124153"/>
                <a:gd name="connsiteY18" fmla="*/ 6638 h 39206"/>
                <a:gd name="connsiteX19" fmla="*/ 128727 w 124153"/>
                <a:gd name="connsiteY19" fmla="*/ 21209 h 39206"/>
                <a:gd name="connsiteX20" fmla="*/ 108144 w 124153"/>
                <a:gd name="connsiteY20" fmla="*/ 37741 h 39206"/>
                <a:gd name="connsiteX21" fmla="*/ 64364 w 124153"/>
                <a:gd name="connsiteY21" fmla="*/ 43165 h 39206"/>
                <a:gd name="connsiteX22" fmla="*/ 40317 w 124153"/>
                <a:gd name="connsiteY22" fmla="*/ 41662 h 39206"/>
                <a:gd name="connsiteX23" fmla="*/ 39794 w 124153"/>
                <a:gd name="connsiteY23" fmla="*/ 41662 h 39206"/>
                <a:gd name="connsiteX24" fmla="*/ 12546 w 124153"/>
                <a:gd name="connsiteY24" fmla="*/ 34866 h 39206"/>
                <a:gd name="connsiteX25" fmla="*/ 0 w 124153"/>
                <a:gd name="connsiteY25" fmla="*/ 21209 h 39206"/>
                <a:gd name="connsiteX26" fmla="*/ 14637 w 124153"/>
                <a:gd name="connsiteY26" fmla="*/ 6638 h 39206"/>
                <a:gd name="connsiteX27" fmla="*/ 46198 w 124153"/>
                <a:gd name="connsiteY27" fmla="*/ 38 h 39206"/>
                <a:gd name="connsiteX28" fmla="*/ 50707 w 124153"/>
                <a:gd name="connsiteY28" fmla="*/ 3763 h 39206"/>
                <a:gd name="connsiteX29" fmla="*/ 49792 w 124153"/>
                <a:gd name="connsiteY29" fmla="*/ 6834 h 39206"/>
                <a:gd name="connsiteX30" fmla="*/ 46916 w 124153"/>
                <a:gd name="connsiteY30" fmla="*/ 8337 h 39206"/>
                <a:gd name="connsiteX31" fmla="*/ 17708 w 124153"/>
                <a:gd name="connsiteY31" fmla="*/ 14414 h 39206"/>
                <a:gd name="connsiteX32" fmla="*/ 8299 w 124153"/>
                <a:gd name="connsiteY32" fmla="*/ 21079 h 39206"/>
                <a:gd name="connsiteX33" fmla="*/ 8363 w 124153"/>
                <a:gd name="connsiteY33" fmla="*/ 21209 h 39206"/>
                <a:gd name="connsiteX34" fmla="*/ 8299 w 124153"/>
                <a:gd name="connsiteY34" fmla="*/ 21340 h 39206"/>
                <a:gd name="connsiteX35" fmla="*/ 15944 w 124153"/>
                <a:gd name="connsiteY35" fmla="*/ 27221 h 39206"/>
                <a:gd name="connsiteX36" fmla="*/ 40905 w 124153"/>
                <a:gd name="connsiteY36" fmla="*/ 33363 h 39206"/>
                <a:gd name="connsiteX37" fmla="*/ 44499 w 124153"/>
                <a:gd name="connsiteY37" fmla="*/ 38068 h 39206"/>
                <a:gd name="connsiteX38" fmla="*/ 40317 w 124153"/>
                <a:gd name="connsiteY38" fmla="*/ 41662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24153" h="39206">
                  <a:moveTo>
                    <a:pt x="64364" y="43165"/>
                  </a:moveTo>
                  <a:lnTo>
                    <a:pt x="64364" y="43165"/>
                  </a:lnTo>
                  <a:cubicBezTo>
                    <a:pt x="60443" y="43165"/>
                    <a:pt x="56523" y="43034"/>
                    <a:pt x="52601" y="42838"/>
                  </a:cubicBezTo>
                  <a:cubicBezTo>
                    <a:pt x="51491" y="42773"/>
                    <a:pt x="50445" y="42250"/>
                    <a:pt x="49727" y="41401"/>
                  </a:cubicBezTo>
                  <a:cubicBezTo>
                    <a:pt x="48943" y="40551"/>
                    <a:pt x="48615" y="39506"/>
                    <a:pt x="48681" y="38395"/>
                  </a:cubicBezTo>
                  <a:cubicBezTo>
                    <a:pt x="48812" y="36108"/>
                    <a:pt x="50576" y="34278"/>
                    <a:pt x="53059" y="34474"/>
                  </a:cubicBezTo>
                  <a:cubicBezTo>
                    <a:pt x="56653" y="34670"/>
                    <a:pt x="60509" y="34801"/>
                    <a:pt x="64364" y="34801"/>
                  </a:cubicBezTo>
                  <a:lnTo>
                    <a:pt x="65148" y="34801"/>
                  </a:lnTo>
                  <a:cubicBezTo>
                    <a:pt x="90240" y="34801"/>
                    <a:pt x="110496" y="29704"/>
                    <a:pt x="117423" y="24673"/>
                  </a:cubicBezTo>
                  <a:cubicBezTo>
                    <a:pt x="119841" y="22974"/>
                    <a:pt x="120428" y="21667"/>
                    <a:pt x="120363" y="21209"/>
                  </a:cubicBezTo>
                  <a:lnTo>
                    <a:pt x="120363" y="21144"/>
                  </a:lnTo>
                  <a:lnTo>
                    <a:pt x="120363" y="21079"/>
                  </a:lnTo>
                  <a:cubicBezTo>
                    <a:pt x="120625" y="20491"/>
                    <a:pt x="118207" y="17093"/>
                    <a:pt x="111019" y="14414"/>
                  </a:cubicBezTo>
                  <a:cubicBezTo>
                    <a:pt x="103897" y="11604"/>
                    <a:pt x="93703" y="9447"/>
                    <a:pt x="82202" y="8337"/>
                  </a:cubicBezTo>
                  <a:lnTo>
                    <a:pt x="81811" y="8337"/>
                  </a:lnTo>
                  <a:cubicBezTo>
                    <a:pt x="80700" y="8206"/>
                    <a:pt x="79654" y="7683"/>
                    <a:pt x="78935" y="6834"/>
                  </a:cubicBezTo>
                  <a:cubicBezTo>
                    <a:pt x="78216" y="5984"/>
                    <a:pt x="77955" y="4874"/>
                    <a:pt x="78020" y="3763"/>
                  </a:cubicBezTo>
                  <a:cubicBezTo>
                    <a:pt x="78216" y="1541"/>
                    <a:pt x="80242" y="-289"/>
                    <a:pt x="82595" y="38"/>
                  </a:cubicBezTo>
                  <a:cubicBezTo>
                    <a:pt x="95075" y="1149"/>
                    <a:pt x="105988" y="3436"/>
                    <a:pt x="114090" y="6638"/>
                  </a:cubicBezTo>
                  <a:cubicBezTo>
                    <a:pt x="121409" y="9709"/>
                    <a:pt x="128270" y="13564"/>
                    <a:pt x="128727" y="21209"/>
                  </a:cubicBezTo>
                  <a:cubicBezTo>
                    <a:pt x="127943" y="30684"/>
                    <a:pt x="118142" y="34605"/>
                    <a:pt x="108144" y="37741"/>
                  </a:cubicBezTo>
                  <a:cubicBezTo>
                    <a:pt x="96317" y="41205"/>
                    <a:pt x="80830" y="43165"/>
                    <a:pt x="64364" y="43165"/>
                  </a:cubicBezTo>
                  <a:close/>
                  <a:moveTo>
                    <a:pt x="40317" y="41662"/>
                  </a:moveTo>
                  <a:cubicBezTo>
                    <a:pt x="40187" y="41662"/>
                    <a:pt x="39990" y="41662"/>
                    <a:pt x="39794" y="41662"/>
                  </a:cubicBezTo>
                  <a:cubicBezTo>
                    <a:pt x="28621" y="40225"/>
                    <a:pt x="19472" y="37938"/>
                    <a:pt x="12546" y="34866"/>
                  </a:cubicBezTo>
                  <a:cubicBezTo>
                    <a:pt x="6534" y="32122"/>
                    <a:pt x="326" y="28332"/>
                    <a:pt x="0" y="21209"/>
                  </a:cubicBezTo>
                  <a:cubicBezTo>
                    <a:pt x="392" y="13564"/>
                    <a:pt x="7253" y="9709"/>
                    <a:pt x="14637" y="6638"/>
                  </a:cubicBezTo>
                  <a:cubicBezTo>
                    <a:pt x="22740" y="3436"/>
                    <a:pt x="33652" y="1149"/>
                    <a:pt x="46198" y="38"/>
                  </a:cubicBezTo>
                  <a:cubicBezTo>
                    <a:pt x="48485" y="-223"/>
                    <a:pt x="50511" y="1475"/>
                    <a:pt x="50707" y="3763"/>
                  </a:cubicBezTo>
                  <a:cubicBezTo>
                    <a:pt x="50837" y="4939"/>
                    <a:pt x="50511" y="5984"/>
                    <a:pt x="49792" y="6834"/>
                  </a:cubicBezTo>
                  <a:cubicBezTo>
                    <a:pt x="49073" y="7683"/>
                    <a:pt x="48028" y="8206"/>
                    <a:pt x="46916" y="8337"/>
                  </a:cubicBezTo>
                  <a:cubicBezTo>
                    <a:pt x="35286" y="9382"/>
                    <a:pt x="24896" y="11604"/>
                    <a:pt x="17708" y="14414"/>
                  </a:cubicBezTo>
                  <a:cubicBezTo>
                    <a:pt x="10520" y="17093"/>
                    <a:pt x="8103" y="20491"/>
                    <a:pt x="8299" y="21079"/>
                  </a:cubicBezTo>
                  <a:lnTo>
                    <a:pt x="8363" y="21209"/>
                  </a:lnTo>
                  <a:lnTo>
                    <a:pt x="8299" y="21340"/>
                  </a:lnTo>
                  <a:cubicBezTo>
                    <a:pt x="8168" y="21732"/>
                    <a:pt x="9802" y="24607"/>
                    <a:pt x="15944" y="27221"/>
                  </a:cubicBezTo>
                  <a:cubicBezTo>
                    <a:pt x="21890" y="29900"/>
                    <a:pt x="30777" y="32057"/>
                    <a:pt x="40905" y="33363"/>
                  </a:cubicBezTo>
                  <a:cubicBezTo>
                    <a:pt x="43127" y="33625"/>
                    <a:pt x="44760" y="35781"/>
                    <a:pt x="44499" y="38068"/>
                  </a:cubicBezTo>
                  <a:cubicBezTo>
                    <a:pt x="44173" y="40094"/>
                    <a:pt x="42408" y="41662"/>
                    <a:pt x="40317" y="4166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59D7EE1E-1892-44C9-A03A-45789B84EF5B}"/>
                </a:ext>
              </a:extLst>
            </p:cNvPr>
            <p:cNvSpPr/>
            <p:nvPr/>
          </p:nvSpPr>
          <p:spPr>
            <a:xfrm>
              <a:off x="8612264" y="3901181"/>
              <a:ext cx="326720" cy="98016"/>
            </a:xfrm>
            <a:custGeom>
              <a:avLst/>
              <a:gdLst>
                <a:gd name="connsiteX0" fmla="*/ 164536 w 326719"/>
                <a:gd name="connsiteY0" fmla="*/ 101321 h 98015"/>
                <a:gd name="connsiteX1" fmla="*/ 164536 w 326719"/>
                <a:gd name="connsiteY1" fmla="*/ 101321 h 98015"/>
                <a:gd name="connsiteX2" fmla="*/ 40710 w 326719"/>
                <a:gd name="connsiteY2" fmla="*/ 84266 h 98015"/>
                <a:gd name="connsiteX3" fmla="*/ 38291 w 326719"/>
                <a:gd name="connsiteY3" fmla="*/ 82110 h 98015"/>
                <a:gd name="connsiteX4" fmla="*/ 38161 w 326719"/>
                <a:gd name="connsiteY4" fmla="*/ 78908 h 98015"/>
                <a:gd name="connsiteX5" fmla="*/ 43454 w 326719"/>
                <a:gd name="connsiteY5" fmla="*/ 76360 h 98015"/>
                <a:gd name="connsiteX6" fmla="*/ 164340 w 326719"/>
                <a:gd name="connsiteY6" fmla="*/ 92957 h 98015"/>
                <a:gd name="connsiteX7" fmla="*/ 164798 w 326719"/>
                <a:gd name="connsiteY7" fmla="*/ 92957 h 98015"/>
                <a:gd name="connsiteX8" fmla="*/ 269217 w 326719"/>
                <a:gd name="connsiteY8" fmla="*/ 81326 h 98015"/>
                <a:gd name="connsiteX9" fmla="*/ 319532 w 326719"/>
                <a:gd name="connsiteY9" fmla="*/ 54535 h 98015"/>
                <a:gd name="connsiteX10" fmla="*/ 325086 w 326719"/>
                <a:gd name="connsiteY10" fmla="*/ 52509 h 98015"/>
                <a:gd name="connsiteX11" fmla="*/ 327243 w 326719"/>
                <a:gd name="connsiteY11" fmla="*/ 54862 h 98015"/>
                <a:gd name="connsiteX12" fmla="*/ 327112 w 326719"/>
                <a:gd name="connsiteY12" fmla="*/ 58063 h 98015"/>
                <a:gd name="connsiteX13" fmla="*/ 271374 w 326719"/>
                <a:gd name="connsiteY13" fmla="*/ 89363 h 98015"/>
                <a:gd name="connsiteX14" fmla="*/ 164536 w 326719"/>
                <a:gd name="connsiteY14" fmla="*/ 101321 h 98015"/>
                <a:gd name="connsiteX15" fmla="*/ 30385 w 326719"/>
                <a:gd name="connsiteY15" fmla="*/ 79888 h 98015"/>
                <a:gd name="connsiteX16" fmla="*/ 28686 w 326719"/>
                <a:gd name="connsiteY16" fmla="*/ 79561 h 98015"/>
                <a:gd name="connsiteX17" fmla="*/ 26595 w 326719"/>
                <a:gd name="connsiteY17" fmla="*/ 74007 h 98015"/>
                <a:gd name="connsiteX18" fmla="*/ 32149 w 326719"/>
                <a:gd name="connsiteY18" fmla="*/ 71916 h 98015"/>
                <a:gd name="connsiteX19" fmla="*/ 34306 w 326719"/>
                <a:gd name="connsiteY19" fmla="*/ 74203 h 98015"/>
                <a:gd name="connsiteX20" fmla="*/ 34240 w 326719"/>
                <a:gd name="connsiteY20" fmla="*/ 77405 h 98015"/>
                <a:gd name="connsiteX21" fmla="*/ 30385 w 326719"/>
                <a:gd name="connsiteY21" fmla="*/ 79888 h 98015"/>
                <a:gd name="connsiteX22" fmla="*/ 19342 w 326719"/>
                <a:gd name="connsiteY22" fmla="*/ 74007 h 98015"/>
                <a:gd name="connsiteX23" fmla="*/ 17120 w 326719"/>
                <a:gd name="connsiteY23" fmla="*/ 73419 h 98015"/>
                <a:gd name="connsiteX24" fmla="*/ 0 w 326719"/>
                <a:gd name="connsiteY24" fmla="*/ 49765 h 98015"/>
                <a:gd name="connsiteX25" fmla="*/ 25681 w 326719"/>
                <a:gd name="connsiteY25" fmla="*/ 21340 h 98015"/>
                <a:gd name="connsiteX26" fmla="*/ 87823 w 326719"/>
                <a:gd name="connsiteY26" fmla="*/ 3893 h 98015"/>
                <a:gd name="connsiteX27" fmla="*/ 92593 w 326719"/>
                <a:gd name="connsiteY27" fmla="*/ 7356 h 98015"/>
                <a:gd name="connsiteX28" fmla="*/ 91874 w 326719"/>
                <a:gd name="connsiteY28" fmla="*/ 10493 h 98015"/>
                <a:gd name="connsiteX29" fmla="*/ 89129 w 326719"/>
                <a:gd name="connsiteY29" fmla="*/ 12192 h 98015"/>
                <a:gd name="connsiteX30" fmla="*/ 29339 w 326719"/>
                <a:gd name="connsiteY30" fmla="*/ 28855 h 98015"/>
                <a:gd name="connsiteX31" fmla="*/ 8430 w 326719"/>
                <a:gd name="connsiteY31" fmla="*/ 49765 h 98015"/>
                <a:gd name="connsiteX32" fmla="*/ 21107 w 326719"/>
                <a:gd name="connsiteY32" fmla="*/ 66035 h 98015"/>
                <a:gd name="connsiteX33" fmla="*/ 21564 w 326719"/>
                <a:gd name="connsiteY33" fmla="*/ 66297 h 98015"/>
                <a:gd name="connsiteX34" fmla="*/ 22870 w 326719"/>
                <a:gd name="connsiteY34" fmla="*/ 72047 h 98015"/>
                <a:gd name="connsiteX35" fmla="*/ 19342 w 326719"/>
                <a:gd name="connsiteY35" fmla="*/ 74007 h 98015"/>
                <a:gd name="connsiteX36" fmla="*/ 323714 w 326719"/>
                <a:gd name="connsiteY36" fmla="*/ 48327 h 98015"/>
                <a:gd name="connsiteX37" fmla="*/ 319859 w 326719"/>
                <a:gd name="connsiteY37" fmla="*/ 45713 h 98015"/>
                <a:gd name="connsiteX38" fmla="*/ 208774 w 326719"/>
                <a:gd name="connsiteY38" fmla="*/ 8402 h 98015"/>
                <a:gd name="connsiteX39" fmla="*/ 208774 w 326719"/>
                <a:gd name="connsiteY39" fmla="*/ 8402 h 98015"/>
                <a:gd name="connsiteX40" fmla="*/ 208382 w 326719"/>
                <a:gd name="connsiteY40" fmla="*/ 8402 h 98015"/>
                <a:gd name="connsiteX41" fmla="*/ 204592 w 326719"/>
                <a:gd name="connsiteY41" fmla="*/ 3893 h 98015"/>
                <a:gd name="connsiteX42" fmla="*/ 209101 w 326719"/>
                <a:gd name="connsiteY42" fmla="*/ 38 h 98015"/>
                <a:gd name="connsiteX43" fmla="*/ 327635 w 326719"/>
                <a:gd name="connsiteY43" fmla="*/ 42642 h 98015"/>
                <a:gd name="connsiteX44" fmla="*/ 327569 w 326719"/>
                <a:gd name="connsiteY44" fmla="*/ 45844 h 98015"/>
                <a:gd name="connsiteX45" fmla="*/ 325282 w 326719"/>
                <a:gd name="connsiteY45" fmla="*/ 48066 h 98015"/>
                <a:gd name="connsiteX46" fmla="*/ 323714 w 326719"/>
                <a:gd name="connsiteY46" fmla="*/ 48327 h 98015"/>
                <a:gd name="connsiteX47" fmla="*/ 101022 w 326719"/>
                <a:gd name="connsiteY47" fmla="*/ 10428 h 98015"/>
                <a:gd name="connsiteX48" fmla="*/ 101022 w 326719"/>
                <a:gd name="connsiteY48" fmla="*/ 10428 h 98015"/>
                <a:gd name="connsiteX49" fmla="*/ 96709 w 326719"/>
                <a:gd name="connsiteY49" fmla="*/ 6768 h 98015"/>
                <a:gd name="connsiteX50" fmla="*/ 100368 w 326719"/>
                <a:gd name="connsiteY50" fmla="*/ 2129 h 98015"/>
                <a:gd name="connsiteX51" fmla="*/ 119971 w 326719"/>
                <a:gd name="connsiteY51" fmla="*/ 38 h 98015"/>
                <a:gd name="connsiteX52" fmla="*/ 124480 w 326719"/>
                <a:gd name="connsiteY52" fmla="*/ 3893 h 98015"/>
                <a:gd name="connsiteX53" fmla="*/ 120625 w 326719"/>
                <a:gd name="connsiteY53" fmla="*/ 8402 h 98015"/>
                <a:gd name="connsiteX54" fmla="*/ 101414 w 326719"/>
                <a:gd name="connsiteY54" fmla="*/ 10428 h 98015"/>
                <a:gd name="connsiteX55" fmla="*/ 101022 w 326719"/>
                <a:gd name="connsiteY55" fmla="*/ 10428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26719" h="98015">
                  <a:moveTo>
                    <a:pt x="164536" y="101321"/>
                  </a:moveTo>
                  <a:lnTo>
                    <a:pt x="164536" y="101321"/>
                  </a:lnTo>
                  <a:cubicBezTo>
                    <a:pt x="116900" y="101321"/>
                    <a:pt x="71748" y="95113"/>
                    <a:pt x="40710" y="84266"/>
                  </a:cubicBezTo>
                  <a:cubicBezTo>
                    <a:pt x="39664" y="83874"/>
                    <a:pt x="38815" y="83155"/>
                    <a:pt x="38291" y="82110"/>
                  </a:cubicBezTo>
                  <a:cubicBezTo>
                    <a:pt x="37834" y="81130"/>
                    <a:pt x="37769" y="80019"/>
                    <a:pt x="38161" y="78908"/>
                  </a:cubicBezTo>
                  <a:cubicBezTo>
                    <a:pt x="38880" y="76817"/>
                    <a:pt x="41363" y="75641"/>
                    <a:pt x="43454" y="76360"/>
                  </a:cubicBezTo>
                  <a:cubicBezTo>
                    <a:pt x="73577" y="86880"/>
                    <a:pt x="117619" y="92957"/>
                    <a:pt x="164340" y="92957"/>
                  </a:cubicBezTo>
                  <a:lnTo>
                    <a:pt x="164798" y="92957"/>
                  </a:lnTo>
                  <a:cubicBezTo>
                    <a:pt x="203285" y="92957"/>
                    <a:pt x="240335" y="88775"/>
                    <a:pt x="269217" y="81326"/>
                  </a:cubicBezTo>
                  <a:cubicBezTo>
                    <a:pt x="295681" y="74595"/>
                    <a:pt x="315415" y="64075"/>
                    <a:pt x="319532" y="54535"/>
                  </a:cubicBezTo>
                  <a:cubicBezTo>
                    <a:pt x="320512" y="52444"/>
                    <a:pt x="323126" y="51529"/>
                    <a:pt x="325086" y="52509"/>
                  </a:cubicBezTo>
                  <a:cubicBezTo>
                    <a:pt x="326132" y="52966"/>
                    <a:pt x="326850" y="53751"/>
                    <a:pt x="327243" y="54862"/>
                  </a:cubicBezTo>
                  <a:cubicBezTo>
                    <a:pt x="327635" y="55907"/>
                    <a:pt x="327635" y="57018"/>
                    <a:pt x="327112" y="58063"/>
                  </a:cubicBezTo>
                  <a:cubicBezTo>
                    <a:pt x="320839" y="70805"/>
                    <a:pt x="302608" y="81064"/>
                    <a:pt x="271374" y="89363"/>
                  </a:cubicBezTo>
                  <a:cubicBezTo>
                    <a:pt x="241773" y="97074"/>
                    <a:pt x="203874" y="101321"/>
                    <a:pt x="164536" y="101321"/>
                  </a:cubicBezTo>
                  <a:close/>
                  <a:moveTo>
                    <a:pt x="30385" y="79888"/>
                  </a:moveTo>
                  <a:cubicBezTo>
                    <a:pt x="29797" y="79888"/>
                    <a:pt x="29275" y="79758"/>
                    <a:pt x="28686" y="79561"/>
                  </a:cubicBezTo>
                  <a:cubicBezTo>
                    <a:pt x="26595" y="78581"/>
                    <a:pt x="25681" y="76098"/>
                    <a:pt x="26595" y="74007"/>
                  </a:cubicBezTo>
                  <a:cubicBezTo>
                    <a:pt x="27510" y="71982"/>
                    <a:pt x="30059" y="71001"/>
                    <a:pt x="32149" y="71916"/>
                  </a:cubicBezTo>
                  <a:cubicBezTo>
                    <a:pt x="33195" y="72374"/>
                    <a:pt x="33914" y="73158"/>
                    <a:pt x="34306" y="74203"/>
                  </a:cubicBezTo>
                  <a:cubicBezTo>
                    <a:pt x="34698" y="75249"/>
                    <a:pt x="34698" y="76425"/>
                    <a:pt x="34240" y="77405"/>
                  </a:cubicBezTo>
                  <a:cubicBezTo>
                    <a:pt x="33587" y="78908"/>
                    <a:pt x="32084" y="79888"/>
                    <a:pt x="30385" y="79888"/>
                  </a:cubicBezTo>
                  <a:close/>
                  <a:moveTo>
                    <a:pt x="19342" y="74007"/>
                  </a:moveTo>
                  <a:cubicBezTo>
                    <a:pt x="18558" y="74007"/>
                    <a:pt x="17774" y="73811"/>
                    <a:pt x="17120" y="73419"/>
                  </a:cubicBezTo>
                  <a:cubicBezTo>
                    <a:pt x="5881" y="66297"/>
                    <a:pt x="131" y="58325"/>
                    <a:pt x="0" y="49765"/>
                  </a:cubicBezTo>
                  <a:cubicBezTo>
                    <a:pt x="262" y="38983"/>
                    <a:pt x="8626" y="29704"/>
                    <a:pt x="25681" y="21340"/>
                  </a:cubicBezTo>
                  <a:cubicBezTo>
                    <a:pt x="40840" y="14022"/>
                    <a:pt x="62338" y="7945"/>
                    <a:pt x="87823" y="3893"/>
                  </a:cubicBezTo>
                  <a:cubicBezTo>
                    <a:pt x="90044" y="3566"/>
                    <a:pt x="92266" y="5135"/>
                    <a:pt x="92593" y="7356"/>
                  </a:cubicBezTo>
                  <a:cubicBezTo>
                    <a:pt x="92789" y="8467"/>
                    <a:pt x="92527" y="9578"/>
                    <a:pt x="91874" y="10493"/>
                  </a:cubicBezTo>
                  <a:cubicBezTo>
                    <a:pt x="91221" y="11408"/>
                    <a:pt x="90240" y="11996"/>
                    <a:pt x="89129" y="12192"/>
                  </a:cubicBezTo>
                  <a:cubicBezTo>
                    <a:pt x="64494" y="16113"/>
                    <a:pt x="43781" y="21863"/>
                    <a:pt x="29339" y="28855"/>
                  </a:cubicBezTo>
                  <a:cubicBezTo>
                    <a:pt x="16010" y="35324"/>
                    <a:pt x="8168" y="43099"/>
                    <a:pt x="8430" y="49765"/>
                  </a:cubicBezTo>
                  <a:cubicBezTo>
                    <a:pt x="8299" y="54927"/>
                    <a:pt x="12808" y="60677"/>
                    <a:pt x="21107" y="66035"/>
                  </a:cubicBezTo>
                  <a:lnTo>
                    <a:pt x="21564" y="66297"/>
                  </a:lnTo>
                  <a:cubicBezTo>
                    <a:pt x="23524" y="67538"/>
                    <a:pt x="24112" y="70152"/>
                    <a:pt x="22870" y="72047"/>
                  </a:cubicBezTo>
                  <a:cubicBezTo>
                    <a:pt x="22086" y="73289"/>
                    <a:pt x="20780" y="74007"/>
                    <a:pt x="19342" y="74007"/>
                  </a:cubicBezTo>
                  <a:close/>
                  <a:moveTo>
                    <a:pt x="323714" y="48327"/>
                  </a:moveTo>
                  <a:cubicBezTo>
                    <a:pt x="322015" y="48327"/>
                    <a:pt x="320512" y="47282"/>
                    <a:pt x="319859" y="45713"/>
                  </a:cubicBezTo>
                  <a:cubicBezTo>
                    <a:pt x="315024" y="31207"/>
                    <a:pt x="272223" y="13303"/>
                    <a:pt x="208774" y="8402"/>
                  </a:cubicBezTo>
                  <a:lnTo>
                    <a:pt x="208774" y="8402"/>
                  </a:lnTo>
                  <a:lnTo>
                    <a:pt x="208382" y="8402"/>
                  </a:lnTo>
                  <a:cubicBezTo>
                    <a:pt x="206095" y="8206"/>
                    <a:pt x="204396" y="6180"/>
                    <a:pt x="204592" y="3893"/>
                  </a:cubicBezTo>
                  <a:cubicBezTo>
                    <a:pt x="204788" y="1541"/>
                    <a:pt x="206748" y="-289"/>
                    <a:pt x="209101" y="38"/>
                  </a:cubicBezTo>
                  <a:cubicBezTo>
                    <a:pt x="276144" y="6180"/>
                    <a:pt x="318225" y="21340"/>
                    <a:pt x="327635" y="42642"/>
                  </a:cubicBezTo>
                  <a:cubicBezTo>
                    <a:pt x="328027" y="43688"/>
                    <a:pt x="328027" y="44798"/>
                    <a:pt x="327569" y="45844"/>
                  </a:cubicBezTo>
                  <a:cubicBezTo>
                    <a:pt x="327112" y="46890"/>
                    <a:pt x="326328" y="47674"/>
                    <a:pt x="325282" y="48066"/>
                  </a:cubicBezTo>
                  <a:cubicBezTo>
                    <a:pt x="324760" y="48262"/>
                    <a:pt x="324237" y="48327"/>
                    <a:pt x="323714" y="48327"/>
                  </a:cubicBezTo>
                  <a:close/>
                  <a:moveTo>
                    <a:pt x="101022" y="10428"/>
                  </a:moveTo>
                  <a:lnTo>
                    <a:pt x="101022" y="10428"/>
                  </a:lnTo>
                  <a:cubicBezTo>
                    <a:pt x="98931" y="10558"/>
                    <a:pt x="96971" y="8925"/>
                    <a:pt x="96709" y="6768"/>
                  </a:cubicBezTo>
                  <a:cubicBezTo>
                    <a:pt x="96448" y="4481"/>
                    <a:pt x="98081" y="2390"/>
                    <a:pt x="100368" y="2129"/>
                  </a:cubicBezTo>
                  <a:cubicBezTo>
                    <a:pt x="106773" y="1279"/>
                    <a:pt x="113307" y="561"/>
                    <a:pt x="119971" y="38"/>
                  </a:cubicBezTo>
                  <a:cubicBezTo>
                    <a:pt x="122128" y="-223"/>
                    <a:pt x="124284" y="1606"/>
                    <a:pt x="124480" y="3893"/>
                  </a:cubicBezTo>
                  <a:cubicBezTo>
                    <a:pt x="124677" y="6180"/>
                    <a:pt x="122978" y="8206"/>
                    <a:pt x="120625" y="8402"/>
                  </a:cubicBezTo>
                  <a:cubicBezTo>
                    <a:pt x="114417" y="8859"/>
                    <a:pt x="107948" y="9578"/>
                    <a:pt x="101414" y="10428"/>
                  </a:cubicBezTo>
                  <a:lnTo>
                    <a:pt x="101022" y="10428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263C23B-9A2C-4FF3-8E75-E18435BF58D1}"/>
                </a:ext>
              </a:extLst>
            </p:cNvPr>
            <p:cNvSpPr/>
            <p:nvPr/>
          </p:nvSpPr>
          <p:spPr>
            <a:xfrm>
              <a:off x="8588937" y="3692445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F10188B1-AC33-45B5-864D-21EB19D8B91E}"/>
                </a:ext>
              </a:extLst>
            </p:cNvPr>
            <p:cNvSpPr/>
            <p:nvPr/>
          </p:nvSpPr>
          <p:spPr>
            <a:xfrm>
              <a:off x="8596255" y="3685061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FC342AE9-DCAC-4159-8C6C-22F24F77272C}"/>
                </a:ext>
              </a:extLst>
            </p:cNvPr>
            <p:cNvSpPr/>
            <p:nvPr/>
          </p:nvSpPr>
          <p:spPr>
            <a:xfrm>
              <a:off x="8631435" y="3627191"/>
              <a:ext cx="39206" cy="39206"/>
            </a:xfrm>
            <a:custGeom>
              <a:avLst/>
              <a:gdLst>
                <a:gd name="connsiteX0" fmla="*/ 20232 w 39206"/>
                <a:gd name="connsiteY0" fmla="*/ 40554 h 39206"/>
                <a:gd name="connsiteX1" fmla="*/ 8666 w 39206"/>
                <a:gd name="connsiteY1" fmla="*/ 36895 h 39206"/>
                <a:gd name="connsiteX2" fmla="*/ 302 w 39206"/>
                <a:gd name="connsiteY2" fmla="*/ 23826 h 39206"/>
                <a:gd name="connsiteX3" fmla="*/ 3634 w 39206"/>
                <a:gd name="connsiteY3" fmla="*/ 8666 h 39206"/>
                <a:gd name="connsiteX4" fmla="*/ 16703 w 39206"/>
                <a:gd name="connsiteY4" fmla="*/ 302 h 39206"/>
                <a:gd name="connsiteX5" fmla="*/ 31863 w 39206"/>
                <a:gd name="connsiteY5" fmla="*/ 3635 h 39206"/>
                <a:gd name="connsiteX6" fmla="*/ 40227 w 39206"/>
                <a:gd name="connsiteY6" fmla="*/ 16704 h 39206"/>
                <a:gd name="connsiteX7" fmla="*/ 36895 w 39206"/>
                <a:gd name="connsiteY7" fmla="*/ 31863 h 39206"/>
                <a:gd name="connsiteX8" fmla="*/ 23826 w 39206"/>
                <a:gd name="connsiteY8" fmla="*/ 40227 h 39206"/>
                <a:gd name="connsiteX9" fmla="*/ 20232 w 39206"/>
                <a:gd name="connsiteY9" fmla="*/ 40554 h 39206"/>
                <a:gd name="connsiteX10" fmla="*/ 20297 w 39206"/>
                <a:gd name="connsiteY10" fmla="*/ 8405 h 39206"/>
                <a:gd name="connsiteX11" fmla="*/ 18207 w 39206"/>
                <a:gd name="connsiteY11" fmla="*/ 8601 h 39206"/>
                <a:gd name="connsiteX12" fmla="*/ 10561 w 39206"/>
                <a:gd name="connsiteY12" fmla="*/ 13502 h 39206"/>
                <a:gd name="connsiteX13" fmla="*/ 8600 w 39206"/>
                <a:gd name="connsiteY13" fmla="*/ 22389 h 39206"/>
                <a:gd name="connsiteX14" fmla="*/ 13501 w 39206"/>
                <a:gd name="connsiteY14" fmla="*/ 30034 h 39206"/>
                <a:gd name="connsiteX15" fmla="*/ 22388 w 39206"/>
                <a:gd name="connsiteY15" fmla="*/ 31994 h 39206"/>
                <a:gd name="connsiteX16" fmla="*/ 30033 w 39206"/>
                <a:gd name="connsiteY16" fmla="*/ 27093 h 39206"/>
                <a:gd name="connsiteX17" fmla="*/ 31994 w 39206"/>
                <a:gd name="connsiteY17" fmla="*/ 18206 h 39206"/>
                <a:gd name="connsiteX18" fmla="*/ 31994 w 39206"/>
                <a:gd name="connsiteY18" fmla="*/ 18206 h 39206"/>
                <a:gd name="connsiteX19" fmla="*/ 27093 w 39206"/>
                <a:gd name="connsiteY19" fmla="*/ 10561 h 39206"/>
                <a:gd name="connsiteX20" fmla="*/ 20297 w 39206"/>
                <a:gd name="connsiteY20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206" h="39206">
                  <a:moveTo>
                    <a:pt x="20232" y="40554"/>
                  </a:moveTo>
                  <a:cubicBezTo>
                    <a:pt x="16115" y="40554"/>
                    <a:pt x="12129" y="39313"/>
                    <a:pt x="8666" y="36895"/>
                  </a:cubicBezTo>
                  <a:cubicBezTo>
                    <a:pt x="4223" y="33824"/>
                    <a:pt x="1282" y="29119"/>
                    <a:pt x="302" y="23826"/>
                  </a:cubicBezTo>
                  <a:cubicBezTo>
                    <a:pt x="-613" y="18533"/>
                    <a:pt x="563" y="13110"/>
                    <a:pt x="3634" y="8666"/>
                  </a:cubicBezTo>
                  <a:cubicBezTo>
                    <a:pt x="6706" y="4223"/>
                    <a:pt x="11345" y="1282"/>
                    <a:pt x="16703" y="302"/>
                  </a:cubicBezTo>
                  <a:cubicBezTo>
                    <a:pt x="21996" y="-613"/>
                    <a:pt x="27419" y="564"/>
                    <a:pt x="31863" y="3635"/>
                  </a:cubicBezTo>
                  <a:cubicBezTo>
                    <a:pt x="36306" y="6706"/>
                    <a:pt x="39247" y="11411"/>
                    <a:pt x="40227" y="16704"/>
                  </a:cubicBezTo>
                  <a:cubicBezTo>
                    <a:pt x="41142" y="21997"/>
                    <a:pt x="39966" y="27420"/>
                    <a:pt x="36895" y="31863"/>
                  </a:cubicBezTo>
                  <a:cubicBezTo>
                    <a:pt x="33823" y="36307"/>
                    <a:pt x="29118" y="39247"/>
                    <a:pt x="23826" y="40227"/>
                  </a:cubicBezTo>
                  <a:cubicBezTo>
                    <a:pt x="22584" y="40423"/>
                    <a:pt x="21408" y="40554"/>
                    <a:pt x="20232" y="40554"/>
                  </a:cubicBezTo>
                  <a:close/>
                  <a:moveTo>
                    <a:pt x="20297" y="8405"/>
                  </a:moveTo>
                  <a:cubicBezTo>
                    <a:pt x="19579" y="8405"/>
                    <a:pt x="18925" y="8470"/>
                    <a:pt x="18207" y="8601"/>
                  </a:cubicBezTo>
                  <a:cubicBezTo>
                    <a:pt x="15069" y="9124"/>
                    <a:pt x="12325" y="10888"/>
                    <a:pt x="10561" y="13502"/>
                  </a:cubicBezTo>
                  <a:cubicBezTo>
                    <a:pt x="8797" y="16115"/>
                    <a:pt x="8078" y="19252"/>
                    <a:pt x="8600" y="22389"/>
                  </a:cubicBezTo>
                  <a:cubicBezTo>
                    <a:pt x="9124" y="25525"/>
                    <a:pt x="10888" y="28270"/>
                    <a:pt x="13501" y="30034"/>
                  </a:cubicBezTo>
                  <a:cubicBezTo>
                    <a:pt x="16115" y="31863"/>
                    <a:pt x="19251" y="32517"/>
                    <a:pt x="22388" y="31994"/>
                  </a:cubicBezTo>
                  <a:cubicBezTo>
                    <a:pt x="25525" y="31471"/>
                    <a:pt x="28269" y="29707"/>
                    <a:pt x="30033" y="27093"/>
                  </a:cubicBezTo>
                  <a:cubicBezTo>
                    <a:pt x="31798" y="24479"/>
                    <a:pt x="32582" y="21343"/>
                    <a:pt x="31994" y="18206"/>
                  </a:cubicBezTo>
                  <a:lnTo>
                    <a:pt x="31994" y="18206"/>
                  </a:lnTo>
                  <a:cubicBezTo>
                    <a:pt x="31471" y="15070"/>
                    <a:pt x="29707" y="12326"/>
                    <a:pt x="27093" y="10561"/>
                  </a:cubicBezTo>
                  <a:cubicBezTo>
                    <a:pt x="25067" y="9124"/>
                    <a:pt x="22715" y="8405"/>
                    <a:pt x="20297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D922EB0C-249A-4F8C-AC53-18768AD2305F}"/>
                </a:ext>
              </a:extLst>
            </p:cNvPr>
            <p:cNvSpPr/>
            <p:nvPr/>
          </p:nvSpPr>
          <p:spPr>
            <a:xfrm>
              <a:off x="8733298" y="3614049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CC37D56-AA96-43A6-9D3D-9B7C79635E98}"/>
                </a:ext>
              </a:extLst>
            </p:cNvPr>
            <p:cNvSpPr/>
            <p:nvPr/>
          </p:nvSpPr>
          <p:spPr>
            <a:xfrm>
              <a:off x="8733298" y="3614049"/>
              <a:ext cx="13069" cy="13069"/>
            </a:xfrm>
            <a:custGeom>
              <a:avLst/>
              <a:gdLst>
                <a:gd name="connsiteX0" fmla="*/ 4165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1" y="18345"/>
                    <a:pt x="5211" y="18737"/>
                    <a:pt x="416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E1354FD6-99DF-4139-8010-658FDEC2ED6A}"/>
                </a:ext>
              </a:extLst>
            </p:cNvPr>
            <p:cNvSpPr/>
            <p:nvPr/>
          </p:nvSpPr>
          <p:spPr>
            <a:xfrm>
              <a:off x="8610239" y="3738839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7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6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9A2C849-0BB2-41B8-AE32-DAA9939E0273}"/>
                </a:ext>
              </a:extLst>
            </p:cNvPr>
            <p:cNvSpPr/>
            <p:nvPr/>
          </p:nvSpPr>
          <p:spPr>
            <a:xfrm>
              <a:off x="8809211" y="3612987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DD700B82-22C1-49EC-8F7F-4D690BE16AC5}"/>
                </a:ext>
              </a:extLst>
            </p:cNvPr>
            <p:cNvSpPr/>
            <p:nvPr/>
          </p:nvSpPr>
          <p:spPr>
            <a:xfrm>
              <a:off x="8819993" y="3602140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534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E7389B7B-02EE-4180-9A0C-343823570505}"/>
                </a:ext>
              </a:extLst>
            </p:cNvPr>
            <p:cNvSpPr/>
            <p:nvPr/>
          </p:nvSpPr>
          <p:spPr>
            <a:xfrm>
              <a:off x="8875010" y="3643919"/>
              <a:ext cx="39206" cy="39206"/>
            </a:xfrm>
            <a:custGeom>
              <a:avLst/>
              <a:gdLst>
                <a:gd name="connsiteX0" fmla="*/ 20259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2 w 39206"/>
                <a:gd name="connsiteY8" fmla="*/ 40227 h 39206"/>
                <a:gd name="connsiteX9" fmla="*/ 20259 w 39206"/>
                <a:gd name="connsiteY9" fmla="*/ 40554 h 39206"/>
                <a:gd name="connsiteX10" fmla="*/ 20324 w 39206"/>
                <a:gd name="connsiteY10" fmla="*/ 8405 h 39206"/>
                <a:gd name="connsiteX11" fmla="*/ 18233 w 39206"/>
                <a:gd name="connsiteY11" fmla="*/ 8601 h 39206"/>
                <a:gd name="connsiteX12" fmla="*/ 10588 w 39206"/>
                <a:gd name="connsiteY12" fmla="*/ 13502 h 39206"/>
                <a:gd name="connsiteX13" fmla="*/ 8627 w 39206"/>
                <a:gd name="connsiteY13" fmla="*/ 22389 h 39206"/>
                <a:gd name="connsiteX14" fmla="*/ 13528 w 39206"/>
                <a:gd name="connsiteY14" fmla="*/ 30034 h 39206"/>
                <a:gd name="connsiteX15" fmla="*/ 22415 w 39206"/>
                <a:gd name="connsiteY15" fmla="*/ 31994 h 39206"/>
                <a:gd name="connsiteX16" fmla="*/ 30060 w 39206"/>
                <a:gd name="connsiteY16" fmla="*/ 27093 h 39206"/>
                <a:gd name="connsiteX17" fmla="*/ 32020 w 39206"/>
                <a:gd name="connsiteY17" fmla="*/ 18206 h 39206"/>
                <a:gd name="connsiteX18" fmla="*/ 27120 w 39206"/>
                <a:gd name="connsiteY18" fmla="*/ 10561 h 39206"/>
                <a:gd name="connsiteX19" fmla="*/ 20324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84"/>
                    <a:pt x="329" y="23826"/>
                  </a:cubicBezTo>
                  <a:cubicBezTo>
                    <a:pt x="-652" y="18468"/>
                    <a:pt x="590" y="13110"/>
                    <a:pt x="3661" y="8666"/>
                  </a:cubicBezTo>
                  <a:cubicBezTo>
                    <a:pt x="6732" y="4223"/>
                    <a:pt x="11438" y="1282"/>
                    <a:pt x="16730" y="302"/>
                  </a:cubicBezTo>
                  <a:cubicBezTo>
                    <a:pt x="22023" y="-613"/>
                    <a:pt x="27447" y="564"/>
                    <a:pt x="31890" y="3635"/>
                  </a:cubicBezTo>
                  <a:cubicBezTo>
                    <a:pt x="36333" y="6706"/>
                    <a:pt x="39274" y="11411"/>
                    <a:pt x="40254" y="16704"/>
                  </a:cubicBezTo>
                  <a:cubicBezTo>
                    <a:pt x="41169" y="21997"/>
                    <a:pt x="39993" y="27420"/>
                    <a:pt x="36921" y="31863"/>
                  </a:cubicBezTo>
                  <a:cubicBezTo>
                    <a:pt x="33850" y="36307"/>
                    <a:pt x="29211" y="39247"/>
                    <a:pt x="23852" y="40227"/>
                  </a:cubicBezTo>
                  <a:cubicBezTo>
                    <a:pt x="22611" y="40423"/>
                    <a:pt x="21435" y="40554"/>
                    <a:pt x="20259" y="40554"/>
                  </a:cubicBezTo>
                  <a:close/>
                  <a:moveTo>
                    <a:pt x="20324" y="8405"/>
                  </a:moveTo>
                  <a:cubicBezTo>
                    <a:pt x="19606" y="8405"/>
                    <a:pt x="18952" y="8470"/>
                    <a:pt x="18233" y="8601"/>
                  </a:cubicBezTo>
                  <a:cubicBezTo>
                    <a:pt x="15096" y="9124"/>
                    <a:pt x="12353" y="10888"/>
                    <a:pt x="10588" y="13502"/>
                  </a:cubicBezTo>
                  <a:cubicBezTo>
                    <a:pt x="8758" y="16115"/>
                    <a:pt x="8040" y="19252"/>
                    <a:pt x="8627" y="22389"/>
                  </a:cubicBezTo>
                  <a:cubicBezTo>
                    <a:pt x="9150" y="25525"/>
                    <a:pt x="10914" y="28269"/>
                    <a:pt x="13528" y="30034"/>
                  </a:cubicBezTo>
                  <a:cubicBezTo>
                    <a:pt x="16142" y="31798"/>
                    <a:pt x="19279" y="32517"/>
                    <a:pt x="22415" y="31994"/>
                  </a:cubicBezTo>
                  <a:cubicBezTo>
                    <a:pt x="25551" y="31471"/>
                    <a:pt x="28296" y="29707"/>
                    <a:pt x="30060" y="27093"/>
                  </a:cubicBezTo>
                  <a:cubicBezTo>
                    <a:pt x="31825" y="24479"/>
                    <a:pt x="32544" y="21343"/>
                    <a:pt x="32020" y="18206"/>
                  </a:cubicBezTo>
                  <a:cubicBezTo>
                    <a:pt x="31498" y="15070"/>
                    <a:pt x="29733" y="12326"/>
                    <a:pt x="27120" y="10561"/>
                  </a:cubicBezTo>
                  <a:cubicBezTo>
                    <a:pt x="25094" y="9124"/>
                    <a:pt x="22742" y="8405"/>
                    <a:pt x="20324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7E196FE-0525-4166-B7AE-B3993CAADBB8}"/>
                </a:ext>
              </a:extLst>
            </p:cNvPr>
            <p:cNvSpPr/>
            <p:nvPr/>
          </p:nvSpPr>
          <p:spPr>
            <a:xfrm>
              <a:off x="8950680" y="3649580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DF7669DF-FD6B-4F95-90F8-12B5A536A951}"/>
                </a:ext>
              </a:extLst>
            </p:cNvPr>
            <p:cNvSpPr/>
            <p:nvPr/>
          </p:nvSpPr>
          <p:spPr>
            <a:xfrm>
              <a:off x="8957999" y="3642196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4E48C6B1-A7F5-4A0D-9FBF-74C5E12033D1}"/>
                </a:ext>
              </a:extLst>
            </p:cNvPr>
            <p:cNvSpPr/>
            <p:nvPr/>
          </p:nvSpPr>
          <p:spPr>
            <a:xfrm>
              <a:off x="8916261" y="3722781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8C15ACCA-0C3E-4BB8-8F45-C396AA476D36}"/>
                </a:ext>
              </a:extLst>
            </p:cNvPr>
            <p:cNvSpPr/>
            <p:nvPr/>
          </p:nvSpPr>
          <p:spPr>
            <a:xfrm>
              <a:off x="8916261" y="3722781"/>
              <a:ext cx="13069" cy="13069"/>
            </a:xfrm>
            <a:custGeom>
              <a:avLst/>
              <a:gdLst>
                <a:gd name="connsiteX0" fmla="*/ 4165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1" y="18345"/>
                    <a:pt x="5211" y="18737"/>
                    <a:pt x="416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6A53E27F-33EC-47BF-9ABD-DA79867685F7}"/>
                </a:ext>
              </a:extLst>
            </p:cNvPr>
            <p:cNvSpPr/>
            <p:nvPr/>
          </p:nvSpPr>
          <p:spPr>
            <a:xfrm>
              <a:off x="8910298" y="3774386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1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1" y="6404"/>
                    <a:pt x="28491" y="14245"/>
                  </a:cubicBezTo>
                  <a:cubicBezTo>
                    <a:pt x="28491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4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513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F418BCE-C077-4AA7-A9A7-AA7937470AAB}"/>
                </a:ext>
              </a:extLst>
            </p:cNvPr>
            <p:cNvSpPr/>
            <p:nvPr/>
          </p:nvSpPr>
          <p:spPr>
            <a:xfrm>
              <a:off x="8725440" y="3707278"/>
              <a:ext cx="98016" cy="98016"/>
            </a:xfrm>
            <a:custGeom>
              <a:avLst/>
              <a:gdLst>
                <a:gd name="connsiteX0" fmla="*/ 51360 w 98015"/>
                <a:gd name="connsiteY0" fmla="*/ 102721 h 98015"/>
                <a:gd name="connsiteX1" fmla="*/ 0 w 98015"/>
                <a:gd name="connsiteY1" fmla="*/ 51360 h 98015"/>
                <a:gd name="connsiteX2" fmla="*/ 51360 w 98015"/>
                <a:gd name="connsiteY2" fmla="*/ 0 h 98015"/>
                <a:gd name="connsiteX3" fmla="*/ 102720 w 98015"/>
                <a:gd name="connsiteY3" fmla="*/ 51360 h 98015"/>
                <a:gd name="connsiteX4" fmla="*/ 51360 w 98015"/>
                <a:gd name="connsiteY4" fmla="*/ 102721 h 98015"/>
                <a:gd name="connsiteX5" fmla="*/ 51360 w 98015"/>
                <a:gd name="connsiteY5" fmla="*/ 8364 h 98015"/>
                <a:gd name="connsiteX6" fmla="*/ 8364 w 98015"/>
                <a:gd name="connsiteY6" fmla="*/ 51360 h 98015"/>
                <a:gd name="connsiteX7" fmla="*/ 51360 w 98015"/>
                <a:gd name="connsiteY7" fmla="*/ 94357 h 98015"/>
                <a:gd name="connsiteX8" fmla="*/ 94356 w 98015"/>
                <a:gd name="connsiteY8" fmla="*/ 51360 h 98015"/>
                <a:gd name="connsiteX9" fmla="*/ 51360 w 98015"/>
                <a:gd name="connsiteY9" fmla="*/ 8364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015" h="98015">
                  <a:moveTo>
                    <a:pt x="51360" y="102721"/>
                  </a:moveTo>
                  <a:cubicBezTo>
                    <a:pt x="23067" y="102721"/>
                    <a:pt x="0" y="79654"/>
                    <a:pt x="0" y="51360"/>
                  </a:cubicBezTo>
                  <a:cubicBezTo>
                    <a:pt x="0" y="23066"/>
                    <a:pt x="23001" y="0"/>
                    <a:pt x="51360" y="0"/>
                  </a:cubicBezTo>
                  <a:cubicBezTo>
                    <a:pt x="79719" y="0"/>
                    <a:pt x="102720" y="23001"/>
                    <a:pt x="102720" y="51360"/>
                  </a:cubicBezTo>
                  <a:cubicBezTo>
                    <a:pt x="102720" y="79720"/>
                    <a:pt x="79654" y="102721"/>
                    <a:pt x="51360" y="102721"/>
                  </a:cubicBezTo>
                  <a:close/>
                  <a:moveTo>
                    <a:pt x="51360" y="8364"/>
                  </a:moveTo>
                  <a:cubicBezTo>
                    <a:pt x="27640" y="8364"/>
                    <a:pt x="8364" y="27641"/>
                    <a:pt x="8364" y="51360"/>
                  </a:cubicBezTo>
                  <a:cubicBezTo>
                    <a:pt x="8364" y="75080"/>
                    <a:pt x="27640" y="94357"/>
                    <a:pt x="51360" y="94357"/>
                  </a:cubicBezTo>
                  <a:cubicBezTo>
                    <a:pt x="75080" y="94357"/>
                    <a:pt x="94356" y="75080"/>
                    <a:pt x="94356" y="51360"/>
                  </a:cubicBezTo>
                  <a:cubicBezTo>
                    <a:pt x="94356" y="27641"/>
                    <a:pt x="75080" y="8364"/>
                    <a:pt x="51360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9D3A1494-0A90-4BD1-8B7B-F2BF4420C447}"/>
                </a:ext>
              </a:extLst>
            </p:cNvPr>
            <p:cNvSpPr/>
            <p:nvPr/>
          </p:nvSpPr>
          <p:spPr>
            <a:xfrm>
              <a:off x="8742756" y="3754457"/>
              <a:ext cx="65344" cy="6534"/>
            </a:xfrm>
            <a:custGeom>
              <a:avLst/>
              <a:gdLst>
                <a:gd name="connsiteX0" fmla="*/ 63906 w 65343"/>
                <a:gd name="connsiteY0" fmla="*/ 8364 h 6534"/>
                <a:gd name="connsiteX1" fmla="*/ 4181 w 65343"/>
                <a:gd name="connsiteY1" fmla="*/ 8364 h 6534"/>
                <a:gd name="connsiteX2" fmla="*/ 0 w 65343"/>
                <a:gd name="connsiteY2" fmla="*/ 4182 h 6534"/>
                <a:gd name="connsiteX3" fmla="*/ 4181 w 65343"/>
                <a:gd name="connsiteY3" fmla="*/ 0 h 6534"/>
                <a:gd name="connsiteX4" fmla="*/ 63906 w 65343"/>
                <a:gd name="connsiteY4" fmla="*/ 0 h 6534"/>
                <a:gd name="connsiteX5" fmla="*/ 68088 w 65343"/>
                <a:gd name="connsiteY5" fmla="*/ 4182 h 6534"/>
                <a:gd name="connsiteX6" fmla="*/ 63906 w 6534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3" h="6534">
                  <a:moveTo>
                    <a:pt x="63906" y="8364"/>
                  </a:moveTo>
                  <a:lnTo>
                    <a:pt x="4181" y="8364"/>
                  </a:lnTo>
                  <a:cubicBezTo>
                    <a:pt x="1894" y="8364"/>
                    <a:pt x="0" y="6534"/>
                    <a:pt x="0" y="4182"/>
                  </a:cubicBezTo>
                  <a:cubicBezTo>
                    <a:pt x="0" y="1895"/>
                    <a:pt x="1894" y="0"/>
                    <a:pt x="4181" y="0"/>
                  </a:cubicBezTo>
                  <a:lnTo>
                    <a:pt x="63906" y="0"/>
                  </a:lnTo>
                  <a:cubicBezTo>
                    <a:pt x="66193" y="0"/>
                    <a:pt x="68088" y="1895"/>
                    <a:pt x="68088" y="4182"/>
                  </a:cubicBezTo>
                  <a:cubicBezTo>
                    <a:pt x="68088" y="6534"/>
                    <a:pt x="66193" y="8364"/>
                    <a:pt x="63906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4" name="Group 1763">
            <a:extLst>
              <a:ext uri="{FF2B5EF4-FFF2-40B4-BE49-F238E27FC236}">
                <a16:creationId xmlns:a16="http://schemas.microsoft.com/office/drawing/2014/main" id="{B3CD4415-609A-4CDF-BDB7-56DA874378C0}"/>
              </a:ext>
            </a:extLst>
          </p:cNvPr>
          <p:cNvGrpSpPr/>
          <p:nvPr/>
        </p:nvGrpSpPr>
        <p:grpSpPr>
          <a:xfrm>
            <a:off x="9588074" y="3582219"/>
            <a:ext cx="461430" cy="480454"/>
            <a:chOff x="9660773" y="3602140"/>
            <a:chExt cx="381347" cy="397069"/>
          </a:xfrm>
          <a:solidFill>
            <a:srgbClr val="FFFFFF"/>
          </a:solidFill>
        </p:grpSpPr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D99ABADC-ADB8-43BF-9124-ACC8035354EE}"/>
                </a:ext>
              </a:extLst>
            </p:cNvPr>
            <p:cNvSpPr/>
            <p:nvPr/>
          </p:nvSpPr>
          <p:spPr>
            <a:xfrm>
              <a:off x="9740362" y="3650429"/>
              <a:ext cx="215635" cy="117619"/>
            </a:xfrm>
            <a:custGeom>
              <a:avLst/>
              <a:gdLst>
                <a:gd name="connsiteX0" fmla="*/ 211845 w 215634"/>
                <a:gd name="connsiteY0" fmla="*/ 122063 h 117619"/>
                <a:gd name="connsiteX1" fmla="*/ 211453 w 215634"/>
                <a:gd name="connsiteY1" fmla="*/ 121997 h 117619"/>
                <a:gd name="connsiteX2" fmla="*/ 208578 w 215634"/>
                <a:gd name="connsiteY2" fmla="*/ 120560 h 117619"/>
                <a:gd name="connsiteX3" fmla="*/ 207663 w 215634"/>
                <a:gd name="connsiteY3" fmla="*/ 117488 h 117619"/>
                <a:gd name="connsiteX4" fmla="*/ 207663 w 215634"/>
                <a:gd name="connsiteY4" fmla="*/ 117358 h 117619"/>
                <a:gd name="connsiteX5" fmla="*/ 207859 w 215634"/>
                <a:gd name="connsiteY5" fmla="*/ 114809 h 117619"/>
                <a:gd name="connsiteX6" fmla="*/ 207859 w 215634"/>
                <a:gd name="connsiteY6" fmla="*/ 114613 h 117619"/>
                <a:gd name="connsiteX7" fmla="*/ 208056 w 215634"/>
                <a:gd name="connsiteY7" fmla="*/ 108210 h 117619"/>
                <a:gd name="connsiteX8" fmla="*/ 152382 w 215634"/>
                <a:gd name="connsiteY8" fmla="*/ 18688 h 117619"/>
                <a:gd name="connsiteX9" fmla="*/ 150487 w 215634"/>
                <a:gd name="connsiteY9" fmla="*/ 13069 h 117619"/>
                <a:gd name="connsiteX10" fmla="*/ 156107 w 215634"/>
                <a:gd name="connsiteY10" fmla="*/ 11174 h 117619"/>
                <a:gd name="connsiteX11" fmla="*/ 199691 w 215634"/>
                <a:gd name="connsiteY11" fmla="*/ 50315 h 117619"/>
                <a:gd name="connsiteX12" fmla="*/ 216419 w 215634"/>
                <a:gd name="connsiteY12" fmla="*/ 108210 h 117619"/>
                <a:gd name="connsiteX13" fmla="*/ 216224 w 215634"/>
                <a:gd name="connsiteY13" fmla="*/ 115005 h 117619"/>
                <a:gd name="connsiteX14" fmla="*/ 216224 w 215634"/>
                <a:gd name="connsiteY14" fmla="*/ 115071 h 117619"/>
                <a:gd name="connsiteX15" fmla="*/ 216027 w 215634"/>
                <a:gd name="connsiteY15" fmla="*/ 117684 h 117619"/>
                <a:gd name="connsiteX16" fmla="*/ 215962 w 215634"/>
                <a:gd name="connsiteY16" fmla="*/ 118273 h 117619"/>
                <a:gd name="connsiteX17" fmla="*/ 211845 w 215634"/>
                <a:gd name="connsiteY17" fmla="*/ 122063 h 117619"/>
                <a:gd name="connsiteX18" fmla="*/ 4640 w 215634"/>
                <a:gd name="connsiteY18" fmla="*/ 122063 h 117619"/>
                <a:gd name="connsiteX19" fmla="*/ 523 w 215634"/>
                <a:gd name="connsiteY19" fmla="*/ 118273 h 117619"/>
                <a:gd name="connsiteX20" fmla="*/ 327 w 215634"/>
                <a:gd name="connsiteY20" fmla="*/ 115397 h 117619"/>
                <a:gd name="connsiteX21" fmla="*/ 262 w 215634"/>
                <a:gd name="connsiteY21" fmla="*/ 115267 h 117619"/>
                <a:gd name="connsiteX22" fmla="*/ 0 w 215634"/>
                <a:gd name="connsiteY22" fmla="*/ 108210 h 117619"/>
                <a:gd name="connsiteX23" fmla="*/ 108275 w 215634"/>
                <a:gd name="connsiteY23" fmla="*/ 0 h 117619"/>
                <a:gd name="connsiteX24" fmla="*/ 144084 w 215634"/>
                <a:gd name="connsiteY24" fmla="*/ 6077 h 117619"/>
                <a:gd name="connsiteX25" fmla="*/ 146436 w 215634"/>
                <a:gd name="connsiteY25" fmla="*/ 8233 h 117619"/>
                <a:gd name="connsiteX26" fmla="*/ 146632 w 215634"/>
                <a:gd name="connsiteY26" fmla="*/ 11435 h 117619"/>
                <a:gd name="connsiteX27" fmla="*/ 141339 w 215634"/>
                <a:gd name="connsiteY27" fmla="*/ 13984 h 117619"/>
                <a:gd name="connsiteX28" fmla="*/ 108275 w 215634"/>
                <a:gd name="connsiteY28" fmla="*/ 8364 h 117619"/>
                <a:gd name="connsiteX29" fmla="*/ 8430 w 215634"/>
                <a:gd name="connsiteY29" fmla="*/ 108210 h 117619"/>
                <a:gd name="connsiteX30" fmla="*/ 8626 w 215634"/>
                <a:gd name="connsiteY30" fmla="*/ 114613 h 117619"/>
                <a:gd name="connsiteX31" fmla="*/ 8626 w 215634"/>
                <a:gd name="connsiteY31" fmla="*/ 114809 h 117619"/>
                <a:gd name="connsiteX32" fmla="*/ 8757 w 215634"/>
                <a:gd name="connsiteY32" fmla="*/ 116966 h 117619"/>
                <a:gd name="connsiteX33" fmla="*/ 8821 w 215634"/>
                <a:gd name="connsiteY33" fmla="*/ 117488 h 117619"/>
                <a:gd name="connsiteX34" fmla="*/ 7907 w 215634"/>
                <a:gd name="connsiteY34" fmla="*/ 120560 h 117619"/>
                <a:gd name="connsiteX35" fmla="*/ 5032 w 215634"/>
                <a:gd name="connsiteY35" fmla="*/ 121997 h 117619"/>
                <a:gd name="connsiteX36" fmla="*/ 4640 w 215634"/>
                <a:gd name="connsiteY36" fmla="*/ 12206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15634" h="117619">
                  <a:moveTo>
                    <a:pt x="211845" y="122063"/>
                  </a:moveTo>
                  <a:cubicBezTo>
                    <a:pt x="211714" y="122063"/>
                    <a:pt x="211584" y="122063"/>
                    <a:pt x="211453" y="121997"/>
                  </a:cubicBezTo>
                  <a:cubicBezTo>
                    <a:pt x="210343" y="121932"/>
                    <a:pt x="209297" y="121409"/>
                    <a:pt x="208578" y="120560"/>
                  </a:cubicBezTo>
                  <a:cubicBezTo>
                    <a:pt x="207925" y="119710"/>
                    <a:pt x="207532" y="118599"/>
                    <a:pt x="207663" y="117488"/>
                  </a:cubicBezTo>
                  <a:lnTo>
                    <a:pt x="207663" y="117358"/>
                  </a:lnTo>
                  <a:cubicBezTo>
                    <a:pt x="207729" y="116443"/>
                    <a:pt x="207794" y="115593"/>
                    <a:pt x="207859" y="114809"/>
                  </a:cubicBezTo>
                  <a:lnTo>
                    <a:pt x="207859" y="114613"/>
                  </a:lnTo>
                  <a:cubicBezTo>
                    <a:pt x="207990" y="112718"/>
                    <a:pt x="208056" y="110693"/>
                    <a:pt x="208056" y="108210"/>
                  </a:cubicBezTo>
                  <a:cubicBezTo>
                    <a:pt x="208056" y="69918"/>
                    <a:pt x="186753" y="35613"/>
                    <a:pt x="152382" y="18688"/>
                  </a:cubicBezTo>
                  <a:cubicBezTo>
                    <a:pt x="150291" y="17643"/>
                    <a:pt x="149442" y="15095"/>
                    <a:pt x="150487" y="13069"/>
                  </a:cubicBezTo>
                  <a:cubicBezTo>
                    <a:pt x="151533" y="11043"/>
                    <a:pt x="154081" y="10128"/>
                    <a:pt x="156107" y="11174"/>
                  </a:cubicBezTo>
                  <a:cubicBezTo>
                    <a:pt x="173946" y="19930"/>
                    <a:pt x="188975" y="33521"/>
                    <a:pt x="199691" y="50315"/>
                  </a:cubicBezTo>
                  <a:cubicBezTo>
                    <a:pt x="210669" y="67631"/>
                    <a:pt x="216419" y="87626"/>
                    <a:pt x="216419" y="108210"/>
                  </a:cubicBezTo>
                  <a:cubicBezTo>
                    <a:pt x="216419" y="110627"/>
                    <a:pt x="216354" y="112849"/>
                    <a:pt x="216224" y="115005"/>
                  </a:cubicBezTo>
                  <a:lnTo>
                    <a:pt x="216224" y="115071"/>
                  </a:lnTo>
                  <a:cubicBezTo>
                    <a:pt x="216158" y="115985"/>
                    <a:pt x="216093" y="116835"/>
                    <a:pt x="216027" y="117684"/>
                  </a:cubicBezTo>
                  <a:lnTo>
                    <a:pt x="215962" y="118273"/>
                  </a:lnTo>
                  <a:cubicBezTo>
                    <a:pt x="215766" y="120364"/>
                    <a:pt x="214001" y="122063"/>
                    <a:pt x="211845" y="122063"/>
                  </a:cubicBezTo>
                  <a:close/>
                  <a:moveTo>
                    <a:pt x="4640" y="122063"/>
                  </a:moveTo>
                  <a:cubicBezTo>
                    <a:pt x="2483" y="122063"/>
                    <a:pt x="719" y="120429"/>
                    <a:pt x="523" y="118273"/>
                  </a:cubicBezTo>
                  <a:cubicBezTo>
                    <a:pt x="458" y="117488"/>
                    <a:pt x="327" y="116443"/>
                    <a:pt x="327" y="115397"/>
                  </a:cubicBezTo>
                  <a:lnTo>
                    <a:pt x="262" y="115267"/>
                  </a:lnTo>
                  <a:cubicBezTo>
                    <a:pt x="131" y="112914"/>
                    <a:pt x="0" y="110497"/>
                    <a:pt x="0" y="108210"/>
                  </a:cubicBezTo>
                  <a:cubicBezTo>
                    <a:pt x="65" y="48551"/>
                    <a:pt x="48616" y="65"/>
                    <a:pt x="108275" y="0"/>
                  </a:cubicBezTo>
                  <a:cubicBezTo>
                    <a:pt x="120560" y="0"/>
                    <a:pt x="132583" y="2091"/>
                    <a:pt x="144084" y="6077"/>
                  </a:cubicBezTo>
                  <a:cubicBezTo>
                    <a:pt x="145129" y="6469"/>
                    <a:pt x="145979" y="7188"/>
                    <a:pt x="146436" y="8233"/>
                  </a:cubicBezTo>
                  <a:cubicBezTo>
                    <a:pt x="146958" y="9214"/>
                    <a:pt x="147024" y="10390"/>
                    <a:pt x="146632" y="11435"/>
                  </a:cubicBezTo>
                  <a:cubicBezTo>
                    <a:pt x="145913" y="13526"/>
                    <a:pt x="143430" y="14768"/>
                    <a:pt x="141339" y="13984"/>
                  </a:cubicBezTo>
                  <a:cubicBezTo>
                    <a:pt x="130688" y="10259"/>
                    <a:pt x="119580" y="8364"/>
                    <a:pt x="108275" y="8364"/>
                  </a:cubicBezTo>
                  <a:cubicBezTo>
                    <a:pt x="53321" y="8495"/>
                    <a:pt x="8495" y="53255"/>
                    <a:pt x="8430" y="108210"/>
                  </a:cubicBezTo>
                  <a:cubicBezTo>
                    <a:pt x="8430" y="110562"/>
                    <a:pt x="8495" y="112653"/>
                    <a:pt x="8626" y="114613"/>
                  </a:cubicBezTo>
                  <a:lnTo>
                    <a:pt x="8626" y="114809"/>
                  </a:lnTo>
                  <a:cubicBezTo>
                    <a:pt x="8691" y="115463"/>
                    <a:pt x="8691" y="116181"/>
                    <a:pt x="8757" y="116966"/>
                  </a:cubicBezTo>
                  <a:lnTo>
                    <a:pt x="8821" y="117488"/>
                  </a:lnTo>
                  <a:cubicBezTo>
                    <a:pt x="8952" y="118599"/>
                    <a:pt x="8626" y="119645"/>
                    <a:pt x="7907" y="120560"/>
                  </a:cubicBezTo>
                  <a:cubicBezTo>
                    <a:pt x="7188" y="121409"/>
                    <a:pt x="6143" y="121932"/>
                    <a:pt x="5032" y="121997"/>
                  </a:cubicBezTo>
                  <a:cubicBezTo>
                    <a:pt x="4901" y="122063"/>
                    <a:pt x="4770" y="122063"/>
                    <a:pt x="4640" y="12206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267D3D07-B029-4C7C-9F15-8C07FD9B564F}"/>
                </a:ext>
              </a:extLst>
            </p:cNvPr>
            <p:cNvSpPr/>
            <p:nvPr/>
          </p:nvSpPr>
          <p:spPr>
            <a:xfrm>
              <a:off x="9740421" y="3754457"/>
              <a:ext cx="215635" cy="196032"/>
            </a:xfrm>
            <a:custGeom>
              <a:avLst/>
              <a:gdLst>
                <a:gd name="connsiteX0" fmla="*/ 108216 w 215634"/>
                <a:gd name="connsiteY0" fmla="*/ 201586 h 196031"/>
                <a:gd name="connsiteX1" fmla="*/ 105406 w 215634"/>
                <a:gd name="connsiteY1" fmla="*/ 199168 h 196031"/>
                <a:gd name="connsiteX2" fmla="*/ 46074 w 215634"/>
                <a:gd name="connsiteY2" fmla="*/ 134674 h 196031"/>
                <a:gd name="connsiteX3" fmla="*/ 46989 w 215634"/>
                <a:gd name="connsiteY3" fmla="*/ 128858 h 196031"/>
                <a:gd name="connsiteX4" fmla="*/ 52869 w 215634"/>
                <a:gd name="connsiteY4" fmla="*/ 129773 h 196031"/>
                <a:gd name="connsiteX5" fmla="*/ 108216 w 215634"/>
                <a:gd name="connsiteY5" fmla="*/ 190412 h 196031"/>
                <a:gd name="connsiteX6" fmla="*/ 206820 w 215634"/>
                <a:gd name="connsiteY6" fmla="*/ 22740 h 196031"/>
                <a:gd name="connsiteX7" fmla="*/ 211459 w 215634"/>
                <a:gd name="connsiteY7" fmla="*/ 19081 h 196031"/>
                <a:gd name="connsiteX8" fmla="*/ 215119 w 215634"/>
                <a:gd name="connsiteY8" fmla="*/ 23654 h 196031"/>
                <a:gd name="connsiteX9" fmla="*/ 182316 w 215634"/>
                <a:gd name="connsiteY9" fmla="*/ 116508 h 196031"/>
                <a:gd name="connsiteX10" fmla="*/ 110960 w 215634"/>
                <a:gd name="connsiteY10" fmla="*/ 199168 h 196031"/>
                <a:gd name="connsiteX11" fmla="*/ 108216 w 215634"/>
                <a:gd name="connsiteY11" fmla="*/ 201586 h 196031"/>
                <a:gd name="connsiteX12" fmla="*/ 42349 w 215634"/>
                <a:gd name="connsiteY12" fmla="*/ 126048 h 196031"/>
                <a:gd name="connsiteX13" fmla="*/ 38886 w 215634"/>
                <a:gd name="connsiteY13" fmla="*/ 124153 h 196031"/>
                <a:gd name="connsiteX14" fmla="*/ 6 w 215634"/>
                <a:gd name="connsiteY14" fmla="*/ 4247 h 196031"/>
                <a:gd name="connsiteX15" fmla="*/ 6 w 215634"/>
                <a:gd name="connsiteY15" fmla="*/ 4247 h 196031"/>
                <a:gd name="connsiteX16" fmla="*/ 1183 w 215634"/>
                <a:gd name="connsiteY16" fmla="*/ 1307 h 196031"/>
                <a:gd name="connsiteX17" fmla="*/ 4057 w 215634"/>
                <a:gd name="connsiteY17" fmla="*/ 0 h 196031"/>
                <a:gd name="connsiteX18" fmla="*/ 4188 w 215634"/>
                <a:gd name="connsiteY18" fmla="*/ 0 h 196031"/>
                <a:gd name="connsiteX19" fmla="*/ 8370 w 215634"/>
                <a:gd name="connsiteY19" fmla="*/ 4117 h 196031"/>
                <a:gd name="connsiteX20" fmla="*/ 45878 w 215634"/>
                <a:gd name="connsiteY20" fmla="*/ 119579 h 196031"/>
                <a:gd name="connsiteX21" fmla="*/ 44637 w 215634"/>
                <a:gd name="connsiteY21" fmla="*/ 125395 h 196031"/>
                <a:gd name="connsiteX22" fmla="*/ 42349 w 215634"/>
                <a:gd name="connsiteY22" fmla="*/ 126048 h 196031"/>
                <a:gd name="connsiteX23" fmla="*/ 211982 w 215634"/>
                <a:gd name="connsiteY23" fmla="*/ 14898 h 196031"/>
                <a:gd name="connsiteX24" fmla="*/ 211786 w 215634"/>
                <a:gd name="connsiteY24" fmla="*/ 14898 h 196031"/>
                <a:gd name="connsiteX25" fmla="*/ 208845 w 215634"/>
                <a:gd name="connsiteY25" fmla="*/ 13526 h 196031"/>
                <a:gd name="connsiteX26" fmla="*/ 207800 w 215634"/>
                <a:gd name="connsiteY26" fmla="*/ 10520 h 196031"/>
                <a:gd name="connsiteX27" fmla="*/ 212178 w 215634"/>
                <a:gd name="connsiteY27" fmla="*/ 6534 h 196031"/>
                <a:gd name="connsiteX28" fmla="*/ 216164 w 215634"/>
                <a:gd name="connsiteY28" fmla="*/ 10913 h 196031"/>
                <a:gd name="connsiteX29" fmla="*/ 211982 w 215634"/>
                <a:gd name="connsiteY29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5634" h="196031">
                  <a:moveTo>
                    <a:pt x="108216" y="201586"/>
                  </a:moveTo>
                  <a:lnTo>
                    <a:pt x="105406" y="199168"/>
                  </a:lnTo>
                  <a:cubicBezTo>
                    <a:pt x="81621" y="178128"/>
                    <a:pt x="61691" y="156433"/>
                    <a:pt x="46074" y="134674"/>
                  </a:cubicBezTo>
                  <a:cubicBezTo>
                    <a:pt x="44701" y="132779"/>
                    <a:pt x="45159" y="130165"/>
                    <a:pt x="46989" y="128858"/>
                  </a:cubicBezTo>
                  <a:cubicBezTo>
                    <a:pt x="48818" y="127551"/>
                    <a:pt x="51563" y="128009"/>
                    <a:pt x="52869" y="129773"/>
                  </a:cubicBezTo>
                  <a:cubicBezTo>
                    <a:pt x="67507" y="150226"/>
                    <a:pt x="86130" y="170678"/>
                    <a:pt x="108216" y="190412"/>
                  </a:cubicBezTo>
                  <a:cubicBezTo>
                    <a:pt x="167875" y="136830"/>
                    <a:pt x="200155" y="82007"/>
                    <a:pt x="206820" y="22740"/>
                  </a:cubicBezTo>
                  <a:cubicBezTo>
                    <a:pt x="207081" y="20453"/>
                    <a:pt x="209172" y="18754"/>
                    <a:pt x="211459" y="19081"/>
                  </a:cubicBezTo>
                  <a:cubicBezTo>
                    <a:pt x="213681" y="19342"/>
                    <a:pt x="215380" y="21367"/>
                    <a:pt x="215119" y="23654"/>
                  </a:cubicBezTo>
                  <a:cubicBezTo>
                    <a:pt x="211524" y="55477"/>
                    <a:pt x="200482" y="86711"/>
                    <a:pt x="182316" y="116508"/>
                  </a:cubicBezTo>
                  <a:cubicBezTo>
                    <a:pt x="165196" y="144606"/>
                    <a:pt x="141214" y="172443"/>
                    <a:pt x="110960" y="199168"/>
                  </a:cubicBezTo>
                  <a:lnTo>
                    <a:pt x="108216" y="201586"/>
                  </a:lnTo>
                  <a:close/>
                  <a:moveTo>
                    <a:pt x="42349" y="126048"/>
                  </a:moveTo>
                  <a:cubicBezTo>
                    <a:pt x="40977" y="126048"/>
                    <a:pt x="39605" y="125395"/>
                    <a:pt x="38886" y="124153"/>
                  </a:cubicBezTo>
                  <a:cubicBezTo>
                    <a:pt x="13924" y="85993"/>
                    <a:pt x="790" y="45675"/>
                    <a:pt x="6" y="4247"/>
                  </a:cubicBezTo>
                  <a:lnTo>
                    <a:pt x="6" y="4247"/>
                  </a:lnTo>
                  <a:cubicBezTo>
                    <a:pt x="-59" y="3137"/>
                    <a:pt x="399" y="2091"/>
                    <a:pt x="1183" y="1307"/>
                  </a:cubicBezTo>
                  <a:cubicBezTo>
                    <a:pt x="1901" y="457"/>
                    <a:pt x="2947" y="0"/>
                    <a:pt x="4057" y="0"/>
                  </a:cubicBezTo>
                  <a:lnTo>
                    <a:pt x="4188" y="0"/>
                  </a:lnTo>
                  <a:cubicBezTo>
                    <a:pt x="6410" y="0"/>
                    <a:pt x="8305" y="1830"/>
                    <a:pt x="8370" y="4117"/>
                  </a:cubicBezTo>
                  <a:cubicBezTo>
                    <a:pt x="9154" y="44499"/>
                    <a:pt x="21439" y="82268"/>
                    <a:pt x="45878" y="119579"/>
                  </a:cubicBezTo>
                  <a:cubicBezTo>
                    <a:pt x="47119" y="121540"/>
                    <a:pt x="46596" y="124153"/>
                    <a:pt x="44637" y="125395"/>
                  </a:cubicBezTo>
                  <a:cubicBezTo>
                    <a:pt x="43983" y="125852"/>
                    <a:pt x="43198" y="126048"/>
                    <a:pt x="42349" y="126048"/>
                  </a:cubicBezTo>
                  <a:close/>
                  <a:moveTo>
                    <a:pt x="211982" y="14898"/>
                  </a:moveTo>
                  <a:lnTo>
                    <a:pt x="211786" y="14898"/>
                  </a:lnTo>
                  <a:cubicBezTo>
                    <a:pt x="210610" y="14833"/>
                    <a:pt x="209630" y="14310"/>
                    <a:pt x="208845" y="13526"/>
                  </a:cubicBezTo>
                  <a:cubicBezTo>
                    <a:pt x="208126" y="12677"/>
                    <a:pt x="207735" y="11631"/>
                    <a:pt x="207800" y="10520"/>
                  </a:cubicBezTo>
                  <a:cubicBezTo>
                    <a:pt x="207931" y="8168"/>
                    <a:pt x="210022" y="6273"/>
                    <a:pt x="212178" y="6534"/>
                  </a:cubicBezTo>
                  <a:cubicBezTo>
                    <a:pt x="214465" y="6665"/>
                    <a:pt x="216294" y="8625"/>
                    <a:pt x="216164" y="10913"/>
                  </a:cubicBezTo>
                  <a:cubicBezTo>
                    <a:pt x="216034" y="13134"/>
                    <a:pt x="214204" y="14898"/>
                    <a:pt x="211982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9C0622F6-AFA3-4A80-9B36-542F40EA3F7F}"/>
                </a:ext>
              </a:extLst>
            </p:cNvPr>
            <p:cNvSpPr/>
            <p:nvPr/>
          </p:nvSpPr>
          <p:spPr>
            <a:xfrm>
              <a:off x="9784208" y="3929748"/>
              <a:ext cx="124153" cy="39206"/>
            </a:xfrm>
            <a:custGeom>
              <a:avLst/>
              <a:gdLst>
                <a:gd name="connsiteX0" fmla="*/ 64429 w 124153"/>
                <a:gd name="connsiteY0" fmla="*/ 43154 h 39206"/>
                <a:gd name="connsiteX1" fmla="*/ 64429 w 124153"/>
                <a:gd name="connsiteY1" fmla="*/ 43154 h 39206"/>
                <a:gd name="connsiteX2" fmla="*/ 52601 w 124153"/>
                <a:gd name="connsiteY2" fmla="*/ 42827 h 39206"/>
                <a:gd name="connsiteX3" fmla="*/ 49727 w 124153"/>
                <a:gd name="connsiteY3" fmla="*/ 41389 h 39206"/>
                <a:gd name="connsiteX4" fmla="*/ 48681 w 124153"/>
                <a:gd name="connsiteY4" fmla="*/ 38384 h 39206"/>
                <a:gd name="connsiteX5" fmla="*/ 53125 w 124153"/>
                <a:gd name="connsiteY5" fmla="*/ 34463 h 39206"/>
                <a:gd name="connsiteX6" fmla="*/ 64429 w 124153"/>
                <a:gd name="connsiteY6" fmla="*/ 34790 h 39206"/>
                <a:gd name="connsiteX7" fmla="*/ 65213 w 124153"/>
                <a:gd name="connsiteY7" fmla="*/ 34790 h 39206"/>
                <a:gd name="connsiteX8" fmla="*/ 117488 w 124153"/>
                <a:gd name="connsiteY8" fmla="*/ 24661 h 39206"/>
                <a:gd name="connsiteX9" fmla="*/ 120428 w 124153"/>
                <a:gd name="connsiteY9" fmla="*/ 21198 h 39206"/>
                <a:gd name="connsiteX10" fmla="*/ 120428 w 124153"/>
                <a:gd name="connsiteY10" fmla="*/ 21133 h 39206"/>
                <a:gd name="connsiteX11" fmla="*/ 120428 w 124153"/>
                <a:gd name="connsiteY11" fmla="*/ 21067 h 39206"/>
                <a:gd name="connsiteX12" fmla="*/ 111085 w 124153"/>
                <a:gd name="connsiteY12" fmla="*/ 14402 h 39206"/>
                <a:gd name="connsiteX13" fmla="*/ 82725 w 124153"/>
                <a:gd name="connsiteY13" fmla="*/ 8391 h 39206"/>
                <a:gd name="connsiteX14" fmla="*/ 81875 w 124153"/>
                <a:gd name="connsiteY14" fmla="*/ 8325 h 39206"/>
                <a:gd name="connsiteX15" fmla="*/ 78086 w 124153"/>
                <a:gd name="connsiteY15" fmla="*/ 3751 h 39206"/>
                <a:gd name="connsiteX16" fmla="*/ 82594 w 124153"/>
                <a:gd name="connsiteY16" fmla="*/ 27 h 39206"/>
                <a:gd name="connsiteX17" fmla="*/ 114156 w 124153"/>
                <a:gd name="connsiteY17" fmla="*/ 6626 h 39206"/>
                <a:gd name="connsiteX18" fmla="*/ 128793 w 124153"/>
                <a:gd name="connsiteY18" fmla="*/ 21198 h 39206"/>
                <a:gd name="connsiteX19" fmla="*/ 108144 w 124153"/>
                <a:gd name="connsiteY19" fmla="*/ 37730 h 39206"/>
                <a:gd name="connsiteX20" fmla="*/ 64429 w 124153"/>
                <a:gd name="connsiteY20" fmla="*/ 43154 h 39206"/>
                <a:gd name="connsiteX21" fmla="*/ 40382 w 124153"/>
                <a:gd name="connsiteY21" fmla="*/ 41651 h 39206"/>
                <a:gd name="connsiteX22" fmla="*/ 39860 w 124153"/>
                <a:gd name="connsiteY22" fmla="*/ 41651 h 39206"/>
                <a:gd name="connsiteX23" fmla="*/ 12611 w 124153"/>
                <a:gd name="connsiteY23" fmla="*/ 34855 h 39206"/>
                <a:gd name="connsiteX24" fmla="*/ 0 w 124153"/>
                <a:gd name="connsiteY24" fmla="*/ 21198 h 39206"/>
                <a:gd name="connsiteX25" fmla="*/ 14637 w 124153"/>
                <a:gd name="connsiteY25" fmla="*/ 6626 h 39206"/>
                <a:gd name="connsiteX26" fmla="*/ 46198 w 124153"/>
                <a:gd name="connsiteY26" fmla="*/ 27 h 39206"/>
                <a:gd name="connsiteX27" fmla="*/ 50772 w 124153"/>
                <a:gd name="connsiteY27" fmla="*/ 3751 h 39206"/>
                <a:gd name="connsiteX28" fmla="*/ 49792 w 124153"/>
                <a:gd name="connsiteY28" fmla="*/ 6822 h 39206"/>
                <a:gd name="connsiteX29" fmla="*/ 46982 w 124153"/>
                <a:gd name="connsiteY29" fmla="*/ 8325 h 39206"/>
                <a:gd name="connsiteX30" fmla="*/ 17708 w 124153"/>
                <a:gd name="connsiteY30" fmla="*/ 14402 h 39206"/>
                <a:gd name="connsiteX31" fmla="*/ 8363 w 124153"/>
                <a:gd name="connsiteY31" fmla="*/ 21067 h 39206"/>
                <a:gd name="connsiteX32" fmla="*/ 8429 w 124153"/>
                <a:gd name="connsiteY32" fmla="*/ 21198 h 39206"/>
                <a:gd name="connsiteX33" fmla="*/ 8363 w 124153"/>
                <a:gd name="connsiteY33" fmla="*/ 21329 h 39206"/>
                <a:gd name="connsiteX34" fmla="*/ 16009 w 124153"/>
                <a:gd name="connsiteY34" fmla="*/ 27210 h 39206"/>
                <a:gd name="connsiteX35" fmla="*/ 40905 w 124153"/>
                <a:gd name="connsiteY35" fmla="*/ 33352 h 39206"/>
                <a:gd name="connsiteX36" fmla="*/ 44499 w 124153"/>
                <a:gd name="connsiteY36" fmla="*/ 37992 h 39206"/>
                <a:gd name="connsiteX37" fmla="*/ 40382 w 124153"/>
                <a:gd name="connsiteY37" fmla="*/ 4165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4153" h="39206">
                  <a:moveTo>
                    <a:pt x="64429" y="43154"/>
                  </a:moveTo>
                  <a:lnTo>
                    <a:pt x="64429" y="43154"/>
                  </a:lnTo>
                  <a:cubicBezTo>
                    <a:pt x="60508" y="43154"/>
                    <a:pt x="56522" y="43023"/>
                    <a:pt x="52601" y="42827"/>
                  </a:cubicBezTo>
                  <a:cubicBezTo>
                    <a:pt x="51491" y="42762"/>
                    <a:pt x="50511" y="42239"/>
                    <a:pt x="49727" y="41389"/>
                  </a:cubicBezTo>
                  <a:cubicBezTo>
                    <a:pt x="49008" y="40540"/>
                    <a:pt x="48615" y="39494"/>
                    <a:pt x="48681" y="38384"/>
                  </a:cubicBezTo>
                  <a:cubicBezTo>
                    <a:pt x="48812" y="36097"/>
                    <a:pt x="50642" y="34332"/>
                    <a:pt x="53125" y="34463"/>
                  </a:cubicBezTo>
                  <a:cubicBezTo>
                    <a:pt x="56718" y="34659"/>
                    <a:pt x="60508" y="34790"/>
                    <a:pt x="64429" y="34790"/>
                  </a:cubicBezTo>
                  <a:lnTo>
                    <a:pt x="65213" y="34790"/>
                  </a:lnTo>
                  <a:cubicBezTo>
                    <a:pt x="90305" y="34790"/>
                    <a:pt x="110496" y="29693"/>
                    <a:pt x="117488" y="24661"/>
                  </a:cubicBezTo>
                  <a:cubicBezTo>
                    <a:pt x="120037" y="22897"/>
                    <a:pt x="120428" y="21590"/>
                    <a:pt x="120428" y="21198"/>
                  </a:cubicBezTo>
                  <a:lnTo>
                    <a:pt x="120428" y="21133"/>
                  </a:lnTo>
                  <a:lnTo>
                    <a:pt x="120428" y="21067"/>
                  </a:lnTo>
                  <a:cubicBezTo>
                    <a:pt x="120625" y="20479"/>
                    <a:pt x="118207" y="17081"/>
                    <a:pt x="111085" y="14402"/>
                  </a:cubicBezTo>
                  <a:cubicBezTo>
                    <a:pt x="104092" y="11658"/>
                    <a:pt x="94029" y="9501"/>
                    <a:pt x="82725" y="8391"/>
                  </a:cubicBezTo>
                  <a:lnTo>
                    <a:pt x="81875" y="8325"/>
                  </a:lnTo>
                  <a:cubicBezTo>
                    <a:pt x="79588" y="8129"/>
                    <a:pt x="77824" y="6038"/>
                    <a:pt x="78086" y="3751"/>
                  </a:cubicBezTo>
                  <a:cubicBezTo>
                    <a:pt x="78282" y="1464"/>
                    <a:pt x="80307" y="-235"/>
                    <a:pt x="82594" y="27"/>
                  </a:cubicBezTo>
                  <a:cubicBezTo>
                    <a:pt x="95140" y="1137"/>
                    <a:pt x="106053" y="3425"/>
                    <a:pt x="114156" y="6626"/>
                  </a:cubicBezTo>
                  <a:cubicBezTo>
                    <a:pt x="121474" y="9698"/>
                    <a:pt x="128335" y="13553"/>
                    <a:pt x="128793" y="21198"/>
                  </a:cubicBezTo>
                  <a:cubicBezTo>
                    <a:pt x="128009" y="30673"/>
                    <a:pt x="118142" y="34594"/>
                    <a:pt x="108144" y="37730"/>
                  </a:cubicBezTo>
                  <a:cubicBezTo>
                    <a:pt x="96382" y="41193"/>
                    <a:pt x="80830" y="43154"/>
                    <a:pt x="64429" y="43154"/>
                  </a:cubicBezTo>
                  <a:close/>
                  <a:moveTo>
                    <a:pt x="40382" y="41651"/>
                  </a:moveTo>
                  <a:cubicBezTo>
                    <a:pt x="40186" y="41651"/>
                    <a:pt x="39990" y="41651"/>
                    <a:pt x="39860" y="41651"/>
                  </a:cubicBezTo>
                  <a:cubicBezTo>
                    <a:pt x="28816" y="40213"/>
                    <a:pt x="19407" y="37861"/>
                    <a:pt x="12611" y="34855"/>
                  </a:cubicBezTo>
                  <a:cubicBezTo>
                    <a:pt x="6534" y="32110"/>
                    <a:pt x="326" y="28321"/>
                    <a:pt x="0" y="21198"/>
                  </a:cubicBezTo>
                  <a:cubicBezTo>
                    <a:pt x="457" y="13553"/>
                    <a:pt x="7318" y="9698"/>
                    <a:pt x="14637" y="6626"/>
                  </a:cubicBezTo>
                  <a:cubicBezTo>
                    <a:pt x="22805" y="3425"/>
                    <a:pt x="33717" y="1137"/>
                    <a:pt x="46198" y="27"/>
                  </a:cubicBezTo>
                  <a:cubicBezTo>
                    <a:pt x="48550" y="-235"/>
                    <a:pt x="50576" y="1464"/>
                    <a:pt x="50772" y="3751"/>
                  </a:cubicBezTo>
                  <a:cubicBezTo>
                    <a:pt x="50837" y="4927"/>
                    <a:pt x="50511" y="5973"/>
                    <a:pt x="49792" y="6822"/>
                  </a:cubicBezTo>
                  <a:cubicBezTo>
                    <a:pt x="49073" y="7672"/>
                    <a:pt x="48093" y="8195"/>
                    <a:pt x="46982" y="8325"/>
                  </a:cubicBezTo>
                  <a:cubicBezTo>
                    <a:pt x="35285" y="9371"/>
                    <a:pt x="24896" y="11593"/>
                    <a:pt x="17708" y="14402"/>
                  </a:cubicBezTo>
                  <a:cubicBezTo>
                    <a:pt x="10586" y="17081"/>
                    <a:pt x="8168" y="20479"/>
                    <a:pt x="8363" y="21067"/>
                  </a:cubicBezTo>
                  <a:lnTo>
                    <a:pt x="8429" y="21198"/>
                  </a:lnTo>
                  <a:lnTo>
                    <a:pt x="8363" y="21329"/>
                  </a:lnTo>
                  <a:cubicBezTo>
                    <a:pt x="8233" y="21721"/>
                    <a:pt x="9866" y="24596"/>
                    <a:pt x="16009" y="27210"/>
                  </a:cubicBezTo>
                  <a:cubicBezTo>
                    <a:pt x="21955" y="29889"/>
                    <a:pt x="30842" y="32045"/>
                    <a:pt x="40905" y="33352"/>
                  </a:cubicBezTo>
                  <a:cubicBezTo>
                    <a:pt x="43192" y="33613"/>
                    <a:pt x="44826" y="35770"/>
                    <a:pt x="44499" y="37992"/>
                  </a:cubicBezTo>
                  <a:cubicBezTo>
                    <a:pt x="44237" y="40082"/>
                    <a:pt x="42474" y="41651"/>
                    <a:pt x="40382" y="4165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483FEB15-6570-4A9D-912F-57978DFB22CE}"/>
                </a:ext>
              </a:extLst>
            </p:cNvPr>
            <p:cNvSpPr/>
            <p:nvPr/>
          </p:nvSpPr>
          <p:spPr>
            <a:xfrm>
              <a:off x="9684101" y="3901193"/>
              <a:ext cx="326720" cy="98016"/>
            </a:xfrm>
            <a:custGeom>
              <a:avLst/>
              <a:gdLst>
                <a:gd name="connsiteX0" fmla="*/ 164536 w 326719"/>
                <a:gd name="connsiteY0" fmla="*/ 101309 h 98015"/>
                <a:gd name="connsiteX1" fmla="*/ 164536 w 326719"/>
                <a:gd name="connsiteY1" fmla="*/ 101309 h 98015"/>
                <a:gd name="connsiteX2" fmla="*/ 40709 w 326719"/>
                <a:gd name="connsiteY2" fmla="*/ 84254 h 98015"/>
                <a:gd name="connsiteX3" fmla="*/ 38161 w 326719"/>
                <a:gd name="connsiteY3" fmla="*/ 78961 h 98015"/>
                <a:gd name="connsiteX4" fmla="*/ 43454 w 326719"/>
                <a:gd name="connsiteY4" fmla="*/ 76348 h 98015"/>
                <a:gd name="connsiteX5" fmla="*/ 164340 w 326719"/>
                <a:gd name="connsiteY5" fmla="*/ 92945 h 98015"/>
                <a:gd name="connsiteX6" fmla="*/ 164797 w 326719"/>
                <a:gd name="connsiteY6" fmla="*/ 92945 h 98015"/>
                <a:gd name="connsiteX7" fmla="*/ 269217 w 326719"/>
                <a:gd name="connsiteY7" fmla="*/ 81314 h 98015"/>
                <a:gd name="connsiteX8" fmla="*/ 319532 w 326719"/>
                <a:gd name="connsiteY8" fmla="*/ 54522 h 98015"/>
                <a:gd name="connsiteX9" fmla="*/ 325086 w 326719"/>
                <a:gd name="connsiteY9" fmla="*/ 52497 h 98015"/>
                <a:gd name="connsiteX10" fmla="*/ 327112 w 326719"/>
                <a:gd name="connsiteY10" fmla="*/ 57986 h 98015"/>
                <a:gd name="connsiteX11" fmla="*/ 271308 w 326719"/>
                <a:gd name="connsiteY11" fmla="*/ 89351 h 98015"/>
                <a:gd name="connsiteX12" fmla="*/ 164536 w 326719"/>
                <a:gd name="connsiteY12" fmla="*/ 101309 h 98015"/>
                <a:gd name="connsiteX13" fmla="*/ 30385 w 326719"/>
                <a:gd name="connsiteY13" fmla="*/ 79876 h 98015"/>
                <a:gd name="connsiteX14" fmla="*/ 28686 w 326719"/>
                <a:gd name="connsiteY14" fmla="*/ 79549 h 98015"/>
                <a:gd name="connsiteX15" fmla="*/ 26465 w 326719"/>
                <a:gd name="connsiteY15" fmla="*/ 77197 h 98015"/>
                <a:gd name="connsiteX16" fmla="*/ 26595 w 326719"/>
                <a:gd name="connsiteY16" fmla="*/ 73995 h 98015"/>
                <a:gd name="connsiteX17" fmla="*/ 32149 w 326719"/>
                <a:gd name="connsiteY17" fmla="*/ 71904 h 98015"/>
                <a:gd name="connsiteX18" fmla="*/ 34240 w 326719"/>
                <a:gd name="connsiteY18" fmla="*/ 77393 h 98015"/>
                <a:gd name="connsiteX19" fmla="*/ 30385 w 326719"/>
                <a:gd name="connsiteY19" fmla="*/ 79876 h 98015"/>
                <a:gd name="connsiteX20" fmla="*/ 19342 w 326719"/>
                <a:gd name="connsiteY20" fmla="*/ 74060 h 98015"/>
                <a:gd name="connsiteX21" fmla="*/ 17120 w 326719"/>
                <a:gd name="connsiteY21" fmla="*/ 73407 h 98015"/>
                <a:gd name="connsiteX22" fmla="*/ 0 w 326719"/>
                <a:gd name="connsiteY22" fmla="*/ 49752 h 98015"/>
                <a:gd name="connsiteX23" fmla="*/ 25681 w 326719"/>
                <a:gd name="connsiteY23" fmla="*/ 21328 h 98015"/>
                <a:gd name="connsiteX24" fmla="*/ 87757 w 326719"/>
                <a:gd name="connsiteY24" fmla="*/ 3881 h 98015"/>
                <a:gd name="connsiteX25" fmla="*/ 92593 w 326719"/>
                <a:gd name="connsiteY25" fmla="*/ 7344 h 98015"/>
                <a:gd name="connsiteX26" fmla="*/ 89064 w 326719"/>
                <a:gd name="connsiteY26" fmla="*/ 12180 h 98015"/>
                <a:gd name="connsiteX27" fmla="*/ 29339 w 326719"/>
                <a:gd name="connsiteY27" fmla="*/ 28842 h 98015"/>
                <a:gd name="connsiteX28" fmla="*/ 8364 w 326719"/>
                <a:gd name="connsiteY28" fmla="*/ 49752 h 98015"/>
                <a:gd name="connsiteX29" fmla="*/ 21564 w 326719"/>
                <a:gd name="connsiteY29" fmla="*/ 66285 h 98015"/>
                <a:gd name="connsiteX30" fmla="*/ 22870 w 326719"/>
                <a:gd name="connsiteY30" fmla="*/ 72035 h 98015"/>
                <a:gd name="connsiteX31" fmla="*/ 19342 w 326719"/>
                <a:gd name="connsiteY31" fmla="*/ 74060 h 98015"/>
                <a:gd name="connsiteX32" fmla="*/ 323714 w 326719"/>
                <a:gd name="connsiteY32" fmla="*/ 48315 h 98015"/>
                <a:gd name="connsiteX33" fmla="*/ 319859 w 326719"/>
                <a:gd name="connsiteY33" fmla="*/ 45701 h 98015"/>
                <a:gd name="connsiteX34" fmla="*/ 209231 w 326719"/>
                <a:gd name="connsiteY34" fmla="*/ 8455 h 98015"/>
                <a:gd name="connsiteX35" fmla="*/ 209297 w 326719"/>
                <a:gd name="connsiteY35" fmla="*/ 8455 h 98015"/>
                <a:gd name="connsiteX36" fmla="*/ 208382 w 326719"/>
                <a:gd name="connsiteY36" fmla="*/ 8390 h 98015"/>
                <a:gd name="connsiteX37" fmla="*/ 205507 w 326719"/>
                <a:gd name="connsiteY37" fmla="*/ 6887 h 98015"/>
                <a:gd name="connsiteX38" fmla="*/ 204592 w 326719"/>
                <a:gd name="connsiteY38" fmla="*/ 3881 h 98015"/>
                <a:gd name="connsiteX39" fmla="*/ 209101 w 326719"/>
                <a:gd name="connsiteY39" fmla="*/ 26 h 98015"/>
                <a:gd name="connsiteX40" fmla="*/ 327635 w 326719"/>
                <a:gd name="connsiteY40" fmla="*/ 42565 h 98015"/>
                <a:gd name="connsiteX41" fmla="*/ 325282 w 326719"/>
                <a:gd name="connsiteY41" fmla="*/ 48053 h 98015"/>
                <a:gd name="connsiteX42" fmla="*/ 323714 w 326719"/>
                <a:gd name="connsiteY42" fmla="*/ 48315 h 98015"/>
                <a:gd name="connsiteX43" fmla="*/ 100826 w 326719"/>
                <a:gd name="connsiteY43" fmla="*/ 10415 h 98015"/>
                <a:gd name="connsiteX44" fmla="*/ 96709 w 326719"/>
                <a:gd name="connsiteY44" fmla="*/ 6756 h 98015"/>
                <a:gd name="connsiteX45" fmla="*/ 97559 w 326719"/>
                <a:gd name="connsiteY45" fmla="*/ 3685 h 98015"/>
                <a:gd name="connsiteX46" fmla="*/ 100303 w 326719"/>
                <a:gd name="connsiteY46" fmla="*/ 2117 h 98015"/>
                <a:gd name="connsiteX47" fmla="*/ 119971 w 326719"/>
                <a:gd name="connsiteY47" fmla="*/ 26 h 98015"/>
                <a:gd name="connsiteX48" fmla="*/ 124480 w 326719"/>
                <a:gd name="connsiteY48" fmla="*/ 3881 h 98015"/>
                <a:gd name="connsiteX49" fmla="*/ 120625 w 326719"/>
                <a:gd name="connsiteY49" fmla="*/ 8390 h 98015"/>
                <a:gd name="connsiteX50" fmla="*/ 101414 w 326719"/>
                <a:gd name="connsiteY50" fmla="*/ 10415 h 98015"/>
                <a:gd name="connsiteX51" fmla="*/ 101218 w 326719"/>
                <a:gd name="connsiteY51" fmla="*/ 10415 h 98015"/>
                <a:gd name="connsiteX52" fmla="*/ 101218 w 326719"/>
                <a:gd name="connsiteY52" fmla="*/ 10415 h 98015"/>
                <a:gd name="connsiteX53" fmla="*/ 100826 w 326719"/>
                <a:gd name="connsiteY53" fmla="*/ 10415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26719" h="98015">
                  <a:moveTo>
                    <a:pt x="164536" y="101309"/>
                  </a:moveTo>
                  <a:lnTo>
                    <a:pt x="164536" y="101309"/>
                  </a:lnTo>
                  <a:cubicBezTo>
                    <a:pt x="116835" y="101309"/>
                    <a:pt x="71748" y="95101"/>
                    <a:pt x="40709" y="84254"/>
                  </a:cubicBezTo>
                  <a:cubicBezTo>
                    <a:pt x="38488" y="83470"/>
                    <a:pt x="37377" y="81118"/>
                    <a:pt x="38161" y="78961"/>
                  </a:cubicBezTo>
                  <a:cubicBezTo>
                    <a:pt x="38880" y="76805"/>
                    <a:pt x="41298" y="75629"/>
                    <a:pt x="43454" y="76348"/>
                  </a:cubicBezTo>
                  <a:cubicBezTo>
                    <a:pt x="73577" y="86868"/>
                    <a:pt x="117619" y="92945"/>
                    <a:pt x="164340" y="92945"/>
                  </a:cubicBezTo>
                  <a:lnTo>
                    <a:pt x="164797" y="92945"/>
                  </a:lnTo>
                  <a:cubicBezTo>
                    <a:pt x="203219" y="92945"/>
                    <a:pt x="240335" y="88763"/>
                    <a:pt x="269217" y="81314"/>
                  </a:cubicBezTo>
                  <a:cubicBezTo>
                    <a:pt x="295681" y="74583"/>
                    <a:pt x="315415" y="64063"/>
                    <a:pt x="319532" y="54522"/>
                  </a:cubicBezTo>
                  <a:cubicBezTo>
                    <a:pt x="320447" y="52497"/>
                    <a:pt x="322995" y="51517"/>
                    <a:pt x="325086" y="52497"/>
                  </a:cubicBezTo>
                  <a:cubicBezTo>
                    <a:pt x="327177" y="53412"/>
                    <a:pt x="328092" y="55960"/>
                    <a:pt x="327112" y="57986"/>
                  </a:cubicBezTo>
                  <a:cubicBezTo>
                    <a:pt x="320839" y="70793"/>
                    <a:pt x="302543" y="81052"/>
                    <a:pt x="271308" y="89351"/>
                  </a:cubicBezTo>
                  <a:cubicBezTo>
                    <a:pt x="241773" y="97061"/>
                    <a:pt x="203874" y="101309"/>
                    <a:pt x="164536" y="101309"/>
                  </a:cubicBezTo>
                  <a:close/>
                  <a:moveTo>
                    <a:pt x="30385" y="79876"/>
                  </a:moveTo>
                  <a:cubicBezTo>
                    <a:pt x="29797" y="79876"/>
                    <a:pt x="29274" y="79745"/>
                    <a:pt x="28686" y="79549"/>
                  </a:cubicBezTo>
                  <a:cubicBezTo>
                    <a:pt x="27640" y="79026"/>
                    <a:pt x="26856" y="78242"/>
                    <a:pt x="26465" y="77197"/>
                  </a:cubicBezTo>
                  <a:cubicBezTo>
                    <a:pt x="26072" y="76151"/>
                    <a:pt x="26138" y="74975"/>
                    <a:pt x="26595" y="73995"/>
                  </a:cubicBezTo>
                  <a:cubicBezTo>
                    <a:pt x="27510" y="71969"/>
                    <a:pt x="30058" y="70989"/>
                    <a:pt x="32149" y="71904"/>
                  </a:cubicBezTo>
                  <a:cubicBezTo>
                    <a:pt x="34240" y="72819"/>
                    <a:pt x="35155" y="75302"/>
                    <a:pt x="34240" y="77393"/>
                  </a:cubicBezTo>
                  <a:cubicBezTo>
                    <a:pt x="33521" y="78896"/>
                    <a:pt x="32019" y="79876"/>
                    <a:pt x="30385" y="79876"/>
                  </a:cubicBezTo>
                  <a:close/>
                  <a:moveTo>
                    <a:pt x="19342" y="74060"/>
                  </a:moveTo>
                  <a:cubicBezTo>
                    <a:pt x="18557" y="74060"/>
                    <a:pt x="17773" y="73799"/>
                    <a:pt x="17120" y="73407"/>
                  </a:cubicBezTo>
                  <a:cubicBezTo>
                    <a:pt x="5881" y="66285"/>
                    <a:pt x="131" y="58313"/>
                    <a:pt x="0" y="49752"/>
                  </a:cubicBezTo>
                  <a:cubicBezTo>
                    <a:pt x="196" y="38971"/>
                    <a:pt x="8626" y="29692"/>
                    <a:pt x="25681" y="21328"/>
                  </a:cubicBezTo>
                  <a:cubicBezTo>
                    <a:pt x="40840" y="14009"/>
                    <a:pt x="62338" y="7932"/>
                    <a:pt x="87757" y="3881"/>
                  </a:cubicBezTo>
                  <a:cubicBezTo>
                    <a:pt x="90044" y="3554"/>
                    <a:pt x="92200" y="5122"/>
                    <a:pt x="92593" y="7344"/>
                  </a:cubicBezTo>
                  <a:cubicBezTo>
                    <a:pt x="92919" y="9631"/>
                    <a:pt x="91351" y="11788"/>
                    <a:pt x="89064" y="12180"/>
                  </a:cubicBezTo>
                  <a:cubicBezTo>
                    <a:pt x="64494" y="16035"/>
                    <a:pt x="43781" y="21851"/>
                    <a:pt x="29339" y="28842"/>
                  </a:cubicBezTo>
                  <a:cubicBezTo>
                    <a:pt x="15944" y="35311"/>
                    <a:pt x="8103" y="43087"/>
                    <a:pt x="8364" y="49752"/>
                  </a:cubicBezTo>
                  <a:cubicBezTo>
                    <a:pt x="8299" y="55045"/>
                    <a:pt x="12938" y="60926"/>
                    <a:pt x="21564" y="66285"/>
                  </a:cubicBezTo>
                  <a:cubicBezTo>
                    <a:pt x="23524" y="67526"/>
                    <a:pt x="24112" y="70140"/>
                    <a:pt x="22870" y="72035"/>
                  </a:cubicBezTo>
                  <a:cubicBezTo>
                    <a:pt x="22086" y="73276"/>
                    <a:pt x="20780" y="74060"/>
                    <a:pt x="19342" y="74060"/>
                  </a:cubicBezTo>
                  <a:close/>
                  <a:moveTo>
                    <a:pt x="323714" y="48315"/>
                  </a:moveTo>
                  <a:cubicBezTo>
                    <a:pt x="321950" y="48315"/>
                    <a:pt x="320447" y="47269"/>
                    <a:pt x="319859" y="45701"/>
                  </a:cubicBezTo>
                  <a:cubicBezTo>
                    <a:pt x="315023" y="31260"/>
                    <a:pt x="272419" y="13421"/>
                    <a:pt x="209231" y="8455"/>
                  </a:cubicBezTo>
                  <a:lnTo>
                    <a:pt x="209297" y="8455"/>
                  </a:lnTo>
                  <a:lnTo>
                    <a:pt x="208382" y="8390"/>
                  </a:lnTo>
                  <a:cubicBezTo>
                    <a:pt x="207271" y="8259"/>
                    <a:pt x="206226" y="7736"/>
                    <a:pt x="205507" y="6887"/>
                  </a:cubicBezTo>
                  <a:cubicBezTo>
                    <a:pt x="204788" y="6037"/>
                    <a:pt x="204461" y="4992"/>
                    <a:pt x="204592" y="3881"/>
                  </a:cubicBezTo>
                  <a:cubicBezTo>
                    <a:pt x="204722" y="1594"/>
                    <a:pt x="206748" y="-170"/>
                    <a:pt x="209101" y="26"/>
                  </a:cubicBezTo>
                  <a:cubicBezTo>
                    <a:pt x="276144" y="6168"/>
                    <a:pt x="318225" y="21262"/>
                    <a:pt x="327635" y="42565"/>
                  </a:cubicBezTo>
                  <a:cubicBezTo>
                    <a:pt x="328419" y="44721"/>
                    <a:pt x="327373" y="47204"/>
                    <a:pt x="325282" y="48053"/>
                  </a:cubicBezTo>
                  <a:cubicBezTo>
                    <a:pt x="324760" y="48250"/>
                    <a:pt x="324237" y="48315"/>
                    <a:pt x="323714" y="48315"/>
                  </a:cubicBezTo>
                  <a:close/>
                  <a:moveTo>
                    <a:pt x="100826" y="10415"/>
                  </a:moveTo>
                  <a:cubicBezTo>
                    <a:pt x="98735" y="10415"/>
                    <a:pt x="96970" y="8847"/>
                    <a:pt x="96709" y="6756"/>
                  </a:cubicBezTo>
                  <a:cubicBezTo>
                    <a:pt x="96579" y="5645"/>
                    <a:pt x="96840" y="4534"/>
                    <a:pt x="97559" y="3685"/>
                  </a:cubicBezTo>
                  <a:cubicBezTo>
                    <a:pt x="98212" y="2770"/>
                    <a:pt x="99192" y="2247"/>
                    <a:pt x="100303" y="2117"/>
                  </a:cubicBezTo>
                  <a:cubicBezTo>
                    <a:pt x="106706" y="1267"/>
                    <a:pt x="113306" y="549"/>
                    <a:pt x="119971" y="26"/>
                  </a:cubicBezTo>
                  <a:cubicBezTo>
                    <a:pt x="122194" y="-236"/>
                    <a:pt x="124219" y="1529"/>
                    <a:pt x="124480" y="3881"/>
                  </a:cubicBezTo>
                  <a:cubicBezTo>
                    <a:pt x="124611" y="6168"/>
                    <a:pt x="122912" y="8194"/>
                    <a:pt x="120625" y="8390"/>
                  </a:cubicBezTo>
                  <a:cubicBezTo>
                    <a:pt x="114352" y="8847"/>
                    <a:pt x="108079" y="9566"/>
                    <a:pt x="101414" y="10415"/>
                  </a:cubicBezTo>
                  <a:lnTo>
                    <a:pt x="101218" y="10415"/>
                  </a:lnTo>
                  <a:lnTo>
                    <a:pt x="101218" y="10415"/>
                  </a:lnTo>
                  <a:cubicBezTo>
                    <a:pt x="101087" y="10415"/>
                    <a:pt x="100957" y="10415"/>
                    <a:pt x="100826" y="104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86469D70-B011-4874-82A6-6D882815421A}"/>
                </a:ext>
              </a:extLst>
            </p:cNvPr>
            <p:cNvSpPr/>
            <p:nvPr/>
          </p:nvSpPr>
          <p:spPr>
            <a:xfrm>
              <a:off x="9660773" y="3692445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4" y="8364"/>
                    <a:pt x="0" y="6469"/>
                    <a:pt x="0" y="4182"/>
                  </a:cubicBezTo>
                  <a:cubicBezTo>
                    <a:pt x="0" y="1895"/>
                    <a:pt x="1894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FA165EF-C035-476D-8838-65256AB5A33B}"/>
                </a:ext>
              </a:extLst>
            </p:cNvPr>
            <p:cNvSpPr/>
            <p:nvPr/>
          </p:nvSpPr>
          <p:spPr>
            <a:xfrm>
              <a:off x="9668092" y="3685061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3 w 6534"/>
                <a:gd name="connsiteY4" fmla="*/ 4182 h 19603"/>
                <a:gd name="connsiteX5" fmla="*/ 8363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4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2" y="0"/>
                  </a:cubicBezTo>
                  <a:cubicBezTo>
                    <a:pt x="6469" y="0"/>
                    <a:pt x="8363" y="1895"/>
                    <a:pt x="8363" y="4182"/>
                  </a:cubicBezTo>
                  <a:lnTo>
                    <a:pt x="8363" y="18884"/>
                  </a:lnTo>
                  <a:cubicBezTo>
                    <a:pt x="8363" y="21171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4EC14FDC-22CD-4A05-9BF7-B28A2EEE63E4}"/>
                </a:ext>
              </a:extLst>
            </p:cNvPr>
            <p:cNvSpPr/>
            <p:nvPr/>
          </p:nvSpPr>
          <p:spPr>
            <a:xfrm>
              <a:off x="9703179" y="3627191"/>
              <a:ext cx="39206" cy="39206"/>
            </a:xfrm>
            <a:custGeom>
              <a:avLst/>
              <a:gdLst>
                <a:gd name="connsiteX0" fmla="*/ 20259 w 39206"/>
                <a:gd name="connsiteY0" fmla="*/ 40554 h 39206"/>
                <a:gd name="connsiteX1" fmla="*/ 8693 w 39206"/>
                <a:gd name="connsiteY1" fmla="*/ 36895 h 39206"/>
                <a:gd name="connsiteX2" fmla="*/ 328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3 w 39206"/>
                <a:gd name="connsiteY6" fmla="*/ 16704 h 39206"/>
                <a:gd name="connsiteX7" fmla="*/ 36922 w 39206"/>
                <a:gd name="connsiteY7" fmla="*/ 31863 h 39206"/>
                <a:gd name="connsiteX8" fmla="*/ 23853 w 39206"/>
                <a:gd name="connsiteY8" fmla="*/ 40227 h 39206"/>
                <a:gd name="connsiteX9" fmla="*/ 20259 w 39206"/>
                <a:gd name="connsiteY9" fmla="*/ 40554 h 39206"/>
                <a:gd name="connsiteX10" fmla="*/ 20324 w 39206"/>
                <a:gd name="connsiteY10" fmla="*/ 8405 h 39206"/>
                <a:gd name="connsiteX11" fmla="*/ 18233 w 39206"/>
                <a:gd name="connsiteY11" fmla="*/ 8601 h 39206"/>
                <a:gd name="connsiteX12" fmla="*/ 10588 w 39206"/>
                <a:gd name="connsiteY12" fmla="*/ 13502 h 39206"/>
                <a:gd name="connsiteX13" fmla="*/ 8627 w 39206"/>
                <a:gd name="connsiteY13" fmla="*/ 22389 h 39206"/>
                <a:gd name="connsiteX14" fmla="*/ 13528 w 39206"/>
                <a:gd name="connsiteY14" fmla="*/ 30034 h 39206"/>
                <a:gd name="connsiteX15" fmla="*/ 22415 w 39206"/>
                <a:gd name="connsiteY15" fmla="*/ 31994 h 39206"/>
                <a:gd name="connsiteX16" fmla="*/ 30060 w 39206"/>
                <a:gd name="connsiteY16" fmla="*/ 27093 h 39206"/>
                <a:gd name="connsiteX17" fmla="*/ 32021 w 39206"/>
                <a:gd name="connsiteY17" fmla="*/ 18206 h 39206"/>
                <a:gd name="connsiteX18" fmla="*/ 32021 w 39206"/>
                <a:gd name="connsiteY18" fmla="*/ 18206 h 39206"/>
                <a:gd name="connsiteX19" fmla="*/ 27120 w 39206"/>
                <a:gd name="connsiteY19" fmla="*/ 10561 h 39206"/>
                <a:gd name="connsiteX20" fmla="*/ 20324 w 39206"/>
                <a:gd name="connsiteY20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206" h="39206">
                  <a:moveTo>
                    <a:pt x="20259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50" y="33824"/>
                    <a:pt x="1309" y="29119"/>
                    <a:pt x="328" y="23826"/>
                  </a:cubicBezTo>
                  <a:cubicBezTo>
                    <a:pt x="-651" y="18533"/>
                    <a:pt x="590" y="13110"/>
                    <a:pt x="3661" y="8666"/>
                  </a:cubicBezTo>
                  <a:cubicBezTo>
                    <a:pt x="6733" y="4223"/>
                    <a:pt x="11437" y="1282"/>
                    <a:pt x="16730" y="302"/>
                  </a:cubicBezTo>
                  <a:cubicBezTo>
                    <a:pt x="22023" y="-613"/>
                    <a:pt x="27446" y="564"/>
                    <a:pt x="31890" y="3635"/>
                  </a:cubicBezTo>
                  <a:cubicBezTo>
                    <a:pt x="36333" y="6706"/>
                    <a:pt x="39274" y="11345"/>
                    <a:pt x="40253" y="16704"/>
                  </a:cubicBezTo>
                  <a:cubicBezTo>
                    <a:pt x="41168" y="21997"/>
                    <a:pt x="39993" y="27420"/>
                    <a:pt x="36922" y="31863"/>
                  </a:cubicBezTo>
                  <a:cubicBezTo>
                    <a:pt x="33850" y="36307"/>
                    <a:pt x="29211" y="39247"/>
                    <a:pt x="23853" y="40227"/>
                  </a:cubicBezTo>
                  <a:cubicBezTo>
                    <a:pt x="22676" y="40423"/>
                    <a:pt x="21500" y="40554"/>
                    <a:pt x="20259" y="40554"/>
                  </a:cubicBezTo>
                  <a:close/>
                  <a:moveTo>
                    <a:pt x="20324" y="8405"/>
                  </a:moveTo>
                  <a:cubicBezTo>
                    <a:pt x="19605" y="8405"/>
                    <a:pt x="18952" y="8470"/>
                    <a:pt x="18233" y="8601"/>
                  </a:cubicBezTo>
                  <a:cubicBezTo>
                    <a:pt x="15096" y="9124"/>
                    <a:pt x="12352" y="10888"/>
                    <a:pt x="10588" y="13502"/>
                  </a:cubicBezTo>
                  <a:cubicBezTo>
                    <a:pt x="8823" y="16115"/>
                    <a:pt x="8039" y="19252"/>
                    <a:pt x="8627" y="22389"/>
                  </a:cubicBezTo>
                  <a:cubicBezTo>
                    <a:pt x="9150" y="25525"/>
                    <a:pt x="10914" y="28270"/>
                    <a:pt x="13528" y="30034"/>
                  </a:cubicBezTo>
                  <a:cubicBezTo>
                    <a:pt x="16142" y="31863"/>
                    <a:pt x="19278" y="32517"/>
                    <a:pt x="22415" y="31994"/>
                  </a:cubicBezTo>
                  <a:cubicBezTo>
                    <a:pt x="25551" y="31471"/>
                    <a:pt x="28296" y="29707"/>
                    <a:pt x="30060" y="27093"/>
                  </a:cubicBezTo>
                  <a:cubicBezTo>
                    <a:pt x="31825" y="24479"/>
                    <a:pt x="32543" y="21343"/>
                    <a:pt x="32021" y="18206"/>
                  </a:cubicBezTo>
                  <a:lnTo>
                    <a:pt x="32021" y="18206"/>
                  </a:lnTo>
                  <a:cubicBezTo>
                    <a:pt x="31498" y="15070"/>
                    <a:pt x="29733" y="12326"/>
                    <a:pt x="27120" y="10561"/>
                  </a:cubicBezTo>
                  <a:cubicBezTo>
                    <a:pt x="25094" y="9124"/>
                    <a:pt x="22742" y="8405"/>
                    <a:pt x="20324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9B870B7E-5662-4C22-AA90-FF2F91D23EE9}"/>
                </a:ext>
              </a:extLst>
            </p:cNvPr>
            <p:cNvSpPr/>
            <p:nvPr/>
          </p:nvSpPr>
          <p:spPr>
            <a:xfrm>
              <a:off x="9805134" y="3614049"/>
              <a:ext cx="13069" cy="13069"/>
            </a:xfrm>
            <a:custGeom>
              <a:avLst/>
              <a:gdLst>
                <a:gd name="connsiteX0" fmla="*/ 14556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7 w 13068"/>
                <a:gd name="connsiteY5" fmla="*/ 11615 h 13068"/>
                <a:gd name="connsiteX6" fmla="*/ 17497 w 13068"/>
                <a:gd name="connsiteY6" fmla="*/ 17496 h 13068"/>
                <a:gd name="connsiteX7" fmla="*/ 1455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737"/>
                  </a:moveTo>
                  <a:cubicBezTo>
                    <a:pt x="13510" y="18737"/>
                    <a:pt x="12400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7" y="11615"/>
                  </a:lnTo>
                  <a:cubicBezTo>
                    <a:pt x="19130" y="13248"/>
                    <a:pt x="19130" y="15862"/>
                    <a:pt x="17497" y="17496"/>
                  </a:cubicBezTo>
                  <a:cubicBezTo>
                    <a:pt x="16647" y="18345"/>
                    <a:pt x="15601" y="18737"/>
                    <a:pt x="1455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1938E3BD-5AF2-4E6E-B9E3-5651BA1C8E27}"/>
                </a:ext>
              </a:extLst>
            </p:cNvPr>
            <p:cNvSpPr/>
            <p:nvPr/>
          </p:nvSpPr>
          <p:spPr>
            <a:xfrm>
              <a:off x="9805069" y="3614049"/>
              <a:ext cx="13069" cy="13069"/>
            </a:xfrm>
            <a:custGeom>
              <a:avLst/>
              <a:gdLst>
                <a:gd name="connsiteX0" fmla="*/ 4165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1" y="18345"/>
                    <a:pt x="5276" y="18737"/>
                    <a:pt x="416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6B0657EE-08B3-44A7-8DD1-547ACCFB42A4}"/>
                </a:ext>
              </a:extLst>
            </p:cNvPr>
            <p:cNvSpPr/>
            <p:nvPr/>
          </p:nvSpPr>
          <p:spPr>
            <a:xfrm>
              <a:off x="9682075" y="3738839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3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7" y="8299"/>
                    <a:pt x="8363" y="10978"/>
                    <a:pt x="8363" y="14180"/>
                  </a:cubicBezTo>
                  <a:cubicBezTo>
                    <a:pt x="8363" y="17382"/>
                    <a:pt x="11043" y="20061"/>
                    <a:pt x="14245" y="20061"/>
                  </a:cubicBezTo>
                  <a:cubicBezTo>
                    <a:pt x="17446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8AC65F1D-E62B-4716-AF98-6946E17E5B00}"/>
                </a:ext>
              </a:extLst>
            </p:cNvPr>
            <p:cNvSpPr/>
            <p:nvPr/>
          </p:nvSpPr>
          <p:spPr>
            <a:xfrm>
              <a:off x="9881047" y="3612987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713A7843-45ED-4CAB-8753-193932F58B4C}"/>
                </a:ext>
              </a:extLst>
            </p:cNvPr>
            <p:cNvSpPr/>
            <p:nvPr/>
          </p:nvSpPr>
          <p:spPr>
            <a:xfrm>
              <a:off x="9891829" y="3602140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4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DE50F157-1468-45EA-BB2D-CDBF73624AC5}"/>
                </a:ext>
              </a:extLst>
            </p:cNvPr>
            <p:cNvSpPr/>
            <p:nvPr/>
          </p:nvSpPr>
          <p:spPr>
            <a:xfrm>
              <a:off x="9946781" y="3643919"/>
              <a:ext cx="39206" cy="39206"/>
            </a:xfrm>
            <a:custGeom>
              <a:avLst/>
              <a:gdLst>
                <a:gd name="connsiteX0" fmla="*/ 20259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2 w 39206"/>
                <a:gd name="connsiteY8" fmla="*/ 40227 h 39206"/>
                <a:gd name="connsiteX9" fmla="*/ 20259 w 39206"/>
                <a:gd name="connsiteY9" fmla="*/ 40554 h 39206"/>
                <a:gd name="connsiteX10" fmla="*/ 20324 w 39206"/>
                <a:gd name="connsiteY10" fmla="*/ 8405 h 39206"/>
                <a:gd name="connsiteX11" fmla="*/ 18233 w 39206"/>
                <a:gd name="connsiteY11" fmla="*/ 8601 h 39206"/>
                <a:gd name="connsiteX12" fmla="*/ 10588 w 39206"/>
                <a:gd name="connsiteY12" fmla="*/ 13502 h 39206"/>
                <a:gd name="connsiteX13" fmla="*/ 8627 w 39206"/>
                <a:gd name="connsiteY13" fmla="*/ 22389 h 39206"/>
                <a:gd name="connsiteX14" fmla="*/ 13528 w 39206"/>
                <a:gd name="connsiteY14" fmla="*/ 30034 h 39206"/>
                <a:gd name="connsiteX15" fmla="*/ 22415 w 39206"/>
                <a:gd name="connsiteY15" fmla="*/ 31994 h 39206"/>
                <a:gd name="connsiteX16" fmla="*/ 30060 w 39206"/>
                <a:gd name="connsiteY16" fmla="*/ 27093 h 39206"/>
                <a:gd name="connsiteX17" fmla="*/ 32020 w 39206"/>
                <a:gd name="connsiteY17" fmla="*/ 18206 h 39206"/>
                <a:gd name="connsiteX18" fmla="*/ 27120 w 39206"/>
                <a:gd name="connsiteY18" fmla="*/ 10561 h 39206"/>
                <a:gd name="connsiteX19" fmla="*/ 20324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84"/>
                    <a:pt x="329" y="23826"/>
                  </a:cubicBezTo>
                  <a:cubicBezTo>
                    <a:pt x="-652" y="18468"/>
                    <a:pt x="590" y="13110"/>
                    <a:pt x="3661" y="8666"/>
                  </a:cubicBezTo>
                  <a:cubicBezTo>
                    <a:pt x="6732" y="4223"/>
                    <a:pt x="11438" y="1282"/>
                    <a:pt x="16730" y="302"/>
                  </a:cubicBezTo>
                  <a:cubicBezTo>
                    <a:pt x="22023" y="-613"/>
                    <a:pt x="27447" y="564"/>
                    <a:pt x="31890" y="3635"/>
                  </a:cubicBezTo>
                  <a:cubicBezTo>
                    <a:pt x="36333" y="6706"/>
                    <a:pt x="39273" y="11411"/>
                    <a:pt x="40254" y="16704"/>
                  </a:cubicBezTo>
                  <a:cubicBezTo>
                    <a:pt x="41234" y="21997"/>
                    <a:pt x="39993" y="27420"/>
                    <a:pt x="36921" y="31863"/>
                  </a:cubicBezTo>
                  <a:cubicBezTo>
                    <a:pt x="33850" y="36307"/>
                    <a:pt x="29146" y="39247"/>
                    <a:pt x="23852" y="40227"/>
                  </a:cubicBezTo>
                  <a:cubicBezTo>
                    <a:pt x="22677" y="40423"/>
                    <a:pt x="21435" y="40554"/>
                    <a:pt x="20259" y="40554"/>
                  </a:cubicBezTo>
                  <a:close/>
                  <a:moveTo>
                    <a:pt x="20324" y="8405"/>
                  </a:moveTo>
                  <a:cubicBezTo>
                    <a:pt x="19606" y="8405"/>
                    <a:pt x="18952" y="8470"/>
                    <a:pt x="18233" y="8601"/>
                  </a:cubicBezTo>
                  <a:cubicBezTo>
                    <a:pt x="15096" y="9124"/>
                    <a:pt x="12352" y="10888"/>
                    <a:pt x="10588" y="13502"/>
                  </a:cubicBezTo>
                  <a:cubicBezTo>
                    <a:pt x="8758" y="16115"/>
                    <a:pt x="8040" y="19252"/>
                    <a:pt x="8627" y="22389"/>
                  </a:cubicBezTo>
                  <a:cubicBezTo>
                    <a:pt x="9150" y="25525"/>
                    <a:pt x="10914" y="28269"/>
                    <a:pt x="13528" y="30034"/>
                  </a:cubicBezTo>
                  <a:cubicBezTo>
                    <a:pt x="16142" y="31863"/>
                    <a:pt x="19279" y="32517"/>
                    <a:pt x="22415" y="31994"/>
                  </a:cubicBezTo>
                  <a:cubicBezTo>
                    <a:pt x="25551" y="31471"/>
                    <a:pt x="28296" y="29707"/>
                    <a:pt x="30060" y="27093"/>
                  </a:cubicBezTo>
                  <a:cubicBezTo>
                    <a:pt x="31825" y="24479"/>
                    <a:pt x="32609" y="21343"/>
                    <a:pt x="32020" y="18206"/>
                  </a:cubicBezTo>
                  <a:cubicBezTo>
                    <a:pt x="31498" y="15070"/>
                    <a:pt x="29733" y="12326"/>
                    <a:pt x="27120" y="10561"/>
                  </a:cubicBezTo>
                  <a:cubicBezTo>
                    <a:pt x="25094" y="9124"/>
                    <a:pt x="22742" y="8405"/>
                    <a:pt x="20324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85EE12D3-BA72-48DA-8879-8D3C8FB7E323}"/>
                </a:ext>
              </a:extLst>
            </p:cNvPr>
            <p:cNvSpPr/>
            <p:nvPr/>
          </p:nvSpPr>
          <p:spPr>
            <a:xfrm>
              <a:off x="10022517" y="3649580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4" y="8364"/>
                    <a:pt x="0" y="6469"/>
                    <a:pt x="0" y="4182"/>
                  </a:cubicBezTo>
                  <a:cubicBezTo>
                    <a:pt x="0" y="1895"/>
                    <a:pt x="1894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A033834-D339-46A6-A0F9-084BB9657568}"/>
                </a:ext>
              </a:extLst>
            </p:cNvPr>
            <p:cNvSpPr/>
            <p:nvPr/>
          </p:nvSpPr>
          <p:spPr>
            <a:xfrm>
              <a:off x="10029836" y="3642196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8F32C79B-0D64-4A94-BEDB-51EA06F18000}"/>
                </a:ext>
              </a:extLst>
            </p:cNvPr>
            <p:cNvSpPr/>
            <p:nvPr/>
          </p:nvSpPr>
          <p:spPr>
            <a:xfrm>
              <a:off x="9988097" y="3722781"/>
              <a:ext cx="13069" cy="13069"/>
            </a:xfrm>
            <a:custGeom>
              <a:avLst/>
              <a:gdLst>
                <a:gd name="connsiteX0" fmla="*/ 14556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7 w 13068"/>
                <a:gd name="connsiteY5" fmla="*/ 11615 h 13068"/>
                <a:gd name="connsiteX6" fmla="*/ 17497 w 13068"/>
                <a:gd name="connsiteY6" fmla="*/ 17496 h 13068"/>
                <a:gd name="connsiteX7" fmla="*/ 1455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737"/>
                  </a:moveTo>
                  <a:cubicBezTo>
                    <a:pt x="13510" y="18737"/>
                    <a:pt x="12400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7" y="11615"/>
                  </a:lnTo>
                  <a:cubicBezTo>
                    <a:pt x="19130" y="13248"/>
                    <a:pt x="19130" y="15862"/>
                    <a:pt x="17497" y="17496"/>
                  </a:cubicBezTo>
                  <a:cubicBezTo>
                    <a:pt x="16647" y="18345"/>
                    <a:pt x="15601" y="18737"/>
                    <a:pt x="1455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8FC61099-698B-4BDB-9BDB-5DA7537B89AB}"/>
                </a:ext>
              </a:extLst>
            </p:cNvPr>
            <p:cNvSpPr/>
            <p:nvPr/>
          </p:nvSpPr>
          <p:spPr>
            <a:xfrm>
              <a:off x="9988032" y="3722781"/>
              <a:ext cx="13069" cy="13069"/>
            </a:xfrm>
            <a:custGeom>
              <a:avLst/>
              <a:gdLst>
                <a:gd name="connsiteX0" fmla="*/ 4165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1" y="18345"/>
                    <a:pt x="5276" y="18737"/>
                    <a:pt x="416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E01696B3-1CA3-41E2-B1DD-743A74B03BDD}"/>
                </a:ext>
              </a:extLst>
            </p:cNvPr>
            <p:cNvSpPr/>
            <p:nvPr/>
          </p:nvSpPr>
          <p:spPr>
            <a:xfrm>
              <a:off x="9982134" y="3774386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4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513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DE61F27-BB78-4DD0-8F44-A3B2C960A097}"/>
                </a:ext>
              </a:extLst>
            </p:cNvPr>
            <p:cNvSpPr/>
            <p:nvPr/>
          </p:nvSpPr>
          <p:spPr>
            <a:xfrm>
              <a:off x="9782901" y="3717341"/>
              <a:ext cx="124153" cy="78413"/>
            </a:xfrm>
            <a:custGeom>
              <a:avLst/>
              <a:gdLst>
                <a:gd name="connsiteX0" fmla="*/ 103897 w 124153"/>
                <a:gd name="connsiteY0" fmla="*/ 82529 h 78412"/>
                <a:gd name="connsiteX1" fmla="*/ 26399 w 124153"/>
                <a:gd name="connsiteY1" fmla="*/ 82529 h 78412"/>
                <a:gd name="connsiteX2" fmla="*/ 0 w 124153"/>
                <a:gd name="connsiteY2" fmla="*/ 56130 h 78412"/>
                <a:gd name="connsiteX3" fmla="*/ 21955 w 124153"/>
                <a:gd name="connsiteY3" fmla="*/ 30123 h 78412"/>
                <a:gd name="connsiteX4" fmla="*/ 21695 w 124153"/>
                <a:gd name="connsiteY4" fmla="*/ 26399 h 78412"/>
                <a:gd name="connsiteX5" fmla="*/ 48093 w 124153"/>
                <a:gd name="connsiteY5" fmla="*/ 0 h 78412"/>
                <a:gd name="connsiteX6" fmla="*/ 67762 w 124153"/>
                <a:gd name="connsiteY6" fmla="*/ 8756 h 78412"/>
                <a:gd name="connsiteX7" fmla="*/ 75864 w 124153"/>
                <a:gd name="connsiteY7" fmla="*/ 7515 h 78412"/>
                <a:gd name="connsiteX8" fmla="*/ 101936 w 124153"/>
                <a:gd name="connsiteY8" fmla="*/ 29797 h 78412"/>
                <a:gd name="connsiteX9" fmla="*/ 130296 w 124153"/>
                <a:gd name="connsiteY9" fmla="*/ 56130 h 78412"/>
                <a:gd name="connsiteX10" fmla="*/ 104159 w 124153"/>
                <a:gd name="connsiteY10" fmla="*/ 82529 h 78412"/>
                <a:gd name="connsiteX11" fmla="*/ 103897 w 124153"/>
                <a:gd name="connsiteY11" fmla="*/ 82529 h 78412"/>
                <a:gd name="connsiteX12" fmla="*/ 27052 w 124153"/>
                <a:gd name="connsiteY12" fmla="*/ 38095 h 78412"/>
                <a:gd name="connsiteX13" fmla="*/ 8430 w 124153"/>
                <a:gd name="connsiteY13" fmla="*/ 56130 h 78412"/>
                <a:gd name="connsiteX14" fmla="*/ 26465 w 124153"/>
                <a:gd name="connsiteY14" fmla="*/ 74165 h 78412"/>
                <a:gd name="connsiteX15" fmla="*/ 103701 w 124153"/>
                <a:gd name="connsiteY15" fmla="*/ 74165 h 78412"/>
                <a:gd name="connsiteX16" fmla="*/ 103962 w 124153"/>
                <a:gd name="connsiteY16" fmla="*/ 74165 h 78412"/>
                <a:gd name="connsiteX17" fmla="*/ 121997 w 124153"/>
                <a:gd name="connsiteY17" fmla="*/ 56130 h 78412"/>
                <a:gd name="connsiteX18" fmla="*/ 103962 w 124153"/>
                <a:gd name="connsiteY18" fmla="*/ 38095 h 78412"/>
                <a:gd name="connsiteX19" fmla="*/ 99258 w 124153"/>
                <a:gd name="connsiteY19" fmla="*/ 38683 h 78412"/>
                <a:gd name="connsiteX20" fmla="*/ 95533 w 124153"/>
                <a:gd name="connsiteY20" fmla="*/ 37899 h 78412"/>
                <a:gd name="connsiteX21" fmla="*/ 93965 w 124153"/>
                <a:gd name="connsiteY21" fmla="*/ 34436 h 78412"/>
                <a:gd name="connsiteX22" fmla="*/ 75930 w 124153"/>
                <a:gd name="connsiteY22" fmla="*/ 15879 h 78412"/>
                <a:gd name="connsiteX23" fmla="*/ 68219 w 124153"/>
                <a:gd name="connsiteY23" fmla="*/ 17578 h 78412"/>
                <a:gd name="connsiteX24" fmla="*/ 62992 w 124153"/>
                <a:gd name="connsiteY24" fmla="*/ 16140 h 78412"/>
                <a:gd name="connsiteX25" fmla="*/ 48158 w 124153"/>
                <a:gd name="connsiteY25" fmla="*/ 8364 h 78412"/>
                <a:gd name="connsiteX26" fmla="*/ 30123 w 124153"/>
                <a:gd name="connsiteY26" fmla="*/ 26399 h 78412"/>
                <a:gd name="connsiteX27" fmla="*/ 31169 w 124153"/>
                <a:gd name="connsiteY27" fmla="*/ 32476 h 78412"/>
                <a:gd name="connsiteX28" fmla="*/ 30581 w 124153"/>
                <a:gd name="connsiteY28" fmla="*/ 36397 h 78412"/>
                <a:gd name="connsiteX29" fmla="*/ 27052 w 124153"/>
                <a:gd name="connsiteY29" fmla="*/ 38095 h 78412"/>
                <a:gd name="connsiteX30" fmla="*/ 27052 w 124153"/>
                <a:gd name="connsiteY30" fmla="*/ 38095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24153" h="78412">
                  <a:moveTo>
                    <a:pt x="103897" y="82529"/>
                  </a:moveTo>
                  <a:lnTo>
                    <a:pt x="26399" y="82529"/>
                  </a:lnTo>
                  <a:cubicBezTo>
                    <a:pt x="11828" y="82529"/>
                    <a:pt x="0" y="70702"/>
                    <a:pt x="0" y="56130"/>
                  </a:cubicBezTo>
                  <a:cubicBezTo>
                    <a:pt x="0" y="43062"/>
                    <a:pt x="9540" y="32215"/>
                    <a:pt x="21955" y="30123"/>
                  </a:cubicBezTo>
                  <a:cubicBezTo>
                    <a:pt x="21760" y="28882"/>
                    <a:pt x="21695" y="27640"/>
                    <a:pt x="21695" y="26399"/>
                  </a:cubicBezTo>
                  <a:cubicBezTo>
                    <a:pt x="21695" y="11827"/>
                    <a:pt x="33521" y="0"/>
                    <a:pt x="48093" y="0"/>
                  </a:cubicBezTo>
                  <a:cubicBezTo>
                    <a:pt x="55608" y="0"/>
                    <a:pt x="62795" y="3202"/>
                    <a:pt x="67762" y="8756"/>
                  </a:cubicBezTo>
                  <a:cubicBezTo>
                    <a:pt x="70376" y="7907"/>
                    <a:pt x="73120" y="7515"/>
                    <a:pt x="75864" y="7515"/>
                  </a:cubicBezTo>
                  <a:cubicBezTo>
                    <a:pt x="88998" y="7515"/>
                    <a:pt x="99977" y="17185"/>
                    <a:pt x="101936" y="29797"/>
                  </a:cubicBezTo>
                  <a:cubicBezTo>
                    <a:pt x="117031" y="28751"/>
                    <a:pt x="130296" y="40905"/>
                    <a:pt x="130296" y="56130"/>
                  </a:cubicBezTo>
                  <a:cubicBezTo>
                    <a:pt x="130296" y="70637"/>
                    <a:pt x="118599" y="82399"/>
                    <a:pt x="104159" y="82529"/>
                  </a:cubicBezTo>
                  <a:cubicBezTo>
                    <a:pt x="104093" y="82529"/>
                    <a:pt x="104028" y="82529"/>
                    <a:pt x="103897" y="82529"/>
                  </a:cubicBezTo>
                  <a:close/>
                  <a:moveTo>
                    <a:pt x="27052" y="38095"/>
                  </a:moveTo>
                  <a:cubicBezTo>
                    <a:pt x="16467" y="38095"/>
                    <a:pt x="8430" y="46198"/>
                    <a:pt x="8430" y="56130"/>
                  </a:cubicBezTo>
                  <a:cubicBezTo>
                    <a:pt x="8430" y="66063"/>
                    <a:pt x="16532" y="74165"/>
                    <a:pt x="26465" y="74165"/>
                  </a:cubicBezTo>
                  <a:lnTo>
                    <a:pt x="103701" y="74165"/>
                  </a:lnTo>
                  <a:cubicBezTo>
                    <a:pt x="103766" y="74165"/>
                    <a:pt x="103832" y="74165"/>
                    <a:pt x="103962" y="74165"/>
                  </a:cubicBezTo>
                  <a:cubicBezTo>
                    <a:pt x="113895" y="74165"/>
                    <a:pt x="121997" y="66063"/>
                    <a:pt x="121997" y="56130"/>
                  </a:cubicBezTo>
                  <a:cubicBezTo>
                    <a:pt x="121997" y="46198"/>
                    <a:pt x="113895" y="38095"/>
                    <a:pt x="103962" y="38095"/>
                  </a:cubicBezTo>
                  <a:cubicBezTo>
                    <a:pt x="102329" y="38095"/>
                    <a:pt x="100761" y="38291"/>
                    <a:pt x="99258" y="38683"/>
                  </a:cubicBezTo>
                  <a:cubicBezTo>
                    <a:pt x="97950" y="39010"/>
                    <a:pt x="96579" y="38749"/>
                    <a:pt x="95533" y="37899"/>
                  </a:cubicBezTo>
                  <a:cubicBezTo>
                    <a:pt x="94487" y="37050"/>
                    <a:pt x="93899" y="35743"/>
                    <a:pt x="93965" y="34436"/>
                  </a:cubicBezTo>
                  <a:cubicBezTo>
                    <a:pt x="93965" y="23916"/>
                    <a:pt x="85862" y="15879"/>
                    <a:pt x="75930" y="15879"/>
                  </a:cubicBezTo>
                  <a:cubicBezTo>
                    <a:pt x="73250" y="15879"/>
                    <a:pt x="70637" y="16467"/>
                    <a:pt x="68219" y="17578"/>
                  </a:cubicBezTo>
                  <a:cubicBezTo>
                    <a:pt x="66390" y="18427"/>
                    <a:pt x="64168" y="17839"/>
                    <a:pt x="62992" y="16140"/>
                  </a:cubicBezTo>
                  <a:cubicBezTo>
                    <a:pt x="59594" y="11239"/>
                    <a:pt x="54040" y="8364"/>
                    <a:pt x="48158" y="8364"/>
                  </a:cubicBezTo>
                  <a:cubicBezTo>
                    <a:pt x="38226" y="8364"/>
                    <a:pt x="30123" y="16467"/>
                    <a:pt x="30123" y="26399"/>
                  </a:cubicBezTo>
                  <a:cubicBezTo>
                    <a:pt x="30123" y="28490"/>
                    <a:pt x="30450" y="30581"/>
                    <a:pt x="31169" y="32476"/>
                  </a:cubicBezTo>
                  <a:cubicBezTo>
                    <a:pt x="31626" y="33783"/>
                    <a:pt x="31431" y="35286"/>
                    <a:pt x="30581" y="36397"/>
                  </a:cubicBezTo>
                  <a:cubicBezTo>
                    <a:pt x="29797" y="37573"/>
                    <a:pt x="28490" y="38095"/>
                    <a:pt x="27052" y="38095"/>
                  </a:cubicBezTo>
                  <a:cubicBezTo>
                    <a:pt x="27052" y="38095"/>
                    <a:pt x="27052" y="38095"/>
                    <a:pt x="27052" y="3809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5" name="Group 1764">
            <a:extLst>
              <a:ext uri="{FF2B5EF4-FFF2-40B4-BE49-F238E27FC236}">
                <a16:creationId xmlns:a16="http://schemas.microsoft.com/office/drawing/2014/main" id="{2AED2816-4ED5-4AD9-BBE6-790A34512147}"/>
              </a:ext>
            </a:extLst>
          </p:cNvPr>
          <p:cNvGrpSpPr/>
          <p:nvPr/>
        </p:nvGrpSpPr>
        <p:grpSpPr>
          <a:xfrm>
            <a:off x="10645331" y="3585848"/>
            <a:ext cx="461430" cy="480454"/>
            <a:chOff x="10732544" y="3602140"/>
            <a:chExt cx="381347" cy="397069"/>
          </a:xfrm>
          <a:solidFill>
            <a:srgbClr val="FFFFFF"/>
          </a:solidFill>
        </p:grpSpPr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6A550BC4-E0D7-4842-93DF-E96EAB97C697}"/>
                </a:ext>
              </a:extLst>
            </p:cNvPr>
            <p:cNvSpPr/>
            <p:nvPr/>
          </p:nvSpPr>
          <p:spPr>
            <a:xfrm>
              <a:off x="10812198" y="3650429"/>
              <a:ext cx="215635" cy="117619"/>
            </a:xfrm>
            <a:custGeom>
              <a:avLst/>
              <a:gdLst>
                <a:gd name="connsiteX0" fmla="*/ 211780 w 215634"/>
                <a:gd name="connsiteY0" fmla="*/ 122063 h 117619"/>
                <a:gd name="connsiteX1" fmla="*/ 211387 w 215634"/>
                <a:gd name="connsiteY1" fmla="*/ 121997 h 117619"/>
                <a:gd name="connsiteX2" fmla="*/ 208578 w 215634"/>
                <a:gd name="connsiteY2" fmla="*/ 120560 h 117619"/>
                <a:gd name="connsiteX3" fmla="*/ 207598 w 215634"/>
                <a:gd name="connsiteY3" fmla="*/ 117488 h 117619"/>
                <a:gd name="connsiteX4" fmla="*/ 207663 w 215634"/>
                <a:gd name="connsiteY4" fmla="*/ 117031 h 117619"/>
                <a:gd name="connsiteX5" fmla="*/ 207794 w 215634"/>
                <a:gd name="connsiteY5" fmla="*/ 114875 h 117619"/>
                <a:gd name="connsiteX6" fmla="*/ 207859 w 215634"/>
                <a:gd name="connsiteY6" fmla="*/ 114613 h 117619"/>
                <a:gd name="connsiteX7" fmla="*/ 208055 w 215634"/>
                <a:gd name="connsiteY7" fmla="*/ 108210 h 117619"/>
                <a:gd name="connsiteX8" fmla="*/ 152382 w 215634"/>
                <a:gd name="connsiteY8" fmla="*/ 18623 h 117619"/>
                <a:gd name="connsiteX9" fmla="*/ 150226 w 215634"/>
                <a:gd name="connsiteY9" fmla="*/ 16205 h 117619"/>
                <a:gd name="connsiteX10" fmla="*/ 150487 w 215634"/>
                <a:gd name="connsiteY10" fmla="*/ 13069 h 117619"/>
                <a:gd name="connsiteX11" fmla="*/ 156041 w 215634"/>
                <a:gd name="connsiteY11" fmla="*/ 11174 h 117619"/>
                <a:gd name="connsiteX12" fmla="*/ 199626 w 215634"/>
                <a:gd name="connsiteY12" fmla="*/ 50315 h 117619"/>
                <a:gd name="connsiteX13" fmla="*/ 216419 w 215634"/>
                <a:gd name="connsiteY13" fmla="*/ 108210 h 117619"/>
                <a:gd name="connsiteX14" fmla="*/ 216157 w 215634"/>
                <a:gd name="connsiteY14" fmla="*/ 115267 h 117619"/>
                <a:gd name="connsiteX15" fmla="*/ 216157 w 215634"/>
                <a:gd name="connsiteY15" fmla="*/ 115397 h 117619"/>
                <a:gd name="connsiteX16" fmla="*/ 215962 w 215634"/>
                <a:gd name="connsiteY16" fmla="*/ 118207 h 117619"/>
                <a:gd name="connsiteX17" fmla="*/ 211780 w 215634"/>
                <a:gd name="connsiteY17" fmla="*/ 122063 h 117619"/>
                <a:gd name="connsiteX18" fmla="*/ 4639 w 215634"/>
                <a:gd name="connsiteY18" fmla="*/ 122063 h 117619"/>
                <a:gd name="connsiteX19" fmla="*/ 457 w 215634"/>
                <a:gd name="connsiteY19" fmla="*/ 118207 h 117619"/>
                <a:gd name="connsiteX20" fmla="*/ 457 w 215634"/>
                <a:gd name="connsiteY20" fmla="*/ 118011 h 117619"/>
                <a:gd name="connsiteX21" fmla="*/ 262 w 215634"/>
                <a:gd name="connsiteY21" fmla="*/ 115071 h 117619"/>
                <a:gd name="connsiteX22" fmla="*/ 0 w 215634"/>
                <a:gd name="connsiteY22" fmla="*/ 108210 h 117619"/>
                <a:gd name="connsiteX23" fmla="*/ 108275 w 215634"/>
                <a:gd name="connsiteY23" fmla="*/ 0 h 117619"/>
                <a:gd name="connsiteX24" fmla="*/ 144084 w 215634"/>
                <a:gd name="connsiteY24" fmla="*/ 6077 h 117619"/>
                <a:gd name="connsiteX25" fmla="*/ 146631 w 215634"/>
                <a:gd name="connsiteY25" fmla="*/ 11435 h 117619"/>
                <a:gd name="connsiteX26" fmla="*/ 141274 w 215634"/>
                <a:gd name="connsiteY26" fmla="*/ 13984 h 117619"/>
                <a:gd name="connsiteX27" fmla="*/ 108275 w 215634"/>
                <a:gd name="connsiteY27" fmla="*/ 8364 h 117619"/>
                <a:gd name="connsiteX28" fmla="*/ 8364 w 215634"/>
                <a:gd name="connsiteY28" fmla="*/ 108210 h 117619"/>
                <a:gd name="connsiteX29" fmla="*/ 8625 w 215634"/>
                <a:gd name="connsiteY29" fmla="*/ 114613 h 117619"/>
                <a:gd name="connsiteX30" fmla="*/ 8625 w 215634"/>
                <a:gd name="connsiteY30" fmla="*/ 114809 h 117619"/>
                <a:gd name="connsiteX31" fmla="*/ 8821 w 215634"/>
                <a:gd name="connsiteY31" fmla="*/ 117488 h 117619"/>
                <a:gd name="connsiteX32" fmla="*/ 7841 w 215634"/>
                <a:gd name="connsiteY32" fmla="*/ 120560 h 117619"/>
                <a:gd name="connsiteX33" fmla="*/ 5032 w 215634"/>
                <a:gd name="connsiteY33" fmla="*/ 121997 h 117619"/>
                <a:gd name="connsiteX34" fmla="*/ 4639 w 215634"/>
                <a:gd name="connsiteY34" fmla="*/ 12206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5634" h="117619">
                  <a:moveTo>
                    <a:pt x="211780" y="122063"/>
                  </a:moveTo>
                  <a:cubicBezTo>
                    <a:pt x="211649" y="122063"/>
                    <a:pt x="211518" y="122063"/>
                    <a:pt x="211387" y="121997"/>
                  </a:cubicBezTo>
                  <a:cubicBezTo>
                    <a:pt x="210342" y="121932"/>
                    <a:pt x="209297" y="121409"/>
                    <a:pt x="208578" y="120560"/>
                  </a:cubicBezTo>
                  <a:cubicBezTo>
                    <a:pt x="207859" y="119710"/>
                    <a:pt x="207532" y="118599"/>
                    <a:pt x="207598" y="117488"/>
                  </a:cubicBezTo>
                  <a:lnTo>
                    <a:pt x="207663" y="117031"/>
                  </a:lnTo>
                  <a:cubicBezTo>
                    <a:pt x="207729" y="116247"/>
                    <a:pt x="207794" y="115528"/>
                    <a:pt x="207794" y="114875"/>
                  </a:cubicBezTo>
                  <a:lnTo>
                    <a:pt x="207859" y="114613"/>
                  </a:lnTo>
                  <a:cubicBezTo>
                    <a:pt x="207989" y="112784"/>
                    <a:pt x="208055" y="110758"/>
                    <a:pt x="208055" y="108210"/>
                  </a:cubicBezTo>
                  <a:cubicBezTo>
                    <a:pt x="208055" y="69983"/>
                    <a:pt x="186687" y="35613"/>
                    <a:pt x="152382" y="18623"/>
                  </a:cubicBezTo>
                  <a:cubicBezTo>
                    <a:pt x="151337" y="18166"/>
                    <a:pt x="150618" y="17251"/>
                    <a:pt x="150226" y="16205"/>
                  </a:cubicBezTo>
                  <a:cubicBezTo>
                    <a:pt x="149899" y="15160"/>
                    <a:pt x="149964" y="14049"/>
                    <a:pt x="150487" y="13069"/>
                  </a:cubicBezTo>
                  <a:cubicBezTo>
                    <a:pt x="151468" y="11043"/>
                    <a:pt x="154081" y="10128"/>
                    <a:pt x="156041" y="11174"/>
                  </a:cubicBezTo>
                  <a:cubicBezTo>
                    <a:pt x="173880" y="19930"/>
                    <a:pt x="188975" y="33521"/>
                    <a:pt x="199626" y="50315"/>
                  </a:cubicBezTo>
                  <a:cubicBezTo>
                    <a:pt x="210603" y="67631"/>
                    <a:pt x="216419" y="87626"/>
                    <a:pt x="216419" y="108210"/>
                  </a:cubicBezTo>
                  <a:cubicBezTo>
                    <a:pt x="216419" y="110823"/>
                    <a:pt x="216354" y="113111"/>
                    <a:pt x="216157" y="115267"/>
                  </a:cubicBezTo>
                  <a:lnTo>
                    <a:pt x="216157" y="115397"/>
                  </a:lnTo>
                  <a:cubicBezTo>
                    <a:pt x="216157" y="116443"/>
                    <a:pt x="216027" y="117423"/>
                    <a:pt x="215962" y="118207"/>
                  </a:cubicBezTo>
                  <a:cubicBezTo>
                    <a:pt x="215766" y="120364"/>
                    <a:pt x="213936" y="122063"/>
                    <a:pt x="211780" y="122063"/>
                  </a:cubicBezTo>
                  <a:close/>
                  <a:moveTo>
                    <a:pt x="4639" y="122063"/>
                  </a:moveTo>
                  <a:cubicBezTo>
                    <a:pt x="2483" y="122063"/>
                    <a:pt x="653" y="120364"/>
                    <a:pt x="457" y="118207"/>
                  </a:cubicBezTo>
                  <a:lnTo>
                    <a:pt x="457" y="118011"/>
                  </a:lnTo>
                  <a:cubicBezTo>
                    <a:pt x="392" y="117096"/>
                    <a:pt x="262" y="116116"/>
                    <a:pt x="262" y="115071"/>
                  </a:cubicBezTo>
                  <a:cubicBezTo>
                    <a:pt x="65" y="112980"/>
                    <a:pt x="0" y="110758"/>
                    <a:pt x="0" y="108210"/>
                  </a:cubicBezTo>
                  <a:cubicBezTo>
                    <a:pt x="0" y="48551"/>
                    <a:pt x="48551" y="0"/>
                    <a:pt x="108275" y="0"/>
                  </a:cubicBezTo>
                  <a:cubicBezTo>
                    <a:pt x="120559" y="0"/>
                    <a:pt x="132583" y="2091"/>
                    <a:pt x="144084" y="6077"/>
                  </a:cubicBezTo>
                  <a:cubicBezTo>
                    <a:pt x="146240" y="6861"/>
                    <a:pt x="147351" y="9279"/>
                    <a:pt x="146631" y="11435"/>
                  </a:cubicBezTo>
                  <a:cubicBezTo>
                    <a:pt x="145847" y="13526"/>
                    <a:pt x="143430" y="14768"/>
                    <a:pt x="141274" y="13984"/>
                  </a:cubicBezTo>
                  <a:cubicBezTo>
                    <a:pt x="130688" y="10259"/>
                    <a:pt x="119514" y="8364"/>
                    <a:pt x="108275" y="8364"/>
                  </a:cubicBezTo>
                  <a:cubicBezTo>
                    <a:pt x="53321" y="8495"/>
                    <a:pt x="8495" y="53255"/>
                    <a:pt x="8364" y="108210"/>
                  </a:cubicBezTo>
                  <a:cubicBezTo>
                    <a:pt x="8364" y="110758"/>
                    <a:pt x="8430" y="112784"/>
                    <a:pt x="8625" y="114613"/>
                  </a:cubicBezTo>
                  <a:lnTo>
                    <a:pt x="8625" y="114809"/>
                  </a:lnTo>
                  <a:cubicBezTo>
                    <a:pt x="8625" y="115659"/>
                    <a:pt x="8690" y="116508"/>
                    <a:pt x="8821" y="117488"/>
                  </a:cubicBezTo>
                  <a:cubicBezTo>
                    <a:pt x="8887" y="118599"/>
                    <a:pt x="8560" y="119710"/>
                    <a:pt x="7841" y="120560"/>
                  </a:cubicBezTo>
                  <a:cubicBezTo>
                    <a:pt x="7122" y="121409"/>
                    <a:pt x="6142" y="121932"/>
                    <a:pt x="5032" y="121997"/>
                  </a:cubicBezTo>
                  <a:cubicBezTo>
                    <a:pt x="4901" y="122063"/>
                    <a:pt x="4770" y="122063"/>
                    <a:pt x="4639" y="12206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367B3E29-E348-4492-8B26-7B651ACAFF55}"/>
                </a:ext>
              </a:extLst>
            </p:cNvPr>
            <p:cNvSpPr/>
            <p:nvPr/>
          </p:nvSpPr>
          <p:spPr>
            <a:xfrm>
              <a:off x="10812198" y="3754457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65 w 215634"/>
                <a:gd name="connsiteY1" fmla="*/ 199168 h 196031"/>
                <a:gd name="connsiteX2" fmla="*/ 46068 w 215634"/>
                <a:gd name="connsiteY2" fmla="*/ 134674 h 196031"/>
                <a:gd name="connsiteX3" fmla="*/ 45348 w 215634"/>
                <a:gd name="connsiteY3" fmla="*/ 131537 h 196031"/>
                <a:gd name="connsiteX4" fmla="*/ 47047 w 215634"/>
                <a:gd name="connsiteY4" fmla="*/ 128858 h 196031"/>
                <a:gd name="connsiteX5" fmla="*/ 52863 w 215634"/>
                <a:gd name="connsiteY5" fmla="*/ 129773 h 196031"/>
                <a:gd name="connsiteX6" fmla="*/ 108210 w 215634"/>
                <a:gd name="connsiteY6" fmla="*/ 190412 h 196031"/>
                <a:gd name="connsiteX7" fmla="*/ 206814 w 215634"/>
                <a:gd name="connsiteY7" fmla="*/ 22740 h 196031"/>
                <a:gd name="connsiteX8" fmla="*/ 211453 w 215634"/>
                <a:gd name="connsiteY8" fmla="*/ 19015 h 196031"/>
                <a:gd name="connsiteX9" fmla="*/ 215178 w 215634"/>
                <a:gd name="connsiteY9" fmla="*/ 23654 h 196031"/>
                <a:gd name="connsiteX10" fmla="*/ 182375 w 215634"/>
                <a:gd name="connsiteY10" fmla="*/ 116508 h 196031"/>
                <a:gd name="connsiteX11" fmla="*/ 111019 w 215634"/>
                <a:gd name="connsiteY11" fmla="*/ 199168 h 196031"/>
                <a:gd name="connsiteX12" fmla="*/ 108210 w 215634"/>
                <a:gd name="connsiteY12" fmla="*/ 201586 h 196031"/>
                <a:gd name="connsiteX13" fmla="*/ 42408 w 215634"/>
                <a:gd name="connsiteY13" fmla="*/ 126048 h 196031"/>
                <a:gd name="connsiteX14" fmla="*/ 38879 w 215634"/>
                <a:gd name="connsiteY14" fmla="*/ 124153 h 196031"/>
                <a:gd name="connsiteX15" fmla="*/ 0 w 215634"/>
                <a:gd name="connsiteY15" fmla="*/ 4247 h 196031"/>
                <a:gd name="connsiteX16" fmla="*/ 0 w 215634"/>
                <a:gd name="connsiteY16" fmla="*/ 3921 h 196031"/>
                <a:gd name="connsiteX17" fmla="*/ 65 w 215634"/>
                <a:gd name="connsiteY17" fmla="*/ 3921 h 196031"/>
                <a:gd name="connsiteX18" fmla="*/ 1177 w 215634"/>
                <a:gd name="connsiteY18" fmla="*/ 1307 h 196031"/>
                <a:gd name="connsiteX19" fmla="*/ 4117 w 215634"/>
                <a:gd name="connsiteY19" fmla="*/ 0 h 196031"/>
                <a:gd name="connsiteX20" fmla="*/ 4248 w 215634"/>
                <a:gd name="connsiteY20" fmla="*/ 0 h 196031"/>
                <a:gd name="connsiteX21" fmla="*/ 8364 w 215634"/>
                <a:gd name="connsiteY21" fmla="*/ 4117 h 196031"/>
                <a:gd name="connsiteX22" fmla="*/ 45937 w 215634"/>
                <a:gd name="connsiteY22" fmla="*/ 119579 h 196031"/>
                <a:gd name="connsiteX23" fmla="*/ 44695 w 215634"/>
                <a:gd name="connsiteY23" fmla="*/ 125395 h 196031"/>
                <a:gd name="connsiteX24" fmla="*/ 42408 w 215634"/>
                <a:gd name="connsiteY24" fmla="*/ 126048 h 196031"/>
                <a:gd name="connsiteX25" fmla="*/ 212041 w 215634"/>
                <a:gd name="connsiteY25" fmla="*/ 14898 h 196031"/>
                <a:gd name="connsiteX26" fmla="*/ 211780 w 215634"/>
                <a:gd name="connsiteY26" fmla="*/ 14898 h 196031"/>
                <a:gd name="connsiteX27" fmla="*/ 208904 w 215634"/>
                <a:gd name="connsiteY27" fmla="*/ 13526 h 196031"/>
                <a:gd name="connsiteX28" fmla="*/ 207859 w 215634"/>
                <a:gd name="connsiteY28" fmla="*/ 10455 h 196031"/>
                <a:gd name="connsiteX29" fmla="*/ 212237 w 215634"/>
                <a:gd name="connsiteY29" fmla="*/ 6534 h 196031"/>
                <a:gd name="connsiteX30" fmla="*/ 216157 w 215634"/>
                <a:gd name="connsiteY30" fmla="*/ 10913 h 196031"/>
                <a:gd name="connsiteX31" fmla="*/ 212041 w 215634"/>
                <a:gd name="connsiteY31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65" y="199168"/>
                  </a:lnTo>
                  <a:cubicBezTo>
                    <a:pt x="81680" y="178193"/>
                    <a:pt x="61750" y="156499"/>
                    <a:pt x="46068" y="134674"/>
                  </a:cubicBezTo>
                  <a:cubicBezTo>
                    <a:pt x="45414" y="133759"/>
                    <a:pt x="45153" y="132648"/>
                    <a:pt x="45348" y="131537"/>
                  </a:cubicBezTo>
                  <a:cubicBezTo>
                    <a:pt x="45545" y="130426"/>
                    <a:pt x="46133" y="129512"/>
                    <a:pt x="47047" y="128858"/>
                  </a:cubicBezTo>
                  <a:cubicBezTo>
                    <a:pt x="48877" y="127551"/>
                    <a:pt x="51622" y="128009"/>
                    <a:pt x="52863" y="129773"/>
                  </a:cubicBezTo>
                  <a:cubicBezTo>
                    <a:pt x="67500" y="150226"/>
                    <a:pt x="86124" y="170613"/>
                    <a:pt x="108210" y="190412"/>
                  </a:cubicBezTo>
                  <a:cubicBezTo>
                    <a:pt x="167934" y="136830"/>
                    <a:pt x="200148" y="82007"/>
                    <a:pt x="206814" y="22740"/>
                  </a:cubicBezTo>
                  <a:cubicBezTo>
                    <a:pt x="207075" y="20453"/>
                    <a:pt x="208970" y="18754"/>
                    <a:pt x="211453" y="19015"/>
                  </a:cubicBezTo>
                  <a:cubicBezTo>
                    <a:pt x="213740" y="19277"/>
                    <a:pt x="215373" y="21367"/>
                    <a:pt x="215178" y="23654"/>
                  </a:cubicBezTo>
                  <a:cubicBezTo>
                    <a:pt x="211584" y="55477"/>
                    <a:pt x="200540" y="86711"/>
                    <a:pt x="182375" y="116508"/>
                  </a:cubicBezTo>
                  <a:cubicBezTo>
                    <a:pt x="165255" y="144606"/>
                    <a:pt x="141274" y="172443"/>
                    <a:pt x="111019" y="199168"/>
                  </a:cubicBezTo>
                  <a:lnTo>
                    <a:pt x="108210" y="201586"/>
                  </a:lnTo>
                  <a:close/>
                  <a:moveTo>
                    <a:pt x="42408" y="126048"/>
                  </a:moveTo>
                  <a:cubicBezTo>
                    <a:pt x="40971" y="126048"/>
                    <a:pt x="39663" y="125330"/>
                    <a:pt x="38879" y="124153"/>
                  </a:cubicBezTo>
                  <a:cubicBezTo>
                    <a:pt x="13918" y="85993"/>
                    <a:pt x="850" y="45675"/>
                    <a:pt x="0" y="4247"/>
                  </a:cubicBezTo>
                  <a:lnTo>
                    <a:pt x="0" y="3921"/>
                  </a:lnTo>
                  <a:lnTo>
                    <a:pt x="65" y="3921"/>
                  </a:lnTo>
                  <a:cubicBezTo>
                    <a:pt x="65" y="2941"/>
                    <a:pt x="522" y="2026"/>
                    <a:pt x="1177" y="1307"/>
                  </a:cubicBezTo>
                  <a:cubicBezTo>
                    <a:pt x="1961" y="523"/>
                    <a:pt x="3006" y="0"/>
                    <a:pt x="4117" y="0"/>
                  </a:cubicBezTo>
                  <a:lnTo>
                    <a:pt x="4248" y="0"/>
                  </a:lnTo>
                  <a:cubicBezTo>
                    <a:pt x="6469" y="0"/>
                    <a:pt x="8364" y="1830"/>
                    <a:pt x="8364" y="4117"/>
                  </a:cubicBezTo>
                  <a:cubicBezTo>
                    <a:pt x="9214" y="44434"/>
                    <a:pt x="21498" y="82268"/>
                    <a:pt x="45937" y="119579"/>
                  </a:cubicBezTo>
                  <a:cubicBezTo>
                    <a:pt x="47178" y="121540"/>
                    <a:pt x="46590" y="124153"/>
                    <a:pt x="44695" y="125395"/>
                  </a:cubicBezTo>
                  <a:cubicBezTo>
                    <a:pt x="43976" y="125852"/>
                    <a:pt x="43192" y="126048"/>
                    <a:pt x="42408" y="126048"/>
                  </a:cubicBezTo>
                  <a:close/>
                  <a:moveTo>
                    <a:pt x="212041" y="14898"/>
                  </a:moveTo>
                  <a:lnTo>
                    <a:pt x="211780" y="14898"/>
                  </a:lnTo>
                  <a:cubicBezTo>
                    <a:pt x="210669" y="14833"/>
                    <a:pt x="209623" y="14310"/>
                    <a:pt x="208904" y="13526"/>
                  </a:cubicBezTo>
                  <a:cubicBezTo>
                    <a:pt x="208120" y="12677"/>
                    <a:pt x="207794" y="11566"/>
                    <a:pt x="207859" y="10455"/>
                  </a:cubicBezTo>
                  <a:cubicBezTo>
                    <a:pt x="207924" y="8168"/>
                    <a:pt x="209623" y="6273"/>
                    <a:pt x="212237" y="6534"/>
                  </a:cubicBezTo>
                  <a:cubicBezTo>
                    <a:pt x="214524" y="6665"/>
                    <a:pt x="216288" y="8625"/>
                    <a:pt x="216157" y="10913"/>
                  </a:cubicBezTo>
                  <a:cubicBezTo>
                    <a:pt x="216027" y="13134"/>
                    <a:pt x="214198" y="14898"/>
                    <a:pt x="212041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16DB55AC-59BB-43C4-9D0A-6616F56C195D}"/>
                </a:ext>
              </a:extLst>
            </p:cNvPr>
            <p:cNvSpPr/>
            <p:nvPr/>
          </p:nvSpPr>
          <p:spPr>
            <a:xfrm>
              <a:off x="10856044" y="3929736"/>
              <a:ext cx="124153" cy="39206"/>
            </a:xfrm>
            <a:custGeom>
              <a:avLst/>
              <a:gdLst>
                <a:gd name="connsiteX0" fmla="*/ 64364 w 124153"/>
                <a:gd name="connsiteY0" fmla="*/ 43165 h 39206"/>
                <a:gd name="connsiteX1" fmla="*/ 64364 w 124153"/>
                <a:gd name="connsiteY1" fmla="*/ 43165 h 39206"/>
                <a:gd name="connsiteX2" fmla="*/ 52602 w 124153"/>
                <a:gd name="connsiteY2" fmla="*/ 42838 h 39206"/>
                <a:gd name="connsiteX3" fmla="*/ 49727 w 124153"/>
                <a:gd name="connsiteY3" fmla="*/ 41401 h 39206"/>
                <a:gd name="connsiteX4" fmla="*/ 48682 w 124153"/>
                <a:gd name="connsiteY4" fmla="*/ 38395 h 39206"/>
                <a:gd name="connsiteX5" fmla="*/ 53059 w 124153"/>
                <a:gd name="connsiteY5" fmla="*/ 34474 h 39206"/>
                <a:gd name="connsiteX6" fmla="*/ 64364 w 124153"/>
                <a:gd name="connsiteY6" fmla="*/ 34801 h 39206"/>
                <a:gd name="connsiteX7" fmla="*/ 65148 w 124153"/>
                <a:gd name="connsiteY7" fmla="*/ 34801 h 39206"/>
                <a:gd name="connsiteX8" fmla="*/ 117424 w 124153"/>
                <a:gd name="connsiteY8" fmla="*/ 24673 h 39206"/>
                <a:gd name="connsiteX9" fmla="*/ 120364 w 124153"/>
                <a:gd name="connsiteY9" fmla="*/ 21275 h 39206"/>
                <a:gd name="connsiteX10" fmla="*/ 120364 w 124153"/>
                <a:gd name="connsiteY10" fmla="*/ 21144 h 39206"/>
                <a:gd name="connsiteX11" fmla="*/ 120429 w 124153"/>
                <a:gd name="connsiteY11" fmla="*/ 21079 h 39206"/>
                <a:gd name="connsiteX12" fmla="*/ 111019 w 124153"/>
                <a:gd name="connsiteY12" fmla="*/ 14414 h 39206"/>
                <a:gd name="connsiteX13" fmla="*/ 82203 w 124153"/>
                <a:gd name="connsiteY13" fmla="*/ 8337 h 39206"/>
                <a:gd name="connsiteX14" fmla="*/ 81811 w 124153"/>
                <a:gd name="connsiteY14" fmla="*/ 8337 h 39206"/>
                <a:gd name="connsiteX15" fmla="*/ 78021 w 124153"/>
                <a:gd name="connsiteY15" fmla="*/ 3763 h 39206"/>
                <a:gd name="connsiteX16" fmla="*/ 82595 w 124153"/>
                <a:gd name="connsiteY16" fmla="*/ 38 h 39206"/>
                <a:gd name="connsiteX17" fmla="*/ 114091 w 124153"/>
                <a:gd name="connsiteY17" fmla="*/ 6638 h 39206"/>
                <a:gd name="connsiteX18" fmla="*/ 128793 w 124153"/>
                <a:gd name="connsiteY18" fmla="*/ 21209 h 39206"/>
                <a:gd name="connsiteX19" fmla="*/ 108145 w 124153"/>
                <a:gd name="connsiteY19" fmla="*/ 37741 h 39206"/>
                <a:gd name="connsiteX20" fmla="*/ 64364 w 124153"/>
                <a:gd name="connsiteY20" fmla="*/ 43165 h 39206"/>
                <a:gd name="connsiteX21" fmla="*/ 40317 w 124153"/>
                <a:gd name="connsiteY21" fmla="*/ 41662 h 39206"/>
                <a:gd name="connsiteX22" fmla="*/ 39860 w 124153"/>
                <a:gd name="connsiteY22" fmla="*/ 41662 h 39206"/>
                <a:gd name="connsiteX23" fmla="*/ 12612 w 124153"/>
                <a:gd name="connsiteY23" fmla="*/ 34866 h 39206"/>
                <a:gd name="connsiteX24" fmla="*/ 0 w 124153"/>
                <a:gd name="connsiteY24" fmla="*/ 21209 h 39206"/>
                <a:gd name="connsiteX25" fmla="*/ 14637 w 124153"/>
                <a:gd name="connsiteY25" fmla="*/ 6638 h 39206"/>
                <a:gd name="connsiteX26" fmla="*/ 46199 w 124153"/>
                <a:gd name="connsiteY26" fmla="*/ 38 h 39206"/>
                <a:gd name="connsiteX27" fmla="*/ 50772 w 124153"/>
                <a:gd name="connsiteY27" fmla="*/ 3763 h 39206"/>
                <a:gd name="connsiteX28" fmla="*/ 49792 w 124153"/>
                <a:gd name="connsiteY28" fmla="*/ 6834 h 39206"/>
                <a:gd name="connsiteX29" fmla="*/ 46983 w 124153"/>
                <a:gd name="connsiteY29" fmla="*/ 8337 h 39206"/>
                <a:gd name="connsiteX30" fmla="*/ 17709 w 124153"/>
                <a:gd name="connsiteY30" fmla="*/ 14414 h 39206"/>
                <a:gd name="connsiteX31" fmla="*/ 8299 w 124153"/>
                <a:gd name="connsiteY31" fmla="*/ 21079 h 39206"/>
                <a:gd name="connsiteX32" fmla="*/ 8364 w 124153"/>
                <a:gd name="connsiteY32" fmla="*/ 21209 h 39206"/>
                <a:gd name="connsiteX33" fmla="*/ 8299 w 124153"/>
                <a:gd name="connsiteY33" fmla="*/ 21340 h 39206"/>
                <a:gd name="connsiteX34" fmla="*/ 15944 w 124153"/>
                <a:gd name="connsiteY34" fmla="*/ 27221 h 39206"/>
                <a:gd name="connsiteX35" fmla="*/ 40905 w 124153"/>
                <a:gd name="connsiteY35" fmla="*/ 33363 h 39206"/>
                <a:gd name="connsiteX36" fmla="*/ 44500 w 124153"/>
                <a:gd name="connsiteY36" fmla="*/ 38003 h 39206"/>
                <a:gd name="connsiteX37" fmla="*/ 40317 w 124153"/>
                <a:gd name="connsiteY37" fmla="*/ 41662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4153" h="39206">
                  <a:moveTo>
                    <a:pt x="64364" y="43165"/>
                  </a:moveTo>
                  <a:lnTo>
                    <a:pt x="64364" y="43165"/>
                  </a:lnTo>
                  <a:cubicBezTo>
                    <a:pt x="60509" y="43165"/>
                    <a:pt x="56523" y="43034"/>
                    <a:pt x="52602" y="42838"/>
                  </a:cubicBezTo>
                  <a:cubicBezTo>
                    <a:pt x="51491" y="42773"/>
                    <a:pt x="50446" y="42250"/>
                    <a:pt x="49727" y="41401"/>
                  </a:cubicBezTo>
                  <a:cubicBezTo>
                    <a:pt x="49008" y="40617"/>
                    <a:pt x="48616" y="39506"/>
                    <a:pt x="48682" y="38395"/>
                  </a:cubicBezTo>
                  <a:cubicBezTo>
                    <a:pt x="48813" y="36108"/>
                    <a:pt x="50576" y="34278"/>
                    <a:pt x="53059" y="34474"/>
                  </a:cubicBezTo>
                  <a:cubicBezTo>
                    <a:pt x="56653" y="34670"/>
                    <a:pt x="60509" y="34801"/>
                    <a:pt x="64364" y="34801"/>
                  </a:cubicBezTo>
                  <a:lnTo>
                    <a:pt x="65148" y="34801"/>
                  </a:lnTo>
                  <a:cubicBezTo>
                    <a:pt x="90306" y="34801"/>
                    <a:pt x="110497" y="29704"/>
                    <a:pt x="117424" y="24673"/>
                  </a:cubicBezTo>
                  <a:cubicBezTo>
                    <a:pt x="119971" y="22908"/>
                    <a:pt x="120429" y="21602"/>
                    <a:pt x="120364" y="21275"/>
                  </a:cubicBezTo>
                  <a:lnTo>
                    <a:pt x="120364" y="21144"/>
                  </a:lnTo>
                  <a:lnTo>
                    <a:pt x="120429" y="21079"/>
                  </a:lnTo>
                  <a:cubicBezTo>
                    <a:pt x="120625" y="20491"/>
                    <a:pt x="118208" y="17093"/>
                    <a:pt x="111019" y="14414"/>
                  </a:cubicBezTo>
                  <a:cubicBezTo>
                    <a:pt x="103962" y="11604"/>
                    <a:pt x="93704" y="9447"/>
                    <a:pt x="82203" y="8337"/>
                  </a:cubicBezTo>
                  <a:lnTo>
                    <a:pt x="81811" y="8337"/>
                  </a:lnTo>
                  <a:cubicBezTo>
                    <a:pt x="79524" y="8141"/>
                    <a:pt x="77825" y="6050"/>
                    <a:pt x="78021" y="3763"/>
                  </a:cubicBezTo>
                  <a:cubicBezTo>
                    <a:pt x="78282" y="1541"/>
                    <a:pt x="80308" y="-289"/>
                    <a:pt x="82595" y="38"/>
                  </a:cubicBezTo>
                  <a:cubicBezTo>
                    <a:pt x="95141" y="1149"/>
                    <a:pt x="106053" y="3436"/>
                    <a:pt x="114091" y="6638"/>
                  </a:cubicBezTo>
                  <a:cubicBezTo>
                    <a:pt x="121475" y="9709"/>
                    <a:pt x="128336" y="13564"/>
                    <a:pt x="128793" y="21209"/>
                  </a:cubicBezTo>
                  <a:cubicBezTo>
                    <a:pt x="127944" y="30684"/>
                    <a:pt x="118142" y="34605"/>
                    <a:pt x="108145" y="37741"/>
                  </a:cubicBezTo>
                  <a:cubicBezTo>
                    <a:pt x="96317" y="41205"/>
                    <a:pt x="80830" y="43165"/>
                    <a:pt x="64364" y="43165"/>
                  </a:cubicBezTo>
                  <a:close/>
                  <a:moveTo>
                    <a:pt x="40317" y="41662"/>
                  </a:moveTo>
                  <a:cubicBezTo>
                    <a:pt x="40187" y="41662"/>
                    <a:pt x="39990" y="41662"/>
                    <a:pt x="39860" y="41662"/>
                  </a:cubicBezTo>
                  <a:cubicBezTo>
                    <a:pt x="28621" y="40225"/>
                    <a:pt x="19472" y="37938"/>
                    <a:pt x="12612" y="34866"/>
                  </a:cubicBezTo>
                  <a:cubicBezTo>
                    <a:pt x="6534" y="32122"/>
                    <a:pt x="327" y="28332"/>
                    <a:pt x="0" y="21209"/>
                  </a:cubicBezTo>
                  <a:cubicBezTo>
                    <a:pt x="458" y="13564"/>
                    <a:pt x="7253" y="9709"/>
                    <a:pt x="14637" y="6638"/>
                  </a:cubicBezTo>
                  <a:cubicBezTo>
                    <a:pt x="22740" y="3436"/>
                    <a:pt x="33652" y="1149"/>
                    <a:pt x="46199" y="38"/>
                  </a:cubicBezTo>
                  <a:cubicBezTo>
                    <a:pt x="48616" y="-158"/>
                    <a:pt x="50511" y="1475"/>
                    <a:pt x="50772" y="3763"/>
                  </a:cubicBezTo>
                  <a:cubicBezTo>
                    <a:pt x="50838" y="4874"/>
                    <a:pt x="50511" y="5984"/>
                    <a:pt x="49792" y="6834"/>
                  </a:cubicBezTo>
                  <a:cubicBezTo>
                    <a:pt x="49073" y="7683"/>
                    <a:pt x="48093" y="8206"/>
                    <a:pt x="46983" y="8337"/>
                  </a:cubicBezTo>
                  <a:cubicBezTo>
                    <a:pt x="35286" y="9382"/>
                    <a:pt x="24896" y="11539"/>
                    <a:pt x="17709" y="14414"/>
                  </a:cubicBezTo>
                  <a:cubicBezTo>
                    <a:pt x="10586" y="17093"/>
                    <a:pt x="8103" y="20491"/>
                    <a:pt x="8299" y="21079"/>
                  </a:cubicBezTo>
                  <a:lnTo>
                    <a:pt x="8364" y="21209"/>
                  </a:lnTo>
                  <a:lnTo>
                    <a:pt x="8299" y="21340"/>
                  </a:lnTo>
                  <a:cubicBezTo>
                    <a:pt x="8168" y="21732"/>
                    <a:pt x="9867" y="24607"/>
                    <a:pt x="15944" y="27221"/>
                  </a:cubicBezTo>
                  <a:cubicBezTo>
                    <a:pt x="21955" y="29900"/>
                    <a:pt x="30778" y="32057"/>
                    <a:pt x="40905" y="33363"/>
                  </a:cubicBezTo>
                  <a:cubicBezTo>
                    <a:pt x="43128" y="33625"/>
                    <a:pt x="44761" y="35781"/>
                    <a:pt x="44500" y="38003"/>
                  </a:cubicBezTo>
                  <a:cubicBezTo>
                    <a:pt x="44238" y="40094"/>
                    <a:pt x="42474" y="41662"/>
                    <a:pt x="40317" y="4166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B879EA55-C674-4E7C-BEE6-3D3108557BDC}"/>
                </a:ext>
              </a:extLst>
            </p:cNvPr>
            <p:cNvSpPr/>
            <p:nvPr/>
          </p:nvSpPr>
          <p:spPr>
            <a:xfrm>
              <a:off x="10755937" y="3901193"/>
              <a:ext cx="326720" cy="98016"/>
            </a:xfrm>
            <a:custGeom>
              <a:avLst/>
              <a:gdLst>
                <a:gd name="connsiteX0" fmla="*/ 164536 w 326719"/>
                <a:gd name="connsiteY0" fmla="*/ 101309 h 98015"/>
                <a:gd name="connsiteX1" fmla="*/ 164536 w 326719"/>
                <a:gd name="connsiteY1" fmla="*/ 101309 h 98015"/>
                <a:gd name="connsiteX2" fmla="*/ 40644 w 326719"/>
                <a:gd name="connsiteY2" fmla="*/ 84254 h 98015"/>
                <a:gd name="connsiteX3" fmla="*/ 38095 w 326719"/>
                <a:gd name="connsiteY3" fmla="*/ 78961 h 98015"/>
                <a:gd name="connsiteX4" fmla="*/ 43454 w 326719"/>
                <a:gd name="connsiteY4" fmla="*/ 76348 h 98015"/>
                <a:gd name="connsiteX5" fmla="*/ 164275 w 326719"/>
                <a:gd name="connsiteY5" fmla="*/ 92945 h 98015"/>
                <a:gd name="connsiteX6" fmla="*/ 164797 w 326719"/>
                <a:gd name="connsiteY6" fmla="*/ 92945 h 98015"/>
                <a:gd name="connsiteX7" fmla="*/ 269217 w 326719"/>
                <a:gd name="connsiteY7" fmla="*/ 81314 h 98015"/>
                <a:gd name="connsiteX8" fmla="*/ 319270 w 326719"/>
                <a:gd name="connsiteY8" fmla="*/ 54980 h 98015"/>
                <a:gd name="connsiteX9" fmla="*/ 319270 w 326719"/>
                <a:gd name="connsiteY9" fmla="*/ 54980 h 98015"/>
                <a:gd name="connsiteX10" fmla="*/ 319467 w 326719"/>
                <a:gd name="connsiteY10" fmla="*/ 54457 h 98015"/>
                <a:gd name="connsiteX11" fmla="*/ 325086 w 326719"/>
                <a:gd name="connsiteY11" fmla="*/ 52497 h 98015"/>
                <a:gd name="connsiteX12" fmla="*/ 327046 w 326719"/>
                <a:gd name="connsiteY12" fmla="*/ 57986 h 98015"/>
                <a:gd name="connsiteX13" fmla="*/ 271308 w 326719"/>
                <a:gd name="connsiteY13" fmla="*/ 89351 h 98015"/>
                <a:gd name="connsiteX14" fmla="*/ 164536 w 326719"/>
                <a:gd name="connsiteY14" fmla="*/ 101309 h 98015"/>
                <a:gd name="connsiteX15" fmla="*/ 30385 w 326719"/>
                <a:gd name="connsiteY15" fmla="*/ 79876 h 98015"/>
                <a:gd name="connsiteX16" fmla="*/ 28686 w 326719"/>
                <a:gd name="connsiteY16" fmla="*/ 79549 h 98015"/>
                <a:gd name="connsiteX17" fmla="*/ 26464 w 326719"/>
                <a:gd name="connsiteY17" fmla="*/ 77197 h 98015"/>
                <a:gd name="connsiteX18" fmla="*/ 26595 w 326719"/>
                <a:gd name="connsiteY18" fmla="*/ 73995 h 98015"/>
                <a:gd name="connsiteX19" fmla="*/ 32084 w 326719"/>
                <a:gd name="connsiteY19" fmla="*/ 71904 h 98015"/>
                <a:gd name="connsiteX20" fmla="*/ 34306 w 326719"/>
                <a:gd name="connsiteY20" fmla="*/ 74256 h 98015"/>
                <a:gd name="connsiteX21" fmla="*/ 34175 w 326719"/>
                <a:gd name="connsiteY21" fmla="*/ 77393 h 98015"/>
                <a:gd name="connsiteX22" fmla="*/ 30385 w 326719"/>
                <a:gd name="connsiteY22" fmla="*/ 79876 h 98015"/>
                <a:gd name="connsiteX23" fmla="*/ 19276 w 326719"/>
                <a:gd name="connsiteY23" fmla="*/ 74060 h 98015"/>
                <a:gd name="connsiteX24" fmla="*/ 17055 w 326719"/>
                <a:gd name="connsiteY24" fmla="*/ 73407 h 98015"/>
                <a:gd name="connsiteX25" fmla="*/ 0 w 326719"/>
                <a:gd name="connsiteY25" fmla="*/ 49752 h 98015"/>
                <a:gd name="connsiteX26" fmla="*/ 25615 w 326719"/>
                <a:gd name="connsiteY26" fmla="*/ 21328 h 98015"/>
                <a:gd name="connsiteX27" fmla="*/ 87756 w 326719"/>
                <a:gd name="connsiteY27" fmla="*/ 3881 h 98015"/>
                <a:gd name="connsiteX28" fmla="*/ 92527 w 326719"/>
                <a:gd name="connsiteY28" fmla="*/ 7344 h 98015"/>
                <a:gd name="connsiteX29" fmla="*/ 89064 w 326719"/>
                <a:gd name="connsiteY29" fmla="*/ 12180 h 98015"/>
                <a:gd name="connsiteX30" fmla="*/ 29274 w 326719"/>
                <a:gd name="connsiteY30" fmla="*/ 28842 h 98015"/>
                <a:gd name="connsiteX31" fmla="*/ 8364 w 326719"/>
                <a:gd name="connsiteY31" fmla="*/ 49752 h 98015"/>
                <a:gd name="connsiteX32" fmla="*/ 21498 w 326719"/>
                <a:gd name="connsiteY32" fmla="*/ 66285 h 98015"/>
                <a:gd name="connsiteX33" fmla="*/ 22805 w 326719"/>
                <a:gd name="connsiteY33" fmla="*/ 72035 h 98015"/>
                <a:gd name="connsiteX34" fmla="*/ 19276 w 326719"/>
                <a:gd name="connsiteY34" fmla="*/ 74060 h 98015"/>
                <a:gd name="connsiteX35" fmla="*/ 323714 w 326719"/>
                <a:gd name="connsiteY35" fmla="*/ 48315 h 98015"/>
                <a:gd name="connsiteX36" fmla="*/ 319793 w 326719"/>
                <a:gd name="connsiteY36" fmla="*/ 45701 h 98015"/>
                <a:gd name="connsiteX37" fmla="*/ 209231 w 326719"/>
                <a:gd name="connsiteY37" fmla="*/ 8455 h 98015"/>
                <a:gd name="connsiteX38" fmla="*/ 209231 w 326719"/>
                <a:gd name="connsiteY38" fmla="*/ 8455 h 98015"/>
                <a:gd name="connsiteX39" fmla="*/ 208382 w 326719"/>
                <a:gd name="connsiteY39" fmla="*/ 8390 h 98015"/>
                <a:gd name="connsiteX40" fmla="*/ 204526 w 326719"/>
                <a:gd name="connsiteY40" fmla="*/ 3881 h 98015"/>
                <a:gd name="connsiteX41" fmla="*/ 209035 w 326719"/>
                <a:gd name="connsiteY41" fmla="*/ 26 h 98015"/>
                <a:gd name="connsiteX42" fmla="*/ 327569 w 326719"/>
                <a:gd name="connsiteY42" fmla="*/ 42565 h 98015"/>
                <a:gd name="connsiteX43" fmla="*/ 325217 w 326719"/>
                <a:gd name="connsiteY43" fmla="*/ 48053 h 98015"/>
                <a:gd name="connsiteX44" fmla="*/ 323714 w 326719"/>
                <a:gd name="connsiteY44" fmla="*/ 48315 h 98015"/>
                <a:gd name="connsiteX45" fmla="*/ 100825 w 326719"/>
                <a:gd name="connsiteY45" fmla="*/ 10415 h 98015"/>
                <a:gd name="connsiteX46" fmla="*/ 96644 w 326719"/>
                <a:gd name="connsiteY46" fmla="*/ 6756 h 98015"/>
                <a:gd name="connsiteX47" fmla="*/ 100303 w 326719"/>
                <a:gd name="connsiteY47" fmla="*/ 2117 h 98015"/>
                <a:gd name="connsiteX48" fmla="*/ 119906 w 326719"/>
                <a:gd name="connsiteY48" fmla="*/ 26 h 98015"/>
                <a:gd name="connsiteX49" fmla="*/ 124415 w 326719"/>
                <a:gd name="connsiteY49" fmla="*/ 3881 h 98015"/>
                <a:gd name="connsiteX50" fmla="*/ 120625 w 326719"/>
                <a:gd name="connsiteY50" fmla="*/ 8390 h 98015"/>
                <a:gd name="connsiteX51" fmla="*/ 101348 w 326719"/>
                <a:gd name="connsiteY51" fmla="*/ 10415 h 98015"/>
                <a:gd name="connsiteX52" fmla="*/ 100825 w 326719"/>
                <a:gd name="connsiteY52" fmla="*/ 10415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26719" h="98015">
                  <a:moveTo>
                    <a:pt x="164536" y="101309"/>
                  </a:moveTo>
                  <a:lnTo>
                    <a:pt x="164536" y="101309"/>
                  </a:lnTo>
                  <a:cubicBezTo>
                    <a:pt x="116835" y="101309"/>
                    <a:pt x="71682" y="95101"/>
                    <a:pt x="40644" y="84254"/>
                  </a:cubicBezTo>
                  <a:cubicBezTo>
                    <a:pt x="38488" y="83535"/>
                    <a:pt x="37311" y="81118"/>
                    <a:pt x="38095" y="78961"/>
                  </a:cubicBezTo>
                  <a:cubicBezTo>
                    <a:pt x="38814" y="76805"/>
                    <a:pt x="41232" y="75563"/>
                    <a:pt x="43454" y="76348"/>
                  </a:cubicBezTo>
                  <a:cubicBezTo>
                    <a:pt x="73512" y="86868"/>
                    <a:pt x="117554" y="92945"/>
                    <a:pt x="164275" y="92945"/>
                  </a:cubicBezTo>
                  <a:lnTo>
                    <a:pt x="164797" y="92945"/>
                  </a:lnTo>
                  <a:cubicBezTo>
                    <a:pt x="203219" y="92945"/>
                    <a:pt x="240270" y="88763"/>
                    <a:pt x="269217" y="81314"/>
                  </a:cubicBezTo>
                  <a:cubicBezTo>
                    <a:pt x="295223" y="74649"/>
                    <a:pt x="314762" y="64389"/>
                    <a:pt x="319270" y="54980"/>
                  </a:cubicBezTo>
                  <a:lnTo>
                    <a:pt x="319270" y="54980"/>
                  </a:lnTo>
                  <a:lnTo>
                    <a:pt x="319467" y="54457"/>
                  </a:lnTo>
                  <a:cubicBezTo>
                    <a:pt x="320447" y="52432"/>
                    <a:pt x="322995" y="51517"/>
                    <a:pt x="325086" y="52497"/>
                  </a:cubicBezTo>
                  <a:cubicBezTo>
                    <a:pt x="327111" y="53412"/>
                    <a:pt x="328026" y="55960"/>
                    <a:pt x="327046" y="57986"/>
                  </a:cubicBezTo>
                  <a:cubicBezTo>
                    <a:pt x="320773" y="70793"/>
                    <a:pt x="302542" y="81052"/>
                    <a:pt x="271308" y="89351"/>
                  </a:cubicBezTo>
                  <a:cubicBezTo>
                    <a:pt x="241773" y="97061"/>
                    <a:pt x="203807" y="101309"/>
                    <a:pt x="164536" y="101309"/>
                  </a:cubicBezTo>
                  <a:close/>
                  <a:moveTo>
                    <a:pt x="30385" y="79876"/>
                  </a:moveTo>
                  <a:cubicBezTo>
                    <a:pt x="29796" y="79876"/>
                    <a:pt x="29209" y="79745"/>
                    <a:pt x="28686" y="79549"/>
                  </a:cubicBezTo>
                  <a:cubicBezTo>
                    <a:pt x="27640" y="79026"/>
                    <a:pt x="26856" y="78242"/>
                    <a:pt x="26464" y="77197"/>
                  </a:cubicBezTo>
                  <a:cubicBezTo>
                    <a:pt x="26072" y="76151"/>
                    <a:pt x="26138" y="74975"/>
                    <a:pt x="26595" y="73995"/>
                  </a:cubicBezTo>
                  <a:cubicBezTo>
                    <a:pt x="27444" y="71969"/>
                    <a:pt x="29993" y="70924"/>
                    <a:pt x="32084" y="71904"/>
                  </a:cubicBezTo>
                  <a:cubicBezTo>
                    <a:pt x="33129" y="72361"/>
                    <a:pt x="33913" y="73211"/>
                    <a:pt x="34306" y="74256"/>
                  </a:cubicBezTo>
                  <a:cubicBezTo>
                    <a:pt x="34697" y="75302"/>
                    <a:pt x="34632" y="76413"/>
                    <a:pt x="34175" y="77393"/>
                  </a:cubicBezTo>
                  <a:cubicBezTo>
                    <a:pt x="33521" y="78896"/>
                    <a:pt x="32019" y="79876"/>
                    <a:pt x="30385" y="79876"/>
                  </a:cubicBezTo>
                  <a:close/>
                  <a:moveTo>
                    <a:pt x="19276" y="74060"/>
                  </a:moveTo>
                  <a:cubicBezTo>
                    <a:pt x="18492" y="74060"/>
                    <a:pt x="17708" y="73799"/>
                    <a:pt x="17055" y="73407"/>
                  </a:cubicBezTo>
                  <a:cubicBezTo>
                    <a:pt x="5816" y="66285"/>
                    <a:pt x="65" y="58313"/>
                    <a:pt x="0" y="49752"/>
                  </a:cubicBezTo>
                  <a:cubicBezTo>
                    <a:pt x="196" y="38971"/>
                    <a:pt x="8560" y="29692"/>
                    <a:pt x="25615" y="21328"/>
                  </a:cubicBezTo>
                  <a:cubicBezTo>
                    <a:pt x="40840" y="14009"/>
                    <a:pt x="62338" y="7932"/>
                    <a:pt x="87756" y="3881"/>
                  </a:cubicBezTo>
                  <a:cubicBezTo>
                    <a:pt x="89913" y="3554"/>
                    <a:pt x="92200" y="5122"/>
                    <a:pt x="92527" y="7344"/>
                  </a:cubicBezTo>
                  <a:cubicBezTo>
                    <a:pt x="92919" y="9631"/>
                    <a:pt x="91351" y="11788"/>
                    <a:pt x="89064" y="12180"/>
                  </a:cubicBezTo>
                  <a:cubicBezTo>
                    <a:pt x="64429" y="16100"/>
                    <a:pt x="43780" y="21851"/>
                    <a:pt x="29274" y="28842"/>
                  </a:cubicBezTo>
                  <a:cubicBezTo>
                    <a:pt x="15944" y="35311"/>
                    <a:pt x="8103" y="43087"/>
                    <a:pt x="8364" y="49752"/>
                  </a:cubicBezTo>
                  <a:cubicBezTo>
                    <a:pt x="8233" y="55045"/>
                    <a:pt x="12938" y="60926"/>
                    <a:pt x="21498" y="66285"/>
                  </a:cubicBezTo>
                  <a:cubicBezTo>
                    <a:pt x="23458" y="67526"/>
                    <a:pt x="24046" y="70140"/>
                    <a:pt x="22805" y="72035"/>
                  </a:cubicBezTo>
                  <a:cubicBezTo>
                    <a:pt x="22086" y="73276"/>
                    <a:pt x="20714" y="74060"/>
                    <a:pt x="19276" y="74060"/>
                  </a:cubicBezTo>
                  <a:close/>
                  <a:moveTo>
                    <a:pt x="323714" y="48315"/>
                  </a:moveTo>
                  <a:cubicBezTo>
                    <a:pt x="321950" y="48315"/>
                    <a:pt x="320447" y="47269"/>
                    <a:pt x="319793" y="45701"/>
                  </a:cubicBezTo>
                  <a:cubicBezTo>
                    <a:pt x="315023" y="31260"/>
                    <a:pt x="272353" y="13421"/>
                    <a:pt x="209231" y="8455"/>
                  </a:cubicBezTo>
                  <a:lnTo>
                    <a:pt x="209231" y="8455"/>
                  </a:lnTo>
                  <a:lnTo>
                    <a:pt x="208382" y="8390"/>
                  </a:lnTo>
                  <a:cubicBezTo>
                    <a:pt x="206095" y="8194"/>
                    <a:pt x="204331" y="6168"/>
                    <a:pt x="204526" y="3881"/>
                  </a:cubicBezTo>
                  <a:cubicBezTo>
                    <a:pt x="204722" y="1529"/>
                    <a:pt x="206748" y="-236"/>
                    <a:pt x="209035" y="26"/>
                  </a:cubicBezTo>
                  <a:cubicBezTo>
                    <a:pt x="276078" y="6168"/>
                    <a:pt x="318159" y="21262"/>
                    <a:pt x="327569" y="42565"/>
                  </a:cubicBezTo>
                  <a:cubicBezTo>
                    <a:pt x="328419" y="44721"/>
                    <a:pt x="327373" y="47204"/>
                    <a:pt x="325217" y="48053"/>
                  </a:cubicBezTo>
                  <a:cubicBezTo>
                    <a:pt x="324759" y="48250"/>
                    <a:pt x="324237" y="48315"/>
                    <a:pt x="323714" y="48315"/>
                  </a:cubicBezTo>
                  <a:close/>
                  <a:moveTo>
                    <a:pt x="100825" y="10415"/>
                  </a:moveTo>
                  <a:cubicBezTo>
                    <a:pt x="98735" y="10415"/>
                    <a:pt x="96905" y="8847"/>
                    <a:pt x="96644" y="6756"/>
                  </a:cubicBezTo>
                  <a:cubicBezTo>
                    <a:pt x="96382" y="4469"/>
                    <a:pt x="98016" y="2378"/>
                    <a:pt x="100303" y="2117"/>
                  </a:cubicBezTo>
                  <a:cubicBezTo>
                    <a:pt x="107230" y="1202"/>
                    <a:pt x="113633" y="549"/>
                    <a:pt x="119906" y="26"/>
                  </a:cubicBezTo>
                  <a:cubicBezTo>
                    <a:pt x="122258" y="-236"/>
                    <a:pt x="124219" y="1529"/>
                    <a:pt x="124415" y="3881"/>
                  </a:cubicBezTo>
                  <a:cubicBezTo>
                    <a:pt x="124611" y="6168"/>
                    <a:pt x="122912" y="8194"/>
                    <a:pt x="120625" y="8390"/>
                  </a:cubicBezTo>
                  <a:cubicBezTo>
                    <a:pt x="114352" y="8847"/>
                    <a:pt x="107883" y="9566"/>
                    <a:pt x="101348" y="10415"/>
                  </a:cubicBezTo>
                  <a:cubicBezTo>
                    <a:pt x="101152" y="10415"/>
                    <a:pt x="100956" y="10415"/>
                    <a:pt x="100825" y="104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04B03592-BCD2-40C8-A376-801CBAD9210D}"/>
                </a:ext>
              </a:extLst>
            </p:cNvPr>
            <p:cNvSpPr/>
            <p:nvPr/>
          </p:nvSpPr>
          <p:spPr>
            <a:xfrm>
              <a:off x="10732544" y="3692445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1 w 19603"/>
                <a:gd name="connsiteY1" fmla="*/ 8364 h 6534"/>
                <a:gd name="connsiteX2" fmla="*/ 0 w 19603"/>
                <a:gd name="connsiteY2" fmla="*/ 4182 h 6534"/>
                <a:gd name="connsiteX3" fmla="*/ 4181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1" y="8364"/>
                  </a:lnTo>
                  <a:cubicBezTo>
                    <a:pt x="1894" y="8364"/>
                    <a:pt x="0" y="6469"/>
                    <a:pt x="0" y="4182"/>
                  </a:cubicBezTo>
                  <a:cubicBezTo>
                    <a:pt x="0" y="1895"/>
                    <a:pt x="1894" y="0"/>
                    <a:pt x="4181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3AD700D0-3FDB-40C3-8C8C-85F2A3252D9C}"/>
                </a:ext>
              </a:extLst>
            </p:cNvPr>
            <p:cNvSpPr/>
            <p:nvPr/>
          </p:nvSpPr>
          <p:spPr>
            <a:xfrm>
              <a:off x="10739927" y="3685061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70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171"/>
                    <a:pt x="6470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0FD774D9-9429-4D7C-9D9A-696681A87C8E}"/>
                </a:ext>
              </a:extLst>
            </p:cNvPr>
            <p:cNvSpPr/>
            <p:nvPr/>
          </p:nvSpPr>
          <p:spPr>
            <a:xfrm>
              <a:off x="10775015" y="3627191"/>
              <a:ext cx="39206" cy="39206"/>
            </a:xfrm>
            <a:custGeom>
              <a:avLst/>
              <a:gdLst>
                <a:gd name="connsiteX0" fmla="*/ 20259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2 w 39206"/>
                <a:gd name="connsiteY8" fmla="*/ 40227 h 39206"/>
                <a:gd name="connsiteX9" fmla="*/ 20259 w 39206"/>
                <a:gd name="connsiteY9" fmla="*/ 40554 h 39206"/>
                <a:gd name="connsiteX10" fmla="*/ 20324 w 39206"/>
                <a:gd name="connsiteY10" fmla="*/ 8405 h 39206"/>
                <a:gd name="connsiteX11" fmla="*/ 18233 w 39206"/>
                <a:gd name="connsiteY11" fmla="*/ 8601 h 39206"/>
                <a:gd name="connsiteX12" fmla="*/ 10588 w 39206"/>
                <a:gd name="connsiteY12" fmla="*/ 13502 h 39206"/>
                <a:gd name="connsiteX13" fmla="*/ 8627 w 39206"/>
                <a:gd name="connsiteY13" fmla="*/ 22389 h 39206"/>
                <a:gd name="connsiteX14" fmla="*/ 13528 w 39206"/>
                <a:gd name="connsiteY14" fmla="*/ 30034 h 39206"/>
                <a:gd name="connsiteX15" fmla="*/ 22415 w 39206"/>
                <a:gd name="connsiteY15" fmla="*/ 31994 h 39206"/>
                <a:gd name="connsiteX16" fmla="*/ 30060 w 39206"/>
                <a:gd name="connsiteY16" fmla="*/ 27093 h 39206"/>
                <a:gd name="connsiteX17" fmla="*/ 32020 w 39206"/>
                <a:gd name="connsiteY17" fmla="*/ 18206 h 39206"/>
                <a:gd name="connsiteX18" fmla="*/ 32020 w 39206"/>
                <a:gd name="connsiteY18" fmla="*/ 18206 h 39206"/>
                <a:gd name="connsiteX19" fmla="*/ 27120 w 39206"/>
                <a:gd name="connsiteY19" fmla="*/ 10561 h 39206"/>
                <a:gd name="connsiteX20" fmla="*/ 20324 w 39206"/>
                <a:gd name="connsiteY20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206" h="39206">
                  <a:moveTo>
                    <a:pt x="20259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19"/>
                    <a:pt x="329" y="23826"/>
                  </a:cubicBezTo>
                  <a:cubicBezTo>
                    <a:pt x="-652" y="18533"/>
                    <a:pt x="590" y="13110"/>
                    <a:pt x="3661" y="8666"/>
                  </a:cubicBezTo>
                  <a:cubicBezTo>
                    <a:pt x="6732" y="4223"/>
                    <a:pt x="11372" y="1282"/>
                    <a:pt x="16730" y="302"/>
                  </a:cubicBezTo>
                  <a:cubicBezTo>
                    <a:pt x="22023" y="-613"/>
                    <a:pt x="27447" y="564"/>
                    <a:pt x="31890" y="3635"/>
                  </a:cubicBezTo>
                  <a:cubicBezTo>
                    <a:pt x="36333" y="6706"/>
                    <a:pt x="39273" y="11345"/>
                    <a:pt x="40254" y="16704"/>
                  </a:cubicBezTo>
                  <a:cubicBezTo>
                    <a:pt x="41169" y="21997"/>
                    <a:pt x="39993" y="27420"/>
                    <a:pt x="36921" y="31863"/>
                  </a:cubicBezTo>
                  <a:cubicBezTo>
                    <a:pt x="33850" y="36307"/>
                    <a:pt x="29146" y="39247"/>
                    <a:pt x="23852" y="40227"/>
                  </a:cubicBezTo>
                  <a:cubicBezTo>
                    <a:pt x="22611" y="40423"/>
                    <a:pt x="21435" y="40554"/>
                    <a:pt x="20259" y="40554"/>
                  </a:cubicBezTo>
                  <a:close/>
                  <a:moveTo>
                    <a:pt x="20324" y="8405"/>
                  </a:moveTo>
                  <a:cubicBezTo>
                    <a:pt x="19606" y="8405"/>
                    <a:pt x="18952" y="8470"/>
                    <a:pt x="18233" y="8601"/>
                  </a:cubicBezTo>
                  <a:cubicBezTo>
                    <a:pt x="15096" y="9124"/>
                    <a:pt x="12352" y="10888"/>
                    <a:pt x="10588" y="13502"/>
                  </a:cubicBezTo>
                  <a:cubicBezTo>
                    <a:pt x="8824" y="16115"/>
                    <a:pt x="8040" y="19252"/>
                    <a:pt x="8627" y="22389"/>
                  </a:cubicBezTo>
                  <a:cubicBezTo>
                    <a:pt x="9150" y="25525"/>
                    <a:pt x="10914" y="28270"/>
                    <a:pt x="13528" y="30034"/>
                  </a:cubicBezTo>
                  <a:cubicBezTo>
                    <a:pt x="16142" y="31798"/>
                    <a:pt x="19279" y="32517"/>
                    <a:pt x="22415" y="31994"/>
                  </a:cubicBezTo>
                  <a:cubicBezTo>
                    <a:pt x="25551" y="31471"/>
                    <a:pt x="28296" y="29707"/>
                    <a:pt x="30060" y="27093"/>
                  </a:cubicBezTo>
                  <a:cubicBezTo>
                    <a:pt x="31825" y="24479"/>
                    <a:pt x="32609" y="21343"/>
                    <a:pt x="32020" y="18206"/>
                  </a:cubicBezTo>
                  <a:lnTo>
                    <a:pt x="32020" y="18206"/>
                  </a:lnTo>
                  <a:cubicBezTo>
                    <a:pt x="31498" y="15070"/>
                    <a:pt x="29733" y="12326"/>
                    <a:pt x="27120" y="10561"/>
                  </a:cubicBezTo>
                  <a:cubicBezTo>
                    <a:pt x="25094" y="9124"/>
                    <a:pt x="22742" y="8405"/>
                    <a:pt x="20324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7E2B6148-704A-4036-BEA3-B236A23DA18C}"/>
                </a:ext>
              </a:extLst>
            </p:cNvPr>
            <p:cNvSpPr/>
            <p:nvPr/>
          </p:nvSpPr>
          <p:spPr>
            <a:xfrm>
              <a:off x="10876905" y="3614049"/>
              <a:ext cx="13069" cy="13069"/>
            </a:xfrm>
            <a:custGeom>
              <a:avLst/>
              <a:gdLst>
                <a:gd name="connsiteX0" fmla="*/ 14556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737"/>
                  </a:moveTo>
                  <a:cubicBezTo>
                    <a:pt x="13510" y="18737"/>
                    <a:pt x="12400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67" y="18737"/>
                    <a:pt x="1455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996396F4-7349-4575-BEF0-32BCB0C1C894}"/>
                </a:ext>
              </a:extLst>
            </p:cNvPr>
            <p:cNvSpPr/>
            <p:nvPr/>
          </p:nvSpPr>
          <p:spPr>
            <a:xfrm>
              <a:off x="10876905" y="3614049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9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76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5B2CB935-951B-4620-9CC1-C79B043666CF}"/>
                </a:ext>
              </a:extLst>
            </p:cNvPr>
            <p:cNvSpPr/>
            <p:nvPr/>
          </p:nvSpPr>
          <p:spPr>
            <a:xfrm>
              <a:off x="10753911" y="3738839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4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447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AA5A1EFA-CF81-4125-AB76-79232CF19AF1}"/>
                </a:ext>
              </a:extLst>
            </p:cNvPr>
            <p:cNvSpPr/>
            <p:nvPr/>
          </p:nvSpPr>
          <p:spPr>
            <a:xfrm>
              <a:off x="10952818" y="3612987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7" y="0"/>
                    <a:pt x="29993" y="1895"/>
                    <a:pt x="29993" y="4182"/>
                  </a:cubicBezTo>
                  <a:cubicBezTo>
                    <a:pt x="29993" y="6469"/>
                    <a:pt x="28163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E1EF7B71-8413-4E36-9F43-E6CF23388902}"/>
                </a:ext>
              </a:extLst>
            </p:cNvPr>
            <p:cNvSpPr/>
            <p:nvPr/>
          </p:nvSpPr>
          <p:spPr>
            <a:xfrm>
              <a:off x="10963666" y="3602140"/>
              <a:ext cx="6534" cy="26138"/>
            </a:xfrm>
            <a:custGeom>
              <a:avLst/>
              <a:gdLst>
                <a:gd name="connsiteX0" fmla="*/ 4181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1 w 6534"/>
                <a:gd name="connsiteY3" fmla="*/ 0 h 26137"/>
                <a:gd name="connsiteX4" fmla="*/ 8363 w 6534"/>
                <a:gd name="connsiteY4" fmla="*/ 4182 h 26137"/>
                <a:gd name="connsiteX5" fmla="*/ 8363 w 6534"/>
                <a:gd name="connsiteY5" fmla="*/ 25811 h 26137"/>
                <a:gd name="connsiteX6" fmla="*/ 4181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1" y="29993"/>
                  </a:moveTo>
                  <a:cubicBezTo>
                    <a:pt x="1894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1" y="0"/>
                  </a:cubicBezTo>
                  <a:cubicBezTo>
                    <a:pt x="6469" y="0"/>
                    <a:pt x="8363" y="1895"/>
                    <a:pt x="8363" y="4182"/>
                  </a:cubicBezTo>
                  <a:lnTo>
                    <a:pt x="8363" y="25811"/>
                  </a:lnTo>
                  <a:cubicBezTo>
                    <a:pt x="8363" y="28163"/>
                    <a:pt x="6469" y="29993"/>
                    <a:pt x="4181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A08B583B-2F28-472C-A551-A1C7E953AD7B}"/>
                </a:ext>
              </a:extLst>
            </p:cNvPr>
            <p:cNvSpPr/>
            <p:nvPr/>
          </p:nvSpPr>
          <p:spPr>
            <a:xfrm>
              <a:off x="11018644" y="3643919"/>
              <a:ext cx="39206" cy="39206"/>
            </a:xfrm>
            <a:custGeom>
              <a:avLst/>
              <a:gdLst>
                <a:gd name="connsiteX0" fmla="*/ 20232 w 39206"/>
                <a:gd name="connsiteY0" fmla="*/ 40554 h 39206"/>
                <a:gd name="connsiteX1" fmla="*/ 8666 w 39206"/>
                <a:gd name="connsiteY1" fmla="*/ 36895 h 39206"/>
                <a:gd name="connsiteX2" fmla="*/ 302 w 39206"/>
                <a:gd name="connsiteY2" fmla="*/ 23826 h 39206"/>
                <a:gd name="connsiteX3" fmla="*/ 3635 w 39206"/>
                <a:gd name="connsiteY3" fmla="*/ 8666 h 39206"/>
                <a:gd name="connsiteX4" fmla="*/ 16704 w 39206"/>
                <a:gd name="connsiteY4" fmla="*/ 302 h 39206"/>
                <a:gd name="connsiteX5" fmla="*/ 31863 w 39206"/>
                <a:gd name="connsiteY5" fmla="*/ 3635 h 39206"/>
                <a:gd name="connsiteX6" fmla="*/ 40227 w 39206"/>
                <a:gd name="connsiteY6" fmla="*/ 16704 h 39206"/>
                <a:gd name="connsiteX7" fmla="*/ 36895 w 39206"/>
                <a:gd name="connsiteY7" fmla="*/ 31863 h 39206"/>
                <a:gd name="connsiteX8" fmla="*/ 23826 w 39206"/>
                <a:gd name="connsiteY8" fmla="*/ 40227 h 39206"/>
                <a:gd name="connsiteX9" fmla="*/ 20232 w 39206"/>
                <a:gd name="connsiteY9" fmla="*/ 40554 h 39206"/>
                <a:gd name="connsiteX10" fmla="*/ 20297 w 39206"/>
                <a:gd name="connsiteY10" fmla="*/ 8405 h 39206"/>
                <a:gd name="connsiteX11" fmla="*/ 18206 w 39206"/>
                <a:gd name="connsiteY11" fmla="*/ 8601 h 39206"/>
                <a:gd name="connsiteX12" fmla="*/ 10561 w 39206"/>
                <a:gd name="connsiteY12" fmla="*/ 13502 h 39206"/>
                <a:gd name="connsiteX13" fmla="*/ 8601 w 39206"/>
                <a:gd name="connsiteY13" fmla="*/ 22389 h 39206"/>
                <a:gd name="connsiteX14" fmla="*/ 13502 w 39206"/>
                <a:gd name="connsiteY14" fmla="*/ 30034 h 39206"/>
                <a:gd name="connsiteX15" fmla="*/ 22389 w 39206"/>
                <a:gd name="connsiteY15" fmla="*/ 31994 h 39206"/>
                <a:gd name="connsiteX16" fmla="*/ 30033 w 39206"/>
                <a:gd name="connsiteY16" fmla="*/ 27093 h 39206"/>
                <a:gd name="connsiteX17" fmla="*/ 31994 w 39206"/>
                <a:gd name="connsiteY17" fmla="*/ 18206 h 39206"/>
                <a:gd name="connsiteX18" fmla="*/ 27093 w 39206"/>
                <a:gd name="connsiteY18" fmla="*/ 10561 h 39206"/>
                <a:gd name="connsiteX19" fmla="*/ 20297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32" y="40554"/>
                  </a:moveTo>
                  <a:cubicBezTo>
                    <a:pt x="16116" y="40554"/>
                    <a:pt x="12129" y="39313"/>
                    <a:pt x="8666" y="36895"/>
                  </a:cubicBezTo>
                  <a:cubicBezTo>
                    <a:pt x="4223" y="33824"/>
                    <a:pt x="1283" y="29184"/>
                    <a:pt x="302" y="23826"/>
                  </a:cubicBezTo>
                  <a:cubicBezTo>
                    <a:pt x="-613" y="18533"/>
                    <a:pt x="564" y="13110"/>
                    <a:pt x="3635" y="8666"/>
                  </a:cubicBezTo>
                  <a:cubicBezTo>
                    <a:pt x="6706" y="4223"/>
                    <a:pt x="11345" y="1282"/>
                    <a:pt x="16704" y="302"/>
                  </a:cubicBezTo>
                  <a:cubicBezTo>
                    <a:pt x="21996" y="-613"/>
                    <a:pt x="27420" y="564"/>
                    <a:pt x="31863" y="3635"/>
                  </a:cubicBezTo>
                  <a:cubicBezTo>
                    <a:pt x="36307" y="6706"/>
                    <a:pt x="39247" y="11411"/>
                    <a:pt x="40227" y="16704"/>
                  </a:cubicBezTo>
                  <a:cubicBezTo>
                    <a:pt x="41208" y="21997"/>
                    <a:pt x="39966" y="27420"/>
                    <a:pt x="36895" y="31863"/>
                  </a:cubicBezTo>
                  <a:cubicBezTo>
                    <a:pt x="33824" y="36307"/>
                    <a:pt x="29185" y="39247"/>
                    <a:pt x="23826" y="40227"/>
                  </a:cubicBezTo>
                  <a:cubicBezTo>
                    <a:pt x="22585" y="40423"/>
                    <a:pt x="21408" y="40554"/>
                    <a:pt x="20232" y="40554"/>
                  </a:cubicBezTo>
                  <a:close/>
                  <a:moveTo>
                    <a:pt x="20297" y="8405"/>
                  </a:moveTo>
                  <a:cubicBezTo>
                    <a:pt x="19578" y="8405"/>
                    <a:pt x="18925" y="8470"/>
                    <a:pt x="18206" y="8601"/>
                  </a:cubicBezTo>
                  <a:cubicBezTo>
                    <a:pt x="15070" y="9124"/>
                    <a:pt x="12325" y="10888"/>
                    <a:pt x="10561" y="13502"/>
                  </a:cubicBezTo>
                  <a:cubicBezTo>
                    <a:pt x="8796" y="16115"/>
                    <a:pt x="8078" y="19252"/>
                    <a:pt x="8601" y="22389"/>
                  </a:cubicBezTo>
                  <a:cubicBezTo>
                    <a:pt x="9124" y="25525"/>
                    <a:pt x="10888" y="28269"/>
                    <a:pt x="13502" y="30034"/>
                  </a:cubicBezTo>
                  <a:cubicBezTo>
                    <a:pt x="16116" y="31863"/>
                    <a:pt x="19252" y="32517"/>
                    <a:pt x="22389" y="31994"/>
                  </a:cubicBezTo>
                  <a:cubicBezTo>
                    <a:pt x="25525" y="31471"/>
                    <a:pt x="28270" y="29707"/>
                    <a:pt x="30033" y="27093"/>
                  </a:cubicBezTo>
                  <a:cubicBezTo>
                    <a:pt x="31798" y="24479"/>
                    <a:pt x="32582" y="21343"/>
                    <a:pt x="31994" y="18206"/>
                  </a:cubicBezTo>
                  <a:cubicBezTo>
                    <a:pt x="31471" y="15070"/>
                    <a:pt x="29707" y="12326"/>
                    <a:pt x="27093" y="10561"/>
                  </a:cubicBezTo>
                  <a:cubicBezTo>
                    <a:pt x="25068" y="9124"/>
                    <a:pt x="22715" y="8405"/>
                    <a:pt x="20297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4648CC75-EEC6-4988-90C6-2ED4D31F6388}"/>
                </a:ext>
              </a:extLst>
            </p:cNvPr>
            <p:cNvSpPr/>
            <p:nvPr/>
          </p:nvSpPr>
          <p:spPr>
            <a:xfrm>
              <a:off x="11094288" y="3649580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4" y="8364"/>
                    <a:pt x="0" y="6469"/>
                    <a:pt x="0" y="4182"/>
                  </a:cubicBezTo>
                  <a:cubicBezTo>
                    <a:pt x="0" y="1895"/>
                    <a:pt x="1894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6B0E12D0-C595-428B-924B-C05C42155740}"/>
                </a:ext>
              </a:extLst>
            </p:cNvPr>
            <p:cNvSpPr/>
            <p:nvPr/>
          </p:nvSpPr>
          <p:spPr>
            <a:xfrm>
              <a:off x="11101672" y="3642196"/>
              <a:ext cx="6534" cy="19603"/>
            </a:xfrm>
            <a:custGeom>
              <a:avLst/>
              <a:gdLst>
                <a:gd name="connsiteX0" fmla="*/ 4181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1 w 6534"/>
                <a:gd name="connsiteY3" fmla="*/ 0 h 19603"/>
                <a:gd name="connsiteX4" fmla="*/ 8363 w 6534"/>
                <a:gd name="connsiteY4" fmla="*/ 4182 h 19603"/>
                <a:gd name="connsiteX5" fmla="*/ 8363 w 6534"/>
                <a:gd name="connsiteY5" fmla="*/ 18884 h 19603"/>
                <a:gd name="connsiteX6" fmla="*/ 4181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1" y="23066"/>
                  </a:moveTo>
                  <a:cubicBezTo>
                    <a:pt x="1894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1" y="0"/>
                  </a:cubicBezTo>
                  <a:cubicBezTo>
                    <a:pt x="6469" y="0"/>
                    <a:pt x="8363" y="1895"/>
                    <a:pt x="8363" y="4182"/>
                  </a:cubicBezTo>
                  <a:lnTo>
                    <a:pt x="8363" y="18884"/>
                  </a:lnTo>
                  <a:cubicBezTo>
                    <a:pt x="8363" y="21237"/>
                    <a:pt x="6469" y="23066"/>
                    <a:pt x="4181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3F183EA-6392-48D6-AF44-655893CFAA90}"/>
                </a:ext>
              </a:extLst>
            </p:cNvPr>
            <p:cNvSpPr/>
            <p:nvPr/>
          </p:nvSpPr>
          <p:spPr>
            <a:xfrm>
              <a:off x="11059868" y="3722781"/>
              <a:ext cx="13069" cy="13069"/>
            </a:xfrm>
            <a:custGeom>
              <a:avLst/>
              <a:gdLst>
                <a:gd name="connsiteX0" fmla="*/ 14556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737"/>
                  </a:moveTo>
                  <a:cubicBezTo>
                    <a:pt x="13510" y="18737"/>
                    <a:pt x="12400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67" y="18737"/>
                    <a:pt x="1455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1AFC3409-959C-4190-ADAA-119C38FCDAEF}"/>
                </a:ext>
              </a:extLst>
            </p:cNvPr>
            <p:cNvSpPr/>
            <p:nvPr/>
          </p:nvSpPr>
          <p:spPr>
            <a:xfrm>
              <a:off x="11059868" y="3722781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9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76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CC9B9770-7AB1-4332-A54E-8755424A532C}"/>
                </a:ext>
              </a:extLst>
            </p:cNvPr>
            <p:cNvSpPr/>
            <p:nvPr/>
          </p:nvSpPr>
          <p:spPr>
            <a:xfrm>
              <a:off x="11053971" y="3774386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447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C1FC10A6-C70D-4DFA-A7F6-1B3CCD66FEE9}"/>
                </a:ext>
              </a:extLst>
            </p:cNvPr>
            <p:cNvSpPr/>
            <p:nvPr/>
          </p:nvSpPr>
          <p:spPr>
            <a:xfrm>
              <a:off x="10863296" y="3712114"/>
              <a:ext cx="111085" cy="111085"/>
            </a:xfrm>
            <a:custGeom>
              <a:avLst/>
              <a:gdLst>
                <a:gd name="connsiteX0" fmla="*/ 56458 w 111084"/>
                <a:gd name="connsiteY0" fmla="*/ 112130 h 111084"/>
                <a:gd name="connsiteX1" fmla="*/ 54432 w 111084"/>
                <a:gd name="connsiteY1" fmla="*/ 111608 h 111084"/>
                <a:gd name="connsiteX2" fmla="*/ 524 w 111084"/>
                <a:gd name="connsiteY2" fmla="*/ 3725 h 111084"/>
                <a:gd name="connsiteX3" fmla="*/ 4967 w 111084"/>
                <a:gd name="connsiteY3" fmla="*/ 131 h 111084"/>
                <a:gd name="connsiteX4" fmla="*/ 8822 w 111084"/>
                <a:gd name="connsiteY4" fmla="*/ 3594 h 111084"/>
                <a:gd name="connsiteX5" fmla="*/ 30582 w 111084"/>
                <a:gd name="connsiteY5" fmla="*/ 7711 h 111084"/>
                <a:gd name="connsiteX6" fmla="*/ 52341 w 111084"/>
                <a:gd name="connsiteY6" fmla="*/ 3594 h 111084"/>
                <a:gd name="connsiteX7" fmla="*/ 56458 w 111084"/>
                <a:gd name="connsiteY7" fmla="*/ 65 h 111084"/>
                <a:gd name="connsiteX8" fmla="*/ 60836 w 111084"/>
                <a:gd name="connsiteY8" fmla="*/ 3529 h 111084"/>
                <a:gd name="connsiteX9" fmla="*/ 82661 w 111084"/>
                <a:gd name="connsiteY9" fmla="*/ 7645 h 111084"/>
                <a:gd name="connsiteX10" fmla="*/ 104159 w 111084"/>
                <a:gd name="connsiteY10" fmla="*/ 3790 h 111084"/>
                <a:gd name="connsiteX11" fmla="*/ 107753 w 111084"/>
                <a:gd name="connsiteY11" fmla="*/ 65 h 111084"/>
                <a:gd name="connsiteX12" fmla="*/ 108407 w 111084"/>
                <a:gd name="connsiteY12" fmla="*/ 0 h 111084"/>
                <a:gd name="connsiteX13" fmla="*/ 112719 w 111084"/>
                <a:gd name="connsiteY13" fmla="*/ 4182 h 111084"/>
                <a:gd name="connsiteX14" fmla="*/ 112589 w 111084"/>
                <a:gd name="connsiteY14" fmla="*/ 5424 h 111084"/>
                <a:gd name="connsiteX15" fmla="*/ 58484 w 111084"/>
                <a:gd name="connsiteY15" fmla="*/ 111477 h 111084"/>
                <a:gd name="connsiteX16" fmla="*/ 56458 w 111084"/>
                <a:gd name="connsiteY16" fmla="*/ 112130 h 111084"/>
                <a:gd name="connsiteX17" fmla="*/ 8234 w 111084"/>
                <a:gd name="connsiteY17" fmla="*/ 12742 h 111084"/>
                <a:gd name="connsiteX18" fmla="*/ 56458 w 111084"/>
                <a:gd name="connsiteY18" fmla="*/ 103178 h 111084"/>
                <a:gd name="connsiteX19" fmla="*/ 104682 w 111084"/>
                <a:gd name="connsiteY19" fmla="*/ 12873 h 111084"/>
                <a:gd name="connsiteX20" fmla="*/ 82661 w 111084"/>
                <a:gd name="connsiteY20" fmla="*/ 16140 h 111084"/>
                <a:gd name="connsiteX21" fmla="*/ 56588 w 111084"/>
                <a:gd name="connsiteY21" fmla="*/ 10847 h 111084"/>
                <a:gd name="connsiteX22" fmla="*/ 30516 w 111084"/>
                <a:gd name="connsiteY22" fmla="*/ 16140 h 111084"/>
                <a:gd name="connsiteX23" fmla="*/ 8234 w 111084"/>
                <a:gd name="connsiteY23" fmla="*/ 12742 h 111084"/>
                <a:gd name="connsiteX24" fmla="*/ 60901 w 111084"/>
                <a:gd name="connsiteY24" fmla="*/ 4313 h 111084"/>
                <a:gd name="connsiteX25" fmla="*/ 60901 w 111084"/>
                <a:gd name="connsiteY25" fmla="*/ 4313 h 111084"/>
                <a:gd name="connsiteX26" fmla="*/ 60901 w 111084"/>
                <a:gd name="connsiteY26" fmla="*/ 4313 h 111084"/>
                <a:gd name="connsiteX27" fmla="*/ 52276 w 111084"/>
                <a:gd name="connsiteY27" fmla="*/ 4313 h 111084"/>
                <a:gd name="connsiteX28" fmla="*/ 52276 w 111084"/>
                <a:gd name="connsiteY28" fmla="*/ 4313 h 111084"/>
                <a:gd name="connsiteX29" fmla="*/ 52276 w 111084"/>
                <a:gd name="connsiteY29" fmla="*/ 4313 h 111084"/>
                <a:gd name="connsiteX30" fmla="*/ 8757 w 111084"/>
                <a:gd name="connsiteY30" fmla="*/ 4313 h 111084"/>
                <a:gd name="connsiteX31" fmla="*/ 8757 w 111084"/>
                <a:gd name="connsiteY31" fmla="*/ 4313 h 111084"/>
                <a:gd name="connsiteX32" fmla="*/ 8757 w 111084"/>
                <a:gd name="connsiteY32" fmla="*/ 4313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1084" h="111084">
                  <a:moveTo>
                    <a:pt x="56458" y="112130"/>
                  </a:moveTo>
                  <a:cubicBezTo>
                    <a:pt x="55739" y="112130"/>
                    <a:pt x="55086" y="111934"/>
                    <a:pt x="54432" y="111608"/>
                  </a:cubicBezTo>
                  <a:cubicBezTo>
                    <a:pt x="-8690" y="76322"/>
                    <a:pt x="393" y="4444"/>
                    <a:pt x="524" y="3725"/>
                  </a:cubicBezTo>
                  <a:cubicBezTo>
                    <a:pt x="850" y="1568"/>
                    <a:pt x="2876" y="0"/>
                    <a:pt x="4967" y="131"/>
                  </a:cubicBezTo>
                  <a:cubicBezTo>
                    <a:pt x="6927" y="261"/>
                    <a:pt x="8495" y="1764"/>
                    <a:pt x="8822" y="3594"/>
                  </a:cubicBezTo>
                  <a:cubicBezTo>
                    <a:pt x="10456" y="5097"/>
                    <a:pt x="18166" y="7711"/>
                    <a:pt x="30582" y="7711"/>
                  </a:cubicBezTo>
                  <a:cubicBezTo>
                    <a:pt x="42997" y="7711"/>
                    <a:pt x="50707" y="5097"/>
                    <a:pt x="52341" y="3594"/>
                  </a:cubicBezTo>
                  <a:cubicBezTo>
                    <a:pt x="52668" y="1634"/>
                    <a:pt x="54367" y="65"/>
                    <a:pt x="56458" y="65"/>
                  </a:cubicBezTo>
                  <a:cubicBezTo>
                    <a:pt x="58549" y="65"/>
                    <a:pt x="60444" y="1568"/>
                    <a:pt x="60836" y="3529"/>
                  </a:cubicBezTo>
                  <a:cubicBezTo>
                    <a:pt x="62470" y="5032"/>
                    <a:pt x="70181" y="7645"/>
                    <a:pt x="82661" y="7645"/>
                  </a:cubicBezTo>
                  <a:cubicBezTo>
                    <a:pt x="94488" y="7645"/>
                    <a:pt x="102003" y="5293"/>
                    <a:pt x="104159" y="3790"/>
                  </a:cubicBezTo>
                  <a:cubicBezTo>
                    <a:pt x="104355" y="1895"/>
                    <a:pt x="105793" y="392"/>
                    <a:pt x="107753" y="65"/>
                  </a:cubicBezTo>
                  <a:cubicBezTo>
                    <a:pt x="107949" y="65"/>
                    <a:pt x="108210" y="65"/>
                    <a:pt x="108407" y="0"/>
                  </a:cubicBezTo>
                  <a:cubicBezTo>
                    <a:pt x="110693" y="131"/>
                    <a:pt x="112719" y="1830"/>
                    <a:pt x="112719" y="4182"/>
                  </a:cubicBezTo>
                  <a:cubicBezTo>
                    <a:pt x="112719" y="4640"/>
                    <a:pt x="112654" y="5032"/>
                    <a:pt x="112589" y="5424"/>
                  </a:cubicBezTo>
                  <a:cubicBezTo>
                    <a:pt x="113568" y="16924"/>
                    <a:pt x="115921" y="79328"/>
                    <a:pt x="58484" y="111477"/>
                  </a:cubicBezTo>
                  <a:cubicBezTo>
                    <a:pt x="57830" y="112000"/>
                    <a:pt x="57112" y="112130"/>
                    <a:pt x="56458" y="112130"/>
                  </a:cubicBezTo>
                  <a:close/>
                  <a:moveTo>
                    <a:pt x="8234" y="12742"/>
                  </a:moveTo>
                  <a:cubicBezTo>
                    <a:pt x="7777" y="31038"/>
                    <a:pt x="11566" y="76779"/>
                    <a:pt x="56458" y="103178"/>
                  </a:cubicBezTo>
                  <a:cubicBezTo>
                    <a:pt x="101219" y="76845"/>
                    <a:pt x="105074" y="31234"/>
                    <a:pt x="104682" y="12873"/>
                  </a:cubicBezTo>
                  <a:cubicBezTo>
                    <a:pt x="98736" y="15160"/>
                    <a:pt x="90306" y="16140"/>
                    <a:pt x="82661" y="16140"/>
                  </a:cubicBezTo>
                  <a:cubicBezTo>
                    <a:pt x="73055" y="16140"/>
                    <a:pt x="62273" y="14637"/>
                    <a:pt x="56588" y="10847"/>
                  </a:cubicBezTo>
                  <a:cubicBezTo>
                    <a:pt x="50904" y="14637"/>
                    <a:pt x="40187" y="16140"/>
                    <a:pt x="30516" y="16140"/>
                  </a:cubicBezTo>
                  <a:cubicBezTo>
                    <a:pt x="22741" y="16075"/>
                    <a:pt x="14180" y="15160"/>
                    <a:pt x="8234" y="12742"/>
                  </a:cubicBezTo>
                  <a:close/>
                  <a:moveTo>
                    <a:pt x="60901" y="4313"/>
                  </a:moveTo>
                  <a:lnTo>
                    <a:pt x="60901" y="4313"/>
                  </a:lnTo>
                  <a:lnTo>
                    <a:pt x="60901" y="4313"/>
                  </a:lnTo>
                  <a:close/>
                  <a:moveTo>
                    <a:pt x="52276" y="4313"/>
                  </a:moveTo>
                  <a:lnTo>
                    <a:pt x="52276" y="4313"/>
                  </a:lnTo>
                  <a:lnTo>
                    <a:pt x="52276" y="4313"/>
                  </a:lnTo>
                  <a:close/>
                  <a:moveTo>
                    <a:pt x="8757" y="4313"/>
                  </a:moveTo>
                  <a:lnTo>
                    <a:pt x="8757" y="4313"/>
                  </a:lnTo>
                  <a:lnTo>
                    <a:pt x="8757" y="4313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D282E519-0739-4A05-9750-EB15DD8191A6}"/>
                </a:ext>
              </a:extLst>
            </p:cNvPr>
            <p:cNvSpPr/>
            <p:nvPr/>
          </p:nvSpPr>
          <p:spPr>
            <a:xfrm>
              <a:off x="10915573" y="3754521"/>
              <a:ext cx="39206" cy="52275"/>
            </a:xfrm>
            <a:custGeom>
              <a:avLst/>
              <a:gdLst>
                <a:gd name="connsiteX0" fmla="*/ 4181 w 39206"/>
                <a:gd name="connsiteY0" fmla="*/ 54498 h 52275"/>
                <a:gd name="connsiteX1" fmla="*/ 522 w 39206"/>
                <a:gd name="connsiteY1" fmla="*/ 52342 h 52275"/>
                <a:gd name="connsiteX2" fmla="*/ 2155 w 39206"/>
                <a:gd name="connsiteY2" fmla="*/ 46657 h 52275"/>
                <a:gd name="connsiteX3" fmla="*/ 34762 w 39206"/>
                <a:gd name="connsiteY3" fmla="*/ 3203 h 52275"/>
                <a:gd name="connsiteX4" fmla="*/ 39793 w 39206"/>
                <a:gd name="connsiteY4" fmla="*/ 132 h 52275"/>
                <a:gd name="connsiteX5" fmla="*/ 42864 w 39206"/>
                <a:gd name="connsiteY5" fmla="*/ 5164 h 52275"/>
                <a:gd name="connsiteX6" fmla="*/ 6207 w 39206"/>
                <a:gd name="connsiteY6" fmla="*/ 53975 h 52275"/>
                <a:gd name="connsiteX7" fmla="*/ 4181 w 39206"/>
                <a:gd name="connsiteY7" fmla="*/ 54498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06" h="52275">
                  <a:moveTo>
                    <a:pt x="4181" y="54498"/>
                  </a:moveTo>
                  <a:cubicBezTo>
                    <a:pt x="2743" y="54498"/>
                    <a:pt x="1306" y="53714"/>
                    <a:pt x="522" y="52342"/>
                  </a:cubicBezTo>
                  <a:cubicBezTo>
                    <a:pt x="-589" y="50316"/>
                    <a:pt x="129" y="47768"/>
                    <a:pt x="2155" y="46657"/>
                  </a:cubicBezTo>
                  <a:cubicBezTo>
                    <a:pt x="19210" y="37117"/>
                    <a:pt x="30187" y="22545"/>
                    <a:pt x="34762" y="3203"/>
                  </a:cubicBezTo>
                  <a:cubicBezTo>
                    <a:pt x="35284" y="982"/>
                    <a:pt x="37571" y="-456"/>
                    <a:pt x="39793" y="132"/>
                  </a:cubicBezTo>
                  <a:cubicBezTo>
                    <a:pt x="42015" y="655"/>
                    <a:pt x="43452" y="2942"/>
                    <a:pt x="42864" y="5164"/>
                  </a:cubicBezTo>
                  <a:cubicBezTo>
                    <a:pt x="39336" y="20062"/>
                    <a:pt x="30057" y="40580"/>
                    <a:pt x="6207" y="53975"/>
                  </a:cubicBezTo>
                  <a:cubicBezTo>
                    <a:pt x="5553" y="54302"/>
                    <a:pt x="4835" y="54498"/>
                    <a:pt x="4181" y="544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5" name="Group 1774">
            <a:extLst>
              <a:ext uri="{FF2B5EF4-FFF2-40B4-BE49-F238E27FC236}">
                <a16:creationId xmlns:a16="http://schemas.microsoft.com/office/drawing/2014/main" id="{EDCB4895-8D9A-4661-8FB9-BD96613BE562}"/>
              </a:ext>
            </a:extLst>
          </p:cNvPr>
          <p:cNvGrpSpPr/>
          <p:nvPr/>
        </p:nvGrpSpPr>
        <p:grpSpPr>
          <a:xfrm>
            <a:off x="1100388" y="4638136"/>
            <a:ext cx="461430" cy="480455"/>
            <a:chOff x="1083991" y="4671036"/>
            <a:chExt cx="381347" cy="397070"/>
          </a:xfrm>
          <a:solidFill>
            <a:srgbClr val="FFFFFF"/>
          </a:solidFill>
        </p:grpSpPr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9BAB606C-4383-49C7-9362-209AD562B975}"/>
                </a:ext>
              </a:extLst>
            </p:cNvPr>
            <p:cNvSpPr/>
            <p:nvPr/>
          </p:nvSpPr>
          <p:spPr>
            <a:xfrm>
              <a:off x="1163645" y="4719325"/>
              <a:ext cx="215635" cy="117619"/>
            </a:xfrm>
            <a:custGeom>
              <a:avLst/>
              <a:gdLst>
                <a:gd name="connsiteX0" fmla="*/ 211780 w 215634"/>
                <a:gd name="connsiteY0" fmla="*/ 122063 h 117619"/>
                <a:gd name="connsiteX1" fmla="*/ 211388 w 215634"/>
                <a:gd name="connsiteY1" fmla="*/ 122063 h 117619"/>
                <a:gd name="connsiteX2" fmla="*/ 207598 w 215634"/>
                <a:gd name="connsiteY2" fmla="*/ 117488 h 117619"/>
                <a:gd name="connsiteX3" fmla="*/ 207794 w 215634"/>
                <a:gd name="connsiteY3" fmla="*/ 114809 h 117619"/>
                <a:gd name="connsiteX4" fmla="*/ 207794 w 215634"/>
                <a:gd name="connsiteY4" fmla="*/ 114613 h 117619"/>
                <a:gd name="connsiteX5" fmla="*/ 208055 w 215634"/>
                <a:gd name="connsiteY5" fmla="*/ 108209 h 117619"/>
                <a:gd name="connsiteX6" fmla="*/ 152317 w 215634"/>
                <a:gd name="connsiteY6" fmla="*/ 18623 h 117619"/>
                <a:gd name="connsiteX7" fmla="*/ 150226 w 215634"/>
                <a:gd name="connsiteY7" fmla="*/ 16205 h 117619"/>
                <a:gd name="connsiteX8" fmla="*/ 150422 w 215634"/>
                <a:gd name="connsiteY8" fmla="*/ 13069 h 117619"/>
                <a:gd name="connsiteX9" fmla="*/ 156041 w 215634"/>
                <a:gd name="connsiteY9" fmla="*/ 11174 h 117619"/>
                <a:gd name="connsiteX10" fmla="*/ 199626 w 215634"/>
                <a:gd name="connsiteY10" fmla="*/ 50315 h 117619"/>
                <a:gd name="connsiteX11" fmla="*/ 216419 w 215634"/>
                <a:gd name="connsiteY11" fmla="*/ 108209 h 117619"/>
                <a:gd name="connsiteX12" fmla="*/ 216158 w 215634"/>
                <a:gd name="connsiteY12" fmla="*/ 115071 h 117619"/>
                <a:gd name="connsiteX13" fmla="*/ 215962 w 215634"/>
                <a:gd name="connsiteY13" fmla="*/ 117684 h 117619"/>
                <a:gd name="connsiteX14" fmla="*/ 215962 w 215634"/>
                <a:gd name="connsiteY14" fmla="*/ 118273 h 117619"/>
                <a:gd name="connsiteX15" fmla="*/ 211780 w 215634"/>
                <a:gd name="connsiteY15" fmla="*/ 122063 h 117619"/>
                <a:gd name="connsiteX16" fmla="*/ 4639 w 215634"/>
                <a:gd name="connsiteY16" fmla="*/ 122063 h 117619"/>
                <a:gd name="connsiteX17" fmla="*/ 457 w 215634"/>
                <a:gd name="connsiteY17" fmla="*/ 118207 h 117619"/>
                <a:gd name="connsiteX18" fmla="*/ 196 w 215634"/>
                <a:gd name="connsiteY18" fmla="*/ 115071 h 117619"/>
                <a:gd name="connsiteX19" fmla="*/ 196 w 215634"/>
                <a:gd name="connsiteY19" fmla="*/ 114809 h 117619"/>
                <a:gd name="connsiteX20" fmla="*/ 0 w 215634"/>
                <a:gd name="connsiteY20" fmla="*/ 108209 h 117619"/>
                <a:gd name="connsiteX21" fmla="*/ 108210 w 215634"/>
                <a:gd name="connsiteY21" fmla="*/ 0 h 117619"/>
                <a:gd name="connsiteX22" fmla="*/ 144018 w 215634"/>
                <a:gd name="connsiteY22" fmla="*/ 6077 h 117619"/>
                <a:gd name="connsiteX23" fmla="*/ 146370 w 215634"/>
                <a:gd name="connsiteY23" fmla="*/ 8233 h 117619"/>
                <a:gd name="connsiteX24" fmla="*/ 146566 w 215634"/>
                <a:gd name="connsiteY24" fmla="*/ 11435 h 117619"/>
                <a:gd name="connsiteX25" fmla="*/ 141274 w 215634"/>
                <a:gd name="connsiteY25" fmla="*/ 13983 h 117619"/>
                <a:gd name="connsiteX26" fmla="*/ 108210 w 215634"/>
                <a:gd name="connsiteY26" fmla="*/ 8364 h 117619"/>
                <a:gd name="connsiteX27" fmla="*/ 8364 w 215634"/>
                <a:gd name="connsiteY27" fmla="*/ 108209 h 117619"/>
                <a:gd name="connsiteX28" fmla="*/ 8560 w 215634"/>
                <a:gd name="connsiteY28" fmla="*/ 114613 h 117619"/>
                <a:gd name="connsiteX29" fmla="*/ 8560 w 215634"/>
                <a:gd name="connsiteY29" fmla="*/ 114809 h 117619"/>
                <a:gd name="connsiteX30" fmla="*/ 8756 w 215634"/>
                <a:gd name="connsiteY30" fmla="*/ 117096 h 117619"/>
                <a:gd name="connsiteX31" fmla="*/ 8756 w 215634"/>
                <a:gd name="connsiteY31" fmla="*/ 117488 h 117619"/>
                <a:gd name="connsiteX32" fmla="*/ 4966 w 215634"/>
                <a:gd name="connsiteY32" fmla="*/ 122063 h 117619"/>
                <a:gd name="connsiteX33" fmla="*/ 4639 w 215634"/>
                <a:gd name="connsiteY33" fmla="*/ 12206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634" h="117619">
                  <a:moveTo>
                    <a:pt x="211780" y="122063"/>
                  </a:moveTo>
                  <a:cubicBezTo>
                    <a:pt x="211649" y="122063"/>
                    <a:pt x="211518" y="122063"/>
                    <a:pt x="211388" y="122063"/>
                  </a:cubicBezTo>
                  <a:cubicBezTo>
                    <a:pt x="209101" y="121801"/>
                    <a:pt x="207402" y="119775"/>
                    <a:pt x="207598" y="117488"/>
                  </a:cubicBezTo>
                  <a:cubicBezTo>
                    <a:pt x="207728" y="116443"/>
                    <a:pt x="207794" y="115593"/>
                    <a:pt x="207794" y="114809"/>
                  </a:cubicBezTo>
                  <a:lnTo>
                    <a:pt x="207794" y="114613"/>
                  </a:lnTo>
                  <a:cubicBezTo>
                    <a:pt x="207924" y="112783"/>
                    <a:pt x="208055" y="110758"/>
                    <a:pt x="208055" y="108209"/>
                  </a:cubicBezTo>
                  <a:cubicBezTo>
                    <a:pt x="208055" y="69983"/>
                    <a:pt x="186688" y="35612"/>
                    <a:pt x="152317" y="18623"/>
                  </a:cubicBezTo>
                  <a:cubicBezTo>
                    <a:pt x="151337" y="18166"/>
                    <a:pt x="150552" y="17251"/>
                    <a:pt x="150226" y="16205"/>
                  </a:cubicBezTo>
                  <a:cubicBezTo>
                    <a:pt x="149834" y="15160"/>
                    <a:pt x="149964" y="14049"/>
                    <a:pt x="150422" y="13069"/>
                  </a:cubicBezTo>
                  <a:cubicBezTo>
                    <a:pt x="151402" y="11043"/>
                    <a:pt x="154016" y="10128"/>
                    <a:pt x="156041" y="11174"/>
                  </a:cubicBezTo>
                  <a:cubicBezTo>
                    <a:pt x="173880" y="19930"/>
                    <a:pt x="188909" y="33521"/>
                    <a:pt x="199626" y="50315"/>
                  </a:cubicBezTo>
                  <a:cubicBezTo>
                    <a:pt x="210603" y="67631"/>
                    <a:pt x="216419" y="87626"/>
                    <a:pt x="216419" y="108209"/>
                  </a:cubicBezTo>
                  <a:cubicBezTo>
                    <a:pt x="216419" y="110692"/>
                    <a:pt x="216288" y="112914"/>
                    <a:pt x="216158" y="115071"/>
                  </a:cubicBezTo>
                  <a:cubicBezTo>
                    <a:pt x="216092" y="115985"/>
                    <a:pt x="216027" y="116835"/>
                    <a:pt x="215962" y="117684"/>
                  </a:cubicBezTo>
                  <a:lnTo>
                    <a:pt x="215962" y="118273"/>
                  </a:lnTo>
                  <a:cubicBezTo>
                    <a:pt x="215700" y="120429"/>
                    <a:pt x="213936" y="122063"/>
                    <a:pt x="211780" y="122063"/>
                  </a:cubicBezTo>
                  <a:close/>
                  <a:moveTo>
                    <a:pt x="4639" y="122063"/>
                  </a:moveTo>
                  <a:cubicBezTo>
                    <a:pt x="2483" y="122063"/>
                    <a:pt x="653" y="120364"/>
                    <a:pt x="457" y="118207"/>
                  </a:cubicBezTo>
                  <a:cubicBezTo>
                    <a:pt x="327" y="117096"/>
                    <a:pt x="261" y="116116"/>
                    <a:pt x="196" y="115071"/>
                  </a:cubicBezTo>
                  <a:lnTo>
                    <a:pt x="196" y="114809"/>
                  </a:lnTo>
                  <a:cubicBezTo>
                    <a:pt x="65" y="112849"/>
                    <a:pt x="0" y="110758"/>
                    <a:pt x="0" y="108209"/>
                  </a:cubicBezTo>
                  <a:cubicBezTo>
                    <a:pt x="0" y="48550"/>
                    <a:pt x="48551" y="65"/>
                    <a:pt x="108210" y="0"/>
                  </a:cubicBezTo>
                  <a:cubicBezTo>
                    <a:pt x="120494" y="0"/>
                    <a:pt x="132517" y="2091"/>
                    <a:pt x="144018" y="6077"/>
                  </a:cubicBezTo>
                  <a:cubicBezTo>
                    <a:pt x="145064" y="6469"/>
                    <a:pt x="145913" y="7188"/>
                    <a:pt x="146370" y="8233"/>
                  </a:cubicBezTo>
                  <a:cubicBezTo>
                    <a:pt x="146893" y="9214"/>
                    <a:pt x="146958" y="10390"/>
                    <a:pt x="146566" y="11435"/>
                  </a:cubicBezTo>
                  <a:cubicBezTo>
                    <a:pt x="145848" y="13526"/>
                    <a:pt x="143430" y="14768"/>
                    <a:pt x="141274" y="13983"/>
                  </a:cubicBezTo>
                  <a:cubicBezTo>
                    <a:pt x="130623" y="10259"/>
                    <a:pt x="119514" y="8364"/>
                    <a:pt x="108210" y="8364"/>
                  </a:cubicBezTo>
                  <a:cubicBezTo>
                    <a:pt x="53255" y="8495"/>
                    <a:pt x="8429" y="53255"/>
                    <a:pt x="8364" y="108209"/>
                  </a:cubicBezTo>
                  <a:cubicBezTo>
                    <a:pt x="8364" y="110300"/>
                    <a:pt x="8364" y="112457"/>
                    <a:pt x="8560" y="114613"/>
                  </a:cubicBezTo>
                  <a:lnTo>
                    <a:pt x="8560" y="114809"/>
                  </a:lnTo>
                  <a:cubicBezTo>
                    <a:pt x="8625" y="115463"/>
                    <a:pt x="8691" y="116247"/>
                    <a:pt x="8756" y="117096"/>
                  </a:cubicBezTo>
                  <a:lnTo>
                    <a:pt x="8756" y="117488"/>
                  </a:lnTo>
                  <a:cubicBezTo>
                    <a:pt x="8952" y="119775"/>
                    <a:pt x="7253" y="121801"/>
                    <a:pt x="4966" y="122063"/>
                  </a:cubicBezTo>
                  <a:cubicBezTo>
                    <a:pt x="4835" y="122063"/>
                    <a:pt x="4705" y="122063"/>
                    <a:pt x="4639" y="12206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5DA6AD58-A116-44B5-8331-27F6752EF643}"/>
                </a:ext>
              </a:extLst>
            </p:cNvPr>
            <p:cNvSpPr/>
            <p:nvPr/>
          </p:nvSpPr>
          <p:spPr>
            <a:xfrm>
              <a:off x="1163645" y="4823353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00 w 215634"/>
                <a:gd name="connsiteY1" fmla="*/ 199168 h 196031"/>
                <a:gd name="connsiteX2" fmla="*/ 46067 w 215634"/>
                <a:gd name="connsiteY2" fmla="*/ 134674 h 196031"/>
                <a:gd name="connsiteX3" fmla="*/ 45349 w 215634"/>
                <a:gd name="connsiteY3" fmla="*/ 131537 h 196031"/>
                <a:gd name="connsiteX4" fmla="*/ 47048 w 215634"/>
                <a:gd name="connsiteY4" fmla="*/ 128858 h 196031"/>
                <a:gd name="connsiteX5" fmla="*/ 52863 w 215634"/>
                <a:gd name="connsiteY5" fmla="*/ 129773 h 196031"/>
                <a:gd name="connsiteX6" fmla="*/ 108210 w 215634"/>
                <a:gd name="connsiteY6" fmla="*/ 190412 h 196031"/>
                <a:gd name="connsiteX7" fmla="*/ 206814 w 215634"/>
                <a:gd name="connsiteY7" fmla="*/ 22740 h 196031"/>
                <a:gd name="connsiteX8" fmla="*/ 211453 w 215634"/>
                <a:gd name="connsiteY8" fmla="*/ 19080 h 196031"/>
                <a:gd name="connsiteX9" fmla="*/ 214197 w 215634"/>
                <a:gd name="connsiteY9" fmla="*/ 20583 h 196031"/>
                <a:gd name="connsiteX10" fmla="*/ 215112 w 215634"/>
                <a:gd name="connsiteY10" fmla="*/ 23720 h 196031"/>
                <a:gd name="connsiteX11" fmla="*/ 182310 w 215634"/>
                <a:gd name="connsiteY11" fmla="*/ 116573 h 196031"/>
                <a:gd name="connsiteX12" fmla="*/ 110954 w 215634"/>
                <a:gd name="connsiteY12" fmla="*/ 199168 h 196031"/>
                <a:gd name="connsiteX13" fmla="*/ 108210 w 215634"/>
                <a:gd name="connsiteY13" fmla="*/ 201586 h 196031"/>
                <a:gd name="connsiteX14" fmla="*/ 42343 w 215634"/>
                <a:gd name="connsiteY14" fmla="*/ 126048 h 196031"/>
                <a:gd name="connsiteX15" fmla="*/ 38880 w 215634"/>
                <a:gd name="connsiteY15" fmla="*/ 124153 h 196031"/>
                <a:gd name="connsiteX16" fmla="*/ 0 w 215634"/>
                <a:gd name="connsiteY16" fmla="*/ 4247 h 196031"/>
                <a:gd name="connsiteX17" fmla="*/ 1176 w 215634"/>
                <a:gd name="connsiteY17" fmla="*/ 1307 h 196031"/>
                <a:gd name="connsiteX18" fmla="*/ 4117 w 215634"/>
                <a:gd name="connsiteY18" fmla="*/ 0 h 196031"/>
                <a:gd name="connsiteX19" fmla="*/ 4182 w 215634"/>
                <a:gd name="connsiteY19" fmla="*/ 0 h 196031"/>
                <a:gd name="connsiteX20" fmla="*/ 8364 w 215634"/>
                <a:gd name="connsiteY20" fmla="*/ 4117 h 196031"/>
                <a:gd name="connsiteX21" fmla="*/ 45871 w 215634"/>
                <a:gd name="connsiteY21" fmla="*/ 119579 h 196031"/>
                <a:gd name="connsiteX22" fmla="*/ 44695 w 215634"/>
                <a:gd name="connsiteY22" fmla="*/ 125395 h 196031"/>
                <a:gd name="connsiteX23" fmla="*/ 42343 w 215634"/>
                <a:gd name="connsiteY23" fmla="*/ 126048 h 196031"/>
                <a:gd name="connsiteX24" fmla="*/ 211976 w 215634"/>
                <a:gd name="connsiteY24" fmla="*/ 14898 h 196031"/>
                <a:gd name="connsiteX25" fmla="*/ 211780 w 215634"/>
                <a:gd name="connsiteY25" fmla="*/ 14898 h 196031"/>
                <a:gd name="connsiteX26" fmla="*/ 208839 w 215634"/>
                <a:gd name="connsiteY26" fmla="*/ 13461 h 196031"/>
                <a:gd name="connsiteX27" fmla="*/ 207794 w 215634"/>
                <a:gd name="connsiteY27" fmla="*/ 10520 h 196031"/>
                <a:gd name="connsiteX28" fmla="*/ 212172 w 215634"/>
                <a:gd name="connsiteY28" fmla="*/ 6534 h 196031"/>
                <a:gd name="connsiteX29" fmla="*/ 216158 w 215634"/>
                <a:gd name="connsiteY29" fmla="*/ 10912 h 196031"/>
                <a:gd name="connsiteX30" fmla="*/ 211976 w 215634"/>
                <a:gd name="connsiteY30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00" y="199168"/>
                  </a:lnTo>
                  <a:cubicBezTo>
                    <a:pt x="81615" y="178128"/>
                    <a:pt x="61685" y="156433"/>
                    <a:pt x="46067" y="134674"/>
                  </a:cubicBezTo>
                  <a:cubicBezTo>
                    <a:pt x="45414" y="133759"/>
                    <a:pt x="45153" y="132648"/>
                    <a:pt x="45349" y="131537"/>
                  </a:cubicBezTo>
                  <a:cubicBezTo>
                    <a:pt x="45545" y="130426"/>
                    <a:pt x="46133" y="129512"/>
                    <a:pt x="47048" y="128858"/>
                  </a:cubicBezTo>
                  <a:cubicBezTo>
                    <a:pt x="48812" y="127551"/>
                    <a:pt x="51556" y="128009"/>
                    <a:pt x="52863" y="129773"/>
                  </a:cubicBezTo>
                  <a:cubicBezTo>
                    <a:pt x="67500" y="150226"/>
                    <a:pt x="86123" y="170613"/>
                    <a:pt x="108210" y="190412"/>
                  </a:cubicBezTo>
                  <a:cubicBezTo>
                    <a:pt x="167869" y="136830"/>
                    <a:pt x="200148" y="82007"/>
                    <a:pt x="206814" y="22740"/>
                  </a:cubicBezTo>
                  <a:cubicBezTo>
                    <a:pt x="207075" y="20453"/>
                    <a:pt x="209101" y="18819"/>
                    <a:pt x="211453" y="19080"/>
                  </a:cubicBezTo>
                  <a:cubicBezTo>
                    <a:pt x="212564" y="19211"/>
                    <a:pt x="213544" y="19734"/>
                    <a:pt x="214197" y="20583"/>
                  </a:cubicBezTo>
                  <a:cubicBezTo>
                    <a:pt x="214916" y="21498"/>
                    <a:pt x="215243" y="22544"/>
                    <a:pt x="215112" y="23720"/>
                  </a:cubicBezTo>
                  <a:cubicBezTo>
                    <a:pt x="211518" y="55477"/>
                    <a:pt x="200475" y="86711"/>
                    <a:pt x="182310" y="116573"/>
                  </a:cubicBezTo>
                  <a:cubicBezTo>
                    <a:pt x="165255" y="144606"/>
                    <a:pt x="141208" y="172442"/>
                    <a:pt x="110954" y="199168"/>
                  </a:cubicBezTo>
                  <a:lnTo>
                    <a:pt x="108210" y="201586"/>
                  </a:lnTo>
                  <a:close/>
                  <a:moveTo>
                    <a:pt x="42343" y="126048"/>
                  </a:moveTo>
                  <a:cubicBezTo>
                    <a:pt x="40971" y="126048"/>
                    <a:pt x="39664" y="125395"/>
                    <a:pt x="38880" y="124153"/>
                  </a:cubicBezTo>
                  <a:cubicBezTo>
                    <a:pt x="13918" y="86058"/>
                    <a:pt x="849" y="45675"/>
                    <a:pt x="0" y="4247"/>
                  </a:cubicBezTo>
                  <a:cubicBezTo>
                    <a:pt x="0" y="3136"/>
                    <a:pt x="392" y="2091"/>
                    <a:pt x="1176" y="1307"/>
                  </a:cubicBezTo>
                  <a:cubicBezTo>
                    <a:pt x="1960" y="457"/>
                    <a:pt x="3006" y="0"/>
                    <a:pt x="4117" y="0"/>
                  </a:cubicBezTo>
                  <a:lnTo>
                    <a:pt x="4182" y="0"/>
                  </a:lnTo>
                  <a:cubicBezTo>
                    <a:pt x="6469" y="0"/>
                    <a:pt x="8299" y="1829"/>
                    <a:pt x="8364" y="4117"/>
                  </a:cubicBezTo>
                  <a:cubicBezTo>
                    <a:pt x="9148" y="44434"/>
                    <a:pt x="21433" y="82202"/>
                    <a:pt x="45871" y="119579"/>
                  </a:cubicBezTo>
                  <a:cubicBezTo>
                    <a:pt x="47113" y="121540"/>
                    <a:pt x="46590" y="124153"/>
                    <a:pt x="44695" y="125395"/>
                  </a:cubicBezTo>
                  <a:cubicBezTo>
                    <a:pt x="43976" y="125852"/>
                    <a:pt x="43192" y="126048"/>
                    <a:pt x="42343" y="126048"/>
                  </a:cubicBezTo>
                  <a:close/>
                  <a:moveTo>
                    <a:pt x="211976" y="14898"/>
                  </a:moveTo>
                  <a:lnTo>
                    <a:pt x="211780" y="14898"/>
                  </a:lnTo>
                  <a:cubicBezTo>
                    <a:pt x="210603" y="14833"/>
                    <a:pt x="209623" y="14310"/>
                    <a:pt x="208839" y="13461"/>
                  </a:cubicBezTo>
                  <a:cubicBezTo>
                    <a:pt x="208120" y="12677"/>
                    <a:pt x="207728" y="11566"/>
                    <a:pt x="207794" y="10520"/>
                  </a:cubicBezTo>
                  <a:cubicBezTo>
                    <a:pt x="207924" y="8168"/>
                    <a:pt x="210146" y="6273"/>
                    <a:pt x="212172" y="6534"/>
                  </a:cubicBezTo>
                  <a:cubicBezTo>
                    <a:pt x="214524" y="6665"/>
                    <a:pt x="216288" y="8625"/>
                    <a:pt x="216158" y="10912"/>
                  </a:cubicBezTo>
                  <a:cubicBezTo>
                    <a:pt x="216027" y="13134"/>
                    <a:pt x="214197" y="14898"/>
                    <a:pt x="211976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53155486-93E4-49F9-A9A6-B721087B2A42}"/>
                </a:ext>
              </a:extLst>
            </p:cNvPr>
            <p:cNvSpPr/>
            <p:nvPr/>
          </p:nvSpPr>
          <p:spPr>
            <a:xfrm>
              <a:off x="1207426" y="4998644"/>
              <a:ext cx="124153" cy="39206"/>
            </a:xfrm>
            <a:custGeom>
              <a:avLst/>
              <a:gdLst>
                <a:gd name="connsiteX0" fmla="*/ 64429 w 124153"/>
                <a:gd name="connsiteY0" fmla="*/ 43153 h 39206"/>
                <a:gd name="connsiteX1" fmla="*/ 52602 w 124153"/>
                <a:gd name="connsiteY1" fmla="*/ 42826 h 39206"/>
                <a:gd name="connsiteX2" fmla="*/ 49727 w 124153"/>
                <a:gd name="connsiteY2" fmla="*/ 41389 h 39206"/>
                <a:gd name="connsiteX3" fmla="*/ 48747 w 124153"/>
                <a:gd name="connsiteY3" fmla="*/ 38383 h 39206"/>
                <a:gd name="connsiteX4" fmla="*/ 53125 w 124153"/>
                <a:gd name="connsiteY4" fmla="*/ 34462 h 39206"/>
                <a:gd name="connsiteX5" fmla="*/ 64429 w 124153"/>
                <a:gd name="connsiteY5" fmla="*/ 34789 h 39206"/>
                <a:gd name="connsiteX6" fmla="*/ 65213 w 124153"/>
                <a:gd name="connsiteY6" fmla="*/ 34789 h 39206"/>
                <a:gd name="connsiteX7" fmla="*/ 117488 w 124153"/>
                <a:gd name="connsiteY7" fmla="*/ 24660 h 39206"/>
                <a:gd name="connsiteX8" fmla="*/ 120429 w 124153"/>
                <a:gd name="connsiteY8" fmla="*/ 21197 h 39206"/>
                <a:gd name="connsiteX9" fmla="*/ 120429 w 124153"/>
                <a:gd name="connsiteY9" fmla="*/ 21132 h 39206"/>
                <a:gd name="connsiteX10" fmla="*/ 120429 w 124153"/>
                <a:gd name="connsiteY10" fmla="*/ 21067 h 39206"/>
                <a:gd name="connsiteX11" fmla="*/ 111085 w 124153"/>
                <a:gd name="connsiteY11" fmla="*/ 14401 h 39206"/>
                <a:gd name="connsiteX12" fmla="*/ 83117 w 124153"/>
                <a:gd name="connsiteY12" fmla="*/ 8455 h 39206"/>
                <a:gd name="connsiteX13" fmla="*/ 83117 w 124153"/>
                <a:gd name="connsiteY13" fmla="*/ 8455 h 39206"/>
                <a:gd name="connsiteX14" fmla="*/ 81876 w 124153"/>
                <a:gd name="connsiteY14" fmla="*/ 8324 h 39206"/>
                <a:gd name="connsiteX15" fmla="*/ 78086 w 124153"/>
                <a:gd name="connsiteY15" fmla="*/ 3816 h 39206"/>
                <a:gd name="connsiteX16" fmla="*/ 82660 w 124153"/>
                <a:gd name="connsiteY16" fmla="*/ 26 h 39206"/>
                <a:gd name="connsiteX17" fmla="*/ 114156 w 124153"/>
                <a:gd name="connsiteY17" fmla="*/ 6625 h 39206"/>
                <a:gd name="connsiteX18" fmla="*/ 128793 w 124153"/>
                <a:gd name="connsiteY18" fmla="*/ 21197 h 39206"/>
                <a:gd name="connsiteX19" fmla="*/ 108144 w 124153"/>
                <a:gd name="connsiteY19" fmla="*/ 37795 h 39206"/>
                <a:gd name="connsiteX20" fmla="*/ 64429 w 124153"/>
                <a:gd name="connsiteY20" fmla="*/ 43153 h 39206"/>
                <a:gd name="connsiteX21" fmla="*/ 40383 w 124153"/>
                <a:gd name="connsiteY21" fmla="*/ 41650 h 39206"/>
                <a:gd name="connsiteX22" fmla="*/ 39860 w 124153"/>
                <a:gd name="connsiteY22" fmla="*/ 41650 h 39206"/>
                <a:gd name="connsiteX23" fmla="*/ 12611 w 124153"/>
                <a:gd name="connsiteY23" fmla="*/ 34854 h 39206"/>
                <a:gd name="connsiteX24" fmla="*/ 0 w 124153"/>
                <a:gd name="connsiteY24" fmla="*/ 21197 h 39206"/>
                <a:gd name="connsiteX25" fmla="*/ 14637 w 124153"/>
                <a:gd name="connsiteY25" fmla="*/ 6625 h 39206"/>
                <a:gd name="connsiteX26" fmla="*/ 46263 w 124153"/>
                <a:gd name="connsiteY26" fmla="*/ 26 h 39206"/>
                <a:gd name="connsiteX27" fmla="*/ 50772 w 124153"/>
                <a:gd name="connsiteY27" fmla="*/ 3816 h 39206"/>
                <a:gd name="connsiteX28" fmla="*/ 46982 w 124153"/>
                <a:gd name="connsiteY28" fmla="*/ 8324 h 39206"/>
                <a:gd name="connsiteX29" fmla="*/ 17774 w 124153"/>
                <a:gd name="connsiteY29" fmla="*/ 14401 h 39206"/>
                <a:gd name="connsiteX30" fmla="*/ 8364 w 124153"/>
                <a:gd name="connsiteY30" fmla="*/ 21067 h 39206"/>
                <a:gd name="connsiteX31" fmla="*/ 8429 w 124153"/>
                <a:gd name="connsiteY31" fmla="*/ 21197 h 39206"/>
                <a:gd name="connsiteX32" fmla="*/ 8364 w 124153"/>
                <a:gd name="connsiteY32" fmla="*/ 21328 h 39206"/>
                <a:gd name="connsiteX33" fmla="*/ 16009 w 124153"/>
                <a:gd name="connsiteY33" fmla="*/ 27209 h 39206"/>
                <a:gd name="connsiteX34" fmla="*/ 40905 w 124153"/>
                <a:gd name="connsiteY34" fmla="*/ 33351 h 39206"/>
                <a:gd name="connsiteX35" fmla="*/ 44565 w 124153"/>
                <a:gd name="connsiteY35" fmla="*/ 37990 h 39206"/>
                <a:gd name="connsiteX36" fmla="*/ 40383 w 124153"/>
                <a:gd name="connsiteY36" fmla="*/ 41650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4153" h="39206">
                  <a:moveTo>
                    <a:pt x="64429" y="43153"/>
                  </a:moveTo>
                  <a:cubicBezTo>
                    <a:pt x="60247" y="43153"/>
                    <a:pt x="56326" y="43022"/>
                    <a:pt x="52602" y="42826"/>
                  </a:cubicBezTo>
                  <a:cubicBezTo>
                    <a:pt x="51491" y="42761"/>
                    <a:pt x="50511" y="42238"/>
                    <a:pt x="49727" y="41389"/>
                  </a:cubicBezTo>
                  <a:cubicBezTo>
                    <a:pt x="49008" y="40539"/>
                    <a:pt x="48616" y="39494"/>
                    <a:pt x="48747" y="38383"/>
                  </a:cubicBezTo>
                  <a:cubicBezTo>
                    <a:pt x="48812" y="36096"/>
                    <a:pt x="50903" y="34266"/>
                    <a:pt x="53125" y="34462"/>
                  </a:cubicBezTo>
                  <a:cubicBezTo>
                    <a:pt x="56719" y="34658"/>
                    <a:pt x="60508" y="34789"/>
                    <a:pt x="64429" y="34789"/>
                  </a:cubicBezTo>
                  <a:lnTo>
                    <a:pt x="65213" y="34789"/>
                  </a:lnTo>
                  <a:cubicBezTo>
                    <a:pt x="90305" y="34789"/>
                    <a:pt x="110497" y="29692"/>
                    <a:pt x="117488" y="24660"/>
                  </a:cubicBezTo>
                  <a:cubicBezTo>
                    <a:pt x="120037" y="22896"/>
                    <a:pt x="120494" y="21589"/>
                    <a:pt x="120429" y="21197"/>
                  </a:cubicBezTo>
                  <a:lnTo>
                    <a:pt x="120429" y="21132"/>
                  </a:lnTo>
                  <a:lnTo>
                    <a:pt x="120429" y="21067"/>
                  </a:lnTo>
                  <a:cubicBezTo>
                    <a:pt x="120625" y="20478"/>
                    <a:pt x="118207" y="17081"/>
                    <a:pt x="111085" y="14401"/>
                  </a:cubicBezTo>
                  <a:cubicBezTo>
                    <a:pt x="104158" y="11657"/>
                    <a:pt x="94291" y="9566"/>
                    <a:pt x="83117" y="8455"/>
                  </a:cubicBezTo>
                  <a:lnTo>
                    <a:pt x="83117" y="8455"/>
                  </a:lnTo>
                  <a:lnTo>
                    <a:pt x="81876" y="8324"/>
                  </a:lnTo>
                  <a:cubicBezTo>
                    <a:pt x="79589" y="8129"/>
                    <a:pt x="77890" y="6038"/>
                    <a:pt x="78086" y="3816"/>
                  </a:cubicBezTo>
                  <a:cubicBezTo>
                    <a:pt x="78282" y="1529"/>
                    <a:pt x="80242" y="-236"/>
                    <a:pt x="82660" y="26"/>
                  </a:cubicBezTo>
                  <a:cubicBezTo>
                    <a:pt x="95206" y="1137"/>
                    <a:pt x="106119" y="3489"/>
                    <a:pt x="114156" y="6625"/>
                  </a:cubicBezTo>
                  <a:cubicBezTo>
                    <a:pt x="121540" y="9697"/>
                    <a:pt x="128335" y="13552"/>
                    <a:pt x="128793" y="21197"/>
                  </a:cubicBezTo>
                  <a:cubicBezTo>
                    <a:pt x="128009" y="30607"/>
                    <a:pt x="118142" y="34527"/>
                    <a:pt x="108144" y="37795"/>
                  </a:cubicBezTo>
                  <a:cubicBezTo>
                    <a:pt x="96382" y="41193"/>
                    <a:pt x="80896" y="43153"/>
                    <a:pt x="64429" y="43153"/>
                  </a:cubicBezTo>
                  <a:close/>
                  <a:moveTo>
                    <a:pt x="40383" y="41650"/>
                  </a:moveTo>
                  <a:cubicBezTo>
                    <a:pt x="40187" y="41650"/>
                    <a:pt x="40056" y="41650"/>
                    <a:pt x="39860" y="41650"/>
                  </a:cubicBezTo>
                  <a:cubicBezTo>
                    <a:pt x="28882" y="40212"/>
                    <a:pt x="19472" y="37860"/>
                    <a:pt x="12611" y="34854"/>
                  </a:cubicBezTo>
                  <a:cubicBezTo>
                    <a:pt x="6600" y="32110"/>
                    <a:pt x="327" y="28320"/>
                    <a:pt x="0" y="21197"/>
                  </a:cubicBezTo>
                  <a:cubicBezTo>
                    <a:pt x="457" y="13552"/>
                    <a:pt x="7319" y="9697"/>
                    <a:pt x="14637" y="6625"/>
                  </a:cubicBezTo>
                  <a:cubicBezTo>
                    <a:pt x="22674" y="3489"/>
                    <a:pt x="33587" y="1137"/>
                    <a:pt x="46263" y="26"/>
                  </a:cubicBezTo>
                  <a:cubicBezTo>
                    <a:pt x="48485" y="-236"/>
                    <a:pt x="50576" y="1529"/>
                    <a:pt x="50772" y="3816"/>
                  </a:cubicBezTo>
                  <a:cubicBezTo>
                    <a:pt x="50968" y="6103"/>
                    <a:pt x="49269" y="8129"/>
                    <a:pt x="46982" y="8324"/>
                  </a:cubicBezTo>
                  <a:cubicBezTo>
                    <a:pt x="35351" y="9370"/>
                    <a:pt x="24961" y="11526"/>
                    <a:pt x="17774" y="14401"/>
                  </a:cubicBezTo>
                  <a:cubicBezTo>
                    <a:pt x="10651" y="17081"/>
                    <a:pt x="8168" y="20478"/>
                    <a:pt x="8364" y="21067"/>
                  </a:cubicBezTo>
                  <a:lnTo>
                    <a:pt x="8429" y="21197"/>
                  </a:lnTo>
                  <a:lnTo>
                    <a:pt x="8364" y="21328"/>
                  </a:lnTo>
                  <a:cubicBezTo>
                    <a:pt x="8233" y="21720"/>
                    <a:pt x="9932" y="24660"/>
                    <a:pt x="16009" y="27209"/>
                  </a:cubicBezTo>
                  <a:cubicBezTo>
                    <a:pt x="21956" y="29888"/>
                    <a:pt x="30842" y="32044"/>
                    <a:pt x="40905" y="33351"/>
                  </a:cubicBezTo>
                  <a:cubicBezTo>
                    <a:pt x="43192" y="33613"/>
                    <a:pt x="44826" y="35704"/>
                    <a:pt x="44565" y="37990"/>
                  </a:cubicBezTo>
                  <a:cubicBezTo>
                    <a:pt x="44238" y="40082"/>
                    <a:pt x="42474" y="41650"/>
                    <a:pt x="40383" y="4165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02EEF788-BED0-4BD3-B46A-B68F95CD567D}"/>
                </a:ext>
              </a:extLst>
            </p:cNvPr>
            <p:cNvSpPr/>
            <p:nvPr/>
          </p:nvSpPr>
          <p:spPr>
            <a:xfrm>
              <a:off x="1107319" y="4970090"/>
              <a:ext cx="326720" cy="98016"/>
            </a:xfrm>
            <a:custGeom>
              <a:avLst/>
              <a:gdLst>
                <a:gd name="connsiteX0" fmla="*/ 164536 w 326719"/>
                <a:gd name="connsiteY0" fmla="*/ 101308 h 98015"/>
                <a:gd name="connsiteX1" fmla="*/ 164536 w 326719"/>
                <a:gd name="connsiteY1" fmla="*/ 101308 h 98015"/>
                <a:gd name="connsiteX2" fmla="*/ 40709 w 326719"/>
                <a:gd name="connsiteY2" fmla="*/ 84253 h 98015"/>
                <a:gd name="connsiteX3" fmla="*/ 38292 w 326719"/>
                <a:gd name="connsiteY3" fmla="*/ 82162 h 98015"/>
                <a:gd name="connsiteX4" fmla="*/ 38096 w 326719"/>
                <a:gd name="connsiteY4" fmla="*/ 78960 h 98015"/>
                <a:gd name="connsiteX5" fmla="*/ 43454 w 326719"/>
                <a:gd name="connsiteY5" fmla="*/ 76347 h 98015"/>
                <a:gd name="connsiteX6" fmla="*/ 164405 w 326719"/>
                <a:gd name="connsiteY6" fmla="*/ 92944 h 98015"/>
                <a:gd name="connsiteX7" fmla="*/ 164536 w 326719"/>
                <a:gd name="connsiteY7" fmla="*/ 92944 h 98015"/>
                <a:gd name="connsiteX8" fmla="*/ 269217 w 326719"/>
                <a:gd name="connsiteY8" fmla="*/ 81313 h 98015"/>
                <a:gd name="connsiteX9" fmla="*/ 319532 w 326719"/>
                <a:gd name="connsiteY9" fmla="*/ 54587 h 98015"/>
                <a:gd name="connsiteX10" fmla="*/ 319532 w 326719"/>
                <a:gd name="connsiteY10" fmla="*/ 54456 h 98015"/>
                <a:gd name="connsiteX11" fmla="*/ 325086 w 326719"/>
                <a:gd name="connsiteY11" fmla="*/ 52431 h 98015"/>
                <a:gd name="connsiteX12" fmla="*/ 327112 w 326719"/>
                <a:gd name="connsiteY12" fmla="*/ 58050 h 98015"/>
                <a:gd name="connsiteX13" fmla="*/ 271373 w 326719"/>
                <a:gd name="connsiteY13" fmla="*/ 89350 h 98015"/>
                <a:gd name="connsiteX14" fmla="*/ 164536 w 326719"/>
                <a:gd name="connsiteY14" fmla="*/ 101308 h 98015"/>
                <a:gd name="connsiteX15" fmla="*/ 30385 w 326719"/>
                <a:gd name="connsiteY15" fmla="*/ 79875 h 98015"/>
                <a:gd name="connsiteX16" fmla="*/ 28686 w 326719"/>
                <a:gd name="connsiteY16" fmla="*/ 79483 h 98015"/>
                <a:gd name="connsiteX17" fmla="*/ 26530 w 326719"/>
                <a:gd name="connsiteY17" fmla="*/ 77196 h 98015"/>
                <a:gd name="connsiteX18" fmla="*/ 26595 w 326719"/>
                <a:gd name="connsiteY18" fmla="*/ 73994 h 98015"/>
                <a:gd name="connsiteX19" fmla="*/ 32149 w 326719"/>
                <a:gd name="connsiteY19" fmla="*/ 71903 h 98015"/>
                <a:gd name="connsiteX20" fmla="*/ 34240 w 326719"/>
                <a:gd name="connsiteY20" fmla="*/ 77392 h 98015"/>
                <a:gd name="connsiteX21" fmla="*/ 30385 w 326719"/>
                <a:gd name="connsiteY21" fmla="*/ 79875 h 98015"/>
                <a:gd name="connsiteX22" fmla="*/ 19342 w 326719"/>
                <a:gd name="connsiteY22" fmla="*/ 73994 h 98015"/>
                <a:gd name="connsiteX23" fmla="*/ 17120 w 326719"/>
                <a:gd name="connsiteY23" fmla="*/ 73406 h 98015"/>
                <a:gd name="connsiteX24" fmla="*/ 0 w 326719"/>
                <a:gd name="connsiteY24" fmla="*/ 49752 h 98015"/>
                <a:gd name="connsiteX25" fmla="*/ 25680 w 326719"/>
                <a:gd name="connsiteY25" fmla="*/ 21327 h 98015"/>
                <a:gd name="connsiteX26" fmla="*/ 87757 w 326719"/>
                <a:gd name="connsiteY26" fmla="*/ 3880 h 98015"/>
                <a:gd name="connsiteX27" fmla="*/ 92527 w 326719"/>
                <a:gd name="connsiteY27" fmla="*/ 7343 h 98015"/>
                <a:gd name="connsiteX28" fmla="*/ 89064 w 326719"/>
                <a:gd name="connsiteY28" fmla="*/ 12114 h 98015"/>
                <a:gd name="connsiteX29" fmla="*/ 29339 w 326719"/>
                <a:gd name="connsiteY29" fmla="*/ 28842 h 98015"/>
                <a:gd name="connsiteX30" fmla="*/ 8364 w 326719"/>
                <a:gd name="connsiteY30" fmla="*/ 49687 h 98015"/>
                <a:gd name="connsiteX31" fmla="*/ 21563 w 326719"/>
                <a:gd name="connsiteY31" fmla="*/ 66284 h 98015"/>
                <a:gd name="connsiteX32" fmla="*/ 22870 w 326719"/>
                <a:gd name="connsiteY32" fmla="*/ 72099 h 98015"/>
                <a:gd name="connsiteX33" fmla="*/ 19342 w 326719"/>
                <a:gd name="connsiteY33" fmla="*/ 73994 h 98015"/>
                <a:gd name="connsiteX34" fmla="*/ 323714 w 326719"/>
                <a:gd name="connsiteY34" fmla="*/ 48314 h 98015"/>
                <a:gd name="connsiteX35" fmla="*/ 319859 w 326719"/>
                <a:gd name="connsiteY35" fmla="*/ 45701 h 98015"/>
                <a:gd name="connsiteX36" fmla="*/ 208774 w 326719"/>
                <a:gd name="connsiteY36" fmla="*/ 8389 h 98015"/>
                <a:gd name="connsiteX37" fmla="*/ 208774 w 326719"/>
                <a:gd name="connsiteY37" fmla="*/ 8389 h 98015"/>
                <a:gd name="connsiteX38" fmla="*/ 208382 w 326719"/>
                <a:gd name="connsiteY38" fmla="*/ 8389 h 98015"/>
                <a:gd name="connsiteX39" fmla="*/ 205572 w 326719"/>
                <a:gd name="connsiteY39" fmla="*/ 6886 h 98015"/>
                <a:gd name="connsiteX40" fmla="*/ 204592 w 326719"/>
                <a:gd name="connsiteY40" fmla="*/ 3880 h 98015"/>
                <a:gd name="connsiteX41" fmla="*/ 209101 w 326719"/>
                <a:gd name="connsiteY41" fmla="*/ 25 h 98015"/>
                <a:gd name="connsiteX42" fmla="*/ 327634 w 326719"/>
                <a:gd name="connsiteY42" fmla="*/ 42564 h 98015"/>
                <a:gd name="connsiteX43" fmla="*/ 325282 w 326719"/>
                <a:gd name="connsiteY43" fmla="*/ 48053 h 98015"/>
                <a:gd name="connsiteX44" fmla="*/ 323714 w 326719"/>
                <a:gd name="connsiteY44" fmla="*/ 48314 h 98015"/>
                <a:gd name="connsiteX45" fmla="*/ 100826 w 326719"/>
                <a:gd name="connsiteY45" fmla="*/ 10415 h 98015"/>
                <a:gd name="connsiteX46" fmla="*/ 96709 w 326719"/>
                <a:gd name="connsiteY46" fmla="*/ 6756 h 98015"/>
                <a:gd name="connsiteX47" fmla="*/ 100303 w 326719"/>
                <a:gd name="connsiteY47" fmla="*/ 2116 h 98015"/>
                <a:gd name="connsiteX48" fmla="*/ 119971 w 326719"/>
                <a:gd name="connsiteY48" fmla="*/ 25 h 98015"/>
                <a:gd name="connsiteX49" fmla="*/ 124480 w 326719"/>
                <a:gd name="connsiteY49" fmla="*/ 3880 h 98015"/>
                <a:gd name="connsiteX50" fmla="*/ 123500 w 326719"/>
                <a:gd name="connsiteY50" fmla="*/ 6886 h 98015"/>
                <a:gd name="connsiteX51" fmla="*/ 120625 w 326719"/>
                <a:gd name="connsiteY51" fmla="*/ 8324 h 98015"/>
                <a:gd name="connsiteX52" fmla="*/ 101348 w 326719"/>
                <a:gd name="connsiteY52" fmla="*/ 10415 h 98015"/>
                <a:gd name="connsiteX53" fmla="*/ 100826 w 326719"/>
                <a:gd name="connsiteY53" fmla="*/ 10415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26719" h="98015">
                  <a:moveTo>
                    <a:pt x="164536" y="101308"/>
                  </a:moveTo>
                  <a:lnTo>
                    <a:pt x="164536" y="101308"/>
                  </a:lnTo>
                  <a:cubicBezTo>
                    <a:pt x="116835" y="101308"/>
                    <a:pt x="71682" y="95101"/>
                    <a:pt x="40709" y="84253"/>
                  </a:cubicBezTo>
                  <a:cubicBezTo>
                    <a:pt x="39664" y="83927"/>
                    <a:pt x="38814" y="83143"/>
                    <a:pt x="38292" y="82162"/>
                  </a:cubicBezTo>
                  <a:cubicBezTo>
                    <a:pt x="37834" y="81117"/>
                    <a:pt x="37769" y="80006"/>
                    <a:pt x="38096" y="78960"/>
                  </a:cubicBezTo>
                  <a:cubicBezTo>
                    <a:pt x="38880" y="76804"/>
                    <a:pt x="41297" y="75562"/>
                    <a:pt x="43454" y="76347"/>
                  </a:cubicBezTo>
                  <a:cubicBezTo>
                    <a:pt x="73512" y="86867"/>
                    <a:pt x="117619" y="92944"/>
                    <a:pt x="164405" y="92944"/>
                  </a:cubicBezTo>
                  <a:lnTo>
                    <a:pt x="164536" y="92944"/>
                  </a:lnTo>
                  <a:cubicBezTo>
                    <a:pt x="203220" y="92944"/>
                    <a:pt x="240400" y="88827"/>
                    <a:pt x="269217" y="81313"/>
                  </a:cubicBezTo>
                  <a:cubicBezTo>
                    <a:pt x="295616" y="74583"/>
                    <a:pt x="315350" y="64127"/>
                    <a:pt x="319532" y="54587"/>
                  </a:cubicBezTo>
                  <a:lnTo>
                    <a:pt x="319532" y="54456"/>
                  </a:lnTo>
                  <a:cubicBezTo>
                    <a:pt x="320512" y="52431"/>
                    <a:pt x="323060" y="51516"/>
                    <a:pt x="325086" y="52431"/>
                  </a:cubicBezTo>
                  <a:cubicBezTo>
                    <a:pt x="327177" y="53411"/>
                    <a:pt x="328092" y="55959"/>
                    <a:pt x="327112" y="58050"/>
                  </a:cubicBezTo>
                  <a:cubicBezTo>
                    <a:pt x="320839" y="70792"/>
                    <a:pt x="302608" y="81052"/>
                    <a:pt x="271373" y="89350"/>
                  </a:cubicBezTo>
                  <a:cubicBezTo>
                    <a:pt x="241773" y="97061"/>
                    <a:pt x="203873" y="101308"/>
                    <a:pt x="164536" y="101308"/>
                  </a:cubicBezTo>
                  <a:close/>
                  <a:moveTo>
                    <a:pt x="30385" y="79875"/>
                  </a:moveTo>
                  <a:cubicBezTo>
                    <a:pt x="29797" y="79875"/>
                    <a:pt x="29209" y="79745"/>
                    <a:pt x="28686" y="79483"/>
                  </a:cubicBezTo>
                  <a:cubicBezTo>
                    <a:pt x="27706" y="79026"/>
                    <a:pt x="26922" y="78242"/>
                    <a:pt x="26530" y="77196"/>
                  </a:cubicBezTo>
                  <a:cubicBezTo>
                    <a:pt x="26138" y="76151"/>
                    <a:pt x="26138" y="74975"/>
                    <a:pt x="26595" y="73994"/>
                  </a:cubicBezTo>
                  <a:cubicBezTo>
                    <a:pt x="27510" y="71969"/>
                    <a:pt x="30058" y="70989"/>
                    <a:pt x="32149" y="71903"/>
                  </a:cubicBezTo>
                  <a:cubicBezTo>
                    <a:pt x="34240" y="72818"/>
                    <a:pt x="35155" y="75301"/>
                    <a:pt x="34240" y="77392"/>
                  </a:cubicBezTo>
                  <a:cubicBezTo>
                    <a:pt x="33521" y="78895"/>
                    <a:pt x="32084" y="79875"/>
                    <a:pt x="30385" y="79875"/>
                  </a:cubicBezTo>
                  <a:close/>
                  <a:moveTo>
                    <a:pt x="19342" y="73994"/>
                  </a:moveTo>
                  <a:cubicBezTo>
                    <a:pt x="18558" y="73994"/>
                    <a:pt x="17774" y="73798"/>
                    <a:pt x="17120" y="73406"/>
                  </a:cubicBezTo>
                  <a:cubicBezTo>
                    <a:pt x="5881" y="66284"/>
                    <a:pt x="131" y="58312"/>
                    <a:pt x="0" y="49752"/>
                  </a:cubicBezTo>
                  <a:cubicBezTo>
                    <a:pt x="261" y="38970"/>
                    <a:pt x="8625" y="29691"/>
                    <a:pt x="25680" y="21327"/>
                  </a:cubicBezTo>
                  <a:cubicBezTo>
                    <a:pt x="40840" y="14009"/>
                    <a:pt x="62338" y="7932"/>
                    <a:pt x="87757" y="3880"/>
                  </a:cubicBezTo>
                  <a:cubicBezTo>
                    <a:pt x="90044" y="3554"/>
                    <a:pt x="92200" y="5122"/>
                    <a:pt x="92527" y="7343"/>
                  </a:cubicBezTo>
                  <a:cubicBezTo>
                    <a:pt x="92919" y="9631"/>
                    <a:pt x="91351" y="11787"/>
                    <a:pt x="89064" y="12114"/>
                  </a:cubicBezTo>
                  <a:cubicBezTo>
                    <a:pt x="64429" y="16034"/>
                    <a:pt x="43780" y="21850"/>
                    <a:pt x="29339" y="28842"/>
                  </a:cubicBezTo>
                  <a:cubicBezTo>
                    <a:pt x="15944" y="35245"/>
                    <a:pt x="8168" y="43087"/>
                    <a:pt x="8364" y="49687"/>
                  </a:cubicBezTo>
                  <a:cubicBezTo>
                    <a:pt x="8299" y="55045"/>
                    <a:pt x="13003" y="60925"/>
                    <a:pt x="21563" y="66284"/>
                  </a:cubicBezTo>
                  <a:cubicBezTo>
                    <a:pt x="23524" y="67525"/>
                    <a:pt x="24112" y="70139"/>
                    <a:pt x="22870" y="72099"/>
                  </a:cubicBezTo>
                  <a:cubicBezTo>
                    <a:pt x="22086" y="73276"/>
                    <a:pt x="20779" y="73994"/>
                    <a:pt x="19342" y="73994"/>
                  </a:cubicBezTo>
                  <a:close/>
                  <a:moveTo>
                    <a:pt x="323714" y="48314"/>
                  </a:moveTo>
                  <a:cubicBezTo>
                    <a:pt x="322015" y="48314"/>
                    <a:pt x="320447" y="47269"/>
                    <a:pt x="319859" y="45701"/>
                  </a:cubicBezTo>
                  <a:cubicBezTo>
                    <a:pt x="315023" y="31194"/>
                    <a:pt x="272157" y="13290"/>
                    <a:pt x="208774" y="8389"/>
                  </a:cubicBezTo>
                  <a:lnTo>
                    <a:pt x="208774" y="8389"/>
                  </a:lnTo>
                  <a:lnTo>
                    <a:pt x="208382" y="8389"/>
                  </a:lnTo>
                  <a:cubicBezTo>
                    <a:pt x="207271" y="8258"/>
                    <a:pt x="206291" y="7735"/>
                    <a:pt x="205572" y="6886"/>
                  </a:cubicBezTo>
                  <a:cubicBezTo>
                    <a:pt x="204788" y="6037"/>
                    <a:pt x="204461" y="4991"/>
                    <a:pt x="204592" y="3880"/>
                  </a:cubicBezTo>
                  <a:cubicBezTo>
                    <a:pt x="204723" y="1593"/>
                    <a:pt x="206944" y="-236"/>
                    <a:pt x="209101" y="25"/>
                  </a:cubicBezTo>
                  <a:cubicBezTo>
                    <a:pt x="276143" y="6167"/>
                    <a:pt x="318225" y="21327"/>
                    <a:pt x="327634" y="42564"/>
                  </a:cubicBezTo>
                  <a:cubicBezTo>
                    <a:pt x="328484" y="44720"/>
                    <a:pt x="327438" y="47203"/>
                    <a:pt x="325282" y="48053"/>
                  </a:cubicBezTo>
                  <a:cubicBezTo>
                    <a:pt x="324759" y="48249"/>
                    <a:pt x="324237" y="48314"/>
                    <a:pt x="323714" y="48314"/>
                  </a:cubicBezTo>
                  <a:close/>
                  <a:moveTo>
                    <a:pt x="100826" y="10415"/>
                  </a:moveTo>
                  <a:cubicBezTo>
                    <a:pt x="98735" y="10415"/>
                    <a:pt x="96970" y="8847"/>
                    <a:pt x="96709" y="6756"/>
                  </a:cubicBezTo>
                  <a:cubicBezTo>
                    <a:pt x="96382" y="4468"/>
                    <a:pt x="98016" y="2378"/>
                    <a:pt x="100303" y="2116"/>
                  </a:cubicBezTo>
                  <a:cubicBezTo>
                    <a:pt x="106772" y="1266"/>
                    <a:pt x="113372" y="613"/>
                    <a:pt x="119971" y="25"/>
                  </a:cubicBezTo>
                  <a:cubicBezTo>
                    <a:pt x="122062" y="-171"/>
                    <a:pt x="124284" y="1593"/>
                    <a:pt x="124480" y="3880"/>
                  </a:cubicBezTo>
                  <a:cubicBezTo>
                    <a:pt x="124546" y="4926"/>
                    <a:pt x="124219" y="6037"/>
                    <a:pt x="123500" y="6886"/>
                  </a:cubicBezTo>
                  <a:cubicBezTo>
                    <a:pt x="122781" y="7735"/>
                    <a:pt x="121736" y="8258"/>
                    <a:pt x="120625" y="8324"/>
                  </a:cubicBezTo>
                  <a:cubicBezTo>
                    <a:pt x="114287" y="8912"/>
                    <a:pt x="107817" y="9565"/>
                    <a:pt x="101348" y="10415"/>
                  </a:cubicBezTo>
                  <a:cubicBezTo>
                    <a:pt x="101218" y="10415"/>
                    <a:pt x="101022" y="10415"/>
                    <a:pt x="100826" y="104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52A67BBE-359F-47E8-BAC3-9B04B28BCC6F}"/>
                </a:ext>
              </a:extLst>
            </p:cNvPr>
            <p:cNvSpPr/>
            <p:nvPr/>
          </p:nvSpPr>
          <p:spPr>
            <a:xfrm>
              <a:off x="1083991" y="4761341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8C93D6C4-A4A5-4E57-A132-27F29CB3C777}"/>
                </a:ext>
              </a:extLst>
            </p:cNvPr>
            <p:cNvSpPr/>
            <p:nvPr/>
          </p:nvSpPr>
          <p:spPr>
            <a:xfrm>
              <a:off x="1091309" y="4753957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D3F30E51-4886-4DDE-8B29-B299721E4045}"/>
                </a:ext>
              </a:extLst>
            </p:cNvPr>
            <p:cNvSpPr/>
            <p:nvPr/>
          </p:nvSpPr>
          <p:spPr>
            <a:xfrm>
              <a:off x="1126397" y="4696061"/>
              <a:ext cx="39206" cy="39206"/>
            </a:xfrm>
            <a:custGeom>
              <a:avLst/>
              <a:gdLst>
                <a:gd name="connsiteX0" fmla="*/ 20259 w 39206"/>
                <a:gd name="connsiteY0" fmla="*/ 40581 h 39206"/>
                <a:gd name="connsiteX1" fmla="*/ 8693 w 39206"/>
                <a:gd name="connsiteY1" fmla="*/ 36921 h 39206"/>
                <a:gd name="connsiteX2" fmla="*/ 329 w 39206"/>
                <a:gd name="connsiteY2" fmla="*/ 23852 h 39206"/>
                <a:gd name="connsiteX3" fmla="*/ 3661 w 39206"/>
                <a:gd name="connsiteY3" fmla="*/ 8693 h 39206"/>
                <a:gd name="connsiteX4" fmla="*/ 16730 w 39206"/>
                <a:gd name="connsiteY4" fmla="*/ 329 h 39206"/>
                <a:gd name="connsiteX5" fmla="*/ 31890 w 39206"/>
                <a:gd name="connsiteY5" fmla="*/ 3661 h 39206"/>
                <a:gd name="connsiteX6" fmla="*/ 40254 w 39206"/>
                <a:gd name="connsiteY6" fmla="*/ 16730 h 39206"/>
                <a:gd name="connsiteX7" fmla="*/ 36921 w 39206"/>
                <a:gd name="connsiteY7" fmla="*/ 31890 h 39206"/>
                <a:gd name="connsiteX8" fmla="*/ 23852 w 39206"/>
                <a:gd name="connsiteY8" fmla="*/ 40254 h 39206"/>
                <a:gd name="connsiteX9" fmla="*/ 20259 w 39206"/>
                <a:gd name="connsiteY9" fmla="*/ 40581 h 39206"/>
                <a:gd name="connsiteX10" fmla="*/ 20389 w 39206"/>
                <a:gd name="connsiteY10" fmla="*/ 8431 h 39206"/>
                <a:gd name="connsiteX11" fmla="*/ 18298 w 39206"/>
                <a:gd name="connsiteY11" fmla="*/ 8627 h 39206"/>
                <a:gd name="connsiteX12" fmla="*/ 10653 w 39206"/>
                <a:gd name="connsiteY12" fmla="*/ 13528 h 39206"/>
                <a:gd name="connsiteX13" fmla="*/ 8693 w 39206"/>
                <a:gd name="connsiteY13" fmla="*/ 22415 h 39206"/>
                <a:gd name="connsiteX14" fmla="*/ 13593 w 39206"/>
                <a:gd name="connsiteY14" fmla="*/ 30060 h 39206"/>
                <a:gd name="connsiteX15" fmla="*/ 22480 w 39206"/>
                <a:gd name="connsiteY15" fmla="*/ 32020 h 39206"/>
                <a:gd name="connsiteX16" fmla="*/ 30125 w 39206"/>
                <a:gd name="connsiteY16" fmla="*/ 27120 h 39206"/>
                <a:gd name="connsiteX17" fmla="*/ 32086 w 39206"/>
                <a:gd name="connsiteY17" fmla="*/ 18233 h 39206"/>
                <a:gd name="connsiteX18" fmla="*/ 27185 w 39206"/>
                <a:gd name="connsiteY18" fmla="*/ 10588 h 39206"/>
                <a:gd name="connsiteX19" fmla="*/ 20389 w 39206"/>
                <a:gd name="connsiteY19" fmla="*/ 843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81"/>
                  </a:moveTo>
                  <a:cubicBezTo>
                    <a:pt x="16142" y="40581"/>
                    <a:pt x="12156" y="39339"/>
                    <a:pt x="8693" y="36921"/>
                  </a:cubicBezTo>
                  <a:cubicBezTo>
                    <a:pt x="4249" y="33850"/>
                    <a:pt x="1309" y="29145"/>
                    <a:pt x="329" y="23852"/>
                  </a:cubicBezTo>
                  <a:cubicBezTo>
                    <a:pt x="-652" y="18560"/>
                    <a:pt x="590" y="13136"/>
                    <a:pt x="3661" y="8693"/>
                  </a:cubicBezTo>
                  <a:cubicBezTo>
                    <a:pt x="6732" y="4249"/>
                    <a:pt x="11437" y="1309"/>
                    <a:pt x="16730" y="329"/>
                  </a:cubicBezTo>
                  <a:cubicBezTo>
                    <a:pt x="22023" y="-651"/>
                    <a:pt x="27446" y="590"/>
                    <a:pt x="31890" y="3661"/>
                  </a:cubicBezTo>
                  <a:cubicBezTo>
                    <a:pt x="36333" y="6732"/>
                    <a:pt x="39274" y="11372"/>
                    <a:pt x="40254" y="16730"/>
                  </a:cubicBezTo>
                  <a:cubicBezTo>
                    <a:pt x="41234" y="22088"/>
                    <a:pt x="39992" y="27446"/>
                    <a:pt x="36921" y="31890"/>
                  </a:cubicBezTo>
                  <a:cubicBezTo>
                    <a:pt x="33850" y="36333"/>
                    <a:pt x="29145" y="39274"/>
                    <a:pt x="23852" y="40254"/>
                  </a:cubicBezTo>
                  <a:cubicBezTo>
                    <a:pt x="22676" y="40450"/>
                    <a:pt x="21500" y="40581"/>
                    <a:pt x="20259" y="40581"/>
                  </a:cubicBezTo>
                  <a:close/>
                  <a:moveTo>
                    <a:pt x="20389" y="8431"/>
                  </a:moveTo>
                  <a:cubicBezTo>
                    <a:pt x="19670" y="8431"/>
                    <a:pt x="19017" y="8497"/>
                    <a:pt x="18298" y="8627"/>
                  </a:cubicBezTo>
                  <a:cubicBezTo>
                    <a:pt x="15162" y="9150"/>
                    <a:pt x="12417" y="10914"/>
                    <a:pt x="10653" y="13528"/>
                  </a:cubicBezTo>
                  <a:cubicBezTo>
                    <a:pt x="8889" y="16142"/>
                    <a:pt x="8105" y="19278"/>
                    <a:pt x="8693" y="22415"/>
                  </a:cubicBezTo>
                  <a:cubicBezTo>
                    <a:pt x="9215" y="25551"/>
                    <a:pt x="10980" y="28296"/>
                    <a:pt x="13593" y="30060"/>
                  </a:cubicBezTo>
                  <a:cubicBezTo>
                    <a:pt x="16207" y="31890"/>
                    <a:pt x="19344" y="32543"/>
                    <a:pt x="22480" y="32020"/>
                  </a:cubicBezTo>
                  <a:cubicBezTo>
                    <a:pt x="25617" y="31498"/>
                    <a:pt x="28361" y="29733"/>
                    <a:pt x="30125" y="27120"/>
                  </a:cubicBezTo>
                  <a:cubicBezTo>
                    <a:pt x="31955" y="24506"/>
                    <a:pt x="32674" y="21369"/>
                    <a:pt x="32086" y="18233"/>
                  </a:cubicBezTo>
                  <a:cubicBezTo>
                    <a:pt x="31563" y="15096"/>
                    <a:pt x="29799" y="12352"/>
                    <a:pt x="27185" y="10588"/>
                  </a:cubicBezTo>
                  <a:cubicBezTo>
                    <a:pt x="25159" y="9150"/>
                    <a:pt x="22807" y="8431"/>
                    <a:pt x="20389" y="84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05919FE7-8DB8-4733-AC89-9C3A68E958C2}"/>
                </a:ext>
              </a:extLst>
            </p:cNvPr>
            <p:cNvSpPr/>
            <p:nvPr/>
          </p:nvSpPr>
          <p:spPr>
            <a:xfrm>
              <a:off x="1228352" y="4682945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750F5C9-7783-42E8-B234-72B9B0ECBCBC}"/>
                </a:ext>
              </a:extLst>
            </p:cNvPr>
            <p:cNvSpPr/>
            <p:nvPr/>
          </p:nvSpPr>
          <p:spPr>
            <a:xfrm>
              <a:off x="1228352" y="4682945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AA89F086-4C63-4765-8338-FDEB56AFA0EA}"/>
                </a:ext>
              </a:extLst>
            </p:cNvPr>
            <p:cNvSpPr/>
            <p:nvPr/>
          </p:nvSpPr>
          <p:spPr>
            <a:xfrm>
              <a:off x="1105293" y="4807735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822B094A-CEE4-4B8B-ADE1-4C57878F8034}"/>
                </a:ext>
              </a:extLst>
            </p:cNvPr>
            <p:cNvSpPr/>
            <p:nvPr/>
          </p:nvSpPr>
          <p:spPr>
            <a:xfrm>
              <a:off x="1304265" y="4681883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C30CCE78-B4B5-4791-9F05-E87FE91FF422}"/>
                </a:ext>
              </a:extLst>
            </p:cNvPr>
            <p:cNvSpPr/>
            <p:nvPr/>
          </p:nvSpPr>
          <p:spPr>
            <a:xfrm>
              <a:off x="1315047" y="4671036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9440C3D-3B13-4D13-A7C2-9209F7D01B58}"/>
                </a:ext>
              </a:extLst>
            </p:cNvPr>
            <p:cNvSpPr/>
            <p:nvPr/>
          </p:nvSpPr>
          <p:spPr>
            <a:xfrm>
              <a:off x="1370013" y="4712854"/>
              <a:ext cx="39206" cy="39206"/>
            </a:xfrm>
            <a:custGeom>
              <a:avLst/>
              <a:gdLst>
                <a:gd name="connsiteX0" fmla="*/ 20245 w 39206"/>
                <a:gd name="connsiteY0" fmla="*/ 40515 h 39206"/>
                <a:gd name="connsiteX1" fmla="*/ 8679 w 39206"/>
                <a:gd name="connsiteY1" fmla="*/ 36856 h 39206"/>
                <a:gd name="connsiteX2" fmla="*/ 315 w 39206"/>
                <a:gd name="connsiteY2" fmla="*/ 23787 h 39206"/>
                <a:gd name="connsiteX3" fmla="*/ 16717 w 39206"/>
                <a:gd name="connsiteY3" fmla="*/ 329 h 39206"/>
                <a:gd name="connsiteX4" fmla="*/ 31877 w 39206"/>
                <a:gd name="connsiteY4" fmla="*/ 3661 h 39206"/>
                <a:gd name="connsiteX5" fmla="*/ 40241 w 39206"/>
                <a:gd name="connsiteY5" fmla="*/ 16730 h 39206"/>
                <a:gd name="connsiteX6" fmla="*/ 36908 w 39206"/>
                <a:gd name="connsiteY6" fmla="*/ 31890 h 39206"/>
                <a:gd name="connsiteX7" fmla="*/ 23839 w 39206"/>
                <a:gd name="connsiteY7" fmla="*/ 40254 h 39206"/>
                <a:gd name="connsiteX8" fmla="*/ 20245 w 39206"/>
                <a:gd name="connsiteY8" fmla="*/ 40515 h 39206"/>
                <a:gd name="connsiteX9" fmla="*/ 20376 w 39206"/>
                <a:gd name="connsiteY9" fmla="*/ 8366 h 39206"/>
                <a:gd name="connsiteX10" fmla="*/ 18285 w 39206"/>
                <a:gd name="connsiteY10" fmla="*/ 8562 h 39206"/>
                <a:gd name="connsiteX11" fmla="*/ 8679 w 39206"/>
                <a:gd name="connsiteY11" fmla="*/ 22350 h 39206"/>
                <a:gd name="connsiteX12" fmla="*/ 13580 w 39206"/>
                <a:gd name="connsiteY12" fmla="*/ 29995 h 39206"/>
                <a:gd name="connsiteX13" fmla="*/ 22467 w 39206"/>
                <a:gd name="connsiteY13" fmla="*/ 31955 h 39206"/>
                <a:gd name="connsiteX14" fmla="*/ 30112 w 39206"/>
                <a:gd name="connsiteY14" fmla="*/ 27054 h 39206"/>
                <a:gd name="connsiteX15" fmla="*/ 32073 w 39206"/>
                <a:gd name="connsiteY15" fmla="*/ 18168 h 39206"/>
                <a:gd name="connsiteX16" fmla="*/ 27172 w 39206"/>
                <a:gd name="connsiteY16" fmla="*/ 10522 h 39206"/>
                <a:gd name="connsiteX17" fmla="*/ 20376 w 39206"/>
                <a:gd name="connsiteY17" fmla="*/ 8366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206" h="39206">
                  <a:moveTo>
                    <a:pt x="20245" y="40515"/>
                  </a:moveTo>
                  <a:cubicBezTo>
                    <a:pt x="16129" y="40515"/>
                    <a:pt x="12143" y="39274"/>
                    <a:pt x="8679" y="36856"/>
                  </a:cubicBezTo>
                  <a:cubicBezTo>
                    <a:pt x="4236" y="33785"/>
                    <a:pt x="1296" y="29145"/>
                    <a:pt x="315" y="23787"/>
                  </a:cubicBezTo>
                  <a:cubicBezTo>
                    <a:pt x="-1645" y="12809"/>
                    <a:pt x="5739" y="2289"/>
                    <a:pt x="16717" y="329"/>
                  </a:cubicBezTo>
                  <a:cubicBezTo>
                    <a:pt x="22075" y="-651"/>
                    <a:pt x="27433" y="590"/>
                    <a:pt x="31877" y="3661"/>
                  </a:cubicBezTo>
                  <a:cubicBezTo>
                    <a:pt x="36320" y="6732"/>
                    <a:pt x="39260" y="11437"/>
                    <a:pt x="40241" y="16730"/>
                  </a:cubicBezTo>
                  <a:cubicBezTo>
                    <a:pt x="41221" y="22023"/>
                    <a:pt x="39979" y="27446"/>
                    <a:pt x="36908" y="31890"/>
                  </a:cubicBezTo>
                  <a:cubicBezTo>
                    <a:pt x="33837" y="36333"/>
                    <a:pt x="29132" y="39274"/>
                    <a:pt x="23839" y="40254"/>
                  </a:cubicBezTo>
                  <a:cubicBezTo>
                    <a:pt x="22663" y="40384"/>
                    <a:pt x="21487" y="40515"/>
                    <a:pt x="20245" y="40515"/>
                  </a:cubicBezTo>
                  <a:close/>
                  <a:moveTo>
                    <a:pt x="20376" y="8366"/>
                  </a:moveTo>
                  <a:cubicBezTo>
                    <a:pt x="19657" y="8366"/>
                    <a:pt x="19004" y="8431"/>
                    <a:pt x="18285" y="8562"/>
                  </a:cubicBezTo>
                  <a:cubicBezTo>
                    <a:pt x="11816" y="9738"/>
                    <a:pt x="7503" y="15881"/>
                    <a:pt x="8679" y="22350"/>
                  </a:cubicBezTo>
                  <a:cubicBezTo>
                    <a:pt x="9202" y="25486"/>
                    <a:pt x="10966" y="28230"/>
                    <a:pt x="13580" y="29995"/>
                  </a:cubicBezTo>
                  <a:cubicBezTo>
                    <a:pt x="16194" y="31824"/>
                    <a:pt x="19331" y="32478"/>
                    <a:pt x="22467" y="31955"/>
                  </a:cubicBezTo>
                  <a:cubicBezTo>
                    <a:pt x="25604" y="31432"/>
                    <a:pt x="28348" y="29668"/>
                    <a:pt x="30112" y="27054"/>
                  </a:cubicBezTo>
                  <a:cubicBezTo>
                    <a:pt x="31877" y="24441"/>
                    <a:pt x="32661" y="21304"/>
                    <a:pt x="32073" y="18168"/>
                  </a:cubicBezTo>
                  <a:cubicBezTo>
                    <a:pt x="31550" y="15031"/>
                    <a:pt x="29786" y="12286"/>
                    <a:pt x="27172" y="10522"/>
                  </a:cubicBezTo>
                  <a:cubicBezTo>
                    <a:pt x="25081" y="9085"/>
                    <a:pt x="22728" y="8366"/>
                    <a:pt x="20376" y="83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65256ECC-63F8-4B23-8DA7-889939C8335C}"/>
                </a:ext>
              </a:extLst>
            </p:cNvPr>
            <p:cNvSpPr/>
            <p:nvPr/>
          </p:nvSpPr>
          <p:spPr>
            <a:xfrm>
              <a:off x="1445735" y="4718476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0D952DEF-148D-42FF-A29D-B19D94FF2594}"/>
                </a:ext>
              </a:extLst>
            </p:cNvPr>
            <p:cNvSpPr/>
            <p:nvPr/>
          </p:nvSpPr>
          <p:spPr>
            <a:xfrm>
              <a:off x="1453053" y="4711092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3519209-750C-433D-BD2E-44F097D3258A}"/>
                </a:ext>
              </a:extLst>
            </p:cNvPr>
            <p:cNvSpPr/>
            <p:nvPr/>
          </p:nvSpPr>
          <p:spPr>
            <a:xfrm>
              <a:off x="1411315" y="4791677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9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D1B8A6DC-1240-4E1D-9425-43EA8D359B9D}"/>
                </a:ext>
              </a:extLst>
            </p:cNvPr>
            <p:cNvSpPr/>
            <p:nvPr/>
          </p:nvSpPr>
          <p:spPr>
            <a:xfrm>
              <a:off x="1411315" y="4791677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9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E348376E-5EFC-4DE3-8943-766772EA4636}"/>
                </a:ext>
              </a:extLst>
            </p:cNvPr>
            <p:cNvSpPr/>
            <p:nvPr/>
          </p:nvSpPr>
          <p:spPr>
            <a:xfrm>
              <a:off x="1405352" y="4843282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F9C1E128-96E2-4364-A847-2E92A58DC5FD}"/>
                </a:ext>
              </a:extLst>
            </p:cNvPr>
            <p:cNvSpPr/>
            <p:nvPr/>
          </p:nvSpPr>
          <p:spPr>
            <a:xfrm>
              <a:off x="1213764" y="4789276"/>
              <a:ext cx="111085" cy="91481"/>
            </a:xfrm>
            <a:custGeom>
              <a:avLst/>
              <a:gdLst>
                <a:gd name="connsiteX0" fmla="*/ 48028 w 111084"/>
                <a:gd name="connsiteY0" fmla="*/ 95696 h 91481"/>
                <a:gd name="connsiteX1" fmla="*/ 48028 w 111084"/>
                <a:gd name="connsiteY1" fmla="*/ 95696 h 91481"/>
                <a:gd name="connsiteX2" fmla="*/ 44761 w 111084"/>
                <a:gd name="connsiteY2" fmla="*/ 94128 h 91481"/>
                <a:gd name="connsiteX3" fmla="*/ 1764 w 111084"/>
                <a:gd name="connsiteY3" fmla="*/ 40873 h 91481"/>
                <a:gd name="connsiteX4" fmla="*/ 1764 w 111084"/>
                <a:gd name="connsiteY4" fmla="*/ 30548 h 91481"/>
                <a:gd name="connsiteX5" fmla="*/ 9867 w 111084"/>
                <a:gd name="connsiteY5" fmla="*/ 26431 h 91481"/>
                <a:gd name="connsiteX6" fmla="*/ 9867 w 111084"/>
                <a:gd name="connsiteY6" fmla="*/ 26431 h 91481"/>
                <a:gd name="connsiteX7" fmla="*/ 17970 w 111084"/>
                <a:gd name="connsiteY7" fmla="*/ 30483 h 91481"/>
                <a:gd name="connsiteX8" fmla="*/ 46394 w 111084"/>
                <a:gd name="connsiteY8" fmla="*/ 65703 h 91481"/>
                <a:gd name="connsiteX9" fmla="*/ 49531 w 111084"/>
                <a:gd name="connsiteY9" fmla="*/ 65703 h 91481"/>
                <a:gd name="connsiteX10" fmla="*/ 99519 w 111084"/>
                <a:gd name="connsiteY10" fmla="*/ 3823 h 91481"/>
                <a:gd name="connsiteX11" fmla="*/ 115659 w 111084"/>
                <a:gd name="connsiteY11" fmla="*/ 3823 h 91481"/>
                <a:gd name="connsiteX12" fmla="*/ 115724 w 111084"/>
                <a:gd name="connsiteY12" fmla="*/ 14212 h 91481"/>
                <a:gd name="connsiteX13" fmla="*/ 51164 w 111084"/>
                <a:gd name="connsiteY13" fmla="*/ 94128 h 91481"/>
                <a:gd name="connsiteX14" fmla="*/ 48028 w 111084"/>
                <a:gd name="connsiteY14" fmla="*/ 95696 h 91481"/>
                <a:gd name="connsiteX15" fmla="*/ 9932 w 111084"/>
                <a:gd name="connsiteY15" fmla="*/ 34861 h 91481"/>
                <a:gd name="connsiteX16" fmla="*/ 9932 w 111084"/>
                <a:gd name="connsiteY16" fmla="*/ 34861 h 91481"/>
                <a:gd name="connsiteX17" fmla="*/ 8364 w 111084"/>
                <a:gd name="connsiteY17" fmla="*/ 35776 h 91481"/>
                <a:gd name="connsiteX18" fmla="*/ 48028 w 111084"/>
                <a:gd name="connsiteY18" fmla="*/ 84849 h 91481"/>
                <a:gd name="connsiteX19" fmla="*/ 109190 w 111084"/>
                <a:gd name="connsiteY19" fmla="*/ 9115 h 91481"/>
                <a:gd name="connsiteX20" fmla="*/ 106119 w 111084"/>
                <a:gd name="connsiteY20" fmla="*/ 9115 h 91481"/>
                <a:gd name="connsiteX21" fmla="*/ 56130 w 111084"/>
                <a:gd name="connsiteY21" fmla="*/ 70996 h 91481"/>
                <a:gd name="connsiteX22" fmla="*/ 39990 w 111084"/>
                <a:gd name="connsiteY22" fmla="*/ 70996 h 91481"/>
                <a:gd name="connsiteX23" fmla="*/ 11501 w 111084"/>
                <a:gd name="connsiteY23" fmla="*/ 35776 h 91481"/>
                <a:gd name="connsiteX24" fmla="*/ 9932 w 111084"/>
                <a:gd name="connsiteY24" fmla="*/ 34861 h 91481"/>
                <a:gd name="connsiteX25" fmla="*/ 109320 w 111084"/>
                <a:gd name="connsiteY25" fmla="*/ 8985 h 91481"/>
                <a:gd name="connsiteX26" fmla="*/ 109320 w 111084"/>
                <a:gd name="connsiteY26" fmla="*/ 8985 h 91481"/>
                <a:gd name="connsiteX27" fmla="*/ 109320 w 111084"/>
                <a:gd name="connsiteY27" fmla="*/ 8985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1084" h="91481">
                  <a:moveTo>
                    <a:pt x="48028" y="95696"/>
                  </a:moveTo>
                  <a:cubicBezTo>
                    <a:pt x="47962" y="95696"/>
                    <a:pt x="47962" y="95696"/>
                    <a:pt x="48028" y="95696"/>
                  </a:cubicBezTo>
                  <a:cubicBezTo>
                    <a:pt x="46721" y="95696"/>
                    <a:pt x="45545" y="95108"/>
                    <a:pt x="44761" y="94128"/>
                  </a:cubicBezTo>
                  <a:lnTo>
                    <a:pt x="1764" y="40873"/>
                  </a:lnTo>
                  <a:cubicBezTo>
                    <a:pt x="-588" y="37867"/>
                    <a:pt x="-588" y="33489"/>
                    <a:pt x="1764" y="30548"/>
                  </a:cubicBezTo>
                  <a:cubicBezTo>
                    <a:pt x="3855" y="27935"/>
                    <a:pt x="6796" y="26431"/>
                    <a:pt x="9867" y="26431"/>
                  </a:cubicBezTo>
                  <a:cubicBezTo>
                    <a:pt x="9867" y="26431"/>
                    <a:pt x="9867" y="26431"/>
                    <a:pt x="9867" y="26431"/>
                  </a:cubicBezTo>
                  <a:cubicBezTo>
                    <a:pt x="12938" y="26431"/>
                    <a:pt x="15879" y="27869"/>
                    <a:pt x="17970" y="30483"/>
                  </a:cubicBezTo>
                  <a:lnTo>
                    <a:pt x="46394" y="65703"/>
                  </a:lnTo>
                  <a:cubicBezTo>
                    <a:pt x="47374" y="66879"/>
                    <a:pt x="48551" y="66879"/>
                    <a:pt x="49531" y="65703"/>
                  </a:cubicBezTo>
                  <a:lnTo>
                    <a:pt x="99519" y="3823"/>
                  </a:lnTo>
                  <a:cubicBezTo>
                    <a:pt x="103635" y="-1274"/>
                    <a:pt x="111542" y="-1274"/>
                    <a:pt x="115659" y="3823"/>
                  </a:cubicBezTo>
                  <a:cubicBezTo>
                    <a:pt x="118076" y="6828"/>
                    <a:pt x="118076" y="11337"/>
                    <a:pt x="115724" y="14212"/>
                  </a:cubicBezTo>
                  <a:lnTo>
                    <a:pt x="51164" y="94128"/>
                  </a:lnTo>
                  <a:cubicBezTo>
                    <a:pt x="50380" y="95108"/>
                    <a:pt x="49269" y="95696"/>
                    <a:pt x="48028" y="95696"/>
                  </a:cubicBezTo>
                  <a:close/>
                  <a:moveTo>
                    <a:pt x="9932" y="34861"/>
                  </a:moveTo>
                  <a:lnTo>
                    <a:pt x="9932" y="34861"/>
                  </a:lnTo>
                  <a:cubicBezTo>
                    <a:pt x="9410" y="34861"/>
                    <a:pt x="8821" y="35188"/>
                    <a:pt x="8364" y="35776"/>
                  </a:cubicBezTo>
                  <a:lnTo>
                    <a:pt x="48028" y="84849"/>
                  </a:lnTo>
                  <a:lnTo>
                    <a:pt x="109190" y="9115"/>
                  </a:lnTo>
                  <a:cubicBezTo>
                    <a:pt x="108275" y="7939"/>
                    <a:pt x="107033" y="7939"/>
                    <a:pt x="106119" y="9115"/>
                  </a:cubicBezTo>
                  <a:lnTo>
                    <a:pt x="56130" y="70996"/>
                  </a:lnTo>
                  <a:cubicBezTo>
                    <a:pt x="52014" y="76093"/>
                    <a:pt x="44107" y="76093"/>
                    <a:pt x="39990" y="70996"/>
                  </a:cubicBezTo>
                  <a:lnTo>
                    <a:pt x="11501" y="35776"/>
                  </a:lnTo>
                  <a:cubicBezTo>
                    <a:pt x="10978" y="35188"/>
                    <a:pt x="10455" y="34861"/>
                    <a:pt x="9932" y="34861"/>
                  </a:cubicBezTo>
                  <a:close/>
                  <a:moveTo>
                    <a:pt x="109320" y="8985"/>
                  </a:moveTo>
                  <a:lnTo>
                    <a:pt x="109320" y="8985"/>
                  </a:lnTo>
                  <a:lnTo>
                    <a:pt x="109320" y="8985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4" name="Group 1773">
            <a:extLst>
              <a:ext uri="{FF2B5EF4-FFF2-40B4-BE49-F238E27FC236}">
                <a16:creationId xmlns:a16="http://schemas.microsoft.com/office/drawing/2014/main" id="{2772F5BF-B8F2-466B-BF7A-964B5B646410}"/>
              </a:ext>
            </a:extLst>
          </p:cNvPr>
          <p:cNvGrpSpPr/>
          <p:nvPr/>
        </p:nvGrpSpPr>
        <p:grpSpPr>
          <a:xfrm>
            <a:off x="2158965" y="4642489"/>
            <a:ext cx="461430" cy="480467"/>
            <a:chOff x="2155631" y="4671036"/>
            <a:chExt cx="381347" cy="397080"/>
          </a:xfrm>
          <a:solidFill>
            <a:srgbClr val="FFFFFF"/>
          </a:solidFill>
        </p:grpSpPr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DDFAD6A0-DC99-4AA5-9C9B-284FF7805964}"/>
                </a:ext>
              </a:extLst>
            </p:cNvPr>
            <p:cNvSpPr/>
            <p:nvPr/>
          </p:nvSpPr>
          <p:spPr>
            <a:xfrm>
              <a:off x="2235285" y="4719325"/>
              <a:ext cx="215635" cy="117619"/>
            </a:xfrm>
            <a:custGeom>
              <a:avLst/>
              <a:gdLst>
                <a:gd name="connsiteX0" fmla="*/ 211780 w 215634"/>
                <a:gd name="connsiteY0" fmla="*/ 122063 h 117619"/>
                <a:gd name="connsiteX1" fmla="*/ 211388 w 215634"/>
                <a:gd name="connsiteY1" fmla="*/ 122063 h 117619"/>
                <a:gd name="connsiteX2" fmla="*/ 207598 w 215634"/>
                <a:gd name="connsiteY2" fmla="*/ 117488 h 117619"/>
                <a:gd name="connsiteX3" fmla="*/ 207598 w 215634"/>
                <a:gd name="connsiteY3" fmla="*/ 117162 h 117619"/>
                <a:gd name="connsiteX4" fmla="*/ 207794 w 215634"/>
                <a:gd name="connsiteY4" fmla="*/ 114809 h 117619"/>
                <a:gd name="connsiteX5" fmla="*/ 207794 w 215634"/>
                <a:gd name="connsiteY5" fmla="*/ 114613 h 117619"/>
                <a:gd name="connsiteX6" fmla="*/ 207990 w 215634"/>
                <a:gd name="connsiteY6" fmla="*/ 108209 h 117619"/>
                <a:gd name="connsiteX7" fmla="*/ 152317 w 215634"/>
                <a:gd name="connsiteY7" fmla="*/ 18623 h 117619"/>
                <a:gd name="connsiteX8" fmla="*/ 150226 w 215634"/>
                <a:gd name="connsiteY8" fmla="*/ 16205 h 117619"/>
                <a:gd name="connsiteX9" fmla="*/ 150422 w 215634"/>
                <a:gd name="connsiteY9" fmla="*/ 13069 h 117619"/>
                <a:gd name="connsiteX10" fmla="*/ 156041 w 215634"/>
                <a:gd name="connsiteY10" fmla="*/ 11174 h 117619"/>
                <a:gd name="connsiteX11" fmla="*/ 199626 w 215634"/>
                <a:gd name="connsiteY11" fmla="*/ 50315 h 117619"/>
                <a:gd name="connsiteX12" fmla="*/ 216354 w 215634"/>
                <a:gd name="connsiteY12" fmla="*/ 108209 h 117619"/>
                <a:gd name="connsiteX13" fmla="*/ 216158 w 215634"/>
                <a:gd name="connsiteY13" fmla="*/ 115267 h 117619"/>
                <a:gd name="connsiteX14" fmla="*/ 216158 w 215634"/>
                <a:gd name="connsiteY14" fmla="*/ 115397 h 117619"/>
                <a:gd name="connsiteX15" fmla="*/ 215962 w 215634"/>
                <a:gd name="connsiteY15" fmla="*/ 118011 h 117619"/>
                <a:gd name="connsiteX16" fmla="*/ 215962 w 215634"/>
                <a:gd name="connsiteY16" fmla="*/ 118273 h 117619"/>
                <a:gd name="connsiteX17" fmla="*/ 211780 w 215634"/>
                <a:gd name="connsiteY17" fmla="*/ 122063 h 117619"/>
                <a:gd name="connsiteX18" fmla="*/ 4639 w 215634"/>
                <a:gd name="connsiteY18" fmla="*/ 122063 h 117619"/>
                <a:gd name="connsiteX19" fmla="*/ 457 w 215634"/>
                <a:gd name="connsiteY19" fmla="*/ 118207 h 117619"/>
                <a:gd name="connsiteX20" fmla="*/ 392 w 215634"/>
                <a:gd name="connsiteY20" fmla="*/ 117423 h 117619"/>
                <a:gd name="connsiteX21" fmla="*/ 261 w 215634"/>
                <a:gd name="connsiteY21" fmla="*/ 115463 h 117619"/>
                <a:gd name="connsiteX22" fmla="*/ 196 w 215634"/>
                <a:gd name="connsiteY22" fmla="*/ 115267 h 117619"/>
                <a:gd name="connsiteX23" fmla="*/ 0 w 215634"/>
                <a:gd name="connsiteY23" fmla="*/ 108209 h 117619"/>
                <a:gd name="connsiteX24" fmla="*/ 108210 w 215634"/>
                <a:gd name="connsiteY24" fmla="*/ 0 h 117619"/>
                <a:gd name="connsiteX25" fmla="*/ 144018 w 215634"/>
                <a:gd name="connsiteY25" fmla="*/ 6077 h 117619"/>
                <a:gd name="connsiteX26" fmla="*/ 146370 w 215634"/>
                <a:gd name="connsiteY26" fmla="*/ 8233 h 117619"/>
                <a:gd name="connsiteX27" fmla="*/ 146566 w 215634"/>
                <a:gd name="connsiteY27" fmla="*/ 11435 h 117619"/>
                <a:gd name="connsiteX28" fmla="*/ 141274 w 215634"/>
                <a:gd name="connsiteY28" fmla="*/ 13983 h 117619"/>
                <a:gd name="connsiteX29" fmla="*/ 108210 w 215634"/>
                <a:gd name="connsiteY29" fmla="*/ 8364 h 117619"/>
                <a:gd name="connsiteX30" fmla="*/ 8364 w 215634"/>
                <a:gd name="connsiteY30" fmla="*/ 108209 h 117619"/>
                <a:gd name="connsiteX31" fmla="*/ 8560 w 215634"/>
                <a:gd name="connsiteY31" fmla="*/ 114613 h 117619"/>
                <a:gd name="connsiteX32" fmla="*/ 8560 w 215634"/>
                <a:gd name="connsiteY32" fmla="*/ 114809 h 117619"/>
                <a:gd name="connsiteX33" fmla="*/ 8756 w 215634"/>
                <a:gd name="connsiteY33" fmla="*/ 116966 h 117619"/>
                <a:gd name="connsiteX34" fmla="*/ 8756 w 215634"/>
                <a:gd name="connsiteY34" fmla="*/ 117488 h 117619"/>
                <a:gd name="connsiteX35" fmla="*/ 4966 w 215634"/>
                <a:gd name="connsiteY35" fmla="*/ 122063 h 117619"/>
                <a:gd name="connsiteX36" fmla="*/ 4639 w 215634"/>
                <a:gd name="connsiteY36" fmla="*/ 12206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15634" h="117619">
                  <a:moveTo>
                    <a:pt x="211780" y="122063"/>
                  </a:moveTo>
                  <a:cubicBezTo>
                    <a:pt x="211649" y="122063"/>
                    <a:pt x="211518" y="122063"/>
                    <a:pt x="211388" y="122063"/>
                  </a:cubicBezTo>
                  <a:cubicBezTo>
                    <a:pt x="209101" y="121801"/>
                    <a:pt x="207402" y="119775"/>
                    <a:pt x="207598" y="117488"/>
                  </a:cubicBezTo>
                  <a:lnTo>
                    <a:pt x="207598" y="117162"/>
                  </a:lnTo>
                  <a:cubicBezTo>
                    <a:pt x="207728" y="116312"/>
                    <a:pt x="207794" y="115528"/>
                    <a:pt x="207794" y="114809"/>
                  </a:cubicBezTo>
                  <a:lnTo>
                    <a:pt x="207794" y="114613"/>
                  </a:lnTo>
                  <a:cubicBezTo>
                    <a:pt x="207924" y="112783"/>
                    <a:pt x="207990" y="110758"/>
                    <a:pt x="207990" y="108209"/>
                  </a:cubicBezTo>
                  <a:cubicBezTo>
                    <a:pt x="208055" y="69983"/>
                    <a:pt x="186688" y="35612"/>
                    <a:pt x="152317" y="18623"/>
                  </a:cubicBezTo>
                  <a:cubicBezTo>
                    <a:pt x="151337" y="18166"/>
                    <a:pt x="150552" y="17251"/>
                    <a:pt x="150226" y="16205"/>
                  </a:cubicBezTo>
                  <a:cubicBezTo>
                    <a:pt x="149834" y="15160"/>
                    <a:pt x="149964" y="14049"/>
                    <a:pt x="150422" y="13069"/>
                  </a:cubicBezTo>
                  <a:cubicBezTo>
                    <a:pt x="151467" y="11043"/>
                    <a:pt x="154016" y="10128"/>
                    <a:pt x="156041" y="11174"/>
                  </a:cubicBezTo>
                  <a:cubicBezTo>
                    <a:pt x="173880" y="19930"/>
                    <a:pt x="188909" y="33521"/>
                    <a:pt x="199626" y="50315"/>
                  </a:cubicBezTo>
                  <a:cubicBezTo>
                    <a:pt x="210603" y="67631"/>
                    <a:pt x="216354" y="87626"/>
                    <a:pt x="216354" y="108209"/>
                  </a:cubicBezTo>
                  <a:cubicBezTo>
                    <a:pt x="216354" y="111019"/>
                    <a:pt x="216288" y="113241"/>
                    <a:pt x="216158" y="115267"/>
                  </a:cubicBezTo>
                  <a:lnTo>
                    <a:pt x="216158" y="115397"/>
                  </a:lnTo>
                  <a:cubicBezTo>
                    <a:pt x="216092" y="116312"/>
                    <a:pt x="216027" y="117162"/>
                    <a:pt x="215962" y="118011"/>
                  </a:cubicBezTo>
                  <a:lnTo>
                    <a:pt x="215962" y="118273"/>
                  </a:lnTo>
                  <a:cubicBezTo>
                    <a:pt x="215700" y="120429"/>
                    <a:pt x="213936" y="122063"/>
                    <a:pt x="211780" y="122063"/>
                  </a:cubicBezTo>
                  <a:close/>
                  <a:moveTo>
                    <a:pt x="4639" y="122063"/>
                  </a:moveTo>
                  <a:cubicBezTo>
                    <a:pt x="2418" y="122063"/>
                    <a:pt x="653" y="120429"/>
                    <a:pt x="457" y="118207"/>
                  </a:cubicBezTo>
                  <a:lnTo>
                    <a:pt x="392" y="117423"/>
                  </a:lnTo>
                  <a:cubicBezTo>
                    <a:pt x="327" y="116770"/>
                    <a:pt x="261" y="116116"/>
                    <a:pt x="261" y="115463"/>
                  </a:cubicBezTo>
                  <a:lnTo>
                    <a:pt x="196" y="115267"/>
                  </a:lnTo>
                  <a:cubicBezTo>
                    <a:pt x="65" y="113045"/>
                    <a:pt x="0" y="110692"/>
                    <a:pt x="0" y="108209"/>
                  </a:cubicBezTo>
                  <a:cubicBezTo>
                    <a:pt x="0" y="48550"/>
                    <a:pt x="48551" y="65"/>
                    <a:pt x="108210" y="0"/>
                  </a:cubicBezTo>
                  <a:cubicBezTo>
                    <a:pt x="120494" y="0"/>
                    <a:pt x="132517" y="2091"/>
                    <a:pt x="144018" y="6077"/>
                  </a:cubicBezTo>
                  <a:cubicBezTo>
                    <a:pt x="145063" y="6469"/>
                    <a:pt x="145913" y="7253"/>
                    <a:pt x="146370" y="8233"/>
                  </a:cubicBezTo>
                  <a:cubicBezTo>
                    <a:pt x="146893" y="9279"/>
                    <a:pt x="146959" y="10390"/>
                    <a:pt x="146566" y="11435"/>
                  </a:cubicBezTo>
                  <a:cubicBezTo>
                    <a:pt x="145848" y="13526"/>
                    <a:pt x="143365" y="14768"/>
                    <a:pt x="141274" y="13983"/>
                  </a:cubicBezTo>
                  <a:cubicBezTo>
                    <a:pt x="130688" y="10259"/>
                    <a:pt x="119514" y="8364"/>
                    <a:pt x="108210" y="8364"/>
                  </a:cubicBezTo>
                  <a:cubicBezTo>
                    <a:pt x="53255" y="8495"/>
                    <a:pt x="8429" y="53255"/>
                    <a:pt x="8364" y="108209"/>
                  </a:cubicBezTo>
                  <a:cubicBezTo>
                    <a:pt x="8364" y="110758"/>
                    <a:pt x="8429" y="112783"/>
                    <a:pt x="8560" y="114613"/>
                  </a:cubicBezTo>
                  <a:lnTo>
                    <a:pt x="8560" y="114809"/>
                  </a:lnTo>
                  <a:cubicBezTo>
                    <a:pt x="8625" y="115463"/>
                    <a:pt x="8691" y="116181"/>
                    <a:pt x="8756" y="116966"/>
                  </a:cubicBezTo>
                  <a:lnTo>
                    <a:pt x="8756" y="117488"/>
                  </a:lnTo>
                  <a:cubicBezTo>
                    <a:pt x="8952" y="119775"/>
                    <a:pt x="7253" y="121801"/>
                    <a:pt x="4966" y="122063"/>
                  </a:cubicBezTo>
                  <a:cubicBezTo>
                    <a:pt x="4835" y="122063"/>
                    <a:pt x="4770" y="122063"/>
                    <a:pt x="4639" y="12206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2276D7CE-710E-484C-B161-3FF892A4D670}"/>
                </a:ext>
              </a:extLst>
            </p:cNvPr>
            <p:cNvSpPr/>
            <p:nvPr/>
          </p:nvSpPr>
          <p:spPr>
            <a:xfrm>
              <a:off x="2235285" y="4823353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00 w 215634"/>
                <a:gd name="connsiteY1" fmla="*/ 199168 h 196031"/>
                <a:gd name="connsiteX2" fmla="*/ 46067 w 215634"/>
                <a:gd name="connsiteY2" fmla="*/ 134674 h 196031"/>
                <a:gd name="connsiteX3" fmla="*/ 45349 w 215634"/>
                <a:gd name="connsiteY3" fmla="*/ 131537 h 196031"/>
                <a:gd name="connsiteX4" fmla="*/ 47048 w 215634"/>
                <a:gd name="connsiteY4" fmla="*/ 128858 h 196031"/>
                <a:gd name="connsiteX5" fmla="*/ 52863 w 215634"/>
                <a:gd name="connsiteY5" fmla="*/ 129773 h 196031"/>
                <a:gd name="connsiteX6" fmla="*/ 108210 w 215634"/>
                <a:gd name="connsiteY6" fmla="*/ 190412 h 196031"/>
                <a:gd name="connsiteX7" fmla="*/ 206814 w 215634"/>
                <a:gd name="connsiteY7" fmla="*/ 22740 h 196031"/>
                <a:gd name="connsiteX8" fmla="*/ 211453 w 215634"/>
                <a:gd name="connsiteY8" fmla="*/ 19080 h 196031"/>
                <a:gd name="connsiteX9" fmla="*/ 214197 w 215634"/>
                <a:gd name="connsiteY9" fmla="*/ 20583 h 196031"/>
                <a:gd name="connsiteX10" fmla="*/ 215112 w 215634"/>
                <a:gd name="connsiteY10" fmla="*/ 23720 h 196031"/>
                <a:gd name="connsiteX11" fmla="*/ 182310 w 215634"/>
                <a:gd name="connsiteY11" fmla="*/ 116573 h 196031"/>
                <a:gd name="connsiteX12" fmla="*/ 110954 w 215634"/>
                <a:gd name="connsiteY12" fmla="*/ 199168 h 196031"/>
                <a:gd name="connsiteX13" fmla="*/ 108210 w 215634"/>
                <a:gd name="connsiteY13" fmla="*/ 201586 h 196031"/>
                <a:gd name="connsiteX14" fmla="*/ 42343 w 215634"/>
                <a:gd name="connsiteY14" fmla="*/ 126048 h 196031"/>
                <a:gd name="connsiteX15" fmla="*/ 38880 w 215634"/>
                <a:gd name="connsiteY15" fmla="*/ 124153 h 196031"/>
                <a:gd name="connsiteX16" fmla="*/ 0 w 215634"/>
                <a:gd name="connsiteY16" fmla="*/ 4247 h 196031"/>
                <a:gd name="connsiteX17" fmla="*/ 1176 w 215634"/>
                <a:gd name="connsiteY17" fmla="*/ 1307 h 196031"/>
                <a:gd name="connsiteX18" fmla="*/ 4117 w 215634"/>
                <a:gd name="connsiteY18" fmla="*/ 0 h 196031"/>
                <a:gd name="connsiteX19" fmla="*/ 4182 w 215634"/>
                <a:gd name="connsiteY19" fmla="*/ 0 h 196031"/>
                <a:gd name="connsiteX20" fmla="*/ 8364 w 215634"/>
                <a:gd name="connsiteY20" fmla="*/ 4117 h 196031"/>
                <a:gd name="connsiteX21" fmla="*/ 45871 w 215634"/>
                <a:gd name="connsiteY21" fmla="*/ 119579 h 196031"/>
                <a:gd name="connsiteX22" fmla="*/ 46460 w 215634"/>
                <a:gd name="connsiteY22" fmla="*/ 122716 h 196031"/>
                <a:gd name="connsiteX23" fmla="*/ 44695 w 215634"/>
                <a:gd name="connsiteY23" fmla="*/ 125395 h 196031"/>
                <a:gd name="connsiteX24" fmla="*/ 42343 w 215634"/>
                <a:gd name="connsiteY24" fmla="*/ 126048 h 196031"/>
                <a:gd name="connsiteX25" fmla="*/ 211976 w 215634"/>
                <a:gd name="connsiteY25" fmla="*/ 14898 h 196031"/>
                <a:gd name="connsiteX26" fmla="*/ 211780 w 215634"/>
                <a:gd name="connsiteY26" fmla="*/ 14898 h 196031"/>
                <a:gd name="connsiteX27" fmla="*/ 208839 w 215634"/>
                <a:gd name="connsiteY27" fmla="*/ 13526 h 196031"/>
                <a:gd name="connsiteX28" fmla="*/ 207794 w 215634"/>
                <a:gd name="connsiteY28" fmla="*/ 10520 h 196031"/>
                <a:gd name="connsiteX29" fmla="*/ 212172 w 215634"/>
                <a:gd name="connsiteY29" fmla="*/ 6534 h 196031"/>
                <a:gd name="connsiteX30" fmla="*/ 216158 w 215634"/>
                <a:gd name="connsiteY30" fmla="*/ 10912 h 196031"/>
                <a:gd name="connsiteX31" fmla="*/ 211976 w 215634"/>
                <a:gd name="connsiteY31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00" y="199168"/>
                  </a:lnTo>
                  <a:cubicBezTo>
                    <a:pt x="81615" y="178128"/>
                    <a:pt x="61685" y="156433"/>
                    <a:pt x="46067" y="134674"/>
                  </a:cubicBezTo>
                  <a:cubicBezTo>
                    <a:pt x="45414" y="133759"/>
                    <a:pt x="45153" y="132648"/>
                    <a:pt x="45349" y="131537"/>
                  </a:cubicBezTo>
                  <a:cubicBezTo>
                    <a:pt x="45479" y="130426"/>
                    <a:pt x="46133" y="129512"/>
                    <a:pt x="47048" y="128858"/>
                  </a:cubicBezTo>
                  <a:cubicBezTo>
                    <a:pt x="48812" y="127551"/>
                    <a:pt x="51556" y="128009"/>
                    <a:pt x="52863" y="129773"/>
                  </a:cubicBezTo>
                  <a:cubicBezTo>
                    <a:pt x="67500" y="150226"/>
                    <a:pt x="86123" y="170613"/>
                    <a:pt x="108210" y="190412"/>
                  </a:cubicBezTo>
                  <a:cubicBezTo>
                    <a:pt x="167869" y="136830"/>
                    <a:pt x="200148" y="82007"/>
                    <a:pt x="206814" y="22740"/>
                  </a:cubicBezTo>
                  <a:cubicBezTo>
                    <a:pt x="207075" y="20453"/>
                    <a:pt x="209166" y="18819"/>
                    <a:pt x="211453" y="19080"/>
                  </a:cubicBezTo>
                  <a:cubicBezTo>
                    <a:pt x="212564" y="19211"/>
                    <a:pt x="213544" y="19734"/>
                    <a:pt x="214197" y="20583"/>
                  </a:cubicBezTo>
                  <a:cubicBezTo>
                    <a:pt x="214916" y="21498"/>
                    <a:pt x="215243" y="22544"/>
                    <a:pt x="215112" y="23720"/>
                  </a:cubicBezTo>
                  <a:cubicBezTo>
                    <a:pt x="211518" y="55477"/>
                    <a:pt x="200475" y="86711"/>
                    <a:pt x="182310" y="116573"/>
                  </a:cubicBezTo>
                  <a:cubicBezTo>
                    <a:pt x="165255" y="144606"/>
                    <a:pt x="141208" y="172442"/>
                    <a:pt x="110954" y="199168"/>
                  </a:cubicBezTo>
                  <a:lnTo>
                    <a:pt x="108210" y="201586"/>
                  </a:lnTo>
                  <a:close/>
                  <a:moveTo>
                    <a:pt x="42343" y="126048"/>
                  </a:moveTo>
                  <a:cubicBezTo>
                    <a:pt x="40971" y="126048"/>
                    <a:pt x="39664" y="125395"/>
                    <a:pt x="38880" y="124153"/>
                  </a:cubicBezTo>
                  <a:cubicBezTo>
                    <a:pt x="13918" y="86058"/>
                    <a:pt x="850" y="45675"/>
                    <a:pt x="0" y="4247"/>
                  </a:cubicBezTo>
                  <a:cubicBezTo>
                    <a:pt x="0" y="3136"/>
                    <a:pt x="392" y="2091"/>
                    <a:pt x="1176" y="1307"/>
                  </a:cubicBezTo>
                  <a:cubicBezTo>
                    <a:pt x="1960" y="457"/>
                    <a:pt x="3006" y="0"/>
                    <a:pt x="4117" y="0"/>
                  </a:cubicBezTo>
                  <a:lnTo>
                    <a:pt x="4182" y="0"/>
                  </a:lnTo>
                  <a:cubicBezTo>
                    <a:pt x="6469" y="0"/>
                    <a:pt x="8299" y="1829"/>
                    <a:pt x="8364" y="4117"/>
                  </a:cubicBezTo>
                  <a:cubicBezTo>
                    <a:pt x="9148" y="44434"/>
                    <a:pt x="21433" y="82202"/>
                    <a:pt x="45871" y="119579"/>
                  </a:cubicBezTo>
                  <a:cubicBezTo>
                    <a:pt x="46460" y="120560"/>
                    <a:pt x="46656" y="121670"/>
                    <a:pt x="46460" y="122716"/>
                  </a:cubicBezTo>
                  <a:cubicBezTo>
                    <a:pt x="46264" y="123827"/>
                    <a:pt x="45610" y="124807"/>
                    <a:pt x="44695" y="125395"/>
                  </a:cubicBezTo>
                  <a:cubicBezTo>
                    <a:pt x="43976" y="125852"/>
                    <a:pt x="43192" y="126048"/>
                    <a:pt x="42343" y="126048"/>
                  </a:cubicBezTo>
                  <a:close/>
                  <a:moveTo>
                    <a:pt x="211976" y="14898"/>
                  </a:moveTo>
                  <a:lnTo>
                    <a:pt x="211780" y="14898"/>
                  </a:lnTo>
                  <a:cubicBezTo>
                    <a:pt x="210603" y="14833"/>
                    <a:pt x="209623" y="14310"/>
                    <a:pt x="208839" y="13526"/>
                  </a:cubicBezTo>
                  <a:cubicBezTo>
                    <a:pt x="208120" y="12677"/>
                    <a:pt x="207728" y="11631"/>
                    <a:pt x="207794" y="10520"/>
                  </a:cubicBezTo>
                  <a:cubicBezTo>
                    <a:pt x="207924" y="8168"/>
                    <a:pt x="210146" y="6273"/>
                    <a:pt x="212172" y="6534"/>
                  </a:cubicBezTo>
                  <a:cubicBezTo>
                    <a:pt x="214524" y="6665"/>
                    <a:pt x="216288" y="8625"/>
                    <a:pt x="216158" y="10912"/>
                  </a:cubicBezTo>
                  <a:cubicBezTo>
                    <a:pt x="216027" y="13134"/>
                    <a:pt x="214197" y="14898"/>
                    <a:pt x="211976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5E67B3FD-85C1-4046-A0EF-500BE195260D}"/>
                </a:ext>
              </a:extLst>
            </p:cNvPr>
            <p:cNvSpPr/>
            <p:nvPr/>
          </p:nvSpPr>
          <p:spPr>
            <a:xfrm>
              <a:off x="2279066" y="4998644"/>
              <a:ext cx="124153" cy="39206"/>
            </a:xfrm>
            <a:custGeom>
              <a:avLst/>
              <a:gdLst>
                <a:gd name="connsiteX0" fmla="*/ 64429 w 124153"/>
                <a:gd name="connsiteY0" fmla="*/ 43153 h 39206"/>
                <a:gd name="connsiteX1" fmla="*/ 52602 w 124153"/>
                <a:gd name="connsiteY1" fmla="*/ 42826 h 39206"/>
                <a:gd name="connsiteX2" fmla="*/ 49727 w 124153"/>
                <a:gd name="connsiteY2" fmla="*/ 41389 h 39206"/>
                <a:gd name="connsiteX3" fmla="*/ 48681 w 124153"/>
                <a:gd name="connsiteY3" fmla="*/ 38383 h 39206"/>
                <a:gd name="connsiteX4" fmla="*/ 53125 w 124153"/>
                <a:gd name="connsiteY4" fmla="*/ 34462 h 39206"/>
                <a:gd name="connsiteX5" fmla="*/ 64429 w 124153"/>
                <a:gd name="connsiteY5" fmla="*/ 34789 h 39206"/>
                <a:gd name="connsiteX6" fmla="*/ 65213 w 124153"/>
                <a:gd name="connsiteY6" fmla="*/ 34789 h 39206"/>
                <a:gd name="connsiteX7" fmla="*/ 117488 w 124153"/>
                <a:gd name="connsiteY7" fmla="*/ 24660 h 39206"/>
                <a:gd name="connsiteX8" fmla="*/ 120429 w 124153"/>
                <a:gd name="connsiteY8" fmla="*/ 21197 h 39206"/>
                <a:gd name="connsiteX9" fmla="*/ 120429 w 124153"/>
                <a:gd name="connsiteY9" fmla="*/ 21132 h 39206"/>
                <a:gd name="connsiteX10" fmla="*/ 120429 w 124153"/>
                <a:gd name="connsiteY10" fmla="*/ 21067 h 39206"/>
                <a:gd name="connsiteX11" fmla="*/ 111085 w 124153"/>
                <a:gd name="connsiteY11" fmla="*/ 14401 h 39206"/>
                <a:gd name="connsiteX12" fmla="*/ 82203 w 124153"/>
                <a:gd name="connsiteY12" fmla="*/ 8324 h 39206"/>
                <a:gd name="connsiteX13" fmla="*/ 82203 w 124153"/>
                <a:gd name="connsiteY13" fmla="*/ 8390 h 39206"/>
                <a:gd name="connsiteX14" fmla="*/ 81876 w 124153"/>
                <a:gd name="connsiteY14" fmla="*/ 8324 h 39206"/>
                <a:gd name="connsiteX15" fmla="*/ 78086 w 124153"/>
                <a:gd name="connsiteY15" fmla="*/ 3816 h 39206"/>
                <a:gd name="connsiteX16" fmla="*/ 82660 w 124153"/>
                <a:gd name="connsiteY16" fmla="*/ 26 h 39206"/>
                <a:gd name="connsiteX17" fmla="*/ 114156 w 124153"/>
                <a:gd name="connsiteY17" fmla="*/ 6625 h 39206"/>
                <a:gd name="connsiteX18" fmla="*/ 128793 w 124153"/>
                <a:gd name="connsiteY18" fmla="*/ 21197 h 39206"/>
                <a:gd name="connsiteX19" fmla="*/ 108144 w 124153"/>
                <a:gd name="connsiteY19" fmla="*/ 37795 h 39206"/>
                <a:gd name="connsiteX20" fmla="*/ 64429 w 124153"/>
                <a:gd name="connsiteY20" fmla="*/ 43153 h 39206"/>
                <a:gd name="connsiteX21" fmla="*/ 40383 w 124153"/>
                <a:gd name="connsiteY21" fmla="*/ 41650 h 39206"/>
                <a:gd name="connsiteX22" fmla="*/ 39860 w 124153"/>
                <a:gd name="connsiteY22" fmla="*/ 41650 h 39206"/>
                <a:gd name="connsiteX23" fmla="*/ 12611 w 124153"/>
                <a:gd name="connsiteY23" fmla="*/ 34854 h 39206"/>
                <a:gd name="connsiteX24" fmla="*/ 0 w 124153"/>
                <a:gd name="connsiteY24" fmla="*/ 21197 h 39206"/>
                <a:gd name="connsiteX25" fmla="*/ 14637 w 124153"/>
                <a:gd name="connsiteY25" fmla="*/ 6625 h 39206"/>
                <a:gd name="connsiteX26" fmla="*/ 46264 w 124153"/>
                <a:gd name="connsiteY26" fmla="*/ 26 h 39206"/>
                <a:gd name="connsiteX27" fmla="*/ 50772 w 124153"/>
                <a:gd name="connsiteY27" fmla="*/ 3816 h 39206"/>
                <a:gd name="connsiteX28" fmla="*/ 46982 w 124153"/>
                <a:gd name="connsiteY28" fmla="*/ 8324 h 39206"/>
                <a:gd name="connsiteX29" fmla="*/ 17708 w 124153"/>
                <a:gd name="connsiteY29" fmla="*/ 14401 h 39206"/>
                <a:gd name="connsiteX30" fmla="*/ 8364 w 124153"/>
                <a:gd name="connsiteY30" fmla="*/ 21067 h 39206"/>
                <a:gd name="connsiteX31" fmla="*/ 8429 w 124153"/>
                <a:gd name="connsiteY31" fmla="*/ 21197 h 39206"/>
                <a:gd name="connsiteX32" fmla="*/ 8364 w 124153"/>
                <a:gd name="connsiteY32" fmla="*/ 21328 h 39206"/>
                <a:gd name="connsiteX33" fmla="*/ 16009 w 124153"/>
                <a:gd name="connsiteY33" fmla="*/ 27209 h 39206"/>
                <a:gd name="connsiteX34" fmla="*/ 40905 w 124153"/>
                <a:gd name="connsiteY34" fmla="*/ 33351 h 39206"/>
                <a:gd name="connsiteX35" fmla="*/ 44565 w 124153"/>
                <a:gd name="connsiteY35" fmla="*/ 37990 h 39206"/>
                <a:gd name="connsiteX36" fmla="*/ 40383 w 124153"/>
                <a:gd name="connsiteY36" fmla="*/ 41650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4153" h="39206">
                  <a:moveTo>
                    <a:pt x="64429" y="43153"/>
                  </a:moveTo>
                  <a:cubicBezTo>
                    <a:pt x="60247" y="43153"/>
                    <a:pt x="56327" y="43022"/>
                    <a:pt x="52602" y="42826"/>
                  </a:cubicBezTo>
                  <a:cubicBezTo>
                    <a:pt x="51491" y="42761"/>
                    <a:pt x="50511" y="42238"/>
                    <a:pt x="49727" y="41389"/>
                  </a:cubicBezTo>
                  <a:cubicBezTo>
                    <a:pt x="49008" y="40539"/>
                    <a:pt x="48616" y="39494"/>
                    <a:pt x="48681" y="38383"/>
                  </a:cubicBezTo>
                  <a:cubicBezTo>
                    <a:pt x="48877" y="36096"/>
                    <a:pt x="50838" y="34331"/>
                    <a:pt x="53125" y="34462"/>
                  </a:cubicBezTo>
                  <a:cubicBezTo>
                    <a:pt x="56719" y="34658"/>
                    <a:pt x="60509" y="34789"/>
                    <a:pt x="64429" y="34789"/>
                  </a:cubicBezTo>
                  <a:lnTo>
                    <a:pt x="65213" y="34789"/>
                  </a:lnTo>
                  <a:cubicBezTo>
                    <a:pt x="90305" y="34789"/>
                    <a:pt x="110497" y="29692"/>
                    <a:pt x="117488" y="24660"/>
                  </a:cubicBezTo>
                  <a:cubicBezTo>
                    <a:pt x="120037" y="22896"/>
                    <a:pt x="120494" y="21589"/>
                    <a:pt x="120429" y="21197"/>
                  </a:cubicBezTo>
                  <a:lnTo>
                    <a:pt x="120429" y="21132"/>
                  </a:lnTo>
                  <a:lnTo>
                    <a:pt x="120429" y="21067"/>
                  </a:lnTo>
                  <a:cubicBezTo>
                    <a:pt x="120625" y="20478"/>
                    <a:pt x="118207" y="17081"/>
                    <a:pt x="111085" y="14401"/>
                  </a:cubicBezTo>
                  <a:cubicBezTo>
                    <a:pt x="103962" y="11592"/>
                    <a:pt x="93703" y="9435"/>
                    <a:pt x="82203" y="8324"/>
                  </a:cubicBezTo>
                  <a:lnTo>
                    <a:pt x="82203" y="8390"/>
                  </a:lnTo>
                  <a:lnTo>
                    <a:pt x="81876" y="8324"/>
                  </a:lnTo>
                  <a:cubicBezTo>
                    <a:pt x="79589" y="8129"/>
                    <a:pt x="77890" y="6038"/>
                    <a:pt x="78086" y="3816"/>
                  </a:cubicBezTo>
                  <a:cubicBezTo>
                    <a:pt x="78282" y="1529"/>
                    <a:pt x="80308" y="-236"/>
                    <a:pt x="82660" y="26"/>
                  </a:cubicBezTo>
                  <a:cubicBezTo>
                    <a:pt x="95206" y="1137"/>
                    <a:pt x="106119" y="3489"/>
                    <a:pt x="114156" y="6625"/>
                  </a:cubicBezTo>
                  <a:cubicBezTo>
                    <a:pt x="121540" y="9697"/>
                    <a:pt x="128335" y="13552"/>
                    <a:pt x="128793" y="21197"/>
                  </a:cubicBezTo>
                  <a:cubicBezTo>
                    <a:pt x="128009" y="30607"/>
                    <a:pt x="118207" y="34527"/>
                    <a:pt x="108144" y="37795"/>
                  </a:cubicBezTo>
                  <a:cubicBezTo>
                    <a:pt x="96382" y="41193"/>
                    <a:pt x="80896" y="43153"/>
                    <a:pt x="64429" y="43153"/>
                  </a:cubicBezTo>
                  <a:close/>
                  <a:moveTo>
                    <a:pt x="40383" y="41650"/>
                  </a:moveTo>
                  <a:cubicBezTo>
                    <a:pt x="40187" y="41650"/>
                    <a:pt x="40056" y="41650"/>
                    <a:pt x="39860" y="41650"/>
                  </a:cubicBezTo>
                  <a:cubicBezTo>
                    <a:pt x="28882" y="40212"/>
                    <a:pt x="19473" y="37860"/>
                    <a:pt x="12611" y="34854"/>
                  </a:cubicBezTo>
                  <a:cubicBezTo>
                    <a:pt x="6600" y="32110"/>
                    <a:pt x="392" y="28320"/>
                    <a:pt x="0" y="21197"/>
                  </a:cubicBezTo>
                  <a:cubicBezTo>
                    <a:pt x="457" y="13552"/>
                    <a:pt x="7319" y="9697"/>
                    <a:pt x="14637" y="6625"/>
                  </a:cubicBezTo>
                  <a:cubicBezTo>
                    <a:pt x="22740" y="3489"/>
                    <a:pt x="33652" y="1137"/>
                    <a:pt x="46264" y="26"/>
                  </a:cubicBezTo>
                  <a:cubicBezTo>
                    <a:pt x="48551" y="-236"/>
                    <a:pt x="50576" y="1529"/>
                    <a:pt x="50772" y="3816"/>
                  </a:cubicBezTo>
                  <a:cubicBezTo>
                    <a:pt x="50968" y="6103"/>
                    <a:pt x="49269" y="8129"/>
                    <a:pt x="46982" y="8324"/>
                  </a:cubicBezTo>
                  <a:cubicBezTo>
                    <a:pt x="35351" y="9370"/>
                    <a:pt x="24961" y="11526"/>
                    <a:pt x="17708" y="14401"/>
                  </a:cubicBezTo>
                  <a:cubicBezTo>
                    <a:pt x="10586" y="17081"/>
                    <a:pt x="8168" y="20478"/>
                    <a:pt x="8364" y="21067"/>
                  </a:cubicBezTo>
                  <a:lnTo>
                    <a:pt x="8429" y="21197"/>
                  </a:lnTo>
                  <a:lnTo>
                    <a:pt x="8364" y="21328"/>
                  </a:lnTo>
                  <a:cubicBezTo>
                    <a:pt x="8233" y="21720"/>
                    <a:pt x="9867" y="24595"/>
                    <a:pt x="16009" y="27209"/>
                  </a:cubicBezTo>
                  <a:cubicBezTo>
                    <a:pt x="21956" y="29888"/>
                    <a:pt x="30842" y="32044"/>
                    <a:pt x="40905" y="33351"/>
                  </a:cubicBezTo>
                  <a:cubicBezTo>
                    <a:pt x="43192" y="33613"/>
                    <a:pt x="44826" y="35704"/>
                    <a:pt x="44565" y="37990"/>
                  </a:cubicBezTo>
                  <a:cubicBezTo>
                    <a:pt x="44238" y="40082"/>
                    <a:pt x="42474" y="41650"/>
                    <a:pt x="40383" y="4165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43FCAC33-C81D-44C4-8ADC-28C8A53471D0}"/>
                </a:ext>
              </a:extLst>
            </p:cNvPr>
            <p:cNvSpPr/>
            <p:nvPr/>
          </p:nvSpPr>
          <p:spPr>
            <a:xfrm>
              <a:off x="2178959" y="4970100"/>
              <a:ext cx="326720" cy="98016"/>
            </a:xfrm>
            <a:custGeom>
              <a:avLst/>
              <a:gdLst>
                <a:gd name="connsiteX0" fmla="*/ 164536 w 326719"/>
                <a:gd name="connsiteY0" fmla="*/ 101298 h 98015"/>
                <a:gd name="connsiteX1" fmla="*/ 164536 w 326719"/>
                <a:gd name="connsiteY1" fmla="*/ 101298 h 98015"/>
                <a:gd name="connsiteX2" fmla="*/ 40709 w 326719"/>
                <a:gd name="connsiteY2" fmla="*/ 84243 h 98015"/>
                <a:gd name="connsiteX3" fmla="*/ 38292 w 326719"/>
                <a:gd name="connsiteY3" fmla="*/ 82087 h 98015"/>
                <a:gd name="connsiteX4" fmla="*/ 38161 w 326719"/>
                <a:gd name="connsiteY4" fmla="*/ 78950 h 98015"/>
                <a:gd name="connsiteX5" fmla="*/ 43454 w 326719"/>
                <a:gd name="connsiteY5" fmla="*/ 76337 h 98015"/>
                <a:gd name="connsiteX6" fmla="*/ 164405 w 326719"/>
                <a:gd name="connsiteY6" fmla="*/ 92934 h 98015"/>
                <a:gd name="connsiteX7" fmla="*/ 164536 w 326719"/>
                <a:gd name="connsiteY7" fmla="*/ 92934 h 98015"/>
                <a:gd name="connsiteX8" fmla="*/ 269282 w 326719"/>
                <a:gd name="connsiteY8" fmla="*/ 81303 h 98015"/>
                <a:gd name="connsiteX9" fmla="*/ 319532 w 326719"/>
                <a:gd name="connsiteY9" fmla="*/ 54512 h 98015"/>
                <a:gd name="connsiteX10" fmla="*/ 319597 w 326719"/>
                <a:gd name="connsiteY10" fmla="*/ 54381 h 98015"/>
                <a:gd name="connsiteX11" fmla="*/ 325086 w 326719"/>
                <a:gd name="connsiteY11" fmla="*/ 52421 h 98015"/>
                <a:gd name="connsiteX12" fmla="*/ 327112 w 326719"/>
                <a:gd name="connsiteY12" fmla="*/ 58040 h 98015"/>
                <a:gd name="connsiteX13" fmla="*/ 271373 w 326719"/>
                <a:gd name="connsiteY13" fmla="*/ 89340 h 98015"/>
                <a:gd name="connsiteX14" fmla="*/ 164536 w 326719"/>
                <a:gd name="connsiteY14" fmla="*/ 101298 h 98015"/>
                <a:gd name="connsiteX15" fmla="*/ 30385 w 326719"/>
                <a:gd name="connsiteY15" fmla="*/ 79865 h 98015"/>
                <a:gd name="connsiteX16" fmla="*/ 28686 w 326719"/>
                <a:gd name="connsiteY16" fmla="*/ 79473 h 98015"/>
                <a:gd name="connsiteX17" fmla="*/ 26595 w 326719"/>
                <a:gd name="connsiteY17" fmla="*/ 73984 h 98015"/>
                <a:gd name="connsiteX18" fmla="*/ 32149 w 326719"/>
                <a:gd name="connsiteY18" fmla="*/ 71893 h 98015"/>
                <a:gd name="connsiteX19" fmla="*/ 34240 w 326719"/>
                <a:gd name="connsiteY19" fmla="*/ 77382 h 98015"/>
                <a:gd name="connsiteX20" fmla="*/ 30385 w 326719"/>
                <a:gd name="connsiteY20" fmla="*/ 79865 h 98015"/>
                <a:gd name="connsiteX21" fmla="*/ 19342 w 326719"/>
                <a:gd name="connsiteY21" fmla="*/ 73984 h 98015"/>
                <a:gd name="connsiteX22" fmla="*/ 17120 w 326719"/>
                <a:gd name="connsiteY22" fmla="*/ 73396 h 98015"/>
                <a:gd name="connsiteX23" fmla="*/ 0 w 326719"/>
                <a:gd name="connsiteY23" fmla="*/ 49742 h 98015"/>
                <a:gd name="connsiteX24" fmla="*/ 25680 w 326719"/>
                <a:gd name="connsiteY24" fmla="*/ 21317 h 98015"/>
                <a:gd name="connsiteX25" fmla="*/ 87757 w 326719"/>
                <a:gd name="connsiteY25" fmla="*/ 3870 h 98015"/>
                <a:gd name="connsiteX26" fmla="*/ 92592 w 326719"/>
                <a:gd name="connsiteY26" fmla="*/ 7333 h 98015"/>
                <a:gd name="connsiteX27" fmla="*/ 91808 w 326719"/>
                <a:gd name="connsiteY27" fmla="*/ 10470 h 98015"/>
                <a:gd name="connsiteX28" fmla="*/ 89064 w 326719"/>
                <a:gd name="connsiteY28" fmla="*/ 12104 h 98015"/>
                <a:gd name="connsiteX29" fmla="*/ 29339 w 326719"/>
                <a:gd name="connsiteY29" fmla="*/ 28832 h 98015"/>
                <a:gd name="connsiteX30" fmla="*/ 8364 w 326719"/>
                <a:gd name="connsiteY30" fmla="*/ 49676 h 98015"/>
                <a:gd name="connsiteX31" fmla="*/ 21564 w 326719"/>
                <a:gd name="connsiteY31" fmla="*/ 66274 h 98015"/>
                <a:gd name="connsiteX32" fmla="*/ 23393 w 326719"/>
                <a:gd name="connsiteY32" fmla="*/ 68888 h 98015"/>
                <a:gd name="connsiteX33" fmla="*/ 22870 w 326719"/>
                <a:gd name="connsiteY33" fmla="*/ 72089 h 98015"/>
                <a:gd name="connsiteX34" fmla="*/ 19342 w 326719"/>
                <a:gd name="connsiteY34" fmla="*/ 73984 h 98015"/>
                <a:gd name="connsiteX35" fmla="*/ 323714 w 326719"/>
                <a:gd name="connsiteY35" fmla="*/ 48304 h 98015"/>
                <a:gd name="connsiteX36" fmla="*/ 319859 w 326719"/>
                <a:gd name="connsiteY36" fmla="*/ 45691 h 98015"/>
                <a:gd name="connsiteX37" fmla="*/ 209297 w 326719"/>
                <a:gd name="connsiteY37" fmla="*/ 8444 h 98015"/>
                <a:gd name="connsiteX38" fmla="*/ 209297 w 326719"/>
                <a:gd name="connsiteY38" fmla="*/ 8444 h 98015"/>
                <a:gd name="connsiteX39" fmla="*/ 208382 w 326719"/>
                <a:gd name="connsiteY39" fmla="*/ 8379 h 98015"/>
                <a:gd name="connsiteX40" fmla="*/ 205507 w 326719"/>
                <a:gd name="connsiteY40" fmla="*/ 6876 h 98015"/>
                <a:gd name="connsiteX41" fmla="*/ 204592 w 326719"/>
                <a:gd name="connsiteY41" fmla="*/ 3805 h 98015"/>
                <a:gd name="connsiteX42" fmla="*/ 209101 w 326719"/>
                <a:gd name="connsiteY42" fmla="*/ 15 h 98015"/>
                <a:gd name="connsiteX43" fmla="*/ 327634 w 326719"/>
                <a:gd name="connsiteY43" fmla="*/ 42554 h 98015"/>
                <a:gd name="connsiteX44" fmla="*/ 325282 w 326719"/>
                <a:gd name="connsiteY44" fmla="*/ 48043 h 98015"/>
                <a:gd name="connsiteX45" fmla="*/ 323714 w 326719"/>
                <a:gd name="connsiteY45" fmla="*/ 48304 h 98015"/>
                <a:gd name="connsiteX46" fmla="*/ 100826 w 326719"/>
                <a:gd name="connsiteY46" fmla="*/ 10405 h 98015"/>
                <a:gd name="connsiteX47" fmla="*/ 96709 w 326719"/>
                <a:gd name="connsiteY47" fmla="*/ 6745 h 98015"/>
                <a:gd name="connsiteX48" fmla="*/ 97558 w 326719"/>
                <a:gd name="connsiteY48" fmla="*/ 3674 h 98015"/>
                <a:gd name="connsiteX49" fmla="*/ 100303 w 326719"/>
                <a:gd name="connsiteY49" fmla="*/ 2106 h 98015"/>
                <a:gd name="connsiteX50" fmla="*/ 119971 w 326719"/>
                <a:gd name="connsiteY50" fmla="*/ 15 h 98015"/>
                <a:gd name="connsiteX51" fmla="*/ 124480 w 326719"/>
                <a:gd name="connsiteY51" fmla="*/ 3870 h 98015"/>
                <a:gd name="connsiteX52" fmla="*/ 123500 w 326719"/>
                <a:gd name="connsiteY52" fmla="*/ 6876 h 98015"/>
                <a:gd name="connsiteX53" fmla="*/ 120625 w 326719"/>
                <a:gd name="connsiteY53" fmla="*/ 8314 h 98015"/>
                <a:gd name="connsiteX54" fmla="*/ 101348 w 326719"/>
                <a:gd name="connsiteY54" fmla="*/ 10405 h 98015"/>
                <a:gd name="connsiteX55" fmla="*/ 100826 w 326719"/>
                <a:gd name="connsiteY55" fmla="*/ 10405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26719" h="98015">
                  <a:moveTo>
                    <a:pt x="164536" y="101298"/>
                  </a:moveTo>
                  <a:lnTo>
                    <a:pt x="164536" y="101298"/>
                  </a:lnTo>
                  <a:cubicBezTo>
                    <a:pt x="116835" y="101298"/>
                    <a:pt x="71682" y="95091"/>
                    <a:pt x="40709" y="84243"/>
                  </a:cubicBezTo>
                  <a:cubicBezTo>
                    <a:pt x="39664" y="83917"/>
                    <a:pt x="38814" y="83133"/>
                    <a:pt x="38292" y="82087"/>
                  </a:cubicBezTo>
                  <a:cubicBezTo>
                    <a:pt x="37834" y="81107"/>
                    <a:pt x="37769" y="79996"/>
                    <a:pt x="38161" y="78950"/>
                  </a:cubicBezTo>
                  <a:cubicBezTo>
                    <a:pt x="38880" y="76794"/>
                    <a:pt x="41297" y="75552"/>
                    <a:pt x="43454" y="76337"/>
                  </a:cubicBezTo>
                  <a:cubicBezTo>
                    <a:pt x="73577" y="86857"/>
                    <a:pt x="117619" y="92934"/>
                    <a:pt x="164405" y="92934"/>
                  </a:cubicBezTo>
                  <a:lnTo>
                    <a:pt x="164536" y="92934"/>
                  </a:lnTo>
                  <a:cubicBezTo>
                    <a:pt x="203154" y="92934"/>
                    <a:pt x="240400" y="88817"/>
                    <a:pt x="269282" y="81303"/>
                  </a:cubicBezTo>
                  <a:cubicBezTo>
                    <a:pt x="295681" y="74573"/>
                    <a:pt x="315415" y="64052"/>
                    <a:pt x="319532" y="54512"/>
                  </a:cubicBezTo>
                  <a:lnTo>
                    <a:pt x="319597" y="54381"/>
                  </a:lnTo>
                  <a:cubicBezTo>
                    <a:pt x="320512" y="52421"/>
                    <a:pt x="323060" y="51506"/>
                    <a:pt x="325086" y="52421"/>
                  </a:cubicBezTo>
                  <a:cubicBezTo>
                    <a:pt x="327177" y="53466"/>
                    <a:pt x="328092" y="55949"/>
                    <a:pt x="327112" y="58040"/>
                  </a:cubicBezTo>
                  <a:cubicBezTo>
                    <a:pt x="320839" y="70782"/>
                    <a:pt x="302608" y="81041"/>
                    <a:pt x="271373" y="89340"/>
                  </a:cubicBezTo>
                  <a:cubicBezTo>
                    <a:pt x="241773" y="97051"/>
                    <a:pt x="203873" y="101298"/>
                    <a:pt x="164536" y="101298"/>
                  </a:cubicBezTo>
                  <a:close/>
                  <a:moveTo>
                    <a:pt x="30385" y="79865"/>
                  </a:moveTo>
                  <a:cubicBezTo>
                    <a:pt x="29797" y="79865"/>
                    <a:pt x="29274" y="79735"/>
                    <a:pt x="28686" y="79473"/>
                  </a:cubicBezTo>
                  <a:cubicBezTo>
                    <a:pt x="26595" y="78558"/>
                    <a:pt x="25680" y="76075"/>
                    <a:pt x="26595" y="73984"/>
                  </a:cubicBezTo>
                  <a:cubicBezTo>
                    <a:pt x="27510" y="71959"/>
                    <a:pt x="30058" y="70979"/>
                    <a:pt x="32149" y="71893"/>
                  </a:cubicBezTo>
                  <a:cubicBezTo>
                    <a:pt x="34240" y="72808"/>
                    <a:pt x="35155" y="75291"/>
                    <a:pt x="34240" y="77382"/>
                  </a:cubicBezTo>
                  <a:cubicBezTo>
                    <a:pt x="33521" y="78885"/>
                    <a:pt x="32018" y="79865"/>
                    <a:pt x="30385" y="79865"/>
                  </a:cubicBezTo>
                  <a:close/>
                  <a:moveTo>
                    <a:pt x="19342" y="73984"/>
                  </a:moveTo>
                  <a:cubicBezTo>
                    <a:pt x="18558" y="73984"/>
                    <a:pt x="17774" y="73788"/>
                    <a:pt x="17120" y="73396"/>
                  </a:cubicBezTo>
                  <a:cubicBezTo>
                    <a:pt x="5816" y="66274"/>
                    <a:pt x="65" y="58302"/>
                    <a:pt x="0" y="49742"/>
                  </a:cubicBezTo>
                  <a:cubicBezTo>
                    <a:pt x="196" y="38960"/>
                    <a:pt x="8625" y="29681"/>
                    <a:pt x="25680" y="21317"/>
                  </a:cubicBezTo>
                  <a:cubicBezTo>
                    <a:pt x="40840" y="13999"/>
                    <a:pt x="62338" y="7922"/>
                    <a:pt x="87757" y="3870"/>
                  </a:cubicBezTo>
                  <a:cubicBezTo>
                    <a:pt x="90044" y="3544"/>
                    <a:pt x="92200" y="5112"/>
                    <a:pt x="92592" y="7333"/>
                  </a:cubicBezTo>
                  <a:cubicBezTo>
                    <a:pt x="92723" y="8444"/>
                    <a:pt x="92462" y="9555"/>
                    <a:pt x="91808" y="10470"/>
                  </a:cubicBezTo>
                  <a:cubicBezTo>
                    <a:pt x="91155" y="11385"/>
                    <a:pt x="90175" y="11973"/>
                    <a:pt x="89064" y="12104"/>
                  </a:cubicBezTo>
                  <a:cubicBezTo>
                    <a:pt x="64429" y="16024"/>
                    <a:pt x="43780" y="21840"/>
                    <a:pt x="29339" y="28832"/>
                  </a:cubicBezTo>
                  <a:cubicBezTo>
                    <a:pt x="15944" y="35235"/>
                    <a:pt x="8103" y="43077"/>
                    <a:pt x="8364" y="49676"/>
                  </a:cubicBezTo>
                  <a:cubicBezTo>
                    <a:pt x="8299" y="55035"/>
                    <a:pt x="12938" y="60915"/>
                    <a:pt x="21564" y="66274"/>
                  </a:cubicBezTo>
                  <a:cubicBezTo>
                    <a:pt x="22478" y="66862"/>
                    <a:pt x="23132" y="67776"/>
                    <a:pt x="23393" y="68888"/>
                  </a:cubicBezTo>
                  <a:cubicBezTo>
                    <a:pt x="23654" y="69998"/>
                    <a:pt x="23458" y="71109"/>
                    <a:pt x="22870" y="72089"/>
                  </a:cubicBezTo>
                  <a:cubicBezTo>
                    <a:pt x="22086" y="73266"/>
                    <a:pt x="20779" y="73984"/>
                    <a:pt x="19342" y="73984"/>
                  </a:cubicBezTo>
                  <a:close/>
                  <a:moveTo>
                    <a:pt x="323714" y="48304"/>
                  </a:moveTo>
                  <a:cubicBezTo>
                    <a:pt x="322015" y="48304"/>
                    <a:pt x="320447" y="47259"/>
                    <a:pt x="319859" y="45691"/>
                  </a:cubicBezTo>
                  <a:cubicBezTo>
                    <a:pt x="315023" y="31249"/>
                    <a:pt x="272419" y="13411"/>
                    <a:pt x="209297" y="8444"/>
                  </a:cubicBezTo>
                  <a:lnTo>
                    <a:pt x="209297" y="8444"/>
                  </a:lnTo>
                  <a:lnTo>
                    <a:pt x="208382" y="8379"/>
                  </a:lnTo>
                  <a:cubicBezTo>
                    <a:pt x="207271" y="8248"/>
                    <a:pt x="206225" y="7725"/>
                    <a:pt x="205507" y="6876"/>
                  </a:cubicBezTo>
                  <a:cubicBezTo>
                    <a:pt x="204788" y="6027"/>
                    <a:pt x="204461" y="4916"/>
                    <a:pt x="204592" y="3805"/>
                  </a:cubicBezTo>
                  <a:cubicBezTo>
                    <a:pt x="204723" y="1583"/>
                    <a:pt x="206879" y="-181"/>
                    <a:pt x="209101" y="15"/>
                  </a:cubicBezTo>
                  <a:cubicBezTo>
                    <a:pt x="276143" y="6157"/>
                    <a:pt x="318225" y="21317"/>
                    <a:pt x="327634" y="42554"/>
                  </a:cubicBezTo>
                  <a:cubicBezTo>
                    <a:pt x="328484" y="44710"/>
                    <a:pt x="327373" y="47193"/>
                    <a:pt x="325282" y="48043"/>
                  </a:cubicBezTo>
                  <a:cubicBezTo>
                    <a:pt x="324759" y="48239"/>
                    <a:pt x="324237" y="48304"/>
                    <a:pt x="323714" y="48304"/>
                  </a:cubicBezTo>
                  <a:close/>
                  <a:moveTo>
                    <a:pt x="100826" y="10405"/>
                  </a:moveTo>
                  <a:cubicBezTo>
                    <a:pt x="98735" y="10405"/>
                    <a:pt x="96970" y="8837"/>
                    <a:pt x="96709" y="6745"/>
                  </a:cubicBezTo>
                  <a:cubicBezTo>
                    <a:pt x="96578" y="5635"/>
                    <a:pt x="96840" y="4524"/>
                    <a:pt x="97558" y="3674"/>
                  </a:cubicBezTo>
                  <a:cubicBezTo>
                    <a:pt x="98212" y="2760"/>
                    <a:pt x="99192" y="2237"/>
                    <a:pt x="100303" y="2106"/>
                  </a:cubicBezTo>
                  <a:cubicBezTo>
                    <a:pt x="106707" y="1256"/>
                    <a:pt x="113306" y="603"/>
                    <a:pt x="119971" y="15"/>
                  </a:cubicBezTo>
                  <a:cubicBezTo>
                    <a:pt x="122062" y="-181"/>
                    <a:pt x="124284" y="1583"/>
                    <a:pt x="124480" y="3870"/>
                  </a:cubicBezTo>
                  <a:cubicBezTo>
                    <a:pt x="124546" y="4916"/>
                    <a:pt x="124219" y="6027"/>
                    <a:pt x="123500" y="6876"/>
                  </a:cubicBezTo>
                  <a:cubicBezTo>
                    <a:pt x="122781" y="7725"/>
                    <a:pt x="121736" y="8248"/>
                    <a:pt x="120625" y="8314"/>
                  </a:cubicBezTo>
                  <a:cubicBezTo>
                    <a:pt x="114286" y="8902"/>
                    <a:pt x="107817" y="9555"/>
                    <a:pt x="101348" y="10405"/>
                  </a:cubicBezTo>
                  <a:cubicBezTo>
                    <a:pt x="101218" y="10405"/>
                    <a:pt x="101022" y="10405"/>
                    <a:pt x="100826" y="10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0581C89-45F4-4153-90EE-E975ED51B843}"/>
                </a:ext>
              </a:extLst>
            </p:cNvPr>
            <p:cNvSpPr/>
            <p:nvPr/>
          </p:nvSpPr>
          <p:spPr>
            <a:xfrm>
              <a:off x="2155631" y="4761341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F3B7639A-75BD-4032-BEE7-7810799A29B7}"/>
                </a:ext>
              </a:extLst>
            </p:cNvPr>
            <p:cNvSpPr/>
            <p:nvPr/>
          </p:nvSpPr>
          <p:spPr>
            <a:xfrm>
              <a:off x="2162950" y="4753957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370C3516-611B-4630-8D9A-91E86740F10C}"/>
                </a:ext>
              </a:extLst>
            </p:cNvPr>
            <p:cNvSpPr/>
            <p:nvPr/>
          </p:nvSpPr>
          <p:spPr>
            <a:xfrm>
              <a:off x="2198037" y="4696061"/>
              <a:ext cx="39206" cy="39206"/>
            </a:xfrm>
            <a:custGeom>
              <a:avLst/>
              <a:gdLst>
                <a:gd name="connsiteX0" fmla="*/ 20259 w 39206"/>
                <a:gd name="connsiteY0" fmla="*/ 40581 h 39206"/>
                <a:gd name="connsiteX1" fmla="*/ 8693 w 39206"/>
                <a:gd name="connsiteY1" fmla="*/ 36921 h 39206"/>
                <a:gd name="connsiteX2" fmla="*/ 329 w 39206"/>
                <a:gd name="connsiteY2" fmla="*/ 23852 h 39206"/>
                <a:gd name="connsiteX3" fmla="*/ 3661 w 39206"/>
                <a:gd name="connsiteY3" fmla="*/ 8693 h 39206"/>
                <a:gd name="connsiteX4" fmla="*/ 16730 w 39206"/>
                <a:gd name="connsiteY4" fmla="*/ 329 h 39206"/>
                <a:gd name="connsiteX5" fmla="*/ 31890 w 39206"/>
                <a:gd name="connsiteY5" fmla="*/ 3661 h 39206"/>
                <a:gd name="connsiteX6" fmla="*/ 40254 w 39206"/>
                <a:gd name="connsiteY6" fmla="*/ 16730 h 39206"/>
                <a:gd name="connsiteX7" fmla="*/ 36921 w 39206"/>
                <a:gd name="connsiteY7" fmla="*/ 31890 h 39206"/>
                <a:gd name="connsiteX8" fmla="*/ 23852 w 39206"/>
                <a:gd name="connsiteY8" fmla="*/ 40254 h 39206"/>
                <a:gd name="connsiteX9" fmla="*/ 20259 w 39206"/>
                <a:gd name="connsiteY9" fmla="*/ 40581 h 39206"/>
                <a:gd name="connsiteX10" fmla="*/ 20389 w 39206"/>
                <a:gd name="connsiteY10" fmla="*/ 8431 h 39206"/>
                <a:gd name="connsiteX11" fmla="*/ 18298 w 39206"/>
                <a:gd name="connsiteY11" fmla="*/ 8627 h 39206"/>
                <a:gd name="connsiteX12" fmla="*/ 10653 w 39206"/>
                <a:gd name="connsiteY12" fmla="*/ 13528 h 39206"/>
                <a:gd name="connsiteX13" fmla="*/ 8693 w 39206"/>
                <a:gd name="connsiteY13" fmla="*/ 22415 h 39206"/>
                <a:gd name="connsiteX14" fmla="*/ 13593 w 39206"/>
                <a:gd name="connsiteY14" fmla="*/ 30060 h 39206"/>
                <a:gd name="connsiteX15" fmla="*/ 22480 w 39206"/>
                <a:gd name="connsiteY15" fmla="*/ 32020 h 39206"/>
                <a:gd name="connsiteX16" fmla="*/ 30125 w 39206"/>
                <a:gd name="connsiteY16" fmla="*/ 27120 h 39206"/>
                <a:gd name="connsiteX17" fmla="*/ 32086 w 39206"/>
                <a:gd name="connsiteY17" fmla="*/ 18233 h 39206"/>
                <a:gd name="connsiteX18" fmla="*/ 27185 w 39206"/>
                <a:gd name="connsiteY18" fmla="*/ 10588 h 39206"/>
                <a:gd name="connsiteX19" fmla="*/ 20389 w 39206"/>
                <a:gd name="connsiteY19" fmla="*/ 843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81"/>
                  </a:moveTo>
                  <a:cubicBezTo>
                    <a:pt x="16142" y="40581"/>
                    <a:pt x="12156" y="39339"/>
                    <a:pt x="8693" y="36921"/>
                  </a:cubicBezTo>
                  <a:cubicBezTo>
                    <a:pt x="4249" y="33850"/>
                    <a:pt x="1309" y="29145"/>
                    <a:pt x="329" y="23852"/>
                  </a:cubicBezTo>
                  <a:cubicBezTo>
                    <a:pt x="-652" y="18560"/>
                    <a:pt x="590" y="13136"/>
                    <a:pt x="3661" y="8693"/>
                  </a:cubicBezTo>
                  <a:cubicBezTo>
                    <a:pt x="6732" y="4249"/>
                    <a:pt x="11437" y="1309"/>
                    <a:pt x="16730" y="329"/>
                  </a:cubicBezTo>
                  <a:cubicBezTo>
                    <a:pt x="22023" y="-651"/>
                    <a:pt x="27446" y="590"/>
                    <a:pt x="31890" y="3661"/>
                  </a:cubicBezTo>
                  <a:cubicBezTo>
                    <a:pt x="36333" y="6732"/>
                    <a:pt x="39274" y="11372"/>
                    <a:pt x="40254" y="16730"/>
                  </a:cubicBezTo>
                  <a:cubicBezTo>
                    <a:pt x="41234" y="22088"/>
                    <a:pt x="39992" y="27446"/>
                    <a:pt x="36921" y="31890"/>
                  </a:cubicBezTo>
                  <a:cubicBezTo>
                    <a:pt x="33850" y="36333"/>
                    <a:pt x="29145" y="39274"/>
                    <a:pt x="23852" y="40254"/>
                  </a:cubicBezTo>
                  <a:cubicBezTo>
                    <a:pt x="22676" y="40450"/>
                    <a:pt x="21500" y="40581"/>
                    <a:pt x="20259" y="40581"/>
                  </a:cubicBezTo>
                  <a:close/>
                  <a:moveTo>
                    <a:pt x="20389" y="8431"/>
                  </a:moveTo>
                  <a:cubicBezTo>
                    <a:pt x="19670" y="8431"/>
                    <a:pt x="19017" y="8497"/>
                    <a:pt x="18298" y="8627"/>
                  </a:cubicBezTo>
                  <a:cubicBezTo>
                    <a:pt x="15162" y="9150"/>
                    <a:pt x="12417" y="10914"/>
                    <a:pt x="10653" y="13528"/>
                  </a:cubicBezTo>
                  <a:cubicBezTo>
                    <a:pt x="8889" y="16142"/>
                    <a:pt x="8105" y="19278"/>
                    <a:pt x="8693" y="22415"/>
                  </a:cubicBezTo>
                  <a:cubicBezTo>
                    <a:pt x="9215" y="25551"/>
                    <a:pt x="10980" y="28296"/>
                    <a:pt x="13593" y="30060"/>
                  </a:cubicBezTo>
                  <a:cubicBezTo>
                    <a:pt x="16207" y="31824"/>
                    <a:pt x="19344" y="32543"/>
                    <a:pt x="22480" y="32020"/>
                  </a:cubicBezTo>
                  <a:cubicBezTo>
                    <a:pt x="25617" y="31498"/>
                    <a:pt x="28361" y="29733"/>
                    <a:pt x="30125" y="27120"/>
                  </a:cubicBezTo>
                  <a:cubicBezTo>
                    <a:pt x="31955" y="24506"/>
                    <a:pt x="32674" y="21369"/>
                    <a:pt x="32086" y="18233"/>
                  </a:cubicBezTo>
                  <a:cubicBezTo>
                    <a:pt x="31563" y="15096"/>
                    <a:pt x="29799" y="12352"/>
                    <a:pt x="27185" y="10588"/>
                  </a:cubicBezTo>
                  <a:cubicBezTo>
                    <a:pt x="25159" y="9150"/>
                    <a:pt x="22807" y="8431"/>
                    <a:pt x="20389" y="84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88B200E-80F5-4A5B-AD11-4ED76FD5DB8E}"/>
                </a:ext>
              </a:extLst>
            </p:cNvPr>
            <p:cNvSpPr/>
            <p:nvPr/>
          </p:nvSpPr>
          <p:spPr>
            <a:xfrm>
              <a:off x="2299992" y="4682945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765EE84F-D35C-496A-AC6B-0A0C2BBC56C0}"/>
                </a:ext>
              </a:extLst>
            </p:cNvPr>
            <p:cNvSpPr/>
            <p:nvPr/>
          </p:nvSpPr>
          <p:spPr>
            <a:xfrm>
              <a:off x="2299992" y="4682945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9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8E6B033B-B1E3-4C47-9756-A077ED5AF2C6}"/>
                </a:ext>
              </a:extLst>
            </p:cNvPr>
            <p:cNvSpPr/>
            <p:nvPr/>
          </p:nvSpPr>
          <p:spPr>
            <a:xfrm>
              <a:off x="2176933" y="4807735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FB19A090-400D-49AC-A466-6003AF14CAAE}"/>
                </a:ext>
              </a:extLst>
            </p:cNvPr>
            <p:cNvSpPr/>
            <p:nvPr/>
          </p:nvSpPr>
          <p:spPr>
            <a:xfrm>
              <a:off x="2375906" y="4681883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70F4668-D2A3-4DA4-A1EB-E0E816641388}"/>
                </a:ext>
              </a:extLst>
            </p:cNvPr>
            <p:cNvSpPr/>
            <p:nvPr/>
          </p:nvSpPr>
          <p:spPr>
            <a:xfrm>
              <a:off x="2386687" y="4671036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8159ADF6-F1D3-45B9-81FB-CD86B64ED450}"/>
                </a:ext>
              </a:extLst>
            </p:cNvPr>
            <p:cNvSpPr/>
            <p:nvPr/>
          </p:nvSpPr>
          <p:spPr>
            <a:xfrm>
              <a:off x="2441653" y="4712854"/>
              <a:ext cx="39206" cy="39206"/>
            </a:xfrm>
            <a:custGeom>
              <a:avLst/>
              <a:gdLst>
                <a:gd name="connsiteX0" fmla="*/ 20245 w 39206"/>
                <a:gd name="connsiteY0" fmla="*/ 40515 h 39206"/>
                <a:gd name="connsiteX1" fmla="*/ 8679 w 39206"/>
                <a:gd name="connsiteY1" fmla="*/ 36856 h 39206"/>
                <a:gd name="connsiteX2" fmla="*/ 315 w 39206"/>
                <a:gd name="connsiteY2" fmla="*/ 23787 h 39206"/>
                <a:gd name="connsiteX3" fmla="*/ 16717 w 39206"/>
                <a:gd name="connsiteY3" fmla="*/ 329 h 39206"/>
                <a:gd name="connsiteX4" fmla="*/ 31877 w 39206"/>
                <a:gd name="connsiteY4" fmla="*/ 3661 h 39206"/>
                <a:gd name="connsiteX5" fmla="*/ 40241 w 39206"/>
                <a:gd name="connsiteY5" fmla="*/ 16730 h 39206"/>
                <a:gd name="connsiteX6" fmla="*/ 36908 w 39206"/>
                <a:gd name="connsiteY6" fmla="*/ 31890 h 39206"/>
                <a:gd name="connsiteX7" fmla="*/ 23839 w 39206"/>
                <a:gd name="connsiteY7" fmla="*/ 40254 h 39206"/>
                <a:gd name="connsiteX8" fmla="*/ 20245 w 39206"/>
                <a:gd name="connsiteY8" fmla="*/ 40515 h 39206"/>
                <a:gd name="connsiteX9" fmla="*/ 20376 w 39206"/>
                <a:gd name="connsiteY9" fmla="*/ 8366 h 39206"/>
                <a:gd name="connsiteX10" fmla="*/ 18285 w 39206"/>
                <a:gd name="connsiteY10" fmla="*/ 8562 h 39206"/>
                <a:gd name="connsiteX11" fmla="*/ 8679 w 39206"/>
                <a:gd name="connsiteY11" fmla="*/ 22350 h 39206"/>
                <a:gd name="connsiteX12" fmla="*/ 13580 w 39206"/>
                <a:gd name="connsiteY12" fmla="*/ 29995 h 39206"/>
                <a:gd name="connsiteX13" fmla="*/ 22467 w 39206"/>
                <a:gd name="connsiteY13" fmla="*/ 31955 h 39206"/>
                <a:gd name="connsiteX14" fmla="*/ 30112 w 39206"/>
                <a:gd name="connsiteY14" fmla="*/ 27054 h 39206"/>
                <a:gd name="connsiteX15" fmla="*/ 32073 w 39206"/>
                <a:gd name="connsiteY15" fmla="*/ 18168 h 39206"/>
                <a:gd name="connsiteX16" fmla="*/ 27172 w 39206"/>
                <a:gd name="connsiteY16" fmla="*/ 10522 h 39206"/>
                <a:gd name="connsiteX17" fmla="*/ 20376 w 39206"/>
                <a:gd name="connsiteY17" fmla="*/ 8366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206" h="39206">
                  <a:moveTo>
                    <a:pt x="20245" y="40515"/>
                  </a:moveTo>
                  <a:cubicBezTo>
                    <a:pt x="16129" y="40515"/>
                    <a:pt x="12143" y="39274"/>
                    <a:pt x="8679" y="36856"/>
                  </a:cubicBezTo>
                  <a:cubicBezTo>
                    <a:pt x="4236" y="33785"/>
                    <a:pt x="1296" y="29145"/>
                    <a:pt x="315" y="23787"/>
                  </a:cubicBezTo>
                  <a:cubicBezTo>
                    <a:pt x="-1645" y="12809"/>
                    <a:pt x="5739" y="2289"/>
                    <a:pt x="16717" y="329"/>
                  </a:cubicBezTo>
                  <a:cubicBezTo>
                    <a:pt x="22075" y="-651"/>
                    <a:pt x="27433" y="590"/>
                    <a:pt x="31877" y="3661"/>
                  </a:cubicBezTo>
                  <a:cubicBezTo>
                    <a:pt x="36320" y="6732"/>
                    <a:pt x="39260" y="11437"/>
                    <a:pt x="40241" y="16730"/>
                  </a:cubicBezTo>
                  <a:cubicBezTo>
                    <a:pt x="41221" y="22023"/>
                    <a:pt x="39979" y="27446"/>
                    <a:pt x="36908" y="31890"/>
                  </a:cubicBezTo>
                  <a:cubicBezTo>
                    <a:pt x="33837" y="36333"/>
                    <a:pt x="29132" y="39274"/>
                    <a:pt x="23839" y="40254"/>
                  </a:cubicBezTo>
                  <a:cubicBezTo>
                    <a:pt x="22663" y="40384"/>
                    <a:pt x="21487" y="40515"/>
                    <a:pt x="20245" y="40515"/>
                  </a:cubicBezTo>
                  <a:close/>
                  <a:moveTo>
                    <a:pt x="20376" y="8366"/>
                  </a:moveTo>
                  <a:cubicBezTo>
                    <a:pt x="19657" y="8366"/>
                    <a:pt x="19004" y="8431"/>
                    <a:pt x="18285" y="8562"/>
                  </a:cubicBezTo>
                  <a:cubicBezTo>
                    <a:pt x="11816" y="9738"/>
                    <a:pt x="7503" y="15881"/>
                    <a:pt x="8679" y="22350"/>
                  </a:cubicBezTo>
                  <a:cubicBezTo>
                    <a:pt x="9202" y="25486"/>
                    <a:pt x="10966" y="28230"/>
                    <a:pt x="13580" y="29995"/>
                  </a:cubicBezTo>
                  <a:cubicBezTo>
                    <a:pt x="16194" y="31824"/>
                    <a:pt x="19331" y="32478"/>
                    <a:pt x="22467" y="31955"/>
                  </a:cubicBezTo>
                  <a:cubicBezTo>
                    <a:pt x="25603" y="31432"/>
                    <a:pt x="28348" y="29668"/>
                    <a:pt x="30112" y="27054"/>
                  </a:cubicBezTo>
                  <a:cubicBezTo>
                    <a:pt x="31877" y="24441"/>
                    <a:pt x="32661" y="21304"/>
                    <a:pt x="32073" y="18168"/>
                  </a:cubicBezTo>
                  <a:cubicBezTo>
                    <a:pt x="31550" y="15031"/>
                    <a:pt x="29786" y="12286"/>
                    <a:pt x="27172" y="10522"/>
                  </a:cubicBezTo>
                  <a:cubicBezTo>
                    <a:pt x="25081" y="9085"/>
                    <a:pt x="22728" y="8366"/>
                    <a:pt x="20376" y="83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9BF71CA1-43F5-40D0-B193-829279ED68F4}"/>
                </a:ext>
              </a:extLst>
            </p:cNvPr>
            <p:cNvSpPr/>
            <p:nvPr/>
          </p:nvSpPr>
          <p:spPr>
            <a:xfrm>
              <a:off x="2517375" y="4718476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41911DD3-C56C-481B-8B8E-15E4BE0F6AF0}"/>
                </a:ext>
              </a:extLst>
            </p:cNvPr>
            <p:cNvSpPr/>
            <p:nvPr/>
          </p:nvSpPr>
          <p:spPr>
            <a:xfrm>
              <a:off x="2524694" y="4711092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8ACAD5C1-90C5-4DA6-8A89-6F7BA88361AB}"/>
                </a:ext>
              </a:extLst>
            </p:cNvPr>
            <p:cNvSpPr/>
            <p:nvPr/>
          </p:nvSpPr>
          <p:spPr>
            <a:xfrm>
              <a:off x="2482955" y="4791677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9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D4C7AC3D-CD47-401C-8129-A215158EE30A}"/>
                </a:ext>
              </a:extLst>
            </p:cNvPr>
            <p:cNvSpPr/>
            <p:nvPr/>
          </p:nvSpPr>
          <p:spPr>
            <a:xfrm>
              <a:off x="2482955" y="4791677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9"/>
                    <a:pt x="1225" y="11615"/>
                  </a:cubicBezTo>
                  <a:lnTo>
                    <a:pt x="11615" y="1225"/>
                  </a:lnTo>
                  <a:cubicBezTo>
                    <a:pt x="13249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E797F926-0C3D-40CC-B653-4F21BE988A40}"/>
                </a:ext>
              </a:extLst>
            </p:cNvPr>
            <p:cNvSpPr/>
            <p:nvPr/>
          </p:nvSpPr>
          <p:spPr>
            <a:xfrm>
              <a:off x="2476993" y="4843282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2F22027F-9335-4CB6-849F-77221D4A3C38}"/>
                </a:ext>
              </a:extLst>
            </p:cNvPr>
            <p:cNvSpPr/>
            <p:nvPr/>
          </p:nvSpPr>
          <p:spPr>
            <a:xfrm>
              <a:off x="2298865" y="4832844"/>
              <a:ext cx="45741" cy="45741"/>
            </a:xfrm>
            <a:custGeom>
              <a:avLst/>
              <a:gdLst>
                <a:gd name="connsiteX0" fmla="*/ 12677 w 45740"/>
                <a:gd name="connsiteY0" fmla="*/ 50103 h 45740"/>
                <a:gd name="connsiteX1" fmla="*/ 3725 w 45740"/>
                <a:gd name="connsiteY1" fmla="*/ 46378 h 45740"/>
                <a:gd name="connsiteX2" fmla="*/ 0 w 45740"/>
                <a:gd name="connsiteY2" fmla="*/ 37426 h 45740"/>
                <a:gd name="connsiteX3" fmla="*/ 3725 w 45740"/>
                <a:gd name="connsiteY3" fmla="*/ 28474 h 45740"/>
                <a:gd name="connsiteX4" fmla="*/ 30973 w 45740"/>
                <a:gd name="connsiteY4" fmla="*/ 1225 h 45740"/>
                <a:gd name="connsiteX5" fmla="*/ 36854 w 45740"/>
                <a:gd name="connsiteY5" fmla="*/ 1225 h 45740"/>
                <a:gd name="connsiteX6" fmla="*/ 36854 w 45740"/>
                <a:gd name="connsiteY6" fmla="*/ 7106 h 45740"/>
                <a:gd name="connsiteX7" fmla="*/ 9606 w 45740"/>
                <a:gd name="connsiteY7" fmla="*/ 34355 h 45740"/>
                <a:gd name="connsiteX8" fmla="*/ 8364 w 45740"/>
                <a:gd name="connsiteY8" fmla="*/ 37426 h 45740"/>
                <a:gd name="connsiteX9" fmla="*/ 9606 w 45740"/>
                <a:gd name="connsiteY9" fmla="*/ 40432 h 45740"/>
                <a:gd name="connsiteX10" fmla="*/ 15748 w 45740"/>
                <a:gd name="connsiteY10" fmla="*/ 40432 h 45740"/>
                <a:gd name="connsiteX11" fmla="*/ 42996 w 45740"/>
                <a:gd name="connsiteY11" fmla="*/ 13183 h 45740"/>
                <a:gd name="connsiteX12" fmla="*/ 48877 w 45740"/>
                <a:gd name="connsiteY12" fmla="*/ 13183 h 45740"/>
                <a:gd name="connsiteX13" fmla="*/ 48877 w 45740"/>
                <a:gd name="connsiteY13" fmla="*/ 19064 h 45740"/>
                <a:gd name="connsiteX14" fmla="*/ 21629 w 45740"/>
                <a:gd name="connsiteY14" fmla="*/ 46313 h 45740"/>
                <a:gd name="connsiteX15" fmla="*/ 12677 w 45740"/>
                <a:gd name="connsiteY15" fmla="*/ 50103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740" h="45740">
                  <a:moveTo>
                    <a:pt x="12677" y="50103"/>
                  </a:moveTo>
                  <a:cubicBezTo>
                    <a:pt x="9410" y="50103"/>
                    <a:pt x="6208" y="48861"/>
                    <a:pt x="3725" y="46378"/>
                  </a:cubicBezTo>
                  <a:cubicBezTo>
                    <a:pt x="1307" y="44026"/>
                    <a:pt x="0" y="40824"/>
                    <a:pt x="0" y="37426"/>
                  </a:cubicBezTo>
                  <a:cubicBezTo>
                    <a:pt x="0" y="34028"/>
                    <a:pt x="1307" y="30826"/>
                    <a:pt x="3725" y="28474"/>
                  </a:cubicBezTo>
                  <a:lnTo>
                    <a:pt x="30973" y="1225"/>
                  </a:lnTo>
                  <a:cubicBezTo>
                    <a:pt x="32607" y="-408"/>
                    <a:pt x="35220" y="-408"/>
                    <a:pt x="36854" y="1225"/>
                  </a:cubicBezTo>
                  <a:cubicBezTo>
                    <a:pt x="38488" y="2859"/>
                    <a:pt x="38488" y="5473"/>
                    <a:pt x="36854" y="7106"/>
                  </a:cubicBezTo>
                  <a:lnTo>
                    <a:pt x="9606" y="34355"/>
                  </a:lnTo>
                  <a:cubicBezTo>
                    <a:pt x="8756" y="35204"/>
                    <a:pt x="8364" y="36250"/>
                    <a:pt x="8364" y="37426"/>
                  </a:cubicBezTo>
                  <a:cubicBezTo>
                    <a:pt x="8364" y="38602"/>
                    <a:pt x="8821" y="39647"/>
                    <a:pt x="9606" y="40432"/>
                  </a:cubicBezTo>
                  <a:cubicBezTo>
                    <a:pt x="11305" y="42131"/>
                    <a:pt x="14049" y="42131"/>
                    <a:pt x="15748" y="40432"/>
                  </a:cubicBezTo>
                  <a:lnTo>
                    <a:pt x="42996" y="13183"/>
                  </a:lnTo>
                  <a:cubicBezTo>
                    <a:pt x="44630" y="11550"/>
                    <a:pt x="47244" y="11550"/>
                    <a:pt x="48877" y="13183"/>
                  </a:cubicBezTo>
                  <a:cubicBezTo>
                    <a:pt x="50511" y="14817"/>
                    <a:pt x="50511" y="17431"/>
                    <a:pt x="48877" y="19064"/>
                  </a:cubicBezTo>
                  <a:lnTo>
                    <a:pt x="21629" y="46313"/>
                  </a:lnTo>
                  <a:cubicBezTo>
                    <a:pt x="19146" y="48861"/>
                    <a:pt x="15879" y="50103"/>
                    <a:pt x="12677" y="501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78D62510-2CA5-4680-94F9-26CD7236A37A}"/>
                </a:ext>
              </a:extLst>
            </p:cNvPr>
            <p:cNvSpPr/>
            <p:nvPr/>
          </p:nvSpPr>
          <p:spPr>
            <a:xfrm>
              <a:off x="2340636" y="4791220"/>
              <a:ext cx="45741" cy="45741"/>
            </a:xfrm>
            <a:custGeom>
              <a:avLst/>
              <a:gdLst>
                <a:gd name="connsiteX0" fmla="*/ 16124 w 45740"/>
                <a:gd name="connsiteY0" fmla="*/ 49972 h 45740"/>
                <a:gd name="connsiteX1" fmla="*/ 13183 w 45740"/>
                <a:gd name="connsiteY1" fmla="*/ 48730 h 45740"/>
                <a:gd name="connsiteX2" fmla="*/ 13183 w 45740"/>
                <a:gd name="connsiteY2" fmla="*/ 42849 h 45740"/>
                <a:gd name="connsiteX3" fmla="*/ 40432 w 45740"/>
                <a:gd name="connsiteY3" fmla="*/ 15601 h 45740"/>
                <a:gd name="connsiteX4" fmla="*/ 41738 w 45740"/>
                <a:gd name="connsiteY4" fmla="*/ 12530 h 45740"/>
                <a:gd name="connsiteX5" fmla="*/ 40432 w 45740"/>
                <a:gd name="connsiteY5" fmla="*/ 9458 h 45740"/>
                <a:gd name="connsiteX6" fmla="*/ 34355 w 45740"/>
                <a:gd name="connsiteY6" fmla="*/ 9458 h 45740"/>
                <a:gd name="connsiteX7" fmla="*/ 7106 w 45740"/>
                <a:gd name="connsiteY7" fmla="*/ 36707 h 45740"/>
                <a:gd name="connsiteX8" fmla="*/ 1225 w 45740"/>
                <a:gd name="connsiteY8" fmla="*/ 36707 h 45740"/>
                <a:gd name="connsiteX9" fmla="*/ 1225 w 45740"/>
                <a:gd name="connsiteY9" fmla="*/ 30826 h 45740"/>
                <a:gd name="connsiteX10" fmla="*/ 28474 w 45740"/>
                <a:gd name="connsiteY10" fmla="*/ 3578 h 45740"/>
                <a:gd name="connsiteX11" fmla="*/ 46378 w 45740"/>
                <a:gd name="connsiteY11" fmla="*/ 3578 h 45740"/>
                <a:gd name="connsiteX12" fmla="*/ 50103 w 45740"/>
                <a:gd name="connsiteY12" fmla="*/ 12530 h 45740"/>
                <a:gd name="connsiteX13" fmla="*/ 46378 w 45740"/>
                <a:gd name="connsiteY13" fmla="*/ 21482 h 45740"/>
                <a:gd name="connsiteX14" fmla="*/ 19129 w 45740"/>
                <a:gd name="connsiteY14" fmla="*/ 48730 h 45740"/>
                <a:gd name="connsiteX15" fmla="*/ 16124 w 45740"/>
                <a:gd name="connsiteY15" fmla="*/ 49972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740" h="45740">
                  <a:moveTo>
                    <a:pt x="16124" y="49972"/>
                  </a:moveTo>
                  <a:cubicBezTo>
                    <a:pt x="15078" y="49972"/>
                    <a:pt x="13967" y="49580"/>
                    <a:pt x="13183" y="48730"/>
                  </a:cubicBezTo>
                  <a:cubicBezTo>
                    <a:pt x="11550" y="47097"/>
                    <a:pt x="11550" y="44483"/>
                    <a:pt x="13183" y="42849"/>
                  </a:cubicBezTo>
                  <a:lnTo>
                    <a:pt x="40432" y="15601"/>
                  </a:lnTo>
                  <a:cubicBezTo>
                    <a:pt x="41477" y="14555"/>
                    <a:pt x="41738" y="13379"/>
                    <a:pt x="41738" y="12530"/>
                  </a:cubicBezTo>
                  <a:cubicBezTo>
                    <a:pt x="41738" y="11419"/>
                    <a:pt x="41281" y="10308"/>
                    <a:pt x="40432" y="9458"/>
                  </a:cubicBezTo>
                  <a:cubicBezTo>
                    <a:pt x="38798" y="7825"/>
                    <a:pt x="35988" y="7825"/>
                    <a:pt x="34355" y="9458"/>
                  </a:cubicBezTo>
                  <a:lnTo>
                    <a:pt x="7106" y="36707"/>
                  </a:lnTo>
                  <a:cubicBezTo>
                    <a:pt x="5473" y="38341"/>
                    <a:pt x="2859" y="38341"/>
                    <a:pt x="1225" y="36707"/>
                  </a:cubicBezTo>
                  <a:cubicBezTo>
                    <a:pt x="-408" y="35073"/>
                    <a:pt x="-408" y="32460"/>
                    <a:pt x="1225" y="30826"/>
                  </a:cubicBezTo>
                  <a:lnTo>
                    <a:pt x="28474" y="3578"/>
                  </a:lnTo>
                  <a:cubicBezTo>
                    <a:pt x="33244" y="-1193"/>
                    <a:pt x="41608" y="-1193"/>
                    <a:pt x="46378" y="3578"/>
                  </a:cubicBezTo>
                  <a:cubicBezTo>
                    <a:pt x="48796" y="5995"/>
                    <a:pt x="50103" y="9132"/>
                    <a:pt x="50103" y="12530"/>
                  </a:cubicBezTo>
                  <a:cubicBezTo>
                    <a:pt x="50103" y="15927"/>
                    <a:pt x="48796" y="19064"/>
                    <a:pt x="46378" y="21482"/>
                  </a:cubicBezTo>
                  <a:lnTo>
                    <a:pt x="19129" y="48730"/>
                  </a:lnTo>
                  <a:cubicBezTo>
                    <a:pt x="18280" y="49580"/>
                    <a:pt x="17234" y="49972"/>
                    <a:pt x="16124" y="4997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FA43CAED-A5CE-4816-9CEC-763DFABE2462}"/>
                </a:ext>
              </a:extLst>
            </p:cNvPr>
            <p:cNvSpPr/>
            <p:nvPr/>
          </p:nvSpPr>
          <p:spPr>
            <a:xfrm>
              <a:off x="2340571" y="4832909"/>
              <a:ext cx="45741" cy="45741"/>
            </a:xfrm>
            <a:custGeom>
              <a:avLst/>
              <a:gdLst>
                <a:gd name="connsiteX0" fmla="*/ 37491 w 45740"/>
                <a:gd name="connsiteY0" fmla="*/ 50037 h 45740"/>
                <a:gd name="connsiteX1" fmla="*/ 28474 w 45740"/>
                <a:gd name="connsiteY1" fmla="*/ 46313 h 45740"/>
                <a:gd name="connsiteX2" fmla="*/ 1225 w 45740"/>
                <a:gd name="connsiteY2" fmla="*/ 19064 h 45740"/>
                <a:gd name="connsiteX3" fmla="*/ 1225 w 45740"/>
                <a:gd name="connsiteY3" fmla="*/ 13183 h 45740"/>
                <a:gd name="connsiteX4" fmla="*/ 7106 w 45740"/>
                <a:gd name="connsiteY4" fmla="*/ 13183 h 45740"/>
                <a:gd name="connsiteX5" fmla="*/ 34355 w 45740"/>
                <a:gd name="connsiteY5" fmla="*/ 40432 h 45740"/>
                <a:gd name="connsiteX6" fmla="*/ 40432 w 45740"/>
                <a:gd name="connsiteY6" fmla="*/ 40432 h 45740"/>
                <a:gd name="connsiteX7" fmla="*/ 41673 w 45740"/>
                <a:gd name="connsiteY7" fmla="*/ 37361 h 45740"/>
                <a:gd name="connsiteX8" fmla="*/ 40432 w 45740"/>
                <a:gd name="connsiteY8" fmla="*/ 34355 h 45740"/>
                <a:gd name="connsiteX9" fmla="*/ 13183 w 45740"/>
                <a:gd name="connsiteY9" fmla="*/ 7106 h 45740"/>
                <a:gd name="connsiteX10" fmla="*/ 13183 w 45740"/>
                <a:gd name="connsiteY10" fmla="*/ 1225 h 45740"/>
                <a:gd name="connsiteX11" fmla="*/ 19064 w 45740"/>
                <a:gd name="connsiteY11" fmla="*/ 1225 h 45740"/>
                <a:gd name="connsiteX12" fmla="*/ 46312 w 45740"/>
                <a:gd name="connsiteY12" fmla="*/ 28474 h 45740"/>
                <a:gd name="connsiteX13" fmla="*/ 50037 w 45740"/>
                <a:gd name="connsiteY13" fmla="*/ 37426 h 45740"/>
                <a:gd name="connsiteX14" fmla="*/ 46312 w 45740"/>
                <a:gd name="connsiteY14" fmla="*/ 46378 h 45740"/>
                <a:gd name="connsiteX15" fmla="*/ 37491 w 45740"/>
                <a:gd name="connsiteY15" fmla="*/ 50037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740" h="45740">
                  <a:moveTo>
                    <a:pt x="37491" y="50037"/>
                  </a:moveTo>
                  <a:cubicBezTo>
                    <a:pt x="34028" y="50037"/>
                    <a:pt x="30891" y="48730"/>
                    <a:pt x="28474" y="46313"/>
                  </a:cubicBezTo>
                  <a:lnTo>
                    <a:pt x="1225" y="19064"/>
                  </a:lnTo>
                  <a:cubicBezTo>
                    <a:pt x="-408" y="17431"/>
                    <a:pt x="-408" y="14751"/>
                    <a:pt x="1225" y="13183"/>
                  </a:cubicBezTo>
                  <a:cubicBezTo>
                    <a:pt x="2859" y="11550"/>
                    <a:pt x="5473" y="11550"/>
                    <a:pt x="7106" y="13183"/>
                  </a:cubicBezTo>
                  <a:lnTo>
                    <a:pt x="34355" y="40432"/>
                  </a:lnTo>
                  <a:cubicBezTo>
                    <a:pt x="35727" y="41804"/>
                    <a:pt x="37883" y="42915"/>
                    <a:pt x="40432" y="40432"/>
                  </a:cubicBezTo>
                  <a:cubicBezTo>
                    <a:pt x="41281" y="39582"/>
                    <a:pt x="41673" y="38537"/>
                    <a:pt x="41673" y="37361"/>
                  </a:cubicBezTo>
                  <a:cubicBezTo>
                    <a:pt x="41673" y="36184"/>
                    <a:pt x="41216" y="35139"/>
                    <a:pt x="40432" y="34355"/>
                  </a:cubicBezTo>
                  <a:lnTo>
                    <a:pt x="13183" y="7106"/>
                  </a:lnTo>
                  <a:cubicBezTo>
                    <a:pt x="11550" y="5473"/>
                    <a:pt x="11550" y="2859"/>
                    <a:pt x="13183" y="1225"/>
                  </a:cubicBezTo>
                  <a:cubicBezTo>
                    <a:pt x="14817" y="-408"/>
                    <a:pt x="17430" y="-408"/>
                    <a:pt x="19064" y="1225"/>
                  </a:cubicBezTo>
                  <a:lnTo>
                    <a:pt x="46312" y="28474"/>
                  </a:lnTo>
                  <a:cubicBezTo>
                    <a:pt x="48730" y="30826"/>
                    <a:pt x="50037" y="34028"/>
                    <a:pt x="50037" y="37426"/>
                  </a:cubicBezTo>
                  <a:cubicBezTo>
                    <a:pt x="50037" y="40824"/>
                    <a:pt x="48730" y="44026"/>
                    <a:pt x="46312" y="46378"/>
                  </a:cubicBezTo>
                  <a:cubicBezTo>
                    <a:pt x="44025" y="48730"/>
                    <a:pt x="40889" y="50037"/>
                    <a:pt x="37491" y="500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3F5560D3-252D-4C72-8A28-B6574671D0A3}"/>
                </a:ext>
              </a:extLst>
            </p:cNvPr>
            <p:cNvSpPr/>
            <p:nvPr/>
          </p:nvSpPr>
          <p:spPr>
            <a:xfrm>
              <a:off x="2298865" y="4791097"/>
              <a:ext cx="45741" cy="45741"/>
            </a:xfrm>
            <a:custGeom>
              <a:avLst/>
              <a:gdLst>
                <a:gd name="connsiteX0" fmla="*/ 33914 w 45740"/>
                <a:gd name="connsiteY0" fmla="*/ 50094 h 45740"/>
                <a:gd name="connsiteX1" fmla="*/ 30973 w 45740"/>
                <a:gd name="connsiteY1" fmla="*/ 48853 h 45740"/>
                <a:gd name="connsiteX2" fmla="*/ 3725 w 45740"/>
                <a:gd name="connsiteY2" fmla="*/ 21604 h 45740"/>
                <a:gd name="connsiteX3" fmla="*/ 0 w 45740"/>
                <a:gd name="connsiteY3" fmla="*/ 12718 h 45740"/>
                <a:gd name="connsiteX4" fmla="*/ 3725 w 45740"/>
                <a:gd name="connsiteY4" fmla="*/ 3700 h 45740"/>
                <a:gd name="connsiteX5" fmla="*/ 21629 w 45740"/>
                <a:gd name="connsiteY5" fmla="*/ 3700 h 45740"/>
                <a:gd name="connsiteX6" fmla="*/ 48877 w 45740"/>
                <a:gd name="connsiteY6" fmla="*/ 30949 h 45740"/>
                <a:gd name="connsiteX7" fmla="*/ 48877 w 45740"/>
                <a:gd name="connsiteY7" fmla="*/ 36830 h 45740"/>
                <a:gd name="connsiteX8" fmla="*/ 42996 w 45740"/>
                <a:gd name="connsiteY8" fmla="*/ 36830 h 45740"/>
                <a:gd name="connsiteX9" fmla="*/ 15748 w 45740"/>
                <a:gd name="connsiteY9" fmla="*/ 9581 h 45740"/>
                <a:gd name="connsiteX10" fmla="*/ 9671 w 45740"/>
                <a:gd name="connsiteY10" fmla="*/ 9581 h 45740"/>
                <a:gd name="connsiteX11" fmla="*/ 8364 w 45740"/>
                <a:gd name="connsiteY11" fmla="*/ 12652 h 45740"/>
                <a:gd name="connsiteX12" fmla="*/ 9606 w 45740"/>
                <a:gd name="connsiteY12" fmla="*/ 15658 h 45740"/>
                <a:gd name="connsiteX13" fmla="*/ 36854 w 45740"/>
                <a:gd name="connsiteY13" fmla="*/ 42907 h 45740"/>
                <a:gd name="connsiteX14" fmla="*/ 36854 w 45740"/>
                <a:gd name="connsiteY14" fmla="*/ 48787 h 45740"/>
                <a:gd name="connsiteX15" fmla="*/ 33914 w 45740"/>
                <a:gd name="connsiteY15" fmla="*/ 50094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740" h="45740">
                  <a:moveTo>
                    <a:pt x="33914" y="50094"/>
                  </a:moveTo>
                  <a:cubicBezTo>
                    <a:pt x="32868" y="50094"/>
                    <a:pt x="31757" y="49702"/>
                    <a:pt x="30973" y="48853"/>
                  </a:cubicBezTo>
                  <a:lnTo>
                    <a:pt x="3725" y="21604"/>
                  </a:lnTo>
                  <a:cubicBezTo>
                    <a:pt x="1307" y="19252"/>
                    <a:pt x="0" y="16050"/>
                    <a:pt x="0" y="12718"/>
                  </a:cubicBezTo>
                  <a:cubicBezTo>
                    <a:pt x="0" y="9320"/>
                    <a:pt x="1307" y="6118"/>
                    <a:pt x="3725" y="3700"/>
                  </a:cubicBezTo>
                  <a:cubicBezTo>
                    <a:pt x="8625" y="-1266"/>
                    <a:pt x="16663" y="-1201"/>
                    <a:pt x="21629" y="3700"/>
                  </a:cubicBezTo>
                  <a:lnTo>
                    <a:pt x="48877" y="30949"/>
                  </a:lnTo>
                  <a:cubicBezTo>
                    <a:pt x="50511" y="32582"/>
                    <a:pt x="50511" y="35196"/>
                    <a:pt x="48877" y="36830"/>
                  </a:cubicBezTo>
                  <a:cubicBezTo>
                    <a:pt x="47244" y="38463"/>
                    <a:pt x="44630" y="38463"/>
                    <a:pt x="42996" y="36830"/>
                  </a:cubicBezTo>
                  <a:lnTo>
                    <a:pt x="15748" y="9581"/>
                  </a:lnTo>
                  <a:cubicBezTo>
                    <a:pt x="14049" y="7947"/>
                    <a:pt x="11305" y="7882"/>
                    <a:pt x="9671" y="9581"/>
                  </a:cubicBezTo>
                  <a:cubicBezTo>
                    <a:pt x="8821" y="10430"/>
                    <a:pt x="8364" y="11476"/>
                    <a:pt x="8364" y="12652"/>
                  </a:cubicBezTo>
                  <a:cubicBezTo>
                    <a:pt x="8364" y="13763"/>
                    <a:pt x="8821" y="14874"/>
                    <a:pt x="9606" y="15658"/>
                  </a:cubicBezTo>
                  <a:lnTo>
                    <a:pt x="36854" y="42907"/>
                  </a:lnTo>
                  <a:cubicBezTo>
                    <a:pt x="38488" y="44540"/>
                    <a:pt x="38488" y="47219"/>
                    <a:pt x="36854" y="48787"/>
                  </a:cubicBezTo>
                  <a:cubicBezTo>
                    <a:pt x="36070" y="49702"/>
                    <a:pt x="34959" y="50094"/>
                    <a:pt x="33914" y="5009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3" name="Group 1772">
            <a:extLst>
              <a:ext uri="{FF2B5EF4-FFF2-40B4-BE49-F238E27FC236}">
                <a16:creationId xmlns:a16="http://schemas.microsoft.com/office/drawing/2014/main" id="{AB02E2C2-BD79-43A9-959A-6490AB3BA785}"/>
              </a:ext>
            </a:extLst>
          </p:cNvPr>
          <p:cNvGrpSpPr/>
          <p:nvPr/>
        </p:nvGrpSpPr>
        <p:grpSpPr>
          <a:xfrm>
            <a:off x="3213189" y="4646845"/>
            <a:ext cx="461430" cy="480440"/>
            <a:chOff x="3227272" y="4671036"/>
            <a:chExt cx="381347" cy="397058"/>
          </a:xfrm>
          <a:solidFill>
            <a:srgbClr val="FFFFFF"/>
          </a:solidFill>
        </p:grpSpPr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FFA5F515-D3C8-4F08-A7FC-E4FD8D513317}"/>
                </a:ext>
              </a:extLst>
            </p:cNvPr>
            <p:cNvSpPr/>
            <p:nvPr/>
          </p:nvSpPr>
          <p:spPr>
            <a:xfrm>
              <a:off x="3306926" y="4719325"/>
              <a:ext cx="215635" cy="117619"/>
            </a:xfrm>
            <a:custGeom>
              <a:avLst/>
              <a:gdLst>
                <a:gd name="connsiteX0" fmla="*/ 211779 w 215634"/>
                <a:gd name="connsiteY0" fmla="*/ 122063 h 117619"/>
                <a:gd name="connsiteX1" fmla="*/ 211387 w 215634"/>
                <a:gd name="connsiteY1" fmla="*/ 122063 h 117619"/>
                <a:gd name="connsiteX2" fmla="*/ 208512 w 215634"/>
                <a:gd name="connsiteY2" fmla="*/ 120494 h 117619"/>
                <a:gd name="connsiteX3" fmla="*/ 207598 w 215634"/>
                <a:gd name="connsiteY3" fmla="*/ 117488 h 117619"/>
                <a:gd name="connsiteX4" fmla="*/ 207794 w 215634"/>
                <a:gd name="connsiteY4" fmla="*/ 114809 h 117619"/>
                <a:gd name="connsiteX5" fmla="*/ 207794 w 215634"/>
                <a:gd name="connsiteY5" fmla="*/ 114613 h 117619"/>
                <a:gd name="connsiteX6" fmla="*/ 208055 w 215634"/>
                <a:gd name="connsiteY6" fmla="*/ 108209 h 117619"/>
                <a:gd name="connsiteX7" fmla="*/ 152317 w 215634"/>
                <a:gd name="connsiteY7" fmla="*/ 18623 h 117619"/>
                <a:gd name="connsiteX8" fmla="*/ 150226 w 215634"/>
                <a:gd name="connsiteY8" fmla="*/ 16205 h 117619"/>
                <a:gd name="connsiteX9" fmla="*/ 150422 w 215634"/>
                <a:gd name="connsiteY9" fmla="*/ 13069 h 117619"/>
                <a:gd name="connsiteX10" fmla="*/ 156041 w 215634"/>
                <a:gd name="connsiteY10" fmla="*/ 11174 h 117619"/>
                <a:gd name="connsiteX11" fmla="*/ 199626 w 215634"/>
                <a:gd name="connsiteY11" fmla="*/ 50315 h 117619"/>
                <a:gd name="connsiteX12" fmla="*/ 216419 w 215634"/>
                <a:gd name="connsiteY12" fmla="*/ 108209 h 117619"/>
                <a:gd name="connsiteX13" fmla="*/ 216158 w 215634"/>
                <a:gd name="connsiteY13" fmla="*/ 115267 h 117619"/>
                <a:gd name="connsiteX14" fmla="*/ 216092 w 215634"/>
                <a:gd name="connsiteY14" fmla="*/ 115593 h 117619"/>
                <a:gd name="connsiteX15" fmla="*/ 215962 w 215634"/>
                <a:gd name="connsiteY15" fmla="*/ 118273 h 117619"/>
                <a:gd name="connsiteX16" fmla="*/ 211779 w 215634"/>
                <a:gd name="connsiteY16" fmla="*/ 122063 h 117619"/>
                <a:gd name="connsiteX17" fmla="*/ 4639 w 215634"/>
                <a:gd name="connsiteY17" fmla="*/ 122063 h 117619"/>
                <a:gd name="connsiteX18" fmla="*/ 457 w 215634"/>
                <a:gd name="connsiteY18" fmla="*/ 118207 h 117619"/>
                <a:gd name="connsiteX19" fmla="*/ 261 w 215634"/>
                <a:gd name="connsiteY19" fmla="*/ 115463 h 117619"/>
                <a:gd name="connsiteX20" fmla="*/ 261 w 215634"/>
                <a:gd name="connsiteY20" fmla="*/ 115267 h 117619"/>
                <a:gd name="connsiteX21" fmla="*/ 0 w 215634"/>
                <a:gd name="connsiteY21" fmla="*/ 108209 h 117619"/>
                <a:gd name="connsiteX22" fmla="*/ 108210 w 215634"/>
                <a:gd name="connsiteY22" fmla="*/ 0 h 117619"/>
                <a:gd name="connsiteX23" fmla="*/ 144018 w 215634"/>
                <a:gd name="connsiteY23" fmla="*/ 6077 h 117619"/>
                <a:gd name="connsiteX24" fmla="*/ 146370 w 215634"/>
                <a:gd name="connsiteY24" fmla="*/ 8233 h 117619"/>
                <a:gd name="connsiteX25" fmla="*/ 146566 w 215634"/>
                <a:gd name="connsiteY25" fmla="*/ 11435 h 117619"/>
                <a:gd name="connsiteX26" fmla="*/ 141208 w 215634"/>
                <a:gd name="connsiteY26" fmla="*/ 13983 h 117619"/>
                <a:gd name="connsiteX27" fmla="*/ 108210 w 215634"/>
                <a:gd name="connsiteY27" fmla="*/ 8364 h 117619"/>
                <a:gd name="connsiteX28" fmla="*/ 8364 w 215634"/>
                <a:gd name="connsiteY28" fmla="*/ 108209 h 117619"/>
                <a:gd name="connsiteX29" fmla="*/ 8560 w 215634"/>
                <a:gd name="connsiteY29" fmla="*/ 114613 h 117619"/>
                <a:gd name="connsiteX30" fmla="*/ 8560 w 215634"/>
                <a:gd name="connsiteY30" fmla="*/ 114809 h 117619"/>
                <a:gd name="connsiteX31" fmla="*/ 8756 w 215634"/>
                <a:gd name="connsiteY31" fmla="*/ 117358 h 117619"/>
                <a:gd name="connsiteX32" fmla="*/ 8756 w 215634"/>
                <a:gd name="connsiteY32" fmla="*/ 117488 h 117619"/>
                <a:gd name="connsiteX33" fmla="*/ 4966 w 215634"/>
                <a:gd name="connsiteY33" fmla="*/ 122063 h 117619"/>
                <a:gd name="connsiteX34" fmla="*/ 4639 w 215634"/>
                <a:gd name="connsiteY34" fmla="*/ 12206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5634" h="117619">
                  <a:moveTo>
                    <a:pt x="211779" y="122063"/>
                  </a:moveTo>
                  <a:cubicBezTo>
                    <a:pt x="211649" y="122063"/>
                    <a:pt x="211518" y="122063"/>
                    <a:pt x="211387" y="122063"/>
                  </a:cubicBezTo>
                  <a:cubicBezTo>
                    <a:pt x="210277" y="121932"/>
                    <a:pt x="209231" y="121409"/>
                    <a:pt x="208512" y="120494"/>
                  </a:cubicBezTo>
                  <a:cubicBezTo>
                    <a:pt x="207794" y="119645"/>
                    <a:pt x="207467" y="118599"/>
                    <a:pt x="207598" y="117488"/>
                  </a:cubicBezTo>
                  <a:cubicBezTo>
                    <a:pt x="207728" y="116377"/>
                    <a:pt x="207794" y="115528"/>
                    <a:pt x="207794" y="114809"/>
                  </a:cubicBezTo>
                  <a:lnTo>
                    <a:pt x="207794" y="114613"/>
                  </a:lnTo>
                  <a:cubicBezTo>
                    <a:pt x="207924" y="112783"/>
                    <a:pt x="208055" y="110758"/>
                    <a:pt x="208055" y="108209"/>
                  </a:cubicBezTo>
                  <a:cubicBezTo>
                    <a:pt x="208055" y="69983"/>
                    <a:pt x="186687" y="35612"/>
                    <a:pt x="152317" y="18623"/>
                  </a:cubicBezTo>
                  <a:cubicBezTo>
                    <a:pt x="151336" y="18166"/>
                    <a:pt x="150552" y="17251"/>
                    <a:pt x="150226" y="16205"/>
                  </a:cubicBezTo>
                  <a:cubicBezTo>
                    <a:pt x="149834" y="15160"/>
                    <a:pt x="149964" y="14049"/>
                    <a:pt x="150422" y="13069"/>
                  </a:cubicBezTo>
                  <a:cubicBezTo>
                    <a:pt x="151467" y="11043"/>
                    <a:pt x="154015" y="10128"/>
                    <a:pt x="156041" y="11174"/>
                  </a:cubicBezTo>
                  <a:cubicBezTo>
                    <a:pt x="173880" y="19930"/>
                    <a:pt x="188909" y="33521"/>
                    <a:pt x="199626" y="50315"/>
                  </a:cubicBezTo>
                  <a:cubicBezTo>
                    <a:pt x="210603" y="67631"/>
                    <a:pt x="216354" y="87626"/>
                    <a:pt x="216419" y="108209"/>
                  </a:cubicBezTo>
                  <a:cubicBezTo>
                    <a:pt x="216419" y="110692"/>
                    <a:pt x="216288" y="113045"/>
                    <a:pt x="216158" y="115267"/>
                  </a:cubicBezTo>
                  <a:lnTo>
                    <a:pt x="216092" y="115593"/>
                  </a:lnTo>
                  <a:cubicBezTo>
                    <a:pt x="216092" y="116639"/>
                    <a:pt x="216027" y="117554"/>
                    <a:pt x="215962" y="118273"/>
                  </a:cubicBezTo>
                  <a:cubicBezTo>
                    <a:pt x="215766" y="120429"/>
                    <a:pt x="213936" y="122063"/>
                    <a:pt x="211779" y="122063"/>
                  </a:cubicBezTo>
                  <a:close/>
                  <a:moveTo>
                    <a:pt x="4639" y="122063"/>
                  </a:moveTo>
                  <a:cubicBezTo>
                    <a:pt x="2483" y="122063"/>
                    <a:pt x="588" y="120364"/>
                    <a:pt x="457" y="118207"/>
                  </a:cubicBezTo>
                  <a:cubicBezTo>
                    <a:pt x="392" y="117554"/>
                    <a:pt x="327" y="116508"/>
                    <a:pt x="261" y="115463"/>
                  </a:cubicBezTo>
                  <a:lnTo>
                    <a:pt x="261" y="115267"/>
                  </a:lnTo>
                  <a:cubicBezTo>
                    <a:pt x="65" y="113241"/>
                    <a:pt x="0" y="111019"/>
                    <a:pt x="0" y="108209"/>
                  </a:cubicBezTo>
                  <a:cubicBezTo>
                    <a:pt x="0" y="48550"/>
                    <a:pt x="48550" y="65"/>
                    <a:pt x="108210" y="0"/>
                  </a:cubicBezTo>
                  <a:cubicBezTo>
                    <a:pt x="120494" y="0"/>
                    <a:pt x="132517" y="2091"/>
                    <a:pt x="144018" y="6077"/>
                  </a:cubicBezTo>
                  <a:cubicBezTo>
                    <a:pt x="145063" y="6469"/>
                    <a:pt x="145913" y="7188"/>
                    <a:pt x="146370" y="8233"/>
                  </a:cubicBezTo>
                  <a:cubicBezTo>
                    <a:pt x="146893" y="9214"/>
                    <a:pt x="146958" y="10390"/>
                    <a:pt x="146566" y="11435"/>
                  </a:cubicBezTo>
                  <a:cubicBezTo>
                    <a:pt x="145847" y="13526"/>
                    <a:pt x="143364" y="14768"/>
                    <a:pt x="141208" y="13983"/>
                  </a:cubicBezTo>
                  <a:cubicBezTo>
                    <a:pt x="130622" y="10259"/>
                    <a:pt x="119514" y="8364"/>
                    <a:pt x="108210" y="8364"/>
                  </a:cubicBezTo>
                  <a:cubicBezTo>
                    <a:pt x="53255" y="8495"/>
                    <a:pt x="8429" y="53255"/>
                    <a:pt x="8364" y="108209"/>
                  </a:cubicBezTo>
                  <a:cubicBezTo>
                    <a:pt x="8364" y="110758"/>
                    <a:pt x="8429" y="112783"/>
                    <a:pt x="8560" y="114613"/>
                  </a:cubicBezTo>
                  <a:lnTo>
                    <a:pt x="8560" y="114809"/>
                  </a:lnTo>
                  <a:cubicBezTo>
                    <a:pt x="8625" y="115528"/>
                    <a:pt x="8691" y="116443"/>
                    <a:pt x="8756" y="117358"/>
                  </a:cubicBezTo>
                  <a:lnTo>
                    <a:pt x="8756" y="117488"/>
                  </a:lnTo>
                  <a:cubicBezTo>
                    <a:pt x="8952" y="119775"/>
                    <a:pt x="7253" y="121801"/>
                    <a:pt x="4966" y="122063"/>
                  </a:cubicBezTo>
                  <a:cubicBezTo>
                    <a:pt x="4835" y="122063"/>
                    <a:pt x="4705" y="122063"/>
                    <a:pt x="4639" y="12206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46E15C15-93AE-4DA3-BF07-D9453F9E2569}"/>
                </a:ext>
              </a:extLst>
            </p:cNvPr>
            <p:cNvSpPr/>
            <p:nvPr/>
          </p:nvSpPr>
          <p:spPr>
            <a:xfrm>
              <a:off x="3306926" y="4823353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00 w 215634"/>
                <a:gd name="connsiteY1" fmla="*/ 199168 h 196031"/>
                <a:gd name="connsiteX2" fmla="*/ 46067 w 215634"/>
                <a:gd name="connsiteY2" fmla="*/ 134674 h 196031"/>
                <a:gd name="connsiteX3" fmla="*/ 46982 w 215634"/>
                <a:gd name="connsiteY3" fmla="*/ 128858 h 196031"/>
                <a:gd name="connsiteX4" fmla="*/ 52863 w 215634"/>
                <a:gd name="connsiteY4" fmla="*/ 129773 h 196031"/>
                <a:gd name="connsiteX5" fmla="*/ 108210 w 215634"/>
                <a:gd name="connsiteY5" fmla="*/ 190412 h 196031"/>
                <a:gd name="connsiteX6" fmla="*/ 206813 w 215634"/>
                <a:gd name="connsiteY6" fmla="*/ 22740 h 196031"/>
                <a:gd name="connsiteX7" fmla="*/ 211453 w 215634"/>
                <a:gd name="connsiteY7" fmla="*/ 19080 h 196031"/>
                <a:gd name="connsiteX8" fmla="*/ 214197 w 215634"/>
                <a:gd name="connsiteY8" fmla="*/ 20583 h 196031"/>
                <a:gd name="connsiteX9" fmla="*/ 215112 w 215634"/>
                <a:gd name="connsiteY9" fmla="*/ 23720 h 196031"/>
                <a:gd name="connsiteX10" fmla="*/ 182310 w 215634"/>
                <a:gd name="connsiteY10" fmla="*/ 116573 h 196031"/>
                <a:gd name="connsiteX11" fmla="*/ 110954 w 215634"/>
                <a:gd name="connsiteY11" fmla="*/ 199168 h 196031"/>
                <a:gd name="connsiteX12" fmla="*/ 108210 w 215634"/>
                <a:gd name="connsiteY12" fmla="*/ 201586 h 196031"/>
                <a:gd name="connsiteX13" fmla="*/ 42343 w 215634"/>
                <a:gd name="connsiteY13" fmla="*/ 126048 h 196031"/>
                <a:gd name="connsiteX14" fmla="*/ 38880 w 215634"/>
                <a:gd name="connsiteY14" fmla="*/ 124153 h 196031"/>
                <a:gd name="connsiteX15" fmla="*/ 0 w 215634"/>
                <a:gd name="connsiteY15" fmla="*/ 4247 h 196031"/>
                <a:gd name="connsiteX16" fmla="*/ 1176 w 215634"/>
                <a:gd name="connsiteY16" fmla="*/ 1307 h 196031"/>
                <a:gd name="connsiteX17" fmla="*/ 4116 w 215634"/>
                <a:gd name="connsiteY17" fmla="*/ 0 h 196031"/>
                <a:gd name="connsiteX18" fmla="*/ 4182 w 215634"/>
                <a:gd name="connsiteY18" fmla="*/ 0 h 196031"/>
                <a:gd name="connsiteX19" fmla="*/ 8364 w 215634"/>
                <a:gd name="connsiteY19" fmla="*/ 4117 h 196031"/>
                <a:gd name="connsiteX20" fmla="*/ 45871 w 215634"/>
                <a:gd name="connsiteY20" fmla="*/ 119579 h 196031"/>
                <a:gd name="connsiteX21" fmla="*/ 46459 w 215634"/>
                <a:gd name="connsiteY21" fmla="*/ 122716 h 196031"/>
                <a:gd name="connsiteX22" fmla="*/ 44695 w 215634"/>
                <a:gd name="connsiteY22" fmla="*/ 125395 h 196031"/>
                <a:gd name="connsiteX23" fmla="*/ 42343 w 215634"/>
                <a:gd name="connsiteY23" fmla="*/ 126048 h 196031"/>
                <a:gd name="connsiteX24" fmla="*/ 211976 w 215634"/>
                <a:gd name="connsiteY24" fmla="*/ 14898 h 196031"/>
                <a:gd name="connsiteX25" fmla="*/ 211779 w 215634"/>
                <a:gd name="connsiteY25" fmla="*/ 14898 h 196031"/>
                <a:gd name="connsiteX26" fmla="*/ 208839 w 215634"/>
                <a:gd name="connsiteY26" fmla="*/ 13526 h 196031"/>
                <a:gd name="connsiteX27" fmla="*/ 207794 w 215634"/>
                <a:gd name="connsiteY27" fmla="*/ 10520 h 196031"/>
                <a:gd name="connsiteX28" fmla="*/ 212172 w 215634"/>
                <a:gd name="connsiteY28" fmla="*/ 6534 h 196031"/>
                <a:gd name="connsiteX29" fmla="*/ 216158 w 215634"/>
                <a:gd name="connsiteY29" fmla="*/ 10912 h 196031"/>
                <a:gd name="connsiteX30" fmla="*/ 211976 w 215634"/>
                <a:gd name="connsiteY30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00" y="199168"/>
                  </a:lnTo>
                  <a:cubicBezTo>
                    <a:pt x="81615" y="178128"/>
                    <a:pt x="61684" y="156433"/>
                    <a:pt x="46067" y="134674"/>
                  </a:cubicBezTo>
                  <a:cubicBezTo>
                    <a:pt x="44695" y="132779"/>
                    <a:pt x="45152" y="130165"/>
                    <a:pt x="46982" y="128858"/>
                  </a:cubicBezTo>
                  <a:cubicBezTo>
                    <a:pt x="48812" y="127486"/>
                    <a:pt x="51556" y="128009"/>
                    <a:pt x="52863" y="129773"/>
                  </a:cubicBezTo>
                  <a:cubicBezTo>
                    <a:pt x="67500" y="150226"/>
                    <a:pt x="86123" y="170613"/>
                    <a:pt x="108210" y="190412"/>
                  </a:cubicBezTo>
                  <a:cubicBezTo>
                    <a:pt x="167868" y="136830"/>
                    <a:pt x="200148" y="82007"/>
                    <a:pt x="206813" y="22740"/>
                  </a:cubicBezTo>
                  <a:cubicBezTo>
                    <a:pt x="207075" y="20453"/>
                    <a:pt x="209035" y="18754"/>
                    <a:pt x="211453" y="19080"/>
                  </a:cubicBezTo>
                  <a:cubicBezTo>
                    <a:pt x="212564" y="19211"/>
                    <a:pt x="213544" y="19734"/>
                    <a:pt x="214197" y="20583"/>
                  </a:cubicBezTo>
                  <a:cubicBezTo>
                    <a:pt x="214916" y="21498"/>
                    <a:pt x="215243" y="22544"/>
                    <a:pt x="215112" y="23720"/>
                  </a:cubicBezTo>
                  <a:cubicBezTo>
                    <a:pt x="211518" y="55477"/>
                    <a:pt x="200475" y="86711"/>
                    <a:pt x="182310" y="116573"/>
                  </a:cubicBezTo>
                  <a:cubicBezTo>
                    <a:pt x="165255" y="144606"/>
                    <a:pt x="141208" y="172442"/>
                    <a:pt x="110954" y="199168"/>
                  </a:cubicBezTo>
                  <a:lnTo>
                    <a:pt x="108210" y="201586"/>
                  </a:lnTo>
                  <a:close/>
                  <a:moveTo>
                    <a:pt x="42343" y="126048"/>
                  </a:moveTo>
                  <a:cubicBezTo>
                    <a:pt x="40971" y="126048"/>
                    <a:pt x="39664" y="125395"/>
                    <a:pt x="38880" y="124153"/>
                  </a:cubicBezTo>
                  <a:cubicBezTo>
                    <a:pt x="13918" y="86058"/>
                    <a:pt x="849" y="45675"/>
                    <a:pt x="0" y="4247"/>
                  </a:cubicBezTo>
                  <a:cubicBezTo>
                    <a:pt x="0" y="3136"/>
                    <a:pt x="392" y="2091"/>
                    <a:pt x="1176" y="1307"/>
                  </a:cubicBezTo>
                  <a:cubicBezTo>
                    <a:pt x="1960" y="457"/>
                    <a:pt x="3006" y="0"/>
                    <a:pt x="4116" y="0"/>
                  </a:cubicBezTo>
                  <a:lnTo>
                    <a:pt x="4182" y="0"/>
                  </a:lnTo>
                  <a:cubicBezTo>
                    <a:pt x="6469" y="0"/>
                    <a:pt x="8299" y="1829"/>
                    <a:pt x="8364" y="4117"/>
                  </a:cubicBezTo>
                  <a:cubicBezTo>
                    <a:pt x="9148" y="44434"/>
                    <a:pt x="21433" y="82202"/>
                    <a:pt x="45871" y="119579"/>
                  </a:cubicBezTo>
                  <a:cubicBezTo>
                    <a:pt x="46459" y="120560"/>
                    <a:pt x="46655" y="121670"/>
                    <a:pt x="46459" y="122716"/>
                  </a:cubicBezTo>
                  <a:cubicBezTo>
                    <a:pt x="46263" y="123827"/>
                    <a:pt x="45610" y="124807"/>
                    <a:pt x="44695" y="125395"/>
                  </a:cubicBezTo>
                  <a:cubicBezTo>
                    <a:pt x="43976" y="125852"/>
                    <a:pt x="43192" y="126048"/>
                    <a:pt x="42343" y="126048"/>
                  </a:cubicBezTo>
                  <a:close/>
                  <a:moveTo>
                    <a:pt x="211976" y="14898"/>
                  </a:moveTo>
                  <a:lnTo>
                    <a:pt x="211779" y="14898"/>
                  </a:lnTo>
                  <a:cubicBezTo>
                    <a:pt x="210669" y="14833"/>
                    <a:pt x="209623" y="14310"/>
                    <a:pt x="208839" y="13526"/>
                  </a:cubicBezTo>
                  <a:cubicBezTo>
                    <a:pt x="208120" y="12677"/>
                    <a:pt x="207728" y="11631"/>
                    <a:pt x="207794" y="10520"/>
                  </a:cubicBezTo>
                  <a:cubicBezTo>
                    <a:pt x="207924" y="8168"/>
                    <a:pt x="210146" y="6273"/>
                    <a:pt x="212172" y="6534"/>
                  </a:cubicBezTo>
                  <a:cubicBezTo>
                    <a:pt x="214524" y="6665"/>
                    <a:pt x="216288" y="8625"/>
                    <a:pt x="216158" y="10912"/>
                  </a:cubicBezTo>
                  <a:cubicBezTo>
                    <a:pt x="216027" y="13134"/>
                    <a:pt x="214197" y="14898"/>
                    <a:pt x="211976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1A86262-4652-43A3-8675-E681A42B0475}"/>
                </a:ext>
              </a:extLst>
            </p:cNvPr>
            <p:cNvSpPr/>
            <p:nvPr/>
          </p:nvSpPr>
          <p:spPr>
            <a:xfrm>
              <a:off x="3350706" y="4998644"/>
              <a:ext cx="124153" cy="39206"/>
            </a:xfrm>
            <a:custGeom>
              <a:avLst/>
              <a:gdLst>
                <a:gd name="connsiteX0" fmla="*/ 64429 w 124153"/>
                <a:gd name="connsiteY0" fmla="*/ 43154 h 39206"/>
                <a:gd name="connsiteX1" fmla="*/ 52602 w 124153"/>
                <a:gd name="connsiteY1" fmla="*/ 42827 h 39206"/>
                <a:gd name="connsiteX2" fmla="*/ 48681 w 124153"/>
                <a:gd name="connsiteY2" fmla="*/ 38384 h 39206"/>
                <a:gd name="connsiteX3" fmla="*/ 53125 w 124153"/>
                <a:gd name="connsiteY3" fmla="*/ 34463 h 39206"/>
                <a:gd name="connsiteX4" fmla="*/ 64429 w 124153"/>
                <a:gd name="connsiteY4" fmla="*/ 34790 h 39206"/>
                <a:gd name="connsiteX5" fmla="*/ 65279 w 124153"/>
                <a:gd name="connsiteY5" fmla="*/ 34790 h 39206"/>
                <a:gd name="connsiteX6" fmla="*/ 117488 w 124153"/>
                <a:gd name="connsiteY6" fmla="*/ 24661 h 39206"/>
                <a:gd name="connsiteX7" fmla="*/ 120429 w 124153"/>
                <a:gd name="connsiteY7" fmla="*/ 21198 h 39206"/>
                <a:gd name="connsiteX8" fmla="*/ 120429 w 124153"/>
                <a:gd name="connsiteY8" fmla="*/ 21133 h 39206"/>
                <a:gd name="connsiteX9" fmla="*/ 120429 w 124153"/>
                <a:gd name="connsiteY9" fmla="*/ 21067 h 39206"/>
                <a:gd name="connsiteX10" fmla="*/ 111085 w 124153"/>
                <a:gd name="connsiteY10" fmla="*/ 14402 h 39206"/>
                <a:gd name="connsiteX11" fmla="*/ 82203 w 124153"/>
                <a:gd name="connsiteY11" fmla="*/ 8325 h 39206"/>
                <a:gd name="connsiteX12" fmla="*/ 82203 w 124153"/>
                <a:gd name="connsiteY12" fmla="*/ 8391 h 39206"/>
                <a:gd name="connsiteX13" fmla="*/ 81876 w 124153"/>
                <a:gd name="connsiteY13" fmla="*/ 8325 h 39206"/>
                <a:gd name="connsiteX14" fmla="*/ 78086 w 124153"/>
                <a:gd name="connsiteY14" fmla="*/ 3817 h 39206"/>
                <a:gd name="connsiteX15" fmla="*/ 82595 w 124153"/>
                <a:gd name="connsiteY15" fmla="*/ 27 h 39206"/>
                <a:gd name="connsiteX16" fmla="*/ 114156 w 124153"/>
                <a:gd name="connsiteY16" fmla="*/ 6626 h 39206"/>
                <a:gd name="connsiteX17" fmla="*/ 128793 w 124153"/>
                <a:gd name="connsiteY17" fmla="*/ 21198 h 39206"/>
                <a:gd name="connsiteX18" fmla="*/ 108144 w 124153"/>
                <a:gd name="connsiteY18" fmla="*/ 37795 h 39206"/>
                <a:gd name="connsiteX19" fmla="*/ 64429 w 124153"/>
                <a:gd name="connsiteY19" fmla="*/ 43154 h 39206"/>
                <a:gd name="connsiteX20" fmla="*/ 40382 w 124153"/>
                <a:gd name="connsiteY20" fmla="*/ 41651 h 39206"/>
                <a:gd name="connsiteX21" fmla="*/ 39860 w 124153"/>
                <a:gd name="connsiteY21" fmla="*/ 41651 h 39206"/>
                <a:gd name="connsiteX22" fmla="*/ 12611 w 124153"/>
                <a:gd name="connsiteY22" fmla="*/ 34855 h 39206"/>
                <a:gd name="connsiteX23" fmla="*/ 0 w 124153"/>
                <a:gd name="connsiteY23" fmla="*/ 21198 h 39206"/>
                <a:gd name="connsiteX24" fmla="*/ 14637 w 124153"/>
                <a:gd name="connsiteY24" fmla="*/ 6626 h 39206"/>
                <a:gd name="connsiteX25" fmla="*/ 46198 w 124153"/>
                <a:gd name="connsiteY25" fmla="*/ 27 h 39206"/>
                <a:gd name="connsiteX26" fmla="*/ 50772 w 124153"/>
                <a:gd name="connsiteY26" fmla="*/ 3817 h 39206"/>
                <a:gd name="connsiteX27" fmla="*/ 46982 w 124153"/>
                <a:gd name="connsiteY27" fmla="*/ 8325 h 39206"/>
                <a:gd name="connsiteX28" fmla="*/ 17708 w 124153"/>
                <a:gd name="connsiteY28" fmla="*/ 14402 h 39206"/>
                <a:gd name="connsiteX29" fmla="*/ 8364 w 124153"/>
                <a:gd name="connsiteY29" fmla="*/ 21067 h 39206"/>
                <a:gd name="connsiteX30" fmla="*/ 8429 w 124153"/>
                <a:gd name="connsiteY30" fmla="*/ 21198 h 39206"/>
                <a:gd name="connsiteX31" fmla="*/ 8364 w 124153"/>
                <a:gd name="connsiteY31" fmla="*/ 21329 h 39206"/>
                <a:gd name="connsiteX32" fmla="*/ 16009 w 124153"/>
                <a:gd name="connsiteY32" fmla="*/ 27210 h 39206"/>
                <a:gd name="connsiteX33" fmla="*/ 40905 w 124153"/>
                <a:gd name="connsiteY33" fmla="*/ 33352 h 39206"/>
                <a:gd name="connsiteX34" fmla="*/ 44565 w 124153"/>
                <a:gd name="connsiteY34" fmla="*/ 37991 h 39206"/>
                <a:gd name="connsiteX35" fmla="*/ 40382 w 124153"/>
                <a:gd name="connsiteY35" fmla="*/ 4165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4153" h="39206">
                  <a:moveTo>
                    <a:pt x="64429" y="43154"/>
                  </a:moveTo>
                  <a:cubicBezTo>
                    <a:pt x="60247" y="43154"/>
                    <a:pt x="56326" y="43023"/>
                    <a:pt x="52602" y="42827"/>
                  </a:cubicBezTo>
                  <a:cubicBezTo>
                    <a:pt x="50315" y="42696"/>
                    <a:pt x="48550" y="40671"/>
                    <a:pt x="48681" y="38384"/>
                  </a:cubicBezTo>
                  <a:cubicBezTo>
                    <a:pt x="48812" y="36096"/>
                    <a:pt x="50838" y="34332"/>
                    <a:pt x="53125" y="34463"/>
                  </a:cubicBezTo>
                  <a:cubicBezTo>
                    <a:pt x="56718" y="34659"/>
                    <a:pt x="60509" y="34790"/>
                    <a:pt x="64429" y="34790"/>
                  </a:cubicBezTo>
                  <a:lnTo>
                    <a:pt x="65279" y="34790"/>
                  </a:lnTo>
                  <a:cubicBezTo>
                    <a:pt x="90305" y="34790"/>
                    <a:pt x="110497" y="29693"/>
                    <a:pt x="117488" y="24661"/>
                  </a:cubicBezTo>
                  <a:cubicBezTo>
                    <a:pt x="119972" y="22897"/>
                    <a:pt x="120494" y="21590"/>
                    <a:pt x="120429" y="21198"/>
                  </a:cubicBezTo>
                  <a:lnTo>
                    <a:pt x="120429" y="21133"/>
                  </a:lnTo>
                  <a:lnTo>
                    <a:pt x="120429" y="21067"/>
                  </a:lnTo>
                  <a:cubicBezTo>
                    <a:pt x="120625" y="20479"/>
                    <a:pt x="118207" y="17082"/>
                    <a:pt x="111085" y="14402"/>
                  </a:cubicBezTo>
                  <a:cubicBezTo>
                    <a:pt x="103962" y="11593"/>
                    <a:pt x="93703" y="9436"/>
                    <a:pt x="82203" y="8325"/>
                  </a:cubicBezTo>
                  <a:lnTo>
                    <a:pt x="82203" y="8391"/>
                  </a:lnTo>
                  <a:lnTo>
                    <a:pt x="81876" y="8325"/>
                  </a:lnTo>
                  <a:cubicBezTo>
                    <a:pt x="79589" y="8129"/>
                    <a:pt x="77890" y="6038"/>
                    <a:pt x="78086" y="3817"/>
                  </a:cubicBezTo>
                  <a:cubicBezTo>
                    <a:pt x="78282" y="1530"/>
                    <a:pt x="80308" y="-235"/>
                    <a:pt x="82595" y="27"/>
                  </a:cubicBezTo>
                  <a:cubicBezTo>
                    <a:pt x="95206" y="1138"/>
                    <a:pt x="106118" y="3490"/>
                    <a:pt x="114156" y="6626"/>
                  </a:cubicBezTo>
                  <a:cubicBezTo>
                    <a:pt x="121474" y="9698"/>
                    <a:pt x="128336" y="13553"/>
                    <a:pt x="128793" y="21198"/>
                  </a:cubicBezTo>
                  <a:cubicBezTo>
                    <a:pt x="128009" y="30608"/>
                    <a:pt x="118142" y="34528"/>
                    <a:pt x="108144" y="37795"/>
                  </a:cubicBezTo>
                  <a:cubicBezTo>
                    <a:pt x="96382" y="41194"/>
                    <a:pt x="80896" y="43154"/>
                    <a:pt x="64429" y="43154"/>
                  </a:cubicBezTo>
                  <a:close/>
                  <a:moveTo>
                    <a:pt x="40382" y="41651"/>
                  </a:moveTo>
                  <a:cubicBezTo>
                    <a:pt x="40186" y="41651"/>
                    <a:pt x="40056" y="41651"/>
                    <a:pt x="39860" y="41651"/>
                  </a:cubicBezTo>
                  <a:cubicBezTo>
                    <a:pt x="28882" y="40213"/>
                    <a:pt x="19473" y="37861"/>
                    <a:pt x="12611" y="34855"/>
                  </a:cubicBezTo>
                  <a:cubicBezTo>
                    <a:pt x="6600" y="32111"/>
                    <a:pt x="392" y="28321"/>
                    <a:pt x="0" y="21198"/>
                  </a:cubicBezTo>
                  <a:cubicBezTo>
                    <a:pt x="457" y="13553"/>
                    <a:pt x="7318" y="9698"/>
                    <a:pt x="14637" y="6626"/>
                  </a:cubicBezTo>
                  <a:cubicBezTo>
                    <a:pt x="22740" y="3490"/>
                    <a:pt x="33652" y="1138"/>
                    <a:pt x="46198" y="27"/>
                  </a:cubicBezTo>
                  <a:cubicBezTo>
                    <a:pt x="48485" y="-235"/>
                    <a:pt x="50576" y="1464"/>
                    <a:pt x="50772" y="3817"/>
                  </a:cubicBezTo>
                  <a:cubicBezTo>
                    <a:pt x="50968" y="6038"/>
                    <a:pt x="49269" y="8129"/>
                    <a:pt x="46982" y="8325"/>
                  </a:cubicBezTo>
                  <a:cubicBezTo>
                    <a:pt x="35351" y="9371"/>
                    <a:pt x="24961" y="11527"/>
                    <a:pt x="17708" y="14402"/>
                  </a:cubicBezTo>
                  <a:cubicBezTo>
                    <a:pt x="10586" y="17082"/>
                    <a:pt x="8168" y="20479"/>
                    <a:pt x="8364" y="21067"/>
                  </a:cubicBezTo>
                  <a:lnTo>
                    <a:pt x="8429" y="21198"/>
                  </a:lnTo>
                  <a:lnTo>
                    <a:pt x="8364" y="21329"/>
                  </a:lnTo>
                  <a:cubicBezTo>
                    <a:pt x="8233" y="21721"/>
                    <a:pt x="9867" y="24661"/>
                    <a:pt x="16009" y="27210"/>
                  </a:cubicBezTo>
                  <a:cubicBezTo>
                    <a:pt x="21956" y="29889"/>
                    <a:pt x="30777" y="32045"/>
                    <a:pt x="40905" y="33352"/>
                  </a:cubicBezTo>
                  <a:cubicBezTo>
                    <a:pt x="43192" y="33613"/>
                    <a:pt x="44826" y="35704"/>
                    <a:pt x="44565" y="37991"/>
                  </a:cubicBezTo>
                  <a:cubicBezTo>
                    <a:pt x="44238" y="40082"/>
                    <a:pt x="42474" y="41651"/>
                    <a:pt x="40382" y="4165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9D216F51-EB09-4D80-BB7D-42C45D9E082D}"/>
                </a:ext>
              </a:extLst>
            </p:cNvPr>
            <p:cNvSpPr/>
            <p:nvPr/>
          </p:nvSpPr>
          <p:spPr>
            <a:xfrm>
              <a:off x="3250599" y="4970078"/>
              <a:ext cx="326720" cy="98016"/>
            </a:xfrm>
            <a:custGeom>
              <a:avLst/>
              <a:gdLst>
                <a:gd name="connsiteX0" fmla="*/ 164536 w 326719"/>
                <a:gd name="connsiteY0" fmla="*/ 101320 h 98015"/>
                <a:gd name="connsiteX1" fmla="*/ 164536 w 326719"/>
                <a:gd name="connsiteY1" fmla="*/ 101320 h 98015"/>
                <a:gd name="connsiteX2" fmla="*/ 40709 w 326719"/>
                <a:gd name="connsiteY2" fmla="*/ 84265 h 98015"/>
                <a:gd name="connsiteX3" fmla="*/ 38292 w 326719"/>
                <a:gd name="connsiteY3" fmla="*/ 82174 h 98015"/>
                <a:gd name="connsiteX4" fmla="*/ 38096 w 326719"/>
                <a:gd name="connsiteY4" fmla="*/ 78972 h 98015"/>
                <a:gd name="connsiteX5" fmla="*/ 43454 w 326719"/>
                <a:gd name="connsiteY5" fmla="*/ 76358 h 98015"/>
                <a:gd name="connsiteX6" fmla="*/ 164405 w 326719"/>
                <a:gd name="connsiteY6" fmla="*/ 92956 h 98015"/>
                <a:gd name="connsiteX7" fmla="*/ 164536 w 326719"/>
                <a:gd name="connsiteY7" fmla="*/ 92956 h 98015"/>
                <a:gd name="connsiteX8" fmla="*/ 269217 w 326719"/>
                <a:gd name="connsiteY8" fmla="*/ 81325 h 98015"/>
                <a:gd name="connsiteX9" fmla="*/ 319532 w 326719"/>
                <a:gd name="connsiteY9" fmla="*/ 54599 h 98015"/>
                <a:gd name="connsiteX10" fmla="*/ 319532 w 326719"/>
                <a:gd name="connsiteY10" fmla="*/ 54468 h 98015"/>
                <a:gd name="connsiteX11" fmla="*/ 325086 w 326719"/>
                <a:gd name="connsiteY11" fmla="*/ 52443 h 98015"/>
                <a:gd name="connsiteX12" fmla="*/ 327112 w 326719"/>
                <a:gd name="connsiteY12" fmla="*/ 58062 h 98015"/>
                <a:gd name="connsiteX13" fmla="*/ 271308 w 326719"/>
                <a:gd name="connsiteY13" fmla="*/ 89362 h 98015"/>
                <a:gd name="connsiteX14" fmla="*/ 164536 w 326719"/>
                <a:gd name="connsiteY14" fmla="*/ 101320 h 98015"/>
                <a:gd name="connsiteX15" fmla="*/ 30385 w 326719"/>
                <a:gd name="connsiteY15" fmla="*/ 79887 h 98015"/>
                <a:gd name="connsiteX16" fmla="*/ 28686 w 326719"/>
                <a:gd name="connsiteY16" fmla="*/ 79495 h 98015"/>
                <a:gd name="connsiteX17" fmla="*/ 26530 w 326719"/>
                <a:gd name="connsiteY17" fmla="*/ 77208 h 98015"/>
                <a:gd name="connsiteX18" fmla="*/ 26595 w 326719"/>
                <a:gd name="connsiteY18" fmla="*/ 74006 h 98015"/>
                <a:gd name="connsiteX19" fmla="*/ 32149 w 326719"/>
                <a:gd name="connsiteY19" fmla="*/ 71915 h 98015"/>
                <a:gd name="connsiteX20" fmla="*/ 34240 w 326719"/>
                <a:gd name="connsiteY20" fmla="*/ 77404 h 98015"/>
                <a:gd name="connsiteX21" fmla="*/ 30385 w 326719"/>
                <a:gd name="connsiteY21" fmla="*/ 79887 h 98015"/>
                <a:gd name="connsiteX22" fmla="*/ 19342 w 326719"/>
                <a:gd name="connsiteY22" fmla="*/ 74006 h 98015"/>
                <a:gd name="connsiteX23" fmla="*/ 17120 w 326719"/>
                <a:gd name="connsiteY23" fmla="*/ 73418 h 98015"/>
                <a:gd name="connsiteX24" fmla="*/ 0 w 326719"/>
                <a:gd name="connsiteY24" fmla="*/ 49764 h 98015"/>
                <a:gd name="connsiteX25" fmla="*/ 25680 w 326719"/>
                <a:gd name="connsiteY25" fmla="*/ 21339 h 98015"/>
                <a:gd name="connsiteX26" fmla="*/ 87757 w 326719"/>
                <a:gd name="connsiteY26" fmla="*/ 3892 h 98015"/>
                <a:gd name="connsiteX27" fmla="*/ 92592 w 326719"/>
                <a:gd name="connsiteY27" fmla="*/ 7355 h 98015"/>
                <a:gd name="connsiteX28" fmla="*/ 91808 w 326719"/>
                <a:gd name="connsiteY28" fmla="*/ 10492 h 98015"/>
                <a:gd name="connsiteX29" fmla="*/ 89064 w 326719"/>
                <a:gd name="connsiteY29" fmla="*/ 12126 h 98015"/>
                <a:gd name="connsiteX30" fmla="*/ 29340 w 326719"/>
                <a:gd name="connsiteY30" fmla="*/ 28854 h 98015"/>
                <a:gd name="connsiteX31" fmla="*/ 8364 w 326719"/>
                <a:gd name="connsiteY31" fmla="*/ 49698 h 98015"/>
                <a:gd name="connsiteX32" fmla="*/ 21498 w 326719"/>
                <a:gd name="connsiteY32" fmla="*/ 66296 h 98015"/>
                <a:gd name="connsiteX33" fmla="*/ 21564 w 326719"/>
                <a:gd name="connsiteY33" fmla="*/ 66296 h 98015"/>
                <a:gd name="connsiteX34" fmla="*/ 22870 w 326719"/>
                <a:gd name="connsiteY34" fmla="*/ 72111 h 98015"/>
                <a:gd name="connsiteX35" fmla="*/ 19342 w 326719"/>
                <a:gd name="connsiteY35" fmla="*/ 74006 h 98015"/>
                <a:gd name="connsiteX36" fmla="*/ 323714 w 326719"/>
                <a:gd name="connsiteY36" fmla="*/ 48326 h 98015"/>
                <a:gd name="connsiteX37" fmla="*/ 319859 w 326719"/>
                <a:gd name="connsiteY37" fmla="*/ 45713 h 98015"/>
                <a:gd name="connsiteX38" fmla="*/ 208774 w 326719"/>
                <a:gd name="connsiteY38" fmla="*/ 8401 h 98015"/>
                <a:gd name="connsiteX39" fmla="*/ 208382 w 326719"/>
                <a:gd name="connsiteY39" fmla="*/ 8401 h 98015"/>
                <a:gd name="connsiteX40" fmla="*/ 205572 w 326719"/>
                <a:gd name="connsiteY40" fmla="*/ 6898 h 98015"/>
                <a:gd name="connsiteX41" fmla="*/ 204592 w 326719"/>
                <a:gd name="connsiteY41" fmla="*/ 3892 h 98015"/>
                <a:gd name="connsiteX42" fmla="*/ 209101 w 326719"/>
                <a:gd name="connsiteY42" fmla="*/ 37 h 98015"/>
                <a:gd name="connsiteX43" fmla="*/ 327635 w 326719"/>
                <a:gd name="connsiteY43" fmla="*/ 42576 h 98015"/>
                <a:gd name="connsiteX44" fmla="*/ 325282 w 326719"/>
                <a:gd name="connsiteY44" fmla="*/ 48065 h 98015"/>
                <a:gd name="connsiteX45" fmla="*/ 323714 w 326719"/>
                <a:gd name="connsiteY45" fmla="*/ 48326 h 98015"/>
                <a:gd name="connsiteX46" fmla="*/ 100826 w 326719"/>
                <a:gd name="connsiteY46" fmla="*/ 10427 h 98015"/>
                <a:gd name="connsiteX47" fmla="*/ 96709 w 326719"/>
                <a:gd name="connsiteY47" fmla="*/ 6767 h 98015"/>
                <a:gd name="connsiteX48" fmla="*/ 97559 w 326719"/>
                <a:gd name="connsiteY48" fmla="*/ 3696 h 98015"/>
                <a:gd name="connsiteX49" fmla="*/ 100303 w 326719"/>
                <a:gd name="connsiteY49" fmla="*/ 2128 h 98015"/>
                <a:gd name="connsiteX50" fmla="*/ 119906 w 326719"/>
                <a:gd name="connsiteY50" fmla="*/ 37 h 98015"/>
                <a:gd name="connsiteX51" fmla="*/ 124415 w 326719"/>
                <a:gd name="connsiteY51" fmla="*/ 3892 h 98015"/>
                <a:gd name="connsiteX52" fmla="*/ 123500 w 326719"/>
                <a:gd name="connsiteY52" fmla="*/ 6898 h 98015"/>
                <a:gd name="connsiteX53" fmla="*/ 120625 w 326719"/>
                <a:gd name="connsiteY53" fmla="*/ 8336 h 98015"/>
                <a:gd name="connsiteX54" fmla="*/ 101348 w 326719"/>
                <a:gd name="connsiteY54" fmla="*/ 10427 h 98015"/>
                <a:gd name="connsiteX55" fmla="*/ 100826 w 326719"/>
                <a:gd name="connsiteY55" fmla="*/ 10427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26719" h="98015">
                  <a:moveTo>
                    <a:pt x="164536" y="101320"/>
                  </a:moveTo>
                  <a:lnTo>
                    <a:pt x="164536" y="101320"/>
                  </a:lnTo>
                  <a:cubicBezTo>
                    <a:pt x="116835" y="101320"/>
                    <a:pt x="71682" y="95113"/>
                    <a:pt x="40709" y="84265"/>
                  </a:cubicBezTo>
                  <a:cubicBezTo>
                    <a:pt x="39664" y="83939"/>
                    <a:pt x="38814" y="83154"/>
                    <a:pt x="38292" y="82174"/>
                  </a:cubicBezTo>
                  <a:cubicBezTo>
                    <a:pt x="37834" y="81129"/>
                    <a:pt x="37769" y="80018"/>
                    <a:pt x="38096" y="78972"/>
                  </a:cubicBezTo>
                  <a:cubicBezTo>
                    <a:pt x="38880" y="76816"/>
                    <a:pt x="41297" y="75640"/>
                    <a:pt x="43454" y="76358"/>
                  </a:cubicBezTo>
                  <a:cubicBezTo>
                    <a:pt x="73512" y="86879"/>
                    <a:pt x="117619" y="92956"/>
                    <a:pt x="164405" y="92956"/>
                  </a:cubicBezTo>
                  <a:lnTo>
                    <a:pt x="164536" y="92956"/>
                  </a:lnTo>
                  <a:cubicBezTo>
                    <a:pt x="203220" y="92956"/>
                    <a:pt x="240400" y="88839"/>
                    <a:pt x="269217" y="81325"/>
                  </a:cubicBezTo>
                  <a:cubicBezTo>
                    <a:pt x="295616" y="74594"/>
                    <a:pt x="315350" y="64139"/>
                    <a:pt x="319532" y="54599"/>
                  </a:cubicBezTo>
                  <a:lnTo>
                    <a:pt x="319532" y="54468"/>
                  </a:lnTo>
                  <a:cubicBezTo>
                    <a:pt x="320447" y="52443"/>
                    <a:pt x="323060" y="51528"/>
                    <a:pt x="325086" y="52443"/>
                  </a:cubicBezTo>
                  <a:cubicBezTo>
                    <a:pt x="327177" y="53423"/>
                    <a:pt x="328092" y="55971"/>
                    <a:pt x="327112" y="58062"/>
                  </a:cubicBezTo>
                  <a:cubicBezTo>
                    <a:pt x="320839" y="70804"/>
                    <a:pt x="302608" y="81063"/>
                    <a:pt x="271308" y="89362"/>
                  </a:cubicBezTo>
                  <a:cubicBezTo>
                    <a:pt x="241773" y="97073"/>
                    <a:pt x="203873" y="101320"/>
                    <a:pt x="164536" y="101320"/>
                  </a:cubicBezTo>
                  <a:close/>
                  <a:moveTo>
                    <a:pt x="30385" y="79887"/>
                  </a:moveTo>
                  <a:cubicBezTo>
                    <a:pt x="29797" y="79887"/>
                    <a:pt x="29209" y="79756"/>
                    <a:pt x="28686" y="79495"/>
                  </a:cubicBezTo>
                  <a:cubicBezTo>
                    <a:pt x="27706" y="79038"/>
                    <a:pt x="26922" y="78254"/>
                    <a:pt x="26530" y="77208"/>
                  </a:cubicBezTo>
                  <a:cubicBezTo>
                    <a:pt x="26138" y="76163"/>
                    <a:pt x="26138" y="74986"/>
                    <a:pt x="26595" y="74006"/>
                  </a:cubicBezTo>
                  <a:cubicBezTo>
                    <a:pt x="27510" y="71981"/>
                    <a:pt x="30058" y="71001"/>
                    <a:pt x="32149" y="71915"/>
                  </a:cubicBezTo>
                  <a:cubicBezTo>
                    <a:pt x="34240" y="72830"/>
                    <a:pt x="35155" y="75313"/>
                    <a:pt x="34240" y="77404"/>
                  </a:cubicBezTo>
                  <a:cubicBezTo>
                    <a:pt x="33521" y="78907"/>
                    <a:pt x="32084" y="79887"/>
                    <a:pt x="30385" y="79887"/>
                  </a:cubicBezTo>
                  <a:close/>
                  <a:moveTo>
                    <a:pt x="19342" y="74006"/>
                  </a:moveTo>
                  <a:cubicBezTo>
                    <a:pt x="18558" y="74006"/>
                    <a:pt x="17774" y="73810"/>
                    <a:pt x="17120" y="73418"/>
                  </a:cubicBezTo>
                  <a:cubicBezTo>
                    <a:pt x="5881" y="66296"/>
                    <a:pt x="131" y="58324"/>
                    <a:pt x="0" y="49764"/>
                  </a:cubicBezTo>
                  <a:cubicBezTo>
                    <a:pt x="261" y="38982"/>
                    <a:pt x="8625" y="29703"/>
                    <a:pt x="25680" y="21339"/>
                  </a:cubicBezTo>
                  <a:cubicBezTo>
                    <a:pt x="40840" y="14020"/>
                    <a:pt x="62338" y="7944"/>
                    <a:pt x="87757" y="3892"/>
                  </a:cubicBezTo>
                  <a:cubicBezTo>
                    <a:pt x="90109" y="3566"/>
                    <a:pt x="92200" y="5134"/>
                    <a:pt x="92592" y="7355"/>
                  </a:cubicBezTo>
                  <a:cubicBezTo>
                    <a:pt x="92723" y="8466"/>
                    <a:pt x="92462" y="9577"/>
                    <a:pt x="91808" y="10492"/>
                  </a:cubicBezTo>
                  <a:cubicBezTo>
                    <a:pt x="91155" y="11407"/>
                    <a:pt x="90175" y="11995"/>
                    <a:pt x="89064" y="12126"/>
                  </a:cubicBezTo>
                  <a:cubicBezTo>
                    <a:pt x="64429" y="16046"/>
                    <a:pt x="43781" y="21862"/>
                    <a:pt x="29340" y="28854"/>
                  </a:cubicBezTo>
                  <a:cubicBezTo>
                    <a:pt x="15944" y="35257"/>
                    <a:pt x="8103" y="43099"/>
                    <a:pt x="8364" y="49698"/>
                  </a:cubicBezTo>
                  <a:cubicBezTo>
                    <a:pt x="8299" y="54991"/>
                    <a:pt x="12938" y="60872"/>
                    <a:pt x="21498" y="66296"/>
                  </a:cubicBezTo>
                  <a:lnTo>
                    <a:pt x="21564" y="66296"/>
                  </a:lnTo>
                  <a:cubicBezTo>
                    <a:pt x="23524" y="67537"/>
                    <a:pt x="24112" y="70151"/>
                    <a:pt x="22870" y="72111"/>
                  </a:cubicBezTo>
                  <a:cubicBezTo>
                    <a:pt x="22086" y="73287"/>
                    <a:pt x="20780" y="74006"/>
                    <a:pt x="19342" y="74006"/>
                  </a:cubicBezTo>
                  <a:close/>
                  <a:moveTo>
                    <a:pt x="323714" y="48326"/>
                  </a:moveTo>
                  <a:cubicBezTo>
                    <a:pt x="322015" y="48326"/>
                    <a:pt x="320447" y="47281"/>
                    <a:pt x="319859" y="45713"/>
                  </a:cubicBezTo>
                  <a:cubicBezTo>
                    <a:pt x="315023" y="31206"/>
                    <a:pt x="272158" y="13302"/>
                    <a:pt x="208774" y="8401"/>
                  </a:cubicBezTo>
                  <a:lnTo>
                    <a:pt x="208382" y="8401"/>
                  </a:lnTo>
                  <a:cubicBezTo>
                    <a:pt x="207271" y="8270"/>
                    <a:pt x="206291" y="7747"/>
                    <a:pt x="205572" y="6898"/>
                  </a:cubicBezTo>
                  <a:cubicBezTo>
                    <a:pt x="204853" y="6049"/>
                    <a:pt x="204461" y="5003"/>
                    <a:pt x="204592" y="3892"/>
                  </a:cubicBezTo>
                  <a:cubicBezTo>
                    <a:pt x="204723" y="1605"/>
                    <a:pt x="206814" y="-290"/>
                    <a:pt x="209101" y="37"/>
                  </a:cubicBezTo>
                  <a:cubicBezTo>
                    <a:pt x="276144" y="6179"/>
                    <a:pt x="318225" y="21274"/>
                    <a:pt x="327635" y="42576"/>
                  </a:cubicBezTo>
                  <a:cubicBezTo>
                    <a:pt x="328419" y="44732"/>
                    <a:pt x="327373" y="47215"/>
                    <a:pt x="325282" y="48065"/>
                  </a:cubicBezTo>
                  <a:cubicBezTo>
                    <a:pt x="324759" y="48261"/>
                    <a:pt x="324237" y="48326"/>
                    <a:pt x="323714" y="48326"/>
                  </a:cubicBezTo>
                  <a:close/>
                  <a:moveTo>
                    <a:pt x="100826" y="10427"/>
                  </a:moveTo>
                  <a:cubicBezTo>
                    <a:pt x="98735" y="10427"/>
                    <a:pt x="96971" y="8858"/>
                    <a:pt x="96709" y="6767"/>
                  </a:cubicBezTo>
                  <a:cubicBezTo>
                    <a:pt x="96578" y="5657"/>
                    <a:pt x="96840" y="4546"/>
                    <a:pt x="97559" y="3696"/>
                  </a:cubicBezTo>
                  <a:cubicBezTo>
                    <a:pt x="98212" y="2782"/>
                    <a:pt x="99192" y="2259"/>
                    <a:pt x="100303" y="2128"/>
                  </a:cubicBezTo>
                  <a:cubicBezTo>
                    <a:pt x="106707" y="1278"/>
                    <a:pt x="113307" y="625"/>
                    <a:pt x="119906" y="37"/>
                  </a:cubicBezTo>
                  <a:cubicBezTo>
                    <a:pt x="122063" y="-159"/>
                    <a:pt x="124284" y="1605"/>
                    <a:pt x="124415" y="3892"/>
                  </a:cubicBezTo>
                  <a:cubicBezTo>
                    <a:pt x="124546" y="4938"/>
                    <a:pt x="124219" y="6049"/>
                    <a:pt x="123500" y="6898"/>
                  </a:cubicBezTo>
                  <a:cubicBezTo>
                    <a:pt x="122781" y="7747"/>
                    <a:pt x="121736" y="8270"/>
                    <a:pt x="120625" y="8336"/>
                  </a:cubicBezTo>
                  <a:cubicBezTo>
                    <a:pt x="114287" y="8924"/>
                    <a:pt x="107817" y="9577"/>
                    <a:pt x="101348" y="10427"/>
                  </a:cubicBezTo>
                  <a:cubicBezTo>
                    <a:pt x="101218" y="10427"/>
                    <a:pt x="101022" y="10427"/>
                    <a:pt x="100826" y="1042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7FB64539-EEB1-46C7-82F8-93780E882D72}"/>
                </a:ext>
              </a:extLst>
            </p:cNvPr>
            <p:cNvSpPr/>
            <p:nvPr/>
          </p:nvSpPr>
          <p:spPr>
            <a:xfrm>
              <a:off x="3227272" y="4761341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1040548D-DF5B-4CEF-82EF-18AEB94C7028}"/>
                </a:ext>
              </a:extLst>
            </p:cNvPr>
            <p:cNvSpPr/>
            <p:nvPr/>
          </p:nvSpPr>
          <p:spPr>
            <a:xfrm>
              <a:off x="3234590" y="4753957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5415ECBA-DE13-4882-9244-465226F757E5}"/>
                </a:ext>
              </a:extLst>
            </p:cNvPr>
            <p:cNvSpPr/>
            <p:nvPr/>
          </p:nvSpPr>
          <p:spPr>
            <a:xfrm>
              <a:off x="3269678" y="4696061"/>
              <a:ext cx="39206" cy="39206"/>
            </a:xfrm>
            <a:custGeom>
              <a:avLst/>
              <a:gdLst>
                <a:gd name="connsiteX0" fmla="*/ 20259 w 39206"/>
                <a:gd name="connsiteY0" fmla="*/ 40581 h 39206"/>
                <a:gd name="connsiteX1" fmla="*/ 8693 w 39206"/>
                <a:gd name="connsiteY1" fmla="*/ 36921 h 39206"/>
                <a:gd name="connsiteX2" fmla="*/ 329 w 39206"/>
                <a:gd name="connsiteY2" fmla="*/ 23852 h 39206"/>
                <a:gd name="connsiteX3" fmla="*/ 3661 w 39206"/>
                <a:gd name="connsiteY3" fmla="*/ 8693 h 39206"/>
                <a:gd name="connsiteX4" fmla="*/ 16730 w 39206"/>
                <a:gd name="connsiteY4" fmla="*/ 329 h 39206"/>
                <a:gd name="connsiteX5" fmla="*/ 31890 w 39206"/>
                <a:gd name="connsiteY5" fmla="*/ 3661 h 39206"/>
                <a:gd name="connsiteX6" fmla="*/ 40254 w 39206"/>
                <a:gd name="connsiteY6" fmla="*/ 16730 h 39206"/>
                <a:gd name="connsiteX7" fmla="*/ 36921 w 39206"/>
                <a:gd name="connsiteY7" fmla="*/ 31890 h 39206"/>
                <a:gd name="connsiteX8" fmla="*/ 23852 w 39206"/>
                <a:gd name="connsiteY8" fmla="*/ 40254 h 39206"/>
                <a:gd name="connsiteX9" fmla="*/ 20259 w 39206"/>
                <a:gd name="connsiteY9" fmla="*/ 40581 h 39206"/>
                <a:gd name="connsiteX10" fmla="*/ 20389 w 39206"/>
                <a:gd name="connsiteY10" fmla="*/ 8431 h 39206"/>
                <a:gd name="connsiteX11" fmla="*/ 18298 w 39206"/>
                <a:gd name="connsiteY11" fmla="*/ 8627 h 39206"/>
                <a:gd name="connsiteX12" fmla="*/ 10653 w 39206"/>
                <a:gd name="connsiteY12" fmla="*/ 13528 h 39206"/>
                <a:gd name="connsiteX13" fmla="*/ 8693 w 39206"/>
                <a:gd name="connsiteY13" fmla="*/ 22415 h 39206"/>
                <a:gd name="connsiteX14" fmla="*/ 13593 w 39206"/>
                <a:gd name="connsiteY14" fmla="*/ 30060 h 39206"/>
                <a:gd name="connsiteX15" fmla="*/ 22480 w 39206"/>
                <a:gd name="connsiteY15" fmla="*/ 32020 h 39206"/>
                <a:gd name="connsiteX16" fmla="*/ 30125 w 39206"/>
                <a:gd name="connsiteY16" fmla="*/ 27120 h 39206"/>
                <a:gd name="connsiteX17" fmla="*/ 32086 w 39206"/>
                <a:gd name="connsiteY17" fmla="*/ 18233 h 39206"/>
                <a:gd name="connsiteX18" fmla="*/ 27185 w 39206"/>
                <a:gd name="connsiteY18" fmla="*/ 10588 h 39206"/>
                <a:gd name="connsiteX19" fmla="*/ 20389 w 39206"/>
                <a:gd name="connsiteY19" fmla="*/ 843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81"/>
                  </a:moveTo>
                  <a:cubicBezTo>
                    <a:pt x="16142" y="40581"/>
                    <a:pt x="12156" y="39339"/>
                    <a:pt x="8693" y="36921"/>
                  </a:cubicBezTo>
                  <a:cubicBezTo>
                    <a:pt x="4249" y="33850"/>
                    <a:pt x="1309" y="29145"/>
                    <a:pt x="329" y="23852"/>
                  </a:cubicBezTo>
                  <a:cubicBezTo>
                    <a:pt x="-651" y="18560"/>
                    <a:pt x="590" y="13136"/>
                    <a:pt x="3661" y="8693"/>
                  </a:cubicBezTo>
                  <a:cubicBezTo>
                    <a:pt x="6732" y="4249"/>
                    <a:pt x="11437" y="1309"/>
                    <a:pt x="16730" y="329"/>
                  </a:cubicBezTo>
                  <a:cubicBezTo>
                    <a:pt x="22023" y="-651"/>
                    <a:pt x="27447" y="590"/>
                    <a:pt x="31890" y="3661"/>
                  </a:cubicBezTo>
                  <a:cubicBezTo>
                    <a:pt x="36333" y="6732"/>
                    <a:pt x="39274" y="11372"/>
                    <a:pt x="40254" y="16730"/>
                  </a:cubicBezTo>
                  <a:cubicBezTo>
                    <a:pt x="41234" y="22088"/>
                    <a:pt x="39992" y="27446"/>
                    <a:pt x="36921" y="31890"/>
                  </a:cubicBezTo>
                  <a:cubicBezTo>
                    <a:pt x="33850" y="36333"/>
                    <a:pt x="29145" y="39274"/>
                    <a:pt x="23852" y="40254"/>
                  </a:cubicBezTo>
                  <a:cubicBezTo>
                    <a:pt x="22676" y="40450"/>
                    <a:pt x="21500" y="40581"/>
                    <a:pt x="20259" y="40581"/>
                  </a:cubicBezTo>
                  <a:close/>
                  <a:moveTo>
                    <a:pt x="20389" y="8431"/>
                  </a:moveTo>
                  <a:cubicBezTo>
                    <a:pt x="19671" y="8431"/>
                    <a:pt x="19017" y="8497"/>
                    <a:pt x="18298" y="8627"/>
                  </a:cubicBezTo>
                  <a:cubicBezTo>
                    <a:pt x="15162" y="9150"/>
                    <a:pt x="12417" y="10914"/>
                    <a:pt x="10653" y="13528"/>
                  </a:cubicBezTo>
                  <a:cubicBezTo>
                    <a:pt x="8889" y="16142"/>
                    <a:pt x="8105" y="19278"/>
                    <a:pt x="8693" y="22415"/>
                  </a:cubicBezTo>
                  <a:cubicBezTo>
                    <a:pt x="9216" y="25551"/>
                    <a:pt x="10980" y="28296"/>
                    <a:pt x="13593" y="30060"/>
                  </a:cubicBezTo>
                  <a:cubicBezTo>
                    <a:pt x="16207" y="31824"/>
                    <a:pt x="19344" y="32543"/>
                    <a:pt x="22480" y="32020"/>
                  </a:cubicBezTo>
                  <a:cubicBezTo>
                    <a:pt x="25617" y="31498"/>
                    <a:pt x="28361" y="29733"/>
                    <a:pt x="30125" y="27120"/>
                  </a:cubicBezTo>
                  <a:cubicBezTo>
                    <a:pt x="31955" y="24506"/>
                    <a:pt x="32674" y="21369"/>
                    <a:pt x="32086" y="18233"/>
                  </a:cubicBezTo>
                  <a:cubicBezTo>
                    <a:pt x="31563" y="15096"/>
                    <a:pt x="29799" y="12352"/>
                    <a:pt x="27185" y="10588"/>
                  </a:cubicBezTo>
                  <a:cubicBezTo>
                    <a:pt x="25159" y="9150"/>
                    <a:pt x="22807" y="8431"/>
                    <a:pt x="20389" y="84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D59EF0D7-55FA-4A79-8D07-55218C58DF7F}"/>
                </a:ext>
              </a:extLst>
            </p:cNvPr>
            <p:cNvSpPr/>
            <p:nvPr/>
          </p:nvSpPr>
          <p:spPr>
            <a:xfrm>
              <a:off x="3371633" y="4682945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7C5816AA-4503-41E3-A139-9AA7C6BDE811}"/>
                </a:ext>
              </a:extLst>
            </p:cNvPr>
            <p:cNvSpPr/>
            <p:nvPr/>
          </p:nvSpPr>
          <p:spPr>
            <a:xfrm>
              <a:off x="3371633" y="4682945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90D8EC01-AE65-4F93-90C8-092B03F127ED}"/>
                </a:ext>
              </a:extLst>
            </p:cNvPr>
            <p:cNvSpPr/>
            <p:nvPr/>
          </p:nvSpPr>
          <p:spPr>
            <a:xfrm>
              <a:off x="3248574" y="4807735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95BC6432-D20E-4BA1-8CB6-B45B2516ADEB}"/>
                </a:ext>
              </a:extLst>
            </p:cNvPr>
            <p:cNvSpPr/>
            <p:nvPr/>
          </p:nvSpPr>
          <p:spPr>
            <a:xfrm>
              <a:off x="3447546" y="4681883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643BBE0F-5C72-43A8-84F5-AC1839476203}"/>
                </a:ext>
              </a:extLst>
            </p:cNvPr>
            <p:cNvSpPr/>
            <p:nvPr/>
          </p:nvSpPr>
          <p:spPr>
            <a:xfrm>
              <a:off x="3458328" y="4671036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E9A4EB61-B5E8-4E7B-B7E1-995EC6DFA095}"/>
                </a:ext>
              </a:extLst>
            </p:cNvPr>
            <p:cNvSpPr/>
            <p:nvPr/>
          </p:nvSpPr>
          <p:spPr>
            <a:xfrm>
              <a:off x="3513293" y="4712854"/>
              <a:ext cx="39206" cy="39206"/>
            </a:xfrm>
            <a:custGeom>
              <a:avLst/>
              <a:gdLst>
                <a:gd name="connsiteX0" fmla="*/ 20245 w 39206"/>
                <a:gd name="connsiteY0" fmla="*/ 40515 h 39206"/>
                <a:gd name="connsiteX1" fmla="*/ 8679 w 39206"/>
                <a:gd name="connsiteY1" fmla="*/ 36856 h 39206"/>
                <a:gd name="connsiteX2" fmla="*/ 315 w 39206"/>
                <a:gd name="connsiteY2" fmla="*/ 23787 h 39206"/>
                <a:gd name="connsiteX3" fmla="*/ 16717 w 39206"/>
                <a:gd name="connsiteY3" fmla="*/ 329 h 39206"/>
                <a:gd name="connsiteX4" fmla="*/ 31877 w 39206"/>
                <a:gd name="connsiteY4" fmla="*/ 3661 h 39206"/>
                <a:gd name="connsiteX5" fmla="*/ 40241 w 39206"/>
                <a:gd name="connsiteY5" fmla="*/ 16730 h 39206"/>
                <a:gd name="connsiteX6" fmla="*/ 36908 w 39206"/>
                <a:gd name="connsiteY6" fmla="*/ 31890 h 39206"/>
                <a:gd name="connsiteX7" fmla="*/ 23839 w 39206"/>
                <a:gd name="connsiteY7" fmla="*/ 40254 h 39206"/>
                <a:gd name="connsiteX8" fmla="*/ 20245 w 39206"/>
                <a:gd name="connsiteY8" fmla="*/ 40515 h 39206"/>
                <a:gd name="connsiteX9" fmla="*/ 20376 w 39206"/>
                <a:gd name="connsiteY9" fmla="*/ 8366 h 39206"/>
                <a:gd name="connsiteX10" fmla="*/ 18285 w 39206"/>
                <a:gd name="connsiteY10" fmla="*/ 8562 h 39206"/>
                <a:gd name="connsiteX11" fmla="*/ 8679 w 39206"/>
                <a:gd name="connsiteY11" fmla="*/ 22350 h 39206"/>
                <a:gd name="connsiteX12" fmla="*/ 13580 w 39206"/>
                <a:gd name="connsiteY12" fmla="*/ 29995 h 39206"/>
                <a:gd name="connsiteX13" fmla="*/ 22467 w 39206"/>
                <a:gd name="connsiteY13" fmla="*/ 31955 h 39206"/>
                <a:gd name="connsiteX14" fmla="*/ 30112 w 39206"/>
                <a:gd name="connsiteY14" fmla="*/ 27054 h 39206"/>
                <a:gd name="connsiteX15" fmla="*/ 32073 w 39206"/>
                <a:gd name="connsiteY15" fmla="*/ 18168 h 39206"/>
                <a:gd name="connsiteX16" fmla="*/ 27172 w 39206"/>
                <a:gd name="connsiteY16" fmla="*/ 10522 h 39206"/>
                <a:gd name="connsiteX17" fmla="*/ 20376 w 39206"/>
                <a:gd name="connsiteY17" fmla="*/ 8366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206" h="39206">
                  <a:moveTo>
                    <a:pt x="20245" y="40515"/>
                  </a:moveTo>
                  <a:cubicBezTo>
                    <a:pt x="16129" y="40515"/>
                    <a:pt x="12143" y="39274"/>
                    <a:pt x="8679" y="36856"/>
                  </a:cubicBezTo>
                  <a:cubicBezTo>
                    <a:pt x="4236" y="33785"/>
                    <a:pt x="1296" y="29145"/>
                    <a:pt x="315" y="23787"/>
                  </a:cubicBezTo>
                  <a:cubicBezTo>
                    <a:pt x="-1645" y="12809"/>
                    <a:pt x="5739" y="2289"/>
                    <a:pt x="16717" y="329"/>
                  </a:cubicBezTo>
                  <a:cubicBezTo>
                    <a:pt x="22010" y="-651"/>
                    <a:pt x="27433" y="590"/>
                    <a:pt x="31877" y="3661"/>
                  </a:cubicBezTo>
                  <a:cubicBezTo>
                    <a:pt x="36320" y="6732"/>
                    <a:pt x="39261" y="11437"/>
                    <a:pt x="40241" y="16730"/>
                  </a:cubicBezTo>
                  <a:cubicBezTo>
                    <a:pt x="41221" y="22023"/>
                    <a:pt x="39979" y="27446"/>
                    <a:pt x="36908" y="31890"/>
                  </a:cubicBezTo>
                  <a:cubicBezTo>
                    <a:pt x="33837" y="36333"/>
                    <a:pt x="29132" y="39274"/>
                    <a:pt x="23839" y="40254"/>
                  </a:cubicBezTo>
                  <a:cubicBezTo>
                    <a:pt x="22663" y="40384"/>
                    <a:pt x="21487" y="40515"/>
                    <a:pt x="20245" y="40515"/>
                  </a:cubicBezTo>
                  <a:close/>
                  <a:moveTo>
                    <a:pt x="20376" y="8366"/>
                  </a:moveTo>
                  <a:cubicBezTo>
                    <a:pt x="19657" y="8366"/>
                    <a:pt x="19004" y="8431"/>
                    <a:pt x="18285" y="8562"/>
                  </a:cubicBezTo>
                  <a:cubicBezTo>
                    <a:pt x="11816" y="9738"/>
                    <a:pt x="7503" y="15881"/>
                    <a:pt x="8679" y="22350"/>
                  </a:cubicBezTo>
                  <a:cubicBezTo>
                    <a:pt x="9202" y="25486"/>
                    <a:pt x="10966" y="28230"/>
                    <a:pt x="13580" y="29995"/>
                  </a:cubicBezTo>
                  <a:cubicBezTo>
                    <a:pt x="16194" y="31824"/>
                    <a:pt x="19331" y="32478"/>
                    <a:pt x="22467" y="31955"/>
                  </a:cubicBezTo>
                  <a:cubicBezTo>
                    <a:pt x="25604" y="31432"/>
                    <a:pt x="28348" y="29668"/>
                    <a:pt x="30112" y="27054"/>
                  </a:cubicBezTo>
                  <a:cubicBezTo>
                    <a:pt x="31877" y="24441"/>
                    <a:pt x="32661" y="21304"/>
                    <a:pt x="32073" y="18168"/>
                  </a:cubicBezTo>
                  <a:cubicBezTo>
                    <a:pt x="31550" y="15031"/>
                    <a:pt x="29786" y="12286"/>
                    <a:pt x="27172" y="10522"/>
                  </a:cubicBezTo>
                  <a:cubicBezTo>
                    <a:pt x="25081" y="9085"/>
                    <a:pt x="22729" y="8366"/>
                    <a:pt x="20376" y="83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5F5D8199-7405-4B7F-B254-4988796BC398}"/>
                </a:ext>
              </a:extLst>
            </p:cNvPr>
            <p:cNvSpPr/>
            <p:nvPr/>
          </p:nvSpPr>
          <p:spPr>
            <a:xfrm>
              <a:off x="3589016" y="4718476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7E6B2541-D3FC-45DD-85DD-7F096B8F5B29}"/>
                </a:ext>
              </a:extLst>
            </p:cNvPr>
            <p:cNvSpPr/>
            <p:nvPr/>
          </p:nvSpPr>
          <p:spPr>
            <a:xfrm>
              <a:off x="3596334" y="4711092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B34FA5CE-AB0C-4FBA-9181-4CDD0E123DCC}"/>
                </a:ext>
              </a:extLst>
            </p:cNvPr>
            <p:cNvSpPr/>
            <p:nvPr/>
          </p:nvSpPr>
          <p:spPr>
            <a:xfrm>
              <a:off x="3554596" y="4791677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9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840B7E5D-1964-4FEB-A749-0FA64A62E433}"/>
                </a:ext>
              </a:extLst>
            </p:cNvPr>
            <p:cNvSpPr/>
            <p:nvPr/>
          </p:nvSpPr>
          <p:spPr>
            <a:xfrm>
              <a:off x="3554596" y="4791677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9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80B184F1-0F53-443F-BE42-10D82CEE06E8}"/>
                </a:ext>
              </a:extLst>
            </p:cNvPr>
            <p:cNvSpPr/>
            <p:nvPr/>
          </p:nvSpPr>
          <p:spPr>
            <a:xfrm>
              <a:off x="3548633" y="4843282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1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6153A640-98F2-4A4D-9261-52FA35041DDC}"/>
                </a:ext>
              </a:extLst>
            </p:cNvPr>
            <p:cNvSpPr/>
            <p:nvPr/>
          </p:nvSpPr>
          <p:spPr>
            <a:xfrm>
              <a:off x="3358063" y="4780487"/>
              <a:ext cx="111085" cy="111085"/>
            </a:xfrm>
            <a:custGeom>
              <a:avLst/>
              <a:gdLst>
                <a:gd name="connsiteX0" fmla="*/ 99154 w 111084"/>
                <a:gd name="connsiteY0" fmla="*/ 113045 h 111084"/>
                <a:gd name="connsiteX1" fmla="*/ 14926 w 111084"/>
                <a:gd name="connsiteY1" fmla="*/ 113045 h 111084"/>
                <a:gd name="connsiteX2" fmla="*/ 2837 w 111084"/>
                <a:gd name="connsiteY2" fmla="*/ 105596 h 111084"/>
                <a:gd name="connsiteX3" fmla="*/ 2510 w 111084"/>
                <a:gd name="connsiteY3" fmla="*/ 85013 h 111084"/>
                <a:gd name="connsiteX4" fmla="*/ 44657 w 111084"/>
                <a:gd name="connsiteY4" fmla="*/ 8037 h 111084"/>
                <a:gd name="connsiteX5" fmla="*/ 57073 w 111084"/>
                <a:gd name="connsiteY5" fmla="*/ 0 h 111084"/>
                <a:gd name="connsiteX6" fmla="*/ 69488 w 111084"/>
                <a:gd name="connsiteY6" fmla="*/ 8037 h 111084"/>
                <a:gd name="connsiteX7" fmla="*/ 111635 w 111084"/>
                <a:gd name="connsiteY7" fmla="*/ 85013 h 111084"/>
                <a:gd name="connsiteX8" fmla="*/ 111308 w 111084"/>
                <a:gd name="connsiteY8" fmla="*/ 105596 h 111084"/>
                <a:gd name="connsiteX9" fmla="*/ 99154 w 111084"/>
                <a:gd name="connsiteY9" fmla="*/ 113045 h 111084"/>
                <a:gd name="connsiteX10" fmla="*/ 57007 w 111084"/>
                <a:gd name="connsiteY10" fmla="*/ 8429 h 111084"/>
                <a:gd name="connsiteX11" fmla="*/ 51976 w 111084"/>
                <a:gd name="connsiteY11" fmla="*/ 12089 h 111084"/>
                <a:gd name="connsiteX12" fmla="*/ 9829 w 111084"/>
                <a:gd name="connsiteY12" fmla="*/ 89064 h 111084"/>
                <a:gd name="connsiteX13" fmla="*/ 10025 w 111084"/>
                <a:gd name="connsiteY13" fmla="*/ 101349 h 111084"/>
                <a:gd name="connsiteX14" fmla="*/ 14926 w 111084"/>
                <a:gd name="connsiteY14" fmla="*/ 104681 h 111084"/>
                <a:gd name="connsiteX15" fmla="*/ 99154 w 111084"/>
                <a:gd name="connsiteY15" fmla="*/ 104681 h 111084"/>
                <a:gd name="connsiteX16" fmla="*/ 103989 w 111084"/>
                <a:gd name="connsiteY16" fmla="*/ 101349 h 111084"/>
                <a:gd name="connsiteX17" fmla="*/ 104185 w 111084"/>
                <a:gd name="connsiteY17" fmla="*/ 89064 h 111084"/>
                <a:gd name="connsiteX18" fmla="*/ 62039 w 111084"/>
                <a:gd name="connsiteY18" fmla="*/ 12089 h 111084"/>
                <a:gd name="connsiteX19" fmla="*/ 57007 w 111084"/>
                <a:gd name="connsiteY19" fmla="*/ 8429 h 111084"/>
                <a:gd name="connsiteX20" fmla="*/ 6170 w 111084"/>
                <a:gd name="connsiteY20" fmla="*/ 87038 h 111084"/>
                <a:gd name="connsiteX21" fmla="*/ 6170 w 111084"/>
                <a:gd name="connsiteY21" fmla="*/ 87038 h 111084"/>
                <a:gd name="connsiteX22" fmla="*/ 6170 w 111084"/>
                <a:gd name="connsiteY22" fmla="*/ 87038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084" h="111084">
                  <a:moveTo>
                    <a:pt x="99154" y="113045"/>
                  </a:moveTo>
                  <a:lnTo>
                    <a:pt x="14926" y="113045"/>
                  </a:lnTo>
                  <a:cubicBezTo>
                    <a:pt x="10025" y="113045"/>
                    <a:pt x="5647" y="110366"/>
                    <a:pt x="2837" y="105596"/>
                  </a:cubicBezTo>
                  <a:cubicBezTo>
                    <a:pt x="-822" y="99453"/>
                    <a:pt x="-953" y="91351"/>
                    <a:pt x="2510" y="85013"/>
                  </a:cubicBezTo>
                  <a:lnTo>
                    <a:pt x="44657" y="8037"/>
                  </a:lnTo>
                  <a:cubicBezTo>
                    <a:pt x="47402" y="3006"/>
                    <a:pt x="52041" y="0"/>
                    <a:pt x="57073" y="0"/>
                  </a:cubicBezTo>
                  <a:cubicBezTo>
                    <a:pt x="62104" y="0"/>
                    <a:pt x="66743" y="3006"/>
                    <a:pt x="69488" y="8037"/>
                  </a:cubicBezTo>
                  <a:lnTo>
                    <a:pt x="111635" y="85013"/>
                  </a:lnTo>
                  <a:cubicBezTo>
                    <a:pt x="115098" y="91351"/>
                    <a:pt x="114967" y="99388"/>
                    <a:pt x="111308" y="105596"/>
                  </a:cubicBezTo>
                  <a:cubicBezTo>
                    <a:pt x="108367" y="110301"/>
                    <a:pt x="103989" y="113045"/>
                    <a:pt x="99154" y="113045"/>
                  </a:cubicBezTo>
                  <a:close/>
                  <a:moveTo>
                    <a:pt x="57007" y="8429"/>
                  </a:moveTo>
                  <a:cubicBezTo>
                    <a:pt x="55047" y="8429"/>
                    <a:pt x="53217" y="9736"/>
                    <a:pt x="51976" y="12089"/>
                  </a:cubicBezTo>
                  <a:lnTo>
                    <a:pt x="9829" y="89064"/>
                  </a:lnTo>
                  <a:cubicBezTo>
                    <a:pt x="7477" y="93377"/>
                    <a:pt x="8261" y="98343"/>
                    <a:pt x="10025" y="101349"/>
                  </a:cubicBezTo>
                  <a:cubicBezTo>
                    <a:pt x="10744" y="102590"/>
                    <a:pt x="12377" y="104681"/>
                    <a:pt x="14926" y="104681"/>
                  </a:cubicBezTo>
                  <a:lnTo>
                    <a:pt x="99154" y="104681"/>
                  </a:lnTo>
                  <a:cubicBezTo>
                    <a:pt x="101702" y="104681"/>
                    <a:pt x="103271" y="102590"/>
                    <a:pt x="103989" y="101349"/>
                  </a:cubicBezTo>
                  <a:cubicBezTo>
                    <a:pt x="105754" y="98343"/>
                    <a:pt x="106538" y="93377"/>
                    <a:pt x="104185" y="89064"/>
                  </a:cubicBezTo>
                  <a:lnTo>
                    <a:pt x="62039" y="12089"/>
                  </a:lnTo>
                  <a:cubicBezTo>
                    <a:pt x="60797" y="9802"/>
                    <a:pt x="58967" y="8429"/>
                    <a:pt x="57007" y="8429"/>
                  </a:cubicBezTo>
                  <a:close/>
                  <a:moveTo>
                    <a:pt x="6170" y="87038"/>
                  </a:moveTo>
                  <a:lnTo>
                    <a:pt x="6170" y="87038"/>
                  </a:lnTo>
                  <a:lnTo>
                    <a:pt x="6170" y="87038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555298D5-5345-46B6-8E86-48EB5F7AE08C}"/>
                </a:ext>
              </a:extLst>
            </p:cNvPr>
            <p:cNvSpPr/>
            <p:nvPr/>
          </p:nvSpPr>
          <p:spPr>
            <a:xfrm>
              <a:off x="3408656" y="4809098"/>
              <a:ext cx="6534" cy="52275"/>
            </a:xfrm>
            <a:custGeom>
              <a:avLst/>
              <a:gdLst>
                <a:gd name="connsiteX0" fmla="*/ 12817 w 6534"/>
                <a:gd name="connsiteY0" fmla="*/ 6806 h 52275"/>
                <a:gd name="connsiteX1" fmla="*/ 10596 w 6534"/>
                <a:gd name="connsiteY1" fmla="*/ 48756 h 52275"/>
                <a:gd name="connsiteX2" fmla="*/ 6218 w 6534"/>
                <a:gd name="connsiteY2" fmla="*/ 52742 h 52275"/>
                <a:gd name="connsiteX3" fmla="*/ 2232 w 6534"/>
                <a:gd name="connsiteY3" fmla="*/ 48756 h 52275"/>
                <a:gd name="connsiteX4" fmla="*/ 10 w 6534"/>
                <a:gd name="connsiteY4" fmla="*/ 6806 h 52275"/>
                <a:gd name="connsiteX5" fmla="*/ 6087 w 6534"/>
                <a:gd name="connsiteY5" fmla="*/ 10 h 52275"/>
                <a:gd name="connsiteX6" fmla="*/ 12883 w 6534"/>
                <a:gd name="connsiteY6" fmla="*/ 6087 h 52275"/>
                <a:gd name="connsiteX7" fmla="*/ 12817 w 6534"/>
                <a:gd name="connsiteY7" fmla="*/ 6806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34" h="52275">
                  <a:moveTo>
                    <a:pt x="12817" y="6806"/>
                  </a:moveTo>
                  <a:lnTo>
                    <a:pt x="10596" y="48756"/>
                  </a:lnTo>
                  <a:cubicBezTo>
                    <a:pt x="10465" y="51043"/>
                    <a:pt x="8505" y="52808"/>
                    <a:pt x="6218" y="52742"/>
                  </a:cubicBezTo>
                  <a:cubicBezTo>
                    <a:pt x="4061" y="52612"/>
                    <a:pt x="2362" y="50913"/>
                    <a:pt x="2232" y="48756"/>
                  </a:cubicBezTo>
                  <a:lnTo>
                    <a:pt x="10" y="6806"/>
                  </a:lnTo>
                  <a:cubicBezTo>
                    <a:pt x="-186" y="3277"/>
                    <a:pt x="2558" y="206"/>
                    <a:pt x="6087" y="10"/>
                  </a:cubicBezTo>
                  <a:cubicBezTo>
                    <a:pt x="9615" y="-186"/>
                    <a:pt x="12687" y="2558"/>
                    <a:pt x="12883" y="6087"/>
                  </a:cubicBezTo>
                  <a:cubicBezTo>
                    <a:pt x="12817" y="6348"/>
                    <a:pt x="12817" y="6544"/>
                    <a:pt x="12817" y="680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5CBE9CD2-3651-4619-86FB-0752EDFBA86C}"/>
                </a:ext>
              </a:extLst>
            </p:cNvPr>
            <p:cNvSpPr/>
            <p:nvPr/>
          </p:nvSpPr>
          <p:spPr>
            <a:xfrm>
              <a:off x="3410888" y="4865017"/>
              <a:ext cx="6534" cy="6534"/>
            </a:xfrm>
            <a:custGeom>
              <a:avLst/>
              <a:gdLst>
                <a:gd name="connsiteX0" fmla="*/ 4182 w 6534"/>
                <a:gd name="connsiteY0" fmla="*/ 8323 h 6534"/>
                <a:gd name="connsiteX1" fmla="*/ 1242 w 6534"/>
                <a:gd name="connsiteY1" fmla="*/ 7082 h 6534"/>
                <a:gd name="connsiteX2" fmla="*/ 0 w 6534"/>
                <a:gd name="connsiteY2" fmla="*/ 4141 h 6534"/>
                <a:gd name="connsiteX3" fmla="*/ 1242 w 6534"/>
                <a:gd name="connsiteY3" fmla="*/ 1201 h 6534"/>
                <a:gd name="connsiteX4" fmla="*/ 7123 w 6534"/>
                <a:gd name="connsiteY4" fmla="*/ 1201 h 6534"/>
                <a:gd name="connsiteX5" fmla="*/ 8364 w 6534"/>
                <a:gd name="connsiteY5" fmla="*/ 4141 h 6534"/>
                <a:gd name="connsiteX6" fmla="*/ 7123 w 6534"/>
                <a:gd name="connsiteY6" fmla="*/ 7082 h 6534"/>
                <a:gd name="connsiteX7" fmla="*/ 4182 w 6534"/>
                <a:gd name="connsiteY7" fmla="*/ 8323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34" h="6534">
                  <a:moveTo>
                    <a:pt x="4182" y="8323"/>
                  </a:moveTo>
                  <a:cubicBezTo>
                    <a:pt x="3071" y="8323"/>
                    <a:pt x="2026" y="7866"/>
                    <a:pt x="1242" y="7082"/>
                  </a:cubicBezTo>
                  <a:cubicBezTo>
                    <a:pt x="392" y="6297"/>
                    <a:pt x="0" y="5252"/>
                    <a:pt x="0" y="4141"/>
                  </a:cubicBezTo>
                  <a:cubicBezTo>
                    <a:pt x="0" y="3030"/>
                    <a:pt x="457" y="1919"/>
                    <a:pt x="1242" y="1201"/>
                  </a:cubicBezTo>
                  <a:cubicBezTo>
                    <a:pt x="2679" y="-367"/>
                    <a:pt x="5554" y="-433"/>
                    <a:pt x="7123" y="1201"/>
                  </a:cubicBezTo>
                  <a:cubicBezTo>
                    <a:pt x="7907" y="1919"/>
                    <a:pt x="8364" y="3030"/>
                    <a:pt x="8364" y="4141"/>
                  </a:cubicBezTo>
                  <a:cubicBezTo>
                    <a:pt x="8364" y="5252"/>
                    <a:pt x="7907" y="6297"/>
                    <a:pt x="7123" y="7082"/>
                  </a:cubicBezTo>
                  <a:cubicBezTo>
                    <a:pt x="6338" y="7866"/>
                    <a:pt x="5293" y="8323"/>
                    <a:pt x="4182" y="832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2" name="Group 1771">
            <a:extLst>
              <a:ext uri="{FF2B5EF4-FFF2-40B4-BE49-F238E27FC236}">
                <a16:creationId xmlns:a16="http://schemas.microsoft.com/office/drawing/2014/main" id="{41D733A0-9F72-4940-80BA-30E9582CE6F7}"/>
              </a:ext>
            </a:extLst>
          </p:cNvPr>
          <p:cNvGrpSpPr/>
          <p:nvPr/>
        </p:nvGrpSpPr>
        <p:grpSpPr>
          <a:xfrm>
            <a:off x="4284829" y="4651197"/>
            <a:ext cx="461430" cy="480454"/>
            <a:chOff x="4298912" y="4671036"/>
            <a:chExt cx="381347" cy="397069"/>
          </a:xfrm>
          <a:solidFill>
            <a:srgbClr val="FFFFFF"/>
          </a:solidFill>
        </p:grpSpPr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CF90756D-69C2-45BF-8BFD-0509DDD39830}"/>
                </a:ext>
              </a:extLst>
            </p:cNvPr>
            <p:cNvSpPr/>
            <p:nvPr/>
          </p:nvSpPr>
          <p:spPr>
            <a:xfrm>
              <a:off x="4378566" y="4719325"/>
              <a:ext cx="215635" cy="117619"/>
            </a:xfrm>
            <a:custGeom>
              <a:avLst/>
              <a:gdLst>
                <a:gd name="connsiteX0" fmla="*/ 211780 w 215634"/>
                <a:gd name="connsiteY0" fmla="*/ 122063 h 117619"/>
                <a:gd name="connsiteX1" fmla="*/ 211388 w 215634"/>
                <a:gd name="connsiteY1" fmla="*/ 122063 h 117619"/>
                <a:gd name="connsiteX2" fmla="*/ 207598 w 215634"/>
                <a:gd name="connsiteY2" fmla="*/ 117488 h 117619"/>
                <a:gd name="connsiteX3" fmla="*/ 207663 w 215634"/>
                <a:gd name="connsiteY3" fmla="*/ 116966 h 117619"/>
                <a:gd name="connsiteX4" fmla="*/ 207793 w 215634"/>
                <a:gd name="connsiteY4" fmla="*/ 114809 h 117619"/>
                <a:gd name="connsiteX5" fmla="*/ 207793 w 215634"/>
                <a:gd name="connsiteY5" fmla="*/ 114613 h 117619"/>
                <a:gd name="connsiteX6" fmla="*/ 207990 w 215634"/>
                <a:gd name="connsiteY6" fmla="*/ 108209 h 117619"/>
                <a:gd name="connsiteX7" fmla="*/ 152316 w 215634"/>
                <a:gd name="connsiteY7" fmla="*/ 18623 h 117619"/>
                <a:gd name="connsiteX8" fmla="*/ 150225 w 215634"/>
                <a:gd name="connsiteY8" fmla="*/ 16205 h 117619"/>
                <a:gd name="connsiteX9" fmla="*/ 150422 w 215634"/>
                <a:gd name="connsiteY9" fmla="*/ 13069 h 117619"/>
                <a:gd name="connsiteX10" fmla="*/ 156041 w 215634"/>
                <a:gd name="connsiteY10" fmla="*/ 11174 h 117619"/>
                <a:gd name="connsiteX11" fmla="*/ 199625 w 215634"/>
                <a:gd name="connsiteY11" fmla="*/ 50315 h 117619"/>
                <a:gd name="connsiteX12" fmla="*/ 216354 w 215634"/>
                <a:gd name="connsiteY12" fmla="*/ 108209 h 117619"/>
                <a:gd name="connsiteX13" fmla="*/ 216158 w 215634"/>
                <a:gd name="connsiteY13" fmla="*/ 115071 h 117619"/>
                <a:gd name="connsiteX14" fmla="*/ 215961 w 215634"/>
                <a:gd name="connsiteY14" fmla="*/ 118011 h 117619"/>
                <a:gd name="connsiteX15" fmla="*/ 215961 w 215634"/>
                <a:gd name="connsiteY15" fmla="*/ 118076 h 117619"/>
                <a:gd name="connsiteX16" fmla="*/ 215961 w 215634"/>
                <a:gd name="connsiteY16" fmla="*/ 118273 h 117619"/>
                <a:gd name="connsiteX17" fmla="*/ 211780 w 215634"/>
                <a:gd name="connsiteY17" fmla="*/ 122063 h 117619"/>
                <a:gd name="connsiteX18" fmla="*/ 4639 w 215634"/>
                <a:gd name="connsiteY18" fmla="*/ 122063 h 117619"/>
                <a:gd name="connsiteX19" fmla="*/ 457 w 215634"/>
                <a:gd name="connsiteY19" fmla="*/ 118207 h 117619"/>
                <a:gd name="connsiteX20" fmla="*/ 392 w 215634"/>
                <a:gd name="connsiteY20" fmla="*/ 117750 h 117619"/>
                <a:gd name="connsiteX21" fmla="*/ 196 w 215634"/>
                <a:gd name="connsiteY21" fmla="*/ 115071 h 117619"/>
                <a:gd name="connsiteX22" fmla="*/ 0 w 215634"/>
                <a:gd name="connsiteY22" fmla="*/ 108209 h 117619"/>
                <a:gd name="connsiteX23" fmla="*/ 108209 w 215634"/>
                <a:gd name="connsiteY23" fmla="*/ 0 h 117619"/>
                <a:gd name="connsiteX24" fmla="*/ 144018 w 215634"/>
                <a:gd name="connsiteY24" fmla="*/ 6077 h 117619"/>
                <a:gd name="connsiteX25" fmla="*/ 146566 w 215634"/>
                <a:gd name="connsiteY25" fmla="*/ 11435 h 117619"/>
                <a:gd name="connsiteX26" fmla="*/ 141273 w 215634"/>
                <a:gd name="connsiteY26" fmla="*/ 13983 h 117619"/>
                <a:gd name="connsiteX27" fmla="*/ 108209 w 215634"/>
                <a:gd name="connsiteY27" fmla="*/ 8364 h 117619"/>
                <a:gd name="connsiteX28" fmla="*/ 8364 w 215634"/>
                <a:gd name="connsiteY28" fmla="*/ 108209 h 117619"/>
                <a:gd name="connsiteX29" fmla="*/ 8560 w 215634"/>
                <a:gd name="connsiteY29" fmla="*/ 114613 h 117619"/>
                <a:gd name="connsiteX30" fmla="*/ 8560 w 215634"/>
                <a:gd name="connsiteY30" fmla="*/ 114809 h 117619"/>
                <a:gd name="connsiteX31" fmla="*/ 8756 w 215634"/>
                <a:gd name="connsiteY31" fmla="*/ 117358 h 117619"/>
                <a:gd name="connsiteX32" fmla="*/ 8756 w 215634"/>
                <a:gd name="connsiteY32" fmla="*/ 117488 h 117619"/>
                <a:gd name="connsiteX33" fmla="*/ 4966 w 215634"/>
                <a:gd name="connsiteY33" fmla="*/ 122063 h 117619"/>
                <a:gd name="connsiteX34" fmla="*/ 4639 w 215634"/>
                <a:gd name="connsiteY34" fmla="*/ 12206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5634" h="117619">
                  <a:moveTo>
                    <a:pt x="211780" y="122063"/>
                  </a:moveTo>
                  <a:cubicBezTo>
                    <a:pt x="211649" y="122063"/>
                    <a:pt x="211518" y="122063"/>
                    <a:pt x="211388" y="122063"/>
                  </a:cubicBezTo>
                  <a:cubicBezTo>
                    <a:pt x="209100" y="121801"/>
                    <a:pt x="207401" y="119775"/>
                    <a:pt x="207598" y="117488"/>
                  </a:cubicBezTo>
                  <a:lnTo>
                    <a:pt x="207663" y="116966"/>
                  </a:lnTo>
                  <a:cubicBezTo>
                    <a:pt x="207728" y="116181"/>
                    <a:pt x="207793" y="115463"/>
                    <a:pt x="207793" y="114809"/>
                  </a:cubicBezTo>
                  <a:lnTo>
                    <a:pt x="207793" y="114613"/>
                  </a:lnTo>
                  <a:cubicBezTo>
                    <a:pt x="207990" y="112457"/>
                    <a:pt x="207990" y="110300"/>
                    <a:pt x="207990" y="108209"/>
                  </a:cubicBezTo>
                  <a:cubicBezTo>
                    <a:pt x="208055" y="69983"/>
                    <a:pt x="186687" y="35612"/>
                    <a:pt x="152316" y="18623"/>
                  </a:cubicBezTo>
                  <a:cubicBezTo>
                    <a:pt x="151337" y="18166"/>
                    <a:pt x="150552" y="17316"/>
                    <a:pt x="150225" y="16205"/>
                  </a:cubicBezTo>
                  <a:cubicBezTo>
                    <a:pt x="149833" y="15160"/>
                    <a:pt x="149964" y="14049"/>
                    <a:pt x="150422" y="13069"/>
                  </a:cubicBezTo>
                  <a:cubicBezTo>
                    <a:pt x="151467" y="11043"/>
                    <a:pt x="154015" y="10128"/>
                    <a:pt x="156041" y="11174"/>
                  </a:cubicBezTo>
                  <a:cubicBezTo>
                    <a:pt x="173880" y="19930"/>
                    <a:pt x="188975" y="33521"/>
                    <a:pt x="199625" y="50315"/>
                  </a:cubicBezTo>
                  <a:cubicBezTo>
                    <a:pt x="210604" y="67631"/>
                    <a:pt x="216354" y="87626"/>
                    <a:pt x="216354" y="108209"/>
                  </a:cubicBezTo>
                  <a:cubicBezTo>
                    <a:pt x="216354" y="110823"/>
                    <a:pt x="216288" y="113045"/>
                    <a:pt x="216158" y="115071"/>
                  </a:cubicBezTo>
                  <a:cubicBezTo>
                    <a:pt x="216092" y="116116"/>
                    <a:pt x="216027" y="117096"/>
                    <a:pt x="215961" y="118011"/>
                  </a:cubicBezTo>
                  <a:lnTo>
                    <a:pt x="215961" y="118076"/>
                  </a:lnTo>
                  <a:lnTo>
                    <a:pt x="215961" y="118273"/>
                  </a:lnTo>
                  <a:cubicBezTo>
                    <a:pt x="215700" y="120429"/>
                    <a:pt x="213936" y="122063"/>
                    <a:pt x="211780" y="122063"/>
                  </a:cubicBezTo>
                  <a:close/>
                  <a:moveTo>
                    <a:pt x="4639" y="122063"/>
                  </a:moveTo>
                  <a:cubicBezTo>
                    <a:pt x="2418" y="122063"/>
                    <a:pt x="653" y="120429"/>
                    <a:pt x="457" y="118207"/>
                  </a:cubicBezTo>
                  <a:lnTo>
                    <a:pt x="392" y="117750"/>
                  </a:lnTo>
                  <a:cubicBezTo>
                    <a:pt x="327" y="116900"/>
                    <a:pt x="261" y="115985"/>
                    <a:pt x="196" y="115071"/>
                  </a:cubicBezTo>
                  <a:cubicBezTo>
                    <a:pt x="65" y="112914"/>
                    <a:pt x="0" y="110692"/>
                    <a:pt x="0" y="108209"/>
                  </a:cubicBezTo>
                  <a:cubicBezTo>
                    <a:pt x="0" y="48550"/>
                    <a:pt x="48550" y="65"/>
                    <a:pt x="108209" y="0"/>
                  </a:cubicBezTo>
                  <a:cubicBezTo>
                    <a:pt x="120494" y="0"/>
                    <a:pt x="132517" y="2091"/>
                    <a:pt x="144018" y="6077"/>
                  </a:cubicBezTo>
                  <a:cubicBezTo>
                    <a:pt x="146174" y="6861"/>
                    <a:pt x="147350" y="9279"/>
                    <a:pt x="146566" y="11435"/>
                  </a:cubicBezTo>
                  <a:cubicBezTo>
                    <a:pt x="145847" y="13526"/>
                    <a:pt x="143364" y="14768"/>
                    <a:pt x="141273" y="13983"/>
                  </a:cubicBezTo>
                  <a:cubicBezTo>
                    <a:pt x="130688" y="10259"/>
                    <a:pt x="119514" y="8364"/>
                    <a:pt x="108209" y="8364"/>
                  </a:cubicBezTo>
                  <a:cubicBezTo>
                    <a:pt x="53255" y="8495"/>
                    <a:pt x="8429" y="53255"/>
                    <a:pt x="8364" y="108209"/>
                  </a:cubicBezTo>
                  <a:cubicBezTo>
                    <a:pt x="8364" y="110692"/>
                    <a:pt x="8429" y="112783"/>
                    <a:pt x="8560" y="114613"/>
                  </a:cubicBezTo>
                  <a:lnTo>
                    <a:pt x="8560" y="114809"/>
                  </a:lnTo>
                  <a:cubicBezTo>
                    <a:pt x="8625" y="115528"/>
                    <a:pt x="8691" y="116443"/>
                    <a:pt x="8756" y="117358"/>
                  </a:cubicBezTo>
                  <a:lnTo>
                    <a:pt x="8756" y="117488"/>
                  </a:lnTo>
                  <a:cubicBezTo>
                    <a:pt x="8952" y="119775"/>
                    <a:pt x="7253" y="121801"/>
                    <a:pt x="4966" y="122063"/>
                  </a:cubicBezTo>
                  <a:cubicBezTo>
                    <a:pt x="4835" y="122063"/>
                    <a:pt x="4705" y="122063"/>
                    <a:pt x="4639" y="12206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B69B6B7-1FB1-4CDB-B36C-CF8524F7FD5F}"/>
                </a:ext>
              </a:extLst>
            </p:cNvPr>
            <p:cNvSpPr/>
            <p:nvPr/>
          </p:nvSpPr>
          <p:spPr>
            <a:xfrm>
              <a:off x="4378566" y="4823353"/>
              <a:ext cx="215635" cy="196032"/>
            </a:xfrm>
            <a:custGeom>
              <a:avLst/>
              <a:gdLst>
                <a:gd name="connsiteX0" fmla="*/ 108209 w 215634"/>
                <a:gd name="connsiteY0" fmla="*/ 201586 h 196031"/>
                <a:gd name="connsiteX1" fmla="*/ 105400 w 215634"/>
                <a:gd name="connsiteY1" fmla="*/ 199168 h 196031"/>
                <a:gd name="connsiteX2" fmla="*/ 46067 w 215634"/>
                <a:gd name="connsiteY2" fmla="*/ 134674 h 196031"/>
                <a:gd name="connsiteX3" fmla="*/ 45349 w 215634"/>
                <a:gd name="connsiteY3" fmla="*/ 131537 h 196031"/>
                <a:gd name="connsiteX4" fmla="*/ 46982 w 215634"/>
                <a:gd name="connsiteY4" fmla="*/ 128858 h 196031"/>
                <a:gd name="connsiteX5" fmla="*/ 52863 w 215634"/>
                <a:gd name="connsiteY5" fmla="*/ 129773 h 196031"/>
                <a:gd name="connsiteX6" fmla="*/ 108209 w 215634"/>
                <a:gd name="connsiteY6" fmla="*/ 190412 h 196031"/>
                <a:gd name="connsiteX7" fmla="*/ 206813 w 215634"/>
                <a:gd name="connsiteY7" fmla="*/ 22740 h 196031"/>
                <a:gd name="connsiteX8" fmla="*/ 211453 w 215634"/>
                <a:gd name="connsiteY8" fmla="*/ 19080 h 196031"/>
                <a:gd name="connsiteX9" fmla="*/ 214197 w 215634"/>
                <a:gd name="connsiteY9" fmla="*/ 20583 h 196031"/>
                <a:gd name="connsiteX10" fmla="*/ 215112 w 215634"/>
                <a:gd name="connsiteY10" fmla="*/ 23720 h 196031"/>
                <a:gd name="connsiteX11" fmla="*/ 182310 w 215634"/>
                <a:gd name="connsiteY11" fmla="*/ 116573 h 196031"/>
                <a:gd name="connsiteX12" fmla="*/ 110954 w 215634"/>
                <a:gd name="connsiteY12" fmla="*/ 199168 h 196031"/>
                <a:gd name="connsiteX13" fmla="*/ 108209 w 215634"/>
                <a:gd name="connsiteY13" fmla="*/ 201586 h 196031"/>
                <a:gd name="connsiteX14" fmla="*/ 42343 w 215634"/>
                <a:gd name="connsiteY14" fmla="*/ 126048 h 196031"/>
                <a:gd name="connsiteX15" fmla="*/ 38880 w 215634"/>
                <a:gd name="connsiteY15" fmla="*/ 124153 h 196031"/>
                <a:gd name="connsiteX16" fmla="*/ 0 w 215634"/>
                <a:gd name="connsiteY16" fmla="*/ 4247 h 196031"/>
                <a:gd name="connsiteX17" fmla="*/ 1176 w 215634"/>
                <a:gd name="connsiteY17" fmla="*/ 1307 h 196031"/>
                <a:gd name="connsiteX18" fmla="*/ 4116 w 215634"/>
                <a:gd name="connsiteY18" fmla="*/ 0 h 196031"/>
                <a:gd name="connsiteX19" fmla="*/ 4182 w 215634"/>
                <a:gd name="connsiteY19" fmla="*/ 0 h 196031"/>
                <a:gd name="connsiteX20" fmla="*/ 8364 w 215634"/>
                <a:gd name="connsiteY20" fmla="*/ 4117 h 196031"/>
                <a:gd name="connsiteX21" fmla="*/ 45871 w 215634"/>
                <a:gd name="connsiteY21" fmla="*/ 119579 h 196031"/>
                <a:gd name="connsiteX22" fmla="*/ 46460 w 215634"/>
                <a:gd name="connsiteY22" fmla="*/ 122716 h 196031"/>
                <a:gd name="connsiteX23" fmla="*/ 44695 w 215634"/>
                <a:gd name="connsiteY23" fmla="*/ 125395 h 196031"/>
                <a:gd name="connsiteX24" fmla="*/ 42343 w 215634"/>
                <a:gd name="connsiteY24" fmla="*/ 126048 h 196031"/>
                <a:gd name="connsiteX25" fmla="*/ 211976 w 215634"/>
                <a:gd name="connsiteY25" fmla="*/ 14898 h 196031"/>
                <a:gd name="connsiteX26" fmla="*/ 211780 w 215634"/>
                <a:gd name="connsiteY26" fmla="*/ 14898 h 196031"/>
                <a:gd name="connsiteX27" fmla="*/ 208839 w 215634"/>
                <a:gd name="connsiteY27" fmla="*/ 13526 h 196031"/>
                <a:gd name="connsiteX28" fmla="*/ 207793 w 215634"/>
                <a:gd name="connsiteY28" fmla="*/ 10520 h 196031"/>
                <a:gd name="connsiteX29" fmla="*/ 212172 w 215634"/>
                <a:gd name="connsiteY29" fmla="*/ 6534 h 196031"/>
                <a:gd name="connsiteX30" fmla="*/ 216158 w 215634"/>
                <a:gd name="connsiteY30" fmla="*/ 10912 h 196031"/>
                <a:gd name="connsiteX31" fmla="*/ 211976 w 215634"/>
                <a:gd name="connsiteY31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5634" h="196031">
                  <a:moveTo>
                    <a:pt x="108209" y="201586"/>
                  </a:moveTo>
                  <a:lnTo>
                    <a:pt x="105400" y="199168"/>
                  </a:lnTo>
                  <a:cubicBezTo>
                    <a:pt x="81614" y="178128"/>
                    <a:pt x="61684" y="156433"/>
                    <a:pt x="46067" y="134674"/>
                  </a:cubicBezTo>
                  <a:cubicBezTo>
                    <a:pt x="45414" y="133759"/>
                    <a:pt x="45153" y="132648"/>
                    <a:pt x="45349" y="131537"/>
                  </a:cubicBezTo>
                  <a:cubicBezTo>
                    <a:pt x="45479" y="130426"/>
                    <a:pt x="46133" y="129512"/>
                    <a:pt x="46982" y="128858"/>
                  </a:cubicBezTo>
                  <a:cubicBezTo>
                    <a:pt x="48812" y="127551"/>
                    <a:pt x="51556" y="128009"/>
                    <a:pt x="52863" y="129773"/>
                  </a:cubicBezTo>
                  <a:cubicBezTo>
                    <a:pt x="67500" y="150226"/>
                    <a:pt x="86123" y="170613"/>
                    <a:pt x="108209" y="190412"/>
                  </a:cubicBezTo>
                  <a:cubicBezTo>
                    <a:pt x="167868" y="136830"/>
                    <a:pt x="200148" y="82007"/>
                    <a:pt x="206813" y="22740"/>
                  </a:cubicBezTo>
                  <a:cubicBezTo>
                    <a:pt x="207075" y="20453"/>
                    <a:pt x="209035" y="18754"/>
                    <a:pt x="211453" y="19080"/>
                  </a:cubicBezTo>
                  <a:cubicBezTo>
                    <a:pt x="212564" y="19211"/>
                    <a:pt x="213544" y="19734"/>
                    <a:pt x="214197" y="20583"/>
                  </a:cubicBezTo>
                  <a:cubicBezTo>
                    <a:pt x="214916" y="21498"/>
                    <a:pt x="215243" y="22544"/>
                    <a:pt x="215112" y="23720"/>
                  </a:cubicBezTo>
                  <a:cubicBezTo>
                    <a:pt x="211518" y="55477"/>
                    <a:pt x="200475" y="86711"/>
                    <a:pt x="182310" y="116573"/>
                  </a:cubicBezTo>
                  <a:cubicBezTo>
                    <a:pt x="165255" y="144606"/>
                    <a:pt x="141208" y="172442"/>
                    <a:pt x="110954" y="199168"/>
                  </a:cubicBezTo>
                  <a:lnTo>
                    <a:pt x="108209" y="201586"/>
                  </a:lnTo>
                  <a:close/>
                  <a:moveTo>
                    <a:pt x="42343" y="126048"/>
                  </a:moveTo>
                  <a:cubicBezTo>
                    <a:pt x="40971" y="126048"/>
                    <a:pt x="39664" y="125395"/>
                    <a:pt x="38880" y="124153"/>
                  </a:cubicBezTo>
                  <a:cubicBezTo>
                    <a:pt x="13918" y="86058"/>
                    <a:pt x="849" y="45675"/>
                    <a:pt x="0" y="4247"/>
                  </a:cubicBezTo>
                  <a:cubicBezTo>
                    <a:pt x="0" y="3136"/>
                    <a:pt x="392" y="2091"/>
                    <a:pt x="1176" y="1307"/>
                  </a:cubicBezTo>
                  <a:cubicBezTo>
                    <a:pt x="1960" y="457"/>
                    <a:pt x="3006" y="0"/>
                    <a:pt x="4116" y="0"/>
                  </a:cubicBezTo>
                  <a:lnTo>
                    <a:pt x="4182" y="0"/>
                  </a:lnTo>
                  <a:cubicBezTo>
                    <a:pt x="6469" y="0"/>
                    <a:pt x="8299" y="1829"/>
                    <a:pt x="8364" y="4117"/>
                  </a:cubicBezTo>
                  <a:cubicBezTo>
                    <a:pt x="9148" y="44434"/>
                    <a:pt x="21433" y="82202"/>
                    <a:pt x="45871" y="119579"/>
                  </a:cubicBezTo>
                  <a:cubicBezTo>
                    <a:pt x="46460" y="120560"/>
                    <a:pt x="46721" y="121670"/>
                    <a:pt x="46460" y="122716"/>
                  </a:cubicBezTo>
                  <a:cubicBezTo>
                    <a:pt x="46263" y="123827"/>
                    <a:pt x="45610" y="124807"/>
                    <a:pt x="44695" y="125395"/>
                  </a:cubicBezTo>
                  <a:cubicBezTo>
                    <a:pt x="43977" y="125852"/>
                    <a:pt x="43192" y="126048"/>
                    <a:pt x="42343" y="126048"/>
                  </a:cubicBezTo>
                  <a:close/>
                  <a:moveTo>
                    <a:pt x="211976" y="14898"/>
                  </a:moveTo>
                  <a:lnTo>
                    <a:pt x="211780" y="14898"/>
                  </a:lnTo>
                  <a:cubicBezTo>
                    <a:pt x="210669" y="14833"/>
                    <a:pt x="209623" y="14310"/>
                    <a:pt x="208839" y="13526"/>
                  </a:cubicBezTo>
                  <a:cubicBezTo>
                    <a:pt x="208120" y="12677"/>
                    <a:pt x="207728" y="11631"/>
                    <a:pt x="207793" y="10520"/>
                  </a:cubicBezTo>
                  <a:cubicBezTo>
                    <a:pt x="207924" y="8168"/>
                    <a:pt x="210015" y="6208"/>
                    <a:pt x="212172" y="6534"/>
                  </a:cubicBezTo>
                  <a:cubicBezTo>
                    <a:pt x="214459" y="6665"/>
                    <a:pt x="216288" y="8625"/>
                    <a:pt x="216158" y="10912"/>
                  </a:cubicBezTo>
                  <a:cubicBezTo>
                    <a:pt x="216027" y="13134"/>
                    <a:pt x="214197" y="14898"/>
                    <a:pt x="211976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12942493-E26B-495F-A2A2-3D060A42881E}"/>
                </a:ext>
              </a:extLst>
            </p:cNvPr>
            <p:cNvSpPr/>
            <p:nvPr/>
          </p:nvSpPr>
          <p:spPr>
            <a:xfrm>
              <a:off x="4422347" y="4998644"/>
              <a:ext cx="124153" cy="39206"/>
            </a:xfrm>
            <a:custGeom>
              <a:avLst/>
              <a:gdLst>
                <a:gd name="connsiteX0" fmla="*/ 64429 w 124153"/>
                <a:gd name="connsiteY0" fmla="*/ 43153 h 39206"/>
                <a:gd name="connsiteX1" fmla="*/ 52667 w 124153"/>
                <a:gd name="connsiteY1" fmla="*/ 42826 h 39206"/>
                <a:gd name="connsiteX2" fmla="*/ 49727 w 124153"/>
                <a:gd name="connsiteY2" fmla="*/ 41389 h 39206"/>
                <a:gd name="connsiteX3" fmla="*/ 48681 w 124153"/>
                <a:gd name="connsiteY3" fmla="*/ 38383 h 39206"/>
                <a:gd name="connsiteX4" fmla="*/ 53125 w 124153"/>
                <a:gd name="connsiteY4" fmla="*/ 34462 h 39206"/>
                <a:gd name="connsiteX5" fmla="*/ 64429 w 124153"/>
                <a:gd name="connsiteY5" fmla="*/ 34789 h 39206"/>
                <a:gd name="connsiteX6" fmla="*/ 65279 w 124153"/>
                <a:gd name="connsiteY6" fmla="*/ 34789 h 39206"/>
                <a:gd name="connsiteX7" fmla="*/ 117488 w 124153"/>
                <a:gd name="connsiteY7" fmla="*/ 24660 h 39206"/>
                <a:gd name="connsiteX8" fmla="*/ 120429 w 124153"/>
                <a:gd name="connsiteY8" fmla="*/ 21197 h 39206"/>
                <a:gd name="connsiteX9" fmla="*/ 120429 w 124153"/>
                <a:gd name="connsiteY9" fmla="*/ 21132 h 39206"/>
                <a:gd name="connsiteX10" fmla="*/ 120429 w 124153"/>
                <a:gd name="connsiteY10" fmla="*/ 21067 h 39206"/>
                <a:gd name="connsiteX11" fmla="*/ 111085 w 124153"/>
                <a:gd name="connsiteY11" fmla="*/ 14401 h 39206"/>
                <a:gd name="connsiteX12" fmla="*/ 82203 w 124153"/>
                <a:gd name="connsiteY12" fmla="*/ 8324 h 39206"/>
                <a:gd name="connsiteX13" fmla="*/ 82203 w 124153"/>
                <a:gd name="connsiteY13" fmla="*/ 8390 h 39206"/>
                <a:gd name="connsiteX14" fmla="*/ 81876 w 124153"/>
                <a:gd name="connsiteY14" fmla="*/ 8324 h 39206"/>
                <a:gd name="connsiteX15" fmla="*/ 78086 w 124153"/>
                <a:gd name="connsiteY15" fmla="*/ 3816 h 39206"/>
                <a:gd name="connsiteX16" fmla="*/ 82595 w 124153"/>
                <a:gd name="connsiteY16" fmla="*/ 26 h 39206"/>
                <a:gd name="connsiteX17" fmla="*/ 114156 w 124153"/>
                <a:gd name="connsiteY17" fmla="*/ 6625 h 39206"/>
                <a:gd name="connsiteX18" fmla="*/ 128793 w 124153"/>
                <a:gd name="connsiteY18" fmla="*/ 21197 h 39206"/>
                <a:gd name="connsiteX19" fmla="*/ 108144 w 124153"/>
                <a:gd name="connsiteY19" fmla="*/ 37795 h 39206"/>
                <a:gd name="connsiteX20" fmla="*/ 64429 w 124153"/>
                <a:gd name="connsiteY20" fmla="*/ 43153 h 39206"/>
                <a:gd name="connsiteX21" fmla="*/ 40382 w 124153"/>
                <a:gd name="connsiteY21" fmla="*/ 41650 h 39206"/>
                <a:gd name="connsiteX22" fmla="*/ 39860 w 124153"/>
                <a:gd name="connsiteY22" fmla="*/ 41650 h 39206"/>
                <a:gd name="connsiteX23" fmla="*/ 12611 w 124153"/>
                <a:gd name="connsiteY23" fmla="*/ 34854 h 39206"/>
                <a:gd name="connsiteX24" fmla="*/ 0 w 124153"/>
                <a:gd name="connsiteY24" fmla="*/ 21197 h 39206"/>
                <a:gd name="connsiteX25" fmla="*/ 14637 w 124153"/>
                <a:gd name="connsiteY25" fmla="*/ 6625 h 39206"/>
                <a:gd name="connsiteX26" fmla="*/ 46198 w 124153"/>
                <a:gd name="connsiteY26" fmla="*/ 26 h 39206"/>
                <a:gd name="connsiteX27" fmla="*/ 50772 w 124153"/>
                <a:gd name="connsiteY27" fmla="*/ 3816 h 39206"/>
                <a:gd name="connsiteX28" fmla="*/ 46982 w 124153"/>
                <a:gd name="connsiteY28" fmla="*/ 8324 h 39206"/>
                <a:gd name="connsiteX29" fmla="*/ 17708 w 124153"/>
                <a:gd name="connsiteY29" fmla="*/ 14401 h 39206"/>
                <a:gd name="connsiteX30" fmla="*/ 8364 w 124153"/>
                <a:gd name="connsiteY30" fmla="*/ 21067 h 39206"/>
                <a:gd name="connsiteX31" fmla="*/ 8429 w 124153"/>
                <a:gd name="connsiteY31" fmla="*/ 21197 h 39206"/>
                <a:gd name="connsiteX32" fmla="*/ 8364 w 124153"/>
                <a:gd name="connsiteY32" fmla="*/ 21328 h 39206"/>
                <a:gd name="connsiteX33" fmla="*/ 16009 w 124153"/>
                <a:gd name="connsiteY33" fmla="*/ 27209 h 39206"/>
                <a:gd name="connsiteX34" fmla="*/ 40905 w 124153"/>
                <a:gd name="connsiteY34" fmla="*/ 33351 h 39206"/>
                <a:gd name="connsiteX35" fmla="*/ 43650 w 124153"/>
                <a:gd name="connsiteY35" fmla="*/ 34920 h 39206"/>
                <a:gd name="connsiteX36" fmla="*/ 44499 w 124153"/>
                <a:gd name="connsiteY36" fmla="*/ 37990 h 39206"/>
                <a:gd name="connsiteX37" fmla="*/ 40382 w 124153"/>
                <a:gd name="connsiteY37" fmla="*/ 41650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4153" h="39206">
                  <a:moveTo>
                    <a:pt x="64429" y="43153"/>
                  </a:moveTo>
                  <a:cubicBezTo>
                    <a:pt x="60247" y="43153"/>
                    <a:pt x="56326" y="43022"/>
                    <a:pt x="52667" y="42826"/>
                  </a:cubicBezTo>
                  <a:cubicBezTo>
                    <a:pt x="51556" y="42761"/>
                    <a:pt x="50511" y="42238"/>
                    <a:pt x="49727" y="41389"/>
                  </a:cubicBezTo>
                  <a:cubicBezTo>
                    <a:pt x="49008" y="40539"/>
                    <a:pt x="48616" y="39494"/>
                    <a:pt x="48681" y="38383"/>
                  </a:cubicBezTo>
                  <a:cubicBezTo>
                    <a:pt x="48812" y="36096"/>
                    <a:pt x="50968" y="34266"/>
                    <a:pt x="53125" y="34462"/>
                  </a:cubicBezTo>
                  <a:cubicBezTo>
                    <a:pt x="56718" y="34658"/>
                    <a:pt x="60509" y="34789"/>
                    <a:pt x="64429" y="34789"/>
                  </a:cubicBezTo>
                  <a:lnTo>
                    <a:pt x="65279" y="34789"/>
                  </a:lnTo>
                  <a:cubicBezTo>
                    <a:pt x="90371" y="34789"/>
                    <a:pt x="110497" y="29692"/>
                    <a:pt x="117488" y="24660"/>
                  </a:cubicBezTo>
                  <a:cubicBezTo>
                    <a:pt x="119971" y="22896"/>
                    <a:pt x="120494" y="21589"/>
                    <a:pt x="120429" y="21197"/>
                  </a:cubicBezTo>
                  <a:lnTo>
                    <a:pt x="120429" y="21132"/>
                  </a:lnTo>
                  <a:lnTo>
                    <a:pt x="120429" y="21067"/>
                  </a:lnTo>
                  <a:cubicBezTo>
                    <a:pt x="120625" y="20478"/>
                    <a:pt x="118207" y="17081"/>
                    <a:pt x="111085" y="14401"/>
                  </a:cubicBezTo>
                  <a:cubicBezTo>
                    <a:pt x="103962" y="11592"/>
                    <a:pt x="93703" y="9435"/>
                    <a:pt x="82203" y="8324"/>
                  </a:cubicBezTo>
                  <a:lnTo>
                    <a:pt x="82203" y="8390"/>
                  </a:lnTo>
                  <a:lnTo>
                    <a:pt x="81876" y="8324"/>
                  </a:lnTo>
                  <a:cubicBezTo>
                    <a:pt x="79589" y="8129"/>
                    <a:pt x="77890" y="6038"/>
                    <a:pt x="78086" y="3816"/>
                  </a:cubicBezTo>
                  <a:cubicBezTo>
                    <a:pt x="78282" y="1529"/>
                    <a:pt x="80243" y="-236"/>
                    <a:pt x="82595" y="26"/>
                  </a:cubicBezTo>
                  <a:cubicBezTo>
                    <a:pt x="95206" y="1137"/>
                    <a:pt x="106118" y="3489"/>
                    <a:pt x="114156" y="6625"/>
                  </a:cubicBezTo>
                  <a:cubicBezTo>
                    <a:pt x="121475" y="9697"/>
                    <a:pt x="128336" y="13552"/>
                    <a:pt x="128793" y="21197"/>
                  </a:cubicBezTo>
                  <a:cubicBezTo>
                    <a:pt x="128009" y="30607"/>
                    <a:pt x="118207" y="34527"/>
                    <a:pt x="108144" y="37795"/>
                  </a:cubicBezTo>
                  <a:cubicBezTo>
                    <a:pt x="96382" y="41193"/>
                    <a:pt x="80896" y="43153"/>
                    <a:pt x="64429" y="43153"/>
                  </a:cubicBezTo>
                  <a:close/>
                  <a:moveTo>
                    <a:pt x="40382" y="41650"/>
                  </a:moveTo>
                  <a:cubicBezTo>
                    <a:pt x="40187" y="41650"/>
                    <a:pt x="40056" y="41650"/>
                    <a:pt x="39860" y="41650"/>
                  </a:cubicBezTo>
                  <a:cubicBezTo>
                    <a:pt x="28817" y="40212"/>
                    <a:pt x="19407" y="37860"/>
                    <a:pt x="12611" y="34854"/>
                  </a:cubicBezTo>
                  <a:cubicBezTo>
                    <a:pt x="6600" y="32110"/>
                    <a:pt x="392" y="28320"/>
                    <a:pt x="0" y="21197"/>
                  </a:cubicBezTo>
                  <a:cubicBezTo>
                    <a:pt x="457" y="13552"/>
                    <a:pt x="7318" y="9697"/>
                    <a:pt x="14637" y="6625"/>
                  </a:cubicBezTo>
                  <a:cubicBezTo>
                    <a:pt x="22740" y="3489"/>
                    <a:pt x="33652" y="1137"/>
                    <a:pt x="46198" y="26"/>
                  </a:cubicBezTo>
                  <a:cubicBezTo>
                    <a:pt x="48550" y="-170"/>
                    <a:pt x="50576" y="1529"/>
                    <a:pt x="50772" y="3816"/>
                  </a:cubicBezTo>
                  <a:cubicBezTo>
                    <a:pt x="50968" y="6103"/>
                    <a:pt x="49269" y="8129"/>
                    <a:pt x="46982" y="8324"/>
                  </a:cubicBezTo>
                  <a:cubicBezTo>
                    <a:pt x="35351" y="9370"/>
                    <a:pt x="24961" y="11526"/>
                    <a:pt x="17708" y="14401"/>
                  </a:cubicBezTo>
                  <a:cubicBezTo>
                    <a:pt x="10586" y="17081"/>
                    <a:pt x="8168" y="20478"/>
                    <a:pt x="8364" y="21067"/>
                  </a:cubicBezTo>
                  <a:lnTo>
                    <a:pt x="8429" y="21197"/>
                  </a:lnTo>
                  <a:lnTo>
                    <a:pt x="8364" y="21328"/>
                  </a:lnTo>
                  <a:cubicBezTo>
                    <a:pt x="8233" y="21720"/>
                    <a:pt x="9867" y="24660"/>
                    <a:pt x="16009" y="27209"/>
                  </a:cubicBezTo>
                  <a:cubicBezTo>
                    <a:pt x="21955" y="29888"/>
                    <a:pt x="30843" y="32044"/>
                    <a:pt x="40905" y="33351"/>
                  </a:cubicBezTo>
                  <a:cubicBezTo>
                    <a:pt x="42016" y="33482"/>
                    <a:pt x="42996" y="34005"/>
                    <a:pt x="43650" y="34920"/>
                  </a:cubicBezTo>
                  <a:cubicBezTo>
                    <a:pt x="44368" y="35769"/>
                    <a:pt x="44695" y="36880"/>
                    <a:pt x="44499" y="37990"/>
                  </a:cubicBezTo>
                  <a:cubicBezTo>
                    <a:pt x="44238" y="40082"/>
                    <a:pt x="42474" y="41650"/>
                    <a:pt x="40382" y="4165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127F95D-28E2-467F-A24A-4124AD1205B8}"/>
                </a:ext>
              </a:extLst>
            </p:cNvPr>
            <p:cNvSpPr/>
            <p:nvPr/>
          </p:nvSpPr>
          <p:spPr>
            <a:xfrm>
              <a:off x="4322240" y="4970089"/>
              <a:ext cx="326720" cy="98016"/>
            </a:xfrm>
            <a:custGeom>
              <a:avLst/>
              <a:gdLst>
                <a:gd name="connsiteX0" fmla="*/ 164536 w 326719"/>
                <a:gd name="connsiteY0" fmla="*/ 101309 h 98015"/>
                <a:gd name="connsiteX1" fmla="*/ 164536 w 326719"/>
                <a:gd name="connsiteY1" fmla="*/ 101309 h 98015"/>
                <a:gd name="connsiteX2" fmla="*/ 40709 w 326719"/>
                <a:gd name="connsiteY2" fmla="*/ 84254 h 98015"/>
                <a:gd name="connsiteX3" fmla="*/ 38292 w 326719"/>
                <a:gd name="connsiteY3" fmla="*/ 82163 h 98015"/>
                <a:gd name="connsiteX4" fmla="*/ 38096 w 326719"/>
                <a:gd name="connsiteY4" fmla="*/ 78961 h 98015"/>
                <a:gd name="connsiteX5" fmla="*/ 43454 w 326719"/>
                <a:gd name="connsiteY5" fmla="*/ 76347 h 98015"/>
                <a:gd name="connsiteX6" fmla="*/ 164406 w 326719"/>
                <a:gd name="connsiteY6" fmla="*/ 92945 h 98015"/>
                <a:gd name="connsiteX7" fmla="*/ 164536 w 326719"/>
                <a:gd name="connsiteY7" fmla="*/ 92945 h 98015"/>
                <a:gd name="connsiteX8" fmla="*/ 269217 w 326719"/>
                <a:gd name="connsiteY8" fmla="*/ 81314 h 98015"/>
                <a:gd name="connsiteX9" fmla="*/ 319532 w 326719"/>
                <a:gd name="connsiteY9" fmla="*/ 54588 h 98015"/>
                <a:gd name="connsiteX10" fmla="*/ 319532 w 326719"/>
                <a:gd name="connsiteY10" fmla="*/ 54457 h 98015"/>
                <a:gd name="connsiteX11" fmla="*/ 325086 w 326719"/>
                <a:gd name="connsiteY11" fmla="*/ 52432 h 98015"/>
                <a:gd name="connsiteX12" fmla="*/ 327112 w 326719"/>
                <a:gd name="connsiteY12" fmla="*/ 57986 h 98015"/>
                <a:gd name="connsiteX13" fmla="*/ 271374 w 326719"/>
                <a:gd name="connsiteY13" fmla="*/ 89351 h 98015"/>
                <a:gd name="connsiteX14" fmla="*/ 164536 w 326719"/>
                <a:gd name="connsiteY14" fmla="*/ 101309 h 98015"/>
                <a:gd name="connsiteX15" fmla="*/ 30385 w 326719"/>
                <a:gd name="connsiteY15" fmla="*/ 79876 h 98015"/>
                <a:gd name="connsiteX16" fmla="*/ 28686 w 326719"/>
                <a:gd name="connsiteY16" fmla="*/ 79550 h 98015"/>
                <a:gd name="connsiteX17" fmla="*/ 26530 w 326719"/>
                <a:gd name="connsiteY17" fmla="*/ 77197 h 98015"/>
                <a:gd name="connsiteX18" fmla="*/ 26595 w 326719"/>
                <a:gd name="connsiteY18" fmla="*/ 73995 h 98015"/>
                <a:gd name="connsiteX19" fmla="*/ 32149 w 326719"/>
                <a:gd name="connsiteY19" fmla="*/ 71904 h 98015"/>
                <a:gd name="connsiteX20" fmla="*/ 34240 w 326719"/>
                <a:gd name="connsiteY20" fmla="*/ 77393 h 98015"/>
                <a:gd name="connsiteX21" fmla="*/ 30385 w 326719"/>
                <a:gd name="connsiteY21" fmla="*/ 79876 h 98015"/>
                <a:gd name="connsiteX22" fmla="*/ 19342 w 326719"/>
                <a:gd name="connsiteY22" fmla="*/ 73995 h 98015"/>
                <a:gd name="connsiteX23" fmla="*/ 17120 w 326719"/>
                <a:gd name="connsiteY23" fmla="*/ 73407 h 98015"/>
                <a:gd name="connsiteX24" fmla="*/ 0 w 326719"/>
                <a:gd name="connsiteY24" fmla="*/ 49753 h 98015"/>
                <a:gd name="connsiteX25" fmla="*/ 25680 w 326719"/>
                <a:gd name="connsiteY25" fmla="*/ 21328 h 98015"/>
                <a:gd name="connsiteX26" fmla="*/ 87757 w 326719"/>
                <a:gd name="connsiteY26" fmla="*/ 3881 h 98015"/>
                <a:gd name="connsiteX27" fmla="*/ 92527 w 326719"/>
                <a:gd name="connsiteY27" fmla="*/ 7344 h 98015"/>
                <a:gd name="connsiteX28" fmla="*/ 91808 w 326719"/>
                <a:gd name="connsiteY28" fmla="*/ 10481 h 98015"/>
                <a:gd name="connsiteX29" fmla="*/ 89064 w 326719"/>
                <a:gd name="connsiteY29" fmla="*/ 12115 h 98015"/>
                <a:gd name="connsiteX30" fmla="*/ 29340 w 326719"/>
                <a:gd name="connsiteY30" fmla="*/ 28843 h 98015"/>
                <a:gd name="connsiteX31" fmla="*/ 8364 w 326719"/>
                <a:gd name="connsiteY31" fmla="*/ 49687 h 98015"/>
                <a:gd name="connsiteX32" fmla="*/ 21498 w 326719"/>
                <a:gd name="connsiteY32" fmla="*/ 66285 h 98015"/>
                <a:gd name="connsiteX33" fmla="*/ 21564 w 326719"/>
                <a:gd name="connsiteY33" fmla="*/ 66285 h 98015"/>
                <a:gd name="connsiteX34" fmla="*/ 22870 w 326719"/>
                <a:gd name="connsiteY34" fmla="*/ 72100 h 98015"/>
                <a:gd name="connsiteX35" fmla="*/ 19342 w 326719"/>
                <a:gd name="connsiteY35" fmla="*/ 73995 h 98015"/>
                <a:gd name="connsiteX36" fmla="*/ 323714 w 326719"/>
                <a:gd name="connsiteY36" fmla="*/ 48315 h 98015"/>
                <a:gd name="connsiteX37" fmla="*/ 319859 w 326719"/>
                <a:gd name="connsiteY37" fmla="*/ 45701 h 98015"/>
                <a:gd name="connsiteX38" fmla="*/ 208774 w 326719"/>
                <a:gd name="connsiteY38" fmla="*/ 8390 h 98015"/>
                <a:gd name="connsiteX39" fmla="*/ 208774 w 326719"/>
                <a:gd name="connsiteY39" fmla="*/ 8390 h 98015"/>
                <a:gd name="connsiteX40" fmla="*/ 208382 w 326719"/>
                <a:gd name="connsiteY40" fmla="*/ 8390 h 98015"/>
                <a:gd name="connsiteX41" fmla="*/ 205572 w 326719"/>
                <a:gd name="connsiteY41" fmla="*/ 6887 h 98015"/>
                <a:gd name="connsiteX42" fmla="*/ 204592 w 326719"/>
                <a:gd name="connsiteY42" fmla="*/ 3881 h 98015"/>
                <a:gd name="connsiteX43" fmla="*/ 209101 w 326719"/>
                <a:gd name="connsiteY43" fmla="*/ 26 h 98015"/>
                <a:gd name="connsiteX44" fmla="*/ 327635 w 326719"/>
                <a:gd name="connsiteY44" fmla="*/ 42565 h 98015"/>
                <a:gd name="connsiteX45" fmla="*/ 325282 w 326719"/>
                <a:gd name="connsiteY45" fmla="*/ 48054 h 98015"/>
                <a:gd name="connsiteX46" fmla="*/ 323714 w 326719"/>
                <a:gd name="connsiteY46" fmla="*/ 48315 h 98015"/>
                <a:gd name="connsiteX47" fmla="*/ 100826 w 326719"/>
                <a:gd name="connsiteY47" fmla="*/ 10416 h 98015"/>
                <a:gd name="connsiteX48" fmla="*/ 96709 w 326719"/>
                <a:gd name="connsiteY48" fmla="*/ 6756 h 98015"/>
                <a:gd name="connsiteX49" fmla="*/ 97558 w 326719"/>
                <a:gd name="connsiteY49" fmla="*/ 3685 h 98015"/>
                <a:gd name="connsiteX50" fmla="*/ 100303 w 326719"/>
                <a:gd name="connsiteY50" fmla="*/ 2117 h 98015"/>
                <a:gd name="connsiteX51" fmla="*/ 119971 w 326719"/>
                <a:gd name="connsiteY51" fmla="*/ 26 h 98015"/>
                <a:gd name="connsiteX52" fmla="*/ 124480 w 326719"/>
                <a:gd name="connsiteY52" fmla="*/ 3881 h 98015"/>
                <a:gd name="connsiteX53" fmla="*/ 123500 w 326719"/>
                <a:gd name="connsiteY53" fmla="*/ 6887 h 98015"/>
                <a:gd name="connsiteX54" fmla="*/ 120625 w 326719"/>
                <a:gd name="connsiteY54" fmla="*/ 8324 h 98015"/>
                <a:gd name="connsiteX55" fmla="*/ 101348 w 326719"/>
                <a:gd name="connsiteY55" fmla="*/ 10416 h 98015"/>
                <a:gd name="connsiteX56" fmla="*/ 100826 w 326719"/>
                <a:gd name="connsiteY56" fmla="*/ 10416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326719" h="98015">
                  <a:moveTo>
                    <a:pt x="164536" y="101309"/>
                  </a:moveTo>
                  <a:lnTo>
                    <a:pt x="164536" y="101309"/>
                  </a:lnTo>
                  <a:cubicBezTo>
                    <a:pt x="116835" y="101309"/>
                    <a:pt x="71682" y="95101"/>
                    <a:pt x="40709" y="84254"/>
                  </a:cubicBezTo>
                  <a:cubicBezTo>
                    <a:pt x="39664" y="83927"/>
                    <a:pt x="38814" y="83143"/>
                    <a:pt x="38292" y="82163"/>
                  </a:cubicBezTo>
                  <a:cubicBezTo>
                    <a:pt x="37834" y="81118"/>
                    <a:pt x="37769" y="80007"/>
                    <a:pt x="38096" y="78961"/>
                  </a:cubicBezTo>
                  <a:cubicBezTo>
                    <a:pt x="38880" y="76805"/>
                    <a:pt x="41297" y="75563"/>
                    <a:pt x="43454" y="76347"/>
                  </a:cubicBezTo>
                  <a:cubicBezTo>
                    <a:pt x="73512" y="86868"/>
                    <a:pt x="117619" y="92945"/>
                    <a:pt x="164406" y="92945"/>
                  </a:cubicBezTo>
                  <a:lnTo>
                    <a:pt x="164536" y="92945"/>
                  </a:lnTo>
                  <a:cubicBezTo>
                    <a:pt x="203220" y="92945"/>
                    <a:pt x="240401" y="88828"/>
                    <a:pt x="269217" y="81314"/>
                  </a:cubicBezTo>
                  <a:cubicBezTo>
                    <a:pt x="295616" y="74583"/>
                    <a:pt x="315350" y="64128"/>
                    <a:pt x="319532" y="54588"/>
                  </a:cubicBezTo>
                  <a:lnTo>
                    <a:pt x="319532" y="54457"/>
                  </a:lnTo>
                  <a:cubicBezTo>
                    <a:pt x="320447" y="52432"/>
                    <a:pt x="323060" y="51517"/>
                    <a:pt x="325086" y="52432"/>
                  </a:cubicBezTo>
                  <a:cubicBezTo>
                    <a:pt x="327177" y="53412"/>
                    <a:pt x="328092" y="55960"/>
                    <a:pt x="327112" y="57986"/>
                  </a:cubicBezTo>
                  <a:cubicBezTo>
                    <a:pt x="320839" y="70793"/>
                    <a:pt x="302608" y="81052"/>
                    <a:pt x="271374" y="89351"/>
                  </a:cubicBezTo>
                  <a:cubicBezTo>
                    <a:pt x="241773" y="97062"/>
                    <a:pt x="203873" y="101309"/>
                    <a:pt x="164536" y="101309"/>
                  </a:cubicBezTo>
                  <a:close/>
                  <a:moveTo>
                    <a:pt x="30385" y="79876"/>
                  </a:moveTo>
                  <a:cubicBezTo>
                    <a:pt x="29797" y="79876"/>
                    <a:pt x="29209" y="79745"/>
                    <a:pt x="28686" y="79550"/>
                  </a:cubicBezTo>
                  <a:cubicBezTo>
                    <a:pt x="27706" y="79027"/>
                    <a:pt x="26922" y="78243"/>
                    <a:pt x="26530" y="77197"/>
                  </a:cubicBezTo>
                  <a:cubicBezTo>
                    <a:pt x="26138" y="76151"/>
                    <a:pt x="26138" y="74975"/>
                    <a:pt x="26595" y="73995"/>
                  </a:cubicBezTo>
                  <a:cubicBezTo>
                    <a:pt x="27510" y="71969"/>
                    <a:pt x="30058" y="70989"/>
                    <a:pt x="32149" y="71904"/>
                  </a:cubicBezTo>
                  <a:cubicBezTo>
                    <a:pt x="34240" y="72819"/>
                    <a:pt x="35155" y="75302"/>
                    <a:pt x="34240" y="77393"/>
                  </a:cubicBezTo>
                  <a:cubicBezTo>
                    <a:pt x="33521" y="78896"/>
                    <a:pt x="32084" y="79876"/>
                    <a:pt x="30385" y="79876"/>
                  </a:cubicBezTo>
                  <a:close/>
                  <a:moveTo>
                    <a:pt x="19342" y="73995"/>
                  </a:moveTo>
                  <a:cubicBezTo>
                    <a:pt x="18558" y="73995"/>
                    <a:pt x="17774" y="73799"/>
                    <a:pt x="17120" y="73407"/>
                  </a:cubicBezTo>
                  <a:cubicBezTo>
                    <a:pt x="5881" y="66285"/>
                    <a:pt x="131" y="58313"/>
                    <a:pt x="0" y="49753"/>
                  </a:cubicBezTo>
                  <a:cubicBezTo>
                    <a:pt x="196" y="38971"/>
                    <a:pt x="8625" y="29692"/>
                    <a:pt x="25680" y="21328"/>
                  </a:cubicBezTo>
                  <a:cubicBezTo>
                    <a:pt x="40840" y="14009"/>
                    <a:pt x="62338" y="7932"/>
                    <a:pt x="87757" y="3881"/>
                  </a:cubicBezTo>
                  <a:cubicBezTo>
                    <a:pt x="90044" y="3554"/>
                    <a:pt x="92200" y="5123"/>
                    <a:pt x="92527" y="7344"/>
                  </a:cubicBezTo>
                  <a:cubicBezTo>
                    <a:pt x="92723" y="8455"/>
                    <a:pt x="92462" y="9566"/>
                    <a:pt x="91808" y="10481"/>
                  </a:cubicBezTo>
                  <a:cubicBezTo>
                    <a:pt x="91155" y="11396"/>
                    <a:pt x="90175" y="11984"/>
                    <a:pt x="89064" y="12115"/>
                  </a:cubicBezTo>
                  <a:cubicBezTo>
                    <a:pt x="64495" y="16035"/>
                    <a:pt x="43781" y="21851"/>
                    <a:pt x="29340" y="28843"/>
                  </a:cubicBezTo>
                  <a:cubicBezTo>
                    <a:pt x="15944" y="35246"/>
                    <a:pt x="8168" y="43087"/>
                    <a:pt x="8364" y="49687"/>
                  </a:cubicBezTo>
                  <a:cubicBezTo>
                    <a:pt x="8299" y="54980"/>
                    <a:pt x="12938" y="60861"/>
                    <a:pt x="21498" y="66285"/>
                  </a:cubicBezTo>
                  <a:lnTo>
                    <a:pt x="21564" y="66285"/>
                  </a:lnTo>
                  <a:cubicBezTo>
                    <a:pt x="23524" y="67526"/>
                    <a:pt x="24112" y="70140"/>
                    <a:pt x="22870" y="72100"/>
                  </a:cubicBezTo>
                  <a:cubicBezTo>
                    <a:pt x="22086" y="73276"/>
                    <a:pt x="20780" y="73995"/>
                    <a:pt x="19342" y="73995"/>
                  </a:cubicBezTo>
                  <a:close/>
                  <a:moveTo>
                    <a:pt x="323714" y="48315"/>
                  </a:moveTo>
                  <a:cubicBezTo>
                    <a:pt x="322015" y="48315"/>
                    <a:pt x="320447" y="47270"/>
                    <a:pt x="319859" y="45701"/>
                  </a:cubicBezTo>
                  <a:cubicBezTo>
                    <a:pt x="315023" y="31195"/>
                    <a:pt x="272158" y="13291"/>
                    <a:pt x="208774" y="8390"/>
                  </a:cubicBezTo>
                  <a:lnTo>
                    <a:pt x="208774" y="8390"/>
                  </a:lnTo>
                  <a:lnTo>
                    <a:pt x="208382" y="8390"/>
                  </a:lnTo>
                  <a:cubicBezTo>
                    <a:pt x="207271" y="8259"/>
                    <a:pt x="206291" y="7736"/>
                    <a:pt x="205572" y="6887"/>
                  </a:cubicBezTo>
                  <a:cubicBezTo>
                    <a:pt x="204788" y="6038"/>
                    <a:pt x="204461" y="4926"/>
                    <a:pt x="204592" y="3881"/>
                  </a:cubicBezTo>
                  <a:cubicBezTo>
                    <a:pt x="204723" y="1529"/>
                    <a:pt x="206814" y="-236"/>
                    <a:pt x="209101" y="26"/>
                  </a:cubicBezTo>
                  <a:cubicBezTo>
                    <a:pt x="276144" y="6168"/>
                    <a:pt x="318225" y="21262"/>
                    <a:pt x="327635" y="42565"/>
                  </a:cubicBezTo>
                  <a:cubicBezTo>
                    <a:pt x="328484" y="44721"/>
                    <a:pt x="327438" y="47204"/>
                    <a:pt x="325282" y="48054"/>
                  </a:cubicBezTo>
                  <a:cubicBezTo>
                    <a:pt x="324759" y="48250"/>
                    <a:pt x="324237" y="48315"/>
                    <a:pt x="323714" y="48315"/>
                  </a:cubicBezTo>
                  <a:close/>
                  <a:moveTo>
                    <a:pt x="100826" y="10416"/>
                  </a:moveTo>
                  <a:cubicBezTo>
                    <a:pt x="98735" y="10416"/>
                    <a:pt x="96971" y="8847"/>
                    <a:pt x="96709" y="6756"/>
                  </a:cubicBezTo>
                  <a:cubicBezTo>
                    <a:pt x="96579" y="5646"/>
                    <a:pt x="96840" y="4534"/>
                    <a:pt x="97558" y="3685"/>
                  </a:cubicBezTo>
                  <a:cubicBezTo>
                    <a:pt x="98212" y="2770"/>
                    <a:pt x="99192" y="2248"/>
                    <a:pt x="100303" y="2117"/>
                  </a:cubicBezTo>
                  <a:cubicBezTo>
                    <a:pt x="106707" y="1267"/>
                    <a:pt x="113307" y="614"/>
                    <a:pt x="119971" y="26"/>
                  </a:cubicBezTo>
                  <a:cubicBezTo>
                    <a:pt x="122259" y="-236"/>
                    <a:pt x="124284" y="1594"/>
                    <a:pt x="124480" y="3881"/>
                  </a:cubicBezTo>
                  <a:cubicBezTo>
                    <a:pt x="124546" y="4926"/>
                    <a:pt x="124219" y="6038"/>
                    <a:pt x="123500" y="6887"/>
                  </a:cubicBezTo>
                  <a:cubicBezTo>
                    <a:pt x="122781" y="7736"/>
                    <a:pt x="121736" y="8259"/>
                    <a:pt x="120625" y="8324"/>
                  </a:cubicBezTo>
                  <a:cubicBezTo>
                    <a:pt x="114352" y="8913"/>
                    <a:pt x="107817" y="9566"/>
                    <a:pt x="101348" y="10416"/>
                  </a:cubicBezTo>
                  <a:cubicBezTo>
                    <a:pt x="101218" y="10416"/>
                    <a:pt x="101022" y="10416"/>
                    <a:pt x="100826" y="1041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755C4E5E-8024-47E9-9ECB-5D4F7719CF2C}"/>
                </a:ext>
              </a:extLst>
            </p:cNvPr>
            <p:cNvSpPr/>
            <p:nvPr/>
          </p:nvSpPr>
          <p:spPr>
            <a:xfrm>
              <a:off x="4298912" y="4761341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2DF6C283-9FB8-4BF0-8F81-EB84253B46DD}"/>
                </a:ext>
              </a:extLst>
            </p:cNvPr>
            <p:cNvSpPr/>
            <p:nvPr/>
          </p:nvSpPr>
          <p:spPr>
            <a:xfrm>
              <a:off x="4306230" y="4753957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7A9551D0-8192-4DE2-8BD8-AAB4F30FC549}"/>
                </a:ext>
              </a:extLst>
            </p:cNvPr>
            <p:cNvSpPr/>
            <p:nvPr/>
          </p:nvSpPr>
          <p:spPr>
            <a:xfrm>
              <a:off x="4341318" y="4696061"/>
              <a:ext cx="39206" cy="39206"/>
            </a:xfrm>
            <a:custGeom>
              <a:avLst/>
              <a:gdLst>
                <a:gd name="connsiteX0" fmla="*/ 20259 w 39206"/>
                <a:gd name="connsiteY0" fmla="*/ 40581 h 39206"/>
                <a:gd name="connsiteX1" fmla="*/ 8693 w 39206"/>
                <a:gd name="connsiteY1" fmla="*/ 36921 h 39206"/>
                <a:gd name="connsiteX2" fmla="*/ 329 w 39206"/>
                <a:gd name="connsiteY2" fmla="*/ 23852 h 39206"/>
                <a:gd name="connsiteX3" fmla="*/ 3661 w 39206"/>
                <a:gd name="connsiteY3" fmla="*/ 8693 h 39206"/>
                <a:gd name="connsiteX4" fmla="*/ 16730 w 39206"/>
                <a:gd name="connsiteY4" fmla="*/ 329 h 39206"/>
                <a:gd name="connsiteX5" fmla="*/ 31890 w 39206"/>
                <a:gd name="connsiteY5" fmla="*/ 3661 h 39206"/>
                <a:gd name="connsiteX6" fmla="*/ 40254 w 39206"/>
                <a:gd name="connsiteY6" fmla="*/ 16730 h 39206"/>
                <a:gd name="connsiteX7" fmla="*/ 36921 w 39206"/>
                <a:gd name="connsiteY7" fmla="*/ 31890 h 39206"/>
                <a:gd name="connsiteX8" fmla="*/ 23852 w 39206"/>
                <a:gd name="connsiteY8" fmla="*/ 40254 h 39206"/>
                <a:gd name="connsiteX9" fmla="*/ 20259 w 39206"/>
                <a:gd name="connsiteY9" fmla="*/ 40581 h 39206"/>
                <a:gd name="connsiteX10" fmla="*/ 20389 w 39206"/>
                <a:gd name="connsiteY10" fmla="*/ 8431 h 39206"/>
                <a:gd name="connsiteX11" fmla="*/ 18298 w 39206"/>
                <a:gd name="connsiteY11" fmla="*/ 8627 h 39206"/>
                <a:gd name="connsiteX12" fmla="*/ 10653 w 39206"/>
                <a:gd name="connsiteY12" fmla="*/ 13528 h 39206"/>
                <a:gd name="connsiteX13" fmla="*/ 8693 w 39206"/>
                <a:gd name="connsiteY13" fmla="*/ 22415 h 39206"/>
                <a:gd name="connsiteX14" fmla="*/ 13593 w 39206"/>
                <a:gd name="connsiteY14" fmla="*/ 30060 h 39206"/>
                <a:gd name="connsiteX15" fmla="*/ 22480 w 39206"/>
                <a:gd name="connsiteY15" fmla="*/ 32020 h 39206"/>
                <a:gd name="connsiteX16" fmla="*/ 30125 w 39206"/>
                <a:gd name="connsiteY16" fmla="*/ 27120 h 39206"/>
                <a:gd name="connsiteX17" fmla="*/ 32086 w 39206"/>
                <a:gd name="connsiteY17" fmla="*/ 18233 h 39206"/>
                <a:gd name="connsiteX18" fmla="*/ 27185 w 39206"/>
                <a:gd name="connsiteY18" fmla="*/ 10588 h 39206"/>
                <a:gd name="connsiteX19" fmla="*/ 20389 w 39206"/>
                <a:gd name="connsiteY19" fmla="*/ 843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81"/>
                  </a:moveTo>
                  <a:cubicBezTo>
                    <a:pt x="16142" y="40581"/>
                    <a:pt x="12156" y="39339"/>
                    <a:pt x="8693" y="36921"/>
                  </a:cubicBezTo>
                  <a:cubicBezTo>
                    <a:pt x="4249" y="33850"/>
                    <a:pt x="1309" y="29145"/>
                    <a:pt x="329" y="23852"/>
                  </a:cubicBezTo>
                  <a:cubicBezTo>
                    <a:pt x="-651" y="18560"/>
                    <a:pt x="590" y="13136"/>
                    <a:pt x="3661" y="8693"/>
                  </a:cubicBezTo>
                  <a:cubicBezTo>
                    <a:pt x="6732" y="4249"/>
                    <a:pt x="11437" y="1309"/>
                    <a:pt x="16730" y="329"/>
                  </a:cubicBezTo>
                  <a:cubicBezTo>
                    <a:pt x="22023" y="-651"/>
                    <a:pt x="27447" y="590"/>
                    <a:pt x="31890" y="3661"/>
                  </a:cubicBezTo>
                  <a:cubicBezTo>
                    <a:pt x="36333" y="6732"/>
                    <a:pt x="39274" y="11372"/>
                    <a:pt x="40254" y="16730"/>
                  </a:cubicBezTo>
                  <a:cubicBezTo>
                    <a:pt x="41234" y="22088"/>
                    <a:pt x="39992" y="27446"/>
                    <a:pt x="36921" y="31890"/>
                  </a:cubicBezTo>
                  <a:cubicBezTo>
                    <a:pt x="33850" y="36333"/>
                    <a:pt x="29145" y="39274"/>
                    <a:pt x="23852" y="40254"/>
                  </a:cubicBezTo>
                  <a:cubicBezTo>
                    <a:pt x="22676" y="40450"/>
                    <a:pt x="21500" y="40581"/>
                    <a:pt x="20259" y="40581"/>
                  </a:cubicBezTo>
                  <a:close/>
                  <a:moveTo>
                    <a:pt x="20389" y="8431"/>
                  </a:moveTo>
                  <a:cubicBezTo>
                    <a:pt x="19671" y="8431"/>
                    <a:pt x="19017" y="8497"/>
                    <a:pt x="18298" y="8627"/>
                  </a:cubicBezTo>
                  <a:cubicBezTo>
                    <a:pt x="15162" y="9150"/>
                    <a:pt x="12417" y="10914"/>
                    <a:pt x="10653" y="13528"/>
                  </a:cubicBezTo>
                  <a:cubicBezTo>
                    <a:pt x="8889" y="16142"/>
                    <a:pt x="8105" y="19278"/>
                    <a:pt x="8693" y="22415"/>
                  </a:cubicBezTo>
                  <a:cubicBezTo>
                    <a:pt x="9216" y="25551"/>
                    <a:pt x="10980" y="28296"/>
                    <a:pt x="13593" y="30060"/>
                  </a:cubicBezTo>
                  <a:cubicBezTo>
                    <a:pt x="16207" y="31824"/>
                    <a:pt x="19344" y="32543"/>
                    <a:pt x="22480" y="32020"/>
                  </a:cubicBezTo>
                  <a:cubicBezTo>
                    <a:pt x="25617" y="31498"/>
                    <a:pt x="28361" y="29733"/>
                    <a:pt x="30125" y="27120"/>
                  </a:cubicBezTo>
                  <a:cubicBezTo>
                    <a:pt x="31955" y="24506"/>
                    <a:pt x="32674" y="21369"/>
                    <a:pt x="32086" y="18233"/>
                  </a:cubicBezTo>
                  <a:cubicBezTo>
                    <a:pt x="31563" y="15096"/>
                    <a:pt x="29799" y="12352"/>
                    <a:pt x="27185" y="10588"/>
                  </a:cubicBezTo>
                  <a:cubicBezTo>
                    <a:pt x="25159" y="9150"/>
                    <a:pt x="22807" y="8431"/>
                    <a:pt x="20389" y="84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63CEDECC-4DD5-4E5B-926B-E5E44DC919A6}"/>
                </a:ext>
              </a:extLst>
            </p:cNvPr>
            <p:cNvSpPr/>
            <p:nvPr/>
          </p:nvSpPr>
          <p:spPr>
            <a:xfrm>
              <a:off x="4443273" y="4682945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05BF31C7-3BE6-4414-83E1-A6234F26A827}"/>
                </a:ext>
              </a:extLst>
            </p:cNvPr>
            <p:cNvSpPr/>
            <p:nvPr/>
          </p:nvSpPr>
          <p:spPr>
            <a:xfrm>
              <a:off x="4443273" y="4682945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D9896E4D-97BF-4853-BECB-E73037DD6559}"/>
                </a:ext>
              </a:extLst>
            </p:cNvPr>
            <p:cNvSpPr/>
            <p:nvPr/>
          </p:nvSpPr>
          <p:spPr>
            <a:xfrm>
              <a:off x="4320214" y="4807735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FCEF1B07-084A-4A60-8257-54FB51084544}"/>
                </a:ext>
              </a:extLst>
            </p:cNvPr>
            <p:cNvSpPr/>
            <p:nvPr/>
          </p:nvSpPr>
          <p:spPr>
            <a:xfrm>
              <a:off x="4519186" y="4681883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EF17013-5778-4BF5-B609-616DADCEB4AE}"/>
                </a:ext>
              </a:extLst>
            </p:cNvPr>
            <p:cNvSpPr/>
            <p:nvPr/>
          </p:nvSpPr>
          <p:spPr>
            <a:xfrm>
              <a:off x="4529968" y="4671036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04845ECD-6413-4E9A-8838-7D428E9CD74A}"/>
                </a:ext>
              </a:extLst>
            </p:cNvPr>
            <p:cNvSpPr/>
            <p:nvPr/>
          </p:nvSpPr>
          <p:spPr>
            <a:xfrm>
              <a:off x="4584934" y="4712854"/>
              <a:ext cx="39206" cy="39206"/>
            </a:xfrm>
            <a:custGeom>
              <a:avLst/>
              <a:gdLst>
                <a:gd name="connsiteX0" fmla="*/ 20245 w 39206"/>
                <a:gd name="connsiteY0" fmla="*/ 40515 h 39206"/>
                <a:gd name="connsiteX1" fmla="*/ 8680 w 39206"/>
                <a:gd name="connsiteY1" fmla="*/ 36856 h 39206"/>
                <a:gd name="connsiteX2" fmla="*/ 315 w 39206"/>
                <a:gd name="connsiteY2" fmla="*/ 23787 h 39206"/>
                <a:gd name="connsiteX3" fmla="*/ 16717 w 39206"/>
                <a:gd name="connsiteY3" fmla="*/ 329 h 39206"/>
                <a:gd name="connsiteX4" fmla="*/ 31877 w 39206"/>
                <a:gd name="connsiteY4" fmla="*/ 3661 h 39206"/>
                <a:gd name="connsiteX5" fmla="*/ 40240 w 39206"/>
                <a:gd name="connsiteY5" fmla="*/ 16730 h 39206"/>
                <a:gd name="connsiteX6" fmla="*/ 36908 w 39206"/>
                <a:gd name="connsiteY6" fmla="*/ 31890 h 39206"/>
                <a:gd name="connsiteX7" fmla="*/ 23839 w 39206"/>
                <a:gd name="connsiteY7" fmla="*/ 40254 h 39206"/>
                <a:gd name="connsiteX8" fmla="*/ 20245 w 39206"/>
                <a:gd name="connsiteY8" fmla="*/ 40515 h 39206"/>
                <a:gd name="connsiteX9" fmla="*/ 20376 w 39206"/>
                <a:gd name="connsiteY9" fmla="*/ 8366 h 39206"/>
                <a:gd name="connsiteX10" fmla="*/ 18285 w 39206"/>
                <a:gd name="connsiteY10" fmla="*/ 8562 h 39206"/>
                <a:gd name="connsiteX11" fmla="*/ 8680 w 39206"/>
                <a:gd name="connsiteY11" fmla="*/ 22350 h 39206"/>
                <a:gd name="connsiteX12" fmla="*/ 13580 w 39206"/>
                <a:gd name="connsiteY12" fmla="*/ 29995 h 39206"/>
                <a:gd name="connsiteX13" fmla="*/ 22467 w 39206"/>
                <a:gd name="connsiteY13" fmla="*/ 31955 h 39206"/>
                <a:gd name="connsiteX14" fmla="*/ 30112 w 39206"/>
                <a:gd name="connsiteY14" fmla="*/ 27054 h 39206"/>
                <a:gd name="connsiteX15" fmla="*/ 32072 w 39206"/>
                <a:gd name="connsiteY15" fmla="*/ 18168 h 39206"/>
                <a:gd name="connsiteX16" fmla="*/ 27172 w 39206"/>
                <a:gd name="connsiteY16" fmla="*/ 10522 h 39206"/>
                <a:gd name="connsiteX17" fmla="*/ 20376 w 39206"/>
                <a:gd name="connsiteY17" fmla="*/ 8366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206" h="39206">
                  <a:moveTo>
                    <a:pt x="20245" y="40515"/>
                  </a:moveTo>
                  <a:cubicBezTo>
                    <a:pt x="16129" y="40515"/>
                    <a:pt x="12143" y="39274"/>
                    <a:pt x="8680" y="36856"/>
                  </a:cubicBezTo>
                  <a:cubicBezTo>
                    <a:pt x="4236" y="33785"/>
                    <a:pt x="1296" y="29145"/>
                    <a:pt x="315" y="23787"/>
                  </a:cubicBezTo>
                  <a:cubicBezTo>
                    <a:pt x="-1645" y="12809"/>
                    <a:pt x="5739" y="2289"/>
                    <a:pt x="16717" y="329"/>
                  </a:cubicBezTo>
                  <a:cubicBezTo>
                    <a:pt x="22075" y="-651"/>
                    <a:pt x="27433" y="590"/>
                    <a:pt x="31877" y="3661"/>
                  </a:cubicBezTo>
                  <a:cubicBezTo>
                    <a:pt x="36320" y="6732"/>
                    <a:pt x="39261" y="11437"/>
                    <a:pt x="40240" y="16730"/>
                  </a:cubicBezTo>
                  <a:cubicBezTo>
                    <a:pt x="41221" y="22023"/>
                    <a:pt x="39979" y="27446"/>
                    <a:pt x="36908" y="31890"/>
                  </a:cubicBezTo>
                  <a:cubicBezTo>
                    <a:pt x="33837" y="36333"/>
                    <a:pt x="29132" y="39274"/>
                    <a:pt x="23839" y="40254"/>
                  </a:cubicBezTo>
                  <a:cubicBezTo>
                    <a:pt x="22663" y="40384"/>
                    <a:pt x="21487" y="40515"/>
                    <a:pt x="20245" y="40515"/>
                  </a:cubicBezTo>
                  <a:close/>
                  <a:moveTo>
                    <a:pt x="20376" y="8366"/>
                  </a:moveTo>
                  <a:cubicBezTo>
                    <a:pt x="19657" y="8366"/>
                    <a:pt x="19004" y="8431"/>
                    <a:pt x="18285" y="8562"/>
                  </a:cubicBezTo>
                  <a:cubicBezTo>
                    <a:pt x="11816" y="9738"/>
                    <a:pt x="7503" y="15881"/>
                    <a:pt x="8680" y="22350"/>
                  </a:cubicBezTo>
                  <a:cubicBezTo>
                    <a:pt x="9202" y="25486"/>
                    <a:pt x="10966" y="28230"/>
                    <a:pt x="13580" y="29995"/>
                  </a:cubicBezTo>
                  <a:cubicBezTo>
                    <a:pt x="16194" y="31824"/>
                    <a:pt x="19331" y="32478"/>
                    <a:pt x="22467" y="31955"/>
                  </a:cubicBezTo>
                  <a:cubicBezTo>
                    <a:pt x="25603" y="31432"/>
                    <a:pt x="28348" y="29668"/>
                    <a:pt x="30112" y="27054"/>
                  </a:cubicBezTo>
                  <a:cubicBezTo>
                    <a:pt x="31877" y="24441"/>
                    <a:pt x="32661" y="21304"/>
                    <a:pt x="32072" y="18168"/>
                  </a:cubicBezTo>
                  <a:cubicBezTo>
                    <a:pt x="31550" y="15031"/>
                    <a:pt x="29786" y="12286"/>
                    <a:pt x="27172" y="10522"/>
                  </a:cubicBezTo>
                  <a:cubicBezTo>
                    <a:pt x="25081" y="9085"/>
                    <a:pt x="22728" y="8366"/>
                    <a:pt x="20376" y="83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EBC76C2-229E-4D7E-81D1-7A71D0A40785}"/>
                </a:ext>
              </a:extLst>
            </p:cNvPr>
            <p:cNvSpPr/>
            <p:nvPr/>
          </p:nvSpPr>
          <p:spPr>
            <a:xfrm>
              <a:off x="4660656" y="4718476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4414CC41-958C-457A-BFEE-C5C0B493E3A9}"/>
                </a:ext>
              </a:extLst>
            </p:cNvPr>
            <p:cNvSpPr/>
            <p:nvPr/>
          </p:nvSpPr>
          <p:spPr>
            <a:xfrm>
              <a:off x="4667975" y="4711092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9BBEAF98-8B07-47A4-BA18-B6DCEB6E0437}"/>
                </a:ext>
              </a:extLst>
            </p:cNvPr>
            <p:cNvSpPr/>
            <p:nvPr/>
          </p:nvSpPr>
          <p:spPr>
            <a:xfrm>
              <a:off x="4626236" y="4791677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9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7F8D6F30-7873-485A-A10C-10A6754F33E3}"/>
                </a:ext>
              </a:extLst>
            </p:cNvPr>
            <p:cNvSpPr/>
            <p:nvPr/>
          </p:nvSpPr>
          <p:spPr>
            <a:xfrm>
              <a:off x="4626236" y="4791677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9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18CFA5B3-CDA8-4274-B0E3-E6AA3B179469}"/>
                </a:ext>
              </a:extLst>
            </p:cNvPr>
            <p:cNvSpPr/>
            <p:nvPr/>
          </p:nvSpPr>
          <p:spPr>
            <a:xfrm>
              <a:off x="4620273" y="4843282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3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FCD712BB-240A-4BB0-B3BB-25B3453970D4}"/>
                </a:ext>
              </a:extLst>
            </p:cNvPr>
            <p:cNvSpPr/>
            <p:nvPr/>
          </p:nvSpPr>
          <p:spPr>
            <a:xfrm>
              <a:off x="4445413" y="4829430"/>
              <a:ext cx="78413" cy="65344"/>
            </a:xfrm>
            <a:custGeom>
              <a:avLst/>
              <a:gdLst>
                <a:gd name="connsiteX0" fmla="*/ 41362 w 78412"/>
                <a:gd name="connsiteY0" fmla="*/ 69003 h 65343"/>
                <a:gd name="connsiteX1" fmla="*/ 0 w 78412"/>
                <a:gd name="connsiteY1" fmla="*/ 27640 h 65343"/>
                <a:gd name="connsiteX2" fmla="*/ 0 w 78412"/>
                <a:gd name="connsiteY2" fmla="*/ 12611 h 65343"/>
                <a:gd name="connsiteX3" fmla="*/ 12611 w 78412"/>
                <a:gd name="connsiteY3" fmla="*/ 0 h 65343"/>
                <a:gd name="connsiteX4" fmla="*/ 70179 w 78412"/>
                <a:gd name="connsiteY4" fmla="*/ 0 h 65343"/>
                <a:gd name="connsiteX5" fmla="*/ 82791 w 78412"/>
                <a:gd name="connsiteY5" fmla="*/ 12611 h 65343"/>
                <a:gd name="connsiteX6" fmla="*/ 82791 w 78412"/>
                <a:gd name="connsiteY6" fmla="*/ 27640 h 65343"/>
                <a:gd name="connsiteX7" fmla="*/ 41362 w 78412"/>
                <a:gd name="connsiteY7" fmla="*/ 69003 h 65343"/>
                <a:gd name="connsiteX8" fmla="*/ 12546 w 78412"/>
                <a:gd name="connsiteY8" fmla="*/ 8364 h 65343"/>
                <a:gd name="connsiteX9" fmla="*/ 8298 w 78412"/>
                <a:gd name="connsiteY9" fmla="*/ 12611 h 65343"/>
                <a:gd name="connsiteX10" fmla="*/ 8298 w 78412"/>
                <a:gd name="connsiteY10" fmla="*/ 27640 h 65343"/>
                <a:gd name="connsiteX11" fmla="*/ 41297 w 78412"/>
                <a:gd name="connsiteY11" fmla="*/ 60639 h 65343"/>
                <a:gd name="connsiteX12" fmla="*/ 74296 w 78412"/>
                <a:gd name="connsiteY12" fmla="*/ 27640 h 65343"/>
                <a:gd name="connsiteX13" fmla="*/ 74296 w 78412"/>
                <a:gd name="connsiteY13" fmla="*/ 12611 h 65343"/>
                <a:gd name="connsiteX14" fmla="*/ 70048 w 78412"/>
                <a:gd name="connsiteY14" fmla="*/ 8364 h 65343"/>
                <a:gd name="connsiteX15" fmla="*/ 12546 w 78412"/>
                <a:gd name="connsiteY15" fmla="*/ 8364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412" h="65343">
                  <a:moveTo>
                    <a:pt x="41362" y="69003"/>
                  </a:moveTo>
                  <a:cubicBezTo>
                    <a:pt x="18557" y="69003"/>
                    <a:pt x="0" y="50445"/>
                    <a:pt x="0" y="27640"/>
                  </a:cubicBezTo>
                  <a:lnTo>
                    <a:pt x="0" y="12611"/>
                  </a:lnTo>
                  <a:cubicBezTo>
                    <a:pt x="0" y="5685"/>
                    <a:pt x="5619" y="0"/>
                    <a:pt x="12611" y="0"/>
                  </a:cubicBezTo>
                  <a:lnTo>
                    <a:pt x="70179" y="0"/>
                  </a:lnTo>
                  <a:cubicBezTo>
                    <a:pt x="77106" y="0"/>
                    <a:pt x="82791" y="5619"/>
                    <a:pt x="82791" y="12611"/>
                  </a:cubicBezTo>
                  <a:lnTo>
                    <a:pt x="82791" y="27640"/>
                  </a:lnTo>
                  <a:cubicBezTo>
                    <a:pt x="82725" y="50445"/>
                    <a:pt x="64167" y="69003"/>
                    <a:pt x="41362" y="69003"/>
                  </a:cubicBezTo>
                  <a:close/>
                  <a:moveTo>
                    <a:pt x="12546" y="8364"/>
                  </a:moveTo>
                  <a:cubicBezTo>
                    <a:pt x="10194" y="8364"/>
                    <a:pt x="8298" y="10259"/>
                    <a:pt x="8298" y="12611"/>
                  </a:cubicBezTo>
                  <a:lnTo>
                    <a:pt x="8298" y="27640"/>
                  </a:lnTo>
                  <a:cubicBezTo>
                    <a:pt x="8298" y="45872"/>
                    <a:pt x="23132" y="60639"/>
                    <a:pt x="41297" y="60639"/>
                  </a:cubicBezTo>
                  <a:cubicBezTo>
                    <a:pt x="59463" y="60639"/>
                    <a:pt x="74296" y="45806"/>
                    <a:pt x="74296" y="27640"/>
                  </a:cubicBezTo>
                  <a:lnTo>
                    <a:pt x="74296" y="12611"/>
                  </a:lnTo>
                  <a:cubicBezTo>
                    <a:pt x="74296" y="10259"/>
                    <a:pt x="72401" y="8364"/>
                    <a:pt x="70048" y="8364"/>
                  </a:cubicBezTo>
                  <a:lnTo>
                    <a:pt x="12546" y="8364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156332C8-F740-4C9A-A1EA-6D9A521711E8}"/>
                </a:ext>
              </a:extLst>
            </p:cNvPr>
            <p:cNvSpPr/>
            <p:nvPr/>
          </p:nvSpPr>
          <p:spPr>
            <a:xfrm>
              <a:off x="4482594" y="4850862"/>
              <a:ext cx="26138" cy="26138"/>
            </a:xfrm>
            <a:custGeom>
              <a:avLst/>
              <a:gdLst>
                <a:gd name="connsiteX0" fmla="*/ 4182 w 26137"/>
                <a:gd name="connsiteY0" fmla="*/ 27837 h 26137"/>
                <a:gd name="connsiteX1" fmla="*/ 0 w 26137"/>
                <a:gd name="connsiteY1" fmla="*/ 23654 h 26137"/>
                <a:gd name="connsiteX2" fmla="*/ 4182 w 26137"/>
                <a:gd name="connsiteY2" fmla="*/ 19473 h 26137"/>
                <a:gd name="connsiteX3" fmla="*/ 19472 w 26137"/>
                <a:gd name="connsiteY3" fmla="*/ 4182 h 26137"/>
                <a:gd name="connsiteX4" fmla="*/ 23654 w 26137"/>
                <a:gd name="connsiteY4" fmla="*/ 0 h 26137"/>
                <a:gd name="connsiteX5" fmla="*/ 27836 w 26137"/>
                <a:gd name="connsiteY5" fmla="*/ 4182 h 26137"/>
                <a:gd name="connsiteX6" fmla="*/ 4182 w 26137"/>
                <a:gd name="connsiteY6" fmla="*/ 27837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26137">
                  <a:moveTo>
                    <a:pt x="4182" y="27837"/>
                  </a:moveTo>
                  <a:cubicBezTo>
                    <a:pt x="1895" y="27837"/>
                    <a:pt x="0" y="25942"/>
                    <a:pt x="0" y="23654"/>
                  </a:cubicBezTo>
                  <a:cubicBezTo>
                    <a:pt x="0" y="21368"/>
                    <a:pt x="1895" y="19473"/>
                    <a:pt x="4182" y="19473"/>
                  </a:cubicBezTo>
                  <a:cubicBezTo>
                    <a:pt x="12611" y="19473"/>
                    <a:pt x="19472" y="12611"/>
                    <a:pt x="19472" y="4182"/>
                  </a:cubicBezTo>
                  <a:cubicBezTo>
                    <a:pt x="19472" y="1895"/>
                    <a:pt x="21367" y="0"/>
                    <a:pt x="23654" y="0"/>
                  </a:cubicBezTo>
                  <a:cubicBezTo>
                    <a:pt x="25941" y="0"/>
                    <a:pt x="27836" y="1895"/>
                    <a:pt x="27836" y="4182"/>
                  </a:cubicBezTo>
                  <a:cubicBezTo>
                    <a:pt x="27836" y="17251"/>
                    <a:pt x="17185" y="27837"/>
                    <a:pt x="4182" y="278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402BBAF0-592C-42C8-B3EB-0A714D4F836A}"/>
                </a:ext>
              </a:extLst>
            </p:cNvPr>
            <p:cNvSpPr/>
            <p:nvPr/>
          </p:nvSpPr>
          <p:spPr>
            <a:xfrm>
              <a:off x="4452274" y="4786564"/>
              <a:ext cx="65344" cy="45741"/>
            </a:xfrm>
            <a:custGeom>
              <a:avLst/>
              <a:gdLst>
                <a:gd name="connsiteX0" fmla="*/ 64821 w 65343"/>
                <a:gd name="connsiteY0" fmla="*/ 51229 h 45740"/>
                <a:gd name="connsiteX1" fmla="*/ 4182 w 65343"/>
                <a:gd name="connsiteY1" fmla="*/ 51229 h 45740"/>
                <a:gd name="connsiteX2" fmla="*/ 0 w 65343"/>
                <a:gd name="connsiteY2" fmla="*/ 47048 h 45740"/>
                <a:gd name="connsiteX3" fmla="*/ 0 w 65343"/>
                <a:gd name="connsiteY3" fmla="*/ 34501 h 45740"/>
                <a:gd name="connsiteX4" fmla="*/ 34501 w 65343"/>
                <a:gd name="connsiteY4" fmla="*/ 0 h 45740"/>
                <a:gd name="connsiteX5" fmla="*/ 69003 w 65343"/>
                <a:gd name="connsiteY5" fmla="*/ 34501 h 45740"/>
                <a:gd name="connsiteX6" fmla="*/ 69003 w 65343"/>
                <a:gd name="connsiteY6" fmla="*/ 47048 h 45740"/>
                <a:gd name="connsiteX7" fmla="*/ 64821 w 65343"/>
                <a:gd name="connsiteY7" fmla="*/ 51229 h 45740"/>
                <a:gd name="connsiteX8" fmla="*/ 8364 w 65343"/>
                <a:gd name="connsiteY8" fmla="*/ 42866 h 45740"/>
                <a:gd name="connsiteX9" fmla="*/ 60639 w 65343"/>
                <a:gd name="connsiteY9" fmla="*/ 42866 h 45740"/>
                <a:gd name="connsiteX10" fmla="*/ 60639 w 65343"/>
                <a:gd name="connsiteY10" fmla="*/ 34501 h 45740"/>
                <a:gd name="connsiteX11" fmla="*/ 34501 w 65343"/>
                <a:gd name="connsiteY11" fmla="*/ 8364 h 45740"/>
                <a:gd name="connsiteX12" fmla="*/ 8364 w 65343"/>
                <a:gd name="connsiteY12" fmla="*/ 34501 h 45740"/>
                <a:gd name="connsiteX13" fmla="*/ 8364 w 65343"/>
                <a:gd name="connsiteY13" fmla="*/ 42866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343" h="45740">
                  <a:moveTo>
                    <a:pt x="64821" y="51229"/>
                  </a:moveTo>
                  <a:lnTo>
                    <a:pt x="4182" y="51229"/>
                  </a:lnTo>
                  <a:cubicBezTo>
                    <a:pt x="1895" y="51229"/>
                    <a:pt x="0" y="49335"/>
                    <a:pt x="0" y="47048"/>
                  </a:cubicBezTo>
                  <a:lnTo>
                    <a:pt x="0" y="34501"/>
                  </a:lnTo>
                  <a:cubicBezTo>
                    <a:pt x="0" y="15486"/>
                    <a:pt x="15486" y="0"/>
                    <a:pt x="34501" y="0"/>
                  </a:cubicBezTo>
                  <a:cubicBezTo>
                    <a:pt x="53517" y="0"/>
                    <a:pt x="69003" y="15486"/>
                    <a:pt x="69003" y="34501"/>
                  </a:cubicBezTo>
                  <a:lnTo>
                    <a:pt x="69003" y="47048"/>
                  </a:lnTo>
                  <a:cubicBezTo>
                    <a:pt x="69003" y="49335"/>
                    <a:pt x="67108" y="51229"/>
                    <a:pt x="64821" y="51229"/>
                  </a:cubicBezTo>
                  <a:close/>
                  <a:moveTo>
                    <a:pt x="8364" y="42866"/>
                  </a:moveTo>
                  <a:lnTo>
                    <a:pt x="60639" y="42866"/>
                  </a:lnTo>
                  <a:lnTo>
                    <a:pt x="60639" y="34501"/>
                  </a:lnTo>
                  <a:cubicBezTo>
                    <a:pt x="60639" y="20061"/>
                    <a:pt x="48943" y="8364"/>
                    <a:pt x="34501" y="8364"/>
                  </a:cubicBezTo>
                  <a:cubicBezTo>
                    <a:pt x="20061" y="8364"/>
                    <a:pt x="8364" y="20061"/>
                    <a:pt x="8364" y="34501"/>
                  </a:cubicBezTo>
                  <a:lnTo>
                    <a:pt x="8364" y="42866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1" name="Group 1770">
            <a:extLst>
              <a:ext uri="{FF2B5EF4-FFF2-40B4-BE49-F238E27FC236}">
                <a16:creationId xmlns:a16="http://schemas.microsoft.com/office/drawing/2014/main" id="{5FFF780B-FDA8-4CDB-8BCA-1B0B0DB69984}"/>
              </a:ext>
            </a:extLst>
          </p:cNvPr>
          <p:cNvGrpSpPr/>
          <p:nvPr/>
        </p:nvGrpSpPr>
        <p:grpSpPr>
          <a:xfrm>
            <a:off x="5339052" y="4646843"/>
            <a:ext cx="461430" cy="480454"/>
            <a:chOff x="5370552" y="4671036"/>
            <a:chExt cx="381347" cy="397069"/>
          </a:xfrm>
          <a:solidFill>
            <a:srgbClr val="FFFFFF"/>
          </a:solidFill>
        </p:grpSpPr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B5038851-FF93-40E4-8814-A5BCBC6CF6D3}"/>
                </a:ext>
              </a:extLst>
            </p:cNvPr>
            <p:cNvSpPr/>
            <p:nvPr/>
          </p:nvSpPr>
          <p:spPr>
            <a:xfrm>
              <a:off x="5450206" y="4719325"/>
              <a:ext cx="215635" cy="117619"/>
            </a:xfrm>
            <a:custGeom>
              <a:avLst/>
              <a:gdLst>
                <a:gd name="connsiteX0" fmla="*/ 211780 w 215634"/>
                <a:gd name="connsiteY0" fmla="*/ 122063 h 117619"/>
                <a:gd name="connsiteX1" fmla="*/ 211388 w 215634"/>
                <a:gd name="connsiteY1" fmla="*/ 122063 h 117619"/>
                <a:gd name="connsiteX2" fmla="*/ 207598 w 215634"/>
                <a:gd name="connsiteY2" fmla="*/ 117488 h 117619"/>
                <a:gd name="connsiteX3" fmla="*/ 207794 w 215634"/>
                <a:gd name="connsiteY3" fmla="*/ 114809 h 117619"/>
                <a:gd name="connsiteX4" fmla="*/ 207794 w 215634"/>
                <a:gd name="connsiteY4" fmla="*/ 114613 h 117619"/>
                <a:gd name="connsiteX5" fmla="*/ 207990 w 215634"/>
                <a:gd name="connsiteY5" fmla="*/ 108209 h 117619"/>
                <a:gd name="connsiteX6" fmla="*/ 152317 w 215634"/>
                <a:gd name="connsiteY6" fmla="*/ 18623 h 117619"/>
                <a:gd name="connsiteX7" fmla="*/ 150226 w 215634"/>
                <a:gd name="connsiteY7" fmla="*/ 16205 h 117619"/>
                <a:gd name="connsiteX8" fmla="*/ 150422 w 215634"/>
                <a:gd name="connsiteY8" fmla="*/ 13069 h 117619"/>
                <a:gd name="connsiteX9" fmla="*/ 156041 w 215634"/>
                <a:gd name="connsiteY9" fmla="*/ 11174 h 117619"/>
                <a:gd name="connsiteX10" fmla="*/ 199626 w 215634"/>
                <a:gd name="connsiteY10" fmla="*/ 50315 h 117619"/>
                <a:gd name="connsiteX11" fmla="*/ 216354 w 215634"/>
                <a:gd name="connsiteY11" fmla="*/ 108209 h 117619"/>
                <a:gd name="connsiteX12" fmla="*/ 216158 w 215634"/>
                <a:gd name="connsiteY12" fmla="*/ 115267 h 117619"/>
                <a:gd name="connsiteX13" fmla="*/ 216158 w 215634"/>
                <a:gd name="connsiteY13" fmla="*/ 115397 h 117619"/>
                <a:gd name="connsiteX14" fmla="*/ 215962 w 215634"/>
                <a:gd name="connsiteY14" fmla="*/ 118011 h 117619"/>
                <a:gd name="connsiteX15" fmla="*/ 215962 w 215634"/>
                <a:gd name="connsiteY15" fmla="*/ 118273 h 117619"/>
                <a:gd name="connsiteX16" fmla="*/ 211780 w 215634"/>
                <a:gd name="connsiteY16" fmla="*/ 122063 h 117619"/>
                <a:gd name="connsiteX17" fmla="*/ 4640 w 215634"/>
                <a:gd name="connsiteY17" fmla="*/ 122063 h 117619"/>
                <a:gd name="connsiteX18" fmla="*/ 457 w 215634"/>
                <a:gd name="connsiteY18" fmla="*/ 118207 h 117619"/>
                <a:gd name="connsiteX19" fmla="*/ 392 w 215634"/>
                <a:gd name="connsiteY19" fmla="*/ 117554 h 117619"/>
                <a:gd name="connsiteX20" fmla="*/ 262 w 215634"/>
                <a:gd name="connsiteY20" fmla="*/ 115397 h 117619"/>
                <a:gd name="connsiteX21" fmla="*/ 262 w 215634"/>
                <a:gd name="connsiteY21" fmla="*/ 115267 h 117619"/>
                <a:gd name="connsiteX22" fmla="*/ 0 w 215634"/>
                <a:gd name="connsiteY22" fmla="*/ 108209 h 117619"/>
                <a:gd name="connsiteX23" fmla="*/ 108210 w 215634"/>
                <a:gd name="connsiteY23" fmla="*/ 0 h 117619"/>
                <a:gd name="connsiteX24" fmla="*/ 144018 w 215634"/>
                <a:gd name="connsiteY24" fmla="*/ 6077 h 117619"/>
                <a:gd name="connsiteX25" fmla="*/ 146566 w 215634"/>
                <a:gd name="connsiteY25" fmla="*/ 11435 h 117619"/>
                <a:gd name="connsiteX26" fmla="*/ 141274 w 215634"/>
                <a:gd name="connsiteY26" fmla="*/ 13983 h 117619"/>
                <a:gd name="connsiteX27" fmla="*/ 108210 w 215634"/>
                <a:gd name="connsiteY27" fmla="*/ 8364 h 117619"/>
                <a:gd name="connsiteX28" fmla="*/ 8364 w 215634"/>
                <a:gd name="connsiteY28" fmla="*/ 108209 h 117619"/>
                <a:gd name="connsiteX29" fmla="*/ 8560 w 215634"/>
                <a:gd name="connsiteY29" fmla="*/ 114613 h 117619"/>
                <a:gd name="connsiteX30" fmla="*/ 8560 w 215634"/>
                <a:gd name="connsiteY30" fmla="*/ 114809 h 117619"/>
                <a:gd name="connsiteX31" fmla="*/ 8756 w 215634"/>
                <a:gd name="connsiteY31" fmla="*/ 117488 h 117619"/>
                <a:gd name="connsiteX32" fmla="*/ 4966 w 215634"/>
                <a:gd name="connsiteY32" fmla="*/ 122063 h 117619"/>
                <a:gd name="connsiteX33" fmla="*/ 4640 w 215634"/>
                <a:gd name="connsiteY33" fmla="*/ 122063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634" h="117619">
                  <a:moveTo>
                    <a:pt x="211780" y="122063"/>
                  </a:moveTo>
                  <a:cubicBezTo>
                    <a:pt x="211649" y="122063"/>
                    <a:pt x="211518" y="122063"/>
                    <a:pt x="211388" y="122063"/>
                  </a:cubicBezTo>
                  <a:cubicBezTo>
                    <a:pt x="209101" y="121801"/>
                    <a:pt x="207402" y="119775"/>
                    <a:pt x="207598" y="117488"/>
                  </a:cubicBezTo>
                  <a:cubicBezTo>
                    <a:pt x="207663" y="116508"/>
                    <a:pt x="207729" y="115593"/>
                    <a:pt x="207794" y="114809"/>
                  </a:cubicBezTo>
                  <a:lnTo>
                    <a:pt x="207794" y="114613"/>
                  </a:lnTo>
                  <a:cubicBezTo>
                    <a:pt x="207924" y="112783"/>
                    <a:pt x="207990" y="110758"/>
                    <a:pt x="207990" y="108209"/>
                  </a:cubicBezTo>
                  <a:cubicBezTo>
                    <a:pt x="207990" y="69918"/>
                    <a:pt x="186688" y="35612"/>
                    <a:pt x="152317" y="18623"/>
                  </a:cubicBezTo>
                  <a:cubicBezTo>
                    <a:pt x="151337" y="18166"/>
                    <a:pt x="150553" y="17251"/>
                    <a:pt x="150226" y="16205"/>
                  </a:cubicBezTo>
                  <a:cubicBezTo>
                    <a:pt x="149834" y="15160"/>
                    <a:pt x="149964" y="14049"/>
                    <a:pt x="150422" y="13069"/>
                  </a:cubicBezTo>
                  <a:cubicBezTo>
                    <a:pt x="151402" y="11043"/>
                    <a:pt x="154081" y="10128"/>
                    <a:pt x="156041" y="11174"/>
                  </a:cubicBezTo>
                  <a:cubicBezTo>
                    <a:pt x="173880" y="19930"/>
                    <a:pt x="188975" y="33521"/>
                    <a:pt x="199626" y="50315"/>
                  </a:cubicBezTo>
                  <a:cubicBezTo>
                    <a:pt x="210604" y="67631"/>
                    <a:pt x="216354" y="87626"/>
                    <a:pt x="216354" y="108209"/>
                  </a:cubicBezTo>
                  <a:cubicBezTo>
                    <a:pt x="216354" y="110692"/>
                    <a:pt x="216289" y="113045"/>
                    <a:pt x="216158" y="115267"/>
                  </a:cubicBezTo>
                  <a:lnTo>
                    <a:pt x="216158" y="115397"/>
                  </a:lnTo>
                  <a:cubicBezTo>
                    <a:pt x="216092" y="116312"/>
                    <a:pt x="216027" y="117227"/>
                    <a:pt x="215962" y="118011"/>
                  </a:cubicBezTo>
                  <a:lnTo>
                    <a:pt x="215962" y="118273"/>
                  </a:lnTo>
                  <a:cubicBezTo>
                    <a:pt x="215766" y="120364"/>
                    <a:pt x="213936" y="122063"/>
                    <a:pt x="211780" y="122063"/>
                  </a:cubicBezTo>
                  <a:close/>
                  <a:moveTo>
                    <a:pt x="4640" y="122063"/>
                  </a:moveTo>
                  <a:cubicBezTo>
                    <a:pt x="2418" y="122063"/>
                    <a:pt x="654" y="120429"/>
                    <a:pt x="457" y="118207"/>
                  </a:cubicBezTo>
                  <a:lnTo>
                    <a:pt x="392" y="117554"/>
                  </a:lnTo>
                  <a:cubicBezTo>
                    <a:pt x="327" y="116900"/>
                    <a:pt x="262" y="116181"/>
                    <a:pt x="262" y="115397"/>
                  </a:cubicBezTo>
                  <a:lnTo>
                    <a:pt x="262" y="115267"/>
                  </a:lnTo>
                  <a:cubicBezTo>
                    <a:pt x="65" y="113045"/>
                    <a:pt x="0" y="110758"/>
                    <a:pt x="0" y="108209"/>
                  </a:cubicBezTo>
                  <a:cubicBezTo>
                    <a:pt x="0" y="48550"/>
                    <a:pt x="48550" y="65"/>
                    <a:pt x="108210" y="0"/>
                  </a:cubicBezTo>
                  <a:cubicBezTo>
                    <a:pt x="120494" y="0"/>
                    <a:pt x="132518" y="2091"/>
                    <a:pt x="144018" y="6077"/>
                  </a:cubicBezTo>
                  <a:cubicBezTo>
                    <a:pt x="146174" y="6861"/>
                    <a:pt x="147350" y="9279"/>
                    <a:pt x="146566" y="11435"/>
                  </a:cubicBezTo>
                  <a:cubicBezTo>
                    <a:pt x="145848" y="13526"/>
                    <a:pt x="143365" y="14768"/>
                    <a:pt x="141274" y="13983"/>
                  </a:cubicBezTo>
                  <a:cubicBezTo>
                    <a:pt x="130688" y="10259"/>
                    <a:pt x="119579" y="8364"/>
                    <a:pt x="108210" y="8364"/>
                  </a:cubicBezTo>
                  <a:cubicBezTo>
                    <a:pt x="53255" y="8495"/>
                    <a:pt x="8430" y="53255"/>
                    <a:pt x="8364" y="108209"/>
                  </a:cubicBezTo>
                  <a:cubicBezTo>
                    <a:pt x="8364" y="110692"/>
                    <a:pt x="8430" y="112783"/>
                    <a:pt x="8560" y="114613"/>
                  </a:cubicBezTo>
                  <a:lnTo>
                    <a:pt x="8560" y="114809"/>
                  </a:lnTo>
                  <a:cubicBezTo>
                    <a:pt x="8625" y="115659"/>
                    <a:pt x="8691" y="116574"/>
                    <a:pt x="8756" y="117488"/>
                  </a:cubicBezTo>
                  <a:cubicBezTo>
                    <a:pt x="8952" y="119775"/>
                    <a:pt x="7253" y="121801"/>
                    <a:pt x="4966" y="122063"/>
                  </a:cubicBezTo>
                  <a:cubicBezTo>
                    <a:pt x="4835" y="122063"/>
                    <a:pt x="4770" y="122063"/>
                    <a:pt x="4640" y="12206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0B04E652-E8A3-4833-86CA-3B2CBEFB306B}"/>
                </a:ext>
              </a:extLst>
            </p:cNvPr>
            <p:cNvSpPr/>
            <p:nvPr/>
          </p:nvSpPr>
          <p:spPr>
            <a:xfrm>
              <a:off x="5450206" y="4823353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00 w 215634"/>
                <a:gd name="connsiteY1" fmla="*/ 199168 h 196031"/>
                <a:gd name="connsiteX2" fmla="*/ 46067 w 215634"/>
                <a:gd name="connsiteY2" fmla="*/ 134674 h 196031"/>
                <a:gd name="connsiteX3" fmla="*/ 45349 w 215634"/>
                <a:gd name="connsiteY3" fmla="*/ 131537 h 196031"/>
                <a:gd name="connsiteX4" fmla="*/ 46982 w 215634"/>
                <a:gd name="connsiteY4" fmla="*/ 128858 h 196031"/>
                <a:gd name="connsiteX5" fmla="*/ 52863 w 215634"/>
                <a:gd name="connsiteY5" fmla="*/ 129773 h 196031"/>
                <a:gd name="connsiteX6" fmla="*/ 108210 w 215634"/>
                <a:gd name="connsiteY6" fmla="*/ 190412 h 196031"/>
                <a:gd name="connsiteX7" fmla="*/ 206814 w 215634"/>
                <a:gd name="connsiteY7" fmla="*/ 22740 h 196031"/>
                <a:gd name="connsiteX8" fmla="*/ 211453 w 215634"/>
                <a:gd name="connsiteY8" fmla="*/ 19080 h 196031"/>
                <a:gd name="connsiteX9" fmla="*/ 214198 w 215634"/>
                <a:gd name="connsiteY9" fmla="*/ 20583 h 196031"/>
                <a:gd name="connsiteX10" fmla="*/ 215112 w 215634"/>
                <a:gd name="connsiteY10" fmla="*/ 23720 h 196031"/>
                <a:gd name="connsiteX11" fmla="*/ 182310 w 215634"/>
                <a:gd name="connsiteY11" fmla="*/ 116573 h 196031"/>
                <a:gd name="connsiteX12" fmla="*/ 110954 w 215634"/>
                <a:gd name="connsiteY12" fmla="*/ 199168 h 196031"/>
                <a:gd name="connsiteX13" fmla="*/ 108210 w 215634"/>
                <a:gd name="connsiteY13" fmla="*/ 201586 h 196031"/>
                <a:gd name="connsiteX14" fmla="*/ 42343 w 215634"/>
                <a:gd name="connsiteY14" fmla="*/ 126048 h 196031"/>
                <a:gd name="connsiteX15" fmla="*/ 38880 w 215634"/>
                <a:gd name="connsiteY15" fmla="*/ 124153 h 196031"/>
                <a:gd name="connsiteX16" fmla="*/ 0 w 215634"/>
                <a:gd name="connsiteY16" fmla="*/ 4247 h 196031"/>
                <a:gd name="connsiteX17" fmla="*/ 1176 w 215634"/>
                <a:gd name="connsiteY17" fmla="*/ 1307 h 196031"/>
                <a:gd name="connsiteX18" fmla="*/ 4117 w 215634"/>
                <a:gd name="connsiteY18" fmla="*/ 0 h 196031"/>
                <a:gd name="connsiteX19" fmla="*/ 4182 w 215634"/>
                <a:gd name="connsiteY19" fmla="*/ 0 h 196031"/>
                <a:gd name="connsiteX20" fmla="*/ 8364 w 215634"/>
                <a:gd name="connsiteY20" fmla="*/ 4117 h 196031"/>
                <a:gd name="connsiteX21" fmla="*/ 45872 w 215634"/>
                <a:gd name="connsiteY21" fmla="*/ 119579 h 196031"/>
                <a:gd name="connsiteX22" fmla="*/ 46460 w 215634"/>
                <a:gd name="connsiteY22" fmla="*/ 122716 h 196031"/>
                <a:gd name="connsiteX23" fmla="*/ 44695 w 215634"/>
                <a:gd name="connsiteY23" fmla="*/ 125395 h 196031"/>
                <a:gd name="connsiteX24" fmla="*/ 42343 w 215634"/>
                <a:gd name="connsiteY24" fmla="*/ 126048 h 196031"/>
                <a:gd name="connsiteX25" fmla="*/ 211976 w 215634"/>
                <a:gd name="connsiteY25" fmla="*/ 14898 h 196031"/>
                <a:gd name="connsiteX26" fmla="*/ 211780 w 215634"/>
                <a:gd name="connsiteY26" fmla="*/ 14898 h 196031"/>
                <a:gd name="connsiteX27" fmla="*/ 208839 w 215634"/>
                <a:gd name="connsiteY27" fmla="*/ 13526 h 196031"/>
                <a:gd name="connsiteX28" fmla="*/ 207794 w 215634"/>
                <a:gd name="connsiteY28" fmla="*/ 10520 h 196031"/>
                <a:gd name="connsiteX29" fmla="*/ 212172 w 215634"/>
                <a:gd name="connsiteY29" fmla="*/ 6534 h 196031"/>
                <a:gd name="connsiteX30" fmla="*/ 216158 w 215634"/>
                <a:gd name="connsiteY30" fmla="*/ 10912 h 196031"/>
                <a:gd name="connsiteX31" fmla="*/ 211976 w 215634"/>
                <a:gd name="connsiteY31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00" y="199168"/>
                  </a:lnTo>
                  <a:cubicBezTo>
                    <a:pt x="81615" y="178128"/>
                    <a:pt x="61685" y="156433"/>
                    <a:pt x="46067" y="134674"/>
                  </a:cubicBezTo>
                  <a:cubicBezTo>
                    <a:pt x="45414" y="133759"/>
                    <a:pt x="45153" y="132648"/>
                    <a:pt x="45349" y="131537"/>
                  </a:cubicBezTo>
                  <a:cubicBezTo>
                    <a:pt x="45480" y="130426"/>
                    <a:pt x="46133" y="129512"/>
                    <a:pt x="46982" y="128858"/>
                  </a:cubicBezTo>
                  <a:cubicBezTo>
                    <a:pt x="48812" y="127551"/>
                    <a:pt x="51556" y="128009"/>
                    <a:pt x="52863" y="129773"/>
                  </a:cubicBezTo>
                  <a:cubicBezTo>
                    <a:pt x="67500" y="150226"/>
                    <a:pt x="86123" y="170613"/>
                    <a:pt x="108210" y="190412"/>
                  </a:cubicBezTo>
                  <a:cubicBezTo>
                    <a:pt x="167869" y="136830"/>
                    <a:pt x="200148" y="82007"/>
                    <a:pt x="206814" y="22740"/>
                  </a:cubicBezTo>
                  <a:cubicBezTo>
                    <a:pt x="207075" y="20453"/>
                    <a:pt x="209101" y="18754"/>
                    <a:pt x="211453" y="19080"/>
                  </a:cubicBezTo>
                  <a:cubicBezTo>
                    <a:pt x="212564" y="19211"/>
                    <a:pt x="213544" y="19734"/>
                    <a:pt x="214198" y="20583"/>
                  </a:cubicBezTo>
                  <a:cubicBezTo>
                    <a:pt x="214916" y="21498"/>
                    <a:pt x="215243" y="22544"/>
                    <a:pt x="215112" y="23720"/>
                  </a:cubicBezTo>
                  <a:cubicBezTo>
                    <a:pt x="211518" y="55477"/>
                    <a:pt x="200475" y="86711"/>
                    <a:pt x="182310" y="116573"/>
                  </a:cubicBezTo>
                  <a:cubicBezTo>
                    <a:pt x="165255" y="144606"/>
                    <a:pt x="141209" y="172442"/>
                    <a:pt x="110954" y="199168"/>
                  </a:cubicBezTo>
                  <a:lnTo>
                    <a:pt x="108210" y="201586"/>
                  </a:lnTo>
                  <a:close/>
                  <a:moveTo>
                    <a:pt x="42343" y="126048"/>
                  </a:moveTo>
                  <a:cubicBezTo>
                    <a:pt x="40971" y="126048"/>
                    <a:pt x="39664" y="125395"/>
                    <a:pt x="38880" y="124153"/>
                  </a:cubicBezTo>
                  <a:cubicBezTo>
                    <a:pt x="13853" y="85992"/>
                    <a:pt x="784" y="45675"/>
                    <a:pt x="0" y="4247"/>
                  </a:cubicBezTo>
                  <a:cubicBezTo>
                    <a:pt x="0" y="3136"/>
                    <a:pt x="392" y="2091"/>
                    <a:pt x="1176" y="1307"/>
                  </a:cubicBezTo>
                  <a:cubicBezTo>
                    <a:pt x="1960" y="457"/>
                    <a:pt x="3006" y="0"/>
                    <a:pt x="4117" y="0"/>
                  </a:cubicBezTo>
                  <a:lnTo>
                    <a:pt x="4182" y="0"/>
                  </a:lnTo>
                  <a:cubicBezTo>
                    <a:pt x="6469" y="0"/>
                    <a:pt x="8299" y="1829"/>
                    <a:pt x="8364" y="4117"/>
                  </a:cubicBezTo>
                  <a:cubicBezTo>
                    <a:pt x="9148" y="44434"/>
                    <a:pt x="21433" y="82202"/>
                    <a:pt x="45872" y="119579"/>
                  </a:cubicBezTo>
                  <a:cubicBezTo>
                    <a:pt x="46460" y="120560"/>
                    <a:pt x="46721" y="121670"/>
                    <a:pt x="46460" y="122716"/>
                  </a:cubicBezTo>
                  <a:cubicBezTo>
                    <a:pt x="46264" y="123827"/>
                    <a:pt x="45610" y="124807"/>
                    <a:pt x="44695" y="125395"/>
                  </a:cubicBezTo>
                  <a:cubicBezTo>
                    <a:pt x="43977" y="125852"/>
                    <a:pt x="43193" y="126048"/>
                    <a:pt x="42343" y="126048"/>
                  </a:cubicBezTo>
                  <a:close/>
                  <a:moveTo>
                    <a:pt x="211976" y="14898"/>
                  </a:moveTo>
                  <a:lnTo>
                    <a:pt x="211780" y="14898"/>
                  </a:lnTo>
                  <a:cubicBezTo>
                    <a:pt x="210669" y="14833"/>
                    <a:pt x="209623" y="14310"/>
                    <a:pt x="208839" y="13526"/>
                  </a:cubicBezTo>
                  <a:cubicBezTo>
                    <a:pt x="208121" y="12677"/>
                    <a:pt x="207729" y="11631"/>
                    <a:pt x="207794" y="10520"/>
                  </a:cubicBezTo>
                  <a:cubicBezTo>
                    <a:pt x="207924" y="8168"/>
                    <a:pt x="210081" y="6208"/>
                    <a:pt x="212172" y="6534"/>
                  </a:cubicBezTo>
                  <a:cubicBezTo>
                    <a:pt x="214459" y="6665"/>
                    <a:pt x="216289" y="8625"/>
                    <a:pt x="216158" y="10912"/>
                  </a:cubicBezTo>
                  <a:cubicBezTo>
                    <a:pt x="216027" y="13134"/>
                    <a:pt x="214198" y="14898"/>
                    <a:pt x="211976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7F1A6D0A-BF44-4728-9FF5-1E71628A6D78}"/>
                </a:ext>
              </a:extLst>
            </p:cNvPr>
            <p:cNvSpPr/>
            <p:nvPr/>
          </p:nvSpPr>
          <p:spPr>
            <a:xfrm>
              <a:off x="5493987" y="4998632"/>
              <a:ext cx="124153" cy="39206"/>
            </a:xfrm>
            <a:custGeom>
              <a:avLst/>
              <a:gdLst>
                <a:gd name="connsiteX0" fmla="*/ 64429 w 124153"/>
                <a:gd name="connsiteY0" fmla="*/ 43165 h 39206"/>
                <a:gd name="connsiteX1" fmla="*/ 52667 w 124153"/>
                <a:gd name="connsiteY1" fmla="*/ 42838 h 39206"/>
                <a:gd name="connsiteX2" fmla="*/ 49727 w 124153"/>
                <a:gd name="connsiteY2" fmla="*/ 41401 h 39206"/>
                <a:gd name="connsiteX3" fmla="*/ 48681 w 124153"/>
                <a:gd name="connsiteY3" fmla="*/ 38395 h 39206"/>
                <a:gd name="connsiteX4" fmla="*/ 53125 w 124153"/>
                <a:gd name="connsiteY4" fmla="*/ 34474 h 39206"/>
                <a:gd name="connsiteX5" fmla="*/ 64429 w 124153"/>
                <a:gd name="connsiteY5" fmla="*/ 34801 h 39206"/>
                <a:gd name="connsiteX6" fmla="*/ 65279 w 124153"/>
                <a:gd name="connsiteY6" fmla="*/ 34801 h 39206"/>
                <a:gd name="connsiteX7" fmla="*/ 117488 w 124153"/>
                <a:gd name="connsiteY7" fmla="*/ 24673 h 39206"/>
                <a:gd name="connsiteX8" fmla="*/ 120429 w 124153"/>
                <a:gd name="connsiteY8" fmla="*/ 21210 h 39206"/>
                <a:gd name="connsiteX9" fmla="*/ 120429 w 124153"/>
                <a:gd name="connsiteY9" fmla="*/ 21144 h 39206"/>
                <a:gd name="connsiteX10" fmla="*/ 120429 w 124153"/>
                <a:gd name="connsiteY10" fmla="*/ 21079 h 39206"/>
                <a:gd name="connsiteX11" fmla="*/ 111085 w 124153"/>
                <a:gd name="connsiteY11" fmla="*/ 14414 h 39206"/>
                <a:gd name="connsiteX12" fmla="*/ 82203 w 124153"/>
                <a:gd name="connsiteY12" fmla="*/ 8337 h 39206"/>
                <a:gd name="connsiteX13" fmla="*/ 82203 w 124153"/>
                <a:gd name="connsiteY13" fmla="*/ 8402 h 39206"/>
                <a:gd name="connsiteX14" fmla="*/ 81876 w 124153"/>
                <a:gd name="connsiteY14" fmla="*/ 8337 h 39206"/>
                <a:gd name="connsiteX15" fmla="*/ 78086 w 124153"/>
                <a:gd name="connsiteY15" fmla="*/ 3828 h 39206"/>
                <a:gd name="connsiteX16" fmla="*/ 82595 w 124153"/>
                <a:gd name="connsiteY16" fmla="*/ 38 h 39206"/>
                <a:gd name="connsiteX17" fmla="*/ 114156 w 124153"/>
                <a:gd name="connsiteY17" fmla="*/ 6638 h 39206"/>
                <a:gd name="connsiteX18" fmla="*/ 128793 w 124153"/>
                <a:gd name="connsiteY18" fmla="*/ 21210 h 39206"/>
                <a:gd name="connsiteX19" fmla="*/ 108144 w 124153"/>
                <a:gd name="connsiteY19" fmla="*/ 37807 h 39206"/>
                <a:gd name="connsiteX20" fmla="*/ 64429 w 124153"/>
                <a:gd name="connsiteY20" fmla="*/ 43165 h 39206"/>
                <a:gd name="connsiteX21" fmla="*/ 40382 w 124153"/>
                <a:gd name="connsiteY21" fmla="*/ 41662 h 39206"/>
                <a:gd name="connsiteX22" fmla="*/ 39860 w 124153"/>
                <a:gd name="connsiteY22" fmla="*/ 41662 h 39206"/>
                <a:gd name="connsiteX23" fmla="*/ 12611 w 124153"/>
                <a:gd name="connsiteY23" fmla="*/ 34866 h 39206"/>
                <a:gd name="connsiteX24" fmla="*/ 0 w 124153"/>
                <a:gd name="connsiteY24" fmla="*/ 21210 h 39206"/>
                <a:gd name="connsiteX25" fmla="*/ 14637 w 124153"/>
                <a:gd name="connsiteY25" fmla="*/ 6638 h 39206"/>
                <a:gd name="connsiteX26" fmla="*/ 46198 w 124153"/>
                <a:gd name="connsiteY26" fmla="*/ 38 h 39206"/>
                <a:gd name="connsiteX27" fmla="*/ 50772 w 124153"/>
                <a:gd name="connsiteY27" fmla="*/ 3828 h 39206"/>
                <a:gd name="connsiteX28" fmla="*/ 46982 w 124153"/>
                <a:gd name="connsiteY28" fmla="*/ 8337 h 39206"/>
                <a:gd name="connsiteX29" fmla="*/ 17774 w 124153"/>
                <a:gd name="connsiteY29" fmla="*/ 14414 h 39206"/>
                <a:gd name="connsiteX30" fmla="*/ 8364 w 124153"/>
                <a:gd name="connsiteY30" fmla="*/ 21079 h 39206"/>
                <a:gd name="connsiteX31" fmla="*/ 8429 w 124153"/>
                <a:gd name="connsiteY31" fmla="*/ 21210 h 39206"/>
                <a:gd name="connsiteX32" fmla="*/ 8364 w 124153"/>
                <a:gd name="connsiteY32" fmla="*/ 21340 h 39206"/>
                <a:gd name="connsiteX33" fmla="*/ 16009 w 124153"/>
                <a:gd name="connsiteY33" fmla="*/ 27221 h 39206"/>
                <a:gd name="connsiteX34" fmla="*/ 40905 w 124153"/>
                <a:gd name="connsiteY34" fmla="*/ 33364 h 39206"/>
                <a:gd name="connsiteX35" fmla="*/ 44499 w 124153"/>
                <a:gd name="connsiteY35" fmla="*/ 38003 h 39206"/>
                <a:gd name="connsiteX36" fmla="*/ 40382 w 124153"/>
                <a:gd name="connsiteY36" fmla="*/ 41662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4153" h="39206">
                  <a:moveTo>
                    <a:pt x="64429" y="43165"/>
                  </a:moveTo>
                  <a:cubicBezTo>
                    <a:pt x="60247" y="43165"/>
                    <a:pt x="56326" y="43034"/>
                    <a:pt x="52667" y="42838"/>
                  </a:cubicBezTo>
                  <a:cubicBezTo>
                    <a:pt x="51556" y="42773"/>
                    <a:pt x="50511" y="42250"/>
                    <a:pt x="49727" y="41401"/>
                  </a:cubicBezTo>
                  <a:cubicBezTo>
                    <a:pt x="49008" y="40551"/>
                    <a:pt x="48616" y="39506"/>
                    <a:pt x="48681" y="38395"/>
                  </a:cubicBezTo>
                  <a:cubicBezTo>
                    <a:pt x="48812" y="36108"/>
                    <a:pt x="50772" y="34343"/>
                    <a:pt x="53125" y="34474"/>
                  </a:cubicBezTo>
                  <a:cubicBezTo>
                    <a:pt x="56718" y="34670"/>
                    <a:pt x="60509" y="34801"/>
                    <a:pt x="64429" y="34801"/>
                  </a:cubicBezTo>
                  <a:lnTo>
                    <a:pt x="65279" y="34801"/>
                  </a:lnTo>
                  <a:cubicBezTo>
                    <a:pt x="90371" y="34801"/>
                    <a:pt x="110497" y="29704"/>
                    <a:pt x="117488" y="24673"/>
                  </a:cubicBezTo>
                  <a:cubicBezTo>
                    <a:pt x="119971" y="22908"/>
                    <a:pt x="120429" y="21602"/>
                    <a:pt x="120429" y="21210"/>
                  </a:cubicBezTo>
                  <a:lnTo>
                    <a:pt x="120429" y="21144"/>
                  </a:lnTo>
                  <a:lnTo>
                    <a:pt x="120429" y="21079"/>
                  </a:lnTo>
                  <a:cubicBezTo>
                    <a:pt x="120625" y="20491"/>
                    <a:pt x="118207" y="17093"/>
                    <a:pt x="111085" y="14414"/>
                  </a:cubicBezTo>
                  <a:cubicBezTo>
                    <a:pt x="103962" y="11604"/>
                    <a:pt x="93703" y="9447"/>
                    <a:pt x="82203" y="8337"/>
                  </a:cubicBezTo>
                  <a:lnTo>
                    <a:pt x="82203" y="8402"/>
                  </a:lnTo>
                  <a:lnTo>
                    <a:pt x="81876" y="8337"/>
                  </a:lnTo>
                  <a:cubicBezTo>
                    <a:pt x="79589" y="8141"/>
                    <a:pt x="77890" y="6050"/>
                    <a:pt x="78086" y="3828"/>
                  </a:cubicBezTo>
                  <a:cubicBezTo>
                    <a:pt x="78282" y="1541"/>
                    <a:pt x="80243" y="-289"/>
                    <a:pt x="82595" y="38"/>
                  </a:cubicBezTo>
                  <a:cubicBezTo>
                    <a:pt x="95206" y="1149"/>
                    <a:pt x="106118" y="3501"/>
                    <a:pt x="114156" y="6638"/>
                  </a:cubicBezTo>
                  <a:cubicBezTo>
                    <a:pt x="121475" y="9709"/>
                    <a:pt x="128336" y="13564"/>
                    <a:pt x="128793" y="21210"/>
                  </a:cubicBezTo>
                  <a:cubicBezTo>
                    <a:pt x="128009" y="30619"/>
                    <a:pt x="118142" y="34540"/>
                    <a:pt x="108144" y="37807"/>
                  </a:cubicBezTo>
                  <a:cubicBezTo>
                    <a:pt x="96382" y="41205"/>
                    <a:pt x="80830" y="43165"/>
                    <a:pt x="64429" y="43165"/>
                  </a:cubicBezTo>
                  <a:close/>
                  <a:moveTo>
                    <a:pt x="40382" y="41662"/>
                  </a:moveTo>
                  <a:cubicBezTo>
                    <a:pt x="40187" y="41662"/>
                    <a:pt x="40056" y="41662"/>
                    <a:pt x="39860" y="41662"/>
                  </a:cubicBezTo>
                  <a:cubicBezTo>
                    <a:pt x="28882" y="40225"/>
                    <a:pt x="19407" y="37872"/>
                    <a:pt x="12611" y="34866"/>
                  </a:cubicBezTo>
                  <a:cubicBezTo>
                    <a:pt x="6600" y="32122"/>
                    <a:pt x="327" y="28332"/>
                    <a:pt x="0" y="21210"/>
                  </a:cubicBezTo>
                  <a:cubicBezTo>
                    <a:pt x="457" y="13564"/>
                    <a:pt x="7318" y="9709"/>
                    <a:pt x="14637" y="6638"/>
                  </a:cubicBezTo>
                  <a:cubicBezTo>
                    <a:pt x="22740" y="3501"/>
                    <a:pt x="33652" y="1149"/>
                    <a:pt x="46198" y="38"/>
                  </a:cubicBezTo>
                  <a:cubicBezTo>
                    <a:pt x="48550" y="-223"/>
                    <a:pt x="50576" y="1476"/>
                    <a:pt x="50772" y="3828"/>
                  </a:cubicBezTo>
                  <a:cubicBezTo>
                    <a:pt x="50968" y="6115"/>
                    <a:pt x="49269" y="8141"/>
                    <a:pt x="46982" y="8337"/>
                  </a:cubicBezTo>
                  <a:cubicBezTo>
                    <a:pt x="35351" y="9382"/>
                    <a:pt x="24961" y="11538"/>
                    <a:pt x="17774" y="14414"/>
                  </a:cubicBezTo>
                  <a:cubicBezTo>
                    <a:pt x="10586" y="17093"/>
                    <a:pt x="8168" y="20491"/>
                    <a:pt x="8364" y="21079"/>
                  </a:cubicBezTo>
                  <a:lnTo>
                    <a:pt x="8429" y="21210"/>
                  </a:lnTo>
                  <a:lnTo>
                    <a:pt x="8364" y="21340"/>
                  </a:lnTo>
                  <a:cubicBezTo>
                    <a:pt x="8233" y="21732"/>
                    <a:pt x="9867" y="24673"/>
                    <a:pt x="16009" y="27221"/>
                  </a:cubicBezTo>
                  <a:cubicBezTo>
                    <a:pt x="21955" y="29900"/>
                    <a:pt x="30843" y="32057"/>
                    <a:pt x="40905" y="33364"/>
                  </a:cubicBezTo>
                  <a:cubicBezTo>
                    <a:pt x="43192" y="33625"/>
                    <a:pt x="44826" y="35716"/>
                    <a:pt x="44499" y="38003"/>
                  </a:cubicBezTo>
                  <a:cubicBezTo>
                    <a:pt x="44238" y="40094"/>
                    <a:pt x="42474" y="41662"/>
                    <a:pt x="40382" y="4166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C33FB2AD-0414-4FBF-8C7C-6C289BB9D551}"/>
                </a:ext>
              </a:extLst>
            </p:cNvPr>
            <p:cNvSpPr/>
            <p:nvPr/>
          </p:nvSpPr>
          <p:spPr>
            <a:xfrm>
              <a:off x="5393880" y="4970089"/>
              <a:ext cx="326720" cy="98016"/>
            </a:xfrm>
            <a:custGeom>
              <a:avLst/>
              <a:gdLst>
                <a:gd name="connsiteX0" fmla="*/ 164536 w 326719"/>
                <a:gd name="connsiteY0" fmla="*/ 101309 h 98015"/>
                <a:gd name="connsiteX1" fmla="*/ 164536 w 326719"/>
                <a:gd name="connsiteY1" fmla="*/ 101309 h 98015"/>
                <a:gd name="connsiteX2" fmla="*/ 40710 w 326719"/>
                <a:gd name="connsiteY2" fmla="*/ 84254 h 98015"/>
                <a:gd name="connsiteX3" fmla="*/ 38291 w 326719"/>
                <a:gd name="connsiteY3" fmla="*/ 82098 h 98015"/>
                <a:gd name="connsiteX4" fmla="*/ 38161 w 326719"/>
                <a:gd name="connsiteY4" fmla="*/ 78961 h 98015"/>
                <a:gd name="connsiteX5" fmla="*/ 43454 w 326719"/>
                <a:gd name="connsiteY5" fmla="*/ 76347 h 98015"/>
                <a:gd name="connsiteX6" fmla="*/ 164406 w 326719"/>
                <a:gd name="connsiteY6" fmla="*/ 92945 h 98015"/>
                <a:gd name="connsiteX7" fmla="*/ 164536 w 326719"/>
                <a:gd name="connsiteY7" fmla="*/ 92945 h 98015"/>
                <a:gd name="connsiteX8" fmla="*/ 269217 w 326719"/>
                <a:gd name="connsiteY8" fmla="*/ 81314 h 98015"/>
                <a:gd name="connsiteX9" fmla="*/ 319532 w 326719"/>
                <a:gd name="connsiteY9" fmla="*/ 54523 h 98015"/>
                <a:gd name="connsiteX10" fmla="*/ 319597 w 326719"/>
                <a:gd name="connsiteY10" fmla="*/ 54392 h 98015"/>
                <a:gd name="connsiteX11" fmla="*/ 325086 w 326719"/>
                <a:gd name="connsiteY11" fmla="*/ 52432 h 98015"/>
                <a:gd name="connsiteX12" fmla="*/ 327242 w 326719"/>
                <a:gd name="connsiteY12" fmla="*/ 54849 h 98015"/>
                <a:gd name="connsiteX13" fmla="*/ 327112 w 326719"/>
                <a:gd name="connsiteY13" fmla="*/ 58051 h 98015"/>
                <a:gd name="connsiteX14" fmla="*/ 271374 w 326719"/>
                <a:gd name="connsiteY14" fmla="*/ 89351 h 98015"/>
                <a:gd name="connsiteX15" fmla="*/ 164536 w 326719"/>
                <a:gd name="connsiteY15" fmla="*/ 101309 h 98015"/>
                <a:gd name="connsiteX16" fmla="*/ 30385 w 326719"/>
                <a:gd name="connsiteY16" fmla="*/ 79876 h 98015"/>
                <a:gd name="connsiteX17" fmla="*/ 28686 w 326719"/>
                <a:gd name="connsiteY17" fmla="*/ 79550 h 98015"/>
                <a:gd name="connsiteX18" fmla="*/ 26464 w 326719"/>
                <a:gd name="connsiteY18" fmla="*/ 77132 h 98015"/>
                <a:gd name="connsiteX19" fmla="*/ 26595 w 326719"/>
                <a:gd name="connsiteY19" fmla="*/ 73995 h 98015"/>
                <a:gd name="connsiteX20" fmla="*/ 32149 w 326719"/>
                <a:gd name="connsiteY20" fmla="*/ 71904 h 98015"/>
                <a:gd name="connsiteX21" fmla="*/ 34240 w 326719"/>
                <a:gd name="connsiteY21" fmla="*/ 77393 h 98015"/>
                <a:gd name="connsiteX22" fmla="*/ 30385 w 326719"/>
                <a:gd name="connsiteY22" fmla="*/ 79876 h 98015"/>
                <a:gd name="connsiteX23" fmla="*/ 19342 w 326719"/>
                <a:gd name="connsiteY23" fmla="*/ 73995 h 98015"/>
                <a:gd name="connsiteX24" fmla="*/ 17120 w 326719"/>
                <a:gd name="connsiteY24" fmla="*/ 73407 h 98015"/>
                <a:gd name="connsiteX25" fmla="*/ 0 w 326719"/>
                <a:gd name="connsiteY25" fmla="*/ 49753 h 98015"/>
                <a:gd name="connsiteX26" fmla="*/ 25680 w 326719"/>
                <a:gd name="connsiteY26" fmla="*/ 21328 h 98015"/>
                <a:gd name="connsiteX27" fmla="*/ 87757 w 326719"/>
                <a:gd name="connsiteY27" fmla="*/ 3881 h 98015"/>
                <a:gd name="connsiteX28" fmla="*/ 92592 w 326719"/>
                <a:gd name="connsiteY28" fmla="*/ 7344 h 98015"/>
                <a:gd name="connsiteX29" fmla="*/ 89064 w 326719"/>
                <a:gd name="connsiteY29" fmla="*/ 12115 h 98015"/>
                <a:gd name="connsiteX30" fmla="*/ 29339 w 326719"/>
                <a:gd name="connsiteY30" fmla="*/ 28843 h 98015"/>
                <a:gd name="connsiteX31" fmla="*/ 8364 w 326719"/>
                <a:gd name="connsiteY31" fmla="*/ 49687 h 98015"/>
                <a:gd name="connsiteX32" fmla="*/ 21563 w 326719"/>
                <a:gd name="connsiteY32" fmla="*/ 66285 h 98015"/>
                <a:gd name="connsiteX33" fmla="*/ 23393 w 326719"/>
                <a:gd name="connsiteY33" fmla="*/ 68898 h 98015"/>
                <a:gd name="connsiteX34" fmla="*/ 22870 w 326719"/>
                <a:gd name="connsiteY34" fmla="*/ 72100 h 98015"/>
                <a:gd name="connsiteX35" fmla="*/ 19342 w 326719"/>
                <a:gd name="connsiteY35" fmla="*/ 73995 h 98015"/>
                <a:gd name="connsiteX36" fmla="*/ 323714 w 326719"/>
                <a:gd name="connsiteY36" fmla="*/ 48315 h 98015"/>
                <a:gd name="connsiteX37" fmla="*/ 319859 w 326719"/>
                <a:gd name="connsiteY37" fmla="*/ 45701 h 98015"/>
                <a:gd name="connsiteX38" fmla="*/ 209297 w 326719"/>
                <a:gd name="connsiteY38" fmla="*/ 8455 h 98015"/>
                <a:gd name="connsiteX39" fmla="*/ 209297 w 326719"/>
                <a:gd name="connsiteY39" fmla="*/ 8455 h 98015"/>
                <a:gd name="connsiteX40" fmla="*/ 208382 w 326719"/>
                <a:gd name="connsiteY40" fmla="*/ 8390 h 98015"/>
                <a:gd name="connsiteX41" fmla="*/ 205572 w 326719"/>
                <a:gd name="connsiteY41" fmla="*/ 6887 h 98015"/>
                <a:gd name="connsiteX42" fmla="*/ 204526 w 326719"/>
                <a:gd name="connsiteY42" fmla="*/ 3881 h 98015"/>
                <a:gd name="connsiteX43" fmla="*/ 209101 w 326719"/>
                <a:gd name="connsiteY43" fmla="*/ 26 h 98015"/>
                <a:gd name="connsiteX44" fmla="*/ 327635 w 326719"/>
                <a:gd name="connsiteY44" fmla="*/ 42565 h 98015"/>
                <a:gd name="connsiteX45" fmla="*/ 325282 w 326719"/>
                <a:gd name="connsiteY45" fmla="*/ 48054 h 98015"/>
                <a:gd name="connsiteX46" fmla="*/ 323714 w 326719"/>
                <a:gd name="connsiteY46" fmla="*/ 48315 h 98015"/>
                <a:gd name="connsiteX47" fmla="*/ 100826 w 326719"/>
                <a:gd name="connsiteY47" fmla="*/ 10416 h 98015"/>
                <a:gd name="connsiteX48" fmla="*/ 96709 w 326719"/>
                <a:gd name="connsiteY48" fmla="*/ 6756 h 98015"/>
                <a:gd name="connsiteX49" fmla="*/ 100303 w 326719"/>
                <a:gd name="connsiteY49" fmla="*/ 2117 h 98015"/>
                <a:gd name="connsiteX50" fmla="*/ 119971 w 326719"/>
                <a:gd name="connsiteY50" fmla="*/ 26 h 98015"/>
                <a:gd name="connsiteX51" fmla="*/ 124480 w 326719"/>
                <a:gd name="connsiteY51" fmla="*/ 3881 h 98015"/>
                <a:gd name="connsiteX52" fmla="*/ 123500 w 326719"/>
                <a:gd name="connsiteY52" fmla="*/ 6887 h 98015"/>
                <a:gd name="connsiteX53" fmla="*/ 120625 w 326719"/>
                <a:gd name="connsiteY53" fmla="*/ 8324 h 98015"/>
                <a:gd name="connsiteX54" fmla="*/ 101348 w 326719"/>
                <a:gd name="connsiteY54" fmla="*/ 10416 h 98015"/>
                <a:gd name="connsiteX55" fmla="*/ 100826 w 326719"/>
                <a:gd name="connsiteY55" fmla="*/ 10416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26719" h="98015">
                  <a:moveTo>
                    <a:pt x="164536" y="101309"/>
                  </a:moveTo>
                  <a:lnTo>
                    <a:pt x="164536" y="101309"/>
                  </a:lnTo>
                  <a:cubicBezTo>
                    <a:pt x="116835" y="101309"/>
                    <a:pt x="71682" y="95101"/>
                    <a:pt x="40710" y="84254"/>
                  </a:cubicBezTo>
                  <a:cubicBezTo>
                    <a:pt x="39598" y="83927"/>
                    <a:pt x="38814" y="83143"/>
                    <a:pt x="38291" y="82098"/>
                  </a:cubicBezTo>
                  <a:cubicBezTo>
                    <a:pt x="37834" y="81118"/>
                    <a:pt x="37769" y="80007"/>
                    <a:pt x="38161" y="78961"/>
                  </a:cubicBezTo>
                  <a:cubicBezTo>
                    <a:pt x="38880" y="76805"/>
                    <a:pt x="41297" y="75629"/>
                    <a:pt x="43454" y="76347"/>
                  </a:cubicBezTo>
                  <a:cubicBezTo>
                    <a:pt x="73577" y="86868"/>
                    <a:pt x="117619" y="92945"/>
                    <a:pt x="164406" y="92945"/>
                  </a:cubicBezTo>
                  <a:lnTo>
                    <a:pt x="164536" y="92945"/>
                  </a:lnTo>
                  <a:cubicBezTo>
                    <a:pt x="203220" y="92945"/>
                    <a:pt x="240401" y="88828"/>
                    <a:pt x="269217" y="81314"/>
                  </a:cubicBezTo>
                  <a:cubicBezTo>
                    <a:pt x="295681" y="74583"/>
                    <a:pt x="315415" y="64063"/>
                    <a:pt x="319532" y="54523"/>
                  </a:cubicBezTo>
                  <a:lnTo>
                    <a:pt x="319597" y="54392"/>
                  </a:lnTo>
                  <a:cubicBezTo>
                    <a:pt x="320512" y="52432"/>
                    <a:pt x="323060" y="51517"/>
                    <a:pt x="325086" y="52432"/>
                  </a:cubicBezTo>
                  <a:cubicBezTo>
                    <a:pt x="326132" y="52954"/>
                    <a:pt x="326850" y="53804"/>
                    <a:pt x="327242" y="54849"/>
                  </a:cubicBezTo>
                  <a:cubicBezTo>
                    <a:pt x="327635" y="55895"/>
                    <a:pt x="327569" y="57006"/>
                    <a:pt x="327112" y="58051"/>
                  </a:cubicBezTo>
                  <a:cubicBezTo>
                    <a:pt x="320839" y="70793"/>
                    <a:pt x="302608" y="81052"/>
                    <a:pt x="271374" y="89351"/>
                  </a:cubicBezTo>
                  <a:cubicBezTo>
                    <a:pt x="241773" y="97062"/>
                    <a:pt x="203873" y="101309"/>
                    <a:pt x="164536" y="101309"/>
                  </a:cubicBezTo>
                  <a:close/>
                  <a:moveTo>
                    <a:pt x="30385" y="79876"/>
                  </a:moveTo>
                  <a:cubicBezTo>
                    <a:pt x="29797" y="79876"/>
                    <a:pt x="29209" y="79745"/>
                    <a:pt x="28686" y="79550"/>
                  </a:cubicBezTo>
                  <a:cubicBezTo>
                    <a:pt x="27641" y="79027"/>
                    <a:pt x="26922" y="78243"/>
                    <a:pt x="26464" y="77132"/>
                  </a:cubicBezTo>
                  <a:cubicBezTo>
                    <a:pt x="26138" y="76151"/>
                    <a:pt x="26138" y="74975"/>
                    <a:pt x="26595" y="73995"/>
                  </a:cubicBezTo>
                  <a:cubicBezTo>
                    <a:pt x="27510" y="71969"/>
                    <a:pt x="30058" y="70989"/>
                    <a:pt x="32149" y="71904"/>
                  </a:cubicBezTo>
                  <a:cubicBezTo>
                    <a:pt x="34240" y="72819"/>
                    <a:pt x="35155" y="75302"/>
                    <a:pt x="34240" y="77393"/>
                  </a:cubicBezTo>
                  <a:cubicBezTo>
                    <a:pt x="33521" y="78896"/>
                    <a:pt x="32019" y="79876"/>
                    <a:pt x="30385" y="79876"/>
                  </a:cubicBezTo>
                  <a:close/>
                  <a:moveTo>
                    <a:pt x="19342" y="73995"/>
                  </a:moveTo>
                  <a:cubicBezTo>
                    <a:pt x="18558" y="73995"/>
                    <a:pt x="17774" y="73799"/>
                    <a:pt x="17120" y="73407"/>
                  </a:cubicBezTo>
                  <a:cubicBezTo>
                    <a:pt x="5816" y="66285"/>
                    <a:pt x="65" y="58313"/>
                    <a:pt x="0" y="49753"/>
                  </a:cubicBezTo>
                  <a:cubicBezTo>
                    <a:pt x="196" y="38971"/>
                    <a:pt x="8625" y="29692"/>
                    <a:pt x="25680" y="21328"/>
                  </a:cubicBezTo>
                  <a:cubicBezTo>
                    <a:pt x="40840" y="14009"/>
                    <a:pt x="62338" y="7932"/>
                    <a:pt x="87757" y="3881"/>
                  </a:cubicBezTo>
                  <a:cubicBezTo>
                    <a:pt x="90110" y="3554"/>
                    <a:pt x="92200" y="5123"/>
                    <a:pt x="92592" y="7344"/>
                  </a:cubicBezTo>
                  <a:cubicBezTo>
                    <a:pt x="92919" y="9631"/>
                    <a:pt x="91351" y="11788"/>
                    <a:pt x="89064" y="12115"/>
                  </a:cubicBezTo>
                  <a:cubicBezTo>
                    <a:pt x="64429" y="16035"/>
                    <a:pt x="43781" y="21851"/>
                    <a:pt x="29339" y="28843"/>
                  </a:cubicBezTo>
                  <a:cubicBezTo>
                    <a:pt x="15944" y="35246"/>
                    <a:pt x="8103" y="43087"/>
                    <a:pt x="8364" y="49687"/>
                  </a:cubicBezTo>
                  <a:cubicBezTo>
                    <a:pt x="8299" y="55046"/>
                    <a:pt x="12938" y="60926"/>
                    <a:pt x="21563" y="66285"/>
                  </a:cubicBezTo>
                  <a:cubicBezTo>
                    <a:pt x="22478" y="66873"/>
                    <a:pt x="23132" y="67853"/>
                    <a:pt x="23393" y="68898"/>
                  </a:cubicBezTo>
                  <a:cubicBezTo>
                    <a:pt x="23654" y="70009"/>
                    <a:pt x="23459" y="71120"/>
                    <a:pt x="22870" y="72100"/>
                  </a:cubicBezTo>
                  <a:cubicBezTo>
                    <a:pt x="22086" y="73276"/>
                    <a:pt x="20779" y="73995"/>
                    <a:pt x="19342" y="73995"/>
                  </a:cubicBezTo>
                  <a:close/>
                  <a:moveTo>
                    <a:pt x="323714" y="48315"/>
                  </a:moveTo>
                  <a:cubicBezTo>
                    <a:pt x="322015" y="48315"/>
                    <a:pt x="320447" y="47270"/>
                    <a:pt x="319859" y="45701"/>
                  </a:cubicBezTo>
                  <a:cubicBezTo>
                    <a:pt x="315023" y="31260"/>
                    <a:pt x="272353" y="13421"/>
                    <a:pt x="209297" y="8455"/>
                  </a:cubicBezTo>
                  <a:lnTo>
                    <a:pt x="209297" y="8455"/>
                  </a:lnTo>
                  <a:lnTo>
                    <a:pt x="208382" y="8390"/>
                  </a:lnTo>
                  <a:cubicBezTo>
                    <a:pt x="207271" y="8259"/>
                    <a:pt x="206291" y="7736"/>
                    <a:pt x="205572" y="6887"/>
                  </a:cubicBezTo>
                  <a:cubicBezTo>
                    <a:pt x="204788" y="6038"/>
                    <a:pt x="204461" y="4926"/>
                    <a:pt x="204526" y="3881"/>
                  </a:cubicBezTo>
                  <a:cubicBezTo>
                    <a:pt x="204723" y="1529"/>
                    <a:pt x="206748" y="-236"/>
                    <a:pt x="209101" y="26"/>
                  </a:cubicBezTo>
                  <a:cubicBezTo>
                    <a:pt x="276144" y="6168"/>
                    <a:pt x="318225" y="21262"/>
                    <a:pt x="327635" y="42565"/>
                  </a:cubicBezTo>
                  <a:cubicBezTo>
                    <a:pt x="328484" y="44721"/>
                    <a:pt x="327373" y="47204"/>
                    <a:pt x="325282" y="48054"/>
                  </a:cubicBezTo>
                  <a:cubicBezTo>
                    <a:pt x="324759" y="48250"/>
                    <a:pt x="324237" y="48315"/>
                    <a:pt x="323714" y="48315"/>
                  </a:cubicBezTo>
                  <a:close/>
                  <a:moveTo>
                    <a:pt x="100826" y="10416"/>
                  </a:moveTo>
                  <a:cubicBezTo>
                    <a:pt x="98735" y="10416"/>
                    <a:pt x="96971" y="8847"/>
                    <a:pt x="96709" y="6756"/>
                  </a:cubicBezTo>
                  <a:cubicBezTo>
                    <a:pt x="96382" y="4469"/>
                    <a:pt x="98016" y="2378"/>
                    <a:pt x="100303" y="2117"/>
                  </a:cubicBezTo>
                  <a:cubicBezTo>
                    <a:pt x="106772" y="1267"/>
                    <a:pt x="113372" y="614"/>
                    <a:pt x="119971" y="26"/>
                  </a:cubicBezTo>
                  <a:cubicBezTo>
                    <a:pt x="122324" y="-170"/>
                    <a:pt x="124284" y="1594"/>
                    <a:pt x="124480" y="3881"/>
                  </a:cubicBezTo>
                  <a:cubicBezTo>
                    <a:pt x="124546" y="4926"/>
                    <a:pt x="124219" y="6038"/>
                    <a:pt x="123500" y="6887"/>
                  </a:cubicBezTo>
                  <a:cubicBezTo>
                    <a:pt x="122781" y="7736"/>
                    <a:pt x="121736" y="8259"/>
                    <a:pt x="120625" y="8324"/>
                  </a:cubicBezTo>
                  <a:cubicBezTo>
                    <a:pt x="114286" y="8913"/>
                    <a:pt x="107817" y="9566"/>
                    <a:pt x="101348" y="10416"/>
                  </a:cubicBezTo>
                  <a:cubicBezTo>
                    <a:pt x="101218" y="10416"/>
                    <a:pt x="101022" y="10416"/>
                    <a:pt x="100826" y="1041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99FA1D1A-C62C-42B3-93BD-D579FC2CAEAC}"/>
                </a:ext>
              </a:extLst>
            </p:cNvPr>
            <p:cNvSpPr/>
            <p:nvPr/>
          </p:nvSpPr>
          <p:spPr>
            <a:xfrm>
              <a:off x="5370552" y="4761341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A294A618-E64A-4524-8778-758E431C000B}"/>
                </a:ext>
              </a:extLst>
            </p:cNvPr>
            <p:cNvSpPr/>
            <p:nvPr/>
          </p:nvSpPr>
          <p:spPr>
            <a:xfrm>
              <a:off x="5377871" y="4753957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C7BE0ACC-A8D9-405A-A7BD-144E33C915A7}"/>
                </a:ext>
              </a:extLst>
            </p:cNvPr>
            <p:cNvSpPr/>
            <p:nvPr/>
          </p:nvSpPr>
          <p:spPr>
            <a:xfrm>
              <a:off x="5412959" y="4696061"/>
              <a:ext cx="39206" cy="39206"/>
            </a:xfrm>
            <a:custGeom>
              <a:avLst/>
              <a:gdLst>
                <a:gd name="connsiteX0" fmla="*/ 20259 w 39206"/>
                <a:gd name="connsiteY0" fmla="*/ 40581 h 39206"/>
                <a:gd name="connsiteX1" fmla="*/ 8693 w 39206"/>
                <a:gd name="connsiteY1" fmla="*/ 36921 h 39206"/>
                <a:gd name="connsiteX2" fmla="*/ 329 w 39206"/>
                <a:gd name="connsiteY2" fmla="*/ 23852 h 39206"/>
                <a:gd name="connsiteX3" fmla="*/ 3661 w 39206"/>
                <a:gd name="connsiteY3" fmla="*/ 8693 h 39206"/>
                <a:gd name="connsiteX4" fmla="*/ 16730 w 39206"/>
                <a:gd name="connsiteY4" fmla="*/ 329 h 39206"/>
                <a:gd name="connsiteX5" fmla="*/ 31890 w 39206"/>
                <a:gd name="connsiteY5" fmla="*/ 3661 h 39206"/>
                <a:gd name="connsiteX6" fmla="*/ 40254 w 39206"/>
                <a:gd name="connsiteY6" fmla="*/ 16730 h 39206"/>
                <a:gd name="connsiteX7" fmla="*/ 36921 w 39206"/>
                <a:gd name="connsiteY7" fmla="*/ 31890 h 39206"/>
                <a:gd name="connsiteX8" fmla="*/ 23852 w 39206"/>
                <a:gd name="connsiteY8" fmla="*/ 40254 h 39206"/>
                <a:gd name="connsiteX9" fmla="*/ 20259 w 39206"/>
                <a:gd name="connsiteY9" fmla="*/ 40581 h 39206"/>
                <a:gd name="connsiteX10" fmla="*/ 20389 w 39206"/>
                <a:gd name="connsiteY10" fmla="*/ 8431 h 39206"/>
                <a:gd name="connsiteX11" fmla="*/ 18298 w 39206"/>
                <a:gd name="connsiteY11" fmla="*/ 8627 h 39206"/>
                <a:gd name="connsiteX12" fmla="*/ 10653 w 39206"/>
                <a:gd name="connsiteY12" fmla="*/ 13528 h 39206"/>
                <a:gd name="connsiteX13" fmla="*/ 8693 w 39206"/>
                <a:gd name="connsiteY13" fmla="*/ 22415 h 39206"/>
                <a:gd name="connsiteX14" fmla="*/ 13593 w 39206"/>
                <a:gd name="connsiteY14" fmla="*/ 30060 h 39206"/>
                <a:gd name="connsiteX15" fmla="*/ 22480 w 39206"/>
                <a:gd name="connsiteY15" fmla="*/ 32020 h 39206"/>
                <a:gd name="connsiteX16" fmla="*/ 30126 w 39206"/>
                <a:gd name="connsiteY16" fmla="*/ 27120 h 39206"/>
                <a:gd name="connsiteX17" fmla="*/ 32086 w 39206"/>
                <a:gd name="connsiteY17" fmla="*/ 18233 h 39206"/>
                <a:gd name="connsiteX18" fmla="*/ 27185 w 39206"/>
                <a:gd name="connsiteY18" fmla="*/ 10588 h 39206"/>
                <a:gd name="connsiteX19" fmla="*/ 20389 w 39206"/>
                <a:gd name="connsiteY19" fmla="*/ 8431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9" y="40581"/>
                  </a:moveTo>
                  <a:cubicBezTo>
                    <a:pt x="16142" y="40581"/>
                    <a:pt x="12156" y="39339"/>
                    <a:pt x="8693" y="36921"/>
                  </a:cubicBezTo>
                  <a:cubicBezTo>
                    <a:pt x="4249" y="33850"/>
                    <a:pt x="1309" y="29145"/>
                    <a:pt x="329" y="23852"/>
                  </a:cubicBezTo>
                  <a:cubicBezTo>
                    <a:pt x="-652" y="18560"/>
                    <a:pt x="590" y="13136"/>
                    <a:pt x="3661" y="8693"/>
                  </a:cubicBezTo>
                  <a:cubicBezTo>
                    <a:pt x="6732" y="4249"/>
                    <a:pt x="11437" y="1309"/>
                    <a:pt x="16730" y="329"/>
                  </a:cubicBezTo>
                  <a:cubicBezTo>
                    <a:pt x="22023" y="-651"/>
                    <a:pt x="27446" y="590"/>
                    <a:pt x="31890" y="3661"/>
                  </a:cubicBezTo>
                  <a:cubicBezTo>
                    <a:pt x="36333" y="6732"/>
                    <a:pt x="39273" y="11372"/>
                    <a:pt x="40254" y="16730"/>
                  </a:cubicBezTo>
                  <a:cubicBezTo>
                    <a:pt x="41234" y="22088"/>
                    <a:pt x="39993" y="27446"/>
                    <a:pt x="36921" y="31890"/>
                  </a:cubicBezTo>
                  <a:cubicBezTo>
                    <a:pt x="33850" y="36333"/>
                    <a:pt x="29145" y="39274"/>
                    <a:pt x="23852" y="40254"/>
                  </a:cubicBezTo>
                  <a:cubicBezTo>
                    <a:pt x="22676" y="40450"/>
                    <a:pt x="21500" y="40581"/>
                    <a:pt x="20259" y="40581"/>
                  </a:cubicBezTo>
                  <a:close/>
                  <a:moveTo>
                    <a:pt x="20389" y="8431"/>
                  </a:moveTo>
                  <a:cubicBezTo>
                    <a:pt x="19670" y="8431"/>
                    <a:pt x="19017" y="8497"/>
                    <a:pt x="18298" y="8627"/>
                  </a:cubicBezTo>
                  <a:cubicBezTo>
                    <a:pt x="15162" y="9150"/>
                    <a:pt x="12417" y="10914"/>
                    <a:pt x="10653" y="13528"/>
                  </a:cubicBezTo>
                  <a:cubicBezTo>
                    <a:pt x="8889" y="16142"/>
                    <a:pt x="8105" y="19278"/>
                    <a:pt x="8693" y="22415"/>
                  </a:cubicBezTo>
                  <a:cubicBezTo>
                    <a:pt x="9215" y="25551"/>
                    <a:pt x="10980" y="28296"/>
                    <a:pt x="13593" y="30060"/>
                  </a:cubicBezTo>
                  <a:cubicBezTo>
                    <a:pt x="16207" y="31824"/>
                    <a:pt x="19344" y="32543"/>
                    <a:pt x="22480" y="32020"/>
                  </a:cubicBezTo>
                  <a:cubicBezTo>
                    <a:pt x="25617" y="31498"/>
                    <a:pt x="28361" y="29733"/>
                    <a:pt x="30126" y="27120"/>
                  </a:cubicBezTo>
                  <a:cubicBezTo>
                    <a:pt x="31955" y="24506"/>
                    <a:pt x="32674" y="21369"/>
                    <a:pt x="32086" y="18233"/>
                  </a:cubicBezTo>
                  <a:cubicBezTo>
                    <a:pt x="31563" y="15096"/>
                    <a:pt x="29799" y="12352"/>
                    <a:pt x="27185" y="10588"/>
                  </a:cubicBezTo>
                  <a:cubicBezTo>
                    <a:pt x="25159" y="9150"/>
                    <a:pt x="22807" y="8431"/>
                    <a:pt x="20389" y="84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E75880EE-E154-49AC-ADE8-44D014318DDF}"/>
                </a:ext>
              </a:extLst>
            </p:cNvPr>
            <p:cNvSpPr/>
            <p:nvPr/>
          </p:nvSpPr>
          <p:spPr>
            <a:xfrm>
              <a:off x="5514913" y="4682945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43BCDA1-0425-4359-8244-7E4164B80D15}"/>
                </a:ext>
              </a:extLst>
            </p:cNvPr>
            <p:cNvSpPr/>
            <p:nvPr/>
          </p:nvSpPr>
          <p:spPr>
            <a:xfrm>
              <a:off x="5514913" y="4682945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96900946-156D-47D0-AFEE-31DCD2D5BB05}"/>
                </a:ext>
              </a:extLst>
            </p:cNvPr>
            <p:cNvSpPr/>
            <p:nvPr/>
          </p:nvSpPr>
          <p:spPr>
            <a:xfrm>
              <a:off x="5391854" y="4807735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B0F9CFB7-D425-4EAC-98F2-AD9DCDC8364C}"/>
                </a:ext>
              </a:extLst>
            </p:cNvPr>
            <p:cNvSpPr/>
            <p:nvPr/>
          </p:nvSpPr>
          <p:spPr>
            <a:xfrm>
              <a:off x="5590827" y="4681883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B66A49C6-CA2A-417B-97A7-565B337AE606}"/>
                </a:ext>
              </a:extLst>
            </p:cNvPr>
            <p:cNvSpPr/>
            <p:nvPr/>
          </p:nvSpPr>
          <p:spPr>
            <a:xfrm>
              <a:off x="5601609" y="4671036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17F0A7BD-3054-45FA-86B0-70C9FDBFB59E}"/>
                </a:ext>
              </a:extLst>
            </p:cNvPr>
            <p:cNvSpPr/>
            <p:nvPr/>
          </p:nvSpPr>
          <p:spPr>
            <a:xfrm>
              <a:off x="5656574" y="4712854"/>
              <a:ext cx="39206" cy="39206"/>
            </a:xfrm>
            <a:custGeom>
              <a:avLst/>
              <a:gdLst>
                <a:gd name="connsiteX0" fmla="*/ 20245 w 39206"/>
                <a:gd name="connsiteY0" fmla="*/ 40515 h 39206"/>
                <a:gd name="connsiteX1" fmla="*/ 8680 w 39206"/>
                <a:gd name="connsiteY1" fmla="*/ 36856 h 39206"/>
                <a:gd name="connsiteX2" fmla="*/ 315 w 39206"/>
                <a:gd name="connsiteY2" fmla="*/ 23787 h 39206"/>
                <a:gd name="connsiteX3" fmla="*/ 16717 w 39206"/>
                <a:gd name="connsiteY3" fmla="*/ 329 h 39206"/>
                <a:gd name="connsiteX4" fmla="*/ 31877 w 39206"/>
                <a:gd name="connsiteY4" fmla="*/ 3661 h 39206"/>
                <a:gd name="connsiteX5" fmla="*/ 40240 w 39206"/>
                <a:gd name="connsiteY5" fmla="*/ 16730 h 39206"/>
                <a:gd name="connsiteX6" fmla="*/ 36908 w 39206"/>
                <a:gd name="connsiteY6" fmla="*/ 31890 h 39206"/>
                <a:gd name="connsiteX7" fmla="*/ 23839 w 39206"/>
                <a:gd name="connsiteY7" fmla="*/ 40254 h 39206"/>
                <a:gd name="connsiteX8" fmla="*/ 20245 w 39206"/>
                <a:gd name="connsiteY8" fmla="*/ 40515 h 39206"/>
                <a:gd name="connsiteX9" fmla="*/ 20376 w 39206"/>
                <a:gd name="connsiteY9" fmla="*/ 8366 h 39206"/>
                <a:gd name="connsiteX10" fmla="*/ 18285 w 39206"/>
                <a:gd name="connsiteY10" fmla="*/ 8562 h 39206"/>
                <a:gd name="connsiteX11" fmla="*/ 8680 w 39206"/>
                <a:gd name="connsiteY11" fmla="*/ 22350 h 39206"/>
                <a:gd name="connsiteX12" fmla="*/ 13580 w 39206"/>
                <a:gd name="connsiteY12" fmla="*/ 29995 h 39206"/>
                <a:gd name="connsiteX13" fmla="*/ 22467 w 39206"/>
                <a:gd name="connsiteY13" fmla="*/ 31955 h 39206"/>
                <a:gd name="connsiteX14" fmla="*/ 30112 w 39206"/>
                <a:gd name="connsiteY14" fmla="*/ 27054 h 39206"/>
                <a:gd name="connsiteX15" fmla="*/ 32072 w 39206"/>
                <a:gd name="connsiteY15" fmla="*/ 18168 h 39206"/>
                <a:gd name="connsiteX16" fmla="*/ 27172 w 39206"/>
                <a:gd name="connsiteY16" fmla="*/ 10522 h 39206"/>
                <a:gd name="connsiteX17" fmla="*/ 20376 w 39206"/>
                <a:gd name="connsiteY17" fmla="*/ 8366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206" h="39206">
                  <a:moveTo>
                    <a:pt x="20245" y="40515"/>
                  </a:moveTo>
                  <a:cubicBezTo>
                    <a:pt x="16129" y="40515"/>
                    <a:pt x="12143" y="39274"/>
                    <a:pt x="8680" y="36856"/>
                  </a:cubicBezTo>
                  <a:cubicBezTo>
                    <a:pt x="4236" y="33785"/>
                    <a:pt x="1296" y="29145"/>
                    <a:pt x="315" y="23787"/>
                  </a:cubicBezTo>
                  <a:cubicBezTo>
                    <a:pt x="-1645" y="12809"/>
                    <a:pt x="5739" y="2289"/>
                    <a:pt x="16717" y="329"/>
                  </a:cubicBezTo>
                  <a:cubicBezTo>
                    <a:pt x="22075" y="-651"/>
                    <a:pt x="27433" y="590"/>
                    <a:pt x="31877" y="3661"/>
                  </a:cubicBezTo>
                  <a:cubicBezTo>
                    <a:pt x="36320" y="6732"/>
                    <a:pt x="39261" y="11437"/>
                    <a:pt x="40240" y="16730"/>
                  </a:cubicBezTo>
                  <a:cubicBezTo>
                    <a:pt x="41221" y="22023"/>
                    <a:pt x="39979" y="27446"/>
                    <a:pt x="36908" y="31890"/>
                  </a:cubicBezTo>
                  <a:cubicBezTo>
                    <a:pt x="33837" y="36333"/>
                    <a:pt x="29132" y="39274"/>
                    <a:pt x="23839" y="40254"/>
                  </a:cubicBezTo>
                  <a:cubicBezTo>
                    <a:pt x="22663" y="40384"/>
                    <a:pt x="21487" y="40515"/>
                    <a:pt x="20245" y="40515"/>
                  </a:cubicBezTo>
                  <a:close/>
                  <a:moveTo>
                    <a:pt x="20376" y="8366"/>
                  </a:moveTo>
                  <a:cubicBezTo>
                    <a:pt x="19657" y="8366"/>
                    <a:pt x="19004" y="8431"/>
                    <a:pt x="18285" y="8562"/>
                  </a:cubicBezTo>
                  <a:cubicBezTo>
                    <a:pt x="11816" y="9738"/>
                    <a:pt x="7503" y="15881"/>
                    <a:pt x="8680" y="22350"/>
                  </a:cubicBezTo>
                  <a:cubicBezTo>
                    <a:pt x="9202" y="25486"/>
                    <a:pt x="10966" y="28230"/>
                    <a:pt x="13580" y="29995"/>
                  </a:cubicBezTo>
                  <a:cubicBezTo>
                    <a:pt x="16194" y="31824"/>
                    <a:pt x="19331" y="32478"/>
                    <a:pt x="22467" y="31955"/>
                  </a:cubicBezTo>
                  <a:cubicBezTo>
                    <a:pt x="25603" y="31432"/>
                    <a:pt x="28348" y="29668"/>
                    <a:pt x="30112" y="27054"/>
                  </a:cubicBezTo>
                  <a:cubicBezTo>
                    <a:pt x="31877" y="24441"/>
                    <a:pt x="32661" y="21304"/>
                    <a:pt x="32072" y="18168"/>
                  </a:cubicBezTo>
                  <a:cubicBezTo>
                    <a:pt x="31550" y="15031"/>
                    <a:pt x="29786" y="12286"/>
                    <a:pt x="27172" y="10522"/>
                  </a:cubicBezTo>
                  <a:cubicBezTo>
                    <a:pt x="25081" y="9085"/>
                    <a:pt x="22728" y="8366"/>
                    <a:pt x="20376" y="83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607A5EB3-9A29-4907-AE34-06E55F824BBB}"/>
                </a:ext>
              </a:extLst>
            </p:cNvPr>
            <p:cNvSpPr/>
            <p:nvPr/>
          </p:nvSpPr>
          <p:spPr>
            <a:xfrm>
              <a:off x="5732296" y="4718476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6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6" y="1895"/>
                    <a:pt x="23066" y="4182"/>
                  </a:cubicBezTo>
                  <a:cubicBezTo>
                    <a:pt x="23066" y="6469"/>
                    <a:pt x="21171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D5FF2A79-EA31-422E-82E5-CD73654A30FF}"/>
                </a:ext>
              </a:extLst>
            </p:cNvPr>
            <p:cNvSpPr/>
            <p:nvPr/>
          </p:nvSpPr>
          <p:spPr>
            <a:xfrm>
              <a:off x="5739615" y="4711092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2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7D035349-ABBD-4536-ADBF-32B7D96278B3}"/>
                </a:ext>
              </a:extLst>
            </p:cNvPr>
            <p:cNvSpPr/>
            <p:nvPr/>
          </p:nvSpPr>
          <p:spPr>
            <a:xfrm>
              <a:off x="5697876" y="4791677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9"/>
                    <a:pt x="19129" y="15862"/>
                    <a:pt x="17496" y="17496"/>
                  </a:cubicBezTo>
                  <a:cubicBezTo>
                    <a:pt x="16712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ABA220BD-87CB-459E-9179-529E2EC10E28}"/>
                </a:ext>
              </a:extLst>
            </p:cNvPr>
            <p:cNvSpPr/>
            <p:nvPr/>
          </p:nvSpPr>
          <p:spPr>
            <a:xfrm>
              <a:off x="5697876" y="4791677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9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7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6FFA9500-549B-41E8-B93C-420D2E330FB0}"/>
                </a:ext>
              </a:extLst>
            </p:cNvPr>
            <p:cNvSpPr/>
            <p:nvPr/>
          </p:nvSpPr>
          <p:spPr>
            <a:xfrm>
              <a:off x="5691914" y="4843282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3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0628045B-FFAC-4AC1-86D9-FB0D5A6194DA}"/>
                </a:ext>
              </a:extLst>
            </p:cNvPr>
            <p:cNvSpPr/>
            <p:nvPr/>
          </p:nvSpPr>
          <p:spPr>
            <a:xfrm>
              <a:off x="5517053" y="4824071"/>
              <a:ext cx="78413" cy="65344"/>
            </a:xfrm>
            <a:custGeom>
              <a:avLst/>
              <a:gdLst>
                <a:gd name="connsiteX0" fmla="*/ 41362 w 78412"/>
                <a:gd name="connsiteY0" fmla="*/ 69003 h 65343"/>
                <a:gd name="connsiteX1" fmla="*/ 0 w 78412"/>
                <a:gd name="connsiteY1" fmla="*/ 27640 h 65343"/>
                <a:gd name="connsiteX2" fmla="*/ 0 w 78412"/>
                <a:gd name="connsiteY2" fmla="*/ 12611 h 65343"/>
                <a:gd name="connsiteX3" fmla="*/ 12611 w 78412"/>
                <a:gd name="connsiteY3" fmla="*/ 0 h 65343"/>
                <a:gd name="connsiteX4" fmla="*/ 70179 w 78412"/>
                <a:gd name="connsiteY4" fmla="*/ 0 h 65343"/>
                <a:gd name="connsiteX5" fmla="*/ 82791 w 78412"/>
                <a:gd name="connsiteY5" fmla="*/ 12611 h 65343"/>
                <a:gd name="connsiteX6" fmla="*/ 82791 w 78412"/>
                <a:gd name="connsiteY6" fmla="*/ 27640 h 65343"/>
                <a:gd name="connsiteX7" fmla="*/ 41362 w 78412"/>
                <a:gd name="connsiteY7" fmla="*/ 69003 h 65343"/>
                <a:gd name="connsiteX8" fmla="*/ 12546 w 78412"/>
                <a:gd name="connsiteY8" fmla="*/ 8364 h 65343"/>
                <a:gd name="connsiteX9" fmla="*/ 8298 w 78412"/>
                <a:gd name="connsiteY9" fmla="*/ 12611 h 65343"/>
                <a:gd name="connsiteX10" fmla="*/ 8298 w 78412"/>
                <a:gd name="connsiteY10" fmla="*/ 27640 h 65343"/>
                <a:gd name="connsiteX11" fmla="*/ 41297 w 78412"/>
                <a:gd name="connsiteY11" fmla="*/ 60639 h 65343"/>
                <a:gd name="connsiteX12" fmla="*/ 74296 w 78412"/>
                <a:gd name="connsiteY12" fmla="*/ 27640 h 65343"/>
                <a:gd name="connsiteX13" fmla="*/ 74296 w 78412"/>
                <a:gd name="connsiteY13" fmla="*/ 12611 h 65343"/>
                <a:gd name="connsiteX14" fmla="*/ 70048 w 78412"/>
                <a:gd name="connsiteY14" fmla="*/ 8364 h 65343"/>
                <a:gd name="connsiteX15" fmla="*/ 12546 w 78412"/>
                <a:gd name="connsiteY15" fmla="*/ 8364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8412" h="65343">
                  <a:moveTo>
                    <a:pt x="41362" y="69003"/>
                  </a:moveTo>
                  <a:cubicBezTo>
                    <a:pt x="18557" y="69003"/>
                    <a:pt x="0" y="50445"/>
                    <a:pt x="0" y="27640"/>
                  </a:cubicBezTo>
                  <a:lnTo>
                    <a:pt x="0" y="12611"/>
                  </a:lnTo>
                  <a:cubicBezTo>
                    <a:pt x="0" y="5685"/>
                    <a:pt x="5619" y="0"/>
                    <a:pt x="12611" y="0"/>
                  </a:cubicBezTo>
                  <a:lnTo>
                    <a:pt x="70179" y="0"/>
                  </a:lnTo>
                  <a:cubicBezTo>
                    <a:pt x="77106" y="0"/>
                    <a:pt x="82791" y="5619"/>
                    <a:pt x="82791" y="12611"/>
                  </a:cubicBezTo>
                  <a:lnTo>
                    <a:pt x="82791" y="27640"/>
                  </a:lnTo>
                  <a:cubicBezTo>
                    <a:pt x="82725" y="50445"/>
                    <a:pt x="64167" y="69003"/>
                    <a:pt x="41362" y="69003"/>
                  </a:cubicBezTo>
                  <a:close/>
                  <a:moveTo>
                    <a:pt x="12546" y="8364"/>
                  </a:moveTo>
                  <a:cubicBezTo>
                    <a:pt x="10194" y="8364"/>
                    <a:pt x="8298" y="10259"/>
                    <a:pt x="8298" y="12611"/>
                  </a:cubicBezTo>
                  <a:lnTo>
                    <a:pt x="8298" y="27640"/>
                  </a:lnTo>
                  <a:cubicBezTo>
                    <a:pt x="8298" y="45872"/>
                    <a:pt x="23132" y="60639"/>
                    <a:pt x="41297" y="60639"/>
                  </a:cubicBezTo>
                  <a:cubicBezTo>
                    <a:pt x="59463" y="60639"/>
                    <a:pt x="74296" y="45806"/>
                    <a:pt x="74296" y="27640"/>
                  </a:cubicBezTo>
                  <a:lnTo>
                    <a:pt x="74296" y="12611"/>
                  </a:lnTo>
                  <a:cubicBezTo>
                    <a:pt x="74296" y="10259"/>
                    <a:pt x="72401" y="8364"/>
                    <a:pt x="70048" y="8364"/>
                  </a:cubicBezTo>
                  <a:lnTo>
                    <a:pt x="12546" y="8364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6E958DB2-75FD-4583-94A5-A1B5697B2E24}"/>
                </a:ext>
              </a:extLst>
            </p:cNvPr>
            <p:cNvSpPr/>
            <p:nvPr/>
          </p:nvSpPr>
          <p:spPr>
            <a:xfrm>
              <a:off x="5554234" y="4845569"/>
              <a:ext cx="26138" cy="26138"/>
            </a:xfrm>
            <a:custGeom>
              <a:avLst/>
              <a:gdLst>
                <a:gd name="connsiteX0" fmla="*/ 4182 w 26137"/>
                <a:gd name="connsiteY0" fmla="*/ 27837 h 26137"/>
                <a:gd name="connsiteX1" fmla="*/ 0 w 26137"/>
                <a:gd name="connsiteY1" fmla="*/ 23654 h 26137"/>
                <a:gd name="connsiteX2" fmla="*/ 4182 w 26137"/>
                <a:gd name="connsiteY2" fmla="*/ 19473 h 26137"/>
                <a:gd name="connsiteX3" fmla="*/ 19472 w 26137"/>
                <a:gd name="connsiteY3" fmla="*/ 4182 h 26137"/>
                <a:gd name="connsiteX4" fmla="*/ 23654 w 26137"/>
                <a:gd name="connsiteY4" fmla="*/ 0 h 26137"/>
                <a:gd name="connsiteX5" fmla="*/ 27836 w 26137"/>
                <a:gd name="connsiteY5" fmla="*/ 4182 h 26137"/>
                <a:gd name="connsiteX6" fmla="*/ 4182 w 26137"/>
                <a:gd name="connsiteY6" fmla="*/ 27837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26137">
                  <a:moveTo>
                    <a:pt x="4182" y="27837"/>
                  </a:moveTo>
                  <a:cubicBezTo>
                    <a:pt x="1895" y="27837"/>
                    <a:pt x="0" y="25942"/>
                    <a:pt x="0" y="23654"/>
                  </a:cubicBezTo>
                  <a:cubicBezTo>
                    <a:pt x="0" y="21368"/>
                    <a:pt x="1895" y="19473"/>
                    <a:pt x="4182" y="19473"/>
                  </a:cubicBezTo>
                  <a:cubicBezTo>
                    <a:pt x="12611" y="19473"/>
                    <a:pt x="19472" y="12611"/>
                    <a:pt x="19472" y="4182"/>
                  </a:cubicBezTo>
                  <a:cubicBezTo>
                    <a:pt x="19472" y="1895"/>
                    <a:pt x="21367" y="0"/>
                    <a:pt x="23654" y="0"/>
                  </a:cubicBezTo>
                  <a:cubicBezTo>
                    <a:pt x="25941" y="0"/>
                    <a:pt x="27836" y="1895"/>
                    <a:pt x="27836" y="4182"/>
                  </a:cubicBezTo>
                  <a:cubicBezTo>
                    <a:pt x="27836" y="17185"/>
                    <a:pt x="17185" y="27837"/>
                    <a:pt x="4182" y="278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B488972-F10C-4B4C-90EC-760349194927}"/>
                </a:ext>
              </a:extLst>
            </p:cNvPr>
            <p:cNvSpPr/>
            <p:nvPr/>
          </p:nvSpPr>
          <p:spPr>
            <a:xfrm>
              <a:off x="5554234" y="4781271"/>
              <a:ext cx="26138" cy="13069"/>
            </a:xfrm>
            <a:custGeom>
              <a:avLst/>
              <a:gdLst>
                <a:gd name="connsiteX0" fmla="*/ 27575 w 26137"/>
                <a:gd name="connsiteY0" fmla="*/ 19407 h 13068"/>
                <a:gd name="connsiteX1" fmla="*/ 24373 w 26137"/>
                <a:gd name="connsiteY1" fmla="*/ 17904 h 13068"/>
                <a:gd name="connsiteX2" fmla="*/ 4182 w 26137"/>
                <a:gd name="connsiteY2" fmla="*/ 8364 h 13068"/>
                <a:gd name="connsiteX3" fmla="*/ 0 w 26137"/>
                <a:gd name="connsiteY3" fmla="*/ 4182 h 13068"/>
                <a:gd name="connsiteX4" fmla="*/ 4182 w 26137"/>
                <a:gd name="connsiteY4" fmla="*/ 0 h 13068"/>
                <a:gd name="connsiteX5" fmla="*/ 30842 w 26137"/>
                <a:gd name="connsiteY5" fmla="*/ 12611 h 13068"/>
                <a:gd name="connsiteX6" fmla="*/ 30254 w 26137"/>
                <a:gd name="connsiteY6" fmla="*/ 18492 h 13068"/>
                <a:gd name="connsiteX7" fmla="*/ 27575 w 26137"/>
                <a:gd name="connsiteY7" fmla="*/ 1940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37" h="13068">
                  <a:moveTo>
                    <a:pt x="27575" y="19407"/>
                  </a:moveTo>
                  <a:cubicBezTo>
                    <a:pt x="26399" y="19407"/>
                    <a:pt x="25157" y="18884"/>
                    <a:pt x="24373" y="17904"/>
                  </a:cubicBezTo>
                  <a:cubicBezTo>
                    <a:pt x="19407" y="11827"/>
                    <a:pt x="12023" y="8364"/>
                    <a:pt x="4182" y="8364"/>
                  </a:cubicBez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cubicBezTo>
                    <a:pt x="14506" y="0"/>
                    <a:pt x="24242" y="4574"/>
                    <a:pt x="30842" y="12611"/>
                  </a:cubicBezTo>
                  <a:cubicBezTo>
                    <a:pt x="32280" y="14376"/>
                    <a:pt x="32084" y="17055"/>
                    <a:pt x="30254" y="18492"/>
                  </a:cubicBezTo>
                  <a:cubicBezTo>
                    <a:pt x="29470" y="19080"/>
                    <a:pt x="28555" y="19407"/>
                    <a:pt x="27575" y="1940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CB93093-587B-4E8A-A003-4E0E5C95DF79}"/>
                </a:ext>
              </a:extLst>
            </p:cNvPr>
            <p:cNvSpPr/>
            <p:nvPr/>
          </p:nvSpPr>
          <p:spPr>
            <a:xfrm>
              <a:off x="5554234" y="4781255"/>
              <a:ext cx="6534" cy="6534"/>
            </a:xfrm>
            <a:custGeom>
              <a:avLst/>
              <a:gdLst>
                <a:gd name="connsiteX0" fmla="*/ 4182 w 6534"/>
                <a:gd name="connsiteY0" fmla="*/ 8380 h 6534"/>
                <a:gd name="connsiteX1" fmla="*/ 1242 w 6534"/>
                <a:gd name="connsiteY1" fmla="*/ 7139 h 6534"/>
                <a:gd name="connsiteX2" fmla="*/ 327 w 6534"/>
                <a:gd name="connsiteY2" fmla="*/ 5767 h 6534"/>
                <a:gd name="connsiteX3" fmla="*/ 0 w 6534"/>
                <a:gd name="connsiteY3" fmla="*/ 4198 h 6534"/>
                <a:gd name="connsiteX4" fmla="*/ 1242 w 6534"/>
                <a:gd name="connsiteY4" fmla="*/ 1193 h 6534"/>
                <a:gd name="connsiteX5" fmla="*/ 2548 w 6534"/>
                <a:gd name="connsiteY5" fmla="*/ 343 h 6534"/>
                <a:gd name="connsiteX6" fmla="*/ 5750 w 6534"/>
                <a:gd name="connsiteY6" fmla="*/ 343 h 6534"/>
                <a:gd name="connsiteX7" fmla="*/ 7122 w 6534"/>
                <a:gd name="connsiteY7" fmla="*/ 1193 h 6534"/>
                <a:gd name="connsiteX8" fmla="*/ 8364 w 6534"/>
                <a:gd name="connsiteY8" fmla="*/ 4198 h 6534"/>
                <a:gd name="connsiteX9" fmla="*/ 8037 w 6534"/>
                <a:gd name="connsiteY9" fmla="*/ 5767 h 6534"/>
                <a:gd name="connsiteX10" fmla="*/ 7122 w 6534"/>
                <a:gd name="connsiteY10" fmla="*/ 7139 h 6534"/>
                <a:gd name="connsiteX11" fmla="*/ 5750 w 6534"/>
                <a:gd name="connsiteY11" fmla="*/ 8054 h 6534"/>
                <a:gd name="connsiteX12" fmla="*/ 4182 w 6534"/>
                <a:gd name="connsiteY12" fmla="*/ 8380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34" h="6534">
                  <a:moveTo>
                    <a:pt x="4182" y="8380"/>
                  </a:moveTo>
                  <a:cubicBezTo>
                    <a:pt x="3071" y="8380"/>
                    <a:pt x="2026" y="7923"/>
                    <a:pt x="1242" y="7139"/>
                  </a:cubicBezTo>
                  <a:cubicBezTo>
                    <a:pt x="849" y="6747"/>
                    <a:pt x="522" y="6289"/>
                    <a:pt x="327" y="5767"/>
                  </a:cubicBezTo>
                  <a:cubicBezTo>
                    <a:pt x="65" y="5309"/>
                    <a:pt x="0" y="4721"/>
                    <a:pt x="0" y="4198"/>
                  </a:cubicBezTo>
                  <a:cubicBezTo>
                    <a:pt x="0" y="3087"/>
                    <a:pt x="457" y="1977"/>
                    <a:pt x="1242" y="1193"/>
                  </a:cubicBezTo>
                  <a:cubicBezTo>
                    <a:pt x="1568" y="866"/>
                    <a:pt x="2026" y="539"/>
                    <a:pt x="2548" y="343"/>
                  </a:cubicBezTo>
                  <a:cubicBezTo>
                    <a:pt x="3594" y="-114"/>
                    <a:pt x="4705" y="-114"/>
                    <a:pt x="5750" y="343"/>
                  </a:cubicBezTo>
                  <a:cubicBezTo>
                    <a:pt x="6273" y="539"/>
                    <a:pt x="6730" y="801"/>
                    <a:pt x="7122" y="1193"/>
                  </a:cubicBezTo>
                  <a:cubicBezTo>
                    <a:pt x="7906" y="1977"/>
                    <a:pt x="8364" y="3087"/>
                    <a:pt x="8364" y="4198"/>
                  </a:cubicBezTo>
                  <a:cubicBezTo>
                    <a:pt x="8364" y="4721"/>
                    <a:pt x="8233" y="5309"/>
                    <a:pt x="8037" y="5767"/>
                  </a:cubicBezTo>
                  <a:cubicBezTo>
                    <a:pt x="7841" y="6289"/>
                    <a:pt x="7514" y="6747"/>
                    <a:pt x="7122" y="7139"/>
                  </a:cubicBezTo>
                  <a:cubicBezTo>
                    <a:pt x="6730" y="7531"/>
                    <a:pt x="6273" y="7858"/>
                    <a:pt x="5750" y="8054"/>
                  </a:cubicBezTo>
                  <a:cubicBezTo>
                    <a:pt x="5227" y="8250"/>
                    <a:pt x="4705" y="8380"/>
                    <a:pt x="4182" y="838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74574A4E-193A-43E6-95D1-FB83B6B0E7FD}"/>
                </a:ext>
              </a:extLst>
            </p:cNvPr>
            <p:cNvSpPr/>
            <p:nvPr/>
          </p:nvSpPr>
          <p:spPr>
            <a:xfrm>
              <a:off x="5523915" y="4781206"/>
              <a:ext cx="32672" cy="32672"/>
            </a:xfrm>
            <a:custGeom>
              <a:avLst/>
              <a:gdLst>
                <a:gd name="connsiteX0" fmla="*/ 4182 w 32671"/>
                <a:gd name="connsiteY0" fmla="*/ 38683 h 32671"/>
                <a:gd name="connsiteX1" fmla="*/ 0 w 32671"/>
                <a:gd name="connsiteY1" fmla="*/ 34501 h 32671"/>
                <a:gd name="connsiteX2" fmla="*/ 34501 w 32671"/>
                <a:gd name="connsiteY2" fmla="*/ 0 h 32671"/>
                <a:gd name="connsiteX3" fmla="*/ 38683 w 32671"/>
                <a:gd name="connsiteY3" fmla="*/ 4182 h 32671"/>
                <a:gd name="connsiteX4" fmla="*/ 34501 w 32671"/>
                <a:gd name="connsiteY4" fmla="*/ 8364 h 32671"/>
                <a:gd name="connsiteX5" fmla="*/ 8364 w 32671"/>
                <a:gd name="connsiteY5" fmla="*/ 34501 h 32671"/>
                <a:gd name="connsiteX6" fmla="*/ 4182 w 32671"/>
                <a:gd name="connsiteY6" fmla="*/ 38683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71" h="32671">
                  <a:moveTo>
                    <a:pt x="4182" y="38683"/>
                  </a:moveTo>
                  <a:cubicBezTo>
                    <a:pt x="1895" y="38683"/>
                    <a:pt x="0" y="36789"/>
                    <a:pt x="0" y="34501"/>
                  </a:cubicBezTo>
                  <a:cubicBezTo>
                    <a:pt x="0" y="15486"/>
                    <a:pt x="15486" y="0"/>
                    <a:pt x="34501" y="0"/>
                  </a:cubicBezTo>
                  <a:cubicBezTo>
                    <a:pt x="36789" y="0"/>
                    <a:pt x="38683" y="1895"/>
                    <a:pt x="38683" y="4182"/>
                  </a:cubicBezTo>
                  <a:cubicBezTo>
                    <a:pt x="38683" y="6469"/>
                    <a:pt x="36789" y="8364"/>
                    <a:pt x="34501" y="8364"/>
                  </a:cubicBezTo>
                  <a:cubicBezTo>
                    <a:pt x="20061" y="8364"/>
                    <a:pt x="8364" y="20061"/>
                    <a:pt x="8364" y="34501"/>
                  </a:cubicBezTo>
                  <a:cubicBezTo>
                    <a:pt x="8364" y="36854"/>
                    <a:pt x="6469" y="38683"/>
                    <a:pt x="4182" y="3868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E410D9AF-1E43-4AEB-AA08-EE36E53E2033}"/>
                </a:ext>
              </a:extLst>
            </p:cNvPr>
            <p:cNvSpPr/>
            <p:nvPr/>
          </p:nvSpPr>
          <p:spPr>
            <a:xfrm>
              <a:off x="5523915" y="4811525"/>
              <a:ext cx="6534" cy="19603"/>
            </a:xfrm>
            <a:custGeom>
              <a:avLst/>
              <a:gdLst>
                <a:gd name="connsiteX0" fmla="*/ 4182 w 6534"/>
                <a:gd name="connsiteY0" fmla="*/ 20910 h 19603"/>
                <a:gd name="connsiteX1" fmla="*/ 0 w 6534"/>
                <a:gd name="connsiteY1" fmla="*/ 16728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6728 h 19603"/>
                <a:gd name="connsiteX6" fmla="*/ 4182 w 6534"/>
                <a:gd name="connsiteY6" fmla="*/ 20910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0910"/>
                  </a:moveTo>
                  <a:cubicBezTo>
                    <a:pt x="1895" y="20910"/>
                    <a:pt x="0" y="19015"/>
                    <a:pt x="0" y="16728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6728"/>
                  </a:lnTo>
                  <a:cubicBezTo>
                    <a:pt x="8364" y="19080"/>
                    <a:pt x="6469" y="20910"/>
                    <a:pt x="4182" y="2091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0" name="Group 1769">
            <a:extLst>
              <a:ext uri="{FF2B5EF4-FFF2-40B4-BE49-F238E27FC236}">
                <a16:creationId xmlns:a16="http://schemas.microsoft.com/office/drawing/2014/main" id="{A5ABF36F-58AE-4A44-8403-C5ECC8A35059}"/>
              </a:ext>
            </a:extLst>
          </p:cNvPr>
          <p:cNvGrpSpPr/>
          <p:nvPr/>
        </p:nvGrpSpPr>
        <p:grpSpPr>
          <a:xfrm>
            <a:off x="6372244" y="4632038"/>
            <a:ext cx="510897" cy="517933"/>
            <a:chOff x="6416578" y="4668274"/>
            <a:chExt cx="422229" cy="428044"/>
          </a:xfrm>
          <a:solidFill>
            <a:srgbClr val="FFFFFF"/>
          </a:solidFill>
        </p:grpSpPr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CA42CF5B-2709-403B-8D23-5CC465FFFF46}"/>
                </a:ext>
              </a:extLst>
            </p:cNvPr>
            <p:cNvSpPr/>
            <p:nvPr/>
          </p:nvSpPr>
          <p:spPr>
            <a:xfrm>
              <a:off x="6416578" y="4756530"/>
              <a:ext cx="339788" cy="339788"/>
            </a:xfrm>
            <a:custGeom>
              <a:avLst/>
              <a:gdLst>
                <a:gd name="connsiteX0" fmla="*/ 211649 w 339788"/>
                <a:gd name="connsiteY0" fmla="*/ 344404 h 339788"/>
                <a:gd name="connsiteX1" fmla="*/ 211649 w 339788"/>
                <a:gd name="connsiteY1" fmla="*/ 344404 h 339788"/>
                <a:gd name="connsiteX2" fmla="*/ 62600 w 339788"/>
                <a:gd name="connsiteY2" fmla="*/ 281869 h 339788"/>
                <a:gd name="connsiteX3" fmla="*/ 2810 w 339788"/>
                <a:gd name="connsiteY3" fmla="*/ 165688 h 339788"/>
                <a:gd name="connsiteX4" fmla="*/ 6273 w 339788"/>
                <a:gd name="connsiteY4" fmla="*/ 160852 h 339788"/>
                <a:gd name="connsiteX5" fmla="*/ 11109 w 339788"/>
                <a:gd name="connsiteY5" fmla="*/ 164316 h 339788"/>
                <a:gd name="connsiteX6" fmla="*/ 68480 w 339788"/>
                <a:gd name="connsiteY6" fmla="*/ 275923 h 339788"/>
                <a:gd name="connsiteX7" fmla="*/ 211714 w 339788"/>
                <a:gd name="connsiteY7" fmla="*/ 336040 h 339788"/>
                <a:gd name="connsiteX8" fmla="*/ 215831 w 339788"/>
                <a:gd name="connsiteY8" fmla="*/ 340287 h 339788"/>
                <a:gd name="connsiteX9" fmla="*/ 211649 w 339788"/>
                <a:gd name="connsiteY9" fmla="*/ 344404 h 339788"/>
                <a:gd name="connsiteX10" fmla="*/ 224391 w 339788"/>
                <a:gd name="connsiteY10" fmla="*/ 344142 h 339788"/>
                <a:gd name="connsiteX11" fmla="*/ 224195 w 339788"/>
                <a:gd name="connsiteY11" fmla="*/ 344142 h 339788"/>
                <a:gd name="connsiteX12" fmla="*/ 220013 w 339788"/>
                <a:gd name="connsiteY12" fmla="*/ 340156 h 339788"/>
                <a:gd name="connsiteX13" fmla="*/ 221124 w 339788"/>
                <a:gd name="connsiteY13" fmla="*/ 337150 h 339788"/>
                <a:gd name="connsiteX14" fmla="*/ 223999 w 339788"/>
                <a:gd name="connsiteY14" fmla="*/ 335778 h 339788"/>
                <a:gd name="connsiteX15" fmla="*/ 337763 w 339788"/>
                <a:gd name="connsiteY15" fmla="*/ 294285 h 339788"/>
                <a:gd name="connsiteX16" fmla="*/ 343578 w 339788"/>
                <a:gd name="connsiteY16" fmla="*/ 295134 h 339788"/>
                <a:gd name="connsiteX17" fmla="*/ 342794 w 339788"/>
                <a:gd name="connsiteY17" fmla="*/ 300950 h 339788"/>
                <a:gd name="connsiteX18" fmla="*/ 224391 w 339788"/>
                <a:gd name="connsiteY18" fmla="*/ 344142 h 339788"/>
                <a:gd name="connsiteX19" fmla="*/ 224391 w 339788"/>
                <a:gd name="connsiteY19" fmla="*/ 344142 h 339788"/>
                <a:gd name="connsiteX20" fmla="*/ 5293 w 339788"/>
                <a:gd name="connsiteY20" fmla="*/ 156736 h 339788"/>
                <a:gd name="connsiteX21" fmla="*/ 1176 w 339788"/>
                <a:gd name="connsiteY21" fmla="*/ 153011 h 339788"/>
                <a:gd name="connsiteX22" fmla="*/ 1176 w 339788"/>
                <a:gd name="connsiteY22" fmla="*/ 153011 h 339788"/>
                <a:gd name="connsiteX23" fmla="*/ 4835 w 339788"/>
                <a:gd name="connsiteY23" fmla="*/ 148372 h 339788"/>
                <a:gd name="connsiteX24" fmla="*/ 9475 w 339788"/>
                <a:gd name="connsiteY24" fmla="*/ 152162 h 339788"/>
                <a:gd name="connsiteX25" fmla="*/ 5750 w 339788"/>
                <a:gd name="connsiteY25" fmla="*/ 156736 h 339788"/>
                <a:gd name="connsiteX26" fmla="*/ 5293 w 339788"/>
                <a:gd name="connsiteY26" fmla="*/ 156736 h 339788"/>
                <a:gd name="connsiteX27" fmla="*/ 4574 w 339788"/>
                <a:gd name="connsiteY27" fmla="*/ 144190 h 339788"/>
                <a:gd name="connsiteX28" fmla="*/ 4378 w 339788"/>
                <a:gd name="connsiteY28" fmla="*/ 144190 h 339788"/>
                <a:gd name="connsiteX29" fmla="*/ 196 w 339788"/>
                <a:gd name="connsiteY29" fmla="*/ 140269 h 339788"/>
                <a:gd name="connsiteX30" fmla="*/ 0 w 339788"/>
                <a:gd name="connsiteY30" fmla="*/ 130794 h 339788"/>
                <a:gd name="connsiteX31" fmla="*/ 32019 w 339788"/>
                <a:gd name="connsiteY31" fmla="*/ 18272 h 339788"/>
                <a:gd name="connsiteX32" fmla="*/ 37769 w 339788"/>
                <a:gd name="connsiteY32" fmla="*/ 16900 h 339788"/>
                <a:gd name="connsiteX33" fmla="*/ 39076 w 339788"/>
                <a:gd name="connsiteY33" fmla="*/ 22715 h 339788"/>
                <a:gd name="connsiteX34" fmla="*/ 8364 w 339788"/>
                <a:gd name="connsiteY34" fmla="*/ 130794 h 339788"/>
                <a:gd name="connsiteX35" fmla="*/ 8560 w 339788"/>
                <a:gd name="connsiteY35" fmla="*/ 139812 h 339788"/>
                <a:gd name="connsiteX36" fmla="*/ 8560 w 339788"/>
                <a:gd name="connsiteY36" fmla="*/ 139877 h 339788"/>
                <a:gd name="connsiteX37" fmla="*/ 4574 w 339788"/>
                <a:gd name="connsiteY37" fmla="*/ 144190 h 339788"/>
                <a:gd name="connsiteX38" fmla="*/ 4574 w 339788"/>
                <a:gd name="connsiteY38" fmla="*/ 144190 h 339788"/>
                <a:gd name="connsiteX39" fmla="*/ 42474 w 339788"/>
                <a:gd name="connsiteY39" fmla="*/ 14221 h 339788"/>
                <a:gd name="connsiteX40" fmla="*/ 40056 w 339788"/>
                <a:gd name="connsiteY40" fmla="*/ 13437 h 339788"/>
                <a:gd name="connsiteX41" fmla="*/ 38357 w 339788"/>
                <a:gd name="connsiteY41" fmla="*/ 10692 h 339788"/>
                <a:gd name="connsiteX42" fmla="*/ 39076 w 339788"/>
                <a:gd name="connsiteY42" fmla="*/ 7621 h 339788"/>
                <a:gd name="connsiteX43" fmla="*/ 43454 w 339788"/>
                <a:gd name="connsiteY43" fmla="*/ 1609 h 339788"/>
                <a:gd name="connsiteX44" fmla="*/ 49335 w 339788"/>
                <a:gd name="connsiteY44" fmla="*/ 825 h 339788"/>
                <a:gd name="connsiteX45" fmla="*/ 50968 w 339788"/>
                <a:gd name="connsiteY45" fmla="*/ 3570 h 339788"/>
                <a:gd name="connsiteX46" fmla="*/ 50119 w 339788"/>
                <a:gd name="connsiteY46" fmla="*/ 6706 h 339788"/>
                <a:gd name="connsiteX47" fmla="*/ 45937 w 339788"/>
                <a:gd name="connsiteY47" fmla="*/ 12456 h 339788"/>
                <a:gd name="connsiteX48" fmla="*/ 42474 w 339788"/>
                <a:gd name="connsiteY48" fmla="*/ 14221 h 33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39788" h="339788">
                  <a:moveTo>
                    <a:pt x="211649" y="344404"/>
                  </a:moveTo>
                  <a:lnTo>
                    <a:pt x="211649" y="344404"/>
                  </a:lnTo>
                  <a:cubicBezTo>
                    <a:pt x="155323" y="343881"/>
                    <a:pt x="102394" y="321664"/>
                    <a:pt x="62600" y="281869"/>
                  </a:cubicBezTo>
                  <a:cubicBezTo>
                    <a:pt x="30777" y="250047"/>
                    <a:pt x="10128" y="209860"/>
                    <a:pt x="2810" y="165688"/>
                  </a:cubicBezTo>
                  <a:cubicBezTo>
                    <a:pt x="2483" y="163401"/>
                    <a:pt x="3986" y="161245"/>
                    <a:pt x="6273" y="160852"/>
                  </a:cubicBezTo>
                  <a:cubicBezTo>
                    <a:pt x="8560" y="160526"/>
                    <a:pt x="10716" y="162029"/>
                    <a:pt x="11109" y="164316"/>
                  </a:cubicBezTo>
                  <a:cubicBezTo>
                    <a:pt x="18100" y="206789"/>
                    <a:pt x="37899" y="245342"/>
                    <a:pt x="68480" y="275923"/>
                  </a:cubicBezTo>
                  <a:cubicBezTo>
                    <a:pt x="106772" y="314215"/>
                    <a:pt x="157610" y="335582"/>
                    <a:pt x="211714" y="336040"/>
                  </a:cubicBezTo>
                  <a:cubicBezTo>
                    <a:pt x="214001" y="336040"/>
                    <a:pt x="215831" y="337935"/>
                    <a:pt x="215831" y="340287"/>
                  </a:cubicBezTo>
                  <a:cubicBezTo>
                    <a:pt x="215831" y="342574"/>
                    <a:pt x="213936" y="344404"/>
                    <a:pt x="211649" y="344404"/>
                  </a:cubicBezTo>
                  <a:close/>
                  <a:moveTo>
                    <a:pt x="224391" y="344142"/>
                  </a:moveTo>
                  <a:lnTo>
                    <a:pt x="224195" y="344142"/>
                  </a:lnTo>
                  <a:cubicBezTo>
                    <a:pt x="221974" y="344142"/>
                    <a:pt x="220144" y="342443"/>
                    <a:pt x="220013" y="340156"/>
                  </a:cubicBezTo>
                  <a:cubicBezTo>
                    <a:pt x="219947" y="339045"/>
                    <a:pt x="220340" y="338000"/>
                    <a:pt x="221124" y="337150"/>
                  </a:cubicBezTo>
                  <a:cubicBezTo>
                    <a:pt x="221843" y="336301"/>
                    <a:pt x="222888" y="335844"/>
                    <a:pt x="223999" y="335778"/>
                  </a:cubicBezTo>
                  <a:cubicBezTo>
                    <a:pt x="265492" y="333687"/>
                    <a:pt x="304830" y="319377"/>
                    <a:pt x="337763" y="294285"/>
                  </a:cubicBezTo>
                  <a:cubicBezTo>
                    <a:pt x="339527" y="292978"/>
                    <a:pt x="342272" y="293305"/>
                    <a:pt x="343578" y="295134"/>
                  </a:cubicBezTo>
                  <a:cubicBezTo>
                    <a:pt x="345016" y="296898"/>
                    <a:pt x="344624" y="299578"/>
                    <a:pt x="342794" y="300950"/>
                  </a:cubicBezTo>
                  <a:cubicBezTo>
                    <a:pt x="308554" y="327022"/>
                    <a:pt x="267583" y="341986"/>
                    <a:pt x="224391" y="344142"/>
                  </a:cubicBezTo>
                  <a:lnTo>
                    <a:pt x="224391" y="344142"/>
                  </a:lnTo>
                  <a:close/>
                  <a:moveTo>
                    <a:pt x="5293" y="156736"/>
                  </a:moveTo>
                  <a:cubicBezTo>
                    <a:pt x="3136" y="156736"/>
                    <a:pt x="1372" y="155167"/>
                    <a:pt x="1176" y="153011"/>
                  </a:cubicBezTo>
                  <a:lnTo>
                    <a:pt x="1176" y="153011"/>
                  </a:lnTo>
                  <a:cubicBezTo>
                    <a:pt x="915" y="150724"/>
                    <a:pt x="2549" y="148633"/>
                    <a:pt x="4835" y="148372"/>
                  </a:cubicBezTo>
                  <a:cubicBezTo>
                    <a:pt x="7253" y="148176"/>
                    <a:pt x="9213" y="149875"/>
                    <a:pt x="9475" y="152162"/>
                  </a:cubicBezTo>
                  <a:cubicBezTo>
                    <a:pt x="9671" y="154383"/>
                    <a:pt x="8037" y="156474"/>
                    <a:pt x="5750" y="156736"/>
                  </a:cubicBezTo>
                  <a:cubicBezTo>
                    <a:pt x="5619" y="156736"/>
                    <a:pt x="5424" y="156736"/>
                    <a:pt x="5293" y="156736"/>
                  </a:cubicBezTo>
                  <a:close/>
                  <a:moveTo>
                    <a:pt x="4574" y="144190"/>
                  </a:moveTo>
                  <a:lnTo>
                    <a:pt x="4378" y="144190"/>
                  </a:lnTo>
                  <a:cubicBezTo>
                    <a:pt x="2156" y="144190"/>
                    <a:pt x="261" y="142491"/>
                    <a:pt x="196" y="140269"/>
                  </a:cubicBezTo>
                  <a:cubicBezTo>
                    <a:pt x="65" y="137133"/>
                    <a:pt x="0" y="133931"/>
                    <a:pt x="0" y="130794"/>
                  </a:cubicBezTo>
                  <a:cubicBezTo>
                    <a:pt x="0" y="90869"/>
                    <a:pt x="11043" y="51989"/>
                    <a:pt x="32019" y="18272"/>
                  </a:cubicBezTo>
                  <a:cubicBezTo>
                    <a:pt x="33195" y="16377"/>
                    <a:pt x="35808" y="15724"/>
                    <a:pt x="37769" y="16900"/>
                  </a:cubicBezTo>
                  <a:cubicBezTo>
                    <a:pt x="39729" y="18141"/>
                    <a:pt x="40317" y="20690"/>
                    <a:pt x="39076" y="22715"/>
                  </a:cubicBezTo>
                  <a:cubicBezTo>
                    <a:pt x="19015" y="55061"/>
                    <a:pt x="8364" y="92437"/>
                    <a:pt x="8364" y="130794"/>
                  </a:cubicBezTo>
                  <a:cubicBezTo>
                    <a:pt x="8364" y="134127"/>
                    <a:pt x="8429" y="137067"/>
                    <a:pt x="8560" y="139812"/>
                  </a:cubicBezTo>
                  <a:cubicBezTo>
                    <a:pt x="8560" y="139877"/>
                    <a:pt x="8560" y="139877"/>
                    <a:pt x="8560" y="139877"/>
                  </a:cubicBezTo>
                  <a:cubicBezTo>
                    <a:pt x="8625" y="142164"/>
                    <a:pt x="6861" y="144124"/>
                    <a:pt x="4574" y="144190"/>
                  </a:cubicBezTo>
                  <a:lnTo>
                    <a:pt x="4574" y="144190"/>
                  </a:lnTo>
                  <a:close/>
                  <a:moveTo>
                    <a:pt x="42474" y="14221"/>
                  </a:moveTo>
                  <a:cubicBezTo>
                    <a:pt x="41624" y="14221"/>
                    <a:pt x="40775" y="13959"/>
                    <a:pt x="40056" y="13437"/>
                  </a:cubicBezTo>
                  <a:cubicBezTo>
                    <a:pt x="39141" y="12783"/>
                    <a:pt x="38553" y="11803"/>
                    <a:pt x="38357" y="10692"/>
                  </a:cubicBezTo>
                  <a:cubicBezTo>
                    <a:pt x="38161" y="9581"/>
                    <a:pt x="38422" y="8536"/>
                    <a:pt x="39076" y="7621"/>
                  </a:cubicBezTo>
                  <a:cubicBezTo>
                    <a:pt x="40448" y="5661"/>
                    <a:pt x="41885" y="3700"/>
                    <a:pt x="43454" y="1609"/>
                  </a:cubicBezTo>
                  <a:cubicBezTo>
                    <a:pt x="44826" y="-155"/>
                    <a:pt x="47571" y="-547"/>
                    <a:pt x="49335" y="825"/>
                  </a:cubicBezTo>
                  <a:cubicBezTo>
                    <a:pt x="50249" y="1479"/>
                    <a:pt x="50838" y="2524"/>
                    <a:pt x="50968" y="3570"/>
                  </a:cubicBezTo>
                  <a:cubicBezTo>
                    <a:pt x="51099" y="4681"/>
                    <a:pt x="50838" y="5791"/>
                    <a:pt x="50119" y="6706"/>
                  </a:cubicBezTo>
                  <a:cubicBezTo>
                    <a:pt x="48877" y="8340"/>
                    <a:pt x="47374" y="10365"/>
                    <a:pt x="45937" y="12456"/>
                  </a:cubicBezTo>
                  <a:cubicBezTo>
                    <a:pt x="45152" y="13567"/>
                    <a:pt x="43846" y="14221"/>
                    <a:pt x="42474" y="1422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31B64C4-0854-4B13-8F21-F98E3A95EFB7}"/>
                </a:ext>
              </a:extLst>
            </p:cNvPr>
            <p:cNvSpPr/>
            <p:nvPr/>
          </p:nvSpPr>
          <p:spPr>
            <a:xfrm>
              <a:off x="6499019" y="4674042"/>
              <a:ext cx="339788" cy="339788"/>
            </a:xfrm>
            <a:custGeom>
              <a:avLst/>
              <a:gdLst>
                <a:gd name="connsiteX0" fmla="*/ 297664 w 339788"/>
                <a:gd name="connsiteY0" fmla="*/ 344493 h 339788"/>
                <a:gd name="connsiteX1" fmla="*/ 295116 w 339788"/>
                <a:gd name="connsiteY1" fmla="*/ 343644 h 339788"/>
                <a:gd name="connsiteX2" fmla="*/ 293483 w 339788"/>
                <a:gd name="connsiteY2" fmla="*/ 340834 h 339788"/>
                <a:gd name="connsiteX3" fmla="*/ 294332 w 339788"/>
                <a:gd name="connsiteY3" fmla="*/ 337763 h 339788"/>
                <a:gd name="connsiteX4" fmla="*/ 298579 w 339788"/>
                <a:gd name="connsiteY4" fmla="*/ 332012 h 339788"/>
                <a:gd name="connsiteX5" fmla="*/ 304395 w 339788"/>
                <a:gd name="connsiteY5" fmla="*/ 330967 h 339788"/>
                <a:gd name="connsiteX6" fmla="*/ 305375 w 339788"/>
                <a:gd name="connsiteY6" fmla="*/ 336848 h 339788"/>
                <a:gd name="connsiteX7" fmla="*/ 300997 w 339788"/>
                <a:gd name="connsiteY7" fmla="*/ 342794 h 339788"/>
                <a:gd name="connsiteX8" fmla="*/ 297664 w 339788"/>
                <a:gd name="connsiteY8" fmla="*/ 344493 h 339788"/>
                <a:gd name="connsiteX9" fmla="*/ 308904 w 339788"/>
                <a:gd name="connsiteY9" fmla="*/ 328157 h 339788"/>
                <a:gd name="connsiteX10" fmla="*/ 306682 w 339788"/>
                <a:gd name="connsiteY10" fmla="*/ 327504 h 339788"/>
                <a:gd name="connsiteX11" fmla="*/ 304787 w 339788"/>
                <a:gd name="connsiteY11" fmla="*/ 324890 h 339788"/>
                <a:gd name="connsiteX12" fmla="*/ 305310 w 339788"/>
                <a:gd name="connsiteY12" fmla="*/ 321753 h 339788"/>
                <a:gd name="connsiteX13" fmla="*/ 336087 w 339788"/>
                <a:gd name="connsiteY13" fmla="*/ 213609 h 339788"/>
                <a:gd name="connsiteX14" fmla="*/ 335891 w 339788"/>
                <a:gd name="connsiteY14" fmla="*/ 204527 h 339788"/>
                <a:gd name="connsiteX15" fmla="*/ 336936 w 339788"/>
                <a:gd name="connsiteY15" fmla="*/ 201586 h 339788"/>
                <a:gd name="connsiteX16" fmla="*/ 339877 w 339788"/>
                <a:gd name="connsiteY16" fmla="*/ 200214 h 339788"/>
                <a:gd name="connsiteX17" fmla="*/ 344255 w 339788"/>
                <a:gd name="connsiteY17" fmla="*/ 204200 h 339788"/>
                <a:gd name="connsiteX18" fmla="*/ 344451 w 339788"/>
                <a:gd name="connsiteY18" fmla="*/ 213609 h 339788"/>
                <a:gd name="connsiteX19" fmla="*/ 312432 w 339788"/>
                <a:gd name="connsiteY19" fmla="*/ 326132 h 339788"/>
                <a:gd name="connsiteX20" fmla="*/ 308904 w 339788"/>
                <a:gd name="connsiteY20" fmla="*/ 328157 h 339788"/>
                <a:gd name="connsiteX21" fmla="*/ 339158 w 339788"/>
                <a:gd name="connsiteY21" fmla="*/ 196032 h 339788"/>
                <a:gd name="connsiteX22" fmla="*/ 334976 w 339788"/>
                <a:gd name="connsiteY22" fmla="*/ 192307 h 339788"/>
                <a:gd name="connsiteX23" fmla="*/ 338701 w 339788"/>
                <a:gd name="connsiteY23" fmla="*/ 187668 h 339788"/>
                <a:gd name="connsiteX24" fmla="*/ 343275 w 339788"/>
                <a:gd name="connsiteY24" fmla="*/ 191392 h 339788"/>
                <a:gd name="connsiteX25" fmla="*/ 342360 w 339788"/>
                <a:gd name="connsiteY25" fmla="*/ 194463 h 339788"/>
                <a:gd name="connsiteX26" fmla="*/ 339550 w 339788"/>
                <a:gd name="connsiteY26" fmla="*/ 196032 h 339788"/>
                <a:gd name="connsiteX27" fmla="*/ 339158 w 339788"/>
                <a:gd name="connsiteY27" fmla="*/ 196032 h 339788"/>
                <a:gd name="connsiteX28" fmla="*/ 337459 w 339788"/>
                <a:gd name="connsiteY28" fmla="*/ 183616 h 339788"/>
                <a:gd name="connsiteX29" fmla="*/ 333342 w 339788"/>
                <a:gd name="connsiteY29" fmla="*/ 180088 h 339788"/>
                <a:gd name="connsiteX30" fmla="*/ 275970 w 339788"/>
                <a:gd name="connsiteY30" fmla="*/ 68480 h 339788"/>
                <a:gd name="connsiteX31" fmla="*/ 132736 w 339788"/>
                <a:gd name="connsiteY31" fmla="*/ 8364 h 339788"/>
                <a:gd name="connsiteX32" fmla="*/ 129796 w 339788"/>
                <a:gd name="connsiteY32" fmla="*/ 7122 h 339788"/>
                <a:gd name="connsiteX33" fmla="*/ 128620 w 339788"/>
                <a:gd name="connsiteY33" fmla="*/ 4116 h 339788"/>
                <a:gd name="connsiteX34" fmla="*/ 132802 w 339788"/>
                <a:gd name="connsiteY34" fmla="*/ 0 h 339788"/>
                <a:gd name="connsiteX35" fmla="*/ 281851 w 339788"/>
                <a:gd name="connsiteY35" fmla="*/ 62534 h 339788"/>
                <a:gd name="connsiteX36" fmla="*/ 341576 w 339788"/>
                <a:gd name="connsiteY36" fmla="*/ 178716 h 339788"/>
                <a:gd name="connsiteX37" fmla="*/ 338178 w 339788"/>
                <a:gd name="connsiteY37" fmla="*/ 183551 h 339788"/>
                <a:gd name="connsiteX38" fmla="*/ 337459 w 339788"/>
                <a:gd name="connsiteY38" fmla="*/ 183616 h 339788"/>
                <a:gd name="connsiteX39" fmla="*/ 4140 w 339788"/>
                <a:gd name="connsiteY39" fmla="*/ 50968 h 339788"/>
                <a:gd name="connsiteX40" fmla="*/ 872 w 339788"/>
                <a:gd name="connsiteY40" fmla="*/ 49335 h 339788"/>
                <a:gd name="connsiteX41" fmla="*/ 1657 w 339788"/>
                <a:gd name="connsiteY41" fmla="*/ 43454 h 339788"/>
                <a:gd name="connsiteX42" fmla="*/ 120060 w 339788"/>
                <a:gd name="connsiteY42" fmla="*/ 261 h 339788"/>
                <a:gd name="connsiteX43" fmla="*/ 124438 w 339788"/>
                <a:gd name="connsiteY43" fmla="*/ 4247 h 339788"/>
                <a:gd name="connsiteX44" fmla="*/ 123392 w 339788"/>
                <a:gd name="connsiteY44" fmla="*/ 7253 h 339788"/>
                <a:gd name="connsiteX45" fmla="*/ 120452 w 339788"/>
                <a:gd name="connsiteY45" fmla="*/ 8625 h 339788"/>
                <a:gd name="connsiteX46" fmla="*/ 6688 w 339788"/>
                <a:gd name="connsiteY46" fmla="*/ 50119 h 339788"/>
                <a:gd name="connsiteX47" fmla="*/ 4140 w 339788"/>
                <a:gd name="connsiteY47" fmla="*/ 50968 h 33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39788" h="339788">
                  <a:moveTo>
                    <a:pt x="297664" y="344493"/>
                  </a:moveTo>
                  <a:cubicBezTo>
                    <a:pt x="296750" y="344493"/>
                    <a:pt x="295835" y="344167"/>
                    <a:pt x="295116" y="343644"/>
                  </a:cubicBezTo>
                  <a:cubicBezTo>
                    <a:pt x="294201" y="342925"/>
                    <a:pt x="293679" y="341945"/>
                    <a:pt x="293483" y="340834"/>
                  </a:cubicBezTo>
                  <a:cubicBezTo>
                    <a:pt x="293352" y="339723"/>
                    <a:pt x="293679" y="338612"/>
                    <a:pt x="294332" y="337763"/>
                  </a:cubicBezTo>
                  <a:cubicBezTo>
                    <a:pt x="295639" y="336064"/>
                    <a:pt x="297142" y="334038"/>
                    <a:pt x="298579" y="332012"/>
                  </a:cubicBezTo>
                  <a:cubicBezTo>
                    <a:pt x="299821" y="330183"/>
                    <a:pt x="302565" y="329725"/>
                    <a:pt x="304395" y="330967"/>
                  </a:cubicBezTo>
                  <a:cubicBezTo>
                    <a:pt x="306224" y="332339"/>
                    <a:pt x="306682" y="334953"/>
                    <a:pt x="305375" y="336848"/>
                  </a:cubicBezTo>
                  <a:cubicBezTo>
                    <a:pt x="304003" y="338743"/>
                    <a:pt x="302565" y="340769"/>
                    <a:pt x="300997" y="342794"/>
                  </a:cubicBezTo>
                  <a:cubicBezTo>
                    <a:pt x="300213" y="343840"/>
                    <a:pt x="298971" y="344493"/>
                    <a:pt x="297664" y="344493"/>
                  </a:cubicBezTo>
                  <a:close/>
                  <a:moveTo>
                    <a:pt x="308904" y="328157"/>
                  </a:moveTo>
                  <a:cubicBezTo>
                    <a:pt x="308120" y="328157"/>
                    <a:pt x="307336" y="327896"/>
                    <a:pt x="306682" y="327504"/>
                  </a:cubicBezTo>
                  <a:cubicBezTo>
                    <a:pt x="305702" y="326916"/>
                    <a:pt x="305048" y="326001"/>
                    <a:pt x="304787" y="324890"/>
                  </a:cubicBezTo>
                  <a:cubicBezTo>
                    <a:pt x="304526" y="323844"/>
                    <a:pt x="304722" y="322668"/>
                    <a:pt x="305310" y="321753"/>
                  </a:cubicBezTo>
                  <a:cubicBezTo>
                    <a:pt x="325436" y="289343"/>
                    <a:pt x="336087" y="251966"/>
                    <a:pt x="336087" y="213609"/>
                  </a:cubicBezTo>
                  <a:cubicBezTo>
                    <a:pt x="336087" y="210734"/>
                    <a:pt x="336021" y="207728"/>
                    <a:pt x="335891" y="204527"/>
                  </a:cubicBezTo>
                  <a:cubicBezTo>
                    <a:pt x="335825" y="203415"/>
                    <a:pt x="336217" y="202370"/>
                    <a:pt x="336936" y="201586"/>
                  </a:cubicBezTo>
                  <a:cubicBezTo>
                    <a:pt x="337720" y="200737"/>
                    <a:pt x="338766" y="200214"/>
                    <a:pt x="339877" y="200214"/>
                  </a:cubicBezTo>
                  <a:cubicBezTo>
                    <a:pt x="342099" y="200018"/>
                    <a:pt x="344124" y="201913"/>
                    <a:pt x="344255" y="204200"/>
                  </a:cubicBezTo>
                  <a:cubicBezTo>
                    <a:pt x="344385" y="207271"/>
                    <a:pt x="344451" y="210473"/>
                    <a:pt x="344451" y="213609"/>
                  </a:cubicBezTo>
                  <a:cubicBezTo>
                    <a:pt x="344451" y="253469"/>
                    <a:pt x="333408" y="292414"/>
                    <a:pt x="312432" y="326132"/>
                  </a:cubicBezTo>
                  <a:cubicBezTo>
                    <a:pt x="311648" y="327373"/>
                    <a:pt x="310341" y="328157"/>
                    <a:pt x="308904" y="328157"/>
                  </a:cubicBezTo>
                  <a:close/>
                  <a:moveTo>
                    <a:pt x="339158" y="196032"/>
                  </a:moveTo>
                  <a:cubicBezTo>
                    <a:pt x="337002" y="196032"/>
                    <a:pt x="335172" y="194463"/>
                    <a:pt x="334976" y="192307"/>
                  </a:cubicBezTo>
                  <a:cubicBezTo>
                    <a:pt x="334715" y="190020"/>
                    <a:pt x="336413" y="187929"/>
                    <a:pt x="338701" y="187668"/>
                  </a:cubicBezTo>
                  <a:cubicBezTo>
                    <a:pt x="341053" y="187472"/>
                    <a:pt x="343013" y="189171"/>
                    <a:pt x="343275" y="191392"/>
                  </a:cubicBezTo>
                  <a:cubicBezTo>
                    <a:pt x="343405" y="192503"/>
                    <a:pt x="343079" y="193614"/>
                    <a:pt x="342360" y="194463"/>
                  </a:cubicBezTo>
                  <a:cubicBezTo>
                    <a:pt x="341706" y="195378"/>
                    <a:pt x="340661" y="195901"/>
                    <a:pt x="339550" y="196032"/>
                  </a:cubicBezTo>
                  <a:cubicBezTo>
                    <a:pt x="339419" y="196032"/>
                    <a:pt x="339288" y="196032"/>
                    <a:pt x="339158" y="196032"/>
                  </a:cubicBezTo>
                  <a:close/>
                  <a:moveTo>
                    <a:pt x="337459" y="183616"/>
                  </a:moveTo>
                  <a:cubicBezTo>
                    <a:pt x="335433" y="183616"/>
                    <a:pt x="333669" y="182113"/>
                    <a:pt x="333342" y="180088"/>
                  </a:cubicBezTo>
                  <a:cubicBezTo>
                    <a:pt x="326351" y="137614"/>
                    <a:pt x="306551" y="98996"/>
                    <a:pt x="275970" y="68480"/>
                  </a:cubicBezTo>
                  <a:cubicBezTo>
                    <a:pt x="237744" y="30189"/>
                    <a:pt x="186841" y="8887"/>
                    <a:pt x="132736" y="8364"/>
                  </a:cubicBezTo>
                  <a:cubicBezTo>
                    <a:pt x="131626" y="8364"/>
                    <a:pt x="130580" y="7907"/>
                    <a:pt x="129796" y="7122"/>
                  </a:cubicBezTo>
                  <a:cubicBezTo>
                    <a:pt x="129012" y="6338"/>
                    <a:pt x="128620" y="5293"/>
                    <a:pt x="128620" y="4116"/>
                  </a:cubicBezTo>
                  <a:cubicBezTo>
                    <a:pt x="128620" y="1830"/>
                    <a:pt x="130515" y="0"/>
                    <a:pt x="132802" y="0"/>
                  </a:cubicBezTo>
                  <a:cubicBezTo>
                    <a:pt x="189128" y="523"/>
                    <a:pt x="242057" y="22740"/>
                    <a:pt x="281851" y="62534"/>
                  </a:cubicBezTo>
                  <a:cubicBezTo>
                    <a:pt x="313674" y="94357"/>
                    <a:pt x="334323" y="134543"/>
                    <a:pt x="341576" y="178716"/>
                  </a:cubicBezTo>
                  <a:cubicBezTo>
                    <a:pt x="341968" y="181003"/>
                    <a:pt x="340400" y="183159"/>
                    <a:pt x="338178" y="183551"/>
                  </a:cubicBezTo>
                  <a:cubicBezTo>
                    <a:pt x="337917" y="183616"/>
                    <a:pt x="337720" y="183616"/>
                    <a:pt x="337459" y="183616"/>
                  </a:cubicBezTo>
                  <a:close/>
                  <a:moveTo>
                    <a:pt x="4140" y="50968"/>
                  </a:moveTo>
                  <a:cubicBezTo>
                    <a:pt x="2833" y="50968"/>
                    <a:pt x="1657" y="50380"/>
                    <a:pt x="872" y="49335"/>
                  </a:cubicBezTo>
                  <a:cubicBezTo>
                    <a:pt x="-565" y="47505"/>
                    <a:pt x="-173" y="44891"/>
                    <a:pt x="1657" y="43454"/>
                  </a:cubicBezTo>
                  <a:cubicBezTo>
                    <a:pt x="35897" y="17382"/>
                    <a:pt x="76867" y="2418"/>
                    <a:pt x="120060" y="261"/>
                  </a:cubicBezTo>
                  <a:cubicBezTo>
                    <a:pt x="122608" y="65"/>
                    <a:pt x="124307" y="1895"/>
                    <a:pt x="124438" y="4247"/>
                  </a:cubicBezTo>
                  <a:cubicBezTo>
                    <a:pt x="124503" y="5293"/>
                    <a:pt x="124111" y="6404"/>
                    <a:pt x="123392" y="7253"/>
                  </a:cubicBezTo>
                  <a:cubicBezTo>
                    <a:pt x="122608" y="8037"/>
                    <a:pt x="121563" y="8560"/>
                    <a:pt x="120452" y="8625"/>
                  </a:cubicBezTo>
                  <a:cubicBezTo>
                    <a:pt x="78958" y="10716"/>
                    <a:pt x="39621" y="25092"/>
                    <a:pt x="6688" y="50119"/>
                  </a:cubicBezTo>
                  <a:cubicBezTo>
                    <a:pt x="5969" y="50707"/>
                    <a:pt x="5055" y="50968"/>
                    <a:pt x="4140" y="5096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F56E0F8-FDF5-480E-BD60-16D1BB6BD3C4}"/>
                </a:ext>
              </a:extLst>
            </p:cNvPr>
            <p:cNvSpPr/>
            <p:nvPr/>
          </p:nvSpPr>
          <p:spPr>
            <a:xfrm>
              <a:off x="6498980" y="4716664"/>
              <a:ext cx="45741" cy="19603"/>
            </a:xfrm>
            <a:custGeom>
              <a:avLst/>
              <a:gdLst>
                <a:gd name="connsiteX0" fmla="*/ 46325 w 45740"/>
                <a:gd name="connsiteY0" fmla="*/ 23375 h 19603"/>
                <a:gd name="connsiteX1" fmla="*/ 44887 w 45740"/>
                <a:gd name="connsiteY1" fmla="*/ 23179 h 19603"/>
                <a:gd name="connsiteX2" fmla="*/ 2806 w 45740"/>
                <a:gd name="connsiteY2" fmla="*/ 8150 h 19603"/>
                <a:gd name="connsiteX3" fmla="*/ 388 w 45740"/>
                <a:gd name="connsiteY3" fmla="*/ 5929 h 19603"/>
                <a:gd name="connsiteX4" fmla="*/ 258 w 45740"/>
                <a:gd name="connsiteY4" fmla="*/ 2792 h 19603"/>
                <a:gd name="connsiteX5" fmla="*/ 5616 w 45740"/>
                <a:gd name="connsiteY5" fmla="*/ 244 h 19603"/>
                <a:gd name="connsiteX6" fmla="*/ 47762 w 45740"/>
                <a:gd name="connsiteY6" fmla="*/ 15273 h 19603"/>
                <a:gd name="connsiteX7" fmla="*/ 50115 w 45740"/>
                <a:gd name="connsiteY7" fmla="*/ 17429 h 19603"/>
                <a:gd name="connsiteX8" fmla="*/ 50245 w 45740"/>
                <a:gd name="connsiteY8" fmla="*/ 20631 h 19603"/>
                <a:gd name="connsiteX9" fmla="*/ 46325 w 45740"/>
                <a:gd name="connsiteY9" fmla="*/ 23375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40" h="19603">
                  <a:moveTo>
                    <a:pt x="46325" y="23375"/>
                  </a:moveTo>
                  <a:cubicBezTo>
                    <a:pt x="45867" y="23375"/>
                    <a:pt x="45345" y="23310"/>
                    <a:pt x="44887" y="23179"/>
                  </a:cubicBezTo>
                  <a:lnTo>
                    <a:pt x="2806" y="8150"/>
                  </a:lnTo>
                  <a:cubicBezTo>
                    <a:pt x="1760" y="7758"/>
                    <a:pt x="911" y="6974"/>
                    <a:pt x="388" y="5929"/>
                  </a:cubicBezTo>
                  <a:cubicBezTo>
                    <a:pt x="-69" y="4948"/>
                    <a:pt x="-134" y="3838"/>
                    <a:pt x="258" y="2792"/>
                  </a:cubicBezTo>
                  <a:cubicBezTo>
                    <a:pt x="1042" y="636"/>
                    <a:pt x="3525" y="-540"/>
                    <a:pt x="5616" y="244"/>
                  </a:cubicBezTo>
                  <a:lnTo>
                    <a:pt x="47762" y="15273"/>
                  </a:lnTo>
                  <a:cubicBezTo>
                    <a:pt x="48808" y="15665"/>
                    <a:pt x="49658" y="16449"/>
                    <a:pt x="50115" y="17429"/>
                  </a:cubicBezTo>
                  <a:cubicBezTo>
                    <a:pt x="50572" y="18475"/>
                    <a:pt x="50637" y="19585"/>
                    <a:pt x="50245" y="20631"/>
                  </a:cubicBezTo>
                  <a:cubicBezTo>
                    <a:pt x="49658" y="22330"/>
                    <a:pt x="48089" y="23375"/>
                    <a:pt x="46325" y="2337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70CE9D0D-BA80-4290-8654-999AF4DD4C36}"/>
                </a:ext>
              </a:extLst>
            </p:cNvPr>
            <p:cNvSpPr/>
            <p:nvPr/>
          </p:nvSpPr>
          <p:spPr>
            <a:xfrm>
              <a:off x="6499022" y="4668274"/>
              <a:ext cx="13069" cy="52275"/>
            </a:xfrm>
            <a:custGeom>
              <a:avLst/>
              <a:gdLst>
                <a:gd name="connsiteX0" fmla="*/ 4202 w 13068"/>
                <a:gd name="connsiteY0" fmla="*/ 56735 h 52275"/>
                <a:gd name="connsiteX1" fmla="*/ 3287 w 13068"/>
                <a:gd name="connsiteY1" fmla="*/ 56670 h 52275"/>
                <a:gd name="connsiteX2" fmla="*/ 85 w 13068"/>
                <a:gd name="connsiteY2" fmla="*/ 51639 h 52275"/>
                <a:gd name="connsiteX3" fmla="*/ 10605 w 13068"/>
                <a:gd name="connsiteY3" fmla="*/ 3284 h 52275"/>
                <a:gd name="connsiteX4" fmla="*/ 15571 w 13068"/>
                <a:gd name="connsiteY4" fmla="*/ 82 h 52275"/>
                <a:gd name="connsiteX5" fmla="*/ 18773 w 13068"/>
                <a:gd name="connsiteY5" fmla="*/ 5114 h 52275"/>
                <a:gd name="connsiteX6" fmla="*/ 8253 w 13068"/>
                <a:gd name="connsiteY6" fmla="*/ 53468 h 52275"/>
                <a:gd name="connsiteX7" fmla="*/ 4202 w 13068"/>
                <a:gd name="connsiteY7" fmla="*/ 56735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52275">
                  <a:moveTo>
                    <a:pt x="4202" y="56735"/>
                  </a:moveTo>
                  <a:cubicBezTo>
                    <a:pt x="3875" y="56735"/>
                    <a:pt x="3548" y="56735"/>
                    <a:pt x="3287" y="56670"/>
                  </a:cubicBezTo>
                  <a:cubicBezTo>
                    <a:pt x="1065" y="56147"/>
                    <a:pt x="-373" y="53926"/>
                    <a:pt x="85" y="51639"/>
                  </a:cubicBezTo>
                  <a:lnTo>
                    <a:pt x="10605" y="3284"/>
                  </a:lnTo>
                  <a:cubicBezTo>
                    <a:pt x="11063" y="1128"/>
                    <a:pt x="13349" y="-375"/>
                    <a:pt x="15571" y="82"/>
                  </a:cubicBezTo>
                  <a:cubicBezTo>
                    <a:pt x="17793" y="605"/>
                    <a:pt x="19231" y="2827"/>
                    <a:pt x="18773" y="5114"/>
                  </a:cubicBezTo>
                  <a:lnTo>
                    <a:pt x="8253" y="53468"/>
                  </a:lnTo>
                  <a:cubicBezTo>
                    <a:pt x="7861" y="55363"/>
                    <a:pt x="6096" y="56735"/>
                    <a:pt x="4202" y="5673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802EFE3F-E886-4865-84BE-7D9E0CEF1940}"/>
                </a:ext>
              </a:extLst>
            </p:cNvPr>
            <p:cNvSpPr/>
            <p:nvPr/>
          </p:nvSpPr>
          <p:spPr>
            <a:xfrm>
              <a:off x="6711233" y="5036568"/>
              <a:ext cx="45741" cy="13069"/>
            </a:xfrm>
            <a:custGeom>
              <a:avLst/>
              <a:gdLst>
                <a:gd name="connsiteX0" fmla="*/ 47682 w 45740"/>
                <a:gd name="connsiteY0" fmla="*/ 18624 h 13068"/>
                <a:gd name="connsiteX1" fmla="*/ 46767 w 45740"/>
                <a:gd name="connsiteY1" fmla="*/ 18559 h 13068"/>
                <a:gd name="connsiteX2" fmla="*/ 3182 w 45740"/>
                <a:gd name="connsiteY2" fmla="*/ 8235 h 13068"/>
                <a:gd name="connsiteX3" fmla="*/ 111 w 45740"/>
                <a:gd name="connsiteY3" fmla="*/ 3203 h 13068"/>
                <a:gd name="connsiteX4" fmla="*/ 5143 w 45740"/>
                <a:gd name="connsiteY4" fmla="*/ 132 h 13068"/>
                <a:gd name="connsiteX5" fmla="*/ 48661 w 45740"/>
                <a:gd name="connsiteY5" fmla="*/ 10391 h 13068"/>
                <a:gd name="connsiteX6" fmla="*/ 51798 w 45740"/>
                <a:gd name="connsiteY6" fmla="*/ 15423 h 13068"/>
                <a:gd name="connsiteX7" fmla="*/ 47682 w 45740"/>
                <a:gd name="connsiteY7" fmla="*/ 18624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40" h="13068">
                  <a:moveTo>
                    <a:pt x="47682" y="18624"/>
                  </a:moveTo>
                  <a:cubicBezTo>
                    <a:pt x="47355" y="18624"/>
                    <a:pt x="47028" y="18624"/>
                    <a:pt x="46767" y="18559"/>
                  </a:cubicBezTo>
                  <a:lnTo>
                    <a:pt x="3182" y="8235"/>
                  </a:lnTo>
                  <a:cubicBezTo>
                    <a:pt x="960" y="7712"/>
                    <a:pt x="-411" y="5490"/>
                    <a:pt x="111" y="3203"/>
                  </a:cubicBezTo>
                  <a:cubicBezTo>
                    <a:pt x="634" y="982"/>
                    <a:pt x="2921" y="-456"/>
                    <a:pt x="5143" y="132"/>
                  </a:cubicBezTo>
                  <a:lnTo>
                    <a:pt x="48661" y="10391"/>
                  </a:lnTo>
                  <a:cubicBezTo>
                    <a:pt x="50883" y="10914"/>
                    <a:pt x="52321" y="13201"/>
                    <a:pt x="51798" y="15423"/>
                  </a:cubicBezTo>
                  <a:cubicBezTo>
                    <a:pt x="51341" y="17318"/>
                    <a:pt x="49642" y="18624"/>
                    <a:pt x="47682" y="1862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0BED135A-615A-4438-8900-C6D5384926EE}"/>
                </a:ext>
              </a:extLst>
            </p:cNvPr>
            <p:cNvSpPr/>
            <p:nvPr/>
          </p:nvSpPr>
          <p:spPr>
            <a:xfrm>
              <a:off x="6750393" y="5046867"/>
              <a:ext cx="6534" cy="45741"/>
            </a:xfrm>
            <a:custGeom>
              <a:avLst/>
              <a:gdLst>
                <a:gd name="connsiteX0" fmla="*/ 4143 w 6534"/>
                <a:gd name="connsiteY0" fmla="*/ 51060 h 45740"/>
                <a:gd name="connsiteX1" fmla="*/ 3751 w 6534"/>
                <a:gd name="connsiteY1" fmla="*/ 51060 h 45740"/>
                <a:gd name="connsiteX2" fmla="*/ 27 w 6534"/>
                <a:gd name="connsiteY2" fmla="*/ 46486 h 45740"/>
                <a:gd name="connsiteX3" fmla="*/ 4405 w 6534"/>
                <a:gd name="connsiteY3" fmla="*/ 3751 h 45740"/>
                <a:gd name="connsiteX4" fmla="*/ 8979 w 6534"/>
                <a:gd name="connsiteY4" fmla="*/ 27 h 45740"/>
                <a:gd name="connsiteX5" fmla="*/ 12703 w 6534"/>
                <a:gd name="connsiteY5" fmla="*/ 4601 h 45740"/>
                <a:gd name="connsiteX6" fmla="*/ 8325 w 6534"/>
                <a:gd name="connsiteY6" fmla="*/ 47336 h 45740"/>
                <a:gd name="connsiteX7" fmla="*/ 4143 w 6534"/>
                <a:gd name="connsiteY7" fmla="*/ 51060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34" h="45740">
                  <a:moveTo>
                    <a:pt x="4143" y="51060"/>
                  </a:moveTo>
                  <a:cubicBezTo>
                    <a:pt x="4012" y="51060"/>
                    <a:pt x="3882" y="51060"/>
                    <a:pt x="3751" y="51060"/>
                  </a:cubicBezTo>
                  <a:cubicBezTo>
                    <a:pt x="1464" y="50799"/>
                    <a:pt x="-235" y="48773"/>
                    <a:pt x="27" y="46486"/>
                  </a:cubicBezTo>
                  <a:lnTo>
                    <a:pt x="4405" y="3751"/>
                  </a:lnTo>
                  <a:cubicBezTo>
                    <a:pt x="4600" y="1464"/>
                    <a:pt x="6691" y="-235"/>
                    <a:pt x="8979" y="27"/>
                  </a:cubicBezTo>
                  <a:cubicBezTo>
                    <a:pt x="11266" y="223"/>
                    <a:pt x="12965" y="2314"/>
                    <a:pt x="12703" y="4601"/>
                  </a:cubicBezTo>
                  <a:lnTo>
                    <a:pt x="8325" y="47336"/>
                  </a:lnTo>
                  <a:cubicBezTo>
                    <a:pt x="8129" y="49492"/>
                    <a:pt x="6299" y="51060"/>
                    <a:pt x="4143" y="5106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F201CD07-9A4C-436D-AF1D-4F1B3C6AC11E}"/>
                </a:ext>
              </a:extLst>
            </p:cNvPr>
            <p:cNvSpPr/>
            <p:nvPr/>
          </p:nvSpPr>
          <p:spPr>
            <a:xfrm>
              <a:off x="6522304" y="4737164"/>
              <a:ext cx="215635" cy="117619"/>
            </a:xfrm>
            <a:custGeom>
              <a:avLst/>
              <a:gdLst>
                <a:gd name="connsiteX0" fmla="*/ 211780 w 215634"/>
                <a:gd name="connsiteY0" fmla="*/ 121997 h 117619"/>
                <a:gd name="connsiteX1" fmla="*/ 211453 w 215634"/>
                <a:gd name="connsiteY1" fmla="*/ 121997 h 117619"/>
                <a:gd name="connsiteX2" fmla="*/ 207663 w 215634"/>
                <a:gd name="connsiteY2" fmla="*/ 117488 h 117619"/>
                <a:gd name="connsiteX3" fmla="*/ 207663 w 215634"/>
                <a:gd name="connsiteY3" fmla="*/ 117357 h 117619"/>
                <a:gd name="connsiteX4" fmla="*/ 207859 w 215634"/>
                <a:gd name="connsiteY4" fmla="*/ 114809 h 117619"/>
                <a:gd name="connsiteX5" fmla="*/ 207859 w 215634"/>
                <a:gd name="connsiteY5" fmla="*/ 114548 h 117619"/>
                <a:gd name="connsiteX6" fmla="*/ 208055 w 215634"/>
                <a:gd name="connsiteY6" fmla="*/ 108210 h 117619"/>
                <a:gd name="connsiteX7" fmla="*/ 152382 w 215634"/>
                <a:gd name="connsiteY7" fmla="*/ 18623 h 117619"/>
                <a:gd name="connsiteX8" fmla="*/ 150226 w 215634"/>
                <a:gd name="connsiteY8" fmla="*/ 16205 h 117619"/>
                <a:gd name="connsiteX9" fmla="*/ 150487 w 215634"/>
                <a:gd name="connsiteY9" fmla="*/ 13003 h 117619"/>
                <a:gd name="connsiteX10" fmla="*/ 156041 w 215634"/>
                <a:gd name="connsiteY10" fmla="*/ 11108 h 117619"/>
                <a:gd name="connsiteX11" fmla="*/ 199626 w 215634"/>
                <a:gd name="connsiteY11" fmla="*/ 50315 h 117619"/>
                <a:gd name="connsiteX12" fmla="*/ 216419 w 215634"/>
                <a:gd name="connsiteY12" fmla="*/ 108210 h 117619"/>
                <a:gd name="connsiteX13" fmla="*/ 216158 w 215634"/>
                <a:gd name="connsiteY13" fmla="*/ 115267 h 117619"/>
                <a:gd name="connsiteX14" fmla="*/ 216158 w 215634"/>
                <a:gd name="connsiteY14" fmla="*/ 115332 h 117619"/>
                <a:gd name="connsiteX15" fmla="*/ 215962 w 215634"/>
                <a:gd name="connsiteY15" fmla="*/ 118077 h 117619"/>
                <a:gd name="connsiteX16" fmla="*/ 215962 w 215634"/>
                <a:gd name="connsiteY16" fmla="*/ 118207 h 117619"/>
                <a:gd name="connsiteX17" fmla="*/ 211780 w 215634"/>
                <a:gd name="connsiteY17" fmla="*/ 121997 h 117619"/>
                <a:gd name="connsiteX18" fmla="*/ 4640 w 215634"/>
                <a:gd name="connsiteY18" fmla="*/ 121997 h 117619"/>
                <a:gd name="connsiteX19" fmla="*/ 523 w 215634"/>
                <a:gd name="connsiteY19" fmla="*/ 118207 h 117619"/>
                <a:gd name="connsiteX20" fmla="*/ 457 w 215634"/>
                <a:gd name="connsiteY20" fmla="*/ 117880 h 117619"/>
                <a:gd name="connsiteX21" fmla="*/ 262 w 215634"/>
                <a:gd name="connsiteY21" fmla="*/ 115071 h 117619"/>
                <a:gd name="connsiteX22" fmla="*/ 262 w 215634"/>
                <a:gd name="connsiteY22" fmla="*/ 114940 h 117619"/>
                <a:gd name="connsiteX23" fmla="*/ 0 w 215634"/>
                <a:gd name="connsiteY23" fmla="*/ 108210 h 117619"/>
                <a:gd name="connsiteX24" fmla="*/ 108210 w 215634"/>
                <a:gd name="connsiteY24" fmla="*/ 0 h 117619"/>
                <a:gd name="connsiteX25" fmla="*/ 144018 w 215634"/>
                <a:gd name="connsiteY25" fmla="*/ 6077 h 117619"/>
                <a:gd name="connsiteX26" fmla="*/ 146632 w 215634"/>
                <a:gd name="connsiteY26" fmla="*/ 11370 h 117619"/>
                <a:gd name="connsiteX27" fmla="*/ 141274 w 215634"/>
                <a:gd name="connsiteY27" fmla="*/ 13983 h 117619"/>
                <a:gd name="connsiteX28" fmla="*/ 108210 w 215634"/>
                <a:gd name="connsiteY28" fmla="*/ 8364 h 117619"/>
                <a:gd name="connsiteX29" fmla="*/ 8364 w 215634"/>
                <a:gd name="connsiteY29" fmla="*/ 108210 h 117619"/>
                <a:gd name="connsiteX30" fmla="*/ 8625 w 215634"/>
                <a:gd name="connsiteY30" fmla="*/ 114548 h 117619"/>
                <a:gd name="connsiteX31" fmla="*/ 8625 w 215634"/>
                <a:gd name="connsiteY31" fmla="*/ 114809 h 117619"/>
                <a:gd name="connsiteX32" fmla="*/ 8756 w 215634"/>
                <a:gd name="connsiteY32" fmla="*/ 116835 h 117619"/>
                <a:gd name="connsiteX33" fmla="*/ 8822 w 215634"/>
                <a:gd name="connsiteY33" fmla="*/ 117488 h 117619"/>
                <a:gd name="connsiteX34" fmla="*/ 5032 w 215634"/>
                <a:gd name="connsiteY34" fmla="*/ 121997 h 117619"/>
                <a:gd name="connsiteX35" fmla="*/ 4640 w 215634"/>
                <a:gd name="connsiteY35" fmla="*/ 121997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5634" h="117619">
                  <a:moveTo>
                    <a:pt x="211780" y="121997"/>
                  </a:moveTo>
                  <a:cubicBezTo>
                    <a:pt x="211649" y="121997"/>
                    <a:pt x="211518" y="121997"/>
                    <a:pt x="211453" y="121997"/>
                  </a:cubicBezTo>
                  <a:cubicBezTo>
                    <a:pt x="209101" y="121801"/>
                    <a:pt x="207402" y="119710"/>
                    <a:pt x="207663" y="117488"/>
                  </a:cubicBezTo>
                  <a:lnTo>
                    <a:pt x="207663" y="117357"/>
                  </a:lnTo>
                  <a:cubicBezTo>
                    <a:pt x="207729" y="116443"/>
                    <a:pt x="207794" y="115593"/>
                    <a:pt x="207859" y="114809"/>
                  </a:cubicBezTo>
                  <a:lnTo>
                    <a:pt x="207859" y="114548"/>
                  </a:lnTo>
                  <a:cubicBezTo>
                    <a:pt x="207990" y="112653"/>
                    <a:pt x="208055" y="110562"/>
                    <a:pt x="208055" y="108210"/>
                  </a:cubicBezTo>
                  <a:cubicBezTo>
                    <a:pt x="208055" y="69918"/>
                    <a:pt x="186753" y="35612"/>
                    <a:pt x="152382" y="18623"/>
                  </a:cubicBezTo>
                  <a:cubicBezTo>
                    <a:pt x="151402" y="18166"/>
                    <a:pt x="150618" y="17316"/>
                    <a:pt x="150226" y="16205"/>
                  </a:cubicBezTo>
                  <a:cubicBezTo>
                    <a:pt x="149899" y="15160"/>
                    <a:pt x="149964" y="14049"/>
                    <a:pt x="150487" y="13003"/>
                  </a:cubicBezTo>
                  <a:cubicBezTo>
                    <a:pt x="151467" y="10978"/>
                    <a:pt x="154081" y="10128"/>
                    <a:pt x="156041" y="11108"/>
                  </a:cubicBezTo>
                  <a:cubicBezTo>
                    <a:pt x="173880" y="19930"/>
                    <a:pt x="188975" y="33456"/>
                    <a:pt x="199626" y="50315"/>
                  </a:cubicBezTo>
                  <a:cubicBezTo>
                    <a:pt x="210603" y="67631"/>
                    <a:pt x="216419" y="87626"/>
                    <a:pt x="216419" y="108210"/>
                  </a:cubicBezTo>
                  <a:cubicBezTo>
                    <a:pt x="216419" y="110954"/>
                    <a:pt x="216354" y="113176"/>
                    <a:pt x="216158" y="115267"/>
                  </a:cubicBezTo>
                  <a:lnTo>
                    <a:pt x="216158" y="115332"/>
                  </a:lnTo>
                  <a:cubicBezTo>
                    <a:pt x="216158" y="116312"/>
                    <a:pt x="216027" y="117292"/>
                    <a:pt x="215962" y="118077"/>
                  </a:cubicBezTo>
                  <a:lnTo>
                    <a:pt x="215962" y="118207"/>
                  </a:lnTo>
                  <a:cubicBezTo>
                    <a:pt x="215766" y="120363"/>
                    <a:pt x="213936" y="121997"/>
                    <a:pt x="211780" y="121997"/>
                  </a:cubicBezTo>
                  <a:close/>
                  <a:moveTo>
                    <a:pt x="4640" y="121997"/>
                  </a:moveTo>
                  <a:cubicBezTo>
                    <a:pt x="2483" y="121997"/>
                    <a:pt x="654" y="120363"/>
                    <a:pt x="523" y="118207"/>
                  </a:cubicBezTo>
                  <a:lnTo>
                    <a:pt x="457" y="117880"/>
                  </a:lnTo>
                  <a:cubicBezTo>
                    <a:pt x="392" y="117031"/>
                    <a:pt x="262" y="116051"/>
                    <a:pt x="262" y="115071"/>
                  </a:cubicBezTo>
                  <a:lnTo>
                    <a:pt x="262" y="114940"/>
                  </a:lnTo>
                  <a:cubicBezTo>
                    <a:pt x="131" y="112914"/>
                    <a:pt x="0" y="110693"/>
                    <a:pt x="0" y="108210"/>
                  </a:cubicBezTo>
                  <a:cubicBezTo>
                    <a:pt x="65" y="48550"/>
                    <a:pt x="48550" y="0"/>
                    <a:pt x="108210" y="0"/>
                  </a:cubicBezTo>
                  <a:cubicBezTo>
                    <a:pt x="120494" y="0"/>
                    <a:pt x="132518" y="2026"/>
                    <a:pt x="144018" y="6077"/>
                  </a:cubicBezTo>
                  <a:cubicBezTo>
                    <a:pt x="146240" y="6861"/>
                    <a:pt x="147350" y="9213"/>
                    <a:pt x="146632" y="11370"/>
                  </a:cubicBezTo>
                  <a:cubicBezTo>
                    <a:pt x="145848" y="13526"/>
                    <a:pt x="143430" y="14702"/>
                    <a:pt x="141274" y="13983"/>
                  </a:cubicBezTo>
                  <a:cubicBezTo>
                    <a:pt x="130688" y="10259"/>
                    <a:pt x="119579" y="8364"/>
                    <a:pt x="108210" y="8364"/>
                  </a:cubicBezTo>
                  <a:cubicBezTo>
                    <a:pt x="53255" y="8495"/>
                    <a:pt x="8495" y="53255"/>
                    <a:pt x="8364" y="108210"/>
                  </a:cubicBezTo>
                  <a:cubicBezTo>
                    <a:pt x="8364" y="110758"/>
                    <a:pt x="8430" y="112784"/>
                    <a:pt x="8625" y="114548"/>
                  </a:cubicBezTo>
                  <a:lnTo>
                    <a:pt x="8625" y="114809"/>
                  </a:lnTo>
                  <a:cubicBezTo>
                    <a:pt x="8625" y="115397"/>
                    <a:pt x="8691" y="116116"/>
                    <a:pt x="8756" y="116835"/>
                  </a:cubicBezTo>
                  <a:lnTo>
                    <a:pt x="8822" y="117488"/>
                  </a:lnTo>
                  <a:cubicBezTo>
                    <a:pt x="9017" y="119775"/>
                    <a:pt x="7318" y="121801"/>
                    <a:pt x="5032" y="121997"/>
                  </a:cubicBezTo>
                  <a:cubicBezTo>
                    <a:pt x="4901" y="121997"/>
                    <a:pt x="4770" y="121997"/>
                    <a:pt x="4640" y="1219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E08E5BFF-62F4-4FE1-BCDA-6B83F7E0E945}"/>
                </a:ext>
              </a:extLst>
            </p:cNvPr>
            <p:cNvSpPr/>
            <p:nvPr/>
          </p:nvSpPr>
          <p:spPr>
            <a:xfrm>
              <a:off x="6522304" y="4841191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65 w 215634"/>
                <a:gd name="connsiteY1" fmla="*/ 199168 h 196031"/>
                <a:gd name="connsiteX2" fmla="*/ 46133 w 215634"/>
                <a:gd name="connsiteY2" fmla="*/ 134674 h 196031"/>
                <a:gd name="connsiteX3" fmla="*/ 45349 w 215634"/>
                <a:gd name="connsiteY3" fmla="*/ 131537 h 196031"/>
                <a:gd name="connsiteX4" fmla="*/ 47048 w 215634"/>
                <a:gd name="connsiteY4" fmla="*/ 128793 h 196031"/>
                <a:gd name="connsiteX5" fmla="*/ 52929 w 215634"/>
                <a:gd name="connsiteY5" fmla="*/ 129773 h 196031"/>
                <a:gd name="connsiteX6" fmla="*/ 108210 w 215634"/>
                <a:gd name="connsiteY6" fmla="*/ 190412 h 196031"/>
                <a:gd name="connsiteX7" fmla="*/ 206814 w 215634"/>
                <a:gd name="connsiteY7" fmla="*/ 22675 h 196031"/>
                <a:gd name="connsiteX8" fmla="*/ 211453 w 215634"/>
                <a:gd name="connsiteY8" fmla="*/ 19015 h 196031"/>
                <a:gd name="connsiteX9" fmla="*/ 215177 w 215634"/>
                <a:gd name="connsiteY9" fmla="*/ 23654 h 196031"/>
                <a:gd name="connsiteX10" fmla="*/ 182375 w 215634"/>
                <a:gd name="connsiteY10" fmla="*/ 116508 h 196031"/>
                <a:gd name="connsiteX11" fmla="*/ 111019 w 215634"/>
                <a:gd name="connsiteY11" fmla="*/ 199168 h 196031"/>
                <a:gd name="connsiteX12" fmla="*/ 108210 w 215634"/>
                <a:gd name="connsiteY12" fmla="*/ 201586 h 196031"/>
                <a:gd name="connsiteX13" fmla="*/ 42408 w 215634"/>
                <a:gd name="connsiteY13" fmla="*/ 126048 h 196031"/>
                <a:gd name="connsiteX14" fmla="*/ 38880 w 215634"/>
                <a:gd name="connsiteY14" fmla="*/ 124153 h 196031"/>
                <a:gd name="connsiteX15" fmla="*/ 0 w 215634"/>
                <a:gd name="connsiteY15" fmla="*/ 4248 h 196031"/>
                <a:gd name="connsiteX16" fmla="*/ 0 w 215634"/>
                <a:gd name="connsiteY16" fmla="*/ 3463 h 196031"/>
                <a:gd name="connsiteX17" fmla="*/ 65 w 215634"/>
                <a:gd name="connsiteY17" fmla="*/ 3528 h 196031"/>
                <a:gd name="connsiteX18" fmla="*/ 1176 w 215634"/>
                <a:gd name="connsiteY18" fmla="*/ 1242 h 196031"/>
                <a:gd name="connsiteX19" fmla="*/ 4117 w 215634"/>
                <a:gd name="connsiteY19" fmla="*/ 0 h 196031"/>
                <a:gd name="connsiteX20" fmla="*/ 4248 w 215634"/>
                <a:gd name="connsiteY20" fmla="*/ 0 h 196031"/>
                <a:gd name="connsiteX21" fmla="*/ 8364 w 215634"/>
                <a:gd name="connsiteY21" fmla="*/ 4051 h 196031"/>
                <a:gd name="connsiteX22" fmla="*/ 45937 w 215634"/>
                <a:gd name="connsiteY22" fmla="*/ 119579 h 196031"/>
                <a:gd name="connsiteX23" fmla="*/ 44695 w 215634"/>
                <a:gd name="connsiteY23" fmla="*/ 125395 h 196031"/>
                <a:gd name="connsiteX24" fmla="*/ 42408 w 215634"/>
                <a:gd name="connsiteY24" fmla="*/ 126048 h 196031"/>
                <a:gd name="connsiteX25" fmla="*/ 211976 w 215634"/>
                <a:gd name="connsiteY25" fmla="*/ 14833 h 196031"/>
                <a:gd name="connsiteX26" fmla="*/ 211780 w 215634"/>
                <a:gd name="connsiteY26" fmla="*/ 14833 h 196031"/>
                <a:gd name="connsiteX27" fmla="*/ 207859 w 215634"/>
                <a:gd name="connsiteY27" fmla="*/ 10455 h 196031"/>
                <a:gd name="connsiteX28" fmla="*/ 212237 w 215634"/>
                <a:gd name="connsiteY28" fmla="*/ 6534 h 196031"/>
                <a:gd name="connsiteX29" fmla="*/ 215112 w 215634"/>
                <a:gd name="connsiteY29" fmla="*/ 7841 h 196031"/>
                <a:gd name="connsiteX30" fmla="*/ 216158 w 215634"/>
                <a:gd name="connsiteY30" fmla="*/ 10912 h 196031"/>
                <a:gd name="connsiteX31" fmla="*/ 211976 w 215634"/>
                <a:gd name="connsiteY31" fmla="*/ 14833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65" y="199168"/>
                  </a:lnTo>
                  <a:cubicBezTo>
                    <a:pt x="81680" y="178128"/>
                    <a:pt x="61750" y="156433"/>
                    <a:pt x="46133" y="134674"/>
                  </a:cubicBezTo>
                  <a:cubicBezTo>
                    <a:pt x="45414" y="133759"/>
                    <a:pt x="45153" y="132648"/>
                    <a:pt x="45349" y="131537"/>
                  </a:cubicBezTo>
                  <a:cubicBezTo>
                    <a:pt x="45545" y="130427"/>
                    <a:pt x="46133" y="129446"/>
                    <a:pt x="47048" y="128793"/>
                  </a:cubicBezTo>
                  <a:cubicBezTo>
                    <a:pt x="48877" y="127486"/>
                    <a:pt x="51622" y="127944"/>
                    <a:pt x="52929" y="129773"/>
                  </a:cubicBezTo>
                  <a:cubicBezTo>
                    <a:pt x="67566" y="150226"/>
                    <a:pt x="86189" y="170613"/>
                    <a:pt x="108210" y="190412"/>
                  </a:cubicBezTo>
                  <a:cubicBezTo>
                    <a:pt x="167934" y="136830"/>
                    <a:pt x="200148" y="82007"/>
                    <a:pt x="206814" y="22675"/>
                  </a:cubicBezTo>
                  <a:cubicBezTo>
                    <a:pt x="207075" y="20453"/>
                    <a:pt x="209101" y="18819"/>
                    <a:pt x="211453" y="19015"/>
                  </a:cubicBezTo>
                  <a:cubicBezTo>
                    <a:pt x="213740" y="19277"/>
                    <a:pt x="215374" y="21368"/>
                    <a:pt x="215177" y="23654"/>
                  </a:cubicBezTo>
                  <a:cubicBezTo>
                    <a:pt x="211584" y="55412"/>
                    <a:pt x="200541" y="86646"/>
                    <a:pt x="182375" y="116508"/>
                  </a:cubicBezTo>
                  <a:cubicBezTo>
                    <a:pt x="165255" y="144606"/>
                    <a:pt x="141274" y="172377"/>
                    <a:pt x="111019" y="199168"/>
                  </a:cubicBezTo>
                  <a:lnTo>
                    <a:pt x="108210" y="201586"/>
                  </a:lnTo>
                  <a:close/>
                  <a:moveTo>
                    <a:pt x="42408" y="126048"/>
                  </a:moveTo>
                  <a:cubicBezTo>
                    <a:pt x="40971" y="126048"/>
                    <a:pt x="39664" y="125330"/>
                    <a:pt x="38880" y="124153"/>
                  </a:cubicBezTo>
                  <a:cubicBezTo>
                    <a:pt x="13918" y="85992"/>
                    <a:pt x="850" y="45675"/>
                    <a:pt x="0" y="4248"/>
                  </a:cubicBezTo>
                  <a:lnTo>
                    <a:pt x="0" y="3463"/>
                  </a:lnTo>
                  <a:lnTo>
                    <a:pt x="65" y="3528"/>
                  </a:lnTo>
                  <a:cubicBezTo>
                    <a:pt x="196" y="2679"/>
                    <a:pt x="588" y="1895"/>
                    <a:pt x="1176" y="1242"/>
                  </a:cubicBezTo>
                  <a:cubicBezTo>
                    <a:pt x="1960" y="457"/>
                    <a:pt x="3006" y="0"/>
                    <a:pt x="4117" y="0"/>
                  </a:cubicBezTo>
                  <a:lnTo>
                    <a:pt x="4248" y="0"/>
                  </a:lnTo>
                  <a:cubicBezTo>
                    <a:pt x="6469" y="0"/>
                    <a:pt x="8364" y="1830"/>
                    <a:pt x="8364" y="4051"/>
                  </a:cubicBezTo>
                  <a:cubicBezTo>
                    <a:pt x="9214" y="44434"/>
                    <a:pt x="21498" y="82203"/>
                    <a:pt x="45937" y="119579"/>
                  </a:cubicBezTo>
                  <a:cubicBezTo>
                    <a:pt x="47179" y="121475"/>
                    <a:pt x="46656" y="124088"/>
                    <a:pt x="44695" y="125395"/>
                  </a:cubicBezTo>
                  <a:cubicBezTo>
                    <a:pt x="44042" y="125787"/>
                    <a:pt x="43192" y="126048"/>
                    <a:pt x="42408" y="126048"/>
                  </a:cubicBezTo>
                  <a:close/>
                  <a:moveTo>
                    <a:pt x="211976" y="14833"/>
                  </a:moveTo>
                  <a:lnTo>
                    <a:pt x="211780" y="14833"/>
                  </a:lnTo>
                  <a:cubicBezTo>
                    <a:pt x="209493" y="14702"/>
                    <a:pt x="207729" y="12742"/>
                    <a:pt x="207859" y="10455"/>
                  </a:cubicBezTo>
                  <a:cubicBezTo>
                    <a:pt x="207990" y="8168"/>
                    <a:pt x="210015" y="6404"/>
                    <a:pt x="212237" y="6534"/>
                  </a:cubicBezTo>
                  <a:cubicBezTo>
                    <a:pt x="213348" y="6534"/>
                    <a:pt x="214393" y="7057"/>
                    <a:pt x="215112" y="7841"/>
                  </a:cubicBezTo>
                  <a:cubicBezTo>
                    <a:pt x="215831" y="8691"/>
                    <a:pt x="216223" y="9802"/>
                    <a:pt x="216158" y="10912"/>
                  </a:cubicBezTo>
                  <a:cubicBezTo>
                    <a:pt x="216092" y="13134"/>
                    <a:pt x="214198" y="14833"/>
                    <a:pt x="211976" y="1483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855AC454-AEB6-448C-8CAD-313EF26DDCAF}"/>
                </a:ext>
              </a:extLst>
            </p:cNvPr>
            <p:cNvSpPr/>
            <p:nvPr/>
          </p:nvSpPr>
          <p:spPr>
            <a:xfrm>
              <a:off x="6579807" y="4786172"/>
              <a:ext cx="98016" cy="98016"/>
            </a:xfrm>
            <a:custGeom>
              <a:avLst/>
              <a:gdLst>
                <a:gd name="connsiteX0" fmla="*/ 51295 w 98015"/>
                <a:gd name="connsiteY0" fmla="*/ 102590 h 98015"/>
                <a:gd name="connsiteX1" fmla="*/ 0 w 98015"/>
                <a:gd name="connsiteY1" fmla="*/ 51295 h 98015"/>
                <a:gd name="connsiteX2" fmla="*/ 51295 w 98015"/>
                <a:gd name="connsiteY2" fmla="*/ 0 h 98015"/>
                <a:gd name="connsiteX3" fmla="*/ 102590 w 98015"/>
                <a:gd name="connsiteY3" fmla="*/ 51295 h 98015"/>
                <a:gd name="connsiteX4" fmla="*/ 51295 w 98015"/>
                <a:gd name="connsiteY4" fmla="*/ 102590 h 98015"/>
                <a:gd name="connsiteX5" fmla="*/ 51295 w 98015"/>
                <a:gd name="connsiteY5" fmla="*/ 8364 h 98015"/>
                <a:gd name="connsiteX6" fmla="*/ 8364 w 98015"/>
                <a:gd name="connsiteY6" fmla="*/ 51295 h 98015"/>
                <a:gd name="connsiteX7" fmla="*/ 51295 w 98015"/>
                <a:gd name="connsiteY7" fmla="*/ 94226 h 98015"/>
                <a:gd name="connsiteX8" fmla="*/ 94226 w 98015"/>
                <a:gd name="connsiteY8" fmla="*/ 51295 h 98015"/>
                <a:gd name="connsiteX9" fmla="*/ 51295 w 98015"/>
                <a:gd name="connsiteY9" fmla="*/ 8364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015" h="98015">
                  <a:moveTo>
                    <a:pt x="51295" y="102590"/>
                  </a:moveTo>
                  <a:cubicBezTo>
                    <a:pt x="23001" y="102590"/>
                    <a:pt x="0" y="79589"/>
                    <a:pt x="0" y="51295"/>
                  </a:cubicBezTo>
                  <a:cubicBezTo>
                    <a:pt x="0" y="23001"/>
                    <a:pt x="23001" y="0"/>
                    <a:pt x="51295" y="0"/>
                  </a:cubicBezTo>
                  <a:cubicBezTo>
                    <a:pt x="79589" y="0"/>
                    <a:pt x="102590" y="23001"/>
                    <a:pt x="102590" y="51295"/>
                  </a:cubicBezTo>
                  <a:cubicBezTo>
                    <a:pt x="102590" y="79589"/>
                    <a:pt x="79589" y="102590"/>
                    <a:pt x="51295" y="102590"/>
                  </a:cubicBezTo>
                  <a:close/>
                  <a:moveTo>
                    <a:pt x="51295" y="8364"/>
                  </a:moveTo>
                  <a:cubicBezTo>
                    <a:pt x="27641" y="8364"/>
                    <a:pt x="8364" y="27640"/>
                    <a:pt x="8364" y="51295"/>
                  </a:cubicBezTo>
                  <a:cubicBezTo>
                    <a:pt x="8364" y="74949"/>
                    <a:pt x="27641" y="94226"/>
                    <a:pt x="51295" y="94226"/>
                  </a:cubicBezTo>
                  <a:cubicBezTo>
                    <a:pt x="74950" y="94226"/>
                    <a:pt x="94226" y="74949"/>
                    <a:pt x="94226" y="51295"/>
                  </a:cubicBezTo>
                  <a:cubicBezTo>
                    <a:pt x="94226" y="27640"/>
                    <a:pt x="74950" y="8364"/>
                    <a:pt x="5129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9" name="Group 1768">
            <a:extLst>
              <a:ext uri="{FF2B5EF4-FFF2-40B4-BE49-F238E27FC236}">
                <a16:creationId xmlns:a16="http://schemas.microsoft.com/office/drawing/2014/main" id="{F49C3F98-7D22-46E1-A375-713988BA7DCD}"/>
              </a:ext>
            </a:extLst>
          </p:cNvPr>
          <p:cNvGrpSpPr/>
          <p:nvPr/>
        </p:nvGrpSpPr>
        <p:grpSpPr>
          <a:xfrm>
            <a:off x="7556142" y="4673537"/>
            <a:ext cx="276731" cy="450757"/>
            <a:chOff x="7587410" y="4727166"/>
            <a:chExt cx="228704" cy="372526"/>
          </a:xfrm>
          <a:solidFill>
            <a:srgbClr val="FFFFFF"/>
          </a:solidFill>
        </p:grpSpPr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5639F1C1-4050-4229-9B5B-67B13CE1D59E}"/>
                </a:ext>
              </a:extLst>
            </p:cNvPr>
            <p:cNvSpPr/>
            <p:nvPr/>
          </p:nvSpPr>
          <p:spPr>
            <a:xfrm>
              <a:off x="7587410" y="4727166"/>
              <a:ext cx="228704" cy="32672"/>
            </a:xfrm>
            <a:custGeom>
              <a:avLst/>
              <a:gdLst>
                <a:gd name="connsiteX0" fmla="*/ 224914 w 228703"/>
                <a:gd name="connsiteY0" fmla="*/ 34436 h 32671"/>
                <a:gd name="connsiteX1" fmla="*/ 99454 w 228703"/>
                <a:gd name="connsiteY1" fmla="*/ 34436 h 32671"/>
                <a:gd name="connsiteX2" fmla="*/ 95272 w 228703"/>
                <a:gd name="connsiteY2" fmla="*/ 30254 h 32671"/>
                <a:gd name="connsiteX3" fmla="*/ 99454 w 228703"/>
                <a:gd name="connsiteY3" fmla="*/ 26072 h 32671"/>
                <a:gd name="connsiteX4" fmla="*/ 220732 w 228703"/>
                <a:gd name="connsiteY4" fmla="*/ 26072 h 32671"/>
                <a:gd name="connsiteX5" fmla="*/ 220732 w 228703"/>
                <a:gd name="connsiteY5" fmla="*/ 8364 h 32671"/>
                <a:gd name="connsiteX6" fmla="*/ 213152 w 228703"/>
                <a:gd name="connsiteY6" fmla="*/ 8364 h 32671"/>
                <a:gd name="connsiteX7" fmla="*/ 209035 w 228703"/>
                <a:gd name="connsiteY7" fmla="*/ 4182 h 32671"/>
                <a:gd name="connsiteX8" fmla="*/ 213152 w 228703"/>
                <a:gd name="connsiteY8" fmla="*/ 0 h 32671"/>
                <a:gd name="connsiteX9" fmla="*/ 224914 w 228703"/>
                <a:gd name="connsiteY9" fmla="*/ 0 h 32671"/>
                <a:gd name="connsiteX10" fmla="*/ 227854 w 228703"/>
                <a:gd name="connsiteY10" fmla="*/ 1242 h 32671"/>
                <a:gd name="connsiteX11" fmla="*/ 229096 w 228703"/>
                <a:gd name="connsiteY11" fmla="*/ 4182 h 32671"/>
                <a:gd name="connsiteX12" fmla="*/ 229096 w 228703"/>
                <a:gd name="connsiteY12" fmla="*/ 30254 h 32671"/>
                <a:gd name="connsiteX13" fmla="*/ 227854 w 228703"/>
                <a:gd name="connsiteY13" fmla="*/ 33195 h 32671"/>
                <a:gd name="connsiteX14" fmla="*/ 224914 w 228703"/>
                <a:gd name="connsiteY14" fmla="*/ 34436 h 32671"/>
                <a:gd name="connsiteX15" fmla="*/ 86907 w 228703"/>
                <a:gd name="connsiteY15" fmla="*/ 34436 h 32671"/>
                <a:gd name="connsiteX16" fmla="*/ 4182 w 228703"/>
                <a:gd name="connsiteY16" fmla="*/ 34436 h 32671"/>
                <a:gd name="connsiteX17" fmla="*/ 1242 w 228703"/>
                <a:gd name="connsiteY17" fmla="*/ 33195 h 32671"/>
                <a:gd name="connsiteX18" fmla="*/ 0 w 228703"/>
                <a:gd name="connsiteY18" fmla="*/ 30254 h 32671"/>
                <a:gd name="connsiteX19" fmla="*/ 0 w 228703"/>
                <a:gd name="connsiteY19" fmla="*/ 4182 h 32671"/>
                <a:gd name="connsiteX20" fmla="*/ 1242 w 228703"/>
                <a:gd name="connsiteY20" fmla="*/ 1176 h 32671"/>
                <a:gd name="connsiteX21" fmla="*/ 4182 w 228703"/>
                <a:gd name="connsiteY21" fmla="*/ 0 h 32671"/>
                <a:gd name="connsiteX22" fmla="*/ 188125 w 228703"/>
                <a:gd name="connsiteY22" fmla="*/ 0 h 32671"/>
                <a:gd name="connsiteX23" fmla="*/ 192308 w 228703"/>
                <a:gd name="connsiteY23" fmla="*/ 4182 h 32671"/>
                <a:gd name="connsiteX24" fmla="*/ 188125 w 228703"/>
                <a:gd name="connsiteY24" fmla="*/ 8364 h 32671"/>
                <a:gd name="connsiteX25" fmla="*/ 8364 w 228703"/>
                <a:gd name="connsiteY25" fmla="*/ 8364 h 32671"/>
                <a:gd name="connsiteX26" fmla="*/ 8364 w 228703"/>
                <a:gd name="connsiteY26" fmla="*/ 26072 h 32671"/>
                <a:gd name="connsiteX27" fmla="*/ 86907 w 228703"/>
                <a:gd name="connsiteY27" fmla="*/ 26072 h 32671"/>
                <a:gd name="connsiteX28" fmla="*/ 91089 w 228703"/>
                <a:gd name="connsiteY28" fmla="*/ 30254 h 32671"/>
                <a:gd name="connsiteX29" fmla="*/ 86907 w 228703"/>
                <a:gd name="connsiteY29" fmla="*/ 34436 h 32671"/>
                <a:gd name="connsiteX30" fmla="*/ 200671 w 228703"/>
                <a:gd name="connsiteY30" fmla="*/ 8364 h 32671"/>
                <a:gd name="connsiteX31" fmla="*/ 196490 w 228703"/>
                <a:gd name="connsiteY31" fmla="*/ 4182 h 32671"/>
                <a:gd name="connsiteX32" fmla="*/ 200671 w 228703"/>
                <a:gd name="connsiteY32" fmla="*/ 0 h 32671"/>
                <a:gd name="connsiteX33" fmla="*/ 204853 w 228703"/>
                <a:gd name="connsiteY33" fmla="*/ 4182 h 32671"/>
                <a:gd name="connsiteX34" fmla="*/ 200671 w 228703"/>
                <a:gd name="connsiteY34" fmla="*/ 8364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28703" h="32671">
                  <a:moveTo>
                    <a:pt x="224914" y="34436"/>
                  </a:moveTo>
                  <a:lnTo>
                    <a:pt x="99454" y="34436"/>
                  </a:lnTo>
                  <a:cubicBezTo>
                    <a:pt x="97166" y="34436"/>
                    <a:pt x="95272" y="32541"/>
                    <a:pt x="95272" y="30254"/>
                  </a:cubicBezTo>
                  <a:cubicBezTo>
                    <a:pt x="95272" y="27967"/>
                    <a:pt x="97166" y="26072"/>
                    <a:pt x="99454" y="26072"/>
                  </a:cubicBezTo>
                  <a:lnTo>
                    <a:pt x="220732" y="26072"/>
                  </a:lnTo>
                  <a:lnTo>
                    <a:pt x="220732" y="8364"/>
                  </a:lnTo>
                  <a:lnTo>
                    <a:pt x="213152" y="8364"/>
                  </a:lnTo>
                  <a:cubicBezTo>
                    <a:pt x="210865" y="8364"/>
                    <a:pt x="209035" y="6469"/>
                    <a:pt x="209035" y="4182"/>
                  </a:cubicBezTo>
                  <a:cubicBezTo>
                    <a:pt x="209035" y="1895"/>
                    <a:pt x="210865" y="0"/>
                    <a:pt x="213152" y="0"/>
                  </a:cubicBezTo>
                  <a:lnTo>
                    <a:pt x="224914" y="0"/>
                  </a:lnTo>
                  <a:cubicBezTo>
                    <a:pt x="226024" y="0"/>
                    <a:pt x="227136" y="457"/>
                    <a:pt x="227854" y="1242"/>
                  </a:cubicBezTo>
                  <a:cubicBezTo>
                    <a:pt x="228704" y="2026"/>
                    <a:pt x="229096" y="3071"/>
                    <a:pt x="229096" y="4182"/>
                  </a:cubicBezTo>
                  <a:lnTo>
                    <a:pt x="229096" y="30254"/>
                  </a:lnTo>
                  <a:cubicBezTo>
                    <a:pt x="229096" y="31365"/>
                    <a:pt x="228638" y="32411"/>
                    <a:pt x="227854" y="33195"/>
                  </a:cubicBezTo>
                  <a:cubicBezTo>
                    <a:pt x="227136" y="33979"/>
                    <a:pt x="226024" y="34436"/>
                    <a:pt x="224914" y="34436"/>
                  </a:cubicBezTo>
                  <a:close/>
                  <a:moveTo>
                    <a:pt x="86907" y="34436"/>
                  </a:moveTo>
                  <a:lnTo>
                    <a:pt x="4182" y="34436"/>
                  </a:lnTo>
                  <a:cubicBezTo>
                    <a:pt x="3071" y="34436"/>
                    <a:pt x="2026" y="33979"/>
                    <a:pt x="1242" y="33195"/>
                  </a:cubicBezTo>
                  <a:cubicBezTo>
                    <a:pt x="457" y="32411"/>
                    <a:pt x="0" y="31365"/>
                    <a:pt x="0" y="30254"/>
                  </a:cubicBezTo>
                  <a:lnTo>
                    <a:pt x="0" y="4182"/>
                  </a:lnTo>
                  <a:cubicBezTo>
                    <a:pt x="0" y="3071"/>
                    <a:pt x="392" y="2026"/>
                    <a:pt x="1242" y="1176"/>
                  </a:cubicBezTo>
                  <a:cubicBezTo>
                    <a:pt x="2026" y="457"/>
                    <a:pt x="3071" y="0"/>
                    <a:pt x="4182" y="0"/>
                  </a:cubicBezTo>
                  <a:lnTo>
                    <a:pt x="188125" y="0"/>
                  </a:lnTo>
                  <a:cubicBezTo>
                    <a:pt x="190412" y="0"/>
                    <a:pt x="192308" y="1895"/>
                    <a:pt x="192308" y="4182"/>
                  </a:cubicBezTo>
                  <a:cubicBezTo>
                    <a:pt x="192308" y="6469"/>
                    <a:pt x="190412" y="8364"/>
                    <a:pt x="188125" y="8364"/>
                  </a:cubicBezTo>
                  <a:lnTo>
                    <a:pt x="8364" y="8364"/>
                  </a:lnTo>
                  <a:lnTo>
                    <a:pt x="8364" y="26072"/>
                  </a:lnTo>
                  <a:lnTo>
                    <a:pt x="86907" y="26072"/>
                  </a:lnTo>
                  <a:cubicBezTo>
                    <a:pt x="89195" y="26072"/>
                    <a:pt x="91089" y="27967"/>
                    <a:pt x="91089" y="30254"/>
                  </a:cubicBezTo>
                  <a:cubicBezTo>
                    <a:pt x="91089" y="32541"/>
                    <a:pt x="89195" y="34436"/>
                    <a:pt x="86907" y="34436"/>
                  </a:cubicBezTo>
                  <a:close/>
                  <a:moveTo>
                    <a:pt x="200671" y="8364"/>
                  </a:moveTo>
                  <a:cubicBezTo>
                    <a:pt x="198319" y="8364"/>
                    <a:pt x="196490" y="6469"/>
                    <a:pt x="196490" y="4182"/>
                  </a:cubicBezTo>
                  <a:cubicBezTo>
                    <a:pt x="196490" y="1895"/>
                    <a:pt x="198319" y="0"/>
                    <a:pt x="200671" y="0"/>
                  </a:cubicBezTo>
                  <a:cubicBezTo>
                    <a:pt x="202959" y="0"/>
                    <a:pt x="204853" y="1895"/>
                    <a:pt x="204853" y="4182"/>
                  </a:cubicBezTo>
                  <a:cubicBezTo>
                    <a:pt x="204853" y="6469"/>
                    <a:pt x="202959" y="8364"/>
                    <a:pt x="20067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2438B0B0-DE98-4D4D-B25E-724173F9788E}"/>
                </a:ext>
              </a:extLst>
            </p:cNvPr>
            <p:cNvSpPr/>
            <p:nvPr/>
          </p:nvSpPr>
          <p:spPr>
            <a:xfrm>
              <a:off x="7619755" y="4727166"/>
              <a:ext cx="163360" cy="6534"/>
            </a:xfrm>
            <a:custGeom>
              <a:avLst/>
              <a:gdLst>
                <a:gd name="connsiteX0" fmla="*/ 160288 w 163359"/>
                <a:gd name="connsiteY0" fmla="*/ 8364 h 6534"/>
                <a:gd name="connsiteX1" fmla="*/ 34828 w 163359"/>
                <a:gd name="connsiteY1" fmla="*/ 8364 h 6534"/>
                <a:gd name="connsiteX2" fmla="*/ 30646 w 163359"/>
                <a:gd name="connsiteY2" fmla="*/ 4182 h 6534"/>
                <a:gd name="connsiteX3" fmla="*/ 34828 w 163359"/>
                <a:gd name="connsiteY3" fmla="*/ 0 h 6534"/>
                <a:gd name="connsiteX4" fmla="*/ 160288 w 163359"/>
                <a:gd name="connsiteY4" fmla="*/ 0 h 6534"/>
                <a:gd name="connsiteX5" fmla="*/ 164471 w 163359"/>
                <a:gd name="connsiteY5" fmla="*/ 4182 h 6534"/>
                <a:gd name="connsiteX6" fmla="*/ 160288 w 163359"/>
                <a:gd name="connsiteY6" fmla="*/ 8364 h 6534"/>
                <a:gd name="connsiteX7" fmla="*/ 22282 w 163359"/>
                <a:gd name="connsiteY7" fmla="*/ 8364 h 6534"/>
                <a:gd name="connsiteX8" fmla="*/ 4182 w 163359"/>
                <a:gd name="connsiteY8" fmla="*/ 8364 h 6534"/>
                <a:gd name="connsiteX9" fmla="*/ 0 w 163359"/>
                <a:gd name="connsiteY9" fmla="*/ 4182 h 6534"/>
                <a:gd name="connsiteX10" fmla="*/ 4182 w 163359"/>
                <a:gd name="connsiteY10" fmla="*/ 0 h 6534"/>
                <a:gd name="connsiteX11" fmla="*/ 22282 w 163359"/>
                <a:gd name="connsiteY11" fmla="*/ 0 h 6534"/>
                <a:gd name="connsiteX12" fmla="*/ 26464 w 163359"/>
                <a:gd name="connsiteY12" fmla="*/ 4182 h 6534"/>
                <a:gd name="connsiteX13" fmla="*/ 22282 w 163359"/>
                <a:gd name="connsiteY13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3359" h="6534">
                  <a:moveTo>
                    <a:pt x="160288" y="8364"/>
                  </a:moveTo>
                  <a:lnTo>
                    <a:pt x="34828" y="8364"/>
                  </a:lnTo>
                  <a:cubicBezTo>
                    <a:pt x="32476" y="8364"/>
                    <a:pt x="30646" y="6469"/>
                    <a:pt x="30646" y="4182"/>
                  </a:cubicBezTo>
                  <a:cubicBezTo>
                    <a:pt x="30646" y="1830"/>
                    <a:pt x="32476" y="0"/>
                    <a:pt x="34828" y="0"/>
                  </a:cubicBezTo>
                  <a:lnTo>
                    <a:pt x="160288" y="0"/>
                  </a:lnTo>
                  <a:cubicBezTo>
                    <a:pt x="162575" y="0"/>
                    <a:pt x="164471" y="1830"/>
                    <a:pt x="164471" y="4182"/>
                  </a:cubicBezTo>
                  <a:cubicBezTo>
                    <a:pt x="164471" y="6469"/>
                    <a:pt x="162575" y="8364"/>
                    <a:pt x="160288" y="8364"/>
                  </a:cubicBezTo>
                  <a:close/>
                  <a:moveTo>
                    <a:pt x="22282" y="8364"/>
                  </a:moveTo>
                  <a:lnTo>
                    <a:pt x="4182" y="8364"/>
                  </a:lnTo>
                  <a:cubicBezTo>
                    <a:pt x="1829" y="8364"/>
                    <a:pt x="0" y="6469"/>
                    <a:pt x="0" y="4182"/>
                  </a:cubicBezTo>
                  <a:cubicBezTo>
                    <a:pt x="0" y="1830"/>
                    <a:pt x="1829" y="0"/>
                    <a:pt x="4182" y="0"/>
                  </a:cubicBezTo>
                  <a:lnTo>
                    <a:pt x="22282" y="0"/>
                  </a:lnTo>
                  <a:cubicBezTo>
                    <a:pt x="24569" y="0"/>
                    <a:pt x="26464" y="1830"/>
                    <a:pt x="26464" y="4182"/>
                  </a:cubicBezTo>
                  <a:cubicBezTo>
                    <a:pt x="26464" y="6469"/>
                    <a:pt x="24569" y="8364"/>
                    <a:pt x="22282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B5AC4798-6B75-45EF-8301-86F11527A329}"/>
                </a:ext>
              </a:extLst>
            </p:cNvPr>
            <p:cNvSpPr/>
            <p:nvPr/>
          </p:nvSpPr>
          <p:spPr>
            <a:xfrm>
              <a:off x="7619755" y="4753239"/>
              <a:ext cx="6534" cy="58810"/>
            </a:xfrm>
            <a:custGeom>
              <a:avLst/>
              <a:gdLst>
                <a:gd name="connsiteX0" fmla="*/ 4182 w 6534"/>
                <a:gd name="connsiteY0" fmla="*/ 58875 h 58809"/>
                <a:gd name="connsiteX1" fmla="*/ 0 w 6534"/>
                <a:gd name="connsiteY1" fmla="*/ 54693 h 58809"/>
                <a:gd name="connsiteX2" fmla="*/ 0 w 6534"/>
                <a:gd name="connsiteY2" fmla="*/ 4182 h 58809"/>
                <a:gd name="connsiteX3" fmla="*/ 4182 w 6534"/>
                <a:gd name="connsiteY3" fmla="*/ 0 h 58809"/>
                <a:gd name="connsiteX4" fmla="*/ 8364 w 6534"/>
                <a:gd name="connsiteY4" fmla="*/ 4182 h 58809"/>
                <a:gd name="connsiteX5" fmla="*/ 8364 w 6534"/>
                <a:gd name="connsiteY5" fmla="*/ 54693 h 58809"/>
                <a:gd name="connsiteX6" fmla="*/ 4182 w 6534"/>
                <a:gd name="connsiteY6" fmla="*/ 58875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58809">
                  <a:moveTo>
                    <a:pt x="4182" y="58875"/>
                  </a:moveTo>
                  <a:cubicBezTo>
                    <a:pt x="1829" y="58875"/>
                    <a:pt x="0" y="56980"/>
                    <a:pt x="0" y="54693"/>
                  </a:cubicBezTo>
                  <a:lnTo>
                    <a:pt x="0" y="4182"/>
                  </a:lnTo>
                  <a:cubicBezTo>
                    <a:pt x="0" y="1895"/>
                    <a:pt x="1829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54693"/>
                  </a:lnTo>
                  <a:cubicBezTo>
                    <a:pt x="8364" y="56980"/>
                    <a:pt x="6469" y="58875"/>
                    <a:pt x="4182" y="5887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68C99FD-1156-4190-9672-9624A6C34422}"/>
                </a:ext>
              </a:extLst>
            </p:cNvPr>
            <p:cNvSpPr/>
            <p:nvPr/>
          </p:nvSpPr>
          <p:spPr>
            <a:xfrm>
              <a:off x="7775862" y="4753239"/>
              <a:ext cx="6534" cy="58810"/>
            </a:xfrm>
            <a:custGeom>
              <a:avLst/>
              <a:gdLst>
                <a:gd name="connsiteX0" fmla="*/ 4182 w 6534"/>
                <a:gd name="connsiteY0" fmla="*/ 58875 h 58809"/>
                <a:gd name="connsiteX1" fmla="*/ 0 w 6534"/>
                <a:gd name="connsiteY1" fmla="*/ 54693 h 58809"/>
                <a:gd name="connsiteX2" fmla="*/ 0 w 6534"/>
                <a:gd name="connsiteY2" fmla="*/ 4182 h 58809"/>
                <a:gd name="connsiteX3" fmla="*/ 4182 w 6534"/>
                <a:gd name="connsiteY3" fmla="*/ 0 h 58809"/>
                <a:gd name="connsiteX4" fmla="*/ 8364 w 6534"/>
                <a:gd name="connsiteY4" fmla="*/ 4182 h 58809"/>
                <a:gd name="connsiteX5" fmla="*/ 8364 w 6534"/>
                <a:gd name="connsiteY5" fmla="*/ 54693 h 58809"/>
                <a:gd name="connsiteX6" fmla="*/ 4182 w 6534"/>
                <a:gd name="connsiteY6" fmla="*/ 58875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58809">
                  <a:moveTo>
                    <a:pt x="4182" y="58875"/>
                  </a:moveTo>
                  <a:cubicBezTo>
                    <a:pt x="1830" y="58875"/>
                    <a:pt x="0" y="56980"/>
                    <a:pt x="0" y="54693"/>
                  </a:cubicBezTo>
                  <a:lnTo>
                    <a:pt x="0" y="4182"/>
                  </a:lnTo>
                  <a:cubicBezTo>
                    <a:pt x="0" y="1895"/>
                    <a:pt x="1830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54693"/>
                  </a:lnTo>
                  <a:cubicBezTo>
                    <a:pt x="8364" y="56980"/>
                    <a:pt x="6469" y="58875"/>
                    <a:pt x="4182" y="5887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77A8B56-AD70-4588-9EB3-A183113D688F}"/>
                </a:ext>
              </a:extLst>
            </p:cNvPr>
            <p:cNvSpPr/>
            <p:nvPr/>
          </p:nvSpPr>
          <p:spPr>
            <a:xfrm>
              <a:off x="7749267" y="4781859"/>
              <a:ext cx="6534" cy="26138"/>
            </a:xfrm>
            <a:custGeom>
              <a:avLst/>
              <a:gdLst>
                <a:gd name="connsiteX0" fmla="*/ 4182 w 6534"/>
                <a:gd name="connsiteY0" fmla="*/ 30254 h 26137"/>
                <a:gd name="connsiteX1" fmla="*/ 0 w 6534"/>
                <a:gd name="connsiteY1" fmla="*/ 26072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6072 h 26137"/>
                <a:gd name="connsiteX6" fmla="*/ 4182 w 6534"/>
                <a:gd name="connsiteY6" fmla="*/ 3025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30254"/>
                  </a:moveTo>
                  <a:cubicBezTo>
                    <a:pt x="1895" y="30254"/>
                    <a:pt x="0" y="28359"/>
                    <a:pt x="0" y="26072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6072"/>
                  </a:lnTo>
                  <a:cubicBezTo>
                    <a:pt x="8364" y="28359"/>
                    <a:pt x="6469" y="30254"/>
                    <a:pt x="4182" y="3025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67008D5F-FCF3-4D49-9C3A-1472324BCEBB}"/>
                </a:ext>
              </a:extLst>
            </p:cNvPr>
            <p:cNvSpPr/>
            <p:nvPr/>
          </p:nvSpPr>
          <p:spPr>
            <a:xfrm>
              <a:off x="7605554" y="4803767"/>
              <a:ext cx="19603" cy="45741"/>
            </a:xfrm>
            <a:custGeom>
              <a:avLst/>
              <a:gdLst>
                <a:gd name="connsiteX0" fmla="*/ 4204 w 19603"/>
                <a:gd name="connsiteY0" fmla="*/ 48206 h 45740"/>
                <a:gd name="connsiteX1" fmla="*/ 2767 w 19603"/>
                <a:gd name="connsiteY1" fmla="*/ 47945 h 45740"/>
                <a:gd name="connsiteX2" fmla="*/ 218 w 19603"/>
                <a:gd name="connsiteY2" fmla="*/ 42652 h 45740"/>
                <a:gd name="connsiteX3" fmla="*/ 14398 w 19603"/>
                <a:gd name="connsiteY3" fmla="*/ 2792 h 45740"/>
                <a:gd name="connsiteX4" fmla="*/ 19756 w 19603"/>
                <a:gd name="connsiteY4" fmla="*/ 244 h 45740"/>
                <a:gd name="connsiteX5" fmla="*/ 22304 w 19603"/>
                <a:gd name="connsiteY5" fmla="*/ 5602 h 45740"/>
                <a:gd name="connsiteX6" fmla="*/ 8125 w 19603"/>
                <a:gd name="connsiteY6" fmla="*/ 45462 h 45740"/>
                <a:gd name="connsiteX7" fmla="*/ 4204 w 19603"/>
                <a:gd name="connsiteY7" fmla="*/ 48206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45740">
                  <a:moveTo>
                    <a:pt x="4204" y="48206"/>
                  </a:moveTo>
                  <a:cubicBezTo>
                    <a:pt x="3747" y="48206"/>
                    <a:pt x="3224" y="48141"/>
                    <a:pt x="2767" y="47945"/>
                  </a:cubicBezTo>
                  <a:cubicBezTo>
                    <a:pt x="610" y="47226"/>
                    <a:pt x="-501" y="44808"/>
                    <a:pt x="218" y="42652"/>
                  </a:cubicBezTo>
                  <a:lnTo>
                    <a:pt x="14398" y="2792"/>
                  </a:lnTo>
                  <a:cubicBezTo>
                    <a:pt x="15182" y="636"/>
                    <a:pt x="17665" y="-540"/>
                    <a:pt x="19756" y="244"/>
                  </a:cubicBezTo>
                  <a:cubicBezTo>
                    <a:pt x="21978" y="1028"/>
                    <a:pt x="23088" y="3380"/>
                    <a:pt x="22304" y="5602"/>
                  </a:cubicBezTo>
                  <a:lnTo>
                    <a:pt x="8125" y="45462"/>
                  </a:lnTo>
                  <a:cubicBezTo>
                    <a:pt x="7537" y="47095"/>
                    <a:pt x="5968" y="48206"/>
                    <a:pt x="4204" y="4820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4138FDF7-C723-4919-86AE-61C3B188C0E9}"/>
                </a:ext>
              </a:extLst>
            </p:cNvPr>
            <p:cNvSpPr/>
            <p:nvPr/>
          </p:nvSpPr>
          <p:spPr>
            <a:xfrm>
              <a:off x="7775840" y="4803774"/>
              <a:ext cx="19603" cy="45741"/>
            </a:xfrm>
            <a:custGeom>
              <a:avLst/>
              <a:gdLst>
                <a:gd name="connsiteX0" fmla="*/ 18318 w 19603"/>
                <a:gd name="connsiteY0" fmla="*/ 48200 h 45740"/>
                <a:gd name="connsiteX1" fmla="*/ 14398 w 19603"/>
                <a:gd name="connsiteY1" fmla="*/ 45455 h 45740"/>
                <a:gd name="connsiteX2" fmla="*/ 218 w 19603"/>
                <a:gd name="connsiteY2" fmla="*/ 5530 h 45740"/>
                <a:gd name="connsiteX3" fmla="*/ 2767 w 19603"/>
                <a:gd name="connsiteY3" fmla="*/ 237 h 45740"/>
                <a:gd name="connsiteX4" fmla="*/ 8124 w 19603"/>
                <a:gd name="connsiteY4" fmla="*/ 2785 h 45740"/>
                <a:gd name="connsiteX5" fmla="*/ 22239 w 19603"/>
                <a:gd name="connsiteY5" fmla="*/ 42645 h 45740"/>
                <a:gd name="connsiteX6" fmla="*/ 19690 w 19603"/>
                <a:gd name="connsiteY6" fmla="*/ 47938 h 45740"/>
                <a:gd name="connsiteX7" fmla="*/ 18318 w 19603"/>
                <a:gd name="connsiteY7" fmla="*/ 48200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45740">
                  <a:moveTo>
                    <a:pt x="18318" y="48200"/>
                  </a:moveTo>
                  <a:cubicBezTo>
                    <a:pt x="16554" y="48200"/>
                    <a:pt x="14986" y="47088"/>
                    <a:pt x="14398" y="45455"/>
                  </a:cubicBezTo>
                  <a:lnTo>
                    <a:pt x="218" y="5530"/>
                  </a:lnTo>
                  <a:cubicBezTo>
                    <a:pt x="-501" y="3373"/>
                    <a:pt x="611" y="956"/>
                    <a:pt x="2767" y="237"/>
                  </a:cubicBezTo>
                  <a:cubicBezTo>
                    <a:pt x="4923" y="-547"/>
                    <a:pt x="7406" y="694"/>
                    <a:pt x="8124" y="2785"/>
                  </a:cubicBezTo>
                  <a:lnTo>
                    <a:pt x="22239" y="42645"/>
                  </a:lnTo>
                  <a:cubicBezTo>
                    <a:pt x="23023" y="44802"/>
                    <a:pt x="21847" y="47219"/>
                    <a:pt x="19690" y="47938"/>
                  </a:cubicBezTo>
                  <a:cubicBezTo>
                    <a:pt x="19233" y="48134"/>
                    <a:pt x="18776" y="48200"/>
                    <a:pt x="18318" y="4820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2A31BE8-1A89-4A43-B985-8F5E06695708}"/>
                </a:ext>
              </a:extLst>
            </p:cNvPr>
            <p:cNvSpPr/>
            <p:nvPr/>
          </p:nvSpPr>
          <p:spPr>
            <a:xfrm>
              <a:off x="7749277" y="4803767"/>
              <a:ext cx="13069" cy="32672"/>
            </a:xfrm>
            <a:custGeom>
              <a:avLst/>
              <a:gdLst>
                <a:gd name="connsiteX0" fmla="*/ 14758 w 13068"/>
                <a:gd name="connsiteY0" fmla="*/ 38339 h 32671"/>
                <a:gd name="connsiteX1" fmla="*/ 10837 w 13068"/>
                <a:gd name="connsiteY1" fmla="*/ 35530 h 32671"/>
                <a:gd name="connsiteX2" fmla="*/ 252 w 13068"/>
                <a:gd name="connsiteY2" fmla="*/ 5537 h 32671"/>
                <a:gd name="connsiteX3" fmla="*/ 2735 w 13068"/>
                <a:gd name="connsiteY3" fmla="*/ 244 h 32671"/>
                <a:gd name="connsiteX4" fmla="*/ 8093 w 13068"/>
                <a:gd name="connsiteY4" fmla="*/ 2792 h 32671"/>
                <a:gd name="connsiteX5" fmla="*/ 18744 w 13068"/>
                <a:gd name="connsiteY5" fmla="*/ 32720 h 32671"/>
                <a:gd name="connsiteX6" fmla="*/ 16195 w 13068"/>
                <a:gd name="connsiteY6" fmla="*/ 38078 h 32671"/>
                <a:gd name="connsiteX7" fmla="*/ 14758 w 13068"/>
                <a:gd name="connsiteY7" fmla="*/ 38339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32671">
                  <a:moveTo>
                    <a:pt x="14758" y="38339"/>
                  </a:moveTo>
                  <a:cubicBezTo>
                    <a:pt x="13059" y="38339"/>
                    <a:pt x="11425" y="37229"/>
                    <a:pt x="10837" y="35530"/>
                  </a:cubicBezTo>
                  <a:lnTo>
                    <a:pt x="252" y="5537"/>
                  </a:lnTo>
                  <a:cubicBezTo>
                    <a:pt x="-533" y="3380"/>
                    <a:pt x="578" y="1028"/>
                    <a:pt x="2735" y="244"/>
                  </a:cubicBezTo>
                  <a:cubicBezTo>
                    <a:pt x="4891" y="-540"/>
                    <a:pt x="7374" y="636"/>
                    <a:pt x="8093" y="2792"/>
                  </a:cubicBezTo>
                  <a:lnTo>
                    <a:pt x="18744" y="32720"/>
                  </a:lnTo>
                  <a:cubicBezTo>
                    <a:pt x="19528" y="34876"/>
                    <a:pt x="18351" y="37294"/>
                    <a:pt x="16195" y="38078"/>
                  </a:cubicBezTo>
                  <a:cubicBezTo>
                    <a:pt x="15738" y="38209"/>
                    <a:pt x="15280" y="38339"/>
                    <a:pt x="14758" y="3833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2A74E5AF-7BDB-468F-9087-71BBFEC149FA}"/>
                </a:ext>
              </a:extLst>
            </p:cNvPr>
            <p:cNvSpPr/>
            <p:nvPr/>
          </p:nvSpPr>
          <p:spPr>
            <a:xfrm>
              <a:off x="7605576" y="4843609"/>
              <a:ext cx="189497" cy="26138"/>
            </a:xfrm>
            <a:custGeom>
              <a:avLst/>
              <a:gdLst>
                <a:gd name="connsiteX0" fmla="*/ 188582 w 189497"/>
                <a:gd name="connsiteY0" fmla="*/ 29209 h 26137"/>
                <a:gd name="connsiteX1" fmla="*/ 83967 w 189497"/>
                <a:gd name="connsiteY1" fmla="*/ 29209 h 26137"/>
                <a:gd name="connsiteX2" fmla="*/ 79785 w 189497"/>
                <a:gd name="connsiteY2" fmla="*/ 25027 h 26137"/>
                <a:gd name="connsiteX3" fmla="*/ 83967 w 189497"/>
                <a:gd name="connsiteY3" fmla="*/ 20845 h 26137"/>
                <a:gd name="connsiteX4" fmla="*/ 184400 w 189497"/>
                <a:gd name="connsiteY4" fmla="*/ 20845 h 26137"/>
                <a:gd name="connsiteX5" fmla="*/ 184400 w 189497"/>
                <a:gd name="connsiteY5" fmla="*/ 4182 h 26137"/>
                <a:gd name="connsiteX6" fmla="*/ 188582 w 189497"/>
                <a:gd name="connsiteY6" fmla="*/ 0 h 26137"/>
                <a:gd name="connsiteX7" fmla="*/ 192765 w 189497"/>
                <a:gd name="connsiteY7" fmla="*/ 4182 h 26137"/>
                <a:gd name="connsiteX8" fmla="*/ 192765 w 189497"/>
                <a:gd name="connsiteY8" fmla="*/ 25027 h 26137"/>
                <a:gd name="connsiteX9" fmla="*/ 191523 w 189497"/>
                <a:gd name="connsiteY9" fmla="*/ 28032 h 26137"/>
                <a:gd name="connsiteX10" fmla="*/ 188582 w 189497"/>
                <a:gd name="connsiteY10" fmla="*/ 29209 h 26137"/>
                <a:gd name="connsiteX11" fmla="*/ 71421 w 189497"/>
                <a:gd name="connsiteY11" fmla="*/ 29209 h 26137"/>
                <a:gd name="connsiteX12" fmla="*/ 4182 w 189497"/>
                <a:gd name="connsiteY12" fmla="*/ 29209 h 26137"/>
                <a:gd name="connsiteX13" fmla="*/ 1242 w 189497"/>
                <a:gd name="connsiteY13" fmla="*/ 28032 h 26137"/>
                <a:gd name="connsiteX14" fmla="*/ 0 w 189497"/>
                <a:gd name="connsiteY14" fmla="*/ 25027 h 26137"/>
                <a:gd name="connsiteX15" fmla="*/ 0 w 189497"/>
                <a:gd name="connsiteY15" fmla="*/ 4182 h 26137"/>
                <a:gd name="connsiteX16" fmla="*/ 4182 w 189497"/>
                <a:gd name="connsiteY16" fmla="*/ 0 h 26137"/>
                <a:gd name="connsiteX17" fmla="*/ 8364 w 189497"/>
                <a:gd name="connsiteY17" fmla="*/ 4182 h 26137"/>
                <a:gd name="connsiteX18" fmla="*/ 8364 w 189497"/>
                <a:gd name="connsiteY18" fmla="*/ 20845 h 26137"/>
                <a:gd name="connsiteX19" fmla="*/ 71421 w 189497"/>
                <a:gd name="connsiteY19" fmla="*/ 20845 h 26137"/>
                <a:gd name="connsiteX20" fmla="*/ 71551 w 189497"/>
                <a:gd name="connsiteY20" fmla="*/ 20910 h 26137"/>
                <a:gd name="connsiteX21" fmla="*/ 75603 w 189497"/>
                <a:gd name="connsiteY21" fmla="*/ 25027 h 26137"/>
                <a:gd name="connsiteX22" fmla="*/ 71421 w 189497"/>
                <a:gd name="connsiteY22" fmla="*/ 2920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9497" h="26137">
                  <a:moveTo>
                    <a:pt x="188582" y="29209"/>
                  </a:moveTo>
                  <a:lnTo>
                    <a:pt x="83967" y="29209"/>
                  </a:lnTo>
                  <a:cubicBezTo>
                    <a:pt x="81680" y="29209"/>
                    <a:pt x="79785" y="27379"/>
                    <a:pt x="79785" y="25027"/>
                  </a:cubicBezTo>
                  <a:cubicBezTo>
                    <a:pt x="79785" y="22740"/>
                    <a:pt x="81680" y="20845"/>
                    <a:pt x="83967" y="20845"/>
                  </a:cubicBezTo>
                  <a:lnTo>
                    <a:pt x="184400" y="20845"/>
                  </a:lnTo>
                  <a:lnTo>
                    <a:pt x="184400" y="4182"/>
                  </a:lnTo>
                  <a:cubicBezTo>
                    <a:pt x="184400" y="1895"/>
                    <a:pt x="186296" y="0"/>
                    <a:pt x="188582" y="0"/>
                  </a:cubicBezTo>
                  <a:cubicBezTo>
                    <a:pt x="190869" y="0"/>
                    <a:pt x="192765" y="1895"/>
                    <a:pt x="192765" y="4182"/>
                  </a:cubicBezTo>
                  <a:lnTo>
                    <a:pt x="192765" y="25027"/>
                  </a:lnTo>
                  <a:cubicBezTo>
                    <a:pt x="192765" y="26138"/>
                    <a:pt x="192372" y="27248"/>
                    <a:pt x="191523" y="28032"/>
                  </a:cubicBezTo>
                  <a:cubicBezTo>
                    <a:pt x="190739" y="28817"/>
                    <a:pt x="189694" y="29209"/>
                    <a:pt x="188582" y="29209"/>
                  </a:cubicBezTo>
                  <a:close/>
                  <a:moveTo>
                    <a:pt x="71421" y="29209"/>
                  </a:moveTo>
                  <a:lnTo>
                    <a:pt x="4182" y="29209"/>
                  </a:lnTo>
                  <a:cubicBezTo>
                    <a:pt x="3071" y="29209"/>
                    <a:pt x="2026" y="28817"/>
                    <a:pt x="1242" y="28032"/>
                  </a:cubicBezTo>
                  <a:cubicBezTo>
                    <a:pt x="457" y="27248"/>
                    <a:pt x="0" y="26138"/>
                    <a:pt x="0" y="25027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0845"/>
                  </a:lnTo>
                  <a:lnTo>
                    <a:pt x="71421" y="20845"/>
                  </a:lnTo>
                  <a:cubicBezTo>
                    <a:pt x="71486" y="20845"/>
                    <a:pt x="71486" y="20845"/>
                    <a:pt x="71551" y="20910"/>
                  </a:cubicBezTo>
                  <a:cubicBezTo>
                    <a:pt x="73773" y="20910"/>
                    <a:pt x="75603" y="22805"/>
                    <a:pt x="75603" y="25027"/>
                  </a:cubicBezTo>
                  <a:cubicBezTo>
                    <a:pt x="75603" y="27379"/>
                    <a:pt x="73773" y="29209"/>
                    <a:pt x="71421" y="2920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C24F5341-4156-430F-BE2A-7CD1DC1504F0}"/>
                </a:ext>
              </a:extLst>
            </p:cNvPr>
            <p:cNvSpPr/>
            <p:nvPr/>
          </p:nvSpPr>
          <p:spPr>
            <a:xfrm>
              <a:off x="7682805" y="4864454"/>
              <a:ext cx="32672" cy="235238"/>
            </a:xfrm>
            <a:custGeom>
              <a:avLst/>
              <a:gdLst>
                <a:gd name="connsiteX0" fmla="*/ 19153 w 32671"/>
                <a:gd name="connsiteY0" fmla="*/ 238179 h 235238"/>
                <a:gd name="connsiteX1" fmla="*/ 14971 w 32671"/>
                <a:gd name="connsiteY1" fmla="*/ 234258 h 235238"/>
                <a:gd name="connsiteX2" fmla="*/ 6868 w 32671"/>
                <a:gd name="connsiteY2" fmla="*/ 109059 h 235238"/>
                <a:gd name="connsiteX3" fmla="*/ 7848 w 32671"/>
                <a:gd name="connsiteY3" fmla="*/ 106053 h 235238"/>
                <a:gd name="connsiteX4" fmla="*/ 10723 w 32671"/>
                <a:gd name="connsiteY4" fmla="*/ 104616 h 235238"/>
                <a:gd name="connsiteX5" fmla="*/ 15166 w 32671"/>
                <a:gd name="connsiteY5" fmla="*/ 108471 h 235238"/>
                <a:gd name="connsiteX6" fmla="*/ 19153 w 32671"/>
                <a:gd name="connsiteY6" fmla="*/ 169698 h 235238"/>
                <a:gd name="connsiteX7" fmla="*/ 29673 w 32671"/>
                <a:gd name="connsiteY7" fmla="*/ 8364 h 235238"/>
                <a:gd name="connsiteX8" fmla="*/ 8632 w 32671"/>
                <a:gd name="connsiteY8" fmla="*/ 8364 h 235238"/>
                <a:gd name="connsiteX9" fmla="*/ 14382 w 32671"/>
                <a:gd name="connsiteY9" fmla="*/ 95990 h 235238"/>
                <a:gd name="connsiteX10" fmla="*/ 10462 w 32671"/>
                <a:gd name="connsiteY10" fmla="*/ 100434 h 235238"/>
                <a:gd name="connsiteX11" fmla="*/ 6019 w 32671"/>
                <a:gd name="connsiteY11" fmla="*/ 96513 h 235238"/>
                <a:gd name="connsiteX12" fmla="*/ 7 w 32671"/>
                <a:gd name="connsiteY12" fmla="*/ 4509 h 235238"/>
                <a:gd name="connsiteX13" fmla="*/ 1118 w 32671"/>
                <a:gd name="connsiteY13" fmla="*/ 1372 h 235238"/>
                <a:gd name="connsiteX14" fmla="*/ 4189 w 32671"/>
                <a:gd name="connsiteY14" fmla="*/ 0 h 235238"/>
                <a:gd name="connsiteX15" fmla="*/ 34116 w 32671"/>
                <a:gd name="connsiteY15" fmla="*/ 0 h 235238"/>
                <a:gd name="connsiteX16" fmla="*/ 37122 w 32671"/>
                <a:gd name="connsiteY16" fmla="*/ 1372 h 235238"/>
                <a:gd name="connsiteX17" fmla="*/ 38298 w 32671"/>
                <a:gd name="connsiteY17" fmla="*/ 4509 h 235238"/>
                <a:gd name="connsiteX18" fmla="*/ 27190 w 32671"/>
                <a:gd name="connsiteY18" fmla="*/ 174730 h 235238"/>
                <a:gd name="connsiteX19" fmla="*/ 22747 w 32671"/>
                <a:gd name="connsiteY19" fmla="*/ 178585 h 235238"/>
                <a:gd name="connsiteX20" fmla="*/ 19610 w 32671"/>
                <a:gd name="connsiteY20" fmla="*/ 176821 h 235238"/>
                <a:gd name="connsiteX21" fmla="*/ 20067 w 32671"/>
                <a:gd name="connsiteY21" fmla="*/ 183355 h 235238"/>
                <a:gd name="connsiteX22" fmla="*/ 22485 w 32671"/>
                <a:gd name="connsiteY22" fmla="*/ 182767 h 235238"/>
                <a:gd name="connsiteX23" fmla="*/ 26406 w 32671"/>
                <a:gd name="connsiteY23" fmla="*/ 187211 h 235238"/>
                <a:gd name="connsiteX24" fmla="*/ 21963 w 32671"/>
                <a:gd name="connsiteY24" fmla="*/ 191131 h 235238"/>
                <a:gd name="connsiteX25" fmla="*/ 20525 w 32671"/>
                <a:gd name="connsiteY25" fmla="*/ 190804 h 235238"/>
                <a:gd name="connsiteX26" fmla="*/ 20786 w 32671"/>
                <a:gd name="connsiteY26" fmla="*/ 195313 h 235238"/>
                <a:gd name="connsiteX27" fmla="*/ 21636 w 32671"/>
                <a:gd name="connsiteY27" fmla="*/ 195313 h 235238"/>
                <a:gd name="connsiteX28" fmla="*/ 25556 w 32671"/>
                <a:gd name="connsiteY28" fmla="*/ 199756 h 235238"/>
                <a:gd name="connsiteX29" fmla="*/ 23334 w 32671"/>
                <a:gd name="connsiteY29" fmla="*/ 234258 h 235238"/>
                <a:gd name="connsiteX30" fmla="*/ 19153 w 32671"/>
                <a:gd name="connsiteY30" fmla="*/ 238179 h 2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671" h="235238">
                  <a:moveTo>
                    <a:pt x="19153" y="238179"/>
                  </a:moveTo>
                  <a:cubicBezTo>
                    <a:pt x="16931" y="238179"/>
                    <a:pt x="15101" y="236480"/>
                    <a:pt x="14971" y="234258"/>
                  </a:cubicBezTo>
                  <a:lnTo>
                    <a:pt x="6868" y="109059"/>
                  </a:lnTo>
                  <a:cubicBezTo>
                    <a:pt x="6737" y="107948"/>
                    <a:pt x="7129" y="106903"/>
                    <a:pt x="7848" y="106053"/>
                  </a:cubicBezTo>
                  <a:cubicBezTo>
                    <a:pt x="8567" y="105204"/>
                    <a:pt x="9612" y="104681"/>
                    <a:pt x="10723" y="104616"/>
                  </a:cubicBezTo>
                  <a:cubicBezTo>
                    <a:pt x="12814" y="104419"/>
                    <a:pt x="15036" y="106249"/>
                    <a:pt x="15166" y="108471"/>
                  </a:cubicBezTo>
                  <a:lnTo>
                    <a:pt x="19153" y="169698"/>
                  </a:lnTo>
                  <a:lnTo>
                    <a:pt x="29673" y="8364"/>
                  </a:lnTo>
                  <a:lnTo>
                    <a:pt x="8632" y="8364"/>
                  </a:lnTo>
                  <a:lnTo>
                    <a:pt x="14382" y="95990"/>
                  </a:lnTo>
                  <a:cubicBezTo>
                    <a:pt x="14513" y="98277"/>
                    <a:pt x="12749" y="100303"/>
                    <a:pt x="10462" y="100434"/>
                  </a:cubicBezTo>
                  <a:cubicBezTo>
                    <a:pt x="8175" y="100499"/>
                    <a:pt x="6149" y="98800"/>
                    <a:pt x="6019" y="96513"/>
                  </a:cubicBezTo>
                  <a:lnTo>
                    <a:pt x="7" y="4509"/>
                  </a:lnTo>
                  <a:cubicBezTo>
                    <a:pt x="-58" y="3333"/>
                    <a:pt x="334" y="2222"/>
                    <a:pt x="1118" y="1372"/>
                  </a:cubicBezTo>
                  <a:cubicBezTo>
                    <a:pt x="1967" y="523"/>
                    <a:pt x="3078" y="0"/>
                    <a:pt x="4189" y="0"/>
                  </a:cubicBezTo>
                  <a:lnTo>
                    <a:pt x="34116" y="0"/>
                  </a:lnTo>
                  <a:cubicBezTo>
                    <a:pt x="35227" y="0"/>
                    <a:pt x="36338" y="523"/>
                    <a:pt x="37122" y="1372"/>
                  </a:cubicBezTo>
                  <a:cubicBezTo>
                    <a:pt x="37906" y="2156"/>
                    <a:pt x="38364" y="3333"/>
                    <a:pt x="38298" y="4509"/>
                  </a:cubicBezTo>
                  <a:lnTo>
                    <a:pt x="27190" y="174730"/>
                  </a:lnTo>
                  <a:cubicBezTo>
                    <a:pt x="27059" y="177017"/>
                    <a:pt x="25099" y="178781"/>
                    <a:pt x="22747" y="178585"/>
                  </a:cubicBezTo>
                  <a:cubicBezTo>
                    <a:pt x="21440" y="178520"/>
                    <a:pt x="20329" y="177801"/>
                    <a:pt x="19610" y="176821"/>
                  </a:cubicBezTo>
                  <a:lnTo>
                    <a:pt x="20067" y="183355"/>
                  </a:lnTo>
                  <a:cubicBezTo>
                    <a:pt x="20786" y="182898"/>
                    <a:pt x="21570" y="182767"/>
                    <a:pt x="22485" y="182767"/>
                  </a:cubicBezTo>
                  <a:cubicBezTo>
                    <a:pt x="24772" y="182898"/>
                    <a:pt x="26537" y="184923"/>
                    <a:pt x="26406" y="187211"/>
                  </a:cubicBezTo>
                  <a:cubicBezTo>
                    <a:pt x="26210" y="189497"/>
                    <a:pt x="24119" y="191392"/>
                    <a:pt x="21963" y="191131"/>
                  </a:cubicBezTo>
                  <a:cubicBezTo>
                    <a:pt x="21440" y="191066"/>
                    <a:pt x="20982" y="191000"/>
                    <a:pt x="20525" y="190804"/>
                  </a:cubicBezTo>
                  <a:lnTo>
                    <a:pt x="20786" y="195313"/>
                  </a:lnTo>
                  <a:cubicBezTo>
                    <a:pt x="21113" y="195313"/>
                    <a:pt x="21374" y="195313"/>
                    <a:pt x="21636" y="195313"/>
                  </a:cubicBezTo>
                  <a:cubicBezTo>
                    <a:pt x="23923" y="195444"/>
                    <a:pt x="25687" y="197404"/>
                    <a:pt x="25556" y="199756"/>
                  </a:cubicBezTo>
                  <a:lnTo>
                    <a:pt x="23334" y="234258"/>
                  </a:lnTo>
                  <a:cubicBezTo>
                    <a:pt x="23204" y="236480"/>
                    <a:pt x="21374" y="238179"/>
                    <a:pt x="19153" y="23817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8" name="Group 1767">
            <a:extLst>
              <a:ext uri="{FF2B5EF4-FFF2-40B4-BE49-F238E27FC236}">
                <a16:creationId xmlns:a16="http://schemas.microsoft.com/office/drawing/2014/main" id="{1AE90ED0-7D1F-4D36-A98C-621DE0764263}"/>
              </a:ext>
            </a:extLst>
          </p:cNvPr>
          <p:cNvGrpSpPr/>
          <p:nvPr/>
        </p:nvGrpSpPr>
        <p:grpSpPr>
          <a:xfrm>
            <a:off x="8508713" y="4647873"/>
            <a:ext cx="412641" cy="412568"/>
            <a:chOff x="8569921" y="4694560"/>
            <a:chExt cx="341025" cy="340965"/>
          </a:xfrm>
          <a:solidFill>
            <a:srgbClr val="FFFFFF"/>
          </a:solidFill>
        </p:grpSpPr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79F98D0-4F22-4603-B457-AA1AFB66AB34}"/>
                </a:ext>
              </a:extLst>
            </p:cNvPr>
            <p:cNvSpPr/>
            <p:nvPr/>
          </p:nvSpPr>
          <p:spPr>
            <a:xfrm>
              <a:off x="8569921" y="4694560"/>
              <a:ext cx="182963" cy="176429"/>
            </a:xfrm>
            <a:custGeom>
              <a:avLst/>
              <a:gdLst>
                <a:gd name="connsiteX0" fmla="*/ 22674 w 182962"/>
                <a:gd name="connsiteY0" fmla="*/ 182832 h 176428"/>
                <a:gd name="connsiteX1" fmla="*/ 19669 w 182962"/>
                <a:gd name="connsiteY1" fmla="*/ 181591 h 176428"/>
                <a:gd name="connsiteX2" fmla="*/ 1242 w 182962"/>
                <a:gd name="connsiteY2" fmla="*/ 163164 h 176428"/>
                <a:gd name="connsiteX3" fmla="*/ 0 w 182962"/>
                <a:gd name="connsiteY3" fmla="*/ 160223 h 176428"/>
                <a:gd name="connsiteX4" fmla="*/ 1242 w 182962"/>
                <a:gd name="connsiteY4" fmla="*/ 157283 h 176428"/>
                <a:gd name="connsiteX5" fmla="*/ 131276 w 182962"/>
                <a:gd name="connsiteY5" fmla="*/ 27249 h 176428"/>
                <a:gd name="connsiteX6" fmla="*/ 137222 w 182962"/>
                <a:gd name="connsiteY6" fmla="*/ 27249 h 176428"/>
                <a:gd name="connsiteX7" fmla="*/ 137222 w 182962"/>
                <a:gd name="connsiteY7" fmla="*/ 33129 h 176428"/>
                <a:gd name="connsiteX8" fmla="*/ 10129 w 182962"/>
                <a:gd name="connsiteY8" fmla="*/ 160223 h 176428"/>
                <a:gd name="connsiteX9" fmla="*/ 22674 w 182962"/>
                <a:gd name="connsiteY9" fmla="*/ 172769 h 176428"/>
                <a:gd name="connsiteX10" fmla="*/ 78216 w 182962"/>
                <a:gd name="connsiteY10" fmla="*/ 117162 h 176428"/>
                <a:gd name="connsiteX11" fmla="*/ 84098 w 182962"/>
                <a:gd name="connsiteY11" fmla="*/ 117162 h 176428"/>
                <a:gd name="connsiteX12" fmla="*/ 84098 w 182962"/>
                <a:gd name="connsiteY12" fmla="*/ 123108 h 176428"/>
                <a:gd name="connsiteX13" fmla="*/ 25615 w 182962"/>
                <a:gd name="connsiteY13" fmla="*/ 181591 h 176428"/>
                <a:gd name="connsiteX14" fmla="*/ 22674 w 182962"/>
                <a:gd name="connsiteY14" fmla="*/ 182832 h 176428"/>
                <a:gd name="connsiteX15" fmla="*/ 90044 w 182962"/>
                <a:gd name="connsiteY15" fmla="*/ 115463 h 176428"/>
                <a:gd name="connsiteX16" fmla="*/ 87104 w 182962"/>
                <a:gd name="connsiteY16" fmla="*/ 114221 h 176428"/>
                <a:gd name="connsiteX17" fmla="*/ 85862 w 182962"/>
                <a:gd name="connsiteY17" fmla="*/ 111281 h 176428"/>
                <a:gd name="connsiteX18" fmla="*/ 87104 w 182962"/>
                <a:gd name="connsiteY18" fmla="*/ 108340 h 176428"/>
                <a:gd name="connsiteX19" fmla="*/ 172835 w 182962"/>
                <a:gd name="connsiteY19" fmla="*/ 22544 h 176428"/>
                <a:gd name="connsiteX20" fmla="*/ 160289 w 182962"/>
                <a:gd name="connsiteY20" fmla="*/ 10063 h 176428"/>
                <a:gd name="connsiteX21" fmla="*/ 154996 w 182962"/>
                <a:gd name="connsiteY21" fmla="*/ 15356 h 176428"/>
                <a:gd name="connsiteX22" fmla="*/ 154931 w 182962"/>
                <a:gd name="connsiteY22" fmla="*/ 15421 h 176428"/>
                <a:gd name="connsiteX23" fmla="*/ 149050 w 182962"/>
                <a:gd name="connsiteY23" fmla="*/ 15421 h 176428"/>
                <a:gd name="connsiteX24" fmla="*/ 149050 w 182962"/>
                <a:gd name="connsiteY24" fmla="*/ 9475 h 176428"/>
                <a:gd name="connsiteX25" fmla="*/ 157349 w 182962"/>
                <a:gd name="connsiteY25" fmla="*/ 1176 h 176428"/>
                <a:gd name="connsiteX26" fmla="*/ 163229 w 182962"/>
                <a:gd name="connsiteY26" fmla="*/ 1176 h 176428"/>
                <a:gd name="connsiteX27" fmla="*/ 181722 w 182962"/>
                <a:gd name="connsiteY27" fmla="*/ 19603 h 176428"/>
                <a:gd name="connsiteX28" fmla="*/ 182963 w 182962"/>
                <a:gd name="connsiteY28" fmla="*/ 22544 h 176428"/>
                <a:gd name="connsiteX29" fmla="*/ 181722 w 182962"/>
                <a:gd name="connsiteY29" fmla="*/ 25549 h 176428"/>
                <a:gd name="connsiteX30" fmla="*/ 92984 w 182962"/>
                <a:gd name="connsiteY30" fmla="*/ 114221 h 176428"/>
                <a:gd name="connsiteX31" fmla="*/ 90044 w 182962"/>
                <a:gd name="connsiteY31" fmla="*/ 115463 h 176428"/>
                <a:gd name="connsiteX32" fmla="*/ 143103 w 182962"/>
                <a:gd name="connsiteY32" fmla="*/ 25484 h 176428"/>
                <a:gd name="connsiteX33" fmla="*/ 140163 w 182962"/>
                <a:gd name="connsiteY33" fmla="*/ 24243 h 176428"/>
                <a:gd name="connsiteX34" fmla="*/ 138921 w 182962"/>
                <a:gd name="connsiteY34" fmla="*/ 21302 h 176428"/>
                <a:gd name="connsiteX35" fmla="*/ 140163 w 182962"/>
                <a:gd name="connsiteY35" fmla="*/ 18362 h 176428"/>
                <a:gd name="connsiteX36" fmla="*/ 146109 w 182962"/>
                <a:gd name="connsiteY36" fmla="*/ 18362 h 176428"/>
                <a:gd name="connsiteX37" fmla="*/ 147285 w 182962"/>
                <a:gd name="connsiteY37" fmla="*/ 21302 h 176428"/>
                <a:gd name="connsiteX38" fmla="*/ 146109 w 182962"/>
                <a:gd name="connsiteY38" fmla="*/ 24243 h 176428"/>
                <a:gd name="connsiteX39" fmla="*/ 143103 w 182962"/>
                <a:gd name="connsiteY39" fmla="*/ 25484 h 176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82962" h="176428">
                  <a:moveTo>
                    <a:pt x="22674" y="182832"/>
                  </a:moveTo>
                  <a:cubicBezTo>
                    <a:pt x="21564" y="182832"/>
                    <a:pt x="20518" y="182440"/>
                    <a:pt x="19669" y="181591"/>
                  </a:cubicBezTo>
                  <a:lnTo>
                    <a:pt x="1242" y="163164"/>
                  </a:lnTo>
                  <a:cubicBezTo>
                    <a:pt x="458" y="162379"/>
                    <a:pt x="0" y="161334"/>
                    <a:pt x="0" y="160223"/>
                  </a:cubicBezTo>
                  <a:cubicBezTo>
                    <a:pt x="0" y="159112"/>
                    <a:pt x="458" y="158067"/>
                    <a:pt x="1242" y="157283"/>
                  </a:cubicBezTo>
                  <a:lnTo>
                    <a:pt x="131276" y="27249"/>
                  </a:lnTo>
                  <a:cubicBezTo>
                    <a:pt x="132845" y="25615"/>
                    <a:pt x="135654" y="25615"/>
                    <a:pt x="137222" y="27249"/>
                  </a:cubicBezTo>
                  <a:cubicBezTo>
                    <a:pt x="138856" y="28817"/>
                    <a:pt x="138856" y="31496"/>
                    <a:pt x="137222" y="33129"/>
                  </a:cubicBezTo>
                  <a:lnTo>
                    <a:pt x="10129" y="160223"/>
                  </a:lnTo>
                  <a:lnTo>
                    <a:pt x="22674" y="172769"/>
                  </a:lnTo>
                  <a:lnTo>
                    <a:pt x="78216" y="117162"/>
                  </a:lnTo>
                  <a:cubicBezTo>
                    <a:pt x="79785" y="115593"/>
                    <a:pt x="82529" y="115593"/>
                    <a:pt x="84098" y="117162"/>
                  </a:cubicBezTo>
                  <a:cubicBezTo>
                    <a:pt x="85731" y="118795"/>
                    <a:pt x="85731" y="121475"/>
                    <a:pt x="84098" y="123108"/>
                  </a:cubicBezTo>
                  <a:lnTo>
                    <a:pt x="25615" y="181591"/>
                  </a:lnTo>
                  <a:cubicBezTo>
                    <a:pt x="24831" y="182440"/>
                    <a:pt x="23785" y="182832"/>
                    <a:pt x="22674" y="182832"/>
                  </a:cubicBezTo>
                  <a:close/>
                  <a:moveTo>
                    <a:pt x="90044" y="115463"/>
                  </a:moveTo>
                  <a:cubicBezTo>
                    <a:pt x="88933" y="115463"/>
                    <a:pt x="87888" y="115005"/>
                    <a:pt x="87104" y="114221"/>
                  </a:cubicBezTo>
                  <a:cubicBezTo>
                    <a:pt x="86254" y="113437"/>
                    <a:pt x="85862" y="112392"/>
                    <a:pt x="85862" y="111281"/>
                  </a:cubicBezTo>
                  <a:cubicBezTo>
                    <a:pt x="85862" y="110170"/>
                    <a:pt x="86254" y="109124"/>
                    <a:pt x="87104" y="108340"/>
                  </a:cubicBezTo>
                  <a:lnTo>
                    <a:pt x="172835" y="22544"/>
                  </a:lnTo>
                  <a:lnTo>
                    <a:pt x="160289" y="10063"/>
                  </a:lnTo>
                  <a:lnTo>
                    <a:pt x="154996" y="15356"/>
                  </a:lnTo>
                  <a:cubicBezTo>
                    <a:pt x="154996" y="15356"/>
                    <a:pt x="154996" y="15356"/>
                    <a:pt x="154931" y="15421"/>
                  </a:cubicBezTo>
                  <a:cubicBezTo>
                    <a:pt x="153362" y="16989"/>
                    <a:pt x="150618" y="16989"/>
                    <a:pt x="149050" y="15421"/>
                  </a:cubicBezTo>
                  <a:cubicBezTo>
                    <a:pt x="147416" y="13722"/>
                    <a:pt x="147416" y="11109"/>
                    <a:pt x="149050" y="9475"/>
                  </a:cubicBezTo>
                  <a:lnTo>
                    <a:pt x="157349" y="1176"/>
                  </a:lnTo>
                  <a:cubicBezTo>
                    <a:pt x="158917" y="-392"/>
                    <a:pt x="161661" y="-392"/>
                    <a:pt x="163229" y="1176"/>
                  </a:cubicBezTo>
                  <a:lnTo>
                    <a:pt x="181722" y="19603"/>
                  </a:lnTo>
                  <a:cubicBezTo>
                    <a:pt x="182506" y="20387"/>
                    <a:pt x="182963" y="21433"/>
                    <a:pt x="182963" y="22544"/>
                  </a:cubicBezTo>
                  <a:cubicBezTo>
                    <a:pt x="182963" y="23720"/>
                    <a:pt x="182506" y="24765"/>
                    <a:pt x="181722" y="25549"/>
                  </a:cubicBezTo>
                  <a:lnTo>
                    <a:pt x="92984" y="114221"/>
                  </a:lnTo>
                  <a:cubicBezTo>
                    <a:pt x="92200" y="115005"/>
                    <a:pt x="91155" y="115463"/>
                    <a:pt x="90044" y="115463"/>
                  </a:cubicBezTo>
                  <a:close/>
                  <a:moveTo>
                    <a:pt x="143103" y="25484"/>
                  </a:moveTo>
                  <a:cubicBezTo>
                    <a:pt x="141992" y="25484"/>
                    <a:pt x="140947" y="25027"/>
                    <a:pt x="140163" y="24243"/>
                  </a:cubicBezTo>
                  <a:cubicBezTo>
                    <a:pt x="139379" y="23458"/>
                    <a:pt x="138921" y="22413"/>
                    <a:pt x="138921" y="21302"/>
                  </a:cubicBezTo>
                  <a:cubicBezTo>
                    <a:pt x="138921" y="20191"/>
                    <a:pt x="139379" y="19146"/>
                    <a:pt x="140163" y="18362"/>
                  </a:cubicBezTo>
                  <a:cubicBezTo>
                    <a:pt x="141731" y="16793"/>
                    <a:pt x="144541" y="16793"/>
                    <a:pt x="146109" y="18362"/>
                  </a:cubicBezTo>
                  <a:cubicBezTo>
                    <a:pt x="146893" y="19146"/>
                    <a:pt x="147285" y="20191"/>
                    <a:pt x="147285" y="21302"/>
                  </a:cubicBezTo>
                  <a:cubicBezTo>
                    <a:pt x="147285" y="22413"/>
                    <a:pt x="146893" y="23458"/>
                    <a:pt x="146109" y="24243"/>
                  </a:cubicBezTo>
                  <a:cubicBezTo>
                    <a:pt x="145325" y="25027"/>
                    <a:pt x="144214" y="25484"/>
                    <a:pt x="143103" y="2548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BD990E39-1AFD-4BD6-845C-5BC85053A202}"/>
                </a:ext>
              </a:extLst>
            </p:cNvPr>
            <p:cNvSpPr/>
            <p:nvPr/>
          </p:nvSpPr>
          <p:spPr>
            <a:xfrm>
              <a:off x="8592792" y="4717381"/>
              <a:ext cx="117619" cy="117619"/>
            </a:xfrm>
            <a:custGeom>
              <a:avLst/>
              <a:gdLst>
                <a:gd name="connsiteX0" fmla="*/ 4182 w 117619"/>
                <a:gd name="connsiteY0" fmla="*/ 118714 h 117619"/>
                <a:gd name="connsiteX1" fmla="*/ 1242 w 117619"/>
                <a:gd name="connsiteY1" fmla="*/ 117472 h 117619"/>
                <a:gd name="connsiteX2" fmla="*/ 0 w 117619"/>
                <a:gd name="connsiteY2" fmla="*/ 114532 h 117619"/>
                <a:gd name="connsiteX3" fmla="*/ 1242 w 117619"/>
                <a:gd name="connsiteY3" fmla="*/ 111591 h 117619"/>
                <a:gd name="connsiteX4" fmla="*/ 14049 w 117619"/>
                <a:gd name="connsiteY4" fmla="*/ 98784 h 117619"/>
                <a:gd name="connsiteX5" fmla="*/ 19930 w 117619"/>
                <a:gd name="connsiteY5" fmla="*/ 98784 h 117619"/>
                <a:gd name="connsiteX6" fmla="*/ 21171 w 117619"/>
                <a:gd name="connsiteY6" fmla="*/ 101724 h 117619"/>
                <a:gd name="connsiteX7" fmla="*/ 19930 w 117619"/>
                <a:gd name="connsiteY7" fmla="*/ 104665 h 117619"/>
                <a:gd name="connsiteX8" fmla="*/ 7188 w 117619"/>
                <a:gd name="connsiteY8" fmla="*/ 117472 h 117619"/>
                <a:gd name="connsiteX9" fmla="*/ 4182 w 117619"/>
                <a:gd name="connsiteY9" fmla="*/ 118714 h 117619"/>
                <a:gd name="connsiteX10" fmla="*/ 25877 w 117619"/>
                <a:gd name="connsiteY10" fmla="*/ 97020 h 117619"/>
                <a:gd name="connsiteX11" fmla="*/ 22936 w 117619"/>
                <a:gd name="connsiteY11" fmla="*/ 95843 h 117619"/>
                <a:gd name="connsiteX12" fmla="*/ 22936 w 117619"/>
                <a:gd name="connsiteY12" fmla="*/ 89897 h 117619"/>
                <a:gd name="connsiteX13" fmla="*/ 111608 w 117619"/>
                <a:gd name="connsiteY13" fmla="*/ 1225 h 117619"/>
                <a:gd name="connsiteX14" fmla="*/ 117554 w 117619"/>
                <a:gd name="connsiteY14" fmla="*/ 1225 h 117619"/>
                <a:gd name="connsiteX15" fmla="*/ 117554 w 117619"/>
                <a:gd name="connsiteY15" fmla="*/ 7106 h 117619"/>
                <a:gd name="connsiteX16" fmla="*/ 28817 w 117619"/>
                <a:gd name="connsiteY16" fmla="*/ 95843 h 117619"/>
                <a:gd name="connsiteX17" fmla="*/ 25877 w 117619"/>
                <a:gd name="connsiteY17" fmla="*/ 97020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619" h="117619">
                  <a:moveTo>
                    <a:pt x="4182" y="118714"/>
                  </a:moveTo>
                  <a:cubicBezTo>
                    <a:pt x="3071" y="118714"/>
                    <a:pt x="2026" y="118256"/>
                    <a:pt x="1242" y="117472"/>
                  </a:cubicBezTo>
                  <a:cubicBezTo>
                    <a:pt x="458" y="116688"/>
                    <a:pt x="0" y="115642"/>
                    <a:pt x="0" y="114532"/>
                  </a:cubicBezTo>
                  <a:cubicBezTo>
                    <a:pt x="0" y="113421"/>
                    <a:pt x="458" y="112375"/>
                    <a:pt x="1242" y="111591"/>
                  </a:cubicBezTo>
                  <a:lnTo>
                    <a:pt x="14049" y="98784"/>
                  </a:lnTo>
                  <a:cubicBezTo>
                    <a:pt x="15617" y="97215"/>
                    <a:pt x="18362" y="97215"/>
                    <a:pt x="19930" y="98784"/>
                  </a:cubicBezTo>
                  <a:cubicBezTo>
                    <a:pt x="20714" y="99568"/>
                    <a:pt x="21171" y="100613"/>
                    <a:pt x="21171" y="101724"/>
                  </a:cubicBezTo>
                  <a:cubicBezTo>
                    <a:pt x="21171" y="102835"/>
                    <a:pt x="20714" y="103881"/>
                    <a:pt x="19930" y="104665"/>
                  </a:cubicBezTo>
                  <a:lnTo>
                    <a:pt x="7188" y="117472"/>
                  </a:lnTo>
                  <a:cubicBezTo>
                    <a:pt x="6404" y="118256"/>
                    <a:pt x="5359" y="118714"/>
                    <a:pt x="4182" y="118714"/>
                  </a:cubicBezTo>
                  <a:close/>
                  <a:moveTo>
                    <a:pt x="25877" y="97020"/>
                  </a:moveTo>
                  <a:cubicBezTo>
                    <a:pt x="24766" y="97020"/>
                    <a:pt x="23720" y="96628"/>
                    <a:pt x="22936" y="95843"/>
                  </a:cubicBezTo>
                  <a:cubicBezTo>
                    <a:pt x="21302" y="94210"/>
                    <a:pt x="21302" y="91531"/>
                    <a:pt x="22936" y="89897"/>
                  </a:cubicBezTo>
                  <a:lnTo>
                    <a:pt x="111608" y="1225"/>
                  </a:lnTo>
                  <a:cubicBezTo>
                    <a:pt x="113176" y="-408"/>
                    <a:pt x="115920" y="-408"/>
                    <a:pt x="117554" y="1225"/>
                  </a:cubicBezTo>
                  <a:cubicBezTo>
                    <a:pt x="119187" y="2794"/>
                    <a:pt x="119187" y="5473"/>
                    <a:pt x="117554" y="7106"/>
                  </a:cubicBezTo>
                  <a:lnTo>
                    <a:pt x="28817" y="95843"/>
                  </a:lnTo>
                  <a:cubicBezTo>
                    <a:pt x="28033" y="96628"/>
                    <a:pt x="26987" y="97020"/>
                    <a:pt x="25877" y="9702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B5D160F4-C22A-49CA-B027-AC8CE30653CB}"/>
                </a:ext>
              </a:extLst>
            </p:cNvPr>
            <p:cNvSpPr/>
            <p:nvPr/>
          </p:nvSpPr>
          <p:spPr>
            <a:xfrm>
              <a:off x="8611300" y="4846223"/>
              <a:ext cx="39206" cy="39206"/>
            </a:xfrm>
            <a:custGeom>
              <a:avLst/>
              <a:gdLst>
                <a:gd name="connsiteX0" fmla="*/ 39844 w 39206"/>
                <a:gd name="connsiteY0" fmla="*/ 44042 h 39206"/>
                <a:gd name="connsiteX1" fmla="*/ 36903 w 39206"/>
                <a:gd name="connsiteY1" fmla="*/ 42800 h 39206"/>
                <a:gd name="connsiteX2" fmla="*/ 1225 w 39206"/>
                <a:gd name="connsiteY2" fmla="*/ 7122 h 39206"/>
                <a:gd name="connsiteX3" fmla="*/ 1225 w 39206"/>
                <a:gd name="connsiteY3" fmla="*/ 1176 h 39206"/>
                <a:gd name="connsiteX4" fmla="*/ 7106 w 39206"/>
                <a:gd name="connsiteY4" fmla="*/ 1176 h 39206"/>
                <a:gd name="connsiteX5" fmla="*/ 42784 w 39206"/>
                <a:gd name="connsiteY5" fmla="*/ 36919 h 39206"/>
                <a:gd name="connsiteX6" fmla="*/ 42784 w 39206"/>
                <a:gd name="connsiteY6" fmla="*/ 42800 h 39206"/>
                <a:gd name="connsiteX7" fmla="*/ 39844 w 39206"/>
                <a:gd name="connsiteY7" fmla="*/ 44042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06" h="39206">
                  <a:moveTo>
                    <a:pt x="39844" y="44042"/>
                  </a:moveTo>
                  <a:cubicBezTo>
                    <a:pt x="38733" y="44042"/>
                    <a:pt x="37687" y="43584"/>
                    <a:pt x="36903" y="42800"/>
                  </a:cubicBezTo>
                  <a:lnTo>
                    <a:pt x="1225" y="7122"/>
                  </a:lnTo>
                  <a:cubicBezTo>
                    <a:pt x="-408" y="5489"/>
                    <a:pt x="-408" y="2810"/>
                    <a:pt x="1225" y="1176"/>
                  </a:cubicBezTo>
                  <a:cubicBezTo>
                    <a:pt x="2793" y="-392"/>
                    <a:pt x="5538" y="-392"/>
                    <a:pt x="7106" y="1176"/>
                  </a:cubicBezTo>
                  <a:lnTo>
                    <a:pt x="42784" y="36919"/>
                  </a:lnTo>
                  <a:cubicBezTo>
                    <a:pt x="44417" y="38553"/>
                    <a:pt x="44417" y="41167"/>
                    <a:pt x="42784" y="42800"/>
                  </a:cubicBezTo>
                  <a:cubicBezTo>
                    <a:pt x="42000" y="43584"/>
                    <a:pt x="40954" y="44042"/>
                    <a:pt x="39844" y="4404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790D8D87-7C04-438C-A5BA-2802DB358D37}"/>
                </a:ext>
              </a:extLst>
            </p:cNvPr>
            <p:cNvSpPr/>
            <p:nvPr/>
          </p:nvSpPr>
          <p:spPr>
            <a:xfrm>
              <a:off x="8721650" y="4735857"/>
              <a:ext cx="39206" cy="39206"/>
            </a:xfrm>
            <a:custGeom>
              <a:avLst/>
              <a:gdLst>
                <a:gd name="connsiteX0" fmla="*/ 39926 w 39206"/>
                <a:gd name="connsiteY0" fmla="*/ 44042 h 39206"/>
                <a:gd name="connsiteX1" fmla="*/ 36919 w 39206"/>
                <a:gd name="connsiteY1" fmla="*/ 42800 h 39206"/>
                <a:gd name="connsiteX2" fmla="*/ 1242 w 39206"/>
                <a:gd name="connsiteY2" fmla="*/ 7057 h 39206"/>
                <a:gd name="connsiteX3" fmla="*/ 0 w 39206"/>
                <a:gd name="connsiteY3" fmla="*/ 4117 h 39206"/>
                <a:gd name="connsiteX4" fmla="*/ 1242 w 39206"/>
                <a:gd name="connsiteY4" fmla="*/ 1176 h 39206"/>
                <a:gd name="connsiteX5" fmla="*/ 7123 w 39206"/>
                <a:gd name="connsiteY5" fmla="*/ 1176 h 39206"/>
                <a:gd name="connsiteX6" fmla="*/ 42866 w 39206"/>
                <a:gd name="connsiteY6" fmla="*/ 36854 h 39206"/>
                <a:gd name="connsiteX7" fmla="*/ 42866 w 39206"/>
                <a:gd name="connsiteY7" fmla="*/ 42800 h 39206"/>
                <a:gd name="connsiteX8" fmla="*/ 39926 w 39206"/>
                <a:gd name="connsiteY8" fmla="*/ 44042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206" h="39206">
                  <a:moveTo>
                    <a:pt x="39926" y="44042"/>
                  </a:moveTo>
                  <a:cubicBezTo>
                    <a:pt x="38749" y="44042"/>
                    <a:pt x="37704" y="43584"/>
                    <a:pt x="36919" y="42800"/>
                  </a:cubicBezTo>
                  <a:lnTo>
                    <a:pt x="1242" y="7057"/>
                  </a:lnTo>
                  <a:cubicBezTo>
                    <a:pt x="392" y="6273"/>
                    <a:pt x="0" y="5227"/>
                    <a:pt x="0" y="4117"/>
                  </a:cubicBezTo>
                  <a:cubicBezTo>
                    <a:pt x="0" y="3006"/>
                    <a:pt x="392" y="1960"/>
                    <a:pt x="1242" y="1176"/>
                  </a:cubicBezTo>
                  <a:cubicBezTo>
                    <a:pt x="2810" y="-392"/>
                    <a:pt x="5555" y="-392"/>
                    <a:pt x="7123" y="1176"/>
                  </a:cubicBezTo>
                  <a:lnTo>
                    <a:pt x="42866" y="36854"/>
                  </a:lnTo>
                  <a:cubicBezTo>
                    <a:pt x="44500" y="38487"/>
                    <a:pt x="44500" y="41167"/>
                    <a:pt x="42866" y="42800"/>
                  </a:cubicBezTo>
                  <a:cubicBezTo>
                    <a:pt x="42082" y="43584"/>
                    <a:pt x="41036" y="44042"/>
                    <a:pt x="39926" y="4404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26ED799-67CA-4D44-B7FC-96A338BCCEE3}"/>
                </a:ext>
              </a:extLst>
            </p:cNvPr>
            <p:cNvSpPr/>
            <p:nvPr/>
          </p:nvSpPr>
          <p:spPr>
            <a:xfrm>
              <a:off x="8723088" y="4774884"/>
              <a:ext cx="19603" cy="19603"/>
            </a:xfrm>
            <a:custGeom>
              <a:avLst/>
              <a:gdLst>
                <a:gd name="connsiteX0" fmla="*/ 19669 w 19603"/>
                <a:gd name="connsiteY0" fmla="*/ 23834 h 19603"/>
                <a:gd name="connsiteX1" fmla="*/ 16728 w 19603"/>
                <a:gd name="connsiteY1" fmla="*/ 22593 h 19603"/>
                <a:gd name="connsiteX2" fmla="*/ 1241 w 19603"/>
                <a:gd name="connsiteY2" fmla="*/ 7106 h 19603"/>
                <a:gd name="connsiteX3" fmla="*/ 0 w 19603"/>
                <a:gd name="connsiteY3" fmla="*/ 4166 h 19603"/>
                <a:gd name="connsiteX4" fmla="*/ 1241 w 19603"/>
                <a:gd name="connsiteY4" fmla="*/ 1225 h 19603"/>
                <a:gd name="connsiteX5" fmla="*/ 7122 w 19603"/>
                <a:gd name="connsiteY5" fmla="*/ 1225 h 19603"/>
                <a:gd name="connsiteX6" fmla="*/ 22609 w 19603"/>
                <a:gd name="connsiteY6" fmla="*/ 16646 h 19603"/>
                <a:gd name="connsiteX7" fmla="*/ 22609 w 19603"/>
                <a:gd name="connsiteY7" fmla="*/ 22593 h 19603"/>
                <a:gd name="connsiteX8" fmla="*/ 19669 w 19603"/>
                <a:gd name="connsiteY8" fmla="*/ 23834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03" h="19603">
                  <a:moveTo>
                    <a:pt x="19669" y="23834"/>
                  </a:moveTo>
                  <a:cubicBezTo>
                    <a:pt x="18557" y="23834"/>
                    <a:pt x="17512" y="23377"/>
                    <a:pt x="16728" y="22593"/>
                  </a:cubicBezTo>
                  <a:lnTo>
                    <a:pt x="1241" y="7106"/>
                  </a:lnTo>
                  <a:cubicBezTo>
                    <a:pt x="457" y="6322"/>
                    <a:pt x="0" y="5276"/>
                    <a:pt x="0" y="4166"/>
                  </a:cubicBezTo>
                  <a:cubicBezTo>
                    <a:pt x="0" y="3055"/>
                    <a:pt x="457" y="2009"/>
                    <a:pt x="1241" y="1225"/>
                  </a:cubicBezTo>
                  <a:cubicBezTo>
                    <a:pt x="2809" y="-408"/>
                    <a:pt x="5554" y="-408"/>
                    <a:pt x="7122" y="1225"/>
                  </a:cubicBezTo>
                  <a:lnTo>
                    <a:pt x="22609" y="16646"/>
                  </a:lnTo>
                  <a:cubicBezTo>
                    <a:pt x="24242" y="18345"/>
                    <a:pt x="24242" y="20894"/>
                    <a:pt x="22609" y="22593"/>
                  </a:cubicBezTo>
                  <a:cubicBezTo>
                    <a:pt x="21825" y="23377"/>
                    <a:pt x="20779" y="23834"/>
                    <a:pt x="19669" y="2383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F72777AA-825D-4EA4-978C-CB394994398B}"/>
                </a:ext>
              </a:extLst>
            </p:cNvPr>
            <p:cNvSpPr/>
            <p:nvPr/>
          </p:nvSpPr>
          <p:spPr>
            <a:xfrm>
              <a:off x="8646971" y="4881909"/>
              <a:ext cx="26138" cy="45741"/>
            </a:xfrm>
            <a:custGeom>
              <a:avLst/>
              <a:gdLst>
                <a:gd name="connsiteX0" fmla="*/ 22339 w 26137"/>
                <a:gd name="connsiteY0" fmla="*/ 46581 h 45740"/>
                <a:gd name="connsiteX1" fmla="*/ 18614 w 26137"/>
                <a:gd name="connsiteY1" fmla="*/ 44164 h 45740"/>
                <a:gd name="connsiteX2" fmla="*/ 448 w 26137"/>
                <a:gd name="connsiteY2" fmla="*/ 6003 h 45740"/>
                <a:gd name="connsiteX3" fmla="*/ 252 w 26137"/>
                <a:gd name="connsiteY3" fmla="*/ 2736 h 45740"/>
                <a:gd name="connsiteX4" fmla="*/ 2408 w 26137"/>
                <a:gd name="connsiteY4" fmla="*/ 383 h 45740"/>
                <a:gd name="connsiteX5" fmla="*/ 7962 w 26137"/>
                <a:gd name="connsiteY5" fmla="*/ 2409 h 45740"/>
                <a:gd name="connsiteX6" fmla="*/ 26128 w 26137"/>
                <a:gd name="connsiteY6" fmla="*/ 40570 h 45740"/>
                <a:gd name="connsiteX7" fmla="*/ 24168 w 26137"/>
                <a:gd name="connsiteY7" fmla="*/ 46124 h 45740"/>
                <a:gd name="connsiteX8" fmla="*/ 22339 w 26137"/>
                <a:gd name="connsiteY8" fmla="*/ 46581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137" h="45740">
                  <a:moveTo>
                    <a:pt x="22339" y="46581"/>
                  </a:moveTo>
                  <a:cubicBezTo>
                    <a:pt x="20770" y="46581"/>
                    <a:pt x="19267" y="45601"/>
                    <a:pt x="18614" y="44164"/>
                  </a:cubicBezTo>
                  <a:lnTo>
                    <a:pt x="448" y="6003"/>
                  </a:lnTo>
                  <a:cubicBezTo>
                    <a:pt x="-75" y="4957"/>
                    <a:pt x="-140" y="3781"/>
                    <a:pt x="252" y="2736"/>
                  </a:cubicBezTo>
                  <a:cubicBezTo>
                    <a:pt x="644" y="1690"/>
                    <a:pt x="1428" y="841"/>
                    <a:pt x="2408" y="383"/>
                  </a:cubicBezTo>
                  <a:cubicBezTo>
                    <a:pt x="4434" y="-597"/>
                    <a:pt x="7048" y="383"/>
                    <a:pt x="7962" y="2409"/>
                  </a:cubicBezTo>
                  <a:lnTo>
                    <a:pt x="26128" y="40570"/>
                  </a:lnTo>
                  <a:cubicBezTo>
                    <a:pt x="27109" y="42661"/>
                    <a:pt x="26259" y="45144"/>
                    <a:pt x="24168" y="46124"/>
                  </a:cubicBezTo>
                  <a:cubicBezTo>
                    <a:pt x="23580" y="46451"/>
                    <a:pt x="22992" y="46581"/>
                    <a:pt x="22339" y="4658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36C2C4DA-DAB1-41D6-A3E7-2D1B1907C7A5}"/>
                </a:ext>
              </a:extLst>
            </p:cNvPr>
            <p:cNvSpPr/>
            <p:nvPr/>
          </p:nvSpPr>
          <p:spPr>
            <a:xfrm>
              <a:off x="8757379" y="4771532"/>
              <a:ext cx="45741" cy="26138"/>
            </a:xfrm>
            <a:custGeom>
              <a:avLst/>
              <a:gdLst>
                <a:gd name="connsiteX0" fmla="*/ 42357 w 45740"/>
                <a:gd name="connsiteY0" fmla="*/ 26533 h 26137"/>
                <a:gd name="connsiteX1" fmla="*/ 40527 w 45740"/>
                <a:gd name="connsiteY1" fmla="*/ 26141 h 26137"/>
                <a:gd name="connsiteX2" fmla="*/ 2367 w 45740"/>
                <a:gd name="connsiteY2" fmla="*/ 7975 h 26137"/>
                <a:gd name="connsiteX3" fmla="*/ 406 w 45740"/>
                <a:gd name="connsiteY3" fmla="*/ 2355 h 26137"/>
                <a:gd name="connsiteX4" fmla="*/ 5960 w 45740"/>
                <a:gd name="connsiteY4" fmla="*/ 395 h 26137"/>
                <a:gd name="connsiteX5" fmla="*/ 44122 w 45740"/>
                <a:gd name="connsiteY5" fmla="*/ 18561 h 26137"/>
                <a:gd name="connsiteX6" fmla="*/ 46147 w 45740"/>
                <a:gd name="connsiteY6" fmla="*/ 24180 h 26137"/>
                <a:gd name="connsiteX7" fmla="*/ 42357 w 45740"/>
                <a:gd name="connsiteY7" fmla="*/ 2653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40" h="26137">
                  <a:moveTo>
                    <a:pt x="42357" y="26533"/>
                  </a:moveTo>
                  <a:cubicBezTo>
                    <a:pt x="41704" y="26533"/>
                    <a:pt x="41115" y="26402"/>
                    <a:pt x="40527" y="26141"/>
                  </a:cubicBezTo>
                  <a:lnTo>
                    <a:pt x="2367" y="7975"/>
                  </a:lnTo>
                  <a:cubicBezTo>
                    <a:pt x="275" y="6929"/>
                    <a:pt x="-574" y="4446"/>
                    <a:pt x="406" y="2355"/>
                  </a:cubicBezTo>
                  <a:cubicBezTo>
                    <a:pt x="1386" y="330"/>
                    <a:pt x="3869" y="-585"/>
                    <a:pt x="5960" y="395"/>
                  </a:cubicBezTo>
                  <a:lnTo>
                    <a:pt x="44122" y="18561"/>
                  </a:lnTo>
                  <a:cubicBezTo>
                    <a:pt x="46212" y="19606"/>
                    <a:pt x="47127" y="22089"/>
                    <a:pt x="46147" y="24180"/>
                  </a:cubicBezTo>
                  <a:cubicBezTo>
                    <a:pt x="45428" y="25618"/>
                    <a:pt x="43991" y="26533"/>
                    <a:pt x="42357" y="2653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E3FFF534-984D-4B6D-9FC5-D216793BB139}"/>
                </a:ext>
              </a:extLst>
            </p:cNvPr>
            <p:cNvSpPr/>
            <p:nvPr/>
          </p:nvSpPr>
          <p:spPr>
            <a:xfrm>
              <a:off x="8738571" y="4790351"/>
              <a:ext cx="32672" cy="19603"/>
            </a:xfrm>
            <a:custGeom>
              <a:avLst/>
              <a:gdLst>
                <a:gd name="connsiteX0" fmla="*/ 32871 w 32671"/>
                <a:gd name="connsiteY0" fmla="*/ 22024 h 19603"/>
                <a:gd name="connsiteX1" fmla="*/ 31107 w 32671"/>
                <a:gd name="connsiteY1" fmla="*/ 21566 h 19603"/>
                <a:gd name="connsiteX2" fmla="*/ 2356 w 32671"/>
                <a:gd name="connsiteY2" fmla="*/ 7909 h 19603"/>
                <a:gd name="connsiteX3" fmla="*/ 395 w 32671"/>
                <a:gd name="connsiteY3" fmla="*/ 2355 h 19603"/>
                <a:gd name="connsiteX4" fmla="*/ 5949 w 32671"/>
                <a:gd name="connsiteY4" fmla="*/ 395 h 19603"/>
                <a:gd name="connsiteX5" fmla="*/ 34635 w 32671"/>
                <a:gd name="connsiteY5" fmla="*/ 14052 h 19603"/>
                <a:gd name="connsiteX6" fmla="*/ 36792 w 32671"/>
                <a:gd name="connsiteY6" fmla="*/ 16404 h 19603"/>
                <a:gd name="connsiteX7" fmla="*/ 36661 w 32671"/>
                <a:gd name="connsiteY7" fmla="*/ 19606 h 19603"/>
                <a:gd name="connsiteX8" fmla="*/ 32871 w 32671"/>
                <a:gd name="connsiteY8" fmla="*/ 22024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671" h="19603">
                  <a:moveTo>
                    <a:pt x="32871" y="22024"/>
                  </a:moveTo>
                  <a:cubicBezTo>
                    <a:pt x="32283" y="22024"/>
                    <a:pt x="31630" y="21893"/>
                    <a:pt x="31107" y="21566"/>
                  </a:cubicBezTo>
                  <a:lnTo>
                    <a:pt x="2356" y="7909"/>
                  </a:lnTo>
                  <a:cubicBezTo>
                    <a:pt x="330" y="6929"/>
                    <a:pt x="-585" y="4446"/>
                    <a:pt x="395" y="2355"/>
                  </a:cubicBezTo>
                  <a:cubicBezTo>
                    <a:pt x="1375" y="330"/>
                    <a:pt x="3989" y="-585"/>
                    <a:pt x="5949" y="395"/>
                  </a:cubicBezTo>
                  <a:lnTo>
                    <a:pt x="34635" y="14052"/>
                  </a:lnTo>
                  <a:cubicBezTo>
                    <a:pt x="35681" y="14509"/>
                    <a:pt x="36465" y="15359"/>
                    <a:pt x="36792" y="16404"/>
                  </a:cubicBezTo>
                  <a:cubicBezTo>
                    <a:pt x="37184" y="17450"/>
                    <a:pt x="37118" y="18626"/>
                    <a:pt x="36661" y="19606"/>
                  </a:cubicBezTo>
                  <a:cubicBezTo>
                    <a:pt x="35943" y="21044"/>
                    <a:pt x="34504" y="22024"/>
                    <a:pt x="32871" y="2202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6CEC32C5-F6E7-41CA-9FF8-FD18082EEFDE}"/>
                </a:ext>
              </a:extLst>
            </p:cNvPr>
            <p:cNvSpPr/>
            <p:nvPr/>
          </p:nvSpPr>
          <p:spPr>
            <a:xfrm>
              <a:off x="8665144" y="4789766"/>
              <a:ext cx="150291" cy="150291"/>
            </a:xfrm>
            <a:custGeom>
              <a:avLst/>
              <a:gdLst>
                <a:gd name="connsiteX0" fmla="*/ 18933 w 150291"/>
                <a:gd name="connsiteY0" fmla="*/ 153493 h 150291"/>
                <a:gd name="connsiteX1" fmla="*/ 15993 w 150291"/>
                <a:gd name="connsiteY1" fmla="*/ 152251 h 150291"/>
                <a:gd name="connsiteX2" fmla="*/ 1225 w 150291"/>
                <a:gd name="connsiteY2" fmla="*/ 137483 h 150291"/>
                <a:gd name="connsiteX3" fmla="*/ 1225 w 150291"/>
                <a:gd name="connsiteY3" fmla="*/ 131603 h 150291"/>
                <a:gd name="connsiteX4" fmla="*/ 7172 w 150291"/>
                <a:gd name="connsiteY4" fmla="*/ 131603 h 150291"/>
                <a:gd name="connsiteX5" fmla="*/ 18933 w 150291"/>
                <a:gd name="connsiteY5" fmla="*/ 143365 h 150291"/>
                <a:gd name="connsiteX6" fmla="*/ 63564 w 150291"/>
                <a:gd name="connsiteY6" fmla="*/ 98735 h 150291"/>
                <a:gd name="connsiteX7" fmla="*/ 69445 w 150291"/>
                <a:gd name="connsiteY7" fmla="*/ 98735 h 150291"/>
                <a:gd name="connsiteX8" fmla="*/ 69445 w 150291"/>
                <a:gd name="connsiteY8" fmla="*/ 104681 h 150291"/>
                <a:gd name="connsiteX9" fmla="*/ 21874 w 150291"/>
                <a:gd name="connsiteY9" fmla="*/ 152251 h 150291"/>
                <a:gd name="connsiteX10" fmla="*/ 18933 w 150291"/>
                <a:gd name="connsiteY10" fmla="*/ 153493 h 150291"/>
                <a:gd name="connsiteX11" fmla="*/ 75390 w 150291"/>
                <a:gd name="connsiteY11" fmla="*/ 97036 h 150291"/>
                <a:gd name="connsiteX12" fmla="*/ 72385 w 150291"/>
                <a:gd name="connsiteY12" fmla="*/ 95794 h 150291"/>
                <a:gd name="connsiteX13" fmla="*/ 72385 w 150291"/>
                <a:gd name="connsiteY13" fmla="*/ 89848 h 150291"/>
                <a:gd name="connsiteX14" fmla="*/ 143414 w 150291"/>
                <a:gd name="connsiteY14" fmla="*/ 18884 h 150291"/>
                <a:gd name="connsiteX15" fmla="*/ 131587 w 150291"/>
                <a:gd name="connsiteY15" fmla="*/ 7057 h 150291"/>
                <a:gd name="connsiteX16" fmla="*/ 131587 w 150291"/>
                <a:gd name="connsiteY16" fmla="*/ 6992 h 150291"/>
                <a:gd name="connsiteX17" fmla="*/ 131587 w 150291"/>
                <a:gd name="connsiteY17" fmla="*/ 1176 h 150291"/>
                <a:gd name="connsiteX18" fmla="*/ 137533 w 150291"/>
                <a:gd name="connsiteY18" fmla="*/ 1176 h 150291"/>
                <a:gd name="connsiteX19" fmla="*/ 152300 w 150291"/>
                <a:gd name="connsiteY19" fmla="*/ 15879 h 150291"/>
                <a:gd name="connsiteX20" fmla="*/ 153542 w 150291"/>
                <a:gd name="connsiteY20" fmla="*/ 18884 h 150291"/>
                <a:gd name="connsiteX21" fmla="*/ 152300 w 150291"/>
                <a:gd name="connsiteY21" fmla="*/ 21825 h 150291"/>
                <a:gd name="connsiteX22" fmla="*/ 78331 w 150291"/>
                <a:gd name="connsiteY22" fmla="*/ 95794 h 150291"/>
                <a:gd name="connsiteX23" fmla="*/ 75390 w 150291"/>
                <a:gd name="connsiteY23" fmla="*/ 97036 h 150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0291" h="150291">
                  <a:moveTo>
                    <a:pt x="18933" y="153493"/>
                  </a:moveTo>
                  <a:cubicBezTo>
                    <a:pt x="17823" y="153493"/>
                    <a:pt x="16777" y="153035"/>
                    <a:pt x="15993" y="152251"/>
                  </a:cubicBezTo>
                  <a:lnTo>
                    <a:pt x="1225" y="137483"/>
                  </a:lnTo>
                  <a:cubicBezTo>
                    <a:pt x="-408" y="135850"/>
                    <a:pt x="-408" y="133236"/>
                    <a:pt x="1225" y="131603"/>
                  </a:cubicBezTo>
                  <a:cubicBezTo>
                    <a:pt x="2793" y="129969"/>
                    <a:pt x="5538" y="129969"/>
                    <a:pt x="7172" y="131603"/>
                  </a:cubicBezTo>
                  <a:lnTo>
                    <a:pt x="18933" y="143365"/>
                  </a:lnTo>
                  <a:lnTo>
                    <a:pt x="63564" y="98735"/>
                  </a:lnTo>
                  <a:cubicBezTo>
                    <a:pt x="65132" y="97166"/>
                    <a:pt x="67876" y="97166"/>
                    <a:pt x="69445" y="98735"/>
                  </a:cubicBezTo>
                  <a:cubicBezTo>
                    <a:pt x="71078" y="100368"/>
                    <a:pt x="71078" y="103047"/>
                    <a:pt x="69445" y="104681"/>
                  </a:cubicBezTo>
                  <a:lnTo>
                    <a:pt x="21874" y="152251"/>
                  </a:lnTo>
                  <a:cubicBezTo>
                    <a:pt x="21090" y="153035"/>
                    <a:pt x="20044" y="153493"/>
                    <a:pt x="18933" y="153493"/>
                  </a:cubicBezTo>
                  <a:close/>
                  <a:moveTo>
                    <a:pt x="75390" y="97036"/>
                  </a:moveTo>
                  <a:cubicBezTo>
                    <a:pt x="74215" y="97036"/>
                    <a:pt x="73169" y="96578"/>
                    <a:pt x="72385" y="95794"/>
                  </a:cubicBezTo>
                  <a:cubicBezTo>
                    <a:pt x="70751" y="94160"/>
                    <a:pt x="70751" y="91481"/>
                    <a:pt x="72385" y="89848"/>
                  </a:cubicBezTo>
                  <a:lnTo>
                    <a:pt x="143414" y="18884"/>
                  </a:lnTo>
                  <a:lnTo>
                    <a:pt x="131587" y="7057"/>
                  </a:lnTo>
                  <a:cubicBezTo>
                    <a:pt x="131587" y="7057"/>
                    <a:pt x="131587" y="7057"/>
                    <a:pt x="131587" y="6992"/>
                  </a:cubicBezTo>
                  <a:cubicBezTo>
                    <a:pt x="130018" y="5358"/>
                    <a:pt x="130018" y="2810"/>
                    <a:pt x="131587" y="1176"/>
                  </a:cubicBezTo>
                  <a:cubicBezTo>
                    <a:pt x="133220" y="-392"/>
                    <a:pt x="135964" y="-392"/>
                    <a:pt x="137533" y="1176"/>
                  </a:cubicBezTo>
                  <a:lnTo>
                    <a:pt x="152300" y="15879"/>
                  </a:lnTo>
                  <a:cubicBezTo>
                    <a:pt x="153084" y="16728"/>
                    <a:pt x="153542" y="17773"/>
                    <a:pt x="153542" y="18884"/>
                  </a:cubicBezTo>
                  <a:cubicBezTo>
                    <a:pt x="153542" y="19995"/>
                    <a:pt x="153084" y="21041"/>
                    <a:pt x="152300" y="21825"/>
                  </a:cubicBezTo>
                  <a:lnTo>
                    <a:pt x="78331" y="95794"/>
                  </a:lnTo>
                  <a:cubicBezTo>
                    <a:pt x="77547" y="96578"/>
                    <a:pt x="76502" y="97036"/>
                    <a:pt x="75390" y="9703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69EC24FD-BA57-4B70-9FDC-D6916DFF67FE}"/>
                </a:ext>
              </a:extLst>
            </p:cNvPr>
            <p:cNvSpPr/>
            <p:nvPr/>
          </p:nvSpPr>
          <p:spPr>
            <a:xfrm>
              <a:off x="8734517" y="4859096"/>
              <a:ext cx="176429" cy="176429"/>
            </a:xfrm>
            <a:custGeom>
              <a:avLst/>
              <a:gdLst>
                <a:gd name="connsiteX0" fmla="*/ 177219 w 176428"/>
                <a:gd name="connsiteY0" fmla="*/ 181395 h 176428"/>
                <a:gd name="connsiteX1" fmla="*/ 174474 w 176428"/>
                <a:gd name="connsiteY1" fmla="*/ 180349 h 176428"/>
                <a:gd name="connsiteX2" fmla="*/ 80183 w 176428"/>
                <a:gd name="connsiteY2" fmla="*/ 97558 h 176428"/>
                <a:gd name="connsiteX3" fmla="*/ 78745 w 176428"/>
                <a:gd name="connsiteY3" fmla="*/ 94683 h 176428"/>
                <a:gd name="connsiteX4" fmla="*/ 79791 w 176428"/>
                <a:gd name="connsiteY4" fmla="*/ 91678 h 176428"/>
                <a:gd name="connsiteX5" fmla="*/ 85672 w 176428"/>
                <a:gd name="connsiteY5" fmla="*/ 91286 h 176428"/>
                <a:gd name="connsiteX6" fmla="*/ 131609 w 176428"/>
                <a:gd name="connsiteY6" fmla="*/ 131603 h 176428"/>
                <a:gd name="connsiteX7" fmla="*/ 25163 w 176428"/>
                <a:gd name="connsiteY7" fmla="*/ 10259 h 176428"/>
                <a:gd name="connsiteX8" fmla="*/ 10330 w 176428"/>
                <a:gd name="connsiteY8" fmla="*/ 25092 h 176428"/>
                <a:gd name="connsiteX9" fmla="*/ 76262 w 176428"/>
                <a:gd name="connsiteY9" fmla="*/ 83052 h 176428"/>
                <a:gd name="connsiteX10" fmla="*/ 76654 w 176428"/>
                <a:gd name="connsiteY10" fmla="*/ 88933 h 176428"/>
                <a:gd name="connsiteX11" fmla="*/ 70773 w 176428"/>
                <a:gd name="connsiteY11" fmla="*/ 89325 h 176428"/>
                <a:gd name="connsiteX12" fmla="*/ 1444 w 176428"/>
                <a:gd name="connsiteY12" fmla="*/ 28425 h 176428"/>
                <a:gd name="connsiteX13" fmla="*/ 6 w 176428"/>
                <a:gd name="connsiteY13" fmla="*/ 25419 h 176428"/>
                <a:gd name="connsiteX14" fmla="*/ 1247 w 176428"/>
                <a:gd name="connsiteY14" fmla="*/ 22348 h 176428"/>
                <a:gd name="connsiteX15" fmla="*/ 22353 w 176428"/>
                <a:gd name="connsiteY15" fmla="*/ 1176 h 176428"/>
                <a:gd name="connsiteX16" fmla="*/ 25360 w 176428"/>
                <a:gd name="connsiteY16" fmla="*/ 0 h 176428"/>
                <a:gd name="connsiteX17" fmla="*/ 25490 w 176428"/>
                <a:gd name="connsiteY17" fmla="*/ 0 h 176428"/>
                <a:gd name="connsiteX18" fmla="*/ 28496 w 176428"/>
                <a:gd name="connsiteY18" fmla="*/ 1438 h 176428"/>
                <a:gd name="connsiteX19" fmla="*/ 141018 w 176428"/>
                <a:gd name="connsiteY19" fmla="*/ 129577 h 176428"/>
                <a:gd name="connsiteX20" fmla="*/ 140626 w 176428"/>
                <a:gd name="connsiteY20" fmla="*/ 135523 h 176428"/>
                <a:gd name="connsiteX21" fmla="*/ 137163 w 176428"/>
                <a:gd name="connsiteY21" fmla="*/ 136504 h 176428"/>
                <a:gd name="connsiteX22" fmla="*/ 142064 w 176428"/>
                <a:gd name="connsiteY22" fmla="*/ 140751 h 176428"/>
                <a:gd name="connsiteX23" fmla="*/ 143370 w 176428"/>
                <a:gd name="connsiteY23" fmla="*/ 138660 h 176428"/>
                <a:gd name="connsiteX24" fmla="*/ 149251 w 176428"/>
                <a:gd name="connsiteY24" fmla="*/ 139052 h 176428"/>
                <a:gd name="connsiteX25" fmla="*/ 148924 w 176428"/>
                <a:gd name="connsiteY25" fmla="*/ 144933 h 176428"/>
                <a:gd name="connsiteX26" fmla="*/ 147683 w 176428"/>
                <a:gd name="connsiteY26" fmla="*/ 145717 h 176428"/>
                <a:gd name="connsiteX27" fmla="*/ 151081 w 176428"/>
                <a:gd name="connsiteY27" fmla="*/ 148657 h 176428"/>
                <a:gd name="connsiteX28" fmla="*/ 151669 w 176428"/>
                <a:gd name="connsiteY28" fmla="*/ 148070 h 176428"/>
                <a:gd name="connsiteX29" fmla="*/ 157550 w 176428"/>
                <a:gd name="connsiteY29" fmla="*/ 148462 h 176428"/>
                <a:gd name="connsiteX30" fmla="*/ 180355 w 176428"/>
                <a:gd name="connsiteY30" fmla="*/ 174468 h 176428"/>
                <a:gd name="connsiteX31" fmla="*/ 180159 w 176428"/>
                <a:gd name="connsiteY31" fmla="*/ 180153 h 176428"/>
                <a:gd name="connsiteX32" fmla="*/ 177219 w 176428"/>
                <a:gd name="connsiteY32" fmla="*/ 181395 h 176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6428" h="176428">
                  <a:moveTo>
                    <a:pt x="177219" y="181395"/>
                  </a:moveTo>
                  <a:cubicBezTo>
                    <a:pt x="176239" y="181395"/>
                    <a:pt x="175258" y="181003"/>
                    <a:pt x="174474" y="180349"/>
                  </a:cubicBezTo>
                  <a:lnTo>
                    <a:pt x="80183" y="97558"/>
                  </a:lnTo>
                  <a:cubicBezTo>
                    <a:pt x="79334" y="96840"/>
                    <a:pt x="78876" y="95859"/>
                    <a:pt x="78745" y="94683"/>
                  </a:cubicBezTo>
                  <a:cubicBezTo>
                    <a:pt x="78680" y="93638"/>
                    <a:pt x="79072" y="92527"/>
                    <a:pt x="79791" y="91678"/>
                  </a:cubicBezTo>
                  <a:cubicBezTo>
                    <a:pt x="81228" y="89979"/>
                    <a:pt x="84038" y="89848"/>
                    <a:pt x="85672" y="91286"/>
                  </a:cubicBezTo>
                  <a:lnTo>
                    <a:pt x="131609" y="131603"/>
                  </a:lnTo>
                  <a:lnTo>
                    <a:pt x="25163" y="10259"/>
                  </a:lnTo>
                  <a:lnTo>
                    <a:pt x="10330" y="25092"/>
                  </a:lnTo>
                  <a:lnTo>
                    <a:pt x="76262" y="83052"/>
                  </a:lnTo>
                  <a:cubicBezTo>
                    <a:pt x="78026" y="84555"/>
                    <a:pt x="78157" y="87234"/>
                    <a:pt x="76654" y="88933"/>
                  </a:cubicBezTo>
                  <a:cubicBezTo>
                    <a:pt x="75217" y="90567"/>
                    <a:pt x="72407" y="90763"/>
                    <a:pt x="70773" y="89325"/>
                  </a:cubicBezTo>
                  <a:lnTo>
                    <a:pt x="1444" y="28425"/>
                  </a:lnTo>
                  <a:cubicBezTo>
                    <a:pt x="594" y="27706"/>
                    <a:pt x="72" y="26595"/>
                    <a:pt x="6" y="25419"/>
                  </a:cubicBezTo>
                  <a:cubicBezTo>
                    <a:pt x="-59" y="24308"/>
                    <a:pt x="398" y="23132"/>
                    <a:pt x="1247" y="22348"/>
                  </a:cubicBezTo>
                  <a:lnTo>
                    <a:pt x="22353" y="1176"/>
                  </a:lnTo>
                  <a:cubicBezTo>
                    <a:pt x="23137" y="457"/>
                    <a:pt x="24249" y="0"/>
                    <a:pt x="25360" y="0"/>
                  </a:cubicBezTo>
                  <a:lnTo>
                    <a:pt x="25490" y="0"/>
                  </a:lnTo>
                  <a:cubicBezTo>
                    <a:pt x="26601" y="0"/>
                    <a:pt x="27712" y="523"/>
                    <a:pt x="28496" y="1438"/>
                  </a:cubicBezTo>
                  <a:lnTo>
                    <a:pt x="141018" y="129577"/>
                  </a:lnTo>
                  <a:cubicBezTo>
                    <a:pt x="142521" y="131342"/>
                    <a:pt x="142325" y="134020"/>
                    <a:pt x="140626" y="135523"/>
                  </a:cubicBezTo>
                  <a:cubicBezTo>
                    <a:pt x="139646" y="136307"/>
                    <a:pt x="138404" y="136699"/>
                    <a:pt x="137163" y="136504"/>
                  </a:cubicBezTo>
                  <a:lnTo>
                    <a:pt x="142064" y="140751"/>
                  </a:lnTo>
                  <a:cubicBezTo>
                    <a:pt x="142260" y="139967"/>
                    <a:pt x="142717" y="139182"/>
                    <a:pt x="143370" y="138660"/>
                  </a:cubicBezTo>
                  <a:cubicBezTo>
                    <a:pt x="145069" y="137157"/>
                    <a:pt x="147814" y="137353"/>
                    <a:pt x="149251" y="139052"/>
                  </a:cubicBezTo>
                  <a:cubicBezTo>
                    <a:pt x="150820" y="140816"/>
                    <a:pt x="150623" y="143365"/>
                    <a:pt x="148924" y="144933"/>
                  </a:cubicBezTo>
                  <a:cubicBezTo>
                    <a:pt x="148533" y="145260"/>
                    <a:pt x="148140" y="145521"/>
                    <a:pt x="147683" y="145717"/>
                  </a:cubicBezTo>
                  <a:lnTo>
                    <a:pt x="151081" y="148657"/>
                  </a:lnTo>
                  <a:cubicBezTo>
                    <a:pt x="151277" y="148462"/>
                    <a:pt x="151473" y="148265"/>
                    <a:pt x="151669" y="148070"/>
                  </a:cubicBezTo>
                  <a:cubicBezTo>
                    <a:pt x="153303" y="146632"/>
                    <a:pt x="156113" y="146828"/>
                    <a:pt x="157550" y="148462"/>
                  </a:cubicBezTo>
                  <a:lnTo>
                    <a:pt x="180355" y="174468"/>
                  </a:lnTo>
                  <a:cubicBezTo>
                    <a:pt x="181858" y="176102"/>
                    <a:pt x="181727" y="178585"/>
                    <a:pt x="180159" y="180153"/>
                  </a:cubicBezTo>
                  <a:cubicBezTo>
                    <a:pt x="179440" y="180937"/>
                    <a:pt x="178329" y="181395"/>
                    <a:pt x="177219" y="18139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7" name="Group 1766">
            <a:extLst>
              <a:ext uri="{FF2B5EF4-FFF2-40B4-BE49-F238E27FC236}">
                <a16:creationId xmlns:a16="http://schemas.microsoft.com/office/drawing/2014/main" id="{A61CA9DB-7D02-4894-8E92-02C3E21595EB}"/>
              </a:ext>
            </a:extLst>
          </p:cNvPr>
          <p:cNvGrpSpPr/>
          <p:nvPr/>
        </p:nvGrpSpPr>
        <p:grpSpPr>
          <a:xfrm>
            <a:off x="9671533" y="4664381"/>
            <a:ext cx="347199" cy="469179"/>
            <a:chOff x="9730691" y="4676067"/>
            <a:chExt cx="286941" cy="387751"/>
          </a:xfrm>
          <a:solidFill>
            <a:srgbClr val="FFFFFF"/>
          </a:solidFill>
        </p:grpSpPr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D9985751-4015-41E8-B2C2-ED3AA70681FC}"/>
                </a:ext>
              </a:extLst>
            </p:cNvPr>
            <p:cNvSpPr/>
            <p:nvPr/>
          </p:nvSpPr>
          <p:spPr>
            <a:xfrm>
              <a:off x="9730691" y="4676067"/>
              <a:ext cx="228704" cy="32672"/>
            </a:xfrm>
            <a:custGeom>
              <a:avLst/>
              <a:gdLst>
                <a:gd name="connsiteX0" fmla="*/ 99453 w 228703"/>
                <a:gd name="connsiteY0" fmla="*/ 34436 h 32671"/>
                <a:gd name="connsiteX1" fmla="*/ 99453 w 228703"/>
                <a:gd name="connsiteY1" fmla="*/ 34436 h 32671"/>
                <a:gd name="connsiteX2" fmla="*/ 95271 w 228703"/>
                <a:gd name="connsiteY2" fmla="*/ 30254 h 32671"/>
                <a:gd name="connsiteX3" fmla="*/ 99453 w 228703"/>
                <a:gd name="connsiteY3" fmla="*/ 26072 h 32671"/>
                <a:gd name="connsiteX4" fmla="*/ 220732 w 228703"/>
                <a:gd name="connsiteY4" fmla="*/ 26072 h 32671"/>
                <a:gd name="connsiteX5" fmla="*/ 220732 w 228703"/>
                <a:gd name="connsiteY5" fmla="*/ 8364 h 32671"/>
                <a:gd name="connsiteX6" fmla="*/ 213283 w 228703"/>
                <a:gd name="connsiteY6" fmla="*/ 8364 h 32671"/>
                <a:gd name="connsiteX7" fmla="*/ 213152 w 228703"/>
                <a:gd name="connsiteY7" fmla="*/ 8364 h 32671"/>
                <a:gd name="connsiteX8" fmla="*/ 208970 w 228703"/>
                <a:gd name="connsiteY8" fmla="*/ 4182 h 32671"/>
                <a:gd name="connsiteX9" fmla="*/ 213152 w 228703"/>
                <a:gd name="connsiteY9" fmla="*/ 0 h 32671"/>
                <a:gd name="connsiteX10" fmla="*/ 224914 w 228703"/>
                <a:gd name="connsiteY10" fmla="*/ 0 h 32671"/>
                <a:gd name="connsiteX11" fmla="*/ 227920 w 228703"/>
                <a:gd name="connsiteY11" fmla="*/ 1242 h 32671"/>
                <a:gd name="connsiteX12" fmla="*/ 229096 w 228703"/>
                <a:gd name="connsiteY12" fmla="*/ 4182 h 32671"/>
                <a:gd name="connsiteX13" fmla="*/ 229096 w 228703"/>
                <a:gd name="connsiteY13" fmla="*/ 30254 h 32671"/>
                <a:gd name="connsiteX14" fmla="*/ 227920 w 228703"/>
                <a:gd name="connsiteY14" fmla="*/ 33195 h 32671"/>
                <a:gd name="connsiteX15" fmla="*/ 224914 w 228703"/>
                <a:gd name="connsiteY15" fmla="*/ 34436 h 32671"/>
                <a:gd name="connsiteX16" fmla="*/ 99453 w 228703"/>
                <a:gd name="connsiteY16" fmla="*/ 34436 h 32671"/>
                <a:gd name="connsiteX17" fmla="*/ 86908 w 228703"/>
                <a:gd name="connsiteY17" fmla="*/ 34436 h 32671"/>
                <a:gd name="connsiteX18" fmla="*/ 4182 w 228703"/>
                <a:gd name="connsiteY18" fmla="*/ 34436 h 32671"/>
                <a:gd name="connsiteX19" fmla="*/ 1242 w 228703"/>
                <a:gd name="connsiteY19" fmla="*/ 33195 h 32671"/>
                <a:gd name="connsiteX20" fmla="*/ 0 w 228703"/>
                <a:gd name="connsiteY20" fmla="*/ 30254 h 32671"/>
                <a:gd name="connsiteX21" fmla="*/ 0 w 228703"/>
                <a:gd name="connsiteY21" fmla="*/ 4182 h 32671"/>
                <a:gd name="connsiteX22" fmla="*/ 1242 w 228703"/>
                <a:gd name="connsiteY22" fmla="*/ 1242 h 32671"/>
                <a:gd name="connsiteX23" fmla="*/ 4182 w 228703"/>
                <a:gd name="connsiteY23" fmla="*/ 0 h 32671"/>
                <a:gd name="connsiteX24" fmla="*/ 188060 w 228703"/>
                <a:gd name="connsiteY24" fmla="*/ 0 h 32671"/>
                <a:gd name="connsiteX25" fmla="*/ 192242 w 228703"/>
                <a:gd name="connsiteY25" fmla="*/ 4182 h 32671"/>
                <a:gd name="connsiteX26" fmla="*/ 188060 w 228703"/>
                <a:gd name="connsiteY26" fmla="*/ 8364 h 32671"/>
                <a:gd name="connsiteX27" fmla="*/ 8364 w 228703"/>
                <a:gd name="connsiteY27" fmla="*/ 8364 h 32671"/>
                <a:gd name="connsiteX28" fmla="*/ 8364 w 228703"/>
                <a:gd name="connsiteY28" fmla="*/ 26072 h 32671"/>
                <a:gd name="connsiteX29" fmla="*/ 86908 w 228703"/>
                <a:gd name="connsiteY29" fmla="*/ 26072 h 32671"/>
                <a:gd name="connsiteX30" fmla="*/ 87039 w 228703"/>
                <a:gd name="connsiteY30" fmla="*/ 26072 h 32671"/>
                <a:gd name="connsiteX31" fmla="*/ 91090 w 228703"/>
                <a:gd name="connsiteY31" fmla="*/ 30254 h 32671"/>
                <a:gd name="connsiteX32" fmla="*/ 86908 w 228703"/>
                <a:gd name="connsiteY32" fmla="*/ 34436 h 32671"/>
                <a:gd name="connsiteX33" fmla="*/ 200606 w 228703"/>
                <a:gd name="connsiteY33" fmla="*/ 8364 h 32671"/>
                <a:gd name="connsiteX34" fmla="*/ 196424 w 228703"/>
                <a:gd name="connsiteY34" fmla="*/ 4182 h 32671"/>
                <a:gd name="connsiteX35" fmla="*/ 200606 w 228703"/>
                <a:gd name="connsiteY35" fmla="*/ 0 h 32671"/>
                <a:gd name="connsiteX36" fmla="*/ 204788 w 228703"/>
                <a:gd name="connsiteY36" fmla="*/ 4182 h 32671"/>
                <a:gd name="connsiteX37" fmla="*/ 200606 w 228703"/>
                <a:gd name="connsiteY37" fmla="*/ 8364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28703" h="32671">
                  <a:moveTo>
                    <a:pt x="99453" y="34436"/>
                  </a:moveTo>
                  <a:lnTo>
                    <a:pt x="99453" y="34436"/>
                  </a:lnTo>
                  <a:cubicBezTo>
                    <a:pt x="97166" y="34436"/>
                    <a:pt x="95271" y="32607"/>
                    <a:pt x="95271" y="30254"/>
                  </a:cubicBezTo>
                  <a:cubicBezTo>
                    <a:pt x="95271" y="27967"/>
                    <a:pt x="97166" y="26072"/>
                    <a:pt x="99453" y="26072"/>
                  </a:cubicBezTo>
                  <a:lnTo>
                    <a:pt x="220732" y="26072"/>
                  </a:lnTo>
                  <a:lnTo>
                    <a:pt x="220732" y="8364"/>
                  </a:lnTo>
                  <a:lnTo>
                    <a:pt x="213283" y="8364"/>
                  </a:lnTo>
                  <a:cubicBezTo>
                    <a:pt x="213217" y="8364"/>
                    <a:pt x="213217" y="8364"/>
                    <a:pt x="213152" y="8364"/>
                  </a:cubicBezTo>
                  <a:cubicBezTo>
                    <a:pt x="210865" y="8364"/>
                    <a:pt x="208970" y="6469"/>
                    <a:pt x="208970" y="4182"/>
                  </a:cubicBezTo>
                  <a:cubicBezTo>
                    <a:pt x="208970" y="1895"/>
                    <a:pt x="210865" y="0"/>
                    <a:pt x="213152" y="0"/>
                  </a:cubicBezTo>
                  <a:lnTo>
                    <a:pt x="224914" y="0"/>
                  </a:lnTo>
                  <a:cubicBezTo>
                    <a:pt x="226024" y="0"/>
                    <a:pt x="227136" y="457"/>
                    <a:pt x="227920" y="1242"/>
                  </a:cubicBezTo>
                  <a:cubicBezTo>
                    <a:pt x="228704" y="1960"/>
                    <a:pt x="229096" y="3071"/>
                    <a:pt x="229096" y="4182"/>
                  </a:cubicBezTo>
                  <a:lnTo>
                    <a:pt x="229096" y="30254"/>
                  </a:lnTo>
                  <a:cubicBezTo>
                    <a:pt x="229096" y="31365"/>
                    <a:pt x="228704" y="32476"/>
                    <a:pt x="227920" y="33195"/>
                  </a:cubicBezTo>
                  <a:cubicBezTo>
                    <a:pt x="227070" y="33979"/>
                    <a:pt x="226024" y="34436"/>
                    <a:pt x="224914" y="34436"/>
                  </a:cubicBezTo>
                  <a:lnTo>
                    <a:pt x="99453" y="34436"/>
                  </a:lnTo>
                  <a:close/>
                  <a:moveTo>
                    <a:pt x="86908" y="34436"/>
                  </a:moveTo>
                  <a:lnTo>
                    <a:pt x="4182" y="34436"/>
                  </a:lnTo>
                  <a:cubicBezTo>
                    <a:pt x="3071" y="34436"/>
                    <a:pt x="1961" y="33979"/>
                    <a:pt x="1242" y="33195"/>
                  </a:cubicBezTo>
                  <a:cubicBezTo>
                    <a:pt x="458" y="32411"/>
                    <a:pt x="0" y="31365"/>
                    <a:pt x="0" y="30254"/>
                  </a:cubicBezTo>
                  <a:lnTo>
                    <a:pt x="0" y="4182"/>
                  </a:lnTo>
                  <a:cubicBezTo>
                    <a:pt x="0" y="3071"/>
                    <a:pt x="458" y="1960"/>
                    <a:pt x="1242" y="1242"/>
                  </a:cubicBezTo>
                  <a:cubicBezTo>
                    <a:pt x="2026" y="457"/>
                    <a:pt x="3071" y="0"/>
                    <a:pt x="4182" y="0"/>
                  </a:cubicBezTo>
                  <a:lnTo>
                    <a:pt x="188060" y="0"/>
                  </a:lnTo>
                  <a:cubicBezTo>
                    <a:pt x="190412" y="0"/>
                    <a:pt x="192242" y="1895"/>
                    <a:pt x="192242" y="4182"/>
                  </a:cubicBezTo>
                  <a:cubicBezTo>
                    <a:pt x="192242" y="6469"/>
                    <a:pt x="190412" y="8364"/>
                    <a:pt x="188060" y="8364"/>
                  </a:cubicBezTo>
                  <a:lnTo>
                    <a:pt x="8364" y="8364"/>
                  </a:lnTo>
                  <a:lnTo>
                    <a:pt x="8364" y="26072"/>
                  </a:lnTo>
                  <a:lnTo>
                    <a:pt x="86908" y="26072"/>
                  </a:lnTo>
                  <a:cubicBezTo>
                    <a:pt x="86973" y="26072"/>
                    <a:pt x="86973" y="26072"/>
                    <a:pt x="87039" y="26072"/>
                  </a:cubicBezTo>
                  <a:cubicBezTo>
                    <a:pt x="89325" y="26138"/>
                    <a:pt x="91090" y="28032"/>
                    <a:pt x="91090" y="30254"/>
                  </a:cubicBezTo>
                  <a:cubicBezTo>
                    <a:pt x="91090" y="32541"/>
                    <a:pt x="89260" y="34436"/>
                    <a:pt x="86908" y="34436"/>
                  </a:cubicBezTo>
                  <a:close/>
                  <a:moveTo>
                    <a:pt x="200606" y="8364"/>
                  </a:moveTo>
                  <a:cubicBezTo>
                    <a:pt x="198319" y="8364"/>
                    <a:pt x="196424" y="6469"/>
                    <a:pt x="196424" y="4182"/>
                  </a:cubicBezTo>
                  <a:cubicBezTo>
                    <a:pt x="196424" y="1895"/>
                    <a:pt x="198319" y="0"/>
                    <a:pt x="200606" y="0"/>
                  </a:cubicBezTo>
                  <a:cubicBezTo>
                    <a:pt x="202959" y="0"/>
                    <a:pt x="204788" y="1895"/>
                    <a:pt x="204788" y="4182"/>
                  </a:cubicBezTo>
                  <a:cubicBezTo>
                    <a:pt x="204788" y="6469"/>
                    <a:pt x="202959" y="8364"/>
                    <a:pt x="200606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3EB02BBC-C3E9-4626-90EE-B420806E490E}"/>
                </a:ext>
              </a:extLst>
            </p:cNvPr>
            <p:cNvSpPr/>
            <p:nvPr/>
          </p:nvSpPr>
          <p:spPr>
            <a:xfrm>
              <a:off x="9763036" y="4676067"/>
              <a:ext cx="163360" cy="6534"/>
            </a:xfrm>
            <a:custGeom>
              <a:avLst/>
              <a:gdLst>
                <a:gd name="connsiteX0" fmla="*/ 160289 w 163359"/>
                <a:gd name="connsiteY0" fmla="*/ 8364 h 6534"/>
                <a:gd name="connsiteX1" fmla="*/ 34829 w 163359"/>
                <a:gd name="connsiteY1" fmla="*/ 8364 h 6534"/>
                <a:gd name="connsiteX2" fmla="*/ 30647 w 163359"/>
                <a:gd name="connsiteY2" fmla="*/ 4182 h 6534"/>
                <a:gd name="connsiteX3" fmla="*/ 34829 w 163359"/>
                <a:gd name="connsiteY3" fmla="*/ 0 h 6534"/>
                <a:gd name="connsiteX4" fmla="*/ 160289 w 163359"/>
                <a:gd name="connsiteY4" fmla="*/ 0 h 6534"/>
                <a:gd name="connsiteX5" fmla="*/ 164471 w 163359"/>
                <a:gd name="connsiteY5" fmla="*/ 4182 h 6534"/>
                <a:gd name="connsiteX6" fmla="*/ 160289 w 163359"/>
                <a:gd name="connsiteY6" fmla="*/ 8364 h 6534"/>
                <a:gd name="connsiteX7" fmla="*/ 22217 w 163359"/>
                <a:gd name="connsiteY7" fmla="*/ 8364 h 6534"/>
                <a:gd name="connsiteX8" fmla="*/ 4182 w 163359"/>
                <a:gd name="connsiteY8" fmla="*/ 8364 h 6534"/>
                <a:gd name="connsiteX9" fmla="*/ 0 w 163359"/>
                <a:gd name="connsiteY9" fmla="*/ 4182 h 6534"/>
                <a:gd name="connsiteX10" fmla="*/ 4182 w 163359"/>
                <a:gd name="connsiteY10" fmla="*/ 0 h 6534"/>
                <a:gd name="connsiteX11" fmla="*/ 22217 w 163359"/>
                <a:gd name="connsiteY11" fmla="*/ 0 h 6534"/>
                <a:gd name="connsiteX12" fmla="*/ 26465 w 163359"/>
                <a:gd name="connsiteY12" fmla="*/ 4182 h 6534"/>
                <a:gd name="connsiteX13" fmla="*/ 22217 w 163359"/>
                <a:gd name="connsiteY13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3359" h="6534">
                  <a:moveTo>
                    <a:pt x="160289" y="8364"/>
                  </a:moveTo>
                  <a:lnTo>
                    <a:pt x="34829" y="8364"/>
                  </a:lnTo>
                  <a:cubicBezTo>
                    <a:pt x="32477" y="8364"/>
                    <a:pt x="30647" y="6469"/>
                    <a:pt x="30647" y="4182"/>
                  </a:cubicBezTo>
                  <a:cubicBezTo>
                    <a:pt x="30647" y="1895"/>
                    <a:pt x="32477" y="0"/>
                    <a:pt x="34829" y="0"/>
                  </a:cubicBezTo>
                  <a:lnTo>
                    <a:pt x="160289" y="0"/>
                  </a:lnTo>
                  <a:cubicBezTo>
                    <a:pt x="162576" y="0"/>
                    <a:pt x="164471" y="1895"/>
                    <a:pt x="164471" y="4182"/>
                  </a:cubicBezTo>
                  <a:cubicBezTo>
                    <a:pt x="164471" y="6469"/>
                    <a:pt x="162576" y="8364"/>
                    <a:pt x="160289" y="8364"/>
                  </a:cubicBezTo>
                  <a:close/>
                  <a:moveTo>
                    <a:pt x="22217" y="8364"/>
                  </a:moveTo>
                  <a:lnTo>
                    <a:pt x="4182" y="8364"/>
                  </a:lnTo>
                  <a:cubicBezTo>
                    <a:pt x="1830" y="8364"/>
                    <a:pt x="0" y="6469"/>
                    <a:pt x="0" y="4182"/>
                  </a:cubicBezTo>
                  <a:cubicBezTo>
                    <a:pt x="0" y="1895"/>
                    <a:pt x="1830" y="0"/>
                    <a:pt x="4182" y="0"/>
                  </a:cubicBezTo>
                  <a:lnTo>
                    <a:pt x="22217" y="0"/>
                  </a:lnTo>
                  <a:cubicBezTo>
                    <a:pt x="24569" y="0"/>
                    <a:pt x="26465" y="1895"/>
                    <a:pt x="26465" y="4182"/>
                  </a:cubicBezTo>
                  <a:cubicBezTo>
                    <a:pt x="26465" y="6469"/>
                    <a:pt x="24569" y="8364"/>
                    <a:pt x="22217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01CF63A7-0A05-4067-AACE-14D52FC1094F}"/>
                </a:ext>
              </a:extLst>
            </p:cNvPr>
            <p:cNvSpPr/>
            <p:nvPr/>
          </p:nvSpPr>
          <p:spPr>
            <a:xfrm>
              <a:off x="9763036" y="4702140"/>
              <a:ext cx="6534" cy="58810"/>
            </a:xfrm>
            <a:custGeom>
              <a:avLst/>
              <a:gdLst>
                <a:gd name="connsiteX0" fmla="*/ 4182 w 6534"/>
                <a:gd name="connsiteY0" fmla="*/ 58875 h 58809"/>
                <a:gd name="connsiteX1" fmla="*/ 0 w 6534"/>
                <a:gd name="connsiteY1" fmla="*/ 54693 h 58809"/>
                <a:gd name="connsiteX2" fmla="*/ 0 w 6534"/>
                <a:gd name="connsiteY2" fmla="*/ 4182 h 58809"/>
                <a:gd name="connsiteX3" fmla="*/ 4182 w 6534"/>
                <a:gd name="connsiteY3" fmla="*/ 0 h 58809"/>
                <a:gd name="connsiteX4" fmla="*/ 8364 w 6534"/>
                <a:gd name="connsiteY4" fmla="*/ 4182 h 58809"/>
                <a:gd name="connsiteX5" fmla="*/ 8364 w 6534"/>
                <a:gd name="connsiteY5" fmla="*/ 54693 h 58809"/>
                <a:gd name="connsiteX6" fmla="*/ 4182 w 6534"/>
                <a:gd name="connsiteY6" fmla="*/ 58875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58809">
                  <a:moveTo>
                    <a:pt x="4182" y="58875"/>
                  </a:moveTo>
                  <a:cubicBezTo>
                    <a:pt x="1830" y="58875"/>
                    <a:pt x="0" y="57045"/>
                    <a:pt x="0" y="54693"/>
                  </a:cubicBezTo>
                  <a:lnTo>
                    <a:pt x="0" y="4182"/>
                  </a:lnTo>
                  <a:cubicBezTo>
                    <a:pt x="0" y="1895"/>
                    <a:pt x="1830" y="0"/>
                    <a:pt x="4182" y="0"/>
                  </a:cubicBezTo>
                  <a:cubicBezTo>
                    <a:pt x="6470" y="0"/>
                    <a:pt x="8364" y="1895"/>
                    <a:pt x="8364" y="4182"/>
                  </a:cubicBezTo>
                  <a:lnTo>
                    <a:pt x="8364" y="54693"/>
                  </a:lnTo>
                  <a:cubicBezTo>
                    <a:pt x="8364" y="57045"/>
                    <a:pt x="6470" y="58875"/>
                    <a:pt x="4182" y="5887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16FC637D-DDCC-44CD-8CA0-96B2E3E3D363}"/>
                </a:ext>
              </a:extLst>
            </p:cNvPr>
            <p:cNvSpPr/>
            <p:nvPr/>
          </p:nvSpPr>
          <p:spPr>
            <a:xfrm>
              <a:off x="9919142" y="4702140"/>
              <a:ext cx="6534" cy="58810"/>
            </a:xfrm>
            <a:custGeom>
              <a:avLst/>
              <a:gdLst>
                <a:gd name="connsiteX0" fmla="*/ 4182 w 6534"/>
                <a:gd name="connsiteY0" fmla="*/ 58875 h 58809"/>
                <a:gd name="connsiteX1" fmla="*/ 0 w 6534"/>
                <a:gd name="connsiteY1" fmla="*/ 54693 h 58809"/>
                <a:gd name="connsiteX2" fmla="*/ 0 w 6534"/>
                <a:gd name="connsiteY2" fmla="*/ 4182 h 58809"/>
                <a:gd name="connsiteX3" fmla="*/ 4182 w 6534"/>
                <a:gd name="connsiteY3" fmla="*/ 0 h 58809"/>
                <a:gd name="connsiteX4" fmla="*/ 8364 w 6534"/>
                <a:gd name="connsiteY4" fmla="*/ 4182 h 58809"/>
                <a:gd name="connsiteX5" fmla="*/ 8364 w 6534"/>
                <a:gd name="connsiteY5" fmla="*/ 54693 h 58809"/>
                <a:gd name="connsiteX6" fmla="*/ 4182 w 6534"/>
                <a:gd name="connsiteY6" fmla="*/ 58875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58809">
                  <a:moveTo>
                    <a:pt x="4182" y="58875"/>
                  </a:moveTo>
                  <a:cubicBezTo>
                    <a:pt x="1830" y="58875"/>
                    <a:pt x="0" y="57045"/>
                    <a:pt x="0" y="54693"/>
                  </a:cubicBezTo>
                  <a:lnTo>
                    <a:pt x="0" y="4182"/>
                  </a:lnTo>
                  <a:cubicBezTo>
                    <a:pt x="0" y="1895"/>
                    <a:pt x="1830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54693"/>
                  </a:lnTo>
                  <a:cubicBezTo>
                    <a:pt x="8364" y="57045"/>
                    <a:pt x="6469" y="58875"/>
                    <a:pt x="4182" y="5887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C95F8AB9-A2AA-476F-891F-F439DCD1A4F8}"/>
                </a:ext>
              </a:extLst>
            </p:cNvPr>
            <p:cNvSpPr/>
            <p:nvPr/>
          </p:nvSpPr>
          <p:spPr>
            <a:xfrm>
              <a:off x="9892548" y="4730760"/>
              <a:ext cx="6534" cy="26138"/>
            </a:xfrm>
            <a:custGeom>
              <a:avLst/>
              <a:gdLst>
                <a:gd name="connsiteX0" fmla="*/ 4182 w 6534"/>
                <a:gd name="connsiteY0" fmla="*/ 30254 h 26137"/>
                <a:gd name="connsiteX1" fmla="*/ 0 w 6534"/>
                <a:gd name="connsiteY1" fmla="*/ 26072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6072 h 26137"/>
                <a:gd name="connsiteX6" fmla="*/ 4182 w 6534"/>
                <a:gd name="connsiteY6" fmla="*/ 3025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30254"/>
                  </a:moveTo>
                  <a:cubicBezTo>
                    <a:pt x="1895" y="30254"/>
                    <a:pt x="0" y="28425"/>
                    <a:pt x="0" y="26072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6072"/>
                  </a:lnTo>
                  <a:cubicBezTo>
                    <a:pt x="8364" y="28425"/>
                    <a:pt x="6469" y="30254"/>
                    <a:pt x="4182" y="3025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DB830F5E-D685-400F-96B6-15AA383F26BF}"/>
                </a:ext>
              </a:extLst>
            </p:cNvPr>
            <p:cNvSpPr/>
            <p:nvPr/>
          </p:nvSpPr>
          <p:spPr>
            <a:xfrm>
              <a:off x="9748834" y="4752668"/>
              <a:ext cx="19603" cy="45741"/>
            </a:xfrm>
            <a:custGeom>
              <a:avLst/>
              <a:gdLst>
                <a:gd name="connsiteX0" fmla="*/ 4204 w 19603"/>
                <a:gd name="connsiteY0" fmla="*/ 48206 h 45740"/>
                <a:gd name="connsiteX1" fmla="*/ 2766 w 19603"/>
                <a:gd name="connsiteY1" fmla="*/ 48010 h 45740"/>
                <a:gd name="connsiteX2" fmla="*/ 218 w 19603"/>
                <a:gd name="connsiteY2" fmla="*/ 42652 h 45740"/>
                <a:gd name="connsiteX3" fmla="*/ 14398 w 19603"/>
                <a:gd name="connsiteY3" fmla="*/ 2792 h 45740"/>
                <a:gd name="connsiteX4" fmla="*/ 19756 w 19603"/>
                <a:gd name="connsiteY4" fmla="*/ 244 h 45740"/>
                <a:gd name="connsiteX5" fmla="*/ 22305 w 19603"/>
                <a:gd name="connsiteY5" fmla="*/ 5602 h 45740"/>
                <a:gd name="connsiteX6" fmla="*/ 8125 w 19603"/>
                <a:gd name="connsiteY6" fmla="*/ 45462 h 45740"/>
                <a:gd name="connsiteX7" fmla="*/ 4204 w 19603"/>
                <a:gd name="connsiteY7" fmla="*/ 48206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45740">
                  <a:moveTo>
                    <a:pt x="4204" y="48206"/>
                  </a:moveTo>
                  <a:cubicBezTo>
                    <a:pt x="3746" y="48206"/>
                    <a:pt x="3224" y="48141"/>
                    <a:pt x="2766" y="48010"/>
                  </a:cubicBezTo>
                  <a:cubicBezTo>
                    <a:pt x="610" y="47226"/>
                    <a:pt x="-501" y="44808"/>
                    <a:pt x="218" y="42652"/>
                  </a:cubicBezTo>
                  <a:lnTo>
                    <a:pt x="14398" y="2792"/>
                  </a:lnTo>
                  <a:cubicBezTo>
                    <a:pt x="15182" y="636"/>
                    <a:pt x="17665" y="-540"/>
                    <a:pt x="19756" y="244"/>
                  </a:cubicBezTo>
                  <a:cubicBezTo>
                    <a:pt x="21978" y="1028"/>
                    <a:pt x="23089" y="3446"/>
                    <a:pt x="22305" y="5602"/>
                  </a:cubicBezTo>
                  <a:lnTo>
                    <a:pt x="8125" y="45462"/>
                  </a:lnTo>
                  <a:cubicBezTo>
                    <a:pt x="7537" y="47095"/>
                    <a:pt x="5969" y="48206"/>
                    <a:pt x="4204" y="4820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6B12C05F-3ED0-4427-A2FB-7E34D79E6FAE}"/>
                </a:ext>
              </a:extLst>
            </p:cNvPr>
            <p:cNvSpPr/>
            <p:nvPr/>
          </p:nvSpPr>
          <p:spPr>
            <a:xfrm>
              <a:off x="9919114" y="4752675"/>
              <a:ext cx="19603" cy="45741"/>
            </a:xfrm>
            <a:custGeom>
              <a:avLst/>
              <a:gdLst>
                <a:gd name="connsiteX0" fmla="*/ 18325 w 19603"/>
                <a:gd name="connsiteY0" fmla="*/ 48200 h 45740"/>
                <a:gd name="connsiteX1" fmla="*/ 14404 w 19603"/>
                <a:gd name="connsiteY1" fmla="*/ 45455 h 45740"/>
                <a:gd name="connsiteX2" fmla="*/ 224 w 19603"/>
                <a:gd name="connsiteY2" fmla="*/ 5595 h 45740"/>
                <a:gd name="connsiteX3" fmla="*/ 421 w 19603"/>
                <a:gd name="connsiteY3" fmla="*/ 2393 h 45740"/>
                <a:gd name="connsiteX4" fmla="*/ 2773 w 19603"/>
                <a:gd name="connsiteY4" fmla="*/ 237 h 45740"/>
                <a:gd name="connsiteX5" fmla="*/ 8131 w 19603"/>
                <a:gd name="connsiteY5" fmla="*/ 2785 h 45740"/>
                <a:gd name="connsiteX6" fmla="*/ 22245 w 19603"/>
                <a:gd name="connsiteY6" fmla="*/ 42645 h 45740"/>
                <a:gd name="connsiteX7" fmla="*/ 22115 w 19603"/>
                <a:gd name="connsiteY7" fmla="*/ 45847 h 45740"/>
                <a:gd name="connsiteX8" fmla="*/ 19697 w 19603"/>
                <a:gd name="connsiteY8" fmla="*/ 48003 h 45740"/>
                <a:gd name="connsiteX9" fmla="*/ 18325 w 19603"/>
                <a:gd name="connsiteY9" fmla="*/ 48200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03" h="45740">
                  <a:moveTo>
                    <a:pt x="18325" y="48200"/>
                  </a:moveTo>
                  <a:cubicBezTo>
                    <a:pt x="16560" y="48200"/>
                    <a:pt x="14992" y="47088"/>
                    <a:pt x="14404" y="45455"/>
                  </a:cubicBezTo>
                  <a:lnTo>
                    <a:pt x="224" y="5595"/>
                  </a:lnTo>
                  <a:cubicBezTo>
                    <a:pt x="-102" y="4550"/>
                    <a:pt x="-102" y="3374"/>
                    <a:pt x="421" y="2393"/>
                  </a:cubicBezTo>
                  <a:cubicBezTo>
                    <a:pt x="878" y="1348"/>
                    <a:pt x="1727" y="629"/>
                    <a:pt x="2773" y="237"/>
                  </a:cubicBezTo>
                  <a:cubicBezTo>
                    <a:pt x="4929" y="-547"/>
                    <a:pt x="7412" y="694"/>
                    <a:pt x="8131" y="2785"/>
                  </a:cubicBezTo>
                  <a:lnTo>
                    <a:pt x="22245" y="42645"/>
                  </a:lnTo>
                  <a:cubicBezTo>
                    <a:pt x="22638" y="43691"/>
                    <a:pt x="22572" y="44802"/>
                    <a:pt x="22115" y="45847"/>
                  </a:cubicBezTo>
                  <a:cubicBezTo>
                    <a:pt x="21592" y="46827"/>
                    <a:pt x="20808" y="47611"/>
                    <a:pt x="19697" y="48003"/>
                  </a:cubicBezTo>
                  <a:cubicBezTo>
                    <a:pt x="19240" y="48134"/>
                    <a:pt x="18782" y="48200"/>
                    <a:pt x="18325" y="4820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F472E3DC-5EB1-49AE-8F8E-39807B9B1740}"/>
                </a:ext>
              </a:extLst>
            </p:cNvPr>
            <p:cNvSpPr/>
            <p:nvPr/>
          </p:nvSpPr>
          <p:spPr>
            <a:xfrm>
              <a:off x="9892526" y="4752675"/>
              <a:ext cx="13069" cy="32672"/>
            </a:xfrm>
            <a:custGeom>
              <a:avLst/>
              <a:gdLst>
                <a:gd name="connsiteX0" fmla="*/ 14790 w 13068"/>
                <a:gd name="connsiteY0" fmla="*/ 38333 h 32671"/>
                <a:gd name="connsiteX1" fmla="*/ 10869 w 13068"/>
                <a:gd name="connsiteY1" fmla="*/ 35523 h 32671"/>
                <a:gd name="connsiteX2" fmla="*/ 218 w 13068"/>
                <a:gd name="connsiteY2" fmla="*/ 5595 h 32671"/>
                <a:gd name="connsiteX3" fmla="*/ 2767 w 13068"/>
                <a:gd name="connsiteY3" fmla="*/ 237 h 32671"/>
                <a:gd name="connsiteX4" fmla="*/ 8125 w 13068"/>
                <a:gd name="connsiteY4" fmla="*/ 2785 h 32671"/>
                <a:gd name="connsiteX5" fmla="*/ 18776 w 13068"/>
                <a:gd name="connsiteY5" fmla="*/ 32713 h 32671"/>
                <a:gd name="connsiteX6" fmla="*/ 18579 w 13068"/>
                <a:gd name="connsiteY6" fmla="*/ 35915 h 32671"/>
                <a:gd name="connsiteX7" fmla="*/ 16227 w 13068"/>
                <a:gd name="connsiteY7" fmla="*/ 38071 h 32671"/>
                <a:gd name="connsiteX8" fmla="*/ 14790 w 13068"/>
                <a:gd name="connsiteY8" fmla="*/ 38333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68" h="32671">
                  <a:moveTo>
                    <a:pt x="14790" y="38333"/>
                  </a:moveTo>
                  <a:cubicBezTo>
                    <a:pt x="13025" y="38333"/>
                    <a:pt x="11457" y="37222"/>
                    <a:pt x="10869" y="35523"/>
                  </a:cubicBezTo>
                  <a:lnTo>
                    <a:pt x="218" y="5595"/>
                  </a:lnTo>
                  <a:cubicBezTo>
                    <a:pt x="-501" y="3374"/>
                    <a:pt x="610" y="1021"/>
                    <a:pt x="2767" y="237"/>
                  </a:cubicBezTo>
                  <a:cubicBezTo>
                    <a:pt x="4923" y="-547"/>
                    <a:pt x="7340" y="694"/>
                    <a:pt x="8125" y="2785"/>
                  </a:cubicBezTo>
                  <a:lnTo>
                    <a:pt x="18776" y="32713"/>
                  </a:lnTo>
                  <a:cubicBezTo>
                    <a:pt x="19103" y="33758"/>
                    <a:pt x="19103" y="34935"/>
                    <a:pt x="18579" y="35915"/>
                  </a:cubicBezTo>
                  <a:cubicBezTo>
                    <a:pt x="18122" y="36960"/>
                    <a:pt x="17273" y="37679"/>
                    <a:pt x="16227" y="38071"/>
                  </a:cubicBezTo>
                  <a:cubicBezTo>
                    <a:pt x="15770" y="38267"/>
                    <a:pt x="15312" y="38333"/>
                    <a:pt x="14790" y="3833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A82AC5A4-E986-4CB8-B4D4-0B1ADA2C1A05}"/>
                </a:ext>
              </a:extLst>
            </p:cNvPr>
            <p:cNvSpPr/>
            <p:nvPr/>
          </p:nvSpPr>
          <p:spPr>
            <a:xfrm>
              <a:off x="9748857" y="4792510"/>
              <a:ext cx="189497" cy="26138"/>
            </a:xfrm>
            <a:custGeom>
              <a:avLst/>
              <a:gdLst>
                <a:gd name="connsiteX0" fmla="*/ 83967 w 189497"/>
                <a:gd name="connsiteY0" fmla="*/ 29274 h 26137"/>
                <a:gd name="connsiteX1" fmla="*/ 83967 w 189497"/>
                <a:gd name="connsiteY1" fmla="*/ 29274 h 26137"/>
                <a:gd name="connsiteX2" fmla="*/ 79785 w 189497"/>
                <a:gd name="connsiteY2" fmla="*/ 25092 h 26137"/>
                <a:gd name="connsiteX3" fmla="*/ 83967 w 189497"/>
                <a:gd name="connsiteY3" fmla="*/ 20845 h 26137"/>
                <a:gd name="connsiteX4" fmla="*/ 184400 w 189497"/>
                <a:gd name="connsiteY4" fmla="*/ 20845 h 26137"/>
                <a:gd name="connsiteX5" fmla="*/ 184400 w 189497"/>
                <a:gd name="connsiteY5" fmla="*/ 4182 h 26137"/>
                <a:gd name="connsiteX6" fmla="*/ 184400 w 189497"/>
                <a:gd name="connsiteY6" fmla="*/ 4117 h 26137"/>
                <a:gd name="connsiteX7" fmla="*/ 188582 w 189497"/>
                <a:gd name="connsiteY7" fmla="*/ 0 h 26137"/>
                <a:gd name="connsiteX8" fmla="*/ 192765 w 189497"/>
                <a:gd name="connsiteY8" fmla="*/ 4182 h 26137"/>
                <a:gd name="connsiteX9" fmla="*/ 192765 w 189497"/>
                <a:gd name="connsiteY9" fmla="*/ 25092 h 26137"/>
                <a:gd name="connsiteX10" fmla="*/ 191523 w 189497"/>
                <a:gd name="connsiteY10" fmla="*/ 28033 h 26137"/>
                <a:gd name="connsiteX11" fmla="*/ 188582 w 189497"/>
                <a:gd name="connsiteY11" fmla="*/ 29209 h 26137"/>
                <a:gd name="connsiteX12" fmla="*/ 83967 w 189497"/>
                <a:gd name="connsiteY12" fmla="*/ 29274 h 26137"/>
                <a:gd name="connsiteX13" fmla="*/ 71420 w 189497"/>
                <a:gd name="connsiteY13" fmla="*/ 29209 h 26137"/>
                <a:gd name="connsiteX14" fmla="*/ 4182 w 189497"/>
                <a:gd name="connsiteY14" fmla="*/ 29209 h 26137"/>
                <a:gd name="connsiteX15" fmla="*/ 1241 w 189497"/>
                <a:gd name="connsiteY15" fmla="*/ 28033 h 26137"/>
                <a:gd name="connsiteX16" fmla="*/ 0 w 189497"/>
                <a:gd name="connsiteY16" fmla="*/ 25092 h 26137"/>
                <a:gd name="connsiteX17" fmla="*/ 0 w 189497"/>
                <a:gd name="connsiteY17" fmla="*/ 4182 h 26137"/>
                <a:gd name="connsiteX18" fmla="*/ 4182 w 189497"/>
                <a:gd name="connsiteY18" fmla="*/ 0 h 26137"/>
                <a:gd name="connsiteX19" fmla="*/ 8364 w 189497"/>
                <a:gd name="connsiteY19" fmla="*/ 4182 h 26137"/>
                <a:gd name="connsiteX20" fmla="*/ 8364 w 189497"/>
                <a:gd name="connsiteY20" fmla="*/ 20845 h 26137"/>
                <a:gd name="connsiteX21" fmla="*/ 71420 w 189497"/>
                <a:gd name="connsiteY21" fmla="*/ 20845 h 26137"/>
                <a:gd name="connsiteX22" fmla="*/ 71551 w 189497"/>
                <a:gd name="connsiteY22" fmla="*/ 20910 h 26137"/>
                <a:gd name="connsiteX23" fmla="*/ 75603 w 189497"/>
                <a:gd name="connsiteY23" fmla="*/ 25092 h 26137"/>
                <a:gd name="connsiteX24" fmla="*/ 71420 w 189497"/>
                <a:gd name="connsiteY24" fmla="*/ 2920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9497" h="26137">
                  <a:moveTo>
                    <a:pt x="83967" y="29274"/>
                  </a:moveTo>
                  <a:lnTo>
                    <a:pt x="83967" y="29274"/>
                  </a:lnTo>
                  <a:cubicBezTo>
                    <a:pt x="81680" y="29274"/>
                    <a:pt x="79785" y="27379"/>
                    <a:pt x="79785" y="25092"/>
                  </a:cubicBezTo>
                  <a:cubicBezTo>
                    <a:pt x="79785" y="22740"/>
                    <a:pt x="81680" y="20845"/>
                    <a:pt x="83967" y="20845"/>
                  </a:cubicBezTo>
                  <a:lnTo>
                    <a:pt x="184400" y="20845"/>
                  </a:lnTo>
                  <a:lnTo>
                    <a:pt x="184400" y="4182"/>
                  </a:lnTo>
                  <a:lnTo>
                    <a:pt x="184400" y="4117"/>
                  </a:lnTo>
                  <a:cubicBezTo>
                    <a:pt x="184466" y="1830"/>
                    <a:pt x="186296" y="0"/>
                    <a:pt x="188582" y="0"/>
                  </a:cubicBezTo>
                  <a:cubicBezTo>
                    <a:pt x="190869" y="0"/>
                    <a:pt x="192765" y="1895"/>
                    <a:pt x="192765" y="4182"/>
                  </a:cubicBezTo>
                  <a:lnTo>
                    <a:pt x="192765" y="25092"/>
                  </a:lnTo>
                  <a:cubicBezTo>
                    <a:pt x="192765" y="26203"/>
                    <a:pt x="192372" y="27249"/>
                    <a:pt x="191523" y="28033"/>
                  </a:cubicBezTo>
                  <a:cubicBezTo>
                    <a:pt x="190739" y="28817"/>
                    <a:pt x="189694" y="29209"/>
                    <a:pt x="188582" y="29209"/>
                  </a:cubicBezTo>
                  <a:lnTo>
                    <a:pt x="83967" y="29274"/>
                  </a:lnTo>
                  <a:close/>
                  <a:moveTo>
                    <a:pt x="71420" y="29209"/>
                  </a:moveTo>
                  <a:lnTo>
                    <a:pt x="4182" y="29209"/>
                  </a:lnTo>
                  <a:cubicBezTo>
                    <a:pt x="3071" y="29209"/>
                    <a:pt x="2025" y="28817"/>
                    <a:pt x="1241" y="28033"/>
                  </a:cubicBezTo>
                  <a:cubicBezTo>
                    <a:pt x="457" y="27249"/>
                    <a:pt x="0" y="26138"/>
                    <a:pt x="0" y="25092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0845"/>
                  </a:lnTo>
                  <a:lnTo>
                    <a:pt x="71420" y="20845"/>
                  </a:lnTo>
                  <a:cubicBezTo>
                    <a:pt x="71486" y="20845"/>
                    <a:pt x="71486" y="20845"/>
                    <a:pt x="71551" y="20910"/>
                  </a:cubicBezTo>
                  <a:cubicBezTo>
                    <a:pt x="73774" y="20976"/>
                    <a:pt x="75603" y="22805"/>
                    <a:pt x="75603" y="25092"/>
                  </a:cubicBezTo>
                  <a:cubicBezTo>
                    <a:pt x="75603" y="27379"/>
                    <a:pt x="73708" y="29209"/>
                    <a:pt x="71420" y="2920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08E7711C-F879-4324-9FB2-345B71FD0F80}"/>
                </a:ext>
              </a:extLst>
            </p:cNvPr>
            <p:cNvSpPr/>
            <p:nvPr/>
          </p:nvSpPr>
          <p:spPr>
            <a:xfrm>
              <a:off x="9826086" y="4813355"/>
              <a:ext cx="32672" cy="235238"/>
            </a:xfrm>
            <a:custGeom>
              <a:avLst/>
              <a:gdLst>
                <a:gd name="connsiteX0" fmla="*/ 19153 w 32671"/>
                <a:gd name="connsiteY0" fmla="*/ 238179 h 235238"/>
                <a:gd name="connsiteX1" fmla="*/ 14971 w 32671"/>
                <a:gd name="connsiteY1" fmla="*/ 234258 h 235238"/>
                <a:gd name="connsiteX2" fmla="*/ 6803 w 32671"/>
                <a:gd name="connsiteY2" fmla="*/ 109059 h 235238"/>
                <a:gd name="connsiteX3" fmla="*/ 7849 w 32671"/>
                <a:gd name="connsiteY3" fmla="*/ 106053 h 235238"/>
                <a:gd name="connsiteX4" fmla="*/ 10724 w 32671"/>
                <a:gd name="connsiteY4" fmla="*/ 104616 h 235238"/>
                <a:gd name="connsiteX5" fmla="*/ 15167 w 32671"/>
                <a:gd name="connsiteY5" fmla="*/ 108536 h 235238"/>
                <a:gd name="connsiteX6" fmla="*/ 19153 w 32671"/>
                <a:gd name="connsiteY6" fmla="*/ 169568 h 235238"/>
                <a:gd name="connsiteX7" fmla="*/ 29608 w 32671"/>
                <a:gd name="connsiteY7" fmla="*/ 8364 h 235238"/>
                <a:gd name="connsiteX8" fmla="*/ 8633 w 32671"/>
                <a:gd name="connsiteY8" fmla="*/ 8364 h 235238"/>
                <a:gd name="connsiteX9" fmla="*/ 14383 w 32671"/>
                <a:gd name="connsiteY9" fmla="*/ 95990 h 235238"/>
                <a:gd name="connsiteX10" fmla="*/ 10462 w 32671"/>
                <a:gd name="connsiteY10" fmla="*/ 100434 h 235238"/>
                <a:gd name="connsiteX11" fmla="*/ 6019 w 32671"/>
                <a:gd name="connsiteY11" fmla="*/ 96513 h 235238"/>
                <a:gd name="connsiteX12" fmla="*/ 7 w 32671"/>
                <a:gd name="connsiteY12" fmla="*/ 4509 h 235238"/>
                <a:gd name="connsiteX13" fmla="*/ 1118 w 32671"/>
                <a:gd name="connsiteY13" fmla="*/ 1372 h 235238"/>
                <a:gd name="connsiteX14" fmla="*/ 4189 w 32671"/>
                <a:gd name="connsiteY14" fmla="*/ 0 h 235238"/>
                <a:gd name="connsiteX15" fmla="*/ 34117 w 32671"/>
                <a:gd name="connsiteY15" fmla="*/ 0 h 235238"/>
                <a:gd name="connsiteX16" fmla="*/ 37123 w 32671"/>
                <a:gd name="connsiteY16" fmla="*/ 1372 h 235238"/>
                <a:gd name="connsiteX17" fmla="*/ 38298 w 32671"/>
                <a:gd name="connsiteY17" fmla="*/ 4509 h 235238"/>
                <a:gd name="connsiteX18" fmla="*/ 27190 w 32671"/>
                <a:gd name="connsiteY18" fmla="*/ 174730 h 235238"/>
                <a:gd name="connsiteX19" fmla="*/ 22747 w 32671"/>
                <a:gd name="connsiteY19" fmla="*/ 178585 h 235238"/>
                <a:gd name="connsiteX20" fmla="*/ 19872 w 32671"/>
                <a:gd name="connsiteY20" fmla="*/ 177213 h 235238"/>
                <a:gd name="connsiteX21" fmla="*/ 19610 w 32671"/>
                <a:gd name="connsiteY21" fmla="*/ 176886 h 235238"/>
                <a:gd name="connsiteX22" fmla="*/ 20068 w 32671"/>
                <a:gd name="connsiteY22" fmla="*/ 183355 h 235238"/>
                <a:gd name="connsiteX23" fmla="*/ 22486 w 32671"/>
                <a:gd name="connsiteY23" fmla="*/ 182767 h 235238"/>
                <a:gd name="connsiteX24" fmla="*/ 26406 w 32671"/>
                <a:gd name="connsiteY24" fmla="*/ 187211 h 235238"/>
                <a:gd name="connsiteX25" fmla="*/ 21897 w 32671"/>
                <a:gd name="connsiteY25" fmla="*/ 191131 h 235238"/>
                <a:gd name="connsiteX26" fmla="*/ 20525 w 32671"/>
                <a:gd name="connsiteY26" fmla="*/ 190804 h 235238"/>
                <a:gd name="connsiteX27" fmla="*/ 20852 w 32671"/>
                <a:gd name="connsiteY27" fmla="*/ 195313 h 235238"/>
                <a:gd name="connsiteX28" fmla="*/ 21702 w 32671"/>
                <a:gd name="connsiteY28" fmla="*/ 195313 h 235238"/>
                <a:gd name="connsiteX29" fmla="*/ 25557 w 32671"/>
                <a:gd name="connsiteY29" fmla="*/ 199756 h 235238"/>
                <a:gd name="connsiteX30" fmla="*/ 23335 w 32671"/>
                <a:gd name="connsiteY30" fmla="*/ 234258 h 235238"/>
                <a:gd name="connsiteX31" fmla="*/ 19153 w 32671"/>
                <a:gd name="connsiteY31" fmla="*/ 238179 h 235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2671" h="235238">
                  <a:moveTo>
                    <a:pt x="19153" y="238179"/>
                  </a:moveTo>
                  <a:cubicBezTo>
                    <a:pt x="16932" y="238179"/>
                    <a:pt x="15102" y="236480"/>
                    <a:pt x="14971" y="234258"/>
                  </a:cubicBezTo>
                  <a:lnTo>
                    <a:pt x="6803" y="109059"/>
                  </a:lnTo>
                  <a:cubicBezTo>
                    <a:pt x="6738" y="107948"/>
                    <a:pt x="7130" y="106903"/>
                    <a:pt x="7849" y="106053"/>
                  </a:cubicBezTo>
                  <a:cubicBezTo>
                    <a:pt x="8567" y="105204"/>
                    <a:pt x="9613" y="104681"/>
                    <a:pt x="10724" y="104616"/>
                  </a:cubicBezTo>
                  <a:cubicBezTo>
                    <a:pt x="13010" y="104420"/>
                    <a:pt x="15036" y="106184"/>
                    <a:pt x="15167" y="108536"/>
                  </a:cubicBezTo>
                  <a:lnTo>
                    <a:pt x="19153" y="169568"/>
                  </a:lnTo>
                  <a:lnTo>
                    <a:pt x="29608" y="8364"/>
                  </a:lnTo>
                  <a:lnTo>
                    <a:pt x="8633" y="8364"/>
                  </a:lnTo>
                  <a:lnTo>
                    <a:pt x="14383" y="95990"/>
                  </a:lnTo>
                  <a:cubicBezTo>
                    <a:pt x="14514" y="98278"/>
                    <a:pt x="12750" y="100303"/>
                    <a:pt x="10462" y="100434"/>
                  </a:cubicBezTo>
                  <a:cubicBezTo>
                    <a:pt x="8240" y="100630"/>
                    <a:pt x="6150" y="98800"/>
                    <a:pt x="6019" y="96513"/>
                  </a:cubicBezTo>
                  <a:lnTo>
                    <a:pt x="7" y="4509"/>
                  </a:lnTo>
                  <a:cubicBezTo>
                    <a:pt x="-58" y="3333"/>
                    <a:pt x="334" y="2222"/>
                    <a:pt x="1118" y="1372"/>
                  </a:cubicBezTo>
                  <a:cubicBezTo>
                    <a:pt x="1902" y="523"/>
                    <a:pt x="3013" y="0"/>
                    <a:pt x="4189" y="0"/>
                  </a:cubicBezTo>
                  <a:lnTo>
                    <a:pt x="34117" y="0"/>
                  </a:lnTo>
                  <a:cubicBezTo>
                    <a:pt x="35228" y="0"/>
                    <a:pt x="36339" y="523"/>
                    <a:pt x="37123" y="1372"/>
                  </a:cubicBezTo>
                  <a:cubicBezTo>
                    <a:pt x="37907" y="2156"/>
                    <a:pt x="38364" y="3333"/>
                    <a:pt x="38298" y="4509"/>
                  </a:cubicBezTo>
                  <a:lnTo>
                    <a:pt x="27190" y="174730"/>
                  </a:lnTo>
                  <a:cubicBezTo>
                    <a:pt x="27060" y="177017"/>
                    <a:pt x="25100" y="178716"/>
                    <a:pt x="22747" y="178585"/>
                  </a:cubicBezTo>
                  <a:cubicBezTo>
                    <a:pt x="21636" y="178520"/>
                    <a:pt x="20591" y="177997"/>
                    <a:pt x="19872" y="177213"/>
                  </a:cubicBezTo>
                  <a:cubicBezTo>
                    <a:pt x="19806" y="177082"/>
                    <a:pt x="19676" y="176951"/>
                    <a:pt x="19610" y="176886"/>
                  </a:cubicBezTo>
                  <a:lnTo>
                    <a:pt x="20068" y="183355"/>
                  </a:lnTo>
                  <a:cubicBezTo>
                    <a:pt x="20787" y="182963"/>
                    <a:pt x="21636" y="182767"/>
                    <a:pt x="22486" y="182767"/>
                  </a:cubicBezTo>
                  <a:cubicBezTo>
                    <a:pt x="24773" y="182898"/>
                    <a:pt x="26537" y="184923"/>
                    <a:pt x="26406" y="187211"/>
                  </a:cubicBezTo>
                  <a:cubicBezTo>
                    <a:pt x="26210" y="189497"/>
                    <a:pt x="24185" y="191327"/>
                    <a:pt x="21897" y="191131"/>
                  </a:cubicBezTo>
                  <a:cubicBezTo>
                    <a:pt x="21440" y="191066"/>
                    <a:pt x="20983" y="191001"/>
                    <a:pt x="20525" y="190804"/>
                  </a:cubicBezTo>
                  <a:lnTo>
                    <a:pt x="20852" y="195313"/>
                  </a:lnTo>
                  <a:cubicBezTo>
                    <a:pt x="21113" y="195313"/>
                    <a:pt x="21375" y="195313"/>
                    <a:pt x="21702" y="195313"/>
                  </a:cubicBezTo>
                  <a:cubicBezTo>
                    <a:pt x="23989" y="195444"/>
                    <a:pt x="25688" y="197470"/>
                    <a:pt x="25557" y="199756"/>
                  </a:cubicBezTo>
                  <a:lnTo>
                    <a:pt x="23335" y="234258"/>
                  </a:lnTo>
                  <a:cubicBezTo>
                    <a:pt x="23139" y="236480"/>
                    <a:pt x="21309" y="238179"/>
                    <a:pt x="19153" y="23817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6232D113-18A4-48D1-9862-F7643C29F335}"/>
                </a:ext>
              </a:extLst>
            </p:cNvPr>
            <p:cNvSpPr/>
            <p:nvPr/>
          </p:nvSpPr>
          <p:spPr>
            <a:xfrm>
              <a:off x="9854191" y="5029121"/>
              <a:ext cx="84947" cy="19603"/>
            </a:xfrm>
            <a:custGeom>
              <a:avLst/>
              <a:gdLst>
                <a:gd name="connsiteX0" fmla="*/ 83248 w 84947"/>
                <a:gd name="connsiteY0" fmla="*/ 23458 h 19603"/>
                <a:gd name="connsiteX1" fmla="*/ 79066 w 84947"/>
                <a:gd name="connsiteY1" fmla="*/ 19734 h 19603"/>
                <a:gd name="connsiteX2" fmla="*/ 78935 w 84947"/>
                <a:gd name="connsiteY2" fmla="*/ 19603 h 19603"/>
                <a:gd name="connsiteX3" fmla="*/ 75537 w 84947"/>
                <a:gd name="connsiteY3" fmla="*/ 17643 h 19603"/>
                <a:gd name="connsiteX4" fmla="*/ 59724 w 84947"/>
                <a:gd name="connsiteY4" fmla="*/ 13330 h 19603"/>
                <a:gd name="connsiteX5" fmla="*/ 4117 w 84947"/>
                <a:gd name="connsiteY5" fmla="*/ 8299 h 19603"/>
                <a:gd name="connsiteX6" fmla="*/ 1176 w 84947"/>
                <a:gd name="connsiteY6" fmla="*/ 7057 h 19603"/>
                <a:gd name="connsiteX7" fmla="*/ 0 w 84947"/>
                <a:gd name="connsiteY7" fmla="*/ 4051 h 19603"/>
                <a:gd name="connsiteX8" fmla="*/ 4182 w 84947"/>
                <a:gd name="connsiteY8" fmla="*/ 0 h 19603"/>
                <a:gd name="connsiteX9" fmla="*/ 4313 w 84947"/>
                <a:gd name="connsiteY9" fmla="*/ 0 h 19603"/>
                <a:gd name="connsiteX10" fmla="*/ 78804 w 84947"/>
                <a:gd name="connsiteY10" fmla="*/ 9932 h 19603"/>
                <a:gd name="connsiteX11" fmla="*/ 87430 w 84947"/>
                <a:gd name="connsiteY11" fmla="*/ 19211 h 19603"/>
                <a:gd name="connsiteX12" fmla="*/ 83248 w 84947"/>
                <a:gd name="connsiteY12" fmla="*/ 23458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4947" h="19603">
                  <a:moveTo>
                    <a:pt x="83248" y="23458"/>
                  </a:moveTo>
                  <a:cubicBezTo>
                    <a:pt x="81092" y="23458"/>
                    <a:pt x="79328" y="21890"/>
                    <a:pt x="79066" y="19734"/>
                  </a:cubicBezTo>
                  <a:cubicBezTo>
                    <a:pt x="79066" y="19669"/>
                    <a:pt x="79001" y="19669"/>
                    <a:pt x="78935" y="19603"/>
                  </a:cubicBezTo>
                  <a:cubicBezTo>
                    <a:pt x="78413" y="19146"/>
                    <a:pt x="77236" y="18362"/>
                    <a:pt x="75537" y="17643"/>
                  </a:cubicBezTo>
                  <a:cubicBezTo>
                    <a:pt x="72009" y="16140"/>
                    <a:pt x="66390" y="14572"/>
                    <a:pt x="59724" y="13330"/>
                  </a:cubicBezTo>
                  <a:cubicBezTo>
                    <a:pt x="45414" y="10651"/>
                    <a:pt x="25615" y="8821"/>
                    <a:pt x="4117" y="8299"/>
                  </a:cubicBezTo>
                  <a:cubicBezTo>
                    <a:pt x="3006" y="8299"/>
                    <a:pt x="1960" y="7841"/>
                    <a:pt x="1176" y="7057"/>
                  </a:cubicBezTo>
                  <a:cubicBezTo>
                    <a:pt x="392" y="6273"/>
                    <a:pt x="0" y="5162"/>
                    <a:pt x="0" y="4051"/>
                  </a:cubicBezTo>
                  <a:cubicBezTo>
                    <a:pt x="65" y="1829"/>
                    <a:pt x="1895" y="0"/>
                    <a:pt x="4182" y="0"/>
                  </a:cubicBezTo>
                  <a:lnTo>
                    <a:pt x="4313" y="0"/>
                  </a:lnTo>
                  <a:cubicBezTo>
                    <a:pt x="38749" y="850"/>
                    <a:pt x="65932" y="4509"/>
                    <a:pt x="78804" y="9932"/>
                  </a:cubicBezTo>
                  <a:cubicBezTo>
                    <a:pt x="82856" y="11827"/>
                    <a:pt x="86972" y="13787"/>
                    <a:pt x="87430" y="19211"/>
                  </a:cubicBezTo>
                  <a:cubicBezTo>
                    <a:pt x="87430" y="21563"/>
                    <a:pt x="85535" y="23458"/>
                    <a:pt x="83248" y="2345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514E1EB3-2AD4-452C-84CD-577C73789DE1}"/>
                </a:ext>
              </a:extLst>
            </p:cNvPr>
            <p:cNvSpPr/>
            <p:nvPr/>
          </p:nvSpPr>
          <p:spPr>
            <a:xfrm>
              <a:off x="9748857" y="5029121"/>
              <a:ext cx="84947" cy="19603"/>
            </a:xfrm>
            <a:custGeom>
              <a:avLst/>
              <a:gdLst>
                <a:gd name="connsiteX0" fmla="*/ 4182 w 84947"/>
                <a:gd name="connsiteY0" fmla="*/ 23458 h 19603"/>
                <a:gd name="connsiteX1" fmla="*/ 0 w 84947"/>
                <a:gd name="connsiteY1" fmla="*/ 19277 h 19603"/>
                <a:gd name="connsiteX2" fmla="*/ 8364 w 84947"/>
                <a:gd name="connsiteY2" fmla="*/ 10063 h 19603"/>
                <a:gd name="connsiteX3" fmla="*/ 25550 w 84947"/>
                <a:gd name="connsiteY3" fmla="*/ 5227 h 19603"/>
                <a:gd name="connsiteX4" fmla="*/ 81353 w 84947"/>
                <a:gd name="connsiteY4" fmla="*/ 0 h 19603"/>
                <a:gd name="connsiteX5" fmla="*/ 81418 w 84947"/>
                <a:gd name="connsiteY5" fmla="*/ 0 h 19603"/>
                <a:gd name="connsiteX6" fmla="*/ 85600 w 84947"/>
                <a:gd name="connsiteY6" fmla="*/ 4117 h 19603"/>
                <a:gd name="connsiteX7" fmla="*/ 81549 w 84947"/>
                <a:gd name="connsiteY7" fmla="*/ 8364 h 19603"/>
                <a:gd name="connsiteX8" fmla="*/ 13853 w 84947"/>
                <a:gd name="connsiteY8" fmla="*/ 16859 h 19603"/>
                <a:gd name="connsiteX9" fmla="*/ 8299 w 84947"/>
                <a:gd name="connsiteY9" fmla="*/ 19734 h 19603"/>
                <a:gd name="connsiteX10" fmla="*/ 4182 w 84947"/>
                <a:gd name="connsiteY10" fmla="*/ 23458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947" h="19603">
                  <a:moveTo>
                    <a:pt x="4182" y="23458"/>
                  </a:moveTo>
                  <a:cubicBezTo>
                    <a:pt x="1830" y="23458"/>
                    <a:pt x="0" y="21563"/>
                    <a:pt x="0" y="19277"/>
                  </a:cubicBezTo>
                  <a:cubicBezTo>
                    <a:pt x="457" y="13853"/>
                    <a:pt x="4639" y="11827"/>
                    <a:pt x="8364" y="10063"/>
                  </a:cubicBezTo>
                  <a:cubicBezTo>
                    <a:pt x="12416" y="8299"/>
                    <a:pt x="18035" y="6730"/>
                    <a:pt x="25550" y="5227"/>
                  </a:cubicBezTo>
                  <a:cubicBezTo>
                    <a:pt x="39860" y="2483"/>
                    <a:pt x="59659" y="588"/>
                    <a:pt x="81353" y="0"/>
                  </a:cubicBezTo>
                  <a:lnTo>
                    <a:pt x="81418" y="0"/>
                  </a:lnTo>
                  <a:cubicBezTo>
                    <a:pt x="83705" y="0"/>
                    <a:pt x="85535" y="1829"/>
                    <a:pt x="85600" y="4117"/>
                  </a:cubicBezTo>
                  <a:cubicBezTo>
                    <a:pt x="85666" y="6404"/>
                    <a:pt x="83836" y="8299"/>
                    <a:pt x="81549" y="8364"/>
                  </a:cubicBezTo>
                  <a:cubicBezTo>
                    <a:pt x="52406" y="9148"/>
                    <a:pt x="25811" y="12481"/>
                    <a:pt x="13853" y="16859"/>
                  </a:cubicBezTo>
                  <a:cubicBezTo>
                    <a:pt x="10586" y="17970"/>
                    <a:pt x="8756" y="19342"/>
                    <a:pt x="8299" y="19734"/>
                  </a:cubicBezTo>
                  <a:cubicBezTo>
                    <a:pt x="8103" y="21890"/>
                    <a:pt x="6338" y="23458"/>
                    <a:pt x="4182" y="2345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DF071245-7726-417B-B04E-5784025F5712}"/>
                </a:ext>
              </a:extLst>
            </p:cNvPr>
            <p:cNvSpPr/>
            <p:nvPr/>
          </p:nvSpPr>
          <p:spPr>
            <a:xfrm>
              <a:off x="9748857" y="5044215"/>
              <a:ext cx="98016" cy="19603"/>
            </a:xfrm>
            <a:custGeom>
              <a:avLst/>
              <a:gdLst>
                <a:gd name="connsiteX0" fmla="*/ 96382 w 98015"/>
                <a:gd name="connsiteY0" fmla="*/ 23654 h 19603"/>
                <a:gd name="connsiteX1" fmla="*/ 96382 w 98015"/>
                <a:gd name="connsiteY1" fmla="*/ 23654 h 19603"/>
                <a:gd name="connsiteX2" fmla="*/ 9867 w 98015"/>
                <a:gd name="connsiteY2" fmla="*/ 13984 h 19603"/>
                <a:gd name="connsiteX3" fmla="*/ 9671 w 98015"/>
                <a:gd name="connsiteY3" fmla="*/ 13918 h 19603"/>
                <a:gd name="connsiteX4" fmla="*/ 0 w 98015"/>
                <a:gd name="connsiteY4" fmla="*/ 4182 h 19603"/>
                <a:gd name="connsiteX5" fmla="*/ 4182 w 98015"/>
                <a:gd name="connsiteY5" fmla="*/ 0 h 19603"/>
                <a:gd name="connsiteX6" fmla="*/ 8299 w 98015"/>
                <a:gd name="connsiteY6" fmla="*/ 3659 h 19603"/>
                <a:gd name="connsiteX7" fmla="*/ 8690 w 98015"/>
                <a:gd name="connsiteY7" fmla="*/ 3986 h 19603"/>
                <a:gd name="connsiteX8" fmla="*/ 12938 w 98015"/>
                <a:gd name="connsiteY8" fmla="*/ 6208 h 19603"/>
                <a:gd name="connsiteX9" fmla="*/ 31888 w 98015"/>
                <a:gd name="connsiteY9" fmla="*/ 10847 h 19603"/>
                <a:gd name="connsiteX10" fmla="*/ 96382 w 98015"/>
                <a:gd name="connsiteY10" fmla="*/ 15290 h 19603"/>
                <a:gd name="connsiteX11" fmla="*/ 100564 w 98015"/>
                <a:gd name="connsiteY11" fmla="*/ 19472 h 19603"/>
                <a:gd name="connsiteX12" fmla="*/ 96382 w 98015"/>
                <a:gd name="connsiteY12" fmla="*/ 23654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8015" h="19603">
                  <a:moveTo>
                    <a:pt x="96382" y="23654"/>
                  </a:moveTo>
                  <a:lnTo>
                    <a:pt x="96382" y="23654"/>
                  </a:lnTo>
                  <a:cubicBezTo>
                    <a:pt x="58222" y="23589"/>
                    <a:pt x="25092" y="19864"/>
                    <a:pt x="9867" y="13984"/>
                  </a:cubicBezTo>
                  <a:lnTo>
                    <a:pt x="9671" y="13918"/>
                  </a:lnTo>
                  <a:cubicBezTo>
                    <a:pt x="4966" y="11893"/>
                    <a:pt x="522" y="9932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cubicBezTo>
                    <a:pt x="6338" y="0"/>
                    <a:pt x="8103" y="1568"/>
                    <a:pt x="8299" y="3659"/>
                  </a:cubicBezTo>
                  <a:cubicBezTo>
                    <a:pt x="8364" y="3790"/>
                    <a:pt x="8494" y="3855"/>
                    <a:pt x="8690" y="3986"/>
                  </a:cubicBezTo>
                  <a:cubicBezTo>
                    <a:pt x="9475" y="4640"/>
                    <a:pt x="11043" y="5489"/>
                    <a:pt x="12938" y="6208"/>
                  </a:cubicBezTo>
                  <a:cubicBezTo>
                    <a:pt x="17185" y="7907"/>
                    <a:pt x="23785" y="9475"/>
                    <a:pt x="31888" y="10847"/>
                  </a:cubicBezTo>
                  <a:cubicBezTo>
                    <a:pt x="49008" y="13722"/>
                    <a:pt x="71944" y="15290"/>
                    <a:pt x="96382" y="15290"/>
                  </a:cubicBezTo>
                  <a:cubicBezTo>
                    <a:pt x="98669" y="15290"/>
                    <a:pt x="100564" y="17120"/>
                    <a:pt x="100564" y="19472"/>
                  </a:cubicBezTo>
                  <a:cubicBezTo>
                    <a:pt x="100564" y="21760"/>
                    <a:pt x="98669" y="23654"/>
                    <a:pt x="96382" y="2365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FE9CB692-6237-4F0C-9433-A98EA59B7239}"/>
                </a:ext>
              </a:extLst>
            </p:cNvPr>
            <p:cNvSpPr/>
            <p:nvPr/>
          </p:nvSpPr>
          <p:spPr>
            <a:xfrm>
              <a:off x="9841057" y="5044215"/>
              <a:ext cx="98016" cy="19603"/>
            </a:xfrm>
            <a:custGeom>
              <a:avLst/>
              <a:gdLst>
                <a:gd name="connsiteX0" fmla="*/ 4182 w 98015"/>
                <a:gd name="connsiteY0" fmla="*/ 23654 h 19603"/>
                <a:gd name="connsiteX1" fmla="*/ 4182 w 98015"/>
                <a:gd name="connsiteY1" fmla="*/ 23654 h 19603"/>
                <a:gd name="connsiteX2" fmla="*/ 0 w 98015"/>
                <a:gd name="connsiteY2" fmla="*/ 19472 h 19603"/>
                <a:gd name="connsiteX3" fmla="*/ 4182 w 98015"/>
                <a:gd name="connsiteY3" fmla="*/ 15290 h 19603"/>
                <a:gd name="connsiteX4" fmla="*/ 65540 w 98015"/>
                <a:gd name="connsiteY4" fmla="*/ 11304 h 19603"/>
                <a:gd name="connsiteX5" fmla="*/ 92200 w 98015"/>
                <a:gd name="connsiteY5" fmla="*/ 3790 h 19603"/>
                <a:gd name="connsiteX6" fmla="*/ 96382 w 98015"/>
                <a:gd name="connsiteY6" fmla="*/ 0 h 19603"/>
                <a:gd name="connsiteX7" fmla="*/ 100564 w 98015"/>
                <a:gd name="connsiteY7" fmla="*/ 4182 h 19603"/>
                <a:gd name="connsiteX8" fmla="*/ 90959 w 98015"/>
                <a:gd name="connsiteY8" fmla="*/ 13853 h 19603"/>
                <a:gd name="connsiteX9" fmla="*/ 90697 w 98015"/>
                <a:gd name="connsiteY9" fmla="*/ 13984 h 19603"/>
                <a:gd name="connsiteX10" fmla="*/ 70048 w 98015"/>
                <a:gd name="connsiteY10" fmla="*/ 19080 h 19603"/>
                <a:gd name="connsiteX11" fmla="*/ 4182 w 98015"/>
                <a:gd name="connsiteY11" fmla="*/ 23654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015" h="19603">
                  <a:moveTo>
                    <a:pt x="4182" y="23654"/>
                  </a:moveTo>
                  <a:lnTo>
                    <a:pt x="4182" y="23654"/>
                  </a:lnTo>
                  <a:cubicBezTo>
                    <a:pt x="1895" y="23654"/>
                    <a:pt x="0" y="21760"/>
                    <a:pt x="0" y="19472"/>
                  </a:cubicBezTo>
                  <a:cubicBezTo>
                    <a:pt x="0" y="17120"/>
                    <a:pt x="1895" y="15290"/>
                    <a:pt x="4182" y="15290"/>
                  </a:cubicBezTo>
                  <a:cubicBezTo>
                    <a:pt x="27052" y="15290"/>
                    <a:pt x="48812" y="13853"/>
                    <a:pt x="65540" y="11304"/>
                  </a:cubicBezTo>
                  <a:cubicBezTo>
                    <a:pt x="80700" y="9410"/>
                    <a:pt x="91024" y="5227"/>
                    <a:pt x="92200" y="3790"/>
                  </a:cubicBezTo>
                  <a:cubicBezTo>
                    <a:pt x="92396" y="1634"/>
                    <a:pt x="94226" y="0"/>
                    <a:pt x="96382" y="0"/>
                  </a:cubicBezTo>
                  <a:cubicBezTo>
                    <a:pt x="98669" y="0"/>
                    <a:pt x="100564" y="1895"/>
                    <a:pt x="100564" y="4182"/>
                  </a:cubicBezTo>
                  <a:cubicBezTo>
                    <a:pt x="100041" y="9867"/>
                    <a:pt x="95598" y="11827"/>
                    <a:pt x="90959" y="13853"/>
                  </a:cubicBezTo>
                  <a:lnTo>
                    <a:pt x="90697" y="13984"/>
                  </a:lnTo>
                  <a:cubicBezTo>
                    <a:pt x="85731" y="15944"/>
                    <a:pt x="78740" y="17643"/>
                    <a:pt x="70048" y="19080"/>
                  </a:cubicBezTo>
                  <a:cubicBezTo>
                    <a:pt x="52406" y="22021"/>
                    <a:pt x="29012" y="23654"/>
                    <a:pt x="4182" y="2365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C5F970F0-8036-456F-8985-C6C74D396DE8}"/>
                </a:ext>
              </a:extLst>
            </p:cNvPr>
            <p:cNvSpPr/>
            <p:nvPr/>
          </p:nvSpPr>
          <p:spPr>
            <a:xfrm>
              <a:off x="9989845" y="4817602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4" y="8364"/>
                    <a:pt x="0" y="6469"/>
                    <a:pt x="0" y="4182"/>
                  </a:cubicBezTo>
                  <a:cubicBezTo>
                    <a:pt x="0" y="1895"/>
                    <a:pt x="1894" y="0"/>
                    <a:pt x="4182" y="0"/>
                  </a:cubicBezTo>
                  <a:lnTo>
                    <a:pt x="18884" y="0"/>
                  </a:lnTo>
                  <a:cubicBezTo>
                    <a:pt x="21171" y="0"/>
                    <a:pt x="23067" y="1895"/>
                    <a:pt x="23067" y="4182"/>
                  </a:cubicBezTo>
                  <a:cubicBezTo>
                    <a:pt x="23067" y="6469"/>
                    <a:pt x="21237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AAE8BD95-9D1C-4159-A956-0832AC499DF9}"/>
                </a:ext>
              </a:extLst>
            </p:cNvPr>
            <p:cNvSpPr/>
            <p:nvPr/>
          </p:nvSpPr>
          <p:spPr>
            <a:xfrm>
              <a:off x="9997229" y="4810218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4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5BA13B1D-5A1A-4C4A-8E30-1B1068AC8E88}"/>
                </a:ext>
              </a:extLst>
            </p:cNvPr>
            <p:cNvSpPr/>
            <p:nvPr/>
          </p:nvSpPr>
          <p:spPr>
            <a:xfrm>
              <a:off x="9901629" y="4857931"/>
              <a:ext cx="39206" cy="39206"/>
            </a:xfrm>
            <a:custGeom>
              <a:avLst/>
              <a:gdLst>
                <a:gd name="connsiteX0" fmla="*/ 20259 w 39206"/>
                <a:gd name="connsiteY0" fmla="*/ 40567 h 39206"/>
                <a:gd name="connsiteX1" fmla="*/ 8693 w 39206"/>
                <a:gd name="connsiteY1" fmla="*/ 36908 h 39206"/>
                <a:gd name="connsiteX2" fmla="*/ 328 w 39206"/>
                <a:gd name="connsiteY2" fmla="*/ 23839 h 39206"/>
                <a:gd name="connsiteX3" fmla="*/ 3661 w 39206"/>
                <a:gd name="connsiteY3" fmla="*/ 8680 h 39206"/>
                <a:gd name="connsiteX4" fmla="*/ 16730 w 39206"/>
                <a:gd name="connsiteY4" fmla="*/ 315 h 39206"/>
                <a:gd name="connsiteX5" fmla="*/ 40189 w 39206"/>
                <a:gd name="connsiteY5" fmla="*/ 16717 h 39206"/>
                <a:gd name="connsiteX6" fmla="*/ 36856 w 39206"/>
                <a:gd name="connsiteY6" fmla="*/ 31877 h 39206"/>
                <a:gd name="connsiteX7" fmla="*/ 23787 w 39206"/>
                <a:gd name="connsiteY7" fmla="*/ 40241 h 39206"/>
                <a:gd name="connsiteX8" fmla="*/ 20259 w 39206"/>
                <a:gd name="connsiteY8" fmla="*/ 40567 h 39206"/>
                <a:gd name="connsiteX9" fmla="*/ 20324 w 39206"/>
                <a:gd name="connsiteY9" fmla="*/ 8418 h 39206"/>
                <a:gd name="connsiteX10" fmla="*/ 18233 w 39206"/>
                <a:gd name="connsiteY10" fmla="*/ 8614 h 39206"/>
                <a:gd name="connsiteX11" fmla="*/ 10588 w 39206"/>
                <a:gd name="connsiteY11" fmla="*/ 13515 h 39206"/>
                <a:gd name="connsiteX12" fmla="*/ 8627 w 39206"/>
                <a:gd name="connsiteY12" fmla="*/ 22402 h 39206"/>
                <a:gd name="connsiteX13" fmla="*/ 13528 w 39206"/>
                <a:gd name="connsiteY13" fmla="*/ 30047 h 39206"/>
                <a:gd name="connsiteX14" fmla="*/ 22415 w 39206"/>
                <a:gd name="connsiteY14" fmla="*/ 32007 h 39206"/>
                <a:gd name="connsiteX15" fmla="*/ 30060 w 39206"/>
                <a:gd name="connsiteY15" fmla="*/ 27107 h 39206"/>
                <a:gd name="connsiteX16" fmla="*/ 32021 w 39206"/>
                <a:gd name="connsiteY16" fmla="*/ 18220 h 39206"/>
                <a:gd name="connsiteX17" fmla="*/ 20324 w 39206"/>
                <a:gd name="connsiteY17" fmla="*/ 8418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206" h="39206">
                  <a:moveTo>
                    <a:pt x="20259" y="40567"/>
                  </a:moveTo>
                  <a:cubicBezTo>
                    <a:pt x="16142" y="40567"/>
                    <a:pt x="12156" y="39326"/>
                    <a:pt x="8693" y="36908"/>
                  </a:cubicBezTo>
                  <a:cubicBezTo>
                    <a:pt x="4250" y="33837"/>
                    <a:pt x="1309" y="29198"/>
                    <a:pt x="328" y="23839"/>
                  </a:cubicBezTo>
                  <a:cubicBezTo>
                    <a:pt x="-651" y="18481"/>
                    <a:pt x="590" y="13123"/>
                    <a:pt x="3661" y="8680"/>
                  </a:cubicBezTo>
                  <a:cubicBezTo>
                    <a:pt x="6733" y="4236"/>
                    <a:pt x="11437" y="1296"/>
                    <a:pt x="16730" y="315"/>
                  </a:cubicBezTo>
                  <a:cubicBezTo>
                    <a:pt x="27708" y="-1645"/>
                    <a:pt x="38228" y="5739"/>
                    <a:pt x="40189" y="16717"/>
                  </a:cubicBezTo>
                  <a:cubicBezTo>
                    <a:pt x="41103" y="22075"/>
                    <a:pt x="39927" y="27433"/>
                    <a:pt x="36856" y="31877"/>
                  </a:cubicBezTo>
                  <a:cubicBezTo>
                    <a:pt x="33784" y="36320"/>
                    <a:pt x="29080" y="39261"/>
                    <a:pt x="23787" y="40241"/>
                  </a:cubicBezTo>
                  <a:cubicBezTo>
                    <a:pt x="22676" y="40437"/>
                    <a:pt x="21435" y="40567"/>
                    <a:pt x="20259" y="40567"/>
                  </a:cubicBezTo>
                  <a:close/>
                  <a:moveTo>
                    <a:pt x="20324" y="8418"/>
                  </a:moveTo>
                  <a:cubicBezTo>
                    <a:pt x="19671" y="8418"/>
                    <a:pt x="18952" y="8483"/>
                    <a:pt x="18233" y="8614"/>
                  </a:cubicBezTo>
                  <a:cubicBezTo>
                    <a:pt x="15096" y="9137"/>
                    <a:pt x="12352" y="10901"/>
                    <a:pt x="10588" y="13515"/>
                  </a:cubicBezTo>
                  <a:cubicBezTo>
                    <a:pt x="8758" y="16129"/>
                    <a:pt x="8039" y="19265"/>
                    <a:pt x="8627" y="22402"/>
                  </a:cubicBezTo>
                  <a:cubicBezTo>
                    <a:pt x="9150" y="25538"/>
                    <a:pt x="10914" y="28283"/>
                    <a:pt x="13528" y="30047"/>
                  </a:cubicBezTo>
                  <a:cubicBezTo>
                    <a:pt x="16142" y="31877"/>
                    <a:pt x="19278" y="32530"/>
                    <a:pt x="22415" y="32007"/>
                  </a:cubicBezTo>
                  <a:cubicBezTo>
                    <a:pt x="25552" y="31485"/>
                    <a:pt x="28296" y="29720"/>
                    <a:pt x="30060" y="27107"/>
                  </a:cubicBezTo>
                  <a:cubicBezTo>
                    <a:pt x="31890" y="24493"/>
                    <a:pt x="32609" y="21356"/>
                    <a:pt x="32021" y="18220"/>
                  </a:cubicBezTo>
                  <a:cubicBezTo>
                    <a:pt x="30975" y="12470"/>
                    <a:pt x="25943" y="8418"/>
                    <a:pt x="20324" y="841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78D055DE-F7FE-477E-A9C8-C8CEC13A0C89}"/>
                </a:ext>
              </a:extLst>
            </p:cNvPr>
            <p:cNvSpPr/>
            <p:nvPr/>
          </p:nvSpPr>
          <p:spPr>
            <a:xfrm>
              <a:off x="10004563" y="4912759"/>
              <a:ext cx="13069" cy="13069"/>
            </a:xfrm>
            <a:custGeom>
              <a:avLst/>
              <a:gdLst>
                <a:gd name="connsiteX0" fmla="*/ 14556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6" y="18737"/>
                  </a:moveTo>
                  <a:cubicBezTo>
                    <a:pt x="13510" y="18737"/>
                    <a:pt x="12400" y="18345"/>
                    <a:pt x="11615" y="17496"/>
                  </a:cubicBezTo>
                  <a:lnTo>
                    <a:pt x="1225" y="7106"/>
                  </a:lnTo>
                  <a:cubicBezTo>
                    <a:pt x="-408" y="5472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712" y="18345"/>
                    <a:pt x="15667" y="18737"/>
                    <a:pt x="1455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75D9632A-0B3E-4705-98C5-4DDB2A83E2CE}"/>
                </a:ext>
              </a:extLst>
            </p:cNvPr>
            <p:cNvSpPr/>
            <p:nvPr/>
          </p:nvSpPr>
          <p:spPr>
            <a:xfrm>
              <a:off x="10004563" y="4912759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9" y="-408"/>
                    <a:pt x="15862" y="-408"/>
                    <a:pt x="17496" y="1225"/>
                  </a:cubicBezTo>
                  <a:cubicBezTo>
                    <a:pt x="19129" y="2859"/>
                    <a:pt x="19129" y="5472"/>
                    <a:pt x="17496" y="7106"/>
                  </a:cubicBezTo>
                  <a:lnTo>
                    <a:pt x="7106" y="17496"/>
                  </a:lnTo>
                  <a:cubicBezTo>
                    <a:pt x="6322" y="18345"/>
                    <a:pt x="5276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B5FE6090-541A-4F1A-9A59-460410145CF8}"/>
                </a:ext>
              </a:extLst>
            </p:cNvPr>
            <p:cNvSpPr/>
            <p:nvPr/>
          </p:nvSpPr>
          <p:spPr>
            <a:xfrm>
              <a:off x="9939073" y="4924636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364 h 26137"/>
                <a:gd name="connsiteX6" fmla="*/ 8364 w 26137"/>
                <a:gd name="connsiteY6" fmla="*/ 14245 h 26137"/>
                <a:gd name="connsiteX7" fmla="*/ 14245 w 26137"/>
                <a:gd name="connsiteY7" fmla="*/ 20126 h 26137"/>
                <a:gd name="connsiteX8" fmla="*/ 20126 w 26137"/>
                <a:gd name="connsiteY8" fmla="*/ 14245 h 26137"/>
                <a:gd name="connsiteX9" fmla="*/ 14245 w 26137"/>
                <a:gd name="connsiteY9" fmla="*/ 83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086" y="28490"/>
                    <a:pt x="14245" y="28490"/>
                  </a:cubicBezTo>
                  <a:close/>
                  <a:moveTo>
                    <a:pt x="14245" y="8364"/>
                  </a:moveTo>
                  <a:cubicBezTo>
                    <a:pt x="10978" y="8364"/>
                    <a:pt x="8364" y="11043"/>
                    <a:pt x="8364" y="14245"/>
                  </a:cubicBezTo>
                  <a:cubicBezTo>
                    <a:pt x="8364" y="17447"/>
                    <a:pt x="11043" y="20126"/>
                    <a:pt x="14245" y="20126"/>
                  </a:cubicBezTo>
                  <a:cubicBezTo>
                    <a:pt x="17447" y="20126"/>
                    <a:pt x="20126" y="17447"/>
                    <a:pt x="20126" y="14245"/>
                  </a:cubicBezTo>
                  <a:cubicBezTo>
                    <a:pt x="20126" y="11043"/>
                    <a:pt x="17513" y="8364"/>
                    <a:pt x="1424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FF68263C-4EC8-4762-8BE4-B12D4FFFCDC1}"/>
                </a:ext>
              </a:extLst>
            </p:cNvPr>
            <p:cNvSpPr/>
            <p:nvPr/>
          </p:nvSpPr>
          <p:spPr>
            <a:xfrm>
              <a:off x="9982200" y="4976519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164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34DE0411-EAE1-4314-AF9A-BA5243428AA7}"/>
                </a:ext>
              </a:extLst>
            </p:cNvPr>
            <p:cNvSpPr/>
            <p:nvPr/>
          </p:nvSpPr>
          <p:spPr>
            <a:xfrm>
              <a:off x="9993047" y="4965737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098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66" name="Group 1765">
            <a:extLst>
              <a:ext uri="{FF2B5EF4-FFF2-40B4-BE49-F238E27FC236}">
                <a16:creationId xmlns:a16="http://schemas.microsoft.com/office/drawing/2014/main" id="{2D0EE267-E335-450F-BAAD-1D8595C40280}"/>
              </a:ext>
            </a:extLst>
          </p:cNvPr>
          <p:cNvGrpSpPr/>
          <p:nvPr/>
        </p:nvGrpSpPr>
        <p:grpSpPr>
          <a:xfrm>
            <a:off x="10654572" y="4712090"/>
            <a:ext cx="394145" cy="377936"/>
            <a:chOff x="10728688" y="4723115"/>
            <a:chExt cx="325740" cy="312344"/>
          </a:xfrm>
          <a:solidFill>
            <a:srgbClr val="FFFFFF"/>
          </a:solidFill>
        </p:grpSpPr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6D6349FB-FBFE-43D8-AF0E-4EB7C4C6B1DC}"/>
                </a:ext>
              </a:extLst>
            </p:cNvPr>
            <p:cNvSpPr/>
            <p:nvPr/>
          </p:nvSpPr>
          <p:spPr>
            <a:xfrm>
              <a:off x="10889958" y="4735204"/>
              <a:ext cx="52275" cy="52275"/>
            </a:xfrm>
            <a:custGeom>
              <a:avLst/>
              <a:gdLst>
                <a:gd name="connsiteX0" fmla="*/ 26922 w 52275"/>
                <a:gd name="connsiteY0" fmla="*/ 53778 h 52275"/>
                <a:gd name="connsiteX1" fmla="*/ 26922 w 52275"/>
                <a:gd name="connsiteY1" fmla="*/ 53778 h 52275"/>
                <a:gd name="connsiteX2" fmla="*/ 0 w 52275"/>
                <a:gd name="connsiteY2" fmla="*/ 26856 h 52275"/>
                <a:gd name="connsiteX3" fmla="*/ 26922 w 52275"/>
                <a:gd name="connsiteY3" fmla="*/ 0 h 52275"/>
                <a:gd name="connsiteX4" fmla="*/ 46394 w 52275"/>
                <a:gd name="connsiteY4" fmla="*/ 8299 h 52275"/>
                <a:gd name="connsiteX5" fmla="*/ 46263 w 52275"/>
                <a:gd name="connsiteY5" fmla="*/ 14180 h 52275"/>
                <a:gd name="connsiteX6" fmla="*/ 40317 w 52275"/>
                <a:gd name="connsiteY6" fmla="*/ 14049 h 52275"/>
                <a:gd name="connsiteX7" fmla="*/ 26922 w 52275"/>
                <a:gd name="connsiteY7" fmla="*/ 8364 h 52275"/>
                <a:gd name="connsiteX8" fmla="*/ 8364 w 52275"/>
                <a:gd name="connsiteY8" fmla="*/ 26856 h 52275"/>
                <a:gd name="connsiteX9" fmla="*/ 26922 w 52275"/>
                <a:gd name="connsiteY9" fmla="*/ 45414 h 52275"/>
                <a:gd name="connsiteX10" fmla="*/ 45479 w 52275"/>
                <a:gd name="connsiteY10" fmla="*/ 26856 h 52275"/>
                <a:gd name="connsiteX11" fmla="*/ 45087 w 52275"/>
                <a:gd name="connsiteY11" fmla="*/ 23001 h 52275"/>
                <a:gd name="connsiteX12" fmla="*/ 45610 w 52275"/>
                <a:gd name="connsiteY12" fmla="*/ 19865 h 52275"/>
                <a:gd name="connsiteX13" fmla="*/ 48289 w 52275"/>
                <a:gd name="connsiteY13" fmla="*/ 18035 h 52275"/>
                <a:gd name="connsiteX14" fmla="*/ 53255 w 52275"/>
                <a:gd name="connsiteY14" fmla="*/ 21237 h 52275"/>
                <a:gd name="connsiteX15" fmla="*/ 53843 w 52275"/>
                <a:gd name="connsiteY15" fmla="*/ 26856 h 52275"/>
                <a:gd name="connsiteX16" fmla="*/ 26922 w 52275"/>
                <a:gd name="connsiteY16" fmla="*/ 53778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275" h="52275">
                  <a:moveTo>
                    <a:pt x="26922" y="53778"/>
                  </a:moveTo>
                  <a:lnTo>
                    <a:pt x="26922" y="53778"/>
                  </a:lnTo>
                  <a:cubicBezTo>
                    <a:pt x="12088" y="53778"/>
                    <a:pt x="65" y="41689"/>
                    <a:pt x="0" y="26856"/>
                  </a:cubicBezTo>
                  <a:cubicBezTo>
                    <a:pt x="65" y="12023"/>
                    <a:pt x="12088" y="0"/>
                    <a:pt x="26922" y="0"/>
                  </a:cubicBezTo>
                  <a:cubicBezTo>
                    <a:pt x="34240" y="0"/>
                    <a:pt x="41362" y="3006"/>
                    <a:pt x="46394" y="8299"/>
                  </a:cubicBezTo>
                  <a:cubicBezTo>
                    <a:pt x="47962" y="9932"/>
                    <a:pt x="47897" y="12611"/>
                    <a:pt x="46263" y="14180"/>
                  </a:cubicBezTo>
                  <a:cubicBezTo>
                    <a:pt x="44630" y="15748"/>
                    <a:pt x="41886" y="15683"/>
                    <a:pt x="40317" y="14049"/>
                  </a:cubicBezTo>
                  <a:cubicBezTo>
                    <a:pt x="36789" y="10390"/>
                    <a:pt x="32019" y="8364"/>
                    <a:pt x="26922" y="8364"/>
                  </a:cubicBezTo>
                  <a:cubicBezTo>
                    <a:pt x="16728" y="8364"/>
                    <a:pt x="8429" y="16663"/>
                    <a:pt x="8364" y="26856"/>
                  </a:cubicBezTo>
                  <a:cubicBezTo>
                    <a:pt x="8429" y="37050"/>
                    <a:pt x="16728" y="45349"/>
                    <a:pt x="26922" y="45414"/>
                  </a:cubicBezTo>
                  <a:cubicBezTo>
                    <a:pt x="37115" y="45349"/>
                    <a:pt x="45479" y="37050"/>
                    <a:pt x="45479" y="26856"/>
                  </a:cubicBezTo>
                  <a:cubicBezTo>
                    <a:pt x="45479" y="25549"/>
                    <a:pt x="45348" y="24243"/>
                    <a:pt x="45087" y="23001"/>
                  </a:cubicBezTo>
                  <a:cubicBezTo>
                    <a:pt x="44826" y="21890"/>
                    <a:pt x="45022" y="20779"/>
                    <a:pt x="45610" y="19865"/>
                  </a:cubicBezTo>
                  <a:cubicBezTo>
                    <a:pt x="46263" y="18950"/>
                    <a:pt x="47178" y="18296"/>
                    <a:pt x="48289" y="18035"/>
                  </a:cubicBezTo>
                  <a:cubicBezTo>
                    <a:pt x="50511" y="17578"/>
                    <a:pt x="52798" y="19015"/>
                    <a:pt x="53255" y="21237"/>
                  </a:cubicBezTo>
                  <a:cubicBezTo>
                    <a:pt x="53647" y="23066"/>
                    <a:pt x="53843" y="24961"/>
                    <a:pt x="53843" y="26856"/>
                  </a:cubicBezTo>
                  <a:cubicBezTo>
                    <a:pt x="53843" y="41689"/>
                    <a:pt x="41755" y="53778"/>
                    <a:pt x="26922" y="5377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C8D29D11-C73C-4A13-AF89-62A52C593E2F}"/>
                </a:ext>
              </a:extLst>
            </p:cNvPr>
            <p:cNvSpPr/>
            <p:nvPr/>
          </p:nvSpPr>
          <p:spPr>
            <a:xfrm>
              <a:off x="10864539" y="4780618"/>
              <a:ext cx="98016" cy="254841"/>
            </a:xfrm>
            <a:custGeom>
              <a:avLst/>
              <a:gdLst>
                <a:gd name="connsiteX0" fmla="*/ 52144 w 98015"/>
                <a:gd name="connsiteY0" fmla="*/ 260265 h 254841"/>
                <a:gd name="connsiteX1" fmla="*/ 50707 w 98015"/>
                <a:gd name="connsiteY1" fmla="*/ 260265 h 254841"/>
                <a:gd name="connsiteX2" fmla="*/ 45218 w 98015"/>
                <a:gd name="connsiteY2" fmla="*/ 256083 h 254841"/>
                <a:gd name="connsiteX3" fmla="*/ 45153 w 98015"/>
                <a:gd name="connsiteY3" fmla="*/ 255887 h 254841"/>
                <a:gd name="connsiteX4" fmla="*/ 44042 w 98015"/>
                <a:gd name="connsiteY4" fmla="*/ 250267 h 254841"/>
                <a:gd name="connsiteX5" fmla="*/ 35090 w 98015"/>
                <a:gd name="connsiteY5" fmla="*/ 193679 h 254841"/>
                <a:gd name="connsiteX6" fmla="*/ 35808 w 98015"/>
                <a:gd name="connsiteY6" fmla="*/ 190543 h 254841"/>
                <a:gd name="connsiteX7" fmla="*/ 38553 w 98015"/>
                <a:gd name="connsiteY7" fmla="*/ 188909 h 254841"/>
                <a:gd name="connsiteX8" fmla="*/ 43323 w 98015"/>
                <a:gd name="connsiteY8" fmla="*/ 192372 h 254841"/>
                <a:gd name="connsiteX9" fmla="*/ 51426 w 98015"/>
                <a:gd name="connsiteY9" fmla="*/ 243471 h 254841"/>
                <a:gd name="connsiteX10" fmla="*/ 58613 w 98015"/>
                <a:gd name="connsiteY10" fmla="*/ 197665 h 254841"/>
                <a:gd name="connsiteX11" fmla="*/ 58679 w 98015"/>
                <a:gd name="connsiteY11" fmla="*/ 197535 h 254841"/>
                <a:gd name="connsiteX12" fmla="*/ 63449 w 98015"/>
                <a:gd name="connsiteY12" fmla="*/ 194202 h 254841"/>
                <a:gd name="connsiteX13" fmla="*/ 66912 w 98015"/>
                <a:gd name="connsiteY13" fmla="*/ 198972 h 254841"/>
                <a:gd name="connsiteX14" fmla="*/ 58810 w 98015"/>
                <a:gd name="connsiteY14" fmla="*/ 250463 h 254841"/>
                <a:gd name="connsiteX15" fmla="*/ 57698 w 98015"/>
                <a:gd name="connsiteY15" fmla="*/ 255887 h 254841"/>
                <a:gd name="connsiteX16" fmla="*/ 57568 w 98015"/>
                <a:gd name="connsiteY16" fmla="*/ 256148 h 254841"/>
                <a:gd name="connsiteX17" fmla="*/ 52144 w 98015"/>
                <a:gd name="connsiteY17" fmla="*/ 260265 h 254841"/>
                <a:gd name="connsiteX18" fmla="*/ 52144 w 98015"/>
                <a:gd name="connsiteY18" fmla="*/ 260265 h 254841"/>
                <a:gd name="connsiteX19" fmla="*/ 64756 w 98015"/>
                <a:gd name="connsiteY19" fmla="*/ 190085 h 254841"/>
                <a:gd name="connsiteX20" fmla="*/ 64037 w 98015"/>
                <a:gd name="connsiteY20" fmla="*/ 190085 h 254841"/>
                <a:gd name="connsiteX21" fmla="*/ 60574 w 98015"/>
                <a:gd name="connsiteY21" fmla="*/ 185250 h 254841"/>
                <a:gd name="connsiteX22" fmla="*/ 65409 w 98015"/>
                <a:gd name="connsiteY22" fmla="*/ 181787 h 254841"/>
                <a:gd name="connsiteX23" fmla="*/ 68873 w 98015"/>
                <a:gd name="connsiteY23" fmla="*/ 186622 h 254841"/>
                <a:gd name="connsiteX24" fmla="*/ 64756 w 98015"/>
                <a:gd name="connsiteY24" fmla="*/ 190085 h 254841"/>
                <a:gd name="connsiteX25" fmla="*/ 37246 w 98015"/>
                <a:gd name="connsiteY25" fmla="*/ 184793 h 254841"/>
                <a:gd name="connsiteX26" fmla="*/ 33129 w 98015"/>
                <a:gd name="connsiteY26" fmla="*/ 181264 h 254841"/>
                <a:gd name="connsiteX27" fmla="*/ 31757 w 98015"/>
                <a:gd name="connsiteY27" fmla="*/ 172639 h 254841"/>
                <a:gd name="connsiteX28" fmla="*/ 22543 w 98015"/>
                <a:gd name="connsiteY28" fmla="*/ 154669 h 254841"/>
                <a:gd name="connsiteX29" fmla="*/ 6338 w 98015"/>
                <a:gd name="connsiteY29" fmla="*/ 120167 h 254841"/>
                <a:gd name="connsiteX30" fmla="*/ 2091 w 98015"/>
                <a:gd name="connsiteY30" fmla="*/ 54823 h 254841"/>
                <a:gd name="connsiteX31" fmla="*/ 3136 w 98015"/>
                <a:gd name="connsiteY31" fmla="*/ 51817 h 254841"/>
                <a:gd name="connsiteX32" fmla="*/ 6012 w 98015"/>
                <a:gd name="connsiteY32" fmla="*/ 50380 h 254841"/>
                <a:gd name="connsiteX33" fmla="*/ 10455 w 98015"/>
                <a:gd name="connsiteY33" fmla="*/ 54301 h 254841"/>
                <a:gd name="connsiteX34" fmla="*/ 14768 w 98015"/>
                <a:gd name="connsiteY34" fmla="*/ 120102 h 254841"/>
                <a:gd name="connsiteX35" fmla="*/ 27902 w 98015"/>
                <a:gd name="connsiteY35" fmla="*/ 148265 h 254841"/>
                <a:gd name="connsiteX36" fmla="*/ 40121 w 98015"/>
                <a:gd name="connsiteY36" fmla="*/ 171789 h 254841"/>
                <a:gd name="connsiteX37" fmla="*/ 41362 w 98015"/>
                <a:gd name="connsiteY37" fmla="*/ 179957 h 254841"/>
                <a:gd name="connsiteX38" fmla="*/ 40644 w 98015"/>
                <a:gd name="connsiteY38" fmla="*/ 183094 h 254841"/>
                <a:gd name="connsiteX39" fmla="*/ 37900 w 98015"/>
                <a:gd name="connsiteY39" fmla="*/ 184727 h 254841"/>
                <a:gd name="connsiteX40" fmla="*/ 37246 w 98015"/>
                <a:gd name="connsiteY40" fmla="*/ 184793 h 254841"/>
                <a:gd name="connsiteX41" fmla="*/ 66716 w 98015"/>
                <a:gd name="connsiteY41" fmla="*/ 177735 h 254841"/>
                <a:gd name="connsiteX42" fmla="*/ 66063 w 98015"/>
                <a:gd name="connsiteY42" fmla="*/ 177670 h 254841"/>
                <a:gd name="connsiteX43" fmla="*/ 62534 w 98015"/>
                <a:gd name="connsiteY43" fmla="*/ 172900 h 254841"/>
                <a:gd name="connsiteX44" fmla="*/ 62730 w 98015"/>
                <a:gd name="connsiteY44" fmla="*/ 171789 h 254841"/>
                <a:gd name="connsiteX45" fmla="*/ 74949 w 98015"/>
                <a:gd name="connsiteY45" fmla="*/ 148265 h 254841"/>
                <a:gd name="connsiteX46" fmla="*/ 88083 w 98015"/>
                <a:gd name="connsiteY46" fmla="*/ 120167 h 254841"/>
                <a:gd name="connsiteX47" fmla="*/ 88083 w 98015"/>
                <a:gd name="connsiteY47" fmla="*/ 119841 h 254841"/>
                <a:gd name="connsiteX48" fmla="*/ 94487 w 98015"/>
                <a:gd name="connsiteY48" fmla="*/ 22478 h 254841"/>
                <a:gd name="connsiteX49" fmla="*/ 77432 w 98015"/>
                <a:gd name="connsiteY49" fmla="*/ 8364 h 254841"/>
                <a:gd name="connsiteX50" fmla="*/ 25353 w 98015"/>
                <a:gd name="connsiteY50" fmla="*/ 8364 h 254841"/>
                <a:gd name="connsiteX51" fmla="*/ 8364 w 98015"/>
                <a:gd name="connsiteY51" fmla="*/ 22478 h 254841"/>
                <a:gd name="connsiteX52" fmla="*/ 9605 w 98015"/>
                <a:gd name="connsiteY52" fmla="*/ 41755 h 254841"/>
                <a:gd name="connsiteX53" fmla="*/ 5685 w 98015"/>
                <a:gd name="connsiteY53" fmla="*/ 46198 h 254841"/>
                <a:gd name="connsiteX54" fmla="*/ 1307 w 98015"/>
                <a:gd name="connsiteY54" fmla="*/ 42343 h 254841"/>
                <a:gd name="connsiteX55" fmla="*/ 0 w 98015"/>
                <a:gd name="connsiteY55" fmla="*/ 22544 h 254841"/>
                <a:gd name="connsiteX56" fmla="*/ 25353 w 98015"/>
                <a:gd name="connsiteY56" fmla="*/ 0 h 254841"/>
                <a:gd name="connsiteX57" fmla="*/ 77432 w 98015"/>
                <a:gd name="connsiteY57" fmla="*/ 0 h 254841"/>
                <a:gd name="connsiteX58" fmla="*/ 102851 w 98015"/>
                <a:gd name="connsiteY58" fmla="*/ 22544 h 254841"/>
                <a:gd name="connsiteX59" fmla="*/ 96448 w 98015"/>
                <a:gd name="connsiteY59" fmla="*/ 120167 h 254841"/>
                <a:gd name="connsiteX60" fmla="*/ 80308 w 98015"/>
                <a:gd name="connsiteY60" fmla="*/ 154669 h 254841"/>
                <a:gd name="connsiteX61" fmla="*/ 71029 w 98015"/>
                <a:gd name="connsiteY61" fmla="*/ 172639 h 254841"/>
                <a:gd name="connsiteX62" fmla="*/ 70833 w 98015"/>
                <a:gd name="connsiteY62" fmla="*/ 174207 h 254841"/>
                <a:gd name="connsiteX63" fmla="*/ 66716 w 98015"/>
                <a:gd name="connsiteY63" fmla="*/ 177735 h 25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98015" h="254841">
                  <a:moveTo>
                    <a:pt x="52144" y="260265"/>
                  </a:moveTo>
                  <a:lnTo>
                    <a:pt x="50707" y="260265"/>
                  </a:lnTo>
                  <a:cubicBezTo>
                    <a:pt x="46982" y="259938"/>
                    <a:pt x="45937" y="257651"/>
                    <a:pt x="45218" y="256083"/>
                  </a:cubicBezTo>
                  <a:lnTo>
                    <a:pt x="45153" y="255887"/>
                  </a:lnTo>
                  <a:cubicBezTo>
                    <a:pt x="44499" y="254253"/>
                    <a:pt x="44107" y="252423"/>
                    <a:pt x="44042" y="250267"/>
                  </a:cubicBezTo>
                  <a:lnTo>
                    <a:pt x="35090" y="193679"/>
                  </a:lnTo>
                  <a:cubicBezTo>
                    <a:pt x="34893" y="192569"/>
                    <a:pt x="35155" y="191458"/>
                    <a:pt x="35808" y="190543"/>
                  </a:cubicBezTo>
                  <a:cubicBezTo>
                    <a:pt x="36462" y="189628"/>
                    <a:pt x="37442" y="189040"/>
                    <a:pt x="38553" y="188909"/>
                  </a:cubicBezTo>
                  <a:cubicBezTo>
                    <a:pt x="40905" y="188517"/>
                    <a:pt x="42996" y="190085"/>
                    <a:pt x="43323" y="192372"/>
                  </a:cubicBezTo>
                  <a:lnTo>
                    <a:pt x="51426" y="243471"/>
                  </a:lnTo>
                  <a:lnTo>
                    <a:pt x="58613" y="197665"/>
                  </a:lnTo>
                  <a:cubicBezTo>
                    <a:pt x="58613" y="197600"/>
                    <a:pt x="58679" y="197600"/>
                    <a:pt x="58679" y="197535"/>
                  </a:cubicBezTo>
                  <a:cubicBezTo>
                    <a:pt x="59071" y="195378"/>
                    <a:pt x="61162" y="193876"/>
                    <a:pt x="63449" y="194202"/>
                  </a:cubicBezTo>
                  <a:cubicBezTo>
                    <a:pt x="65671" y="194594"/>
                    <a:pt x="67239" y="196685"/>
                    <a:pt x="66912" y="198972"/>
                  </a:cubicBezTo>
                  <a:lnTo>
                    <a:pt x="58810" y="250463"/>
                  </a:lnTo>
                  <a:cubicBezTo>
                    <a:pt x="58679" y="252554"/>
                    <a:pt x="58352" y="254319"/>
                    <a:pt x="57698" y="255887"/>
                  </a:cubicBezTo>
                  <a:lnTo>
                    <a:pt x="57568" y="256148"/>
                  </a:lnTo>
                  <a:cubicBezTo>
                    <a:pt x="56914" y="257651"/>
                    <a:pt x="55804" y="259938"/>
                    <a:pt x="52144" y="260265"/>
                  </a:cubicBezTo>
                  <a:cubicBezTo>
                    <a:pt x="52144" y="260265"/>
                    <a:pt x="52144" y="260265"/>
                    <a:pt x="52144" y="260265"/>
                  </a:cubicBezTo>
                  <a:close/>
                  <a:moveTo>
                    <a:pt x="64756" y="190085"/>
                  </a:moveTo>
                  <a:cubicBezTo>
                    <a:pt x="64494" y="190085"/>
                    <a:pt x="64298" y="190085"/>
                    <a:pt x="64037" y="190085"/>
                  </a:cubicBezTo>
                  <a:cubicBezTo>
                    <a:pt x="61815" y="189693"/>
                    <a:pt x="60247" y="187537"/>
                    <a:pt x="60574" y="185250"/>
                  </a:cubicBezTo>
                  <a:cubicBezTo>
                    <a:pt x="60966" y="183028"/>
                    <a:pt x="63057" y="181395"/>
                    <a:pt x="65409" y="181787"/>
                  </a:cubicBezTo>
                  <a:cubicBezTo>
                    <a:pt x="67631" y="182179"/>
                    <a:pt x="69199" y="184335"/>
                    <a:pt x="68873" y="186622"/>
                  </a:cubicBezTo>
                  <a:cubicBezTo>
                    <a:pt x="68546" y="188583"/>
                    <a:pt x="66781" y="190085"/>
                    <a:pt x="64756" y="190085"/>
                  </a:cubicBezTo>
                  <a:close/>
                  <a:moveTo>
                    <a:pt x="37246" y="184793"/>
                  </a:moveTo>
                  <a:cubicBezTo>
                    <a:pt x="35220" y="184793"/>
                    <a:pt x="33456" y="183290"/>
                    <a:pt x="33129" y="181264"/>
                  </a:cubicBezTo>
                  <a:lnTo>
                    <a:pt x="31757" y="172639"/>
                  </a:lnTo>
                  <a:cubicBezTo>
                    <a:pt x="31169" y="165647"/>
                    <a:pt x="27771" y="159112"/>
                    <a:pt x="22543" y="154669"/>
                  </a:cubicBezTo>
                  <a:cubicBezTo>
                    <a:pt x="12285" y="146109"/>
                    <a:pt x="6338" y="133497"/>
                    <a:pt x="6338" y="120167"/>
                  </a:cubicBezTo>
                  <a:lnTo>
                    <a:pt x="2091" y="54823"/>
                  </a:lnTo>
                  <a:cubicBezTo>
                    <a:pt x="2025" y="53713"/>
                    <a:pt x="2352" y="52667"/>
                    <a:pt x="3136" y="51817"/>
                  </a:cubicBezTo>
                  <a:cubicBezTo>
                    <a:pt x="3855" y="50968"/>
                    <a:pt x="4901" y="50446"/>
                    <a:pt x="6012" y="50380"/>
                  </a:cubicBezTo>
                  <a:cubicBezTo>
                    <a:pt x="8103" y="50184"/>
                    <a:pt x="10259" y="52014"/>
                    <a:pt x="10455" y="54301"/>
                  </a:cubicBezTo>
                  <a:lnTo>
                    <a:pt x="14768" y="120102"/>
                  </a:lnTo>
                  <a:cubicBezTo>
                    <a:pt x="14768" y="131015"/>
                    <a:pt x="19538" y="141273"/>
                    <a:pt x="27902" y="148265"/>
                  </a:cubicBezTo>
                  <a:cubicBezTo>
                    <a:pt x="34828" y="154081"/>
                    <a:pt x="39272" y="162641"/>
                    <a:pt x="40121" y="171789"/>
                  </a:cubicBezTo>
                  <a:lnTo>
                    <a:pt x="41362" y="179957"/>
                  </a:lnTo>
                  <a:cubicBezTo>
                    <a:pt x="41559" y="181068"/>
                    <a:pt x="41297" y="182179"/>
                    <a:pt x="40644" y="183094"/>
                  </a:cubicBezTo>
                  <a:cubicBezTo>
                    <a:pt x="39990" y="184009"/>
                    <a:pt x="39010" y="184596"/>
                    <a:pt x="37900" y="184727"/>
                  </a:cubicBezTo>
                  <a:cubicBezTo>
                    <a:pt x="37704" y="184793"/>
                    <a:pt x="37507" y="184793"/>
                    <a:pt x="37246" y="184793"/>
                  </a:cubicBezTo>
                  <a:close/>
                  <a:moveTo>
                    <a:pt x="66716" y="177735"/>
                  </a:moveTo>
                  <a:cubicBezTo>
                    <a:pt x="66455" y="177735"/>
                    <a:pt x="66259" y="177735"/>
                    <a:pt x="66063" y="177670"/>
                  </a:cubicBezTo>
                  <a:cubicBezTo>
                    <a:pt x="63776" y="177278"/>
                    <a:pt x="62208" y="175187"/>
                    <a:pt x="62534" y="172900"/>
                  </a:cubicBezTo>
                  <a:lnTo>
                    <a:pt x="62730" y="171789"/>
                  </a:lnTo>
                  <a:cubicBezTo>
                    <a:pt x="63580" y="162641"/>
                    <a:pt x="68023" y="154081"/>
                    <a:pt x="74949" y="148265"/>
                  </a:cubicBezTo>
                  <a:cubicBezTo>
                    <a:pt x="83314" y="141273"/>
                    <a:pt x="88083" y="131015"/>
                    <a:pt x="88083" y="120167"/>
                  </a:cubicBezTo>
                  <a:lnTo>
                    <a:pt x="88083" y="119841"/>
                  </a:lnTo>
                  <a:lnTo>
                    <a:pt x="94487" y="22478"/>
                  </a:lnTo>
                  <a:cubicBezTo>
                    <a:pt x="94487" y="14702"/>
                    <a:pt x="86842" y="8364"/>
                    <a:pt x="77432" y="8364"/>
                  </a:cubicBezTo>
                  <a:lnTo>
                    <a:pt x="25353" y="8364"/>
                  </a:lnTo>
                  <a:cubicBezTo>
                    <a:pt x="16009" y="8364"/>
                    <a:pt x="8364" y="14702"/>
                    <a:pt x="8364" y="22478"/>
                  </a:cubicBezTo>
                  <a:lnTo>
                    <a:pt x="9605" y="41755"/>
                  </a:lnTo>
                  <a:cubicBezTo>
                    <a:pt x="9802" y="44042"/>
                    <a:pt x="8037" y="46068"/>
                    <a:pt x="5685" y="46198"/>
                  </a:cubicBezTo>
                  <a:cubicBezTo>
                    <a:pt x="3333" y="46394"/>
                    <a:pt x="1437" y="44564"/>
                    <a:pt x="1307" y="42343"/>
                  </a:cubicBezTo>
                  <a:lnTo>
                    <a:pt x="0" y="22544"/>
                  </a:lnTo>
                  <a:cubicBezTo>
                    <a:pt x="65" y="9867"/>
                    <a:pt x="11239" y="0"/>
                    <a:pt x="25353" y="0"/>
                  </a:cubicBezTo>
                  <a:lnTo>
                    <a:pt x="77432" y="0"/>
                  </a:lnTo>
                  <a:cubicBezTo>
                    <a:pt x="91547" y="0"/>
                    <a:pt x="102720" y="9932"/>
                    <a:pt x="102851" y="22544"/>
                  </a:cubicBezTo>
                  <a:lnTo>
                    <a:pt x="96448" y="120167"/>
                  </a:lnTo>
                  <a:cubicBezTo>
                    <a:pt x="96448" y="133497"/>
                    <a:pt x="90567" y="146109"/>
                    <a:pt x="80308" y="154669"/>
                  </a:cubicBezTo>
                  <a:cubicBezTo>
                    <a:pt x="75015" y="159112"/>
                    <a:pt x="71682" y="165647"/>
                    <a:pt x="71029" y="172639"/>
                  </a:cubicBezTo>
                  <a:lnTo>
                    <a:pt x="70833" y="174207"/>
                  </a:lnTo>
                  <a:cubicBezTo>
                    <a:pt x="70506" y="176233"/>
                    <a:pt x="68742" y="177735"/>
                    <a:pt x="66716" y="17773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162BDAFE-822F-4213-B607-DF47E88BC885}"/>
                </a:ext>
              </a:extLst>
            </p:cNvPr>
            <p:cNvSpPr/>
            <p:nvPr/>
          </p:nvSpPr>
          <p:spPr>
            <a:xfrm>
              <a:off x="10764824" y="4723115"/>
              <a:ext cx="39206" cy="39206"/>
            </a:xfrm>
            <a:custGeom>
              <a:avLst/>
              <a:gdLst>
                <a:gd name="connsiteX0" fmla="*/ 22805 w 39206"/>
                <a:gd name="connsiteY0" fmla="*/ 45610 h 39206"/>
                <a:gd name="connsiteX1" fmla="*/ 0 w 39206"/>
                <a:gd name="connsiteY1" fmla="*/ 22805 h 39206"/>
                <a:gd name="connsiteX2" fmla="*/ 22805 w 39206"/>
                <a:gd name="connsiteY2" fmla="*/ 0 h 39206"/>
                <a:gd name="connsiteX3" fmla="*/ 45610 w 39206"/>
                <a:gd name="connsiteY3" fmla="*/ 22805 h 39206"/>
                <a:gd name="connsiteX4" fmla="*/ 22805 w 39206"/>
                <a:gd name="connsiteY4" fmla="*/ 45610 h 39206"/>
                <a:gd name="connsiteX5" fmla="*/ 22805 w 39206"/>
                <a:gd name="connsiteY5" fmla="*/ 8429 h 39206"/>
                <a:gd name="connsiteX6" fmla="*/ 8364 w 39206"/>
                <a:gd name="connsiteY6" fmla="*/ 22870 h 39206"/>
                <a:gd name="connsiteX7" fmla="*/ 22805 w 39206"/>
                <a:gd name="connsiteY7" fmla="*/ 37312 h 39206"/>
                <a:gd name="connsiteX8" fmla="*/ 37246 w 39206"/>
                <a:gd name="connsiteY8" fmla="*/ 22870 h 39206"/>
                <a:gd name="connsiteX9" fmla="*/ 22805 w 39206"/>
                <a:gd name="connsiteY9" fmla="*/ 8429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06" h="39206">
                  <a:moveTo>
                    <a:pt x="22805" y="45610"/>
                  </a:moveTo>
                  <a:cubicBezTo>
                    <a:pt x="10259" y="45610"/>
                    <a:pt x="0" y="35416"/>
                    <a:pt x="0" y="22805"/>
                  </a:cubicBezTo>
                  <a:cubicBezTo>
                    <a:pt x="0" y="10259"/>
                    <a:pt x="10194" y="0"/>
                    <a:pt x="22805" y="0"/>
                  </a:cubicBezTo>
                  <a:cubicBezTo>
                    <a:pt x="35351" y="0"/>
                    <a:pt x="45610" y="10194"/>
                    <a:pt x="45610" y="22805"/>
                  </a:cubicBezTo>
                  <a:cubicBezTo>
                    <a:pt x="45610" y="35416"/>
                    <a:pt x="35351" y="45610"/>
                    <a:pt x="22805" y="45610"/>
                  </a:cubicBezTo>
                  <a:close/>
                  <a:moveTo>
                    <a:pt x="22805" y="8429"/>
                  </a:moveTo>
                  <a:cubicBezTo>
                    <a:pt x="14833" y="8429"/>
                    <a:pt x="8364" y="14898"/>
                    <a:pt x="8364" y="22870"/>
                  </a:cubicBezTo>
                  <a:cubicBezTo>
                    <a:pt x="8364" y="30842"/>
                    <a:pt x="14833" y="37312"/>
                    <a:pt x="22805" y="37312"/>
                  </a:cubicBezTo>
                  <a:cubicBezTo>
                    <a:pt x="30777" y="37312"/>
                    <a:pt x="37246" y="30842"/>
                    <a:pt x="37246" y="22870"/>
                  </a:cubicBezTo>
                  <a:cubicBezTo>
                    <a:pt x="37246" y="14898"/>
                    <a:pt x="30777" y="8429"/>
                    <a:pt x="22805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A12B0103-E615-4EAA-BC7A-D64D662844AE}"/>
                </a:ext>
              </a:extLst>
            </p:cNvPr>
            <p:cNvSpPr/>
            <p:nvPr/>
          </p:nvSpPr>
          <p:spPr>
            <a:xfrm>
              <a:off x="11028290" y="4746181"/>
              <a:ext cx="26138" cy="26138"/>
            </a:xfrm>
            <a:custGeom>
              <a:avLst/>
              <a:gdLst>
                <a:gd name="connsiteX0" fmla="*/ 15879 w 26137"/>
                <a:gd name="connsiteY0" fmla="*/ 31757 h 26137"/>
                <a:gd name="connsiteX1" fmla="*/ 0 w 26137"/>
                <a:gd name="connsiteY1" fmla="*/ 15879 h 26137"/>
                <a:gd name="connsiteX2" fmla="*/ 15879 w 26137"/>
                <a:gd name="connsiteY2" fmla="*/ 0 h 26137"/>
                <a:gd name="connsiteX3" fmla="*/ 31758 w 26137"/>
                <a:gd name="connsiteY3" fmla="*/ 15879 h 26137"/>
                <a:gd name="connsiteX4" fmla="*/ 15879 w 26137"/>
                <a:gd name="connsiteY4" fmla="*/ 31757 h 26137"/>
                <a:gd name="connsiteX5" fmla="*/ 15879 w 26137"/>
                <a:gd name="connsiteY5" fmla="*/ 8364 h 26137"/>
                <a:gd name="connsiteX6" fmla="*/ 8364 w 26137"/>
                <a:gd name="connsiteY6" fmla="*/ 15879 h 26137"/>
                <a:gd name="connsiteX7" fmla="*/ 15879 w 26137"/>
                <a:gd name="connsiteY7" fmla="*/ 23393 h 26137"/>
                <a:gd name="connsiteX8" fmla="*/ 23394 w 26137"/>
                <a:gd name="connsiteY8" fmla="*/ 15879 h 26137"/>
                <a:gd name="connsiteX9" fmla="*/ 15879 w 26137"/>
                <a:gd name="connsiteY9" fmla="*/ 83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5879" y="31757"/>
                  </a:moveTo>
                  <a:cubicBezTo>
                    <a:pt x="7123" y="31757"/>
                    <a:pt x="0" y="24635"/>
                    <a:pt x="0" y="15879"/>
                  </a:cubicBezTo>
                  <a:cubicBezTo>
                    <a:pt x="0" y="7122"/>
                    <a:pt x="7123" y="0"/>
                    <a:pt x="15879" y="0"/>
                  </a:cubicBezTo>
                  <a:cubicBezTo>
                    <a:pt x="24635" y="0"/>
                    <a:pt x="31758" y="7122"/>
                    <a:pt x="31758" y="15879"/>
                  </a:cubicBezTo>
                  <a:cubicBezTo>
                    <a:pt x="31758" y="24635"/>
                    <a:pt x="24635" y="31757"/>
                    <a:pt x="15879" y="31757"/>
                  </a:cubicBezTo>
                  <a:close/>
                  <a:moveTo>
                    <a:pt x="15879" y="8364"/>
                  </a:moveTo>
                  <a:cubicBezTo>
                    <a:pt x="11697" y="8364"/>
                    <a:pt x="8364" y="11762"/>
                    <a:pt x="8364" y="15879"/>
                  </a:cubicBezTo>
                  <a:cubicBezTo>
                    <a:pt x="8364" y="20061"/>
                    <a:pt x="11762" y="23393"/>
                    <a:pt x="15879" y="23393"/>
                  </a:cubicBezTo>
                  <a:cubicBezTo>
                    <a:pt x="19996" y="23393"/>
                    <a:pt x="23394" y="19995"/>
                    <a:pt x="23394" y="15879"/>
                  </a:cubicBezTo>
                  <a:cubicBezTo>
                    <a:pt x="23394" y="11697"/>
                    <a:pt x="19996" y="8364"/>
                    <a:pt x="15879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1EBBB12D-67B1-460F-89B1-2F36F44D3740}"/>
                </a:ext>
              </a:extLst>
            </p:cNvPr>
            <p:cNvSpPr/>
            <p:nvPr/>
          </p:nvSpPr>
          <p:spPr>
            <a:xfrm>
              <a:off x="10728688" y="4801462"/>
              <a:ext cx="26138" cy="6534"/>
            </a:xfrm>
            <a:custGeom>
              <a:avLst/>
              <a:gdLst>
                <a:gd name="connsiteX0" fmla="*/ 26465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6465 w 26137"/>
                <a:gd name="connsiteY4" fmla="*/ 0 h 6534"/>
                <a:gd name="connsiteX5" fmla="*/ 30647 w 26137"/>
                <a:gd name="connsiteY5" fmla="*/ 4182 h 6534"/>
                <a:gd name="connsiteX6" fmla="*/ 26465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6465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6465" y="0"/>
                  </a:lnTo>
                  <a:cubicBezTo>
                    <a:pt x="28751" y="0"/>
                    <a:pt x="30647" y="1895"/>
                    <a:pt x="30647" y="4182"/>
                  </a:cubicBezTo>
                  <a:cubicBezTo>
                    <a:pt x="30647" y="6469"/>
                    <a:pt x="28817" y="8364"/>
                    <a:pt x="2646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0786C680-FBBF-4C9F-88A0-7000E5FFFCE5}"/>
                </a:ext>
              </a:extLst>
            </p:cNvPr>
            <p:cNvSpPr/>
            <p:nvPr/>
          </p:nvSpPr>
          <p:spPr>
            <a:xfrm>
              <a:off x="10739863" y="4790354"/>
              <a:ext cx="6534" cy="26138"/>
            </a:xfrm>
            <a:custGeom>
              <a:avLst/>
              <a:gdLst>
                <a:gd name="connsiteX0" fmla="*/ 4181 w 6534"/>
                <a:gd name="connsiteY0" fmla="*/ 30646 h 26137"/>
                <a:gd name="connsiteX1" fmla="*/ 0 w 6534"/>
                <a:gd name="connsiteY1" fmla="*/ 26464 h 26137"/>
                <a:gd name="connsiteX2" fmla="*/ 0 w 6534"/>
                <a:gd name="connsiteY2" fmla="*/ 4182 h 26137"/>
                <a:gd name="connsiteX3" fmla="*/ 4181 w 6534"/>
                <a:gd name="connsiteY3" fmla="*/ 0 h 26137"/>
                <a:gd name="connsiteX4" fmla="*/ 8363 w 6534"/>
                <a:gd name="connsiteY4" fmla="*/ 4182 h 26137"/>
                <a:gd name="connsiteX5" fmla="*/ 8363 w 6534"/>
                <a:gd name="connsiteY5" fmla="*/ 26464 h 26137"/>
                <a:gd name="connsiteX6" fmla="*/ 4181 w 6534"/>
                <a:gd name="connsiteY6" fmla="*/ 30646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1" y="30646"/>
                  </a:moveTo>
                  <a:cubicBezTo>
                    <a:pt x="1894" y="30646"/>
                    <a:pt x="0" y="28751"/>
                    <a:pt x="0" y="26464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1" y="0"/>
                  </a:cubicBezTo>
                  <a:cubicBezTo>
                    <a:pt x="6469" y="0"/>
                    <a:pt x="8363" y="1895"/>
                    <a:pt x="8363" y="4182"/>
                  </a:cubicBezTo>
                  <a:lnTo>
                    <a:pt x="8363" y="26464"/>
                  </a:lnTo>
                  <a:cubicBezTo>
                    <a:pt x="8363" y="28751"/>
                    <a:pt x="6469" y="30646"/>
                    <a:pt x="4181" y="3064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CD271F49-B377-4AB6-8B62-BABB55FCCB5A}"/>
                </a:ext>
              </a:extLst>
            </p:cNvPr>
            <p:cNvSpPr/>
            <p:nvPr/>
          </p:nvSpPr>
          <p:spPr>
            <a:xfrm>
              <a:off x="11005224" y="4827339"/>
              <a:ext cx="45741" cy="6534"/>
            </a:xfrm>
            <a:custGeom>
              <a:avLst/>
              <a:gdLst>
                <a:gd name="connsiteX0" fmla="*/ 43258 w 45740"/>
                <a:gd name="connsiteY0" fmla="*/ 8364 h 6534"/>
                <a:gd name="connsiteX1" fmla="*/ 4182 w 45740"/>
                <a:gd name="connsiteY1" fmla="*/ 8364 h 6534"/>
                <a:gd name="connsiteX2" fmla="*/ 0 w 45740"/>
                <a:gd name="connsiteY2" fmla="*/ 4182 h 6534"/>
                <a:gd name="connsiteX3" fmla="*/ 4182 w 45740"/>
                <a:gd name="connsiteY3" fmla="*/ 0 h 6534"/>
                <a:gd name="connsiteX4" fmla="*/ 43258 w 45740"/>
                <a:gd name="connsiteY4" fmla="*/ 0 h 6534"/>
                <a:gd name="connsiteX5" fmla="*/ 47440 w 45740"/>
                <a:gd name="connsiteY5" fmla="*/ 4182 h 6534"/>
                <a:gd name="connsiteX6" fmla="*/ 43258 w 45740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0" h="6534">
                  <a:moveTo>
                    <a:pt x="43258" y="8364"/>
                  </a:moveTo>
                  <a:lnTo>
                    <a:pt x="4182" y="8364"/>
                  </a:lnTo>
                  <a:cubicBezTo>
                    <a:pt x="1894" y="8364"/>
                    <a:pt x="0" y="6469"/>
                    <a:pt x="0" y="4182"/>
                  </a:cubicBezTo>
                  <a:cubicBezTo>
                    <a:pt x="0" y="1895"/>
                    <a:pt x="1894" y="0"/>
                    <a:pt x="4182" y="0"/>
                  </a:cubicBezTo>
                  <a:lnTo>
                    <a:pt x="43258" y="0"/>
                  </a:lnTo>
                  <a:cubicBezTo>
                    <a:pt x="45545" y="0"/>
                    <a:pt x="47440" y="1895"/>
                    <a:pt x="47440" y="4182"/>
                  </a:cubicBezTo>
                  <a:cubicBezTo>
                    <a:pt x="47440" y="6469"/>
                    <a:pt x="45610" y="8364"/>
                    <a:pt x="43258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0A449018-6087-4DDC-97E8-9E5B282DEC78}"/>
                </a:ext>
              </a:extLst>
            </p:cNvPr>
            <p:cNvSpPr/>
            <p:nvPr/>
          </p:nvSpPr>
          <p:spPr>
            <a:xfrm>
              <a:off x="11024762" y="4807801"/>
              <a:ext cx="6534" cy="45741"/>
            </a:xfrm>
            <a:custGeom>
              <a:avLst/>
              <a:gdLst>
                <a:gd name="connsiteX0" fmla="*/ 4182 w 6534"/>
                <a:gd name="connsiteY0" fmla="*/ 47440 h 45740"/>
                <a:gd name="connsiteX1" fmla="*/ 0 w 6534"/>
                <a:gd name="connsiteY1" fmla="*/ 43258 h 45740"/>
                <a:gd name="connsiteX2" fmla="*/ 0 w 6534"/>
                <a:gd name="connsiteY2" fmla="*/ 4182 h 45740"/>
                <a:gd name="connsiteX3" fmla="*/ 4182 w 6534"/>
                <a:gd name="connsiteY3" fmla="*/ 0 h 45740"/>
                <a:gd name="connsiteX4" fmla="*/ 8364 w 6534"/>
                <a:gd name="connsiteY4" fmla="*/ 4182 h 45740"/>
                <a:gd name="connsiteX5" fmla="*/ 8364 w 6534"/>
                <a:gd name="connsiteY5" fmla="*/ 43258 h 45740"/>
                <a:gd name="connsiteX6" fmla="*/ 4182 w 6534"/>
                <a:gd name="connsiteY6" fmla="*/ 47440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45740">
                  <a:moveTo>
                    <a:pt x="4182" y="47440"/>
                  </a:moveTo>
                  <a:cubicBezTo>
                    <a:pt x="1894" y="47440"/>
                    <a:pt x="0" y="45545"/>
                    <a:pt x="0" y="43258"/>
                  </a:cubicBezTo>
                  <a:lnTo>
                    <a:pt x="0" y="4182"/>
                  </a:lnTo>
                  <a:cubicBezTo>
                    <a:pt x="0" y="1895"/>
                    <a:pt x="1894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43258"/>
                  </a:lnTo>
                  <a:cubicBezTo>
                    <a:pt x="8364" y="45610"/>
                    <a:pt x="6469" y="47440"/>
                    <a:pt x="4182" y="4744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17ABE5EB-8705-403A-BC46-D734B78F2D86}"/>
                </a:ext>
              </a:extLst>
            </p:cNvPr>
            <p:cNvSpPr/>
            <p:nvPr/>
          </p:nvSpPr>
          <p:spPr>
            <a:xfrm>
              <a:off x="10794180" y="4826505"/>
              <a:ext cx="19603" cy="19603"/>
            </a:xfrm>
            <a:custGeom>
              <a:avLst/>
              <a:gdLst>
                <a:gd name="connsiteX0" fmla="*/ 19913 w 19603"/>
                <a:gd name="connsiteY0" fmla="*/ 24096 h 19603"/>
                <a:gd name="connsiteX1" fmla="*/ 16973 w 19603"/>
                <a:gd name="connsiteY1" fmla="*/ 22854 h 19603"/>
                <a:gd name="connsiteX2" fmla="*/ 1225 w 19603"/>
                <a:gd name="connsiteY2" fmla="*/ 7106 h 19603"/>
                <a:gd name="connsiteX3" fmla="*/ 1225 w 19603"/>
                <a:gd name="connsiteY3" fmla="*/ 1225 h 19603"/>
                <a:gd name="connsiteX4" fmla="*/ 7106 w 19603"/>
                <a:gd name="connsiteY4" fmla="*/ 1225 h 19603"/>
                <a:gd name="connsiteX5" fmla="*/ 22854 w 19603"/>
                <a:gd name="connsiteY5" fmla="*/ 16973 h 19603"/>
                <a:gd name="connsiteX6" fmla="*/ 22854 w 19603"/>
                <a:gd name="connsiteY6" fmla="*/ 22854 h 19603"/>
                <a:gd name="connsiteX7" fmla="*/ 19913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19913" y="24096"/>
                  </a:moveTo>
                  <a:cubicBezTo>
                    <a:pt x="18868" y="24096"/>
                    <a:pt x="17757" y="23704"/>
                    <a:pt x="16973" y="22854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22854" y="16973"/>
                  </a:lnTo>
                  <a:cubicBezTo>
                    <a:pt x="24487" y="18607"/>
                    <a:pt x="24487" y="21220"/>
                    <a:pt x="22854" y="22854"/>
                  </a:cubicBezTo>
                  <a:cubicBezTo>
                    <a:pt x="22070" y="23638"/>
                    <a:pt x="21024" y="24096"/>
                    <a:pt x="19913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1B77A1B3-B816-4ECE-A288-63438C0F3E27}"/>
                </a:ext>
              </a:extLst>
            </p:cNvPr>
            <p:cNvSpPr/>
            <p:nvPr/>
          </p:nvSpPr>
          <p:spPr>
            <a:xfrm>
              <a:off x="10794180" y="4826505"/>
              <a:ext cx="19603" cy="19603"/>
            </a:xfrm>
            <a:custGeom>
              <a:avLst/>
              <a:gdLst>
                <a:gd name="connsiteX0" fmla="*/ 4165 w 19603"/>
                <a:gd name="connsiteY0" fmla="*/ 24096 h 19603"/>
                <a:gd name="connsiteX1" fmla="*/ 1225 w 19603"/>
                <a:gd name="connsiteY1" fmla="*/ 22854 h 19603"/>
                <a:gd name="connsiteX2" fmla="*/ 1225 w 19603"/>
                <a:gd name="connsiteY2" fmla="*/ 16973 h 19603"/>
                <a:gd name="connsiteX3" fmla="*/ 16973 w 19603"/>
                <a:gd name="connsiteY3" fmla="*/ 1225 h 19603"/>
                <a:gd name="connsiteX4" fmla="*/ 22854 w 19603"/>
                <a:gd name="connsiteY4" fmla="*/ 1225 h 19603"/>
                <a:gd name="connsiteX5" fmla="*/ 22854 w 19603"/>
                <a:gd name="connsiteY5" fmla="*/ 7106 h 19603"/>
                <a:gd name="connsiteX6" fmla="*/ 7106 w 19603"/>
                <a:gd name="connsiteY6" fmla="*/ 22854 h 19603"/>
                <a:gd name="connsiteX7" fmla="*/ 4165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4165" y="24096"/>
                  </a:moveTo>
                  <a:cubicBezTo>
                    <a:pt x="3120" y="24096"/>
                    <a:pt x="2009" y="23704"/>
                    <a:pt x="1225" y="22854"/>
                  </a:cubicBezTo>
                  <a:cubicBezTo>
                    <a:pt x="-408" y="21220"/>
                    <a:pt x="-408" y="18607"/>
                    <a:pt x="1225" y="16973"/>
                  </a:cubicBezTo>
                  <a:lnTo>
                    <a:pt x="16973" y="1225"/>
                  </a:lnTo>
                  <a:cubicBezTo>
                    <a:pt x="18606" y="-408"/>
                    <a:pt x="21220" y="-408"/>
                    <a:pt x="22854" y="1225"/>
                  </a:cubicBezTo>
                  <a:cubicBezTo>
                    <a:pt x="24487" y="2859"/>
                    <a:pt x="24487" y="5473"/>
                    <a:pt x="22854" y="7106"/>
                  </a:cubicBezTo>
                  <a:lnTo>
                    <a:pt x="7106" y="22854"/>
                  </a:lnTo>
                  <a:cubicBezTo>
                    <a:pt x="6321" y="23638"/>
                    <a:pt x="5211" y="24096"/>
                    <a:pt x="4165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6" name="Group 1775">
            <a:extLst>
              <a:ext uri="{FF2B5EF4-FFF2-40B4-BE49-F238E27FC236}">
                <a16:creationId xmlns:a16="http://schemas.microsoft.com/office/drawing/2014/main" id="{30ED68C4-3D03-48A5-BC3F-91D88CFBC55B}"/>
              </a:ext>
            </a:extLst>
          </p:cNvPr>
          <p:cNvGrpSpPr/>
          <p:nvPr/>
        </p:nvGrpSpPr>
        <p:grpSpPr>
          <a:xfrm>
            <a:off x="1097228" y="5768790"/>
            <a:ext cx="394145" cy="418667"/>
            <a:chOff x="1083533" y="5800767"/>
            <a:chExt cx="325740" cy="346005"/>
          </a:xfrm>
          <a:solidFill>
            <a:srgbClr val="FFFFFF"/>
          </a:solidFill>
        </p:grpSpPr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EC9A194-0E2D-4F66-A8A5-96439499BAEE}"/>
                </a:ext>
              </a:extLst>
            </p:cNvPr>
            <p:cNvSpPr/>
            <p:nvPr/>
          </p:nvSpPr>
          <p:spPr>
            <a:xfrm>
              <a:off x="1244802" y="5812790"/>
              <a:ext cx="52275" cy="52275"/>
            </a:xfrm>
            <a:custGeom>
              <a:avLst/>
              <a:gdLst>
                <a:gd name="connsiteX0" fmla="*/ 26922 w 52275"/>
                <a:gd name="connsiteY0" fmla="*/ 53843 h 52275"/>
                <a:gd name="connsiteX1" fmla="*/ 26922 w 52275"/>
                <a:gd name="connsiteY1" fmla="*/ 53843 h 52275"/>
                <a:gd name="connsiteX2" fmla="*/ 0 w 52275"/>
                <a:gd name="connsiteY2" fmla="*/ 26922 h 52275"/>
                <a:gd name="connsiteX3" fmla="*/ 26922 w 52275"/>
                <a:gd name="connsiteY3" fmla="*/ 0 h 52275"/>
                <a:gd name="connsiteX4" fmla="*/ 46394 w 52275"/>
                <a:gd name="connsiteY4" fmla="*/ 8364 h 52275"/>
                <a:gd name="connsiteX5" fmla="*/ 47505 w 52275"/>
                <a:gd name="connsiteY5" fmla="*/ 11304 h 52275"/>
                <a:gd name="connsiteX6" fmla="*/ 46263 w 52275"/>
                <a:gd name="connsiteY6" fmla="*/ 14245 h 52275"/>
                <a:gd name="connsiteX7" fmla="*/ 40317 w 52275"/>
                <a:gd name="connsiteY7" fmla="*/ 14180 h 52275"/>
                <a:gd name="connsiteX8" fmla="*/ 26922 w 52275"/>
                <a:gd name="connsiteY8" fmla="*/ 8364 h 52275"/>
                <a:gd name="connsiteX9" fmla="*/ 8364 w 52275"/>
                <a:gd name="connsiteY9" fmla="*/ 26922 h 52275"/>
                <a:gd name="connsiteX10" fmla="*/ 26922 w 52275"/>
                <a:gd name="connsiteY10" fmla="*/ 45480 h 52275"/>
                <a:gd name="connsiteX11" fmla="*/ 45479 w 52275"/>
                <a:gd name="connsiteY11" fmla="*/ 26922 h 52275"/>
                <a:gd name="connsiteX12" fmla="*/ 45022 w 52275"/>
                <a:gd name="connsiteY12" fmla="*/ 23067 h 52275"/>
                <a:gd name="connsiteX13" fmla="*/ 45610 w 52275"/>
                <a:gd name="connsiteY13" fmla="*/ 19930 h 52275"/>
                <a:gd name="connsiteX14" fmla="*/ 48289 w 52275"/>
                <a:gd name="connsiteY14" fmla="*/ 18100 h 52275"/>
                <a:gd name="connsiteX15" fmla="*/ 53255 w 52275"/>
                <a:gd name="connsiteY15" fmla="*/ 21302 h 52275"/>
                <a:gd name="connsiteX16" fmla="*/ 53778 w 52275"/>
                <a:gd name="connsiteY16" fmla="*/ 26922 h 52275"/>
                <a:gd name="connsiteX17" fmla="*/ 26922 w 52275"/>
                <a:gd name="connsiteY17" fmla="*/ 53843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275" h="52275">
                  <a:moveTo>
                    <a:pt x="26922" y="53843"/>
                  </a:moveTo>
                  <a:lnTo>
                    <a:pt x="26922" y="53843"/>
                  </a:lnTo>
                  <a:cubicBezTo>
                    <a:pt x="12089" y="53778"/>
                    <a:pt x="0" y="41755"/>
                    <a:pt x="0" y="26922"/>
                  </a:cubicBezTo>
                  <a:cubicBezTo>
                    <a:pt x="0" y="12088"/>
                    <a:pt x="12089" y="0"/>
                    <a:pt x="26922" y="0"/>
                  </a:cubicBezTo>
                  <a:cubicBezTo>
                    <a:pt x="34240" y="0"/>
                    <a:pt x="41363" y="3071"/>
                    <a:pt x="46394" y="8364"/>
                  </a:cubicBezTo>
                  <a:cubicBezTo>
                    <a:pt x="47113" y="9148"/>
                    <a:pt x="47570" y="10194"/>
                    <a:pt x="47505" y="11304"/>
                  </a:cubicBezTo>
                  <a:cubicBezTo>
                    <a:pt x="47505" y="12481"/>
                    <a:pt x="47048" y="13526"/>
                    <a:pt x="46263" y="14245"/>
                  </a:cubicBezTo>
                  <a:cubicBezTo>
                    <a:pt x="44630" y="15813"/>
                    <a:pt x="41885" y="15748"/>
                    <a:pt x="40317" y="14180"/>
                  </a:cubicBezTo>
                  <a:cubicBezTo>
                    <a:pt x="36789" y="10455"/>
                    <a:pt x="32019" y="8364"/>
                    <a:pt x="26922" y="8364"/>
                  </a:cubicBezTo>
                  <a:cubicBezTo>
                    <a:pt x="16728" y="8429"/>
                    <a:pt x="8429" y="16728"/>
                    <a:pt x="8364" y="26922"/>
                  </a:cubicBezTo>
                  <a:cubicBezTo>
                    <a:pt x="8429" y="37115"/>
                    <a:pt x="16728" y="45414"/>
                    <a:pt x="26922" y="45480"/>
                  </a:cubicBezTo>
                  <a:cubicBezTo>
                    <a:pt x="37115" y="45414"/>
                    <a:pt x="45414" y="37115"/>
                    <a:pt x="45479" y="26922"/>
                  </a:cubicBezTo>
                  <a:cubicBezTo>
                    <a:pt x="45479" y="25680"/>
                    <a:pt x="45349" y="24373"/>
                    <a:pt x="45022" y="23067"/>
                  </a:cubicBezTo>
                  <a:cubicBezTo>
                    <a:pt x="44826" y="22021"/>
                    <a:pt x="45022" y="20910"/>
                    <a:pt x="45610" y="19930"/>
                  </a:cubicBezTo>
                  <a:cubicBezTo>
                    <a:pt x="46198" y="19015"/>
                    <a:pt x="47178" y="18362"/>
                    <a:pt x="48289" y="18100"/>
                  </a:cubicBezTo>
                  <a:cubicBezTo>
                    <a:pt x="50446" y="17578"/>
                    <a:pt x="52733" y="19080"/>
                    <a:pt x="53255" y="21302"/>
                  </a:cubicBezTo>
                  <a:cubicBezTo>
                    <a:pt x="53647" y="23197"/>
                    <a:pt x="53778" y="25027"/>
                    <a:pt x="53778" y="26922"/>
                  </a:cubicBezTo>
                  <a:cubicBezTo>
                    <a:pt x="53778" y="41755"/>
                    <a:pt x="41755" y="53778"/>
                    <a:pt x="26922" y="5384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F1DF3E90-F70D-4A2D-A5B4-5A5A70462F94}"/>
                </a:ext>
              </a:extLst>
            </p:cNvPr>
            <p:cNvSpPr/>
            <p:nvPr/>
          </p:nvSpPr>
          <p:spPr>
            <a:xfrm>
              <a:off x="1219383" y="5858270"/>
              <a:ext cx="98016" cy="254841"/>
            </a:xfrm>
            <a:custGeom>
              <a:avLst/>
              <a:gdLst>
                <a:gd name="connsiteX0" fmla="*/ 52144 w 98015"/>
                <a:gd name="connsiteY0" fmla="*/ 260265 h 254841"/>
                <a:gd name="connsiteX1" fmla="*/ 50642 w 98015"/>
                <a:gd name="connsiteY1" fmla="*/ 260265 h 254841"/>
                <a:gd name="connsiteX2" fmla="*/ 45218 w 98015"/>
                <a:gd name="connsiteY2" fmla="*/ 256148 h 254841"/>
                <a:gd name="connsiteX3" fmla="*/ 45087 w 98015"/>
                <a:gd name="connsiteY3" fmla="*/ 255887 h 254841"/>
                <a:gd name="connsiteX4" fmla="*/ 44042 w 98015"/>
                <a:gd name="connsiteY4" fmla="*/ 250398 h 254841"/>
                <a:gd name="connsiteX5" fmla="*/ 35090 w 98015"/>
                <a:gd name="connsiteY5" fmla="*/ 193679 h 254841"/>
                <a:gd name="connsiteX6" fmla="*/ 35808 w 98015"/>
                <a:gd name="connsiteY6" fmla="*/ 190543 h 254841"/>
                <a:gd name="connsiteX7" fmla="*/ 38553 w 98015"/>
                <a:gd name="connsiteY7" fmla="*/ 188909 h 254841"/>
                <a:gd name="connsiteX8" fmla="*/ 43323 w 98015"/>
                <a:gd name="connsiteY8" fmla="*/ 192373 h 254841"/>
                <a:gd name="connsiteX9" fmla="*/ 51426 w 98015"/>
                <a:gd name="connsiteY9" fmla="*/ 243471 h 254841"/>
                <a:gd name="connsiteX10" fmla="*/ 58613 w 98015"/>
                <a:gd name="connsiteY10" fmla="*/ 197665 h 254841"/>
                <a:gd name="connsiteX11" fmla="*/ 63449 w 98015"/>
                <a:gd name="connsiteY11" fmla="*/ 194202 h 254841"/>
                <a:gd name="connsiteX12" fmla="*/ 66847 w 98015"/>
                <a:gd name="connsiteY12" fmla="*/ 198972 h 254841"/>
                <a:gd name="connsiteX13" fmla="*/ 58744 w 98015"/>
                <a:gd name="connsiteY13" fmla="*/ 250463 h 254841"/>
                <a:gd name="connsiteX14" fmla="*/ 57699 w 98015"/>
                <a:gd name="connsiteY14" fmla="*/ 255887 h 254841"/>
                <a:gd name="connsiteX15" fmla="*/ 57568 w 98015"/>
                <a:gd name="connsiteY15" fmla="*/ 256083 h 254841"/>
                <a:gd name="connsiteX16" fmla="*/ 52144 w 98015"/>
                <a:gd name="connsiteY16" fmla="*/ 260265 h 254841"/>
                <a:gd name="connsiteX17" fmla="*/ 52144 w 98015"/>
                <a:gd name="connsiteY17" fmla="*/ 260265 h 254841"/>
                <a:gd name="connsiteX18" fmla="*/ 64690 w 98015"/>
                <a:gd name="connsiteY18" fmla="*/ 190085 h 254841"/>
                <a:gd name="connsiteX19" fmla="*/ 64037 w 98015"/>
                <a:gd name="connsiteY19" fmla="*/ 190020 h 254841"/>
                <a:gd name="connsiteX20" fmla="*/ 61293 w 98015"/>
                <a:gd name="connsiteY20" fmla="*/ 188386 h 254841"/>
                <a:gd name="connsiteX21" fmla="*/ 60574 w 98015"/>
                <a:gd name="connsiteY21" fmla="*/ 185250 h 254841"/>
                <a:gd name="connsiteX22" fmla="*/ 65409 w 98015"/>
                <a:gd name="connsiteY22" fmla="*/ 181787 h 254841"/>
                <a:gd name="connsiteX23" fmla="*/ 68873 w 98015"/>
                <a:gd name="connsiteY23" fmla="*/ 186557 h 254841"/>
                <a:gd name="connsiteX24" fmla="*/ 64690 w 98015"/>
                <a:gd name="connsiteY24" fmla="*/ 190085 h 254841"/>
                <a:gd name="connsiteX25" fmla="*/ 37246 w 98015"/>
                <a:gd name="connsiteY25" fmla="*/ 184792 h 254841"/>
                <a:gd name="connsiteX26" fmla="*/ 33129 w 98015"/>
                <a:gd name="connsiteY26" fmla="*/ 181264 h 254841"/>
                <a:gd name="connsiteX27" fmla="*/ 31757 w 98015"/>
                <a:gd name="connsiteY27" fmla="*/ 172639 h 254841"/>
                <a:gd name="connsiteX28" fmla="*/ 22478 w 98015"/>
                <a:gd name="connsiteY28" fmla="*/ 154669 h 254841"/>
                <a:gd name="connsiteX29" fmla="*/ 6338 w 98015"/>
                <a:gd name="connsiteY29" fmla="*/ 120102 h 254841"/>
                <a:gd name="connsiteX30" fmla="*/ 2091 w 98015"/>
                <a:gd name="connsiteY30" fmla="*/ 54823 h 254841"/>
                <a:gd name="connsiteX31" fmla="*/ 3137 w 98015"/>
                <a:gd name="connsiteY31" fmla="*/ 51818 h 254841"/>
                <a:gd name="connsiteX32" fmla="*/ 6012 w 98015"/>
                <a:gd name="connsiteY32" fmla="*/ 50380 h 254841"/>
                <a:gd name="connsiteX33" fmla="*/ 10455 w 98015"/>
                <a:gd name="connsiteY33" fmla="*/ 54301 h 254841"/>
                <a:gd name="connsiteX34" fmla="*/ 14702 w 98015"/>
                <a:gd name="connsiteY34" fmla="*/ 120102 h 254841"/>
                <a:gd name="connsiteX35" fmla="*/ 27902 w 98015"/>
                <a:gd name="connsiteY35" fmla="*/ 148265 h 254841"/>
                <a:gd name="connsiteX36" fmla="*/ 40056 w 98015"/>
                <a:gd name="connsiteY36" fmla="*/ 171789 h 254841"/>
                <a:gd name="connsiteX37" fmla="*/ 41363 w 98015"/>
                <a:gd name="connsiteY37" fmla="*/ 179892 h 254841"/>
                <a:gd name="connsiteX38" fmla="*/ 41363 w 98015"/>
                <a:gd name="connsiteY38" fmla="*/ 179957 h 254841"/>
                <a:gd name="connsiteX39" fmla="*/ 40644 w 98015"/>
                <a:gd name="connsiteY39" fmla="*/ 183093 h 254841"/>
                <a:gd name="connsiteX40" fmla="*/ 37899 w 98015"/>
                <a:gd name="connsiteY40" fmla="*/ 184727 h 254841"/>
                <a:gd name="connsiteX41" fmla="*/ 37246 w 98015"/>
                <a:gd name="connsiteY41" fmla="*/ 184792 h 254841"/>
                <a:gd name="connsiteX42" fmla="*/ 66651 w 98015"/>
                <a:gd name="connsiteY42" fmla="*/ 177735 h 254841"/>
                <a:gd name="connsiteX43" fmla="*/ 65997 w 98015"/>
                <a:gd name="connsiteY43" fmla="*/ 177670 h 254841"/>
                <a:gd name="connsiteX44" fmla="*/ 63253 w 98015"/>
                <a:gd name="connsiteY44" fmla="*/ 175971 h 254841"/>
                <a:gd name="connsiteX45" fmla="*/ 62534 w 98015"/>
                <a:gd name="connsiteY45" fmla="*/ 172900 h 254841"/>
                <a:gd name="connsiteX46" fmla="*/ 62730 w 98015"/>
                <a:gd name="connsiteY46" fmla="*/ 171789 h 254841"/>
                <a:gd name="connsiteX47" fmla="*/ 74884 w 98015"/>
                <a:gd name="connsiteY47" fmla="*/ 148265 h 254841"/>
                <a:gd name="connsiteX48" fmla="*/ 88084 w 98015"/>
                <a:gd name="connsiteY48" fmla="*/ 120102 h 254841"/>
                <a:gd name="connsiteX49" fmla="*/ 88084 w 98015"/>
                <a:gd name="connsiteY49" fmla="*/ 119841 h 254841"/>
                <a:gd name="connsiteX50" fmla="*/ 94422 w 98015"/>
                <a:gd name="connsiteY50" fmla="*/ 22543 h 254841"/>
                <a:gd name="connsiteX51" fmla="*/ 94422 w 98015"/>
                <a:gd name="connsiteY51" fmla="*/ 22543 h 254841"/>
                <a:gd name="connsiteX52" fmla="*/ 77433 w 98015"/>
                <a:gd name="connsiteY52" fmla="*/ 8364 h 254841"/>
                <a:gd name="connsiteX53" fmla="*/ 25353 w 98015"/>
                <a:gd name="connsiteY53" fmla="*/ 8364 h 254841"/>
                <a:gd name="connsiteX54" fmla="*/ 8364 w 98015"/>
                <a:gd name="connsiteY54" fmla="*/ 22478 h 254841"/>
                <a:gd name="connsiteX55" fmla="*/ 9606 w 98015"/>
                <a:gd name="connsiteY55" fmla="*/ 41754 h 254841"/>
                <a:gd name="connsiteX56" fmla="*/ 5685 w 98015"/>
                <a:gd name="connsiteY56" fmla="*/ 46198 h 254841"/>
                <a:gd name="connsiteX57" fmla="*/ 1242 w 98015"/>
                <a:gd name="connsiteY57" fmla="*/ 42277 h 254841"/>
                <a:gd name="connsiteX58" fmla="*/ 0 w 98015"/>
                <a:gd name="connsiteY58" fmla="*/ 22478 h 254841"/>
                <a:gd name="connsiteX59" fmla="*/ 25353 w 98015"/>
                <a:gd name="connsiteY59" fmla="*/ 0 h 254841"/>
                <a:gd name="connsiteX60" fmla="*/ 77433 w 98015"/>
                <a:gd name="connsiteY60" fmla="*/ 0 h 254841"/>
                <a:gd name="connsiteX61" fmla="*/ 102786 w 98015"/>
                <a:gd name="connsiteY61" fmla="*/ 22543 h 254841"/>
                <a:gd name="connsiteX62" fmla="*/ 102786 w 98015"/>
                <a:gd name="connsiteY62" fmla="*/ 22805 h 254841"/>
                <a:gd name="connsiteX63" fmla="*/ 96448 w 98015"/>
                <a:gd name="connsiteY63" fmla="*/ 120363 h 254841"/>
                <a:gd name="connsiteX64" fmla="*/ 80308 w 98015"/>
                <a:gd name="connsiteY64" fmla="*/ 154669 h 254841"/>
                <a:gd name="connsiteX65" fmla="*/ 71029 w 98015"/>
                <a:gd name="connsiteY65" fmla="*/ 172639 h 254841"/>
                <a:gd name="connsiteX66" fmla="*/ 70833 w 98015"/>
                <a:gd name="connsiteY66" fmla="*/ 174207 h 254841"/>
                <a:gd name="connsiteX67" fmla="*/ 66651 w 98015"/>
                <a:gd name="connsiteY67" fmla="*/ 177735 h 25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98015" h="254841">
                  <a:moveTo>
                    <a:pt x="52144" y="260265"/>
                  </a:moveTo>
                  <a:lnTo>
                    <a:pt x="50642" y="260265"/>
                  </a:lnTo>
                  <a:cubicBezTo>
                    <a:pt x="47048" y="259938"/>
                    <a:pt x="45937" y="257651"/>
                    <a:pt x="45218" y="256148"/>
                  </a:cubicBezTo>
                  <a:lnTo>
                    <a:pt x="45087" y="255887"/>
                  </a:lnTo>
                  <a:cubicBezTo>
                    <a:pt x="44499" y="254318"/>
                    <a:pt x="44107" y="252554"/>
                    <a:pt x="44042" y="250398"/>
                  </a:cubicBezTo>
                  <a:lnTo>
                    <a:pt x="35090" y="193679"/>
                  </a:lnTo>
                  <a:cubicBezTo>
                    <a:pt x="34894" y="192568"/>
                    <a:pt x="35155" y="191458"/>
                    <a:pt x="35808" y="190543"/>
                  </a:cubicBezTo>
                  <a:cubicBezTo>
                    <a:pt x="36462" y="189628"/>
                    <a:pt x="37442" y="189040"/>
                    <a:pt x="38553" y="188909"/>
                  </a:cubicBezTo>
                  <a:cubicBezTo>
                    <a:pt x="40840" y="188517"/>
                    <a:pt x="42931" y="190085"/>
                    <a:pt x="43323" y="192373"/>
                  </a:cubicBezTo>
                  <a:lnTo>
                    <a:pt x="51426" y="243471"/>
                  </a:lnTo>
                  <a:lnTo>
                    <a:pt x="58613" y="197665"/>
                  </a:lnTo>
                  <a:cubicBezTo>
                    <a:pt x="59006" y="195378"/>
                    <a:pt x="61031" y="193810"/>
                    <a:pt x="63449" y="194202"/>
                  </a:cubicBezTo>
                  <a:cubicBezTo>
                    <a:pt x="65671" y="194529"/>
                    <a:pt x="67239" y="196685"/>
                    <a:pt x="66847" y="198972"/>
                  </a:cubicBezTo>
                  <a:lnTo>
                    <a:pt x="58744" y="250463"/>
                  </a:lnTo>
                  <a:cubicBezTo>
                    <a:pt x="58679" y="252489"/>
                    <a:pt x="58352" y="254253"/>
                    <a:pt x="57699" y="255887"/>
                  </a:cubicBezTo>
                  <a:lnTo>
                    <a:pt x="57568" y="256083"/>
                  </a:lnTo>
                  <a:cubicBezTo>
                    <a:pt x="56915" y="257520"/>
                    <a:pt x="55804" y="259938"/>
                    <a:pt x="52144" y="260265"/>
                  </a:cubicBezTo>
                  <a:lnTo>
                    <a:pt x="52144" y="260265"/>
                  </a:lnTo>
                  <a:close/>
                  <a:moveTo>
                    <a:pt x="64690" y="190085"/>
                  </a:moveTo>
                  <a:cubicBezTo>
                    <a:pt x="64494" y="190085"/>
                    <a:pt x="64298" y="190085"/>
                    <a:pt x="64037" y="190020"/>
                  </a:cubicBezTo>
                  <a:cubicBezTo>
                    <a:pt x="62926" y="189889"/>
                    <a:pt x="61946" y="189236"/>
                    <a:pt x="61293" y="188386"/>
                  </a:cubicBezTo>
                  <a:cubicBezTo>
                    <a:pt x="60639" y="187472"/>
                    <a:pt x="60378" y="186361"/>
                    <a:pt x="60574" y="185250"/>
                  </a:cubicBezTo>
                  <a:cubicBezTo>
                    <a:pt x="60966" y="183028"/>
                    <a:pt x="62992" y="181460"/>
                    <a:pt x="65409" y="181787"/>
                  </a:cubicBezTo>
                  <a:cubicBezTo>
                    <a:pt x="67631" y="182113"/>
                    <a:pt x="69199" y="184335"/>
                    <a:pt x="68873" y="186557"/>
                  </a:cubicBezTo>
                  <a:cubicBezTo>
                    <a:pt x="68546" y="188648"/>
                    <a:pt x="66781" y="190085"/>
                    <a:pt x="64690" y="190085"/>
                  </a:cubicBezTo>
                  <a:close/>
                  <a:moveTo>
                    <a:pt x="37246" y="184792"/>
                  </a:moveTo>
                  <a:cubicBezTo>
                    <a:pt x="35220" y="184792"/>
                    <a:pt x="33391" y="183290"/>
                    <a:pt x="33129" y="181264"/>
                  </a:cubicBezTo>
                  <a:lnTo>
                    <a:pt x="31757" y="172639"/>
                  </a:lnTo>
                  <a:cubicBezTo>
                    <a:pt x="31169" y="165581"/>
                    <a:pt x="27771" y="159047"/>
                    <a:pt x="22478" y="154669"/>
                  </a:cubicBezTo>
                  <a:cubicBezTo>
                    <a:pt x="12219" y="146109"/>
                    <a:pt x="6338" y="133498"/>
                    <a:pt x="6338" y="120102"/>
                  </a:cubicBezTo>
                  <a:lnTo>
                    <a:pt x="2091" y="54823"/>
                  </a:lnTo>
                  <a:cubicBezTo>
                    <a:pt x="2026" y="53713"/>
                    <a:pt x="2352" y="52602"/>
                    <a:pt x="3137" y="51818"/>
                  </a:cubicBezTo>
                  <a:cubicBezTo>
                    <a:pt x="3855" y="50968"/>
                    <a:pt x="4901" y="50445"/>
                    <a:pt x="6012" y="50380"/>
                  </a:cubicBezTo>
                  <a:cubicBezTo>
                    <a:pt x="8168" y="50249"/>
                    <a:pt x="10259" y="52014"/>
                    <a:pt x="10455" y="54301"/>
                  </a:cubicBezTo>
                  <a:lnTo>
                    <a:pt x="14702" y="120102"/>
                  </a:lnTo>
                  <a:cubicBezTo>
                    <a:pt x="14702" y="131014"/>
                    <a:pt x="19538" y="141274"/>
                    <a:pt x="27902" y="148265"/>
                  </a:cubicBezTo>
                  <a:cubicBezTo>
                    <a:pt x="34894" y="154146"/>
                    <a:pt x="39272" y="162510"/>
                    <a:pt x="40056" y="171789"/>
                  </a:cubicBezTo>
                  <a:lnTo>
                    <a:pt x="41363" y="179892"/>
                  </a:lnTo>
                  <a:lnTo>
                    <a:pt x="41363" y="179957"/>
                  </a:lnTo>
                  <a:cubicBezTo>
                    <a:pt x="41559" y="181068"/>
                    <a:pt x="41297" y="182179"/>
                    <a:pt x="40644" y="183093"/>
                  </a:cubicBezTo>
                  <a:cubicBezTo>
                    <a:pt x="39990" y="184008"/>
                    <a:pt x="39010" y="184597"/>
                    <a:pt x="37899" y="184727"/>
                  </a:cubicBezTo>
                  <a:cubicBezTo>
                    <a:pt x="37638" y="184792"/>
                    <a:pt x="37442" y="184792"/>
                    <a:pt x="37246" y="184792"/>
                  </a:cubicBezTo>
                  <a:close/>
                  <a:moveTo>
                    <a:pt x="66651" y="177735"/>
                  </a:moveTo>
                  <a:cubicBezTo>
                    <a:pt x="66455" y="177735"/>
                    <a:pt x="66193" y="177735"/>
                    <a:pt x="65997" y="177670"/>
                  </a:cubicBezTo>
                  <a:cubicBezTo>
                    <a:pt x="64887" y="177474"/>
                    <a:pt x="63972" y="176886"/>
                    <a:pt x="63253" y="175971"/>
                  </a:cubicBezTo>
                  <a:cubicBezTo>
                    <a:pt x="62665" y="175056"/>
                    <a:pt x="62403" y="173945"/>
                    <a:pt x="62534" y="172900"/>
                  </a:cubicBezTo>
                  <a:lnTo>
                    <a:pt x="62730" y="171789"/>
                  </a:lnTo>
                  <a:cubicBezTo>
                    <a:pt x="63514" y="162510"/>
                    <a:pt x="67892" y="154146"/>
                    <a:pt x="74884" y="148265"/>
                  </a:cubicBezTo>
                  <a:cubicBezTo>
                    <a:pt x="83248" y="141274"/>
                    <a:pt x="88084" y="131014"/>
                    <a:pt x="88084" y="120102"/>
                  </a:cubicBezTo>
                  <a:lnTo>
                    <a:pt x="88084" y="119841"/>
                  </a:lnTo>
                  <a:lnTo>
                    <a:pt x="94422" y="22543"/>
                  </a:lnTo>
                  <a:lnTo>
                    <a:pt x="94422" y="22543"/>
                  </a:lnTo>
                  <a:cubicBezTo>
                    <a:pt x="94422" y="14702"/>
                    <a:pt x="86777" y="8364"/>
                    <a:pt x="77433" y="8364"/>
                  </a:cubicBezTo>
                  <a:lnTo>
                    <a:pt x="25353" y="8364"/>
                  </a:lnTo>
                  <a:cubicBezTo>
                    <a:pt x="15944" y="8364"/>
                    <a:pt x="8364" y="14702"/>
                    <a:pt x="8364" y="22478"/>
                  </a:cubicBezTo>
                  <a:lnTo>
                    <a:pt x="9606" y="41754"/>
                  </a:lnTo>
                  <a:cubicBezTo>
                    <a:pt x="9736" y="44042"/>
                    <a:pt x="8037" y="46067"/>
                    <a:pt x="5685" y="46198"/>
                  </a:cubicBezTo>
                  <a:cubicBezTo>
                    <a:pt x="3398" y="46263"/>
                    <a:pt x="1438" y="44630"/>
                    <a:pt x="1242" y="42277"/>
                  </a:cubicBezTo>
                  <a:lnTo>
                    <a:pt x="0" y="22478"/>
                  </a:lnTo>
                  <a:cubicBezTo>
                    <a:pt x="65" y="9867"/>
                    <a:pt x="11174" y="0"/>
                    <a:pt x="25353" y="0"/>
                  </a:cubicBezTo>
                  <a:lnTo>
                    <a:pt x="77433" y="0"/>
                  </a:lnTo>
                  <a:cubicBezTo>
                    <a:pt x="91547" y="0"/>
                    <a:pt x="102721" y="9932"/>
                    <a:pt x="102786" y="22543"/>
                  </a:cubicBezTo>
                  <a:lnTo>
                    <a:pt x="102786" y="22805"/>
                  </a:lnTo>
                  <a:lnTo>
                    <a:pt x="96448" y="120363"/>
                  </a:lnTo>
                  <a:cubicBezTo>
                    <a:pt x="96382" y="133628"/>
                    <a:pt x="90501" y="146174"/>
                    <a:pt x="80308" y="154669"/>
                  </a:cubicBezTo>
                  <a:cubicBezTo>
                    <a:pt x="75015" y="159047"/>
                    <a:pt x="71682" y="165647"/>
                    <a:pt x="71029" y="172639"/>
                  </a:cubicBezTo>
                  <a:lnTo>
                    <a:pt x="70833" y="174207"/>
                  </a:lnTo>
                  <a:cubicBezTo>
                    <a:pt x="70441" y="176232"/>
                    <a:pt x="68742" y="177735"/>
                    <a:pt x="66651" y="17773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5C94D68F-5AEA-4FAC-B212-665B7301FAF3}"/>
                </a:ext>
              </a:extLst>
            </p:cNvPr>
            <p:cNvSpPr/>
            <p:nvPr/>
          </p:nvSpPr>
          <p:spPr>
            <a:xfrm>
              <a:off x="1119669" y="5800767"/>
              <a:ext cx="39206" cy="39206"/>
            </a:xfrm>
            <a:custGeom>
              <a:avLst/>
              <a:gdLst>
                <a:gd name="connsiteX0" fmla="*/ 22805 w 39206"/>
                <a:gd name="connsiteY0" fmla="*/ 45610 h 39206"/>
                <a:gd name="connsiteX1" fmla="*/ 0 w 39206"/>
                <a:gd name="connsiteY1" fmla="*/ 22805 h 39206"/>
                <a:gd name="connsiteX2" fmla="*/ 22805 w 39206"/>
                <a:gd name="connsiteY2" fmla="*/ 0 h 39206"/>
                <a:gd name="connsiteX3" fmla="*/ 45610 w 39206"/>
                <a:gd name="connsiteY3" fmla="*/ 22805 h 39206"/>
                <a:gd name="connsiteX4" fmla="*/ 22805 w 39206"/>
                <a:gd name="connsiteY4" fmla="*/ 45610 h 39206"/>
                <a:gd name="connsiteX5" fmla="*/ 22805 w 39206"/>
                <a:gd name="connsiteY5" fmla="*/ 8430 h 39206"/>
                <a:gd name="connsiteX6" fmla="*/ 8364 w 39206"/>
                <a:gd name="connsiteY6" fmla="*/ 22870 h 39206"/>
                <a:gd name="connsiteX7" fmla="*/ 22805 w 39206"/>
                <a:gd name="connsiteY7" fmla="*/ 37312 h 39206"/>
                <a:gd name="connsiteX8" fmla="*/ 37246 w 39206"/>
                <a:gd name="connsiteY8" fmla="*/ 22870 h 39206"/>
                <a:gd name="connsiteX9" fmla="*/ 22805 w 39206"/>
                <a:gd name="connsiteY9" fmla="*/ 8430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06" h="39206">
                  <a:moveTo>
                    <a:pt x="22805" y="45610"/>
                  </a:moveTo>
                  <a:cubicBezTo>
                    <a:pt x="10259" y="45610"/>
                    <a:pt x="0" y="35417"/>
                    <a:pt x="0" y="22805"/>
                  </a:cubicBezTo>
                  <a:cubicBezTo>
                    <a:pt x="0" y="10259"/>
                    <a:pt x="10194" y="0"/>
                    <a:pt x="22805" y="0"/>
                  </a:cubicBezTo>
                  <a:cubicBezTo>
                    <a:pt x="35351" y="0"/>
                    <a:pt x="45610" y="10194"/>
                    <a:pt x="45610" y="22805"/>
                  </a:cubicBezTo>
                  <a:cubicBezTo>
                    <a:pt x="45545" y="35351"/>
                    <a:pt x="35351" y="45610"/>
                    <a:pt x="22805" y="45610"/>
                  </a:cubicBezTo>
                  <a:close/>
                  <a:moveTo>
                    <a:pt x="22805" y="8430"/>
                  </a:moveTo>
                  <a:cubicBezTo>
                    <a:pt x="14833" y="8430"/>
                    <a:pt x="8364" y="14899"/>
                    <a:pt x="8364" y="22870"/>
                  </a:cubicBezTo>
                  <a:cubicBezTo>
                    <a:pt x="8364" y="30843"/>
                    <a:pt x="14833" y="37312"/>
                    <a:pt x="22805" y="37312"/>
                  </a:cubicBezTo>
                  <a:cubicBezTo>
                    <a:pt x="30777" y="37312"/>
                    <a:pt x="37246" y="30843"/>
                    <a:pt x="37246" y="22870"/>
                  </a:cubicBezTo>
                  <a:cubicBezTo>
                    <a:pt x="37181" y="14899"/>
                    <a:pt x="30712" y="8430"/>
                    <a:pt x="22805" y="843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798C591A-79E1-4B12-B57C-43D3538CA028}"/>
                </a:ext>
              </a:extLst>
            </p:cNvPr>
            <p:cNvSpPr/>
            <p:nvPr/>
          </p:nvSpPr>
          <p:spPr>
            <a:xfrm>
              <a:off x="1383135" y="5823833"/>
              <a:ext cx="26138" cy="26138"/>
            </a:xfrm>
            <a:custGeom>
              <a:avLst/>
              <a:gdLst>
                <a:gd name="connsiteX0" fmla="*/ 15879 w 26137"/>
                <a:gd name="connsiteY0" fmla="*/ 31757 h 26137"/>
                <a:gd name="connsiteX1" fmla="*/ 0 w 26137"/>
                <a:gd name="connsiteY1" fmla="*/ 15879 h 26137"/>
                <a:gd name="connsiteX2" fmla="*/ 15879 w 26137"/>
                <a:gd name="connsiteY2" fmla="*/ 0 h 26137"/>
                <a:gd name="connsiteX3" fmla="*/ 31757 w 26137"/>
                <a:gd name="connsiteY3" fmla="*/ 15879 h 26137"/>
                <a:gd name="connsiteX4" fmla="*/ 15879 w 26137"/>
                <a:gd name="connsiteY4" fmla="*/ 31757 h 26137"/>
                <a:gd name="connsiteX5" fmla="*/ 15879 w 26137"/>
                <a:gd name="connsiteY5" fmla="*/ 8299 h 26137"/>
                <a:gd name="connsiteX6" fmla="*/ 8364 w 26137"/>
                <a:gd name="connsiteY6" fmla="*/ 15813 h 26137"/>
                <a:gd name="connsiteX7" fmla="*/ 15879 w 26137"/>
                <a:gd name="connsiteY7" fmla="*/ 23328 h 26137"/>
                <a:gd name="connsiteX8" fmla="*/ 23393 w 26137"/>
                <a:gd name="connsiteY8" fmla="*/ 15813 h 26137"/>
                <a:gd name="connsiteX9" fmla="*/ 15879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5879" y="31757"/>
                  </a:moveTo>
                  <a:cubicBezTo>
                    <a:pt x="7122" y="31757"/>
                    <a:pt x="0" y="24635"/>
                    <a:pt x="0" y="15879"/>
                  </a:cubicBezTo>
                  <a:cubicBezTo>
                    <a:pt x="0" y="7123"/>
                    <a:pt x="7122" y="0"/>
                    <a:pt x="15879" y="0"/>
                  </a:cubicBezTo>
                  <a:cubicBezTo>
                    <a:pt x="24635" y="0"/>
                    <a:pt x="31757" y="7123"/>
                    <a:pt x="31757" y="15879"/>
                  </a:cubicBezTo>
                  <a:cubicBezTo>
                    <a:pt x="31757" y="24635"/>
                    <a:pt x="24635" y="31757"/>
                    <a:pt x="15879" y="31757"/>
                  </a:cubicBezTo>
                  <a:close/>
                  <a:moveTo>
                    <a:pt x="15879" y="8299"/>
                  </a:moveTo>
                  <a:cubicBezTo>
                    <a:pt x="11762" y="8299"/>
                    <a:pt x="8364" y="11696"/>
                    <a:pt x="8364" y="15813"/>
                  </a:cubicBezTo>
                  <a:cubicBezTo>
                    <a:pt x="8364" y="19930"/>
                    <a:pt x="11762" y="23328"/>
                    <a:pt x="15879" y="23328"/>
                  </a:cubicBezTo>
                  <a:cubicBezTo>
                    <a:pt x="20061" y="23328"/>
                    <a:pt x="23393" y="19930"/>
                    <a:pt x="23393" y="15813"/>
                  </a:cubicBezTo>
                  <a:cubicBezTo>
                    <a:pt x="23393" y="11696"/>
                    <a:pt x="19995" y="8299"/>
                    <a:pt x="15879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F82854DB-ADBF-4C63-8C93-D6EF88EEC391}"/>
                </a:ext>
              </a:extLst>
            </p:cNvPr>
            <p:cNvSpPr/>
            <p:nvPr/>
          </p:nvSpPr>
          <p:spPr>
            <a:xfrm>
              <a:off x="1083533" y="5879114"/>
              <a:ext cx="26138" cy="6534"/>
            </a:xfrm>
            <a:custGeom>
              <a:avLst/>
              <a:gdLst>
                <a:gd name="connsiteX0" fmla="*/ 26464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6464 w 26137"/>
                <a:gd name="connsiteY4" fmla="*/ 0 h 6534"/>
                <a:gd name="connsiteX5" fmla="*/ 30646 w 26137"/>
                <a:gd name="connsiteY5" fmla="*/ 4182 h 6534"/>
                <a:gd name="connsiteX6" fmla="*/ 26464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646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6464" y="0"/>
                  </a:lnTo>
                  <a:cubicBezTo>
                    <a:pt x="28751" y="0"/>
                    <a:pt x="30646" y="1895"/>
                    <a:pt x="30646" y="4182"/>
                  </a:cubicBezTo>
                  <a:cubicBezTo>
                    <a:pt x="30646" y="6469"/>
                    <a:pt x="28817" y="8364"/>
                    <a:pt x="2646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B80A8084-CF39-4171-9349-56C3B57FED65}"/>
                </a:ext>
              </a:extLst>
            </p:cNvPr>
            <p:cNvSpPr/>
            <p:nvPr/>
          </p:nvSpPr>
          <p:spPr>
            <a:xfrm>
              <a:off x="1094707" y="5868006"/>
              <a:ext cx="6534" cy="26138"/>
            </a:xfrm>
            <a:custGeom>
              <a:avLst/>
              <a:gdLst>
                <a:gd name="connsiteX0" fmla="*/ 4182 w 6534"/>
                <a:gd name="connsiteY0" fmla="*/ 30646 h 26137"/>
                <a:gd name="connsiteX1" fmla="*/ 0 w 6534"/>
                <a:gd name="connsiteY1" fmla="*/ 26464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6464 h 26137"/>
                <a:gd name="connsiteX6" fmla="*/ 4182 w 6534"/>
                <a:gd name="connsiteY6" fmla="*/ 30646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30646"/>
                  </a:moveTo>
                  <a:cubicBezTo>
                    <a:pt x="1895" y="30646"/>
                    <a:pt x="0" y="28751"/>
                    <a:pt x="0" y="2646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6464"/>
                  </a:lnTo>
                  <a:cubicBezTo>
                    <a:pt x="8364" y="28751"/>
                    <a:pt x="6469" y="30646"/>
                    <a:pt x="4182" y="3064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C5ECFA31-51FD-451E-8411-49E177D19810}"/>
                </a:ext>
              </a:extLst>
            </p:cNvPr>
            <p:cNvSpPr/>
            <p:nvPr/>
          </p:nvSpPr>
          <p:spPr>
            <a:xfrm>
              <a:off x="1360069" y="5904990"/>
              <a:ext cx="45741" cy="6534"/>
            </a:xfrm>
            <a:custGeom>
              <a:avLst/>
              <a:gdLst>
                <a:gd name="connsiteX0" fmla="*/ 43258 w 45740"/>
                <a:gd name="connsiteY0" fmla="*/ 8364 h 6534"/>
                <a:gd name="connsiteX1" fmla="*/ 4182 w 45740"/>
                <a:gd name="connsiteY1" fmla="*/ 8364 h 6534"/>
                <a:gd name="connsiteX2" fmla="*/ 0 w 45740"/>
                <a:gd name="connsiteY2" fmla="*/ 4182 h 6534"/>
                <a:gd name="connsiteX3" fmla="*/ 4182 w 45740"/>
                <a:gd name="connsiteY3" fmla="*/ 0 h 6534"/>
                <a:gd name="connsiteX4" fmla="*/ 43258 w 45740"/>
                <a:gd name="connsiteY4" fmla="*/ 0 h 6534"/>
                <a:gd name="connsiteX5" fmla="*/ 47440 w 45740"/>
                <a:gd name="connsiteY5" fmla="*/ 4182 h 6534"/>
                <a:gd name="connsiteX6" fmla="*/ 43258 w 45740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0" h="6534">
                  <a:moveTo>
                    <a:pt x="43258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43258" y="0"/>
                  </a:lnTo>
                  <a:cubicBezTo>
                    <a:pt x="45545" y="0"/>
                    <a:pt x="47440" y="1895"/>
                    <a:pt x="47440" y="4182"/>
                  </a:cubicBezTo>
                  <a:cubicBezTo>
                    <a:pt x="47440" y="6469"/>
                    <a:pt x="45545" y="8364"/>
                    <a:pt x="43258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1C73352A-8D2F-46DC-851A-8EE42F4455D7}"/>
                </a:ext>
              </a:extLst>
            </p:cNvPr>
            <p:cNvSpPr/>
            <p:nvPr/>
          </p:nvSpPr>
          <p:spPr>
            <a:xfrm>
              <a:off x="1379607" y="5885453"/>
              <a:ext cx="6534" cy="45741"/>
            </a:xfrm>
            <a:custGeom>
              <a:avLst/>
              <a:gdLst>
                <a:gd name="connsiteX0" fmla="*/ 4182 w 6534"/>
                <a:gd name="connsiteY0" fmla="*/ 47440 h 45740"/>
                <a:gd name="connsiteX1" fmla="*/ 0 w 6534"/>
                <a:gd name="connsiteY1" fmla="*/ 43258 h 45740"/>
                <a:gd name="connsiteX2" fmla="*/ 0 w 6534"/>
                <a:gd name="connsiteY2" fmla="*/ 4182 h 45740"/>
                <a:gd name="connsiteX3" fmla="*/ 4182 w 6534"/>
                <a:gd name="connsiteY3" fmla="*/ 0 h 45740"/>
                <a:gd name="connsiteX4" fmla="*/ 8364 w 6534"/>
                <a:gd name="connsiteY4" fmla="*/ 4182 h 45740"/>
                <a:gd name="connsiteX5" fmla="*/ 8364 w 6534"/>
                <a:gd name="connsiteY5" fmla="*/ 43258 h 45740"/>
                <a:gd name="connsiteX6" fmla="*/ 4182 w 6534"/>
                <a:gd name="connsiteY6" fmla="*/ 47440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45740">
                  <a:moveTo>
                    <a:pt x="4182" y="47440"/>
                  </a:moveTo>
                  <a:cubicBezTo>
                    <a:pt x="1895" y="47440"/>
                    <a:pt x="0" y="45545"/>
                    <a:pt x="0" y="43258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43258"/>
                  </a:lnTo>
                  <a:cubicBezTo>
                    <a:pt x="8364" y="45610"/>
                    <a:pt x="6469" y="47440"/>
                    <a:pt x="4182" y="4744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B6B87310-2317-4D8D-B460-5A6F879FF8D3}"/>
                </a:ext>
              </a:extLst>
            </p:cNvPr>
            <p:cNvSpPr/>
            <p:nvPr/>
          </p:nvSpPr>
          <p:spPr>
            <a:xfrm>
              <a:off x="1149024" y="5904092"/>
              <a:ext cx="19603" cy="19603"/>
            </a:xfrm>
            <a:custGeom>
              <a:avLst/>
              <a:gdLst>
                <a:gd name="connsiteX0" fmla="*/ 19914 w 19603"/>
                <a:gd name="connsiteY0" fmla="*/ 24096 h 19603"/>
                <a:gd name="connsiteX1" fmla="*/ 16973 w 19603"/>
                <a:gd name="connsiteY1" fmla="*/ 22854 h 19603"/>
                <a:gd name="connsiteX2" fmla="*/ 1225 w 19603"/>
                <a:gd name="connsiteY2" fmla="*/ 7106 h 19603"/>
                <a:gd name="connsiteX3" fmla="*/ 1225 w 19603"/>
                <a:gd name="connsiteY3" fmla="*/ 1225 h 19603"/>
                <a:gd name="connsiteX4" fmla="*/ 7106 w 19603"/>
                <a:gd name="connsiteY4" fmla="*/ 1225 h 19603"/>
                <a:gd name="connsiteX5" fmla="*/ 22854 w 19603"/>
                <a:gd name="connsiteY5" fmla="*/ 16973 h 19603"/>
                <a:gd name="connsiteX6" fmla="*/ 22854 w 19603"/>
                <a:gd name="connsiteY6" fmla="*/ 22854 h 19603"/>
                <a:gd name="connsiteX7" fmla="*/ 19914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19914" y="24096"/>
                  </a:moveTo>
                  <a:cubicBezTo>
                    <a:pt x="18868" y="24096"/>
                    <a:pt x="17757" y="23704"/>
                    <a:pt x="16973" y="22854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22854" y="16973"/>
                  </a:lnTo>
                  <a:cubicBezTo>
                    <a:pt x="24488" y="18607"/>
                    <a:pt x="24488" y="21220"/>
                    <a:pt x="22854" y="22854"/>
                  </a:cubicBezTo>
                  <a:cubicBezTo>
                    <a:pt x="22070" y="23704"/>
                    <a:pt x="20959" y="24096"/>
                    <a:pt x="19914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1601C339-EA43-426F-A880-F6C308EE0F6D}"/>
                </a:ext>
              </a:extLst>
            </p:cNvPr>
            <p:cNvSpPr/>
            <p:nvPr/>
          </p:nvSpPr>
          <p:spPr>
            <a:xfrm>
              <a:off x="1149024" y="5904092"/>
              <a:ext cx="19603" cy="19603"/>
            </a:xfrm>
            <a:custGeom>
              <a:avLst/>
              <a:gdLst>
                <a:gd name="connsiteX0" fmla="*/ 4166 w 19603"/>
                <a:gd name="connsiteY0" fmla="*/ 24096 h 19603"/>
                <a:gd name="connsiteX1" fmla="*/ 1225 w 19603"/>
                <a:gd name="connsiteY1" fmla="*/ 22854 h 19603"/>
                <a:gd name="connsiteX2" fmla="*/ 1225 w 19603"/>
                <a:gd name="connsiteY2" fmla="*/ 16973 h 19603"/>
                <a:gd name="connsiteX3" fmla="*/ 16973 w 19603"/>
                <a:gd name="connsiteY3" fmla="*/ 1225 h 19603"/>
                <a:gd name="connsiteX4" fmla="*/ 22854 w 19603"/>
                <a:gd name="connsiteY4" fmla="*/ 1225 h 19603"/>
                <a:gd name="connsiteX5" fmla="*/ 22854 w 19603"/>
                <a:gd name="connsiteY5" fmla="*/ 7106 h 19603"/>
                <a:gd name="connsiteX6" fmla="*/ 7106 w 19603"/>
                <a:gd name="connsiteY6" fmla="*/ 22854 h 19603"/>
                <a:gd name="connsiteX7" fmla="*/ 4166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4166" y="24096"/>
                  </a:moveTo>
                  <a:cubicBezTo>
                    <a:pt x="3120" y="24096"/>
                    <a:pt x="2009" y="23704"/>
                    <a:pt x="1225" y="22854"/>
                  </a:cubicBezTo>
                  <a:cubicBezTo>
                    <a:pt x="-408" y="21220"/>
                    <a:pt x="-408" y="18607"/>
                    <a:pt x="1225" y="16973"/>
                  </a:cubicBezTo>
                  <a:lnTo>
                    <a:pt x="16973" y="1225"/>
                  </a:lnTo>
                  <a:cubicBezTo>
                    <a:pt x="18607" y="-408"/>
                    <a:pt x="21220" y="-408"/>
                    <a:pt x="22854" y="1225"/>
                  </a:cubicBezTo>
                  <a:cubicBezTo>
                    <a:pt x="24488" y="2859"/>
                    <a:pt x="24488" y="5473"/>
                    <a:pt x="22854" y="7106"/>
                  </a:cubicBezTo>
                  <a:lnTo>
                    <a:pt x="7106" y="22854"/>
                  </a:lnTo>
                  <a:cubicBezTo>
                    <a:pt x="6322" y="23704"/>
                    <a:pt x="5211" y="24096"/>
                    <a:pt x="4166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907EE2C3-3D66-49E8-9FC1-5C98261303C2}"/>
                </a:ext>
              </a:extLst>
            </p:cNvPr>
            <p:cNvSpPr/>
            <p:nvPr/>
          </p:nvSpPr>
          <p:spPr>
            <a:xfrm>
              <a:off x="1198669" y="6081428"/>
              <a:ext cx="143757" cy="65344"/>
            </a:xfrm>
            <a:custGeom>
              <a:avLst/>
              <a:gdLst>
                <a:gd name="connsiteX0" fmla="*/ 72858 w 143756"/>
                <a:gd name="connsiteY0" fmla="*/ 67491 h 65343"/>
                <a:gd name="connsiteX1" fmla="*/ 72858 w 143756"/>
                <a:gd name="connsiteY1" fmla="*/ 67491 h 65343"/>
                <a:gd name="connsiteX2" fmla="*/ 22609 w 143756"/>
                <a:gd name="connsiteY2" fmla="*/ 58278 h 65343"/>
                <a:gd name="connsiteX3" fmla="*/ 0 w 143756"/>
                <a:gd name="connsiteY3" fmla="*/ 32925 h 65343"/>
                <a:gd name="connsiteX4" fmla="*/ 49727 w 143756"/>
                <a:gd name="connsiteY4" fmla="*/ 122 h 65343"/>
                <a:gd name="connsiteX5" fmla="*/ 54431 w 143756"/>
                <a:gd name="connsiteY5" fmla="*/ 3585 h 65343"/>
                <a:gd name="connsiteX6" fmla="*/ 50968 w 143756"/>
                <a:gd name="connsiteY6" fmla="*/ 8355 h 65343"/>
                <a:gd name="connsiteX7" fmla="*/ 8364 w 143756"/>
                <a:gd name="connsiteY7" fmla="*/ 32925 h 65343"/>
                <a:gd name="connsiteX8" fmla="*/ 25942 w 143756"/>
                <a:gd name="connsiteY8" fmla="*/ 50567 h 65343"/>
                <a:gd name="connsiteX9" fmla="*/ 72858 w 143756"/>
                <a:gd name="connsiteY9" fmla="*/ 59127 h 65343"/>
                <a:gd name="connsiteX10" fmla="*/ 74100 w 143756"/>
                <a:gd name="connsiteY10" fmla="*/ 59127 h 65343"/>
                <a:gd name="connsiteX11" fmla="*/ 78282 w 143756"/>
                <a:gd name="connsiteY11" fmla="*/ 63244 h 65343"/>
                <a:gd name="connsiteX12" fmla="*/ 74165 w 143756"/>
                <a:gd name="connsiteY12" fmla="*/ 67491 h 65343"/>
                <a:gd name="connsiteX13" fmla="*/ 72858 w 143756"/>
                <a:gd name="connsiteY13" fmla="*/ 67491 h 65343"/>
                <a:gd name="connsiteX14" fmla="*/ 86646 w 143756"/>
                <a:gd name="connsiteY14" fmla="*/ 66903 h 65343"/>
                <a:gd name="connsiteX15" fmla="*/ 82464 w 143756"/>
                <a:gd name="connsiteY15" fmla="*/ 63048 h 65343"/>
                <a:gd name="connsiteX16" fmla="*/ 83444 w 143756"/>
                <a:gd name="connsiteY16" fmla="*/ 60042 h 65343"/>
                <a:gd name="connsiteX17" fmla="*/ 86254 w 143756"/>
                <a:gd name="connsiteY17" fmla="*/ 58539 h 65343"/>
                <a:gd name="connsiteX18" fmla="*/ 123892 w 143756"/>
                <a:gd name="connsiteY18" fmla="*/ 48607 h 65343"/>
                <a:gd name="connsiteX19" fmla="*/ 137418 w 143756"/>
                <a:gd name="connsiteY19" fmla="*/ 32925 h 65343"/>
                <a:gd name="connsiteX20" fmla="*/ 95467 w 143756"/>
                <a:gd name="connsiteY20" fmla="*/ 8486 h 65343"/>
                <a:gd name="connsiteX21" fmla="*/ 95467 w 143756"/>
                <a:gd name="connsiteY21" fmla="*/ 8486 h 65343"/>
                <a:gd name="connsiteX22" fmla="*/ 94487 w 143756"/>
                <a:gd name="connsiteY22" fmla="*/ 8355 h 65343"/>
                <a:gd name="connsiteX23" fmla="*/ 91743 w 143756"/>
                <a:gd name="connsiteY23" fmla="*/ 6656 h 65343"/>
                <a:gd name="connsiteX24" fmla="*/ 90959 w 143756"/>
                <a:gd name="connsiteY24" fmla="*/ 3585 h 65343"/>
                <a:gd name="connsiteX25" fmla="*/ 95729 w 143756"/>
                <a:gd name="connsiteY25" fmla="*/ 56 h 65343"/>
                <a:gd name="connsiteX26" fmla="*/ 145782 w 143756"/>
                <a:gd name="connsiteY26" fmla="*/ 32925 h 65343"/>
                <a:gd name="connsiteX27" fmla="*/ 87038 w 143756"/>
                <a:gd name="connsiteY27" fmla="*/ 66903 h 65343"/>
                <a:gd name="connsiteX28" fmla="*/ 86646 w 143756"/>
                <a:gd name="connsiteY28" fmla="*/ 66903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3756" h="65343">
                  <a:moveTo>
                    <a:pt x="72858" y="67491"/>
                  </a:moveTo>
                  <a:lnTo>
                    <a:pt x="72858" y="67491"/>
                  </a:lnTo>
                  <a:cubicBezTo>
                    <a:pt x="53909" y="67491"/>
                    <a:pt x="36070" y="64224"/>
                    <a:pt x="22609" y="58278"/>
                  </a:cubicBezTo>
                  <a:cubicBezTo>
                    <a:pt x="7972" y="51744"/>
                    <a:pt x="131" y="42988"/>
                    <a:pt x="0" y="32925"/>
                  </a:cubicBezTo>
                  <a:cubicBezTo>
                    <a:pt x="719" y="17046"/>
                    <a:pt x="18819" y="5088"/>
                    <a:pt x="49727" y="122"/>
                  </a:cubicBezTo>
                  <a:cubicBezTo>
                    <a:pt x="52014" y="-270"/>
                    <a:pt x="54105" y="1363"/>
                    <a:pt x="54431" y="3585"/>
                  </a:cubicBezTo>
                  <a:cubicBezTo>
                    <a:pt x="54824" y="5872"/>
                    <a:pt x="53255" y="8029"/>
                    <a:pt x="50968" y="8355"/>
                  </a:cubicBezTo>
                  <a:cubicBezTo>
                    <a:pt x="24504" y="12145"/>
                    <a:pt x="7580" y="24103"/>
                    <a:pt x="8364" y="32925"/>
                  </a:cubicBezTo>
                  <a:cubicBezTo>
                    <a:pt x="8168" y="39002"/>
                    <a:pt x="14898" y="45732"/>
                    <a:pt x="25942" y="50567"/>
                  </a:cubicBezTo>
                  <a:cubicBezTo>
                    <a:pt x="38226" y="55991"/>
                    <a:pt x="55281" y="59127"/>
                    <a:pt x="72858" y="59127"/>
                  </a:cubicBezTo>
                  <a:lnTo>
                    <a:pt x="74100" y="59127"/>
                  </a:lnTo>
                  <a:cubicBezTo>
                    <a:pt x="76387" y="59127"/>
                    <a:pt x="78282" y="61022"/>
                    <a:pt x="78282" y="63244"/>
                  </a:cubicBezTo>
                  <a:cubicBezTo>
                    <a:pt x="78282" y="65597"/>
                    <a:pt x="76452" y="67491"/>
                    <a:pt x="74165" y="67491"/>
                  </a:cubicBezTo>
                  <a:cubicBezTo>
                    <a:pt x="73708" y="67491"/>
                    <a:pt x="73316" y="67491"/>
                    <a:pt x="72858" y="67491"/>
                  </a:cubicBezTo>
                  <a:close/>
                  <a:moveTo>
                    <a:pt x="86646" y="66903"/>
                  </a:moveTo>
                  <a:cubicBezTo>
                    <a:pt x="84490" y="66903"/>
                    <a:pt x="82660" y="65270"/>
                    <a:pt x="82464" y="63048"/>
                  </a:cubicBezTo>
                  <a:cubicBezTo>
                    <a:pt x="82399" y="61937"/>
                    <a:pt x="82725" y="60892"/>
                    <a:pt x="83444" y="60042"/>
                  </a:cubicBezTo>
                  <a:cubicBezTo>
                    <a:pt x="84163" y="59193"/>
                    <a:pt x="85143" y="58605"/>
                    <a:pt x="86254" y="58539"/>
                  </a:cubicBezTo>
                  <a:cubicBezTo>
                    <a:pt x="101022" y="57232"/>
                    <a:pt x="114352" y="53704"/>
                    <a:pt x="123892" y="48607"/>
                  </a:cubicBezTo>
                  <a:cubicBezTo>
                    <a:pt x="132583" y="43968"/>
                    <a:pt x="137484" y="38218"/>
                    <a:pt x="137418" y="32925"/>
                  </a:cubicBezTo>
                  <a:cubicBezTo>
                    <a:pt x="138137" y="24168"/>
                    <a:pt x="121540" y="12341"/>
                    <a:pt x="95467" y="8486"/>
                  </a:cubicBezTo>
                  <a:lnTo>
                    <a:pt x="95467" y="8486"/>
                  </a:lnTo>
                  <a:lnTo>
                    <a:pt x="94487" y="8355"/>
                  </a:lnTo>
                  <a:cubicBezTo>
                    <a:pt x="93376" y="8159"/>
                    <a:pt x="92396" y="7571"/>
                    <a:pt x="91743" y="6656"/>
                  </a:cubicBezTo>
                  <a:cubicBezTo>
                    <a:pt x="91089" y="5807"/>
                    <a:pt x="90828" y="4696"/>
                    <a:pt x="90959" y="3585"/>
                  </a:cubicBezTo>
                  <a:cubicBezTo>
                    <a:pt x="91285" y="1363"/>
                    <a:pt x="93376" y="-336"/>
                    <a:pt x="95729" y="56"/>
                  </a:cubicBezTo>
                  <a:cubicBezTo>
                    <a:pt x="126767" y="5023"/>
                    <a:pt x="144998" y="17046"/>
                    <a:pt x="145782" y="32925"/>
                  </a:cubicBezTo>
                  <a:cubicBezTo>
                    <a:pt x="144802" y="50567"/>
                    <a:pt x="122847" y="63244"/>
                    <a:pt x="87038" y="66903"/>
                  </a:cubicBezTo>
                  <a:cubicBezTo>
                    <a:pt x="86907" y="66903"/>
                    <a:pt x="86777" y="66903"/>
                    <a:pt x="86646" y="669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7" name="Group 1776">
            <a:extLst>
              <a:ext uri="{FF2B5EF4-FFF2-40B4-BE49-F238E27FC236}">
                <a16:creationId xmlns:a16="http://schemas.microsoft.com/office/drawing/2014/main" id="{BBC44A40-914C-4FD0-9C23-89E9429628C7}"/>
              </a:ext>
            </a:extLst>
          </p:cNvPr>
          <p:cNvGrpSpPr/>
          <p:nvPr/>
        </p:nvGrpSpPr>
        <p:grpSpPr>
          <a:xfrm>
            <a:off x="2173534" y="5777607"/>
            <a:ext cx="356192" cy="365998"/>
            <a:chOff x="2156546" y="5805014"/>
            <a:chExt cx="294374" cy="302477"/>
          </a:xfrm>
          <a:solidFill>
            <a:srgbClr val="FFFFFF"/>
          </a:solidFill>
        </p:grpSpPr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787760D-8457-4C38-9F5B-D3793B1402B3}"/>
                </a:ext>
              </a:extLst>
            </p:cNvPr>
            <p:cNvSpPr/>
            <p:nvPr/>
          </p:nvSpPr>
          <p:spPr>
            <a:xfrm>
              <a:off x="2235285" y="5807432"/>
              <a:ext cx="215635" cy="117619"/>
            </a:xfrm>
            <a:custGeom>
              <a:avLst/>
              <a:gdLst>
                <a:gd name="connsiteX0" fmla="*/ 211714 w 215634"/>
                <a:gd name="connsiteY0" fmla="*/ 122062 h 117619"/>
                <a:gd name="connsiteX1" fmla="*/ 211388 w 215634"/>
                <a:gd name="connsiteY1" fmla="*/ 122062 h 117619"/>
                <a:gd name="connsiteX2" fmla="*/ 207598 w 215634"/>
                <a:gd name="connsiteY2" fmla="*/ 117488 h 117619"/>
                <a:gd name="connsiteX3" fmla="*/ 207794 w 215634"/>
                <a:gd name="connsiteY3" fmla="*/ 114809 h 117619"/>
                <a:gd name="connsiteX4" fmla="*/ 207794 w 215634"/>
                <a:gd name="connsiteY4" fmla="*/ 114613 h 117619"/>
                <a:gd name="connsiteX5" fmla="*/ 207990 w 215634"/>
                <a:gd name="connsiteY5" fmla="*/ 108210 h 117619"/>
                <a:gd name="connsiteX6" fmla="*/ 152317 w 215634"/>
                <a:gd name="connsiteY6" fmla="*/ 18688 h 117619"/>
                <a:gd name="connsiteX7" fmla="*/ 150422 w 215634"/>
                <a:gd name="connsiteY7" fmla="*/ 13069 h 117619"/>
                <a:gd name="connsiteX8" fmla="*/ 156041 w 215634"/>
                <a:gd name="connsiteY8" fmla="*/ 11174 h 117619"/>
                <a:gd name="connsiteX9" fmla="*/ 199626 w 215634"/>
                <a:gd name="connsiteY9" fmla="*/ 50315 h 117619"/>
                <a:gd name="connsiteX10" fmla="*/ 216419 w 215634"/>
                <a:gd name="connsiteY10" fmla="*/ 108210 h 117619"/>
                <a:gd name="connsiteX11" fmla="*/ 216158 w 215634"/>
                <a:gd name="connsiteY11" fmla="*/ 115267 h 117619"/>
                <a:gd name="connsiteX12" fmla="*/ 216158 w 215634"/>
                <a:gd name="connsiteY12" fmla="*/ 115398 h 117619"/>
                <a:gd name="connsiteX13" fmla="*/ 215962 w 215634"/>
                <a:gd name="connsiteY13" fmla="*/ 117946 h 117619"/>
                <a:gd name="connsiteX14" fmla="*/ 215962 w 215634"/>
                <a:gd name="connsiteY14" fmla="*/ 118273 h 117619"/>
                <a:gd name="connsiteX15" fmla="*/ 211714 w 215634"/>
                <a:gd name="connsiteY15" fmla="*/ 122062 h 117619"/>
                <a:gd name="connsiteX16" fmla="*/ 4639 w 215634"/>
                <a:gd name="connsiteY16" fmla="*/ 122062 h 117619"/>
                <a:gd name="connsiteX17" fmla="*/ 457 w 215634"/>
                <a:gd name="connsiteY17" fmla="*/ 118207 h 117619"/>
                <a:gd name="connsiteX18" fmla="*/ 261 w 215634"/>
                <a:gd name="connsiteY18" fmla="*/ 115398 h 117619"/>
                <a:gd name="connsiteX19" fmla="*/ 261 w 215634"/>
                <a:gd name="connsiteY19" fmla="*/ 115267 h 117619"/>
                <a:gd name="connsiteX20" fmla="*/ 0 w 215634"/>
                <a:gd name="connsiteY20" fmla="*/ 108210 h 117619"/>
                <a:gd name="connsiteX21" fmla="*/ 108210 w 215634"/>
                <a:gd name="connsiteY21" fmla="*/ 0 h 117619"/>
                <a:gd name="connsiteX22" fmla="*/ 144018 w 215634"/>
                <a:gd name="connsiteY22" fmla="*/ 6077 h 117619"/>
                <a:gd name="connsiteX23" fmla="*/ 146370 w 215634"/>
                <a:gd name="connsiteY23" fmla="*/ 8233 h 117619"/>
                <a:gd name="connsiteX24" fmla="*/ 146566 w 215634"/>
                <a:gd name="connsiteY24" fmla="*/ 11435 h 117619"/>
                <a:gd name="connsiteX25" fmla="*/ 141274 w 215634"/>
                <a:gd name="connsiteY25" fmla="*/ 13984 h 117619"/>
                <a:gd name="connsiteX26" fmla="*/ 108210 w 215634"/>
                <a:gd name="connsiteY26" fmla="*/ 8429 h 117619"/>
                <a:gd name="connsiteX27" fmla="*/ 8364 w 215634"/>
                <a:gd name="connsiteY27" fmla="*/ 108210 h 117619"/>
                <a:gd name="connsiteX28" fmla="*/ 8560 w 215634"/>
                <a:gd name="connsiteY28" fmla="*/ 114613 h 117619"/>
                <a:gd name="connsiteX29" fmla="*/ 8560 w 215634"/>
                <a:gd name="connsiteY29" fmla="*/ 114809 h 117619"/>
                <a:gd name="connsiteX30" fmla="*/ 8756 w 215634"/>
                <a:gd name="connsiteY30" fmla="*/ 117488 h 117619"/>
                <a:gd name="connsiteX31" fmla="*/ 4966 w 215634"/>
                <a:gd name="connsiteY31" fmla="*/ 122062 h 117619"/>
                <a:gd name="connsiteX32" fmla="*/ 4639 w 215634"/>
                <a:gd name="connsiteY32" fmla="*/ 122062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15634" h="117619">
                  <a:moveTo>
                    <a:pt x="211714" y="122062"/>
                  </a:moveTo>
                  <a:cubicBezTo>
                    <a:pt x="211649" y="122062"/>
                    <a:pt x="211518" y="122062"/>
                    <a:pt x="211388" y="122062"/>
                  </a:cubicBezTo>
                  <a:cubicBezTo>
                    <a:pt x="209101" y="121801"/>
                    <a:pt x="207402" y="119776"/>
                    <a:pt x="207598" y="117488"/>
                  </a:cubicBezTo>
                  <a:cubicBezTo>
                    <a:pt x="207728" y="116312"/>
                    <a:pt x="207794" y="115528"/>
                    <a:pt x="207794" y="114809"/>
                  </a:cubicBezTo>
                  <a:lnTo>
                    <a:pt x="207794" y="114613"/>
                  </a:lnTo>
                  <a:cubicBezTo>
                    <a:pt x="207990" y="112457"/>
                    <a:pt x="207990" y="110301"/>
                    <a:pt x="207990" y="108210"/>
                  </a:cubicBezTo>
                  <a:cubicBezTo>
                    <a:pt x="208055" y="69918"/>
                    <a:pt x="186688" y="35613"/>
                    <a:pt x="152317" y="18688"/>
                  </a:cubicBezTo>
                  <a:cubicBezTo>
                    <a:pt x="150291" y="17643"/>
                    <a:pt x="149442" y="15094"/>
                    <a:pt x="150422" y="13069"/>
                  </a:cubicBezTo>
                  <a:cubicBezTo>
                    <a:pt x="151402" y="11043"/>
                    <a:pt x="154016" y="10128"/>
                    <a:pt x="156041" y="11174"/>
                  </a:cubicBezTo>
                  <a:cubicBezTo>
                    <a:pt x="173880" y="19930"/>
                    <a:pt x="188909" y="33521"/>
                    <a:pt x="199626" y="50315"/>
                  </a:cubicBezTo>
                  <a:cubicBezTo>
                    <a:pt x="210603" y="67631"/>
                    <a:pt x="216354" y="87626"/>
                    <a:pt x="216419" y="108210"/>
                  </a:cubicBezTo>
                  <a:cubicBezTo>
                    <a:pt x="216419" y="110758"/>
                    <a:pt x="216288" y="113045"/>
                    <a:pt x="216158" y="115267"/>
                  </a:cubicBezTo>
                  <a:lnTo>
                    <a:pt x="216158" y="115398"/>
                  </a:lnTo>
                  <a:cubicBezTo>
                    <a:pt x="216092" y="116312"/>
                    <a:pt x="216027" y="117162"/>
                    <a:pt x="215962" y="117946"/>
                  </a:cubicBezTo>
                  <a:lnTo>
                    <a:pt x="215962" y="118273"/>
                  </a:lnTo>
                  <a:cubicBezTo>
                    <a:pt x="215700" y="120429"/>
                    <a:pt x="213936" y="122062"/>
                    <a:pt x="211714" y="122062"/>
                  </a:cubicBezTo>
                  <a:close/>
                  <a:moveTo>
                    <a:pt x="4639" y="122062"/>
                  </a:moveTo>
                  <a:cubicBezTo>
                    <a:pt x="2483" y="122062"/>
                    <a:pt x="653" y="120363"/>
                    <a:pt x="457" y="118207"/>
                  </a:cubicBezTo>
                  <a:cubicBezTo>
                    <a:pt x="327" y="117358"/>
                    <a:pt x="261" y="116378"/>
                    <a:pt x="261" y="115398"/>
                  </a:cubicBezTo>
                  <a:lnTo>
                    <a:pt x="261" y="115267"/>
                  </a:lnTo>
                  <a:cubicBezTo>
                    <a:pt x="65" y="113045"/>
                    <a:pt x="0" y="110758"/>
                    <a:pt x="0" y="108210"/>
                  </a:cubicBezTo>
                  <a:cubicBezTo>
                    <a:pt x="0" y="48550"/>
                    <a:pt x="48551" y="65"/>
                    <a:pt x="108210" y="0"/>
                  </a:cubicBezTo>
                  <a:cubicBezTo>
                    <a:pt x="120494" y="0"/>
                    <a:pt x="132517" y="2091"/>
                    <a:pt x="144018" y="6077"/>
                  </a:cubicBezTo>
                  <a:cubicBezTo>
                    <a:pt x="145063" y="6469"/>
                    <a:pt x="145913" y="7253"/>
                    <a:pt x="146370" y="8233"/>
                  </a:cubicBezTo>
                  <a:cubicBezTo>
                    <a:pt x="146893" y="9279"/>
                    <a:pt x="146959" y="10390"/>
                    <a:pt x="146566" y="11435"/>
                  </a:cubicBezTo>
                  <a:cubicBezTo>
                    <a:pt x="145848" y="13526"/>
                    <a:pt x="143365" y="14702"/>
                    <a:pt x="141274" y="13984"/>
                  </a:cubicBezTo>
                  <a:cubicBezTo>
                    <a:pt x="130688" y="10259"/>
                    <a:pt x="119579" y="8429"/>
                    <a:pt x="108210" y="8429"/>
                  </a:cubicBezTo>
                  <a:cubicBezTo>
                    <a:pt x="53255" y="8495"/>
                    <a:pt x="8429" y="53255"/>
                    <a:pt x="8364" y="108210"/>
                  </a:cubicBezTo>
                  <a:cubicBezTo>
                    <a:pt x="8364" y="110693"/>
                    <a:pt x="8429" y="112784"/>
                    <a:pt x="8560" y="114613"/>
                  </a:cubicBezTo>
                  <a:lnTo>
                    <a:pt x="8560" y="114809"/>
                  </a:lnTo>
                  <a:cubicBezTo>
                    <a:pt x="8625" y="115659"/>
                    <a:pt x="8691" y="116574"/>
                    <a:pt x="8756" y="117488"/>
                  </a:cubicBezTo>
                  <a:cubicBezTo>
                    <a:pt x="8952" y="119776"/>
                    <a:pt x="7253" y="121801"/>
                    <a:pt x="4966" y="122062"/>
                  </a:cubicBezTo>
                  <a:cubicBezTo>
                    <a:pt x="4835" y="122062"/>
                    <a:pt x="4705" y="122062"/>
                    <a:pt x="4639" y="12206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13D04B7D-225D-40D9-821F-0A94A2CF4837}"/>
                </a:ext>
              </a:extLst>
            </p:cNvPr>
            <p:cNvSpPr/>
            <p:nvPr/>
          </p:nvSpPr>
          <p:spPr>
            <a:xfrm>
              <a:off x="2235285" y="5911459"/>
              <a:ext cx="215635" cy="196032"/>
            </a:xfrm>
            <a:custGeom>
              <a:avLst/>
              <a:gdLst>
                <a:gd name="connsiteX0" fmla="*/ 108210 w 215634"/>
                <a:gd name="connsiteY0" fmla="*/ 201586 h 196031"/>
                <a:gd name="connsiteX1" fmla="*/ 105400 w 215634"/>
                <a:gd name="connsiteY1" fmla="*/ 199169 h 196031"/>
                <a:gd name="connsiteX2" fmla="*/ 46067 w 215634"/>
                <a:gd name="connsiteY2" fmla="*/ 134674 h 196031"/>
                <a:gd name="connsiteX3" fmla="*/ 47048 w 215634"/>
                <a:gd name="connsiteY3" fmla="*/ 128858 h 196031"/>
                <a:gd name="connsiteX4" fmla="*/ 52863 w 215634"/>
                <a:gd name="connsiteY4" fmla="*/ 129838 h 196031"/>
                <a:gd name="connsiteX5" fmla="*/ 108210 w 215634"/>
                <a:gd name="connsiteY5" fmla="*/ 190412 h 196031"/>
                <a:gd name="connsiteX6" fmla="*/ 206814 w 215634"/>
                <a:gd name="connsiteY6" fmla="*/ 22740 h 196031"/>
                <a:gd name="connsiteX7" fmla="*/ 211453 w 215634"/>
                <a:gd name="connsiteY7" fmla="*/ 19015 h 196031"/>
                <a:gd name="connsiteX8" fmla="*/ 214197 w 215634"/>
                <a:gd name="connsiteY8" fmla="*/ 20583 h 196031"/>
                <a:gd name="connsiteX9" fmla="*/ 215112 w 215634"/>
                <a:gd name="connsiteY9" fmla="*/ 23654 h 196031"/>
                <a:gd name="connsiteX10" fmla="*/ 182310 w 215634"/>
                <a:gd name="connsiteY10" fmla="*/ 116574 h 196031"/>
                <a:gd name="connsiteX11" fmla="*/ 110954 w 215634"/>
                <a:gd name="connsiteY11" fmla="*/ 199169 h 196031"/>
                <a:gd name="connsiteX12" fmla="*/ 108210 w 215634"/>
                <a:gd name="connsiteY12" fmla="*/ 201586 h 196031"/>
                <a:gd name="connsiteX13" fmla="*/ 42343 w 215634"/>
                <a:gd name="connsiteY13" fmla="*/ 126049 h 196031"/>
                <a:gd name="connsiteX14" fmla="*/ 38880 w 215634"/>
                <a:gd name="connsiteY14" fmla="*/ 124219 h 196031"/>
                <a:gd name="connsiteX15" fmla="*/ 0 w 215634"/>
                <a:gd name="connsiteY15" fmla="*/ 4313 h 196031"/>
                <a:gd name="connsiteX16" fmla="*/ 1176 w 215634"/>
                <a:gd name="connsiteY16" fmla="*/ 1307 h 196031"/>
                <a:gd name="connsiteX17" fmla="*/ 4117 w 215634"/>
                <a:gd name="connsiteY17" fmla="*/ 0 h 196031"/>
                <a:gd name="connsiteX18" fmla="*/ 4182 w 215634"/>
                <a:gd name="connsiteY18" fmla="*/ 0 h 196031"/>
                <a:gd name="connsiteX19" fmla="*/ 8364 w 215634"/>
                <a:gd name="connsiteY19" fmla="*/ 4117 h 196031"/>
                <a:gd name="connsiteX20" fmla="*/ 45871 w 215634"/>
                <a:gd name="connsiteY20" fmla="*/ 119580 h 196031"/>
                <a:gd name="connsiteX21" fmla="*/ 44695 w 215634"/>
                <a:gd name="connsiteY21" fmla="*/ 125395 h 196031"/>
                <a:gd name="connsiteX22" fmla="*/ 42343 w 215634"/>
                <a:gd name="connsiteY22" fmla="*/ 126049 h 196031"/>
                <a:gd name="connsiteX23" fmla="*/ 211976 w 215634"/>
                <a:gd name="connsiteY23" fmla="*/ 14899 h 196031"/>
                <a:gd name="connsiteX24" fmla="*/ 211780 w 215634"/>
                <a:gd name="connsiteY24" fmla="*/ 14899 h 196031"/>
                <a:gd name="connsiteX25" fmla="*/ 207794 w 215634"/>
                <a:gd name="connsiteY25" fmla="*/ 10521 h 196031"/>
                <a:gd name="connsiteX26" fmla="*/ 212172 w 215634"/>
                <a:gd name="connsiteY26" fmla="*/ 6534 h 196031"/>
                <a:gd name="connsiteX27" fmla="*/ 215047 w 215634"/>
                <a:gd name="connsiteY27" fmla="*/ 7907 h 196031"/>
                <a:gd name="connsiteX28" fmla="*/ 216158 w 215634"/>
                <a:gd name="connsiteY28" fmla="*/ 10913 h 196031"/>
                <a:gd name="connsiteX29" fmla="*/ 211976 w 215634"/>
                <a:gd name="connsiteY29" fmla="*/ 14899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5634" h="196031">
                  <a:moveTo>
                    <a:pt x="108210" y="201586"/>
                  </a:moveTo>
                  <a:lnTo>
                    <a:pt x="105400" y="199169"/>
                  </a:lnTo>
                  <a:cubicBezTo>
                    <a:pt x="81680" y="178193"/>
                    <a:pt x="61685" y="156433"/>
                    <a:pt x="46067" y="134674"/>
                  </a:cubicBezTo>
                  <a:cubicBezTo>
                    <a:pt x="44695" y="132779"/>
                    <a:pt x="45153" y="130165"/>
                    <a:pt x="47048" y="128858"/>
                  </a:cubicBezTo>
                  <a:cubicBezTo>
                    <a:pt x="48812" y="127551"/>
                    <a:pt x="51556" y="128009"/>
                    <a:pt x="52863" y="129838"/>
                  </a:cubicBezTo>
                  <a:cubicBezTo>
                    <a:pt x="67566" y="150291"/>
                    <a:pt x="86189" y="170678"/>
                    <a:pt x="108210" y="190412"/>
                  </a:cubicBezTo>
                  <a:cubicBezTo>
                    <a:pt x="167869" y="136830"/>
                    <a:pt x="200148" y="82007"/>
                    <a:pt x="206814" y="22740"/>
                  </a:cubicBezTo>
                  <a:cubicBezTo>
                    <a:pt x="207075" y="20453"/>
                    <a:pt x="208970" y="18754"/>
                    <a:pt x="211453" y="19015"/>
                  </a:cubicBezTo>
                  <a:cubicBezTo>
                    <a:pt x="212564" y="19146"/>
                    <a:pt x="213544" y="19734"/>
                    <a:pt x="214197" y="20583"/>
                  </a:cubicBezTo>
                  <a:cubicBezTo>
                    <a:pt x="214916" y="21433"/>
                    <a:pt x="215243" y="22544"/>
                    <a:pt x="215112" y="23654"/>
                  </a:cubicBezTo>
                  <a:cubicBezTo>
                    <a:pt x="211518" y="55412"/>
                    <a:pt x="200541" y="86712"/>
                    <a:pt x="182310" y="116574"/>
                  </a:cubicBezTo>
                  <a:cubicBezTo>
                    <a:pt x="165255" y="144606"/>
                    <a:pt x="141208" y="172443"/>
                    <a:pt x="110954" y="199169"/>
                  </a:cubicBezTo>
                  <a:lnTo>
                    <a:pt x="108210" y="201586"/>
                  </a:lnTo>
                  <a:close/>
                  <a:moveTo>
                    <a:pt x="42343" y="126049"/>
                  </a:moveTo>
                  <a:cubicBezTo>
                    <a:pt x="40971" y="126049"/>
                    <a:pt x="39664" y="125395"/>
                    <a:pt x="38880" y="124219"/>
                  </a:cubicBezTo>
                  <a:cubicBezTo>
                    <a:pt x="13918" y="86058"/>
                    <a:pt x="850" y="45676"/>
                    <a:pt x="0" y="4313"/>
                  </a:cubicBezTo>
                  <a:cubicBezTo>
                    <a:pt x="0" y="3137"/>
                    <a:pt x="392" y="2091"/>
                    <a:pt x="1176" y="1307"/>
                  </a:cubicBezTo>
                  <a:cubicBezTo>
                    <a:pt x="1960" y="457"/>
                    <a:pt x="3006" y="0"/>
                    <a:pt x="4117" y="0"/>
                  </a:cubicBezTo>
                  <a:lnTo>
                    <a:pt x="4182" y="0"/>
                  </a:lnTo>
                  <a:cubicBezTo>
                    <a:pt x="6469" y="0"/>
                    <a:pt x="8299" y="1830"/>
                    <a:pt x="8364" y="4117"/>
                  </a:cubicBezTo>
                  <a:cubicBezTo>
                    <a:pt x="9214" y="44499"/>
                    <a:pt x="21433" y="82268"/>
                    <a:pt x="45871" y="119580"/>
                  </a:cubicBezTo>
                  <a:cubicBezTo>
                    <a:pt x="47113" y="121540"/>
                    <a:pt x="46590" y="124153"/>
                    <a:pt x="44695" y="125395"/>
                  </a:cubicBezTo>
                  <a:cubicBezTo>
                    <a:pt x="43976" y="125852"/>
                    <a:pt x="43192" y="126049"/>
                    <a:pt x="42343" y="126049"/>
                  </a:cubicBezTo>
                  <a:close/>
                  <a:moveTo>
                    <a:pt x="211976" y="14899"/>
                  </a:moveTo>
                  <a:cubicBezTo>
                    <a:pt x="211910" y="14899"/>
                    <a:pt x="211845" y="14899"/>
                    <a:pt x="211780" y="14899"/>
                  </a:cubicBezTo>
                  <a:cubicBezTo>
                    <a:pt x="209493" y="14768"/>
                    <a:pt x="207663" y="12808"/>
                    <a:pt x="207794" y="10521"/>
                  </a:cubicBezTo>
                  <a:cubicBezTo>
                    <a:pt x="207924" y="8168"/>
                    <a:pt x="210015" y="6339"/>
                    <a:pt x="212172" y="6534"/>
                  </a:cubicBezTo>
                  <a:cubicBezTo>
                    <a:pt x="213283" y="6600"/>
                    <a:pt x="214328" y="7057"/>
                    <a:pt x="215047" y="7907"/>
                  </a:cubicBezTo>
                  <a:cubicBezTo>
                    <a:pt x="215831" y="8756"/>
                    <a:pt x="216223" y="9802"/>
                    <a:pt x="216158" y="10913"/>
                  </a:cubicBezTo>
                  <a:cubicBezTo>
                    <a:pt x="216027" y="13134"/>
                    <a:pt x="214197" y="14899"/>
                    <a:pt x="211976" y="148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2B1BE87E-4C0E-4180-9E74-B04064FA99E7}"/>
                </a:ext>
              </a:extLst>
            </p:cNvPr>
            <p:cNvSpPr/>
            <p:nvPr/>
          </p:nvSpPr>
          <p:spPr>
            <a:xfrm>
              <a:off x="2299323" y="5847422"/>
              <a:ext cx="84947" cy="84947"/>
            </a:xfrm>
            <a:custGeom>
              <a:avLst/>
              <a:gdLst>
                <a:gd name="connsiteX0" fmla="*/ 44172 w 84947"/>
                <a:gd name="connsiteY0" fmla="*/ 88345 h 84947"/>
                <a:gd name="connsiteX1" fmla="*/ 44172 w 84947"/>
                <a:gd name="connsiteY1" fmla="*/ 88345 h 84947"/>
                <a:gd name="connsiteX2" fmla="*/ 0 w 84947"/>
                <a:gd name="connsiteY2" fmla="*/ 44369 h 84947"/>
                <a:gd name="connsiteX3" fmla="*/ 4182 w 84947"/>
                <a:gd name="connsiteY3" fmla="*/ 40187 h 84947"/>
                <a:gd name="connsiteX4" fmla="*/ 8364 w 84947"/>
                <a:gd name="connsiteY4" fmla="*/ 44369 h 84947"/>
                <a:gd name="connsiteX5" fmla="*/ 44107 w 84947"/>
                <a:gd name="connsiteY5" fmla="*/ 79981 h 84947"/>
                <a:gd name="connsiteX6" fmla="*/ 79981 w 84947"/>
                <a:gd name="connsiteY6" fmla="*/ 44173 h 84947"/>
                <a:gd name="connsiteX7" fmla="*/ 44172 w 84947"/>
                <a:gd name="connsiteY7" fmla="*/ 8364 h 84947"/>
                <a:gd name="connsiteX8" fmla="*/ 9998 w 84947"/>
                <a:gd name="connsiteY8" fmla="*/ 33326 h 84947"/>
                <a:gd name="connsiteX9" fmla="*/ 4770 w 84947"/>
                <a:gd name="connsiteY9" fmla="*/ 36005 h 84947"/>
                <a:gd name="connsiteX10" fmla="*/ 2026 w 84947"/>
                <a:gd name="connsiteY10" fmla="*/ 30777 h 84947"/>
                <a:gd name="connsiteX11" fmla="*/ 44172 w 84947"/>
                <a:gd name="connsiteY11" fmla="*/ 0 h 84947"/>
                <a:gd name="connsiteX12" fmla="*/ 88345 w 84947"/>
                <a:gd name="connsiteY12" fmla="*/ 44173 h 84947"/>
                <a:gd name="connsiteX13" fmla="*/ 44172 w 84947"/>
                <a:gd name="connsiteY13" fmla="*/ 88345 h 8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947" h="84947">
                  <a:moveTo>
                    <a:pt x="44172" y="88345"/>
                  </a:moveTo>
                  <a:lnTo>
                    <a:pt x="44172" y="88345"/>
                  </a:lnTo>
                  <a:cubicBezTo>
                    <a:pt x="19930" y="88345"/>
                    <a:pt x="131" y="68611"/>
                    <a:pt x="0" y="44369"/>
                  </a:cubicBezTo>
                  <a:cubicBezTo>
                    <a:pt x="0" y="42082"/>
                    <a:pt x="1830" y="40252"/>
                    <a:pt x="4182" y="40187"/>
                  </a:cubicBezTo>
                  <a:cubicBezTo>
                    <a:pt x="6469" y="40187"/>
                    <a:pt x="8364" y="42082"/>
                    <a:pt x="8364" y="44369"/>
                  </a:cubicBezTo>
                  <a:cubicBezTo>
                    <a:pt x="8429" y="63972"/>
                    <a:pt x="24504" y="79981"/>
                    <a:pt x="44107" y="79981"/>
                  </a:cubicBezTo>
                  <a:cubicBezTo>
                    <a:pt x="63841" y="79981"/>
                    <a:pt x="79916" y="63907"/>
                    <a:pt x="79981" y="44173"/>
                  </a:cubicBezTo>
                  <a:cubicBezTo>
                    <a:pt x="79916" y="24439"/>
                    <a:pt x="63841" y="8364"/>
                    <a:pt x="44172" y="8364"/>
                  </a:cubicBezTo>
                  <a:cubicBezTo>
                    <a:pt x="28490" y="8364"/>
                    <a:pt x="14768" y="18362"/>
                    <a:pt x="9998" y="33326"/>
                  </a:cubicBezTo>
                  <a:cubicBezTo>
                    <a:pt x="9344" y="35416"/>
                    <a:pt x="6926" y="36658"/>
                    <a:pt x="4770" y="36005"/>
                  </a:cubicBezTo>
                  <a:cubicBezTo>
                    <a:pt x="2548" y="35286"/>
                    <a:pt x="1372" y="32934"/>
                    <a:pt x="2026" y="30777"/>
                  </a:cubicBezTo>
                  <a:cubicBezTo>
                    <a:pt x="7907" y="12350"/>
                    <a:pt x="24831" y="0"/>
                    <a:pt x="44172" y="0"/>
                  </a:cubicBezTo>
                  <a:cubicBezTo>
                    <a:pt x="68480" y="0"/>
                    <a:pt x="88345" y="19799"/>
                    <a:pt x="88345" y="44173"/>
                  </a:cubicBezTo>
                  <a:cubicBezTo>
                    <a:pt x="88345" y="68481"/>
                    <a:pt x="68480" y="88345"/>
                    <a:pt x="44172" y="8834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8DB30AB9-03B8-40E1-B488-ED390FC0EE62}"/>
                </a:ext>
              </a:extLst>
            </p:cNvPr>
            <p:cNvSpPr/>
            <p:nvPr/>
          </p:nvSpPr>
          <p:spPr>
            <a:xfrm>
              <a:off x="2256718" y="5924986"/>
              <a:ext cx="71878" cy="78413"/>
            </a:xfrm>
            <a:custGeom>
              <a:avLst/>
              <a:gdLst>
                <a:gd name="connsiteX0" fmla="*/ 4182 w 71878"/>
                <a:gd name="connsiteY0" fmla="*/ 82856 h 78412"/>
                <a:gd name="connsiteX1" fmla="*/ 0 w 71878"/>
                <a:gd name="connsiteY1" fmla="*/ 78674 h 78412"/>
                <a:gd name="connsiteX2" fmla="*/ 0 w 71878"/>
                <a:gd name="connsiteY2" fmla="*/ 72532 h 78412"/>
                <a:gd name="connsiteX3" fmla="*/ 46590 w 71878"/>
                <a:gd name="connsiteY3" fmla="*/ 25876 h 78412"/>
                <a:gd name="connsiteX4" fmla="*/ 62534 w 71878"/>
                <a:gd name="connsiteY4" fmla="*/ 25876 h 78412"/>
                <a:gd name="connsiteX5" fmla="*/ 68742 w 71878"/>
                <a:gd name="connsiteY5" fmla="*/ 19734 h 78412"/>
                <a:gd name="connsiteX6" fmla="*/ 68742 w 71878"/>
                <a:gd name="connsiteY6" fmla="*/ 4117 h 78412"/>
                <a:gd name="connsiteX7" fmla="*/ 72924 w 71878"/>
                <a:gd name="connsiteY7" fmla="*/ 0 h 78412"/>
                <a:gd name="connsiteX8" fmla="*/ 77106 w 71878"/>
                <a:gd name="connsiteY8" fmla="*/ 4117 h 78412"/>
                <a:gd name="connsiteX9" fmla="*/ 77106 w 71878"/>
                <a:gd name="connsiteY9" fmla="*/ 19734 h 78412"/>
                <a:gd name="connsiteX10" fmla="*/ 62534 w 71878"/>
                <a:gd name="connsiteY10" fmla="*/ 34240 h 78412"/>
                <a:gd name="connsiteX11" fmla="*/ 46590 w 71878"/>
                <a:gd name="connsiteY11" fmla="*/ 34240 h 78412"/>
                <a:gd name="connsiteX12" fmla="*/ 8364 w 71878"/>
                <a:gd name="connsiteY12" fmla="*/ 72532 h 78412"/>
                <a:gd name="connsiteX13" fmla="*/ 8364 w 71878"/>
                <a:gd name="connsiteY13" fmla="*/ 78674 h 78412"/>
                <a:gd name="connsiteX14" fmla="*/ 4182 w 71878"/>
                <a:gd name="connsiteY14" fmla="*/ 82856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878" h="78412">
                  <a:moveTo>
                    <a:pt x="4182" y="82856"/>
                  </a:moveTo>
                  <a:cubicBezTo>
                    <a:pt x="1830" y="82856"/>
                    <a:pt x="0" y="81027"/>
                    <a:pt x="0" y="78674"/>
                  </a:cubicBezTo>
                  <a:lnTo>
                    <a:pt x="0" y="72532"/>
                  </a:lnTo>
                  <a:cubicBezTo>
                    <a:pt x="0" y="46786"/>
                    <a:pt x="20910" y="25876"/>
                    <a:pt x="46590" y="25876"/>
                  </a:cubicBezTo>
                  <a:lnTo>
                    <a:pt x="62534" y="25876"/>
                  </a:lnTo>
                  <a:cubicBezTo>
                    <a:pt x="65932" y="25876"/>
                    <a:pt x="68742" y="23132"/>
                    <a:pt x="68742" y="19734"/>
                  </a:cubicBezTo>
                  <a:lnTo>
                    <a:pt x="68742" y="4117"/>
                  </a:lnTo>
                  <a:cubicBezTo>
                    <a:pt x="68742" y="1830"/>
                    <a:pt x="70571" y="0"/>
                    <a:pt x="72924" y="0"/>
                  </a:cubicBezTo>
                  <a:cubicBezTo>
                    <a:pt x="75211" y="0"/>
                    <a:pt x="77106" y="1830"/>
                    <a:pt x="77106" y="4117"/>
                  </a:cubicBezTo>
                  <a:lnTo>
                    <a:pt x="77106" y="19734"/>
                  </a:lnTo>
                  <a:cubicBezTo>
                    <a:pt x="77106" y="27706"/>
                    <a:pt x="70571" y="34240"/>
                    <a:pt x="62534" y="34240"/>
                  </a:cubicBezTo>
                  <a:lnTo>
                    <a:pt x="46590" y="34240"/>
                  </a:lnTo>
                  <a:cubicBezTo>
                    <a:pt x="25549" y="34306"/>
                    <a:pt x="8364" y="51426"/>
                    <a:pt x="8364" y="72532"/>
                  </a:cubicBezTo>
                  <a:lnTo>
                    <a:pt x="8364" y="78674"/>
                  </a:lnTo>
                  <a:cubicBezTo>
                    <a:pt x="8364" y="81027"/>
                    <a:pt x="6469" y="82856"/>
                    <a:pt x="4182" y="8285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13254031-F6C2-4AA6-9D2B-B81708F78F24}"/>
                </a:ext>
              </a:extLst>
            </p:cNvPr>
            <p:cNvSpPr/>
            <p:nvPr/>
          </p:nvSpPr>
          <p:spPr>
            <a:xfrm>
              <a:off x="2352970" y="5924986"/>
              <a:ext cx="71878" cy="78413"/>
            </a:xfrm>
            <a:custGeom>
              <a:avLst/>
              <a:gdLst>
                <a:gd name="connsiteX0" fmla="*/ 72989 w 71878"/>
                <a:gd name="connsiteY0" fmla="*/ 83118 h 78412"/>
                <a:gd name="connsiteX1" fmla="*/ 68807 w 71878"/>
                <a:gd name="connsiteY1" fmla="*/ 78936 h 78412"/>
                <a:gd name="connsiteX2" fmla="*/ 68807 w 71878"/>
                <a:gd name="connsiteY2" fmla="*/ 72532 h 78412"/>
                <a:gd name="connsiteX3" fmla="*/ 30516 w 71878"/>
                <a:gd name="connsiteY3" fmla="*/ 34240 h 78412"/>
                <a:gd name="connsiteX4" fmla="*/ 14572 w 71878"/>
                <a:gd name="connsiteY4" fmla="*/ 34240 h 78412"/>
                <a:gd name="connsiteX5" fmla="*/ 0 w 71878"/>
                <a:gd name="connsiteY5" fmla="*/ 19734 h 78412"/>
                <a:gd name="connsiteX6" fmla="*/ 0 w 71878"/>
                <a:gd name="connsiteY6" fmla="*/ 4182 h 78412"/>
                <a:gd name="connsiteX7" fmla="*/ 4182 w 71878"/>
                <a:gd name="connsiteY7" fmla="*/ 0 h 78412"/>
                <a:gd name="connsiteX8" fmla="*/ 8429 w 71878"/>
                <a:gd name="connsiteY8" fmla="*/ 4182 h 78412"/>
                <a:gd name="connsiteX9" fmla="*/ 8429 w 71878"/>
                <a:gd name="connsiteY9" fmla="*/ 19734 h 78412"/>
                <a:gd name="connsiteX10" fmla="*/ 14572 w 71878"/>
                <a:gd name="connsiteY10" fmla="*/ 25876 h 78412"/>
                <a:gd name="connsiteX11" fmla="*/ 30516 w 71878"/>
                <a:gd name="connsiteY11" fmla="*/ 25876 h 78412"/>
                <a:gd name="connsiteX12" fmla="*/ 77171 w 71878"/>
                <a:gd name="connsiteY12" fmla="*/ 72532 h 78412"/>
                <a:gd name="connsiteX13" fmla="*/ 77171 w 71878"/>
                <a:gd name="connsiteY13" fmla="*/ 78936 h 78412"/>
                <a:gd name="connsiteX14" fmla="*/ 72989 w 71878"/>
                <a:gd name="connsiteY14" fmla="*/ 83118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878" h="78412">
                  <a:moveTo>
                    <a:pt x="72989" y="83118"/>
                  </a:moveTo>
                  <a:cubicBezTo>
                    <a:pt x="70702" y="83118"/>
                    <a:pt x="68807" y="81288"/>
                    <a:pt x="68807" y="78936"/>
                  </a:cubicBezTo>
                  <a:lnTo>
                    <a:pt x="68807" y="72532"/>
                  </a:lnTo>
                  <a:cubicBezTo>
                    <a:pt x="68807" y="51491"/>
                    <a:pt x="51622" y="34306"/>
                    <a:pt x="30516" y="34240"/>
                  </a:cubicBezTo>
                  <a:lnTo>
                    <a:pt x="14572" y="34240"/>
                  </a:lnTo>
                  <a:cubicBezTo>
                    <a:pt x="6534" y="34240"/>
                    <a:pt x="0" y="27706"/>
                    <a:pt x="0" y="1973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534" y="0"/>
                    <a:pt x="8429" y="1895"/>
                    <a:pt x="8429" y="4182"/>
                  </a:cubicBezTo>
                  <a:lnTo>
                    <a:pt x="8429" y="19734"/>
                  </a:lnTo>
                  <a:cubicBezTo>
                    <a:pt x="8429" y="23132"/>
                    <a:pt x="11174" y="25876"/>
                    <a:pt x="14572" y="25876"/>
                  </a:cubicBezTo>
                  <a:lnTo>
                    <a:pt x="30516" y="25876"/>
                  </a:lnTo>
                  <a:cubicBezTo>
                    <a:pt x="56261" y="25876"/>
                    <a:pt x="77171" y="46786"/>
                    <a:pt x="77171" y="72532"/>
                  </a:cubicBezTo>
                  <a:lnTo>
                    <a:pt x="77171" y="78936"/>
                  </a:lnTo>
                  <a:cubicBezTo>
                    <a:pt x="77171" y="81288"/>
                    <a:pt x="75342" y="83118"/>
                    <a:pt x="72989" y="8311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74668F2E-0565-4E48-A1F4-9A902058DF18}"/>
                </a:ext>
              </a:extLst>
            </p:cNvPr>
            <p:cNvSpPr/>
            <p:nvPr/>
          </p:nvSpPr>
          <p:spPr>
            <a:xfrm>
              <a:off x="2195099" y="5805014"/>
              <a:ext cx="39206" cy="39206"/>
            </a:xfrm>
            <a:custGeom>
              <a:avLst/>
              <a:gdLst>
                <a:gd name="connsiteX0" fmla="*/ 22805 w 39206"/>
                <a:gd name="connsiteY0" fmla="*/ 45610 h 39206"/>
                <a:gd name="connsiteX1" fmla="*/ 0 w 39206"/>
                <a:gd name="connsiteY1" fmla="*/ 22805 h 39206"/>
                <a:gd name="connsiteX2" fmla="*/ 22805 w 39206"/>
                <a:gd name="connsiteY2" fmla="*/ 0 h 39206"/>
                <a:gd name="connsiteX3" fmla="*/ 45610 w 39206"/>
                <a:gd name="connsiteY3" fmla="*/ 22805 h 39206"/>
                <a:gd name="connsiteX4" fmla="*/ 22805 w 39206"/>
                <a:gd name="connsiteY4" fmla="*/ 45610 h 39206"/>
                <a:gd name="connsiteX5" fmla="*/ 22805 w 39206"/>
                <a:gd name="connsiteY5" fmla="*/ 8429 h 39206"/>
                <a:gd name="connsiteX6" fmla="*/ 8364 w 39206"/>
                <a:gd name="connsiteY6" fmla="*/ 22870 h 39206"/>
                <a:gd name="connsiteX7" fmla="*/ 22805 w 39206"/>
                <a:gd name="connsiteY7" fmla="*/ 37312 h 39206"/>
                <a:gd name="connsiteX8" fmla="*/ 37246 w 39206"/>
                <a:gd name="connsiteY8" fmla="*/ 22870 h 39206"/>
                <a:gd name="connsiteX9" fmla="*/ 22805 w 39206"/>
                <a:gd name="connsiteY9" fmla="*/ 8429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06" h="39206">
                  <a:moveTo>
                    <a:pt x="22805" y="45610"/>
                  </a:moveTo>
                  <a:cubicBezTo>
                    <a:pt x="10259" y="45610"/>
                    <a:pt x="0" y="35416"/>
                    <a:pt x="0" y="22805"/>
                  </a:cubicBezTo>
                  <a:cubicBezTo>
                    <a:pt x="0" y="10259"/>
                    <a:pt x="10194" y="0"/>
                    <a:pt x="22805" y="0"/>
                  </a:cubicBezTo>
                  <a:cubicBezTo>
                    <a:pt x="35351" y="0"/>
                    <a:pt x="45610" y="10194"/>
                    <a:pt x="45610" y="22805"/>
                  </a:cubicBezTo>
                  <a:cubicBezTo>
                    <a:pt x="45545" y="35351"/>
                    <a:pt x="35351" y="45610"/>
                    <a:pt x="22805" y="45610"/>
                  </a:cubicBezTo>
                  <a:close/>
                  <a:moveTo>
                    <a:pt x="22805" y="8429"/>
                  </a:moveTo>
                  <a:cubicBezTo>
                    <a:pt x="14833" y="8429"/>
                    <a:pt x="8364" y="14899"/>
                    <a:pt x="8364" y="22870"/>
                  </a:cubicBezTo>
                  <a:cubicBezTo>
                    <a:pt x="8364" y="30843"/>
                    <a:pt x="14833" y="37312"/>
                    <a:pt x="22805" y="37312"/>
                  </a:cubicBezTo>
                  <a:cubicBezTo>
                    <a:pt x="30777" y="37312"/>
                    <a:pt x="37246" y="30843"/>
                    <a:pt x="37246" y="22870"/>
                  </a:cubicBezTo>
                  <a:cubicBezTo>
                    <a:pt x="37181" y="14899"/>
                    <a:pt x="30712" y="8429"/>
                    <a:pt x="22805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0A23D0E3-A4BD-435E-90C7-B3E582E6C8D0}"/>
                </a:ext>
              </a:extLst>
            </p:cNvPr>
            <p:cNvSpPr/>
            <p:nvPr/>
          </p:nvSpPr>
          <p:spPr>
            <a:xfrm>
              <a:off x="2156546" y="5902442"/>
              <a:ext cx="26138" cy="6534"/>
            </a:xfrm>
            <a:custGeom>
              <a:avLst/>
              <a:gdLst>
                <a:gd name="connsiteX0" fmla="*/ 26464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6464 w 26137"/>
                <a:gd name="connsiteY4" fmla="*/ 0 h 6534"/>
                <a:gd name="connsiteX5" fmla="*/ 30646 w 26137"/>
                <a:gd name="connsiteY5" fmla="*/ 4182 h 6534"/>
                <a:gd name="connsiteX6" fmla="*/ 26464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646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6464" y="0"/>
                  </a:lnTo>
                  <a:cubicBezTo>
                    <a:pt x="28751" y="0"/>
                    <a:pt x="30646" y="1895"/>
                    <a:pt x="30646" y="4182"/>
                  </a:cubicBezTo>
                  <a:cubicBezTo>
                    <a:pt x="30646" y="6469"/>
                    <a:pt x="28751" y="8364"/>
                    <a:pt x="2646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7EF8FA-DD0A-431E-8B60-78BBE4D1F8B6}"/>
                </a:ext>
              </a:extLst>
            </p:cNvPr>
            <p:cNvSpPr/>
            <p:nvPr/>
          </p:nvSpPr>
          <p:spPr>
            <a:xfrm>
              <a:off x="2167720" y="5891268"/>
              <a:ext cx="6534" cy="26138"/>
            </a:xfrm>
            <a:custGeom>
              <a:avLst/>
              <a:gdLst>
                <a:gd name="connsiteX0" fmla="*/ 4182 w 6534"/>
                <a:gd name="connsiteY0" fmla="*/ 30646 h 26137"/>
                <a:gd name="connsiteX1" fmla="*/ 0 w 6534"/>
                <a:gd name="connsiteY1" fmla="*/ 26464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6464 h 26137"/>
                <a:gd name="connsiteX6" fmla="*/ 4182 w 6534"/>
                <a:gd name="connsiteY6" fmla="*/ 30646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30646"/>
                  </a:moveTo>
                  <a:cubicBezTo>
                    <a:pt x="1895" y="30646"/>
                    <a:pt x="0" y="28751"/>
                    <a:pt x="0" y="2646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6464"/>
                  </a:lnTo>
                  <a:cubicBezTo>
                    <a:pt x="8364" y="28816"/>
                    <a:pt x="6469" y="30646"/>
                    <a:pt x="4182" y="3064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7B374E43-C2EA-44B4-A7DD-F266D6872D2B}"/>
                </a:ext>
              </a:extLst>
            </p:cNvPr>
            <p:cNvSpPr/>
            <p:nvPr/>
          </p:nvSpPr>
          <p:spPr>
            <a:xfrm>
              <a:off x="2172376" y="5964078"/>
              <a:ext cx="19603" cy="19603"/>
            </a:xfrm>
            <a:custGeom>
              <a:avLst/>
              <a:gdLst>
                <a:gd name="connsiteX0" fmla="*/ 19914 w 19603"/>
                <a:gd name="connsiteY0" fmla="*/ 24096 h 19603"/>
                <a:gd name="connsiteX1" fmla="*/ 16973 w 19603"/>
                <a:gd name="connsiteY1" fmla="*/ 22854 h 19603"/>
                <a:gd name="connsiteX2" fmla="*/ 1225 w 19603"/>
                <a:gd name="connsiteY2" fmla="*/ 7106 h 19603"/>
                <a:gd name="connsiteX3" fmla="*/ 1225 w 19603"/>
                <a:gd name="connsiteY3" fmla="*/ 1225 h 19603"/>
                <a:gd name="connsiteX4" fmla="*/ 7106 w 19603"/>
                <a:gd name="connsiteY4" fmla="*/ 1225 h 19603"/>
                <a:gd name="connsiteX5" fmla="*/ 22854 w 19603"/>
                <a:gd name="connsiteY5" fmla="*/ 16973 h 19603"/>
                <a:gd name="connsiteX6" fmla="*/ 22854 w 19603"/>
                <a:gd name="connsiteY6" fmla="*/ 22854 h 19603"/>
                <a:gd name="connsiteX7" fmla="*/ 19914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19914" y="24096"/>
                  </a:moveTo>
                  <a:cubicBezTo>
                    <a:pt x="18868" y="24096"/>
                    <a:pt x="17757" y="23704"/>
                    <a:pt x="16973" y="22854"/>
                  </a:cubicBezTo>
                  <a:lnTo>
                    <a:pt x="1225" y="7106"/>
                  </a:lnTo>
                  <a:cubicBezTo>
                    <a:pt x="-408" y="5472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22854" y="16973"/>
                  </a:lnTo>
                  <a:cubicBezTo>
                    <a:pt x="24488" y="18607"/>
                    <a:pt x="24488" y="21220"/>
                    <a:pt x="22854" y="22854"/>
                  </a:cubicBezTo>
                  <a:cubicBezTo>
                    <a:pt x="22070" y="23638"/>
                    <a:pt x="21024" y="24096"/>
                    <a:pt x="19914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388156A1-97A1-452B-97C6-78C4262EF7B9}"/>
                </a:ext>
              </a:extLst>
            </p:cNvPr>
            <p:cNvSpPr/>
            <p:nvPr/>
          </p:nvSpPr>
          <p:spPr>
            <a:xfrm>
              <a:off x="2172376" y="5964078"/>
              <a:ext cx="19603" cy="19603"/>
            </a:xfrm>
            <a:custGeom>
              <a:avLst/>
              <a:gdLst>
                <a:gd name="connsiteX0" fmla="*/ 4166 w 19603"/>
                <a:gd name="connsiteY0" fmla="*/ 24096 h 19603"/>
                <a:gd name="connsiteX1" fmla="*/ 1225 w 19603"/>
                <a:gd name="connsiteY1" fmla="*/ 22854 h 19603"/>
                <a:gd name="connsiteX2" fmla="*/ 1225 w 19603"/>
                <a:gd name="connsiteY2" fmla="*/ 16973 h 19603"/>
                <a:gd name="connsiteX3" fmla="*/ 16973 w 19603"/>
                <a:gd name="connsiteY3" fmla="*/ 1225 h 19603"/>
                <a:gd name="connsiteX4" fmla="*/ 22854 w 19603"/>
                <a:gd name="connsiteY4" fmla="*/ 1225 h 19603"/>
                <a:gd name="connsiteX5" fmla="*/ 22854 w 19603"/>
                <a:gd name="connsiteY5" fmla="*/ 7106 h 19603"/>
                <a:gd name="connsiteX6" fmla="*/ 7106 w 19603"/>
                <a:gd name="connsiteY6" fmla="*/ 22854 h 19603"/>
                <a:gd name="connsiteX7" fmla="*/ 4166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4166" y="24096"/>
                  </a:moveTo>
                  <a:cubicBezTo>
                    <a:pt x="3120" y="24096"/>
                    <a:pt x="2009" y="23704"/>
                    <a:pt x="1225" y="22854"/>
                  </a:cubicBezTo>
                  <a:cubicBezTo>
                    <a:pt x="-408" y="21220"/>
                    <a:pt x="-408" y="18607"/>
                    <a:pt x="1225" y="16973"/>
                  </a:cubicBezTo>
                  <a:lnTo>
                    <a:pt x="16973" y="1225"/>
                  </a:lnTo>
                  <a:cubicBezTo>
                    <a:pt x="18607" y="-408"/>
                    <a:pt x="21220" y="-408"/>
                    <a:pt x="22854" y="1225"/>
                  </a:cubicBezTo>
                  <a:cubicBezTo>
                    <a:pt x="24488" y="2859"/>
                    <a:pt x="24488" y="5472"/>
                    <a:pt x="22854" y="7106"/>
                  </a:cubicBezTo>
                  <a:lnTo>
                    <a:pt x="7106" y="22854"/>
                  </a:lnTo>
                  <a:cubicBezTo>
                    <a:pt x="6322" y="23638"/>
                    <a:pt x="5211" y="24096"/>
                    <a:pt x="4166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8" name="Group 1777">
            <a:extLst>
              <a:ext uri="{FF2B5EF4-FFF2-40B4-BE49-F238E27FC236}">
                <a16:creationId xmlns:a16="http://schemas.microsoft.com/office/drawing/2014/main" id="{3CAD2FAA-44D7-42A6-B987-913907A3DA4F}"/>
              </a:ext>
            </a:extLst>
          </p:cNvPr>
          <p:cNvGrpSpPr/>
          <p:nvPr/>
        </p:nvGrpSpPr>
        <p:grpSpPr>
          <a:xfrm>
            <a:off x="3275442" y="5742960"/>
            <a:ext cx="408555" cy="472342"/>
            <a:chOff x="3262998" y="5779595"/>
            <a:chExt cx="337649" cy="390365"/>
          </a:xfrm>
          <a:solidFill>
            <a:srgbClr val="FFFFFF"/>
          </a:solidFill>
        </p:grpSpPr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DB134444-00F9-4601-A387-F642401F649A}"/>
                </a:ext>
              </a:extLst>
            </p:cNvPr>
            <p:cNvSpPr/>
            <p:nvPr/>
          </p:nvSpPr>
          <p:spPr>
            <a:xfrm>
              <a:off x="3263015" y="5779661"/>
              <a:ext cx="26138" cy="26138"/>
            </a:xfrm>
            <a:custGeom>
              <a:avLst/>
              <a:gdLst>
                <a:gd name="connsiteX0" fmla="*/ 15879 w 26137"/>
                <a:gd name="connsiteY0" fmla="*/ 31757 h 26137"/>
                <a:gd name="connsiteX1" fmla="*/ 0 w 26137"/>
                <a:gd name="connsiteY1" fmla="*/ 15879 h 26137"/>
                <a:gd name="connsiteX2" fmla="*/ 15879 w 26137"/>
                <a:gd name="connsiteY2" fmla="*/ 0 h 26137"/>
                <a:gd name="connsiteX3" fmla="*/ 31757 w 26137"/>
                <a:gd name="connsiteY3" fmla="*/ 15879 h 26137"/>
                <a:gd name="connsiteX4" fmla="*/ 15879 w 26137"/>
                <a:gd name="connsiteY4" fmla="*/ 31757 h 26137"/>
                <a:gd name="connsiteX5" fmla="*/ 15879 w 26137"/>
                <a:gd name="connsiteY5" fmla="*/ 8299 h 26137"/>
                <a:gd name="connsiteX6" fmla="*/ 8364 w 26137"/>
                <a:gd name="connsiteY6" fmla="*/ 15813 h 26137"/>
                <a:gd name="connsiteX7" fmla="*/ 15879 w 26137"/>
                <a:gd name="connsiteY7" fmla="*/ 23328 h 26137"/>
                <a:gd name="connsiteX8" fmla="*/ 23393 w 26137"/>
                <a:gd name="connsiteY8" fmla="*/ 15813 h 26137"/>
                <a:gd name="connsiteX9" fmla="*/ 15879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5879" y="31757"/>
                  </a:moveTo>
                  <a:cubicBezTo>
                    <a:pt x="7122" y="31757"/>
                    <a:pt x="0" y="24635"/>
                    <a:pt x="0" y="15879"/>
                  </a:cubicBezTo>
                  <a:cubicBezTo>
                    <a:pt x="0" y="7123"/>
                    <a:pt x="7122" y="0"/>
                    <a:pt x="15879" y="0"/>
                  </a:cubicBezTo>
                  <a:cubicBezTo>
                    <a:pt x="24635" y="0"/>
                    <a:pt x="31757" y="7123"/>
                    <a:pt x="31757" y="15879"/>
                  </a:cubicBezTo>
                  <a:cubicBezTo>
                    <a:pt x="31822" y="24569"/>
                    <a:pt x="24700" y="31757"/>
                    <a:pt x="15879" y="31757"/>
                  </a:cubicBezTo>
                  <a:close/>
                  <a:moveTo>
                    <a:pt x="15879" y="8299"/>
                  </a:moveTo>
                  <a:cubicBezTo>
                    <a:pt x="11696" y="8299"/>
                    <a:pt x="8364" y="11696"/>
                    <a:pt x="8364" y="15813"/>
                  </a:cubicBezTo>
                  <a:cubicBezTo>
                    <a:pt x="8364" y="19930"/>
                    <a:pt x="11762" y="23328"/>
                    <a:pt x="15879" y="23328"/>
                  </a:cubicBezTo>
                  <a:cubicBezTo>
                    <a:pt x="19995" y="23328"/>
                    <a:pt x="23393" y="19930"/>
                    <a:pt x="23393" y="15813"/>
                  </a:cubicBezTo>
                  <a:cubicBezTo>
                    <a:pt x="23458" y="11696"/>
                    <a:pt x="20060" y="8299"/>
                    <a:pt x="15879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7C360672-8A46-41E1-9F59-33CFF6C68EB9}"/>
                </a:ext>
              </a:extLst>
            </p:cNvPr>
            <p:cNvSpPr/>
            <p:nvPr/>
          </p:nvSpPr>
          <p:spPr>
            <a:xfrm>
              <a:off x="3287257" y="5859446"/>
              <a:ext cx="45741" cy="6534"/>
            </a:xfrm>
            <a:custGeom>
              <a:avLst/>
              <a:gdLst>
                <a:gd name="connsiteX0" fmla="*/ 43258 w 45740"/>
                <a:gd name="connsiteY0" fmla="*/ 8364 h 6534"/>
                <a:gd name="connsiteX1" fmla="*/ 4182 w 45740"/>
                <a:gd name="connsiteY1" fmla="*/ 8364 h 6534"/>
                <a:gd name="connsiteX2" fmla="*/ 0 w 45740"/>
                <a:gd name="connsiteY2" fmla="*/ 4182 h 6534"/>
                <a:gd name="connsiteX3" fmla="*/ 4182 w 45740"/>
                <a:gd name="connsiteY3" fmla="*/ 0 h 6534"/>
                <a:gd name="connsiteX4" fmla="*/ 43258 w 45740"/>
                <a:gd name="connsiteY4" fmla="*/ 0 h 6534"/>
                <a:gd name="connsiteX5" fmla="*/ 47440 w 45740"/>
                <a:gd name="connsiteY5" fmla="*/ 4182 h 6534"/>
                <a:gd name="connsiteX6" fmla="*/ 43258 w 45740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0" h="6534">
                  <a:moveTo>
                    <a:pt x="43258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43258" y="0"/>
                  </a:lnTo>
                  <a:cubicBezTo>
                    <a:pt x="45545" y="0"/>
                    <a:pt x="47440" y="1895"/>
                    <a:pt x="47440" y="4182"/>
                  </a:cubicBezTo>
                  <a:cubicBezTo>
                    <a:pt x="47440" y="6469"/>
                    <a:pt x="45610" y="8364"/>
                    <a:pt x="43258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12A8ABD7-10F2-4A2F-9F92-53DB55F122FC}"/>
                </a:ext>
              </a:extLst>
            </p:cNvPr>
            <p:cNvSpPr/>
            <p:nvPr/>
          </p:nvSpPr>
          <p:spPr>
            <a:xfrm>
              <a:off x="3306795" y="5839908"/>
              <a:ext cx="6534" cy="45741"/>
            </a:xfrm>
            <a:custGeom>
              <a:avLst/>
              <a:gdLst>
                <a:gd name="connsiteX0" fmla="*/ 4182 w 6534"/>
                <a:gd name="connsiteY0" fmla="*/ 47439 h 45740"/>
                <a:gd name="connsiteX1" fmla="*/ 0 w 6534"/>
                <a:gd name="connsiteY1" fmla="*/ 43258 h 45740"/>
                <a:gd name="connsiteX2" fmla="*/ 0 w 6534"/>
                <a:gd name="connsiteY2" fmla="*/ 4182 h 45740"/>
                <a:gd name="connsiteX3" fmla="*/ 4182 w 6534"/>
                <a:gd name="connsiteY3" fmla="*/ 0 h 45740"/>
                <a:gd name="connsiteX4" fmla="*/ 8364 w 6534"/>
                <a:gd name="connsiteY4" fmla="*/ 4182 h 45740"/>
                <a:gd name="connsiteX5" fmla="*/ 8364 w 6534"/>
                <a:gd name="connsiteY5" fmla="*/ 43258 h 45740"/>
                <a:gd name="connsiteX6" fmla="*/ 4182 w 6534"/>
                <a:gd name="connsiteY6" fmla="*/ 47439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45740">
                  <a:moveTo>
                    <a:pt x="4182" y="47439"/>
                  </a:moveTo>
                  <a:cubicBezTo>
                    <a:pt x="1895" y="47439"/>
                    <a:pt x="0" y="45545"/>
                    <a:pt x="0" y="43258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43258"/>
                  </a:lnTo>
                  <a:cubicBezTo>
                    <a:pt x="8364" y="45610"/>
                    <a:pt x="6469" y="47439"/>
                    <a:pt x="4182" y="4743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4A4A43B2-500D-4975-8BA7-57701C538EEF}"/>
                </a:ext>
              </a:extLst>
            </p:cNvPr>
            <p:cNvSpPr/>
            <p:nvPr/>
          </p:nvSpPr>
          <p:spPr>
            <a:xfrm>
              <a:off x="3384489" y="5779595"/>
              <a:ext cx="58810" cy="333254"/>
            </a:xfrm>
            <a:custGeom>
              <a:avLst/>
              <a:gdLst>
                <a:gd name="connsiteX0" fmla="*/ 61162 w 58809"/>
                <a:gd name="connsiteY0" fmla="*/ 333385 h 333254"/>
                <a:gd name="connsiteX1" fmla="*/ 0 w 58809"/>
                <a:gd name="connsiteY1" fmla="*/ 333058 h 333254"/>
                <a:gd name="connsiteX2" fmla="*/ 0 w 58809"/>
                <a:gd name="connsiteY2" fmla="*/ 189759 h 333254"/>
                <a:gd name="connsiteX3" fmla="*/ 4182 w 58809"/>
                <a:gd name="connsiteY3" fmla="*/ 185904 h 333254"/>
                <a:gd name="connsiteX4" fmla="*/ 8364 w 58809"/>
                <a:gd name="connsiteY4" fmla="*/ 190086 h 333254"/>
                <a:gd name="connsiteX5" fmla="*/ 8364 w 58809"/>
                <a:gd name="connsiteY5" fmla="*/ 325021 h 333254"/>
                <a:gd name="connsiteX6" fmla="*/ 52798 w 58809"/>
                <a:gd name="connsiteY6" fmla="*/ 325021 h 333254"/>
                <a:gd name="connsiteX7" fmla="*/ 52798 w 58809"/>
                <a:gd name="connsiteY7" fmla="*/ 256540 h 333254"/>
                <a:gd name="connsiteX8" fmla="*/ 56980 w 58809"/>
                <a:gd name="connsiteY8" fmla="*/ 252358 h 333254"/>
                <a:gd name="connsiteX9" fmla="*/ 61162 w 58809"/>
                <a:gd name="connsiteY9" fmla="*/ 256540 h 333254"/>
                <a:gd name="connsiteX10" fmla="*/ 61162 w 58809"/>
                <a:gd name="connsiteY10" fmla="*/ 333385 h 333254"/>
                <a:gd name="connsiteX11" fmla="*/ 56980 w 58809"/>
                <a:gd name="connsiteY11" fmla="*/ 248176 h 333254"/>
                <a:gd name="connsiteX12" fmla="*/ 52798 w 58809"/>
                <a:gd name="connsiteY12" fmla="*/ 243994 h 333254"/>
                <a:gd name="connsiteX13" fmla="*/ 52798 w 58809"/>
                <a:gd name="connsiteY13" fmla="*/ 30581 h 333254"/>
                <a:gd name="connsiteX14" fmla="*/ 30581 w 58809"/>
                <a:gd name="connsiteY14" fmla="*/ 8364 h 333254"/>
                <a:gd name="connsiteX15" fmla="*/ 8560 w 58809"/>
                <a:gd name="connsiteY15" fmla="*/ 27575 h 333254"/>
                <a:gd name="connsiteX16" fmla="*/ 3855 w 58809"/>
                <a:gd name="connsiteY16" fmla="*/ 31169 h 333254"/>
                <a:gd name="connsiteX17" fmla="*/ 261 w 58809"/>
                <a:gd name="connsiteY17" fmla="*/ 26464 h 333254"/>
                <a:gd name="connsiteX18" fmla="*/ 30581 w 58809"/>
                <a:gd name="connsiteY18" fmla="*/ 0 h 333254"/>
                <a:gd name="connsiteX19" fmla="*/ 61162 w 58809"/>
                <a:gd name="connsiteY19" fmla="*/ 30581 h 333254"/>
                <a:gd name="connsiteX20" fmla="*/ 61162 w 58809"/>
                <a:gd name="connsiteY20" fmla="*/ 243994 h 333254"/>
                <a:gd name="connsiteX21" fmla="*/ 56980 w 58809"/>
                <a:gd name="connsiteY21" fmla="*/ 248176 h 333254"/>
                <a:gd name="connsiteX22" fmla="*/ 4182 w 58809"/>
                <a:gd name="connsiteY22" fmla="*/ 181721 h 333254"/>
                <a:gd name="connsiteX23" fmla="*/ 0 w 58809"/>
                <a:gd name="connsiteY23" fmla="*/ 177540 h 333254"/>
                <a:gd name="connsiteX24" fmla="*/ 0 w 58809"/>
                <a:gd name="connsiteY24" fmla="*/ 52079 h 333254"/>
                <a:gd name="connsiteX25" fmla="*/ 4182 w 58809"/>
                <a:gd name="connsiteY25" fmla="*/ 47897 h 333254"/>
                <a:gd name="connsiteX26" fmla="*/ 8364 w 58809"/>
                <a:gd name="connsiteY26" fmla="*/ 52079 h 333254"/>
                <a:gd name="connsiteX27" fmla="*/ 8364 w 58809"/>
                <a:gd name="connsiteY27" fmla="*/ 177540 h 333254"/>
                <a:gd name="connsiteX28" fmla="*/ 4182 w 58809"/>
                <a:gd name="connsiteY28" fmla="*/ 181721 h 333254"/>
                <a:gd name="connsiteX29" fmla="*/ 4182 w 58809"/>
                <a:gd name="connsiteY29" fmla="*/ 43715 h 333254"/>
                <a:gd name="connsiteX30" fmla="*/ 0 w 58809"/>
                <a:gd name="connsiteY30" fmla="*/ 39533 h 333254"/>
                <a:gd name="connsiteX31" fmla="*/ 4182 w 58809"/>
                <a:gd name="connsiteY31" fmla="*/ 35351 h 333254"/>
                <a:gd name="connsiteX32" fmla="*/ 8364 w 58809"/>
                <a:gd name="connsiteY32" fmla="*/ 39533 h 333254"/>
                <a:gd name="connsiteX33" fmla="*/ 4182 w 58809"/>
                <a:gd name="connsiteY33" fmla="*/ 43715 h 33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8809" h="333254">
                  <a:moveTo>
                    <a:pt x="61162" y="333385"/>
                  </a:moveTo>
                  <a:lnTo>
                    <a:pt x="0" y="333058"/>
                  </a:lnTo>
                  <a:lnTo>
                    <a:pt x="0" y="189759"/>
                  </a:lnTo>
                  <a:cubicBezTo>
                    <a:pt x="196" y="187603"/>
                    <a:pt x="1960" y="185904"/>
                    <a:pt x="4182" y="185904"/>
                  </a:cubicBezTo>
                  <a:cubicBezTo>
                    <a:pt x="6469" y="185904"/>
                    <a:pt x="8364" y="187798"/>
                    <a:pt x="8364" y="190086"/>
                  </a:cubicBezTo>
                  <a:lnTo>
                    <a:pt x="8364" y="325021"/>
                  </a:lnTo>
                  <a:lnTo>
                    <a:pt x="52798" y="325021"/>
                  </a:lnTo>
                  <a:lnTo>
                    <a:pt x="52798" y="256540"/>
                  </a:lnTo>
                  <a:cubicBezTo>
                    <a:pt x="52798" y="254253"/>
                    <a:pt x="54693" y="252358"/>
                    <a:pt x="56980" y="252358"/>
                  </a:cubicBezTo>
                  <a:cubicBezTo>
                    <a:pt x="59267" y="252358"/>
                    <a:pt x="61162" y="254253"/>
                    <a:pt x="61162" y="256540"/>
                  </a:cubicBezTo>
                  <a:lnTo>
                    <a:pt x="61162" y="333385"/>
                  </a:lnTo>
                  <a:close/>
                  <a:moveTo>
                    <a:pt x="56980" y="248176"/>
                  </a:moveTo>
                  <a:cubicBezTo>
                    <a:pt x="54627" y="248176"/>
                    <a:pt x="52798" y="246281"/>
                    <a:pt x="52798" y="243994"/>
                  </a:cubicBezTo>
                  <a:lnTo>
                    <a:pt x="52798" y="30581"/>
                  </a:lnTo>
                  <a:cubicBezTo>
                    <a:pt x="52732" y="18362"/>
                    <a:pt x="42800" y="8430"/>
                    <a:pt x="30581" y="8364"/>
                  </a:cubicBezTo>
                  <a:cubicBezTo>
                    <a:pt x="19472" y="8364"/>
                    <a:pt x="10063" y="16598"/>
                    <a:pt x="8560" y="27575"/>
                  </a:cubicBezTo>
                  <a:cubicBezTo>
                    <a:pt x="8233" y="29797"/>
                    <a:pt x="6208" y="31496"/>
                    <a:pt x="3855" y="31169"/>
                  </a:cubicBezTo>
                  <a:cubicBezTo>
                    <a:pt x="1568" y="30843"/>
                    <a:pt x="-65" y="28751"/>
                    <a:pt x="261" y="26464"/>
                  </a:cubicBezTo>
                  <a:cubicBezTo>
                    <a:pt x="2287" y="11370"/>
                    <a:pt x="15356" y="65"/>
                    <a:pt x="30581" y="0"/>
                  </a:cubicBezTo>
                  <a:cubicBezTo>
                    <a:pt x="47440" y="0"/>
                    <a:pt x="61162" y="13722"/>
                    <a:pt x="61162" y="30581"/>
                  </a:cubicBezTo>
                  <a:lnTo>
                    <a:pt x="61162" y="243994"/>
                  </a:lnTo>
                  <a:cubicBezTo>
                    <a:pt x="61162" y="246281"/>
                    <a:pt x="59267" y="248176"/>
                    <a:pt x="56980" y="248176"/>
                  </a:cubicBezTo>
                  <a:close/>
                  <a:moveTo>
                    <a:pt x="4182" y="181721"/>
                  </a:moveTo>
                  <a:cubicBezTo>
                    <a:pt x="1830" y="181721"/>
                    <a:pt x="0" y="179827"/>
                    <a:pt x="0" y="177540"/>
                  </a:cubicBezTo>
                  <a:lnTo>
                    <a:pt x="0" y="52079"/>
                  </a:lnTo>
                  <a:cubicBezTo>
                    <a:pt x="0" y="49792"/>
                    <a:pt x="1830" y="47897"/>
                    <a:pt x="4182" y="47897"/>
                  </a:cubicBezTo>
                  <a:cubicBezTo>
                    <a:pt x="6469" y="47897"/>
                    <a:pt x="8364" y="49792"/>
                    <a:pt x="8364" y="52079"/>
                  </a:cubicBezTo>
                  <a:lnTo>
                    <a:pt x="8364" y="177540"/>
                  </a:lnTo>
                  <a:cubicBezTo>
                    <a:pt x="8364" y="179827"/>
                    <a:pt x="6469" y="181721"/>
                    <a:pt x="4182" y="181721"/>
                  </a:cubicBezTo>
                  <a:close/>
                  <a:moveTo>
                    <a:pt x="4182" y="43715"/>
                  </a:moveTo>
                  <a:cubicBezTo>
                    <a:pt x="1830" y="43715"/>
                    <a:pt x="0" y="41820"/>
                    <a:pt x="0" y="39533"/>
                  </a:cubicBezTo>
                  <a:cubicBezTo>
                    <a:pt x="0" y="37246"/>
                    <a:pt x="1830" y="35351"/>
                    <a:pt x="4182" y="35351"/>
                  </a:cubicBezTo>
                  <a:cubicBezTo>
                    <a:pt x="6469" y="35351"/>
                    <a:pt x="8364" y="37246"/>
                    <a:pt x="8364" y="39533"/>
                  </a:cubicBezTo>
                  <a:cubicBezTo>
                    <a:pt x="8364" y="41820"/>
                    <a:pt x="6469" y="43715"/>
                    <a:pt x="4182" y="437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72DF3F55-35D6-4FD0-BA62-7763820CEC20}"/>
                </a:ext>
              </a:extLst>
            </p:cNvPr>
            <p:cNvSpPr/>
            <p:nvPr/>
          </p:nvSpPr>
          <p:spPr>
            <a:xfrm>
              <a:off x="3358613" y="6104616"/>
              <a:ext cx="111085" cy="65344"/>
            </a:xfrm>
            <a:custGeom>
              <a:avLst/>
              <a:gdLst>
                <a:gd name="connsiteX0" fmla="*/ 112914 w 111084"/>
                <a:gd name="connsiteY0" fmla="*/ 69591 h 65343"/>
                <a:gd name="connsiteX1" fmla="*/ 0 w 111084"/>
                <a:gd name="connsiteY1" fmla="*/ 69265 h 65343"/>
                <a:gd name="connsiteX2" fmla="*/ 0 w 111084"/>
                <a:gd name="connsiteY2" fmla="*/ 44499 h 65343"/>
                <a:gd name="connsiteX3" fmla="*/ 4182 w 111084"/>
                <a:gd name="connsiteY3" fmla="*/ 40317 h 65343"/>
                <a:gd name="connsiteX4" fmla="*/ 8364 w 111084"/>
                <a:gd name="connsiteY4" fmla="*/ 44499 h 65343"/>
                <a:gd name="connsiteX5" fmla="*/ 8364 w 111084"/>
                <a:gd name="connsiteY5" fmla="*/ 61228 h 65343"/>
                <a:gd name="connsiteX6" fmla="*/ 104550 w 111084"/>
                <a:gd name="connsiteY6" fmla="*/ 61228 h 65343"/>
                <a:gd name="connsiteX7" fmla="*/ 104550 w 111084"/>
                <a:gd name="connsiteY7" fmla="*/ 37312 h 65343"/>
                <a:gd name="connsiteX8" fmla="*/ 75603 w 111084"/>
                <a:gd name="connsiteY8" fmla="*/ 8364 h 65343"/>
                <a:gd name="connsiteX9" fmla="*/ 37312 w 111084"/>
                <a:gd name="connsiteY9" fmla="*/ 8364 h 65343"/>
                <a:gd name="connsiteX10" fmla="*/ 8756 w 111084"/>
                <a:gd name="connsiteY10" fmla="*/ 32280 h 65343"/>
                <a:gd name="connsiteX11" fmla="*/ 8756 w 111084"/>
                <a:gd name="connsiteY11" fmla="*/ 32672 h 65343"/>
                <a:gd name="connsiteX12" fmla="*/ 3921 w 111084"/>
                <a:gd name="connsiteY12" fmla="*/ 36135 h 65343"/>
                <a:gd name="connsiteX13" fmla="*/ 457 w 111084"/>
                <a:gd name="connsiteY13" fmla="*/ 31300 h 65343"/>
                <a:gd name="connsiteX14" fmla="*/ 37312 w 111084"/>
                <a:gd name="connsiteY14" fmla="*/ 0 h 65343"/>
                <a:gd name="connsiteX15" fmla="*/ 75603 w 111084"/>
                <a:gd name="connsiteY15" fmla="*/ 0 h 65343"/>
                <a:gd name="connsiteX16" fmla="*/ 112914 w 111084"/>
                <a:gd name="connsiteY16" fmla="*/ 37312 h 65343"/>
                <a:gd name="connsiteX17" fmla="*/ 112914 w 111084"/>
                <a:gd name="connsiteY17" fmla="*/ 69591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084" h="65343">
                  <a:moveTo>
                    <a:pt x="112914" y="69591"/>
                  </a:moveTo>
                  <a:lnTo>
                    <a:pt x="0" y="69265"/>
                  </a:lnTo>
                  <a:lnTo>
                    <a:pt x="0" y="44499"/>
                  </a:lnTo>
                  <a:cubicBezTo>
                    <a:pt x="0" y="42212"/>
                    <a:pt x="1830" y="40317"/>
                    <a:pt x="4182" y="40317"/>
                  </a:cubicBezTo>
                  <a:cubicBezTo>
                    <a:pt x="6469" y="40317"/>
                    <a:pt x="8364" y="42212"/>
                    <a:pt x="8364" y="44499"/>
                  </a:cubicBezTo>
                  <a:lnTo>
                    <a:pt x="8364" y="61228"/>
                  </a:lnTo>
                  <a:lnTo>
                    <a:pt x="104550" y="61228"/>
                  </a:lnTo>
                  <a:lnTo>
                    <a:pt x="104550" y="37312"/>
                  </a:lnTo>
                  <a:cubicBezTo>
                    <a:pt x="104485" y="21368"/>
                    <a:pt x="91547" y="8364"/>
                    <a:pt x="75603" y="8364"/>
                  </a:cubicBezTo>
                  <a:lnTo>
                    <a:pt x="37312" y="8364"/>
                  </a:lnTo>
                  <a:cubicBezTo>
                    <a:pt x="23132" y="8364"/>
                    <a:pt x="11174" y="18362"/>
                    <a:pt x="8756" y="32280"/>
                  </a:cubicBezTo>
                  <a:lnTo>
                    <a:pt x="8756" y="32672"/>
                  </a:lnTo>
                  <a:cubicBezTo>
                    <a:pt x="8364" y="34894"/>
                    <a:pt x="6273" y="36462"/>
                    <a:pt x="3921" y="36135"/>
                  </a:cubicBezTo>
                  <a:cubicBezTo>
                    <a:pt x="1634" y="35743"/>
                    <a:pt x="65" y="33587"/>
                    <a:pt x="457" y="31300"/>
                  </a:cubicBezTo>
                  <a:cubicBezTo>
                    <a:pt x="3398" y="13134"/>
                    <a:pt x="18884" y="0"/>
                    <a:pt x="37312" y="0"/>
                  </a:cubicBezTo>
                  <a:lnTo>
                    <a:pt x="75603" y="0"/>
                  </a:lnTo>
                  <a:cubicBezTo>
                    <a:pt x="96186" y="0"/>
                    <a:pt x="112914" y="16728"/>
                    <a:pt x="112914" y="37312"/>
                  </a:cubicBezTo>
                  <a:lnTo>
                    <a:pt x="112914" y="69591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E0C03974-5347-4FBA-8665-FF5C8C852D86}"/>
                </a:ext>
              </a:extLst>
            </p:cNvPr>
            <p:cNvSpPr/>
            <p:nvPr/>
          </p:nvSpPr>
          <p:spPr>
            <a:xfrm>
              <a:off x="3437287" y="5852193"/>
              <a:ext cx="124153" cy="58810"/>
            </a:xfrm>
            <a:custGeom>
              <a:avLst/>
              <a:gdLst>
                <a:gd name="connsiteX0" fmla="*/ 104681 w 124153"/>
                <a:gd name="connsiteY0" fmla="*/ 60639 h 58809"/>
                <a:gd name="connsiteX1" fmla="*/ 4182 w 124153"/>
                <a:gd name="connsiteY1" fmla="*/ 60639 h 58809"/>
                <a:gd name="connsiteX2" fmla="*/ 1176 w 124153"/>
                <a:gd name="connsiteY2" fmla="*/ 59397 h 58809"/>
                <a:gd name="connsiteX3" fmla="*/ 0 w 124153"/>
                <a:gd name="connsiteY3" fmla="*/ 56457 h 58809"/>
                <a:gd name="connsiteX4" fmla="*/ 0 w 124153"/>
                <a:gd name="connsiteY4" fmla="*/ 31561 h 58809"/>
                <a:gd name="connsiteX5" fmla="*/ 4182 w 124153"/>
                <a:gd name="connsiteY5" fmla="*/ 27379 h 58809"/>
                <a:gd name="connsiteX6" fmla="*/ 8364 w 124153"/>
                <a:gd name="connsiteY6" fmla="*/ 31561 h 58809"/>
                <a:gd name="connsiteX7" fmla="*/ 8364 w 124153"/>
                <a:gd name="connsiteY7" fmla="*/ 52275 h 58809"/>
                <a:gd name="connsiteX8" fmla="*/ 102721 w 124153"/>
                <a:gd name="connsiteY8" fmla="*/ 52275 h 58809"/>
                <a:gd name="connsiteX9" fmla="*/ 120233 w 124153"/>
                <a:gd name="connsiteY9" fmla="*/ 30319 h 58809"/>
                <a:gd name="connsiteX10" fmla="*/ 102721 w 124153"/>
                <a:gd name="connsiteY10" fmla="*/ 8364 h 58809"/>
                <a:gd name="connsiteX11" fmla="*/ 8364 w 124153"/>
                <a:gd name="connsiteY11" fmla="*/ 8364 h 58809"/>
                <a:gd name="connsiteX12" fmla="*/ 8364 w 124153"/>
                <a:gd name="connsiteY12" fmla="*/ 19015 h 58809"/>
                <a:gd name="connsiteX13" fmla="*/ 4182 w 124153"/>
                <a:gd name="connsiteY13" fmla="*/ 23197 h 58809"/>
                <a:gd name="connsiteX14" fmla="*/ 0 w 124153"/>
                <a:gd name="connsiteY14" fmla="*/ 19015 h 58809"/>
                <a:gd name="connsiteX15" fmla="*/ 0 w 124153"/>
                <a:gd name="connsiteY15" fmla="*/ 4182 h 58809"/>
                <a:gd name="connsiteX16" fmla="*/ 1176 w 124153"/>
                <a:gd name="connsiteY16" fmla="*/ 1241 h 58809"/>
                <a:gd name="connsiteX17" fmla="*/ 4182 w 124153"/>
                <a:gd name="connsiteY17" fmla="*/ 0 h 58809"/>
                <a:gd name="connsiteX18" fmla="*/ 104681 w 124153"/>
                <a:gd name="connsiteY18" fmla="*/ 0 h 58809"/>
                <a:gd name="connsiteX19" fmla="*/ 107948 w 124153"/>
                <a:gd name="connsiteY19" fmla="*/ 1568 h 58809"/>
                <a:gd name="connsiteX20" fmla="*/ 128924 w 124153"/>
                <a:gd name="connsiteY20" fmla="*/ 27706 h 58809"/>
                <a:gd name="connsiteX21" fmla="*/ 128924 w 124153"/>
                <a:gd name="connsiteY21" fmla="*/ 32933 h 58809"/>
                <a:gd name="connsiteX22" fmla="*/ 107948 w 124153"/>
                <a:gd name="connsiteY22" fmla="*/ 59071 h 58809"/>
                <a:gd name="connsiteX23" fmla="*/ 104681 w 124153"/>
                <a:gd name="connsiteY23" fmla="*/ 60639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153" h="58809">
                  <a:moveTo>
                    <a:pt x="104681" y="60639"/>
                  </a:moveTo>
                  <a:lnTo>
                    <a:pt x="4182" y="60639"/>
                  </a:lnTo>
                  <a:cubicBezTo>
                    <a:pt x="3071" y="60639"/>
                    <a:pt x="2026" y="60247"/>
                    <a:pt x="1176" y="59397"/>
                  </a:cubicBezTo>
                  <a:cubicBezTo>
                    <a:pt x="392" y="58613"/>
                    <a:pt x="0" y="57568"/>
                    <a:pt x="0" y="56457"/>
                  </a:cubicBezTo>
                  <a:lnTo>
                    <a:pt x="0" y="31561"/>
                  </a:lnTo>
                  <a:cubicBezTo>
                    <a:pt x="0" y="29274"/>
                    <a:pt x="1895" y="27379"/>
                    <a:pt x="4182" y="27379"/>
                  </a:cubicBezTo>
                  <a:cubicBezTo>
                    <a:pt x="6469" y="27379"/>
                    <a:pt x="8364" y="29274"/>
                    <a:pt x="8364" y="31561"/>
                  </a:cubicBezTo>
                  <a:lnTo>
                    <a:pt x="8364" y="52275"/>
                  </a:lnTo>
                  <a:lnTo>
                    <a:pt x="102721" y="52275"/>
                  </a:lnTo>
                  <a:lnTo>
                    <a:pt x="120233" y="30319"/>
                  </a:lnTo>
                  <a:lnTo>
                    <a:pt x="102721" y="8364"/>
                  </a:lnTo>
                  <a:lnTo>
                    <a:pt x="8364" y="8364"/>
                  </a:lnTo>
                  <a:lnTo>
                    <a:pt x="8364" y="19015"/>
                  </a:lnTo>
                  <a:cubicBezTo>
                    <a:pt x="8364" y="21302"/>
                    <a:pt x="6469" y="23197"/>
                    <a:pt x="4182" y="23197"/>
                  </a:cubicBezTo>
                  <a:cubicBezTo>
                    <a:pt x="1830" y="23197"/>
                    <a:pt x="0" y="21302"/>
                    <a:pt x="0" y="19015"/>
                  </a:cubicBezTo>
                  <a:lnTo>
                    <a:pt x="0" y="4182"/>
                  </a:lnTo>
                  <a:cubicBezTo>
                    <a:pt x="0" y="3071"/>
                    <a:pt x="392" y="2026"/>
                    <a:pt x="1176" y="1241"/>
                  </a:cubicBezTo>
                  <a:cubicBezTo>
                    <a:pt x="2026" y="457"/>
                    <a:pt x="3071" y="0"/>
                    <a:pt x="4182" y="0"/>
                  </a:cubicBezTo>
                  <a:lnTo>
                    <a:pt x="104681" y="0"/>
                  </a:lnTo>
                  <a:cubicBezTo>
                    <a:pt x="105988" y="0"/>
                    <a:pt x="107164" y="588"/>
                    <a:pt x="107948" y="1568"/>
                  </a:cubicBezTo>
                  <a:lnTo>
                    <a:pt x="128924" y="27706"/>
                  </a:lnTo>
                  <a:cubicBezTo>
                    <a:pt x="130100" y="29209"/>
                    <a:pt x="130100" y="31430"/>
                    <a:pt x="128924" y="32933"/>
                  </a:cubicBezTo>
                  <a:lnTo>
                    <a:pt x="107948" y="59071"/>
                  </a:lnTo>
                  <a:cubicBezTo>
                    <a:pt x="107164" y="60051"/>
                    <a:pt x="105988" y="60639"/>
                    <a:pt x="104681" y="6063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6CF2F41F-90E5-42A5-B735-5AFFF1F995C6}"/>
                </a:ext>
              </a:extLst>
            </p:cNvPr>
            <p:cNvSpPr/>
            <p:nvPr/>
          </p:nvSpPr>
          <p:spPr>
            <a:xfrm>
              <a:off x="3437287" y="5956743"/>
              <a:ext cx="163360" cy="58810"/>
            </a:xfrm>
            <a:custGeom>
              <a:avLst/>
              <a:gdLst>
                <a:gd name="connsiteX0" fmla="*/ 16924 w 163359"/>
                <a:gd name="connsiteY0" fmla="*/ 60639 h 58809"/>
                <a:gd name="connsiteX1" fmla="*/ 16924 w 163359"/>
                <a:gd name="connsiteY1" fmla="*/ 60639 h 58809"/>
                <a:gd name="connsiteX2" fmla="*/ 12677 w 163359"/>
                <a:gd name="connsiteY2" fmla="*/ 56457 h 58809"/>
                <a:gd name="connsiteX3" fmla="*/ 16924 w 163359"/>
                <a:gd name="connsiteY3" fmla="*/ 52275 h 58809"/>
                <a:gd name="connsiteX4" fmla="*/ 140359 w 163359"/>
                <a:gd name="connsiteY4" fmla="*/ 52275 h 58809"/>
                <a:gd name="connsiteX5" fmla="*/ 157871 w 163359"/>
                <a:gd name="connsiteY5" fmla="*/ 30319 h 58809"/>
                <a:gd name="connsiteX6" fmla="*/ 140359 w 163359"/>
                <a:gd name="connsiteY6" fmla="*/ 8364 h 58809"/>
                <a:gd name="connsiteX7" fmla="*/ 8364 w 163359"/>
                <a:gd name="connsiteY7" fmla="*/ 8364 h 58809"/>
                <a:gd name="connsiteX8" fmla="*/ 8364 w 163359"/>
                <a:gd name="connsiteY8" fmla="*/ 55215 h 58809"/>
                <a:gd name="connsiteX9" fmla="*/ 8560 w 163359"/>
                <a:gd name="connsiteY9" fmla="*/ 56457 h 58809"/>
                <a:gd name="connsiteX10" fmla="*/ 4378 w 163359"/>
                <a:gd name="connsiteY10" fmla="*/ 60639 h 58809"/>
                <a:gd name="connsiteX11" fmla="*/ 4182 w 163359"/>
                <a:gd name="connsiteY11" fmla="*/ 60639 h 58809"/>
                <a:gd name="connsiteX12" fmla="*/ 1242 w 163359"/>
                <a:gd name="connsiteY12" fmla="*/ 59397 h 58809"/>
                <a:gd name="connsiteX13" fmla="*/ 0 w 163359"/>
                <a:gd name="connsiteY13" fmla="*/ 56457 h 58809"/>
                <a:gd name="connsiteX14" fmla="*/ 0 w 163359"/>
                <a:gd name="connsiteY14" fmla="*/ 4182 h 58809"/>
                <a:gd name="connsiteX15" fmla="*/ 1176 w 163359"/>
                <a:gd name="connsiteY15" fmla="*/ 1241 h 58809"/>
                <a:gd name="connsiteX16" fmla="*/ 4182 w 163359"/>
                <a:gd name="connsiteY16" fmla="*/ 0 h 58809"/>
                <a:gd name="connsiteX17" fmla="*/ 142384 w 163359"/>
                <a:gd name="connsiteY17" fmla="*/ 0 h 58809"/>
                <a:gd name="connsiteX18" fmla="*/ 145652 w 163359"/>
                <a:gd name="connsiteY18" fmla="*/ 1568 h 58809"/>
                <a:gd name="connsiteX19" fmla="*/ 166496 w 163359"/>
                <a:gd name="connsiteY19" fmla="*/ 27706 h 58809"/>
                <a:gd name="connsiteX20" fmla="*/ 166496 w 163359"/>
                <a:gd name="connsiteY20" fmla="*/ 32933 h 58809"/>
                <a:gd name="connsiteX21" fmla="*/ 145652 w 163359"/>
                <a:gd name="connsiteY21" fmla="*/ 59071 h 58809"/>
                <a:gd name="connsiteX22" fmla="*/ 142384 w 163359"/>
                <a:gd name="connsiteY22" fmla="*/ 60639 h 58809"/>
                <a:gd name="connsiteX23" fmla="*/ 16924 w 163359"/>
                <a:gd name="connsiteY23" fmla="*/ 60639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3359" h="58809">
                  <a:moveTo>
                    <a:pt x="16924" y="60639"/>
                  </a:moveTo>
                  <a:lnTo>
                    <a:pt x="16924" y="60639"/>
                  </a:lnTo>
                  <a:cubicBezTo>
                    <a:pt x="14572" y="60639"/>
                    <a:pt x="12677" y="58810"/>
                    <a:pt x="12677" y="56457"/>
                  </a:cubicBezTo>
                  <a:cubicBezTo>
                    <a:pt x="12677" y="54170"/>
                    <a:pt x="14572" y="52275"/>
                    <a:pt x="16924" y="52275"/>
                  </a:cubicBezTo>
                  <a:lnTo>
                    <a:pt x="140359" y="52275"/>
                  </a:lnTo>
                  <a:lnTo>
                    <a:pt x="157871" y="30319"/>
                  </a:lnTo>
                  <a:lnTo>
                    <a:pt x="140359" y="8364"/>
                  </a:lnTo>
                  <a:lnTo>
                    <a:pt x="8364" y="8364"/>
                  </a:lnTo>
                  <a:lnTo>
                    <a:pt x="8364" y="55215"/>
                  </a:lnTo>
                  <a:cubicBezTo>
                    <a:pt x="8495" y="55607"/>
                    <a:pt x="8560" y="56065"/>
                    <a:pt x="8560" y="56457"/>
                  </a:cubicBezTo>
                  <a:cubicBezTo>
                    <a:pt x="8560" y="58744"/>
                    <a:pt x="6665" y="60639"/>
                    <a:pt x="4378" y="60639"/>
                  </a:cubicBezTo>
                  <a:lnTo>
                    <a:pt x="4182" y="60639"/>
                  </a:lnTo>
                  <a:cubicBezTo>
                    <a:pt x="3071" y="60639"/>
                    <a:pt x="2026" y="60181"/>
                    <a:pt x="1242" y="59397"/>
                  </a:cubicBezTo>
                  <a:cubicBezTo>
                    <a:pt x="457" y="58679"/>
                    <a:pt x="0" y="57568"/>
                    <a:pt x="0" y="56457"/>
                  </a:cubicBezTo>
                  <a:lnTo>
                    <a:pt x="0" y="4182"/>
                  </a:lnTo>
                  <a:cubicBezTo>
                    <a:pt x="0" y="3071"/>
                    <a:pt x="457" y="2026"/>
                    <a:pt x="1176" y="1241"/>
                  </a:cubicBezTo>
                  <a:cubicBezTo>
                    <a:pt x="2026" y="457"/>
                    <a:pt x="3071" y="0"/>
                    <a:pt x="4182" y="0"/>
                  </a:cubicBezTo>
                  <a:lnTo>
                    <a:pt x="142384" y="0"/>
                  </a:lnTo>
                  <a:cubicBezTo>
                    <a:pt x="143626" y="0"/>
                    <a:pt x="144802" y="588"/>
                    <a:pt x="145652" y="1568"/>
                  </a:cubicBezTo>
                  <a:lnTo>
                    <a:pt x="166496" y="27706"/>
                  </a:lnTo>
                  <a:cubicBezTo>
                    <a:pt x="167738" y="29209"/>
                    <a:pt x="167738" y="31365"/>
                    <a:pt x="166496" y="32933"/>
                  </a:cubicBezTo>
                  <a:lnTo>
                    <a:pt x="145652" y="59071"/>
                  </a:lnTo>
                  <a:cubicBezTo>
                    <a:pt x="144802" y="60051"/>
                    <a:pt x="143626" y="60639"/>
                    <a:pt x="142384" y="60639"/>
                  </a:cubicBezTo>
                  <a:lnTo>
                    <a:pt x="16924" y="60639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90A57E6B-A273-4319-BF07-BC83DAD4DEC4}"/>
                </a:ext>
              </a:extLst>
            </p:cNvPr>
            <p:cNvSpPr/>
            <p:nvPr/>
          </p:nvSpPr>
          <p:spPr>
            <a:xfrm>
              <a:off x="3262998" y="5904468"/>
              <a:ext cx="124153" cy="58810"/>
            </a:xfrm>
            <a:custGeom>
              <a:avLst/>
              <a:gdLst>
                <a:gd name="connsiteX0" fmla="*/ 125673 w 124153"/>
                <a:gd name="connsiteY0" fmla="*/ 60639 h 58809"/>
                <a:gd name="connsiteX1" fmla="*/ 25108 w 124153"/>
                <a:gd name="connsiteY1" fmla="*/ 60639 h 58809"/>
                <a:gd name="connsiteX2" fmla="*/ 21841 w 124153"/>
                <a:gd name="connsiteY2" fmla="*/ 59071 h 58809"/>
                <a:gd name="connsiteX3" fmla="*/ 931 w 124153"/>
                <a:gd name="connsiteY3" fmla="*/ 32933 h 58809"/>
                <a:gd name="connsiteX4" fmla="*/ 931 w 124153"/>
                <a:gd name="connsiteY4" fmla="*/ 27706 h 58809"/>
                <a:gd name="connsiteX5" fmla="*/ 21841 w 124153"/>
                <a:gd name="connsiteY5" fmla="*/ 1568 h 58809"/>
                <a:gd name="connsiteX6" fmla="*/ 25108 w 124153"/>
                <a:gd name="connsiteY6" fmla="*/ 0 h 58809"/>
                <a:gd name="connsiteX7" fmla="*/ 125673 w 124153"/>
                <a:gd name="connsiteY7" fmla="*/ 0 h 58809"/>
                <a:gd name="connsiteX8" fmla="*/ 128613 w 124153"/>
                <a:gd name="connsiteY8" fmla="*/ 1241 h 58809"/>
                <a:gd name="connsiteX9" fmla="*/ 129855 w 124153"/>
                <a:gd name="connsiteY9" fmla="*/ 4182 h 58809"/>
                <a:gd name="connsiteX10" fmla="*/ 129855 w 124153"/>
                <a:gd name="connsiteY10" fmla="*/ 19015 h 58809"/>
                <a:gd name="connsiteX11" fmla="*/ 125673 w 124153"/>
                <a:gd name="connsiteY11" fmla="*/ 23197 h 58809"/>
                <a:gd name="connsiteX12" fmla="*/ 121491 w 124153"/>
                <a:gd name="connsiteY12" fmla="*/ 19015 h 58809"/>
                <a:gd name="connsiteX13" fmla="*/ 121491 w 124153"/>
                <a:gd name="connsiteY13" fmla="*/ 8364 h 58809"/>
                <a:gd name="connsiteX14" fmla="*/ 27134 w 124153"/>
                <a:gd name="connsiteY14" fmla="*/ 8364 h 58809"/>
                <a:gd name="connsiteX15" fmla="*/ 9557 w 124153"/>
                <a:gd name="connsiteY15" fmla="*/ 30319 h 58809"/>
                <a:gd name="connsiteX16" fmla="*/ 27134 w 124153"/>
                <a:gd name="connsiteY16" fmla="*/ 52275 h 58809"/>
                <a:gd name="connsiteX17" fmla="*/ 121491 w 124153"/>
                <a:gd name="connsiteY17" fmla="*/ 52275 h 58809"/>
                <a:gd name="connsiteX18" fmla="*/ 121491 w 124153"/>
                <a:gd name="connsiteY18" fmla="*/ 31561 h 58809"/>
                <a:gd name="connsiteX19" fmla="*/ 125673 w 124153"/>
                <a:gd name="connsiteY19" fmla="*/ 27379 h 58809"/>
                <a:gd name="connsiteX20" fmla="*/ 129855 w 124153"/>
                <a:gd name="connsiteY20" fmla="*/ 31561 h 58809"/>
                <a:gd name="connsiteX21" fmla="*/ 129855 w 124153"/>
                <a:gd name="connsiteY21" fmla="*/ 56457 h 58809"/>
                <a:gd name="connsiteX22" fmla="*/ 128613 w 124153"/>
                <a:gd name="connsiteY22" fmla="*/ 59397 h 58809"/>
                <a:gd name="connsiteX23" fmla="*/ 125673 w 124153"/>
                <a:gd name="connsiteY23" fmla="*/ 60639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4153" h="58809">
                  <a:moveTo>
                    <a:pt x="125673" y="60639"/>
                  </a:moveTo>
                  <a:lnTo>
                    <a:pt x="25108" y="60639"/>
                  </a:lnTo>
                  <a:cubicBezTo>
                    <a:pt x="23867" y="60639"/>
                    <a:pt x="22625" y="60051"/>
                    <a:pt x="21841" y="59071"/>
                  </a:cubicBezTo>
                  <a:lnTo>
                    <a:pt x="931" y="32933"/>
                  </a:lnTo>
                  <a:cubicBezTo>
                    <a:pt x="-310" y="31365"/>
                    <a:pt x="-310" y="29274"/>
                    <a:pt x="931" y="27706"/>
                  </a:cubicBezTo>
                  <a:lnTo>
                    <a:pt x="21841" y="1568"/>
                  </a:lnTo>
                  <a:cubicBezTo>
                    <a:pt x="22625" y="588"/>
                    <a:pt x="23867" y="0"/>
                    <a:pt x="25108" y="0"/>
                  </a:cubicBezTo>
                  <a:lnTo>
                    <a:pt x="125673" y="0"/>
                  </a:lnTo>
                  <a:cubicBezTo>
                    <a:pt x="126784" y="0"/>
                    <a:pt x="127829" y="457"/>
                    <a:pt x="128613" y="1241"/>
                  </a:cubicBezTo>
                  <a:cubicBezTo>
                    <a:pt x="129397" y="2026"/>
                    <a:pt x="129855" y="3071"/>
                    <a:pt x="129855" y="4182"/>
                  </a:cubicBezTo>
                  <a:lnTo>
                    <a:pt x="129855" y="19015"/>
                  </a:lnTo>
                  <a:cubicBezTo>
                    <a:pt x="129855" y="21302"/>
                    <a:pt x="127960" y="23197"/>
                    <a:pt x="125673" y="23197"/>
                  </a:cubicBezTo>
                  <a:cubicBezTo>
                    <a:pt x="123386" y="23197"/>
                    <a:pt x="121491" y="21302"/>
                    <a:pt x="121491" y="19015"/>
                  </a:cubicBezTo>
                  <a:lnTo>
                    <a:pt x="121491" y="8364"/>
                  </a:lnTo>
                  <a:lnTo>
                    <a:pt x="27134" y="8364"/>
                  </a:lnTo>
                  <a:lnTo>
                    <a:pt x="9557" y="30319"/>
                  </a:lnTo>
                  <a:lnTo>
                    <a:pt x="27134" y="52275"/>
                  </a:lnTo>
                  <a:lnTo>
                    <a:pt x="121491" y="52275"/>
                  </a:lnTo>
                  <a:lnTo>
                    <a:pt x="121491" y="31561"/>
                  </a:lnTo>
                  <a:cubicBezTo>
                    <a:pt x="121491" y="29209"/>
                    <a:pt x="123386" y="27379"/>
                    <a:pt x="125673" y="27379"/>
                  </a:cubicBezTo>
                  <a:cubicBezTo>
                    <a:pt x="127960" y="27379"/>
                    <a:pt x="129855" y="29209"/>
                    <a:pt x="129855" y="31561"/>
                  </a:cubicBezTo>
                  <a:lnTo>
                    <a:pt x="129855" y="56457"/>
                  </a:lnTo>
                  <a:cubicBezTo>
                    <a:pt x="129855" y="57568"/>
                    <a:pt x="129397" y="58613"/>
                    <a:pt x="128613" y="59397"/>
                  </a:cubicBezTo>
                  <a:cubicBezTo>
                    <a:pt x="127829" y="60247"/>
                    <a:pt x="126784" y="60639"/>
                    <a:pt x="125673" y="6063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79" name="Group 1778">
            <a:extLst>
              <a:ext uri="{FF2B5EF4-FFF2-40B4-BE49-F238E27FC236}">
                <a16:creationId xmlns:a16="http://schemas.microsoft.com/office/drawing/2014/main" id="{C1C0D849-EF6C-4B34-93D3-6C2A48158505}"/>
              </a:ext>
            </a:extLst>
          </p:cNvPr>
          <p:cNvGrpSpPr/>
          <p:nvPr/>
        </p:nvGrpSpPr>
        <p:grpSpPr>
          <a:xfrm>
            <a:off x="4286334" y="5711029"/>
            <a:ext cx="412171" cy="472342"/>
            <a:chOff x="4302506" y="5779595"/>
            <a:chExt cx="340637" cy="390365"/>
          </a:xfrm>
          <a:solidFill>
            <a:srgbClr val="FFFFFF"/>
          </a:solidFill>
        </p:grpSpPr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FB20FD97-7441-48A9-BC3D-B30DE7449724}"/>
                </a:ext>
              </a:extLst>
            </p:cNvPr>
            <p:cNvSpPr/>
            <p:nvPr/>
          </p:nvSpPr>
          <p:spPr>
            <a:xfrm>
              <a:off x="4341059" y="5999674"/>
              <a:ext cx="39206" cy="39206"/>
            </a:xfrm>
            <a:custGeom>
              <a:avLst/>
              <a:gdLst>
                <a:gd name="connsiteX0" fmla="*/ 22805 w 39206"/>
                <a:gd name="connsiteY0" fmla="*/ 45610 h 39206"/>
                <a:gd name="connsiteX1" fmla="*/ 0 w 39206"/>
                <a:gd name="connsiteY1" fmla="*/ 22805 h 39206"/>
                <a:gd name="connsiteX2" fmla="*/ 22805 w 39206"/>
                <a:gd name="connsiteY2" fmla="*/ 0 h 39206"/>
                <a:gd name="connsiteX3" fmla="*/ 45610 w 39206"/>
                <a:gd name="connsiteY3" fmla="*/ 22805 h 39206"/>
                <a:gd name="connsiteX4" fmla="*/ 22805 w 39206"/>
                <a:gd name="connsiteY4" fmla="*/ 45610 h 39206"/>
                <a:gd name="connsiteX5" fmla="*/ 22805 w 39206"/>
                <a:gd name="connsiteY5" fmla="*/ 8430 h 39206"/>
                <a:gd name="connsiteX6" fmla="*/ 8364 w 39206"/>
                <a:gd name="connsiteY6" fmla="*/ 22870 h 39206"/>
                <a:gd name="connsiteX7" fmla="*/ 22805 w 39206"/>
                <a:gd name="connsiteY7" fmla="*/ 37312 h 39206"/>
                <a:gd name="connsiteX8" fmla="*/ 37246 w 39206"/>
                <a:gd name="connsiteY8" fmla="*/ 22870 h 39206"/>
                <a:gd name="connsiteX9" fmla="*/ 22805 w 39206"/>
                <a:gd name="connsiteY9" fmla="*/ 8430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06" h="39206">
                  <a:moveTo>
                    <a:pt x="22805" y="45610"/>
                  </a:moveTo>
                  <a:cubicBezTo>
                    <a:pt x="10259" y="45610"/>
                    <a:pt x="0" y="35417"/>
                    <a:pt x="0" y="22805"/>
                  </a:cubicBezTo>
                  <a:cubicBezTo>
                    <a:pt x="0" y="10259"/>
                    <a:pt x="10194" y="0"/>
                    <a:pt x="22805" y="0"/>
                  </a:cubicBezTo>
                  <a:cubicBezTo>
                    <a:pt x="35351" y="0"/>
                    <a:pt x="45610" y="10194"/>
                    <a:pt x="45610" y="22805"/>
                  </a:cubicBezTo>
                  <a:cubicBezTo>
                    <a:pt x="45545" y="35417"/>
                    <a:pt x="35351" y="45610"/>
                    <a:pt x="22805" y="45610"/>
                  </a:cubicBezTo>
                  <a:close/>
                  <a:moveTo>
                    <a:pt x="22805" y="8430"/>
                  </a:moveTo>
                  <a:cubicBezTo>
                    <a:pt x="14833" y="8430"/>
                    <a:pt x="8364" y="14899"/>
                    <a:pt x="8364" y="22870"/>
                  </a:cubicBezTo>
                  <a:cubicBezTo>
                    <a:pt x="8364" y="30843"/>
                    <a:pt x="14833" y="37312"/>
                    <a:pt x="22805" y="37312"/>
                  </a:cubicBezTo>
                  <a:cubicBezTo>
                    <a:pt x="30777" y="37312"/>
                    <a:pt x="37246" y="30843"/>
                    <a:pt x="37246" y="22870"/>
                  </a:cubicBezTo>
                  <a:cubicBezTo>
                    <a:pt x="37181" y="14899"/>
                    <a:pt x="30712" y="8430"/>
                    <a:pt x="22805" y="843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304C37E-3EBF-4214-B639-F3B67EA9CC47}"/>
                </a:ext>
              </a:extLst>
            </p:cNvPr>
            <p:cNvSpPr/>
            <p:nvPr/>
          </p:nvSpPr>
          <p:spPr>
            <a:xfrm>
              <a:off x="4302506" y="6097102"/>
              <a:ext cx="26138" cy="6534"/>
            </a:xfrm>
            <a:custGeom>
              <a:avLst/>
              <a:gdLst>
                <a:gd name="connsiteX0" fmla="*/ 26464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6464 w 26137"/>
                <a:gd name="connsiteY4" fmla="*/ 0 h 6534"/>
                <a:gd name="connsiteX5" fmla="*/ 30646 w 26137"/>
                <a:gd name="connsiteY5" fmla="*/ 4182 h 6534"/>
                <a:gd name="connsiteX6" fmla="*/ 26464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646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6464" y="0"/>
                  </a:lnTo>
                  <a:cubicBezTo>
                    <a:pt x="28751" y="0"/>
                    <a:pt x="30646" y="1895"/>
                    <a:pt x="30646" y="4182"/>
                  </a:cubicBezTo>
                  <a:cubicBezTo>
                    <a:pt x="30646" y="6469"/>
                    <a:pt x="28751" y="8364"/>
                    <a:pt x="2646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0A7B3C93-5215-4B57-B7C8-EE6CAF177676}"/>
                </a:ext>
              </a:extLst>
            </p:cNvPr>
            <p:cNvSpPr/>
            <p:nvPr/>
          </p:nvSpPr>
          <p:spPr>
            <a:xfrm>
              <a:off x="4313680" y="6085928"/>
              <a:ext cx="6534" cy="26138"/>
            </a:xfrm>
            <a:custGeom>
              <a:avLst/>
              <a:gdLst>
                <a:gd name="connsiteX0" fmla="*/ 4182 w 6534"/>
                <a:gd name="connsiteY0" fmla="*/ 30646 h 26137"/>
                <a:gd name="connsiteX1" fmla="*/ 0 w 6534"/>
                <a:gd name="connsiteY1" fmla="*/ 26464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6464 h 26137"/>
                <a:gd name="connsiteX6" fmla="*/ 4182 w 6534"/>
                <a:gd name="connsiteY6" fmla="*/ 30646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30646"/>
                  </a:moveTo>
                  <a:cubicBezTo>
                    <a:pt x="1895" y="30646"/>
                    <a:pt x="0" y="28751"/>
                    <a:pt x="0" y="2646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6464"/>
                  </a:lnTo>
                  <a:cubicBezTo>
                    <a:pt x="8299" y="28817"/>
                    <a:pt x="6469" y="30646"/>
                    <a:pt x="4182" y="3064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7C172EE6-BD18-47C1-94D0-8F24326A9EE3}"/>
                </a:ext>
              </a:extLst>
            </p:cNvPr>
            <p:cNvSpPr/>
            <p:nvPr/>
          </p:nvSpPr>
          <p:spPr>
            <a:xfrm>
              <a:off x="4377994" y="6070196"/>
              <a:ext cx="19603" cy="19603"/>
            </a:xfrm>
            <a:custGeom>
              <a:avLst/>
              <a:gdLst>
                <a:gd name="connsiteX0" fmla="*/ 19914 w 19603"/>
                <a:gd name="connsiteY0" fmla="*/ 24096 h 19603"/>
                <a:gd name="connsiteX1" fmla="*/ 16973 w 19603"/>
                <a:gd name="connsiteY1" fmla="*/ 22854 h 19603"/>
                <a:gd name="connsiteX2" fmla="*/ 1225 w 19603"/>
                <a:gd name="connsiteY2" fmla="*/ 7106 h 19603"/>
                <a:gd name="connsiteX3" fmla="*/ 1225 w 19603"/>
                <a:gd name="connsiteY3" fmla="*/ 1225 h 19603"/>
                <a:gd name="connsiteX4" fmla="*/ 7106 w 19603"/>
                <a:gd name="connsiteY4" fmla="*/ 1225 h 19603"/>
                <a:gd name="connsiteX5" fmla="*/ 22854 w 19603"/>
                <a:gd name="connsiteY5" fmla="*/ 16973 h 19603"/>
                <a:gd name="connsiteX6" fmla="*/ 22854 w 19603"/>
                <a:gd name="connsiteY6" fmla="*/ 22854 h 19603"/>
                <a:gd name="connsiteX7" fmla="*/ 19914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19914" y="24096"/>
                  </a:moveTo>
                  <a:cubicBezTo>
                    <a:pt x="18868" y="24096"/>
                    <a:pt x="17757" y="23704"/>
                    <a:pt x="16973" y="22854"/>
                  </a:cubicBezTo>
                  <a:lnTo>
                    <a:pt x="1225" y="7106"/>
                  </a:lnTo>
                  <a:cubicBezTo>
                    <a:pt x="-408" y="5472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22854" y="16973"/>
                  </a:lnTo>
                  <a:cubicBezTo>
                    <a:pt x="24488" y="18607"/>
                    <a:pt x="24488" y="21220"/>
                    <a:pt x="22854" y="22854"/>
                  </a:cubicBezTo>
                  <a:cubicBezTo>
                    <a:pt x="22070" y="23704"/>
                    <a:pt x="20959" y="24096"/>
                    <a:pt x="19914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4F7FB238-3EDE-43E9-B5EE-FE475FB3EAAA}"/>
                </a:ext>
              </a:extLst>
            </p:cNvPr>
            <p:cNvSpPr/>
            <p:nvPr/>
          </p:nvSpPr>
          <p:spPr>
            <a:xfrm>
              <a:off x="4377994" y="6070196"/>
              <a:ext cx="19603" cy="19603"/>
            </a:xfrm>
            <a:custGeom>
              <a:avLst/>
              <a:gdLst>
                <a:gd name="connsiteX0" fmla="*/ 4166 w 19603"/>
                <a:gd name="connsiteY0" fmla="*/ 24096 h 19603"/>
                <a:gd name="connsiteX1" fmla="*/ 1225 w 19603"/>
                <a:gd name="connsiteY1" fmla="*/ 22854 h 19603"/>
                <a:gd name="connsiteX2" fmla="*/ 1225 w 19603"/>
                <a:gd name="connsiteY2" fmla="*/ 16973 h 19603"/>
                <a:gd name="connsiteX3" fmla="*/ 16973 w 19603"/>
                <a:gd name="connsiteY3" fmla="*/ 1225 h 19603"/>
                <a:gd name="connsiteX4" fmla="*/ 22854 w 19603"/>
                <a:gd name="connsiteY4" fmla="*/ 1225 h 19603"/>
                <a:gd name="connsiteX5" fmla="*/ 22854 w 19603"/>
                <a:gd name="connsiteY5" fmla="*/ 7106 h 19603"/>
                <a:gd name="connsiteX6" fmla="*/ 7106 w 19603"/>
                <a:gd name="connsiteY6" fmla="*/ 22854 h 19603"/>
                <a:gd name="connsiteX7" fmla="*/ 4166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4166" y="24096"/>
                  </a:moveTo>
                  <a:cubicBezTo>
                    <a:pt x="3120" y="24096"/>
                    <a:pt x="2009" y="23704"/>
                    <a:pt x="1225" y="22854"/>
                  </a:cubicBezTo>
                  <a:cubicBezTo>
                    <a:pt x="-408" y="21220"/>
                    <a:pt x="-408" y="18607"/>
                    <a:pt x="1225" y="16973"/>
                  </a:cubicBezTo>
                  <a:lnTo>
                    <a:pt x="16973" y="1225"/>
                  </a:lnTo>
                  <a:cubicBezTo>
                    <a:pt x="18607" y="-408"/>
                    <a:pt x="21220" y="-408"/>
                    <a:pt x="22854" y="1225"/>
                  </a:cubicBezTo>
                  <a:cubicBezTo>
                    <a:pt x="24488" y="2859"/>
                    <a:pt x="24488" y="5472"/>
                    <a:pt x="22854" y="7106"/>
                  </a:cubicBezTo>
                  <a:lnTo>
                    <a:pt x="7106" y="22854"/>
                  </a:lnTo>
                  <a:cubicBezTo>
                    <a:pt x="6322" y="23704"/>
                    <a:pt x="5211" y="24096"/>
                    <a:pt x="4166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7A7CC467-56D0-4076-A97F-248928AD2380}"/>
                </a:ext>
              </a:extLst>
            </p:cNvPr>
            <p:cNvSpPr/>
            <p:nvPr/>
          </p:nvSpPr>
          <p:spPr>
            <a:xfrm>
              <a:off x="4456129" y="5968243"/>
              <a:ext cx="58810" cy="143757"/>
            </a:xfrm>
            <a:custGeom>
              <a:avLst/>
              <a:gdLst>
                <a:gd name="connsiteX0" fmla="*/ 55347 w 58809"/>
                <a:gd name="connsiteY0" fmla="*/ 144737 h 143756"/>
                <a:gd name="connsiteX1" fmla="*/ 0 w 58809"/>
                <a:gd name="connsiteY1" fmla="*/ 144410 h 143756"/>
                <a:gd name="connsiteX2" fmla="*/ 65 w 58809"/>
                <a:gd name="connsiteY2" fmla="*/ 4182 h 143756"/>
                <a:gd name="connsiteX3" fmla="*/ 4182 w 58809"/>
                <a:gd name="connsiteY3" fmla="*/ 0 h 143756"/>
                <a:gd name="connsiteX4" fmla="*/ 8364 w 58809"/>
                <a:gd name="connsiteY4" fmla="*/ 4182 h 143756"/>
                <a:gd name="connsiteX5" fmla="*/ 8364 w 58809"/>
                <a:gd name="connsiteY5" fmla="*/ 136373 h 143756"/>
                <a:gd name="connsiteX6" fmla="*/ 55347 w 58809"/>
                <a:gd name="connsiteY6" fmla="*/ 136373 h 143756"/>
                <a:gd name="connsiteX7" fmla="*/ 59529 w 58809"/>
                <a:gd name="connsiteY7" fmla="*/ 140555 h 143756"/>
                <a:gd name="connsiteX8" fmla="*/ 55347 w 58809"/>
                <a:gd name="connsiteY8" fmla="*/ 144737 h 143756"/>
                <a:gd name="connsiteX9" fmla="*/ 57046 w 58809"/>
                <a:gd name="connsiteY9" fmla="*/ 133825 h 143756"/>
                <a:gd name="connsiteX10" fmla="*/ 52863 w 58809"/>
                <a:gd name="connsiteY10" fmla="*/ 129643 h 143756"/>
                <a:gd name="connsiteX11" fmla="*/ 52863 w 58809"/>
                <a:gd name="connsiteY11" fmla="*/ 4182 h 143756"/>
                <a:gd name="connsiteX12" fmla="*/ 57046 w 58809"/>
                <a:gd name="connsiteY12" fmla="*/ 0 h 143756"/>
                <a:gd name="connsiteX13" fmla="*/ 61227 w 58809"/>
                <a:gd name="connsiteY13" fmla="*/ 4182 h 143756"/>
                <a:gd name="connsiteX14" fmla="*/ 61227 w 58809"/>
                <a:gd name="connsiteY14" fmla="*/ 129643 h 143756"/>
                <a:gd name="connsiteX15" fmla="*/ 57046 w 58809"/>
                <a:gd name="connsiteY15" fmla="*/ 133825 h 14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809" h="143756">
                  <a:moveTo>
                    <a:pt x="55347" y="144737"/>
                  </a:moveTo>
                  <a:lnTo>
                    <a:pt x="0" y="144410"/>
                  </a:lnTo>
                  <a:lnTo>
                    <a:pt x="65" y="4182"/>
                  </a:lnTo>
                  <a:cubicBezTo>
                    <a:pt x="65" y="1895"/>
                    <a:pt x="1895" y="0"/>
                    <a:pt x="4182" y="0"/>
                  </a:cubicBezTo>
                  <a:cubicBezTo>
                    <a:pt x="6534" y="0"/>
                    <a:pt x="8364" y="1895"/>
                    <a:pt x="8364" y="4182"/>
                  </a:cubicBezTo>
                  <a:lnTo>
                    <a:pt x="8364" y="136373"/>
                  </a:lnTo>
                  <a:lnTo>
                    <a:pt x="55347" y="136373"/>
                  </a:lnTo>
                  <a:cubicBezTo>
                    <a:pt x="57699" y="136373"/>
                    <a:pt x="59529" y="138203"/>
                    <a:pt x="59529" y="140555"/>
                  </a:cubicBezTo>
                  <a:cubicBezTo>
                    <a:pt x="59529" y="142842"/>
                    <a:pt x="57699" y="144737"/>
                    <a:pt x="55347" y="144737"/>
                  </a:cubicBezTo>
                  <a:close/>
                  <a:moveTo>
                    <a:pt x="57046" y="133825"/>
                  </a:moveTo>
                  <a:cubicBezTo>
                    <a:pt x="54758" y="133825"/>
                    <a:pt x="52863" y="131995"/>
                    <a:pt x="52863" y="129643"/>
                  </a:cubicBezTo>
                  <a:lnTo>
                    <a:pt x="52863" y="4182"/>
                  </a:lnTo>
                  <a:cubicBezTo>
                    <a:pt x="52863" y="1895"/>
                    <a:pt x="54758" y="0"/>
                    <a:pt x="57046" y="0"/>
                  </a:cubicBezTo>
                  <a:cubicBezTo>
                    <a:pt x="59332" y="0"/>
                    <a:pt x="61227" y="1895"/>
                    <a:pt x="61227" y="4182"/>
                  </a:cubicBezTo>
                  <a:lnTo>
                    <a:pt x="61227" y="129643"/>
                  </a:lnTo>
                  <a:cubicBezTo>
                    <a:pt x="61227" y="131995"/>
                    <a:pt x="59332" y="133825"/>
                    <a:pt x="57046" y="13382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15B50B2A-848C-466A-9B0D-7CE5D7E46F5F}"/>
                </a:ext>
              </a:extLst>
            </p:cNvPr>
            <p:cNvSpPr/>
            <p:nvPr/>
          </p:nvSpPr>
          <p:spPr>
            <a:xfrm>
              <a:off x="4508993" y="5892183"/>
              <a:ext cx="6534" cy="26138"/>
            </a:xfrm>
            <a:custGeom>
              <a:avLst/>
              <a:gdLst>
                <a:gd name="connsiteX0" fmla="*/ 4182 w 6534"/>
                <a:gd name="connsiteY0" fmla="*/ 32149 h 26137"/>
                <a:gd name="connsiteX1" fmla="*/ 0 w 6534"/>
                <a:gd name="connsiteY1" fmla="*/ 27967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7967 h 26137"/>
                <a:gd name="connsiteX6" fmla="*/ 4182 w 6534"/>
                <a:gd name="connsiteY6" fmla="*/ 3214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32149"/>
                  </a:moveTo>
                  <a:cubicBezTo>
                    <a:pt x="1829" y="32149"/>
                    <a:pt x="0" y="30254"/>
                    <a:pt x="0" y="27967"/>
                  </a:cubicBezTo>
                  <a:lnTo>
                    <a:pt x="0" y="4182"/>
                  </a:lnTo>
                  <a:cubicBezTo>
                    <a:pt x="0" y="1895"/>
                    <a:pt x="1829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7967"/>
                  </a:lnTo>
                  <a:cubicBezTo>
                    <a:pt x="8364" y="30254"/>
                    <a:pt x="6469" y="32149"/>
                    <a:pt x="4182" y="3214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2E94C76A-828A-45CA-9105-08508A804256}"/>
                </a:ext>
              </a:extLst>
            </p:cNvPr>
            <p:cNvSpPr/>
            <p:nvPr/>
          </p:nvSpPr>
          <p:spPr>
            <a:xfrm>
              <a:off x="4456129" y="5892183"/>
              <a:ext cx="6534" cy="26138"/>
            </a:xfrm>
            <a:custGeom>
              <a:avLst/>
              <a:gdLst>
                <a:gd name="connsiteX0" fmla="*/ 4182 w 6534"/>
                <a:gd name="connsiteY0" fmla="*/ 32149 h 26137"/>
                <a:gd name="connsiteX1" fmla="*/ 0 w 6534"/>
                <a:gd name="connsiteY1" fmla="*/ 27967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7967 h 26137"/>
                <a:gd name="connsiteX6" fmla="*/ 4182 w 6534"/>
                <a:gd name="connsiteY6" fmla="*/ 3214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32149"/>
                  </a:moveTo>
                  <a:cubicBezTo>
                    <a:pt x="1895" y="32149"/>
                    <a:pt x="0" y="30254"/>
                    <a:pt x="0" y="27967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534" y="0"/>
                    <a:pt x="8364" y="1895"/>
                    <a:pt x="8364" y="4182"/>
                  </a:cubicBezTo>
                  <a:lnTo>
                    <a:pt x="8364" y="27967"/>
                  </a:lnTo>
                  <a:cubicBezTo>
                    <a:pt x="8364" y="30254"/>
                    <a:pt x="6534" y="32149"/>
                    <a:pt x="4182" y="3214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5071298-3096-49D5-ADF9-A28D7C2BECC9}"/>
                </a:ext>
              </a:extLst>
            </p:cNvPr>
            <p:cNvSpPr/>
            <p:nvPr/>
          </p:nvSpPr>
          <p:spPr>
            <a:xfrm>
              <a:off x="4456129" y="5779595"/>
              <a:ext cx="58810" cy="65344"/>
            </a:xfrm>
            <a:custGeom>
              <a:avLst/>
              <a:gdLst>
                <a:gd name="connsiteX0" fmla="*/ 57046 w 58809"/>
                <a:gd name="connsiteY0" fmla="*/ 68677 h 65343"/>
                <a:gd name="connsiteX1" fmla="*/ 52863 w 58809"/>
                <a:gd name="connsiteY1" fmla="*/ 64494 h 65343"/>
                <a:gd name="connsiteX2" fmla="*/ 52863 w 58809"/>
                <a:gd name="connsiteY2" fmla="*/ 51753 h 65343"/>
                <a:gd name="connsiteX3" fmla="*/ 57046 w 58809"/>
                <a:gd name="connsiteY3" fmla="*/ 47571 h 65343"/>
                <a:gd name="connsiteX4" fmla="*/ 61227 w 58809"/>
                <a:gd name="connsiteY4" fmla="*/ 51753 h 65343"/>
                <a:gd name="connsiteX5" fmla="*/ 61227 w 58809"/>
                <a:gd name="connsiteY5" fmla="*/ 64494 h 65343"/>
                <a:gd name="connsiteX6" fmla="*/ 57046 w 58809"/>
                <a:gd name="connsiteY6" fmla="*/ 68677 h 65343"/>
                <a:gd name="connsiteX7" fmla="*/ 4182 w 58809"/>
                <a:gd name="connsiteY7" fmla="*/ 68677 h 65343"/>
                <a:gd name="connsiteX8" fmla="*/ 0 w 58809"/>
                <a:gd name="connsiteY8" fmla="*/ 64494 h 65343"/>
                <a:gd name="connsiteX9" fmla="*/ 0 w 58809"/>
                <a:gd name="connsiteY9" fmla="*/ 30581 h 65343"/>
                <a:gd name="connsiteX10" fmla="*/ 9017 w 58809"/>
                <a:gd name="connsiteY10" fmla="*/ 8952 h 65343"/>
                <a:gd name="connsiteX11" fmla="*/ 30646 w 58809"/>
                <a:gd name="connsiteY11" fmla="*/ 0 h 65343"/>
                <a:gd name="connsiteX12" fmla="*/ 61227 w 58809"/>
                <a:gd name="connsiteY12" fmla="*/ 30581 h 65343"/>
                <a:gd name="connsiteX13" fmla="*/ 61227 w 58809"/>
                <a:gd name="connsiteY13" fmla="*/ 39206 h 65343"/>
                <a:gd name="connsiteX14" fmla="*/ 57046 w 58809"/>
                <a:gd name="connsiteY14" fmla="*/ 43388 h 65343"/>
                <a:gd name="connsiteX15" fmla="*/ 52863 w 58809"/>
                <a:gd name="connsiteY15" fmla="*/ 39206 h 65343"/>
                <a:gd name="connsiteX16" fmla="*/ 52863 w 58809"/>
                <a:gd name="connsiteY16" fmla="*/ 30581 h 65343"/>
                <a:gd name="connsiteX17" fmla="*/ 30646 w 58809"/>
                <a:gd name="connsiteY17" fmla="*/ 8364 h 65343"/>
                <a:gd name="connsiteX18" fmla="*/ 14899 w 58809"/>
                <a:gd name="connsiteY18" fmla="*/ 14899 h 65343"/>
                <a:gd name="connsiteX19" fmla="*/ 8364 w 58809"/>
                <a:gd name="connsiteY19" fmla="*/ 30581 h 65343"/>
                <a:gd name="connsiteX20" fmla="*/ 8364 w 58809"/>
                <a:gd name="connsiteY20" fmla="*/ 64494 h 65343"/>
                <a:gd name="connsiteX21" fmla="*/ 4182 w 58809"/>
                <a:gd name="connsiteY21" fmla="*/ 68677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8809" h="65343">
                  <a:moveTo>
                    <a:pt x="57046" y="68677"/>
                  </a:moveTo>
                  <a:cubicBezTo>
                    <a:pt x="54758" y="68677"/>
                    <a:pt x="52863" y="66782"/>
                    <a:pt x="52863" y="64494"/>
                  </a:cubicBezTo>
                  <a:lnTo>
                    <a:pt x="52863" y="51753"/>
                  </a:lnTo>
                  <a:cubicBezTo>
                    <a:pt x="52863" y="49400"/>
                    <a:pt x="54758" y="47571"/>
                    <a:pt x="57046" y="47571"/>
                  </a:cubicBezTo>
                  <a:cubicBezTo>
                    <a:pt x="59332" y="47571"/>
                    <a:pt x="61227" y="49400"/>
                    <a:pt x="61227" y="51753"/>
                  </a:cubicBezTo>
                  <a:lnTo>
                    <a:pt x="61227" y="64494"/>
                  </a:lnTo>
                  <a:cubicBezTo>
                    <a:pt x="61227" y="66782"/>
                    <a:pt x="59332" y="68677"/>
                    <a:pt x="57046" y="68677"/>
                  </a:cubicBezTo>
                  <a:close/>
                  <a:moveTo>
                    <a:pt x="4182" y="68677"/>
                  </a:moveTo>
                  <a:cubicBezTo>
                    <a:pt x="1895" y="68677"/>
                    <a:pt x="0" y="66782"/>
                    <a:pt x="0" y="64494"/>
                  </a:cubicBezTo>
                  <a:lnTo>
                    <a:pt x="0" y="30581"/>
                  </a:lnTo>
                  <a:cubicBezTo>
                    <a:pt x="0" y="22413"/>
                    <a:pt x="3202" y="14768"/>
                    <a:pt x="9017" y="8952"/>
                  </a:cubicBezTo>
                  <a:cubicBezTo>
                    <a:pt x="14833" y="3202"/>
                    <a:pt x="22478" y="0"/>
                    <a:pt x="30646" y="0"/>
                  </a:cubicBezTo>
                  <a:cubicBezTo>
                    <a:pt x="47505" y="0"/>
                    <a:pt x="61227" y="13722"/>
                    <a:pt x="61227" y="30581"/>
                  </a:cubicBezTo>
                  <a:lnTo>
                    <a:pt x="61227" y="39206"/>
                  </a:lnTo>
                  <a:cubicBezTo>
                    <a:pt x="61227" y="41494"/>
                    <a:pt x="59332" y="43388"/>
                    <a:pt x="57046" y="43388"/>
                  </a:cubicBezTo>
                  <a:cubicBezTo>
                    <a:pt x="54758" y="43388"/>
                    <a:pt x="52863" y="41494"/>
                    <a:pt x="52863" y="39206"/>
                  </a:cubicBezTo>
                  <a:lnTo>
                    <a:pt x="52863" y="30581"/>
                  </a:lnTo>
                  <a:cubicBezTo>
                    <a:pt x="52798" y="18362"/>
                    <a:pt x="42866" y="8430"/>
                    <a:pt x="30646" y="8364"/>
                  </a:cubicBezTo>
                  <a:cubicBezTo>
                    <a:pt x="24700" y="8364"/>
                    <a:pt x="19146" y="10716"/>
                    <a:pt x="14899" y="14899"/>
                  </a:cubicBezTo>
                  <a:cubicBezTo>
                    <a:pt x="10716" y="19081"/>
                    <a:pt x="8364" y="24635"/>
                    <a:pt x="8364" y="30581"/>
                  </a:cubicBezTo>
                  <a:lnTo>
                    <a:pt x="8364" y="64494"/>
                  </a:lnTo>
                  <a:cubicBezTo>
                    <a:pt x="8364" y="66782"/>
                    <a:pt x="6534" y="68677"/>
                    <a:pt x="4182" y="6867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F17A71B1-B487-4198-9A64-5F90A6037D0C}"/>
                </a:ext>
              </a:extLst>
            </p:cNvPr>
            <p:cNvSpPr/>
            <p:nvPr/>
          </p:nvSpPr>
          <p:spPr>
            <a:xfrm>
              <a:off x="4430319" y="6104616"/>
              <a:ext cx="111085" cy="65344"/>
            </a:xfrm>
            <a:custGeom>
              <a:avLst/>
              <a:gdLst>
                <a:gd name="connsiteX0" fmla="*/ 112914 w 111084"/>
                <a:gd name="connsiteY0" fmla="*/ 69591 h 65343"/>
                <a:gd name="connsiteX1" fmla="*/ 0 w 111084"/>
                <a:gd name="connsiteY1" fmla="*/ 69265 h 65343"/>
                <a:gd name="connsiteX2" fmla="*/ 0 w 111084"/>
                <a:gd name="connsiteY2" fmla="*/ 44499 h 65343"/>
                <a:gd name="connsiteX3" fmla="*/ 4182 w 111084"/>
                <a:gd name="connsiteY3" fmla="*/ 40317 h 65343"/>
                <a:gd name="connsiteX4" fmla="*/ 8364 w 111084"/>
                <a:gd name="connsiteY4" fmla="*/ 44499 h 65343"/>
                <a:gd name="connsiteX5" fmla="*/ 8364 w 111084"/>
                <a:gd name="connsiteY5" fmla="*/ 61228 h 65343"/>
                <a:gd name="connsiteX6" fmla="*/ 104550 w 111084"/>
                <a:gd name="connsiteY6" fmla="*/ 61228 h 65343"/>
                <a:gd name="connsiteX7" fmla="*/ 104550 w 111084"/>
                <a:gd name="connsiteY7" fmla="*/ 37312 h 65343"/>
                <a:gd name="connsiteX8" fmla="*/ 75603 w 111084"/>
                <a:gd name="connsiteY8" fmla="*/ 8364 h 65343"/>
                <a:gd name="connsiteX9" fmla="*/ 37246 w 111084"/>
                <a:gd name="connsiteY9" fmla="*/ 8364 h 65343"/>
                <a:gd name="connsiteX10" fmla="*/ 8690 w 111084"/>
                <a:gd name="connsiteY10" fmla="*/ 32672 h 65343"/>
                <a:gd name="connsiteX11" fmla="*/ 3920 w 111084"/>
                <a:gd name="connsiteY11" fmla="*/ 36135 h 65343"/>
                <a:gd name="connsiteX12" fmla="*/ 457 w 111084"/>
                <a:gd name="connsiteY12" fmla="*/ 31300 h 65343"/>
                <a:gd name="connsiteX13" fmla="*/ 37246 w 111084"/>
                <a:gd name="connsiteY13" fmla="*/ 0 h 65343"/>
                <a:gd name="connsiteX14" fmla="*/ 75603 w 111084"/>
                <a:gd name="connsiteY14" fmla="*/ 0 h 65343"/>
                <a:gd name="connsiteX15" fmla="*/ 112914 w 111084"/>
                <a:gd name="connsiteY15" fmla="*/ 37312 h 65343"/>
                <a:gd name="connsiteX16" fmla="*/ 112914 w 111084"/>
                <a:gd name="connsiteY16" fmla="*/ 69591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1084" h="65343">
                  <a:moveTo>
                    <a:pt x="112914" y="69591"/>
                  </a:moveTo>
                  <a:lnTo>
                    <a:pt x="0" y="69265"/>
                  </a:lnTo>
                  <a:lnTo>
                    <a:pt x="0" y="44499"/>
                  </a:lnTo>
                  <a:cubicBezTo>
                    <a:pt x="0" y="42212"/>
                    <a:pt x="1829" y="40317"/>
                    <a:pt x="4182" y="40317"/>
                  </a:cubicBezTo>
                  <a:cubicBezTo>
                    <a:pt x="6469" y="40317"/>
                    <a:pt x="8364" y="42212"/>
                    <a:pt x="8364" y="44499"/>
                  </a:cubicBezTo>
                  <a:lnTo>
                    <a:pt x="8364" y="61228"/>
                  </a:lnTo>
                  <a:lnTo>
                    <a:pt x="104550" y="61228"/>
                  </a:lnTo>
                  <a:lnTo>
                    <a:pt x="104550" y="37312"/>
                  </a:lnTo>
                  <a:cubicBezTo>
                    <a:pt x="104485" y="21368"/>
                    <a:pt x="91481" y="8364"/>
                    <a:pt x="75603" y="8364"/>
                  </a:cubicBezTo>
                  <a:lnTo>
                    <a:pt x="37246" y="8364"/>
                  </a:lnTo>
                  <a:cubicBezTo>
                    <a:pt x="23001" y="8364"/>
                    <a:pt x="10978" y="18558"/>
                    <a:pt x="8690" y="32672"/>
                  </a:cubicBezTo>
                  <a:cubicBezTo>
                    <a:pt x="8364" y="34894"/>
                    <a:pt x="6207" y="36397"/>
                    <a:pt x="3920" y="36135"/>
                  </a:cubicBezTo>
                  <a:cubicBezTo>
                    <a:pt x="1634" y="35743"/>
                    <a:pt x="65" y="33587"/>
                    <a:pt x="457" y="31300"/>
                  </a:cubicBezTo>
                  <a:cubicBezTo>
                    <a:pt x="3398" y="13200"/>
                    <a:pt x="18884" y="0"/>
                    <a:pt x="37246" y="0"/>
                  </a:cubicBezTo>
                  <a:lnTo>
                    <a:pt x="75603" y="0"/>
                  </a:lnTo>
                  <a:cubicBezTo>
                    <a:pt x="96121" y="0"/>
                    <a:pt x="112914" y="16728"/>
                    <a:pt x="112914" y="37312"/>
                  </a:cubicBezTo>
                  <a:lnTo>
                    <a:pt x="112914" y="69591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23569D43-32BA-4AB3-8556-D45A4283E9F1}"/>
                </a:ext>
              </a:extLst>
            </p:cNvPr>
            <p:cNvSpPr/>
            <p:nvPr/>
          </p:nvSpPr>
          <p:spPr>
            <a:xfrm>
              <a:off x="4388302" y="5839908"/>
              <a:ext cx="254841" cy="58810"/>
            </a:xfrm>
            <a:custGeom>
              <a:avLst/>
              <a:gdLst>
                <a:gd name="connsiteX0" fmla="*/ 104746 w 254841"/>
                <a:gd name="connsiteY0" fmla="*/ 60704 h 58809"/>
                <a:gd name="connsiteX1" fmla="*/ 104746 w 254841"/>
                <a:gd name="connsiteY1" fmla="*/ 60704 h 58809"/>
                <a:gd name="connsiteX2" fmla="*/ 100564 w 254841"/>
                <a:gd name="connsiteY2" fmla="*/ 56457 h 58809"/>
                <a:gd name="connsiteX3" fmla="*/ 104746 w 254841"/>
                <a:gd name="connsiteY3" fmla="*/ 52275 h 58809"/>
                <a:gd name="connsiteX4" fmla="*/ 228181 w 254841"/>
                <a:gd name="connsiteY4" fmla="*/ 52275 h 58809"/>
                <a:gd name="connsiteX5" fmla="*/ 245759 w 254841"/>
                <a:gd name="connsiteY5" fmla="*/ 30319 h 58809"/>
                <a:gd name="connsiteX6" fmla="*/ 228181 w 254841"/>
                <a:gd name="connsiteY6" fmla="*/ 8364 h 58809"/>
                <a:gd name="connsiteX7" fmla="*/ 181787 w 254841"/>
                <a:gd name="connsiteY7" fmla="*/ 8364 h 58809"/>
                <a:gd name="connsiteX8" fmla="*/ 177605 w 254841"/>
                <a:gd name="connsiteY8" fmla="*/ 4182 h 58809"/>
                <a:gd name="connsiteX9" fmla="*/ 181787 w 254841"/>
                <a:gd name="connsiteY9" fmla="*/ 0 h 58809"/>
                <a:gd name="connsiteX10" fmla="*/ 230207 w 254841"/>
                <a:gd name="connsiteY10" fmla="*/ 0 h 58809"/>
                <a:gd name="connsiteX11" fmla="*/ 233474 w 254841"/>
                <a:gd name="connsiteY11" fmla="*/ 1568 h 58809"/>
                <a:gd name="connsiteX12" fmla="*/ 254384 w 254841"/>
                <a:gd name="connsiteY12" fmla="*/ 27771 h 58809"/>
                <a:gd name="connsiteX13" fmla="*/ 254384 w 254841"/>
                <a:gd name="connsiteY13" fmla="*/ 32933 h 58809"/>
                <a:gd name="connsiteX14" fmla="*/ 233474 w 254841"/>
                <a:gd name="connsiteY14" fmla="*/ 59136 h 58809"/>
                <a:gd name="connsiteX15" fmla="*/ 230207 w 254841"/>
                <a:gd name="connsiteY15" fmla="*/ 60639 h 58809"/>
                <a:gd name="connsiteX16" fmla="*/ 104746 w 254841"/>
                <a:gd name="connsiteY16" fmla="*/ 60704 h 58809"/>
                <a:gd name="connsiteX17" fmla="*/ 92200 w 254841"/>
                <a:gd name="connsiteY17" fmla="*/ 60639 h 58809"/>
                <a:gd name="connsiteX18" fmla="*/ 4182 w 254841"/>
                <a:gd name="connsiteY18" fmla="*/ 60639 h 58809"/>
                <a:gd name="connsiteX19" fmla="*/ 1242 w 254841"/>
                <a:gd name="connsiteY19" fmla="*/ 59463 h 58809"/>
                <a:gd name="connsiteX20" fmla="*/ 0 w 254841"/>
                <a:gd name="connsiteY20" fmla="*/ 56457 h 58809"/>
                <a:gd name="connsiteX21" fmla="*/ 0 w 254841"/>
                <a:gd name="connsiteY21" fmla="*/ 4182 h 58809"/>
                <a:gd name="connsiteX22" fmla="*/ 1242 w 254841"/>
                <a:gd name="connsiteY22" fmla="*/ 1242 h 58809"/>
                <a:gd name="connsiteX23" fmla="*/ 4182 w 254841"/>
                <a:gd name="connsiteY23" fmla="*/ 0 h 58809"/>
                <a:gd name="connsiteX24" fmla="*/ 156695 w 254841"/>
                <a:gd name="connsiteY24" fmla="*/ 65 h 58809"/>
                <a:gd name="connsiteX25" fmla="*/ 160877 w 254841"/>
                <a:gd name="connsiteY25" fmla="*/ 4182 h 58809"/>
                <a:gd name="connsiteX26" fmla="*/ 156695 w 254841"/>
                <a:gd name="connsiteY26" fmla="*/ 8364 h 58809"/>
                <a:gd name="connsiteX27" fmla="*/ 8364 w 254841"/>
                <a:gd name="connsiteY27" fmla="*/ 8364 h 58809"/>
                <a:gd name="connsiteX28" fmla="*/ 8364 w 254841"/>
                <a:gd name="connsiteY28" fmla="*/ 52275 h 58809"/>
                <a:gd name="connsiteX29" fmla="*/ 92200 w 254841"/>
                <a:gd name="connsiteY29" fmla="*/ 52275 h 58809"/>
                <a:gd name="connsiteX30" fmla="*/ 96382 w 254841"/>
                <a:gd name="connsiteY30" fmla="*/ 56457 h 58809"/>
                <a:gd name="connsiteX31" fmla="*/ 92200 w 254841"/>
                <a:gd name="connsiteY31" fmla="*/ 60639 h 58809"/>
                <a:gd name="connsiteX32" fmla="*/ 169241 w 254841"/>
                <a:gd name="connsiteY32" fmla="*/ 8364 h 58809"/>
                <a:gd name="connsiteX33" fmla="*/ 165059 w 254841"/>
                <a:gd name="connsiteY33" fmla="*/ 4182 h 58809"/>
                <a:gd name="connsiteX34" fmla="*/ 169241 w 254841"/>
                <a:gd name="connsiteY34" fmla="*/ 0 h 58809"/>
                <a:gd name="connsiteX35" fmla="*/ 173423 w 254841"/>
                <a:gd name="connsiteY35" fmla="*/ 4182 h 58809"/>
                <a:gd name="connsiteX36" fmla="*/ 169241 w 254841"/>
                <a:gd name="connsiteY36" fmla="*/ 8364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4841" h="58809">
                  <a:moveTo>
                    <a:pt x="104746" y="60704"/>
                  </a:moveTo>
                  <a:lnTo>
                    <a:pt x="104746" y="60704"/>
                  </a:lnTo>
                  <a:cubicBezTo>
                    <a:pt x="102459" y="60704"/>
                    <a:pt x="100564" y="58810"/>
                    <a:pt x="100564" y="56457"/>
                  </a:cubicBezTo>
                  <a:cubicBezTo>
                    <a:pt x="100564" y="54170"/>
                    <a:pt x="102459" y="52275"/>
                    <a:pt x="104746" y="52275"/>
                  </a:cubicBezTo>
                  <a:lnTo>
                    <a:pt x="228181" y="52275"/>
                  </a:lnTo>
                  <a:lnTo>
                    <a:pt x="245759" y="30319"/>
                  </a:lnTo>
                  <a:lnTo>
                    <a:pt x="228181" y="8364"/>
                  </a:lnTo>
                  <a:lnTo>
                    <a:pt x="181787" y="8364"/>
                  </a:lnTo>
                  <a:cubicBezTo>
                    <a:pt x="179434" y="8364"/>
                    <a:pt x="177605" y="6534"/>
                    <a:pt x="177605" y="4182"/>
                  </a:cubicBezTo>
                  <a:cubicBezTo>
                    <a:pt x="177605" y="1895"/>
                    <a:pt x="179434" y="0"/>
                    <a:pt x="181787" y="0"/>
                  </a:cubicBezTo>
                  <a:lnTo>
                    <a:pt x="230207" y="0"/>
                  </a:lnTo>
                  <a:cubicBezTo>
                    <a:pt x="231514" y="0"/>
                    <a:pt x="232690" y="588"/>
                    <a:pt x="233474" y="1568"/>
                  </a:cubicBezTo>
                  <a:lnTo>
                    <a:pt x="254384" y="27771"/>
                  </a:lnTo>
                  <a:cubicBezTo>
                    <a:pt x="255626" y="29274"/>
                    <a:pt x="255626" y="31430"/>
                    <a:pt x="254384" y="32933"/>
                  </a:cubicBezTo>
                  <a:lnTo>
                    <a:pt x="233474" y="59136"/>
                  </a:lnTo>
                  <a:cubicBezTo>
                    <a:pt x="232690" y="60116"/>
                    <a:pt x="231514" y="60639"/>
                    <a:pt x="230207" y="60639"/>
                  </a:cubicBezTo>
                  <a:lnTo>
                    <a:pt x="104746" y="60704"/>
                  </a:lnTo>
                  <a:close/>
                  <a:moveTo>
                    <a:pt x="92200" y="60639"/>
                  </a:moveTo>
                  <a:lnTo>
                    <a:pt x="4182" y="60639"/>
                  </a:lnTo>
                  <a:cubicBezTo>
                    <a:pt x="3137" y="60639"/>
                    <a:pt x="2026" y="60247"/>
                    <a:pt x="1242" y="59463"/>
                  </a:cubicBezTo>
                  <a:cubicBezTo>
                    <a:pt x="457" y="58679"/>
                    <a:pt x="0" y="57568"/>
                    <a:pt x="0" y="56457"/>
                  </a:cubicBezTo>
                  <a:lnTo>
                    <a:pt x="0" y="4182"/>
                  </a:lnTo>
                  <a:cubicBezTo>
                    <a:pt x="0" y="3071"/>
                    <a:pt x="457" y="2026"/>
                    <a:pt x="1242" y="1242"/>
                  </a:cubicBezTo>
                  <a:cubicBezTo>
                    <a:pt x="2026" y="457"/>
                    <a:pt x="3137" y="0"/>
                    <a:pt x="4182" y="0"/>
                  </a:cubicBezTo>
                  <a:lnTo>
                    <a:pt x="156695" y="65"/>
                  </a:lnTo>
                  <a:cubicBezTo>
                    <a:pt x="158982" y="65"/>
                    <a:pt x="160877" y="1895"/>
                    <a:pt x="160877" y="4182"/>
                  </a:cubicBezTo>
                  <a:cubicBezTo>
                    <a:pt x="160877" y="6534"/>
                    <a:pt x="158982" y="8364"/>
                    <a:pt x="156695" y="8364"/>
                  </a:cubicBezTo>
                  <a:lnTo>
                    <a:pt x="8364" y="8364"/>
                  </a:lnTo>
                  <a:lnTo>
                    <a:pt x="8364" y="52275"/>
                  </a:lnTo>
                  <a:lnTo>
                    <a:pt x="92200" y="52275"/>
                  </a:lnTo>
                  <a:cubicBezTo>
                    <a:pt x="94487" y="52275"/>
                    <a:pt x="96382" y="54170"/>
                    <a:pt x="96382" y="56457"/>
                  </a:cubicBezTo>
                  <a:cubicBezTo>
                    <a:pt x="96382" y="58810"/>
                    <a:pt x="94487" y="60639"/>
                    <a:pt x="92200" y="60639"/>
                  </a:cubicBezTo>
                  <a:close/>
                  <a:moveTo>
                    <a:pt x="169241" y="8364"/>
                  </a:moveTo>
                  <a:cubicBezTo>
                    <a:pt x="166888" y="8364"/>
                    <a:pt x="165059" y="6534"/>
                    <a:pt x="165059" y="4182"/>
                  </a:cubicBezTo>
                  <a:cubicBezTo>
                    <a:pt x="165059" y="1895"/>
                    <a:pt x="166888" y="0"/>
                    <a:pt x="169241" y="0"/>
                  </a:cubicBezTo>
                  <a:cubicBezTo>
                    <a:pt x="171528" y="0"/>
                    <a:pt x="173423" y="1895"/>
                    <a:pt x="173423" y="4182"/>
                  </a:cubicBezTo>
                  <a:cubicBezTo>
                    <a:pt x="173423" y="6534"/>
                    <a:pt x="171528" y="8364"/>
                    <a:pt x="16924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A903298F-246E-48DA-AAC9-8182C41B63F1}"/>
                </a:ext>
              </a:extLst>
            </p:cNvPr>
            <p:cNvSpPr/>
            <p:nvPr/>
          </p:nvSpPr>
          <p:spPr>
            <a:xfrm>
              <a:off x="4331764" y="5915968"/>
              <a:ext cx="254841" cy="58810"/>
            </a:xfrm>
            <a:custGeom>
              <a:avLst/>
              <a:gdLst>
                <a:gd name="connsiteX0" fmla="*/ 163115 w 254841"/>
                <a:gd name="connsiteY0" fmla="*/ 60639 h 58809"/>
                <a:gd name="connsiteX1" fmla="*/ 158933 w 254841"/>
                <a:gd name="connsiteY1" fmla="*/ 56457 h 58809"/>
                <a:gd name="connsiteX2" fmla="*/ 163115 w 254841"/>
                <a:gd name="connsiteY2" fmla="*/ 52275 h 58809"/>
                <a:gd name="connsiteX3" fmla="*/ 246951 w 254841"/>
                <a:gd name="connsiteY3" fmla="*/ 52275 h 58809"/>
                <a:gd name="connsiteX4" fmla="*/ 246951 w 254841"/>
                <a:gd name="connsiteY4" fmla="*/ 8364 h 58809"/>
                <a:gd name="connsiteX5" fmla="*/ 98620 w 254841"/>
                <a:gd name="connsiteY5" fmla="*/ 8364 h 58809"/>
                <a:gd name="connsiteX6" fmla="*/ 94504 w 254841"/>
                <a:gd name="connsiteY6" fmla="*/ 4182 h 58809"/>
                <a:gd name="connsiteX7" fmla="*/ 98620 w 254841"/>
                <a:gd name="connsiteY7" fmla="*/ 0 h 58809"/>
                <a:gd name="connsiteX8" fmla="*/ 251133 w 254841"/>
                <a:gd name="connsiteY8" fmla="*/ 0 h 58809"/>
                <a:gd name="connsiteX9" fmla="*/ 254074 w 254841"/>
                <a:gd name="connsiteY9" fmla="*/ 1242 h 58809"/>
                <a:gd name="connsiteX10" fmla="*/ 255315 w 254841"/>
                <a:gd name="connsiteY10" fmla="*/ 4182 h 58809"/>
                <a:gd name="connsiteX11" fmla="*/ 255315 w 254841"/>
                <a:gd name="connsiteY11" fmla="*/ 56457 h 58809"/>
                <a:gd name="connsiteX12" fmla="*/ 254074 w 254841"/>
                <a:gd name="connsiteY12" fmla="*/ 59398 h 58809"/>
                <a:gd name="connsiteX13" fmla="*/ 251133 w 254841"/>
                <a:gd name="connsiteY13" fmla="*/ 60639 h 58809"/>
                <a:gd name="connsiteX14" fmla="*/ 163180 w 254841"/>
                <a:gd name="connsiteY14" fmla="*/ 60639 h 58809"/>
                <a:gd name="connsiteX15" fmla="*/ 163115 w 254841"/>
                <a:gd name="connsiteY15" fmla="*/ 60639 h 58809"/>
                <a:gd name="connsiteX16" fmla="*/ 150569 w 254841"/>
                <a:gd name="connsiteY16" fmla="*/ 60639 h 58809"/>
                <a:gd name="connsiteX17" fmla="*/ 25108 w 254841"/>
                <a:gd name="connsiteY17" fmla="*/ 60639 h 58809"/>
                <a:gd name="connsiteX18" fmla="*/ 21841 w 254841"/>
                <a:gd name="connsiteY18" fmla="*/ 59071 h 58809"/>
                <a:gd name="connsiteX19" fmla="*/ 931 w 254841"/>
                <a:gd name="connsiteY19" fmla="*/ 32934 h 58809"/>
                <a:gd name="connsiteX20" fmla="*/ 931 w 254841"/>
                <a:gd name="connsiteY20" fmla="*/ 27706 h 58809"/>
                <a:gd name="connsiteX21" fmla="*/ 21841 w 254841"/>
                <a:gd name="connsiteY21" fmla="*/ 1569 h 58809"/>
                <a:gd name="connsiteX22" fmla="*/ 25108 w 254841"/>
                <a:gd name="connsiteY22" fmla="*/ 0 h 58809"/>
                <a:gd name="connsiteX23" fmla="*/ 73528 w 254841"/>
                <a:gd name="connsiteY23" fmla="*/ 0 h 58809"/>
                <a:gd name="connsiteX24" fmla="*/ 77710 w 254841"/>
                <a:gd name="connsiteY24" fmla="*/ 4182 h 58809"/>
                <a:gd name="connsiteX25" fmla="*/ 73528 w 254841"/>
                <a:gd name="connsiteY25" fmla="*/ 8364 h 58809"/>
                <a:gd name="connsiteX26" fmla="*/ 27134 w 254841"/>
                <a:gd name="connsiteY26" fmla="*/ 8364 h 58809"/>
                <a:gd name="connsiteX27" fmla="*/ 9557 w 254841"/>
                <a:gd name="connsiteY27" fmla="*/ 30320 h 58809"/>
                <a:gd name="connsiteX28" fmla="*/ 27134 w 254841"/>
                <a:gd name="connsiteY28" fmla="*/ 52275 h 58809"/>
                <a:gd name="connsiteX29" fmla="*/ 150569 w 254841"/>
                <a:gd name="connsiteY29" fmla="*/ 52275 h 58809"/>
                <a:gd name="connsiteX30" fmla="*/ 154751 w 254841"/>
                <a:gd name="connsiteY30" fmla="*/ 56457 h 58809"/>
                <a:gd name="connsiteX31" fmla="*/ 150569 w 254841"/>
                <a:gd name="connsiteY31" fmla="*/ 60639 h 58809"/>
                <a:gd name="connsiteX32" fmla="*/ 86074 w 254841"/>
                <a:gd name="connsiteY32" fmla="*/ 8364 h 58809"/>
                <a:gd name="connsiteX33" fmla="*/ 81892 w 254841"/>
                <a:gd name="connsiteY33" fmla="*/ 4182 h 58809"/>
                <a:gd name="connsiteX34" fmla="*/ 86074 w 254841"/>
                <a:gd name="connsiteY34" fmla="*/ 0 h 58809"/>
                <a:gd name="connsiteX35" fmla="*/ 90256 w 254841"/>
                <a:gd name="connsiteY35" fmla="*/ 4182 h 58809"/>
                <a:gd name="connsiteX36" fmla="*/ 86074 w 254841"/>
                <a:gd name="connsiteY36" fmla="*/ 8364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4841" h="58809">
                  <a:moveTo>
                    <a:pt x="163115" y="60639"/>
                  </a:moveTo>
                  <a:cubicBezTo>
                    <a:pt x="160828" y="60639"/>
                    <a:pt x="158933" y="58810"/>
                    <a:pt x="158933" y="56457"/>
                  </a:cubicBezTo>
                  <a:cubicBezTo>
                    <a:pt x="158933" y="54170"/>
                    <a:pt x="160828" y="52275"/>
                    <a:pt x="163115" y="52275"/>
                  </a:cubicBezTo>
                  <a:lnTo>
                    <a:pt x="246951" y="52275"/>
                  </a:lnTo>
                  <a:lnTo>
                    <a:pt x="246951" y="8364"/>
                  </a:lnTo>
                  <a:lnTo>
                    <a:pt x="98620" y="8364"/>
                  </a:lnTo>
                  <a:cubicBezTo>
                    <a:pt x="96333" y="8364"/>
                    <a:pt x="94504" y="6469"/>
                    <a:pt x="94504" y="4182"/>
                  </a:cubicBezTo>
                  <a:cubicBezTo>
                    <a:pt x="94504" y="1895"/>
                    <a:pt x="96333" y="0"/>
                    <a:pt x="98620" y="0"/>
                  </a:cubicBezTo>
                  <a:lnTo>
                    <a:pt x="251133" y="0"/>
                  </a:lnTo>
                  <a:cubicBezTo>
                    <a:pt x="252244" y="0"/>
                    <a:pt x="253290" y="457"/>
                    <a:pt x="254074" y="1242"/>
                  </a:cubicBezTo>
                  <a:cubicBezTo>
                    <a:pt x="254858" y="2026"/>
                    <a:pt x="255315" y="3071"/>
                    <a:pt x="255315" y="4182"/>
                  </a:cubicBezTo>
                  <a:lnTo>
                    <a:pt x="255315" y="56457"/>
                  </a:lnTo>
                  <a:cubicBezTo>
                    <a:pt x="255315" y="57568"/>
                    <a:pt x="254858" y="58614"/>
                    <a:pt x="254074" y="59398"/>
                  </a:cubicBezTo>
                  <a:cubicBezTo>
                    <a:pt x="253290" y="60182"/>
                    <a:pt x="252244" y="60639"/>
                    <a:pt x="251133" y="60639"/>
                  </a:cubicBezTo>
                  <a:lnTo>
                    <a:pt x="163180" y="60639"/>
                  </a:lnTo>
                  <a:cubicBezTo>
                    <a:pt x="163180" y="60639"/>
                    <a:pt x="163180" y="60639"/>
                    <a:pt x="163115" y="60639"/>
                  </a:cubicBezTo>
                  <a:close/>
                  <a:moveTo>
                    <a:pt x="150569" y="60639"/>
                  </a:moveTo>
                  <a:lnTo>
                    <a:pt x="25108" y="60639"/>
                  </a:lnTo>
                  <a:cubicBezTo>
                    <a:pt x="23867" y="60639"/>
                    <a:pt x="22625" y="60051"/>
                    <a:pt x="21841" y="59071"/>
                  </a:cubicBezTo>
                  <a:lnTo>
                    <a:pt x="931" y="32934"/>
                  </a:lnTo>
                  <a:cubicBezTo>
                    <a:pt x="-310" y="31365"/>
                    <a:pt x="-310" y="29274"/>
                    <a:pt x="931" y="27706"/>
                  </a:cubicBezTo>
                  <a:lnTo>
                    <a:pt x="21841" y="1569"/>
                  </a:lnTo>
                  <a:cubicBezTo>
                    <a:pt x="22625" y="588"/>
                    <a:pt x="23867" y="0"/>
                    <a:pt x="25108" y="0"/>
                  </a:cubicBezTo>
                  <a:lnTo>
                    <a:pt x="73528" y="0"/>
                  </a:lnTo>
                  <a:cubicBezTo>
                    <a:pt x="75881" y="0"/>
                    <a:pt x="77710" y="1895"/>
                    <a:pt x="77710" y="4182"/>
                  </a:cubicBezTo>
                  <a:cubicBezTo>
                    <a:pt x="77710" y="6469"/>
                    <a:pt x="75881" y="8364"/>
                    <a:pt x="73528" y="8364"/>
                  </a:cubicBezTo>
                  <a:lnTo>
                    <a:pt x="27134" y="8364"/>
                  </a:lnTo>
                  <a:lnTo>
                    <a:pt x="9557" y="30320"/>
                  </a:lnTo>
                  <a:lnTo>
                    <a:pt x="27134" y="52275"/>
                  </a:lnTo>
                  <a:lnTo>
                    <a:pt x="150569" y="52275"/>
                  </a:lnTo>
                  <a:cubicBezTo>
                    <a:pt x="152856" y="52275"/>
                    <a:pt x="154751" y="54170"/>
                    <a:pt x="154751" y="56457"/>
                  </a:cubicBezTo>
                  <a:cubicBezTo>
                    <a:pt x="154751" y="58745"/>
                    <a:pt x="152856" y="60639"/>
                    <a:pt x="150569" y="60639"/>
                  </a:cubicBezTo>
                  <a:close/>
                  <a:moveTo>
                    <a:pt x="86074" y="8364"/>
                  </a:moveTo>
                  <a:cubicBezTo>
                    <a:pt x="83787" y="8364"/>
                    <a:pt x="81892" y="6469"/>
                    <a:pt x="81892" y="4182"/>
                  </a:cubicBezTo>
                  <a:cubicBezTo>
                    <a:pt x="81892" y="1895"/>
                    <a:pt x="83787" y="0"/>
                    <a:pt x="86074" y="0"/>
                  </a:cubicBezTo>
                  <a:cubicBezTo>
                    <a:pt x="88427" y="0"/>
                    <a:pt x="90256" y="1895"/>
                    <a:pt x="90256" y="4182"/>
                  </a:cubicBezTo>
                  <a:cubicBezTo>
                    <a:pt x="90256" y="6469"/>
                    <a:pt x="88427" y="8364"/>
                    <a:pt x="8607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199DF211-2BA7-4A17-BEB1-6B0E4559002B}"/>
                </a:ext>
              </a:extLst>
            </p:cNvPr>
            <p:cNvSpPr/>
            <p:nvPr/>
          </p:nvSpPr>
          <p:spPr>
            <a:xfrm>
              <a:off x="4601781" y="5958638"/>
              <a:ext cx="26138" cy="26138"/>
            </a:xfrm>
            <a:custGeom>
              <a:avLst/>
              <a:gdLst>
                <a:gd name="connsiteX0" fmla="*/ 15879 w 26137"/>
                <a:gd name="connsiteY0" fmla="*/ 31757 h 26137"/>
                <a:gd name="connsiteX1" fmla="*/ 0 w 26137"/>
                <a:gd name="connsiteY1" fmla="*/ 15879 h 26137"/>
                <a:gd name="connsiteX2" fmla="*/ 15879 w 26137"/>
                <a:gd name="connsiteY2" fmla="*/ 0 h 26137"/>
                <a:gd name="connsiteX3" fmla="*/ 31757 w 26137"/>
                <a:gd name="connsiteY3" fmla="*/ 15879 h 26137"/>
                <a:gd name="connsiteX4" fmla="*/ 15879 w 26137"/>
                <a:gd name="connsiteY4" fmla="*/ 31757 h 26137"/>
                <a:gd name="connsiteX5" fmla="*/ 15879 w 26137"/>
                <a:gd name="connsiteY5" fmla="*/ 8364 h 26137"/>
                <a:gd name="connsiteX6" fmla="*/ 8364 w 26137"/>
                <a:gd name="connsiteY6" fmla="*/ 15879 h 26137"/>
                <a:gd name="connsiteX7" fmla="*/ 15879 w 26137"/>
                <a:gd name="connsiteY7" fmla="*/ 23393 h 26137"/>
                <a:gd name="connsiteX8" fmla="*/ 23393 w 26137"/>
                <a:gd name="connsiteY8" fmla="*/ 15879 h 26137"/>
                <a:gd name="connsiteX9" fmla="*/ 15879 w 26137"/>
                <a:gd name="connsiteY9" fmla="*/ 83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5879" y="31757"/>
                  </a:moveTo>
                  <a:cubicBezTo>
                    <a:pt x="7122" y="31757"/>
                    <a:pt x="0" y="24635"/>
                    <a:pt x="0" y="15879"/>
                  </a:cubicBezTo>
                  <a:cubicBezTo>
                    <a:pt x="0" y="7122"/>
                    <a:pt x="7122" y="0"/>
                    <a:pt x="15879" y="0"/>
                  </a:cubicBezTo>
                  <a:cubicBezTo>
                    <a:pt x="24634" y="0"/>
                    <a:pt x="31757" y="7122"/>
                    <a:pt x="31757" y="15879"/>
                  </a:cubicBezTo>
                  <a:cubicBezTo>
                    <a:pt x="31757" y="24635"/>
                    <a:pt x="24634" y="31757"/>
                    <a:pt x="15879" y="31757"/>
                  </a:cubicBezTo>
                  <a:close/>
                  <a:moveTo>
                    <a:pt x="15879" y="8364"/>
                  </a:moveTo>
                  <a:cubicBezTo>
                    <a:pt x="11762" y="8364"/>
                    <a:pt x="8364" y="11762"/>
                    <a:pt x="8364" y="15879"/>
                  </a:cubicBezTo>
                  <a:cubicBezTo>
                    <a:pt x="8364" y="20061"/>
                    <a:pt x="11762" y="23393"/>
                    <a:pt x="15879" y="23393"/>
                  </a:cubicBezTo>
                  <a:cubicBezTo>
                    <a:pt x="20061" y="23393"/>
                    <a:pt x="23393" y="19995"/>
                    <a:pt x="23393" y="15879"/>
                  </a:cubicBezTo>
                  <a:cubicBezTo>
                    <a:pt x="23393" y="11762"/>
                    <a:pt x="19995" y="8364"/>
                    <a:pt x="15879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E002072F-C36D-4A0B-BA89-E96667BCB2F4}"/>
                </a:ext>
              </a:extLst>
            </p:cNvPr>
            <p:cNvSpPr/>
            <p:nvPr/>
          </p:nvSpPr>
          <p:spPr>
            <a:xfrm>
              <a:off x="4578715" y="6039860"/>
              <a:ext cx="45741" cy="6534"/>
            </a:xfrm>
            <a:custGeom>
              <a:avLst/>
              <a:gdLst>
                <a:gd name="connsiteX0" fmla="*/ 43258 w 45740"/>
                <a:gd name="connsiteY0" fmla="*/ 8364 h 6534"/>
                <a:gd name="connsiteX1" fmla="*/ 4182 w 45740"/>
                <a:gd name="connsiteY1" fmla="*/ 8364 h 6534"/>
                <a:gd name="connsiteX2" fmla="*/ 0 w 45740"/>
                <a:gd name="connsiteY2" fmla="*/ 4182 h 6534"/>
                <a:gd name="connsiteX3" fmla="*/ 4182 w 45740"/>
                <a:gd name="connsiteY3" fmla="*/ 0 h 6534"/>
                <a:gd name="connsiteX4" fmla="*/ 43258 w 45740"/>
                <a:gd name="connsiteY4" fmla="*/ 0 h 6534"/>
                <a:gd name="connsiteX5" fmla="*/ 47440 w 45740"/>
                <a:gd name="connsiteY5" fmla="*/ 4182 h 6534"/>
                <a:gd name="connsiteX6" fmla="*/ 43258 w 45740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0" h="6534">
                  <a:moveTo>
                    <a:pt x="43258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43258" y="0"/>
                  </a:lnTo>
                  <a:cubicBezTo>
                    <a:pt x="45545" y="0"/>
                    <a:pt x="47440" y="1895"/>
                    <a:pt x="47440" y="4182"/>
                  </a:cubicBezTo>
                  <a:cubicBezTo>
                    <a:pt x="47440" y="6469"/>
                    <a:pt x="45610" y="8364"/>
                    <a:pt x="43258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A2C18B6-6549-410B-9FF6-B5733029459E}"/>
                </a:ext>
              </a:extLst>
            </p:cNvPr>
            <p:cNvSpPr/>
            <p:nvPr/>
          </p:nvSpPr>
          <p:spPr>
            <a:xfrm>
              <a:off x="4598252" y="6020323"/>
              <a:ext cx="6534" cy="45741"/>
            </a:xfrm>
            <a:custGeom>
              <a:avLst/>
              <a:gdLst>
                <a:gd name="connsiteX0" fmla="*/ 4182 w 6534"/>
                <a:gd name="connsiteY0" fmla="*/ 47440 h 45740"/>
                <a:gd name="connsiteX1" fmla="*/ 0 w 6534"/>
                <a:gd name="connsiteY1" fmla="*/ 43258 h 45740"/>
                <a:gd name="connsiteX2" fmla="*/ 0 w 6534"/>
                <a:gd name="connsiteY2" fmla="*/ 4182 h 45740"/>
                <a:gd name="connsiteX3" fmla="*/ 4182 w 6534"/>
                <a:gd name="connsiteY3" fmla="*/ 0 h 45740"/>
                <a:gd name="connsiteX4" fmla="*/ 8364 w 6534"/>
                <a:gd name="connsiteY4" fmla="*/ 4182 h 45740"/>
                <a:gd name="connsiteX5" fmla="*/ 8364 w 6534"/>
                <a:gd name="connsiteY5" fmla="*/ 43258 h 45740"/>
                <a:gd name="connsiteX6" fmla="*/ 4182 w 6534"/>
                <a:gd name="connsiteY6" fmla="*/ 47440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45740">
                  <a:moveTo>
                    <a:pt x="4182" y="47440"/>
                  </a:moveTo>
                  <a:cubicBezTo>
                    <a:pt x="1895" y="47440"/>
                    <a:pt x="0" y="45545"/>
                    <a:pt x="0" y="43258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43258"/>
                  </a:lnTo>
                  <a:cubicBezTo>
                    <a:pt x="8364" y="45545"/>
                    <a:pt x="6469" y="47440"/>
                    <a:pt x="4182" y="4744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80" name="Group 1779">
            <a:extLst>
              <a:ext uri="{FF2B5EF4-FFF2-40B4-BE49-F238E27FC236}">
                <a16:creationId xmlns:a16="http://schemas.microsoft.com/office/drawing/2014/main" id="{21411915-A46B-4C97-A45B-5FBF78C14875}"/>
              </a:ext>
            </a:extLst>
          </p:cNvPr>
          <p:cNvGrpSpPr/>
          <p:nvPr/>
        </p:nvGrpSpPr>
        <p:grpSpPr>
          <a:xfrm>
            <a:off x="5340611" y="5721231"/>
            <a:ext cx="450677" cy="452950"/>
            <a:chOff x="5371010" y="5773600"/>
            <a:chExt cx="372460" cy="374339"/>
          </a:xfrm>
          <a:solidFill>
            <a:srgbClr val="FFFFFF"/>
          </a:solidFill>
        </p:grpSpPr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E0819FA8-CB14-4E47-B7D7-7D8640A92844}"/>
                </a:ext>
              </a:extLst>
            </p:cNvPr>
            <p:cNvSpPr/>
            <p:nvPr/>
          </p:nvSpPr>
          <p:spPr>
            <a:xfrm>
              <a:off x="5371010" y="5773600"/>
              <a:ext cx="372460" cy="372460"/>
            </a:xfrm>
            <a:custGeom>
              <a:avLst/>
              <a:gdLst>
                <a:gd name="connsiteX0" fmla="*/ 187798 w 372460"/>
                <a:gd name="connsiteY0" fmla="*/ 375450 h 372460"/>
                <a:gd name="connsiteX1" fmla="*/ 185185 w 372460"/>
                <a:gd name="connsiteY1" fmla="*/ 375450 h 372460"/>
                <a:gd name="connsiteX2" fmla="*/ 182179 w 372460"/>
                <a:gd name="connsiteY2" fmla="*/ 375385 h 372460"/>
                <a:gd name="connsiteX3" fmla="*/ 181068 w 372460"/>
                <a:gd name="connsiteY3" fmla="*/ 375385 h 372460"/>
                <a:gd name="connsiteX4" fmla="*/ 173619 w 372460"/>
                <a:gd name="connsiteY4" fmla="*/ 374927 h 372460"/>
                <a:gd name="connsiteX5" fmla="*/ 172769 w 372460"/>
                <a:gd name="connsiteY5" fmla="*/ 374862 h 372460"/>
                <a:gd name="connsiteX6" fmla="*/ 171267 w 372460"/>
                <a:gd name="connsiteY6" fmla="*/ 374731 h 372460"/>
                <a:gd name="connsiteX7" fmla="*/ 161988 w 372460"/>
                <a:gd name="connsiteY7" fmla="*/ 373686 h 372460"/>
                <a:gd name="connsiteX8" fmla="*/ 158655 w 372460"/>
                <a:gd name="connsiteY8" fmla="*/ 373228 h 372460"/>
                <a:gd name="connsiteX9" fmla="*/ 158198 w 372460"/>
                <a:gd name="connsiteY9" fmla="*/ 373163 h 372460"/>
                <a:gd name="connsiteX10" fmla="*/ 154734 w 372460"/>
                <a:gd name="connsiteY10" fmla="*/ 372575 h 372460"/>
                <a:gd name="connsiteX11" fmla="*/ 150291 w 372460"/>
                <a:gd name="connsiteY11" fmla="*/ 371725 h 372460"/>
                <a:gd name="connsiteX12" fmla="*/ 149115 w 372460"/>
                <a:gd name="connsiteY12" fmla="*/ 371464 h 372460"/>
                <a:gd name="connsiteX13" fmla="*/ 148331 w 372460"/>
                <a:gd name="connsiteY13" fmla="*/ 371268 h 372460"/>
                <a:gd name="connsiteX14" fmla="*/ 139379 w 372460"/>
                <a:gd name="connsiteY14" fmla="*/ 369177 h 372460"/>
                <a:gd name="connsiteX15" fmla="*/ 130753 w 372460"/>
                <a:gd name="connsiteY15" fmla="*/ 366628 h 372460"/>
                <a:gd name="connsiteX16" fmla="*/ 126441 w 372460"/>
                <a:gd name="connsiteY16" fmla="*/ 365191 h 372460"/>
                <a:gd name="connsiteX17" fmla="*/ 108602 w 372460"/>
                <a:gd name="connsiteY17" fmla="*/ 358003 h 372460"/>
                <a:gd name="connsiteX18" fmla="*/ 105661 w 372460"/>
                <a:gd name="connsiteY18" fmla="*/ 356631 h 372460"/>
                <a:gd name="connsiteX19" fmla="*/ 97689 w 372460"/>
                <a:gd name="connsiteY19" fmla="*/ 352514 h 372460"/>
                <a:gd name="connsiteX20" fmla="*/ 93769 w 372460"/>
                <a:gd name="connsiteY20" fmla="*/ 350292 h 372460"/>
                <a:gd name="connsiteX21" fmla="*/ 93246 w 372460"/>
                <a:gd name="connsiteY21" fmla="*/ 349966 h 372460"/>
                <a:gd name="connsiteX22" fmla="*/ 88606 w 372460"/>
                <a:gd name="connsiteY22" fmla="*/ 347156 h 372460"/>
                <a:gd name="connsiteX23" fmla="*/ 83444 w 372460"/>
                <a:gd name="connsiteY23" fmla="*/ 343889 h 372460"/>
                <a:gd name="connsiteX24" fmla="*/ 82921 w 372460"/>
                <a:gd name="connsiteY24" fmla="*/ 343497 h 372460"/>
                <a:gd name="connsiteX25" fmla="*/ 80569 w 372460"/>
                <a:gd name="connsiteY25" fmla="*/ 341863 h 372460"/>
                <a:gd name="connsiteX26" fmla="*/ 78282 w 372460"/>
                <a:gd name="connsiteY26" fmla="*/ 340230 h 372460"/>
                <a:gd name="connsiteX27" fmla="*/ 73969 w 372460"/>
                <a:gd name="connsiteY27" fmla="*/ 337028 h 372460"/>
                <a:gd name="connsiteX28" fmla="*/ 73185 w 372460"/>
                <a:gd name="connsiteY28" fmla="*/ 336439 h 372460"/>
                <a:gd name="connsiteX29" fmla="*/ 72597 w 372460"/>
                <a:gd name="connsiteY29" fmla="*/ 335982 h 372460"/>
                <a:gd name="connsiteX30" fmla="*/ 71617 w 372460"/>
                <a:gd name="connsiteY30" fmla="*/ 335198 h 372460"/>
                <a:gd name="connsiteX31" fmla="*/ 71486 w 372460"/>
                <a:gd name="connsiteY31" fmla="*/ 335132 h 372460"/>
                <a:gd name="connsiteX32" fmla="*/ 68154 w 372460"/>
                <a:gd name="connsiteY32" fmla="*/ 332454 h 372460"/>
                <a:gd name="connsiteX33" fmla="*/ 67631 w 372460"/>
                <a:gd name="connsiteY33" fmla="*/ 326572 h 372460"/>
                <a:gd name="connsiteX34" fmla="*/ 73512 w 372460"/>
                <a:gd name="connsiteY34" fmla="*/ 326050 h 372460"/>
                <a:gd name="connsiteX35" fmla="*/ 76649 w 372460"/>
                <a:gd name="connsiteY35" fmla="*/ 328533 h 372460"/>
                <a:gd name="connsiteX36" fmla="*/ 76779 w 372460"/>
                <a:gd name="connsiteY36" fmla="*/ 328664 h 372460"/>
                <a:gd name="connsiteX37" fmla="*/ 77563 w 372460"/>
                <a:gd name="connsiteY37" fmla="*/ 329317 h 372460"/>
                <a:gd name="connsiteX38" fmla="*/ 78282 w 372460"/>
                <a:gd name="connsiteY38" fmla="*/ 329840 h 372460"/>
                <a:gd name="connsiteX39" fmla="*/ 79001 w 372460"/>
                <a:gd name="connsiteY39" fmla="*/ 330363 h 372460"/>
                <a:gd name="connsiteX40" fmla="*/ 83183 w 372460"/>
                <a:gd name="connsiteY40" fmla="*/ 333434 h 372460"/>
                <a:gd name="connsiteX41" fmla="*/ 86058 w 372460"/>
                <a:gd name="connsiteY41" fmla="*/ 335460 h 372460"/>
                <a:gd name="connsiteX42" fmla="*/ 87691 w 372460"/>
                <a:gd name="connsiteY42" fmla="*/ 336636 h 372460"/>
                <a:gd name="connsiteX43" fmla="*/ 88084 w 372460"/>
                <a:gd name="connsiteY43" fmla="*/ 336897 h 372460"/>
                <a:gd name="connsiteX44" fmla="*/ 93050 w 372460"/>
                <a:gd name="connsiteY44" fmla="*/ 340099 h 372460"/>
                <a:gd name="connsiteX45" fmla="*/ 98016 w 372460"/>
                <a:gd name="connsiteY45" fmla="*/ 343039 h 372460"/>
                <a:gd name="connsiteX46" fmla="*/ 98147 w 372460"/>
                <a:gd name="connsiteY46" fmla="*/ 343170 h 372460"/>
                <a:gd name="connsiteX47" fmla="*/ 101741 w 372460"/>
                <a:gd name="connsiteY47" fmla="*/ 345196 h 372460"/>
                <a:gd name="connsiteX48" fmla="*/ 109321 w 372460"/>
                <a:gd name="connsiteY48" fmla="*/ 349051 h 372460"/>
                <a:gd name="connsiteX49" fmla="*/ 112065 w 372460"/>
                <a:gd name="connsiteY49" fmla="*/ 350358 h 372460"/>
                <a:gd name="connsiteX50" fmla="*/ 129185 w 372460"/>
                <a:gd name="connsiteY50" fmla="*/ 357284 h 372460"/>
                <a:gd name="connsiteX51" fmla="*/ 133236 w 372460"/>
                <a:gd name="connsiteY51" fmla="*/ 358657 h 372460"/>
                <a:gd name="connsiteX52" fmla="*/ 141535 w 372460"/>
                <a:gd name="connsiteY52" fmla="*/ 361074 h 372460"/>
                <a:gd name="connsiteX53" fmla="*/ 149964 w 372460"/>
                <a:gd name="connsiteY53" fmla="*/ 363100 h 372460"/>
                <a:gd name="connsiteX54" fmla="*/ 152121 w 372460"/>
                <a:gd name="connsiteY54" fmla="*/ 363557 h 372460"/>
                <a:gd name="connsiteX55" fmla="*/ 156107 w 372460"/>
                <a:gd name="connsiteY55" fmla="*/ 364276 h 372460"/>
                <a:gd name="connsiteX56" fmla="*/ 159962 w 372460"/>
                <a:gd name="connsiteY56" fmla="*/ 364929 h 372460"/>
                <a:gd name="connsiteX57" fmla="*/ 160354 w 372460"/>
                <a:gd name="connsiteY57" fmla="*/ 364995 h 372460"/>
                <a:gd name="connsiteX58" fmla="*/ 163099 w 372460"/>
                <a:gd name="connsiteY58" fmla="*/ 365387 h 372460"/>
                <a:gd name="connsiteX59" fmla="*/ 171985 w 372460"/>
                <a:gd name="connsiteY59" fmla="*/ 366432 h 372460"/>
                <a:gd name="connsiteX60" fmla="*/ 173161 w 372460"/>
                <a:gd name="connsiteY60" fmla="*/ 366498 h 372460"/>
                <a:gd name="connsiteX61" fmla="*/ 174403 w 372460"/>
                <a:gd name="connsiteY61" fmla="*/ 366628 h 372460"/>
                <a:gd name="connsiteX62" fmla="*/ 181329 w 372460"/>
                <a:gd name="connsiteY62" fmla="*/ 367020 h 372460"/>
                <a:gd name="connsiteX63" fmla="*/ 185381 w 372460"/>
                <a:gd name="connsiteY63" fmla="*/ 367086 h 372460"/>
                <a:gd name="connsiteX64" fmla="*/ 185577 w 372460"/>
                <a:gd name="connsiteY64" fmla="*/ 367086 h 372460"/>
                <a:gd name="connsiteX65" fmla="*/ 187798 w 372460"/>
                <a:gd name="connsiteY65" fmla="*/ 367086 h 372460"/>
                <a:gd name="connsiteX66" fmla="*/ 189955 w 372460"/>
                <a:gd name="connsiteY66" fmla="*/ 367086 h 372460"/>
                <a:gd name="connsiteX67" fmla="*/ 190151 w 372460"/>
                <a:gd name="connsiteY67" fmla="*/ 367086 h 372460"/>
                <a:gd name="connsiteX68" fmla="*/ 194202 w 372460"/>
                <a:gd name="connsiteY68" fmla="*/ 367020 h 372460"/>
                <a:gd name="connsiteX69" fmla="*/ 201129 w 372460"/>
                <a:gd name="connsiteY69" fmla="*/ 366628 h 372460"/>
                <a:gd name="connsiteX70" fmla="*/ 202305 w 372460"/>
                <a:gd name="connsiteY70" fmla="*/ 366498 h 372460"/>
                <a:gd name="connsiteX71" fmla="*/ 203612 w 372460"/>
                <a:gd name="connsiteY71" fmla="*/ 366367 h 372460"/>
                <a:gd name="connsiteX72" fmla="*/ 212564 w 372460"/>
                <a:gd name="connsiteY72" fmla="*/ 365387 h 372460"/>
                <a:gd name="connsiteX73" fmla="*/ 214851 w 372460"/>
                <a:gd name="connsiteY73" fmla="*/ 365060 h 372460"/>
                <a:gd name="connsiteX74" fmla="*/ 216223 w 372460"/>
                <a:gd name="connsiteY74" fmla="*/ 364864 h 372460"/>
                <a:gd name="connsiteX75" fmla="*/ 219425 w 372460"/>
                <a:gd name="connsiteY75" fmla="*/ 364341 h 372460"/>
                <a:gd name="connsiteX76" fmla="*/ 219490 w 372460"/>
                <a:gd name="connsiteY76" fmla="*/ 364276 h 372460"/>
                <a:gd name="connsiteX77" fmla="*/ 223411 w 372460"/>
                <a:gd name="connsiteY77" fmla="*/ 363557 h 372460"/>
                <a:gd name="connsiteX78" fmla="*/ 225502 w 372460"/>
                <a:gd name="connsiteY78" fmla="*/ 363100 h 372460"/>
                <a:gd name="connsiteX79" fmla="*/ 233997 w 372460"/>
                <a:gd name="connsiteY79" fmla="*/ 361074 h 372460"/>
                <a:gd name="connsiteX80" fmla="*/ 242361 w 372460"/>
                <a:gd name="connsiteY80" fmla="*/ 358591 h 372460"/>
                <a:gd name="connsiteX81" fmla="*/ 246412 w 372460"/>
                <a:gd name="connsiteY81" fmla="*/ 357284 h 372460"/>
                <a:gd name="connsiteX82" fmla="*/ 263467 w 372460"/>
                <a:gd name="connsiteY82" fmla="*/ 350358 h 372460"/>
                <a:gd name="connsiteX83" fmla="*/ 263598 w 372460"/>
                <a:gd name="connsiteY83" fmla="*/ 350292 h 372460"/>
                <a:gd name="connsiteX84" fmla="*/ 265492 w 372460"/>
                <a:gd name="connsiteY84" fmla="*/ 349443 h 372460"/>
                <a:gd name="connsiteX85" fmla="*/ 271112 w 372460"/>
                <a:gd name="connsiteY85" fmla="*/ 351338 h 372460"/>
                <a:gd name="connsiteX86" fmla="*/ 269217 w 372460"/>
                <a:gd name="connsiteY86" fmla="*/ 356892 h 372460"/>
                <a:gd name="connsiteX87" fmla="*/ 269152 w 372460"/>
                <a:gd name="connsiteY87" fmla="*/ 356958 h 372460"/>
                <a:gd name="connsiteX88" fmla="*/ 266995 w 372460"/>
                <a:gd name="connsiteY88" fmla="*/ 357938 h 372460"/>
                <a:gd name="connsiteX89" fmla="*/ 249222 w 372460"/>
                <a:gd name="connsiteY89" fmla="*/ 365191 h 372460"/>
                <a:gd name="connsiteX90" fmla="*/ 244909 w 372460"/>
                <a:gd name="connsiteY90" fmla="*/ 366628 h 372460"/>
                <a:gd name="connsiteX91" fmla="*/ 236088 w 372460"/>
                <a:gd name="connsiteY91" fmla="*/ 369177 h 372460"/>
                <a:gd name="connsiteX92" fmla="*/ 227136 w 372460"/>
                <a:gd name="connsiteY92" fmla="*/ 371333 h 372460"/>
                <a:gd name="connsiteX93" fmla="*/ 225241 w 372460"/>
                <a:gd name="connsiteY93" fmla="*/ 371725 h 372460"/>
                <a:gd name="connsiteX94" fmla="*/ 221189 w 372460"/>
                <a:gd name="connsiteY94" fmla="*/ 372509 h 372460"/>
                <a:gd name="connsiteX95" fmla="*/ 220993 w 372460"/>
                <a:gd name="connsiteY95" fmla="*/ 372509 h 372460"/>
                <a:gd name="connsiteX96" fmla="*/ 218902 w 372460"/>
                <a:gd name="connsiteY96" fmla="*/ 372901 h 372460"/>
                <a:gd name="connsiteX97" fmla="*/ 216877 w 372460"/>
                <a:gd name="connsiteY97" fmla="*/ 373228 h 372460"/>
                <a:gd name="connsiteX98" fmla="*/ 216092 w 372460"/>
                <a:gd name="connsiteY98" fmla="*/ 373359 h 372460"/>
                <a:gd name="connsiteX99" fmla="*/ 213609 w 372460"/>
                <a:gd name="connsiteY99" fmla="*/ 373686 h 372460"/>
                <a:gd name="connsiteX100" fmla="*/ 204396 w 372460"/>
                <a:gd name="connsiteY100" fmla="*/ 374731 h 372460"/>
                <a:gd name="connsiteX101" fmla="*/ 202828 w 372460"/>
                <a:gd name="connsiteY101" fmla="*/ 374862 h 372460"/>
                <a:gd name="connsiteX102" fmla="*/ 201913 w 372460"/>
                <a:gd name="connsiteY102" fmla="*/ 374927 h 372460"/>
                <a:gd name="connsiteX103" fmla="*/ 194464 w 372460"/>
                <a:gd name="connsiteY103" fmla="*/ 375385 h 372460"/>
                <a:gd name="connsiteX104" fmla="*/ 193418 w 372460"/>
                <a:gd name="connsiteY104" fmla="*/ 375385 h 372460"/>
                <a:gd name="connsiteX105" fmla="*/ 190347 w 372460"/>
                <a:gd name="connsiteY105" fmla="*/ 375450 h 372460"/>
                <a:gd name="connsiteX106" fmla="*/ 187798 w 372460"/>
                <a:gd name="connsiteY106" fmla="*/ 375450 h 372460"/>
                <a:gd name="connsiteX107" fmla="*/ 278496 w 372460"/>
                <a:gd name="connsiteY107" fmla="*/ 351534 h 372460"/>
                <a:gd name="connsiteX108" fmla="*/ 274837 w 372460"/>
                <a:gd name="connsiteY108" fmla="*/ 349443 h 372460"/>
                <a:gd name="connsiteX109" fmla="*/ 274444 w 372460"/>
                <a:gd name="connsiteY109" fmla="*/ 346241 h 372460"/>
                <a:gd name="connsiteX110" fmla="*/ 276405 w 372460"/>
                <a:gd name="connsiteY110" fmla="*/ 343693 h 372460"/>
                <a:gd name="connsiteX111" fmla="*/ 277516 w 372460"/>
                <a:gd name="connsiteY111" fmla="*/ 343039 h 372460"/>
                <a:gd name="connsiteX112" fmla="*/ 282482 w 372460"/>
                <a:gd name="connsiteY112" fmla="*/ 340099 h 372460"/>
                <a:gd name="connsiteX113" fmla="*/ 282612 w 372460"/>
                <a:gd name="connsiteY113" fmla="*/ 340033 h 372460"/>
                <a:gd name="connsiteX114" fmla="*/ 287448 w 372460"/>
                <a:gd name="connsiteY114" fmla="*/ 336897 h 372460"/>
                <a:gd name="connsiteX115" fmla="*/ 287840 w 372460"/>
                <a:gd name="connsiteY115" fmla="*/ 336636 h 372460"/>
                <a:gd name="connsiteX116" fmla="*/ 289278 w 372460"/>
                <a:gd name="connsiteY116" fmla="*/ 335655 h 372460"/>
                <a:gd name="connsiteX117" fmla="*/ 292349 w 372460"/>
                <a:gd name="connsiteY117" fmla="*/ 333434 h 372460"/>
                <a:gd name="connsiteX118" fmla="*/ 296792 w 372460"/>
                <a:gd name="connsiteY118" fmla="*/ 330167 h 372460"/>
                <a:gd name="connsiteX119" fmla="*/ 302673 w 372460"/>
                <a:gd name="connsiteY119" fmla="*/ 330951 h 372460"/>
                <a:gd name="connsiteX120" fmla="*/ 303523 w 372460"/>
                <a:gd name="connsiteY120" fmla="*/ 334022 h 372460"/>
                <a:gd name="connsiteX121" fmla="*/ 301889 w 372460"/>
                <a:gd name="connsiteY121" fmla="*/ 336766 h 372460"/>
                <a:gd name="connsiteX122" fmla="*/ 297249 w 372460"/>
                <a:gd name="connsiteY122" fmla="*/ 340230 h 372460"/>
                <a:gd name="connsiteX123" fmla="*/ 294571 w 372460"/>
                <a:gd name="connsiteY123" fmla="*/ 342124 h 372460"/>
                <a:gd name="connsiteX124" fmla="*/ 292676 w 372460"/>
                <a:gd name="connsiteY124" fmla="*/ 343431 h 372460"/>
                <a:gd name="connsiteX125" fmla="*/ 291891 w 372460"/>
                <a:gd name="connsiteY125" fmla="*/ 343954 h 372460"/>
                <a:gd name="connsiteX126" fmla="*/ 286925 w 372460"/>
                <a:gd name="connsiteY126" fmla="*/ 347156 h 372460"/>
                <a:gd name="connsiteX127" fmla="*/ 282482 w 372460"/>
                <a:gd name="connsiteY127" fmla="*/ 349835 h 372460"/>
                <a:gd name="connsiteX128" fmla="*/ 281241 w 372460"/>
                <a:gd name="connsiteY128" fmla="*/ 350554 h 372460"/>
                <a:gd name="connsiteX129" fmla="*/ 280587 w 372460"/>
                <a:gd name="connsiteY129" fmla="*/ 351011 h 372460"/>
                <a:gd name="connsiteX130" fmla="*/ 278496 w 372460"/>
                <a:gd name="connsiteY130" fmla="*/ 351534 h 372460"/>
                <a:gd name="connsiteX131" fmla="*/ 309077 w 372460"/>
                <a:gd name="connsiteY131" fmla="*/ 329709 h 372460"/>
                <a:gd name="connsiteX132" fmla="*/ 305875 w 372460"/>
                <a:gd name="connsiteY132" fmla="*/ 328271 h 372460"/>
                <a:gd name="connsiteX133" fmla="*/ 304895 w 372460"/>
                <a:gd name="connsiteY133" fmla="*/ 325200 h 372460"/>
                <a:gd name="connsiteX134" fmla="*/ 306332 w 372460"/>
                <a:gd name="connsiteY134" fmla="*/ 322325 h 372460"/>
                <a:gd name="connsiteX135" fmla="*/ 312213 w 372460"/>
                <a:gd name="connsiteY135" fmla="*/ 322783 h 372460"/>
                <a:gd name="connsiteX136" fmla="*/ 313259 w 372460"/>
                <a:gd name="connsiteY136" fmla="*/ 325854 h 372460"/>
                <a:gd name="connsiteX137" fmla="*/ 311821 w 372460"/>
                <a:gd name="connsiteY137" fmla="*/ 328664 h 372460"/>
                <a:gd name="connsiteX138" fmla="*/ 309077 w 372460"/>
                <a:gd name="connsiteY138" fmla="*/ 329709 h 372460"/>
                <a:gd name="connsiteX139" fmla="*/ 61423 w 372460"/>
                <a:gd name="connsiteY139" fmla="*/ 325070 h 372460"/>
                <a:gd name="connsiteX140" fmla="*/ 58548 w 372460"/>
                <a:gd name="connsiteY140" fmla="*/ 323959 h 372460"/>
                <a:gd name="connsiteX141" fmla="*/ 57307 w 372460"/>
                <a:gd name="connsiteY141" fmla="*/ 321018 h 372460"/>
                <a:gd name="connsiteX142" fmla="*/ 58417 w 372460"/>
                <a:gd name="connsiteY142" fmla="*/ 318012 h 372460"/>
                <a:gd name="connsiteX143" fmla="*/ 64364 w 372460"/>
                <a:gd name="connsiteY143" fmla="*/ 317882 h 372460"/>
                <a:gd name="connsiteX144" fmla="*/ 64494 w 372460"/>
                <a:gd name="connsiteY144" fmla="*/ 323828 h 372460"/>
                <a:gd name="connsiteX145" fmla="*/ 61423 w 372460"/>
                <a:gd name="connsiteY145" fmla="*/ 325070 h 372460"/>
                <a:gd name="connsiteX146" fmla="*/ 318160 w 372460"/>
                <a:gd name="connsiteY146" fmla="*/ 321084 h 372460"/>
                <a:gd name="connsiteX147" fmla="*/ 315284 w 372460"/>
                <a:gd name="connsiteY147" fmla="*/ 319908 h 372460"/>
                <a:gd name="connsiteX148" fmla="*/ 315219 w 372460"/>
                <a:gd name="connsiteY148" fmla="*/ 313961 h 372460"/>
                <a:gd name="connsiteX149" fmla="*/ 367102 w 372460"/>
                <a:gd name="connsiteY149" fmla="*/ 187782 h 372460"/>
                <a:gd name="connsiteX150" fmla="*/ 355732 w 372460"/>
                <a:gd name="connsiteY150" fmla="*/ 124856 h 372460"/>
                <a:gd name="connsiteX151" fmla="*/ 355863 w 372460"/>
                <a:gd name="connsiteY151" fmla="*/ 121654 h 372460"/>
                <a:gd name="connsiteX152" fmla="*/ 358150 w 372460"/>
                <a:gd name="connsiteY152" fmla="*/ 119433 h 372460"/>
                <a:gd name="connsiteX153" fmla="*/ 363574 w 372460"/>
                <a:gd name="connsiteY153" fmla="*/ 121915 h 372460"/>
                <a:gd name="connsiteX154" fmla="*/ 375466 w 372460"/>
                <a:gd name="connsiteY154" fmla="*/ 187782 h 372460"/>
                <a:gd name="connsiteX155" fmla="*/ 321166 w 372460"/>
                <a:gd name="connsiteY155" fmla="*/ 319842 h 372460"/>
                <a:gd name="connsiteX156" fmla="*/ 318160 w 372460"/>
                <a:gd name="connsiteY156" fmla="*/ 321084 h 372460"/>
                <a:gd name="connsiteX157" fmla="*/ 52667 w 372460"/>
                <a:gd name="connsiteY157" fmla="*/ 316183 h 372460"/>
                <a:gd name="connsiteX158" fmla="*/ 49596 w 372460"/>
                <a:gd name="connsiteY158" fmla="*/ 314811 h 372460"/>
                <a:gd name="connsiteX159" fmla="*/ 33521 w 372460"/>
                <a:gd name="connsiteY159" fmla="*/ 294815 h 372460"/>
                <a:gd name="connsiteX160" fmla="*/ 32868 w 372460"/>
                <a:gd name="connsiteY160" fmla="*/ 291679 h 372460"/>
                <a:gd name="connsiteX161" fmla="*/ 34567 w 372460"/>
                <a:gd name="connsiteY161" fmla="*/ 289000 h 372460"/>
                <a:gd name="connsiteX162" fmla="*/ 40382 w 372460"/>
                <a:gd name="connsiteY162" fmla="*/ 290045 h 372460"/>
                <a:gd name="connsiteX163" fmla="*/ 55739 w 372460"/>
                <a:gd name="connsiteY163" fmla="*/ 309191 h 372460"/>
                <a:gd name="connsiteX164" fmla="*/ 55477 w 372460"/>
                <a:gd name="connsiteY164" fmla="*/ 315072 h 372460"/>
                <a:gd name="connsiteX165" fmla="*/ 52667 w 372460"/>
                <a:gd name="connsiteY165" fmla="*/ 316183 h 372460"/>
                <a:gd name="connsiteX166" fmla="*/ 30189 w 372460"/>
                <a:gd name="connsiteY166" fmla="*/ 286125 h 372460"/>
                <a:gd name="connsiteX167" fmla="*/ 26530 w 372460"/>
                <a:gd name="connsiteY167" fmla="*/ 284034 h 372460"/>
                <a:gd name="connsiteX168" fmla="*/ 0 w 372460"/>
                <a:gd name="connsiteY168" fmla="*/ 187782 h 372460"/>
                <a:gd name="connsiteX169" fmla="*/ 32868 w 372460"/>
                <a:gd name="connsiteY169" fmla="*/ 81664 h 372460"/>
                <a:gd name="connsiteX170" fmla="*/ 38683 w 372460"/>
                <a:gd name="connsiteY170" fmla="*/ 80618 h 372460"/>
                <a:gd name="connsiteX171" fmla="*/ 39729 w 372460"/>
                <a:gd name="connsiteY171" fmla="*/ 86434 h 372460"/>
                <a:gd name="connsiteX172" fmla="*/ 8430 w 372460"/>
                <a:gd name="connsiteY172" fmla="*/ 187782 h 372460"/>
                <a:gd name="connsiteX173" fmla="*/ 33783 w 372460"/>
                <a:gd name="connsiteY173" fmla="*/ 279786 h 372460"/>
                <a:gd name="connsiteX174" fmla="*/ 32280 w 372460"/>
                <a:gd name="connsiteY174" fmla="*/ 285537 h 372460"/>
                <a:gd name="connsiteX175" fmla="*/ 30189 w 372460"/>
                <a:gd name="connsiteY175" fmla="*/ 286125 h 372460"/>
                <a:gd name="connsiteX176" fmla="*/ 288559 w 372460"/>
                <a:gd name="connsiteY176" fmla="*/ 193336 h 372460"/>
                <a:gd name="connsiteX177" fmla="*/ 285814 w 372460"/>
                <a:gd name="connsiteY177" fmla="*/ 190918 h 372460"/>
                <a:gd name="connsiteX178" fmla="*/ 231383 w 372460"/>
                <a:gd name="connsiteY178" fmla="*/ 110611 h 372460"/>
                <a:gd name="connsiteX179" fmla="*/ 234323 w 372460"/>
                <a:gd name="connsiteY179" fmla="*/ 105449 h 372460"/>
                <a:gd name="connsiteX180" fmla="*/ 239486 w 372460"/>
                <a:gd name="connsiteY180" fmla="*/ 108454 h 372460"/>
                <a:gd name="connsiteX181" fmla="*/ 288559 w 372460"/>
                <a:gd name="connsiteY181" fmla="*/ 182163 h 372460"/>
                <a:gd name="connsiteX182" fmla="*/ 340638 w 372460"/>
                <a:gd name="connsiteY182" fmla="*/ 92249 h 372460"/>
                <a:gd name="connsiteX183" fmla="*/ 340703 w 372460"/>
                <a:gd name="connsiteY183" fmla="*/ 91988 h 372460"/>
                <a:gd name="connsiteX184" fmla="*/ 345212 w 372460"/>
                <a:gd name="connsiteY184" fmla="*/ 88525 h 372460"/>
                <a:gd name="connsiteX185" fmla="*/ 348937 w 372460"/>
                <a:gd name="connsiteY185" fmla="*/ 93164 h 372460"/>
                <a:gd name="connsiteX186" fmla="*/ 291303 w 372460"/>
                <a:gd name="connsiteY186" fmla="*/ 190918 h 372460"/>
                <a:gd name="connsiteX187" fmla="*/ 288559 w 372460"/>
                <a:gd name="connsiteY187" fmla="*/ 193336 h 372460"/>
                <a:gd name="connsiteX188" fmla="*/ 288951 w 372460"/>
                <a:gd name="connsiteY188" fmla="*/ 107540 h 372460"/>
                <a:gd name="connsiteX189" fmla="*/ 274510 w 372460"/>
                <a:gd name="connsiteY189" fmla="*/ 104861 h 372460"/>
                <a:gd name="connsiteX190" fmla="*/ 273726 w 372460"/>
                <a:gd name="connsiteY190" fmla="*/ 104469 h 372460"/>
                <a:gd name="connsiteX191" fmla="*/ 259873 w 372460"/>
                <a:gd name="connsiteY191" fmla="*/ 86041 h 372460"/>
                <a:gd name="connsiteX192" fmla="*/ 259350 w 372460"/>
                <a:gd name="connsiteY192" fmla="*/ 84996 h 372460"/>
                <a:gd name="connsiteX193" fmla="*/ 259219 w 372460"/>
                <a:gd name="connsiteY193" fmla="*/ 82971 h 372460"/>
                <a:gd name="connsiteX194" fmla="*/ 258893 w 372460"/>
                <a:gd name="connsiteY194" fmla="*/ 78593 h 372460"/>
                <a:gd name="connsiteX195" fmla="*/ 288886 w 372460"/>
                <a:gd name="connsiteY195" fmla="*/ 48600 h 372460"/>
                <a:gd name="connsiteX196" fmla="*/ 312671 w 372460"/>
                <a:gd name="connsiteY196" fmla="*/ 60492 h 372460"/>
                <a:gd name="connsiteX197" fmla="*/ 312736 w 372460"/>
                <a:gd name="connsiteY197" fmla="*/ 60558 h 372460"/>
                <a:gd name="connsiteX198" fmla="*/ 318813 w 372460"/>
                <a:gd name="connsiteY198" fmla="*/ 78593 h 372460"/>
                <a:gd name="connsiteX199" fmla="*/ 303261 w 372460"/>
                <a:gd name="connsiteY199" fmla="*/ 104861 h 372460"/>
                <a:gd name="connsiteX200" fmla="*/ 302477 w 372460"/>
                <a:gd name="connsiteY200" fmla="*/ 105187 h 372460"/>
                <a:gd name="connsiteX201" fmla="*/ 288951 w 372460"/>
                <a:gd name="connsiteY201" fmla="*/ 107540 h 372460"/>
                <a:gd name="connsiteX202" fmla="*/ 288886 w 372460"/>
                <a:gd name="connsiteY202" fmla="*/ 56963 h 372460"/>
                <a:gd name="connsiteX203" fmla="*/ 267257 w 372460"/>
                <a:gd name="connsiteY203" fmla="*/ 78593 h 372460"/>
                <a:gd name="connsiteX204" fmla="*/ 267649 w 372460"/>
                <a:gd name="connsiteY204" fmla="*/ 82774 h 372460"/>
                <a:gd name="connsiteX205" fmla="*/ 267714 w 372460"/>
                <a:gd name="connsiteY205" fmla="*/ 83036 h 372460"/>
                <a:gd name="connsiteX206" fmla="*/ 277777 w 372460"/>
                <a:gd name="connsiteY206" fmla="*/ 97150 h 372460"/>
                <a:gd name="connsiteX207" fmla="*/ 299537 w 372460"/>
                <a:gd name="connsiteY207" fmla="*/ 97346 h 372460"/>
                <a:gd name="connsiteX208" fmla="*/ 310384 w 372460"/>
                <a:gd name="connsiteY208" fmla="*/ 78593 h 372460"/>
                <a:gd name="connsiteX209" fmla="*/ 306006 w 372460"/>
                <a:gd name="connsiteY209" fmla="*/ 65589 h 372460"/>
                <a:gd name="connsiteX210" fmla="*/ 305614 w 372460"/>
                <a:gd name="connsiteY210" fmla="*/ 65066 h 372460"/>
                <a:gd name="connsiteX211" fmla="*/ 305614 w 372460"/>
                <a:gd name="connsiteY211" fmla="*/ 65066 h 372460"/>
                <a:gd name="connsiteX212" fmla="*/ 288886 w 372460"/>
                <a:gd name="connsiteY212" fmla="*/ 56963 h 372460"/>
                <a:gd name="connsiteX213" fmla="*/ 232886 w 372460"/>
                <a:gd name="connsiteY213" fmla="*/ 101398 h 372460"/>
                <a:gd name="connsiteX214" fmla="*/ 228769 w 372460"/>
                <a:gd name="connsiteY214" fmla="*/ 97869 h 372460"/>
                <a:gd name="connsiteX215" fmla="*/ 229553 w 372460"/>
                <a:gd name="connsiteY215" fmla="*/ 94732 h 372460"/>
                <a:gd name="connsiteX216" fmla="*/ 232298 w 372460"/>
                <a:gd name="connsiteY216" fmla="*/ 93099 h 372460"/>
                <a:gd name="connsiteX217" fmla="*/ 237003 w 372460"/>
                <a:gd name="connsiteY217" fmla="*/ 96627 h 372460"/>
                <a:gd name="connsiteX218" fmla="*/ 237068 w 372460"/>
                <a:gd name="connsiteY218" fmla="*/ 96627 h 372460"/>
                <a:gd name="connsiteX219" fmla="*/ 233539 w 372460"/>
                <a:gd name="connsiteY219" fmla="*/ 101398 h 372460"/>
                <a:gd name="connsiteX220" fmla="*/ 232886 w 372460"/>
                <a:gd name="connsiteY220" fmla="*/ 101398 h 372460"/>
                <a:gd name="connsiteX221" fmla="*/ 231775 w 372460"/>
                <a:gd name="connsiteY221" fmla="*/ 88917 h 372460"/>
                <a:gd name="connsiteX222" fmla="*/ 227593 w 372460"/>
                <a:gd name="connsiteY222" fmla="*/ 84931 h 372460"/>
                <a:gd name="connsiteX223" fmla="*/ 227462 w 372460"/>
                <a:gd name="connsiteY223" fmla="*/ 82905 h 372460"/>
                <a:gd name="connsiteX224" fmla="*/ 232494 w 372460"/>
                <a:gd name="connsiteY224" fmla="*/ 58662 h 372460"/>
                <a:gd name="connsiteX225" fmla="*/ 237982 w 372460"/>
                <a:gd name="connsiteY225" fmla="*/ 56441 h 372460"/>
                <a:gd name="connsiteX226" fmla="*/ 240204 w 372460"/>
                <a:gd name="connsiteY226" fmla="*/ 58728 h 372460"/>
                <a:gd name="connsiteX227" fmla="*/ 240139 w 372460"/>
                <a:gd name="connsiteY227" fmla="*/ 61930 h 372460"/>
                <a:gd name="connsiteX228" fmla="*/ 235826 w 372460"/>
                <a:gd name="connsiteY228" fmla="*/ 82774 h 372460"/>
                <a:gd name="connsiteX229" fmla="*/ 235892 w 372460"/>
                <a:gd name="connsiteY229" fmla="*/ 84604 h 372460"/>
                <a:gd name="connsiteX230" fmla="*/ 231906 w 372460"/>
                <a:gd name="connsiteY230" fmla="*/ 88917 h 372460"/>
                <a:gd name="connsiteX231" fmla="*/ 231775 w 372460"/>
                <a:gd name="connsiteY231" fmla="*/ 88917 h 372460"/>
                <a:gd name="connsiteX232" fmla="*/ 43781 w 372460"/>
                <a:gd name="connsiteY232" fmla="*/ 78135 h 372460"/>
                <a:gd name="connsiteX233" fmla="*/ 41167 w 372460"/>
                <a:gd name="connsiteY233" fmla="*/ 77220 h 372460"/>
                <a:gd name="connsiteX234" fmla="*/ 40513 w 372460"/>
                <a:gd name="connsiteY234" fmla="*/ 71339 h 372460"/>
                <a:gd name="connsiteX235" fmla="*/ 46394 w 372460"/>
                <a:gd name="connsiteY235" fmla="*/ 70686 h 372460"/>
                <a:gd name="connsiteX236" fmla="*/ 47897 w 372460"/>
                <a:gd name="connsiteY236" fmla="*/ 73496 h 372460"/>
                <a:gd name="connsiteX237" fmla="*/ 47048 w 372460"/>
                <a:gd name="connsiteY237" fmla="*/ 76567 h 372460"/>
                <a:gd name="connsiteX238" fmla="*/ 43781 w 372460"/>
                <a:gd name="connsiteY238" fmla="*/ 78135 h 372460"/>
                <a:gd name="connsiteX239" fmla="*/ 51883 w 372460"/>
                <a:gd name="connsiteY239" fmla="*/ 68595 h 372460"/>
                <a:gd name="connsiteX240" fmla="*/ 49073 w 372460"/>
                <a:gd name="connsiteY240" fmla="*/ 67484 h 372460"/>
                <a:gd name="connsiteX241" fmla="*/ 48812 w 372460"/>
                <a:gd name="connsiteY241" fmla="*/ 61603 h 372460"/>
                <a:gd name="connsiteX242" fmla="*/ 55216 w 372460"/>
                <a:gd name="connsiteY242" fmla="*/ 54873 h 372460"/>
                <a:gd name="connsiteX243" fmla="*/ 65606 w 372460"/>
                <a:gd name="connsiteY243" fmla="*/ 45267 h 372460"/>
                <a:gd name="connsiteX244" fmla="*/ 67239 w 372460"/>
                <a:gd name="connsiteY244" fmla="*/ 43830 h 372460"/>
                <a:gd name="connsiteX245" fmla="*/ 73185 w 372460"/>
                <a:gd name="connsiteY245" fmla="*/ 44352 h 372460"/>
                <a:gd name="connsiteX246" fmla="*/ 74100 w 372460"/>
                <a:gd name="connsiteY246" fmla="*/ 47358 h 372460"/>
                <a:gd name="connsiteX247" fmla="*/ 72662 w 372460"/>
                <a:gd name="connsiteY247" fmla="*/ 50233 h 372460"/>
                <a:gd name="connsiteX248" fmla="*/ 71878 w 372460"/>
                <a:gd name="connsiteY248" fmla="*/ 50886 h 372460"/>
                <a:gd name="connsiteX249" fmla="*/ 71029 w 372460"/>
                <a:gd name="connsiteY249" fmla="*/ 51606 h 372460"/>
                <a:gd name="connsiteX250" fmla="*/ 61097 w 372460"/>
                <a:gd name="connsiteY250" fmla="*/ 60753 h 372460"/>
                <a:gd name="connsiteX251" fmla="*/ 55019 w 372460"/>
                <a:gd name="connsiteY251" fmla="*/ 67092 h 372460"/>
                <a:gd name="connsiteX252" fmla="*/ 54954 w 372460"/>
                <a:gd name="connsiteY252" fmla="*/ 67222 h 372460"/>
                <a:gd name="connsiteX253" fmla="*/ 51883 w 372460"/>
                <a:gd name="connsiteY253" fmla="*/ 68595 h 372460"/>
                <a:gd name="connsiteX254" fmla="*/ 242557 w 372460"/>
                <a:gd name="connsiteY254" fmla="*/ 53631 h 372460"/>
                <a:gd name="connsiteX255" fmla="*/ 240074 w 372460"/>
                <a:gd name="connsiteY255" fmla="*/ 52782 h 372460"/>
                <a:gd name="connsiteX256" fmla="*/ 238440 w 372460"/>
                <a:gd name="connsiteY256" fmla="*/ 50037 h 372460"/>
                <a:gd name="connsiteX257" fmla="*/ 239159 w 372460"/>
                <a:gd name="connsiteY257" fmla="*/ 46966 h 372460"/>
                <a:gd name="connsiteX258" fmla="*/ 242557 w 372460"/>
                <a:gd name="connsiteY258" fmla="*/ 42718 h 372460"/>
                <a:gd name="connsiteX259" fmla="*/ 276013 w 372460"/>
                <a:gd name="connsiteY259" fmla="*/ 23181 h 372460"/>
                <a:gd name="connsiteX260" fmla="*/ 280913 w 372460"/>
                <a:gd name="connsiteY260" fmla="*/ 26382 h 372460"/>
                <a:gd name="connsiteX261" fmla="*/ 277712 w 372460"/>
                <a:gd name="connsiteY261" fmla="*/ 31349 h 372460"/>
                <a:gd name="connsiteX262" fmla="*/ 248895 w 372460"/>
                <a:gd name="connsiteY262" fmla="*/ 48207 h 372460"/>
                <a:gd name="connsiteX263" fmla="*/ 245955 w 372460"/>
                <a:gd name="connsiteY263" fmla="*/ 51867 h 372460"/>
                <a:gd name="connsiteX264" fmla="*/ 245824 w 372460"/>
                <a:gd name="connsiteY264" fmla="*/ 51998 h 372460"/>
                <a:gd name="connsiteX265" fmla="*/ 242557 w 372460"/>
                <a:gd name="connsiteY265" fmla="*/ 53631 h 372460"/>
                <a:gd name="connsiteX266" fmla="*/ 79850 w 372460"/>
                <a:gd name="connsiteY266" fmla="*/ 43438 h 372460"/>
                <a:gd name="connsiteX267" fmla="*/ 76452 w 372460"/>
                <a:gd name="connsiteY267" fmla="*/ 41739 h 372460"/>
                <a:gd name="connsiteX268" fmla="*/ 75668 w 372460"/>
                <a:gd name="connsiteY268" fmla="*/ 38602 h 372460"/>
                <a:gd name="connsiteX269" fmla="*/ 77367 w 372460"/>
                <a:gd name="connsiteY269" fmla="*/ 35923 h 372460"/>
                <a:gd name="connsiteX270" fmla="*/ 106576 w 372460"/>
                <a:gd name="connsiteY270" fmla="*/ 18476 h 372460"/>
                <a:gd name="connsiteX271" fmla="*/ 108079 w 372460"/>
                <a:gd name="connsiteY271" fmla="*/ 17822 h 372460"/>
                <a:gd name="connsiteX272" fmla="*/ 110627 w 372460"/>
                <a:gd name="connsiteY272" fmla="*/ 16581 h 372460"/>
                <a:gd name="connsiteX273" fmla="*/ 126310 w 372460"/>
                <a:gd name="connsiteY273" fmla="*/ 10374 h 372460"/>
                <a:gd name="connsiteX274" fmla="*/ 130688 w 372460"/>
                <a:gd name="connsiteY274" fmla="*/ 8936 h 372460"/>
                <a:gd name="connsiteX275" fmla="*/ 139379 w 372460"/>
                <a:gd name="connsiteY275" fmla="*/ 6387 h 372460"/>
                <a:gd name="connsiteX276" fmla="*/ 148331 w 372460"/>
                <a:gd name="connsiteY276" fmla="*/ 4231 h 372460"/>
                <a:gd name="connsiteX277" fmla="*/ 151533 w 372460"/>
                <a:gd name="connsiteY277" fmla="*/ 3577 h 372460"/>
                <a:gd name="connsiteX278" fmla="*/ 152774 w 372460"/>
                <a:gd name="connsiteY278" fmla="*/ 3316 h 372460"/>
                <a:gd name="connsiteX279" fmla="*/ 161922 w 372460"/>
                <a:gd name="connsiteY279" fmla="*/ 1813 h 372460"/>
                <a:gd name="connsiteX280" fmla="*/ 171201 w 372460"/>
                <a:gd name="connsiteY280" fmla="*/ 833 h 372460"/>
                <a:gd name="connsiteX281" fmla="*/ 173292 w 372460"/>
                <a:gd name="connsiteY281" fmla="*/ 637 h 372460"/>
                <a:gd name="connsiteX282" fmla="*/ 175057 w 372460"/>
                <a:gd name="connsiteY282" fmla="*/ 441 h 372460"/>
                <a:gd name="connsiteX283" fmla="*/ 175449 w 372460"/>
                <a:gd name="connsiteY283" fmla="*/ 441 h 372460"/>
                <a:gd name="connsiteX284" fmla="*/ 176625 w 372460"/>
                <a:gd name="connsiteY284" fmla="*/ 376 h 372460"/>
                <a:gd name="connsiteX285" fmla="*/ 185185 w 372460"/>
                <a:gd name="connsiteY285" fmla="*/ 49 h 372460"/>
                <a:gd name="connsiteX286" fmla="*/ 190347 w 372460"/>
                <a:gd name="connsiteY286" fmla="*/ 49 h 372460"/>
                <a:gd name="connsiteX287" fmla="*/ 190543 w 372460"/>
                <a:gd name="connsiteY287" fmla="*/ 49 h 372460"/>
                <a:gd name="connsiteX288" fmla="*/ 195444 w 372460"/>
                <a:gd name="connsiteY288" fmla="*/ 180 h 372460"/>
                <a:gd name="connsiteX289" fmla="*/ 196424 w 372460"/>
                <a:gd name="connsiteY289" fmla="*/ 245 h 372460"/>
                <a:gd name="connsiteX290" fmla="*/ 206944 w 372460"/>
                <a:gd name="connsiteY290" fmla="*/ 1029 h 372460"/>
                <a:gd name="connsiteX291" fmla="*/ 209885 w 372460"/>
                <a:gd name="connsiteY291" fmla="*/ 1356 h 372460"/>
                <a:gd name="connsiteX292" fmla="*/ 210342 w 372460"/>
                <a:gd name="connsiteY292" fmla="*/ 1356 h 372460"/>
                <a:gd name="connsiteX293" fmla="*/ 211453 w 372460"/>
                <a:gd name="connsiteY293" fmla="*/ 1486 h 372460"/>
                <a:gd name="connsiteX294" fmla="*/ 213936 w 372460"/>
                <a:gd name="connsiteY294" fmla="*/ 1878 h 372460"/>
                <a:gd name="connsiteX295" fmla="*/ 216223 w 372460"/>
                <a:gd name="connsiteY295" fmla="*/ 2206 h 372460"/>
                <a:gd name="connsiteX296" fmla="*/ 224391 w 372460"/>
                <a:gd name="connsiteY296" fmla="*/ 3577 h 372460"/>
                <a:gd name="connsiteX297" fmla="*/ 226874 w 372460"/>
                <a:gd name="connsiteY297" fmla="*/ 4100 h 372460"/>
                <a:gd name="connsiteX298" fmla="*/ 227462 w 372460"/>
                <a:gd name="connsiteY298" fmla="*/ 4231 h 372460"/>
                <a:gd name="connsiteX299" fmla="*/ 231448 w 372460"/>
                <a:gd name="connsiteY299" fmla="*/ 5146 h 372460"/>
                <a:gd name="connsiteX300" fmla="*/ 232167 w 372460"/>
                <a:gd name="connsiteY300" fmla="*/ 5342 h 372460"/>
                <a:gd name="connsiteX301" fmla="*/ 234193 w 372460"/>
                <a:gd name="connsiteY301" fmla="*/ 5865 h 372460"/>
                <a:gd name="connsiteX302" fmla="*/ 234323 w 372460"/>
                <a:gd name="connsiteY302" fmla="*/ 5865 h 372460"/>
                <a:gd name="connsiteX303" fmla="*/ 238571 w 372460"/>
                <a:gd name="connsiteY303" fmla="*/ 6975 h 372460"/>
                <a:gd name="connsiteX304" fmla="*/ 241119 w 372460"/>
                <a:gd name="connsiteY304" fmla="*/ 9001 h 372460"/>
                <a:gd name="connsiteX305" fmla="*/ 241511 w 372460"/>
                <a:gd name="connsiteY305" fmla="*/ 12138 h 372460"/>
                <a:gd name="connsiteX306" fmla="*/ 236414 w 372460"/>
                <a:gd name="connsiteY306" fmla="*/ 15078 h 372460"/>
                <a:gd name="connsiteX307" fmla="*/ 232363 w 372460"/>
                <a:gd name="connsiteY307" fmla="*/ 14033 h 372460"/>
                <a:gd name="connsiteX308" fmla="*/ 232102 w 372460"/>
                <a:gd name="connsiteY308" fmla="*/ 13967 h 372460"/>
                <a:gd name="connsiteX309" fmla="*/ 230403 w 372460"/>
                <a:gd name="connsiteY309" fmla="*/ 13510 h 372460"/>
                <a:gd name="connsiteX310" fmla="*/ 229422 w 372460"/>
                <a:gd name="connsiteY310" fmla="*/ 13249 h 372460"/>
                <a:gd name="connsiteX311" fmla="*/ 228508 w 372460"/>
                <a:gd name="connsiteY311" fmla="*/ 13052 h 372460"/>
                <a:gd name="connsiteX312" fmla="*/ 225502 w 372460"/>
                <a:gd name="connsiteY312" fmla="*/ 12399 h 372460"/>
                <a:gd name="connsiteX313" fmla="*/ 222823 w 372460"/>
                <a:gd name="connsiteY313" fmla="*/ 11811 h 372460"/>
                <a:gd name="connsiteX314" fmla="*/ 214982 w 372460"/>
                <a:gd name="connsiteY314" fmla="*/ 10504 h 372460"/>
                <a:gd name="connsiteX315" fmla="*/ 212956 w 372460"/>
                <a:gd name="connsiteY315" fmla="*/ 10177 h 372460"/>
                <a:gd name="connsiteX316" fmla="*/ 212694 w 372460"/>
                <a:gd name="connsiteY316" fmla="*/ 10112 h 372460"/>
                <a:gd name="connsiteX317" fmla="*/ 210538 w 372460"/>
                <a:gd name="connsiteY317" fmla="*/ 9851 h 372460"/>
                <a:gd name="connsiteX318" fmla="*/ 209101 w 372460"/>
                <a:gd name="connsiteY318" fmla="*/ 9654 h 372460"/>
                <a:gd name="connsiteX319" fmla="*/ 206160 w 372460"/>
                <a:gd name="connsiteY319" fmla="*/ 9328 h 372460"/>
                <a:gd name="connsiteX320" fmla="*/ 196032 w 372460"/>
                <a:gd name="connsiteY320" fmla="*/ 8609 h 372460"/>
                <a:gd name="connsiteX321" fmla="*/ 190151 w 372460"/>
                <a:gd name="connsiteY321" fmla="*/ 8413 h 372460"/>
                <a:gd name="connsiteX322" fmla="*/ 189955 w 372460"/>
                <a:gd name="connsiteY322" fmla="*/ 8413 h 372460"/>
                <a:gd name="connsiteX323" fmla="*/ 185512 w 372460"/>
                <a:gd name="connsiteY323" fmla="*/ 8413 h 372460"/>
                <a:gd name="connsiteX324" fmla="*/ 177278 w 372460"/>
                <a:gd name="connsiteY324" fmla="*/ 8740 h 372460"/>
                <a:gd name="connsiteX325" fmla="*/ 175775 w 372460"/>
                <a:gd name="connsiteY325" fmla="*/ 8805 h 372460"/>
                <a:gd name="connsiteX326" fmla="*/ 174076 w 372460"/>
                <a:gd name="connsiteY326" fmla="*/ 8936 h 372460"/>
                <a:gd name="connsiteX327" fmla="*/ 171920 w 372460"/>
                <a:gd name="connsiteY327" fmla="*/ 9132 h 372460"/>
                <a:gd name="connsiteX328" fmla="*/ 163099 w 372460"/>
                <a:gd name="connsiteY328" fmla="*/ 10112 h 372460"/>
                <a:gd name="connsiteX329" fmla="*/ 154408 w 372460"/>
                <a:gd name="connsiteY329" fmla="*/ 11550 h 372460"/>
                <a:gd name="connsiteX330" fmla="*/ 152055 w 372460"/>
                <a:gd name="connsiteY330" fmla="*/ 12007 h 372460"/>
                <a:gd name="connsiteX331" fmla="*/ 150030 w 372460"/>
                <a:gd name="connsiteY331" fmla="*/ 12399 h 372460"/>
                <a:gd name="connsiteX332" fmla="*/ 141535 w 372460"/>
                <a:gd name="connsiteY332" fmla="*/ 14425 h 372460"/>
                <a:gd name="connsiteX333" fmla="*/ 133171 w 372460"/>
                <a:gd name="connsiteY333" fmla="*/ 16908 h 372460"/>
                <a:gd name="connsiteX334" fmla="*/ 129120 w 372460"/>
                <a:gd name="connsiteY334" fmla="*/ 18214 h 372460"/>
                <a:gd name="connsiteX335" fmla="*/ 114091 w 372460"/>
                <a:gd name="connsiteY335" fmla="*/ 24161 h 372460"/>
                <a:gd name="connsiteX336" fmla="*/ 111869 w 372460"/>
                <a:gd name="connsiteY336" fmla="*/ 25272 h 372460"/>
                <a:gd name="connsiteX337" fmla="*/ 110170 w 372460"/>
                <a:gd name="connsiteY337" fmla="*/ 26056 h 372460"/>
                <a:gd name="connsiteX338" fmla="*/ 82268 w 372460"/>
                <a:gd name="connsiteY338" fmla="*/ 42653 h 372460"/>
                <a:gd name="connsiteX339" fmla="*/ 79850 w 372460"/>
                <a:gd name="connsiteY339" fmla="*/ 43438 h 37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</a:cxnLst>
              <a:rect l="l" t="t" r="r" b="b"/>
              <a:pathLst>
                <a:path w="372460" h="372460">
                  <a:moveTo>
                    <a:pt x="187798" y="375450"/>
                  </a:moveTo>
                  <a:cubicBezTo>
                    <a:pt x="186949" y="375450"/>
                    <a:pt x="186100" y="375450"/>
                    <a:pt x="185185" y="375450"/>
                  </a:cubicBezTo>
                  <a:cubicBezTo>
                    <a:pt x="184205" y="375450"/>
                    <a:pt x="183225" y="375450"/>
                    <a:pt x="182179" y="375385"/>
                  </a:cubicBezTo>
                  <a:lnTo>
                    <a:pt x="181068" y="375385"/>
                  </a:lnTo>
                  <a:cubicBezTo>
                    <a:pt x="178258" y="375254"/>
                    <a:pt x="175906" y="375123"/>
                    <a:pt x="173619" y="374927"/>
                  </a:cubicBezTo>
                  <a:lnTo>
                    <a:pt x="172769" y="374862"/>
                  </a:lnTo>
                  <a:cubicBezTo>
                    <a:pt x="172246" y="374796"/>
                    <a:pt x="171789" y="374796"/>
                    <a:pt x="171267" y="374731"/>
                  </a:cubicBezTo>
                  <a:cubicBezTo>
                    <a:pt x="168391" y="374470"/>
                    <a:pt x="165451" y="374143"/>
                    <a:pt x="161988" y="373686"/>
                  </a:cubicBezTo>
                  <a:cubicBezTo>
                    <a:pt x="160811" y="373555"/>
                    <a:pt x="159701" y="373359"/>
                    <a:pt x="158655" y="373228"/>
                  </a:cubicBezTo>
                  <a:lnTo>
                    <a:pt x="158198" y="373163"/>
                  </a:lnTo>
                  <a:cubicBezTo>
                    <a:pt x="157022" y="372967"/>
                    <a:pt x="155846" y="372771"/>
                    <a:pt x="154734" y="372575"/>
                  </a:cubicBezTo>
                  <a:cubicBezTo>
                    <a:pt x="153297" y="372313"/>
                    <a:pt x="151729" y="372052"/>
                    <a:pt x="150291" y="371725"/>
                  </a:cubicBezTo>
                  <a:cubicBezTo>
                    <a:pt x="149899" y="371595"/>
                    <a:pt x="149507" y="371529"/>
                    <a:pt x="149115" y="371464"/>
                  </a:cubicBezTo>
                  <a:cubicBezTo>
                    <a:pt x="148854" y="371399"/>
                    <a:pt x="148592" y="371333"/>
                    <a:pt x="148331" y="371268"/>
                  </a:cubicBezTo>
                  <a:cubicBezTo>
                    <a:pt x="145194" y="370614"/>
                    <a:pt x="142123" y="369830"/>
                    <a:pt x="139379" y="369177"/>
                  </a:cubicBezTo>
                  <a:cubicBezTo>
                    <a:pt x="136504" y="368393"/>
                    <a:pt x="133563" y="367543"/>
                    <a:pt x="130753" y="366628"/>
                  </a:cubicBezTo>
                  <a:cubicBezTo>
                    <a:pt x="129381" y="366236"/>
                    <a:pt x="127944" y="365713"/>
                    <a:pt x="126441" y="365191"/>
                  </a:cubicBezTo>
                  <a:cubicBezTo>
                    <a:pt x="120298" y="363100"/>
                    <a:pt x="114352" y="360682"/>
                    <a:pt x="108602" y="358003"/>
                  </a:cubicBezTo>
                  <a:cubicBezTo>
                    <a:pt x="107556" y="357545"/>
                    <a:pt x="106641" y="357088"/>
                    <a:pt x="105661" y="356631"/>
                  </a:cubicBezTo>
                  <a:cubicBezTo>
                    <a:pt x="103178" y="355389"/>
                    <a:pt x="100564" y="354082"/>
                    <a:pt x="97689" y="352514"/>
                  </a:cubicBezTo>
                  <a:cubicBezTo>
                    <a:pt x="96513" y="351861"/>
                    <a:pt x="95206" y="351142"/>
                    <a:pt x="93769" y="350292"/>
                  </a:cubicBezTo>
                  <a:lnTo>
                    <a:pt x="93246" y="349966"/>
                  </a:lnTo>
                  <a:cubicBezTo>
                    <a:pt x="91678" y="349051"/>
                    <a:pt x="90110" y="348136"/>
                    <a:pt x="88606" y="347156"/>
                  </a:cubicBezTo>
                  <a:cubicBezTo>
                    <a:pt x="87038" y="346176"/>
                    <a:pt x="85405" y="345130"/>
                    <a:pt x="83444" y="343889"/>
                  </a:cubicBezTo>
                  <a:cubicBezTo>
                    <a:pt x="83248" y="343758"/>
                    <a:pt x="83052" y="343562"/>
                    <a:pt x="82921" y="343497"/>
                  </a:cubicBezTo>
                  <a:cubicBezTo>
                    <a:pt x="82137" y="342974"/>
                    <a:pt x="81353" y="342386"/>
                    <a:pt x="80569" y="341863"/>
                  </a:cubicBezTo>
                  <a:cubicBezTo>
                    <a:pt x="79785" y="341340"/>
                    <a:pt x="79066" y="340817"/>
                    <a:pt x="78282" y="340230"/>
                  </a:cubicBezTo>
                  <a:cubicBezTo>
                    <a:pt x="76779" y="339184"/>
                    <a:pt x="75407" y="338138"/>
                    <a:pt x="73969" y="337028"/>
                  </a:cubicBezTo>
                  <a:lnTo>
                    <a:pt x="73185" y="336439"/>
                  </a:lnTo>
                  <a:cubicBezTo>
                    <a:pt x="72989" y="336309"/>
                    <a:pt x="72793" y="336178"/>
                    <a:pt x="72597" y="335982"/>
                  </a:cubicBezTo>
                  <a:cubicBezTo>
                    <a:pt x="72270" y="335786"/>
                    <a:pt x="71944" y="335525"/>
                    <a:pt x="71617" y="335198"/>
                  </a:cubicBezTo>
                  <a:lnTo>
                    <a:pt x="71486" y="335132"/>
                  </a:lnTo>
                  <a:cubicBezTo>
                    <a:pt x="70376" y="334283"/>
                    <a:pt x="69265" y="333368"/>
                    <a:pt x="68154" y="332454"/>
                  </a:cubicBezTo>
                  <a:cubicBezTo>
                    <a:pt x="66390" y="331016"/>
                    <a:pt x="66128" y="328337"/>
                    <a:pt x="67631" y="326572"/>
                  </a:cubicBezTo>
                  <a:cubicBezTo>
                    <a:pt x="69003" y="324873"/>
                    <a:pt x="71813" y="324612"/>
                    <a:pt x="73512" y="326050"/>
                  </a:cubicBezTo>
                  <a:cubicBezTo>
                    <a:pt x="74492" y="326834"/>
                    <a:pt x="75538" y="327684"/>
                    <a:pt x="76649" y="328533"/>
                  </a:cubicBezTo>
                  <a:lnTo>
                    <a:pt x="76779" y="328664"/>
                  </a:lnTo>
                  <a:cubicBezTo>
                    <a:pt x="76975" y="328860"/>
                    <a:pt x="77237" y="329056"/>
                    <a:pt x="77563" y="329317"/>
                  </a:cubicBezTo>
                  <a:cubicBezTo>
                    <a:pt x="77825" y="329448"/>
                    <a:pt x="78021" y="329644"/>
                    <a:pt x="78282" y="329840"/>
                  </a:cubicBezTo>
                  <a:lnTo>
                    <a:pt x="79001" y="330363"/>
                  </a:lnTo>
                  <a:cubicBezTo>
                    <a:pt x="80373" y="331408"/>
                    <a:pt x="81811" y="332454"/>
                    <a:pt x="83183" y="333434"/>
                  </a:cubicBezTo>
                  <a:cubicBezTo>
                    <a:pt x="84098" y="334153"/>
                    <a:pt x="85013" y="334806"/>
                    <a:pt x="86058" y="335460"/>
                  </a:cubicBezTo>
                  <a:cubicBezTo>
                    <a:pt x="86581" y="335852"/>
                    <a:pt x="87104" y="336244"/>
                    <a:pt x="87691" y="336636"/>
                  </a:cubicBezTo>
                  <a:lnTo>
                    <a:pt x="88084" y="336897"/>
                  </a:lnTo>
                  <a:cubicBezTo>
                    <a:pt x="89587" y="337877"/>
                    <a:pt x="91220" y="338923"/>
                    <a:pt x="93050" y="340099"/>
                  </a:cubicBezTo>
                  <a:cubicBezTo>
                    <a:pt x="94683" y="341144"/>
                    <a:pt x="96382" y="342124"/>
                    <a:pt x="98016" y="343039"/>
                  </a:cubicBezTo>
                  <a:lnTo>
                    <a:pt x="98147" y="343170"/>
                  </a:lnTo>
                  <a:cubicBezTo>
                    <a:pt x="99388" y="343889"/>
                    <a:pt x="100564" y="344542"/>
                    <a:pt x="101741" y="345196"/>
                  </a:cubicBezTo>
                  <a:cubicBezTo>
                    <a:pt x="104420" y="346633"/>
                    <a:pt x="106903" y="347940"/>
                    <a:pt x="109321" y="349051"/>
                  </a:cubicBezTo>
                  <a:cubicBezTo>
                    <a:pt x="110366" y="349639"/>
                    <a:pt x="111215" y="350031"/>
                    <a:pt x="112065" y="350358"/>
                  </a:cubicBezTo>
                  <a:cubicBezTo>
                    <a:pt x="117554" y="352972"/>
                    <a:pt x="123108" y="355193"/>
                    <a:pt x="129185" y="357284"/>
                  </a:cubicBezTo>
                  <a:cubicBezTo>
                    <a:pt x="130296" y="357676"/>
                    <a:pt x="131734" y="358199"/>
                    <a:pt x="133236" y="358657"/>
                  </a:cubicBezTo>
                  <a:cubicBezTo>
                    <a:pt x="136046" y="359506"/>
                    <a:pt x="138856" y="360356"/>
                    <a:pt x="141535" y="361074"/>
                  </a:cubicBezTo>
                  <a:cubicBezTo>
                    <a:pt x="144802" y="361924"/>
                    <a:pt x="147481" y="362577"/>
                    <a:pt x="149964" y="363100"/>
                  </a:cubicBezTo>
                  <a:cubicBezTo>
                    <a:pt x="150683" y="363231"/>
                    <a:pt x="151402" y="363361"/>
                    <a:pt x="152121" y="363557"/>
                  </a:cubicBezTo>
                  <a:cubicBezTo>
                    <a:pt x="153362" y="363819"/>
                    <a:pt x="154734" y="364080"/>
                    <a:pt x="156107" y="364276"/>
                  </a:cubicBezTo>
                  <a:cubicBezTo>
                    <a:pt x="157414" y="364537"/>
                    <a:pt x="158655" y="364733"/>
                    <a:pt x="159962" y="364929"/>
                  </a:cubicBezTo>
                  <a:lnTo>
                    <a:pt x="160354" y="364995"/>
                  </a:lnTo>
                  <a:cubicBezTo>
                    <a:pt x="161269" y="365191"/>
                    <a:pt x="162184" y="365321"/>
                    <a:pt x="163099" y="365387"/>
                  </a:cubicBezTo>
                  <a:cubicBezTo>
                    <a:pt x="166039" y="365844"/>
                    <a:pt x="168979" y="366171"/>
                    <a:pt x="171985" y="366432"/>
                  </a:cubicBezTo>
                  <a:cubicBezTo>
                    <a:pt x="172377" y="366432"/>
                    <a:pt x="172769" y="366498"/>
                    <a:pt x="173161" y="366498"/>
                  </a:cubicBezTo>
                  <a:cubicBezTo>
                    <a:pt x="173553" y="366498"/>
                    <a:pt x="173946" y="366563"/>
                    <a:pt x="174403" y="366628"/>
                  </a:cubicBezTo>
                  <a:cubicBezTo>
                    <a:pt x="176429" y="366759"/>
                    <a:pt x="178650" y="366890"/>
                    <a:pt x="181329" y="367020"/>
                  </a:cubicBezTo>
                  <a:cubicBezTo>
                    <a:pt x="182702" y="367020"/>
                    <a:pt x="184074" y="367086"/>
                    <a:pt x="185381" y="367086"/>
                  </a:cubicBezTo>
                  <a:lnTo>
                    <a:pt x="185577" y="367086"/>
                  </a:lnTo>
                  <a:cubicBezTo>
                    <a:pt x="186230" y="367086"/>
                    <a:pt x="187211" y="367020"/>
                    <a:pt x="187798" y="367086"/>
                  </a:cubicBezTo>
                  <a:cubicBezTo>
                    <a:pt x="188582" y="367086"/>
                    <a:pt x="189302" y="367086"/>
                    <a:pt x="189955" y="367086"/>
                  </a:cubicBezTo>
                  <a:lnTo>
                    <a:pt x="190151" y="367086"/>
                  </a:lnTo>
                  <a:cubicBezTo>
                    <a:pt x="191458" y="367086"/>
                    <a:pt x="192830" y="367020"/>
                    <a:pt x="194202" y="367020"/>
                  </a:cubicBezTo>
                  <a:cubicBezTo>
                    <a:pt x="196881" y="366890"/>
                    <a:pt x="199103" y="366759"/>
                    <a:pt x="201129" y="366628"/>
                  </a:cubicBezTo>
                  <a:cubicBezTo>
                    <a:pt x="201521" y="366563"/>
                    <a:pt x="201913" y="366563"/>
                    <a:pt x="202305" y="366498"/>
                  </a:cubicBezTo>
                  <a:cubicBezTo>
                    <a:pt x="202762" y="366498"/>
                    <a:pt x="203154" y="366432"/>
                    <a:pt x="203612" y="366367"/>
                  </a:cubicBezTo>
                  <a:cubicBezTo>
                    <a:pt x="206617" y="366106"/>
                    <a:pt x="209558" y="365779"/>
                    <a:pt x="212564" y="365387"/>
                  </a:cubicBezTo>
                  <a:cubicBezTo>
                    <a:pt x="213283" y="365321"/>
                    <a:pt x="214067" y="365191"/>
                    <a:pt x="214851" y="365060"/>
                  </a:cubicBezTo>
                  <a:lnTo>
                    <a:pt x="216223" y="364864"/>
                  </a:lnTo>
                  <a:cubicBezTo>
                    <a:pt x="217334" y="364668"/>
                    <a:pt x="218379" y="364537"/>
                    <a:pt x="219425" y="364341"/>
                  </a:cubicBezTo>
                  <a:lnTo>
                    <a:pt x="219490" y="364276"/>
                  </a:lnTo>
                  <a:cubicBezTo>
                    <a:pt x="220797" y="364080"/>
                    <a:pt x="222169" y="363819"/>
                    <a:pt x="223411" y="363557"/>
                  </a:cubicBezTo>
                  <a:cubicBezTo>
                    <a:pt x="224260" y="363361"/>
                    <a:pt x="225044" y="363231"/>
                    <a:pt x="225502" y="363100"/>
                  </a:cubicBezTo>
                  <a:cubicBezTo>
                    <a:pt x="228181" y="362577"/>
                    <a:pt x="230926" y="361858"/>
                    <a:pt x="233997" y="361074"/>
                  </a:cubicBezTo>
                  <a:cubicBezTo>
                    <a:pt x="236741" y="360356"/>
                    <a:pt x="239486" y="359571"/>
                    <a:pt x="242361" y="358591"/>
                  </a:cubicBezTo>
                  <a:cubicBezTo>
                    <a:pt x="243733" y="358199"/>
                    <a:pt x="245171" y="357742"/>
                    <a:pt x="246412" y="357284"/>
                  </a:cubicBezTo>
                  <a:cubicBezTo>
                    <a:pt x="252489" y="355193"/>
                    <a:pt x="258043" y="352972"/>
                    <a:pt x="263467" y="350358"/>
                  </a:cubicBezTo>
                  <a:lnTo>
                    <a:pt x="263598" y="350292"/>
                  </a:lnTo>
                  <a:cubicBezTo>
                    <a:pt x="264251" y="350031"/>
                    <a:pt x="264905" y="349704"/>
                    <a:pt x="265492" y="349443"/>
                  </a:cubicBezTo>
                  <a:cubicBezTo>
                    <a:pt x="267518" y="348398"/>
                    <a:pt x="270132" y="349312"/>
                    <a:pt x="271112" y="351338"/>
                  </a:cubicBezTo>
                  <a:cubicBezTo>
                    <a:pt x="272158" y="353364"/>
                    <a:pt x="271308" y="355912"/>
                    <a:pt x="269217" y="356892"/>
                  </a:cubicBezTo>
                  <a:lnTo>
                    <a:pt x="269152" y="356958"/>
                  </a:lnTo>
                  <a:cubicBezTo>
                    <a:pt x="268433" y="357284"/>
                    <a:pt x="267780" y="357611"/>
                    <a:pt x="266995" y="357938"/>
                  </a:cubicBezTo>
                  <a:cubicBezTo>
                    <a:pt x="261310" y="360682"/>
                    <a:pt x="255299" y="363100"/>
                    <a:pt x="249222" y="365191"/>
                  </a:cubicBezTo>
                  <a:cubicBezTo>
                    <a:pt x="247719" y="365713"/>
                    <a:pt x="246216" y="366171"/>
                    <a:pt x="244909" y="366628"/>
                  </a:cubicBezTo>
                  <a:cubicBezTo>
                    <a:pt x="241969" y="367543"/>
                    <a:pt x="239028" y="368393"/>
                    <a:pt x="236088" y="369177"/>
                  </a:cubicBezTo>
                  <a:cubicBezTo>
                    <a:pt x="233017" y="369961"/>
                    <a:pt x="230207" y="370680"/>
                    <a:pt x="227136" y="371333"/>
                  </a:cubicBezTo>
                  <a:cubicBezTo>
                    <a:pt x="226417" y="371464"/>
                    <a:pt x="225829" y="371595"/>
                    <a:pt x="225241" y="371725"/>
                  </a:cubicBezTo>
                  <a:cubicBezTo>
                    <a:pt x="223738" y="372052"/>
                    <a:pt x="222366" y="372313"/>
                    <a:pt x="221189" y="372509"/>
                  </a:cubicBezTo>
                  <a:lnTo>
                    <a:pt x="220993" y="372509"/>
                  </a:lnTo>
                  <a:cubicBezTo>
                    <a:pt x="220275" y="372640"/>
                    <a:pt x="219556" y="372771"/>
                    <a:pt x="218902" y="372901"/>
                  </a:cubicBezTo>
                  <a:cubicBezTo>
                    <a:pt x="218249" y="373032"/>
                    <a:pt x="217530" y="373097"/>
                    <a:pt x="216877" y="373228"/>
                  </a:cubicBezTo>
                  <a:lnTo>
                    <a:pt x="216092" y="373359"/>
                  </a:lnTo>
                  <a:cubicBezTo>
                    <a:pt x="215243" y="373489"/>
                    <a:pt x="214459" y="373620"/>
                    <a:pt x="213609" y="373686"/>
                  </a:cubicBezTo>
                  <a:cubicBezTo>
                    <a:pt x="210146" y="374143"/>
                    <a:pt x="207075" y="374470"/>
                    <a:pt x="204396" y="374731"/>
                  </a:cubicBezTo>
                  <a:cubicBezTo>
                    <a:pt x="203808" y="374796"/>
                    <a:pt x="203350" y="374796"/>
                    <a:pt x="202828" y="374862"/>
                  </a:cubicBezTo>
                  <a:lnTo>
                    <a:pt x="201913" y="374927"/>
                  </a:lnTo>
                  <a:cubicBezTo>
                    <a:pt x="199626" y="375123"/>
                    <a:pt x="197273" y="375254"/>
                    <a:pt x="194464" y="375385"/>
                  </a:cubicBezTo>
                  <a:lnTo>
                    <a:pt x="193418" y="375385"/>
                  </a:lnTo>
                  <a:cubicBezTo>
                    <a:pt x="192373" y="375450"/>
                    <a:pt x="191393" y="375450"/>
                    <a:pt x="190347" y="375450"/>
                  </a:cubicBezTo>
                  <a:cubicBezTo>
                    <a:pt x="189432" y="375450"/>
                    <a:pt x="188582" y="375450"/>
                    <a:pt x="187798" y="375450"/>
                  </a:cubicBezTo>
                  <a:close/>
                  <a:moveTo>
                    <a:pt x="278496" y="351534"/>
                  </a:moveTo>
                  <a:cubicBezTo>
                    <a:pt x="276993" y="351534"/>
                    <a:pt x="275621" y="350750"/>
                    <a:pt x="274837" y="349443"/>
                  </a:cubicBezTo>
                  <a:cubicBezTo>
                    <a:pt x="274314" y="348463"/>
                    <a:pt x="274118" y="347352"/>
                    <a:pt x="274444" y="346241"/>
                  </a:cubicBezTo>
                  <a:cubicBezTo>
                    <a:pt x="274706" y="345196"/>
                    <a:pt x="275425" y="344281"/>
                    <a:pt x="276405" y="343693"/>
                  </a:cubicBezTo>
                  <a:lnTo>
                    <a:pt x="277516" y="343039"/>
                  </a:lnTo>
                  <a:cubicBezTo>
                    <a:pt x="279149" y="342124"/>
                    <a:pt x="280848" y="341144"/>
                    <a:pt x="282482" y="340099"/>
                  </a:cubicBezTo>
                  <a:lnTo>
                    <a:pt x="282612" y="340033"/>
                  </a:lnTo>
                  <a:cubicBezTo>
                    <a:pt x="284246" y="338988"/>
                    <a:pt x="285880" y="337942"/>
                    <a:pt x="287448" y="336897"/>
                  </a:cubicBezTo>
                  <a:lnTo>
                    <a:pt x="287840" y="336636"/>
                  </a:lnTo>
                  <a:cubicBezTo>
                    <a:pt x="288297" y="336309"/>
                    <a:pt x="288820" y="335982"/>
                    <a:pt x="289278" y="335655"/>
                  </a:cubicBezTo>
                  <a:cubicBezTo>
                    <a:pt x="290323" y="334871"/>
                    <a:pt x="291369" y="334153"/>
                    <a:pt x="292349" y="333434"/>
                  </a:cubicBezTo>
                  <a:cubicBezTo>
                    <a:pt x="293982" y="332257"/>
                    <a:pt x="295485" y="331147"/>
                    <a:pt x="296792" y="330167"/>
                  </a:cubicBezTo>
                  <a:cubicBezTo>
                    <a:pt x="298622" y="328794"/>
                    <a:pt x="301301" y="329121"/>
                    <a:pt x="302673" y="330951"/>
                  </a:cubicBezTo>
                  <a:cubicBezTo>
                    <a:pt x="303392" y="331800"/>
                    <a:pt x="303653" y="332911"/>
                    <a:pt x="303523" y="334022"/>
                  </a:cubicBezTo>
                  <a:cubicBezTo>
                    <a:pt x="303392" y="335132"/>
                    <a:pt x="302804" y="336113"/>
                    <a:pt x="301889" y="336766"/>
                  </a:cubicBezTo>
                  <a:cubicBezTo>
                    <a:pt x="300517" y="337812"/>
                    <a:pt x="298948" y="339053"/>
                    <a:pt x="297249" y="340230"/>
                  </a:cubicBezTo>
                  <a:cubicBezTo>
                    <a:pt x="296335" y="340883"/>
                    <a:pt x="295485" y="341471"/>
                    <a:pt x="294571" y="342124"/>
                  </a:cubicBezTo>
                  <a:cubicBezTo>
                    <a:pt x="293982" y="342582"/>
                    <a:pt x="293329" y="343039"/>
                    <a:pt x="292676" y="343431"/>
                  </a:cubicBezTo>
                  <a:cubicBezTo>
                    <a:pt x="292479" y="343628"/>
                    <a:pt x="292218" y="343823"/>
                    <a:pt x="291891" y="343954"/>
                  </a:cubicBezTo>
                  <a:cubicBezTo>
                    <a:pt x="290127" y="345130"/>
                    <a:pt x="288494" y="346176"/>
                    <a:pt x="286925" y="347156"/>
                  </a:cubicBezTo>
                  <a:cubicBezTo>
                    <a:pt x="285422" y="348136"/>
                    <a:pt x="283919" y="348985"/>
                    <a:pt x="282482" y="349835"/>
                  </a:cubicBezTo>
                  <a:lnTo>
                    <a:pt x="281241" y="350554"/>
                  </a:lnTo>
                  <a:cubicBezTo>
                    <a:pt x="281044" y="350684"/>
                    <a:pt x="280783" y="350881"/>
                    <a:pt x="280587" y="351011"/>
                  </a:cubicBezTo>
                  <a:cubicBezTo>
                    <a:pt x="279934" y="351338"/>
                    <a:pt x="279215" y="351534"/>
                    <a:pt x="278496" y="351534"/>
                  </a:cubicBezTo>
                  <a:close/>
                  <a:moveTo>
                    <a:pt x="309077" y="329709"/>
                  </a:moveTo>
                  <a:cubicBezTo>
                    <a:pt x="307835" y="329709"/>
                    <a:pt x="306659" y="329186"/>
                    <a:pt x="305875" y="328271"/>
                  </a:cubicBezTo>
                  <a:cubicBezTo>
                    <a:pt x="305156" y="327422"/>
                    <a:pt x="304830" y="326311"/>
                    <a:pt x="304895" y="325200"/>
                  </a:cubicBezTo>
                  <a:cubicBezTo>
                    <a:pt x="304960" y="324089"/>
                    <a:pt x="305483" y="323109"/>
                    <a:pt x="306332" y="322325"/>
                  </a:cubicBezTo>
                  <a:cubicBezTo>
                    <a:pt x="307966" y="320888"/>
                    <a:pt x="310776" y="321084"/>
                    <a:pt x="312213" y="322783"/>
                  </a:cubicBezTo>
                  <a:cubicBezTo>
                    <a:pt x="312932" y="323632"/>
                    <a:pt x="313324" y="324743"/>
                    <a:pt x="313259" y="325854"/>
                  </a:cubicBezTo>
                  <a:cubicBezTo>
                    <a:pt x="313128" y="326965"/>
                    <a:pt x="312671" y="327945"/>
                    <a:pt x="311821" y="328664"/>
                  </a:cubicBezTo>
                  <a:cubicBezTo>
                    <a:pt x="311037" y="329317"/>
                    <a:pt x="310057" y="329709"/>
                    <a:pt x="309077" y="329709"/>
                  </a:cubicBezTo>
                  <a:close/>
                  <a:moveTo>
                    <a:pt x="61423" y="325070"/>
                  </a:moveTo>
                  <a:cubicBezTo>
                    <a:pt x="60378" y="325070"/>
                    <a:pt x="59332" y="324678"/>
                    <a:pt x="58548" y="323959"/>
                  </a:cubicBezTo>
                  <a:cubicBezTo>
                    <a:pt x="57764" y="323175"/>
                    <a:pt x="57307" y="322129"/>
                    <a:pt x="57307" y="321018"/>
                  </a:cubicBezTo>
                  <a:cubicBezTo>
                    <a:pt x="57241" y="319908"/>
                    <a:pt x="57699" y="318862"/>
                    <a:pt x="58417" y="318012"/>
                  </a:cubicBezTo>
                  <a:cubicBezTo>
                    <a:pt x="59986" y="316444"/>
                    <a:pt x="62730" y="316379"/>
                    <a:pt x="64364" y="317882"/>
                  </a:cubicBezTo>
                  <a:cubicBezTo>
                    <a:pt x="65998" y="319516"/>
                    <a:pt x="66063" y="322129"/>
                    <a:pt x="64494" y="323828"/>
                  </a:cubicBezTo>
                  <a:cubicBezTo>
                    <a:pt x="63710" y="324612"/>
                    <a:pt x="62600" y="325070"/>
                    <a:pt x="61423" y="325070"/>
                  </a:cubicBezTo>
                  <a:close/>
                  <a:moveTo>
                    <a:pt x="318160" y="321084"/>
                  </a:moveTo>
                  <a:cubicBezTo>
                    <a:pt x="317114" y="321084"/>
                    <a:pt x="316069" y="320692"/>
                    <a:pt x="315284" y="319908"/>
                  </a:cubicBezTo>
                  <a:cubicBezTo>
                    <a:pt x="313585" y="318274"/>
                    <a:pt x="313585" y="315595"/>
                    <a:pt x="315219" y="313961"/>
                  </a:cubicBezTo>
                  <a:cubicBezTo>
                    <a:pt x="348675" y="280113"/>
                    <a:pt x="367102" y="235287"/>
                    <a:pt x="367102" y="187782"/>
                  </a:cubicBezTo>
                  <a:cubicBezTo>
                    <a:pt x="367102" y="165957"/>
                    <a:pt x="363312" y="144786"/>
                    <a:pt x="355732" y="124856"/>
                  </a:cubicBezTo>
                  <a:cubicBezTo>
                    <a:pt x="355340" y="123810"/>
                    <a:pt x="355340" y="122634"/>
                    <a:pt x="355863" y="121654"/>
                  </a:cubicBezTo>
                  <a:cubicBezTo>
                    <a:pt x="356321" y="120609"/>
                    <a:pt x="357105" y="119825"/>
                    <a:pt x="358150" y="119433"/>
                  </a:cubicBezTo>
                  <a:cubicBezTo>
                    <a:pt x="360241" y="118648"/>
                    <a:pt x="362790" y="119759"/>
                    <a:pt x="363574" y="121915"/>
                  </a:cubicBezTo>
                  <a:cubicBezTo>
                    <a:pt x="371480" y="142891"/>
                    <a:pt x="375466" y="165042"/>
                    <a:pt x="375466" y="187782"/>
                  </a:cubicBezTo>
                  <a:cubicBezTo>
                    <a:pt x="375466" y="237574"/>
                    <a:pt x="356190" y="284491"/>
                    <a:pt x="321166" y="319842"/>
                  </a:cubicBezTo>
                  <a:cubicBezTo>
                    <a:pt x="320381" y="320626"/>
                    <a:pt x="319336" y="321084"/>
                    <a:pt x="318160" y="321084"/>
                  </a:cubicBezTo>
                  <a:close/>
                  <a:moveTo>
                    <a:pt x="52667" y="316183"/>
                  </a:moveTo>
                  <a:cubicBezTo>
                    <a:pt x="51491" y="316183"/>
                    <a:pt x="50380" y="315660"/>
                    <a:pt x="49596" y="314811"/>
                  </a:cubicBezTo>
                  <a:cubicBezTo>
                    <a:pt x="43781" y="308537"/>
                    <a:pt x="38422" y="301807"/>
                    <a:pt x="33521" y="294815"/>
                  </a:cubicBezTo>
                  <a:cubicBezTo>
                    <a:pt x="32868" y="293901"/>
                    <a:pt x="32672" y="292790"/>
                    <a:pt x="32868" y="291679"/>
                  </a:cubicBezTo>
                  <a:cubicBezTo>
                    <a:pt x="33064" y="290568"/>
                    <a:pt x="33652" y="289653"/>
                    <a:pt x="34567" y="289000"/>
                  </a:cubicBezTo>
                  <a:cubicBezTo>
                    <a:pt x="36397" y="287758"/>
                    <a:pt x="39141" y="288216"/>
                    <a:pt x="40382" y="290045"/>
                  </a:cubicBezTo>
                  <a:cubicBezTo>
                    <a:pt x="44957" y="296645"/>
                    <a:pt x="50119" y="303049"/>
                    <a:pt x="55739" y="309191"/>
                  </a:cubicBezTo>
                  <a:cubicBezTo>
                    <a:pt x="57241" y="310890"/>
                    <a:pt x="57176" y="313504"/>
                    <a:pt x="55477" y="315072"/>
                  </a:cubicBezTo>
                  <a:cubicBezTo>
                    <a:pt x="54693" y="315791"/>
                    <a:pt x="53713" y="316183"/>
                    <a:pt x="52667" y="316183"/>
                  </a:cubicBezTo>
                  <a:close/>
                  <a:moveTo>
                    <a:pt x="30189" y="286125"/>
                  </a:moveTo>
                  <a:cubicBezTo>
                    <a:pt x="28686" y="286125"/>
                    <a:pt x="27314" y="285340"/>
                    <a:pt x="26530" y="284034"/>
                  </a:cubicBezTo>
                  <a:cubicBezTo>
                    <a:pt x="9214" y="255021"/>
                    <a:pt x="0" y="221761"/>
                    <a:pt x="0" y="187782"/>
                  </a:cubicBezTo>
                  <a:cubicBezTo>
                    <a:pt x="0" y="149621"/>
                    <a:pt x="11370" y="112963"/>
                    <a:pt x="32868" y="81664"/>
                  </a:cubicBezTo>
                  <a:cubicBezTo>
                    <a:pt x="34110" y="79834"/>
                    <a:pt x="36854" y="79311"/>
                    <a:pt x="38683" y="80618"/>
                  </a:cubicBezTo>
                  <a:cubicBezTo>
                    <a:pt x="40579" y="81925"/>
                    <a:pt x="41036" y="84473"/>
                    <a:pt x="39729" y="86434"/>
                  </a:cubicBezTo>
                  <a:cubicBezTo>
                    <a:pt x="19277" y="116296"/>
                    <a:pt x="8430" y="151385"/>
                    <a:pt x="8430" y="187782"/>
                  </a:cubicBezTo>
                  <a:cubicBezTo>
                    <a:pt x="8430" y="220258"/>
                    <a:pt x="17185" y="252081"/>
                    <a:pt x="33783" y="279786"/>
                  </a:cubicBezTo>
                  <a:cubicBezTo>
                    <a:pt x="34959" y="281747"/>
                    <a:pt x="34306" y="284295"/>
                    <a:pt x="32280" y="285537"/>
                  </a:cubicBezTo>
                  <a:cubicBezTo>
                    <a:pt x="31692" y="285863"/>
                    <a:pt x="30908" y="286125"/>
                    <a:pt x="30189" y="286125"/>
                  </a:cubicBezTo>
                  <a:close/>
                  <a:moveTo>
                    <a:pt x="288559" y="193336"/>
                  </a:moveTo>
                  <a:lnTo>
                    <a:pt x="285814" y="190918"/>
                  </a:lnTo>
                  <a:cubicBezTo>
                    <a:pt x="256606" y="165173"/>
                    <a:pt x="238832" y="138905"/>
                    <a:pt x="231383" y="110611"/>
                  </a:cubicBezTo>
                  <a:cubicBezTo>
                    <a:pt x="230795" y="108389"/>
                    <a:pt x="232102" y="106037"/>
                    <a:pt x="234323" y="105449"/>
                  </a:cubicBezTo>
                  <a:cubicBezTo>
                    <a:pt x="236545" y="104861"/>
                    <a:pt x="238897" y="106298"/>
                    <a:pt x="239486" y="108454"/>
                  </a:cubicBezTo>
                  <a:cubicBezTo>
                    <a:pt x="246150" y="133808"/>
                    <a:pt x="262683" y="158639"/>
                    <a:pt x="288559" y="182163"/>
                  </a:cubicBezTo>
                  <a:cubicBezTo>
                    <a:pt x="320185" y="153411"/>
                    <a:pt x="337240" y="124006"/>
                    <a:pt x="340638" y="92249"/>
                  </a:cubicBezTo>
                  <a:lnTo>
                    <a:pt x="340703" y="91988"/>
                  </a:lnTo>
                  <a:cubicBezTo>
                    <a:pt x="341095" y="89832"/>
                    <a:pt x="343056" y="88329"/>
                    <a:pt x="345212" y="88525"/>
                  </a:cubicBezTo>
                  <a:cubicBezTo>
                    <a:pt x="347564" y="88786"/>
                    <a:pt x="349198" y="90877"/>
                    <a:pt x="348937" y="93164"/>
                  </a:cubicBezTo>
                  <a:cubicBezTo>
                    <a:pt x="345212" y="127993"/>
                    <a:pt x="326393" y="159945"/>
                    <a:pt x="291303" y="190918"/>
                  </a:cubicBezTo>
                  <a:lnTo>
                    <a:pt x="288559" y="193336"/>
                  </a:lnTo>
                  <a:close/>
                  <a:moveTo>
                    <a:pt x="288951" y="107540"/>
                  </a:moveTo>
                  <a:cubicBezTo>
                    <a:pt x="283985" y="107540"/>
                    <a:pt x="279084" y="106625"/>
                    <a:pt x="274510" y="104861"/>
                  </a:cubicBezTo>
                  <a:cubicBezTo>
                    <a:pt x="274183" y="104730"/>
                    <a:pt x="273922" y="104599"/>
                    <a:pt x="273726" y="104469"/>
                  </a:cubicBezTo>
                  <a:cubicBezTo>
                    <a:pt x="266865" y="100483"/>
                    <a:pt x="261833" y="93752"/>
                    <a:pt x="259873" y="86041"/>
                  </a:cubicBezTo>
                  <a:cubicBezTo>
                    <a:pt x="259612" y="85715"/>
                    <a:pt x="259481" y="85388"/>
                    <a:pt x="259350" y="84996"/>
                  </a:cubicBezTo>
                  <a:cubicBezTo>
                    <a:pt x="259154" y="84342"/>
                    <a:pt x="259089" y="83624"/>
                    <a:pt x="259219" y="82971"/>
                  </a:cubicBezTo>
                  <a:cubicBezTo>
                    <a:pt x="259023" y="81533"/>
                    <a:pt x="258893" y="80095"/>
                    <a:pt x="258893" y="78593"/>
                  </a:cubicBezTo>
                  <a:cubicBezTo>
                    <a:pt x="258958" y="62126"/>
                    <a:pt x="272353" y="48665"/>
                    <a:pt x="288886" y="48600"/>
                  </a:cubicBezTo>
                  <a:cubicBezTo>
                    <a:pt x="298164" y="48600"/>
                    <a:pt x="307051" y="53043"/>
                    <a:pt x="312671" y="60492"/>
                  </a:cubicBezTo>
                  <a:lnTo>
                    <a:pt x="312736" y="60558"/>
                  </a:lnTo>
                  <a:cubicBezTo>
                    <a:pt x="316657" y="65720"/>
                    <a:pt x="318813" y="72123"/>
                    <a:pt x="318813" y="78593"/>
                  </a:cubicBezTo>
                  <a:cubicBezTo>
                    <a:pt x="318813" y="89505"/>
                    <a:pt x="312801" y="99568"/>
                    <a:pt x="303261" y="104861"/>
                  </a:cubicBezTo>
                  <a:cubicBezTo>
                    <a:pt x="303000" y="104991"/>
                    <a:pt x="302739" y="105122"/>
                    <a:pt x="302477" y="105187"/>
                  </a:cubicBezTo>
                  <a:cubicBezTo>
                    <a:pt x="298164" y="106756"/>
                    <a:pt x="293590" y="107540"/>
                    <a:pt x="288951" y="107540"/>
                  </a:cubicBezTo>
                  <a:close/>
                  <a:moveTo>
                    <a:pt x="288886" y="56963"/>
                  </a:moveTo>
                  <a:cubicBezTo>
                    <a:pt x="276928" y="56963"/>
                    <a:pt x="267257" y="66700"/>
                    <a:pt x="267257" y="78593"/>
                  </a:cubicBezTo>
                  <a:cubicBezTo>
                    <a:pt x="267257" y="80030"/>
                    <a:pt x="267387" y="81402"/>
                    <a:pt x="267649" y="82774"/>
                  </a:cubicBezTo>
                  <a:cubicBezTo>
                    <a:pt x="267714" y="82840"/>
                    <a:pt x="267714" y="82905"/>
                    <a:pt x="267714" y="83036"/>
                  </a:cubicBezTo>
                  <a:cubicBezTo>
                    <a:pt x="268956" y="88917"/>
                    <a:pt x="272615" y="94079"/>
                    <a:pt x="277777" y="97150"/>
                  </a:cubicBezTo>
                  <a:cubicBezTo>
                    <a:pt x="284573" y="99699"/>
                    <a:pt x="292349" y="99829"/>
                    <a:pt x="299537" y="97346"/>
                  </a:cubicBezTo>
                  <a:cubicBezTo>
                    <a:pt x="306267" y="93556"/>
                    <a:pt x="310449" y="86368"/>
                    <a:pt x="310384" y="78593"/>
                  </a:cubicBezTo>
                  <a:cubicBezTo>
                    <a:pt x="310384" y="73822"/>
                    <a:pt x="308881" y="69313"/>
                    <a:pt x="306006" y="65589"/>
                  </a:cubicBezTo>
                  <a:lnTo>
                    <a:pt x="305614" y="65066"/>
                  </a:lnTo>
                  <a:lnTo>
                    <a:pt x="305614" y="65066"/>
                  </a:lnTo>
                  <a:cubicBezTo>
                    <a:pt x="301497" y="59904"/>
                    <a:pt x="295420" y="56963"/>
                    <a:pt x="288886" y="56963"/>
                  </a:cubicBezTo>
                  <a:close/>
                  <a:moveTo>
                    <a:pt x="232886" y="101398"/>
                  </a:moveTo>
                  <a:cubicBezTo>
                    <a:pt x="230795" y="101398"/>
                    <a:pt x="229096" y="99894"/>
                    <a:pt x="228769" y="97869"/>
                  </a:cubicBezTo>
                  <a:cubicBezTo>
                    <a:pt x="228573" y="96758"/>
                    <a:pt x="228835" y="95647"/>
                    <a:pt x="229553" y="94732"/>
                  </a:cubicBezTo>
                  <a:cubicBezTo>
                    <a:pt x="230207" y="93817"/>
                    <a:pt x="231187" y="93230"/>
                    <a:pt x="232298" y="93099"/>
                  </a:cubicBezTo>
                  <a:cubicBezTo>
                    <a:pt x="234519" y="92838"/>
                    <a:pt x="236676" y="94406"/>
                    <a:pt x="237003" y="96627"/>
                  </a:cubicBezTo>
                  <a:lnTo>
                    <a:pt x="237068" y="96627"/>
                  </a:lnTo>
                  <a:cubicBezTo>
                    <a:pt x="237395" y="98914"/>
                    <a:pt x="235761" y="101005"/>
                    <a:pt x="233539" y="101398"/>
                  </a:cubicBezTo>
                  <a:cubicBezTo>
                    <a:pt x="233343" y="101398"/>
                    <a:pt x="233082" y="101398"/>
                    <a:pt x="232886" y="101398"/>
                  </a:cubicBezTo>
                  <a:close/>
                  <a:moveTo>
                    <a:pt x="231775" y="88917"/>
                  </a:moveTo>
                  <a:cubicBezTo>
                    <a:pt x="229488" y="88917"/>
                    <a:pt x="227658" y="87153"/>
                    <a:pt x="227593" y="84931"/>
                  </a:cubicBezTo>
                  <a:cubicBezTo>
                    <a:pt x="227528" y="84277"/>
                    <a:pt x="227528" y="83624"/>
                    <a:pt x="227462" y="82905"/>
                  </a:cubicBezTo>
                  <a:cubicBezTo>
                    <a:pt x="227462" y="74476"/>
                    <a:pt x="229161" y="66308"/>
                    <a:pt x="232494" y="58662"/>
                  </a:cubicBezTo>
                  <a:cubicBezTo>
                    <a:pt x="233343" y="56571"/>
                    <a:pt x="235892" y="55526"/>
                    <a:pt x="237982" y="56441"/>
                  </a:cubicBezTo>
                  <a:cubicBezTo>
                    <a:pt x="239028" y="56898"/>
                    <a:pt x="239812" y="57682"/>
                    <a:pt x="240204" y="58728"/>
                  </a:cubicBezTo>
                  <a:cubicBezTo>
                    <a:pt x="240662" y="59773"/>
                    <a:pt x="240596" y="60950"/>
                    <a:pt x="240139" y="61930"/>
                  </a:cubicBezTo>
                  <a:cubicBezTo>
                    <a:pt x="237329" y="68595"/>
                    <a:pt x="235826" y="75587"/>
                    <a:pt x="235826" y="82774"/>
                  </a:cubicBezTo>
                  <a:lnTo>
                    <a:pt x="235892" y="84604"/>
                  </a:lnTo>
                  <a:cubicBezTo>
                    <a:pt x="236022" y="86891"/>
                    <a:pt x="234193" y="88851"/>
                    <a:pt x="231906" y="88917"/>
                  </a:cubicBezTo>
                  <a:lnTo>
                    <a:pt x="231775" y="88917"/>
                  </a:lnTo>
                  <a:close/>
                  <a:moveTo>
                    <a:pt x="43781" y="78135"/>
                  </a:moveTo>
                  <a:cubicBezTo>
                    <a:pt x="42800" y="78135"/>
                    <a:pt x="41886" y="77808"/>
                    <a:pt x="41167" y="77220"/>
                  </a:cubicBezTo>
                  <a:cubicBezTo>
                    <a:pt x="39403" y="75782"/>
                    <a:pt x="39076" y="73169"/>
                    <a:pt x="40513" y="71339"/>
                  </a:cubicBezTo>
                  <a:cubicBezTo>
                    <a:pt x="41886" y="69575"/>
                    <a:pt x="44630" y="69313"/>
                    <a:pt x="46394" y="70686"/>
                  </a:cubicBezTo>
                  <a:cubicBezTo>
                    <a:pt x="47244" y="71405"/>
                    <a:pt x="47766" y="72385"/>
                    <a:pt x="47897" y="73496"/>
                  </a:cubicBezTo>
                  <a:cubicBezTo>
                    <a:pt x="48028" y="74606"/>
                    <a:pt x="47701" y="75717"/>
                    <a:pt x="47048" y="76567"/>
                  </a:cubicBezTo>
                  <a:cubicBezTo>
                    <a:pt x="46264" y="77547"/>
                    <a:pt x="45022" y="78135"/>
                    <a:pt x="43781" y="78135"/>
                  </a:cubicBezTo>
                  <a:close/>
                  <a:moveTo>
                    <a:pt x="51883" y="68595"/>
                  </a:moveTo>
                  <a:cubicBezTo>
                    <a:pt x="50838" y="68595"/>
                    <a:pt x="49857" y="68203"/>
                    <a:pt x="49073" y="67484"/>
                  </a:cubicBezTo>
                  <a:cubicBezTo>
                    <a:pt x="47374" y="65916"/>
                    <a:pt x="47244" y="63302"/>
                    <a:pt x="48812" y="61603"/>
                  </a:cubicBezTo>
                  <a:cubicBezTo>
                    <a:pt x="51034" y="59120"/>
                    <a:pt x="53125" y="56898"/>
                    <a:pt x="55216" y="54873"/>
                  </a:cubicBezTo>
                  <a:cubicBezTo>
                    <a:pt x="58417" y="51671"/>
                    <a:pt x="61946" y="48403"/>
                    <a:pt x="65606" y="45267"/>
                  </a:cubicBezTo>
                  <a:cubicBezTo>
                    <a:pt x="66128" y="44809"/>
                    <a:pt x="66716" y="44287"/>
                    <a:pt x="67239" y="43830"/>
                  </a:cubicBezTo>
                  <a:cubicBezTo>
                    <a:pt x="69003" y="42392"/>
                    <a:pt x="71748" y="42653"/>
                    <a:pt x="73185" y="44352"/>
                  </a:cubicBezTo>
                  <a:cubicBezTo>
                    <a:pt x="73904" y="45202"/>
                    <a:pt x="74231" y="46247"/>
                    <a:pt x="74100" y="47358"/>
                  </a:cubicBezTo>
                  <a:cubicBezTo>
                    <a:pt x="74035" y="48469"/>
                    <a:pt x="73512" y="49514"/>
                    <a:pt x="72662" y="50233"/>
                  </a:cubicBezTo>
                  <a:cubicBezTo>
                    <a:pt x="72401" y="50429"/>
                    <a:pt x="72140" y="50691"/>
                    <a:pt x="71878" y="50886"/>
                  </a:cubicBezTo>
                  <a:cubicBezTo>
                    <a:pt x="71617" y="51148"/>
                    <a:pt x="71355" y="51344"/>
                    <a:pt x="71029" y="51606"/>
                  </a:cubicBezTo>
                  <a:cubicBezTo>
                    <a:pt x="67566" y="54546"/>
                    <a:pt x="64233" y="57682"/>
                    <a:pt x="61097" y="60753"/>
                  </a:cubicBezTo>
                  <a:cubicBezTo>
                    <a:pt x="58744" y="63171"/>
                    <a:pt x="56784" y="65197"/>
                    <a:pt x="55019" y="67092"/>
                  </a:cubicBezTo>
                  <a:lnTo>
                    <a:pt x="54954" y="67222"/>
                  </a:lnTo>
                  <a:cubicBezTo>
                    <a:pt x="54170" y="68072"/>
                    <a:pt x="53059" y="68595"/>
                    <a:pt x="51883" y="68595"/>
                  </a:cubicBezTo>
                  <a:close/>
                  <a:moveTo>
                    <a:pt x="242557" y="53631"/>
                  </a:moveTo>
                  <a:cubicBezTo>
                    <a:pt x="241642" y="53631"/>
                    <a:pt x="240793" y="53370"/>
                    <a:pt x="240074" y="52782"/>
                  </a:cubicBezTo>
                  <a:cubicBezTo>
                    <a:pt x="239159" y="52128"/>
                    <a:pt x="238571" y="51148"/>
                    <a:pt x="238440" y="50037"/>
                  </a:cubicBezTo>
                  <a:cubicBezTo>
                    <a:pt x="238244" y="48992"/>
                    <a:pt x="238505" y="47881"/>
                    <a:pt x="239159" y="46966"/>
                  </a:cubicBezTo>
                  <a:cubicBezTo>
                    <a:pt x="240270" y="45463"/>
                    <a:pt x="241380" y="44091"/>
                    <a:pt x="242557" y="42718"/>
                  </a:cubicBezTo>
                  <a:cubicBezTo>
                    <a:pt x="251313" y="32786"/>
                    <a:pt x="263140" y="25795"/>
                    <a:pt x="276013" y="23181"/>
                  </a:cubicBezTo>
                  <a:cubicBezTo>
                    <a:pt x="278235" y="22658"/>
                    <a:pt x="280456" y="24226"/>
                    <a:pt x="280913" y="26382"/>
                  </a:cubicBezTo>
                  <a:cubicBezTo>
                    <a:pt x="281371" y="28670"/>
                    <a:pt x="279934" y="30891"/>
                    <a:pt x="277712" y="31349"/>
                  </a:cubicBezTo>
                  <a:cubicBezTo>
                    <a:pt x="266473" y="33701"/>
                    <a:pt x="256475" y="39517"/>
                    <a:pt x="248895" y="48207"/>
                  </a:cubicBezTo>
                  <a:cubicBezTo>
                    <a:pt x="247849" y="49384"/>
                    <a:pt x="246870" y="50560"/>
                    <a:pt x="245955" y="51867"/>
                  </a:cubicBezTo>
                  <a:lnTo>
                    <a:pt x="245824" y="51998"/>
                  </a:lnTo>
                  <a:cubicBezTo>
                    <a:pt x="245040" y="53043"/>
                    <a:pt x="243798" y="53631"/>
                    <a:pt x="242557" y="53631"/>
                  </a:cubicBezTo>
                  <a:close/>
                  <a:moveTo>
                    <a:pt x="79850" y="43438"/>
                  </a:moveTo>
                  <a:cubicBezTo>
                    <a:pt x="78478" y="43438"/>
                    <a:pt x="77237" y="42849"/>
                    <a:pt x="76452" y="41739"/>
                  </a:cubicBezTo>
                  <a:cubicBezTo>
                    <a:pt x="75799" y="40824"/>
                    <a:pt x="75538" y="39713"/>
                    <a:pt x="75668" y="38602"/>
                  </a:cubicBezTo>
                  <a:cubicBezTo>
                    <a:pt x="75864" y="37491"/>
                    <a:pt x="76452" y="36576"/>
                    <a:pt x="77367" y="35923"/>
                  </a:cubicBezTo>
                  <a:cubicBezTo>
                    <a:pt x="86581" y="29192"/>
                    <a:pt x="96382" y="23377"/>
                    <a:pt x="106576" y="18476"/>
                  </a:cubicBezTo>
                  <a:lnTo>
                    <a:pt x="108079" y="17822"/>
                  </a:lnTo>
                  <a:cubicBezTo>
                    <a:pt x="108928" y="17430"/>
                    <a:pt x="109778" y="16973"/>
                    <a:pt x="110627" y="16581"/>
                  </a:cubicBezTo>
                  <a:cubicBezTo>
                    <a:pt x="115790" y="14229"/>
                    <a:pt x="121082" y="12138"/>
                    <a:pt x="126310" y="10374"/>
                  </a:cubicBezTo>
                  <a:cubicBezTo>
                    <a:pt x="127682" y="9851"/>
                    <a:pt x="129120" y="9393"/>
                    <a:pt x="130688" y="8936"/>
                  </a:cubicBezTo>
                  <a:cubicBezTo>
                    <a:pt x="133628" y="7955"/>
                    <a:pt x="136569" y="7106"/>
                    <a:pt x="139379" y="6387"/>
                  </a:cubicBezTo>
                  <a:cubicBezTo>
                    <a:pt x="142777" y="5473"/>
                    <a:pt x="145586" y="4819"/>
                    <a:pt x="148331" y="4231"/>
                  </a:cubicBezTo>
                  <a:cubicBezTo>
                    <a:pt x="149376" y="3970"/>
                    <a:pt x="150422" y="3774"/>
                    <a:pt x="151533" y="3577"/>
                  </a:cubicBezTo>
                  <a:lnTo>
                    <a:pt x="152774" y="3316"/>
                  </a:lnTo>
                  <a:cubicBezTo>
                    <a:pt x="155584" y="2793"/>
                    <a:pt x="158524" y="2271"/>
                    <a:pt x="161922" y="1813"/>
                  </a:cubicBezTo>
                  <a:cubicBezTo>
                    <a:pt x="164993" y="1421"/>
                    <a:pt x="168130" y="1029"/>
                    <a:pt x="171201" y="833"/>
                  </a:cubicBezTo>
                  <a:cubicBezTo>
                    <a:pt x="171920" y="768"/>
                    <a:pt x="172574" y="702"/>
                    <a:pt x="173292" y="637"/>
                  </a:cubicBezTo>
                  <a:cubicBezTo>
                    <a:pt x="173880" y="572"/>
                    <a:pt x="174468" y="507"/>
                    <a:pt x="175057" y="441"/>
                  </a:cubicBezTo>
                  <a:lnTo>
                    <a:pt x="175449" y="441"/>
                  </a:lnTo>
                  <a:cubicBezTo>
                    <a:pt x="175710" y="441"/>
                    <a:pt x="176167" y="376"/>
                    <a:pt x="176625" y="376"/>
                  </a:cubicBezTo>
                  <a:cubicBezTo>
                    <a:pt x="179565" y="180"/>
                    <a:pt x="182440" y="114"/>
                    <a:pt x="185185" y="49"/>
                  </a:cubicBezTo>
                  <a:cubicBezTo>
                    <a:pt x="187014" y="-16"/>
                    <a:pt x="188452" y="-16"/>
                    <a:pt x="190347" y="49"/>
                  </a:cubicBezTo>
                  <a:lnTo>
                    <a:pt x="190543" y="49"/>
                  </a:lnTo>
                  <a:cubicBezTo>
                    <a:pt x="192242" y="114"/>
                    <a:pt x="193875" y="114"/>
                    <a:pt x="195444" y="180"/>
                  </a:cubicBezTo>
                  <a:lnTo>
                    <a:pt x="196424" y="245"/>
                  </a:lnTo>
                  <a:cubicBezTo>
                    <a:pt x="200018" y="441"/>
                    <a:pt x="203546" y="702"/>
                    <a:pt x="206944" y="1029"/>
                  </a:cubicBezTo>
                  <a:cubicBezTo>
                    <a:pt x="207924" y="1094"/>
                    <a:pt x="208905" y="1225"/>
                    <a:pt x="209885" y="1356"/>
                  </a:cubicBezTo>
                  <a:lnTo>
                    <a:pt x="210342" y="1356"/>
                  </a:lnTo>
                  <a:cubicBezTo>
                    <a:pt x="210669" y="1421"/>
                    <a:pt x="211061" y="1486"/>
                    <a:pt x="211453" y="1486"/>
                  </a:cubicBezTo>
                  <a:cubicBezTo>
                    <a:pt x="212237" y="1617"/>
                    <a:pt x="213086" y="1683"/>
                    <a:pt x="213936" y="1878"/>
                  </a:cubicBezTo>
                  <a:cubicBezTo>
                    <a:pt x="214785" y="1944"/>
                    <a:pt x="215505" y="2075"/>
                    <a:pt x="216223" y="2206"/>
                  </a:cubicBezTo>
                  <a:cubicBezTo>
                    <a:pt x="218837" y="2532"/>
                    <a:pt x="221581" y="3055"/>
                    <a:pt x="224391" y="3577"/>
                  </a:cubicBezTo>
                  <a:cubicBezTo>
                    <a:pt x="225241" y="3774"/>
                    <a:pt x="226025" y="3970"/>
                    <a:pt x="226874" y="4100"/>
                  </a:cubicBezTo>
                  <a:lnTo>
                    <a:pt x="227462" y="4231"/>
                  </a:lnTo>
                  <a:cubicBezTo>
                    <a:pt x="228704" y="4558"/>
                    <a:pt x="230011" y="4819"/>
                    <a:pt x="231448" y="5146"/>
                  </a:cubicBezTo>
                  <a:cubicBezTo>
                    <a:pt x="231644" y="5211"/>
                    <a:pt x="231906" y="5276"/>
                    <a:pt x="232167" y="5342"/>
                  </a:cubicBezTo>
                  <a:cubicBezTo>
                    <a:pt x="232755" y="5473"/>
                    <a:pt x="233474" y="5669"/>
                    <a:pt x="234193" y="5865"/>
                  </a:cubicBezTo>
                  <a:lnTo>
                    <a:pt x="234323" y="5865"/>
                  </a:lnTo>
                  <a:cubicBezTo>
                    <a:pt x="235696" y="6191"/>
                    <a:pt x="237198" y="6649"/>
                    <a:pt x="238571" y="6975"/>
                  </a:cubicBezTo>
                  <a:cubicBezTo>
                    <a:pt x="239681" y="7302"/>
                    <a:pt x="240596" y="8021"/>
                    <a:pt x="241119" y="9001"/>
                  </a:cubicBezTo>
                  <a:cubicBezTo>
                    <a:pt x="241707" y="9916"/>
                    <a:pt x="241838" y="11092"/>
                    <a:pt x="241511" y="12138"/>
                  </a:cubicBezTo>
                  <a:cubicBezTo>
                    <a:pt x="240923" y="14294"/>
                    <a:pt x="238571" y="15666"/>
                    <a:pt x="236414" y="15078"/>
                  </a:cubicBezTo>
                  <a:cubicBezTo>
                    <a:pt x="235108" y="14686"/>
                    <a:pt x="233735" y="14359"/>
                    <a:pt x="232363" y="14033"/>
                  </a:cubicBezTo>
                  <a:lnTo>
                    <a:pt x="232102" y="13967"/>
                  </a:lnTo>
                  <a:cubicBezTo>
                    <a:pt x="231579" y="13771"/>
                    <a:pt x="230991" y="13641"/>
                    <a:pt x="230403" y="13510"/>
                  </a:cubicBezTo>
                  <a:cubicBezTo>
                    <a:pt x="230076" y="13444"/>
                    <a:pt x="229749" y="13314"/>
                    <a:pt x="229422" y="13249"/>
                  </a:cubicBezTo>
                  <a:lnTo>
                    <a:pt x="228508" y="13052"/>
                  </a:lnTo>
                  <a:cubicBezTo>
                    <a:pt x="227528" y="12856"/>
                    <a:pt x="226482" y="12595"/>
                    <a:pt x="225502" y="12399"/>
                  </a:cubicBezTo>
                  <a:cubicBezTo>
                    <a:pt x="224652" y="12203"/>
                    <a:pt x="223738" y="12007"/>
                    <a:pt x="222823" y="11811"/>
                  </a:cubicBezTo>
                  <a:cubicBezTo>
                    <a:pt x="220209" y="11288"/>
                    <a:pt x="217661" y="10831"/>
                    <a:pt x="214982" y="10504"/>
                  </a:cubicBezTo>
                  <a:cubicBezTo>
                    <a:pt x="214263" y="10374"/>
                    <a:pt x="213544" y="10243"/>
                    <a:pt x="212956" y="10177"/>
                  </a:cubicBezTo>
                  <a:lnTo>
                    <a:pt x="212694" y="10112"/>
                  </a:lnTo>
                  <a:cubicBezTo>
                    <a:pt x="212041" y="10046"/>
                    <a:pt x="211257" y="9916"/>
                    <a:pt x="210538" y="9851"/>
                  </a:cubicBezTo>
                  <a:lnTo>
                    <a:pt x="209101" y="9654"/>
                  </a:lnTo>
                  <a:cubicBezTo>
                    <a:pt x="208121" y="9524"/>
                    <a:pt x="207140" y="9393"/>
                    <a:pt x="206160" y="9328"/>
                  </a:cubicBezTo>
                  <a:cubicBezTo>
                    <a:pt x="202762" y="9001"/>
                    <a:pt x="199299" y="8740"/>
                    <a:pt x="196032" y="8609"/>
                  </a:cubicBezTo>
                  <a:cubicBezTo>
                    <a:pt x="194202" y="8544"/>
                    <a:pt x="192177" y="8413"/>
                    <a:pt x="190151" y="8413"/>
                  </a:cubicBezTo>
                  <a:lnTo>
                    <a:pt x="189955" y="8413"/>
                  </a:lnTo>
                  <a:cubicBezTo>
                    <a:pt x="188648" y="8348"/>
                    <a:pt x="187014" y="8348"/>
                    <a:pt x="185512" y="8413"/>
                  </a:cubicBezTo>
                  <a:cubicBezTo>
                    <a:pt x="182113" y="8478"/>
                    <a:pt x="179565" y="8544"/>
                    <a:pt x="177278" y="8740"/>
                  </a:cubicBezTo>
                  <a:cubicBezTo>
                    <a:pt x="176821" y="8740"/>
                    <a:pt x="176298" y="8805"/>
                    <a:pt x="175775" y="8805"/>
                  </a:cubicBezTo>
                  <a:cubicBezTo>
                    <a:pt x="175187" y="8870"/>
                    <a:pt x="174599" y="8936"/>
                    <a:pt x="174076" y="8936"/>
                  </a:cubicBezTo>
                  <a:cubicBezTo>
                    <a:pt x="173358" y="9001"/>
                    <a:pt x="172639" y="9067"/>
                    <a:pt x="171920" y="9132"/>
                  </a:cubicBezTo>
                  <a:cubicBezTo>
                    <a:pt x="168522" y="9459"/>
                    <a:pt x="165712" y="9720"/>
                    <a:pt x="163099" y="10112"/>
                  </a:cubicBezTo>
                  <a:cubicBezTo>
                    <a:pt x="160681" y="10439"/>
                    <a:pt x="157544" y="10896"/>
                    <a:pt x="154408" y="11550"/>
                  </a:cubicBezTo>
                  <a:cubicBezTo>
                    <a:pt x="153624" y="11680"/>
                    <a:pt x="152840" y="11876"/>
                    <a:pt x="152055" y="12007"/>
                  </a:cubicBezTo>
                  <a:cubicBezTo>
                    <a:pt x="151402" y="12138"/>
                    <a:pt x="150683" y="12268"/>
                    <a:pt x="150030" y="12399"/>
                  </a:cubicBezTo>
                  <a:cubicBezTo>
                    <a:pt x="147481" y="12987"/>
                    <a:pt x="144672" y="13641"/>
                    <a:pt x="141535" y="14425"/>
                  </a:cubicBezTo>
                  <a:cubicBezTo>
                    <a:pt x="138987" y="15143"/>
                    <a:pt x="136307" y="15928"/>
                    <a:pt x="133171" y="16908"/>
                  </a:cubicBezTo>
                  <a:cubicBezTo>
                    <a:pt x="131864" y="17300"/>
                    <a:pt x="130492" y="17757"/>
                    <a:pt x="129120" y="18214"/>
                  </a:cubicBezTo>
                  <a:cubicBezTo>
                    <a:pt x="124023" y="19979"/>
                    <a:pt x="118991" y="22005"/>
                    <a:pt x="114091" y="24161"/>
                  </a:cubicBezTo>
                  <a:cubicBezTo>
                    <a:pt x="113372" y="24553"/>
                    <a:pt x="112588" y="24880"/>
                    <a:pt x="111869" y="25272"/>
                  </a:cubicBezTo>
                  <a:lnTo>
                    <a:pt x="110170" y="26056"/>
                  </a:lnTo>
                  <a:cubicBezTo>
                    <a:pt x="100368" y="30761"/>
                    <a:pt x="90959" y="36315"/>
                    <a:pt x="82268" y="42653"/>
                  </a:cubicBezTo>
                  <a:cubicBezTo>
                    <a:pt x="81549" y="43176"/>
                    <a:pt x="80700" y="43438"/>
                    <a:pt x="79850" y="4343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B3328845-9258-4A1D-A418-A83D9633EABE}"/>
                </a:ext>
              </a:extLst>
            </p:cNvPr>
            <p:cNvSpPr/>
            <p:nvPr/>
          </p:nvSpPr>
          <p:spPr>
            <a:xfrm>
              <a:off x="5422697" y="5773600"/>
              <a:ext cx="189497" cy="98016"/>
            </a:xfrm>
            <a:custGeom>
              <a:avLst/>
              <a:gdLst>
                <a:gd name="connsiteX0" fmla="*/ 136111 w 189497"/>
                <a:gd name="connsiteY0" fmla="*/ 99176 h 98015"/>
                <a:gd name="connsiteX1" fmla="*/ 76322 w 189497"/>
                <a:gd name="connsiteY1" fmla="*/ 92380 h 98015"/>
                <a:gd name="connsiteX2" fmla="*/ 73250 w 189497"/>
                <a:gd name="connsiteY2" fmla="*/ 87348 h 98015"/>
                <a:gd name="connsiteX3" fmla="*/ 78282 w 189497"/>
                <a:gd name="connsiteY3" fmla="*/ 84212 h 98015"/>
                <a:gd name="connsiteX4" fmla="*/ 136111 w 189497"/>
                <a:gd name="connsiteY4" fmla="*/ 90812 h 98015"/>
                <a:gd name="connsiteX5" fmla="*/ 158002 w 189497"/>
                <a:gd name="connsiteY5" fmla="*/ 89897 h 98015"/>
                <a:gd name="connsiteX6" fmla="*/ 162510 w 189497"/>
                <a:gd name="connsiteY6" fmla="*/ 93687 h 98015"/>
                <a:gd name="connsiteX7" fmla="*/ 161530 w 189497"/>
                <a:gd name="connsiteY7" fmla="*/ 96758 h 98015"/>
                <a:gd name="connsiteX8" fmla="*/ 158720 w 189497"/>
                <a:gd name="connsiteY8" fmla="*/ 98196 h 98015"/>
                <a:gd name="connsiteX9" fmla="*/ 136111 w 189497"/>
                <a:gd name="connsiteY9" fmla="*/ 99176 h 98015"/>
                <a:gd name="connsiteX10" fmla="*/ 65213 w 189497"/>
                <a:gd name="connsiteY10" fmla="*/ 89309 h 98015"/>
                <a:gd name="connsiteX11" fmla="*/ 64037 w 189497"/>
                <a:gd name="connsiteY11" fmla="*/ 89113 h 98015"/>
                <a:gd name="connsiteX12" fmla="*/ 59202 w 189497"/>
                <a:gd name="connsiteY12" fmla="*/ 87675 h 98015"/>
                <a:gd name="connsiteX13" fmla="*/ 39925 w 189497"/>
                <a:gd name="connsiteY13" fmla="*/ 80618 h 98015"/>
                <a:gd name="connsiteX14" fmla="*/ 37638 w 189497"/>
                <a:gd name="connsiteY14" fmla="*/ 78396 h 98015"/>
                <a:gd name="connsiteX15" fmla="*/ 37638 w 189497"/>
                <a:gd name="connsiteY15" fmla="*/ 75195 h 98015"/>
                <a:gd name="connsiteX16" fmla="*/ 43127 w 189497"/>
                <a:gd name="connsiteY16" fmla="*/ 72907 h 98015"/>
                <a:gd name="connsiteX17" fmla="*/ 61750 w 189497"/>
                <a:gd name="connsiteY17" fmla="*/ 79703 h 98015"/>
                <a:gd name="connsiteX18" fmla="*/ 66389 w 189497"/>
                <a:gd name="connsiteY18" fmla="*/ 81075 h 98015"/>
                <a:gd name="connsiteX19" fmla="*/ 68872 w 189497"/>
                <a:gd name="connsiteY19" fmla="*/ 83101 h 98015"/>
                <a:gd name="connsiteX20" fmla="*/ 69199 w 189497"/>
                <a:gd name="connsiteY20" fmla="*/ 86303 h 98015"/>
                <a:gd name="connsiteX21" fmla="*/ 65213 w 189497"/>
                <a:gd name="connsiteY21" fmla="*/ 89309 h 98015"/>
                <a:gd name="connsiteX22" fmla="*/ 30058 w 189497"/>
                <a:gd name="connsiteY22" fmla="*/ 75782 h 98015"/>
                <a:gd name="connsiteX23" fmla="*/ 28294 w 189497"/>
                <a:gd name="connsiteY23" fmla="*/ 75390 h 98015"/>
                <a:gd name="connsiteX24" fmla="*/ 26333 w 189497"/>
                <a:gd name="connsiteY24" fmla="*/ 69771 h 98015"/>
                <a:gd name="connsiteX25" fmla="*/ 31953 w 189497"/>
                <a:gd name="connsiteY25" fmla="*/ 67876 h 98015"/>
                <a:gd name="connsiteX26" fmla="*/ 34044 w 189497"/>
                <a:gd name="connsiteY26" fmla="*/ 70228 h 98015"/>
                <a:gd name="connsiteX27" fmla="*/ 33848 w 189497"/>
                <a:gd name="connsiteY27" fmla="*/ 73430 h 98015"/>
                <a:gd name="connsiteX28" fmla="*/ 30058 w 189497"/>
                <a:gd name="connsiteY28" fmla="*/ 75782 h 98015"/>
                <a:gd name="connsiteX29" fmla="*/ 19015 w 189497"/>
                <a:gd name="connsiteY29" fmla="*/ 69902 h 98015"/>
                <a:gd name="connsiteX30" fmla="*/ 16924 w 189497"/>
                <a:gd name="connsiteY30" fmla="*/ 69379 h 98015"/>
                <a:gd name="connsiteX31" fmla="*/ 4117 w 189497"/>
                <a:gd name="connsiteY31" fmla="*/ 61276 h 98015"/>
                <a:gd name="connsiteX32" fmla="*/ 0 w 189497"/>
                <a:gd name="connsiteY32" fmla="*/ 58401 h 98015"/>
                <a:gd name="connsiteX33" fmla="*/ 3528 w 189497"/>
                <a:gd name="connsiteY33" fmla="*/ 54873 h 98015"/>
                <a:gd name="connsiteX34" fmla="*/ 13918 w 189497"/>
                <a:gd name="connsiteY34" fmla="*/ 45267 h 98015"/>
                <a:gd name="connsiteX35" fmla="*/ 20061 w 189497"/>
                <a:gd name="connsiteY35" fmla="*/ 40170 h 98015"/>
                <a:gd name="connsiteX36" fmla="*/ 54889 w 189497"/>
                <a:gd name="connsiteY36" fmla="*/ 18476 h 98015"/>
                <a:gd name="connsiteX37" fmla="*/ 56522 w 189497"/>
                <a:gd name="connsiteY37" fmla="*/ 17757 h 98015"/>
                <a:gd name="connsiteX38" fmla="*/ 58940 w 189497"/>
                <a:gd name="connsiteY38" fmla="*/ 16581 h 98015"/>
                <a:gd name="connsiteX39" fmla="*/ 74623 w 189497"/>
                <a:gd name="connsiteY39" fmla="*/ 10374 h 98015"/>
                <a:gd name="connsiteX40" fmla="*/ 79001 w 189497"/>
                <a:gd name="connsiteY40" fmla="*/ 8936 h 98015"/>
                <a:gd name="connsiteX41" fmla="*/ 87691 w 189497"/>
                <a:gd name="connsiteY41" fmla="*/ 6387 h 98015"/>
                <a:gd name="connsiteX42" fmla="*/ 96644 w 189497"/>
                <a:gd name="connsiteY42" fmla="*/ 4231 h 98015"/>
                <a:gd name="connsiteX43" fmla="*/ 97101 w 189497"/>
                <a:gd name="connsiteY43" fmla="*/ 4100 h 98015"/>
                <a:gd name="connsiteX44" fmla="*/ 101087 w 189497"/>
                <a:gd name="connsiteY44" fmla="*/ 3316 h 98015"/>
                <a:gd name="connsiteX45" fmla="*/ 110235 w 189497"/>
                <a:gd name="connsiteY45" fmla="*/ 1813 h 98015"/>
                <a:gd name="connsiteX46" fmla="*/ 119514 w 189497"/>
                <a:gd name="connsiteY46" fmla="*/ 833 h 98015"/>
                <a:gd name="connsiteX47" fmla="*/ 121670 w 189497"/>
                <a:gd name="connsiteY47" fmla="*/ 637 h 98015"/>
                <a:gd name="connsiteX48" fmla="*/ 123369 w 189497"/>
                <a:gd name="connsiteY48" fmla="*/ 441 h 98015"/>
                <a:gd name="connsiteX49" fmla="*/ 123761 w 189497"/>
                <a:gd name="connsiteY49" fmla="*/ 441 h 98015"/>
                <a:gd name="connsiteX50" fmla="*/ 124938 w 189497"/>
                <a:gd name="connsiteY50" fmla="*/ 376 h 98015"/>
                <a:gd name="connsiteX51" fmla="*/ 133498 w 189497"/>
                <a:gd name="connsiteY51" fmla="*/ 49 h 98015"/>
                <a:gd name="connsiteX52" fmla="*/ 138660 w 189497"/>
                <a:gd name="connsiteY52" fmla="*/ 49 h 98015"/>
                <a:gd name="connsiteX53" fmla="*/ 143952 w 189497"/>
                <a:gd name="connsiteY53" fmla="*/ 180 h 98015"/>
                <a:gd name="connsiteX54" fmla="*/ 144737 w 189497"/>
                <a:gd name="connsiteY54" fmla="*/ 245 h 98015"/>
                <a:gd name="connsiteX55" fmla="*/ 155257 w 189497"/>
                <a:gd name="connsiteY55" fmla="*/ 1029 h 98015"/>
                <a:gd name="connsiteX56" fmla="*/ 158132 w 189497"/>
                <a:gd name="connsiteY56" fmla="*/ 1291 h 98015"/>
                <a:gd name="connsiteX57" fmla="*/ 159047 w 189497"/>
                <a:gd name="connsiteY57" fmla="*/ 1421 h 98015"/>
                <a:gd name="connsiteX58" fmla="*/ 162314 w 189497"/>
                <a:gd name="connsiteY58" fmla="*/ 1878 h 98015"/>
                <a:gd name="connsiteX59" fmla="*/ 164536 w 189497"/>
                <a:gd name="connsiteY59" fmla="*/ 2206 h 98015"/>
                <a:gd name="connsiteX60" fmla="*/ 172704 w 189497"/>
                <a:gd name="connsiteY60" fmla="*/ 3643 h 98015"/>
                <a:gd name="connsiteX61" fmla="*/ 175710 w 189497"/>
                <a:gd name="connsiteY61" fmla="*/ 4231 h 98015"/>
                <a:gd name="connsiteX62" fmla="*/ 176298 w 189497"/>
                <a:gd name="connsiteY62" fmla="*/ 4362 h 98015"/>
                <a:gd name="connsiteX63" fmla="*/ 179696 w 189497"/>
                <a:gd name="connsiteY63" fmla="*/ 5146 h 98015"/>
                <a:gd name="connsiteX64" fmla="*/ 180414 w 189497"/>
                <a:gd name="connsiteY64" fmla="*/ 5342 h 98015"/>
                <a:gd name="connsiteX65" fmla="*/ 182636 w 189497"/>
                <a:gd name="connsiteY65" fmla="*/ 5865 h 98015"/>
                <a:gd name="connsiteX66" fmla="*/ 186883 w 189497"/>
                <a:gd name="connsiteY66" fmla="*/ 6975 h 98015"/>
                <a:gd name="connsiteX67" fmla="*/ 187145 w 189497"/>
                <a:gd name="connsiteY67" fmla="*/ 7106 h 98015"/>
                <a:gd name="connsiteX68" fmla="*/ 189432 w 189497"/>
                <a:gd name="connsiteY68" fmla="*/ 8936 h 98015"/>
                <a:gd name="connsiteX69" fmla="*/ 189824 w 189497"/>
                <a:gd name="connsiteY69" fmla="*/ 12138 h 98015"/>
                <a:gd name="connsiteX70" fmla="*/ 184662 w 189497"/>
                <a:gd name="connsiteY70" fmla="*/ 15078 h 98015"/>
                <a:gd name="connsiteX71" fmla="*/ 180610 w 189497"/>
                <a:gd name="connsiteY71" fmla="*/ 14033 h 98015"/>
                <a:gd name="connsiteX72" fmla="*/ 180414 w 189497"/>
                <a:gd name="connsiteY72" fmla="*/ 13967 h 98015"/>
                <a:gd name="connsiteX73" fmla="*/ 178650 w 189497"/>
                <a:gd name="connsiteY73" fmla="*/ 13510 h 98015"/>
                <a:gd name="connsiteX74" fmla="*/ 177735 w 189497"/>
                <a:gd name="connsiteY74" fmla="*/ 13249 h 98015"/>
                <a:gd name="connsiteX75" fmla="*/ 175448 w 189497"/>
                <a:gd name="connsiteY75" fmla="*/ 12726 h 98015"/>
                <a:gd name="connsiteX76" fmla="*/ 173815 w 189497"/>
                <a:gd name="connsiteY76" fmla="*/ 12399 h 98015"/>
                <a:gd name="connsiteX77" fmla="*/ 173161 w 189497"/>
                <a:gd name="connsiteY77" fmla="*/ 12203 h 98015"/>
                <a:gd name="connsiteX78" fmla="*/ 171136 w 189497"/>
                <a:gd name="connsiteY78" fmla="*/ 11811 h 98015"/>
                <a:gd name="connsiteX79" fmla="*/ 163294 w 189497"/>
                <a:gd name="connsiteY79" fmla="*/ 10504 h 98015"/>
                <a:gd name="connsiteX80" fmla="*/ 161269 w 189497"/>
                <a:gd name="connsiteY80" fmla="*/ 10177 h 98015"/>
                <a:gd name="connsiteX81" fmla="*/ 161007 w 189497"/>
                <a:gd name="connsiteY81" fmla="*/ 10112 h 98015"/>
                <a:gd name="connsiteX82" fmla="*/ 158589 w 189497"/>
                <a:gd name="connsiteY82" fmla="*/ 9785 h 98015"/>
                <a:gd name="connsiteX83" fmla="*/ 157413 w 189497"/>
                <a:gd name="connsiteY83" fmla="*/ 9654 h 98015"/>
                <a:gd name="connsiteX84" fmla="*/ 154473 w 189497"/>
                <a:gd name="connsiteY84" fmla="*/ 9328 h 98015"/>
                <a:gd name="connsiteX85" fmla="*/ 144345 w 189497"/>
                <a:gd name="connsiteY85" fmla="*/ 8609 h 98015"/>
                <a:gd name="connsiteX86" fmla="*/ 138464 w 189497"/>
                <a:gd name="connsiteY86" fmla="*/ 8413 h 98015"/>
                <a:gd name="connsiteX87" fmla="*/ 138268 w 189497"/>
                <a:gd name="connsiteY87" fmla="*/ 8413 h 98015"/>
                <a:gd name="connsiteX88" fmla="*/ 136046 w 189497"/>
                <a:gd name="connsiteY88" fmla="*/ 8413 h 98015"/>
                <a:gd name="connsiteX89" fmla="*/ 133759 w 189497"/>
                <a:gd name="connsiteY89" fmla="*/ 8413 h 98015"/>
                <a:gd name="connsiteX90" fmla="*/ 125591 w 189497"/>
                <a:gd name="connsiteY90" fmla="*/ 8740 h 98015"/>
                <a:gd name="connsiteX91" fmla="*/ 125395 w 189497"/>
                <a:gd name="connsiteY91" fmla="*/ 8740 h 98015"/>
                <a:gd name="connsiteX92" fmla="*/ 124023 w 189497"/>
                <a:gd name="connsiteY92" fmla="*/ 8805 h 98015"/>
                <a:gd name="connsiteX93" fmla="*/ 121801 w 189497"/>
                <a:gd name="connsiteY93" fmla="*/ 9001 h 98015"/>
                <a:gd name="connsiteX94" fmla="*/ 120233 w 189497"/>
                <a:gd name="connsiteY94" fmla="*/ 9132 h 98015"/>
                <a:gd name="connsiteX95" fmla="*/ 111411 w 189497"/>
                <a:gd name="connsiteY95" fmla="*/ 10112 h 98015"/>
                <a:gd name="connsiteX96" fmla="*/ 102720 w 189497"/>
                <a:gd name="connsiteY96" fmla="*/ 11550 h 98015"/>
                <a:gd name="connsiteX97" fmla="*/ 99584 w 189497"/>
                <a:gd name="connsiteY97" fmla="*/ 12138 h 98015"/>
                <a:gd name="connsiteX98" fmla="*/ 98343 w 189497"/>
                <a:gd name="connsiteY98" fmla="*/ 12399 h 98015"/>
                <a:gd name="connsiteX99" fmla="*/ 89848 w 189497"/>
                <a:gd name="connsiteY99" fmla="*/ 14425 h 98015"/>
                <a:gd name="connsiteX100" fmla="*/ 81484 w 189497"/>
                <a:gd name="connsiteY100" fmla="*/ 16908 h 98015"/>
                <a:gd name="connsiteX101" fmla="*/ 77432 w 189497"/>
                <a:gd name="connsiteY101" fmla="*/ 18214 h 98015"/>
                <a:gd name="connsiteX102" fmla="*/ 62469 w 189497"/>
                <a:gd name="connsiteY102" fmla="*/ 24161 h 98015"/>
                <a:gd name="connsiteX103" fmla="*/ 61423 w 189497"/>
                <a:gd name="connsiteY103" fmla="*/ 24684 h 98015"/>
                <a:gd name="connsiteX104" fmla="*/ 58482 w 189497"/>
                <a:gd name="connsiteY104" fmla="*/ 26056 h 98015"/>
                <a:gd name="connsiteX105" fmla="*/ 25288 w 189497"/>
                <a:gd name="connsiteY105" fmla="*/ 46705 h 98015"/>
                <a:gd name="connsiteX106" fmla="*/ 19342 w 189497"/>
                <a:gd name="connsiteY106" fmla="*/ 51606 h 98015"/>
                <a:gd name="connsiteX107" fmla="*/ 13134 w 189497"/>
                <a:gd name="connsiteY107" fmla="*/ 57225 h 98015"/>
                <a:gd name="connsiteX108" fmla="*/ 21106 w 189497"/>
                <a:gd name="connsiteY108" fmla="*/ 62126 h 98015"/>
                <a:gd name="connsiteX109" fmla="*/ 22674 w 189497"/>
                <a:gd name="connsiteY109" fmla="*/ 67811 h 98015"/>
                <a:gd name="connsiteX110" fmla="*/ 19015 w 189497"/>
                <a:gd name="connsiteY110" fmla="*/ 69902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</a:cxnLst>
              <a:rect l="l" t="t" r="r" b="b"/>
              <a:pathLst>
                <a:path w="189497" h="98015">
                  <a:moveTo>
                    <a:pt x="136111" y="99176"/>
                  </a:moveTo>
                  <a:cubicBezTo>
                    <a:pt x="115658" y="99176"/>
                    <a:pt x="95533" y="96889"/>
                    <a:pt x="76322" y="92380"/>
                  </a:cubicBezTo>
                  <a:cubicBezTo>
                    <a:pt x="74100" y="91857"/>
                    <a:pt x="72728" y="89570"/>
                    <a:pt x="73250" y="87348"/>
                  </a:cubicBezTo>
                  <a:cubicBezTo>
                    <a:pt x="73773" y="85127"/>
                    <a:pt x="76060" y="83689"/>
                    <a:pt x="78282" y="84212"/>
                  </a:cubicBezTo>
                  <a:cubicBezTo>
                    <a:pt x="96840" y="88590"/>
                    <a:pt x="116312" y="90812"/>
                    <a:pt x="136111" y="90812"/>
                  </a:cubicBezTo>
                  <a:cubicBezTo>
                    <a:pt x="143168" y="90812"/>
                    <a:pt x="150552" y="90485"/>
                    <a:pt x="158002" y="89897"/>
                  </a:cubicBezTo>
                  <a:cubicBezTo>
                    <a:pt x="160288" y="89635"/>
                    <a:pt x="162314" y="91400"/>
                    <a:pt x="162510" y="93687"/>
                  </a:cubicBezTo>
                  <a:cubicBezTo>
                    <a:pt x="162641" y="94798"/>
                    <a:pt x="162249" y="95908"/>
                    <a:pt x="161530" y="96758"/>
                  </a:cubicBezTo>
                  <a:cubicBezTo>
                    <a:pt x="160811" y="97607"/>
                    <a:pt x="159831" y="98130"/>
                    <a:pt x="158720" y="98196"/>
                  </a:cubicBezTo>
                  <a:cubicBezTo>
                    <a:pt x="151206" y="98849"/>
                    <a:pt x="143560" y="99176"/>
                    <a:pt x="136111" y="99176"/>
                  </a:cubicBezTo>
                  <a:close/>
                  <a:moveTo>
                    <a:pt x="65213" y="89309"/>
                  </a:moveTo>
                  <a:cubicBezTo>
                    <a:pt x="64821" y="89309"/>
                    <a:pt x="64364" y="89243"/>
                    <a:pt x="64037" y="89113"/>
                  </a:cubicBezTo>
                  <a:cubicBezTo>
                    <a:pt x="62338" y="88655"/>
                    <a:pt x="60770" y="88133"/>
                    <a:pt x="59202" y="87675"/>
                  </a:cubicBezTo>
                  <a:cubicBezTo>
                    <a:pt x="52602" y="85584"/>
                    <a:pt x="46133" y="83232"/>
                    <a:pt x="39925" y="80618"/>
                  </a:cubicBezTo>
                  <a:cubicBezTo>
                    <a:pt x="38879" y="80226"/>
                    <a:pt x="38095" y="79442"/>
                    <a:pt x="37638" y="78396"/>
                  </a:cubicBezTo>
                  <a:cubicBezTo>
                    <a:pt x="37246" y="77351"/>
                    <a:pt x="37246" y="76240"/>
                    <a:pt x="37638" y="75195"/>
                  </a:cubicBezTo>
                  <a:cubicBezTo>
                    <a:pt x="38487" y="73104"/>
                    <a:pt x="41036" y="72058"/>
                    <a:pt x="43127" y="72907"/>
                  </a:cubicBezTo>
                  <a:cubicBezTo>
                    <a:pt x="49073" y="75390"/>
                    <a:pt x="55346" y="77678"/>
                    <a:pt x="61750" y="79703"/>
                  </a:cubicBezTo>
                  <a:cubicBezTo>
                    <a:pt x="63383" y="80226"/>
                    <a:pt x="65082" y="80749"/>
                    <a:pt x="66389" y="81075"/>
                  </a:cubicBezTo>
                  <a:cubicBezTo>
                    <a:pt x="67435" y="81402"/>
                    <a:pt x="68284" y="82121"/>
                    <a:pt x="68872" y="83101"/>
                  </a:cubicBezTo>
                  <a:cubicBezTo>
                    <a:pt x="69395" y="84081"/>
                    <a:pt x="69526" y="85192"/>
                    <a:pt x="69199" y="86303"/>
                  </a:cubicBezTo>
                  <a:cubicBezTo>
                    <a:pt x="68676" y="88067"/>
                    <a:pt x="67043" y="89309"/>
                    <a:pt x="65213" y="89309"/>
                  </a:cubicBezTo>
                  <a:close/>
                  <a:moveTo>
                    <a:pt x="30058" y="75782"/>
                  </a:moveTo>
                  <a:cubicBezTo>
                    <a:pt x="29470" y="75782"/>
                    <a:pt x="28816" y="75652"/>
                    <a:pt x="28294" y="75390"/>
                  </a:cubicBezTo>
                  <a:cubicBezTo>
                    <a:pt x="26203" y="74345"/>
                    <a:pt x="25353" y="71862"/>
                    <a:pt x="26333" y="69771"/>
                  </a:cubicBezTo>
                  <a:cubicBezTo>
                    <a:pt x="27314" y="67745"/>
                    <a:pt x="29927" y="66830"/>
                    <a:pt x="31953" y="67876"/>
                  </a:cubicBezTo>
                  <a:cubicBezTo>
                    <a:pt x="32933" y="68334"/>
                    <a:pt x="33717" y="69183"/>
                    <a:pt x="34044" y="70228"/>
                  </a:cubicBezTo>
                  <a:cubicBezTo>
                    <a:pt x="34436" y="71339"/>
                    <a:pt x="34371" y="72450"/>
                    <a:pt x="33848" y="73430"/>
                  </a:cubicBezTo>
                  <a:cubicBezTo>
                    <a:pt x="33129" y="74868"/>
                    <a:pt x="31692" y="75782"/>
                    <a:pt x="30058" y="75782"/>
                  </a:cubicBezTo>
                  <a:close/>
                  <a:moveTo>
                    <a:pt x="19015" y="69902"/>
                  </a:moveTo>
                  <a:cubicBezTo>
                    <a:pt x="18296" y="69902"/>
                    <a:pt x="17578" y="69706"/>
                    <a:pt x="16924" y="69379"/>
                  </a:cubicBezTo>
                  <a:cubicBezTo>
                    <a:pt x="12546" y="66830"/>
                    <a:pt x="8233" y="64086"/>
                    <a:pt x="4117" y="61276"/>
                  </a:cubicBezTo>
                  <a:lnTo>
                    <a:pt x="0" y="58401"/>
                  </a:lnTo>
                  <a:lnTo>
                    <a:pt x="3528" y="54873"/>
                  </a:lnTo>
                  <a:cubicBezTo>
                    <a:pt x="6796" y="51606"/>
                    <a:pt x="10259" y="48403"/>
                    <a:pt x="13918" y="45267"/>
                  </a:cubicBezTo>
                  <a:cubicBezTo>
                    <a:pt x="15944" y="43503"/>
                    <a:pt x="17970" y="41804"/>
                    <a:pt x="20061" y="40170"/>
                  </a:cubicBezTo>
                  <a:cubicBezTo>
                    <a:pt x="30777" y="31741"/>
                    <a:pt x="42474" y="24422"/>
                    <a:pt x="54889" y="18476"/>
                  </a:cubicBezTo>
                  <a:lnTo>
                    <a:pt x="56522" y="17757"/>
                  </a:lnTo>
                  <a:cubicBezTo>
                    <a:pt x="57306" y="17365"/>
                    <a:pt x="58156" y="16973"/>
                    <a:pt x="58940" y="16581"/>
                  </a:cubicBezTo>
                  <a:cubicBezTo>
                    <a:pt x="64298" y="14163"/>
                    <a:pt x="69591" y="12072"/>
                    <a:pt x="74623" y="10374"/>
                  </a:cubicBezTo>
                  <a:cubicBezTo>
                    <a:pt x="75995" y="9851"/>
                    <a:pt x="77498" y="9393"/>
                    <a:pt x="79001" y="8936"/>
                  </a:cubicBezTo>
                  <a:cubicBezTo>
                    <a:pt x="82007" y="7955"/>
                    <a:pt x="84816" y="7106"/>
                    <a:pt x="87691" y="6387"/>
                  </a:cubicBezTo>
                  <a:cubicBezTo>
                    <a:pt x="90632" y="5603"/>
                    <a:pt x="93573" y="4884"/>
                    <a:pt x="96644" y="4231"/>
                  </a:cubicBezTo>
                  <a:lnTo>
                    <a:pt x="97101" y="4100"/>
                  </a:lnTo>
                  <a:cubicBezTo>
                    <a:pt x="98408" y="3839"/>
                    <a:pt x="99780" y="3577"/>
                    <a:pt x="101087" y="3316"/>
                  </a:cubicBezTo>
                  <a:cubicBezTo>
                    <a:pt x="103831" y="2793"/>
                    <a:pt x="106706" y="2336"/>
                    <a:pt x="110235" y="1813"/>
                  </a:cubicBezTo>
                  <a:cubicBezTo>
                    <a:pt x="113306" y="1421"/>
                    <a:pt x="116443" y="1029"/>
                    <a:pt x="119514" y="833"/>
                  </a:cubicBezTo>
                  <a:cubicBezTo>
                    <a:pt x="120233" y="702"/>
                    <a:pt x="120951" y="637"/>
                    <a:pt x="121670" y="637"/>
                  </a:cubicBezTo>
                  <a:cubicBezTo>
                    <a:pt x="122258" y="572"/>
                    <a:pt x="122847" y="507"/>
                    <a:pt x="123369" y="441"/>
                  </a:cubicBezTo>
                  <a:lnTo>
                    <a:pt x="123761" y="441"/>
                  </a:lnTo>
                  <a:cubicBezTo>
                    <a:pt x="124023" y="441"/>
                    <a:pt x="124415" y="441"/>
                    <a:pt x="124938" y="376"/>
                  </a:cubicBezTo>
                  <a:cubicBezTo>
                    <a:pt x="127682" y="180"/>
                    <a:pt x="130557" y="114"/>
                    <a:pt x="133498" y="49"/>
                  </a:cubicBezTo>
                  <a:cubicBezTo>
                    <a:pt x="135262" y="-16"/>
                    <a:pt x="136765" y="-16"/>
                    <a:pt x="138660" y="49"/>
                  </a:cubicBezTo>
                  <a:cubicBezTo>
                    <a:pt x="140489" y="114"/>
                    <a:pt x="142253" y="180"/>
                    <a:pt x="143952" y="180"/>
                  </a:cubicBezTo>
                  <a:lnTo>
                    <a:pt x="144737" y="245"/>
                  </a:lnTo>
                  <a:cubicBezTo>
                    <a:pt x="148592" y="441"/>
                    <a:pt x="152055" y="702"/>
                    <a:pt x="155257" y="1029"/>
                  </a:cubicBezTo>
                  <a:cubicBezTo>
                    <a:pt x="156237" y="1094"/>
                    <a:pt x="157217" y="1225"/>
                    <a:pt x="158132" y="1291"/>
                  </a:cubicBezTo>
                  <a:lnTo>
                    <a:pt x="159047" y="1421"/>
                  </a:lnTo>
                  <a:cubicBezTo>
                    <a:pt x="160027" y="1552"/>
                    <a:pt x="161138" y="1683"/>
                    <a:pt x="162314" y="1878"/>
                  </a:cubicBezTo>
                  <a:cubicBezTo>
                    <a:pt x="163098" y="1944"/>
                    <a:pt x="163882" y="2075"/>
                    <a:pt x="164536" y="2206"/>
                  </a:cubicBezTo>
                  <a:cubicBezTo>
                    <a:pt x="167542" y="2663"/>
                    <a:pt x="170286" y="3120"/>
                    <a:pt x="172704" y="3643"/>
                  </a:cubicBezTo>
                  <a:cubicBezTo>
                    <a:pt x="173749" y="3774"/>
                    <a:pt x="174860" y="4035"/>
                    <a:pt x="175710" y="4231"/>
                  </a:cubicBezTo>
                  <a:lnTo>
                    <a:pt x="176298" y="4362"/>
                  </a:lnTo>
                  <a:cubicBezTo>
                    <a:pt x="177409" y="4623"/>
                    <a:pt x="178520" y="4884"/>
                    <a:pt x="179696" y="5146"/>
                  </a:cubicBezTo>
                  <a:cubicBezTo>
                    <a:pt x="179957" y="5211"/>
                    <a:pt x="180153" y="5276"/>
                    <a:pt x="180414" y="5342"/>
                  </a:cubicBezTo>
                  <a:cubicBezTo>
                    <a:pt x="181068" y="5473"/>
                    <a:pt x="181852" y="5669"/>
                    <a:pt x="182636" y="5865"/>
                  </a:cubicBezTo>
                  <a:cubicBezTo>
                    <a:pt x="184074" y="6257"/>
                    <a:pt x="185511" y="6583"/>
                    <a:pt x="186883" y="6975"/>
                  </a:cubicBezTo>
                  <a:lnTo>
                    <a:pt x="187145" y="7106"/>
                  </a:lnTo>
                  <a:cubicBezTo>
                    <a:pt x="188125" y="7433"/>
                    <a:pt x="188909" y="8086"/>
                    <a:pt x="189432" y="8936"/>
                  </a:cubicBezTo>
                  <a:cubicBezTo>
                    <a:pt x="189955" y="9916"/>
                    <a:pt x="190151" y="11027"/>
                    <a:pt x="189824" y="12138"/>
                  </a:cubicBezTo>
                  <a:cubicBezTo>
                    <a:pt x="189236" y="14294"/>
                    <a:pt x="186883" y="15666"/>
                    <a:pt x="184662" y="15078"/>
                  </a:cubicBezTo>
                  <a:cubicBezTo>
                    <a:pt x="183355" y="14686"/>
                    <a:pt x="181983" y="14359"/>
                    <a:pt x="180610" y="14033"/>
                  </a:cubicBezTo>
                  <a:lnTo>
                    <a:pt x="180414" y="13967"/>
                  </a:lnTo>
                  <a:cubicBezTo>
                    <a:pt x="179892" y="13771"/>
                    <a:pt x="179304" y="13641"/>
                    <a:pt x="178650" y="13510"/>
                  </a:cubicBezTo>
                  <a:lnTo>
                    <a:pt x="177735" y="13249"/>
                  </a:lnTo>
                  <a:cubicBezTo>
                    <a:pt x="177016" y="13118"/>
                    <a:pt x="176232" y="12922"/>
                    <a:pt x="175448" y="12726"/>
                  </a:cubicBezTo>
                  <a:cubicBezTo>
                    <a:pt x="174925" y="12660"/>
                    <a:pt x="174403" y="12530"/>
                    <a:pt x="173815" y="12399"/>
                  </a:cubicBezTo>
                  <a:lnTo>
                    <a:pt x="173161" y="12203"/>
                  </a:lnTo>
                  <a:cubicBezTo>
                    <a:pt x="172508" y="12072"/>
                    <a:pt x="171789" y="11942"/>
                    <a:pt x="171136" y="11811"/>
                  </a:cubicBezTo>
                  <a:cubicBezTo>
                    <a:pt x="168195" y="11223"/>
                    <a:pt x="165712" y="10831"/>
                    <a:pt x="163294" y="10504"/>
                  </a:cubicBezTo>
                  <a:cubicBezTo>
                    <a:pt x="162576" y="10374"/>
                    <a:pt x="161857" y="10243"/>
                    <a:pt x="161269" y="10177"/>
                  </a:cubicBezTo>
                  <a:lnTo>
                    <a:pt x="161007" y="10112"/>
                  </a:lnTo>
                  <a:cubicBezTo>
                    <a:pt x="160288" y="9981"/>
                    <a:pt x="159439" y="9916"/>
                    <a:pt x="158589" y="9785"/>
                  </a:cubicBezTo>
                  <a:lnTo>
                    <a:pt x="157413" y="9654"/>
                  </a:lnTo>
                  <a:cubicBezTo>
                    <a:pt x="156433" y="9524"/>
                    <a:pt x="155453" y="9459"/>
                    <a:pt x="154473" y="9328"/>
                  </a:cubicBezTo>
                  <a:cubicBezTo>
                    <a:pt x="150748" y="9001"/>
                    <a:pt x="147416" y="8740"/>
                    <a:pt x="144345" y="8609"/>
                  </a:cubicBezTo>
                  <a:cubicBezTo>
                    <a:pt x="142515" y="8478"/>
                    <a:pt x="140489" y="8413"/>
                    <a:pt x="138464" y="8413"/>
                  </a:cubicBezTo>
                  <a:lnTo>
                    <a:pt x="138268" y="8413"/>
                  </a:lnTo>
                  <a:cubicBezTo>
                    <a:pt x="137614" y="8413"/>
                    <a:pt x="136895" y="8282"/>
                    <a:pt x="136046" y="8413"/>
                  </a:cubicBezTo>
                  <a:cubicBezTo>
                    <a:pt x="135262" y="8413"/>
                    <a:pt x="134543" y="8413"/>
                    <a:pt x="133759" y="8413"/>
                  </a:cubicBezTo>
                  <a:cubicBezTo>
                    <a:pt x="130753" y="8478"/>
                    <a:pt x="128009" y="8544"/>
                    <a:pt x="125591" y="8740"/>
                  </a:cubicBezTo>
                  <a:lnTo>
                    <a:pt x="125395" y="8740"/>
                  </a:lnTo>
                  <a:cubicBezTo>
                    <a:pt x="125003" y="8740"/>
                    <a:pt x="124480" y="8805"/>
                    <a:pt x="124023" y="8805"/>
                  </a:cubicBezTo>
                  <a:cubicBezTo>
                    <a:pt x="123304" y="8870"/>
                    <a:pt x="122520" y="8936"/>
                    <a:pt x="121801" y="9001"/>
                  </a:cubicBezTo>
                  <a:cubicBezTo>
                    <a:pt x="121278" y="9067"/>
                    <a:pt x="120755" y="9067"/>
                    <a:pt x="120233" y="9132"/>
                  </a:cubicBezTo>
                  <a:cubicBezTo>
                    <a:pt x="117162" y="9393"/>
                    <a:pt x="114286" y="9720"/>
                    <a:pt x="111411" y="10112"/>
                  </a:cubicBezTo>
                  <a:cubicBezTo>
                    <a:pt x="108013" y="10569"/>
                    <a:pt x="105269" y="11027"/>
                    <a:pt x="102720" y="11550"/>
                  </a:cubicBezTo>
                  <a:cubicBezTo>
                    <a:pt x="101675" y="11745"/>
                    <a:pt x="100629" y="11942"/>
                    <a:pt x="99584" y="12138"/>
                  </a:cubicBezTo>
                  <a:lnTo>
                    <a:pt x="98343" y="12399"/>
                  </a:lnTo>
                  <a:cubicBezTo>
                    <a:pt x="95729" y="12987"/>
                    <a:pt x="92984" y="13641"/>
                    <a:pt x="89848" y="14425"/>
                  </a:cubicBezTo>
                  <a:cubicBezTo>
                    <a:pt x="87038" y="15209"/>
                    <a:pt x="84293" y="15993"/>
                    <a:pt x="81484" y="16908"/>
                  </a:cubicBezTo>
                  <a:cubicBezTo>
                    <a:pt x="79981" y="17365"/>
                    <a:pt x="78674" y="17822"/>
                    <a:pt x="77432" y="18214"/>
                  </a:cubicBezTo>
                  <a:cubicBezTo>
                    <a:pt x="72401" y="19979"/>
                    <a:pt x="67370" y="22005"/>
                    <a:pt x="62469" y="24161"/>
                  </a:cubicBezTo>
                  <a:lnTo>
                    <a:pt x="61423" y="24684"/>
                  </a:lnTo>
                  <a:cubicBezTo>
                    <a:pt x="60443" y="25141"/>
                    <a:pt x="59463" y="25598"/>
                    <a:pt x="58482" y="26056"/>
                  </a:cubicBezTo>
                  <a:cubicBezTo>
                    <a:pt x="46590" y="31741"/>
                    <a:pt x="35482" y="38667"/>
                    <a:pt x="25288" y="46705"/>
                  </a:cubicBezTo>
                  <a:cubicBezTo>
                    <a:pt x="22870" y="48600"/>
                    <a:pt x="21041" y="50102"/>
                    <a:pt x="19342" y="51606"/>
                  </a:cubicBezTo>
                  <a:cubicBezTo>
                    <a:pt x="17250" y="53370"/>
                    <a:pt x="15160" y="55265"/>
                    <a:pt x="13134" y="57225"/>
                  </a:cubicBezTo>
                  <a:cubicBezTo>
                    <a:pt x="15682" y="58859"/>
                    <a:pt x="18362" y="60492"/>
                    <a:pt x="21106" y="62126"/>
                  </a:cubicBezTo>
                  <a:cubicBezTo>
                    <a:pt x="23132" y="63237"/>
                    <a:pt x="23785" y="65785"/>
                    <a:pt x="22674" y="67811"/>
                  </a:cubicBezTo>
                  <a:cubicBezTo>
                    <a:pt x="21890" y="69118"/>
                    <a:pt x="20518" y="69902"/>
                    <a:pt x="19015" y="6990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2464E11B-7A57-4295-AA55-A6457AD1995A}"/>
                </a:ext>
              </a:extLst>
            </p:cNvPr>
            <p:cNvSpPr/>
            <p:nvPr/>
          </p:nvSpPr>
          <p:spPr>
            <a:xfrm>
              <a:off x="5630155" y="5853058"/>
              <a:ext cx="6534" cy="6534"/>
            </a:xfrm>
            <a:custGeom>
              <a:avLst/>
              <a:gdLst>
                <a:gd name="connsiteX0" fmla="*/ 4190 w 6534"/>
                <a:gd name="connsiteY0" fmla="*/ 8414 h 6534"/>
                <a:gd name="connsiteX1" fmla="*/ 205 w 6534"/>
                <a:gd name="connsiteY1" fmla="*/ 5538 h 6534"/>
                <a:gd name="connsiteX2" fmla="*/ 2884 w 6534"/>
                <a:gd name="connsiteY2" fmla="*/ 246 h 6534"/>
                <a:gd name="connsiteX3" fmla="*/ 3145 w 6534"/>
                <a:gd name="connsiteY3" fmla="*/ 180 h 6534"/>
                <a:gd name="connsiteX4" fmla="*/ 8438 w 6534"/>
                <a:gd name="connsiteY4" fmla="*/ 2859 h 6534"/>
                <a:gd name="connsiteX5" fmla="*/ 8177 w 6534"/>
                <a:gd name="connsiteY5" fmla="*/ 6061 h 6534"/>
                <a:gd name="connsiteX6" fmla="*/ 5759 w 6534"/>
                <a:gd name="connsiteY6" fmla="*/ 8152 h 6534"/>
                <a:gd name="connsiteX7" fmla="*/ 5497 w 6534"/>
                <a:gd name="connsiteY7" fmla="*/ 8217 h 6534"/>
                <a:gd name="connsiteX8" fmla="*/ 4190 w 6534"/>
                <a:gd name="connsiteY8" fmla="*/ 841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34" h="6534">
                  <a:moveTo>
                    <a:pt x="4190" y="8414"/>
                  </a:moveTo>
                  <a:cubicBezTo>
                    <a:pt x="2361" y="8414"/>
                    <a:pt x="793" y="7303"/>
                    <a:pt x="205" y="5538"/>
                  </a:cubicBezTo>
                  <a:cubicBezTo>
                    <a:pt x="-514" y="3382"/>
                    <a:pt x="727" y="964"/>
                    <a:pt x="2884" y="246"/>
                  </a:cubicBezTo>
                  <a:lnTo>
                    <a:pt x="3145" y="180"/>
                  </a:lnTo>
                  <a:cubicBezTo>
                    <a:pt x="5236" y="-473"/>
                    <a:pt x="7719" y="703"/>
                    <a:pt x="8438" y="2859"/>
                  </a:cubicBezTo>
                  <a:cubicBezTo>
                    <a:pt x="8765" y="3970"/>
                    <a:pt x="8699" y="5081"/>
                    <a:pt x="8177" y="6061"/>
                  </a:cubicBezTo>
                  <a:cubicBezTo>
                    <a:pt x="7654" y="7041"/>
                    <a:pt x="6804" y="7825"/>
                    <a:pt x="5759" y="8152"/>
                  </a:cubicBezTo>
                  <a:lnTo>
                    <a:pt x="5497" y="8217"/>
                  </a:lnTo>
                  <a:cubicBezTo>
                    <a:pt x="5040" y="8348"/>
                    <a:pt x="4648" y="8414"/>
                    <a:pt x="4190" y="841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AB88AA1F-8404-4506-BB9F-E55296668360}"/>
                </a:ext>
              </a:extLst>
            </p:cNvPr>
            <p:cNvSpPr/>
            <p:nvPr/>
          </p:nvSpPr>
          <p:spPr>
            <a:xfrm>
              <a:off x="5422697" y="6049923"/>
              <a:ext cx="267910" cy="98016"/>
            </a:xfrm>
            <a:custGeom>
              <a:avLst/>
              <a:gdLst>
                <a:gd name="connsiteX0" fmla="*/ 136046 w 267910"/>
                <a:gd name="connsiteY0" fmla="*/ 99192 h 98015"/>
                <a:gd name="connsiteX1" fmla="*/ 70833 w 267910"/>
                <a:gd name="connsiteY1" fmla="*/ 87496 h 98015"/>
                <a:gd name="connsiteX2" fmla="*/ 68480 w 267910"/>
                <a:gd name="connsiteY2" fmla="*/ 85339 h 98015"/>
                <a:gd name="connsiteX3" fmla="*/ 68349 w 267910"/>
                <a:gd name="connsiteY3" fmla="*/ 82137 h 98015"/>
                <a:gd name="connsiteX4" fmla="*/ 73708 w 267910"/>
                <a:gd name="connsiteY4" fmla="*/ 79654 h 98015"/>
                <a:gd name="connsiteX5" fmla="*/ 136046 w 267910"/>
                <a:gd name="connsiteY5" fmla="*/ 90828 h 98015"/>
                <a:gd name="connsiteX6" fmla="*/ 259088 w 267910"/>
                <a:gd name="connsiteY6" fmla="*/ 42016 h 98015"/>
                <a:gd name="connsiteX7" fmla="*/ 248503 w 267910"/>
                <a:gd name="connsiteY7" fmla="*/ 35678 h 98015"/>
                <a:gd name="connsiteX8" fmla="*/ 248307 w 267910"/>
                <a:gd name="connsiteY8" fmla="*/ 35547 h 98015"/>
                <a:gd name="connsiteX9" fmla="*/ 246477 w 267910"/>
                <a:gd name="connsiteY9" fmla="*/ 33129 h 98015"/>
                <a:gd name="connsiteX10" fmla="*/ 246869 w 267910"/>
                <a:gd name="connsiteY10" fmla="*/ 29993 h 98015"/>
                <a:gd name="connsiteX11" fmla="*/ 252554 w 267910"/>
                <a:gd name="connsiteY11" fmla="*/ 28359 h 98015"/>
                <a:gd name="connsiteX12" fmla="*/ 268041 w 267910"/>
                <a:gd name="connsiteY12" fmla="*/ 38030 h 98015"/>
                <a:gd name="connsiteX13" fmla="*/ 272223 w 267910"/>
                <a:gd name="connsiteY13" fmla="*/ 40840 h 98015"/>
                <a:gd name="connsiteX14" fmla="*/ 268629 w 267910"/>
                <a:gd name="connsiteY14" fmla="*/ 44369 h 98015"/>
                <a:gd name="connsiteX15" fmla="*/ 136046 w 267910"/>
                <a:gd name="connsiteY15" fmla="*/ 99192 h 98015"/>
                <a:gd name="connsiteX16" fmla="*/ 60639 w 267910"/>
                <a:gd name="connsiteY16" fmla="*/ 82987 h 98015"/>
                <a:gd name="connsiteX17" fmla="*/ 58940 w 267910"/>
                <a:gd name="connsiteY17" fmla="*/ 82595 h 98015"/>
                <a:gd name="connsiteX18" fmla="*/ 56718 w 267910"/>
                <a:gd name="connsiteY18" fmla="*/ 80308 h 98015"/>
                <a:gd name="connsiteX19" fmla="*/ 56849 w 267910"/>
                <a:gd name="connsiteY19" fmla="*/ 77106 h 98015"/>
                <a:gd name="connsiteX20" fmla="*/ 62403 w 267910"/>
                <a:gd name="connsiteY20" fmla="*/ 75015 h 98015"/>
                <a:gd name="connsiteX21" fmla="*/ 64560 w 267910"/>
                <a:gd name="connsiteY21" fmla="*/ 77302 h 98015"/>
                <a:gd name="connsiteX22" fmla="*/ 64429 w 267910"/>
                <a:gd name="connsiteY22" fmla="*/ 80504 h 98015"/>
                <a:gd name="connsiteX23" fmla="*/ 60639 w 267910"/>
                <a:gd name="connsiteY23" fmla="*/ 82987 h 98015"/>
                <a:gd name="connsiteX24" fmla="*/ 49400 w 267910"/>
                <a:gd name="connsiteY24" fmla="*/ 77433 h 98015"/>
                <a:gd name="connsiteX25" fmla="*/ 47439 w 267910"/>
                <a:gd name="connsiteY25" fmla="*/ 76910 h 98015"/>
                <a:gd name="connsiteX26" fmla="*/ 25680 w 267910"/>
                <a:gd name="connsiteY26" fmla="*/ 63318 h 98015"/>
                <a:gd name="connsiteX27" fmla="*/ 24047 w 267910"/>
                <a:gd name="connsiteY27" fmla="*/ 60574 h 98015"/>
                <a:gd name="connsiteX28" fmla="*/ 24831 w 267910"/>
                <a:gd name="connsiteY28" fmla="*/ 57438 h 98015"/>
                <a:gd name="connsiteX29" fmla="*/ 30646 w 267910"/>
                <a:gd name="connsiteY29" fmla="*/ 56588 h 98015"/>
                <a:gd name="connsiteX30" fmla="*/ 51360 w 267910"/>
                <a:gd name="connsiteY30" fmla="*/ 69591 h 98015"/>
                <a:gd name="connsiteX31" fmla="*/ 53125 w 267910"/>
                <a:gd name="connsiteY31" fmla="*/ 75211 h 98015"/>
                <a:gd name="connsiteX32" fmla="*/ 49400 w 267910"/>
                <a:gd name="connsiteY32" fmla="*/ 77433 h 98015"/>
                <a:gd name="connsiteX33" fmla="*/ 18296 w 267910"/>
                <a:gd name="connsiteY33" fmla="*/ 56392 h 98015"/>
                <a:gd name="connsiteX34" fmla="*/ 15617 w 267910"/>
                <a:gd name="connsiteY34" fmla="*/ 55412 h 98015"/>
                <a:gd name="connsiteX35" fmla="*/ 3528 w 267910"/>
                <a:gd name="connsiteY35" fmla="*/ 44369 h 98015"/>
                <a:gd name="connsiteX36" fmla="*/ 0 w 267910"/>
                <a:gd name="connsiteY36" fmla="*/ 40840 h 98015"/>
                <a:gd name="connsiteX37" fmla="*/ 4117 w 267910"/>
                <a:gd name="connsiteY37" fmla="*/ 38030 h 98015"/>
                <a:gd name="connsiteX38" fmla="*/ 59202 w 267910"/>
                <a:gd name="connsiteY38" fmla="*/ 11501 h 98015"/>
                <a:gd name="connsiteX39" fmla="*/ 136046 w 267910"/>
                <a:gd name="connsiteY39" fmla="*/ 0 h 98015"/>
                <a:gd name="connsiteX40" fmla="*/ 192830 w 267910"/>
                <a:gd name="connsiteY40" fmla="*/ 6142 h 98015"/>
                <a:gd name="connsiteX41" fmla="*/ 195966 w 267910"/>
                <a:gd name="connsiteY41" fmla="*/ 11109 h 98015"/>
                <a:gd name="connsiteX42" fmla="*/ 191000 w 267910"/>
                <a:gd name="connsiteY42" fmla="*/ 14310 h 98015"/>
                <a:gd name="connsiteX43" fmla="*/ 136046 w 267910"/>
                <a:gd name="connsiteY43" fmla="*/ 8364 h 98015"/>
                <a:gd name="connsiteX44" fmla="*/ 61685 w 267910"/>
                <a:gd name="connsiteY44" fmla="*/ 19538 h 98015"/>
                <a:gd name="connsiteX45" fmla="*/ 13134 w 267910"/>
                <a:gd name="connsiteY45" fmla="*/ 42016 h 98015"/>
                <a:gd name="connsiteX46" fmla="*/ 20975 w 267910"/>
                <a:gd name="connsiteY46" fmla="*/ 49008 h 98015"/>
                <a:gd name="connsiteX47" fmla="*/ 22478 w 267910"/>
                <a:gd name="connsiteY47" fmla="*/ 51818 h 98015"/>
                <a:gd name="connsiteX48" fmla="*/ 21498 w 267910"/>
                <a:gd name="connsiteY48" fmla="*/ 54889 h 98015"/>
                <a:gd name="connsiteX49" fmla="*/ 18296 w 267910"/>
                <a:gd name="connsiteY49" fmla="*/ 56392 h 98015"/>
                <a:gd name="connsiteX50" fmla="*/ 239355 w 267910"/>
                <a:gd name="connsiteY50" fmla="*/ 30450 h 98015"/>
                <a:gd name="connsiteX51" fmla="*/ 237525 w 267910"/>
                <a:gd name="connsiteY51" fmla="*/ 30058 h 98015"/>
                <a:gd name="connsiteX52" fmla="*/ 215177 w 267910"/>
                <a:gd name="connsiteY52" fmla="*/ 21041 h 98015"/>
                <a:gd name="connsiteX53" fmla="*/ 215177 w 267910"/>
                <a:gd name="connsiteY53" fmla="*/ 21041 h 98015"/>
                <a:gd name="connsiteX54" fmla="*/ 214720 w 267910"/>
                <a:gd name="connsiteY54" fmla="*/ 20910 h 98015"/>
                <a:gd name="connsiteX55" fmla="*/ 212302 w 267910"/>
                <a:gd name="connsiteY55" fmla="*/ 18754 h 98015"/>
                <a:gd name="connsiteX56" fmla="*/ 212106 w 267910"/>
                <a:gd name="connsiteY56" fmla="*/ 15617 h 98015"/>
                <a:gd name="connsiteX57" fmla="*/ 217399 w 267910"/>
                <a:gd name="connsiteY57" fmla="*/ 12938 h 98015"/>
                <a:gd name="connsiteX58" fmla="*/ 241119 w 267910"/>
                <a:gd name="connsiteY58" fmla="*/ 22478 h 98015"/>
                <a:gd name="connsiteX59" fmla="*/ 243144 w 267910"/>
                <a:gd name="connsiteY59" fmla="*/ 28098 h 98015"/>
                <a:gd name="connsiteX60" fmla="*/ 239355 w 267910"/>
                <a:gd name="connsiteY60" fmla="*/ 30450 h 98015"/>
                <a:gd name="connsiteX61" fmla="*/ 204069 w 267910"/>
                <a:gd name="connsiteY61" fmla="*/ 17447 h 98015"/>
                <a:gd name="connsiteX62" fmla="*/ 202958 w 267910"/>
                <a:gd name="connsiteY62" fmla="*/ 17251 h 98015"/>
                <a:gd name="connsiteX63" fmla="*/ 200410 w 267910"/>
                <a:gd name="connsiteY63" fmla="*/ 15291 h 98015"/>
                <a:gd name="connsiteX64" fmla="*/ 200083 w 267910"/>
                <a:gd name="connsiteY64" fmla="*/ 12154 h 98015"/>
                <a:gd name="connsiteX65" fmla="*/ 205180 w 267910"/>
                <a:gd name="connsiteY65" fmla="*/ 9214 h 98015"/>
                <a:gd name="connsiteX66" fmla="*/ 208120 w 267910"/>
                <a:gd name="connsiteY66" fmla="*/ 14376 h 98015"/>
                <a:gd name="connsiteX67" fmla="*/ 204069 w 267910"/>
                <a:gd name="connsiteY67" fmla="*/ 17447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267910" h="98015">
                  <a:moveTo>
                    <a:pt x="136046" y="99192"/>
                  </a:moveTo>
                  <a:cubicBezTo>
                    <a:pt x="113633" y="99192"/>
                    <a:pt x="91677" y="95272"/>
                    <a:pt x="70833" y="87496"/>
                  </a:cubicBezTo>
                  <a:cubicBezTo>
                    <a:pt x="69787" y="87104"/>
                    <a:pt x="68938" y="86319"/>
                    <a:pt x="68480" y="85339"/>
                  </a:cubicBezTo>
                  <a:cubicBezTo>
                    <a:pt x="68023" y="84294"/>
                    <a:pt x="67957" y="83183"/>
                    <a:pt x="68349" y="82137"/>
                  </a:cubicBezTo>
                  <a:cubicBezTo>
                    <a:pt x="69134" y="80046"/>
                    <a:pt x="71617" y="78870"/>
                    <a:pt x="73708" y="79654"/>
                  </a:cubicBezTo>
                  <a:cubicBezTo>
                    <a:pt x="93638" y="87038"/>
                    <a:pt x="114613" y="90828"/>
                    <a:pt x="136046" y="90828"/>
                  </a:cubicBezTo>
                  <a:cubicBezTo>
                    <a:pt x="181983" y="90828"/>
                    <a:pt x="225632" y="73512"/>
                    <a:pt x="259088" y="42016"/>
                  </a:cubicBezTo>
                  <a:cubicBezTo>
                    <a:pt x="255625" y="39795"/>
                    <a:pt x="252097" y="37638"/>
                    <a:pt x="248503" y="35678"/>
                  </a:cubicBezTo>
                  <a:lnTo>
                    <a:pt x="248307" y="35547"/>
                  </a:lnTo>
                  <a:cubicBezTo>
                    <a:pt x="247392" y="35025"/>
                    <a:pt x="246804" y="34175"/>
                    <a:pt x="246477" y="33129"/>
                  </a:cubicBezTo>
                  <a:cubicBezTo>
                    <a:pt x="246150" y="32084"/>
                    <a:pt x="246281" y="30973"/>
                    <a:pt x="246869" y="29993"/>
                  </a:cubicBezTo>
                  <a:cubicBezTo>
                    <a:pt x="247915" y="28033"/>
                    <a:pt x="250594" y="27249"/>
                    <a:pt x="252554" y="28359"/>
                  </a:cubicBezTo>
                  <a:cubicBezTo>
                    <a:pt x="257978" y="31365"/>
                    <a:pt x="263205" y="34633"/>
                    <a:pt x="268041" y="38030"/>
                  </a:cubicBezTo>
                  <a:lnTo>
                    <a:pt x="272223" y="40840"/>
                  </a:lnTo>
                  <a:lnTo>
                    <a:pt x="268629" y="44369"/>
                  </a:lnTo>
                  <a:cubicBezTo>
                    <a:pt x="233147" y="79720"/>
                    <a:pt x="186099" y="99192"/>
                    <a:pt x="136046" y="99192"/>
                  </a:cubicBezTo>
                  <a:close/>
                  <a:moveTo>
                    <a:pt x="60639" y="82987"/>
                  </a:moveTo>
                  <a:cubicBezTo>
                    <a:pt x="60051" y="82987"/>
                    <a:pt x="59463" y="82856"/>
                    <a:pt x="58940" y="82595"/>
                  </a:cubicBezTo>
                  <a:cubicBezTo>
                    <a:pt x="57895" y="82137"/>
                    <a:pt x="57111" y="81353"/>
                    <a:pt x="56718" y="80308"/>
                  </a:cubicBezTo>
                  <a:cubicBezTo>
                    <a:pt x="56326" y="79262"/>
                    <a:pt x="56392" y="78086"/>
                    <a:pt x="56849" y="77106"/>
                  </a:cubicBezTo>
                  <a:cubicBezTo>
                    <a:pt x="57764" y="75081"/>
                    <a:pt x="60312" y="74100"/>
                    <a:pt x="62403" y="75015"/>
                  </a:cubicBezTo>
                  <a:cubicBezTo>
                    <a:pt x="63383" y="75473"/>
                    <a:pt x="64168" y="76257"/>
                    <a:pt x="64560" y="77302"/>
                  </a:cubicBezTo>
                  <a:cubicBezTo>
                    <a:pt x="64952" y="78348"/>
                    <a:pt x="64886" y="79524"/>
                    <a:pt x="64429" y="80504"/>
                  </a:cubicBezTo>
                  <a:cubicBezTo>
                    <a:pt x="63775" y="82007"/>
                    <a:pt x="62273" y="82987"/>
                    <a:pt x="60639" y="82987"/>
                  </a:cubicBezTo>
                  <a:close/>
                  <a:moveTo>
                    <a:pt x="49400" y="77433"/>
                  </a:moveTo>
                  <a:cubicBezTo>
                    <a:pt x="48746" y="77433"/>
                    <a:pt x="48028" y="77302"/>
                    <a:pt x="47439" y="76910"/>
                  </a:cubicBezTo>
                  <a:cubicBezTo>
                    <a:pt x="39990" y="72989"/>
                    <a:pt x="32672" y="68350"/>
                    <a:pt x="25680" y="63318"/>
                  </a:cubicBezTo>
                  <a:cubicBezTo>
                    <a:pt x="24765" y="62665"/>
                    <a:pt x="24177" y="61685"/>
                    <a:pt x="24047" y="60574"/>
                  </a:cubicBezTo>
                  <a:cubicBezTo>
                    <a:pt x="23850" y="59463"/>
                    <a:pt x="24112" y="58352"/>
                    <a:pt x="24831" y="57438"/>
                  </a:cubicBezTo>
                  <a:cubicBezTo>
                    <a:pt x="26072" y="55673"/>
                    <a:pt x="28816" y="55216"/>
                    <a:pt x="30646" y="56588"/>
                  </a:cubicBezTo>
                  <a:cubicBezTo>
                    <a:pt x="37311" y="61358"/>
                    <a:pt x="44238" y="65736"/>
                    <a:pt x="51360" y="69591"/>
                  </a:cubicBezTo>
                  <a:cubicBezTo>
                    <a:pt x="53386" y="70637"/>
                    <a:pt x="54170" y="73185"/>
                    <a:pt x="53125" y="75211"/>
                  </a:cubicBezTo>
                  <a:cubicBezTo>
                    <a:pt x="52340" y="76583"/>
                    <a:pt x="50968" y="77433"/>
                    <a:pt x="49400" y="77433"/>
                  </a:cubicBezTo>
                  <a:close/>
                  <a:moveTo>
                    <a:pt x="18296" y="56392"/>
                  </a:moveTo>
                  <a:cubicBezTo>
                    <a:pt x="17316" y="56392"/>
                    <a:pt x="16336" y="56065"/>
                    <a:pt x="15617" y="55412"/>
                  </a:cubicBezTo>
                  <a:cubicBezTo>
                    <a:pt x="11435" y="51949"/>
                    <a:pt x="7384" y="48224"/>
                    <a:pt x="3528" y="44369"/>
                  </a:cubicBezTo>
                  <a:lnTo>
                    <a:pt x="0" y="40840"/>
                  </a:lnTo>
                  <a:lnTo>
                    <a:pt x="4117" y="38030"/>
                  </a:lnTo>
                  <a:cubicBezTo>
                    <a:pt x="20061" y="26922"/>
                    <a:pt x="38553" y="18035"/>
                    <a:pt x="59202" y="11501"/>
                  </a:cubicBezTo>
                  <a:cubicBezTo>
                    <a:pt x="83379" y="3855"/>
                    <a:pt x="109255" y="0"/>
                    <a:pt x="136046" y="0"/>
                  </a:cubicBezTo>
                  <a:cubicBezTo>
                    <a:pt x="155453" y="0"/>
                    <a:pt x="174533" y="2091"/>
                    <a:pt x="192830" y="6142"/>
                  </a:cubicBezTo>
                  <a:cubicBezTo>
                    <a:pt x="195051" y="6665"/>
                    <a:pt x="196489" y="8887"/>
                    <a:pt x="195966" y="11109"/>
                  </a:cubicBezTo>
                  <a:cubicBezTo>
                    <a:pt x="195509" y="13330"/>
                    <a:pt x="193222" y="14833"/>
                    <a:pt x="191000" y="14310"/>
                  </a:cubicBezTo>
                  <a:cubicBezTo>
                    <a:pt x="173357" y="10390"/>
                    <a:pt x="154865" y="8364"/>
                    <a:pt x="136046" y="8364"/>
                  </a:cubicBezTo>
                  <a:cubicBezTo>
                    <a:pt x="110104" y="8364"/>
                    <a:pt x="85078" y="12154"/>
                    <a:pt x="61685" y="19538"/>
                  </a:cubicBezTo>
                  <a:cubicBezTo>
                    <a:pt x="43715" y="25158"/>
                    <a:pt x="27379" y="32737"/>
                    <a:pt x="13134" y="42016"/>
                  </a:cubicBezTo>
                  <a:cubicBezTo>
                    <a:pt x="15682" y="44434"/>
                    <a:pt x="18296" y="46786"/>
                    <a:pt x="20975" y="49008"/>
                  </a:cubicBezTo>
                  <a:cubicBezTo>
                    <a:pt x="21825" y="49727"/>
                    <a:pt x="22348" y="50707"/>
                    <a:pt x="22478" y="51818"/>
                  </a:cubicBezTo>
                  <a:cubicBezTo>
                    <a:pt x="22543" y="52929"/>
                    <a:pt x="22217" y="54040"/>
                    <a:pt x="21498" y="54889"/>
                  </a:cubicBezTo>
                  <a:cubicBezTo>
                    <a:pt x="20714" y="55869"/>
                    <a:pt x="19538" y="56392"/>
                    <a:pt x="18296" y="56392"/>
                  </a:cubicBezTo>
                  <a:close/>
                  <a:moveTo>
                    <a:pt x="239355" y="30450"/>
                  </a:moveTo>
                  <a:cubicBezTo>
                    <a:pt x="238701" y="30450"/>
                    <a:pt x="238113" y="30320"/>
                    <a:pt x="237525" y="30058"/>
                  </a:cubicBezTo>
                  <a:cubicBezTo>
                    <a:pt x="230533" y="26726"/>
                    <a:pt x="223019" y="23720"/>
                    <a:pt x="215177" y="21041"/>
                  </a:cubicBezTo>
                  <a:lnTo>
                    <a:pt x="215177" y="21041"/>
                  </a:lnTo>
                  <a:lnTo>
                    <a:pt x="214720" y="20910"/>
                  </a:lnTo>
                  <a:cubicBezTo>
                    <a:pt x="213674" y="20518"/>
                    <a:pt x="212825" y="19799"/>
                    <a:pt x="212302" y="18754"/>
                  </a:cubicBezTo>
                  <a:cubicBezTo>
                    <a:pt x="211845" y="17774"/>
                    <a:pt x="211779" y="16663"/>
                    <a:pt x="212106" y="15617"/>
                  </a:cubicBezTo>
                  <a:cubicBezTo>
                    <a:pt x="212825" y="13461"/>
                    <a:pt x="215243" y="12285"/>
                    <a:pt x="217399" y="12938"/>
                  </a:cubicBezTo>
                  <a:cubicBezTo>
                    <a:pt x="225567" y="15748"/>
                    <a:pt x="233539" y="18950"/>
                    <a:pt x="241119" y="22478"/>
                  </a:cubicBezTo>
                  <a:cubicBezTo>
                    <a:pt x="243210" y="23459"/>
                    <a:pt x="244125" y="26007"/>
                    <a:pt x="243144" y="28098"/>
                  </a:cubicBezTo>
                  <a:cubicBezTo>
                    <a:pt x="242426" y="29536"/>
                    <a:pt x="240923" y="30450"/>
                    <a:pt x="239355" y="30450"/>
                  </a:cubicBezTo>
                  <a:close/>
                  <a:moveTo>
                    <a:pt x="204069" y="17447"/>
                  </a:moveTo>
                  <a:cubicBezTo>
                    <a:pt x="203677" y="17447"/>
                    <a:pt x="203350" y="17382"/>
                    <a:pt x="202958" y="17251"/>
                  </a:cubicBezTo>
                  <a:cubicBezTo>
                    <a:pt x="201912" y="16990"/>
                    <a:pt x="200998" y="16271"/>
                    <a:pt x="200410" y="15291"/>
                  </a:cubicBezTo>
                  <a:cubicBezTo>
                    <a:pt x="199887" y="14310"/>
                    <a:pt x="199756" y="13200"/>
                    <a:pt x="200083" y="12154"/>
                  </a:cubicBezTo>
                  <a:cubicBezTo>
                    <a:pt x="200671" y="9998"/>
                    <a:pt x="203024" y="8625"/>
                    <a:pt x="205180" y="9214"/>
                  </a:cubicBezTo>
                  <a:cubicBezTo>
                    <a:pt x="207402" y="9802"/>
                    <a:pt x="208709" y="12154"/>
                    <a:pt x="208120" y="14376"/>
                  </a:cubicBezTo>
                  <a:cubicBezTo>
                    <a:pt x="207597" y="16206"/>
                    <a:pt x="205964" y="17447"/>
                    <a:pt x="204069" y="1744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CDF7EBCB-8087-4FF6-AD6E-6C35CBFD14B9}"/>
                </a:ext>
              </a:extLst>
            </p:cNvPr>
            <p:cNvSpPr/>
            <p:nvPr/>
          </p:nvSpPr>
          <p:spPr>
            <a:xfrm>
              <a:off x="5462818" y="5773600"/>
              <a:ext cx="189497" cy="372460"/>
            </a:xfrm>
            <a:custGeom>
              <a:avLst/>
              <a:gdLst>
                <a:gd name="connsiteX0" fmla="*/ 95990 w 189497"/>
                <a:gd name="connsiteY0" fmla="*/ 375450 h 372460"/>
                <a:gd name="connsiteX1" fmla="*/ 93377 w 189497"/>
                <a:gd name="connsiteY1" fmla="*/ 375450 h 372460"/>
                <a:gd name="connsiteX2" fmla="*/ 84033 w 189497"/>
                <a:gd name="connsiteY2" fmla="*/ 374078 h 372460"/>
                <a:gd name="connsiteX3" fmla="*/ 81419 w 189497"/>
                <a:gd name="connsiteY3" fmla="*/ 372183 h 372460"/>
                <a:gd name="connsiteX4" fmla="*/ 80961 w 189497"/>
                <a:gd name="connsiteY4" fmla="*/ 369046 h 372460"/>
                <a:gd name="connsiteX5" fmla="*/ 85993 w 189497"/>
                <a:gd name="connsiteY5" fmla="*/ 365975 h 372460"/>
                <a:gd name="connsiteX6" fmla="*/ 93769 w 189497"/>
                <a:gd name="connsiteY6" fmla="*/ 367086 h 372460"/>
                <a:gd name="connsiteX7" fmla="*/ 95990 w 189497"/>
                <a:gd name="connsiteY7" fmla="*/ 367086 h 372460"/>
                <a:gd name="connsiteX8" fmla="*/ 98147 w 189497"/>
                <a:gd name="connsiteY8" fmla="*/ 367086 h 372460"/>
                <a:gd name="connsiteX9" fmla="*/ 137157 w 189497"/>
                <a:gd name="connsiteY9" fmla="*/ 345718 h 372460"/>
                <a:gd name="connsiteX10" fmla="*/ 167542 w 189497"/>
                <a:gd name="connsiteY10" fmla="*/ 290503 h 372460"/>
                <a:gd name="connsiteX11" fmla="*/ 182702 w 189497"/>
                <a:gd name="connsiteY11" fmla="*/ 212090 h 372460"/>
                <a:gd name="connsiteX12" fmla="*/ 186949 w 189497"/>
                <a:gd name="connsiteY12" fmla="*/ 207908 h 372460"/>
                <a:gd name="connsiteX13" fmla="*/ 191131 w 189497"/>
                <a:gd name="connsiteY13" fmla="*/ 212025 h 372460"/>
                <a:gd name="connsiteX14" fmla="*/ 191066 w 189497"/>
                <a:gd name="connsiteY14" fmla="*/ 212351 h 372460"/>
                <a:gd name="connsiteX15" fmla="*/ 175514 w 189497"/>
                <a:gd name="connsiteY15" fmla="*/ 293247 h 372460"/>
                <a:gd name="connsiteX16" fmla="*/ 98539 w 189497"/>
                <a:gd name="connsiteY16" fmla="*/ 375450 h 372460"/>
                <a:gd name="connsiteX17" fmla="*/ 95990 w 189497"/>
                <a:gd name="connsiteY17" fmla="*/ 375450 h 372460"/>
                <a:gd name="connsiteX18" fmla="*/ 73251 w 189497"/>
                <a:gd name="connsiteY18" fmla="*/ 369830 h 372460"/>
                <a:gd name="connsiteX19" fmla="*/ 71356 w 189497"/>
                <a:gd name="connsiteY19" fmla="*/ 369438 h 372460"/>
                <a:gd name="connsiteX20" fmla="*/ 69330 w 189497"/>
                <a:gd name="connsiteY20" fmla="*/ 366955 h 372460"/>
                <a:gd name="connsiteX21" fmla="*/ 69591 w 189497"/>
                <a:gd name="connsiteY21" fmla="*/ 363753 h 372460"/>
                <a:gd name="connsiteX22" fmla="*/ 75211 w 189497"/>
                <a:gd name="connsiteY22" fmla="*/ 361924 h 372460"/>
                <a:gd name="connsiteX23" fmla="*/ 77237 w 189497"/>
                <a:gd name="connsiteY23" fmla="*/ 364407 h 372460"/>
                <a:gd name="connsiteX24" fmla="*/ 76975 w 189497"/>
                <a:gd name="connsiteY24" fmla="*/ 367543 h 372460"/>
                <a:gd name="connsiteX25" fmla="*/ 73251 w 189497"/>
                <a:gd name="connsiteY25" fmla="*/ 369830 h 372460"/>
                <a:gd name="connsiteX26" fmla="*/ 62730 w 189497"/>
                <a:gd name="connsiteY26" fmla="*/ 363100 h 372460"/>
                <a:gd name="connsiteX27" fmla="*/ 60182 w 189497"/>
                <a:gd name="connsiteY27" fmla="*/ 362250 h 372460"/>
                <a:gd name="connsiteX28" fmla="*/ 42016 w 189497"/>
                <a:gd name="connsiteY28" fmla="*/ 343431 h 372460"/>
                <a:gd name="connsiteX29" fmla="*/ 41232 w 189497"/>
                <a:gd name="connsiteY29" fmla="*/ 340360 h 372460"/>
                <a:gd name="connsiteX30" fmla="*/ 42866 w 189497"/>
                <a:gd name="connsiteY30" fmla="*/ 337550 h 372460"/>
                <a:gd name="connsiteX31" fmla="*/ 48681 w 189497"/>
                <a:gd name="connsiteY31" fmla="*/ 338400 h 372460"/>
                <a:gd name="connsiteX32" fmla="*/ 65279 w 189497"/>
                <a:gd name="connsiteY32" fmla="*/ 355651 h 372460"/>
                <a:gd name="connsiteX33" fmla="*/ 66913 w 189497"/>
                <a:gd name="connsiteY33" fmla="*/ 358395 h 372460"/>
                <a:gd name="connsiteX34" fmla="*/ 66063 w 189497"/>
                <a:gd name="connsiteY34" fmla="*/ 361466 h 372460"/>
                <a:gd name="connsiteX35" fmla="*/ 62730 w 189497"/>
                <a:gd name="connsiteY35" fmla="*/ 363100 h 372460"/>
                <a:gd name="connsiteX36" fmla="*/ 38292 w 189497"/>
                <a:gd name="connsiteY36" fmla="*/ 334740 h 372460"/>
                <a:gd name="connsiteX37" fmla="*/ 34763 w 189497"/>
                <a:gd name="connsiteY37" fmla="*/ 332780 h 372460"/>
                <a:gd name="connsiteX38" fmla="*/ 16401 w 189497"/>
                <a:gd name="connsiteY38" fmla="*/ 293247 h 372460"/>
                <a:gd name="connsiteX39" fmla="*/ 0 w 189497"/>
                <a:gd name="connsiteY39" fmla="*/ 187782 h 372460"/>
                <a:gd name="connsiteX40" fmla="*/ 5097 w 189497"/>
                <a:gd name="connsiteY40" fmla="*/ 126816 h 372460"/>
                <a:gd name="connsiteX41" fmla="*/ 9932 w 189497"/>
                <a:gd name="connsiteY41" fmla="*/ 123418 h 372460"/>
                <a:gd name="connsiteX42" fmla="*/ 13330 w 189497"/>
                <a:gd name="connsiteY42" fmla="*/ 128254 h 372460"/>
                <a:gd name="connsiteX43" fmla="*/ 8364 w 189497"/>
                <a:gd name="connsiteY43" fmla="*/ 187782 h 372460"/>
                <a:gd name="connsiteX44" fmla="*/ 24308 w 189497"/>
                <a:gd name="connsiteY44" fmla="*/ 290503 h 372460"/>
                <a:gd name="connsiteX45" fmla="*/ 41886 w 189497"/>
                <a:gd name="connsiteY45" fmla="*/ 328337 h 372460"/>
                <a:gd name="connsiteX46" fmla="*/ 42343 w 189497"/>
                <a:gd name="connsiteY46" fmla="*/ 331539 h 372460"/>
                <a:gd name="connsiteX47" fmla="*/ 40513 w 189497"/>
                <a:gd name="connsiteY47" fmla="*/ 334153 h 372460"/>
                <a:gd name="connsiteX48" fmla="*/ 38292 w 189497"/>
                <a:gd name="connsiteY48" fmla="*/ 334740 h 372460"/>
                <a:gd name="connsiteX49" fmla="*/ 11631 w 189497"/>
                <a:gd name="connsiteY49" fmla="*/ 119367 h 372460"/>
                <a:gd name="connsiteX50" fmla="*/ 10716 w 189497"/>
                <a:gd name="connsiteY50" fmla="*/ 119302 h 372460"/>
                <a:gd name="connsiteX51" fmla="*/ 7515 w 189497"/>
                <a:gd name="connsiteY51" fmla="*/ 114336 h 372460"/>
                <a:gd name="connsiteX52" fmla="*/ 12481 w 189497"/>
                <a:gd name="connsiteY52" fmla="*/ 111134 h 372460"/>
                <a:gd name="connsiteX53" fmla="*/ 15683 w 189497"/>
                <a:gd name="connsiteY53" fmla="*/ 116100 h 372460"/>
                <a:gd name="connsiteX54" fmla="*/ 11631 w 189497"/>
                <a:gd name="connsiteY54" fmla="*/ 119367 h 372460"/>
                <a:gd name="connsiteX55" fmla="*/ 14507 w 189497"/>
                <a:gd name="connsiteY55" fmla="*/ 107148 h 372460"/>
                <a:gd name="connsiteX56" fmla="*/ 13461 w 189497"/>
                <a:gd name="connsiteY56" fmla="*/ 107017 h 372460"/>
                <a:gd name="connsiteX57" fmla="*/ 10455 w 189497"/>
                <a:gd name="connsiteY57" fmla="*/ 101920 h 372460"/>
                <a:gd name="connsiteX58" fmla="*/ 16401 w 189497"/>
                <a:gd name="connsiteY58" fmla="*/ 82317 h 372460"/>
                <a:gd name="connsiteX59" fmla="*/ 18100 w 189497"/>
                <a:gd name="connsiteY59" fmla="*/ 77612 h 372460"/>
                <a:gd name="connsiteX60" fmla="*/ 23459 w 189497"/>
                <a:gd name="connsiteY60" fmla="*/ 75129 h 372460"/>
                <a:gd name="connsiteX61" fmla="*/ 25942 w 189497"/>
                <a:gd name="connsiteY61" fmla="*/ 80487 h 372460"/>
                <a:gd name="connsiteX62" fmla="*/ 24308 w 189497"/>
                <a:gd name="connsiteY62" fmla="*/ 85062 h 372460"/>
                <a:gd name="connsiteX63" fmla="*/ 18558 w 189497"/>
                <a:gd name="connsiteY63" fmla="*/ 104076 h 372460"/>
                <a:gd name="connsiteX64" fmla="*/ 14507 w 189497"/>
                <a:gd name="connsiteY64" fmla="*/ 107148 h 372460"/>
                <a:gd name="connsiteX65" fmla="*/ 26660 w 189497"/>
                <a:gd name="connsiteY65" fmla="*/ 71601 h 372460"/>
                <a:gd name="connsiteX66" fmla="*/ 25027 w 189497"/>
                <a:gd name="connsiteY66" fmla="*/ 71274 h 372460"/>
                <a:gd name="connsiteX67" fmla="*/ 22805 w 189497"/>
                <a:gd name="connsiteY67" fmla="*/ 65720 h 372460"/>
                <a:gd name="connsiteX68" fmla="*/ 93377 w 189497"/>
                <a:gd name="connsiteY68" fmla="*/ 49 h 372460"/>
                <a:gd name="connsiteX69" fmla="*/ 98539 w 189497"/>
                <a:gd name="connsiteY69" fmla="*/ 49 h 372460"/>
                <a:gd name="connsiteX70" fmla="*/ 137941 w 189497"/>
                <a:gd name="connsiteY70" fmla="*/ 18607 h 372460"/>
                <a:gd name="connsiteX71" fmla="*/ 138072 w 189497"/>
                <a:gd name="connsiteY71" fmla="*/ 24553 h 372460"/>
                <a:gd name="connsiteX72" fmla="*/ 132126 w 189497"/>
                <a:gd name="connsiteY72" fmla="*/ 24684 h 372460"/>
                <a:gd name="connsiteX73" fmla="*/ 98147 w 189497"/>
                <a:gd name="connsiteY73" fmla="*/ 8413 h 372460"/>
                <a:gd name="connsiteX74" fmla="*/ 93769 w 189497"/>
                <a:gd name="connsiteY74" fmla="*/ 8413 h 372460"/>
                <a:gd name="connsiteX75" fmla="*/ 30516 w 189497"/>
                <a:gd name="connsiteY75" fmla="*/ 69052 h 372460"/>
                <a:gd name="connsiteX76" fmla="*/ 29862 w 189497"/>
                <a:gd name="connsiteY76" fmla="*/ 70490 h 372460"/>
                <a:gd name="connsiteX77" fmla="*/ 29862 w 189497"/>
                <a:gd name="connsiteY77" fmla="*/ 70098 h 372460"/>
                <a:gd name="connsiteX78" fmla="*/ 26660 w 189497"/>
                <a:gd name="connsiteY78" fmla="*/ 71601 h 37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89497" h="372460">
                  <a:moveTo>
                    <a:pt x="95990" y="375450"/>
                  </a:moveTo>
                  <a:cubicBezTo>
                    <a:pt x="95141" y="375450"/>
                    <a:pt x="94292" y="375450"/>
                    <a:pt x="93377" y="375450"/>
                  </a:cubicBezTo>
                  <a:cubicBezTo>
                    <a:pt x="90305" y="375319"/>
                    <a:pt x="87169" y="374862"/>
                    <a:pt x="84033" y="374078"/>
                  </a:cubicBezTo>
                  <a:cubicBezTo>
                    <a:pt x="82921" y="373816"/>
                    <a:pt x="82007" y="373163"/>
                    <a:pt x="81419" y="372183"/>
                  </a:cubicBezTo>
                  <a:cubicBezTo>
                    <a:pt x="80830" y="371268"/>
                    <a:pt x="80700" y="370157"/>
                    <a:pt x="80961" y="369046"/>
                  </a:cubicBezTo>
                  <a:cubicBezTo>
                    <a:pt x="81484" y="366890"/>
                    <a:pt x="83836" y="365452"/>
                    <a:pt x="85993" y="365975"/>
                  </a:cubicBezTo>
                  <a:cubicBezTo>
                    <a:pt x="88541" y="366563"/>
                    <a:pt x="91155" y="366955"/>
                    <a:pt x="93769" y="367086"/>
                  </a:cubicBezTo>
                  <a:cubicBezTo>
                    <a:pt x="94422" y="367086"/>
                    <a:pt x="95402" y="367020"/>
                    <a:pt x="95990" y="367086"/>
                  </a:cubicBezTo>
                  <a:cubicBezTo>
                    <a:pt x="96774" y="367086"/>
                    <a:pt x="97493" y="367086"/>
                    <a:pt x="98147" y="367086"/>
                  </a:cubicBezTo>
                  <a:cubicBezTo>
                    <a:pt x="111542" y="366498"/>
                    <a:pt x="125068" y="359114"/>
                    <a:pt x="137157" y="345718"/>
                  </a:cubicBezTo>
                  <a:cubicBezTo>
                    <a:pt x="149311" y="332323"/>
                    <a:pt x="159766" y="313242"/>
                    <a:pt x="167542" y="290503"/>
                  </a:cubicBezTo>
                  <a:cubicBezTo>
                    <a:pt x="175579" y="267240"/>
                    <a:pt x="180872" y="240123"/>
                    <a:pt x="182702" y="212090"/>
                  </a:cubicBezTo>
                  <a:cubicBezTo>
                    <a:pt x="182702" y="209737"/>
                    <a:pt x="184597" y="207908"/>
                    <a:pt x="186949" y="207908"/>
                  </a:cubicBezTo>
                  <a:cubicBezTo>
                    <a:pt x="189236" y="207908"/>
                    <a:pt x="191131" y="209737"/>
                    <a:pt x="191131" y="212025"/>
                  </a:cubicBezTo>
                  <a:lnTo>
                    <a:pt x="191066" y="212351"/>
                  </a:lnTo>
                  <a:cubicBezTo>
                    <a:pt x="189171" y="241625"/>
                    <a:pt x="183878" y="268809"/>
                    <a:pt x="175514" y="293247"/>
                  </a:cubicBezTo>
                  <a:cubicBezTo>
                    <a:pt x="158067" y="343628"/>
                    <a:pt x="130035" y="373620"/>
                    <a:pt x="98539" y="375450"/>
                  </a:cubicBezTo>
                  <a:cubicBezTo>
                    <a:pt x="97624" y="375450"/>
                    <a:pt x="96774" y="375450"/>
                    <a:pt x="95990" y="375450"/>
                  </a:cubicBezTo>
                  <a:close/>
                  <a:moveTo>
                    <a:pt x="73251" y="369830"/>
                  </a:moveTo>
                  <a:cubicBezTo>
                    <a:pt x="72597" y="369830"/>
                    <a:pt x="71944" y="369700"/>
                    <a:pt x="71356" y="369438"/>
                  </a:cubicBezTo>
                  <a:cubicBezTo>
                    <a:pt x="70376" y="368916"/>
                    <a:pt x="69657" y="368001"/>
                    <a:pt x="69330" y="366955"/>
                  </a:cubicBezTo>
                  <a:cubicBezTo>
                    <a:pt x="68938" y="365910"/>
                    <a:pt x="69069" y="364799"/>
                    <a:pt x="69591" y="363753"/>
                  </a:cubicBezTo>
                  <a:cubicBezTo>
                    <a:pt x="70572" y="361793"/>
                    <a:pt x="73185" y="360943"/>
                    <a:pt x="75211" y="361924"/>
                  </a:cubicBezTo>
                  <a:cubicBezTo>
                    <a:pt x="76191" y="362446"/>
                    <a:pt x="76910" y="363296"/>
                    <a:pt x="77237" y="364407"/>
                  </a:cubicBezTo>
                  <a:cubicBezTo>
                    <a:pt x="77629" y="365452"/>
                    <a:pt x="77498" y="366563"/>
                    <a:pt x="76975" y="367543"/>
                  </a:cubicBezTo>
                  <a:cubicBezTo>
                    <a:pt x="76322" y="368981"/>
                    <a:pt x="74884" y="369830"/>
                    <a:pt x="73251" y="369830"/>
                  </a:cubicBezTo>
                  <a:close/>
                  <a:moveTo>
                    <a:pt x="62730" y="363100"/>
                  </a:moveTo>
                  <a:cubicBezTo>
                    <a:pt x="61815" y="363100"/>
                    <a:pt x="60901" y="362773"/>
                    <a:pt x="60182" y="362250"/>
                  </a:cubicBezTo>
                  <a:cubicBezTo>
                    <a:pt x="53778" y="357284"/>
                    <a:pt x="47701" y="350946"/>
                    <a:pt x="42016" y="343431"/>
                  </a:cubicBezTo>
                  <a:cubicBezTo>
                    <a:pt x="41363" y="342582"/>
                    <a:pt x="41036" y="341471"/>
                    <a:pt x="41232" y="340360"/>
                  </a:cubicBezTo>
                  <a:cubicBezTo>
                    <a:pt x="41363" y="339249"/>
                    <a:pt x="41951" y="338269"/>
                    <a:pt x="42866" y="337550"/>
                  </a:cubicBezTo>
                  <a:cubicBezTo>
                    <a:pt x="44630" y="336244"/>
                    <a:pt x="47374" y="336636"/>
                    <a:pt x="48681" y="338400"/>
                  </a:cubicBezTo>
                  <a:cubicBezTo>
                    <a:pt x="53909" y="345261"/>
                    <a:pt x="59463" y="351076"/>
                    <a:pt x="65279" y="355651"/>
                  </a:cubicBezTo>
                  <a:cubicBezTo>
                    <a:pt x="66193" y="356304"/>
                    <a:pt x="66716" y="357284"/>
                    <a:pt x="66913" y="358395"/>
                  </a:cubicBezTo>
                  <a:cubicBezTo>
                    <a:pt x="67043" y="359506"/>
                    <a:pt x="66716" y="360617"/>
                    <a:pt x="66063" y="361466"/>
                  </a:cubicBezTo>
                  <a:cubicBezTo>
                    <a:pt x="65214" y="362512"/>
                    <a:pt x="64037" y="363100"/>
                    <a:pt x="62730" y="363100"/>
                  </a:cubicBezTo>
                  <a:close/>
                  <a:moveTo>
                    <a:pt x="38292" y="334740"/>
                  </a:moveTo>
                  <a:cubicBezTo>
                    <a:pt x="36854" y="334740"/>
                    <a:pt x="35482" y="334022"/>
                    <a:pt x="34763" y="332780"/>
                  </a:cubicBezTo>
                  <a:cubicBezTo>
                    <a:pt x="27706" y="321410"/>
                    <a:pt x="21498" y="308080"/>
                    <a:pt x="16401" y="293247"/>
                  </a:cubicBezTo>
                  <a:cubicBezTo>
                    <a:pt x="5685" y="262078"/>
                    <a:pt x="0" y="225616"/>
                    <a:pt x="0" y="187782"/>
                  </a:cubicBezTo>
                  <a:cubicBezTo>
                    <a:pt x="0" y="166872"/>
                    <a:pt x="1699" y="146354"/>
                    <a:pt x="5097" y="126816"/>
                  </a:cubicBezTo>
                  <a:cubicBezTo>
                    <a:pt x="5489" y="124529"/>
                    <a:pt x="7646" y="122961"/>
                    <a:pt x="9932" y="123418"/>
                  </a:cubicBezTo>
                  <a:cubicBezTo>
                    <a:pt x="12219" y="123810"/>
                    <a:pt x="13722" y="125967"/>
                    <a:pt x="13330" y="128254"/>
                  </a:cubicBezTo>
                  <a:cubicBezTo>
                    <a:pt x="10063" y="147204"/>
                    <a:pt x="8364" y="167264"/>
                    <a:pt x="8364" y="187782"/>
                  </a:cubicBezTo>
                  <a:cubicBezTo>
                    <a:pt x="8364" y="224636"/>
                    <a:pt x="13853" y="260183"/>
                    <a:pt x="24308" y="290503"/>
                  </a:cubicBezTo>
                  <a:cubicBezTo>
                    <a:pt x="29209" y="304682"/>
                    <a:pt x="35090" y="317425"/>
                    <a:pt x="41886" y="328337"/>
                  </a:cubicBezTo>
                  <a:cubicBezTo>
                    <a:pt x="42409" y="329317"/>
                    <a:pt x="42604" y="330428"/>
                    <a:pt x="42343" y="331539"/>
                  </a:cubicBezTo>
                  <a:cubicBezTo>
                    <a:pt x="42082" y="332584"/>
                    <a:pt x="41428" y="333564"/>
                    <a:pt x="40513" y="334153"/>
                  </a:cubicBezTo>
                  <a:cubicBezTo>
                    <a:pt x="39860" y="334545"/>
                    <a:pt x="39076" y="334740"/>
                    <a:pt x="38292" y="334740"/>
                  </a:cubicBezTo>
                  <a:close/>
                  <a:moveTo>
                    <a:pt x="11631" y="119367"/>
                  </a:moveTo>
                  <a:cubicBezTo>
                    <a:pt x="11370" y="119367"/>
                    <a:pt x="11043" y="119367"/>
                    <a:pt x="10716" y="119302"/>
                  </a:cubicBezTo>
                  <a:cubicBezTo>
                    <a:pt x="8495" y="118779"/>
                    <a:pt x="7057" y="116557"/>
                    <a:pt x="7515" y="114336"/>
                  </a:cubicBezTo>
                  <a:cubicBezTo>
                    <a:pt x="8038" y="112114"/>
                    <a:pt x="10259" y="110676"/>
                    <a:pt x="12481" y="111134"/>
                  </a:cubicBezTo>
                  <a:cubicBezTo>
                    <a:pt x="14768" y="111591"/>
                    <a:pt x="16206" y="113813"/>
                    <a:pt x="15683" y="116100"/>
                  </a:cubicBezTo>
                  <a:cubicBezTo>
                    <a:pt x="15291" y="117995"/>
                    <a:pt x="13592" y="119367"/>
                    <a:pt x="11631" y="119367"/>
                  </a:cubicBezTo>
                  <a:close/>
                  <a:moveTo>
                    <a:pt x="14507" y="107148"/>
                  </a:moveTo>
                  <a:cubicBezTo>
                    <a:pt x="14180" y="107148"/>
                    <a:pt x="13788" y="107148"/>
                    <a:pt x="13461" y="107017"/>
                  </a:cubicBezTo>
                  <a:cubicBezTo>
                    <a:pt x="11239" y="106429"/>
                    <a:pt x="9932" y="104142"/>
                    <a:pt x="10455" y="101920"/>
                  </a:cubicBezTo>
                  <a:cubicBezTo>
                    <a:pt x="12285" y="94994"/>
                    <a:pt x="14310" y="88394"/>
                    <a:pt x="16401" y="82317"/>
                  </a:cubicBezTo>
                  <a:cubicBezTo>
                    <a:pt x="16859" y="80945"/>
                    <a:pt x="17382" y="79442"/>
                    <a:pt x="18100" y="77612"/>
                  </a:cubicBezTo>
                  <a:cubicBezTo>
                    <a:pt x="18819" y="75521"/>
                    <a:pt x="21302" y="74345"/>
                    <a:pt x="23459" y="75129"/>
                  </a:cubicBezTo>
                  <a:cubicBezTo>
                    <a:pt x="25615" y="75913"/>
                    <a:pt x="26726" y="78331"/>
                    <a:pt x="25942" y="80487"/>
                  </a:cubicBezTo>
                  <a:cubicBezTo>
                    <a:pt x="25353" y="81990"/>
                    <a:pt x="24831" y="83493"/>
                    <a:pt x="24308" y="85062"/>
                  </a:cubicBezTo>
                  <a:cubicBezTo>
                    <a:pt x="22283" y="90942"/>
                    <a:pt x="20322" y="97346"/>
                    <a:pt x="18558" y="104076"/>
                  </a:cubicBezTo>
                  <a:cubicBezTo>
                    <a:pt x="18100" y="105906"/>
                    <a:pt x="16401" y="107148"/>
                    <a:pt x="14507" y="107148"/>
                  </a:cubicBezTo>
                  <a:close/>
                  <a:moveTo>
                    <a:pt x="26660" y="71601"/>
                  </a:moveTo>
                  <a:cubicBezTo>
                    <a:pt x="26073" y="71601"/>
                    <a:pt x="25550" y="71470"/>
                    <a:pt x="25027" y="71274"/>
                  </a:cubicBezTo>
                  <a:cubicBezTo>
                    <a:pt x="22870" y="70294"/>
                    <a:pt x="21890" y="67811"/>
                    <a:pt x="22805" y="65720"/>
                  </a:cubicBezTo>
                  <a:cubicBezTo>
                    <a:pt x="40579" y="24945"/>
                    <a:pt x="65671" y="1617"/>
                    <a:pt x="93377" y="49"/>
                  </a:cubicBezTo>
                  <a:cubicBezTo>
                    <a:pt x="95206" y="-16"/>
                    <a:pt x="96644" y="-16"/>
                    <a:pt x="98539" y="49"/>
                  </a:cubicBezTo>
                  <a:cubicBezTo>
                    <a:pt x="112392" y="768"/>
                    <a:pt x="125657" y="7041"/>
                    <a:pt x="137941" y="18607"/>
                  </a:cubicBezTo>
                  <a:cubicBezTo>
                    <a:pt x="139575" y="20240"/>
                    <a:pt x="139640" y="22854"/>
                    <a:pt x="138072" y="24553"/>
                  </a:cubicBezTo>
                  <a:cubicBezTo>
                    <a:pt x="136504" y="26121"/>
                    <a:pt x="133759" y="26252"/>
                    <a:pt x="132126" y="24684"/>
                  </a:cubicBezTo>
                  <a:cubicBezTo>
                    <a:pt x="121409" y="14490"/>
                    <a:pt x="109974" y="9067"/>
                    <a:pt x="98147" y="8413"/>
                  </a:cubicBezTo>
                  <a:cubicBezTo>
                    <a:pt x="96840" y="8348"/>
                    <a:pt x="95076" y="8348"/>
                    <a:pt x="93769" y="8413"/>
                  </a:cubicBezTo>
                  <a:cubicBezTo>
                    <a:pt x="69853" y="9524"/>
                    <a:pt x="46786" y="31610"/>
                    <a:pt x="30516" y="69052"/>
                  </a:cubicBezTo>
                  <a:lnTo>
                    <a:pt x="29862" y="70490"/>
                  </a:lnTo>
                  <a:lnTo>
                    <a:pt x="29862" y="70098"/>
                  </a:lnTo>
                  <a:cubicBezTo>
                    <a:pt x="29078" y="71012"/>
                    <a:pt x="27902" y="71601"/>
                    <a:pt x="26660" y="7160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4E2A6C27-CE18-49B1-BBA2-112E98BD90E8}"/>
                </a:ext>
              </a:extLst>
            </p:cNvPr>
            <p:cNvSpPr/>
            <p:nvPr/>
          </p:nvSpPr>
          <p:spPr>
            <a:xfrm>
              <a:off x="5554561" y="5773649"/>
              <a:ext cx="6534" cy="372460"/>
            </a:xfrm>
            <a:custGeom>
              <a:avLst/>
              <a:gdLst>
                <a:gd name="connsiteX0" fmla="*/ 4182 w 6534"/>
                <a:gd name="connsiteY0" fmla="*/ 375466 h 372460"/>
                <a:gd name="connsiteX1" fmla="*/ 0 w 6534"/>
                <a:gd name="connsiteY1" fmla="*/ 371284 h 372460"/>
                <a:gd name="connsiteX2" fmla="*/ 0 w 6534"/>
                <a:gd name="connsiteY2" fmla="*/ 276013 h 372460"/>
                <a:gd name="connsiteX3" fmla="*/ 4182 w 6534"/>
                <a:gd name="connsiteY3" fmla="*/ 271831 h 372460"/>
                <a:gd name="connsiteX4" fmla="*/ 8429 w 6534"/>
                <a:gd name="connsiteY4" fmla="*/ 276013 h 372460"/>
                <a:gd name="connsiteX5" fmla="*/ 8429 w 6534"/>
                <a:gd name="connsiteY5" fmla="*/ 371284 h 372460"/>
                <a:gd name="connsiteX6" fmla="*/ 4182 w 6534"/>
                <a:gd name="connsiteY6" fmla="*/ 375466 h 372460"/>
                <a:gd name="connsiteX7" fmla="*/ 4182 w 6534"/>
                <a:gd name="connsiteY7" fmla="*/ 267648 h 372460"/>
                <a:gd name="connsiteX8" fmla="*/ 0 w 6534"/>
                <a:gd name="connsiteY8" fmla="*/ 263467 h 372460"/>
                <a:gd name="connsiteX9" fmla="*/ 0 w 6534"/>
                <a:gd name="connsiteY9" fmla="*/ 238375 h 372460"/>
                <a:gd name="connsiteX10" fmla="*/ 4182 w 6534"/>
                <a:gd name="connsiteY10" fmla="*/ 234192 h 372460"/>
                <a:gd name="connsiteX11" fmla="*/ 8429 w 6534"/>
                <a:gd name="connsiteY11" fmla="*/ 238375 h 372460"/>
                <a:gd name="connsiteX12" fmla="*/ 8429 w 6534"/>
                <a:gd name="connsiteY12" fmla="*/ 263467 h 372460"/>
                <a:gd name="connsiteX13" fmla="*/ 4182 w 6534"/>
                <a:gd name="connsiteY13" fmla="*/ 267648 h 372460"/>
                <a:gd name="connsiteX14" fmla="*/ 4182 w 6534"/>
                <a:gd name="connsiteY14" fmla="*/ 230011 h 372460"/>
                <a:gd name="connsiteX15" fmla="*/ 0 w 6534"/>
                <a:gd name="connsiteY15" fmla="*/ 225829 h 372460"/>
                <a:gd name="connsiteX16" fmla="*/ 4182 w 6534"/>
                <a:gd name="connsiteY16" fmla="*/ 221646 h 372460"/>
                <a:gd name="connsiteX17" fmla="*/ 8429 w 6534"/>
                <a:gd name="connsiteY17" fmla="*/ 225829 h 372460"/>
                <a:gd name="connsiteX18" fmla="*/ 4182 w 6534"/>
                <a:gd name="connsiteY18" fmla="*/ 230011 h 372460"/>
                <a:gd name="connsiteX19" fmla="*/ 4182 w 6534"/>
                <a:gd name="connsiteY19" fmla="*/ 217464 h 372460"/>
                <a:gd name="connsiteX20" fmla="*/ 0 w 6534"/>
                <a:gd name="connsiteY20" fmla="*/ 213283 h 372460"/>
                <a:gd name="connsiteX21" fmla="*/ 0 w 6534"/>
                <a:gd name="connsiteY21" fmla="*/ 4182 h 372460"/>
                <a:gd name="connsiteX22" fmla="*/ 4182 w 6534"/>
                <a:gd name="connsiteY22" fmla="*/ 0 h 372460"/>
                <a:gd name="connsiteX23" fmla="*/ 8429 w 6534"/>
                <a:gd name="connsiteY23" fmla="*/ 4182 h 372460"/>
                <a:gd name="connsiteX24" fmla="*/ 8429 w 6534"/>
                <a:gd name="connsiteY24" fmla="*/ 213283 h 372460"/>
                <a:gd name="connsiteX25" fmla="*/ 4182 w 6534"/>
                <a:gd name="connsiteY25" fmla="*/ 217464 h 372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34" h="372460">
                  <a:moveTo>
                    <a:pt x="4182" y="375466"/>
                  </a:moveTo>
                  <a:cubicBezTo>
                    <a:pt x="1895" y="375466"/>
                    <a:pt x="0" y="373571"/>
                    <a:pt x="0" y="371284"/>
                  </a:cubicBezTo>
                  <a:lnTo>
                    <a:pt x="0" y="276013"/>
                  </a:lnTo>
                  <a:cubicBezTo>
                    <a:pt x="0" y="273726"/>
                    <a:pt x="1895" y="271831"/>
                    <a:pt x="4182" y="271831"/>
                  </a:cubicBezTo>
                  <a:cubicBezTo>
                    <a:pt x="6534" y="271831"/>
                    <a:pt x="8429" y="273726"/>
                    <a:pt x="8429" y="276013"/>
                  </a:cubicBezTo>
                  <a:lnTo>
                    <a:pt x="8429" y="371284"/>
                  </a:lnTo>
                  <a:cubicBezTo>
                    <a:pt x="8429" y="373571"/>
                    <a:pt x="6534" y="375466"/>
                    <a:pt x="4182" y="375466"/>
                  </a:cubicBezTo>
                  <a:close/>
                  <a:moveTo>
                    <a:pt x="4182" y="267648"/>
                  </a:moveTo>
                  <a:cubicBezTo>
                    <a:pt x="1895" y="267648"/>
                    <a:pt x="0" y="265754"/>
                    <a:pt x="0" y="263467"/>
                  </a:cubicBezTo>
                  <a:lnTo>
                    <a:pt x="0" y="238375"/>
                  </a:lnTo>
                  <a:cubicBezTo>
                    <a:pt x="0" y="236088"/>
                    <a:pt x="1895" y="234192"/>
                    <a:pt x="4182" y="234192"/>
                  </a:cubicBezTo>
                  <a:cubicBezTo>
                    <a:pt x="6534" y="234192"/>
                    <a:pt x="8429" y="236088"/>
                    <a:pt x="8429" y="238375"/>
                  </a:cubicBezTo>
                  <a:lnTo>
                    <a:pt x="8429" y="263467"/>
                  </a:lnTo>
                  <a:cubicBezTo>
                    <a:pt x="8429" y="265754"/>
                    <a:pt x="6534" y="267648"/>
                    <a:pt x="4182" y="267648"/>
                  </a:cubicBezTo>
                  <a:close/>
                  <a:moveTo>
                    <a:pt x="4182" y="230011"/>
                  </a:moveTo>
                  <a:cubicBezTo>
                    <a:pt x="1895" y="230011"/>
                    <a:pt x="0" y="228115"/>
                    <a:pt x="0" y="225829"/>
                  </a:cubicBezTo>
                  <a:cubicBezTo>
                    <a:pt x="0" y="223541"/>
                    <a:pt x="1895" y="221646"/>
                    <a:pt x="4182" y="221646"/>
                  </a:cubicBezTo>
                  <a:cubicBezTo>
                    <a:pt x="6534" y="221646"/>
                    <a:pt x="8429" y="223541"/>
                    <a:pt x="8429" y="225829"/>
                  </a:cubicBezTo>
                  <a:cubicBezTo>
                    <a:pt x="8429" y="228115"/>
                    <a:pt x="6534" y="230011"/>
                    <a:pt x="4182" y="230011"/>
                  </a:cubicBezTo>
                  <a:close/>
                  <a:moveTo>
                    <a:pt x="4182" y="217464"/>
                  </a:moveTo>
                  <a:cubicBezTo>
                    <a:pt x="1895" y="217464"/>
                    <a:pt x="0" y="215570"/>
                    <a:pt x="0" y="213283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534" y="0"/>
                    <a:pt x="8429" y="1895"/>
                    <a:pt x="8429" y="4182"/>
                  </a:cubicBezTo>
                  <a:lnTo>
                    <a:pt x="8429" y="213283"/>
                  </a:lnTo>
                  <a:cubicBezTo>
                    <a:pt x="8429" y="215570"/>
                    <a:pt x="6534" y="217464"/>
                    <a:pt x="4182" y="2174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16587A3B-067F-4D75-94C1-77186C570963}"/>
                </a:ext>
              </a:extLst>
            </p:cNvPr>
            <p:cNvSpPr/>
            <p:nvPr/>
          </p:nvSpPr>
          <p:spPr>
            <a:xfrm>
              <a:off x="5371075" y="5957200"/>
              <a:ext cx="254841" cy="6534"/>
            </a:xfrm>
            <a:custGeom>
              <a:avLst/>
              <a:gdLst>
                <a:gd name="connsiteX0" fmla="*/ 255560 w 254841"/>
                <a:gd name="connsiteY0" fmla="*/ 8364 h 6534"/>
                <a:gd name="connsiteX1" fmla="*/ 238375 w 254841"/>
                <a:gd name="connsiteY1" fmla="*/ 8364 h 6534"/>
                <a:gd name="connsiteX2" fmla="*/ 234193 w 254841"/>
                <a:gd name="connsiteY2" fmla="*/ 4182 h 6534"/>
                <a:gd name="connsiteX3" fmla="*/ 238375 w 254841"/>
                <a:gd name="connsiteY3" fmla="*/ 0 h 6534"/>
                <a:gd name="connsiteX4" fmla="*/ 255560 w 254841"/>
                <a:gd name="connsiteY4" fmla="*/ 0 h 6534"/>
                <a:gd name="connsiteX5" fmla="*/ 259742 w 254841"/>
                <a:gd name="connsiteY5" fmla="*/ 4182 h 6534"/>
                <a:gd name="connsiteX6" fmla="*/ 255560 w 254841"/>
                <a:gd name="connsiteY6" fmla="*/ 8364 h 6534"/>
                <a:gd name="connsiteX7" fmla="*/ 225829 w 254841"/>
                <a:gd name="connsiteY7" fmla="*/ 8364 h 6534"/>
                <a:gd name="connsiteX8" fmla="*/ 221646 w 254841"/>
                <a:gd name="connsiteY8" fmla="*/ 4182 h 6534"/>
                <a:gd name="connsiteX9" fmla="*/ 225829 w 254841"/>
                <a:gd name="connsiteY9" fmla="*/ 0 h 6534"/>
                <a:gd name="connsiteX10" fmla="*/ 230011 w 254841"/>
                <a:gd name="connsiteY10" fmla="*/ 4182 h 6534"/>
                <a:gd name="connsiteX11" fmla="*/ 225829 w 254841"/>
                <a:gd name="connsiteY11" fmla="*/ 8364 h 6534"/>
                <a:gd name="connsiteX12" fmla="*/ 213283 w 254841"/>
                <a:gd name="connsiteY12" fmla="*/ 8364 h 6534"/>
                <a:gd name="connsiteX13" fmla="*/ 4182 w 254841"/>
                <a:gd name="connsiteY13" fmla="*/ 8364 h 6534"/>
                <a:gd name="connsiteX14" fmla="*/ 0 w 254841"/>
                <a:gd name="connsiteY14" fmla="*/ 4182 h 6534"/>
                <a:gd name="connsiteX15" fmla="*/ 4182 w 254841"/>
                <a:gd name="connsiteY15" fmla="*/ 0 h 6534"/>
                <a:gd name="connsiteX16" fmla="*/ 213283 w 254841"/>
                <a:gd name="connsiteY16" fmla="*/ 0 h 6534"/>
                <a:gd name="connsiteX17" fmla="*/ 217465 w 254841"/>
                <a:gd name="connsiteY17" fmla="*/ 4182 h 6534"/>
                <a:gd name="connsiteX18" fmla="*/ 213283 w 254841"/>
                <a:gd name="connsiteY18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4841" h="6534">
                  <a:moveTo>
                    <a:pt x="255560" y="8364"/>
                  </a:moveTo>
                  <a:lnTo>
                    <a:pt x="238375" y="8364"/>
                  </a:lnTo>
                  <a:cubicBezTo>
                    <a:pt x="236022" y="8364"/>
                    <a:pt x="234193" y="6469"/>
                    <a:pt x="234193" y="4182"/>
                  </a:cubicBezTo>
                  <a:cubicBezTo>
                    <a:pt x="234193" y="1830"/>
                    <a:pt x="236022" y="0"/>
                    <a:pt x="238375" y="0"/>
                  </a:cubicBezTo>
                  <a:lnTo>
                    <a:pt x="255560" y="0"/>
                  </a:lnTo>
                  <a:cubicBezTo>
                    <a:pt x="257913" y="0"/>
                    <a:pt x="259742" y="1830"/>
                    <a:pt x="259742" y="4182"/>
                  </a:cubicBezTo>
                  <a:cubicBezTo>
                    <a:pt x="259742" y="6469"/>
                    <a:pt x="257913" y="8364"/>
                    <a:pt x="255560" y="8364"/>
                  </a:cubicBezTo>
                  <a:close/>
                  <a:moveTo>
                    <a:pt x="225829" y="8364"/>
                  </a:moveTo>
                  <a:cubicBezTo>
                    <a:pt x="223476" y="8364"/>
                    <a:pt x="221646" y="6469"/>
                    <a:pt x="221646" y="4182"/>
                  </a:cubicBezTo>
                  <a:cubicBezTo>
                    <a:pt x="221646" y="1830"/>
                    <a:pt x="223476" y="0"/>
                    <a:pt x="225829" y="0"/>
                  </a:cubicBezTo>
                  <a:cubicBezTo>
                    <a:pt x="228115" y="0"/>
                    <a:pt x="230011" y="1830"/>
                    <a:pt x="230011" y="4182"/>
                  </a:cubicBezTo>
                  <a:cubicBezTo>
                    <a:pt x="230011" y="6469"/>
                    <a:pt x="228115" y="8364"/>
                    <a:pt x="225829" y="8364"/>
                  </a:cubicBezTo>
                  <a:close/>
                  <a:moveTo>
                    <a:pt x="213283" y="8364"/>
                  </a:moveTo>
                  <a:lnTo>
                    <a:pt x="4182" y="8364"/>
                  </a:lnTo>
                  <a:cubicBezTo>
                    <a:pt x="1830" y="8364"/>
                    <a:pt x="0" y="6469"/>
                    <a:pt x="0" y="4182"/>
                  </a:cubicBezTo>
                  <a:cubicBezTo>
                    <a:pt x="0" y="1830"/>
                    <a:pt x="1830" y="0"/>
                    <a:pt x="4182" y="0"/>
                  </a:cubicBezTo>
                  <a:lnTo>
                    <a:pt x="213283" y="0"/>
                  </a:lnTo>
                  <a:cubicBezTo>
                    <a:pt x="215570" y="0"/>
                    <a:pt x="217465" y="1830"/>
                    <a:pt x="217465" y="4182"/>
                  </a:cubicBezTo>
                  <a:cubicBezTo>
                    <a:pt x="217465" y="6469"/>
                    <a:pt x="215570" y="8364"/>
                    <a:pt x="213283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4027F2E0-4025-4D25-8434-26C463264875}"/>
                </a:ext>
              </a:extLst>
            </p:cNvPr>
            <p:cNvSpPr/>
            <p:nvPr/>
          </p:nvSpPr>
          <p:spPr>
            <a:xfrm>
              <a:off x="5688320" y="5957135"/>
              <a:ext cx="52275" cy="6534"/>
            </a:xfrm>
            <a:custGeom>
              <a:avLst/>
              <a:gdLst>
                <a:gd name="connsiteX0" fmla="*/ 54040 w 52275"/>
                <a:gd name="connsiteY0" fmla="*/ 8429 h 6534"/>
                <a:gd name="connsiteX1" fmla="*/ 4182 w 52275"/>
                <a:gd name="connsiteY1" fmla="*/ 8429 h 6534"/>
                <a:gd name="connsiteX2" fmla="*/ 0 w 52275"/>
                <a:gd name="connsiteY2" fmla="*/ 4247 h 6534"/>
                <a:gd name="connsiteX3" fmla="*/ 4182 w 52275"/>
                <a:gd name="connsiteY3" fmla="*/ 0 h 6534"/>
                <a:gd name="connsiteX4" fmla="*/ 54040 w 52275"/>
                <a:gd name="connsiteY4" fmla="*/ 0 h 6534"/>
                <a:gd name="connsiteX5" fmla="*/ 58222 w 52275"/>
                <a:gd name="connsiteY5" fmla="*/ 4247 h 6534"/>
                <a:gd name="connsiteX6" fmla="*/ 54040 w 52275"/>
                <a:gd name="connsiteY6" fmla="*/ 8429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275" h="6534">
                  <a:moveTo>
                    <a:pt x="54040" y="8429"/>
                  </a:moveTo>
                  <a:lnTo>
                    <a:pt x="4182" y="8429"/>
                  </a:lnTo>
                  <a:cubicBezTo>
                    <a:pt x="1830" y="8429"/>
                    <a:pt x="0" y="6534"/>
                    <a:pt x="0" y="4247"/>
                  </a:cubicBezTo>
                  <a:cubicBezTo>
                    <a:pt x="0" y="1895"/>
                    <a:pt x="1830" y="0"/>
                    <a:pt x="4182" y="0"/>
                  </a:cubicBezTo>
                  <a:lnTo>
                    <a:pt x="54040" y="0"/>
                  </a:lnTo>
                  <a:cubicBezTo>
                    <a:pt x="56326" y="0"/>
                    <a:pt x="58222" y="1895"/>
                    <a:pt x="58222" y="4247"/>
                  </a:cubicBezTo>
                  <a:cubicBezTo>
                    <a:pt x="58222" y="6534"/>
                    <a:pt x="56326" y="8429"/>
                    <a:pt x="54040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66544594-F74C-4D1E-B554-533F2CDDD813}"/>
                </a:ext>
              </a:extLst>
            </p:cNvPr>
            <p:cNvSpPr/>
            <p:nvPr/>
          </p:nvSpPr>
          <p:spPr>
            <a:xfrm>
              <a:off x="5598472" y="5795500"/>
              <a:ext cx="117619" cy="65344"/>
            </a:xfrm>
            <a:custGeom>
              <a:avLst/>
              <a:gdLst>
                <a:gd name="connsiteX0" fmla="*/ 117750 w 117619"/>
                <a:gd name="connsiteY0" fmla="*/ 70414 h 65343"/>
                <a:gd name="connsiteX1" fmla="*/ 117358 w 117619"/>
                <a:gd name="connsiteY1" fmla="*/ 70414 h 65343"/>
                <a:gd name="connsiteX2" fmla="*/ 114483 w 117619"/>
                <a:gd name="connsiteY2" fmla="*/ 68912 h 65343"/>
                <a:gd name="connsiteX3" fmla="*/ 113568 w 117619"/>
                <a:gd name="connsiteY3" fmla="*/ 65906 h 65343"/>
                <a:gd name="connsiteX4" fmla="*/ 113699 w 117619"/>
                <a:gd name="connsiteY4" fmla="*/ 63292 h 65343"/>
                <a:gd name="connsiteX5" fmla="*/ 113699 w 117619"/>
                <a:gd name="connsiteY5" fmla="*/ 63227 h 65343"/>
                <a:gd name="connsiteX6" fmla="*/ 113764 w 117619"/>
                <a:gd name="connsiteY6" fmla="*/ 60939 h 65343"/>
                <a:gd name="connsiteX7" fmla="*/ 97624 w 117619"/>
                <a:gd name="connsiteY7" fmla="*/ 23040 h 65343"/>
                <a:gd name="connsiteX8" fmla="*/ 97493 w 117619"/>
                <a:gd name="connsiteY8" fmla="*/ 22909 h 65343"/>
                <a:gd name="connsiteX9" fmla="*/ 97363 w 117619"/>
                <a:gd name="connsiteY9" fmla="*/ 16963 h 65343"/>
                <a:gd name="connsiteX10" fmla="*/ 103309 w 117619"/>
                <a:gd name="connsiteY10" fmla="*/ 16898 h 65343"/>
                <a:gd name="connsiteX11" fmla="*/ 122128 w 117619"/>
                <a:gd name="connsiteY11" fmla="*/ 60939 h 65343"/>
                <a:gd name="connsiteX12" fmla="*/ 122062 w 117619"/>
                <a:gd name="connsiteY12" fmla="*/ 63684 h 65343"/>
                <a:gd name="connsiteX13" fmla="*/ 121867 w 117619"/>
                <a:gd name="connsiteY13" fmla="*/ 66624 h 65343"/>
                <a:gd name="connsiteX14" fmla="*/ 117750 w 117619"/>
                <a:gd name="connsiteY14" fmla="*/ 70414 h 65343"/>
                <a:gd name="connsiteX15" fmla="*/ 4509 w 117619"/>
                <a:gd name="connsiteY15" fmla="*/ 70414 h 65343"/>
                <a:gd name="connsiteX16" fmla="*/ 4509 w 117619"/>
                <a:gd name="connsiteY16" fmla="*/ 70414 h 65343"/>
                <a:gd name="connsiteX17" fmla="*/ 262 w 117619"/>
                <a:gd name="connsiteY17" fmla="*/ 66559 h 65343"/>
                <a:gd name="connsiteX18" fmla="*/ 0 w 117619"/>
                <a:gd name="connsiteY18" fmla="*/ 61005 h 65343"/>
                <a:gd name="connsiteX19" fmla="*/ 15094 w 117619"/>
                <a:gd name="connsiteY19" fmla="*/ 20818 h 65343"/>
                <a:gd name="connsiteX20" fmla="*/ 48550 w 117619"/>
                <a:gd name="connsiteY20" fmla="*/ 1280 h 65343"/>
                <a:gd name="connsiteX21" fmla="*/ 92593 w 117619"/>
                <a:gd name="connsiteY21" fmla="*/ 8730 h 65343"/>
                <a:gd name="connsiteX22" fmla="*/ 94487 w 117619"/>
                <a:gd name="connsiteY22" fmla="*/ 11278 h 65343"/>
                <a:gd name="connsiteX23" fmla="*/ 94030 w 117619"/>
                <a:gd name="connsiteY23" fmla="*/ 14415 h 65343"/>
                <a:gd name="connsiteX24" fmla="*/ 88280 w 117619"/>
                <a:gd name="connsiteY24" fmla="*/ 15852 h 65343"/>
                <a:gd name="connsiteX25" fmla="*/ 50249 w 117619"/>
                <a:gd name="connsiteY25" fmla="*/ 9448 h 65343"/>
                <a:gd name="connsiteX26" fmla="*/ 21433 w 117619"/>
                <a:gd name="connsiteY26" fmla="*/ 26307 h 65343"/>
                <a:gd name="connsiteX27" fmla="*/ 8430 w 117619"/>
                <a:gd name="connsiteY27" fmla="*/ 60874 h 65343"/>
                <a:gd name="connsiteX28" fmla="*/ 8625 w 117619"/>
                <a:gd name="connsiteY28" fmla="*/ 65971 h 65343"/>
                <a:gd name="connsiteX29" fmla="*/ 4770 w 117619"/>
                <a:gd name="connsiteY29" fmla="*/ 70414 h 65343"/>
                <a:gd name="connsiteX30" fmla="*/ 4509 w 117619"/>
                <a:gd name="connsiteY30" fmla="*/ 70414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17619" h="65343">
                  <a:moveTo>
                    <a:pt x="117750" y="70414"/>
                  </a:moveTo>
                  <a:cubicBezTo>
                    <a:pt x="117619" y="70414"/>
                    <a:pt x="117489" y="70414"/>
                    <a:pt x="117358" y="70414"/>
                  </a:cubicBezTo>
                  <a:cubicBezTo>
                    <a:pt x="116247" y="70349"/>
                    <a:pt x="115201" y="69761"/>
                    <a:pt x="114483" y="68912"/>
                  </a:cubicBezTo>
                  <a:cubicBezTo>
                    <a:pt x="113764" y="68062"/>
                    <a:pt x="113437" y="66951"/>
                    <a:pt x="113568" y="65906"/>
                  </a:cubicBezTo>
                  <a:cubicBezTo>
                    <a:pt x="113633" y="65122"/>
                    <a:pt x="113699" y="64272"/>
                    <a:pt x="113699" y="63292"/>
                  </a:cubicBezTo>
                  <a:lnTo>
                    <a:pt x="113699" y="63227"/>
                  </a:lnTo>
                  <a:cubicBezTo>
                    <a:pt x="113764" y="62312"/>
                    <a:pt x="113764" y="61593"/>
                    <a:pt x="113764" y="60939"/>
                  </a:cubicBezTo>
                  <a:cubicBezTo>
                    <a:pt x="113764" y="46498"/>
                    <a:pt x="108014" y="33037"/>
                    <a:pt x="97624" y="23040"/>
                  </a:cubicBezTo>
                  <a:lnTo>
                    <a:pt x="97493" y="22909"/>
                  </a:lnTo>
                  <a:cubicBezTo>
                    <a:pt x="95794" y="21341"/>
                    <a:pt x="95794" y="18662"/>
                    <a:pt x="97363" y="16963"/>
                  </a:cubicBezTo>
                  <a:cubicBezTo>
                    <a:pt x="98931" y="15395"/>
                    <a:pt x="101675" y="15330"/>
                    <a:pt x="103309" y="16898"/>
                  </a:cubicBezTo>
                  <a:cubicBezTo>
                    <a:pt x="115463" y="28464"/>
                    <a:pt x="122128" y="44146"/>
                    <a:pt x="122128" y="60939"/>
                  </a:cubicBezTo>
                  <a:cubicBezTo>
                    <a:pt x="122128" y="61854"/>
                    <a:pt x="122128" y="62704"/>
                    <a:pt x="122062" y="63684"/>
                  </a:cubicBezTo>
                  <a:cubicBezTo>
                    <a:pt x="121997" y="64403"/>
                    <a:pt x="121997" y="65448"/>
                    <a:pt x="121867" y="66624"/>
                  </a:cubicBezTo>
                  <a:cubicBezTo>
                    <a:pt x="121670" y="68781"/>
                    <a:pt x="119906" y="70414"/>
                    <a:pt x="117750" y="70414"/>
                  </a:cubicBezTo>
                  <a:close/>
                  <a:moveTo>
                    <a:pt x="4509" y="70414"/>
                  </a:moveTo>
                  <a:lnTo>
                    <a:pt x="4509" y="70414"/>
                  </a:lnTo>
                  <a:cubicBezTo>
                    <a:pt x="2287" y="70414"/>
                    <a:pt x="457" y="68781"/>
                    <a:pt x="262" y="66559"/>
                  </a:cubicBezTo>
                  <a:cubicBezTo>
                    <a:pt x="131" y="64599"/>
                    <a:pt x="65" y="62769"/>
                    <a:pt x="0" y="61005"/>
                  </a:cubicBezTo>
                  <a:cubicBezTo>
                    <a:pt x="0" y="46172"/>
                    <a:pt x="5358" y="31927"/>
                    <a:pt x="15094" y="20818"/>
                  </a:cubicBezTo>
                  <a:cubicBezTo>
                    <a:pt x="23785" y="10886"/>
                    <a:pt x="35678" y="3960"/>
                    <a:pt x="48550" y="1280"/>
                  </a:cubicBezTo>
                  <a:cubicBezTo>
                    <a:pt x="63188" y="-1856"/>
                    <a:pt x="79458" y="823"/>
                    <a:pt x="92593" y="8730"/>
                  </a:cubicBezTo>
                  <a:cubicBezTo>
                    <a:pt x="93573" y="9253"/>
                    <a:pt x="94226" y="10167"/>
                    <a:pt x="94487" y="11278"/>
                  </a:cubicBezTo>
                  <a:cubicBezTo>
                    <a:pt x="94814" y="12324"/>
                    <a:pt x="94618" y="13500"/>
                    <a:pt x="94030" y="14415"/>
                  </a:cubicBezTo>
                  <a:cubicBezTo>
                    <a:pt x="92919" y="16309"/>
                    <a:pt x="90175" y="17029"/>
                    <a:pt x="88280" y="15852"/>
                  </a:cubicBezTo>
                  <a:cubicBezTo>
                    <a:pt x="76975" y="9056"/>
                    <a:pt x="62926" y="6769"/>
                    <a:pt x="50249" y="9448"/>
                  </a:cubicBezTo>
                  <a:cubicBezTo>
                    <a:pt x="39141" y="11736"/>
                    <a:pt x="28882" y="17747"/>
                    <a:pt x="21433" y="26307"/>
                  </a:cubicBezTo>
                  <a:cubicBezTo>
                    <a:pt x="13003" y="35913"/>
                    <a:pt x="8430" y="48197"/>
                    <a:pt x="8430" y="60874"/>
                  </a:cubicBezTo>
                  <a:cubicBezTo>
                    <a:pt x="8430" y="62442"/>
                    <a:pt x="8495" y="64141"/>
                    <a:pt x="8625" y="65971"/>
                  </a:cubicBezTo>
                  <a:cubicBezTo>
                    <a:pt x="8822" y="68258"/>
                    <a:pt x="7057" y="70284"/>
                    <a:pt x="4770" y="70414"/>
                  </a:cubicBezTo>
                  <a:cubicBezTo>
                    <a:pt x="4705" y="70414"/>
                    <a:pt x="4574" y="70414"/>
                    <a:pt x="4509" y="7041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C5FC799-228A-4118-88FD-61BFFF5C952F}"/>
                </a:ext>
              </a:extLst>
            </p:cNvPr>
            <p:cNvSpPr/>
            <p:nvPr/>
          </p:nvSpPr>
          <p:spPr>
            <a:xfrm>
              <a:off x="5598530" y="5852323"/>
              <a:ext cx="117619" cy="111085"/>
            </a:xfrm>
            <a:custGeom>
              <a:avLst/>
              <a:gdLst>
                <a:gd name="connsiteX0" fmla="*/ 61038 w 117619"/>
                <a:gd name="connsiteY0" fmla="*/ 114613 h 111084"/>
                <a:gd name="connsiteX1" fmla="*/ 58294 w 117619"/>
                <a:gd name="connsiteY1" fmla="*/ 112130 h 111084"/>
                <a:gd name="connsiteX2" fmla="*/ 530 w 117619"/>
                <a:gd name="connsiteY2" fmla="*/ 13003 h 111084"/>
                <a:gd name="connsiteX3" fmla="*/ 268 w 117619"/>
                <a:gd name="connsiteY3" fmla="*/ 9736 h 111084"/>
                <a:gd name="connsiteX4" fmla="*/ 7 w 117619"/>
                <a:gd name="connsiteY4" fmla="*/ 4248 h 111084"/>
                <a:gd name="connsiteX5" fmla="*/ 1118 w 117619"/>
                <a:gd name="connsiteY5" fmla="*/ 1307 h 111084"/>
                <a:gd name="connsiteX6" fmla="*/ 4058 w 117619"/>
                <a:gd name="connsiteY6" fmla="*/ 0 h 111084"/>
                <a:gd name="connsiteX7" fmla="*/ 4189 w 117619"/>
                <a:gd name="connsiteY7" fmla="*/ 0 h 111084"/>
                <a:gd name="connsiteX8" fmla="*/ 8306 w 117619"/>
                <a:gd name="connsiteY8" fmla="*/ 4051 h 111084"/>
                <a:gd name="connsiteX9" fmla="*/ 8567 w 117619"/>
                <a:gd name="connsiteY9" fmla="*/ 9279 h 111084"/>
                <a:gd name="connsiteX10" fmla="*/ 8828 w 117619"/>
                <a:gd name="connsiteY10" fmla="*/ 12154 h 111084"/>
                <a:gd name="connsiteX11" fmla="*/ 61169 w 117619"/>
                <a:gd name="connsiteY11" fmla="*/ 103570 h 111084"/>
                <a:gd name="connsiteX12" fmla="*/ 66004 w 117619"/>
                <a:gd name="connsiteY12" fmla="*/ 104550 h 111084"/>
                <a:gd name="connsiteX13" fmla="*/ 67050 w 117619"/>
                <a:gd name="connsiteY13" fmla="*/ 107622 h 111084"/>
                <a:gd name="connsiteX14" fmla="*/ 65678 w 117619"/>
                <a:gd name="connsiteY14" fmla="*/ 110497 h 111084"/>
                <a:gd name="connsiteX15" fmla="*/ 63783 w 117619"/>
                <a:gd name="connsiteY15" fmla="*/ 112195 h 111084"/>
                <a:gd name="connsiteX16" fmla="*/ 61038 w 117619"/>
                <a:gd name="connsiteY16" fmla="*/ 114613 h 111084"/>
                <a:gd name="connsiteX17" fmla="*/ 72016 w 117619"/>
                <a:gd name="connsiteY17" fmla="*/ 102917 h 111084"/>
                <a:gd name="connsiteX18" fmla="*/ 69076 w 117619"/>
                <a:gd name="connsiteY18" fmla="*/ 101675 h 111084"/>
                <a:gd name="connsiteX19" fmla="*/ 67834 w 117619"/>
                <a:gd name="connsiteY19" fmla="*/ 98735 h 111084"/>
                <a:gd name="connsiteX20" fmla="*/ 69076 w 117619"/>
                <a:gd name="connsiteY20" fmla="*/ 95794 h 111084"/>
                <a:gd name="connsiteX21" fmla="*/ 113117 w 117619"/>
                <a:gd name="connsiteY21" fmla="*/ 13526 h 111084"/>
                <a:gd name="connsiteX22" fmla="*/ 113509 w 117619"/>
                <a:gd name="connsiteY22" fmla="*/ 9017 h 111084"/>
                <a:gd name="connsiteX23" fmla="*/ 113640 w 117619"/>
                <a:gd name="connsiteY23" fmla="*/ 6404 h 111084"/>
                <a:gd name="connsiteX24" fmla="*/ 113706 w 117619"/>
                <a:gd name="connsiteY24" fmla="*/ 4182 h 111084"/>
                <a:gd name="connsiteX25" fmla="*/ 117953 w 117619"/>
                <a:gd name="connsiteY25" fmla="*/ 0 h 111084"/>
                <a:gd name="connsiteX26" fmla="*/ 122069 w 117619"/>
                <a:gd name="connsiteY26" fmla="*/ 4182 h 111084"/>
                <a:gd name="connsiteX27" fmla="*/ 122004 w 117619"/>
                <a:gd name="connsiteY27" fmla="*/ 6796 h 111084"/>
                <a:gd name="connsiteX28" fmla="*/ 121808 w 117619"/>
                <a:gd name="connsiteY28" fmla="*/ 9671 h 111084"/>
                <a:gd name="connsiteX29" fmla="*/ 121416 w 117619"/>
                <a:gd name="connsiteY29" fmla="*/ 14441 h 111084"/>
                <a:gd name="connsiteX30" fmla="*/ 75087 w 117619"/>
                <a:gd name="connsiteY30" fmla="*/ 101610 h 111084"/>
                <a:gd name="connsiteX31" fmla="*/ 74957 w 117619"/>
                <a:gd name="connsiteY31" fmla="*/ 101741 h 111084"/>
                <a:gd name="connsiteX32" fmla="*/ 72016 w 117619"/>
                <a:gd name="connsiteY32" fmla="*/ 102917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17619" h="111084">
                  <a:moveTo>
                    <a:pt x="61038" y="114613"/>
                  </a:moveTo>
                  <a:lnTo>
                    <a:pt x="58294" y="112130"/>
                  </a:lnTo>
                  <a:cubicBezTo>
                    <a:pt x="23204" y="81222"/>
                    <a:pt x="3732" y="47832"/>
                    <a:pt x="530" y="13003"/>
                  </a:cubicBezTo>
                  <a:cubicBezTo>
                    <a:pt x="334" y="11893"/>
                    <a:pt x="268" y="10782"/>
                    <a:pt x="268" y="9736"/>
                  </a:cubicBezTo>
                  <a:cubicBezTo>
                    <a:pt x="72" y="7776"/>
                    <a:pt x="7" y="5947"/>
                    <a:pt x="7" y="4248"/>
                  </a:cubicBezTo>
                  <a:cubicBezTo>
                    <a:pt x="-58" y="3137"/>
                    <a:pt x="334" y="2091"/>
                    <a:pt x="1118" y="1307"/>
                  </a:cubicBezTo>
                  <a:cubicBezTo>
                    <a:pt x="1902" y="457"/>
                    <a:pt x="2948" y="0"/>
                    <a:pt x="4058" y="0"/>
                  </a:cubicBezTo>
                  <a:lnTo>
                    <a:pt x="4189" y="0"/>
                  </a:lnTo>
                  <a:cubicBezTo>
                    <a:pt x="6411" y="0"/>
                    <a:pt x="8306" y="1830"/>
                    <a:pt x="8306" y="4051"/>
                  </a:cubicBezTo>
                  <a:cubicBezTo>
                    <a:pt x="8371" y="5685"/>
                    <a:pt x="8436" y="7384"/>
                    <a:pt x="8567" y="9279"/>
                  </a:cubicBezTo>
                  <a:cubicBezTo>
                    <a:pt x="8632" y="10194"/>
                    <a:pt x="8698" y="11043"/>
                    <a:pt x="8828" y="12154"/>
                  </a:cubicBezTo>
                  <a:cubicBezTo>
                    <a:pt x="11834" y="44369"/>
                    <a:pt x="28954" y="74296"/>
                    <a:pt x="61169" y="103570"/>
                  </a:cubicBezTo>
                  <a:cubicBezTo>
                    <a:pt x="62802" y="102786"/>
                    <a:pt x="64828" y="103243"/>
                    <a:pt x="66004" y="104550"/>
                  </a:cubicBezTo>
                  <a:cubicBezTo>
                    <a:pt x="66789" y="105400"/>
                    <a:pt x="67115" y="106446"/>
                    <a:pt x="67050" y="107622"/>
                  </a:cubicBezTo>
                  <a:cubicBezTo>
                    <a:pt x="67050" y="108732"/>
                    <a:pt x="66527" y="109713"/>
                    <a:pt x="65678" y="110497"/>
                  </a:cubicBezTo>
                  <a:cubicBezTo>
                    <a:pt x="65090" y="111019"/>
                    <a:pt x="64436" y="111608"/>
                    <a:pt x="63783" y="112195"/>
                  </a:cubicBezTo>
                  <a:lnTo>
                    <a:pt x="61038" y="114613"/>
                  </a:lnTo>
                  <a:close/>
                  <a:moveTo>
                    <a:pt x="72016" y="102917"/>
                  </a:moveTo>
                  <a:cubicBezTo>
                    <a:pt x="70905" y="102917"/>
                    <a:pt x="69860" y="102525"/>
                    <a:pt x="69076" y="101675"/>
                  </a:cubicBezTo>
                  <a:cubicBezTo>
                    <a:pt x="68292" y="100891"/>
                    <a:pt x="67834" y="99846"/>
                    <a:pt x="67834" y="98735"/>
                  </a:cubicBezTo>
                  <a:cubicBezTo>
                    <a:pt x="67834" y="97624"/>
                    <a:pt x="68292" y="96579"/>
                    <a:pt x="69076" y="95794"/>
                  </a:cubicBezTo>
                  <a:cubicBezTo>
                    <a:pt x="95605" y="69395"/>
                    <a:pt x="109981" y="42474"/>
                    <a:pt x="113117" y="13526"/>
                  </a:cubicBezTo>
                  <a:cubicBezTo>
                    <a:pt x="113314" y="12219"/>
                    <a:pt x="113379" y="10847"/>
                    <a:pt x="113509" y="9017"/>
                  </a:cubicBezTo>
                  <a:cubicBezTo>
                    <a:pt x="113575" y="8168"/>
                    <a:pt x="113640" y="7318"/>
                    <a:pt x="113640" y="6404"/>
                  </a:cubicBezTo>
                  <a:cubicBezTo>
                    <a:pt x="113706" y="5619"/>
                    <a:pt x="113706" y="4835"/>
                    <a:pt x="113706" y="4182"/>
                  </a:cubicBezTo>
                  <a:cubicBezTo>
                    <a:pt x="113706" y="1830"/>
                    <a:pt x="115600" y="0"/>
                    <a:pt x="117953" y="0"/>
                  </a:cubicBezTo>
                  <a:cubicBezTo>
                    <a:pt x="120240" y="0"/>
                    <a:pt x="122069" y="1830"/>
                    <a:pt x="122069" y="4182"/>
                  </a:cubicBezTo>
                  <a:cubicBezTo>
                    <a:pt x="122069" y="4966"/>
                    <a:pt x="122069" y="5881"/>
                    <a:pt x="122004" y="6796"/>
                  </a:cubicBezTo>
                  <a:cubicBezTo>
                    <a:pt x="121939" y="7841"/>
                    <a:pt x="121939" y="8756"/>
                    <a:pt x="121808" y="9671"/>
                  </a:cubicBezTo>
                  <a:cubicBezTo>
                    <a:pt x="121743" y="11370"/>
                    <a:pt x="121547" y="13134"/>
                    <a:pt x="121416" y="14441"/>
                  </a:cubicBezTo>
                  <a:cubicBezTo>
                    <a:pt x="118149" y="44957"/>
                    <a:pt x="102532" y="74296"/>
                    <a:pt x="75087" y="101610"/>
                  </a:cubicBezTo>
                  <a:lnTo>
                    <a:pt x="74957" y="101741"/>
                  </a:lnTo>
                  <a:cubicBezTo>
                    <a:pt x="74172" y="102525"/>
                    <a:pt x="73127" y="102917"/>
                    <a:pt x="72016" y="10291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A770448F-6868-40B5-B77A-ED7858D8516B}"/>
                </a:ext>
              </a:extLst>
            </p:cNvPr>
            <p:cNvSpPr/>
            <p:nvPr/>
          </p:nvSpPr>
          <p:spPr>
            <a:xfrm>
              <a:off x="5642750" y="5870268"/>
              <a:ext cx="32672" cy="6534"/>
            </a:xfrm>
            <a:custGeom>
              <a:avLst/>
              <a:gdLst>
                <a:gd name="connsiteX0" fmla="*/ 17210 w 32671"/>
                <a:gd name="connsiteY0" fmla="*/ 10806 h 6534"/>
                <a:gd name="connsiteX1" fmla="*/ 2704 w 32671"/>
                <a:gd name="connsiteY1" fmla="*/ 8127 h 6534"/>
                <a:gd name="connsiteX2" fmla="*/ 286 w 32671"/>
                <a:gd name="connsiteY2" fmla="*/ 2704 h 6534"/>
                <a:gd name="connsiteX3" fmla="*/ 5710 w 32671"/>
                <a:gd name="connsiteY3" fmla="*/ 286 h 6534"/>
                <a:gd name="connsiteX4" fmla="*/ 28057 w 32671"/>
                <a:gd name="connsiteY4" fmla="*/ 482 h 6534"/>
                <a:gd name="connsiteX5" fmla="*/ 33416 w 32671"/>
                <a:gd name="connsiteY5" fmla="*/ 3031 h 6534"/>
                <a:gd name="connsiteX6" fmla="*/ 30867 w 32671"/>
                <a:gd name="connsiteY6" fmla="*/ 8389 h 6534"/>
                <a:gd name="connsiteX7" fmla="*/ 17210 w 32671"/>
                <a:gd name="connsiteY7" fmla="*/ 10806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71" h="6534">
                  <a:moveTo>
                    <a:pt x="17210" y="10806"/>
                  </a:moveTo>
                  <a:cubicBezTo>
                    <a:pt x="12179" y="10806"/>
                    <a:pt x="7343" y="9892"/>
                    <a:pt x="2704" y="8127"/>
                  </a:cubicBezTo>
                  <a:cubicBezTo>
                    <a:pt x="547" y="7278"/>
                    <a:pt x="-563" y="4860"/>
                    <a:pt x="286" y="2704"/>
                  </a:cubicBezTo>
                  <a:cubicBezTo>
                    <a:pt x="1136" y="547"/>
                    <a:pt x="3553" y="-563"/>
                    <a:pt x="5710" y="286"/>
                  </a:cubicBezTo>
                  <a:cubicBezTo>
                    <a:pt x="12767" y="2965"/>
                    <a:pt x="20804" y="3096"/>
                    <a:pt x="28057" y="482"/>
                  </a:cubicBezTo>
                  <a:cubicBezTo>
                    <a:pt x="30214" y="-302"/>
                    <a:pt x="32632" y="809"/>
                    <a:pt x="33416" y="3031"/>
                  </a:cubicBezTo>
                  <a:cubicBezTo>
                    <a:pt x="34200" y="5187"/>
                    <a:pt x="33089" y="7605"/>
                    <a:pt x="30867" y="8389"/>
                  </a:cubicBezTo>
                  <a:cubicBezTo>
                    <a:pt x="26489" y="10022"/>
                    <a:pt x="21915" y="10806"/>
                    <a:pt x="17210" y="1080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E794FD1C-23A8-4662-B28B-2702491AD374}"/>
                </a:ext>
              </a:extLst>
            </p:cNvPr>
            <p:cNvSpPr/>
            <p:nvPr/>
          </p:nvSpPr>
          <p:spPr>
            <a:xfrm>
              <a:off x="5629902" y="5822200"/>
              <a:ext cx="52275" cy="39206"/>
            </a:xfrm>
            <a:custGeom>
              <a:avLst/>
              <a:gdLst>
                <a:gd name="connsiteX0" fmla="*/ 4705 w 52275"/>
                <a:gd name="connsiteY0" fmla="*/ 39206 h 39206"/>
                <a:gd name="connsiteX1" fmla="*/ 588 w 52275"/>
                <a:gd name="connsiteY1" fmla="*/ 35874 h 39206"/>
                <a:gd name="connsiteX2" fmla="*/ 0 w 52275"/>
                <a:gd name="connsiteY2" fmla="*/ 29993 h 39206"/>
                <a:gd name="connsiteX3" fmla="*/ 29928 w 52275"/>
                <a:gd name="connsiteY3" fmla="*/ 0 h 39206"/>
                <a:gd name="connsiteX4" fmla="*/ 53778 w 52275"/>
                <a:gd name="connsiteY4" fmla="*/ 11893 h 39206"/>
                <a:gd name="connsiteX5" fmla="*/ 52929 w 52275"/>
                <a:gd name="connsiteY5" fmla="*/ 17773 h 39206"/>
                <a:gd name="connsiteX6" fmla="*/ 47048 w 52275"/>
                <a:gd name="connsiteY6" fmla="*/ 16924 h 39206"/>
                <a:gd name="connsiteX7" fmla="*/ 29862 w 52275"/>
                <a:gd name="connsiteY7" fmla="*/ 8364 h 39206"/>
                <a:gd name="connsiteX8" fmla="*/ 8299 w 52275"/>
                <a:gd name="connsiteY8" fmla="*/ 29993 h 39206"/>
                <a:gd name="connsiteX9" fmla="*/ 8691 w 52275"/>
                <a:gd name="connsiteY9" fmla="*/ 34175 h 39206"/>
                <a:gd name="connsiteX10" fmla="*/ 5424 w 52275"/>
                <a:gd name="connsiteY10" fmla="*/ 39141 h 39206"/>
                <a:gd name="connsiteX11" fmla="*/ 4705 w 52275"/>
                <a:gd name="connsiteY11" fmla="*/ 39206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75" h="39206">
                  <a:moveTo>
                    <a:pt x="4705" y="39206"/>
                  </a:moveTo>
                  <a:cubicBezTo>
                    <a:pt x="2745" y="39206"/>
                    <a:pt x="1046" y="37834"/>
                    <a:pt x="588" y="35874"/>
                  </a:cubicBezTo>
                  <a:cubicBezTo>
                    <a:pt x="196" y="33979"/>
                    <a:pt x="0" y="32019"/>
                    <a:pt x="0" y="29993"/>
                  </a:cubicBezTo>
                  <a:cubicBezTo>
                    <a:pt x="0" y="13461"/>
                    <a:pt x="13461" y="0"/>
                    <a:pt x="29928" y="0"/>
                  </a:cubicBezTo>
                  <a:cubicBezTo>
                    <a:pt x="39337" y="0"/>
                    <a:pt x="48028" y="4313"/>
                    <a:pt x="53778" y="11893"/>
                  </a:cubicBezTo>
                  <a:cubicBezTo>
                    <a:pt x="55150" y="13722"/>
                    <a:pt x="54824" y="16336"/>
                    <a:pt x="52929" y="17773"/>
                  </a:cubicBezTo>
                  <a:cubicBezTo>
                    <a:pt x="51099" y="19146"/>
                    <a:pt x="48485" y="18819"/>
                    <a:pt x="47048" y="16924"/>
                  </a:cubicBezTo>
                  <a:cubicBezTo>
                    <a:pt x="42931" y="11501"/>
                    <a:pt x="36723" y="8364"/>
                    <a:pt x="29862" y="8364"/>
                  </a:cubicBezTo>
                  <a:cubicBezTo>
                    <a:pt x="17970" y="8364"/>
                    <a:pt x="8299" y="18035"/>
                    <a:pt x="8299" y="29993"/>
                  </a:cubicBezTo>
                  <a:cubicBezTo>
                    <a:pt x="8299" y="31430"/>
                    <a:pt x="8430" y="32803"/>
                    <a:pt x="8691" y="34175"/>
                  </a:cubicBezTo>
                  <a:cubicBezTo>
                    <a:pt x="9148" y="36462"/>
                    <a:pt x="7711" y="38618"/>
                    <a:pt x="5424" y="39141"/>
                  </a:cubicBezTo>
                  <a:cubicBezTo>
                    <a:pt x="5293" y="39141"/>
                    <a:pt x="4966" y="39206"/>
                    <a:pt x="4705" y="3920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81" name="Group 1780">
            <a:extLst>
              <a:ext uri="{FF2B5EF4-FFF2-40B4-BE49-F238E27FC236}">
                <a16:creationId xmlns:a16="http://schemas.microsoft.com/office/drawing/2014/main" id="{345F7571-0525-4F18-BFD5-3DA14CDD0705}"/>
              </a:ext>
            </a:extLst>
          </p:cNvPr>
          <p:cNvGrpSpPr/>
          <p:nvPr/>
        </p:nvGrpSpPr>
        <p:grpSpPr>
          <a:xfrm>
            <a:off x="6470001" y="5729406"/>
            <a:ext cx="295689" cy="434864"/>
            <a:chOff x="6493846" y="5808870"/>
            <a:chExt cx="244371" cy="359392"/>
          </a:xfrm>
          <a:solidFill>
            <a:srgbClr val="FFFFFF"/>
          </a:solidFill>
        </p:grpSpPr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E9389C28-4D11-4D9A-81A4-7D610E5B04D4}"/>
                </a:ext>
              </a:extLst>
            </p:cNvPr>
            <p:cNvSpPr/>
            <p:nvPr/>
          </p:nvSpPr>
          <p:spPr>
            <a:xfrm>
              <a:off x="6493846" y="5808870"/>
              <a:ext cx="58810" cy="359392"/>
            </a:xfrm>
            <a:custGeom>
              <a:avLst/>
              <a:gdLst>
                <a:gd name="connsiteX0" fmla="*/ 58974 w 58809"/>
                <a:gd name="connsiteY0" fmla="*/ 365338 h 359391"/>
                <a:gd name="connsiteX1" fmla="*/ 4216 w 58809"/>
                <a:gd name="connsiteY1" fmla="*/ 365338 h 359391"/>
                <a:gd name="connsiteX2" fmla="*/ 556 w 58809"/>
                <a:gd name="connsiteY2" fmla="*/ 363181 h 359391"/>
                <a:gd name="connsiteX3" fmla="*/ 622 w 58809"/>
                <a:gd name="connsiteY3" fmla="*/ 359000 h 359391"/>
                <a:gd name="connsiteX4" fmla="*/ 14018 w 58809"/>
                <a:gd name="connsiteY4" fmla="*/ 337240 h 359391"/>
                <a:gd name="connsiteX5" fmla="*/ 14018 w 58809"/>
                <a:gd name="connsiteY5" fmla="*/ 210799 h 359391"/>
                <a:gd name="connsiteX6" fmla="*/ 18199 w 58809"/>
                <a:gd name="connsiteY6" fmla="*/ 206617 h 359391"/>
                <a:gd name="connsiteX7" fmla="*/ 22381 w 58809"/>
                <a:gd name="connsiteY7" fmla="*/ 210799 h 359391"/>
                <a:gd name="connsiteX8" fmla="*/ 22381 w 58809"/>
                <a:gd name="connsiteY8" fmla="*/ 338416 h 359391"/>
                <a:gd name="connsiteX9" fmla="*/ 22381 w 58809"/>
                <a:gd name="connsiteY9" fmla="*/ 338481 h 359391"/>
                <a:gd name="connsiteX10" fmla="*/ 21793 w 58809"/>
                <a:gd name="connsiteY10" fmla="*/ 340507 h 359391"/>
                <a:gd name="connsiteX11" fmla="*/ 21793 w 58809"/>
                <a:gd name="connsiteY11" fmla="*/ 340573 h 359391"/>
                <a:gd name="connsiteX12" fmla="*/ 11665 w 58809"/>
                <a:gd name="connsiteY12" fmla="*/ 356974 h 359391"/>
                <a:gd name="connsiteX13" fmla="*/ 51460 w 58809"/>
                <a:gd name="connsiteY13" fmla="*/ 356974 h 359391"/>
                <a:gd name="connsiteX14" fmla="*/ 48062 w 58809"/>
                <a:gd name="connsiteY14" fmla="*/ 351354 h 359391"/>
                <a:gd name="connsiteX15" fmla="*/ 47996 w 58809"/>
                <a:gd name="connsiteY15" fmla="*/ 351354 h 359391"/>
                <a:gd name="connsiteX16" fmla="*/ 49434 w 58809"/>
                <a:gd name="connsiteY16" fmla="*/ 345669 h 359391"/>
                <a:gd name="connsiteX17" fmla="*/ 55184 w 58809"/>
                <a:gd name="connsiteY17" fmla="*/ 347041 h 359391"/>
                <a:gd name="connsiteX18" fmla="*/ 62503 w 58809"/>
                <a:gd name="connsiteY18" fmla="*/ 359000 h 359391"/>
                <a:gd name="connsiteX19" fmla="*/ 62633 w 58809"/>
                <a:gd name="connsiteY19" fmla="*/ 363181 h 359391"/>
                <a:gd name="connsiteX20" fmla="*/ 58974 w 58809"/>
                <a:gd name="connsiteY20" fmla="*/ 365338 h 359391"/>
                <a:gd name="connsiteX21" fmla="*/ 45056 w 58809"/>
                <a:gd name="connsiteY21" fmla="*/ 342664 h 359391"/>
                <a:gd name="connsiteX22" fmla="*/ 41462 w 58809"/>
                <a:gd name="connsiteY22" fmla="*/ 340703 h 359391"/>
                <a:gd name="connsiteX23" fmla="*/ 42834 w 58809"/>
                <a:gd name="connsiteY23" fmla="*/ 334953 h 359391"/>
                <a:gd name="connsiteX24" fmla="*/ 48584 w 58809"/>
                <a:gd name="connsiteY24" fmla="*/ 336325 h 359391"/>
                <a:gd name="connsiteX25" fmla="*/ 49107 w 58809"/>
                <a:gd name="connsiteY25" fmla="*/ 339461 h 359391"/>
                <a:gd name="connsiteX26" fmla="*/ 47212 w 58809"/>
                <a:gd name="connsiteY26" fmla="*/ 342075 h 359391"/>
                <a:gd name="connsiteX27" fmla="*/ 45056 w 58809"/>
                <a:gd name="connsiteY27" fmla="*/ 342664 h 359391"/>
                <a:gd name="connsiteX28" fmla="*/ 44991 w 58809"/>
                <a:gd name="connsiteY28" fmla="*/ 330183 h 359391"/>
                <a:gd name="connsiteX29" fmla="*/ 40808 w 58809"/>
                <a:gd name="connsiteY29" fmla="*/ 326001 h 359391"/>
                <a:gd name="connsiteX30" fmla="*/ 40808 w 58809"/>
                <a:gd name="connsiteY30" fmla="*/ 116900 h 359391"/>
                <a:gd name="connsiteX31" fmla="*/ 44991 w 58809"/>
                <a:gd name="connsiteY31" fmla="*/ 112718 h 359391"/>
                <a:gd name="connsiteX32" fmla="*/ 49172 w 58809"/>
                <a:gd name="connsiteY32" fmla="*/ 116900 h 359391"/>
                <a:gd name="connsiteX33" fmla="*/ 49172 w 58809"/>
                <a:gd name="connsiteY33" fmla="*/ 326001 h 359391"/>
                <a:gd name="connsiteX34" fmla="*/ 44991 w 58809"/>
                <a:gd name="connsiteY34" fmla="*/ 330183 h 359391"/>
                <a:gd name="connsiteX35" fmla="*/ 18199 w 58809"/>
                <a:gd name="connsiteY35" fmla="*/ 202435 h 359391"/>
                <a:gd name="connsiteX36" fmla="*/ 14018 w 58809"/>
                <a:gd name="connsiteY36" fmla="*/ 198253 h 359391"/>
                <a:gd name="connsiteX37" fmla="*/ 18199 w 58809"/>
                <a:gd name="connsiteY37" fmla="*/ 194071 h 359391"/>
                <a:gd name="connsiteX38" fmla="*/ 22381 w 58809"/>
                <a:gd name="connsiteY38" fmla="*/ 198253 h 359391"/>
                <a:gd name="connsiteX39" fmla="*/ 18199 w 58809"/>
                <a:gd name="connsiteY39" fmla="*/ 202435 h 359391"/>
                <a:gd name="connsiteX40" fmla="*/ 18199 w 58809"/>
                <a:gd name="connsiteY40" fmla="*/ 189889 h 359391"/>
                <a:gd name="connsiteX41" fmla="*/ 14018 w 58809"/>
                <a:gd name="connsiteY41" fmla="*/ 185707 h 359391"/>
                <a:gd name="connsiteX42" fmla="*/ 14018 w 58809"/>
                <a:gd name="connsiteY42" fmla="*/ 160615 h 359391"/>
                <a:gd name="connsiteX43" fmla="*/ 18199 w 58809"/>
                <a:gd name="connsiteY43" fmla="*/ 156433 h 359391"/>
                <a:gd name="connsiteX44" fmla="*/ 22381 w 58809"/>
                <a:gd name="connsiteY44" fmla="*/ 160615 h 359391"/>
                <a:gd name="connsiteX45" fmla="*/ 22381 w 58809"/>
                <a:gd name="connsiteY45" fmla="*/ 185707 h 359391"/>
                <a:gd name="connsiteX46" fmla="*/ 18199 w 58809"/>
                <a:gd name="connsiteY46" fmla="*/ 189889 h 359391"/>
                <a:gd name="connsiteX47" fmla="*/ 18199 w 58809"/>
                <a:gd name="connsiteY47" fmla="*/ 152251 h 359391"/>
                <a:gd name="connsiteX48" fmla="*/ 14018 w 58809"/>
                <a:gd name="connsiteY48" fmla="*/ 148069 h 359391"/>
                <a:gd name="connsiteX49" fmla="*/ 14018 w 58809"/>
                <a:gd name="connsiteY49" fmla="*/ 17578 h 359391"/>
                <a:gd name="connsiteX50" fmla="*/ 31595 w 58809"/>
                <a:gd name="connsiteY50" fmla="*/ 0 h 359391"/>
                <a:gd name="connsiteX51" fmla="*/ 49172 w 58809"/>
                <a:gd name="connsiteY51" fmla="*/ 17578 h 359391"/>
                <a:gd name="connsiteX52" fmla="*/ 49172 w 58809"/>
                <a:gd name="connsiteY52" fmla="*/ 54170 h 359391"/>
                <a:gd name="connsiteX53" fmla="*/ 44991 w 58809"/>
                <a:gd name="connsiteY53" fmla="*/ 58352 h 359391"/>
                <a:gd name="connsiteX54" fmla="*/ 40808 w 58809"/>
                <a:gd name="connsiteY54" fmla="*/ 54170 h 359391"/>
                <a:gd name="connsiteX55" fmla="*/ 40808 w 58809"/>
                <a:gd name="connsiteY55" fmla="*/ 17578 h 359391"/>
                <a:gd name="connsiteX56" fmla="*/ 31595 w 58809"/>
                <a:gd name="connsiteY56" fmla="*/ 8364 h 359391"/>
                <a:gd name="connsiteX57" fmla="*/ 22381 w 58809"/>
                <a:gd name="connsiteY57" fmla="*/ 17578 h 359391"/>
                <a:gd name="connsiteX58" fmla="*/ 22381 w 58809"/>
                <a:gd name="connsiteY58" fmla="*/ 148069 h 359391"/>
                <a:gd name="connsiteX59" fmla="*/ 18199 w 58809"/>
                <a:gd name="connsiteY59" fmla="*/ 152251 h 359391"/>
                <a:gd name="connsiteX60" fmla="*/ 44991 w 58809"/>
                <a:gd name="connsiteY60" fmla="*/ 108536 h 359391"/>
                <a:gd name="connsiteX61" fmla="*/ 40808 w 58809"/>
                <a:gd name="connsiteY61" fmla="*/ 104354 h 359391"/>
                <a:gd name="connsiteX62" fmla="*/ 40808 w 58809"/>
                <a:gd name="connsiteY62" fmla="*/ 79262 h 359391"/>
                <a:gd name="connsiteX63" fmla="*/ 44991 w 58809"/>
                <a:gd name="connsiteY63" fmla="*/ 75080 h 359391"/>
                <a:gd name="connsiteX64" fmla="*/ 49172 w 58809"/>
                <a:gd name="connsiteY64" fmla="*/ 79262 h 359391"/>
                <a:gd name="connsiteX65" fmla="*/ 49172 w 58809"/>
                <a:gd name="connsiteY65" fmla="*/ 104354 h 359391"/>
                <a:gd name="connsiteX66" fmla="*/ 44991 w 58809"/>
                <a:gd name="connsiteY66" fmla="*/ 108536 h 359391"/>
                <a:gd name="connsiteX67" fmla="*/ 44991 w 58809"/>
                <a:gd name="connsiteY67" fmla="*/ 70898 h 359391"/>
                <a:gd name="connsiteX68" fmla="*/ 40808 w 58809"/>
                <a:gd name="connsiteY68" fmla="*/ 66716 h 359391"/>
                <a:gd name="connsiteX69" fmla="*/ 44991 w 58809"/>
                <a:gd name="connsiteY69" fmla="*/ 62534 h 359391"/>
                <a:gd name="connsiteX70" fmla="*/ 49172 w 58809"/>
                <a:gd name="connsiteY70" fmla="*/ 66716 h 359391"/>
                <a:gd name="connsiteX71" fmla="*/ 44991 w 58809"/>
                <a:gd name="connsiteY71" fmla="*/ 70898 h 35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8809" h="359391">
                  <a:moveTo>
                    <a:pt x="58974" y="365338"/>
                  </a:moveTo>
                  <a:lnTo>
                    <a:pt x="4216" y="365338"/>
                  </a:lnTo>
                  <a:cubicBezTo>
                    <a:pt x="2713" y="365338"/>
                    <a:pt x="1275" y="364488"/>
                    <a:pt x="556" y="363181"/>
                  </a:cubicBezTo>
                  <a:cubicBezTo>
                    <a:pt x="-228" y="361875"/>
                    <a:pt x="-162" y="360241"/>
                    <a:pt x="622" y="359000"/>
                  </a:cubicBezTo>
                  <a:lnTo>
                    <a:pt x="14018" y="337240"/>
                  </a:lnTo>
                  <a:lnTo>
                    <a:pt x="14018" y="210799"/>
                  </a:lnTo>
                  <a:cubicBezTo>
                    <a:pt x="14018" y="208512"/>
                    <a:pt x="15912" y="206617"/>
                    <a:pt x="18199" y="206617"/>
                  </a:cubicBezTo>
                  <a:cubicBezTo>
                    <a:pt x="20487" y="206617"/>
                    <a:pt x="22381" y="208512"/>
                    <a:pt x="22381" y="210799"/>
                  </a:cubicBezTo>
                  <a:lnTo>
                    <a:pt x="22381" y="338416"/>
                  </a:lnTo>
                  <a:lnTo>
                    <a:pt x="22381" y="338481"/>
                  </a:lnTo>
                  <a:lnTo>
                    <a:pt x="21793" y="340507"/>
                  </a:lnTo>
                  <a:lnTo>
                    <a:pt x="21793" y="340573"/>
                  </a:lnTo>
                  <a:lnTo>
                    <a:pt x="11665" y="356974"/>
                  </a:lnTo>
                  <a:lnTo>
                    <a:pt x="51460" y="356974"/>
                  </a:lnTo>
                  <a:lnTo>
                    <a:pt x="48062" y="351354"/>
                  </a:lnTo>
                  <a:cubicBezTo>
                    <a:pt x="47996" y="351354"/>
                    <a:pt x="47996" y="351354"/>
                    <a:pt x="47996" y="351354"/>
                  </a:cubicBezTo>
                  <a:cubicBezTo>
                    <a:pt x="46885" y="349394"/>
                    <a:pt x="47474" y="346845"/>
                    <a:pt x="49434" y="345669"/>
                  </a:cubicBezTo>
                  <a:cubicBezTo>
                    <a:pt x="51329" y="344428"/>
                    <a:pt x="54008" y="345081"/>
                    <a:pt x="55184" y="347041"/>
                  </a:cubicBezTo>
                  <a:lnTo>
                    <a:pt x="62503" y="359000"/>
                  </a:lnTo>
                  <a:cubicBezTo>
                    <a:pt x="63352" y="360241"/>
                    <a:pt x="63352" y="361875"/>
                    <a:pt x="62633" y="363181"/>
                  </a:cubicBezTo>
                  <a:cubicBezTo>
                    <a:pt x="61914" y="364488"/>
                    <a:pt x="60477" y="365338"/>
                    <a:pt x="58974" y="365338"/>
                  </a:cubicBezTo>
                  <a:close/>
                  <a:moveTo>
                    <a:pt x="45056" y="342664"/>
                  </a:moveTo>
                  <a:cubicBezTo>
                    <a:pt x="43618" y="342664"/>
                    <a:pt x="42246" y="341944"/>
                    <a:pt x="41462" y="340703"/>
                  </a:cubicBezTo>
                  <a:cubicBezTo>
                    <a:pt x="40286" y="338743"/>
                    <a:pt x="40874" y="336129"/>
                    <a:pt x="42834" y="334953"/>
                  </a:cubicBezTo>
                  <a:cubicBezTo>
                    <a:pt x="44729" y="333776"/>
                    <a:pt x="47408" y="334430"/>
                    <a:pt x="48584" y="336325"/>
                  </a:cubicBezTo>
                  <a:cubicBezTo>
                    <a:pt x="49172" y="337240"/>
                    <a:pt x="49369" y="338416"/>
                    <a:pt x="49107" y="339461"/>
                  </a:cubicBezTo>
                  <a:cubicBezTo>
                    <a:pt x="48846" y="340573"/>
                    <a:pt x="48192" y="341487"/>
                    <a:pt x="47212" y="342075"/>
                  </a:cubicBezTo>
                  <a:cubicBezTo>
                    <a:pt x="46559" y="342467"/>
                    <a:pt x="45775" y="342664"/>
                    <a:pt x="45056" y="342664"/>
                  </a:cubicBezTo>
                  <a:close/>
                  <a:moveTo>
                    <a:pt x="44991" y="330183"/>
                  </a:moveTo>
                  <a:cubicBezTo>
                    <a:pt x="42638" y="330183"/>
                    <a:pt x="40808" y="328288"/>
                    <a:pt x="40808" y="326001"/>
                  </a:cubicBezTo>
                  <a:lnTo>
                    <a:pt x="40808" y="116900"/>
                  </a:lnTo>
                  <a:cubicBezTo>
                    <a:pt x="40808" y="114548"/>
                    <a:pt x="42638" y="112718"/>
                    <a:pt x="44991" y="112718"/>
                  </a:cubicBezTo>
                  <a:cubicBezTo>
                    <a:pt x="47277" y="112718"/>
                    <a:pt x="49172" y="114548"/>
                    <a:pt x="49172" y="116900"/>
                  </a:cubicBezTo>
                  <a:lnTo>
                    <a:pt x="49172" y="326001"/>
                  </a:lnTo>
                  <a:cubicBezTo>
                    <a:pt x="49172" y="328288"/>
                    <a:pt x="47277" y="330183"/>
                    <a:pt x="44991" y="330183"/>
                  </a:cubicBezTo>
                  <a:close/>
                  <a:moveTo>
                    <a:pt x="18199" y="202435"/>
                  </a:moveTo>
                  <a:cubicBezTo>
                    <a:pt x="15912" y="202435"/>
                    <a:pt x="14018" y="200541"/>
                    <a:pt x="14018" y="198253"/>
                  </a:cubicBezTo>
                  <a:cubicBezTo>
                    <a:pt x="14018" y="195966"/>
                    <a:pt x="15912" y="194071"/>
                    <a:pt x="18199" y="194071"/>
                  </a:cubicBezTo>
                  <a:cubicBezTo>
                    <a:pt x="20487" y="194071"/>
                    <a:pt x="22381" y="195966"/>
                    <a:pt x="22381" y="198253"/>
                  </a:cubicBezTo>
                  <a:cubicBezTo>
                    <a:pt x="22381" y="200541"/>
                    <a:pt x="20487" y="202435"/>
                    <a:pt x="18199" y="202435"/>
                  </a:cubicBezTo>
                  <a:close/>
                  <a:moveTo>
                    <a:pt x="18199" y="189889"/>
                  </a:moveTo>
                  <a:cubicBezTo>
                    <a:pt x="15912" y="189889"/>
                    <a:pt x="14018" y="187994"/>
                    <a:pt x="14018" y="185707"/>
                  </a:cubicBezTo>
                  <a:lnTo>
                    <a:pt x="14018" y="160615"/>
                  </a:lnTo>
                  <a:cubicBezTo>
                    <a:pt x="14018" y="158328"/>
                    <a:pt x="15912" y="156433"/>
                    <a:pt x="18199" y="156433"/>
                  </a:cubicBezTo>
                  <a:cubicBezTo>
                    <a:pt x="20487" y="156433"/>
                    <a:pt x="22381" y="158328"/>
                    <a:pt x="22381" y="160615"/>
                  </a:cubicBezTo>
                  <a:lnTo>
                    <a:pt x="22381" y="185707"/>
                  </a:lnTo>
                  <a:cubicBezTo>
                    <a:pt x="22381" y="187994"/>
                    <a:pt x="20487" y="189889"/>
                    <a:pt x="18199" y="189889"/>
                  </a:cubicBezTo>
                  <a:close/>
                  <a:moveTo>
                    <a:pt x="18199" y="152251"/>
                  </a:moveTo>
                  <a:cubicBezTo>
                    <a:pt x="15912" y="152251"/>
                    <a:pt x="14018" y="150356"/>
                    <a:pt x="14018" y="148069"/>
                  </a:cubicBezTo>
                  <a:lnTo>
                    <a:pt x="14018" y="17578"/>
                  </a:lnTo>
                  <a:cubicBezTo>
                    <a:pt x="14018" y="7906"/>
                    <a:pt x="21924" y="0"/>
                    <a:pt x="31595" y="0"/>
                  </a:cubicBezTo>
                  <a:cubicBezTo>
                    <a:pt x="41266" y="0"/>
                    <a:pt x="49172" y="7906"/>
                    <a:pt x="49172" y="17578"/>
                  </a:cubicBezTo>
                  <a:lnTo>
                    <a:pt x="49172" y="54170"/>
                  </a:lnTo>
                  <a:cubicBezTo>
                    <a:pt x="49172" y="56457"/>
                    <a:pt x="47277" y="58352"/>
                    <a:pt x="44991" y="58352"/>
                  </a:cubicBezTo>
                  <a:cubicBezTo>
                    <a:pt x="42638" y="58352"/>
                    <a:pt x="40808" y="56457"/>
                    <a:pt x="40808" y="54170"/>
                  </a:cubicBezTo>
                  <a:lnTo>
                    <a:pt x="40808" y="17578"/>
                  </a:lnTo>
                  <a:cubicBezTo>
                    <a:pt x="40743" y="12546"/>
                    <a:pt x="36626" y="8429"/>
                    <a:pt x="31595" y="8364"/>
                  </a:cubicBezTo>
                  <a:cubicBezTo>
                    <a:pt x="26498" y="8429"/>
                    <a:pt x="22381" y="12546"/>
                    <a:pt x="22381" y="17578"/>
                  </a:cubicBezTo>
                  <a:lnTo>
                    <a:pt x="22381" y="148069"/>
                  </a:lnTo>
                  <a:cubicBezTo>
                    <a:pt x="22381" y="150356"/>
                    <a:pt x="20487" y="152251"/>
                    <a:pt x="18199" y="152251"/>
                  </a:cubicBezTo>
                  <a:close/>
                  <a:moveTo>
                    <a:pt x="44991" y="108536"/>
                  </a:moveTo>
                  <a:cubicBezTo>
                    <a:pt x="42638" y="108536"/>
                    <a:pt x="40808" y="106641"/>
                    <a:pt x="40808" y="104354"/>
                  </a:cubicBezTo>
                  <a:lnTo>
                    <a:pt x="40808" y="79262"/>
                  </a:lnTo>
                  <a:cubicBezTo>
                    <a:pt x="40808" y="76910"/>
                    <a:pt x="42638" y="75080"/>
                    <a:pt x="44991" y="75080"/>
                  </a:cubicBezTo>
                  <a:cubicBezTo>
                    <a:pt x="47277" y="75080"/>
                    <a:pt x="49172" y="76910"/>
                    <a:pt x="49172" y="79262"/>
                  </a:cubicBezTo>
                  <a:lnTo>
                    <a:pt x="49172" y="104354"/>
                  </a:lnTo>
                  <a:cubicBezTo>
                    <a:pt x="49172" y="106641"/>
                    <a:pt x="47277" y="108536"/>
                    <a:pt x="44991" y="108536"/>
                  </a:cubicBezTo>
                  <a:close/>
                  <a:moveTo>
                    <a:pt x="44991" y="70898"/>
                  </a:moveTo>
                  <a:cubicBezTo>
                    <a:pt x="42638" y="70898"/>
                    <a:pt x="40808" y="69003"/>
                    <a:pt x="40808" y="66716"/>
                  </a:cubicBezTo>
                  <a:cubicBezTo>
                    <a:pt x="40808" y="64364"/>
                    <a:pt x="42638" y="62534"/>
                    <a:pt x="44991" y="62534"/>
                  </a:cubicBezTo>
                  <a:cubicBezTo>
                    <a:pt x="47277" y="62534"/>
                    <a:pt x="49172" y="64364"/>
                    <a:pt x="49172" y="66716"/>
                  </a:cubicBezTo>
                  <a:cubicBezTo>
                    <a:pt x="49172" y="69003"/>
                    <a:pt x="47277" y="70898"/>
                    <a:pt x="44991" y="70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6F30C0A5-3CD0-4C0E-B39B-CB3457AAB644}"/>
                </a:ext>
              </a:extLst>
            </p:cNvPr>
            <p:cNvSpPr/>
            <p:nvPr/>
          </p:nvSpPr>
          <p:spPr>
            <a:xfrm>
              <a:off x="6534654" y="5826512"/>
              <a:ext cx="202566" cy="143757"/>
            </a:xfrm>
            <a:custGeom>
              <a:avLst/>
              <a:gdLst>
                <a:gd name="connsiteX0" fmla="*/ 204069 w 202566"/>
                <a:gd name="connsiteY0" fmla="*/ 148592 h 143756"/>
                <a:gd name="connsiteX1" fmla="*/ 0 w 202566"/>
                <a:gd name="connsiteY1" fmla="*/ 148592 h 143756"/>
                <a:gd name="connsiteX2" fmla="*/ 0 w 202566"/>
                <a:gd name="connsiteY2" fmla="*/ 0 h 143756"/>
                <a:gd name="connsiteX3" fmla="*/ 204069 w 202566"/>
                <a:gd name="connsiteY3" fmla="*/ 0 h 143756"/>
                <a:gd name="connsiteX4" fmla="*/ 204069 w 202566"/>
                <a:gd name="connsiteY4" fmla="*/ 148592 h 143756"/>
                <a:gd name="connsiteX5" fmla="*/ 8364 w 202566"/>
                <a:gd name="connsiteY5" fmla="*/ 140228 h 143756"/>
                <a:gd name="connsiteX6" fmla="*/ 195705 w 202566"/>
                <a:gd name="connsiteY6" fmla="*/ 140228 h 143756"/>
                <a:gd name="connsiteX7" fmla="*/ 195705 w 202566"/>
                <a:gd name="connsiteY7" fmla="*/ 8364 h 143756"/>
                <a:gd name="connsiteX8" fmla="*/ 8364 w 202566"/>
                <a:gd name="connsiteY8" fmla="*/ 8364 h 143756"/>
                <a:gd name="connsiteX9" fmla="*/ 8364 w 202566"/>
                <a:gd name="connsiteY9" fmla="*/ 140228 h 14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2566" h="143756">
                  <a:moveTo>
                    <a:pt x="204069" y="148592"/>
                  </a:moveTo>
                  <a:lnTo>
                    <a:pt x="0" y="148592"/>
                  </a:lnTo>
                  <a:lnTo>
                    <a:pt x="0" y="0"/>
                  </a:lnTo>
                  <a:lnTo>
                    <a:pt x="204069" y="0"/>
                  </a:lnTo>
                  <a:lnTo>
                    <a:pt x="204069" y="148592"/>
                  </a:lnTo>
                  <a:close/>
                  <a:moveTo>
                    <a:pt x="8364" y="140228"/>
                  </a:moveTo>
                  <a:lnTo>
                    <a:pt x="195705" y="140228"/>
                  </a:lnTo>
                  <a:lnTo>
                    <a:pt x="195705" y="8364"/>
                  </a:lnTo>
                  <a:lnTo>
                    <a:pt x="8364" y="8364"/>
                  </a:lnTo>
                  <a:lnTo>
                    <a:pt x="8364" y="140228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A238A04C-69AC-4B43-9C10-4DD66D6AB247}"/>
                </a:ext>
              </a:extLst>
            </p:cNvPr>
            <p:cNvSpPr/>
            <p:nvPr/>
          </p:nvSpPr>
          <p:spPr>
            <a:xfrm>
              <a:off x="6534671" y="5826464"/>
              <a:ext cx="39206" cy="39206"/>
            </a:xfrm>
            <a:custGeom>
              <a:avLst/>
              <a:gdLst>
                <a:gd name="connsiteX0" fmla="*/ 4166 w 39206"/>
                <a:gd name="connsiteY0" fmla="*/ 40758 h 39206"/>
                <a:gd name="connsiteX1" fmla="*/ 1225 w 39206"/>
                <a:gd name="connsiteY1" fmla="*/ 39517 h 39206"/>
                <a:gd name="connsiteX2" fmla="*/ 1225 w 39206"/>
                <a:gd name="connsiteY2" fmla="*/ 33570 h 39206"/>
                <a:gd name="connsiteX3" fmla="*/ 33571 w 39206"/>
                <a:gd name="connsiteY3" fmla="*/ 1225 h 39206"/>
                <a:gd name="connsiteX4" fmla="*/ 39517 w 39206"/>
                <a:gd name="connsiteY4" fmla="*/ 1225 h 39206"/>
                <a:gd name="connsiteX5" fmla="*/ 39517 w 39206"/>
                <a:gd name="connsiteY5" fmla="*/ 7171 h 39206"/>
                <a:gd name="connsiteX6" fmla="*/ 7171 w 39206"/>
                <a:gd name="connsiteY6" fmla="*/ 39517 h 39206"/>
                <a:gd name="connsiteX7" fmla="*/ 4166 w 39206"/>
                <a:gd name="connsiteY7" fmla="*/ 40758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06" h="39206">
                  <a:moveTo>
                    <a:pt x="4166" y="40758"/>
                  </a:moveTo>
                  <a:cubicBezTo>
                    <a:pt x="3120" y="40758"/>
                    <a:pt x="2009" y="40366"/>
                    <a:pt x="1225" y="39517"/>
                  </a:cubicBezTo>
                  <a:cubicBezTo>
                    <a:pt x="-408" y="37883"/>
                    <a:pt x="-408" y="35204"/>
                    <a:pt x="1225" y="33570"/>
                  </a:cubicBezTo>
                  <a:lnTo>
                    <a:pt x="33571" y="1225"/>
                  </a:lnTo>
                  <a:cubicBezTo>
                    <a:pt x="35204" y="-408"/>
                    <a:pt x="37883" y="-408"/>
                    <a:pt x="39517" y="1225"/>
                  </a:cubicBezTo>
                  <a:cubicBezTo>
                    <a:pt x="41150" y="2859"/>
                    <a:pt x="41150" y="5538"/>
                    <a:pt x="39517" y="7171"/>
                  </a:cubicBezTo>
                  <a:lnTo>
                    <a:pt x="7171" y="39517"/>
                  </a:lnTo>
                  <a:cubicBezTo>
                    <a:pt x="6322" y="40301"/>
                    <a:pt x="5211" y="40758"/>
                    <a:pt x="4166" y="4075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ACA17D99-AA58-4DA2-863B-1E2E5DEF63CB}"/>
                </a:ext>
              </a:extLst>
            </p:cNvPr>
            <p:cNvSpPr/>
            <p:nvPr/>
          </p:nvSpPr>
          <p:spPr>
            <a:xfrm>
              <a:off x="6534671" y="5826398"/>
              <a:ext cx="71878" cy="71878"/>
            </a:xfrm>
            <a:custGeom>
              <a:avLst/>
              <a:gdLst>
                <a:gd name="connsiteX0" fmla="*/ 4166 w 71878"/>
                <a:gd name="connsiteY0" fmla="*/ 72515 h 71878"/>
                <a:gd name="connsiteX1" fmla="*/ 1225 w 71878"/>
                <a:gd name="connsiteY1" fmla="*/ 71274 h 71878"/>
                <a:gd name="connsiteX2" fmla="*/ 1225 w 71878"/>
                <a:gd name="connsiteY2" fmla="*/ 65328 h 71878"/>
                <a:gd name="connsiteX3" fmla="*/ 65262 w 71878"/>
                <a:gd name="connsiteY3" fmla="*/ 1225 h 71878"/>
                <a:gd name="connsiteX4" fmla="*/ 71209 w 71878"/>
                <a:gd name="connsiteY4" fmla="*/ 1225 h 71878"/>
                <a:gd name="connsiteX5" fmla="*/ 71209 w 71878"/>
                <a:gd name="connsiteY5" fmla="*/ 7171 h 71878"/>
                <a:gd name="connsiteX6" fmla="*/ 7171 w 71878"/>
                <a:gd name="connsiteY6" fmla="*/ 71274 h 71878"/>
                <a:gd name="connsiteX7" fmla="*/ 4166 w 71878"/>
                <a:gd name="connsiteY7" fmla="*/ 72515 h 7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78" h="71878">
                  <a:moveTo>
                    <a:pt x="4166" y="72515"/>
                  </a:moveTo>
                  <a:cubicBezTo>
                    <a:pt x="3120" y="72515"/>
                    <a:pt x="2009" y="72123"/>
                    <a:pt x="1225" y="71274"/>
                  </a:cubicBezTo>
                  <a:cubicBezTo>
                    <a:pt x="-408" y="69640"/>
                    <a:pt x="-408" y="66961"/>
                    <a:pt x="1225" y="65328"/>
                  </a:cubicBezTo>
                  <a:lnTo>
                    <a:pt x="65262" y="1225"/>
                  </a:lnTo>
                  <a:cubicBezTo>
                    <a:pt x="66896" y="-408"/>
                    <a:pt x="69575" y="-408"/>
                    <a:pt x="71209" y="1225"/>
                  </a:cubicBezTo>
                  <a:cubicBezTo>
                    <a:pt x="72842" y="2859"/>
                    <a:pt x="72842" y="5538"/>
                    <a:pt x="71209" y="7171"/>
                  </a:cubicBezTo>
                  <a:lnTo>
                    <a:pt x="7171" y="71274"/>
                  </a:lnTo>
                  <a:cubicBezTo>
                    <a:pt x="6322" y="72123"/>
                    <a:pt x="5211" y="72515"/>
                    <a:pt x="4166" y="725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7C1004C3-75C3-4206-9214-A01BC46CC94E}"/>
                </a:ext>
              </a:extLst>
            </p:cNvPr>
            <p:cNvSpPr/>
            <p:nvPr/>
          </p:nvSpPr>
          <p:spPr>
            <a:xfrm>
              <a:off x="6534671" y="5826464"/>
              <a:ext cx="98016" cy="98016"/>
            </a:xfrm>
            <a:custGeom>
              <a:avLst/>
              <a:gdLst>
                <a:gd name="connsiteX0" fmla="*/ 4166 w 98015"/>
                <a:gd name="connsiteY0" fmla="*/ 104142 h 98015"/>
                <a:gd name="connsiteX1" fmla="*/ 1225 w 98015"/>
                <a:gd name="connsiteY1" fmla="*/ 102900 h 98015"/>
                <a:gd name="connsiteX2" fmla="*/ 1225 w 98015"/>
                <a:gd name="connsiteY2" fmla="*/ 97019 h 98015"/>
                <a:gd name="connsiteX3" fmla="*/ 96954 w 98015"/>
                <a:gd name="connsiteY3" fmla="*/ 1225 h 98015"/>
                <a:gd name="connsiteX4" fmla="*/ 102835 w 98015"/>
                <a:gd name="connsiteY4" fmla="*/ 1225 h 98015"/>
                <a:gd name="connsiteX5" fmla="*/ 102835 w 98015"/>
                <a:gd name="connsiteY5" fmla="*/ 7106 h 98015"/>
                <a:gd name="connsiteX6" fmla="*/ 7106 w 98015"/>
                <a:gd name="connsiteY6" fmla="*/ 102900 h 98015"/>
                <a:gd name="connsiteX7" fmla="*/ 4166 w 98015"/>
                <a:gd name="connsiteY7" fmla="*/ 104142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15" h="98015">
                  <a:moveTo>
                    <a:pt x="4166" y="104142"/>
                  </a:moveTo>
                  <a:cubicBezTo>
                    <a:pt x="3120" y="104142"/>
                    <a:pt x="2009" y="103749"/>
                    <a:pt x="1225" y="102900"/>
                  </a:cubicBezTo>
                  <a:cubicBezTo>
                    <a:pt x="-408" y="101267"/>
                    <a:pt x="-408" y="98653"/>
                    <a:pt x="1225" y="97019"/>
                  </a:cubicBezTo>
                  <a:lnTo>
                    <a:pt x="96954" y="1225"/>
                  </a:lnTo>
                  <a:cubicBezTo>
                    <a:pt x="98587" y="-408"/>
                    <a:pt x="101201" y="-408"/>
                    <a:pt x="102835" y="1225"/>
                  </a:cubicBezTo>
                  <a:cubicBezTo>
                    <a:pt x="104469" y="2859"/>
                    <a:pt x="104469" y="5472"/>
                    <a:pt x="102835" y="7106"/>
                  </a:cubicBezTo>
                  <a:lnTo>
                    <a:pt x="7106" y="102900"/>
                  </a:lnTo>
                  <a:cubicBezTo>
                    <a:pt x="6322" y="103749"/>
                    <a:pt x="5211" y="104142"/>
                    <a:pt x="4166" y="10414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B19C0CE5-ADE1-4FED-9D4A-2FB26C21816D}"/>
                </a:ext>
              </a:extLst>
            </p:cNvPr>
            <p:cNvSpPr/>
            <p:nvPr/>
          </p:nvSpPr>
          <p:spPr>
            <a:xfrm>
              <a:off x="6534671" y="5826464"/>
              <a:ext cx="130688" cy="130688"/>
            </a:xfrm>
            <a:custGeom>
              <a:avLst/>
              <a:gdLst>
                <a:gd name="connsiteX0" fmla="*/ 4166 w 130687"/>
                <a:gd name="connsiteY0" fmla="*/ 135834 h 130687"/>
                <a:gd name="connsiteX1" fmla="*/ 1225 w 130687"/>
                <a:gd name="connsiteY1" fmla="*/ 134592 h 130687"/>
                <a:gd name="connsiteX2" fmla="*/ 1225 w 130687"/>
                <a:gd name="connsiteY2" fmla="*/ 128711 h 130687"/>
                <a:gd name="connsiteX3" fmla="*/ 128646 w 130687"/>
                <a:gd name="connsiteY3" fmla="*/ 1225 h 130687"/>
                <a:gd name="connsiteX4" fmla="*/ 134527 w 130687"/>
                <a:gd name="connsiteY4" fmla="*/ 1225 h 130687"/>
                <a:gd name="connsiteX5" fmla="*/ 134527 w 130687"/>
                <a:gd name="connsiteY5" fmla="*/ 7106 h 130687"/>
                <a:gd name="connsiteX6" fmla="*/ 7106 w 130687"/>
                <a:gd name="connsiteY6" fmla="*/ 134592 h 130687"/>
                <a:gd name="connsiteX7" fmla="*/ 4166 w 130687"/>
                <a:gd name="connsiteY7" fmla="*/ 135834 h 130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7" h="130687">
                  <a:moveTo>
                    <a:pt x="4166" y="135834"/>
                  </a:moveTo>
                  <a:cubicBezTo>
                    <a:pt x="3120" y="135834"/>
                    <a:pt x="2009" y="135441"/>
                    <a:pt x="1225" y="134592"/>
                  </a:cubicBezTo>
                  <a:cubicBezTo>
                    <a:pt x="-408" y="132958"/>
                    <a:pt x="-408" y="130344"/>
                    <a:pt x="1225" y="128711"/>
                  </a:cubicBezTo>
                  <a:lnTo>
                    <a:pt x="128646" y="1225"/>
                  </a:lnTo>
                  <a:cubicBezTo>
                    <a:pt x="130279" y="-408"/>
                    <a:pt x="132893" y="-408"/>
                    <a:pt x="134527" y="1225"/>
                  </a:cubicBezTo>
                  <a:cubicBezTo>
                    <a:pt x="136160" y="2859"/>
                    <a:pt x="136160" y="5472"/>
                    <a:pt x="134527" y="7106"/>
                  </a:cubicBezTo>
                  <a:lnTo>
                    <a:pt x="7106" y="134592"/>
                  </a:lnTo>
                  <a:cubicBezTo>
                    <a:pt x="6322" y="135441"/>
                    <a:pt x="5211" y="135834"/>
                    <a:pt x="4166" y="13583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A35EED92-085A-4E17-AEAF-7AA46592CCFE}"/>
                </a:ext>
              </a:extLst>
            </p:cNvPr>
            <p:cNvSpPr/>
            <p:nvPr/>
          </p:nvSpPr>
          <p:spPr>
            <a:xfrm>
              <a:off x="6553555" y="5826464"/>
              <a:ext cx="143757" cy="143757"/>
            </a:xfrm>
            <a:custGeom>
              <a:avLst/>
              <a:gdLst>
                <a:gd name="connsiteX0" fmla="*/ 4165 w 143756"/>
                <a:gd name="connsiteY0" fmla="*/ 148641 h 143756"/>
                <a:gd name="connsiteX1" fmla="*/ 1225 w 143756"/>
                <a:gd name="connsiteY1" fmla="*/ 147400 h 143756"/>
                <a:gd name="connsiteX2" fmla="*/ 1225 w 143756"/>
                <a:gd name="connsiteY2" fmla="*/ 141518 h 143756"/>
                <a:gd name="connsiteX3" fmla="*/ 141453 w 143756"/>
                <a:gd name="connsiteY3" fmla="*/ 1225 h 143756"/>
                <a:gd name="connsiteX4" fmla="*/ 147334 w 143756"/>
                <a:gd name="connsiteY4" fmla="*/ 1225 h 143756"/>
                <a:gd name="connsiteX5" fmla="*/ 147334 w 143756"/>
                <a:gd name="connsiteY5" fmla="*/ 7106 h 143756"/>
                <a:gd name="connsiteX6" fmla="*/ 7106 w 143756"/>
                <a:gd name="connsiteY6" fmla="*/ 147400 h 143756"/>
                <a:gd name="connsiteX7" fmla="*/ 4165 w 143756"/>
                <a:gd name="connsiteY7" fmla="*/ 148641 h 14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756" h="143756">
                  <a:moveTo>
                    <a:pt x="4165" y="148641"/>
                  </a:moveTo>
                  <a:cubicBezTo>
                    <a:pt x="3120" y="148641"/>
                    <a:pt x="2009" y="148249"/>
                    <a:pt x="1225" y="147400"/>
                  </a:cubicBezTo>
                  <a:cubicBezTo>
                    <a:pt x="-408" y="145766"/>
                    <a:pt x="-408" y="143152"/>
                    <a:pt x="1225" y="141518"/>
                  </a:cubicBezTo>
                  <a:lnTo>
                    <a:pt x="141453" y="1225"/>
                  </a:lnTo>
                  <a:cubicBezTo>
                    <a:pt x="143087" y="-408"/>
                    <a:pt x="145701" y="-408"/>
                    <a:pt x="147334" y="1225"/>
                  </a:cubicBezTo>
                  <a:cubicBezTo>
                    <a:pt x="148968" y="2859"/>
                    <a:pt x="148968" y="5472"/>
                    <a:pt x="147334" y="7106"/>
                  </a:cubicBezTo>
                  <a:lnTo>
                    <a:pt x="7106" y="147400"/>
                  </a:lnTo>
                  <a:cubicBezTo>
                    <a:pt x="6322" y="148249"/>
                    <a:pt x="5276" y="148641"/>
                    <a:pt x="4165" y="14864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97E29144-746C-419B-9EFD-57D32CAFAFFC}"/>
                </a:ext>
              </a:extLst>
            </p:cNvPr>
            <p:cNvSpPr/>
            <p:nvPr/>
          </p:nvSpPr>
          <p:spPr>
            <a:xfrm>
              <a:off x="6585247" y="5826464"/>
              <a:ext cx="143757" cy="143757"/>
            </a:xfrm>
            <a:custGeom>
              <a:avLst/>
              <a:gdLst>
                <a:gd name="connsiteX0" fmla="*/ 4166 w 143756"/>
                <a:gd name="connsiteY0" fmla="*/ 148641 h 143756"/>
                <a:gd name="connsiteX1" fmla="*/ 1225 w 143756"/>
                <a:gd name="connsiteY1" fmla="*/ 147400 h 143756"/>
                <a:gd name="connsiteX2" fmla="*/ 1225 w 143756"/>
                <a:gd name="connsiteY2" fmla="*/ 141518 h 143756"/>
                <a:gd name="connsiteX3" fmla="*/ 141453 w 143756"/>
                <a:gd name="connsiteY3" fmla="*/ 1225 h 143756"/>
                <a:gd name="connsiteX4" fmla="*/ 147334 w 143756"/>
                <a:gd name="connsiteY4" fmla="*/ 1225 h 143756"/>
                <a:gd name="connsiteX5" fmla="*/ 147334 w 143756"/>
                <a:gd name="connsiteY5" fmla="*/ 7106 h 143756"/>
                <a:gd name="connsiteX6" fmla="*/ 7106 w 143756"/>
                <a:gd name="connsiteY6" fmla="*/ 147400 h 143756"/>
                <a:gd name="connsiteX7" fmla="*/ 4166 w 143756"/>
                <a:gd name="connsiteY7" fmla="*/ 148641 h 14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756" h="143756">
                  <a:moveTo>
                    <a:pt x="4166" y="148641"/>
                  </a:moveTo>
                  <a:cubicBezTo>
                    <a:pt x="3120" y="148641"/>
                    <a:pt x="2009" y="148249"/>
                    <a:pt x="1225" y="147400"/>
                  </a:cubicBezTo>
                  <a:cubicBezTo>
                    <a:pt x="-408" y="145766"/>
                    <a:pt x="-408" y="143152"/>
                    <a:pt x="1225" y="141518"/>
                  </a:cubicBezTo>
                  <a:lnTo>
                    <a:pt x="141453" y="1225"/>
                  </a:lnTo>
                  <a:cubicBezTo>
                    <a:pt x="143087" y="-408"/>
                    <a:pt x="145701" y="-408"/>
                    <a:pt x="147334" y="1225"/>
                  </a:cubicBezTo>
                  <a:cubicBezTo>
                    <a:pt x="148968" y="2859"/>
                    <a:pt x="148968" y="5472"/>
                    <a:pt x="147334" y="7106"/>
                  </a:cubicBezTo>
                  <a:lnTo>
                    <a:pt x="7106" y="147400"/>
                  </a:lnTo>
                  <a:cubicBezTo>
                    <a:pt x="6322" y="148249"/>
                    <a:pt x="5276" y="148641"/>
                    <a:pt x="4166" y="14864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8429DB9F-6046-4F51-83F9-BA45B0B5B775}"/>
                </a:ext>
              </a:extLst>
            </p:cNvPr>
            <p:cNvSpPr/>
            <p:nvPr/>
          </p:nvSpPr>
          <p:spPr>
            <a:xfrm>
              <a:off x="6616938" y="5853320"/>
              <a:ext cx="117619" cy="117619"/>
            </a:xfrm>
            <a:custGeom>
              <a:avLst/>
              <a:gdLst>
                <a:gd name="connsiteX0" fmla="*/ 4166 w 117619"/>
                <a:gd name="connsiteY0" fmla="*/ 121785 h 117619"/>
                <a:gd name="connsiteX1" fmla="*/ 1225 w 117619"/>
                <a:gd name="connsiteY1" fmla="*/ 120543 h 117619"/>
                <a:gd name="connsiteX2" fmla="*/ 1225 w 117619"/>
                <a:gd name="connsiteY2" fmla="*/ 114662 h 117619"/>
                <a:gd name="connsiteX3" fmla="*/ 114663 w 117619"/>
                <a:gd name="connsiteY3" fmla="*/ 1225 h 117619"/>
                <a:gd name="connsiteX4" fmla="*/ 120543 w 117619"/>
                <a:gd name="connsiteY4" fmla="*/ 1225 h 117619"/>
                <a:gd name="connsiteX5" fmla="*/ 120543 w 117619"/>
                <a:gd name="connsiteY5" fmla="*/ 7106 h 117619"/>
                <a:gd name="connsiteX6" fmla="*/ 7106 w 117619"/>
                <a:gd name="connsiteY6" fmla="*/ 120543 h 117619"/>
                <a:gd name="connsiteX7" fmla="*/ 4166 w 117619"/>
                <a:gd name="connsiteY7" fmla="*/ 121785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619" h="117619">
                  <a:moveTo>
                    <a:pt x="4166" y="121785"/>
                  </a:moveTo>
                  <a:cubicBezTo>
                    <a:pt x="3120" y="121785"/>
                    <a:pt x="2010" y="121393"/>
                    <a:pt x="1225" y="120543"/>
                  </a:cubicBezTo>
                  <a:cubicBezTo>
                    <a:pt x="-408" y="118910"/>
                    <a:pt x="-408" y="116296"/>
                    <a:pt x="1225" y="114662"/>
                  </a:cubicBezTo>
                  <a:lnTo>
                    <a:pt x="114663" y="1225"/>
                  </a:lnTo>
                  <a:cubicBezTo>
                    <a:pt x="116296" y="-408"/>
                    <a:pt x="118910" y="-408"/>
                    <a:pt x="120543" y="1225"/>
                  </a:cubicBezTo>
                  <a:cubicBezTo>
                    <a:pt x="122177" y="2859"/>
                    <a:pt x="122177" y="5472"/>
                    <a:pt x="120543" y="7106"/>
                  </a:cubicBezTo>
                  <a:lnTo>
                    <a:pt x="7106" y="120543"/>
                  </a:lnTo>
                  <a:cubicBezTo>
                    <a:pt x="6322" y="121393"/>
                    <a:pt x="5277" y="121785"/>
                    <a:pt x="4166" y="12178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95197D4E-969F-4367-A5DA-D083D16D7ED3}"/>
                </a:ext>
              </a:extLst>
            </p:cNvPr>
            <p:cNvSpPr/>
            <p:nvPr/>
          </p:nvSpPr>
          <p:spPr>
            <a:xfrm>
              <a:off x="6648696" y="5885012"/>
              <a:ext cx="84947" cy="84947"/>
            </a:xfrm>
            <a:custGeom>
              <a:avLst/>
              <a:gdLst>
                <a:gd name="connsiteX0" fmla="*/ 4165 w 84947"/>
                <a:gd name="connsiteY0" fmla="*/ 90093 h 84947"/>
                <a:gd name="connsiteX1" fmla="*/ 1225 w 84947"/>
                <a:gd name="connsiteY1" fmla="*/ 88852 h 84947"/>
                <a:gd name="connsiteX2" fmla="*/ 1225 w 84947"/>
                <a:gd name="connsiteY2" fmla="*/ 82905 h 84947"/>
                <a:gd name="connsiteX3" fmla="*/ 82905 w 84947"/>
                <a:gd name="connsiteY3" fmla="*/ 1225 h 84947"/>
                <a:gd name="connsiteX4" fmla="*/ 88851 w 84947"/>
                <a:gd name="connsiteY4" fmla="*/ 1225 h 84947"/>
                <a:gd name="connsiteX5" fmla="*/ 88851 w 84947"/>
                <a:gd name="connsiteY5" fmla="*/ 7172 h 84947"/>
                <a:gd name="connsiteX6" fmla="*/ 7171 w 84947"/>
                <a:gd name="connsiteY6" fmla="*/ 88852 h 84947"/>
                <a:gd name="connsiteX7" fmla="*/ 4165 w 84947"/>
                <a:gd name="connsiteY7" fmla="*/ 90093 h 8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47" h="84947">
                  <a:moveTo>
                    <a:pt x="4165" y="90093"/>
                  </a:moveTo>
                  <a:cubicBezTo>
                    <a:pt x="3120" y="90093"/>
                    <a:pt x="2009" y="89701"/>
                    <a:pt x="1225" y="88852"/>
                  </a:cubicBezTo>
                  <a:cubicBezTo>
                    <a:pt x="-408" y="87218"/>
                    <a:pt x="-408" y="84539"/>
                    <a:pt x="1225" y="82905"/>
                  </a:cubicBezTo>
                  <a:lnTo>
                    <a:pt x="82905" y="1225"/>
                  </a:lnTo>
                  <a:cubicBezTo>
                    <a:pt x="84539" y="-408"/>
                    <a:pt x="87218" y="-408"/>
                    <a:pt x="88851" y="1225"/>
                  </a:cubicBezTo>
                  <a:cubicBezTo>
                    <a:pt x="90485" y="2859"/>
                    <a:pt x="90485" y="5538"/>
                    <a:pt x="88851" y="7172"/>
                  </a:cubicBezTo>
                  <a:lnTo>
                    <a:pt x="7171" y="88852"/>
                  </a:lnTo>
                  <a:cubicBezTo>
                    <a:pt x="6256" y="89701"/>
                    <a:pt x="5211" y="90093"/>
                    <a:pt x="4165" y="900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CE54CEF-03F4-43C1-831F-06B79F64D48F}"/>
                </a:ext>
              </a:extLst>
            </p:cNvPr>
            <p:cNvSpPr/>
            <p:nvPr/>
          </p:nvSpPr>
          <p:spPr>
            <a:xfrm>
              <a:off x="6680388" y="5916704"/>
              <a:ext cx="52275" cy="52275"/>
            </a:xfrm>
            <a:custGeom>
              <a:avLst/>
              <a:gdLst>
                <a:gd name="connsiteX0" fmla="*/ 4166 w 52275"/>
                <a:gd name="connsiteY0" fmla="*/ 58401 h 52275"/>
                <a:gd name="connsiteX1" fmla="*/ 1225 w 52275"/>
                <a:gd name="connsiteY1" fmla="*/ 57160 h 52275"/>
                <a:gd name="connsiteX2" fmla="*/ 1225 w 52275"/>
                <a:gd name="connsiteY2" fmla="*/ 51213 h 52275"/>
                <a:gd name="connsiteX3" fmla="*/ 51213 w 52275"/>
                <a:gd name="connsiteY3" fmla="*/ 1225 h 52275"/>
                <a:gd name="connsiteX4" fmla="*/ 57160 w 52275"/>
                <a:gd name="connsiteY4" fmla="*/ 1225 h 52275"/>
                <a:gd name="connsiteX5" fmla="*/ 57160 w 52275"/>
                <a:gd name="connsiteY5" fmla="*/ 7171 h 52275"/>
                <a:gd name="connsiteX6" fmla="*/ 7172 w 52275"/>
                <a:gd name="connsiteY6" fmla="*/ 57160 h 52275"/>
                <a:gd name="connsiteX7" fmla="*/ 4166 w 52275"/>
                <a:gd name="connsiteY7" fmla="*/ 58401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275" h="52275">
                  <a:moveTo>
                    <a:pt x="4166" y="58401"/>
                  </a:moveTo>
                  <a:cubicBezTo>
                    <a:pt x="3120" y="58401"/>
                    <a:pt x="2009" y="58009"/>
                    <a:pt x="1225" y="57160"/>
                  </a:cubicBezTo>
                  <a:cubicBezTo>
                    <a:pt x="-408" y="55526"/>
                    <a:pt x="-408" y="52847"/>
                    <a:pt x="1225" y="51213"/>
                  </a:cubicBezTo>
                  <a:lnTo>
                    <a:pt x="51213" y="1225"/>
                  </a:lnTo>
                  <a:cubicBezTo>
                    <a:pt x="52847" y="-408"/>
                    <a:pt x="55526" y="-408"/>
                    <a:pt x="57160" y="1225"/>
                  </a:cubicBezTo>
                  <a:cubicBezTo>
                    <a:pt x="58793" y="2859"/>
                    <a:pt x="58793" y="5538"/>
                    <a:pt x="57160" y="7171"/>
                  </a:cubicBezTo>
                  <a:lnTo>
                    <a:pt x="7172" y="57160"/>
                  </a:lnTo>
                  <a:cubicBezTo>
                    <a:pt x="6257" y="58009"/>
                    <a:pt x="5211" y="58401"/>
                    <a:pt x="4166" y="5840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F5DB4E71-8A5D-495A-89A7-9DDB5E3DFBCF}"/>
                </a:ext>
              </a:extLst>
            </p:cNvPr>
            <p:cNvSpPr/>
            <p:nvPr/>
          </p:nvSpPr>
          <p:spPr>
            <a:xfrm>
              <a:off x="6712079" y="5948461"/>
              <a:ext cx="26138" cy="26138"/>
            </a:xfrm>
            <a:custGeom>
              <a:avLst/>
              <a:gdLst>
                <a:gd name="connsiteX0" fmla="*/ 4166 w 26137"/>
                <a:gd name="connsiteY0" fmla="*/ 26644 h 26137"/>
                <a:gd name="connsiteX1" fmla="*/ 1225 w 26137"/>
                <a:gd name="connsiteY1" fmla="*/ 25403 h 26137"/>
                <a:gd name="connsiteX2" fmla="*/ 1225 w 26137"/>
                <a:gd name="connsiteY2" fmla="*/ 19521 h 26137"/>
                <a:gd name="connsiteX3" fmla="*/ 19522 w 26137"/>
                <a:gd name="connsiteY3" fmla="*/ 1225 h 26137"/>
                <a:gd name="connsiteX4" fmla="*/ 25403 w 26137"/>
                <a:gd name="connsiteY4" fmla="*/ 1225 h 26137"/>
                <a:gd name="connsiteX5" fmla="*/ 25403 w 26137"/>
                <a:gd name="connsiteY5" fmla="*/ 7106 h 26137"/>
                <a:gd name="connsiteX6" fmla="*/ 7106 w 26137"/>
                <a:gd name="connsiteY6" fmla="*/ 25403 h 26137"/>
                <a:gd name="connsiteX7" fmla="*/ 4166 w 26137"/>
                <a:gd name="connsiteY7" fmla="*/ 2664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37" h="26137">
                  <a:moveTo>
                    <a:pt x="4166" y="26644"/>
                  </a:moveTo>
                  <a:cubicBezTo>
                    <a:pt x="3120" y="26644"/>
                    <a:pt x="2010" y="26252"/>
                    <a:pt x="1225" y="25403"/>
                  </a:cubicBezTo>
                  <a:cubicBezTo>
                    <a:pt x="-408" y="23769"/>
                    <a:pt x="-408" y="21155"/>
                    <a:pt x="1225" y="19521"/>
                  </a:cubicBezTo>
                  <a:lnTo>
                    <a:pt x="19522" y="1225"/>
                  </a:lnTo>
                  <a:cubicBezTo>
                    <a:pt x="21155" y="-408"/>
                    <a:pt x="23769" y="-408"/>
                    <a:pt x="25403" y="1225"/>
                  </a:cubicBezTo>
                  <a:cubicBezTo>
                    <a:pt x="27036" y="2859"/>
                    <a:pt x="27036" y="5472"/>
                    <a:pt x="25403" y="7106"/>
                  </a:cubicBezTo>
                  <a:lnTo>
                    <a:pt x="7106" y="25403"/>
                  </a:lnTo>
                  <a:cubicBezTo>
                    <a:pt x="6322" y="26252"/>
                    <a:pt x="5277" y="26644"/>
                    <a:pt x="4166" y="2664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82" name="Group 1781">
            <a:extLst>
              <a:ext uri="{FF2B5EF4-FFF2-40B4-BE49-F238E27FC236}">
                <a16:creationId xmlns:a16="http://schemas.microsoft.com/office/drawing/2014/main" id="{311A354C-6B60-4C8B-AF51-3528AEA9B1EE}"/>
              </a:ext>
            </a:extLst>
          </p:cNvPr>
          <p:cNvGrpSpPr/>
          <p:nvPr/>
        </p:nvGrpSpPr>
        <p:grpSpPr>
          <a:xfrm>
            <a:off x="7550562" y="5729406"/>
            <a:ext cx="302361" cy="434864"/>
            <a:chOff x="7574986" y="5808870"/>
            <a:chExt cx="249885" cy="359392"/>
          </a:xfrm>
          <a:solidFill>
            <a:srgbClr val="FFFFFF"/>
          </a:solidFill>
        </p:grpSpPr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A1EE8483-0973-4EC3-8B8E-0ABC6B2BBE12}"/>
                </a:ext>
              </a:extLst>
            </p:cNvPr>
            <p:cNvSpPr/>
            <p:nvPr/>
          </p:nvSpPr>
          <p:spPr>
            <a:xfrm>
              <a:off x="7574986" y="5808870"/>
              <a:ext cx="58810" cy="359392"/>
            </a:xfrm>
            <a:custGeom>
              <a:avLst/>
              <a:gdLst>
                <a:gd name="connsiteX0" fmla="*/ 58949 w 58809"/>
                <a:gd name="connsiteY0" fmla="*/ 365338 h 359391"/>
                <a:gd name="connsiteX1" fmla="*/ 4190 w 58809"/>
                <a:gd name="connsiteY1" fmla="*/ 365338 h 359391"/>
                <a:gd name="connsiteX2" fmla="*/ 531 w 58809"/>
                <a:gd name="connsiteY2" fmla="*/ 363181 h 359391"/>
                <a:gd name="connsiteX3" fmla="*/ 597 w 58809"/>
                <a:gd name="connsiteY3" fmla="*/ 359000 h 359391"/>
                <a:gd name="connsiteX4" fmla="*/ 13992 w 58809"/>
                <a:gd name="connsiteY4" fmla="*/ 337240 h 359391"/>
                <a:gd name="connsiteX5" fmla="*/ 13992 w 58809"/>
                <a:gd name="connsiteY5" fmla="*/ 210799 h 359391"/>
                <a:gd name="connsiteX6" fmla="*/ 18174 w 58809"/>
                <a:gd name="connsiteY6" fmla="*/ 206617 h 359391"/>
                <a:gd name="connsiteX7" fmla="*/ 22356 w 58809"/>
                <a:gd name="connsiteY7" fmla="*/ 210799 h 359391"/>
                <a:gd name="connsiteX8" fmla="*/ 22356 w 58809"/>
                <a:gd name="connsiteY8" fmla="*/ 338416 h 359391"/>
                <a:gd name="connsiteX9" fmla="*/ 22356 w 58809"/>
                <a:gd name="connsiteY9" fmla="*/ 338481 h 359391"/>
                <a:gd name="connsiteX10" fmla="*/ 21768 w 58809"/>
                <a:gd name="connsiteY10" fmla="*/ 340507 h 359391"/>
                <a:gd name="connsiteX11" fmla="*/ 21768 w 58809"/>
                <a:gd name="connsiteY11" fmla="*/ 340573 h 359391"/>
                <a:gd name="connsiteX12" fmla="*/ 11705 w 58809"/>
                <a:gd name="connsiteY12" fmla="*/ 356974 h 359391"/>
                <a:gd name="connsiteX13" fmla="*/ 51499 w 58809"/>
                <a:gd name="connsiteY13" fmla="*/ 356974 h 359391"/>
                <a:gd name="connsiteX14" fmla="*/ 48102 w 58809"/>
                <a:gd name="connsiteY14" fmla="*/ 351485 h 359391"/>
                <a:gd name="connsiteX15" fmla="*/ 48036 w 58809"/>
                <a:gd name="connsiteY15" fmla="*/ 351419 h 359391"/>
                <a:gd name="connsiteX16" fmla="*/ 49409 w 58809"/>
                <a:gd name="connsiteY16" fmla="*/ 345604 h 359391"/>
                <a:gd name="connsiteX17" fmla="*/ 55159 w 58809"/>
                <a:gd name="connsiteY17" fmla="*/ 347041 h 359391"/>
                <a:gd name="connsiteX18" fmla="*/ 62542 w 58809"/>
                <a:gd name="connsiteY18" fmla="*/ 359000 h 359391"/>
                <a:gd name="connsiteX19" fmla="*/ 62608 w 58809"/>
                <a:gd name="connsiteY19" fmla="*/ 363181 h 359391"/>
                <a:gd name="connsiteX20" fmla="*/ 58949 w 58809"/>
                <a:gd name="connsiteY20" fmla="*/ 365338 h 359391"/>
                <a:gd name="connsiteX21" fmla="*/ 45030 w 58809"/>
                <a:gd name="connsiteY21" fmla="*/ 342664 h 359391"/>
                <a:gd name="connsiteX22" fmla="*/ 41502 w 58809"/>
                <a:gd name="connsiteY22" fmla="*/ 340703 h 359391"/>
                <a:gd name="connsiteX23" fmla="*/ 42874 w 58809"/>
                <a:gd name="connsiteY23" fmla="*/ 334953 h 359391"/>
                <a:gd name="connsiteX24" fmla="*/ 48559 w 58809"/>
                <a:gd name="connsiteY24" fmla="*/ 336325 h 359391"/>
                <a:gd name="connsiteX25" fmla="*/ 49082 w 58809"/>
                <a:gd name="connsiteY25" fmla="*/ 339461 h 359391"/>
                <a:gd name="connsiteX26" fmla="*/ 47252 w 58809"/>
                <a:gd name="connsiteY26" fmla="*/ 342075 h 359391"/>
                <a:gd name="connsiteX27" fmla="*/ 45030 w 58809"/>
                <a:gd name="connsiteY27" fmla="*/ 342664 h 359391"/>
                <a:gd name="connsiteX28" fmla="*/ 44965 w 58809"/>
                <a:gd name="connsiteY28" fmla="*/ 330183 h 359391"/>
                <a:gd name="connsiteX29" fmla="*/ 40783 w 58809"/>
                <a:gd name="connsiteY29" fmla="*/ 326001 h 359391"/>
                <a:gd name="connsiteX30" fmla="*/ 40783 w 58809"/>
                <a:gd name="connsiteY30" fmla="*/ 116900 h 359391"/>
                <a:gd name="connsiteX31" fmla="*/ 44965 w 58809"/>
                <a:gd name="connsiteY31" fmla="*/ 112718 h 359391"/>
                <a:gd name="connsiteX32" fmla="*/ 49147 w 58809"/>
                <a:gd name="connsiteY32" fmla="*/ 116900 h 359391"/>
                <a:gd name="connsiteX33" fmla="*/ 49147 w 58809"/>
                <a:gd name="connsiteY33" fmla="*/ 326001 h 359391"/>
                <a:gd name="connsiteX34" fmla="*/ 44965 w 58809"/>
                <a:gd name="connsiteY34" fmla="*/ 330183 h 359391"/>
                <a:gd name="connsiteX35" fmla="*/ 18174 w 58809"/>
                <a:gd name="connsiteY35" fmla="*/ 202435 h 359391"/>
                <a:gd name="connsiteX36" fmla="*/ 13992 w 58809"/>
                <a:gd name="connsiteY36" fmla="*/ 198253 h 359391"/>
                <a:gd name="connsiteX37" fmla="*/ 18174 w 58809"/>
                <a:gd name="connsiteY37" fmla="*/ 194071 h 359391"/>
                <a:gd name="connsiteX38" fmla="*/ 22356 w 58809"/>
                <a:gd name="connsiteY38" fmla="*/ 198253 h 359391"/>
                <a:gd name="connsiteX39" fmla="*/ 18174 w 58809"/>
                <a:gd name="connsiteY39" fmla="*/ 202435 h 359391"/>
                <a:gd name="connsiteX40" fmla="*/ 18174 w 58809"/>
                <a:gd name="connsiteY40" fmla="*/ 189889 h 359391"/>
                <a:gd name="connsiteX41" fmla="*/ 13992 w 58809"/>
                <a:gd name="connsiteY41" fmla="*/ 185707 h 359391"/>
                <a:gd name="connsiteX42" fmla="*/ 13992 w 58809"/>
                <a:gd name="connsiteY42" fmla="*/ 160615 h 359391"/>
                <a:gd name="connsiteX43" fmla="*/ 18174 w 58809"/>
                <a:gd name="connsiteY43" fmla="*/ 156433 h 359391"/>
                <a:gd name="connsiteX44" fmla="*/ 22356 w 58809"/>
                <a:gd name="connsiteY44" fmla="*/ 160615 h 359391"/>
                <a:gd name="connsiteX45" fmla="*/ 22356 w 58809"/>
                <a:gd name="connsiteY45" fmla="*/ 185707 h 359391"/>
                <a:gd name="connsiteX46" fmla="*/ 18174 w 58809"/>
                <a:gd name="connsiteY46" fmla="*/ 189889 h 359391"/>
                <a:gd name="connsiteX47" fmla="*/ 18174 w 58809"/>
                <a:gd name="connsiteY47" fmla="*/ 152251 h 359391"/>
                <a:gd name="connsiteX48" fmla="*/ 13992 w 58809"/>
                <a:gd name="connsiteY48" fmla="*/ 148069 h 359391"/>
                <a:gd name="connsiteX49" fmla="*/ 13992 w 58809"/>
                <a:gd name="connsiteY49" fmla="*/ 17578 h 359391"/>
                <a:gd name="connsiteX50" fmla="*/ 31569 w 58809"/>
                <a:gd name="connsiteY50" fmla="*/ 0 h 359391"/>
                <a:gd name="connsiteX51" fmla="*/ 49147 w 58809"/>
                <a:gd name="connsiteY51" fmla="*/ 17578 h 359391"/>
                <a:gd name="connsiteX52" fmla="*/ 49147 w 58809"/>
                <a:gd name="connsiteY52" fmla="*/ 54170 h 359391"/>
                <a:gd name="connsiteX53" fmla="*/ 44965 w 58809"/>
                <a:gd name="connsiteY53" fmla="*/ 58352 h 359391"/>
                <a:gd name="connsiteX54" fmla="*/ 40783 w 58809"/>
                <a:gd name="connsiteY54" fmla="*/ 54170 h 359391"/>
                <a:gd name="connsiteX55" fmla="*/ 40783 w 58809"/>
                <a:gd name="connsiteY55" fmla="*/ 17578 h 359391"/>
                <a:gd name="connsiteX56" fmla="*/ 31569 w 58809"/>
                <a:gd name="connsiteY56" fmla="*/ 8364 h 359391"/>
                <a:gd name="connsiteX57" fmla="*/ 22356 w 58809"/>
                <a:gd name="connsiteY57" fmla="*/ 17578 h 359391"/>
                <a:gd name="connsiteX58" fmla="*/ 22356 w 58809"/>
                <a:gd name="connsiteY58" fmla="*/ 147938 h 359391"/>
                <a:gd name="connsiteX59" fmla="*/ 22422 w 58809"/>
                <a:gd name="connsiteY59" fmla="*/ 148069 h 359391"/>
                <a:gd name="connsiteX60" fmla="*/ 18174 w 58809"/>
                <a:gd name="connsiteY60" fmla="*/ 152251 h 359391"/>
                <a:gd name="connsiteX61" fmla="*/ 44965 w 58809"/>
                <a:gd name="connsiteY61" fmla="*/ 108536 h 359391"/>
                <a:gd name="connsiteX62" fmla="*/ 40783 w 58809"/>
                <a:gd name="connsiteY62" fmla="*/ 104354 h 359391"/>
                <a:gd name="connsiteX63" fmla="*/ 40783 w 58809"/>
                <a:gd name="connsiteY63" fmla="*/ 79262 h 359391"/>
                <a:gd name="connsiteX64" fmla="*/ 44965 w 58809"/>
                <a:gd name="connsiteY64" fmla="*/ 75080 h 359391"/>
                <a:gd name="connsiteX65" fmla="*/ 49147 w 58809"/>
                <a:gd name="connsiteY65" fmla="*/ 79262 h 359391"/>
                <a:gd name="connsiteX66" fmla="*/ 49147 w 58809"/>
                <a:gd name="connsiteY66" fmla="*/ 104354 h 359391"/>
                <a:gd name="connsiteX67" fmla="*/ 44965 w 58809"/>
                <a:gd name="connsiteY67" fmla="*/ 108536 h 359391"/>
                <a:gd name="connsiteX68" fmla="*/ 44965 w 58809"/>
                <a:gd name="connsiteY68" fmla="*/ 70898 h 359391"/>
                <a:gd name="connsiteX69" fmla="*/ 40783 w 58809"/>
                <a:gd name="connsiteY69" fmla="*/ 66716 h 359391"/>
                <a:gd name="connsiteX70" fmla="*/ 44965 w 58809"/>
                <a:gd name="connsiteY70" fmla="*/ 62534 h 359391"/>
                <a:gd name="connsiteX71" fmla="*/ 49147 w 58809"/>
                <a:gd name="connsiteY71" fmla="*/ 66716 h 359391"/>
                <a:gd name="connsiteX72" fmla="*/ 44965 w 58809"/>
                <a:gd name="connsiteY72" fmla="*/ 70898 h 35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58809" h="359391">
                  <a:moveTo>
                    <a:pt x="58949" y="365338"/>
                  </a:moveTo>
                  <a:lnTo>
                    <a:pt x="4190" y="365338"/>
                  </a:lnTo>
                  <a:cubicBezTo>
                    <a:pt x="2688" y="365338"/>
                    <a:pt x="1315" y="364488"/>
                    <a:pt x="531" y="363181"/>
                  </a:cubicBezTo>
                  <a:cubicBezTo>
                    <a:pt x="-188" y="361875"/>
                    <a:pt x="-188" y="360306"/>
                    <a:pt x="597" y="359000"/>
                  </a:cubicBezTo>
                  <a:lnTo>
                    <a:pt x="13992" y="337240"/>
                  </a:lnTo>
                  <a:lnTo>
                    <a:pt x="13992" y="210799"/>
                  </a:lnTo>
                  <a:cubicBezTo>
                    <a:pt x="13992" y="208512"/>
                    <a:pt x="15887" y="206617"/>
                    <a:pt x="18174" y="206617"/>
                  </a:cubicBezTo>
                  <a:cubicBezTo>
                    <a:pt x="20526" y="206617"/>
                    <a:pt x="22356" y="208512"/>
                    <a:pt x="22356" y="210799"/>
                  </a:cubicBezTo>
                  <a:lnTo>
                    <a:pt x="22356" y="338416"/>
                  </a:lnTo>
                  <a:lnTo>
                    <a:pt x="22356" y="338481"/>
                  </a:lnTo>
                  <a:lnTo>
                    <a:pt x="21768" y="340507"/>
                  </a:lnTo>
                  <a:lnTo>
                    <a:pt x="21768" y="340573"/>
                  </a:lnTo>
                  <a:lnTo>
                    <a:pt x="11705" y="356974"/>
                  </a:lnTo>
                  <a:lnTo>
                    <a:pt x="51499" y="356974"/>
                  </a:lnTo>
                  <a:lnTo>
                    <a:pt x="48102" y="351485"/>
                  </a:lnTo>
                  <a:cubicBezTo>
                    <a:pt x="48102" y="351419"/>
                    <a:pt x="48036" y="351419"/>
                    <a:pt x="48036" y="351419"/>
                  </a:cubicBezTo>
                  <a:cubicBezTo>
                    <a:pt x="46860" y="349459"/>
                    <a:pt x="47448" y="346845"/>
                    <a:pt x="49409" y="345604"/>
                  </a:cubicBezTo>
                  <a:cubicBezTo>
                    <a:pt x="51303" y="344493"/>
                    <a:pt x="53982" y="345081"/>
                    <a:pt x="55159" y="347041"/>
                  </a:cubicBezTo>
                  <a:lnTo>
                    <a:pt x="62542" y="359000"/>
                  </a:lnTo>
                  <a:cubicBezTo>
                    <a:pt x="63327" y="360241"/>
                    <a:pt x="63392" y="361875"/>
                    <a:pt x="62608" y="363181"/>
                  </a:cubicBezTo>
                  <a:cubicBezTo>
                    <a:pt x="61889" y="364488"/>
                    <a:pt x="60452" y="365338"/>
                    <a:pt x="58949" y="365338"/>
                  </a:cubicBezTo>
                  <a:close/>
                  <a:moveTo>
                    <a:pt x="45030" y="342664"/>
                  </a:moveTo>
                  <a:cubicBezTo>
                    <a:pt x="43593" y="342664"/>
                    <a:pt x="42221" y="341944"/>
                    <a:pt x="41502" y="340703"/>
                  </a:cubicBezTo>
                  <a:cubicBezTo>
                    <a:pt x="40260" y="338743"/>
                    <a:pt x="40849" y="336129"/>
                    <a:pt x="42874" y="334953"/>
                  </a:cubicBezTo>
                  <a:cubicBezTo>
                    <a:pt x="44769" y="333776"/>
                    <a:pt x="47448" y="334430"/>
                    <a:pt x="48559" y="336325"/>
                  </a:cubicBezTo>
                  <a:cubicBezTo>
                    <a:pt x="49147" y="337240"/>
                    <a:pt x="49343" y="338416"/>
                    <a:pt x="49082" y="339461"/>
                  </a:cubicBezTo>
                  <a:cubicBezTo>
                    <a:pt x="48820" y="340573"/>
                    <a:pt x="48167" y="341487"/>
                    <a:pt x="47252" y="342075"/>
                  </a:cubicBezTo>
                  <a:cubicBezTo>
                    <a:pt x="46598" y="342467"/>
                    <a:pt x="45814" y="342664"/>
                    <a:pt x="45030" y="342664"/>
                  </a:cubicBezTo>
                  <a:close/>
                  <a:moveTo>
                    <a:pt x="44965" y="330183"/>
                  </a:moveTo>
                  <a:cubicBezTo>
                    <a:pt x="42678" y="330183"/>
                    <a:pt x="40783" y="328288"/>
                    <a:pt x="40783" y="326001"/>
                  </a:cubicBezTo>
                  <a:lnTo>
                    <a:pt x="40783" y="116900"/>
                  </a:lnTo>
                  <a:cubicBezTo>
                    <a:pt x="40783" y="114548"/>
                    <a:pt x="42678" y="112718"/>
                    <a:pt x="44965" y="112718"/>
                  </a:cubicBezTo>
                  <a:cubicBezTo>
                    <a:pt x="47252" y="112718"/>
                    <a:pt x="49147" y="114548"/>
                    <a:pt x="49147" y="116900"/>
                  </a:cubicBezTo>
                  <a:lnTo>
                    <a:pt x="49147" y="326001"/>
                  </a:lnTo>
                  <a:cubicBezTo>
                    <a:pt x="49147" y="328288"/>
                    <a:pt x="47252" y="330183"/>
                    <a:pt x="44965" y="330183"/>
                  </a:cubicBezTo>
                  <a:close/>
                  <a:moveTo>
                    <a:pt x="18174" y="202435"/>
                  </a:moveTo>
                  <a:cubicBezTo>
                    <a:pt x="15887" y="202435"/>
                    <a:pt x="13992" y="200541"/>
                    <a:pt x="13992" y="198253"/>
                  </a:cubicBezTo>
                  <a:cubicBezTo>
                    <a:pt x="13992" y="195966"/>
                    <a:pt x="15887" y="194071"/>
                    <a:pt x="18174" y="194071"/>
                  </a:cubicBezTo>
                  <a:cubicBezTo>
                    <a:pt x="20526" y="194071"/>
                    <a:pt x="22356" y="195966"/>
                    <a:pt x="22356" y="198253"/>
                  </a:cubicBezTo>
                  <a:cubicBezTo>
                    <a:pt x="22356" y="200541"/>
                    <a:pt x="20526" y="202435"/>
                    <a:pt x="18174" y="202435"/>
                  </a:cubicBezTo>
                  <a:close/>
                  <a:moveTo>
                    <a:pt x="18174" y="189889"/>
                  </a:moveTo>
                  <a:cubicBezTo>
                    <a:pt x="15887" y="189889"/>
                    <a:pt x="13992" y="187994"/>
                    <a:pt x="13992" y="185707"/>
                  </a:cubicBezTo>
                  <a:lnTo>
                    <a:pt x="13992" y="160615"/>
                  </a:lnTo>
                  <a:cubicBezTo>
                    <a:pt x="13992" y="158328"/>
                    <a:pt x="15887" y="156433"/>
                    <a:pt x="18174" y="156433"/>
                  </a:cubicBezTo>
                  <a:cubicBezTo>
                    <a:pt x="20526" y="156433"/>
                    <a:pt x="22356" y="158328"/>
                    <a:pt x="22356" y="160615"/>
                  </a:cubicBezTo>
                  <a:lnTo>
                    <a:pt x="22356" y="185707"/>
                  </a:lnTo>
                  <a:cubicBezTo>
                    <a:pt x="22356" y="187994"/>
                    <a:pt x="20526" y="189889"/>
                    <a:pt x="18174" y="189889"/>
                  </a:cubicBezTo>
                  <a:close/>
                  <a:moveTo>
                    <a:pt x="18174" y="152251"/>
                  </a:moveTo>
                  <a:cubicBezTo>
                    <a:pt x="15887" y="152251"/>
                    <a:pt x="13992" y="150356"/>
                    <a:pt x="13992" y="148069"/>
                  </a:cubicBezTo>
                  <a:lnTo>
                    <a:pt x="13992" y="17578"/>
                  </a:lnTo>
                  <a:cubicBezTo>
                    <a:pt x="13992" y="7906"/>
                    <a:pt x="21899" y="0"/>
                    <a:pt x="31569" y="0"/>
                  </a:cubicBezTo>
                  <a:cubicBezTo>
                    <a:pt x="41241" y="0"/>
                    <a:pt x="49147" y="7906"/>
                    <a:pt x="49147" y="17578"/>
                  </a:cubicBezTo>
                  <a:lnTo>
                    <a:pt x="49147" y="54170"/>
                  </a:lnTo>
                  <a:cubicBezTo>
                    <a:pt x="49147" y="56457"/>
                    <a:pt x="47252" y="58352"/>
                    <a:pt x="44965" y="58352"/>
                  </a:cubicBezTo>
                  <a:cubicBezTo>
                    <a:pt x="42678" y="58352"/>
                    <a:pt x="40783" y="56457"/>
                    <a:pt x="40783" y="54170"/>
                  </a:cubicBezTo>
                  <a:lnTo>
                    <a:pt x="40783" y="17578"/>
                  </a:lnTo>
                  <a:cubicBezTo>
                    <a:pt x="40783" y="12546"/>
                    <a:pt x="36666" y="8429"/>
                    <a:pt x="31569" y="8364"/>
                  </a:cubicBezTo>
                  <a:cubicBezTo>
                    <a:pt x="26538" y="8429"/>
                    <a:pt x="22422" y="12546"/>
                    <a:pt x="22356" y="17578"/>
                  </a:cubicBezTo>
                  <a:lnTo>
                    <a:pt x="22356" y="147938"/>
                  </a:lnTo>
                  <a:cubicBezTo>
                    <a:pt x="22356" y="148004"/>
                    <a:pt x="22422" y="148004"/>
                    <a:pt x="22422" y="148069"/>
                  </a:cubicBezTo>
                  <a:cubicBezTo>
                    <a:pt x="22422" y="150356"/>
                    <a:pt x="20526" y="152251"/>
                    <a:pt x="18174" y="152251"/>
                  </a:cubicBezTo>
                  <a:close/>
                  <a:moveTo>
                    <a:pt x="44965" y="108536"/>
                  </a:moveTo>
                  <a:cubicBezTo>
                    <a:pt x="42678" y="108536"/>
                    <a:pt x="40783" y="106641"/>
                    <a:pt x="40783" y="104354"/>
                  </a:cubicBezTo>
                  <a:lnTo>
                    <a:pt x="40783" y="79262"/>
                  </a:lnTo>
                  <a:cubicBezTo>
                    <a:pt x="40783" y="76910"/>
                    <a:pt x="42678" y="75080"/>
                    <a:pt x="44965" y="75080"/>
                  </a:cubicBezTo>
                  <a:cubicBezTo>
                    <a:pt x="47252" y="75080"/>
                    <a:pt x="49147" y="76910"/>
                    <a:pt x="49147" y="79262"/>
                  </a:cubicBezTo>
                  <a:lnTo>
                    <a:pt x="49147" y="104354"/>
                  </a:lnTo>
                  <a:cubicBezTo>
                    <a:pt x="49147" y="106641"/>
                    <a:pt x="47252" y="108536"/>
                    <a:pt x="44965" y="108536"/>
                  </a:cubicBezTo>
                  <a:close/>
                  <a:moveTo>
                    <a:pt x="44965" y="70898"/>
                  </a:moveTo>
                  <a:cubicBezTo>
                    <a:pt x="42678" y="70898"/>
                    <a:pt x="40783" y="69003"/>
                    <a:pt x="40783" y="66716"/>
                  </a:cubicBezTo>
                  <a:cubicBezTo>
                    <a:pt x="40783" y="64364"/>
                    <a:pt x="42678" y="62534"/>
                    <a:pt x="44965" y="62534"/>
                  </a:cubicBezTo>
                  <a:cubicBezTo>
                    <a:pt x="47252" y="62534"/>
                    <a:pt x="49147" y="64364"/>
                    <a:pt x="49147" y="66716"/>
                  </a:cubicBezTo>
                  <a:cubicBezTo>
                    <a:pt x="49147" y="69003"/>
                    <a:pt x="47252" y="70898"/>
                    <a:pt x="44965" y="70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3DEDFE90-6850-41AB-8059-A504F5E958DD}"/>
                </a:ext>
              </a:extLst>
            </p:cNvPr>
            <p:cNvSpPr/>
            <p:nvPr/>
          </p:nvSpPr>
          <p:spPr>
            <a:xfrm>
              <a:off x="7615770" y="5826512"/>
              <a:ext cx="209101" cy="143757"/>
            </a:xfrm>
            <a:custGeom>
              <a:avLst/>
              <a:gdLst>
                <a:gd name="connsiteX0" fmla="*/ 211192 w 209100"/>
                <a:gd name="connsiteY0" fmla="*/ 148592 h 143756"/>
                <a:gd name="connsiteX1" fmla="*/ 0 w 209100"/>
                <a:gd name="connsiteY1" fmla="*/ 148592 h 143756"/>
                <a:gd name="connsiteX2" fmla="*/ 0 w 209100"/>
                <a:gd name="connsiteY2" fmla="*/ 0 h 143756"/>
                <a:gd name="connsiteX3" fmla="*/ 211192 w 209100"/>
                <a:gd name="connsiteY3" fmla="*/ 0 h 143756"/>
                <a:gd name="connsiteX4" fmla="*/ 124611 w 209100"/>
                <a:gd name="connsiteY4" fmla="*/ 74296 h 143756"/>
                <a:gd name="connsiteX5" fmla="*/ 211192 w 209100"/>
                <a:gd name="connsiteY5" fmla="*/ 148592 h 143756"/>
                <a:gd name="connsiteX6" fmla="*/ 8364 w 209100"/>
                <a:gd name="connsiteY6" fmla="*/ 140228 h 143756"/>
                <a:gd name="connsiteX7" fmla="*/ 188582 w 209100"/>
                <a:gd name="connsiteY7" fmla="*/ 140228 h 143756"/>
                <a:gd name="connsiteX8" fmla="*/ 111738 w 209100"/>
                <a:gd name="connsiteY8" fmla="*/ 74296 h 143756"/>
                <a:gd name="connsiteX9" fmla="*/ 188582 w 209100"/>
                <a:gd name="connsiteY9" fmla="*/ 8364 h 143756"/>
                <a:gd name="connsiteX10" fmla="*/ 8364 w 209100"/>
                <a:gd name="connsiteY10" fmla="*/ 8364 h 143756"/>
                <a:gd name="connsiteX11" fmla="*/ 8364 w 209100"/>
                <a:gd name="connsiteY11" fmla="*/ 140228 h 14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9100" h="143756">
                  <a:moveTo>
                    <a:pt x="211192" y="148592"/>
                  </a:moveTo>
                  <a:lnTo>
                    <a:pt x="0" y="148592"/>
                  </a:lnTo>
                  <a:lnTo>
                    <a:pt x="0" y="0"/>
                  </a:lnTo>
                  <a:lnTo>
                    <a:pt x="211192" y="0"/>
                  </a:lnTo>
                  <a:lnTo>
                    <a:pt x="124611" y="74296"/>
                  </a:lnTo>
                  <a:lnTo>
                    <a:pt x="211192" y="148592"/>
                  </a:lnTo>
                  <a:close/>
                  <a:moveTo>
                    <a:pt x="8364" y="140228"/>
                  </a:moveTo>
                  <a:lnTo>
                    <a:pt x="188582" y="140228"/>
                  </a:lnTo>
                  <a:lnTo>
                    <a:pt x="111738" y="74296"/>
                  </a:lnTo>
                  <a:lnTo>
                    <a:pt x="188582" y="8364"/>
                  </a:lnTo>
                  <a:lnTo>
                    <a:pt x="8364" y="8364"/>
                  </a:lnTo>
                  <a:lnTo>
                    <a:pt x="8364" y="140228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2F0B7C18-3A50-47CD-820D-955EB54B813E}"/>
                </a:ext>
              </a:extLst>
            </p:cNvPr>
            <p:cNvSpPr/>
            <p:nvPr/>
          </p:nvSpPr>
          <p:spPr>
            <a:xfrm>
              <a:off x="7615786" y="5826464"/>
              <a:ext cx="39206" cy="39206"/>
            </a:xfrm>
            <a:custGeom>
              <a:avLst/>
              <a:gdLst>
                <a:gd name="connsiteX0" fmla="*/ 4165 w 39206"/>
                <a:gd name="connsiteY0" fmla="*/ 40758 h 39206"/>
                <a:gd name="connsiteX1" fmla="*/ 1225 w 39206"/>
                <a:gd name="connsiteY1" fmla="*/ 39517 h 39206"/>
                <a:gd name="connsiteX2" fmla="*/ 1225 w 39206"/>
                <a:gd name="connsiteY2" fmla="*/ 33570 h 39206"/>
                <a:gd name="connsiteX3" fmla="*/ 33570 w 39206"/>
                <a:gd name="connsiteY3" fmla="*/ 1225 h 39206"/>
                <a:gd name="connsiteX4" fmla="*/ 39517 w 39206"/>
                <a:gd name="connsiteY4" fmla="*/ 1225 h 39206"/>
                <a:gd name="connsiteX5" fmla="*/ 39517 w 39206"/>
                <a:gd name="connsiteY5" fmla="*/ 7171 h 39206"/>
                <a:gd name="connsiteX6" fmla="*/ 7171 w 39206"/>
                <a:gd name="connsiteY6" fmla="*/ 39517 h 39206"/>
                <a:gd name="connsiteX7" fmla="*/ 4165 w 39206"/>
                <a:gd name="connsiteY7" fmla="*/ 40758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06" h="39206">
                  <a:moveTo>
                    <a:pt x="4165" y="40758"/>
                  </a:moveTo>
                  <a:cubicBezTo>
                    <a:pt x="3120" y="40758"/>
                    <a:pt x="2009" y="40366"/>
                    <a:pt x="1225" y="39517"/>
                  </a:cubicBezTo>
                  <a:cubicBezTo>
                    <a:pt x="-408" y="37883"/>
                    <a:pt x="-408" y="35204"/>
                    <a:pt x="1225" y="33570"/>
                  </a:cubicBezTo>
                  <a:lnTo>
                    <a:pt x="33570" y="1225"/>
                  </a:lnTo>
                  <a:cubicBezTo>
                    <a:pt x="35204" y="-408"/>
                    <a:pt x="37883" y="-408"/>
                    <a:pt x="39517" y="1225"/>
                  </a:cubicBezTo>
                  <a:cubicBezTo>
                    <a:pt x="41150" y="2859"/>
                    <a:pt x="41150" y="5538"/>
                    <a:pt x="39517" y="7171"/>
                  </a:cubicBezTo>
                  <a:lnTo>
                    <a:pt x="7171" y="39517"/>
                  </a:lnTo>
                  <a:cubicBezTo>
                    <a:pt x="6322" y="40301"/>
                    <a:pt x="5276" y="40758"/>
                    <a:pt x="4165" y="4075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3DC41201-674B-41FD-B514-64DDCA559829}"/>
                </a:ext>
              </a:extLst>
            </p:cNvPr>
            <p:cNvSpPr/>
            <p:nvPr/>
          </p:nvSpPr>
          <p:spPr>
            <a:xfrm>
              <a:off x="7615786" y="5826398"/>
              <a:ext cx="71878" cy="71878"/>
            </a:xfrm>
            <a:custGeom>
              <a:avLst/>
              <a:gdLst>
                <a:gd name="connsiteX0" fmla="*/ 4165 w 71878"/>
                <a:gd name="connsiteY0" fmla="*/ 72515 h 71878"/>
                <a:gd name="connsiteX1" fmla="*/ 1225 w 71878"/>
                <a:gd name="connsiteY1" fmla="*/ 71274 h 71878"/>
                <a:gd name="connsiteX2" fmla="*/ 1225 w 71878"/>
                <a:gd name="connsiteY2" fmla="*/ 65328 h 71878"/>
                <a:gd name="connsiteX3" fmla="*/ 65262 w 71878"/>
                <a:gd name="connsiteY3" fmla="*/ 1225 h 71878"/>
                <a:gd name="connsiteX4" fmla="*/ 71208 w 71878"/>
                <a:gd name="connsiteY4" fmla="*/ 1225 h 71878"/>
                <a:gd name="connsiteX5" fmla="*/ 71208 w 71878"/>
                <a:gd name="connsiteY5" fmla="*/ 7171 h 71878"/>
                <a:gd name="connsiteX6" fmla="*/ 7171 w 71878"/>
                <a:gd name="connsiteY6" fmla="*/ 71274 h 71878"/>
                <a:gd name="connsiteX7" fmla="*/ 4165 w 71878"/>
                <a:gd name="connsiteY7" fmla="*/ 72515 h 7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78" h="71878">
                  <a:moveTo>
                    <a:pt x="4165" y="72515"/>
                  </a:moveTo>
                  <a:cubicBezTo>
                    <a:pt x="3120" y="72515"/>
                    <a:pt x="2009" y="72123"/>
                    <a:pt x="1225" y="71274"/>
                  </a:cubicBezTo>
                  <a:cubicBezTo>
                    <a:pt x="-408" y="69640"/>
                    <a:pt x="-408" y="66961"/>
                    <a:pt x="1225" y="65328"/>
                  </a:cubicBezTo>
                  <a:lnTo>
                    <a:pt x="65262" y="1225"/>
                  </a:lnTo>
                  <a:cubicBezTo>
                    <a:pt x="66896" y="-408"/>
                    <a:pt x="69575" y="-408"/>
                    <a:pt x="71208" y="1225"/>
                  </a:cubicBezTo>
                  <a:cubicBezTo>
                    <a:pt x="72842" y="2859"/>
                    <a:pt x="72842" y="5538"/>
                    <a:pt x="71208" y="7171"/>
                  </a:cubicBezTo>
                  <a:lnTo>
                    <a:pt x="7171" y="71274"/>
                  </a:lnTo>
                  <a:cubicBezTo>
                    <a:pt x="6322" y="72123"/>
                    <a:pt x="5276" y="72515"/>
                    <a:pt x="4165" y="7251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C81FC1B7-849E-4940-9E74-C6CA7066E673}"/>
                </a:ext>
              </a:extLst>
            </p:cNvPr>
            <p:cNvSpPr/>
            <p:nvPr/>
          </p:nvSpPr>
          <p:spPr>
            <a:xfrm>
              <a:off x="7615786" y="5826398"/>
              <a:ext cx="98016" cy="98016"/>
            </a:xfrm>
            <a:custGeom>
              <a:avLst/>
              <a:gdLst>
                <a:gd name="connsiteX0" fmla="*/ 4165 w 98015"/>
                <a:gd name="connsiteY0" fmla="*/ 104207 h 98015"/>
                <a:gd name="connsiteX1" fmla="*/ 1225 w 98015"/>
                <a:gd name="connsiteY1" fmla="*/ 102966 h 98015"/>
                <a:gd name="connsiteX2" fmla="*/ 1225 w 98015"/>
                <a:gd name="connsiteY2" fmla="*/ 97019 h 98015"/>
                <a:gd name="connsiteX3" fmla="*/ 96954 w 98015"/>
                <a:gd name="connsiteY3" fmla="*/ 1225 h 98015"/>
                <a:gd name="connsiteX4" fmla="*/ 102900 w 98015"/>
                <a:gd name="connsiteY4" fmla="*/ 1225 h 98015"/>
                <a:gd name="connsiteX5" fmla="*/ 102900 w 98015"/>
                <a:gd name="connsiteY5" fmla="*/ 7171 h 98015"/>
                <a:gd name="connsiteX6" fmla="*/ 7171 w 98015"/>
                <a:gd name="connsiteY6" fmla="*/ 102966 h 98015"/>
                <a:gd name="connsiteX7" fmla="*/ 4165 w 98015"/>
                <a:gd name="connsiteY7" fmla="*/ 104207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15" h="98015">
                  <a:moveTo>
                    <a:pt x="4165" y="104207"/>
                  </a:moveTo>
                  <a:cubicBezTo>
                    <a:pt x="3120" y="104207"/>
                    <a:pt x="2009" y="103815"/>
                    <a:pt x="1225" y="102966"/>
                  </a:cubicBezTo>
                  <a:cubicBezTo>
                    <a:pt x="-408" y="101332"/>
                    <a:pt x="-408" y="98653"/>
                    <a:pt x="1225" y="97019"/>
                  </a:cubicBezTo>
                  <a:lnTo>
                    <a:pt x="96954" y="1225"/>
                  </a:lnTo>
                  <a:cubicBezTo>
                    <a:pt x="98587" y="-408"/>
                    <a:pt x="101267" y="-408"/>
                    <a:pt x="102900" y="1225"/>
                  </a:cubicBezTo>
                  <a:cubicBezTo>
                    <a:pt x="104534" y="2859"/>
                    <a:pt x="104534" y="5538"/>
                    <a:pt x="102900" y="7171"/>
                  </a:cubicBezTo>
                  <a:lnTo>
                    <a:pt x="7171" y="102966"/>
                  </a:lnTo>
                  <a:cubicBezTo>
                    <a:pt x="6322" y="103815"/>
                    <a:pt x="5276" y="104207"/>
                    <a:pt x="4165" y="10420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49551C21-63EC-4635-9861-22B14C388153}"/>
                </a:ext>
              </a:extLst>
            </p:cNvPr>
            <p:cNvSpPr/>
            <p:nvPr/>
          </p:nvSpPr>
          <p:spPr>
            <a:xfrm>
              <a:off x="7615786" y="5826464"/>
              <a:ext cx="130688" cy="130688"/>
            </a:xfrm>
            <a:custGeom>
              <a:avLst/>
              <a:gdLst>
                <a:gd name="connsiteX0" fmla="*/ 4165 w 130687"/>
                <a:gd name="connsiteY0" fmla="*/ 135834 h 130687"/>
                <a:gd name="connsiteX1" fmla="*/ 1225 w 130687"/>
                <a:gd name="connsiteY1" fmla="*/ 134592 h 130687"/>
                <a:gd name="connsiteX2" fmla="*/ 1225 w 130687"/>
                <a:gd name="connsiteY2" fmla="*/ 128711 h 130687"/>
                <a:gd name="connsiteX3" fmla="*/ 128646 w 130687"/>
                <a:gd name="connsiteY3" fmla="*/ 1225 h 130687"/>
                <a:gd name="connsiteX4" fmla="*/ 134527 w 130687"/>
                <a:gd name="connsiteY4" fmla="*/ 1225 h 130687"/>
                <a:gd name="connsiteX5" fmla="*/ 134527 w 130687"/>
                <a:gd name="connsiteY5" fmla="*/ 7106 h 130687"/>
                <a:gd name="connsiteX6" fmla="*/ 7106 w 130687"/>
                <a:gd name="connsiteY6" fmla="*/ 134592 h 130687"/>
                <a:gd name="connsiteX7" fmla="*/ 4165 w 130687"/>
                <a:gd name="connsiteY7" fmla="*/ 135834 h 130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7" h="130687">
                  <a:moveTo>
                    <a:pt x="4165" y="135834"/>
                  </a:moveTo>
                  <a:cubicBezTo>
                    <a:pt x="3120" y="135834"/>
                    <a:pt x="2009" y="135441"/>
                    <a:pt x="1225" y="134592"/>
                  </a:cubicBezTo>
                  <a:cubicBezTo>
                    <a:pt x="-408" y="132958"/>
                    <a:pt x="-408" y="130344"/>
                    <a:pt x="1225" y="128711"/>
                  </a:cubicBezTo>
                  <a:lnTo>
                    <a:pt x="128646" y="1225"/>
                  </a:lnTo>
                  <a:cubicBezTo>
                    <a:pt x="130279" y="-408"/>
                    <a:pt x="132893" y="-408"/>
                    <a:pt x="134527" y="1225"/>
                  </a:cubicBezTo>
                  <a:cubicBezTo>
                    <a:pt x="136161" y="2859"/>
                    <a:pt x="136161" y="5472"/>
                    <a:pt x="134527" y="7106"/>
                  </a:cubicBezTo>
                  <a:lnTo>
                    <a:pt x="7106" y="134592"/>
                  </a:lnTo>
                  <a:cubicBezTo>
                    <a:pt x="6322" y="135441"/>
                    <a:pt x="5276" y="135834"/>
                    <a:pt x="4165" y="13583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E4E5D44C-8F8D-4BAB-898D-82189BE3539D}"/>
                </a:ext>
              </a:extLst>
            </p:cNvPr>
            <p:cNvSpPr/>
            <p:nvPr/>
          </p:nvSpPr>
          <p:spPr>
            <a:xfrm>
              <a:off x="7634735" y="5826464"/>
              <a:ext cx="143757" cy="143757"/>
            </a:xfrm>
            <a:custGeom>
              <a:avLst/>
              <a:gdLst>
                <a:gd name="connsiteX0" fmla="*/ 4166 w 143756"/>
                <a:gd name="connsiteY0" fmla="*/ 148641 h 143756"/>
                <a:gd name="connsiteX1" fmla="*/ 1225 w 143756"/>
                <a:gd name="connsiteY1" fmla="*/ 147400 h 143756"/>
                <a:gd name="connsiteX2" fmla="*/ 1225 w 143756"/>
                <a:gd name="connsiteY2" fmla="*/ 141518 h 143756"/>
                <a:gd name="connsiteX3" fmla="*/ 141453 w 143756"/>
                <a:gd name="connsiteY3" fmla="*/ 1225 h 143756"/>
                <a:gd name="connsiteX4" fmla="*/ 147335 w 143756"/>
                <a:gd name="connsiteY4" fmla="*/ 1225 h 143756"/>
                <a:gd name="connsiteX5" fmla="*/ 147335 w 143756"/>
                <a:gd name="connsiteY5" fmla="*/ 7106 h 143756"/>
                <a:gd name="connsiteX6" fmla="*/ 7106 w 143756"/>
                <a:gd name="connsiteY6" fmla="*/ 147400 h 143756"/>
                <a:gd name="connsiteX7" fmla="*/ 4166 w 143756"/>
                <a:gd name="connsiteY7" fmla="*/ 148641 h 14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3756" h="143756">
                  <a:moveTo>
                    <a:pt x="4166" y="148641"/>
                  </a:moveTo>
                  <a:cubicBezTo>
                    <a:pt x="3120" y="148641"/>
                    <a:pt x="2009" y="148249"/>
                    <a:pt x="1225" y="147400"/>
                  </a:cubicBezTo>
                  <a:cubicBezTo>
                    <a:pt x="-408" y="145766"/>
                    <a:pt x="-408" y="143152"/>
                    <a:pt x="1225" y="141518"/>
                  </a:cubicBezTo>
                  <a:lnTo>
                    <a:pt x="141453" y="1225"/>
                  </a:lnTo>
                  <a:cubicBezTo>
                    <a:pt x="143087" y="-408"/>
                    <a:pt x="145701" y="-408"/>
                    <a:pt x="147335" y="1225"/>
                  </a:cubicBezTo>
                  <a:cubicBezTo>
                    <a:pt x="148968" y="2859"/>
                    <a:pt x="148968" y="5472"/>
                    <a:pt x="147335" y="7106"/>
                  </a:cubicBezTo>
                  <a:lnTo>
                    <a:pt x="7106" y="147400"/>
                  </a:lnTo>
                  <a:cubicBezTo>
                    <a:pt x="6257" y="148249"/>
                    <a:pt x="5211" y="148641"/>
                    <a:pt x="4166" y="14864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C307127A-1BCC-46A0-85D6-6546D7E788A3}"/>
                </a:ext>
              </a:extLst>
            </p:cNvPr>
            <p:cNvSpPr/>
            <p:nvPr/>
          </p:nvSpPr>
          <p:spPr>
            <a:xfrm>
              <a:off x="7666362" y="5899649"/>
              <a:ext cx="71878" cy="71878"/>
            </a:xfrm>
            <a:custGeom>
              <a:avLst/>
              <a:gdLst>
                <a:gd name="connsiteX0" fmla="*/ 4166 w 71878"/>
                <a:gd name="connsiteY0" fmla="*/ 75456 h 71878"/>
                <a:gd name="connsiteX1" fmla="*/ 1225 w 71878"/>
                <a:gd name="connsiteY1" fmla="*/ 74215 h 71878"/>
                <a:gd name="connsiteX2" fmla="*/ 1225 w 71878"/>
                <a:gd name="connsiteY2" fmla="*/ 68268 h 71878"/>
                <a:gd name="connsiteX3" fmla="*/ 68203 w 71878"/>
                <a:gd name="connsiteY3" fmla="*/ 1225 h 71878"/>
                <a:gd name="connsiteX4" fmla="*/ 74149 w 71878"/>
                <a:gd name="connsiteY4" fmla="*/ 1225 h 71878"/>
                <a:gd name="connsiteX5" fmla="*/ 74149 w 71878"/>
                <a:gd name="connsiteY5" fmla="*/ 7172 h 71878"/>
                <a:gd name="connsiteX6" fmla="*/ 7171 w 71878"/>
                <a:gd name="connsiteY6" fmla="*/ 74215 h 71878"/>
                <a:gd name="connsiteX7" fmla="*/ 4166 w 71878"/>
                <a:gd name="connsiteY7" fmla="*/ 75456 h 7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78" h="71878">
                  <a:moveTo>
                    <a:pt x="4166" y="75456"/>
                  </a:moveTo>
                  <a:cubicBezTo>
                    <a:pt x="3120" y="75456"/>
                    <a:pt x="2009" y="75064"/>
                    <a:pt x="1225" y="74215"/>
                  </a:cubicBezTo>
                  <a:cubicBezTo>
                    <a:pt x="-408" y="72581"/>
                    <a:pt x="-408" y="69902"/>
                    <a:pt x="1225" y="68268"/>
                  </a:cubicBezTo>
                  <a:lnTo>
                    <a:pt x="68203" y="1225"/>
                  </a:lnTo>
                  <a:cubicBezTo>
                    <a:pt x="69836" y="-408"/>
                    <a:pt x="72515" y="-408"/>
                    <a:pt x="74149" y="1225"/>
                  </a:cubicBezTo>
                  <a:cubicBezTo>
                    <a:pt x="75782" y="2859"/>
                    <a:pt x="75782" y="5538"/>
                    <a:pt x="74149" y="7172"/>
                  </a:cubicBezTo>
                  <a:lnTo>
                    <a:pt x="7171" y="74215"/>
                  </a:lnTo>
                  <a:cubicBezTo>
                    <a:pt x="6322" y="75064"/>
                    <a:pt x="5276" y="75456"/>
                    <a:pt x="4166" y="7545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FAD5D1A-21C3-4A89-9028-29143948F850}"/>
                </a:ext>
              </a:extLst>
            </p:cNvPr>
            <p:cNvSpPr/>
            <p:nvPr/>
          </p:nvSpPr>
          <p:spPr>
            <a:xfrm>
              <a:off x="7698119" y="5914351"/>
              <a:ext cx="58810" cy="58810"/>
            </a:xfrm>
            <a:custGeom>
              <a:avLst/>
              <a:gdLst>
                <a:gd name="connsiteX0" fmla="*/ 4166 w 58809"/>
                <a:gd name="connsiteY0" fmla="*/ 60754 h 58809"/>
                <a:gd name="connsiteX1" fmla="*/ 1225 w 58809"/>
                <a:gd name="connsiteY1" fmla="*/ 59512 h 58809"/>
                <a:gd name="connsiteX2" fmla="*/ 1225 w 58809"/>
                <a:gd name="connsiteY2" fmla="*/ 53631 h 58809"/>
                <a:gd name="connsiteX3" fmla="*/ 53631 w 58809"/>
                <a:gd name="connsiteY3" fmla="*/ 1225 h 58809"/>
                <a:gd name="connsiteX4" fmla="*/ 59512 w 58809"/>
                <a:gd name="connsiteY4" fmla="*/ 1225 h 58809"/>
                <a:gd name="connsiteX5" fmla="*/ 59512 w 58809"/>
                <a:gd name="connsiteY5" fmla="*/ 7106 h 58809"/>
                <a:gd name="connsiteX6" fmla="*/ 7106 w 58809"/>
                <a:gd name="connsiteY6" fmla="*/ 59512 h 58809"/>
                <a:gd name="connsiteX7" fmla="*/ 4166 w 58809"/>
                <a:gd name="connsiteY7" fmla="*/ 60754 h 58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809" h="58809">
                  <a:moveTo>
                    <a:pt x="4166" y="60754"/>
                  </a:moveTo>
                  <a:cubicBezTo>
                    <a:pt x="3120" y="60754"/>
                    <a:pt x="2009" y="60362"/>
                    <a:pt x="1225" y="59512"/>
                  </a:cubicBezTo>
                  <a:cubicBezTo>
                    <a:pt x="-408" y="57879"/>
                    <a:pt x="-408" y="55199"/>
                    <a:pt x="1225" y="53631"/>
                  </a:cubicBezTo>
                  <a:lnTo>
                    <a:pt x="53631" y="1225"/>
                  </a:lnTo>
                  <a:cubicBezTo>
                    <a:pt x="55265" y="-408"/>
                    <a:pt x="57879" y="-408"/>
                    <a:pt x="59512" y="1225"/>
                  </a:cubicBezTo>
                  <a:cubicBezTo>
                    <a:pt x="61146" y="2859"/>
                    <a:pt x="61146" y="5538"/>
                    <a:pt x="59512" y="7106"/>
                  </a:cubicBezTo>
                  <a:lnTo>
                    <a:pt x="7106" y="59512"/>
                  </a:lnTo>
                  <a:cubicBezTo>
                    <a:pt x="6257" y="60362"/>
                    <a:pt x="5211" y="60754"/>
                    <a:pt x="4166" y="6075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F9ABC497-DC60-4DAC-B1D3-6C32B5A6DC51}"/>
                </a:ext>
              </a:extLst>
            </p:cNvPr>
            <p:cNvSpPr/>
            <p:nvPr/>
          </p:nvSpPr>
          <p:spPr>
            <a:xfrm>
              <a:off x="7729811" y="5928988"/>
              <a:ext cx="45741" cy="45741"/>
            </a:xfrm>
            <a:custGeom>
              <a:avLst/>
              <a:gdLst>
                <a:gd name="connsiteX0" fmla="*/ 4166 w 45740"/>
                <a:gd name="connsiteY0" fmla="*/ 46117 h 45740"/>
                <a:gd name="connsiteX1" fmla="*/ 1225 w 45740"/>
                <a:gd name="connsiteY1" fmla="*/ 44875 h 45740"/>
                <a:gd name="connsiteX2" fmla="*/ 1225 w 45740"/>
                <a:gd name="connsiteY2" fmla="*/ 38929 h 45740"/>
                <a:gd name="connsiteX3" fmla="*/ 38994 w 45740"/>
                <a:gd name="connsiteY3" fmla="*/ 1225 h 45740"/>
                <a:gd name="connsiteX4" fmla="*/ 44941 w 45740"/>
                <a:gd name="connsiteY4" fmla="*/ 1225 h 45740"/>
                <a:gd name="connsiteX5" fmla="*/ 44941 w 45740"/>
                <a:gd name="connsiteY5" fmla="*/ 7172 h 45740"/>
                <a:gd name="connsiteX6" fmla="*/ 7172 w 45740"/>
                <a:gd name="connsiteY6" fmla="*/ 44875 h 45740"/>
                <a:gd name="connsiteX7" fmla="*/ 4166 w 45740"/>
                <a:gd name="connsiteY7" fmla="*/ 46117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40" h="45740">
                  <a:moveTo>
                    <a:pt x="4166" y="46117"/>
                  </a:moveTo>
                  <a:cubicBezTo>
                    <a:pt x="3120" y="46117"/>
                    <a:pt x="2010" y="45725"/>
                    <a:pt x="1225" y="44875"/>
                  </a:cubicBezTo>
                  <a:cubicBezTo>
                    <a:pt x="-408" y="43242"/>
                    <a:pt x="-408" y="40562"/>
                    <a:pt x="1225" y="38929"/>
                  </a:cubicBezTo>
                  <a:lnTo>
                    <a:pt x="38994" y="1225"/>
                  </a:lnTo>
                  <a:cubicBezTo>
                    <a:pt x="40628" y="-408"/>
                    <a:pt x="43307" y="-408"/>
                    <a:pt x="44941" y="1225"/>
                  </a:cubicBezTo>
                  <a:cubicBezTo>
                    <a:pt x="46574" y="2859"/>
                    <a:pt x="46574" y="5538"/>
                    <a:pt x="44941" y="7172"/>
                  </a:cubicBezTo>
                  <a:lnTo>
                    <a:pt x="7172" y="44875"/>
                  </a:lnTo>
                  <a:cubicBezTo>
                    <a:pt x="6257" y="45725"/>
                    <a:pt x="5211" y="46117"/>
                    <a:pt x="4166" y="4611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0D1A9D72-D317-427A-AD5C-155C43DF8351}"/>
                </a:ext>
              </a:extLst>
            </p:cNvPr>
            <p:cNvSpPr/>
            <p:nvPr/>
          </p:nvSpPr>
          <p:spPr>
            <a:xfrm>
              <a:off x="7761502" y="5943625"/>
              <a:ext cx="26138" cy="26138"/>
            </a:xfrm>
            <a:custGeom>
              <a:avLst/>
              <a:gdLst>
                <a:gd name="connsiteX0" fmla="*/ 4166 w 26137"/>
                <a:gd name="connsiteY0" fmla="*/ 31479 h 26137"/>
                <a:gd name="connsiteX1" fmla="*/ 1225 w 26137"/>
                <a:gd name="connsiteY1" fmla="*/ 30238 h 26137"/>
                <a:gd name="connsiteX2" fmla="*/ 1225 w 26137"/>
                <a:gd name="connsiteY2" fmla="*/ 24291 h 26137"/>
                <a:gd name="connsiteX3" fmla="*/ 24357 w 26137"/>
                <a:gd name="connsiteY3" fmla="*/ 1225 h 26137"/>
                <a:gd name="connsiteX4" fmla="*/ 30304 w 26137"/>
                <a:gd name="connsiteY4" fmla="*/ 1225 h 26137"/>
                <a:gd name="connsiteX5" fmla="*/ 30304 w 26137"/>
                <a:gd name="connsiteY5" fmla="*/ 7171 h 26137"/>
                <a:gd name="connsiteX6" fmla="*/ 7172 w 26137"/>
                <a:gd name="connsiteY6" fmla="*/ 30238 h 26137"/>
                <a:gd name="connsiteX7" fmla="*/ 4166 w 26137"/>
                <a:gd name="connsiteY7" fmla="*/ 3147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37" h="26137">
                  <a:moveTo>
                    <a:pt x="4166" y="31479"/>
                  </a:moveTo>
                  <a:cubicBezTo>
                    <a:pt x="3120" y="31479"/>
                    <a:pt x="2009" y="31087"/>
                    <a:pt x="1225" y="30238"/>
                  </a:cubicBezTo>
                  <a:cubicBezTo>
                    <a:pt x="-408" y="28604"/>
                    <a:pt x="-408" y="25925"/>
                    <a:pt x="1225" y="24291"/>
                  </a:cubicBezTo>
                  <a:lnTo>
                    <a:pt x="24357" y="1225"/>
                  </a:lnTo>
                  <a:cubicBezTo>
                    <a:pt x="25991" y="-408"/>
                    <a:pt x="28670" y="-408"/>
                    <a:pt x="30304" y="1225"/>
                  </a:cubicBezTo>
                  <a:cubicBezTo>
                    <a:pt x="31937" y="2859"/>
                    <a:pt x="31937" y="5538"/>
                    <a:pt x="30304" y="7171"/>
                  </a:cubicBezTo>
                  <a:lnTo>
                    <a:pt x="7172" y="30238"/>
                  </a:lnTo>
                  <a:cubicBezTo>
                    <a:pt x="6322" y="31087"/>
                    <a:pt x="5212" y="31479"/>
                    <a:pt x="4166" y="3147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C4984A8F-55F7-49F7-AD96-4F9EB9A7C2DE}"/>
                </a:ext>
              </a:extLst>
            </p:cNvPr>
            <p:cNvSpPr/>
            <p:nvPr/>
          </p:nvSpPr>
          <p:spPr>
            <a:xfrm>
              <a:off x="7793260" y="5958328"/>
              <a:ext cx="13069" cy="13069"/>
            </a:xfrm>
            <a:custGeom>
              <a:avLst/>
              <a:gdLst>
                <a:gd name="connsiteX0" fmla="*/ 4165 w 13068"/>
                <a:gd name="connsiteY0" fmla="*/ 16777 h 13068"/>
                <a:gd name="connsiteX1" fmla="*/ 1225 w 13068"/>
                <a:gd name="connsiteY1" fmla="*/ 15536 h 13068"/>
                <a:gd name="connsiteX2" fmla="*/ 1225 w 13068"/>
                <a:gd name="connsiteY2" fmla="*/ 9654 h 13068"/>
                <a:gd name="connsiteX3" fmla="*/ 9654 w 13068"/>
                <a:gd name="connsiteY3" fmla="*/ 1225 h 13068"/>
                <a:gd name="connsiteX4" fmla="*/ 15535 w 13068"/>
                <a:gd name="connsiteY4" fmla="*/ 1225 h 13068"/>
                <a:gd name="connsiteX5" fmla="*/ 15535 w 13068"/>
                <a:gd name="connsiteY5" fmla="*/ 7106 h 13068"/>
                <a:gd name="connsiteX6" fmla="*/ 7106 w 13068"/>
                <a:gd name="connsiteY6" fmla="*/ 15536 h 13068"/>
                <a:gd name="connsiteX7" fmla="*/ 4165 w 13068"/>
                <a:gd name="connsiteY7" fmla="*/ 1677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6777"/>
                  </a:moveTo>
                  <a:cubicBezTo>
                    <a:pt x="3120" y="16777"/>
                    <a:pt x="2009" y="16385"/>
                    <a:pt x="1225" y="15536"/>
                  </a:cubicBezTo>
                  <a:cubicBezTo>
                    <a:pt x="-408" y="13902"/>
                    <a:pt x="-408" y="11288"/>
                    <a:pt x="1225" y="9654"/>
                  </a:cubicBezTo>
                  <a:lnTo>
                    <a:pt x="9654" y="1225"/>
                  </a:lnTo>
                  <a:cubicBezTo>
                    <a:pt x="11288" y="-408"/>
                    <a:pt x="13902" y="-408"/>
                    <a:pt x="15535" y="1225"/>
                  </a:cubicBezTo>
                  <a:cubicBezTo>
                    <a:pt x="17169" y="2859"/>
                    <a:pt x="17169" y="5472"/>
                    <a:pt x="15535" y="7106"/>
                  </a:cubicBezTo>
                  <a:lnTo>
                    <a:pt x="7106" y="15536"/>
                  </a:lnTo>
                  <a:cubicBezTo>
                    <a:pt x="6256" y="16385"/>
                    <a:pt x="5211" y="16777"/>
                    <a:pt x="4165" y="1677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83" name="Group 1782">
            <a:extLst>
              <a:ext uri="{FF2B5EF4-FFF2-40B4-BE49-F238E27FC236}">
                <a16:creationId xmlns:a16="http://schemas.microsoft.com/office/drawing/2014/main" id="{668109A6-C925-4CB5-901E-426D7211FAAA}"/>
              </a:ext>
            </a:extLst>
          </p:cNvPr>
          <p:cNvGrpSpPr/>
          <p:nvPr/>
        </p:nvGrpSpPr>
        <p:grpSpPr>
          <a:xfrm>
            <a:off x="8635435" y="5729406"/>
            <a:ext cx="294452" cy="434864"/>
            <a:chOff x="8659173" y="5808870"/>
            <a:chExt cx="243349" cy="359392"/>
          </a:xfrm>
          <a:solidFill>
            <a:srgbClr val="FFFFFF"/>
          </a:solidFill>
        </p:grpSpPr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2FB8974-CE0E-492C-83A9-FBA92C856A05}"/>
                </a:ext>
              </a:extLst>
            </p:cNvPr>
            <p:cNvSpPr/>
            <p:nvPr/>
          </p:nvSpPr>
          <p:spPr>
            <a:xfrm>
              <a:off x="8659173" y="5808870"/>
              <a:ext cx="58810" cy="359392"/>
            </a:xfrm>
            <a:custGeom>
              <a:avLst/>
              <a:gdLst>
                <a:gd name="connsiteX0" fmla="*/ 58949 w 58809"/>
                <a:gd name="connsiteY0" fmla="*/ 365338 h 359391"/>
                <a:gd name="connsiteX1" fmla="*/ 4191 w 58809"/>
                <a:gd name="connsiteY1" fmla="*/ 365338 h 359391"/>
                <a:gd name="connsiteX2" fmla="*/ 531 w 58809"/>
                <a:gd name="connsiteY2" fmla="*/ 363181 h 359391"/>
                <a:gd name="connsiteX3" fmla="*/ 597 w 58809"/>
                <a:gd name="connsiteY3" fmla="*/ 359000 h 359391"/>
                <a:gd name="connsiteX4" fmla="*/ 13992 w 58809"/>
                <a:gd name="connsiteY4" fmla="*/ 337240 h 359391"/>
                <a:gd name="connsiteX5" fmla="*/ 13992 w 58809"/>
                <a:gd name="connsiteY5" fmla="*/ 210799 h 359391"/>
                <a:gd name="connsiteX6" fmla="*/ 18174 w 58809"/>
                <a:gd name="connsiteY6" fmla="*/ 206617 h 359391"/>
                <a:gd name="connsiteX7" fmla="*/ 22357 w 58809"/>
                <a:gd name="connsiteY7" fmla="*/ 210799 h 359391"/>
                <a:gd name="connsiteX8" fmla="*/ 22357 w 58809"/>
                <a:gd name="connsiteY8" fmla="*/ 338416 h 359391"/>
                <a:gd name="connsiteX9" fmla="*/ 22357 w 58809"/>
                <a:gd name="connsiteY9" fmla="*/ 338481 h 359391"/>
                <a:gd name="connsiteX10" fmla="*/ 21768 w 58809"/>
                <a:gd name="connsiteY10" fmla="*/ 340507 h 359391"/>
                <a:gd name="connsiteX11" fmla="*/ 21768 w 58809"/>
                <a:gd name="connsiteY11" fmla="*/ 340573 h 359391"/>
                <a:gd name="connsiteX12" fmla="*/ 11705 w 58809"/>
                <a:gd name="connsiteY12" fmla="*/ 356974 h 359391"/>
                <a:gd name="connsiteX13" fmla="*/ 51500 w 58809"/>
                <a:gd name="connsiteY13" fmla="*/ 356974 h 359391"/>
                <a:gd name="connsiteX14" fmla="*/ 48102 w 58809"/>
                <a:gd name="connsiteY14" fmla="*/ 351485 h 359391"/>
                <a:gd name="connsiteX15" fmla="*/ 48036 w 58809"/>
                <a:gd name="connsiteY15" fmla="*/ 351419 h 359391"/>
                <a:gd name="connsiteX16" fmla="*/ 49408 w 58809"/>
                <a:gd name="connsiteY16" fmla="*/ 345604 h 359391"/>
                <a:gd name="connsiteX17" fmla="*/ 55159 w 58809"/>
                <a:gd name="connsiteY17" fmla="*/ 347041 h 359391"/>
                <a:gd name="connsiteX18" fmla="*/ 62542 w 58809"/>
                <a:gd name="connsiteY18" fmla="*/ 359000 h 359391"/>
                <a:gd name="connsiteX19" fmla="*/ 62608 w 58809"/>
                <a:gd name="connsiteY19" fmla="*/ 363181 h 359391"/>
                <a:gd name="connsiteX20" fmla="*/ 58949 w 58809"/>
                <a:gd name="connsiteY20" fmla="*/ 365338 h 359391"/>
                <a:gd name="connsiteX21" fmla="*/ 45031 w 58809"/>
                <a:gd name="connsiteY21" fmla="*/ 342664 h 359391"/>
                <a:gd name="connsiteX22" fmla="*/ 41502 w 58809"/>
                <a:gd name="connsiteY22" fmla="*/ 340703 h 359391"/>
                <a:gd name="connsiteX23" fmla="*/ 42809 w 58809"/>
                <a:gd name="connsiteY23" fmla="*/ 334953 h 359391"/>
                <a:gd name="connsiteX24" fmla="*/ 48624 w 58809"/>
                <a:gd name="connsiteY24" fmla="*/ 336325 h 359391"/>
                <a:gd name="connsiteX25" fmla="*/ 47252 w 58809"/>
                <a:gd name="connsiteY25" fmla="*/ 342075 h 359391"/>
                <a:gd name="connsiteX26" fmla="*/ 45031 w 58809"/>
                <a:gd name="connsiteY26" fmla="*/ 342664 h 359391"/>
                <a:gd name="connsiteX27" fmla="*/ 44965 w 58809"/>
                <a:gd name="connsiteY27" fmla="*/ 330183 h 359391"/>
                <a:gd name="connsiteX28" fmla="*/ 40783 w 58809"/>
                <a:gd name="connsiteY28" fmla="*/ 326001 h 359391"/>
                <a:gd name="connsiteX29" fmla="*/ 40783 w 58809"/>
                <a:gd name="connsiteY29" fmla="*/ 116900 h 359391"/>
                <a:gd name="connsiteX30" fmla="*/ 44965 w 58809"/>
                <a:gd name="connsiteY30" fmla="*/ 112718 h 359391"/>
                <a:gd name="connsiteX31" fmla="*/ 49147 w 58809"/>
                <a:gd name="connsiteY31" fmla="*/ 116900 h 359391"/>
                <a:gd name="connsiteX32" fmla="*/ 49147 w 58809"/>
                <a:gd name="connsiteY32" fmla="*/ 326001 h 359391"/>
                <a:gd name="connsiteX33" fmla="*/ 44965 w 58809"/>
                <a:gd name="connsiteY33" fmla="*/ 330183 h 359391"/>
                <a:gd name="connsiteX34" fmla="*/ 18174 w 58809"/>
                <a:gd name="connsiteY34" fmla="*/ 202435 h 359391"/>
                <a:gd name="connsiteX35" fmla="*/ 13992 w 58809"/>
                <a:gd name="connsiteY35" fmla="*/ 198253 h 359391"/>
                <a:gd name="connsiteX36" fmla="*/ 18174 w 58809"/>
                <a:gd name="connsiteY36" fmla="*/ 194071 h 359391"/>
                <a:gd name="connsiteX37" fmla="*/ 22357 w 58809"/>
                <a:gd name="connsiteY37" fmla="*/ 198253 h 359391"/>
                <a:gd name="connsiteX38" fmla="*/ 18174 w 58809"/>
                <a:gd name="connsiteY38" fmla="*/ 202435 h 359391"/>
                <a:gd name="connsiteX39" fmla="*/ 18174 w 58809"/>
                <a:gd name="connsiteY39" fmla="*/ 189889 h 359391"/>
                <a:gd name="connsiteX40" fmla="*/ 13992 w 58809"/>
                <a:gd name="connsiteY40" fmla="*/ 185707 h 359391"/>
                <a:gd name="connsiteX41" fmla="*/ 13992 w 58809"/>
                <a:gd name="connsiteY41" fmla="*/ 160615 h 359391"/>
                <a:gd name="connsiteX42" fmla="*/ 18174 w 58809"/>
                <a:gd name="connsiteY42" fmla="*/ 156433 h 359391"/>
                <a:gd name="connsiteX43" fmla="*/ 22357 w 58809"/>
                <a:gd name="connsiteY43" fmla="*/ 160615 h 359391"/>
                <a:gd name="connsiteX44" fmla="*/ 22357 w 58809"/>
                <a:gd name="connsiteY44" fmla="*/ 185707 h 359391"/>
                <a:gd name="connsiteX45" fmla="*/ 18174 w 58809"/>
                <a:gd name="connsiteY45" fmla="*/ 189889 h 359391"/>
                <a:gd name="connsiteX46" fmla="*/ 18174 w 58809"/>
                <a:gd name="connsiteY46" fmla="*/ 152251 h 359391"/>
                <a:gd name="connsiteX47" fmla="*/ 13992 w 58809"/>
                <a:gd name="connsiteY47" fmla="*/ 148069 h 359391"/>
                <a:gd name="connsiteX48" fmla="*/ 13992 w 58809"/>
                <a:gd name="connsiteY48" fmla="*/ 17578 h 359391"/>
                <a:gd name="connsiteX49" fmla="*/ 31569 w 58809"/>
                <a:gd name="connsiteY49" fmla="*/ 0 h 359391"/>
                <a:gd name="connsiteX50" fmla="*/ 49147 w 58809"/>
                <a:gd name="connsiteY50" fmla="*/ 17578 h 359391"/>
                <a:gd name="connsiteX51" fmla="*/ 49147 w 58809"/>
                <a:gd name="connsiteY51" fmla="*/ 54170 h 359391"/>
                <a:gd name="connsiteX52" fmla="*/ 44965 w 58809"/>
                <a:gd name="connsiteY52" fmla="*/ 58352 h 359391"/>
                <a:gd name="connsiteX53" fmla="*/ 40783 w 58809"/>
                <a:gd name="connsiteY53" fmla="*/ 54170 h 359391"/>
                <a:gd name="connsiteX54" fmla="*/ 40783 w 58809"/>
                <a:gd name="connsiteY54" fmla="*/ 17578 h 359391"/>
                <a:gd name="connsiteX55" fmla="*/ 31569 w 58809"/>
                <a:gd name="connsiteY55" fmla="*/ 8364 h 359391"/>
                <a:gd name="connsiteX56" fmla="*/ 22357 w 58809"/>
                <a:gd name="connsiteY56" fmla="*/ 17578 h 359391"/>
                <a:gd name="connsiteX57" fmla="*/ 22357 w 58809"/>
                <a:gd name="connsiteY57" fmla="*/ 147938 h 359391"/>
                <a:gd name="connsiteX58" fmla="*/ 22421 w 58809"/>
                <a:gd name="connsiteY58" fmla="*/ 148069 h 359391"/>
                <a:gd name="connsiteX59" fmla="*/ 18174 w 58809"/>
                <a:gd name="connsiteY59" fmla="*/ 152251 h 359391"/>
                <a:gd name="connsiteX60" fmla="*/ 44965 w 58809"/>
                <a:gd name="connsiteY60" fmla="*/ 108536 h 359391"/>
                <a:gd name="connsiteX61" fmla="*/ 40783 w 58809"/>
                <a:gd name="connsiteY61" fmla="*/ 104354 h 359391"/>
                <a:gd name="connsiteX62" fmla="*/ 40783 w 58809"/>
                <a:gd name="connsiteY62" fmla="*/ 79262 h 359391"/>
                <a:gd name="connsiteX63" fmla="*/ 44965 w 58809"/>
                <a:gd name="connsiteY63" fmla="*/ 75080 h 359391"/>
                <a:gd name="connsiteX64" fmla="*/ 49147 w 58809"/>
                <a:gd name="connsiteY64" fmla="*/ 79262 h 359391"/>
                <a:gd name="connsiteX65" fmla="*/ 49147 w 58809"/>
                <a:gd name="connsiteY65" fmla="*/ 104354 h 359391"/>
                <a:gd name="connsiteX66" fmla="*/ 44965 w 58809"/>
                <a:gd name="connsiteY66" fmla="*/ 108536 h 359391"/>
                <a:gd name="connsiteX67" fmla="*/ 44965 w 58809"/>
                <a:gd name="connsiteY67" fmla="*/ 70898 h 359391"/>
                <a:gd name="connsiteX68" fmla="*/ 40783 w 58809"/>
                <a:gd name="connsiteY68" fmla="*/ 66716 h 359391"/>
                <a:gd name="connsiteX69" fmla="*/ 44965 w 58809"/>
                <a:gd name="connsiteY69" fmla="*/ 62534 h 359391"/>
                <a:gd name="connsiteX70" fmla="*/ 49147 w 58809"/>
                <a:gd name="connsiteY70" fmla="*/ 66716 h 359391"/>
                <a:gd name="connsiteX71" fmla="*/ 44965 w 58809"/>
                <a:gd name="connsiteY71" fmla="*/ 70898 h 359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8809" h="359391">
                  <a:moveTo>
                    <a:pt x="58949" y="365338"/>
                  </a:moveTo>
                  <a:lnTo>
                    <a:pt x="4191" y="365338"/>
                  </a:lnTo>
                  <a:cubicBezTo>
                    <a:pt x="2688" y="365338"/>
                    <a:pt x="1250" y="364488"/>
                    <a:pt x="531" y="363181"/>
                  </a:cubicBezTo>
                  <a:cubicBezTo>
                    <a:pt x="-188" y="361875"/>
                    <a:pt x="-188" y="360241"/>
                    <a:pt x="597" y="359000"/>
                  </a:cubicBezTo>
                  <a:lnTo>
                    <a:pt x="13992" y="337240"/>
                  </a:lnTo>
                  <a:lnTo>
                    <a:pt x="13992" y="210799"/>
                  </a:lnTo>
                  <a:cubicBezTo>
                    <a:pt x="13992" y="208512"/>
                    <a:pt x="15887" y="206617"/>
                    <a:pt x="18174" y="206617"/>
                  </a:cubicBezTo>
                  <a:cubicBezTo>
                    <a:pt x="20527" y="206617"/>
                    <a:pt x="22357" y="208512"/>
                    <a:pt x="22357" y="210799"/>
                  </a:cubicBezTo>
                  <a:lnTo>
                    <a:pt x="22357" y="338416"/>
                  </a:lnTo>
                  <a:lnTo>
                    <a:pt x="22357" y="338481"/>
                  </a:lnTo>
                  <a:lnTo>
                    <a:pt x="21768" y="340507"/>
                  </a:lnTo>
                  <a:lnTo>
                    <a:pt x="21768" y="340573"/>
                  </a:lnTo>
                  <a:lnTo>
                    <a:pt x="11705" y="356974"/>
                  </a:lnTo>
                  <a:lnTo>
                    <a:pt x="51500" y="356974"/>
                  </a:lnTo>
                  <a:lnTo>
                    <a:pt x="48102" y="351485"/>
                  </a:lnTo>
                  <a:cubicBezTo>
                    <a:pt x="48102" y="351419"/>
                    <a:pt x="48036" y="351419"/>
                    <a:pt x="48036" y="351419"/>
                  </a:cubicBezTo>
                  <a:cubicBezTo>
                    <a:pt x="46861" y="349459"/>
                    <a:pt x="47448" y="346845"/>
                    <a:pt x="49408" y="345604"/>
                  </a:cubicBezTo>
                  <a:cubicBezTo>
                    <a:pt x="51303" y="344493"/>
                    <a:pt x="53983" y="345081"/>
                    <a:pt x="55159" y="347041"/>
                  </a:cubicBezTo>
                  <a:lnTo>
                    <a:pt x="62542" y="359000"/>
                  </a:lnTo>
                  <a:cubicBezTo>
                    <a:pt x="63327" y="360241"/>
                    <a:pt x="63392" y="361875"/>
                    <a:pt x="62608" y="363181"/>
                  </a:cubicBezTo>
                  <a:cubicBezTo>
                    <a:pt x="61889" y="364488"/>
                    <a:pt x="60452" y="365338"/>
                    <a:pt x="58949" y="365338"/>
                  </a:cubicBezTo>
                  <a:close/>
                  <a:moveTo>
                    <a:pt x="45031" y="342664"/>
                  </a:moveTo>
                  <a:cubicBezTo>
                    <a:pt x="43593" y="342664"/>
                    <a:pt x="42221" y="341944"/>
                    <a:pt x="41502" y="340703"/>
                  </a:cubicBezTo>
                  <a:cubicBezTo>
                    <a:pt x="40261" y="338743"/>
                    <a:pt x="40914" y="336129"/>
                    <a:pt x="42809" y="334953"/>
                  </a:cubicBezTo>
                  <a:cubicBezTo>
                    <a:pt x="44769" y="333776"/>
                    <a:pt x="47448" y="334430"/>
                    <a:pt x="48624" y="336325"/>
                  </a:cubicBezTo>
                  <a:cubicBezTo>
                    <a:pt x="49801" y="338285"/>
                    <a:pt x="49213" y="340834"/>
                    <a:pt x="47252" y="342075"/>
                  </a:cubicBezTo>
                  <a:cubicBezTo>
                    <a:pt x="46533" y="342467"/>
                    <a:pt x="45815" y="342664"/>
                    <a:pt x="45031" y="342664"/>
                  </a:cubicBezTo>
                  <a:close/>
                  <a:moveTo>
                    <a:pt x="44965" y="330183"/>
                  </a:moveTo>
                  <a:cubicBezTo>
                    <a:pt x="42678" y="330183"/>
                    <a:pt x="40783" y="328288"/>
                    <a:pt x="40783" y="326001"/>
                  </a:cubicBezTo>
                  <a:lnTo>
                    <a:pt x="40783" y="116900"/>
                  </a:lnTo>
                  <a:cubicBezTo>
                    <a:pt x="40783" y="114548"/>
                    <a:pt x="42678" y="112718"/>
                    <a:pt x="44965" y="112718"/>
                  </a:cubicBezTo>
                  <a:cubicBezTo>
                    <a:pt x="47252" y="112718"/>
                    <a:pt x="49147" y="114548"/>
                    <a:pt x="49147" y="116900"/>
                  </a:cubicBezTo>
                  <a:lnTo>
                    <a:pt x="49147" y="326001"/>
                  </a:lnTo>
                  <a:cubicBezTo>
                    <a:pt x="49147" y="328288"/>
                    <a:pt x="47252" y="330183"/>
                    <a:pt x="44965" y="330183"/>
                  </a:cubicBezTo>
                  <a:close/>
                  <a:moveTo>
                    <a:pt x="18174" y="202435"/>
                  </a:moveTo>
                  <a:cubicBezTo>
                    <a:pt x="15887" y="202435"/>
                    <a:pt x="13992" y="200541"/>
                    <a:pt x="13992" y="198253"/>
                  </a:cubicBezTo>
                  <a:cubicBezTo>
                    <a:pt x="13992" y="195966"/>
                    <a:pt x="15887" y="194071"/>
                    <a:pt x="18174" y="194071"/>
                  </a:cubicBezTo>
                  <a:cubicBezTo>
                    <a:pt x="20527" y="194071"/>
                    <a:pt x="22357" y="195966"/>
                    <a:pt x="22357" y="198253"/>
                  </a:cubicBezTo>
                  <a:cubicBezTo>
                    <a:pt x="22357" y="200541"/>
                    <a:pt x="20527" y="202435"/>
                    <a:pt x="18174" y="202435"/>
                  </a:cubicBezTo>
                  <a:close/>
                  <a:moveTo>
                    <a:pt x="18174" y="189889"/>
                  </a:moveTo>
                  <a:cubicBezTo>
                    <a:pt x="15887" y="189889"/>
                    <a:pt x="13992" y="187994"/>
                    <a:pt x="13992" y="185707"/>
                  </a:cubicBezTo>
                  <a:lnTo>
                    <a:pt x="13992" y="160615"/>
                  </a:lnTo>
                  <a:cubicBezTo>
                    <a:pt x="13992" y="158328"/>
                    <a:pt x="15887" y="156433"/>
                    <a:pt x="18174" y="156433"/>
                  </a:cubicBezTo>
                  <a:cubicBezTo>
                    <a:pt x="20527" y="156433"/>
                    <a:pt x="22357" y="158328"/>
                    <a:pt x="22357" y="160615"/>
                  </a:cubicBezTo>
                  <a:lnTo>
                    <a:pt x="22357" y="185707"/>
                  </a:lnTo>
                  <a:cubicBezTo>
                    <a:pt x="22357" y="187994"/>
                    <a:pt x="20527" y="189889"/>
                    <a:pt x="18174" y="189889"/>
                  </a:cubicBezTo>
                  <a:close/>
                  <a:moveTo>
                    <a:pt x="18174" y="152251"/>
                  </a:moveTo>
                  <a:cubicBezTo>
                    <a:pt x="15887" y="152251"/>
                    <a:pt x="13992" y="150356"/>
                    <a:pt x="13992" y="148069"/>
                  </a:cubicBezTo>
                  <a:lnTo>
                    <a:pt x="13992" y="17578"/>
                  </a:lnTo>
                  <a:cubicBezTo>
                    <a:pt x="13992" y="7906"/>
                    <a:pt x="21899" y="0"/>
                    <a:pt x="31569" y="0"/>
                  </a:cubicBezTo>
                  <a:cubicBezTo>
                    <a:pt x="41240" y="0"/>
                    <a:pt x="49147" y="7906"/>
                    <a:pt x="49147" y="17578"/>
                  </a:cubicBezTo>
                  <a:lnTo>
                    <a:pt x="49147" y="54170"/>
                  </a:lnTo>
                  <a:cubicBezTo>
                    <a:pt x="49147" y="56457"/>
                    <a:pt x="47252" y="58352"/>
                    <a:pt x="44965" y="58352"/>
                  </a:cubicBezTo>
                  <a:cubicBezTo>
                    <a:pt x="42678" y="58352"/>
                    <a:pt x="40783" y="56457"/>
                    <a:pt x="40783" y="54170"/>
                  </a:cubicBezTo>
                  <a:lnTo>
                    <a:pt x="40783" y="17578"/>
                  </a:lnTo>
                  <a:cubicBezTo>
                    <a:pt x="40783" y="12546"/>
                    <a:pt x="36666" y="8429"/>
                    <a:pt x="31569" y="8364"/>
                  </a:cubicBezTo>
                  <a:cubicBezTo>
                    <a:pt x="26538" y="8429"/>
                    <a:pt x="22421" y="12546"/>
                    <a:pt x="22357" y="17578"/>
                  </a:cubicBezTo>
                  <a:lnTo>
                    <a:pt x="22357" y="147938"/>
                  </a:lnTo>
                  <a:cubicBezTo>
                    <a:pt x="22357" y="148004"/>
                    <a:pt x="22421" y="148004"/>
                    <a:pt x="22421" y="148069"/>
                  </a:cubicBezTo>
                  <a:cubicBezTo>
                    <a:pt x="22421" y="150356"/>
                    <a:pt x="20527" y="152251"/>
                    <a:pt x="18174" y="152251"/>
                  </a:cubicBezTo>
                  <a:close/>
                  <a:moveTo>
                    <a:pt x="44965" y="108536"/>
                  </a:moveTo>
                  <a:cubicBezTo>
                    <a:pt x="42678" y="108536"/>
                    <a:pt x="40783" y="106641"/>
                    <a:pt x="40783" y="104354"/>
                  </a:cubicBezTo>
                  <a:lnTo>
                    <a:pt x="40783" y="79262"/>
                  </a:lnTo>
                  <a:cubicBezTo>
                    <a:pt x="40783" y="76910"/>
                    <a:pt x="42678" y="75080"/>
                    <a:pt x="44965" y="75080"/>
                  </a:cubicBezTo>
                  <a:cubicBezTo>
                    <a:pt x="47252" y="75080"/>
                    <a:pt x="49147" y="76910"/>
                    <a:pt x="49147" y="79262"/>
                  </a:cubicBezTo>
                  <a:lnTo>
                    <a:pt x="49147" y="104354"/>
                  </a:lnTo>
                  <a:cubicBezTo>
                    <a:pt x="49147" y="106641"/>
                    <a:pt x="47252" y="108536"/>
                    <a:pt x="44965" y="108536"/>
                  </a:cubicBezTo>
                  <a:close/>
                  <a:moveTo>
                    <a:pt x="44965" y="70898"/>
                  </a:moveTo>
                  <a:cubicBezTo>
                    <a:pt x="42678" y="70898"/>
                    <a:pt x="40783" y="69003"/>
                    <a:pt x="40783" y="66716"/>
                  </a:cubicBezTo>
                  <a:cubicBezTo>
                    <a:pt x="40783" y="64364"/>
                    <a:pt x="42678" y="62534"/>
                    <a:pt x="44965" y="62534"/>
                  </a:cubicBezTo>
                  <a:cubicBezTo>
                    <a:pt x="47252" y="62534"/>
                    <a:pt x="49147" y="64364"/>
                    <a:pt x="49147" y="66716"/>
                  </a:cubicBezTo>
                  <a:cubicBezTo>
                    <a:pt x="49147" y="69003"/>
                    <a:pt x="47252" y="70898"/>
                    <a:pt x="44965" y="70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BB8A7172-55B8-4EF3-BC2E-B520D090ED14}"/>
                </a:ext>
              </a:extLst>
            </p:cNvPr>
            <p:cNvSpPr/>
            <p:nvPr/>
          </p:nvSpPr>
          <p:spPr>
            <a:xfrm>
              <a:off x="8699956" y="5826531"/>
              <a:ext cx="202566" cy="143757"/>
            </a:xfrm>
            <a:custGeom>
              <a:avLst/>
              <a:gdLst>
                <a:gd name="connsiteX0" fmla="*/ 4182 w 202566"/>
                <a:gd name="connsiteY0" fmla="*/ 148574 h 143756"/>
                <a:gd name="connsiteX1" fmla="*/ 1764 w 202566"/>
                <a:gd name="connsiteY1" fmla="*/ 147789 h 143756"/>
                <a:gd name="connsiteX2" fmla="*/ 0 w 202566"/>
                <a:gd name="connsiteY2" fmla="*/ 144392 h 143756"/>
                <a:gd name="connsiteX3" fmla="*/ 0 w 202566"/>
                <a:gd name="connsiteY3" fmla="*/ 4164 h 143756"/>
                <a:gd name="connsiteX4" fmla="*/ 1764 w 202566"/>
                <a:gd name="connsiteY4" fmla="*/ 766 h 143756"/>
                <a:gd name="connsiteX5" fmla="*/ 5554 w 202566"/>
                <a:gd name="connsiteY5" fmla="*/ 243 h 143756"/>
                <a:gd name="connsiteX6" fmla="*/ 201260 w 202566"/>
                <a:gd name="connsiteY6" fmla="*/ 70357 h 143756"/>
                <a:gd name="connsiteX7" fmla="*/ 204004 w 202566"/>
                <a:gd name="connsiteY7" fmla="*/ 74277 h 143756"/>
                <a:gd name="connsiteX8" fmla="*/ 201260 w 202566"/>
                <a:gd name="connsiteY8" fmla="*/ 78198 h 143756"/>
                <a:gd name="connsiteX9" fmla="*/ 5554 w 202566"/>
                <a:gd name="connsiteY9" fmla="*/ 148312 h 143756"/>
                <a:gd name="connsiteX10" fmla="*/ 4182 w 202566"/>
                <a:gd name="connsiteY10" fmla="*/ 148574 h 143756"/>
                <a:gd name="connsiteX11" fmla="*/ 8364 w 202566"/>
                <a:gd name="connsiteY11" fmla="*/ 10110 h 143756"/>
                <a:gd name="connsiteX12" fmla="*/ 8364 w 202566"/>
                <a:gd name="connsiteY12" fmla="*/ 138445 h 143756"/>
                <a:gd name="connsiteX13" fmla="*/ 187537 w 202566"/>
                <a:gd name="connsiteY13" fmla="*/ 74277 h 143756"/>
                <a:gd name="connsiteX14" fmla="*/ 8364 w 202566"/>
                <a:gd name="connsiteY14" fmla="*/ 10110 h 14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2566" h="143756">
                  <a:moveTo>
                    <a:pt x="4182" y="148574"/>
                  </a:moveTo>
                  <a:cubicBezTo>
                    <a:pt x="3333" y="148574"/>
                    <a:pt x="2483" y="148312"/>
                    <a:pt x="1764" y="147789"/>
                  </a:cubicBezTo>
                  <a:cubicBezTo>
                    <a:pt x="653" y="147005"/>
                    <a:pt x="0" y="145699"/>
                    <a:pt x="0" y="144392"/>
                  </a:cubicBezTo>
                  <a:lnTo>
                    <a:pt x="0" y="4164"/>
                  </a:lnTo>
                  <a:cubicBezTo>
                    <a:pt x="0" y="2792"/>
                    <a:pt x="653" y="1550"/>
                    <a:pt x="1764" y="766"/>
                  </a:cubicBezTo>
                  <a:cubicBezTo>
                    <a:pt x="2875" y="-19"/>
                    <a:pt x="4313" y="-214"/>
                    <a:pt x="5554" y="243"/>
                  </a:cubicBezTo>
                  <a:lnTo>
                    <a:pt x="201260" y="70357"/>
                  </a:lnTo>
                  <a:cubicBezTo>
                    <a:pt x="202893" y="70945"/>
                    <a:pt x="204004" y="72513"/>
                    <a:pt x="204004" y="74277"/>
                  </a:cubicBezTo>
                  <a:cubicBezTo>
                    <a:pt x="204004" y="76042"/>
                    <a:pt x="202893" y="77610"/>
                    <a:pt x="201260" y="78198"/>
                  </a:cubicBezTo>
                  <a:lnTo>
                    <a:pt x="5554" y="148312"/>
                  </a:lnTo>
                  <a:cubicBezTo>
                    <a:pt x="5162" y="148508"/>
                    <a:pt x="4639" y="148574"/>
                    <a:pt x="4182" y="148574"/>
                  </a:cubicBezTo>
                  <a:close/>
                  <a:moveTo>
                    <a:pt x="8364" y="10110"/>
                  </a:moveTo>
                  <a:lnTo>
                    <a:pt x="8364" y="138445"/>
                  </a:lnTo>
                  <a:lnTo>
                    <a:pt x="187537" y="74277"/>
                  </a:lnTo>
                  <a:lnTo>
                    <a:pt x="8364" y="10110"/>
                  </a:ln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E601FC97-823A-40D0-A1EE-874CF717E9F8}"/>
                </a:ext>
              </a:extLst>
            </p:cNvPr>
            <p:cNvSpPr/>
            <p:nvPr/>
          </p:nvSpPr>
          <p:spPr>
            <a:xfrm>
              <a:off x="8700037" y="5834958"/>
              <a:ext cx="26138" cy="26138"/>
            </a:xfrm>
            <a:custGeom>
              <a:avLst/>
              <a:gdLst>
                <a:gd name="connsiteX0" fmla="*/ 4166 w 26137"/>
                <a:gd name="connsiteY0" fmla="*/ 32264 h 26137"/>
                <a:gd name="connsiteX1" fmla="*/ 1225 w 26137"/>
                <a:gd name="connsiteY1" fmla="*/ 31022 h 26137"/>
                <a:gd name="connsiteX2" fmla="*/ 1225 w 26137"/>
                <a:gd name="connsiteY2" fmla="*/ 25075 h 26137"/>
                <a:gd name="connsiteX3" fmla="*/ 25010 w 26137"/>
                <a:gd name="connsiteY3" fmla="*/ 1225 h 26137"/>
                <a:gd name="connsiteX4" fmla="*/ 30957 w 26137"/>
                <a:gd name="connsiteY4" fmla="*/ 1225 h 26137"/>
                <a:gd name="connsiteX5" fmla="*/ 30957 w 26137"/>
                <a:gd name="connsiteY5" fmla="*/ 7171 h 26137"/>
                <a:gd name="connsiteX6" fmla="*/ 7172 w 26137"/>
                <a:gd name="connsiteY6" fmla="*/ 31022 h 26137"/>
                <a:gd name="connsiteX7" fmla="*/ 4166 w 26137"/>
                <a:gd name="connsiteY7" fmla="*/ 3226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37" h="26137">
                  <a:moveTo>
                    <a:pt x="4166" y="32264"/>
                  </a:moveTo>
                  <a:cubicBezTo>
                    <a:pt x="3120" y="32264"/>
                    <a:pt x="2009" y="31872"/>
                    <a:pt x="1225" y="31022"/>
                  </a:cubicBezTo>
                  <a:cubicBezTo>
                    <a:pt x="-408" y="29388"/>
                    <a:pt x="-408" y="26709"/>
                    <a:pt x="1225" y="25075"/>
                  </a:cubicBezTo>
                  <a:lnTo>
                    <a:pt x="25010" y="1225"/>
                  </a:lnTo>
                  <a:cubicBezTo>
                    <a:pt x="26644" y="-408"/>
                    <a:pt x="29323" y="-408"/>
                    <a:pt x="30957" y="1225"/>
                  </a:cubicBezTo>
                  <a:cubicBezTo>
                    <a:pt x="32591" y="2859"/>
                    <a:pt x="32591" y="5538"/>
                    <a:pt x="30957" y="7171"/>
                  </a:cubicBezTo>
                  <a:lnTo>
                    <a:pt x="7172" y="31022"/>
                  </a:lnTo>
                  <a:cubicBezTo>
                    <a:pt x="6257" y="31806"/>
                    <a:pt x="5212" y="32264"/>
                    <a:pt x="4166" y="322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02C091B7-61F3-411A-9573-74C1B6AD1B93}"/>
                </a:ext>
              </a:extLst>
            </p:cNvPr>
            <p:cNvSpPr/>
            <p:nvPr/>
          </p:nvSpPr>
          <p:spPr>
            <a:xfrm>
              <a:off x="8700037" y="5843322"/>
              <a:ext cx="52275" cy="52275"/>
            </a:xfrm>
            <a:custGeom>
              <a:avLst/>
              <a:gdLst>
                <a:gd name="connsiteX0" fmla="*/ 4166 w 52275"/>
                <a:gd name="connsiteY0" fmla="*/ 55591 h 52275"/>
                <a:gd name="connsiteX1" fmla="*/ 1225 w 52275"/>
                <a:gd name="connsiteY1" fmla="*/ 54350 h 52275"/>
                <a:gd name="connsiteX2" fmla="*/ 1225 w 52275"/>
                <a:gd name="connsiteY2" fmla="*/ 48404 h 52275"/>
                <a:gd name="connsiteX3" fmla="*/ 48339 w 52275"/>
                <a:gd name="connsiteY3" fmla="*/ 1225 h 52275"/>
                <a:gd name="connsiteX4" fmla="*/ 54284 w 52275"/>
                <a:gd name="connsiteY4" fmla="*/ 1225 h 52275"/>
                <a:gd name="connsiteX5" fmla="*/ 54284 w 52275"/>
                <a:gd name="connsiteY5" fmla="*/ 7172 h 52275"/>
                <a:gd name="connsiteX6" fmla="*/ 7172 w 52275"/>
                <a:gd name="connsiteY6" fmla="*/ 54350 h 52275"/>
                <a:gd name="connsiteX7" fmla="*/ 4166 w 52275"/>
                <a:gd name="connsiteY7" fmla="*/ 55591 h 52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275" h="52275">
                  <a:moveTo>
                    <a:pt x="4166" y="55591"/>
                  </a:moveTo>
                  <a:cubicBezTo>
                    <a:pt x="3120" y="55591"/>
                    <a:pt x="2009" y="55199"/>
                    <a:pt x="1225" y="54350"/>
                  </a:cubicBezTo>
                  <a:cubicBezTo>
                    <a:pt x="-408" y="52716"/>
                    <a:pt x="-408" y="50037"/>
                    <a:pt x="1225" y="48404"/>
                  </a:cubicBezTo>
                  <a:lnTo>
                    <a:pt x="48339" y="1225"/>
                  </a:lnTo>
                  <a:cubicBezTo>
                    <a:pt x="49972" y="-408"/>
                    <a:pt x="52651" y="-408"/>
                    <a:pt x="54284" y="1225"/>
                  </a:cubicBezTo>
                  <a:cubicBezTo>
                    <a:pt x="55918" y="2859"/>
                    <a:pt x="55918" y="5538"/>
                    <a:pt x="54284" y="7172"/>
                  </a:cubicBezTo>
                  <a:lnTo>
                    <a:pt x="7172" y="54350"/>
                  </a:lnTo>
                  <a:cubicBezTo>
                    <a:pt x="6257" y="55199"/>
                    <a:pt x="5212" y="55591"/>
                    <a:pt x="4166" y="5559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78880E15-1174-4C11-A4DC-586358743842}"/>
                </a:ext>
              </a:extLst>
            </p:cNvPr>
            <p:cNvSpPr/>
            <p:nvPr/>
          </p:nvSpPr>
          <p:spPr>
            <a:xfrm>
              <a:off x="8700037" y="5851686"/>
              <a:ext cx="78413" cy="78413"/>
            </a:xfrm>
            <a:custGeom>
              <a:avLst/>
              <a:gdLst>
                <a:gd name="connsiteX0" fmla="*/ 4166 w 78412"/>
                <a:gd name="connsiteY0" fmla="*/ 78919 h 78412"/>
                <a:gd name="connsiteX1" fmla="*/ 1225 w 78412"/>
                <a:gd name="connsiteY1" fmla="*/ 77678 h 78412"/>
                <a:gd name="connsiteX2" fmla="*/ 1225 w 78412"/>
                <a:gd name="connsiteY2" fmla="*/ 71731 h 78412"/>
                <a:gd name="connsiteX3" fmla="*/ 71666 w 78412"/>
                <a:gd name="connsiteY3" fmla="*/ 1225 h 78412"/>
                <a:gd name="connsiteX4" fmla="*/ 77613 w 78412"/>
                <a:gd name="connsiteY4" fmla="*/ 1225 h 78412"/>
                <a:gd name="connsiteX5" fmla="*/ 77613 w 78412"/>
                <a:gd name="connsiteY5" fmla="*/ 7171 h 78412"/>
                <a:gd name="connsiteX6" fmla="*/ 7172 w 78412"/>
                <a:gd name="connsiteY6" fmla="*/ 77678 h 78412"/>
                <a:gd name="connsiteX7" fmla="*/ 4166 w 78412"/>
                <a:gd name="connsiteY7" fmla="*/ 78919 h 78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412" h="78412">
                  <a:moveTo>
                    <a:pt x="4166" y="78919"/>
                  </a:moveTo>
                  <a:cubicBezTo>
                    <a:pt x="3120" y="78919"/>
                    <a:pt x="2009" y="78527"/>
                    <a:pt x="1225" y="77678"/>
                  </a:cubicBezTo>
                  <a:cubicBezTo>
                    <a:pt x="-408" y="76044"/>
                    <a:pt x="-408" y="73365"/>
                    <a:pt x="1225" y="71731"/>
                  </a:cubicBezTo>
                  <a:lnTo>
                    <a:pt x="71666" y="1225"/>
                  </a:lnTo>
                  <a:cubicBezTo>
                    <a:pt x="73300" y="-408"/>
                    <a:pt x="75979" y="-408"/>
                    <a:pt x="77613" y="1225"/>
                  </a:cubicBezTo>
                  <a:cubicBezTo>
                    <a:pt x="79246" y="2859"/>
                    <a:pt x="79246" y="5538"/>
                    <a:pt x="77613" y="7171"/>
                  </a:cubicBezTo>
                  <a:lnTo>
                    <a:pt x="7172" y="77678"/>
                  </a:lnTo>
                  <a:cubicBezTo>
                    <a:pt x="6257" y="78527"/>
                    <a:pt x="5212" y="78919"/>
                    <a:pt x="4166" y="7891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390BEFFC-1CAB-4429-A2DD-AEA9C0F00F6C}"/>
                </a:ext>
              </a:extLst>
            </p:cNvPr>
            <p:cNvSpPr/>
            <p:nvPr/>
          </p:nvSpPr>
          <p:spPr>
            <a:xfrm>
              <a:off x="8700037" y="5860116"/>
              <a:ext cx="98016" cy="98016"/>
            </a:xfrm>
            <a:custGeom>
              <a:avLst/>
              <a:gdLst>
                <a:gd name="connsiteX0" fmla="*/ 4166 w 98015"/>
                <a:gd name="connsiteY0" fmla="*/ 102182 h 98015"/>
                <a:gd name="connsiteX1" fmla="*/ 1225 w 98015"/>
                <a:gd name="connsiteY1" fmla="*/ 100940 h 98015"/>
                <a:gd name="connsiteX2" fmla="*/ 1225 w 98015"/>
                <a:gd name="connsiteY2" fmla="*/ 95059 h 98015"/>
                <a:gd name="connsiteX3" fmla="*/ 95060 w 98015"/>
                <a:gd name="connsiteY3" fmla="*/ 1225 h 98015"/>
                <a:gd name="connsiteX4" fmla="*/ 101006 w 98015"/>
                <a:gd name="connsiteY4" fmla="*/ 1225 h 98015"/>
                <a:gd name="connsiteX5" fmla="*/ 101006 w 98015"/>
                <a:gd name="connsiteY5" fmla="*/ 7106 h 98015"/>
                <a:gd name="connsiteX6" fmla="*/ 7172 w 98015"/>
                <a:gd name="connsiteY6" fmla="*/ 100940 h 98015"/>
                <a:gd name="connsiteX7" fmla="*/ 4166 w 98015"/>
                <a:gd name="connsiteY7" fmla="*/ 102182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8015" h="98015">
                  <a:moveTo>
                    <a:pt x="4166" y="102182"/>
                  </a:moveTo>
                  <a:cubicBezTo>
                    <a:pt x="3120" y="102182"/>
                    <a:pt x="2009" y="101790"/>
                    <a:pt x="1225" y="100940"/>
                  </a:cubicBezTo>
                  <a:cubicBezTo>
                    <a:pt x="-408" y="99306"/>
                    <a:pt x="-408" y="96693"/>
                    <a:pt x="1225" y="95059"/>
                  </a:cubicBezTo>
                  <a:lnTo>
                    <a:pt x="95060" y="1225"/>
                  </a:lnTo>
                  <a:cubicBezTo>
                    <a:pt x="96693" y="-408"/>
                    <a:pt x="99372" y="-408"/>
                    <a:pt x="101006" y="1225"/>
                  </a:cubicBezTo>
                  <a:cubicBezTo>
                    <a:pt x="102639" y="2859"/>
                    <a:pt x="102639" y="5473"/>
                    <a:pt x="101006" y="7106"/>
                  </a:cubicBezTo>
                  <a:lnTo>
                    <a:pt x="7172" y="100940"/>
                  </a:lnTo>
                  <a:cubicBezTo>
                    <a:pt x="6257" y="101790"/>
                    <a:pt x="5212" y="102182"/>
                    <a:pt x="4166" y="10218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98F7561D-373F-4385-AB03-523943317C3D}"/>
                </a:ext>
              </a:extLst>
            </p:cNvPr>
            <p:cNvSpPr/>
            <p:nvPr/>
          </p:nvSpPr>
          <p:spPr>
            <a:xfrm>
              <a:off x="8729507" y="5868414"/>
              <a:ext cx="91481" cy="91481"/>
            </a:xfrm>
            <a:custGeom>
              <a:avLst/>
              <a:gdLst>
                <a:gd name="connsiteX0" fmla="*/ 4166 w 91481"/>
                <a:gd name="connsiteY0" fmla="*/ 96104 h 91481"/>
                <a:gd name="connsiteX1" fmla="*/ 1225 w 91481"/>
                <a:gd name="connsiteY1" fmla="*/ 94863 h 91481"/>
                <a:gd name="connsiteX2" fmla="*/ 1225 w 91481"/>
                <a:gd name="connsiteY2" fmla="*/ 88917 h 91481"/>
                <a:gd name="connsiteX3" fmla="*/ 88917 w 91481"/>
                <a:gd name="connsiteY3" fmla="*/ 1225 h 91481"/>
                <a:gd name="connsiteX4" fmla="*/ 94864 w 91481"/>
                <a:gd name="connsiteY4" fmla="*/ 1225 h 91481"/>
                <a:gd name="connsiteX5" fmla="*/ 94864 w 91481"/>
                <a:gd name="connsiteY5" fmla="*/ 7171 h 91481"/>
                <a:gd name="connsiteX6" fmla="*/ 7172 w 91481"/>
                <a:gd name="connsiteY6" fmla="*/ 94863 h 91481"/>
                <a:gd name="connsiteX7" fmla="*/ 4166 w 91481"/>
                <a:gd name="connsiteY7" fmla="*/ 96104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1481" h="91481">
                  <a:moveTo>
                    <a:pt x="4166" y="96104"/>
                  </a:moveTo>
                  <a:cubicBezTo>
                    <a:pt x="3120" y="96104"/>
                    <a:pt x="2009" y="95712"/>
                    <a:pt x="1225" y="94863"/>
                  </a:cubicBezTo>
                  <a:cubicBezTo>
                    <a:pt x="-408" y="93230"/>
                    <a:pt x="-408" y="90550"/>
                    <a:pt x="1225" y="88917"/>
                  </a:cubicBezTo>
                  <a:lnTo>
                    <a:pt x="88917" y="1225"/>
                  </a:lnTo>
                  <a:cubicBezTo>
                    <a:pt x="90551" y="-408"/>
                    <a:pt x="93230" y="-408"/>
                    <a:pt x="94864" y="1225"/>
                  </a:cubicBezTo>
                  <a:cubicBezTo>
                    <a:pt x="96497" y="2859"/>
                    <a:pt x="96497" y="5538"/>
                    <a:pt x="94864" y="7171"/>
                  </a:cubicBezTo>
                  <a:lnTo>
                    <a:pt x="7172" y="94863"/>
                  </a:lnTo>
                  <a:cubicBezTo>
                    <a:pt x="6322" y="95712"/>
                    <a:pt x="5211" y="96104"/>
                    <a:pt x="4166" y="9610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AD0F35F3-DEF4-4968-95B6-73608C5EDB22}"/>
                </a:ext>
              </a:extLst>
            </p:cNvPr>
            <p:cNvSpPr/>
            <p:nvPr/>
          </p:nvSpPr>
          <p:spPr>
            <a:xfrm>
              <a:off x="8778908" y="5876778"/>
              <a:ext cx="65344" cy="65344"/>
            </a:xfrm>
            <a:custGeom>
              <a:avLst/>
              <a:gdLst>
                <a:gd name="connsiteX0" fmla="*/ 4165 w 65343"/>
                <a:gd name="connsiteY0" fmla="*/ 70033 h 65343"/>
                <a:gd name="connsiteX1" fmla="*/ 1225 w 65343"/>
                <a:gd name="connsiteY1" fmla="*/ 68791 h 65343"/>
                <a:gd name="connsiteX2" fmla="*/ 1225 w 65343"/>
                <a:gd name="connsiteY2" fmla="*/ 62844 h 65343"/>
                <a:gd name="connsiteX3" fmla="*/ 62844 w 65343"/>
                <a:gd name="connsiteY3" fmla="*/ 1225 h 65343"/>
                <a:gd name="connsiteX4" fmla="*/ 68791 w 65343"/>
                <a:gd name="connsiteY4" fmla="*/ 1225 h 65343"/>
                <a:gd name="connsiteX5" fmla="*/ 68791 w 65343"/>
                <a:gd name="connsiteY5" fmla="*/ 7172 h 65343"/>
                <a:gd name="connsiteX6" fmla="*/ 7172 w 65343"/>
                <a:gd name="connsiteY6" fmla="*/ 68791 h 65343"/>
                <a:gd name="connsiteX7" fmla="*/ 4165 w 65343"/>
                <a:gd name="connsiteY7" fmla="*/ 70033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343" h="65343">
                  <a:moveTo>
                    <a:pt x="4165" y="70033"/>
                  </a:moveTo>
                  <a:cubicBezTo>
                    <a:pt x="3120" y="70033"/>
                    <a:pt x="2009" y="69640"/>
                    <a:pt x="1225" y="68791"/>
                  </a:cubicBezTo>
                  <a:cubicBezTo>
                    <a:pt x="-408" y="67157"/>
                    <a:pt x="-408" y="64478"/>
                    <a:pt x="1225" y="62844"/>
                  </a:cubicBezTo>
                  <a:lnTo>
                    <a:pt x="62844" y="1225"/>
                  </a:lnTo>
                  <a:cubicBezTo>
                    <a:pt x="64478" y="-408"/>
                    <a:pt x="67157" y="-408"/>
                    <a:pt x="68791" y="1225"/>
                  </a:cubicBezTo>
                  <a:cubicBezTo>
                    <a:pt x="70424" y="2859"/>
                    <a:pt x="70424" y="5538"/>
                    <a:pt x="68791" y="7172"/>
                  </a:cubicBezTo>
                  <a:lnTo>
                    <a:pt x="7172" y="68791"/>
                  </a:lnTo>
                  <a:cubicBezTo>
                    <a:pt x="6257" y="69640"/>
                    <a:pt x="5211" y="70033"/>
                    <a:pt x="4165" y="7003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35CDFBAA-BB47-4652-97FC-8F10E74AFC7C}"/>
                </a:ext>
              </a:extLst>
            </p:cNvPr>
            <p:cNvSpPr/>
            <p:nvPr/>
          </p:nvSpPr>
          <p:spPr>
            <a:xfrm>
              <a:off x="8828307" y="5885208"/>
              <a:ext cx="39206" cy="39206"/>
            </a:xfrm>
            <a:custGeom>
              <a:avLst/>
              <a:gdLst>
                <a:gd name="connsiteX0" fmla="*/ 4166 w 39206"/>
                <a:gd name="connsiteY0" fmla="*/ 43895 h 39206"/>
                <a:gd name="connsiteX1" fmla="*/ 1225 w 39206"/>
                <a:gd name="connsiteY1" fmla="*/ 42653 h 39206"/>
                <a:gd name="connsiteX2" fmla="*/ 1225 w 39206"/>
                <a:gd name="connsiteY2" fmla="*/ 36772 h 39206"/>
                <a:gd name="connsiteX3" fmla="*/ 36773 w 39206"/>
                <a:gd name="connsiteY3" fmla="*/ 1225 h 39206"/>
                <a:gd name="connsiteX4" fmla="*/ 42654 w 39206"/>
                <a:gd name="connsiteY4" fmla="*/ 1225 h 39206"/>
                <a:gd name="connsiteX5" fmla="*/ 42654 w 39206"/>
                <a:gd name="connsiteY5" fmla="*/ 7106 h 39206"/>
                <a:gd name="connsiteX6" fmla="*/ 7106 w 39206"/>
                <a:gd name="connsiteY6" fmla="*/ 42653 h 39206"/>
                <a:gd name="connsiteX7" fmla="*/ 4166 w 39206"/>
                <a:gd name="connsiteY7" fmla="*/ 4389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06" h="39206">
                  <a:moveTo>
                    <a:pt x="4166" y="43895"/>
                  </a:moveTo>
                  <a:cubicBezTo>
                    <a:pt x="3120" y="43895"/>
                    <a:pt x="2009" y="43503"/>
                    <a:pt x="1225" y="42653"/>
                  </a:cubicBezTo>
                  <a:cubicBezTo>
                    <a:pt x="-408" y="41019"/>
                    <a:pt x="-408" y="38406"/>
                    <a:pt x="1225" y="36772"/>
                  </a:cubicBezTo>
                  <a:lnTo>
                    <a:pt x="36773" y="1225"/>
                  </a:lnTo>
                  <a:cubicBezTo>
                    <a:pt x="38406" y="-408"/>
                    <a:pt x="41020" y="-408"/>
                    <a:pt x="42654" y="1225"/>
                  </a:cubicBezTo>
                  <a:cubicBezTo>
                    <a:pt x="44287" y="2859"/>
                    <a:pt x="44287" y="5472"/>
                    <a:pt x="42654" y="7106"/>
                  </a:cubicBezTo>
                  <a:lnTo>
                    <a:pt x="7106" y="42653"/>
                  </a:lnTo>
                  <a:cubicBezTo>
                    <a:pt x="6322" y="43503"/>
                    <a:pt x="5276" y="43895"/>
                    <a:pt x="4166" y="4389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461183F-8A5A-4445-9D3C-5BECB8E5988E}"/>
                </a:ext>
              </a:extLst>
            </p:cNvPr>
            <p:cNvSpPr/>
            <p:nvPr/>
          </p:nvSpPr>
          <p:spPr>
            <a:xfrm>
              <a:off x="8877773" y="5893506"/>
              <a:ext cx="13069" cy="13069"/>
            </a:xfrm>
            <a:custGeom>
              <a:avLst/>
              <a:gdLst>
                <a:gd name="connsiteX0" fmla="*/ 4165 w 13068"/>
                <a:gd name="connsiteY0" fmla="*/ 17888 h 13068"/>
                <a:gd name="connsiteX1" fmla="*/ 1225 w 13068"/>
                <a:gd name="connsiteY1" fmla="*/ 16647 h 13068"/>
                <a:gd name="connsiteX2" fmla="*/ 1225 w 13068"/>
                <a:gd name="connsiteY2" fmla="*/ 10700 h 13068"/>
                <a:gd name="connsiteX3" fmla="*/ 10700 w 13068"/>
                <a:gd name="connsiteY3" fmla="*/ 1225 h 13068"/>
                <a:gd name="connsiteX4" fmla="*/ 16646 w 13068"/>
                <a:gd name="connsiteY4" fmla="*/ 1225 h 13068"/>
                <a:gd name="connsiteX5" fmla="*/ 16646 w 13068"/>
                <a:gd name="connsiteY5" fmla="*/ 7172 h 13068"/>
                <a:gd name="connsiteX6" fmla="*/ 7172 w 13068"/>
                <a:gd name="connsiteY6" fmla="*/ 16647 h 13068"/>
                <a:gd name="connsiteX7" fmla="*/ 4165 w 13068"/>
                <a:gd name="connsiteY7" fmla="*/ 17888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5" y="17888"/>
                  </a:moveTo>
                  <a:cubicBezTo>
                    <a:pt x="3120" y="17888"/>
                    <a:pt x="2009" y="17496"/>
                    <a:pt x="1225" y="16647"/>
                  </a:cubicBezTo>
                  <a:cubicBezTo>
                    <a:pt x="-408" y="15013"/>
                    <a:pt x="-408" y="12334"/>
                    <a:pt x="1225" y="10700"/>
                  </a:cubicBezTo>
                  <a:lnTo>
                    <a:pt x="10700" y="1225"/>
                  </a:lnTo>
                  <a:cubicBezTo>
                    <a:pt x="12333" y="-408"/>
                    <a:pt x="14947" y="-408"/>
                    <a:pt x="16646" y="1225"/>
                  </a:cubicBezTo>
                  <a:cubicBezTo>
                    <a:pt x="18280" y="2859"/>
                    <a:pt x="18280" y="5538"/>
                    <a:pt x="16646" y="7172"/>
                  </a:cubicBezTo>
                  <a:lnTo>
                    <a:pt x="7172" y="16647"/>
                  </a:lnTo>
                  <a:cubicBezTo>
                    <a:pt x="6257" y="17496"/>
                    <a:pt x="5211" y="17888"/>
                    <a:pt x="4165" y="1788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84" name="Group 1783">
            <a:extLst>
              <a:ext uri="{FF2B5EF4-FFF2-40B4-BE49-F238E27FC236}">
                <a16:creationId xmlns:a16="http://schemas.microsoft.com/office/drawing/2014/main" id="{DBEB339D-F2CF-4DD7-851B-A9AED15D443B}"/>
              </a:ext>
            </a:extLst>
          </p:cNvPr>
          <p:cNvGrpSpPr/>
          <p:nvPr/>
        </p:nvGrpSpPr>
        <p:grpSpPr>
          <a:xfrm>
            <a:off x="9550276" y="5710901"/>
            <a:ext cx="513931" cy="439766"/>
            <a:chOff x="9631613" y="5808935"/>
            <a:chExt cx="424736" cy="363443"/>
          </a:xfrm>
          <a:solidFill>
            <a:srgbClr val="FFFFFF"/>
          </a:solidFill>
        </p:grpSpPr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19B06ABC-AEC3-4883-96A6-34F7FE26B43D}"/>
                </a:ext>
              </a:extLst>
            </p:cNvPr>
            <p:cNvSpPr/>
            <p:nvPr/>
          </p:nvSpPr>
          <p:spPr>
            <a:xfrm>
              <a:off x="9830798" y="6061293"/>
              <a:ext cx="58810" cy="6534"/>
            </a:xfrm>
            <a:custGeom>
              <a:avLst/>
              <a:gdLst>
                <a:gd name="connsiteX0" fmla="*/ 59070 w 58809"/>
                <a:gd name="connsiteY0" fmla="*/ 8364 h 6534"/>
                <a:gd name="connsiteX1" fmla="*/ 4181 w 58809"/>
                <a:gd name="connsiteY1" fmla="*/ 8364 h 6534"/>
                <a:gd name="connsiteX2" fmla="*/ 0 w 58809"/>
                <a:gd name="connsiteY2" fmla="*/ 4182 h 6534"/>
                <a:gd name="connsiteX3" fmla="*/ 4181 w 58809"/>
                <a:gd name="connsiteY3" fmla="*/ 0 h 6534"/>
                <a:gd name="connsiteX4" fmla="*/ 59070 w 58809"/>
                <a:gd name="connsiteY4" fmla="*/ 0 h 6534"/>
                <a:gd name="connsiteX5" fmla="*/ 63252 w 58809"/>
                <a:gd name="connsiteY5" fmla="*/ 4182 h 6534"/>
                <a:gd name="connsiteX6" fmla="*/ 59070 w 58809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809" h="6534">
                  <a:moveTo>
                    <a:pt x="59070" y="8364"/>
                  </a:moveTo>
                  <a:lnTo>
                    <a:pt x="4181" y="8364"/>
                  </a:lnTo>
                  <a:cubicBezTo>
                    <a:pt x="1894" y="8364"/>
                    <a:pt x="0" y="6469"/>
                    <a:pt x="0" y="4182"/>
                  </a:cubicBezTo>
                  <a:cubicBezTo>
                    <a:pt x="0" y="1895"/>
                    <a:pt x="1894" y="0"/>
                    <a:pt x="4181" y="0"/>
                  </a:cubicBezTo>
                  <a:lnTo>
                    <a:pt x="59070" y="0"/>
                  </a:lnTo>
                  <a:cubicBezTo>
                    <a:pt x="61357" y="0"/>
                    <a:pt x="63252" y="1895"/>
                    <a:pt x="63252" y="4182"/>
                  </a:cubicBezTo>
                  <a:cubicBezTo>
                    <a:pt x="63252" y="6469"/>
                    <a:pt x="61357" y="8364"/>
                    <a:pt x="59070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0724B72F-7FCF-4F03-AA3A-102A26FF8F0E}"/>
                </a:ext>
              </a:extLst>
            </p:cNvPr>
            <p:cNvSpPr/>
            <p:nvPr/>
          </p:nvSpPr>
          <p:spPr>
            <a:xfrm>
              <a:off x="9631613" y="6061293"/>
              <a:ext cx="424736" cy="111085"/>
            </a:xfrm>
            <a:custGeom>
              <a:avLst/>
              <a:gdLst>
                <a:gd name="connsiteX0" fmla="*/ 422399 w 424735"/>
                <a:gd name="connsiteY0" fmla="*/ 112914 h 111084"/>
                <a:gd name="connsiteX1" fmla="*/ 4198 w 424735"/>
                <a:gd name="connsiteY1" fmla="*/ 112914 h 111084"/>
                <a:gd name="connsiteX2" fmla="*/ 539 w 424735"/>
                <a:gd name="connsiteY2" fmla="*/ 110823 h 111084"/>
                <a:gd name="connsiteX3" fmla="*/ 539 w 424735"/>
                <a:gd name="connsiteY3" fmla="*/ 106641 h 111084"/>
                <a:gd name="connsiteX4" fmla="*/ 61832 w 424735"/>
                <a:gd name="connsiteY4" fmla="*/ 2091 h 111084"/>
                <a:gd name="connsiteX5" fmla="*/ 65425 w 424735"/>
                <a:gd name="connsiteY5" fmla="*/ 0 h 111084"/>
                <a:gd name="connsiteX6" fmla="*/ 134167 w 424735"/>
                <a:gd name="connsiteY6" fmla="*/ 0 h 111084"/>
                <a:gd name="connsiteX7" fmla="*/ 138349 w 424735"/>
                <a:gd name="connsiteY7" fmla="*/ 4182 h 111084"/>
                <a:gd name="connsiteX8" fmla="*/ 134167 w 424735"/>
                <a:gd name="connsiteY8" fmla="*/ 8364 h 111084"/>
                <a:gd name="connsiteX9" fmla="*/ 67843 w 424735"/>
                <a:gd name="connsiteY9" fmla="*/ 8364 h 111084"/>
                <a:gd name="connsiteX10" fmla="*/ 11451 w 424735"/>
                <a:gd name="connsiteY10" fmla="*/ 104550 h 111084"/>
                <a:gd name="connsiteX11" fmla="*/ 415080 w 424735"/>
                <a:gd name="connsiteY11" fmla="*/ 104550 h 111084"/>
                <a:gd name="connsiteX12" fmla="*/ 358754 w 424735"/>
                <a:gd name="connsiteY12" fmla="*/ 8364 h 111084"/>
                <a:gd name="connsiteX13" fmla="*/ 293672 w 424735"/>
                <a:gd name="connsiteY13" fmla="*/ 8364 h 111084"/>
                <a:gd name="connsiteX14" fmla="*/ 289490 w 424735"/>
                <a:gd name="connsiteY14" fmla="*/ 4182 h 111084"/>
                <a:gd name="connsiteX15" fmla="*/ 293672 w 424735"/>
                <a:gd name="connsiteY15" fmla="*/ 0 h 111084"/>
                <a:gd name="connsiteX16" fmla="*/ 361106 w 424735"/>
                <a:gd name="connsiteY16" fmla="*/ 0 h 111084"/>
                <a:gd name="connsiteX17" fmla="*/ 364701 w 424735"/>
                <a:gd name="connsiteY17" fmla="*/ 2091 h 111084"/>
                <a:gd name="connsiteX18" fmla="*/ 425928 w 424735"/>
                <a:gd name="connsiteY18" fmla="*/ 106641 h 111084"/>
                <a:gd name="connsiteX19" fmla="*/ 425928 w 424735"/>
                <a:gd name="connsiteY19" fmla="*/ 110823 h 111084"/>
                <a:gd name="connsiteX20" fmla="*/ 422399 w 424735"/>
                <a:gd name="connsiteY20" fmla="*/ 112914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24735" h="111084">
                  <a:moveTo>
                    <a:pt x="422399" y="112914"/>
                  </a:moveTo>
                  <a:lnTo>
                    <a:pt x="4198" y="112914"/>
                  </a:lnTo>
                  <a:cubicBezTo>
                    <a:pt x="2695" y="112914"/>
                    <a:pt x="1323" y="112130"/>
                    <a:pt x="539" y="110823"/>
                  </a:cubicBezTo>
                  <a:cubicBezTo>
                    <a:pt x="-180" y="109516"/>
                    <a:pt x="-180" y="107948"/>
                    <a:pt x="539" y="106641"/>
                  </a:cubicBezTo>
                  <a:lnTo>
                    <a:pt x="61832" y="2091"/>
                  </a:lnTo>
                  <a:cubicBezTo>
                    <a:pt x="62550" y="784"/>
                    <a:pt x="63922" y="0"/>
                    <a:pt x="65425" y="0"/>
                  </a:cubicBezTo>
                  <a:lnTo>
                    <a:pt x="134167" y="0"/>
                  </a:lnTo>
                  <a:cubicBezTo>
                    <a:pt x="136454" y="0"/>
                    <a:pt x="138349" y="1895"/>
                    <a:pt x="138349" y="4182"/>
                  </a:cubicBezTo>
                  <a:cubicBezTo>
                    <a:pt x="138349" y="6469"/>
                    <a:pt x="136454" y="8364"/>
                    <a:pt x="134167" y="8364"/>
                  </a:cubicBezTo>
                  <a:lnTo>
                    <a:pt x="67843" y="8364"/>
                  </a:lnTo>
                  <a:lnTo>
                    <a:pt x="11451" y="104550"/>
                  </a:lnTo>
                  <a:lnTo>
                    <a:pt x="415080" y="104550"/>
                  </a:lnTo>
                  <a:lnTo>
                    <a:pt x="358754" y="8364"/>
                  </a:lnTo>
                  <a:lnTo>
                    <a:pt x="293672" y="8364"/>
                  </a:lnTo>
                  <a:cubicBezTo>
                    <a:pt x="291385" y="8364"/>
                    <a:pt x="289490" y="6469"/>
                    <a:pt x="289490" y="4182"/>
                  </a:cubicBezTo>
                  <a:cubicBezTo>
                    <a:pt x="289490" y="1895"/>
                    <a:pt x="291385" y="0"/>
                    <a:pt x="293672" y="0"/>
                  </a:cubicBezTo>
                  <a:lnTo>
                    <a:pt x="361106" y="0"/>
                  </a:lnTo>
                  <a:cubicBezTo>
                    <a:pt x="362609" y="0"/>
                    <a:pt x="363982" y="784"/>
                    <a:pt x="364701" y="2091"/>
                  </a:cubicBezTo>
                  <a:lnTo>
                    <a:pt x="425928" y="106641"/>
                  </a:lnTo>
                  <a:cubicBezTo>
                    <a:pt x="426712" y="107948"/>
                    <a:pt x="426712" y="109516"/>
                    <a:pt x="425928" y="110823"/>
                  </a:cubicBezTo>
                  <a:cubicBezTo>
                    <a:pt x="425275" y="112130"/>
                    <a:pt x="423902" y="112914"/>
                    <a:pt x="422399" y="11291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5F631097-F99D-4673-B285-5F413F2F3E2B}"/>
                </a:ext>
              </a:extLst>
            </p:cNvPr>
            <p:cNvSpPr/>
            <p:nvPr/>
          </p:nvSpPr>
          <p:spPr>
            <a:xfrm>
              <a:off x="9707999" y="6027061"/>
              <a:ext cx="182963" cy="91481"/>
            </a:xfrm>
            <a:custGeom>
              <a:avLst/>
              <a:gdLst>
                <a:gd name="connsiteX0" fmla="*/ 179190 w 182962"/>
                <a:gd name="connsiteY0" fmla="*/ 94871 h 91481"/>
                <a:gd name="connsiteX1" fmla="*/ 176250 w 182962"/>
                <a:gd name="connsiteY1" fmla="*/ 93630 h 91481"/>
                <a:gd name="connsiteX2" fmla="*/ 92740 w 182962"/>
                <a:gd name="connsiteY2" fmla="*/ 10121 h 91481"/>
                <a:gd name="connsiteX3" fmla="*/ 7140 w 182962"/>
                <a:gd name="connsiteY3" fmla="*/ 93630 h 91481"/>
                <a:gd name="connsiteX4" fmla="*/ 1193 w 182962"/>
                <a:gd name="connsiteY4" fmla="*/ 93564 h 91481"/>
                <a:gd name="connsiteX5" fmla="*/ 1258 w 182962"/>
                <a:gd name="connsiteY5" fmla="*/ 87618 h 91481"/>
                <a:gd name="connsiteX6" fmla="*/ 89865 w 182962"/>
                <a:gd name="connsiteY6" fmla="*/ 1168 h 91481"/>
                <a:gd name="connsiteX7" fmla="*/ 95746 w 182962"/>
                <a:gd name="connsiteY7" fmla="*/ 1233 h 91481"/>
                <a:gd name="connsiteX8" fmla="*/ 182196 w 182962"/>
                <a:gd name="connsiteY8" fmla="*/ 87684 h 91481"/>
                <a:gd name="connsiteX9" fmla="*/ 182196 w 182962"/>
                <a:gd name="connsiteY9" fmla="*/ 93564 h 91481"/>
                <a:gd name="connsiteX10" fmla="*/ 179190 w 182962"/>
                <a:gd name="connsiteY10" fmla="*/ 94871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962" h="91481">
                  <a:moveTo>
                    <a:pt x="179190" y="94871"/>
                  </a:moveTo>
                  <a:cubicBezTo>
                    <a:pt x="178145" y="94871"/>
                    <a:pt x="177034" y="94479"/>
                    <a:pt x="176250" y="93630"/>
                  </a:cubicBezTo>
                  <a:lnTo>
                    <a:pt x="92740" y="10121"/>
                  </a:lnTo>
                  <a:lnTo>
                    <a:pt x="7140" y="93630"/>
                  </a:lnTo>
                  <a:cubicBezTo>
                    <a:pt x="5506" y="95264"/>
                    <a:pt x="2827" y="95198"/>
                    <a:pt x="1193" y="93564"/>
                  </a:cubicBezTo>
                  <a:cubicBezTo>
                    <a:pt x="-441" y="91931"/>
                    <a:pt x="-375" y="89252"/>
                    <a:pt x="1258" y="87618"/>
                  </a:cubicBezTo>
                  <a:lnTo>
                    <a:pt x="89865" y="1168"/>
                  </a:lnTo>
                  <a:cubicBezTo>
                    <a:pt x="91499" y="-400"/>
                    <a:pt x="94113" y="-400"/>
                    <a:pt x="95746" y="1233"/>
                  </a:cubicBezTo>
                  <a:lnTo>
                    <a:pt x="182196" y="87684"/>
                  </a:lnTo>
                  <a:cubicBezTo>
                    <a:pt x="183830" y="89317"/>
                    <a:pt x="183830" y="91931"/>
                    <a:pt x="182196" y="93564"/>
                  </a:cubicBezTo>
                  <a:cubicBezTo>
                    <a:pt x="181347" y="94479"/>
                    <a:pt x="180301" y="94871"/>
                    <a:pt x="179190" y="9487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7C91B45F-4B41-45C5-9E0B-3023A5A2689F}"/>
                </a:ext>
              </a:extLst>
            </p:cNvPr>
            <p:cNvSpPr/>
            <p:nvPr/>
          </p:nvSpPr>
          <p:spPr>
            <a:xfrm>
              <a:off x="9857899" y="6043854"/>
              <a:ext cx="117619" cy="71878"/>
            </a:xfrm>
            <a:custGeom>
              <a:avLst/>
              <a:gdLst>
                <a:gd name="connsiteX0" fmla="*/ 119662 w 117619"/>
                <a:gd name="connsiteY0" fmla="*/ 78078 h 71878"/>
                <a:gd name="connsiteX1" fmla="*/ 116721 w 117619"/>
                <a:gd name="connsiteY1" fmla="*/ 76836 h 71878"/>
                <a:gd name="connsiteX2" fmla="*/ 49874 w 117619"/>
                <a:gd name="connsiteY2" fmla="*/ 9990 h 71878"/>
                <a:gd name="connsiteX3" fmla="*/ 7074 w 117619"/>
                <a:gd name="connsiteY3" fmla="*/ 51745 h 71878"/>
                <a:gd name="connsiteX4" fmla="*/ 1193 w 117619"/>
                <a:gd name="connsiteY4" fmla="*/ 51679 h 71878"/>
                <a:gd name="connsiteX5" fmla="*/ 1258 w 117619"/>
                <a:gd name="connsiteY5" fmla="*/ 45798 h 71878"/>
                <a:gd name="connsiteX6" fmla="*/ 46999 w 117619"/>
                <a:gd name="connsiteY6" fmla="*/ 1168 h 71878"/>
                <a:gd name="connsiteX7" fmla="*/ 52880 w 117619"/>
                <a:gd name="connsiteY7" fmla="*/ 1233 h 71878"/>
                <a:gd name="connsiteX8" fmla="*/ 122667 w 117619"/>
                <a:gd name="connsiteY8" fmla="*/ 71021 h 71878"/>
                <a:gd name="connsiteX9" fmla="*/ 122667 w 117619"/>
                <a:gd name="connsiteY9" fmla="*/ 76902 h 71878"/>
                <a:gd name="connsiteX10" fmla="*/ 119662 w 117619"/>
                <a:gd name="connsiteY10" fmla="*/ 78078 h 7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19" h="71878">
                  <a:moveTo>
                    <a:pt x="119662" y="78078"/>
                  </a:moveTo>
                  <a:cubicBezTo>
                    <a:pt x="118616" y="78078"/>
                    <a:pt x="117505" y="77686"/>
                    <a:pt x="116721" y="76836"/>
                  </a:cubicBezTo>
                  <a:lnTo>
                    <a:pt x="49874" y="9990"/>
                  </a:lnTo>
                  <a:lnTo>
                    <a:pt x="7074" y="51745"/>
                  </a:lnTo>
                  <a:cubicBezTo>
                    <a:pt x="5441" y="53378"/>
                    <a:pt x="2761" y="53313"/>
                    <a:pt x="1193" y="51679"/>
                  </a:cubicBezTo>
                  <a:cubicBezTo>
                    <a:pt x="-441" y="50046"/>
                    <a:pt x="-375" y="47366"/>
                    <a:pt x="1258" y="45798"/>
                  </a:cubicBezTo>
                  <a:lnTo>
                    <a:pt x="46999" y="1168"/>
                  </a:lnTo>
                  <a:cubicBezTo>
                    <a:pt x="48633" y="-400"/>
                    <a:pt x="51247" y="-400"/>
                    <a:pt x="52880" y="1233"/>
                  </a:cubicBezTo>
                  <a:lnTo>
                    <a:pt x="122667" y="71021"/>
                  </a:lnTo>
                  <a:cubicBezTo>
                    <a:pt x="124301" y="72654"/>
                    <a:pt x="124301" y="75268"/>
                    <a:pt x="122667" y="76902"/>
                  </a:cubicBezTo>
                  <a:cubicBezTo>
                    <a:pt x="121818" y="77686"/>
                    <a:pt x="120772" y="78078"/>
                    <a:pt x="119662" y="7807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D55EB891-FE68-437E-96DF-3B15B8EEBE10}"/>
                </a:ext>
              </a:extLst>
            </p:cNvPr>
            <p:cNvSpPr/>
            <p:nvPr/>
          </p:nvSpPr>
          <p:spPr>
            <a:xfrm>
              <a:off x="9788978" y="5808935"/>
              <a:ext cx="111085" cy="111085"/>
            </a:xfrm>
            <a:custGeom>
              <a:avLst/>
              <a:gdLst>
                <a:gd name="connsiteX0" fmla="*/ 55934 w 111084"/>
                <a:gd name="connsiteY0" fmla="*/ 111869 h 111084"/>
                <a:gd name="connsiteX1" fmla="*/ 0 w 111084"/>
                <a:gd name="connsiteY1" fmla="*/ 55934 h 111084"/>
                <a:gd name="connsiteX2" fmla="*/ 55934 w 111084"/>
                <a:gd name="connsiteY2" fmla="*/ 0 h 111084"/>
                <a:gd name="connsiteX3" fmla="*/ 111869 w 111084"/>
                <a:gd name="connsiteY3" fmla="*/ 55934 h 111084"/>
                <a:gd name="connsiteX4" fmla="*/ 55934 w 111084"/>
                <a:gd name="connsiteY4" fmla="*/ 111869 h 111084"/>
                <a:gd name="connsiteX5" fmla="*/ 55934 w 111084"/>
                <a:gd name="connsiteY5" fmla="*/ 8299 h 111084"/>
                <a:gd name="connsiteX6" fmla="*/ 8363 w 111084"/>
                <a:gd name="connsiteY6" fmla="*/ 55869 h 111084"/>
                <a:gd name="connsiteX7" fmla="*/ 55934 w 111084"/>
                <a:gd name="connsiteY7" fmla="*/ 103440 h 111084"/>
                <a:gd name="connsiteX8" fmla="*/ 103505 w 111084"/>
                <a:gd name="connsiteY8" fmla="*/ 55869 h 111084"/>
                <a:gd name="connsiteX9" fmla="*/ 55934 w 111084"/>
                <a:gd name="connsiteY9" fmla="*/ 8299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084" h="111084">
                  <a:moveTo>
                    <a:pt x="55934" y="111869"/>
                  </a:moveTo>
                  <a:cubicBezTo>
                    <a:pt x="25092" y="111869"/>
                    <a:pt x="0" y="86777"/>
                    <a:pt x="0" y="55934"/>
                  </a:cubicBezTo>
                  <a:cubicBezTo>
                    <a:pt x="0" y="25092"/>
                    <a:pt x="25092" y="0"/>
                    <a:pt x="55934" y="0"/>
                  </a:cubicBezTo>
                  <a:cubicBezTo>
                    <a:pt x="86776" y="0"/>
                    <a:pt x="111869" y="25092"/>
                    <a:pt x="111869" y="55934"/>
                  </a:cubicBezTo>
                  <a:cubicBezTo>
                    <a:pt x="111869" y="86777"/>
                    <a:pt x="86776" y="111869"/>
                    <a:pt x="55934" y="111869"/>
                  </a:cubicBezTo>
                  <a:close/>
                  <a:moveTo>
                    <a:pt x="55934" y="8299"/>
                  </a:moveTo>
                  <a:cubicBezTo>
                    <a:pt x="29666" y="8299"/>
                    <a:pt x="8363" y="29666"/>
                    <a:pt x="8363" y="55869"/>
                  </a:cubicBezTo>
                  <a:cubicBezTo>
                    <a:pt x="8363" y="82072"/>
                    <a:pt x="29731" y="103440"/>
                    <a:pt x="55934" y="103440"/>
                  </a:cubicBezTo>
                  <a:cubicBezTo>
                    <a:pt x="82202" y="103440"/>
                    <a:pt x="103505" y="82072"/>
                    <a:pt x="103505" y="55869"/>
                  </a:cubicBezTo>
                  <a:cubicBezTo>
                    <a:pt x="103505" y="29666"/>
                    <a:pt x="82137" y="8299"/>
                    <a:pt x="55934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DFCA6013-C0FF-4429-9FBA-B76740A8C6DD}"/>
                </a:ext>
              </a:extLst>
            </p:cNvPr>
            <p:cNvSpPr/>
            <p:nvPr/>
          </p:nvSpPr>
          <p:spPr>
            <a:xfrm>
              <a:off x="9844912" y="5864869"/>
              <a:ext cx="32672" cy="32672"/>
            </a:xfrm>
            <a:custGeom>
              <a:avLst/>
              <a:gdLst>
                <a:gd name="connsiteX0" fmla="*/ 4182 w 32671"/>
                <a:gd name="connsiteY0" fmla="*/ 37312 h 32671"/>
                <a:gd name="connsiteX1" fmla="*/ 0 w 32671"/>
                <a:gd name="connsiteY1" fmla="*/ 33129 h 32671"/>
                <a:gd name="connsiteX2" fmla="*/ 4182 w 32671"/>
                <a:gd name="connsiteY2" fmla="*/ 28948 h 32671"/>
                <a:gd name="connsiteX3" fmla="*/ 28948 w 32671"/>
                <a:gd name="connsiteY3" fmla="*/ 4182 h 32671"/>
                <a:gd name="connsiteX4" fmla="*/ 33130 w 32671"/>
                <a:gd name="connsiteY4" fmla="*/ 0 h 32671"/>
                <a:gd name="connsiteX5" fmla="*/ 37312 w 32671"/>
                <a:gd name="connsiteY5" fmla="*/ 4182 h 32671"/>
                <a:gd name="connsiteX6" fmla="*/ 4182 w 32671"/>
                <a:gd name="connsiteY6" fmla="*/ 37312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671" h="32671">
                  <a:moveTo>
                    <a:pt x="4182" y="37312"/>
                  </a:moveTo>
                  <a:cubicBezTo>
                    <a:pt x="1895" y="37312"/>
                    <a:pt x="0" y="35417"/>
                    <a:pt x="0" y="33129"/>
                  </a:cubicBezTo>
                  <a:cubicBezTo>
                    <a:pt x="0" y="30843"/>
                    <a:pt x="1895" y="28948"/>
                    <a:pt x="4182" y="28948"/>
                  </a:cubicBezTo>
                  <a:cubicBezTo>
                    <a:pt x="17839" y="28948"/>
                    <a:pt x="28948" y="17839"/>
                    <a:pt x="28948" y="4182"/>
                  </a:cubicBezTo>
                  <a:cubicBezTo>
                    <a:pt x="28948" y="1895"/>
                    <a:pt x="30842" y="0"/>
                    <a:pt x="33130" y="0"/>
                  </a:cubicBezTo>
                  <a:cubicBezTo>
                    <a:pt x="35417" y="0"/>
                    <a:pt x="37312" y="1895"/>
                    <a:pt x="37312" y="4182"/>
                  </a:cubicBezTo>
                  <a:cubicBezTo>
                    <a:pt x="37312" y="22413"/>
                    <a:pt x="22479" y="37312"/>
                    <a:pt x="4182" y="37312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7C37452E-6199-4F58-9986-CCD518E63E1A}"/>
                </a:ext>
              </a:extLst>
            </p:cNvPr>
            <p:cNvSpPr/>
            <p:nvPr/>
          </p:nvSpPr>
          <p:spPr>
            <a:xfrm>
              <a:off x="9840730" y="5912440"/>
              <a:ext cx="6534" cy="163360"/>
            </a:xfrm>
            <a:custGeom>
              <a:avLst/>
              <a:gdLst>
                <a:gd name="connsiteX0" fmla="*/ 4182 w 6534"/>
                <a:gd name="connsiteY0" fmla="*/ 167215 h 163359"/>
                <a:gd name="connsiteX1" fmla="*/ 0 w 6534"/>
                <a:gd name="connsiteY1" fmla="*/ 163033 h 163359"/>
                <a:gd name="connsiteX2" fmla="*/ 0 w 6534"/>
                <a:gd name="connsiteY2" fmla="*/ 37573 h 163359"/>
                <a:gd name="connsiteX3" fmla="*/ 4182 w 6534"/>
                <a:gd name="connsiteY3" fmla="*/ 33391 h 163359"/>
                <a:gd name="connsiteX4" fmla="*/ 8364 w 6534"/>
                <a:gd name="connsiteY4" fmla="*/ 37573 h 163359"/>
                <a:gd name="connsiteX5" fmla="*/ 8364 w 6534"/>
                <a:gd name="connsiteY5" fmla="*/ 163033 h 163359"/>
                <a:gd name="connsiteX6" fmla="*/ 4182 w 6534"/>
                <a:gd name="connsiteY6" fmla="*/ 167215 h 163359"/>
                <a:gd name="connsiteX7" fmla="*/ 4182 w 6534"/>
                <a:gd name="connsiteY7" fmla="*/ 29209 h 163359"/>
                <a:gd name="connsiteX8" fmla="*/ 0 w 6534"/>
                <a:gd name="connsiteY8" fmla="*/ 25027 h 163359"/>
                <a:gd name="connsiteX9" fmla="*/ 0 w 6534"/>
                <a:gd name="connsiteY9" fmla="*/ 4182 h 163359"/>
                <a:gd name="connsiteX10" fmla="*/ 4182 w 6534"/>
                <a:gd name="connsiteY10" fmla="*/ 0 h 163359"/>
                <a:gd name="connsiteX11" fmla="*/ 8364 w 6534"/>
                <a:gd name="connsiteY11" fmla="*/ 4182 h 163359"/>
                <a:gd name="connsiteX12" fmla="*/ 8364 w 6534"/>
                <a:gd name="connsiteY12" fmla="*/ 25027 h 163359"/>
                <a:gd name="connsiteX13" fmla="*/ 4182 w 6534"/>
                <a:gd name="connsiteY13" fmla="*/ 29209 h 163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34" h="163359">
                  <a:moveTo>
                    <a:pt x="4182" y="167215"/>
                  </a:moveTo>
                  <a:cubicBezTo>
                    <a:pt x="1830" y="167215"/>
                    <a:pt x="0" y="165320"/>
                    <a:pt x="0" y="163033"/>
                  </a:cubicBezTo>
                  <a:lnTo>
                    <a:pt x="0" y="37573"/>
                  </a:lnTo>
                  <a:cubicBezTo>
                    <a:pt x="0" y="35220"/>
                    <a:pt x="1830" y="33391"/>
                    <a:pt x="4182" y="33391"/>
                  </a:cubicBezTo>
                  <a:cubicBezTo>
                    <a:pt x="6469" y="33391"/>
                    <a:pt x="8364" y="35220"/>
                    <a:pt x="8364" y="37573"/>
                  </a:cubicBezTo>
                  <a:lnTo>
                    <a:pt x="8364" y="163033"/>
                  </a:lnTo>
                  <a:cubicBezTo>
                    <a:pt x="8364" y="165320"/>
                    <a:pt x="6469" y="167215"/>
                    <a:pt x="4182" y="167215"/>
                  </a:cubicBezTo>
                  <a:close/>
                  <a:moveTo>
                    <a:pt x="4182" y="29209"/>
                  </a:moveTo>
                  <a:cubicBezTo>
                    <a:pt x="1830" y="29209"/>
                    <a:pt x="0" y="27314"/>
                    <a:pt x="0" y="25027"/>
                  </a:cubicBezTo>
                  <a:lnTo>
                    <a:pt x="0" y="4182"/>
                  </a:lnTo>
                  <a:cubicBezTo>
                    <a:pt x="0" y="1895"/>
                    <a:pt x="1830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027"/>
                  </a:lnTo>
                  <a:cubicBezTo>
                    <a:pt x="8364" y="27314"/>
                    <a:pt x="6469" y="29209"/>
                    <a:pt x="4182" y="2920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106595E9-545B-4664-BFA9-E35E6B6FEC05}"/>
                </a:ext>
              </a:extLst>
            </p:cNvPr>
            <p:cNvSpPr/>
            <p:nvPr/>
          </p:nvSpPr>
          <p:spPr>
            <a:xfrm>
              <a:off x="9706775" y="5863105"/>
              <a:ext cx="39206" cy="39206"/>
            </a:xfrm>
            <a:custGeom>
              <a:avLst/>
              <a:gdLst>
                <a:gd name="connsiteX0" fmla="*/ 22805 w 39206"/>
                <a:gd name="connsiteY0" fmla="*/ 45610 h 39206"/>
                <a:gd name="connsiteX1" fmla="*/ 0 w 39206"/>
                <a:gd name="connsiteY1" fmla="*/ 22805 h 39206"/>
                <a:gd name="connsiteX2" fmla="*/ 22805 w 39206"/>
                <a:gd name="connsiteY2" fmla="*/ 0 h 39206"/>
                <a:gd name="connsiteX3" fmla="*/ 45611 w 39206"/>
                <a:gd name="connsiteY3" fmla="*/ 22805 h 39206"/>
                <a:gd name="connsiteX4" fmla="*/ 22805 w 39206"/>
                <a:gd name="connsiteY4" fmla="*/ 45610 h 39206"/>
                <a:gd name="connsiteX5" fmla="*/ 22805 w 39206"/>
                <a:gd name="connsiteY5" fmla="*/ 8429 h 39206"/>
                <a:gd name="connsiteX6" fmla="*/ 8364 w 39206"/>
                <a:gd name="connsiteY6" fmla="*/ 22870 h 39206"/>
                <a:gd name="connsiteX7" fmla="*/ 22805 w 39206"/>
                <a:gd name="connsiteY7" fmla="*/ 37311 h 39206"/>
                <a:gd name="connsiteX8" fmla="*/ 37247 w 39206"/>
                <a:gd name="connsiteY8" fmla="*/ 22870 h 39206"/>
                <a:gd name="connsiteX9" fmla="*/ 22805 w 39206"/>
                <a:gd name="connsiteY9" fmla="*/ 8429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06" h="39206">
                  <a:moveTo>
                    <a:pt x="22805" y="45610"/>
                  </a:moveTo>
                  <a:cubicBezTo>
                    <a:pt x="10259" y="45610"/>
                    <a:pt x="0" y="35416"/>
                    <a:pt x="0" y="22805"/>
                  </a:cubicBezTo>
                  <a:cubicBezTo>
                    <a:pt x="0" y="10259"/>
                    <a:pt x="10194" y="0"/>
                    <a:pt x="22805" y="0"/>
                  </a:cubicBezTo>
                  <a:cubicBezTo>
                    <a:pt x="35351" y="0"/>
                    <a:pt x="45611" y="10194"/>
                    <a:pt x="45611" y="22805"/>
                  </a:cubicBezTo>
                  <a:cubicBezTo>
                    <a:pt x="45611" y="35351"/>
                    <a:pt x="35351" y="45610"/>
                    <a:pt x="22805" y="45610"/>
                  </a:cubicBezTo>
                  <a:close/>
                  <a:moveTo>
                    <a:pt x="22805" y="8429"/>
                  </a:moveTo>
                  <a:cubicBezTo>
                    <a:pt x="14833" y="8429"/>
                    <a:pt x="8364" y="14898"/>
                    <a:pt x="8364" y="22870"/>
                  </a:cubicBezTo>
                  <a:cubicBezTo>
                    <a:pt x="8364" y="30842"/>
                    <a:pt x="14833" y="37311"/>
                    <a:pt x="22805" y="37311"/>
                  </a:cubicBezTo>
                  <a:cubicBezTo>
                    <a:pt x="30778" y="37311"/>
                    <a:pt x="37247" y="30842"/>
                    <a:pt x="37247" y="22870"/>
                  </a:cubicBezTo>
                  <a:cubicBezTo>
                    <a:pt x="37247" y="14898"/>
                    <a:pt x="30778" y="8429"/>
                    <a:pt x="22805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2688AF2D-1074-48C1-B779-2019C6D02938}"/>
                </a:ext>
              </a:extLst>
            </p:cNvPr>
            <p:cNvSpPr/>
            <p:nvPr/>
          </p:nvSpPr>
          <p:spPr>
            <a:xfrm>
              <a:off x="9970242" y="5886171"/>
              <a:ext cx="26138" cy="26138"/>
            </a:xfrm>
            <a:custGeom>
              <a:avLst/>
              <a:gdLst>
                <a:gd name="connsiteX0" fmla="*/ 15878 w 26137"/>
                <a:gd name="connsiteY0" fmla="*/ 31757 h 26137"/>
                <a:gd name="connsiteX1" fmla="*/ 0 w 26137"/>
                <a:gd name="connsiteY1" fmla="*/ 15879 h 26137"/>
                <a:gd name="connsiteX2" fmla="*/ 15878 w 26137"/>
                <a:gd name="connsiteY2" fmla="*/ 0 h 26137"/>
                <a:gd name="connsiteX3" fmla="*/ 31757 w 26137"/>
                <a:gd name="connsiteY3" fmla="*/ 15879 h 26137"/>
                <a:gd name="connsiteX4" fmla="*/ 15878 w 26137"/>
                <a:gd name="connsiteY4" fmla="*/ 31757 h 26137"/>
                <a:gd name="connsiteX5" fmla="*/ 15878 w 26137"/>
                <a:gd name="connsiteY5" fmla="*/ 8299 h 26137"/>
                <a:gd name="connsiteX6" fmla="*/ 8364 w 26137"/>
                <a:gd name="connsiteY6" fmla="*/ 15814 h 26137"/>
                <a:gd name="connsiteX7" fmla="*/ 15878 w 26137"/>
                <a:gd name="connsiteY7" fmla="*/ 23328 h 26137"/>
                <a:gd name="connsiteX8" fmla="*/ 23393 w 26137"/>
                <a:gd name="connsiteY8" fmla="*/ 15814 h 26137"/>
                <a:gd name="connsiteX9" fmla="*/ 15878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5878" y="31757"/>
                  </a:moveTo>
                  <a:cubicBezTo>
                    <a:pt x="7122" y="31757"/>
                    <a:pt x="0" y="24635"/>
                    <a:pt x="0" y="15879"/>
                  </a:cubicBezTo>
                  <a:cubicBezTo>
                    <a:pt x="0" y="7123"/>
                    <a:pt x="7122" y="0"/>
                    <a:pt x="15878" y="0"/>
                  </a:cubicBezTo>
                  <a:cubicBezTo>
                    <a:pt x="24635" y="0"/>
                    <a:pt x="31757" y="7123"/>
                    <a:pt x="31757" y="15879"/>
                  </a:cubicBezTo>
                  <a:cubicBezTo>
                    <a:pt x="31757" y="24635"/>
                    <a:pt x="24635" y="31757"/>
                    <a:pt x="15878" y="31757"/>
                  </a:cubicBezTo>
                  <a:close/>
                  <a:moveTo>
                    <a:pt x="15878" y="8299"/>
                  </a:moveTo>
                  <a:cubicBezTo>
                    <a:pt x="11696" y="8299"/>
                    <a:pt x="8364" y="11697"/>
                    <a:pt x="8364" y="15814"/>
                  </a:cubicBezTo>
                  <a:cubicBezTo>
                    <a:pt x="8364" y="19930"/>
                    <a:pt x="11761" y="23328"/>
                    <a:pt x="15878" y="23328"/>
                  </a:cubicBezTo>
                  <a:cubicBezTo>
                    <a:pt x="19995" y="23328"/>
                    <a:pt x="23393" y="19930"/>
                    <a:pt x="23393" y="15814"/>
                  </a:cubicBezTo>
                  <a:cubicBezTo>
                    <a:pt x="23393" y="11697"/>
                    <a:pt x="19995" y="8299"/>
                    <a:pt x="15878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8BF78DA-1902-42B8-84DF-EDB834827248}"/>
                </a:ext>
              </a:extLst>
            </p:cNvPr>
            <p:cNvSpPr/>
            <p:nvPr/>
          </p:nvSpPr>
          <p:spPr>
            <a:xfrm>
              <a:off x="9670640" y="5941452"/>
              <a:ext cx="26138" cy="6534"/>
            </a:xfrm>
            <a:custGeom>
              <a:avLst/>
              <a:gdLst>
                <a:gd name="connsiteX0" fmla="*/ 26464 w 26137"/>
                <a:gd name="connsiteY0" fmla="*/ 8364 h 6534"/>
                <a:gd name="connsiteX1" fmla="*/ 4181 w 26137"/>
                <a:gd name="connsiteY1" fmla="*/ 8364 h 6534"/>
                <a:gd name="connsiteX2" fmla="*/ 0 w 26137"/>
                <a:gd name="connsiteY2" fmla="*/ 4182 h 6534"/>
                <a:gd name="connsiteX3" fmla="*/ 4181 w 26137"/>
                <a:gd name="connsiteY3" fmla="*/ 0 h 6534"/>
                <a:gd name="connsiteX4" fmla="*/ 26464 w 26137"/>
                <a:gd name="connsiteY4" fmla="*/ 0 h 6534"/>
                <a:gd name="connsiteX5" fmla="*/ 30646 w 26137"/>
                <a:gd name="connsiteY5" fmla="*/ 4182 h 6534"/>
                <a:gd name="connsiteX6" fmla="*/ 26464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6464" y="8364"/>
                  </a:moveTo>
                  <a:lnTo>
                    <a:pt x="4181" y="8364"/>
                  </a:lnTo>
                  <a:cubicBezTo>
                    <a:pt x="1894" y="8364"/>
                    <a:pt x="0" y="6469"/>
                    <a:pt x="0" y="4182"/>
                  </a:cubicBezTo>
                  <a:cubicBezTo>
                    <a:pt x="0" y="1895"/>
                    <a:pt x="1894" y="0"/>
                    <a:pt x="4181" y="0"/>
                  </a:cubicBezTo>
                  <a:lnTo>
                    <a:pt x="26464" y="0"/>
                  </a:lnTo>
                  <a:cubicBezTo>
                    <a:pt x="28751" y="0"/>
                    <a:pt x="30646" y="1895"/>
                    <a:pt x="30646" y="4182"/>
                  </a:cubicBezTo>
                  <a:cubicBezTo>
                    <a:pt x="30646" y="6469"/>
                    <a:pt x="28816" y="8364"/>
                    <a:pt x="2646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1DFD11F9-941E-48ED-A4AA-5A2F56C721BD}"/>
                </a:ext>
              </a:extLst>
            </p:cNvPr>
            <p:cNvSpPr/>
            <p:nvPr/>
          </p:nvSpPr>
          <p:spPr>
            <a:xfrm>
              <a:off x="9681814" y="5930344"/>
              <a:ext cx="6534" cy="26138"/>
            </a:xfrm>
            <a:custGeom>
              <a:avLst/>
              <a:gdLst>
                <a:gd name="connsiteX0" fmla="*/ 4182 w 6534"/>
                <a:gd name="connsiteY0" fmla="*/ 30646 h 26137"/>
                <a:gd name="connsiteX1" fmla="*/ 0 w 6534"/>
                <a:gd name="connsiteY1" fmla="*/ 26464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6464 h 26137"/>
                <a:gd name="connsiteX6" fmla="*/ 4182 w 6534"/>
                <a:gd name="connsiteY6" fmla="*/ 30646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30646"/>
                  </a:moveTo>
                  <a:cubicBezTo>
                    <a:pt x="1895" y="30646"/>
                    <a:pt x="0" y="28751"/>
                    <a:pt x="0" y="2646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6464"/>
                  </a:lnTo>
                  <a:cubicBezTo>
                    <a:pt x="8364" y="28751"/>
                    <a:pt x="6469" y="30646"/>
                    <a:pt x="4182" y="3064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199F5F9C-C3A3-4B97-A348-431F12D6FDD2}"/>
                </a:ext>
              </a:extLst>
            </p:cNvPr>
            <p:cNvSpPr/>
            <p:nvPr/>
          </p:nvSpPr>
          <p:spPr>
            <a:xfrm>
              <a:off x="9947175" y="5967329"/>
              <a:ext cx="45741" cy="6534"/>
            </a:xfrm>
            <a:custGeom>
              <a:avLst/>
              <a:gdLst>
                <a:gd name="connsiteX0" fmla="*/ 43258 w 45740"/>
                <a:gd name="connsiteY0" fmla="*/ 8364 h 6534"/>
                <a:gd name="connsiteX1" fmla="*/ 4182 w 45740"/>
                <a:gd name="connsiteY1" fmla="*/ 8364 h 6534"/>
                <a:gd name="connsiteX2" fmla="*/ 0 w 45740"/>
                <a:gd name="connsiteY2" fmla="*/ 4182 h 6534"/>
                <a:gd name="connsiteX3" fmla="*/ 4182 w 45740"/>
                <a:gd name="connsiteY3" fmla="*/ 0 h 6534"/>
                <a:gd name="connsiteX4" fmla="*/ 43258 w 45740"/>
                <a:gd name="connsiteY4" fmla="*/ 0 h 6534"/>
                <a:gd name="connsiteX5" fmla="*/ 47440 w 45740"/>
                <a:gd name="connsiteY5" fmla="*/ 4182 h 6534"/>
                <a:gd name="connsiteX6" fmla="*/ 43258 w 45740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0" h="6534">
                  <a:moveTo>
                    <a:pt x="43258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43258" y="0"/>
                  </a:lnTo>
                  <a:cubicBezTo>
                    <a:pt x="45545" y="0"/>
                    <a:pt x="47440" y="1895"/>
                    <a:pt x="47440" y="4182"/>
                  </a:cubicBezTo>
                  <a:cubicBezTo>
                    <a:pt x="47440" y="6469"/>
                    <a:pt x="45545" y="8364"/>
                    <a:pt x="43258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22D741E9-61B2-4E91-9D08-8EE2BAE12216}"/>
                </a:ext>
              </a:extLst>
            </p:cNvPr>
            <p:cNvSpPr/>
            <p:nvPr/>
          </p:nvSpPr>
          <p:spPr>
            <a:xfrm>
              <a:off x="9966713" y="5947791"/>
              <a:ext cx="6534" cy="45741"/>
            </a:xfrm>
            <a:custGeom>
              <a:avLst/>
              <a:gdLst>
                <a:gd name="connsiteX0" fmla="*/ 4182 w 6534"/>
                <a:gd name="connsiteY0" fmla="*/ 47440 h 45740"/>
                <a:gd name="connsiteX1" fmla="*/ 0 w 6534"/>
                <a:gd name="connsiteY1" fmla="*/ 43258 h 45740"/>
                <a:gd name="connsiteX2" fmla="*/ 0 w 6534"/>
                <a:gd name="connsiteY2" fmla="*/ 4182 h 45740"/>
                <a:gd name="connsiteX3" fmla="*/ 4182 w 6534"/>
                <a:gd name="connsiteY3" fmla="*/ 0 h 45740"/>
                <a:gd name="connsiteX4" fmla="*/ 8364 w 6534"/>
                <a:gd name="connsiteY4" fmla="*/ 4182 h 45740"/>
                <a:gd name="connsiteX5" fmla="*/ 8364 w 6534"/>
                <a:gd name="connsiteY5" fmla="*/ 43258 h 45740"/>
                <a:gd name="connsiteX6" fmla="*/ 4182 w 6534"/>
                <a:gd name="connsiteY6" fmla="*/ 47440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45740">
                  <a:moveTo>
                    <a:pt x="4182" y="47440"/>
                  </a:moveTo>
                  <a:cubicBezTo>
                    <a:pt x="1895" y="47440"/>
                    <a:pt x="0" y="45545"/>
                    <a:pt x="0" y="43258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43258"/>
                  </a:lnTo>
                  <a:cubicBezTo>
                    <a:pt x="8364" y="45610"/>
                    <a:pt x="6469" y="47440"/>
                    <a:pt x="4182" y="4744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D0E040B1-BCE1-47F2-A922-89FBF16ADA97}"/>
                </a:ext>
              </a:extLst>
            </p:cNvPr>
            <p:cNvSpPr/>
            <p:nvPr/>
          </p:nvSpPr>
          <p:spPr>
            <a:xfrm>
              <a:off x="9736131" y="5966430"/>
              <a:ext cx="19603" cy="19603"/>
            </a:xfrm>
            <a:custGeom>
              <a:avLst/>
              <a:gdLst>
                <a:gd name="connsiteX0" fmla="*/ 19913 w 19603"/>
                <a:gd name="connsiteY0" fmla="*/ 24096 h 19603"/>
                <a:gd name="connsiteX1" fmla="*/ 16973 w 19603"/>
                <a:gd name="connsiteY1" fmla="*/ 22854 h 19603"/>
                <a:gd name="connsiteX2" fmla="*/ 1225 w 19603"/>
                <a:gd name="connsiteY2" fmla="*/ 7106 h 19603"/>
                <a:gd name="connsiteX3" fmla="*/ 1225 w 19603"/>
                <a:gd name="connsiteY3" fmla="*/ 1225 h 19603"/>
                <a:gd name="connsiteX4" fmla="*/ 7106 w 19603"/>
                <a:gd name="connsiteY4" fmla="*/ 1225 h 19603"/>
                <a:gd name="connsiteX5" fmla="*/ 22854 w 19603"/>
                <a:gd name="connsiteY5" fmla="*/ 16973 h 19603"/>
                <a:gd name="connsiteX6" fmla="*/ 22854 w 19603"/>
                <a:gd name="connsiteY6" fmla="*/ 22854 h 19603"/>
                <a:gd name="connsiteX7" fmla="*/ 19913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19913" y="24096"/>
                  </a:moveTo>
                  <a:cubicBezTo>
                    <a:pt x="18868" y="24096"/>
                    <a:pt x="17757" y="23704"/>
                    <a:pt x="16973" y="22854"/>
                  </a:cubicBezTo>
                  <a:lnTo>
                    <a:pt x="1225" y="7106"/>
                  </a:lnTo>
                  <a:cubicBezTo>
                    <a:pt x="-408" y="5472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22854" y="16973"/>
                  </a:lnTo>
                  <a:cubicBezTo>
                    <a:pt x="24487" y="18607"/>
                    <a:pt x="24487" y="21220"/>
                    <a:pt x="22854" y="22854"/>
                  </a:cubicBezTo>
                  <a:cubicBezTo>
                    <a:pt x="22070" y="23704"/>
                    <a:pt x="21025" y="24096"/>
                    <a:pt x="19913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5F811BF3-8D1A-4A9F-8D6A-BE75E92319B8}"/>
                </a:ext>
              </a:extLst>
            </p:cNvPr>
            <p:cNvSpPr/>
            <p:nvPr/>
          </p:nvSpPr>
          <p:spPr>
            <a:xfrm>
              <a:off x="9736131" y="5966430"/>
              <a:ext cx="19603" cy="19603"/>
            </a:xfrm>
            <a:custGeom>
              <a:avLst/>
              <a:gdLst>
                <a:gd name="connsiteX0" fmla="*/ 4165 w 19603"/>
                <a:gd name="connsiteY0" fmla="*/ 24096 h 19603"/>
                <a:gd name="connsiteX1" fmla="*/ 1225 w 19603"/>
                <a:gd name="connsiteY1" fmla="*/ 22854 h 19603"/>
                <a:gd name="connsiteX2" fmla="*/ 1225 w 19603"/>
                <a:gd name="connsiteY2" fmla="*/ 16973 h 19603"/>
                <a:gd name="connsiteX3" fmla="*/ 16973 w 19603"/>
                <a:gd name="connsiteY3" fmla="*/ 1225 h 19603"/>
                <a:gd name="connsiteX4" fmla="*/ 22854 w 19603"/>
                <a:gd name="connsiteY4" fmla="*/ 1225 h 19603"/>
                <a:gd name="connsiteX5" fmla="*/ 22854 w 19603"/>
                <a:gd name="connsiteY5" fmla="*/ 7106 h 19603"/>
                <a:gd name="connsiteX6" fmla="*/ 7106 w 19603"/>
                <a:gd name="connsiteY6" fmla="*/ 22854 h 19603"/>
                <a:gd name="connsiteX7" fmla="*/ 4165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4165" y="24096"/>
                  </a:moveTo>
                  <a:cubicBezTo>
                    <a:pt x="3120" y="24096"/>
                    <a:pt x="2009" y="23704"/>
                    <a:pt x="1225" y="22854"/>
                  </a:cubicBezTo>
                  <a:cubicBezTo>
                    <a:pt x="-408" y="21220"/>
                    <a:pt x="-408" y="18607"/>
                    <a:pt x="1225" y="16973"/>
                  </a:cubicBezTo>
                  <a:lnTo>
                    <a:pt x="16973" y="1225"/>
                  </a:lnTo>
                  <a:cubicBezTo>
                    <a:pt x="18607" y="-408"/>
                    <a:pt x="21220" y="-408"/>
                    <a:pt x="22854" y="1225"/>
                  </a:cubicBezTo>
                  <a:cubicBezTo>
                    <a:pt x="24487" y="2859"/>
                    <a:pt x="24487" y="5472"/>
                    <a:pt x="22854" y="7106"/>
                  </a:cubicBezTo>
                  <a:lnTo>
                    <a:pt x="7106" y="22854"/>
                  </a:lnTo>
                  <a:cubicBezTo>
                    <a:pt x="6322" y="23704"/>
                    <a:pt x="5211" y="24096"/>
                    <a:pt x="4165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85" name="Group 1784">
            <a:extLst>
              <a:ext uri="{FF2B5EF4-FFF2-40B4-BE49-F238E27FC236}">
                <a16:creationId xmlns:a16="http://schemas.microsoft.com/office/drawing/2014/main" id="{E9315873-4F37-4B2C-81C6-687EA5B6B1BB}"/>
              </a:ext>
            </a:extLst>
          </p:cNvPr>
          <p:cNvGrpSpPr/>
          <p:nvPr/>
        </p:nvGrpSpPr>
        <p:grpSpPr>
          <a:xfrm>
            <a:off x="10621917" y="5700938"/>
            <a:ext cx="513931" cy="450677"/>
            <a:chOff x="10703254" y="5799918"/>
            <a:chExt cx="424736" cy="372460"/>
          </a:xfrm>
          <a:solidFill>
            <a:srgbClr val="FFFFFF"/>
          </a:solidFill>
        </p:grpSpPr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8E07CE0-86E2-4A82-BD63-357B95431954}"/>
                </a:ext>
              </a:extLst>
            </p:cNvPr>
            <p:cNvSpPr/>
            <p:nvPr/>
          </p:nvSpPr>
          <p:spPr>
            <a:xfrm>
              <a:off x="10703254" y="6061293"/>
              <a:ext cx="424736" cy="111085"/>
            </a:xfrm>
            <a:custGeom>
              <a:avLst/>
              <a:gdLst>
                <a:gd name="connsiteX0" fmla="*/ 422399 w 424735"/>
                <a:gd name="connsiteY0" fmla="*/ 112914 h 111084"/>
                <a:gd name="connsiteX1" fmla="*/ 4198 w 424735"/>
                <a:gd name="connsiteY1" fmla="*/ 112914 h 111084"/>
                <a:gd name="connsiteX2" fmla="*/ 539 w 424735"/>
                <a:gd name="connsiteY2" fmla="*/ 110823 h 111084"/>
                <a:gd name="connsiteX3" fmla="*/ 539 w 424735"/>
                <a:gd name="connsiteY3" fmla="*/ 106641 h 111084"/>
                <a:gd name="connsiteX4" fmla="*/ 61832 w 424735"/>
                <a:gd name="connsiteY4" fmla="*/ 2091 h 111084"/>
                <a:gd name="connsiteX5" fmla="*/ 65425 w 424735"/>
                <a:gd name="connsiteY5" fmla="*/ 0 h 111084"/>
                <a:gd name="connsiteX6" fmla="*/ 134167 w 424735"/>
                <a:gd name="connsiteY6" fmla="*/ 0 h 111084"/>
                <a:gd name="connsiteX7" fmla="*/ 138349 w 424735"/>
                <a:gd name="connsiteY7" fmla="*/ 4182 h 111084"/>
                <a:gd name="connsiteX8" fmla="*/ 134167 w 424735"/>
                <a:gd name="connsiteY8" fmla="*/ 8364 h 111084"/>
                <a:gd name="connsiteX9" fmla="*/ 67843 w 424735"/>
                <a:gd name="connsiteY9" fmla="*/ 8364 h 111084"/>
                <a:gd name="connsiteX10" fmla="*/ 11451 w 424735"/>
                <a:gd name="connsiteY10" fmla="*/ 104550 h 111084"/>
                <a:gd name="connsiteX11" fmla="*/ 415080 w 424735"/>
                <a:gd name="connsiteY11" fmla="*/ 104550 h 111084"/>
                <a:gd name="connsiteX12" fmla="*/ 358754 w 424735"/>
                <a:gd name="connsiteY12" fmla="*/ 8364 h 111084"/>
                <a:gd name="connsiteX13" fmla="*/ 293672 w 424735"/>
                <a:gd name="connsiteY13" fmla="*/ 8364 h 111084"/>
                <a:gd name="connsiteX14" fmla="*/ 289490 w 424735"/>
                <a:gd name="connsiteY14" fmla="*/ 4182 h 111084"/>
                <a:gd name="connsiteX15" fmla="*/ 293672 w 424735"/>
                <a:gd name="connsiteY15" fmla="*/ 0 h 111084"/>
                <a:gd name="connsiteX16" fmla="*/ 361106 w 424735"/>
                <a:gd name="connsiteY16" fmla="*/ 0 h 111084"/>
                <a:gd name="connsiteX17" fmla="*/ 364701 w 424735"/>
                <a:gd name="connsiteY17" fmla="*/ 2091 h 111084"/>
                <a:gd name="connsiteX18" fmla="*/ 425928 w 424735"/>
                <a:gd name="connsiteY18" fmla="*/ 106641 h 111084"/>
                <a:gd name="connsiteX19" fmla="*/ 425928 w 424735"/>
                <a:gd name="connsiteY19" fmla="*/ 110823 h 111084"/>
                <a:gd name="connsiteX20" fmla="*/ 422399 w 424735"/>
                <a:gd name="connsiteY20" fmla="*/ 112914 h 111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24735" h="111084">
                  <a:moveTo>
                    <a:pt x="422399" y="112914"/>
                  </a:moveTo>
                  <a:lnTo>
                    <a:pt x="4198" y="112914"/>
                  </a:lnTo>
                  <a:cubicBezTo>
                    <a:pt x="2695" y="112914"/>
                    <a:pt x="1323" y="112130"/>
                    <a:pt x="539" y="110823"/>
                  </a:cubicBezTo>
                  <a:cubicBezTo>
                    <a:pt x="-180" y="109516"/>
                    <a:pt x="-180" y="107948"/>
                    <a:pt x="539" y="106641"/>
                  </a:cubicBezTo>
                  <a:lnTo>
                    <a:pt x="61832" y="2091"/>
                  </a:lnTo>
                  <a:cubicBezTo>
                    <a:pt x="62550" y="784"/>
                    <a:pt x="63922" y="0"/>
                    <a:pt x="65425" y="0"/>
                  </a:cubicBezTo>
                  <a:lnTo>
                    <a:pt x="134167" y="0"/>
                  </a:lnTo>
                  <a:cubicBezTo>
                    <a:pt x="136454" y="0"/>
                    <a:pt x="138349" y="1895"/>
                    <a:pt x="138349" y="4182"/>
                  </a:cubicBezTo>
                  <a:cubicBezTo>
                    <a:pt x="138349" y="6469"/>
                    <a:pt x="136454" y="8364"/>
                    <a:pt x="134167" y="8364"/>
                  </a:cubicBezTo>
                  <a:lnTo>
                    <a:pt x="67843" y="8364"/>
                  </a:lnTo>
                  <a:lnTo>
                    <a:pt x="11451" y="104550"/>
                  </a:lnTo>
                  <a:lnTo>
                    <a:pt x="415080" y="104550"/>
                  </a:lnTo>
                  <a:lnTo>
                    <a:pt x="358754" y="8364"/>
                  </a:lnTo>
                  <a:lnTo>
                    <a:pt x="293672" y="8364"/>
                  </a:lnTo>
                  <a:cubicBezTo>
                    <a:pt x="291385" y="8364"/>
                    <a:pt x="289490" y="6469"/>
                    <a:pt x="289490" y="4182"/>
                  </a:cubicBezTo>
                  <a:cubicBezTo>
                    <a:pt x="289490" y="1895"/>
                    <a:pt x="291385" y="0"/>
                    <a:pt x="293672" y="0"/>
                  </a:cubicBezTo>
                  <a:lnTo>
                    <a:pt x="361106" y="0"/>
                  </a:lnTo>
                  <a:cubicBezTo>
                    <a:pt x="362609" y="0"/>
                    <a:pt x="363982" y="784"/>
                    <a:pt x="364701" y="2091"/>
                  </a:cubicBezTo>
                  <a:lnTo>
                    <a:pt x="425928" y="106641"/>
                  </a:lnTo>
                  <a:cubicBezTo>
                    <a:pt x="426712" y="107948"/>
                    <a:pt x="426712" y="109516"/>
                    <a:pt x="425928" y="110823"/>
                  </a:cubicBezTo>
                  <a:cubicBezTo>
                    <a:pt x="425275" y="112130"/>
                    <a:pt x="423902" y="112914"/>
                    <a:pt x="422399" y="11291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A7499984-7BFD-4300-9CE0-7698C96FB47D}"/>
                </a:ext>
              </a:extLst>
            </p:cNvPr>
            <p:cNvSpPr/>
            <p:nvPr/>
          </p:nvSpPr>
          <p:spPr>
            <a:xfrm>
              <a:off x="10779640" y="6027061"/>
              <a:ext cx="182963" cy="91481"/>
            </a:xfrm>
            <a:custGeom>
              <a:avLst/>
              <a:gdLst>
                <a:gd name="connsiteX0" fmla="*/ 179190 w 182962"/>
                <a:gd name="connsiteY0" fmla="*/ 94871 h 91481"/>
                <a:gd name="connsiteX1" fmla="*/ 176250 w 182962"/>
                <a:gd name="connsiteY1" fmla="*/ 93630 h 91481"/>
                <a:gd name="connsiteX2" fmla="*/ 92740 w 182962"/>
                <a:gd name="connsiteY2" fmla="*/ 10121 h 91481"/>
                <a:gd name="connsiteX3" fmla="*/ 7140 w 182962"/>
                <a:gd name="connsiteY3" fmla="*/ 93630 h 91481"/>
                <a:gd name="connsiteX4" fmla="*/ 1193 w 182962"/>
                <a:gd name="connsiteY4" fmla="*/ 93564 h 91481"/>
                <a:gd name="connsiteX5" fmla="*/ 1258 w 182962"/>
                <a:gd name="connsiteY5" fmla="*/ 87618 h 91481"/>
                <a:gd name="connsiteX6" fmla="*/ 89865 w 182962"/>
                <a:gd name="connsiteY6" fmla="*/ 1168 h 91481"/>
                <a:gd name="connsiteX7" fmla="*/ 95746 w 182962"/>
                <a:gd name="connsiteY7" fmla="*/ 1233 h 91481"/>
                <a:gd name="connsiteX8" fmla="*/ 182196 w 182962"/>
                <a:gd name="connsiteY8" fmla="*/ 87684 h 91481"/>
                <a:gd name="connsiteX9" fmla="*/ 182196 w 182962"/>
                <a:gd name="connsiteY9" fmla="*/ 93564 h 91481"/>
                <a:gd name="connsiteX10" fmla="*/ 179190 w 182962"/>
                <a:gd name="connsiteY10" fmla="*/ 94871 h 9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962" h="91481">
                  <a:moveTo>
                    <a:pt x="179190" y="94871"/>
                  </a:moveTo>
                  <a:cubicBezTo>
                    <a:pt x="178145" y="94871"/>
                    <a:pt x="177034" y="94479"/>
                    <a:pt x="176250" y="93630"/>
                  </a:cubicBezTo>
                  <a:lnTo>
                    <a:pt x="92740" y="10121"/>
                  </a:lnTo>
                  <a:lnTo>
                    <a:pt x="7140" y="93630"/>
                  </a:lnTo>
                  <a:cubicBezTo>
                    <a:pt x="5506" y="95264"/>
                    <a:pt x="2827" y="95198"/>
                    <a:pt x="1193" y="93564"/>
                  </a:cubicBezTo>
                  <a:cubicBezTo>
                    <a:pt x="-441" y="91931"/>
                    <a:pt x="-375" y="89252"/>
                    <a:pt x="1258" y="87618"/>
                  </a:cubicBezTo>
                  <a:lnTo>
                    <a:pt x="89865" y="1168"/>
                  </a:lnTo>
                  <a:cubicBezTo>
                    <a:pt x="91499" y="-400"/>
                    <a:pt x="94113" y="-400"/>
                    <a:pt x="95746" y="1233"/>
                  </a:cubicBezTo>
                  <a:lnTo>
                    <a:pt x="182196" y="87684"/>
                  </a:lnTo>
                  <a:cubicBezTo>
                    <a:pt x="183830" y="89317"/>
                    <a:pt x="183830" y="91931"/>
                    <a:pt x="182196" y="93564"/>
                  </a:cubicBezTo>
                  <a:cubicBezTo>
                    <a:pt x="181347" y="94479"/>
                    <a:pt x="180301" y="94871"/>
                    <a:pt x="179190" y="9487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CF59BEF9-CA57-47BD-8FF6-4425E95DC6E2}"/>
                </a:ext>
              </a:extLst>
            </p:cNvPr>
            <p:cNvSpPr/>
            <p:nvPr/>
          </p:nvSpPr>
          <p:spPr>
            <a:xfrm>
              <a:off x="10937903" y="6052194"/>
              <a:ext cx="117619" cy="71878"/>
            </a:xfrm>
            <a:custGeom>
              <a:avLst/>
              <a:gdLst>
                <a:gd name="connsiteX0" fmla="*/ 119662 w 117619"/>
                <a:gd name="connsiteY0" fmla="*/ 78103 h 71878"/>
                <a:gd name="connsiteX1" fmla="*/ 116721 w 117619"/>
                <a:gd name="connsiteY1" fmla="*/ 76861 h 71878"/>
                <a:gd name="connsiteX2" fmla="*/ 49874 w 117619"/>
                <a:gd name="connsiteY2" fmla="*/ 10014 h 71878"/>
                <a:gd name="connsiteX3" fmla="*/ 7073 w 117619"/>
                <a:gd name="connsiteY3" fmla="*/ 51769 h 71878"/>
                <a:gd name="connsiteX4" fmla="*/ 1193 w 117619"/>
                <a:gd name="connsiteY4" fmla="*/ 51704 h 71878"/>
                <a:gd name="connsiteX5" fmla="*/ 1258 w 117619"/>
                <a:gd name="connsiteY5" fmla="*/ 45823 h 71878"/>
                <a:gd name="connsiteX6" fmla="*/ 46999 w 117619"/>
                <a:gd name="connsiteY6" fmla="*/ 1193 h 71878"/>
                <a:gd name="connsiteX7" fmla="*/ 52879 w 117619"/>
                <a:gd name="connsiteY7" fmla="*/ 1258 h 71878"/>
                <a:gd name="connsiteX8" fmla="*/ 122667 w 117619"/>
                <a:gd name="connsiteY8" fmla="*/ 71046 h 71878"/>
                <a:gd name="connsiteX9" fmla="*/ 122667 w 117619"/>
                <a:gd name="connsiteY9" fmla="*/ 76926 h 71878"/>
                <a:gd name="connsiteX10" fmla="*/ 119662 w 117619"/>
                <a:gd name="connsiteY10" fmla="*/ 78103 h 71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7619" h="71878">
                  <a:moveTo>
                    <a:pt x="119662" y="78103"/>
                  </a:moveTo>
                  <a:cubicBezTo>
                    <a:pt x="118616" y="78103"/>
                    <a:pt x="117505" y="77711"/>
                    <a:pt x="116721" y="76861"/>
                  </a:cubicBezTo>
                  <a:lnTo>
                    <a:pt x="49874" y="10014"/>
                  </a:lnTo>
                  <a:lnTo>
                    <a:pt x="7073" y="51769"/>
                  </a:lnTo>
                  <a:cubicBezTo>
                    <a:pt x="5440" y="53403"/>
                    <a:pt x="2761" y="53337"/>
                    <a:pt x="1193" y="51704"/>
                  </a:cubicBezTo>
                  <a:cubicBezTo>
                    <a:pt x="-441" y="50070"/>
                    <a:pt x="-375" y="47391"/>
                    <a:pt x="1258" y="45823"/>
                  </a:cubicBezTo>
                  <a:lnTo>
                    <a:pt x="46999" y="1193"/>
                  </a:lnTo>
                  <a:cubicBezTo>
                    <a:pt x="48633" y="-441"/>
                    <a:pt x="51246" y="-375"/>
                    <a:pt x="52879" y="1258"/>
                  </a:cubicBezTo>
                  <a:lnTo>
                    <a:pt x="122667" y="71046"/>
                  </a:lnTo>
                  <a:cubicBezTo>
                    <a:pt x="124301" y="72679"/>
                    <a:pt x="124301" y="75293"/>
                    <a:pt x="122667" y="76926"/>
                  </a:cubicBezTo>
                  <a:cubicBezTo>
                    <a:pt x="121818" y="77711"/>
                    <a:pt x="120772" y="78103"/>
                    <a:pt x="119662" y="7810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81AD8ADE-61C5-4C3E-9EAA-81F7000D108B}"/>
                </a:ext>
              </a:extLst>
            </p:cNvPr>
            <p:cNvSpPr/>
            <p:nvPr/>
          </p:nvSpPr>
          <p:spPr>
            <a:xfrm>
              <a:off x="10743652" y="5863105"/>
              <a:ext cx="39206" cy="39206"/>
            </a:xfrm>
            <a:custGeom>
              <a:avLst/>
              <a:gdLst>
                <a:gd name="connsiteX0" fmla="*/ 22805 w 39206"/>
                <a:gd name="connsiteY0" fmla="*/ 45610 h 39206"/>
                <a:gd name="connsiteX1" fmla="*/ 0 w 39206"/>
                <a:gd name="connsiteY1" fmla="*/ 22805 h 39206"/>
                <a:gd name="connsiteX2" fmla="*/ 22805 w 39206"/>
                <a:gd name="connsiteY2" fmla="*/ 0 h 39206"/>
                <a:gd name="connsiteX3" fmla="*/ 45610 w 39206"/>
                <a:gd name="connsiteY3" fmla="*/ 22805 h 39206"/>
                <a:gd name="connsiteX4" fmla="*/ 22805 w 39206"/>
                <a:gd name="connsiteY4" fmla="*/ 45610 h 39206"/>
                <a:gd name="connsiteX5" fmla="*/ 22805 w 39206"/>
                <a:gd name="connsiteY5" fmla="*/ 8429 h 39206"/>
                <a:gd name="connsiteX6" fmla="*/ 8364 w 39206"/>
                <a:gd name="connsiteY6" fmla="*/ 22870 h 39206"/>
                <a:gd name="connsiteX7" fmla="*/ 22805 w 39206"/>
                <a:gd name="connsiteY7" fmla="*/ 37311 h 39206"/>
                <a:gd name="connsiteX8" fmla="*/ 37246 w 39206"/>
                <a:gd name="connsiteY8" fmla="*/ 22870 h 39206"/>
                <a:gd name="connsiteX9" fmla="*/ 22805 w 39206"/>
                <a:gd name="connsiteY9" fmla="*/ 8429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206" h="39206">
                  <a:moveTo>
                    <a:pt x="22805" y="45610"/>
                  </a:moveTo>
                  <a:cubicBezTo>
                    <a:pt x="10259" y="45610"/>
                    <a:pt x="0" y="35416"/>
                    <a:pt x="0" y="22805"/>
                  </a:cubicBezTo>
                  <a:cubicBezTo>
                    <a:pt x="0" y="10259"/>
                    <a:pt x="10193" y="0"/>
                    <a:pt x="22805" y="0"/>
                  </a:cubicBezTo>
                  <a:cubicBezTo>
                    <a:pt x="35351" y="0"/>
                    <a:pt x="45610" y="10194"/>
                    <a:pt x="45610" y="22805"/>
                  </a:cubicBezTo>
                  <a:cubicBezTo>
                    <a:pt x="45545" y="35351"/>
                    <a:pt x="35351" y="45610"/>
                    <a:pt x="22805" y="45610"/>
                  </a:cubicBezTo>
                  <a:close/>
                  <a:moveTo>
                    <a:pt x="22805" y="8429"/>
                  </a:moveTo>
                  <a:cubicBezTo>
                    <a:pt x="14833" y="8429"/>
                    <a:pt x="8364" y="14898"/>
                    <a:pt x="8364" y="22870"/>
                  </a:cubicBezTo>
                  <a:cubicBezTo>
                    <a:pt x="8364" y="30842"/>
                    <a:pt x="14833" y="37311"/>
                    <a:pt x="22805" y="37311"/>
                  </a:cubicBezTo>
                  <a:cubicBezTo>
                    <a:pt x="30777" y="37311"/>
                    <a:pt x="37246" y="30842"/>
                    <a:pt x="37246" y="22870"/>
                  </a:cubicBezTo>
                  <a:cubicBezTo>
                    <a:pt x="37246" y="14898"/>
                    <a:pt x="30711" y="8429"/>
                    <a:pt x="22805" y="8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8ADAF02D-F4F9-48B6-A867-7C026979EC5A}"/>
                </a:ext>
              </a:extLst>
            </p:cNvPr>
            <p:cNvSpPr/>
            <p:nvPr/>
          </p:nvSpPr>
          <p:spPr>
            <a:xfrm>
              <a:off x="11063184" y="5886171"/>
              <a:ext cx="26138" cy="26138"/>
            </a:xfrm>
            <a:custGeom>
              <a:avLst/>
              <a:gdLst>
                <a:gd name="connsiteX0" fmla="*/ 15878 w 26137"/>
                <a:gd name="connsiteY0" fmla="*/ 31757 h 26137"/>
                <a:gd name="connsiteX1" fmla="*/ 0 w 26137"/>
                <a:gd name="connsiteY1" fmla="*/ 15879 h 26137"/>
                <a:gd name="connsiteX2" fmla="*/ 15878 w 26137"/>
                <a:gd name="connsiteY2" fmla="*/ 0 h 26137"/>
                <a:gd name="connsiteX3" fmla="*/ 31757 w 26137"/>
                <a:gd name="connsiteY3" fmla="*/ 15879 h 26137"/>
                <a:gd name="connsiteX4" fmla="*/ 15878 w 26137"/>
                <a:gd name="connsiteY4" fmla="*/ 31757 h 26137"/>
                <a:gd name="connsiteX5" fmla="*/ 15878 w 26137"/>
                <a:gd name="connsiteY5" fmla="*/ 8299 h 26137"/>
                <a:gd name="connsiteX6" fmla="*/ 8363 w 26137"/>
                <a:gd name="connsiteY6" fmla="*/ 15814 h 26137"/>
                <a:gd name="connsiteX7" fmla="*/ 15878 w 26137"/>
                <a:gd name="connsiteY7" fmla="*/ 23328 h 26137"/>
                <a:gd name="connsiteX8" fmla="*/ 23393 w 26137"/>
                <a:gd name="connsiteY8" fmla="*/ 15814 h 26137"/>
                <a:gd name="connsiteX9" fmla="*/ 15878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5878" y="31757"/>
                  </a:moveTo>
                  <a:cubicBezTo>
                    <a:pt x="7122" y="31757"/>
                    <a:pt x="0" y="24635"/>
                    <a:pt x="0" y="15879"/>
                  </a:cubicBezTo>
                  <a:cubicBezTo>
                    <a:pt x="0" y="7123"/>
                    <a:pt x="7122" y="0"/>
                    <a:pt x="15878" y="0"/>
                  </a:cubicBezTo>
                  <a:cubicBezTo>
                    <a:pt x="24635" y="0"/>
                    <a:pt x="31757" y="7123"/>
                    <a:pt x="31757" y="15879"/>
                  </a:cubicBezTo>
                  <a:cubicBezTo>
                    <a:pt x="31757" y="24635"/>
                    <a:pt x="24635" y="31757"/>
                    <a:pt x="15878" y="31757"/>
                  </a:cubicBezTo>
                  <a:close/>
                  <a:moveTo>
                    <a:pt x="15878" y="8299"/>
                  </a:moveTo>
                  <a:cubicBezTo>
                    <a:pt x="11696" y="8299"/>
                    <a:pt x="8363" y="11697"/>
                    <a:pt x="8363" y="15814"/>
                  </a:cubicBezTo>
                  <a:cubicBezTo>
                    <a:pt x="8363" y="19930"/>
                    <a:pt x="11761" y="23328"/>
                    <a:pt x="15878" y="23328"/>
                  </a:cubicBezTo>
                  <a:cubicBezTo>
                    <a:pt x="19995" y="23328"/>
                    <a:pt x="23393" y="19930"/>
                    <a:pt x="23393" y="15814"/>
                  </a:cubicBezTo>
                  <a:cubicBezTo>
                    <a:pt x="23393" y="11697"/>
                    <a:pt x="20060" y="8299"/>
                    <a:pt x="15878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6F7B3FDA-E70E-41A9-A576-D80159AFB064}"/>
                </a:ext>
              </a:extLst>
            </p:cNvPr>
            <p:cNvSpPr/>
            <p:nvPr/>
          </p:nvSpPr>
          <p:spPr>
            <a:xfrm>
              <a:off x="10707517" y="5941452"/>
              <a:ext cx="26138" cy="6534"/>
            </a:xfrm>
            <a:custGeom>
              <a:avLst/>
              <a:gdLst>
                <a:gd name="connsiteX0" fmla="*/ 26465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6465 w 26137"/>
                <a:gd name="connsiteY4" fmla="*/ 0 h 6534"/>
                <a:gd name="connsiteX5" fmla="*/ 30647 w 26137"/>
                <a:gd name="connsiteY5" fmla="*/ 4182 h 6534"/>
                <a:gd name="connsiteX6" fmla="*/ 26465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6465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6465" y="0"/>
                  </a:lnTo>
                  <a:cubicBezTo>
                    <a:pt x="28751" y="0"/>
                    <a:pt x="30647" y="1895"/>
                    <a:pt x="30647" y="4182"/>
                  </a:cubicBezTo>
                  <a:cubicBezTo>
                    <a:pt x="30647" y="6469"/>
                    <a:pt x="28817" y="8364"/>
                    <a:pt x="26465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753C40C1-E9A3-4154-B32D-2A73F2F4E735}"/>
                </a:ext>
              </a:extLst>
            </p:cNvPr>
            <p:cNvSpPr/>
            <p:nvPr/>
          </p:nvSpPr>
          <p:spPr>
            <a:xfrm>
              <a:off x="10718691" y="5930344"/>
              <a:ext cx="6534" cy="26138"/>
            </a:xfrm>
            <a:custGeom>
              <a:avLst/>
              <a:gdLst>
                <a:gd name="connsiteX0" fmla="*/ 4182 w 6534"/>
                <a:gd name="connsiteY0" fmla="*/ 30646 h 26137"/>
                <a:gd name="connsiteX1" fmla="*/ 0 w 6534"/>
                <a:gd name="connsiteY1" fmla="*/ 26464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6464 h 26137"/>
                <a:gd name="connsiteX6" fmla="*/ 4182 w 6534"/>
                <a:gd name="connsiteY6" fmla="*/ 30646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30646"/>
                  </a:moveTo>
                  <a:cubicBezTo>
                    <a:pt x="1895" y="30646"/>
                    <a:pt x="0" y="28751"/>
                    <a:pt x="0" y="2646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70" y="0"/>
                    <a:pt x="8364" y="1895"/>
                    <a:pt x="8364" y="4182"/>
                  </a:cubicBezTo>
                  <a:lnTo>
                    <a:pt x="8364" y="26464"/>
                  </a:lnTo>
                  <a:cubicBezTo>
                    <a:pt x="8364" y="28751"/>
                    <a:pt x="6470" y="30646"/>
                    <a:pt x="4182" y="3064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5F053B66-B700-4F68-B3B8-DA5A7290A584}"/>
                </a:ext>
              </a:extLst>
            </p:cNvPr>
            <p:cNvSpPr/>
            <p:nvPr/>
          </p:nvSpPr>
          <p:spPr>
            <a:xfrm>
              <a:off x="11040118" y="5967329"/>
              <a:ext cx="45741" cy="6534"/>
            </a:xfrm>
            <a:custGeom>
              <a:avLst/>
              <a:gdLst>
                <a:gd name="connsiteX0" fmla="*/ 43258 w 45740"/>
                <a:gd name="connsiteY0" fmla="*/ 8364 h 6534"/>
                <a:gd name="connsiteX1" fmla="*/ 4182 w 45740"/>
                <a:gd name="connsiteY1" fmla="*/ 8364 h 6534"/>
                <a:gd name="connsiteX2" fmla="*/ 0 w 45740"/>
                <a:gd name="connsiteY2" fmla="*/ 4182 h 6534"/>
                <a:gd name="connsiteX3" fmla="*/ 4182 w 45740"/>
                <a:gd name="connsiteY3" fmla="*/ 0 h 6534"/>
                <a:gd name="connsiteX4" fmla="*/ 43258 w 45740"/>
                <a:gd name="connsiteY4" fmla="*/ 0 h 6534"/>
                <a:gd name="connsiteX5" fmla="*/ 47440 w 45740"/>
                <a:gd name="connsiteY5" fmla="*/ 4182 h 6534"/>
                <a:gd name="connsiteX6" fmla="*/ 43258 w 45740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740" h="6534">
                  <a:moveTo>
                    <a:pt x="43258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43258" y="0"/>
                  </a:lnTo>
                  <a:cubicBezTo>
                    <a:pt x="45545" y="0"/>
                    <a:pt x="47440" y="1895"/>
                    <a:pt x="47440" y="4182"/>
                  </a:cubicBezTo>
                  <a:cubicBezTo>
                    <a:pt x="47440" y="6469"/>
                    <a:pt x="45610" y="8364"/>
                    <a:pt x="43258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5D1839D4-C468-440E-B1EB-B443E328F3EF}"/>
                </a:ext>
              </a:extLst>
            </p:cNvPr>
            <p:cNvSpPr/>
            <p:nvPr/>
          </p:nvSpPr>
          <p:spPr>
            <a:xfrm>
              <a:off x="11059656" y="5947791"/>
              <a:ext cx="6534" cy="45741"/>
            </a:xfrm>
            <a:custGeom>
              <a:avLst/>
              <a:gdLst>
                <a:gd name="connsiteX0" fmla="*/ 4182 w 6534"/>
                <a:gd name="connsiteY0" fmla="*/ 47440 h 45740"/>
                <a:gd name="connsiteX1" fmla="*/ 0 w 6534"/>
                <a:gd name="connsiteY1" fmla="*/ 43258 h 45740"/>
                <a:gd name="connsiteX2" fmla="*/ 0 w 6534"/>
                <a:gd name="connsiteY2" fmla="*/ 4182 h 45740"/>
                <a:gd name="connsiteX3" fmla="*/ 4182 w 6534"/>
                <a:gd name="connsiteY3" fmla="*/ 0 h 45740"/>
                <a:gd name="connsiteX4" fmla="*/ 8364 w 6534"/>
                <a:gd name="connsiteY4" fmla="*/ 4182 h 45740"/>
                <a:gd name="connsiteX5" fmla="*/ 8364 w 6534"/>
                <a:gd name="connsiteY5" fmla="*/ 43258 h 45740"/>
                <a:gd name="connsiteX6" fmla="*/ 4182 w 6534"/>
                <a:gd name="connsiteY6" fmla="*/ 47440 h 4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45740">
                  <a:moveTo>
                    <a:pt x="4182" y="47440"/>
                  </a:moveTo>
                  <a:cubicBezTo>
                    <a:pt x="1895" y="47440"/>
                    <a:pt x="0" y="45545"/>
                    <a:pt x="0" y="43258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43258"/>
                  </a:lnTo>
                  <a:cubicBezTo>
                    <a:pt x="8364" y="45610"/>
                    <a:pt x="6534" y="47440"/>
                    <a:pt x="4182" y="4744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9E4A709C-75EA-4A42-9461-CF55BDA3C172}"/>
                </a:ext>
              </a:extLst>
            </p:cNvPr>
            <p:cNvSpPr/>
            <p:nvPr/>
          </p:nvSpPr>
          <p:spPr>
            <a:xfrm>
              <a:off x="10773008" y="5966430"/>
              <a:ext cx="19603" cy="19603"/>
            </a:xfrm>
            <a:custGeom>
              <a:avLst/>
              <a:gdLst>
                <a:gd name="connsiteX0" fmla="*/ 19914 w 19603"/>
                <a:gd name="connsiteY0" fmla="*/ 24096 h 19603"/>
                <a:gd name="connsiteX1" fmla="*/ 16973 w 19603"/>
                <a:gd name="connsiteY1" fmla="*/ 22854 h 19603"/>
                <a:gd name="connsiteX2" fmla="*/ 1225 w 19603"/>
                <a:gd name="connsiteY2" fmla="*/ 7106 h 19603"/>
                <a:gd name="connsiteX3" fmla="*/ 1225 w 19603"/>
                <a:gd name="connsiteY3" fmla="*/ 1225 h 19603"/>
                <a:gd name="connsiteX4" fmla="*/ 7106 w 19603"/>
                <a:gd name="connsiteY4" fmla="*/ 1225 h 19603"/>
                <a:gd name="connsiteX5" fmla="*/ 22854 w 19603"/>
                <a:gd name="connsiteY5" fmla="*/ 16973 h 19603"/>
                <a:gd name="connsiteX6" fmla="*/ 22854 w 19603"/>
                <a:gd name="connsiteY6" fmla="*/ 22854 h 19603"/>
                <a:gd name="connsiteX7" fmla="*/ 19914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19914" y="24096"/>
                  </a:moveTo>
                  <a:cubicBezTo>
                    <a:pt x="18869" y="24096"/>
                    <a:pt x="17757" y="23704"/>
                    <a:pt x="16973" y="22854"/>
                  </a:cubicBezTo>
                  <a:lnTo>
                    <a:pt x="1225" y="7106"/>
                  </a:lnTo>
                  <a:cubicBezTo>
                    <a:pt x="-408" y="5472"/>
                    <a:pt x="-408" y="2859"/>
                    <a:pt x="1225" y="1225"/>
                  </a:cubicBezTo>
                  <a:cubicBezTo>
                    <a:pt x="2859" y="-408"/>
                    <a:pt x="5473" y="-408"/>
                    <a:pt x="7106" y="1225"/>
                  </a:cubicBezTo>
                  <a:lnTo>
                    <a:pt x="22854" y="16973"/>
                  </a:lnTo>
                  <a:cubicBezTo>
                    <a:pt x="24488" y="18607"/>
                    <a:pt x="24488" y="21220"/>
                    <a:pt x="22854" y="22854"/>
                  </a:cubicBezTo>
                  <a:cubicBezTo>
                    <a:pt x="22070" y="23704"/>
                    <a:pt x="20959" y="24096"/>
                    <a:pt x="19914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682CA44B-0224-479B-9BC8-2FB94D8AC480}"/>
                </a:ext>
              </a:extLst>
            </p:cNvPr>
            <p:cNvSpPr/>
            <p:nvPr/>
          </p:nvSpPr>
          <p:spPr>
            <a:xfrm>
              <a:off x="10773008" y="5966430"/>
              <a:ext cx="19603" cy="19603"/>
            </a:xfrm>
            <a:custGeom>
              <a:avLst/>
              <a:gdLst>
                <a:gd name="connsiteX0" fmla="*/ 4166 w 19603"/>
                <a:gd name="connsiteY0" fmla="*/ 24096 h 19603"/>
                <a:gd name="connsiteX1" fmla="*/ 1225 w 19603"/>
                <a:gd name="connsiteY1" fmla="*/ 22854 h 19603"/>
                <a:gd name="connsiteX2" fmla="*/ 1225 w 19603"/>
                <a:gd name="connsiteY2" fmla="*/ 16973 h 19603"/>
                <a:gd name="connsiteX3" fmla="*/ 16973 w 19603"/>
                <a:gd name="connsiteY3" fmla="*/ 1225 h 19603"/>
                <a:gd name="connsiteX4" fmla="*/ 22854 w 19603"/>
                <a:gd name="connsiteY4" fmla="*/ 1225 h 19603"/>
                <a:gd name="connsiteX5" fmla="*/ 22854 w 19603"/>
                <a:gd name="connsiteY5" fmla="*/ 7106 h 19603"/>
                <a:gd name="connsiteX6" fmla="*/ 7106 w 19603"/>
                <a:gd name="connsiteY6" fmla="*/ 22854 h 19603"/>
                <a:gd name="connsiteX7" fmla="*/ 4166 w 19603"/>
                <a:gd name="connsiteY7" fmla="*/ 2409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4166" y="24096"/>
                  </a:moveTo>
                  <a:cubicBezTo>
                    <a:pt x="3120" y="24096"/>
                    <a:pt x="2010" y="23704"/>
                    <a:pt x="1225" y="22854"/>
                  </a:cubicBezTo>
                  <a:cubicBezTo>
                    <a:pt x="-408" y="21220"/>
                    <a:pt x="-408" y="18607"/>
                    <a:pt x="1225" y="16973"/>
                  </a:cubicBezTo>
                  <a:lnTo>
                    <a:pt x="16973" y="1225"/>
                  </a:lnTo>
                  <a:cubicBezTo>
                    <a:pt x="18607" y="-408"/>
                    <a:pt x="21221" y="-408"/>
                    <a:pt x="22854" y="1225"/>
                  </a:cubicBezTo>
                  <a:cubicBezTo>
                    <a:pt x="24488" y="2859"/>
                    <a:pt x="24488" y="5472"/>
                    <a:pt x="22854" y="7106"/>
                  </a:cubicBezTo>
                  <a:lnTo>
                    <a:pt x="7106" y="22854"/>
                  </a:lnTo>
                  <a:cubicBezTo>
                    <a:pt x="6322" y="23704"/>
                    <a:pt x="5212" y="24096"/>
                    <a:pt x="4166" y="2409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32F75645-2DF1-437D-96A4-218AFA282DC6}"/>
                </a:ext>
              </a:extLst>
            </p:cNvPr>
            <p:cNvSpPr/>
            <p:nvPr/>
          </p:nvSpPr>
          <p:spPr>
            <a:xfrm>
              <a:off x="10808343" y="5799918"/>
              <a:ext cx="215635" cy="117619"/>
            </a:xfrm>
            <a:custGeom>
              <a:avLst/>
              <a:gdLst>
                <a:gd name="connsiteX0" fmla="*/ 211779 w 215634"/>
                <a:gd name="connsiteY0" fmla="*/ 121997 h 117619"/>
                <a:gd name="connsiteX1" fmla="*/ 211387 w 215634"/>
                <a:gd name="connsiteY1" fmla="*/ 121997 h 117619"/>
                <a:gd name="connsiteX2" fmla="*/ 208577 w 215634"/>
                <a:gd name="connsiteY2" fmla="*/ 120494 h 117619"/>
                <a:gd name="connsiteX3" fmla="*/ 207598 w 215634"/>
                <a:gd name="connsiteY3" fmla="*/ 117423 h 117619"/>
                <a:gd name="connsiteX4" fmla="*/ 207793 w 215634"/>
                <a:gd name="connsiteY4" fmla="*/ 114744 h 117619"/>
                <a:gd name="connsiteX5" fmla="*/ 207793 w 215634"/>
                <a:gd name="connsiteY5" fmla="*/ 114548 h 117619"/>
                <a:gd name="connsiteX6" fmla="*/ 208055 w 215634"/>
                <a:gd name="connsiteY6" fmla="*/ 108144 h 117619"/>
                <a:gd name="connsiteX7" fmla="*/ 152316 w 215634"/>
                <a:gd name="connsiteY7" fmla="*/ 18557 h 117619"/>
                <a:gd name="connsiteX8" fmla="*/ 150226 w 215634"/>
                <a:gd name="connsiteY8" fmla="*/ 16140 h 117619"/>
                <a:gd name="connsiteX9" fmla="*/ 150422 w 215634"/>
                <a:gd name="connsiteY9" fmla="*/ 13003 h 117619"/>
                <a:gd name="connsiteX10" fmla="*/ 156041 w 215634"/>
                <a:gd name="connsiteY10" fmla="*/ 11108 h 117619"/>
                <a:gd name="connsiteX11" fmla="*/ 199625 w 215634"/>
                <a:gd name="connsiteY11" fmla="*/ 50249 h 117619"/>
                <a:gd name="connsiteX12" fmla="*/ 216354 w 215634"/>
                <a:gd name="connsiteY12" fmla="*/ 108144 h 117619"/>
                <a:gd name="connsiteX13" fmla="*/ 216157 w 215634"/>
                <a:gd name="connsiteY13" fmla="*/ 114940 h 117619"/>
                <a:gd name="connsiteX14" fmla="*/ 216157 w 215634"/>
                <a:gd name="connsiteY14" fmla="*/ 115005 h 117619"/>
                <a:gd name="connsiteX15" fmla="*/ 215961 w 215634"/>
                <a:gd name="connsiteY15" fmla="*/ 117815 h 117619"/>
                <a:gd name="connsiteX16" fmla="*/ 215961 w 215634"/>
                <a:gd name="connsiteY16" fmla="*/ 118207 h 117619"/>
                <a:gd name="connsiteX17" fmla="*/ 211779 w 215634"/>
                <a:gd name="connsiteY17" fmla="*/ 121997 h 117619"/>
                <a:gd name="connsiteX18" fmla="*/ 4574 w 215634"/>
                <a:gd name="connsiteY18" fmla="*/ 121997 h 117619"/>
                <a:gd name="connsiteX19" fmla="*/ 457 w 215634"/>
                <a:gd name="connsiteY19" fmla="*/ 118207 h 117619"/>
                <a:gd name="connsiteX20" fmla="*/ 261 w 215634"/>
                <a:gd name="connsiteY20" fmla="*/ 115397 h 117619"/>
                <a:gd name="connsiteX21" fmla="*/ 195 w 215634"/>
                <a:gd name="connsiteY21" fmla="*/ 115201 h 117619"/>
                <a:gd name="connsiteX22" fmla="*/ 0 w 215634"/>
                <a:gd name="connsiteY22" fmla="*/ 108144 h 117619"/>
                <a:gd name="connsiteX23" fmla="*/ 108209 w 215634"/>
                <a:gd name="connsiteY23" fmla="*/ 0 h 117619"/>
                <a:gd name="connsiteX24" fmla="*/ 144017 w 215634"/>
                <a:gd name="connsiteY24" fmla="*/ 6077 h 117619"/>
                <a:gd name="connsiteX25" fmla="*/ 146566 w 215634"/>
                <a:gd name="connsiteY25" fmla="*/ 11370 h 117619"/>
                <a:gd name="connsiteX26" fmla="*/ 141274 w 215634"/>
                <a:gd name="connsiteY26" fmla="*/ 13918 h 117619"/>
                <a:gd name="connsiteX27" fmla="*/ 108209 w 215634"/>
                <a:gd name="connsiteY27" fmla="*/ 8364 h 117619"/>
                <a:gd name="connsiteX28" fmla="*/ 8363 w 215634"/>
                <a:gd name="connsiteY28" fmla="*/ 108144 h 117619"/>
                <a:gd name="connsiteX29" fmla="*/ 8560 w 215634"/>
                <a:gd name="connsiteY29" fmla="*/ 114548 h 117619"/>
                <a:gd name="connsiteX30" fmla="*/ 8560 w 215634"/>
                <a:gd name="connsiteY30" fmla="*/ 114744 h 117619"/>
                <a:gd name="connsiteX31" fmla="*/ 8756 w 215634"/>
                <a:gd name="connsiteY31" fmla="*/ 117423 h 117619"/>
                <a:gd name="connsiteX32" fmla="*/ 7841 w 215634"/>
                <a:gd name="connsiteY32" fmla="*/ 120494 h 117619"/>
                <a:gd name="connsiteX33" fmla="*/ 4966 w 215634"/>
                <a:gd name="connsiteY33" fmla="*/ 121997 h 117619"/>
                <a:gd name="connsiteX34" fmla="*/ 4574 w 215634"/>
                <a:gd name="connsiteY34" fmla="*/ 121997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5634" h="117619">
                  <a:moveTo>
                    <a:pt x="211779" y="121997"/>
                  </a:moveTo>
                  <a:cubicBezTo>
                    <a:pt x="211649" y="121997"/>
                    <a:pt x="211518" y="121997"/>
                    <a:pt x="211387" y="121997"/>
                  </a:cubicBezTo>
                  <a:cubicBezTo>
                    <a:pt x="210276" y="121866"/>
                    <a:pt x="209296" y="121343"/>
                    <a:pt x="208577" y="120494"/>
                  </a:cubicBezTo>
                  <a:cubicBezTo>
                    <a:pt x="207859" y="119645"/>
                    <a:pt x="207467" y="118534"/>
                    <a:pt x="207598" y="117423"/>
                  </a:cubicBezTo>
                  <a:cubicBezTo>
                    <a:pt x="207662" y="116378"/>
                    <a:pt x="207728" y="115528"/>
                    <a:pt x="207793" y="114744"/>
                  </a:cubicBezTo>
                  <a:lnTo>
                    <a:pt x="207793" y="114548"/>
                  </a:lnTo>
                  <a:cubicBezTo>
                    <a:pt x="207924" y="112653"/>
                    <a:pt x="208055" y="110627"/>
                    <a:pt x="208055" y="108144"/>
                  </a:cubicBezTo>
                  <a:cubicBezTo>
                    <a:pt x="208055" y="69852"/>
                    <a:pt x="186687" y="35547"/>
                    <a:pt x="152316" y="18557"/>
                  </a:cubicBezTo>
                  <a:cubicBezTo>
                    <a:pt x="151336" y="18100"/>
                    <a:pt x="150552" y="17185"/>
                    <a:pt x="150226" y="16140"/>
                  </a:cubicBezTo>
                  <a:cubicBezTo>
                    <a:pt x="149899" y="15094"/>
                    <a:pt x="149964" y="13983"/>
                    <a:pt x="150422" y="13003"/>
                  </a:cubicBezTo>
                  <a:cubicBezTo>
                    <a:pt x="151467" y="10978"/>
                    <a:pt x="154015" y="10128"/>
                    <a:pt x="156041" y="11108"/>
                  </a:cubicBezTo>
                  <a:cubicBezTo>
                    <a:pt x="173880" y="19930"/>
                    <a:pt x="188974" y="33456"/>
                    <a:pt x="199625" y="50249"/>
                  </a:cubicBezTo>
                  <a:cubicBezTo>
                    <a:pt x="210603" y="67565"/>
                    <a:pt x="216354" y="87561"/>
                    <a:pt x="216354" y="108144"/>
                  </a:cubicBezTo>
                  <a:cubicBezTo>
                    <a:pt x="216354" y="110758"/>
                    <a:pt x="216288" y="112914"/>
                    <a:pt x="216157" y="114940"/>
                  </a:cubicBezTo>
                  <a:lnTo>
                    <a:pt x="216157" y="115005"/>
                  </a:lnTo>
                  <a:cubicBezTo>
                    <a:pt x="216092" y="115985"/>
                    <a:pt x="216027" y="116965"/>
                    <a:pt x="215961" y="117815"/>
                  </a:cubicBezTo>
                  <a:lnTo>
                    <a:pt x="215961" y="118207"/>
                  </a:lnTo>
                  <a:cubicBezTo>
                    <a:pt x="215766" y="120298"/>
                    <a:pt x="213936" y="121997"/>
                    <a:pt x="211779" y="121997"/>
                  </a:cubicBezTo>
                  <a:close/>
                  <a:moveTo>
                    <a:pt x="4574" y="121997"/>
                  </a:moveTo>
                  <a:cubicBezTo>
                    <a:pt x="2483" y="121997"/>
                    <a:pt x="653" y="120298"/>
                    <a:pt x="457" y="118207"/>
                  </a:cubicBezTo>
                  <a:cubicBezTo>
                    <a:pt x="392" y="117357"/>
                    <a:pt x="261" y="116443"/>
                    <a:pt x="261" y="115397"/>
                  </a:cubicBezTo>
                  <a:lnTo>
                    <a:pt x="195" y="115201"/>
                  </a:lnTo>
                  <a:cubicBezTo>
                    <a:pt x="65" y="112980"/>
                    <a:pt x="0" y="110692"/>
                    <a:pt x="0" y="108144"/>
                  </a:cubicBezTo>
                  <a:cubicBezTo>
                    <a:pt x="0" y="48485"/>
                    <a:pt x="48550" y="0"/>
                    <a:pt x="108209" y="0"/>
                  </a:cubicBezTo>
                  <a:cubicBezTo>
                    <a:pt x="120494" y="0"/>
                    <a:pt x="132517" y="2026"/>
                    <a:pt x="144017" y="6077"/>
                  </a:cubicBezTo>
                  <a:cubicBezTo>
                    <a:pt x="146174" y="6796"/>
                    <a:pt x="147350" y="9213"/>
                    <a:pt x="146566" y="11370"/>
                  </a:cubicBezTo>
                  <a:cubicBezTo>
                    <a:pt x="145847" y="13526"/>
                    <a:pt x="143364" y="14702"/>
                    <a:pt x="141274" y="13918"/>
                  </a:cubicBezTo>
                  <a:cubicBezTo>
                    <a:pt x="130688" y="10194"/>
                    <a:pt x="119579" y="8364"/>
                    <a:pt x="108209" y="8364"/>
                  </a:cubicBezTo>
                  <a:cubicBezTo>
                    <a:pt x="53255" y="8429"/>
                    <a:pt x="8429" y="53190"/>
                    <a:pt x="8363" y="108144"/>
                  </a:cubicBezTo>
                  <a:cubicBezTo>
                    <a:pt x="8363" y="110562"/>
                    <a:pt x="8429" y="112653"/>
                    <a:pt x="8560" y="114548"/>
                  </a:cubicBezTo>
                  <a:lnTo>
                    <a:pt x="8560" y="114744"/>
                  </a:lnTo>
                  <a:cubicBezTo>
                    <a:pt x="8625" y="115528"/>
                    <a:pt x="8690" y="116378"/>
                    <a:pt x="8756" y="117423"/>
                  </a:cubicBezTo>
                  <a:cubicBezTo>
                    <a:pt x="8887" y="118534"/>
                    <a:pt x="8560" y="119645"/>
                    <a:pt x="7841" y="120494"/>
                  </a:cubicBezTo>
                  <a:cubicBezTo>
                    <a:pt x="7122" y="121343"/>
                    <a:pt x="6077" y="121866"/>
                    <a:pt x="4966" y="121997"/>
                  </a:cubicBezTo>
                  <a:cubicBezTo>
                    <a:pt x="4835" y="121997"/>
                    <a:pt x="4705" y="121997"/>
                    <a:pt x="4574" y="1219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B5865943-EC56-49A4-AA73-3BFD53A31731}"/>
                </a:ext>
              </a:extLst>
            </p:cNvPr>
            <p:cNvSpPr/>
            <p:nvPr/>
          </p:nvSpPr>
          <p:spPr>
            <a:xfrm>
              <a:off x="10925106" y="5903880"/>
              <a:ext cx="98016" cy="182963"/>
            </a:xfrm>
            <a:custGeom>
              <a:avLst/>
              <a:gdLst>
                <a:gd name="connsiteX0" fmla="*/ 4188 w 98015"/>
                <a:gd name="connsiteY0" fmla="*/ 188517 h 182962"/>
                <a:gd name="connsiteX1" fmla="*/ 1117 w 98015"/>
                <a:gd name="connsiteY1" fmla="*/ 187211 h 182962"/>
                <a:gd name="connsiteX2" fmla="*/ 6 w 98015"/>
                <a:gd name="connsiteY2" fmla="*/ 184205 h 182962"/>
                <a:gd name="connsiteX3" fmla="*/ 1313 w 98015"/>
                <a:gd name="connsiteY3" fmla="*/ 181264 h 182962"/>
                <a:gd name="connsiteX4" fmla="*/ 23268 w 98015"/>
                <a:gd name="connsiteY4" fmla="*/ 158851 h 182962"/>
                <a:gd name="connsiteX5" fmla="*/ 46727 w 98015"/>
                <a:gd name="connsiteY5" fmla="*/ 129838 h 182962"/>
                <a:gd name="connsiteX6" fmla="*/ 52608 w 98015"/>
                <a:gd name="connsiteY6" fmla="*/ 128858 h 182962"/>
                <a:gd name="connsiteX7" fmla="*/ 54307 w 98015"/>
                <a:gd name="connsiteY7" fmla="*/ 131537 h 182962"/>
                <a:gd name="connsiteX8" fmla="*/ 53522 w 98015"/>
                <a:gd name="connsiteY8" fmla="*/ 134674 h 182962"/>
                <a:gd name="connsiteX9" fmla="*/ 29476 w 98015"/>
                <a:gd name="connsiteY9" fmla="*/ 164405 h 182962"/>
                <a:gd name="connsiteX10" fmla="*/ 7063 w 98015"/>
                <a:gd name="connsiteY10" fmla="*/ 187341 h 182962"/>
                <a:gd name="connsiteX11" fmla="*/ 4188 w 98015"/>
                <a:gd name="connsiteY11" fmla="*/ 188517 h 182962"/>
                <a:gd name="connsiteX12" fmla="*/ 57248 w 98015"/>
                <a:gd name="connsiteY12" fmla="*/ 126114 h 182962"/>
                <a:gd name="connsiteX13" fmla="*/ 54960 w 98015"/>
                <a:gd name="connsiteY13" fmla="*/ 125395 h 182962"/>
                <a:gd name="connsiteX14" fmla="*/ 53131 w 98015"/>
                <a:gd name="connsiteY14" fmla="*/ 122781 h 182962"/>
                <a:gd name="connsiteX15" fmla="*/ 53719 w 98015"/>
                <a:gd name="connsiteY15" fmla="*/ 119645 h 182962"/>
                <a:gd name="connsiteX16" fmla="*/ 91226 w 98015"/>
                <a:gd name="connsiteY16" fmla="*/ 4117 h 182962"/>
                <a:gd name="connsiteX17" fmla="*/ 91291 w 98015"/>
                <a:gd name="connsiteY17" fmla="*/ 3790 h 182962"/>
                <a:gd name="connsiteX18" fmla="*/ 95408 w 98015"/>
                <a:gd name="connsiteY18" fmla="*/ 0 h 182962"/>
                <a:gd name="connsiteX19" fmla="*/ 95539 w 98015"/>
                <a:gd name="connsiteY19" fmla="*/ 0 h 182962"/>
                <a:gd name="connsiteX20" fmla="*/ 98414 w 98015"/>
                <a:gd name="connsiteY20" fmla="*/ 1307 h 182962"/>
                <a:gd name="connsiteX21" fmla="*/ 99590 w 98015"/>
                <a:gd name="connsiteY21" fmla="*/ 4248 h 182962"/>
                <a:gd name="connsiteX22" fmla="*/ 60776 w 98015"/>
                <a:gd name="connsiteY22" fmla="*/ 124219 h 182962"/>
                <a:gd name="connsiteX23" fmla="*/ 57248 w 98015"/>
                <a:gd name="connsiteY23" fmla="*/ 126114 h 182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8015" h="182962">
                  <a:moveTo>
                    <a:pt x="4188" y="188517"/>
                  </a:moveTo>
                  <a:cubicBezTo>
                    <a:pt x="3012" y="188517"/>
                    <a:pt x="1901" y="188060"/>
                    <a:pt x="1117" y="187211"/>
                  </a:cubicBezTo>
                  <a:cubicBezTo>
                    <a:pt x="398" y="186361"/>
                    <a:pt x="-59" y="185315"/>
                    <a:pt x="6" y="184205"/>
                  </a:cubicBezTo>
                  <a:cubicBezTo>
                    <a:pt x="6" y="183094"/>
                    <a:pt x="463" y="182048"/>
                    <a:pt x="1313" y="181264"/>
                  </a:cubicBezTo>
                  <a:cubicBezTo>
                    <a:pt x="9089" y="173880"/>
                    <a:pt x="16473" y="166366"/>
                    <a:pt x="23268" y="158851"/>
                  </a:cubicBezTo>
                  <a:cubicBezTo>
                    <a:pt x="31894" y="149246"/>
                    <a:pt x="39800" y="139509"/>
                    <a:pt x="46727" y="129838"/>
                  </a:cubicBezTo>
                  <a:cubicBezTo>
                    <a:pt x="48034" y="128009"/>
                    <a:pt x="50779" y="127551"/>
                    <a:pt x="52608" y="128858"/>
                  </a:cubicBezTo>
                  <a:cubicBezTo>
                    <a:pt x="53457" y="129512"/>
                    <a:pt x="54111" y="130492"/>
                    <a:pt x="54307" y="131537"/>
                  </a:cubicBezTo>
                  <a:cubicBezTo>
                    <a:pt x="54437" y="132648"/>
                    <a:pt x="54176" y="133759"/>
                    <a:pt x="53522" y="134674"/>
                  </a:cubicBezTo>
                  <a:cubicBezTo>
                    <a:pt x="46466" y="144606"/>
                    <a:pt x="38363" y="154604"/>
                    <a:pt x="29476" y="164405"/>
                  </a:cubicBezTo>
                  <a:cubicBezTo>
                    <a:pt x="22615" y="172051"/>
                    <a:pt x="15100" y="179761"/>
                    <a:pt x="7063" y="187341"/>
                  </a:cubicBezTo>
                  <a:cubicBezTo>
                    <a:pt x="6279" y="188125"/>
                    <a:pt x="5299" y="188517"/>
                    <a:pt x="4188" y="188517"/>
                  </a:cubicBezTo>
                  <a:close/>
                  <a:moveTo>
                    <a:pt x="57248" y="126114"/>
                  </a:moveTo>
                  <a:cubicBezTo>
                    <a:pt x="56398" y="126114"/>
                    <a:pt x="55614" y="125852"/>
                    <a:pt x="54960" y="125395"/>
                  </a:cubicBezTo>
                  <a:cubicBezTo>
                    <a:pt x="54046" y="124807"/>
                    <a:pt x="53392" y="123892"/>
                    <a:pt x="53131" y="122781"/>
                  </a:cubicBezTo>
                  <a:cubicBezTo>
                    <a:pt x="52935" y="121670"/>
                    <a:pt x="53131" y="120560"/>
                    <a:pt x="53719" y="119645"/>
                  </a:cubicBezTo>
                  <a:cubicBezTo>
                    <a:pt x="78157" y="82268"/>
                    <a:pt x="90442" y="44499"/>
                    <a:pt x="91226" y="4117"/>
                  </a:cubicBezTo>
                  <a:lnTo>
                    <a:pt x="91291" y="3790"/>
                  </a:lnTo>
                  <a:cubicBezTo>
                    <a:pt x="91488" y="1699"/>
                    <a:pt x="93252" y="0"/>
                    <a:pt x="95408" y="0"/>
                  </a:cubicBezTo>
                  <a:lnTo>
                    <a:pt x="95539" y="0"/>
                  </a:lnTo>
                  <a:cubicBezTo>
                    <a:pt x="96585" y="65"/>
                    <a:pt x="97695" y="523"/>
                    <a:pt x="98414" y="1307"/>
                  </a:cubicBezTo>
                  <a:cubicBezTo>
                    <a:pt x="99198" y="2091"/>
                    <a:pt x="99656" y="3136"/>
                    <a:pt x="99590" y="4248"/>
                  </a:cubicBezTo>
                  <a:cubicBezTo>
                    <a:pt x="98806" y="45675"/>
                    <a:pt x="85737" y="86058"/>
                    <a:pt x="60776" y="124219"/>
                  </a:cubicBezTo>
                  <a:cubicBezTo>
                    <a:pt x="59991" y="125395"/>
                    <a:pt x="58685" y="126114"/>
                    <a:pt x="57248" y="12611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F4393AE4-A66A-4E3A-B9E7-3AA9788BFCC9}"/>
                </a:ext>
              </a:extLst>
            </p:cNvPr>
            <p:cNvSpPr/>
            <p:nvPr/>
          </p:nvSpPr>
          <p:spPr>
            <a:xfrm>
              <a:off x="10808341" y="5903880"/>
              <a:ext cx="52275" cy="137222"/>
            </a:xfrm>
            <a:custGeom>
              <a:avLst/>
              <a:gdLst>
                <a:gd name="connsiteX0" fmla="*/ 53518 w 52275"/>
                <a:gd name="connsiteY0" fmla="*/ 141927 h 137222"/>
                <a:gd name="connsiteX1" fmla="*/ 50120 w 52275"/>
                <a:gd name="connsiteY1" fmla="*/ 140228 h 137222"/>
                <a:gd name="connsiteX2" fmla="*/ 1308 w 52275"/>
                <a:gd name="connsiteY2" fmla="*/ 23916 h 137222"/>
                <a:gd name="connsiteX3" fmla="*/ 4968 w 52275"/>
                <a:gd name="connsiteY3" fmla="*/ 19342 h 137222"/>
                <a:gd name="connsiteX4" fmla="*/ 9607 w 52275"/>
                <a:gd name="connsiteY4" fmla="*/ 23001 h 137222"/>
                <a:gd name="connsiteX5" fmla="*/ 56851 w 52275"/>
                <a:gd name="connsiteY5" fmla="*/ 135197 h 137222"/>
                <a:gd name="connsiteX6" fmla="*/ 56001 w 52275"/>
                <a:gd name="connsiteY6" fmla="*/ 141078 h 137222"/>
                <a:gd name="connsiteX7" fmla="*/ 53518 w 52275"/>
                <a:gd name="connsiteY7" fmla="*/ 141927 h 137222"/>
                <a:gd name="connsiteX8" fmla="*/ 4445 w 52275"/>
                <a:gd name="connsiteY8" fmla="*/ 15160 h 137222"/>
                <a:gd name="connsiteX9" fmla="*/ 263 w 52275"/>
                <a:gd name="connsiteY9" fmla="*/ 11239 h 137222"/>
                <a:gd name="connsiteX10" fmla="*/ 2 w 52275"/>
                <a:gd name="connsiteY10" fmla="*/ 4313 h 137222"/>
                <a:gd name="connsiteX11" fmla="*/ 4118 w 52275"/>
                <a:gd name="connsiteY11" fmla="*/ 0 h 137222"/>
                <a:gd name="connsiteX12" fmla="*/ 8365 w 52275"/>
                <a:gd name="connsiteY12" fmla="*/ 4117 h 137222"/>
                <a:gd name="connsiteX13" fmla="*/ 8627 w 52275"/>
                <a:gd name="connsiteY13" fmla="*/ 10782 h 137222"/>
                <a:gd name="connsiteX14" fmla="*/ 4641 w 52275"/>
                <a:gd name="connsiteY14" fmla="*/ 15160 h 137222"/>
                <a:gd name="connsiteX15" fmla="*/ 4445 w 52275"/>
                <a:gd name="connsiteY15" fmla="*/ 15160 h 13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275" h="137222">
                  <a:moveTo>
                    <a:pt x="53518" y="141927"/>
                  </a:moveTo>
                  <a:cubicBezTo>
                    <a:pt x="52146" y="141927"/>
                    <a:pt x="50904" y="141274"/>
                    <a:pt x="50120" y="140228"/>
                  </a:cubicBezTo>
                  <a:cubicBezTo>
                    <a:pt x="22283" y="103178"/>
                    <a:pt x="5883" y="64037"/>
                    <a:pt x="1308" y="23916"/>
                  </a:cubicBezTo>
                  <a:cubicBezTo>
                    <a:pt x="1047" y="21629"/>
                    <a:pt x="2680" y="19603"/>
                    <a:pt x="4968" y="19342"/>
                  </a:cubicBezTo>
                  <a:cubicBezTo>
                    <a:pt x="7320" y="19015"/>
                    <a:pt x="9345" y="20714"/>
                    <a:pt x="9607" y="23001"/>
                  </a:cubicBezTo>
                  <a:cubicBezTo>
                    <a:pt x="14051" y="62077"/>
                    <a:pt x="29472" y="98800"/>
                    <a:pt x="56851" y="135197"/>
                  </a:cubicBezTo>
                  <a:cubicBezTo>
                    <a:pt x="58223" y="137091"/>
                    <a:pt x="57831" y="139705"/>
                    <a:pt x="56001" y="141078"/>
                  </a:cubicBezTo>
                  <a:cubicBezTo>
                    <a:pt x="55282" y="141600"/>
                    <a:pt x="54367" y="141927"/>
                    <a:pt x="53518" y="141927"/>
                  </a:cubicBezTo>
                  <a:close/>
                  <a:moveTo>
                    <a:pt x="4445" y="15160"/>
                  </a:moveTo>
                  <a:cubicBezTo>
                    <a:pt x="2223" y="15160"/>
                    <a:pt x="393" y="13461"/>
                    <a:pt x="263" y="11239"/>
                  </a:cubicBezTo>
                  <a:cubicBezTo>
                    <a:pt x="133" y="9083"/>
                    <a:pt x="67" y="6861"/>
                    <a:pt x="2" y="4313"/>
                  </a:cubicBezTo>
                  <a:cubicBezTo>
                    <a:pt x="-64" y="2026"/>
                    <a:pt x="1766" y="65"/>
                    <a:pt x="4118" y="0"/>
                  </a:cubicBezTo>
                  <a:cubicBezTo>
                    <a:pt x="6405" y="0"/>
                    <a:pt x="8301" y="1829"/>
                    <a:pt x="8365" y="4117"/>
                  </a:cubicBezTo>
                  <a:cubicBezTo>
                    <a:pt x="8365" y="6208"/>
                    <a:pt x="8496" y="8429"/>
                    <a:pt x="8627" y="10782"/>
                  </a:cubicBezTo>
                  <a:cubicBezTo>
                    <a:pt x="8692" y="13069"/>
                    <a:pt x="6928" y="15029"/>
                    <a:pt x="4641" y="15160"/>
                  </a:cubicBezTo>
                  <a:cubicBezTo>
                    <a:pt x="4575" y="15160"/>
                    <a:pt x="4510" y="15160"/>
                    <a:pt x="4445" y="1516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2C3A513D-59DD-4204-B815-5C0929FBEE6C}"/>
                </a:ext>
              </a:extLst>
            </p:cNvPr>
            <p:cNvSpPr/>
            <p:nvPr/>
          </p:nvSpPr>
          <p:spPr>
            <a:xfrm>
              <a:off x="10865780" y="5848926"/>
              <a:ext cx="98016" cy="98016"/>
            </a:xfrm>
            <a:custGeom>
              <a:avLst/>
              <a:gdLst>
                <a:gd name="connsiteX0" fmla="*/ 51296 w 98015"/>
                <a:gd name="connsiteY0" fmla="*/ 102590 h 98015"/>
                <a:gd name="connsiteX1" fmla="*/ 0 w 98015"/>
                <a:gd name="connsiteY1" fmla="*/ 51295 h 98015"/>
                <a:gd name="connsiteX2" fmla="*/ 51296 w 98015"/>
                <a:gd name="connsiteY2" fmla="*/ 0 h 98015"/>
                <a:gd name="connsiteX3" fmla="*/ 102590 w 98015"/>
                <a:gd name="connsiteY3" fmla="*/ 51295 h 98015"/>
                <a:gd name="connsiteX4" fmla="*/ 51296 w 98015"/>
                <a:gd name="connsiteY4" fmla="*/ 102590 h 98015"/>
                <a:gd name="connsiteX5" fmla="*/ 51296 w 98015"/>
                <a:gd name="connsiteY5" fmla="*/ 8298 h 98015"/>
                <a:gd name="connsiteX6" fmla="*/ 8364 w 98015"/>
                <a:gd name="connsiteY6" fmla="*/ 51229 h 98015"/>
                <a:gd name="connsiteX7" fmla="*/ 51296 w 98015"/>
                <a:gd name="connsiteY7" fmla="*/ 94160 h 98015"/>
                <a:gd name="connsiteX8" fmla="*/ 94226 w 98015"/>
                <a:gd name="connsiteY8" fmla="*/ 51229 h 98015"/>
                <a:gd name="connsiteX9" fmla="*/ 51296 w 98015"/>
                <a:gd name="connsiteY9" fmla="*/ 8298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8015" h="98015">
                  <a:moveTo>
                    <a:pt x="51296" y="102590"/>
                  </a:moveTo>
                  <a:cubicBezTo>
                    <a:pt x="23001" y="102590"/>
                    <a:pt x="0" y="79589"/>
                    <a:pt x="0" y="51295"/>
                  </a:cubicBezTo>
                  <a:cubicBezTo>
                    <a:pt x="0" y="23001"/>
                    <a:pt x="23001" y="0"/>
                    <a:pt x="51296" y="0"/>
                  </a:cubicBezTo>
                  <a:cubicBezTo>
                    <a:pt x="79589" y="0"/>
                    <a:pt x="102590" y="23001"/>
                    <a:pt x="102590" y="51295"/>
                  </a:cubicBezTo>
                  <a:cubicBezTo>
                    <a:pt x="102590" y="79589"/>
                    <a:pt x="79589" y="102590"/>
                    <a:pt x="51296" y="102590"/>
                  </a:cubicBezTo>
                  <a:close/>
                  <a:moveTo>
                    <a:pt x="51296" y="8298"/>
                  </a:moveTo>
                  <a:cubicBezTo>
                    <a:pt x="27641" y="8298"/>
                    <a:pt x="8364" y="27575"/>
                    <a:pt x="8364" y="51229"/>
                  </a:cubicBezTo>
                  <a:cubicBezTo>
                    <a:pt x="8364" y="74884"/>
                    <a:pt x="27641" y="94160"/>
                    <a:pt x="51296" y="94160"/>
                  </a:cubicBezTo>
                  <a:cubicBezTo>
                    <a:pt x="74950" y="94160"/>
                    <a:pt x="94226" y="74884"/>
                    <a:pt x="94226" y="51229"/>
                  </a:cubicBezTo>
                  <a:cubicBezTo>
                    <a:pt x="94226" y="27575"/>
                    <a:pt x="74950" y="8298"/>
                    <a:pt x="51296" y="82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798" name="Group 1797">
            <a:extLst>
              <a:ext uri="{FF2B5EF4-FFF2-40B4-BE49-F238E27FC236}">
                <a16:creationId xmlns:a16="http://schemas.microsoft.com/office/drawing/2014/main" id="{07F57322-D9CB-4353-8FBF-C39C38E90E3E}"/>
              </a:ext>
            </a:extLst>
          </p:cNvPr>
          <p:cNvGrpSpPr/>
          <p:nvPr/>
        </p:nvGrpSpPr>
        <p:grpSpPr>
          <a:xfrm>
            <a:off x="1058656" y="2507419"/>
            <a:ext cx="527679" cy="526420"/>
            <a:chOff x="1104446" y="2553100"/>
            <a:chExt cx="436098" cy="435058"/>
          </a:xfrm>
          <a:solidFill>
            <a:srgbClr val="FFFFFF"/>
          </a:solidFill>
        </p:grpSpPr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C5ED69DE-7D9F-4E52-938B-5EFCADB57157}"/>
                </a:ext>
              </a:extLst>
            </p:cNvPr>
            <p:cNvSpPr/>
            <p:nvPr/>
          </p:nvSpPr>
          <p:spPr>
            <a:xfrm>
              <a:off x="1104446" y="2553100"/>
              <a:ext cx="433298" cy="433298"/>
            </a:xfrm>
            <a:custGeom>
              <a:avLst/>
              <a:gdLst>
                <a:gd name="connsiteX0" fmla="*/ 217982 w 433297"/>
                <a:gd name="connsiteY0" fmla="*/ 435898 h 433298"/>
                <a:gd name="connsiteX1" fmla="*/ 210849 w 433297"/>
                <a:gd name="connsiteY1" fmla="*/ 435831 h 433298"/>
                <a:gd name="connsiteX2" fmla="*/ 207850 w 433297"/>
                <a:gd name="connsiteY2" fmla="*/ 434431 h 433298"/>
                <a:gd name="connsiteX3" fmla="*/ 206716 w 433297"/>
                <a:gd name="connsiteY3" fmla="*/ 431432 h 433298"/>
                <a:gd name="connsiteX4" fmla="*/ 210916 w 433297"/>
                <a:gd name="connsiteY4" fmla="*/ 427298 h 433298"/>
                <a:gd name="connsiteX5" fmla="*/ 211116 w 433297"/>
                <a:gd name="connsiteY5" fmla="*/ 427298 h 433298"/>
                <a:gd name="connsiteX6" fmla="*/ 217982 w 433297"/>
                <a:gd name="connsiteY6" fmla="*/ 427365 h 433298"/>
                <a:gd name="connsiteX7" fmla="*/ 365837 w 433297"/>
                <a:gd name="connsiteY7" fmla="*/ 366237 h 433298"/>
                <a:gd name="connsiteX8" fmla="*/ 390168 w 433297"/>
                <a:gd name="connsiteY8" fmla="*/ 337173 h 433298"/>
                <a:gd name="connsiteX9" fmla="*/ 396101 w 433297"/>
                <a:gd name="connsiteY9" fmla="*/ 336106 h 433298"/>
                <a:gd name="connsiteX10" fmla="*/ 397168 w 433297"/>
                <a:gd name="connsiteY10" fmla="*/ 342039 h 433298"/>
                <a:gd name="connsiteX11" fmla="*/ 371836 w 433297"/>
                <a:gd name="connsiteY11" fmla="*/ 372303 h 433298"/>
                <a:gd name="connsiteX12" fmla="*/ 217982 w 433297"/>
                <a:gd name="connsiteY12" fmla="*/ 435898 h 433298"/>
                <a:gd name="connsiteX13" fmla="*/ 198184 w 433297"/>
                <a:gd name="connsiteY13" fmla="*/ 435031 h 433298"/>
                <a:gd name="connsiteX14" fmla="*/ 197784 w 433297"/>
                <a:gd name="connsiteY14" fmla="*/ 434965 h 433298"/>
                <a:gd name="connsiteX15" fmla="*/ 171986 w 433297"/>
                <a:gd name="connsiteY15" fmla="*/ 431032 h 433298"/>
                <a:gd name="connsiteX16" fmla="*/ 168720 w 433297"/>
                <a:gd name="connsiteY16" fmla="*/ 425965 h 433298"/>
                <a:gd name="connsiteX17" fmla="*/ 173786 w 433297"/>
                <a:gd name="connsiteY17" fmla="*/ 422699 h 433298"/>
                <a:gd name="connsiteX18" fmla="*/ 198584 w 433297"/>
                <a:gd name="connsiteY18" fmla="*/ 426499 h 433298"/>
                <a:gd name="connsiteX19" fmla="*/ 201450 w 433297"/>
                <a:gd name="connsiteY19" fmla="*/ 428032 h 433298"/>
                <a:gd name="connsiteX20" fmla="*/ 202450 w 433297"/>
                <a:gd name="connsiteY20" fmla="*/ 431165 h 433298"/>
                <a:gd name="connsiteX21" fmla="*/ 198184 w 433297"/>
                <a:gd name="connsiteY21" fmla="*/ 435031 h 433298"/>
                <a:gd name="connsiteX22" fmla="*/ 160520 w 433297"/>
                <a:gd name="connsiteY22" fmla="*/ 428098 h 433298"/>
                <a:gd name="connsiteX23" fmla="*/ 159320 w 433297"/>
                <a:gd name="connsiteY23" fmla="*/ 427898 h 433298"/>
                <a:gd name="connsiteX24" fmla="*/ 156787 w 433297"/>
                <a:gd name="connsiteY24" fmla="*/ 425965 h 433298"/>
                <a:gd name="connsiteX25" fmla="*/ 156387 w 433297"/>
                <a:gd name="connsiteY25" fmla="*/ 422699 h 433298"/>
                <a:gd name="connsiteX26" fmla="*/ 161653 w 433297"/>
                <a:gd name="connsiteY26" fmla="*/ 419699 h 433298"/>
                <a:gd name="connsiteX27" fmla="*/ 164253 w 433297"/>
                <a:gd name="connsiteY27" fmla="*/ 421766 h 433298"/>
                <a:gd name="connsiteX28" fmla="*/ 164587 w 433297"/>
                <a:gd name="connsiteY28" fmla="*/ 424965 h 433298"/>
                <a:gd name="connsiteX29" fmla="*/ 160520 w 433297"/>
                <a:gd name="connsiteY29" fmla="*/ 428098 h 433298"/>
                <a:gd name="connsiteX30" fmla="*/ 148255 w 433297"/>
                <a:gd name="connsiteY30" fmla="*/ 424299 h 433298"/>
                <a:gd name="connsiteX31" fmla="*/ 146921 w 433297"/>
                <a:gd name="connsiteY31" fmla="*/ 424032 h 433298"/>
                <a:gd name="connsiteX32" fmla="*/ 64061 w 433297"/>
                <a:gd name="connsiteY32" fmla="*/ 372303 h 433298"/>
                <a:gd name="connsiteX33" fmla="*/ 6266 w 433297"/>
                <a:gd name="connsiteY33" fmla="*/ 269911 h 433298"/>
                <a:gd name="connsiteX34" fmla="*/ 6733 w 433297"/>
                <a:gd name="connsiteY34" fmla="*/ 266712 h 433298"/>
                <a:gd name="connsiteX35" fmla="*/ 9399 w 433297"/>
                <a:gd name="connsiteY35" fmla="*/ 264778 h 433298"/>
                <a:gd name="connsiteX36" fmla="*/ 14532 w 433297"/>
                <a:gd name="connsiteY36" fmla="*/ 267911 h 433298"/>
                <a:gd name="connsiteX37" fmla="*/ 70128 w 433297"/>
                <a:gd name="connsiteY37" fmla="*/ 366237 h 433298"/>
                <a:gd name="connsiteX38" fmla="*/ 149654 w 433297"/>
                <a:gd name="connsiteY38" fmla="*/ 415966 h 433298"/>
                <a:gd name="connsiteX39" fmla="*/ 152321 w 433297"/>
                <a:gd name="connsiteY39" fmla="*/ 421432 h 433298"/>
                <a:gd name="connsiteX40" fmla="*/ 148255 w 433297"/>
                <a:gd name="connsiteY40" fmla="*/ 424299 h 433298"/>
                <a:gd name="connsiteX41" fmla="*/ 400634 w 433297"/>
                <a:gd name="connsiteY41" fmla="*/ 333173 h 433298"/>
                <a:gd name="connsiteX42" fmla="*/ 398434 w 433297"/>
                <a:gd name="connsiteY42" fmla="*/ 332506 h 433298"/>
                <a:gd name="connsiteX43" fmla="*/ 396501 w 433297"/>
                <a:gd name="connsiteY43" fmla="*/ 329906 h 433298"/>
                <a:gd name="connsiteX44" fmla="*/ 396768 w 433297"/>
                <a:gd name="connsiteY44" fmla="*/ 327173 h 433298"/>
                <a:gd name="connsiteX45" fmla="*/ 396701 w 433297"/>
                <a:gd name="connsiteY45" fmla="*/ 327173 h 433298"/>
                <a:gd name="connsiteX46" fmla="*/ 396968 w 433297"/>
                <a:gd name="connsiteY46" fmla="*/ 326640 h 433298"/>
                <a:gd name="connsiteX47" fmla="*/ 402900 w 433297"/>
                <a:gd name="connsiteY47" fmla="*/ 325240 h 433298"/>
                <a:gd name="connsiteX48" fmla="*/ 404300 w 433297"/>
                <a:gd name="connsiteY48" fmla="*/ 331106 h 433298"/>
                <a:gd name="connsiteX49" fmla="*/ 400634 w 433297"/>
                <a:gd name="connsiteY49" fmla="*/ 333173 h 433298"/>
                <a:gd name="connsiteX50" fmla="*/ 406967 w 433297"/>
                <a:gd name="connsiteY50" fmla="*/ 322040 h 433298"/>
                <a:gd name="connsiteX51" fmla="*/ 404967 w 433297"/>
                <a:gd name="connsiteY51" fmla="*/ 321507 h 433298"/>
                <a:gd name="connsiteX52" fmla="*/ 402900 w 433297"/>
                <a:gd name="connsiteY52" fmla="*/ 319041 h 433298"/>
                <a:gd name="connsiteX53" fmla="*/ 403234 w 433297"/>
                <a:gd name="connsiteY53" fmla="*/ 315774 h 433298"/>
                <a:gd name="connsiteX54" fmla="*/ 413566 w 433297"/>
                <a:gd name="connsiteY54" fmla="*/ 292909 h 433298"/>
                <a:gd name="connsiteX55" fmla="*/ 419099 w 433297"/>
                <a:gd name="connsiteY55" fmla="*/ 290510 h 433298"/>
                <a:gd name="connsiteX56" fmla="*/ 421499 w 433297"/>
                <a:gd name="connsiteY56" fmla="*/ 295976 h 433298"/>
                <a:gd name="connsiteX57" fmla="*/ 410700 w 433297"/>
                <a:gd name="connsiteY57" fmla="*/ 319774 h 433298"/>
                <a:gd name="connsiteX58" fmla="*/ 406967 w 433297"/>
                <a:gd name="connsiteY58" fmla="*/ 322040 h 433298"/>
                <a:gd name="connsiteX59" fmla="*/ 421766 w 433297"/>
                <a:gd name="connsiteY59" fmla="*/ 286643 h 433298"/>
                <a:gd name="connsiteX60" fmla="*/ 420499 w 433297"/>
                <a:gd name="connsiteY60" fmla="*/ 286443 h 433298"/>
                <a:gd name="connsiteX61" fmla="*/ 417966 w 433297"/>
                <a:gd name="connsiteY61" fmla="*/ 284377 h 433298"/>
                <a:gd name="connsiteX62" fmla="*/ 417699 w 433297"/>
                <a:gd name="connsiteY62" fmla="*/ 281110 h 433298"/>
                <a:gd name="connsiteX63" fmla="*/ 427365 w 433297"/>
                <a:gd name="connsiteY63" fmla="*/ 217982 h 433298"/>
                <a:gd name="connsiteX64" fmla="*/ 379236 w 433297"/>
                <a:gd name="connsiteY64" fmla="*/ 84393 h 433298"/>
                <a:gd name="connsiteX65" fmla="*/ 378236 w 433297"/>
                <a:gd name="connsiteY65" fmla="*/ 81260 h 433298"/>
                <a:gd name="connsiteX66" fmla="*/ 379769 w 433297"/>
                <a:gd name="connsiteY66" fmla="*/ 78394 h 433298"/>
                <a:gd name="connsiteX67" fmla="*/ 385768 w 433297"/>
                <a:gd name="connsiteY67" fmla="*/ 78927 h 433298"/>
                <a:gd name="connsiteX68" fmla="*/ 435964 w 433297"/>
                <a:gd name="connsiteY68" fmla="*/ 217982 h 433298"/>
                <a:gd name="connsiteX69" fmla="*/ 425832 w 433297"/>
                <a:gd name="connsiteY69" fmla="*/ 283710 h 433298"/>
                <a:gd name="connsiteX70" fmla="*/ 421766 w 433297"/>
                <a:gd name="connsiteY70" fmla="*/ 286643 h 433298"/>
                <a:gd name="connsiteX71" fmla="*/ 7733 w 433297"/>
                <a:gd name="connsiteY71" fmla="*/ 260645 h 433298"/>
                <a:gd name="connsiteX72" fmla="*/ 3533 w 433297"/>
                <a:gd name="connsiteY72" fmla="*/ 257112 h 433298"/>
                <a:gd name="connsiteX73" fmla="*/ 400 w 433297"/>
                <a:gd name="connsiteY73" fmla="*/ 231248 h 433298"/>
                <a:gd name="connsiteX74" fmla="*/ 1467 w 433297"/>
                <a:gd name="connsiteY74" fmla="*/ 228115 h 433298"/>
                <a:gd name="connsiteX75" fmla="*/ 4400 w 433297"/>
                <a:gd name="connsiteY75" fmla="*/ 226715 h 433298"/>
                <a:gd name="connsiteX76" fmla="*/ 8933 w 433297"/>
                <a:gd name="connsiteY76" fmla="*/ 230715 h 433298"/>
                <a:gd name="connsiteX77" fmla="*/ 11932 w 433297"/>
                <a:gd name="connsiteY77" fmla="*/ 255646 h 433298"/>
                <a:gd name="connsiteX78" fmla="*/ 8466 w 433297"/>
                <a:gd name="connsiteY78" fmla="*/ 260579 h 433298"/>
                <a:gd name="connsiteX79" fmla="*/ 7733 w 433297"/>
                <a:gd name="connsiteY79" fmla="*/ 260645 h 433298"/>
                <a:gd name="connsiteX80" fmla="*/ 4333 w 433297"/>
                <a:gd name="connsiteY80" fmla="*/ 222449 h 433298"/>
                <a:gd name="connsiteX81" fmla="*/ 0 w 433297"/>
                <a:gd name="connsiteY81" fmla="*/ 218182 h 433298"/>
                <a:gd name="connsiteX82" fmla="*/ 4266 w 433297"/>
                <a:gd name="connsiteY82" fmla="*/ 213916 h 433298"/>
                <a:gd name="connsiteX83" fmla="*/ 8533 w 433297"/>
                <a:gd name="connsiteY83" fmla="*/ 217849 h 433298"/>
                <a:gd name="connsiteX84" fmla="*/ 8599 w 433297"/>
                <a:gd name="connsiteY84" fmla="*/ 218182 h 433298"/>
                <a:gd name="connsiteX85" fmla="*/ 4333 w 433297"/>
                <a:gd name="connsiteY85" fmla="*/ 222449 h 433298"/>
                <a:gd name="connsiteX86" fmla="*/ 4666 w 433297"/>
                <a:gd name="connsiteY86" fmla="*/ 209650 h 433298"/>
                <a:gd name="connsiteX87" fmla="*/ 4400 w 433297"/>
                <a:gd name="connsiteY87" fmla="*/ 209650 h 433298"/>
                <a:gd name="connsiteX88" fmla="*/ 400 w 433297"/>
                <a:gd name="connsiteY88" fmla="*/ 205117 h 433298"/>
                <a:gd name="connsiteX89" fmla="*/ 64061 w 433297"/>
                <a:gd name="connsiteY89" fmla="*/ 63661 h 433298"/>
                <a:gd name="connsiteX90" fmla="*/ 110858 w 433297"/>
                <a:gd name="connsiteY90" fmla="*/ 28131 h 433298"/>
                <a:gd name="connsiteX91" fmla="*/ 116657 w 433297"/>
                <a:gd name="connsiteY91" fmla="*/ 29731 h 433298"/>
                <a:gd name="connsiteX92" fmla="*/ 115057 w 433297"/>
                <a:gd name="connsiteY92" fmla="*/ 35597 h 433298"/>
                <a:gd name="connsiteX93" fmla="*/ 70128 w 433297"/>
                <a:gd name="connsiteY93" fmla="*/ 69661 h 433298"/>
                <a:gd name="connsiteX94" fmla="*/ 8933 w 433297"/>
                <a:gd name="connsiteY94" fmla="*/ 205650 h 433298"/>
                <a:gd name="connsiteX95" fmla="*/ 4666 w 433297"/>
                <a:gd name="connsiteY95" fmla="*/ 209650 h 433298"/>
                <a:gd name="connsiteX96" fmla="*/ 374036 w 433297"/>
                <a:gd name="connsiteY96" fmla="*/ 76327 h 433298"/>
                <a:gd name="connsiteX97" fmla="*/ 371503 w 433297"/>
                <a:gd name="connsiteY97" fmla="*/ 75461 h 433298"/>
                <a:gd name="connsiteX98" fmla="*/ 371503 w 433297"/>
                <a:gd name="connsiteY98" fmla="*/ 75594 h 433298"/>
                <a:gd name="connsiteX99" fmla="*/ 370970 w 433297"/>
                <a:gd name="connsiteY99" fmla="*/ 74994 h 433298"/>
                <a:gd name="connsiteX100" fmla="*/ 369970 w 433297"/>
                <a:gd name="connsiteY100" fmla="*/ 70794 h 433298"/>
                <a:gd name="connsiteX101" fmla="*/ 365837 w 433297"/>
                <a:gd name="connsiteY101" fmla="*/ 69661 h 433298"/>
                <a:gd name="connsiteX102" fmla="*/ 217982 w 433297"/>
                <a:gd name="connsiteY102" fmla="*/ 8599 h 433298"/>
                <a:gd name="connsiteX103" fmla="*/ 173452 w 433297"/>
                <a:gd name="connsiteY103" fmla="*/ 13332 h 433298"/>
                <a:gd name="connsiteX104" fmla="*/ 168386 w 433297"/>
                <a:gd name="connsiteY104" fmla="*/ 10066 h 433298"/>
                <a:gd name="connsiteX105" fmla="*/ 168986 w 433297"/>
                <a:gd name="connsiteY105" fmla="*/ 6866 h 433298"/>
                <a:gd name="connsiteX106" fmla="*/ 171653 w 433297"/>
                <a:gd name="connsiteY106" fmla="*/ 5000 h 433298"/>
                <a:gd name="connsiteX107" fmla="*/ 217982 w 433297"/>
                <a:gd name="connsiteY107" fmla="*/ 0 h 433298"/>
                <a:gd name="connsiteX108" fmla="*/ 371836 w 433297"/>
                <a:gd name="connsiteY108" fmla="*/ 63661 h 433298"/>
                <a:gd name="connsiteX109" fmla="*/ 372903 w 433297"/>
                <a:gd name="connsiteY109" fmla="*/ 67928 h 433298"/>
                <a:gd name="connsiteX110" fmla="*/ 377169 w 433297"/>
                <a:gd name="connsiteY110" fmla="*/ 69128 h 433298"/>
                <a:gd name="connsiteX111" fmla="*/ 378302 w 433297"/>
                <a:gd name="connsiteY111" fmla="*/ 72194 h 433298"/>
                <a:gd name="connsiteX112" fmla="*/ 376969 w 433297"/>
                <a:gd name="connsiteY112" fmla="*/ 75127 h 433298"/>
                <a:gd name="connsiteX113" fmla="*/ 374036 w 433297"/>
                <a:gd name="connsiteY113" fmla="*/ 76327 h 433298"/>
                <a:gd name="connsiteX114" fmla="*/ 124323 w 433297"/>
                <a:gd name="connsiteY114" fmla="*/ 30131 h 433298"/>
                <a:gd name="connsiteX115" fmla="*/ 120457 w 433297"/>
                <a:gd name="connsiteY115" fmla="*/ 27731 h 433298"/>
                <a:gd name="connsiteX116" fmla="*/ 120257 w 433297"/>
                <a:gd name="connsiteY116" fmla="*/ 24531 h 433298"/>
                <a:gd name="connsiteX117" fmla="*/ 122390 w 433297"/>
                <a:gd name="connsiteY117" fmla="*/ 22065 h 433298"/>
                <a:gd name="connsiteX118" fmla="*/ 146521 w 433297"/>
                <a:gd name="connsiteY118" fmla="*/ 12066 h 433298"/>
                <a:gd name="connsiteX119" fmla="*/ 151921 w 433297"/>
                <a:gd name="connsiteY119" fmla="*/ 14665 h 433298"/>
                <a:gd name="connsiteX120" fmla="*/ 149321 w 433297"/>
                <a:gd name="connsiteY120" fmla="*/ 20065 h 433298"/>
                <a:gd name="connsiteX121" fmla="*/ 126190 w 433297"/>
                <a:gd name="connsiteY121" fmla="*/ 29731 h 433298"/>
                <a:gd name="connsiteX122" fmla="*/ 124323 w 433297"/>
                <a:gd name="connsiteY122" fmla="*/ 30131 h 433298"/>
                <a:gd name="connsiteX123" fmla="*/ 160120 w 433297"/>
                <a:gd name="connsiteY123" fmla="*/ 16532 h 433298"/>
                <a:gd name="connsiteX124" fmla="*/ 156054 w 433297"/>
                <a:gd name="connsiteY124" fmla="*/ 13399 h 433298"/>
                <a:gd name="connsiteX125" fmla="*/ 158987 w 433297"/>
                <a:gd name="connsiteY125" fmla="*/ 8133 h 433298"/>
                <a:gd name="connsiteX126" fmla="*/ 159054 w 433297"/>
                <a:gd name="connsiteY126" fmla="*/ 8133 h 433298"/>
                <a:gd name="connsiteX127" fmla="*/ 164253 w 433297"/>
                <a:gd name="connsiteY127" fmla="*/ 11066 h 433298"/>
                <a:gd name="connsiteX128" fmla="*/ 161253 w 433297"/>
                <a:gd name="connsiteY128" fmla="*/ 16332 h 433298"/>
                <a:gd name="connsiteX129" fmla="*/ 160120 w 433297"/>
                <a:gd name="connsiteY129" fmla="*/ 16532 h 433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</a:cxnLst>
              <a:rect l="l" t="t" r="r" b="b"/>
              <a:pathLst>
                <a:path w="433297" h="433298">
                  <a:moveTo>
                    <a:pt x="217982" y="435898"/>
                  </a:moveTo>
                  <a:cubicBezTo>
                    <a:pt x="215382" y="435898"/>
                    <a:pt x="212916" y="435898"/>
                    <a:pt x="210849" y="435831"/>
                  </a:cubicBezTo>
                  <a:cubicBezTo>
                    <a:pt x="209650" y="435764"/>
                    <a:pt x="208583" y="435298"/>
                    <a:pt x="207850" y="434431"/>
                  </a:cubicBezTo>
                  <a:cubicBezTo>
                    <a:pt x="207050" y="433631"/>
                    <a:pt x="206650" y="432565"/>
                    <a:pt x="206716" y="431432"/>
                  </a:cubicBezTo>
                  <a:cubicBezTo>
                    <a:pt x="206783" y="429098"/>
                    <a:pt x="208650" y="427298"/>
                    <a:pt x="210916" y="427298"/>
                  </a:cubicBezTo>
                  <a:lnTo>
                    <a:pt x="211116" y="427298"/>
                  </a:lnTo>
                  <a:cubicBezTo>
                    <a:pt x="213516" y="427365"/>
                    <a:pt x="215782" y="427365"/>
                    <a:pt x="217982" y="427365"/>
                  </a:cubicBezTo>
                  <a:cubicBezTo>
                    <a:pt x="273778" y="427365"/>
                    <a:pt x="326307" y="405700"/>
                    <a:pt x="365837" y="366237"/>
                  </a:cubicBezTo>
                  <a:cubicBezTo>
                    <a:pt x="374769" y="357304"/>
                    <a:pt x="382969" y="347572"/>
                    <a:pt x="390168" y="337173"/>
                  </a:cubicBezTo>
                  <a:cubicBezTo>
                    <a:pt x="391435" y="335306"/>
                    <a:pt x="394234" y="334839"/>
                    <a:pt x="396101" y="336106"/>
                  </a:cubicBezTo>
                  <a:cubicBezTo>
                    <a:pt x="398034" y="337439"/>
                    <a:pt x="398501" y="340106"/>
                    <a:pt x="397168" y="342039"/>
                  </a:cubicBezTo>
                  <a:cubicBezTo>
                    <a:pt x="389701" y="352838"/>
                    <a:pt x="381169" y="363037"/>
                    <a:pt x="371836" y="372303"/>
                  </a:cubicBezTo>
                  <a:cubicBezTo>
                    <a:pt x="330706" y="413300"/>
                    <a:pt x="276044" y="435898"/>
                    <a:pt x="217982" y="435898"/>
                  </a:cubicBezTo>
                  <a:close/>
                  <a:moveTo>
                    <a:pt x="198184" y="435031"/>
                  </a:moveTo>
                  <a:cubicBezTo>
                    <a:pt x="198050" y="435031"/>
                    <a:pt x="197917" y="435031"/>
                    <a:pt x="197784" y="434965"/>
                  </a:cubicBezTo>
                  <a:cubicBezTo>
                    <a:pt x="189185" y="434231"/>
                    <a:pt x="180519" y="432898"/>
                    <a:pt x="171986" y="431032"/>
                  </a:cubicBezTo>
                  <a:cubicBezTo>
                    <a:pt x="169719" y="430565"/>
                    <a:pt x="168253" y="428298"/>
                    <a:pt x="168720" y="425965"/>
                  </a:cubicBezTo>
                  <a:cubicBezTo>
                    <a:pt x="169253" y="423765"/>
                    <a:pt x="171453" y="422166"/>
                    <a:pt x="173786" y="422699"/>
                  </a:cubicBezTo>
                  <a:cubicBezTo>
                    <a:pt x="181985" y="424499"/>
                    <a:pt x="190318" y="425765"/>
                    <a:pt x="198584" y="426499"/>
                  </a:cubicBezTo>
                  <a:cubicBezTo>
                    <a:pt x="199717" y="426632"/>
                    <a:pt x="200717" y="427165"/>
                    <a:pt x="201450" y="428032"/>
                  </a:cubicBezTo>
                  <a:cubicBezTo>
                    <a:pt x="202183" y="428898"/>
                    <a:pt x="202517" y="430032"/>
                    <a:pt x="202450" y="431165"/>
                  </a:cubicBezTo>
                  <a:cubicBezTo>
                    <a:pt x="202250" y="433298"/>
                    <a:pt x="200384" y="435031"/>
                    <a:pt x="198184" y="435031"/>
                  </a:cubicBezTo>
                  <a:close/>
                  <a:moveTo>
                    <a:pt x="160520" y="428098"/>
                  </a:moveTo>
                  <a:cubicBezTo>
                    <a:pt x="160120" y="428098"/>
                    <a:pt x="159720" y="428032"/>
                    <a:pt x="159320" y="427898"/>
                  </a:cubicBezTo>
                  <a:cubicBezTo>
                    <a:pt x="158254" y="427632"/>
                    <a:pt x="157320" y="426899"/>
                    <a:pt x="156787" y="425965"/>
                  </a:cubicBezTo>
                  <a:cubicBezTo>
                    <a:pt x="156254" y="424965"/>
                    <a:pt x="156054" y="423765"/>
                    <a:pt x="156387" y="422699"/>
                  </a:cubicBezTo>
                  <a:cubicBezTo>
                    <a:pt x="156987" y="420432"/>
                    <a:pt x="159387" y="419033"/>
                    <a:pt x="161653" y="419699"/>
                  </a:cubicBezTo>
                  <a:cubicBezTo>
                    <a:pt x="162720" y="420032"/>
                    <a:pt x="163653" y="420766"/>
                    <a:pt x="164253" y="421766"/>
                  </a:cubicBezTo>
                  <a:cubicBezTo>
                    <a:pt x="164787" y="422766"/>
                    <a:pt x="164920" y="423899"/>
                    <a:pt x="164587" y="424965"/>
                  </a:cubicBezTo>
                  <a:cubicBezTo>
                    <a:pt x="164053" y="426832"/>
                    <a:pt x="162387" y="428098"/>
                    <a:pt x="160520" y="428098"/>
                  </a:cubicBezTo>
                  <a:close/>
                  <a:moveTo>
                    <a:pt x="148255" y="424299"/>
                  </a:moveTo>
                  <a:cubicBezTo>
                    <a:pt x="147788" y="424299"/>
                    <a:pt x="147321" y="424232"/>
                    <a:pt x="146921" y="424032"/>
                  </a:cubicBezTo>
                  <a:cubicBezTo>
                    <a:pt x="115991" y="413366"/>
                    <a:pt x="87393" y="395501"/>
                    <a:pt x="64061" y="372303"/>
                  </a:cubicBezTo>
                  <a:cubicBezTo>
                    <a:pt x="35730" y="344039"/>
                    <a:pt x="15732" y="308642"/>
                    <a:pt x="6266" y="269911"/>
                  </a:cubicBezTo>
                  <a:cubicBezTo>
                    <a:pt x="6000" y="268778"/>
                    <a:pt x="6133" y="267645"/>
                    <a:pt x="6733" y="266712"/>
                  </a:cubicBezTo>
                  <a:cubicBezTo>
                    <a:pt x="7333" y="265712"/>
                    <a:pt x="8266" y="265045"/>
                    <a:pt x="9399" y="264778"/>
                  </a:cubicBezTo>
                  <a:cubicBezTo>
                    <a:pt x="11666" y="264245"/>
                    <a:pt x="13999" y="265645"/>
                    <a:pt x="14532" y="267911"/>
                  </a:cubicBezTo>
                  <a:cubicBezTo>
                    <a:pt x="23598" y="305042"/>
                    <a:pt x="42863" y="339106"/>
                    <a:pt x="70128" y="366237"/>
                  </a:cubicBezTo>
                  <a:cubicBezTo>
                    <a:pt x="92459" y="388568"/>
                    <a:pt x="119990" y="405700"/>
                    <a:pt x="149654" y="415966"/>
                  </a:cubicBezTo>
                  <a:cubicBezTo>
                    <a:pt x="151854" y="416766"/>
                    <a:pt x="153054" y="419166"/>
                    <a:pt x="152321" y="421432"/>
                  </a:cubicBezTo>
                  <a:cubicBezTo>
                    <a:pt x="151721" y="423099"/>
                    <a:pt x="150121" y="424299"/>
                    <a:pt x="148255" y="424299"/>
                  </a:cubicBezTo>
                  <a:close/>
                  <a:moveTo>
                    <a:pt x="400634" y="333173"/>
                  </a:moveTo>
                  <a:cubicBezTo>
                    <a:pt x="399834" y="333173"/>
                    <a:pt x="399101" y="332906"/>
                    <a:pt x="398434" y="332506"/>
                  </a:cubicBezTo>
                  <a:cubicBezTo>
                    <a:pt x="397434" y="331906"/>
                    <a:pt x="396768" y="330973"/>
                    <a:pt x="396501" y="329906"/>
                  </a:cubicBezTo>
                  <a:cubicBezTo>
                    <a:pt x="396301" y="328973"/>
                    <a:pt x="396368" y="328040"/>
                    <a:pt x="396768" y="327173"/>
                  </a:cubicBezTo>
                  <a:lnTo>
                    <a:pt x="396701" y="327173"/>
                  </a:lnTo>
                  <a:lnTo>
                    <a:pt x="396968" y="326640"/>
                  </a:lnTo>
                  <a:cubicBezTo>
                    <a:pt x="398167" y="324774"/>
                    <a:pt x="400901" y="324040"/>
                    <a:pt x="402900" y="325240"/>
                  </a:cubicBezTo>
                  <a:cubicBezTo>
                    <a:pt x="404900" y="326440"/>
                    <a:pt x="405500" y="329107"/>
                    <a:pt x="404300" y="331106"/>
                  </a:cubicBezTo>
                  <a:cubicBezTo>
                    <a:pt x="403500" y="332373"/>
                    <a:pt x="402167" y="333173"/>
                    <a:pt x="400634" y="333173"/>
                  </a:cubicBezTo>
                  <a:close/>
                  <a:moveTo>
                    <a:pt x="406967" y="322040"/>
                  </a:moveTo>
                  <a:cubicBezTo>
                    <a:pt x="406233" y="322040"/>
                    <a:pt x="405567" y="321840"/>
                    <a:pt x="404967" y="321507"/>
                  </a:cubicBezTo>
                  <a:cubicBezTo>
                    <a:pt x="403967" y="320974"/>
                    <a:pt x="403234" y="320107"/>
                    <a:pt x="402900" y="319041"/>
                  </a:cubicBezTo>
                  <a:cubicBezTo>
                    <a:pt x="402567" y="317907"/>
                    <a:pt x="402634" y="316774"/>
                    <a:pt x="403234" y="315774"/>
                  </a:cubicBezTo>
                  <a:cubicBezTo>
                    <a:pt x="407033" y="308575"/>
                    <a:pt x="410500" y="300909"/>
                    <a:pt x="413566" y="292909"/>
                  </a:cubicBezTo>
                  <a:cubicBezTo>
                    <a:pt x="414366" y="290776"/>
                    <a:pt x="416899" y="289710"/>
                    <a:pt x="419099" y="290510"/>
                  </a:cubicBezTo>
                  <a:cubicBezTo>
                    <a:pt x="421299" y="291310"/>
                    <a:pt x="422365" y="293843"/>
                    <a:pt x="421499" y="295976"/>
                  </a:cubicBezTo>
                  <a:cubicBezTo>
                    <a:pt x="418432" y="304175"/>
                    <a:pt x="414766" y="312175"/>
                    <a:pt x="410700" y="319774"/>
                  </a:cubicBezTo>
                  <a:cubicBezTo>
                    <a:pt x="410033" y="321174"/>
                    <a:pt x="408567" y="322040"/>
                    <a:pt x="406967" y="322040"/>
                  </a:cubicBezTo>
                  <a:close/>
                  <a:moveTo>
                    <a:pt x="421766" y="286643"/>
                  </a:moveTo>
                  <a:cubicBezTo>
                    <a:pt x="421366" y="286643"/>
                    <a:pt x="420899" y="286577"/>
                    <a:pt x="420499" y="286443"/>
                  </a:cubicBezTo>
                  <a:cubicBezTo>
                    <a:pt x="419366" y="286110"/>
                    <a:pt x="418499" y="285377"/>
                    <a:pt x="417966" y="284377"/>
                  </a:cubicBezTo>
                  <a:cubicBezTo>
                    <a:pt x="417433" y="283377"/>
                    <a:pt x="417366" y="282177"/>
                    <a:pt x="417699" y="281110"/>
                  </a:cubicBezTo>
                  <a:cubicBezTo>
                    <a:pt x="424099" y="260779"/>
                    <a:pt x="427365" y="239580"/>
                    <a:pt x="427365" y="217982"/>
                  </a:cubicBezTo>
                  <a:cubicBezTo>
                    <a:pt x="427365" y="169253"/>
                    <a:pt x="410300" y="121857"/>
                    <a:pt x="379236" y="84393"/>
                  </a:cubicBezTo>
                  <a:cubicBezTo>
                    <a:pt x="378502" y="83527"/>
                    <a:pt x="378169" y="82393"/>
                    <a:pt x="378236" y="81260"/>
                  </a:cubicBezTo>
                  <a:cubicBezTo>
                    <a:pt x="378369" y="80127"/>
                    <a:pt x="378902" y="79127"/>
                    <a:pt x="379769" y="78394"/>
                  </a:cubicBezTo>
                  <a:cubicBezTo>
                    <a:pt x="381569" y="76927"/>
                    <a:pt x="384369" y="77194"/>
                    <a:pt x="385768" y="78927"/>
                  </a:cubicBezTo>
                  <a:cubicBezTo>
                    <a:pt x="418099" y="117924"/>
                    <a:pt x="435964" y="167320"/>
                    <a:pt x="435964" y="217982"/>
                  </a:cubicBezTo>
                  <a:cubicBezTo>
                    <a:pt x="435964" y="240380"/>
                    <a:pt x="432565" y="262445"/>
                    <a:pt x="425832" y="283710"/>
                  </a:cubicBezTo>
                  <a:cubicBezTo>
                    <a:pt x="425299" y="285443"/>
                    <a:pt x="423632" y="286643"/>
                    <a:pt x="421766" y="286643"/>
                  </a:cubicBezTo>
                  <a:close/>
                  <a:moveTo>
                    <a:pt x="7733" y="260645"/>
                  </a:moveTo>
                  <a:cubicBezTo>
                    <a:pt x="5666" y="260645"/>
                    <a:pt x="3866" y="259179"/>
                    <a:pt x="3533" y="257112"/>
                  </a:cubicBezTo>
                  <a:cubicBezTo>
                    <a:pt x="2000" y="248446"/>
                    <a:pt x="933" y="239780"/>
                    <a:pt x="400" y="231248"/>
                  </a:cubicBezTo>
                  <a:cubicBezTo>
                    <a:pt x="333" y="230048"/>
                    <a:pt x="733" y="228981"/>
                    <a:pt x="1467" y="228115"/>
                  </a:cubicBezTo>
                  <a:cubicBezTo>
                    <a:pt x="2266" y="227248"/>
                    <a:pt x="3266" y="226782"/>
                    <a:pt x="4400" y="226715"/>
                  </a:cubicBezTo>
                  <a:cubicBezTo>
                    <a:pt x="6999" y="226515"/>
                    <a:pt x="8799" y="228381"/>
                    <a:pt x="8933" y="230715"/>
                  </a:cubicBezTo>
                  <a:cubicBezTo>
                    <a:pt x="9466" y="239114"/>
                    <a:pt x="10466" y="247513"/>
                    <a:pt x="11932" y="255646"/>
                  </a:cubicBezTo>
                  <a:cubicBezTo>
                    <a:pt x="12332" y="257912"/>
                    <a:pt x="10799" y="260112"/>
                    <a:pt x="8466" y="260579"/>
                  </a:cubicBezTo>
                  <a:cubicBezTo>
                    <a:pt x="8199" y="260645"/>
                    <a:pt x="7933" y="260645"/>
                    <a:pt x="7733" y="260645"/>
                  </a:cubicBezTo>
                  <a:close/>
                  <a:moveTo>
                    <a:pt x="4333" y="222449"/>
                  </a:moveTo>
                  <a:cubicBezTo>
                    <a:pt x="1933" y="222449"/>
                    <a:pt x="0" y="220515"/>
                    <a:pt x="0" y="218182"/>
                  </a:cubicBezTo>
                  <a:cubicBezTo>
                    <a:pt x="0" y="215849"/>
                    <a:pt x="1933" y="213916"/>
                    <a:pt x="4266" y="213916"/>
                  </a:cubicBezTo>
                  <a:cubicBezTo>
                    <a:pt x="6533" y="213916"/>
                    <a:pt x="8399" y="215649"/>
                    <a:pt x="8533" y="217849"/>
                  </a:cubicBezTo>
                  <a:lnTo>
                    <a:pt x="8599" y="218182"/>
                  </a:lnTo>
                  <a:cubicBezTo>
                    <a:pt x="8599" y="220515"/>
                    <a:pt x="6666" y="222449"/>
                    <a:pt x="4333" y="222449"/>
                  </a:cubicBezTo>
                  <a:close/>
                  <a:moveTo>
                    <a:pt x="4666" y="209650"/>
                  </a:moveTo>
                  <a:cubicBezTo>
                    <a:pt x="4600" y="209650"/>
                    <a:pt x="4466" y="209650"/>
                    <a:pt x="4400" y="209650"/>
                  </a:cubicBezTo>
                  <a:cubicBezTo>
                    <a:pt x="2066" y="209516"/>
                    <a:pt x="267" y="207450"/>
                    <a:pt x="400" y="205117"/>
                  </a:cubicBezTo>
                  <a:cubicBezTo>
                    <a:pt x="3533" y="151788"/>
                    <a:pt x="26131" y="101525"/>
                    <a:pt x="64061" y="63661"/>
                  </a:cubicBezTo>
                  <a:cubicBezTo>
                    <a:pt x="77994" y="49796"/>
                    <a:pt x="93726" y="37797"/>
                    <a:pt x="110858" y="28131"/>
                  </a:cubicBezTo>
                  <a:cubicBezTo>
                    <a:pt x="112857" y="26998"/>
                    <a:pt x="115591" y="27798"/>
                    <a:pt x="116657" y="29731"/>
                  </a:cubicBezTo>
                  <a:cubicBezTo>
                    <a:pt x="117857" y="31797"/>
                    <a:pt x="117124" y="34397"/>
                    <a:pt x="115057" y="35597"/>
                  </a:cubicBezTo>
                  <a:cubicBezTo>
                    <a:pt x="98659" y="44863"/>
                    <a:pt x="83527" y="56329"/>
                    <a:pt x="70128" y="69661"/>
                  </a:cubicBezTo>
                  <a:cubicBezTo>
                    <a:pt x="33664" y="106058"/>
                    <a:pt x="11932" y="154321"/>
                    <a:pt x="8933" y="205650"/>
                  </a:cubicBezTo>
                  <a:cubicBezTo>
                    <a:pt x="8799" y="207916"/>
                    <a:pt x="6866" y="209650"/>
                    <a:pt x="4666" y="209650"/>
                  </a:cubicBezTo>
                  <a:close/>
                  <a:moveTo>
                    <a:pt x="374036" y="76327"/>
                  </a:moveTo>
                  <a:cubicBezTo>
                    <a:pt x="373169" y="76327"/>
                    <a:pt x="372236" y="75994"/>
                    <a:pt x="371503" y="75461"/>
                  </a:cubicBezTo>
                  <a:lnTo>
                    <a:pt x="371503" y="75594"/>
                  </a:lnTo>
                  <a:lnTo>
                    <a:pt x="370970" y="74994"/>
                  </a:lnTo>
                  <a:cubicBezTo>
                    <a:pt x="369903" y="73861"/>
                    <a:pt x="369503" y="72261"/>
                    <a:pt x="369970" y="70794"/>
                  </a:cubicBezTo>
                  <a:cubicBezTo>
                    <a:pt x="368570" y="71194"/>
                    <a:pt x="366903" y="70794"/>
                    <a:pt x="365837" y="69661"/>
                  </a:cubicBezTo>
                  <a:cubicBezTo>
                    <a:pt x="326307" y="30264"/>
                    <a:pt x="273778" y="8599"/>
                    <a:pt x="217982" y="8599"/>
                  </a:cubicBezTo>
                  <a:cubicBezTo>
                    <a:pt x="202917" y="8599"/>
                    <a:pt x="187985" y="10199"/>
                    <a:pt x="173452" y="13332"/>
                  </a:cubicBezTo>
                  <a:cubicBezTo>
                    <a:pt x="171119" y="13799"/>
                    <a:pt x="168853" y="12266"/>
                    <a:pt x="168386" y="10066"/>
                  </a:cubicBezTo>
                  <a:cubicBezTo>
                    <a:pt x="168120" y="8933"/>
                    <a:pt x="168320" y="7799"/>
                    <a:pt x="168986" y="6866"/>
                  </a:cubicBezTo>
                  <a:cubicBezTo>
                    <a:pt x="169586" y="5866"/>
                    <a:pt x="170519" y="5200"/>
                    <a:pt x="171653" y="5000"/>
                  </a:cubicBezTo>
                  <a:cubicBezTo>
                    <a:pt x="186851" y="1667"/>
                    <a:pt x="202383" y="0"/>
                    <a:pt x="217982" y="0"/>
                  </a:cubicBezTo>
                  <a:cubicBezTo>
                    <a:pt x="276044" y="0"/>
                    <a:pt x="330706" y="22598"/>
                    <a:pt x="371836" y="63661"/>
                  </a:cubicBezTo>
                  <a:cubicBezTo>
                    <a:pt x="373036" y="64795"/>
                    <a:pt x="373369" y="66461"/>
                    <a:pt x="372903" y="67928"/>
                  </a:cubicBezTo>
                  <a:cubicBezTo>
                    <a:pt x="374436" y="67528"/>
                    <a:pt x="376103" y="67994"/>
                    <a:pt x="377169" y="69128"/>
                  </a:cubicBezTo>
                  <a:cubicBezTo>
                    <a:pt x="377969" y="69994"/>
                    <a:pt x="378369" y="71061"/>
                    <a:pt x="378302" y="72194"/>
                  </a:cubicBezTo>
                  <a:cubicBezTo>
                    <a:pt x="378302" y="73327"/>
                    <a:pt x="377769" y="74394"/>
                    <a:pt x="376969" y="75127"/>
                  </a:cubicBezTo>
                  <a:cubicBezTo>
                    <a:pt x="376169" y="75927"/>
                    <a:pt x="375169" y="76327"/>
                    <a:pt x="374036" y="76327"/>
                  </a:cubicBezTo>
                  <a:close/>
                  <a:moveTo>
                    <a:pt x="124323" y="30131"/>
                  </a:moveTo>
                  <a:cubicBezTo>
                    <a:pt x="122657" y="30131"/>
                    <a:pt x="121190" y="29264"/>
                    <a:pt x="120457" y="27731"/>
                  </a:cubicBezTo>
                  <a:cubicBezTo>
                    <a:pt x="119924" y="26731"/>
                    <a:pt x="119857" y="25598"/>
                    <a:pt x="120257" y="24531"/>
                  </a:cubicBezTo>
                  <a:cubicBezTo>
                    <a:pt x="120657" y="23465"/>
                    <a:pt x="121390" y="22598"/>
                    <a:pt x="122390" y="22065"/>
                  </a:cubicBezTo>
                  <a:cubicBezTo>
                    <a:pt x="130256" y="18265"/>
                    <a:pt x="138389" y="14865"/>
                    <a:pt x="146521" y="12066"/>
                  </a:cubicBezTo>
                  <a:cubicBezTo>
                    <a:pt x="148721" y="11266"/>
                    <a:pt x="151188" y="12532"/>
                    <a:pt x="151921" y="14665"/>
                  </a:cubicBezTo>
                  <a:cubicBezTo>
                    <a:pt x="152721" y="16865"/>
                    <a:pt x="151521" y="19265"/>
                    <a:pt x="149321" y="20065"/>
                  </a:cubicBezTo>
                  <a:cubicBezTo>
                    <a:pt x="141455" y="22798"/>
                    <a:pt x="133656" y="26065"/>
                    <a:pt x="126190" y="29731"/>
                  </a:cubicBezTo>
                  <a:cubicBezTo>
                    <a:pt x="125590" y="29998"/>
                    <a:pt x="124990" y="30131"/>
                    <a:pt x="124323" y="30131"/>
                  </a:cubicBezTo>
                  <a:close/>
                  <a:moveTo>
                    <a:pt x="160120" y="16532"/>
                  </a:moveTo>
                  <a:cubicBezTo>
                    <a:pt x="158187" y="16532"/>
                    <a:pt x="156521" y="15199"/>
                    <a:pt x="156054" y="13399"/>
                  </a:cubicBezTo>
                  <a:cubicBezTo>
                    <a:pt x="155387" y="11132"/>
                    <a:pt x="156721" y="8733"/>
                    <a:pt x="158987" y="8133"/>
                  </a:cubicBezTo>
                  <a:lnTo>
                    <a:pt x="159054" y="8133"/>
                  </a:lnTo>
                  <a:cubicBezTo>
                    <a:pt x="160854" y="7533"/>
                    <a:pt x="163587" y="8866"/>
                    <a:pt x="164253" y="11066"/>
                  </a:cubicBezTo>
                  <a:cubicBezTo>
                    <a:pt x="164853" y="13332"/>
                    <a:pt x="163520" y="15665"/>
                    <a:pt x="161253" y="16332"/>
                  </a:cubicBezTo>
                  <a:cubicBezTo>
                    <a:pt x="160920" y="16465"/>
                    <a:pt x="160520" y="16532"/>
                    <a:pt x="160120" y="16532"/>
                  </a:cubicBez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E70C5101-6E03-48B1-A80E-F87692185B60}"/>
                </a:ext>
              </a:extLst>
            </p:cNvPr>
            <p:cNvSpPr/>
            <p:nvPr/>
          </p:nvSpPr>
          <p:spPr>
            <a:xfrm>
              <a:off x="1397155" y="2738952"/>
              <a:ext cx="59995" cy="59995"/>
            </a:xfrm>
            <a:custGeom>
              <a:avLst/>
              <a:gdLst>
                <a:gd name="connsiteX0" fmla="*/ 32131 w 59995"/>
                <a:gd name="connsiteY0" fmla="*/ 64261 h 59995"/>
                <a:gd name="connsiteX1" fmla="*/ 31797 w 59995"/>
                <a:gd name="connsiteY1" fmla="*/ 64261 h 59995"/>
                <a:gd name="connsiteX2" fmla="*/ 30931 w 59995"/>
                <a:gd name="connsiteY2" fmla="*/ 64261 h 59995"/>
                <a:gd name="connsiteX3" fmla="*/ 0 w 59995"/>
                <a:gd name="connsiteY3" fmla="*/ 32131 h 59995"/>
                <a:gd name="connsiteX4" fmla="*/ 30731 w 59995"/>
                <a:gd name="connsiteY4" fmla="*/ 67 h 59995"/>
                <a:gd name="connsiteX5" fmla="*/ 31864 w 59995"/>
                <a:gd name="connsiteY5" fmla="*/ 0 h 59995"/>
                <a:gd name="connsiteX6" fmla="*/ 32131 w 59995"/>
                <a:gd name="connsiteY6" fmla="*/ 0 h 59995"/>
                <a:gd name="connsiteX7" fmla="*/ 64261 w 59995"/>
                <a:gd name="connsiteY7" fmla="*/ 32131 h 59995"/>
                <a:gd name="connsiteX8" fmla="*/ 32131 w 59995"/>
                <a:gd name="connsiteY8" fmla="*/ 64261 h 59995"/>
                <a:gd name="connsiteX9" fmla="*/ 31597 w 59995"/>
                <a:gd name="connsiteY9" fmla="*/ 55729 h 59995"/>
                <a:gd name="connsiteX10" fmla="*/ 31731 w 59995"/>
                <a:gd name="connsiteY10" fmla="*/ 55729 h 59995"/>
                <a:gd name="connsiteX11" fmla="*/ 32131 w 59995"/>
                <a:gd name="connsiteY11" fmla="*/ 55729 h 59995"/>
                <a:gd name="connsiteX12" fmla="*/ 55729 w 59995"/>
                <a:gd name="connsiteY12" fmla="*/ 32131 h 59995"/>
                <a:gd name="connsiteX13" fmla="*/ 32131 w 59995"/>
                <a:gd name="connsiteY13" fmla="*/ 8533 h 59995"/>
                <a:gd name="connsiteX14" fmla="*/ 31797 w 59995"/>
                <a:gd name="connsiteY14" fmla="*/ 8533 h 59995"/>
                <a:gd name="connsiteX15" fmla="*/ 31331 w 59995"/>
                <a:gd name="connsiteY15" fmla="*/ 8533 h 59995"/>
                <a:gd name="connsiteX16" fmla="*/ 8533 w 59995"/>
                <a:gd name="connsiteY16" fmla="*/ 32131 h 59995"/>
                <a:gd name="connsiteX17" fmla="*/ 31331 w 59995"/>
                <a:gd name="connsiteY17" fmla="*/ 55729 h 59995"/>
                <a:gd name="connsiteX18" fmla="*/ 31597 w 59995"/>
                <a:gd name="connsiteY18" fmla="*/ 55729 h 5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995" h="59995">
                  <a:moveTo>
                    <a:pt x="32131" y="64261"/>
                  </a:moveTo>
                  <a:lnTo>
                    <a:pt x="31797" y="64261"/>
                  </a:lnTo>
                  <a:cubicBezTo>
                    <a:pt x="31597" y="64261"/>
                    <a:pt x="31264" y="64261"/>
                    <a:pt x="30931" y="64261"/>
                  </a:cubicBezTo>
                  <a:cubicBezTo>
                    <a:pt x="13599" y="63595"/>
                    <a:pt x="0" y="49463"/>
                    <a:pt x="0" y="32131"/>
                  </a:cubicBezTo>
                  <a:cubicBezTo>
                    <a:pt x="0" y="14799"/>
                    <a:pt x="13532" y="733"/>
                    <a:pt x="30731" y="67"/>
                  </a:cubicBezTo>
                  <a:cubicBezTo>
                    <a:pt x="31197" y="0"/>
                    <a:pt x="31531" y="0"/>
                    <a:pt x="31864" y="0"/>
                  </a:cubicBezTo>
                  <a:lnTo>
                    <a:pt x="32131" y="0"/>
                  </a:lnTo>
                  <a:cubicBezTo>
                    <a:pt x="49796" y="0"/>
                    <a:pt x="64195" y="14399"/>
                    <a:pt x="64261" y="32131"/>
                  </a:cubicBezTo>
                  <a:cubicBezTo>
                    <a:pt x="64261" y="49863"/>
                    <a:pt x="49863" y="64261"/>
                    <a:pt x="32131" y="64261"/>
                  </a:cubicBezTo>
                  <a:close/>
                  <a:moveTo>
                    <a:pt x="31597" y="55729"/>
                  </a:moveTo>
                  <a:lnTo>
                    <a:pt x="31731" y="55729"/>
                  </a:lnTo>
                  <a:cubicBezTo>
                    <a:pt x="31797" y="55729"/>
                    <a:pt x="31864" y="55729"/>
                    <a:pt x="32131" y="55729"/>
                  </a:cubicBezTo>
                  <a:cubicBezTo>
                    <a:pt x="45130" y="55729"/>
                    <a:pt x="55662" y="45130"/>
                    <a:pt x="55729" y="32131"/>
                  </a:cubicBezTo>
                  <a:cubicBezTo>
                    <a:pt x="55729" y="19132"/>
                    <a:pt x="45130" y="8533"/>
                    <a:pt x="32131" y="8533"/>
                  </a:cubicBezTo>
                  <a:cubicBezTo>
                    <a:pt x="31864" y="8533"/>
                    <a:pt x="31797" y="8533"/>
                    <a:pt x="31797" y="8533"/>
                  </a:cubicBezTo>
                  <a:lnTo>
                    <a:pt x="31331" y="8533"/>
                  </a:lnTo>
                  <a:cubicBezTo>
                    <a:pt x="18532" y="8933"/>
                    <a:pt x="8533" y="19265"/>
                    <a:pt x="8533" y="32131"/>
                  </a:cubicBezTo>
                  <a:cubicBezTo>
                    <a:pt x="8533" y="44930"/>
                    <a:pt x="18532" y="55262"/>
                    <a:pt x="31331" y="55729"/>
                  </a:cubicBezTo>
                  <a:lnTo>
                    <a:pt x="31597" y="55729"/>
                  </a:ln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D7B1A3A4-6736-4D26-AD98-CC1861E5691C}"/>
                </a:ext>
              </a:extLst>
            </p:cNvPr>
            <p:cNvSpPr/>
            <p:nvPr/>
          </p:nvSpPr>
          <p:spPr>
            <a:xfrm>
              <a:off x="1202038" y="2618428"/>
              <a:ext cx="59995" cy="59995"/>
            </a:xfrm>
            <a:custGeom>
              <a:avLst/>
              <a:gdLst>
                <a:gd name="connsiteX0" fmla="*/ 32131 w 59995"/>
                <a:gd name="connsiteY0" fmla="*/ 64261 h 59995"/>
                <a:gd name="connsiteX1" fmla="*/ 23131 w 59995"/>
                <a:gd name="connsiteY1" fmla="*/ 62995 h 59995"/>
                <a:gd name="connsiteX2" fmla="*/ 0 w 59995"/>
                <a:gd name="connsiteY2" fmla="*/ 32131 h 59995"/>
                <a:gd name="connsiteX3" fmla="*/ 2333 w 59995"/>
                <a:gd name="connsiteY3" fmla="*/ 20065 h 59995"/>
                <a:gd name="connsiteX4" fmla="*/ 31797 w 59995"/>
                <a:gd name="connsiteY4" fmla="*/ 0 h 59995"/>
                <a:gd name="connsiteX5" fmla="*/ 32464 w 59995"/>
                <a:gd name="connsiteY5" fmla="*/ 0 h 59995"/>
                <a:gd name="connsiteX6" fmla="*/ 44130 w 59995"/>
                <a:gd name="connsiteY6" fmla="*/ 2266 h 59995"/>
                <a:gd name="connsiteX7" fmla="*/ 64261 w 59995"/>
                <a:gd name="connsiteY7" fmla="*/ 32131 h 59995"/>
                <a:gd name="connsiteX8" fmla="*/ 63395 w 59995"/>
                <a:gd name="connsiteY8" fmla="*/ 39463 h 59995"/>
                <a:gd name="connsiteX9" fmla="*/ 32131 w 59995"/>
                <a:gd name="connsiteY9" fmla="*/ 64261 h 59995"/>
                <a:gd name="connsiteX10" fmla="*/ 32131 w 59995"/>
                <a:gd name="connsiteY10" fmla="*/ 8533 h 59995"/>
                <a:gd name="connsiteX11" fmla="*/ 10266 w 59995"/>
                <a:gd name="connsiteY11" fmla="*/ 23331 h 59995"/>
                <a:gd name="connsiteX12" fmla="*/ 8533 w 59995"/>
                <a:gd name="connsiteY12" fmla="*/ 32131 h 59995"/>
                <a:gd name="connsiteX13" fmla="*/ 25531 w 59995"/>
                <a:gd name="connsiteY13" fmla="*/ 54796 h 59995"/>
                <a:gd name="connsiteX14" fmla="*/ 32131 w 59995"/>
                <a:gd name="connsiteY14" fmla="*/ 55729 h 59995"/>
                <a:gd name="connsiteX15" fmla="*/ 55129 w 59995"/>
                <a:gd name="connsiteY15" fmla="*/ 37464 h 59995"/>
                <a:gd name="connsiteX16" fmla="*/ 55729 w 59995"/>
                <a:gd name="connsiteY16" fmla="*/ 32131 h 59995"/>
                <a:gd name="connsiteX17" fmla="*/ 40930 w 59995"/>
                <a:gd name="connsiteY17" fmla="*/ 10199 h 59995"/>
                <a:gd name="connsiteX18" fmla="*/ 32131 w 59995"/>
                <a:gd name="connsiteY18" fmla="*/ 8533 h 5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995" h="59995">
                  <a:moveTo>
                    <a:pt x="32131" y="64261"/>
                  </a:moveTo>
                  <a:cubicBezTo>
                    <a:pt x="29064" y="64261"/>
                    <a:pt x="25998" y="63861"/>
                    <a:pt x="23131" y="62995"/>
                  </a:cubicBezTo>
                  <a:cubicBezTo>
                    <a:pt x="9533" y="59062"/>
                    <a:pt x="0" y="46330"/>
                    <a:pt x="0" y="32131"/>
                  </a:cubicBezTo>
                  <a:cubicBezTo>
                    <a:pt x="0" y="27931"/>
                    <a:pt x="800" y="23865"/>
                    <a:pt x="2333" y="20065"/>
                  </a:cubicBezTo>
                  <a:cubicBezTo>
                    <a:pt x="7266" y="7999"/>
                    <a:pt x="18798" y="133"/>
                    <a:pt x="31797" y="0"/>
                  </a:cubicBezTo>
                  <a:lnTo>
                    <a:pt x="32464" y="0"/>
                  </a:lnTo>
                  <a:cubicBezTo>
                    <a:pt x="36464" y="0"/>
                    <a:pt x="40397" y="800"/>
                    <a:pt x="44130" y="2266"/>
                  </a:cubicBezTo>
                  <a:cubicBezTo>
                    <a:pt x="56395" y="7199"/>
                    <a:pt x="64261" y="18932"/>
                    <a:pt x="64261" y="32131"/>
                  </a:cubicBezTo>
                  <a:cubicBezTo>
                    <a:pt x="64261" y="34597"/>
                    <a:pt x="63995" y="37064"/>
                    <a:pt x="63395" y="39463"/>
                  </a:cubicBezTo>
                  <a:cubicBezTo>
                    <a:pt x="60062" y="54062"/>
                    <a:pt x="47196" y="64261"/>
                    <a:pt x="32131" y="64261"/>
                  </a:cubicBezTo>
                  <a:close/>
                  <a:moveTo>
                    <a:pt x="32131" y="8533"/>
                  </a:moveTo>
                  <a:cubicBezTo>
                    <a:pt x="22531" y="8533"/>
                    <a:pt x="13932" y="14332"/>
                    <a:pt x="10266" y="23331"/>
                  </a:cubicBezTo>
                  <a:cubicBezTo>
                    <a:pt x="9133" y="26065"/>
                    <a:pt x="8533" y="29064"/>
                    <a:pt x="8533" y="32131"/>
                  </a:cubicBezTo>
                  <a:cubicBezTo>
                    <a:pt x="8533" y="42597"/>
                    <a:pt x="15532" y="51929"/>
                    <a:pt x="25531" y="54796"/>
                  </a:cubicBezTo>
                  <a:cubicBezTo>
                    <a:pt x="27664" y="55395"/>
                    <a:pt x="29864" y="55729"/>
                    <a:pt x="32131" y="55729"/>
                  </a:cubicBezTo>
                  <a:cubicBezTo>
                    <a:pt x="43196" y="55729"/>
                    <a:pt x="52596" y="48263"/>
                    <a:pt x="55129" y="37464"/>
                  </a:cubicBezTo>
                  <a:cubicBezTo>
                    <a:pt x="55529" y="35730"/>
                    <a:pt x="55729" y="33931"/>
                    <a:pt x="55729" y="32131"/>
                  </a:cubicBezTo>
                  <a:cubicBezTo>
                    <a:pt x="55729" y="22465"/>
                    <a:pt x="49929" y="13866"/>
                    <a:pt x="40930" y="10199"/>
                  </a:cubicBezTo>
                  <a:cubicBezTo>
                    <a:pt x="38197" y="9066"/>
                    <a:pt x="35130" y="8533"/>
                    <a:pt x="32131" y="8533"/>
                  </a:cubicBez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B48F532C-B09B-46F0-99F9-D3DF9893116B}"/>
                </a:ext>
              </a:extLst>
            </p:cNvPr>
            <p:cNvSpPr/>
            <p:nvPr/>
          </p:nvSpPr>
          <p:spPr>
            <a:xfrm>
              <a:off x="1202038" y="2858408"/>
              <a:ext cx="59995" cy="59995"/>
            </a:xfrm>
            <a:custGeom>
              <a:avLst/>
              <a:gdLst>
                <a:gd name="connsiteX0" fmla="*/ 32131 w 59995"/>
                <a:gd name="connsiteY0" fmla="*/ 64328 h 59995"/>
                <a:gd name="connsiteX1" fmla="*/ 2733 w 59995"/>
                <a:gd name="connsiteY1" fmla="*/ 45130 h 59995"/>
                <a:gd name="connsiteX2" fmla="*/ 0 w 59995"/>
                <a:gd name="connsiteY2" fmla="*/ 32131 h 59995"/>
                <a:gd name="connsiteX3" fmla="*/ 22931 w 59995"/>
                <a:gd name="connsiteY3" fmla="*/ 1333 h 59995"/>
                <a:gd name="connsiteX4" fmla="*/ 32131 w 59995"/>
                <a:gd name="connsiteY4" fmla="*/ 0 h 59995"/>
                <a:gd name="connsiteX5" fmla="*/ 63661 w 59995"/>
                <a:gd name="connsiteY5" fmla="*/ 25998 h 59995"/>
                <a:gd name="connsiteX6" fmla="*/ 64261 w 59995"/>
                <a:gd name="connsiteY6" fmla="*/ 32131 h 59995"/>
                <a:gd name="connsiteX7" fmla="*/ 43663 w 59995"/>
                <a:gd name="connsiteY7" fmla="*/ 62195 h 59995"/>
                <a:gd name="connsiteX8" fmla="*/ 32131 w 59995"/>
                <a:gd name="connsiteY8" fmla="*/ 64328 h 59995"/>
                <a:gd name="connsiteX9" fmla="*/ 32131 w 59995"/>
                <a:gd name="connsiteY9" fmla="*/ 8533 h 59995"/>
                <a:gd name="connsiteX10" fmla="*/ 25331 w 59995"/>
                <a:gd name="connsiteY10" fmla="*/ 9533 h 59995"/>
                <a:gd name="connsiteX11" fmla="*/ 8533 w 59995"/>
                <a:gd name="connsiteY11" fmla="*/ 32131 h 59995"/>
                <a:gd name="connsiteX12" fmla="*/ 10532 w 59995"/>
                <a:gd name="connsiteY12" fmla="*/ 41730 h 59995"/>
                <a:gd name="connsiteX13" fmla="*/ 32131 w 59995"/>
                <a:gd name="connsiteY13" fmla="*/ 55795 h 59995"/>
                <a:gd name="connsiteX14" fmla="*/ 40597 w 59995"/>
                <a:gd name="connsiteY14" fmla="*/ 54262 h 59995"/>
                <a:gd name="connsiteX15" fmla="*/ 55729 w 59995"/>
                <a:gd name="connsiteY15" fmla="*/ 32131 h 59995"/>
                <a:gd name="connsiteX16" fmla="*/ 55329 w 59995"/>
                <a:gd name="connsiteY16" fmla="*/ 27664 h 59995"/>
                <a:gd name="connsiteX17" fmla="*/ 32131 w 59995"/>
                <a:gd name="connsiteY17" fmla="*/ 8533 h 5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95" h="59995">
                  <a:moveTo>
                    <a:pt x="32131" y="64328"/>
                  </a:moveTo>
                  <a:cubicBezTo>
                    <a:pt x="19398" y="64328"/>
                    <a:pt x="7799" y="56795"/>
                    <a:pt x="2733" y="45130"/>
                  </a:cubicBezTo>
                  <a:cubicBezTo>
                    <a:pt x="933" y="40997"/>
                    <a:pt x="0" y="36664"/>
                    <a:pt x="0" y="32131"/>
                  </a:cubicBezTo>
                  <a:cubicBezTo>
                    <a:pt x="0" y="17865"/>
                    <a:pt x="9266" y="5466"/>
                    <a:pt x="22931" y="1333"/>
                  </a:cubicBezTo>
                  <a:cubicBezTo>
                    <a:pt x="25998" y="467"/>
                    <a:pt x="29064" y="0"/>
                    <a:pt x="32131" y="0"/>
                  </a:cubicBezTo>
                  <a:cubicBezTo>
                    <a:pt x="47463" y="0"/>
                    <a:pt x="60728" y="10932"/>
                    <a:pt x="63661" y="25998"/>
                  </a:cubicBezTo>
                  <a:cubicBezTo>
                    <a:pt x="64061" y="27998"/>
                    <a:pt x="64261" y="30064"/>
                    <a:pt x="64261" y="32131"/>
                  </a:cubicBezTo>
                  <a:cubicBezTo>
                    <a:pt x="64261" y="45396"/>
                    <a:pt x="55995" y="57462"/>
                    <a:pt x="43663" y="62195"/>
                  </a:cubicBezTo>
                  <a:cubicBezTo>
                    <a:pt x="39997" y="63595"/>
                    <a:pt x="36130" y="64328"/>
                    <a:pt x="32131" y="64328"/>
                  </a:cubicBezTo>
                  <a:close/>
                  <a:moveTo>
                    <a:pt x="32131" y="8533"/>
                  </a:moveTo>
                  <a:cubicBezTo>
                    <a:pt x="29931" y="8533"/>
                    <a:pt x="27598" y="8866"/>
                    <a:pt x="25331" y="9533"/>
                  </a:cubicBezTo>
                  <a:cubicBezTo>
                    <a:pt x="15399" y="12532"/>
                    <a:pt x="8533" y="21798"/>
                    <a:pt x="8533" y="32131"/>
                  </a:cubicBezTo>
                  <a:cubicBezTo>
                    <a:pt x="8533" y="35397"/>
                    <a:pt x="9199" y="38664"/>
                    <a:pt x="10532" y="41730"/>
                  </a:cubicBezTo>
                  <a:cubicBezTo>
                    <a:pt x="14266" y="50263"/>
                    <a:pt x="22798" y="55795"/>
                    <a:pt x="32131" y="55795"/>
                  </a:cubicBezTo>
                  <a:cubicBezTo>
                    <a:pt x="35064" y="55795"/>
                    <a:pt x="37864" y="55262"/>
                    <a:pt x="40597" y="54262"/>
                  </a:cubicBezTo>
                  <a:cubicBezTo>
                    <a:pt x="49663" y="50729"/>
                    <a:pt x="55729" y="41863"/>
                    <a:pt x="55729" y="32131"/>
                  </a:cubicBezTo>
                  <a:cubicBezTo>
                    <a:pt x="55729" y="30664"/>
                    <a:pt x="55595" y="29131"/>
                    <a:pt x="55329" y="27664"/>
                  </a:cubicBezTo>
                  <a:cubicBezTo>
                    <a:pt x="53129" y="16599"/>
                    <a:pt x="43396" y="8533"/>
                    <a:pt x="32131" y="8533"/>
                  </a:cubicBez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F26E6F89-3AA1-4C1D-9231-C565314D5A5C}"/>
                </a:ext>
              </a:extLst>
            </p:cNvPr>
            <p:cNvSpPr/>
            <p:nvPr/>
          </p:nvSpPr>
          <p:spPr>
            <a:xfrm>
              <a:off x="1165908" y="2553167"/>
              <a:ext cx="313308" cy="113324"/>
            </a:xfrm>
            <a:custGeom>
              <a:avLst/>
              <a:gdLst>
                <a:gd name="connsiteX0" fmla="*/ 157520 w 313307"/>
                <a:gd name="connsiteY0" fmla="*/ 114191 h 113324"/>
                <a:gd name="connsiteX1" fmla="*/ 103058 w 313307"/>
                <a:gd name="connsiteY1" fmla="*/ 109324 h 113324"/>
                <a:gd name="connsiteX2" fmla="*/ 99592 w 313307"/>
                <a:gd name="connsiteY2" fmla="*/ 104391 h 113324"/>
                <a:gd name="connsiteX3" fmla="*/ 104591 w 313307"/>
                <a:gd name="connsiteY3" fmla="*/ 100992 h 113324"/>
                <a:gd name="connsiteX4" fmla="*/ 157520 w 313307"/>
                <a:gd name="connsiteY4" fmla="*/ 105658 h 113324"/>
                <a:gd name="connsiteX5" fmla="*/ 244247 w 313307"/>
                <a:gd name="connsiteY5" fmla="*/ 92726 h 113324"/>
                <a:gd name="connsiteX6" fmla="*/ 244913 w 313307"/>
                <a:gd name="connsiteY6" fmla="*/ 92459 h 113324"/>
                <a:gd name="connsiteX7" fmla="*/ 301642 w 313307"/>
                <a:gd name="connsiteY7" fmla="*/ 65995 h 113324"/>
                <a:gd name="connsiteX8" fmla="*/ 197317 w 313307"/>
                <a:gd name="connsiteY8" fmla="*/ 12266 h 113324"/>
                <a:gd name="connsiteX9" fmla="*/ 193917 w 313307"/>
                <a:gd name="connsiteY9" fmla="*/ 7266 h 113324"/>
                <a:gd name="connsiteX10" fmla="*/ 198917 w 313307"/>
                <a:gd name="connsiteY10" fmla="*/ 3933 h 113324"/>
                <a:gd name="connsiteX11" fmla="*/ 311441 w 313307"/>
                <a:gd name="connsiteY11" fmla="*/ 63595 h 113324"/>
                <a:gd name="connsiteX12" fmla="*/ 315041 w 313307"/>
                <a:gd name="connsiteY12" fmla="*/ 67195 h 113324"/>
                <a:gd name="connsiteX13" fmla="*/ 310841 w 313307"/>
                <a:gd name="connsiteY13" fmla="*/ 70128 h 113324"/>
                <a:gd name="connsiteX14" fmla="*/ 246846 w 313307"/>
                <a:gd name="connsiteY14" fmla="*/ 100858 h 113324"/>
                <a:gd name="connsiteX15" fmla="*/ 246180 w 313307"/>
                <a:gd name="connsiteY15" fmla="*/ 101058 h 113324"/>
                <a:gd name="connsiteX16" fmla="*/ 157520 w 313307"/>
                <a:gd name="connsiteY16" fmla="*/ 114191 h 113324"/>
                <a:gd name="connsiteX17" fmla="*/ 97125 w 313307"/>
                <a:gd name="connsiteY17" fmla="*/ 102792 h 113324"/>
                <a:gd name="connsiteX18" fmla="*/ 96925 w 313307"/>
                <a:gd name="connsiteY18" fmla="*/ 102792 h 113324"/>
                <a:gd name="connsiteX19" fmla="*/ 93992 w 313307"/>
                <a:gd name="connsiteY19" fmla="*/ 101392 h 113324"/>
                <a:gd name="connsiteX20" fmla="*/ 92859 w 313307"/>
                <a:gd name="connsiteY20" fmla="*/ 98325 h 113324"/>
                <a:gd name="connsiteX21" fmla="*/ 97259 w 313307"/>
                <a:gd name="connsiteY21" fmla="*/ 94259 h 113324"/>
                <a:gd name="connsiteX22" fmla="*/ 100258 w 313307"/>
                <a:gd name="connsiteY22" fmla="*/ 95592 h 113324"/>
                <a:gd name="connsiteX23" fmla="*/ 101392 w 313307"/>
                <a:gd name="connsiteY23" fmla="*/ 98659 h 113324"/>
                <a:gd name="connsiteX24" fmla="*/ 97125 w 313307"/>
                <a:gd name="connsiteY24" fmla="*/ 102792 h 113324"/>
                <a:gd name="connsiteX25" fmla="*/ 45796 w 313307"/>
                <a:gd name="connsiteY25" fmla="*/ 92592 h 113324"/>
                <a:gd name="connsiteX26" fmla="*/ 41797 w 313307"/>
                <a:gd name="connsiteY26" fmla="*/ 90859 h 113324"/>
                <a:gd name="connsiteX27" fmla="*/ 4200 w 313307"/>
                <a:gd name="connsiteY27" fmla="*/ 70128 h 113324"/>
                <a:gd name="connsiteX28" fmla="*/ 0 w 313307"/>
                <a:gd name="connsiteY28" fmla="*/ 67195 h 113324"/>
                <a:gd name="connsiteX29" fmla="*/ 3600 w 313307"/>
                <a:gd name="connsiteY29" fmla="*/ 63595 h 113324"/>
                <a:gd name="connsiteX30" fmla="*/ 133922 w 313307"/>
                <a:gd name="connsiteY30" fmla="*/ 1200 h 113324"/>
                <a:gd name="connsiteX31" fmla="*/ 138655 w 313307"/>
                <a:gd name="connsiteY31" fmla="*/ 5000 h 113324"/>
                <a:gd name="connsiteX32" fmla="*/ 137722 w 313307"/>
                <a:gd name="connsiteY32" fmla="*/ 8133 h 113324"/>
                <a:gd name="connsiteX33" fmla="*/ 134856 w 313307"/>
                <a:gd name="connsiteY33" fmla="*/ 9733 h 113324"/>
                <a:gd name="connsiteX34" fmla="*/ 13399 w 313307"/>
                <a:gd name="connsiteY34" fmla="*/ 65995 h 113324"/>
                <a:gd name="connsiteX35" fmla="*/ 41463 w 313307"/>
                <a:gd name="connsiteY35" fmla="*/ 81393 h 113324"/>
                <a:gd name="connsiteX36" fmla="*/ 62128 w 313307"/>
                <a:gd name="connsiteY36" fmla="*/ 66061 h 113324"/>
                <a:gd name="connsiteX37" fmla="*/ 67261 w 313307"/>
                <a:gd name="connsiteY37" fmla="*/ 69261 h 113324"/>
                <a:gd name="connsiteX38" fmla="*/ 63995 w 313307"/>
                <a:gd name="connsiteY38" fmla="*/ 74394 h 113324"/>
                <a:gd name="connsiteX39" fmla="*/ 47396 w 313307"/>
                <a:gd name="connsiteY39" fmla="*/ 88526 h 113324"/>
                <a:gd name="connsiteX40" fmla="*/ 45796 w 313307"/>
                <a:gd name="connsiteY40" fmla="*/ 92592 h 113324"/>
                <a:gd name="connsiteX41" fmla="*/ 94726 w 313307"/>
                <a:gd name="connsiteY41" fmla="*/ 90326 h 113324"/>
                <a:gd name="connsiteX42" fmla="*/ 90859 w 313307"/>
                <a:gd name="connsiteY42" fmla="*/ 87793 h 113324"/>
                <a:gd name="connsiteX43" fmla="*/ 78127 w 313307"/>
                <a:gd name="connsiteY43" fmla="*/ 75461 h 113324"/>
                <a:gd name="connsiteX44" fmla="*/ 74727 w 313307"/>
                <a:gd name="connsiteY44" fmla="*/ 74394 h 113324"/>
                <a:gd name="connsiteX45" fmla="*/ 72127 w 313307"/>
                <a:gd name="connsiteY45" fmla="*/ 72527 h 113324"/>
                <a:gd name="connsiteX46" fmla="*/ 71594 w 313307"/>
                <a:gd name="connsiteY46" fmla="*/ 69261 h 113324"/>
                <a:gd name="connsiteX47" fmla="*/ 76727 w 313307"/>
                <a:gd name="connsiteY47" fmla="*/ 66128 h 113324"/>
                <a:gd name="connsiteX48" fmla="*/ 81260 w 313307"/>
                <a:gd name="connsiteY48" fmla="*/ 67528 h 113324"/>
                <a:gd name="connsiteX49" fmla="*/ 98659 w 313307"/>
                <a:gd name="connsiteY49" fmla="*/ 84326 h 113324"/>
                <a:gd name="connsiteX50" fmla="*/ 98659 w 313307"/>
                <a:gd name="connsiteY50" fmla="*/ 84393 h 113324"/>
                <a:gd name="connsiteX51" fmla="*/ 98725 w 313307"/>
                <a:gd name="connsiteY51" fmla="*/ 87593 h 113324"/>
                <a:gd name="connsiteX52" fmla="*/ 96459 w 313307"/>
                <a:gd name="connsiteY52" fmla="*/ 89993 h 113324"/>
                <a:gd name="connsiteX53" fmla="*/ 94726 w 313307"/>
                <a:gd name="connsiteY53" fmla="*/ 90326 h 113324"/>
                <a:gd name="connsiteX54" fmla="*/ 185452 w 313307"/>
                <a:gd name="connsiteY54" fmla="*/ 10332 h 113324"/>
                <a:gd name="connsiteX55" fmla="*/ 184918 w 313307"/>
                <a:gd name="connsiteY55" fmla="*/ 10266 h 113324"/>
                <a:gd name="connsiteX56" fmla="*/ 159920 w 313307"/>
                <a:gd name="connsiteY56" fmla="*/ 8533 h 113324"/>
                <a:gd name="connsiteX57" fmla="*/ 156920 w 313307"/>
                <a:gd name="connsiteY57" fmla="*/ 7266 h 113324"/>
                <a:gd name="connsiteX58" fmla="*/ 155654 w 313307"/>
                <a:gd name="connsiteY58" fmla="*/ 4200 h 113324"/>
                <a:gd name="connsiteX59" fmla="*/ 159987 w 313307"/>
                <a:gd name="connsiteY59" fmla="*/ 0 h 113324"/>
                <a:gd name="connsiteX60" fmla="*/ 186051 w 313307"/>
                <a:gd name="connsiteY60" fmla="*/ 1800 h 113324"/>
                <a:gd name="connsiteX61" fmla="*/ 189718 w 313307"/>
                <a:gd name="connsiteY61" fmla="*/ 6599 h 113324"/>
                <a:gd name="connsiteX62" fmla="*/ 185452 w 313307"/>
                <a:gd name="connsiteY62" fmla="*/ 10332 h 113324"/>
                <a:gd name="connsiteX63" fmla="*/ 147121 w 313307"/>
                <a:gd name="connsiteY63" fmla="*/ 8733 h 113324"/>
                <a:gd name="connsiteX64" fmla="*/ 142922 w 313307"/>
                <a:gd name="connsiteY64" fmla="*/ 4666 h 113324"/>
                <a:gd name="connsiteX65" fmla="*/ 143988 w 313307"/>
                <a:gd name="connsiteY65" fmla="*/ 1600 h 113324"/>
                <a:gd name="connsiteX66" fmla="*/ 146921 w 313307"/>
                <a:gd name="connsiteY66" fmla="*/ 200 h 113324"/>
                <a:gd name="connsiteX67" fmla="*/ 147188 w 313307"/>
                <a:gd name="connsiteY67" fmla="*/ 200 h 113324"/>
                <a:gd name="connsiteX68" fmla="*/ 151454 w 313307"/>
                <a:gd name="connsiteY68" fmla="*/ 4266 h 113324"/>
                <a:gd name="connsiteX69" fmla="*/ 147321 w 313307"/>
                <a:gd name="connsiteY69" fmla="*/ 8733 h 113324"/>
                <a:gd name="connsiteX70" fmla="*/ 147121 w 313307"/>
                <a:gd name="connsiteY70" fmla="*/ 8733 h 1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313307" h="113324">
                  <a:moveTo>
                    <a:pt x="157520" y="114191"/>
                  </a:moveTo>
                  <a:cubicBezTo>
                    <a:pt x="138989" y="114191"/>
                    <a:pt x="120657" y="112591"/>
                    <a:pt x="103058" y="109324"/>
                  </a:cubicBezTo>
                  <a:cubicBezTo>
                    <a:pt x="100725" y="108924"/>
                    <a:pt x="99192" y="106725"/>
                    <a:pt x="99592" y="104391"/>
                  </a:cubicBezTo>
                  <a:cubicBezTo>
                    <a:pt x="99992" y="102125"/>
                    <a:pt x="102258" y="100525"/>
                    <a:pt x="104591" y="100992"/>
                  </a:cubicBezTo>
                  <a:cubicBezTo>
                    <a:pt x="121657" y="104058"/>
                    <a:pt x="139455" y="105658"/>
                    <a:pt x="157520" y="105658"/>
                  </a:cubicBezTo>
                  <a:cubicBezTo>
                    <a:pt x="187785" y="105658"/>
                    <a:pt x="216982" y="101258"/>
                    <a:pt x="244247" y="92726"/>
                  </a:cubicBezTo>
                  <a:lnTo>
                    <a:pt x="244913" y="92459"/>
                  </a:lnTo>
                  <a:cubicBezTo>
                    <a:pt x="265778" y="85926"/>
                    <a:pt x="284843" y="76994"/>
                    <a:pt x="301642" y="65995"/>
                  </a:cubicBezTo>
                  <a:cubicBezTo>
                    <a:pt x="272578" y="38397"/>
                    <a:pt x="236447" y="19798"/>
                    <a:pt x="197317" y="12266"/>
                  </a:cubicBezTo>
                  <a:cubicBezTo>
                    <a:pt x="194984" y="11866"/>
                    <a:pt x="193451" y="9599"/>
                    <a:pt x="193917" y="7266"/>
                  </a:cubicBezTo>
                  <a:cubicBezTo>
                    <a:pt x="194384" y="5000"/>
                    <a:pt x="196584" y="3466"/>
                    <a:pt x="198917" y="3933"/>
                  </a:cubicBezTo>
                  <a:cubicBezTo>
                    <a:pt x="241580" y="12132"/>
                    <a:pt x="280444" y="32731"/>
                    <a:pt x="311441" y="63595"/>
                  </a:cubicBezTo>
                  <a:lnTo>
                    <a:pt x="315041" y="67195"/>
                  </a:lnTo>
                  <a:lnTo>
                    <a:pt x="310841" y="70128"/>
                  </a:lnTo>
                  <a:cubicBezTo>
                    <a:pt x="292109" y="83060"/>
                    <a:pt x="270578" y="93392"/>
                    <a:pt x="246846" y="100858"/>
                  </a:cubicBezTo>
                  <a:lnTo>
                    <a:pt x="246180" y="101058"/>
                  </a:lnTo>
                  <a:cubicBezTo>
                    <a:pt x="218182" y="109791"/>
                    <a:pt x="188385" y="114191"/>
                    <a:pt x="157520" y="114191"/>
                  </a:cubicBezTo>
                  <a:close/>
                  <a:moveTo>
                    <a:pt x="97125" y="102792"/>
                  </a:moveTo>
                  <a:lnTo>
                    <a:pt x="96925" y="102792"/>
                  </a:lnTo>
                  <a:cubicBezTo>
                    <a:pt x="95792" y="102725"/>
                    <a:pt x="94726" y="102258"/>
                    <a:pt x="93992" y="101392"/>
                  </a:cubicBezTo>
                  <a:cubicBezTo>
                    <a:pt x="93192" y="100592"/>
                    <a:pt x="92792" y="99459"/>
                    <a:pt x="92859" y="98325"/>
                  </a:cubicBezTo>
                  <a:cubicBezTo>
                    <a:pt x="92926" y="95992"/>
                    <a:pt x="95059" y="94126"/>
                    <a:pt x="97259" y="94259"/>
                  </a:cubicBezTo>
                  <a:cubicBezTo>
                    <a:pt x="98392" y="94326"/>
                    <a:pt x="99459" y="94792"/>
                    <a:pt x="100258" y="95592"/>
                  </a:cubicBezTo>
                  <a:cubicBezTo>
                    <a:pt x="100992" y="96459"/>
                    <a:pt x="101458" y="97525"/>
                    <a:pt x="101392" y="98659"/>
                  </a:cubicBezTo>
                  <a:cubicBezTo>
                    <a:pt x="101258" y="100992"/>
                    <a:pt x="99392" y="102792"/>
                    <a:pt x="97125" y="102792"/>
                  </a:cubicBezTo>
                  <a:close/>
                  <a:moveTo>
                    <a:pt x="45796" y="92592"/>
                  </a:moveTo>
                  <a:lnTo>
                    <a:pt x="41797" y="90859"/>
                  </a:lnTo>
                  <a:cubicBezTo>
                    <a:pt x="28398" y="85060"/>
                    <a:pt x="15799" y="78127"/>
                    <a:pt x="4200" y="70128"/>
                  </a:cubicBezTo>
                  <a:lnTo>
                    <a:pt x="0" y="67195"/>
                  </a:lnTo>
                  <a:lnTo>
                    <a:pt x="3600" y="63595"/>
                  </a:lnTo>
                  <a:cubicBezTo>
                    <a:pt x="38730" y="28664"/>
                    <a:pt x="84993" y="6466"/>
                    <a:pt x="133922" y="1200"/>
                  </a:cubicBezTo>
                  <a:cubicBezTo>
                    <a:pt x="136322" y="1000"/>
                    <a:pt x="138389" y="2666"/>
                    <a:pt x="138655" y="5000"/>
                  </a:cubicBezTo>
                  <a:cubicBezTo>
                    <a:pt x="138722" y="6133"/>
                    <a:pt x="138455" y="7266"/>
                    <a:pt x="137722" y="8133"/>
                  </a:cubicBezTo>
                  <a:cubicBezTo>
                    <a:pt x="136989" y="8999"/>
                    <a:pt x="135989" y="9599"/>
                    <a:pt x="134856" y="9733"/>
                  </a:cubicBezTo>
                  <a:cubicBezTo>
                    <a:pt x="89059" y="14665"/>
                    <a:pt x="47063" y="34131"/>
                    <a:pt x="13399" y="65995"/>
                  </a:cubicBezTo>
                  <a:cubicBezTo>
                    <a:pt x="22198" y="71727"/>
                    <a:pt x="31597" y="76927"/>
                    <a:pt x="41463" y="81393"/>
                  </a:cubicBezTo>
                  <a:cubicBezTo>
                    <a:pt x="45930" y="73594"/>
                    <a:pt x="53396" y="67994"/>
                    <a:pt x="62128" y="66061"/>
                  </a:cubicBezTo>
                  <a:cubicBezTo>
                    <a:pt x="64395" y="65528"/>
                    <a:pt x="66661" y="66995"/>
                    <a:pt x="67261" y="69261"/>
                  </a:cubicBezTo>
                  <a:cubicBezTo>
                    <a:pt x="67728" y="71528"/>
                    <a:pt x="66261" y="73861"/>
                    <a:pt x="63995" y="74394"/>
                  </a:cubicBezTo>
                  <a:cubicBezTo>
                    <a:pt x="56529" y="76060"/>
                    <a:pt x="50329" y="81393"/>
                    <a:pt x="47396" y="88526"/>
                  </a:cubicBezTo>
                  <a:lnTo>
                    <a:pt x="45796" y="92592"/>
                  </a:lnTo>
                  <a:close/>
                  <a:moveTo>
                    <a:pt x="94726" y="90326"/>
                  </a:moveTo>
                  <a:cubicBezTo>
                    <a:pt x="93059" y="90326"/>
                    <a:pt x="91526" y="89326"/>
                    <a:pt x="90859" y="87793"/>
                  </a:cubicBezTo>
                  <a:cubicBezTo>
                    <a:pt x="88326" y="82193"/>
                    <a:pt x="83726" y="77727"/>
                    <a:pt x="78127" y="75461"/>
                  </a:cubicBezTo>
                  <a:cubicBezTo>
                    <a:pt x="76927" y="74994"/>
                    <a:pt x="75860" y="74661"/>
                    <a:pt x="74727" y="74394"/>
                  </a:cubicBezTo>
                  <a:cubicBezTo>
                    <a:pt x="73661" y="74127"/>
                    <a:pt x="72727" y="73461"/>
                    <a:pt x="72127" y="72527"/>
                  </a:cubicBezTo>
                  <a:cubicBezTo>
                    <a:pt x="71527" y="71528"/>
                    <a:pt x="71327" y="70394"/>
                    <a:pt x="71594" y="69261"/>
                  </a:cubicBezTo>
                  <a:cubicBezTo>
                    <a:pt x="72127" y="66995"/>
                    <a:pt x="74394" y="65595"/>
                    <a:pt x="76727" y="66128"/>
                  </a:cubicBezTo>
                  <a:cubicBezTo>
                    <a:pt x="78260" y="66461"/>
                    <a:pt x="79793" y="66928"/>
                    <a:pt x="81260" y="67528"/>
                  </a:cubicBezTo>
                  <a:cubicBezTo>
                    <a:pt x="89059" y="70728"/>
                    <a:pt x="95259" y="76660"/>
                    <a:pt x="98659" y="84326"/>
                  </a:cubicBezTo>
                  <a:lnTo>
                    <a:pt x="98659" y="84393"/>
                  </a:lnTo>
                  <a:cubicBezTo>
                    <a:pt x="99125" y="85393"/>
                    <a:pt x="99125" y="86526"/>
                    <a:pt x="98725" y="87593"/>
                  </a:cubicBezTo>
                  <a:cubicBezTo>
                    <a:pt x="98325" y="88659"/>
                    <a:pt x="97525" y="89526"/>
                    <a:pt x="96459" y="89993"/>
                  </a:cubicBezTo>
                  <a:cubicBezTo>
                    <a:pt x="95925" y="90193"/>
                    <a:pt x="95326" y="90326"/>
                    <a:pt x="94726" y="90326"/>
                  </a:cubicBezTo>
                  <a:close/>
                  <a:moveTo>
                    <a:pt x="185452" y="10332"/>
                  </a:moveTo>
                  <a:cubicBezTo>
                    <a:pt x="185318" y="10332"/>
                    <a:pt x="185118" y="10332"/>
                    <a:pt x="184918" y="10266"/>
                  </a:cubicBezTo>
                  <a:cubicBezTo>
                    <a:pt x="176586" y="9199"/>
                    <a:pt x="168186" y="8599"/>
                    <a:pt x="159920" y="8533"/>
                  </a:cubicBezTo>
                  <a:cubicBezTo>
                    <a:pt x="158787" y="8533"/>
                    <a:pt x="157720" y="8066"/>
                    <a:pt x="156920" y="7266"/>
                  </a:cubicBezTo>
                  <a:cubicBezTo>
                    <a:pt x="156121" y="6399"/>
                    <a:pt x="155654" y="5333"/>
                    <a:pt x="155654" y="4200"/>
                  </a:cubicBezTo>
                  <a:cubicBezTo>
                    <a:pt x="155721" y="1867"/>
                    <a:pt x="157587" y="0"/>
                    <a:pt x="159987" y="0"/>
                  </a:cubicBezTo>
                  <a:cubicBezTo>
                    <a:pt x="168720" y="67"/>
                    <a:pt x="177452" y="667"/>
                    <a:pt x="186051" y="1800"/>
                  </a:cubicBezTo>
                  <a:cubicBezTo>
                    <a:pt x="188318" y="2133"/>
                    <a:pt x="189984" y="4266"/>
                    <a:pt x="189718" y="6599"/>
                  </a:cubicBezTo>
                  <a:cubicBezTo>
                    <a:pt x="189451" y="8733"/>
                    <a:pt x="187585" y="10332"/>
                    <a:pt x="185452" y="10332"/>
                  </a:cubicBezTo>
                  <a:close/>
                  <a:moveTo>
                    <a:pt x="147121" y="8733"/>
                  </a:moveTo>
                  <a:cubicBezTo>
                    <a:pt x="144855" y="8733"/>
                    <a:pt x="142988" y="6933"/>
                    <a:pt x="142922" y="4666"/>
                  </a:cubicBezTo>
                  <a:cubicBezTo>
                    <a:pt x="142855" y="3533"/>
                    <a:pt x="143255" y="2466"/>
                    <a:pt x="143988" y="1600"/>
                  </a:cubicBezTo>
                  <a:cubicBezTo>
                    <a:pt x="144788" y="733"/>
                    <a:pt x="145788" y="267"/>
                    <a:pt x="146921" y="200"/>
                  </a:cubicBezTo>
                  <a:cubicBezTo>
                    <a:pt x="147055" y="200"/>
                    <a:pt x="147121" y="200"/>
                    <a:pt x="147188" y="200"/>
                  </a:cubicBezTo>
                  <a:cubicBezTo>
                    <a:pt x="149454" y="200"/>
                    <a:pt x="151321" y="2000"/>
                    <a:pt x="151454" y="4266"/>
                  </a:cubicBezTo>
                  <a:cubicBezTo>
                    <a:pt x="151521" y="6599"/>
                    <a:pt x="149721" y="8599"/>
                    <a:pt x="147321" y="8733"/>
                  </a:cubicBezTo>
                  <a:cubicBezTo>
                    <a:pt x="147321" y="8733"/>
                    <a:pt x="147255" y="8733"/>
                    <a:pt x="147121" y="8733"/>
                  </a:cubicBez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00D30E5E-7ED2-4335-AF59-BB5F4978C8F1}"/>
                </a:ext>
              </a:extLst>
            </p:cNvPr>
            <p:cNvSpPr/>
            <p:nvPr/>
          </p:nvSpPr>
          <p:spPr>
            <a:xfrm>
              <a:off x="1165908" y="2874834"/>
              <a:ext cx="313308" cy="113324"/>
            </a:xfrm>
            <a:custGeom>
              <a:avLst/>
              <a:gdLst>
                <a:gd name="connsiteX0" fmla="*/ 157520 w 313307"/>
                <a:gd name="connsiteY0" fmla="*/ 114164 h 113324"/>
                <a:gd name="connsiteX1" fmla="*/ 111191 w 313307"/>
                <a:gd name="connsiteY1" fmla="*/ 109231 h 113324"/>
                <a:gd name="connsiteX2" fmla="*/ 107925 w 313307"/>
                <a:gd name="connsiteY2" fmla="*/ 104164 h 113324"/>
                <a:gd name="connsiteX3" fmla="*/ 112991 w 313307"/>
                <a:gd name="connsiteY3" fmla="*/ 100898 h 113324"/>
                <a:gd name="connsiteX4" fmla="*/ 157520 w 313307"/>
                <a:gd name="connsiteY4" fmla="*/ 105631 h 113324"/>
                <a:gd name="connsiteX5" fmla="*/ 301642 w 313307"/>
                <a:gd name="connsiteY5" fmla="*/ 48169 h 113324"/>
                <a:gd name="connsiteX6" fmla="*/ 244313 w 313307"/>
                <a:gd name="connsiteY6" fmla="*/ 21438 h 113324"/>
                <a:gd name="connsiteX7" fmla="*/ 191651 w 313307"/>
                <a:gd name="connsiteY7" fmla="*/ 10439 h 113324"/>
                <a:gd name="connsiteX8" fmla="*/ 191318 w 313307"/>
                <a:gd name="connsiteY8" fmla="*/ 10372 h 113324"/>
                <a:gd name="connsiteX9" fmla="*/ 188451 w 313307"/>
                <a:gd name="connsiteY9" fmla="*/ 8772 h 113324"/>
                <a:gd name="connsiteX10" fmla="*/ 187518 w 313307"/>
                <a:gd name="connsiteY10" fmla="*/ 5639 h 113324"/>
                <a:gd name="connsiteX11" fmla="*/ 192251 w 313307"/>
                <a:gd name="connsiteY11" fmla="*/ 1906 h 113324"/>
                <a:gd name="connsiteX12" fmla="*/ 246846 w 313307"/>
                <a:gd name="connsiteY12" fmla="*/ 13305 h 113324"/>
                <a:gd name="connsiteX13" fmla="*/ 310841 w 313307"/>
                <a:gd name="connsiteY13" fmla="*/ 44036 h 113324"/>
                <a:gd name="connsiteX14" fmla="*/ 315041 w 313307"/>
                <a:gd name="connsiteY14" fmla="*/ 46969 h 113324"/>
                <a:gd name="connsiteX15" fmla="*/ 311441 w 313307"/>
                <a:gd name="connsiteY15" fmla="*/ 50569 h 113324"/>
                <a:gd name="connsiteX16" fmla="*/ 157520 w 313307"/>
                <a:gd name="connsiteY16" fmla="*/ 114164 h 113324"/>
                <a:gd name="connsiteX17" fmla="*/ 99659 w 313307"/>
                <a:gd name="connsiteY17" fmla="*/ 106231 h 113324"/>
                <a:gd name="connsiteX18" fmla="*/ 98525 w 313307"/>
                <a:gd name="connsiteY18" fmla="*/ 106098 h 113324"/>
                <a:gd name="connsiteX19" fmla="*/ 95925 w 313307"/>
                <a:gd name="connsiteY19" fmla="*/ 104031 h 113324"/>
                <a:gd name="connsiteX20" fmla="*/ 95592 w 313307"/>
                <a:gd name="connsiteY20" fmla="*/ 100831 h 113324"/>
                <a:gd name="connsiteX21" fmla="*/ 100792 w 313307"/>
                <a:gd name="connsiteY21" fmla="*/ 97898 h 113324"/>
                <a:gd name="connsiteX22" fmla="*/ 100858 w 313307"/>
                <a:gd name="connsiteY22" fmla="*/ 97898 h 113324"/>
                <a:gd name="connsiteX23" fmla="*/ 103792 w 313307"/>
                <a:gd name="connsiteY23" fmla="*/ 103164 h 113324"/>
                <a:gd name="connsiteX24" fmla="*/ 99659 w 313307"/>
                <a:gd name="connsiteY24" fmla="*/ 106231 h 113324"/>
                <a:gd name="connsiteX25" fmla="*/ 87460 w 313307"/>
                <a:gd name="connsiteY25" fmla="*/ 102431 h 113324"/>
                <a:gd name="connsiteX26" fmla="*/ 86060 w 313307"/>
                <a:gd name="connsiteY26" fmla="*/ 102164 h 113324"/>
                <a:gd name="connsiteX27" fmla="*/ 61995 w 313307"/>
                <a:gd name="connsiteY27" fmla="*/ 92165 h 113324"/>
                <a:gd name="connsiteX28" fmla="*/ 59795 w 313307"/>
                <a:gd name="connsiteY28" fmla="*/ 89699 h 113324"/>
                <a:gd name="connsiteX29" fmla="*/ 59995 w 313307"/>
                <a:gd name="connsiteY29" fmla="*/ 86432 h 113324"/>
                <a:gd name="connsiteX30" fmla="*/ 65728 w 313307"/>
                <a:gd name="connsiteY30" fmla="*/ 84499 h 113324"/>
                <a:gd name="connsiteX31" fmla="*/ 88859 w 313307"/>
                <a:gd name="connsiteY31" fmla="*/ 94098 h 113324"/>
                <a:gd name="connsiteX32" fmla="*/ 91526 w 313307"/>
                <a:gd name="connsiteY32" fmla="*/ 99565 h 113324"/>
                <a:gd name="connsiteX33" fmla="*/ 87460 w 313307"/>
                <a:gd name="connsiteY33" fmla="*/ 102431 h 113324"/>
                <a:gd name="connsiteX34" fmla="*/ 52529 w 313307"/>
                <a:gd name="connsiteY34" fmla="*/ 86632 h 113324"/>
                <a:gd name="connsiteX35" fmla="*/ 50396 w 313307"/>
                <a:gd name="connsiteY35" fmla="*/ 86032 h 113324"/>
                <a:gd name="connsiteX36" fmla="*/ 3600 w 313307"/>
                <a:gd name="connsiteY36" fmla="*/ 50569 h 113324"/>
                <a:gd name="connsiteX37" fmla="*/ 0 w 313307"/>
                <a:gd name="connsiteY37" fmla="*/ 46969 h 113324"/>
                <a:gd name="connsiteX38" fmla="*/ 4200 w 313307"/>
                <a:gd name="connsiteY38" fmla="*/ 44036 h 113324"/>
                <a:gd name="connsiteX39" fmla="*/ 42063 w 313307"/>
                <a:gd name="connsiteY39" fmla="*/ 23104 h 113324"/>
                <a:gd name="connsiteX40" fmla="*/ 45930 w 313307"/>
                <a:gd name="connsiteY40" fmla="*/ 21371 h 113324"/>
                <a:gd name="connsiteX41" fmla="*/ 47663 w 313307"/>
                <a:gd name="connsiteY41" fmla="*/ 25304 h 113324"/>
                <a:gd name="connsiteX42" fmla="*/ 69261 w 313307"/>
                <a:gd name="connsiteY42" fmla="*/ 39370 h 113324"/>
                <a:gd name="connsiteX43" fmla="*/ 77727 w 313307"/>
                <a:gd name="connsiteY43" fmla="*/ 37836 h 113324"/>
                <a:gd name="connsiteX44" fmla="*/ 92859 w 313307"/>
                <a:gd name="connsiteY44" fmla="*/ 15705 h 113324"/>
                <a:gd name="connsiteX45" fmla="*/ 92459 w 313307"/>
                <a:gd name="connsiteY45" fmla="*/ 11239 h 113324"/>
                <a:gd name="connsiteX46" fmla="*/ 91593 w 313307"/>
                <a:gd name="connsiteY46" fmla="*/ 7039 h 113324"/>
                <a:gd name="connsiteX47" fmla="*/ 95726 w 313307"/>
                <a:gd name="connsiteY47" fmla="*/ 6239 h 113324"/>
                <a:gd name="connsiteX48" fmla="*/ 127456 w 313307"/>
                <a:gd name="connsiteY48" fmla="*/ 1439 h 113324"/>
                <a:gd name="connsiteX49" fmla="*/ 132123 w 313307"/>
                <a:gd name="connsiteY49" fmla="*/ 5239 h 113324"/>
                <a:gd name="connsiteX50" fmla="*/ 131189 w 313307"/>
                <a:gd name="connsiteY50" fmla="*/ 8372 h 113324"/>
                <a:gd name="connsiteX51" fmla="*/ 128323 w 313307"/>
                <a:gd name="connsiteY51" fmla="*/ 9905 h 113324"/>
                <a:gd name="connsiteX52" fmla="*/ 101325 w 313307"/>
                <a:gd name="connsiteY52" fmla="*/ 13772 h 113324"/>
                <a:gd name="connsiteX53" fmla="*/ 101392 w 313307"/>
                <a:gd name="connsiteY53" fmla="*/ 15705 h 113324"/>
                <a:gd name="connsiteX54" fmla="*/ 80793 w 313307"/>
                <a:gd name="connsiteY54" fmla="*/ 45769 h 113324"/>
                <a:gd name="connsiteX55" fmla="*/ 69261 w 313307"/>
                <a:gd name="connsiteY55" fmla="*/ 47902 h 113324"/>
                <a:gd name="connsiteX56" fmla="*/ 41863 w 313307"/>
                <a:gd name="connsiteY56" fmla="*/ 32503 h 113324"/>
                <a:gd name="connsiteX57" fmla="*/ 13399 w 313307"/>
                <a:gd name="connsiteY57" fmla="*/ 48169 h 113324"/>
                <a:gd name="connsiteX58" fmla="*/ 54596 w 313307"/>
                <a:gd name="connsiteY58" fmla="*/ 78633 h 113324"/>
                <a:gd name="connsiteX59" fmla="*/ 56262 w 313307"/>
                <a:gd name="connsiteY59" fmla="*/ 84433 h 113324"/>
                <a:gd name="connsiteX60" fmla="*/ 52529 w 313307"/>
                <a:gd name="connsiteY60" fmla="*/ 86632 h 113324"/>
                <a:gd name="connsiteX61" fmla="*/ 178985 w 313307"/>
                <a:gd name="connsiteY61" fmla="*/ 9239 h 113324"/>
                <a:gd name="connsiteX62" fmla="*/ 178719 w 313307"/>
                <a:gd name="connsiteY62" fmla="*/ 9239 h 113324"/>
                <a:gd name="connsiteX63" fmla="*/ 153854 w 313307"/>
                <a:gd name="connsiteY63" fmla="*/ 8505 h 113324"/>
                <a:gd name="connsiteX64" fmla="*/ 153521 w 313307"/>
                <a:gd name="connsiteY64" fmla="*/ 8572 h 113324"/>
                <a:gd name="connsiteX65" fmla="*/ 149188 w 313307"/>
                <a:gd name="connsiteY65" fmla="*/ 4306 h 113324"/>
                <a:gd name="connsiteX66" fmla="*/ 150388 w 313307"/>
                <a:gd name="connsiteY66" fmla="*/ 1306 h 113324"/>
                <a:gd name="connsiteX67" fmla="*/ 153387 w 313307"/>
                <a:gd name="connsiteY67" fmla="*/ 39 h 113324"/>
                <a:gd name="connsiteX68" fmla="*/ 179319 w 313307"/>
                <a:gd name="connsiteY68" fmla="*/ 706 h 113324"/>
                <a:gd name="connsiteX69" fmla="*/ 182252 w 313307"/>
                <a:gd name="connsiteY69" fmla="*/ 2173 h 113324"/>
                <a:gd name="connsiteX70" fmla="*/ 183252 w 313307"/>
                <a:gd name="connsiteY70" fmla="*/ 5306 h 113324"/>
                <a:gd name="connsiteX71" fmla="*/ 178985 w 313307"/>
                <a:gd name="connsiteY71" fmla="*/ 9239 h 113324"/>
                <a:gd name="connsiteX72" fmla="*/ 140522 w 313307"/>
                <a:gd name="connsiteY72" fmla="*/ 8972 h 113324"/>
                <a:gd name="connsiteX73" fmla="*/ 140522 w 313307"/>
                <a:gd name="connsiteY73" fmla="*/ 8972 h 113324"/>
                <a:gd name="connsiteX74" fmla="*/ 136389 w 313307"/>
                <a:gd name="connsiteY74" fmla="*/ 4972 h 113324"/>
                <a:gd name="connsiteX75" fmla="*/ 140389 w 313307"/>
                <a:gd name="connsiteY75" fmla="*/ 439 h 113324"/>
                <a:gd name="connsiteX76" fmla="*/ 144921 w 313307"/>
                <a:gd name="connsiteY76" fmla="*/ 4439 h 113324"/>
                <a:gd name="connsiteX77" fmla="*/ 140922 w 313307"/>
                <a:gd name="connsiteY77" fmla="*/ 8972 h 113324"/>
                <a:gd name="connsiteX78" fmla="*/ 140522 w 313307"/>
                <a:gd name="connsiteY78" fmla="*/ 8972 h 1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313307" h="113324">
                  <a:moveTo>
                    <a:pt x="157520" y="114164"/>
                  </a:moveTo>
                  <a:cubicBezTo>
                    <a:pt x="141922" y="114164"/>
                    <a:pt x="126390" y="112497"/>
                    <a:pt x="111191" y="109231"/>
                  </a:cubicBezTo>
                  <a:cubicBezTo>
                    <a:pt x="108924" y="108764"/>
                    <a:pt x="107458" y="106431"/>
                    <a:pt x="107925" y="104164"/>
                  </a:cubicBezTo>
                  <a:cubicBezTo>
                    <a:pt x="108458" y="101898"/>
                    <a:pt x="110724" y="100431"/>
                    <a:pt x="112991" y="100898"/>
                  </a:cubicBezTo>
                  <a:cubicBezTo>
                    <a:pt x="127523" y="104031"/>
                    <a:pt x="142455" y="105631"/>
                    <a:pt x="157520" y="105631"/>
                  </a:cubicBezTo>
                  <a:cubicBezTo>
                    <a:pt x="211383" y="105631"/>
                    <a:pt x="262579" y="85233"/>
                    <a:pt x="301642" y="48169"/>
                  </a:cubicBezTo>
                  <a:cubicBezTo>
                    <a:pt x="284710" y="37036"/>
                    <a:pt x="265445" y="28104"/>
                    <a:pt x="244313" y="21438"/>
                  </a:cubicBezTo>
                  <a:cubicBezTo>
                    <a:pt x="227515" y="16171"/>
                    <a:pt x="209783" y="12438"/>
                    <a:pt x="191651" y="10439"/>
                  </a:cubicBezTo>
                  <a:lnTo>
                    <a:pt x="191318" y="10372"/>
                  </a:lnTo>
                  <a:cubicBezTo>
                    <a:pt x="190184" y="10239"/>
                    <a:pt x="189118" y="9705"/>
                    <a:pt x="188451" y="8772"/>
                  </a:cubicBezTo>
                  <a:cubicBezTo>
                    <a:pt x="187718" y="7906"/>
                    <a:pt x="187385" y="6772"/>
                    <a:pt x="187518" y="5639"/>
                  </a:cubicBezTo>
                  <a:cubicBezTo>
                    <a:pt x="187785" y="3373"/>
                    <a:pt x="189784" y="1506"/>
                    <a:pt x="192251" y="1906"/>
                  </a:cubicBezTo>
                  <a:cubicBezTo>
                    <a:pt x="211049" y="3972"/>
                    <a:pt x="229448" y="7839"/>
                    <a:pt x="246846" y="13305"/>
                  </a:cubicBezTo>
                  <a:cubicBezTo>
                    <a:pt x="270578" y="20771"/>
                    <a:pt x="292109" y="31104"/>
                    <a:pt x="310841" y="44036"/>
                  </a:cubicBezTo>
                  <a:lnTo>
                    <a:pt x="315041" y="46969"/>
                  </a:lnTo>
                  <a:lnTo>
                    <a:pt x="311441" y="50569"/>
                  </a:lnTo>
                  <a:cubicBezTo>
                    <a:pt x="270245" y="91565"/>
                    <a:pt x="215582" y="114164"/>
                    <a:pt x="157520" y="114164"/>
                  </a:cubicBezTo>
                  <a:close/>
                  <a:moveTo>
                    <a:pt x="99659" y="106231"/>
                  </a:moveTo>
                  <a:cubicBezTo>
                    <a:pt x="99259" y="106231"/>
                    <a:pt x="98925" y="106164"/>
                    <a:pt x="98525" y="106098"/>
                  </a:cubicBezTo>
                  <a:cubicBezTo>
                    <a:pt x="97392" y="105764"/>
                    <a:pt x="96525" y="105031"/>
                    <a:pt x="95925" y="104031"/>
                  </a:cubicBezTo>
                  <a:cubicBezTo>
                    <a:pt x="95392" y="103098"/>
                    <a:pt x="95259" y="101898"/>
                    <a:pt x="95592" y="100831"/>
                  </a:cubicBezTo>
                  <a:cubicBezTo>
                    <a:pt x="96192" y="98631"/>
                    <a:pt x="98525" y="97298"/>
                    <a:pt x="100792" y="97898"/>
                  </a:cubicBezTo>
                  <a:lnTo>
                    <a:pt x="100858" y="97898"/>
                  </a:lnTo>
                  <a:cubicBezTo>
                    <a:pt x="103125" y="98498"/>
                    <a:pt x="104391" y="100898"/>
                    <a:pt x="103792" y="103164"/>
                  </a:cubicBezTo>
                  <a:cubicBezTo>
                    <a:pt x="103258" y="104964"/>
                    <a:pt x="101592" y="106231"/>
                    <a:pt x="99659" y="106231"/>
                  </a:cubicBezTo>
                  <a:close/>
                  <a:moveTo>
                    <a:pt x="87460" y="102431"/>
                  </a:moveTo>
                  <a:cubicBezTo>
                    <a:pt x="86993" y="102431"/>
                    <a:pt x="86526" y="102364"/>
                    <a:pt x="86060" y="102164"/>
                  </a:cubicBezTo>
                  <a:cubicBezTo>
                    <a:pt x="77860" y="99298"/>
                    <a:pt x="69794" y="95965"/>
                    <a:pt x="61995" y="92165"/>
                  </a:cubicBezTo>
                  <a:cubicBezTo>
                    <a:pt x="60928" y="91632"/>
                    <a:pt x="60195" y="90765"/>
                    <a:pt x="59795" y="89699"/>
                  </a:cubicBezTo>
                  <a:cubicBezTo>
                    <a:pt x="59462" y="88632"/>
                    <a:pt x="59528" y="87432"/>
                    <a:pt x="59995" y="86432"/>
                  </a:cubicBezTo>
                  <a:cubicBezTo>
                    <a:pt x="60995" y="84366"/>
                    <a:pt x="63661" y="83433"/>
                    <a:pt x="65728" y="84499"/>
                  </a:cubicBezTo>
                  <a:cubicBezTo>
                    <a:pt x="73194" y="88166"/>
                    <a:pt x="80993" y="91365"/>
                    <a:pt x="88859" y="94098"/>
                  </a:cubicBezTo>
                  <a:cubicBezTo>
                    <a:pt x="91059" y="94898"/>
                    <a:pt x="92259" y="97298"/>
                    <a:pt x="91526" y="99565"/>
                  </a:cubicBezTo>
                  <a:cubicBezTo>
                    <a:pt x="90926" y="101298"/>
                    <a:pt x="89259" y="102431"/>
                    <a:pt x="87460" y="102431"/>
                  </a:cubicBezTo>
                  <a:close/>
                  <a:moveTo>
                    <a:pt x="52529" y="86632"/>
                  </a:moveTo>
                  <a:cubicBezTo>
                    <a:pt x="51796" y="86632"/>
                    <a:pt x="51062" y="86432"/>
                    <a:pt x="50396" y="86032"/>
                  </a:cubicBezTo>
                  <a:cubicBezTo>
                    <a:pt x="33331" y="76433"/>
                    <a:pt x="17599" y="64501"/>
                    <a:pt x="3600" y="50569"/>
                  </a:cubicBezTo>
                  <a:lnTo>
                    <a:pt x="0" y="46969"/>
                  </a:lnTo>
                  <a:lnTo>
                    <a:pt x="4200" y="44036"/>
                  </a:lnTo>
                  <a:cubicBezTo>
                    <a:pt x="15665" y="36103"/>
                    <a:pt x="28398" y="29037"/>
                    <a:pt x="42063" y="23104"/>
                  </a:cubicBezTo>
                  <a:lnTo>
                    <a:pt x="45930" y="21371"/>
                  </a:lnTo>
                  <a:lnTo>
                    <a:pt x="47663" y="25304"/>
                  </a:lnTo>
                  <a:cubicBezTo>
                    <a:pt x="51462" y="33837"/>
                    <a:pt x="59928" y="39370"/>
                    <a:pt x="69261" y="39370"/>
                  </a:cubicBezTo>
                  <a:cubicBezTo>
                    <a:pt x="72194" y="39370"/>
                    <a:pt x="74994" y="38836"/>
                    <a:pt x="77727" y="37836"/>
                  </a:cubicBezTo>
                  <a:cubicBezTo>
                    <a:pt x="86793" y="34303"/>
                    <a:pt x="92859" y="25437"/>
                    <a:pt x="92859" y="15705"/>
                  </a:cubicBezTo>
                  <a:cubicBezTo>
                    <a:pt x="92859" y="14172"/>
                    <a:pt x="92726" y="12705"/>
                    <a:pt x="92459" y="11239"/>
                  </a:cubicBezTo>
                  <a:lnTo>
                    <a:pt x="91593" y="7039"/>
                  </a:lnTo>
                  <a:lnTo>
                    <a:pt x="95726" y="6239"/>
                  </a:lnTo>
                  <a:cubicBezTo>
                    <a:pt x="106125" y="4039"/>
                    <a:pt x="116790" y="2439"/>
                    <a:pt x="127456" y="1439"/>
                  </a:cubicBezTo>
                  <a:cubicBezTo>
                    <a:pt x="129856" y="1173"/>
                    <a:pt x="131923" y="2906"/>
                    <a:pt x="132123" y="5239"/>
                  </a:cubicBezTo>
                  <a:cubicBezTo>
                    <a:pt x="132256" y="6372"/>
                    <a:pt x="131923" y="7506"/>
                    <a:pt x="131189" y="8372"/>
                  </a:cubicBezTo>
                  <a:cubicBezTo>
                    <a:pt x="130456" y="9239"/>
                    <a:pt x="129456" y="9772"/>
                    <a:pt x="128323" y="9905"/>
                  </a:cubicBezTo>
                  <a:cubicBezTo>
                    <a:pt x="119190" y="10772"/>
                    <a:pt x="110124" y="12105"/>
                    <a:pt x="101325" y="13772"/>
                  </a:cubicBezTo>
                  <a:cubicBezTo>
                    <a:pt x="101392" y="14438"/>
                    <a:pt x="101392" y="15105"/>
                    <a:pt x="101392" y="15705"/>
                  </a:cubicBezTo>
                  <a:cubicBezTo>
                    <a:pt x="101392" y="28970"/>
                    <a:pt x="93126" y="41036"/>
                    <a:pt x="80793" y="45769"/>
                  </a:cubicBezTo>
                  <a:cubicBezTo>
                    <a:pt x="77060" y="47169"/>
                    <a:pt x="73194" y="47902"/>
                    <a:pt x="69261" y="47902"/>
                  </a:cubicBezTo>
                  <a:cubicBezTo>
                    <a:pt x="58129" y="47902"/>
                    <a:pt x="47663" y="42036"/>
                    <a:pt x="41863" y="32503"/>
                  </a:cubicBezTo>
                  <a:cubicBezTo>
                    <a:pt x="31731" y="37170"/>
                    <a:pt x="22132" y="42436"/>
                    <a:pt x="13399" y="48169"/>
                  </a:cubicBezTo>
                  <a:cubicBezTo>
                    <a:pt x="25865" y="59968"/>
                    <a:pt x="39730" y="70234"/>
                    <a:pt x="54596" y="78633"/>
                  </a:cubicBezTo>
                  <a:cubicBezTo>
                    <a:pt x="56662" y="79833"/>
                    <a:pt x="57395" y="82433"/>
                    <a:pt x="56262" y="84433"/>
                  </a:cubicBezTo>
                  <a:cubicBezTo>
                    <a:pt x="55462" y="85766"/>
                    <a:pt x="54062" y="86632"/>
                    <a:pt x="52529" y="86632"/>
                  </a:cubicBezTo>
                  <a:close/>
                  <a:moveTo>
                    <a:pt x="178985" y="9239"/>
                  </a:moveTo>
                  <a:cubicBezTo>
                    <a:pt x="178919" y="9239"/>
                    <a:pt x="178852" y="9239"/>
                    <a:pt x="178719" y="9239"/>
                  </a:cubicBezTo>
                  <a:cubicBezTo>
                    <a:pt x="170653" y="8705"/>
                    <a:pt x="162120" y="8372"/>
                    <a:pt x="153854" y="8505"/>
                  </a:cubicBezTo>
                  <a:lnTo>
                    <a:pt x="153521" y="8572"/>
                  </a:lnTo>
                  <a:cubicBezTo>
                    <a:pt x="151121" y="8572"/>
                    <a:pt x="149188" y="6639"/>
                    <a:pt x="149188" y="4306"/>
                  </a:cubicBezTo>
                  <a:cubicBezTo>
                    <a:pt x="149121" y="3173"/>
                    <a:pt x="149588" y="2106"/>
                    <a:pt x="150388" y="1306"/>
                  </a:cubicBezTo>
                  <a:cubicBezTo>
                    <a:pt x="151188" y="439"/>
                    <a:pt x="152254" y="39"/>
                    <a:pt x="153387" y="39"/>
                  </a:cubicBezTo>
                  <a:cubicBezTo>
                    <a:pt x="161987" y="-94"/>
                    <a:pt x="170719" y="106"/>
                    <a:pt x="179319" y="706"/>
                  </a:cubicBezTo>
                  <a:cubicBezTo>
                    <a:pt x="180452" y="839"/>
                    <a:pt x="181518" y="1306"/>
                    <a:pt x="182252" y="2173"/>
                  </a:cubicBezTo>
                  <a:cubicBezTo>
                    <a:pt x="182985" y="3039"/>
                    <a:pt x="183385" y="4172"/>
                    <a:pt x="183252" y="5306"/>
                  </a:cubicBezTo>
                  <a:cubicBezTo>
                    <a:pt x="183118" y="7506"/>
                    <a:pt x="181252" y="9239"/>
                    <a:pt x="178985" y="9239"/>
                  </a:cubicBezTo>
                  <a:close/>
                  <a:moveTo>
                    <a:pt x="140522" y="8972"/>
                  </a:moveTo>
                  <a:lnTo>
                    <a:pt x="140522" y="8972"/>
                  </a:lnTo>
                  <a:cubicBezTo>
                    <a:pt x="138322" y="8905"/>
                    <a:pt x="136522" y="7172"/>
                    <a:pt x="136389" y="4972"/>
                  </a:cubicBezTo>
                  <a:cubicBezTo>
                    <a:pt x="136256" y="2573"/>
                    <a:pt x="138055" y="573"/>
                    <a:pt x="140389" y="439"/>
                  </a:cubicBezTo>
                  <a:cubicBezTo>
                    <a:pt x="142655" y="173"/>
                    <a:pt x="144788" y="2106"/>
                    <a:pt x="144921" y="4439"/>
                  </a:cubicBezTo>
                  <a:cubicBezTo>
                    <a:pt x="145055" y="6839"/>
                    <a:pt x="143255" y="8839"/>
                    <a:pt x="140922" y="8972"/>
                  </a:cubicBezTo>
                  <a:lnTo>
                    <a:pt x="140522" y="8972"/>
                  </a:ln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6E5D6DE5-889D-4617-8007-3432A5C8C9B6}"/>
                </a:ext>
              </a:extLst>
            </p:cNvPr>
            <p:cNvSpPr/>
            <p:nvPr/>
          </p:nvSpPr>
          <p:spPr>
            <a:xfrm>
              <a:off x="1212304" y="2553130"/>
              <a:ext cx="219982" cy="433298"/>
            </a:xfrm>
            <a:custGeom>
              <a:avLst/>
              <a:gdLst>
                <a:gd name="connsiteX0" fmla="*/ 115991 w 219982"/>
                <a:gd name="connsiteY0" fmla="*/ 435668 h 433298"/>
                <a:gd name="connsiteX1" fmla="*/ 111724 w 219982"/>
                <a:gd name="connsiteY1" fmla="*/ 431801 h 433298"/>
                <a:gd name="connsiteX2" fmla="*/ 112724 w 219982"/>
                <a:gd name="connsiteY2" fmla="*/ 428668 h 433298"/>
                <a:gd name="connsiteX3" fmla="*/ 115591 w 219982"/>
                <a:gd name="connsiteY3" fmla="*/ 427135 h 433298"/>
                <a:gd name="connsiteX4" fmla="*/ 115591 w 219982"/>
                <a:gd name="connsiteY4" fmla="*/ 427135 h 433298"/>
                <a:gd name="connsiteX5" fmla="*/ 120257 w 219982"/>
                <a:gd name="connsiteY5" fmla="*/ 431002 h 433298"/>
                <a:gd name="connsiteX6" fmla="*/ 119257 w 219982"/>
                <a:gd name="connsiteY6" fmla="*/ 434135 h 433298"/>
                <a:gd name="connsiteX7" fmla="*/ 116390 w 219982"/>
                <a:gd name="connsiteY7" fmla="*/ 435668 h 433298"/>
                <a:gd name="connsiteX8" fmla="*/ 115991 w 219982"/>
                <a:gd name="connsiteY8" fmla="*/ 435668 h 433298"/>
                <a:gd name="connsiteX9" fmla="*/ 103258 w 219982"/>
                <a:gd name="connsiteY9" fmla="*/ 435334 h 433298"/>
                <a:gd name="connsiteX10" fmla="*/ 102592 w 219982"/>
                <a:gd name="connsiteY10" fmla="*/ 435268 h 433298"/>
                <a:gd name="connsiteX11" fmla="*/ 77194 w 219982"/>
                <a:gd name="connsiteY11" fmla="*/ 425735 h 433298"/>
                <a:gd name="connsiteX12" fmla="*/ 75327 w 219982"/>
                <a:gd name="connsiteY12" fmla="*/ 423069 h 433298"/>
                <a:gd name="connsiteX13" fmla="*/ 75860 w 219982"/>
                <a:gd name="connsiteY13" fmla="*/ 419869 h 433298"/>
                <a:gd name="connsiteX14" fmla="*/ 81727 w 219982"/>
                <a:gd name="connsiteY14" fmla="*/ 418469 h 433298"/>
                <a:gd name="connsiteX15" fmla="*/ 103858 w 219982"/>
                <a:gd name="connsiteY15" fmla="*/ 426802 h 433298"/>
                <a:gd name="connsiteX16" fmla="*/ 106658 w 219982"/>
                <a:gd name="connsiteY16" fmla="*/ 428468 h 433298"/>
                <a:gd name="connsiteX17" fmla="*/ 107458 w 219982"/>
                <a:gd name="connsiteY17" fmla="*/ 431668 h 433298"/>
                <a:gd name="connsiteX18" fmla="*/ 103258 w 219982"/>
                <a:gd name="connsiteY18" fmla="*/ 435334 h 433298"/>
                <a:gd name="connsiteX19" fmla="*/ 128456 w 219982"/>
                <a:gd name="connsiteY19" fmla="*/ 433068 h 433298"/>
                <a:gd name="connsiteX20" fmla="*/ 124390 w 219982"/>
                <a:gd name="connsiteY20" fmla="*/ 430135 h 433298"/>
                <a:gd name="connsiteX21" fmla="*/ 124656 w 219982"/>
                <a:gd name="connsiteY21" fmla="*/ 426869 h 433298"/>
                <a:gd name="connsiteX22" fmla="*/ 127123 w 219982"/>
                <a:gd name="connsiteY22" fmla="*/ 424735 h 433298"/>
                <a:gd name="connsiteX23" fmla="*/ 195117 w 219982"/>
                <a:gd name="connsiteY23" fmla="*/ 337676 h 433298"/>
                <a:gd name="connsiteX24" fmla="*/ 212516 w 219982"/>
                <a:gd name="connsiteY24" fmla="*/ 249616 h 433298"/>
                <a:gd name="connsiteX25" fmla="*/ 200717 w 219982"/>
                <a:gd name="connsiteY25" fmla="*/ 245017 h 433298"/>
                <a:gd name="connsiteX26" fmla="*/ 198850 w 219982"/>
                <a:gd name="connsiteY26" fmla="*/ 242350 h 433298"/>
                <a:gd name="connsiteX27" fmla="*/ 199384 w 219982"/>
                <a:gd name="connsiteY27" fmla="*/ 239150 h 433298"/>
                <a:gd name="connsiteX28" fmla="*/ 205317 w 219982"/>
                <a:gd name="connsiteY28" fmla="*/ 237817 h 433298"/>
                <a:gd name="connsiteX29" fmla="*/ 217249 w 219982"/>
                <a:gd name="connsiteY29" fmla="*/ 241550 h 433298"/>
                <a:gd name="connsiteX30" fmla="*/ 221582 w 219982"/>
                <a:gd name="connsiteY30" fmla="*/ 241617 h 433298"/>
                <a:gd name="connsiteX31" fmla="*/ 221315 w 219982"/>
                <a:gd name="connsiteY31" fmla="*/ 246083 h 433298"/>
                <a:gd name="connsiteX32" fmla="*/ 203183 w 219982"/>
                <a:gd name="connsiteY32" fmla="*/ 340476 h 433298"/>
                <a:gd name="connsiteX33" fmla="*/ 129789 w 219982"/>
                <a:gd name="connsiteY33" fmla="*/ 432868 h 433298"/>
                <a:gd name="connsiteX34" fmla="*/ 128456 w 219982"/>
                <a:gd name="connsiteY34" fmla="*/ 433068 h 433298"/>
                <a:gd name="connsiteX35" fmla="*/ 69128 w 219982"/>
                <a:gd name="connsiteY35" fmla="*/ 418803 h 433298"/>
                <a:gd name="connsiteX36" fmla="*/ 66395 w 219982"/>
                <a:gd name="connsiteY36" fmla="*/ 417803 h 433298"/>
                <a:gd name="connsiteX37" fmla="*/ 28998 w 219982"/>
                <a:gd name="connsiteY37" fmla="*/ 365340 h 433298"/>
                <a:gd name="connsiteX38" fmla="*/ 27064 w 219982"/>
                <a:gd name="connsiteY38" fmla="*/ 361141 h 433298"/>
                <a:gd name="connsiteX39" fmla="*/ 31331 w 219982"/>
                <a:gd name="connsiteY39" fmla="*/ 359474 h 433298"/>
                <a:gd name="connsiteX40" fmla="*/ 46463 w 219982"/>
                <a:gd name="connsiteY40" fmla="*/ 337409 h 433298"/>
                <a:gd name="connsiteX41" fmla="*/ 46063 w 219982"/>
                <a:gd name="connsiteY41" fmla="*/ 332943 h 433298"/>
                <a:gd name="connsiteX42" fmla="*/ 15999 w 219982"/>
                <a:gd name="connsiteY42" fmla="*/ 314811 h 433298"/>
                <a:gd name="connsiteX43" fmla="*/ 11732 w 219982"/>
                <a:gd name="connsiteY43" fmla="*/ 316011 h 433298"/>
                <a:gd name="connsiteX44" fmla="*/ 10666 w 219982"/>
                <a:gd name="connsiteY44" fmla="*/ 311745 h 433298"/>
                <a:gd name="connsiteX45" fmla="*/ 1000 w 219982"/>
                <a:gd name="connsiteY45" fmla="*/ 247083 h 433298"/>
                <a:gd name="connsiteX46" fmla="*/ 2000 w 219982"/>
                <a:gd name="connsiteY46" fmla="*/ 244017 h 433298"/>
                <a:gd name="connsiteX47" fmla="*/ 4933 w 219982"/>
                <a:gd name="connsiteY47" fmla="*/ 242550 h 433298"/>
                <a:gd name="connsiteX48" fmla="*/ 9533 w 219982"/>
                <a:gd name="connsiteY48" fmla="*/ 246483 h 433298"/>
                <a:gd name="connsiteX49" fmla="*/ 18065 w 219982"/>
                <a:gd name="connsiteY49" fmla="*/ 305678 h 433298"/>
                <a:gd name="connsiteX50" fmla="*/ 54396 w 219982"/>
                <a:gd name="connsiteY50" fmla="*/ 331276 h 433298"/>
                <a:gd name="connsiteX51" fmla="*/ 54996 w 219982"/>
                <a:gd name="connsiteY51" fmla="*/ 337409 h 433298"/>
                <a:gd name="connsiteX52" fmla="*/ 38530 w 219982"/>
                <a:gd name="connsiteY52" fmla="*/ 365540 h 433298"/>
                <a:gd name="connsiteX53" fmla="*/ 71927 w 219982"/>
                <a:gd name="connsiteY53" fmla="*/ 411270 h 433298"/>
                <a:gd name="connsiteX54" fmla="*/ 72394 w 219982"/>
                <a:gd name="connsiteY54" fmla="*/ 417269 h 433298"/>
                <a:gd name="connsiteX55" fmla="*/ 69128 w 219982"/>
                <a:gd name="connsiteY55" fmla="*/ 418803 h 433298"/>
                <a:gd name="connsiteX56" fmla="*/ 4733 w 219982"/>
                <a:gd name="connsiteY56" fmla="*/ 238284 h 433298"/>
                <a:gd name="connsiteX57" fmla="*/ 4600 w 219982"/>
                <a:gd name="connsiteY57" fmla="*/ 238284 h 433298"/>
                <a:gd name="connsiteX58" fmla="*/ 333 w 219982"/>
                <a:gd name="connsiteY58" fmla="*/ 234218 h 433298"/>
                <a:gd name="connsiteX59" fmla="*/ 1467 w 219982"/>
                <a:gd name="connsiteY59" fmla="*/ 231151 h 433298"/>
                <a:gd name="connsiteX60" fmla="*/ 4400 w 219982"/>
                <a:gd name="connsiteY60" fmla="*/ 229751 h 433298"/>
                <a:gd name="connsiteX61" fmla="*/ 4600 w 219982"/>
                <a:gd name="connsiteY61" fmla="*/ 229751 h 433298"/>
                <a:gd name="connsiteX62" fmla="*/ 8866 w 219982"/>
                <a:gd name="connsiteY62" fmla="*/ 233884 h 433298"/>
                <a:gd name="connsiteX63" fmla="*/ 4733 w 219982"/>
                <a:gd name="connsiteY63" fmla="*/ 238284 h 433298"/>
                <a:gd name="connsiteX64" fmla="*/ 4733 w 219982"/>
                <a:gd name="connsiteY64" fmla="*/ 238284 h 433298"/>
                <a:gd name="connsiteX65" fmla="*/ 194117 w 219982"/>
                <a:gd name="connsiteY65" fmla="*/ 236617 h 433298"/>
                <a:gd name="connsiteX66" fmla="*/ 190451 w 219982"/>
                <a:gd name="connsiteY66" fmla="*/ 234551 h 433298"/>
                <a:gd name="connsiteX67" fmla="*/ 185851 w 219982"/>
                <a:gd name="connsiteY67" fmla="*/ 217952 h 433298"/>
                <a:gd name="connsiteX68" fmla="*/ 188051 w 219982"/>
                <a:gd name="connsiteY68" fmla="*/ 206220 h 433298"/>
                <a:gd name="connsiteX69" fmla="*/ 188051 w 219982"/>
                <a:gd name="connsiteY69" fmla="*/ 206153 h 433298"/>
                <a:gd name="connsiteX70" fmla="*/ 193584 w 219982"/>
                <a:gd name="connsiteY70" fmla="*/ 203753 h 433298"/>
                <a:gd name="connsiteX71" fmla="*/ 195917 w 219982"/>
                <a:gd name="connsiteY71" fmla="*/ 206020 h 433298"/>
                <a:gd name="connsiteX72" fmla="*/ 195984 w 219982"/>
                <a:gd name="connsiteY72" fmla="*/ 209286 h 433298"/>
                <a:gd name="connsiteX73" fmla="*/ 194384 w 219982"/>
                <a:gd name="connsiteY73" fmla="*/ 217952 h 433298"/>
                <a:gd name="connsiteX74" fmla="*/ 197784 w 219982"/>
                <a:gd name="connsiteY74" fmla="*/ 230151 h 433298"/>
                <a:gd name="connsiteX75" fmla="*/ 196384 w 219982"/>
                <a:gd name="connsiteY75" fmla="*/ 236017 h 433298"/>
                <a:gd name="connsiteX76" fmla="*/ 194117 w 219982"/>
                <a:gd name="connsiteY76" fmla="*/ 236617 h 433298"/>
                <a:gd name="connsiteX77" fmla="*/ 4333 w 219982"/>
                <a:gd name="connsiteY77" fmla="*/ 225485 h 433298"/>
                <a:gd name="connsiteX78" fmla="*/ 4266 w 219982"/>
                <a:gd name="connsiteY78" fmla="*/ 225485 h 433298"/>
                <a:gd name="connsiteX79" fmla="*/ 0 w 219982"/>
                <a:gd name="connsiteY79" fmla="*/ 221285 h 433298"/>
                <a:gd name="connsiteX80" fmla="*/ 0 w 219982"/>
                <a:gd name="connsiteY80" fmla="*/ 217952 h 433298"/>
                <a:gd name="connsiteX81" fmla="*/ 600 w 219982"/>
                <a:gd name="connsiteY81" fmla="*/ 195421 h 433298"/>
                <a:gd name="connsiteX82" fmla="*/ 5066 w 219982"/>
                <a:gd name="connsiteY82" fmla="*/ 191354 h 433298"/>
                <a:gd name="connsiteX83" fmla="*/ 9133 w 219982"/>
                <a:gd name="connsiteY83" fmla="*/ 195887 h 433298"/>
                <a:gd name="connsiteX84" fmla="*/ 8533 w 219982"/>
                <a:gd name="connsiteY84" fmla="*/ 217952 h 433298"/>
                <a:gd name="connsiteX85" fmla="*/ 8533 w 219982"/>
                <a:gd name="connsiteY85" fmla="*/ 221219 h 433298"/>
                <a:gd name="connsiteX86" fmla="*/ 8599 w 219982"/>
                <a:gd name="connsiteY86" fmla="*/ 222019 h 433298"/>
                <a:gd name="connsiteX87" fmla="*/ 8466 w 219982"/>
                <a:gd name="connsiteY87" fmla="*/ 221952 h 433298"/>
                <a:gd name="connsiteX88" fmla="*/ 4333 w 219982"/>
                <a:gd name="connsiteY88" fmla="*/ 225485 h 433298"/>
                <a:gd name="connsiteX89" fmla="*/ 199250 w 219982"/>
                <a:gd name="connsiteY89" fmla="*/ 201554 h 433298"/>
                <a:gd name="connsiteX90" fmla="*/ 199250 w 219982"/>
                <a:gd name="connsiteY90" fmla="*/ 201554 h 433298"/>
                <a:gd name="connsiteX91" fmla="*/ 196051 w 219982"/>
                <a:gd name="connsiteY91" fmla="*/ 200154 h 433298"/>
                <a:gd name="connsiteX92" fmla="*/ 195851 w 219982"/>
                <a:gd name="connsiteY92" fmla="*/ 194754 h 433298"/>
                <a:gd name="connsiteX93" fmla="*/ 195717 w 219982"/>
                <a:gd name="connsiteY93" fmla="*/ 194754 h 433298"/>
                <a:gd name="connsiteX94" fmla="*/ 196384 w 219982"/>
                <a:gd name="connsiteY94" fmla="*/ 194154 h 433298"/>
                <a:gd name="connsiteX95" fmla="*/ 202383 w 219982"/>
                <a:gd name="connsiteY95" fmla="*/ 194421 h 433298"/>
                <a:gd name="connsiteX96" fmla="*/ 202117 w 219982"/>
                <a:gd name="connsiteY96" fmla="*/ 200487 h 433298"/>
                <a:gd name="connsiteX97" fmla="*/ 201983 w 219982"/>
                <a:gd name="connsiteY97" fmla="*/ 200554 h 433298"/>
                <a:gd name="connsiteX98" fmla="*/ 199250 w 219982"/>
                <a:gd name="connsiteY98" fmla="*/ 201554 h 433298"/>
                <a:gd name="connsiteX99" fmla="*/ 210316 w 219982"/>
                <a:gd name="connsiteY99" fmla="*/ 195421 h 433298"/>
                <a:gd name="connsiteX100" fmla="*/ 206250 w 219982"/>
                <a:gd name="connsiteY100" fmla="*/ 192288 h 433298"/>
                <a:gd name="connsiteX101" fmla="*/ 209183 w 219982"/>
                <a:gd name="connsiteY101" fmla="*/ 187021 h 433298"/>
                <a:gd name="connsiteX102" fmla="*/ 212516 w 219982"/>
                <a:gd name="connsiteY102" fmla="*/ 186288 h 433298"/>
                <a:gd name="connsiteX103" fmla="*/ 196117 w 219982"/>
                <a:gd name="connsiteY103" fmla="*/ 101095 h 433298"/>
                <a:gd name="connsiteX104" fmla="*/ 195984 w 219982"/>
                <a:gd name="connsiteY104" fmla="*/ 100828 h 433298"/>
                <a:gd name="connsiteX105" fmla="*/ 195051 w 219982"/>
                <a:gd name="connsiteY105" fmla="*/ 98162 h 433298"/>
                <a:gd name="connsiteX106" fmla="*/ 133122 w 219982"/>
                <a:gd name="connsiteY106" fmla="*/ 13436 h 433298"/>
                <a:gd name="connsiteX107" fmla="*/ 130856 w 219982"/>
                <a:gd name="connsiteY107" fmla="*/ 11036 h 433298"/>
                <a:gd name="connsiteX108" fmla="*/ 130989 w 219982"/>
                <a:gd name="connsiteY108" fmla="*/ 7836 h 433298"/>
                <a:gd name="connsiteX109" fmla="*/ 136655 w 219982"/>
                <a:gd name="connsiteY109" fmla="*/ 5703 h 433298"/>
                <a:gd name="connsiteX110" fmla="*/ 202117 w 219982"/>
                <a:gd name="connsiteY110" fmla="*/ 92562 h 433298"/>
                <a:gd name="connsiteX111" fmla="*/ 202250 w 219982"/>
                <a:gd name="connsiteY111" fmla="*/ 92762 h 433298"/>
                <a:gd name="connsiteX112" fmla="*/ 203183 w 219982"/>
                <a:gd name="connsiteY112" fmla="*/ 95429 h 433298"/>
                <a:gd name="connsiteX113" fmla="*/ 221315 w 219982"/>
                <a:gd name="connsiteY113" fmla="*/ 189821 h 433298"/>
                <a:gd name="connsiteX114" fmla="*/ 221649 w 219982"/>
                <a:gd name="connsiteY114" fmla="*/ 194221 h 433298"/>
                <a:gd name="connsiteX115" fmla="*/ 217182 w 219982"/>
                <a:gd name="connsiteY115" fmla="*/ 194354 h 433298"/>
                <a:gd name="connsiteX116" fmla="*/ 211449 w 219982"/>
                <a:gd name="connsiteY116" fmla="*/ 195221 h 433298"/>
                <a:gd name="connsiteX117" fmla="*/ 210316 w 219982"/>
                <a:gd name="connsiteY117" fmla="*/ 195421 h 433298"/>
                <a:gd name="connsiteX118" fmla="*/ 5733 w 219982"/>
                <a:gd name="connsiteY118" fmla="*/ 187155 h 433298"/>
                <a:gd name="connsiteX119" fmla="*/ 5333 w 219982"/>
                <a:gd name="connsiteY119" fmla="*/ 187088 h 433298"/>
                <a:gd name="connsiteX120" fmla="*/ 2466 w 219982"/>
                <a:gd name="connsiteY120" fmla="*/ 185622 h 433298"/>
                <a:gd name="connsiteX121" fmla="*/ 1467 w 219982"/>
                <a:gd name="connsiteY121" fmla="*/ 182488 h 433298"/>
                <a:gd name="connsiteX122" fmla="*/ 10932 w 219982"/>
                <a:gd name="connsiteY122" fmla="*/ 123160 h 433298"/>
                <a:gd name="connsiteX123" fmla="*/ 11999 w 219982"/>
                <a:gd name="connsiteY123" fmla="*/ 118827 h 433298"/>
                <a:gd name="connsiteX124" fmla="*/ 16265 w 219982"/>
                <a:gd name="connsiteY124" fmla="*/ 120094 h 433298"/>
                <a:gd name="connsiteX125" fmla="*/ 22865 w 219982"/>
                <a:gd name="connsiteY125" fmla="*/ 121027 h 433298"/>
                <a:gd name="connsiteX126" fmla="*/ 45863 w 219982"/>
                <a:gd name="connsiteY126" fmla="*/ 102828 h 433298"/>
                <a:gd name="connsiteX127" fmla="*/ 46463 w 219982"/>
                <a:gd name="connsiteY127" fmla="*/ 97429 h 433298"/>
                <a:gd name="connsiteX128" fmla="*/ 31664 w 219982"/>
                <a:gd name="connsiteY128" fmla="*/ 75497 h 433298"/>
                <a:gd name="connsiteX129" fmla="*/ 27531 w 219982"/>
                <a:gd name="connsiteY129" fmla="*/ 73831 h 433298"/>
                <a:gd name="connsiteX130" fmla="*/ 29398 w 219982"/>
                <a:gd name="connsiteY130" fmla="*/ 69698 h 433298"/>
                <a:gd name="connsiteX131" fmla="*/ 72061 w 219982"/>
                <a:gd name="connsiteY131" fmla="*/ 13636 h 433298"/>
                <a:gd name="connsiteX132" fmla="*/ 77994 w 219982"/>
                <a:gd name="connsiteY132" fmla="*/ 14569 h 433298"/>
                <a:gd name="connsiteX133" fmla="*/ 77060 w 219982"/>
                <a:gd name="connsiteY133" fmla="*/ 20568 h 433298"/>
                <a:gd name="connsiteX134" fmla="*/ 38930 w 219982"/>
                <a:gd name="connsiteY134" fmla="*/ 69564 h 433298"/>
                <a:gd name="connsiteX135" fmla="*/ 54996 w 219982"/>
                <a:gd name="connsiteY135" fmla="*/ 97429 h 433298"/>
                <a:gd name="connsiteX136" fmla="*/ 54196 w 219982"/>
                <a:gd name="connsiteY136" fmla="*/ 104695 h 433298"/>
                <a:gd name="connsiteX137" fmla="*/ 22865 w 219982"/>
                <a:gd name="connsiteY137" fmla="*/ 129559 h 433298"/>
                <a:gd name="connsiteX138" fmla="*/ 18265 w 219982"/>
                <a:gd name="connsiteY138" fmla="*/ 129226 h 433298"/>
                <a:gd name="connsiteX139" fmla="*/ 9933 w 219982"/>
                <a:gd name="connsiteY139" fmla="*/ 183222 h 433298"/>
                <a:gd name="connsiteX140" fmla="*/ 5733 w 219982"/>
                <a:gd name="connsiteY140" fmla="*/ 187155 h 433298"/>
                <a:gd name="connsiteX141" fmla="*/ 85460 w 219982"/>
                <a:gd name="connsiteY141" fmla="*/ 14702 h 433298"/>
                <a:gd name="connsiteX142" fmla="*/ 81660 w 219982"/>
                <a:gd name="connsiteY142" fmla="*/ 12369 h 433298"/>
                <a:gd name="connsiteX143" fmla="*/ 83593 w 219982"/>
                <a:gd name="connsiteY143" fmla="*/ 6636 h 433298"/>
                <a:gd name="connsiteX144" fmla="*/ 89259 w 219982"/>
                <a:gd name="connsiteY144" fmla="*/ 8569 h 433298"/>
                <a:gd name="connsiteX145" fmla="*/ 89526 w 219982"/>
                <a:gd name="connsiteY145" fmla="*/ 11836 h 433298"/>
                <a:gd name="connsiteX146" fmla="*/ 87326 w 219982"/>
                <a:gd name="connsiteY146" fmla="*/ 14302 h 433298"/>
                <a:gd name="connsiteX147" fmla="*/ 85460 w 219982"/>
                <a:gd name="connsiteY147" fmla="*/ 14702 h 433298"/>
                <a:gd name="connsiteX148" fmla="*/ 97459 w 219982"/>
                <a:gd name="connsiteY148" fmla="*/ 10236 h 433298"/>
                <a:gd name="connsiteX149" fmla="*/ 93326 w 219982"/>
                <a:gd name="connsiteY149" fmla="*/ 7036 h 433298"/>
                <a:gd name="connsiteX150" fmla="*/ 93792 w 219982"/>
                <a:gd name="connsiteY150" fmla="*/ 3836 h 433298"/>
                <a:gd name="connsiteX151" fmla="*/ 96392 w 219982"/>
                <a:gd name="connsiteY151" fmla="*/ 1903 h 433298"/>
                <a:gd name="connsiteX152" fmla="*/ 123723 w 219982"/>
                <a:gd name="connsiteY152" fmla="*/ 1370 h 433298"/>
                <a:gd name="connsiteX153" fmla="*/ 126990 w 219982"/>
                <a:gd name="connsiteY153" fmla="*/ 6436 h 433298"/>
                <a:gd name="connsiteX154" fmla="*/ 121857 w 219982"/>
                <a:gd name="connsiteY154" fmla="*/ 9703 h 433298"/>
                <a:gd name="connsiteX155" fmla="*/ 98525 w 219982"/>
                <a:gd name="connsiteY155" fmla="*/ 10169 h 433298"/>
                <a:gd name="connsiteX156" fmla="*/ 98059 w 219982"/>
                <a:gd name="connsiteY156" fmla="*/ 10236 h 433298"/>
                <a:gd name="connsiteX157" fmla="*/ 98059 w 219982"/>
                <a:gd name="connsiteY157" fmla="*/ 10236 h 433298"/>
                <a:gd name="connsiteX158" fmla="*/ 97459 w 219982"/>
                <a:gd name="connsiteY158" fmla="*/ 10236 h 433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</a:cxnLst>
              <a:rect l="l" t="t" r="r" b="b"/>
              <a:pathLst>
                <a:path w="219982" h="433298">
                  <a:moveTo>
                    <a:pt x="115991" y="435668"/>
                  </a:moveTo>
                  <a:cubicBezTo>
                    <a:pt x="113791" y="435668"/>
                    <a:pt x="111924" y="433935"/>
                    <a:pt x="111724" y="431801"/>
                  </a:cubicBezTo>
                  <a:cubicBezTo>
                    <a:pt x="111658" y="430668"/>
                    <a:pt x="111991" y="429535"/>
                    <a:pt x="112724" y="428668"/>
                  </a:cubicBezTo>
                  <a:cubicBezTo>
                    <a:pt x="113457" y="427802"/>
                    <a:pt x="114457" y="427268"/>
                    <a:pt x="115591" y="427135"/>
                  </a:cubicBezTo>
                  <a:lnTo>
                    <a:pt x="115591" y="427135"/>
                  </a:lnTo>
                  <a:cubicBezTo>
                    <a:pt x="117924" y="426869"/>
                    <a:pt x="120057" y="428668"/>
                    <a:pt x="120257" y="431002"/>
                  </a:cubicBezTo>
                  <a:cubicBezTo>
                    <a:pt x="120323" y="432135"/>
                    <a:pt x="119990" y="433268"/>
                    <a:pt x="119257" y="434135"/>
                  </a:cubicBezTo>
                  <a:cubicBezTo>
                    <a:pt x="118524" y="435001"/>
                    <a:pt x="117524" y="435534"/>
                    <a:pt x="116390" y="435668"/>
                  </a:cubicBezTo>
                  <a:cubicBezTo>
                    <a:pt x="116257" y="435668"/>
                    <a:pt x="116124" y="435668"/>
                    <a:pt x="115991" y="435668"/>
                  </a:cubicBezTo>
                  <a:close/>
                  <a:moveTo>
                    <a:pt x="103258" y="435334"/>
                  </a:moveTo>
                  <a:cubicBezTo>
                    <a:pt x="103058" y="435334"/>
                    <a:pt x="102858" y="435334"/>
                    <a:pt x="102592" y="435268"/>
                  </a:cubicBezTo>
                  <a:cubicBezTo>
                    <a:pt x="93992" y="434001"/>
                    <a:pt x="85393" y="430801"/>
                    <a:pt x="77194" y="425735"/>
                  </a:cubicBezTo>
                  <a:cubicBezTo>
                    <a:pt x="76260" y="425135"/>
                    <a:pt x="75594" y="424202"/>
                    <a:pt x="75327" y="423069"/>
                  </a:cubicBezTo>
                  <a:cubicBezTo>
                    <a:pt x="75061" y="421936"/>
                    <a:pt x="75194" y="420802"/>
                    <a:pt x="75860" y="419869"/>
                  </a:cubicBezTo>
                  <a:cubicBezTo>
                    <a:pt x="76994" y="417936"/>
                    <a:pt x="79793" y="417269"/>
                    <a:pt x="81727" y="418469"/>
                  </a:cubicBezTo>
                  <a:cubicBezTo>
                    <a:pt x="88859" y="422935"/>
                    <a:pt x="96325" y="425735"/>
                    <a:pt x="103858" y="426802"/>
                  </a:cubicBezTo>
                  <a:cubicBezTo>
                    <a:pt x="104991" y="427002"/>
                    <a:pt x="105991" y="427602"/>
                    <a:pt x="106658" y="428468"/>
                  </a:cubicBezTo>
                  <a:cubicBezTo>
                    <a:pt x="107325" y="429402"/>
                    <a:pt x="107591" y="430535"/>
                    <a:pt x="107458" y="431668"/>
                  </a:cubicBezTo>
                  <a:cubicBezTo>
                    <a:pt x="107125" y="433735"/>
                    <a:pt x="105325" y="435334"/>
                    <a:pt x="103258" y="435334"/>
                  </a:cubicBezTo>
                  <a:close/>
                  <a:moveTo>
                    <a:pt x="128456" y="433068"/>
                  </a:moveTo>
                  <a:cubicBezTo>
                    <a:pt x="126590" y="433068"/>
                    <a:pt x="124990" y="431935"/>
                    <a:pt x="124390" y="430135"/>
                  </a:cubicBezTo>
                  <a:cubicBezTo>
                    <a:pt x="124057" y="429068"/>
                    <a:pt x="124190" y="427868"/>
                    <a:pt x="124656" y="426869"/>
                  </a:cubicBezTo>
                  <a:cubicBezTo>
                    <a:pt x="125190" y="425869"/>
                    <a:pt x="126056" y="425069"/>
                    <a:pt x="127123" y="424735"/>
                  </a:cubicBezTo>
                  <a:cubicBezTo>
                    <a:pt x="154321" y="416003"/>
                    <a:pt x="179119" y="384272"/>
                    <a:pt x="195117" y="337676"/>
                  </a:cubicBezTo>
                  <a:cubicBezTo>
                    <a:pt x="204183" y="311545"/>
                    <a:pt x="210183" y="281080"/>
                    <a:pt x="212516" y="249616"/>
                  </a:cubicBezTo>
                  <a:cubicBezTo>
                    <a:pt x="208316" y="248883"/>
                    <a:pt x="204317" y="247350"/>
                    <a:pt x="200717" y="245017"/>
                  </a:cubicBezTo>
                  <a:cubicBezTo>
                    <a:pt x="199717" y="244417"/>
                    <a:pt x="199050" y="243483"/>
                    <a:pt x="198850" y="242350"/>
                  </a:cubicBezTo>
                  <a:cubicBezTo>
                    <a:pt x="198584" y="241217"/>
                    <a:pt x="198784" y="240084"/>
                    <a:pt x="199384" y="239150"/>
                  </a:cubicBezTo>
                  <a:cubicBezTo>
                    <a:pt x="200650" y="237217"/>
                    <a:pt x="203383" y="236617"/>
                    <a:pt x="205317" y="237817"/>
                  </a:cubicBezTo>
                  <a:cubicBezTo>
                    <a:pt x="208850" y="240084"/>
                    <a:pt x="212916" y="241417"/>
                    <a:pt x="217249" y="241550"/>
                  </a:cubicBezTo>
                  <a:lnTo>
                    <a:pt x="221582" y="241617"/>
                  </a:lnTo>
                  <a:lnTo>
                    <a:pt x="221315" y="246083"/>
                  </a:lnTo>
                  <a:cubicBezTo>
                    <a:pt x="219182" y="279747"/>
                    <a:pt x="212916" y="312411"/>
                    <a:pt x="203183" y="340476"/>
                  </a:cubicBezTo>
                  <a:cubicBezTo>
                    <a:pt x="186051" y="390072"/>
                    <a:pt x="159920" y="422869"/>
                    <a:pt x="129789" y="432868"/>
                  </a:cubicBezTo>
                  <a:cubicBezTo>
                    <a:pt x="129389" y="433001"/>
                    <a:pt x="128923" y="433068"/>
                    <a:pt x="128456" y="433068"/>
                  </a:cubicBezTo>
                  <a:close/>
                  <a:moveTo>
                    <a:pt x="69128" y="418803"/>
                  </a:moveTo>
                  <a:cubicBezTo>
                    <a:pt x="68128" y="418803"/>
                    <a:pt x="67128" y="418403"/>
                    <a:pt x="66395" y="417803"/>
                  </a:cubicBezTo>
                  <a:cubicBezTo>
                    <a:pt x="52129" y="405604"/>
                    <a:pt x="39530" y="387938"/>
                    <a:pt x="28998" y="365340"/>
                  </a:cubicBezTo>
                  <a:lnTo>
                    <a:pt x="27064" y="361141"/>
                  </a:lnTo>
                  <a:lnTo>
                    <a:pt x="31331" y="359474"/>
                  </a:lnTo>
                  <a:cubicBezTo>
                    <a:pt x="40397" y="356008"/>
                    <a:pt x="46463" y="347142"/>
                    <a:pt x="46463" y="337409"/>
                  </a:cubicBezTo>
                  <a:cubicBezTo>
                    <a:pt x="46463" y="335943"/>
                    <a:pt x="46330" y="334409"/>
                    <a:pt x="46063" y="332943"/>
                  </a:cubicBezTo>
                  <a:cubicBezTo>
                    <a:pt x="43463" y="319611"/>
                    <a:pt x="30198" y="310811"/>
                    <a:pt x="15999" y="314811"/>
                  </a:cubicBezTo>
                  <a:lnTo>
                    <a:pt x="11732" y="316011"/>
                  </a:lnTo>
                  <a:lnTo>
                    <a:pt x="10666" y="311745"/>
                  </a:lnTo>
                  <a:cubicBezTo>
                    <a:pt x="5800" y="291280"/>
                    <a:pt x="2533" y="269481"/>
                    <a:pt x="1000" y="247083"/>
                  </a:cubicBezTo>
                  <a:cubicBezTo>
                    <a:pt x="933" y="245950"/>
                    <a:pt x="1267" y="244883"/>
                    <a:pt x="2000" y="244017"/>
                  </a:cubicBezTo>
                  <a:cubicBezTo>
                    <a:pt x="2800" y="243150"/>
                    <a:pt x="3800" y="242617"/>
                    <a:pt x="4933" y="242550"/>
                  </a:cubicBezTo>
                  <a:cubicBezTo>
                    <a:pt x="7399" y="242284"/>
                    <a:pt x="9333" y="244217"/>
                    <a:pt x="9533" y="246483"/>
                  </a:cubicBezTo>
                  <a:cubicBezTo>
                    <a:pt x="10866" y="267015"/>
                    <a:pt x="13732" y="286880"/>
                    <a:pt x="18065" y="305678"/>
                  </a:cubicBezTo>
                  <a:cubicBezTo>
                    <a:pt x="34997" y="303145"/>
                    <a:pt x="51129" y="314611"/>
                    <a:pt x="54396" y="331276"/>
                  </a:cubicBezTo>
                  <a:cubicBezTo>
                    <a:pt x="54796" y="333209"/>
                    <a:pt x="54996" y="335276"/>
                    <a:pt x="54996" y="337409"/>
                  </a:cubicBezTo>
                  <a:cubicBezTo>
                    <a:pt x="54996" y="349142"/>
                    <a:pt x="48729" y="359807"/>
                    <a:pt x="38530" y="365540"/>
                  </a:cubicBezTo>
                  <a:cubicBezTo>
                    <a:pt x="48063" y="384939"/>
                    <a:pt x="59595" y="400804"/>
                    <a:pt x="71927" y="411270"/>
                  </a:cubicBezTo>
                  <a:cubicBezTo>
                    <a:pt x="73727" y="412803"/>
                    <a:pt x="73927" y="415536"/>
                    <a:pt x="72394" y="417269"/>
                  </a:cubicBezTo>
                  <a:cubicBezTo>
                    <a:pt x="71594" y="418269"/>
                    <a:pt x="70394" y="418803"/>
                    <a:pt x="69128" y="418803"/>
                  </a:cubicBezTo>
                  <a:close/>
                  <a:moveTo>
                    <a:pt x="4733" y="238284"/>
                  </a:moveTo>
                  <a:lnTo>
                    <a:pt x="4600" y="238284"/>
                  </a:lnTo>
                  <a:cubicBezTo>
                    <a:pt x="2266" y="238284"/>
                    <a:pt x="400" y="236484"/>
                    <a:pt x="333" y="234218"/>
                  </a:cubicBezTo>
                  <a:cubicBezTo>
                    <a:pt x="267" y="233084"/>
                    <a:pt x="667" y="231951"/>
                    <a:pt x="1467" y="231151"/>
                  </a:cubicBezTo>
                  <a:cubicBezTo>
                    <a:pt x="2200" y="230285"/>
                    <a:pt x="3266" y="229818"/>
                    <a:pt x="4400" y="229751"/>
                  </a:cubicBezTo>
                  <a:lnTo>
                    <a:pt x="4600" y="229751"/>
                  </a:lnTo>
                  <a:cubicBezTo>
                    <a:pt x="6866" y="229751"/>
                    <a:pt x="8733" y="231551"/>
                    <a:pt x="8866" y="233884"/>
                  </a:cubicBezTo>
                  <a:cubicBezTo>
                    <a:pt x="8933" y="236217"/>
                    <a:pt x="7066" y="238217"/>
                    <a:pt x="4733" y="238284"/>
                  </a:cubicBezTo>
                  <a:lnTo>
                    <a:pt x="4733" y="238284"/>
                  </a:lnTo>
                  <a:close/>
                  <a:moveTo>
                    <a:pt x="194117" y="236617"/>
                  </a:moveTo>
                  <a:cubicBezTo>
                    <a:pt x="192651" y="236617"/>
                    <a:pt x="191251" y="235884"/>
                    <a:pt x="190451" y="234551"/>
                  </a:cubicBezTo>
                  <a:cubicBezTo>
                    <a:pt x="187451" y="229551"/>
                    <a:pt x="185851" y="223752"/>
                    <a:pt x="185851" y="217952"/>
                  </a:cubicBezTo>
                  <a:cubicBezTo>
                    <a:pt x="185851" y="213886"/>
                    <a:pt x="186585" y="209953"/>
                    <a:pt x="188051" y="206220"/>
                  </a:cubicBezTo>
                  <a:lnTo>
                    <a:pt x="188051" y="206153"/>
                  </a:lnTo>
                  <a:cubicBezTo>
                    <a:pt x="188918" y="204020"/>
                    <a:pt x="191451" y="202887"/>
                    <a:pt x="193584" y="203753"/>
                  </a:cubicBezTo>
                  <a:cubicBezTo>
                    <a:pt x="194651" y="204220"/>
                    <a:pt x="195517" y="205020"/>
                    <a:pt x="195917" y="206020"/>
                  </a:cubicBezTo>
                  <a:cubicBezTo>
                    <a:pt x="196384" y="207086"/>
                    <a:pt x="196451" y="208220"/>
                    <a:pt x="195984" y="209286"/>
                  </a:cubicBezTo>
                  <a:cubicBezTo>
                    <a:pt x="194917" y="212086"/>
                    <a:pt x="194384" y="214952"/>
                    <a:pt x="194384" y="217952"/>
                  </a:cubicBezTo>
                  <a:cubicBezTo>
                    <a:pt x="194384" y="222219"/>
                    <a:pt x="195584" y="226485"/>
                    <a:pt x="197784" y="230151"/>
                  </a:cubicBezTo>
                  <a:cubicBezTo>
                    <a:pt x="198984" y="232151"/>
                    <a:pt x="198384" y="234817"/>
                    <a:pt x="196384" y="236017"/>
                  </a:cubicBezTo>
                  <a:cubicBezTo>
                    <a:pt x="195651" y="236417"/>
                    <a:pt x="194917" y="236617"/>
                    <a:pt x="194117" y="236617"/>
                  </a:cubicBezTo>
                  <a:close/>
                  <a:moveTo>
                    <a:pt x="4333" y="225485"/>
                  </a:moveTo>
                  <a:lnTo>
                    <a:pt x="4266" y="225485"/>
                  </a:lnTo>
                  <a:cubicBezTo>
                    <a:pt x="1933" y="225485"/>
                    <a:pt x="67" y="223618"/>
                    <a:pt x="0" y="221285"/>
                  </a:cubicBezTo>
                  <a:lnTo>
                    <a:pt x="0" y="217952"/>
                  </a:lnTo>
                  <a:cubicBezTo>
                    <a:pt x="0" y="210419"/>
                    <a:pt x="200" y="202887"/>
                    <a:pt x="600" y="195421"/>
                  </a:cubicBezTo>
                  <a:cubicBezTo>
                    <a:pt x="733" y="193088"/>
                    <a:pt x="2600" y="191088"/>
                    <a:pt x="5066" y="191354"/>
                  </a:cubicBezTo>
                  <a:cubicBezTo>
                    <a:pt x="7399" y="191488"/>
                    <a:pt x="9199" y="193488"/>
                    <a:pt x="9133" y="195887"/>
                  </a:cubicBezTo>
                  <a:cubicBezTo>
                    <a:pt x="8733" y="203153"/>
                    <a:pt x="8533" y="210619"/>
                    <a:pt x="8533" y="217952"/>
                  </a:cubicBezTo>
                  <a:cubicBezTo>
                    <a:pt x="8533" y="219019"/>
                    <a:pt x="8533" y="220085"/>
                    <a:pt x="8533" y="221219"/>
                  </a:cubicBezTo>
                  <a:lnTo>
                    <a:pt x="8599" y="222019"/>
                  </a:lnTo>
                  <a:lnTo>
                    <a:pt x="8466" y="221952"/>
                  </a:lnTo>
                  <a:cubicBezTo>
                    <a:pt x="8133" y="223952"/>
                    <a:pt x="6399" y="225485"/>
                    <a:pt x="4333" y="225485"/>
                  </a:cubicBezTo>
                  <a:close/>
                  <a:moveTo>
                    <a:pt x="199250" y="201554"/>
                  </a:moveTo>
                  <a:lnTo>
                    <a:pt x="199250" y="201554"/>
                  </a:lnTo>
                  <a:cubicBezTo>
                    <a:pt x="198050" y="201554"/>
                    <a:pt x="196851" y="201087"/>
                    <a:pt x="196051" y="200154"/>
                  </a:cubicBezTo>
                  <a:cubicBezTo>
                    <a:pt x="194651" y="198620"/>
                    <a:pt x="194651" y="196354"/>
                    <a:pt x="195851" y="194754"/>
                  </a:cubicBezTo>
                  <a:lnTo>
                    <a:pt x="195717" y="194754"/>
                  </a:lnTo>
                  <a:lnTo>
                    <a:pt x="196384" y="194154"/>
                  </a:lnTo>
                  <a:cubicBezTo>
                    <a:pt x="198050" y="192621"/>
                    <a:pt x="200850" y="192754"/>
                    <a:pt x="202383" y="194421"/>
                  </a:cubicBezTo>
                  <a:cubicBezTo>
                    <a:pt x="203983" y="196154"/>
                    <a:pt x="203850" y="198887"/>
                    <a:pt x="202117" y="200487"/>
                  </a:cubicBezTo>
                  <a:lnTo>
                    <a:pt x="201983" y="200554"/>
                  </a:lnTo>
                  <a:cubicBezTo>
                    <a:pt x="201250" y="201220"/>
                    <a:pt x="200250" y="201554"/>
                    <a:pt x="199250" y="201554"/>
                  </a:cubicBezTo>
                  <a:close/>
                  <a:moveTo>
                    <a:pt x="210316" y="195421"/>
                  </a:moveTo>
                  <a:cubicBezTo>
                    <a:pt x="208383" y="195421"/>
                    <a:pt x="206716" y="194154"/>
                    <a:pt x="206250" y="192288"/>
                  </a:cubicBezTo>
                  <a:cubicBezTo>
                    <a:pt x="205583" y="190021"/>
                    <a:pt x="206916" y="187688"/>
                    <a:pt x="209183" y="187021"/>
                  </a:cubicBezTo>
                  <a:cubicBezTo>
                    <a:pt x="210249" y="186755"/>
                    <a:pt x="211316" y="186488"/>
                    <a:pt x="212516" y="186288"/>
                  </a:cubicBezTo>
                  <a:cubicBezTo>
                    <a:pt x="210249" y="155624"/>
                    <a:pt x="204717" y="126960"/>
                    <a:pt x="196117" y="101095"/>
                  </a:cubicBezTo>
                  <a:lnTo>
                    <a:pt x="195984" y="100828"/>
                  </a:lnTo>
                  <a:lnTo>
                    <a:pt x="195051" y="98162"/>
                  </a:lnTo>
                  <a:cubicBezTo>
                    <a:pt x="180452" y="55499"/>
                    <a:pt x="157854" y="24568"/>
                    <a:pt x="133122" y="13436"/>
                  </a:cubicBezTo>
                  <a:cubicBezTo>
                    <a:pt x="132056" y="12969"/>
                    <a:pt x="131323" y="12102"/>
                    <a:pt x="130856" y="11036"/>
                  </a:cubicBezTo>
                  <a:cubicBezTo>
                    <a:pt x="130456" y="9969"/>
                    <a:pt x="130523" y="8836"/>
                    <a:pt x="130989" y="7836"/>
                  </a:cubicBezTo>
                  <a:cubicBezTo>
                    <a:pt x="131923" y="5703"/>
                    <a:pt x="134589" y="4770"/>
                    <a:pt x="136655" y="5703"/>
                  </a:cubicBezTo>
                  <a:cubicBezTo>
                    <a:pt x="163187" y="17835"/>
                    <a:pt x="186451" y="48699"/>
                    <a:pt x="202117" y="92562"/>
                  </a:cubicBezTo>
                  <a:lnTo>
                    <a:pt x="202250" y="92762"/>
                  </a:lnTo>
                  <a:lnTo>
                    <a:pt x="203183" y="95429"/>
                  </a:lnTo>
                  <a:cubicBezTo>
                    <a:pt x="212916" y="123560"/>
                    <a:pt x="219182" y="156157"/>
                    <a:pt x="221315" y="189821"/>
                  </a:cubicBezTo>
                  <a:lnTo>
                    <a:pt x="221649" y="194221"/>
                  </a:lnTo>
                  <a:lnTo>
                    <a:pt x="217182" y="194354"/>
                  </a:lnTo>
                  <a:cubicBezTo>
                    <a:pt x="215316" y="194421"/>
                    <a:pt x="213383" y="194687"/>
                    <a:pt x="211449" y="195221"/>
                  </a:cubicBezTo>
                  <a:cubicBezTo>
                    <a:pt x="211116" y="195354"/>
                    <a:pt x="210716" y="195421"/>
                    <a:pt x="210316" y="195421"/>
                  </a:cubicBezTo>
                  <a:close/>
                  <a:moveTo>
                    <a:pt x="5733" y="187155"/>
                  </a:moveTo>
                  <a:cubicBezTo>
                    <a:pt x="5600" y="187155"/>
                    <a:pt x="5466" y="187088"/>
                    <a:pt x="5333" y="187088"/>
                  </a:cubicBezTo>
                  <a:cubicBezTo>
                    <a:pt x="4200" y="187021"/>
                    <a:pt x="3200" y="186488"/>
                    <a:pt x="2466" y="185622"/>
                  </a:cubicBezTo>
                  <a:cubicBezTo>
                    <a:pt x="1733" y="184755"/>
                    <a:pt x="1333" y="183622"/>
                    <a:pt x="1467" y="182488"/>
                  </a:cubicBezTo>
                  <a:cubicBezTo>
                    <a:pt x="3133" y="161890"/>
                    <a:pt x="6333" y="141958"/>
                    <a:pt x="10932" y="123160"/>
                  </a:cubicBezTo>
                  <a:lnTo>
                    <a:pt x="11999" y="118827"/>
                  </a:lnTo>
                  <a:lnTo>
                    <a:pt x="16265" y="120094"/>
                  </a:lnTo>
                  <a:cubicBezTo>
                    <a:pt x="18465" y="120693"/>
                    <a:pt x="20598" y="121027"/>
                    <a:pt x="22865" y="121027"/>
                  </a:cubicBezTo>
                  <a:cubicBezTo>
                    <a:pt x="33931" y="121027"/>
                    <a:pt x="43396" y="113561"/>
                    <a:pt x="45863" y="102828"/>
                  </a:cubicBezTo>
                  <a:cubicBezTo>
                    <a:pt x="46263" y="101028"/>
                    <a:pt x="46463" y="99229"/>
                    <a:pt x="46463" y="97429"/>
                  </a:cubicBezTo>
                  <a:cubicBezTo>
                    <a:pt x="46463" y="87763"/>
                    <a:pt x="40663" y="79164"/>
                    <a:pt x="31664" y="75497"/>
                  </a:cubicBezTo>
                  <a:lnTo>
                    <a:pt x="27531" y="73831"/>
                  </a:lnTo>
                  <a:lnTo>
                    <a:pt x="29398" y="69698"/>
                  </a:lnTo>
                  <a:cubicBezTo>
                    <a:pt x="41330" y="44500"/>
                    <a:pt x="55662" y="25635"/>
                    <a:pt x="72061" y="13636"/>
                  </a:cubicBezTo>
                  <a:cubicBezTo>
                    <a:pt x="73861" y="12302"/>
                    <a:pt x="76660" y="12769"/>
                    <a:pt x="77994" y="14569"/>
                  </a:cubicBezTo>
                  <a:cubicBezTo>
                    <a:pt x="79394" y="16502"/>
                    <a:pt x="78994" y="19168"/>
                    <a:pt x="77060" y="20568"/>
                  </a:cubicBezTo>
                  <a:cubicBezTo>
                    <a:pt x="62928" y="30834"/>
                    <a:pt x="49729" y="47833"/>
                    <a:pt x="38930" y="69564"/>
                  </a:cubicBezTo>
                  <a:cubicBezTo>
                    <a:pt x="48863" y="75364"/>
                    <a:pt x="54996" y="85963"/>
                    <a:pt x="54996" y="97429"/>
                  </a:cubicBezTo>
                  <a:cubicBezTo>
                    <a:pt x="54996" y="99895"/>
                    <a:pt x="54729" y="102362"/>
                    <a:pt x="54196" y="104695"/>
                  </a:cubicBezTo>
                  <a:cubicBezTo>
                    <a:pt x="50796" y="119360"/>
                    <a:pt x="37930" y="129559"/>
                    <a:pt x="22865" y="129559"/>
                  </a:cubicBezTo>
                  <a:cubicBezTo>
                    <a:pt x="21332" y="129559"/>
                    <a:pt x="19798" y="129493"/>
                    <a:pt x="18265" y="129226"/>
                  </a:cubicBezTo>
                  <a:cubicBezTo>
                    <a:pt x="14265" y="146425"/>
                    <a:pt x="11466" y="164557"/>
                    <a:pt x="9933" y="183222"/>
                  </a:cubicBezTo>
                  <a:cubicBezTo>
                    <a:pt x="9799" y="185422"/>
                    <a:pt x="7933" y="187155"/>
                    <a:pt x="5733" y="187155"/>
                  </a:cubicBezTo>
                  <a:close/>
                  <a:moveTo>
                    <a:pt x="85460" y="14702"/>
                  </a:moveTo>
                  <a:cubicBezTo>
                    <a:pt x="83860" y="14702"/>
                    <a:pt x="82393" y="13836"/>
                    <a:pt x="81660" y="12369"/>
                  </a:cubicBezTo>
                  <a:cubicBezTo>
                    <a:pt x="80593" y="10236"/>
                    <a:pt x="81460" y="7636"/>
                    <a:pt x="83593" y="6636"/>
                  </a:cubicBezTo>
                  <a:cubicBezTo>
                    <a:pt x="85593" y="5570"/>
                    <a:pt x="88259" y="6503"/>
                    <a:pt x="89259" y="8569"/>
                  </a:cubicBezTo>
                  <a:cubicBezTo>
                    <a:pt x="89793" y="9569"/>
                    <a:pt x="89859" y="10769"/>
                    <a:pt x="89526" y="11836"/>
                  </a:cubicBezTo>
                  <a:cubicBezTo>
                    <a:pt x="89126" y="12902"/>
                    <a:pt x="88393" y="13769"/>
                    <a:pt x="87326" y="14302"/>
                  </a:cubicBezTo>
                  <a:cubicBezTo>
                    <a:pt x="86793" y="14569"/>
                    <a:pt x="86126" y="14702"/>
                    <a:pt x="85460" y="14702"/>
                  </a:cubicBezTo>
                  <a:close/>
                  <a:moveTo>
                    <a:pt x="97459" y="10236"/>
                  </a:moveTo>
                  <a:cubicBezTo>
                    <a:pt x="95459" y="10236"/>
                    <a:pt x="93792" y="8969"/>
                    <a:pt x="93326" y="7036"/>
                  </a:cubicBezTo>
                  <a:cubicBezTo>
                    <a:pt x="92992" y="5969"/>
                    <a:pt x="93192" y="4770"/>
                    <a:pt x="93792" y="3836"/>
                  </a:cubicBezTo>
                  <a:cubicBezTo>
                    <a:pt x="94392" y="2836"/>
                    <a:pt x="95326" y="2170"/>
                    <a:pt x="96392" y="1903"/>
                  </a:cubicBezTo>
                  <a:cubicBezTo>
                    <a:pt x="105191" y="-430"/>
                    <a:pt x="114591" y="-630"/>
                    <a:pt x="123723" y="1370"/>
                  </a:cubicBezTo>
                  <a:cubicBezTo>
                    <a:pt x="125990" y="1836"/>
                    <a:pt x="127456" y="4170"/>
                    <a:pt x="126990" y="6436"/>
                  </a:cubicBezTo>
                  <a:cubicBezTo>
                    <a:pt x="126456" y="8703"/>
                    <a:pt x="124190" y="10236"/>
                    <a:pt x="121857" y="9703"/>
                  </a:cubicBezTo>
                  <a:cubicBezTo>
                    <a:pt x="114057" y="7969"/>
                    <a:pt x="106125" y="8169"/>
                    <a:pt x="98525" y="10169"/>
                  </a:cubicBezTo>
                  <a:lnTo>
                    <a:pt x="98059" y="10236"/>
                  </a:lnTo>
                  <a:lnTo>
                    <a:pt x="98059" y="10236"/>
                  </a:lnTo>
                  <a:cubicBezTo>
                    <a:pt x="97859" y="10236"/>
                    <a:pt x="97659" y="10236"/>
                    <a:pt x="97459" y="10236"/>
                  </a:cubicBez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D620C0E-ADEB-44F4-A8CB-F6DE570B56F7}"/>
                </a:ext>
              </a:extLst>
            </p:cNvPr>
            <p:cNvSpPr/>
            <p:nvPr/>
          </p:nvSpPr>
          <p:spPr>
            <a:xfrm>
              <a:off x="1319162" y="2553100"/>
              <a:ext cx="6666" cy="433298"/>
            </a:xfrm>
            <a:custGeom>
              <a:avLst/>
              <a:gdLst>
                <a:gd name="connsiteX0" fmla="*/ 4266 w 6666"/>
                <a:gd name="connsiteY0" fmla="*/ 435898 h 433298"/>
                <a:gd name="connsiteX1" fmla="*/ 0 w 6666"/>
                <a:gd name="connsiteY1" fmla="*/ 431698 h 433298"/>
                <a:gd name="connsiteX2" fmla="*/ 0 w 6666"/>
                <a:gd name="connsiteY2" fmla="*/ 281577 h 433298"/>
                <a:gd name="connsiteX3" fmla="*/ 4266 w 6666"/>
                <a:gd name="connsiteY3" fmla="*/ 277311 h 433298"/>
                <a:gd name="connsiteX4" fmla="*/ 8533 w 6666"/>
                <a:gd name="connsiteY4" fmla="*/ 281577 h 433298"/>
                <a:gd name="connsiteX5" fmla="*/ 8533 w 6666"/>
                <a:gd name="connsiteY5" fmla="*/ 431698 h 433298"/>
                <a:gd name="connsiteX6" fmla="*/ 4266 w 6666"/>
                <a:gd name="connsiteY6" fmla="*/ 435898 h 433298"/>
                <a:gd name="connsiteX7" fmla="*/ 4266 w 6666"/>
                <a:gd name="connsiteY7" fmla="*/ 273044 h 433298"/>
                <a:gd name="connsiteX8" fmla="*/ 0 w 6666"/>
                <a:gd name="connsiteY8" fmla="*/ 268778 h 433298"/>
                <a:gd name="connsiteX9" fmla="*/ 0 w 6666"/>
                <a:gd name="connsiteY9" fmla="*/ 243180 h 433298"/>
                <a:gd name="connsiteX10" fmla="*/ 4266 w 6666"/>
                <a:gd name="connsiteY10" fmla="*/ 238914 h 433298"/>
                <a:gd name="connsiteX11" fmla="*/ 8533 w 6666"/>
                <a:gd name="connsiteY11" fmla="*/ 243180 h 433298"/>
                <a:gd name="connsiteX12" fmla="*/ 8533 w 6666"/>
                <a:gd name="connsiteY12" fmla="*/ 268778 h 433298"/>
                <a:gd name="connsiteX13" fmla="*/ 4266 w 6666"/>
                <a:gd name="connsiteY13" fmla="*/ 273044 h 433298"/>
                <a:gd name="connsiteX14" fmla="*/ 4266 w 6666"/>
                <a:gd name="connsiteY14" fmla="*/ 234648 h 433298"/>
                <a:gd name="connsiteX15" fmla="*/ 0 w 6666"/>
                <a:gd name="connsiteY15" fmla="*/ 230381 h 433298"/>
                <a:gd name="connsiteX16" fmla="*/ 4266 w 6666"/>
                <a:gd name="connsiteY16" fmla="*/ 226115 h 433298"/>
                <a:gd name="connsiteX17" fmla="*/ 8533 w 6666"/>
                <a:gd name="connsiteY17" fmla="*/ 230381 h 433298"/>
                <a:gd name="connsiteX18" fmla="*/ 4266 w 6666"/>
                <a:gd name="connsiteY18" fmla="*/ 234648 h 433298"/>
                <a:gd name="connsiteX19" fmla="*/ 4266 w 6666"/>
                <a:gd name="connsiteY19" fmla="*/ 221849 h 433298"/>
                <a:gd name="connsiteX20" fmla="*/ 0 w 6666"/>
                <a:gd name="connsiteY20" fmla="*/ 217582 h 433298"/>
                <a:gd name="connsiteX21" fmla="*/ 0 w 6666"/>
                <a:gd name="connsiteY21" fmla="*/ 4266 h 433298"/>
                <a:gd name="connsiteX22" fmla="*/ 4266 w 6666"/>
                <a:gd name="connsiteY22" fmla="*/ 0 h 433298"/>
                <a:gd name="connsiteX23" fmla="*/ 8533 w 6666"/>
                <a:gd name="connsiteY23" fmla="*/ 4266 h 433298"/>
                <a:gd name="connsiteX24" fmla="*/ 8533 w 6666"/>
                <a:gd name="connsiteY24" fmla="*/ 217582 h 433298"/>
                <a:gd name="connsiteX25" fmla="*/ 4266 w 6666"/>
                <a:gd name="connsiteY25" fmla="*/ 221849 h 433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666" h="433298">
                  <a:moveTo>
                    <a:pt x="4266" y="435898"/>
                  </a:moveTo>
                  <a:cubicBezTo>
                    <a:pt x="1933" y="435898"/>
                    <a:pt x="0" y="434031"/>
                    <a:pt x="0" y="431698"/>
                  </a:cubicBezTo>
                  <a:lnTo>
                    <a:pt x="0" y="281577"/>
                  </a:lnTo>
                  <a:cubicBezTo>
                    <a:pt x="0" y="279244"/>
                    <a:pt x="1933" y="277311"/>
                    <a:pt x="4266" y="277311"/>
                  </a:cubicBezTo>
                  <a:cubicBezTo>
                    <a:pt x="6599" y="277311"/>
                    <a:pt x="8533" y="279244"/>
                    <a:pt x="8533" y="281577"/>
                  </a:cubicBezTo>
                  <a:lnTo>
                    <a:pt x="8533" y="431698"/>
                  </a:lnTo>
                  <a:cubicBezTo>
                    <a:pt x="8533" y="434031"/>
                    <a:pt x="6599" y="435898"/>
                    <a:pt x="4266" y="435898"/>
                  </a:cubicBezTo>
                  <a:close/>
                  <a:moveTo>
                    <a:pt x="4266" y="273044"/>
                  </a:moveTo>
                  <a:cubicBezTo>
                    <a:pt x="1933" y="273044"/>
                    <a:pt x="0" y="271178"/>
                    <a:pt x="0" y="268778"/>
                  </a:cubicBezTo>
                  <a:lnTo>
                    <a:pt x="0" y="243180"/>
                  </a:lnTo>
                  <a:cubicBezTo>
                    <a:pt x="0" y="240847"/>
                    <a:pt x="1933" y="238914"/>
                    <a:pt x="4266" y="238914"/>
                  </a:cubicBezTo>
                  <a:cubicBezTo>
                    <a:pt x="6599" y="238914"/>
                    <a:pt x="8533" y="240847"/>
                    <a:pt x="8533" y="243180"/>
                  </a:cubicBezTo>
                  <a:lnTo>
                    <a:pt x="8533" y="268778"/>
                  </a:lnTo>
                  <a:cubicBezTo>
                    <a:pt x="8533" y="271178"/>
                    <a:pt x="6599" y="273044"/>
                    <a:pt x="4266" y="273044"/>
                  </a:cubicBezTo>
                  <a:close/>
                  <a:moveTo>
                    <a:pt x="4266" y="234648"/>
                  </a:moveTo>
                  <a:cubicBezTo>
                    <a:pt x="1933" y="234648"/>
                    <a:pt x="0" y="232781"/>
                    <a:pt x="0" y="230381"/>
                  </a:cubicBezTo>
                  <a:cubicBezTo>
                    <a:pt x="0" y="228048"/>
                    <a:pt x="1933" y="226115"/>
                    <a:pt x="4266" y="226115"/>
                  </a:cubicBezTo>
                  <a:cubicBezTo>
                    <a:pt x="6599" y="226115"/>
                    <a:pt x="8533" y="228048"/>
                    <a:pt x="8533" y="230381"/>
                  </a:cubicBezTo>
                  <a:cubicBezTo>
                    <a:pt x="8533" y="232781"/>
                    <a:pt x="6599" y="234648"/>
                    <a:pt x="4266" y="234648"/>
                  </a:cubicBezTo>
                  <a:close/>
                  <a:moveTo>
                    <a:pt x="4266" y="221849"/>
                  </a:moveTo>
                  <a:cubicBezTo>
                    <a:pt x="1933" y="221849"/>
                    <a:pt x="0" y="219982"/>
                    <a:pt x="0" y="217582"/>
                  </a:cubicBezTo>
                  <a:lnTo>
                    <a:pt x="0" y="4266"/>
                  </a:lnTo>
                  <a:cubicBezTo>
                    <a:pt x="0" y="1933"/>
                    <a:pt x="1933" y="0"/>
                    <a:pt x="4266" y="0"/>
                  </a:cubicBezTo>
                  <a:cubicBezTo>
                    <a:pt x="6599" y="0"/>
                    <a:pt x="8533" y="1933"/>
                    <a:pt x="8533" y="4266"/>
                  </a:cubicBezTo>
                  <a:lnTo>
                    <a:pt x="8533" y="217582"/>
                  </a:lnTo>
                  <a:cubicBezTo>
                    <a:pt x="8533" y="219982"/>
                    <a:pt x="6599" y="221849"/>
                    <a:pt x="4266" y="221849"/>
                  </a:cubicBez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C67342D-BA39-4CF7-B5AA-D4339D767F0E}"/>
                </a:ext>
              </a:extLst>
            </p:cNvPr>
            <p:cNvSpPr/>
            <p:nvPr/>
          </p:nvSpPr>
          <p:spPr>
            <a:xfrm>
              <a:off x="1105513" y="2766816"/>
              <a:ext cx="299975" cy="6666"/>
            </a:xfrm>
            <a:custGeom>
              <a:avLst/>
              <a:gdLst>
                <a:gd name="connsiteX0" fmla="*/ 4266 w 299975"/>
                <a:gd name="connsiteY0" fmla="*/ 8533 h 6666"/>
                <a:gd name="connsiteX1" fmla="*/ 0 w 299975"/>
                <a:gd name="connsiteY1" fmla="*/ 4266 h 6666"/>
                <a:gd name="connsiteX2" fmla="*/ 4266 w 299975"/>
                <a:gd name="connsiteY2" fmla="*/ 0 h 6666"/>
                <a:gd name="connsiteX3" fmla="*/ 217582 w 299975"/>
                <a:gd name="connsiteY3" fmla="*/ 0 h 6666"/>
                <a:gd name="connsiteX4" fmla="*/ 221849 w 299975"/>
                <a:gd name="connsiteY4" fmla="*/ 4266 h 6666"/>
                <a:gd name="connsiteX5" fmla="*/ 217582 w 299975"/>
                <a:gd name="connsiteY5" fmla="*/ 8466 h 6666"/>
                <a:gd name="connsiteX6" fmla="*/ 4266 w 299975"/>
                <a:gd name="connsiteY6" fmla="*/ 8533 h 6666"/>
                <a:gd name="connsiteX7" fmla="*/ 296909 w 299975"/>
                <a:gd name="connsiteY7" fmla="*/ 8466 h 6666"/>
                <a:gd name="connsiteX8" fmla="*/ 281577 w 299975"/>
                <a:gd name="connsiteY8" fmla="*/ 8466 h 6666"/>
                <a:gd name="connsiteX9" fmla="*/ 277311 w 299975"/>
                <a:gd name="connsiteY9" fmla="*/ 4266 h 6666"/>
                <a:gd name="connsiteX10" fmla="*/ 281577 w 299975"/>
                <a:gd name="connsiteY10" fmla="*/ 0 h 6666"/>
                <a:gd name="connsiteX11" fmla="*/ 296909 w 299975"/>
                <a:gd name="connsiteY11" fmla="*/ 0 h 6666"/>
                <a:gd name="connsiteX12" fmla="*/ 301175 w 299975"/>
                <a:gd name="connsiteY12" fmla="*/ 4266 h 6666"/>
                <a:gd name="connsiteX13" fmla="*/ 296909 w 299975"/>
                <a:gd name="connsiteY13" fmla="*/ 8466 h 6666"/>
                <a:gd name="connsiteX14" fmla="*/ 268778 w 299975"/>
                <a:gd name="connsiteY14" fmla="*/ 8466 h 6666"/>
                <a:gd name="connsiteX15" fmla="*/ 243180 w 299975"/>
                <a:gd name="connsiteY15" fmla="*/ 8466 h 6666"/>
                <a:gd name="connsiteX16" fmla="*/ 238914 w 299975"/>
                <a:gd name="connsiteY16" fmla="*/ 4266 h 6666"/>
                <a:gd name="connsiteX17" fmla="*/ 243180 w 299975"/>
                <a:gd name="connsiteY17" fmla="*/ 0 h 6666"/>
                <a:gd name="connsiteX18" fmla="*/ 268778 w 299975"/>
                <a:gd name="connsiteY18" fmla="*/ 0 h 6666"/>
                <a:gd name="connsiteX19" fmla="*/ 272978 w 299975"/>
                <a:gd name="connsiteY19" fmla="*/ 4266 h 6666"/>
                <a:gd name="connsiteX20" fmla="*/ 268778 w 299975"/>
                <a:gd name="connsiteY20" fmla="*/ 8466 h 6666"/>
                <a:gd name="connsiteX21" fmla="*/ 230381 w 299975"/>
                <a:gd name="connsiteY21" fmla="*/ 8466 h 6666"/>
                <a:gd name="connsiteX22" fmla="*/ 226115 w 299975"/>
                <a:gd name="connsiteY22" fmla="*/ 4266 h 6666"/>
                <a:gd name="connsiteX23" fmla="*/ 230381 w 299975"/>
                <a:gd name="connsiteY23" fmla="*/ 0 h 6666"/>
                <a:gd name="connsiteX24" fmla="*/ 234647 w 299975"/>
                <a:gd name="connsiteY24" fmla="*/ 4266 h 6666"/>
                <a:gd name="connsiteX25" fmla="*/ 230381 w 299975"/>
                <a:gd name="connsiteY25" fmla="*/ 8466 h 6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99975" h="6666">
                  <a:moveTo>
                    <a:pt x="4266" y="8533"/>
                  </a:moveTo>
                  <a:cubicBezTo>
                    <a:pt x="1867" y="8533"/>
                    <a:pt x="0" y="6599"/>
                    <a:pt x="0" y="4266"/>
                  </a:cubicBezTo>
                  <a:cubicBezTo>
                    <a:pt x="0" y="1867"/>
                    <a:pt x="1867" y="0"/>
                    <a:pt x="4266" y="0"/>
                  </a:cubicBezTo>
                  <a:lnTo>
                    <a:pt x="217582" y="0"/>
                  </a:lnTo>
                  <a:cubicBezTo>
                    <a:pt x="219915" y="0"/>
                    <a:pt x="221849" y="1867"/>
                    <a:pt x="221849" y="4266"/>
                  </a:cubicBezTo>
                  <a:cubicBezTo>
                    <a:pt x="221849" y="6599"/>
                    <a:pt x="219915" y="8466"/>
                    <a:pt x="217582" y="8466"/>
                  </a:cubicBezTo>
                  <a:lnTo>
                    <a:pt x="4266" y="8533"/>
                  </a:lnTo>
                  <a:close/>
                  <a:moveTo>
                    <a:pt x="296909" y="8466"/>
                  </a:moveTo>
                  <a:lnTo>
                    <a:pt x="281577" y="8466"/>
                  </a:lnTo>
                  <a:cubicBezTo>
                    <a:pt x="279177" y="8466"/>
                    <a:pt x="277311" y="6599"/>
                    <a:pt x="277311" y="4266"/>
                  </a:cubicBezTo>
                  <a:cubicBezTo>
                    <a:pt x="277311" y="1867"/>
                    <a:pt x="279177" y="0"/>
                    <a:pt x="281577" y="0"/>
                  </a:cubicBezTo>
                  <a:lnTo>
                    <a:pt x="296909" y="0"/>
                  </a:lnTo>
                  <a:cubicBezTo>
                    <a:pt x="299242" y="0"/>
                    <a:pt x="301175" y="1867"/>
                    <a:pt x="301175" y="4266"/>
                  </a:cubicBezTo>
                  <a:cubicBezTo>
                    <a:pt x="301175" y="6599"/>
                    <a:pt x="299242" y="8466"/>
                    <a:pt x="296909" y="8466"/>
                  </a:cubicBezTo>
                  <a:close/>
                  <a:moveTo>
                    <a:pt x="268778" y="8466"/>
                  </a:moveTo>
                  <a:lnTo>
                    <a:pt x="243180" y="8466"/>
                  </a:lnTo>
                  <a:cubicBezTo>
                    <a:pt x="240780" y="8466"/>
                    <a:pt x="238914" y="6599"/>
                    <a:pt x="238914" y="4266"/>
                  </a:cubicBezTo>
                  <a:cubicBezTo>
                    <a:pt x="238914" y="1867"/>
                    <a:pt x="240780" y="0"/>
                    <a:pt x="243180" y="0"/>
                  </a:cubicBezTo>
                  <a:lnTo>
                    <a:pt x="268778" y="0"/>
                  </a:lnTo>
                  <a:cubicBezTo>
                    <a:pt x="271111" y="0"/>
                    <a:pt x="272978" y="1867"/>
                    <a:pt x="272978" y="4266"/>
                  </a:cubicBezTo>
                  <a:cubicBezTo>
                    <a:pt x="272978" y="6599"/>
                    <a:pt x="271111" y="8466"/>
                    <a:pt x="268778" y="8466"/>
                  </a:cubicBezTo>
                  <a:close/>
                  <a:moveTo>
                    <a:pt x="230381" y="8466"/>
                  </a:moveTo>
                  <a:cubicBezTo>
                    <a:pt x="227981" y="8466"/>
                    <a:pt x="226115" y="6599"/>
                    <a:pt x="226115" y="4266"/>
                  </a:cubicBezTo>
                  <a:cubicBezTo>
                    <a:pt x="226115" y="1867"/>
                    <a:pt x="227981" y="0"/>
                    <a:pt x="230381" y="0"/>
                  </a:cubicBezTo>
                  <a:cubicBezTo>
                    <a:pt x="232714" y="0"/>
                    <a:pt x="234647" y="1867"/>
                    <a:pt x="234647" y="4266"/>
                  </a:cubicBezTo>
                  <a:cubicBezTo>
                    <a:pt x="234647" y="6599"/>
                    <a:pt x="232714" y="8466"/>
                    <a:pt x="230381" y="8466"/>
                  </a:cubicBez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1FD34660-CE59-444F-9B5B-3B06C8082CB0}"/>
                </a:ext>
              </a:extLst>
            </p:cNvPr>
            <p:cNvSpPr/>
            <p:nvPr/>
          </p:nvSpPr>
          <p:spPr>
            <a:xfrm>
              <a:off x="1453884" y="2766816"/>
              <a:ext cx="86660" cy="6666"/>
            </a:xfrm>
            <a:custGeom>
              <a:avLst/>
              <a:gdLst>
                <a:gd name="connsiteX0" fmla="*/ 83260 w 86659"/>
                <a:gd name="connsiteY0" fmla="*/ 8533 h 6666"/>
                <a:gd name="connsiteX1" fmla="*/ 4266 w 86659"/>
                <a:gd name="connsiteY1" fmla="*/ 8533 h 6666"/>
                <a:gd name="connsiteX2" fmla="*/ 0 w 86659"/>
                <a:gd name="connsiteY2" fmla="*/ 4266 h 6666"/>
                <a:gd name="connsiteX3" fmla="*/ 4266 w 86659"/>
                <a:gd name="connsiteY3" fmla="*/ 0 h 6666"/>
                <a:gd name="connsiteX4" fmla="*/ 83260 w 86659"/>
                <a:gd name="connsiteY4" fmla="*/ 0 h 6666"/>
                <a:gd name="connsiteX5" fmla="*/ 87526 w 86659"/>
                <a:gd name="connsiteY5" fmla="*/ 4266 h 6666"/>
                <a:gd name="connsiteX6" fmla="*/ 83260 w 86659"/>
                <a:gd name="connsiteY6" fmla="*/ 8533 h 6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659" h="6666">
                  <a:moveTo>
                    <a:pt x="83260" y="8533"/>
                  </a:moveTo>
                  <a:lnTo>
                    <a:pt x="4266" y="8533"/>
                  </a:lnTo>
                  <a:cubicBezTo>
                    <a:pt x="1933" y="8533"/>
                    <a:pt x="0" y="6599"/>
                    <a:pt x="0" y="4266"/>
                  </a:cubicBezTo>
                  <a:cubicBezTo>
                    <a:pt x="0" y="1867"/>
                    <a:pt x="1933" y="0"/>
                    <a:pt x="4266" y="0"/>
                  </a:cubicBezTo>
                  <a:lnTo>
                    <a:pt x="83260" y="0"/>
                  </a:lnTo>
                  <a:cubicBezTo>
                    <a:pt x="85593" y="0"/>
                    <a:pt x="87526" y="1867"/>
                    <a:pt x="87526" y="4266"/>
                  </a:cubicBezTo>
                  <a:cubicBezTo>
                    <a:pt x="87526" y="6599"/>
                    <a:pt x="85593" y="8533"/>
                    <a:pt x="83260" y="8533"/>
                  </a:cubicBezTo>
                  <a:close/>
                </a:path>
              </a:pathLst>
            </a:custGeom>
            <a:grpFill/>
            <a:ln w="66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850" name="Group 1849">
            <a:extLst>
              <a:ext uri="{FF2B5EF4-FFF2-40B4-BE49-F238E27FC236}">
                <a16:creationId xmlns:a16="http://schemas.microsoft.com/office/drawing/2014/main" id="{DCF15127-FC5F-48ED-8F59-BF0BEC6EC4FF}"/>
              </a:ext>
            </a:extLst>
          </p:cNvPr>
          <p:cNvGrpSpPr/>
          <p:nvPr/>
        </p:nvGrpSpPr>
        <p:grpSpPr>
          <a:xfrm>
            <a:off x="4270736" y="2530225"/>
            <a:ext cx="461430" cy="480467"/>
            <a:chOff x="4296494" y="2530304"/>
            <a:chExt cx="381347" cy="397080"/>
          </a:xfrm>
          <a:solidFill>
            <a:srgbClr val="FFFFFF"/>
          </a:solidFill>
        </p:grpSpPr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9B305B2-0AB2-4D13-BE1C-87AAC6245B87}"/>
                </a:ext>
              </a:extLst>
            </p:cNvPr>
            <p:cNvSpPr/>
            <p:nvPr/>
          </p:nvSpPr>
          <p:spPr>
            <a:xfrm>
              <a:off x="4376148" y="2578658"/>
              <a:ext cx="215635" cy="117619"/>
            </a:xfrm>
            <a:custGeom>
              <a:avLst/>
              <a:gdLst>
                <a:gd name="connsiteX0" fmla="*/ 211780 w 215634"/>
                <a:gd name="connsiteY0" fmla="*/ 121997 h 117619"/>
                <a:gd name="connsiteX1" fmla="*/ 211388 w 215634"/>
                <a:gd name="connsiteY1" fmla="*/ 121997 h 117619"/>
                <a:gd name="connsiteX2" fmla="*/ 208578 w 215634"/>
                <a:gd name="connsiteY2" fmla="*/ 120494 h 117619"/>
                <a:gd name="connsiteX3" fmla="*/ 207598 w 215634"/>
                <a:gd name="connsiteY3" fmla="*/ 117423 h 117619"/>
                <a:gd name="connsiteX4" fmla="*/ 207663 w 215634"/>
                <a:gd name="connsiteY4" fmla="*/ 116770 h 117619"/>
                <a:gd name="connsiteX5" fmla="*/ 207794 w 215634"/>
                <a:gd name="connsiteY5" fmla="*/ 114744 h 117619"/>
                <a:gd name="connsiteX6" fmla="*/ 207794 w 215634"/>
                <a:gd name="connsiteY6" fmla="*/ 114613 h 117619"/>
                <a:gd name="connsiteX7" fmla="*/ 207990 w 215634"/>
                <a:gd name="connsiteY7" fmla="*/ 108144 h 117619"/>
                <a:gd name="connsiteX8" fmla="*/ 152317 w 215634"/>
                <a:gd name="connsiteY8" fmla="*/ 18623 h 117619"/>
                <a:gd name="connsiteX9" fmla="*/ 150422 w 215634"/>
                <a:gd name="connsiteY9" fmla="*/ 13003 h 117619"/>
                <a:gd name="connsiteX10" fmla="*/ 156041 w 215634"/>
                <a:gd name="connsiteY10" fmla="*/ 11108 h 117619"/>
                <a:gd name="connsiteX11" fmla="*/ 199626 w 215634"/>
                <a:gd name="connsiteY11" fmla="*/ 50315 h 117619"/>
                <a:gd name="connsiteX12" fmla="*/ 216419 w 215634"/>
                <a:gd name="connsiteY12" fmla="*/ 108144 h 117619"/>
                <a:gd name="connsiteX13" fmla="*/ 216158 w 215634"/>
                <a:gd name="connsiteY13" fmla="*/ 115201 h 117619"/>
                <a:gd name="connsiteX14" fmla="*/ 216158 w 215634"/>
                <a:gd name="connsiteY14" fmla="*/ 115397 h 117619"/>
                <a:gd name="connsiteX15" fmla="*/ 215962 w 215634"/>
                <a:gd name="connsiteY15" fmla="*/ 117684 h 117619"/>
                <a:gd name="connsiteX16" fmla="*/ 215897 w 215634"/>
                <a:gd name="connsiteY16" fmla="*/ 118207 h 117619"/>
                <a:gd name="connsiteX17" fmla="*/ 211780 w 215634"/>
                <a:gd name="connsiteY17" fmla="*/ 121997 h 117619"/>
                <a:gd name="connsiteX18" fmla="*/ 4574 w 215634"/>
                <a:gd name="connsiteY18" fmla="*/ 121997 h 117619"/>
                <a:gd name="connsiteX19" fmla="*/ 457 w 215634"/>
                <a:gd name="connsiteY19" fmla="*/ 118207 h 117619"/>
                <a:gd name="connsiteX20" fmla="*/ 261 w 215634"/>
                <a:gd name="connsiteY20" fmla="*/ 115332 h 117619"/>
                <a:gd name="connsiteX21" fmla="*/ 261 w 215634"/>
                <a:gd name="connsiteY21" fmla="*/ 115201 h 117619"/>
                <a:gd name="connsiteX22" fmla="*/ 0 w 215634"/>
                <a:gd name="connsiteY22" fmla="*/ 108144 h 117619"/>
                <a:gd name="connsiteX23" fmla="*/ 108210 w 215634"/>
                <a:gd name="connsiteY23" fmla="*/ 0 h 117619"/>
                <a:gd name="connsiteX24" fmla="*/ 144018 w 215634"/>
                <a:gd name="connsiteY24" fmla="*/ 6077 h 117619"/>
                <a:gd name="connsiteX25" fmla="*/ 146566 w 215634"/>
                <a:gd name="connsiteY25" fmla="*/ 11370 h 117619"/>
                <a:gd name="connsiteX26" fmla="*/ 141274 w 215634"/>
                <a:gd name="connsiteY26" fmla="*/ 13918 h 117619"/>
                <a:gd name="connsiteX27" fmla="*/ 108210 w 215634"/>
                <a:gd name="connsiteY27" fmla="*/ 8364 h 117619"/>
                <a:gd name="connsiteX28" fmla="*/ 8364 w 215634"/>
                <a:gd name="connsiteY28" fmla="*/ 108144 h 117619"/>
                <a:gd name="connsiteX29" fmla="*/ 8560 w 215634"/>
                <a:gd name="connsiteY29" fmla="*/ 114548 h 117619"/>
                <a:gd name="connsiteX30" fmla="*/ 8560 w 215634"/>
                <a:gd name="connsiteY30" fmla="*/ 114744 h 117619"/>
                <a:gd name="connsiteX31" fmla="*/ 8756 w 215634"/>
                <a:gd name="connsiteY31" fmla="*/ 117423 h 117619"/>
                <a:gd name="connsiteX32" fmla="*/ 4966 w 215634"/>
                <a:gd name="connsiteY32" fmla="*/ 121997 h 117619"/>
                <a:gd name="connsiteX33" fmla="*/ 4574 w 215634"/>
                <a:gd name="connsiteY33" fmla="*/ 121997 h 117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5634" h="117619">
                  <a:moveTo>
                    <a:pt x="211780" y="121997"/>
                  </a:moveTo>
                  <a:cubicBezTo>
                    <a:pt x="211649" y="121997"/>
                    <a:pt x="211518" y="121997"/>
                    <a:pt x="211388" y="121997"/>
                  </a:cubicBezTo>
                  <a:cubicBezTo>
                    <a:pt x="210277" y="121866"/>
                    <a:pt x="209231" y="121344"/>
                    <a:pt x="208578" y="120494"/>
                  </a:cubicBezTo>
                  <a:cubicBezTo>
                    <a:pt x="207859" y="119645"/>
                    <a:pt x="207467" y="118534"/>
                    <a:pt x="207598" y="117423"/>
                  </a:cubicBezTo>
                  <a:lnTo>
                    <a:pt x="207663" y="116770"/>
                  </a:lnTo>
                  <a:cubicBezTo>
                    <a:pt x="207729" y="116051"/>
                    <a:pt x="207794" y="115397"/>
                    <a:pt x="207794" y="114744"/>
                  </a:cubicBezTo>
                  <a:lnTo>
                    <a:pt x="207794" y="114613"/>
                  </a:lnTo>
                  <a:cubicBezTo>
                    <a:pt x="207924" y="112784"/>
                    <a:pt x="207990" y="110758"/>
                    <a:pt x="207990" y="108144"/>
                  </a:cubicBezTo>
                  <a:cubicBezTo>
                    <a:pt x="208055" y="69918"/>
                    <a:pt x="186688" y="35547"/>
                    <a:pt x="152317" y="18623"/>
                  </a:cubicBezTo>
                  <a:cubicBezTo>
                    <a:pt x="150291" y="17578"/>
                    <a:pt x="149442" y="15029"/>
                    <a:pt x="150422" y="13003"/>
                  </a:cubicBezTo>
                  <a:cubicBezTo>
                    <a:pt x="151467" y="10978"/>
                    <a:pt x="154016" y="10128"/>
                    <a:pt x="156041" y="11108"/>
                  </a:cubicBezTo>
                  <a:cubicBezTo>
                    <a:pt x="173880" y="19930"/>
                    <a:pt x="188975" y="33456"/>
                    <a:pt x="199626" y="50315"/>
                  </a:cubicBezTo>
                  <a:cubicBezTo>
                    <a:pt x="210604" y="67566"/>
                    <a:pt x="216419" y="87561"/>
                    <a:pt x="216419" y="108144"/>
                  </a:cubicBezTo>
                  <a:cubicBezTo>
                    <a:pt x="216419" y="110627"/>
                    <a:pt x="216289" y="113045"/>
                    <a:pt x="216158" y="115201"/>
                  </a:cubicBezTo>
                  <a:lnTo>
                    <a:pt x="216158" y="115397"/>
                  </a:lnTo>
                  <a:cubicBezTo>
                    <a:pt x="216092" y="116247"/>
                    <a:pt x="216027" y="116966"/>
                    <a:pt x="215962" y="117684"/>
                  </a:cubicBezTo>
                  <a:lnTo>
                    <a:pt x="215897" y="118207"/>
                  </a:lnTo>
                  <a:cubicBezTo>
                    <a:pt x="215766" y="120363"/>
                    <a:pt x="213936" y="121997"/>
                    <a:pt x="211780" y="121997"/>
                  </a:cubicBezTo>
                  <a:close/>
                  <a:moveTo>
                    <a:pt x="4574" y="121997"/>
                  </a:moveTo>
                  <a:cubicBezTo>
                    <a:pt x="2483" y="121997"/>
                    <a:pt x="653" y="120298"/>
                    <a:pt x="457" y="118207"/>
                  </a:cubicBezTo>
                  <a:cubicBezTo>
                    <a:pt x="327" y="117227"/>
                    <a:pt x="261" y="116312"/>
                    <a:pt x="261" y="115332"/>
                  </a:cubicBezTo>
                  <a:lnTo>
                    <a:pt x="261" y="115201"/>
                  </a:lnTo>
                  <a:cubicBezTo>
                    <a:pt x="65" y="113045"/>
                    <a:pt x="0" y="110758"/>
                    <a:pt x="0" y="108144"/>
                  </a:cubicBezTo>
                  <a:cubicBezTo>
                    <a:pt x="0" y="48551"/>
                    <a:pt x="48550" y="0"/>
                    <a:pt x="108210" y="0"/>
                  </a:cubicBezTo>
                  <a:cubicBezTo>
                    <a:pt x="120429" y="0"/>
                    <a:pt x="132518" y="2026"/>
                    <a:pt x="144018" y="6077"/>
                  </a:cubicBezTo>
                  <a:cubicBezTo>
                    <a:pt x="146174" y="6796"/>
                    <a:pt x="147350" y="9214"/>
                    <a:pt x="146566" y="11370"/>
                  </a:cubicBezTo>
                  <a:cubicBezTo>
                    <a:pt x="145848" y="13461"/>
                    <a:pt x="143365" y="14702"/>
                    <a:pt x="141274" y="13918"/>
                  </a:cubicBezTo>
                  <a:cubicBezTo>
                    <a:pt x="130622" y="10194"/>
                    <a:pt x="119514" y="8364"/>
                    <a:pt x="108210" y="8364"/>
                  </a:cubicBezTo>
                  <a:cubicBezTo>
                    <a:pt x="53255" y="8429"/>
                    <a:pt x="8429" y="53190"/>
                    <a:pt x="8364" y="108144"/>
                  </a:cubicBezTo>
                  <a:cubicBezTo>
                    <a:pt x="8364" y="110366"/>
                    <a:pt x="8429" y="112522"/>
                    <a:pt x="8560" y="114548"/>
                  </a:cubicBezTo>
                  <a:lnTo>
                    <a:pt x="8560" y="114744"/>
                  </a:lnTo>
                  <a:cubicBezTo>
                    <a:pt x="8625" y="115528"/>
                    <a:pt x="8691" y="116378"/>
                    <a:pt x="8756" y="117423"/>
                  </a:cubicBezTo>
                  <a:cubicBezTo>
                    <a:pt x="9017" y="119775"/>
                    <a:pt x="7319" y="121801"/>
                    <a:pt x="4966" y="121997"/>
                  </a:cubicBezTo>
                  <a:cubicBezTo>
                    <a:pt x="4836" y="121997"/>
                    <a:pt x="4705" y="121997"/>
                    <a:pt x="4574" y="12199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3A04D5AD-6E77-4B6B-B16C-4D0818756690}"/>
                </a:ext>
              </a:extLst>
            </p:cNvPr>
            <p:cNvSpPr/>
            <p:nvPr/>
          </p:nvSpPr>
          <p:spPr>
            <a:xfrm>
              <a:off x="4376147" y="2682620"/>
              <a:ext cx="215635" cy="196032"/>
            </a:xfrm>
            <a:custGeom>
              <a:avLst/>
              <a:gdLst>
                <a:gd name="connsiteX0" fmla="*/ 108146 w 215634"/>
                <a:gd name="connsiteY0" fmla="*/ 201586 h 196031"/>
                <a:gd name="connsiteX1" fmla="*/ 105401 w 215634"/>
                <a:gd name="connsiteY1" fmla="*/ 199168 h 196031"/>
                <a:gd name="connsiteX2" fmla="*/ 46069 w 215634"/>
                <a:gd name="connsiteY2" fmla="*/ 134674 h 196031"/>
                <a:gd name="connsiteX3" fmla="*/ 45350 w 215634"/>
                <a:gd name="connsiteY3" fmla="*/ 131603 h 196031"/>
                <a:gd name="connsiteX4" fmla="*/ 47049 w 215634"/>
                <a:gd name="connsiteY4" fmla="*/ 128858 h 196031"/>
                <a:gd name="connsiteX5" fmla="*/ 52865 w 215634"/>
                <a:gd name="connsiteY5" fmla="*/ 129838 h 196031"/>
                <a:gd name="connsiteX6" fmla="*/ 108211 w 215634"/>
                <a:gd name="connsiteY6" fmla="*/ 190412 h 196031"/>
                <a:gd name="connsiteX7" fmla="*/ 206815 w 215634"/>
                <a:gd name="connsiteY7" fmla="*/ 22740 h 196031"/>
                <a:gd name="connsiteX8" fmla="*/ 211390 w 215634"/>
                <a:gd name="connsiteY8" fmla="*/ 19080 h 196031"/>
                <a:gd name="connsiteX9" fmla="*/ 214199 w 215634"/>
                <a:gd name="connsiteY9" fmla="*/ 20583 h 196031"/>
                <a:gd name="connsiteX10" fmla="*/ 215114 w 215634"/>
                <a:gd name="connsiteY10" fmla="*/ 23654 h 196031"/>
                <a:gd name="connsiteX11" fmla="*/ 182311 w 215634"/>
                <a:gd name="connsiteY11" fmla="*/ 116574 h 196031"/>
                <a:gd name="connsiteX12" fmla="*/ 110956 w 215634"/>
                <a:gd name="connsiteY12" fmla="*/ 199168 h 196031"/>
                <a:gd name="connsiteX13" fmla="*/ 108146 w 215634"/>
                <a:gd name="connsiteY13" fmla="*/ 201586 h 196031"/>
                <a:gd name="connsiteX14" fmla="*/ 42345 w 215634"/>
                <a:gd name="connsiteY14" fmla="*/ 126114 h 196031"/>
                <a:gd name="connsiteX15" fmla="*/ 38881 w 215634"/>
                <a:gd name="connsiteY15" fmla="*/ 124219 h 196031"/>
                <a:gd name="connsiteX16" fmla="*/ 2 w 215634"/>
                <a:gd name="connsiteY16" fmla="*/ 4313 h 196031"/>
                <a:gd name="connsiteX17" fmla="*/ 2 w 215634"/>
                <a:gd name="connsiteY17" fmla="*/ 4313 h 196031"/>
                <a:gd name="connsiteX18" fmla="*/ 4118 w 215634"/>
                <a:gd name="connsiteY18" fmla="*/ 0 h 196031"/>
                <a:gd name="connsiteX19" fmla="*/ 4184 w 215634"/>
                <a:gd name="connsiteY19" fmla="*/ 0 h 196031"/>
                <a:gd name="connsiteX20" fmla="*/ 8366 w 215634"/>
                <a:gd name="connsiteY20" fmla="*/ 4117 h 196031"/>
                <a:gd name="connsiteX21" fmla="*/ 45873 w 215634"/>
                <a:gd name="connsiteY21" fmla="*/ 119645 h 196031"/>
                <a:gd name="connsiteX22" fmla="*/ 46461 w 215634"/>
                <a:gd name="connsiteY22" fmla="*/ 122781 h 196031"/>
                <a:gd name="connsiteX23" fmla="*/ 44632 w 215634"/>
                <a:gd name="connsiteY23" fmla="*/ 125395 h 196031"/>
                <a:gd name="connsiteX24" fmla="*/ 42345 w 215634"/>
                <a:gd name="connsiteY24" fmla="*/ 126114 h 196031"/>
                <a:gd name="connsiteX25" fmla="*/ 211977 w 215634"/>
                <a:gd name="connsiteY25" fmla="*/ 14898 h 196031"/>
                <a:gd name="connsiteX26" fmla="*/ 211782 w 215634"/>
                <a:gd name="connsiteY26" fmla="*/ 14898 h 196031"/>
                <a:gd name="connsiteX27" fmla="*/ 208841 w 215634"/>
                <a:gd name="connsiteY27" fmla="*/ 13526 h 196031"/>
                <a:gd name="connsiteX28" fmla="*/ 207795 w 215634"/>
                <a:gd name="connsiteY28" fmla="*/ 10520 h 196031"/>
                <a:gd name="connsiteX29" fmla="*/ 212174 w 215634"/>
                <a:gd name="connsiteY29" fmla="*/ 6534 h 196031"/>
                <a:gd name="connsiteX30" fmla="*/ 216160 w 215634"/>
                <a:gd name="connsiteY30" fmla="*/ 10912 h 196031"/>
                <a:gd name="connsiteX31" fmla="*/ 211977 w 215634"/>
                <a:gd name="connsiteY31" fmla="*/ 14898 h 196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15634" h="196031">
                  <a:moveTo>
                    <a:pt x="108146" y="201586"/>
                  </a:moveTo>
                  <a:lnTo>
                    <a:pt x="105401" y="199168"/>
                  </a:lnTo>
                  <a:cubicBezTo>
                    <a:pt x="81682" y="178193"/>
                    <a:pt x="61686" y="156499"/>
                    <a:pt x="46069" y="134674"/>
                  </a:cubicBezTo>
                  <a:cubicBezTo>
                    <a:pt x="45416" y="133759"/>
                    <a:pt x="45155" y="132648"/>
                    <a:pt x="45350" y="131603"/>
                  </a:cubicBezTo>
                  <a:cubicBezTo>
                    <a:pt x="45481" y="130492"/>
                    <a:pt x="46134" y="129512"/>
                    <a:pt x="47049" y="128858"/>
                  </a:cubicBezTo>
                  <a:cubicBezTo>
                    <a:pt x="48814" y="127551"/>
                    <a:pt x="51558" y="128009"/>
                    <a:pt x="52865" y="129838"/>
                  </a:cubicBezTo>
                  <a:cubicBezTo>
                    <a:pt x="67502" y="150226"/>
                    <a:pt x="86125" y="170613"/>
                    <a:pt x="108211" y="190412"/>
                  </a:cubicBezTo>
                  <a:cubicBezTo>
                    <a:pt x="167870" y="136896"/>
                    <a:pt x="200150" y="82007"/>
                    <a:pt x="206815" y="22740"/>
                  </a:cubicBezTo>
                  <a:cubicBezTo>
                    <a:pt x="207077" y="20453"/>
                    <a:pt x="209037" y="18754"/>
                    <a:pt x="211390" y="19080"/>
                  </a:cubicBezTo>
                  <a:cubicBezTo>
                    <a:pt x="212500" y="19211"/>
                    <a:pt x="213546" y="19734"/>
                    <a:pt x="214199" y="20583"/>
                  </a:cubicBezTo>
                  <a:cubicBezTo>
                    <a:pt x="214918" y="21498"/>
                    <a:pt x="215245" y="22544"/>
                    <a:pt x="215114" y="23654"/>
                  </a:cubicBezTo>
                  <a:cubicBezTo>
                    <a:pt x="211520" y="55477"/>
                    <a:pt x="200542" y="86711"/>
                    <a:pt x="182311" y="116574"/>
                  </a:cubicBezTo>
                  <a:cubicBezTo>
                    <a:pt x="165257" y="144671"/>
                    <a:pt x="141210" y="172443"/>
                    <a:pt x="110956" y="199168"/>
                  </a:cubicBezTo>
                  <a:lnTo>
                    <a:pt x="108146" y="201586"/>
                  </a:lnTo>
                  <a:close/>
                  <a:moveTo>
                    <a:pt x="42345" y="126114"/>
                  </a:moveTo>
                  <a:cubicBezTo>
                    <a:pt x="40972" y="126114"/>
                    <a:pt x="39666" y="125395"/>
                    <a:pt x="38881" y="124219"/>
                  </a:cubicBezTo>
                  <a:cubicBezTo>
                    <a:pt x="13920" y="86058"/>
                    <a:pt x="786" y="45675"/>
                    <a:pt x="2" y="4313"/>
                  </a:cubicBezTo>
                  <a:lnTo>
                    <a:pt x="2" y="4313"/>
                  </a:lnTo>
                  <a:cubicBezTo>
                    <a:pt x="-64" y="1960"/>
                    <a:pt x="1766" y="65"/>
                    <a:pt x="4118" y="0"/>
                  </a:cubicBezTo>
                  <a:lnTo>
                    <a:pt x="4184" y="0"/>
                  </a:lnTo>
                  <a:cubicBezTo>
                    <a:pt x="6405" y="0"/>
                    <a:pt x="8300" y="1830"/>
                    <a:pt x="8366" y="4117"/>
                  </a:cubicBezTo>
                  <a:cubicBezTo>
                    <a:pt x="9150" y="44499"/>
                    <a:pt x="21434" y="82268"/>
                    <a:pt x="45873" y="119645"/>
                  </a:cubicBezTo>
                  <a:cubicBezTo>
                    <a:pt x="46461" y="120560"/>
                    <a:pt x="46723" y="121670"/>
                    <a:pt x="46461" y="122781"/>
                  </a:cubicBezTo>
                  <a:cubicBezTo>
                    <a:pt x="46200" y="123892"/>
                    <a:pt x="45612" y="124807"/>
                    <a:pt x="44632" y="125395"/>
                  </a:cubicBezTo>
                  <a:cubicBezTo>
                    <a:pt x="43978" y="125852"/>
                    <a:pt x="43194" y="126114"/>
                    <a:pt x="42345" y="126114"/>
                  </a:cubicBezTo>
                  <a:close/>
                  <a:moveTo>
                    <a:pt x="211977" y="14898"/>
                  </a:moveTo>
                  <a:cubicBezTo>
                    <a:pt x="211912" y="14898"/>
                    <a:pt x="211847" y="14898"/>
                    <a:pt x="211782" y="14898"/>
                  </a:cubicBezTo>
                  <a:cubicBezTo>
                    <a:pt x="210670" y="14833"/>
                    <a:pt x="209625" y="14376"/>
                    <a:pt x="208841" y="13526"/>
                  </a:cubicBezTo>
                  <a:cubicBezTo>
                    <a:pt x="208122" y="12677"/>
                    <a:pt x="207730" y="11631"/>
                    <a:pt x="207795" y="10520"/>
                  </a:cubicBezTo>
                  <a:cubicBezTo>
                    <a:pt x="207926" y="8168"/>
                    <a:pt x="209952" y="6404"/>
                    <a:pt x="212174" y="6534"/>
                  </a:cubicBezTo>
                  <a:cubicBezTo>
                    <a:pt x="214461" y="6665"/>
                    <a:pt x="216290" y="8625"/>
                    <a:pt x="216160" y="10912"/>
                  </a:cubicBezTo>
                  <a:cubicBezTo>
                    <a:pt x="216029" y="13134"/>
                    <a:pt x="214199" y="14898"/>
                    <a:pt x="211977" y="14898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59164D90-F0C9-4644-955B-77EAE31987E4}"/>
                </a:ext>
              </a:extLst>
            </p:cNvPr>
            <p:cNvSpPr/>
            <p:nvPr/>
          </p:nvSpPr>
          <p:spPr>
            <a:xfrm>
              <a:off x="4419994" y="2857900"/>
              <a:ext cx="124153" cy="39206"/>
            </a:xfrm>
            <a:custGeom>
              <a:avLst/>
              <a:gdLst>
                <a:gd name="connsiteX0" fmla="*/ 64364 w 124153"/>
                <a:gd name="connsiteY0" fmla="*/ 43165 h 39206"/>
                <a:gd name="connsiteX1" fmla="*/ 64364 w 124153"/>
                <a:gd name="connsiteY1" fmla="*/ 43165 h 39206"/>
                <a:gd name="connsiteX2" fmla="*/ 52536 w 124153"/>
                <a:gd name="connsiteY2" fmla="*/ 42838 h 39206"/>
                <a:gd name="connsiteX3" fmla="*/ 48616 w 124153"/>
                <a:gd name="connsiteY3" fmla="*/ 38395 h 39206"/>
                <a:gd name="connsiteX4" fmla="*/ 53059 w 124153"/>
                <a:gd name="connsiteY4" fmla="*/ 34474 h 39206"/>
                <a:gd name="connsiteX5" fmla="*/ 64364 w 124153"/>
                <a:gd name="connsiteY5" fmla="*/ 34801 h 39206"/>
                <a:gd name="connsiteX6" fmla="*/ 65148 w 124153"/>
                <a:gd name="connsiteY6" fmla="*/ 34801 h 39206"/>
                <a:gd name="connsiteX7" fmla="*/ 117423 w 124153"/>
                <a:gd name="connsiteY7" fmla="*/ 24738 h 39206"/>
                <a:gd name="connsiteX8" fmla="*/ 120363 w 124153"/>
                <a:gd name="connsiteY8" fmla="*/ 21275 h 39206"/>
                <a:gd name="connsiteX9" fmla="*/ 120363 w 124153"/>
                <a:gd name="connsiteY9" fmla="*/ 21209 h 39206"/>
                <a:gd name="connsiteX10" fmla="*/ 120363 w 124153"/>
                <a:gd name="connsiteY10" fmla="*/ 21079 h 39206"/>
                <a:gd name="connsiteX11" fmla="*/ 111019 w 124153"/>
                <a:gd name="connsiteY11" fmla="*/ 14479 h 39206"/>
                <a:gd name="connsiteX12" fmla="*/ 83052 w 124153"/>
                <a:gd name="connsiteY12" fmla="*/ 8467 h 39206"/>
                <a:gd name="connsiteX13" fmla="*/ 81811 w 124153"/>
                <a:gd name="connsiteY13" fmla="*/ 8337 h 39206"/>
                <a:gd name="connsiteX14" fmla="*/ 78021 w 124153"/>
                <a:gd name="connsiteY14" fmla="*/ 3828 h 39206"/>
                <a:gd name="connsiteX15" fmla="*/ 82595 w 124153"/>
                <a:gd name="connsiteY15" fmla="*/ 38 h 39206"/>
                <a:gd name="connsiteX16" fmla="*/ 114090 w 124153"/>
                <a:gd name="connsiteY16" fmla="*/ 6638 h 39206"/>
                <a:gd name="connsiteX17" fmla="*/ 128728 w 124153"/>
                <a:gd name="connsiteY17" fmla="*/ 21209 h 39206"/>
                <a:gd name="connsiteX18" fmla="*/ 108079 w 124153"/>
                <a:gd name="connsiteY18" fmla="*/ 37807 h 39206"/>
                <a:gd name="connsiteX19" fmla="*/ 64364 w 124153"/>
                <a:gd name="connsiteY19" fmla="*/ 43165 h 39206"/>
                <a:gd name="connsiteX20" fmla="*/ 40317 w 124153"/>
                <a:gd name="connsiteY20" fmla="*/ 41727 h 39206"/>
                <a:gd name="connsiteX21" fmla="*/ 39794 w 124153"/>
                <a:gd name="connsiteY21" fmla="*/ 41662 h 39206"/>
                <a:gd name="connsiteX22" fmla="*/ 12546 w 124153"/>
                <a:gd name="connsiteY22" fmla="*/ 34932 h 39206"/>
                <a:gd name="connsiteX23" fmla="*/ 0 w 124153"/>
                <a:gd name="connsiteY23" fmla="*/ 21209 h 39206"/>
                <a:gd name="connsiteX24" fmla="*/ 14572 w 124153"/>
                <a:gd name="connsiteY24" fmla="*/ 6638 h 39206"/>
                <a:gd name="connsiteX25" fmla="*/ 46133 w 124153"/>
                <a:gd name="connsiteY25" fmla="*/ 38 h 39206"/>
                <a:gd name="connsiteX26" fmla="*/ 50707 w 124153"/>
                <a:gd name="connsiteY26" fmla="*/ 3828 h 39206"/>
                <a:gd name="connsiteX27" fmla="*/ 49792 w 124153"/>
                <a:gd name="connsiteY27" fmla="*/ 6834 h 39206"/>
                <a:gd name="connsiteX28" fmla="*/ 46917 w 124153"/>
                <a:gd name="connsiteY28" fmla="*/ 8337 h 39206"/>
                <a:gd name="connsiteX29" fmla="*/ 17708 w 124153"/>
                <a:gd name="connsiteY29" fmla="*/ 14479 h 39206"/>
                <a:gd name="connsiteX30" fmla="*/ 8299 w 124153"/>
                <a:gd name="connsiteY30" fmla="*/ 21079 h 39206"/>
                <a:gd name="connsiteX31" fmla="*/ 8364 w 124153"/>
                <a:gd name="connsiteY31" fmla="*/ 21209 h 39206"/>
                <a:gd name="connsiteX32" fmla="*/ 8299 w 124153"/>
                <a:gd name="connsiteY32" fmla="*/ 21340 h 39206"/>
                <a:gd name="connsiteX33" fmla="*/ 15944 w 124153"/>
                <a:gd name="connsiteY33" fmla="*/ 27221 h 39206"/>
                <a:gd name="connsiteX34" fmla="*/ 40840 w 124153"/>
                <a:gd name="connsiteY34" fmla="*/ 33363 h 39206"/>
                <a:gd name="connsiteX35" fmla="*/ 44434 w 124153"/>
                <a:gd name="connsiteY35" fmla="*/ 38068 h 39206"/>
                <a:gd name="connsiteX36" fmla="*/ 40317 w 124153"/>
                <a:gd name="connsiteY36" fmla="*/ 41727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4153" h="39206">
                  <a:moveTo>
                    <a:pt x="64364" y="43165"/>
                  </a:moveTo>
                  <a:lnTo>
                    <a:pt x="64364" y="43165"/>
                  </a:lnTo>
                  <a:cubicBezTo>
                    <a:pt x="60443" y="43165"/>
                    <a:pt x="56457" y="43034"/>
                    <a:pt x="52536" y="42838"/>
                  </a:cubicBezTo>
                  <a:cubicBezTo>
                    <a:pt x="50249" y="42707"/>
                    <a:pt x="48485" y="40682"/>
                    <a:pt x="48616" y="38395"/>
                  </a:cubicBezTo>
                  <a:cubicBezTo>
                    <a:pt x="48746" y="36108"/>
                    <a:pt x="50903" y="34343"/>
                    <a:pt x="53059" y="34474"/>
                  </a:cubicBezTo>
                  <a:cubicBezTo>
                    <a:pt x="56653" y="34670"/>
                    <a:pt x="60378" y="34801"/>
                    <a:pt x="64364" y="34801"/>
                  </a:cubicBezTo>
                  <a:lnTo>
                    <a:pt x="65148" y="34801"/>
                  </a:lnTo>
                  <a:cubicBezTo>
                    <a:pt x="90240" y="34801"/>
                    <a:pt x="110431" y="29704"/>
                    <a:pt x="117423" y="24738"/>
                  </a:cubicBezTo>
                  <a:cubicBezTo>
                    <a:pt x="119971" y="22908"/>
                    <a:pt x="120429" y="21601"/>
                    <a:pt x="120363" y="21275"/>
                  </a:cubicBezTo>
                  <a:lnTo>
                    <a:pt x="120363" y="21209"/>
                  </a:lnTo>
                  <a:lnTo>
                    <a:pt x="120363" y="21079"/>
                  </a:lnTo>
                  <a:cubicBezTo>
                    <a:pt x="120560" y="20556"/>
                    <a:pt x="118142" y="17093"/>
                    <a:pt x="111019" y="14479"/>
                  </a:cubicBezTo>
                  <a:cubicBezTo>
                    <a:pt x="104093" y="11669"/>
                    <a:pt x="94226" y="9578"/>
                    <a:pt x="83052" y="8467"/>
                  </a:cubicBezTo>
                  <a:lnTo>
                    <a:pt x="81811" y="8337"/>
                  </a:lnTo>
                  <a:cubicBezTo>
                    <a:pt x="79523" y="8140"/>
                    <a:pt x="77824" y="6115"/>
                    <a:pt x="78021" y="3828"/>
                  </a:cubicBezTo>
                  <a:cubicBezTo>
                    <a:pt x="78216" y="1541"/>
                    <a:pt x="80177" y="-224"/>
                    <a:pt x="82595" y="38"/>
                  </a:cubicBezTo>
                  <a:cubicBezTo>
                    <a:pt x="95075" y="1214"/>
                    <a:pt x="105988" y="3501"/>
                    <a:pt x="114090" y="6638"/>
                  </a:cubicBezTo>
                  <a:cubicBezTo>
                    <a:pt x="121409" y="9709"/>
                    <a:pt x="128270" y="13564"/>
                    <a:pt x="128728" y="21209"/>
                  </a:cubicBezTo>
                  <a:cubicBezTo>
                    <a:pt x="127944" y="30684"/>
                    <a:pt x="118077" y="34605"/>
                    <a:pt x="108079" y="37807"/>
                  </a:cubicBezTo>
                  <a:cubicBezTo>
                    <a:pt x="96317" y="41270"/>
                    <a:pt x="80830" y="43165"/>
                    <a:pt x="64364" y="43165"/>
                  </a:cubicBezTo>
                  <a:close/>
                  <a:moveTo>
                    <a:pt x="40317" y="41727"/>
                  </a:moveTo>
                  <a:cubicBezTo>
                    <a:pt x="40121" y="41727"/>
                    <a:pt x="39990" y="41662"/>
                    <a:pt x="39794" y="41662"/>
                  </a:cubicBezTo>
                  <a:cubicBezTo>
                    <a:pt x="28751" y="40224"/>
                    <a:pt x="19342" y="37872"/>
                    <a:pt x="12546" y="34932"/>
                  </a:cubicBezTo>
                  <a:cubicBezTo>
                    <a:pt x="6534" y="32122"/>
                    <a:pt x="327" y="28332"/>
                    <a:pt x="0" y="21209"/>
                  </a:cubicBezTo>
                  <a:cubicBezTo>
                    <a:pt x="392" y="13564"/>
                    <a:pt x="7253" y="9709"/>
                    <a:pt x="14572" y="6638"/>
                  </a:cubicBezTo>
                  <a:cubicBezTo>
                    <a:pt x="22740" y="3501"/>
                    <a:pt x="33652" y="1214"/>
                    <a:pt x="46133" y="38"/>
                  </a:cubicBezTo>
                  <a:cubicBezTo>
                    <a:pt x="48485" y="-289"/>
                    <a:pt x="50511" y="1541"/>
                    <a:pt x="50707" y="3828"/>
                  </a:cubicBezTo>
                  <a:cubicBezTo>
                    <a:pt x="50837" y="4939"/>
                    <a:pt x="50445" y="5984"/>
                    <a:pt x="49792" y="6834"/>
                  </a:cubicBezTo>
                  <a:cubicBezTo>
                    <a:pt x="49073" y="7748"/>
                    <a:pt x="48028" y="8271"/>
                    <a:pt x="46917" y="8337"/>
                  </a:cubicBezTo>
                  <a:cubicBezTo>
                    <a:pt x="35220" y="9447"/>
                    <a:pt x="24831" y="11604"/>
                    <a:pt x="17708" y="14479"/>
                  </a:cubicBezTo>
                  <a:cubicBezTo>
                    <a:pt x="10586" y="17093"/>
                    <a:pt x="8103" y="20556"/>
                    <a:pt x="8299" y="21079"/>
                  </a:cubicBezTo>
                  <a:lnTo>
                    <a:pt x="8364" y="21209"/>
                  </a:lnTo>
                  <a:lnTo>
                    <a:pt x="8299" y="21340"/>
                  </a:lnTo>
                  <a:cubicBezTo>
                    <a:pt x="8168" y="21732"/>
                    <a:pt x="9867" y="24673"/>
                    <a:pt x="15944" y="27221"/>
                  </a:cubicBezTo>
                  <a:cubicBezTo>
                    <a:pt x="21890" y="29900"/>
                    <a:pt x="30777" y="32056"/>
                    <a:pt x="40840" y="33363"/>
                  </a:cubicBezTo>
                  <a:cubicBezTo>
                    <a:pt x="43127" y="33625"/>
                    <a:pt x="44760" y="35781"/>
                    <a:pt x="44434" y="38068"/>
                  </a:cubicBezTo>
                  <a:cubicBezTo>
                    <a:pt x="44173" y="40159"/>
                    <a:pt x="42408" y="41727"/>
                    <a:pt x="40317" y="4172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1D5C468B-DB9C-4032-A950-529207381FC8}"/>
                </a:ext>
              </a:extLst>
            </p:cNvPr>
            <p:cNvSpPr/>
            <p:nvPr/>
          </p:nvSpPr>
          <p:spPr>
            <a:xfrm>
              <a:off x="4319822" y="2829368"/>
              <a:ext cx="326720" cy="98016"/>
            </a:xfrm>
            <a:custGeom>
              <a:avLst/>
              <a:gdLst>
                <a:gd name="connsiteX0" fmla="*/ 164536 w 326719"/>
                <a:gd name="connsiteY0" fmla="*/ 101298 h 98015"/>
                <a:gd name="connsiteX1" fmla="*/ 40709 w 326719"/>
                <a:gd name="connsiteY1" fmla="*/ 84243 h 98015"/>
                <a:gd name="connsiteX2" fmla="*/ 38161 w 326719"/>
                <a:gd name="connsiteY2" fmla="*/ 78950 h 98015"/>
                <a:gd name="connsiteX3" fmla="*/ 43454 w 326719"/>
                <a:gd name="connsiteY3" fmla="*/ 76337 h 98015"/>
                <a:gd name="connsiteX4" fmla="*/ 164406 w 326719"/>
                <a:gd name="connsiteY4" fmla="*/ 92934 h 98015"/>
                <a:gd name="connsiteX5" fmla="*/ 164536 w 326719"/>
                <a:gd name="connsiteY5" fmla="*/ 92934 h 98015"/>
                <a:gd name="connsiteX6" fmla="*/ 269217 w 326719"/>
                <a:gd name="connsiteY6" fmla="*/ 81303 h 98015"/>
                <a:gd name="connsiteX7" fmla="*/ 319532 w 326719"/>
                <a:gd name="connsiteY7" fmla="*/ 54512 h 98015"/>
                <a:gd name="connsiteX8" fmla="*/ 325086 w 326719"/>
                <a:gd name="connsiteY8" fmla="*/ 52486 h 98015"/>
                <a:gd name="connsiteX9" fmla="*/ 327112 w 326719"/>
                <a:gd name="connsiteY9" fmla="*/ 58040 h 98015"/>
                <a:gd name="connsiteX10" fmla="*/ 271374 w 326719"/>
                <a:gd name="connsiteY10" fmla="*/ 89405 h 98015"/>
                <a:gd name="connsiteX11" fmla="*/ 164536 w 326719"/>
                <a:gd name="connsiteY11" fmla="*/ 101298 h 98015"/>
                <a:gd name="connsiteX12" fmla="*/ 30450 w 326719"/>
                <a:gd name="connsiteY12" fmla="*/ 79865 h 98015"/>
                <a:gd name="connsiteX13" fmla="*/ 30450 w 326719"/>
                <a:gd name="connsiteY13" fmla="*/ 79865 h 98015"/>
                <a:gd name="connsiteX14" fmla="*/ 28686 w 326719"/>
                <a:gd name="connsiteY14" fmla="*/ 79539 h 98015"/>
                <a:gd name="connsiteX15" fmla="*/ 26530 w 326719"/>
                <a:gd name="connsiteY15" fmla="*/ 77186 h 98015"/>
                <a:gd name="connsiteX16" fmla="*/ 26595 w 326719"/>
                <a:gd name="connsiteY16" fmla="*/ 73984 h 98015"/>
                <a:gd name="connsiteX17" fmla="*/ 32149 w 326719"/>
                <a:gd name="connsiteY17" fmla="*/ 71893 h 98015"/>
                <a:gd name="connsiteX18" fmla="*/ 34240 w 326719"/>
                <a:gd name="connsiteY18" fmla="*/ 77447 h 98015"/>
                <a:gd name="connsiteX19" fmla="*/ 30450 w 326719"/>
                <a:gd name="connsiteY19" fmla="*/ 79865 h 98015"/>
                <a:gd name="connsiteX20" fmla="*/ 19342 w 326719"/>
                <a:gd name="connsiteY20" fmla="*/ 74050 h 98015"/>
                <a:gd name="connsiteX21" fmla="*/ 17120 w 326719"/>
                <a:gd name="connsiteY21" fmla="*/ 73396 h 98015"/>
                <a:gd name="connsiteX22" fmla="*/ 0 w 326719"/>
                <a:gd name="connsiteY22" fmla="*/ 49742 h 98015"/>
                <a:gd name="connsiteX23" fmla="*/ 25680 w 326719"/>
                <a:gd name="connsiteY23" fmla="*/ 21317 h 98015"/>
                <a:gd name="connsiteX24" fmla="*/ 87757 w 326719"/>
                <a:gd name="connsiteY24" fmla="*/ 3870 h 98015"/>
                <a:gd name="connsiteX25" fmla="*/ 92592 w 326719"/>
                <a:gd name="connsiteY25" fmla="*/ 7333 h 98015"/>
                <a:gd name="connsiteX26" fmla="*/ 89064 w 326719"/>
                <a:gd name="connsiteY26" fmla="*/ 12169 h 98015"/>
                <a:gd name="connsiteX27" fmla="*/ 29340 w 326719"/>
                <a:gd name="connsiteY27" fmla="*/ 28897 h 98015"/>
                <a:gd name="connsiteX28" fmla="*/ 8364 w 326719"/>
                <a:gd name="connsiteY28" fmla="*/ 49742 h 98015"/>
                <a:gd name="connsiteX29" fmla="*/ 21564 w 326719"/>
                <a:gd name="connsiteY29" fmla="*/ 66339 h 98015"/>
                <a:gd name="connsiteX30" fmla="*/ 22870 w 326719"/>
                <a:gd name="connsiteY30" fmla="*/ 72089 h 98015"/>
                <a:gd name="connsiteX31" fmla="*/ 19342 w 326719"/>
                <a:gd name="connsiteY31" fmla="*/ 74050 h 98015"/>
                <a:gd name="connsiteX32" fmla="*/ 323714 w 326719"/>
                <a:gd name="connsiteY32" fmla="*/ 48304 h 98015"/>
                <a:gd name="connsiteX33" fmla="*/ 319859 w 326719"/>
                <a:gd name="connsiteY33" fmla="*/ 45690 h 98015"/>
                <a:gd name="connsiteX34" fmla="*/ 208382 w 326719"/>
                <a:gd name="connsiteY34" fmla="*/ 8379 h 98015"/>
                <a:gd name="connsiteX35" fmla="*/ 205507 w 326719"/>
                <a:gd name="connsiteY35" fmla="*/ 6876 h 98015"/>
                <a:gd name="connsiteX36" fmla="*/ 204592 w 326719"/>
                <a:gd name="connsiteY36" fmla="*/ 3870 h 98015"/>
                <a:gd name="connsiteX37" fmla="*/ 209101 w 326719"/>
                <a:gd name="connsiteY37" fmla="*/ 15 h 98015"/>
                <a:gd name="connsiteX38" fmla="*/ 327635 w 326719"/>
                <a:gd name="connsiteY38" fmla="*/ 42619 h 98015"/>
                <a:gd name="connsiteX39" fmla="*/ 325282 w 326719"/>
                <a:gd name="connsiteY39" fmla="*/ 48043 h 98015"/>
                <a:gd name="connsiteX40" fmla="*/ 323714 w 326719"/>
                <a:gd name="connsiteY40" fmla="*/ 48304 h 98015"/>
                <a:gd name="connsiteX41" fmla="*/ 100891 w 326719"/>
                <a:gd name="connsiteY41" fmla="*/ 10470 h 98015"/>
                <a:gd name="connsiteX42" fmla="*/ 96709 w 326719"/>
                <a:gd name="connsiteY42" fmla="*/ 6811 h 98015"/>
                <a:gd name="connsiteX43" fmla="*/ 97558 w 326719"/>
                <a:gd name="connsiteY43" fmla="*/ 3674 h 98015"/>
                <a:gd name="connsiteX44" fmla="*/ 100303 w 326719"/>
                <a:gd name="connsiteY44" fmla="*/ 2106 h 98015"/>
                <a:gd name="connsiteX45" fmla="*/ 119971 w 326719"/>
                <a:gd name="connsiteY45" fmla="*/ 15 h 98015"/>
                <a:gd name="connsiteX46" fmla="*/ 124480 w 326719"/>
                <a:gd name="connsiteY46" fmla="*/ 3870 h 98015"/>
                <a:gd name="connsiteX47" fmla="*/ 123500 w 326719"/>
                <a:gd name="connsiteY47" fmla="*/ 6876 h 98015"/>
                <a:gd name="connsiteX48" fmla="*/ 120625 w 326719"/>
                <a:gd name="connsiteY48" fmla="*/ 8379 h 98015"/>
                <a:gd name="connsiteX49" fmla="*/ 101675 w 326719"/>
                <a:gd name="connsiteY49" fmla="*/ 10339 h 98015"/>
                <a:gd name="connsiteX50" fmla="*/ 101414 w 326719"/>
                <a:gd name="connsiteY50" fmla="*/ 10405 h 98015"/>
                <a:gd name="connsiteX51" fmla="*/ 100891 w 326719"/>
                <a:gd name="connsiteY51" fmla="*/ 10470 h 9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26719" h="98015">
                  <a:moveTo>
                    <a:pt x="164536" y="101298"/>
                  </a:moveTo>
                  <a:cubicBezTo>
                    <a:pt x="116835" y="101298"/>
                    <a:pt x="71682" y="95090"/>
                    <a:pt x="40709" y="84243"/>
                  </a:cubicBezTo>
                  <a:cubicBezTo>
                    <a:pt x="38488" y="83459"/>
                    <a:pt x="37377" y="81107"/>
                    <a:pt x="38161" y="78950"/>
                  </a:cubicBezTo>
                  <a:cubicBezTo>
                    <a:pt x="38880" y="76794"/>
                    <a:pt x="41297" y="75618"/>
                    <a:pt x="43454" y="76337"/>
                  </a:cubicBezTo>
                  <a:cubicBezTo>
                    <a:pt x="73577" y="86922"/>
                    <a:pt x="117619" y="92934"/>
                    <a:pt x="164406" y="92934"/>
                  </a:cubicBezTo>
                  <a:lnTo>
                    <a:pt x="164536" y="92934"/>
                  </a:lnTo>
                  <a:cubicBezTo>
                    <a:pt x="203154" y="92934"/>
                    <a:pt x="240335" y="88817"/>
                    <a:pt x="269217" y="81303"/>
                  </a:cubicBezTo>
                  <a:cubicBezTo>
                    <a:pt x="295681" y="74572"/>
                    <a:pt x="315415" y="64052"/>
                    <a:pt x="319532" y="54512"/>
                  </a:cubicBezTo>
                  <a:cubicBezTo>
                    <a:pt x="320446" y="52421"/>
                    <a:pt x="323060" y="51506"/>
                    <a:pt x="325086" y="52486"/>
                  </a:cubicBezTo>
                  <a:cubicBezTo>
                    <a:pt x="327177" y="53466"/>
                    <a:pt x="328092" y="55949"/>
                    <a:pt x="327112" y="58040"/>
                  </a:cubicBezTo>
                  <a:cubicBezTo>
                    <a:pt x="320839" y="70782"/>
                    <a:pt x="302608" y="81041"/>
                    <a:pt x="271374" y="89405"/>
                  </a:cubicBezTo>
                  <a:cubicBezTo>
                    <a:pt x="241707" y="97051"/>
                    <a:pt x="203742" y="101298"/>
                    <a:pt x="164536" y="101298"/>
                  </a:cubicBezTo>
                  <a:close/>
                  <a:moveTo>
                    <a:pt x="30450" y="79865"/>
                  </a:moveTo>
                  <a:lnTo>
                    <a:pt x="30450" y="79865"/>
                  </a:lnTo>
                  <a:cubicBezTo>
                    <a:pt x="29797" y="79865"/>
                    <a:pt x="29274" y="79735"/>
                    <a:pt x="28686" y="79539"/>
                  </a:cubicBezTo>
                  <a:cubicBezTo>
                    <a:pt x="27706" y="79081"/>
                    <a:pt x="26922" y="78232"/>
                    <a:pt x="26530" y="77186"/>
                  </a:cubicBezTo>
                  <a:cubicBezTo>
                    <a:pt x="26072" y="76141"/>
                    <a:pt x="26138" y="75030"/>
                    <a:pt x="26595" y="73984"/>
                  </a:cubicBezTo>
                  <a:cubicBezTo>
                    <a:pt x="27510" y="71959"/>
                    <a:pt x="30058" y="70978"/>
                    <a:pt x="32149" y="71893"/>
                  </a:cubicBezTo>
                  <a:cubicBezTo>
                    <a:pt x="34240" y="72808"/>
                    <a:pt x="35155" y="75291"/>
                    <a:pt x="34240" y="77447"/>
                  </a:cubicBezTo>
                  <a:cubicBezTo>
                    <a:pt x="33587" y="78885"/>
                    <a:pt x="32084" y="79865"/>
                    <a:pt x="30450" y="79865"/>
                  </a:cubicBezTo>
                  <a:close/>
                  <a:moveTo>
                    <a:pt x="19342" y="74050"/>
                  </a:moveTo>
                  <a:cubicBezTo>
                    <a:pt x="18492" y="74050"/>
                    <a:pt x="17774" y="73788"/>
                    <a:pt x="17120" y="73396"/>
                  </a:cubicBezTo>
                  <a:cubicBezTo>
                    <a:pt x="5881" y="66274"/>
                    <a:pt x="131" y="58367"/>
                    <a:pt x="0" y="49742"/>
                  </a:cubicBezTo>
                  <a:cubicBezTo>
                    <a:pt x="261" y="39025"/>
                    <a:pt x="8625" y="29681"/>
                    <a:pt x="25680" y="21317"/>
                  </a:cubicBezTo>
                  <a:cubicBezTo>
                    <a:pt x="40840" y="13999"/>
                    <a:pt x="62338" y="7987"/>
                    <a:pt x="87757" y="3870"/>
                  </a:cubicBezTo>
                  <a:cubicBezTo>
                    <a:pt x="90109" y="3544"/>
                    <a:pt x="92200" y="5112"/>
                    <a:pt x="92592" y="7333"/>
                  </a:cubicBezTo>
                  <a:cubicBezTo>
                    <a:pt x="92919" y="9620"/>
                    <a:pt x="91351" y="11777"/>
                    <a:pt x="89064" y="12169"/>
                  </a:cubicBezTo>
                  <a:cubicBezTo>
                    <a:pt x="64429" y="16090"/>
                    <a:pt x="43781" y="21840"/>
                    <a:pt x="29340" y="28897"/>
                  </a:cubicBezTo>
                  <a:cubicBezTo>
                    <a:pt x="15944" y="35301"/>
                    <a:pt x="8103" y="43077"/>
                    <a:pt x="8364" y="49742"/>
                  </a:cubicBezTo>
                  <a:cubicBezTo>
                    <a:pt x="8299" y="55035"/>
                    <a:pt x="12938" y="60915"/>
                    <a:pt x="21564" y="66339"/>
                  </a:cubicBezTo>
                  <a:cubicBezTo>
                    <a:pt x="23524" y="67581"/>
                    <a:pt x="24112" y="70064"/>
                    <a:pt x="22870" y="72089"/>
                  </a:cubicBezTo>
                  <a:cubicBezTo>
                    <a:pt x="22086" y="73331"/>
                    <a:pt x="20779" y="74050"/>
                    <a:pt x="19342" y="74050"/>
                  </a:cubicBezTo>
                  <a:close/>
                  <a:moveTo>
                    <a:pt x="323714" y="48304"/>
                  </a:moveTo>
                  <a:cubicBezTo>
                    <a:pt x="322015" y="48304"/>
                    <a:pt x="320446" y="47324"/>
                    <a:pt x="319859" y="45690"/>
                  </a:cubicBezTo>
                  <a:cubicBezTo>
                    <a:pt x="315023" y="31184"/>
                    <a:pt x="272027" y="13214"/>
                    <a:pt x="208382" y="8379"/>
                  </a:cubicBezTo>
                  <a:cubicBezTo>
                    <a:pt x="207271" y="8248"/>
                    <a:pt x="206291" y="7726"/>
                    <a:pt x="205507" y="6876"/>
                  </a:cubicBezTo>
                  <a:cubicBezTo>
                    <a:pt x="204788" y="6027"/>
                    <a:pt x="204461" y="4981"/>
                    <a:pt x="204592" y="3870"/>
                  </a:cubicBezTo>
                  <a:cubicBezTo>
                    <a:pt x="204723" y="1583"/>
                    <a:pt x="206814" y="-181"/>
                    <a:pt x="209101" y="15"/>
                  </a:cubicBezTo>
                  <a:cubicBezTo>
                    <a:pt x="276144" y="6157"/>
                    <a:pt x="318225" y="21317"/>
                    <a:pt x="327635" y="42619"/>
                  </a:cubicBezTo>
                  <a:cubicBezTo>
                    <a:pt x="328484" y="44776"/>
                    <a:pt x="327438" y="47193"/>
                    <a:pt x="325282" y="48043"/>
                  </a:cubicBezTo>
                  <a:cubicBezTo>
                    <a:pt x="324759" y="48239"/>
                    <a:pt x="324237" y="48304"/>
                    <a:pt x="323714" y="48304"/>
                  </a:cubicBezTo>
                  <a:close/>
                  <a:moveTo>
                    <a:pt x="100891" y="10470"/>
                  </a:moveTo>
                  <a:cubicBezTo>
                    <a:pt x="98800" y="10470"/>
                    <a:pt x="96971" y="8836"/>
                    <a:pt x="96709" y="6811"/>
                  </a:cubicBezTo>
                  <a:cubicBezTo>
                    <a:pt x="96579" y="5634"/>
                    <a:pt x="96840" y="4524"/>
                    <a:pt x="97558" y="3674"/>
                  </a:cubicBezTo>
                  <a:cubicBezTo>
                    <a:pt x="98277" y="2759"/>
                    <a:pt x="99257" y="2237"/>
                    <a:pt x="100303" y="2106"/>
                  </a:cubicBezTo>
                  <a:cubicBezTo>
                    <a:pt x="106445" y="1322"/>
                    <a:pt x="113045" y="603"/>
                    <a:pt x="119971" y="15"/>
                  </a:cubicBezTo>
                  <a:cubicBezTo>
                    <a:pt x="122259" y="-181"/>
                    <a:pt x="124284" y="1583"/>
                    <a:pt x="124480" y="3870"/>
                  </a:cubicBezTo>
                  <a:cubicBezTo>
                    <a:pt x="124546" y="4981"/>
                    <a:pt x="124219" y="6027"/>
                    <a:pt x="123500" y="6876"/>
                  </a:cubicBezTo>
                  <a:cubicBezTo>
                    <a:pt x="122781" y="7726"/>
                    <a:pt x="121736" y="8248"/>
                    <a:pt x="120625" y="8379"/>
                  </a:cubicBezTo>
                  <a:cubicBezTo>
                    <a:pt x="113764" y="8967"/>
                    <a:pt x="107556" y="9620"/>
                    <a:pt x="101675" y="10339"/>
                  </a:cubicBezTo>
                  <a:lnTo>
                    <a:pt x="101414" y="10405"/>
                  </a:lnTo>
                  <a:cubicBezTo>
                    <a:pt x="101218" y="10405"/>
                    <a:pt x="101022" y="10470"/>
                    <a:pt x="100891" y="1047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0D73BDB0-3A00-413F-859D-45281BBD8F53}"/>
                </a:ext>
              </a:extLst>
            </p:cNvPr>
            <p:cNvSpPr/>
            <p:nvPr/>
          </p:nvSpPr>
          <p:spPr>
            <a:xfrm>
              <a:off x="4296494" y="2620609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2" y="0"/>
                    <a:pt x="23067" y="1895"/>
                    <a:pt x="23067" y="4182"/>
                  </a:cubicBezTo>
                  <a:cubicBezTo>
                    <a:pt x="23067" y="6469"/>
                    <a:pt x="21172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4E7D0FC7-065E-4691-9636-E71BA8E03AD6}"/>
                </a:ext>
              </a:extLst>
            </p:cNvPr>
            <p:cNvSpPr/>
            <p:nvPr/>
          </p:nvSpPr>
          <p:spPr>
            <a:xfrm>
              <a:off x="4303813" y="2613225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534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A920297A-18F2-4D2A-A84A-69DBC809972B}"/>
                </a:ext>
              </a:extLst>
            </p:cNvPr>
            <p:cNvSpPr/>
            <p:nvPr/>
          </p:nvSpPr>
          <p:spPr>
            <a:xfrm>
              <a:off x="4338966" y="2555355"/>
              <a:ext cx="39206" cy="39206"/>
            </a:xfrm>
            <a:custGeom>
              <a:avLst/>
              <a:gdLst>
                <a:gd name="connsiteX0" fmla="*/ 20258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2 w 39206"/>
                <a:gd name="connsiteY8" fmla="*/ 40227 h 39206"/>
                <a:gd name="connsiteX9" fmla="*/ 20258 w 39206"/>
                <a:gd name="connsiteY9" fmla="*/ 40554 h 39206"/>
                <a:gd name="connsiteX10" fmla="*/ 20324 w 39206"/>
                <a:gd name="connsiteY10" fmla="*/ 8405 h 39206"/>
                <a:gd name="connsiteX11" fmla="*/ 18233 w 39206"/>
                <a:gd name="connsiteY11" fmla="*/ 8601 h 39206"/>
                <a:gd name="connsiteX12" fmla="*/ 10588 w 39206"/>
                <a:gd name="connsiteY12" fmla="*/ 13502 h 39206"/>
                <a:gd name="connsiteX13" fmla="*/ 8627 w 39206"/>
                <a:gd name="connsiteY13" fmla="*/ 22389 h 39206"/>
                <a:gd name="connsiteX14" fmla="*/ 13528 w 39206"/>
                <a:gd name="connsiteY14" fmla="*/ 30034 h 39206"/>
                <a:gd name="connsiteX15" fmla="*/ 22415 w 39206"/>
                <a:gd name="connsiteY15" fmla="*/ 31994 h 39206"/>
                <a:gd name="connsiteX16" fmla="*/ 30060 w 39206"/>
                <a:gd name="connsiteY16" fmla="*/ 27093 h 39206"/>
                <a:gd name="connsiteX17" fmla="*/ 32020 w 39206"/>
                <a:gd name="connsiteY17" fmla="*/ 18207 h 39206"/>
                <a:gd name="connsiteX18" fmla="*/ 32020 w 39206"/>
                <a:gd name="connsiteY18" fmla="*/ 18207 h 39206"/>
                <a:gd name="connsiteX19" fmla="*/ 27120 w 39206"/>
                <a:gd name="connsiteY19" fmla="*/ 10561 h 39206"/>
                <a:gd name="connsiteX20" fmla="*/ 20324 w 39206"/>
                <a:gd name="connsiteY20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206" h="39206">
                  <a:moveTo>
                    <a:pt x="20258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19"/>
                    <a:pt x="329" y="23826"/>
                  </a:cubicBezTo>
                  <a:cubicBezTo>
                    <a:pt x="-651" y="18533"/>
                    <a:pt x="590" y="13110"/>
                    <a:pt x="3661" y="8666"/>
                  </a:cubicBezTo>
                  <a:cubicBezTo>
                    <a:pt x="6732" y="4223"/>
                    <a:pt x="11372" y="1282"/>
                    <a:pt x="16730" y="302"/>
                  </a:cubicBezTo>
                  <a:cubicBezTo>
                    <a:pt x="22023" y="-613"/>
                    <a:pt x="27446" y="564"/>
                    <a:pt x="31890" y="3635"/>
                  </a:cubicBezTo>
                  <a:cubicBezTo>
                    <a:pt x="36333" y="6706"/>
                    <a:pt x="39274" y="11345"/>
                    <a:pt x="40254" y="16704"/>
                  </a:cubicBezTo>
                  <a:cubicBezTo>
                    <a:pt x="41169" y="21996"/>
                    <a:pt x="39992" y="27420"/>
                    <a:pt x="36921" y="31863"/>
                  </a:cubicBezTo>
                  <a:cubicBezTo>
                    <a:pt x="33850" y="36307"/>
                    <a:pt x="29211" y="39247"/>
                    <a:pt x="23852" y="40227"/>
                  </a:cubicBezTo>
                  <a:cubicBezTo>
                    <a:pt x="22611" y="40423"/>
                    <a:pt x="21435" y="40554"/>
                    <a:pt x="20258" y="40554"/>
                  </a:cubicBezTo>
                  <a:close/>
                  <a:moveTo>
                    <a:pt x="20324" y="8405"/>
                  </a:moveTo>
                  <a:cubicBezTo>
                    <a:pt x="19605" y="8405"/>
                    <a:pt x="18952" y="8470"/>
                    <a:pt x="18233" y="8601"/>
                  </a:cubicBezTo>
                  <a:cubicBezTo>
                    <a:pt x="15096" y="9124"/>
                    <a:pt x="12352" y="10888"/>
                    <a:pt x="10588" y="13502"/>
                  </a:cubicBezTo>
                  <a:cubicBezTo>
                    <a:pt x="8823" y="16116"/>
                    <a:pt x="8039" y="19252"/>
                    <a:pt x="8627" y="22389"/>
                  </a:cubicBezTo>
                  <a:cubicBezTo>
                    <a:pt x="9150" y="25525"/>
                    <a:pt x="10914" y="28270"/>
                    <a:pt x="13528" y="30034"/>
                  </a:cubicBezTo>
                  <a:cubicBezTo>
                    <a:pt x="16142" y="31863"/>
                    <a:pt x="19278" y="32517"/>
                    <a:pt x="22415" y="31994"/>
                  </a:cubicBezTo>
                  <a:cubicBezTo>
                    <a:pt x="25551" y="31471"/>
                    <a:pt x="28296" y="29707"/>
                    <a:pt x="30060" y="27093"/>
                  </a:cubicBezTo>
                  <a:cubicBezTo>
                    <a:pt x="31824" y="24480"/>
                    <a:pt x="32543" y="21343"/>
                    <a:pt x="32020" y="18207"/>
                  </a:cubicBezTo>
                  <a:lnTo>
                    <a:pt x="32020" y="18207"/>
                  </a:lnTo>
                  <a:cubicBezTo>
                    <a:pt x="31498" y="15070"/>
                    <a:pt x="29733" y="12326"/>
                    <a:pt x="27120" y="10561"/>
                  </a:cubicBezTo>
                  <a:cubicBezTo>
                    <a:pt x="25094" y="9124"/>
                    <a:pt x="22676" y="8405"/>
                    <a:pt x="20324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3B2AD14C-3A6B-4E12-8DCE-E059E9D506A1}"/>
                </a:ext>
              </a:extLst>
            </p:cNvPr>
            <p:cNvSpPr/>
            <p:nvPr/>
          </p:nvSpPr>
          <p:spPr>
            <a:xfrm>
              <a:off x="4440855" y="2542213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646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A3343D1D-E465-40A1-9A7B-C992E9202763}"/>
                </a:ext>
              </a:extLst>
            </p:cNvPr>
            <p:cNvSpPr/>
            <p:nvPr/>
          </p:nvSpPr>
          <p:spPr>
            <a:xfrm>
              <a:off x="4440855" y="2542213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6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33B13321-6683-4CF2-9507-8C3E9C6E2575}"/>
                </a:ext>
              </a:extLst>
            </p:cNvPr>
            <p:cNvSpPr/>
            <p:nvPr/>
          </p:nvSpPr>
          <p:spPr>
            <a:xfrm>
              <a:off x="4317796" y="2667003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2"/>
                    <a:pt x="11043" y="20061"/>
                    <a:pt x="14245" y="20061"/>
                  </a:cubicBezTo>
                  <a:cubicBezTo>
                    <a:pt x="17447" y="20061"/>
                    <a:pt x="20126" y="17382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676D044-43CF-4864-A49D-81B130B525B7}"/>
                </a:ext>
              </a:extLst>
            </p:cNvPr>
            <p:cNvSpPr/>
            <p:nvPr/>
          </p:nvSpPr>
          <p:spPr>
            <a:xfrm>
              <a:off x="4516769" y="2541151"/>
              <a:ext cx="26138" cy="6534"/>
            </a:xfrm>
            <a:custGeom>
              <a:avLst/>
              <a:gdLst>
                <a:gd name="connsiteX0" fmla="*/ 25811 w 26137"/>
                <a:gd name="connsiteY0" fmla="*/ 8364 h 6534"/>
                <a:gd name="connsiteX1" fmla="*/ 4182 w 26137"/>
                <a:gd name="connsiteY1" fmla="*/ 8364 h 6534"/>
                <a:gd name="connsiteX2" fmla="*/ 0 w 26137"/>
                <a:gd name="connsiteY2" fmla="*/ 4182 h 6534"/>
                <a:gd name="connsiteX3" fmla="*/ 4182 w 26137"/>
                <a:gd name="connsiteY3" fmla="*/ 0 h 6534"/>
                <a:gd name="connsiteX4" fmla="*/ 25811 w 26137"/>
                <a:gd name="connsiteY4" fmla="*/ 0 h 6534"/>
                <a:gd name="connsiteX5" fmla="*/ 29993 w 26137"/>
                <a:gd name="connsiteY5" fmla="*/ 4182 h 6534"/>
                <a:gd name="connsiteX6" fmla="*/ 25811 w 26137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37" h="6534">
                  <a:moveTo>
                    <a:pt x="25811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25811" y="0"/>
                  </a:lnTo>
                  <a:cubicBezTo>
                    <a:pt x="28098" y="0"/>
                    <a:pt x="29993" y="1895"/>
                    <a:pt x="29993" y="4182"/>
                  </a:cubicBezTo>
                  <a:cubicBezTo>
                    <a:pt x="29993" y="6469"/>
                    <a:pt x="28098" y="8364"/>
                    <a:pt x="25811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8AC45EDA-0115-4621-AC4B-6BD346121F1D}"/>
                </a:ext>
              </a:extLst>
            </p:cNvPr>
            <p:cNvSpPr/>
            <p:nvPr/>
          </p:nvSpPr>
          <p:spPr>
            <a:xfrm>
              <a:off x="4527550" y="2530304"/>
              <a:ext cx="6534" cy="26138"/>
            </a:xfrm>
            <a:custGeom>
              <a:avLst/>
              <a:gdLst>
                <a:gd name="connsiteX0" fmla="*/ 4182 w 6534"/>
                <a:gd name="connsiteY0" fmla="*/ 29993 h 26137"/>
                <a:gd name="connsiteX1" fmla="*/ 0 w 6534"/>
                <a:gd name="connsiteY1" fmla="*/ 25811 h 26137"/>
                <a:gd name="connsiteX2" fmla="*/ 0 w 6534"/>
                <a:gd name="connsiteY2" fmla="*/ 4182 h 26137"/>
                <a:gd name="connsiteX3" fmla="*/ 4182 w 6534"/>
                <a:gd name="connsiteY3" fmla="*/ 0 h 26137"/>
                <a:gd name="connsiteX4" fmla="*/ 8364 w 6534"/>
                <a:gd name="connsiteY4" fmla="*/ 4182 h 26137"/>
                <a:gd name="connsiteX5" fmla="*/ 8364 w 6534"/>
                <a:gd name="connsiteY5" fmla="*/ 25811 h 26137"/>
                <a:gd name="connsiteX6" fmla="*/ 4182 w 6534"/>
                <a:gd name="connsiteY6" fmla="*/ 2999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26137">
                  <a:moveTo>
                    <a:pt x="4182" y="29993"/>
                  </a:moveTo>
                  <a:cubicBezTo>
                    <a:pt x="1895" y="29993"/>
                    <a:pt x="0" y="28098"/>
                    <a:pt x="0" y="25811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25811"/>
                  </a:lnTo>
                  <a:cubicBezTo>
                    <a:pt x="8364" y="28163"/>
                    <a:pt x="6469" y="29993"/>
                    <a:pt x="4182" y="2999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9AFC77EA-C272-4C7F-8F44-CAFAE9C23A42}"/>
                </a:ext>
              </a:extLst>
            </p:cNvPr>
            <p:cNvSpPr/>
            <p:nvPr/>
          </p:nvSpPr>
          <p:spPr>
            <a:xfrm>
              <a:off x="4582503" y="2572083"/>
              <a:ext cx="39206" cy="39206"/>
            </a:xfrm>
            <a:custGeom>
              <a:avLst/>
              <a:gdLst>
                <a:gd name="connsiteX0" fmla="*/ 20258 w 39206"/>
                <a:gd name="connsiteY0" fmla="*/ 40554 h 39206"/>
                <a:gd name="connsiteX1" fmla="*/ 8693 w 39206"/>
                <a:gd name="connsiteY1" fmla="*/ 36895 h 39206"/>
                <a:gd name="connsiteX2" fmla="*/ 329 w 39206"/>
                <a:gd name="connsiteY2" fmla="*/ 23826 h 39206"/>
                <a:gd name="connsiteX3" fmla="*/ 3661 w 39206"/>
                <a:gd name="connsiteY3" fmla="*/ 8666 h 39206"/>
                <a:gd name="connsiteX4" fmla="*/ 16730 w 39206"/>
                <a:gd name="connsiteY4" fmla="*/ 302 h 39206"/>
                <a:gd name="connsiteX5" fmla="*/ 31890 w 39206"/>
                <a:gd name="connsiteY5" fmla="*/ 3635 h 39206"/>
                <a:gd name="connsiteX6" fmla="*/ 40254 w 39206"/>
                <a:gd name="connsiteY6" fmla="*/ 16704 h 39206"/>
                <a:gd name="connsiteX7" fmla="*/ 36921 w 39206"/>
                <a:gd name="connsiteY7" fmla="*/ 31863 h 39206"/>
                <a:gd name="connsiteX8" fmla="*/ 23853 w 39206"/>
                <a:gd name="connsiteY8" fmla="*/ 40227 h 39206"/>
                <a:gd name="connsiteX9" fmla="*/ 20258 w 39206"/>
                <a:gd name="connsiteY9" fmla="*/ 40554 h 39206"/>
                <a:gd name="connsiteX10" fmla="*/ 20389 w 39206"/>
                <a:gd name="connsiteY10" fmla="*/ 8405 h 39206"/>
                <a:gd name="connsiteX11" fmla="*/ 18298 w 39206"/>
                <a:gd name="connsiteY11" fmla="*/ 8601 h 39206"/>
                <a:gd name="connsiteX12" fmla="*/ 10653 w 39206"/>
                <a:gd name="connsiteY12" fmla="*/ 13502 h 39206"/>
                <a:gd name="connsiteX13" fmla="*/ 8693 w 39206"/>
                <a:gd name="connsiteY13" fmla="*/ 22388 h 39206"/>
                <a:gd name="connsiteX14" fmla="*/ 13594 w 39206"/>
                <a:gd name="connsiteY14" fmla="*/ 30034 h 39206"/>
                <a:gd name="connsiteX15" fmla="*/ 22480 w 39206"/>
                <a:gd name="connsiteY15" fmla="*/ 31994 h 39206"/>
                <a:gd name="connsiteX16" fmla="*/ 30125 w 39206"/>
                <a:gd name="connsiteY16" fmla="*/ 27093 h 39206"/>
                <a:gd name="connsiteX17" fmla="*/ 32086 w 39206"/>
                <a:gd name="connsiteY17" fmla="*/ 18206 h 39206"/>
                <a:gd name="connsiteX18" fmla="*/ 27185 w 39206"/>
                <a:gd name="connsiteY18" fmla="*/ 10561 h 39206"/>
                <a:gd name="connsiteX19" fmla="*/ 20389 w 39206"/>
                <a:gd name="connsiteY19" fmla="*/ 8405 h 39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9206" h="39206">
                  <a:moveTo>
                    <a:pt x="20258" y="40554"/>
                  </a:moveTo>
                  <a:cubicBezTo>
                    <a:pt x="16142" y="40554"/>
                    <a:pt x="12156" y="39313"/>
                    <a:pt x="8693" y="36895"/>
                  </a:cubicBezTo>
                  <a:cubicBezTo>
                    <a:pt x="4249" y="33824"/>
                    <a:pt x="1309" y="29184"/>
                    <a:pt x="329" y="23826"/>
                  </a:cubicBezTo>
                  <a:cubicBezTo>
                    <a:pt x="-651" y="18468"/>
                    <a:pt x="590" y="13110"/>
                    <a:pt x="3661" y="8666"/>
                  </a:cubicBezTo>
                  <a:cubicBezTo>
                    <a:pt x="6732" y="4223"/>
                    <a:pt x="11437" y="1282"/>
                    <a:pt x="16730" y="302"/>
                  </a:cubicBezTo>
                  <a:cubicBezTo>
                    <a:pt x="22023" y="-613"/>
                    <a:pt x="27446" y="564"/>
                    <a:pt x="31890" y="3635"/>
                  </a:cubicBezTo>
                  <a:cubicBezTo>
                    <a:pt x="36333" y="6706"/>
                    <a:pt x="39274" y="11411"/>
                    <a:pt x="40254" y="16704"/>
                  </a:cubicBezTo>
                  <a:cubicBezTo>
                    <a:pt x="41234" y="21996"/>
                    <a:pt x="39992" y="27420"/>
                    <a:pt x="36921" y="31863"/>
                  </a:cubicBezTo>
                  <a:cubicBezTo>
                    <a:pt x="33850" y="36307"/>
                    <a:pt x="29210" y="39247"/>
                    <a:pt x="23853" y="40227"/>
                  </a:cubicBezTo>
                  <a:cubicBezTo>
                    <a:pt x="22676" y="40423"/>
                    <a:pt x="21500" y="40554"/>
                    <a:pt x="20258" y="40554"/>
                  </a:cubicBezTo>
                  <a:close/>
                  <a:moveTo>
                    <a:pt x="20389" y="8405"/>
                  </a:moveTo>
                  <a:cubicBezTo>
                    <a:pt x="19671" y="8405"/>
                    <a:pt x="19017" y="8470"/>
                    <a:pt x="18298" y="8601"/>
                  </a:cubicBezTo>
                  <a:cubicBezTo>
                    <a:pt x="15162" y="9124"/>
                    <a:pt x="12417" y="10888"/>
                    <a:pt x="10653" y="13502"/>
                  </a:cubicBezTo>
                  <a:cubicBezTo>
                    <a:pt x="8823" y="16115"/>
                    <a:pt x="8105" y="19252"/>
                    <a:pt x="8693" y="22388"/>
                  </a:cubicBezTo>
                  <a:cubicBezTo>
                    <a:pt x="9215" y="25525"/>
                    <a:pt x="10980" y="28269"/>
                    <a:pt x="13594" y="30034"/>
                  </a:cubicBezTo>
                  <a:cubicBezTo>
                    <a:pt x="16207" y="31863"/>
                    <a:pt x="19344" y="32517"/>
                    <a:pt x="22480" y="31994"/>
                  </a:cubicBezTo>
                  <a:cubicBezTo>
                    <a:pt x="25617" y="31471"/>
                    <a:pt x="28361" y="29707"/>
                    <a:pt x="30125" y="27093"/>
                  </a:cubicBezTo>
                  <a:cubicBezTo>
                    <a:pt x="31890" y="24479"/>
                    <a:pt x="32674" y="21343"/>
                    <a:pt x="32086" y="18206"/>
                  </a:cubicBezTo>
                  <a:cubicBezTo>
                    <a:pt x="31563" y="15070"/>
                    <a:pt x="29799" y="12326"/>
                    <a:pt x="27185" y="10561"/>
                  </a:cubicBezTo>
                  <a:cubicBezTo>
                    <a:pt x="25159" y="9124"/>
                    <a:pt x="22807" y="8405"/>
                    <a:pt x="20389" y="840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A621690D-8E17-454C-89C2-FC5D7A845803}"/>
                </a:ext>
              </a:extLst>
            </p:cNvPr>
            <p:cNvSpPr/>
            <p:nvPr/>
          </p:nvSpPr>
          <p:spPr>
            <a:xfrm>
              <a:off x="4658238" y="2577743"/>
              <a:ext cx="19603" cy="6534"/>
            </a:xfrm>
            <a:custGeom>
              <a:avLst/>
              <a:gdLst>
                <a:gd name="connsiteX0" fmla="*/ 18884 w 19603"/>
                <a:gd name="connsiteY0" fmla="*/ 8364 h 6534"/>
                <a:gd name="connsiteX1" fmla="*/ 4182 w 19603"/>
                <a:gd name="connsiteY1" fmla="*/ 8364 h 6534"/>
                <a:gd name="connsiteX2" fmla="*/ 0 w 19603"/>
                <a:gd name="connsiteY2" fmla="*/ 4182 h 6534"/>
                <a:gd name="connsiteX3" fmla="*/ 4182 w 19603"/>
                <a:gd name="connsiteY3" fmla="*/ 0 h 6534"/>
                <a:gd name="connsiteX4" fmla="*/ 18884 w 19603"/>
                <a:gd name="connsiteY4" fmla="*/ 0 h 6534"/>
                <a:gd name="connsiteX5" fmla="*/ 23067 w 19603"/>
                <a:gd name="connsiteY5" fmla="*/ 4182 h 6534"/>
                <a:gd name="connsiteX6" fmla="*/ 18884 w 19603"/>
                <a:gd name="connsiteY6" fmla="*/ 8364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03" h="6534">
                  <a:moveTo>
                    <a:pt x="18884" y="8364"/>
                  </a:moveTo>
                  <a:lnTo>
                    <a:pt x="4182" y="8364"/>
                  </a:lnTo>
                  <a:cubicBezTo>
                    <a:pt x="1895" y="8364"/>
                    <a:pt x="0" y="6469"/>
                    <a:pt x="0" y="4182"/>
                  </a:cubicBezTo>
                  <a:cubicBezTo>
                    <a:pt x="0" y="1895"/>
                    <a:pt x="1895" y="0"/>
                    <a:pt x="4182" y="0"/>
                  </a:cubicBezTo>
                  <a:lnTo>
                    <a:pt x="18884" y="0"/>
                  </a:lnTo>
                  <a:cubicBezTo>
                    <a:pt x="21172" y="0"/>
                    <a:pt x="23067" y="1895"/>
                    <a:pt x="23067" y="4182"/>
                  </a:cubicBezTo>
                  <a:cubicBezTo>
                    <a:pt x="23067" y="6469"/>
                    <a:pt x="21172" y="8364"/>
                    <a:pt x="18884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7C52A0A1-DD51-4930-A047-501278F8A51E}"/>
                </a:ext>
              </a:extLst>
            </p:cNvPr>
            <p:cNvSpPr/>
            <p:nvPr/>
          </p:nvSpPr>
          <p:spPr>
            <a:xfrm>
              <a:off x="4665557" y="2570359"/>
              <a:ext cx="6534" cy="19603"/>
            </a:xfrm>
            <a:custGeom>
              <a:avLst/>
              <a:gdLst>
                <a:gd name="connsiteX0" fmla="*/ 4182 w 6534"/>
                <a:gd name="connsiteY0" fmla="*/ 23066 h 19603"/>
                <a:gd name="connsiteX1" fmla="*/ 0 w 6534"/>
                <a:gd name="connsiteY1" fmla="*/ 18884 h 19603"/>
                <a:gd name="connsiteX2" fmla="*/ 0 w 6534"/>
                <a:gd name="connsiteY2" fmla="*/ 4182 h 19603"/>
                <a:gd name="connsiteX3" fmla="*/ 4182 w 6534"/>
                <a:gd name="connsiteY3" fmla="*/ 0 h 19603"/>
                <a:gd name="connsiteX4" fmla="*/ 8364 w 6534"/>
                <a:gd name="connsiteY4" fmla="*/ 4182 h 19603"/>
                <a:gd name="connsiteX5" fmla="*/ 8364 w 6534"/>
                <a:gd name="connsiteY5" fmla="*/ 18884 h 19603"/>
                <a:gd name="connsiteX6" fmla="*/ 4182 w 6534"/>
                <a:gd name="connsiteY6" fmla="*/ 2306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34" h="19603">
                  <a:moveTo>
                    <a:pt x="4182" y="23066"/>
                  </a:moveTo>
                  <a:cubicBezTo>
                    <a:pt x="1895" y="23066"/>
                    <a:pt x="0" y="21171"/>
                    <a:pt x="0" y="18884"/>
                  </a:cubicBezTo>
                  <a:lnTo>
                    <a:pt x="0" y="4182"/>
                  </a:lnTo>
                  <a:cubicBezTo>
                    <a:pt x="0" y="1895"/>
                    <a:pt x="1895" y="0"/>
                    <a:pt x="4182" y="0"/>
                  </a:cubicBezTo>
                  <a:cubicBezTo>
                    <a:pt x="6469" y="0"/>
                    <a:pt x="8364" y="1895"/>
                    <a:pt x="8364" y="4182"/>
                  </a:cubicBezTo>
                  <a:lnTo>
                    <a:pt x="8364" y="18884"/>
                  </a:lnTo>
                  <a:cubicBezTo>
                    <a:pt x="8364" y="21237"/>
                    <a:pt x="6469" y="23066"/>
                    <a:pt x="4182" y="2306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AE858331-6FBB-4862-B2AB-A0B8E3D4B524}"/>
                </a:ext>
              </a:extLst>
            </p:cNvPr>
            <p:cNvSpPr/>
            <p:nvPr/>
          </p:nvSpPr>
          <p:spPr>
            <a:xfrm>
              <a:off x="4623818" y="2650945"/>
              <a:ext cx="13069" cy="13069"/>
            </a:xfrm>
            <a:custGeom>
              <a:avLst/>
              <a:gdLst>
                <a:gd name="connsiteX0" fmla="*/ 14555 w 13068"/>
                <a:gd name="connsiteY0" fmla="*/ 18737 h 13068"/>
                <a:gd name="connsiteX1" fmla="*/ 11615 w 13068"/>
                <a:gd name="connsiteY1" fmla="*/ 17496 h 13068"/>
                <a:gd name="connsiteX2" fmla="*/ 1225 w 13068"/>
                <a:gd name="connsiteY2" fmla="*/ 7106 h 13068"/>
                <a:gd name="connsiteX3" fmla="*/ 1225 w 13068"/>
                <a:gd name="connsiteY3" fmla="*/ 1225 h 13068"/>
                <a:gd name="connsiteX4" fmla="*/ 7106 w 13068"/>
                <a:gd name="connsiteY4" fmla="*/ 1225 h 13068"/>
                <a:gd name="connsiteX5" fmla="*/ 17496 w 13068"/>
                <a:gd name="connsiteY5" fmla="*/ 11615 h 13068"/>
                <a:gd name="connsiteX6" fmla="*/ 17496 w 13068"/>
                <a:gd name="connsiteY6" fmla="*/ 17496 h 13068"/>
                <a:gd name="connsiteX7" fmla="*/ 14555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14555" y="18737"/>
                  </a:moveTo>
                  <a:cubicBezTo>
                    <a:pt x="13510" y="18737"/>
                    <a:pt x="12399" y="18345"/>
                    <a:pt x="11615" y="17496"/>
                  </a:cubicBezTo>
                  <a:lnTo>
                    <a:pt x="1225" y="7106"/>
                  </a:lnTo>
                  <a:cubicBezTo>
                    <a:pt x="-408" y="5473"/>
                    <a:pt x="-408" y="2859"/>
                    <a:pt x="1225" y="1225"/>
                  </a:cubicBezTo>
                  <a:cubicBezTo>
                    <a:pt x="2859" y="-408"/>
                    <a:pt x="5472" y="-408"/>
                    <a:pt x="7106" y="1225"/>
                  </a:cubicBezTo>
                  <a:lnTo>
                    <a:pt x="17496" y="11615"/>
                  </a:lnTo>
                  <a:cubicBezTo>
                    <a:pt x="19129" y="13248"/>
                    <a:pt x="19129" y="15862"/>
                    <a:pt x="17496" y="17496"/>
                  </a:cubicBezTo>
                  <a:cubicBezTo>
                    <a:pt x="16646" y="18345"/>
                    <a:pt x="15601" y="18737"/>
                    <a:pt x="14555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A5F86E1C-C93D-4E6F-B788-CBB63E7961B3}"/>
                </a:ext>
              </a:extLst>
            </p:cNvPr>
            <p:cNvSpPr/>
            <p:nvPr/>
          </p:nvSpPr>
          <p:spPr>
            <a:xfrm>
              <a:off x="4623818" y="2650945"/>
              <a:ext cx="13069" cy="13069"/>
            </a:xfrm>
            <a:custGeom>
              <a:avLst/>
              <a:gdLst>
                <a:gd name="connsiteX0" fmla="*/ 4166 w 13068"/>
                <a:gd name="connsiteY0" fmla="*/ 18737 h 13068"/>
                <a:gd name="connsiteX1" fmla="*/ 1225 w 13068"/>
                <a:gd name="connsiteY1" fmla="*/ 17496 h 13068"/>
                <a:gd name="connsiteX2" fmla="*/ 1225 w 13068"/>
                <a:gd name="connsiteY2" fmla="*/ 11615 h 13068"/>
                <a:gd name="connsiteX3" fmla="*/ 11615 w 13068"/>
                <a:gd name="connsiteY3" fmla="*/ 1225 h 13068"/>
                <a:gd name="connsiteX4" fmla="*/ 17496 w 13068"/>
                <a:gd name="connsiteY4" fmla="*/ 1225 h 13068"/>
                <a:gd name="connsiteX5" fmla="*/ 17496 w 13068"/>
                <a:gd name="connsiteY5" fmla="*/ 7106 h 13068"/>
                <a:gd name="connsiteX6" fmla="*/ 7106 w 13068"/>
                <a:gd name="connsiteY6" fmla="*/ 17496 h 13068"/>
                <a:gd name="connsiteX7" fmla="*/ 4166 w 13068"/>
                <a:gd name="connsiteY7" fmla="*/ 18737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3068">
                  <a:moveTo>
                    <a:pt x="4166" y="18737"/>
                  </a:moveTo>
                  <a:cubicBezTo>
                    <a:pt x="3120" y="18737"/>
                    <a:pt x="2009" y="18345"/>
                    <a:pt x="1225" y="17496"/>
                  </a:cubicBezTo>
                  <a:cubicBezTo>
                    <a:pt x="-408" y="15862"/>
                    <a:pt x="-408" y="13248"/>
                    <a:pt x="1225" y="11615"/>
                  </a:cubicBezTo>
                  <a:lnTo>
                    <a:pt x="11615" y="1225"/>
                  </a:lnTo>
                  <a:cubicBezTo>
                    <a:pt x="13248" y="-408"/>
                    <a:pt x="15862" y="-408"/>
                    <a:pt x="17496" y="1225"/>
                  </a:cubicBezTo>
                  <a:cubicBezTo>
                    <a:pt x="19129" y="2859"/>
                    <a:pt x="19129" y="5473"/>
                    <a:pt x="17496" y="7106"/>
                  </a:cubicBezTo>
                  <a:lnTo>
                    <a:pt x="7106" y="17496"/>
                  </a:lnTo>
                  <a:cubicBezTo>
                    <a:pt x="6256" y="18345"/>
                    <a:pt x="5211" y="18737"/>
                    <a:pt x="4166" y="1873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B676984A-165B-4C7D-8222-53F60FB4EAFC}"/>
                </a:ext>
              </a:extLst>
            </p:cNvPr>
            <p:cNvSpPr/>
            <p:nvPr/>
          </p:nvSpPr>
          <p:spPr>
            <a:xfrm>
              <a:off x="4617855" y="2702550"/>
              <a:ext cx="26138" cy="26138"/>
            </a:xfrm>
            <a:custGeom>
              <a:avLst/>
              <a:gdLst>
                <a:gd name="connsiteX0" fmla="*/ 14245 w 26137"/>
                <a:gd name="connsiteY0" fmla="*/ 28490 h 26137"/>
                <a:gd name="connsiteX1" fmla="*/ 0 w 26137"/>
                <a:gd name="connsiteY1" fmla="*/ 14245 h 26137"/>
                <a:gd name="connsiteX2" fmla="*/ 14245 w 26137"/>
                <a:gd name="connsiteY2" fmla="*/ 0 h 26137"/>
                <a:gd name="connsiteX3" fmla="*/ 28490 w 26137"/>
                <a:gd name="connsiteY3" fmla="*/ 14245 h 26137"/>
                <a:gd name="connsiteX4" fmla="*/ 14245 w 26137"/>
                <a:gd name="connsiteY4" fmla="*/ 28490 h 26137"/>
                <a:gd name="connsiteX5" fmla="*/ 14245 w 26137"/>
                <a:gd name="connsiteY5" fmla="*/ 8299 h 26137"/>
                <a:gd name="connsiteX6" fmla="*/ 8364 w 26137"/>
                <a:gd name="connsiteY6" fmla="*/ 14180 h 26137"/>
                <a:gd name="connsiteX7" fmla="*/ 14245 w 26137"/>
                <a:gd name="connsiteY7" fmla="*/ 20061 h 26137"/>
                <a:gd name="connsiteX8" fmla="*/ 20126 w 26137"/>
                <a:gd name="connsiteY8" fmla="*/ 14180 h 26137"/>
                <a:gd name="connsiteX9" fmla="*/ 14245 w 26137"/>
                <a:gd name="connsiteY9" fmla="*/ 8299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137" h="26137">
                  <a:moveTo>
                    <a:pt x="14245" y="28490"/>
                  </a:moveTo>
                  <a:cubicBezTo>
                    <a:pt x="6404" y="28490"/>
                    <a:pt x="0" y="22086"/>
                    <a:pt x="0" y="14245"/>
                  </a:cubicBezTo>
                  <a:cubicBezTo>
                    <a:pt x="0" y="6404"/>
                    <a:pt x="6404" y="0"/>
                    <a:pt x="14245" y="0"/>
                  </a:cubicBezTo>
                  <a:cubicBezTo>
                    <a:pt x="22086" y="0"/>
                    <a:pt x="28490" y="6404"/>
                    <a:pt x="28490" y="14245"/>
                  </a:cubicBezTo>
                  <a:cubicBezTo>
                    <a:pt x="28490" y="22086"/>
                    <a:pt x="22152" y="28490"/>
                    <a:pt x="14245" y="28490"/>
                  </a:cubicBezTo>
                  <a:close/>
                  <a:moveTo>
                    <a:pt x="14245" y="8299"/>
                  </a:moveTo>
                  <a:cubicBezTo>
                    <a:pt x="10978" y="8299"/>
                    <a:pt x="8364" y="10978"/>
                    <a:pt x="8364" y="14180"/>
                  </a:cubicBezTo>
                  <a:cubicBezTo>
                    <a:pt x="8364" y="17381"/>
                    <a:pt x="11043" y="20061"/>
                    <a:pt x="14245" y="20061"/>
                  </a:cubicBezTo>
                  <a:cubicBezTo>
                    <a:pt x="17447" y="20061"/>
                    <a:pt x="20126" y="17381"/>
                    <a:pt x="20126" y="14180"/>
                  </a:cubicBezTo>
                  <a:cubicBezTo>
                    <a:pt x="20126" y="10978"/>
                    <a:pt x="17512" y="8299"/>
                    <a:pt x="14245" y="829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A1625393-7F31-420F-BF43-E2E4DE7606F0}"/>
                </a:ext>
              </a:extLst>
            </p:cNvPr>
            <p:cNvSpPr/>
            <p:nvPr/>
          </p:nvSpPr>
          <p:spPr>
            <a:xfrm>
              <a:off x="4443340" y="2716225"/>
              <a:ext cx="19603" cy="13069"/>
            </a:xfrm>
            <a:custGeom>
              <a:avLst/>
              <a:gdLst>
                <a:gd name="connsiteX0" fmla="*/ 16449 w 19603"/>
                <a:gd name="connsiteY0" fmla="*/ 19520 h 13068"/>
                <a:gd name="connsiteX1" fmla="*/ 14162 w 19603"/>
                <a:gd name="connsiteY1" fmla="*/ 18867 h 13068"/>
                <a:gd name="connsiteX2" fmla="*/ 897 w 19603"/>
                <a:gd name="connsiteY2" fmla="*/ 6778 h 13068"/>
                <a:gd name="connsiteX3" fmla="*/ 1616 w 19603"/>
                <a:gd name="connsiteY3" fmla="*/ 897 h 13068"/>
                <a:gd name="connsiteX4" fmla="*/ 7497 w 19603"/>
                <a:gd name="connsiteY4" fmla="*/ 1616 h 13068"/>
                <a:gd name="connsiteX5" fmla="*/ 18736 w 19603"/>
                <a:gd name="connsiteY5" fmla="*/ 11875 h 13068"/>
                <a:gd name="connsiteX6" fmla="*/ 19978 w 19603"/>
                <a:gd name="connsiteY6" fmla="*/ 17625 h 13068"/>
                <a:gd name="connsiteX7" fmla="*/ 16449 w 19603"/>
                <a:gd name="connsiteY7" fmla="*/ 19520 h 13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3068">
                  <a:moveTo>
                    <a:pt x="16449" y="19520"/>
                  </a:moveTo>
                  <a:cubicBezTo>
                    <a:pt x="15665" y="19520"/>
                    <a:pt x="14881" y="19324"/>
                    <a:pt x="14162" y="18867"/>
                  </a:cubicBezTo>
                  <a:cubicBezTo>
                    <a:pt x="9130" y="15599"/>
                    <a:pt x="4622" y="11548"/>
                    <a:pt x="897" y="6778"/>
                  </a:cubicBezTo>
                  <a:cubicBezTo>
                    <a:pt x="-540" y="4948"/>
                    <a:pt x="-214" y="2335"/>
                    <a:pt x="1616" y="897"/>
                  </a:cubicBezTo>
                  <a:cubicBezTo>
                    <a:pt x="3445" y="-541"/>
                    <a:pt x="6059" y="-214"/>
                    <a:pt x="7497" y="1616"/>
                  </a:cubicBezTo>
                  <a:cubicBezTo>
                    <a:pt x="10633" y="5667"/>
                    <a:pt x="14423" y="9130"/>
                    <a:pt x="18736" y="11875"/>
                  </a:cubicBezTo>
                  <a:cubicBezTo>
                    <a:pt x="20696" y="13116"/>
                    <a:pt x="21219" y="15730"/>
                    <a:pt x="19978" y="17625"/>
                  </a:cubicBezTo>
                  <a:cubicBezTo>
                    <a:pt x="19194" y="18867"/>
                    <a:pt x="17821" y="19520"/>
                    <a:pt x="16449" y="1952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D324D449-DBD5-4ACE-89A0-6A5A0E476E8C}"/>
                </a:ext>
              </a:extLst>
            </p:cNvPr>
            <p:cNvSpPr/>
            <p:nvPr/>
          </p:nvSpPr>
          <p:spPr>
            <a:xfrm>
              <a:off x="4514303" y="2712596"/>
              <a:ext cx="13069" cy="19603"/>
            </a:xfrm>
            <a:custGeom>
              <a:avLst/>
              <a:gdLst>
                <a:gd name="connsiteX0" fmla="*/ 4164 w 13068"/>
                <a:gd name="connsiteY0" fmla="*/ 20600 h 19603"/>
                <a:gd name="connsiteX1" fmla="*/ 897 w 13068"/>
                <a:gd name="connsiteY1" fmla="*/ 18967 h 19603"/>
                <a:gd name="connsiteX2" fmla="*/ 1616 w 13068"/>
                <a:gd name="connsiteY2" fmla="*/ 13086 h 19603"/>
                <a:gd name="connsiteX3" fmla="*/ 11875 w 13068"/>
                <a:gd name="connsiteY3" fmla="*/ 1912 h 19603"/>
                <a:gd name="connsiteX4" fmla="*/ 17691 w 13068"/>
                <a:gd name="connsiteY4" fmla="*/ 670 h 19603"/>
                <a:gd name="connsiteX5" fmla="*/ 18932 w 13068"/>
                <a:gd name="connsiteY5" fmla="*/ 6486 h 19603"/>
                <a:gd name="connsiteX6" fmla="*/ 6778 w 13068"/>
                <a:gd name="connsiteY6" fmla="*/ 19751 h 19603"/>
                <a:gd name="connsiteX7" fmla="*/ 4164 w 13068"/>
                <a:gd name="connsiteY7" fmla="*/ 20600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68" h="19603">
                  <a:moveTo>
                    <a:pt x="4164" y="20600"/>
                  </a:moveTo>
                  <a:cubicBezTo>
                    <a:pt x="2923" y="20600"/>
                    <a:pt x="1681" y="20077"/>
                    <a:pt x="897" y="18967"/>
                  </a:cubicBezTo>
                  <a:cubicBezTo>
                    <a:pt x="-541" y="17137"/>
                    <a:pt x="-214" y="14523"/>
                    <a:pt x="1616" y="13086"/>
                  </a:cubicBezTo>
                  <a:cubicBezTo>
                    <a:pt x="5602" y="9949"/>
                    <a:pt x="9065" y="6224"/>
                    <a:pt x="11875" y="1912"/>
                  </a:cubicBezTo>
                  <a:cubicBezTo>
                    <a:pt x="13117" y="-49"/>
                    <a:pt x="15730" y="-571"/>
                    <a:pt x="17691" y="670"/>
                  </a:cubicBezTo>
                  <a:cubicBezTo>
                    <a:pt x="19651" y="1912"/>
                    <a:pt x="20174" y="4526"/>
                    <a:pt x="18932" y="6486"/>
                  </a:cubicBezTo>
                  <a:cubicBezTo>
                    <a:pt x="15600" y="11583"/>
                    <a:pt x="11483" y="16026"/>
                    <a:pt x="6778" y="19751"/>
                  </a:cubicBezTo>
                  <a:cubicBezTo>
                    <a:pt x="5928" y="20273"/>
                    <a:pt x="5014" y="20600"/>
                    <a:pt x="4164" y="2060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BBBD4145-57BA-4711-AD3E-E6D2D7AD457E}"/>
                </a:ext>
              </a:extLst>
            </p:cNvPr>
            <p:cNvSpPr/>
            <p:nvPr/>
          </p:nvSpPr>
          <p:spPr>
            <a:xfrm>
              <a:off x="4532562" y="2674629"/>
              <a:ext cx="6534" cy="19603"/>
            </a:xfrm>
            <a:custGeom>
              <a:avLst/>
              <a:gdLst>
                <a:gd name="connsiteX0" fmla="*/ 4920 w 6534"/>
                <a:gd name="connsiteY0" fmla="*/ 24916 h 19603"/>
                <a:gd name="connsiteX1" fmla="*/ 4397 w 6534"/>
                <a:gd name="connsiteY1" fmla="*/ 24916 h 19603"/>
                <a:gd name="connsiteX2" fmla="*/ 738 w 6534"/>
                <a:gd name="connsiteY2" fmla="*/ 20276 h 19603"/>
                <a:gd name="connsiteX3" fmla="*/ 85 w 6534"/>
                <a:gd name="connsiteY3" fmla="*/ 5051 h 19603"/>
                <a:gd name="connsiteX4" fmla="*/ 3287 w 6534"/>
                <a:gd name="connsiteY4" fmla="*/ 85 h 19603"/>
                <a:gd name="connsiteX5" fmla="*/ 8253 w 6534"/>
                <a:gd name="connsiteY5" fmla="*/ 3287 h 19603"/>
                <a:gd name="connsiteX6" fmla="*/ 8972 w 6534"/>
                <a:gd name="connsiteY6" fmla="*/ 21256 h 19603"/>
                <a:gd name="connsiteX7" fmla="*/ 4920 w 6534"/>
                <a:gd name="connsiteY7" fmla="*/ 24916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34" h="19603">
                  <a:moveTo>
                    <a:pt x="4920" y="24916"/>
                  </a:moveTo>
                  <a:cubicBezTo>
                    <a:pt x="4724" y="24916"/>
                    <a:pt x="4594" y="24916"/>
                    <a:pt x="4397" y="24916"/>
                  </a:cubicBezTo>
                  <a:cubicBezTo>
                    <a:pt x="2111" y="24654"/>
                    <a:pt x="477" y="22563"/>
                    <a:pt x="738" y="20276"/>
                  </a:cubicBezTo>
                  <a:cubicBezTo>
                    <a:pt x="1392" y="15179"/>
                    <a:pt x="1130" y="10082"/>
                    <a:pt x="85" y="5051"/>
                  </a:cubicBezTo>
                  <a:cubicBezTo>
                    <a:pt x="-373" y="2764"/>
                    <a:pt x="1065" y="542"/>
                    <a:pt x="3287" y="85"/>
                  </a:cubicBezTo>
                  <a:cubicBezTo>
                    <a:pt x="5574" y="-373"/>
                    <a:pt x="7795" y="1065"/>
                    <a:pt x="8253" y="3287"/>
                  </a:cubicBezTo>
                  <a:cubicBezTo>
                    <a:pt x="9494" y="9233"/>
                    <a:pt x="9756" y="15245"/>
                    <a:pt x="8972" y="21256"/>
                  </a:cubicBezTo>
                  <a:cubicBezTo>
                    <a:pt x="8776" y="23347"/>
                    <a:pt x="7011" y="24916"/>
                    <a:pt x="4920" y="2491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CCE48956-FEED-4A41-BC77-77463807D27D}"/>
                </a:ext>
              </a:extLst>
            </p:cNvPr>
            <p:cNvSpPr/>
            <p:nvPr/>
          </p:nvSpPr>
          <p:spPr>
            <a:xfrm>
              <a:off x="4477077" y="2734484"/>
              <a:ext cx="19603" cy="6534"/>
            </a:xfrm>
            <a:custGeom>
              <a:avLst/>
              <a:gdLst>
                <a:gd name="connsiteX0" fmla="*/ 10286 w 19603"/>
                <a:gd name="connsiteY0" fmla="*/ 9429 h 6534"/>
                <a:gd name="connsiteX1" fmla="*/ 3687 w 19603"/>
                <a:gd name="connsiteY1" fmla="*/ 9037 h 6534"/>
                <a:gd name="connsiteX2" fmla="*/ 27 w 19603"/>
                <a:gd name="connsiteY2" fmla="*/ 4398 h 6534"/>
                <a:gd name="connsiteX3" fmla="*/ 4667 w 19603"/>
                <a:gd name="connsiteY3" fmla="*/ 738 h 6534"/>
                <a:gd name="connsiteX4" fmla="*/ 19827 w 19603"/>
                <a:gd name="connsiteY4" fmla="*/ 85 h 6534"/>
                <a:gd name="connsiteX5" fmla="*/ 24793 w 19603"/>
                <a:gd name="connsiteY5" fmla="*/ 3287 h 6534"/>
                <a:gd name="connsiteX6" fmla="*/ 21591 w 19603"/>
                <a:gd name="connsiteY6" fmla="*/ 8253 h 6534"/>
                <a:gd name="connsiteX7" fmla="*/ 10286 w 19603"/>
                <a:gd name="connsiteY7" fmla="*/ 9429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6534">
                  <a:moveTo>
                    <a:pt x="10286" y="9429"/>
                  </a:moveTo>
                  <a:cubicBezTo>
                    <a:pt x="8065" y="9429"/>
                    <a:pt x="5909" y="9298"/>
                    <a:pt x="3687" y="9037"/>
                  </a:cubicBezTo>
                  <a:cubicBezTo>
                    <a:pt x="1400" y="8776"/>
                    <a:pt x="-234" y="6685"/>
                    <a:pt x="27" y="4398"/>
                  </a:cubicBezTo>
                  <a:cubicBezTo>
                    <a:pt x="289" y="2110"/>
                    <a:pt x="2445" y="477"/>
                    <a:pt x="4667" y="738"/>
                  </a:cubicBezTo>
                  <a:cubicBezTo>
                    <a:pt x="9764" y="1392"/>
                    <a:pt x="14861" y="1130"/>
                    <a:pt x="19827" y="85"/>
                  </a:cubicBezTo>
                  <a:cubicBezTo>
                    <a:pt x="22048" y="-373"/>
                    <a:pt x="24335" y="1065"/>
                    <a:pt x="24793" y="3287"/>
                  </a:cubicBezTo>
                  <a:cubicBezTo>
                    <a:pt x="25250" y="5574"/>
                    <a:pt x="23813" y="7795"/>
                    <a:pt x="21591" y="8253"/>
                  </a:cubicBezTo>
                  <a:cubicBezTo>
                    <a:pt x="17866" y="9037"/>
                    <a:pt x="14077" y="9429"/>
                    <a:pt x="10286" y="9429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D647616-A40F-4A04-8E11-CE2129710F6F}"/>
                </a:ext>
              </a:extLst>
            </p:cNvPr>
            <p:cNvSpPr/>
            <p:nvPr/>
          </p:nvSpPr>
          <p:spPr>
            <a:xfrm>
              <a:off x="4472642" y="2634364"/>
              <a:ext cx="19603" cy="6534"/>
            </a:xfrm>
            <a:custGeom>
              <a:avLst/>
              <a:gdLst>
                <a:gd name="connsiteX0" fmla="*/ 4202 w 19603"/>
                <a:gd name="connsiteY0" fmla="*/ 9507 h 6534"/>
                <a:gd name="connsiteX1" fmla="*/ 85 w 19603"/>
                <a:gd name="connsiteY1" fmla="*/ 6174 h 6534"/>
                <a:gd name="connsiteX2" fmla="*/ 3287 w 19603"/>
                <a:gd name="connsiteY2" fmla="*/ 1208 h 6534"/>
                <a:gd name="connsiteX3" fmla="*/ 21322 w 19603"/>
                <a:gd name="connsiteY3" fmla="*/ 424 h 6534"/>
                <a:gd name="connsiteX4" fmla="*/ 24981 w 19603"/>
                <a:gd name="connsiteY4" fmla="*/ 5064 h 6534"/>
                <a:gd name="connsiteX5" fmla="*/ 20341 w 19603"/>
                <a:gd name="connsiteY5" fmla="*/ 8723 h 6534"/>
                <a:gd name="connsiteX6" fmla="*/ 5051 w 19603"/>
                <a:gd name="connsiteY6" fmla="*/ 9376 h 6534"/>
                <a:gd name="connsiteX7" fmla="*/ 4202 w 19603"/>
                <a:gd name="connsiteY7" fmla="*/ 9507 h 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6534">
                  <a:moveTo>
                    <a:pt x="4202" y="9507"/>
                  </a:moveTo>
                  <a:cubicBezTo>
                    <a:pt x="2306" y="9507"/>
                    <a:pt x="542" y="8135"/>
                    <a:pt x="85" y="6174"/>
                  </a:cubicBezTo>
                  <a:cubicBezTo>
                    <a:pt x="-373" y="3887"/>
                    <a:pt x="1065" y="1666"/>
                    <a:pt x="3287" y="1208"/>
                  </a:cubicBezTo>
                  <a:cubicBezTo>
                    <a:pt x="9167" y="-33"/>
                    <a:pt x="15245" y="-360"/>
                    <a:pt x="21322" y="424"/>
                  </a:cubicBezTo>
                  <a:cubicBezTo>
                    <a:pt x="23609" y="686"/>
                    <a:pt x="25242" y="2777"/>
                    <a:pt x="24981" y="5064"/>
                  </a:cubicBezTo>
                  <a:cubicBezTo>
                    <a:pt x="24719" y="7351"/>
                    <a:pt x="22498" y="8919"/>
                    <a:pt x="20341" y="8723"/>
                  </a:cubicBezTo>
                  <a:cubicBezTo>
                    <a:pt x="15245" y="8069"/>
                    <a:pt x="10082" y="8331"/>
                    <a:pt x="5051" y="9376"/>
                  </a:cubicBezTo>
                  <a:cubicBezTo>
                    <a:pt x="4789" y="9507"/>
                    <a:pt x="4463" y="9507"/>
                    <a:pt x="4202" y="9507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3AF62C4B-8CD2-44FA-8F79-CA2A677FCEC1}"/>
                </a:ext>
              </a:extLst>
            </p:cNvPr>
            <p:cNvSpPr/>
            <p:nvPr/>
          </p:nvSpPr>
          <p:spPr>
            <a:xfrm>
              <a:off x="4440692" y="2645196"/>
              <a:ext cx="19603" cy="19603"/>
            </a:xfrm>
            <a:custGeom>
              <a:avLst/>
              <a:gdLst>
                <a:gd name="connsiteX0" fmla="*/ 4199 w 19603"/>
                <a:gd name="connsiteY0" fmla="*/ 20631 h 19603"/>
                <a:gd name="connsiteX1" fmla="*/ 1911 w 19603"/>
                <a:gd name="connsiteY1" fmla="*/ 19977 h 19603"/>
                <a:gd name="connsiteX2" fmla="*/ 670 w 19603"/>
                <a:gd name="connsiteY2" fmla="*/ 14227 h 19603"/>
                <a:gd name="connsiteX3" fmla="*/ 12890 w 19603"/>
                <a:gd name="connsiteY3" fmla="*/ 897 h 19603"/>
                <a:gd name="connsiteX4" fmla="*/ 18770 w 19603"/>
                <a:gd name="connsiteY4" fmla="*/ 1616 h 19603"/>
                <a:gd name="connsiteX5" fmla="*/ 18052 w 19603"/>
                <a:gd name="connsiteY5" fmla="*/ 7497 h 19603"/>
                <a:gd name="connsiteX6" fmla="*/ 7727 w 19603"/>
                <a:gd name="connsiteY6" fmla="*/ 18736 h 19603"/>
                <a:gd name="connsiteX7" fmla="*/ 4199 w 19603"/>
                <a:gd name="connsiteY7" fmla="*/ 20631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4199" y="20631"/>
                  </a:moveTo>
                  <a:cubicBezTo>
                    <a:pt x="3415" y="20631"/>
                    <a:pt x="2631" y="20435"/>
                    <a:pt x="1911" y="19977"/>
                  </a:cubicBezTo>
                  <a:cubicBezTo>
                    <a:pt x="-49" y="18736"/>
                    <a:pt x="-571" y="16122"/>
                    <a:pt x="670" y="14227"/>
                  </a:cubicBezTo>
                  <a:cubicBezTo>
                    <a:pt x="3938" y="9130"/>
                    <a:pt x="8054" y="4622"/>
                    <a:pt x="12890" y="897"/>
                  </a:cubicBezTo>
                  <a:cubicBezTo>
                    <a:pt x="14719" y="-541"/>
                    <a:pt x="17333" y="-214"/>
                    <a:pt x="18770" y="1616"/>
                  </a:cubicBezTo>
                  <a:cubicBezTo>
                    <a:pt x="20208" y="3445"/>
                    <a:pt x="19881" y="6059"/>
                    <a:pt x="18052" y="7497"/>
                  </a:cubicBezTo>
                  <a:cubicBezTo>
                    <a:pt x="14000" y="10633"/>
                    <a:pt x="10537" y="14423"/>
                    <a:pt x="7727" y="18736"/>
                  </a:cubicBezTo>
                  <a:cubicBezTo>
                    <a:pt x="6943" y="19977"/>
                    <a:pt x="5571" y="20631"/>
                    <a:pt x="4199" y="2063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C0708FBA-6E54-4736-9378-F299C0E04B1C}"/>
                </a:ext>
              </a:extLst>
            </p:cNvPr>
            <p:cNvSpPr/>
            <p:nvPr/>
          </p:nvSpPr>
          <p:spPr>
            <a:xfrm>
              <a:off x="4510675" y="2642548"/>
              <a:ext cx="19603" cy="19603"/>
            </a:xfrm>
            <a:custGeom>
              <a:avLst/>
              <a:gdLst>
                <a:gd name="connsiteX0" fmla="*/ 16483 w 19603"/>
                <a:gd name="connsiteY0" fmla="*/ 19685 h 19603"/>
                <a:gd name="connsiteX1" fmla="*/ 13151 w 19603"/>
                <a:gd name="connsiteY1" fmla="*/ 18052 h 19603"/>
                <a:gd name="connsiteX2" fmla="*/ 1912 w 19603"/>
                <a:gd name="connsiteY2" fmla="*/ 7727 h 19603"/>
                <a:gd name="connsiteX3" fmla="*/ 670 w 19603"/>
                <a:gd name="connsiteY3" fmla="*/ 1912 h 19603"/>
                <a:gd name="connsiteX4" fmla="*/ 6486 w 19603"/>
                <a:gd name="connsiteY4" fmla="*/ 670 h 19603"/>
                <a:gd name="connsiteX5" fmla="*/ 19751 w 19603"/>
                <a:gd name="connsiteY5" fmla="*/ 12890 h 19603"/>
                <a:gd name="connsiteX6" fmla="*/ 19032 w 19603"/>
                <a:gd name="connsiteY6" fmla="*/ 18771 h 19603"/>
                <a:gd name="connsiteX7" fmla="*/ 16483 w 19603"/>
                <a:gd name="connsiteY7" fmla="*/ 19685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03" h="19603">
                  <a:moveTo>
                    <a:pt x="16483" y="19685"/>
                  </a:moveTo>
                  <a:cubicBezTo>
                    <a:pt x="15242" y="19685"/>
                    <a:pt x="14001" y="19163"/>
                    <a:pt x="13151" y="18052"/>
                  </a:cubicBezTo>
                  <a:cubicBezTo>
                    <a:pt x="10014" y="14000"/>
                    <a:pt x="6225" y="10537"/>
                    <a:pt x="1912" y="7727"/>
                  </a:cubicBezTo>
                  <a:cubicBezTo>
                    <a:pt x="-48" y="6486"/>
                    <a:pt x="-571" y="3872"/>
                    <a:pt x="670" y="1912"/>
                  </a:cubicBezTo>
                  <a:cubicBezTo>
                    <a:pt x="1912" y="-49"/>
                    <a:pt x="4526" y="-571"/>
                    <a:pt x="6486" y="670"/>
                  </a:cubicBezTo>
                  <a:cubicBezTo>
                    <a:pt x="11583" y="4003"/>
                    <a:pt x="16026" y="8119"/>
                    <a:pt x="19751" y="12890"/>
                  </a:cubicBezTo>
                  <a:cubicBezTo>
                    <a:pt x="21188" y="14719"/>
                    <a:pt x="20862" y="17333"/>
                    <a:pt x="19032" y="18771"/>
                  </a:cubicBezTo>
                  <a:cubicBezTo>
                    <a:pt x="18313" y="19424"/>
                    <a:pt x="17398" y="19685"/>
                    <a:pt x="16483" y="1968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E9E6F856-01DA-490A-A857-04F96CE2D365}"/>
                </a:ext>
              </a:extLst>
            </p:cNvPr>
            <p:cNvSpPr/>
            <p:nvPr/>
          </p:nvSpPr>
          <p:spPr>
            <a:xfrm>
              <a:off x="4432556" y="2678999"/>
              <a:ext cx="6534" cy="19603"/>
            </a:xfrm>
            <a:custGeom>
              <a:avLst/>
              <a:gdLst>
                <a:gd name="connsiteX0" fmla="*/ 5342 w 6534"/>
                <a:gd name="connsiteY0" fmla="*/ 24923 h 19603"/>
                <a:gd name="connsiteX1" fmla="*/ 1226 w 6534"/>
                <a:gd name="connsiteY1" fmla="*/ 21656 h 19603"/>
                <a:gd name="connsiteX2" fmla="*/ 376 w 6534"/>
                <a:gd name="connsiteY2" fmla="*/ 3687 h 19603"/>
                <a:gd name="connsiteX3" fmla="*/ 5016 w 6534"/>
                <a:gd name="connsiteY3" fmla="*/ 27 h 19603"/>
                <a:gd name="connsiteX4" fmla="*/ 8675 w 6534"/>
                <a:gd name="connsiteY4" fmla="*/ 4667 h 19603"/>
                <a:gd name="connsiteX5" fmla="*/ 9394 w 6534"/>
                <a:gd name="connsiteY5" fmla="*/ 19892 h 19603"/>
                <a:gd name="connsiteX6" fmla="*/ 6192 w 6534"/>
                <a:gd name="connsiteY6" fmla="*/ 24858 h 19603"/>
                <a:gd name="connsiteX7" fmla="*/ 5342 w 6534"/>
                <a:gd name="connsiteY7" fmla="*/ 24923 h 19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34" h="19603">
                  <a:moveTo>
                    <a:pt x="5342" y="24923"/>
                  </a:moveTo>
                  <a:cubicBezTo>
                    <a:pt x="3447" y="24923"/>
                    <a:pt x="1683" y="23551"/>
                    <a:pt x="1226" y="21656"/>
                  </a:cubicBezTo>
                  <a:cubicBezTo>
                    <a:pt x="-16" y="15775"/>
                    <a:pt x="-343" y="9698"/>
                    <a:pt x="376" y="3687"/>
                  </a:cubicBezTo>
                  <a:cubicBezTo>
                    <a:pt x="638" y="1400"/>
                    <a:pt x="2728" y="-234"/>
                    <a:pt x="5016" y="27"/>
                  </a:cubicBezTo>
                  <a:cubicBezTo>
                    <a:pt x="7303" y="289"/>
                    <a:pt x="8936" y="2380"/>
                    <a:pt x="8675" y="4667"/>
                  </a:cubicBezTo>
                  <a:cubicBezTo>
                    <a:pt x="8087" y="9829"/>
                    <a:pt x="8283" y="14926"/>
                    <a:pt x="9394" y="19892"/>
                  </a:cubicBezTo>
                  <a:cubicBezTo>
                    <a:pt x="9851" y="22179"/>
                    <a:pt x="8413" y="24401"/>
                    <a:pt x="6192" y="24858"/>
                  </a:cubicBezTo>
                  <a:cubicBezTo>
                    <a:pt x="5931" y="24858"/>
                    <a:pt x="5603" y="24923"/>
                    <a:pt x="5342" y="2492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17BB8864-3972-4E50-ACBC-74C1D301748E}"/>
                </a:ext>
              </a:extLst>
            </p:cNvPr>
            <p:cNvSpPr/>
            <p:nvPr/>
          </p:nvSpPr>
          <p:spPr>
            <a:xfrm>
              <a:off x="4422808" y="2695491"/>
              <a:ext cx="26138" cy="32672"/>
            </a:xfrm>
            <a:custGeom>
              <a:avLst/>
              <a:gdLst>
                <a:gd name="connsiteX0" fmla="*/ 13849 w 26137"/>
                <a:gd name="connsiteY0" fmla="*/ 34176 h 32671"/>
                <a:gd name="connsiteX1" fmla="*/ 12412 w 26137"/>
                <a:gd name="connsiteY1" fmla="*/ 33915 h 32671"/>
                <a:gd name="connsiteX2" fmla="*/ 10059 w 26137"/>
                <a:gd name="connsiteY2" fmla="*/ 31759 h 32671"/>
                <a:gd name="connsiteX3" fmla="*/ 388 w 26137"/>
                <a:gd name="connsiteY3" fmla="*/ 11045 h 32671"/>
                <a:gd name="connsiteX4" fmla="*/ 257 w 26137"/>
                <a:gd name="connsiteY4" fmla="*/ 7843 h 32671"/>
                <a:gd name="connsiteX5" fmla="*/ 2414 w 26137"/>
                <a:gd name="connsiteY5" fmla="*/ 5490 h 32671"/>
                <a:gd name="connsiteX6" fmla="*/ 13261 w 26137"/>
                <a:gd name="connsiteY6" fmla="*/ 394 h 32671"/>
                <a:gd name="connsiteX7" fmla="*/ 18815 w 26137"/>
                <a:gd name="connsiteY7" fmla="*/ 2419 h 32671"/>
                <a:gd name="connsiteX8" fmla="*/ 16790 w 26137"/>
                <a:gd name="connsiteY8" fmla="*/ 7974 h 32671"/>
                <a:gd name="connsiteX9" fmla="*/ 9732 w 26137"/>
                <a:gd name="connsiteY9" fmla="*/ 11241 h 32671"/>
                <a:gd name="connsiteX10" fmla="*/ 15809 w 26137"/>
                <a:gd name="connsiteY10" fmla="*/ 24310 h 32671"/>
                <a:gd name="connsiteX11" fmla="*/ 22932 w 26137"/>
                <a:gd name="connsiteY11" fmla="*/ 20977 h 32671"/>
                <a:gd name="connsiteX12" fmla="*/ 28486 w 26137"/>
                <a:gd name="connsiteY12" fmla="*/ 23003 h 32671"/>
                <a:gd name="connsiteX13" fmla="*/ 26460 w 26137"/>
                <a:gd name="connsiteY13" fmla="*/ 28557 h 32671"/>
                <a:gd name="connsiteX14" fmla="*/ 15548 w 26137"/>
                <a:gd name="connsiteY14" fmla="*/ 33654 h 32671"/>
                <a:gd name="connsiteX15" fmla="*/ 13849 w 26137"/>
                <a:gd name="connsiteY15" fmla="*/ 34176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137" h="32671">
                  <a:moveTo>
                    <a:pt x="13849" y="34176"/>
                  </a:moveTo>
                  <a:cubicBezTo>
                    <a:pt x="13392" y="34176"/>
                    <a:pt x="12869" y="34111"/>
                    <a:pt x="12412" y="33915"/>
                  </a:cubicBezTo>
                  <a:cubicBezTo>
                    <a:pt x="11366" y="33523"/>
                    <a:pt x="10516" y="32739"/>
                    <a:pt x="10059" y="31759"/>
                  </a:cubicBezTo>
                  <a:lnTo>
                    <a:pt x="388" y="11045"/>
                  </a:lnTo>
                  <a:cubicBezTo>
                    <a:pt x="-69" y="10065"/>
                    <a:pt x="-135" y="8888"/>
                    <a:pt x="257" y="7843"/>
                  </a:cubicBezTo>
                  <a:cubicBezTo>
                    <a:pt x="649" y="6797"/>
                    <a:pt x="1434" y="5948"/>
                    <a:pt x="2414" y="5490"/>
                  </a:cubicBezTo>
                  <a:lnTo>
                    <a:pt x="13261" y="394"/>
                  </a:lnTo>
                  <a:cubicBezTo>
                    <a:pt x="15352" y="-586"/>
                    <a:pt x="17835" y="328"/>
                    <a:pt x="18815" y="2419"/>
                  </a:cubicBezTo>
                  <a:cubicBezTo>
                    <a:pt x="19795" y="4510"/>
                    <a:pt x="18881" y="6993"/>
                    <a:pt x="16790" y="7974"/>
                  </a:cubicBezTo>
                  <a:lnTo>
                    <a:pt x="9732" y="11241"/>
                  </a:lnTo>
                  <a:lnTo>
                    <a:pt x="15809" y="24310"/>
                  </a:lnTo>
                  <a:lnTo>
                    <a:pt x="22932" y="20977"/>
                  </a:lnTo>
                  <a:cubicBezTo>
                    <a:pt x="25023" y="19997"/>
                    <a:pt x="27506" y="20912"/>
                    <a:pt x="28486" y="23003"/>
                  </a:cubicBezTo>
                  <a:cubicBezTo>
                    <a:pt x="29466" y="25094"/>
                    <a:pt x="28551" y="27577"/>
                    <a:pt x="26460" y="28557"/>
                  </a:cubicBezTo>
                  <a:lnTo>
                    <a:pt x="15548" y="33654"/>
                  </a:lnTo>
                  <a:cubicBezTo>
                    <a:pt x="15091" y="34046"/>
                    <a:pt x="14502" y="34176"/>
                    <a:pt x="13849" y="34176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5FE7AC07-C5C1-42D9-A7A0-4F0382F0B587}"/>
                </a:ext>
              </a:extLst>
            </p:cNvPr>
            <p:cNvSpPr/>
            <p:nvPr/>
          </p:nvSpPr>
          <p:spPr>
            <a:xfrm>
              <a:off x="4523040" y="2648776"/>
              <a:ext cx="26138" cy="32672"/>
            </a:xfrm>
            <a:custGeom>
              <a:avLst/>
              <a:gdLst>
                <a:gd name="connsiteX0" fmla="*/ 13724 w 26137"/>
                <a:gd name="connsiteY0" fmla="*/ 34171 h 32671"/>
                <a:gd name="connsiteX1" fmla="*/ 9934 w 26137"/>
                <a:gd name="connsiteY1" fmla="*/ 31753 h 32671"/>
                <a:gd name="connsiteX2" fmla="*/ 11959 w 26137"/>
                <a:gd name="connsiteY2" fmla="*/ 26199 h 32671"/>
                <a:gd name="connsiteX3" fmla="*/ 19082 w 26137"/>
                <a:gd name="connsiteY3" fmla="*/ 22866 h 32671"/>
                <a:gd name="connsiteX4" fmla="*/ 13005 w 26137"/>
                <a:gd name="connsiteY4" fmla="*/ 9798 h 32671"/>
                <a:gd name="connsiteX5" fmla="*/ 5948 w 26137"/>
                <a:gd name="connsiteY5" fmla="*/ 13065 h 32671"/>
                <a:gd name="connsiteX6" fmla="*/ 394 w 26137"/>
                <a:gd name="connsiteY6" fmla="*/ 11039 h 32671"/>
                <a:gd name="connsiteX7" fmla="*/ 2419 w 26137"/>
                <a:gd name="connsiteY7" fmla="*/ 5485 h 32671"/>
                <a:gd name="connsiteX8" fmla="*/ 13266 w 26137"/>
                <a:gd name="connsiteY8" fmla="*/ 388 h 32671"/>
                <a:gd name="connsiteX9" fmla="*/ 16468 w 26137"/>
                <a:gd name="connsiteY9" fmla="*/ 257 h 32671"/>
                <a:gd name="connsiteX10" fmla="*/ 18820 w 26137"/>
                <a:gd name="connsiteY10" fmla="*/ 2414 h 32671"/>
                <a:gd name="connsiteX11" fmla="*/ 28492 w 26137"/>
                <a:gd name="connsiteY11" fmla="*/ 23128 h 32671"/>
                <a:gd name="connsiteX12" fmla="*/ 28622 w 26137"/>
                <a:gd name="connsiteY12" fmla="*/ 26330 h 32671"/>
                <a:gd name="connsiteX13" fmla="*/ 26466 w 26137"/>
                <a:gd name="connsiteY13" fmla="*/ 28682 h 32671"/>
                <a:gd name="connsiteX14" fmla="*/ 15553 w 26137"/>
                <a:gd name="connsiteY14" fmla="*/ 33779 h 32671"/>
                <a:gd name="connsiteX15" fmla="*/ 13724 w 26137"/>
                <a:gd name="connsiteY15" fmla="*/ 34171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137" h="32671">
                  <a:moveTo>
                    <a:pt x="13724" y="34171"/>
                  </a:moveTo>
                  <a:cubicBezTo>
                    <a:pt x="12156" y="34171"/>
                    <a:pt x="10652" y="33256"/>
                    <a:pt x="9934" y="31753"/>
                  </a:cubicBezTo>
                  <a:cubicBezTo>
                    <a:pt x="8954" y="29662"/>
                    <a:pt x="9868" y="27179"/>
                    <a:pt x="11959" y="26199"/>
                  </a:cubicBezTo>
                  <a:lnTo>
                    <a:pt x="19082" y="22866"/>
                  </a:lnTo>
                  <a:lnTo>
                    <a:pt x="13005" y="9798"/>
                  </a:lnTo>
                  <a:lnTo>
                    <a:pt x="5948" y="13065"/>
                  </a:lnTo>
                  <a:cubicBezTo>
                    <a:pt x="3857" y="14045"/>
                    <a:pt x="1374" y="13130"/>
                    <a:pt x="394" y="11039"/>
                  </a:cubicBezTo>
                  <a:cubicBezTo>
                    <a:pt x="-587" y="8948"/>
                    <a:pt x="328" y="6465"/>
                    <a:pt x="2419" y="5485"/>
                  </a:cubicBezTo>
                  <a:lnTo>
                    <a:pt x="13266" y="388"/>
                  </a:lnTo>
                  <a:cubicBezTo>
                    <a:pt x="14312" y="-69"/>
                    <a:pt x="15423" y="-135"/>
                    <a:pt x="16468" y="257"/>
                  </a:cubicBezTo>
                  <a:cubicBezTo>
                    <a:pt x="17514" y="649"/>
                    <a:pt x="18363" y="1434"/>
                    <a:pt x="18820" y="2414"/>
                  </a:cubicBezTo>
                  <a:lnTo>
                    <a:pt x="28492" y="23128"/>
                  </a:lnTo>
                  <a:cubicBezTo>
                    <a:pt x="28949" y="24108"/>
                    <a:pt x="29014" y="25284"/>
                    <a:pt x="28622" y="26330"/>
                  </a:cubicBezTo>
                  <a:cubicBezTo>
                    <a:pt x="28230" y="27375"/>
                    <a:pt x="27446" y="28225"/>
                    <a:pt x="26466" y="28682"/>
                  </a:cubicBezTo>
                  <a:lnTo>
                    <a:pt x="15553" y="33779"/>
                  </a:lnTo>
                  <a:cubicBezTo>
                    <a:pt x="14965" y="34040"/>
                    <a:pt x="14377" y="34171"/>
                    <a:pt x="13724" y="3417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46FA5E35-CB7C-44C1-997B-268B5E61955E}"/>
                </a:ext>
              </a:extLst>
            </p:cNvPr>
            <p:cNvSpPr/>
            <p:nvPr/>
          </p:nvSpPr>
          <p:spPr>
            <a:xfrm>
              <a:off x="4421697" y="2653415"/>
              <a:ext cx="26138" cy="32672"/>
            </a:xfrm>
            <a:custGeom>
              <a:avLst/>
              <a:gdLst>
                <a:gd name="connsiteX0" fmla="*/ 15483 w 26137"/>
                <a:gd name="connsiteY0" fmla="*/ 33910 h 32671"/>
                <a:gd name="connsiteX1" fmla="*/ 14045 w 26137"/>
                <a:gd name="connsiteY1" fmla="*/ 33648 h 32671"/>
                <a:gd name="connsiteX2" fmla="*/ 2740 w 26137"/>
                <a:gd name="connsiteY2" fmla="*/ 29532 h 32671"/>
                <a:gd name="connsiteX3" fmla="*/ 388 w 26137"/>
                <a:gd name="connsiteY3" fmla="*/ 27375 h 32671"/>
                <a:gd name="connsiteX4" fmla="*/ 257 w 26137"/>
                <a:gd name="connsiteY4" fmla="*/ 24173 h 32671"/>
                <a:gd name="connsiteX5" fmla="*/ 8033 w 26137"/>
                <a:gd name="connsiteY5" fmla="*/ 2741 h 32671"/>
                <a:gd name="connsiteX6" fmla="*/ 10190 w 26137"/>
                <a:gd name="connsiteY6" fmla="*/ 388 h 32671"/>
                <a:gd name="connsiteX7" fmla="*/ 13392 w 26137"/>
                <a:gd name="connsiteY7" fmla="*/ 257 h 32671"/>
                <a:gd name="connsiteX8" fmla="*/ 24631 w 26137"/>
                <a:gd name="connsiteY8" fmla="*/ 4374 h 32671"/>
                <a:gd name="connsiteX9" fmla="*/ 27114 w 26137"/>
                <a:gd name="connsiteY9" fmla="*/ 9732 h 32671"/>
                <a:gd name="connsiteX10" fmla="*/ 21755 w 26137"/>
                <a:gd name="connsiteY10" fmla="*/ 12215 h 32671"/>
                <a:gd name="connsiteX11" fmla="*/ 14437 w 26137"/>
                <a:gd name="connsiteY11" fmla="*/ 9536 h 32671"/>
                <a:gd name="connsiteX12" fmla="*/ 9471 w 26137"/>
                <a:gd name="connsiteY12" fmla="*/ 23128 h 32671"/>
                <a:gd name="connsiteX13" fmla="*/ 16855 w 26137"/>
                <a:gd name="connsiteY13" fmla="*/ 25807 h 32671"/>
                <a:gd name="connsiteX14" fmla="*/ 19338 w 26137"/>
                <a:gd name="connsiteY14" fmla="*/ 31165 h 32671"/>
                <a:gd name="connsiteX15" fmla="*/ 15483 w 26137"/>
                <a:gd name="connsiteY15" fmla="*/ 33910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137" h="32671">
                  <a:moveTo>
                    <a:pt x="15483" y="33910"/>
                  </a:moveTo>
                  <a:cubicBezTo>
                    <a:pt x="15025" y="33910"/>
                    <a:pt x="14502" y="33844"/>
                    <a:pt x="14045" y="33648"/>
                  </a:cubicBezTo>
                  <a:lnTo>
                    <a:pt x="2740" y="29532"/>
                  </a:lnTo>
                  <a:cubicBezTo>
                    <a:pt x="1695" y="29140"/>
                    <a:pt x="846" y="28355"/>
                    <a:pt x="388" y="27375"/>
                  </a:cubicBezTo>
                  <a:cubicBezTo>
                    <a:pt x="-69" y="26395"/>
                    <a:pt x="-135" y="25219"/>
                    <a:pt x="257" y="24173"/>
                  </a:cubicBezTo>
                  <a:lnTo>
                    <a:pt x="8033" y="2741"/>
                  </a:lnTo>
                  <a:cubicBezTo>
                    <a:pt x="8425" y="1695"/>
                    <a:pt x="9209" y="846"/>
                    <a:pt x="10190" y="388"/>
                  </a:cubicBezTo>
                  <a:cubicBezTo>
                    <a:pt x="11235" y="-69"/>
                    <a:pt x="12346" y="-135"/>
                    <a:pt x="13392" y="257"/>
                  </a:cubicBezTo>
                  <a:lnTo>
                    <a:pt x="24631" y="4374"/>
                  </a:lnTo>
                  <a:cubicBezTo>
                    <a:pt x="26787" y="5158"/>
                    <a:pt x="27898" y="7576"/>
                    <a:pt x="27114" y="9732"/>
                  </a:cubicBezTo>
                  <a:cubicBezTo>
                    <a:pt x="26330" y="11889"/>
                    <a:pt x="23912" y="13000"/>
                    <a:pt x="21755" y="12215"/>
                  </a:cubicBezTo>
                  <a:lnTo>
                    <a:pt x="14437" y="9536"/>
                  </a:lnTo>
                  <a:lnTo>
                    <a:pt x="9471" y="23128"/>
                  </a:lnTo>
                  <a:lnTo>
                    <a:pt x="16855" y="25807"/>
                  </a:lnTo>
                  <a:cubicBezTo>
                    <a:pt x="19011" y="26591"/>
                    <a:pt x="20122" y="29009"/>
                    <a:pt x="19338" y="31165"/>
                  </a:cubicBezTo>
                  <a:cubicBezTo>
                    <a:pt x="18815" y="32864"/>
                    <a:pt x="17247" y="33910"/>
                    <a:pt x="15483" y="33910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EB3D21C9-18CF-4E28-8B92-B23D55E40EAF}"/>
                </a:ext>
              </a:extLst>
            </p:cNvPr>
            <p:cNvSpPr/>
            <p:nvPr/>
          </p:nvSpPr>
          <p:spPr>
            <a:xfrm>
              <a:off x="4525535" y="2691190"/>
              <a:ext cx="26138" cy="32672"/>
            </a:xfrm>
            <a:custGeom>
              <a:avLst/>
              <a:gdLst>
                <a:gd name="connsiteX0" fmla="*/ 15477 w 26137"/>
                <a:gd name="connsiteY0" fmla="*/ 33904 h 32671"/>
                <a:gd name="connsiteX1" fmla="*/ 14039 w 26137"/>
                <a:gd name="connsiteY1" fmla="*/ 33642 h 32671"/>
                <a:gd name="connsiteX2" fmla="*/ 2735 w 26137"/>
                <a:gd name="connsiteY2" fmla="*/ 29526 h 32671"/>
                <a:gd name="connsiteX3" fmla="*/ 251 w 26137"/>
                <a:gd name="connsiteY3" fmla="*/ 24167 h 32671"/>
                <a:gd name="connsiteX4" fmla="*/ 5610 w 26137"/>
                <a:gd name="connsiteY4" fmla="*/ 21684 h 32671"/>
                <a:gd name="connsiteX5" fmla="*/ 12994 w 26137"/>
                <a:gd name="connsiteY5" fmla="*/ 24363 h 32671"/>
                <a:gd name="connsiteX6" fmla="*/ 17959 w 26137"/>
                <a:gd name="connsiteY6" fmla="*/ 10772 h 32671"/>
                <a:gd name="connsiteX7" fmla="*/ 10641 w 26137"/>
                <a:gd name="connsiteY7" fmla="*/ 8093 h 32671"/>
                <a:gd name="connsiteX8" fmla="*/ 8158 w 26137"/>
                <a:gd name="connsiteY8" fmla="*/ 2734 h 32671"/>
                <a:gd name="connsiteX9" fmla="*/ 13516 w 26137"/>
                <a:gd name="connsiteY9" fmla="*/ 251 h 32671"/>
                <a:gd name="connsiteX10" fmla="*/ 24755 w 26137"/>
                <a:gd name="connsiteY10" fmla="*/ 4368 h 32671"/>
                <a:gd name="connsiteX11" fmla="*/ 27108 w 26137"/>
                <a:gd name="connsiteY11" fmla="*/ 6524 h 32671"/>
                <a:gd name="connsiteX12" fmla="*/ 27239 w 26137"/>
                <a:gd name="connsiteY12" fmla="*/ 9726 h 32671"/>
                <a:gd name="connsiteX13" fmla="*/ 19463 w 26137"/>
                <a:gd name="connsiteY13" fmla="*/ 31159 h 32671"/>
                <a:gd name="connsiteX14" fmla="*/ 15477 w 26137"/>
                <a:gd name="connsiteY14" fmla="*/ 33904 h 32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6137" h="32671">
                  <a:moveTo>
                    <a:pt x="15477" y="33904"/>
                  </a:moveTo>
                  <a:cubicBezTo>
                    <a:pt x="15019" y="33904"/>
                    <a:pt x="14496" y="33838"/>
                    <a:pt x="14039" y="33642"/>
                  </a:cubicBezTo>
                  <a:lnTo>
                    <a:pt x="2735" y="29526"/>
                  </a:lnTo>
                  <a:cubicBezTo>
                    <a:pt x="578" y="28741"/>
                    <a:pt x="-533" y="26324"/>
                    <a:pt x="251" y="24167"/>
                  </a:cubicBezTo>
                  <a:cubicBezTo>
                    <a:pt x="1036" y="22011"/>
                    <a:pt x="3453" y="20900"/>
                    <a:pt x="5610" y="21684"/>
                  </a:cubicBezTo>
                  <a:lnTo>
                    <a:pt x="12994" y="24363"/>
                  </a:lnTo>
                  <a:lnTo>
                    <a:pt x="17959" y="10772"/>
                  </a:lnTo>
                  <a:lnTo>
                    <a:pt x="10641" y="8093"/>
                  </a:lnTo>
                  <a:cubicBezTo>
                    <a:pt x="8485" y="7309"/>
                    <a:pt x="7374" y="4891"/>
                    <a:pt x="8158" y="2734"/>
                  </a:cubicBezTo>
                  <a:cubicBezTo>
                    <a:pt x="8942" y="578"/>
                    <a:pt x="11360" y="-533"/>
                    <a:pt x="13516" y="251"/>
                  </a:cubicBezTo>
                  <a:lnTo>
                    <a:pt x="24755" y="4368"/>
                  </a:lnTo>
                  <a:cubicBezTo>
                    <a:pt x="25801" y="4760"/>
                    <a:pt x="26650" y="5544"/>
                    <a:pt x="27108" y="6524"/>
                  </a:cubicBezTo>
                  <a:cubicBezTo>
                    <a:pt x="27565" y="7505"/>
                    <a:pt x="27631" y="8681"/>
                    <a:pt x="27239" y="9726"/>
                  </a:cubicBezTo>
                  <a:lnTo>
                    <a:pt x="19463" y="31159"/>
                  </a:lnTo>
                  <a:cubicBezTo>
                    <a:pt x="18809" y="32858"/>
                    <a:pt x="17175" y="33904"/>
                    <a:pt x="15477" y="3390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051B9F65-8DBE-49F8-907E-AB26F3CFA412}"/>
                </a:ext>
              </a:extLst>
            </p:cNvPr>
            <p:cNvSpPr/>
            <p:nvPr/>
          </p:nvSpPr>
          <p:spPr>
            <a:xfrm>
              <a:off x="4489334" y="2623619"/>
              <a:ext cx="32672" cy="26138"/>
            </a:xfrm>
            <a:custGeom>
              <a:avLst/>
              <a:gdLst>
                <a:gd name="connsiteX0" fmla="*/ 25605 w 32671"/>
                <a:gd name="connsiteY0" fmla="*/ 27441 h 26137"/>
                <a:gd name="connsiteX1" fmla="*/ 24168 w 32671"/>
                <a:gd name="connsiteY1" fmla="*/ 27179 h 26137"/>
                <a:gd name="connsiteX2" fmla="*/ 21684 w 32671"/>
                <a:gd name="connsiteY2" fmla="*/ 21821 h 26137"/>
                <a:gd name="connsiteX3" fmla="*/ 24363 w 32671"/>
                <a:gd name="connsiteY3" fmla="*/ 14502 h 26137"/>
                <a:gd name="connsiteX4" fmla="*/ 10772 w 32671"/>
                <a:gd name="connsiteY4" fmla="*/ 9536 h 26137"/>
                <a:gd name="connsiteX5" fmla="*/ 8093 w 32671"/>
                <a:gd name="connsiteY5" fmla="*/ 16920 h 26137"/>
                <a:gd name="connsiteX6" fmla="*/ 2735 w 32671"/>
                <a:gd name="connsiteY6" fmla="*/ 19403 h 26137"/>
                <a:gd name="connsiteX7" fmla="*/ 251 w 32671"/>
                <a:gd name="connsiteY7" fmla="*/ 14045 h 26137"/>
                <a:gd name="connsiteX8" fmla="*/ 4368 w 32671"/>
                <a:gd name="connsiteY8" fmla="*/ 2741 h 26137"/>
                <a:gd name="connsiteX9" fmla="*/ 6525 w 32671"/>
                <a:gd name="connsiteY9" fmla="*/ 388 h 26137"/>
                <a:gd name="connsiteX10" fmla="*/ 9726 w 32671"/>
                <a:gd name="connsiteY10" fmla="*/ 257 h 26137"/>
                <a:gd name="connsiteX11" fmla="*/ 31159 w 32671"/>
                <a:gd name="connsiteY11" fmla="*/ 8033 h 26137"/>
                <a:gd name="connsiteX12" fmla="*/ 33512 w 32671"/>
                <a:gd name="connsiteY12" fmla="*/ 10190 h 26137"/>
                <a:gd name="connsiteX13" fmla="*/ 33642 w 32671"/>
                <a:gd name="connsiteY13" fmla="*/ 13392 h 26137"/>
                <a:gd name="connsiteX14" fmla="*/ 29526 w 32671"/>
                <a:gd name="connsiteY14" fmla="*/ 24631 h 26137"/>
                <a:gd name="connsiteX15" fmla="*/ 25605 w 32671"/>
                <a:gd name="connsiteY15" fmla="*/ 27441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71" h="26137">
                  <a:moveTo>
                    <a:pt x="25605" y="27441"/>
                  </a:moveTo>
                  <a:cubicBezTo>
                    <a:pt x="25147" y="27441"/>
                    <a:pt x="24625" y="27375"/>
                    <a:pt x="24168" y="27179"/>
                  </a:cubicBezTo>
                  <a:cubicBezTo>
                    <a:pt x="22011" y="26395"/>
                    <a:pt x="20900" y="23977"/>
                    <a:pt x="21684" y="21821"/>
                  </a:cubicBezTo>
                  <a:lnTo>
                    <a:pt x="24363" y="14502"/>
                  </a:lnTo>
                  <a:lnTo>
                    <a:pt x="10772" y="9536"/>
                  </a:lnTo>
                  <a:lnTo>
                    <a:pt x="8093" y="16920"/>
                  </a:lnTo>
                  <a:cubicBezTo>
                    <a:pt x="7309" y="19077"/>
                    <a:pt x="4891" y="20187"/>
                    <a:pt x="2735" y="19403"/>
                  </a:cubicBezTo>
                  <a:cubicBezTo>
                    <a:pt x="578" y="18619"/>
                    <a:pt x="-533" y="16201"/>
                    <a:pt x="251" y="14045"/>
                  </a:cubicBezTo>
                  <a:lnTo>
                    <a:pt x="4368" y="2741"/>
                  </a:lnTo>
                  <a:cubicBezTo>
                    <a:pt x="4760" y="1695"/>
                    <a:pt x="5544" y="846"/>
                    <a:pt x="6525" y="388"/>
                  </a:cubicBezTo>
                  <a:cubicBezTo>
                    <a:pt x="7570" y="-69"/>
                    <a:pt x="8681" y="-135"/>
                    <a:pt x="9726" y="257"/>
                  </a:cubicBezTo>
                  <a:lnTo>
                    <a:pt x="31159" y="8033"/>
                  </a:lnTo>
                  <a:cubicBezTo>
                    <a:pt x="32205" y="8425"/>
                    <a:pt x="33054" y="9210"/>
                    <a:pt x="33512" y="10190"/>
                  </a:cubicBezTo>
                  <a:cubicBezTo>
                    <a:pt x="33969" y="11170"/>
                    <a:pt x="34034" y="12346"/>
                    <a:pt x="33642" y="13392"/>
                  </a:cubicBezTo>
                  <a:lnTo>
                    <a:pt x="29526" y="24631"/>
                  </a:lnTo>
                  <a:cubicBezTo>
                    <a:pt x="28872" y="26395"/>
                    <a:pt x="27304" y="27441"/>
                    <a:pt x="25605" y="27441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2CDB24B5-7CB1-4037-97A6-F0DB16CB4E3E}"/>
                </a:ext>
              </a:extLst>
            </p:cNvPr>
            <p:cNvSpPr/>
            <p:nvPr/>
          </p:nvSpPr>
          <p:spPr>
            <a:xfrm>
              <a:off x="4451500" y="2727456"/>
              <a:ext cx="32672" cy="26138"/>
            </a:xfrm>
            <a:custGeom>
              <a:avLst/>
              <a:gdLst>
                <a:gd name="connsiteX0" fmla="*/ 25605 w 32671"/>
                <a:gd name="connsiteY0" fmla="*/ 27435 h 26137"/>
                <a:gd name="connsiteX1" fmla="*/ 24168 w 32671"/>
                <a:gd name="connsiteY1" fmla="*/ 27173 h 26137"/>
                <a:gd name="connsiteX2" fmla="*/ 2735 w 32671"/>
                <a:gd name="connsiteY2" fmla="*/ 19397 h 26137"/>
                <a:gd name="connsiteX3" fmla="*/ 251 w 32671"/>
                <a:gd name="connsiteY3" fmla="*/ 14039 h 26137"/>
                <a:gd name="connsiteX4" fmla="*/ 4368 w 32671"/>
                <a:gd name="connsiteY4" fmla="*/ 2735 h 26137"/>
                <a:gd name="connsiteX5" fmla="*/ 9726 w 32671"/>
                <a:gd name="connsiteY5" fmla="*/ 251 h 26137"/>
                <a:gd name="connsiteX6" fmla="*/ 12209 w 32671"/>
                <a:gd name="connsiteY6" fmla="*/ 5610 h 26137"/>
                <a:gd name="connsiteX7" fmla="*/ 9530 w 32671"/>
                <a:gd name="connsiteY7" fmla="*/ 12994 h 26137"/>
                <a:gd name="connsiteX8" fmla="*/ 23122 w 32671"/>
                <a:gd name="connsiteY8" fmla="*/ 17960 h 26137"/>
                <a:gd name="connsiteX9" fmla="*/ 25801 w 32671"/>
                <a:gd name="connsiteY9" fmla="*/ 10641 h 26137"/>
                <a:gd name="connsiteX10" fmla="*/ 31159 w 32671"/>
                <a:gd name="connsiteY10" fmla="*/ 8158 h 26137"/>
                <a:gd name="connsiteX11" fmla="*/ 33642 w 32671"/>
                <a:gd name="connsiteY11" fmla="*/ 13516 h 26137"/>
                <a:gd name="connsiteX12" fmla="*/ 29525 w 32671"/>
                <a:gd name="connsiteY12" fmla="*/ 24755 h 26137"/>
                <a:gd name="connsiteX13" fmla="*/ 27369 w 32671"/>
                <a:gd name="connsiteY13" fmla="*/ 27108 h 26137"/>
                <a:gd name="connsiteX14" fmla="*/ 25605 w 32671"/>
                <a:gd name="connsiteY14" fmla="*/ 27435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671" h="26137">
                  <a:moveTo>
                    <a:pt x="25605" y="27435"/>
                  </a:moveTo>
                  <a:cubicBezTo>
                    <a:pt x="25147" y="27435"/>
                    <a:pt x="24625" y="27369"/>
                    <a:pt x="24168" y="27173"/>
                  </a:cubicBezTo>
                  <a:lnTo>
                    <a:pt x="2735" y="19397"/>
                  </a:lnTo>
                  <a:cubicBezTo>
                    <a:pt x="578" y="18613"/>
                    <a:pt x="-533" y="16195"/>
                    <a:pt x="251" y="14039"/>
                  </a:cubicBezTo>
                  <a:lnTo>
                    <a:pt x="4368" y="2735"/>
                  </a:lnTo>
                  <a:cubicBezTo>
                    <a:pt x="5152" y="578"/>
                    <a:pt x="7570" y="-533"/>
                    <a:pt x="9726" y="251"/>
                  </a:cubicBezTo>
                  <a:cubicBezTo>
                    <a:pt x="11883" y="1036"/>
                    <a:pt x="12994" y="3453"/>
                    <a:pt x="12209" y="5610"/>
                  </a:cubicBezTo>
                  <a:lnTo>
                    <a:pt x="9530" y="12994"/>
                  </a:lnTo>
                  <a:lnTo>
                    <a:pt x="23122" y="17960"/>
                  </a:lnTo>
                  <a:lnTo>
                    <a:pt x="25801" y="10641"/>
                  </a:lnTo>
                  <a:cubicBezTo>
                    <a:pt x="26585" y="8485"/>
                    <a:pt x="29003" y="7374"/>
                    <a:pt x="31159" y="8158"/>
                  </a:cubicBezTo>
                  <a:cubicBezTo>
                    <a:pt x="33315" y="8942"/>
                    <a:pt x="34426" y="11360"/>
                    <a:pt x="33642" y="13516"/>
                  </a:cubicBezTo>
                  <a:lnTo>
                    <a:pt x="29525" y="24755"/>
                  </a:lnTo>
                  <a:cubicBezTo>
                    <a:pt x="29133" y="25801"/>
                    <a:pt x="28349" y="26650"/>
                    <a:pt x="27369" y="27108"/>
                  </a:cubicBezTo>
                  <a:cubicBezTo>
                    <a:pt x="26846" y="27304"/>
                    <a:pt x="26258" y="27435"/>
                    <a:pt x="25605" y="27435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51D374E1-6558-4F8E-976F-3BE008A3EB59}"/>
                </a:ext>
              </a:extLst>
            </p:cNvPr>
            <p:cNvSpPr/>
            <p:nvPr/>
          </p:nvSpPr>
          <p:spPr>
            <a:xfrm>
              <a:off x="4446985" y="2624730"/>
              <a:ext cx="32672" cy="26138"/>
            </a:xfrm>
            <a:custGeom>
              <a:avLst/>
              <a:gdLst>
                <a:gd name="connsiteX0" fmla="*/ 9209 w 32671"/>
                <a:gd name="connsiteY0" fmla="*/ 28943 h 26137"/>
                <a:gd name="connsiteX1" fmla="*/ 5419 w 32671"/>
                <a:gd name="connsiteY1" fmla="*/ 26526 h 26137"/>
                <a:gd name="connsiteX2" fmla="*/ 388 w 32671"/>
                <a:gd name="connsiteY2" fmla="*/ 15613 h 26137"/>
                <a:gd name="connsiteX3" fmla="*/ 257 w 32671"/>
                <a:gd name="connsiteY3" fmla="*/ 12411 h 26137"/>
                <a:gd name="connsiteX4" fmla="*/ 2414 w 32671"/>
                <a:gd name="connsiteY4" fmla="*/ 10059 h 26137"/>
                <a:gd name="connsiteX5" fmla="*/ 23128 w 32671"/>
                <a:gd name="connsiteY5" fmla="*/ 388 h 26137"/>
                <a:gd name="connsiteX6" fmla="*/ 26330 w 32671"/>
                <a:gd name="connsiteY6" fmla="*/ 257 h 26137"/>
                <a:gd name="connsiteX7" fmla="*/ 28682 w 32671"/>
                <a:gd name="connsiteY7" fmla="*/ 2414 h 26137"/>
                <a:gd name="connsiteX8" fmla="*/ 33779 w 32671"/>
                <a:gd name="connsiteY8" fmla="*/ 13261 h 26137"/>
                <a:gd name="connsiteX9" fmla="*/ 31753 w 32671"/>
                <a:gd name="connsiteY9" fmla="*/ 18815 h 26137"/>
                <a:gd name="connsiteX10" fmla="*/ 26199 w 32671"/>
                <a:gd name="connsiteY10" fmla="*/ 16789 h 26137"/>
                <a:gd name="connsiteX11" fmla="*/ 22932 w 32671"/>
                <a:gd name="connsiteY11" fmla="*/ 9732 h 26137"/>
                <a:gd name="connsiteX12" fmla="*/ 9863 w 32671"/>
                <a:gd name="connsiteY12" fmla="*/ 15809 h 26137"/>
                <a:gd name="connsiteX13" fmla="*/ 13195 w 32671"/>
                <a:gd name="connsiteY13" fmla="*/ 22932 h 26137"/>
                <a:gd name="connsiteX14" fmla="*/ 11170 w 32671"/>
                <a:gd name="connsiteY14" fmla="*/ 28486 h 26137"/>
                <a:gd name="connsiteX15" fmla="*/ 9209 w 32671"/>
                <a:gd name="connsiteY15" fmla="*/ 28943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71" h="26137">
                  <a:moveTo>
                    <a:pt x="9209" y="28943"/>
                  </a:moveTo>
                  <a:cubicBezTo>
                    <a:pt x="7641" y="28943"/>
                    <a:pt x="6139" y="28029"/>
                    <a:pt x="5419" y="26526"/>
                  </a:cubicBezTo>
                  <a:lnTo>
                    <a:pt x="388" y="15613"/>
                  </a:lnTo>
                  <a:cubicBezTo>
                    <a:pt x="-69" y="14633"/>
                    <a:pt x="-135" y="13457"/>
                    <a:pt x="257" y="12411"/>
                  </a:cubicBezTo>
                  <a:cubicBezTo>
                    <a:pt x="649" y="11366"/>
                    <a:pt x="1434" y="10516"/>
                    <a:pt x="2414" y="10059"/>
                  </a:cubicBezTo>
                  <a:lnTo>
                    <a:pt x="23128" y="388"/>
                  </a:lnTo>
                  <a:cubicBezTo>
                    <a:pt x="24173" y="-69"/>
                    <a:pt x="25284" y="-135"/>
                    <a:pt x="26330" y="257"/>
                  </a:cubicBezTo>
                  <a:cubicBezTo>
                    <a:pt x="27375" y="650"/>
                    <a:pt x="28225" y="1434"/>
                    <a:pt x="28682" y="2414"/>
                  </a:cubicBezTo>
                  <a:lnTo>
                    <a:pt x="33779" y="13261"/>
                  </a:lnTo>
                  <a:cubicBezTo>
                    <a:pt x="34759" y="15352"/>
                    <a:pt x="33844" y="17835"/>
                    <a:pt x="31753" y="18815"/>
                  </a:cubicBezTo>
                  <a:cubicBezTo>
                    <a:pt x="29662" y="19795"/>
                    <a:pt x="27179" y="18880"/>
                    <a:pt x="26199" y="16789"/>
                  </a:cubicBezTo>
                  <a:lnTo>
                    <a:pt x="22932" y="9732"/>
                  </a:lnTo>
                  <a:lnTo>
                    <a:pt x="9863" y="15809"/>
                  </a:lnTo>
                  <a:lnTo>
                    <a:pt x="13195" y="22932"/>
                  </a:lnTo>
                  <a:cubicBezTo>
                    <a:pt x="14176" y="25023"/>
                    <a:pt x="13261" y="27506"/>
                    <a:pt x="11170" y="28486"/>
                  </a:cubicBezTo>
                  <a:cubicBezTo>
                    <a:pt x="10451" y="28813"/>
                    <a:pt x="9798" y="28943"/>
                    <a:pt x="9209" y="28943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53E44C53-E93F-4522-96C7-2A49F9BE3834}"/>
                </a:ext>
              </a:extLst>
            </p:cNvPr>
            <p:cNvSpPr/>
            <p:nvPr/>
          </p:nvSpPr>
          <p:spPr>
            <a:xfrm>
              <a:off x="4493635" y="2724831"/>
              <a:ext cx="32672" cy="26138"/>
            </a:xfrm>
            <a:custGeom>
              <a:avLst/>
              <a:gdLst>
                <a:gd name="connsiteX0" fmla="*/ 9280 w 32671"/>
                <a:gd name="connsiteY0" fmla="*/ 28884 h 26137"/>
                <a:gd name="connsiteX1" fmla="*/ 7843 w 32671"/>
                <a:gd name="connsiteY1" fmla="*/ 28622 h 26137"/>
                <a:gd name="connsiteX2" fmla="*/ 5490 w 32671"/>
                <a:gd name="connsiteY2" fmla="*/ 26466 h 26137"/>
                <a:gd name="connsiteX3" fmla="*/ 394 w 32671"/>
                <a:gd name="connsiteY3" fmla="*/ 15553 h 26137"/>
                <a:gd name="connsiteX4" fmla="*/ 2419 w 32671"/>
                <a:gd name="connsiteY4" fmla="*/ 9999 h 26137"/>
                <a:gd name="connsiteX5" fmla="*/ 7973 w 32671"/>
                <a:gd name="connsiteY5" fmla="*/ 12025 h 26137"/>
                <a:gd name="connsiteX6" fmla="*/ 11306 w 32671"/>
                <a:gd name="connsiteY6" fmla="*/ 19147 h 26137"/>
                <a:gd name="connsiteX7" fmla="*/ 24375 w 32671"/>
                <a:gd name="connsiteY7" fmla="*/ 13005 h 26137"/>
                <a:gd name="connsiteX8" fmla="*/ 21108 w 32671"/>
                <a:gd name="connsiteY8" fmla="*/ 5948 h 26137"/>
                <a:gd name="connsiteX9" fmla="*/ 23133 w 32671"/>
                <a:gd name="connsiteY9" fmla="*/ 394 h 26137"/>
                <a:gd name="connsiteX10" fmla="*/ 28687 w 32671"/>
                <a:gd name="connsiteY10" fmla="*/ 2419 h 26137"/>
                <a:gd name="connsiteX11" fmla="*/ 33784 w 32671"/>
                <a:gd name="connsiteY11" fmla="*/ 13266 h 26137"/>
                <a:gd name="connsiteX12" fmla="*/ 33915 w 32671"/>
                <a:gd name="connsiteY12" fmla="*/ 16468 h 26137"/>
                <a:gd name="connsiteX13" fmla="*/ 31759 w 32671"/>
                <a:gd name="connsiteY13" fmla="*/ 18821 h 26137"/>
                <a:gd name="connsiteX14" fmla="*/ 11044 w 32671"/>
                <a:gd name="connsiteY14" fmla="*/ 28492 h 26137"/>
                <a:gd name="connsiteX15" fmla="*/ 9280 w 32671"/>
                <a:gd name="connsiteY15" fmla="*/ 28884 h 2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71" h="26137">
                  <a:moveTo>
                    <a:pt x="9280" y="28884"/>
                  </a:moveTo>
                  <a:cubicBezTo>
                    <a:pt x="8823" y="28884"/>
                    <a:pt x="8300" y="28818"/>
                    <a:pt x="7843" y="28622"/>
                  </a:cubicBezTo>
                  <a:cubicBezTo>
                    <a:pt x="6797" y="28230"/>
                    <a:pt x="5948" y="27446"/>
                    <a:pt x="5490" y="26466"/>
                  </a:cubicBezTo>
                  <a:lnTo>
                    <a:pt x="394" y="15553"/>
                  </a:lnTo>
                  <a:cubicBezTo>
                    <a:pt x="-587" y="13463"/>
                    <a:pt x="328" y="10979"/>
                    <a:pt x="2419" y="9999"/>
                  </a:cubicBezTo>
                  <a:cubicBezTo>
                    <a:pt x="4510" y="9019"/>
                    <a:pt x="6993" y="9934"/>
                    <a:pt x="7973" y="12025"/>
                  </a:cubicBezTo>
                  <a:lnTo>
                    <a:pt x="11306" y="19147"/>
                  </a:lnTo>
                  <a:lnTo>
                    <a:pt x="24375" y="13005"/>
                  </a:lnTo>
                  <a:lnTo>
                    <a:pt x="21108" y="5948"/>
                  </a:lnTo>
                  <a:cubicBezTo>
                    <a:pt x="20127" y="3857"/>
                    <a:pt x="21042" y="1374"/>
                    <a:pt x="23133" y="394"/>
                  </a:cubicBezTo>
                  <a:cubicBezTo>
                    <a:pt x="25224" y="-586"/>
                    <a:pt x="27707" y="328"/>
                    <a:pt x="28687" y="2419"/>
                  </a:cubicBezTo>
                  <a:lnTo>
                    <a:pt x="33784" y="13266"/>
                  </a:lnTo>
                  <a:cubicBezTo>
                    <a:pt x="34242" y="14247"/>
                    <a:pt x="34307" y="15423"/>
                    <a:pt x="33915" y="16468"/>
                  </a:cubicBezTo>
                  <a:cubicBezTo>
                    <a:pt x="33523" y="17514"/>
                    <a:pt x="32739" y="18363"/>
                    <a:pt x="31759" y="18821"/>
                  </a:cubicBezTo>
                  <a:lnTo>
                    <a:pt x="11044" y="28492"/>
                  </a:lnTo>
                  <a:cubicBezTo>
                    <a:pt x="10457" y="28753"/>
                    <a:pt x="9868" y="28884"/>
                    <a:pt x="9280" y="2888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63841D06-5F66-4EAC-BD18-8ED9ABB70163}"/>
                </a:ext>
              </a:extLst>
            </p:cNvPr>
            <p:cNvSpPr/>
            <p:nvPr/>
          </p:nvSpPr>
          <p:spPr>
            <a:xfrm>
              <a:off x="4454431" y="2656221"/>
              <a:ext cx="65344" cy="65344"/>
            </a:xfrm>
            <a:custGeom>
              <a:avLst/>
              <a:gdLst>
                <a:gd name="connsiteX0" fmla="*/ 32999 w 65343"/>
                <a:gd name="connsiteY0" fmla="*/ 65997 h 65343"/>
                <a:gd name="connsiteX1" fmla="*/ 0 w 65343"/>
                <a:gd name="connsiteY1" fmla="*/ 32999 h 65343"/>
                <a:gd name="connsiteX2" fmla="*/ 32999 w 65343"/>
                <a:gd name="connsiteY2" fmla="*/ 0 h 65343"/>
                <a:gd name="connsiteX3" fmla="*/ 65997 w 65343"/>
                <a:gd name="connsiteY3" fmla="*/ 32999 h 65343"/>
                <a:gd name="connsiteX4" fmla="*/ 32999 w 65343"/>
                <a:gd name="connsiteY4" fmla="*/ 65997 h 65343"/>
                <a:gd name="connsiteX5" fmla="*/ 32999 w 65343"/>
                <a:gd name="connsiteY5" fmla="*/ 8364 h 65343"/>
                <a:gd name="connsiteX6" fmla="*/ 8364 w 65343"/>
                <a:gd name="connsiteY6" fmla="*/ 32999 h 65343"/>
                <a:gd name="connsiteX7" fmla="*/ 32999 w 65343"/>
                <a:gd name="connsiteY7" fmla="*/ 57633 h 65343"/>
                <a:gd name="connsiteX8" fmla="*/ 57633 w 65343"/>
                <a:gd name="connsiteY8" fmla="*/ 32999 h 65343"/>
                <a:gd name="connsiteX9" fmla="*/ 32999 w 65343"/>
                <a:gd name="connsiteY9" fmla="*/ 8364 h 65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343" h="65343">
                  <a:moveTo>
                    <a:pt x="32999" y="65997"/>
                  </a:moveTo>
                  <a:cubicBezTo>
                    <a:pt x="14767" y="65997"/>
                    <a:pt x="0" y="51164"/>
                    <a:pt x="0" y="32999"/>
                  </a:cubicBezTo>
                  <a:cubicBezTo>
                    <a:pt x="0" y="14768"/>
                    <a:pt x="14833" y="0"/>
                    <a:pt x="32999" y="0"/>
                  </a:cubicBezTo>
                  <a:cubicBezTo>
                    <a:pt x="51229" y="0"/>
                    <a:pt x="65997" y="14833"/>
                    <a:pt x="65997" y="32999"/>
                  </a:cubicBezTo>
                  <a:cubicBezTo>
                    <a:pt x="65997" y="51230"/>
                    <a:pt x="51229" y="65997"/>
                    <a:pt x="32999" y="65997"/>
                  </a:cubicBezTo>
                  <a:close/>
                  <a:moveTo>
                    <a:pt x="32999" y="8364"/>
                  </a:moveTo>
                  <a:cubicBezTo>
                    <a:pt x="19407" y="8364"/>
                    <a:pt x="8364" y="19407"/>
                    <a:pt x="8364" y="32999"/>
                  </a:cubicBezTo>
                  <a:cubicBezTo>
                    <a:pt x="8364" y="46590"/>
                    <a:pt x="19407" y="57633"/>
                    <a:pt x="32999" y="57633"/>
                  </a:cubicBezTo>
                  <a:cubicBezTo>
                    <a:pt x="46590" y="57633"/>
                    <a:pt x="57633" y="46590"/>
                    <a:pt x="57633" y="32999"/>
                  </a:cubicBezTo>
                  <a:cubicBezTo>
                    <a:pt x="57633" y="19407"/>
                    <a:pt x="46590" y="8364"/>
                    <a:pt x="32999" y="8364"/>
                  </a:cubicBezTo>
                  <a:close/>
                </a:path>
              </a:pathLst>
            </a:custGeom>
            <a:grpFill/>
            <a:ln w="65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099657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Freeform: Shape 778">
            <a:extLst>
              <a:ext uri="{FF2B5EF4-FFF2-40B4-BE49-F238E27FC236}">
                <a16:creationId xmlns:a16="http://schemas.microsoft.com/office/drawing/2014/main" id="{AF30ACCC-0DA6-44E7-A4F3-83D8156BF2B2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0" name="Freeform: Shape 779">
            <a:extLst>
              <a:ext uri="{FF2B5EF4-FFF2-40B4-BE49-F238E27FC236}">
                <a16:creationId xmlns:a16="http://schemas.microsoft.com/office/drawing/2014/main" id="{D7410FDD-9642-4287-BFA2-C15556439C0D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1" name="Freeform: Shape 780">
            <a:extLst>
              <a:ext uri="{FF2B5EF4-FFF2-40B4-BE49-F238E27FC236}">
                <a16:creationId xmlns:a16="http://schemas.microsoft.com/office/drawing/2014/main" id="{A1FF5C58-D457-4961-A6B6-46C36F6423AB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2" name="Freeform: Shape 781">
            <a:extLst>
              <a:ext uri="{FF2B5EF4-FFF2-40B4-BE49-F238E27FC236}">
                <a16:creationId xmlns:a16="http://schemas.microsoft.com/office/drawing/2014/main" id="{1066E123-C1F1-44DA-8EAA-EBFF181CBE65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3" name="Freeform: Shape 782">
            <a:extLst>
              <a:ext uri="{FF2B5EF4-FFF2-40B4-BE49-F238E27FC236}">
                <a16:creationId xmlns:a16="http://schemas.microsoft.com/office/drawing/2014/main" id="{19A28D8E-4BC8-47C6-BC25-32CA0F1DBAAC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4" name="Freeform: Shape 783">
            <a:extLst>
              <a:ext uri="{FF2B5EF4-FFF2-40B4-BE49-F238E27FC236}">
                <a16:creationId xmlns:a16="http://schemas.microsoft.com/office/drawing/2014/main" id="{9E7543AA-044B-4406-B4DD-A749EF7E33D1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5" name="Freeform: Shape 784">
            <a:extLst>
              <a:ext uri="{FF2B5EF4-FFF2-40B4-BE49-F238E27FC236}">
                <a16:creationId xmlns:a16="http://schemas.microsoft.com/office/drawing/2014/main" id="{ADCA7CF8-E142-4B07-AAC8-F1B9ABA67309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6" name="Freeform: Shape 785">
            <a:extLst>
              <a:ext uri="{FF2B5EF4-FFF2-40B4-BE49-F238E27FC236}">
                <a16:creationId xmlns:a16="http://schemas.microsoft.com/office/drawing/2014/main" id="{411B2AFE-CD7D-4BD4-BA02-98F0B088A9C8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7" name="Freeform: Shape 786">
            <a:extLst>
              <a:ext uri="{FF2B5EF4-FFF2-40B4-BE49-F238E27FC236}">
                <a16:creationId xmlns:a16="http://schemas.microsoft.com/office/drawing/2014/main" id="{A728CA3E-35B7-4276-9A73-717A89D94F6A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8" name="Freeform: Shape 787">
            <a:extLst>
              <a:ext uri="{FF2B5EF4-FFF2-40B4-BE49-F238E27FC236}">
                <a16:creationId xmlns:a16="http://schemas.microsoft.com/office/drawing/2014/main" id="{B852A2B6-E3F0-46D6-93BB-CF1E32C49D47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89" name="Freeform: Shape 788">
            <a:extLst>
              <a:ext uri="{FF2B5EF4-FFF2-40B4-BE49-F238E27FC236}">
                <a16:creationId xmlns:a16="http://schemas.microsoft.com/office/drawing/2014/main" id="{ACEC5102-993F-4509-8A70-6EE9A1E18AE4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0" name="Freeform: Shape 789">
            <a:extLst>
              <a:ext uri="{FF2B5EF4-FFF2-40B4-BE49-F238E27FC236}">
                <a16:creationId xmlns:a16="http://schemas.microsoft.com/office/drawing/2014/main" id="{99C3138D-B6CB-4C0F-8423-868864D799BD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1" name="Freeform: Shape 790">
            <a:extLst>
              <a:ext uri="{FF2B5EF4-FFF2-40B4-BE49-F238E27FC236}">
                <a16:creationId xmlns:a16="http://schemas.microsoft.com/office/drawing/2014/main" id="{2814A2FB-04E0-4304-BD10-F19717BD676C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2" name="Freeform: Shape 791">
            <a:extLst>
              <a:ext uri="{FF2B5EF4-FFF2-40B4-BE49-F238E27FC236}">
                <a16:creationId xmlns:a16="http://schemas.microsoft.com/office/drawing/2014/main" id="{892C5AD6-8E45-415A-9A16-CA2298CCDC0F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3" name="Freeform: Shape 792">
            <a:extLst>
              <a:ext uri="{FF2B5EF4-FFF2-40B4-BE49-F238E27FC236}">
                <a16:creationId xmlns:a16="http://schemas.microsoft.com/office/drawing/2014/main" id="{59E7D854-A9D9-46EB-9486-2739A74F8951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4" name="Freeform: Shape 793">
            <a:extLst>
              <a:ext uri="{FF2B5EF4-FFF2-40B4-BE49-F238E27FC236}">
                <a16:creationId xmlns:a16="http://schemas.microsoft.com/office/drawing/2014/main" id="{BFA7A188-31D5-439E-9006-028EB18FD42A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5" name="Freeform: Shape 794">
            <a:extLst>
              <a:ext uri="{FF2B5EF4-FFF2-40B4-BE49-F238E27FC236}">
                <a16:creationId xmlns:a16="http://schemas.microsoft.com/office/drawing/2014/main" id="{4906F21C-DF37-42C3-968A-75DF828C467D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6" name="Freeform: Shape 795">
            <a:extLst>
              <a:ext uri="{FF2B5EF4-FFF2-40B4-BE49-F238E27FC236}">
                <a16:creationId xmlns:a16="http://schemas.microsoft.com/office/drawing/2014/main" id="{AF708A38-CC8B-4F51-9525-00AB63E96F2B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7" name="Freeform: Shape 796">
            <a:extLst>
              <a:ext uri="{FF2B5EF4-FFF2-40B4-BE49-F238E27FC236}">
                <a16:creationId xmlns:a16="http://schemas.microsoft.com/office/drawing/2014/main" id="{9A5F72F0-033D-4DF4-9B1D-3A2206EC0981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8" name="Freeform: Shape 797">
            <a:extLst>
              <a:ext uri="{FF2B5EF4-FFF2-40B4-BE49-F238E27FC236}">
                <a16:creationId xmlns:a16="http://schemas.microsoft.com/office/drawing/2014/main" id="{1A57C2A8-2F84-404C-ADFB-10A25EF3DEAA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99" name="Freeform: Shape 798">
            <a:extLst>
              <a:ext uri="{FF2B5EF4-FFF2-40B4-BE49-F238E27FC236}">
                <a16:creationId xmlns:a16="http://schemas.microsoft.com/office/drawing/2014/main" id="{F9C339FB-EC82-44ED-9B7B-720E688DAB21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0" name="Freeform: Shape 799">
            <a:extLst>
              <a:ext uri="{FF2B5EF4-FFF2-40B4-BE49-F238E27FC236}">
                <a16:creationId xmlns:a16="http://schemas.microsoft.com/office/drawing/2014/main" id="{B367C20E-6025-477E-B18C-6E09A8350EC7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1" name="Freeform: Shape 800">
            <a:extLst>
              <a:ext uri="{FF2B5EF4-FFF2-40B4-BE49-F238E27FC236}">
                <a16:creationId xmlns:a16="http://schemas.microsoft.com/office/drawing/2014/main" id="{21C528AD-01E1-4F02-ADE6-32B51B6EB328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2" name="Freeform: Shape 801">
            <a:extLst>
              <a:ext uri="{FF2B5EF4-FFF2-40B4-BE49-F238E27FC236}">
                <a16:creationId xmlns:a16="http://schemas.microsoft.com/office/drawing/2014/main" id="{39211352-270D-489B-B8EA-5AAC624A90ED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3" name="Freeform: Shape 802">
            <a:extLst>
              <a:ext uri="{FF2B5EF4-FFF2-40B4-BE49-F238E27FC236}">
                <a16:creationId xmlns:a16="http://schemas.microsoft.com/office/drawing/2014/main" id="{CA6C8A3A-7C11-43FC-82E0-7ED9226E8E1A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4" name="Freeform: Shape 803">
            <a:extLst>
              <a:ext uri="{FF2B5EF4-FFF2-40B4-BE49-F238E27FC236}">
                <a16:creationId xmlns:a16="http://schemas.microsoft.com/office/drawing/2014/main" id="{9D9DC0D8-AFF0-4234-8FD3-524C49790FB9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5" name="Freeform: Shape 804">
            <a:extLst>
              <a:ext uri="{FF2B5EF4-FFF2-40B4-BE49-F238E27FC236}">
                <a16:creationId xmlns:a16="http://schemas.microsoft.com/office/drawing/2014/main" id="{AE717CAE-681E-4E41-BB49-F18DC4EFB830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6" name="Freeform: Shape 805">
            <a:extLst>
              <a:ext uri="{FF2B5EF4-FFF2-40B4-BE49-F238E27FC236}">
                <a16:creationId xmlns:a16="http://schemas.microsoft.com/office/drawing/2014/main" id="{A9D87C84-8723-46D0-8DE3-30B9C233BE72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7" name="Freeform: Shape 806">
            <a:extLst>
              <a:ext uri="{FF2B5EF4-FFF2-40B4-BE49-F238E27FC236}">
                <a16:creationId xmlns:a16="http://schemas.microsoft.com/office/drawing/2014/main" id="{13416236-09E1-4895-B292-EA7A08E90348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8" name="Freeform: Shape 807">
            <a:extLst>
              <a:ext uri="{FF2B5EF4-FFF2-40B4-BE49-F238E27FC236}">
                <a16:creationId xmlns:a16="http://schemas.microsoft.com/office/drawing/2014/main" id="{35E4CA12-2742-4642-AFC0-C900F07302C3}"/>
              </a:ext>
            </a:extLst>
          </p:cNvPr>
          <p:cNvSpPr/>
          <p:nvPr/>
        </p:nvSpPr>
        <p:spPr>
          <a:xfrm>
            <a:off x="100233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9" name="Freeform: Shape 808">
            <a:extLst>
              <a:ext uri="{FF2B5EF4-FFF2-40B4-BE49-F238E27FC236}">
                <a16:creationId xmlns:a16="http://schemas.microsoft.com/office/drawing/2014/main" id="{C20B2F26-FF47-47A4-AF3E-E1A20E213951}"/>
              </a:ext>
            </a:extLst>
          </p:cNvPr>
          <p:cNvSpPr/>
          <p:nvPr/>
        </p:nvSpPr>
        <p:spPr>
          <a:xfrm>
            <a:off x="2063759" y="4571497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0" name="Freeform: Shape 809">
            <a:extLst>
              <a:ext uri="{FF2B5EF4-FFF2-40B4-BE49-F238E27FC236}">
                <a16:creationId xmlns:a16="http://schemas.microsoft.com/office/drawing/2014/main" id="{D74DD47E-68F5-4D93-AF77-A61F65A67384}"/>
              </a:ext>
            </a:extLst>
          </p:cNvPr>
          <p:cNvSpPr/>
          <p:nvPr/>
        </p:nvSpPr>
        <p:spPr>
          <a:xfrm>
            <a:off x="312412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1" name="Freeform: Shape 810">
            <a:extLst>
              <a:ext uri="{FF2B5EF4-FFF2-40B4-BE49-F238E27FC236}">
                <a16:creationId xmlns:a16="http://schemas.microsoft.com/office/drawing/2014/main" id="{081CE93E-213E-4212-9B28-23C16D11A2A9}"/>
              </a:ext>
            </a:extLst>
          </p:cNvPr>
          <p:cNvSpPr/>
          <p:nvPr/>
        </p:nvSpPr>
        <p:spPr>
          <a:xfrm>
            <a:off x="418500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2" name="Freeform: Shape 811">
            <a:extLst>
              <a:ext uri="{FF2B5EF4-FFF2-40B4-BE49-F238E27FC236}">
                <a16:creationId xmlns:a16="http://schemas.microsoft.com/office/drawing/2014/main" id="{53478235-DEA2-4BE0-933C-C12E1102C6FB}"/>
              </a:ext>
            </a:extLst>
          </p:cNvPr>
          <p:cNvSpPr/>
          <p:nvPr/>
        </p:nvSpPr>
        <p:spPr>
          <a:xfrm>
            <a:off x="5245872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3" name="Freeform: Shape 812">
            <a:extLst>
              <a:ext uri="{FF2B5EF4-FFF2-40B4-BE49-F238E27FC236}">
                <a16:creationId xmlns:a16="http://schemas.microsoft.com/office/drawing/2014/main" id="{82A82FC4-6430-4982-B184-28813ABB51C0}"/>
              </a:ext>
            </a:extLst>
          </p:cNvPr>
          <p:cNvSpPr/>
          <p:nvPr/>
        </p:nvSpPr>
        <p:spPr>
          <a:xfrm>
            <a:off x="630679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4" name="Freeform: Shape 813">
            <a:extLst>
              <a:ext uri="{FF2B5EF4-FFF2-40B4-BE49-F238E27FC236}">
                <a16:creationId xmlns:a16="http://schemas.microsoft.com/office/drawing/2014/main" id="{FA0721C1-1B8E-4AD1-B3AF-A19CF2DFD4C3}"/>
              </a:ext>
            </a:extLst>
          </p:cNvPr>
          <p:cNvSpPr/>
          <p:nvPr/>
        </p:nvSpPr>
        <p:spPr>
          <a:xfrm>
            <a:off x="736766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5" name="Freeform: Shape 814">
            <a:extLst>
              <a:ext uri="{FF2B5EF4-FFF2-40B4-BE49-F238E27FC236}">
                <a16:creationId xmlns:a16="http://schemas.microsoft.com/office/drawing/2014/main" id="{6E930EC3-AB77-46D1-91B1-E9D36B553FDE}"/>
              </a:ext>
            </a:extLst>
          </p:cNvPr>
          <p:cNvSpPr/>
          <p:nvPr/>
        </p:nvSpPr>
        <p:spPr>
          <a:xfrm>
            <a:off x="8428594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6" name="Freeform: Shape 815">
            <a:extLst>
              <a:ext uri="{FF2B5EF4-FFF2-40B4-BE49-F238E27FC236}">
                <a16:creationId xmlns:a16="http://schemas.microsoft.com/office/drawing/2014/main" id="{2920E688-ED34-4724-868B-28C91082D64B}"/>
              </a:ext>
            </a:extLst>
          </p:cNvPr>
          <p:cNvSpPr/>
          <p:nvPr/>
        </p:nvSpPr>
        <p:spPr>
          <a:xfrm>
            <a:off x="9489466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7" name="Freeform: Shape 816">
            <a:extLst>
              <a:ext uri="{FF2B5EF4-FFF2-40B4-BE49-F238E27FC236}">
                <a16:creationId xmlns:a16="http://schemas.microsoft.com/office/drawing/2014/main" id="{4D1D9257-0B44-4BAE-93D9-006ABD58F34A}"/>
              </a:ext>
            </a:extLst>
          </p:cNvPr>
          <p:cNvSpPr/>
          <p:nvPr/>
        </p:nvSpPr>
        <p:spPr>
          <a:xfrm>
            <a:off x="1055033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8" name="Freeform: Shape 817">
            <a:extLst>
              <a:ext uri="{FF2B5EF4-FFF2-40B4-BE49-F238E27FC236}">
                <a16:creationId xmlns:a16="http://schemas.microsoft.com/office/drawing/2014/main" id="{25BC6AAF-CF7D-46D0-B48D-CE71B009C227}"/>
              </a:ext>
            </a:extLst>
          </p:cNvPr>
          <p:cNvSpPr/>
          <p:nvPr/>
        </p:nvSpPr>
        <p:spPr>
          <a:xfrm>
            <a:off x="100233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9" name="Freeform: Shape 818">
            <a:extLst>
              <a:ext uri="{FF2B5EF4-FFF2-40B4-BE49-F238E27FC236}">
                <a16:creationId xmlns:a16="http://schemas.microsoft.com/office/drawing/2014/main" id="{76D2F3F3-A540-410A-A384-86BD679C8946}"/>
              </a:ext>
            </a:extLst>
          </p:cNvPr>
          <p:cNvSpPr/>
          <p:nvPr/>
        </p:nvSpPr>
        <p:spPr>
          <a:xfrm>
            <a:off x="2063759" y="563099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0" name="Freeform: Shape 819">
            <a:extLst>
              <a:ext uri="{FF2B5EF4-FFF2-40B4-BE49-F238E27FC236}">
                <a16:creationId xmlns:a16="http://schemas.microsoft.com/office/drawing/2014/main" id="{06A4D2A7-C1B3-4118-9B4E-6032EBAACF7D}"/>
              </a:ext>
            </a:extLst>
          </p:cNvPr>
          <p:cNvSpPr/>
          <p:nvPr/>
        </p:nvSpPr>
        <p:spPr>
          <a:xfrm>
            <a:off x="312412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1" name="Freeform: Shape 820">
            <a:extLst>
              <a:ext uri="{FF2B5EF4-FFF2-40B4-BE49-F238E27FC236}">
                <a16:creationId xmlns:a16="http://schemas.microsoft.com/office/drawing/2014/main" id="{0C1B91A7-3BB6-409D-9A89-4C8C86B38D15}"/>
              </a:ext>
            </a:extLst>
          </p:cNvPr>
          <p:cNvSpPr/>
          <p:nvPr/>
        </p:nvSpPr>
        <p:spPr>
          <a:xfrm>
            <a:off x="418500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2" name="Freeform: Shape 821">
            <a:extLst>
              <a:ext uri="{FF2B5EF4-FFF2-40B4-BE49-F238E27FC236}">
                <a16:creationId xmlns:a16="http://schemas.microsoft.com/office/drawing/2014/main" id="{74370751-5D6F-425D-B272-F82064646738}"/>
              </a:ext>
            </a:extLst>
          </p:cNvPr>
          <p:cNvSpPr/>
          <p:nvPr/>
        </p:nvSpPr>
        <p:spPr>
          <a:xfrm>
            <a:off x="5245872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3" name="Freeform: Shape 822">
            <a:extLst>
              <a:ext uri="{FF2B5EF4-FFF2-40B4-BE49-F238E27FC236}">
                <a16:creationId xmlns:a16="http://schemas.microsoft.com/office/drawing/2014/main" id="{F6DC7A3F-ACC0-453A-94DE-4DD3DDC222AF}"/>
              </a:ext>
            </a:extLst>
          </p:cNvPr>
          <p:cNvSpPr/>
          <p:nvPr/>
        </p:nvSpPr>
        <p:spPr>
          <a:xfrm>
            <a:off x="630679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4" name="Freeform: Shape 823">
            <a:extLst>
              <a:ext uri="{FF2B5EF4-FFF2-40B4-BE49-F238E27FC236}">
                <a16:creationId xmlns:a16="http://schemas.microsoft.com/office/drawing/2014/main" id="{C33BEBC4-8ED4-4B11-A6C6-2AE0D323D5A4}"/>
              </a:ext>
            </a:extLst>
          </p:cNvPr>
          <p:cNvSpPr/>
          <p:nvPr/>
        </p:nvSpPr>
        <p:spPr>
          <a:xfrm>
            <a:off x="736766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5" name="Freeform: Shape 824">
            <a:extLst>
              <a:ext uri="{FF2B5EF4-FFF2-40B4-BE49-F238E27FC236}">
                <a16:creationId xmlns:a16="http://schemas.microsoft.com/office/drawing/2014/main" id="{6B76536D-73C0-4F4D-BEA7-9BDD0DC0C047}"/>
              </a:ext>
            </a:extLst>
          </p:cNvPr>
          <p:cNvSpPr/>
          <p:nvPr/>
        </p:nvSpPr>
        <p:spPr>
          <a:xfrm>
            <a:off x="8428594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6" name="Freeform: Shape 825">
            <a:extLst>
              <a:ext uri="{FF2B5EF4-FFF2-40B4-BE49-F238E27FC236}">
                <a16:creationId xmlns:a16="http://schemas.microsoft.com/office/drawing/2014/main" id="{27A1D418-069D-4BD8-97CE-4800F6CFEB3B}"/>
              </a:ext>
            </a:extLst>
          </p:cNvPr>
          <p:cNvSpPr/>
          <p:nvPr/>
        </p:nvSpPr>
        <p:spPr>
          <a:xfrm>
            <a:off x="9489466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7" name="Freeform: Shape 826">
            <a:extLst>
              <a:ext uri="{FF2B5EF4-FFF2-40B4-BE49-F238E27FC236}">
                <a16:creationId xmlns:a16="http://schemas.microsoft.com/office/drawing/2014/main" id="{E706B85E-6C99-4EE9-90C2-03970F948783}"/>
              </a:ext>
            </a:extLst>
          </p:cNvPr>
          <p:cNvSpPr/>
          <p:nvPr/>
        </p:nvSpPr>
        <p:spPr>
          <a:xfrm>
            <a:off x="1055033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8" name="Freeform: Shape 827">
            <a:extLst>
              <a:ext uri="{FF2B5EF4-FFF2-40B4-BE49-F238E27FC236}">
                <a16:creationId xmlns:a16="http://schemas.microsoft.com/office/drawing/2014/main" id="{35F96207-1807-4176-A2D2-B3560CFB2A4E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575669" y="496333"/>
            <a:ext cx="1040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Users</a:t>
            </a:r>
          </a:p>
        </p:txBody>
      </p:sp>
      <p:grpSp>
        <p:nvGrpSpPr>
          <p:cNvPr id="687" name="Group 686">
            <a:extLst>
              <a:ext uri="{FF2B5EF4-FFF2-40B4-BE49-F238E27FC236}">
                <a16:creationId xmlns:a16="http://schemas.microsoft.com/office/drawing/2014/main" id="{9B345194-8D28-4EE4-841C-9F5082F19979}"/>
              </a:ext>
            </a:extLst>
          </p:cNvPr>
          <p:cNvGrpSpPr/>
          <p:nvPr/>
        </p:nvGrpSpPr>
        <p:grpSpPr>
          <a:xfrm>
            <a:off x="1037679" y="3552872"/>
            <a:ext cx="542377" cy="511590"/>
            <a:chOff x="1084745" y="3597266"/>
            <a:chExt cx="448245" cy="422802"/>
          </a:xfrm>
          <a:solidFill>
            <a:srgbClr val="FFFFFF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EF883C7-4F52-475E-8545-F0A14FD5BE8E}"/>
                </a:ext>
              </a:extLst>
            </p:cNvPr>
            <p:cNvSpPr/>
            <p:nvPr/>
          </p:nvSpPr>
          <p:spPr>
            <a:xfrm>
              <a:off x="1478672" y="3698490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3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3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3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3"/>
                  </a:lnTo>
                  <a:cubicBezTo>
                    <a:pt x="8021" y="23294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42BF381-51D4-4C6B-9862-6BDBE2E405B0}"/>
                </a:ext>
              </a:extLst>
            </p:cNvPr>
            <p:cNvSpPr/>
            <p:nvPr/>
          </p:nvSpPr>
          <p:spPr>
            <a:xfrm>
              <a:off x="1478619" y="3698490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3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3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3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3"/>
                  </a:cubicBezTo>
                  <a:cubicBezTo>
                    <a:pt x="21279" y="23294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8B3604ED-10B9-447C-BA7A-9DE303FDB111}"/>
                </a:ext>
              </a:extLst>
            </p:cNvPr>
            <p:cNvSpPr/>
            <p:nvPr/>
          </p:nvSpPr>
          <p:spPr>
            <a:xfrm>
              <a:off x="1108274" y="3642910"/>
              <a:ext cx="47729" cy="47729"/>
            </a:xfrm>
            <a:custGeom>
              <a:avLst/>
              <a:gdLst>
                <a:gd name="connsiteX0" fmla="*/ 25705 w 47728"/>
                <a:gd name="connsiteY0" fmla="*/ 51404 h 47728"/>
                <a:gd name="connsiteX1" fmla="*/ 409 w 47728"/>
                <a:gd name="connsiteY1" fmla="*/ 30191 h 47728"/>
                <a:gd name="connsiteX2" fmla="*/ 4651 w 47728"/>
                <a:gd name="connsiteY2" fmla="*/ 10994 h 47728"/>
                <a:gd name="connsiteX3" fmla="*/ 21250 w 47728"/>
                <a:gd name="connsiteY3" fmla="*/ 387 h 47728"/>
                <a:gd name="connsiteX4" fmla="*/ 40448 w 47728"/>
                <a:gd name="connsiteY4" fmla="*/ 4630 h 47728"/>
                <a:gd name="connsiteX5" fmla="*/ 51054 w 47728"/>
                <a:gd name="connsiteY5" fmla="*/ 21176 h 47728"/>
                <a:gd name="connsiteX6" fmla="*/ 30266 w 47728"/>
                <a:gd name="connsiteY6" fmla="*/ 50979 h 47728"/>
                <a:gd name="connsiteX7" fmla="*/ 25705 w 47728"/>
                <a:gd name="connsiteY7" fmla="*/ 51404 h 47728"/>
                <a:gd name="connsiteX8" fmla="*/ 25705 w 47728"/>
                <a:gd name="connsiteY8" fmla="*/ 10622 h 47728"/>
                <a:gd name="connsiteX9" fmla="*/ 23053 w 47728"/>
                <a:gd name="connsiteY9" fmla="*/ 10835 h 47728"/>
                <a:gd name="connsiteX10" fmla="*/ 13295 w 47728"/>
                <a:gd name="connsiteY10" fmla="*/ 17039 h 47728"/>
                <a:gd name="connsiteX11" fmla="*/ 10803 w 47728"/>
                <a:gd name="connsiteY11" fmla="*/ 28335 h 47728"/>
                <a:gd name="connsiteX12" fmla="*/ 28303 w 47728"/>
                <a:gd name="connsiteY12" fmla="*/ 40532 h 47728"/>
                <a:gd name="connsiteX13" fmla="*/ 38008 w 47728"/>
                <a:gd name="connsiteY13" fmla="*/ 34328 h 47728"/>
                <a:gd name="connsiteX14" fmla="*/ 40501 w 47728"/>
                <a:gd name="connsiteY14" fmla="*/ 23032 h 47728"/>
                <a:gd name="connsiteX15" fmla="*/ 25705 w 47728"/>
                <a:gd name="connsiteY15" fmla="*/ 1062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04"/>
                  </a:moveTo>
                  <a:cubicBezTo>
                    <a:pt x="13508" y="51404"/>
                    <a:pt x="2636" y="42654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250" y="387"/>
                  </a:cubicBezTo>
                  <a:cubicBezTo>
                    <a:pt x="27985" y="-779"/>
                    <a:pt x="34826" y="705"/>
                    <a:pt x="40448" y="4630"/>
                  </a:cubicBezTo>
                  <a:cubicBezTo>
                    <a:pt x="46069" y="8554"/>
                    <a:pt x="49834" y="14441"/>
                    <a:pt x="51054" y="21176"/>
                  </a:cubicBezTo>
                  <a:cubicBezTo>
                    <a:pt x="53547" y="35123"/>
                    <a:pt x="44213" y="48487"/>
                    <a:pt x="30266" y="50979"/>
                  </a:cubicBezTo>
                  <a:cubicBezTo>
                    <a:pt x="28675" y="51245"/>
                    <a:pt x="27190" y="51404"/>
                    <a:pt x="25705" y="51404"/>
                  </a:cubicBezTo>
                  <a:close/>
                  <a:moveTo>
                    <a:pt x="25705" y="10622"/>
                  </a:moveTo>
                  <a:cubicBezTo>
                    <a:pt x="24856" y="10622"/>
                    <a:pt x="23955" y="10675"/>
                    <a:pt x="23053" y="10835"/>
                  </a:cubicBezTo>
                  <a:cubicBezTo>
                    <a:pt x="19076" y="11524"/>
                    <a:pt x="15629" y="13751"/>
                    <a:pt x="13295" y="17039"/>
                  </a:cubicBezTo>
                  <a:cubicBezTo>
                    <a:pt x="10962" y="20327"/>
                    <a:pt x="10114" y="24358"/>
                    <a:pt x="10803" y="28335"/>
                  </a:cubicBezTo>
                  <a:cubicBezTo>
                    <a:pt x="12235" y="36502"/>
                    <a:pt x="20084" y="42017"/>
                    <a:pt x="28303" y="40532"/>
                  </a:cubicBezTo>
                  <a:cubicBezTo>
                    <a:pt x="32281" y="39843"/>
                    <a:pt x="35728" y="37616"/>
                    <a:pt x="38008" y="34328"/>
                  </a:cubicBezTo>
                  <a:cubicBezTo>
                    <a:pt x="40342" y="31040"/>
                    <a:pt x="41190" y="27009"/>
                    <a:pt x="40501" y="23032"/>
                  </a:cubicBezTo>
                  <a:cubicBezTo>
                    <a:pt x="39281" y="15766"/>
                    <a:pt x="32864" y="10622"/>
                    <a:pt x="25705" y="106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DAF6F82-8898-46A2-9739-0EFE86E3B2D3}"/>
                </a:ext>
              </a:extLst>
            </p:cNvPr>
            <p:cNvSpPr/>
            <p:nvPr/>
          </p:nvSpPr>
          <p:spPr>
            <a:xfrm>
              <a:off x="1464366" y="3615933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0" y="0"/>
                    <a:pt x="38077" y="2386"/>
                    <a:pt x="38077" y="5303"/>
                  </a:cubicBezTo>
                  <a:cubicBezTo>
                    <a:pt x="38077" y="8220"/>
                    <a:pt x="35743" y="10606"/>
                    <a:pt x="3277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B107F6C-AE78-4BCB-9379-1DF2C0EC8158}"/>
                </a:ext>
              </a:extLst>
            </p:cNvPr>
            <p:cNvSpPr/>
            <p:nvPr/>
          </p:nvSpPr>
          <p:spPr>
            <a:xfrm>
              <a:off x="1478155" y="3602198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D5A00B2-D97D-4FD8-8B2E-35670CF70539}"/>
                </a:ext>
              </a:extLst>
            </p:cNvPr>
            <p:cNvSpPr/>
            <p:nvPr/>
          </p:nvSpPr>
          <p:spPr>
            <a:xfrm>
              <a:off x="1084745" y="3784395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210 w 31819"/>
                <a:gd name="connsiteY11" fmla="*/ 7497 h 31819"/>
                <a:gd name="connsiteX12" fmla="*/ 16301 w 31819"/>
                <a:gd name="connsiteY12" fmla="*/ 7657 h 31819"/>
                <a:gd name="connsiteX13" fmla="*/ 9407 w 31819"/>
                <a:gd name="connsiteY13" fmla="*/ 12058 h 31819"/>
                <a:gd name="connsiteX14" fmla="*/ 7657 w 31819"/>
                <a:gd name="connsiteY14" fmla="*/ 20013 h 31819"/>
                <a:gd name="connsiteX15" fmla="*/ 12058 w 31819"/>
                <a:gd name="connsiteY15" fmla="*/ 26907 h 31819"/>
                <a:gd name="connsiteX16" fmla="*/ 20013 w 31819"/>
                <a:gd name="connsiteY16" fmla="*/ 28657 h 31819"/>
                <a:gd name="connsiteX17" fmla="*/ 26907 w 31819"/>
                <a:gd name="connsiteY17" fmla="*/ 24256 h 31819"/>
                <a:gd name="connsiteX18" fmla="*/ 28657 w 31819"/>
                <a:gd name="connsiteY18" fmla="*/ 16301 h 31819"/>
                <a:gd name="connsiteX19" fmla="*/ 28657 w 31819"/>
                <a:gd name="connsiteY19" fmla="*/ 16301 h 31819"/>
                <a:gd name="connsiteX20" fmla="*/ 24256 w 31819"/>
                <a:gd name="connsiteY20" fmla="*/ 9407 h 31819"/>
                <a:gd name="connsiteX21" fmla="*/ 18210 w 31819"/>
                <a:gd name="connsiteY21" fmla="*/ 7497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9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9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59" y="28551"/>
                  </a:cubicBezTo>
                  <a:cubicBezTo>
                    <a:pt x="30301" y="32528"/>
                    <a:pt x="26112" y="35180"/>
                    <a:pt x="21339" y="36029"/>
                  </a:cubicBezTo>
                  <a:cubicBezTo>
                    <a:pt x="20278" y="36241"/>
                    <a:pt x="19218" y="36347"/>
                    <a:pt x="18104" y="36347"/>
                  </a:cubicBezTo>
                  <a:close/>
                  <a:moveTo>
                    <a:pt x="18210" y="7497"/>
                  </a:moveTo>
                  <a:cubicBezTo>
                    <a:pt x="17574" y="7497"/>
                    <a:pt x="16937" y="7551"/>
                    <a:pt x="16301" y="7657"/>
                  </a:cubicBezTo>
                  <a:cubicBezTo>
                    <a:pt x="13490" y="8134"/>
                    <a:pt x="11051" y="9725"/>
                    <a:pt x="9407" y="12058"/>
                  </a:cubicBezTo>
                  <a:cubicBezTo>
                    <a:pt x="7763" y="14392"/>
                    <a:pt x="7126" y="17202"/>
                    <a:pt x="7657" y="20013"/>
                  </a:cubicBezTo>
                  <a:cubicBezTo>
                    <a:pt x="8134" y="22824"/>
                    <a:pt x="9725" y="25263"/>
                    <a:pt x="12058" y="26907"/>
                  </a:cubicBezTo>
                  <a:cubicBezTo>
                    <a:pt x="14392" y="28551"/>
                    <a:pt x="17202" y="29187"/>
                    <a:pt x="20013" y="28657"/>
                  </a:cubicBezTo>
                  <a:cubicBezTo>
                    <a:pt x="22824" y="28180"/>
                    <a:pt x="25263" y="26589"/>
                    <a:pt x="26907" y="24256"/>
                  </a:cubicBezTo>
                  <a:cubicBezTo>
                    <a:pt x="28551" y="21922"/>
                    <a:pt x="29188" y="19111"/>
                    <a:pt x="28657" y="16301"/>
                  </a:cubicBezTo>
                  <a:lnTo>
                    <a:pt x="28657" y="16301"/>
                  </a:lnTo>
                  <a:cubicBezTo>
                    <a:pt x="28180" y="13490"/>
                    <a:pt x="26589" y="11051"/>
                    <a:pt x="24256" y="9407"/>
                  </a:cubicBezTo>
                  <a:cubicBezTo>
                    <a:pt x="22452" y="8187"/>
                    <a:pt x="20331" y="7497"/>
                    <a:pt x="18210" y="749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1A6BF85-4FC5-452E-BA8F-06882B5AF2B1}"/>
                </a:ext>
              </a:extLst>
            </p:cNvPr>
            <p:cNvSpPr/>
            <p:nvPr/>
          </p:nvSpPr>
          <p:spPr>
            <a:xfrm>
              <a:off x="1506474" y="3818674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887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106F39C-EEB0-4C5B-8013-E00058A52711}"/>
                </a:ext>
              </a:extLst>
            </p:cNvPr>
            <p:cNvSpPr/>
            <p:nvPr/>
          </p:nvSpPr>
          <p:spPr>
            <a:xfrm>
              <a:off x="1515807" y="3809340"/>
              <a:ext cx="10606" cy="26516"/>
            </a:xfrm>
            <a:custGeom>
              <a:avLst/>
              <a:gdLst>
                <a:gd name="connsiteX0" fmla="*/ 5303 w 10606"/>
                <a:gd name="connsiteY0" fmla="*/ 29273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3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3"/>
                  </a:moveTo>
                  <a:cubicBezTo>
                    <a:pt x="2386" y="29273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73" y="29273"/>
                    <a:pt x="5303" y="2927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9755A2A-0571-41A1-BE19-D9239229FFAB}"/>
                </a:ext>
              </a:extLst>
            </p:cNvPr>
            <p:cNvSpPr/>
            <p:nvPr/>
          </p:nvSpPr>
          <p:spPr>
            <a:xfrm>
              <a:off x="1246671" y="363470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5 w 148488"/>
                <a:gd name="connsiteY2" fmla="*/ 174209 h 175004"/>
                <a:gd name="connsiteX3" fmla="*/ 51070 w 148488"/>
                <a:gd name="connsiteY3" fmla="*/ 171611 h 175004"/>
                <a:gd name="connsiteX4" fmla="*/ 50698 w 148488"/>
                <a:gd name="connsiteY4" fmla="*/ 167580 h 175004"/>
                <a:gd name="connsiteX5" fmla="*/ 57380 w 148488"/>
                <a:gd name="connsiteY5" fmla="*/ 164133 h 175004"/>
                <a:gd name="connsiteX6" fmla="*/ 116246 w 148488"/>
                <a:gd name="connsiteY6" fmla="*/ 153156 h 175004"/>
                <a:gd name="connsiteX7" fmla="*/ 139208 w 148488"/>
                <a:gd name="connsiteY7" fmla="*/ 114124 h 175004"/>
                <a:gd name="connsiteX8" fmla="*/ 141860 w 148488"/>
                <a:gd name="connsiteY8" fmla="*/ 81510 h 175004"/>
                <a:gd name="connsiteX9" fmla="*/ 142337 w 148488"/>
                <a:gd name="connsiteY9" fmla="*/ 73926 h 175004"/>
                <a:gd name="connsiteX10" fmla="*/ 76472 w 148488"/>
                <a:gd name="connsiteY10" fmla="*/ 10606 h 175004"/>
                <a:gd name="connsiteX11" fmla="*/ 10606 w 148488"/>
                <a:gd name="connsiteY11" fmla="*/ 73926 h 175004"/>
                <a:gd name="connsiteX12" fmla="*/ 11084 w 148488"/>
                <a:gd name="connsiteY12" fmla="*/ 81510 h 175004"/>
                <a:gd name="connsiteX13" fmla="*/ 11137 w 148488"/>
                <a:gd name="connsiteY13" fmla="*/ 81775 h 175004"/>
                <a:gd name="connsiteX14" fmla="*/ 13735 w 148488"/>
                <a:gd name="connsiteY14" fmla="*/ 114178 h 175004"/>
                <a:gd name="connsiteX15" fmla="*/ 36645 w 148488"/>
                <a:gd name="connsiteY15" fmla="*/ 153209 h 175004"/>
                <a:gd name="connsiteX16" fmla="*/ 43910 w 148488"/>
                <a:gd name="connsiteY16" fmla="*/ 158088 h 175004"/>
                <a:gd name="connsiteX17" fmla="*/ 43963 w 148488"/>
                <a:gd name="connsiteY17" fmla="*/ 158141 h 175004"/>
                <a:gd name="connsiteX18" fmla="*/ 45872 w 148488"/>
                <a:gd name="connsiteY18" fmla="*/ 165406 h 175004"/>
                <a:gd name="connsiteX19" fmla="*/ 38607 w 148488"/>
                <a:gd name="connsiteY19" fmla="*/ 167315 h 175004"/>
                <a:gd name="connsiteX20" fmla="*/ 30122 w 148488"/>
                <a:gd name="connsiteY20" fmla="*/ 161588 h 175004"/>
                <a:gd name="connsiteX21" fmla="*/ 3182 w 148488"/>
                <a:gd name="connsiteY21" fmla="*/ 115291 h 175004"/>
                <a:gd name="connsiteX22" fmla="*/ 530 w 148488"/>
                <a:gd name="connsiteY22" fmla="*/ 82624 h 175004"/>
                <a:gd name="connsiteX23" fmla="*/ 0 w 148488"/>
                <a:gd name="connsiteY23" fmla="*/ 73926 h 175004"/>
                <a:gd name="connsiteX24" fmla="*/ 22804 w 148488"/>
                <a:gd name="connsiteY24" fmla="*/ 21796 h 175004"/>
                <a:gd name="connsiteX25" fmla="*/ 76472 w 148488"/>
                <a:gd name="connsiteY25" fmla="*/ 0 h 175004"/>
                <a:gd name="connsiteX26" fmla="*/ 130140 w 148488"/>
                <a:gd name="connsiteY26" fmla="*/ 21796 h 175004"/>
                <a:gd name="connsiteX27" fmla="*/ 152944 w 148488"/>
                <a:gd name="connsiteY27" fmla="*/ 73926 h 175004"/>
                <a:gd name="connsiteX28" fmla="*/ 152413 w 148488"/>
                <a:gd name="connsiteY28" fmla="*/ 82730 h 175004"/>
                <a:gd name="connsiteX29" fmla="*/ 149762 w 148488"/>
                <a:gd name="connsiteY29" fmla="*/ 115291 h 175004"/>
                <a:gd name="connsiteX30" fmla="*/ 122822 w 148488"/>
                <a:gd name="connsiteY30" fmla="*/ 161535 h 175004"/>
                <a:gd name="connsiteX31" fmla="*/ 76472 w 148488"/>
                <a:gd name="connsiteY31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94" y="177709"/>
                    <a:pt x="61464" y="176543"/>
                    <a:pt x="54145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433" y="170338"/>
                    <a:pt x="50274" y="168906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479" y="170497"/>
                    <a:pt x="99647" y="166202"/>
                    <a:pt x="116246" y="153156"/>
                  </a:cubicBezTo>
                  <a:cubicBezTo>
                    <a:pt x="129079" y="143133"/>
                    <a:pt x="137246" y="129239"/>
                    <a:pt x="139208" y="114124"/>
                  </a:cubicBezTo>
                  <a:lnTo>
                    <a:pt x="141860" y="81510"/>
                  </a:lnTo>
                  <a:cubicBezTo>
                    <a:pt x="142178" y="79123"/>
                    <a:pt x="142337" y="76631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4" y="10659"/>
                    <a:pt x="10659" y="39668"/>
                    <a:pt x="10606" y="73926"/>
                  </a:cubicBezTo>
                  <a:cubicBezTo>
                    <a:pt x="10606" y="76366"/>
                    <a:pt x="10765" y="78911"/>
                    <a:pt x="11084" y="81510"/>
                  </a:cubicBezTo>
                  <a:lnTo>
                    <a:pt x="11137" y="81775"/>
                  </a:lnTo>
                  <a:lnTo>
                    <a:pt x="13735" y="114178"/>
                  </a:lnTo>
                  <a:cubicBezTo>
                    <a:pt x="15697" y="129291"/>
                    <a:pt x="23864" y="143186"/>
                    <a:pt x="36645" y="153209"/>
                  </a:cubicBezTo>
                  <a:cubicBezTo>
                    <a:pt x="38925" y="154959"/>
                    <a:pt x="41365" y="156603"/>
                    <a:pt x="43910" y="158088"/>
                  </a:cubicBezTo>
                  <a:cubicBezTo>
                    <a:pt x="43910" y="158088"/>
                    <a:pt x="43910" y="158141"/>
                    <a:pt x="43963" y="158141"/>
                  </a:cubicBezTo>
                  <a:cubicBezTo>
                    <a:pt x="46456" y="159626"/>
                    <a:pt x="47304" y="162861"/>
                    <a:pt x="45872" y="165406"/>
                  </a:cubicBezTo>
                  <a:cubicBezTo>
                    <a:pt x="44441" y="167793"/>
                    <a:pt x="41047" y="168747"/>
                    <a:pt x="38607" y="167315"/>
                  </a:cubicBezTo>
                  <a:cubicBezTo>
                    <a:pt x="35690" y="165618"/>
                    <a:pt x="32880" y="163709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530" y="82624"/>
                  </a:lnTo>
                  <a:cubicBezTo>
                    <a:pt x="159" y="79813"/>
                    <a:pt x="0" y="76896"/>
                    <a:pt x="0" y="73926"/>
                  </a:cubicBezTo>
                  <a:cubicBezTo>
                    <a:pt x="53" y="54411"/>
                    <a:pt x="8167" y="35903"/>
                    <a:pt x="22804" y="21796"/>
                  </a:cubicBezTo>
                  <a:cubicBezTo>
                    <a:pt x="37387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7055"/>
                    <a:pt x="152784" y="79919"/>
                    <a:pt x="152413" y="82730"/>
                  </a:cubicBezTo>
                  <a:lnTo>
                    <a:pt x="149762" y="115291"/>
                  </a:lnTo>
                  <a:cubicBezTo>
                    <a:pt x="147481" y="133269"/>
                    <a:pt x="137883" y="149709"/>
                    <a:pt x="122822" y="161535"/>
                  </a:cubicBezTo>
                  <a:cubicBezTo>
                    <a:pt x="109511" y="171929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0B86535-00E8-4B06-B8EB-639D5E5237CA}"/>
                </a:ext>
              </a:extLst>
            </p:cNvPr>
            <p:cNvSpPr/>
            <p:nvPr/>
          </p:nvSpPr>
          <p:spPr>
            <a:xfrm>
              <a:off x="1147024" y="3786728"/>
              <a:ext cx="350010" cy="233340"/>
            </a:xfrm>
            <a:custGeom>
              <a:avLst/>
              <a:gdLst>
                <a:gd name="connsiteX0" fmla="*/ 313365 w 350009"/>
                <a:gd name="connsiteY0" fmla="*/ 233679 h 233339"/>
                <a:gd name="connsiteX1" fmla="*/ 38872 w 350009"/>
                <a:gd name="connsiteY1" fmla="*/ 233679 h 233339"/>
                <a:gd name="connsiteX2" fmla="*/ 0 w 350009"/>
                <a:gd name="connsiteY2" fmla="*/ 199155 h 233339"/>
                <a:gd name="connsiteX3" fmla="*/ 7637 w 350009"/>
                <a:gd name="connsiteY3" fmla="*/ 113880 h 233339"/>
                <a:gd name="connsiteX4" fmla="*/ 100866 w 350009"/>
                <a:gd name="connsiteY4" fmla="*/ 35658 h 233339"/>
                <a:gd name="connsiteX5" fmla="*/ 127753 w 350009"/>
                <a:gd name="connsiteY5" fmla="*/ 35658 h 233339"/>
                <a:gd name="connsiteX6" fmla="*/ 127753 w 350009"/>
                <a:gd name="connsiteY6" fmla="*/ 5377 h 233339"/>
                <a:gd name="connsiteX7" fmla="*/ 130723 w 350009"/>
                <a:gd name="connsiteY7" fmla="*/ 604 h 233339"/>
                <a:gd name="connsiteX8" fmla="*/ 136292 w 350009"/>
                <a:gd name="connsiteY8" fmla="*/ 1187 h 233339"/>
                <a:gd name="connsiteX9" fmla="*/ 176118 w 350009"/>
                <a:gd name="connsiteY9" fmla="*/ 15082 h 233339"/>
                <a:gd name="connsiteX10" fmla="*/ 215892 w 350009"/>
                <a:gd name="connsiteY10" fmla="*/ 1134 h 233339"/>
                <a:gd name="connsiteX11" fmla="*/ 221461 w 350009"/>
                <a:gd name="connsiteY11" fmla="*/ 551 h 233339"/>
                <a:gd name="connsiteX12" fmla="*/ 224430 w 350009"/>
                <a:gd name="connsiteY12" fmla="*/ 5324 h 233339"/>
                <a:gd name="connsiteX13" fmla="*/ 224430 w 350009"/>
                <a:gd name="connsiteY13" fmla="*/ 35658 h 233339"/>
                <a:gd name="connsiteX14" fmla="*/ 251317 w 350009"/>
                <a:gd name="connsiteY14" fmla="*/ 35658 h 233339"/>
                <a:gd name="connsiteX15" fmla="*/ 344547 w 350009"/>
                <a:gd name="connsiteY15" fmla="*/ 114357 h 233339"/>
                <a:gd name="connsiteX16" fmla="*/ 352184 w 350009"/>
                <a:gd name="connsiteY16" fmla="*/ 198678 h 233339"/>
                <a:gd name="connsiteX17" fmla="*/ 352184 w 350009"/>
                <a:gd name="connsiteY17" fmla="*/ 199155 h 233339"/>
                <a:gd name="connsiteX18" fmla="*/ 313365 w 350009"/>
                <a:gd name="connsiteY18" fmla="*/ 233679 h 233339"/>
                <a:gd name="connsiteX19" fmla="*/ 100866 w 350009"/>
                <a:gd name="connsiteY19" fmla="*/ 46264 h 233339"/>
                <a:gd name="connsiteX20" fmla="*/ 18243 w 350009"/>
                <a:gd name="connsiteY20" fmla="*/ 114357 h 233339"/>
                <a:gd name="connsiteX21" fmla="*/ 10606 w 350009"/>
                <a:gd name="connsiteY21" fmla="*/ 199632 h 233339"/>
                <a:gd name="connsiteX22" fmla="*/ 38872 w 350009"/>
                <a:gd name="connsiteY22" fmla="*/ 223072 h 233339"/>
                <a:gd name="connsiteX23" fmla="*/ 313365 w 350009"/>
                <a:gd name="connsiteY23" fmla="*/ 223072 h 233339"/>
                <a:gd name="connsiteX24" fmla="*/ 341631 w 350009"/>
                <a:gd name="connsiteY24" fmla="*/ 199367 h 233339"/>
                <a:gd name="connsiteX25" fmla="*/ 333994 w 350009"/>
                <a:gd name="connsiteY25" fmla="*/ 114834 h 233339"/>
                <a:gd name="connsiteX26" fmla="*/ 251371 w 350009"/>
                <a:gd name="connsiteY26" fmla="*/ 46264 h 233339"/>
                <a:gd name="connsiteX27" fmla="*/ 219180 w 350009"/>
                <a:gd name="connsiteY27" fmla="*/ 46264 h 233339"/>
                <a:gd name="connsiteX28" fmla="*/ 213877 w 350009"/>
                <a:gd name="connsiteY28" fmla="*/ 40961 h 233339"/>
                <a:gd name="connsiteX29" fmla="*/ 213877 w 350009"/>
                <a:gd name="connsiteY29" fmla="*/ 15347 h 233339"/>
                <a:gd name="connsiteX30" fmla="*/ 176118 w 350009"/>
                <a:gd name="connsiteY30" fmla="*/ 25688 h 233339"/>
                <a:gd name="connsiteX31" fmla="*/ 138360 w 350009"/>
                <a:gd name="connsiteY31" fmla="*/ 15347 h 233339"/>
                <a:gd name="connsiteX32" fmla="*/ 138360 w 350009"/>
                <a:gd name="connsiteY32" fmla="*/ 40961 h 233339"/>
                <a:gd name="connsiteX33" fmla="*/ 133057 w 350009"/>
                <a:gd name="connsiteY33" fmla="*/ 46264 h 233339"/>
                <a:gd name="connsiteX34" fmla="*/ 100866 w 350009"/>
                <a:gd name="connsiteY34" fmla="*/ 46264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50009" h="233339">
                  <a:moveTo>
                    <a:pt x="313365" y="233679"/>
                  </a:moveTo>
                  <a:lnTo>
                    <a:pt x="38872" y="233679"/>
                  </a:lnTo>
                  <a:cubicBezTo>
                    <a:pt x="17447" y="233679"/>
                    <a:pt x="0" y="218193"/>
                    <a:pt x="0" y="199155"/>
                  </a:cubicBezTo>
                  <a:lnTo>
                    <a:pt x="7637" y="113880"/>
                  </a:lnTo>
                  <a:cubicBezTo>
                    <a:pt x="7637" y="70023"/>
                    <a:pt x="57752" y="35658"/>
                    <a:pt x="100866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6"/>
                    <a:pt x="130723" y="604"/>
                  </a:cubicBezTo>
                  <a:cubicBezTo>
                    <a:pt x="132526" y="-298"/>
                    <a:pt x="134701" y="-85"/>
                    <a:pt x="136292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8"/>
                    <a:pt x="219658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7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52184" y="198678"/>
                  </a:lnTo>
                  <a:cubicBezTo>
                    <a:pt x="352184" y="198837"/>
                    <a:pt x="352184" y="198996"/>
                    <a:pt x="352184" y="199155"/>
                  </a:cubicBezTo>
                  <a:cubicBezTo>
                    <a:pt x="352237" y="218193"/>
                    <a:pt x="334789" y="233679"/>
                    <a:pt x="313365" y="233679"/>
                  </a:cubicBezTo>
                  <a:close/>
                  <a:moveTo>
                    <a:pt x="100866" y="46264"/>
                  </a:moveTo>
                  <a:cubicBezTo>
                    <a:pt x="63426" y="46264"/>
                    <a:pt x="18243" y="76652"/>
                    <a:pt x="18243" y="114357"/>
                  </a:cubicBezTo>
                  <a:lnTo>
                    <a:pt x="10606" y="199632"/>
                  </a:lnTo>
                  <a:cubicBezTo>
                    <a:pt x="10606" y="212360"/>
                    <a:pt x="23334" y="223072"/>
                    <a:pt x="38872" y="223072"/>
                  </a:cubicBezTo>
                  <a:lnTo>
                    <a:pt x="313365" y="223072"/>
                  </a:lnTo>
                  <a:cubicBezTo>
                    <a:pt x="328850" y="223072"/>
                    <a:pt x="341471" y="212466"/>
                    <a:pt x="341631" y="199367"/>
                  </a:cubicBezTo>
                  <a:lnTo>
                    <a:pt x="333994" y="114834"/>
                  </a:lnTo>
                  <a:cubicBezTo>
                    <a:pt x="333994" y="76652"/>
                    <a:pt x="288758" y="46264"/>
                    <a:pt x="251371" y="46264"/>
                  </a:cubicBezTo>
                  <a:lnTo>
                    <a:pt x="219180" y="46264"/>
                  </a:lnTo>
                  <a:cubicBezTo>
                    <a:pt x="216263" y="46264"/>
                    <a:pt x="213877" y="43878"/>
                    <a:pt x="213877" y="40961"/>
                  </a:cubicBezTo>
                  <a:lnTo>
                    <a:pt x="213877" y="15347"/>
                  </a:lnTo>
                  <a:cubicBezTo>
                    <a:pt x="202369" y="22082"/>
                    <a:pt x="189270" y="25688"/>
                    <a:pt x="176118" y="25688"/>
                  </a:cubicBezTo>
                  <a:cubicBezTo>
                    <a:pt x="163020" y="25688"/>
                    <a:pt x="149921" y="22082"/>
                    <a:pt x="138360" y="15347"/>
                  </a:cubicBezTo>
                  <a:lnTo>
                    <a:pt x="138360" y="40961"/>
                  </a:lnTo>
                  <a:cubicBezTo>
                    <a:pt x="138360" y="43878"/>
                    <a:pt x="135973" y="46264"/>
                    <a:pt x="133057" y="46264"/>
                  </a:cubicBezTo>
                  <a:lnTo>
                    <a:pt x="100866" y="46264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919F50B-EA39-4732-B881-6C5618A9244A}"/>
                </a:ext>
              </a:extLst>
            </p:cNvPr>
            <p:cNvSpPr/>
            <p:nvPr/>
          </p:nvSpPr>
          <p:spPr>
            <a:xfrm>
              <a:off x="1239505" y="3611903"/>
              <a:ext cx="159095" cy="53032"/>
            </a:xfrm>
            <a:custGeom>
              <a:avLst/>
              <a:gdLst>
                <a:gd name="connsiteX0" fmla="*/ 5310 w 159095"/>
                <a:gd name="connsiteY0" fmla="*/ 56744 h 53031"/>
                <a:gd name="connsiteX1" fmla="*/ 2976 w 159095"/>
                <a:gd name="connsiteY1" fmla="*/ 56214 h 53031"/>
                <a:gd name="connsiteX2" fmla="*/ 537 w 159095"/>
                <a:gd name="connsiteY2" fmla="*/ 49107 h 53031"/>
                <a:gd name="connsiteX3" fmla="*/ 78865 w 159095"/>
                <a:gd name="connsiteY3" fmla="*/ 0 h 53031"/>
                <a:gd name="connsiteX4" fmla="*/ 84804 w 159095"/>
                <a:gd name="connsiteY4" fmla="*/ 0 h 53031"/>
                <a:gd name="connsiteX5" fmla="*/ 162761 w 159095"/>
                <a:gd name="connsiteY5" fmla="*/ 48312 h 53031"/>
                <a:gd name="connsiteX6" fmla="*/ 160375 w 159095"/>
                <a:gd name="connsiteY6" fmla="*/ 55418 h 53031"/>
                <a:gd name="connsiteX7" fmla="*/ 153268 w 159095"/>
                <a:gd name="connsiteY7" fmla="*/ 53032 h 53031"/>
                <a:gd name="connsiteX8" fmla="*/ 84804 w 159095"/>
                <a:gd name="connsiteY8" fmla="*/ 10553 h 53031"/>
                <a:gd name="connsiteX9" fmla="*/ 78865 w 159095"/>
                <a:gd name="connsiteY9" fmla="*/ 10553 h 53031"/>
                <a:gd name="connsiteX10" fmla="*/ 10029 w 159095"/>
                <a:gd name="connsiteY10" fmla="*/ 53721 h 53031"/>
                <a:gd name="connsiteX11" fmla="*/ 5310 w 159095"/>
                <a:gd name="connsiteY11" fmla="*/ 56744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9095" h="53031">
                  <a:moveTo>
                    <a:pt x="5310" y="56744"/>
                  </a:moveTo>
                  <a:cubicBezTo>
                    <a:pt x="4514" y="56744"/>
                    <a:pt x="3719" y="56585"/>
                    <a:pt x="2976" y="56214"/>
                  </a:cubicBezTo>
                  <a:cubicBezTo>
                    <a:pt x="325" y="54941"/>
                    <a:pt x="-736" y="51759"/>
                    <a:pt x="537" y="49107"/>
                  </a:cubicBezTo>
                  <a:cubicBezTo>
                    <a:pt x="15068" y="19251"/>
                    <a:pt x="45826" y="0"/>
                    <a:pt x="78865" y="0"/>
                  </a:cubicBezTo>
                  <a:lnTo>
                    <a:pt x="84804" y="0"/>
                  </a:lnTo>
                  <a:cubicBezTo>
                    <a:pt x="118055" y="0"/>
                    <a:pt x="147912" y="18508"/>
                    <a:pt x="162761" y="48312"/>
                  </a:cubicBezTo>
                  <a:cubicBezTo>
                    <a:pt x="164087" y="50911"/>
                    <a:pt x="163026" y="54092"/>
                    <a:pt x="160375" y="55418"/>
                  </a:cubicBezTo>
                  <a:cubicBezTo>
                    <a:pt x="157723" y="56744"/>
                    <a:pt x="154594" y="55683"/>
                    <a:pt x="153268" y="53032"/>
                  </a:cubicBezTo>
                  <a:cubicBezTo>
                    <a:pt x="140222" y="26834"/>
                    <a:pt x="113972" y="10553"/>
                    <a:pt x="84804" y="10553"/>
                  </a:cubicBezTo>
                  <a:lnTo>
                    <a:pt x="78865" y="10553"/>
                  </a:lnTo>
                  <a:cubicBezTo>
                    <a:pt x="49856" y="10553"/>
                    <a:pt x="22810" y="27470"/>
                    <a:pt x="10029" y="53721"/>
                  </a:cubicBezTo>
                  <a:cubicBezTo>
                    <a:pt x="9181" y="55630"/>
                    <a:pt x="7272" y="56744"/>
                    <a:pt x="5310" y="567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168424B6-ADB3-49FC-B2BD-95AC58E54A89}"/>
                </a:ext>
              </a:extLst>
            </p:cNvPr>
            <p:cNvSpPr/>
            <p:nvPr/>
          </p:nvSpPr>
          <p:spPr>
            <a:xfrm>
              <a:off x="1228715" y="3597266"/>
              <a:ext cx="180308" cy="58335"/>
            </a:xfrm>
            <a:custGeom>
              <a:avLst/>
              <a:gdLst>
                <a:gd name="connsiteX0" fmla="*/ 5281 w 180307"/>
                <a:gd name="connsiteY0" fmla="*/ 60509 h 58334"/>
                <a:gd name="connsiteX1" fmla="*/ 2736 w 180307"/>
                <a:gd name="connsiteY1" fmla="*/ 59873 h 58334"/>
                <a:gd name="connsiteX2" fmla="*/ 668 w 180307"/>
                <a:gd name="connsiteY2" fmla="*/ 52661 h 58334"/>
                <a:gd name="connsiteX3" fmla="*/ 89708 w 180307"/>
                <a:gd name="connsiteY3" fmla="*/ 0 h 58334"/>
                <a:gd name="connsiteX4" fmla="*/ 95647 w 180307"/>
                <a:gd name="connsiteY4" fmla="*/ 0 h 58334"/>
                <a:gd name="connsiteX5" fmla="*/ 184317 w 180307"/>
                <a:gd name="connsiteY5" fmla="*/ 51918 h 58334"/>
                <a:gd name="connsiteX6" fmla="*/ 182301 w 180307"/>
                <a:gd name="connsiteY6" fmla="*/ 59131 h 58334"/>
                <a:gd name="connsiteX7" fmla="*/ 175089 w 180307"/>
                <a:gd name="connsiteY7" fmla="*/ 57115 h 58334"/>
                <a:gd name="connsiteX8" fmla="*/ 95647 w 180307"/>
                <a:gd name="connsiteY8" fmla="*/ 10606 h 58334"/>
                <a:gd name="connsiteX9" fmla="*/ 89708 w 180307"/>
                <a:gd name="connsiteY9" fmla="*/ 10606 h 58334"/>
                <a:gd name="connsiteX10" fmla="*/ 9948 w 180307"/>
                <a:gd name="connsiteY10" fmla="*/ 57805 h 58334"/>
                <a:gd name="connsiteX11" fmla="*/ 5281 w 180307"/>
                <a:gd name="connsiteY11" fmla="*/ 6050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07" h="58334">
                  <a:moveTo>
                    <a:pt x="5281" y="60509"/>
                  </a:moveTo>
                  <a:cubicBezTo>
                    <a:pt x="4433" y="60509"/>
                    <a:pt x="3531" y="60297"/>
                    <a:pt x="2736" y="59873"/>
                  </a:cubicBezTo>
                  <a:cubicBezTo>
                    <a:pt x="190" y="58441"/>
                    <a:pt x="-764" y="55206"/>
                    <a:pt x="668" y="52661"/>
                  </a:cubicBezTo>
                  <a:cubicBezTo>
                    <a:pt x="18592" y="20152"/>
                    <a:pt x="52745" y="0"/>
                    <a:pt x="89708" y="0"/>
                  </a:cubicBezTo>
                  <a:lnTo>
                    <a:pt x="95647" y="0"/>
                  </a:lnTo>
                  <a:cubicBezTo>
                    <a:pt x="132292" y="0"/>
                    <a:pt x="166286" y="19887"/>
                    <a:pt x="184317" y="51918"/>
                  </a:cubicBezTo>
                  <a:cubicBezTo>
                    <a:pt x="185748" y="54464"/>
                    <a:pt x="184847" y="57699"/>
                    <a:pt x="182301" y="59131"/>
                  </a:cubicBezTo>
                  <a:cubicBezTo>
                    <a:pt x="179756" y="60562"/>
                    <a:pt x="176521" y="59661"/>
                    <a:pt x="175089" y="57115"/>
                  </a:cubicBezTo>
                  <a:cubicBezTo>
                    <a:pt x="158914" y="28425"/>
                    <a:pt x="128474" y="10606"/>
                    <a:pt x="95647" y="10606"/>
                  </a:cubicBezTo>
                  <a:lnTo>
                    <a:pt x="89708" y="10606"/>
                  </a:lnTo>
                  <a:cubicBezTo>
                    <a:pt x="56563" y="10606"/>
                    <a:pt x="26017" y="28690"/>
                    <a:pt x="9948" y="57805"/>
                  </a:cubicBezTo>
                  <a:cubicBezTo>
                    <a:pt x="8941" y="59555"/>
                    <a:pt x="7137" y="60509"/>
                    <a:pt x="5281" y="605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726E266-E501-4274-81F5-1BB715CD49CB}"/>
                </a:ext>
              </a:extLst>
            </p:cNvPr>
            <p:cNvSpPr/>
            <p:nvPr/>
          </p:nvSpPr>
          <p:spPr>
            <a:xfrm>
              <a:off x="1397712" y="3651895"/>
              <a:ext cx="15910" cy="58335"/>
            </a:xfrm>
            <a:custGeom>
              <a:avLst/>
              <a:gdLst>
                <a:gd name="connsiteX0" fmla="*/ 15797 w 15909"/>
                <a:gd name="connsiteY0" fmla="*/ 60503 h 58334"/>
                <a:gd name="connsiteX1" fmla="*/ 10494 w 15909"/>
                <a:gd name="connsiteY1" fmla="*/ 55200 h 58334"/>
                <a:gd name="connsiteX2" fmla="*/ 10494 w 15909"/>
                <a:gd name="connsiteY2" fmla="*/ 47139 h 58334"/>
                <a:gd name="connsiteX3" fmla="*/ 630 w 15909"/>
                <a:gd name="connsiteY3" fmla="*/ 7789 h 58334"/>
                <a:gd name="connsiteX4" fmla="*/ 2804 w 15909"/>
                <a:gd name="connsiteY4" fmla="*/ 630 h 58334"/>
                <a:gd name="connsiteX5" fmla="*/ 9964 w 15909"/>
                <a:gd name="connsiteY5" fmla="*/ 2804 h 58334"/>
                <a:gd name="connsiteX6" fmla="*/ 21047 w 15909"/>
                <a:gd name="connsiteY6" fmla="*/ 47192 h 58334"/>
                <a:gd name="connsiteX7" fmla="*/ 21047 w 15909"/>
                <a:gd name="connsiteY7" fmla="*/ 55253 h 58334"/>
                <a:gd name="connsiteX8" fmla="*/ 15797 w 15909"/>
                <a:gd name="connsiteY8" fmla="*/ 6050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9" h="58334">
                  <a:moveTo>
                    <a:pt x="15797" y="60503"/>
                  </a:moveTo>
                  <a:cubicBezTo>
                    <a:pt x="12880" y="60503"/>
                    <a:pt x="10494" y="58117"/>
                    <a:pt x="10494" y="55200"/>
                  </a:cubicBezTo>
                  <a:lnTo>
                    <a:pt x="10494" y="47139"/>
                  </a:lnTo>
                  <a:cubicBezTo>
                    <a:pt x="10494" y="33404"/>
                    <a:pt x="7100" y="19775"/>
                    <a:pt x="630" y="7789"/>
                  </a:cubicBezTo>
                  <a:cubicBezTo>
                    <a:pt x="-749" y="5191"/>
                    <a:pt x="206" y="2009"/>
                    <a:pt x="2804" y="630"/>
                  </a:cubicBezTo>
                  <a:cubicBezTo>
                    <a:pt x="5403" y="-749"/>
                    <a:pt x="8585" y="206"/>
                    <a:pt x="9964" y="2804"/>
                  </a:cubicBezTo>
                  <a:cubicBezTo>
                    <a:pt x="17229" y="16327"/>
                    <a:pt x="21047" y="31707"/>
                    <a:pt x="21047" y="47192"/>
                  </a:cubicBezTo>
                  <a:lnTo>
                    <a:pt x="21047" y="55253"/>
                  </a:lnTo>
                  <a:cubicBezTo>
                    <a:pt x="21100" y="58117"/>
                    <a:pt x="18714" y="60503"/>
                    <a:pt x="15797" y="6050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F46E558A-1EB9-46AA-AC65-66C6A55B5534}"/>
                </a:ext>
              </a:extLst>
            </p:cNvPr>
            <p:cNvSpPr/>
            <p:nvPr/>
          </p:nvSpPr>
          <p:spPr>
            <a:xfrm>
              <a:off x="1223973" y="3652596"/>
              <a:ext cx="15910" cy="58335"/>
            </a:xfrm>
            <a:custGeom>
              <a:avLst/>
              <a:gdLst>
                <a:gd name="connsiteX0" fmla="*/ 5303 w 15909"/>
                <a:gd name="connsiteY0" fmla="*/ 59802 h 58334"/>
                <a:gd name="connsiteX1" fmla="*/ 0 w 15909"/>
                <a:gd name="connsiteY1" fmla="*/ 54499 h 58334"/>
                <a:gd name="connsiteX2" fmla="*/ 0 w 15909"/>
                <a:gd name="connsiteY2" fmla="*/ 46438 h 58334"/>
                <a:gd name="connsiteX3" fmla="*/ 10659 w 15909"/>
                <a:gd name="connsiteY3" fmla="*/ 2845 h 58334"/>
                <a:gd name="connsiteX4" fmla="*/ 17819 w 15909"/>
                <a:gd name="connsiteY4" fmla="*/ 618 h 58334"/>
                <a:gd name="connsiteX5" fmla="*/ 20046 w 15909"/>
                <a:gd name="connsiteY5" fmla="*/ 7778 h 58334"/>
                <a:gd name="connsiteX6" fmla="*/ 10606 w 15909"/>
                <a:gd name="connsiteY6" fmla="*/ 46438 h 58334"/>
                <a:gd name="connsiteX7" fmla="*/ 10606 w 15909"/>
                <a:gd name="connsiteY7" fmla="*/ 54499 h 58334"/>
                <a:gd name="connsiteX8" fmla="*/ 5303 w 15909"/>
                <a:gd name="connsiteY8" fmla="*/ 59802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9" h="58334">
                  <a:moveTo>
                    <a:pt x="5303" y="59802"/>
                  </a:moveTo>
                  <a:cubicBezTo>
                    <a:pt x="2386" y="59802"/>
                    <a:pt x="0" y="57415"/>
                    <a:pt x="0" y="54499"/>
                  </a:cubicBezTo>
                  <a:lnTo>
                    <a:pt x="0" y="46438"/>
                  </a:lnTo>
                  <a:cubicBezTo>
                    <a:pt x="0" y="31005"/>
                    <a:pt x="3606" y="16369"/>
                    <a:pt x="10659" y="2845"/>
                  </a:cubicBezTo>
                  <a:cubicBezTo>
                    <a:pt x="12038" y="247"/>
                    <a:pt x="15220" y="-761"/>
                    <a:pt x="17819" y="618"/>
                  </a:cubicBezTo>
                  <a:cubicBezTo>
                    <a:pt x="20417" y="1997"/>
                    <a:pt x="21425" y="5179"/>
                    <a:pt x="20046" y="7778"/>
                  </a:cubicBezTo>
                  <a:cubicBezTo>
                    <a:pt x="13788" y="19763"/>
                    <a:pt x="10606" y="32755"/>
                    <a:pt x="10606" y="46438"/>
                  </a:cubicBezTo>
                  <a:lnTo>
                    <a:pt x="10606" y="54499"/>
                  </a:lnTo>
                  <a:cubicBezTo>
                    <a:pt x="10606" y="57415"/>
                    <a:pt x="8273" y="59802"/>
                    <a:pt x="5303" y="5980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C6EF9F4-0E92-4612-A52A-B45A1821D2AE}"/>
                </a:ext>
              </a:extLst>
            </p:cNvPr>
            <p:cNvSpPr/>
            <p:nvPr/>
          </p:nvSpPr>
          <p:spPr>
            <a:xfrm>
              <a:off x="1211458" y="3701792"/>
              <a:ext cx="31819" cy="68941"/>
            </a:xfrm>
            <a:custGeom>
              <a:avLst/>
              <a:gdLst>
                <a:gd name="connsiteX0" fmla="*/ 28531 w 31819"/>
                <a:gd name="connsiteY0" fmla="*/ 73820 h 68941"/>
                <a:gd name="connsiteX1" fmla="*/ 5303 w 31819"/>
                <a:gd name="connsiteY1" fmla="*/ 73820 h 68941"/>
                <a:gd name="connsiteX2" fmla="*/ 0 w 31819"/>
                <a:gd name="connsiteY2" fmla="*/ 68517 h 68941"/>
                <a:gd name="connsiteX3" fmla="*/ 0 w 31819"/>
                <a:gd name="connsiteY3" fmla="*/ 5303 h 68941"/>
                <a:gd name="connsiteX4" fmla="*/ 5303 w 31819"/>
                <a:gd name="connsiteY4" fmla="*/ 0 h 68941"/>
                <a:gd name="connsiteX5" fmla="*/ 28531 w 31819"/>
                <a:gd name="connsiteY5" fmla="*/ 0 h 68941"/>
                <a:gd name="connsiteX6" fmla="*/ 33834 w 31819"/>
                <a:gd name="connsiteY6" fmla="*/ 5303 h 68941"/>
                <a:gd name="connsiteX7" fmla="*/ 33834 w 31819"/>
                <a:gd name="connsiteY7" fmla="*/ 68517 h 68941"/>
                <a:gd name="connsiteX8" fmla="*/ 28531 w 31819"/>
                <a:gd name="connsiteY8" fmla="*/ 73820 h 68941"/>
                <a:gd name="connsiteX9" fmla="*/ 10553 w 31819"/>
                <a:gd name="connsiteY9" fmla="*/ 63214 h 68941"/>
                <a:gd name="connsiteX10" fmla="*/ 23175 w 31819"/>
                <a:gd name="connsiteY10" fmla="*/ 63214 h 68941"/>
                <a:gd name="connsiteX11" fmla="*/ 23175 w 31819"/>
                <a:gd name="connsiteY11" fmla="*/ 10606 h 68941"/>
                <a:gd name="connsiteX12" fmla="*/ 10553 w 31819"/>
                <a:gd name="connsiteY12" fmla="*/ 10606 h 68941"/>
                <a:gd name="connsiteX13" fmla="*/ 10553 w 31819"/>
                <a:gd name="connsiteY13" fmla="*/ 6321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19" h="68941">
                  <a:moveTo>
                    <a:pt x="28531" y="73820"/>
                  </a:moveTo>
                  <a:lnTo>
                    <a:pt x="5303" y="73820"/>
                  </a:lnTo>
                  <a:cubicBezTo>
                    <a:pt x="2386" y="73820"/>
                    <a:pt x="0" y="71434"/>
                    <a:pt x="0" y="6851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28531" y="0"/>
                  </a:lnTo>
                  <a:cubicBezTo>
                    <a:pt x="31448" y="0"/>
                    <a:pt x="33834" y="2386"/>
                    <a:pt x="33834" y="5303"/>
                  </a:cubicBezTo>
                  <a:lnTo>
                    <a:pt x="33834" y="68517"/>
                  </a:lnTo>
                  <a:cubicBezTo>
                    <a:pt x="33834" y="71434"/>
                    <a:pt x="31448" y="73820"/>
                    <a:pt x="28531" y="73820"/>
                  </a:cubicBezTo>
                  <a:close/>
                  <a:moveTo>
                    <a:pt x="10553" y="63214"/>
                  </a:moveTo>
                  <a:lnTo>
                    <a:pt x="23175" y="63214"/>
                  </a:lnTo>
                  <a:lnTo>
                    <a:pt x="23175" y="10606"/>
                  </a:lnTo>
                  <a:lnTo>
                    <a:pt x="10553" y="10606"/>
                  </a:lnTo>
                  <a:lnTo>
                    <a:pt x="10553" y="63214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D7D0F261-AB87-4119-9FDB-A3614BCFD510}"/>
                </a:ext>
              </a:extLst>
            </p:cNvPr>
            <p:cNvSpPr/>
            <p:nvPr/>
          </p:nvSpPr>
          <p:spPr>
            <a:xfrm>
              <a:off x="1396380" y="3701792"/>
              <a:ext cx="31819" cy="68941"/>
            </a:xfrm>
            <a:custGeom>
              <a:avLst/>
              <a:gdLst>
                <a:gd name="connsiteX0" fmla="*/ 28531 w 31819"/>
                <a:gd name="connsiteY0" fmla="*/ 73820 h 68941"/>
                <a:gd name="connsiteX1" fmla="*/ 5303 w 31819"/>
                <a:gd name="connsiteY1" fmla="*/ 73820 h 68941"/>
                <a:gd name="connsiteX2" fmla="*/ 0 w 31819"/>
                <a:gd name="connsiteY2" fmla="*/ 68517 h 68941"/>
                <a:gd name="connsiteX3" fmla="*/ 0 w 31819"/>
                <a:gd name="connsiteY3" fmla="*/ 5303 h 68941"/>
                <a:gd name="connsiteX4" fmla="*/ 5303 w 31819"/>
                <a:gd name="connsiteY4" fmla="*/ 0 h 68941"/>
                <a:gd name="connsiteX5" fmla="*/ 28531 w 31819"/>
                <a:gd name="connsiteY5" fmla="*/ 0 h 68941"/>
                <a:gd name="connsiteX6" fmla="*/ 33834 w 31819"/>
                <a:gd name="connsiteY6" fmla="*/ 5303 h 68941"/>
                <a:gd name="connsiteX7" fmla="*/ 33834 w 31819"/>
                <a:gd name="connsiteY7" fmla="*/ 68517 h 68941"/>
                <a:gd name="connsiteX8" fmla="*/ 28531 w 31819"/>
                <a:gd name="connsiteY8" fmla="*/ 73820 h 68941"/>
                <a:gd name="connsiteX9" fmla="*/ 10606 w 31819"/>
                <a:gd name="connsiteY9" fmla="*/ 63214 h 68941"/>
                <a:gd name="connsiteX10" fmla="*/ 23228 w 31819"/>
                <a:gd name="connsiteY10" fmla="*/ 63214 h 68941"/>
                <a:gd name="connsiteX11" fmla="*/ 23228 w 31819"/>
                <a:gd name="connsiteY11" fmla="*/ 10606 h 68941"/>
                <a:gd name="connsiteX12" fmla="*/ 10606 w 31819"/>
                <a:gd name="connsiteY12" fmla="*/ 10606 h 68941"/>
                <a:gd name="connsiteX13" fmla="*/ 10606 w 31819"/>
                <a:gd name="connsiteY13" fmla="*/ 6321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19" h="68941">
                  <a:moveTo>
                    <a:pt x="28531" y="73820"/>
                  </a:moveTo>
                  <a:lnTo>
                    <a:pt x="5303" y="73820"/>
                  </a:lnTo>
                  <a:cubicBezTo>
                    <a:pt x="2386" y="73820"/>
                    <a:pt x="0" y="71434"/>
                    <a:pt x="0" y="6851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28531" y="0"/>
                  </a:lnTo>
                  <a:cubicBezTo>
                    <a:pt x="31448" y="0"/>
                    <a:pt x="33834" y="2386"/>
                    <a:pt x="33834" y="5303"/>
                  </a:cubicBezTo>
                  <a:lnTo>
                    <a:pt x="33834" y="68517"/>
                  </a:lnTo>
                  <a:cubicBezTo>
                    <a:pt x="33834" y="71434"/>
                    <a:pt x="31448" y="73820"/>
                    <a:pt x="28531" y="73820"/>
                  </a:cubicBezTo>
                  <a:close/>
                  <a:moveTo>
                    <a:pt x="10606" y="63214"/>
                  </a:moveTo>
                  <a:lnTo>
                    <a:pt x="23228" y="63214"/>
                  </a:lnTo>
                  <a:lnTo>
                    <a:pt x="23228" y="10606"/>
                  </a:lnTo>
                  <a:lnTo>
                    <a:pt x="10606" y="10606"/>
                  </a:lnTo>
                  <a:lnTo>
                    <a:pt x="10606" y="63214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7C6AFE76-D692-41D7-913B-C23F067CDA21}"/>
                </a:ext>
              </a:extLst>
            </p:cNvPr>
            <p:cNvSpPr/>
            <p:nvPr/>
          </p:nvSpPr>
          <p:spPr>
            <a:xfrm>
              <a:off x="1419608" y="3717436"/>
              <a:ext cx="21213" cy="42425"/>
            </a:xfrm>
            <a:custGeom>
              <a:avLst/>
              <a:gdLst>
                <a:gd name="connsiteX0" fmla="*/ 16917 w 21212"/>
                <a:gd name="connsiteY0" fmla="*/ 42478 h 42425"/>
                <a:gd name="connsiteX1" fmla="*/ 5303 w 21212"/>
                <a:gd name="connsiteY1" fmla="*/ 42478 h 42425"/>
                <a:gd name="connsiteX2" fmla="*/ 0 w 21212"/>
                <a:gd name="connsiteY2" fmla="*/ 37175 h 42425"/>
                <a:gd name="connsiteX3" fmla="*/ 5303 w 21212"/>
                <a:gd name="connsiteY3" fmla="*/ 31872 h 42425"/>
                <a:gd name="connsiteX4" fmla="*/ 11614 w 21212"/>
                <a:gd name="connsiteY4" fmla="*/ 31872 h 42425"/>
                <a:gd name="connsiteX5" fmla="*/ 11614 w 21212"/>
                <a:gd name="connsiteY5" fmla="*/ 10606 h 42425"/>
                <a:gd name="connsiteX6" fmla="*/ 5303 w 21212"/>
                <a:gd name="connsiteY6" fmla="*/ 10606 h 42425"/>
                <a:gd name="connsiteX7" fmla="*/ 0 w 21212"/>
                <a:gd name="connsiteY7" fmla="*/ 5303 h 42425"/>
                <a:gd name="connsiteX8" fmla="*/ 5303 w 21212"/>
                <a:gd name="connsiteY8" fmla="*/ 0 h 42425"/>
                <a:gd name="connsiteX9" fmla="*/ 16917 w 21212"/>
                <a:gd name="connsiteY9" fmla="*/ 0 h 42425"/>
                <a:gd name="connsiteX10" fmla="*/ 22220 w 21212"/>
                <a:gd name="connsiteY10" fmla="*/ 5303 h 42425"/>
                <a:gd name="connsiteX11" fmla="*/ 22220 w 21212"/>
                <a:gd name="connsiteY11" fmla="*/ 37175 h 42425"/>
                <a:gd name="connsiteX12" fmla="*/ 16917 w 21212"/>
                <a:gd name="connsiteY12" fmla="*/ 42478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12" h="42425">
                  <a:moveTo>
                    <a:pt x="16917" y="42478"/>
                  </a:moveTo>
                  <a:lnTo>
                    <a:pt x="5303" y="42478"/>
                  </a:lnTo>
                  <a:cubicBezTo>
                    <a:pt x="2386" y="42478"/>
                    <a:pt x="0" y="40092"/>
                    <a:pt x="0" y="37175"/>
                  </a:cubicBezTo>
                  <a:cubicBezTo>
                    <a:pt x="0" y="34259"/>
                    <a:pt x="2386" y="31872"/>
                    <a:pt x="5303" y="31872"/>
                  </a:cubicBezTo>
                  <a:lnTo>
                    <a:pt x="11614" y="31872"/>
                  </a:lnTo>
                  <a:lnTo>
                    <a:pt x="11614" y="10606"/>
                  </a:ln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16917" y="0"/>
                  </a:lnTo>
                  <a:cubicBezTo>
                    <a:pt x="19834" y="0"/>
                    <a:pt x="22220" y="2386"/>
                    <a:pt x="22220" y="5303"/>
                  </a:cubicBezTo>
                  <a:lnTo>
                    <a:pt x="22220" y="37175"/>
                  </a:lnTo>
                  <a:cubicBezTo>
                    <a:pt x="22220" y="40145"/>
                    <a:pt x="19834" y="42478"/>
                    <a:pt x="16917" y="424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D5E546E-30CE-40FB-BF3F-DC6DEF31A5A6}"/>
                </a:ext>
              </a:extLst>
            </p:cNvPr>
            <p:cNvSpPr/>
            <p:nvPr/>
          </p:nvSpPr>
          <p:spPr>
            <a:xfrm>
              <a:off x="1199844" y="3717436"/>
              <a:ext cx="21213" cy="42425"/>
            </a:xfrm>
            <a:custGeom>
              <a:avLst/>
              <a:gdLst>
                <a:gd name="connsiteX0" fmla="*/ 16917 w 21212"/>
                <a:gd name="connsiteY0" fmla="*/ 42478 h 42425"/>
                <a:gd name="connsiteX1" fmla="*/ 5303 w 21212"/>
                <a:gd name="connsiteY1" fmla="*/ 42478 h 42425"/>
                <a:gd name="connsiteX2" fmla="*/ 0 w 21212"/>
                <a:gd name="connsiteY2" fmla="*/ 37175 h 42425"/>
                <a:gd name="connsiteX3" fmla="*/ 0 w 21212"/>
                <a:gd name="connsiteY3" fmla="*/ 5303 h 42425"/>
                <a:gd name="connsiteX4" fmla="*/ 5303 w 21212"/>
                <a:gd name="connsiteY4" fmla="*/ 0 h 42425"/>
                <a:gd name="connsiteX5" fmla="*/ 16917 w 21212"/>
                <a:gd name="connsiteY5" fmla="*/ 0 h 42425"/>
                <a:gd name="connsiteX6" fmla="*/ 22220 w 21212"/>
                <a:gd name="connsiteY6" fmla="*/ 5303 h 42425"/>
                <a:gd name="connsiteX7" fmla="*/ 16917 w 21212"/>
                <a:gd name="connsiteY7" fmla="*/ 10606 h 42425"/>
                <a:gd name="connsiteX8" fmla="*/ 10606 w 21212"/>
                <a:gd name="connsiteY8" fmla="*/ 10606 h 42425"/>
                <a:gd name="connsiteX9" fmla="*/ 10606 w 21212"/>
                <a:gd name="connsiteY9" fmla="*/ 31872 h 42425"/>
                <a:gd name="connsiteX10" fmla="*/ 16917 w 21212"/>
                <a:gd name="connsiteY10" fmla="*/ 31872 h 42425"/>
                <a:gd name="connsiteX11" fmla="*/ 22220 w 21212"/>
                <a:gd name="connsiteY11" fmla="*/ 37175 h 42425"/>
                <a:gd name="connsiteX12" fmla="*/ 16917 w 21212"/>
                <a:gd name="connsiteY12" fmla="*/ 42478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12" h="42425">
                  <a:moveTo>
                    <a:pt x="16917" y="42478"/>
                  </a:moveTo>
                  <a:lnTo>
                    <a:pt x="5303" y="42478"/>
                  </a:lnTo>
                  <a:cubicBezTo>
                    <a:pt x="2386" y="42478"/>
                    <a:pt x="0" y="40092"/>
                    <a:pt x="0" y="37175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16917" y="0"/>
                  </a:lnTo>
                  <a:cubicBezTo>
                    <a:pt x="19834" y="0"/>
                    <a:pt x="22220" y="2386"/>
                    <a:pt x="22220" y="5303"/>
                  </a:cubicBezTo>
                  <a:cubicBezTo>
                    <a:pt x="22220" y="8220"/>
                    <a:pt x="19834" y="10606"/>
                    <a:pt x="16917" y="10606"/>
                  </a:cubicBezTo>
                  <a:lnTo>
                    <a:pt x="10606" y="10606"/>
                  </a:lnTo>
                  <a:lnTo>
                    <a:pt x="10606" y="31872"/>
                  </a:lnTo>
                  <a:lnTo>
                    <a:pt x="16917" y="31872"/>
                  </a:lnTo>
                  <a:cubicBezTo>
                    <a:pt x="19834" y="31872"/>
                    <a:pt x="22220" y="34259"/>
                    <a:pt x="22220" y="37175"/>
                  </a:cubicBezTo>
                  <a:cubicBezTo>
                    <a:pt x="22220" y="40092"/>
                    <a:pt x="19834" y="42478"/>
                    <a:pt x="16917" y="424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B85BB2EE-4734-453B-A4F5-265E7303A62E}"/>
                </a:ext>
              </a:extLst>
            </p:cNvPr>
            <p:cNvSpPr/>
            <p:nvPr/>
          </p:nvSpPr>
          <p:spPr>
            <a:xfrm>
              <a:off x="1228680" y="3647262"/>
              <a:ext cx="21213" cy="21213"/>
            </a:xfrm>
            <a:custGeom>
              <a:avLst/>
              <a:gdLst>
                <a:gd name="connsiteX0" fmla="*/ 16135 w 21212"/>
                <a:gd name="connsiteY0" fmla="*/ 21385 h 21212"/>
                <a:gd name="connsiteX1" fmla="*/ 12370 w 21212"/>
                <a:gd name="connsiteY1" fmla="*/ 19847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19847 w 21212"/>
                <a:gd name="connsiteY5" fmla="*/ 12370 h 21212"/>
                <a:gd name="connsiteX6" fmla="*/ 19847 w 21212"/>
                <a:gd name="connsiteY6" fmla="*/ 19847 h 21212"/>
                <a:gd name="connsiteX7" fmla="*/ 16135 w 21212"/>
                <a:gd name="connsiteY7" fmla="*/ 21385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6135" y="21385"/>
                  </a:moveTo>
                  <a:cubicBezTo>
                    <a:pt x="14756" y="21385"/>
                    <a:pt x="13430" y="20855"/>
                    <a:pt x="12370" y="19847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19847" y="12370"/>
                  </a:lnTo>
                  <a:cubicBezTo>
                    <a:pt x="21915" y="14438"/>
                    <a:pt x="21915" y="17779"/>
                    <a:pt x="19847" y="19847"/>
                  </a:cubicBezTo>
                  <a:cubicBezTo>
                    <a:pt x="18840" y="20855"/>
                    <a:pt x="17514" y="21385"/>
                    <a:pt x="16135" y="2138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6DCB0850-0E31-40BC-95D2-D2AA43D79A75}"/>
                </a:ext>
              </a:extLst>
            </p:cNvPr>
            <p:cNvSpPr/>
            <p:nvPr/>
          </p:nvSpPr>
          <p:spPr>
            <a:xfrm>
              <a:off x="1392230" y="3646519"/>
              <a:ext cx="21213" cy="21213"/>
            </a:xfrm>
            <a:custGeom>
              <a:avLst/>
              <a:gdLst>
                <a:gd name="connsiteX0" fmla="*/ 5316 w 21212"/>
                <a:gd name="connsiteY0" fmla="*/ 21385 h 21212"/>
                <a:gd name="connsiteX1" fmla="*/ 1551 w 21212"/>
                <a:gd name="connsiteY1" fmla="*/ 19847 h 21212"/>
                <a:gd name="connsiteX2" fmla="*/ 1551 w 21212"/>
                <a:gd name="connsiteY2" fmla="*/ 12370 h 21212"/>
                <a:gd name="connsiteX3" fmla="*/ 12370 w 21212"/>
                <a:gd name="connsiteY3" fmla="*/ 1551 h 21212"/>
                <a:gd name="connsiteX4" fmla="*/ 19847 w 21212"/>
                <a:gd name="connsiteY4" fmla="*/ 1551 h 21212"/>
                <a:gd name="connsiteX5" fmla="*/ 19847 w 21212"/>
                <a:gd name="connsiteY5" fmla="*/ 9029 h 21212"/>
                <a:gd name="connsiteX6" fmla="*/ 9029 w 21212"/>
                <a:gd name="connsiteY6" fmla="*/ 19847 h 21212"/>
                <a:gd name="connsiteX7" fmla="*/ 5316 w 21212"/>
                <a:gd name="connsiteY7" fmla="*/ 21385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1385"/>
                  </a:moveTo>
                  <a:cubicBezTo>
                    <a:pt x="3938" y="21385"/>
                    <a:pt x="2612" y="20855"/>
                    <a:pt x="1551" y="19847"/>
                  </a:cubicBezTo>
                  <a:cubicBezTo>
                    <a:pt x="-517" y="17779"/>
                    <a:pt x="-517" y="14438"/>
                    <a:pt x="1551" y="12370"/>
                  </a:cubicBezTo>
                  <a:lnTo>
                    <a:pt x="12370" y="1551"/>
                  </a:lnTo>
                  <a:cubicBezTo>
                    <a:pt x="14438" y="-517"/>
                    <a:pt x="17779" y="-517"/>
                    <a:pt x="19847" y="1551"/>
                  </a:cubicBezTo>
                  <a:cubicBezTo>
                    <a:pt x="21915" y="3619"/>
                    <a:pt x="21915" y="6960"/>
                    <a:pt x="19847" y="9029"/>
                  </a:cubicBezTo>
                  <a:lnTo>
                    <a:pt x="9029" y="19847"/>
                  </a:lnTo>
                  <a:cubicBezTo>
                    <a:pt x="8021" y="20855"/>
                    <a:pt x="6695" y="21385"/>
                    <a:pt x="5316" y="2138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D85C0-EA70-4D11-B445-C21DBA2E5A9E}"/>
                </a:ext>
              </a:extLst>
            </p:cNvPr>
            <p:cNvSpPr/>
            <p:nvPr/>
          </p:nvSpPr>
          <p:spPr>
            <a:xfrm>
              <a:off x="1343408" y="3764948"/>
              <a:ext cx="63638" cy="63638"/>
            </a:xfrm>
            <a:custGeom>
              <a:avLst/>
              <a:gdLst>
                <a:gd name="connsiteX0" fmla="*/ 5296 w 63638"/>
                <a:gd name="connsiteY0" fmla="*/ 66878 h 63638"/>
                <a:gd name="connsiteX1" fmla="*/ 258 w 63638"/>
                <a:gd name="connsiteY1" fmla="*/ 63165 h 63638"/>
                <a:gd name="connsiteX2" fmla="*/ 3705 w 63638"/>
                <a:gd name="connsiteY2" fmla="*/ 56483 h 63638"/>
                <a:gd name="connsiteX3" fmla="*/ 58593 w 63638"/>
                <a:gd name="connsiteY3" fmla="*/ 3505 h 63638"/>
                <a:gd name="connsiteX4" fmla="*/ 65381 w 63638"/>
                <a:gd name="connsiteY4" fmla="*/ 323 h 63638"/>
                <a:gd name="connsiteX5" fmla="*/ 68563 w 63638"/>
                <a:gd name="connsiteY5" fmla="*/ 7111 h 63638"/>
                <a:gd name="connsiteX6" fmla="*/ 6940 w 63638"/>
                <a:gd name="connsiteY6" fmla="*/ 66612 h 63638"/>
                <a:gd name="connsiteX7" fmla="*/ 5296 w 63638"/>
                <a:gd name="connsiteY7" fmla="*/ 6687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38" h="63638">
                  <a:moveTo>
                    <a:pt x="5296" y="66878"/>
                  </a:moveTo>
                  <a:cubicBezTo>
                    <a:pt x="3068" y="66878"/>
                    <a:pt x="947" y="65446"/>
                    <a:pt x="258" y="63165"/>
                  </a:cubicBezTo>
                  <a:cubicBezTo>
                    <a:pt x="-644" y="60355"/>
                    <a:pt x="894" y="57385"/>
                    <a:pt x="3705" y="56483"/>
                  </a:cubicBezTo>
                  <a:cubicBezTo>
                    <a:pt x="29107" y="48369"/>
                    <a:pt x="49577" y="28536"/>
                    <a:pt x="58593" y="3505"/>
                  </a:cubicBezTo>
                  <a:cubicBezTo>
                    <a:pt x="59600" y="747"/>
                    <a:pt x="62623" y="-685"/>
                    <a:pt x="65381" y="323"/>
                  </a:cubicBezTo>
                  <a:cubicBezTo>
                    <a:pt x="68138" y="1330"/>
                    <a:pt x="69570" y="4353"/>
                    <a:pt x="68563" y="7111"/>
                  </a:cubicBezTo>
                  <a:cubicBezTo>
                    <a:pt x="58487" y="35218"/>
                    <a:pt x="35418" y="57491"/>
                    <a:pt x="6940" y="66612"/>
                  </a:cubicBezTo>
                  <a:cubicBezTo>
                    <a:pt x="6409" y="66824"/>
                    <a:pt x="5826" y="66878"/>
                    <a:pt x="5296" y="668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3729EDF-4664-485C-86F5-03A1C599A696}"/>
                </a:ext>
              </a:extLst>
            </p:cNvPr>
            <p:cNvSpPr/>
            <p:nvPr/>
          </p:nvSpPr>
          <p:spPr>
            <a:xfrm>
              <a:off x="1307711" y="3815757"/>
              <a:ext cx="42425" cy="26516"/>
            </a:xfrm>
            <a:custGeom>
              <a:avLst/>
              <a:gdLst>
                <a:gd name="connsiteX0" fmla="*/ 40994 w 42425"/>
                <a:gd name="connsiteY0" fmla="*/ 31236 h 26515"/>
                <a:gd name="connsiteX1" fmla="*/ 5303 w 42425"/>
                <a:gd name="connsiteY1" fmla="*/ 31236 h 26515"/>
                <a:gd name="connsiteX2" fmla="*/ 0 w 42425"/>
                <a:gd name="connsiteY2" fmla="*/ 25933 h 26515"/>
                <a:gd name="connsiteX3" fmla="*/ 0 w 42425"/>
                <a:gd name="connsiteY3" fmla="*/ 5303 h 26515"/>
                <a:gd name="connsiteX4" fmla="*/ 5303 w 42425"/>
                <a:gd name="connsiteY4" fmla="*/ 0 h 26515"/>
                <a:gd name="connsiteX5" fmla="*/ 40994 w 42425"/>
                <a:gd name="connsiteY5" fmla="*/ 0 h 26515"/>
                <a:gd name="connsiteX6" fmla="*/ 46297 w 42425"/>
                <a:gd name="connsiteY6" fmla="*/ 5303 h 26515"/>
                <a:gd name="connsiteX7" fmla="*/ 46297 w 42425"/>
                <a:gd name="connsiteY7" fmla="*/ 25933 h 26515"/>
                <a:gd name="connsiteX8" fmla="*/ 40994 w 42425"/>
                <a:gd name="connsiteY8" fmla="*/ 31236 h 26515"/>
                <a:gd name="connsiteX9" fmla="*/ 10606 w 42425"/>
                <a:gd name="connsiteY9" fmla="*/ 20629 h 26515"/>
                <a:gd name="connsiteX10" fmla="*/ 35690 w 42425"/>
                <a:gd name="connsiteY10" fmla="*/ 20629 h 26515"/>
                <a:gd name="connsiteX11" fmla="*/ 35690 w 42425"/>
                <a:gd name="connsiteY11" fmla="*/ 10606 h 26515"/>
                <a:gd name="connsiteX12" fmla="*/ 10606 w 42425"/>
                <a:gd name="connsiteY12" fmla="*/ 10606 h 26515"/>
                <a:gd name="connsiteX13" fmla="*/ 10606 w 42425"/>
                <a:gd name="connsiteY13" fmla="*/ 20629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25" h="26515">
                  <a:moveTo>
                    <a:pt x="40994" y="31236"/>
                  </a:moveTo>
                  <a:lnTo>
                    <a:pt x="5303" y="31236"/>
                  </a:lnTo>
                  <a:cubicBezTo>
                    <a:pt x="2386" y="31236"/>
                    <a:pt x="0" y="28849"/>
                    <a:pt x="0" y="25933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40994" y="0"/>
                  </a:lnTo>
                  <a:cubicBezTo>
                    <a:pt x="43910" y="0"/>
                    <a:pt x="46297" y="2386"/>
                    <a:pt x="46297" y="5303"/>
                  </a:cubicBezTo>
                  <a:lnTo>
                    <a:pt x="46297" y="25933"/>
                  </a:lnTo>
                  <a:cubicBezTo>
                    <a:pt x="46297" y="28902"/>
                    <a:pt x="43963" y="31236"/>
                    <a:pt x="40994" y="31236"/>
                  </a:cubicBezTo>
                  <a:close/>
                  <a:moveTo>
                    <a:pt x="10606" y="20629"/>
                  </a:moveTo>
                  <a:lnTo>
                    <a:pt x="35690" y="20629"/>
                  </a:lnTo>
                  <a:lnTo>
                    <a:pt x="35690" y="10606"/>
                  </a:lnTo>
                  <a:lnTo>
                    <a:pt x="10606" y="10606"/>
                  </a:lnTo>
                  <a:lnTo>
                    <a:pt x="10606" y="2062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8" name="Group 687">
            <a:extLst>
              <a:ext uri="{FF2B5EF4-FFF2-40B4-BE49-F238E27FC236}">
                <a16:creationId xmlns:a16="http://schemas.microsoft.com/office/drawing/2014/main" id="{6D804668-C6C6-48A7-AC98-949F9371E27E}"/>
              </a:ext>
            </a:extLst>
          </p:cNvPr>
          <p:cNvGrpSpPr/>
          <p:nvPr/>
        </p:nvGrpSpPr>
        <p:grpSpPr>
          <a:xfrm>
            <a:off x="2098314" y="3552872"/>
            <a:ext cx="542377" cy="511590"/>
            <a:chOff x="2145380" y="3597266"/>
            <a:chExt cx="448245" cy="422802"/>
          </a:xfrm>
          <a:solidFill>
            <a:srgbClr val="FFFFFF"/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9812ABDD-6CF0-4352-B51B-94D391D62D80}"/>
                </a:ext>
              </a:extLst>
            </p:cNvPr>
            <p:cNvSpPr/>
            <p:nvPr/>
          </p:nvSpPr>
          <p:spPr>
            <a:xfrm>
              <a:off x="2539307" y="3698490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3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9 w 21212"/>
                <a:gd name="connsiteY6" fmla="*/ 22233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3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9" y="22233"/>
                  </a:lnTo>
                  <a:cubicBezTo>
                    <a:pt x="8021" y="23294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456A7D4A-AC7F-432E-B71D-4131AB6FDAA8}"/>
                </a:ext>
              </a:extLst>
            </p:cNvPr>
            <p:cNvSpPr/>
            <p:nvPr/>
          </p:nvSpPr>
          <p:spPr>
            <a:xfrm>
              <a:off x="2539254" y="3698490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3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3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7" y="23241"/>
                    <a:pt x="14756" y="22233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3"/>
                  </a:cubicBezTo>
                  <a:cubicBezTo>
                    <a:pt x="21279" y="23294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501BA31-7C5C-4D36-98E7-D8BA03862D78}"/>
                </a:ext>
              </a:extLst>
            </p:cNvPr>
            <p:cNvSpPr/>
            <p:nvPr/>
          </p:nvSpPr>
          <p:spPr>
            <a:xfrm>
              <a:off x="2168909" y="3642910"/>
              <a:ext cx="47729" cy="47729"/>
            </a:xfrm>
            <a:custGeom>
              <a:avLst/>
              <a:gdLst>
                <a:gd name="connsiteX0" fmla="*/ 25705 w 47728"/>
                <a:gd name="connsiteY0" fmla="*/ 51404 h 47728"/>
                <a:gd name="connsiteX1" fmla="*/ 409 w 47728"/>
                <a:gd name="connsiteY1" fmla="*/ 30191 h 47728"/>
                <a:gd name="connsiteX2" fmla="*/ 4651 w 47728"/>
                <a:gd name="connsiteY2" fmla="*/ 10994 h 47728"/>
                <a:gd name="connsiteX3" fmla="*/ 21250 w 47728"/>
                <a:gd name="connsiteY3" fmla="*/ 387 h 47728"/>
                <a:gd name="connsiteX4" fmla="*/ 40448 w 47728"/>
                <a:gd name="connsiteY4" fmla="*/ 4630 h 47728"/>
                <a:gd name="connsiteX5" fmla="*/ 51054 w 47728"/>
                <a:gd name="connsiteY5" fmla="*/ 21176 h 47728"/>
                <a:gd name="connsiteX6" fmla="*/ 30266 w 47728"/>
                <a:gd name="connsiteY6" fmla="*/ 50979 h 47728"/>
                <a:gd name="connsiteX7" fmla="*/ 25705 w 47728"/>
                <a:gd name="connsiteY7" fmla="*/ 51404 h 47728"/>
                <a:gd name="connsiteX8" fmla="*/ 25705 w 47728"/>
                <a:gd name="connsiteY8" fmla="*/ 10622 h 47728"/>
                <a:gd name="connsiteX9" fmla="*/ 23053 w 47728"/>
                <a:gd name="connsiteY9" fmla="*/ 10835 h 47728"/>
                <a:gd name="connsiteX10" fmla="*/ 13295 w 47728"/>
                <a:gd name="connsiteY10" fmla="*/ 17039 h 47728"/>
                <a:gd name="connsiteX11" fmla="*/ 10803 w 47728"/>
                <a:gd name="connsiteY11" fmla="*/ 28335 h 47728"/>
                <a:gd name="connsiteX12" fmla="*/ 28303 w 47728"/>
                <a:gd name="connsiteY12" fmla="*/ 40532 h 47728"/>
                <a:gd name="connsiteX13" fmla="*/ 38008 w 47728"/>
                <a:gd name="connsiteY13" fmla="*/ 34328 h 47728"/>
                <a:gd name="connsiteX14" fmla="*/ 40501 w 47728"/>
                <a:gd name="connsiteY14" fmla="*/ 23032 h 47728"/>
                <a:gd name="connsiteX15" fmla="*/ 25705 w 47728"/>
                <a:gd name="connsiteY15" fmla="*/ 1062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04"/>
                  </a:moveTo>
                  <a:cubicBezTo>
                    <a:pt x="13508" y="51404"/>
                    <a:pt x="2636" y="42654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250" y="387"/>
                  </a:cubicBezTo>
                  <a:cubicBezTo>
                    <a:pt x="27985" y="-779"/>
                    <a:pt x="34826" y="705"/>
                    <a:pt x="40448" y="4630"/>
                  </a:cubicBezTo>
                  <a:cubicBezTo>
                    <a:pt x="46069" y="8554"/>
                    <a:pt x="49834" y="14441"/>
                    <a:pt x="51054" y="21176"/>
                  </a:cubicBezTo>
                  <a:cubicBezTo>
                    <a:pt x="53547" y="35123"/>
                    <a:pt x="44213" y="48487"/>
                    <a:pt x="30266" y="50979"/>
                  </a:cubicBezTo>
                  <a:cubicBezTo>
                    <a:pt x="28675" y="51245"/>
                    <a:pt x="27190" y="51404"/>
                    <a:pt x="25705" y="51404"/>
                  </a:cubicBezTo>
                  <a:close/>
                  <a:moveTo>
                    <a:pt x="25705" y="10622"/>
                  </a:moveTo>
                  <a:cubicBezTo>
                    <a:pt x="24856" y="10622"/>
                    <a:pt x="23955" y="10675"/>
                    <a:pt x="23053" y="10835"/>
                  </a:cubicBezTo>
                  <a:cubicBezTo>
                    <a:pt x="19076" y="11524"/>
                    <a:pt x="15629" y="13751"/>
                    <a:pt x="13295" y="17039"/>
                  </a:cubicBezTo>
                  <a:cubicBezTo>
                    <a:pt x="10962" y="20327"/>
                    <a:pt x="10114" y="24358"/>
                    <a:pt x="10803" y="28335"/>
                  </a:cubicBezTo>
                  <a:cubicBezTo>
                    <a:pt x="12235" y="36502"/>
                    <a:pt x="20084" y="42017"/>
                    <a:pt x="28303" y="40532"/>
                  </a:cubicBezTo>
                  <a:cubicBezTo>
                    <a:pt x="32281" y="39843"/>
                    <a:pt x="35728" y="37616"/>
                    <a:pt x="38008" y="34328"/>
                  </a:cubicBezTo>
                  <a:cubicBezTo>
                    <a:pt x="40342" y="31040"/>
                    <a:pt x="41190" y="27009"/>
                    <a:pt x="40501" y="23032"/>
                  </a:cubicBezTo>
                  <a:cubicBezTo>
                    <a:pt x="39281" y="15766"/>
                    <a:pt x="32864" y="10622"/>
                    <a:pt x="25705" y="106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262295B-07FF-490A-8DE2-2758891CF4CA}"/>
                </a:ext>
              </a:extLst>
            </p:cNvPr>
            <p:cNvSpPr/>
            <p:nvPr/>
          </p:nvSpPr>
          <p:spPr>
            <a:xfrm>
              <a:off x="2525001" y="3615933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0" y="0"/>
                    <a:pt x="38077" y="2386"/>
                    <a:pt x="38077" y="5303"/>
                  </a:cubicBezTo>
                  <a:cubicBezTo>
                    <a:pt x="38077" y="8220"/>
                    <a:pt x="35743" y="10606"/>
                    <a:pt x="3277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60A668A-929F-4BB5-B5BA-E01AEF7D9ECC}"/>
                </a:ext>
              </a:extLst>
            </p:cNvPr>
            <p:cNvSpPr/>
            <p:nvPr/>
          </p:nvSpPr>
          <p:spPr>
            <a:xfrm>
              <a:off x="2538790" y="3602198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36A5DDD-FE4F-4884-9EDE-8DBC1F9EA1C3}"/>
                </a:ext>
              </a:extLst>
            </p:cNvPr>
            <p:cNvSpPr/>
            <p:nvPr/>
          </p:nvSpPr>
          <p:spPr>
            <a:xfrm>
              <a:off x="2145380" y="3784395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210 w 31819"/>
                <a:gd name="connsiteY11" fmla="*/ 7497 h 31819"/>
                <a:gd name="connsiteX12" fmla="*/ 16301 w 31819"/>
                <a:gd name="connsiteY12" fmla="*/ 7657 h 31819"/>
                <a:gd name="connsiteX13" fmla="*/ 9407 w 31819"/>
                <a:gd name="connsiteY13" fmla="*/ 12058 h 31819"/>
                <a:gd name="connsiteX14" fmla="*/ 7657 w 31819"/>
                <a:gd name="connsiteY14" fmla="*/ 20013 h 31819"/>
                <a:gd name="connsiteX15" fmla="*/ 12058 w 31819"/>
                <a:gd name="connsiteY15" fmla="*/ 26907 h 31819"/>
                <a:gd name="connsiteX16" fmla="*/ 20013 w 31819"/>
                <a:gd name="connsiteY16" fmla="*/ 28657 h 31819"/>
                <a:gd name="connsiteX17" fmla="*/ 26907 w 31819"/>
                <a:gd name="connsiteY17" fmla="*/ 24256 h 31819"/>
                <a:gd name="connsiteX18" fmla="*/ 28657 w 31819"/>
                <a:gd name="connsiteY18" fmla="*/ 16301 h 31819"/>
                <a:gd name="connsiteX19" fmla="*/ 28657 w 31819"/>
                <a:gd name="connsiteY19" fmla="*/ 16301 h 31819"/>
                <a:gd name="connsiteX20" fmla="*/ 24256 w 31819"/>
                <a:gd name="connsiteY20" fmla="*/ 9407 h 31819"/>
                <a:gd name="connsiteX21" fmla="*/ 18210 w 31819"/>
                <a:gd name="connsiteY21" fmla="*/ 7497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8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59" y="28551"/>
                  </a:cubicBezTo>
                  <a:cubicBezTo>
                    <a:pt x="30301" y="32528"/>
                    <a:pt x="26112" y="35180"/>
                    <a:pt x="21339" y="36029"/>
                  </a:cubicBezTo>
                  <a:cubicBezTo>
                    <a:pt x="20278" y="36241"/>
                    <a:pt x="19218" y="36347"/>
                    <a:pt x="18104" y="36347"/>
                  </a:cubicBezTo>
                  <a:close/>
                  <a:moveTo>
                    <a:pt x="18210" y="7497"/>
                  </a:moveTo>
                  <a:cubicBezTo>
                    <a:pt x="17574" y="7497"/>
                    <a:pt x="16937" y="7551"/>
                    <a:pt x="16301" y="7657"/>
                  </a:cubicBezTo>
                  <a:cubicBezTo>
                    <a:pt x="13490" y="8134"/>
                    <a:pt x="11051" y="9725"/>
                    <a:pt x="9407" y="12058"/>
                  </a:cubicBezTo>
                  <a:cubicBezTo>
                    <a:pt x="7763" y="14392"/>
                    <a:pt x="7126" y="17202"/>
                    <a:pt x="7657" y="20013"/>
                  </a:cubicBezTo>
                  <a:cubicBezTo>
                    <a:pt x="8134" y="22824"/>
                    <a:pt x="9725" y="25263"/>
                    <a:pt x="12058" y="26907"/>
                  </a:cubicBezTo>
                  <a:cubicBezTo>
                    <a:pt x="14392" y="28551"/>
                    <a:pt x="17202" y="29187"/>
                    <a:pt x="20013" y="28657"/>
                  </a:cubicBezTo>
                  <a:cubicBezTo>
                    <a:pt x="22824" y="28180"/>
                    <a:pt x="25263" y="26589"/>
                    <a:pt x="26907" y="24256"/>
                  </a:cubicBezTo>
                  <a:cubicBezTo>
                    <a:pt x="28551" y="21922"/>
                    <a:pt x="29188" y="19111"/>
                    <a:pt x="28657" y="16301"/>
                  </a:cubicBezTo>
                  <a:lnTo>
                    <a:pt x="28657" y="16301"/>
                  </a:lnTo>
                  <a:cubicBezTo>
                    <a:pt x="28180" y="13490"/>
                    <a:pt x="26589" y="11051"/>
                    <a:pt x="24256" y="9407"/>
                  </a:cubicBezTo>
                  <a:cubicBezTo>
                    <a:pt x="22452" y="8187"/>
                    <a:pt x="20331" y="7497"/>
                    <a:pt x="18210" y="749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1EF0E46-6DBD-4E78-BAF0-E24028E69C33}"/>
                </a:ext>
              </a:extLst>
            </p:cNvPr>
            <p:cNvSpPr/>
            <p:nvPr/>
          </p:nvSpPr>
          <p:spPr>
            <a:xfrm>
              <a:off x="2567109" y="3818674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3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3" y="2386"/>
                    <a:pt x="29273" y="5303"/>
                  </a:cubicBezTo>
                  <a:cubicBezTo>
                    <a:pt x="29273" y="8220"/>
                    <a:pt x="26887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680F4543-C004-47E8-8490-5C59C292B201}"/>
                </a:ext>
              </a:extLst>
            </p:cNvPr>
            <p:cNvSpPr/>
            <p:nvPr/>
          </p:nvSpPr>
          <p:spPr>
            <a:xfrm>
              <a:off x="2576442" y="3809340"/>
              <a:ext cx="10606" cy="26516"/>
            </a:xfrm>
            <a:custGeom>
              <a:avLst/>
              <a:gdLst>
                <a:gd name="connsiteX0" fmla="*/ 5303 w 10606"/>
                <a:gd name="connsiteY0" fmla="*/ 29273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3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3"/>
                  </a:moveTo>
                  <a:cubicBezTo>
                    <a:pt x="2386" y="29273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73" y="29273"/>
                    <a:pt x="5303" y="2927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8FD4447-7546-4864-AE7A-5058E7660EB1}"/>
                </a:ext>
              </a:extLst>
            </p:cNvPr>
            <p:cNvSpPr/>
            <p:nvPr/>
          </p:nvSpPr>
          <p:spPr>
            <a:xfrm>
              <a:off x="2307306" y="363470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5 w 148488"/>
                <a:gd name="connsiteY2" fmla="*/ 174209 h 175004"/>
                <a:gd name="connsiteX3" fmla="*/ 51070 w 148488"/>
                <a:gd name="connsiteY3" fmla="*/ 171611 h 175004"/>
                <a:gd name="connsiteX4" fmla="*/ 50698 w 148488"/>
                <a:gd name="connsiteY4" fmla="*/ 167580 h 175004"/>
                <a:gd name="connsiteX5" fmla="*/ 57380 w 148488"/>
                <a:gd name="connsiteY5" fmla="*/ 164133 h 175004"/>
                <a:gd name="connsiteX6" fmla="*/ 116246 w 148488"/>
                <a:gd name="connsiteY6" fmla="*/ 153156 h 175004"/>
                <a:gd name="connsiteX7" fmla="*/ 139261 w 148488"/>
                <a:gd name="connsiteY7" fmla="*/ 113965 h 175004"/>
                <a:gd name="connsiteX8" fmla="*/ 141860 w 148488"/>
                <a:gd name="connsiteY8" fmla="*/ 81510 h 175004"/>
                <a:gd name="connsiteX9" fmla="*/ 142337 w 148488"/>
                <a:gd name="connsiteY9" fmla="*/ 73926 h 175004"/>
                <a:gd name="connsiteX10" fmla="*/ 76472 w 148488"/>
                <a:gd name="connsiteY10" fmla="*/ 10606 h 175004"/>
                <a:gd name="connsiteX11" fmla="*/ 10606 w 148488"/>
                <a:gd name="connsiteY11" fmla="*/ 73926 h 175004"/>
                <a:gd name="connsiteX12" fmla="*/ 11084 w 148488"/>
                <a:gd name="connsiteY12" fmla="*/ 81510 h 175004"/>
                <a:gd name="connsiteX13" fmla="*/ 13735 w 148488"/>
                <a:gd name="connsiteY13" fmla="*/ 114124 h 175004"/>
                <a:gd name="connsiteX14" fmla="*/ 36645 w 148488"/>
                <a:gd name="connsiteY14" fmla="*/ 153209 h 175004"/>
                <a:gd name="connsiteX15" fmla="*/ 43910 w 148488"/>
                <a:gd name="connsiteY15" fmla="*/ 158141 h 175004"/>
                <a:gd name="connsiteX16" fmla="*/ 43963 w 148488"/>
                <a:gd name="connsiteY16" fmla="*/ 158141 h 175004"/>
                <a:gd name="connsiteX17" fmla="*/ 45819 w 148488"/>
                <a:gd name="connsiteY17" fmla="*/ 165406 h 175004"/>
                <a:gd name="connsiteX18" fmla="*/ 38607 w 148488"/>
                <a:gd name="connsiteY18" fmla="*/ 167315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3129 w 148488"/>
                <a:gd name="connsiteY21" fmla="*/ 115026 h 175004"/>
                <a:gd name="connsiteX22" fmla="*/ 530 w 148488"/>
                <a:gd name="connsiteY22" fmla="*/ 82624 h 175004"/>
                <a:gd name="connsiteX23" fmla="*/ 0 w 148488"/>
                <a:gd name="connsiteY23" fmla="*/ 73926 h 175004"/>
                <a:gd name="connsiteX24" fmla="*/ 22804 w 148488"/>
                <a:gd name="connsiteY24" fmla="*/ 21796 h 175004"/>
                <a:gd name="connsiteX25" fmla="*/ 76472 w 148488"/>
                <a:gd name="connsiteY25" fmla="*/ 0 h 175004"/>
                <a:gd name="connsiteX26" fmla="*/ 130140 w 148488"/>
                <a:gd name="connsiteY26" fmla="*/ 21796 h 175004"/>
                <a:gd name="connsiteX27" fmla="*/ 152944 w 148488"/>
                <a:gd name="connsiteY27" fmla="*/ 73926 h 175004"/>
                <a:gd name="connsiteX28" fmla="*/ 152413 w 148488"/>
                <a:gd name="connsiteY28" fmla="*/ 82730 h 175004"/>
                <a:gd name="connsiteX29" fmla="*/ 149762 w 148488"/>
                <a:gd name="connsiteY29" fmla="*/ 115238 h 175004"/>
                <a:gd name="connsiteX30" fmla="*/ 122821 w 148488"/>
                <a:gd name="connsiteY30" fmla="*/ 161535 h 175004"/>
                <a:gd name="connsiteX31" fmla="*/ 76472 w 148488"/>
                <a:gd name="connsiteY31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94" y="177709"/>
                    <a:pt x="61464" y="176543"/>
                    <a:pt x="54145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433" y="170338"/>
                    <a:pt x="50274" y="168906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532" y="170497"/>
                    <a:pt x="99647" y="166202"/>
                    <a:pt x="116246" y="153156"/>
                  </a:cubicBezTo>
                  <a:cubicBezTo>
                    <a:pt x="129132" y="143080"/>
                    <a:pt x="137299" y="129132"/>
                    <a:pt x="139261" y="113965"/>
                  </a:cubicBezTo>
                  <a:lnTo>
                    <a:pt x="141860" y="81510"/>
                  </a:lnTo>
                  <a:cubicBezTo>
                    <a:pt x="142178" y="79070"/>
                    <a:pt x="142337" y="76525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4" y="10659"/>
                    <a:pt x="10659" y="39668"/>
                    <a:pt x="10606" y="73926"/>
                  </a:cubicBezTo>
                  <a:cubicBezTo>
                    <a:pt x="10606" y="76419"/>
                    <a:pt x="10765" y="78964"/>
                    <a:pt x="11084" y="81510"/>
                  </a:cubicBezTo>
                  <a:lnTo>
                    <a:pt x="13735" y="114124"/>
                  </a:lnTo>
                  <a:cubicBezTo>
                    <a:pt x="15750" y="129291"/>
                    <a:pt x="23864" y="143186"/>
                    <a:pt x="36645" y="153209"/>
                  </a:cubicBezTo>
                  <a:cubicBezTo>
                    <a:pt x="38925" y="154959"/>
                    <a:pt x="41365" y="156656"/>
                    <a:pt x="43910" y="158141"/>
                  </a:cubicBezTo>
                  <a:cubicBezTo>
                    <a:pt x="43910" y="158141"/>
                    <a:pt x="43910" y="158141"/>
                    <a:pt x="43963" y="158141"/>
                  </a:cubicBezTo>
                  <a:cubicBezTo>
                    <a:pt x="46456" y="159626"/>
                    <a:pt x="47304" y="162861"/>
                    <a:pt x="45819" y="165406"/>
                  </a:cubicBezTo>
                  <a:cubicBezTo>
                    <a:pt x="44441" y="167793"/>
                    <a:pt x="41047" y="168747"/>
                    <a:pt x="38607" y="167315"/>
                  </a:cubicBezTo>
                  <a:cubicBezTo>
                    <a:pt x="35690" y="165618"/>
                    <a:pt x="32827" y="163656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3129" y="115026"/>
                  </a:lnTo>
                  <a:lnTo>
                    <a:pt x="530" y="82624"/>
                  </a:lnTo>
                  <a:cubicBezTo>
                    <a:pt x="159" y="79760"/>
                    <a:pt x="0" y="76790"/>
                    <a:pt x="0" y="73926"/>
                  </a:cubicBezTo>
                  <a:cubicBezTo>
                    <a:pt x="53" y="54411"/>
                    <a:pt x="8167" y="35903"/>
                    <a:pt x="22804" y="21796"/>
                  </a:cubicBezTo>
                  <a:cubicBezTo>
                    <a:pt x="37387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7055"/>
                    <a:pt x="152785" y="79919"/>
                    <a:pt x="152413" y="82730"/>
                  </a:cubicBezTo>
                  <a:lnTo>
                    <a:pt x="149762" y="115238"/>
                  </a:lnTo>
                  <a:cubicBezTo>
                    <a:pt x="147481" y="133269"/>
                    <a:pt x="137882" y="149709"/>
                    <a:pt x="122821" y="161535"/>
                  </a:cubicBezTo>
                  <a:cubicBezTo>
                    <a:pt x="109511" y="171929"/>
                    <a:pt x="93071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FA32AC-2A9E-47D1-B1E0-C0A2C9231958}"/>
                </a:ext>
              </a:extLst>
            </p:cNvPr>
            <p:cNvSpPr/>
            <p:nvPr/>
          </p:nvSpPr>
          <p:spPr>
            <a:xfrm>
              <a:off x="2207659" y="3786728"/>
              <a:ext cx="350010" cy="233340"/>
            </a:xfrm>
            <a:custGeom>
              <a:avLst/>
              <a:gdLst>
                <a:gd name="connsiteX0" fmla="*/ 313365 w 350009"/>
                <a:gd name="connsiteY0" fmla="*/ 233679 h 233339"/>
                <a:gd name="connsiteX1" fmla="*/ 38872 w 350009"/>
                <a:gd name="connsiteY1" fmla="*/ 233679 h 233339"/>
                <a:gd name="connsiteX2" fmla="*/ 0 w 350009"/>
                <a:gd name="connsiteY2" fmla="*/ 199155 h 233339"/>
                <a:gd name="connsiteX3" fmla="*/ 7637 w 350009"/>
                <a:gd name="connsiteY3" fmla="*/ 113880 h 233339"/>
                <a:gd name="connsiteX4" fmla="*/ 100866 w 350009"/>
                <a:gd name="connsiteY4" fmla="*/ 35658 h 233339"/>
                <a:gd name="connsiteX5" fmla="*/ 127754 w 350009"/>
                <a:gd name="connsiteY5" fmla="*/ 35658 h 233339"/>
                <a:gd name="connsiteX6" fmla="*/ 127754 w 350009"/>
                <a:gd name="connsiteY6" fmla="*/ 5377 h 233339"/>
                <a:gd name="connsiteX7" fmla="*/ 130723 w 350009"/>
                <a:gd name="connsiteY7" fmla="*/ 604 h 233339"/>
                <a:gd name="connsiteX8" fmla="*/ 136292 w 350009"/>
                <a:gd name="connsiteY8" fmla="*/ 1187 h 233339"/>
                <a:gd name="connsiteX9" fmla="*/ 176118 w 350009"/>
                <a:gd name="connsiteY9" fmla="*/ 15082 h 233339"/>
                <a:gd name="connsiteX10" fmla="*/ 215892 w 350009"/>
                <a:gd name="connsiteY10" fmla="*/ 1134 h 233339"/>
                <a:gd name="connsiteX11" fmla="*/ 221461 w 350009"/>
                <a:gd name="connsiteY11" fmla="*/ 551 h 233339"/>
                <a:gd name="connsiteX12" fmla="*/ 224430 w 350009"/>
                <a:gd name="connsiteY12" fmla="*/ 5324 h 233339"/>
                <a:gd name="connsiteX13" fmla="*/ 224430 w 350009"/>
                <a:gd name="connsiteY13" fmla="*/ 35658 h 233339"/>
                <a:gd name="connsiteX14" fmla="*/ 251317 w 350009"/>
                <a:gd name="connsiteY14" fmla="*/ 35658 h 233339"/>
                <a:gd name="connsiteX15" fmla="*/ 344547 w 350009"/>
                <a:gd name="connsiteY15" fmla="*/ 114357 h 233339"/>
                <a:gd name="connsiteX16" fmla="*/ 352184 w 350009"/>
                <a:gd name="connsiteY16" fmla="*/ 198678 h 233339"/>
                <a:gd name="connsiteX17" fmla="*/ 352184 w 350009"/>
                <a:gd name="connsiteY17" fmla="*/ 199155 h 233339"/>
                <a:gd name="connsiteX18" fmla="*/ 313365 w 350009"/>
                <a:gd name="connsiteY18" fmla="*/ 233679 h 233339"/>
                <a:gd name="connsiteX19" fmla="*/ 100866 w 350009"/>
                <a:gd name="connsiteY19" fmla="*/ 46264 h 233339"/>
                <a:gd name="connsiteX20" fmla="*/ 18243 w 350009"/>
                <a:gd name="connsiteY20" fmla="*/ 114357 h 233339"/>
                <a:gd name="connsiteX21" fmla="*/ 10606 w 350009"/>
                <a:gd name="connsiteY21" fmla="*/ 199632 h 233339"/>
                <a:gd name="connsiteX22" fmla="*/ 38872 w 350009"/>
                <a:gd name="connsiteY22" fmla="*/ 223072 h 233339"/>
                <a:gd name="connsiteX23" fmla="*/ 313365 w 350009"/>
                <a:gd name="connsiteY23" fmla="*/ 223072 h 233339"/>
                <a:gd name="connsiteX24" fmla="*/ 341631 w 350009"/>
                <a:gd name="connsiteY24" fmla="*/ 199367 h 233339"/>
                <a:gd name="connsiteX25" fmla="*/ 333994 w 350009"/>
                <a:gd name="connsiteY25" fmla="*/ 114834 h 233339"/>
                <a:gd name="connsiteX26" fmla="*/ 251371 w 350009"/>
                <a:gd name="connsiteY26" fmla="*/ 46264 h 233339"/>
                <a:gd name="connsiteX27" fmla="*/ 219180 w 350009"/>
                <a:gd name="connsiteY27" fmla="*/ 46264 h 233339"/>
                <a:gd name="connsiteX28" fmla="*/ 213877 w 350009"/>
                <a:gd name="connsiteY28" fmla="*/ 40961 h 233339"/>
                <a:gd name="connsiteX29" fmla="*/ 213877 w 350009"/>
                <a:gd name="connsiteY29" fmla="*/ 15347 h 233339"/>
                <a:gd name="connsiteX30" fmla="*/ 176118 w 350009"/>
                <a:gd name="connsiteY30" fmla="*/ 25688 h 233339"/>
                <a:gd name="connsiteX31" fmla="*/ 138360 w 350009"/>
                <a:gd name="connsiteY31" fmla="*/ 15347 h 233339"/>
                <a:gd name="connsiteX32" fmla="*/ 138360 w 350009"/>
                <a:gd name="connsiteY32" fmla="*/ 40961 h 233339"/>
                <a:gd name="connsiteX33" fmla="*/ 133057 w 350009"/>
                <a:gd name="connsiteY33" fmla="*/ 46264 h 233339"/>
                <a:gd name="connsiteX34" fmla="*/ 100866 w 350009"/>
                <a:gd name="connsiteY34" fmla="*/ 46264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50009" h="233339">
                  <a:moveTo>
                    <a:pt x="313365" y="233679"/>
                  </a:moveTo>
                  <a:lnTo>
                    <a:pt x="38872" y="233679"/>
                  </a:lnTo>
                  <a:cubicBezTo>
                    <a:pt x="17447" y="233679"/>
                    <a:pt x="0" y="218193"/>
                    <a:pt x="0" y="199155"/>
                  </a:cubicBezTo>
                  <a:lnTo>
                    <a:pt x="7637" y="113880"/>
                  </a:lnTo>
                  <a:cubicBezTo>
                    <a:pt x="7637" y="70023"/>
                    <a:pt x="57752" y="35658"/>
                    <a:pt x="100866" y="35658"/>
                  </a:cubicBezTo>
                  <a:lnTo>
                    <a:pt x="127754" y="35658"/>
                  </a:lnTo>
                  <a:lnTo>
                    <a:pt x="127754" y="5377"/>
                  </a:lnTo>
                  <a:cubicBezTo>
                    <a:pt x="127754" y="3362"/>
                    <a:pt x="128920" y="1506"/>
                    <a:pt x="130723" y="604"/>
                  </a:cubicBezTo>
                  <a:cubicBezTo>
                    <a:pt x="132526" y="-298"/>
                    <a:pt x="134701" y="-85"/>
                    <a:pt x="136292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8"/>
                    <a:pt x="219658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7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52184" y="198678"/>
                  </a:lnTo>
                  <a:cubicBezTo>
                    <a:pt x="352184" y="198837"/>
                    <a:pt x="352184" y="198996"/>
                    <a:pt x="352184" y="199155"/>
                  </a:cubicBezTo>
                  <a:cubicBezTo>
                    <a:pt x="352237" y="218193"/>
                    <a:pt x="334790" y="233679"/>
                    <a:pt x="313365" y="233679"/>
                  </a:cubicBezTo>
                  <a:close/>
                  <a:moveTo>
                    <a:pt x="100866" y="46264"/>
                  </a:moveTo>
                  <a:cubicBezTo>
                    <a:pt x="63426" y="46264"/>
                    <a:pt x="18243" y="76652"/>
                    <a:pt x="18243" y="114357"/>
                  </a:cubicBezTo>
                  <a:lnTo>
                    <a:pt x="10606" y="199632"/>
                  </a:lnTo>
                  <a:cubicBezTo>
                    <a:pt x="10606" y="212360"/>
                    <a:pt x="23334" y="223072"/>
                    <a:pt x="38872" y="223072"/>
                  </a:cubicBezTo>
                  <a:lnTo>
                    <a:pt x="313365" y="223072"/>
                  </a:lnTo>
                  <a:cubicBezTo>
                    <a:pt x="328850" y="223072"/>
                    <a:pt x="341471" y="212466"/>
                    <a:pt x="341631" y="199367"/>
                  </a:cubicBezTo>
                  <a:lnTo>
                    <a:pt x="333994" y="114834"/>
                  </a:lnTo>
                  <a:cubicBezTo>
                    <a:pt x="333994" y="76652"/>
                    <a:pt x="288758" y="46264"/>
                    <a:pt x="251371" y="46264"/>
                  </a:cubicBezTo>
                  <a:lnTo>
                    <a:pt x="219180" y="46264"/>
                  </a:lnTo>
                  <a:cubicBezTo>
                    <a:pt x="216264" y="46264"/>
                    <a:pt x="213877" y="43878"/>
                    <a:pt x="213877" y="40961"/>
                  </a:cubicBezTo>
                  <a:lnTo>
                    <a:pt x="213877" y="15347"/>
                  </a:lnTo>
                  <a:cubicBezTo>
                    <a:pt x="202369" y="22082"/>
                    <a:pt x="189270" y="25688"/>
                    <a:pt x="176118" y="25688"/>
                  </a:cubicBezTo>
                  <a:cubicBezTo>
                    <a:pt x="163020" y="25688"/>
                    <a:pt x="149921" y="22082"/>
                    <a:pt x="138360" y="15347"/>
                  </a:cubicBezTo>
                  <a:lnTo>
                    <a:pt x="138360" y="40961"/>
                  </a:lnTo>
                  <a:cubicBezTo>
                    <a:pt x="138360" y="43878"/>
                    <a:pt x="135973" y="46264"/>
                    <a:pt x="133057" y="46264"/>
                  </a:cubicBezTo>
                  <a:lnTo>
                    <a:pt x="100866" y="46264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0DAB38A-CDD2-484D-A4D6-763040F69EB5}"/>
                </a:ext>
              </a:extLst>
            </p:cNvPr>
            <p:cNvSpPr/>
            <p:nvPr/>
          </p:nvSpPr>
          <p:spPr>
            <a:xfrm>
              <a:off x="2300140" y="3611903"/>
              <a:ext cx="159095" cy="53032"/>
            </a:xfrm>
            <a:custGeom>
              <a:avLst/>
              <a:gdLst>
                <a:gd name="connsiteX0" fmla="*/ 5310 w 159095"/>
                <a:gd name="connsiteY0" fmla="*/ 56744 h 53031"/>
                <a:gd name="connsiteX1" fmla="*/ 2976 w 159095"/>
                <a:gd name="connsiteY1" fmla="*/ 56214 h 53031"/>
                <a:gd name="connsiteX2" fmla="*/ 537 w 159095"/>
                <a:gd name="connsiteY2" fmla="*/ 49107 h 53031"/>
                <a:gd name="connsiteX3" fmla="*/ 78865 w 159095"/>
                <a:gd name="connsiteY3" fmla="*/ 0 h 53031"/>
                <a:gd name="connsiteX4" fmla="*/ 84804 w 159095"/>
                <a:gd name="connsiteY4" fmla="*/ 0 h 53031"/>
                <a:gd name="connsiteX5" fmla="*/ 162761 w 159095"/>
                <a:gd name="connsiteY5" fmla="*/ 48312 h 53031"/>
                <a:gd name="connsiteX6" fmla="*/ 160375 w 159095"/>
                <a:gd name="connsiteY6" fmla="*/ 55418 h 53031"/>
                <a:gd name="connsiteX7" fmla="*/ 153268 w 159095"/>
                <a:gd name="connsiteY7" fmla="*/ 53032 h 53031"/>
                <a:gd name="connsiteX8" fmla="*/ 84804 w 159095"/>
                <a:gd name="connsiteY8" fmla="*/ 10553 h 53031"/>
                <a:gd name="connsiteX9" fmla="*/ 78865 w 159095"/>
                <a:gd name="connsiteY9" fmla="*/ 10553 h 53031"/>
                <a:gd name="connsiteX10" fmla="*/ 10029 w 159095"/>
                <a:gd name="connsiteY10" fmla="*/ 53721 h 53031"/>
                <a:gd name="connsiteX11" fmla="*/ 5310 w 159095"/>
                <a:gd name="connsiteY11" fmla="*/ 56744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9095" h="53031">
                  <a:moveTo>
                    <a:pt x="5310" y="56744"/>
                  </a:moveTo>
                  <a:cubicBezTo>
                    <a:pt x="4514" y="56744"/>
                    <a:pt x="3719" y="56585"/>
                    <a:pt x="2976" y="56214"/>
                  </a:cubicBezTo>
                  <a:cubicBezTo>
                    <a:pt x="325" y="54941"/>
                    <a:pt x="-736" y="51759"/>
                    <a:pt x="537" y="49107"/>
                  </a:cubicBezTo>
                  <a:cubicBezTo>
                    <a:pt x="15068" y="19251"/>
                    <a:pt x="45826" y="0"/>
                    <a:pt x="78865" y="0"/>
                  </a:cubicBezTo>
                  <a:lnTo>
                    <a:pt x="84804" y="0"/>
                  </a:lnTo>
                  <a:cubicBezTo>
                    <a:pt x="118055" y="0"/>
                    <a:pt x="147912" y="18508"/>
                    <a:pt x="162761" y="48312"/>
                  </a:cubicBezTo>
                  <a:cubicBezTo>
                    <a:pt x="164087" y="50911"/>
                    <a:pt x="163026" y="54092"/>
                    <a:pt x="160375" y="55418"/>
                  </a:cubicBezTo>
                  <a:cubicBezTo>
                    <a:pt x="157723" y="56744"/>
                    <a:pt x="154594" y="55683"/>
                    <a:pt x="153268" y="53032"/>
                  </a:cubicBezTo>
                  <a:cubicBezTo>
                    <a:pt x="140223" y="26834"/>
                    <a:pt x="113972" y="10553"/>
                    <a:pt x="84804" y="10553"/>
                  </a:cubicBezTo>
                  <a:lnTo>
                    <a:pt x="78865" y="10553"/>
                  </a:lnTo>
                  <a:cubicBezTo>
                    <a:pt x="49856" y="10553"/>
                    <a:pt x="22810" y="27470"/>
                    <a:pt x="10029" y="53721"/>
                  </a:cubicBezTo>
                  <a:cubicBezTo>
                    <a:pt x="9181" y="55630"/>
                    <a:pt x="7272" y="56744"/>
                    <a:pt x="5310" y="567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700F7066-EE13-4ACC-8CD9-3CC346901BE2}"/>
                </a:ext>
              </a:extLst>
            </p:cNvPr>
            <p:cNvSpPr/>
            <p:nvPr/>
          </p:nvSpPr>
          <p:spPr>
            <a:xfrm>
              <a:off x="2289350" y="3597266"/>
              <a:ext cx="180308" cy="58335"/>
            </a:xfrm>
            <a:custGeom>
              <a:avLst/>
              <a:gdLst>
                <a:gd name="connsiteX0" fmla="*/ 5281 w 180307"/>
                <a:gd name="connsiteY0" fmla="*/ 60509 h 58334"/>
                <a:gd name="connsiteX1" fmla="*/ 2736 w 180307"/>
                <a:gd name="connsiteY1" fmla="*/ 59873 h 58334"/>
                <a:gd name="connsiteX2" fmla="*/ 668 w 180307"/>
                <a:gd name="connsiteY2" fmla="*/ 52661 h 58334"/>
                <a:gd name="connsiteX3" fmla="*/ 89708 w 180307"/>
                <a:gd name="connsiteY3" fmla="*/ 0 h 58334"/>
                <a:gd name="connsiteX4" fmla="*/ 95647 w 180307"/>
                <a:gd name="connsiteY4" fmla="*/ 0 h 58334"/>
                <a:gd name="connsiteX5" fmla="*/ 184317 w 180307"/>
                <a:gd name="connsiteY5" fmla="*/ 51918 h 58334"/>
                <a:gd name="connsiteX6" fmla="*/ 182301 w 180307"/>
                <a:gd name="connsiteY6" fmla="*/ 59131 h 58334"/>
                <a:gd name="connsiteX7" fmla="*/ 175089 w 180307"/>
                <a:gd name="connsiteY7" fmla="*/ 57115 h 58334"/>
                <a:gd name="connsiteX8" fmla="*/ 95647 w 180307"/>
                <a:gd name="connsiteY8" fmla="*/ 10606 h 58334"/>
                <a:gd name="connsiteX9" fmla="*/ 89708 w 180307"/>
                <a:gd name="connsiteY9" fmla="*/ 10606 h 58334"/>
                <a:gd name="connsiteX10" fmla="*/ 9948 w 180307"/>
                <a:gd name="connsiteY10" fmla="*/ 57805 h 58334"/>
                <a:gd name="connsiteX11" fmla="*/ 5281 w 180307"/>
                <a:gd name="connsiteY11" fmla="*/ 6050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07" h="58334">
                  <a:moveTo>
                    <a:pt x="5281" y="60509"/>
                  </a:moveTo>
                  <a:cubicBezTo>
                    <a:pt x="4433" y="60509"/>
                    <a:pt x="3531" y="60297"/>
                    <a:pt x="2736" y="59873"/>
                  </a:cubicBezTo>
                  <a:cubicBezTo>
                    <a:pt x="190" y="58441"/>
                    <a:pt x="-764" y="55206"/>
                    <a:pt x="668" y="52661"/>
                  </a:cubicBezTo>
                  <a:cubicBezTo>
                    <a:pt x="18592" y="20152"/>
                    <a:pt x="52745" y="0"/>
                    <a:pt x="89708" y="0"/>
                  </a:cubicBezTo>
                  <a:lnTo>
                    <a:pt x="95647" y="0"/>
                  </a:lnTo>
                  <a:cubicBezTo>
                    <a:pt x="132292" y="0"/>
                    <a:pt x="166286" y="19887"/>
                    <a:pt x="184317" y="51918"/>
                  </a:cubicBezTo>
                  <a:cubicBezTo>
                    <a:pt x="185748" y="54464"/>
                    <a:pt x="184847" y="57699"/>
                    <a:pt x="182301" y="59131"/>
                  </a:cubicBezTo>
                  <a:cubicBezTo>
                    <a:pt x="179756" y="60562"/>
                    <a:pt x="176521" y="59661"/>
                    <a:pt x="175089" y="57115"/>
                  </a:cubicBezTo>
                  <a:cubicBezTo>
                    <a:pt x="158914" y="28425"/>
                    <a:pt x="128474" y="10606"/>
                    <a:pt x="95647" y="10606"/>
                  </a:cubicBezTo>
                  <a:lnTo>
                    <a:pt x="89708" y="10606"/>
                  </a:lnTo>
                  <a:cubicBezTo>
                    <a:pt x="56563" y="10606"/>
                    <a:pt x="26017" y="28690"/>
                    <a:pt x="9948" y="57805"/>
                  </a:cubicBezTo>
                  <a:cubicBezTo>
                    <a:pt x="8941" y="59555"/>
                    <a:pt x="7137" y="60509"/>
                    <a:pt x="5281" y="605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95FF85A-A500-4A00-908A-8B7C8543B92A}"/>
                </a:ext>
              </a:extLst>
            </p:cNvPr>
            <p:cNvSpPr/>
            <p:nvPr/>
          </p:nvSpPr>
          <p:spPr>
            <a:xfrm>
              <a:off x="2458347" y="3651895"/>
              <a:ext cx="15910" cy="58335"/>
            </a:xfrm>
            <a:custGeom>
              <a:avLst/>
              <a:gdLst>
                <a:gd name="connsiteX0" fmla="*/ 15797 w 15909"/>
                <a:gd name="connsiteY0" fmla="*/ 60503 h 58334"/>
                <a:gd name="connsiteX1" fmla="*/ 10494 w 15909"/>
                <a:gd name="connsiteY1" fmla="*/ 55200 h 58334"/>
                <a:gd name="connsiteX2" fmla="*/ 10494 w 15909"/>
                <a:gd name="connsiteY2" fmla="*/ 47139 h 58334"/>
                <a:gd name="connsiteX3" fmla="*/ 630 w 15909"/>
                <a:gd name="connsiteY3" fmla="*/ 7789 h 58334"/>
                <a:gd name="connsiteX4" fmla="*/ 2804 w 15909"/>
                <a:gd name="connsiteY4" fmla="*/ 630 h 58334"/>
                <a:gd name="connsiteX5" fmla="*/ 9964 w 15909"/>
                <a:gd name="connsiteY5" fmla="*/ 2804 h 58334"/>
                <a:gd name="connsiteX6" fmla="*/ 21047 w 15909"/>
                <a:gd name="connsiteY6" fmla="*/ 47192 h 58334"/>
                <a:gd name="connsiteX7" fmla="*/ 21047 w 15909"/>
                <a:gd name="connsiteY7" fmla="*/ 55253 h 58334"/>
                <a:gd name="connsiteX8" fmla="*/ 15797 w 15909"/>
                <a:gd name="connsiteY8" fmla="*/ 6050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9" h="58334">
                  <a:moveTo>
                    <a:pt x="15797" y="60503"/>
                  </a:moveTo>
                  <a:cubicBezTo>
                    <a:pt x="12880" y="60503"/>
                    <a:pt x="10494" y="58117"/>
                    <a:pt x="10494" y="55200"/>
                  </a:cubicBezTo>
                  <a:lnTo>
                    <a:pt x="10494" y="47139"/>
                  </a:lnTo>
                  <a:cubicBezTo>
                    <a:pt x="10494" y="33404"/>
                    <a:pt x="7100" y="19775"/>
                    <a:pt x="630" y="7789"/>
                  </a:cubicBezTo>
                  <a:cubicBezTo>
                    <a:pt x="-749" y="5191"/>
                    <a:pt x="206" y="2009"/>
                    <a:pt x="2804" y="630"/>
                  </a:cubicBezTo>
                  <a:cubicBezTo>
                    <a:pt x="5403" y="-749"/>
                    <a:pt x="8585" y="206"/>
                    <a:pt x="9964" y="2804"/>
                  </a:cubicBezTo>
                  <a:cubicBezTo>
                    <a:pt x="17229" y="16327"/>
                    <a:pt x="21047" y="31707"/>
                    <a:pt x="21047" y="47192"/>
                  </a:cubicBezTo>
                  <a:lnTo>
                    <a:pt x="21047" y="55253"/>
                  </a:lnTo>
                  <a:cubicBezTo>
                    <a:pt x="21100" y="58117"/>
                    <a:pt x="18714" y="60503"/>
                    <a:pt x="15797" y="6050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33A084C-EEC3-415B-A8DE-6F86BA00A4E2}"/>
                </a:ext>
              </a:extLst>
            </p:cNvPr>
            <p:cNvSpPr/>
            <p:nvPr/>
          </p:nvSpPr>
          <p:spPr>
            <a:xfrm>
              <a:off x="2284608" y="3652596"/>
              <a:ext cx="15910" cy="58335"/>
            </a:xfrm>
            <a:custGeom>
              <a:avLst/>
              <a:gdLst>
                <a:gd name="connsiteX0" fmla="*/ 5303 w 15909"/>
                <a:gd name="connsiteY0" fmla="*/ 59802 h 58334"/>
                <a:gd name="connsiteX1" fmla="*/ 0 w 15909"/>
                <a:gd name="connsiteY1" fmla="*/ 54499 h 58334"/>
                <a:gd name="connsiteX2" fmla="*/ 0 w 15909"/>
                <a:gd name="connsiteY2" fmla="*/ 46438 h 58334"/>
                <a:gd name="connsiteX3" fmla="*/ 10659 w 15909"/>
                <a:gd name="connsiteY3" fmla="*/ 2845 h 58334"/>
                <a:gd name="connsiteX4" fmla="*/ 17819 w 15909"/>
                <a:gd name="connsiteY4" fmla="*/ 618 h 58334"/>
                <a:gd name="connsiteX5" fmla="*/ 20046 w 15909"/>
                <a:gd name="connsiteY5" fmla="*/ 7778 h 58334"/>
                <a:gd name="connsiteX6" fmla="*/ 10606 w 15909"/>
                <a:gd name="connsiteY6" fmla="*/ 46438 h 58334"/>
                <a:gd name="connsiteX7" fmla="*/ 10606 w 15909"/>
                <a:gd name="connsiteY7" fmla="*/ 54499 h 58334"/>
                <a:gd name="connsiteX8" fmla="*/ 5303 w 15909"/>
                <a:gd name="connsiteY8" fmla="*/ 59802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9" h="58334">
                  <a:moveTo>
                    <a:pt x="5303" y="59802"/>
                  </a:moveTo>
                  <a:cubicBezTo>
                    <a:pt x="2386" y="59802"/>
                    <a:pt x="0" y="57415"/>
                    <a:pt x="0" y="54499"/>
                  </a:cubicBezTo>
                  <a:lnTo>
                    <a:pt x="0" y="46438"/>
                  </a:lnTo>
                  <a:cubicBezTo>
                    <a:pt x="0" y="31005"/>
                    <a:pt x="3606" y="16369"/>
                    <a:pt x="10659" y="2845"/>
                  </a:cubicBezTo>
                  <a:cubicBezTo>
                    <a:pt x="12038" y="247"/>
                    <a:pt x="15220" y="-761"/>
                    <a:pt x="17819" y="618"/>
                  </a:cubicBezTo>
                  <a:cubicBezTo>
                    <a:pt x="20417" y="1997"/>
                    <a:pt x="21425" y="5179"/>
                    <a:pt x="20046" y="7778"/>
                  </a:cubicBezTo>
                  <a:cubicBezTo>
                    <a:pt x="13788" y="19763"/>
                    <a:pt x="10606" y="32755"/>
                    <a:pt x="10606" y="46438"/>
                  </a:cubicBezTo>
                  <a:lnTo>
                    <a:pt x="10606" y="54499"/>
                  </a:lnTo>
                  <a:cubicBezTo>
                    <a:pt x="10606" y="57415"/>
                    <a:pt x="8273" y="59802"/>
                    <a:pt x="5303" y="5980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02518D7-84C6-4E2F-9F74-AD5429330E58}"/>
                </a:ext>
              </a:extLst>
            </p:cNvPr>
            <p:cNvSpPr/>
            <p:nvPr/>
          </p:nvSpPr>
          <p:spPr>
            <a:xfrm>
              <a:off x="2272093" y="3701792"/>
              <a:ext cx="31819" cy="68941"/>
            </a:xfrm>
            <a:custGeom>
              <a:avLst/>
              <a:gdLst>
                <a:gd name="connsiteX0" fmla="*/ 28531 w 31819"/>
                <a:gd name="connsiteY0" fmla="*/ 73820 h 68941"/>
                <a:gd name="connsiteX1" fmla="*/ 5303 w 31819"/>
                <a:gd name="connsiteY1" fmla="*/ 73820 h 68941"/>
                <a:gd name="connsiteX2" fmla="*/ 0 w 31819"/>
                <a:gd name="connsiteY2" fmla="*/ 68517 h 68941"/>
                <a:gd name="connsiteX3" fmla="*/ 0 w 31819"/>
                <a:gd name="connsiteY3" fmla="*/ 5303 h 68941"/>
                <a:gd name="connsiteX4" fmla="*/ 5303 w 31819"/>
                <a:gd name="connsiteY4" fmla="*/ 0 h 68941"/>
                <a:gd name="connsiteX5" fmla="*/ 28531 w 31819"/>
                <a:gd name="connsiteY5" fmla="*/ 0 h 68941"/>
                <a:gd name="connsiteX6" fmla="*/ 33834 w 31819"/>
                <a:gd name="connsiteY6" fmla="*/ 5303 h 68941"/>
                <a:gd name="connsiteX7" fmla="*/ 33834 w 31819"/>
                <a:gd name="connsiteY7" fmla="*/ 68517 h 68941"/>
                <a:gd name="connsiteX8" fmla="*/ 28531 w 31819"/>
                <a:gd name="connsiteY8" fmla="*/ 73820 h 68941"/>
                <a:gd name="connsiteX9" fmla="*/ 10553 w 31819"/>
                <a:gd name="connsiteY9" fmla="*/ 63214 h 68941"/>
                <a:gd name="connsiteX10" fmla="*/ 23175 w 31819"/>
                <a:gd name="connsiteY10" fmla="*/ 63214 h 68941"/>
                <a:gd name="connsiteX11" fmla="*/ 23175 w 31819"/>
                <a:gd name="connsiteY11" fmla="*/ 10606 h 68941"/>
                <a:gd name="connsiteX12" fmla="*/ 10553 w 31819"/>
                <a:gd name="connsiteY12" fmla="*/ 10606 h 68941"/>
                <a:gd name="connsiteX13" fmla="*/ 10553 w 31819"/>
                <a:gd name="connsiteY13" fmla="*/ 6321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19" h="68941">
                  <a:moveTo>
                    <a:pt x="28531" y="73820"/>
                  </a:moveTo>
                  <a:lnTo>
                    <a:pt x="5303" y="73820"/>
                  </a:lnTo>
                  <a:cubicBezTo>
                    <a:pt x="2386" y="73820"/>
                    <a:pt x="0" y="71434"/>
                    <a:pt x="0" y="6851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28531" y="0"/>
                  </a:lnTo>
                  <a:cubicBezTo>
                    <a:pt x="31448" y="0"/>
                    <a:pt x="33834" y="2386"/>
                    <a:pt x="33834" y="5303"/>
                  </a:cubicBezTo>
                  <a:lnTo>
                    <a:pt x="33834" y="68517"/>
                  </a:lnTo>
                  <a:cubicBezTo>
                    <a:pt x="33834" y="71434"/>
                    <a:pt x="31448" y="73820"/>
                    <a:pt x="28531" y="73820"/>
                  </a:cubicBezTo>
                  <a:close/>
                  <a:moveTo>
                    <a:pt x="10553" y="63214"/>
                  </a:moveTo>
                  <a:lnTo>
                    <a:pt x="23175" y="63214"/>
                  </a:lnTo>
                  <a:lnTo>
                    <a:pt x="23175" y="10606"/>
                  </a:lnTo>
                  <a:lnTo>
                    <a:pt x="10553" y="10606"/>
                  </a:lnTo>
                  <a:lnTo>
                    <a:pt x="10553" y="63214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BF4A3D89-D836-4AA0-98EF-6544512A12B0}"/>
                </a:ext>
              </a:extLst>
            </p:cNvPr>
            <p:cNvSpPr/>
            <p:nvPr/>
          </p:nvSpPr>
          <p:spPr>
            <a:xfrm>
              <a:off x="2457015" y="3701792"/>
              <a:ext cx="31819" cy="68941"/>
            </a:xfrm>
            <a:custGeom>
              <a:avLst/>
              <a:gdLst>
                <a:gd name="connsiteX0" fmla="*/ 28531 w 31819"/>
                <a:gd name="connsiteY0" fmla="*/ 73820 h 68941"/>
                <a:gd name="connsiteX1" fmla="*/ 5303 w 31819"/>
                <a:gd name="connsiteY1" fmla="*/ 73820 h 68941"/>
                <a:gd name="connsiteX2" fmla="*/ 0 w 31819"/>
                <a:gd name="connsiteY2" fmla="*/ 68517 h 68941"/>
                <a:gd name="connsiteX3" fmla="*/ 0 w 31819"/>
                <a:gd name="connsiteY3" fmla="*/ 5303 h 68941"/>
                <a:gd name="connsiteX4" fmla="*/ 5303 w 31819"/>
                <a:gd name="connsiteY4" fmla="*/ 0 h 68941"/>
                <a:gd name="connsiteX5" fmla="*/ 28531 w 31819"/>
                <a:gd name="connsiteY5" fmla="*/ 0 h 68941"/>
                <a:gd name="connsiteX6" fmla="*/ 33834 w 31819"/>
                <a:gd name="connsiteY6" fmla="*/ 5303 h 68941"/>
                <a:gd name="connsiteX7" fmla="*/ 33834 w 31819"/>
                <a:gd name="connsiteY7" fmla="*/ 68517 h 68941"/>
                <a:gd name="connsiteX8" fmla="*/ 28531 w 31819"/>
                <a:gd name="connsiteY8" fmla="*/ 73820 h 68941"/>
                <a:gd name="connsiteX9" fmla="*/ 10606 w 31819"/>
                <a:gd name="connsiteY9" fmla="*/ 63214 h 68941"/>
                <a:gd name="connsiteX10" fmla="*/ 23228 w 31819"/>
                <a:gd name="connsiteY10" fmla="*/ 63214 h 68941"/>
                <a:gd name="connsiteX11" fmla="*/ 23228 w 31819"/>
                <a:gd name="connsiteY11" fmla="*/ 10606 h 68941"/>
                <a:gd name="connsiteX12" fmla="*/ 10606 w 31819"/>
                <a:gd name="connsiteY12" fmla="*/ 10606 h 68941"/>
                <a:gd name="connsiteX13" fmla="*/ 10606 w 31819"/>
                <a:gd name="connsiteY13" fmla="*/ 6321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19" h="68941">
                  <a:moveTo>
                    <a:pt x="28531" y="73820"/>
                  </a:moveTo>
                  <a:lnTo>
                    <a:pt x="5303" y="73820"/>
                  </a:lnTo>
                  <a:cubicBezTo>
                    <a:pt x="2386" y="73820"/>
                    <a:pt x="0" y="71434"/>
                    <a:pt x="0" y="6851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28531" y="0"/>
                  </a:lnTo>
                  <a:cubicBezTo>
                    <a:pt x="31448" y="0"/>
                    <a:pt x="33834" y="2386"/>
                    <a:pt x="33834" y="5303"/>
                  </a:cubicBezTo>
                  <a:lnTo>
                    <a:pt x="33834" y="68517"/>
                  </a:lnTo>
                  <a:cubicBezTo>
                    <a:pt x="33834" y="71434"/>
                    <a:pt x="31448" y="73820"/>
                    <a:pt x="28531" y="73820"/>
                  </a:cubicBezTo>
                  <a:close/>
                  <a:moveTo>
                    <a:pt x="10606" y="63214"/>
                  </a:moveTo>
                  <a:lnTo>
                    <a:pt x="23228" y="63214"/>
                  </a:lnTo>
                  <a:lnTo>
                    <a:pt x="23228" y="10606"/>
                  </a:lnTo>
                  <a:lnTo>
                    <a:pt x="10606" y="10606"/>
                  </a:lnTo>
                  <a:lnTo>
                    <a:pt x="10606" y="63214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826D7334-D6C9-4ACA-A39D-F538FB6B2F09}"/>
                </a:ext>
              </a:extLst>
            </p:cNvPr>
            <p:cNvSpPr/>
            <p:nvPr/>
          </p:nvSpPr>
          <p:spPr>
            <a:xfrm>
              <a:off x="2480243" y="3717436"/>
              <a:ext cx="21213" cy="42425"/>
            </a:xfrm>
            <a:custGeom>
              <a:avLst/>
              <a:gdLst>
                <a:gd name="connsiteX0" fmla="*/ 16917 w 21212"/>
                <a:gd name="connsiteY0" fmla="*/ 42478 h 42425"/>
                <a:gd name="connsiteX1" fmla="*/ 5303 w 21212"/>
                <a:gd name="connsiteY1" fmla="*/ 42478 h 42425"/>
                <a:gd name="connsiteX2" fmla="*/ 0 w 21212"/>
                <a:gd name="connsiteY2" fmla="*/ 37175 h 42425"/>
                <a:gd name="connsiteX3" fmla="*/ 5303 w 21212"/>
                <a:gd name="connsiteY3" fmla="*/ 31872 h 42425"/>
                <a:gd name="connsiteX4" fmla="*/ 11614 w 21212"/>
                <a:gd name="connsiteY4" fmla="*/ 31872 h 42425"/>
                <a:gd name="connsiteX5" fmla="*/ 11614 w 21212"/>
                <a:gd name="connsiteY5" fmla="*/ 10606 h 42425"/>
                <a:gd name="connsiteX6" fmla="*/ 5303 w 21212"/>
                <a:gd name="connsiteY6" fmla="*/ 10606 h 42425"/>
                <a:gd name="connsiteX7" fmla="*/ 0 w 21212"/>
                <a:gd name="connsiteY7" fmla="*/ 5303 h 42425"/>
                <a:gd name="connsiteX8" fmla="*/ 5303 w 21212"/>
                <a:gd name="connsiteY8" fmla="*/ 0 h 42425"/>
                <a:gd name="connsiteX9" fmla="*/ 16917 w 21212"/>
                <a:gd name="connsiteY9" fmla="*/ 0 h 42425"/>
                <a:gd name="connsiteX10" fmla="*/ 22220 w 21212"/>
                <a:gd name="connsiteY10" fmla="*/ 5303 h 42425"/>
                <a:gd name="connsiteX11" fmla="*/ 22220 w 21212"/>
                <a:gd name="connsiteY11" fmla="*/ 37175 h 42425"/>
                <a:gd name="connsiteX12" fmla="*/ 16917 w 21212"/>
                <a:gd name="connsiteY12" fmla="*/ 42478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12" h="42425">
                  <a:moveTo>
                    <a:pt x="16917" y="42478"/>
                  </a:moveTo>
                  <a:lnTo>
                    <a:pt x="5303" y="42478"/>
                  </a:lnTo>
                  <a:cubicBezTo>
                    <a:pt x="2386" y="42478"/>
                    <a:pt x="0" y="40092"/>
                    <a:pt x="0" y="37175"/>
                  </a:cubicBezTo>
                  <a:cubicBezTo>
                    <a:pt x="0" y="34259"/>
                    <a:pt x="2386" y="31872"/>
                    <a:pt x="5303" y="31872"/>
                  </a:cubicBezTo>
                  <a:lnTo>
                    <a:pt x="11614" y="31872"/>
                  </a:lnTo>
                  <a:lnTo>
                    <a:pt x="11614" y="10606"/>
                  </a:ln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16917" y="0"/>
                  </a:lnTo>
                  <a:cubicBezTo>
                    <a:pt x="19834" y="0"/>
                    <a:pt x="22220" y="2386"/>
                    <a:pt x="22220" y="5303"/>
                  </a:cubicBezTo>
                  <a:lnTo>
                    <a:pt x="22220" y="37175"/>
                  </a:lnTo>
                  <a:cubicBezTo>
                    <a:pt x="22220" y="40145"/>
                    <a:pt x="19834" y="42478"/>
                    <a:pt x="16917" y="424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6A6551A-84CD-4D2C-BD15-1B04EBEA4288}"/>
                </a:ext>
              </a:extLst>
            </p:cNvPr>
            <p:cNvSpPr/>
            <p:nvPr/>
          </p:nvSpPr>
          <p:spPr>
            <a:xfrm>
              <a:off x="2260479" y="3717436"/>
              <a:ext cx="21213" cy="42425"/>
            </a:xfrm>
            <a:custGeom>
              <a:avLst/>
              <a:gdLst>
                <a:gd name="connsiteX0" fmla="*/ 16917 w 21212"/>
                <a:gd name="connsiteY0" fmla="*/ 42478 h 42425"/>
                <a:gd name="connsiteX1" fmla="*/ 5303 w 21212"/>
                <a:gd name="connsiteY1" fmla="*/ 42478 h 42425"/>
                <a:gd name="connsiteX2" fmla="*/ 0 w 21212"/>
                <a:gd name="connsiteY2" fmla="*/ 37175 h 42425"/>
                <a:gd name="connsiteX3" fmla="*/ 0 w 21212"/>
                <a:gd name="connsiteY3" fmla="*/ 5303 h 42425"/>
                <a:gd name="connsiteX4" fmla="*/ 5303 w 21212"/>
                <a:gd name="connsiteY4" fmla="*/ 0 h 42425"/>
                <a:gd name="connsiteX5" fmla="*/ 16917 w 21212"/>
                <a:gd name="connsiteY5" fmla="*/ 0 h 42425"/>
                <a:gd name="connsiteX6" fmla="*/ 22220 w 21212"/>
                <a:gd name="connsiteY6" fmla="*/ 5303 h 42425"/>
                <a:gd name="connsiteX7" fmla="*/ 16917 w 21212"/>
                <a:gd name="connsiteY7" fmla="*/ 10606 h 42425"/>
                <a:gd name="connsiteX8" fmla="*/ 10606 w 21212"/>
                <a:gd name="connsiteY8" fmla="*/ 10606 h 42425"/>
                <a:gd name="connsiteX9" fmla="*/ 10606 w 21212"/>
                <a:gd name="connsiteY9" fmla="*/ 31872 h 42425"/>
                <a:gd name="connsiteX10" fmla="*/ 16917 w 21212"/>
                <a:gd name="connsiteY10" fmla="*/ 31872 h 42425"/>
                <a:gd name="connsiteX11" fmla="*/ 22220 w 21212"/>
                <a:gd name="connsiteY11" fmla="*/ 37175 h 42425"/>
                <a:gd name="connsiteX12" fmla="*/ 16917 w 21212"/>
                <a:gd name="connsiteY12" fmla="*/ 42478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212" h="42425">
                  <a:moveTo>
                    <a:pt x="16917" y="42478"/>
                  </a:moveTo>
                  <a:lnTo>
                    <a:pt x="5303" y="42478"/>
                  </a:lnTo>
                  <a:cubicBezTo>
                    <a:pt x="2386" y="42478"/>
                    <a:pt x="0" y="40092"/>
                    <a:pt x="0" y="37175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16917" y="0"/>
                  </a:lnTo>
                  <a:cubicBezTo>
                    <a:pt x="19834" y="0"/>
                    <a:pt x="22220" y="2386"/>
                    <a:pt x="22220" y="5303"/>
                  </a:cubicBezTo>
                  <a:cubicBezTo>
                    <a:pt x="22220" y="8220"/>
                    <a:pt x="19834" y="10606"/>
                    <a:pt x="16917" y="10606"/>
                  </a:cubicBezTo>
                  <a:lnTo>
                    <a:pt x="10606" y="10606"/>
                  </a:lnTo>
                  <a:lnTo>
                    <a:pt x="10606" y="31872"/>
                  </a:lnTo>
                  <a:lnTo>
                    <a:pt x="16917" y="31872"/>
                  </a:lnTo>
                  <a:cubicBezTo>
                    <a:pt x="19834" y="31872"/>
                    <a:pt x="22220" y="34259"/>
                    <a:pt x="22220" y="37175"/>
                  </a:cubicBezTo>
                  <a:cubicBezTo>
                    <a:pt x="22220" y="40092"/>
                    <a:pt x="19834" y="42478"/>
                    <a:pt x="16917" y="424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F4E03F23-ECE0-4189-B96C-71E7ACA9D9E7}"/>
                </a:ext>
              </a:extLst>
            </p:cNvPr>
            <p:cNvSpPr/>
            <p:nvPr/>
          </p:nvSpPr>
          <p:spPr>
            <a:xfrm>
              <a:off x="2289315" y="3647262"/>
              <a:ext cx="21213" cy="21213"/>
            </a:xfrm>
            <a:custGeom>
              <a:avLst/>
              <a:gdLst>
                <a:gd name="connsiteX0" fmla="*/ 16135 w 21212"/>
                <a:gd name="connsiteY0" fmla="*/ 21385 h 21212"/>
                <a:gd name="connsiteX1" fmla="*/ 12370 w 21212"/>
                <a:gd name="connsiteY1" fmla="*/ 19847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19847 w 21212"/>
                <a:gd name="connsiteY5" fmla="*/ 12370 h 21212"/>
                <a:gd name="connsiteX6" fmla="*/ 19847 w 21212"/>
                <a:gd name="connsiteY6" fmla="*/ 19847 h 21212"/>
                <a:gd name="connsiteX7" fmla="*/ 16135 w 21212"/>
                <a:gd name="connsiteY7" fmla="*/ 21385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6135" y="21385"/>
                  </a:moveTo>
                  <a:cubicBezTo>
                    <a:pt x="14756" y="21385"/>
                    <a:pt x="13430" y="20855"/>
                    <a:pt x="12370" y="19847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19847" y="12370"/>
                  </a:lnTo>
                  <a:cubicBezTo>
                    <a:pt x="21915" y="14438"/>
                    <a:pt x="21915" y="17779"/>
                    <a:pt x="19847" y="19847"/>
                  </a:cubicBezTo>
                  <a:cubicBezTo>
                    <a:pt x="18840" y="20855"/>
                    <a:pt x="17514" y="21385"/>
                    <a:pt x="16135" y="2138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7C1DE763-B603-417E-B961-8C35416BD924}"/>
                </a:ext>
              </a:extLst>
            </p:cNvPr>
            <p:cNvSpPr/>
            <p:nvPr/>
          </p:nvSpPr>
          <p:spPr>
            <a:xfrm>
              <a:off x="2452865" y="3646519"/>
              <a:ext cx="21213" cy="21213"/>
            </a:xfrm>
            <a:custGeom>
              <a:avLst/>
              <a:gdLst>
                <a:gd name="connsiteX0" fmla="*/ 5316 w 21212"/>
                <a:gd name="connsiteY0" fmla="*/ 21385 h 21212"/>
                <a:gd name="connsiteX1" fmla="*/ 1551 w 21212"/>
                <a:gd name="connsiteY1" fmla="*/ 19847 h 21212"/>
                <a:gd name="connsiteX2" fmla="*/ 1551 w 21212"/>
                <a:gd name="connsiteY2" fmla="*/ 12370 h 21212"/>
                <a:gd name="connsiteX3" fmla="*/ 12370 w 21212"/>
                <a:gd name="connsiteY3" fmla="*/ 1551 h 21212"/>
                <a:gd name="connsiteX4" fmla="*/ 19847 w 21212"/>
                <a:gd name="connsiteY4" fmla="*/ 1551 h 21212"/>
                <a:gd name="connsiteX5" fmla="*/ 19847 w 21212"/>
                <a:gd name="connsiteY5" fmla="*/ 9029 h 21212"/>
                <a:gd name="connsiteX6" fmla="*/ 9029 w 21212"/>
                <a:gd name="connsiteY6" fmla="*/ 19847 h 21212"/>
                <a:gd name="connsiteX7" fmla="*/ 5316 w 21212"/>
                <a:gd name="connsiteY7" fmla="*/ 21385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1385"/>
                  </a:moveTo>
                  <a:cubicBezTo>
                    <a:pt x="3938" y="21385"/>
                    <a:pt x="2612" y="20855"/>
                    <a:pt x="1551" y="19847"/>
                  </a:cubicBezTo>
                  <a:cubicBezTo>
                    <a:pt x="-517" y="17779"/>
                    <a:pt x="-517" y="14438"/>
                    <a:pt x="1551" y="12370"/>
                  </a:cubicBezTo>
                  <a:lnTo>
                    <a:pt x="12370" y="1551"/>
                  </a:lnTo>
                  <a:cubicBezTo>
                    <a:pt x="14438" y="-517"/>
                    <a:pt x="17779" y="-517"/>
                    <a:pt x="19847" y="1551"/>
                  </a:cubicBezTo>
                  <a:cubicBezTo>
                    <a:pt x="21915" y="3619"/>
                    <a:pt x="21915" y="6960"/>
                    <a:pt x="19847" y="9029"/>
                  </a:cubicBezTo>
                  <a:lnTo>
                    <a:pt x="9029" y="19847"/>
                  </a:lnTo>
                  <a:cubicBezTo>
                    <a:pt x="8021" y="20855"/>
                    <a:pt x="6695" y="21385"/>
                    <a:pt x="5316" y="2138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9" name="Group 688">
            <a:extLst>
              <a:ext uri="{FF2B5EF4-FFF2-40B4-BE49-F238E27FC236}">
                <a16:creationId xmlns:a16="http://schemas.microsoft.com/office/drawing/2014/main" id="{544BD2B2-5CE7-4158-A71F-053853A77BD6}"/>
              </a:ext>
            </a:extLst>
          </p:cNvPr>
          <p:cNvGrpSpPr/>
          <p:nvPr/>
        </p:nvGrpSpPr>
        <p:grpSpPr>
          <a:xfrm>
            <a:off x="3227672" y="3594740"/>
            <a:ext cx="429928" cy="462402"/>
            <a:chOff x="3264980" y="3634866"/>
            <a:chExt cx="355313" cy="382150"/>
          </a:xfrm>
          <a:solidFill>
            <a:srgbClr val="FFFFFF"/>
          </a:solidFill>
        </p:grpSpPr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1ADD8104-1C67-4A91-9E41-D3F4D94169F4}"/>
                </a:ext>
              </a:extLst>
            </p:cNvPr>
            <p:cNvSpPr/>
            <p:nvPr/>
          </p:nvSpPr>
          <p:spPr>
            <a:xfrm>
              <a:off x="3360098" y="3634866"/>
              <a:ext cx="164398" cy="206824"/>
            </a:xfrm>
            <a:custGeom>
              <a:avLst/>
              <a:gdLst>
                <a:gd name="connsiteX0" fmla="*/ 84315 w 164398"/>
                <a:gd name="connsiteY0" fmla="*/ 207831 h 206823"/>
                <a:gd name="connsiteX1" fmla="*/ 33299 w 164398"/>
                <a:gd name="connsiteY1" fmla="*/ 190066 h 206823"/>
                <a:gd name="connsiteX2" fmla="*/ 3548 w 164398"/>
                <a:gd name="connsiteY2" fmla="*/ 139049 h 206823"/>
                <a:gd name="connsiteX3" fmla="*/ 631 w 164398"/>
                <a:gd name="connsiteY3" fmla="*/ 90949 h 206823"/>
                <a:gd name="connsiteX4" fmla="*/ 20200 w 164398"/>
                <a:gd name="connsiteY4" fmla="*/ 29273 h 206823"/>
                <a:gd name="connsiteX5" fmla="*/ 84315 w 164398"/>
                <a:gd name="connsiteY5" fmla="*/ 0 h 206823"/>
                <a:gd name="connsiteX6" fmla="*/ 168583 w 164398"/>
                <a:gd name="connsiteY6" fmla="*/ 81457 h 206823"/>
                <a:gd name="connsiteX7" fmla="*/ 167946 w 164398"/>
                <a:gd name="connsiteY7" fmla="*/ 91321 h 206823"/>
                <a:gd name="connsiteX8" fmla="*/ 165082 w 164398"/>
                <a:gd name="connsiteY8" fmla="*/ 138678 h 206823"/>
                <a:gd name="connsiteX9" fmla="*/ 135332 w 164398"/>
                <a:gd name="connsiteY9" fmla="*/ 189960 h 206823"/>
                <a:gd name="connsiteX10" fmla="*/ 84315 w 164398"/>
                <a:gd name="connsiteY10" fmla="*/ 207831 h 206823"/>
                <a:gd name="connsiteX11" fmla="*/ 84315 w 164398"/>
                <a:gd name="connsiteY11" fmla="*/ 10606 h 206823"/>
                <a:gd name="connsiteX12" fmla="*/ 28154 w 164398"/>
                <a:gd name="connsiteY12" fmla="*/ 36274 h 206823"/>
                <a:gd name="connsiteX13" fmla="*/ 11184 w 164398"/>
                <a:gd name="connsiteY13" fmla="*/ 89942 h 206823"/>
                <a:gd name="connsiteX14" fmla="*/ 14101 w 164398"/>
                <a:gd name="connsiteY14" fmla="*/ 138042 h 206823"/>
                <a:gd name="connsiteX15" fmla="*/ 39821 w 164398"/>
                <a:gd name="connsiteY15" fmla="*/ 181687 h 206823"/>
                <a:gd name="connsiteX16" fmla="*/ 84315 w 164398"/>
                <a:gd name="connsiteY16" fmla="*/ 197225 h 206823"/>
                <a:gd name="connsiteX17" fmla="*/ 128809 w 164398"/>
                <a:gd name="connsiteY17" fmla="*/ 181634 h 206823"/>
                <a:gd name="connsiteX18" fmla="*/ 154529 w 164398"/>
                <a:gd name="connsiteY18" fmla="*/ 137670 h 206823"/>
                <a:gd name="connsiteX19" fmla="*/ 157393 w 164398"/>
                <a:gd name="connsiteY19" fmla="*/ 90313 h 206823"/>
                <a:gd name="connsiteX20" fmla="*/ 157976 w 164398"/>
                <a:gd name="connsiteY20" fmla="*/ 81457 h 206823"/>
                <a:gd name="connsiteX21" fmla="*/ 84315 w 164398"/>
                <a:gd name="connsiteY21" fmla="*/ 10606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4398" h="206823">
                  <a:moveTo>
                    <a:pt x="84315" y="207831"/>
                  </a:moveTo>
                  <a:cubicBezTo>
                    <a:pt x="66178" y="207831"/>
                    <a:pt x="48041" y="201521"/>
                    <a:pt x="33299" y="190066"/>
                  </a:cubicBezTo>
                  <a:cubicBezTo>
                    <a:pt x="16646" y="177020"/>
                    <a:pt x="6093" y="158936"/>
                    <a:pt x="3548" y="139049"/>
                  </a:cubicBezTo>
                  <a:lnTo>
                    <a:pt x="631" y="90949"/>
                  </a:lnTo>
                  <a:cubicBezTo>
                    <a:pt x="-2233" y="68941"/>
                    <a:pt x="4714" y="46880"/>
                    <a:pt x="20200" y="29273"/>
                  </a:cubicBezTo>
                  <a:cubicBezTo>
                    <a:pt x="36533" y="10659"/>
                    <a:pt x="59920" y="0"/>
                    <a:pt x="84315" y="0"/>
                  </a:cubicBezTo>
                  <a:cubicBezTo>
                    <a:pt x="129975" y="0"/>
                    <a:pt x="168583" y="37281"/>
                    <a:pt x="168583" y="81457"/>
                  </a:cubicBezTo>
                  <a:cubicBezTo>
                    <a:pt x="168583" y="84957"/>
                    <a:pt x="168370" y="88192"/>
                    <a:pt x="167946" y="91321"/>
                  </a:cubicBezTo>
                  <a:lnTo>
                    <a:pt x="165082" y="138678"/>
                  </a:lnTo>
                  <a:cubicBezTo>
                    <a:pt x="162484" y="158883"/>
                    <a:pt x="151931" y="176967"/>
                    <a:pt x="135332" y="189960"/>
                  </a:cubicBezTo>
                  <a:cubicBezTo>
                    <a:pt x="120695" y="201521"/>
                    <a:pt x="102558" y="207831"/>
                    <a:pt x="84315" y="207831"/>
                  </a:cubicBezTo>
                  <a:close/>
                  <a:moveTo>
                    <a:pt x="84315" y="10606"/>
                  </a:moveTo>
                  <a:cubicBezTo>
                    <a:pt x="62943" y="10606"/>
                    <a:pt x="42473" y="19940"/>
                    <a:pt x="28154" y="36274"/>
                  </a:cubicBezTo>
                  <a:cubicBezTo>
                    <a:pt x="14684" y="51600"/>
                    <a:pt x="8692" y="70638"/>
                    <a:pt x="11184" y="89942"/>
                  </a:cubicBezTo>
                  <a:lnTo>
                    <a:pt x="14101" y="138042"/>
                  </a:lnTo>
                  <a:cubicBezTo>
                    <a:pt x="16275" y="154747"/>
                    <a:pt x="25397" y="170391"/>
                    <a:pt x="39821" y="181687"/>
                  </a:cubicBezTo>
                  <a:cubicBezTo>
                    <a:pt x="52708" y="191710"/>
                    <a:pt x="68512" y="197225"/>
                    <a:pt x="84315" y="197225"/>
                  </a:cubicBezTo>
                  <a:cubicBezTo>
                    <a:pt x="100225" y="197225"/>
                    <a:pt x="116028" y="191710"/>
                    <a:pt x="128809" y="181634"/>
                  </a:cubicBezTo>
                  <a:cubicBezTo>
                    <a:pt x="143233" y="170338"/>
                    <a:pt x="152355" y="154747"/>
                    <a:pt x="154529" y="137670"/>
                  </a:cubicBezTo>
                  <a:lnTo>
                    <a:pt x="157393" y="90313"/>
                  </a:lnTo>
                  <a:cubicBezTo>
                    <a:pt x="157817" y="87237"/>
                    <a:pt x="157976" y="84426"/>
                    <a:pt x="157976" y="81457"/>
                  </a:cubicBezTo>
                  <a:cubicBezTo>
                    <a:pt x="157976" y="43062"/>
                    <a:pt x="124248" y="10606"/>
                    <a:pt x="84315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848809A-B623-4DAD-8649-C91E3131C58D}"/>
                </a:ext>
              </a:extLst>
            </p:cNvPr>
            <p:cNvSpPr/>
            <p:nvPr/>
          </p:nvSpPr>
          <p:spPr>
            <a:xfrm>
              <a:off x="3264980" y="3794283"/>
              <a:ext cx="355313" cy="222733"/>
            </a:xfrm>
            <a:custGeom>
              <a:avLst/>
              <a:gdLst>
                <a:gd name="connsiteX0" fmla="*/ 179433 w 355312"/>
                <a:gd name="connsiteY0" fmla="*/ 226230 h 222733"/>
                <a:gd name="connsiteX1" fmla="*/ 15194 w 355312"/>
                <a:gd name="connsiteY1" fmla="*/ 188895 h 222733"/>
                <a:gd name="connsiteX2" fmla="*/ 27 w 355312"/>
                <a:gd name="connsiteY2" fmla="*/ 162220 h 222733"/>
                <a:gd name="connsiteX3" fmla="*/ 17050 w 355312"/>
                <a:gd name="connsiteY3" fmla="*/ 68778 h 222733"/>
                <a:gd name="connsiteX4" fmla="*/ 110757 w 355312"/>
                <a:gd name="connsiteY4" fmla="*/ 580 h 222733"/>
                <a:gd name="connsiteX5" fmla="*/ 117863 w 355312"/>
                <a:gd name="connsiteY5" fmla="*/ 3072 h 222733"/>
                <a:gd name="connsiteX6" fmla="*/ 115371 w 355312"/>
                <a:gd name="connsiteY6" fmla="*/ 10178 h 222733"/>
                <a:gd name="connsiteX7" fmla="*/ 26543 w 355312"/>
                <a:gd name="connsiteY7" fmla="*/ 73551 h 222733"/>
                <a:gd name="connsiteX8" fmla="*/ 10633 w 355312"/>
                <a:gd name="connsiteY8" fmla="*/ 162698 h 222733"/>
                <a:gd name="connsiteX9" fmla="*/ 20232 w 355312"/>
                <a:gd name="connsiteY9" fmla="*/ 179562 h 222733"/>
                <a:gd name="connsiteX10" fmla="*/ 179433 w 355312"/>
                <a:gd name="connsiteY10" fmla="*/ 215623 h 222733"/>
                <a:gd name="connsiteX11" fmla="*/ 338687 w 355312"/>
                <a:gd name="connsiteY11" fmla="*/ 179562 h 222733"/>
                <a:gd name="connsiteX12" fmla="*/ 348286 w 355312"/>
                <a:gd name="connsiteY12" fmla="*/ 162698 h 222733"/>
                <a:gd name="connsiteX13" fmla="*/ 332377 w 355312"/>
                <a:gd name="connsiteY13" fmla="*/ 73498 h 222733"/>
                <a:gd name="connsiteX14" fmla="*/ 243549 w 355312"/>
                <a:gd name="connsiteY14" fmla="*/ 10125 h 222733"/>
                <a:gd name="connsiteX15" fmla="*/ 241056 w 355312"/>
                <a:gd name="connsiteY15" fmla="*/ 3019 h 222733"/>
                <a:gd name="connsiteX16" fmla="*/ 248162 w 355312"/>
                <a:gd name="connsiteY16" fmla="*/ 526 h 222733"/>
                <a:gd name="connsiteX17" fmla="*/ 341869 w 355312"/>
                <a:gd name="connsiteY17" fmla="*/ 68725 h 222733"/>
                <a:gd name="connsiteX18" fmla="*/ 358893 w 355312"/>
                <a:gd name="connsiteY18" fmla="*/ 162167 h 222733"/>
                <a:gd name="connsiteX19" fmla="*/ 343726 w 355312"/>
                <a:gd name="connsiteY19" fmla="*/ 188842 h 222733"/>
                <a:gd name="connsiteX20" fmla="*/ 179433 w 355312"/>
                <a:gd name="connsiteY20" fmla="*/ 226230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5312" h="222733">
                  <a:moveTo>
                    <a:pt x="179433" y="226230"/>
                  </a:moveTo>
                  <a:cubicBezTo>
                    <a:pt x="96757" y="226230"/>
                    <a:pt x="41020" y="202843"/>
                    <a:pt x="15194" y="188895"/>
                  </a:cubicBezTo>
                  <a:cubicBezTo>
                    <a:pt x="5489" y="183645"/>
                    <a:pt x="-451" y="173198"/>
                    <a:pt x="27" y="162220"/>
                  </a:cubicBezTo>
                  <a:cubicBezTo>
                    <a:pt x="1034" y="138091"/>
                    <a:pt x="4587" y="93809"/>
                    <a:pt x="17050" y="68778"/>
                  </a:cubicBezTo>
                  <a:cubicBezTo>
                    <a:pt x="30202" y="42422"/>
                    <a:pt x="81430" y="14739"/>
                    <a:pt x="110757" y="580"/>
                  </a:cubicBezTo>
                  <a:cubicBezTo>
                    <a:pt x="113409" y="-693"/>
                    <a:pt x="116590" y="420"/>
                    <a:pt x="117863" y="3072"/>
                  </a:cubicBezTo>
                  <a:cubicBezTo>
                    <a:pt x="119136" y="5724"/>
                    <a:pt x="118022" y="8906"/>
                    <a:pt x="115371" y="10178"/>
                  </a:cubicBezTo>
                  <a:cubicBezTo>
                    <a:pt x="92726" y="21103"/>
                    <a:pt x="38740" y="49157"/>
                    <a:pt x="26543" y="73551"/>
                  </a:cubicBezTo>
                  <a:cubicBezTo>
                    <a:pt x="14929" y="96832"/>
                    <a:pt x="11588" y="139417"/>
                    <a:pt x="10633" y="162698"/>
                  </a:cubicBezTo>
                  <a:cubicBezTo>
                    <a:pt x="10315" y="169645"/>
                    <a:pt x="14080" y="176274"/>
                    <a:pt x="20232" y="179562"/>
                  </a:cubicBezTo>
                  <a:cubicBezTo>
                    <a:pt x="45210" y="193032"/>
                    <a:pt x="99090" y="215623"/>
                    <a:pt x="179433" y="215623"/>
                  </a:cubicBezTo>
                  <a:cubicBezTo>
                    <a:pt x="259776" y="215623"/>
                    <a:pt x="313710" y="193032"/>
                    <a:pt x="338687" y="179562"/>
                  </a:cubicBezTo>
                  <a:cubicBezTo>
                    <a:pt x="344839" y="176221"/>
                    <a:pt x="348604" y="169645"/>
                    <a:pt x="348286" y="162698"/>
                  </a:cubicBezTo>
                  <a:cubicBezTo>
                    <a:pt x="347332" y="139364"/>
                    <a:pt x="343991" y="96779"/>
                    <a:pt x="332377" y="73498"/>
                  </a:cubicBezTo>
                  <a:cubicBezTo>
                    <a:pt x="320179" y="49051"/>
                    <a:pt x="266193" y="21050"/>
                    <a:pt x="243549" y="10125"/>
                  </a:cubicBezTo>
                  <a:cubicBezTo>
                    <a:pt x="240897" y="8852"/>
                    <a:pt x="239783" y="5671"/>
                    <a:pt x="241056" y="3019"/>
                  </a:cubicBezTo>
                  <a:cubicBezTo>
                    <a:pt x="242329" y="367"/>
                    <a:pt x="245511" y="-746"/>
                    <a:pt x="248162" y="526"/>
                  </a:cubicBezTo>
                  <a:cubicBezTo>
                    <a:pt x="277489" y="14686"/>
                    <a:pt x="328717" y="42369"/>
                    <a:pt x="341869" y="68725"/>
                  </a:cubicBezTo>
                  <a:cubicBezTo>
                    <a:pt x="354385" y="93756"/>
                    <a:pt x="357885" y="138038"/>
                    <a:pt x="358893" y="162167"/>
                  </a:cubicBezTo>
                  <a:cubicBezTo>
                    <a:pt x="359370" y="173092"/>
                    <a:pt x="353430" y="183592"/>
                    <a:pt x="343726" y="188842"/>
                  </a:cubicBezTo>
                  <a:cubicBezTo>
                    <a:pt x="317846" y="202843"/>
                    <a:pt x="262110" y="226230"/>
                    <a:pt x="179433" y="22623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0" name="Group 689">
            <a:extLst>
              <a:ext uri="{FF2B5EF4-FFF2-40B4-BE49-F238E27FC236}">
                <a16:creationId xmlns:a16="http://schemas.microsoft.com/office/drawing/2014/main" id="{4F9891B7-A89B-4F27-8957-5763EAA54951}"/>
              </a:ext>
            </a:extLst>
          </p:cNvPr>
          <p:cNvGrpSpPr/>
          <p:nvPr/>
        </p:nvGrpSpPr>
        <p:grpSpPr>
          <a:xfrm>
            <a:off x="4323677" y="3594510"/>
            <a:ext cx="361205" cy="465667"/>
            <a:chOff x="4355021" y="3634919"/>
            <a:chExt cx="298516" cy="384849"/>
          </a:xfrm>
          <a:solidFill>
            <a:srgbClr val="FFFFFF"/>
          </a:solidFill>
        </p:grpSpPr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A7DB63B-3F76-4DC1-84F0-EECD3B07B7B7}"/>
                </a:ext>
              </a:extLst>
            </p:cNvPr>
            <p:cNvSpPr/>
            <p:nvPr/>
          </p:nvSpPr>
          <p:spPr>
            <a:xfrm>
              <a:off x="4355021" y="3797006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2 h 222733"/>
                <a:gd name="connsiteX4" fmla="*/ 34683 w 180307"/>
                <a:gd name="connsiteY4" fmla="*/ 49245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3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53 w 180307"/>
                <a:gd name="connsiteY13" fmla="*/ 152816 h 222733"/>
                <a:gd name="connsiteX14" fmla="*/ 10553 w 180307"/>
                <a:gd name="connsiteY14" fmla="*/ 153717 h 222733"/>
                <a:gd name="connsiteX15" fmla="*/ 72123 w 180307"/>
                <a:gd name="connsiteY15" fmla="*/ 214279 h 222733"/>
                <a:gd name="connsiteX16" fmla="*/ 176543 w 180307"/>
                <a:gd name="connsiteY16" fmla="*/ 214279 h 222733"/>
                <a:gd name="connsiteX17" fmla="*/ 181846 w 180307"/>
                <a:gd name="connsiteY17" fmla="*/ 219583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4" y="224992"/>
                    <a:pt x="265" y="193120"/>
                    <a:pt x="0" y="153876"/>
                  </a:cubicBezTo>
                  <a:lnTo>
                    <a:pt x="0" y="152922"/>
                  </a:lnTo>
                  <a:cubicBezTo>
                    <a:pt x="0" y="122163"/>
                    <a:pt x="17500" y="64200"/>
                    <a:pt x="34683" y="49245"/>
                  </a:cubicBezTo>
                  <a:cubicBezTo>
                    <a:pt x="44122" y="41025"/>
                    <a:pt x="56532" y="39275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7" y="26653"/>
                    <a:pt x="111049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3" y="8304"/>
                  </a:cubicBezTo>
                  <a:cubicBezTo>
                    <a:pt x="123246" y="17213"/>
                    <a:pt x="110995" y="33176"/>
                    <a:pt x="99063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8971" y="49563"/>
                    <a:pt x="48630" y="51048"/>
                    <a:pt x="41577" y="57199"/>
                  </a:cubicBezTo>
                  <a:cubicBezTo>
                    <a:pt x="27948" y="69025"/>
                    <a:pt x="10553" y="122640"/>
                    <a:pt x="10553" y="152816"/>
                  </a:cubicBezTo>
                  <a:lnTo>
                    <a:pt x="10553" y="153717"/>
                  </a:lnTo>
                  <a:cubicBezTo>
                    <a:pt x="10765" y="187127"/>
                    <a:pt x="38342" y="214279"/>
                    <a:pt x="72123" y="214279"/>
                  </a:cubicBezTo>
                  <a:lnTo>
                    <a:pt x="176543" y="214279"/>
                  </a:lnTo>
                  <a:cubicBezTo>
                    <a:pt x="179459" y="214279"/>
                    <a:pt x="181846" y="216666"/>
                    <a:pt x="181846" y="219583"/>
                  </a:cubicBezTo>
                  <a:cubicBezTo>
                    <a:pt x="181846" y="222499"/>
                    <a:pt x="179459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AC6867A9-FEB0-4CD1-8280-D26881A21E10}"/>
                </a:ext>
              </a:extLst>
            </p:cNvPr>
            <p:cNvSpPr/>
            <p:nvPr/>
          </p:nvSpPr>
          <p:spPr>
            <a:xfrm>
              <a:off x="4473229" y="3797035"/>
              <a:ext cx="180308" cy="222733"/>
            </a:xfrm>
            <a:custGeom>
              <a:avLst/>
              <a:gdLst>
                <a:gd name="connsiteX0" fmla="*/ 109670 w 180307"/>
                <a:gd name="connsiteY0" fmla="*/ 224962 h 222733"/>
                <a:gd name="connsiteX1" fmla="*/ 5303 w 180307"/>
                <a:gd name="connsiteY1" fmla="*/ 224962 h 222733"/>
                <a:gd name="connsiteX2" fmla="*/ 0 w 180307"/>
                <a:gd name="connsiteY2" fmla="*/ 219659 h 222733"/>
                <a:gd name="connsiteX3" fmla="*/ 5303 w 180307"/>
                <a:gd name="connsiteY3" fmla="*/ 214356 h 222733"/>
                <a:gd name="connsiteX4" fmla="*/ 109670 w 180307"/>
                <a:gd name="connsiteY4" fmla="*/ 214356 h 222733"/>
                <a:gd name="connsiteX5" fmla="*/ 171239 w 180307"/>
                <a:gd name="connsiteY5" fmla="*/ 153846 h 222733"/>
                <a:gd name="connsiteX6" fmla="*/ 171239 w 180307"/>
                <a:gd name="connsiteY6" fmla="*/ 152892 h 222733"/>
                <a:gd name="connsiteX7" fmla="*/ 140216 w 180307"/>
                <a:gd name="connsiteY7" fmla="*/ 57275 h 222733"/>
                <a:gd name="connsiteX8" fmla="*/ 111791 w 180307"/>
                <a:gd name="connsiteY8" fmla="*/ 48101 h 222733"/>
                <a:gd name="connsiteX9" fmla="*/ 82729 w 180307"/>
                <a:gd name="connsiteY9" fmla="*/ 40146 h 222733"/>
                <a:gd name="connsiteX10" fmla="*/ 52183 w 180307"/>
                <a:gd name="connsiteY10" fmla="*/ 8327 h 222733"/>
                <a:gd name="connsiteX11" fmla="*/ 53509 w 180307"/>
                <a:gd name="connsiteY11" fmla="*/ 956 h 222733"/>
                <a:gd name="connsiteX12" fmla="*/ 60880 w 180307"/>
                <a:gd name="connsiteY12" fmla="*/ 2282 h 222733"/>
                <a:gd name="connsiteX13" fmla="*/ 88033 w 180307"/>
                <a:gd name="connsiteY13" fmla="*/ 30919 h 222733"/>
                <a:gd name="connsiteX14" fmla="*/ 113276 w 180307"/>
                <a:gd name="connsiteY14" fmla="*/ 37548 h 222733"/>
                <a:gd name="connsiteX15" fmla="*/ 147216 w 180307"/>
                <a:gd name="connsiteY15" fmla="*/ 49215 h 222733"/>
                <a:gd name="connsiteX16" fmla="*/ 181899 w 180307"/>
                <a:gd name="connsiteY16" fmla="*/ 152839 h 222733"/>
                <a:gd name="connsiteX17" fmla="*/ 181899 w 180307"/>
                <a:gd name="connsiteY17" fmla="*/ 153793 h 222733"/>
                <a:gd name="connsiteX18" fmla="*/ 109670 w 180307"/>
                <a:gd name="connsiteY18" fmla="*/ 22496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09670" y="224962"/>
                  </a:moveTo>
                  <a:lnTo>
                    <a:pt x="5303" y="224962"/>
                  </a:lnTo>
                  <a:cubicBezTo>
                    <a:pt x="2386" y="224962"/>
                    <a:pt x="0" y="222576"/>
                    <a:pt x="0" y="219659"/>
                  </a:cubicBezTo>
                  <a:cubicBezTo>
                    <a:pt x="0" y="216742"/>
                    <a:pt x="2386" y="214356"/>
                    <a:pt x="5303" y="214356"/>
                  </a:cubicBezTo>
                  <a:lnTo>
                    <a:pt x="109670" y="214356"/>
                  </a:lnTo>
                  <a:cubicBezTo>
                    <a:pt x="143451" y="214356"/>
                    <a:pt x="171080" y="187203"/>
                    <a:pt x="171239" y="153846"/>
                  </a:cubicBezTo>
                  <a:lnTo>
                    <a:pt x="171239" y="152892"/>
                  </a:lnTo>
                  <a:cubicBezTo>
                    <a:pt x="171239" y="122717"/>
                    <a:pt x="153845" y="69102"/>
                    <a:pt x="140216" y="57275"/>
                  </a:cubicBezTo>
                  <a:cubicBezTo>
                    <a:pt x="133110" y="51124"/>
                    <a:pt x="122716" y="49639"/>
                    <a:pt x="111791" y="48101"/>
                  </a:cubicBezTo>
                  <a:cubicBezTo>
                    <a:pt x="101874" y="46722"/>
                    <a:pt x="91586" y="45237"/>
                    <a:pt x="82729" y="40146"/>
                  </a:cubicBezTo>
                  <a:cubicBezTo>
                    <a:pt x="73396" y="34790"/>
                    <a:pt x="63108" y="24131"/>
                    <a:pt x="52183" y="8327"/>
                  </a:cubicBezTo>
                  <a:cubicBezTo>
                    <a:pt x="50486" y="5941"/>
                    <a:pt x="51123" y="2600"/>
                    <a:pt x="53509" y="956"/>
                  </a:cubicBezTo>
                  <a:cubicBezTo>
                    <a:pt x="55895" y="-741"/>
                    <a:pt x="59236" y="-105"/>
                    <a:pt x="60880" y="2282"/>
                  </a:cubicBezTo>
                  <a:cubicBezTo>
                    <a:pt x="70797" y="16547"/>
                    <a:pt x="80184" y="26464"/>
                    <a:pt x="88033" y="30919"/>
                  </a:cubicBezTo>
                  <a:cubicBezTo>
                    <a:pt x="95139" y="35002"/>
                    <a:pt x="103942" y="36222"/>
                    <a:pt x="113276" y="37548"/>
                  </a:cubicBezTo>
                  <a:cubicBezTo>
                    <a:pt x="125261" y="39245"/>
                    <a:pt x="137723" y="40995"/>
                    <a:pt x="147216" y="49215"/>
                  </a:cubicBezTo>
                  <a:cubicBezTo>
                    <a:pt x="164452" y="64170"/>
                    <a:pt x="181899" y="122133"/>
                    <a:pt x="181899" y="152839"/>
                  </a:cubicBezTo>
                  <a:lnTo>
                    <a:pt x="181899" y="153793"/>
                  </a:lnTo>
                  <a:cubicBezTo>
                    <a:pt x="181634" y="193037"/>
                    <a:pt x="149231" y="224962"/>
                    <a:pt x="109670" y="22496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4DB80551-0D4E-47E6-9F02-C4FFDD420402}"/>
                </a:ext>
              </a:extLst>
            </p:cNvPr>
            <p:cNvSpPr/>
            <p:nvPr/>
          </p:nvSpPr>
          <p:spPr>
            <a:xfrm>
              <a:off x="4418280" y="3634919"/>
              <a:ext cx="169702" cy="175005"/>
            </a:xfrm>
            <a:custGeom>
              <a:avLst/>
              <a:gdLst>
                <a:gd name="connsiteX0" fmla="*/ 86715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0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60 h 175004"/>
                <a:gd name="connsiteX7" fmla="*/ 14592 w 169701"/>
                <a:gd name="connsiteY7" fmla="*/ 72760 h 175004"/>
                <a:gd name="connsiteX8" fmla="*/ 31774 w 169701"/>
                <a:gd name="connsiteY8" fmla="*/ 25031 h 175004"/>
                <a:gd name="connsiteX9" fmla="*/ 86662 w 169701"/>
                <a:gd name="connsiteY9" fmla="*/ 0 h 175004"/>
                <a:gd name="connsiteX10" fmla="*/ 158839 w 169701"/>
                <a:gd name="connsiteY10" fmla="*/ 69790 h 175004"/>
                <a:gd name="connsiteX11" fmla="*/ 158785 w 169701"/>
                <a:gd name="connsiteY11" fmla="*/ 72760 h 175004"/>
                <a:gd name="connsiteX12" fmla="*/ 158839 w 169701"/>
                <a:gd name="connsiteY12" fmla="*/ 72760 h 175004"/>
                <a:gd name="connsiteX13" fmla="*/ 165733 w 169701"/>
                <a:gd name="connsiteY13" fmla="*/ 74669 h 175004"/>
                <a:gd name="connsiteX14" fmla="*/ 173210 w 169701"/>
                <a:gd name="connsiteY14" fmla="*/ 100177 h 175004"/>
                <a:gd name="connsiteX15" fmla="*/ 173210 w 169701"/>
                <a:gd name="connsiteY15" fmla="*/ 100177 h 175004"/>
                <a:gd name="connsiteX16" fmla="*/ 161490 w 169701"/>
                <a:gd name="connsiteY16" fmla="*/ 128178 h 175004"/>
                <a:gd name="connsiteX17" fmla="*/ 152634 w 169701"/>
                <a:gd name="connsiteY17" fmla="*/ 131890 h 175004"/>
                <a:gd name="connsiteX18" fmla="*/ 130360 w 169701"/>
                <a:gd name="connsiteY18" fmla="*/ 162277 h 175004"/>
                <a:gd name="connsiteX19" fmla="*/ 86715 w 169701"/>
                <a:gd name="connsiteY19" fmla="*/ 177550 h 175004"/>
                <a:gd name="connsiteX20" fmla="*/ 24509 w 169701"/>
                <a:gd name="connsiteY20" fmla="*/ 121390 h 175004"/>
                <a:gd name="connsiteX21" fmla="*/ 29706 w 169701"/>
                <a:gd name="connsiteY21" fmla="*/ 125208 h 175004"/>
                <a:gd name="connsiteX22" fmla="*/ 49487 w 169701"/>
                <a:gd name="connsiteY22" fmla="*/ 154057 h 175004"/>
                <a:gd name="connsiteX23" fmla="*/ 86662 w 169701"/>
                <a:gd name="connsiteY23" fmla="*/ 166997 h 175004"/>
                <a:gd name="connsiteX24" fmla="*/ 123837 w 169701"/>
                <a:gd name="connsiteY24" fmla="*/ 154004 h 175004"/>
                <a:gd name="connsiteX25" fmla="*/ 143671 w 169701"/>
                <a:gd name="connsiteY25" fmla="*/ 125261 h 175004"/>
                <a:gd name="connsiteX26" fmla="*/ 149823 w 169701"/>
                <a:gd name="connsiteY26" fmla="*/ 121549 h 175004"/>
                <a:gd name="connsiteX27" fmla="*/ 149823 w 169701"/>
                <a:gd name="connsiteY27" fmla="*/ 121549 h 175004"/>
                <a:gd name="connsiteX28" fmla="*/ 155285 w 169701"/>
                <a:gd name="connsiteY28" fmla="*/ 119693 h 175004"/>
                <a:gd name="connsiteX29" fmla="*/ 162604 w 169701"/>
                <a:gd name="connsiteY29" fmla="*/ 99488 h 175004"/>
                <a:gd name="connsiteX30" fmla="*/ 160058 w 169701"/>
                <a:gd name="connsiteY30" fmla="*/ 83790 h 175004"/>
                <a:gd name="connsiteX31" fmla="*/ 155391 w 169701"/>
                <a:gd name="connsiteY31" fmla="*/ 84427 h 175004"/>
                <a:gd name="connsiteX32" fmla="*/ 149823 w 169701"/>
                <a:gd name="connsiteY32" fmla="*/ 84214 h 175004"/>
                <a:gd name="connsiteX33" fmla="*/ 147490 w 169701"/>
                <a:gd name="connsiteY33" fmla="*/ 79176 h 175004"/>
                <a:gd name="connsiteX34" fmla="*/ 147755 w 169701"/>
                <a:gd name="connsiteY34" fmla="*/ 77055 h 175004"/>
                <a:gd name="connsiteX35" fmla="*/ 148179 w 169701"/>
                <a:gd name="connsiteY35" fmla="*/ 69896 h 175004"/>
                <a:gd name="connsiteX36" fmla="*/ 86609 w 169701"/>
                <a:gd name="connsiteY36" fmla="*/ 10713 h 175004"/>
                <a:gd name="connsiteX37" fmla="*/ 39676 w 169701"/>
                <a:gd name="connsiteY37" fmla="*/ 32137 h 175004"/>
                <a:gd name="connsiteX38" fmla="*/ 25517 w 169701"/>
                <a:gd name="connsiteY38" fmla="*/ 76949 h 175004"/>
                <a:gd name="connsiteX39" fmla="*/ 25782 w 169701"/>
                <a:gd name="connsiteY39" fmla="*/ 79123 h 175004"/>
                <a:gd name="connsiteX40" fmla="*/ 23448 w 169701"/>
                <a:gd name="connsiteY40" fmla="*/ 84214 h 175004"/>
                <a:gd name="connsiteX41" fmla="*/ 17880 w 169701"/>
                <a:gd name="connsiteY41" fmla="*/ 84374 h 175004"/>
                <a:gd name="connsiteX42" fmla="*/ 13266 w 169701"/>
                <a:gd name="connsiteY42" fmla="*/ 83790 h 175004"/>
                <a:gd name="connsiteX43" fmla="*/ 10721 w 169701"/>
                <a:gd name="connsiteY43" fmla="*/ 99488 h 175004"/>
                <a:gd name="connsiteX44" fmla="*/ 17986 w 169701"/>
                <a:gd name="connsiteY44" fmla="*/ 119693 h 175004"/>
                <a:gd name="connsiteX45" fmla="*/ 23608 w 169701"/>
                <a:gd name="connsiteY45" fmla="*/ 121549 h 175004"/>
                <a:gd name="connsiteX46" fmla="*/ 24509 w 169701"/>
                <a:gd name="connsiteY46" fmla="*/ 121390 h 175004"/>
                <a:gd name="connsiteX47" fmla="*/ 168013 w 169701"/>
                <a:gd name="connsiteY47" fmla="*/ 99806 h 175004"/>
                <a:gd name="connsiteX48" fmla="*/ 168013 w 169701"/>
                <a:gd name="connsiteY48" fmla="*/ 99806 h 175004"/>
                <a:gd name="connsiteX49" fmla="*/ 168013 w 169701"/>
                <a:gd name="connsiteY49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69701" h="175004">
                  <a:moveTo>
                    <a:pt x="86715" y="177550"/>
                  </a:moveTo>
                  <a:cubicBezTo>
                    <a:pt x="71177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0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5" y="72760"/>
                    <a:pt x="14592" y="72760"/>
                  </a:cubicBezTo>
                  <a:cubicBezTo>
                    <a:pt x="14592" y="72760"/>
                    <a:pt x="14592" y="72760"/>
                    <a:pt x="14592" y="72760"/>
                  </a:cubicBezTo>
                  <a:cubicBezTo>
                    <a:pt x="13797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662" y="0"/>
                  </a:cubicBezTo>
                  <a:cubicBezTo>
                    <a:pt x="125800" y="0"/>
                    <a:pt x="158839" y="31978"/>
                    <a:pt x="158839" y="69790"/>
                  </a:cubicBezTo>
                  <a:cubicBezTo>
                    <a:pt x="158839" y="70797"/>
                    <a:pt x="158839" y="71805"/>
                    <a:pt x="158785" y="72760"/>
                  </a:cubicBezTo>
                  <a:cubicBezTo>
                    <a:pt x="158785" y="72760"/>
                    <a:pt x="158839" y="72760"/>
                    <a:pt x="158839" y="72760"/>
                  </a:cubicBezTo>
                  <a:cubicBezTo>
                    <a:pt x="161013" y="72760"/>
                    <a:pt x="163452" y="73237"/>
                    <a:pt x="165733" y="74669"/>
                  </a:cubicBezTo>
                  <a:cubicBezTo>
                    <a:pt x="171778" y="78434"/>
                    <a:pt x="174218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808" y="154110"/>
                    <a:pt x="130360" y="162277"/>
                  </a:cubicBezTo>
                  <a:cubicBezTo>
                    <a:pt x="118004" y="172141"/>
                    <a:pt x="102466" y="177550"/>
                    <a:pt x="86715" y="177550"/>
                  </a:cubicBezTo>
                  <a:close/>
                  <a:moveTo>
                    <a:pt x="24509" y="121390"/>
                  </a:moveTo>
                  <a:cubicBezTo>
                    <a:pt x="26842" y="121390"/>
                    <a:pt x="29070" y="122928"/>
                    <a:pt x="29706" y="125208"/>
                  </a:cubicBezTo>
                  <a:cubicBezTo>
                    <a:pt x="32941" y="136398"/>
                    <a:pt x="39782" y="146368"/>
                    <a:pt x="49487" y="154057"/>
                  </a:cubicBezTo>
                  <a:cubicBezTo>
                    <a:pt x="60252" y="162383"/>
                    <a:pt x="73510" y="166997"/>
                    <a:pt x="86662" y="166997"/>
                  </a:cubicBezTo>
                  <a:cubicBezTo>
                    <a:pt x="100026" y="166997"/>
                    <a:pt x="113231" y="162383"/>
                    <a:pt x="123837" y="154004"/>
                  </a:cubicBezTo>
                  <a:cubicBezTo>
                    <a:pt x="133489" y="146474"/>
                    <a:pt x="140489" y="136239"/>
                    <a:pt x="143671" y="125261"/>
                  </a:cubicBezTo>
                  <a:cubicBezTo>
                    <a:pt x="144414" y="122609"/>
                    <a:pt x="147118" y="121019"/>
                    <a:pt x="149823" y="121549"/>
                  </a:cubicBezTo>
                  <a:lnTo>
                    <a:pt x="149823" y="121549"/>
                  </a:lnTo>
                  <a:cubicBezTo>
                    <a:pt x="149876" y="121549"/>
                    <a:pt x="152528" y="121920"/>
                    <a:pt x="155285" y="119693"/>
                  </a:cubicBezTo>
                  <a:cubicBezTo>
                    <a:pt x="158096" y="117465"/>
                    <a:pt x="161649" y="112109"/>
                    <a:pt x="162604" y="99488"/>
                  </a:cubicBezTo>
                  <a:cubicBezTo>
                    <a:pt x="163346" y="89571"/>
                    <a:pt x="161702" y="84798"/>
                    <a:pt x="160058" y="83790"/>
                  </a:cubicBezTo>
                  <a:cubicBezTo>
                    <a:pt x="158839" y="82995"/>
                    <a:pt x="156346" y="83896"/>
                    <a:pt x="155391" y="84427"/>
                  </a:cubicBezTo>
                  <a:cubicBezTo>
                    <a:pt x="153641" y="85381"/>
                    <a:pt x="151467" y="85328"/>
                    <a:pt x="149823" y="84214"/>
                  </a:cubicBezTo>
                  <a:cubicBezTo>
                    <a:pt x="148179" y="83101"/>
                    <a:pt x="147277" y="81192"/>
                    <a:pt x="147490" y="79176"/>
                  </a:cubicBezTo>
                  <a:lnTo>
                    <a:pt x="147755" y="77055"/>
                  </a:lnTo>
                  <a:cubicBezTo>
                    <a:pt x="148020" y="74828"/>
                    <a:pt x="148179" y="72494"/>
                    <a:pt x="148179" y="69896"/>
                  </a:cubicBezTo>
                  <a:cubicBezTo>
                    <a:pt x="148179" y="37812"/>
                    <a:pt x="119966" y="10713"/>
                    <a:pt x="86609" y="10713"/>
                  </a:cubicBezTo>
                  <a:cubicBezTo>
                    <a:pt x="68737" y="10713"/>
                    <a:pt x="51661" y="18508"/>
                    <a:pt x="39676" y="32137"/>
                  </a:cubicBezTo>
                  <a:cubicBezTo>
                    <a:pt x="28433" y="44918"/>
                    <a:pt x="23395" y="60827"/>
                    <a:pt x="25517" y="76949"/>
                  </a:cubicBezTo>
                  <a:lnTo>
                    <a:pt x="25782" y="79123"/>
                  </a:lnTo>
                  <a:cubicBezTo>
                    <a:pt x="26047" y="81139"/>
                    <a:pt x="25092" y="83101"/>
                    <a:pt x="23448" y="84214"/>
                  </a:cubicBezTo>
                  <a:cubicBezTo>
                    <a:pt x="21751" y="85328"/>
                    <a:pt x="19577" y="85381"/>
                    <a:pt x="17880" y="84374"/>
                  </a:cubicBezTo>
                  <a:cubicBezTo>
                    <a:pt x="16979" y="83896"/>
                    <a:pt x="14486" y="82995"/>
                    <a:pt x="13266" y="83790"/>
                  </a:cubicBezTo>
                  <a:cubicBezTo>
                    <a:pt x="11622" y="84851"/>
                    <a:pt x="9978" y="89571"/>
                    <a:pt x="10721" y="99488"/>
                  </a:cubicBezTo>
                  <a:cubicBezTo>
                    <a:pt x="11675" y="112109"/>
                    <a:pt x="15228" y="117412"/>
                    <a:pt x="17986" y="119693"/>
                  </a:cubicBezTo>
                  <a:cubicBezTo>
                    <a:pt x="20797" y="121920"/>
                    <a:pt x="23501" y="121549"/>
                    <a:pt x="23608" y="121549"/>
                  </a:cubicBezTo>
                  <a:cubicBezTo>
                    <a:pt x="23979" y="121390"/>
                    <a:pt x="24244" y="121390"/>
                    <a:pt x="24509" y="121390"/>
                  </a:cubicBezTo>
                  <a:close/>
                  <a:moveTo>
                    <a:pt x="168013" y="99806"/>
                  </a:moveTo>
                  <a:lnTo>
                    <a:pt x="168013" y="99806"/>
                  </a:lnTo>
                  <a:lnTo>
                    <a:pt x="168013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2" name="Group 691">
            <a:extLst>
              <a:ext uri="{FF2B5EF4-FFF2-40B4-BE49-F238E27FC236}">
                <a16:creationId xmlns:a16="http://schemas.microsoft.com/office/drawing/2014/main" id="{0B4B8F19-7BCD-43A0-8289-B0ECFFE6C8E2}"/>
              </a:ext>
            </a:extLst>
          </p:cNvPr>
          <p:cNvGrpSpPr/>
          <p:nvPr/>
        </p:nvGrpSpPr>
        <p:grpSpPr>
          <a:xfrm>
            <a:off x="6412003" y="3593340"/>
            <a:ext cx="470564" cy="466916"/>
            <a:chOff x="6452838" y="3633858"/>
            <a:chExt cx="388895" cy="385881"/>
          </a:xfrm>
          <a:solidFill>
            <a:srgbClr val="FFFFFF"/>
          </a:solidFill>
        </p:grpSpPr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61FBF98-4FFD-4D07-97F8-EB5EC2153BD9}"/>
                </a:ext>
              </a:extLst>
            </p:cNvPr>
            <p:cNvSpPr/>
            <p:nvPr/>
          </p:nvSpPr>
          <p:spPr>
            <a:xfrm>
              <a:off x="6452891" y="3722673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7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F896CBC9-41BA-49C7-B4D6-1E1C79928285}"/>
                </a:ext>
              </a:extLst>
            </p:cNvPr>
            <p:cNvSpPr/>
            <p:nvPr/>
          </p:nvSpPr>
          <p:spPr>
            <a:xfrm>
              <a:off x="6452838" y="3722673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3" y="14756"/>
                  </a:lnTo>
                  <a:cubicBezTo>
                    <a:pt x="24302" y="16824"/>
                    <a:pt x="24302" y="20165"/>
                    <a:pt x="22233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223B172-9D69-4AAC-B9A0-A87A2CD61F73}"/>
                </a:ext>
              </a:extLst>
            </p:cNvPr>
            <p:cNvSpPr/>
            <p:nvPr/>
          </p:nvSpPr>
          <p:spPr>
            <a:xfrm>
              <a:off x="6477320" y="3647045"/>
              <a:ext cx="47729" cy="47729"/>
            </a:xfrm>
            <a:custGeom>
              <a:avLst/>
              <a:gdLst>
                <a:gd name="connsiteX0" fmla="*/ 25699 w 47728"/>
                <a:gd name="connsiteY0" fmla="*/ 51406 h 47728"/>
                <a:gd name="connsiteX1" fmla="*/ 403 w 47728"/>
                <a:gd name="connsiteY1" fmla="*/ 30193 h 47728"/>
                <a:gd name="connsiteX2" fmla="*/ 21192 w 47728"/>
                <a:gd name="connsiteY2" fmla="*/ 389 h 47728"/>
                <a:gd name="connsiteX3" fmla="*/ 50995 w 47728"/>
                <a:gd name="connsiteY3" fmla="*/ 21178 h 47728"/>
                <a:gd name="connsiteX4" fmla="*/ 50995 w 47728"/>
                <a:gd name="connsiteY4" fmla="*/ 21178 h 47728"/>
                <a:gd name="connsiteX5" fmla="*/ 46753 w 47728"/>
                <a:gd name="connsiteY5" fmla="*/ 40375 h 47728"/>
                <a:gd name="connsiteX6" fmla="*/ 30154 w 47728"/>
                <a:gd name="connsiteY6" fmla="*/ 50981 h 47728"/>
                <a:gd name="connsiteX7" fmla="*/ 25699 w 47728"/>
                <a:gd name="connsiteY7" fmla="*/ 51406 h 47728"/>
                <a:gd name="connsiteX8" fmla="*/ 25699 w 47728"/>
                <a:gd name="connsiteY8" fmla="*/ 10624 h 47728"/>
                <a:gd name="connsiteX9" fmla="*/ 23047 w 47728"/>
                <a:gd name="connsiteY9" fmla="*/ 10836 h 47728"/>
                <a:gd name="connsiteX10" fmla="*/ 10850 w 47728"/>
                <a:gd name="connsiteY10" fmla="*/ 28337 h 47728"/>
                <a:gd name="connsiteX11" fmla="*/ 28351 w 47728"/>
                <a:gd name="connsiteY11" fmla="*/ 40534 h 47728"/>
                <a:gd name="connsiteX12" fmla="*/ 38108 w 47728"/>
                <a:gd name="connsiteY12" fmla="*/ 34329 h 47728"/>
                <a:gd name="connsiteX13" fmla="*/ 40601 w 47728"/>
                <a:gd name="connsiteY13" fmla="*/ 23034 h 47728"/>
                <a:gd name="connsiteX14" fmla="*/ 25699 w 47728"/>
                <a:gd name="connsiteY14" fmla="*/ 1062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7728" h="47728">
                  <a:moveTo>
                    <a:pt x="25699" y="51406"/>
                  </a:moveTo>
                  <a:cubicBezTo>
                    <a:pt x="13502" y="51406"/>
                    <a:pt x="2630" y="42656"/>
                    <a:pt x="403" y="30193"/>
                  </a:cubicBezTo>
                  <a:cubicBezTo>
                    <a:pt x="-2090" y="16246"/>
                    <a:pt x="7244" y="2882"/>
                    <a:pt x="21192" y="389"/>
                  </a:cubicBezTo>
                  <a:cubicBezTo>
                    <a:pt x="35192" y="-2050"/>
                    <a:pt x="48503" y="7230"/>
                    <a:pt x="50995" y="21178"/>
                  </a:cubicBezTo>
                  <a:lnTo>
                    <a:pt x="50995" y="21178"/>
                  </a:lnTo>
                  <a:cubicBezTo>
                    <a:pt x="52215" y="27913"/>
                    <a:pt x="50677" y="34754"/>
                    <a:pt x="46753" y="40375"/>
                  </a:cubicBezTo>
                  <a:cubicBezTo>
                    <a:pt x="42828" y="45996"/>
                    <a:pt x="36942" y="49762"/>
                    <a:pt x="30154" y="50981"/>
                  </a:cubicBezTo>
                  <a:cubicBezTo>
                    <a:pt x="28669" y="51300"/>
                    <a:pt x="27184" y="51406"/>
                    <a:pt x="25699" y="51406"/>
                  </a:cubicBezTo>
                  <a:close/>
                  <a:moveTo>
                    <a:pt x="25699" y="10624"/>
                  </a:moveTo>
                  <a:cubicBezTo>
                    <a:pt x="24850" y="10624"/>
                    <a:pt x="23949" y="10677"/>
                    <a:pt x="23047" y="10836"/>
                  </a:cubicBezTo>
                  <a:cubicBezTo>
                    <a:pt x="14880" y="12268"/>
                    <a:pt x="9365" y="20117"/>
                    <a:pt x="10850" y="28337"/>
                  </a:cubicBezTo>
                  <a:cubicBezTo>
                    <a:pt x="12335" y="36504"/>
                    <a:pt x="20130" y="42019"/>
                    <a:pt x="28351" y="40534"/>
                  </a:cubicBezTo>
                  <a:cubicBezTo>
                    <a:pt x="32328" y="39845"/>
                    <a:pt x="35775" y="37617"/>
                    <a:pt x="38108" y="34329"/>
                  </a:cubicBezTo>
                  <a:cubicBezTo>
                    <a:pt x="40389" y="31042"/>
                    <a:pt x="41290" y="27011"/>
                    <a:pt x="40601" y="23034"/>
                  </a:cubicBezTo>
                  <a:cubicBezTo>
                    <a:pt x="39276" y="15768"/>
                    <a:pt x="32911" y="10624"/>
                    <a:pt x="25699" y="1062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2089C57-5791-4E6E-A8BC-01745A9BB273}"/>
                </a:ext>
              </a:extLst>
            </p:cNvPr>
            <p:cNvSpPr/>
            <p:nvPr/>
          </p:nvSpPr>
          <p:spPr>
            <a:xfrm>
              <a:off x="6725275" y="3647593"/>
              <a:ext cx="37122" cy="10606"/>
            </a:xfrm>
            <a:custGeom>
              <a:avLst/>
              <a:gdLst>
                <a:gd name="connsiteX0" fmla="*/ 32773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3 w 37122"/>
                <a:gd name="connsiteY4" fmla="*/ 0 h 10606"/>
                <a:gd name="connsiteX5" fmla="*/ 38076 w 37122"/>
                <a:gd name="connsiteY5" fmla="*/ 5303 h 10606"/>
                <a:gd name="connsiteX6" fmla="*/ 32773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3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3" y="0"/>
                  </a:lnTo>
                  <a:cubicBezTo>
                    <a:pt x="35690" y="0"/>
                    <a:pt x="38076" y="2386"/>
                    <a:pt x="38076" y="5303"/>
                  </a:cubicBezTo>
                  <a:cubicBezTo>
                    <a:pt x="38076" y="8220"/>
                    <a:pt x="35690" y="10606"/>
                    <a:pt x="3277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6DBCEBB-474F-491E-981F-4AB5F459D323}"/>
                </a:ext>
              </a:extLst>
            </p:cNvPr>
            <p:cNvSpPr/>
            <p:nvPr/>
          </p:nvSpPr>
          <p:spPr>
            <a:xfrm>
              <a:off x="6739011" y="3633858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1C072DF-CA0D-453E-A50A-B2D84E1B83B8}"/>
                </a:ext>
              </a:extLst>
            </p:cNvPr>
            <p:cNvSpPr/>
            <p:nvPr/>
          </p:nvSpPr>
          <p:spPr>
            <a:xfrm>
              <a:off x="6730563" y="3723732"/>
              <a:ext cx="31819" cy="31819"/>
            </a:xfrm>
            <a:custGeom>
              <a:avLst/>
              <a:gdLst>
                <a:gd name="connsiteX0" fmla="*/ 18152 w 31819"/>
                <a:gd name="connsiteY0" fmla="*/ 36342 h 31819"/>
                <a:gd name="connsiteX1" fmla="*/ 280 w 31819"/>
                <a:gd name="connsiteY1" fmla="*/ 21334 h 31819"/>
                <a:gd name="connsiteX2" fmla="*/ 15023 w 31819"/>
                <a:gd name="connsiteY2" fmla="*/ 280 h 31819"/>
                <a:gd name="connsiteX3" fmla="*/ 36077 w 31819"/>
                <a:gd name="connsiteY3" fmla="*/ 14970 h 31819"/>
                <a:gd name="connsiteX4" fmla="*/ 36077 w 31819"/>
                <a:gd name="connsiteY4" fmla="*/ 14970 h 31819"/>
                <a:gd name="connsiteX5" fmla="*/ 21334 w 31819"/>
                <a:gd name="connsiteY5" fmla="*/ 36024 h 31819"/>
                <a:gd name="connsiteX6" fmla="*/ 18152 w 31819"/>
                <a:gd name="connsiteY6" fmla="*/ 36342 h 31819"/>
                <a:gd name="connsiteX7" fmla="*/ 18152 w 31819"/>
                <a:gd name="connsiteY7" fmla="*/ 7493 h 31819"/>
                <a:gd name="connsiteX8" fmla="*/ 16296 w 31819"/>
                <a:gd name="connsiteY8" fmla="*/ 7652 h 31819"/>
                <a:gd name="connsiteX9" fmla="*/ 7652 w 31819"/>
                <a:gd name="connsiteY9" fmla="*/ 20008 h 31819"/>
                <a:gd name="connsiteX10" fmla="*/ 20009 w 31819"/>
                <a:gd name="connsiteY10" fmla="*/ 28652 h 31819"/>
                <a:gd name="connsiteX11" fmla="*/ 28653 w 31819"/>
                <a:gd name="connsiteY11" fmla="*/ 16296 h 31819"/>
                <a:gd name="connsiteX12" fmla="*/ 28653 w 31819"/>
                <a:gd name="connsiteY12" fmla="*/ 16296 h 31819"/>
                <a:gd name="connsiteX13" fmla="*/ 18152 w 31819"/>
                <a:gd name="connsiteY13" fmla="*/ 749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19" h="31819">
                  <a:moveTo>
                    <a:pt x="18152" y="36342"/>
                  </a:moveTo>
                  <a:cubicBezTo>
                    <a:pt x="9508" y="36342"/>
                    <a:pt x="1818" y="30137"/>
                    <a:pt x="280" y="21334"/>
                  </a:cubicBezTo>
                  <a:cubicBezTo>
                    <a:pt x="-1470" y="11470"/>
                    <a:pt x="5159" y="2030"/>
                    <a:pt x="15023" y="280"/>
                  </a:cubicBezTo>
                  <a:cubicBezTo>
                    <a:pt x="24834" y="-1470"/>
                    <a:pt x="34327" y="5159"/>
                    <a:pt x="36077" y="14970"/>
                  </a:cubicBezTo>
                  <a:lnTo>
                    <a:pt x="36077" y="14970"/>
                  </a:lnTo>
                  <a:cubicBezTo>
                    <a:pt x="37827" y="24834"/>
                    <a:pt x="31198" y="34274"/>
                    <a:pt x="21334" y="36024"/>
                  </a:cubicBezTo>
                  <a:cubicBezTo>
                    <a:pt x="20273" y="36236"/>
                    <a:pt x="19213" y="36342"/>
                    <a:pt x="18152" y="36342"/>
                  </a:cubicBezTo>
                  <a:close/>
                  <a:moveTo>
                    <a:pt x="18152" y="7493"/>
                  </a:moveTo>
                  <a:cubicBezTo>
                    <a:pt x="17516" y="7493"/>
                    <a:pt x="16932" y="7546"/>
                    <a:pt x="16296" y="7652"/>
                  </a:cubicBezTo>
                  <a:cubicBezTo>
                    <a:pt x="10516" y="8659"/>
                    <a:pt x="6644" y="14228"/>
                    <a:pt x="7652" y="20008"/>
                  </a:cubicBezTo>
                  <a:cubicBezTo>
                    <a:pt x="8660" y="25789"/>
                    <a:pt x="14228" y="29713"/>
                    <a:pt x="20009" y="28652"/>
                  </a:cubicBezTo>
                  <a:cubicBezTo>
                    <a:pt x="25789" y="27645"/>
                    <a:pt x="29660" y="22076"/>
                    <a:pt x="28653" y="16296"/>
                  </a:cubicBezTo>
                  <a:lnTo>
                    <a:pt x="28653" y="16296"/>
                  </a:lnTo>
                  <a:cubicBezTo>
                    <a:pt x="27751" y="11152"/>
                    <a:pt x="23243" y="7493"/>
                    <a:pt x="18152" y="74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D637DBD2-8B19-4AE6-AEFC-EE6F4BFA65F4}"/>
                </a:ext>
              </a:extLst>
            </p:cNvPr>
            <p:cNvSpPr/>
            <p:nvPr/>
          </p:nvSpPr>
          <p:spPr>
            <a:xfrm>
              <a:off x="6476291" y="3797006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2 h 222733"/>
                <a:gd name="connsiteX4" fmla="*/ 34683 w 180307"/>
                <a:gd name="connsiteY4" fmla="*/ 49245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3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10500 w 180307"/>
                <a:gd name="connsiteY14" fmla="*/ 153770 h 222733"/>
                <a:gd name="connsiteX15" fmla="*/ 72070 w 180307"/>
                <a:gd name="connsiteY15" fmla="*/ 214279 h 222733"/>
                <a:gd name="connsiteX16" fmla="*/ 176543 w 180307"/>
                <a:gd name="connsiteY16" fmla="*/ 214279 h 222733"/>
                <a:gd name="connsiteX17" fmla="*/ 181846 w 180307"/>
                <a:gd name="connsiteY17" fmla="*/ 219583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4" y="224992"/>
                    <a:pt x="265" y="193120"/>
                    <a:pt x="0" y="153876"/>
                  </a:cubicBezTo>
                  <a:lnTo>
                    <a:pt x="0" y="152922"/>
                  </a:lnTo>
                  <a:cubicBezTo>
                    <a:pt x="0" y="122163"/>
                    <a:pt x="17500" y="64200"/>
                    <a:pt x="34683" y="49245"/>
                  </a:cubicBezTo>
                  <a:cubicBezTo>
                    <a:pt x="44122" y="41025"/>
                    <a:pt x="56532" y="39275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8" y="26653"/>
                    <a:pt x="111049" y="16206"/>
                    <a:pt x="120806" y="2258"/>
                  </a:cubicBezTo>
                  <a:cubicBezTo>
                    <a:pt x="122504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3" y="8304"/>
                  </a:cubicBezTo>
                  <a:cubicBezTo>
                    <a:pt x="123245" y="17213"/>
                    <a:pt x="110995" y="33176"/>
                    <a:pt x="99063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8971" y="49563"/>
                    <a:pt x="48630" y="51048"/>
                    <a:pt x="41577" y="57199"/>
                  </a:cubicBezTo>
                  <a:cubicBezTo>
                    <a:pt x="27948" y="69025"/>
                    <a:pt x="10500" y="122640"/>
                    <a:pt x="10500" y="152816"/>
                  </a:cubicBezTo>
                  <a:lnTo>
                    <a:pt x="10500" y="153770"/>
                  </a:lnTo>
                  <a:cubicBezTo>
                    <a:pt x="10712" y="187127"/>
                    <a:pt x="38289" y="214279"/>
                    <a:pt x="72070" y="214279"/>
                  </a:cubicBezTo>
                  <a:lnTo>
                    <a:pt x="176543" y="214279"/>
                  </a:lnTo>
                  <a:cubicBezTo>
                    <a:pt x="179460" y="214279"/>
                    <a:pt x="181846" y="216666"/>
                    <a:pt x="181846" y="219583"/>
                  </a:cubicBezTo>
                  <a:cubicBezTo>
                    <a:pt x="181846" y="222499"/>
                    <a:pt x="179460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C7C35C3C-AF8C-4ED6-A68D-011AFEB091F0}"/>
                </a:ext>
              </a:extLst>
            </p:cNvPr>
            <p:cNvSpPr/>
            <p:nvPr/>
          </p:nvSpPr>
          <p:spPr>
            <a:xfrm>
              <a:off x="6594499" y="3979780"/>
              <a:ext cx="169702" cy="37122"/>
            </a:xfrm>
            <a:custGeom>
              <a:avLst/>
              <a:gdLst>
                <a:gd name="connsiteX0" fmla="*/ 109670 w 169701"/>
                <a:gd name="connsiteY0" fmla="*/ 42217 h 37122"/>
                <a:gd name="connsiteX1" fmla="*/ 5303 w 169701"/>
                <a:gd name="connsiteY1" fmla="*/ 42217 h 37122"/>
                <a:gd name="connsiteX2" fmla="*/ 0 w 169701"/>
                <a:gd name="connsiteY2" fmla="*/ 36914 h 37122"/>
                <a:gd name="connsiteX3" fmla="*/ 5303 w 169701"/>
                <a:gd name="connsiteY3" fmla="*/ 31611 h 37122"/>
                <a:gd name="connsiteX4" fmla="*/ 109670 w 169701"/>
                <a:gd name="connsiteY4" fmla="*/ 31611 h 37122"/>
                <a:gd name="connsiteX5" fmla="*/ 162171 w 169701"/>
                <a:gd name="connsiteY5" fmla="*/ 2497 h 37122"/>
                <a:gd name="connsiteX6" fmla="*/ 169489 w 169701"/>
                <a:gd name="connsiteY6" fmla="*/ 799 h 37122"/>
                <a:gd name="connsiteX7" fmla="*/ 171187 w 169701"/>
                <a:gd name="connsiteY7" fmla="*/ 8118 h 37122"/>
                <a:gd name="connsiteX8" fmla="*/ 109670 w 169701"/>
                <a:gd name="connsiteY8" fmla="*/ 4221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01" h="37122">
                  <a:moveTo>
                    <a:pt x="109670" y="42217"/>
                  </a:moveTo>
                  <a:lnTo>
                    <a:pt x="5303" y="42217"/>
                  </a:lnTo>
                  <a:cubicBezTo>
                    <a:pt x="2386" y="42217"/>
                    <a:pt x="0" y="39831"/>
                    <a:pt x="0" y="36914"/>
                  </a:cubicBezTo>
                  <a:cubicBezTo>
                    <a:pt x="0" y="33997"/>
                    <a:pt x="2386" y="31611"/>
                    <a:pt x="5303" y="31611"/>
                  </a:cubicBezTo>
                  <a:lnTo>
                    <a:pt x="109670" y="31611"/>
                  </a:lnTo>
                  <a:cubicBezTo>
                    <a:pt x="131201" y="31611"/>
                    <a:pt x="150822" y="20739"/>
                    <a:pt x="162171" y="2497"/>
                  </a:cubicBezTo>
                  <a:cubicBezTo>
                    <a:pt x="163709" y="4"/>
                    <a:pt x="166997" y="-738"/>
                    <a:pt x="169489" y="799"/>
                  </a:cubicBezTo>
                  <a:cubicBezTo>
                    <a:pt x="171982" y="2337"/>
                    <a:pt x="172724" y="5625"/>
                    <a:pt x="171187" y="8118"/>
                  </a:cubicBezTo>
                  <a:cubicBezTo>
                    <a:pt x="157876" y="29490"/>
                    <a:pt x="134860" y="42217"/>
                    <a:pt x="109670" y="4221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16454D5-B00A-468D-A8F6-02FFC0B4A62C}"/>
                </a:ext>
              </a:extLst>
            </p:cNvPr>
            <p:cNvSpPr/>
            <p:nvPr/>
          </p:nvSpPr>
          <p:spPr>
            <a:xfrm>
              <a:off x="6645673" y="3797112"/>
              <a:ext cx="116670" cy="95457"/>
            </a:xfrm>
            <a:custGeom>
              <a:avLst/>
              <a:gdLst>
                <a:gd name="connsiteX0" fmla="*/ 113118 w 116669"/>
                <a:gd name="connsiteY0" fmla="*/ 97132 h 95457"/>
                <a:gd name="connsiteX1" fmla="*/ 108080 w 116669"/>
                <a:gd name="connsiteY1" fmla="*/ 93579 h 95457"/>
                <a:gd name="connsiteX2" fmla="*/ 88989 w 116669"/>
                <a:gd name="connsiteY2" fmla="*/ 57199 h 95457"/>
                <a:gd name="connsiteX3" fmla="*/ 60511 w 116669"/>
                <a:gd name="connsiteY3" fmla="*/ 48025 h 95457"/>
                <a:gd name="connsiteX4" fmla="*/ 31502 w 116669"/>
                <a:gd name="connsiteY4" fmla="*/ 40123 h 95457"/>
                <a:gd name="connsiteX5" fmla="*/ 956 w 116669"/>
                <a:gd name="connsiteY5" fmla="*/ 8304 h 95457"/>
                <a:gd name="connsiteX6" fmla="*/ 2281 w 116669"/>
                <a:gd name="connsiteY6" fmla="*/ 933 h 95457"/>
                <a:gd name="connsiteX7" fmla="*/ 9653 w 116669"/>
                <a:gd name="connsiteY7" fmla="*/ 2258 h 95457"/>
                <a:gd name="connsiteX8" fmla="*/ 36805 w 116669"/>
                <a:gd name="connsiteY8" fmla="*/ 30896 h 95457"/>
                <a:gd name="connsiteX9" fmla="*/ 62048 w 116669"/>
                <a:gd name="connsiteY9" fmla="*/ 37524 h 95457"/>
                <a:gd name="connsiteX10" fmla="*/ 95989 w 116669"/>
                <a:gd name="connsiteY10" fmla="*/ 49244 h 95457"/>
                <a:gd name="connsiteX11" fmla="*/ 118156 w 116669"/>
                <a:gd name="connsiteY11" fmla="*/ 90185 h 95457"/>
                <a:gd name="connsiteX12" fmla="*/ 114868 w 116669"/>
                <a:gd name="connsiteY12" fmla="*/ 96920 h 95457"/>
                <a:gd name="connsiteX13" fmla="*/ 113118 w 116669"/>
                <a:gd name="connsiteY13" fmla="*/ 97132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669" h="95457">
                  <a:moveTo>
                    <a:pt x="113118" y="97132"/>
                  </a:moveTo>
                  <a:cubicBezTo>
                    <a:pt x="110891" y="97132"/>
                    <a:pt x="108876" y="95753"/>
                    <a:pt x="108080" y="93579"/>
                  </a:cubicBezTo>
                  <a:cubicBezTo>
                    <a:pt x="101981" y="75867"/>
                    <a:pt x="94822" y="62290"/>
                    <a:pt x="88989" y="57199"/>
                  </a:cubicBezTo>
                  <a:cubicBezTo>
                    <a:pt x="81882" y="50995"/>
                    <a:pt x="71488" y="49563"/>
                    <a:pt x="60511" y="48025"/>
                  </a:cubicBezTo>
                  <a:cubicBezTo>
                    <a:pt x="50593" y="46646"/>
                    <a:pt x="40358" y="45161"/>
                    <a:pt x="31502" y="40123"/>
                  </a:cubicBezTo>
                  <a:cubicBezTo>
                    <a:pt x="22221" y="34820"/>
                    <a:pt x="11934" y="24107"/>
                    <a:pt x="956" y="8304"/>
                  </a:cubicBezTo>
                  <a:cubicBezTo>
                    <a:pt x="-741" y="5918"/>
                    <a:pt x="-105" y="2577"/>
                    <a:pt x="2281" y="933"/>
                  </a:cubicBezTo>
                  <a:cubicBezTo>
                    <a:pt x="4668" y="-711"/>
                    <a:pt x="8009" y="-128"/>
                    <a:pt x="9653" y="2258"/>
                  </a:cubicBezTo>
                  <a:cubicBezTo>
                    <a:pt x="19623" y="16524"/>
                    <a:pt x="28957" y="26441"/>
                    <a:pt x="36805" y="30896"/>
                  </a:cubicBezTo>
                  <a:cubicBezTo>
                    <a:pt x="43912" y="34979"/>
                    <a:pt x="52715" y="36199"/>
                    <a:pt x="62048" y="37524"/>
                  </a:cubicBezTo>
                  <a:cubicBezTo>
                    <a:pt x="74087" y="39222"/>
                    <a:pt x="86496" y="40972"/>
                    <a:pt x="95989" y="49244"/>
                  </a:cubicBezTo>
                  <a:cubicBezTo>
                    <a:pt x="105959" y="57942"/>
                    <a:pt x="114179" y="78624"/>
                    <a:pt x="118156" y="90185"/>
                  </a:cubicBezTo>
                  <a:cubicBezTo>
                    <a:pt x="119111" y="92943"/>
                    <a:pt x="117625" y="95965"/>
                    <a:pt x="114868" y="96920"/>
                  </a:cubicBezTo>
                  <a:cubicBezTo>
                    <a:pt x="114284" y="97026"/>
                    <a:pt x="113701" y="97132"/>
                    <a:pt x="113118" y="9713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44DF7C46-64D8-41EF-BAB7-6DFCE697E746}"/>
                </a:ext>
              </a:extLst>
            </p:cNvPr>
            <p:cNvSpPr/>
            <p:nvPr/>
          </p:nvSpPr>
          <p:spPr>
            <a:xfrm>
              <a:off x="6539497" y="3634919"/>
              <a:ext cx="169702" cy="175005"/>
            </a:xfrm>
            <a:custGeom>
              <a:avLst/>
              <a:gdLst>
                <a:gd name="connsiteX0" fmla="*/ 86768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1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60 h 175004"/>
                <a:gd name="connsiteX7" fmla="*/ 14592 w 169701"/>
                <a:gd name="connsiteY7" fmla="*/ 72760 h 175004"/>
                <a:gd name="connsiteX8" fmla="*/ 31774 w 169701"/>
                <a:gd name="connsiteY8" fmla="*/ 25031 h 175004"/>
                <a:gd name="connsiteX9" fmla="*/ 86662 w 169701"/>
                <a:gd name="connsiteY9" fmla="*/ 0 h 175004"/>
                <a:gd name="connsiteX10" fmla="*/ 158838 w 169701"/>
                <a:gd name="connsiteY10" fmla="*/ 69790 h 175004"/>
                <a:gd name="connsiteX11" fmla="*/ 158785 w 169701"/>
                <a:gd name="connsiteY11" fmla="*/ 72760 h 175004"/>
                <a:gd name="connsiteX12" fmla="*/ 158838 w 169701"/>
                <a:gd name="connsiteY12" fmla="*/ 72760 h 175004"/>
                <a:gd name="connsiteX13" fmla="*/ 165732 w 169701"/>
                <a:gd name="connsiteY13" fmla="*/ 74669 h 175004"/>
                <a:gd name="connsiteX14" fmla="*/ 173210 w 169701"/>
                <a:gd name="connsiteY14" fmla="*/ 100177 h 175004"/>
                <a:gd name="connsiteX15" fmla="*/ 173210 w 169701"/>
                <a:gd name="connsiteY15" fmla="*/ 100177 h 175004"/>
                <a:gd name="connsiteX16" fmla="*/ 161490 w 169701"/>
                <a:gd name="connsiteY16" fmla="*/ 128178 h 175004"/>
                <a:gd name="connsiteX17" fmla="*/ 152634 w 169701"/>
                <a:gd name="connsiteY17" fmla="*/ 131890 h 175004"/>
                <a:gd name="connsiteX18" fmla="*/ 130360 w 169701"/>
                <a:gd name="connsiteY18" fmla="*/ 162277 h 175004"/>
                <a:gd name="connsiteX19" fmla="*/ 86768 w 169701"/>
                <a:gd name="connsiteY19" fmla="*/ 177550 h 175004"/>
                <a:gd name="connsiteX20" fmla="*/ 24721 w 169701"/>
                <a:gd name="connsiteY20" fmla="*/ 121337 h 175004"/>
                <a:gd name="connsiteX21" fmla="*/ 29812 w 169701"/>
                <a:gd name="connsiteY21" fmla="*/ 125155 h 175004"/>
                <a:gd name="connsiteX22" fmla="*/ 49593 w 169701"/>
                <a:gd name="connsiteY22" fmla="*/ 154004 h 175004"/>
                <a:gd name="connsiteX23" fmla="*/ 86768 w 169701"/>
                <a:gd name="connsiteY23" fmla="*/ 166944 h 175004"/>
                <a:gd name="connsiteX24" fmla="*/ 123943 w 169701"/>
                <a:gd name="connsiteY24" fmla="*/ 153951 h 175004"/>
                <a:gd name="connsiteX25" fmla="*/ 143777 w 169701"/>
                <a:gd name="connsiteY25" fmla="*/ 125208 h 175004"/>
                <a:gd name="connsiteX26" fmla="*/ 149929 w 169701"/>
                <a:gd name="connsiteY26" fmla="*/ 121496 h 175004"/>
                <a:gd name="connsiteX27" fmla="*/ 149929 w 169701"/>
                <a:gd name="connsiteY27" fmla="*/ 121496 h 175004"/>
                <a:gd name="connsiteX28" fmla="*/ 155392 w 169701"/>
                <a:gd name="connsiteY28" fmla="*/ 119640 h 175004"/>
                <a:gd name="connsiteX29" fmla="*/ 162710 w 169701"/>
                <a:gd name="connsiteY29" fmla="*/ 99435 h 175004"/>
                <a:gd name="connsiteX30" fmla="*/ 160164 w 169701"/>
                <a:gd name="connsiteY30" fmla="*/ 83737 h 175004"/>
                <a:gd name="connsiteX31" fmla="*/ 155550 w 169701"/>
                <a:gd name="connsiteY31" fmla="*/ 84320 h 175004"/>
                <a:gd name="connsiteX32" fmla="*/ 149982 w 169701"/>
                <a:gd name="connsiteY32" fmla="*/ 84161 h 175004"/>
                <a:gd name="connsiteX33" fmla="*/ 147648 w 169701"/>
                <a:gd name="connsiteY33" fmla="*/ 79070 h 175004"/>
                <a:gd name="connsiteX34" fmla="*/ 147914 w 169701"/>
                <a:gd name="connsiteY34" fmla="*/ 76949 h 175004"/>
                <a:gd name="connsiteX35" fmla="*/ 148338 w 169701"/>
                <a:gd name="connsiteY35" fmla="*/ 69790 h 175004"/>
                <a:gd name="connsiteX36" fmla="*/ 86768 w 169701"/>
                <a:gd name="connsiteY36" fmla="*/ 10606 h 175004"/>
                <a:gd name="connsiteX37" fmla="*/ 39835 w 169701"/>
                <a:gd name="connsiteY37" fmla="*/ 32031 h 175004"/>
                <a:gd name="connsiteX38" fmla="*/ 25675 w 169701"/>
                <a:gd name="connsiteY38" fmla="*/ 76843 h 175004"/>
                <a:gd name="connsiteX39" fmla="*/ 25941 w 169701"/>
                <a:gd name="connsiteY39" fmla="*/ 79017 h 175004"/>
                <a:gd name="connsiteX40" fmla="*/ 23607 w 169701"/>
                <a:gd name="connsiteY40" fmla="*/ 84108 h 175004"/>
                <a:gd name="connsiteX41" fmla="*/ 18039 w 169701"/>
                <a:gd name="connsiteY41" fmla="*/ 84268 h 175004"/>
                <a:gd name="connsiteX42" fmla="*/ 13425 w 169701"/>
                <a:gd name="connsiteY42" fmla="*/ 83684 h 175004"/>
                <a:gd name="connsiteX43" fmla="*/ 10880 w 169701"/>
                <a:gd name="connsiteY43" fmla="*/ 99382 h 175004"/>
                <a:gd name="connsiteX44" fmla="*/ 18357 w 169701"/>
                <a:gd name="connsiteY44" fmla="*/ 119693 h 175004"/>
                <a:gd name="connsiteX45" fmla="*/ 23660 w 169701"/>
                <a:gd name="connsiteY45" fmla="*/ 121390 h 175004"/>
                <a:gd name="connsiteX46" fmla="*/ 24721 w 169701"/>
                <a:gd name="connsiteY46" fmla="*/ 121337 h 175004"/>
                <a:gd name="connsiteX47" fmla="*/ 168066 w 169701"/>
                <a:gd name="connsiteY47" fmla="*/ 99806 h 175004"/>
                <a:gd name="connsiteX48" fmla="*/ 168066 w 169701"/>
                <a:gd name="connsiteY48" fmla="*/ 99806 h 175004"/>
                <a:gd name="connsiteX49" fmla="*/ 168066 w 169701"/>
                <a:gd name="connsiteY49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69701" h="175004">
                  <a:moveTo>
                    <a:pt x="86768" y="177550"/>
                  </a:moveTo>
                  <a:cubicBezTo>
                    <a:pt x="71230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1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4" y="72760"/>
                    <a:pt x="14592" y="72760"/>
                  </a:cubicBezTo>
                  <a:cubicBezTo>
                    <a:pt x="14592" y="72760"/>
                    <a:pt x="14592" y="72760"/>
                    <a:pt x="14592" y="72760"/>
                  </a:cubicBezTo>
                  <a:cubicBezTo>
                    <a:pt x="13796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662" y="0"/>
                  </a:cubicBezTo>
                  <a:cubicBezTo>
                    <a:pt x="125799" y="0"/>
                    <a:pt x="158838" y="31978"/>
                    <a:pt x="158838" y="69790"/>
                  </a:cubicBezTo>
                  <a:cubicBezTo>
                    <a:pt x="158838" y="70797"/>
                    <a:pt x="158838" y="71805"/>
                    <a:pt x="158785" y="72760"/>
                  </a:cubicBezTo>
                  <a:cubicBezTo>
                    <a:pt x="158785" y="72760"/>
                    <a:pt x="158838" y="72760"/>
                    <a:pt x="158838" y="72760"/>
                  </a:cubicBezTo>
                  <a:cubicBezTo>
                    <a:pt x="161066" y="72760"/>
                    <a:pt x="163452" y="73237"/>
                    <a:pt x="165732" y="74669"/>
                  </a:cubicBezTo>
                  <a:cubicBezTo>
                    <a:pt x="171778" y="78434"/>
                    <a:pt x="174217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755" y="154110"/>
                    <a:pt x="130360" y="162277"/>
                  </a:cubicBezTo>
                  <a:cubicBezTo>
                    <a:pt x="118057" y="172141"/>
                    <a:pt x="102518" y="177550"/>
                    <a:pt x="86768" y="177550"/>
                  </a:cubicBezTo>
                  <a:close/>
                  <a:moveTo>
                    <a:pt x="24721" y="121337"/>
                  </a:moveTo>
                  <a:cubicBezTo>
                    <a:pt x="27054" y="121337"/>
                    <a:pt x="29123" y="122875"/>
                    <a:pt x="29812" y="125155"/>
                  </a:cubicBezTo>
                  <a:cubicBezTo>
                    <a:pt x="33047" y="136345"/>
                    <a:pt x="39888" y="146315"/>
                    <a:pt x="49593" y="154004"/>
                  </a:cubicBezTo>
                  <a:cubicBezTo>
                    <a:pt x="60358" y="162330"/>
                    <a:pt x="73616" y="166944"/>
                    <a:pt x="86768" y="166944"/>
                  </a:cubicBezTo>
                  <a:cubicBezTo>
                    <a:pt x="100132" y="166944"/>
                    <a:pt x="113337" y="162330"/>
                    <a:pt x="123943" y="153951"/>
                  </a:cubicBezTo>
                  <a:cubicBezTo>
                    <a:pt x="133595" y="146421"/>
                    <a:pt x="140595" y="136186"/>
                    <a:pt x="143777" y="125208"/>
                  </a:cubicBezTo>
                  <a:cubicBezTo>
                    <a:pt x="144520" y="122556"/>
                    <a:pt x="147224" y="120913"/>
                    <a:pt x="149929" y="121496"/>
                  </a:cubicBezTo>
                  <a:lnTo>
                    <a:pt x="149929" y="121496"/>
                  </a:lnTo>
                  <a:cubicBezTo>
                    <a:pt x="149929" y="121496"/>
                    <a:pt x="152634" y="121814"/>
                    <a:pt x="155392" y="119640"/>
                  </a:cubicBezTo>
                  <a:cubicBezTo>
                    <a:pt x="158202" y="117412"/>
                    <a:pt x="161755" y="112056"/>
                    <a:pt x="162710" y="99435"/>
                  </a:cubicBezTo>
                  <a:cubicBezTo>
                    <a:pt x="163452" y="89465"/>
                    <a:pt x="161808" y="84745"/>
                    <a:pt x="160164" y="83737"/>
                  </a:cubicBezTo>
                  <a:cubicBezTo>
                    <a:pt x="158838" y="82889"/>
                    <a:pt x="156186" y="83949"/>
                    <a:pt x="155550" y="84320"/>
                  </a:cubicBezTo>
                  <a:cubicBezTo>
                    <a:pt x="153800" y="85328"/>
                    <a:pt x="151679" y="85275"/>
                    <a:pt x="149982" y="84161"/>
                  </a:cubicBezTo>
                  <a:cubicBezTo>
                    <a:pt x="148285" y="83048"/>
                    <a:pt x="147384" y="81086"/>
                    <a:pt x="147648" y="79070"/>
                  </a:cubicBezTo>
                  <a:lnTo>
                    <a:pt x="147914" y="76949"/>
                  </a:lnTo>
                  <a:cubicBezTo>
                    <a:pt x="148179" y="74722"/>
                    <a:pt x="148338" y="72388"/>
                    <a:pt x="148338" y="69790"/>
                  </a:cubicBezTo>
                  <a:cubicBezTo>
                    <a:pt x="148338" y="37706"/>
                    <a:pt x="120125" y="10606"/>
                    <a:pt x="86768" y="10606"/>
                  </a:cubicBezTo>
                  <a:cubicBezTo>
                    <a:pt x="68896" y="10606"/>
                    <a:pt x="51820" y="18402"/>
                    <a:pt x="39835" y="32031"/>
                  </a:cubicBezTo>
                  <a:cubicBezTo>
                    <a:pt x="28592" y="44812"/>
                    <a:pt x="23554" y="60721"/>
                    <a:pt x="25675" y="76843"/>
                  </a:cubicBezTo>
                  <a:lnTo>
                    <a:pt x="25941" y="79017"/>
                  </a:lnTo>
                  <a:cubicBezTo>
                    <a:pt x="26153" y="81033"/>
                    <a:pt x="25251" y="82995"/>
                    <a:pt x="23607" y="84108"/>
                  </a:cubicBezTo>
                  <a:cubicBezTo>
                    <a:pt x="21910" y="85222"/>
                    <a:pt x="19736" y="85275"/>
                    <a:pt x="18039" y="84268"/>
                  </a:cubicBezTo>
                  <a:cubicBezTo>
                    <a:pt x="17137" y="83790"/>
                    <a:pt x="14645" y="82889"/>
                    <a:pt x="13425" y="83684"/>
                  </a:cubicBezTo>
                  <a:cubicBezTo>
                    <a:pt x="11781" y="84745"/>
                    <a:pt x="10137" y="89465"/>
                    <a:pt x="10880" y="99382"/>
                  </a:cubicBezTo>
                  <a:cubicBezTo>
                    <a:pt x="11834" y="112215"/>
                    <a:pt x="15494" y="117518"/>
                    <a:pt x="18357" y="119693"/>
                  </a:cubicBezTo>
                  <a:cubicBezTo>
                    <a:pt x="21009" y="121708"/>
                    <a:pt x="23660" y="121390"/>
                    <a:pt x="23660" y="121390"/>
                  </a:cubicBezTo>
                  <a:cubicBezTo>
                    <a:pt x="24032" y="121390"/>
                    <a:pt x="24350" y="121337"/>
                    <a:pt x="24721" y="121337"/>
                  </a:cubicBezTo>
                  <a:close/>
                  <a:moveTo>
                    <a:pt x="168066" y="99806"/>
                  </a:moveTo>
                  <a:lnTo>
                    <a:pt x="168066" y="99806"/>
                  </a:lnTo>
                  <a:lnTo>
                    <a:pt x="168066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43DE03-8ABA-49A8-A1CB-44479AC2E2CF}"/>
                </a:ext>
              </a:extLst>
            </p:cNvPr>
            <p:cNvSpPr/>
            <p:nvPr/>
          </p:nvSpPr>
          <p:spPr>
            <a:xfrm>
              <a:off x="6698547" y="3883691"/>
              <a:ext cx="143186" cy="106064"/>
            </a:xfrm>
            <a:custGeom>
              <a:avLst/>
              <a:gdLst>
                <a:gd name="connsiteX0" fmla="*/ 117306 w 143185"/>
                <a:gd name="connsiteY0" fmla="*/ 106700 h 106063"/>
                <a:gd name="connsiteX1" fmla="*/ 30599 w 143185"/>
                <a:gd name="connsiteY1" fmla="*/ 106700 h 106063"/>
                <a:gd name="connsiteX2" fmla="*/ 0 w 143185"/>
                <a:gd name="connsiteY2" fmla="*/ 76101 h 106063"/>
                <a:gd name="connsiteX3" fmla="*/ 0 w 143185"/>
                <a:gd name="connsiteY3" fmla="*/ 30599 h 106063"/>
                <a:gd name="connsiteX4" fmla="*/ 30599 w 143185"/>
                <a:gd name="connsiteY4" fmla="*/ 0 h 106063"/>
                <a:gd name="connsiteX5" fmla="*/ 117306 w 143185"/>
                <a:gd name="connsiteY5" fmla="*/ 0 h 106063"/>
                <a:gd name="connsiteX6" fmla="*/ 147959 w 143185"/>
                <a:gd name="connsiteY6" fmla="*/ 30599 h 106063"/>
                <a:gd name="connsiteX7" fmla="*/ 147959 w 143185"/>
                <a:gd name="connsiteY7" fmla="*/ 76101 h 106063"/>
                <a:gd name="connsiteX8" fmla="*/ 117306 w 143185"/>
                <a:gd name="connsiteY8" fmla="*/ 106700 h 106063"/>
                <a:gd name="connsiteX9" fmla="*/ 30599 w 143185"/>
                <a:gd name="connsiteY9" fmla="*/ 10553 h 106063"/>
                <a:gd name="connsiteX10" fmla="*/ 10606 w 143185"/>
                <a:gd name="connsiteY10" fmla="*/ 30546 h 106063"/>
                <a:gd name="connsiteX11" fmla="*/ 10606 w 143185"/>
                <a:gd name="connsiteY11" fmla="*/ 76048 h 106063"/>
                <a:gd name="connsiteX12" fmla="*/ 30599 w 143185"/>
                <a:gd name="connsiteY12" fmla="*/ 96041 h 106063"/>
                <a:gd name="connsiteX13" fmla="*/ 117306 w 143185"/>
                <a:gd name="connsiteY13" fmla="*/ 96041 h 106063"/>
                <a:gd name="connsiteX14" fmla="*/ 137352 w 143185"/>
                <a:gd name="connsiteY14" fmla="*/ 76048 h 106063"/>
                <a:gd name="connsiteX15" fmla="*/ 137352 w 143185"/>
                <a:gd name="connsiteY15" fmla="*/ 30546 h 106063"/>
                <a:gd name="connsiteX16" fmla="*/ 117306 w 143185"/>
                <a:gd name="connsiteY16" fmla="*/ 10553 h 106063"/>
                <a:gd name="connsiteX17" fmla="*/ 30599 w 143185"/>
                <a:gd name="connsiteY17" fmla="*/ 10553 h 106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3185" h="106063">
                  <a:moveTo>
                    <a:pt x="117306" y="106700"/>
                  </a:moveTo>
                  <a:lnTo>
                    <a:pt x="30599" y="106700"/>
                  </a:lnTo>
                  <a:cubicBezTo>
                    <a:pt x="13735" y="106700"/>
                    <a:pt x="0" y="92965"/>
                    <a:pt x="0" y="76101"/>
                  </a:cubicBezTo>
                  <a:lnTo>
                    <a:pt x="0" y="30599"/>
                  </a:lnTo>
                  <a:cubicBezTo>
                    <a:pt x="0" y="13735"/>
                    <a:pt x="13735" y="0"/>
                    <a:pt x="30599" y="0"/>
                  </a:cubicBezTo>
                  <a:lnTo>
                    <a:pt x="117306" y="0"/>
                  </a:lnTo>
                  <a:cubicBezTo>
                    <a:pt x="134171" y="0"/>
                    <a:pt x="147959" y="13735"/>
                    <a:pt x="147959" y="30599"/>
                  </a:cubicBezTo>
                  <a:lnTo>
                    <a:pt x="147959" y="76101"/>
                  </a:lnTo>
                  <a:cubicBezTo>
                    <a:pt x="147959" y="92965"/>
                    <a:pt x="134224" y="106700"/>
                    <a:pt x="117306" y="106700"/>
                  </a:cubicBezTo>
                  <a:close/>
                  <a:moveTo>
                    <a:pt x="30599" y="10553"/>
                  </a:moveTo>
                  <a:cubicBezTo>
                    <a:pt x="19569" y="10553"/>
                    <a:pt x="10606" y="19516"/>
                    <a:pt x="10606" y="30546"/>
                  </a:cubicBezTo>
                  <a:lnTo>
                    <a:pt x="10606" y="76048"/>
                  </a:lnTo>
                  <a:cubicBezTo>
                    <a:pt x="10606" y="87078"/>
                    <a:pt x="19569" y="96041"/>
                    <a:pt x="30599" y="96041"/>
                  </a:cubicBezTo>
                  <a:lnTo>
                    <a:pt x="117306" y="96041"/>
                  </a:lnTo>
                  <a:cubicBezTo>
                    <a:pt x="128337" y="96041"/>
                    <a:pt x="137352" y="87078"/>
                    <a:pt x="137352" y="76048"/>
                  </a:cubicBezTo>
                  <a:lnTo>
                    <a:pt x="137352" y="30546"/>
                  </a:lnTo>
                  <a:cubicBezTo>
                    <a:pt x="137352" y="19516"/>
                    <a:pt x="128390" y="10553"/>
                    <a:pt x="117306" y="10553"/>
                  </a:cubicBezTo>
                  <a:lnTo>
                    <a:pt x="30599" y="10553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4FDE6EF6-539F-4CA3-8553-7D26C8800BC6}"/>
                </a:ext>
              </a:extLst>
            </p:cNvPr>
            <p:cNvSpPr/>
            <p:nvPr/>
          </p:nvSpPr>
          <p:spPr>
            <a:xfrm>
              <a:off x="6706297" y="3890615"/>
              <a:ext cx="127276" cy="58335"/>
            </a:xfrm>
            <a:custGeom>
              <a:avLst/>
              <a:gdLst>
                <a:gd name="connsiteX0" fmla="*/ 65593 w 127276"/>
                <a:gd name="connsiteY0" fmla="*/ 58835 h 58334"/>
                <a:gd name="connsiteX1" fmla="*/ 50108 w 127276"/>
                <a:gd name="connsiteY1" fmla="*/ 53213 h 58334"/>
                <a:gd name="connsiteX2" fmla="*/ 1743 w 127276"/>
                <a:gd name="connsiteY2" fmla="*/ 9356 h 58334"/>
                <a:gd name="connsiteX3" fmla="*/ 1372 w 127276"/>
                <a:gd name="connsiteY3" fmla="*/ 1879 h 58334"/>
                <a:gd name="connsiteX4" fmla="*/ 8849 w 127276"/>
                <a:gd name="connsiteY4" fmla="*/ 1507 h 58334"/>
                <a:gd name="connsiteX5" fmla="*/ 57055 w 127276"/>
                <a:gd name="connsiteY5" fmla="*/ 45206 h 58334"/>
                <a:gd name="connsiteX6" fmla="*/ 74184 w 127276"/>
                <a:gd name="connsiteY6" fmla="*/ 45152 h 58334"/>
                <a:gd name="connsiteX7" fmla="*/ 123398 w 127276"/>
                <a:gd name="connsiteY7" fmla="*/ 1348 h 58334"/>
                <a:gd name="connsiteX8" fmla="*/ 130876 w 127276"/>
                <a:gd name="connsiteY8" fmla="*/ 1773 h 58334"/>
                <a:gd name="connsiteX9" fmla="*/ 130452 w 127276"/>
                <a:gd name="connsiteY9" fmla="*/ 9250 h 58334"/>
                <a:gd name="connsiteX10" fmla="*/ 81079 w 127276"/>
                <a:gd name="connsiteY10" fmla="*/ 53160 h 58334"/>
                <a:gd name="connsiteX11" fmla="*/ 65593 w 127276"/>
                <a:gd name="connsiteY11" fmla="*/ 58835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276" h="58334">
                  <a:moveTo>
                    <a:pt x="65593" y="58835"/>
                  </a:moveTo>
                  <a:cubicBezTo>
                    <a:pt x="60078" y="58835"/>
                    <a:pt x="54616" y="56926"/>
                    <a:pt x="50108" y="53213"/>
                  </a:cubicBezTo>
                  <a:lnTo>
                    <a:pt x="1743" y="9356"/>
                  </a:lnTo>
                  <a:cubicBezTo>
                    <a:pt x="-431" y="7394"/>
                    <a:pt x="-590" y="4053"/>
                    <a:pt x="1372" y="1879"/>
                  </a:cubicBezTo>
                  <a:cubicBezTo>
                    <a:pt x="3334" y="-296"/>
                    <a:pt x="6675" y="-455"/>
                    <a:pt x="8849" y="1507"/>
                  </a:cubicBezTo>
                  <a:lnTo>
                    <a:pt x="57055" y="45206"/>
                  </a:lnTo>
                  <a:cubicBezTo>
                    <a:pt x="61881" y="49236"/>
                    <a:pt x="69147" y="49289"/>
                    <a:pt x="74184" y="45152"/>
                  </a:cubicBezTo>
                  <a:lnTo>
                    <a:pt x="123398" y="1348"/>
                  </a:lnTo>
                  <a:cubicBezTo>
                    <a:pt x="125572" y="-614"/>
                    <a:pt x="128913" y="-402"/>
                    <a:pt x="130876" y="1773"/>
                  </a:cubicBezTo>
                  <a:cubicBezTo>
                    <a:pt x="132838" y="3947"/>
                    <a:pt x="132625" y="7288"/>
                    <a:pt x="130452" y="9250"/>
                  </a:cubicBezTo>
                  <a:lnTo>
                    <a:pt x="81079" y="53160"/>
                  </a:lnTo>
                  <a:cubicBezTo>
                    <a:pt x="76624" y="56978"/>
                    <a:pt x="71109" y="58835"/>
                    <a:pt x="65593" y="5883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D528867-CAC7-4637-B755-267D363C9EC3}"/>
                </a:ext>
              </a:extLst>
            </p:cNvPr>
            <p:cNvSpPr/>
            <p:nvPr/>
          </p:nvSpPr>
          <p:spPr>
            <a:xfrm>
              <a:off x="6638144" y="3907608"/>
              <a:ext cx="53032" cy="10606"/>
            </a:xfrm>
            <a:custGeom>
              <a:avLst/>
              <a:gdLst>
                <a:gd name="connsiteX0" fmla="*/ 49744 w 53031"/>
                <a:gd name="connsiteY0" fmla="*/ 10606 h 10606"/>
                <a:gd name="connsiteX1" fmla="*/ 5303 w 53031"/>
                <a:gd name="connsiteY1" fmla="*/ 10606 h 10606"/>
                <a:gd name="connsiteX2" fmla="*/ 0 w 53031"/>
                <a:gd name="connsiteY2" fmla="*/ 5303 h 10606"/>
                <a:gd name="connsiteX3" fmla="*/ 5303 w 53031"/>
                <a:gd name="connsiteY3" fmla="*/ 0 h 10606"/>
                <a:gd name="connsiteX4" fmla="*/ 49744 w 53031"/>
                <a:gd name="connsiteY4" fmla="*/ 0 h 10606"/>
                <a:gd name="connsiteX5" fmla="*/ 55047 w 53031"/>
                <a:gd name="connsiteY5" fmla="*/ 5303 h 10606"/>
                <a:gd name="connsiteX6" fmla="*/ 49744 w 53031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31" h="10606">
                  <a:moveTo>
                    <a:pt x="49744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49744" y="0"/>
                  </a:lnTo>
                  <a:cubicBezTo>
                    <a:pt x="52661" y="0"/>
                    <a:pt x="55047" y="2386"/>
                    <a:pt x="55047" y="5303"/>
                  </a:cubicBezTo>
                  <a:cubicBezTo>
                    <a:pt x="55047" y="8220"/>
                    <a:pt x="52661" y="10606"/>
                    <a:pt x="4974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D6104FF-9350-40F0-AD26-4BC12A740403}"/>
                </a:ext>
              </a:extLst>
            </p:cNvPr>
            <p:cNvSpPr/>
            <p:nvPr/>
          </p:nvSpPr>
          <p:spPr>
            <a:xfrm>
              <a:off x="6625947" y="3954382"/>
              <a:ext cx="63638" cy="10606"/>
            </a:xfrm>
            <a:custGeom>
              <a:avLst/>
              <a:gdLst>
                <a:gd name="connsiteX0" fmla="*/ 61941 w 63638"/>
                <a:gd name="connsiteY0" fmla="*/ 10606 h 10606"/>
                <a:gd name="connsiteX1" fmla="*/ 5303 w 63638"/>
                <a:gd name="connsiteY1" fmla="*/ 10606 h 10606"/>
                <a:gd name="connsiteX2" fmla="*/ 0 w 63638"/>
                <a:gd name="connsiteY2" fmla="*/ 5303 h 10606"/>
                <a:gd name="connsiteX3" fmla="*/ 5303 w 63638"/>
                <a:gd name="connsiteY3" fmla="*/ 0 h 10606"/>
                <a:gd name="connsiteX4" fmla="*/ 61941 w 63638"/>
                <a:gd name="connsiteY4" fmla="*/ 0 h 10606"/>
                <a:gd name="connsiteX5" fmla="*/ 67244 w 63638"/>
                <a:gd name="connsiteY5" fmla="*/ 5303 h 10606"/>
                <a:gd name="connsiteX6" fmla="*/ 61941 w 63638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8" h="10606">
                  <a:moveTo>
                    <a:pt x="6194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61941" y="0"/>
                  </a:lnTo>
                  <a:cubicBezTo>
                    <a:pt x="64858" y="0"/>
                    <a:pt x="67244" y="2386"/>
                    <a:pt x="67244" y="5303"/>
                  </a:cubicBezTo>
                  <a:cubicBezTo>
                    <a:pt x="67244" y="8220"/>
                    <a:pt x="64858" y="10606"/>
                    <a:pt x="61941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6B0C408F-E1C1-4158-9DDE-FFCF1CFC5961}"/>
                </a:ext>
              </a:extLst>
            </p:cNvPr>
            <p:cNvSpPr/>
            <p:nvPr/>
          </p:nvSpPr>
          <p:spPr>
            <a:xfrm>
              <a:off x="6612371" y="3931737"/>
              <a:ext cx="79548" cy="10606"/>
            </a:xfrm>
            <a:custGeom>
              <a:avLst/>
              <a:gdLst>
                <a:gd name="connsiteX0" fmla="*/ 75517 w 79547"/>
                <a:gd name="connsiteY0" fmla="*/ 10606 h 10606"/>
                <a:gd name="connsiteX1" fmla="*/ 5303 w 79547"/>
                <a:gd name="connsiteY1" fmla="*/ 10606 h 10606"/>
                <a:gd name="connsiteX2" fmla="*/ 0 w 79547"/>
                <a:gd name="connsiteY2" fmla="*/ 5303 h 10606"/>
                <a:gd name="connsiteX3" fmla="*/ 5303 w 79547"/>
                <a:gd name="connsiteY3" fmla="*/ 0 h 10606"/>
                <a:gd name="connsiteX4" fmla="*/ 75517 w 79547"/>
                <a:gd name="connsiteY4" fmla="*/ 0 h 10606"/>
                <a:gd name="connsiteX5" fmla="*/ 80820 w 79547"/>
                <a:gd name="connsiteY5" fmla="*/ 5303 h 10606"/>
                <a:gd name="connsiteX6" fmla="*/ 75517 w 79547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7" h="10606">
                  <a:moveTo>
                    <a:pt x="75517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5517" y="0"/>
                  </a:lnTo>
                  <a:cubicBezTo>
                    <a:pt x="78434" y="0"/>
                    <a:pt x="80820" y="2386"/>
                    <a:pt x="80820" y="5303"/>
                  </a:cubicBezTo>
                  <a:cubicBezTo>
                    <a:pt x="80820" y="8220"/>
                    <a:pt x="78434" y="10606"/>
                    <a:pt x="75517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3" name="Group 692">
            <a:extLst>
              <a:ext uri="{FF2B5EF4-FFF2-40B4-BE49-F238E27FC236}">
                <a16:creationId xmlns:a16="http://schemas.microsoft.com/office/drawing/2014/main" id="{2ED2B435-5869-4627-8121-67A965BA1A23}"/>
              </a:ext>
            </a:extLst>
          </p:cNvPr>
          <p:cNvGrpSpPr/>
          <p:nvPr/>
        </p:nvGrpSpPr>
        <p:grpSpPr>
          <a:xfrm>
            <a:off x="7451927" y="3593340"/>
            <a:ext cx="473965" cy="466916"/>
            <a:chOff x="7493056" y="3633858"/>
            <a:chExt cx="391706" cy="385881"/>
          </a:xfrm>
          <a:solidFill>
            <a:srgbClr val="FFFFFF"/>
          </a:solidFill>
        </p:grpSpPr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EF2114FB-4789-4A44-8BFA-068E21B096F4}"/>
                </a:ext>
              </a:extLst>
            </p:cNvPr>
            <p:cNvSpPr/>
            <p:nvPr/>
          </p:nvSpPr>
          <p:spPr>
            <a:xfrm>
              <a:off x="7516456" y="3797006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2 h 222733"/>
                <a:gd name="connsiteX4" fmla="*/ 34683 w 180307"/>
                <a:gd name="connsiteY4" fmla="*/ 49245 h 222733"/>
                <a:gd name="connsiteX5" fmla="*/ 68517 w 180307"/>
                <a:gd name="connsiteY5" fmla="*/ 37577 h 222733"/>
                <a:gd name="connsiteX6" fmla="*/ 93814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4 w 180307"/>
                <a:gd name="connsiteY9" fmla="*/ 8304 h 222733"/>
                <a:gd name="connsiteX10" fmla="*/ 99064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10500 w 180307"/>
                <a:gd name="connsiteY14" fmla="*/ 153664 h 222733"/>
                <a:gd name="connsiteX15" fmla="*/ 72070 w 180307"/>
                <a:gd name="connsiteY15" fmla="*/ 214279 h 222733"/>
                <a:gd name="connsiteX16" fmla="*/ 176437 w 180307"/>
                <a:gd name="connsiteY16" fmla="*/ 214279 h 222733"/>
                <a:gd name="connsiteX17" fmla="*/ 181740 w 180307"/>
                <a:gd name="connsiteY17" fmla="*/ 219583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5" y="224992"/>
                    <a:pt x="265" y="193120"/>
                    <a:pt x="0" y="153876"/>
                  </a:cubicBezTo>
                  <a:lnTo>
                    <a:pt x="0" y="152922"/>
                  </a:lnTo>
                  <a:cubicBezTo>
                    <a:pt x="0" y="122163"/>
                    <a:pt x="17501" y="64200"/>
                    <a:pt x="34683" y="49245"/>
                  </a:cubicBezTo>
                  <a:cubicBezTo>
                    <a:pt x="44123" y="41025"/>
                    <a:pt x="56532" y="39275"/>
                    <a:pt x="68517" y="37577"/>
                  </a:cubicBezTo>
                  <a:cubicBezTo>
                    <a:pt x="77851" y="36252"/>
                    <a:pt x="86707" y="35032"/>
                    <a:pt x="93814" y="30896"/>
                  </a:cubicBezTo>
                  <a:cubicBezTo>
                    <a:pt x="101237" y="26653"/>
                    <a:pt x="111049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4" y="8304"/>
                  </a:cubicBezTo>
                  <a:cubicBezTo>
                    <a:pt x="123246" y="17213"/>
                    <a:pt x="110996" y="33229"/>
                    <a:pt x="99064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8" y="69025"/>
                    <a:pt x="10500" y="122640"/>
                    <a:pt x="10500" y="152816"/>
                  </a:cubicBezTo>
                  <a:lnTo>
                    <a:pt x="10500" y="153664"/>
                  </a:lnTo>
                  <a:cubicBezTo>
                    <a:pt x="10713" y="187127"/>
                    <a:pt x="38289" y="214279"/>
                    <a:pt x="72070" y="214279"/>
                  </a:cubicBezTo>
                  <a:lnTo>
                    <a:pt x="176437" y="214279"/>
                  </a:lnTo>
                  <a:cubicBezTo>
                    <a:pt x="179354" y="214279"/>
                    <a:pt x="181740" y="216666"/>
                    <a:pt x="181740" y="219583"/>
                  </a:cubicBezTo>
                  <a:cubicBezTo>
                    <a:pt x="181740" y="222499"/>
                    <a:pt x="179512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DD928F58-B1E2-4FE9-9B50-75259561841B}"/>
                </a:ext>
              </a:extLst>
            </p:cNvPr>
            <p:cNvSpPr/>
            <p:nvPr/>
          </p:nvSpPr>
          <p:spPr>
            <a:xfrm>
              <a:off x="7634664" y="3997695"/>
              <a:ext cx="153792" cy="21213"/>
            </a:xfrm>
            <a:custGeom>
              <a:avLst/>
              <a:gdLst>
                <a:gd name="connsiteX0" fmla="*/ 109669 w 153792"/>
                <a:gd name="connsiteY0" fmla="*/ 24302 h 21212"/>
                <a:gd name="connsiteX1" fmla="*/ 5303 w 153792"/>
                <a:gd name="connsiteY1" fmla="*/ 24302 h 21212"/>
                <a:gd name="connsiteX2" fmla="*/ 0 w 153792"/>
                <a:gd name="connsiteY2" fmla="*/ 18999 h 21212"/>
                <a:gd name="connsiteX3" fmla="*/ 5303 w 153792"/>
                <a:gd name="connsiteY3" fmla="*/ 13696 h 21212"/>
                <a:gd name="connsiteX4" fmla="*/ 109669 w 153792"/>
                <a:gd name="connsiteY4" fmla="*/ 13696 h 21212"/>
                <a:gd name="connsiteX5" fmla="*/ 147110 w 153792"/>
                <a:gd name="connsiteY5" fmla="*/ 1074 h 21212"/>
                <a:gd name="connsiteX6" fmla="*/ 154535 w 153792"/>
                <a:gd name="connsiteY6" fmla="*/ 2082 h 21212"/>
                <a:gd name="connsiteX7" fmla="*/ 153527 w 153792"/>
                <a:gd name="connsiteY7" fmla="*/ 9506 h 21212"/>
                <a:gd name="connsiteX8" fmla="*/ 109669 w 153792"/>
                <a:gd name="connsiteY8" fmla="*/ 2430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792" h="21212">
                  <a:moveTo>
                    <a:pt x="109669" y="24302"/>
                  </a:moveTo>
                  <a:lnTo>
                    <a:pt x="5303" y="24302"/>
                  </a:lnTo>
                  <a:cubicBezTo>
                    <a:pt x="2386" y="24302"/>
                    <a:pt x="0" y="21916"/>
                    <a:pt x="0" y="18999"/>
                  </a:cubicBezTo>
                  <a:cubicBezTo>
                    <a:pt x="0" y="16082"/>
                    <a:pt x="2386" y="13696"/>
                    <a:pt x="5303" y="13696"/>
                  </a:cubicBezTo>
                  <a:lnTo>
                    <a:pt x="109669" y="13696"/>
                  </a:lnTo>
                  <a:cubicBezTo>
                    <a:pt x="123352" y="13696"/>
                    <a:pt x="136291" y="9347"/>
                    <a:pt x="147110" y="1074"/>
                  </a:cubicBezTo>
                  <a:cubicBezTo>
                    <a:pt x="149443" y="-676"/>
                    <a:pt x="152784" y="-251"/>
                    <a:pt x="154535" y="2082"/>
                  </a:cubicBezTo>
                  <a:cubicBezTo>
                    <a:pt x="156284" y="4415"/>
                    <a:pt x="155860" y="7756"/>
                    <a:pt x="153527" y="9506"/>
                  </a:cubicBezTo>
                  <a:cubicBezTo>
                    <a:pt x="141064" y="19052"/>
                    <a:pt x="125473" y="24302"/>
                    <a:pt x="109669" y="2430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035EE5CA-A41C-400E-B932-4155D67775CC}"/>
                </a:ext>
              </a:extLst>
            </p:cNvPr>
            <p:cNvSpPr/>
            <p:nvPr/>
          </p:nvSpPr>
          <p:spPr>
            <a:xfrm>
              <a:off x="7685838" y="3797035"/>
              <a:ext cx="111367" cy="79548"/>
            </a:xfrm>
            <a:custGeom>
              <a:avLst/>
              <a:gdLst>
                <a:gd name="connsiteX0" fmla="*/ 106224 w 111366"/>
                <a:gd name="connsiteY0" fmla="*/ 79814 h 79547"/>
                <a:gd name="connsiteX1" fmla="*/ 101398 w 111366"/>
                <a:gd name="connsiteY1" fmla="*/ 76738 h 79547"/>
                <a:gd name="connsiteX2" fmla="*/ 88988 w 111366"/>
                <a:gd name="connsiteY2" fmla="*/ 57223 h 79547"/>
                <a:gd name="connsiteX3" fmla="*/ 60510 w 111366"/>
                <a:gd name="connsiteY3" fmla="*/ 48048 h 79547"/>
                <a:gd name="connsiteX4" fmla="*/ 31502 w 111366"/>
                <a:gd name="connsiteY4" fmla="*/ 40146 h 79547"/>
                <a:gd name="connsiteX5" fmla="*/ 956 w 111366"/>
                <a:gd name="connsiteY5" fmla="*/ 8327 h 79547"/>
                <a:gd name="connsiteX6" fmla="*/ 2281 w 111366"/>
                <a:gd name="connsiteY6" fmla="*/ 956 h 79547"/>
                <a:gd name="connsiteX7" fmla="*/ 9653 w 111366"/>
                <a:gd name="connsiteY7" fmla="*/ 2282 h 79547"/>
                <a:gd name="connsiteX8" fmla="*/ 36805 w 111366"/>
                <a:gd name="connsiteY8" fmla="*/ 30919 h 79547"/>
                <a:gd name="connsiteX9" fmla="*/ 62048 w 111366"/>
                <a:gd name="connsiteY9" fmla="*/ 37548 h 79547"/>
                <a:gd name="connsiteX10" fmla="*/ 95989 w 111366"/>
                <a:gd name="connsiteY10" fmla="*/ 49268 h 79547"/>
                <a:gd name="connsiteX11" fmla="*/ 111050 w 111366"/>
                <a:gd name="connsiteY11" fmla="*/ 72336 h 79547"/>
                <a:gd name="connsiteX12" fmla="*/ 108451 w 111366"/>
                <a:gd name="connsiteY12" fmla="*/ 79390 h 79547"/>
                <a:gd name="connsiteX13" fmla="*/ 106224 w 111366"/>
                <a:gd name="connsiteY13" fmla="*/ 79814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366" h="79547">
                  <a:moveTo>
                    <a:pt x="106224" y="79814"/>
                  </a:moveTo>
                  <a:cubicBezTo>
                    <a:pt x="104208" y="79814"/>
                    <a:pt x="102299" y="78647"/>
                    <a:pt x="101398" y="76738"/>
                  </a:cubicBezTo>
                  <a:cubicBezTo>
                    <a:pt x="97102" y="67352"/>
                    <a:pt x="92648" y="60457"/>
                    <a:pt x="88988" y="57223"/>
                  </a:cubicBezTo>
                  <a:cubicBezTo>
                    <a:pt x="81882" y="51018"/>
                    <a:pt x="71488" y="49586"/>
                    <a:pt x="60510" y="48048"/>
                  </a:cubicBezTo>
                  <a:cubicBezTo>
                    <a:pt x="50593" y="46669"/>
                    <a:pt x="40358" y="45184"/>
                    <a:pt x="31502" y="40146"/>
                  </a:cubicBezTo>
                  <a:cubicBezTo>
                    <a:pt x="22221" y="34843"/>
                    <a:pt x="11934" y="24131"/>
                    <a:pt x="956" y="8327"/>
                  </a:cubicBezTo>
                  <a:cubicBezTo>
                    <a:pt x="-741" y="5941"/>
                    <a:pt x="-105" y="2600"/>
                    <a:pt x="2281" y="956"/>
                  </a:cubicBezTo>
                  <a:cubicBezTo>
                    <a:pt x="4668" y="-741"/>
                    <a:pt x="8009" y="-105"/>
                    <a:pt x="9653" y="2282"/>
                  </a:cubicBezTo>
                  <a:cubicBezTo>
                    <a:pt x="19623" y="16600"/>
                    <a:pt x="29010" y="26464"/>
                    <a:pt x="36805" y="30919"/>
                  </a:cubicBezTo>
                  <a:cubicBezTo>
                    <a:pt x="43911" y="35002"/>
                    <a:pt x="52715" y="36222"/>
                    <a:pt x="62048" y="37548"/>
                  </a:cubicBezTo>
                  <a:cubicBezTo>
                    <a:pt x="74087" y="39245"/>
                    <a:pt x="86496" y="40995"/>
                    <a:pt x="95989" y="49268"/>
                  </a:cubicBezTo>
                  <a:cubicBezTo>
                    <a:pt x="100920" y="53563"/>
                    <a:pt x="105959" y="61306"/>
                    <a:pt x="111050" y="72336"/>
                  </a:cubicBezTo>
                  <a:cubicBezTo>
                    <a:pt x="112269" y="74988"/>
                    <a:pt x="111103" y="78170"/>
                    <a:pt x="108451" y="79390"/>
                  </a:cubicBezTo>
                  <a:cubicBezTo>
                    <a:pt x="107762" y="79655"/>
                    <a:pt x="106966" y="79814"/>
                    <a:pt x="106224" y="7981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C706743-F220-4612-8C29-42B514E8F721}"/>
                </a:ext>
              </a:extLst>
            </p:cNvPr>
            <p:cNvSpPr/>
            <p:nvPr/>
          </p:nvSpPr>
          <p:spPr>
            <a:xfrm>
              <a:off x="7805288" y="3933191"/>
              <a:ext cx="10606" cy="21213"/>
            </a:xfrm>
            <a:custGeom>
              <a:avLst/>
              <a:gdLst>
                <a:gd name="connsiteX0" fmla="*/ 5919 w 10606"/>
                <a:gd name="connsiteY0" fmla="*/ 22994 h 21212"/>
                <a:gd name="connsiteX1" fmla="*/ 615 w 10606"/>
                <a:gd name="connsiteY1" fmla="*/ 17691 h 21212"/>
                <a:gd name="connsiteX2" fmla="*/ 615 w 10606"/>
                <a:gd name="connsiteY2" fmla="*/ 16684 h 21212"/>
                <a:gd name="connsiteX3" fmla="*/ 32 w 10606"/>
                <a:gd name="connsiteY3" fmla="*/ 5865 h 21212"/>
                <a:gd name="connsiteX4" fmla="*/ 4751 w 10606"/>
                <a:gd name="connsiteY4" fmla="*/ 32 h 21212"/>
                <a:gd name="connsiteX5" fmla="*/ 10585 w 10606"/>
                <a:gd name="connsiteY5" fmla="*/ 4752 h 21212"/>
                <a:gd name="connsiteX6" fmla="*/ 11274 w 10606"/>
                <a:gd name="connsiteY6" fmla="*/ 16684 h 21212"/>
                <a:gd name="connsiteX7" fmla="*/ 11274 w 10606"/>
                <a:gd name="connsiteY7" fmla="*/ 17691 h 21212"/>
                <a:gd name="connsiteX8" fmla="*/ 5919 w 10606"/>
                <a:gd name="connsiteY8" fmla="*/ 22994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6" h="21212">
                  <a:moveTo>
                    <a:pt x="5919" y="22994"/>
                  </a:moveTo>
                  <a:cubicBezTo>
                    <a:pt x="3002" y="22994"/>
                    <a:pt x="615" y="20608"/>
                    <a:pt x="615" y="17691"/>
                  </a:cubicBezTo>
                  <a:lnTo>
                    <a:pt x="615" y="16684"/>
                  </a:lnTo>
                  <a:cubicBezTo>
                    <a:pt x="615" y="13290"/>
                    <a:pt x="403" y="9683"/>
                    <a:pt x="32" y="5865"/>
                  </a:cubicBezTo>
                  <a:cubicBezTo>
                    <a:pt x="-286" y="2948"/>
                    <a:pt x="1835" y="350"/>
                    <a:pt x="4751" y="32"/>
                  </a:cubicBezTo>
                  <a:cubicBezTo>
                    <a:pt x="7615" y="-287"/>
                    <a:pt x="10267" y="1835"/>
                    <a:pt x="10585" y="4752"/>
                  </a:cubicBezTo>
                  <a:cubicBezTo>
                    <a:pt x="11009" y="8941"/>
                    <a:pt x="11274" y="12971"/>
                    <a:pt x="11274" y="16684"/>
                  </a:cubicBezTo>
                  <a:lnTo>
                    <a:pt x="11274" y="17691"/>
                  </a:lnTo>
                  <a:cubicBezTo>
                    <a:pt x="11222" y="20608"/>
                    <a:pt x="8888" y="22994"/>
                    <a:pt x="5919" y="2299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BFA329D-BFD4-4D6D-A392-2025D680AEE8}"/>
                </a:ext>
              </a:extLst>
            </p:cNvPr>
            <p:cNvSpPr/>
            <p:nvPr/>
          </p:nvSpPr>
          <p:spPr>
            <a:xfrm>
              <a:off x="7579714" y="3634866"/>
              <a:ext cx="169702" cy="175005"/>
            </a:xfrm>
            <a:custGeom>
              <a:avLst/>
              <a:gdLst>
                <a:gd name="connsiteX0" fmla="*/ 86768 w 169701"/>
                <a:gd name="connsiteY0" fmla="*/ 177603 h 175004"/>
                <a:gd name="connsiteX1" fmla="*/ 43017 w 169701"/>
                <a:gd name="connsiteY1" fmla="*/ 162436 h 175004"/>
                <a:gd name="connsiteX2" fmla="*/ 20797 w 169701"/>
                <a:gd name="connsiteY2" fmla="*/ 131943 h 175004"/>
                <a:gd name="connsiteX3" fmla="*/ 11888 w 169701"/>
                <a:gd name="connsiteY3" fmla="*/ 128231 h 175004"/>
                <a:gd name="connsiteX4" fmla="*/ 220 w 169701"/>
                <a:gd name="connsiteY4" fmla="*/ 100230 h 175004"/>
                <a:gd name="connsiteX5" fmla="*/ 7698 w 169701"/>
                <a:gd name="connsiteY5" fmla="*/ 74722 h 175004"/>
                <a:gd name="connsiteX6" fmla="*/ 14592 w 169701"/>
                <a:gd name="connsiteY6" fmla="*/ 72813 h 175004"/>
                <a:gd name="connsiteX7" fmla="*/ 14592 w 169701"/>
                <a:gd name="connsiteY7" fmla="*/ 72813 h 175004"/>
                <a:gd name="connsiteX8" fmla="*/ 31775 w 169701"/>
                <a:gd name="connsiteY8" fmla="*/ 25084 h 175004"/>
                <a:gd name="connsiteX9" fmla="*/ 86715 w 169701"/>
                <a:gd name="connsiteY9" fmla="*/ 0 h 175004"/>
                <a:gd name="connsiteX10" fmla="*/ 158892 w 169701"/>
                <a:gd name="connsiteY10" fmla="*/ 69790 h 175004"/>
                <a:gd name="connsiteX11" fmla="*/ 158838 w 169701"/>
                <a:gd name="connsiteY11" fmla="*/ 72759 h 175004"/>
                <a:gd name="connsiteX12" fmla="*/ 165786 w 169701"/>
                <a:gd name="connsiteY12" fmla="*/ 74669 h 175004"/>
                <a:gd name="connsiteX13" fmla="*/ 173263 w 169701"/>
                <a:gd name="connsiteY13" fmla="*/ 100177 h 175004"/>
                <a:gd name="connsiteX14" fmla="*/ 173263 w 169701"/>
                <a:gd name="connsiteY14" fmla="*/ 100177 h 175004"/>
                <a:gd name="connsiteX15" fmla="*/ 161543 w 169701"/>
                <a:gd name="connsiteY15" fmla="*/ 128178 h 175004"/>
                <a:gd name="connsiteX16" fmla="*/ 152687 w 169701"/>
                <a:gd name="connsiteY16" fmla="*/ 131890 h 175004"/>
                <a:gd name="connsiteX17" fmla="*/ 130414 w 169701"/>
                <a:gd name="connsiteY17" fmla="*/ 162277 h 175004"/>
                <a:gd name="connsiteX18" fmla="*/ 86768 w 169701"/>
                <a:gd name="connsiteY18" fmla="*/ 177603 h 175004"/>
                <a:gd name="connsiteX19" fmla="*/ 24562 w 169701"/>
                <a:gd name="connsiteY19" fmla="*/ 121443 h 175004"/>
                <a:gd name="connsiteX20" fmla="*/ 29759 w 169701"/>
                <a:gd name="connsiteY20" fmla="*/ 125261 h 175004"/>
                <a:gd name="connsiteX21" fmla="*/ 49540 w 169701"/>
                <a:gd name="connsiteY21" fmla="*/ 154110 h 175004"/>
                <a:gd name="connsiteX22" fmla="*/ 86715 w 169701"/>
                <a:gd name="connsiteY22" fmla="*/ 167050 h 175004"/>
                <a:gd name="connsiteX23" fmla="*/ 123891 w 169701"/>
                <a:gd name="connsiteY23" fmla="*/ 154057 h 175004"/>
                <a:gd name="connsiteX24" fmla="*/ 143725 w 169701"/>
                <a:gd name="connsiteY24" fmla="*/ 125314 h 175004"/>
                <a:gd name="connsiteX25" fmla="*/ 149876 w 169701"/>
                <a:gd name="connsiteY25" fmla="*/ 121602 h 175004"/>
                <a:gd name="connsiteX26" fmla="*/ 149876 w 169701"/>
                <a:gd name="connsiteY26" fmla="*/ 121602 h 175004"/>
                <a:gd name="connsiteX27" fmla="*/ 155338 w 169701"/>
                <a:gd name="connsiteY27" fmla="*/ 119746 h 175004"/>
                <a:gd name="connsiteX28" fmla="*/ 162657 w 169701"/>
                <a:gd name="connsiteY28" fmla="*/ 99541 h 175004"/>
                <a:gd name="connsiteX29" fmla="*/ 160111 w 169701"/>
                <a:gd name="connsiteY29" fmla="*/ 83843 h 175004"/>
                <a:gd name="connsiteX30" fmla="*/ 155444 w 169701"/>
                <a:gd name="connsiteY30" fmla="*/ 84480 h 175004"/>
                <a:gd name="connsiteX31" fmla="*/ 149876 w 169701"/>
                <a:gd name="connsiteY31" fmla="*/ 84267 h 175004"/>
                <a:gd name="connsiteX32" fmla="*/ 147543 w 169701"/>
                <a:gd name="connsiteY32" fmla="*/ 79229 h 175004"/>
                <a:gd name="connsiteX33" fmla="*/ 147808 w 169701"/>
                <a:gd name="connsiteY33" fmla="*/ 77108 h 175004"/>
                <a:gd name="connsiteX34" fmla="*/ 148232 w 169701"/>
                <a:gd name="connsiteY34" fmla="*/ 69949 h 175004"/>
                <a:gd name="connsiteX35" fmla="*/ 86662 w 169701"/>
                <a:gd name="connsiteY35" fmla="*/ 10765 h 175004"/>
                <a:gd name="connsiteX36" fmla="*/ 39729 w 169701"/>
                <a:gd name="connsiteY36" fmla="*/ 32190 h 175004"/>
                <a:gd name="connsiteX37" fmla="*/ 25570 w 169701"/>
                <a:gd name="connsiteY37" fmla="*/ 77002 h 175004"/>
                <a:gd name="connsiteX38" fmla="*/ 25835 w 169701"/>
                <a:gd name="connsiteY38" fmla="*/ 79176 h 175004"/>
                <a:gd name="connsiteX39" fmla="*/ 23501 w 169701"/>
                <a:gd name="connsiteY39" fmla="*/ 84267 h 175004"/>
                <a:gd name="connsiteX40" fmla="*/ 17933 w 169701"/>
                <a:gd name="connsiteY40" fmla="*/ 84426 h 175004"/>
                <a:gd name="connsiteX41" fmla="*/ 13320 w 169701"/>
                <a:gd name="connsiteY41" fmla="*/ 83843 h 175004"/>
                <a:gd name="connsiteX42" fmla="*/ 10774 w 169701"/>
                <a:gd name="connsiteY42" fmla="*/ 99541 h 175004"/>
                <a:gd name="connsiteX43" fmla="*/ 18092 w 169701"/>
                <a:gd name="connsiteY43" fmla="*/ 119746 h 175004"/>
                <a:gd name="connsiteX44" fmla="*/ 23714 w 169701"/>
                <a:gd name="connsiteY44" fmla="*/ 121602 h 175004"/>
                <a:gd name="connsiteX45" fmla="*/ 24562 w 169701"/>
                <a:gd name="connsiteY45" fmla="*/ 121443 h 175004"/>
                <a:gd name="connsiteX46" fmla="*/ 168013 w 169701"/>
                <a:gd name="connsiteY46" fmla="*/ 99859 h 175004"/>
                <a:gd name="connsiteX47" fmla="*/ 168013 w 169701"/>
                <a:gd name="connsiteY47" fmla="*/ 99859 h 175004"/>
                <a:gd name="connsiteX48" fmla="*/ 168013 w 169701"/>
                <a:gd name="connsiteY48" fmla="*/ 9985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9701" h="175004">
                  <a:moveTo>
                    <a:pt x="86768" y="177603"/>
                  </a:moveTo>
                  <a:cubicBezTo>
                    <a:pt x="71230" y="177603"/>
                    <a:pt x="55692" y="172194"/>
                    <a:pt x="43017" y="162436"/>
                  </a:cubicBezTo>
                  <a:cubicBezTo>
                    <a:pt x="32623" y="154216"/>
                    <a:pt x="24986" y="143769"/>
                    <a:pt x="20797" y="131943"/>
                  </a:cubicBezTo>
                  <a:cubicBezTo>
                    <a:pt x="18251" y="131625"/>
                    <a:pt x="15069" y="130617"/>
                    <a:pt x="11888" y="128231"/>
                  </a:cubicBezTo>
                  <a:cubicBezTo>
                    <a:pt x="5153" y="123140"/>
                    <a:pt x="1228" y="113700"/>
                    <a:pt x="220" y="100230"/>
                  </a:cubicBezTo>
                  <a:cubicBezTo>
                    <a:pt x="-787" y="86866"/>
                    <a:pt x="1652" y="78487"/>
                    <a:pt x="7698" y="74722"/>
                  </a:cubicBezTo>
                  <a:cubicBezTo>
                    <a:pt x="9979" y="73290"/>
                    <a:pt x="12365" y="72813"/>
                    <a:pt x="14592" y="72813"/>
                  </a:cubicBezTo>
                  <a:cubicBezTo>
                    <a:pt x="14592" y="72813"/>
                    <a:pt x="14592" y="72813"/>
                    <a:pt x="14592" y="72813"/>
                  </a:cubicBezTo>
                  <a:cubicBezTo>
                    <a:pt x="13797" y="55577"/>
                    <a:pt x="19789" y="38766"/>
                    <a:pt x="31775" y="25084"/>
                  </a:cubicBezTo>
                  <a:cubicBezTo>
                    <a:pt x="45775" y="9174"/>
                    <a:pt x="65768" y="0"/>
                    <a:pt x="86715" y="0"/>
                  </a:cubicBezTo>
                  <a:cubicBezTo>
                    <a:pt x="125853" y="0"/>
                    <a:pt x="158892" y="31978"/>
                    <a:pt x="158892" y="69790"/>
                  </a:cubicBezTo>
                  <a:cubicBezTo>
                    <a:pt x="158892" y="70797"/>
                    <a:pt x="158892" y="71805"/>
                    <a:pt x="158838" y="72759"/>
                  </a:cubicBezTo>
                  <a:cubicBezTo>
                    <a:pt x="160960" y="72813"/>
                    <a:pt x="163452" y="73237"/>
                    <a:pt x="165786" y="74669"/>
                  </a:cubicBezTo>
                  <a:cubicBezTo>
                    <a:pt x="171832" y="78434"/>
                    <a:pt x="174271" y="86813"/>
                    <a:pt x="173263" y="100177"/>
                  </a:cubicBezTo>
                  <a:cubicBezTo>
                    <a:pt x="173263" y="100177"/>
                    <a:pt x="173263" y="100177"/>
                    <a:pt x="173263" y="100177"/>
                  </a:cubicBezTo>
                  <a:cubicBezTo>
                    <a:pt x="172203" y="113647"/>
                    <a:pt x="168278" y="123087"/>
                    <a:pt x="161543" y="128178"/>
                  </a:cubicBezTo>
                  <a:cubicBezTo>
                    <a:pt x="158361" y="130564"/>
                    <a:pt x="155180" y="131519"/>
                    <a:pt x="152687" y="131890"/>
                  </a:cubicBezTo>
                  <a:cubicBezTo>
                    <a:pt x="148498" y="143663"/>
                    <a:pt x="140808" y="154110"/>
                    <a:pt x="130414" y="162277"/>
                  </a:cubicBezTo>
                  <a:cubicBezTo>
                    <a:pt x="118004" y="172194"/>
                    <a:pt x="102466" y="177603"/>
                    <a:pt x="86768" y="177603"/>
                  </a:cubicBezTo>
                  <a:close/>
                  <a:moveTo>
                    <a:pt x="24562" y="121443"/>
                  </a:moveTo>
                  <a:cubicBezTo>
                    <a:pt x="26895" y="121443"/>
                    <a:pt x="29123" y="122980"/>
                    <a:pt x="29759" y="125261"/>
                  </a:cubicBezTo>
                  <a:cubicBezTo>
                    <a:pt x="32994" y="136451"/>
                    <a:pt x="39836" y="146421"/>
                    <a:pt x="49540" y="154110"/>
                  </a:cubicBezTo>
                  <a:cubicBezTo>
                    <a:pt x="60306" y="162436"/>
                    <a:pt x="73564" y="167050"/>
                    <a:pt x="86715" y="167050"/>
                  </a:cubicBezTo>
                  <a:cubicBezTo>
                    <a:pt x="100026" y="167050"/>
                    <a:pt x="113231" y="162436"/>
                    <a:pt x="123891" y="154057"/>
                  </a:cubicBezTo>
                  <a:cubicBezTo>
                    <a:pt x="133489" y="146527"/>
                    <a:pt x="140543" y="136292"/>
                    <a:pt x="143725" y="125314"/>
                  </a:cubicBezTo>
                  <a:cubicBezTo>
                    <a:pt x="144467" y="122662"/>
                    <a:pt x="147172" y="121018"/>
                    <a:pt x="149876" y="121602"/>
                  </a:cubicBezTo>
                  <a:lnTo>
                    <a:pt x="149876" y="121602"/>
                  </a:lnTo>
                  <a:cubicBezTo>
                    <a:pt x="149876" y="121602"/>
                    <a:pt x="152581" y="121920"/>
                    <a:pt x="155338" y="119746"/>
                  </a:cubicBezTo>
                  <a:cubicBezTo>
                    <a:pt x="158149" y="117518"/>
                    <a:pt x="161702" y="112215"/>
                    <a:pt x="162657" y="99541"/>
                  </a:cubicBezTo>
                  <a:cubicBezTo>
                    <a:pt x="163399" y="89624"/>
                    <a:pt x="161755" y="84851"/>
                    <a:pt x="160111" y="83843"/>
                  </a:cubicBezTo>
                  <a:cubicBezTo>
                    <a:pt x="158838" y="83048"/>
                    <a:pt x="156399" y="83949"/>
                    <a:pt x="155444" y="84480"/>
                  </a:cubicBezTo>
                  <a:cubicBezTo>
                    <a:pt x="153695" y="85434"/>
                    <a:pt x="151520" y="85381"/>
                    <a:pt x="149876" y="84267"/>
                  </a:cubicBezTo>
                  <a:cubicBezTo>
                    <a:pt x="148232" y="83154"/>
                    <a:pt x="147331" y="81192"/>
                    <a:pt x="147543" y="79229"/>
                  </a:cubicBezTo>
                  <a:lnTo>
                    <a:pt x="147808" y="77108"/>
                  </a:lnTo>
                  <a:cubicBezTo>
                    <a:pt x="148073" y="74881"/>
                    <a:pt x="148232" y="72547"/>
                    <a:pt x="148232" y="69949"/>
                  </a:cubicBezTo>
                  <a:cubicBezTo>
                    <a:pt x="148232" y="37865"/>
                    <a:pt x="120019" y="10765"/>
                    <a:pt x="86662" y="10765"/>
                  </a:cubicBezTo>
                  <a:cubicBezTo>
                    <a:pt x="68791" y="10765"/>
                    <a:pt x="51661" y="18561"/>
                    <a:pt x="39729" y="32190"/>
                  </a:cubicBezTo>
                  <a:cubicBezTo>
                    <a:pt x="28487" y="44971"/>
                    <a:pt x="23448" y="60880"/>
                    <a:pt x="25570" y="77002"/>
                  </a:cubicBezTo>
                  <a:lnTo>
                    <a:pt x="25835" y="79176"/>
                  </a:lnTo>
                  <a:cubicBezTo>
                    <a:pt x="26047" y="81192"/>
                    <a:pt x="25146" y="83154"/>
                    <a:pt x="23501" y="84267"/>
                  </a:cubicBezTo>
                  <a:cubicBezTo>
                    <a:pt x="21805" y="85381"/>
                    <a:pt x="19630" y="85434"/>
                    <a:pt x="17933" y="84426"/>
                  </a:cubicBezTo>
                  <a:cubicBezTo>
                    <a:pt x="17032" y="83896"/>
                    <a:pt x="14539" y="83048"/>
                    <a:pt x="13320" y="83843"/>
                  </a:cubicBezTo>
                  <a:cubicBezTo>
                    <a:pt x="11675" y="84904"/>
                    <a:pt x="10032" y="89624"/>
                    <a:pt x="10774" y="99541"/>
                  </a:cubicBezTo>
                  <a:cubicBezTo>
                    <a:pt x="11728" y="112162"/>
                    <a:pt x="15282" y="117465"/>
                    <a:pt x="18092" y="119746"/>
                  </a:cubicBezTo>
                  <a:cubicBezTo>
                    <a:pt x="20903" y="121973"/>
                    <a:pt x="23607" y="121602"/>
                    <a:pt x="23714" y="121602"/>
                  </a:cubicBezTo>
                  <a:cubicBezTo>
                    <a:pt x="24032" y="121443"/>
                    <a:pt x="24297" y="121443"/>
                    <a:pt x="24562" y="121443"/>
                  </a:cubicBezTo>
                  <a:close/>
                  <a:moveTo>
                    <a:pt x="168013" y="99859"/>
                  </a:moveTo>
                  <a:lnTo>
                    <a:pt x="168013" y="99859"/>
                  </a:lnTo>
                  <a:lnTo>
                    <a:pt x="168013" y="9985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3BA656A-B4B1-4539-AE55-124D07F7FD55}"/>
                </a:ext>
              </a:extLst>
            </p:cNvPr>
            <p:cNvSpPr/>
            <p:nvPr/>
          </p:nvSpPr>
          <p:spPr>
            <a:xfrm>
              <a:off x="7736273" y="3863539"/>
              <a:ext cx="148489" cy="148489"/>
            </a:xfrm>
            <a:custGeom>
              <a:avLst/>
              <a:gdLst>
                <a:gd name="connsiteX0" fmla="*/ 74934 w 148488"/>
                <a:gd name="connsiteY0" fmla="*/ 149868 h 148488"/>
                <a:gd name="connsiteX1" fmla="*/ 22061 w 148488"/>
                <a:gd name="connsiteY1" fmla="*/ 128019 h 148488"/>
                <a:gd name="connsiteX2" fmla="*/ 0 w 148488"/>
                <a:gd name="connsiteY2" fmla="*/ 74934 h 148488"/>
                <a:gd name="connsiteX3" fmla="*/ 22008 w 148488"/>
                <a:gd name="connsiteY3" fmla="*/ 21902 h 148488"/>
                <a:gd name="connsiteX4" fmla="*/ 74934 w 148488"/>
                <a:gd name="connsiteY4" fmla="*/ 0 h 148488"/>
                <a:gd name="connsiteX5" fmla="*/ 127859 w 148488"/>
                <a:gd name="connsiteY5" fmla="*/ 21902 h 148488"/>
                <a:gd name="connsiteX6" fmla="*/ 149868 w 148488"/>
                <a:gd name="connsiteY6" fmla="*/ 74934 h 148488"/>
                <a:gd name="connsiteX7" fmla="*/ 127859 w 148488"/>
                <a:gd name="connsiteY7" fmla="*/ 128019 h 148488"/>
                <a:gd name="connsiteX8" fmla="*/ 74934 w 148488"/>
                <a:gd name="connsiteY8" fmla="*/ 149868 h 148488"/>
                <a:gd name="connsiteX9" fmla="*/ 74934 w 148488"/>
                <a:gd name="connsiteY9" fmla="*/ 10606 h 148488"/>
                <a:gd name="connsiteX10" fmla="*/ 29538 w 148488"/>
                <a:gd name="connsiteY10" fmla="*/ 29379 h 148488"/>
                <a:gd name="connsiteX11" fmla="*/ 10606 w 148488"/>
                <a:gd name="connsiteY11" fmla="*/ 74934 h 148488"/>
                <a:gd name="connsiteX12" fmla="*/ 29538 w 148488"/>
                <a:gd name="connsiteY12" fmla="*/ 120488 h 148488"/>
                <a:gd name="connsiteX13" fmla="*/ 74934 w 148488"/>
                <a:gd name="connsiteY13" fmla="*/ 139261 h 148488"/>
                <a:gd name="connsiteX14" fmla="*/ 120382 w 148488"/>
                <a:gd name="connsiteY14" fmla="*/ 120488 h 148488"/>
                <a:gd name="connsiteX15" fmla="*/ 139261 w 148488"/>
                <a:gd name="connsiteY15" fmla="*/ 74934 h 148488"/>
                <a:gd name="connsiteX16" fmla="*/ 120382 w 148488"/>
                <a:gd name="connsiteY16" fmla="*/ 29379 h 148488"/>
                <a:gd name="connsiteX17" fmla="*/ 74934 w 148488"/>
                <a:gd name="connsiteY17" fmla="*/ 10606 h 14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8488" h="148488">
                  <a:moveTo>
                    <a:pt x="74934" y="149868"/>
                  </a:moveTo>
                  <a:cubicBezTo>
                    <a:pt x="54994" y="149868"/>
                    <a:pt x="36220" y="142125"/>
                    <a:pt x="22061" y="128019"/>
                  </a:cubicBezTo>
                  <a:cubicBezTo>
                    <a:pt x="7849" y="113859"/>
                    <a:pt x="0" y="94980"/>
                    <a:pt x="0" y="74934"/>
                  </a:cubicBezTo>
                  <a:cubicBezTo>
                    <a:pt x="0" y="54888"/>
                    <a:pt x="7849" y="36062"/>
                    <a:pt x="22008" y="21902"/>
                  </a:cubicBezTo>
                  <a:cubicBezTo>
                    <a:pt x="36167" y="7796"/>
                    <a:pt x="54941" y="0"/>
                    <a:pt x="74934" y="0"/>
                  </a:cubicBezTo>
                  <a:cubicBezTo>
                    <a:pt x="94873" y="0"/>
                    <a:pt x="113700" y="7796"/>
                    <a:pt x="127859" y="21902"/>
                  </a:cubicBezTo>
                  <a:cubicBezTo>
                    <a:pt x="142072" y="36062"/>
                    <a:pt x="149868" y="54888"/>
                    <a:pt x="149868" y="74934"/>
                  </a:cubicBezTo>
                  <a:cubicBezTo>
                    <a:pt x="149868" y="94980"/>
                    <a:pt x="142072" y="113859"/>
                    <a:pt x="127859" y="128019"/>
                  </a:cubicBezTo>
                  <a:cubicBezTo>
                    <a:pt x="113700" y="142125"/>
                    <a:pt x="94926" y="149868"/>
                    <a:pt x="74934" y="149868"/>
                  </a:cubicBezTo>
                  <a:close/>
                  <a:moveTo>
                    <a:pt x="74934" y="10606"/>
                  </a:moveTo>
                  <a:cubicBezTo>
                    <a:pt x="57804" y="10606"/>
                    <a:pt x="41683" y="17288"/>
                    <a:pt x="29538" y="29379"/>
                  </a:cubicBezTo>
                  <a:cubicBezTo>
                    <a:pt x="17341" y="41524"/>
                    <a:pt x="10606" y="57699"/>
                    <a:pt x="10606" y="74934"/>
                  </a:cubicBezTo>
                  <a:cubicBezTo>
                    <a:pt x="10606" y="92169"/>
                    <a:pt x="17341" y="108344"/>
                    <a:pt x="29538" y="120488"/>
                  </a:cubicBezTo>
                  <a:cubicBezTo>
                    <a:pt x="41683" y="132579"/>
                    <a:pt x="57804" y="139261"/>
                    <a:pt x="74934" y="139261"/>
                  </a:cubicBezTo>
                  <a:cubicBezTo>
                    <a:pt x="92063" y="139261"/>
                    <a:pt x="108184" y="132579"/>
                    <a:pt x="120382" y="120488"/>
                  </a:cubicBezTo>
                  <a:cubicBezTo>
                    <a:pt x="132579" y="108344"/>
                    <a:pt x="139261" y="92169"/>
                    <a:pt x="139261" y="74934"/>
                  </a:cubicBezTo>
                  <a:cubicBezTo>
                    <a:pt x="139261" y="57699"/>
                    <a:pt x="132526" y="41577"/>
                    <a:pt x="120382" y="29379"/>
                  </a:cubicBezTo>
                  <a:cubicBezTo>
                    <a:pt x="108237" y="17288"/>
                    <a:pt x="92063" y="10606"/>
                    <a:pt x="7493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B66F2954-F338-4F9A-BFE0-8452D8F46A0C}"/>
                </a:ext>
              </a:extLst>
            </p:cNvPr>
            <p:cNvSpPr/>
            <p:nvPr/>
          </p:nvSpPr>
          <p:spPr>
            <a:xfrm>
              <a:off x="7756717" y="3863539"/>
              <a:ext cx="106064" cy="42425"/>
            </a:xfrm>
            <a:custGeom>
              <a:avLst/>
              <a:gdLst>
                <a:gd name="connsiteX0" fmla="*/ 54490 w 106063"/>
                <a:gd name="connsiteY0" fmla="*/ 45077 h 42425"/>
                <a:gd name="connsiteX1" fmla="*/ 24208 w 106063"/>
                <a:gd name="connsiteY1" fmla="*/ 40516 h 42425"/>
                <a:gd name="connsiteX2" fmla="*/ 2306 w 106063"/>
                <a:gd name="connsiteY2" fmla="*/ 30016 h 42425"/>
                <a:gd name="connsiteX3" fmla="*/ 26 w 106063"/>
                <a:gd name="connsiteY3" fmla="*/ 26145 h 42425"/>
                <a:gd name="connsiteX4" fmla="*/ 1563 w 106063"/>
                <a:gd name="connsiteY4" fmla="*/ 21902 h 42425"/>
                <a:gd name="connsiteX5" fmla="*/ 54490 w 106063"/>
                <a:gd name="connsiteY5" fmla="*/ 0 h 42425"/>
                <a:gd name="connsiteX6" fmla="*/ 107415 w 106063"/>
                <a:gd name="connsiteY6" fmla="*/ 21902 h 42425"/>
                <a:gd name="connsiteX7" fmla="*/ 108953 w 106063"/>
                <a:gd name="connsiteY7" fmla="*/ 26145 h 42425"/>
                <a:gd name="connsiteX8" fmla="*/ 106673 w 106063"/>
                <a:gd name="connsiteY8" fmla="*/ 30016 h 42425"/>
                <a:gd name="connsiteX9" fmla="*/ 84771 w 106063"/>
                <a:gd name="connsiteY9" fmla="*/ 40569 h 42425"/>
                <a:gd name="connsiteX10" fmla="*/ 54490 w 106063"/>
                <a:gd name="connsiteY10" fmla="*/ 45077 h 42425"/>
                <a:gd name="connsiteX11" fmla="*/ 14185 w 106063"/>
                <a:gd name="connsiteY11" fmla="*/ 24819 h 42425"/>
                <a:gd name="connsiteX12" fmla="*/ 27443 w 106063"/>
                <a:gd name="connsiteY12" fmla="*/ 30387 h 42425"/>
                <a:gd name="connsiteX13" fmla="*/ 81589 w 106063"/>
                <a:gd name="connsiteY13" fmla="*/ 30387 h 42425"/>
                <a:gd name="connsiteX14" fmla="*/ 94847 w 106063"/>
                <a:gd name="connsiteY14" fmla="*/ 24819 h 42425"/>
                <a:gd name="connsiteX15" fmla="*/ 54490 w 106063"/>
                <a:gd name="connsiteY15" fmla="*/ 10606 h 42425"/>
                <a:gd name="connsiteX16" fmla="*/ 14185 w 106063"/>
                <a:gd name="connsiteY16" fmla="*/ 24819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6063" h="42425">
                  <a:moveTo>
                    <a:pt x="54490" y="45077"/>
                  </a:moveTo>
                  <a:cubicBezTo>
                    <a:pt x="43936" y="45077"/>
                    <a:pt x="33754" y="43539"/>
                    <a:pt x="24208" y="40516"/>
                  </a:cubicBezTo>
                  <a:cubicBezTo>
                    <a:pt x="16094" y="37971"/>
                    <a:pt x="8723" y="34418"/>
                    <a:pt x="2306" y="30016"/>
                  </a:cubicBezTo>
                  <a:cubicBezTo>
                    <a:pt x="980" y="29114"/>
                    <a:pt x="184" y="27683"/>
                    <a:pt x="26" y="26145"/>
                  </a:cubicBezTo>
                  <a:cubicBezTo>
                    <a:pt x="-133" y="24607"/>
                    <a:pt x="450" y="23016"/>
                    <a:pt x="1563" y="21902"/>
                  </a:cubicBezTo>
                  <a:cubicBezTo>
                    <a:pt x="15723" y="7796"/>
                    <a:pt x="34497" y="0"/>
                    <a:pt x="54490" y="0"/>
                  </a:cubicBezTo>
                  <a:cubicBezTo>
                    <a:pt x="74429" y="0"/>
                    <a:pt x="93255" y="7796"/>
                    <a:pt x="107415" y="21902"/>
                  </a:cubicBezTo>
                  <a:cubicBezTo>
                    <a:pt x="108529" y="23016"/>
                    <a:pt x="109112" y="24554"/>
                    <a:pt x="108953" y="26145"/>
                  </a:cubicBezTo>
                  <a:cubicBezTo>
                    <a:pt x="108794" y="27736"/>
                    <a:pt x="107998" y="29114"/>
                    <a:pt x="106673" y="30016"/>
                  </a:cubicBezTo>
                  <a:cubicBezTo>
                    <a:pt x="100256" y="34471"/>
                    <a:pt x="92885" y="37971"/>
                    <a:pt x="84771" y="40569"/>
                  </a:cubicBezTo>
                  <a:cubicBezTo>
                    <a:pt x="75171" y="43539"/>
                    <a:pt x="64990" y="45077"/>
                    <a:pt x="54490" y="45077"/>
                  </a:cubicBezTo>
                  <a:close/>
                  <a:moveTo>
                    <a:pt x="14185" y="24819"/>
                  </a:moveTo>
                  <a:cubicBezTo>
                    <a:pt x="18268" y="27046"/>
                    <a:pt x="22671" y="28902"/>
                    <a:pt x="27443" y="30387"/>
                  </a:cubicBezTo>
                  <a:cubicBezTo>
                    <a:pt x="44467" y="35743"/>
                    <a:pt x="64512" y="35743"/>
                    <a:pt x="81589" y="30387"/>
                  </a:cubicBezTo>
                  <a:cubicBezTo>
                    <a:pt x="86361" y="28902"/>
                    <a:pt x="90763" y="27046"/>
                    <a:pt x="94847" y="24819"/>
                  </a:cubicBezTo>
                  <a:cubicBezTo>
                    <a:pt x="83445" y="15591"/>
                    <a:pt x="69338" y="10606"/>
                    <a:pt x="54490" y="10606"/>
                  </a:cubicBezTo>
                  <a:cubicBezTo>
                    <a:pt x="39640" y="10606"/>
                    <a:pt x="25587" y="15644"/>
                    <a:pt x="14185" y="2481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9B396F8-B544-4448-A881-7F0C084012BF}"/>
                </a:ext>
              </a:extLst>
            </p:cNvPr>
            <p:cNvSpPr/>
            <p:nvPr/>
          </p:nvSpPr>
          <p:spPr>
            <a:xfrm>
              <a:off x="7756770" y="3968396"/>
              <a:ext cx="106064" cy="42425"/>
            </a:xfrm>
            <a:custGeom>
              <a:avLst/>
              <a:gdLst>
                <a:gd name="connsiteX0" fmla="*/ 54437 w 106063"/>
                <a:gd name="connsiteY0" fmla="*/ 45011 h 42425"/>
                <a:gd name="connsiteX1" fmla="*/ 1563 w 106063"/>
                <a:gd name="connsiteY1" fmla="*/ 23162 h 42425"/>
                <a:gd name="connsiteX2" fmla="*/ 26 w 106063"/>
                <a:gd name="connsiteY2" fmla="*/ 18919 h 42425"/>
                <a:gd name="connsiteX3" fmla="*/ 2306 w 106063"/>
                <a:gd name="connsiteY3" fmla="*/ 15048 h 42425"/>
                <a:gd name="connsiteX4" fmla="*/ 24208 w 106063"/>
                <a:gd name="connsiteY4" fmla="*/ 4494 h 42425"/>
                <a:gd name="connsiteX5" fmla="*/ 84771 w 106063"/>
                <a:gd name="connsiteY5" fmla="*/ 4494 h 42425"/>
                <a:gd name="connsiteX6" fmla="*/ 106673 w 106063"/>
                <a:gd name="connsiteY6" fmla="*/ 15048 h 42425"/>
                <a:gd name="connsiteX7" fmla="*/ 108953 w 106063"/>
                <a:gd name="connsiteY7" fmla="*/ 18919 h 42425"/>
                <a:gd name="connsiteX8" fmla="*/ 107415 w 106063"/>
                <a:gd name="connsiteY8" fmla="*/ 23162 h 42425"/>
                <a:gd name="connsiteX9" fmla="*/ 54437 w 106063"/>
                <a:gd name="connsiteY9" fmla="*/ 45011 h 42425"/>
                <a:gd name="connsiteX10" fmla="*/ 14079 w 106063"/>
                <a:gd name="connsiteY10" fmla="*/ 20192 h 42425"/>
                <a:gd name="connsiteX11" fmla="*/ 54437 w 106063"/>
                <a:gd name="connsiteY11" fmla="*/ 34404 h 42425"/>
                <a:gd name="connsiteX12" fmla="*/ 94794 w 106063"/>
                <a:gd name="connsiteY12" fmla="*/ 20192 h 42425"/>
                <a:gd name="connsiteX13" fmla="*/ 81536 w 106063"/>
                <a:gd name="connsiteY13" fmla="*/ 14624 h 42425"/>
                <a:gd name="connsiteX14" fmla="*/ 27337 w 106063"/>
                <a:gd name="connsiteY14" fmla="*/ 14624 h 42425"/>
                <a:gd name="connsiteX15" fmla="*/ 14079 w 106063"/>
                <a:gd name="connsiteY15" fmla="*/ 20192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6063" h="42425">
                  <a:moveTo>
                    <a:pt x="54437" y="45011"/>
                  </a:moveTo>
                  <a:cubicBezTo>
                    <a:pt x="34497" y="45011"/>
                    <a:pt x="15723" y="37268"/>
                    <a:pt x="1563" y="23162"/>
                  </a:cubicBezTo>
                  <a:cubicBezTo>
                    <a:pt x="450" y="22048"/>
                    <a:pt x="-133" y="20510"/>
                    <a:pt x="26" y="18919"/>
                  </a:cubicBezTo>
                  <a:cubicBezTo>
                    <a:pt x="184" y="17328"/>
                    <a:pt x="980" y="15949"/>
                    <a:pt x="2306" y="15048"/>
                  </a:cubicBezTo>
                  <a:cubicBezTo>
                    <a:pt x="8670" y="10646"/>
                    <a:pt x="16041" y="7093"/>
                    <a:pt x="24208" y="4494"/>
                  </a:cubicBezTo>
                  <a:cubicBezTo>
                    <a:pt x="43299" y="-1498"/>
                    <a:pt x="65679" y="-1498"/>
                    <a:pt x="84771" y="4494"/>
                  </a:cubicBezTo>
                  <a:cubicBezTo>
                    <a:pt x="92937" y="7040"/>
                    <a:pt x="100308" y="10593"/>
                    <a:pt x="106673" y="15048"/>
                  </a:cubicBezTo>
                  <a:cubicBezTo>
                    <a:pt x="107945" y="15949"/>
                    <a:pt x="108794" y="17381"/>
                    <a:pt x="108953" y="18919"/>
                  </a:cubicBezTo>
                  <a:cubicBezTo>
                    <a:pt x="109112" y="20457"/>
                    <a:pt x="108529" y="22048"/>
                    <a:pt x="107415" y="23162"/>
                  </a:cubicBezTo>
                  <a:cubicBezTo>
                    <a:pt x="93202" y="37268"/>
                    <a:pt x="74429" y="45011"/>
                    <a:pt x="54437" y="45011"/>
                  </a:cubicBezTo>
                  <a:close/>
                  <a:moveTo>
                    <a:pt x="14079" y="20192"/>
                  </a:moveTo>
                  <a:cubicBezTo>
                    <a:pt x="25481" y="29419"/>
                    <a:pt x="39587" y="34404"/>
                    <a:pt x="54437" y="34404"/>
                  </a:cubicBezTo>
                  <a:cubicBezTo>
                    <a:pt x="69285" y="34404"/>
                    <a:pt x="83392" y="29419"/>
                    <a:pt x="94794" y="20192"/>
                  </a:cubicBezTo>
                  <a:cubicBezTo>
                    <a:pt x="90710" y="17965"/>
                    <a:pt x="86308" y="16108"/>
                    <a:pt x="81536" y="14624"/>
                  </a:cubicBezTo>
                  <a:cubicBezTo>
                    <a:pt x="64512" y="9267"/>
                    <a:pt x="44360" y="9267"/>
                    <a:pt x="27337" y="14624"/>
                  </a:cubicBezTo>
                  <a:cubicBezTo>
                    <a:pt x="22564" y="16108"/>
                    <a:pt x="18162" y="17965"/>
                    <a:pt x="14079" y="201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9B25933E-A07E-49AC-861A-A780058C6DEC}"/>
                </a:ext>
              </a:extLst>
            </p:cNvPr>
            <p:cNvSpPr/>
            <p:nvPr/>
          </p:nvSpPr>
          <p:spPr>
            <a:xfrm>
              <a:off x="7771061" y="3863539"/>
              <a:ext cx="79548" cy="148489"/>
            </a:xfrm>
            <a:custGeom>
              <a:avLst/>
              <a:gdLst>
                <a:gd name="connsiteX0" fmla="*/ 40145 w 79547"/>
                <a:gd name="connsiteY0" fmla="*/ 149868 h 148488"/>
                <a:gd name="connsiteX1" fmla="*/ 0 w 79547"/>
                <a:gd name="connsiteY1" fmla="*/ 74934 h 148488"/>
                <a:gd name="connsiteX2" fmla="*/ 40145 w 79547"/>
                <a:gd name="connsiteY2" fmla="*/ 0 h 148488"/>
                <a:gd name="connsiteX3" fmla="*/ 80237 w 79547"/>
                <a:gd name="connsiteY3" fmla="*/ 74934 h 148488"/>
                <a:gd name="connsiteX4" fmla="*/ 40145 w 79547"/>
                <a:gd name="connsiteY4" fmla="*/ 149868 h 148488"/>
                <a:gd name="connsiteX5" fmla="*/ 40145 w 79547"/>
                <a:gd name="connsiteY5" fmla="*/ 10606 h 148488"/>
                <a:gd name="connsiteX6" fmla="*/ 10606 w 79547"/>
                <a:gd name="connsiteY6" fmla="*/ 74934 h 148488"/>
                <a:gd name="connsiteX7" fmla="*/ 40145 w 79547"/>
                <a:gd name="connsiteY7" fmla="*/ 139261 h 148488"/>
                <a:gd name="connsiteX8" fmla="*/ 69631 w 79547"/>
                <a:gd name="connsiteY8" fmla="*/ 74934 h 148488"/>
                <a:gd name="connsiteX9" fmla="*/ 40145 w 79547"/>
                <a:gd name="connsiteY9" fmla="*/ 10606 h 14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47" h="148488">
                  <a:moveTo>
                    <a:pt x="40145" y="149868"/>
                  </a:moveTo>
                  <a:cubicBezTo>
                    <a:pt x="17659" y="149868"/>
                    <a:pt x="0" y="116935"/>
                    <a:pt x="0" y="74934"/>
                  </a:cubicBezTo>
                  <a:cubicBezTo>
                    <a:pt x="0" y="32933"/>
                    <a:pt x="17607" y="0"/>
                    <a:pt x="40145" y="0"/>
                  </a:cubicBezTo>
                  <a:cubicBezTo>
                    <a:pt x="62684" y="0"/>
                    <a:pt x="80237" y="32933"/>
                    <a:pt x="80237" y="74934"/>
                  </a:cubicBezTo>
                  <a:cubicBezTo>
                    <a:pt x="80237" y="116935"/>
                    <a:pt x="62631" y="149868"/>
                    <a:pt x="40145" y="149868"/>
                  </a:cubicBezTo>
                  <a:close/>
                  <a:moveTo>
                    <a:pt x="40145" y="10606"/>
                  </a:moveTo>
                  <a:cubicBezTo>
                    <a:pt x="25880" y="10606"/>
                    <a:pt x="10606" y="36433"/>
                    <a:pt x="10606" y="74934"/>
                  </a:cubicBezTo>
                  <a:cubicBezTo>
                    <a:pt x="10606" y="113435"/>
                    <a:pt x="25880" y="139261"/>
                    <a:pt x="40145" y="139261"/>
                  </a:cubicBezTo>
                  <a:cubicBezTo>
                    <a:pt x="54411" y="139261"/>
                    <a:pt x="69631" y="113435"/>
                    <a:pt x="69631" y="74934"/>
                  </a:cubicBezTo>
                  <a:cubicBezTo>
                    <a:pt x="69631" y="36433"/>
                    <a:pt x="54411" y="10606"/>
                    <a:pt x="40145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6703FB57-E2AC-47F4-B120-CF03B9D25BD4}"/>
                </a:ext>
              </a:extLst>
            </p:cNvPr>
            <p:cNvSpPr/>
            <p:nvPr/>
          </p:nvSpPr>
          <p:spPr>
            <a:xfrm>
              <a:off x="7805904" y="3863539"/>
              <a:ext cx="10606" cy="148489"/>
            </a:xfrm>
            <a:custGeom>
              <a:avLst/>
              <a:gdLst>
                <a:gd name="connsiteX0" fmla="*/ 5303 w 10606"/>
                <a:gd name="connsiteY0" fmla="*/ 149868 h 148488"/>
                <a:gd name="connsiteX1" fmla="*/ 0 w 10606"/>
                <a:gd name="connsiteY1" fmla="*/ 144564 h 148488"/>
                <a:gd name="connsiteX2" fmla="*/ 0 w 10606"/>
                <a:gd name="connsiteY2" fmla="*/ 5303 h 148488"/>
                <a:gd name="connsiteX3" fmla="*/ 5303 w 10606"/>
                <a:gd name="connsiteY3" fmla="*/ 0 h 148488"/>
                <a:gd name="connsiteX4" fmla="*/ 10606 w 10606"/>
                <a:gd name="connsiteY4" fmla="*/ 5303 h 148488"/>
                <a:gd name="connsiteX5" fmla="*/ 10606 w 10606"/>
                <a:gd name="connsiteY5" fmla="*/ 144564 h 148488"/>
                <a:gd name="connsiteX6" fmla="*/ 5303 w 10606"/>
                <a:gd name="connsiteY6" fmla="*/ 149868 h 14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48488">
                  <a:moveTo>
                    <a:pt x="5303" y="149868"/>
                  </a:moveTo>
                  <a:cubicBezTo>
                    <a:pt x="2386" y="149868"/>
                    <a:pt x="0" y="147481"/>
                    <a:pt x="0" y="14456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44564"/>
                  </a:lnTo>
                  <a:cubicBezTo>
                    <a:pt x="10606" y="147534"/>
                    <a:pt x="8273" y="149868"/>
                    <a:pt x="5303" y="14986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B5BD538F-BD5E-48CE-807A-6B6DBDD95C8A}"/>
                </a:ext>
              </a:extLst>
            </p:cNvPr>
            <p:cNvSpPr/>
            <p:nvPr/>
          </p:nvSpPr>
          <p:spPr>
            <a:xfrm>
              <a:off x="7736273" y="3933169"/>
              <a:ext cx="148489" cy="10606"/>
            </a:xfrm>
            <a:custGeom>
              <a:avLst/>
              <a:gdLst>
                <a:gd name="connsiteX0" fmla="*/ 144565 w 148488"/>
                <a:gd name="connsiteY0" fmla="*/ 10606 h 10606"/>
                <a:gd name="connsiteX1" fmla="*/ 5303 w 148488"/>
                <a:gd name="connsiteY1" fmla="*/ 10606 h 10606"/>
                <a:gd name="connsiteX2" fmla="*/ 0 w 148488"/>
                <a:gd name="connsiteY2" fmla="*/ 5303 h 10606"/>
                <a:gd name="connsiteX3" fmla="*/ 5303 w 148488"/>
                <a:gd name="connsiteY3" fmla="*/ 0 h 10606"/>
                <a:gd name="connsiteX4" fmla="*/ 144565 w 148488"/>
                <a:gd name="connsiteY4" fmla="*/ 0 h 10606"/>
                <a:gd name="connsiteX5" fmla="*/ 149868 w 148488"/>
                <a:gd name="connsiteY5" fmla="*/ 5303 h 10606"/>
                <a:gd name="connsiteX6" fmla="*/ 144565 w 148488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488" h="10606">
                  <a:moveTo>
                    <a:pt x="144565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144565" y="0"/>
                  </a:lnTo>
                  <a:cubicBezTo>
                    <a:pt x="147481" y="0"/>
                    <a:pt x="149868" y="2386"/>
                    <a:pt x="149868" y="5303"/>
                  </a:cubicBezTo>
                  <a:cubicBezTo>
                    <a:pt x="149868" y="8220"/>
                    <a:pt x="147481" y="10606"/>
                    <a:pt x="144565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21B066F6-4A65-4E62-816B-D84380D665AB}"/>
                </a:ext>
              </a:extLst>
            </p:cNvPr>
            <p:cNvSpPr/>
            <p:nvPr/>
          </p:nvSpPr>
          <p:spPr>
            <a:xfrm>
              <a:off x="7493056" y="3722673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98C88C-6E16-47C4-A9BF-400ACDDAC0B5}"/>
                </a:ext>
              </a:extLst>
            </p:cNvPr>
            <p:cNvSpPr/>
            <p:nvPr/>
          </p:nvSpPr>
          <p:spPr>
            <a:xfrm>
              <a:off x="7493056" y="3722673"/>
              <a:ext cx="21213" cy="21213"/>
            </a:xfrm>
            <a:custGeom>
              <a:avLst/>
              <a:gdLst>
                <a:gd name="connsiteX0" fmla="*/ 18522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2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2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848" y="23771"/>
                    <a:pt x="18522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37BF387C-B097-4BBE-9342-EFB2BEDD8CE2}"/>
                </a:ext>
              </a:extLst>
            </p:cNvPr>
            <p:cNvSpPr/>
            <p:nvPr/>
          </p:nvSpPr>
          <p:spPr>
            <a:xfrm>
              <a:off x="7517485" y="3647045"/>
              <a:ext cx="47729" cy="47729"/>
            </a:xfrm>
            <a:custGeom>
              <a:avLst/>
              <a:gdLst>
                <a:gd name="connsiteX0" fmla="*/ 25699 w 47728"/>
                <a:gd name="connsiteY0" fmla="*/ 51406 h 47728"/>
                <a:gd name="connsiteX1" fmla="*/ 403 w 47728"/>
                <a:gd name="connsiteY1" fmla="*/ 30193 h 47728"/>
                <a:gd name="connsiteX2" fmla="*/ 21192 w 47728"/>
                <a:gd name="connsiteY2" fmla="*/ 389 h 47728"/>
                <a:gd name="connsiteX3" fmla="*/ 50995 w 47728"/>
                <a:gd name="connsiteY3" fmla="*/ 21178 h 47728"/>
                <a:gd name="connsiteX4" fmla="*/ 50995 w 47728"/>
                <a:gd name="connsiteY4" fmla="*/ 21178 h 47728"/>
                <a:gd name="connsiteX5" fmla="*/ 30207 w 47728"/>
                <a:gd name="connsiteY5" fmla="*/ 50981 h 47728"/>
                <a:gd name="connsiteX6" fmla="*/ 25699 w 47728"/>
                <a:gd name="connsiteY6" fmla="*/ 51406 h 47728"/>
                <a:gd name="connsiteX7" fmla="*/ 25752 w 47728"/>
                <a:gd name="connsiteY7" fmla="*/ 10624 h 47728"/>
                <a:gd name="connsiteX8" fmla="*/ 23101 w 47728"/>
                <a:gd name="connsiteY8" fmla="*/ 10836 h 47728"/>
                <a:gd name="connsiteX9" fmla="*/ 10903 w 47728"/>
                <a:gd name="connsiteY9" fmla="*/ 28337 h 47728"/>
                <a:gd name="connsiteX10" fmla="*/ 28404 w 47728"/>
                <a:gd name="connsiteY10" fmla="*/ 40534 h 47728"/>
                <a:gd name="connsiteX11" fmla="*/ 40601 w 47728"/>
                <a:gd name="connsiteY11" fmla="*/ 23034 h 47728"/>
                <a:gd name="connsiteX12" fmla="*/ 40601 w 47728"/>
                <a:gd name="connsiteY12" fmla="*/ 23034 h 47728"/>
                <a:gd name="connsiteX13" fmla="*/ 25752 w 47728"/>
                <a:gd name="connsiteY13" fmla="*/ 1062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28" h="47728">
                  <a:moveTo>
                    <a:pt x="25699" y="51406"/>
                  </a:moveTo>
                  <a:cubicBezTo>
                    <a:pt x="13502" y="51406"/>
                    <a:pt x="2630" y="42656"/>
                    <a:pt x="403" y="30193"/>
                  </a:cubicBezTo>
                  <a:cubicBezTo>
                    <a:pt x="-2090" y="16246"/>
                    <a:pt x="7244" y="2882"/>
                    <a:pt x="21192" y="389"/>
                  </a:cubicBezTo>
                  <a:cubicBezTo>
                    <a:pt x="35192" y="-2050"/>
                    <a:pt x="48502" y="7230"/>
                    <a:pt x="50995" y="21178"/>
                  </a:cubicBezTo>
                  <a:lnTo>
                    <a:pt x="50995" y="21178"/>
                  </a:lnTo>
                  <a:cubicBezTo>
                    <a:pt x="53488" y="35125"/>
                    <a:pt x="44154" y="48489"/>
                    <a:pt x="30207" y="50981"/>
                  </a:cubicBezTo>
                  <a:cubicBezTo>
                    <a:pt x="28669" y="51300"/>
                    <a:pt x="27184" y="51406"/>
                    <a:pt x="25699" y="51406"/>
                  </a:cubicBezTo>
                  <a:close/>
                  <a:moveTo>
                    <a:pt x="25752" y="10624"/>
                  </a:moveTo>
                  <a:cubicBezTo>
                    <a:pt x="24903" y="10624"/>
                    <a:pt x="24002" y="10677"/>
                    <a:pt x="23101" y="10836"/>
                  </a:cubicBezTo>
                  <a:cubicBezTo>
                    <a:pt x="14933" y="12268"/>
                    <a:pt x="9418" y="20117"/>
                    <a:pt x="10903" y="28337"/>
                  </a:cubicBezTo>
                  <a:cubicBezTo>
                    <a:pt x="12388" y="36504"/>
                    <a:pt x="20184" y="42019"/>
                    <a:pt x="28404" y="40534"/>
                  </a:cubicBezTo>
                  <a:cubicBezTo>
                    <a:pt x="36570" y="39102"/>
                    <a:pt x="42086" y="31254"/>
                    <a:pt x="40601" y="23034"/>
                  </a:cubicBezTo>
                  <a:lnTo>
                    <a:pt x="40601" y="23034"/>
                  </a:lnTo>
                  <a:cubicBezTo>
                    <a:pt x="39275" y="15768"/>
                    <a:pt x="32911" y="10624"/>
                    <a:pt x="25752" y="1062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A9B050F-CB9F-48D8-8C59-4CC53FE34269}"/>
                </a:ext>
              </a:extLst>
            </p:cNvPr>
            <p:cNvSpPr/>
            <p:nvPr/>
          </p:nvSpPr>
          <p:spPr>
            <a:xfrm>
              <a:off x="7765493" y="3647593"/>
              <a:ext cx="37122" cy="10606"/>
            </a:xfrm>
            <a:custGeom>
              <a:avLst/>
              <a:gdLst>
                <a:gd name="connsiteX0" fmla="*/ 32720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20 w 37122"/>
                <a:gd name="connsiteY4" fmla="*/ 0 h 10606"/>
                <a:gd name="connsiteX5" fmla="*/ 38023 w 37122"/>
                <a:gd name="connsiteY5" fmla="*/ 5303 h 10606"/>
                <a:gd name="connsiteX6" fmla="*/ 32720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2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20" y="0"/>
                  </a:lnTo>
                  <a:cubicBezTo>
                    <a:pt x="35637" y="0"/>
                    <a:pt x="38023" y="2386"/>
                    <a:pt x="38023" y="5303"/>
                  </a:cubicBezTo>
                  <a:cubicBezTo>
                    <a:pt x="38023" y="8220"/>
                    <a:pt x="35637" y="10606"/>
                    <a:pt x="3272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A4B6E95-C8FD-4DDE-915D-61BC3CA21832}"/>
                </a:ext>
              </a:extLst>
            </p:cNvPr>
            <p:cNvSpPr/>
            <p:nvPr/>
          </p:nvSpPr>
          <p:spPr>
            <a:xfrm>
              <a:off x="7779175" y="3633858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1E83D049-618B-4D7E-BA8A-3B232ED726AA}"/>
                </a:ext>
              </a:extLst>
            </p:cNvPr>
            <p:cNvSpPr/>
            <p:nvPr/>
          </p:nvSpPr>
          <p:spPr>
            <a:xfrm>
              <a:off x="7770728" y="3723727"/>
              <a:ext cx="31819" cy="31819"/>
            </a:xfrm>
            <a:custGeom>
              <a:avLst/>
              <a:gdLst>
                <a:gd name="connsiteX0" fmla="*/ 18099 w 31819"/>
                <a:gd name="connsiteY0" fmla="*/ 36347 h 31819"/>
                <a:gd name="connsiteX1" fmla="*/ 7758 w 31819"/>
                <a:gd name="connsiteY1" fmla="*/ 33059 h 31819"/>
                <a:gd name="connsiteX2" fmla="*/ 280 w 31819"/>
                <a:gd name="connsiteY2" fmla="*/ 21339 h 31819"/>
                <a:gd name="connsiteX3" fmla="*/ 15023 w 31819"/>
                <a:gd name="connsiteY3" fmla="*/ 285 h 31819"/>
                <a:gd name="connsiteX4" fmla="*/ 28599 w 31819"/>
                <a:gd name="connsiteY4" fmla="*/ 3255 h 31819"/>
                <a:gd name="connsiteX5" fmla="*/ 36077 w 31819"/>
                <a:gd name="connsiteY5" fmla="*/ 14975 h 31819"/>
                <a:gd name="connsiteX6" fmla="*/ 36077 w 31819"/>
                <a:gd name="connsiteY6" fmla="*/ 14975 h 31819"/>
                <a:gd name="connsiteX7" fmla="*/ 33107 w 31819"/>
                <a:gd name="connsiteY7" fmla="*/ 28551 h 31819"/>
                <a:gd name="connsiteX8" fmla="*/ 21387 w 31819"/>
                <a:gd name="connsiteY8" fmla="*/ 36029 h 31819"/>
                <a:gd name="connsiteX9" fmla="*/ 18099 w 31819"/>
                <a:gd name="connsiteY9" fmla="*/ 36347 h 31819"/>
                <a:gd name="connsiteX10" fmla="*/ 18205 w 31819"/>
                <a:gd name="connsiteY10" fmla="*/ 7497 h 31819"/>
                <a:gd name="connsiteX11" fmla="*/ 16296 w 31819"/>
                <a:gd name="connsiteY11" fmla="*/ 7657 h 31819"/>
                <a:gd name="connsiteX12" fmla="*/ 7652 w 31819"/>
                <a:gd name="connsiteY12" fmla="*/ 20013 h 31819"/>
                <a:gd name="connsiteX13" fmla="*/ 12053 w 31819"/>
                <a:gd name="connsiteY13" fmla="*/ 26907 h 31819"/>
                <a:gd name="connsiteX14" fmla="*/ 20008 w 31819"/>
                <a:gd name="connsiteY14" fmla="*/ 28657 h 31819"/>
                <a:gd name="connsiteX15" fmla="*/ 26902 w 31819"/>
                <a:gd name="connsiteY15" fmla="*/ 24256 h 31819"/>
                <a:gd name="connsiteX16" fmla="*/ 28652 w 31819"/>
                <a:gd name="connsiteY16" fmla="*/ 16301 h 31819"/>
                <a:gd name="connsiteX17" fmla="*/ 28652 w 31819"/>
                <a:gd name="connsiteY17" fmla="*/ 16301 h 31819"/>
                <a:gd name="connsiteX18" fmla="*/ 24251 w 31819"/>
                <a:gd name="connsiteY18" fmla="*/ 9407 h 31819"/>
                <a:gd name="connsiteX19" fmla="*/ 18205 w 31819"/>
                <a:gd name="connsiteY19" fmla="*/ 7497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819" h="31819">
                  <a:moveTo>
                    <a:pt x="18099" y="36347"/>
                  </a:moveTo>
                  <a:cubicBezTo>
                    <a:pt x="14387" y="36347"/>
                    <a:pt x="10833" y="35233"/>
                    <a:pt x="7758" y="33059"/>
                  </a:cubicBezTo>
                  <a:cubicBezTo>
                    <a:pt x="3781" y="30301"/>
                    <a:pt x="1129" y="26112"/>
                    <a:pt x="280" y="21339"/>
                  </a:cubicBezTo>
                  <a:cubicBezTo>
                    <a:pt x="-1470" y="11475"/>
                    <a:pt x="5159" y="2035"/>
                    <a:pt x="15023" y="285"/>
                  </a:cubicBezTo>
                  <a:cubicBezTo>
                    <a:pt x="19796" y="-563"/>
                    <a:pt x="24622" y="497"/>
                    <a:pt x="28599" y="3255"/>
                  </a:cubicBezTo>
                  <a:cubicBezTo>
                    <a:pt x="32576" y="6013"/>
                    <a:pt x="35228" y="10202"/>
                    <a:pt x="36077" y="14975"/>
                  </a:cubicBezTo>
                  <a:lnTo>
                    <a:pt x="36077" y="14975"/>
                  </a:lnTo>
                  <a:cubicBezTo>
                    <a:pt x="36925" y="19748"/>
                    <a:pt x="35865" y="24574"/>
                    <a:pt x="33107" y="28551"/>
                  </a:cubicBezTo>
                  <a:cubicBezTo>
                    <a:pt x="30349" y="32528"/>
                    <a:pt x="26160" y="35180"/>
                    <a:pt x="21387" y="36029"/>
                  </a:cubicBezTo>
                  <a:cubicBezTo>
                    <a:pt x="20273" y="36241"/>
                    <a:pt x="19213" y="36347"/>
                    <a:pt x="18099" y="36347"/>
                  </a:cubicBezTo>
                  <a:close/>
                  <a:moveTo>
                    <a:pt x="18205" y="7497"/>
                  </a:moveTo>
                  <a:cubicBezTo>
                    <a:pt x="17569" y="7497"/>
                    <a:pt x="16932" y="7551"/>
                    <a:pt x="16296" y="7657"/>
                  </a:cubicBezTo>
                  <a:cubicBezTo>
                    <a:pt x="10516" y="8664"/>
                    <a:pt x="6644" y="14232"/>
                    <a:pt x="7652" y="20013"/>
                  </a:cubicBezTo>
                  <a:cubicBezTo>
                    <a:pt x="8129" y="22824"/>
                    <a:pt x="9720" y="25263"/>
                    <a:pt x="12053" y="26907"/>
                  </a:cubicBezTo>
                  <a:cubicBezTo>
                    <a:pt x="14387" y="28551"/>
                    <a:pt x="17198" y="29135"/>
                    <a:pt x="20008" y="28657"/>
                  </a:cubicBezTo>
                  <a:cubicBezTo>
                    <a:pt x="22819" y="28180"/>
                    <a:pt x="25259" y="26589"/>
                    <a:pt x="26902" y="24256"/>
                  </a:cubicBezTo>
                  <a:cubicBezTo>
                    <a:pt x="28547" y="21922"/>
                    <a:pt x="29130" y="19111"/>
                    <a:pt x="28652" y="16301"/>
                  </a:cubicBezTo>
                  <a:lnTo>
                    <a:pt x="28652" y="16301"/>
                  </a:lnTo>
                  <a:cubicBezTo>
                    <a:pt x="28175" y="13490"/>
                    <a:pt x="26584" y="11051"/>
                    <a:pt x="24251" y="9407"/>
                  </a:cubicBezTo>
                  <a:cubicBezTo>
                    <a:pt x="22448" y="8187"/>
                    <a:pt x="20326" y="7497"/>
                    <a:pt x="18205" y="749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4" name="Group 693">
            <a:extLst>
              <a:ext uri="{FF2B5EF4-FFF2-40B4-BE49-F238E27FC236}">
                <a16:creationId xmlns:a16="http://schemas.microsoft.com/office/drawing/2014/main" id="{F673965D-3C02-4067-A2C8-616B81713807}"/>
              </a:ext>
            </a:extLst>
          </p:cNvPr>
          <p:cNvGrpSpPr/>
          <p:nvPr/>
        </p:nvGrpSpPr>
        <p:grpSpPr>
          <a:xfrm>
            <a:off x="8502134" y="3593340"/>
            <a:ext cx="493280" cy="466916"/>
            <a:chOff x="8544940" y="3633858"/>
            <a:chExt cx="407669" cy="385881"/>
          </a:xfrm>
          <a:solidFill>
            <a:srgbClr val="FFFFFF"/>
          </a:solidFill>
        </p:grpSpPr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B9FBB24B-3684-4AFE-AF33-6B555C390DEC}"/>
                </a:ext>
              </a:extLst>
            </p:cNvPr>
            <p:cNvSpPr/>
            <p:nvPr/>
          </p:nvSpPr>
          <p:spPr>
            <a:xfrm>
              <a:off x="8568341" y="3797006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7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2 h 222733"/>
                <a:gd name="connsiteX4" fmla="*/ 34683 w 180307"/>
                <a:gd name="connsiteY4" fmla="*/ 49245 h 222733"/>
                <a:gd name="connsiteX5" fmla="*/ 68517 w 180307"/>
                <a:gd name="connsiteY5" fmla="*/ 37577 h 222733"/>
                <a:gd name="connsiteX6" fmla="*/ 93814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4 w 180307"/>
                <a:gd name="connsiteY9" fmla="*/ 8304 h 222733"/>
                <a:gd name="connsiteX10" fmla="*/ 99064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1 w 180307"/>
                <a:gd name="connsiteY13" fmla="*/ 152816 h 222733"/>
                <a:gd name="connsiteX14" fmla="*/ 10501 w 180307"/>
                <a:gd name="connsiteY14" fmla="*/ 153770 h 222733"/>
                <a:gd name="connsiteX15" fmla="*/ 72071 w 180307"/>
                <a:gd name="connsiteY15" fmla="*/ 214279 h 222733"/>
                <a:gd name="connsiteX16" fmla="*/ 176437 w 180307"/>
                <a:gd name="connsiteY16" fmla="*/ 214279 h 222733"/>
                <a:gd name="connsiteX17" fmla="*/ 181740 w 180307"/>
                <a:gd name="connsiteY17" fmla="*/ 219583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7" y="224992"/>
                  </a:lnTo>
                  <a:cubicBezTo>
                    <a:pt x="32615" y="224992"/>
                    <a:pt x="265" y="193120"/>
                    <a:pt x="0" y="153876"/>
                  </a:cubicBezTo>
                  <a:lnTo>
                    <a:pt x="0" y="152922"/>
                  </a:lnTo>
                  <a:cubicBezTo>
                    <a:pt x="0" y="122163"/>
                    <a:pt x="17501" y="64200"/>
                    <a:pt x="34683" y="49245"/>
                  </a:cubicBezTo>
                  <a:cubicBezTo>
                    <a:pt x="44123" y="41025"/>
                    <a:pt x="56532" y="39275"/>
                    <a:pt x="68517" y="37577"/>
                  </a:cubicBezTo>
                  <a:cubicBezTo>
                    <a:pt x="77851" y="36252"/>
                    <a:pt x="86707" y="35032"/>
                    <a:pt x="93814" y="30896"/>
                  </a:cubicBezTo>
                  <a:cubicBezTo>
                    <a:pt x="101238" y="26653"/>
                    <a:pt x="111049" y="16206"/>
                    <a:pt x="120806" y="2258"/>
                  </a:cubicBezTo>
                  <a:cubicBezTo>
                    <a:pt x="122504" y="-128"/>
                    <a:pt x="125792" y="-711"/>
                    <a:pt x="128178" y="933"/>
                  </a:cubicBezTo>
                  <a:cubicBezTo>
                    <a:pt x="130564" y="2630"/>
                    <a:pt x="131148" y="5918"/>
                    <a:pt x="129504" y="8304"/>
                  </a:cubicBezTo>
                  <a:cubicBezTo>
                    <a:pt x="123246" y="17213"/>
                    <a:pt x="110996" y="33176"/>
                    <a:pt x="99064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8971" y="49563"/>
                    <a:pt x="48630" y="51048"/>
                    <a:pt x="41577" y="57199"/>
                  </a:cubicBezTo>
                  <a:cubicBezTo>
                    <a:pt x="27948" y="69025"/>
                    <a:pt x="10501" y="122640"/>
                    <a:pt x="10501" y="152816"/>
                  </a:cubicBezTo>
                  <a:lnTo>
                    <a:pt x="10501" y="153770"/>
                  </a:lnTo>
                  <a:cubicBezTo>
                    <a:pt x="10713" y="187127"/>
                    <a:pt x="38289" y="214279"/>
                    <a:pt x="72071" y="214279"/>
                  </a:cubicBezTo>
                  <a:lnTo>
                    <a:pt x="176437" y="214279"/>
                  </a:lnTo>
                  <a:cubicBezTo>
                    <a:pt x="179354" y="214279"/>
                    <a:pt x="181740" y="216666"/>
                    <a:pt x="181740" y="219583"/>
                  </a:cubicBezTo>
                  <a:cubicBezTo>
                    <a:pt x="181740" y="222499"/>
                    <a:pt x="179513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8E8A3B-A466-4A2A-AEAA-9D65BABB33F7}"/>
                </a:ext>
              </a:extLst>
            </p:cNvPr>
            <p:cNvSpPr/>
            <p:nvPr/>
          </p:nvSpPr>
          <p:spPr>
            <a:xfrm>
              <a:off x="8686549" y="3990993"/>
              <a:ext cx="159095" cy="26516"/>
            </a:xfrm>
            <a:custGeom>
              <a:avLst/>
              <a:gdLst>
                <a:gd name="connsiteX0" fmla="*/ 109670 w 159095"/>
                <a:gd name="connsiteY0" fmla="*/ 31004 h 26515"/>
                <a:gd name="connsiteX1" fmla="*/ 5303 w 159095"/>
                <a:gd name="connsiteY1" fmla="*/ 31004 h 26515"/>
                <a:gd name="connsiteX2" fmla="*/ 0 w 159095"/>
                <a:gd name="connsiteY2" fmla="*/ 25701 h 26515"/>
                <a:gd name="connsiteX3" fmla="*/ 5303 w 159095"/>
                <a:gd name="connsiteY3" fmla="*/ 20398 h 26515"/>
                <a:gd name="connsiteX4" fmla="*/ 109670 w 159095"/>
                <a:gd name="connsiteY4" fmla="*/ 20398 h 26515"/>
                <a:gd name="connsiteX5" fmla="*/ 154058 w 159095"/>
                <a:gd name="connsiteY5" fmla="*/ 1625 h 26515"/>
                <a:gd name="connsiteX6" fmla="*/ 161535 w 159095"/>
                <a:gd name="connsiteY6" fmla="*/ 1519 h 26515"/>
                <a:gd name="connsiteX7" fmla="*/ 161641 w 159095"/>
                <a:gd name="connsiteY7" fmla="*/ 8996 h 26515"/>
                <a:gd name="connsiteX8" fmla="*/ 109670 w 159095"/>
                <a:gd name="connsiteY8" fmla="*/ 3100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95" h="26515">
                  <a:moveTo>
                    <a:pt x="109670" y="31004"/>
                  </a:moveTo>
                  <a:lnTo>
                    <a:pt x="5303" y="31004"/>
                  </a:lnTo>
                  <a:cubicBezTo>
                    <a:pt x="2386" y="31004"/>
                    <a:pt x="0" y="28618"/>
                    <a:pt x="0" y="25701"/>
                  </a:cubicBezTo>
                  <a:cubicBezTo>
                    <a:pt x="0" y="22784"/>
                    <a:pt x="2386" y="20398"/>
                    <a:pt x="5303" y="20398"/>
                  </a:cubicBezTo>
                  <a:lnTo>
                    <a:pt x="109670" y="20398"/>
                  </a:lnTo>
                  <a:cubicBezTo>
                    <a:pt x="126322" y="20398"/>
                    <a:pt x="142496" y="13557"/>
                    <a:pt x="154058" y="1625"/>
                  </a:cubicBezTo>
                  <a:cubicBezTo>
                    <a:pt x="156073" y="-497"/>
                    <a:pt x="159467" y="-550"/>
                    <a:pt x="161535" y="1519"/>
                  </a:cubicBezTo>
                  <a:cubicBezTo>
                    <a:pt x="163656" y="3534"/>
                    <a:pt x="163709" y="6928"/>
                    <a:pt x="161641" y="8996"/>
                  </a:cubicBezTo>
                  <a:cubicBezTo>
                    <a:pt x="148171" y="22996"/>
                    <a:pt x="129238" y="31004"/>
                    <a:pt x="109670" y="3100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F4EC8B-7533-4A2A-BC17-FEE836CCA34F}"/>
                </a:ext>
              </a:extLst>
            </p:cNvPr>
            <p:cNvSpPr/>
            <p:nvPr/>
          </p:nvSpPr>
          <p:spPr>
            <a:xfrm>
              <a:off x="8737829" y="3797059"/>
              <a:ext cx="111367" cy="79548"/>
            </a:xfrm>
            <a:custGeom>
              <a:avLst/>
              <a:gdLst>
                <a:gd name="connsiteX0" fmla="*/ 106489 w 111366"/>
                <a:gd name="connsiteY0" fmla="*/ 80586 h 79547"/>
                <a:gd name="connsiteX1" fmla="*/ 101663 w 111366"/>
                <a:gd name="connsiteY1" fmla="*/ 77457 h 79547"/>
                <a:gd name="connsiteX2" fmla="*/ 88988 w 111366"/>
                <a:gd name="connsiteY2" fmla="*/ 57252 h 79547"/>
                <a:gd name="connsiteX3" fmla="*/ 60510 w 111366"/>
                <a:gd name="connsiteY3" fmla="*/ 48025 h 79547"/>
                <a:gd name="connsiteX4" fmla="*/ 31502 w 111366"/>
                <a:gd name="connsiteY4" fmla="*/ 40123 h 79547"/>
                <a:gd name="connsiteX5" fmla="*/ 956 w 111366"/>
                <a:gd name="connsiteY5" fmla="*/ 8304 h 79547"/>
                <a:gd name="connsiteX6" fmla="*/ 2281 w 111366"/>
                <a:gd name="connsiteY6" fmla="*/ 933 h 79547"/>
                <a:gd name="connsiteX7" fmla="*/ 9653 w 111366"/>
                <a:gd name="connsiteY7" fmla="*/ 2258 h 79547"/>
                <a:gd name="connsiteX8" fmla="*/ 36805 w 111366"/>
                <a:gd name="connsiteY8" fmla="*/ 30895 h 79547"/>
                <a:gd name="connsiteX9" fmla="*/ 62048 w 111366"/>
                <a:gd name="connsiteY9" fmla="*/ 37524 h 79547"/>
                <a:gd name="connsiteX10" fmla="*/ 95989 w 111366"/>
                <a:gd name="connsiteY10" fmla="*/ 49245 h 79547"/>
                <a:gd name="connsiteX11" fmla="*/ 111421 w 111366"/>
                <a:gd name="connsiteY11" fmla="*/ 73109 h 79547"/>
                <a:gd name="connsiteX12" fmla="*/ 108770 w 111366"/>
                <a:gd name="connsiteY12" fmla="*/ 80109 h 79547"/>
                <a:gd name="connsiteX13" fmla="*/ 106489 w 111366"/>
                <a:gd name="connsiteY13" fmla="*/ 80586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366" h="79547">
                  <a:moveTo>
                    <a:pt x="106489" y="80586"/>
                  </a:moveTo>
                  <a:cubicBezTo>
                    <a:pt x="104474" y="80586"/>
                    <a:pt x="102512" y="79420"/>
                    <a:pt x="101663" y="77457"/>
                  </a:cubicBezTo>
                  <a:cubicBezTo>
                    <a:pt x="97261" y="67700"/>
                    <a:pt x="92754" y="60487"/>
                    <a:pt x="88988" y="57252"/>
                  </a:cubicBezTo>
                  <a:cubicBezTo>
                    <a:pt x="81882" y="51048"/>
                    <a:pt x="71488" y="49563"/>
                    <a:pt x="60510" y="48025"/>
                  </a:cubicBezTo>
                  <a:cubicBezTo>
                    <a:pt x="50593" y="46646"/>
                    <a:pt x="40358" y="45161"/>
                    <a:pt x="31502" y="40123"/>
                  </a:cubicBezTo>
                  <a:cubicBezTo>
                    <a:pt x="22221" y="34820"/>
                    <a:pt x="11934" y="24107"/>
                    <a:pt x="956" y="8304"/>
                  </a:cubicBezTo>
                  <a:cubicBezTo>
                    <a:pt x="-741" y="5918"/>
                    <a:pt x="-105" y="2577"/>
                    <a:pt x="2281" y="933"/>
                  </a:cubicBezTo>
                  <a:cubicBezTo>
                    <a:pt x="4668" y="-711"/>
                    <a:pt x="8009" y="-128"/>
                    <a:pt x="9653" y="2258"/>
                  </a:cubicBezTo>
                  <a:cubicBezTo>
                    <a:pt x="19623" y="16524"/>
                    <a:pt x="28957" y="26441"/>
                    <a:pt x="36805" y="30895"/>
                  </a:cubicBezTo>
                  <a:cubicBezTo>
                    <a:pt x="43911" y="34979"/>
                    <a:pt x="52715" y="36199"/>
                    <a:pt x="62048" y="37524"/>
                  </a:cubicBezTo>
                  <a:cubicBezTo>
                    <a:pt x="74087" y="39222"/>
                    <a:pt x="86496" y="40972"/>
                    <a:pt x="95989" y="49245"/>
                  </a:cubicBezTo>
                  <a:cubicBezTo>
                    <a:pt x="101027" y="53593"/>
                    <a:pt x="106224" y="61654"/>
                    <a:pt x="111421" y="73109"/>
                  </a:cubicBezTo>
                  <a:cubicBezTo>
                    <a:pt x="112641" y="75760"/>
                    <a:pt x="111421" y="78942"/>
                    <a:pt x="108770" y="80109"/>
                  </a:cubicBezTo>
                  <a:cubicBezTo>
                    <a:pt x="107921" y="80427"/>
                    <a:pt x="107178" y="80586"/>
                    <a:pt x="106489" y="8058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CD96A835-A7D3-45C5-AE00-8B1ADA1C6EEF}"/>
                </a:ext>
              </a:extLst>
            </p:cNvPr>
            <p:cNvSpPr/>
            <p:nvPr/>
          </p:nvSpPr>
          <p:spPr>
            <a:xfrm>
              <a:off x="8631600" y="3634919"/>
              <a:ext cx="169702" cy="175005"/>
            </a:xfrm>
            <a:custGeom>
              <a:avLst/>
              <a:gdLst>
                <a:gd name="connsiteX0" fmla="*/ 86768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1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60 h 175004"/>
                <a:gd name="connsiteX7" fmla="*/ 14592 w 169701"/>
                <a:gd name="connsiteY7" fmla="*/ 72760 h 175004"/>
                <a:gd name="connsiteX8" fmla="*/ 31774 w 169701"/>
                <a:gd name="connsiteY8" fmla="*/ 25031 h 175004"/>
                <a:gd name="connsiteX9" fmla="*/ 86662 w 169701"/>
                <a:gd name="connsiteY9" fmla="*/ 0 h 175004"/>
                <a:gd name="connsiteX10" fmla="*/ 158838 w 169701"/>
                <a:gd name="connsiteY10" fmla="*/ 69790 h 175004"/>
                <a:gd name="connsiteX11" fmla="*/ 158785 w 169701"/>
                <a:gd name="connsiteY11" fmla="*/ 72760 h 175004"/>
                <a:gd name="connsiteX12" fmla="*/ 165732 w 169701"/>
                <a:gd name="connsiteY12" fmla="*/ 74669 h 175004"/>
                <a:gd name="connsiteX13" fmla="*/ 173210 w 169701"/>
                <a:gd name="connsiteY13" fmla="*/ 100177 h 175004"/>
                <a:gd name="connsiteX14" fmla="*/ 173210 w 169701"/>
                <a:gd name="connsiteY14" fmla="*/ 100177 h 175004"/>
                <a:gd name="connsiteX15" fmla="*/ 161490 w 169701"/>
                <a:gd name="connsiteY15" fmla="*/ 128178 h 175004"/>
                <a:gd name="connsiteX16" fmla="*/ 152634 w 169701"/>
                <a:gd name="connsiteY16" fmla="*/ 131890 h 175004"/>
                <a:gd name="connsiteX17" fmla="*/ 130360 w 169701"/>
                <a:gd name="connsiteY17" fmla="*/ 162277 h 175004"/>
                <a:gd name="connsiteX18" fmla="*/ 86768 w 169701"/>
                <a:gd name="connsiteY18" fmla="*/ 177550 h 175004"/>
                <a:gd name="connsiteX19" fmla="*/ 24668 w 169701"/>
                <a:gd name="connsiteY19" fmla="*/ 121337 h 175004"/>
                <a:gd name="connsiteX20" fmla="*/ 29759 w 169701"/>
                <a:gd name="connsiteY20" fmla="*/ 125155 h 175004"/>
                <a:gd name="connsiteX21" fmla="*/ 49540 w 169701"/>
                <a:gd name="connsiteY21" fmla="*/ 154004 h 175004"/>
                <a:gd name="connsiteX22" fmla="*/ 86715 w 169701"/>
                <a:gd name="connsiteY22" fmla="*/ 166944 h 175004"/>
                <a:gd name="connsiteX23" fmla="*/ 123890 w 169701"/>
                <a:gd name="connsiteY23" fmla="*/ 153951 h 175004"/>
                <a:gd name="connsiteX24" fmla="*/ 143724 w 169701"/>
                <a:gd name="connsiteY24" fmla="*/ 125208 h 175004"/>
                <a:gd name="connsiteX25" fmla="*/ 149876 w 169701"/>
                <a:gd name="connsiteY25" fmla="*/ 121496 h 175004"/>
                <a:gd name="connsiteX26" fmla="*/ 149876 w 169701"/>
                <a:gd name="connsiteY26" fmla="*/ 121496 h 175004"/>
                <a:gd name="connsiteX27" fmla="*/ 155338 w 169701"/>
                <a:gd name="connsiteY27" fmla="*/ 119640 h 175004"/>
                <a:gd name="connsiteX28" fmla="*/ 162657 w 169701"/>
                <a:gd name="connsiteY28" fmla="*/ 99435 h 175004"/>
                <a:gd name="connsiteX29" fmla="*/ 160111 w 169701"/>
                <a:gd name="connsiteY29" fmla="*/ 83737 h 175004"/>
                <a:gd name="connsiteX30" fmla="*/ 155497 w 169701"/>
                <a:gd name="connsiteY30" fmla="*/ 84320 h 175004"/>
                <a:gd name="connsiteX31" fmla="*/ 149929 w 169701"/>
                <a:gd name="connsiteY31" fmla="*/ 84161 h 175004"/>
                <a:gd name="connsiteX32" fmla="*/ 147595 w 169701"/>
                <a:gd name="connsiteY32" fmla="*/ 79070 h 175004"/>
                <a:gd name="connsiteX33" fmla="*/ 147861 w 169701"/>
                <a:gd name="connsiteY33" fmla="*/ 76949 h 175004"/>
                <a:gd name="connsiteX34" fmla="*/ 148285 w 169701"/>
                <a:gd name="connsiteY34" fmla="*/ 69790 h 175004"/>
                <a:gd name="connsiteX35" fmla="*/ 86715 w 169701"/>
                <a:gd name="connsiteY35" fmla="*/ 10606 h 175004"/>
                <a:gd name="connsiteX36" fmla="*/ 39782 w 169701"/>
                <a:gd name="connsiteY36" fmla="*/ 32031 h 175004"/>
                <a:gd name="connsiteX37" fmla="*/ 25622 w 169701"/>
                <a:gd name="connsiteY37" fmla="*/ 76843 h 175004"/>
                <a:gd name="connsiteX38" fmla="*/ 25888 w 169701"/>
                <a:gd name="connsiteY38" fmla="*/ 79017 h 175004"/>
                <a:gd name="connsiteX39" fmla="*/ 23554 w 169701"/>
                <a:gd name="connsiteY39" fmla="*/ 84108 h 175004"/>
                <a:gd name="connsiteX40" fmla="*/ 17986 w 169701"/>
                <a:gd name="connsiteY40" fmla="*/ 84268 h 175004"/>
                <a:gd name="connsiteX41" fmla="*/ 13372 w 169701"/>
                <a:gd name="connsiteY41" fmla="*/ 83684 h 175004"/>
                <a:gd name="connsiteX42" fmla="*/ 10827 w 169701"/>
                <a:gd name="connsiteY42" fmla="*/ 99382 h 175004"/>
                <a:gd name="connsiteX43" fmla="*/ 18304 w 169701"/>
                <a:gd name="connsiteY43" fmla="*/ 119693 h 175004"/>
                <a:gd name="connsiteX44" fmla="*/ 23607 w 169701"/>
                <a:gd name="connsiteY44" fmla="*/ 121390 h 175004"/>
                <a:gd name="connsiteX45" fmla="*/ 24668 w 169701"/>
                <a:gd name="connsiteY45" fmla="*/ 121337 h 175004"/>
                <a:gd name="connsiteX46" fmla="*/ 168066 w 169701"/>
                <a:gd name="connsiteY46" fmla="*/ 99806 h 175004"/>
                <a:gd name="connsiteX47" fmla="*/ 168066 w 169701"/>
                <a:gd name="connsiteY47" fmla="*/ 99806 h 175004"/>
                <a:gd name="connsiteX48" fmla="*/ 168066 w 169701"/>
                <a:gd name="connsiteY48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9701" h="175004">
                  <a:moveTo>
                    <a:pt x="86768" y="177550"/>
                  </a:moveTo>
                  <a:cubicBezTo>
                    <a:pt x="71230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1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4" y="72760"/>
                    <a:pt x="14592" y="72760"/>
                  </a:cubicBezTo>
                  <a:cubicBezTo>
                    <a:pt x="14592" y="72760"/>
                    <a:pt x="14592" y="72760"/>
                    <a:pt x="14592" y="72760"/>
                  </a:cubicBezTo>
                  <a:cubicBezTo>
                    <a:pt x="13796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662" y="0"/>
                  </a:cubicBezTo>
                  <a:cubicBezTo>
                    <a:pt x="125799" y="0"/>
                    <a:pt x="158838" y="31978"/>
                    <a:pt x="158838" y="69790"/>
                  </a:cubicBezTo>
                  <a:cubicBezTo>
                    <a:pt x="158838" y="70797"/>
                    <a:pt x="158838" y="71805"/>
                    <a:pt x="158785" y="72760"/>
                  </a:cubicBezTo>
                  <a:cubicBezTo>
                    <a:pt x="160959" y="72813"/>
                    <a:pt x="163399" y="73237"/>
                    <a:pt x="165732" y="74669"/>
                  </a:cubicBezTo>
                  <a:cubicBezTo>
                    <a:pt x="171778" y="78434"/>
                    <a:pt x="174217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755" y="154110"/>
                    <a:pt x="130360" y="162277"/>
                  </a:cubicBezTo>
                  <a:cubicBezTo>
                    <a:pt x="118004" y="172141"/>
                    <a:pt x="102465" y="177550"/>
                    <a:pt x="86768" y="177550"/>
                  </a:cubicBezTo>
                  <a:close/>
                  <a:moveTo>
                    <a:pt x="24668" y="121337"/>
                  </a:moveTo>
                  <a:cubicBezTo>
                    <a:pt x="27001" y="121337"/>
                    <a:pt x="29070" y="122875"/>
                    <a:pt x="29759" y="125155"/>
                  </a:cubicBezTo>
                  <a:cubicBezTo>
                    <a:pt x="32994" y="136345"/>
                    <a:pt x="39835" y="146315"/>
                    <a:pt x="49540" y="154004"/>
                  </a:cubicBezTo>
                  <a:cubicBezTo>
                    <a:pt x="60305" y="162330"/>
                    <a:pt x="73563" y="166944"/>
                    <a:pt x="86715" y="166944"/>
                  </a:cubicBezTo>
                  <a:cubicBezTo>
                    <a:pt x="100079" y="166944"/>
                    <a:pt x="113284" y="162330"/>
                    <a:pt x="123890" y="153951"/>
                  </a:cubicBezTo>
                  <a:cubicBezTo>
                    <a:pt x="133542" y="146421"/>
                    <a:pt x="140542" y="136186"/>
                    <a:pt x="143724" y="125208"/>
                  </a:cubicBezTo>
                  <a:cubicBezTo>
                    <a:pt x="144467" y="122556"/>
                    <a:pt x="147171" y="120913"/>
                    <a:pt x="149876" y="121496"/>
                  </a:cubicBezTo>
                  <a:lnTo>
                    <a:pt x="149876" y="121496"/>
                  </a:lnTo>
                  <a:cubicBezTo>
                    <a:pt x="149876" y="121496"/>
                    <a:pt x="152581" y="121814"/>
                    <a:pt x="155338" y="119640"/>
                  </a:cubicBezTo>
                  <a:cubicBezTo>
                    <a:pt x="158149" y="117412"/>
                    <a:pt x="161702" y="112056"/>
                    <a:pt x="162657" y="99435"/>
                  </a:cubicBezTo>
                  <a:cubicBezTo>
                    <a:pt x="163399" y="89465"/>
                    <a:pt x="161755" y="84745"/>
                    <a:pt x="160111" y="83737"/>
                  </a:cubicBezTo>
                  <a:cubicBezTo>
                    <a:pt x="158785" y="82889"/>
                    <a:pt x="156133" y="83949"/>
                    <a:pt x="155497" y="84320"/>
                  </a:cubicBezTo>
                  <a:cubicBezTo>
                    <a:pt x="153747" y="85328"/>
                    <a:pt x="151626" y="85275"/>
                    <a:pt x="149929" y="84161"/>
                  </a:cubicBezTo>
                  <a:cubicBezTo>
                    <a:pt x="148232" y="83048"/>
                    <a:pt x="147331" y="81086"/>
                    <a:pt x="147595" y="79070"/>
                  </a:cubicBezTo>
                  <a:lnTo>
                    <a:pt x="147861" y="76949"/>
                  </a:lnTo>
                  <a:cubicBezTo>
                    <a:pt x="148126" y="74722"/>
                    <a:pt x="148285" y="72388"/>
                    <a:pt x="148285" y="69790"/>
                  </a:cubicBezTo>
                  <a:cubicBezTo>
                    <a:pt x="148285" y="37706"/>
                    <a:pt x="120072" y="10606"/>
                    <a:pt x="86715" y="10606"/>
                  </a:cubicBezTo>
                  <a:cubicBezTo>
                    <a:pt x="68843" y="10606"/>
                    <a:pt x="51767" y="18402"/>
                    <a:pt x="39782" y="32031"/>
                  </a:cubicBezTo>
                  <a:cubicBezTo>
                    <a:pt x="28539" y="44812"/>
                    <a:pt x="23502" y="60721"/>
                    <a:pt x="25622" y="76843"/>
                  </a:cubicBezTo>
                  <a:lnTo>
                    <a:pt x="25888" y="79017"/>
                  </a:lnTo>
                  <a:cubicBezTo>
                    <a:pt x="26100" y="81033"/>
                    <a:pt x="25198" y="82995"/>
                    <a:pt x="23554" y="84108"/>
                  </a:cubicBezTo>
                  <a:cubicBezTo>
                    <a:pt x="21857" y="85222"/>
                    <a:pt x="19683" y="85275"/>
                    <a:pt x="17986" y="84268"/>
                  </a:cubicBezTo>
                  <a:cubicBezTo>
                    <a:pt x="17084" y="83790"/>
                    <a:pt x="14592" y="82889"/>
                    <a:pt x="13372" y="83684"/>
                  </a:cubicBezTo>
                  <a:cubicBezTo>
                    <a:pt x="11728" y="84745"/>
                    <a:pt x="10084" y="89465"/>
                    <a:pt x="10827" y="99382"/>
                  </a:cubicBezTo>
                  <a:cubicBezTo>
                    <a:pt x="11781" y="112215"/>
                    <a:pt x="15441" y="117518"/>
                    <a:pt x="18304" y="119693"/>
                  </a:cubicBezTo>
                  <a:cubicBezTo>
                    <a:pt x="20955" y="121708"/>
                    <a:pt x="23607" y="121390"/>
                    <a:pt x="23607" y="121390"/>
                  </a:cubicBezTo>
                  <a:cubicBezTo>
                    <a:pt x="23979" y="121390"/>
                    <a:pt x="24350" y="121337"/>
                    <a:pt x="24668" y="121337"/>
                  </a:cubicBezTo>
                  <a:close/>
                  <a:moveTo>
                    <a:pt x="168066" y="99806"/>
                  </a:moveTo>
                  <a:lnTo>
                    <a:pt x="168066" y="99806"/>
                  </a:lnTo>
                  <a:lnTo>
                    <a:pt x="168066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3D8AFF85-B5E7-4D68-B17E-BEC8FB97F42D}"/>
                </a:ext>
              </a:extLst>
            </p:cNvPr>
            <p:cNvSpPr/>
            <p:nvPr/>
          </p:nvSpPr>
          <p:spPr>
            <a:xfrm>
              <a:off x="8744883" y="3866986"/>
              <a:ext cx="185611" cy="132579"/>
            </a:xfrm>
            <a:custGeom>
              <a:avLst/>
              <a:gdLst>
                <a:gd name="connsiteX0" fmla="*/ 163868 w 185611"/>
                <a:gd name="connsiteY0" fmla="*/ 134595 h 132579"/>
                <a:gd name="connsiteX1" fmla="*/ 23811 w 185611"/>
                <a:gd name="connsiteY1" fmla="*/ 134595 h 132579"/>
                <a:gd name="connsiteX2" fmla="*/ 0 w 185611"/>
                <a:gd name="connsiteY2" fmla="*/ 110783 h 132579"/>
                <a:gd name="connsiteX3" fmla="*/ 0 w 185611"/>
                <a:gd name="connsiteY3" fmla="*/ 23811 h 132579"/>
                <a:gd name="connsiteX4" fmla="*/ 7371 w 185611"/>
                <a:gd name="connsiteY4" fmla="*/ 6629 h 132579"/>
                <a:gd name="connsiteX5" fmla="*/ 23811 w 185611"/>
                <a:gd name="connsiteY5" fmla="*/ 0 h 132579"/>
                <a:gd name="connsiteX6" fmla="*/ 144458 w 185611"/>
                <a:gd name="connsiteY6" fmla="*/ 0 h 132579"/>
                <a:gd name="connsiteX7" fmla="*/ 149762 w 185611"/>
                <a:gd name="connsiteY7" fmla="*/ 5303 h 132579"/>
                <a:gd name="connsiteX8" fmla="*/ 144458 w 185611"/>
                <a:gd name="connsiteY8" fmla="*/ 10606 h 132579"/>
                <a:gd name="connsiteX9" fmla="*/ 23811 w 185611"/>
                <a:gd name="connsiteY9" fmla="*/ 10606 h 132579"/>
                <a:gd name="connsiteX10" fmla="*/ 14690 w 185611"/>
                <a:gd name="connsiteY10" fmla="*/ 14266 h 132579"/>
                <a:gd name="connsiteX11" fmla="*/ 10606 w 185611"/>
                <a:gd name="connsiteY11" fmla="*/ 23758 h 132579"/>
                <a:gd name="connsiteX12" fmla="*/ 10606 w 185611"/>
                <a:gd name="connsiteY12" fmla="*/ 110730 h 132579"/>
                <a:gd name="connsiteX13" fmla="*/ 23811 w 185611"/>
                <a:gd name="connsiteY13" fmla="*/ 123935 h 132579"/>
                <a:gd name="connsiteX14" fmla="*/ 163868 w 185611"/>
                <a:gd name="connsiteY14" fmla="*/ 123935 h 132579"/>
                <a:gd name="connsiteX15" fmla="*/ 177073 w 185611"/>
                <a:gd name="connsiteY15" fmla="*/ 110730 h 132579"/>
                <a:gd name="connsiteX16" fmla="*/ 177073 w 185611"/>
                <a:gd name="connsiteY16" fmla="*/ 46244 h 132579"/>
                <a:gd name="connsiteX17" fmla="*/ 148860 w 185611"/>
                <a:gd name="connsiteY17" fmla="*/ 35372 h 132579"/>
                <a:gd name="connsiteX18" fmla="*/ 148966 w 185611"/>
                <a:gd name="connsiteY18" fmla="*/ 27895 h 132579"/>
                <a:gd name="connsiteX19" fmla="*/ 156444 w 185611"/>
                <a:gd name="connsiteY19" fmla="*/ 28001 h 132579"/>
                <a:gd name="connsiteX20" fmla="*/ 181050 w 185611"/>
                <a:gd name="connsiteY20" fmla="*/ 34948 h 132579"/>
                <a:gd name="connsiteX21" fmla="*/ 185611 w 185611"/>
                <a:gd name="connsiteY21" fmla="*/ 35902 h 132579"/>
                <a:gd name="connsiteX22" fmla="*/ 187679 w 185611"/>
                <a:gd name="connsiteY22" fmla="*/ 40092 h 132579"/>
                <a:gd name="connsiteX23" fmla="*/ 187679 w 185611"/>
                <a:gd name="connsiteY23" fmla="*/ 110730 h 132579"/>
                <a:gd name="connsiteX24" fmla="*/ 163868 w 185611"/>
                <a:gd name="connsiteY24" fmla="*/ 134595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5611" h="132579">
                  <a:moveTo>
                    <a:pt x="163868" y="134595"/>
                  </a:moveTo>
                  <a:lnTo>
                    <a:pt x="23811" y="134595"/>
                  </a:lnTo>
                  <a:cubicBezTo>
                    <a:pt x="10713" y="134595"/>
                    <a:pt x="0" y="123935"/>
                    <a:pt x="0" y="110783"/>
                  </a:cubicBezTo>
                  <a:lnTo>
                    <a:pt x="0" y="23811"/>
                  </a:lnTo>
                  <a:cubicBezTo>
                    <a:pt x="0" y="17341"/>
                    <a:pt x="2705" y="11084"/>
                    <a:pt x="7371" y="6629"/>
                  </a:cubicBezTo>
                  <a:cubicBezTo>
                    <a:pt x="11773" y="2386"/>
                    <a:pt x="17607" y="0"/>
                    <a:pt x="23811" y="0"/>
                  </a:cubicBezTo>
                  <a:lnTo>
                    <a:pt x="144458" y="0"/>
                  </a:lnTo>
                  <a:cubicBezTo>
                    <a:pt x="147375" y="0"/>
                    <a:pt x="149762" y="2386"/>
                    <a:pt x="149762" y="5303"/>
                  </a:cubicBezTo>
                  <a:cubicBezTo>
                    <a:pt x="149762" y="8220"/>
                    <a:pt x="147375" y="10606"/>
                    <a:pt x="144458" y="10606"/>
                  </a:cubicBezTo>
                  <a:lnTo>
                    <a:pt x="23811" y="10606"/>
                  </a:lnTo>
                  <a:cubicBezTo>
                    <a:pt x="20417" y="10606"/>
                    <a:pt x="17182" y="11932"/>
                    <a:pt x="14690" y="14266"/>
                  </a:cubicBezTo>
                  <a:cubicBezTo>
                    <a:pt x="12038" y="16758"/>
                    <a:pt x="10606" y="20152"/>
                    <a:pt x="10606" y="23758"/>
                  </a:cubicBezTo>
                  <a:lnTo>
                    <a:pt x="10606" y="110730"/>
                  </a:lnTo>
                  <a:cubicBezTo>
                    <a:pt x="10606" y="117996"/>
                    <a:pt x="16546" y="123935"/>
                    <a:pt x="23811" y="123935"/>
                  </a:cubicBezTo>
                  <a:lnTo>
                    <a:pt x="163868" y="123935"/>
                  </a:lnTo>
                  <a:cubicBezTo>
                    <a:pt x="171134" y="123935"/>
                    <a:pt x="177073" y="117996"/>
                    <a:pt x="177073" y="110730"/>
                  </a:cubicBezTo>
                  <a:lnTo>
                    <a:pt x="177073" y="46244"/>
                  </a:lnTo>
                  <a:cubicBezTo>
                    <a:pt x="166467" y="46986"/>
                    <a:pt x="156231" y="43009"/>
                    <a:pt x="148860" y="35372"/>
                  </a:cubicBezTo>
                  <a:cubicBezTo>
                    <a:pt x="146845" y="33251"/>
                    <a:pt x="146845" y="29910"/>
                    <a:pt x="148966" y="27895"/>
                  </a:cubicBezTo>
                  <a:cubicBezTo>
                    <a:pt x="151087" y="25880"/>
                    <a:pt x="154428" y="25880"/>
                    <a:pt x="156444" y="28001"/>
                  </a:cubicBezTo>
                  <a:cubicBezTo>
                    <a:pt x="162755" y="34524"/>
                    <a:pt x="172035" y="37175"/>
                    <a:pt x="181050" y="34948"/>
                  </a:cubicBezTo>
                  <a:cubicBezTo>
                    <a:pt x="182589" y="34524"/>
                    <a:pt x="184338" y="34895"/>
                    <a:pt x="185611" y="35902"/>
                  </a:cubicBezTo>
                  <a:cubicBezTo>
                    <a:pt x="186884" y="36910"/>
                    <a:pt x="187679" y="38448"/>
                    <a:pt x="187679" y="40092"/>
                  </a:cubicBezTo>
                  <a:lnTo>
                    <a:pt x="187679" y="110730"/>
                  </a:lnTo>
                  <a:cubicBezTo>
                    <a:pt x="187679" y="123935"/>
                    <a:pt x="177020" y="134595"/>
                    <a:pt x="163868" y="13459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9BFA62F-C056-4ACD-94FA-99967C2A3BEA}"/>
                </a:ext>
              </a:extLst>
            </p:cNvPr>
            <p:cNvSpPr/>
            <p:nvPr/>
          </p:nvSpPr>
          <p:spPr>
            <a:xfrm>
              <a:off x="8750618" y="3872190"/>
              <a:ext cx="148489" cy="74244"/>
            </a:xfrm>
            <a:custGeom>
              <a:avLst/>
              <a:gdLst>
                <a:gd name="connsiteX0" fmla="*/ 87337 w 148488"/>
                <a:gd name="connsiteY0" fmla="*/ 76571 h 74244"/>
                <a:gd name="connsiteX1" fmla="*/ 68404 w 148488"/>
                <a:gd name="connsiteY1" fmla="*/ 69677 h 74244"/>
                <a:gd name="connsiteX2" fmla="*/ 1743 w 148488"/>
                <a:gd name="connsiteY2" fmla="*/ 9221 h 74244"/>
                <a:gd name="connsiteX3" fmla="*/ 1372 w 148488"/>
                <a:gd name="connsiteY3" fmla="*/ 1743 h 74244"/>
                <a:gd name="connsiteX4" fmla="*/ 8849 w 148488"/>
                <a:gd name="connsiteY4" fmla="*/ 1372 h 74244"/>
                <a:gd name="connsiteX5" fmla="*/ 75352 w 148488"/>
                <a:gd name="connsiteY5" fmla="*/ 61669 h 74244"/>
                <a:gd name="connsiteX6" fmla="*/ 99427 w 148488"/>
                <a:gd name="connsiteY6" fmla="*/ 61669 h 74244"/>
                <a:gd name="connsiteX7" fmla="*/ 143391 w 148488"/>
                <a:gd name="connsiteY7" fmla="*/ 22585 h 74244"/>
                <a:gd name="connsiteX8" fmla="*/ 150869 w 148488"/>
                <a:gd name="connsiteY8" fmla="*/ 23009 h 74244"/>
                <a:gd name="connsiteX9" fmla="*/ 150444 w 148488"/>
                <a:gd name="connsiteY9" fmla="*/ 30486 h 74244"/>
                <a:gd name="connsiteX10" fmla="*/ 106322 w 148488"/>
                <a:gd name="connsiteY10" fmla="*/ 69730 h 74244"/>
                <a:gd name="connsiteX11" fmla="*/ 87337 w 148488"/>
                <a:gd name="connsiteY11" fmla="*/ 76571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488" h="74244">
                  <a:moveTo>
                    <a:pt x="87337" y="76571"/>
                  </a:moveTo>
                  <a:cubicBezTo>
                    <a:pt x="80602" y="76571"/>
                    <a:pt x="73866" y="74291"/>
                    <a:pt x="68404" y="69677"/>
                  </a:cubicBezTo>
                  <a:lnTo>
                    <a:pt x="1743" y="9221"/>
                  </a:lnTo>
                  <a:cubicBezTo>
                    <a:pt x="-431" y="7259"/>
                    <a:pt x="-590" y="3917"/>
                    <a:pt x="1372" y="1743"/>
                  </a:cubicBezTo>
                  <a:cubicBezTo>
                    <a:pt x="3334" y="-431"/>
                    <a:pt x="6675" y="-590"/>
                    <a:pt x="8849" y="1372"/>
                  </a:cubicBezTo>
                  <a:lnTo>
                    <a:pt x="75352" y="61669"/>
                  </a:lnTo>
                  <a:cubicBezTo>
                    <a:pt x="82192" y="67397"/>
                    <a:pt x="92375" y="67449"/>
                    <a:pt x="99427" y="61669"/>
                  </a:cubicBezTo>
                  <a:lnTo>
                    <a:pt x="143391" y="22585"/>
                  </a:lnTo>
                  <a:cubicBezTo>
                    <a:pt x="145566" y="20622"/>
                    <a:pt x="148907" y="20835"/>
                    <a:pt x="150869" y="23009"/>
                  </a:cubicBezTo>
                  <a:cubicBezTo>
                    <a:pt x="152831" y="25183"/>
                    <a:pt x="152618" y="28524"/>
                    <a:pt x="150444" y="30486"/>
                  </a:cubicBezTo>
                  <a:lnTo>
                    <a:pt x="106322" y="69730"/>
                  </a:lnTo>
                  <a:cubicBezTo>
                    <a:pt x="100753" y="74344"/>
                    <a:pt x="94019" y="76571"/>
                    <a:pt x="87337" y="765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B99470C-1234-419A-9971-A90B61146510}"/>
                </a:ext>
              </a:extLst>
            </p:cNvPr>
            <p:cNvSpPr/>
            <p:nvPr/>
          </p:nvSpPr>
          <p:spPr>
            <a:xfrm>
              <a:off x="8883668" y="3841477"/>
              <a:ext cx="68941" cy="68941"/>
            </a:xfrm>
            <a:custGeom>
              <a:avLst/>
              <a:gdLst>
                <a:gd name="connsiteX0" fmla="*/ 43592 w 68941"/>
                <a:gd name="connsiteY0" fmla="*/ 70957 h 68941"/>
                <a:gd name="connsiteX1" fmla="*/ 38448 w 68941"/>
                <a:gd name="connsiteY1" fmla="*/ 66979 h 68941"/>
                <a:gd name="connsiteX2" fmla="*/ 42266 w 68941"/>
                <a:gd name="connsiteY2" fmla="*/ 60509 h 68941"/>
                <a:gd name="connsiteX3" fmla="*/ 61251 w 68941"/>
                <a:gd name="connsiteY3" fmla="*/ 35956 h 68941"/>
                <a:gd name="connsiteX4" fmla="*/ 35903 w 68941"/>
                <a:gd name="connsiteY4" fmla="*/ 10606 h 68941"/>
                <a:gd name="connsiteX5" fmla="*/ 10924 w 68941"/>
                <a:gd name="connsiteY5" fmla="*/ 31713 h 68941"/>
                <a:gd name="connsiteX6" fmla="*/ 10553 w 68941"/>
                <a:gd name="connsiteY6" fmla="*/ 35956 h 68941"/>
                <a:gd name="connsiteX7" fmla="*/ 17659 w 68941"/>
                <a:gd name="connsiteY7" fmla="*/ 53562 h 68941"/>
                <a:gd name="connsiteX8" fmla="*/ 17553 w 68941"/>
                <a:gd name="connsiteY8" fmla="*/ 61039 h 68941"/>
                <a:gd name="connsiteX9" fmla="*/ 10076 w 68941"/>
                <a:gd name="connsiteY9" fmla="*/ 60933 h 68941"/>
                <a:gd name="connsiteX10" fmla="*/ 0 w 68941"/>
                <a:gd name="connsiteY10" fmla="*/ 35956 h 68941"/>
                <a:gd name="connsiteX11" fmla="*/ 477 w 68941"/>
                <a:gd name="connsiteY11" fmla="*/ 29963 h 68941"/>
                <a:gd name="connsiteX12" fmla="*/ 35903 w 68941"/>
                <a:gd name="connsiteY12" fmla="*/ 0 h 68941"/>
                <a:gd name="connsiteX13" fmla="*/ 71858 w 68941"/>
                <a:gd name="connsiteY13" fmla="*/ 35956 h 68941"/>
                <a:gd name="connsiteX14" fmla="*/ 44918 w 68941"/>
                <a:gd name="connsiteY14" fmla="*/ 70744 h 68941"/>
                <a:gd name="connsiteX15" fmla="*/ 43592 w 68941"/>
                <a:gd name="connsiteY15" fmla="*/ 70957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8941" h="68941">
                  <a:moveTo>
                    <a:pt x="43592" y="70957"/>
                  </a:moveTo>
                  <a:cubicBezTo>
                    <a:pt x="41258" y="70957"/>
                    <a:pt x="39084" y="69365"/>
                    <a:pt x="38448" y="66979"/>
                  </a:cubicBezTo>
                  <a:cubicBezTo>
                    <a:pt x="37706" y="64168"/>
                    <a:pt x="39402" y="61252"/>
                    <a:pt x="42266" y="60509"/>
                  </a:cubicBezTo>
                  <a:cubicBezTo>
                    <a:pt x="53456" y="57592"/>
                    <a:pt x="61251" y="47516"/>
                    <a:pt x="61251" y="35956"/>
                  </a:cubicBezTo>
                  <a:cubicBezTo>
                    <a:pt x="61251" y="22008"/>
                    <a:pt x="49902" y="10606"/>
                    <a:pt x="35903" y="10606"/>
                  </a:cubicBezTo>
                  <a:cubicBezTo>
                    <a:pt x="23493" y="10606"/>
                    <a:pt x="12993" y="19463"/>
                    <a:pt x="10924" y="31713"/>
                  </a:cubicBezTo>
                  <a:cubicBezTo>
                    <a:pt x="10713" y="33092"/>
                    <a:pt x="10553" y="34524"/>
                    <a:pt x="10553" y="35956"/>
                  </a:cubicBezTo>
                  <a:cubicBezTo>
                    <a:pt x="10553" y="42584"/>
                    <a:pt x="13099" y="48842"/>
                    <a:pt x="17659" y="53562"/>
                  </a:cubicBezTo>
                  <a:cubicBezTo>
                    <a:pt x="19675" y="55683"/>
                    <a:pt x="19621" y="59024"/>
                    <a:pt x="17553" y="61039"/>
                  </a:cubicBezTo>
                  <a:cubicBezTo>
                    <a:pt x="15432" y="63055"/>
                    <a:pt x="12091" y="63002"/>
                    <a:pt x="10076" y="60933"/>
                  </a:cubicBezTo>
                  <a:cubicBezTo>
                    <a:pt x="3553" y="54198"/>
                    <a:pt x="0" y="45342"/>
                    <a:pt x="0" y="35956"/>
                  </a:cubicBezTo>
                  <a:cubicBezTo>
                    <a:pt x="0" y="33940"/>
                    <a:pt x="159" y="31925"/>
                    <a:pt x="477" y="29963"/>
                  </a:cubicBezTo>
                  <a:cubicBezTo>
                    <a:pt x="3394" y="12622"/>
                    <a:pt x="18349" y="0"/>
                    <a:pt x="35903" y="0"/>
                  </a:cubicBezTo>
                  <a:cubicBezTo>
                    <a:pt x="55736" y="0"/>
                    <a:pt x="71858" y="16122"/>
                    <a:pt x="71858" y="35956"/>
                  </a:cubicBezTo>
                  <a:cubicBezTo>
                    <a:pt x="71858" y="52342"/>
                    <a:pt x="60774" y="66661"/>
                    <a:pt x="44918" y="70744"/>
                  </a:cubicBezTo>
                  <a:cubicBezTo>
                    <a:pt x="44494" y="70903"/>
                    <a:pt x="44016" y="70957"/>
                    <a:pt x="43592" y="7095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75157EDF-EAB4-40C3-AC4B-3BB5FC1E4E0C}"/>
                </a:ext>
              </a:extLst>
            </p:cNvPr>
            <p:cNvSpPr/>
            <p:nvPr/>
          </p:nvSpPr>
          <p:spPr>
            <a:xfrm>
              <a:off x="8908623" y="3857364"/>
              <a:ext cx="15910" cy="15910"/>
            </a:xfrm>
            <a:custGeom>
              <a:avLst/>
              <a:gdLst>
                <a:gd name="connsiteX0" fmla="*/ 5272 w 15909"/>
                <a:gd name="connsiteY0" fmla="*/ 17046 h 15909"/>
                <a:gd name="connsiteX1" fmla="*/ 1772 w 15909"/>
                <a:gd name="connsiteY1" fmla="*/ 15720 h 15909"/>
                <a:gd name="connsiteX2" fmla="*/ 1348 w 15909"/>
                <a:gd name="connsiteY2" fmla="*/ 8242 h 15909"/>
                <a:gd name="connsiteX3" fmla="*/ 7128 w 15909"/>
                <a:gd name="connsiteY3" fmla="*/ 1772 h 15909"/>
                <a:gd name="connsiteX4" fmla="*/ 14606 w 15909"/>
                <a:gd name="connsiteY4" fmla="*/ 1348 h 15909"/>
                <a:gd name="connsiteX5" fmla="*/ 15030 w 15909"/>
                <a:gd name="connsiteY5" fmla="*/ 8826 h 15909"/>
                <a:gd name="connsiteX6" fmla="*/ 9250 w 15909"/>
                <a:gd name="connsiteY6" fmla="*/ 15296 h 15909"/>
                <a:gd name="connsiteX7" fmla="*/ 5272 w 15909"/>
                <a:gd name="connsiteY7" fmla="*/ 17046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9" h="15909">
                  <a:moveTo>
                    <a:pt x="5272" y="17046"/>
                  </a:moveTo>
                  <a:cubicBezTo>
                    <a:pt x="4000" y="17046"/>
                    <a:pt x="2780" y="16621"/>
                    <a:pt x="1772" y="15720"/>
                  </a:cubicBezTo>
                  <a:cubicBezTo>
                    <a:pt x="-402" y="13758"/>
                    <a:pt x="-614" y="10417"/>
                    <a:pt x="1348" y="8242"/>
                  </a:cubicBezTo>
                  <a:lnTo>
                    <a:pt x="7128" y="1772"/>
                  </a:lnTo>
                  <a:cubicBezTo>
                    <a:pt x="9091" y="-402"/>
                    <a:pt x="12432" y="-614"/>
                    <a:pt x="14606" y="1348"/>
                  </a:cubicBezTo>
                  <a:cubicBezTo>
                    <a:pt x="16781" y="3310"/>
                    <a:pt x="16992" y="6651"/>
                    <a:pt x="15030" y="8826"/>
                  </a:cubicBezTo>
                  <a:lnTo>
                    <a:pt x="9250" y="15296"/>
                  </a:lnTo>
                  <a:cubicBezTo>
                    <a:pt x="8189" y="16462"/>
                    <a:pt x="6757" y="17046"/>
                    <a:pt x="5272" y="1704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70D360A-0997-4056-ADC0-E38BFFD9B50C}"/>
                </a:ext>
              </a:extLst>
            </p:cNvPr>
            <p:cNvSpPr/>
            <p:nvPr/>
          </p:nvSpPr>
          <p:spPr>
            <a:xfrm>
              <a:off x="8914373" y="3857334"/>
              <a:ext cx="10606" cy="37122"/>
            </a:xfrm>
            <a:custGeom>
              <a:avLst/>
              <a:gdLst>
                <a:gd name="connsiteX0" fmla="*/ 5303 w 10606"/>
                <a:gd name="connsiteY0" fmla="*/ 37122 h 37122"/>
                <a:gd name="connsiteX1" fmla="*/ 0 w 10606"/>
                <a:gd name="connsiteY1" fmla="*/ 31819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1819 h 37122"/>
                <a:gd name="connsiteX6" fmla="*/ 5303 w 10606"/>
                <a:gd name="connsiteY6" fmla="*/ 37122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7122"/>
                  </a:moveTo>
                  <a:cubicBezTo>
                    <a:pt x="2387" y="37122"/>
                    <a:pt x="0" y="34736"/>
                    <a:pt x="0" y="31819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1819"/>
                  </a:lnTo>
                  <a:cubicBezTo>
                    <a:pt x="10606" y="34736"/>
                    <a:pt x="8220" y="37122"/>
                    <a:pt x="5303" y="371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4F322234-479E-4631-B993-6F1BCA5E4B65}"/>
                </a:ext>
              </a:extLst>
            </p:cNvPr>
            <p:cNvSpPr/>
            <p:nvPr/>
          </p:nvSpPr>
          <p:spPr>
            <a:xfrm>
              <a:off x="8905623" y="3883850"/>
              <a:ext cx="26516" cy="10606"/>
            </a:xfrm>
            <a:custGeom>
              <a:avLst/>
              <a:gdLst>
                <a:gd name="connsiteX0" fmla="*/ 22538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2538 w 26515"/>
                <a:gd name="connsiteY4" fmla="*/ 0 h 10606"/>
                <a:gd name="connsiteX5" fmla="*/ 27842 w 26515"/>
                <a:gd name="connsiteY5" fmla="*/ 5303 h 10606"/>
                <a:gd name="connsiteX6" fmla="*/ 22538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2538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2538" y="0"/>
                  </a:lnTo>
                  <a:cubicBezTo>
                    <a:pt x="25455" y="0"/>
                    <a:pt x="27842" y="2386"/>
                    <a:pt x="27842" y="5303"/>
                  </a:cubicBezTo>
                  <a:cubicBezTo>
                    <a:pt x="27842" y="8220"/>
                    <a:pt x="25508" y="10606"/>
                    <a:pt x="22538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0C526C89-F481-45DE-9E6E-004DD38AB1FA}"/>
                </a:ext>
              </a:extLst>
            </p:cNvPr>
            <p:cNvSpPr/>
            <p:nvPr/>
          </p:nvSpPr>
          <p:spPr>
            <a:xfrm>
              <a:off x="8544940" y="3722673"/>
              <a:ext cx="21213" cy="21213"/>
            </a:xfrm>
            <a:custGeom>
              <a:avLst/>
              <a:gdLst>
                <a:gd name="connsiteX0" fmla="*/ 5317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7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7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2" y="23241"/>
                    <a:pt x="6696" y="23771"/>
                    <a:pt x="5317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B7F4274C-F3B2-426A-8ADE-5CCCE402DC7F}"/>
                </a:ext>
              </a:extLst>
            </p:cNvPr>
            <p:cNvSpPr/>
            <p:nvPr/>
          </p:nvSpPr>
          <p:spPr>
            <a:xfrm>
              <a:off x="8544940" y="3722673"/>
              <a:ext cx="21213" cy="21213"/>
            </a:xfrm>
            <a:custGeom>
              <a:avLst/>
              <a:gdLst>
                <a:gd name="connsiteX0" fmla="*/ 18522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2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2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848" y="23771"/>
                    <a:pt x="18522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BCF0C2AC-EA4C-4728-A098-31421B9D8471}"/>
                </a:ext>
              </a:extLst>
            </p:cNvPr>
            <p:cNvSpPr/>
            <p:nvPr/>
          </p:nvSpPr>
          <p:spPr>
            <a:xfrm>
              <a:off x="8569370" y="3647045"/>
              <a:ext cx="47729" cy="47729"/>
            </a:xfrm>
            <a:custGeom>
              <a:avLst/>
              <a:gdLst>
                <a:gd name="connsiteX0" fmla="*/ 25699 w 47728"/>
                <a:gd name="connsiteY0" fmla="*/ 51406 h 47728"/>
                <a:gd name="connsiteX1" fmla="*/ 403 w 47728"/>
                <a:gd name="connsiteY1" fmla="*/ 30193 h 47728"/>
                <a:gd name="connsiteX2" fmla="*/ 21192 w 47728"/>
                <a:gd name="connsiteY2" fmla="*/ 389 h 47728"/>
                <a:gd name="connsiteX3" fmla="*/ 50995 w 47728"/>
                <a:gd name="connsiteY3" fmla="*/ 21178 h 47728"/>
                <a:gd name="connsiteX4" fmla="*/ 50995 w 47728"/>
                <a:gd name="connsiteY4" fmla="*/ 21178 h 47728"/>
                <a:gd name="connsiteX5" fmla="*/ 30207 w 47728"/>
                <a:gd name="connsiteY5" fmla="*/ 50981 h 47728"/>
                <a:gd name="connsiteX6" fmla="*/ 25699 w 47728"/>
                <a:gd name="connsiteY6" fmla="*/ 51406 h 47728"/>
                <a:gd name="connsiteX7" fmla="*/ 25752 w 47728"/>
                <a:gd name="connsiteY7" fmla="*/ 10624 h 47728"/>
                <a:gd name="connsiteX8" fmla="*/ 23101 w 47728"/>
                <a:gd name="connsiteY8" fmla="*/ 10836 h 47728"/>
                <a:gd name="connsiteX9" fmla="*/ 10903 w 47728"/>
                <a:gd name="connsiteY9" fmla="*/ 28337 h 47728"/>
                <a:gd name="connsiteX10" fmla="*/ 28404 w 47728"/>
                <a:gd name="connsiteY10" fmla="*/ 40534 h 47728"/>
                <a:gd name="connsiteX11" fmla="*/ 40601 w 47728"/>
                <a:gd name="connsiteY11" fmla="*/ 23034 h 47728"/>
                <a:gd name="connsiteX12" fmla="*/ 40601 w 47728"/>
                <a:gd name="connsiteY12" fmla="*/ 23034 h 47728"/>
                <a:gd name="connsiteX13" fmla="*/ 25752 w 47728"/>
                <a:gd name="connsiteY13" fmla="*/ 1062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28" h="47728">
                  <a:moveTo>
                    <a:pt x="25699" y="51406"/>
                  </a:moveTo>
                  <a:cubicBezTo>
                    <a:pt x="13502" y="51406"/>
                    <a:pt x="2630" y="42656"/>
                    <a:pt x="403" y="30193"/>
                  </a:cubicBezTo>
                  <a:cubicBezTo>
                    <a:pt x="-2090" y="16246"/>
                    <a:pt x="7244" y="2882"/>
                    <a:pt x="21192" y="389"/>
                  </a:cubicBezTo>
                  <a:cubicBezTo>
                    <a:pt x="35192" y="-2050"/>
                    <a:pt x="48503" y="7230"/>
                    <a:pt x="50995" y="21178"/>
                  </a:cubicBezTo>
                  <a:lnTo>
                    <a:pt x="50995" y="21178"/>
                  </a:lnTo>
                  <a:cubicBezTo>
                    <a:pt x="53488" y="35125"/>
                    <a:pt x="44154" y="48489"/>
                    <a:pt x="30207" y="50981"/>
                  </a:cubicBezTo>
                  <a:cubicBezTo>
                    <a:pt x="28722" y="51300"/>
                    <a:pt x="27184" y="51406"/>
                    <a:pt x="25699" y="51406"/>
                  </a:cubicBezTo>
                  <a:close/>
                  <a:moveTo>
                    <a:pt x="25752" y="10624"/>
                  </a:moveTo>
                  <a:cubicBezTo>
                    <a:pt x="24903" y="10624"/>
                    <a:pt x="24002" y="10677"/>
                    <a:pt x="23101" y="10836"/>
                  </a:cubicBezTo>
                  <a:cubicBezTo>
                    <a:pt x="14933" y="12268"/>
                    <a:pt x="9419" y="20117"/>
                    <a:pt x="10903" y="28337"/>
                  </a:cubicBezTo>
                  <a:cubicBezTo>
                    <a:pt x="12335" y="36504"/>
                    <a:pt x="20184" y="42019"/>
                    <a:pt x="28404" y="40534"/>
                  </a:cubicBezTo>
                  <a:cubicBezTo>
                    <a:pt x="36571" y="39102"/>
                    <a:pt x="42086" y="31254"/>
                    <a:pt x="40601" y="23034"/>
                  </a:cubicBezTo>
                  <a:lnTo>
                    <a:pt x="40601" y="23034"/>
                  </a:lnTo>
                  <a:cubicBezTo>
                    <a:pt x="39276" y="15768"/>
                    <a:pt x="32911" y="10624"/>
                    <a:pt x="25752" y="1062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201827B-D5AA-4990-B78D-5A9BEA08B515}"/>
                </a:ext>
              </a:extLst>
            </p:cNvPr>
            <p:cNvSpPr/>
            <p:nvPr/>
          </p:nvSpPr>
          <p:spPr>
            <a:xfrm>
              <a:off x="8817325" y="3647593"/>
              <a:ext cx="37122" cy="10606"/>
            </a:xfrm>
            <a:custGeom>
              <a:avLst/>
              <a:gdLst>
                <a:gd name="connsiteX0" fmla="*/ 32773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3 w 37122"/>
                <a:gd name="connsiteY4" fmla="*/ 0 h 10606"/>
                <a:gd name="connsiteX5" fmla="*/ 38076 w 37122"/>
                <a:gd name="connsiteY5" fmla="*/ 5303 h 10606"/>
                <a:gd name="connsiteX6" fmla="*/ 32773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3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3" y="0"/>
                  </a:lnTo>
                  <a:cubicBezTo>
                    <a:pt x="35690" y="0"/>
                    <a:pt x="38076" y="2386"/>
                    <a:pt x="38076" y="5303"/>
                  </a:cubicBezTo>
                  <a:cubicBezTo>
                    <a:pt x="38076" y="8220"/>
                    <a:pt x="35690" y="10606"/>
                    <a:pt x="3277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7CFFA4B-BF9D-40D9-95FD-C288F3E477B9}"/>
                </a:ext>
              </a:extLst>
            </p:cNvPr>
            <p:cNvSpPr/>
            <p:nvPr/>
          </p:nvSpPr>
          <p:spPr>
            <a:xfrm>
              <a:off x="8831060" y="3633858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73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CAE0442A-81AC-4505-9236-DC7EB434C516}"/>
                </a:ext>
              </a:extLst>
            </p:cNvPr>
            <p:cNvSpPr/>
            <p:nvPr/>
          </p:nvSpPr>
          <p:spPr>
            <a:xfrm>
              <a:off x="8822613" y="3723732"/>
              <a:ext cx="31819" cy="31819"/>
            </a:xfrm>
            <a:custGeom>
              <a:avLst/>
              <a:gdLst>
                <a:gd name="connsiteX0" fmla="*/ 18152 w 31819"/>
                <a:gd name="connsiteY0" fmla="*/ 36342 h 31819"/>
                <a:gd name="connsiteX1" fmla="*/ 280 w 31819"/>
                <a:gd name="connsiteY1" fmla="*/ 21334 h 31819"/>
                <a:gd name="connsiteX2" fmla="*/ 15023 w 31819"/>
                <a:gd name="connsiteY2" fmla="*/ 280 h 31819"/>
                <a:gd name="connsiteX3" fmla="*/ 36077 w 31819"/>
                <a:gd name="connsiteY3" fmla="*/ 14970 h 31819"/>
                <a:gd name="connsiteX4" fmla="*/ 36077 w 31819"/>
                <a:gd name="connsiteY4" fmla="*/ 14970 h 31819"/>
                <a:gd name="connsiteX5" fmla="*/ 21387 w 31819"/>
                <a:gd name="connsiteY5" fmla="*/ 36024 h 31819"/>
                <a:gd name="connsiteX6" fmla="*/ 18152 w 31819"/>
                <a:gd name="connsiteY6" fmla="*/ 36342 h 31819"/>
                <a:gd name="connsiteX7" fmla="*/ 18205 w 31819"/>
                <a:gd name="connsiteY7" fmla="*/ 7493 h 31819"/>
                <a:gd name="connsiteX8" fmla="*/ 16349 w 31819"/>
                <a:gd name="connsiteY8" fmla="*/ 7652 h 31819"/>
                <a:gd name="connsiteX9" fmla="*/ 7705 w 31819"/>
                <a:gd name="connsiteY9" fmla="*/ 20008 h 31819"/>
                <a:gd name="connsiteX10" fmla="*/ 20062 w 31819"/>
                <a:gd name="connsiteY10" fmla="*/ 28652 h 31819"/>
                <a:gd name="connsiteX11" fmla="*/ 28706 w 31819"/>
                <a:gd name="connsiteY11" fmla="*/ 16296 h 31819"/>
                <a:gd name="connsiteX12" fmla="*/ 28706 w 31819"/>
                <a:gd name="connsiteY12" fmla="*/ 16296 h 31819"/>
                <a:gd name="connsiteX13" fmla="*/ 18205 w 31819"/>
                <a:gd name="connsiteY13" fmla="*/ 749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19" h="31819">
                  <a:moveTo>
                    <a:pt x="18152" y="36342"/>
                  </a:moveTo>
                  <a:cubicBezTo>
                    <a:pt x="9508" y="36342"/>
                    <a:pt x="1818" y="30137"/>
                    <a:pt x="280" y="21334"/>
                  </a:cubicBezTo>
                  <a:cubicBezTo>
                    <a:pt x="-1470" y="11470"/>
                    <a:pt x="5159" y="2030"/>
                    <a:pt x="15023" y="280"/>
                  </a:cubicBezTo>
                  <a:cubicBezTo>
                    <a:pt x="24834" y="-1470"/>
                    <a:pt x="34327" y="5159"/>
                    <a:pt x="36077" y="14970"/>
                  </a:cubicBezTo>
                  <a:lnTo>
                    <a:pt x="36077" y="14970"/>
                  </a:lnTo>
                  <a:cubicBezTo>
                    <a:pt x="37827" y="24834"/>
                    <a:pt x="31198" y="34274"/>
                    <a:pt x="21387" y="36024"/>
                  </a:cubicBezTo>
                  <a:cubicBezTo>
                    <a:pt x="20273" y="36236"/>
                    <a:pt x="19213" y="36342"/>
                    <a:pt x="18152" y="36342"/>
                  </a:cubicBezTo>
                  <a:close/>
                  <a:moveTo>
                    <a:pt x="18205" y="7493"/>
                  </a:moveTo>
                  <a:cubicBezTo>
                    <a:pt x="17569" y="7493"/>
                    <a:pt x="16985" y="7546"/>
                    <a:pt x="16349" y="7652"/>
                  </a:cubicBezTo>
                  <a:cubicBezTo>
                    <a:pt x="10569" y="8659"/>
                    <a:pt x="6698" y="14228"/>
                    <a:pt x="7705" y="20008"/>
                  </a:cubicBezTo>
                  <a:cubicBezTo>
                    <a:pt x="8713" y="25789"/>
                    <a:pt x="14281" y="29713"/>
                    <a:pt x="20062" y="28652"/>
                  </a:cubicBezTo>
                  <a:cubicBezTo>
                    <a:pt x="25842" y="27645"/>
                    <a:pt x="29713" y="22076"/>
                    <a:pt x="28706" y="16296"/>
                  </a:cubicBezTo>
                  <a:lnTo>
                    <a:pt x="28706" y="16296"/>
                  </a:lnTo>
                  <a:cubicBezTo>
                    <a:pt x="27751" y="11152"/>
                    <a:pt x="23243" y="7493"/>
                    <a:pt x="18205" y="74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5" name="Group 694">
            <a:extLst>
              <a:ext uri="{FF2B5EF4-FFF2-40B4-BE49-F238E27FC236}">
                <a16:creationId xmlns:a16="http://schemas.microsoft.com/office/drawing/2014/main" id="{25371520-F2A6-4000-BD06-32D51028D17B}"/>
              </a:ext>
            </a:extLst>
          </p:cNvPr>
          <p:cNvGrpSpPr/>
          <p:nvPr/>
        </p:nvGrpSpPr>
        <p:grpSpPr>
          <a:xfrm>
            <a:off x="9560068" y="3593340"/>
            <a:ext cx="498748" cy="466916"/>
            <a:chOff x="9603348" y="3633858"/>
            <a:chExt cx="412188" cy="385881"/>
          </a:xfrm>
          <a:solidFill>
            <a:srgbClr val="FFFFFF"/>
          </a:solidFill>
        </p:grpSpPr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6A269D3-EC8C-494D-82ED-0D22352D5208}"/>
                </a:ext>
              </a:extLst>
            </p:cNvPr>
            <p:cNvSpPr/>
            <p:nvPr/>
          </p:nvSpPr>
          <p:spPr>
            <a:xfrm>
              <a:off x="9824716" y="3891327"/>
              <a:ext cx="47729" cy="74244"/>
            </a:xfrm>
            <a:custGeom>
              <a:avLst/>
              <a:gdLst>
                <a:gd name="connsiteX0" fmla="*/ 43592 w 47728"/>
                <a:gd name="connsiteY0" fmla="*/ 77002 h 74244"/>
                <a:gd name="connsiteX1" fmla="*/ 5303 w 47728"/>
                <a:gd name="connsiteY1" fmla="*/ 77002 h 74244"/>
                <a:gd name="connsiteX2" fmla="*/ 0 w 47728"/>
                <a:gd name="connsiteY2" fmla="*/ 71699 h 74244"/>
                <a:gd name="connsiteX3" fmla="*/ 0 w 47728"/>
                <a:gd name="connsiteY3" fmla="*/ 5303 h 74244"/>
                <a:gd name="connsiteX4" fmla="*/ 5303 w 47728"/>
                <a:gd name="connsiteY4" fmla="*/ 0 h 74244"/>
                <a:gd name="connsiteX5" fmla="*/ 43592 w 47728"/>
                <a:gd name="connsiteY5" fmla="*/ 0 h 74244"/>
                <a:gd name="connsiteX6" fmla="*/ 48895 w 47728"/>
                <a:gd name="connsiteY6" fmla="*/ 5303 h 74244"/>
                <a:gd name="connsiteX7" fmla="*/ 43592 w 47728"/>
                <a:gd name="connsiteY7" fmla="*/ 10606 h 74244"/>
                <a:gd name="connsiteX8" fmla="*/ 10606 w 47728"/>
                <a:gd name="connsiteY8" fmla="*/ 10606 h 74244"/>
                <a:gd name="connsiteX9" fmla="*/ 10606 w 47728"/>
                <a:gd name="connsiteY9" fmla="*/ 66396 h 74244"/>
                <a:gd name="connsiteX10" fmla="*/ 43592 w 47728"/>
                <a:gd name="connsiteY10" fmla="*/ 66396 h 74244"/>
                <a:gd name="connsiteX11" fmla="*/ 48895 w 47728"/>
                <a:gd name="connsiteY11" fmla="*/ 71699 h 74244"/>
                <a:gd name="connsiteX12" fmla="*/ 43592 w 47728"/>
                <a:gd name="connsiteY12" fmla="*/ 77002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28" h="74244">
                  <a:moveTo>
                    <a:pt x="43592" y="77002"/>
                  </a:moveTo>
                  <a:lnTo>
                    <a:pt x="5303" y="77002"/>
                  </a:lnTo>
                  <a:cubicBezTo>
                    <a:pt x="2387" y="77002"/>
                    <a:pt x="0" y="74616"/>
                    <a:pt x="0" y="71699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lnTo>
                    <a:pt x="43592" y="0"/>
                  </a:lnTo>
                  <a:cubicBezTo>
                    <a:pt x="46509" y="0"/>
                    <a:pt x="48895" y="2386"/>
                    <a:pt x="48895" y="5303"/>
                  </a:cubicBezTo>
                  <a:cubicBezTo>
                    <a:pt x="48895" y="8220"/>
                    <a:pt x="46509" y="10606"/>
                    <a:pt x="43592" y="10606"/>
                  </a:cubicBezTo>
                  <a:lnTo>
                    <a:pt x="10606" y="10606"/>
                  </a:lnTo>
                  <a:lnTo>
                    <a:pt x="10606" y="66396"/>
                  </a:lnTo>
                  <a:lnTo>
                    <a:pt x="43592" y="66396"/>
                  </a:lnTo>
                  <a:cubicBezTo>
                    <a:pt x="46509" y="66396"/>
                    <a:pt x="48895" y="68782"/>
                    <a:pt x="48895" y="71699"/>
                  </a:cubicBezTo>
                  <a:cubicBezTo>
                    <a:pt x="48895" y="74616"/>
                    <a:pt x="46509" y="77002"/>
                    <a:pt x="43592" y="7700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6556165-348E-41BB-8EF3-4C9C8348EFEA}"/>
                </a:ext>
              </a:extLst>
            </p:cNvPr>
            <p:cNvSpPr/>
            <p:nvPr/>
          </p:nvSpPr>
          <p:spPr>
            <a:xfrm>
              <a:off x="9863005" y="3891327"/>
              <a:ext cx="10606" cy="74244"/>
            </a:xfrm>
            <a:custGeom>
              <a:avLst/>
              <a:gdLst>
                <a:gd name="connsiteX0" fmla="*/ 5303 w 10606"/>
                <a:gd name="connsiteY0" fmla="*/ 77108 h 74244"/>
                <a:gd name="connsiteX1" fmla="*/ 0 w 10606"/>
                <a:gd name="connsiteY1" fmla="*/ 71911 h 74244"/>
                <a:gd name="connsiteX2" fmla="*/ 0 w 10606"/>
                <a:gd name="connsiteY2" fmla="*/ 5303 h 74244"/>
                <a:gd name="connsiteX3" fmla="*/ 5303 w 10606"/>
                <a:gd name="connsiteY3" fmla="*/ 0 h 74244"/>
                <a:gd name="connsiteX4" fmla="*/ 10606 w 10606"/>
                <a:gd name="connsiteY4" fmla="*/ 5303 h 74244"/>
                <a:gd name="connsiteX5" fmla="*/ 10606 w 10606"/>
                <a:gd name="connsiteY5" fmla="*/ 71699 h 74244"/>
                <a:gd name="connsiteX6" fmla="*/ 5303 w 10606"/>
                <a:gd name="connsiteY6" fmla="*/ 77108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74244">
                  <a:moveTo>
                    <a:pt x="5303" y="77108"/>
                  </a:moveTo>
                  <a:cubicBezTo>
                    <a:pt x="2387" y="77108"/>
                    <a:pt x="0" y="74828"/>
                    <a:pt x="0" y="71911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71699"/>
                  </a:lnTo>
                  <a:cubicBezTo>
                    <a:pt x="10606" y="74616"/>
                    <a:pt x="8220" y="77108"/>
                    <a:pt x="5303" y="7710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902774BA-1983-43C6-AA7C-26886D435F15}"/>
                </a:ext>
              </a:extLst>
            </p:cNvPr>
            <p:cNvSpPr/>
            <p:nvPr/>
          </p:nvSpPr>
          <p:spPr>
            <a:xfrm>
              <a:off x="9941545" y="3851553"/>
              <a:ext cx="10606" cy="153792"/>
            </a:xfrm>
            <a:custGeom>
              <a:avLst/>
              <a:gdLst>
                <a:gd name="connsiteX0" fmla="*/ 5303 w 10606"/>
                <a:gd name="connsiteY0" fmla="*/ 157186 h 153792"/>
                <a:gd name="connsiteX1" fmla="*/ 0 w 10606"/>
                <a:gd name="connsiteY1" fmla="*/ 151883 h 153792"/>
                <a:gd name="connsiteX2" fmla="*/ 0 w 10606"/>
                <a:gd name="connsiteY2" fmla="*/ 5303 h 153792"/>
                <a:gd name="connsiteX3" fmla="*/ 5303 w 10606"/>
                <a:gd name="connsiteY3" fmla="*/ 0 h 153792"/>
                <a:gd name="connsiteX4" fmla="*/ 10606 w 10606"/>
                <a:gd name="connsiteY4" fmla="*/ 5303 h 153792"/>
                <a:gd name="connsiteX5" fmla="*/ 10606 w 10606"/>
                <a:gd name="connsiteY5" fmla="*/ 151883 h 153792"/>
                <a:gd name="connsiteX6" fmla="*/ 5303 w 10606"/>
                <a:gd name="connsiteY6" fmla="*/ 157186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53792">
                  <a:moveTo>
                    <a:pt x="5303" y="157186"/>
                  </a:moveTo>
                  <a:cubicBezTo>
                    <a:pt x="2386" y="157186"/>
                    <a:pt x="0" y="154800"/>
                    <a:pt x="0" y="151883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51883"/>
                  </a:lnTo>
                  <a:cubicBezTo>
                    <a:pt x="10606" y="154800"/>
                    <a:pt x="8273" y="157186"/>
                    <a:pt x="5303" y="15718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D16C5032-25F7-404E-806C-7D11FAE64C37}"/>
                </a:ext>
              </a:extLst>
            </p:cNvPr>
            <p:cNvSpPr/>
            <p:nvPr/>
          </p:nvSpPr>
          <p:spPr>
            <a:xfrm>
              <a:off x="9863016" y="3851564"/>
              <a:ext cx="84851" cy="47729"/>
            </a:xfrm>
            <a:custGeom>
              <a:avLst/>
              <a:gdLst>
                <a:gd name="connsiteX0" fmla="*/ 5292 w 84850"/>
                <a:gd name="connsiteY0" fmla="*/ 50369 h 47728"/>
                <a:gd name="connsiteX1" fmla="*/ 572 w 84850"/>
                <a:gd name="connsiteY1" fmla="*/ 47452 h 47728"/>
                <a:gd name="connsiteX2" fmla="*/ 2906 w 84850"/>
                <a:gd name="connsiteY2" fmla="*/ 40346 h 47728"/>
                <a:gd name="connsiteX3" fmla="*/ 81499 w 84850"/>
                <a:gd name="connsiteY3" fmla="*/ 572 h 47728"/>
                <a:gd name="connsiteX4" fmla="*/ 88605 w 84850"/>
                <a:gd name="connsiteY4" fmla="*/ 2905 h 47728"/>
                <a:gd name="connsiteX5" fmla="*/ 86272 w 84850"/>
                <a:gd name="connsiteY5" fmla="*/ 10012 h 47728"/>
                <a:gd name="connsiteX6" fmla="*/ 7679 w 84850"/>
                <a:gd name="connsiteY6" fmla="*/ 49786 h 47728"/>
                <a:gd name="connsiteX7" fmla="*/ 5292 w 84850"/>
                <a:gd name="connsiteY7" fmla="*/ 50369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50" h="47728">
                  <a:moveTo>
                    <a:pt x="5292" y="50369"/>
                  </a:moveTo>
                  <a:cubicBezTo>
                    <a:pt x="3330" y="50369"/>
                    <a:pt x="1474" y="49308"/>
                    <a:pt x="572" y="47452"/>
                  </a:cubicBezTo>
                  <a:cubicBezTo>
                    <a:pt x="-754" y="44854"/>
                    <a:pt x="307" y="41672"/>
                    <a:pt x="2906" y="40346"/>
                  </a:cubicBezTo>
                  <a:lnTo>
                    <a:pt x="81499" y="572"/>
                  </a:lnTo>
                  <a:cubicBezTo>
                    <a:pt x="84150" y="-754"/>
                    <a:pt x="87279" y="307"/>
                    <a:pt x="88605" y="2905"/>
                  </a:cubicBezTo>
                  <a:cubicBezTo>
                    <a:pt x="89931" y="5504"/>
                    <a:pt x="88870" y="8686"/>
                    <a:pt x="86272" y="10012"/>
                  </a:cubicBezTo>
                  <a:lnTo>
                    <a:pt x="7679" y="49786"/>
                  </a:lnTo>
                  <a:cubicBezTo>
                    <a:pt x="6883" y="50210"/>
                    <a:pt x="6088" y="50369"/>
                    <a:pt x="5292" y="5036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A4E134EC-5A9A-45D5-83D3-4AFAF2395631}"/>
                </a:ext>
              </a:extLst>
            </p:cNvPr>
            <p:cNvSpPr/>
            <p:nvPr/>
          </p:nvSpPr>
          <p:spPr>
            <a:xfrm>
              <a:off x="9862963" y="3957912"/>
              <a:ext cx="84851" cy="47729"/>
            </a:xfrm>
            <a:custGeom>
              <a:avLst/>
              <a:gdLst>
                <a:gd name="connsiteX0" fmla="*/ 83885 w 84850"/>
                <a:gd name="connsiteY0" fmla="*/ 50828 h 47728"/>
                <a:gd name="connsiteX1" fmla="*/ 81498 w 84850"/>
                <a:gd name="connsiteY1" fmla="*/ 50244 h 47728"/>
                <a:gd name="connsiteX2" fmla="*/ 2905 w 84850"/>
                <a:gd name="connsiteY2" fmla="*/ 10046 h 47728"/>
                <a:gd name="connsiteX3" fmla="*/ 572 w 84850"/>
                <a:gd name="connsiteY3" fmla="*/ 2887 h 47728"/>
                <a:gd name="connsiteX4" fmla="*/ 7731 w 84850"/>
                <a:gd name="connsiteY4" fmla="*/ 607 h 47728"/>
                <a:gd name="connsiteX5" fmla="*/ 86324 w 84850"/>
                <a:gd name="connsiteY5" fmla="*/ 40805 h 47728"/>
                <a:gd name="connsiteX6" fmla="*/ 88658 w 84850"/>
                <a:gd name="connsiteY6" fmla="*/ 47964 h 47728"/>
                <a:gd name="connsiteX7" fmla="*/ 83885 w 84850"/>
                <a:gd name="connsiteY7" fmla="*/ 5082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50" h="47728">
                  <a:moveTo>
                    <a:pt x="83885" y="50828"/>
                  </a:moveTo>
                  <a:cubicBezTo>
                    <a:pt x="83089" y="50828"/>
                    <a:pt x="82241" y="50616"/>
                    <a:pt x="81498" y="50244"/>
                  </a:cubicBezTo>
                  <a:lnTo>
                    <a:pt x="2905" y="10046"/>
                  </a:lnTo>
                  <a:cubicBezTo>
                    <a:pt x="307" y="8721"/>
                    <a:pt x="-754" y="5539"/>
                    <a:pt x="572" y="2887"/>
                  </a:cubicBezTo>
                  <a:cubicBezTo>
                    <a:pt x="1898" y="288"/>
                    <a:pt x="5133" y="-772"/>
                    <a:pt x="7731" y="607"/>
                  </a:cubicBezTo>
                  <a:lnTo>
                    <a:pt x="86324" y="40805"/>
                  </a:lnTo>
                  <a:cubicBezTo>
                    <a:pt x="88923" y="42130"/>
                    <a:pt x="89984" y="45312"/>
                    <a:pt x="88658" y="47964"/>
                  </a:cubicBezTo>
                  <a:cubicBezTo>
                    <a:pt x="87703" y="49767"/>
                    <a:pt x="85847" y="50828"/>
                    <a:pt x="83885" y="5082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20B79D6-926F-406B-907C-3D925AEA44BD}"/>
                </a:ext>
              </a:extLst>
            </p:cNvPr>
            <p:cNvSpPr/>
            <p:nvPr/>
          </p:nvSpPr>
          <p:spPr>
            <a:xfrm>
              <a:off x="9962528" y="3867711"/>
              <a:ext cx="37122" cy="121973"/>
            </a:xfrm>
            <a:custGeom>
              <a:avLst/>
              <a:gdLst>
                <a:gd name="connsiteX0" fmla="*/ 5321 w 37122"/>
                <a:gd name="connsiteY0" fmla="*/ 124854 h 121973"/>
                <a:gd name="connsiteX1" fmla="*/ 1184 w 37122"/>
                <a:gd name="connsiteY1" fmla="*/ 122892 h 121973"/>
                <a:gd name="connsiteX2" fmla="*/ 1980 w 37122"/>
                <a:gd name="connsiteY2" fmla="*/ 115415 h 121973"/>
                <a:gd name="connsiteX3" fmla="*/ 27382 w 37122"/>
                <a:gd name="connsiteY3" fmla="*/ 62436 h 121973"/>
                <a:gd name="connsiteX4" fmla="*/ 1980 w 37122"/>
                <a:gd name="connsiteY4" fmla="*/ 9457 h 121973"/>
                <a:gd name="connsiteX5" fmla="*/ 1184 w 37122"/>
                <a:gd name="connsiteY5" fmla="*/ 1980 h 121973"/>
                <a:gd name="connsiteX6" fmla="*/ 8662 w 37122"/>
                <a:gd name="connsiteY6" fmla="*/ 1184 h 121973"/>
                <a:gd name="connsiteX7" fmla="*/ 38041 w 37122"/>
                <a:gd name="connsiteY7" fmla="*/ 62436 h 121973"/>
                <a:gd name="connsiteX8" fmla="*/ 8662 w 37122"/>
                <a:gd name="connsiteY8" fmla="*/ 123688 h 121973"/>
                <a:gd name="connsiteX9" fmla="*/ 5321 w 37122"/>
                <a:gd name="connsiteY9" fmla="*/ 124854 h 121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22" h="121973">
                  <a:moveTo>
                    <a:pt x="5321" y="124854"/>
                  </a:moveTo>
                  <a:cubicBezTo>
                    <a:pt x="3783" y="124854"/>
                    <a:pt x="2245" y="124165"/>
                    <a:pt x="1184" y="122892"/>
                  </a:cubicBezTo>
                  <a:cubicBezTo>
                    <a:pt x="-672" y="120612"/>
                    <a:pt x="-300" y="117271"/>
                    <a:pt x="1980" y="115415"/>
                  </a:cubicBezTo>
                  <a:cubicBezTo>
                    <a:pt x="18155" y="102475"/>
                    <a:pt x="27382" y="83171"/>
                    <a:pt x="27382" y="62436"/>
                  </a:cubicBezTo>
                  <a:cubicBezTo>
                    <a:pt x="27382" y="41700"/>
                    <a:pt x="18101" y="22397"/>
                    <a:pt x="1980" y="9457"/>
                  </a:cubicBezTo>
                  <a:cubicBezTo>
                    <a:pt x="-300" y="7601"/>
                    <a:pt x="-672" y="4260"/>
                    <a:pt x="1184" y="1980"/>
                  </a:cubicBezTo>
                  <a:cubicBezTo>
                    <a:pt x="3041" y="-301"/>
                    <a:pt x="6329" y="-672"/>
                    <a:pt x="8662" y="1184"/>
                  </a:cubicBezTo>
                  <a:cubicBezTo>
                    <a:pt x="27329" y="16139"/>
                    <a:pt x="38041" y="38519"/>
                    <a:pt x="38041" y="62436"/>
                  </a:cubicBezTo>
                  <a:cubicBezTo>
                    <a:pt x="38041" y="86406"/>
                    <a:pt x="27329" y="108733"/>
                    <a:pt x="8662" y="123688"/>
                  </a:cubicBezTo>
                  <a:cubicBezTo>
                    <a:pt x="7654" y="124483"/>
                    <a:pt x="6487" y="124854"/>
                    <a:pt x="5321" y="12485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57849B6-7311-4573-A9FC-32E64C291F47}"/>
                </a:ext>
              </a:extLst>
            </p:cNvPr>
            <p:cNvSpPr/>
            <p:nvPr/>
          </p:nvSpPr>
          <p:spPr>
            <a:xfrm>
              <a:off x="9962504" y="3846050"/>
              <a:ext cx="53032" cy="164398"/>
            </a:xfrm>
            <a:custGeom>
              <a:avLst/>
              <a:gdLst>
                <a:gd name="connsiteX0" fmla="*/ 5344 w 53031"/>
                <a:gd name="connsiteY0" fmla="*/ 168099 h 164398"/>
                <a:gd name="connsiteX1" fmla="*/ 731 w 53031"/>
                <a:gd name="connsiteY1" fmla="*/ 165447 h 164398"/>
                <a:gd name="connsiteX2" fmla="*/ 2640 w 53031"/>
                <a:gd name="connsiteY2" fmla="*/ 158182 h 164398"/>
                <a:gd name="connsiteX3" fmla="*/ 45224 w 53031"/>
                <a:gd name="connsiteY3" fmla="*/ 84044 h 164398"/>
                <a:gd name="connsiteX4" fmla="*/ 2640 w 53031"/>
                <a:gd name="connsiteY4" fmla="*/ 9905 h 164398"/>
                <a:gd name="connsiteX5" fmla="*/ 731 w 53031"/>
                <a:gd name="connsiteY5" fmla="*/ 2640 h 164398"/>
                <a:gd name="connsiteX6" fmla="*/ 7996 w 53031"/>
                <a:gd name="connsiteY6" fmla="*/ 731 h 164398"/>
                <a:gd name="connsiteX7" fmla="*/ 55884 w 53031"/>
                <a:gd name="connsiteY7" fmla="*/ 84044 h 164398"/>
                <a:gd name="connsiteX8" fmla="*/ 7996 w 53031"/>
                <a:gd name="connsiteY8" fmla="*/ 167356 h 164398"/>
                <a:gd name="connsiteX9" fmla="*/ 5344 w 53031"/>
                <a:gd name="connsiteY9" fmla="*/ 168099 h 16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31" h="164398">
                  <a:moveTo>
                    <a:pt x="5344" y="168099"/>
                  </a:moveTo>
                  <a:cubicBezTo>
                    <a:pt x="3542" y="168099"/>
                    <a:pt x="1739" y="167144"/>
                    <a:pt x="731" y="165447"/>
                  </a:cubicBezTo>
                  <a:cubicBezTo>
                    <a:pt x="-754" y="162902"/>
                    <a:pt x="94" y="159667"/>
                    <a:pt x="2640" y="158182"/>
                  </a:cubicBezTo>
                  <a:cubicBezTo>
                    <a:pt x="28944" y="142856"/>
                    <a:pt x="45224" y="114431"/>
                    <a:pt x="45224" y="84044"/>
                  </a:cubicBezTo>
                  <a:cubicBezTo>
                    <a:pt x="45224" y="53656"/>
                    <a:pt x="28891" y="25231"/>
                    <a:pt x="2640" y="9905"/>
                  </a:cubicBezTo>
                  <a:cubicBezTo>
                    <a:pt x="94" y="8420"/>
                    <a:pt x="-754" y="5185"/>
                    <a:pt x="731" y="2640"/>
                  </a:cubicBezTo>
                  <a:cubicBezTo>
                    <a:pt x="2216" y="94"/>
                    <a:pt x="5451" y="-754"/>
                    <a:pt x="7996" y="731"/>
                  </a:cubicBezTo>
                  <a:cubicBezTo>
                    <a:pt x="37535" y="17966"/>
                    <a:pt x="55884" y="49838"/>
                    <a:pt x="55884" y="84044"/>
                  </a:cubicBezTo>
                  <a:cubicBezTo>
                    <a:pt x="55884" y="118249"/>
                    <a:pt x="37535" y="150121"/>
                    <a:pt x="7996" y="167356"/>
                  </a:cubicBezTo>
                  <a:cubicBezTo>
                    <a:pt x="7147" y="167887"/>
                    <a:pt x="6246" y="168099"/>
                    <a:pt x="5344" y="16809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43048DBB-55E6-4D4B-A76E-C9D13DCE17B9}"/>
                </a:ext>
              </a:extLst>
            </p:cNvPr>
            <p:cNvSpPr/>
            <p:nvPr/>
          </p:nvSpPr>
          <p:spPr>
            <a:xfrm>
              <a:off x="9962521" y="3891355"/>
              <a:ext cx="21213" cy="74244"/>
            </a:xfrm>
            <a:custGeom>
              <a:avLst/>
              <a:gdLst>
                <a:gd name="connsiteX0" fmla="*/ 5328 w 21212"/>
                <a:gd name="connsiteY0" fmla="*/ 77557 h 74244"/>
                <a:gd name="connsiteX1" fmla="*/ 2199 w 21212"/>
                <a:gd name="connsiteY1" fmla="*/ 76550 h 74244"/>
                <a:gd name="connsiteX2" fmla="*/ 1033 w 21212"/>
                <a:gd name="connsiteY2" fmla="*/ 69125 h 74244"/>
                <a:gd name="connsiteX3" fmla="*/ 10897 w 21212"/>
                <a:gd name="connsiteY3" fmla="*/ 38791 h 74244"/>
                <a:gd name="connsiteX4" fmla="*/ 1033 w 21212"/>
                <a:gd name="connsiteY4" fmla="*/ 8457 h 74244"/>
                <a:gd name="connsiteX5" fmla="*/ 2199 w 21212"/>
                <a:gd name="connsiteY5" fmla="*/ 1033 h 74244"/>
                <a:gd name="connsiteX6" fmla="*/ 9624 w 21212"/>
                <a:gd name="connsiteY6" fmla="*/ 2199 h 74244"/>
                <a:gd name="connsiteX7" fmla="*/ 21556 w 21212"/>
                <a:gd name="connsiteY7" fmla="*/ 38791 h 74244"/>
                <a:gd name="connsiteX8" fmla="*/ 9624 w 21212"/>
                <a:gd name="connsiteY8" fmla="*/ 75383 h 74244"/>
                <a:gd name="connsiteX9" fmla="*/ 5328 w 21212"/>
                <a:gd name="connsiteY9" fmla="*/ 77557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12" h="74244">
                  <a:moveTo>
                    <a:pt x="5328" y="77557"/>
                  </a:moveTo>
                  <a:cubicBezTo>
                    <a:pt x="4268" y="77557"/>
                    <a:pt x="3154" y="77239"/>
                    <a:pt x="2199" y="76550"/>
                  </a:cubicBezTo>
                  <a:cubicBezTo>
                    <a:pt x="-187" y="74800"/>
                    <a:pt x="-665" y="71512"/>
                    <a:pt x="1033" y="69125"/>
                  </a:cubicBezTo>
                  <a:cubicBezTo>
                    <a:pt x="7503" y="60269"/>
                    <a:pt x="10897" y="49822"/>
                    <a:pt x="10897" y="38791"/>
                  </a:cubicBezTo>
                  <a:cubicBezTo>
                    <a:pt x="10897" y="27814"/>
                    <a:pt x="7503" y="17313"/>
                    <a:pt x="1033" y="8457"/>
                  </a:cubicBezTo>
                  <a:cubicBezTo>
                    <a:pt x="-718" y="6071"/>
                    <a:pt x="-187" y="2783"/>
                    <a:pt x="2199" y="1033"/>
                  </a:cubicBezTo>
                  <a:cubicBezTo>
                    <a:pt x="4586" y="-717"/>
                    <a:pt x="7873" y="-187"/>
                    <a:pt x="9624" y="2199"/>
                  </a:cubicBezTo>
                  <a:cubicBezTo>
                    <a:pt x="17419" y="12859"/>
                    <a:pt x="21556" y="25533"/>
                    <a:pt x="21556" y="38791"/>
                  </a:cubicBezTo>
                  <a:cubicBezTo>
                    <a:pt x="21556" y="52049"/>
                    <a:pt x="17419" y="64671"/>
                    <a:pt x="9624" y="75383"/>
                  </a:cubicBezTo>
                  <a:cubicBezTo>
                    <a:pt x="8563" y="76762"/>
                    <a:pt x="6919" y="77557"/>
                    <a:pt x="5328" y="7755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A703AE0E-3734-4C54-B8B4-0A2290DE0506}"/>
                </a:ext>
              </a:extLst>
            </p:cNvPr>
            <p:cNvSpPr/>
            <p:nvPr/>
          </p:nvSpPr>
          <p:spPr>
            <a:xfrm>
              <a:off x="9626802" y="3797006"/>
              <a:ext cx="180308" cy="222733"/>
            </a:xfrm>
            <a:custGeom>
              <a:avLst/>
              <a:gdLst>
                <a:gd name="connsiteX0" fmla="*/ 176542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2 h 222733"/>
                <a:gd name="connsiteX4" fmla="*/ 34682 w 180307"/>
                <a:gd name="connsiteY4" fmla="*/ 49245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7 w 180307"/>
                <a:gd name="connsiteY8" fmla="*/ 933 h 222733"/>
                <a:gd name="connsiteX9" fmla="*/ 129503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5197 w 180307"/>
                <a:gd name="connsiteY14" fmla="*/ 153770 h 222733"/>
                <a:gd name="connsiteX15" fmla="*/ 10500 w 180307"/>
                <a:gd name="connsiteY15" fmla="*/ 153717 h 222733"/>
                <a:gd name="connsiteX16" fmla="*/ 72070 w 180307"/>
                <a:gd name="connsiteY16" fmla="*/ 214279 h 222733"/>
                <a:gd name="connsiteX17" fmla="*/ 176437 w 180307"/>
                <a:gd name="connsiteY17" fmla="*/ 214279 h 222733"/>
                <a:gd name="connsiteX18" fmla="*/ 181740 w 180307"/>
                <a:gd name="connsiteY18" fmla="*/ 219583 h 222733"/>
                <a:gd name="connsiteX19" fmla="*/ 176542 w 180307"/>
                <a:gd name="connsiteY19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0307" h="222733">
                  <a:moveTo>
                    <a:pt x="176542" y="224992"/>
                  </a:moveTo>
                  <a:lnTo>
                    <a:pt x="72176" y="224992"/>
                  </a:lnTo>
                  <a:cubicBezTo>
                    <a:pt x="32614" y="224992"/>
                    <a:pt x="265" y="193120"/>
                    <a:pt x="0" y="153876"/>
                  </a:cubicBezTo>
                  <a:lnTo>
                    <a:pt x="0" y="152922"/>
                  </a:lnTo>
                  <a:cubicBezTo>
                    <a:pt x="0" y="122163"/>
                    <a:pt x="17500" y="64200"/>
                    <a:pt x="34682" y="49245"/>
                  </a:cubicBezTo>
                  <a:cubicBezTo>
                    <a:pt x="44122" y="41025"/>
                    <a:pt x="56531" y="39275"/>
                    <a:pt x="68517" y="37577"/>
                  </a:cubicBezTo>
                  <a:cubicBezTo>
                    <a:pt x="77850" y="36252"/>
                    <a:pt x="86707" y="35032"/>
                    <a:pt x="93813" y="30896"/>
                  </a:cubicBezTo>
                  <a:cubicBezTo>
                    <a:pt x="101237" y="26653"/>
                    <a:pt x="111048" y="16206"/>
                    <a:pt x="120806" y="2258"/>
                  </a:cubicBezTo>
                  <a:cubicBezTo>
                    <a:pt x="122503" y="-128"/>
                    <a:pt x="125791" y="-711"/>
                    <a:pt x="128177" y="933"/>
                  </a:cubicBezTo>
                  <a:cubicBezTo>
                    <a:pt x="130564" y="2630"/>
                    <a:pt x="131147" y="5918"/>
                    <a:pt x="129503" y="8304"/>
                  </a:cubicBezTo>
                  <a:cubicBezTo>
                    <a:pt x="123246" y="17213"/>
                    <a:pt x="110995" y="33176"/>
                    <a:pt x="99063" y="40070"/>
                  </a:cubicBezTo>
                  <a:cubicBezTo>
                    <a:pt x="90154" y="45161"/>
                    <a:pt x="79919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8" y="69025"/>
                    <a:pt x="10500" y="122640"/>
                    <a:pt x="10500" y="152816"/>
                  </a:cubicBezTo>
                  <a:lnTo>
                    <a:pt x="5197" y="153770"/>
                  </a:lnTo>
                  <a:lnTo>
                    <a:pt x="10500" y="153717"/>
                  </a:lnTo>
                  <a:cubicBezTo>
                    <a:pt x="10713" y="187127"/>
                    <a:pt x="38289" y="214279"/>
                    <a:pt x="72070" y="214279"/>
                  </a:cubicBezTo>
                  <a:lnTo>
                    <a:pt x="176437" y="214279"/>
                  </a:lnTo>
                  <a:cubicBezTo>
                    <a:pt x="179353" y="214279"/>
                    <a:pt x="181740" y="216666"/>
                    <a:pt x="181740" y="219583"/>
                  </a:cubicBezTo>
                  <a:cubicBezTo>
                    <a:pt x="181740" y="222499"/>
                    <a:pt x="179459" y="224992"/>
                    <a:pt x="176542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58A56A5-C314-4C62-848A-6D57CECDFDB2}"/>
                </a:ext>
              </a:extLst>
            </p:cNvPr>
            <p:cNvSpPr/>
            <p:nvPr/>
          </p:nvSpPr>
          <p:spPr>
            <a:xfrm>
              <a:off x="9745009" y="3980059"/>
              <a:ext cx="169702" cy="37122"/>
            </a:xfrm>
            <a:custGeom>
              <a:avLst/>
              <a:gdLst>
                <a:gd name="connsiteX0" fmla="*/ 109670 w 169701"/>
                <a:gd name="connsiteY0" fmla="*/ 41938 h 37122"/>
                <a:gd name="connsiteX1" fmla="*/ 5303 w 169701"/>
                <a:gd name="connsiteY1" fmla="*/ 41938 h 37122"/>
                <a:gd name="connsiteX2" fmla="*/ 0 w 169701"/>
                <a:gd name="connsiteY2" fmla="*/ 36635 h 37122"/>
                <a:gd name="connsiteX3" fmla="*/ 5303 w 169701"/>
                <a:gd name="connsiteY3" fmla="*/ 31332 h 37122"/>
                <a:gd name="connsiteX4" fmla="*/ 109670 w 169701"/>
                <a:gd name="connsiteY4" fmla="*/ 31332 h 37122"/>
                <a:gd name="connsiteX5" fmla="*/ 162012 w 169701"/>
                <a:gd name="connsiteY5" fmla="*/ 2482 h 37122"/>
                <a:gd name="connsiteX6" fmla="*/ 169331 w 169701"/>
                <a:gd name="connsiteY6" fmla="*/ 838 h 37122"/>
                <a:gd name="connsiteX7" fmla="*/ 170974 w 169701"/>
                <a:gd name="connsiteY7" fmla="*/ 8157 h 37122"/>
                <a:gd name="connsiteX8" fmla="*/ 109670 w 169701"/>
                <a:gd name="connsiteY8" fmla="*/ 41938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01" h="37122">
                  <a:moveTo>
                    <a:pt x="109670" y="41938"/>
                  </a:moveTo>
                  <a:lnTo>
                    <a:pt x="5303" y="41938"/>
                  </a:lnTo>
                  <a:cubicBezTo>
                    <a:pt x="2387" y="41938"/>
                    <a:pt x="0" y="39551"/>
                    <a:pt x="0" y="36635"/>
                  </a:cubicBezTo>
                  <a:cubicBezTo>
                    <a:pt x="0" y="33718"/>
                    <a:pt x="2387" y="31332"/>
                    <a:pt x="5303" y="31332"/>
                  </a:cubicBezTo>
                  <a:lnTo>
                    <a:pt x="109670" y="31332"/>
                  </a:lnTo>
                  <a:cubicBezTo>
                    <a:pt x="131042" y="31332"/>
                    <a:pt x="150610" y="20513"/>
                    <a:pt x="162012" y="2482"/>
                  </a:cubicBezTo>
                  <a:cubicBezTo>
                    <a:pt x="163603" y="-10"/>
                    <a:pt x="166891" y="-753"/>
                    <a:pt x="169331" y="838"/>
                  </a:cubicBezTo>
                  <a:cubicBezTo>
                    <a:pt x="171823" y="2376"/>
                    <a:pt x="172566" y="5664"/>
                    <a:pt x="170974" y="8157"/>
                  </a:cubicBezTo>
                  <a:cubicBezTo>
                    <a:pt x="157611" y="29316"/>
                    <a:pt x="134701" y="41938"/>
                    <a:pt x="109670" y="419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C378477C-E28C-4E06-8529-5FA88CB76132}"/>
                </a:ext>
              </a:extLst>
            </p:cNvPr>
            <p:cNvSpPr/>
            <p:nvPr/>
          </p:nvSpPr>
          <p:spPr>
            <a:xfrm>
              <a:off x="9796237" y="3797059"/>
              <a:ext cx="111367" cy="84851"/>
            </a:xfrm>
            <a:custGeom>
              <a:avLst/>
              <a:gdLst>
                <a:gd name="connsiteX0" fmla="*/ 108929 w 111366"/>
                <a:gd name="connsiteY0" fmla="*/ 86208 h 84850"/>
                <a:gd name="connsiteX1" fmla="*/ 104049 w 111366"/>
                <a:gd name="connsiteY1" fmla="*/ 82920 h 84850"/>
                <a:gd name="connsiteX2" fmla="*/ 88989 w 111366"/>
                <a:gd name="connsiteY2" fmla="*/ 57252 h 84850"/>
                <a:gd name="connsiteX3" fmla="*/ 60511 w 111366"/>
                <a:gd name="connsiteY3" fmla="*/ 48025 h 84850"/>
                <a:gd name="connsiteX4" fmla="*/ 31502 w 111366"/>
                <a:gd name="connsiteY4" fmla="*/ 40123 h 84850"/>
                <a:gd name="connsiteX5" fmla="*/ 956 w 111366"/>
                <a:gd name="connsiteY5" fmla="*/ 8304 h 84850"/>
                <a:gd name="connsiteX6" fmla="*/ 2282 w 111366"/>
                <a:gd name="connsiteY6" fmla="*/ 933 h 84850"/>
                <a:gd name="connsiteX7" fmla="*/ 9653 w 111366"/>
                <a:gd name="connsiteY7" fmla="*/ 2258 h 84850"/>
                <a:gd name="connsiteX8" fmla="*/ 36806 w 111366"/>
                <a:gd name="connsiteY8" fmla="*/ 30895 h 84850"/>
                <a:gd name="connsiteX9" fmla="*/ 62048 w 111366"/>
                <a:gd name="connsiteY9" fmla="*/ 37524 h 84850"/>
                <a:gd name="connsiteX10" fmla="*/ 95989 w 111366"/>
                <a:gd name="connsiteY10" fmla="*/ 49245 h 84850"/>
                <a:gd name="connsiteX11" fmla="*/ 113913 w 111366"/>
                <a:gd name="connsiteY11" fmla="*/ 78889 h 84850"/>
                <a:gd name="connsiteX12" fmla="*/ 111050 w 111366"/>
                <a:gd name="connsiteY12" fmla="*/ 85836 h 84850"/>
                <a:gd name="connsiteX13" fmla="*/ 108929 w 111366"/>
                <a:gd name="connsiteY13" fmla="*/ 86208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366" h="84850">
                  <a:moveTo>
                    <a:pt x="108929" y="86208"/>
                  </a:moveTo>
                  <a:cubicBezTo>
                    <a:pt x="106860" y="86208"/>
                    <a:pt x="104845" y="84988"/>
                    <a:pt x="104049" y="82920"/>
                  </a:cubicBezTo>
                  <a:cubicBezTo>
                    <a:pt x="98852" y="70245"/>
                    <a:pt x="93496" y="61124"/>
                    <a:pt x="88989" y="57252"/>
                  </a:cubicBezTo>
                  <a:cubicBezTo>
                    <a:pt x="81883" y="51048"/>
                    <a:pt x="71488" y="49616"/>
                    <a:pt x="60511" y="48025"/>
                  </a:cubicBezTo>
                  <a:cubicBezTo>
                    <a:pt x="50594" y="46646"/>
                    <a:pt x="40358" y="45161"/>
                    <a:pt x="31502" y="40123"/>
                  </a:cubicBezTo>
                  <a:cubicBezTo>
                    <a:pt x="22222" y="34820"/>
                    <a:pt x="11933" y="24107"/>
                    <a:pt x="956" y="8304"/>
                  </a:cubicBezTo>
                  <a:cubicBezTo>
                    <a:pt x="-741" y="5918"/>
                    <a:pt x="-105" y="2577"/>
                    <a:pt x="2282" y="933"/>
                  </a:cubicBezTo>
                  <a:cubicBezTo>
                    <a:pt x="4668" y="-711"/>
                    <a:pt x="8009" y="-128"/>
                    <a:pt x="9653" y="2258"/>
                  </a:cubicBezTo>
                  <a:cubicBezTo>
                    <a:pt x="19623" y="16524"/>
                    <a:pt x="29009" y="26441"/>
                    <a:pt x="36806" y="30895"/>
                  </a:cubicBezTo>
                  <a:cubicBezTo>
                    <a:pt x="43912" y="34979"/>
                    <a:pt x="52715" y="36199"/>
                    <a:pt x="62048" y="37524"/>
                  </a:cubicBezTo>
                  <a:cubicBezTo>
                    <a:pt x="74086" y="39222"/>
                    <a:pt x="86496" y="40972"/>
                    <a:pt x="95989" y="49245"/>
                  </a:cubicBezTo>
                  <a:cubicBezTo>
                    <a:pt x="101875" y="54336"/>
                    <a:pt x="107921" y="64306"/>
                    <a:pt x="113913" y="78889"/>
                  </a:cubicBezTo>
                  <a:cubicBezTo>
                    <a:pt x="115027" y="81594"/>
                    <a:pt x="113754" y="84670"/>
                    <a:pt x="111050" y="85836"/>
                  </a:cubicBezTo>
                  <a:cubicBezTo>
                    <a:pt x="110254" y="86102"/>
                    <a:pt x="109618" y="86208"/>
                    <a:pt x="108929" y="8620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C45A62F-1E01-4CDB-9F31-EFB0F9CB7C56}"/>
                </a:ext>
              </a:extLst>
            </p:cNvPr>
            <p:cNvSpPr/>
            <p:nvPr/>
          </p:nvSpPr>
          <p:spPr>
            <a:xfrm>
              <a:off x="9690060" y="3634866"/>
              <a:ext cx="169702" cy="175005"/>
            </a:xfrm>
            <a:custGeom>
              <a:avLst/>
              <a:gdLst>
                <a:gd name="connsiteX0" fmla="*/ 86715 w 169701"/>
                <a:gd name="connsiteY0" fmla="*/ 177603 h 175004"/>
                <a:gd name="connsiteX1" fmla="*/ 43017 w 169701"/>
                <a:gd name="connsiteY1" fmla="*/ 162436 h 175004"/>
                <a:gd name="connsiteX2" fmla="*/ 20797 w 169701"/>
                <a:gd name="connsiteY2" fmla="*/ 131943 h 175004"/>
                <a:gd name="connsiteX3" fmla="*/ 11887 w 169701"/>
                <a:gd name="connsiteY3" fmla="*/ 128231 h 175004"/>
                <a:gd name="connsiteX4" fmla="*/ 221 w 169701"/>
                <a:gd name="connsiteY4" fmla="*/ 100230 h 175004"/>
                <a:gd name="connsiteX5" fmla="*/ 7698 w 169701"/>
                <a:gd name="connsiteY5" fmla="*/ 74722 h 175004"/>
                <a:gd name="connsiteX6" fmla="*/ 14592 w 169701"/>
                <a:gd name="connsiteY6" fmla="*/ 72813 h 175004"/>
                <a:gd name="connsiteX7" fmla="*/ 14592 w 169701"/>
                <a:gd name="connsiteY7" fmla="*/ 72813 h 175004"/>
                <a:gd name="connsiteX8" fmla="*/ 31774 w 169701"/>
                <a:gd name="connsiteY8" fmla="*/ 25084 h 175004"/>
                <a:gd name="connsiteX9" fmla="*/ 86715 w 169701"/>
                <a:gd name="connsiteY9" fmla="*/ 0 h 175004"/>
                <a:gd name="connsiteX10" fmla="*/ 158892 w 169701"/>
                <a:gd name="connsiteY10" fmla="*/ 69790 h 175004"/>
                <a:gd name="connsiteX11" fmla="*/ 158839 w 169701"/>
                <a:gd name="connsiteY11" fmla="*/ 72759 h 175004"/>
                <a:gd name="connsiteX12" fmla="*/ 165785 w 169701"/>
                <a:gd name="connsiteY12" fmla="*/ 74669 h 175004"/>
                <a:gd name="connsiteX13" fmla="*/ 173263 w 169701"/>
                <a:gd name="connsiteY13" fmla="*/ 100177 h 175004"/>
                <a:gd name="connsiteX14" fmla="*/ 173263 w 169701"/>
                <a:gd name="connsiteY14" fmla="*/ 100177 h 175004"/>
                <a:gd name="connsiteX15" fmla="*/ 161543 w 169701"/>
                <a:gd name="connsiteY15" fmla="*/ 128178 h 175004"/>
                <a:gd name="connsiteX16" fmla="*/ 152687 w 169701"/>
                <a:gd name="connsiteY16" fmla="*/ 131890 h 175004"/>
                <a:gd name="connsiteX17" fmla="*/ 130414 w 169701"/>
                <a:gd name="connsiteY17" fmla="*/ 162277 h 175004"/>
                <a:gd name="connsiteX18" fmla="*/ 86715 w 169701"/>
                <a:gd name="connsiteY18" fmla="*/ 177603 h 175004"/>
                <a:gd name="connsiteX19" fmla="*/ 24509 w 169701"/>
                <a:gd name="connsiteY19" fmla="*/ 121443 h 175004"/>
                <a:gd name="connsiteX20" fmla="*/ 29706 w 169701"/>
                <a:gd name="connsiteY20" fmla="*/ 125261 h 175004"/>
                <a:gd name="connsiteX21" fmla="*/ 49487 w 169701"/>
                <a:gd name="connsiteY21" fmla="*/ 154110 h 175004"/>
                <a:gd name="connsiteX22" fmla="*/ 86663 w 169701"/>
                <a:gd name="connsiteY22" fmla="*/ 167050 h 175004"/>
                <a:gd name="connsiteX23" fmla="*/ 123890 w 169701"/>
                <a:gd name="connsiteY23" fmla="*/ 154057 h 175004"/>
                <a:gd name="connsiteX24" fmla="*/ 143724 w 169701"/>
                <a:gd name="connsiteY24" fmla="*/ 125314 h 175004"/>
                <a:gd name="connsiteX25" fmla="*/ 149876 w 169701"/>
                <a:gd name="connsiteY25" fmla="*/ 121602 h 175004"/>
                <a:gd name="connsiteX26" fmla="*/ 149876 w 169701"/>
                <a:gd name="connsiteY26" fmla="*/ 121602 h 175004"/>
                <a:gd name="connsiteX27" fmla="*/ 155338 w 169701"/>
                <a:gd name="connsiteY27" fmla="*/ 119746 h 175004"/>
                <a:gd name="connsiteX28" fmla="*/ 162657 w 169701"/>
                <a:gd name="connsiteY28" fmla="*/ 99541 h 175004"/>
                <a:gd name="connsiteX29" fmla="*/ 160111 w 169701"/>
                <a:gd name="connsiteY29" fmla="*/ 83843 h 175004"/>
                <a:gd name="connsiteX30" fmla="*/ 155445 w 169701"/>
                <a:gd name="connsiteY30" fmla="*/ 84480 h 175004"/>
                <a:gd name="connsiteX31" fmla="*/ 149876 w 169701"/>
                <a:gd name="connsiteY31" fmla="*/ 84267 h 175004"/>
                <a:gd name="connsiteX32" fmla="*/ 147543 w 169701"/>
                <a:gd name="connsiteY32" fmla="*/ 79229 h 175004"/>
                <a:gd name="connsiteX33" fmla="*/ 147808 w 169701"/>
                <a:gd name="connsiteY33" fmla="*/ 77108 h 175004"/>
                <a:gd name="connsiteX34" fmla="*/ 148232 w 169701"/>
                <a:gd name="connsiteY34" fmla="*/ 69949 h 175004"/>
                <a:gd name="connsiteX35" fmla="*/ 86663 w 169701"/>
                <a:gd name="connsiteY35" fmla="*/ 10765 h 175004"/>
                <a:gd name="connsiteX36" fmla="*/ 39729 w 169701"/>
                <a:gd name="connsiteY36" fmla="*/ 32190 h 175004"/>
                <a:gd name="connsiteX37" fmla="*/ 25570 w 169701"/>
                <a:gd name="connsiteY37" fmla="*/ 77002 h 175004"/>
                <a:gd name="connsiteX38" fmla="*/ 25835 w 169701"/>
                <a:gd name="connsiteY38" fmla="*/ 79176 h 175004"/>
                <a:gd name="connsiteX39" fmla="*/ 23502 w 169701"/>
                <a:gd name="connsiteY39" fmla="*/ 84267 h 175004"/>
                <a:gd name="connsiteX40" fmla="*/ 17933 w 169701"/>
                <a:gd name="connsiteY40" fmla="*/ 84426 h 175004"/>
                <a:gd name="connsiteX41" fmla="*/ 13319 w 169701"/>
                <a:gd name="connsiteY41" fmla="*/ 83843 h 175004"/>
                <a:gd name="connsiteX42" fmla="*/ 10774 w 169701"/>
                <a:gd name="connsiteY42" fmla="*/ 99541 h 175004"/>
                <a:gd name="connsiteX43" fmla="*/ 18092 w 169701"/>
                <a:gd name="connsiteY43" fmla="*/ 119746 h 175004"/>
                <a:gd name="connsiteX44" fmla="*/ 23713 w 169701"/>
                <a:gd name="connsiteY44" fmla="*/ 121602 h 175004"/>
                <a:gd name="connsiteX45" fmla="*/ 24509 w 169701"/>
                <a:gd name="connsiteY45" fmla="*/ 121443 h 175004"/>
                <a:gd name="connsiteX46" fmla="*/ 168013 w 169701"/>
                <a:gd name="connsiteY46" fmla="*/ 99859 h 175004"/>
                <a:gd name="connsiteX47" fmla="*/ 168013 w 169701"/>
                <a:gd name="connsiteY47" fmla="*/ 99859 h 175004"/>
                <a:gd name="connsiteX48" fmla="*/ 168013 w 169701"/>
                <a:gd name="connsiteY48" fmla="*/ 9985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9701" h="175004">
                  <a:moveTo>
                    <a:pt x="86715" y="177603"/>
                  </a:moveTo>
                  <a:cubicBezTo>
                    <a:pt x="71177" y="177603"/>
                    <a:pt x="55638" y="172194"/>
                    <a:pt x="43017" y="162436"/>
                  </a:cubicBezTo>
                  <a:cubicBezTo>
                    <a:pt x="32623" y="154216"/>
                    <a:pt x="24987" y="143769"/>
                    <a:pt x="20797" y="131943"/>
                  </a:cubicBezTo>
                  <a:cubicBezTo>
                    <a:pt x="18251" y="131625"/>
                    <a:pt x="15070" y="130617"/>
                    <a:pt x="11887" y="128231"/>
                  </a:cubicBezTo>
                  <a:cubicBezTo>
                    <a:pt x="5152" y="123140"/>
                    <a:pt x="1228" y="113700"/>
                    <a:pt x="221" y="100230"/>
                  </a:cubicBezTo>
                  <a:cubicBezTo>
                    <a:pt x="-787" y="86866"/>
                    <a:pt x="1652" y="78487"/>
                    <a:pt x="7698" y="74722"/>
                  </a:cubicBezTo>
                  <a:cubicBezTo>
                    <a:pt x="9978" y="73290"/>
                    <a:pt x="12365" y="72813"/>
                    <a:pt x="14592" y="72813"/>
                  </a:cubicBezTo>
                  <a:cubicBezTo>
                    <a:pt x="14592" y="72813"/>
                    <a:pt x="14592" y="72813"/>
                    <a:pt x="14592" y="72813"/>
                  </a:cubicBezTo>
                  <a:cubicBezTo>
                    <a:pt x="13796" y="55577"/>
                    <a:pt x="19789" y="38766"/>
                    <a:pt x="31774" y="25084"/>
                  </a:cubicBezTo>
                  <a:cubicBezTo>
                    <a:pt x="45775" y="9174"/>
                    <a:pt x="65768" y="0"/>
                    <a:pt x="86715" y="0"/>
                  </a:cubicBezTo>
                  <a:cubicBezTo>
                    <a:pt x="125852" y="0"/>
                    <a:pt x="158892" y="31978"/>
                    <a:pt x="158892" y="69790"/>
                  </a:cubicBezTo>
                  <a:cubicBezTo>
                    <a:pt x="158892" y="70797"/>
                    <a:pt x="158892" y="71805"/>
                    <a:pt x="158839" y="72759"/>
                  </a:cubicBezTo>
                  <a:cubicBezTo>
                    <a:pt x="161278" y="72813"/>
                    <a:pt x="163452" y="73237"/>
                    <a:pt x="165785" y="74669"/>
                  </a:cubicBezTo>
                  <a:cubicBezTo>
                    <a:pt x="171831" y="78434"/>
                    <a:pt x="174270" y="86813"/>
                    <a:pt x="173263" y="100177"/>
                  </a:cubicBezTo>
                  <a:cubicBezTo>
                    <a:pt x="173263" y="100177"/>
                    <a:pt x="173263" y="100177"/>
                    <a:pt x="173263" y="100177"/>
                  </a:cubicBezTo>
                  <a:cubicBezTo>
                    <a:pt x="172202" y="113647"/>
                    <a:pt x="168278" y="123087"/>
                    <a:pt x="161543" y="128178"/>
                  </a:cubicBezTo>
                  <a:cubicBezTo>
                    <a:pt x="158361" y="130564"/>
                    <a:pt x="155179" y="131519"/>
                    <a:pt x="152687" y="131890"/>
                  </a:cubicBezTo>
                  <a:cubicBezTo>
                    <a:pt x="148497" y="143663"/>
                    <a:pt x="140808" y="154110"/>
                    <a:pt x="130414" y="162277"/>
                  </a:cubicBezTo>
                  <a:cubicBezTo>
                    <a:pt x="117951" y="172194"/>
                    <a:pt x="102413" y="177603"/>
                    <a:pt x="86715" y="177603"/>
                  </a:cubicBezTo>
                  <a:close/>
                  <a:moveTo>
                    <a:pt x="24509" y="121443"/>
                  </a:moveTo>
                  <a:cubicBezTo>
                    <a:pt x="26843" y="121443"/>
                    <a:pt x="29069" y="122980"/>
                    <a:pt x="29706" y="125261"/>
                  </a:cubicBezTo>
                  <a:cubicBezTo>
                    <a:pt x="32941" y="136451"/>
                    <a:pt x="39782" y="146421"/>
                    <a:pt x="49487" y="154110"/>
                  </a:cubicBezTo>
                  <a:cubicBezTo>
                    <a:pt x="60252" y="162436"/>
                    <a:pt x="73510" y="167050"/>
                    <a:pt x="86663" y="167050"/>
                  </a:cubicBezTo>
                  <a:cubicBezTo>
                    <a:pt x="99973" y="167050"/>
                    <a:pt x="113231" y="162436"/>
                    <a:pt x="123890" y="154057"/>
                  </a:cubicBezTo>
                  <a:cubicBezTo>
                    <a:pt x="133489" y="146527"/>
                    <a:pt x="140542" y="136292"/>
                    <a:pt x="143724" y="125314"/>
                  </a:cubicBezTo>
                  <a:cubicBezTo>
                    <a:pt x="144467" y="122662"/>
                    <a:pt x="147171" y="121018"/>
                    <a:pt x="149876" y="121602"/>
                  </a:cubicBezTo>
                  <a:lnTo>
                    <a:pt x="149876" y="121602"/>
                  </a:lnTo>
                  <a:cubicBezTo>
                    <a:pt x="149876" y="121602"/>
                    <a:pt x="152581" y="121920"/>
                    <a:pt x="155338" y="119746"/>
                  </a:cubicBezTo>
                  <a:cubicBezTo>
                    <a:pt x="158149" y="117518"/>
                    <a:pt x="161702" y="112215"/>
                    <a:pt x="162657" y="99541"/>
                  </a:cubicBezTo>
                  <a:cubicBezTo>
                    <a:pt x="163399" y="89624"/>
                    <a:pt x="161755" y="84851"/>
                    <a:pt x="160111" y="83843"/>
                  </a:cubicBezTo>
                  <a:cubicBezTo>
                    <a:pt x="158839" y="83048"/>
                    <a:pt x="156399" y="83949"/>
                    <a:pt x="155445" y="84480"/>
                  </a:cubicBezTo>
                  <a:cubicBezTo>
                    <a:pt x="153694" y="85434"/>
                    <a:pt x="151520" y="85381"/>
                    <a:pt x="149876" y="84267"/>
                  </a:cubicBezTo>
                  <a:cubicBezTo>
                    <a:pt x="148232" y="83154"/>
                    <a:pt x="147331" y="81245"/>
                    <a:pt x="147543" y="79229"/>
                  </a:cubicBezTo>
                  <a:lnTo>
                    <a:pt x="147808" y="77108"/>
                  </a:lnTo>
                  <a:cubicBezTo>
                    <a:pt x="148073" y="74881"/>
                    <a:pt x="148232" y="72547"/>
                    <a:pt x="148232" y="69949"/>
                  </a:cubicBezTo>
                  <a:cubicBezTo>
                    <a:pt x="148232" y="37865"/>
                    <a:pt x="120019" y="10765"/>
                    <a:pt x="86663" y="10765"/>
                  </a:cubicBezTo>
                  <a:cubicBezTo>
                    <a:pt x="68790" y="10765"/>
                    <a:pt x="51714" y="18561"/>
                    <a:pt x="39729" y="32190"/>
                  </a:cubicBezTo>
                  <a:cubicBezTo>
                    <a:pt x="28486" y="44971"/>
                    <a:pt x="23448" y="60880"/>
                    <a:pt x="25570" y="77002"/>
                  </a:cubicBezTo>
                  <a:lnTo>
                    <a:pt x="25835" y="79176"/>
                  </a:lnTo>
                  <a:cubicBezTo>
                    <a:pt x="26047" y="81192"/>
                    <a:pt x="25145" y="83154"/>
                    <a:pt x="23502" y="84267"/>
                  </a:cubicBezTo>
                  <a:cubicBezTo>
                    <a:pt x="21804" y="85381"/>
                    <a:pt x="19630" y="85434"/>
                    <a:pt x="17933" y="84426"/>
                  </a:cubicBezTo>
                  <a:cubicBezTo>
                    <a:pt x="17032" y="83896"/>
                    <a:pt x="14539" y="83048"/>
                    <a:pt x="13319" y="83843"/>
                  </a:cubicBezTo>
                  <a:cubicBezTo>
                    <a:pt x="11676" y="84904"/>
                    <a:pt x="10031" y="89624"/>
                    <a:pt x="10774" y="99541"/>
                  </a:cubicBezTo>
                  <a:cubicBezTo>
                    <a:pt x="11729" y="112162"/>
                    <a:pt x="15281" y="117465"/>
                    <a:pt x="18092" y="119746"/>
                  </a:cubicBezTo>
                  <a:cubicBezTo>
                    <a:pt x="20903" y="121973"/>
                    <a:pt x="23608" y="121602"/>
                    <a:pt x="23713" y="121602"/>
                  </a:cubicBezTo>
                  <a:cubicBezTo>
                    <a:pt x="23979" y="121443"/>
                    <a:pt x="24244" y="121443"/>
                    <a:pt x="24509" y="121443"/>
                  </a:cubicBezTo>
                  <a:close/>
                  <a:moveTo>
                    <a:pt x="168013" y="99859"/>
                  </a:moveTo>
                  <a:lnTo>
                    <a:pt x="168013" y="99859"/>
                  </a:lnTo>
                  <a:lnTo>
                    <a:pt x="168013" y="9985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E7D57B67-E04F-43F6-A2E6-01B61356C33A}"/>
                </a:ext>
              </a:extLst>
            </p:cNvPr>
            <p:cNvSpPr/>
            <p:nvPr/>
          </p:nvSpPr>
          <p:spPr>
            <a:xfrm>
              <a:off x="9603348" y="3722673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7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1" y="3619"/>
                    <a:pt x="24301" y="6960"/>
                    <a:pt x="22234" y="9029"/>
                  </a:cubicBezTo>
                  <a:lnTo>
                    <a:pt x="9028" y="22234"/>
                  </a:lnTo>
                  <a:cubicBezTo>
                    <a:pt x="8074" y="23241"/>
                    <a:pt x="6695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05BAE4B-C1B6-4991-9056-FC64FD69C57F}"/>
                </a:ext>
              </a:extLst>
            </p:cNvPr>
            <p:cNvSpPr/>
            <p:nvPr/>
          </p:nvSpPr>
          <p:spPr>
            <a:xfrm>
              <a:off x="9603348" y="3722673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8" y="1551"/>
                  </a:cubicBezTo>
                  <a:lnTo>
                    <a:pt x="22234" y="14756"/>
                  </a:lnTo>
                  <a:cubicBezTo>
                    <a:pt x="24301" y="16824"/>
                    <a:pt x="24301" y="20165"/>
                    <a:pt x="22234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41EB7EB-5C53-41BB-BAAF-4A46E479364B}"/>
                </a:ext>
              </a:extLst>
            </p:cNvPr>
            <p:cNvSpPr/>
            <p:nvPr/>
          </p:nvSpPr>
          <p:spPr>
            <a:xfrm>
              <a:off x="9627878" y="3647031"/>
              <a:ext cx="47729" cy="47729"/>
            </a:xfrm>
            <a:custGeom>
              <a:avLst/>
              <a:gdLst>
                <a:gd name="connsiteX0" fmla="*/ 25599 w 47728"/>
                <a:gd name="connsiteY0" fmla="*/ 51419 h 47728"/>
                <a:gd name="connsiteX1" fmla="*/ 10963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2 w 47728"/>
                <a:gd name="connsiteY7" fmla="*/ 50995 h 47728"/>
                <a:gd name="connsiteX8" fmla="*/ 25599 w 47728"/>
                <a:gd name="connsiteY8" fmla="*/ 51419 h 47728"/>
                <a:gd name="connsiteX9" fmla="*/ 25652 w 47728"/>
                <a:gd name="connsiteY9" fmla="*/ 10638 h 47728"/>
                <a:gd name="connsiteX10" fmla="*/ 23000 w 47728"/>
                <a:gd name="connsiteY10" fmla="*/ 10850 h 47728"/>
                <a:gd name="connsiteX11" fmla="*/ 13296 w 47728"/>
                <a:gd name="connsiteY11" fmla="*/ 17055 h 47728"/>
                <a:gd name="connsiteX12" fmla="*/ 10803 w 47728"/>
                <a:gd name="connsiteY12" fmla="*/ 28351 h 47728"/>
                <a:gd name="connsiteX13" fmla="*/ 17008 w 47728"/>
                <a:gd name="connsiteY13" fmla="*/ 38108 h 47728"/>
                <a:gd name="connsiteX14" fmla="*/ 28303 w 47728"/>
                <a:gd name="connsiteY14" fmla="*/ 40601 h 47728"/>
                <a:gd name="connsiteX15" fmla="*/ 40501 w 47728"/>
                <a:gd name="connsiteY15" fmla="*/ 23100 h 47728"/>
                <a:gd name="connsiteX16" fmla="*/ 25652 w 47728"/>
                <a:gd name="connsiteY16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728" h="47728">
                  <a:moveTo>
                    <a:pt x="25599" y="51419"/>
                  </a:moveTo>
                  <a:cubicBezTo>
                    <a:pt x="20402" y="51419"/>
                    <a:pt x="15311" y="49828"/>
                    <a:pt x="10963" y="46806"/>
                  </a:cubicBezTo>
                  <a:cubicBezTo>
                    <a:pt x="5341" y="42881"/>
                    <a:pt x="1576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6" y="5388"/>
                    <a:pt x="14462" y="1623"/>
                    <a:pt x="21197" y="403"/>
                  </a:cubicBezTo>
                  <a:cubicBezTo>
                    <a:pt x="35198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3" y="35139"/>
                    <a:pt x="44160" y="48503"/>
                    <a:pt x="30212" y="50995"/>
                  </a:cubicBezTo>
                  <a:cubicBezTo>
                    <a:pt x="28622" y="51313"/>
                    <a:pt x="27084" y="51419"/>
                    <a:pt x="25599" y="51419"/>
                  </a:cubicBezTo>
                  <a:close/>
                  <a:moveTo>
                    <a:pt x="25652" y="10638"/>
                  </a:moveTo>
                  <a:cubicBezTo>
                    <a:pt x="24751" y="10638"/>
                    <a:pt x="23902" y="10691"/>
                    <a:pt x="23000" y="10850"/>
                  </a:cubicBezTo>
                  <a:cubicBezTo>
                    <a:pt x="19023" y="11539"/>
                    <a:pt x="15576" y="13767"/>
                    <a:pt x="13296" y="17055"/>
                  </a:cubicBezTo>
                  <a:cubicBezTo>
                    <a:pt x="11015" y="20343"/>
                    <a:pt x="10114" y="24373"/>
                    <a:pt x="10803" y="28351"/>
                  </a:cubicBezTo>
                  <a:cubicBezTo>
                    <a:pt x="11493" y="32328"/>
                    <a:pt x="13720" y="35775"/>
                    <a:pt x="17008" y="38108"/>
                  </a:cubicBezTo>
                  <a:cubicBezTo>
                    <a:pt x="20296" y="40442"/>
                    <a:pt x="24326" y="41290"/>
                    <a:pt x="28303" y="40601"/>
                  </a:cubicBezTo>
                  <a:cubicBezTo>
                    <a:pt x="36471" y="39169"/>
                    <a:pt x="41986" y="31320"/>
                    <a:pt x="40501" y="23100"/>
                  </a:cubicBezTo>
                  <a:cubicBezTo>
                    <a:pt x="39228" y="15782"/>
                    <a:pt x="32812" y="10638"/>
                    <a:pt x="25652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D93B3774-9B08-41DA-B71F-A9EAF4B854E8}"/>
                </a:ext>
              </a:extLst>
            </p:cNvPr>
            <p:cNvSpPr/>
            <p:nvPr/>
          </p:nvSpPr>
          <p:spPr>
            <a:xfrm>
              <a:off x="9875786" y="3647593"/>
              <a:ext cx="37122" cy="10606"/>
            </a:xfrm>
            <a:custGeom>
              <a:avLst/>
              <a:gdLst>
                <a:gd name="connsiteX0" fmla="*/ 32721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21 w 37122"/>
                <a:gd name="connsiteY4" fmla="*/ 0 h 10606"/>
                <a:gd name="connsiteX5" fmla="*/ 38024 w 37122"/>
                <a:gd name="connsiteY5" fmla="*/ 5303 h 10606"/>
                <a:gd name="connsiteX6" fmla="*/ 32721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2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21" y="0"/>
                  </a:lnTo>
                  <a:cubicBezTo>
                    <a:pt x="35637" y="0"/>
                    <a:pt x="38024" y="2386"/>
                    <a:pt x="38024" y="5303"/>
                  </a:cubicBezTo>
                  <a:cubicBezTo>
                    <a:pt x="38024" y="8220"/>
                    <a:pt x="35690" y="10606"/>
                    <a:pt x="32721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2DE1958C-D0D6-4059-89F1-C1ED815D0A8A}"/>
                </a:ext>
              </a:extLst>
            </p:cNvPr>
            <p:cNvSpPr/>
            <p:nvPr/>
          </p:nvSpPr>
          <p:spPr>
            <a:xfrm>
              <a:off x="9889521" y="3633858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7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1F9497E9-302E-49A1-970D-FD5C14F410F1}"/>
                </a:ext>
              </a:extLst>
            </p:cNvPr>
            <p:cNvSpPr/>
            <p:nvPr/>
          </p:nvSpPr>
          <p:spPr>
            <a:xfrm>
              <a:off x="9881074" y="3723727"/>
              <a:ext cx="31819" cy="31819"/>
            </a:xfrm>
            <a:custGeom>
              <a:avLst/>
              <a:gdLst>
                <a:gd name="connsiteX0" fmla="*/ 18099 w 31819"/>
                <a:gd name="connsiteY0" fmla="*/ 36347 h 31819"/>
                <a:gd name="connsiteX1" fmla="*/ 7757 w 31819"/>
                <a:gd name="connsiteY1" fmla="*/ 33059 h 31819"/>
                <a:gd name="connsiteX2" fmla="*/ 280 w 31819"/>
                <a:gd name="connsiteY2" fmla="*/ 21339 h 31819"/>
                <a:gd name="connsiteX3" fmla="*/ 15023 w 31819"/>
                <a:gd name="connsiteY3" fmla="*/ 285 h 31819"/>
                <a:gd name="connsiteX4" fmla="*/ 28599 w 31819"/>
                <a:gd name="connsiteY4" fmla="*/ 3255 h 31819"/>
                <a:gd name="connsiteX5" fmla="*/ 36077 w 31819"/>
                <a:gd name="connsiteY5" fmla="*/ 14975 h 31819"/>
                <a:gd name="connsiteX6" fmla="*/ 36077 w 31819"/>
                <a:gd name="connsiteY6" fmla="*/ 14975 h 31819"/>
                <a:gd name="connsiteX7" fmla="*/ 33107 w 31819"/>
                <a:gd name="connsiteY7" fmla="*/ 28551 h 31819"/>
                <a:gd name="connsiteX8" fmla="*/ 21387 w 31819"/>
                <a:gd name="connsiteY8" fmla="*/ 36029 h 31819"/>
                <a:gd name="connsiteX9" fmla="*/ 18099 w 31819"/>
                <a:gd name="connsiteY9" fmla="*/ 36347 h 31819"/>
                <a:gd name="connsiteX10" fmla="*/ 18152 w 31819"/>
                <a:gd name="connsiteY10" fmla="*/ 7497 h 31819"/>
                <a:gd name="connsiteX11" fmla="*/ 16243 w 31819"/>
                <a:gd name="connsiteY11" fmla="*/ 7657 h 31819"/>
                <a:gd name="connsiteX12" fmla="*/ 7599 w 31819"/>
                <a:gd name="connsiteY12" fmla="*/ 20013 h 31819"/>
                <a:gd name="connsiteX13" fmla="*/ 12000 w 31819"/>
                <a:gd name="connsiteY13" fmla="*/ 26907 h 31819"/>
                <a:gd name="connsiteX14" fmla="*/ 19955 w 31819"/>
                <a:gd name="connsiteY14" fmla="*/ 28657 h 31819"/>
                <a:gd name="connsiteX15" fmla="*/ 26849 w 31819"/>
                <a:gd name="connsiteY15" fmla="*/ 24256 h 31819"/>
                <a:gd name="connsiteX16" fmla="*/ 28599 w 31819"/>
                <a:gd name="connsiteY16" fmla="*/ 16301 h 31819"/>
                <a:gd name="connsiteX17" fmla="*/ 28599 w 31819"/>
                <a:gd name="connsiteY17" fmla="*/ 16301 h 31819"/>
                <a:gd name="connsiteX18" fmla="*/ 24198 w 31819"/>
                <a:gd name="connsiteY18" fmla="*/ 9407 h 31819"/>
                <a:gd name="connsiteX19" fmla="*/ 18152 w 31819"/>
                <a:gd name="connsiteY19" fmla="*/ 7497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819" h="31819">
                  <a:moveTo>
                    <a:pt x="18099" y="36347"/>
                  </a:moveTo>
                  <a:cubicBezTo>
                    <a:pt x="14386" y="36347"/>
                    <a:pt x="10834" y="35233"/>
                    <a:pt x="7757" y="33059"/>
                  </a:cubicBezTo>
                  <a:cubicBezTo>
                    <a:pt x="3780" y="30301"/>
                    <a:pt x="1128" y="26112"/>
                    <a:pt x="280" y="21339"/>
                  </a:cubicBezTo>
                  <a:cubicBezTo>
                    <a:pt x="-1470" y="11475"/>
                    <a:pt x="5159" y="2035"/>
                    <a:pt x="15023" y="285"/>
                  </a:cubicBezTo>
                  <a:cubicBezTo>
                    <a:pt x="19796" y="-563"/>
                    <a:pt x="24622" y="497"/>
                    <a:pt x="28599" y="3255"/>
                  </a:cubicBezTo>
                  <a:cubicBezTo>
                    <a:pt x="32577" y="6013"/>
                    <a:pt x="35228" y="10202"/>
                    <a:pt x="36077" y="14975"/>
                  </a:cubicBezTo>
                  <a:lnTo>
                    <a:pt x="36077" y="14975"/>
                  </a:lnTo>
                  <a:cubicBezTo>
                    <a:pt x="36925" y="19748"/>
                    <a:pt x="35865" y="24574"/>
                    <a:pt x="33107" y="28551"/>
                  </a:cubicBezTo>
                  <a:cubicBezTo>
                    <a:pt x="30349" y="32528"/>
                    <a:pt x="26160" y="35180"/>
                    <a:pt x="21387" y="36029"/>
                  </a:cubicBezTo>
                  <a:cubicBezTo>
                    <a:pt x="20273" y="36241"/>
                    <a:pt x="19159" y="36347"/>
                    <a:pt x="18099" y="36347"/>
                  </a:cubicBezTo>
                  <a:close/>
                  <a:moveTo>
                    <a:pt x="18152" y="7497"/>
                  </a:moveTo>
                  <a:cubicBezTo>
                    <a:pt x="17516" y="7497"/>
                    <a:pt x="16879" y="7551"/>
                    <a:pt x="16243" y="7657"/>
                  </a:cubicBezTo>
                  <a:cubicBezTo>
                    <a:pt x="10462" y="8664"/>
                    <a:pt x="6591" y="14232"/>
                    <a:pt x="7599" y="20013"/>
                  </a:cubicBezTo>
                  <a:cubicBezTo>
                    <a:pt x="8076" y="22824"/>
                    <a:pt x="9667" y="25263"/>
                    <a:pt x="12000" y="26907"/>
                  </a:cubicBezTo>
                  <a:cubicBezTo>
                    <a:pt x="14333" y="28551"/>
                    <a:pt x="17144" y="29135"/>
                    <a:pt x="19955" y="28657"/>
                  </a:cubicBezTo>
                  <a:cubicBezTo>
                    <a:pt x="22766" y="28180"/>
                    <a:pt x="25205" y="26589"/>
                    <a:pt x="26849" y="24256"/>
                  </a:cubicBezTo>
                  <a:cubicBezTo>
                    <a:pt x="28493" y="21922"/>
                    <a:pt x="29076" y="19111"/>
                    <a:pt x="28599" y="16301"/>
                  </a:cubicBezTo>
                  <a:lnTo>
                    <a:pt x="28599" y="16301"/>
                  </a:lnTo>
                  <a:cubicBezTo>
                    <a:pt x="28122" y="13490"/>
                    <a:pt x="26531" y="11051"/>
                    <a:pt x="24198" y="9407"/>
                  </a:cubicBezTo>
                  <a:cubicBezTo>
                    <a:pt x="22447" y="8187"/>
                    <a:pt x="20326" y="7497"/>
                    <a:pt x="18152" y="749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6" name="Group 695">
            <a:extLst>
              <a:ext uri="{FF2B5EF4-FFF2-40B4-BE49-F238E27FC236}">
                <a16:creationId xmlns:a16="http://schemas.microsoft.com/office/drawing/2014/main" id="{B4BE9EE2-0FF3-4598-8EE3-E7CD773603A1}"/>
              </a:ext>
            </a:extLst>
          </p:cNvPr>
          <p:cNvGrpSpPr/>
          <p:nvPr/>
        </p:nvGrpSpPr>
        <p:grpSpPr>
          <a:xfrm>
            <a:off x="10614064" y="3593340"/>
            <a:ext cx="512316" cy="466916"/>
            <a:chOff x="10658521" y="3633858"/>
            <a:chExt cx="423402" cy="385881"/>
          </a:xfrm>
          <a:solidFill>
            <a:srgbClr val="FFFFFF"/>
          </a:solidFill>
        </p:grpSpPr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164E08C4-C1C9-405F-9360-614F7D961881}"/>
                </a:ext>
              </a:extLst>
            </p:cNvPr>
            <p:cNvSpPr/>
            <p:nvPr/>
          </p:nvSpPr>
          <p:spPr>
            <a:xfrm>
              <a:off x="10879889" y="3891327"/>
              <a:ext cx="47729" cy="74244"/>
            </a:xfrm>
            <a:custGeom>
              <a:avLst/>
              <a:gdLst>
                <a:gd name="connsiteX0" fmla="*/ 43593 w 47728"/>
                <a:gd name="connsiteY0" fmla="*/ 77002 h 74244"/>
                <a:gd name="connsiteX1" fmla="*/ 5303 w 47728"/>
                <a:gd name="connsiteY1" fmla="*/ 77002 h 74244"/>
                <a:gd name="connsiteX2" fmla="*/ 0 w 47728"/>
                <a:gd name="connsiteY2" fmla="*/ 71699 h 74244"/>
                <a:gd name="connsiteX3" fmla="*/ 0 w 47728"/>
                <a:gd name="connsiteY3" fmla="*/ 5303 h 74244"/>
                <a:gd name="connsiteX4" fmla="*/ 5303 w 47728"/>
                <a:gd name="connsiteY4" fmla="*/ 0 h 74244"/>
                <a:gd name="connsiteX5" fmla="*/ 43593 w 47728"/>
                <a:gd name="connsiteY5" fmla="*/ 0 h 74244"/>
                <a:gd name="connsiteX6" fmla="*/ 48896 w 47728"/>
                <a:gd name="connsiteY6" fmla="*/ 5303 h 74244"/>
                <a:gd name="connsiteX7" fmla="*/ 43593 w 47728"/>
                <a:gd name="connsiteY7" fmla="*/ 10606 h 74244"/>
                <a:gd name="connsiteX8" fmla="*/ 10606 w 47728"/>
                <a:gd name="connsiteY8" fmla="*/ 10606 h 74244"/>
                <a:gd name="connsiteX9" fmla="*/ 10606 w 47728"/>
                <a:gd name="connsiteY9" fmla="*/ 66396 h 74244"/>
                <a:gd name="connsiteX10" fmla="*/ 43593 w 47728"/>
                <a:gd name="connsiteY10" fmla="*/ 66396 h 74244"/>
                <a:gd name="connsiteX11" fmla="*/ 48896 w 47728"/>
                <a:gd name="connsiteY11" fmla="*/ 71699 h 74244"/>
                <a:gd name="connsiteX12" fmla="*/ 43593 w 47728"/>
                <a:gd name="connsiteY12" fmla="*/ 77002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28" h="74244">
                  <a:moveTo>
                    <a:pt x="43593" y="77002"/>
                  </a:moveTo>
                  <a:lnTo>
                    <a:pt x="5303" y="77002"/>
                  </a:lnTo>
                  <a:cubicBezTo>
                    <a:pt x="2387" y="77002"/>
                    <a:pt x="0" y="74616"/>
                    <a:pt x="0" y="71699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lnTo>
                    <a:pt x="43593" y="0"/>
                  </a:lnTo>
                  <a:cubicBezTo>
                    <a:pt x="46509" y="0"/>
                    <a:pt x="48896" y="2386"/>
                    <a:pt x="48896" y="5303"/>
                  </a:cubicBezTo>
                  <a:cubicBezTo>
                    <a:pt x="48896" y="8220"/>
                    <a:pt x="46509" y="10606"/>
                    <a:pt x="43593" y="10606"/>
                  </a:cubicBezTo>
                  <a:lnTo>
                    <a:pt x="10606" y="10606"/>
                  </a:lnTo>
                  <a:lnTo>
                    <a:pt x="10606" y="66396"/>
                  </a:lnTo>
                  <a:lnTo>
                    <a:pt x="43593" y="66396"/>
                  </a:lnTo>
                  <a:cubicBezTo>
                    <a:pt x="46509" y="66396"/>
                    <a:pt x="48896" y="68782"/>
                    <a:pt x="48896" y="71699"/>
                  </a:cubicBezTo>
                  <a:cubicBezTo>
                    <a:pt x="48896" y="74616"/>
                    <a:pt x="46509" y="77002"/>
                    <a:pt x="43593" y="7700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4239ABE8-7AB5-41DC-8D6E-EDF424A58447}"/>
                </a:ext>
              </a:extLst>
            </p:cNvPr>
            <p:cNvSpPr/>
            <p:nvPr/>
          </p:nvSpPr>
          <p:spPr>
            <a:xfrm>
              <a:off x="10918178" y="3891327"/>
              <a:ext cx="10606" cy="74244"/>
            </a:xfrm>
            <a:custGeom>
              <a:avLst/>
              <a:gdLst>
                <a:gd name="connsiteX0" fmla="*/ 5303 w 10606"/>
                <a:gd name="connsiteY0" fmla="*/ 77108 h 74244"/>
                <a:gd name="connsiteX1" fmla="*/ 0 w 10606"/>
                <a:gd name="connsiteY1" fmla="*/ 71911 h 74244"/>
                <a:gd name="connsiteX2" fmla="*/ 0 w 10606"/>
                <a:gd name="connsiteY2" fmla="*/ 5303 h 74244"/>
                <a:gd name="connsiteX3" fmla="*/ 5303 w 10606"/>
                <a:gd name="connsiteY3" fmla="*/ 0 h 74244"/>
                <a:gd name="connsiteX4" fmla="*/ 10606 w 10606"/>
                <a:gd name="connsiteY4" fmla="*/ 5303 h 74244"/>
                <a:gd name="connsiteX5" fmla="*/ 10606 w 10606"/>
                <a:gd name="connsiteY5" fmla="*/ 71699 h 74244"/>
                <a:gd name="connsiteX6" fmla="*/ 5303 w 10606"/>
                <a:gd name="connsiteY6" fmla="*/ 77108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74244">
                  <a:moveTo>
                    <a:pt x="5303" y="77108"/>
                  </a:moveTo>
                  <a:cubicBezTo>
                    <a:pt x="2386" y="77108"/>
                    <a:pt x="0" y="74828"/>
                    <a:pt x="0" y="71911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71699"/>
                  </a:lnTo>
                  <a:cubicBezTo>
                    <a:pt x="10606" y="74616"/>
                    <a:pt x="8220" y="77108"/>
                    <a:pt x="5303" y="7710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80F3077-E8B1-4F88-AED9-1BDFBBAE7394}"/>
                </a:ext>
              </a:extLst>
            </p:cNvPr>
            <p:cNvSpPr/>
            <p:nvPr/>
          </p:nvSpPr>
          <p:spPr>
            <a:xfrm>
              <a:off x="10996718" y="3851553"/>
              <a:ext cx="10606" cy="153792"/>
            </a:xfrm>
            <a:custGeom>
              <a:avLst/>
              <a:gdLst>
                <a:gd name="connsiteX0" fmla="*/ 5303 w 10606"/>
                <a:gd name="connsiteY0" fmla="*/ 157186 h 153792"/>
                <a:gd name="connsiteX1" fmla="*/ 0 w 10606"/>
                <a:gd name="connsiteY1" fmla="*/ 151883 h 153792"/>
                <a:gd name="connsiteX2" fmla="*/ 0 w 10606"/>
                <a:gd name="connsiteY2" fmla="*/ 5303 h 153792"/>
                <a:gd name="connsiteX3" fmla="*/ 5303 w 10606"/>
                <a:gd name="connsiteY3" fmla="*/ 0 h 153792"/>
                <a:gd name="connsiteX4" fmla="*/ 10606 w 10606"/>
                <a:gd name="connsiteY4" fmla="*/ 5303 h 153792"/>
                <a:gd name="connsiteX5" fmla="*/ 10606 w 10606"/>
                <a:gd name="connsiteY5" fmla="*/ 151883 h 153792"/>
                <a:gd name="connsiteX6" fmla="*/ 5303 w 10606"/>
                <a:gd name="connsiteY6" fmla="*/ 157186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53792">
                  <a:moveTo>
                    <a:pt x="5303" y="157186"/>
                  </a:moveTo>
                  <a:cubicBezTo>
                    <a:pt x="2387" y="157186"/>
                    <a:pt x="0" y="154800"/>
                    <a:pt x="0" y="151883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51883"/>
                  </a:lnTo>
                  <a:cubicBezTo>
                    <a:pt x="10606" y="154800"/>
                    <a:pt x="8220" y="157186"/>
                    <a:pt x="5303" y="15718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63A0C519-DFDD-4E92-ABA4-AE5A225039A0}"/>
                </a:ext>
              </a:extLst>
            </p:cNvPr>
            <p:cNvSpPr/>
            <p:nvPr/>
          </p:nvSpPr>
          <p:spPr>
            <a:xfrm>
              <a:off x="10918189" y="3851564"/>
              <a:ext cx="84851" cy="47729"/>
            </a:xfrm>
            <a:custGeom>
              <a:avLst/>
              <a:gdLst>
                <a:gd name="connsiteX0" fmla="*/ 5292 w 84850"/>
                <a:gd name="connsiteY0" fmla="*/ 50369 h 47728"/>
                <a:gd name="connsiteX1" fmla="*/ 572 w 84850"/>
                <a:gd name="connsiteY1" fmla="*/ 47452 h 47728"/>
                <a:gd name="connsiteX2" fmla="*/ 2905 w 84850"/>
                <a:gd name="connsiteY2" fmla="*/ 40346 h 47728"/>
                <a:gd name="connsiteX3" fmla="*/ 81499 w 84850"/>
                <a:gd name="connsiteY3" fmla="*/ 572 h 47728"/>
                <a:gd name="connsiteX4" fmla="*/ 88605 w 84850"/>
                <a:gd name="connsiteY4" fmla="*/ 2905 h 47728"/>
                <a:gd name="connsiteX5" fmla="*/ 86271 w 84850"/>
                <a:gd name="connsiteY5" fmla="*/ 10012 h 47728"/>
                <a:gd name="connsiteX6" fmla="*/ 7678 w 84850"/>
                <a:gd name="connsiteY6" fmla="*/ 49786 h 47728"/>
                <a:gd name="connsiteX7" fmla="*/ 5292 w 84850"/>
                <a:gd name="connsiteY7" fmla="*/ 50369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50" h="47728">
                  <a:moveTo>
                    <a:pt x="5292" y="50369"/>
                  </a:moveTo>
                  <a:cubicBezTo>
                    <a:pt x="3330" y="50369"/>
                    <a:pt x="1473" y="49308"/>
                    <a:pt x="572" y="47452"/>
                  </a:cubicBezTo>
                  <a:cubicBezTo>
                    <a:pt x="-754" y="44854"/>
                    <a:pt x="307" y="41672"/>
                    <a:pt x="2905" y="40346"/>
                  </a:cubicBezTo>
                  <a:lnTo>
                    <a:pt x="81499" y="572"/>
                  </a:lnTo>
                  <a:cubicBezTo>
                    <a:pt x="84150" y="-754"/>
                    <a:pt x="87279" y="307"/>
                    <a:pt x="88605" y="2905"/>
                  </a:cubicBezTo>
                  <a:cubicBezTo>
                    <a:pt x="89931" y="5504"/>
                    <a:pt x="88870" y="8686"/>
                    <a:pt x="86271" y="10012"/>
                  </a:cubicBezTo>
                  <a:lnTo>
                    <a:pt x="7678" y="49786"/>
                  </a:lnTo>
                  <a:cubicBezTo>
                    <a:pt x="6883" y="50210"/>
                    <a:pt x="6087" y="50369"/>
                    <a:pt x="5292" y="5036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5D0BFB7-FA58-4859-A5D6-B79A77CDB8D2}"/>
                </a:ext>
              </a:extLst>
            </p:cNvPr>
            <p:cNvSpPr/>
            <p:nvPr/>
          </p:nvSpPr>
          <p:spPr>
            <a:xfrm>
              <a:off x="10918136" y="3957912"/>
              <a:ext cx="84851" cy="47729"/>
            </a:xfrm>
            <a:custGeom>
              <a:avLst/>
              <a:gdLst>
                <a:gd name="connsiteX0" fmla="*/ 83885 w 84850"/>
                <a:gd name="connsiteY0" fmla="*/ 50828 h 47728"/>
                <a:gd name="connsiteX1" fmla="*/ 81499 w 84850"/>
                <a:gd name="connsiteY1" fmla="*/ 50244 h 47728"/>
                <a:gd name="connsiteX2" fmla="*/ 2905 w 84850"/>
                <a:gd name="connsiteY2" fmla="*/ 10046 h 47728"/>
                <a:gd name="connsiteX3" fmla="*/ 572 w 84850"/>
                <a:gd name="connsiteY3" fmla="*/ 2887 h 47728"/>
                <a:gd name="connsiteX4" fmla="*/ 7731 w 84850"/>
                <a:gd name="connsiteY4" fmla="*/ 607 h 47728"/>
                <a:gd name="connsiteX5" fmla="*/ 86324 w 84850"/>
                <a:gd name="connsiteY5" fmla="*/ 40805 h 47728"/>
                <a:gd name="connsiteX6" fmla="*/ 88658 w 84850"/>
                <a:gd name="connsiteY6" fmla="*/ 47964 h 47728"/>
                <a:gd name="connsiteX7" fmla="*/ 83885 w 84850"/>
                <a:gd name="connsiteY7" fmla="*/ 5082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50" h="47728">
                  <a:moveTo>
                    <a:pt x="83885" y="50828"/>
                  </a:moveTo>
                  <a:cubicBezTo>
                    <a:pt x="83089" y="50828"/>
                    <a:pt x="82241" y="50616"/>
                    <a:pt x="81499" y="50244"/>
                  </a:cubicBezTo>
                  <a:lnTo>
                    <a:pt x="2905" y="10046"/>
                  </a:lnTo>
                  <a:cubicBezTo>
                    <a:pt x="307" y="8721"/>
                    <a:pt x="-754" y="5539"/>
                    <a:pt x="572" y="2887"/>
                  </a:cubicBezTo>
                  <a:cubicBezTo>
                    <a:pt x="1898" y="288"/>
                    <a:pt x="5133" y="-772"/>
                    <a:pt x="7731" y="607"/>
                  </a:cubicBezTo>
                  <a:lnTo>
                    <a:pt x="86324" y="40805"/>
                  </a:lnTo>
                  <a:cubicBezTo>
                    <a:pt x="88923" y="42130"/>
                    <a:pt x="89984" y="45312"/>
                    <a:pt x="88658" y="47964"/>
                  </a:cubicBezTo>
                  <a:cubicBezTo>
                    <a:pt x="87703" y="49767"/>
                    <a:pt x="85794" y="50828"/>
                    <a:pt x="83885" y="5082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A20E80E7-3202-4378-A885-CA3F4C446A0A}"/>
                </a:ext>
              </a:extLst>
            </p:cNvPr>
            <p:cNvSpPr/>
            <p:nvPr/>
          </p:nvSpPr>
          <p:spPr>
            <a:xfrm>
              <a:off x="10681974" y="3797006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2 h 222733"/>
                <a:gd name="connsiteX4" fmla="*/ 34683 w 180307"/>
                <a:gd name="connsiteY4" fmla="*/ 49245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4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10500 w 180307"/>
                <a:gd name="connsiteY14" fmla="*/ 153664 h 222733"/>
                <a:gd name="connsiteX15" fmla="*/ 72070 w 180307"/>
                <a:gd name="connsiteY15" fmla="*/ 214279 h 222733"/>
                <a:gd name="connsiteX16" fmla="*/ 176437 w 180307"/>
                <a:gd name="connsiteY16" fmla="*/ 214279 h 222733"/>
                <a:gd name="connsiteX17" fmla="*/ 181740 w 180307"/>
                <a:gd name="connsiteY17" fmla="*/ 219583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5" y="224992"/>
                    <a:pt x="265" y="193120"/>
                    <a:pt x="0" y="153876"/>
                  </a:cubicBezTo>
                  <a:lnTo>
                    <a:pt x="0" y="152922"/>
                  </a:lnTo>
                  <a:cubicBezTo>
                    <a:pt x="0" y="122163"/>
                    <a:pt x="17501" y="64200"/>
                    <a:pt x="34683" y="49245"/>
                  </a:cubicBezTo>
                  <a:cubicBezTo>
                    <a:pt x="44122" y="41025"/>
                    <a:pt x="56532" y="39275"/>
                    <a:pt x="68517" y="37577"/>
                  </a:cubicBezTo>
                  <a:cubicBezTo>
                    <a:pt x="77850" y="36252"/>
                    <a:pt x="86707" y="35032"/>
                    <a:pt x="93813" y="30896"/>
                  </a:cubicBezTo>
                  <a:cubicBezTo>
                    <a:pt x="101237" y="26653"/>
                    <a:pt x="111048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4" y="8304"/>
                  </a:cubicBezTo>
                  <a:cubicBezTo>
                    <a:pt x="123246" y="17213"/>
                    <a:pt x="110995" y="33176"/>
                    <a:pt x="99063" y="40070"/>
                  </a:cubicBezTo>
                  <a:cubicBezTo>
                    <a:pt x="90154" y="45161"/>
                    <a:pt x="79865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8" y="69025"/>
                    <a:pt x="10500" y="122640"/>
                    <a:pt x="10500" y="152816"/>
                  </a:cubicBezTo>
                  <a:lnTo>
                    <a:pt x="10500" y="153664"/>
                  </a:lnTo>
                  <a:cubicBezTo>
                    <a:pt x="10713" y="187127"/>
                    <a:pt x="38289" y="214279"/>
                    <a:pt x="72070" y="214279"/>
                  </a:cubicBezTo>
                  <a:lnTo>
                    <a:pt x="176437" y="214279"/>
                  </a:lnTo>
                  <a:cubicBezTo>
                    <a:pt x="179353" y="214279"/>
                    <a:pt x="181740" y="216666"/>
                    <a:pt x="181740" y="219583"/>
                  </a:cubicBezTo>
                  <a:cubicBezTo>
                    <a:pt x="181740" y="222499"/>
                    <a:pt x="179459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249F78F8-5416-4A5D-B69B-B5DFCEF025A1}"/>
                </a:ext>
              </a:extLst>
            </p:cNvPr>
            <p:cNvSpPr/>
            <p:nvPr/>
          </p:nvSpPr>
          <p:spPr>
            <a:xfrm>
              <a:off x="10800182" y="3980059"/>
              <a:ext cx="169702" cy="37122"/>
            </a:xfrm>
            <a:custGeom>
              <a:avLst/>
              <a:gdLst>
                <a:gd name="connsiteX0" fmla="*/ 109669 w 169701"/>
                <a:gd name="connsiteY0" fmla="*/ 41938 h 37122"/>
                <a:gd name="connsiteX1" fmla="*/ 5303 w 169701"/>
                <a:gd name="connsiteY1" fmla="*/ 41938 h 37122"/>
                <a:gd name="connsiteX2" fmla="*/ 0 w 169701"/>
                <a:gd name="connsiteY2" fmla="*/ 36635 h 37122"/>
                <a:gd name="connsiteX3" fmla="*/ 5303 w 169701"/>
                <a:gd name="connsiteY3" fmla="*/ 31332 h 37122"/>
                <a:gd name="connsiteX4" fmla="*/ 109669 w 169701"/>
                <a:gd name="connsiteY4" fmla="*/ 31332 h 37122"/>
                <a:gd name="connsiteX5" fmla="*/ 162012 w 169701"/>
                <a:gd name="connsiteY5" fmla="*/ 2482 h 37122"/>
                <a:gd name="connsiteX6" fmla="*/ 169330 w 169701"/>
                <a:gd name="connsiteY6" fmla="*/ 838 h 37122"/>
                <a:gd name="connsiteX7" fmla="*/ 170974 w 169701"/>
                <a:gd name="connsiteY7" fmla="*/ 8157 h 37122"/>
                <a:gd name="connsiteX8" fmla="*/ 109669 w 169701"/>
                <a:gd name="connsiteY8" fmla="*/ 41938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01" h="37122">
                  <a:moveTo>
                    <a:pt x="109669" y="41938"/>
                  </a:moveTo>
                  <a:lnTo>
                    <a:pt x="5303" y="41938"/>
                  </a:lnTo>
                  <a:cubicBezTo>
                    <a:pt x="2386" y="41938"/>
                    <a:pt x="0" y="39551"/>
                    <a:pt x="0" y="36635"/>
                  </a:cubicBezTo>
                  <a:cubicBezTo>
                    <a:pt x="0" y="33718"/>
                    <a:pt x="2386" y="31332"/>
                    <a:pt x="5303" y="31332"/>
                  </a:cubicBezTo>
                  <a:lnTo>
                    <a:pt x="109669" y="31332"/>
                  </a:lnTo>
                  <a:cubicBezTo>
                    <a:pt x="131041" y="31332"/>
                    <a:pt x="150610" y="20513"/>
                    <a:pt x="162012" y="2482"/>
                  </a:cubicBezTo>
                  <a:cubicBezTo>
                    <a:pt x="163603" y="-10"/>
                    <a:pt x="166838" y="-753"/>
                    <a:pt x="169330" y="838"/>
                  </a:cubicBezTo>
                  <a:cubicBezTo>
                    <a:pt x="171822" y="2376"/>
                    <a:pt x="172565" y="5664"/>
                    <a:pt x="170974" y="8157"/>
                  </a:cubicBezTo>
                  <a:cubicBezTo>
                    <a:pt x="157610" y="29316"/>
                    <a:pt x="134700" y="41938"/>
                    <a:pt x="109669" y="419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3B7B6003-75EF-4E2A-B628-D6ECB654053B}"/>
                </a:ext>
              </a:extLst>
            </p:cNvPr>
            <p:cNvSpPr/>
            <p:nvPr/>
          </p:nvSpPr>
          <p:spPr>
            <a:xfrm>
              <a:off x="10851409" y="3797059"/>
              <a:ext cx="111367" cy="84851"/>
            </a:xfrm>
            <a:custGeom>
              <a:avLst/>
              <a:gdLst>
                <a:gd name="connsiteX0" fmla="*/ 108929 w 111366"/>
                <a:gd name="connsiteY0" fmla="*/ 86208 h 84850"/>
                <a:gd name="connsiteX1" fmla="*/ 104049 w 111366"/>
                <a:gd name="connsiteY1" fmla="*/ 82920 h 84850"/>
                <a:gd name="connsiteX2" fmla="*/ 88989 w 111366"/>
                <a:gd name="connsiteY2" fmla="*/ 57252 h 84850"/>
                <a:gd name="connsiteX3" fmla="*/ 60511 w 111366"/>
                <a:gd name="connsiteY3" fmla="*/ 48025 h 84850"/>
                <a:gd name="connsiteX4" fmla="*/ 31502 w 111366"/>
                <a:gd name="connsiteY4" fmla="*/ 40123 h 84850"/>
                <a:gd name="connsiteX5" fmla="*/ 956 w 111366"/>
                <a:gd name="connsiteY5" fmla="*/ 8304 h 84850"/>
                <a:gd name="connsiteX6" fmla="*/ 2282 w 111366"/>
                <a:gd name="connsiteY6" fmla="*/ 933 h 84850"/>
                <a:gd name="connsiteX7" fmla="*/ 9653 w 111366"/>
                <a:gd name="connsiteY7" fmla="*/ 2258 h 84850"/>
                <a:gd name="connsiteX8" fmla="*/ 36806 w 111366"/>
                <a:gd name="connsiteY8" fmla="*/ 30895 h 84850"/>
                <a:gd name="connsiteX9" fmla="*/ 62049 w 111366"/>
                <a:gd name="connsiteY9" fmla="*/ 37524 h 84850"/>
                <a:gd name="connsiteX10" fmla="*/ 95989 w 111366"/>
                <a:gd name="connsiteY10" fmla="*/ 49245 h 84850"/>
                <a:gd name="connsiteX11" fmla="*/ 113913 w 111366"/>
                <a:gd name="connsiteY11" fmla="*/ 78889 h 84850"/>
                <a:gd name="connsiteX12" fmla="*/ 111050 w 111366"/>
                <a:gd name="connsiteY12" fmla="*/ 85836 h 84850"/>
                <a:gd name="connsiteX13" fmla="*/ 108929 w 111366"/>
                <a:gd name="connsiteY13" fmla="*/ 86208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366" h="84850">
                  <a:moveTo>
                    <a:pt x="108929" y="86208"/>
                  </a:moveTo>
                  <a:cubicBezTo>
                    <a:pt x="106860" y="86208"/>
                    <a:pt x="104845" y="84988"/>
                    <a:pt x="104049" y="82920"/>
                  </a:cubicBezTo>
                  <a:cubicBezTo>
                    <a:pt x="98852" y="70245"/>
                    <a:pt x="93496" y="61124"/>
                    <a:pt x="88989" y="57252"/>
                  </a:cubicBezTo>
                  <a:cubicBezTo>
                    <a:pt x="81883" y="51048"/>
                    <a:pt x="71488" y="49616"/>
                    <a:pt x="60511" y="48025"/>
                  </a:cubicBezTo>
                  <a:cubicBezTo>
                    <a:pt x="50594" y="46646"/>
                    <a:pt x="40358" y="45161"/>
                    <a:pt x="31502" y="40123"/>
                  </a:cubicBezTo>
                  <a:cubicBezTo>
                    <a:pt x="22222" y="34820"/>
                    <a:pt x="11933" y="24107"/>
                    <a:pt x="956" y="8304"/>
                  </a:cubicBezTo>
                  <a:cubicBezTo>
                    <a:pt x="-741" y="5918"/>
                    <a:pt x="-105" y="2577"/>
                    <a:pt x="2282" y="933"/>
                  </a:cubicBezTo>
                  <a:cubicBezTo>
                    <a:pt x="4668" y="-711"/>
                    <a:pt x="8009" y="-128"/>
                    <a:pt x="9653" y="2258"/>
                  </a:cubicBezTo>
                  <a:cubicBezTo>
                    <a:pt x="19623" y="16524"/>
                    <a:pt x="29010" y="26441"/>
                    <a:pt x="36806" y="30895"/>
                  </a:cubicBezTo>
                  <a:cubicBezTo>
                    <a:pt x="43912" y="34979"/>
                    <a:pt x="52715" y="36199"/>
                    <a:pt x="62049" y="37524"/>
                  </a:cubicBezTo>
                  <a:cubicBezTo>
                    <a:pt x="74087" y="39222"/>
                    <a:pt x="86496" y="40972"/>
                    <a:pt x="95989" y="49245"/>
                  </a:cubicBezTo>
                  <a:cubicBezTo>
                    <a:pt x="101876" y="54336"/>
                    <a:pt x="107921" y="64306"/>
                    <a:pt x="113913" y="78889"/>
                  </a:cubicBezTo>
                  <a:cubicBezTo>
                    <a:pt x="115027" y="81594"/>
                    <a:pt x="113755" y="84670"/>
                    <a:pt x="111050" y="85836"/>
                  </a:cubicBezTo>
                  <a:cubicBezTo>
                    <a:pt x="110254" y="86102"/>
                    <a:pt x="109565" y="86208"/>
                    <a:pt x="108929" y="8620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FE94713-EC4D-4F6D-A171-114C4DD414FA}"/>
                </a:ext>
              </a:extLst>
            </p:cNvPr>
            <p:cNvSpPr/>
            <p:nvPr/>
          </p:nvSpPr>
          <p:spPr>
            <a:xfrm>
              <a:off x="10745233" y="3634919"/>
              <a:ext cx="169702" cy="175005"/>
            </a:xfrm>
            <a:custGeom>
              <a:avLst/>
              <a:gdLst>
                <a:gd name="connsiteX0" fmla="*/ 86715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8 w 169701"/>
                <a:gd name="connsiteY3" fmla="*/ 128178 h 175004"/>
                <a:gd name="connsiteX4" fmla="*/ 220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60 h 175004"/>
                <a:gd name="connsiteX7" fmla="*/ 14592 w 169701"/>
                <a:gd name="connsiteY7" fmla="*/ 72760 h 175004"/>
                <a:gd name="connsiteX8" fmla="*/ 31775 w 169701"/>
                <a:gd name="connsiteY8" fmla="*/ 25031 h 175004"/>
                <a:gd name="connsiteX9" fmla="*/ 86715 w 169701"/>
                <a:gd name="connsiteY9" fmla="*/ 0 h 175004"/>
                <a:gd name="connsiteX10" fmla="*/ 158892 w 169701"/>
                <a:gd name="connsiteY10" fmla="*/ 69790 h 175004"/>
                <a:gd name="connsiteX11" fmla="*/ 158838 w 169701"/>
                <a:gd name="connsiteY11" fmla="*/ 72760 h 175004"/>
                <a:gd name="connsiteX12" fmla="*/ 165785 w 169701"/>
                <a:gd name="connsiteY12" fmla="*/ 74669 h 175004"/>
                <a:gd name="connsiteX13" fmla="*/ 173263 w 169701"/>
                <a:gd name="connsiteY13" fmla="*/ 100177 h 175004"/>
                <a:gd name="connsiteX14" fmla="*/ 173263 w 169701"/>
                <a:gd name="connsiteY14" fmla="*/ 100177 h 175004"/>
                <a:gd name="connsiteX15" fmla="*/ 161543 w 169701"/>
                <a:gd name="connsiteY15" fmla="*/ 128178 h 175004"/>
                <a:gd name="connsiteX16" fmla="*/ 152687 w 169701"/>
                <a:gd name="connsiteY16" fmla="*/ 131890 h 175004"/>
                <a:gd name="connsiteX17" fmla="*/ 130414 w 169701"/>
                <a:gd name="connsiteY17" fmla="*/ 162277 h 175004"/>
                <a:gd name="connsiteX18" fmla="*/ 86715 w 169701"/>
                <a:gd name="connsiteY18" fmla="*/ 177550 h 175004"/>
                <a:gd name="connsiteX19" fmla="*/ 24615 w 169701"/>
                <a:gd name="connsiteY19" fmla="*/ 121337 h 175004"/>
                <a:gd name="connsiteX20" fmla="*/ 29706 w 169701"/>
                <a:gd name="connsiteY20" fmla="*/ 125155 h 175004"/>
                <a:gd name="connsiteX21" fmla="*/ 49487 w 169701"/>
                <a:gd name="connsiteY21" fmla="*/ 154004 h 175004"/>
                <a:gd name="connsiteX22" fmla="*/ 86662 w 169701"/>
                <a:gd name="connsiteY22" fmla="*/ 166944 h 175004"/>
                <a:gd name="connsiteX23" fmla="*/ 123891 w 169701"/>
                <a:gd name="connsiteY23" fmla="*/ 153951 h 175004"/>
                <a:gd name="connsiteX24" fmla="*/ 143725 w 169701"/>
                <a:gd name="connsiteY24" fmla="*/ 125208 h 175004"/>
                <a:gd name="connsiteX25" fmla="*/ 149876 w 169701"/>
                <a:gd name="connsiteY25" fmla="*/ 121496 h 175004"/>
                <a:gd name="connsiteX26" fmla="*/ 149876 w 169701"/>
                <a:gd name="connsiteY26" fmla="*/ 121496 h 175004"/>
                <a:gd name="connsiteX27" fmla="*/ 155338 w 169701"/>
                <a:gd name="connsiteY27" fmla="*/ 119640 h 175004"/>
                <a:gd name="connsiteX28" fmla="*/ 162657 w 169701"/>
                <a:gd name="connsiteY28" fmla="*/ 99435 h 175004"/>
                <a:gd name="connsiteX29" fmla="*/ 160111 w 169701"/>
                <a:gd name="connsiteY29" fmla="*/ 83737 h 175004"/>
                <a:gd name="connsiteX30" fmla="*/ 155444 w 169701"/>
                <a:gd name="connsiteY30" fmla="*/ 84374 h 175004"/>
                <a:gd name="connsiteX31" fmla="*/ 149876 w 169701"/>
                <a:gd name="connsiteY31" fmla="*/ 84161 h 175004"/>
                <a:gd name="connsiteX32" fmla="*/ 147543 w 169701"/>
                <a:gd name="connsiteY32" fmla="*/ 79123 h 175004"/>
                <a:gd name="connsiteX33" fmla="*/ 147808 w 169701"/>
                <a:gd name="connsiteY33" fmla="*/ 77002 h 175004"/>
                <a:gd name="connsiteX34" fmla="*/ 148232 w 169701"/>
                <a:gd name="connsiteY34" fmla="*/ 69843 h 175004"/>
                <a:gd name="connsiteX35" fmla="*/ 86662 w 169701"/>
                <a:gd name="connsiteY35" fmla="*/ 10659 h 175004"/>
                <a:gd name="connsiteX36" fmla="*/ 39729 w 169701"/>
                <a:gd name="connsiteY36" fmla="*/ 32084 h 175004"/>
                <a:gd name="connsiteX37" fmla="*/ 25570 w 169701"/>
                <a:gd name="connsiteY37" fmla="*/ 76896 h 175004"/>
                <a:gd name="connsiteX38" fmla="*/ 25835 w 169701"/>
                <a:gd name="connsiteY38" fmla="*/ 79070 h 175004"/>
                <a:gd name="connsiteX39" fmla="*/ 23501 w 169701"/>
                <a:gd name="connsiteY39" fmla="*/ 84161 h 175004"/>
                <a:gd name="connsiteX40" fmla="*/ 17933 w 169701"/>
                <a:gd name="connsiteY40" fmla="*/ 84320 h 175004"/>
                <a:gd name="connsiteX41" fmla="*/ 13319 w 169701"/>
                <a:gd name="connsiteY41" fmla="*/ 83737 h 175004"/>
                <a:gd name="connsiteX42" fmla="*/ 10774 w 169701"/>
                <a:gd name="connsiteY42" fmla="*/ 99435 h 175004"/>
                <a:gd name="connsiteX43" fmla="*/ 18251 w 169701"/>
                <a:gd name="connsiteY43" fmla="*/ 119746 h 175004"/>
                <a:gd name="connsiteX44" fmla="*/ 23554 w 169701"/>
                <a:gd name="connsiteY44" fmla="*/ 121443 h 175004"/>
                <a:gd name="connsiteX45" fmla="*/ 24615 w 169701"/>
                <a:gd name="connsiteY45" fmla="*/ 121337 h 175004"/>
                <a:gd name="connsiteX46" fmla="*/ 168013 w 169701"/>
                <a:gd name="connsiteY46" fmla="*/ 99806 h 175004"/>
                <a:gd name="connsiteX47" fmla="*/ 168013 w 169701"/>
                <a:gd name="connsiteY47" fmla="*/ 99806 h 175004"/>
                <a:gd name="connsiteX48" fmla="*/ 168013 w 169701"/>
                <a:gd name="connsiteY48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9701" h="175004">
                  <a:moveTo>
                    <a:pt x="86715" y="177550"/>
                  </a:moveTo>
                  <a:cubicBezTo>
                    <a:pt x="71177" y="177550"/>
                    <a:pt x="55639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8" y="128178"/>
                  </a:cubicBezTo>
                  <a:cubicBezTo>
                    <a:pt x="5153" y="123087"/>
                    <a:pt x="1228" y="113647"/>
                    <a:pt x="220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5" y="72760"/>
                    <a:pt x="14592" y="72760"/>
                  </a:cubicBezTo>
                  <a:cubicBezTo>
                    <a:pt x="14592" y="72760"/>
                    <a:pt x="14592" y="72760"/>
                    <a:pt x="14592" y="72760"/>
                  </a:cubicBezTo>
                  <a:cubicBezTo>
                    <a:pt x="13797" y="55524"/>
                    <a:pt x="19789" y="38713"/>
                    <a:pt x="31775" y="25031"/>
                  </a:cubicBezTo>
                  <a:cubicBezTo>
                    <a:pt x="45774" y="9121"/>
                    <a:pt x="65767" y="0"/>
                    <a:pt x="86715" y="0"/>
                  </a:cubicBezTo>
                  <a:cubicBezTo>
                    <a:pt x="125853" y="0"/>
                    <a:pt x="158892" y="31978"/>
                    <a:pt x="158892" y="69790"/>
                  </a:cubicBezTo>
                  <a:cubicBezTo>
                    <a:pt x="158892" y="70797"/>
                    <a:pt x="158892" y="71805"/>
                    <a:pt x="158838" y="72760"/>
                  </a:cubicBezTo>
                  <a:cubicBezTo>
                    <a:pt x="160854" y="72813"/>
                    <a:pt x="163452" y="73237"/>
                    <a:pt x="165785" y="74669"/>
                  </a:cubicBezTo>
                  <a:cubicBezTo>
                    <a:pt x="171831" y="78434"/>
                    <a:pt x="174271" y="86813"/>
                    <a:pt x="173263" y="100177"/>
                  </a:cubicBezTo>
                  <a:cubicBezTo>
                    <a:pt x="173263" y="100177"/>
                    <a:pt x="173263" y="100177"/>
                    <a:pt x="173263" y="100177"/>
                  </a:cubicBezTo>
                  <a:cubicBezTo>
                    <a:pt x="172203" y="113647"/>
                    <a:pt x="168278" y="123087"/>
                    <a:pt x="161543" y="128178"/>
                  </a:cubicBezTo>
                  <a:cubicBezTo>
                    <a:pt x="158361" y="130564"/>
                    <a:pt x="155179" y="131519"/>
                    <a:pt x="152687" y="131890"/>
                  </a:cubicBezTo>
                  <a:cubicBezTo>
                    <a:pt x="148497" y="143557"/>
                    <a:pt x="140701" y="154216"/>
                    <a:pt x="130414" y="162277"/>
                  </a:cubicBezTo>
                  <a:cubicBezTo>
                    <a:pt x="117951" y="172141"/>
                    <a:pt x="102413" y="177550"/>
                    <a:pt x="86715" y="177550"/>
                  </a:cubicBezTo>
                  <a:close/>
                  <a:moveTo>
                    <a:pt x="24615" y="121337"/>
                  </a:moveTo>
                  <a:cubicBezTo>
                    <a:pt x="26949" y="121337"/>
                    <a:pt x="29017" y="122875"/>
                    <a:pt x="29706" y="125155"/>
                  </a:cubicBezTo>
                  <a:cubicBezTo>
                    <a:pt x="32941" y="136345"/>
                    <a:pt x="39782" y="146315"/>
                    <a:pt x="49487" y="154004"/>
                  </a:cubicBezTo>
                  <a:cubicBezTo>
                    <a:pt x="60253" y="162330"/>
                    <a:pt x="73511" y="166944"/>
                    <a:pt x="86662" y="166944"/>
                  </a:cubicBezTo>
                  <a:cubicBezTo>
                    <a:pt x="99973" y="166944"/>
                    <a:pt x="113231" y="162330"/>
                    <a:pt x="123891" y="153951"/>
                  </a:cubicBezTo>
                  <a:cubicBezTo>
                    <a:pt x="133489" y="146421"/>
                    <a:pt x="140542" y="136186"/>
                    <a:pt x="143725" y="125208"/>
                  </a:cubicBezTo>
                  <a:cubicBezTo>
                    <a:pt x="144467" y="122556"/>
                    <a:pt x="147171" y="120913"/>
                    <a:pt x="149876" y="121496"/>
                  </a:cubicBezTo>
                  <a:lnTo>
                    <a:pt x="149876" y="121496"/>
                  </a:lnTo>
                  <a:cubicBezTo>
                    <a:pt x="149876" y="121496"/>
                    <a:pt x="152580" y="121867"/>
                    <a:pt x="155338" y="119640"/>
                  </a:cubicBezTo>
                  <a:cubicBezTo>
                    <a:pt x="158149" y="117412"/>
                    <a:pt x="161702" y="112056"/>
                    <a:pt x="162657" y="99435"/>
                  </a:cubicBezTo>
                  <a:cubicBezTo>
                    <a:pt x="163399" y="89518"/>
                    <a:pt x="161755" y="84745"/>
                    <a:pt x="160111" y="83737"/>
                  </a:cubicBezTo>
                  <a:cubicBezTo>
                    <a:pt x="158838" y="82942"/>
                    <a:pt x="156399" y="83843"/>
                    <a:pt x="155444" y="84374"/>
                  </a:cubicBezTo>
                  <a:cubicBezTo>
                    <a:pt x="153695" y="85328"/>
                    <a:pt x="151520" y="85275"/>
                    <a:pt x="149876" y="84161"/>
                  </a:cubicBezTo>
                  <a:cubicBezTo>
                    <a:pt x="148232" y="83048"/>
                    <a:pt x="147330" y="81139"/>
                    <a:pt x="147543" y="79123"/>
                  </a:cubicBezTo>
                  <a:lnTo>
                    <a:pt x="147808" y="77002"/>
                  </a:lnTo>
                  <a:cubicBezTo>
                    <a:pt x="148073" y="74775"/>
                    <a:pt x="148232" y="72441"/>
                    <a:pt x="148232" y="69843"/>
                  </a:cubicBezTo>
                  <a:cubicBezTo>
                    <a:pt x="148232" y="37759"/>
                    <a:pt x="120019" y="10659"/>
                    <a:pt x="86662" y="10659"/>
                  </a:cubicBezTo>
                  <a:cubicBezTo>
                    <a:pt x="68791" y="10659"/>
                    <a:pt x="51714" y="18455"/>
                    <a:pt x="39729" y="32084"/>
                  </a:cubicBezTo>
                  <a:cubicBezTo>
                    <a:pt x="28487" y="44865"/>
                    <a:pt x="23448" y="60774"/>
                    <a:pt x="25570" y="76896"/>
                  </a:cubicBezTo>
                  <a:lnTo>
                    <a:pt x="25835" y="79070"/>
                  </a:lnTo>
                  <a:cubicBezTo>
                    <a:pt x="26047" y="81086"/>
                    <a:pt x="25146" y="83048"/>
                    <a:pt x="23501" y="84161"/>
                  </a:cubicBezTo>
                  <a:cubicBezTo>
                    <a:pt x="21805" y="85275"/>
                    <a:pt x="19630" y="85328"/>
                    <a:pt x="17933" y="84320"/>
                  </a:cubicBezTo>
                  <a:cubicBezTo>
                    <a:pt x="17032" y="83790"/>
                    <a:pt x="14539" y="82942"/>
                    <a:pt x="13319" y="83737"/>
                  </a:cubicBezTo>
                  <a:cubicBezTo>
                    <a:pt x="11675" y="84798"/>
                    <a:pt x="10031" y="89518"/>
                    <a:pt x="10774" y="99435"/>
                  </a:cubicBezTo>
                  <a:cubicBezTo>
                    <a:pt x="11728" y="112268"/>
                    <a:pt x="15387" y="117571"/>
                    <a:pt x="18251" y="119746"/>
                  </a:cubicBezTo>
                  <a:cubicBezTo>
                    <a:pt x="20903" y="121761"/>
                    <a:pt x="23554" y="121443"/>
                    <a:pt x="23554" y="121443"/>
                  </a:cubicBezTo>
                  <a:cubicBezTo>
                    <a:pt x="23925" y="121390"/>
                    <a:pt x="24297" y="121337"/>
                    <a:pt x="24615" y="121337"/>
                  </a:cubicBezTo>
                  <a:close/>
                  <a:moveTo>
                    <a:pt x="168013" y="99806"/>
                  </a:moveTo>
                  <a:lnTo>
                    <a:pt x="168013" y="99806"/>
                  </a:lnTo>
                  <a:lnTo>
                    <a:pt x="168013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B87DC893-BBFF-4B81-B6A3-94211D43F017}"/>
                </a:ext>
              </a:extLst>
            </p:cNvPr>
            <p:cNvSpPr/>
            <p:nvPr/>
          </p:nvSpPr>
          <p:spPr>
            <a:xfrm>
              <a:off x="10658521" y="3722673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7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95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09F277-9523-40C1-9D64-219BE4D75441}"/>
                </a:ext>
              </a:extLst>
            </p:cNvPr>
            <p:cNvSpPr/>
            <p:nvPr/>
          </p:nvSpPr>
          <p:spPr>
            <a:xfrm>
              <a:off x="10658521" y="3722673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847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E8C985FC-87FF-4CA0-99E1-CD09C4E2F9E5}"/>
                </a:ext>
              </a:extLst>
            </p:cNvPr>
            <p:cNvSpPr/>
            <p:nvPr/>
          </p:nvSpPr>
          <p:spPr>
            <a:xfrm>
              <a:off x="10683051" y="3647047"/>
              <a:ext cx="47729" cy="47729"/>
            </a:xfrm>
            <a:custGeom>
              <a:avLst/>
              <a:gdLst>
                <a:gd name="connsiteX0" fmla="*/ 25599 w 47728"/>
                <a:gd name="connsiteY0" fmla="*/ 51404 h 47728"/>
                <a:gd name="connsiteX1" fmla="*/ 10962 w 47728"/>
                <a:gd name="connsiteY1" fmla="*/ 46790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4 w 47728"/>
                <a:gd name="connsiteY5" fmla="*/ 4630 h 47728"/>
                <a:gd name="connsiteX6" fmla="*/ 50948 w 47728"/>
                <a:gd name="connsiteY6" fmla="*/ 21176 h 47728"/>
                <a:gd name="connsiteX7" fmla="*/ 50948 w 47728"/>
                <a:gd name="connsiteY7" fmla="*/ 21176 h 47728"/>
                <a:gd name="connsiteX8" fmla="*/ 30159 w 47728"/>
                <a:gd name="connsiteY8" fmla="*/ 50979 h 47728"/>
                <a:gd name="connsiteX9" fmla="*/ 25599 w 47728"/>
                <a:gd name="connsiteY9" fmla="*/ 51404 h 47728"/>
                <a:gd name="connsiteX10" fmla="*/ 25652 w 47728"/>
                <a:gd name="connsiteY10" fmla="*/ 10622 h 47728"/>
                <a:gd name="connsiteX11" fmla="*/ 23000 w 47728"/>
                <a:gd name="connsiteY11" fmla="*/ 10835 h 47728"/>
                <a:gd name="connsiteX12" fmla="*/ 13295 w 47728"/>
                <a:gd name="connsiteY12" fmla="*/ 17039 h 47728"/>
                <a:gd name="connsiteX13" fmla="*/ 10803 w 47728"/>
                <a:gd name="connsiteY13" fmla="*/ 28335 h 47728"/>
                <a:gd name="connsiteX14" fmla="*/ 17008 w 47728"/>
                <a:gd name="connsiteY14" fmla="*/ 38093 h 47728"/>
                <a:gd name="connsiteX15" fmla="*/ 28303 w 47728"/>
                <a:gd name="connsiteY15" fmla="*/ 40585 h 47728"/>
                <a:gd name="connsiteX16" fmla="*/ 40500 w 47728"/>
                <a:gd name="connsiteY16" fmla="*/ 23085 h 47728"/>
                <a:gd name="connsiteX17" fmla="*/ 40500 w 47728"/>
                <a:gd name="connsiteY17" fmla="*/ 23085 h 47728"/>
                <a:gd name="connsiteX18" fmla="*/ 34296 w 47728"/>
                <a:gd name="connsiteY18" fmla="*/ 13380 h 47728"/>
                <a:gd name="connsiteX19" fmla="*/ 25652 w 47728"/>
                <a:gd name="connsiteY19" fmla="*/ 1062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7728" h="47728">
                  <a:moveTo>
                    <a:pt x="25599" y="51404"/>
                  </a:moveTo>
                  <a:cubicBezTo>
                    <a:pt x="20402" y="51404"/>
                    <a:pt x="15310" y="49813"/>
                    <a:pt x="10962" y="46790"/>
                  </a:cubicBezTo>
                  <a:cubicBezTo>
                    <a:pt x="5340" y="42866"/>
                    <a:pt x="1575" y="36979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5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4" y="4630"/>
                  </a:cubicBezTo>
                  <a:cubicBezTo>
                    <a:pt x="46016" y="8554"/>
                    <a:pt x="49781" y="14441"/>
                    <a:pt x="50948" y="21176"/>
                  </a:cubicBezTo>
                  <a:lnTo>
                    <a:pt x="50948" y="21176"/>
                  </a:lnTo>
                  <a:cubicBezTo>
                    <a:pt x="53440" y="35123"/>
                    <a:pt x="44107" y="48487"/>
                    <a:pt x="30159" y="50979"/>
                  </a:cubicBezTo>
                  <a:cubicBezTo>
                    <a:pt x="28621" y="51298"/>
                    <a:pt x="27083" y="51404"/>
                    <a:pt x="25599" y="51404"/>
                  </a:cubicBezTo>
                  <a:close/>
                  <a:moveTo>
                    <a:pt x="25652" y="10622"/>
                  </a:moveTo>
                  <a:cubicBezTo>
                    <a:pt x="24750" y="10622"/>
                    <a:pt x="23901" y="10675"/>
                    <a:pt x="23000" y="10835"/>
                  </a:cubicBezTo>
                  <a:cubicBezTo>
                    <a:pt x="19023" y="11524"/>
                    <a:pt x="15576" y="13751"/>
                    <a:pt x="13295" y="17039"/>
                  </a:cubicBezTo>
                  <a:cubicBezTo>
                    <a:pt x="11015" y="20327"/>
                    <a:pt x="10113" y="24358"/>
                    <a:pt x="10803" y="28335"/>
                  </a:cubicBezTo>
                  <a:cubicBezTo>
                    <a:pt x="11492" y="32312"/>
                    <a:pt x="13720" y="35759"/>
                    <a:pt x="17008" y="38093"/>
                  </a:cubicBezTo>
                  <a:cubicBezTo>
                    <a:pt x="20296" y="40426"/>
                    <a:pt x="24326" y="41275"/>
                    <a:pt x="28303" y="40585"/>
                  </a:cubicBezTo>
                  <a:cubicBezTo>
                    <a:pt x="36470" y="39154"/>
                    <a:pt x="41985" y="31305"/>
                    <a:pt x="40500" y="23085"/>
                  </a:cubicBezTo>
                  <a:lnTo>
                    <a:pt x="40500" y="23085"/>
                  </a:lnTo>
                  <a:cubicBezTo>
                    <a:pt x="39811" y="19108"/>
                    <a:pt x="37584" y="15660"/>
                    <a:pt x="34296" y="13380"/>
                  </a:cubicBezTo>
                  <a:cubicBezTo>
                    <a:pt x="31697" y="11577"/>
                    <a:pt x="28728" y="10622"/>
                    <a:pt x="25652" y="106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75648DE2-14AA-4F45-8B25-7661D0960923}"/>
                </a:ext>
              </a:extLst>
            </p:cNvPr>
            <p:cNvSpPr/>
            <p:nvPr/>
          </p:nvSpPr>
          <p:spPr>
            <a:xfrm>
              <a:off x="10930905" y="3647593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32774" y="0"/>
                  </a:lnTo>
                  <a:cubicBezTo>
                    <a:pt x="35691" y="0"/>
                    <a:pt x="38077" y="2386"/>
                    <a:pt x="38077" y="5303"/>
                  </a:cubicBezTo>
                  <a:cubicBezTo>
                    <a:pt x="38077" y="8220"/>
                    <a:pt x="35691" y="10606"/>
                    <a:pt x="3277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482ADA53-FB83-49C4-9B6E-A8D9E0CA97E6}"/>
                </a:ext>
              </a:extLst>
            </p:cNvPr>
            <p:cNvSpPr/>
            <p:nvPr/>
          </p:nvSpPr>
          <p:spPr>
            <a:xfrm>
              <a:off x="10944641" y="3633858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73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2A63FD56-B0E9-44F8-BCE3-0206925A90D0}"/>
                </a:ext>
              </a:extLst>
            </p:cNvPr>
            <p:cNvSpPr/>
            <p:nvPr/>
          </p:nvSpPr>
          <p:spPr>
            <a:xfrm>
              <a:off x="10936188" y="3723727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21286 w 31819"/>
                <a:gd name="connsiteY7" fmla="*/ 36029 h 31819"/>
                <a:gd name="connsiteX8" fmla="*/ 18157 w 31819"/>
                <a:gd name="connsiteY8" fmla="*/ 36347 h 31819"/>
                <a:gd name="connsiteX9" fmla="*/ 18210 w 31819"/>
                <a:gd name="connsiteY9" fmla="*/ 7497 h 31819"/>
                <a:gd name="connsiteX10" fmla="*/ 16301 w 31819"/>
                <a:gd name="connsiteY10" fmla="*/ 7657 h 31819"/>
                <a:gd name="connsiteX11" fmla="*/ 9407 w 31819"/>
                <a:gd name="connsiteY11" fmla="*/ 12058 h 31819"/>
                <a:gd name="connsiteX12" fmla="*/ 7657 w 31819"/>
                <a:gd name="connsiteY12" fmla="*/ 20013 h 31819"/>
                <a:gd name="connsiteX13" fmla="*/ 12058 w 31819"/>
                <a:gd name="connsiteY13" fmla="*/ 26907 h 31819"/>
                <a:gd name="connsiteX14" fmla="*/ 20013 w 31819"/>
                <a:gd name="connsiteY14" fmla="*/ 28657 h 31819"/>
                <a:gd name="connsiteX15" fmla="*/ 28657 w 31819"/>
                <a:gd name="connsiteY15" fmla="*/ 16301 h 31819"/>
                <a:gd name="connsiteX16" fmla="*/ 28657 w 31819"/>
                <a:gd name="connsiteY16" fmla="*/ 16301 h 31819"/>
                <a:gd name="connsiteX17" fmla="*/ 24256 w 31819"/>
                <a:gd name="connsiteY17" fmla="*/ 9407 h 31819"/>
                <a:gd name="connsiteX18" fmla="*/ 18210 w 31819"/>
                <a:gd name="connsiteY18" fmla="*/ 7497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6" y="30301"/>
                    <a:pt x="1134" y="26112"/>
                    <a:pt x="285" y="21339"/>
                  </a:cubicBezTo>
                  <a:cubicBezTo>
                    <a:pt x="-563" y="16566"/>
                    <a:pt x="498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cubicBezTo>
                    <a:pt x="37778" y="24839"/>
                    <a:pt x="31149" y="34278"/>
                    <a:pt x="21286" y="36029"/>
                  </a:cubicBezTo>
                  <a:cubicBezTo>
                    <a:pt x="20278" y="36241"/>
                    <a:pt x="19217" y="36347"/>
                    <a:pt x="18157" y="36347"/>
                  </a:cubicBezTo>
                  <a:close/>
                  <a:moveTo>
                    <a:pt x="18210" y="7497"/>
                  </a:moveTo>
                  <a:cubicBezTo>
                    <a:pt x="17574" y="7497"/>
                    <a:pt x="16937" y="7551"/>
                    <a:pt x="16301" y="7657"/>
                  </a:cubicBezTo>
                  <a:cubicBezTo>
                    <a:pt x="13490" y="8134"/>
                    <a:pt x="11051" y="9725"/>
                    <a:pt x="9407" y="12058"/>
                  </a:cubicBezTo>
                  <a:cubicBezTo>
                    <a:pt x="7763" y="14392"/>
                    <a:pt x="7180" y="17202"/>
                    <a:pt x="7657" y="20013"/>
                  </a:cubicBezTo>
                  <a:cubicBezTo>
                    <a:pt x="8134" y="22824"/>
                    <a:pt x="9725" y="25263"/>
                    <a:pt x="12058" y="26907"/>
                  </a:cubicBezTo>
                  <a:cubicBezTo>
                    <a:pt x="14392" y="28551"/>
                    <a:pt x="17202" y="29187"/>
                    <a:pt x="20013" y="28657"/>
                  </a:cubicBezTo>
                  <a:cubicBezTo>
                    <a:pt x="25794" y="27649"/>
                    <a:pt x="29665" y="22081"/>
                    <a:pt x="28657" y="16301"/>
                  </a:cubicBezTo>
                  <a:lnTo>
                    <a:pt x="28657" y="16301"/>
                  </a:lnTo>
                  <a:cubicBezTo>
                    <a:pt x="28180" y="13490"/>
                    <a:pt x="26589" y="11051"/>
                    <a:pt x="24256" y="9407"/>
                  </a:cubicBezTo>
                  <a:cubicBezTo>
                    <a:pt x="22505" y="8187"/>
                    <a:pt x="20384" y="7497"/>
                    <a:pt x="18210" y="749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7327FDE-5F4B-412C-B8F6-FA98272A0C46}"/>
                </a:ext>
              </a:extLst>
            </p:cNvPr>
            <p:cNvSpPr/>
            <p:nvPr/>
          </p:nvSpPr>
          <p:spPr>
            <a:xfrm>
              <a:off x="11023588" y="3888658"/>
              <a:ext cx="58335" cy="68941"/>
            </a:xfrm>
            <a:custGeom>
              <a:avLst/>
              <a:gdLst>
                <a:gd name="connsiteX0" fmla="*/ 55595 w 58334"/>
                <a:gd name="connsiteY0" fmla="*/ 73254 h 68941"/>
                <a:gd name="connsiteX1" fmla="*/ 51458 w 58334"/>
                <a:gd name="connsiteY1" fmla="*/ 71292 h 68941"/>
                <a:gd name="connsiteX2" fmla="*/ 1184 w 58334"/>
                <a:gd name="connsiteY2" fmla="*/ 8662 h 68941"/>
                <a:gd name="connsiteX3" fmla="*/ 1980 w 58334"/>
                <a:gd name="connsiteY3" fmla="*/ 1184 h 68941"/>
                <a:gd name="connsiteX4" fmla="*/ 9457 w 58334"/>
                <a:gd name="connsiteY4" fmla="*/ 1980 h 68941"/>
                <a:gd name="connsiteX5" fmla="*/ 59731 w 58334"/>
                <a:gd name="connsiteY5" fmla="*/ 64610 h 68941"/>
                <a:gd name="connsiteX6" fmla="*/ 58936 w 58334"/>
                <a:gd name="connsiteY6" fmla="*/ 72088 h 68941"/>
                <a:gd name="connsiteX7" fmla="*/ 55595 w 58334"/>
                <a:gd name="connsiteY7" fmla="*/ 7325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68941">
                  <a:moveTo>
                    <a:pt x="55595" y="73254"/>
                  </a:moveTo>
                  <a:cubicBezTo>
                    <a:pt x="54057" y="73254"/>
                    <a:pt x="52519" y="72565"/>
                    <a:pt x="51458" y="71292"/>
                  </a:cubicBezTo>
                  <a:lnTo>
                    <a:pt x="1184" y="8662"/>
                  </a:lnTo>
                  <a:cubicBezTo>
                    <a:pt x="-672" y="6381"/>
                    <a:pt x="-301" y="3040"/>
                    <a:pt x="1980" y="1184"/>
                  </a:cubicBezTo>
                  <a:cubicBezTo>
                    <a:pt x="4260" y="-672"/>
                    <a:pt x="7601" y="-301"/>
                    <a:pt x="9457" y="1980"/>
                  </a:cubicBezTo>
                  <a:lnTo>
                    <a:pt x="59731" y="64610"/>
                  </a:lnTo>
                  <a:cubicBezTo>
                    <a:pt x="61587" y="66890"/>
                    <a:pt x="61216" y="70231"/>
                    <a:pt x="58936" y="72088"/>
                  </a:cubicBezTo>
                  <a:cubicBezTo>
                    <a:pt x="57928" y="72883"/>
                    <a:pt x="56761" y="73254"/>
                    <a:pt x="55595" y="7325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690350A3-14AE-4E27-BD29-A816B5CA1981}"/>
                </a:ext>
              </a:extLst>
            </p:cNvPr>
            <p:cNvSpPr/>
            <p:nvPr/>
          </p:nvSpPr>
          <p:spPr>
            <a:xfrm>
              <a:off x="11023588" y="3888658"/>
              <a:ext cx="58335" cy="68941"/>
            </a:xfrm>
            <a:custGeom>
              <a:avLst/>
              <a:gdLst>
                <a:gd name="connsiteX0" fmla="*/ 5321 w 58334"/>
                <a:gd name="connsiteY0" fmla="*/ 73254 h 68941"/>
                <a:gd name="connsiteX1" fmla="*/ 1980 w 58334"/>
                <a:gd name="connsiteY1" fmla="*/ 72088 h 68941"/>
                <a:gd name="connsiteX2" fmla="*/ 1184 w 58334"/>
                <a:gd name="connsiteY2" fmla="*/ 64610 h 68941"/>
                <a:gd name="connsiteX3" fmla="*/ 51458 w 58334"/>
                <a:gd name="connsiteY3" fmla="*/ 1980 h 68941"/>
                <a:gd name="connsiteX4" fmla="*/ 58936 w 58334"/>
                <a:gd name="connsiteY4" fmla="*/ 1184 h 68941"/>
                <a:gd name="connsiteX5" fmla="*/ 59731 w 58334"/>
                <a:gd name="connsiteY5" fmla="*/ 8662 h 68941"/>
                <a:gd name="connsiteX6" fmla="*/ 9457 w 58334"/>
                <a:gd name="connsiteY6" fmla="*/ 71292 h 68941"/>
                <a:gd name="connsiteX7" fmla="*/ 5321 w 58334"/>
                <a:gd name="connsiteY7" fmla="*/ 7325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68941">
                  <a:moveTo>
                    <a:pt x="5321" y="73254"/>
                  </a:moveTo>
                  <a:cubicBezTo>
                    <a:pt x="4154" y="73254"/>
                    <a:pt x="2987" y="72883"/>
                    <a:pt x="1980" y="72088"/>
                  </a:cubicBezTo>
                  <a:cubicBezTo>
                    <a:pt x="-301" y="70231"/>
                    <a:pt x="-672" y="66890"/>
                    <a:pt x="1184" y="64610"/>
                  </a:cubicBezTo>
                  <a:lnTo>
                    <a:pt x="51458" y="1980"/>
                  </a:lnTo>
                  <a:cubicBezTo>
                    <a:pt x="53314" y="-301"/>
                    <a:pt x="56602" y="-672"/>
                    <a:pt x="58936" y="1184"/>
                  </a:cubicBezTo>
                  <a:cubicBezTo>
                    <a:pt x="61216" y="3040"/>
                    <a:pt x="61587" y="6381"/>
                    <a:pt x="59731" y="8662"/>
                  </a:cubicBezTo>
                  <a:lnTo>
                    <a:pt x="9457" y="71292"/>
                  </a:lnTo>
                  <a:cubicBezTo>
                    <a:pt x="8396" y="72565"/>
                    <a:pt x="6858" y="73254"/>
                    <a:pt x="5321" y="7325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6" name="Group 705">
            <a:extLst>
              <a:ext uri="{FF2B5EF4-FFF2-40B4-BE49-F238E27FC236}">
                <a16:creationId xmlns:a16="http://schemas.microsoft.com/office/drawing/2014/main" id="{AD6382C6-B634-49A4-B1C3-808ED048EE48}"/>
              </a:ext>
            </a:extLst>
          </p:cNvPr>
          <p:cNvGrpSpPr/>
          <p:nvPr/>
        </p:nvGrpSpPr>
        <p:grpSpPr>
          <a:xfrm>
            <a:off x="1099680" y="4654054"/>
            <a:ext cx="496260" cy="466017"/>
            <a:chOff x="1142744" y="4694493"/>
            <a:chExt cx="410132" cy="385138"/>
          </a:xfrm>
          <a:solidFill>
            <a:srgbClr val="FFFFFF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2982761-4B57-44EB-99E1-C205089CE922}"/>
                </a:ext>
              </a:extLst>
            </p:cNvPr>
            <p:cNvSpPr/>
            <p:nvPr/>
          </p:nvSpPr>
          <p:spPr>
            <a:xfrm>
              <a:off x="1168701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8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20"/>
                    <a:pt x="24302" y="6961"/>
                    <a:pt x="22234" y="9029"/>
                  </a:cubicBezTo>
                  <a:lnTo>
                    <a:pt x="9029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9A0CF25-7B1F-4FC5-8AFC-4A97B992FA41}"/>
                </a:ext>
              </a:extLst>
            </p:cNvPr>
            <p:cNvSpPr/>
            <p:nvPr/>
          </p:nvSpPr>
          <p:spPr>
            <a:xfrm>
              <a:off x="1168701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3" y="23772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E0B5883-1598-4F39-9F49-38C24CB3E4EC}"/>
                </a:ext>
              </a:extLst>
            </p:cNvPr>
            <p:cNvSpPr/>
            <p:nvPr/>
          </p:nvSpPr>
          <p:spPr>
            <a:xfrm>
              <a:off x="1142744" y="4707666"/>
              <a:ext cx="47729" cy="47729"/>
            </a:xfrm>
            <a:custGeom>
              <a:avLst/>
              <a:gdLst>
                <a:gd name="connsiteX0" fmla="*/ 25652 w 47728"/>
                <a:gd name="connsiteY0" fmla="*/ 51419 h 47728"/>
                <a:gd name="connsiteX1" fmla="*/ 11015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3 w 47728"/>
                <a:gd name="connsiteY7" fmla="*/ 50995 h 47728"/>
                <a:gd name="connsiteX8" fmla="*/ 25652 w 47728"/>
                <a:gd name="connsiteY8" fmla="*/ 51419 h 47728"/>
                <a:gd name="connsiteX9" fmla="*/ 25758 w 47728"/>
                <a:gd name="connsiteY9" fmla="*/ 10638 h 47728"/>
                <a:gd name="connsiteX10" fmla="*/ 23106 w 47728"/>
                <a:gd name="connsiteY10" fmla="*/ 10850 h 47728"/>
                <a:gd name="connsiteX11" fmla="*/ 10909 w 47728"/>
                <a:gd name="connsiteY11" fmla="*/ 28351 h 47728"/>
                <a:gd name="connsiteX12" fmla="*/ 17114 w 47728"/>
                <a:gd name="connsiteY12" fmla="*/ 38108 h 47728"/>
                <a:gd name="connsiteX13" fmla="*/ 28409 w 47728"/>
                <a:gd name="connsiteY13" fmla="*/ 40601 h 47728"/>
                <a:gd name="connsiteX14" fmla="*/ 40607 w 47728"/>
                <a:gd name="connsiteY14" fmla="*/ 23100 h 47728"/>
                <a:gd name="connsiteX15" fmla="*/ 40607 w 47728"/>
                <a:gd name="connsiteY15" fmla="*/ 23100 h 47728"/>
                <a:gd name="connsiteX16" fmla="*/ 34402 w 47728"/>
                <a:gd name="connsiteY16" fmla="*/ 13396 h 47728"/>
                <a:gd name="connsiteX17" fmla="*/ 25758 w 47728"/>
                <a:gd name="connsiteY17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728" h="47728">
                  <a:moveTo>
                    <a:pt x="25652" y="51419"/>
                  </a:moveTo>
                  <a:cubicBezTo>
                    <a:pt x="20455" y="51419"/>
                    <a:pt x="15364" y="49829"/>
                    <a:pt x="11015" y="46806"/>
                  </a:cubicBezTo>
                  <a:cubicBezTo>
                    <a:pt x="5394" y="42881"/>
                    <a:pt x="1628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6" y="5388"/>
                    <a:pt x="14462" y="1623"/>
                    <a:pt x="21197" y="403"/>
                  </a:cubicBezTo>
                  <a:cubicBezTo>
                    <a:pt x="35145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4" y="35139"/>
                    <a:pt x="44160" y="48503"/>
                    <a:pt x="30213" y="50995"/>
                  </a:cubicBezTo>
                  <a:cubicBezTo>
                    <a:pt x="28675" y="51313"/>
                    <a:pt x="27137" y="51419"/>
                    <a:pt x="25652" y="51419"/>
                  </a:cubicBezTo>
                  <a:close/>
                  <a:moveTo>
                    <a:pt x="25758" y="10638"/>
                  </a:moveTo>
                  <a:cubicBezTo>
                    <a:pt x="24856" y="10638"/>
                    <a:pt x="24008" y="10691"/>
                    <a:pt x="23106" y="10850"/>
                  </a:cubicBezTo>
                  <a:cubicBezTo>
                    <a:pt x="14939" y="12282"/>
                    <a:pt x="9424" y="20131"/>
                    <a:pt x="10909" y="28351"/>
                  </a:cubicBezTo>
                  <a:cubicBezTo>
                    <a:pt x="11598" y="32328"/>
                    <a:pt x="13826" y="35775"/>
                    <a:pt x="17114" y="38108"/>
                  </a:cubicBezTo>
                  <a:cubicBezTo>
                    <a:pt x="20402" y="40442"/>
                    <a:pt x="24432" y="41290"/>
                    <a:pt x="28409" y="40601"/>
                  </a:cubicBezTo>
                  <a:cubicBezTo>
                    <a:pt x="36576" y="39169"/>
                    <a:pt x="42092" y="31321"/>
                    <a:pt x="40607" y="23100"/>
                  </a:cubicBezTo>
                  <a:lnTo>
                    <a:pt x="40607" y="23100"/>
                  </a:lnTo>
                  <a:cubicBezTo>
                    <a:pt x="39917" y="19123"/>
                    <a:pt x="37690" y="15676"/>
                    <a:pt x="34402" y="13396"/>
                  </a:cubicBezTo>
                  <a:cubicBezTo>
                    <a:pt x="31804" y="11593"/>
                    <a:pt x="28781" y="10638"/>
                    <a:pt x="25758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22E5135-56A9-4F82-9A5F-E51DB0221D11}"/>
                </a:ext>
              </a:extLst>
            </p:cNvPr>
            <p:cNvSpPr/>
            <p:nvPr/>
          </p:nvSpPr>
          <p:spPr>
            <a:xfrm>
              <a:off x="1390652" y="4708228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0" y="0"/>
                    <a:pt x="38077" y="2386"/>
                    <a:pt x="38077" y="5303"/>
                  </a:cubicBezTo>
                  <a:cubicBezTo>
                    <a:pt x="38077" y="8220"/>
                    <a:pt x="35743" y="10606"/>
                    <a:pt x="3277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D9B9E5E-BB8B-4659-8FD3-CB8F8B0B5869}"/>
                </a:ext>
              </a:extLst>
            </p:cNvPr>
            <p:cNvSpPr/>
            <p:nvPr/>
          </p:nvSpPr>
          <p:spPr>
            <a:xfrm>
              <a:off x="1404440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AD72F09-4168-42A0-A0E8-79B1CDAB7C2C}"/>
                </a:ext>
              </a:extLst>
            </p:cNvPr>
            <p:cNvSpPr/>
            <p:nvPr/>
          </p:nvSpPr>
          <p:spPr>
            <a:xfrm>
              <a:off x="1435497" y="4790624"/>
              <a:ext cx="31819" cy="31819"/>
            </a:xfrm>
            <a:custGeom>
              <a:avLst/>
              <a:gdLst>
                <a:gd name="connsiteX0" fmla="*/ 18104 w 31819"/>
                <a:gd name="connsiteY0" fmla="*/ 36342 h 31819"/>
                <a:gd name="connsiteX1" fmla="*/ 7763 w 31819"/>
                <a:gd name="connsiteY1" fmla="*/ 33054 h 31819"/>
                <a:gd name="connsiteX2" fmla="*/ 285 w 31819"/>
                <a:gd name="connsiteY2" fmla="*/ 21334 h 31819"/>
                <a:gd name="connsiteX3" fmla="*/ 3255 w 31819"/>
                <a:gd name="connsiteY3" fmla="*/ 7758 h 31819"/>
                <a:gd name="connsiteX4" fmla="*/ 14975 w 31819"/>
                <a:gd name="connsiteY4" fmla="*/ 280 h 31819"/>
                <a:gd name="connsiteX5" fmla="*/ 36029 w 31819"/>
                <a:gd name="connsiteY5" fmla="*/ 14970 h 31819"/>
                <a:gd name="connsiteX6" fmla="*/ 36029 w 31819"/>
                <a:gd name="connsiteY6" fmla="*/ 14970 h 31819"/>
                <a:gd name="connsiteX7" fmla="*/ 21339 w 31819"/>
                <a:gd name="connsiteY7" fmla="*/ 36024 h 31819"/>
                <a:gd name="connsiteX8" fmla="*/ 18104 w 31819"/>
                <a:gd name="connsiteY8" fmla="*/ 36342 h 31819"/>
                <a:gd name="connsiteX9" fmla="*/ 18157 w 31819"/>
                <a:gd name="connsiteY9" fmla="*/ 7493 h 31819"/>
                <a:gd name="connsiteX10" fmla="*/ 16301 w 31819"/>
                <a:gd name="connsiteY10" fmla="*/ 7652 h 31819"/>
                <a:gd name="connsiteX11" fmla="*/ 9407 w 31819"/>
                <a:gd name="connsiteY11" fmla="*/ 12053 h 31819"/>
                <a:gd name="connsiteX12" fmla="*/ 7657 w 31819"/>
                <a:gd name="connsiteY12" fmla="*/ 20008 h 31819"/>
                <a:gd name="connsiteX13" fmla="*/ 12058 w 31819"/>
                <a:gd name="connsiteY13" fmla="*/ 26902 h 31819"/>
                <a:gd name="connsiteX14" fmla="*/ 20013 w 31819"/>
                <a:gd name="connsiteY14" fmla="*/ 28652 h 31819"/>
                <a:gd name="connsiteX15" fmla="*/ 28657 w 31819"/>
                <a:gd name="connsiteY15" fmla="*/ 16296 h 31819"/>
                <a:gd name="connsiteX16" fmla="*/ 28657 w 31819"/>
                <a:gd name="connsiteY16" fmla="*/ 16296 h 31819"/>
                <a:gd name="connsiteX17" fmla="*/ 18157 w 31819"/>
                <a:gd name="connsiteY17" fmla="*/ 749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19" h="31819">
                  <a:moveTo>
                    <a:pt x="18104" y="36342"/>
                  </a:moveTo>
                  <a:cubicBezTo>
                    <a:pt x="14392" y="36342"/>
                    <a:pt x="10839" y="35228"/>
                    <a:pt x="7763" y="33054"/>
                  </a:cubicBezTo>
                  <a:cubicBezTo>
                    <a:pt x="3785" y="30296"/>
                    <a:pt x="1134" y="26107"/>
                    <a:pt x="285" y="21334"/>
                  </a:cubicBezTo>
                  <a:cubicBezTo>
                    <a:pt x="-563" y="16561"/>
                    <a:pt x="497" y="11735"/>
                    <a:pt x="3255" y="7758"/>
                  </a:cubicBezTo>
                  <a:cubicBezTo>
                    <a:pt x="6013" y="3780"/>
                    <a:pt x="10202" y="1129"/>
                    <a:pt x="14975" y="280"/>
                  </a:cubicBezTo>
                  <a:cubicBezTo>
                    <a:pt x="24839" y="-1470"/>
                    <a:pt x="34279" y="5159"/>
                    <a:pt x="36029" y="14970"/>
                  </a:cubicBezTo>
                  <a:lnTo>
                    <a:pt x="36029" y="14970"/>
                  </a:lnTo>
                  <a:cubicBezTo>
                    <a:pt x="37779" y="24834"/>
                    <a:pt x="31150" y="34274"/>
                    <a:pt x="21339" y="36024"/>
                  </a:cubicBezTo>
                  <a:cubicBezTo>
                    <a:pt x="20278" y="36236"/>
                    <a:pt x="19165" y="36342"/>
                    <a:pt x="18104" y="36342"/>
                  </a:cubicBezTo>
                  <a:close/>
                  <a:moveTo>
                    <a:pt x="18157" y="7493"/>
                  </a:moveTo>
                  <a:cubicBezTo>
                    <a:pt x="17521" y="7493"/>
                    <a:pt x="16937" y="7546"/>
                    <a:pt x="16301" y="7652"/>
                  </a:cubicBezTo>
                  <a:cubicBezTo>
                    <a:pt x="13490" y="8129"/>
                    <a:pt x="11051" y="9720"/>
                    <a:pt x="9407" y="12053"/>
                  </a:cubicBezTo>
                  <a:cubicBezTo>
                    <a:pt x="7763" y="14387"/>
                    <a:pt x="7126" y="17198"/>
                    <a:pt x="7657" y="20008"/>
                  </a:cubicBezTo>
                  <a:cubicBezTo>
                    <a:pt x="8187" y="22819"/>
                    <a:pt x="9725" y="25258"/>
                    <a:pt x="12058" y="26902"/>
                  </a:cubicBezTo>
                  <a:cubicBezTo>
                    <a:pt x="14392" y="28546"/>
                    <a:pt x="17255" y="29183"/>
                    <a:pt x="20013" y="28652"/>
                  </a:cubicBezTo>
                  <a:cubicBezTo>
                    <a:pt x="25794" y="27645"/>
                    <a:pt x="29665" y="22076"/>
                    <a:pt x="28657" y="16296"/>
                  </a:cubicBezTo>
                  <a:lnTo>
                    <a:pt x="28657" y="16296"/>
                  </a:lnTo>
                  <a:cubicBezTo>
                    <a:pt x="27756" y="11152"/>
                    <a:pt x="23248" y="7493"/>
                    <a:pt x="18157" y="74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0CB81E89-777C-4E4C-8E3E-0B4ED89717E6}"/>
                </a:ext>
              </a:extLst>
            </p:cNvPr>
            <p:cNvSpPr/>
            <p:nvPr/>
          </p:nvSpPr>
          <p:spPr>
            <a:xfrm>
              <a:off x="1173116" y="4856898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3 w 180307"/>
                <a:gd name="connsiteY4" fmla="*/ 49244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4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53 w 180307"/>
                <a:gd name="connsiteY13" fmla="*/ 152816 h 222733"/>
                <a:gd name="connsiteX14" fmla="*/ 10553 w 180307"/>
                <a:gd name="connsiteY14" fmla="*/ 153717 h 222733"/>
                <a:gd name="connsiteX15" fmla="*/ 72123 w 180307"/>
                <a:gd name="connsiteY15" fmla="*/ 214279 h 222733"/>
                <a:gd name="connsiteX16" fmla="*/ 176543 w 180307"/>
                <a:gd name="connsiteY16" fmla="*/ 214279 h 222733"/>
                <a:gd name="connsiteX17" fmla="*/ 181846 w 180307"/>
                <a:gd name="connsiteY17" fmla="*/ 219582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5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0" y="64199"/>
                    <a:pt x="34683" y="49244"/>
                  </a:cubicBezTo>
                  <a:cubicBezTo>
                    <a:pt x="44122" y="41025"/>
                    <a:pt x="56532" y="39274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8" y="26653"/>
                    <a:pt x="111049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8" y="5918"/>
                    <a:pt x="129504" y="8304"/>
                  </a:cubicBezTo>
                  <a:cubicBezTo>
                    <a:pt x="123246" y="17213"/>
                    <a:pt x="110995" y="33176"/>
                    <a:pt x="99063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8971" y="49563"/>
                    <a:pt x="48630" y="51048"/>
                    <a:pt x="41577" y="57199"/>
                  </a:cubicBezTo>
                  <a:cubicBezTo>
                    <a:pt x="27948" y="69026"/>
                    <a:pt x="10553" y="122641"/>
                    <a:pt x="10553" y="152816"/>
                  </a:cubicBezTo>
                  <a:lnTo>
                    <a:pt x="10553" y="153717"/>
                  </a:lnTo>
                  <a:cubicBezTo>
                    <a:pt x="10765" y="187127"/>
                    <a:pt x="38342" y="214279"/>
                    <a:pt x="72123" y="214279"/>
                  </a:cubicBezTo>
                  <a:lnTo>
                    <a:pt x="176543" y="214279"/>
                  </a:lnTo>
                  <a:cubicBezTo>
                    <a:pt x="179459" y="214279"/>
                    <a:pt x="181846" y="216666"/>
                    <a:pt x="181846" y="219582"/>
                  </a:cubicBezTo>
                  <a:cubicBezTo>
                    <a:pt x="181846" y="222499"/>
                    <a:pt x="179459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04F50A02-CD89-47BD-993A-76C7A526FDEE}"/>
                </a:ext>
              </a:extLst>
            </p:cNvPr>
            <p:cNvSpPr/>
            <p:nvPr/>
          </p:nvSpPr>
          <p:spPr>
            <a:xfrm>
              <a:off x="1291324" y="5050667"/>
              <a:ext cx="159095" cy="26516"/>
            </a:xfrm>
            <a:custGeom>
              <a:avLst/>
              <a:gdLst>
                <a:gd name="connsiteX0" fmla="*/ 109670 w 159095"/>
                <a:gd name="connsiteY0" fmla="*/ 31223 h 26515"/>
                <a:gd name="connsiteX1" fmla="*/ 5303 w 159095"/>
                <a:gd name="connsiteY1" fmla="*/ 31223 h 26515"/>
                <a:gd name="connsiteX2" fmla="*/ 0 w 159095"/>
                <a:gd name="connsiteY2" fmla="*/ 25920 h 26515"/>
                <a:gd name="connsiteX3" fmla="*/ 5303 w 159095"/>
                <a:gd name="connsiteY3" fmla="*/ 20617 h 26515"/>
                <a:gd name="connsiteX4" fmla="*/ 109670 w 159095"/>
                <a:gd name="connsiteY4" fmla="*/ 20617 h 26515"/>
                <a:gd name="connsiteX5" fmla="*/ 154269 w 159095"/>
                <a:gd name="connsiteY5" fmla="*/ 1632 h 26515"/>
                <a:gd name="connsiteX6" fmla="*/ 161747 w 159095"/>
                <a:gd name="connsiteY6" fmla="*/ 1473 h 26515"/>
                <a:gd name="connsiteX7" fmla="*/ 161906 w 159095"/>
                <a:gd name="connsiteY7" fmla="*/ 8950 h 26515"/>
                <a:gd name="connsiteX8" fmla="*/ 109670 w 159095"/>
                <a:gd name="connsiteY8" fmla="*/ 31223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95" h="26515">
                  <a:moveTo>
                    <a:pt x="109670" y="31223"/>
                  </a:moveTo>
                  <a:lnTo>
                    <a:pt x="5303" y="31223"/>
                  </a:lnTo>
                  <a:cubicBezTo>
                    <a:pt x="2386" y="31223"/>
                    <a:pt x="0" y="28837"/>
                    <a:pt x="0" y="25920"/>
                  </a:cubicBezTo>
                  <a:cubicBezTo>
                    <a:pt x="0" y="23004"/>
                    <a:pt x="2386" y="20617"/>
                    <a:pt x="5303" y="20617"/>
                  </a:cubicBezTo>
                  <a:lnTo>
                    <a:pt x="109670" y="20617"/>
                  </a:lnTo>
                  <a:cubicBezTo>
                    <a:pt x="126428" y="20617"/>
                    <a:pt x="142655" y="13723"/>
                    <a:pt x="154269" y="1632"/>
                  </a:cubicBezTo>
                  <a:cubicBezTo>
                    <a:pt x="156285" y="-489"/>
                    <a:pt x="159679" y="-543"/>
                    <a:pt x="161747" y="1473"/>
                  </a:cubicBezTo>
                  <a:cubicBezTo>
                    <a:pt x="163868" y="3488"/>
                    <a:pt x="163921" y="6882"/>
                    <a:pt x="161906" y="8950"/>
                  </a:cubicBezTo>
                  <a:cubicBezTo>
                    <a:pt x="148330" y="23109"/>
                    <a:pt x="129291" y="31223"/>
                    <a:pt x="109670" y="3122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05E7776D-35FC-4E3F-9F1E-ECF8C5D536B4}"/>
                </a:ext>
              </a:extLst>
            </p:cNvPr>
            <p:cNvSpPr/>
            <p:nvPr/>
          </p:nvSpPr>
          <p:spPr>
            <a:xfrm>
              <a:off x="1342551" y="4856875"/>
              <a:ext cx="100760" cy="63638"/>
            </a:xfrm>
            <a:custGeom>
              <a:avLst/>
              <a:gdLst>
                <a:gd name="connsiteX0" fmla="*/ 98693 w 100760"/>
                <a:gd name="connsiteY0" fmla="*/ 66079 h 63638"/>
                <a:gd name="connsiteX1" fmla="*/ 94292 w 100760"/>
                <a:gd name="connsiteY1" fmla="*/ 63692 h 63638"/>
                <a:gd name="connsiteX2" fmla="*/ 88989 w 100760"/>
                <a:gd name="connsiteY2" fmla="*/ 57276 h 63638"/>
                <a:gd name="connsiteX3" fmla="*/ 60510 w 100760"/>
                <a:gd name="connsiteY3" fmla="*/ 48048 h 63638"/>
                <a:gd name="connsiteX4" fmla="*/ 31502 w 100760"/>
                <a:gd name="connsiteY4" fmla="*/ 40146 h 63638"/>
                <a:gd name="connsiteX5" fmla="*/ 956 w 100760"/>
                <a:gd name="connsiteY5" fmla="*/ 8327 h 63638"/>
                <a:gd name="connsiteX6" fmla="*/ 2282 w 100760"/>
                <a:gd name="connsiteY6" fmla="*/ 956 h 63638"/>
                <a:gd name="connsiteX7" fmla="*/ 9653 w 100760"/>
                <a:gd name="connsiteY7" fmla="*/ 2282 h 63638"/>
                <a:gd name="connsiteX8" fmla="*/ 36805 w 100760"/>
                <a:gd name="connsiteY8" fmla="*/ 30919 h 63638"/>
                <a:gd name="connsiteX9" fmla="*/ 62048 w 100760"/>
                <a:gd name="connsiteY9" fmla="*/ 37548 h 63638"/>
                <a:gd name="connsiteX10" fmla="*/ 95989 w 100760"/>
                <a:gd name="connsiteY10" fmla="*/ 49268 h 63638"/>
                <a:gd name="connsiteX11" fmla="*/ 103201 w 100760"/>
                <a:gd name="connsiteY11" fmla="*/ 57806 h 63638"/>
                <a:gd name="connsiteX12" fmla="*/ 101716 w 100760"/>
                <a:gd name="connsiteY12" fmla="*/ 65177 h 63638"/>
                <a:gd name="connsiteX13" fmla="*/ 98693 w 100760"/>
                <a:gd name="connsiteY13" fmla="*/ 66079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760" h="63638">
                  <a:moveTo>
                    <a:pt x="98693" y="66079"/>
                  </a:moveTo>
                  <a:cubicBezTo>
                    <a:pt x="96996" y="66079"/>
                    <a:pt x="95299" y="65230"/>
                    <a:pt x="94292" y="63692"/>
                  </a:cubicBezTo>
                  <a:cubicBezTo>
                    <a:pt x="92383" y="60829"/>
                    <a:pt x="90632" y="58707"/>
                    <a:pt x="88989" y="57276"/>
                  </a:cubicBezTo>
                  <a:cubicBezTo>
                    <a:pt x="81882" y="51071"/>
                    <a:pt x="71488" y="49586"/>
                    <a:pt x="60510" y="48048"/>
                  </a:cubicBezTo>
                  <a:cubicBezTo>
                    <a:pt x="50594" y="46669"/>
                    <a:pt x="40358" y="45184"/>
                    <a:pt x="31502" y="40146"/>
                  </a:cubicBezTo>
                  <a:cubicBezTo>
                    <a:pt x="22222" y="34843"/>
                    <a:pt x="11933" y="24131"/>
                    <a:pt x="956" y="8327"/>
                  </a:cubicBezTo>
                  <a:cubicBezTo>
                    <a:pt x="-741" y="5941"/>
                    <a:pt x="-105" y="2600"/>
                    <a:pt x="2282" y="956"/>
                  </a:cubicBezTo>
                  <a:cubicBezTo>
                    <a:pt x="4668" y="-741"/>
                    <a:pt x="8009" y="-105"/>
                    <a:pt x="9653" y="2282"/>
                  </a:cubicBezTo>
                  <a:cubicBezTo>
                    <a:pt x="19623" y="16547"/>
                    <a:pt x="28957" y="26464"/>
                    <a:pt x="36805" y="30919"/>
                  </a:cubicBezTo>
                  <a:cubicBezTo>
                    <a:pt x="43912" y="35002"/>
                    <a:pt x="52715" y="36222"/>
                    <a:pt x="62048" y="37548"/>
                  </a:cubicBezTo>
                  <a:cubicBezTo>
                    <a:pt x="74087" y="39245"/>
                    <a:pt x="86496" y="40995"/>
                    <a:pt x="95989" y="49268"/>
                  </a:cubicBezTo>
                  <a:cubicBezTo>
                    <a:pt x="98322" y="51283"/>
                    <a:pt x="100762" y="54200"/>
                    <a:pt x="103201" y="57806"/>
                  </a:cubicBezTo>
                  <a:cubicBezTo>
                    <a:pt x="104845" y="60245"/>
                    <a:pt x="104156" y="63533"/>
                    <a:pt x="101716" y="65177"/>
                  </a:cubicBezTo>
                  <a:cubicBezTo>
                    <a:pt x="100709" y="65814"/>
                    <a:pt x="99701" y="66079"/>
                    <a:pt x="98693" y="660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7A96F80-89BE-450E-850C-DBE8F117C468}"/>
                </a:ext>
              </a:extLst>
            </p:cNvPr>
            <p:cNvSpPr/>
            <p:nvPr/>
          </p:nvSpPr>
          <p:spPr>
            <a:xfrm>
              <a:off x="1236322" y="4694811"/>
              <a:ext cx="169702" cy="175005"/>
            </a:xfrm>
            <a:custGeom>
              <a:avLst/>
              <a:gdLst>
                <a:gd name="connsiteX0" fmla="*/ 86768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0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59 h 175004"/>
                <a:gd name="connsiteX7" fmla="*/ 14592 w 169701"/>
                <a:gd name="connsiteY7" fmla="*/ 72759 h 175004"/>
                <a:gd name="connsiteX8" fmla="*/ 31774 w 169701"/>
                <a:gd name="connsiteY8" fmla="*/ 25031 h 175004"/>
                <a:gd name="connsiteX9" fmla="*/ 86715 w 169701"/>
                <a:gd name="connsiteY9" fmla="*/ 0 h 175004"/>
                <a:gd name="connsiteX10" fmla="*/ 158891 w 169701"/>
                <a:gd name="connsiteY10" fmla="*/ 69790 h 175004"/>
                <a:gd name="connsiteX11" fmla="*/ 158838 w 169701"/>
                <a:gd name="connsiteY11" fmla="*/ 72759 h 175004"/>
                <a:gd name="connsiteX12" fmla="*/ 158891 w 169701"/>
                <a:gd name="connsiteY12" fmla="*/ 72759 h 175004"/>
                <a:gd name="connsiteX13" fmla="*/ 165786 w 169701"/>
                <a:gd name="connsiteY13" fmla="*/ 74669 h 175004"/>
                <a:gd name="connsiteX14" fmla="*/ 173263 w 169701"/>
                <a:gd name="connsiteY14" fmla="*/ 100177 h 175004"/>
                <a:gd name="connsiteX15" fmla="*/ 173263 w 169701"/>
                <a:gd name="connsiteY15" fmla="*/ 100177 h 175004"/>
                <a:gd name="connsiteX16" fmla="*/ 161543 w 169701"/>
                <a:gd name="connsiteY16" fmla="*/ 128178 h 175004"/>
                <a:gd name="connsiteX17" fmla="*/ 152687 w 169701"/>
                <a:gd name="connsiteY17" fmla="*/ 131890 h 175004"/>
                <a:gd name="connsiteX18" fmla="*/ 130413 w 169701"/>
                <a:gd name="connsiteY18" fmla="*/ 162277 h 175004"/>
                <a:gd name="connsiteX19" fmla="*/ 86768 w 169701"/>
                <a:gd name="connsiteY19" fmla="*/ 177550 h 175004"/>
                <a:gd name="connsiteX20" fmla="*/ 24562 w 169701"/>
                <a:gd name="connsiteY20" fmla="*/ 121390 h 175004"/>
                <a:gd name="connsiteX21" fmla="*/ 29759 w 169701"/>
                <a:gd name="connsiteY21" fmla="*/ 125208 h 175004"/>
                <a:gd name="connsiteX22" fmla="*/ 49540 w 169701"/>
                <a:gd name="connsiteY22" fmla="*/ 154057 h 175004"/>
                <a:gd name="connsiteX23" fmla="*/ 86715 w 169701"/>
                <a:gd name="connsiteY23" fmla="*/ 166997 h 175004"/>
                <a:gd name="connsiteX24" fmla="*/ 123890 w 169701"/>
                <a:gd name="connsiteY24" fmla="*/ 154004 h 175004"/>
                <a:gd name="connsiteX25" fmla="*/ 143724 w 169701"/>
                <a:gd name="connsiteY25" fmla="*/ 125261 h 175004"/>
                <a:gd name="connsiteX26" fmla="*/ 149876 w 169701"/>
                <a:gd name="connsiteY26" fmla="*/ 121549 h 175004"/>
                <a:gd name="connsiteX27" fmla="*/ 149876 w 169701"/>
                <a:gd name="connsiteY27" fmla="*/ 121549 h 175004"/>
                <a:gd name="connsiteX28" fmla="*/ 155338 w 169701"/>
                <a:gd name="connsiteY28" fmla="*/ 119693 h 175004"/>
                <a:gd name="connsiteX29" fmla="*/ 162657 w 169701"/>
                <a:gd name="connsiteY29" fmla="*/ 99488 h 175004"/>
                <a:gd name="connsiteX30" fmla="*/ 160111 w 169701"/>
                <a:gd name="connsiteY30" fmla="*/ 83790 h 175004"/>
                <a:gd name="connsiteX31" fmla="*/ 155444 w 169701"/>
                <a:gd name="connsiteY31" fmla="*/ 84426 h 175004"/>
                <a:gd name="connsiteX32" fmla="*/ 149876 w 169701"/>
                <a:gd name="connsiteY32" fmla="*/ 84214 h 175004"/>
                <a:gd name="connsiteX33" fmla="*/ 147543 w 169701"/>
                <a:gd name="connsiteY33" fmla="*/ 79176 h 175004"/>
                <a:gd name="connsiteX34" fmla="*/ 147808 w 169701"/>
                <a:gd name="connsiteY34" fmla="*/ 77055 h 175004"/>
                <a:gd name="connsiteX35" fmla="*/ 148232 w 169701"/>
                <a:gd name="connsiteY35" fmla="*/ 69896 h 175004"/>
                <a:gd name="connsiteX36" fmla="*/ 86662 w 169701"/>
                <a:gd name="connsiteY36" fmla="*/ 10713 h 175004"/>
                <a:gd name="connsiteX37" fmla="*/ 39729 w 169701"/>
                <a:gd name="connsiteY37" fmla="*/ 32137 h 175004"/>
                <a:gd name="connsiteX38" fmla="*/ 25570 w 169701"/>
                <a:gd name="connsiteY38" fmla="*/ 76949 h 175004"/>
                <a:gd name="connsiteX39" fmla="*/ 25835 w 169701"/>
                <a:gd name="connsiteY39" fmla="*/ 79123 h 175004"/>
                <a:gd name="connsiteX40" fmla="*/ 23501 w 169701"/>
                <a:gd name="connsiteY40" fmla="*/ 84214 h 175004"/>
                <a:gd name="connsiteX41" fmla="*/ 17933 w 169701"/>
                <a:gd name="connsiteY41" fmla="*/ 84373 h 175004"/>
                <a:gd name="connsiteX42" fmla="*/ 13319 w 169701"/>
                <a:gd name="connsiteY42" fmla="*/ 83790 h 175004"/>
                <a:gd name="connsiteX43" fmla="*/ 10774 w 169701"/>
                <a:gd name="connsiteY43" fmla="*/ 99488 h 175004"/>
                <a:gd name="connsiteX44" fmla="*/ 18039 w 169701"/>
                <a:gd name="connsiteY44" fmla="*/ 119693 h 175004"/>
                <a:gd name="connsiteX45" fmla="*/ 23660 w 169701"/>
                <a:gd name="connsiteY45" fmla="*/ 121549 h 175004"/>
                <a:gd name="connsiteX46" fmla="*/ 24562 w 169701"/>
                <a:gd name="connsiteY46" fmla="*/ 121390 h 175004"/>
                <a:gd name="connsiteX47" fmla="*/ 168066 w 169701"/>
                <a:gd name="connsiteY47" fmla="*/ 99806 h 175004"/>
                <a:gd name="connsiteX48" fmla="*/ 168066 w 169701"/>
                <a:gd name="connsiteY48" fmla="*/ 99806 h 175004"/>
                <a:gd name="connsiteX49" fmla="*/ 168066 w 169701"/>
                <a:gd name="connsiteY49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69701" h="175004">
                  <a:moveTo>
                    <a:pt x="86768" y="177550"/>
                  </a:moveTo>
                  <a:cubicBezTo>
                    <a:pt x="71230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0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5" y="72759"/>
                    <a:pt x="14592" y="72759"/>
                  </a:cubicBezTo>
                  <a:cubicBezTo>
                    <a:pt x="14592" y="72759"/>
                    <a:pt x="14592" y="72759"/>
                    <a:pt x="14592" y="72759"/>
                  </a:cubicBezTo>
                  <a:cubicBezTo>
                    <a:pt x="13797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715" y="0"/>
                  </a:cubicBezTo>
                  <a:cubicBezTo>
                    <a:pt x="125853" y="0"/>
                    <a:pt x="158891" y="31978"/>
                    <a:pt x="158891" y="69790"/>
                  </a:cubicBezTo>
                  <a:cubicBezTo>
                    <a:pt x="158891" y="70797"/>
                    <a:pt x="158891" y="71805"/>
                    <a:pt x="158838" y="72759"/>
                  </a:cubicBezTo>
                  <a:cubicBezTo>
                    <a:pt x="158838" y="72759"/>
                    <a:pt x="158891" y="72759"/>
                    <a:pt x="158891" y="72759"/>
                  </a:cubicBezTo>
                  <a:cubicBezTo>
                    <a:pt x="161066" y="72759"/>
                    <a:pt x="163505" y="73237"/>
                    <a:pt x="165786" y="74669"/>
                  </a:cubicBezTo>
                  <a:cubicBezTo>
                    <a:pt x="171831" y="78434"/>
                    <a:pt x="174271" y="86813"/>
                    <a:pt x="173263" y="100177"/>
                  </a:cubicBezTo>
                  <a:cubicBezTo>
                    <a:pt x="173263" y="100177"/>
                    <a:pt x="173263" y="100177"/>
                    <a:pt x="173263" y="100177"/>
                  </a:cubicBezTo>
                  <a:cubicBezTo>
                    <a:pt x="172202" y="113647"/>
                    <a:pt x="168278" y="123087"/>
                    <a:pt x="161543" y="128178"/>
                  </a:cubicBezTo>
                  <a:cubicBezTo>
                    <a:pt x="158361" y="130564"/>
                    <a:pt x="155179" y="131519"/>
                    <a:pt x="152687" y="131890"/>
                  </a:cubicBezTo>
                  <a:cubicBezTo>
                    <a:pt x="148497" y="143663"/>
                    <a:pt x="140861" y="154110"/>
                    <a:pt x="130413" y="162277"/>
                  </a:cubicBezTo>
                  <a:cubicBezTo>
                    <a:pt x="118057" y="172141"/>
                    <a:pt x="102519" y="177550"/>
                    <a:pt x="86768" y="177550"/>
                  </a:cubicBezTo>
                  <a:close/>
                  <a:moveTo>
                    <a:pt x="24562" y="121390"/>
                  </a:moveTo>
                  <a:cubicBezTo>
                    <a:pt x="26895" y="121390"/>
                    <a:pt x="29123" y="122928"/>
                    <a:pt x="29759" y="125208"/>
                  </a:cubicBezTo>
                  <a:cubicBezTo>
                    <a:pt x="32994" y="136398"/>
                    <a:pt x="39835" y="146368"/>
                    <a:pt x="49540" y="154057"/>
                  </a:cubicBezTo>
                  <a:cubicBezTo>
                    <a:pt x="60305" y="162383"/>
                    <a:pt x="73563" y="166997"/>
                    <a:pt x="86715" y="166997"/>
                  </a:cubicBezTo>
                  <a:cubicBezTo>
                    <a:pt x="100026" y="166997"/>
                    <a:pt x="113284" y="162383"/>
                    <a:pt x="123890" y="154004"/>
                  </a:cubicBezTo>
                  <a:cubicBezTo>
                    <a:pt x="133542" y="146474"/>
                    <a:pt x="140542" y="136239"/>
                    <a:pt x="143724" y="125261"/>
                  </a:cubicBezTo>
                  <a:cubicBezTo>
                    <a:pt x="144467" y="122609"/>
                    <a:pt x="147171" y="121019"/>
                    <a:pt x="149876" y="121549"/>
                  </a:cubicBezTo>
                  <a:lnTo>
                    <a:pt x="149876" y="121549"/>
                  </a:lnTo>
                  <a:cubicBezTo>
                    <a:pt x="149929" y="121549"/>
                    <a:pt x="152581" y="121920"/>
                    <a:pt x="155338" y="119693"/>
                  </a:cubicBezTo>
                  <a:cubicBezTo>
                    <a:pt x="158149" y="117465"/>
                    <a:pt x="161702" y="112109"/>
                    <a:pt x="162657" y="99488"/>
                  </a:cubicBezTo>
                  <a:cubicBezTo>
                    <a:pt x="163399" y="89571"/>
                    <a:pt x="161755" y="84798"/>
                    <a:pt x="160111" y="83790"/>
                  </a:cubicBezTo>
                  <a:cubicBezTo>
                    <a:pt x="158891" y="82995"/>
                    <a:pt x="156399" y="83896"/>
                    <a:pt x="155444" y="84426"/>
                  </a:cubicBezTo>
                  <a:cubicBezTo>
                    <a:pt x="153694" y="85381"/>
                    <a:pt x="151520" y="85328"/>
                    <a:pt x="149876" y="84214"/>
                  </a:cubicBezTo>
                  <a:cubicBezTo>
                    <a:pt x="148232" y="83101"/>
                    <a:pt x="147330" y="81192"/>
                    <a:pt x="147543" y="79176"/>
                  </a:cubicBezTo>
                  <a:lnTo>
                    <a:pt x="147808" y="77055"/>
                  </a:lnTo>
                  <a:cubicBezTo>
                    <a:pt x="148073" y="74828"/>
                    <a:pt x="148232" y="72494"/>
                    <a:pt x="148232" y="69896"/>
                  </a:cubicBezTo>
                  <a:cubicBezTo>
                    <a:pt x="148232" y="37812"/>
                    <a:pt x="120019" y="10713"/>
                    <a:pt x="86662" y="10713"/>
                  </a:cubicBezTo>
                  <a:cubicBezTo>
                    <a:pt x="68790" y="10713"/>
                    <a:pt x="51661" y="18508"/>
                    <a:pt x="39729" y="32137"/>
                  </a:cubicBezTo>
                  <a:cubicBezTo>
                    <a:pt x="28486" y="44918"/>
                    <a:pt x="23448" y="60827"/>
                    <a:pt x="25570" y="76949"/>
                  </a:cubicBezTo>
                  <a:lnTo>
                    <a:pt x="25835" y="79123"/>
                  </a:lnTo>
                  <a:cubicBezTo>
                    <a:pt x="26100" y="81139"/>
                    <a:pt x="25145" y="83101"/>
                    <a:pt x="23501" y="84214"/>
                  </a:cubicBezTo>
                  <a:cubicBezTo>
                    <a:pt x="21857" y="85328"/>
                    <a:pt x="19630" y="85381"/>
                    <a:pt x="17933" y="84373"/>
                  </a:cubicBezTo>
                  <a:cubicBezTo>
                    <a:pt x="17031" y="83896"/>
                    <a:pt x="14539" y="82995"/>
                    <a:pt x="13319" y="83790"/>
                  </a:cubicBezTo>
                  <a:cubicBezTo>
                    <a:pt x="11675" y="84851"/>
                    <a:pt x="10031" y="89571"/>
                    <a:pt x="10774" y="99488"/>
                  </a:cubicBezTo>
                  <a:cubicBezTo>
                    <a:pt x="11728" y="112109"/>
                    <a:pt x="15281" y="117412"/>
                    <a:pt x="18039" y="119693"/>
                  </a:cubicBezTo>
                  <a:cubicBezTo>
                    <a:pt x="20850" y="121920"/>
                    <a:pt x="23554" y="121549"/>
                    <a:pt x="23660" y="121549"/>
                  </a:cubicBezTo>
                  <a:cubicBezTo>
                    <a:pt x="24032" y="121390"/>
                    <a:pt x="24297" y="121390"/>
                    <a:pt x="24562" y="121390"/>
                  </a:cubicBezTo>
                  <a:close/>
                  <a:moveTo>
                    <a:pt x="168066" y="99806"/>
                  </a:moveTo>
                  <a:lnTo>
                    <a:pt x="168066" y="99806"/>
                  </a:lnTo>
                  <a:lnTo>
                    <a:pt x="168066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8ADE7D1-BBD9-418E-B216-E736373B9F59}"/>
                </a:ext>
              </a:extLst>
            </p:cNvPr>
            <p:cNvSpPr/>
            <p:nvPr/>
          </p:nvSpPr>
          <p:spPr>
            <a:xfrm>
              <a:off x="1356659" y="4937909"/>
              <a:ext cx="196217" cy="95457"/>
            </a:xfrm>
            <a:custGeom>
              <a:avLst/>
              <a:gdLst>
                <a:gd name="connsiteX0" fmla="*/ 99063 w 196217"/>
                <a:gd name="connsiteY0" fmla="*/ 100654 h 95457"/>
                <a:gd name="connsiteX1" fmla="*/ 7584 w 196217"/>
                <a:gd name="connsiteY1" fmla="*/ 64434 h 95457"/>
                <a:gd name="connsiteX2" fmla="*/ 0 w 196217"/>
                <a:gd name="connsiteY2" fmla="*/ 50327 h 95457"/>
                <a:gd name="connsiteX3" fmla="*/ 7584 w 196217"/>
                <a:gd name="connsiteY3" fmla="*/ 36221 h 95457"/>
                <a:gd name="connsiteX4" fmla="*/ 99063 w 196217"/>
                <a:gd name="connsiteY4" fmla="*/ 0 h 95457"/>
                <a:gd name="connsiteX5" fmla="*/ 190543 w 196217"/>
                <a:gd name="connsiteY5" fmla="*/ 36221 h 95457"/>
                <a:gd name="connsiteX6" fmla="*/ 198127 w 196217"/>
                <a:gd name="connsiteY6" fmla="*/ 50327 h 95457"/>
                <a:gd name="connsiteX7" fmla="*/ 190543 w 196217"/>
                <a:gd name="connsiteY7" fmla="*/ 64434 h 95457"/>
                <a:gd name="connsiteX8" fmla="*/ 99063 w 196217"/>
                <a:gd name="connsiteY8" fmla="*/ 100654 h 95457"/>
                <a:gd name="connsiteX9" fmla="*/ 99063 w 196217"/>
                <a:gd name="connsiteY9" fmla="*/ 10606 h 95457"/>
                <a:gd name="connsiteX10" fmla="*/ 13470 w 196217"/>
                <a:gd name="connsiteY10" fmla="*/ 45024 h 95457"/>
                <a:gd name="connsiteX11" fmla="*/ 10606 w 196217"/>
                <a:gd name="connsiteY11" fmla="*/ 50327 h 95457"/>
                <a:gd name="connsiteX12" fmla="*/ 13470 w 196217"/>
                <a:gd name="connsiteY12" fmla="*/ 55631 h 95457"/>
                <a:gd name="connsiteX13" fmla="*/ 99063 w 196217"/>
                <a:gd name="connsiteY13" fmla="*/ 90048 h 95457"/>
                <a:gd name="connsiteX14" fmla="*/ 184657 w 196217"/>
                <a:gd name="connsiteY14" fmla="*/ 55631 h 95457"/>
                <a:gd name="connsiteX15" fmla="*/ 187520 w 196217"/>
                <a:gd name="connsiteY15" fmla="*/ 50327 h 95457"/>
                <a:gd name="connsiteX16" fmla="*/ 184657 w 196217"/>
                <a:gd name="connsiteY16" fmla="*/ 45024 h 95457"/>
                <a:gd name="connsiteX17" fmla="*/ 99063 w 196217"/>
                <a:gd name="connsiteY17" fmla="*/ 10606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6217" h="95457">
                  <a:moveTo>
                    <a:pt x="99063" y="100654"/>
                  </a:moveTo>
                  <a:cubicBezTo>
                    <a:pt x="66820" y="100654"/>
                    <a:pt x="27895" y="77957"/>
                    <a:pt x="7584" y="64434"/>
                  </a:cubicBezTo>
                  <a:cubicBezTo>
                    <a:pt x="2811" y="61252"/>
                    <a:pt x="0" y="56002"/>
                    <a:pt x="0" y="50327"/>
                  </a:cubicBezTo>
                  <a:cubicBezTo>
                    <a:pt x="0" y="44653"/>
                    <a:pt x="2811" y="39350"/>
                    <a:pt x="7584" y="36221"/>
                  </a:cubicBezTo>
                  <a:cubicBezTo>
                    <a:pt x="27895" y="22698"/>
                    <a:pt x="66820" y="0"/>
                    <a:pt x="99063" y="0"/>
                  </a:cubicBezTo>
                  <a:cubicBezTo>
                    <a:pt x="131307" y="0"/>
                    <a:pt x="170232" y="22698"/>
                    <a:pt x="190543" y="36221"/>
                  </a:cubicBezTo>
                  <a:cubicBezTo>
                    <a:pt x="195316" y="39403"/>
                    <a:pt x="198127" y="44653"/>
                    <a:pt x="198127" y="50327"/>
                  </a:cubicBezTo>
                  <a:cubicBezTo>
                    <a:pt x="198127" y="56002"/>
                    <a:pt x="195316" y="61305"/>
                    <a:pt x="190543" y="64434"/>
                  </a:cubicBezTo>
                  <a:cubicBezTo>
                    <a:pt x="170232" y="77957"/>
                    <a:pt x="131307" y="100654"/>
                    <a:pt x="99063" y="100654"/>
                  </a:cubicBezTo>
                  <a:close/>
                  <a:moveTo>
                    <a:pt x="99063" y="10606"/>
                  </a:moveTo>
                  <a:cubicBezTo>
                    <a:pt x="69631" y="10606"/>
                    <a:pt x="32774" y="32190"/>
                    <a:pt x="13470" y="45024"/>
                  </a:cubicBezTo>
                  <a:cubicBezTo>
                    <a:pt x="11667" y="46244"/>
                    <a:pt x="10606" y="48153"/>
                    <a:pt x="10606" y="50327"/>
                  </a:cubicBezTo>
                  <a:cubicBezTo>
                    <a:pt x="10606" y="52502"/>
                    <a:pt x="11667" y="54411"/>
                    <a:pt x="13470" y="55631"/>
                  </a:cubicBezTo>
                  <a:cubicBezTo>
                    <a:pt x="32827" y="68464"/>
                    <a:pt x="69631" y="90048"/>
                    <a:pt x="99063" y="90048"/>
                  </a:cubicBezTo>
                  <a:cubicBezTo>
                    <a:pt x="128496" y="90048"/>
                    <a:pt x="165353" y="68464"/>
                    <a:pt x="184657" y="55631"/>
                  </a:cubicBezTo>
                  <a:cubicBezTo>
                    <a:pt x="186460" y="54411"/>
                    <a:pt x="187520" y="52502"/>
                    <a:pt x="187520" y="50327"/>
                  </a:cubicBezTo>
                  <a:cubicBezTo>
                    <a:pt x="187520" y="48153"/>
                    <a:pt x="186460" y="46244"/>
                    <a:pt x="184657" y="45024"/>
                  </a:cubicBezTo>
                  <a:cubicBezTo>
                    <a:pt x="165353" y="32190"/>
                    <a:pt x="128496" y="10606"/>
                    <a:pt x="9906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2D3A358D-28AD-4A13-81C1-FFBA5B96579C}"/>
                </a:ext>
              </a:extLst>
            </p:cNvPr>
            <p:cNvSpPr/>
            <p:nvPr/>
          </p:nvSpPr>
          <p:spPr>
            <a:xfrm>
              <a:off x="1418388" y="4950902"/>
              <a:ext cx="74244" cy="74244"/>
            </a:xfrm>
            <a:custGeom>
              <a:avLst/>
              <a:gdLst>
                <a:gd name="connsiteX0" fmla="*/ 37334 w 74244"/>
                <a:gd name="connsiteY0" fmla="*/ 74669 h 74244"/>
                <a:gd name="connsiteX1" fmla="*/ 0 w 74244"/>
                <a:gd name="connsiteY1" fmla="*/ 37335 h 74244"/>
                <a:gd name="connsiteX2" fmla="*/ 37334 w 74244"/>
                <a:gd name="connsiteY2" fmla="*/ 0 h 74244"/>
                <a:gd name="connsiteX3" fmla="*/ 74669 w 74244"/>
                <a:gd name="connsiteY3" fmla="*/ 37335 h 74244"/>
                <a:gd name="connsiteX4" fmla="*/ 37334 w 74244"/>
                <a:gd name="connsiteY4" fmla="*/ 74669 h 74244"/>
                <a:gd name="connsiteX5" fmla="*/ 37334 w 74244"/>
                <a:gd name="connsiteY5" fmla="*/ 10606 h 74244"/>
                <a:gd name="connsiteX6" fmla="*/ 10606 w 74244"/>
                <a:gd name="connsiteY6" fmla="*/ 37335 h 74244"/>
                <a:gd name="connsiteX7" fmla="*/ 37334 w 74244"/>
                <a:gd name="connsiteY7" fmla="*/ 64062 h 74244"/>
                <a:gd name="connsiteX8" fmla="*/ 64062 w 74244"/>
                <a:gd name="connsiteY8" fmla="*/ 37335 h 74244"/>
                <a:gd name="connsiteX9" fmla="*/ 37334 w 74244"/>
                <a:gd name="connsiteY9" fmla="*/ 10606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44" h="74244">
                  <a:moveTo>
                    <a:pt x="37334" y="74669"/>
                  </a:moveTo>
                  <a:cubicBezTo>
                    <a:pt x="16758" y="74669"/>
                    <a:pt x="0" y="57911"/>
                    <a:pt x="0" y="37335"/>
                  </a:cubicBezTo>
                  <a:cubicBezTo>
                    <a:pt x="0" y="16758"/>
                    <a:pt x="16758" y="0"/>
                    <a:pt x="37334" y="0"/>
                  </a:cubicBezTo>
                  <a:cubicBezTo>
                    <a:pt x="57911" y="0"/>
                    <a:pt x="74669" y="16758"/>
                    <a:pt x="74669" y="37335"/>
                  </a:cubicBezTo>
                  <a:cubicBezTo>
                    <a:pt x="74669" y="57911"/>
                    <a:pt x="57911" y="74669"/>
                    <a:pt x="37334" y="74669"/>
                  </a:cubicBezTo>
                  <a:close/>
                  <a:moveTo>
                    <a:pt x="37334" y="10606"/>
                  </a:moveTo>
                  <a:cubicBezTo>
                    <a:pt x="22592" y="10606"/>
                    <a:pt x="10606" y="22592"/>
                    <a:pt x="10606" y="37335"/>
                  </a:cubicBezTo>
                  <a:cubicBezTo>
                    <a:pt x="10606" y="52077"/>
                    <a:pt x="22592" y="64062"/>
                    <a:pt x="37334" y="64062"/>
                  </a:cubicBezTo>
                  <a:cubicBezTo>
                    <a:pt x="52077" y="64062"/>
                    <a:pt x="64062" y="52077"/>
                    <a:pt x="64062" y="37335"/>
                  </a:cubicBezTo>
                  <a:cubicBezTo>
                    <a:pt x="64062" y="22592"/>
                    <a:pt x="52077" y="10606"/>
                    <a:pt x="3733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5" name="Group 704">
            <a:extLst>
              <a:ext uri="{FF2B5EF4-FFF2-40B4-BE49-F238E27FC236}">
                <a16:creationId xmlns:a16="http://schemas.microsoft.com/office/drawing/2014/main" id="{1FCA137F-F579-4470-8FA1-30FDAB68F62B}"/>
              </a:ext>
            </a:extLst>
          </p:cNvPr>
          <p:cNvGrpSpPr/>
          <p:nvPr/>
        </p:nvGrpSpPr>
        <p:grpSpPr>
          <a:xfrm>
            <a:off x="2160315" y="4654054"/>
            <a:ext cx="496260" cy="466017"/>
            <a:chOff x="2203379" y="4694493"/>
            <a:chExt cx="410132" cy="385138"/>
          </a:xfrm>
          <a:solidFill>
            <a:srgbClr val="FFFFFF"/>
          </a:solidFill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3B5FD754-99A6-446B-9D16-57C3B81EF1F8}"/>
                </a:ext>
              </a:extLst>
            </p:cNvPr>
            <p:cNvSpPr/>
            <p:nvPr/>
          </p:nvSpPr>
          <p:spPr>
            <a:xfrm>
              <a:off x="2229336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8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20"/>
                    <a:pt x="24302" y="6961"/>
                    <a:pt x="22234" y="9029"/>
                  </a:cubicBezTo>
                  <a:lnTo>
                    <a:pt x="9029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3C2BFA9-A952-4B32-A711-A66C8FD2633C}"/>
                </a:ext>
              </a:extLst>
            </p:cNvPr>
            <p:cNvSpPr/>
            <p:nvPr/>
          </p:nvSpPr>
          <p:spPr>
            <a:xfrm>
              <a:off x="2229336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3" y="23772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479CB22-A4B5-42C8-87A5-14DF1238289D}"/>
                </a:ext>
              </a:extLst>
            </p:cNvPr>
            <p:cNvSpPr/>
            <p:nvPr/>
          </p:nvSpPr>
          <p:spPr>
            <a:xfrm>
              <a:off x="2203379" y="4707666"/>
              <a:ext cx="47729" cy="47729"/>
            </a:xfrm>
            <a:custGeom>
              <a:avLst/>
              <a:gdLst>
                <a:gd name="connsiteX0" fmla="*/ 25652 w 47728"/>
                <a:gd name="connsiteY0" fmla="*/ 51419 h 47728"/>
                <a:gd name="connsiteX1" fmla="*/ 11015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3 w 47728"/>
                <a:gd name="connsiteY7" fmla="*/ 50995 h 47728"/>
                <a:gd name="connsiteX8" fmla="*/ 25652 w 47728"/>
                <a:gd name="connsiteY8" fmla="*/ 51419 h 47728"/>
                <a:gd name="connsiteX9" fmla="*/ 25758 w 47728"/>
                <a:gd name="connsiteY9" fmla="*/ 10638 h 47728"/>
                <a:gd name="connsiteX10" fmla="*/ 23106 w 47728"/>
                <a:gd name="connsiteY10" fmla="*/ 10850 h 47728"/>
                <a:gd name="connsiteX11" fmla="*/ 10909 w 47728"/>
                <a:gd name="connsiteY11" fmla="*/ 28351 h 47728"/>
                <a:gd name="connsiteX12" fmla="*/ 17114 w 47728"/>
                <a:gd name="connsiteY12" fmla="*/ 38108 h 47728"/>
                <a:gd name="connsiteX13" fmla="*/ 28409 w 47728"/>
                <a:gd name="connsiteY13" fmla="*/ 40601 h 47728"/>
                <a:gd name="connsiteX14" fmla="*/ 40607 w 47728"/>
                <a:gd name="connsiteY14" fmla="*/ 23100 h 47728"/>
                <a:gd name="connsiteX15" fmla="*/ 40607 w 47728"/>
                <a:gd name="connsiteY15" fmla="*/ 23100 h 47728"/>
                <a:gd name="connsiteX16" fmla="*/ 34402 w 47728"/>
                <a:gd name="connsiteY16" fmla="*/ 13396 h 47728"/>
                <a:gd name="connsiteX17" fmla="*/ 25758 w 47728"/>
                <a:gd name="connsiteY17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728" h="47728">
                  <a:moveTo>
                    <a:pt x="25652" y="51419"/>
                  </a:moveTo>
                  <a:cubicBezTo>
                    <a:pt x="20455" y="51419"/>
                    <a:pt x="15364" y="49829"/>
                    <a:pt x="11015" y="46806"/>
                  </a:cubicBezTo>
                  <a:cubicBezTo>
                    <a:pt x="5394" y="42881"/>
                    <a:pt x="1628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6" y="5388"/>
                    <a:pt x="14462" y="1623"/>
                    <a:pt x="21197" y="403"/>
                  </a:cubicBezTo>
                  <a:cubicBezTo>
                    <a:pt x="35145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4" y="35139"/>
                    <a:pt x="44160" y="48503"/>
                    <a:pt x="30213" y="50995"/>
                  </a:cubicBezTo>
                  <a:cubicBezTo>
                    <a:pt x="28675" y="51313"/>
                    <a:pt x="27137" y="51419"/>
                    <a:pt x="25652" y="51419"/>
                  </a:cubicBezTo>
                  <a:close/>
                  <a:moveTo>
                    <a:pt x="25758" y="10638"/>
                  </a:moveTo>
                  <a:cubicBezTo>
                    <a:pt x="24856" y="10638"/>
                    <a:pt x="24008" y="10691"/>
                    <a:pt x="23106" y="10850"/>
                  </a:cubicBezTo>
                  <a:cubicBezTo>
                    <a:pt x="14939" y="12282"/>
                    <a:pt x="9424" y="20131"/>
                    <a:pt x="10909" y="28351"/>
                  </a:cubicBezTo>
                  <a:cubicBezTo>
                    <a:pt x="11598" y="32328"/>
                    <a:pt x="13826" y="35775"/>
                    <a:pt x="17114" y="38108"/>
                  </a:cubicBezTo>
                  <a:cubicBezTo>
                    <a:pt x="20402" y="40442"/>
                    <a:pt x="24432" y="41290"/>
                    <a:pt x="28409" y="40601"/>
                  </a:cubicBezTo>
                  <a:cubicBezTo>
                    <a:pt x="36576" y="39169"/>
                    <a:pt x="42092" y="31321"/>
                    <a:pt x="40607" y="23100"/>
                  </a:cubicBezTo>
                  <a:lnTo>
                    <a:pt x="40607" y="23100"/>
                  </a:lnTo>
                  <a:cubicBezTo>
                    <a:pt x="39917" y="19123"/>
                    <a:pt x="37690" y="15676"/>
                    <a:pt x="34402" y="13396"/>
                  </a:cubicBezTo>
                  <a:cubicBezTo>
                    <a:pt x="31804" y="11593"/>
                    <a:pt x="28781" y="10638"/>
                    <a:pt x="25758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4D6F5BC-8E64-498D-94A0-F964A2403E6C}"/>
                </a:ext>
              </a:extLst>
            </p:cNvPr>
            <p:cNvSpPr/>
            <p:nvPr/>
          </p:nvSpPr>
          <p:spPr>
            <a:xfrm>
              <a:off x="2451287" y="4708228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0" y="0"/>
                    <a:pt x="38077" y="2386"/>
                    <a:pt x="38077" y="5303"/>
                  </a:cubicBezTo>
                  <a:cubicBezTo>
                    <a:pt x="38077" y="8220"/>
                    <a:pt x="35743" y="10606"/>
                    <a:pt x="3277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ADED4B6-2327-4658-82FE-4F2979C2C5C5}"/>
                </a:ext>
              </a:extLst>
            </p:cNvPr>
            <p:cNvSpPr/>
            <p:nvPr/>
          </p:nvSpPr>
          <p:spPr>
            <a:xfrm>
              <a:off x="2465075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4655C78-1243-4E29-AE09-AA1B79E8BECA}"/>
                </a:ext>
              </a:extLst>
            </p:cNvPr>
            <p:cNvSpPr/>
            <p:nvPr/>
          </p:nvSpPr>
          <p:spPr>
            <a:xfrm>
              <a:off x="2496132" y="4790624"/>
              <a:ext cx="31819" cy="31819"/>
            </a:xfrm>
            <a:custGeom>
              <a:avLst/>
              <a:gdLst>
                <a:gd name="connsiteX0" fmla="*/ 18104 w 31819"/>
                <a:gd name="connsiteY0" fmla="*/ 36342 h 31819"/>
                <a:gd name="connsiteX1" fmla="*/ 7763 w 31819"/>
                <a:gd name="connsiteY1" fmla="*/ 33054 h 31819"/>
                <a:gd name="connsiteX2" fmla="*/ 285 w 31819"/>
                <a:gd name="connsiteY2" fmla="*/ 21334 h 31819"/>
                <a:gd name="connsiteX3" fmla="*/ 3255 w 31819"/>
                <a:gd name="connsiteY3" fmla="*/ 7758 h 31819"/>
                <a:gd name="connsiteX4" fmla="*/ 14975 w 31819"/>
                <a:gd name="connsiteY4" fmla="*/ 280 h 31819"/>
                <a:gd name="connsiteX5" fmla="*/ 36029 w 31819"/>
                <a:gd name="connsiteY5" fmla="*/ 14970 h 31819"/>
                <a:gd name="connsiteX6" fmla="*/ 36029 w 31819"/>
                <a:gd name="connsiteY6" fmla="*/ 14970 h 31819"/>
                <a:gd name="connsiteX7" fmla="*/ 21339 w 31819"/>
                <a:gd name="connsiteY7" fmla="*/ 36024 h 31819"/>
                <a:gd name="connsiteX8" fmla="*/ 18104 w 31819"/>
                <a:gd name="connsiteY8" fmla="*/ 36342 h 31819"/>
                <a:gd name="connsiteX9" fmla="*/ 18157 w 31819"/>
                <a:gd name="connsiteY9" fmla="*/ 7493 h 31819"/>
                <a:gd name="connsiteX10" fmla="*/ 16301 w 31819"/>
                <a:gd name="connsiteY10" fmla="*/ 7652 h 31819"/>
                <a:gd name="connsiteX11" fmla="*/ 9407 w 31819"/>
                <a:gd name="connsiteY11" fmla="*/ 12053 h 31819"/>
                <a:gd name="connsiteX12" fmla="*/ 7657 w 31819"/>
                <a:gd name="connsiteY12" fmla="*/ 20008 h 31819"/>
                <a:gd name="connsiteX13" fmla="*/ 12058 w 31819"/>
                <a:gd name="connsiteY13" fmla="*/ 26902 h 31819"/>
                <a:gd name="connsiteX14" fmla="*/ 20013 w 31819"/>
                <a:gd name="connsiteY14" fmla="*/ 28652 h 31819"/>
                <a:gd name="connsiteX15" fmla="*/ 28657 w 31819"/>
                <a:gd name="connsiteY15" fmla="*/ 16296 h 31819"/>
                <a:gd name="connsiteX16" fmla="*/ 28657 w 31819"/>
                <a:gd name="connsiteY16" fmla="*/ 16296 h 31819"/>
                <a:gd name="connsiteX17" fmla="*/ 18157 w 31819"/>
                <a:gd name="connsiteY17" fmla="*/ 749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19" h="31819">
                  <a:moveTo>
                    <a:pt x="18104" y="36342"/>
                  </a:moveTo>
                  <a:cubicBezTo>
                    <a:pt x="14392" y="36342"/>
                    <a:pt x="10839" y="35228"/>
                    <a:pt x="7763" y="33054"/>
                  </a:cubicBezTo>
                  <a:cubicBezTo>
                    <a:pt x="3785" y="30296"/>
                    <a:pt x="1134" y="26107"/>
                    <a:pt x="285" y="21334"/>
                  </a:cubicBezTo>
                  <a:cubicBezTo>
                    <a:pt x="-563" y="16561"/>
                    <a:pt x="497" y="11735"/>
                    <a:pt x="3255" y="7758"/>
                  </a:cubicBezTo>
                  <a:cubicBezTo>
                    <a:pt x="6013" y="3780"/>
                    <a:pt x="10202" y="1129"/>
                    <a:pt x="14975" y="280"/>
                  </a:cubicBezTo>
                  <a:cubicBezTo>
                    <a:pt x="24839" y="-1470"/>
                    <a:pt x="34279" y="5159"/>
                    <a:pt x="36029" y="14970"/>
                  </a:cubicBezTo>
                  <a:lnTo>
                    <a:pt x="36029" y="14970"/>
                  </a:lnTo>
                  <a:cubicBezTo>
                    <a:pt x="37779" y="24834"/>
                    <a:pt x="31150" y="34274"/>
                    <a:pt x="21339" y="36024"/>
                  </a:cubicBezTo>
                  <a:cubicBezTo>
                    <a:pt x="20278" y="36236"/>
                    <a:pt x="19165" y="36342"/>
                    <a:pt x="18104" y="36342"/>
                  </a:cubicBezTo>
                  <a:close/>
                  <a:moveTo>
                    <a:pt x="18157" y="7493"/>
                  </a:moveTo>
                  <a:cubicBezTo>
                    <a:pt x="17521" y="7493"/>
                    <a:pt x="16937" y="7546"/>
                    <a:pt x="16301" y="7652"/>
                  </a:cubicBezTo>
                  <a:cubicBezTo>
                    <a:pt x="13490" y="8129"/>
                    <a:pt x="11051" y="9720"/>
                    <a:pt x="9407" y="12053"/>
                  </a:cubicBezTo>
                  <a:cubicBezTo>
                    <a:pt x="7763" y="14387"/>
                    <a:pt x="7126" y="17198"/>
                    <a:pt x="7657" y="20008"/>
                  </a:cubicBezTo>
                  <a:cubicBezTo>
                    <a:pt x="8187" y="22819"/>
                    <a:pt x="9725" y="25258"/>
                    <a:pt x="12058" y="26902"/>
                  </a:cubicBezTo>
                  <a:cubicBezTo>
                    <a:pt x="14392" y="28546"/>
                    <a:pt x="17255" y="29183"/>
                    <a:pt x="20013" y="28652"/>
                  </a:cubicBezTo>
                  <a:cubicBezTo>
                    <a:pt x="25793" y="27645"/>
                    <a:pt x="29665" y="22076"/>
                    <a:pt x="28657" y="16296"/>
                  </a:cubicBezTo>
                  <a:lnTo>
                    <a:pt x="28657" y="16296"/>
                  </a:lnTo>
                  <a:cubicBezTo>
                    <a:pt x="27756" y="11152"/>
                    <a:pt x="23248" y="7493"/>
                    <a:pt x="18157" y="74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380D75D7-D2FC-4B47-96EF-FE2BEF6655D2}"/>
                </a:ext>
              </a:extLst>
            </p:cNvPr>
            <p:cNvSpPr/>
            <p:nvPr/>
          </p:nvSpPr>
          <p:spPr>
            <a:xfrm>
              <a:off x="2233751" y="4856898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3 w 180307"/>
                <a:gd name="connsiteY4" fmla="*/ 49244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4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53 w 180307"/>
                <a:gd name="connsiteY13" fmla="*/ 152816 h 222733"/>
                <a:gd name="connsiteX14" fmla="*/ 10553 w 180307"/>
                <a:gd name="connsiteY14" fmla="*/ 153717 h 222733"/>
                <a:gd name="connsiteX15" fmla="*/ 72123 w 180307"/>
                <a:gd name="connsiteY15" fmla="*/ 214279 h 222733"/>
                <a:gd name="connsiteX16" fmla="*/ 176543 w 180307"/>
                <a:gd name="connsiteY16" fmla="*/ 214279 h 222733"/>
                <a:gd name="connsiteX17" fmla="*/ 181846 w 180307"/>
                <a:gd name="connsiteY17" fmla="*/ 219582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4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0" y="64199"/>
                    <a:pt x="34683" y="49244"/>
                  </a:cubicBezTo>
                  <a:cubicBezTo>
                    <a:pt x="44122" y="41025"/>
                    <a:pt x="56532" y="39274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8" y="26653"/>
                    <a:pt x="111048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8" y="5918"/>
                    <a:pt x="129504" y="8304"/>
                  </a:cubicBezTo>
                  <a:cubicBezTo>
                    <a:pt x="123246" y="17213"/>
                    <a:pt x="110995" y="33176"/>
                    <a:pt x="99063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8971" y="49563"/>
                    <a:pt x="48630" y="51048"/>
                    <a:pt x="41577" y="57199"/>
                  </a:cubicBezTo>
                  <a:cubicBezTo>
                    <a:pt x="27948" y="69026"/>
                    <a:pt x="10553" y="122641"/>
                    <a:pt x="10553" y="152816"/>
                  </a:cubicBezTo>
                  <a:lnTo>
                    <a:pt x="10553" y="153717"/>
                  </a:lnTo>
                  <a:cubicBezTo>
                    <a:pt x="10765" y="187127"/>
                    <a:pt x="38342" y="214279"/>
                    <a:pt x="72123" y="214279"/>
                  </a:cubicBezTo>
                  <a:lnTo>
                    <a:pt x="176543" y="214279"/>
                  </a:lnTo>
                  <a:cubicBezTo>
                    <a:pt x="179459" y="214279"/>
                    <a:pt x="181846" y="216666"/>
                    <a:pt x="181846" y="219582"/>
                  </a:cubicBezTo>
                  <a:cubicBezTo>
                    <a:pt x="181846" y="222499"/>
                    <a:pt x="179459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9DD3A5C3-1D23-4E2C-ABAA-C67C638B034D}"/>
                </a:ext>
              </a:extLst>
            </p:cNvPr>
            <p:cNvSpPr/>
            <p:nvPr/>
          </p:nvSpPr>
          <p:spPr>
            <a:xfrm>
              <a:off x="2351959" y="5051649"/>
              <a:ext cx="159095" cy="26516"/>
            </a:xfrm>
            <a:custGeom>
              <a:avLst/>
              <a:gdLst>
                <a:gd name="connsiteX0" fmla="*/ 109670 w 159095"/>
                <a:gd name="connsiteY0" fmla="*/ 30241 h 26515"/>
                <a:gd name="connsiteX1" fmla="*/ 5303 w 159095"/>
                <a:gd name="connsiteY1" fmla="*/ 30241 h 26515"/>
                <a:gd name="connsiteX2" fmla="*/ 0 w 159095"/>
                <a:gd name="connsiteY2" fmla="*/ 24938 h 26515"/>
                <a:gd name="connsiteX3" fmla="*/ 5303 w 159095"/>
                <a:gd name="connsiteY3" fmla="*/ 19635 h 26515"/>
                <a:gd name="connsiteX4" fmla="*/ 109670 w 159095"/>
                <a:gd name="connsiteY4" fmla="*/ 19635 h 26515"/>
                <a:gd name="connsiteX5" fmla="*/ 153421 w 159095"/>
                <a:gd name="connsiteY5" fmla="*/ 1551 h 26515"/>
                <a:gd name="connsiteX6" fmla="*/ 160898 w 159095"/>
                <a:gd name="connsiteY6" fmla="*/ 1551 h 26515"/>
                <a:gd name="connsiteX7" fmla="*/ 160898 w 159095"/>
                <a:gd name="connsiteY7" fmla="*/ 9029 h 26515"/>
                <a:gd name="connsiteX8" fmla="*/ 109670 w 159095"/>
                <a:gd name="connsiteY8" fmla="*/ 30241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95" h="26515">
                  <a:moveTo>
                    <a:pt x="109670" y="30241"/>
                  </a:moveTo>
                  <a:lnTo>
                    <a:pt x="5303" y="30241"/>
                  </a:lnTo>
                  <a:cubicBezTo>
                    <a:pt x="2386" y="30241"/>
                    <a:pt x="0" y="27855"/>
                    <a:pt x="0" y="24938"/>
                  </a:cubicBezTo>
                  <a:cubicBezTo>
                    <a:pt x="0" y="22021"/>
                    <a:pt x="2386" y="19635"/>
                    <a:pt x="5303" y="19635"/>
                  </a:cubicBezTo>
                  <a:lnTo>
                    <a:pt x="109670" y="19635"/>
                  </a:lnTo>
                  <a:cubicBezTo>
                    <a:pt x="126163" y="19635"/>
                    <a:pt x="141701" y="13218"/>
                    <a:pt x="153421" y="1551"/>
                  </a:cubicBezTo>
                  <a:cubicBezTo>
                    <a:pt x="155489" y="-517"/>
                    <a:pt x="158830" y="-517"/>
                    <a:pt x="160898" y="1551"/>
                  </a:cubicBezTo>
                  <a:cubicBezTo>
                    <a:pt x="162967" y="3619"/>
                    <a:pt x="162967" y="6960"/>
                    <a:pt x="160898" y="9029"/>
                  </a:cubicBezTo>
                  <a:cubicBezTo>
                    <a:pt x="147216" y="22711"/>
                    <a:pt x="129026" y="30241"/>
                    <a:pt x="109670" y="3024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E826B84D-655F-4951-B3CF-59F27781509E}"/>
                </a:ext>
              </a:extLst>
            </p:cNvPr>
            <p:cNvSpPr/>
            <p:nvPr/>
          </p:nvSpPr>
          <p:spPr>
            <a:xfrm>
              <a:off x="2403186" y="4856928"/>
              <a:ext cx="100760" cy="63638"/>
            </a:xfrm>
            <a:custGeom>
              <a:avLst/>
              <a:gdLst>
                <a:gd name="connsiteX0" fmla="*/ 98110 w 100760"/>
                <a:gd name="connsiteY0" fmla="*/ 65177 h 63638"/>
                <a:gd name="connsiteX1" fmla="*/ 93761 w 100760"/>
                <a:gd name="connsiteY1" fmla="*/ 62897 h 63638"/>
                <a:gd name="connsiteX2" fmla="*/ 88989 w 100760"/>
                <a:gd name="connsiteY2" fmla="*/ 57276 h 63638"/>
                <a:gd name="connsiteX3" fmla="*/ 60510 w 100760"/>
                <a:gd name="connsiteY3" fmla="*/ 48048 h 63638"/>
                <a:gd name="connsiteX4" fmla="*/ 31502 w 100760"/>
                <a:gd name="connsiteY4" fmla="*/ 40146 h 63638"/>
                <a:gd name="connsiteX5" fmla="*/ 956 w 100760"/>
                <a:gd name="connsiteY5" fmla="*/ 8327 h 63638"/>
                <a:gd name="connsiteX6" fmla="*/ 2282 w 100760"/>
                <a:gd name="connsiteY6" fmla="*/ 956 h 63638"/>
                <a:gd name="connsiteX7" fmla="*/ 9653 w 100760"/>
                <a:gd name="connsiteY7" fmla="*/ 2282 h 63638"/>
                <a:gd name="connsiteX8" fmla="*/ 36805 w 100760"/>
                <a:gd name="connsiteY8" fmla="*/ 30919 h 63638"/>
                <a:gd name="connsiteX9" fmla="*/ 62048 w 100760"/>
                <a:gd name="connsiteY9" fmla="*/ 37548 h 63638"/>
                <a:gd name="connsiteX10" fmla="*/ 95989 w 100760"/>
                <a:gd name="connsiteY10" fmla="*/ 49268 h 63638"/>
                <a:gd name="connsiteX11" fmla="*/ 102565 w 100760"/>
                <a:gd name="connsiteY11" fmla="*/ 56904 h 63638"/>
                <a:gd name="connsiteX12" fmla="*/ 101186 w 100760"/>
                <a:gd name="connsiteY12" fmla="*/ 64276 h 63638"/>
                <a:gd name="connsiteX13" fmla="*/ 98110 w 100760"/>
                <a:gd name="connsiteY13" fmla="*/ 65177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760" h="63638">
                  <a:moveTo>
                    <a:pt x="98110" y="65177"/>
                  </a:moveTo>
                  <a:cubicBezTo>
                    <a:pt x="96413" y="65177"/>
                    <a:pt x="94769" y="64382"/>
                    <a:pt x="93761" y="62897"/>
                  </a:cubicBezTo>
                  <a:cubicBezTo>
                    <a:pt x="92064" y="60457"/>
                    <a:pt x="90473" y="58548"/>
                    <a:pt x="88989" y="57276"/>
                  </a:cubicBezTo>
                  <a:cubicBezTo>
                    <a:pt x="81882" y="51071"/>
                    <a:pt x="71488" y="49586"/>
                    <a:pt x="60510" y="48048"/>
                  </a:cubicBezTo>
                  <a:cubicBezTo>
                    <a:pt x="50594" y="46669"/>
                    <a:pt x="40358" y="45184"/>
                    <a:pt x="31502" y="40146"/>
                  </a:cubicBezTo>
                  <a:cubicBezTo>
                    <a:pt x="22222" y="34843"/>
                    <a:pt x="11933" y="24131"/>
                    <a:pt x="956" y="8327"/>
                  </a:cubicBezTo>
                  <a:cubicBezTo>
                    <a:pt x="-741" y="5941"/>
                    <a:pt x="-105" y="2600"/>
                    <a:pt x="2282" y="956"/>
                  </a:cubicBezTo>
                  <a:cubicBezTo>
                    <a:pt x="4668" y="-741"/>
                    <a:pt x="8009" y="-105"/>
                    <a:pt x="9653" y="2282"/>
                  </a:cubicBezTo>
                  <a:cubicBezTo>
                    <a:pt x="19623" y="16547"/>
                    <a:pt x="28957" y="26464"/>
                    <a:pt x="36805" y="30919"/>
                  </a:cubicBezTo>
                  <a:cubicBezTo>
                    <a:pt x="43912" y="35002"/>
                    <a:pt x="52715" y="36222"/>
                    <a:pt x="62048" y="37548"/>
                  </a:cubicBezTo>
                  <a:cubicBezTo>
                    <a:pt x="74087" y="39245"/>
                    <a:pt x="86496" y="40995"/>
                    <a:pt x="95989" y="49268"/>
                  </a:cubicBezTo>
                  <a:cubicBezTo>
                    <a:pt x="98110" y="51124"/>
                    <a:pt x="100337" y="53669"/>
                    <a:pt x="102565" y="56904"/>
                  </a:cubicBezTo>
                  <a:cubicBezTo>
                    <a:pt x="104209" y="59291"/>
                    <a:pt x="103625" y="62632"/>
                    <a:pt x="101186" y="64276"/>
                  </a:cubicBezTo>
                  <a:cubicBezTo>
                    <a:pt x="100178" y="64859"/>
                    <a:pt x="99171" y="65177"/>
                    <a:pt x="98110" y="651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90AECFEC-569B-457A-93C2-A736979A555A}"/>
                </a:ext>
              </a:extLst>
            </p:cNvPr>
            <p:cNvSpPr/>
            <p:nvPr/>
          </p:nvSpPr>
          <p:spPr>
            <a:xfrm>
              <a:off x="2296957" y="4694811"/>
              <a:ext cx="169702" cy="175005"/>
            </a:xfrm>
            <a:custGeom>
              <a:avLst/>
              <a:gdLst>
                <a:gd name="connsiteX0" fmla="*/ 86768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0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59 h 175004"/>
                <a:gd name="connsiteX7" fmla="*/ 14592 w 169701"/>
                <a:gd name="connsiteY7" fmla="*/ 72759 h 175004"/>
                <a:gd name="connsiteX8" fmla="*/ 31774 w 169701"/>
                <a:gd name="connsiteY8" fmla="*/ 25031 h 175004"/>
                <a:gd name="connsiteX9" fmla="*/ 86715 w 169701"/>
                <a:gd name="connsiteY9" fmla="*/ 0 h 175004"/>
                <a:gd name="connsiteX10" fmla="*/ 158891 w 169701"/>
                <a:gd name="connsiteY10" fmla="*/ 69790 h 175004"/>
                <a:gd name="connsiteX11" fmla="*/ 158838 w 169701"/>
                <a:gd name="connsiteY11" fmla="*/ 72759 h 175004"/>
                <a:gd name="connsiteX12" fmla="*/ 158891 w 169701"/>
                <a:gd name="connsiteY12" fmla="*/ 72759 h 175004"/>
                <a:gd name="connsiteX13" fmla="*/ 165786 w 169701"/>
                <a:gd name="connsiteY13" fmla="*/ 74669 h 175004"/>
                <a:gd name="connsiteX14" fmla="*/ 173263 w 169701"/>
                <a:gd name="connsiteY14" fmla="*/ 100177 h 175004"/>
                <a:gd name="connsiteX15" fmla="*/ 173263 w 169701"/>
                <a:gd name="connsiteY15" fmla="*/ 100177 h 175004"/>
                <a:gd name="connsiteX16" fmla="*/ 161543 w 169701"/>
                <a:gd name="connsiteY16" fmla="*/ 128178 h 175004"/>
                <a:gd name="connsiteX17" fmla="*/ 152687 w 169701"/>
                <a:gd name="connsiteY17" fmla="*/ 131890 h 175004"/>
                <a:gd name="connsiteX18" fmla="*/ 130413 w 169701"/>
                <a:gd name="connsiteY18" fmla="*/ 162277 h 175004"/>
                <a:gd name="connsiteX19" fmla="*/ 86768 w 169701"/>
                <a:gd name="connsiteY19" fmla="*/ 177550 h 175004"/>
                <a:gd name="connsiteX20" fmla="*/ 24562 w 169701"/>
                <a:gd name="connsiteY20" fmla="*/ 121390 h 175004"/>
                <a:gd name="connsiteX21" fmla="*/ 29759 w 169701"/>
                <a:gd name="connsiteY21" fmla="*/ 125208 h 175004"/>
                <a:gd name="connsiteX22" fmla="*/ 49540 w 169701"/>
                <a:gd name="connsiteY22" fmla="*/ 154057 h 175004"/>
                <a:gd name="connsiteX23" fmla="*/ 86715 w 169701"/>
                <a:gd name="connsiteY23" fmla="*/ 166997 h 175004"/>
                <a:gd name="connsiteX24" fmla="*/ 123890 w 169701"/>
                <a:gd name="connsiteY24" fmla="*/ 154004 h 175004"/>
                <a:gd name="connsiteX25" fmla="*/ 143724 w 169701"/>
                <a:gd name="connsiteY25" fmla="*/ 125261 h 175004"/>
                <a:gd name="connsiteX26" fmla="*/ 149876 w 169701"/>
                <a:gd name="connsiteY26" fmla="*/ 121549 h 175004"/>
                <a:gd name="connsiteX27" fmla="*/ 149876 w 169701"/>
                <a:gd name="connsiteY27" fmla="*/ 121549 h 175004"/>
                <a:gd name="connsiteX28" fmla="*/ 155338 w 169701"/>
                <a:gd name="connsiteY28" fmla="*/ 119693 h 175004"/>
                <a:gd name="connsiteX29" fmla="*/ 162657 w 169701"/>
                <a:gd name="connsiteY29" fmla="*/ 99488 h 175004"/>
                <a:gd name="connsiteX30" fmla="*/ 160111 w 169701"/>
                <a:gd name="connsiteY30" fmla="*/ 83790 h 175004"/>
                <a:gd name="connsiteX31" fmla="*/ 155444 w 169701"/>
                <a:gd name="connsiteY31" fmla="*/ 84426 h 175004"/>
                <a:gd name="connsiteX32" fmla="*/ 149876 w 169701"/>
                <a:gd name="connsiteY32" fmla="*/ 84214 h 175004"/>
                <a:gd name="connsiteX33" fmla="*/ 147543 w 169701"/>
                <a:gd name="connsiteY33" fmla="*/ 79176 h 175004"/>
                <a:gd name="connsiteX34" fmla="*/ 147808 w 169701"/>
                <a:gd name="connsiteY34" fmla="*/ 77055 h 175004"/>
                <a:gd name="connsiteX35" fmla="*/ 148232 w 169701"/>
                <a:gd name="connsiteY35" fmla="*/ 69896 h 175004"/>
                <a:gd name="connsiteX36" fmla="*/ 86662 w 169701"/>
                <a:gd name="connsiteY36" fmla="*/ 10713 h 175004"/>
                <a:gd name="connsiteX37" fmla="*/ 39729 w 169701"/>
                <a:gd name="connsiteY37" fmla="*/ 32137 h 175004"/>
                <a:gd name="connsiteX38" fmla="*/ 25570 w 169701"/>
                <a:gd name="connsiteY38" fmla="*/ 76949 h 175004"/>
                <a:gd name="connsiteX39" fmla="*/ 25835 w 169701"/>
                <a:gd name="connsiteY39" fmla="*/ 79123 h 175004"/>
                <a:gd name="connsiteX40" fmla="*/ 23501 w 169701"/>
                <a:gd name="connsiteY40" fmla="*/ 84214 h 175004"/>
                <a:gd name="connsiteX41" fmla="*/ 17933 w 169701"/>
                <a:gd name="connsiteY41" fmla="*/ 84373 h 175004"/>
                <a:gd name="connsiteX42" fmla="*/ 13319 w 169701"/>
                <a:gd name="connsiteY42" fmla="*/ 83790 h 175004"/>
                <a:gd name="connsiteX43" fmla="*/ 10774 w 169701"/>
                <a:gd name="connsiteY43" fmla="*/ 99488 h 175004"/>
                <a:gd name="connsiteX44" fmla="*/ 18039 w 169701"/>
                <a:gd name="connsiteY44" fmla="*/ 119693 h 175004"/>
                <a:gd name="connsiteX45" fmla="*/ 23660 w 169701"/>
                <a:gd name="connsiteY45" fmla="*/ 121549 h 175004"/>
                <a:gd name="connsiteX46" fmla="*/ 24562 w 169701"/>
                <a:gd name="connsiteY46" fmla="*/ 121390 h 175004"/>
                <a:gd name="connsiteX47" fmla="*/ 168066 w 169701"/>
                <a:gd name="connsiteY47" fmla="*/ 99806 h 175004"/>
                <a:gd name="connsiteX48" fmla="*/ 168066 w 169701"/>
                <a:gd name="connsiteY48" fmla="*/ 99806 h 175004"/>
                <a:gd name="connsiteX49" fmla="*/ 168066 w 169701"/>
                <a:gd name="connsiteY49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69701" h="175004">
                  <a:moveTo>
                    <a:pt x="86768" y="177550"/>
                  </a:moveTo>
                  <a:cubicBezTo>
                    <a:pt x="71230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0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5" y="72759"/>
                    <a:pt x="14592" y="72759"/>
                  </a:cubicBezTo>
                  <a:cubicBezTo>
                    <a:pt x="14592" y="72759"/>
                    <a:pt x="14592" y="72759"/>
                    <a:pt x="14592" y="72759"/>
                  </a:cubicBezTo>
                  <a:cubicBezTo>
                    <a:pt x="13797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715" y="0"/>
                  </a:cubicBezTo>
                  <a:cubicBezTo>
                    <a:pt x="125853" y="0"/>
                    <a:pt x="158891" y="31978"/>
                    <a:pt x="158891" y="69790"/>
                  </a:cubicBezTo>
                  <a:cubicBezTo>
                    <a:pt x="158891" y="70797"/>
                    <a:pt x="158891" y="71805"/>
                    <a:pt x="158838" y="72759"/>
                  </a:cubicBezTo>
                  <a:cubicBezTo>
                    <a:pt x="158838" y="72759"/>
                    <a:pt x="158891" y="72759"/>
                    <a:pt x="158891" y="72759"/>
                  </a:cubicBezTo>
                  <a:cubicBezTo>
                    <a:pt x="161066" y="72759"/>
                    <a:pt x="163505" y="73237"/>
                    <a:pt x="165786" y="74669"/>
                  </a:cubicBezTo>
                  <a:cubicBezTo>
                    <a:pt x="171831" y="78434"/>
                    <a:pt x="174271" y="86813"/>
                    <a:pt x="173263" y="100177"/>
                  </a:cubicBezTo>
                  <a:cubicBezTo>
                    <a:pt x="173263" y="100177"/>
                    <a:pt x="173263" y="100177"/>
                    <a:pt x="173263" y="100177"/>
                  </a:cubicBezTo>
                  <a:cubicBezTo>
                    <a:pt x="172202" y="113647"/>
                    <a:pt x="168278" y="123087"/>
                    <a:pt x="161543" y="128178"/>
                  </a:cubicBezTo>
                  <a:cubicBezTo>
                    <a:pt x="158361" y="130564"/>
                    <a:pt x="155179" y="131519"/>
                    <a:pt x="152687" y="131890"/>
                  </a:cubicBezTo>
                  <a:cubicBezTo>
                    <a:pt x="148497" y="143663"/>
                    <a:pt x="140861" y="154110"/>
                    <a:pt x="130413" y="162277"/>
                  </a:cubicBezTo>
                  <a:cubicBezTo>
                    <a:pt x="118057" y="172141"/>
                    <a:pt x="102519" y="177550"/>
                    <a:pt x="86768" y="177550"/>
                  </a:cubicBezTo>
                  <a:close/>
                  <a:moveTo>
                    <a:pt x="24562" y="121390"/>
                  </a:moveTo>
                  <a:cubicBezTo>
                    <a:pt x="26895" y="121390"/>
                    <a:pt x="29123" y="122928"/>
                    <a:pt x="29759" y="125208"/>
                  </a:cubicBezTo>
                  <a:cubicBezTo>
                    <a:pt x="32994" y="136398"/>
                    <a:pt x="39835" y="146368"/>
                    <a:pt x="49540" y="154057"/>
                  </a:cubicBezTo>
                  <a:cubicBezTo>
                    <a:pt x="60305" y="162383"/>
                    <a:pt x="73563" y="166997"/>
                    <a:pt x="86715" y="166997"/>
                  </a:cubicBezTo>
                  <a:cubicBezTo>
                    <a:pt x="100026" y="166997"/>
                    <a:pt x="113284" y="162383"/>
                    <a:pt x="123890" y="154004"/>
                  </a:cubicBezTo>
                  <a:cubicBezTo>
                    <a:pt x="133542" y="146474"/>
                    <a:pt x="140542" y="136239"/>
                    <a:pt x="143724" y="125261"/>
                  </a:cubicBezTo>
                  <a:cubicBezTo>
                    <a:pt x="144467" y="122609"/>
                    <a:pt x="147171" y="121019"/>
                    <a:pt x="149876" y="121549"/>
                  </a:cubicBezTo>
                  <a:lnTo>
                    <a:pt x="149876" y="121549"/>
                  </a:lnTo>
                  <a:cubicBezTo>
                    <a:pt x="149929" y="121549"/>
                    <a:pt x="152581" y="121920"/>
                    <a:pt x="155338" y="119693"/>
                  </a:cubicBezTo>
                  <a:cubicBezTo>
                    <a:pt x="158149" y="117465"/>
                    <a:pt x="161702" y="112109"/>
                    <a:pt x="162657" y="99488"/>
                  </a:cubicBezTo>
                  <a:cubicBezTo>
                    <a:pt x="163399" y="89571"/>
                    <a:pt x="161755" y="84798"/>
                    <a:pt x="160111" y="83790"/>
                  </a:cubicBezTo>
                  <a:cubicBezTo>
                    <a:pt x="158891" y="82995"/>
                    <a:pt x="156399" y="83896"/>
                    <a:pt x="155444" y="84426"/>
                  </a:cubicBezTo>
                  <a:cubicBezTo>
                    <a:pt x="153694" y="85381"/>
                    <a:pt x="151520" y="85328"/>
                    <a:pt x="149876" y="84214"/>
                  </a:cubicBezTo>
                  <a:cubicBezTo>
                    <a:pt x="148232" y="83101"/>
                    <a:pt x="147331" y="81192"/>
                    <a:pt x="147543" y="79176"/>
                  </a:cubicBezTo>
                  <a:lnTo>
                    <a:pt x="147808" y="77055"/>
                  </a:lnTo>
                  <a:cubicBezTo>
                    <a:pt x="148073" y="74828"/>
                    <a:pt x="148232" y="72494"/>
                    <a:pt x="148232" y="69896"/>
                  </a:cubicBezTo>
                  <a:cubicBezTo>
                    <a:pt x="148232" y="37812"/>
                    <a:pt x="120019" y="10713"/>
                    <a:pt x="86662" y="10713"/>
                  </a:cubicBezTo>
                  <a:cubicBezTo>
                    <a:pt x="68791" y="10713"/>
                    <a:pt x="51661" y="18508"/>
                    <a:pt x="39729" y="32137"/>
                  </a:cubicBezTo>
                  <a:cubicBezTo>
                    <a:pt x="28486" y="44918"/>
                    <a:pt x="23448" y="60827"/>
                    <a:pt x="25570" y="76949"/>
                  </a:cubicBezTo>
                  <a:lnTo>
                    <a:pt x="25835" y="79123"/>
                  </a:lnTo>
                  <a:cubicBezTo>
                    <a:pt x="26100" y="81139"/>
                    <a:pt x="25145" y="83101"/>
                    <a:pt x="23501" y="84214"/>
                  </a:cubicBezTo>
                  <a:cubicBezTo>
                    <a:pt x="21857" y="85328"/>
                    <a:pt x="19630" y="85381"/>
                    <a:pt x="17933" y="84373"/>
                  </a:cubicBezTo>
                  <a:cubicBezTo>
                    <a:pt x="17031" y="83896"/>
                    <a:pt x="14539" y="82995"/>
                    <a:pt x="13319" y="83790"/>
                  </a:cubicBezTo>
                  <a:cubicBezTo>
                    <a:pt x="11675" y="84851"/>
                    <a:pt x="10031" y="89571"/>
                    <a:pt x="10774" y="99488"/>
                  </a:cubicBezTo>
                  <a:cubicBezTo>
                    <a:pt x="11728" y="112109"/>
                    <a:pt x="15281" y="117412"/>
                    <a:pt x="18039" y="119693"/>
                  </a:cubicBezTo>
                  <a:cubicBezTo>
                    <a:pt x="20850" y="121920"/>
                    <a:pt x="23554" y="121549"/>
                    <a:pt x="23660" y="121549"/>
                  </a:cubicBezTo>
                  <a:cubicBezTo>
                    <a:pt x="24032" y="121390"/>
                    <a:pt x="24297" y="121390"/>
                    <a:pt x="24562" y="121390"/>
                  </a:cubicBezTo>
                  <a:close/>
                  <a:moveTo>
                    <a:pt x="168066" y="99806"/>
                  </a:moveTo>
                  <a:lnTo>
                    <a:pt x="168066" y="99806"/>
                  </a:lnTo>
                  <a:lnTo>
                    <a:pt x="168066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E62DB0DB-62C7-4DA7-A177-9ED742CA0EE7}"/>
                </a:ext>
              </a:extLst>
            </p:cNvPr>
            <p:cNvSpPr/>
            <p:nvPr/>
          </p:nvSpPr>
          <p:spPr>
            <a:xfrm>
              <a:off x="2417294" y="4937909"/>
              <a:ext cx="196217" cy="95457"/>
            </a:xfrm>
            <a:custGeom>
              <a:avLst/>
              <a:gdLst>
                <a:gd name="connsiteX0" fmla="*/ 99063 w 196217"/>
                <a:gd name="connsiteY0" fmla="*/ 100654 h 95457"/>
                <a:gd name="connsiteX1" fmla="*/ 7584 w 196217"/>
                <a:gd name="connsiteY1" fmla="*/ 64434 h 95457"/>
                <a:gd name="connsiteX2" fmla="*/ 0 w 196217"/>
                <a:gd name="connsiteY2" fmla="*/ 50327 h 95457"/>
                <a:gd name="connsiteX3" fmla="*/ 7584 w 196217"/>
                <a:gd name="connsiteY3" fmla="*/ 36221 h 95457"/>
                <a:gd name="connsiteX4" fmla="*/ 99063 w 196217"/>
                <a:gd name="connsiteY4" fmla="*/ 0 h 95457"/>
                <a:gd name="connsiteX5" fmla="*/ 190543 w 196217"/>
                <a:gd name="connsiteY5" fmla="*/ 36221 h 95457"/>
                <a:gd name="connsiteX6" fmla="*/ 198127 w 196217"/>
                <a:gd name="connsiteY6" fmla="*/ 50327 h 95457"/>
                <a:gd name="connsiteX7" fmla="*/ 190543 w 196217"/>
                <a:gd name="connsiteY7" fmla="*/ 64434 h 95457"/>
                <a:gd name="connsiteX8" fmla="*/ 99063 w 196217"/>
                <a:gd name="connsiteY8" fmla="*/ 100654 h 95457"/>
                <a:gd name="connsiteX9" fmla="*/ 99063 w 196217"/>
                <a:gd name="connsiteY9" fmla="*/ 10606 h 95457"/>
                <a:gd name="connsiteX10" fmla="*/ 13470 w 196217"/>
                <a:gd name="connsiteY10" fmla="*/ 45024 h 95457"/>
                <a:gd name="connsiteX11" fmla="*/ 10606 w 196217"/>
                <a:gd name="connsiteY11" fmla="*/ 50327 h 95457"/>
                <a:gd name="connsiteX12" fmla="*/ 13470 w 196217"/>
                <a:gd name="connsiteY12" fmla="*/ 55631 h 95457"/>
                <a:gd name="connsiteX13" fmla="*/ 99063 w 196217"/>
                <a:gd name="connsiteY13" fmla="*/ 90048 h 95457"/>
                <a:gd name="connsiteX14" fmla="*/ 184657 w 196217"/>
                <a:gd name="connsiteY14" fmla="*/ 55631 h 95457"/>
                <a:gd name="connsiteX15" fmla="*/ 187520 w 196217"/>
                <a:gd name="connsiteY15" fmla="*/ 50327 h 95457"/>
                <a:gd name="connsiteX16" fmla="*/ 184657 w 196217"/>
                <a:gd name="connsiteY16" fmla="*/ 45024 h 95457"/>
                <a:gd name="connsiteX17" fmla="*/ 99063 w 196217"/>
                <a:gd name="connsiteY17" fmla="*/ 10606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6217" h="95457">
                  <a:moveTo>
                    <a:pt x="99063" y="100654"/>
                  </a:moveTo>
                  <a:cubicBezTo>
                    <a:pt x="66820" y="100654"/>
                    <a:pt x="27895" y="77957"/>
                    <a:pt x="7584" y="64434"/>
                  </a:cubicBezTo>
                  <a:cubicBezTo>
                    <a:pt x="2811" y="61252"/>
                    <a:pt x="0" y="56002"/>
                    <a:pt x="0" y="50327"/>
                  </a:cubicBezTo>
                  <a:cubicBezTo>
                    <a:pt x="0" y="44653"/>
                    <a:pt x="2811" y="39350"/>
                    <a:pt x="7584" y="36221"/>
                  </a:cubicBezTo>
                  <a:cubicBezTo>
                    <a:pt x="27895" y="22698"/>
                    <a:pt x="66820" y="0"/>
                    <a:pt x="99063" y="0"/>
                  </a:cubicBezTo>
                  <a:cubicBezTo>
                    <a:pt x="131307" y="0"/>
                    <a:pt x="170232" y="22698"/>
                    <a:pt x="190543" y="36221"/>
                  </a:cubicBezTo>
                  <a:cubicBezTo>
                    <a:pt x="195316" y="39403"/>
                    <a:pt x="198127" y="44653"/>
                    <a:pt x="198127" y="50327"/>
                  </a:cubicBezTo>
                  <a:cubicBezTo>
                    <a:pt x="198127" y="56002"/>
                    <a:pt x="195316" y="61305"/>
                    <a:pt x="190543" y="64434"/>
                  </a:cubicBezTo>
                  <a:cubicBezTo>
                    <a:pt x="170232" y="77957"/>
                    <a:pt x="131307" y="100654"/>
                    <a:pt x="99063" y="100654"/>
                  </a:cubicBezTo>
                  <a:close/>
                  <a:moveTo>
                    <a:pt x="99063" y="10606"/>
                  </a:moveTo>
                  <a:cubicBezTo>
                    <a:pt x="69631" y="10606"/>
                    <a:pt x="32774" y="32190"/>
                    <a:pt x="13470" y="45024"/>
                  </a:cubicBezTo>
                  <a:cubicBezTo>
                    <a:pt x="11667" y="46244"/>
                    <a:pt x="10606" y="48153"/>
                    <a:pt x="10606" y="50327"/>
                  </a:cubicBezTo>
                  <a:cubicBezTo>
                    <a:pt x="10606" y="52502"/>
                    <a:pt x="11667" y="54411"/>
                    <a:pt x="13470" y="55631"/>
                  </a:cubicBezTo>
                  <a:cubicBezTo>
                    <a:pt x="32827" y="68464"/>
                    <a:pt x="69631" y="90048"/>
                    <a:pt x="99063" y="90048"/>
                  </a:cubicBezTo>
                  <a:cubicBezTo>
                    <a:pt x="128496" y="90048"/>
                    <a:pt x="165353" y="68464"/>
                    <a:pt x="184657" y="55631"/>
                  </a:cubicBezTo>
                  <a:cubicBezTo>
                    <a:pt x="186460" y="54411"/>
                    <a:pt x="187520" y="52502"/>
                    <a:pt x="187520" y="50327"/>
                  </a:cubicBezTo>
                  <a:cubicBezTo>
                    <a:pt x="187520" y="48153"/>
                    <a:pt x="186460" y="46244"/>
                    <a:pt x="184657" y="45024"/>
                  </a:cubicBezTo>
                  <a:cubicBezTo>
                    <a:pt x="165353" y="32190"/>
                    <a:pt x="128496" y="10606"/>
                    <a:pt x="9906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2A79B1-D2F4-46E4-A111-654D02B85375}"/>
                </a:ext>
              </a:extLst>
            </p:cNvPr>
            <p:cNvSpPr/>
            <p:nvPr/>
          </p:nvSpPr>
          <p:spPr>
            <a:xfrm>
              <a:off x="2479023" y="4950902"/>
              <a:ext cx="74244" cy="74244"/>
            </a:xfrm>
            <a:custGeom>
              <a:avLst/>
              <a:gdLst>
                <a:gd name="connsiteX0" fmla="*/ 37334 w 74244"/>
                <a:gd name="connsiteY0" fmla="*/ 74669 h 74244"/>
                <a:gd name="connsiteX1" fmla="*/ 0 w 74244"/>
                <a:gd name="connsiteY1" fmla="*/ 37335 h 74244"/>
                <a:gd name="connsiteX2" fmla="*/ 37334 w 74244"/>
                <a:gd name="connsiteY2" fmla="*/ 0 h 74244"/>
                <a:gd name="connsiteX3" fmla="*/ 74669 w 74244"/>
                <a:gd name="connsiteY3" fmla="*/ 37335 h 74244"/>
                <a:gd name="connsiteX4" fmla="*/ 37334 w 74244"/>
                <a:gd name="connsiteY4" fmla="*/ 74669 h 74244"/>
                <a:gd name="connsiteX5" fmla="*/ 37334 w 74244"/>
                <a:gd name="connsiteY5" fmla="*/ 10606 h 74244"/>
                <a:gd name="connsiteX6" fmla="*/ 10606 w 74244"/>
                <a:gd name="connsiteY6" fmla="*/ 37335 h 74244"/>
                <a:gd name="connsiteX7" fmla="*/ 37334 w 74244"/>
                <a:gd name="connsiteY7" fmla="*/ 64062 h 74244"/>
                <a:gd name="connsiteX8" fmla="*/ 64062 w 74244"/>
                <a:gd name="connsiteY8" fmla="*/ 37335 h 74244"/>
                <a:gd name="connsiteX9" fmla="*/ 37334 w 74244"/>
                <a:gd name="connsiteY9" fmla="*/ 10606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44" h="74244">
                  <a:moveTo>
                    <a:pt x="37334" y="74669"/>
                  </a:moveTo>
                  <a:cubicBezTo>
                    <a:pt x="16758" y="74669"/>
                    <a:pt x="0" y="57911"/>
                    <a:pt x="0" y="37335"/>
                  </a:cubicBezTo>
                  <a:cubicBezTo>
                    <a:pt x="0" y="16758"/>
                    <a:pt x="16758" y="0"/>
                    <a:pt x="37334" y="0"/>
                  </a:cubicBezTo>
                  <a:cubicBezTo>
                    <a:pt x="57911" y="0"/>
                    <a:pt x="74669" y="16758"/>
                    <a:pt x="74669" y="37335"/>
                  </a:cubicBezTo>
                  <a:cubicBezTo>
                    <a:pt x="74669" y="57911"/>
                    <a:pt x="57911" y="74669"/>
                    <a:pt x="37334" y="74669"/>
                  </a:cubicBezTo>
                  <a:close/>
                  <a:moveTo>
                    <a:pt x="37334" y="10606"/>
                  </a:moveTo>
                  <a:cubicBezTo>
                    <a:pt x="22592" y="10606"/>
                    <a:pt x="10606" y="22592"/>
                    <a:pt x="10606" y="37335"/>
                  </a:cubicBezTo>
                  <a:cubicBezTo>
                    <a:pt x="10606" y="52077"/>
                    <a:pt x="22592" y="64062"/>
                    <a:pt x="37334" y="64062"/>
                  </a:cubicBezTo>
                  <a:cubicBezTo>
                    <a:pt x="52077" y="64062"/>
                    <a:pt x="64062" y="52077"/>
                    <a:pt x="64062" y="37335"/>
                  </a:cubicBezTo>
                  <a:cubicBezTo>
                    <a:pt x="64062" y="22592"/>
                    <a:pt x="52077" y="10606"/>
                    <a:pt x="3733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AF4E8C4F-8D07-40FE-B3DB-49C9C3C0F5C5}"/>
                </a:ext>
              </a:extLst>
            </p:cNvPr>
            <p:cNvSpPr/>
            <p:nvPr/>
          </p:nvSpPr>
          <p:spPr>
            <a:xfrm>
              <a:off x="2446741" y="4910188"/>
              <a:ext cx="137883" cy="148489"/>
            </a:xfrm>
            <a:custGeom>
              <a:avLst/>
              <a:gdLst>
                <a:gd name="connsiteX0" fmla="*/ 5288 w 137882"/>
                <a:gd name="connsiteY0" fmla="*/ 149800 h 148488"/>
                <a:gd name="connsiteX1" fmla="*/ 1735 w 137882"/>
                <a:gd name="connsiteY1" fmla="*/ 148421 h 148488"/>
                <a:gd name="connsiteX2" fmla="*/ 1417 w 137882"/>
                <a:gd name="connsiteY2" fmla="*/ 140944 h 148488"/>
                <a:gd name="connsiteX3" fmla="*/ 128905 w 137882"/>
                <a:gd name="connsiteY3" fmla="*/ 1735 h 148488"/>
                <a:gd name="connsiteX4" fmla="*/ 136383 w 137882"/>
                <a:gd name="connsiteY4" fmla="*/ 1417 h 148488"/>
                <a:gd name="connsiteX5" fmla="*/ 136701 w 137882"/>
                <a:gd name="connsiteY5" fmla="*/ 8894 h 148488"/>
                <a:gd name="connsiteX6" fmla="*/ 9213 w 137882"/>
                <a:gd name="connsiteY6" fmla="*/ 148103 h 148488"/>
                <a:gd name="connsiteX7" fmla="*/ 5288 w 137882"/>
                <a:gd name="connsiteY7" fmla="*/ 149800 h 14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882" h="148488">
                  <a:moveTo>
                    <a:pt x="5288" y="149800"/>
                  </a:moveTo>
                  <a:cubicBezTo>
                    <a:pt x="4016" y="149800"/>
                    <a:pt x="2743" y="149323"/>
                    <a:pt x="1735" y="148421"/>
                  </a:cubicBezTo>
                  <a:cubicBezTo>
                    <a:pt x="-439" y="146459"/>
                    <a:pt x="-598" y="143065"/>
                    <a:pt x="1417" y="140944"/>
                  </a:cubicBezTo>
                  <a:lnTo>
                    <a:pt x="128905" y="1735"/>
                  </a:lnTo>
                  <a:cubicBezTo>
                    <a:pt x="130867" y="-439"/>
                    <a:pt x="134208" y="-598"/>
                    <a:pt x="136383" y="1417"/>
                  </a:cubicBezTo>
                  <a:cubicBezTo>
                    <a:pt x="138557" y="3379"/>
                    <a:pt x="138716" y="6773"/>
                    <a:pt x="136701" y="8894"/>
                  </a:cubicBezTo>
                  <a:lnTo>
                    <a:pt x="9213" y="148103"/>
                  </a:lnTo>
                  <a:cubicBezTo>
                    <a:pt x="8152" y="149217"/>
                    <a:pt x="6720" y="149800"/>
                    <a:pt x="5288" y="14980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4" name="Group 703">
            <a:extLst>
              <a:ext uri="{FF2B5EF4-FFF2-40B4-BE49-F238E27FC236}">
                <a16:creationId xmlns:a16="http://schemas.microsoft.com/office/drawing/2014/main" id="{5EB45539-5A16-42F5-9F5B-B66197C10661}"/>
              </a:ext>
            </a:extLst>
          </p:cNvPr>
          <p:cNvGrpSpPr/>
          <p:nvPr/>
        </p:nvGrpSpPr>
        <p:grpSpPr>
          <a:xfrm>
            <a:off x="3225828" y="4654054"/>
            <a:ext cx="440048" cy="466017"/>
            <a:chOff x="3264014" y="4694493"/>
            <a:chExt cx="363676" cy="385138"/>
          </a:xfrm>
          <a:solidFill>
            <a:srgbClr val="FFFFFF"/>
          </a:solidFill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AA652D9F-FB0B-440B-BF0A-6D63E82D5A41}"/>
                </a:ext>
              </a:extLst>
            </p:cNvPr>
            <p:cNvSpPr/>
            <p:nvPr/>
          </p:nvSpPr>
          <p:spPr>
            <a:xfrm>
              <a:off x="3289971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8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20"/>
                    <a:pt x="24302" y="6961"/>
                    <a:pt x="22234" y="9029"/>
                  </a:cubicBezTo>
                  <a:lnTo>
                    <a:pt x="9029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374300B-B186-4BA1-BE05-2766AB133B85}"/>
                </a:ext>
              </a:extLst>
            </p:cNvPr>
            <p:cNvSpPr/>
            <p:nvPr/>
          </p:nvSpPr>
          <p:spPr>
            <a:xfrm>
              <a:off x="3289971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2" y="23772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7D757F5-3905-464B-B280-5CBDA8FE9618}"/>
                </a:ext>
              </a:extLst>
            </p:cNvPr>
            <p:cNvSpPr/>
            <p:nvPr/>
          </p:nvSpPr>
          <p:spPr>
            <a:xfrm>
              <a:off x="3264014" y="4707666"/>
              <a:ext cx="47729" cy="47729"/>
            </a:xfrm>
            <a:custGeom>
              <a:avLst/>
              <a:gdLst>
                <a:gd name="connsiteX0" fmla="*/ 25652 w 47728"/>
                <a:gd name="connsiteY0" fmla="*/ 51419 h 47728"/>
                <a:gd name="connsiteX1" fmla="*/ 11015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3 w 47728"/>
                <a:gd name="connsiteY7" fmla="*/ 50995 h 47728"/>
                <a:gd name="connsiteX8" fmla="*/ 25652 w 47728"/>
                <a:gd name="connsiteY8" fmla="*/ 51419 h 47728"/>
                <a:gd name="connsiteX9" fmla="*/ 25758 w 47728"/>
                <a:gd name="connsiteY9" fmla="*/ 10638 h 47728"/>
                <a:gd name="connsiteX10" fmla="*/ 23106 w 47728"/>
                <a:gd name="connsiteY10" fmla="*/ 10850 h 47728"/>
                <a:gd name="connsiteX11" fmla="*/ 10909 w 47728"/>
                <a:gd name="connsiteY11" fmla="*/ 28351 h 47728"/>
                <a:gd name="connsiteX12" fmla="*/ 17114 w 47728"/>
                <a:gd name="connsiteY12" fmla="*/ 38108 h 47728"/>
                <a:gd name="connsiteX13" fmla="*/ 28410 w 47728"/>
                <a:gd name="connsiteY13" fmla="*/ 40601 h 47728"/>
                <a:gd name="connsiteX14" fmla="*/ 40607 w 47728"/>
                <a:gd name="connsiteY14" fmla="*/ 23100 h 47728"/>
                <a:gd name="connsiteX15" fmla="*/ 40607 w 47728"/>
                <a:gd name="connsiteY15" fmla="*/ 23100 h 47728"/>
                <a:gd name="connsiteX16" fmla="*/ 34402 w 47728"/>
                <a:gd name="connsiteY16" fmla="*/ 13396 h 47728"/>
                <a:gd name="connsiteX17" fmla="*/ 25758 w 47728"/>
                <a:gd name="connsiteY17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728" h="47728">
                  <a:moveTo>
                    <a:pt x="25652" y="51419"/>
                  </a:moveTo>
                  <a:cubicBezTo>
                    <a:pt x="20455" y="51419"/>
                    <a:pt x="15364" y="49829"/>
                    <a:pt x="11015" y="46806"/>
                  </a:cubicBezTo>
                  <a:cubicBezTo>
                    <a:pt x="5394" y="42881"/>
                    <a:pt x="1629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6" y="5388"/>
                    <a:pt x="14462" y="1623"/>
                    <a:pt x="21197" y="403"/>
                  </a:cubicBezTo>
                  <a:cubicBezTo>
                    <a:pt x="35144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4" y="35139"/>
                    <a:pt x="44160" y="48503"/>
                    <a:pt x="30213" y="50995"/>
                  </a:cubicBezTo>
                  <a:cubicBezTo>
                    <a:pt x="28675" y="51313"/>
                    <a:pt x="27137" y="51419"/>
                    <a:pt x="25652" y="51419"/>
                  </a:cubicBezTo>
                  <a:close/>
                  <a:moveTo>
                    <a:pt x="25758" y="10638"/>
                  </a:moveTo>
                  <a:cubicBezTo>
                    <a:pt x="24856" y="10638"/>
                    <a:pt x="24008" y="10691"/>
                    <a:pt x="23106" y="10850"/>
                  </a:cubicBezTo>
                  <a:cubicBezTo>
                    <a:pt x="14939" y="12282"/>
                    <a:pt x="9424" y="20131"/>
                    <a:pt x="10909" y="28351"/>
                  </a:cubicBezTo>
                  <a:cubicBezTo>
                    <a:pt x="11599" y="32328"/>
                    <a:pt x="13826" y="35775"/>
                    <a:pt x="17114" y="38108"/>
                  </a:cubicBezTo>
                  <a:cubicBezTo>
                    <a:pt x="20402" y="40442"/>
                    <a:pt x="24432" y="41290"/>
                    <a:pt x="28410" y="40601"/>
                  </a:cubicBezTo>
                  <a:cubicBezTo>
                    <a:pt x="36576" y="39169"/>
                    <a:pt x="42092" y="31321"/>
                    <a:pt x="40607" y="23100"/>
                  </a:cubicBezTo>
                  <a:lnTo>
                    <a:pt x="40607" y="23100"/>
                  </a:lnTo>
                  <a:cubicBezTo>
                    <a:pt x="39917" y="19123"/>
                    <a:pt x="37690" y="15676"/>
                    <a:pt x="34402" y="13396"/>
                  </a:cubicBezTo>
                  <a:cubicBezTo>
                    <a:pt x="31804" y="11593"/>
                    <a:pt x="28781" y="10638"/>
                    <a:pt x="25758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4555F988-70BA-4E07-A6D4-6F36AB565AE0}"/>
                </a:ext>
              </a:extLst>
            </p:cNvPr>
            <p:cNvSpPr/>
            <p:nvPr/>
          </p:nvSpPr>
          <p:spPr>
            <a:xfrm>
              <a:off x="3511922" y="4708228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0" y="0"/>
                    <a:pt x="38077" y="2386"/>
                    <a:pt x="38077" y="5303"/>
                  </a:cubicBezTo>
                  <a:cubicBezTo>
                    <a:pt x="38077" y="8220"/>
                    <a:pt x="35743" y="10606"/>
                    <a:pt x="3277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7058126-906A-4F72-8774-830136571823}"/>
                </a:ext>
              </a:extLst>
            </p:cNvPr>
            <p:cNvSpPr/>
            <p:nvPr/>
          </p:nvSpPr>
          <p:spPr>
            <a:xfrm>
              <a:off x="3525710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344BF1F7-5B00-4C2D-B50A-78142C7430F0}"/>
                </a:ext>
              </a:extLst>
            </p:cNvPr>
            <p:cNvSpPr/>
            <p:nvPr/>
          </p:nvSpPr>
          <p:spPr>
            <a:xfrm>
              <a:off x="3556767" y="4790624"/>
              <a:ext cx="31819" cy="31819"/>
            </a:xfrm>
            <a:custGeom>
              <a:avLst/>
              <a:gdLst>
                <a:gd name="connsiteX0" fmla="*/ 18104 w 31819"/>
                <a:gd name="connsiteY0" fmla="*/ 36342 h 31819"/>
                <a:gd name="connsiteX1" fmla="*/ 7763 w 31819"/>
                <a:gd name="connsiteY1" fmla="*/ 33054 h 31819"/>
                <a:gd name="connsiteX2" fmla="*/ 285 w 31819"/>
                <a:gd name="connsiteY2" fmla="*/ 21334 h 31819"/>
                <a:gd name="connsiteX3" fmla="*/ 3255 w 31819"/>
                <a:gd name="connsiteY3" fmla="*/ 7758 h 31819"/>
                <a:gd name="connsiteX4" fmla="*/ 14975 w 31819"/>
                <a:gd name="connsiteY4" fmla="*/ 280 h 31819"/>
                <a:gd name="connsiteX5" fmla="*/ 36029 w 31819"/>
                <a:gd name="connsiteY5" fmla="*/ 14970 h 31819"/>
                <a:gd name="connsiteX6" fmla="*/ 36029 w 31819"/>
                <a:gd name="connsiteY6" fmla="*/ 14970 h 31819"/>
                <a:gd name="connsiteX7" fmla="*/ 21339 w 31819"/>
                <a:gd name="connsiteY7" fmla="*/ 36024 h 31819"/>
                <a:gd name="connsiteX8" fmla="*/ 18104 w 31819"/>
                <a:gd name="connsiteY8" fmla="*/ 36342 h 31819"/>
                <a:gd name="connsiteX9" fmla="*/ 18157 w 31819"/>
                <a:gd name="connsiteY9" fmla="*/ 7493 h 31819"/>
                <a:gd name="connsiteX10" fmla="*/ 16301 w 31819"/>
                <a:gd name="connsiteY10" fmla="*/ 7652 h 31819"/>
                <a:gd name="connsiteX11" fmla="*/ 9407 w 31819"/>
                <a:gd name="connsiteY11" fmla="*/ 12053 h 31819"/>
                <a:gd name="connsiteX12" fmla="*/ 7657 w 31819"/>
                <a:gd name="connsiteY12" fmla="*/ 20008 h 31819"/>
                <a:gd name="connsiteX13" fmla="*/ 12058 w 31819"/>
                <a:gd name="connsiteY13" fmla="*/ 26902 h 31819"/>
                <a:gd name="connsiteX14" fmla="*/ 20013 w 31819"/>
                <a:gd name="connsiteY14" fmla="*/ 28652 h 31819"/>
                <a:gd name="connsiteX15" fmla="*/ 28657 w 31819"/>
                <a:gd name="connsiteY15" fmla="*/ 16296 h 31819"/>
                <a:gd name="connsiteX16" fmla="*/ 28657 w 31819"/>
                <a:gd name="connsiteY16" fmla="*/ 16296 h 31819"/>
                <a:gd name="connsiteX17" fmla="*/ 18157 w 31819"/>
                <a:gd name="connsiteY17" fmla="*/ 749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19" h="31819">
                  <a:moveTo>
                    <a:pt x="18104" y="36342"/>
                  </a:moveTo>
                  <a:cubicBezTo>
                    <a:pt x="14392" y="36342"/>
                    <a:pt x="10839" y="35228"/>
                    <a:pt x="7763" y="33054"/>
                  </a:cubicBezTo>
                  <a:cubicBezTo>
                    <a:pt x="3785" y="30296"/>
                    <a:pt x="1134" y="26107"/>
                    <a:pt x="285" y="21334"/>
                  </a:cubicBezTo>
                  <a:cubicBezTo>
                    <a:pt x="-563" y="16561"/>
                    <a:pt x="497" y="11735"/>
                    <a:pt x="3255" y="7758"/>
                  </a:cubicBezTo>
                  <a:cubicBezTo>
                    <a:pt x="6013" y="3780"/>
                    <a:pt x="10202" y="1129"/>
                    <a:pt x="14975" y="280"/>
                  </a:cubicBezTo>
                  <a:cubicBezTo>
                    <a:pt x="24839" y="-1470"/>
                    <a:pt x="34279" y="5159"/>
                    <a:pt x="36029" y="14970"/>
                  </a:cubicBezTo>
                  <a:lnTo>
                    <a:pt x="36029" y="14970"/>
                  </a:lnTo>
                  <a:cubicBezTo>
                    <a:pt x="37779" y="24834"/>
                    <a:pt x="31150" y="34274"/>
                    <a:pt x="21339" y="36024"/>
                  </a:cubicBezTo>
                  <a:cubicBezTo>
                    <a:pt x="20278" y="36236"/>
                    <a:pt x="19165" y="36342"/>
                    <a:pt x="18104" y="36342"/>
                  </a:cubicBezTo>
                  <a:close/>
                  <a:moveTo>
                    <a:pt x="18157" y="7493"/>
                  </a:moveTo>
                  <a:cubicBezTo>
                    <a:pt x="17521" y="7493"/>
                    <a:pt x="16937" y="7546"/>
                    <a:pt x="16301" y="7652"/>
                  </a:cubicBezTo>
                  <a:cubicBezTo>
                    <a:pt x="13490" y="8129"/>
                    <a:pt x="11051" y="9720"/>
                    <a:pt x="9407" y="12053"/>
                  </a:cubicBezTo>
                  <a:cubicBezTo>
                    <a:pt x="7763" y="14387"/>
                    <a:pt x="7126" y="17198"/>
                    <a:pt x="7657" y="20008"/>
                  </a:cubicBezTo>
                  <a:cubicBezTo>
                    <a:pt x="8187" y="22819"/>
                    <a:pt x="9725" y="25258"/>
                    <a:pt x="12058" y="26902"/>
                  </a:cubicBezTo>
                  <a:cubicBezTo>
                    <a:pt x="14392" y="28546"/>
                    <a:pt x="17255" y="29183"/>
                    <a:pt x="20013" y="28652"/>
                  </a:cubicBezTo>
                  <a:cubicBezTo>
                    <a:pt x="25793" y="27645"/>
                    <a:pt x="29665" y="22076"/>
                    <a:pt x="28657" y="16296"/>
                  </a:cubicBezTo>
                  <a:lnTo>
                    <a:pt x="28657" y="16296"/>
                  </a:lnTo>
                  <a:cubicBezTo>
                    <a:pt x="27756" y="11152"/>
                    <a:pt x="23248" y="7493"/>
                    <a:pt x="18157" y="74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0142F1FF-A180-4273-86C9-0DB2F441EB8C}"/>
                </a:ext>
              </a:extLst>
            </p:cNvPr>
            <p:cNvSpPr/>
            <p:nvPr/>
          </p:nvSpPr>
          <p:spPr>
            <a:xfrm>
              <a:off x="3294386" y="4856898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3 w 180307"/>
                <a:gd name="connsiteY4" fmla="*/ 49244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4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53 w 180307"/>
                <a:gd name="connsiteY13" fmla="*/ 152816 h 222733"/>
                <a:gd name="connsiteX14" fmla="*/ 10553 w 180307"/>
                <a:gd name="connsiteY14" fmla="*/ 153717 h 222733"/>
                <a:gd name="connsiteX15" fmla="*/ 72123 w 180307"/>
                <a:gd name="connsiteY15" fmla="*/ 214279 h 222733"/>
                <a:gd name="connsiteX16" fmla="*/ 176543 w 180307"/>
                <a:gd name="connsiteY16" fmla="*/ 214279 h 222733"/>
                <a:gd name="connsiteX17" fmla="*/ 181846 w 180307"/>
                <a:gd name="connsiteY17" fmla="*/ 219582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4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1" y="64199"/>
                    <a:pt x="34683" y="49244"/>
                  </a:cubicBezTo>
                  <a:cubicBezTo>
                    <a:pt x="44122" y="41025"/>
                    <a:pt x="56532" y="39274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8" y="26653"/>
                    <a:pt x="111049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8" y="5918"/>
                    <a:pt x="129504" y="8304"/>
                  </a:cubicBezTo>
                  <a:cubicBezTo>
                    <a:pt x="123246" y="17213"/>
                    <a:pt x="110996" y="33176"/>
                    <a:pt x="99063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8971" y="49563"/>
                    <a:pt x="48630" y="51048"/>
                    <a:pt x="41577" y="57199"/>
                  </a:cubicBezTo>
                  <a:cubicBezTo>
                    <a:pt x="27948" y="69026"/>
                    <a:pt x="10553" y="122641"/>
                    <a:pt x="10553" y="152816"/>
                  </a:cubicBezTo>
                  <a:lnTo>
                    <a:pt x="10553" y="153717"/>
                  </a:lnTo>
                  <a:cubicBezTo>
                    <a:pt x="10765" y="187127"/>
                    <a:pt x="38342" y="214279"/>
                    <a:pt x="72123" y="214279"/>
                  </a:cubicBezTo>
                  <a:lnTo>
                    <a:pt x="176543" y="214279"/>
                  </a:lnTo>
                  <a:cubicBezTo>
                    <a:pt x="179459" y="214279"/>
                    <a:pt x="181846" y="216666"/>
                    <a:pt x="181846" y="219582"/>
                  </a:cubicBezTo>
                  <a:cubicBezTo>
                    <a:pt x="181846" y="222499"/>
                    <a:pt x="179459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17E91D95-BDA0-440B-97D2-ED3147A0CF8B}"/>
                </a:ext>
              </a:extLst>
            </p:cNvPr>
            <p:cNvSpPr/>
            <p:nvPr/>
          </p:nvSpPr>
          <p:spPr>
            <a:xfrm>
              <a:off x="3412594" y="5057978"/>
              <a:ext cx="153792" cy="21213"/>
            </a:xfrm>
            <a:custGeom>
              <a:avLst/>
              <a:gdLst>
                <a:gd name="connsiteX0" fmla="*/ 109670 w 153792"/>
                <a:gd name="connsiteY0" fmla="*/ 23912 h 21212"/>
                <a:gd name="connsiteX1" fmla="*/ 5303 w 153792"/>
                <a:gd name="connsiteY1" fmla="*/ 23912 h 21212"/>
                <a:gd name="connsiteX2" fmla="*/ 0 w 153792"/>
                <a:gd name="connsiteY2" fmla="*/ 18608 h 21212"/>
                <a:gd name="connsiteX3" fmla="*/ 5303 w 153792"/>
                <a:gd name="connsiteY3" fmla="*/ 13305 h 21212"/>
                <a:gd name="connsiteX4" fmla="*/ 109670 w 153792"/>
                <a:gd name="connsiteY4" fmla="*/ 13305 h 21212"/>
                <a:gd name="connsiteX5" fmla="*/ 146633 w 153792"/>
                <a:gd name="connsiteY5" fmla="*/ 1055 h 21212"/>
                <a:gd name="connsiteX6" fmla="*/ 154057 w 153792"/>
                <a:gd name="connsiteY6" fmla="*/ 2116 h 21212"/>
                <a:gd name="connsiteX7" fmla="*/ 152997 w 153792"/>
                <a:gd name="connsiteY7" fmla="*/ 9540 h 21212"/>
                <a:gd name="connsiteX8" fmla="*/ 109670 w 153792"/>
                <a:gd name="connsiteY8" fmla="*/ 2391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792" h="21212">
                  <a:moveTo>
                    <a:pt x="109670" y="23912"/>
                  </a:moveTo>
                  <a:lnTo>
                    <a:pt x="5303" y="23912"/>
                  </a:lnTo>
                  <a:cubicBezTo>
                    <a:pt x="2386" y="23912"/>
                    <a:pt x="0" y="21525"/>
                    <a:pt x="0" y="18608"/>
                  </a:cubicBezTo>
                  <a:cubicBezTo>
                    <a:pt x="0" y="15692"/>
                    <a:pt x="2386" y="13305"/>
                    <a:pt x="5303" y="13305"/>
                  </a:cubicBezTo>
                  <a:lnTo>
                    <a:pt x="109670" y="13305"/>
                  </a:lnTo>
                  <a:cubicBezTo>
                    <a:pt x="123140" y="13305"/>
                    <a:pt x="135920" y="9063"/>
                    <a:pt x="146633" y="1055"/>
                  </a:cubicBezTo>
                  <a:cubicBezTo>
                    <a:pt x="148966" y="-695"/>
                    <a:pt x="152307" y="-218"/>
                    <a:pt x="154057" y="2116"/>
                  </a:cubicBezTo>
                  <a:cubicBezTo>
                    <a:pt x="155807" y="4449"/>
                    <a:pt x="155330" y="7790"/>
                    <a:pt x="152997" y="9540"/>
                  </a:cubicBezTo>
                  <a:cubicBezTo>
                    <a:pt x="140428" y="18927"/>
                    <a:pt x="125420" y="23912"/>
                    <a:pt x="109670" y="2391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5524956-FF97-44A8-A45B-FCC9EF09A3F3}"/>
                </a:ext>
              </a:extLst>
            </p:cNvPr>
            <p:cNvSpPr/>
            <p:nvPr/>
          </p:nvSpPr>
          <p:spPr>
            <a:xfrm>
              <a:off x="3463768" y="4856928"/>
              <a:ext cx="95457" cy="58335"/>
            </a:xfrm>
            <a:custGeom>
              <a:avLst/>
              <a:gdLst>
                <a:gd name="connsiteX0" fmla="*/ 92489 w 95457"/>
                <a:gd name="connsiteY0" fmla="*/ 58548 h 58334"/>
                <a:gd name="connsiteX1" fmla="*/ 88988 w 95457"/>
                <a:gd name="connsiteY1" fmla="*/ 57222 h 58334"/>
                <a:gd name="connsiteX2" fmla="*/ 60510 w 95457"/>
                <a:gd name="connsiteY2" fmla="*/ 48048 h 58334"/>
                <a:gd name="connsiteX3" fmla="*/ 31502 w 95457"/>
                <a:gd name="connsiteY3" fmla="*/ 40146 h 58334"/>
                <a:gd name="connsiteX4" fmla="*/ 956 w 95457"/>
                <a:gd name="connsiteY4" fmla="*/ 8327 h 58334"/>
                <a:gd name="connsiteX5" fmla="*/ 2282 w 95457"/>
                <a:gd name="connsiteY5" fmla="*/ 956 h 58334"/>
                <a:gd name="connsiteX6" fmla="*/ 9653 w 95457"/>
                <a:gd name="connsiteY6" fmla="*/ 2282 h 58334"/>
                <a:gd name="connsiteX7" fmla="*/ 36805 w 95457"/>
                <a:gd name="connsiteY7" fmla="*/ 30919 h 58334"/>
                <a:gd name="connsiteX8" fmla="*/ 62048 w 95457"/>
                <a:gd name="connsiteY8" fmla="*/ 37548 h 58334"/>
                <a:gd name="connsiteX9" fmla="*/ 95989 w 95457"/>
                <a:gd name="connsiteY9" fmla="*/ 49268 h 58334"/>
                <a:gd name="connsiteX10" fmla="*/ 96519 w 95457"/>
                <a:gd name="connsiteY10" fmla="*/ 56745 h 58334"/>
                <a:gd name="connsiteX11" fmla="*/ 92489 w 95457"/>
                <a:gd name="connsiteY11" fmla="*/ 58548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457" h="58334">
                  <a:moveTo>
                    <a:pt x="92489" y="58548"/>
                  </a:moveTo>
                  <a:cubicBezTo>
                    <a:pt x="91269" y="58548"/>
                    <a:pt x="89996" y="58124"/>
                    <a:pt x="88988" y="57222"/>
                  </a:cubicBezTo>
                  <a:cubicBezTo>
                    <a:pt x="81882" y="51018"/>
                    <a:pt x="71488" y="49586"/>
                    <a:pt x="60510" y="48048"/>
                  </a:cubicBezTo>
                  <a:cubicBezTo>
                    <a:pt x="50594" y="46669"/>
                    <a:pt x="40358" y="45184"/>
                    <a:pt x="31502" y="40146"/>
                  </a:cubicBezTo>
                  <a:cubicBezTo>
                    <a:pt x="22222" y="34843"/>
                    <a:pt x="11933" y="24131"/>
                    <a:pt x="956" y="8327"/>
                  </a:cubicBezTo>
                  <a:cubicBezTo>
                    <a:pt x="-741" y="5941"/>
                    <a:pt x="-105" y="2600"/>
                    <a:pt x="2282" y="956"/>
                  </a:cubicBezTo>
                  <a:cubicBezTo>
                    <a:pt x="4668" y="-741"/>
                    <a:pt x="8009" y="-105"/>
                    <a:pt x="9653" y="2282"/>
                  </a:cubicBezTo>
                  <a:cubicBezTo>
                    <a:pt x="19623" y="16547"/>
                    <a:pt x="28956" y="26464"/>
                    <a:pt x="36805" y="30919"/>
                  </a:cubicBezTo>
                  <a:cubicBezTo>
                    <a:pt x="43911" y="35002"/>
                    <a:pt x="52715" y="36222"/>
                    <a:pt x="62048" y="37548"/>
                  </a:cubicBezTo>
                  <a:cubicBezTo>
                    <a:pt x="74087" y="39245"/>
                    <a:pt x="86496" y="40995"/>
                    <a:pt x="95989" y="49268"/>
                  </a:cubicBezTo>
                  <a:cubicBezTo>
                    <a:pt x="98216" y="51177"/>
                    <a:pt x="98428" y="54518"/>
                    <a:pt x="96519" y="56745"/>
                  </a:cubicBezTo>
                  <a:cubicBezTo>
                    <a:pt x="95458" y="57912"/>
                    <a:pt x="93973" y="58548"/>
                    <a:pt x="92489" y="5854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A5D4B6AD-CBE1-4C83-B7E4-B544BD7B2440}"/>
                </a:ext>
              </a:extLst>
            </p:cNvPr>
            <p:cNvSpPr/>
            <p:nvPr/>
          </p:nvSpPr>
          <p:spPr>
            <a:xfrm>
              <a:off x="3583568" y="4997198"/>
              <a:ext cx="10606" cy="10606"/>
            </a:xfrm>
            <a:custGeom>
              <a:avLst/>
              <a:gdLst>
                <a:gd name="connsiteX0" fmla="*/ 5303 w 10606"/>
                <a:gd name="connsiteY0" fmla="*/ 10659 h 10606"/>
                <a:gd name="connsiteX1" fmla="*/ 0 w 10606"/>
                <a:gd name="connsiteY1" fmla="*/ 5409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5303 w 10606"/>
                <a:gd name="connsiteY5" fmla="*/ 10659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6" h="10606">
                  <a:moveTo>
                    <a:pt x="5303" y="10659"/>
                  </a:moveTo>
                  <a:cubicBezTo>
                    <a:pt x="2386" y="10659"/>
                    <a:pt x="0" y="8326"/>
                    <a:pt x="0" y="5409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8220"/>
                    <a:pt x="8220" y="10659"/>
                    <a:pt x="5303" y="1065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B1BF9A16-DF0C-4BE1-8CF0-46AF4C21C492}"/>
                </a:ext>
              </a:extLst>
            </p:cNvPr>
            <p:cNvSpPr/>
            <p:nvPr/>
          </p:nvSpPr>
          <p:spPr>
            <a:xfrm>
              <a:off x="3357592" y="4694811"/>
              <a:ext cx="169702" cy="175005"/>
            </a:xfrm>
            <a:custGeom>
              <a:avLst/>
              <a:gdLst>
                <a:gd name="connsiteX0" fmla="*/ 86768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0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59 h 175004"/>
                <a:gd name="connsiteX7" fmla="*/ 14592 w 169701"/>
                <a:gd name="connsiteY7" fmla="*/ 72759 h 175004"/>
                <a:gd name="connsiteX8" fmla="*/ 31774 w 169701"/>
                <a:gd name="connsiteY8" fmla="*/ 25031 h 175004"/>
                <a:gd name="connsiteX9" fmla="*/ 86715 w 169701"/>
                <a:gd name="connsiteY9" fmla="*/ 0 h 175004"/>
                <a:gd name="connsiteX10" fmla="*/ 158891 w 169701"/>
                <a:gd name="connsiteY10" fmla="*/ 69790 h 175004"/>
                <a:gd name="connsiteX11" fmla="*/ 158838 w 169701"/>
                <a:gd name="connsiteY11" fmla="*/ 72759 h 175004"/>
                <a:gd name="connsiteX12" fmla="*/ 158891 w 169701"/>
                <a:gd name="connsiteY12" fmla="*/ 72759 h 175004"/>
                <a:gd name="connsiteX13" fmla="*/ 165786 w 169701"/>
                <a:gd name="connsiteY13" fmla="*/ 74669 h 175004"/>
                <a:gd name="connsiteX14" fmla="*/ 173263 w 169701"/>
                <a:gd name="connsiteY14" fmla="*/ 100177 h 175004"/>
                <a:gd name="connsiteX15" fmla="*/ 173263 w 169701"/>
                <a:gd name="connsiteY15" fmla="*/ 100177 h 175004"/>
                <a:gd name="connsiteX16" fmla="*/ 161543 w 169701"/>
                <a:gd name="connsiteY16" fmla="*/ 128178 h 175004"/>
                <a:gd name="connsiteX17" fmla="*/ 152687 w 169701"/>
                <a:gd name="connsiteY17" fmla="*/ 131890 h 175004"/>
                <a:gd name="connsiteX18" fmla="*/ 130413 w 169701"/>
                <a:gd name="connsiteY18" fmla="*/ 162277 h 175004"/>
                <a:gd name="connsiteX19" fmla="*/ 86768 w 169701"/>
                <a:gd name="connsiteY19" fmla="*/ 177550 h 175004"/>
                <a:gd name="connsiteX20" fmla="*/ 24562 w 169701"/>
                <a:gd name="connsiteY20" fmla="*/ 121390 h 175004"/>
                <a:gd name="connsiteX21" fmla="*/ 29759 w 169701"/>
                <a:gd name="connsiteY21" fmla="*/ 125208 h 175004"/>
                <a:gd name="connsiteX22" fmla="*/ 49540 w 169701"/>
                <a:gd name="connsiteY22" fmla="*/ 154057 h 175004"/>
                <a:gd name="connsiteX23" fmla="*/ 86715 w 169701"/>
                <a:gd name="connsiteY23" fmla="*/ 166997 h 175004"/>
                <a:gd name="connsiteX24" fmla="*/ 123890 w 169701"/>
                <a:gd name="connsiteY24" fmla="*/ 154004 h 175004"/>
                <a:gd name="connsiteX25" fmla="*/ 143724 w 169701"/>
                <a:gd name="connsiteY25" fmla="*/ 125261 h 175004"/>
                <a:gd name="connsiteX26" fmla="*/ 149876 w 169701"/>
                <a:gd name="connsiteY26" fmla="*/ 121549 h 175004"/>
                <a:gd name="connsiteX27" fmla="*/ 149876 w 169701"/>
                <a:gd name="connsiteY27" fmla="*/ 121549 h 175004"/>
                <a:gd name="connsiteX28" fmla="*/ 155338 w 169701"/>
                <a:gd name="connsiteY28" fmla="*/ 119693 h 175004"/>
                <a:gd name="connsiteX29" fmla="*/ 162657 w 169701"/>
                <a:gd name="connsiteY29" fmla="*/ 99488 h 175004"/>
                <a:gd name="connsiteX30" fmla="*/ 160111 w 169701"/>
                <a:gd name="connsiteY30" fmla="*/ 83790 h 175004"/>
                <a:gd name="connsiteX31" fmla="*/ 155444 w 169701"/>
                <a:gd name="connsiteY31" fmla="*/ 84426 h 175004"/>
                <a:gd name="connsiteX32" fmla="*/ 149876 w 169701"/>
                <a:gd name="connsiteY32" fmla="*/ 84214 h 175004"/>
                <a:gd name="connsiteX33" fmla="*/ 147543 w 169701"/>
                <a:gd name="connsiteY33" fmla="*/ 79176 h 175004"/>
                <a:gd name="connsiteX34" fmla="*/ 147808 w 169701"/>
                <a:gd name="connsiteY34" fmla="*/ 77055 h 175004"/>
                <a:gd name="connsiteX35" fmla="*/ 148232 w 169701"/>
                <a:gd name="connsiteY35" fmla="*/ 69896 h 175004"/>
                <a:gd name="connsiteX36" fmla="*/ 86662 w 169701"/>
                <a:gd name="connsiteY36" fmla="*/ 10713 h 175004"/>
                <a:gd name="connsiteX37" fmla="*/ 39729 w 169701"/>
                <a:gd name="connsiteY37" fmla="*/ 32137 h 175004"/>
                <a:gd name="connsiteX38" fmla="*/ 25570 w 169701"/>
                <a:gd name="connsiteY38" fmla="*/ 76949 h 175004"/>
                <a:gd name="connsiteX39" fmla="*/ 25835 w 169701"/>
                <a:gd name="connsiteY39" fmla="*/ 79123 h 175004"/>
                <a:gd name="connsiteX40" fmla="*/ 23501 w 169701"/>
                <a:gd name="connsiteY40" fmla="*/ 84214 h 175004"/>
                <a:gd name="connsiteX41" fmla="*/ 17933 w 169701"/>
                <a:gd name="connsiteY41" fmla="*/ 84373 h 175004"/>
                <a:gd name="connsiteX42" fmla="*/ 13319 w 169701"/>
                <a:gd name="connsiteY42" fmla="*/ 83790 h 175004"/>
                <a:gd name="connsiteX43" fmla="*/ 10774 w 169701"/>
                <a:gd name="connsiteY43" fmla="*/ 99488 h 175004"/>
                <a:gd name="connsiteX44" fmla="*/ 18039 w 169701"/>
                <a:gd name="connsiteY44" fmla="*/ 119693 h 175004"/>
                <a:gd name="connsiteX45" fmla="*/ 23660 w 169701"/>
                <a:gd name="connsiteY45" fmla="*/ 121549 h 175004"/>
                <a:gd name="connsiteX46" fmla="*/ 24562 w 169701"/>
                <a:gd name="connsiteY46" fmla="*/ 121390 h 175004"/>
                <a:gd name="connsiteX47" fmla="*/ 168066 w 169701"/>
                <a:gd name="connsiteY47" fmla="*/ 99806 h 175004"/>
                <a:gd name="connsiteX48" fmla="*/ 168066 w 169701"/>
                <a:gd name="connsiteY48" fmla="*/ 99806 h 175004"/>
                <a:gd name="connsiteX49" fmla="*/ 168066 w 169701"/>
                <a:gd name="connsiteY49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69701" h="175004">
                  <a:moveTo>
                    <a:pt x="86768" y="177550"/>
                  </a:moveTo>
                  <a:cubicBezTo>
                    <a:pt x="71230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0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5" y="72759"/>
                    <a:pt x="14592" y="72759"/>
                  </a:cubicBezTo>
                  <a:cubicBezTo>
                    <a:pt x="14592" y="72759"/>
                    <a:pt x="14592" y="72759"/>
                    <a:pt x="14592" y="72759"/>
                  </a:cubicBezTo>
                  <a:cubicBezTo>
                    <a:pt x="13797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715" y="0"/>
                  </a:cubicBezTo>
                  <a:cubicBezTo>
                    <a:pt x="125852" y="0"/>
                    <a:pt x="158891" y="31978"/>
                    <a:pt x="158891" y="69790"/>
                  </a:cubicBezTo>
                  <a:cubicBezTo>
                    <a:pt x="158891" y="70797"/>
                    <a:pt x="158891" y="71805"/>
                    <a:pt x="158838" y="72759"/>
                  </a:cubicBezTo>
                  <a:cubicBezTo>
                    <a:pt x="158838" y="72759"/>
                    <a:pt x="158891" y="72759"/>
                    <a:pt x="158891" y="72759"/>
                  </a:cubicBezTo>
                  <a:cubicBezTo>
                    <a:pt x="161066" y="72759"/>
                    <a:pt x="163505" y="73237"/>
                    <a:pt x="165786" y="74669"/>
                  </a:cubicBezTo>
                  <a:cubicBezTo>
                    <a:pt x="171831" y="78434"/>
                    <a:pt x="174271" y="86813"/>
                    <a:pt x="173263" y="100177"/>
                  </a:cubicBezTo>
                  <a:cubicBezTo>
                    <a:pt x="173263" y="100177"/>
                    <a:pt x="173263" y="100177"/>
                    <a:pt x="173263" y="100177"/>
                  </a:cubicBezTo>
                  <a:cubicBezTo>
                    <a:pt x="172202" y="113647"/>
                    <a:pt x="168278" y="123087"/>
                    <a:pt x="161543" y="128178"/>
                  </a:cubicBezTo>
                  <a:cubicBezTo>
                    <a:pt x="158361" y="130564"/>
                    <a:pt x="155179" y="131519"/>
                    <a:pt x="152687" y="131890"/>
                  </a:cubicBezTo>
                  <a:cubicBezTo>
                    <a:pt x="148497" y="143663"/>
                    <a:pt x="140861" y="154110"/>
                    <a:pt x="130413" y="162277"/>
                  </a:cubicBezTo>
                  <a:cubicBezTo>
                    <a:pt x="118057" y="172141"/>
                    <a:pt x="102519" y="177550"/>
                    <a:pt x="86768" y="177550"/>
                  </a:cubicBezTo>
                  <a:close/>
                  <a:moveTo>
                    <a:pt x="24562" y="121390"/>
                  </a:moveTo>
                  <a:cubicBezTo>
                    <a:pt x="26895" y="121390"/>
                    <a:pt x="29123" y="122928"/>
                    <a:pt x="29759" y="125208"/>
                  </a:cubicBezTo>
                  <a:cubicBezTo>
                    <a:pt x="32994" y="136398"/>
                    <a:pt x="39835" y="146368"/>
                    <a:pt x="49540" y="154057"/>
                  </a:cubicBezTo>
                  <a:cubicBezTo>
                    <a:pt x="60305" y="162383"/>
                    <a:pt x="73563" y="166997"/>
                    <a:pt x="86715" y="166997"/>
                  </a:cubicBezTo>
                  <a:cubicBezTo>
                    <a:pt x="100026" y="166997"/>
                    <a:pt x="113284" y="162383"/>
                    <a:pt x="123890" y="154004"/>
                  </a:cubicBezTo>
                  <a:cubicBezTo>
                    <a:pt x="133542" y="146474"/>
                    <a:pt x="140542" y="136239"/>
                    <a:pt x="143724" y="125261"/>
                  </a:cubicBezTo>
                  <a:cubicBezTo>
                    <a:pt x="144467" y="122609"/>
                    <a:pt x="147171" y="121019"/>
                    <a:pt x="149876" y="121549"/>
                  </a:cubicBezTo>
                  <a:lnTo>
                    <a:pt x="149876" y="121549"/>
                  </a:lnTo>
                  <a:cubicBezTo>
                    <a:pt x="149929" y="121549"/>
                    <a:pt x="152581" y="121920"/>
                    <a:pt x="155338" y="119693"/>
                  </a:cubicBezTo>
                  <a:cubicBezTo>
                    <a:pt x="158149" y="117465"/>
                    <a:pt x="161702" y="112109"/>
                    <a:pt x="162657" y="99488"/>
                  </a:cubicBezTo>
                  <a:cubicBezTo>
                    <a:pt x="163399" y="89571"/>
                    <a:pt x="161755" y="84798"/>
                    <a:pt x="160111" y="83790"/>
                  </a:cubicBezTo>
                  <a:cubicBezTo>
                    <a:pt x="158891" y="82995"/>
                    <a:pt x="156399" y="83896"/>
                    <a:pt x="155444" y="84426"/>
                  </a:cubicBezTo>
                  <a:cubicBezTo>
                    <a:pt x="153694" y="85381"/>
                    <a:pt x="151520" y="85328"/>
                    <a:pt x="149876" y="84214"/>
                  </a:cubicBezTo>
                  <a:cubicBezTo>
                    <a:pt x="148232" y="83101"/>
                    <a:pt x="147330" y="81192"/>
                    <a:pt x="147543" y="79176"/>
                  </a:cubicBezTo>
                  <a:lnTo>
                    <a:pt x="147808" y="77055"/>
                  </a:lnTo>
                  <a:cubicBezTo>
                    <a:pt x="148073" y="74828"/>
                    <a:pt x="148232" y="72494"/>
                    <a:pt x="148232" y="69896"/>
                  </a:cubicBezTo>
                  <a:cubicBezTo>
                    <a:pt x="148232" y="37812"/>
                    <a:pt x="120019" y="10713"/>
                    <a:pt x="86662" y="10713"/>
                  </a:cubicBezTo>
                  <a:cubicBezTo>
                    <a:pt x="68790" y="10713"/>
                    <a:pt x="51661" y="18508"/>
                    <a:pt x="39729" y="32137"/>
                  </a:cubicBezTo>
                  <a:cubicBezTo>
                    <a:pt x="28486" y="44918"/>
                    <a:pt x="23448" y="60827"/>
                    <a:pt x="25570" y="76949"/>
                  </a:cubicBezTo>
                  <a:lnTo>
                    <a:pt x="25835" y="79123"/>
                  </a:lnTo>
                  <a:cubicBezTo>
                    <a:pt x="26100" y="81139"/>
                    <a:pt x="25145" y="83101"/>
                    <a:pt x="23501" y="84214"/>
                  </a:cubicBezTo>
                  <a:cubicBezTo>
                    <a:pt x="21857" y="85328"/>
                    <a:pt x="19630" y="85381"/>
                    <a:pt x="17933" y="84373"/>
                  </a:cubicBezTo>
                  <a:cubicBezTo>
                    <a:pt x="17031" y="83896"/>
                    <a:pt x="14539" y="82995"/>
                    <a:pt x="13319" y="83790"/>
                  </a:cubicBezTo>
                  <a:cubicBezTo>
                    <a:pt x="11675" y="84851"/>
                    <a:pt x="10031" y="89571"/>
                    <a:pt x="10774" y="99488"/>
                  </a:cubicBezTo>
                  <a:cubicBezTo>
                    <a:pt x="11728" y="112109"/>
                    <a:pt x="15281" y="117412"/>
                    <a:pt x="18039" y="119693"/>
                  </a:cubicBezTo>
                  <a:cubicBezTo>
                    <a:pt x="20850" y="121920"/>
                    <a:pt x="23554" y="121549"/>
                    <a:pt x="23660" y="121549"/>
                  </a:cubicBezTo>
                  <a:cubicBezTo>
                    <a:pt x="24032" y="121390"/>
                    <a:pt x="24297" y="121390"/>
                    <a:pt x="24562" y="121390"/>
                  </a:cubicBezTo>
                  <a:close/>
                  <a:moveTo>
                    <a:pt x="168066" y="99806"/>
                  </a:moveTo>
                  <a:lnTo>
                    <a:pt x="168066" y="99806"/>
                  </a:lnTo>
                  <a:lnTo>
                    <a:pt x="168066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DA9482A2-F1AF-42F8-9A35-A223B978C9D4}"/>
                </a:ext>
              </a:extLst>
            </p:cNvPr>
            <p:cNvSpPr/>
            <p:nvPr/>
          </p:nvSpPr>
          <p:spPr>
            <a:xfrm>
              <a:off x="3527302" y="5039093"/>
              <a:ext cx="90154" cy="15910"/>
            </a:xfrm>
            <a:custGeom>
              <a:avLst/>
              <a:gdLst>
                <a:gd name="connsiteX0" fmla="*/ 45236 w 90153"/>
                <a:gd name="connsiteY0" fmla="*/ 16175 h 15909"/>
                <a:gd name="connsiteX1" fmla="*/ 0 w 90153"/>
                <a:gd name="connsiteY1" fmla="*/ 5303 h 15909"/>
                <a:gd name="connsiteX2" fmla="*/ 5303 w 90153"/>
                <a:gd name="connsiteY2" fmla="*/ 0 h 15909"/>
                <a:gd name="connsiteX3" fmla="*/ 9652 w 90153"/>
                <a:gd name="connsiteY3" fmla="*/ 2280 h 15909"/>
                <a:gd name="connsiteX4" fmla="*/ 45236 w 90153"/>
                <a:gd name="connsiteY4" fmla="*/ 5568 h 15909"/>
                <a:gd name="connsiteX5" fmla="*/ 80820 w 90153"/>
                <a:gd name="connsiteY5" fmla="*/ 2280 h 15909"/>
                <a:gd name="connsiteX6" fmla="*/ 85169 w 90153"/>
                <a:gd name="connsiteY6" fmla="*/ 0 h 15909"/>
                <a:gd name="connsiteX7" fmla="*/ 90472 w 90153"/>
                <a:gd name="connsiteY7" fmla="*/ 5303 h 15909"/>
                <a:gd name="connsiteX8" fmla="*/ 45236 w 90153"/>
                <a:gd name="connsiteY8" fmla="*/ 16175 h 15909"/>
                <a:gd name="connsiteX9" fmla="*/ 10553 w 90153"/>
                <a:gd name="connsiteY9" fmla="*/ 5250 h 15909"/>
                <a:gd name="connsiteX10" fmla="*/ 10553 w 90153"/>
                <a:gd name="connsiteY10" fmla="*/ 5250 h 15909"/>
                <a:gd name="connsiteX11" fmla="*/ 10553 w 90153"/>
                <a:gd name="connsiteY11" fmla="*/ 5250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153" h="15909">
                  <a:moveTo>
                    <a:pt x="45236" y="16175"/>
                  </a:moveTo>
                  <a:cubicBezTo>
                    <a:pt x="0" y="16175"/>
                    <a:pt x="0" y="8538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cubicBezTo>
                    <a:pt x="7106" y="0"/>
                    <a:pt x="8697" y="901"/>
                    <a:pt x="9652" y="2280"/>
                  </a:cubicBezTo>
                  <a:cubicBezTo>
                    <a:pt x="12993" y="3553"/>
                    <a:pt x="25402" y="5568"/>
                    <a:pt x="45236" y="5568"/>
                  </a:cubicBezTo>
                  <a:cubicBezTo>
                    <a:pt x="65070" y="5568"/>
                    <a:pt x="77479" y="3553"/>
                    <a:pt x="80820" y="2280"/>
                  </a:cubicBezTo>
                  <a:cubicBezTo>
                    <a:pt x="81775" y="901"/>
                    <a:pt x="83366" y="0"/>
                    <a:pt x="85169" y="0"/>
                  </a:cubicBezTo>
                  <a:cubicBezTo>
                    <a:pt x="88086" y="0"/>
                    <a:pt x="90472" y="2386"/>
                    <a:pt x="90472" y="5303"/>
                  </a:cubicBezTo>
                  <a:cubicBezTo>
                    <a:pt x="90472" y="8538"/>
                    <a:pt x="90472" y="16175"/>
                    <a:pt x="45236" y="16175"/>
                  </a:cubicBezTo>
                  <a:close/>
                  <a:moveTo>
                    <a:pt x="10553" y="5250"/>
                  </a:moveTo>
                  <a:lnTo>
                    <a:pt x="10553" y="5250"/>
                  </a:lnTo>
                  <a:lnTo>
                    <a:pt x="10553" y="5250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B02E289-00BE-4B2E-A383-3AFCC32CC31E}"/>
                </a:ext>
              </a:extLst>
            </p:cNvPr>
            <p:cNvSpPr/>
            <p:nvPr/>
          </p:nvSpPr>
          <p:spPr>
            <a:xfrm>
              <a:off x="3517394" y="4950962"/>
              <a:ext cx="106064" cy="15910"/>
            </a:xfrm>
            <a:custGeom>
              <a:avLst/>
              <a:gdLst>
                <a:gd name="connsiteX0" fmla="*/ 55090 w 106063"/>
                <a:gd name="connsiteY0" fmla="*/ 16539 h 15909"/>
                <a:gd name="connsiteX1" fmla="*/ 51431 w 106063"/>
                <a:gd name="connsiteY1" fmla="*/ 16539 h 15909"/>
                <a:gd name="connsiteX2" fmla="*/ 49522 w 106063"/>
                <a:gd name="connsiteY2" fmla="*/ 16539 h 15909"/>
                <a:gd name="connsiteX3" fmla="*/ 48832 w 106063"/>
                <a:gd name="connsiteY3" fmla="*/ 16539 h 15909"/>
                <a:gd name="connsiteX4" fmla="*/ 45332 w 106063"/>
                <a:gd name="connsiteY4" fmla="*/ 16486 h 15909"/>
                <a:gd name="connsiteX5" fmla="*/ 149 w 106063"/>
                <a:gd name="connsiteY5" fmla="*/ 6622 h 15909"/>
                <a:gd name="connsiteX6" fmla="*/ 43 w 106063"/>
                <a:gd name="connsiteY6" fmla="*/ 6039 h 15909"/>
                <a:gd name="connsiteX7" fmla="*/ 4657 w 106063"/>
                <a:gd name="connsiteY7" fmla="*/ 46 h 15909"/>
                <a:gd name="connsiteX8" fmla="*/ 9642 w 106063"/>
                <a:gd name="connsiteY8" fmla="*/ 2167 h 15909"/>
                <a:gd name="connsiteX9" fmla="*/ 45597 w 106063"/>
                <a:gd name="connsiteY9" fmla="*/ 5880 h 15909"/>
                <a:gd name="connsiteX10" fmla="*/ 48567 w 106063"/>
                <a:gd name="connsiteY10" fmla="*/ 5933 h 15909"/>
                <a:gd name="connsiteX11" fmla="*/ 49257 w 106063"/>
                <a:gd name="connsiteY11" fmla="*/ 5933 h 15909"/>
                <a:gd name="connsiteX12" fmla="*/ 51696 w 106063"/>
                <a:gd name="connsiteY12" fmla="*/ 5986 h 15909"/>
                <a:gd name="connsiteX13" fmla="*/ 55196 w 106063"/>
                <a:gd name="connsiteY13" fmla="*/ 5986 h 15909"/>
                <a:gd name="connsiteX14" fmla="*/ 100910 w 106063"/>
                <a:gd name="connsiteY14" fmla="*/ 2114 h 15909"/>
                <a:gd name="connsiteX15" fmla="*/ 105735 w 106063"/>
                <a:gd name="connsiteY15" fmla="*/ 46 h 15909"/>
                <a:gd name="connsiteX16" fmla="*/ 110349 w 106063"/>
                <a:gd name="connsiteY16" fmla="*/ 5880 h 15909"/>
                <a:gd name="connsiteX17" fmla="*/ 110349 w 106063"/>
                <a:gd name="connsiteY17" fmla="*/ 6092 h 15909"/>
                <a:gd name="connsiteX18" fmla="*/ 110243 w 106063"/>
                <a:gd name="connsiteY18" fmla="*/ 6675 h 15909"/>
                <a:gd name="connsiteX19" fmla="*/ 55090 w 106063"/>
                <a:gd name="connsiteY19" fmla="*/ 16539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6063" h="15909">
                  <a:moveTo>
                    <a:pt x="55090" y="16539"/>
                  </a:moveTo>
                  <a:lnTo>
                    <a:pt x="51431" y="16539"/>
                  </a:lnTo>
                  <a:cubicBezTo>
                    <a:pt x="50635" y="16539"/>
                    <a:pt x="50105" y="16486"/>
                    <a:pt x="49522" y="16539"/>
                  </a:cubicBezTo>
                  <a:cubicBezTo>
                    <a:pt x="49469" y="16539"/>
                    <a:pt x="48885" y="16539"/>
                    <a:pt x="48832" y="16539"/>
                  </a:cubicBezTo>
                  <a:cubicBezTo>
                    <a:pt x="47453" y="16539"/>
                    <a:pt x="46340" y="16486"/>
                    <a:pt x="45332" y="16486"/>
                  </a:cubicBezTo>
                  <a:cubicBezTo>
                    <a:pt x="2217" y="15425"/>
                    <a:pt x="945" y="9910"/>
                    <a:pt x="149" y="6622"/>
                  </a:cubicBezTo>
                  <a:cubicBezTo>
                    <a:pt x="96" y="6410"/>
                    <a:pt x="96" y="6251"/>
                    <a:pt x="43" y="6039"/>
                  </a:cubicBezTo>
                  <a:cubicBezTo>
                    <a:pt x="-328" y="3122"/>
                    <a:pt x="1740" y="364"/>
                    <a:pt x="4657" y="46"/>
                  </a:cubicBezTo>
                  <a:cubicBezTo>
                    <a:pt x="6672" y="-219"/>
                    <a:pt x="8528" y="683"/>
                    <a:pt x="9642" y="2167"/>
                  </a:cubicBezTo>
                  <a:cubicBezTo>
                    <a:pt x="12877" y="3440"/>
                    <a:pt x="24544" y="5349"/>
                    <a:pt x="45597" y="5880"/>
                  </a:cubicBezTo>
                  <a:cubicBezTo>
                    <a:pt x="46605" y="5880"/>
                    <a:pt x="47560" y="5933"/>
                    <a:pt x="48567" y="5933"/>
                  </a:cubicBezTo>
                  <a:cubicBezTo>
                    <a:pt x="48620" y="5933"/>
                    <a:pt x="49204" y="5933"/>
                    <a:pt x="49257" y="5933"/>
                  </a:cubicBezTo>
                  <a:cubicBezTo>
                    <a:pt x="50264" y="5933"/>
                    <a:pt x="51007" y="5933"/>
                    <a:pt x="51696" y="5986"/>
                  </a:cubicBezTo>
                  <a:lnTo>
                    <a:pt x="55196" y="5986"/>
                  </a:lnTo>
                  <a:cubicBezTo>
                    <a:pt x="80704" y="5986"/>
                    <a:pt x="96985" y="3758"/>
                    <a:pt x="100910" y="2114"/>
                  </a:cubicBezTo>
                  <a:cubicBezTo>
                    <a:pt x="102023" y="683"/>
                    <a:pt x="103826" y="-219"/>
                    <a:pt x="105735" y="46"/>
                  </a:cubicBezTo>
                  <a:cubicBezTo>
                    <a:pt x="108652" y="417"/>
                    <a:pt x="110720" y="2963"/>
                    <a:pt x="110349" y="5880"/>
                  </a:cubicBezTo>
                  <a:lnTo>
                    <a:pt x="110349" y="6092"/>
                  </a:lnTo>
                  <a:cubicBezTo>
                    <a:pt x="110349" y="6304"/>
                    <a:pt x="110296" y="6516"/>
                    <a:pt x="110243" y="6675"/>
                  </a:cubicBezTo>
                  <a:cubicBezTo>
                    <a:pt x="109448" y="9327"/>
                    <a:pt x="107698" y="16539"/>
                    <a:pt x="55090" y="1653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2D928C1-66B9-4D0C-88FB-038FAFB6677A}"/>
                </a:ext>
              </a:extLst>
            </p:cNvPr>
            <p:cNvSpPr/>
            <p:nvPr/>
          </p:nvSpPr>
          <p:spPr>
            <a:xfrm>
              <a:off x="3517278" y="4925606"/>
              <a:ext cx="106064" cy="21213"/>
            </a:xfrm>
            <a:custGeom>
              <a:avLst/>
              <a:gdLst>
                <a:gd name="connsiteX0" fmla="*/ 55206 w 106063"/>
                <a:gd name="connsiteY0" fmla="*/ 22804 h 21212"/>
                <a:gd name="connsiteX1" fmla="*/ 0 w 106063"/>
                <a:gd name="connsiteY1" fmla="*/ 11402 h 21212"/>
                <a:gd name="connsiteX2" fmla="*/ 55206 w 106063"/>
                <a:gd name="connsiteY2" fmla="*/ 0 h 21212"/>
                <a:gd name="connsiteX3" fmla="*/ 110412 w 106063"/>
                <a:gd name="connsiteY3" fmla="*/ 11402 h 21212"/>
                <a:gd name="connsiteX4" fmla="*/ 55206 w 106063"/>
                <a:gd name="connsiteY4" fmla="*/ 22804 h 21212"/>
                <a:gd name="connsiteX5" fmla="*/ 101397 w 106063"/>
                <a:gd name="connsiteY5" fmla="*/ 14743 h 21212"/>
                <a:gd name="connsiteX6" fmla="*/ 101450 w 106063"/>
                <a:gd name="connsiteY6" fmla="*/ 14743 h 21212"/>
                <a:gd name="connsiteX7" fmla="*/ 101397 w 106063"/>
                <a:gd name="connsiteY7" fmla="*/ 14743 h 21212"/>
                <a:gd name="connsiteX8" fmla="*/ 31024 w 106063"/>
                <a:gd name="connsiteY8" fmla="*/ 11402 h 21212"/>
                <a:gd name="connsiteX9" fmla="*/ 55206 w 106063"/>
                <a:gd name="connsiteY9" fmla="*/ 12197 h 21212"/>
                <a:gd name="connsiteX10" fmla="*/ 79389 w 106063"/>
                <a:gd name="connsiteY10" fmla="*/ 11402 h 21212"/>
                <a:gd name="connsiteX11" fmla="*/ 55206 w 106063"/>
                <a:gd name="connsiteY11" fmla="*/ 10606 h 21212"/>
                <a:gd name="connsiteX12" fmla="*/ 31024 w 106063"/>
                <a:gd name="connsiteY12" fmla="*/ 1140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063" h="21212">
                  <a:moveTo>
                    <a:pt x="55206" y="22804"/>
                  </a:moveTo>
                  <a:cubicBezTo>
                    <a:pt x="0" y="22804"/>
                    <a:pt x="0" y="15114"/>
                    <a:pt x="0" y="11402"/>
                  </a:cubicBezTo>
                  <a:cubicBezTo>
                    <a:pt x="0" y="7689"/>
                    <a:pt x="0" y="0"/>
                    <a:pt x="55206" y="0"/>
                  </a:cubicBezTo>
                  <a:cubicBezTo>
                    <a:pt x="110412" y="0"/>
                    <a:pt x="110412" y="7689"/>
                    <a:pt x="110412" y="11402"/>
                  </a:cubicBezTo>
                  <a:cubicBezTo>
                    <a:pt x="110412" y="15114"/>
                    <a:pt x="110412" y="22804"/>
                    <a:pt x="55206" y="22804"/>
                  </a:cubicBezTo>
                  <a:close/>
                  <a:moveTo>
                    <a:pt x="101397" y="14743"/>
                  </a:moveTo>
                  <a:lnTo>
                    <a:pt x="101450" y="14743"/>
                  </a:lnTo>
                  <a:lnTo>
                    <a:pt x="101397" y="14743"/>
                  </a:lnTo>
                  <a:close/>
                  <a:moveTo>
                    <a:pt x="31024" y="11402"/>
                  </a:moveTo>
                  <a:cubicBezTo>
                    <a:pt x="37653" y="11879"/>
                    <a:pt x="45766" y="12197"/>
                    <a:pt x="55206" y="12197"/>
                  </a:cubicBezTo>
                  <a:cubicBezTo>
                    <a:pt x="64646" y="12197"/>
                    <a:pt x="72760" y="11879"/>
                    <a:pt x="79389" y="11402"/>
                  </a:cubicBezTo>
                  <a:cubicBezTo>
                    <a:pt x="72760" y="10925"/>
                    <a:pt x="64646" y="10606"/>
                    <a:pt x="55206" y="10606"/>
                  </a:cubicBezTo>
                  <a:cubicBezTo>
                    <a:pt x="45766" y="10606"/>
                    <a:pt x="37706" y="10925"/>
                    <a:pt x="31024" y="1140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AE6895FA-F307-4765-A80D-6AD593E53DDF}"/>
                </a:ext>
              </a:extLst>
            </p:cNvPr>
            <p:cNvSpPr/>
            <p:nvPr/>
          </p:nvSpPr>
          <p:spPr>
            <a:xfrm>
              <a:off x="3607188" y="4950753"/>
              <a:ext cx="15910" cy="95457"/>
            </a:xfrm>
            <a:custGeom>
              <a:avLst/>
              <a:gdLst>
                <a:gd name="connsiteX0" fmla="*/ 5282 w 15909"/>
                <a:gd name="connsiteY0" fmla="*/ 98893 h 95457"/>
                <a:gd name="connsiteX1" fmla="*/ 4699 w 15909"/>
                <a:gd name="connsiteY1" fmla="*/ 98840 h 95457"/>
                <a:gd name="connsiteX2" fmla="*/ 32 w 15909"/>
                <a:gd name="connsiteY2" fmla="*/ 92954 h 95457"/>
                <a:gd name="connsiteX3" fmla="*/ 10002 w 15909"/>
                <a:gd name="connsiteY3" fmla="*/ 4709 h 95457"/>
                <a:gd name="connsiteX4" fmla="*/ 15889 w 15909"/>
                <a:gd name="connsiteY4" fmla="*/ 42 h 95457"/>
                <a:gd name="connsiteX5" fmla="*/ 20556 w 15909"/>
                <a:gd name="connsiteY5" fmla="*/ 5929 h 95457"/>
                <a:gd name="connsiteX6" fmla="*/ 10586 w 15909"/>
                <a:gd name="connsiteY6" fmla="*/ 94174 h 95457"/>
                <a:gd name="connsiteX7" fmla="*/ 5282 w 15909"/>
                <a:gd name="connsiteY7" fmla="*/ 98893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9" h="95457">
                  <a:moveTo>
                    <a:pt x="5282" y="98893"/>
                  </a:moveTo>
                  <a:cubicBezTo>
                    <a:pt x="5070" y="98893"/>
                    <a:pt x="4858" y="98893"/>
                    <a:pt x="4699" y="98840"/>
                  </a:cubicBezTo>
                  <a:cubicBezTo>
                    <a:pt x="1782" y="98522"/>
                    <a:pt x="-286" y="95870"/>
                    <a:pt x="32" y="92954"/>
                  </a:cubicBezTo>
                  <a:lnTo>
                    <a:pt x="10002" y="4709"/>
                  </a:lnTo>
                  <a:cubicBezTo>
                    <a:pt x="10320" y="1792"/>
                    <a:pt x="12972" y="-329"/>
                    <a:pt x="15889" y="42"/>
                  </a:cubicBezTo>
                  <a:cubicBezTo>
                    <a:pt x="18805" y="360"/>
                    <a:pt x="20874" y="3012"/>
                    <a:pt x="20556" y="5929"/>
                  </a:cubicBezTo>
                  <a:lnTo>
                    <a:pt x="10586" y="94174"/>
                  </a:lnTo>
                  <a:cubicBezTo>
                    <a:pt x="10214" y="96878"/>
                    <a:pt x="7934" y="98893"/>
                    <a:pt x="5282" y="988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7ED47AC4-793D-451F-A9CC-91E2CDCF43E4}"/>
                </a:ext>
              </a:extLst>
            </p:cNvPr>
            <p:cNvSpPr/>
            <p:nvPr/>
          </p:nvSpPr>
          <p:spPr>
            <a:xfrm>
              <a:off x="3517299" y="4950753"/>
              <a:ext cx="15910" cy="95457"/>
            </a:xfrm>
            <a:custGeom>
              <a:avLst/>
              <a:gdLst>
                <a:gd name="connsiteX0" fmla="*/ 15252 w 15909"/>
                <a:gd name="connsiteY0" fmla="*/ 98893 h 95457"/>
                <a:gd name="connsiteX1" fmla="*/ 10002 w 15909"/>
                <a:gd name="connsiteY1" fmla="*/ 94174 h 95457"/>
                <a:gd name="connsiteX2" fmla="*/ 32 w 15909"/>
                <a:gd name="connsiteY2" fmla="*/ 5929 h 95457"/>
                <a:gd name="connsiteX3" fmla="*/ 4699 w 15909"/>
                <a:gd name="connsiteY3" fmla="*/ 42 h 95457"/>
                <a:gd name="connsiteX4" fmla="*/ 10586 w 15909"/>
                <a:gd name="connsiteY4" fmla="*/ 4709 h 95457"/>
                <a:gd name="connsiteX5" fmla="*/ 20556 w 15909"/>
                <a:gd name="connsiteY5" fmla="*/ 92954 h 95457"/>
                <a:gd name="connsiteX6" fmla="*/ 15889 w 15909"/>
                <a:gd name="connsiteY6" fmla="*/ 98840 h 95457"/>
                <a:gd name="connsiteX7" fmla="*/ 15252 w 15909"/>
                <a:gd name="connsiteY7" fmla="*/ 98893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9" h="95457">
                  <a:moveTo>
                    <a:pt x="15252" y="98893"/>
                  </a:moveTo>
                  <a:cubicBezTo>
                    <a:pt x="12601" y="98893"/>
                    <a:pt x="10320" y="96878"/>
                    <a:pt x="10002" y="94174"/>
                  </a:cubicBezTo>
                  <a:lnTo>
                    <a:pt x="32" y="5929"/>
                  </a:lnTo>
                  <a:cubicBezTo>
                    <a:pt x="-286" y="3012"/>
                    <a:pt x="1782" y="413"/>
                    <a:pt x="4699" y="42"/>
                  </a:cubicBezTo>
                  <a:cubicBezTo>
                    <a:pt x="7563" y="-329"/>
                    <a:pt x="10214" y="1792"/>
                    <a:pt x="10586" y="4709"/>
                  </a:cubicBezTo>
                  <a:lnTo>
                    <a:pt x="20556" y="92954"/>
                  </a:lnTo>
                  <a:cubicBezTo>
                    <a:pt x="20874" y="95870"/>
                    <a:pt x="18806" y="98469"/>
                    <a:pt x="15889" y="98840"/>
                  </a:cubicBezTo>
                  <a:cubicBezTo>
                    <a:pt x="15677" y="98893"/>
                    <a:pt x="15465" y="98893"/>
                    <a:pt x="15252" y="988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D0A4891-F024-4E71-8CB0-B3AD4EE87A44}"/>
                </a:ext>
              </a:extLst>
            </p:cNvPr>
            <p:cNvSpPr/>
            <p:nvPr/>
          </p:nvSpPr>
          <p:spPr>
            <a:xfrm>
              <a:off x="3617084" y="4931704"/>
              <a:ext cx="10606" cy="26516"/>
            </a:xfrm>
            <a:custGeom>
              <a:avLst/>
              <a:gdLst>
                <a:gd name="connsiteX0" fmla="*/ 5303 w 10606"/>
                <a:gd name="connsiteY0" fmla="*/ 30758 h 26515"/>
                <a:gd name="connsiteX1" fmla="*/ 0 w 10606"/>
                <a:gd name="connsiteY1" fmla="*/ 25455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5455 h 26515"/>
                <a:gd name="connsiteX6" fmla="*/ 5303 w 10606"/>
                <a:gd name="connsiteY6" fmla="*/ 30758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30758"/>
                  </a:moveTo>
                  <a:cubicBezTo>
                    <a:pt x="2386" y="30758"/>
                    <a:pt x="0" y="28372"/>
                    <a:pt x="0" y="25455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5455"/>
                  </a:lnTo>
                  <a:cubicBezTo>
                    <a:pt x="10606" y="28372"/>
                    <a:pt x="8220" y="30758"/>
                    <a:pt x="5303" y="3075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99C3B461-6601-4829-B036-468C3ACEB1C0}"/>
                </a:ext>
              </a:extLst>
            </p:cNvPr>
            <p:cNvSpPr/>
            <p:nvPr/>
          </p:nvSpPr>
          <p:spPr>
            <a:xfrm>
              <a:off x="3517332" y="4931704"/>
              <a:ext cx="10606" cy="26516"/>
            </a:xfrm>
            <a:custGeom>
              <a:avLst/>
              <a:gdLst>
                <a:gd name="connsiteX0" fmla="*/ 5303 w 10606"/>
                <a:gd name="connsiteY0" fmla="*/ 30758 h 26515"/>
                <a:gd name="connsiteX1" fmla="*/ 0 w 10606"/>
                <a:gd name="connsiteY1" fmla="*/ 25455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5455 h 26515"/>
                <a:gd name="connsiteX6" fmla="*/ 5303 w 10606"/>
                <a:gd name="connsiteY6" fmla="*/ 30758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30758"/>
                  </a:moveTo>
                  <a:cubicBezTo>
                    <a:pt x="2386" y="30758"/>
                    <a:pt x="0" y="28372"/>
                    <a:pt x="0" y="25455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5455"/>
                  </a:lnTo>
                  <a:cubicBezTo>
                    <a:pt x="10606" y="28372"/>
                    <a:pt x="8220" y="30758"/>
                    <a:pt x="5303" y="3075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BE24B21B-18E6-4928-98D1-0273CDD8BB38}"/>
                </a:ext>
              </a:extLst>
            </p:cNvPr>
            <p:cNvSpPr/>
            <p:nvPr/>
          </p:nvSpPr>
          <p:spPr>
            <a:xfrm>
              <a:off x="3541439" y="4974417"/>
              <a:ext cx="10606" cy="58335"/>
            </a:xfrm>
            <a:custGeom>
              <a:avLst/>
              <a:gdLst>
                <a:gd name="connsiteX0" fmla="*/ 9992 w 10606"/>
                <a:gd name="connsiteY0" fmla="*/ 58843 h 58334"/>
                <a:gd name="connsiteX1" fmla="*/ 4742 w 10606"/>
                <a:gd name="connsiteY1" fmla="*/ 54070 h 58334"/>
                <a:gd name="connsiteX2" fmla="*/ 22 w 10606"/>
                <a:gd name="connsiteY2" fmla="*/ 5812 h 58334"/>
                <a:gd name="connsiteX3" fmla="*/ 4795 w 10606"/>
                <a:gd name="connsiteY3" fmla="*/ 31 h 58334"/>
                <a:gd name="connsiteX4" fmla="*/ 10576 w 10606"/>
                <a:gd name="connsiteY4" fmla="*/ 4804 h 58334"/>
                <a:gd name="connsiteX5" fmla="*/ 15296 w 10606"/>
                <a:gd name="connsiteY5" fmla="*/ 53063 h 58334"/>
                <a:gd name="connsiteX6" fmla="*/ 10523 w 10606"/>
                <a:gd name="connsiteY6" fmla="*/ 58843 h 58334"/>
                <a:gd name="connsiteX7" fmla="*/ 9992 w 10606"/>
                <a:gd name="connsiteY7" fmla="*/ 5884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" h="58334">
                  <a:moveTo>
                    <a:pt x="9992" y="58843"/>
                  </a:moveTo>
                  <a:cubicBezTo>
                    <a:pt x="7288" y="58843"/>
                    <a:pt x="5007" y="56775"/>
                    <a:pt x="4742" y="54070"/>
                  </a:cubicBezTo>
                  <a:lnTo>
                    <a:pt x="22" y="5812"/>
                  </a:lnTo>
                  <a:cubicBezTo>
                    <a:pt x="-243" y="2895"/>
                    <a:pt x="1879" y="296"/>
                    <a:pt x="4795" y="31"/>
                  </a:cubicBezTo>
                  <a:cubicBezTo>
                    <a:pt x="7712" y="-287"/>
                    <a:pt x="10311" y="1887"/>
                    <a:pt x="10576" y="4804"/>
                  </a:cubicBezTo>
                  <a:lnTo>
                    <a:pt x="15296" y="53063"/>
                  </a:lnTo>
                  <a:cubicBezTo>
                    <a:pt x="15561" y="55979"/>
                    <a:pt x="13439" y="58578"/>
                    <a:pt x="10523" y="58843"/>
                  </a:cubicBezTo>
                  <a:cubicBezTo>
                    <a:pt x="10311" y="58843"/>
                    <a:pt x="10151" y="58843"/>
                    <a:pt x="9992" y="5884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A950C3EB-49D5-47D3-A099-334D42170E42}"/>
                </a:ext>
              </a:extLst>
            </p:cNvPr>
            <p:cNvSpPr/>
            <p:nvPr/>
          </p:nvSpPr>
          <p:spPr>
            <a:xfrm>
              <a:off x="3581053" y="4974425"/>
              <a:ext cx="10606" cy="58335"/>
            </a:xfrm>
            <a:custGeom>
              <a:avLst/>
              <a:gdLst>
                <a:gd name="connsiteX0" fmla="*/ 5326 w 10606"/>
                <a:gd name="connsiteY0" fmla="*/ 58835 h 58334"/>
                <a:gd name="connsiteX1" fmla="*/ 4795 w 10606"/>
                <a:gd name="connsiteY1" fmla="*/ 58835 h 58334"/>
                <a:gd name="connsiteX2" fmla="*/ 22 w 10606"/>
                <a:gd name="connsiteY2" fmla="*/ 53054 h 58334"/>
                <a:gd name="connsiteX3" fmla="*/ 4742 w 10606"/>
                <a:gd name="connsiteY3" fmla="*/ 4795 h 58334"/>
                <a:gd name="connsiteX4" fmla="*/ 10523 w 10606"/>
                <a:gd name="connsiteY4" fmla="*/ 22 h 58334"/>
                <a:gd name="connsiteX5" fmla="*/ 15296 w 10606"/>
                <a:gd name="connsiteY5" fmla="*/ 5803 h 58334"/>
                <a:gd name="connsiteX6" fmla="*/ 10576 w 10606"/>
                <a:gd name="connsiteY6" fmla="*/ 54062 h 58334"/>
                <a:gd name="connsiteX7" fmla="*/ 5326 w 10606"/>
                <a:gd name="connsiteY7" fmla="*/ 58835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" h="58334">
                  <a:moveTo>
                    <a:pt x="5326" y="58835"/>
                  </a:moveTo>
                  <a:cubicBezTo>
                    <a:pt x="5166" y="58835"/>
                    <a:pt x="5007" y="58835"/>
                    <a:pt x="4795" y="58835"/>
                  </a:cubicBezTo>
                  <a:cubicBezTo>
                    <a:pt x="1879" y="58570"/>
                    <a:pt x="-243" y="55971"/>
                    <a:pt x="22" y="53054"/>
                  </a:cubicBezTo>
                  <a:lnTo>
                    <a:pt x="4742" y="4795"/>
                  </a:lnTo>
                  <a:cubicBezTo>
                    <a:pt x="5007" y="1879"/>
                    <a:pt x="7606" y="-243"/>
                    <a:pt x="10523" y="22"/>
                  </a:cubicBezTo>
                  <a:cubicBezTo>
                    <a:pt x="13439" y="287"/>
                    <a:pt x="15561" y="2886"/>
                    <a:pt x="15296" y="5803"/>
                  </a:cubicBezTo>
                  <a:lnTo>
                    <a:pt x="10576" y="54062"/>
                  </a:lnTo>
                  <a:cubicBezTo>
                    <a:pt x="10311" y="56766"/>
                    <a:pt x="8030" y="58835"/>
                    <a:pt x="5326" y="5883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72E3001C-33B2-429B-BF40-644A10EB4A19}"/>
                </a:ext>
              </a:extLst>
            </p:cNvPr>
            <p:cNvSpPr/>
            <p:nvPr/>
          </p:nvSpPr>
          <p:spPr>
            <a:xfrm>
              <a:off x="3563310" y="4974395"/>
              <a:ext cx="10606" cy="63638"/>
            </a:xfrm>
            <a:custGeom>
              <a:avLst/>
              <a:gdLst>
                <a:gd name="connsiteX0" fmla="*/ 5303 w 10606"/>
                <a:gd name="connsiteY0" fmla="*/ 66820 h 63638"/>
                <a:gd name="connsiteX1" fmla="*/ 0 w 10606"/>
                <a:gd name="connsiteY1" fmla="*/ 61517 h 63638"/>
                <a:gd name="connsiteX2" fmla="*/ 0 w 10606"/>
                <a:gd name="connsiteY2" fmla="*/ 5303 h 63638"/>
                <a:gd name="connsiteX3" fmla="*/ 5303 w 10606"/>
                <a:gd name="connsiteY3" fmla="*/ 0 h 63638"/>
                <a:gd name="connsiteX4" fmla="*/ 10606 w 10606"/>
                <a:gd name="connsiteY4" fmla="*/ 5303 h 63638"/>
                <a:gd name="connsiteX5" fmla="*/ 10606 w 10606"/>
                <a:gd name="connsiteY5" fmla="*/ 61517 h 63638"/>
                <a:gd name="connsiteX6" fmla="*/ 5303 w 10606"/>
                <a:gd name="connsiteY6" fmla="*/ 66820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63638">
                  <a:moveTo>
                    <a:pt x="5303" y="66820"/>
                  </a:moveTo>
                  <a:cubicBezTo>
                    <a:pt x="2386" y="66820"/>
                    <a:pt x="0" y="64434"/>
                    <a:pt x="0" y="6151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61517"/>
                  </a:lnTo>
                  <a:cubicBezTo>
                    <a:pt x="10606" y="64434"/>
                    <a:pt x="8273" y="66820"/>
                    <a:pt x="5303" y="6682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3" name="Group 702">
            <a:extLst>
              <a:ext uri="{FF2B5EF4-FFF2-40B4-BE49-F238E27FC236}">
                <a16:creationId xmlns:a16="http://schemas.microsoft.com/office/drawing/2014/main" id="{D1E7FDC1-69E2-413F-9DDF-0568F218C1EF}"/>
              </a:ext>
            </a:extLst>
          </p:cNvPr>
          <p:cNvGrpSpPr/>
          <p:nvPr/>
        </p:nvGrpSpPr>
        <p:grpSpPr>
          <a:xfrm>
            <a:off x="4283863" y="4654054"/>
            <a:ext cx="470015" cy="466017"/>
            <a:chOff x="4324649" y="4694493"/>
            <a:chExt cx="388442" cy="385138"/>
          </a:xfrm>
          <a:solidFill>
            <a:srgbClr val="FFFFFF"/>
          </a:solidFill>
        </p:grpSpPr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A54D6494-9FEF-4983-A215-24CD3350A2BE}"/>
                </a:ext>
              </a:extLst>
            </p:cNvPr>
            <p:cNvSpPr/>
            <p:nvPr/>
          </p:nvSpPr>
          <p:spPr>
            <a:xfrm>
              <a:off x="4350606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7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20"/>
                    <a:pt x="24302" y="6961"/>
                    <a:pt x="22234" y="9029"/>
                  </a:cubicBezTo>
                  <a:lnTo>
                    <a:pt x="9029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E1D56FC-347B-44D3-975B-080D8BDBE4B7}"/>
                </a:ext>
              </a:extLst>
            </p:cNvPr>
            <p:cNvSpPr/>
            <p:nvPr/>
          </p:nvSpPr>
          <p:spPr>
            <a:xfrm>
              <a:off x="4350606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2" y="23772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162246C-60B5-46EA-A613-73AA9E592541}"/>
                </a:ext>
              </a:extLst>
            </p:cNvPr>
            <p:cNvSpPr/>
            <p:nvPr/>
          </p:nvSpPr>
          <p:spPr>
            <a:xfrm>
              <a:off x="4324649" y="4707666"/>
              <a:ext cx="47729" cy="47729"/>
            </a:xfrm>
            <a:custGeom>
              <a:avLst/>
              <a:gdLst>
                <a:gd name="connsiteX0" fmla="*/ 25652 w 47728"/>
                <a:gd name="connsiteY0" fmla="*/ 51419 h 47728"/>
                <a:gd name="connsiteX1" fmla="*/ 11015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3 w 47728"/>
                <a:gd name="connsiteY7" fmla="*/ 50995 h 47728"/>
                <a:gd name="connsiteX8" fmla="*/ 25652 w 47728"/>
                <a:gd name="connsiteY8" fmla="*/ 51419 h 47728"/>
                <a:gd name="connsiteX9" fmla="*/ 25758 w 47728"/>
                <a:gd name="connsiteY9" fmla="*/ 10638 h 47728"/>
                <a:gd name="connsiteX10" fmla="*/ 23106 w 47728"/>
                <a:gd name="connsiteY10" fmla="*/ 10850 h 47728"/>
                <a:gd name="connsiteX11" fmla="*/ 10909 w 47728"/>
                <a:gd name="connsiteY11" fmla="*/ 28351 h 47728"/>
                <a:gd name="connsiteX12" fmla="*/ 17114 w 47728"/>
                <a:gd name="connsiteY12" fmla="*/ 38108 h 47728"/>
                <a:gd name="connsiteX13" fmla="*/ 28410 w 47728"/>
                <a:gd name="connsiteY13" fmla="*/ 40601 h 47728"/>
                <a:gd name="connsiteX14" fmla="*/ 40607 w 47728"/>
                <a:gd name="connsiteY14" fmla="*/ 23100 h 47728"/>
                <a:gd name="connsiteX15" fmla="*/ 40607 w 47728"/>
                <a:gd name="connsiteY15" fmla="*/ 23100 h 47728"/>
                <a:gd name="connsiteX16" fmla="*/ 34402 w 47728"/>
                <a:gd name="connsiteY16" fmla="*/ 13396 h 47728"/>
                <a:gd name="connsiteX17" fmla="*/ 25758 w 47728"/>
                <a:gd name="connsiteY17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728" h="47728">
                  <a:moveTo>
                    <a:pt x="25652" y="51419"/>
                  </a:moveTo>
                  <a:cubicBezTo>
                    <a:pt x="20455" y="51419"/>
                    <a:pt x="15364" y="49829"/>
                    <a:pt x="11015" y="46806"/>
                  </a:cubicBezTo>
                  <a:cubicBezTo>
                    <a:pt x="5394" y="42881"/>
                    <a:pt x="1628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5" y="5388"/>
                    <a:pt x="14462" y="1623"/>
                    <a:pt x="21197" y="403"/>
                  </a:cubicBezTo>
                  <a:cubicBezTo>
                    <a:pt x="35144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4" y="35139"/>
                    <a:pt x="44160" y="48503"/>
                    <a:pt x="30213" y="50995"/>
                  </a:cubicBezTo>
                  <a:cubicBezTo>
                    <a:pt x="28675" y="51313"/>
                    <a:pt x="27137" y="51419"/>
                    <a:pt x="25652" y="51419"/>
                  </a:cubicBezTo>
                  <a:close/>
                  <a:moveTo>
                    <a:pt x="25758" y="10638"/>
                  </a:moveTo>
                  <a:cubicBezTo>
                    <a:pt x="24856" y="10638"/>
                    <a:pt x="24008" y="10691"/>
                    <a:pt x="23106" y="10850"/>
                  </a:cubicBezTo>
                  <a:cubicBezTo>
                    <a:pt x="14939" y="12282"/>
                    <a:pt x="9424" y="20131"/>
                    <a:pt x="10909" y="28351"/>
                  </a:cubicBezTo>
                  <a:cubicBezTo>
                    <a:pt x="11598" y="32328"/>
                    <a:pt x="13826" y="35775"/>
                    <a:pt x="17114" y="38108"/>
                  </a:cubicBezTo>
                  <a:cubicBezTo>
                    <a:pt x="20402" y="40442"/>
                    <a:pt x="24432" y="41290"/>
                    <a:pt x="28410" y="40601"/>
                  </a:cubicBezTo>
                  <a:cubicBezTo>
                    <a:pt x="36576" y="39169"/>
                    <a:pt x="42092" y="31321"/>
                    <a:pt x="40607" y="23100"/>
                  </a:cubicBezTo>
                  <a:lnTo>
                    <a:pt x="40607" y="23100"/>
                  </a:lnTo>
                  <a:cubicBezTo>
                    <a:pt x="39917" y="19123"/>
                    <a:pt x="37690" y="15676"/>
                    <a:pt x="34402" y="13396"/>
                  </a:cubicBezTo>
                  <a:cubicBezTo>
                    <a:pt x="31803" y="11593"/>
                    <a:pt x="28781" y="10638"/>
                    <a:pt x="25758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4B6B4ECA-F172-43EA-9BC0-7AEBEFEEE2AF}"/>
                </a:ext>
              </a:extLst>
            </p:cNvPr>
            <p:cNvSpPr/>
            <p:nvPr/>
          </p:nvSpPr>
          <p:spPr>
            <a:xfrm>
              <a:off x="4572557" y="4708228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1" y="0"/>
                    <a:pt x="38077" y="2386"/>
                    <a:pt x="38077" y="5303"/>
                  </a:cubicBezTo>
                  <a:cubicBezTo>
                    <a:pt x="38077" y="8220"/>
                    <a:pt x="35743" y="10606"/>
                    <a:pt x="3277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6E3E0EA-2C42-498F-9344-ADD5B05A4BF8}"/>
                </a:ext>
              </a:extLst>
            </p:cNvPr>
            <p:cNvSpPr/>
            <p:nvPr/>
          </p:nvSpPr>
          <p:spPr>
            <a:xfrm>
              <a:off x="4586346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F4B8310-8DE3-45A9-BE54-90FC2524E930}"/>
                </a:ext>
              </a:extLst>
            </p:cNvPr>
            <p:cNvSpPr/>
            <p:nvPr/>
          </p:nvSpPr>
          <p:spPr>
            <a:xfrm>
              <a:off x="4617402" y="4790624"/>
              <a:ext cx="31819" cy="31819"/>
            </a:xfrm>
            <a:custGeom>
              <a:avLst/>
              <a:gdLst>
                <a:gd name="connsiteX0" fmla="*/ 18104 w 31819"/>
                <a:gd name="connsiteY0" fmla="*/ 36342 h 31819"/>
                <a:gd name="connsiteX1" fmla="*/ 7763 w 31819"/>
                <a:gd name="connsiteY1" fmla="*/ 33054 h 31819"/>
                <a:gd name="connsiteX2" fmla="*/ 285 w 31819"/>
                <a:gd name="connsiteY2" fmla="*/ 21334 h 31819"/>
                <a:gd name="connsiteX3" fmla="*/ 3255 w 31819"/>
                <a:gd name="connsiteY3" fmla="*/ 7758 h 31819"/>
                <a:gd name="connsiteX4" fmla="*/ 14975 w 31819"/>
                <a:gd name="connsiteY4" fmla="*/ 280 h 31819"/>
                <a:gd name="connsiteX5" fmla="*/ 36028 w 31819"/>
                <a:gd name="connsiteY5" fmla="*/ 14970 h 31819"/>
                <a:gd name="connsiteX6" fmla="*/ 36028 w 31819"/>
                <a:gd name="connsiteY6" fmla="*/ 14970 h 31819"/>
                <a:gd name="connsiteX7" fmla="*/ 21339 w 31819"/>
                <a:gd name="connsiteY7" fmla="*/ 36024 h 31819"/>
                <a:gd name="connsiteX8" fmla="*/ 18104 w 31819"/>
                <a:gd name="connsiteY8" fmla="*/ 36342 h 31819"/>
                <a:gd name="connsiteX9" fmla="*/ 18157 w 31819"/>
                <a:gd name="connsiteY9" fmla="*/ 7493 h 31819"/>
                <a:gd name="connsiteX10" fmla="*/ 16301 w 31819"/>
                <a:gd name="connsiteY10" fmla="*/ 7652 h 31819"/>
                <a:gd name="connsiteX11" fmla="*/ 9407 w 31819"/>
                <a:gd name="connsiteY11" fmla="*/ 12053 h 31819"/>
                <a:gd name="connsiteX12" fmla="*/ 7657 w 31819"/>
                <a:gd name="connsiteY12" fmla="*/ 20008 h 31819"/>
                <a:gd name="connsiteX13" fmla="*/ 12058 w 31819"/>
                <a:gd name="connsiteY13" fmla="*/ 26902 h 31819"/>
                <a:gd name="connsiteX14" fmla="*/ 20013 w 31819"/>
                <a:gd name="connsiteY14" fmla="*/ 28652 h 31819"/>
                <a:gd name="connsiteX15" fmla="*/ 28657 w 31819"/>
                <a:gd name="connsiteY15" fmla="*/ 16296 h 31819"/>
                <a:gd name="connsiteX16" fmla="*/ 28657 w 31819"/>
                <a:gd name="connsiteY16" fmla="*/ 16296 h 31819"/>
                <a:gd name="connsiteX17" fmla="*/ 18157 w 31819"/>
                <a:gd name="connsiteY17" fmla="*/ 749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19" h="31819">
                  <a:moveTo>
                    <a:pt x="18104" y="36342"/>
                  </a:moveTo>
                  <a:cubicBezTo>
                    <a:pt x="14392" y="36342"/>
                    <a:pt x="10838" y="35228"/>
                    <a:pt x="7763" y="33054"/>
                  </a:cubicBezTo>
                  <a:cubicBezTo>
                    <a:pt x="3785" y="30296"/>
                    <a:pt x="1134" y="26107"/>
                    <a:pt x="285" y="21334"/>
                  </a:cubicBezTo>
                  <a:cubicBezTo>
                    <a:pt x="-563" y="16561"/>
                    <a:pt x="497" y="11735"/>
                    <a:pt x="3255" y="7758"/>
                  </a:cubicBezTo>
                  <a:cubicBezTo>
                    <a:pt x="6013" y="3780"/>
                    <a:pt x="10202" y="1129"/>
                    <a:pt x="14975" y="280"/>
                  </a:cubicBezTo>
                  <a:cubicBezTo>
                    <a:pt x="24839" y="-1470"/>
                    <a:pt x="34279" y="5159"/>
                    <a:pt x="36028" y="14970"/>
                  </a:cubicBezTo>
                  <a:lnTo>
                    <a:pt x="36028" y="14970"/>
                  </a:lnTo>
                  <a:cubicBezTo>
                    <a:pt x="37779" y="24834"/>
                    <a:pt x="31150" y="34274"/>
                    <a:pt x="21339" y="36024"/>
                  </a:cubicBezTo>
                  <a:cubicBezTo>
                    <a:pt x="20278" y="36236"/>
                    <a:pt x="19164" y="36342"/>
                    <a:pt x="18104" y="36342"/>
                  </a:cubicBezTo>
                  <a:close/>
                  <a:moveTo>
                    <a:pt x="18157" y="7493"/>
                  </a:moveTo>
                  <a:cubicBezTo>
                    <a:pt x="17520" y="7493"/>
                    <a:pt x="16937" y="7546"/>
                    <a:pt x="16301" y="7652"/>
                  </a:cubicBezTo>
                  <a:cubicBezTo>
                    <a:pt x="13490" y="8129"/>
                    <a:pt x="11051" y="9720"/>
                    <a:pt x="9407" y="12053"/>
                  </a:cubicBezTo>
                  <a:cubicBezTo>
                    <a:pt x="7763" y="14387"/>
                    <a:pt x="7126" y="17198"/>
                    <a:pt x="7657" y="20008"/>
                  </a:cubicBezTo>
                  <a:cubicBezTo>
                    <a:pt x="8187" y="22819"/>
                    <a:pt x="9725" y="25258"/>
                    <a:pt x="12058" y="26902"/>
                  </a:cubicBezTo>
                  <a:cubicBezTo>
                    <a:pt x="14392" y="28546"/>
                    <a:pt x="17255" y="29183"/>
                    <a:pt x="20013" y="28652"/>
                  </a:cubicBezTo>
                  <a:cubicBezTo>
                    <a:pt x="25793" y="27645"/>
                    <a:pt x="29665" y="22076"/>
                    <a:pt x="28657" y="16296"/>
                  </a:cubicBezTo>
                  <a:lnTo>
                    <a:pt x="28657" y="16296"/>
                  </a:lnTo>
                  <a:cubicBezTo>
                    <a:pt x="27756" y="11152"/>
                    <a:pt x="23248" y="7493"/>
                    <a:pt x="18157" y="74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6538EB3D-61A4-4FAA-A6AF-C92A6887A14E}"/>
                </a:ext>
              </a:extLst>
            </p:cNvPr>
            <p:cNvSpPr/>
            <p:nvPr/>
          </p:nvSpPr>
          <p:spPr>
            <a:xfrm>
              <a:off x="4355021" y="4856898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3 w 180307"/>
                <a:gd name="connsiteY4" fmla="*/ 49244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3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53 w 180307"/>
                <a:gd name="connsiteY13" fmla="*/ 152816 h 222733"/>
                <a:gd name="connsiteX14" fmla="*/ 10553 w 180307"/>
                <a:gd name="connsiteY14" fmla="*/ 153717 h 222733"/>
                <a:gd name="connsiteX15" fmla="*/ 72123 w 180307"/>
                <a:gd name="connsiteY15" fmla="*/ 214279 h 222733"/>
                <a:gd name="connsiteX16" fmla="*/ 176543 w 180307"/>
                <a:gd name="connsiteY16" fmla="*/ 214279 h 222733"/>
                <a:gd name="connsiteX17" fmla="*/ 181846 w 180307"/>
                <a:gd name="connsiteY17" fmla="*/ 219582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4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0" y="64199"/>
                    <a:pt x="34683" y="49244"/>
                  </a:cubicBezTo>
                  <a:cubicBezTo>
                    <a:pt x="44122" y="41025"/>
                    <a:pt x="56532" y="39274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7" y="26653"/>
                    <a:pt x="111049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3" y="8304"/>
                  </a:cubicBezTo>
                  <a:cubicBezTo>
                    <a:pt x="123246" y="17213"/>
                    <a:pt x="110995" y="33176"/>
                    <a:pt x="99063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8971" y="49563"/>
                    <a:pt x="48630" y="51048"/>
                    <a:pt x="41577" y="57199"/>
                  </a:cubicBezTo>
                  <a:cubicBezTo>
                    <a:pt x="27948" y="69026"/>
                    <a:pt x="10553" y="122641"/>
                    <a:pt x="10553" y="152816"/>
                  </a:cubicBezTo>
                  <a:lnTo>
                    <a:pt x="10553" y="153717"/>
                  </a:lnTo>
                  <a:cubicBezTo>
                    <a:pt x="10765" y="187127"/>
                    <a:pt x="38342" y="214279"/>
                    <a:pt x="72123" y="214279"/>
                  </a:cubicBezTo>
                  <a:lnTo>
                    <a:pt x="176543" y="214279"/>
                  </a:lnTo>
                  <a:cubicBezTo>
                    <a:pt x="179459" y="214279"/>
                    <a:pt x="181846" y="216666"/>
                    <a:pt x="181846" y="219582"/>
                  </a:cubicBezTo>
                  <a:cubicBezTo>
                    <a:pt x="181846" y="222499"/>
                    <a:pt x="179459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AC013EAB-6EF2-473C-83AF-9F5F1148F0CE}"/>
                </a:ext>
              </a:extLst>
            </p:cNvPr>
            <p:cNvSpPr/>
            <p:nvPr/>
          </p:nvSpPr>
          <p:spPr>
            <a:xfrm>
              <a:off x="4473229" y="5056942"/>
              <a:ext cx="153792" cy="21213"/>
            </a:xfrm>
            <a:custGeom>
              <a:avLst/>
              <a:gdLst>
                <a:gd name="connsiteX0" fmla="*/ 109670 w 153792"/>
                <a:gd name="connsiteY0" fmla="*/ 24948 h 21212"/>
                <a:gd name="connsiteX1" fmla="*/ 5303 w 153792"/>
                <a:gd name="connsiteY1" fmla="*/ 24948 h 21212"/>
                <a:gd name="connsiteX2" fmla="*/ 0 w 153792"/>
                <a:gd name="connsiteY2" fmla="*/ 19645 h 21212"/>
                <a:gd name="connsiteX3" fmla="*/ 5303 w 153792"/>
                <a:gd name="connsiteY3" fmla="*/ 14342 h 21212"/>
                <a:gd name="connsiteX4" fmla="*/ 109670 w 153792"/>
                <a:gd name="connsiteY4" fmla="*/ 14342 h 21212"/>
                <a:gd name="connsiteX5" fmla="*/ 147906 w 153792"/>
                <a:gd name="connsiteY5" fmla="*/ 1137 h 21212"/>
                <a:gd name="connsiteX6" fmla="*/ 155330 w 153792"/>
                <a:gd name="connsiteY6" fmla="*/ 2039 h 21212"/>
                <a:gd name="connsiteX7" fmla="*/ 154428 w 153792"/>
                <a:gd name="connsiteY7" fmla="*/ 9463 h 21212"/>
                <a:gd name="connsiteX8" fmla="*/ 109670 w 153792"/>
                <a:gd name="connsiteY8" fmla="*/ 24948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792" h="21212">
                  <a:moveTo>
                    <a:pt x="109670" y="24948"/>
                  </a:moveTo>
                  <a:lnTo>
                    <a:pt x="5303" y="24948"/>
                  </a:lnTo>
                  <a:cubicBezTo>
                    <a:pt x="2386" y="24948"/>
                    <a:pt x="0" y="22562"/>
                    <a:pt x="0" y="19645"/>
                  </a:cubicBezTo>
                  <a:cubicBezTo>
                    <a:pt x="0" y="16728"/>
                    <a:pt x="2386" y="14342"/>
                    <a:pt x="5303" y="14342"/>
                  </a:cubicBezTo>
                  <a:lnTo>
                    <a:pt x="109670" y="14342"/>
                  </a:lnTo>
                  <a:cubicBezTo>
                    <a:pt x="123458" y="14342"/>
                    <a:pt x="137034" y="9675"/>
                    <a:pt x="147906" y="1137"/>
                  </a:cubicBezTo>
                  <a:cubicBezTo>
                    <a:pt x="150186" y="-666"/>
                    <a:pt x="153527" y="-295"/>
                    <a:pt x="155330" y="2039"/>
                  </a:cubicBezTo>
                  <a:cubicBezTo>
                    <a:pt x="157133" y="4319"/>
                    <a:pt x="156762" y="7660"/>
                    <a:pt x="154428" y="9463"/>
                  </a:cubicBezTo>
                  <a:cubicBezTo>
                    <a:pt x="141701" y="19433"/>
                    <a:pt x="125844" y="24948"/>
                    <a:pt x="109670" y="2494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9C6E881-DAFF-4150-8858-1E1FC8CA6672}"/>
                </a:ext>
              </a:extLst>
            </p:cNvPr>
            <p:cNvSpPr/>
            <p:nvPr/>
          </p:nvSpPr>
          <p:spPr>
            <a:xfrm>
              <a:off x="4524403" y="4856928"/>
              <a:ext cx="121973" cy="111367"/>
            </a:xfrm>
            <a:custGeom>
              <a:avLst/>
              <a:gdLst>
                <a:gd name="connsiteX0" fmla="*/ 118686 w 121973"/>
                <a:gd name="connsiteY0" fmla="*/ 115292 h 111366"/>
                <a:gd name="connsiteX1" fmla="*/ 113542 w 121973"/>
                <a:gd name="connsiteY1" fmla="*/ 111368 h 111366"/>
                <a:gd name="connsiteX2" fmla="*/ 88988 w 121973"/>
                <a:gd name="connsiteY2" fmla="*/ 57276 h 111366"/>
                <a:gd name="connsiteX3" fmla="*/ 60510 w 121973"/>
                <a:gd name="connsiteY3" fmla="*/ 48048 h 111366"/>
                <a:gd name="connsiteX4" fmla="*/ 31502 w 121973"/>
                <a:gd name="connsiteY4" fmla="*/ 40146 h 111366"/>
                <a:gd name="connsiteX5" fmla="*/ 956 w 121973"/>
                <a:gd name="connsiteY5" fmla="*/ 8327 h 111366"/>
                <a:gd name="connsiteX6" fmla="*/ 2282 w 121973"/>
                <a:gd name="connsiteY6" fmla="*/ 956 h 111366"/>
                <a:gd name="connsiteX7" fmla="*/ 9653 w 121973"/>
                <a:gd name="connsiteY7" fmla="*/ 2282 h 111366"/>
                <a:gd name="connsiteX8" fmla="*/ 36805 w 121973"/>
                <a:gd name="connsiteY8" fmla="*/ 30919 h 111366"/>
                <a:gd name="connsiteX9" fmla="*/ 62048 w 121973"/>
                <a:gd name="connsiteY9" fmla="*/ 37548 h 111366"/>
                <a:gd name="connsiteX10" fmla="*/ 95989 w 121973"/>
                <a:gd name="connsiteY10" fmla="*/ 49268 h 111366"/>
                <a:gd name="connsiteX11" fmla="*/ 123830 w 121973"/>
                <a:gd name="connsiteY11" fmla="*/ 108663 h 111366"/>
                <a:gd name="connsiteX12" fmla="*/ 120065 w 121973"/>
                <a:gd name="connsiteY12" fmla="*/ 115133 h 111366"/>
                <a:gd name="connsiteX13" fmla="*/ 118686 w 121973"/>
                <a:gd name="connsiteY13" fmla="*/ 115292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73" h="111366">
                  <a:moveTo>
                    <a:pt x="118686" y="115292"/>
                  </a:moveTo>
                  <a:cubicBezTo>
                    <a:pt x="116353" y="115292"/>
                    <a:pt x="114179" y="113701"/>
                    <a:pt x="113542" y="111368"/>
                  </a:cubicBezTo>
                  <a:cubicBezTo>
                    <a:pt x="106913" y="86284"/>
                    <a:pt x="96784" y="64011"/>
                    <a:pt x="88988" y="57276"/>
                  </a:cubicBezTo>
                  <a:cubicBezTo>
                    <a:pt x="81882" y="51071"/>
                    <a:pt x="71488" y="49639"/>
                    <a:pt x="60510" y="48048"/>
                  </a:cubicBezTo>
                  <a:cubicBezTo>
                    <a:pt x="50593" y="46669"/>
                    <a:pt x="40358" y="45184"/>
                    <a:pt x="31502" y="40146"/>
                  </a:cubicBezTo>
                  <a:cubicBezTo>
                    <a:pt x="22222" y="34843"/>
                    <a:pt x="11933" y="24131"/>
                    <a:pt x="956" y="8327"/>
                  </a:cubicBezTo>
                  <a:cubicBezTo>
                    <a:pt x="-741" y="5941"/>
                    <a:pt x="-105" y="2600"/>
                    <a:pt x="2282" y="956"/>
                  </a:cubicBezTo>
                  <a:cubicBezTo>
                    <a:pt x="4668" y="-741"/>
                    <a:pt x="8009" y="-105"/>
                    <a:pt x="9653" y="2282"/>
                  </a:cubicBezTo>
                  <a:cubicBezTo>
                    <a:pt x="19623" y="16547"/>
                    <a:pt x="28956" y="26464"/>
                    <a:pt x="36805" y="30919"/>
                  </a:cubicBezTo>
                  <a:cubicBezTo>
                    <a:pt x="43911" y="35002"/>
                    <a:pt x="52715" y="36222"/>
                    <a:pt x="62048" y="37548"/>
                  </a:cubicBezTo>
                  <a:cubicBezTo>
                    <a:pt x="74087" y="39245"/>
                    <a:pt x="86496" y="40995"/>
                    <a:pt x="95989" y="49268"/>
                  </a:cubicBezTo>
                  <a:cubicBezTo>
                    <a:pt x="107603" y="59344"/>
                    <a:pt x="118262" y="87557"/>
                    <a:pt x="123830" y="108663"/>
                  </a:cubicBezTo>
                  <a:cubicBezTo>
                    <a:pt x="124573" y="111474"/>
                    <a:pt x="122876" y="114391"/>
                    <a:pt x="120065" y="115133"/>
                  </a:cubicBezTo>
                  <a:cubicBezTo>
                    <a:pt x="119588" y="115239"/>
                    <a:pt x="119164" y="115292"/>
                    <a:pt x="118686" y="1152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2E67E14D-18FD-422C-9034-6ED637A1BB70}"/>
                </a:ext>
              </a:extLst>
            </p:cNvPr>
            <p:cNvSpPr/>
            <p:nvPr/>
          </p:nvSpPr>
          <p:spPr>
            <a:xfrm>
              <a:off x="4418280" y="4694811"/>
              <a:ext cx="169702" cy="175005"/>
            </a:xfrm>
            <a:custGeom>
              <a:avLst/>
              <a:gdLst>
                <a:gd name="connsiteX0" fmla="*/ 86715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0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59 h 175004"/>
                <a:gd name="connsiteX7" fmla="*/ 14592 w 169701"/>
                <a:gd name="connsiteY7" fmla="*/ 72759 h 175004"/>
                <a:gd name="connsiteX8" fmla="*/ 31774 w 169701"/>
                <a:gd name="connsiteY8" fmla="*/ 25031 h 175004"/>
                <a:gd name="connsiteX9" fmla="*/ 86662 w 169701"/>
                <a:gd name="connsiteY9" fmla="*/ 0 h 175004"/>
                <a:gd name="connsiteX10" fmla="*/ 158839 w 169701"/>
                <a:gd name="connsiteY10" fmla="*/ 69790 h 175004"/>
                <a:gd name="connsiteX11" fmla="*/ 158785 w 169701"/>
                <a:gd name="connsiteY11" fmla="*/ 72759 h 175004"/>
                <a:gd name="connsiteX12" fmla="*/ 158839 w 169701"/>
                <a:gd name="connsiteY12" fmla="*/ 72759 h 175004"/>
                <a:gd name="connsiteX13" fmla="*/ 165733 w 169701"/>
                <a:gd name="connsiteY13" fmla="*/ 74669 h 175004"/>
                <a:gd name="connsiteX14" fmla="*/ 173210 w 169701"/>
                <a:gd name="connsiteY14" fmla="*/ 100177 h 175004"/>
                <a:gd name="connsiteX15" fmla="*/ 173210 w 169701"/>
                <a:gd name="connsiteY15" fmla="*/ 100177 h 175004"/>
                <a:gd name="connsiteX16" fmla="*/ 161490 w 169701"/>
                <a:gd name="connsiteY16" fmla="*/ 128178 h 175004"/>
                <a:gd name="connsiteX17" fmla="*/ 152634 w 169701"/>
                <a:gd name="connsiteY17" fmla="*/ 131890 h 175004"/>
                <a:gd name="connsiteX18" fmla="*/ 130360 w 169701"/>
                <a:gd name="connsiteY18" fmla="*/ 162277 h 175004"/>
                <a:gd name="connsiteX19" fmla="*/ 86715 w 169701"/>
                <a:gd name="connsiteY19" fmla="*/ 177550 h 175004"/>
                <a:gd name="connsiteX20" fmla="*/ 24509 w 169701"/>
                <a:gd name="connsiteY20" fmla="*/ 121390 h 175004"/>
                <a:gd name="connsiteX21" fmla="*/ 29706 w 169701"/>
                <a:gd name="connsiteY21" fmla="*/ 125208 h 175004"/>
                <a:gd name="connsiteX22" fmla="*/ 49487 w 169701"/>
                <a:gd name="connsiteY22" fmla="*/ 154057 h 175004"/>
                <a:gd name="connsiteX23" fmla="*/ 86662 w 169701"/>
                <a:gd name="connsiteY23" fmla="*/ 166997 h 175004"/>
                <a:gd name="connsiteX24" fmla="*/ 123837 w 169701"/>
                <a:gd name="connsiteY24" fmla="*/ 154004 h 175004"/>
                <a:gd name="connsiteX25" fmla="*/ 143671 w 169701"/>
                <a:gd name="connsiteY25" fmla="*/ 125261 h 175004"/>
                <a:gd name="connsiteX26" fmla="*/ 149823 w 169701"/>
                <a:gd name="connsiteY26" fmla="*/ 121549 h 175004"/>
                <a:gd name="connsiteX27" fmla="*/ 149823 w 169701"/>
                <a:gd name="connsiteY27" fmla="*/ 121549 h 175004"/>
                <a:gd name="connsiteX28" fmla="*/ 155285 w 169701"/>
                <a:gd name="connsiteY28" fmla="*/ 119693 h 175004"/>
                <a:gd name="connsiteX29" fmla="*/ 162604 w 169701"/>
                <a:gd name="connsiteY29" fmla="*/ 99488 h 175004"/>
                <a:gd name="connsiteX30" fmla="*/ 160058 w 169701"/>
                <a:gd name="connsiteY30" fmla="*/ 83790 h 175004"/>
                <a:gd name="connsiteX31" fmla="*/ 155391 w 169701"/>
                <a:gd name="connsiteY31" fmla="*/ 84426 h 175004"/>
                <a:gd name="connsiteX32" fmla="*/ 149823 w 169701"/>
                <a:gd name="connsiteY32" fmla="*/ 84214 h 175004"/>
                <a:gd name="connsiteX33" fmla="*/ 147490 w 169701"/>
                <a:gd name="connsiteY33" fmla="*/ 79176 h 175004"/>
                <a:gd name="connsiteX34" fmla="*/ 147755 w 169701"/>
                <a:gd name="connsiteY34" fmla="*/ 77055 h 175004"/>
                <a:gd name="connsiteX35" fmla="*/ 148179 w 169701"/>
                <a:gd name="connsiteY35" fmla="*/ 69896 h 175004"/>
                <a:gd name="connsiteX36" fmla="*/ 86609 w 169701"/>
                <a:gd name="connsiteY36" fmla="*/ 10713 h 175004"/>
                <a:gd name="connsiteX37" fmla="*/ 39676 w 169701"/>
                <a:gd name="connsiteY37" fmla="*/ 32137 h 175004"/>
                <a:gd name="connsiteX38" fmla="*/ 25517 w 169701"/>
                <a:gd name="connsiteY38" fmla="*/ 76949 h 175004"/>
                <a:gd name="connsiteX39" fmla="*/ 25782 w 169701"/>
                <a:gd name="connsiteY39" fmla="*/ 79123 h 175004"/>
                <a:gd name="connsiteX40" fmla="*/ 23448 w 169701"/>
                <a:gd name="connsiteY40" fmla="*/ 84214 h 175004"/>
                <a:gd name="connsiteX41" fmla="*/ 17880 w 169701"/>
                <a:gd name="connsiteY41" fmla="*/ 84373 h 175004"/>
                <a:gd name="connsiteX42" fmla="*/ 13266 w 169701"/>
                <a:gd name="connsiteY42" fmla="*/ 83790 h 175004"/>
                <a:gd name="connsiteX43" fmla="*/ 10721 w 169701"/>
                <a:gd name="connsiteY43" fmla="*/ 99488 h 175004"/>
                <a:gd name="connsiteX44" fmla="*/ 17986 w 169701"/>
                <a:gd name="connsiteY44" fmla="*/ 119693 h 175004"/>
                <a:gd name="connsiteX45" fmla="*/ 23608 w 169701"/>
                <a:gd name="connsiteY45" fmla="*/ 121549 h 175004"/>
                <a:gd name="connsiteX46" fmla="*/ 24509 w 169701"/>
                <a:gd name="connsiteY46" fmla="*/ 121390 h 175004"/>
                <a:gd name="connsiteX47" fmla="*/ 168013 w 169701"/>
                <a:gd name="connsiteY47" fmla="*/ 99806 h 175004"/>
                <a:gd name="connsiteX48" fmla="*/ 168013 w 169701"/>
                <a:gd name="connsiteY48" fmla="*/ 99806 h 175004"/>
                <a:gd name="connsiteX49" fmla="*/ 168013 w 169701"/>
                <a:gd name="connsiteY49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69701" h="175004">
                  <a:moveTo>
                    <a:pt x="86715" y="177550"/>
                  </a:moveTo>
                  <a:cubicBezTo>
                    <a:pt x="71177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0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5" y="72759"/>
                    <a:pt x="14592" y="72759"/>
                  </a:cubicBezTo>
                  <a:cubicBezTo>
                    <a:pt x="14592" y="72759"/>
                    <a:pt x="14592" y="72759"/>
                    <a:pt x="14592" y="72759"/>
                  </a:cubicBezTo>
                  <a:cubicBezTo>
                    <a:pt x="13797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662" y="0"/>
                  </a:cubicBezTo>
                  <a:cubicBezTo>
                    <a:pt x="125800" y="0"/>
                    <a:pt x="158839" y="31978"/>
                    <a:pt x="158839" y="69790"/>
                  </a:cubicBezTo>
                  <a:cubicBezTo>
                    <a:pt x="158839" y="70797"/>
                    <a:pt x="158839" y="71805"/>
                    <a:pt x="158785" y="72759"/>
                  </a:cubicBezTo>
                  <a:cubicBezTo>
                    <a:pt x="158785" y="72759"/>
                    <a:pt x="158839" y="72759"/>
                    <a:pt x="158839" y="72759"/>
                  </a:cubicBezTo>
                  <a:cubicBezTo>
                    <a:pt x="161013" y="72759"/>
                    <a:pt x="163452" y="73237"/>
                    <a:pt x="165733" y="74669"/>
                  </a:cubicBezTo>
                  <a:cubicBezTo>
                    <a:pt x="171778" y="78434"/>
                    <a:pt x="174218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808" y="154110"/>
                    <a:pt x="130360" y="162277"/>
                  </a:cubicBezTo>
                  <a:cubicBezTo>
                    <a:pt x="118004" y="172141"/>
                    <a:pt x="102466" y="177550"/>
                    <a:pt x="86715" y="177550"/>
                  </a:cubicBezTo>
                  <a:close/>
                  <a:moveTo>
                    <a:pt x="24509" y="121390"/>
                  </a:moveTo>
                  <a:cubicBezTo>
                    <a:pt x="26842" y="121390"/>
                    <a:pt x="29070" y="122928"/>
                    <a:pt x="29706" y="125208"/>
                  </a:cubicBezTo>
                  <a:cubicBezTo>
                    <a:pt x="32941" y="136398"/>
                    <a:pt x="39782" y="146368"/>
                    <a:pt x="49487" y="154057"/>
                  </a:cubicBezTo>
                  <a:cubicBezTo>
                    <a:pt x="60252" y="162383"/>
                    <a:pt x="73510" y="166997"/>
                    <a:pt x="86662" y="166997"/>
                  </a:cubicBezTo>
                  <a:cubicBezTo>
                    <a:pt x="100026" y="166997"/>
                    <a:pt x="113231" y="162383"/>
                    <a:pt x="123837" y="154004"/>
                  </a:cubicBezTo>
                  <a:cubicBezTo>
                    <a:pt x="133489" y="146474"/>
                    <a:pt x="140489" y="136239"/>
                    <a:pt x="143671" y="125261"/>
                  </a:cubicBezTo>
                  <a:cubicBezTo>
                    <a:pt x="144414" y="122609"/>
                    <a:pt x="147118" y="121019"/>
                    <a:pt x="149823" y="121549"/>
                  </a:cubicBezTo>
                  <a:lnTo>
                    <a:pt x="149823" y="121549"/>
                  </a:lnTo>
                  <a:cubicBezTo>
                    <a:pt x="149876" y="121549"/>
                    <a:pt x="152528" y="121920"/>
                    <a:pt x="155285" y="119693"/>
                  </a:cubicBezTo>
                  <a:cubicBezTo>
                    <a:pt x="158096" y="117465"/>
                    <a:pt x="161649" y="112109"/>
                    <a:pt x="162604" y="99488"/>
                  </a:cubicBezTo>
                  <a:cubicBezTo>
                    <a:pt x="163346" y="89571"/>
                    <a:pt x="161702" y="84798"/>
                    <a:pt x="160058" y="83790"/>
                  </a:cubicBezTo>
                  <a:cubicBezTo>
                    <a:pt x="158839" y="82995"/>
                    <a:pt x="156346" y="83896"/>
                    <a:pt x="155391" y="84426"/>
                  </a:cubicBezTo>
                  <a:cubicBezTo>
                    <a:pt x="153641" y="85381"/>
                    <a:pt x="151467" y="85328"/>
                    <a:pt x="149823" y="84214"/>
                  </a:cubicBezTo>
                  <a:cubicBezTo>
                    <a:pt x="148179" y="83101"/>
                    <a:pt x="147277" y="81192"/>
                    <a:pt x="147490" y="79176"/>
                  </a:cubicBezTo>
                  <a:lnTo>
                    <a:pt x="147755" y="77055"/>
                  </a:lnTo>
                  <a:cubicBezTo>
                    <a:pt x="148020" y="74828"/>
                    <a:pt x="148179" y="72494"/>
                    <a:pt x="148179" y="69896"/>
                  </a:cubicBezTo>
                  <a:cubicBezTo>
                    <a:pt x="148179" y="37812"/>
                    <a:pt x="119966" y="10713"/>
                    <a:pt x="86609" y="10713"/>
                  </a:cubicBezTo>
                  <a:cubicBezTo>
                    <a:pt x="68737" y="10713"/>
                    <a:pt x="51661" y="18508"/>
                    <a:pt x="39676" y="32137"/>
                  </a:cubicBezTo>
                  <a:cubicBezTo>
                    <a:pt x="28433" y="44918"/>
                    <a:pt x="23395" y="60827"/>
                    <a:pt x="25517" y="76949"/>
                  </a:cubicBezTo>
                  <a:lnTo>
                    <a:pt x="25782" y="79123"/>
                  </a:lnTo>
                  <a:cubicBezTo>
                    <a:pt x="26047" y="81139"/>
                    <a:pt x="25092" y="83101"/>
                    <a:pt x="23448" y="84214"/>
                  </a:cubicBezTo>
                  <a:cubicBezTo>
                    <a:pt x="21751" y="85328"/>
                    <a:pt x="19577" y="85381"/>
                    <a:pt x="17880" y="84373"/>
                  </a:cubicBezTo>
                  <a:cubicBezTo>
                    <a:pt x="16979" y="83896"/>
                    <a:pt x="14486" y="82995"/>
                    <a:pt x="13266" y="83790"/>
                  </a:cubicBezTo>
                  <a:cubicBezTo>
                    <a:pt x="11622" y="84851"/>
                    <a:pt x="9978" y="89571"/>
                    <a:pt x="10721" y="99488"/>
                  </a:cubicBezTo>
                  <a:cubicBezTo>
                    <a:pt x="11675" y="112109"/>
                    <a:pt x="15228" y="117412"/>
                    <a:pt x="17986" y="119693"/>
                  </a:cubicBezTo>
                  <a:cubicBezTo>
                    <a:pt x="20797" y="121920"/>
                    <a:pt x="23501" y="121549"/>
                    <a:pt x="23608" y="121549"/>
                  </a:cubicBezTo>
                  <a:cubicBezTo>
                    <a:pt x="23979" y="121390"/>
                    <a:pt x="24244" y="121390"/>
                    <a:pt x="24509" y="121390"/>
                  </a:cubicBezTo>
                  <a:close/>
                  <a:moveTo>
                    <a:pt x="168013" y="99806"/>
                  </a:moveTo>
                  <a:lnTo>
                    <a:pt x="168013" y="99806"/>
                  </a:lnTo>
                  <a:lnTo>
                    <a:pt x="168013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EC84CAD-5816-4A6B-AC99-879B1CCEB44A}"/>
                </a:ext>
              </a:extLst>
            </p:cNvPr>
            <p:cNvSpPr/>
            <p:nvPr/>
          </p:nvSpPr>
          <p:spPr>
            <a:xfrm>
              <a:off x="4532783" y="4873990"/>
              <a:ext cx="180308" cy="180308"/>
            </a:xfrm>
            <a:custGeom>
              <a:avLst/>
              <a:gdLst>
                <a:gd name="connsiteX0" fmla="*/ 39827 w 180307"/>
                <a:gd name="connsiteY0" fmla="*/ 183293 h 180307"/>
                <a:gd name="connsiteX1" fmla="*/ 0 w 180307"/>
                <a:gd name="connsiteY1" fmla="*/ 143467 h 180307"/>
                <a:gd name="connsiteX2" fmla="*/ 424 w 180307"/>
                <a:gd name="connsiteY2" fmla="*/ 137633 h 180307"/>
                <a:gd name="connsiteX3" fmla="*/ 477 w 180307"/>
                <a:gd name="connsiteY3" fmla="*/ 137368 h 180307"/>
                <a:gd name="connsiteX4" fmla="*/ 2280 w 180307"/>
                <a:gd name="connsiteY4" fmla="*/ 130156 h 180307"/>
                <a:gd name="connsiteX5" fmla="*/ 6364 w 180307"/>
                <a:gd name="connsiteY5" fmla="*/ 126709 h 180307"/>
                <a:gd name="connsiteX6" fmla="*/ 63108 w 180307"/>
                <a:gd name="connsiteY6" fmla="*/ 113875 h 180307"/>
                <a:gd name="connsiteX7" fmla="*/ 68994 w 180307"/>
                <a:gd name="connsiteY7" fmla="*/ 116633 h 180307"/>
                <a:gd name="connsiteX8" fmla="*/ 75676 w 180307"/>
                <a:gd name="connsiteY8" fmla="*/ 129785 h 180307"/>
                <a:gd name="connsiteX9" fmla="*/ 87131 w 180307"/>
                <a:gd name="connsiteY9" fmla="*/ 133550 h 180307"/>
                <a:gd name="connsiteX10" fmla="*/ 131784 w 180307"/>
                <a:gd name="connsiteY10" fmla="*/ 87942 h 180307"/>
                <a:gd name="connsiteX11" fmla="*/ 128867 w 180307"/>
                <a:gd name="connsiteY11" fmla="*/ 77495 h 180307"/>
                <a:gd name="connsiteX12" fmla="*/ 116087 w 180307"/>
                <a:gd name="connsiteY12" fmla="*/ 68586 h 180307"/>
                <a:gd name="connsiteX13" fmla="*/ 113965 w 180307"/>
                <a:gd name="connsiteY13" fmla="*/ 63071 h 180307"/>
                <a:gd name="connsiteX14" fmla="*/ 126852 w 180307"/>
                <a:gd name="connsiteY14" fmla="*/ 6220 h 180307"/>
                <a:gd name="connsiteX15" fmla="*/ 130299 w 180307"/>
                <a:gd name="connsiteY15" fmla="*/ 2243 h 180307"/>
                <a:gd name="connsiteX16" fmla="*/ 137459 w 180307"/>
                <a:gd name="connsiteY16" fmla="*/ 440 h 180307"/>
                <a:gd name="connsiteX17" fmla="*/ 183384 w 180307"/>
                <a:gd name="connsiteY17" fmla="*/ 39843 h 180307"/>
                <a:gd name="connsiteX18" fmla="*/ 39827 w 180307"/>
                <a:gd name="connsiteY18" fmla="*/ 183293 h 180307"/>
                <a:gd name="connsiteX19" fmla="*/ 10925 w 180307"/>
                <a:gd name="connsiteY19" fmla="*/ 138800 h 180307"/>
                <a:gd name="connsiteX20" fmla="*/ 10925 w 180307"/>
                <a:gd name="connsiteY20" fmla="*/ 138959 h 180307"/>
                <a:gd name="connsiteX21" fmla="*/ 10606 w 180307"/>
                <a:gd name="connsiteY21" fmla="*/ 143467 h 180307"/>
                <a:gd name="connsiteX22" fmla="*/ 39827 w 180307"/>
                <a:gd name="connsiteY22" fmla="*/ 172687 h 180307"/>
                <a:gd name="connsiteX23" fmla="*/ 172619 w 180307"/>
                <a:gd name="connsiteY23" fmla="*/ 39896 h 180307"/>
                <a:gd name="connsiteX24" fmla="*/ 138890 w 180307"/>
                <a:gd name="connsiteY24" fmla="*/ 10993 h 180307"/>
                <a:gd name="connsiteX25" fmla="*/ 136398 w 180307"/>
                <a:gd name="connsiteY25" fmla="*/ 11524 h 180307"/>
                <a:gd name="connsiteX26" fmla="*/ 124943 w 180307"/>
                <a:gd name="connsiteY26" fmla="*/ 62010 h 180307"/>
                <a:gd name="connsiteX27" fmla="*/ 134807 w 180307"/>
                <a:gd name="connsiteY27" fmla="*/ 68904 h 180307"/>
                <a:gd name="connsiteX28" fmla="*/ 141224 w 180307"/>
                <a:gd name="connsiteY28" fmla="*/ 92609 h 180307"/>
                <a:gd name="connsiteX29" fmla="*/ 91798 w 180307"/>
                <a:gd name="connsiteY29" fmla="*/ 143096 h 180307"/>
                <a:gd name="connsiteX30" fmla="*/ 66131 w 180307"/>
                <a:gd name="connsiteY30" fmla="*/ 134663 h 180307"/>
                <a:gd name="connsiteX31" fmla="*/ 61358 w 180307"/>
                <a:gd name="connsiteY31" fmla="*/ 125171 h 180307"/>
                <a:gd name="connsiteX32" fmla="*/ 11402 w 180307"/>
                <a:gd name="connsiteY32" fmla="*/ 136467 h 180307"/>
                <a:gd name="connsiteX33" fmla="*/ 10925 w 180307"/>
                <a:gd name="connsiteY33" fmla="*/ 138800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0307" h="180307">
                  <a:moveTo>
                    <a:pt x="39827" y="183293"/>
                  </a:moveTo>
                  <a:cubicBezTo>
                    <a:pt x="17872" y="183293"/>
                    <a:pt x="0" y="165422"/>
                    <a:pt x="0" y="143467"/>
                  </a:cubicBezTo>
                  <a:cubicBezTo>
                    <a:pt x="0" y="141558"/>
                    <a:pt x="159" y="139595"/>
                    <a:pt x="424" y="137633"/>
                  </a:cubicBezTo>
                  <a:cubicBezTo>
                    <a:pt x="424" y="137527"/>
                    <a:pt x="424" y="137474"/>
                    <a:pt x="477" y="137368"/>
                  </a:cubicBezTo>
                  <a:cubicBezTo>
                    <a:pt x="849" y="134875"/>
                    <a:pt x="1485" y="132436"/>
                    <a:pt x="2280" y="130156"/>
                  </a:cubicBezTo>
                  <a:cubicBezTo>
                    <a:pt x="2917" y="128353"/>
                    <a:pt x="4508" y="127080"/>
                    <a:pt x="6364" y="126709"/>
                  </a:cubicBezTo>
                  <a:lnTo>
                    <a:pt x="63108" y="113875"/>
                  </a:lnTo>
                  <a:cubicBezTo>
                    <a:pt x="65441" y="113292"/>
                    <a:pt x="67934" y="114458"/>
                    <a:pt x="68994" y="116633"/>
                  </a:cubicBezTo>
                  <a:lnTo>
                    <a:pt x="75676" y="129785"/>
                  </a:lnTo>
                  <a:cubicBezTo>
                    <a:pt x="77798" y="133974"/>
                    <a:pt x="82942" y="135671"/>
                    <a:pt x="87131" y="133550"/>
                  </a:cubicBezTo>
                  <a:cubicBezTo>
                    <a:pt x="106541" y="123739"/>
                    <a:pt x="122397" y="107564"/>
                    <a:pt x="131784" y="87942"/>
                  </a:cubicBezTo>
                  <a:cubicBezTo>
                    <a:pt x="133481" y="84336"/>
                    <a:pt x="132261" y="79882"/>
                    <a:pt x="128867" y="77495"/>
                  </a:cubicBezTo>
                  <a:lnTo>
                    <a:pt x="116087" y="68586"/>
                  </a:lnTo>
                  <a:cubicBezTo>
                    <a:pt x="114336" y="67366"/>
                    <a:pt x="113488" y="65192"/>
                    <a:pt x="113965" y="63071"/>
                  </a:cubicBezTo>
                  <a:lnTo>
                    <a:pt x="126852" y="6220"/>
                  </a:lnTo>
                  <a:cubicBezTo>
                    <a:pt x="127223" y="4417"/>
                    <a:pt x="128496" y="2880"/>
                    <a:pt x="130299" y="2243"/>
                  </a:cubicBezTo>
                  <a:cubicBezTo>
                    <a:pt x="132739" y="1395"/>
                    <a:pt x="135072" y="811"/>
                    <a:pt x="137459" y="440"/>
                  </a:cubicBezTo>
                  <a:cubicBezTo>
                    <a:pt x="162224" y="-3166"/>
                    <a:pt x="183384" y="15872"/>
                    <a:pt x="183384" y="39843"/>
                  </a:cubicBezTo>
                  <a:cubicBezTo>
                    <a:pt x="183225" y="118913"/>
                    <a:pt x="118897" y="183293"/>
                    <a:pt x="39827" y="183293"/>
                  </a:cubicBezTo>
                  <a:close/>
                  <a:moveTo>
                    <a:pt x="10925" y="138800"/>
                  </a:moveTo>
                  <a:cubicBezTo>
                    <a:pt x="10925" y="138853"/>
                    <a:pt x="10925" y="138906"/>
                    <a:pt x="10925" y="138959"/>
                  </a:cubicBezTo>
                  <a:cubicBezTo>
                    <a:pt x="10713" y="140497"/>
                    <a:pt x="10606" y="141982"/>
                    <a:pt x="10606" y="143467"/>
                  </a:cubicBezTo>
                  <a:cubicBezTo>
                    <a:pt x="10606" y="159588"/>
                    <a:pt x="23705" y="172687"/>
                    <a:pt x="39827" y="172687"/>
                  </a:cubicBezTo>
                  <a:cubicBezTo>
                    <a:pt x="113064" y="172687"/>
                    <a:pt x="172619" y="113133"/>
                    <a:pt x="172619" y="39896"/>
                  </a:cubicBezTo>
                  <a:cubicBezTo>
                    <a:pt x="172619" y="22289"/>
                    <a:pt x="156868" y="8395"/>
                    <a:pt x="138890" y="10993"/>
                  </a:cubicBezTo>
                  <a:cubicBezTo>
                    <a:pt x="138095" y="11100"/>
                    <a:pt x="137246" y="11312"/>
                    <a:pt x="136398" y="11524"/>
                  </a:cubicBezTo>
                  <a:lnTo>
                    <a:pt x="124943" y="62010"/>
                  </a:lnTo>
                  <a:lnTo>
                    <a:pt x="134807" y="68904"/>
                  </a:lnTo>
                  <a:cubicBezTo>
                    <a:pt x="142549" y="74260"/>
                    <a:pt x="145201" y="84283"/>
                    <a:pt x="141224" y="92609"/>
                  </a:cubicBezTo>
                  <a:cubicBezTo>
                    <a:pt x="130830" y="114299"/>
                    <a:pt x="113276" y="132224"/>
                    <a:pt x="91798" y="143096"/>
                  </a:cubicBezTo>
                  <a:cubicBezTo>
                    <a:pt x="82412" y="147868"/>
                    <a:pt x="70903" y="144050"/>
                    <a:pt x="66131" y="134663"/>
                  </a:cubicBezTo>
                  <a:lnTo>
                    <a:pt x="61358" y="125171"/>
                  </a:lnTo>
                  <a:lnTo>
                    <a:pt x="11402" y="136467"/>
                  </a:lnTo>
                  <a:cubicBezTo>
                    <a:pt x="11190" y="137209"/>
                    <a:pt x="11031" y="138004"/>
                    <a:pt x="10925" y="13880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2" name="Group 701">
            <a:extLst>
              <a:ext uri="{FF2B5EF4-FFF2-40B4-BE49-F238E27FC236}">
                <a16:creationId xmlns:a16="http://schemas.microsoft.com/office/drawing/2014/main" id="{25B46564-3FB7-4F41-AF14-E35A527ED4CA}"/>
              </a:ext>
            </a:extLst>
          </p:cNvPr>
          <p:cNvGrpSpPr/>
          <p:nvPr/>
        </p:nvGrpSpPr>
        <p:grpSpPr>
          <a:xfrm>
            <a:off x="5348580" y="4654054"/>
            <a:ext cx="422979" cy="466017"/>
            <a:chOff x="5385285" y="4694493"/>
            <a:chExt cx="349569" cy="385138"/>
          </a:xfrm>
          <a:solidFill>
            <a:srgbClr val="FFFFFF"/>
          </a:solidFill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CF96E5A-8BE8-47EB-B5B4-4B9BE38BEBB8}"/>
                </a:ext>
              </a:extLst>
            </p:cNvPr>
            <p:cNvSpPr/>
            <p:nvPr/>
          </p:nvSpPr>
          <p:spPr>
            <a:xfrm>
              <a:off x="5411241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7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20"/>
                    <a:pt x="24302" y="6961"/>
                    <a:pt x="22234" y="9029"/>
                  </a:cubicBezTo>
                  <a:lnTo>
                    <a:pt x="9029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D3BFCEF-72E9-4DD3-AE26-5AB52487C4DD}"/>
                </a:ext>
              </a:extLst>
            </p:cNvPr>
            <p:cNvSpPr/>
            <p:nvPr/>
          </p:nvSpPr>
          <p:spPr>
            <a:xfrm>
              <a:off x="5411241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2" y="23772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CD41A78-656E-4D49-94C9-2C2A5998DB48}"/>
                </a:ext>
              </a:extLst>
            </p:cNvPr>
            <p:cNvSpPr/>
            <p:nvPr/>
          </p:nvSpPr>
          <p:spPr>
            <a:xfrm>
              <a:off x="5385285" y="4707666"/>
              <a:ext cx="47729" cy="47729"/>
            </a:xfrm>
            <a:custGeom>
              <a:avLst/>
              <a:gdLst>
                <a:gd name="connsiteX0" fmla="*/ 25652 w 47728"/>
                <a:gd name="connsiteY0" fmla="*/ 51419 h 47728"/>
                <a:gd name="connsiteX1" fmla="*/ 11015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3 w 47728"/>
                <a:gd name="connsiteY7" fmla="*/ 50995 h 47728"/>
                <a:gd name="connsiteX8" fmla="*/ 25652 w 47728"/>
                <a:gd name="connsiteY8" fmla="*/ 51419 h 47728"/>
                <a:gd name="connsiteX9" fmla="*/ 25758 w 47728"/>
                <a:gd name="connsiteY9" fmla="*/ 10638 h 47728"/>
                <a:gd name="connsiteX10" fmla="*/ 23106 w 47728"/>
                <a:gd name="connsiteY10" fmla="*/ 10850 h 47728"/>
                <a:gd name="connsiteX11" fmla="*/ 10909 w 47728"/>
                <a:gd name="connsiteY11" fmla="*/ 28351 h 47728"/>
                <a:gd name="connsiteX12" fmla="*/ 17114 w 47728"/>
                <a:gd name="connsiteY12" fmla="*/ 38108 h 47728"/>
                <a:gd name="connsiteX13" fmla="*/ 28410 w 47728"/>
                <a:gd name="connsiteY13" fmla="*/ 40601 h 47728"/>
                <a:gd name="connsiteX14" fmla="*/ 40607 w 47728"/>
                <a:gd name="connsiteY14" fmla="*/ 23100 h 47728"/>
                <a:gd name="connsiteX15" fmla="*/ 40607 w 47728"/>
                <a:gd name="connsiteY15" fmla="*/ 23100 h 47728"/>
                <a:gd name="connsiteX16" fmla="*/ 34402 w 47728"/>
                <a:gd name="connsiteY16" fmla="*/ 13396 h 47728"/>
                <a:gd name="connsiteX17" fmla="*/ 25758 w 47728"/>
                <a:gd name="connsiteY17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728" h="47728">
                  <a:moveTo>
                    <a:pt x="25652" y="51419"/>
                  </a:moveTo>
                  <a:cubicBezTo>
                    <a:pt x="20455" y="51419"/>
                    <a:pt x="15364" y="49829"/>
                    <a:pt x="11015" y="46806"/>
                  </a:cubicBezTo>
                  <a:cubicBezTo>
                    <a:pt x="5394" y="42881"/>
                    <a:pt x="1628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5" y="5388"/>
                    <a:pt x="14462" y="1623"/>
                    <a:pt x="21197" y="403"/>
                  </a:cubicBezTo>
                  <a:cubicBezTo>
                    <a:pt x="35144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4" y="35139"/>
                    <a:pt x="44160" y="48503"/>
                    <a:pt x="30213" y="50995"/>
                  </a:cubicBezTo>
                  <a:cubicBezTo>
                    <a:pt x="28675" y="51313"/>
                    <a:pt x="27137" y="51419"/>
                    <a:pt x="25652" y="51419"/>
                  </a:cubicBezTo>
                  <a:close/>
                  <a:moveTo>
                    <a:pt x="25758" y="10638"/>
                  </a:moveTo>
                  <a:cubicBezTo>
                    <a:pt x="24856" y="10638"/>
                    <a:pt x="24008" y="10691"/>
                    <a:pt x="23106" y="10850"/>
                  </a:cubicBezTo>
                  <a:cubicBezTo>
                    <a:pt x="14939" y="12282"/>
                    <a:pt x="9424" y="20131"/>
                    <a:pt x="10909" y="28351"/>
                  </a:cubicBezTo>
                  <a:cubicBezTo>
                    <a:pt x="11598" y="32328"/>
                    <a:pt x="13826" y="35775"/>
                    <a:pt x="17114" y="38108"/>
                  </a:cubicBezTo>
                  <a:cubicBezTo>
                    <a:pt x="20402" y="40442"/>
                    <a:pt x="24432" y="41290"/>
                    <a:pt x="28410" y="40601"/>
                  </a:cubicBezTo>
                  <a:cubicBezTo>
                    <a:pt x="36576" y="39169"/>
                    <a:pt x="42092" y="31321"/>
                    <a:pt x="40607" y="23100"/>
                  </a:cubicBezTo>
                  <a:lnTo>
                    <a:pt x="40607" y="23100"/>
                  </a:lnTo>
                  <a:cubicBezTo>
                    <a:pt x="39917" y="19123"/>
                    <a:pt x="37690" y="15676"/>
                    <a:pt x="34402" y="13396"/>
                  </a:cubicBezTo>
                  <a:cubicBezTo>
                    <a:pt x="31803" y="11593"/>
                    <a:pt x="28781" y="10638"/>
                    <a:pt x="25758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64903225-152B-4AFF-BB81-EE992E441E2D}"/>
                </a:ext>
              </a:extLst>
            </p:cNvPr>
            <p:cNvSpPr/>
            <p:nvPr/>
          </p:nvSpPr>
          <p:spPr>
            <a:xfrm>
              <a:off x="5633192" y="4708228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1" y="0"/>
                    <a:pt x="38077" y="2386"/>
                    <a:pt x="38077" y="5303"/>
                  </a:cubicBezTo>
                  <a:cubicBezTo>
                    <a:pt x="38077" y="8220"/>
                    <a:pt x="35743" y="10606"/>
                    <a:pt x="3277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EEC1490E-D310-4E6E-A351-30A6F8B4842F}"/>
                </a:ext>
              </a:extLst>
            </p:cNvPr>
            <p:cNvSpPr/>
            <p:nvPr/>
          </p:nvSpPr>
          <p:spPr>
            <a:xfrm>
              <a:off x="5646981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36FF3DDE-B228-4783-BF77-2DD301915AC1}"/>
                </a:ext>
              </a:extLst>
            </p:cNvPr>
            <p:cNvSpPr/>
            <p:nvPr/>
          </p:nvSpPr>
          <p:spPr>
            <a:xfrm>
              <a:off x="5678037" y="4790624"/>
              <a:ext cx="31819" cy="31819"/>
            </a:xfrm>
            <a:custGeom>
              <a:avLst/>
              <a:gdLst>
                <a:gd name="connsiteX0" fmla="*/ 18104 w 31819"/>
                <a:gd name="connsiteY0" fmla="*/ 36342 h 31819"/>
                <a:gd name="connsiteX1" fmla="*/ 7763 w 31819"/>
                <a:gd name="connsiteY1" fmla="*/ 33054 h 31819"/>
                <a:gd name="connsiteX2" fmla="*/ 285 w 31819"/>
                <a:gd name="connsiteY2" fmla="*/ 21334 h 31819"/>
                <a:gd name="connsiteX3" fmla="*/ 3255 w 31819"/>
                <a:gd name="connsiteY3" fmla="*/ 7758 h 31819"/>
                <a:gd name="connsiteX4" fmla="*/ 14975 w 31819"/>
                <a:gd name="connsiteY4" fmla="*/ 280 h 31819"/>
                <a:gd name="connsiteX5" fmla="*/ 36028 w 31819"/>
                <a:gd name="connsiteY5" fmla="*/ 14970 h 31819"/>
                <a:gd name="connsiteX6" fmla="*/ 36028 w 31819"/>
                <a:gd name="connsiteY6" fmla="*/ 14970 h 31819"/>
                <a:gd name="connsiteX7" fmla="*/ 21339 w 31819"/>
                <a:gd name="connsiteY7" fmla="*/ 36024 h 31819"/>
                <a:gd name="connsiteX8" fmla="*/ 18104 w 31819"/>
                <a:gd name="connsiteY8" fmla="*/ 36342 h 31819"/>
                <a:gd name="connsiteX9" fmla="*/ 18157 w 31819"/>
                <a:gd name="connsiteY9" fmla="*/ 7493 h 31819"/>
                <a:gd name="connsiteX10" fmla="*/ 16301 w 31819"/>
                <a:gd name="connsiteY10" fmla="*/ 7652 h 31819"/>
                <a:gd name="connsiteX11" fmla="*/ 9407 w 31819"/>
                <a:gd name="connsiteY11" fmla="*/ 12053 h 31819"/>
                <a:gd name="connsiteX12" fmla="*/ 7657 w 31819"/>
                <a:gd name="connsiteY12" fmla="*/ 20008 h 31819"/>
                <a:gd name="connsiteX13" fmla="*/ 12058 w 31819"/>
                <a:gd name="connsiteY13" fmla="*/ 26902 h 31819"/>
                <a:gd name="connsiteX14" fmla="*/ 20013 w 31819"/>
                <a:gd name="connsiteY14" fmla="*/ 28652 h 31819"/>
                <a:gd name="connsiteX15" fmla="*/ 28657 w 31819"/>
                <a:gd name="connsiteY15" fmla="*/ 16296 h 31819"/>
                <a:gd name="connsiteX16" fmla="*/ 28657 w 31819"/>
                <a:gd name="connsiteY16" fmla="*/ 16296 h 31819"/>
                <a:gd name="connsiteX17" fmla="*/ 18157 w 31819"/>
                <a:gd name="connsiteY17" fmla="*/ 749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19" h="31819">
                  <a:moveTo>
                    <a:pt x="18104" y="36342"/>
                  </a:moveTo>
                  <a:cubicBezTo>
                    <a:pt x="14392" y="36342"/>
                    <a:pt x="10838" y="35228"/>
                    <a:pt x="7763" y="33054"/>
                  </a:cubicBezTo>
                  <a:cubicBezTo>
                    <a:pt x="3785" y="30296"/>
                    <a:pt x="1134" y="26107"/>
                    <a:pt x="285" y="21334"/>
                  </a:cubicBezTo>
                  <a:cubicBezTo>
                    <a:pt x="-563" y="16561"/>
                    <a:pt x="497" y="11735"/>
                    <a:pt x="3255" y="7758"/>
                  </a:cubicBezTo>
                  <a:cubicBezTo>
                    <a:pt x="6013" y="3780"/>
                    <a:pt x="10202" y="1129"/>
                    <a:pt x="14975" y="280"/>
                  </a:cubicBezTo>
                  <a:cubicBezTo>
                    <a:pt x="24839" y="-1470"/>
                    <a:pt x="34279" y="5159"/>
                    <a:pt x="36028" y="14970"/>
                  </a:cubicBezTo>
                  <a:lnTo>
                    <a:pt x="36028" y="14970"/>
                  </a:lnTo>
                  <a:cubicBezTo>
                    <a:pt x="37779" y="24834"/>
                    <a:pt x="31150" y="34274"/>
                    <a:pt x="21339" y="36024"/>
                  </a:cubicBezTo>
                  <a:cubicBezTo>
                    <a:pt x="20278" y="36236"/>
                    <a:pt x="19164" y="36342"/>
                    <a:pt x="18104" y="36342"/>
                  </a:cubicBezTo>
                  <a:close/>
                  <a:moveTo>
                    <a:pt x="18157" y="7493"/>
                  </a:moveTo>
                  <a:cubicBezTo>
                    <a:pt x="17520" y="7493"/>
                    <a:pt x="16937" y="7546"/>
                    <a:pt x="16301" y="7652"/>
                  </a:cubicBezTo>
                  <a:cubicBezTo>
                    <a:pt x="13490" y="8129"/>
                    <a:pt x="11051" y="9720"/>
                    <a:pt x="9407" y="12053"/>
                  </a:cubicBezTo>
                  <a:cubicBezTo>
                    <a:pt x="7763" y="14387"/>
                    <a:pt x="7126" y="17198"/>
                    <a:pt x="7657" y="20008"/>
                  </a:cubicBezTo>
                  <a:cubicBezTo>
                    <a:pt x="8187" y="22819"/>
                    <a:pt x="9725" y="25258"/>
                    <a:pt x="12058" y="26902"/>
                  </a:cubicBezTo>
                  <a:cubicBezTo>
                    <a:pt x="14392" y="28546"/>
                    <a:pt x="17255" y="29183"/>
                    <a:pt x="20013" y="28652"/>
                  </a:cubicBezTo>
                  <a:cubicBezTo>
                    <a:pt x="25793" y="27645"/>
                    <a:pt x="29665" y="22076"/>
                    <a:pt x="28657" y="16296"/>
                  </a:cubicBezTo>
                  <a:lnTo>
                    <a:pt x="28657" y="16296"/>
                  </a:lnTo>
                  <a:cubicBezTo>
                    <a:pt x="27756" y="11152"/>
                    <a:pt x="23248" y="7493"/>
                    <a:pt x="18157" y="74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3D7A784-C829-4A85-9B90-6C817478FC6C}"/>
                </a:ext>
              </a:extLst>
            </p:cNvPr>
            <p:cNvSpPr/>
            <p:nvPr/>
          </p:nvSpPr>
          <p:spPr>
            <a:xfrm>
              <a:off x="5634306" y="5023184"/>
              <a:ext cx="79548" cy="26516"/>
            </a:xfrm>
            <a:custGeom>
              <a:avLst/>
              <a:gdLst>
                <a:gd name="connsiteX0" fmla="*/ 67456 w 79547"/>
                <a:gd name="connsiteY0" fmla="*/ 30175 h 26515"/>
                <a:gd name="connsiteX1" fmla="*/ 13894 w 79547"/>
                <a:gd name="connsiteY1" fmla="*/ 30175 h 26515"/>
                <a:gd name="connsiteX2" fmla="*/ 0 w 79547"/>
                <a:gd name="connsiteY2" fmla="*/ 16281 h 26515"/>
                <a:gd name="connsiteX3" fmla="*/ 0 w 79547"/>
                <a:gd name="connsiteY3" fmla="*/ 13894 h 26515"/>
                <a:gd name="connsiteX4" fmla="*/ 13894 w 79547"/>
                <a:gd name="connsiteY4" fmla="*/ 0 h 26515"/>
                <a:gd name="connsiteX5" fmla="*/ 67456 w 79547"/>
                <a:gd name="connsiteY5" fmla="*/ 0 h 26515"/>
                <a:gd name="connsiteX6" fmla="*/ 81351 w 79547"/>
                <a:gd name="connsiteY6" fmla="*/ 13894 h 26515"/>
                <a:gd name="connsiteX7" fmla="*/ 81351 w 79547"/>
                <a:gd name="connsiteY7" fmla="*/ 16281 h 26515"/>
                <a:gd name="connsiteX8" fmla="*/ 67456 w 79547"/>
                <a:gd name="connsiteY8" fmla="*/ 30175 h 26515"/>
                <a:gd name="connsiteX9" fmla="*/ 13894 w 79547"/>
                <a:gd name="connsiteY9" fmla="*/ 10659 h 26515"/>
                <a:gd name="connsiteX10" fmla="*/ 10606 w 79547"/>
                <a:gd name="connsiteY10" fmla="*/ 13947 h 26515"/>
                <a:gd name="connsiteX11" fmla="*/ 10606 w 79547"/>
                <a:gd name="connsiteY11" fmla="*/ 16334 h 26515"/>
                <a:gd name="connsiteX12" fmla="*/ 13894 w 79547"/>
                <a:gd name="connsiteY12" fmla="*/ 19622 h 26515"/>
                <a:gd name="connsiteX13" fmla="*/ 67456 w 79547"/>
                <a:gd name="connsiteY13" fmla="*/ 19622 h 26515"/>
                <a:gd name="connsiteX14" fmla="*/ 70745 w 79547"/>
                <a:gd name="connsiteY14" fmla="*/ 16334 h 26515"/>
                <a:gd name="connsiteX15" fmla="*/ 70745 w 79547"/>
                <a:gd name="connsiteY15" fmla="*/ 13947 h 26515"/>
                <a:gd name="connsiteX16" fmla="*/ 67456 w 79547"/>
                <a:gd name="connsiteY16" fmla="*/ 10659 h 26515"/>
                <a:gd name="connsiteX17" fmla="*/ 13894 w 79547"/>
                <a:gd name="connsiteY17" fmla="*/ 10659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47" h="26515">
                  <a:moveTo>
                    <a:pt x="67456" y="30175"/>
                  </a:moveTo>
                  <a:lnTo>
                    <a:pt x="13894" y="30175"/>
                  </a:lnTo>
                  <a:cubicBezTo>
                    <a:pt x="6258" y="30175"/>
                    <a:pt x="0" y="23970"/>
                    <a:pt x="0" y="16281"/>
                  </a:cubicBezTo>
                  <a:lnTo>
                    <a:pt x="0" y="13894"/>
                  </a:lnTo>
                  <a:cubicBezTo>
                    <a:pt x="0" y="6258"/>
                    <a:pt x="6205" y="0"/>
                    <a:pt x="13894" y="0"/>
                  </a:cubicBezTo>
                  <a:lnTo>
                    <a:pt x="67456" y="0"/>
                  </a:lnTo>
                  <a:cubicBezTo>
                    <a:pt x="75093" y="0"/>
                    <a:pt x="81351" y="6205"/>
                    <a:pt x="81351" y="13894"/>
                  </a:cubicBezTo>
                  <a:lnTo>
                    <a:pt x="81351" y="16281"/>
                  </a:lnTo>
                  <a:cubicBezTo>
                    <a:pt x="81351" y="23917"/>
                    <a:pt x="75093" y="30175"/>
                    <a:pt x="67456" y="30175"/>
                  </a:cubicBezTo>
                  <a:close/>
                  <a:moveTo>
                    <a:pt x="13894" y="10659"/>
                  </a:moveTo>
                  <a:cubicBezTo>
                    <a:pt x="12091" y="10659"/>
                    <a:pt x="10606" y="12144"/>
                    <a:pt x="10606" y="13947"/>
                  </a:cubicBezTo>
                  <a:lnTo>
                    <a:pt x="10606" y="16334"/>
                  </a:lnTo>
                  <a:cubicBezTo>
                    <a:pt x="10606" y="18137"/>
                    <a:pt x="12091" y="19622"/>
                    <a:pt x="13894" y="19622"/>
                  </a:cubicBezTo>
                  <a:lnTo>
                    <a:pt x="67456" y="19622"/>
                  </a:lnTo>
                  <a:cubicBezTo>
                    <a:pt x="69259" y="19622"/>
                    <a:pt x="70745" y="18137"/>
                    <a:pt x="70745" y="16334"/>
                  </a:cubicBezTo>
                  <a:lnTo>
                    <a:pt x="70745" y="13947"/>
                  </a:lnTo>
                  <a:cubicBezTo>
                    <a:pt x="70745" y="12144"/>
                    <a:pt x="69259" y="10659"/>
                    <a:pt x="67456" y="10659"/>
                  </a:cubicBezTo>
                  <a:lnTo>
                    <a:pt x="13894" y="1065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6A8000D6-476C-4794-BFC1-575B957F8A3B}"/>
                </a:ext>
              </a:extLst>
            </p:cNvPr>
            <p:cNvSpPr/>
            <p:nvPr/>
          </p:nvSpPr>
          <p:spPr>
            <a:xfrm>
              <a:off x="5634306" y="5003668"/>
              <a:ext cx="79548" cy="26516"/>
            </a:xfrm>
            <a:custGeom>
              <a:avLst/>
              <a:gdLst>
                <a:gd name="connsiteX0" fmla="*/ 67456 w 79547"/>
                <a:gd name="connsiteY0" fmla="*/ 30175 h 26515"/>
                <a:gd name="connsiteX1" fmla="*/ 13894 w 79547"/>
                <a:gd name="connsiteY1" fmla="*/ 30175 h 26515"/>
                <a:gd name="connsiteX2" fmla="*/ 0 w 79547"/>
                <a:gd name="connsiteY2" fmla="*/ 16281 h 26515"/>
                <a:gd name="connsiteX3" fmla="*/ 0 w 79547"/>
                <a:gd name="connsiteY3" fmla="*/ 13894 h 26515"/>
                <a:gd name="connsiteX4" fmla="*/ 13894 w 79547"/>
                <a:gd name="connsiteY4" fmla="*/ 0 h 26515"/>
                <a:gd name="connsiteX5" fmla="*/ 67456 w 79547"/>
                <a:gd name="connsiteY5" fmla="*/ 0 h 26515"/>
                <a:gd name="connsiteX6" fmla="*/ 81351 w 79547"/>
                <a:gd name="connsiteY6" fmla="*/ 13894 h 26515"/>
                <a:gd name="connsiteX7" fmla="*/ 81351 w 79547"/>
                <a:gd name="connsiteY7" fmla="*/ 16281 h 26515"/>
                <a:gd name="connsiteX8" fmla="*/ 67456 w 79547"/>
                <a:gd name="connsiteY8" fmla="*/ 30175 h 26515"/>
                <a:gd name="connsiteX9" fmla="*/ 13894 w 79547"/>
                <a:gd name="connsiteY9" fmla="*/ 10659 h 26515"/>
                <a:gd name="connsiteX10" fmla="*/ 10606 w 79547"/>
                <a:gd name="connsiteY10" fmla="*/ 13947 h 26515"/>
                <a:gd name="connsiteX11" fmla="*/ 10606 w 79547"/>
                <a:gd name="connsiteY11" fmla="*/ 16334 h 26515"/>
                <a:gd name="connsiteX12" fmla="*/ 13894 w 79547"/>
                <a:gd name="connsiteY12" fmla="*/ 19622 h 26515"/>
                <a:gd name="connsiteX13" fmla="*/ 67456 w 79547"/>
                <a:gd name="connsiteY13" fmla="*/ 19622 h 26515"/>
                <a:gd name="connsiteX14" fmla="*/ 70745 w 79547"/>
                <a:gd name="connsiteY14" fmla="*/ 16334 h 26515"/>
                <a:gd name="connsiteX15" fmla="*/ 70745 w 79547"/>
                <a:gd name="connsiteY15" fmla="*/ 13947 h 26515"/>
                <a:gd name="connsiteX16" fmla="*/ 67456 w 79547"/>
                <a:gd name="connsiteY16" fmla="*/ 10659 h 26515"/>
                <a:gd name="connsiteX17" fmla="*/ 13894 w 79547"/>
                <a:gd name="connsiteY17" fmla="*/ 10659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47" h="26515">
                  <a:moveTo>
                    <a:pt x="67456" y="30175"/>
                  </a:moveTo>
                  <a:lnTo>
                    <a:pt x="13894" y="30175"/>
                  </a:lnTo>
                  <a:cubicBezTo>
                    <a:pt x="6258" y="30175"/>
                    <a:pt x="0" y="23970"/>
                    <a:pt x="0" y="16281"/>
                  </a:cubicBezTo>
                  <a:lnTo>
                    <a:pt x="0" y="13894"/>
                  </a:lnTo>
                  <a:cubicBezTo>
                    <a:pt x="0" y="6258"/>
                    <a:pt x="6205" y="0"/>
                    <a:pt x="13894" y="0"/>
                  </a:cubicBezTo>
                  <a:lnTo>
                    <a:pt x="67456" y="0"/>
                  </a:lnTo>
                  <a:cubicBezTo>
                    <a:pt x="75093" y="0"/>
                    <a:pt x="81351" y="6205"/>
                    <a:pt x="81351" y="13894"/>
                  </a:cubicBezTo>
                  <a:lnTo>
                    <a:pt x="81351" y="16281"/>
                  </a:lnTo>
                  <a:cubicBezTo>
                    <a:pt x="81351" y="23917"/>
                    <a:pt x="75093" y="30175"/>
                    <a:pt x="67456" y="30175"/>
                  </a:cubicBezTo>
                  <a:close/>
                  <a:moveTo>
                    <a:pt x="13894" y="10659"/>
                  </a:moveTo>
                  <a:cubicBezTo>
                    <a:pt x="12091" y="10659"/>
                    <a:pt x="10606" y="12144"/>
                    <a:pt x="10606" y="13947"/>
                  </a:cubicBezTo>
                  <a:lnTo>
                    <a:pt x="10606" y="16334"/>
                  </a:lnTo>
                  <a:cubicBezTo>
                    <a:pt x="10606" y="18137"/>
                    <a:pt x="12091" y="19622"/>
                    <a:pt x="13894" y="19622"/>
                  </a:cubicBezTo>
                  <a:lnTo>
                    <a:pt x="67456" y="19622"/>
                  </a:lnTo>
                  <a:cubicBezTo>
                    <a:pt x="69259" y="19622"/>
                    <a:pt x="70745" y="18137"/>
                    <a:pt x="70745" y="16334"/>
                  </a:cubicBezTo>
                  <a:lnTo>
                    <a:pt x="70745" y="13947"/>
                  </a:lnTo>
                  <a:cubicBezTo>
                    <a:pt x="70745" y="12144"/>
                    <a:pt x="69259" y="10659"/>
                    <a:pt x="67456" y="10659"/>
                  </a:cubicBezTo>
                  <a:lnTo>
                    <a:pt x="13894" y="1065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47BDFBB1-ED7B-498C-BDC1-098BD645A702}"/>
                </a:ext>
              </a:extLst>
            </p:cNvPr>
            <p:cNvSpPr/>
            <p:nvPr/>
          </p:nvSpPr>
          <p:spPr>
            <a:xfrm>
              <a:off x="5644025" y="5042713"/>
              <a:ext cx="58335" cy="26516"/>
            </a:xfrm>
            <a:custGeom>
              <a:avLst/>
              <a:gdLst>
                <a:gd name="connsiteX0" fmla="*/ 30957 w 58334"/>
                <a:gd name="connsiteY0" fmla="*/ 28252 h 26515"/>
                <a:gd name="connsiteX1" fmla="*/ 358 w 58334"/>
                <a:gd name="connsiteY1" fmla="*/ 7199 h 26515"/>
                <a:gd name="connsiteX2" fmla="*/ 3433 w 58334"/>
                <a:gd name="connsiteY2" fmla="*/ 358 h 26515"/>
                <a:gd name="connsiteX3" fmla="*/ 10275 w 58334"/>
                <a:gd name="connsiteY3" fmla="*/ 3434 h 26515"/>
                <a:gd name="connsiteX4" fmla="*/ 30957 w 58334"/>
                <a:gd name="connsiteY4" fmla="*/ 17646 h 26515"/>
                <a:gd name="connsiteX5" fmla="*/ 51639 w 58334"/>
                <a:gd name="connsiteY5" fmla="*/ 3434 h 26515"/>
                <a:gd name="connsiteX6" fmla="*/ 58480 w 58334"/>
                <a:gd name="connsiteY6" fmla="*/ 358 h 26515"/>
                <a:gd name="connsiteX7" fmla="*/ 61556 w 58334"/>
                <a:gd name="connsiteY7" fmla="*/ 7199 h 26515"/>
                <a:gd name="connsiteX8" fmla="*/ 30957 w 58334"/>
                <a:gd name="connsiteY8" fmla="*/ 28252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334" h="26515">
                  <a:moveTo>
                    <a:pt x="30957" y="28252"/>
                  </a:moveTo>
                  <a:cubicBezTo>
                    <a:pt x="17487" y="28252"/>
                    <a:pt x="5183" y="19767"/>
                    <a:pt x="358" y="7199"/>
                  </a:cubicBezTo>
                  <a:cubicBezTo>
                    <a:pt x="-703" y="4441"/>
                    <a:pt x="676" y="1418"/>
                    <a:pt x="3433" y="358"/>
                  </a:cubicBezTo>
                  <a:cubicBezTo>
                    <a:pt x="6191" y="-703"/>
                    <a:pt x="9214" y="676"/>
                    <a:pt x="10275" y="3434"/>
                  </a:cubicBezTo>
                  <a:cubicBezTo>
                    <a:pt x="13509" y="11919"/>
                    <a:pt x="21835" y="17646"/>
                    <a:pt x="30957" y="17646"/>
                  </a:cubicBezTo>
                  <a:cubicBezTo>
                    <a:pt x="40078" y="17646"/>
                    <a:pt x="48351" y="11919"/>
                    <a:pt x="51639" y="3434"/>
                  </a:cubicBezTo>
                  <a:cubicBezTo>
                    <a:pt x="52700" y="676"/>
                    <a:pt x="55776" y="-703"/>
                    <a:pt x="58480" y="358"/>
                  </a:cubicBezTo>
                  <a:cubicBezTo>
                    <a:pt x="61238" y="1418"/>
                    <a:pt x="62564" y="4494"/>
                    <a:pt x="61556" y="7199"/>
                  </a:cubicBezTo>
                  <a:cubicBezTo>
                    <a:pt x="56730" y="19820"/>
                    <a:pt x="44427" y="28252"/>
                    <a:pt x="30957" y="2825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7304D12-7390-45FA-AB98-E1E13C8BEDBF}"/>
                </a:ext>
              </a:extLst>
            </p:cNvPr>
            <p:cNvSpPr/>
            <p:nvPr/>
          </p:nvSpPr>
          <p:spPr>
            <a:xfrm>
              <a:off x="5612881" y="4885036"/>
              <a:ext cx="121973" cy="127276"/>
            </a:xfrm>
            <a:custGeom>
              <a:avLst/>
              <a:gdLst>
                <a:gd name="connsiteX0" fmla="*/ 34205 w 121973"/>
                <a:gd name="connsiteY0" fmla="*/ 129557 h 127276"/>
                <a:gd name="connsiteX1" fmla="*/ 34046 w 121973"/>
                <a:gd name="connsiteY1" fmla="*/ 129557 h 127276"/>
                <a:gd name="connsiteX2" fmla="*/ 28902 w 121973"/>
                <a:gd name="connsiteY2" fmla="*/ 124094 h 127276"/>
                <a:gd name="connsiteX3" fmla="*/ 20576 w 121973"/>
                <a:gd name="connsiteY3" fmla="*/ 108291 h 127276"/>
                <a:gd name="connsiteX4" fmla="*/ 0 w 121973"/>
                <a:gd name="connsiteY4" fmla="*/ 62100 h 127276"/>
                <a:gd name="connsiteX5" fmla="*/ 62100 w 121973"/>
                <a:gd name="connsiteY5" fmla="*/ 0 h 127276"/>
                <a:gd name="connsiteX6" fmla="*/ 124200 w 121973"/>
                <a:gd name="connsiteY6" fmla="*/ 62100 h 127276"/>
                <a:gd name="connsiteX7" fmla="*/ 103677 w 121973"/>
                <a:gd name="connsiteY7" fmla="*/ 108238 h 127276"/>
                <a:gd name="connsiteX8" fmla="*/ 95457 w 121973"/>
                <a:gd name="connsiteY8" fmla="*/ 123988 h 127276"/>
                <a:gd name="connsiteX9" fmla="*/ 90313 w 121973"/>
                <a:gd name="connsiteY9" fmla="*/ 129450 h 127276"/>
                <a:gd name="connsiteX10" fmla="*/ 84851 w 121973"/>
                <a:gd name="connsiteY10" fmla="*/ 124306 h 127276"/>
                <a:gd name="connsiteX11" fmla="*/ 96412 w 121973"/>
                <a:gd name="connsiteY11" fmla="*/ 100548 h 127276"/>
                <a:gd name="connsiteX12" fmla="*/ 96783 w 121973"/>
                <a:gd name="connsiteY12" fmla="*/ 100230 h 127276"/>
                <a:gd name="connsiteX13" fmla="*/ 113594 w 121973"/>
                <a:gd name="connsiteY13" fmla="*/ 62153 h 127276"/>
                <a:gd name="connsiteX14" fmla="*/ 62100 w 121973"/>
                <a:gd name="connsiteY14" fmla="*/ 10659 h 127276"/>
                <a:gd name="connsiteX15" fmla="*/ 10606 w 121973"/>
                <a:gd name="connsiteY15" fmla="*/ 62153 h 127276"/>
                <a:gd name="connsiteX16" fmla="*/ 27789 w 121973"/>
                <a:gd name="connsiteY16" fmla="*/ 100548 h 127276"/>
                <a:gd name="connsiteX17" fmla="*/ 39508 w 121973"/>
                <a:gd name="connsiteY17" fmla="*/ 124465 h 127276"/>
                <a:gd name="connsiteX18" fmla="*/ 34205 w 121973"/>
                <a:gd name="connsiteY18" fmla="*/ 129557 h 12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73" h="127276">
                  <a:moveTo>
                    <a:pt x="34205" y="129557"/>
                  </a:moveTo>
                  <a:cubicBezTo>
                    <a:pt x="34152" y="129557"/>
                    <a:pt x="34099" y="129557"/>
                    <a:pt x="34046" y="129557"/>
                  </a:cubicBezTo>
                  <a:cubicBezTo>
                    <a:pt x="31130" y="129450"/>
                    <a:pt x="28796" y="127011"/>
                    <a:pt x="28902" y="124094"/>
                  </a:cubicBezTo>
                  <a:cubicBezTo>
                    <a:pt x="29061" y="119109"/>
                    <a:pt x="26250" y="113753"/>
                    <a:pt x="20576" y="108291"/>
                  </a:cubicBezTo>
                  <a:cubicBezTo>
                    <a:pt x="7530" y="96677"/>
                    <a:pt x="0" y="79813"/>
                    <a:pt x="0" y="62100"/>
                  </a:cubicBezTo>
                  <a:cubicBezTo>
                    <a:pt x="0" y="27842"/>
                    <a:pt x="27842" y="0"/>
                    <a:pt x="62100" y="0"/>
                  </a:cubicBezTo>
                  <a:cubicBezTo>
                    <a:pt x="96359" y="0"/>
                    <a:pt x="124200" y="27842"/>
                    <a:pt x="124200" y="62100"/>
                  </a:cubicBezTo>
                  <a:cubicBezTo>
                    <a:pt x="124200" y="79654"/>
                    <a:pt x="116723" y="96465"/>
                    <a:pt x="103677" y="108238"/>
                  </a:cubicBezTo>
                  <a:cubicBezTo>
                    <a:pt x="98056" y="113700"/>
                    <a:pt x="95298" y="119003"/>
                    <a:pt x="95457" y="123988"/>
                  </a:cubicBezTo>
                  <a:cubicBezTo>
                    <a:pt x="95563" y="126905"/>
                    <a:pt x="93230" y="129345"/>
                    <a:pt x="90313" y="129450"/>
                  </a:cubicBezTo>
                  <a:cubicBezTo>
                    <a:pt x="87449" y="129557"/>
                    <a:pt x="84957" y="127223"/>
                    <a:pt x="84851" y="124306"/>
                  </a:cubicBezTo>
                  <a:cubicBezTo>
                    <a:pt x="84585" y="116192"/>
                    <a:pt x="88510" y="108185"/>
                    <a:pt x="96412" y="100548"/>
                  </a:cubicBezTo>
                  <a:cubicBezTo>
                    <a:pt x="96518" y="100442"/>
                    <a:pt x="96677" y="100336"/>
                    <a:pt x="96783" y="100230"/>
                  </a:cubicBezTo>
                  <a:cubicBezTo>
                    <a:pt x="107548" y="90260"/>
                    <a:pt x="113594" y="76525"/>
                    <a:pt x="113594" y="62153"/>
                  </a:cubicBezTo>
                  <a:cubicBezTo>
                    <a:pt x="113594" y="33728"/>
                    <a:pt x="90472" y="10659"/>
                    <a:pt x="62100" y="10659"/>
                  </a:cubicBezTo>
                  <a:cubicBezTo>
                    <a:pt x="33675" y="10659"/>
                    <a:pt x="10606" y="33781"/>
                    <a:pt x="10606" y="62153"/>
                  </a:cubicBezTo>
                  <a:cubicBezTo>
                    <a:pt x="10606" y="76790"/>
                    <a:pt x="16864" y="90790"/>
                    <a:pt x="27789" y="100548"/>
                  </a:cubicBezTo>
                  <a:cubicBezTo>
                    <a:pt x="35849" y="108344"/>
                    <a:pt x="39774" y="116352"/>
                    <a:pt x="39508" y="124465"/>
                  </a:cubicBezTo>
                  <a:cubicBezTo>
                    <a:pt x="39403" y="127276"/>
                    <a:pt x="37069" y="129557"/>
                    <a:pt x="34205" y="12955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C42FF700-0E66-4301-AAF1-3908B931815E}"/>
                </a:ext>
              </a:extLst>
            </p:cNvPr>
            <p:cNvSpPr/>
            <p:nvPr/>
          </p:nvSpPr>
          <p:spPr>
            <a:xfrm>
              <a:off x="5654773" y="4952014"/>
              <a:ext cx="37122" cy="58335"/>
            </a:xfrm>
            <a:custGeom>
              <a:avLst/>
              <a:gdLst>
                <a:gd name="connsiteX0" fmla="*/ 27156 w 37122"/>
                <a:gd name="connsiteY0" fmla="*/ 62579 h 58334"/>
                <a:gd name="connsiteX1" fmla="*/ 26414 w 37122"/>
                <a:gd name="connsiteY1" fmla="*/ 62526 h 58334"/>
                <a:gd name="connsiteX2" fmla="*/ 21906 w 37122"/>
                <a:gd name="connsiteY2" fmla="*/ 56533 h 58334"/>
                <a:gd name="connsiteX3" fmla="*/ 27739 w 37122"/>
                <a:gd name="connsiteY3" fmla="*/ 16070 h 58334"/>
                <a:gd name="connsiteX4" fmla="*/ 19572 w 37122"/>
                <a:gd name="connsiteY4" fmla="*/ 13684 h 58334"/>
                <a:gd name="connsiteX5" fmla="*/ 14959 w 37122"/>
                <a:gd name="connsiteY5" fmla="*/ 15380 h 58334"/>
                <a:gd name="connsiteX6" fmla="*/ 12148 w 37122"/>
                <a:gd name="connsiteY6" fmla="*/ 15646 h 58334"/>
                <a:gd name="connsiteX7" fmla="*/ 18035 w 37122"/>
                <a:gd name="connsiteY7" fmla="*/ 56533 h 58334"/>
                <a:gd name="connsiteX8" fmla="*/ 13527 w 37122"/>
                <a:gd name="connsiteY8" fmla="*/ 62526 h 58334"/>
                <a:gd name="connsiteX9" fmla="*/ 7534 w 37122"/>
                <a:gd name="connsiteY9" fmla="*/ 58018 h 58334"/>
                <a:gd name="connsiteX10" fmla="*/ 57 w 37122"/>
                <a:gd name="connsiteY10" fmla="*/ 6259 h 58334"/>
                <a:gd name="connsiteX11" fmla="*/ 3557 w 37122"/>
                <a:gd name="connsiteY11" fmla="*/ 478 h 58334"/>
                <a:gd name="connsiteX12" fmla="*/ 9867 w 37122"/>
                <a:gd name="connsiteY12" fmla="*/ 2865 h 58334"/>
                <a:gd name="connsiteX13" fmla="*/ 12731 w 37122"/>
                <a:gd name="connsiteY13" fmla="*/ 4986 h 58334"/>
                <a:gd name="connsiteX14" fmla="*/ 15277 w 37122"/>
                <a:gd name="connsiteY14" fmla="*/ 3554 h 58334"/>
                <a:gd name="connsiteX15" fmla="*/ 20103 w 37122"/>
                <a:gd name="connsiteY15" fmla="*/ 1 h 58334"/>
                <a:gd name="connsiteX16" fmla="*/ 25141 w 37122"/>
                <a:gd name="connsiteY16" fmla="*/ 3554 h 58334"/>
                <a:gd name="connsiteX17" fmla="*/ 26307 w 37122"/>
                <a:gd name="connsiteY17" fmla="*/ 5411 h 58334"/>
                <a:gd name="connsiteX18" fmla="*/ 30338 w 37122"/>
                <a:gd name="connsiteY18" fmla="*/ 2282 h 58334"/>
                <a:gd name="connsiteX19" fmla="*/ 36596 w 37122"/>
                <a:gd name="connsiteY19" fmla="*/ 638 h 58334"/>
                <a:gd name="connsiteX20" fmla="*/ 39777 w 37122"/>
                <a:gd name="connsiteY20" fmla="*/ 6259 h 58334"/>
                <a:gd name="connsiteX21" fmla="*/ 32300 w 37122"/>
                <a:gd name="connsiteY21" fmla="*/ 58018 h 58334"/>
                <a:gd name="connsiteX22" fmla="*/ 27156 w 37122"/>
                <a:gd name="connsiteY22" fmla="*/ 6257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122" h="58334">
                  <a:moveTo>
                    <a:pt x="27156" y="62579"/>
                  </a:moveTo>
                  <a:cubicBezTo>
                    <a:pt x="26891" y="62579"/>
                    <a:pt x="26626" y="62579"/>
                    <a:pt x="26414" y="62526"/>
                  </a:cubicBezTo>
                  <a:cubicBezTo>
                    <a:pt x="23497" y="62101"/>
                    <a:pt x="21481" y="59397"/>
                    <a:pt x="21906" y="56533"/>
                  </a:cubicBezTo>
                  <a:lnTo>
                    <a:pt x="27739" y="16070"/>
                  </a:lnTo>
                  <a:cubicBezTo>
                    <a:pt x="24610" y="16653"/>
                    <a:pt x="21800" y="15593"/>
                    <a:pt x="19572" y="13684"/>
                  </a:cubicBezTo>
                  <a:cubicBezTo>
                    <a:pt x="18300" y="14373"/>
                    <a:pt x="16762" y="15009"/>
                    <a:pt x="14959" y="15380"/>
                  </a:cubicBezTo>
                  <a:cubicBezTo>
                    <a:pt x="13951" y="15593"/>
                    <a:pt x="13050" y="15646"/>
                    <a:pt x="12148" y="15646"/>
                  </a:cubicBezTo>
                  <a:lnTo>
                    <a:pt x="18035" y="56533"/>
                  </a:lnTo>
                  <a:cubicBezTo>
                    <a:pt x="18459" y="59450"/>
                    <a:pt x="16444" y="62101"/>
                    <a:pt x="13527" y="62526"/>
                  </a:cubicBezTo>
                  <a:cubicBezTo>
                    <a:pt x="10663" y="62950"/>
                    <a:pt x="7958" y="60935"/>
                    <a:pt x="7534" y="58018"/>
                  </a:cubicBezTo>
                  <a:lnTo>
                    <a:pt x="57" y="6259"/>
                  </a:lnTo>
                  <a:cubicBezTo>
                    <a:pt x="-315" y="3714"/>
                    <a:pt x="1170" y="1327"/>
                    <a:pt x="3557" y="478"/>
                  </a:cubicBezTo>
                  <a:cubicBezTo>
                    <a:pt x="5943" y="-317"/>
                    <a:pt x="8648" y="638"/>
                    <a:pt x="9867" y="2865"/>
                  </a:cubicBezTo>
                  <a:cubicBezTo>
                    <a:pt x="10080" y="3236"/>
                    <a:pt x="11564" y="5198"/>
                    <a:pt x="12731" y="4986"/>
                  </a:cubicBezTo>
                  <a:cubicBezTo>
                    <a:pt x="14693" y="4562"/>
                    <a:pt x="15224" y="3661"/>
                    <a:pt x="15277" y="3554"/>
                  </a:cubicBezTo>
                  <a:cubicBezTo>
                    <a:pt x="15966" y="1380"/>
                    <a:pt x="17875" y="54"/>
                    <a:pt x="20103" y="1"/>
                  </a:cubicBezTo>
                  <a:cubicBezTo>
                    <a:pt x="22277" y="-52"/>
                    <a:pt x="24345" y="1433"/>
                    <a:pt x="25141" y="3554"/>
                  </a:cubicBezTo>
                  <a:cubicBezTo>
                    <a:pt x="25406" y="4191"/>
                    <a:pt x="25883" y="4986"/>
                    <a:pt x="26307" y="5411"/>
                  </a:cubicBezTo>
                  <a:cubicBezTo>
                    <a:pt x="28163" y="4721"/>
                    <a:pt x="29861" y="2918"/>
                    <a:pt x="30338" y="2282"/>
                  </a:cubicBezTo>
                  <a:cubicBezTo>
                    <a:pt x="31823" y="373"/>
                    <a:pt x="34368" y="-317"/>
                    <a:pt x="36596" y="638"/>
                  </a:cubicBezTo>
                  <a:cubicBezTo>
                    <a:pt x="38823" y="1592"/>
                    <a:pt x="40149" y="3873"/>
                    <a:pt x="39777" y="6259"/>
                  </a:cubicBezTo>
                  <a:lnTo>
                    <a:pt x="32300" y="58018"/>
                  </a:lnTo>
                  <a:cubicBezTo>
                    <a:pt x="32035" y="60670"/>
                    <a:pt x="29754" y="62579"/>
                    <a:pt x="27156" y="625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D1CF6AC8-3E66-4D1B-B502-CD7B7C914709}"/>
                </a:ext>
              </a:extLst>
            </p:cNvPr>
            <p:cNvSpPr/>
            <p:nvPr/>
          </p:nvSpPr>
          <p:spPr>
            <a:xfrm>
              <a:off x="5677405" y="4903847"/>
              <a:ext cx="37122" cy="31819"/>
            </a:xfrm>
            <a:custGeom>
              <a:avLst/>
              <a:gdLst>
                <a:gd name="connsiteX0" fmla="*/ 32948 w 37122"/>
                <a:gd name="connsiteY0" fmla="*/ 34380 h 31819"/>
                <a:gd name="connsiteX1" fmla="*/ 27910 w 37122"/>
                <a:gd name="connsiteY1" fmla="*/ 30668 h 31819"/>
                <a:gd name="connsiteX2" fmla="*/ 3940 w 37122"/>
                <a:gd name="connsiteY2" fmla="*/ 10410 h 31819"/>
                <a:gd name="connsiteX3" fmla="*/ 174 w 37122"/>
                <a:gd name="connsiteY3" fmla="*/ 3940 h 31819"/>
                <a:gd name="connsiteX4" fmla="*/ 6644 w 37122"/>
                <a:gd name="connsiteY4" fmla="*/ 174 h 31819"/>
                <a:gd name="connsiteX5" fmla="*/ 38039 w 37122"/>
                <a:gd name="connsiteY5" fmla="*/ 27539 h 31819"/>
                <a:gd name="connsiteX6" fmla="*/ 34539 w 37122"/>
                <a:gd name="connsiteY6" fmla="*/ 34168 h 31819"/>
                <a:gd name="connsiteX7" fmla="*/ 32948 w 37122"/>
                <a:gd name="connsiteY7" fmla="*/ 34380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31819">
                  <a:moveTo>
                    <a:pt x="32948" y="34380"/>
                  </a:moveTo>
                  <a:cubicBezTo>
                    <a:pt x="30668" y="34380"/>
                    <a:pt x="28600" y="32948"/>
                    <a:pt x="27910" y="30668"/>
                  </a:cubicBezTo>
                  <a:cubicBezTo>
                    <a:pt x="24728" y="20433"/>
                    <a:pt x="16879" y="13804"/>
                    <a:pt x="3940" y="10410"/>
                  </a:cubicBezTo>
                  <a:cubicBezTo>
                    <a:pt x="1129" y="9667"/>
                    <a:pt x="-568" y="6750"/>
                    <a:pt x="174" y="3940"/>
                  </a:cubicBezTo>
                  <a:cubicBezTo>
                    <a:pt x="917" y="1129"/>
                    <a:pt x="3834" y="-568"/>
                    <a:pt x="6644" y="174"/>
                  </a:cubicBezTo>
                  <a:cubicBezTo>
                    <a:pt x="23137" y="4523"/>
                    <a:pt x="33690" y="13751"/>
                    <a:pt x="38039" y="27539"/>
                  </a:cubicBezTo>
                  <a:cubicBezTo>
                    <a:pt x="38888" y="30350"/>
                    <a:pt x="37350" y="33319"/>
                    <a:pt x="34539" y="34168"/>
                  </a:cubicBezTo>
                  <a:cubicBezTo>
                    <a:pt x="33956" y="34327"/>
                    <a:pt x="33425" y="34380"/>
                    <a:pt x="32948" y="3438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5B4C6078-C802-4C0D-B6EB-FD55E09AF228}"/>
                </a:ext>
              </a:extLst>
            </p:cNvPr>
            <p:cNvSpPr/>
            <p:nvPr/>
          </p:nvSpPr>
          <p:spPr>
            <a:xfrm>
              <a:off x="5394284" y="4856898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3 w 180307"/>
                <a:gd name="connsiteY4" fmla="*/ 49244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3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10500 w 180307"/>
                <a:gd name="connsiteY14" fmla="*/ 153717 h 222733"/>
                <a:gd name="connsiteX15" fmla="*/ 72070 w 180307"/>
                <a:gd name="connsiteY15" fmla="*/ 214279 h 222733"/>
                <a:gd name="connsiteX16" fmla="*/ 176437 w 180307"/>
                <a:gd name="connsiteY16" fmla="*/ 214279 h 222733"/>
                <a:gd name="connsiteX17" fmla="*/ 181740 w 180307"/>
                <a:gd name="connsiteY17" fmla="*/ 219582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5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0" y="64199"/>
                    <a:pt x="34683" y="49244"/>
                  </a:cubicBezTo>
                  <a:cubicBezTo>
                    <a:pt x="44122" y="41025"/>
                    <a:pt x="56532" y="39274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8" y="26653"/>
                    <a:pt x="111049" y="16206"/>
                    <a:pt x="120806" y="2258"/>
                  </a:cubicBezTo>
                  <a:cubicBezTo>
                    <a:pt x="122504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3" y="8304"/>
                  </a:cubicBezTo>
                  <a:cubicBezTo>
                    <a:pt x="123246" y="17213"/>
                    <a:pt x="110995" y="33176"/>
                    <a:pt x="99063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8" y="69026"/>
                    <a:pt x="10500" y="122641"/>
                    <a:pt x="10500" y="152816"/>
                  </a:cubicBezTo>
                  <a:lnTo>
                    <a:pt x="10500" y="153717"/>
                  </a:lnTo>
                  <a:cubicBezTo>
                    <a:pt x="10713" y="187127"/>
                    <a:pt x="38289" y="214279"/>
                    <a:pt x="72070" y="214279"/>
                  </a:cubicBezTo>
                  <a:lnTo>
                    <a:pt x="176437" y="214279"/>
                  </a:lnTo>
                  <a:cubicBezTo>
                    <a:pt x="179353" y="214279"/>
                    <a:pt x="181740" y="216666"/>
                    <a:pt x="181740" y="219582"/>
                  </a:cubicBezTo>
                  <a:cubicBezTo>
                    <a:pt x="181740" y="222499"/>
                    <a:pt x="179460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A4F4D2B-B61E-40AA-AE24-A388CE3DD7FE}"/>
                </a:ext>
              </a:extLst>
            </p:cNvPr>
            <p:cNvSpPr/>
            <p:nvPr/>
          </p:nvSpPr>
          <p:spPr>
            <a:xfrm>
              <a:off x="5512492" y="5057588"/>
              <a:ext cx="153792" cy="21213"/>
            </a:xfrm>
            <a:custGeom>
              <a:avLst/>
              <a:gdLst>
                <a:gd name="connsiteX0" fmla="*/ 109670 w 153792"/>
                <a:gd name="connsiteY0" fmla="*/ 24302 h 21212"/>
                <a:gd name="connsiteX1" fmla="*/ 5303 w 153792"/>
                <a:gd name="connsiteY1" fmla="*/ 24302 h 21212"/>
                <a:gd name="connsiteX2" fmla="*/ 0 w 153792"/>
                <a:gd name="connsiteY2" fmla="*/ 18999 h 21212"/>
                <a:gd name="connsiteX3" fmla="*/ 5303 w 153792"/>
                <a:gd name="connsiteY3" fmla="*/ 13696 h 21212"/>
                <a:gd name="connsiteX4" fmla="*/ 109670 w 153792"/>
                <a:gd name="connsiteY4" fmla="*/ 13696 h 21212"/>
                <a:gd name="connsiteX5" fmla="*/ 147110 w 153792"/>
                <a:gd name="connsiteY5" fmla="*/ 1074 h 21212"/>
                <a:gd name="connsiteX6" fmla="*/ 154535 w 153792"/>
                <a:gd name="connsiteY6" fmla="*/ 2082 h 21212"/>
                <a:gd name="connsiteX7" fmla="*/ 153527 w 153792"/>
                <a:gd name="connsiteY7" fmla="*/ 9507 h 21212"/>
                <a:gd name="connsiteX8" fmla="*/ 109670 w 153792"/>
                <a:gd name="connsiteY8" fmla="*/ 2430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792" h="21212">
                  <a:moveTo>
                    <a:pt x="109670" y="24302"/>
                  </a:moveTo>
                  <a:lnTo>
                    <a:pt x="5303" y="24302"/>
                  </a:lnTo>
                  <a:cubicBezTo>
                    <a:pt x="2386" y="24302"/>
                    <a:pt x="0" y="21916"/>
                    <a:pt x="0" y="18999"/>
                  </a:cubicBezTo>
                  <a:cubicBezTo>
                    <a:pt x="0" y="16082"/>
                    <a:pt x="2386" y="13696"/>
                    <a:pt x="5303" y="13696"/>
                  </a:cubicBezTo>
                  <a:lnTo>
                    <a:pt x="109670" y="13696"/>
                  </a:lnTo>
                  <a:cubicBezTo>
                    <a:pt x="123352" y="13696"/>
                    <a:pt x="136292" y="9347"/>
                    <a:pt x="147110" y="1074"/>
                  </a:cubicBezTo>
                  <a:cubicBezTo>
                    <a:pt x="149444" y="-676"/>
                    <a:pt x="152785" y="-251"/>
                    <a:pt x="154535" y="2082"/>
                  </a:cubicBezTo>
                  <a:cubicBezTo>
                    <a:pt x="156285" y="4415"/>
                    <a:pt x="155860" y="7756"/>
                    <a:pt x="153527" y="9507"/>
                  </a:cubicBezTo>
                  <a:cubicBezTo>
                    <a:pt x="140853" y="19211"/>
                    <a:pt x="125685" y="24302"/>
                    <a:pt x="109670" y="2430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02AFA96-759F-44AB-B502-5D6428F6E11B}"/>
                </a:ext>
              </a:extLst>
            </p:cNvPr>
            <p:cNvSpPr/>
            <p:nvPr/>
          </p:nvSpPr>
          <p:spPr>
            <a:xfrm>
              <a:off x="5563666" y="4856928"/>
              <a:ext cx="79548" cy="47729"/>
            </a:xfrm>
            <a:custGeom>
              <a:avLst/>
              <a:gdLst>
                <a:gd name="connsiteX0" fmla="*/ 76367 w 79547"/>
                <a:gd name="connsiteY0" fmla="*/ 50805 h 47728"/>
                <a:gd name="connsiteX1" fmla="*/ 75041 w 79547"/>
                <a:gd name="connsiteY1" fmla="*/ 50647 h 47728"/>
                <a:gd name="connsiteX2" fmla="*/ 60511 w 79547"/>
                <a:gd name="connsiteY2" fmla="*/ 48048 h 47728"/>
                <a:gd name="connsiteX3" fmla="*/ 31555 w 79547"/>
                <a:gd name="connsiteY3" fmla="*/ 40146 h 47728"/>
                <a:gd name="connsiteX4" fmla="*/ 956 w 79547"/>
                <a:gd name="connsiteY4" fmla="*/ 8327 h 47728"/>
                <a:gd name="connsiteX5" fmla="*/ 2282 w 79547"/>
                <a:gd name="connsiteY5" fmla="*/ 956 h 47728"/>
                <a:gd name="connsiteX6" fmla="*/ 9653 w 79547"/>
                <a:gd name="connsiteY6" fmla="*/ 2282 h 47728"/>
                <a:gd name="connsiteX7" fmla="*/ 36805 w 79547"/>
                <a:gd name="connsiteY7" fmla="*/ 30919 h 47728"/>
                <a:gd name="connsiteX8" fmla="*/ 62049 w 79547"/>
                <a:gd name="connsiteY8" fmla="*/ 37548 h 47728"/>
                <a:gd name="connsiteX9" fmla="*/ 77693 w 79547"/>
                <a:gd name="connsiteY9" fmla="*/ 40358 h 47728"/>
                <a:gd name="connsiteX10" fmla="*/ 81511 w 79547"/>
                <a:gd name="connsiteY10" fmla="*/ 46828 h 47728"/>
                <a:gd name="connsiteX11" fmla="*/ 76367 w 79547"/>
                <a:gd name="connsiteY11" fmla="*/ 50805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547" h="47728">
                  <a:moveTo>
                    <a:pt x="76367" y="50805"/>
                  </a:moveTo>
                  <a:cubicBezTo>
                    <a:pt x="75943" y="50805"/>
                    <a:pt x="75518" y="50753"/>
                    <a:pt x="75041" y="50647"/>
                  </a:cubicBezTo>
                  <a:cubicBezTo>
                    <a:pt x="70480" y="49480"/>
                    <a:pt x="65602" y="48791"/>
                    <a:pt x="60511" y="48048"/>
                  </a:cubicBezTo>
                  <a:cubicBezTo>
                    <a:pt x="50647" y="46616"/>
                    <a:pt x="40411" y="45184"/>
                    <a:pt x="31555" y="40146"/>
                  </a:cubicBezTo>
                  <a:cubicBezTo>
                    <a:pt x="22275" y="34843"/>
                    <a:pt x="11987" y="24131"/>
                    <a:pt x="956" y="8327"/>
                  </a:cubicBezTo>
                  <a:cubicBezTo>
                    <a:pt x="-741" y="5941"/>
                    <a:pt x="-105" y="2600"/>
                    <a:pt x="2282" y="956"/>
                  </a:cubicBezTo>
                  <a:cubicBezTo>
                    <a:pt x="4668" y="-741"/>
                    <a:pt x="8009" y="-105"/>
                    <a:pt x="9653" y="2282"/>
                  </a:cubicBezTo>
                  <a:cubicBezTo>
                    <a:pt x="19623" y="16547"/>
                    <a:pt x="28957" y="26464"/>
                    <a:pt x="36805" y="30919"/>
                  </a:cubicBezTo>
                  <a:cubicBezTo>
                    <a:pt x="43912" y="34949"/>
                    <a:pt x="52715" y="36222"/>
                    <a:pt x="62049" y="37548"/>
                  </a:cubicBezTo>
                  <a:cubicBezTo>
                    <a:pt x="67246" y="38290"/>
                    <a:pt x="72602" y="39033"/>
                    <a:pt x="77693" y="40358"/>
                  </a:cubicBezTo>
                  <a:cubicBezTo>
                    <a:pt x="80557" y="41101"/>
                    <a:pt x="82254" y="43965"/>
                    <a:pt x="81511" y="46828"/>
                  </a:cubicBezTo>
                  <a:cubicBezTo>
                    <a:pt x="80875" y="49215"/>
                    <a:pt x="78701" y="50805"/>
                    <a:pt x="76367" y="5080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BB7A23B-3197-412E-88E6-1B82815E72B3}"/>
                </a:ext>
              </a:extLst>
            </p:cNvPr>
            <p:cNvSpPr/>
            <p:nvPr/>
          </p:nvSpPr>
          <p:spPr>
            <a:xfrm>
              <a:off x="5457543" y="4694811"/>
              <a:ext cx="169702" cy="175005"/>
            </a:xfrm>
            <a:custGeom>
              <a:avLst/>
              <a:gdLst>
                <a:gd name="connsiteX0" fmla="*/ 86715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0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59 h 175004"/>
                <a:gd name="connsiteX7" fmla="*/ 14592 w 169701"/>
                <a:gd name="connsiteY7" fmla="*/ 72759 h 175004"/>
                <a:gd name="connsiteX8" fmla="*/ 31774 w 169701"/>
                <a:gd name="connsiteY8" fmla="*/ 25031 h 175004"/>
                <a:gd name="connsiteX9" fmla="*/ 86662 w 169701"/>
                <a:gd name="connsiteY9" fmla="*/ 0 h 175004"/>
                <a:gd name="connsiteX10" fmla="*/ 158838 w 169701"/>
                <a:gd name="connsiteY10" fmla="*/ 69790 h 175004"/>
                <a:gd name="connsiteX11" fmla="*/ 158785 w 169701"/>
                <a:gd name="connsiteY11" fmla="*/ 72759 h 175004"/>
                <a:gd name="connsiteX12" fmla="*/ 158838 w 169701"/>
                <a:gd name="connsiteY12" fmla="*/ 72759 h 175004"/>
                <a:gd name="connsiteX13" fmla="*/ 165732 w 169701"/>
                <a:gd name="connsiteY13" fmla="*/ 74669 h 175004"/>
                <a:gd name="connsiteX14" fmla="*/ 173210 w 169701"/>
                <a:gd name="connsiteY14" fmla="*/ 100177 h 175004"/>
                <a:gd name="connsiteX15" fmla="*/ 173210 w 169701"/>
                <a:gd name="connsiteY15" fmla="*/ 100177 h 175004"/>
                <a:gd name="connsiteX16" fmla="*/ 161490 w 169701"/>
                <a:gd name="connsiteY16" fmla="*/ 128178 h 175004"/>
                <a:gd name="connsiteX17" fmla="*/ 152634 w 169701"/>
                <a:gd name="connsiteY17" fmla="*/ 131890 h 175004"/>
                <a:gd name="connsiteX18" fmla="*/ 130360 w 169701"/>
                <a:gd name="connsiteY18" fmla="*/ 162277 h 175004"/>
                <a:gd name="connsiteX19" fmla="*/ 86715 w 169701"/>
                <a:gd name="connsiteY19" fmla="*/ 177550 h 175004"/>
                <a:gd name="connsiteX20" fmla="*/ 24509 w 169701"/>
                <a:gd name="connsiteY20" fmla="*/ 121390 h 175004"/>
                <a:gd name="connsiteX21" fmla="*/ 29706 w 169701"/>
                <a:gd name="connsiteY21" fmla="*/ 125208 h 175004"/>
                <a:gd name="connsiteX22" fmla="*/ 49487 w 169701"/>
                <a:gd name="connsiteY22" fmla="*/ 154057 h 175004"/>
                <a:gd name="connsiteX23" fmla="*/ 86662 w 169701"/>
                <a:gd name="connsiteY23" fmla="*/ 166997 h 175004"/>
                <a:gd name="connsiteX24" fmla="*/ 123837 w 169701"/>
                <a:gd name="connsiteY24" fmla="*/ 154004 h 175004"/>
                <a:gd name="connsiteX25" fmla="*/ 143671 w 169701"/>
                <a:gd name="connsiteY25" fmla="*/ 125261 h 175004"/>
                <a:gd name="connsiteX26" fmla="*/ 149823 w 169701"/>
                <a:gd name="connsiteY26" fmla="*/ 121549 h 175004"/>
                <a:gd name="connsiteX27" fmla="*/ 149823 w 169701"/>
                <a:gd name="connsiteY27" fmla="*/ 121549 h 175004"/>
                <a:gd name="connsiteX28" fmla="*/ 155285 w 169701"/>
                <a:gd name="connsiteY28" fmla="*/ 119693 h 175004"/>
                <a:gd name="connsiteX29" fmla="*/ 162604 w 169701"/>
                <a:gd name="connsiteY29" fmla="*/ 99488 h 175004"/>
                <a:gd name="connsiteX30" fmla="*/ 160058 w 169701"/>
                <a:gd name="connsiteY30" fmla="*/ 83790 h 175004"/>
                <a:gd name="connsiteX31" fmla="*/ 155444 w 169701"/>
                <a:gd name="connsiteY31" fmla="*/ 84373 h 175004"/>
                <a:gd name="connsiteX32" fmla="*/ 149876 w 169701"/>
                <a:gd name="connsiteY32" fmla="*/ 84214 h 175004"/>
                <a:gd name="connsiteX33" fmla="*/ 147542 w 169701"/>
                <a:gd name="connsiteY33" fmla="*/ 79123 h 175004"/>
                <a:gd name="connsiteX34" fmla="*/ 147808 w 169701"/>
                <a:gd name="connsiteY34" fmla="*/ 77002 h 175004"/>
                <a:gd name="connsiteX35" fmla="*/ 148232 w 169701"/>
                <a:gd name="connsiteY35" fmla="*/ 69843 h 175004"/>
                <a:gd name="connsiteX36" fmla="*/ 86662 w 169701"/>
                <a:gd name="connsiteY36" fmla="*/ 10659 h 175004"/>
                <a:gd name="connsiteX37" fmla="*/ 39729 w 169701"/>
                <a:gd name="connsiteY37" fmla="*/ 32084 h 175004"/>
                <a:gd name="connsiteX38" fmla="*/ 25569 w 169701"/>
                <a:gd name="connsiteY38" fmla="*/ 76896 h 175004"/>
                <a:gd name="connsiteX39" fmla="*/ 25835 w 169701"/>
                <a:gd name="connsiteY39" fmla="*/ 79070 h 175004"/>
                <a:gd name="connsiteX40" fmla="*/ 23501 w 169701"/>
                <a:gd name="connsiteY40" fmla="*/ 84161 h 175004"/>
                <a:gd name="connsiteX41" fmla="*/ 17933 w 169701"/>
                <a:gd name="connsiteY41" fmla="*/ 84320 h 175004"/>
                <a:gd name="connsiteX42" fmla="*/ 13319 w 169701"/>
                <a:gd name="connsiteY42" fmla="*/ 83737 h 175004"/>
                <a:gd name="connsiteX43" fmla="*/ 10774 w 169701"/>
                <a:gd name="connsiteY43" fmla="*/ 99435 h 175004"/>
                <a:gd name="connsiteX44" fmla="*/ 18039 w 169701"/>
                <a:gd name="connsiteY44" fmla="*/ 119640 h 175004"/>
                <a:gd name="connsiteX45" fmla="*/ 23660 w 169701"/>
                <a:gd name="connsiteY45" fmla="*/ 121496 h 175004"/>
                <a:gd name="connsiteX46" fmla="*/ 24509 w 169701"/>
                <a:gd name="connsiteY46" fmla="*/ 121390 h 175004"/>
                <a:gd name="connsiteX47" fmla="*/ 168013 w 169701"/>
                <a:gd name="connsiteY47" fmla="*/ 99806 h 175004"/>
                <a:gd name="connsiteX48" fmla="*/ 168013 w 169701"/>
                <a:gd name="connsiteY48" fmla="*/ 99806 h 175004"/>
                <a:gd name="connsiteX49" fmla="*/ 168013 w 169701"/>
                <a:gd name="connsiteY49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69701" h="175004">
                  <a:moveTo>
                    <a:pt x="86715" y="177550"/>
                  </a:moveTo>
                  <a:cubicBezTo>
                    <a:pt x="71177" y="177550"/>
                    <a:pt x="55691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0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5" y="72759"/>
                    <a:pt x="14592" y="72759"/>
                  </a:cubicBezTo>
                  <a:cubicBezTo>
                    <a:pt x="14592" y="72759"/>
                    <a:pt x="14592" y="72759"/>
                    <a:pt x="14592" y="72759"/>
                  </a:cubicBezTo>
                  <a:cubicBezTo>
                    <a:pt x="13797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662" y="0"/>
                  </a:cubicBezTo>
                  <a:cubicBezTo>
                    <a:pt x="125800" y="0"/>
                    <a:pt x="158838" y="31978"/>
                    <a:pt x="158838" y="69790"/>
                  </a:cubicBezTo>
                  <a:cubicBezTo>
                    <a:pt x="158838" y="70797"/>
                    <a:pt x="158838" y="71805"/>
                    <a:pt x="158785" y="72759"/>
                  </a:cubicBezTo>
                  <a:cubicBezTo>
                    <a:pt x="158785" y="72759"/>
                    <a:pt x="158838" y="72759"/>
                    <a:pt x="158838" y="72759"/>
                  </a:cubicBezTo>
                  <a:cubicBezTo>
                    <a:pt x="161012" y="72759"/>
                    <a:pt x="163452" y="73237"/>
                    <a:pt x="165732" y="74669"/>
                  </a:cubicBezTo>
                  <a:cubicBezTo>
                    <a:pt x="171778" y="78434"/>
                    <a:pt x="174218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807" y="154110"/>
                    <a:pt x="130360" y="162277"/>
                  </a:cubicBezTo>
                  <a:cubicBezTo>
                    <a:pt x="117951" y="172141"/>
                    <a:pt x="102412" y="177550"/>
                    <a:pt x="86715" y="177550"/>
                  </a:cubicBezTo>
                  <a:close/>
                  <a:moveTo>
                    <a:pt x="24509" y="121390"/>
                  </a:moveTo>
                  <a:cubicBezTo>
                    <a:pt x="26842" y="121390"/>
                    <a:pt x="29070" y="122928"/>
                    <a:pt x="29706" y="125208"/>
                  </a:cubicBezTo>
                  <a:cubicBezTo>
                    <a:pt x="32941" y="136398"/>
                    <a:pt x="39782" y="146368"/>
                    <a:pt x="49487" y="154057"/>
                  </a:cubicBezTo>
                  <a:cubicBezTo>
                    <a:pt x="60252" y="162383"/>
                    <a:pt x="73510" y="166997"/>
                    <a:pt x="86662" y="166997"/>
                  </a:cubicBezTo>
                  <a:cubicBezTo>
                    <a:pt x="100026" y="166997"/>
                    <a:pt x="113231" y="162383"/>
                    <a:pt x="123837" y="154004"/>
                  </a:cubicBezTo>
                  <a:cubicBezTo>
                    <a:pt x="133489" y="146474"/>
                    <a:pt x="140489" y="136239"/>
                    <a:pt x="143671" y="125261"/>
                  </a:cubicBezTo>
                  <a:cubicBezTo>
                    <a:pt x="144414" y="122609"/>
                    <a:pt x="147118" y="121019"/>
                    <a:pt x="149823" y="121549"/>
                  </a:cubicBezTo>
                  <a:lnTo>
                    <a:pt x="149823" y="121549"/>
                  </a:lnTo>
                  <a:cubicBezTo>
                    <a:pt x="149876" y="121549"/>
                    <a:pt x="152527" y="121920"/>
                    <a:pt x="155285" y="119693"/>
                  </a:cubicBezTo>
                  <a:cubicBezTo>
                    <a:pt x="158096" y="117465"/>
                    <a:pt x="161649" y="112109"/>
                    <a:pt x="162604" y="99488"/>
                  </a:cubicBezTo>
                  <a:cubicBezTo>
                    <a:pt x="163346" y="89518"/>
                    <a:pt x="161702" y="84798"/>
                    <a:pt x="160058" y="83790"/>
                  </a:cubicBezTo>
                  <a:cubicBezTo>
                    <a:pt x="158732" y="82995"/>
                    <a:pt x="156081" y="84002"/>
                    <a:pt x="155444" y="84373"/>
                  </a:cubicBezTo>
                  <a:cubicBezTo>
                    <a:pt x="153694" y="85381"/>
                    <a:pt x="151520" y="85328"/>
                    <a:pt x="149876" y="84214"/>
                  </a:cubicBezTo>
                  <a:cubicBezTo>
                    <a:pt x="148179" y="83101"/>
                    <a:pt x="147277" y="81139"/>
                    <a:pt x="147542" y="79123"/>
                  </a:cubicBezTo>
                  <a:lnTo>
                    <a:pt x="147808" y="77002"/>
                  </a:lnTo>
                  <a:cubicBezTo>
                    <a:pt x="148073" y="74775"/>
                    <a:pt x="148232" y="72441"/>
                    <a:pt x="148232" y="69843"/>
                  </a:cubicBezTo>
                  <a:cubicBezTo>
                    <a:pt x="148232" y="37759"/>
                    <a:pt x="120019" y="10659"/>
                    <a:pt x="86662" y="10659"/>
                  </a:cubicBezTo>
                  <a:cubicBezTo>
                    <a:pt x="68790" y="10659"/>
                    <a:pt x="51714" y="18455"/>
                    <a:pt x="39729" y="32084"/>
                  </a:cubicBezTo>
                  <a:cubicBezTo>
                    <a:pt x="28486" y="44865"/>
                    <a:pt x="23448" y="60774"/>
                    <a:pt x="25569" y="76896"/>
                  </a:cubicBezTo>
                  <a:lnTo>
                    <a:pt x="25835" y="79070"/>
                  </a:lnTo>
                  <a:cubicBezTo>
                    <a:pt x="26100" y="81085"/>
                    <a:pt x="25145" y="83048"/>
                    <a:pt x="23501" y="84161"/>
                  </a:cubicBezTo>
                  <a:cubicBezTo>
                    <a:pt x="21857" y="85275"/>
                    <a:pt x="19630" y="85328"/>
                    <a:pt x="17933" y="84320"/>
                  </a:cubicBezTo>
                  <a:cubicBezTo>
                    <a:pt x="17031" y="83843"/>
                    <a:pt x="14539" y="82942"/>
                    <a:pt x="13319" y="83737"/>
                  </a:cubicBezTo>
                  <a:cubicBezTo>
                    <a:pt x="11675" y="84798"/>
                    <a:pt x="10031" y="89518"/>
                    <a:pt x="10774" y="99435"/>
                  </a:cubicBezTo>
                  <a:cubicBezTo>
                    <a:pt x="11728" y="112056"/>
                    <a:pt x="15281" y="117359"/>
                    <a:pt x="18039" y="119640"/>
                  </a:cubicBezTo>
                  <a:cubicBezTo>
                    <a:pt x="20850" y="121867"/>
                    <a:pt x="23554" y="121496"/>
                    <a:pt x="23660" y="121496"/>
                  </a:cubicBezTo>
                  <a:cubicBezTo>
                    <a:pt x="23979" y="121390"/>
                    <a:pt x="24244" y="121390"/>
                    <a:pt x="24509" y="121390"/>
                  </a:cubicBezTo>
                  <a:close/>
                  <a:moveTo>
                    <a:pt x="168013" y="99806"/>
                  </a:moveTo>
                  <a:lnTo>
                    <a:pt x="168013" y="99806"/>
                  </a:lnTo>
                  <a:lnTo>
                    <a:pt x="168013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1" name="Group 700">
            <a:extLst>
              <a:ext uri="{FF2B5EF4-FFF2-40B4-BE49-F238E27FC236}">
                <a16:creationId xmlns:a16="http://schemas.microsoft.com/office/drawing/2014/main" id="{7BC10B3B-C457-4BE7-9D4F-CD7473B6C810}"/>
              </a:ext>
            </a:extLst>
          </p:cNvPr>
          <p:cNvGrpSpPr/>
          <p:nvPr/>
        </p:nvGrpSpPr>
        <p:grpSpPr>
          <a:xfrm>
            <a:off x="6405186" y="4654054"/>
            <a:ext cx="470014" cy="466017"/>
            <a:chOff x="6445973" y="4694493"/>
            <a:chExt cx="388441" cy="385138"/>
          </a:xfrm>
          <a:solidFill>
            <a:srgbClr val="FFFFFF"/>
          </a:solidFill>
        </p:grpSpPr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FAFC1B0-9BB6-497A-A592-223B0EFAA0B0}"/>
                </a:ext>
              </a:extLst>
            </p:cNvPr>
            <p:cNvSpPr/>
            <p:nvPr/>
          </p:nvSpPr>
          <p:spPr>
            <a:xfrm>
              <a:off x="6445973" y="4707666"/>
              <a:ext cx="47729" cy="47729"/>
            </a:xfrm>
            <a:custGeom>
              <a:avLst/>
              <a:gdLst>
                <a:gd name="connsiteX0" fmla="*/ 25599 w 47728"/>
                <a:gd name="connsiteY0" fmla="*/ 51419 h 47728"/>
                <a:gd name="connsiteX1" fmla="*/ 10962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3 w 47728"/>
                <a:gd name="connsiteY7" fmla="*/ 50995 h 47728"/>
                <a:gd name="connsiteX8" fmla="*/ 25599 w 47728"/>
                <a:gd name="connsiteY8" fmla="*/ 51419 h 47728"/>
                <a:gd name="connsiteX9" fmla="*/ 25652 w 47728"/>
                <a:gd name="connsiteY9" fmla="*/ 10638 h 47728"/>
                <a:gd name="connsiteX10" fmla="*/ 23000 w 47728"/>
                <a:gd name="connsiteY10" fmla="*/ 10850 h 47728"/>
                <a:gd name="connsiteX11" fmla="*/ 13295 w 47728"/>
                <a:gd name="connsiteY11" fmla="*/ 17055 h 47728"/>
                <a:gd name="connsiteX12" fmla="*/ 10803 w 47728"/>
                <a:gd name="connsiteY12" fmla="*/ 28351 h 47728"/>
                <a:gd name="connsiteX13" fmla="*/ 17008 w 47728"/>
                <a:gd name="connsiteY13" fmla="*/ 38108 h 47728"/>
                <a:gd name="connsiteX14" fmla="*/ 28303 w 47728"/>
                <a:gd name="connsiteY14" fmla="*/ 40601 h 47728"/>
                <a:gd name="connsiteX15" fmla="*/ 40501 w 47728"/>
                <a:gd name="connsiteY15" fmla="*/ 23100 h 47728"/>
                <a:gd name="connsiteX16" fmla="*/ 25652 w 47728"/>
                <a:gd name="connsiteY16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728" h="47728">
                  <a:moveTo>
                    <a:pt x="25599" y="51419"/>
                  </a:moveTo>
                  <a:cubicBezTo>
                    <a:pt x="20402" y="51419"/>
                    <a:pt x="15311" y="49829"/>
                    <a:pt x="10962" y="46806"/>
                  </a:cubicBezTo>
                  <a:cubicBezTo>
                    <a:pt x="5341" y="42881"/>
                    <a:pt x="1575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5" y="5388"/>
                    <a:pt x="14462" y="1623"/>
                    <a:pt x="21197" y="403"/>
                  </a:cubicBezTo>
                  <a:cubicBezTo>
                    <a:pt x="35198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3" y="35139"/>
                    <a:pt x="44160" y="48503"/>
                    <a:pt x="30213" y="50995"/>
                  </a:cubicBezTo>
                  <a:cubicBezTo>
                    <a:pt x="28622" y="51313"/>
                    <a:pt x="27083" y="51419"/>
                    <a:pt x="25599" y="51419"/>
                  </a:cubicBezTo>
                  <a:close/>
                  <a:moveTo>
                    <a:pt x="25652" y="10638"/>
                  </a:moveTo>
                  <a:cubicBezTo>
                    <a:pt x="24750" y="10638"/>
                    <a:pt x="23902" y="10691"/>
                    <a:pt x="23000" y="10850"/>
                  </a:cubicBezTo>
                  <a:cubicBezTo>
                    <a:pt x="19023" y="11539"/>
                    <a:pt x="15576" y="13767"/>
                    <a:pt x="13295" y="17055"/>
                  </a:cubicBezTo>
                  <a:cubicBezTo>
                    <a:pt x="11015" y="20343"/>
                    <a:pt x="10114" y="24373"/>
                    <a:pt x="10803" y="28351"/>
                  </a:cubicBezTo>
                  <a:cubicBezTo>
                    <a:pt x="11492" y="32328"/>
                    <a:pt x="13720" y="35775"/>
                    <a:pt x="17008" y="38108"/>
                  </a:cubicBezTo>
                  <a:cubicBezTo>
                    <a:pt x="20296" y="40442"/>
                    <a:pt x="24326" y="41290"/>
                    <a:pt x="28303" y="40601"/>
                  </a:cubicBezTo>
                  <a:cubicBezTo>
                    <a:pt x="36470" y="39169"/>
                    <a:pt x="41985" y="31321"/>
                    <a:pt x="40501" y="23100"/>
                  </a:cubicBezTo>
                  <a:cubicBezTo>
                    <a:pt x="39228" y="15782"/>
                    <a:pt x="32811" y="10638"/>
                    <a:pt x="25652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D09649F-9AE5-4049-9D12-0BE807C96B45}"/>
                </a:ext>
              </a:extLst>
            </p:cNvPr>
            <p:cNvSpPr/>
            <p:nvPr/>
          </p:nvSpPr>
          <p:spPr>
            <a:xfrm>
              <a:off x="6693880" y="4708228"/>
              <a:ext cx="37122" cy="10606"/>
            </a:xfrm>
            <a:custGeom>
              <a:avLst/>
              <a:gdLst>
                <a:gd name="connsiteX0" fmla="*/ 32721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21 w 37122"/>
                <a:gd name="connsiteY4" fmla="*/ 0 h 10606"/>
                <a:gd name="connsiteX5" fmla="*/ 38024 w 37122"/>
                <a:gd name="connsiteY5" fmla="*/ 5303 h 10606"/>
                <a:gd name="connsiteX6" fmla="*/ 32721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2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21" y="0"/>
                  </a:lnTo>
                  <a:cubicBezTo>
                    <a:pt x="35637" y="0"/>
                    <a:pt x="38024" y="2386"/>
                    <a:pt x="38024" y="5303"/>
                  </a:cubicBezTo>
                  <a:cubicBezTo>
                    <a:pt x="38024" y="8220"/>
                    <a:pt x="35690" y="10606"/>
                    <a:pt x="32721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6C8DC29B-5F36-4ACE-A271-C5759C5AD801}"/>
                </a:ext>
              </a:extLst>
            </p:cNvPr>
            <p:cNvSpPr/>
            <p:nvPr/>
          </p:nvSpPr>
          <p:spPr>
            <a:xfrm>
              <a:off x="6707615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7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71B3D0F-8125-43A7-9E43-7543189C8141}"/>
                </a:ext>
              </a:extLst>
            </p:cNvPr>
            <p:cNvSpPr/>
            <p:nvPr/>
          </p:nvSpPr>
          <p:spPr>
            <a:xfrm>
              <a:off x="6738673" y="4790620"/>
              <a:ext cx="31819" cy="31819"/>
            </a:xfrm>
            <a:custGeom>
              <a:avLst/>
              <a:gdLst>
                <a:gd name="connsiteX0" fmla="*/ 18103 w 31819"/>
                <a:gd name="connsiteY0" fmla="*/ 36347 h 31819"/>
                <a:gd name="connsiteX1" fmla="*/ 7762 w 31819"/>
                <a:gd name="connsiteY1" fmla="*/ 33059 h 31819"/>
                <a:gd name="connsiteX2" fmla="*/ 285 w 31819"/>
                <a:gd name="connsiteY2" fmla="*/ 21339 h 31819"/>
                <a:gd name="connsiteX3" fmla="*/ 3308 w 31819"/>
                <a:gd name="connsiteY3" fmla="*/ 7763 h 31819"/>
                <a:gd name="connsiteX4" fmla="*/ 15028 w 31819"/>
                <a:gd name="connsiteY4" fmla="*/ 285 h 31819"/>
                <a:gd name="connsiteX5" fmla="*/ 28603 w 31819"/>
                <a:gd name="connsiteY5" fmla="*/ 3255 h 31819"/>
                <a:gd name="connsiteX6" fmla="*/ 36081 w 31819"/>
                <a:gd name="connsiteY6" fmla="*/ 14975 h 31819"/>
                <a:gd name="connsiteX7" fmla="*/ 36081 w 31819"/>
                <a:gd name="connsiteY7" fmla="*/ 14975 h 31819"/>
                <a:gd name="connsiteX8" fmla="*/ 36081 w 31819"/>
                <a:gd name="connsiteY8" fmla="*/ 14975 h 31819"/>
                <a:gd name="connsiteX9" fmla="*/ 33112 w 31819"/>
                <a:gd name="connsiteY9" fmla="*/ 28551 h 31819"/>
                <a:gd name="connsiteX10" fmla="*/ 21391 w 31819"/>
                <a:gd name="connsiteY10" fmla="*/ 36029 h 31819"/>
                <a:gd name="connsiteX11" fmla="*/ 18103 w 31819"/>
                <a:gd name="connsiteY11" fmla="*/ 36347 h 31819"/>
                <a:gd name="connsiteX12" fmla="*/ 18156 w 31819"/>
                <a:gd name="connsiteY12" fmla="*/ 7498 h 31819"/>
                <a:gd name="connsiteX13" fmla="*/ 16300 w 31819"/>
                <a:gd name="connsiteY13" fmla="*/ 7657 h 31819"/>
                <a:gd name="connsiteX14" fmla="*/ 9406 w 31819"/>
                <a:gd name="connsiteY14" fmla="*/ 12058 h 31819"/>
                <a:gd name="connsiteX15" fmla="*/ 7656 w 31819"/>
                <a:gd name="connsiteY15" fmla="*/ 20013 h 31819"/>
                <a:gd name="connsiteX16" fmla="*/ 12058 w 31819"/>
                <a:gd name="connsiteY16" fmla="*/ 26907 h 31819"/>
                <a:gd name="connsiteX17" fmla="*/ 20012 w 31819"/>
                <a:gd name="connsiteY17" fmla="*/ 28657 h 31819"/>
                <a:gd name="connsiteX18" fmla="*/ 26907 w 31819"/>
                <a:gd name="connsiteY18" fmla="*/ 24256 h 31819"/>
                <a:gd name="connsiteX19" fmla="*/ 28657 w 31819"/>
                <a:gd name="connsiteY19" fmla="*/ 16301 h 31819"/>
                <a:gd name="connsiteX20" fmla="*/ 28657 w 31819"/>
                <a:gd name="connsiteY20" fmla="*/ 16301 h 31819"/>
                <a:gd name="connsiteX21" fmla="*/ 24255 w 31819"/>
                <a:gd name="connsiteY21" fmla="*/ 9407 h 31819"/>
                <a:gd name="connsiteX22" fmla="*/ 18156 w 31819"/>
                <a:gd name="connsiteY22" fmla="*/ 7498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819" h="31819">
                  <a:moveTo>
                    <a:pt x="18103" y="36347"/>
                  </a:moveTo>
                  <a:cubicBezTo>
                    <a:pt x="14391" y="36347"/>
                    <a:pt x="10838" y="35233"/>
                    <a:pt x="7762" y="33059"/>
                  </a:cubicBezTo>
                  <a:cubicBezTo>
                    <a:pt x="3785" y="30301"/>
                    <a:pt x="1133" y="26112"/>
                    <a:pt x="285" y="21339"/>
                  </a:cubicBezTo>
                  <a:cubicBezTo>
                    <a:pt x="-564" y="16566"/>
                    <a:pt x="497" y="11740"/>
                    <a:pt x="3308" y="7763"/>
                  </a:cubicBezTo>
                  <a:cubicBezTo>
                    <a:pt x="6065" y="3785"/>
                    <a:pt x="10255" y="1134"/>
                    <a:pt x="15028" y="285"/>
                  </a:cubicBezTo>
                  <a:cubicBezTo>
                    <a:pt x="19801" y="-563"/>
                    <a:pt x="24626" y="497"/>
                    <a:pt x="28603" y="3255"/>
                  </a:cubicBezTo>
                  <a:cubicBezTo>
                    <a:pt x="32581" y="6013"/>
                    <a:pt x="35232" y="10202"/>
                    <a:pt x="36081" y="14975"/>
                  </a:cubicBezTo>
                  <a:lnTo>
                    <a:pt x="36081" y="14975"/>
                  </a:lnTo>
                  <a:cubicBezTo>
                    <a:pt x="36081" y="14975"/>
                    <a:pt x="36081" y="14975"/>
                    <a:pt x="36081" y="14975"/>
                  </a:cubicBezTo>
                  <a:cubicBezTo>
                    <a:pt x="36930" y="19748"/>
                    <a:pt x="35869" y="24574"/>
                    <a:pt x="33112" y="28551"/>
                  </a:cubicBezTo>
                  <a:cubicBezTo>
                    <a:pt x="30354" y="32529"/>
                    <a:pt x="26164" y="35180"/>
                    <a:pt x="21391" y="36029"/>
                  </a:cubicBezTo>
                  <a:cubicBezTo>
                    <a:pt x="20278" y="36241"/>
                    <a:pt x="19164" y="36347"/>
                    <a:pt x="18103" y="36347"/>
                  </a:cubicBezTo>
                  <a:close/>
                  <a:moveTo>
                    <a:pt x="18156" y="7498"/>
                  </a:moveTo>
                  <a:cubicBezTo>
                    <a:pt x="17520" y="7498"/>
                    <a:pt x="16884" y="7551"/>
                    <a:pt x="16300" y="7657"/>
                  </a:cubicBezTo>
                  <a:cubicBezTo>
                    <a:pt x="13490" y="8134"/>
                    <a:pt x="11050" y="9725"/>
                    <a:pt x="9406" y="12058"/>
                  </a:cubicBezTo>
                  <a:cubicBezTo>
                    <a:pt x="7762" y="14392"/>
                    <a:pt x="7126" y="17202"/>
                    <a:pt x="7656" y="20013"/>
                  </a:cubicBezTo>
                  <a:cubicBezTo>
                    <a:pt x="8133" y="22824"/>
                    <a:pt x="9724" y="25263"/>
                    <a:pt x="12058" y="26907"/>
                  </a:cubicBezTo>
                  <a:cubicBezTo>
                    <a:pt x="14391" y="28551"/>
                    <a:pt x="17202" y="29188"/>
                    <a:pt x="20012" y="28657"/>
                  </a:cubicBezTo>
                  <a:cubicBezTo>
                    <a:pt x="22823" y="28180"/>
                    <a:pt x="25262" y="26589"/>
                    <a:pt x="26907" y="24256"/>
                  </a:cubicBezTo>
                  <a:cubicBezTo>
                    <a:pt x="28550" y="21922"/>
                    <a:pt x="29134" y="19112"/>
                    <a:pt x="28657" y="16301"/>
                  </a:cubicBezTo>
                  <a:lnTo>
                    <a:pt x="28657" y="16301"/>
                  </a:lnTo>
                  <a:cubicBezTo>
                    <a:pt x="28179" y="13490"/>
                    <a:pt x="26588" y="11051"/>
                    <a:pt x="24255" y="9407"/>
                  </a:cubicBezTo>
                  <a:cubicBezTo>
                    <a:pt x="22452" y="8187"/>
                    <a:pt x="20331" y="7498"/>
                    <a:pt x="18156" y="749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A74142A-BF82-42B9-88B7-D30DA615C620}"/>
                </a:ext>
              </a:extLst>
            </p:cNvPr>
            <p:cNvSpPr/>
            <p:nvPr/>
          </p:nvSpPr>
          <p:spPr>
            <a:xfrm>
              <a:off x="6471876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7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6" y="-517"/>
                    <a:pt x="22233" y="1551"/>
                  </a:cubicBezTo>
                  <a:cubicBezTo>
                    <a:pt x="24302" y="3620"/>
                    <a:pt x="24302" y="6961"/>
                    <a:pt x="22233" y="9029"/>
                  </a:cubicBezTo>
                  <a:lnTo>
                    <a:pt x="9029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091E305-93DE-4157-96F1-229DFD420B09}"/>
                </a:ext>
              </a:extLst>
            </p:cNvPr>
            <p:cNvSpPr/>
            <p:nvPr/>
          </p:nvSpPr>
          <p:spPr>
            <a:xfrm>
              <a:off x="6471876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2" y="23772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3" y="14756"/>
                  </a:lnTo>
                  <a:cubicBezTo>
                    <a:pt x="24302" y="16824"/>
                    <a:pt x="24302" y="20165"/>
                    <a:pt x="22233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AF053989-2B2A-44D2-AD0C-D1EFD79F573E}"/>
                </a:ext>
              </a:extLst>
            </p:cNvPr>
            <p:cNvSpPr/>
            <p:nvPr/>
          </p:nvSpPr>
          <p:spPr>
            <a:xfrm>
              <a:off x="6476291" y="4856898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3 w 180307"/>
                <a:gd name="connsiteY4" fmla="*/ 49244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3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5197 w 180307"/>
                <a:gd name="connsiteY14" fmla="*/ 153770 h 222733"/>
                <a:gd name="connsiteX15" fmla="*/ 10500 w 180307"/>
                <a:gd name="connsiteY15" fmla="*/ 153717 h 222733"/>
                <a:gd name="connsiteX16" fmla="*/ 72070 w 180307"/>
                <a:gd name="connsiteY16" fmla="*/ 214279 h 222733"/>
                <a:gd name="connsiteX17" fmla="*/ 176543 w 180307"/>
                <a:gd name="connsiteY17" fmla="*/ 214279 h 222733"/>
                <a:gd name="connsiteX18" fmla="*/ 181846 w 180307"/>
                <a:gd name="connsiteY18" fmla="*/ 219582 h 222733"/>
                <a:gd name="connsiteX19" fmla="*/ 176543 w 180307"/>
                <a:gd name="connsiteY19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4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0" y="64199"/>
                    <a:pt x="34683" y="49244"/>
                  </a:cubicBezTo>
                  <a:cubicBezTo>
                    <a:pt x="44122" y="41025"/>
                    <a:pt x="56532" y="39274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8" y="26653"/>
                    <a:pt x="111049" y="16206"/>
                    <a:pt x="120806" y="2258"/>
                  </a:cubicBezTo>
                  <a:cubicBezTo>
                    <a:pt x="122504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3" y="8304"/>
                  </a:cubicBezTo>
                  <a:cubicBezTo>
                    <a:pt x="123245" y="17213"/>
                    <a:pt x="110995" y="33176"/>
                    <a:pt x="99063" y="40070"/>
                  </a:cubicBezTo>
                  <a:cubicBezTo>
                    <a:pt x="90154" y="45161"/>
                    <a:pt x="79919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8" y="69026"/>
                    <a:pt x="10500" y="122641"/>
                    <a:pt x="10500" y="152816"/>
                  </a:cubicBezTo>
                  <a:lnTo>
                    <a:pt x="5197" y="153770"/>
                  </a:lnTo>
                  <a:lnTo>
                    <a:pt x="10500" y="153717"/>
                  </a:lnTo>
                  <a:cubicBezTo>
                    <a:pt x="10712" y="187127"/>
                    <a:pt x="38289" y="214279"/>
                    <a:pt x="72070" y="214279"/>
                  </a:cubicBezTo>
                  <a:lnTo>
                    <a:pt x="176543" y="214279"/>
                  </a:lnTo>
                  <a:cubicBezTo>
                    <a:pt x="179460" y="214279"/>
                    <a:pt x="181846" y="216666"/>
                    <a:pt x="181846" y="219582"/>
                  </a:cubicBezTo>
                  <a:cubicBezTo>
                    <a:pt x="181846" y="222499"/>
                    <a:pt x="179460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F6546B94-D723-4E97-BFAC-BDBF8A2EAE55}"/>
                </a:ext>
              </a:extLst>
            </p:cNvPr>
            <p:cNvSpPr/>
            <p:nvPr/>
          </p:nvSpPr>
          <p:spPr>
            <a:xfrm>
              <a:off x="6594499" y="5057064"/>
              <a:ext cx="153792" cy="21213"/>
            </a:xfrm>
            <a:custGeom>
              <a:avLst/>
              <a:gdLst>
                <a:gd name="connsiteX0" fmla="*/ 109670 w 153792"/>
                <a:gd name="connsiteY0" fmla="*/ 24826 h 21212"/>
                <a:gd name="connsiteX1" fmla="*/ 5303 w 153792"/>
                <a:gd name="connsiteY1" fmla="*/ 24826 h 21212"/>
                <a:gd name="connsiteX2" fmla="*/ 0 w 153792"/>
                <a:gd name="connsiteY2" fmla="*/ 19523 h 21212"/>
                <a:gd name="connsiteX3" fmla="*/ 5303 w 153792"/>
                <a:gd name="connsiteY3" fmla="*/ 14219 h 21212"/>
                <a:gd name="connsiteX4" fmla="*/ 109670 w 153792"/>
                <a:gd name="connsiteY4" fmla="*/ 14219 h 21212"/>
                <a:gd name="connsiteX5" fmla="*/ 147799 w 153792"/>
                <a:gd name="connsiteY5" fmla="*/ 1121 h 21212"/>
                <a:gd name="connsiteX6" fmla="*/ 155224 w 153792"/>
                <a:gd name="connsiteY6" fmla="*/ 2022 h 21212"/>
                <a:gd name="connsiteX7" fmla="*/ 154322 w 153792"/>
                <a:gd name="connsiteY7" fmla="*/ 9446 h 21212"/>
                <a:gd name="connsiteX8" fmla="*/ 109670 w 153792"/>
                <a:gd name="connsiteY8" fmla="*/ 24826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792" h="21212">
                  <a:moveTo>
                    <a:pt x="109670" y="24826"/>
                  </a:moveTo>
                  <a:lnTo>
                    <a:pt x="5303" y="24826"/>
                  </a:lnTo>
                  <a:cubicBezTo>
                    <a:pt x="2386" y="24826"/>
                    <a:pt x="0" y="22439"/>
                    <a:pt x="0" y="19523"/>
                  </a:cubicBezTo>
                  <a:cubicBezTo>
                    <a:pt x="0" y="16606"/>
                    <a:pt x="2386" y="14219"/>
                    <a:pt x="5303" y="14219"/>
                  </a:cubicBezTo>
                  <a:lnTo>
                    <a:pt x="109670" y="14219"/>
                  </a:lnTo>
                  <a:cubicBezTo>
                    <a:pt x="123458" y="14219"/>
                    <a:pt x="136981" y="9553"/>
                    <a:pt x="147799" y="1121"/>
                  </a:cubicBezTo>
                  <a:cubicBezTo>
                    <a:pt x="150133" y="-682"/>
                    <a:pt x="153421" y="-258"/>
                    <a:pt x="155224" y="2022"/>
                  </a:cubicBezTo>
                  <a:cubicBezTo>
                    <a:pt x="157027" y="4356"/>
                    <a:pt x="156603" y="7644"/>
                    <a:pt x="154322" y="9446"/>
                  </a:cubicBezTo>
                  <a:cubicBezTo>
                    <a:pt x="141648" y="19363"/>
                    <a:pt x="125791" y="24826"/>
                    <a:pt x="109670" y="2482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D70DF243-0275-43CD-9345-73DB1D9D6AD8}"/>
                </a:ext>
              </a:extLst>
            </p:cNvPr>
            <p:cNvSpPr/>
            <p:nvPr/>
          </p:nvSpPr>
          <p:spPr>
            <a:xfrm>
              <a:off x="6764519" y="4988448"/>
              <a:ext cx="10606" cy="10606"/>
            </a:xfrm>
            <a:custGeom>
              <a:avLst/>
              <a:gdLst>
                <a:gd name="connsiteX0" fmla="*/ 5303 w 10606"/>
                <a:gd name="connsiteY0" fmla="*/ 10606 h 10606"/>
                <a:gd name="connsiteX1" fmla="*/ 0 w 10606"/>
                <a:gd name="connsiteY1" fmla="*/ 5356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5303 w 10606"/>
                <a:gd name="connsiteY5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6" h="10606">
                  <a:moveTo>
                    <a:pt x="5303" y="10606"/>
                  </a:moveTo>
                  <a:cubicBezTo>
                    <a:pt x="2386" y="10606"/>
                    <a:pt x="0" y="8273"/>
                    <a:pt x="0" y="535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8220"/>
                    <a:pt x="8220" y="10606"/>
                    <a:pt x="530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1B5144E4-AFF5-4FDF-8FFD-597682F85A51}"/>
                </a:ext>
              </a:extLst>
            </p:cNvPr>
            <p:cNvSpPr/>
            <p:nvPr/>
          </p:nvSpPr>
          <p:spPr>
            <a:xfrm>
              <a:off x="6645726" y="4856928"/>
              <a:ext cx="100760" cy="63638"/>
            </a:xfrm>
            <a:custGeom>
              <a:avLst/>
              <a:gdLst>
                <a:gd name="connsiteX0" fmla="*/ 99542 w 100760"/>
                <a:gd name="connsiteY0" fmla="*/ 67299 h 63638"/>
                <a:gd name="connsiteX1" fmla="*/ 95087 w 100760"/>
                <a:gd name="connsiteY1" fmla="*/ 64859 h 63638"/>
                <a:gd name="connsiteX2" fmla="*/ 88988 w 100760"/>
                <a:gd name="connsiteY2" fmla="*/ 57276 h 63638"/>
                <a:gd name="connsiteX3" fmla="*/ 60510 w 100760"/>
                <a:gd name="connsiteY3" fmla="*/ 48048 h 63638"/>
                <a:gd name="connsiteX4" fmla="*/ 31502 w 100760"/>
                <a:gd name="connsiteY4" fmla="*/ 40146 h 63638"/>
                <a:gd name="connsiteX5" fmla="*/ 956 w 100760"/>
                <a:gd name="connsiteY5" fmla="*/ 8327 h 63638"/>
                <a:gd name="connsiteX6" fmla="*/ 2281 w 100760"/>
                <a:gd name="connsiteY6" fmla="*/ 956 h 63638"/>
                <a:gd name="connsiteX7" fmla="*/ 9653 w 100760"/>
                <a:gd name="connsiteY7" fmla="*/ 2282 h 63638"/>
                <a:gd name="connsiteX8" fmla="*/ 36805 w 100760"/>
                <a:gd name="connsiteY8" fmla="*/ 30919 h 63638"/>
                <a:gd name="connsiteX9" fmla="*/ 62048 w 100760"/>
                <a:gd name="connsiteY9" fmla="*/ 37548 h 63638"/>
                <a:gd name="connsiteX10" fmla="*/ 95989 w 100760"/>
                <a:gd name="connsiteY10" fmla="*/ 49268 h 63638"/>
                <a:gd name="connsiteX11" fmla="*/ 104050 w 100760"/>
                <a:gd name="connsiteY11" fmla="*/ 59132 h 63638"/>
                <a:gd name="connsiteX12" fmla="*/ 102458 w 100760"/>
                <a:gd name="connsiteY12" fmla="*/ 66450 h 63638"/>
                <a:gd name="connsiteX13" fmla="*/ 99542 w 100760"/>
                <a:gd name="connsiteY13" fmla="*/ 67299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760" h="63638">
                  <a:moveTo>
                    <a:pt x="99542" y="67299"/>
                  </a:moveTo>
                  <a:cubicBezTo>
                    <a:pt x="97792" y="67299"/>
                    <a:pt x="96095" y="66450"/>
                    <a:pt x="95087" y="64859"/>
                  </a:cubicBezTo>
                  <a:cubicBezTo>
                    <a:pt x="92860" y="61412"/>
                    <a:pt x="90792" y="58813"/>
                    <a:pt x="88988" y="57276"/>
                  </a:cubicBezTo>
                  <a:cubicBezTo>
                    <a:pt x="81882" y="51071"/>
                    <a:pt x="71488" y="49586"/>
                    <a:pt x="60510" y="48048"/>
                  </a:cubicBezTo>
                  <a:cubicBezTo>
                    <a:pt x="50593" y="46669"/>
                    <a:pt x="40358" y="45184"/>
                    <a:pt x="31502" y="40146"/>
                  </a:cubicBezTo>
                  <a:cubicBezTo>
                    <a:pt x="22221" y="34843"/>
                    <a:pt x="11934" y="24131"/>
                    <a:pt x="956" y="8327"/>
                  </a:cubicBezTo>
                  <a:cubicBezTo>
                    <a:pt x="-741" y="5941"/>
                    <a:pt x="-105" y="2600"/>
                    <a:pt x="2281" y="956"/>
                  </a:cubicBezTo>
                  <a:cubicBezTo>
                    <a:pt x="4668" y="-741"/>
                    <a:pt x="8009" y="-105"/>
                    <a:pt x="9653" y="2282"/>
                  </a:cubicBezTo>
                  <a:cubicBezTo>
                    <a:pt x="19623" y="16547"/>
                    <a:pt x="28957" y="26464"/>
                    <a:pt x="36805" y="30919"/>
                  </a:cubicBezTo>
                  <a:cubicBezTo>
                    <a:pt x="43911" y="35002"/>
                    <a:pt x="52715" y="36222"/>
                    <a:pt x="62048" y="37548"/>
                  </a:cubicBezTo>
                  <a:cubicBezTo>
                    <a:pt x="74087" y="39245"/>
                    <a:pt x="86496" y="40995"/>
                    <a:pt x="95989" y="49268"/>
                  </a:cubicBezTo>
                  <a:cubicBezTo>
                    <a:pt x="98587" y="51548"/>
                    <a:pt x="101239" y="54783"/>
                    <a:pt x="104050" y="59132"/>
                  </a:cubicBezTo>
                  <a:cubicBezTo>
                    <a:pt x="105640" y="61571"/>
                    <a:pt x="104898" y="64859"/>
                    <a:pt x="102458" y="66450"/>
                  </a:cubicBezTo>
                  <a:cubicBezTo>
                    <a:pt x="101504" y="67033"/>
                    <a:pt x="100549" y="67299"/>
                    <a:pt x="99542" y="6729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49051422-E4DD-4DF5-B61A-7F65F8C8DAF1}"/>
                </a:ext>
              </a:extLst>
            </p:cNvPr>
            <p:cNvSpPr/>
            <p:nvPr/>
          </p:nvSpPr>
          <p:spPr>
            <a:xfrm>
              <a:off x="6753068" y="4942284"/>
              <a:ext cx="10606" cy="10606"/>
            </a:xfrm>
            <a:custGeom>
              <a:avLst/>
              <a:gdLst>
                <a:gd name="connsiteX0" fmla="*/ 5670 w 10606"/>
                <a:gd name="connsiteY0" fmla="*/ 11906 h 10606"/>
                <a:gd name="connsiteX1" fmla="*/ 792 w 10606"/>
                <a:gd name="connsiteY1" fmla="*/ 8459 h 10606"/>
                <a:gd name="connsiteX2" fmla="*/ 686 w 10606"/>
                <a:gd name="connsiteY2" fmla="*/ 8087 h 10606"/>
                <a:gd name="connsiteX3" fmla="*/ 473 w 10606"/>
                <a:gd name="connsiteY3" fmla="*/ 7451 h 10606"/>
                <a:gd name="connsiteX4" fmla="*/ 3178 w 10606"/>
                <a:gd name="connsiteY4" fmla="*/ 451 h 10606"/>
                <a:gd name="connsiteX5" fmla="*/ 10178 w 10606"/>
                <a:gd name="connsiteY5" fmla="*/ 3156 h 10606"/>
                <a:gd name="connsiteX6" fmla="*/ 10814 w 10606"/>
                <a:gd name="connsiteY6" fmla="*/ 4853 h 10606"/>
                <a:gd name="connsiteX7" fmla="*/ 7474 w 10606"/>
                <a:gd name="connsiteY7" fmla="*/ 11694 h 10606"/>
                <a:gd name="connsiteX8" fmla="*/ 5670 w 10606"/>
                <a:gd name="connsiteY8" fmla="*/ 119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06" h="10606">
                  <a:moveTo>
                    <a:pt x="5670" y="11906"/>
                  </a:moveTo>
                  <a:cubicBezTo>
                    <a:pt x="3497" y="11906"/>
                    <a:pt x="1534" y="10633"/>
                    <a:pt x="792" y="8459"/>
                  </a:cubicBezTo>
                  <a:cubicBezTo>
                    <a:pt x="792" y="8459"/>
                    <a:pt x="686" y="8087"/>
                    <a:pt x="686" y="8087"/>
                  </a:cubicBezTo>
                  <a:cubicBezTo>
                    <a:pt x="633" y="7875"/>
                    <a:pt x="580" y="7663"/>
                    <a:pt x="473" y="7451"/>
                  </a:cubicBezTo>
                  <a:cubicBezTo>
                    <a:pt x="-746" y="4800"/>
                    <a:pt x="473" y="1617"/>
                    <a:pt x="3178" y="451"/>
                  </a:cubicBezTo>
                  <a:cubicBezTo>
                    <a:pt x="5883" y="-716"/>
                    <a:pt x="9012" y="451"/>
                    <a:pt x="10178" y="3156"/>
                  </a:cubicBezTo>
                  <a:cubicBezTo>
                    <a:pt x="10390" y="3686"/>
                    <a:pt x="10603" y="4269"/>
                    <a:pt x="10814" y="4853"/>
                  </a:cubicBezTo>
                  <a:cubicBezTo>
                    <a:pt x="11716" y="7610"/>
                    <a:pt x="10284" y="10792"/>
                    <a:pt x="7474" y="11694"/>
                  </a:cubicBezTo>
                  <a:cubicBezTo>
                    <a:pt x="6837" y="11800"/>
                    <a:pt x="6254" y="11906"/>
                    <a:pt x="5670" y="119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DFDBD5A4-1758-41D2-B34B-DE5E3354CD08}"/>
                </a:ext>
              </a:extLst>
            </p:cNvPr>
            <p:cNvSpPr/>
            <p:nvPr/>
          </p:nvSpPr>
          <p:spPr>
            <a:xfrm>
              <a:off x="6539497" y="4694811"/>
              <a:ext cx="169702" cy="175005"/>
            </a:xfrm>
            <a:custGeom>
              <a:avLst/>
              <a:gdLst>
                <a:gd name="connsiteX0" fmla="*/ 86768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1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59 h 175004"/>
                <a:gd name="connsiteX7" fmla="*/ 14592 w 169701"/>
                <a:gd name="connsiteY7" fmla="*/ 72759 h 175004"/>
                <a:gd name="connsiteX8" fmla="*/ 31774 w 169701"/>
                <a:gd name="connsiteY8" fmla="*/ 25031 h 175004"/>
                <a:gd name="connsiteX9" fmla="*/ 86662 w 169701"/>
                <a:gd name="connsiteY9" fmla="*/ 0 h 175004"/>
                <a:gd name="connsiteX10" fmla="*/ 158838 w 169701"/>
                <a:gd name="connsiteY10" fmla="*/ 69790 h 175004"/>
                <a:gd name="connsiteX11" fmla="*/ 158785 w 169701"/>
                <a:gd name="connsiteY11" fmla="*/ 72759 h 175004"/>
                <a:gd name="connsiteX12" fmla="*/ 158838 w 169701"/>
                <a:gd name="connsiteY12" fmla="*/ 72759 h 175004"/>
                <a:gd name="connsiteX13" fmla="*/ 165732 w 169701"/>
                <a:gd name="connsiteY13" fmla="*/ 74669 h 175004"/>
                <a:gd name="connsiteX14" fmla="*/ 173210 w 169701"/>
                <a:gd name="connsiteY14" fmla="*/ 100177 h 175004"/>
                <a:gd name="connsiteX15" fmla="*/ 173210 w 169701"/>
                <a:gd name="connsiteY15" fmla="*/ 100177 h 175004"/>
                <a:gd name="connsiteX16" fmla="*/ 161490 w 169701"/>
                <a:gd name="connsiteY16" fmla="*/ 128178 h 175004"/>
                <a:gd name="connsiteX17" fmla="*/ 152634 w 169701"/>
                <a:gd name="connsiteY17" fmla="*/ 131890 h 175004"/>
                <a:gd name="connsiteX18" fmla="*/ 130360 w 169701"/>
                <a:gd name="connsiteY18" fmla="*/ 162277 h 175004"/>
                <a:gd name="connsiteX19" fmla="*/ 86768 w 169701"/>
                <a:gd name="connsiteY19" fmla="*/ 177550 h 175004"/>
                <a:gd name="connsiteX20" fmla="*/ 24721 w 169701"/>
                <a:gd name="connsiteY20" fmla="*/ 121337 h 175004"/>
                <a:gd name="connsiteX21" fmla="*/ 29812 w 169701"/>
                <a:gd name="connsiteY21" fmla="*/ 125155 h 175004"/>
                <a:gd name="connsiteX22" fmla="*/ 49593 w 169701"/>
                <a:gd name="connsiteY22" fmla="*/ 154004 h 175004"/>
                <a:gd name="connsiteX23" fmla="*/ 86768 w 169701"/>
                <a:gd name="connsiteY23" fmla="*/ 166944 h 175004"/>
                <a:gd name="connsiteX24" fmla="*/ 123943 w 169701"/>
                <a:gd name="connsiteY24" fmla="*/ 153951 h 175004"/>
                <a:gd name="connsiteX25" fmla="*/ 143777 w 169701"/>
                <a:gd name="connsiteY25" fmla="*/ 125208 h 175004"/>
                <a:gd name="connsiteX26" fmla="*/ 149929 w 169701"/>
                <a:gd name="connsiteY26" fmla="*/ 121496 h 175004"/>
                <a:gd name="connsiteX27" fmla="*/ 149929 w 169701"/>
                <a:gd name="connsiteY27" fmla="*/ 121496 h 175004"/>
                <a:gd name="connsiteX28" fmla="*/ 155392 w 169701"/>
                <a:gd name="connsiteY28" fmla="*/ 119640 h 175004"/>
                <a:gd name="connsiteX29" fmla="*/ 162710 w 169701"/>
                <a:gd name="connsiteY29" fmla="*/ 99435 h 175004"/>
                <a:gd name="connsiteX30" fmla="*/ 160164 w 169701"/>
                <a:gd name="connsiteY30" fmla="*/ 83737 h 175004"/>
                <a:gd name="connsiteX31" fmla="*/ 155550 w 169701"/>
                <a:gd name="connsiteY31" fmla="*/ 84320 h 175004"/>
                <a:gd name="connsiteX32" fmla="*/ 149982 w 169701"/>
                <a:gd name="connsiteY32" fmla="*/ 84161 h 175004"/>
                <a:gd name="connsiteX33" fmla="*/ 147648 w 169701"/>
                <a:gd name="connsiteY33" fmla="*/ 79070 h 175004"/>
                <a:gd name="connsiteX34" fmla="*/ 147914 w 169701"/>
                <a:gd name="connsiteY34" fmla="*/ 76949 h 175004"/>
                <a:gd name="connsiteX35" fmla="*/ 148338 w 169701"/>
                <a:gd name="connsiteY35" fmla="*/ 69790 h 175004"/>
                <a:gd name="connsiteX36" fmla="*/ 86768 w 169701"/>
                <a:gd name="connsiteY36" fmla="*/ 10606 h 175004"/>
                <a:gd name="connsiteX37" fmla="*/ 39835 w 169701"/>
                <a:gd name="connsiteY37" fmla="*/ 32031 h 175004"/>
                <a:gd name="connsiteX38" fmla="*/ 25675 w 169701"/>
                <a:gd name="connsiteY38" fmla="*/ 76843 h 175004"/>
                <a:gd name="connsiteX39" fmla="*/ 25941 w 169701"/>
                <a:gd name="connsiteY39" fmla="*/ 79017 h 175004"/>
                <a:gd name="connsiteX40" fmla="*/ 23607 w 169701"/>
                <a:gd name="connsiteY40" fmla="*/ 84108 h 175004"/>
                <a:gd name="connsiteX41" fmla="*/ 18039 w 169701"/>
                <a:gd name="connsiteY41" fmla="*/ 84268 h 175004"/>
                <a:gd name="connsiteX42" fmla="*/ 13425 w 169701"/>
                <a:gd name="connsiteY42" fmla="*/ 83684 h 175004"/>
                <a:gd name="connsiteX43" fmla="*/ 10880 w 169701"/>
                <a:gd name="connsiteY43" fmla="*/ 99381 h 175004"/>
                <a:gd name="connsiteX44" fmla="*/ 18357 w 169701"/>
                <a:gd name="connsiteY44" fmla="*/ 119693 h 175004"/>
                <a:gd name="connsiteX45" fmla="*/ 23660 w 169701"/>
                <a:gd name="connsiteY45" fmla="*/ 121390 h 175004"/>
                <a:gd name="connsiteX46" fmla="*/ 24721 w 169701"/>
                <a:gd name="connsiteY46" fmla="*/ 121337 h 175004"/>
                <a:gd name="connsiteX47" fmla="*/ 168066 w 169701"/>
                <a:gd name="connsiteY47" fmla="*/ 99806 h 175004"/>
                <a:gd name="connsiteX48" fmla="*/ 168066 w 169701"/>
                <a:gd name="connsiteY48" fmla="*/ 99806 h 175004"/>
                <a:gd name="connsiteX49" fmla="*/ 168066 w 169701"/>
                <a:gd name="connsiteY49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69701" h="175004">
                  <a:moveTo>
                    <a:pt x="86768" y="177550"/>
                  </a:moveTo>
                  <a:cubicBezTo>
                    <a:pt x="71230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1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4" y="72759"/>
                    <a:pt x="14592" y="72759"/>
                  </a:cubicBezTo>
                  <a:cubicBezTo>
                    <a:pt x="14592" y="72759"/>
                    <a:pt x="14592" y="72759"/>
                    <a:pt x="14592" y="72759"/>
                  </a:cubicBezTo>
                  <a:cubicBezTo>
                    <a:pt x="13796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662" y="0"/>
                  </a:cubicBezTo>
                  <a:cubicBezTo>
                    <a:pt x="125799" y="0"/>
                    <a:pt x="158838" y="31978"/>
                    <a:pt x="158838" y="69790"/>
                  </a:cubicBezTo>
                  <a:cubicBezTo>
                    <a:pt x="158838" y="70797"/>
                    <a:pt x="158838" y="71805"/>
                    <a:pt x="158785" y="72759"/>
                  </a:cubicBezTo>
                  <a:cubicBezTo>
                    <a:pt x="158785" y="72759"/>
                    <a:pt x="158838" y="72759"/>
                    <a:pt x="158838" y="72759"/>
                  </a:cubicBezTo>
                  <a:cubicBezTo>
                    <a:pt x="161066" y="72759"/>
                    <a:pt x="163452" y="73237"/>
                    <a:pt x="165732" y="74669"/>
                  </a:cubicBezTo>
                  <a:cubicBezTo>
                    <a:pt x="171778" y="78434"/>
                    <a:pt x="174217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808" y="154110"/>
                    <a:pt x="130360" y="162277"/>
                  </a:cubicBezTo>
                  <a:cubicBezTo>
                    <a:pt x="118057" y="172141"/>
                    <a:pt x="102518" y="177550"/>
                    <a:pt x="86768" y="177550"/>
                  </a:cubicBezTo>
                  <a:close/>
                  <a:moveTo>
                    <a:pt x="24721" y="121337"/>
                  </a:moveTo>
                  <a:cubicBezTo>
                    <a:pt x="27054" y="121337"/>
                    <a:pt x="29123" y="122874"/>
                    <a:pt x="29812" y="125155"/>
                  </a:cubicBezTo>
                  <a:cubicBezTo>
                    <a:pt x="33047" y="136344"/>
                    <a:pt x="39888" y="146314"/>
                    <a:pt x="49593" y="154004"/>
                  </a:cubicBezTo>
                  <a:cubicBezTo>
                    <a:pt x="60358" y="162330"/>
                    <a:pt x="73616" y="166944"/>
                    <a:pt x="86768" y="166944"/>
                  </a:cubicBezTo>
                  <a:cubicBezTo>
                    <a:pt x="100132" y="166944"/>
                    <a:pt x="113337" y="162330"/>
                    <a:pt x="123943" y="153951"/>
                  </a:cubicBezTo>
                  <a:cubicBezTo>
                    <a:pt x="133595" y="146421"/>
                    <a:pt x="140649" y="136186"/>
                    <a:pt x="143777" y="125208"/>
                  </a:cubicBezTo>
                  <a:cubicBezTo>
                    <a:pt x="144520" y="122556"/>
                    <a:pt x="147224" y="120912"/>
                    <a:pt x="149929" y="121496"/>
                  </a:cubicBezTo>
                  <a:lnTo>
                    <a:pt x="149929" y="121496"/>
                  </a:lnTo>
                  <a:cubicBezTo>
                    <a:pt x="149929" y="121496"/>
                    <a:pt x="152634" y="121814"/>
                    <a:pt x="155392" y="119640"/>
                  </a:cubicBezTo>
                  <a:cubicBezTo>
                    <a:pt x="158202" y="117412"/>
                    <a:pt x="161755" y="112056"/>
                    <a:pt x="162710" y="99435"/>
                  </a:cubicBezTo>
                  <a:cubicBezTo>
                    <a:pt x="163452" y="89465"/>
                    <a:pt x="161808" y="84745"/>
                    <a:pt x="160164" y="83737"/>
                  </a:cubicBezTo>
                  <a:cubicBezTo>
                    <a:pt x="158838" y="82942"/>
                    <a:pt x="156186" y="83949"/>
                    <a:pt x="155550" y="84320"/>
                  </a:cubicBezTo>
                  <a:cubicBezTo>
                    <a:pt x="153800" y="85328"/>
                    <a:pt x="151679" y="85275"/>
                    <a:pt x="149982" y="84161"/>
                  </a:cubicBezTo>
                  <a:cubicBezTo>
                    <a:pt x="148285" y="83048"/>
                    <a:pt x="147384" y="81085"/>
                    <a:pt x="147648" y="79070"/>
                  </a:cubicBezTo>
                  <a:lnTo>
                    <a:pt x="147914" y="76949"/>
                  </a:lnTo>
                  <a:cubicBezTo>
                    <a:pt x="148179" y="74722"/>
                    <a:pt x="148338" y="72388"/>
                    <a:pt x="148338" y="69790"/>
                  </a:cubicBezTo>
                  <a:cubicBezTo>
                    <a:pt x="148338" y="37706"/>
                    <a:pt x="120125" y="10606"/>
                    <a:pt x="86768" y="10606"/>
                  </a:cubicBezTo>
                  <a:cubicBezTo>
                    <a:pt x="68896" y="10606"/>
                    <a:pt x="51820" y="18402"/>
                    <a:pt x="39835" y="32031"/>
                  </a:cubicBezTo>
                  <a:cubicBezTo>
                    <a:pt x="28592" y="44812"/>
                    <a:pt x="23554" y="60721"/>
                    <a:pt x="25675" y="76843"/>
                  </a:cubicBezTo>
                  <a:lnTo>
                    <a:pt x="25941" y="79017"/>
                  </a:lnTo>
                  <a:cubicBezTo>
                    <a:pt x="26153" y="81032"/>
                    <a:pt x="25251" y="82995"/>
                    <a:pt x="23607" y="84108"/>
                  </a:cubicBezTo>
                  <a:cubicBezTo>
                    <a:pt x="21910" y="85222"/>
                    <a:pt x="19736" y="85275"/>
                    <a:pt x="18039" y="84268"/>
                  </a:cubicBezTo>
                  <a:cubicBezTo>
                    <a:pt x="17137" y="83790"/>
                    <a:pt x="14645" y="82889"/>
                    <a:pt x="13425" y="83684"/>
                  </a:cubicBezTo>
                  <a:cubicBezTo>
                    <a:pt x="11781" y="84745"/>
                    <a:pt x="10137" y="89465"/>
                    <a:pt x="10880" y="99381"/>
                  </a:cubicBezTo>
                  <a:cubicBezTo>
                    <a:pt x="11834" y="112215"/>
                    <a:pt x="15494" y="117518"/>
                    <a:pt x="18357" y="119693"/>
                  </a:cubicBezTo>
                  <a:cubicBezTo>
                    <a:pt x="21009" y="121708"/>
                    <a:pt x="23660" y="121390"/>
                    <a:pt x="23660" y="121390"/>
                  </a:cubicBezTo>
                  <a:cubicBezTo>
                    <a:pt x="24032" y="121390"/>
                    <a:pt x="24350" y="121337"/>
                    <a:pt x="24721" y="121337"/>
                  </a:cubicBezTo>
                  <a:close/>
                  <a:moveTo>
                    <a:pt x="168066" y="99806"/>
                  </a:moveTo>
                  <a:lnTo>
                    <a:pt x="168066" y="99806"/>
                  </a:lnTo>
                  <a:lnTo>
                    <a:pt x="168066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0C329BA-84F3-4FA3-8564-9A1984F9A81A}"/>
                </a:ext>
              </a:extLst>
            </p:cNvPr>
            <p:cNvSpPr/>
            <p:nvPr/>
          </p:nvSpPr>
          <p:spPr>
            <a:xfrm>
              <a:off x="6680622" y="4912348"/>
              <a:ext cx="153792" cy="153792"/>
            </a:xfrm>
            <a:custGeom>
              <a:avLst/>
              <a:gdLst>
                <a:gd name="connsiteX0" fmla="*/ 78275 w 153792"/>
                <a:gd name="connsiteY0" fmla="*/ 156550 h 153792"/>
                <a:gd name="connsiteX1" fmla="*/ 0 w 153792"/>
                <a:gd name="connsiteY1" fmla="*/ 78275 h 153792"/>
                <a:gd name="connsiteX2" fmla="*/ 78275 w 153792"/>
                <a:gd name="connsiteY2" fmla="*/ 0 h 153792"/>
                <a:gd name="connsiteX3" fmla="*/ 156550 w 153792"/>
                <a:gd name="connsiteY3" fmla="*/ 78275 h 153792"/>
                <a:gd name="connsiteX4" fmla="*/ 78275 w 153792"/>
                <a:gd name="connsiteY4" fmla="*/ 156550 h 153792"/>
                <a:gd name="connsiteX5" fmla="*/ 78275 w 153792"/>
                <a:gd name="connsiteY5" fmla="*/ 10606 h 153792"/>
                <a:gd name="connsiteX6" fmla="*/ 10606 w 153792"/>
                <a:gd name="connsiteY6" fmla="*/ 78275 h 153792"/>
                <a:gd name="connsiteX7" fmla="*/ 78275 w 153792"/>
                <a:gd name="connsiteY7" fmla="*/ 145943 h 153792"/>
                <a:gd name="connsiteX8" fmla="*/ 145943 w 153792"/>
                <a:gd name="connsiteY8" fmla="*/ 78275 h 153792"/>
                <a:gd name="connsiteX9" fmla="*/ 78275 w 153792"/>
                <a:gd name="connsiteY9" fmla="*/ 10606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92" h="153792">
                  <a:moveTo>
                    <a:pt x="78275" y="156550"/>
                  </a:moveTo>
                  <a:cubicBezTo>
                    <a:pt x="35107" y="156550"/>
                    <a:pt x="0" y="121443"/>
                    <a:pt x="0" y="78275"/>
                  </a:cubicBezTo>
                  <a:cubicBezTo>
                    <a:pt x="0" y="35107"/>
                    <a:pt x="35107" y="0"/>
                    <a:pt x="78275" y="0"/>
                  </a:cubicBezTo>
                  <a:cubicBezTo>
                    <a:pt x="121443" y="0"/>
                    <a:pt x="156550" y="35107"/>
                    <a:pt x="156550" y="78275"/>
                  </a:cubicBezTo>
                  <a:cubicBezTo>
                    <a:pt x="156550" y="121443"/>
                    <a:pt x="121443" y="156550"/>
                    <a:pt x="78275" y="156550"/>
                  </a:cubicBezTo>
                  <a:close/>
                  <a:moveTo>
                    <a:pt x="78275" y="10606"/>
                  </a:moveTo>
                  <a:cubicBezTo>
                    <a:pt x="40940" y="10606"/>
                    <a:pt x="10606" y="40940"/>
                    <a:pt x="10606" y="78275"/>
                  </a:cubicBezTo>
                  <a:cubicBezTo>
                    <a:pt x="10606" y="115609"/>
                    <a:pt x="40940" y="145943"/>
                    <a:pt x="78275" y="145943"/>
                  </a:cubicBezTo>
                  <a:cubicBezTo>
                    <a:pt x="115609" y="145943"/>
                    <a:pt x="145943" y="115609"/>
                    <a:pt x="145943" y="78275"/>
                  </a:cubicBezTo>
                  <a:cubicBezTo>
                    <a:pt x="145943" y="40940"/>
                    <a:pt x="115609" y="10606"/>
                    <a:pt x="78275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22450B62-DE73-4273-8D89-2CE32C36ED14}"/>
                </a:ext>
              </a:extLst>
            </p:cNvPr>
            <p:cNvSpPr/>
            <p:nvPr/>
          </p:nvSpPr>
          <p:spPr>
            <a:xfrm>
              <a:off x="6753594" y="4942257"/>
              <a:ext cx="31819" cy="31819"/>
            </a:xfrm>
            <a:custGeom>
              <a:avLst/>
              <a:gdLst>
                <a:gd name="connsiteX0" fmla="*/ 30759 w 31819"/>
                <a:gd name="connsiteY0" fmla="*/ 32084 h 31819"/>
                <a:gd name="connsiteX1" fmla="*/ 25456 w 31819"/>
                <a:gd name="connsiteY1" fmla="*/ 26781 h 31819"/>
                <a:gd name="connsiteX2" fmla="*/ 5303 w 31819"/>
                <a:gd name="connsiteY2" fmla="*/ 10606 h 31819"/>
                <a:gd name="connsiteX3" fmla="*/ 0 w 31819"/>
                <a:gd name="connsiteY3" fmla="*/ 5303 h 31819"/>
                <a:gd name="connsiteX4" fmla="*/ 5303 w 31819"/>
                <a:gd name="connsiteY4" fmla="*/ 0 h 31819"/>
                <a:gd name="connsiteX5" fmla="*/ 36062 w 31819"/>
                <a:gd name="connsiteY5" fmla="*/ 26781 h 31819"/>
                <a:gd name="connsiteX6" fmla="*/ 30759 w 31819"/>
                <a:gd name="connsiteY6" fmla="*/ 32084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30759" y="32084"/>
                  </a:moveTo>
                  <a:cubicBezTo>
                    <a:pt x="27842" y="32084"/>
                    <a:pt x="25456" y="29698"/>
                    <a:pt x="25456" y="26781"/>
                  </a:cubicBezTo>
                  <a:cubicBezTo>
                    <a:pt x="25456" y="17872"/>
                    <a:pt x="16387" y="10606"/>
                    <a:pt x="5303" y="10606"/>
                  </a:cubicBez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cubicBezTo>
                    <a:pt x="22273" y="0"/>
                    <a:pt x="36062" y="12038"/>
                    <a:pt x="36062" y="26781"/>
                  </a:cubicBezTo>
                  <a:cubicBezTo>
                    <a:pt x="36062" y="29698"/>
                    <a:pt x="33675" y="32084"/>
                    <a:pt x="30759" y="3208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73014CEB-D634-4B9F-812B-F10FEC3BCA09}"/>
                </a:ext>
              </a:extLst>
            </p:cNvPr>
            <p:cNvSpPr/>
            <p:nvPr/>
          </p:nvSpPr>
          <p:spPr>
            <a:xfrm>
              <a:off x="6728139" y="4942257"/>
              <a:ext cx="31819" cy="31819"/>
            </a:xfrm>
            <a:custGeom>
              <a:avLst/>
              <a:gdLst>
                <a:gd name="connsiteX0" fmla="*/ 5303 w 31819"/>
                <a:gd name="connsiteY0" fmla="*/ 32084 h 31819"/>
                <a:gd name="connsiteX1" fmla="*/ 0 w 31819"/>
                <a:gd name="connsiteY1" fmla="*/ 26781 h 31819"/>
                <a:gd name="connsiteX2" fmla="*/ 30759 w 31819"/>
                <a:gd name="connsiteY2" fmla="*/ 0 h 31819"/>
                <a:gd name="connsiteX3" fmla="*/ 36062 w 31819"/>
                <a:gd name="connsiteY3" fmla="*/ 5303 h 31819"/>
                <a:gd name="connsiteX4" fmla="*/ 30759 w 31819"/>
                <a:gd name="connsiteY4" fmla="*/ 10606 h 31819"/>
                <a:gd name="connsiteX5" fmla="*/ 10606 w 31819"/>
                <a:gd name="connsiteY5" fmla="*/ 26781 h 31819"/>
                <a:gd name="connsiteX6" fmla="*/ 5303 w 31819"/>
                <a:gd name="connsiteY6" fmla="*/ 32084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5303" y="32084"/>
                  </a:moveTo>
                  <a:cubicBezTo>
                    <a:pt x="2387" y="32084"/>
                    <a:pt x="0" y="29698"/>
                    <a:pt x="0" y="26781"/>
                  </a:cubicBezTo>
                  <a:cubicBezTo>
                    <a:pt x="0" y="11985"/>
                    <a:pt x="13789" y="0"/>
                    <a:pt x="30759" y="0"/>
                  </a:cubicBezTo>
                  <a:cubicBezTo>
                    <a:pt x="33676" y="0"/>
                    <a:pt x="36062" y="2386"/>
                    <a:pt x="36062" y="5303"/>
                  </a:cubicBezTo>
                  <a:cubicBezTo>
                    <a:pt x="36062" y="8220"/>
                    <a:pt x="33676" y="10606"/>
                    <a:pt x="30759" y="10606"/>
                  </a:cubicBezTo>
                  <a:cubicBezTo>
                    <a:pt x="19622" y="10606"/>
                    <a:pt x="10606" y="17872"/>
                    <a:pt x="10606" y="26781"/>
                  </a:cubicBezTo>
                  <a:cubicBezTo>
                    <a:pt x="10606" y="29698"/>
                    <a:pt x="8220" y="32084"/>
                    <a:pt x="5303" y="3208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73B101C-18C0-480C-8496-FF9BA4EAA407}"/>
                </a:ext>
              </a:extLst>
            </p:cNvPr>
            <p:cNvSpPr/>
            <p:nvPr/>
          </p:nvSpPr>
          <p:spPr>
            <a:xfrm>
              <a:off x="6728139" y="4963735"/>
              <a:ext cx="58335" cy="53032"/>
            </a:xfrm>
            <a:custGeom>
              <a:avLst/>
              <a:gdLst>
                <a:gd name="connsiteX0" fmla="*/ 56214 w 58334"/>
                <a:gd name="connsiteY0" fmla="*/ 53562 h 53031"/>
                <a:gd name="connsiteX1" fmla="*/ 50911 w 58334"/>
                <a:gd name="connsiteY1" fmla="*/ 48259 h 53031"/>
                <a:gd name="connsiteX2" fmla="*/ 29804 w 58334"/>
                <a:gd name="connsiteY2" fmla="*/ 31978 h 53031"/>
                <a:gd name="connsiteX3" fmla="*/ 0 w 58334"/>
                <a:gd name="connsiteY3" fmla="*/ 5303 h 53031"/>
                <a:gd name="connsiteX4" fmla="*/ 5303 w 58334"/>
                <a:gd name="connsiteY4" fmla="*/ 0 h 53031"/>
                <a:gd name="connsiteX5" fmla="*/ 10606 w 58334"/>
                <a:gd name="connsiteY5" fmla="*/ 5303 h 53031"/>
                <a:gd name="connsiteX6" fmla="*/ 31554 w 58334"/>
                <a:gd name="connsiteY6" fmla="*/ 21531 h 53031"/>
                <a:gd name="connsiteX7" fmla="*/ 61517 w 58334"/>
                <a:gd name="connsiteY7" fmla="*/ 48259 h 53031"/>
                <a:gd name="connsiteX8" fmla="*/ 56214 w 58334"/>
                <a:gd name="connsiteY8" fmla="*/ 53562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334" h="53031">
                  <a:moveTo>
                    <a:pt x="56214" y="53562"/>
                  </a:moveTo>
                  <a:cubicBezTo>
                    <a:pt x="53297" y="53562"/>
                    <a:pt x="50911" y="51176"/>
                    <a:pt x="50911" y="48259"/>
                  </a:cubicBezTo>
                  <a:cubicBezTo>
                    <a:pt x="50911" y="36804"/>
                    <a:pt x="34736" y="32880"/>
                    <a:pt x="29804" y="31978"/>
                  </a:cubicBezTo>
                  <a:cubicBezTo>
                    <a:pt x="11774" y="29167"/>
                    <a:pt x="0" y="187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14902"/>
                    <a:pt x="21902" y="20046"/>
                    <a:pt x="31554" y="21531"/>
                  </a:cubicBezTo>
                  <a:cubicBezTo>
                    <a:pt x="50380" y="24978"/>
                    <a:pt x="61517" y="35001"/>
                    <a:pt x="61517" y="48259"/>
                  </a:cubicBezTo>
                  <a:cubicBezTo>
                    <a:pt x="61517" y="51176"/>
                    <a:pt x="59131" y="53562"/>
                    <a:pt x="56214" y="5356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C12D0356-4E82-4DDE-93E9-F43BAFC9590E}"/>
                </a:ext>
              </a:extLst>
            </p:cNvPr>
            <p:cNvSpPr/>
            <p:nvPr/>
          </p:nvSpPr>
          <p:spPr>
            <a:xfrm>
              <a:off x="6728139" y="5006691"/>
              <a:ext cx="31819" cy="31819"/>
            </a:xfrm>
            <a:custGeom>
              <a:avLst/>
              <a:gdLst>
                <a:gd name="connsiteX0" fmla="*/ 30759 w 31819"/>
                <a:gd name="connsiteY0" fmla="*/ 32084 h 31819"/>
                <a:gd name="connsiteX1" fmla="*/ 0 w 31819"/>
                <a:gd name="connsiteY1" fmla="*/ 5303 h 31819"/>
                <a:gd name="connsiteX2" fmla="*/ 5303 w 31819"/>
                <a:gd name="connsiteY2" fmla="*/ 0 h 31819"/>
                <a:gd name="connsiteX3" fmla="*/ 10606 w 31819"/>
                <a:gd name="connsiteY3" fmla="*/ 5303 h 31819"/>
                <a:gd name="connsiteX4" fmla="*/ 30759 w 31819"/>
                <a:gd name="connsiteY4" fmla="*/ 21478 h 31819"/>
                <a:gd name="connsiteX5" fmla="*/ 36062 w 31819"/>
                <a:gd name="connsiteY5" fmla="*/ 26781 h 31819"/>
                <a:gd name="connsiteX6" fmla="*/ 30759 w 31819"/>
                <a:gd name="connsiteY6" fmla="*/ 32084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30759" y="32084"/>
                  </a:moveTo>
                  <a:cubicBezTo>
                    <a:pt x="13789" y="32084"/>
                    <a:pt x="0" y="20046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14212"/>
                    <a:pt x="19675" y="21478"/>
                    <a:pt x="30759" y="21478"/>
                  </a:cubicBezTo>
                  <a:cubicBezTo>
                    <a:pt x="33676" y="21478"/>
                    <a:pt x="36062" y="23864"/>
                    <a:pt x="36062" y="26781"/>
                  </a:cubicBezTo>
                  <a:cubicBezTo>
                    <a:pt x="36062" y="29698"/>
                    <a:pt x="33676" y="32084"/>
                    <a:pt x="30759" y="3208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D66BA60-281F-4C63-A96F-211558184938}"/>
                </a:ext>
              </a:extLst>
            </p:cNvPr>
            <p:cNvSpPr/>
            <p:nvPr/>
          </p:nvSpPr>
          <p:spPr>
            <a:xfrm>
              <a:off x="6753594" y="5006691"/>
              <a:ext cx="31819" cy="31819"/>
            </a:xfrm>
            <a:custGeom>
              <a:avLst/>
              <a:gdLst>
                <a:gd name="connsiteX0" fmla="*/ 5303 w 31819"/>
                <a:gd name="connsiteY0" fmla="*/ 32084 h 31819"/>
                <a:gd name="connsiteX1" fmla="*/ 0 w 31819"/>
                <a:gd name="connsiteY1" fmla="*/ 26781 h 31819"/>
                <a:gd name="connsiteX2" fmla="*/ 5303 w 31819"/>
                <a:gd name="connsiteY2" fmla="*/ 21478 h 31819"/>
                <a:gd name="connsiteX3" fmla="*/ 25456 w 31819"/>
                <a:gd name="connsiteY3" fmla="*/ 5303 h 31819"/>
                <a:gd name="connsiteX4" fmla="*/ 30759 w 31819"/>
                <a:gd name="connsiteY4" fmla="*/ 0 h 31819"/>
                <a:gd name="connsiteX5" fmla="*/ 36062 w 31819"/>
                <a:gd name="connsiteY5" fmla="*/ 5303 h 31819"/>
                <a:gd name="connsiteX6" fmla="*/ 5303 w 31819"/>
                <a:gd name="connsiteY6" fmla="*/ 32084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5303" y="32084"/>
                  </a:moveTo>
                  <a:cubicBezTo>
                    <a:pt x="2386" y="32084"/>
                    <a:pt x="0" y="29698"/>
                    <a:pt x="0" y="26781"/>
                  </a:cubicBezTo>
                  <a:cubicBezTo>
                    <a:pt x="0" y="23864"/>
                    <a:pt x="2386" y="21478"/>
                    <a:pt x="5303" y="21478"/>
                  </a:cubicBezTo>
                  <a:cubicBezTo>
                    <a:pt x="16440" y="21478"/>
                    <a:pt x="25456" y="14212"/>
                    <a:pt x="25456" y="5303"/>
                  </a:cubicBezTo>
                  <a:cubicBezTo>
                    <a:pt x="25456" y="2386"/>
                    <a:pt x="27842" y="0"/>
                    <a:pt x="30759" y="0"/>
                  </a:cubicBezTo>
                  <a:cubicBezTo>
                    <a:pt x="33675" y="0"/>
                    <a:pt x="36062" y="2386"/>
                    <a:pt x="36062" y="5303"/>
                  </a:cubicBezTo>
                  <a:cubicBezTo>
                    <a:pt x="36062" y="20099"/>
                    <a:pt x="22273" y="32084"/>
                    <a:pt x="5303" y="3208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504BDA57-5FF5-4261-A2C5-7040F4399A10}"/>
                </a:ext>
              </a:extLst>
            </p:cNvPr>
            <p:cNvSpPr/>
            <p:nvPr/>
          </p:nvSpPr>
          <p:spPr>
            <a:xfrm>
              <a:off x="6753594" y="4933348"/>
              <a:ext cx="10606" cy="111367"/>
            </a:xfrm>
            <a:custGeom>
              <a:avLst/>
              <a:gdLst>
                <a:gd name="connsiteX0" fmla="*/ 5303 w 10606"/>
                <a:gd name="connsiteY0" fmla="*/ 115450 h 111366"/>
                <a:gd name="connsiteX1" fmla="*/ 0 w 10606"/>
                <a:gd name="connsiteY1" fmla="*/ 110147 h 111366"/>
                <a:gd name="connsiteX2" fmla="*/ 0 w 10606"/>
                <a:gd name="connsiteY2" fmla="*/ 5303 h 111366"/>
                <a:gd name="connsiteX3" fmla="*/ 5303 w 10606"/>
                <a:gd name="connsiteY3" fmla="*/ 0 h 111366"/>
                <a:gd name="connsiteX4" fmla="*/ 10606 w 10606"/>
                <a:gd name="connsiteY4" fmla="*/ 5303 h 111366"/>
                <a:gd name="connsiteX5" fmla="*/ 10606 w 10606"/>
                <a:gd name="connsiteY5" fmla="*/ 110147 h 111366"/>
                <a:gd name="connsiteX6" fmla="*/ 5303 w 10606"/>
                <a:gd name="connsiteY6" fmla="*/ 115450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11366">
                  <a:moveTo>
                    <a:pt x="5303" y="115450"/>
                  </a:moveTo>
                  <a:cubicBezTo>
                    <a:pt x="2386" y="115450"/>
                    <a:pt x="0" y="113064"/>
                    <a:pt x="0" y="11014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10147"/>
                  </a:lnTo>
                  <a:cubicBezTo>
                    <a:pt x="10606" y="113117"/>
                    <a:pt x="8220" y="115450"/>
                    <a:pt x="5303" y="11545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0" name="Group 699">
            <a:extLst>
              <a:ext uri="{FF2B5EF4-FFF2-40B4-BE49-F238E27FC236}">
                <a16:creationId xmlns:a16="http://schemas.microsoft.com/office/drawing/2014/main" id="{9F616E5B-1496-4C07-B111-E6E85AAD8922}"/>
              </a:ext>
            </a:extLst>
          </p:cNvPr>
          <p:cNvGrpSpPr/>
          <p:nvPr/>
        </p:nvGrpSpPr>
        <p:grpSpPr>
          <a:xfrm>
            <a:off x="7463921" y="4654054"/>
            <a:ext cx="491913" cy="466017"/>
            <a:chOff x="7506607" y="4694493"/>
            <a:chExt cx="406540" cy="385138"/>
          </a:xfrm>
          <a:solidFill>
            <a:srgbClr val="FFFFFF"/>
          </a:solidFill>
        </p:grpSpPr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023DE93-3FFB-47EF-8F3A-F25ACF9E3FA7}"/>
                </a:ext>
              </a:extLst>
            </p:cNvPr>
            <p:cNvSpPr/>
            <p:nvPr/>
          </p:nvSpPr>
          <p:spPr>
            <a:xfrm>
              <a:off x="7506607" y="4707666"/>
              <a:ext cx="47729" cy="47729"/>
            </a:xfrm>
            <a:custGeom>
              <a:avLst/>
              <a:gdLst>
                <a:gd name="connsiteX0" fmla="*/ 25599 w 47728"/>
                <a:gd name="connsiteY0" fmla="*/ 51419 h 47728"/>
                <a:gd name="connsiteX1" fmla="*/ 10963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2 w 47728"/>
                <a:gd name="connsiteY7" fmla="*/ 50995 h 47728"/>
                <a:gd name="connsiteX8" fmla="*/ 25599 w 47728"/>
                <a:gd name="connsiteY8" fmla="*/ 51419 h 47728"/>
                <a:gd name="connsiteX9" fmla="*/ 25652 w 47728"/>
                <a:gd name="connsiteY9" fmla="*/ 10638 h 47728"/>
                <a:gd name="connsiteX10" fmla="*/ 23000 w 47728"/>
                <a:gd name="connsiteY10" fmla="*/ 10850 h 47728"/>
                <a:gd name="connsiteX11" fmla="*/ 13296 w 47728"/>
                <a:gd name="connsiteY11" fmla="*/ 17055 h 47728"/>
                <a:gd name="connsiteX12" fmla="*/ 10803 w 47728"/>
                <a:gd name="connsiteY12" fmla="*/ 28351 h 47728"/>
                <a:gd name="connsiteX13" fmla="*/ 17008 w 47728"/>
                <a:gd name="connsiteY13" fmla="*/ 38108 h 47728"/>
                <a:gd name="connsiteX14" fmla="*/ 28303 w 47728"/>
                <a:gd name="connsiteY14" fmla="*/ 40601 h 47728"/>
                <a:gd name="connsiteX15" fmla="*/ 40501 w 47728"/>
                <a:gd name="connsiteY15" fmla="*/ 23100 h 47728"/>
                <a:gd name="connsiteX16" fmla="*/ 25652 w 47728"/>
                <a:gd name="connsiteY16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728" h="47728">
                  <a:moveTo>
                    <a:pt x="25599" y="51419"/>
                  </a:moveTo>
                  <a:cubicBezTo>
                    <a:pt x="20402" y="51419"/>
                    <a:pt x="15311" y="49829"/>
                    <a:pt x="10963" y="46806"/>
                  </a:cubicBezTo>
                  <a:cubicBezTo>
                    <a:pt x="5341" y="42881"/>
                    <a:pt x="1576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6" y="5388"/>
                    <a:pt x="14462" y="1623"/>
                    <a:pt x="21197" y="403"/>
                  </a:cubicBezTo>
                  <a:cubicBezTo>
                    <a:pt x="35145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3" y="35139"/>
                    <a:pt x="44160" y="48503"/>
                    <a:pt x="30212" y="50995"/>
                  </a:cubicBezTo>
                  <a:cubicBezTo>
                    <a:pt x="28622" y="51313"/>
                    <a:pt x="27084" y="51419"/>
                    <a:pt x="25599" y="51419"/>
                  </a:cubicBezTo>
                  <a:close/>
                  <a:moveTo>
                    <a:pt x="25652" y="10638"/>
                  </a:moveTo>
                  <a:cubicBezTo>
                    <a:pt x="24751" y="10638"/>
                    <a:pt x="23902" y="10691"/>
                    <a:pt x="23000" y="10850"/>
                  </a:cubicBezTo>
                  <a:cubicBezTo>
                    <a:pt x="19023" y="11539"/>
                    <a:pt x="15576" y="13767"/>
                    <a:pt x="13296" y="17055"/>
                  </a:cubicBezTo>
                  <a:cubicBezTo>
                    <a:pt x="11015" y="20343"/>
                    <a:pt x="10114" y="24373"/>
                    <a:pt x="10803" y="28351"/>
                  </a:cubicBezTo>
                  <a:cubicBezTo>
                    <a:pt x="11493" y="32328"/>
                    <a:pt x="13720" y="35775"/>
                    <a:pt x="17008" y="38108"/>
                  </a:cubicBezTo>
                  <a:cubicBezTo>
                    <a:pt x="20296" y="40442"/>
                    <a:pt x="24326" y="41290"/>
                    <a:pt x="28303" y="40601"/>
                  </a:cubicBezTo>
                  <a:cubicBezTo>
                    <a:pt x="36471" y="39169"/>
                    <a:pt x="41986" y="31321"/>
                    <a:pt x="40501" y="23100"/>
                  </a:cubicBezTo>
                  <a:cubicBezTo>
                    <a:pt x="39228" y="15782"/>
                    <a:pt x="32812" y="10638"/>
                    <a:pt x="25652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066B391F-FD1C-4A8C-B352-83531DABE1F4}"/>
                </a:ext>
              </a:extLst>
            </p:cNvPr>
            <p:cNvSpPr/>
            <p:nvPr/>
          </p:nvSpPr>
          <p:spPr>
            <a:xfrm>
              <a:off x="7754515" y="4708228"/>
              <a:ext cx="37122" cy="10606"/>
            </a:xfrm>
            <a:custGeom>
              <a:avLst/>
              <a:gdLst>
                <a:gd name="connsiteX0" fmla="*/ 32721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21 w 37122"/>
                <a:gd name="connsiteY4" fmla="*/ 0 h 10606"/>
                <a:gd name="connsiteX5" fmla="*/ 38024 w 37122"/>
                <a:gd name="connsiteY5" fmla="*/ 5303 h 10606"/>
                <a:gd name="connsiteX6" fmla="*/ 32721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2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21" y="0"/>
                  </a:lnTo>
                  <a:cubicBezTo>
                    <a:pt x="35637" y="0"/>
                    <a:pt x="38024" y="2386"/>
                    <a:pt x="38024" y="5303"/>
                  </a:cubicBezTo>
                  <a:cubicBezTo>
                    <a:pt x="38024" y="8220"/>
                    <a:pt x="35690" y="10606"/>
                    <a:pt x="32721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57F282FE-DE89-4011-9F65-55FCDF48AE71}"/>
                </a:ext>
              </a:extLst>
            </p:cNvPr>
            <p:cNvSpPr/>
            <p:nvPr/>
          </p:nvSpPr>
          <p:spPr>
            <a:xfrm>
              <a:off x="7768251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7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7FFEC72-13B1-46F1-B3AF-6CD4E26A5ABE}"/>
                </a:ext>
              </a:extLst>
            </p:cNvPr>
            <p:cNvSpPr/>
            <p:nvPr/>
          </p:nvSpPr>
          <p:spPr>
            <a:xfrm>
              <a:off x="7799308" y="4790620"/>
              <a:ext cx="31819" cy="31819"/>
            </a:xfrm>
            <a:custGeom>
              <a:avLst/>
              <a:gdLst>
                <a:gd name="connsiteX0" fmla="*/ 18103 w 31819"/>
                <a:gd name="connsiteY0" fmla="*/ 36347 h 31819"/>
                <a:gd name="connsiteX1" fmla="*/ 7762 w 31819"/>
                <a:gd name="connsiteY1" fmla="*/ 33059 h 31819"/>
                <a:gd name="connsiteX2" fmla="*/ 285 w 31819"/>
                <a:gd name="connsiteY2" fmla="*/ 21339 h 31819"/>
                <a:gd name="connsiteX3" fmla="*/ 3308 w 31819"/>
                <a:gd name="connsiteY3" fmla="*/ 7763 h 31819"/>
                <a:gd name="connsiteX4" fmla="*/ 15028 w 31819"/>
                <a:gd name="connsiteY4" fmla="*/ 285 h 31819"/>
                <a:gd name="connsiteX5" fmla="*/ 28603 w 31819"/>
                <a:gd name="connsiteY5" fmla="*/ 3255 h 31819"/>
                <a:gd name="connsiteX6" fmla="*/ 36081 w 31819"/>
                <a:gd name="connsiteY6" fmla="*/ 14975 h 31819"/>
                <a:gd name="connsiteX7" fmla="*/ 36081 w 31819"/>
                <a:gd name="connsiteY7" fmla="*/ 14975 h 31819"/>
                <a:gd name="connsiteX8" fmla="*/ 36081 w 31819"/>
                <a:gd name="connsiteY8" fmla="*/ 14975 h 31819"/>
                <a:gd name="connsiteX9" fmla="*/ 33112 w 31819"/>
                <a:gd name="connsiteY9" fmla="*/ 28551 h 31819"/>
                <a:gd name="connsiteX10" fmla="*/ 21391 w 31819"/>
                <a:gd name="connsiteY10" fmla="*/ 36029 h 31819"/>
                <a:gd name="connsiteX11" fmla="*/ 18103 w 31819"/>
                <a:gd name="connsiteY11" fmla="*/ 36347 h 31819"/>
                <a:gd name="connsiteX12" fmla="*/ 18156 w 31819"/>
                <a:gd name="connsiteY12" fmla="*/ 7498 h 31819"/>
                <a:gd name="connsiteX13" fmla="*/ 16300 w 31819"/>
                <a:gd name="connsiteY13" fmla="*/ 7657 h 31819"/>
                <a:gd name="connsiteX14" fmla="*/ 9406 w 31819"/>
                <a:gd name="connsiteY14" fmla="*/ 12058 h 31819"/>
                <a:gd name="connsiteX15" fmla="*/ 7656 w 31819"/>
                <a:gd name="connsiteY15" fmla="*/ 20013 h 31819"/>
                <a:gd name="connsiteX16" fmla="*/ 12058 w 31819"/>
                <a:gd name="connsiteY16" fmla="*/ 26907 h 31819"/>
                <a:gd name="connsiteX17" fmla="*/ 20012 w 31819"/>
                <a:gd name="connsiteY17" fmla="*/ 28657 h 31819"/>
                <a:gd name="connsiteX18" fmla="*/ 26907 w 31819"/>
                <a:gd name="connsiteY18" fmla="*/ 24256 h 31819"/>
                <a:gd name="connsiteX19" fmla="*/ 28657 w 31819"/>
                <a:gd name="connsiteY19" fmla="*/ 16301 h 31819"/>
                <a:gd name="connsiteX20" fmla="*/ 28657 w 31819"/>
                <a:gd name="connsiteY20" fmla="*/ 16301 h 31819"/>
                <a:gd name="connsiteX21" fmla="*/ 24255 w 31819"/>
                <a:gd name="connsiteY21" fmla="*/ 9407 h 31819"/>
                <a:gd name="connsiteX22" fmla="*/ 18156 w 31819"/>
                <a:gd name="connsiteY22" fmla="*/ 7498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819" h="31819">
                  <a:moveTo>
                    <a:pt x="18103" y="36347"/>
                  </a:moveTo>
                  <a:cubicBezTo>
                    <a:pt x="14391" y="36347"/>
                    <a:pt x="10838" y="35233"/>
                    <a:pt x="7762" y="33059"/>
                  </a:cubicBezTo>
                  <a:cubicBezTo>
                    <a:pt x="3785" y="30301"/>
                    <a:pt x="1133" y="26112"/>
                    <a:pt x="285" y="21339"/>
                  </a:cubicBezTo>
                  <a:cubicBezTo>
                    <a:pt x="-564" y="16566"/>
                    <a:pt x="497" y="11740"/>
                    <a:pt x="3308" y="7763"/>
                  </a:cubicBezTo>
                  <a:cubicBezTo>
                    <a:pt x="6065" y="3785"/>
                    <a:pt x="10255" y="1134"/>
                    <a:pt x="15028" y="285"/>
                  </a:cubicBezTo>
                  <a:cubicBezTo>
                    <a:pt x="19801" y="-563"/>
                    <a:pt x="24626" y="497"/>
                    <a:pt x="28603" y="3255"/>
                  </a:cubicBezTo>
                  <a:cubicBezTo>
                    <a:pt x="32581" y="6013"/>
                    <a:pt x="35232" y="10202"/>
                    <a:pt x="36081" y="14975"/>
                  </a:cubicBezTo>
                  <a:lnTo>
                    <a:pt x="36081" y="14975"/>
                  </a:lnTo>
                  <a:cubicBezTo>
                    <a:pt x="36081" y="14975"/>
                    <a:pt x="36081" y="14975"/>
                    <a:pt x="36081" y="14975"/>
                  </a:cubicBezTo>
                  <a:cubicBezTo>
                    <a:pt x="36930" y="19748"/>
                    <a:pt x="35869" y="24574"/>
                    <a:pt x="33112" y="28551"/>
                  </a:cubicBezTo>
                  <a:cubicBezTo>
                    <a:pt x="30354" y="32529"/>
                    <a:pt x="26164" y="35180"/>
                    <a:pt x="21391" y="36029"/>
                  </a:cubicBezTo>
                  <a:cubicBezTo>
                    <a:pt x="20278" y="36241"/>
                    <a:pt x="19164" y="36347"/>
                    <a:pt x="18103" y="36347"/>
                  </a:cubicBezTo>
                  <a:close/>
                  <a:moveTo>
                    <a:pt x="18156" y="7498"/>
                  </a:moveTo>
                  <a:cubicBezTo>
                    <a:pt x="17520" y="7498"/>
                    <a:pt x="16884" y="7551"/>
                    <a:pt x="16300" y="7657"/>
                  </a:cubicBezTo>
                  <a:cubicBezTo>
                    <a:pt x="13490" y="8134"/>
                    <a:pt x="11050" y="9725"/>
                    <a:pt x="9406" y="12058"/>
                  </a:cubicBezTo>
                  <a:cubicBezTo>
                    <a:pt x="7762" y="14392"/>
                    <a:pt x="7126" y="17202"/>
                    <a:pt x="7656" y="20013"/>
                  </a:cubicBezTo>
                  <a:cubicBezTo>
                    <a:pt x="8133" y="22824"/>
                    <a:pt x="9724" y="25263"/>
                    <a:pt x="12058" y="26907"/>
                  </a:cubicBezTo>
                  <a:cubicBezTo>
                    <a:pt x="14391" y="28551"/>
                    <a:pt x="17202" y="29188"/>
                    <a:pt x="20012" y="28657"/>
                  </a:cubicBezTo>
                  <a:cubicBezTo>
                    <a:pt x="22823" y="28180"/>
                    <a:pt x="25262" y="26589"/>
                    <a:pt x="26907" y="24256"/>
                  </a:cubicBezTo>
                  <a:cubicBezTo>
                    <a:pt x="28550" y="21922"/>
                    <a:pt x="29134" y="19112"/>
                    <a:pt x="28657" y="16301"/>
                  </a:cubicBezTo>
                  <a:lnTo>
                    <a:pt x="28657" y="16301"/>
                  </a:lnTo>
                  <a:cubicBezTo>
                    <a:pt x="28179" y="13490"/>
                    <a:pt x="26588" y="11051"/>
                    <a:pt x="24255" y="9407"/>
                  </a:cubicBezTo>
                  <a:cubicBezTo>
                    <a:pt x="22452" y="8187"/>
                    <a:pt x="20331" y="7498"/>
                    <a:pt x="18156" y="749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860DCA4-22E5-40D1-9DA5-30225C8EA683}"/>
                </a:ext>
              </a:extLst>
            </p:cNvPr>
            <p:cNvSpPr/>
            <p:nvPr/>
          </p:nvSpPr>
          <p:spPr>
            <a:xfrm>
              <a:off x="7532512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7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1" y="3620"/>
                    <a:pt x="24301" y="6961"/>
                    <a:pt x="22233" y="9029"/>
                  </a:cubicBezTo>
                  <a:lnTo>
                    <a:pt x="9028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3368D4AA-7194-4B11-AAC9-E3BB521A96CF}"/>
                </a:ext>
              </a:extLst>
            </p:cNvPr>
            <p:cNvSpPr/>
            <p:nvPr/>
          </p:nvSpPr>
          <p:spPr>
            <a:xfrm>
              <a:off x="7532512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2" y="23772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20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810D0EDD-E9E3-465A-8F16-E8D85DAB9A2E}"/>
                </a:ext>
              </a:extLst>
            </p:cNvPr>
            <p:cNvSpPr/>
            <p:nvPr/>
          </p:nvSpPr>
          <p:spPr>
            <a:xfrm>
              <a:off x="7536926" y="4856898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3 w 180307"/>
                <a:gd name="connsiteY4" fmla="*/ 49244 h 222733"/>
                <a:gd name="connsiteX5" fmla="*/ 68517 w 180307"/>
                <a:gd name="connsiteY5" fmla="*/ 37577 h 222733"/>
                <a:gd name="connsiteX6" fmla="*/ 93814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4 w 180307"/>
                <a:gd name="connsiteY9" fmla="*/ 8304 h 222733"/>
                <a:gd name="connsiteX10" fmla="*/ 99064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5197 w 180307"/>
                <a:gd name="connsiteY14" fmla="*/ 153770 h 222733"/>
                <a:gd name="connsiteX15" fmla="*/ 10500 w 180307"/>
                <a:gd name="connsiteY15" fmla="*/ 153717 h 222733"/>
                <a:gd name="connsiteX16" fmla="*/ 72071 w 180307"/>
                <a:gd name="connsiteY16" fmla="*/ 214279 h 222733"/>
                <a:gd name="connsiteX17" fmla="*/ 176543 w 180307"/>
                <a:gd name="connsiteY17" fmla="*/ 214279 h 222733"/>
                <a:gd name="connsiteX18" fmla="*/ 181846 w 180307"/>
                <a:gd name="connsiteY18" fmla="*/ 219582 h 222733"/>
                <a:gd name="connsiteX19" fmla="*/ 176543 w 180307"/>
                <a:gd name="connsiteY19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5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1" y="64199"/>
                    <a:pt x="34683" y="49244"/>
                  </a:cubicBezTo>
                  <a:cubicBezTo>
                    <a:pt x="44123" y="41025"/>
                    <a:pt x="56532" y="39274"/>
                    <a:pt x="68517" y="37577"/>
                  </a:cubicBezTo>
                  <a:cubicBezTo>
                    <a:pt x="77851" y="36252"/>
                    <a:pt x="86707" y="35032"/>
                    <a:pt x="93814" y="30896"/>
                  </a:cubicBezTo>
                  <a:cubicBezTo>
                    <a:pt x="101238" y="26653"/>
                    <a:pt x="111049" y="16206"/>
                    <a:pt x="120806" y="2258"/>
                  </a:cubicBezTo>
                  <a:cubicBezTo>
                    <a:pt x="122504" y="-128"/>
                    <a:pt x="125792" y="-711"/>
                    <a:pt x="128178" y="933"/>
                  </a:cubicBezTo>
                  <a:cubicBezTo>
                    <a:pt x="130564" y="2630"/>
                    <a:pt x="131147" y="5918"/>
                    <a:pt x="129504" y="8304"/>
                  </a:cubicBezTo>
                  <a:cubicBezTo>
                    <a:pt x="123246" y="17213"/>
                    <a:pt x="110996" y="33176"/>
                    <a:pt x="99064" y="40070"/>
                  </a:cubicBezTo>
                  <a:cubicBezTo>
                    <a:pt x="90154" y="45161"/>
                    <a:pt x="79919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8" y="69026"/>
                    <a:pt x="10500" y="122641"/>
                    <a:pt x="10500" y="152816"/>
                  </a:cubicBezTo>
                  <a:lnTo>
                    <a:pt x="5197" y="153770"/>
                  </a:lnTo>
                  <a:lnTo>
                    <a:pt x="10500" y="153717"/>
                  </a:lnTo>
                  <a:cubicBezTo>
                    <a:pt x="10713" y="187127"/>
                    <a:pt x="38289" y="214279"/>
                    <a:pt x="72071" y="214279"/>
                  </a:cubicBezTo>
                  <a:lnTo>
                    <a:pt x="176543" y="214279"/>
                  </a:lnTo>
                  <a:cubicBezTo>
                    <a:pt x="179460" y="214279"/>
                    <a:pt x="181846" y="216666"/>
                    <a:pt x="181846" y="219582"/>
                  </a:cubicBezTo>
                  <a:cubicBezTo>
                    <a:pt x="181846" y="222499"/>
                    <a:pt x="179460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B72E9D7B-E4F5-4FE9-89F1-E42D7D28E67B}"/>
                </a:ext>
              </a:extLst>
            </p:cNvPr>
            <p:cNvSpPr/>
            <p:nvPr/>
          </p:nvSpPr>
          <p:spPr>
            <a:xfrm>
              <a:off x="7655134" y="5062015"/>
              <a:ext cx="148489" cy="15910"/>
            </a:xfrm>
            <a:custGeom>
              <a:avLst/>
              <a:gdLst>
                <a:gd name="connsiteX0" fmla="*/ 109670 w 148488"/>
                <a:gd name="connsiteY0" fmla="*/ 19875 h 15909"/>
                <a:gd name="connsiteX1" fmla="*/ 5303 w 148488"/>
                <a:gd name="connsiteY1" fmla="*/ 19875 h 15909"/>
                <a:gd name="connsiteX2" fmla="*/ 0 w 148488"/>
                <a:gd name="connsiteY2" fmla="*/ 14572 h 15909"/>
                <a:gd name="connsiteX3" fmla="*/ 5303 w 148488"/>
                <a:gd name="connsiteY3" fmla="*/ 9269 h 15909"/>
                <a:gd name="connsiteX4" fmla="*/ 109670 w 148488"/>
                <a:gd name="connsiteY4" fmla="*/ 9269 h 15909"/>
                <a:gd name="connsiteX5" fmla="*/ 141064 w 148488"/>
                <a:gd name="connsiteY5" fmla="*/ 731 h 15909"/>
                <a:gd name="connsiteX6" fmla="*/ 148330 w 148488"/>
                <a:gd name="connsiteY6" fmla="*/ 2640 h 15909"/>
                <a:gd name="connsiteX7" fmla="*/ 146421 w 148488"/>
                <a:gd name="connsiteY7" fmla="*/ 9905 h 15909"/>
                <a:gd name="connsiteX8" fmla="*/ 109670 w 148488"/>
                <a:gd name="connsiteY8" fmla="*/ 19875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488" h="15909">
                  <a:moveTo>
                    <a:pt x="109670" y="19875"/>
                  </a:moveTo>
                  <a:lnTo>
                    <a:pt x="5303" y="19875"/>
                  </a:lnTo>
                  <a:cubicBezTo>
                    <a:pt x="2386" y="19875"/>
                    <a:pt x="0" y="17489"/>
                    <a:pt x="0" y="14572"/>
                  </a:cubicBezTo>
                  <a:cubicBezTo>
                    <a:pt x="0" y="11655"/>
                    <a:pt x="2386" y="9269"/>
                    <a:pt x="5303" y="9269"/>
                  </a:cubicBezTo>
                  <a:lnTo>
                    <a:pt x="109670" y="9269"/>
                  </a:lnTo>
                  <a:cubicBezTo>
                    <a:pt x="120700" y="9269"/>
                    <a:pt x="131572" y="6299"/>
                    <a:pt x="141064" y="731"/>
                  </a:cubicBezTo>
                  <a:cubicBezTo>
                    <a:pt x="143557" y="-754"/>
                    <a:pt x="146845" y="94"/>
                    <a:pt x="148330" y="2640"/>
                  </a:cubicBezTo>
                  <a:cubicBezTo>
                    <a:pt x="149815" y="5185"/>
                    <a:pt x="148966" y="8420"/>
                    <a:pt x="146421" y="9905"/>
                  </a:cubicBezTo>
                  <a:cubicBezTo>
                    <a:pt x="135284" y="16428"/>
                    <a:pt x="122556" y="19875"/>
                    <a:pt x="109670" y="1987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9C9DD9A2-11DF-4513-B1E0-6CA976BEDF1C}"/>
                </a:ext>
              </a:extLst>
            </p:cNvPr>
            <p:cNvSpPr/>
            <p:nvPr/>
          </p:nvSpPr>
          <p:spPr>
            <a:xfrm>
              <a:off x="7706308" y="4856951"/>
              <a:ext cx="90154" cy="53032"/>
            </a:xfrm>
            <a:custGeom>
              <a:avLst/>
              <a:gdLst>
                <a:gd name="connsiteX0" fmla="*/ 84852 w 90153"/>
                <a:gd name="connsiteY0" fmla="*/ 53646 h 53031"/>
                <a:gd name="connsiteX1" fmla="*/ 82625 w 90153"/>
                <a:gd name="connsiteY1" fmla="*/ 53169 h 53031"/>
                <a:gd name="connsiteX2" fmla="*/ 60511 w 90153"/>
                <a:gd name="connsiteY2" fmla="*/ 48025 h 53031"/>
                <a:gd name="connsiteX3" fmla="*/ 31502 w 90153"/>
                <a:gd name="connsiteY3" fmla="*/ 40123 h 53031"/>
                <a:gd name="connsiteX4" fmla="*/ 956 w 90153"/>
                <a:gd name="connsiteY4" fmla="*/ 8304 h 53031"/>
                <a:gd name="connsiteX5" fmla="*/ 2281 w 90153"/>
                <a:gd name="connsiteY5" fmla="*/ 933 h 53031"/>
                <a:gd name="connsiteX6" fmla="*/ 9653 w 90153"/>
                <a:gd name="connsiteY6" fmla="*/ 2258 h 53031"/>
                <a:gd name="connsiteX7" fmla="*/ 36805 w 90153"/>
                <a:gd name="connsiteY7" fmla="*/ 30895 h 53031"/>
                <a:gd name="connsiteX8" fmla="*/ 62048 w 90153"/>
                <a:gd name="connsiteY8" fmla="*/ 37524 h 53031"/>
                <a:gd name="connsiteX9" fmla="*/ 87132 w 90153"/>
                <a:gd name="connsiteY9" fmla="*/ 43517 h 53031"/>
                <a:gd name="connsiteX10" fmla="*/ 89731 w 90153"/>
                <a:gd name="connsiteY10" fmla="*/ 50570 h 53031"/>
                <a:gd name="connsiteX11" fmla="*/ 84852 w 90153"/>
                <a:gd name="connsiteY11" fmla="*/ 53646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153" h="53031">
                  <a:moveTo>
                    <a:pt x="84852" y="53646"/>
                  </a:moveTo>
                  <a:cubicBezTo>
                    <a:pt x="84110" y="53646"/>
                    <a:pt x="83367" y="53487"/>
                    <a:pt x="82625" y="53169"/>
                  </a:cubicBezTo>
                  <a:cubicBezTo>
                    <a:pt x="76261" y="50252"/>
                    <a:pt x="68624" y="49191"/>
                    <a:pt x="60511" y="48025"/>
                  </a:cubicBezTo>
                  <a:cubicBezTo>
                    <a:pt x="50593" y="46646"/>
                    <a:pt x="40358" y="45214"/>
                    <a:pt x="31502" y="40123"/>
                  </a:cubicBezTo>
                  <a:cubicBezTo>
                    <a:pt x="22221" y="34820"/>
                    <a:pt x="11934" y="24107"/>
                    <a:pt x="956" y="8304"/>
                  </a:cubicBezTo>
                  <a:cubicBezTo>
                    <a:pt x="-741" y="5918"/>
                    <a:pt x="-105" y="2577"/>
                    <a:pt x="2281" y="933"/>
                  </a:cubicBezTo>
                  <a:cubicBezTo>
                    <a:pt x="4668" y="-711"/>
                    <a:pt x="8009" y="-128"/>
                    <a:pt x="9653" y="2258"/>
                  </a:cubicBezTo>
                  <a:cubicBezTo>
                    <a:pt x="19623" y="16524"/>
                    <a:pt x="28957" y="26441"/>
                    <a:pt x="36805" y="30895"/>
                  </a:cubicBezTo>
                  <a:cubicBezTo>
                    <a:pt x="43912" y="34979"/>
                    <a:pt x="52715" y="36199"/>
                    <a:pt x="62048" y="37524"/>
                  </a:cubicBezTo>
                  <a:cubicBezTo>
                    <a:pt x="70533" y="38744"/>
                    <a:pt x="79337" y="39964"/>
                    <a:pt x="87132" y="43517"/>
                  </a:cubicBezTo>
                  <a:cubicBezTo>
                    <a:pt x="89784" y="44737"/>
                    <a:pt x="90951" y="47919"/>
                    <a:pt x="89731" y="50570"/>
                  </a:cubicBezTo>
                  <a:cubicBezTo>
                    <a:pt x="88777" y="52479"/>
                    <a:pt x="86867" y="53646"/>
                    <a:pt x="84852" y="5364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35EE0B3-7ABE-4998-9570-1DFA5AB23DDA}"/>
                </a:ext>
              </a:extLst>
            </p:cNvPr>
            <p:cNvSpPr/>
            <p:nvPr/>
          </p:nvSpPr>
          <p:spPr>
            <a:xfrm>
              <a:off x="7600132" y="4694811"/>
              <a:ext cx="169702" cy="175005"/>
            </a:xfrm>
            <a:custGeom>
              <a:avLst/>
              <a:gdLst>
                <a:gd name="connsiteX0" fmla="*/ 86768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1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59 h 175004"/>
                <a:gd name="connsiteX7" fmla="*/ 14592 w 169701"/>
                <a:gd name="connsiteY7" fmla="*/ 72759 h 175004"/>
                <a:gd name="connsiteX8" fmla="*/ 31774 w 169701"/>
                <a:gd name="connsiteY8" fmla="*/ 25031 h 175004"/>
                <a:gd name="connsiteX9" fmla="*/ 86662 w 169701"/>
                <a:gd name="connsiteY9" fmla="*/ 0 h 175004"/>
                <a:gd name="connsiteX10" fmla="*/ 158838 w 169701"/>
                <a:gd name="connsiteY10" fmla="*/ 69790 h 175004"/>
                <a:gd name="connsiteX11" fmla="*/ 158785 w 169701"/>
                <a:gd name="connsiteY11" fmla="*/ 72759 h 175004"/>
                <a:gd name="connsiteX12" fmla="*/ 165732 w 169701"/>
                <a:gd name="connsiteY12" fmla="*/ 74669 h 175004"/>
                <a:gd name="connsiteX13" fmla="*/ 173210 w 169701"/>
                <a:gd name="connsiteY13" fmla="*/ 100177 h 175004"/>
                <a:gd name="connsiteX14" fmla="*/ 173210 w 169701"/>
                <a:gd name="connsiteY14" fmla="*/ 100177 h 175004"/>
                <a:gd name="connsiteX15" fmla="*/ 161490 w 169701"/>
                <a:gd name="connsiteY15" fmla="*/ 128178 h 175004"/>
                <a:gd name="connsiteX16" fmla="*/ 152634 w 169701"/>
                <a:gd name="connsiteY16" fmla="*/ 131890 h 175004"/>
                <a:gd name="connsiteX17" fmla="*/ 130360 w 169701"/>
                <a:gd name="connsiteY17" fmla="*/ 162277 h 175004"/>
                <a:gd name="connsiteX18" fmla="*/ 86768 w 169701"/>
                <a:gd name="connsiteY18" fmla="*/ 177550 h 175004"/>
                <a:gd name="connsiteX19" fmla="*/ 24721 w 169701"/>
                <a:gd name="connsiteY19" fmla="*/ 121337 h 175004"/>
                <a:gd name="connsiteX20" fmla="*/ 29812 w 169701"/>
                <a:gd name="connsiteY20" fmla="*/ 125155 h 175004"/>
                <a:gd name="connsiteX21" fmla="*/ 49593 w 169701"/>
                <a:gd name="connsiteY21" fmla="*/ 154004 h 175004"/>
                <a:gd name="connsiteX22" fmla="*/ 86768 w 169701"/>
                <a:gd name="connsiteY22" fmla="*/ 166944 h 175004"/>
                <a:gd name="connsiteX23" fmla="*/ 123943 w 169701"/>
                <a:gd name="connsiteY23" fmla="*/ 153951 h 175004"/>
                <a:gd name="connsiteX24" fmla="*/ 143777 w 169701"/>
                <a:gd name="connsiteY24" fmla="*/ 125208 h 175004"/>
                <a:gd name="connsiteX25" fmla="*/ 149929 w 169701"/>
                <a:gd name="connsiteY25" fmla="*/ 121496 h 175004"/>
                <a:gd name="connsiteX26" fmla="*/ 149929 w 169701"/>
                <a:gd name="connsiteY26" fmla="*/ 121496 h 175004"/>
                <a:gd name="connsiteX27" fmla="*/ 155392 w 169701"/>
                <a:gd name="connsiteY27" fmla="*/ 119640 h 175004"/>
                <a:gd name="connsiteX28" fmla="*/ 162710 w 169701"/>
                <a:gd name="connsiteY28" fmla="*/ 99435 h 175004"/>
                <a:gd name="connsiteX29" fmla="*/ 160164 w 169701"/>
                <a:gd name="connsiteY29" fmla="*/ 83737 h 175004"/>
                <a:gd name="connsiteX30" fmla="*/ 155550 w 169701"/>
                <a:gd name="connsiteY30" fmla="*/ 84320 h 175004"/>
                <a:gd name="connsiteX31" fmla="*/ 149982 w 169701"/>
                <a:gd name="connsiteY31" fmla="*/ 84161 h 175004"/>
                <a:gd name="connsiteX32" fmla="*/ 147648 w 169701"/>
                <a:gd name="connsiteY32" fmla="*/ 79070 h 175004"/>
                <a:gd name="connsiteX33" fmla="*/ 147914 w 169701"/>
                <a:gd name="connsiteY33" fmla="*/ 76949 h 175004"/>
                <a:gd name="connsiteX34" fmla="*/ 148338 w 169701"/>
                <a:gd name="connsiteY34" fmla="*/ 69790 h 175004"/>
                <a:gd name="connsiteX35" fmla="*/ 86768 w 169701"/>
                <a:gd name="connsiteY35" fmla="*/ 10606 h 175004"/>
                <a:gd name="connsiteX36" fmla="*/ 39835 w 169701"/>
                <a:gd name="connsiteY36" fmla="*/ 32031 h 175004"/>
                <a:gd name="connsiteX37" fmla="*/ 25675 w 169701"/>
                <a:gd name="connsiteY37" fmla="*/ 76843 h 175004"/>
                <a:gd name="connsiteX38" fmla="*/ 25941 w 169701"/>
                <a:gd name="connsiteY38" fmla="*/ 79017 h 175004"/>
                <a:gd name="connsiteX39" fmla="*/ 23607 w 169701"/>
                <a:gd name="connsiteY39" fmla="*/ 84108 h 175004"/>
                <a:gd name="connsiteX40" fmla="*/ 18039 w 169701"/>
                <a:gd name="connsiteY40" fmla="*/ 84268 h 175004"/>
                <a:gd name="connsiteX41" fmla="*/ 13425 w 169701"/>
                <a:gd name="connsiteY41" fmla="*/ 83684 h 175004"/>
                <a:gd name="connsiteX42" fmla="*/ 10880 w 169701"/>
                <a:gd name="connsiteY42" fmla="*/ 99381 h 175004"/>
                <a:gd name="connsiteX43" fmla="*/ 18357 w 169701"/>
                <a:gd name="connsiteY43" fmla="*/ 119693 h 175004"/>
                <a:gd name="connsiteX44" fmla="*/ 23660 w 169701"/>
                <a:gd name="connsiteY44" fmla="*/ 121390 h 175004"/>
                <a:gd name="connsiteX45" fmla="*/ 24721 w 169701"/>
                <a:gd name="connsiteY45" fmla="*/ 121337 h 175004"/>
                <a:gd name="connsiteX46" fmla="*/ 168066 w 169701"/>
                <a:gd name="connsiteY46" fmla="*/ 99806 h 175004"/>
                <a:gd name="connsiteX47" fmla="*/ 168066 w 169701"/>
                <a:gd name="connsiteY47" fmla="*/ 99806 h 175004"/>
                <a:gd name="connsiteX48" fmla="*/ 168066 w 169701"/>
                <a:gd name="connsiteY48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9701" h="175004">
                  <a:moveTo>
                    <a:pt x="86768" y="177550"/>
                  </a:moveTo>
                  <a:cubicBezTo>
                    <a:pt x="71230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1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4" y="72759"/>
                    <a:pt x="14592" y="72759"/>
                  </a:cubicBezTo>
                  <a:cubicBezTo>
                    <a:pt x="14592" y="72759"/>
                    <a:pt x="14592" y="72759"/>
                    <a:pt x="14592" y="72759"/>
                  </a:cubicBezTo>
                  <a:cubicBezTo>
                    <a:pt x="13796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662" y="0"/>
                  </a:cubicBezTo>
                  <a:cubicBezTo>
                    <a:pt x="125799" y="0"/>
                    <a:pt x="158838" y="31978"/>
                    <a:pt x="158838" y="69790"/>
                  </a:cubicBezTo>
                  <a:cubicBezTo>
                    <a:pt x="158838" y="70797"/>
                    <a:pt x="158838" y="71805"/>
                    <a:pt x="158785" y="72759"/>
                  </a:cubicBezTo>
                  <a:cubicBezTo>
                    <a:pt x="160959" y="72706"/>
                    <a:pt x="163399" y="73237"/>
                    <a:pt x="165732" y="74669"/>
                  </a:cubicBezTo>
                  <a:cubicBezTo>
                    <a:pt x="171778" y="78434"/>
                    <a:pt x="174217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808" y="154110"/>
                    <a:pt x="130360" y="162277"/>
                  </a:cubicBezTo>
                  <a:cubicBezTo>
                    <a:pt x="118057" y="172141"/>
                    <a:pt x="102518" y="177550"/>
                    <a:pt x="86768" y="177550"/>
                  </a:cubicBezTo>
                  <a:close/>
                  <a:moveTo>
                    <a:pt x="24721" y="121337"/>
                  </a:moveTo>
                  <a:cubicBezTo>
                    <a:pt x="27054" y="121337"/>
                    <a:pt x="29123" y="122874"/>
                    <a:pt x="29812" y="125155"/>
                  </a:cubicBezTo>
                  <a:cubicBezTo>
                    <a:pt x="33047" y="136344"/>
                    <a:pt x="39888" y="146314"/>
                    <a:pt x="49593" y="154004"/>
                  </a:cubicBezTo>
                  <a:cubicBezTo>
                    <a:pt x="60358" y="162330"/>
                    <a:pt x="73616" y="166944"/>
                    <a:pt x="86768" y="166944"/>
                  </a:cubicBezTo>
                  <a:cubicBezTo>
                    <a:pt x="100132" y="166944"/>
                    <a:pt x="113337" y="162330"/>
                    <a:pt x="123943" y="153951"/>
                  </a:cubicBezTo>
                  <a:cubicBezTo>
                    <a:pt x="133595" y="146421"/>
                    <a:pt x="140649" y="136186"/>
                    <a:pt x="143777" y="125208"/>
                  </a:cubicBezTo>
                  <a:cubicBezTo>
                    <a:pt x="144520" y="122556"/>
                    <a:pt x="147224" y="120912"/>
                    <a:pt x="149929" y="121496"/>
                  </a:cubicBezTo>
                  <a:lnTo>
                    <a:pt x="149929" y="121496"/>
                  </a:lnTo>
                  <a:cubicBezTo>
                    <a:pt x="149929" y="121496"/>
                    <a:pt x="152634" y="121814"/>
                    <a:pt x="155392" y="119640"/>
                  </a:cubicBezTo>
                  <a:cubicBezTo>
                    <a:pt x="158202" y="117412"/>
                    <a:pt x="161755" y="112056"/>
                    <a:pt x="162710" y="99435"/>
                  </a:cubicBezTo>
                  <a:cubicBezTo>
                    <a:pt x="163452" y="89465"/>
                    <a:pt x="161808" y="84745"/>
                    <a:pt x="160164" y="83737"/>
                  </a:cubicBezTo>
                  <a:cubicBezTo>
                    <a:pt x="158838" y="82942"/>
                    <a:pt x="156186" y="83949"/>
                    <a:pt x="155550" y="84320"/>
                  </a:cubicBezTo>
                  <a:cubicBezTo>
                    <a:pt x="153800" y="85328"/>
                    <a:pt x="151679" y="85275"/>
                    <a:pt x="149982" y="84161"/>
                  </a:cubicBezTo>
                  <a:cubicBezTo>
                    <a:pt x="148285" y="83048"/>
                    <a:pt x="147384" y="81085"/>
                    <a:pt x="147648" y="79070"/>
                  </a:cubicBezTo>
                  <a:lnTo>
                    <a:pt x="147914" y="76949"/>
                  </a:lnTo>
                  <a:cubicBezTo>
                    <a:pt x="148179" y="74722"/>
                    <a:pt x="148338" y="72388"/>
                    <a:pt x="148338" y="69790"/>
                  </a:cubicBezTo>
                  <a:cubicBezTo>
                    <a:pt x="148338" y="37706"/>
                    <a:pt x="120125" y="10606"/>
                    <a:pt x="86768" y="10606"/>
                  </a:cubicBezTo>
                  <a:cubicBezTo>
                    <a:pt x="68896" y="10606"/>
                    <a:pt x="51820" y="18402"/>
                    <a:pt x="39835" y="32031"/>
                  </a:cubicBezTo>
                  <a:cubicBezTo>
                    <a:pt x="28592" y="44812"/>
                    <a:pt x="23554" y="60721"/>
                    <a:pt x="25675" y="76843"/>
                  </a:cubicBezTo>
                  <a:lnTo>
                    <a:pt x="25941" y="79017"/>
                  </a:lnTo>
                  <a:cubicBezTo>
                    <a:pt x="26153" y="81032"/>
                    <a:pt x="25251" y="82995"/>
                    <a:pt x="23607" y="84108"/>
                  </a:cubicBezTo>
                  <a:cubicBezTo>
                    <a:pt x="21910" y="85222"/>
                    <a:pt x="19736" y="85275"/>
                    <a:pt x="18039" y="84268"/>
                  </a:cubicBezTo>
                  <a:cubicBezTo>
                    <a:pt x="17137" y="83790"/>
                    <a:pt x="14645" y="82889"/>
                    <a:pt x="13425" y="83684"/>
                  </a:cubicBezTo>
                  <a:cubicBezTo>
                    <a:pt x="11781" y="84745"/>
                    <a:pt x="10137" y="89465"/>
                    <a:pt x="10880" y="99381"/>
                  </a:cubicBezTo>
                  <a:cubicBezTo>
                    <a:pt x="11834" y="112215"/>
                    <a:pt x="15494" y="117518"/>
                    <a:pt x="18357" y="119693"/>
                  </a:cubicBezTo>
                  <a:cubicBezTo>
                    <a:pt x="21062" y="121708"/>
                    <a:pt x="23660" y="121390"/>
                    <a:pt x="23660" y="121390"/>
                  </a:cubicBezTo>
                  <a:cubicBezTo>
                    <a:pt x="24032" y="121390"/>
                    <a:pt x="24350" y="121337"/>
                    <a:pt x="24721" y="121337"/>
                  </a:cubicBezTo>
                  <a:close/>
                  <a:moveTo>
                    <a:pt x="168066" y="99806"/>
                  </a:moveTo>
                  <a:lnTo>
                    <a:pt x="168066" y="99806"/>
                  </a:lnTo>
                  <a:lnTo>
                    <a:pt x="168066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B9AE4C06-E30A-4A2B-8F56-D3E1D94A3E7E}"/>
                </a:ext>
              </a:extLst>
            </p:cNvPr>
            <p:cNvSpPr/>
            <p:nvPr/>
          </p:nvSpPr>
          <p:spPr>
            <a:xfrm>
              <a:off x="7822290" y="4901264"/>
              <a:ext cx="10606" cy="153792"/>
            </a:xfrm>
            <a:custGeom>
              <a:avLst/>
              <a:gdLst>
                <a:gd name="connsiteX0" fmla="*/ 5303 w 10606"/>
                <a:gd name="connsiteY0" fmla="*/ 156550 h 153792"/>
                <a:gd name="connsiteX1" fmla="*/ 0 w 10606"/>
                <a:gd name="connsiteY1" fmla="*/ 151247 h 153792"/>
                <a:gd name="connsiteX2" fmla="*/ 0 w 10606"/>
                <a:gd name="connsiteY2" fmla="*/ 5303 h 153792"/>
                <a:gd name="connsiteX3" fmla="*/ 5303 w 10606"/>
                <a:gd name="connsiteY3" fmla="*/ 0 h 153792"/>
                <a:gd name="connsiteX4" fmla="*/ 10606 w 10606"/>
                <a:gd name="connsiteY4" fmla="*/ 5303 h 153792"/>
                <a:gd name="connsiteX5" fmla="*/ 10606 w 10606"/>
                <a:gd name="connsiteY5" fmla="*/ 151247 h 153792"/>
                <a:gd name="connsiteX6" fmla="*/ 5303 w 10606"/>
                <a:gd name="connsiteY6" fmla="*/ 156550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53792">
                  <a:moveTo>
                    <a:pt x="5303" y="156550"/>
                  </a:moveTo>
                  <a:cubicBezTo>
                    <a:pt x="2386" y="156550"/>
                    <a:pt x="0" y="154163"/>
                    <a:pt x="0" y="15124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51247"/>
                  </a:lnTo>
                  <a:cubicBezTo>
                    <a:pt x="10606" y="154216"/>
                    <a:pt x="8273" y="156550"/>
                    <a:pt x="5303" y="15655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2206DAD9-FD50-48F8-BD23-DA33392D01B4}"/>
                </a:ext>
              </a:extLst>
            </p:cNvPr>
            <p:cNvSpPr/>
            <p:nvPr/>
          </p:nvSpPr>
          <p:spPr>
            <a:xfrm>
              <a:off x="7803424" y="4892726"/>
              <a:ext cx="47729" cy="26516"/>
            </a:xfrm>
            <a:custGeom>
              <a:avLst/>
              <a:gdLst>
                <a:gd name="connsiteX0" fmla="*/ 42995 w 47728"/>
                <a:gd name="connsiteY0" fmla="*/ 27789 h 26515"/>
                <a:gd name="connsiteX1" fmla="*/ 39230 w 47728"/>
                <a:gd name="connsiteY1" fmla="*/ 26198 h 26515"/>
                <a:gd name="connsiteX2" fmla="*/ 24223 w 47728"/>
                <a:gd name="connsiteY2" fmla="*/ 11030 h 26515"/>
                <a:gd name="connsiteX3" fmla="*/ 9056 w 47728"/>
                <a:gd name="connsiteY3" fmla="*/ 25985 h 26515"/>
                <a:gd name="connsiteX4" fmla="*/ 1525 w 47728"/>
                <a:gd name="connsiteY4" fmla="*/ 25932 h 26515"/>
                <a:gd name="connsiteX5" fmla="*/ 1578 w 47728"/>
                <a:gd name="connsiteY5" fmla="*/ 18455 h 26515"/>
                <a:gd name="connsiteX6" fmla="*/ 17488 w 47728"/>
                <a:gd name="connsiteY6" fmla="*/ 2757 h 26515"/>
                <a:gd name="connsiteX7" fmla="*/ 24276 w 47728"/>
                <a:gd name="connsiteY7" fmla="*/ 0 h 26515"/>
                <a:gd name="connsiteX8" fmla="*/ 31011 w 47728"/>
                <a:gd name="connsiteY8" fmla="*/ 2864 h 26515"/>
                <a:gd name="connsiteX9" fmla="*/ 46708 w 47728"/>
                <a:gd name="connsiteY9" fmla="*/ 18773 h 26515"/>
                <a:gd name="connsiteX10" fmla="*/ 46655 w 47728"/>
                <a:gd name="connsiteY10" fmla="*/ 26251 h 26515"/>
                <a:gd name="connsiteX11" fmla="*/ 42995 w 47728"/>
                <a:gd name="connsiteY11" fmla="*/ 27789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28" h="26515">
                  <a:moveTo>
                    <a:pt x="42995" y="27789"/>
                  </a:moveTo>
                  <a:cubicBezTo>
                    <a:pt x="41617" y="27789"/>
                    <a:pt x="40238" y="27258"/>
                    <a:pt x="39230" y="26198"/>
                  </a:cubicBezTo>
                  <a:lnTo>
                    <a:pt x="24223" y="11030"/>
                  </a:lnTo>
                  <a:lnTo>
                    <a:pt x="9056" y="25985"/>
                  </a:lnTo>
                  <a:cubicBezTo>
                    <a:pt x="6987" y="28054"/>
                    <a:pt x="3593" y="28001"/>
                    <a:pt x="1525" y="25932"/>
                  </a:cubicBezTo>
                  <a:cubicBezTo>
                    <a:pt x="-543" y="23864"/>
                    <a:pt x="-490" y="20470"/>
                    <a:pt x="1578" y="18455"/>
                  </a:cubicBezTo>
                  <a:lnTo>
                    <a:pt x="17488" y="2757"/>
                  </a:lnTo>
                  <a:cubicBezTo>
                    <a:pt x="19290" y="955"/>
                    <a:pt x="21571" y="0"/>
                    <a:pt x="24276" y="0"/>
                  </a:cubicBezTo>
                  <a:cubicBezTo>
                    <a:pt x="26821" y="0"/>
                    <a:pt x="29207" y="1008"/>
                    <a:pt x="31011" y="2864"/>
                  </a:cubicBezTo>
                  <a:lnTo>
                    <a:pt x="46708" y="18773"/>
                  </a:lnTo>
                  <a:cubicBezTo>
                    <a:pt x="48776" y="20841"/>
                    <a:pt x="48723" y="24236"/>
                    <a:pt x="46655" y="26251"/>
                  </a:cubicBezTo>
                  <a:cubicBezTo>
                    <a:pt x="45700" y="27258"/>
                    <a:pt x="44374" y="27789"/>
                    <a:pt x="42995" y="2778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78BF178B-7F34-43A2-8E20-35B2663E808A}"/>
                </a:ext>
              </a:extLst>
            </p:cNvPr>
            <p:cNvSpPr/>
            <p:nvPr/>
          </p:nvSpPr>
          <p:spPr>
            <a:xfrm>
              <a:off x="7803477" y="5038629"/>
              <a:ext cx="47729" cy="26516"/>
            </a:xfrm>
            <a:custGeom>
              <a:avLst/>
              <a:gdLst>
                <a:gd name="connsiteX0" fmla="*/ 24223 w 47728"/>
                <a:gd name="connsiteY0" fmla="*/ 27776 h 26515"/>
                <a:gd name="connsiteX1" fmla="*/ 17488 w 47728"/>
                <a:gd name="connsiteY1" fmla="*/ 25018 h 26515"/>
                <a:gd name="connsiteX2" fmla="*/ 1578 w 47728"/>
                <a:gd name="connsiteY2" fmla="*/ 9320 h 26515"/>
                <a:gd name="connsiteX3" fmla="*/ 1525 w 47728"/>
                <a:gd name="connsiteY3" fmla="*/ 1843 h 26515"/>
                <a:gd name="connsiteX4" fmla="*/ 9056 w 47728"/>
                <a:gd name="connsiteY4" fmla="*/ 1790 h 26515"/>
                <a:gd name="connsiteX5" fmla="*/ 24223 w 47728"/>
                <a:gd name="connsiteY5" fmla="*/ 16745 h 26515"/>
                <a:gd name="connsiteX6" fmla="*/ 39230 w 47728"/>
                <a:gd name="connsiteY6" fmla="*/ 1578 h 26515"/>
                <a:gd name="connsiteX7" fmla="*/ 46708 w 47728"/>
                <a:gd name="connsiteY7" fmla="*/ 1525 h 26515"/>
                <a:gd name="connsiteX8" fmla="*/ 46761 w 47728"/>
                <a:gd name="connsiteY8" fmla="*/ 9002 h 26515"/>
                <a:gd name="connsiteX9" fmla="*/ 31063 w 47728"/>
                <a:gd name="connsiteY9" fmla="*/ 24912 h 26515"/>
                <a:gd name="connsiteX10" fmla="*/ 24329 w 47728"/>
                <a:gd name="connsiteY10" fmla="*/ 27776 h 26515"/>
                <a:gd name="connsiteX11" fmla="*/ 24223 w 47728"/>
                <a:gd name="connsiteY11" fmla="*/ 27776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28" h="26515">
                  <a:moveTo>
                    <a:pt x="24223" y="27776"/>
                  </a:moveTo>
                  <a:cubicBezTo>
                    <a:pt x="21677" y="27776"/>
                    <a:pt x="19290" y="26821"/>
                    <a:pt x="17488" y="25018"/>
                  </a:cubicBezTo>
                  <a:lnTo>
                    <a:pt x="1578" y="9320"/>
                  </a:lnTo>
                  <a:cubicBezTo>
                    <a:pt x="-490" y="7252"/>
                    <a:pt x="-543" y="3911"/>
                    <a:pt x="1525" y="1843"/>
                  </a:cubicBezTo>
                  <a:cubicBezTo>
                    <a:pt x="3593" y="-225"/>
                    <a:pt x="6934" y="-278"/>
                    <a:pt x="9056" y="1790"/>
                  </a:cubicBezTo>
                  <a:lnTo>
                    <a:pt x="24223" y="16745"/>
                  </a:lnTo>
                  <a:lnTo>
                    <a:pt x="39230" y="1578"/>
                  </a:lnTo>
                  <a:cubicBezTo>
                    <a:pt x="41299" y="-490"/>
                    <a:pt x="44640" y="-543"/>
                    <a:pt x="46708" y="1525"/>
                  </a:cubicBezTo>
                  <a:cubicBezTo>
                    <a:pt x="48776" y="3593"/>
                    <a:pt x="48830" y="6934"/>
                    <a:pt x="46761" y="9002"/>
                  </a:cubicBezTo>
                  <a:lnTo>
                    <a:pt x="31063" y="24912"/>
                  </a:lnTo>
                  <a:cubicBezTo>
                    <a:pt x="29260" y="26715"/>
                    <a:pt x="26874" y="27723"/>
                    <a:pt x="24329" y="27776"/>
                  </a:cubicBezTo>
                  <a:cubicBezTo>
                    <a:pt x="24223" y="27776"/>
                    <a:pt x="24223" y="27776"/>
                    <a:pt x="24223" y="2777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6A4C3D4-907C-4790-9BCA-8760BB725B07}"/>
                </a:ext>
              </a:extLst>
            </p:cNvPr>
            <p:cNvSpPr/>
            <p:nvPr/>
          </p:nvSpPr>
          <p:spPr>
            <a:xfrm>
              <a:off x="7749318" y="4974236"/>
              <a:ext cx="153792" cy="10606"/>
            </a:xfrm>
            <a:custGeom>
              <a:avLst/>
              <a:gdLst>
                <a:gd name="connsiteX0" fmla="*/ 151247 w 153792"/>
                <a:gd name="connsiteY0" fmla="*/ 10606 h 10606"/>
                <a:gd name="connsiteX1" fmla="*/ 5303 w 153792"/>
                <a:gd name="connsiteY1" fmla="*/ 10606 h 10606"/>
                <a:gd name="connsiteX2" fmla="*/ 0 w 153792"/>
                <a:gd name="connsiteY2" fmla="*/ 5303 h 10606"/>
                <a:gd name="connsiteX3" fmla="*/ 5303 w 153792"/>
                <a:gd name="connsiteY3" fmla="*/ 0 h 10606"/>
                <a:gd name="connsiteX4" fmla="*/ 151247 w 153792"/>
                <a:gd name="connsiteY4" fmla="*/ 0 h 10606"/>
                <a:gd name="connsiteX5" fmla="*/ 156550 w 153792"/>
                <a:gd name="connsiteY5" fmla="*/ 5303 h 10606"/>
                <a:gd name="connsiteX6" fmla="*/ 151247 w 15379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92" h="10606">
                  <a:moveTo>
                    <a:pt x="151247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151247" y="0"/>
                  </a:lnTo>
                  <a:cubicBezTo>
                    <a:pt x="154163" y="0"/>
                    <a:pt x="156550" y="2386"/>
                    <a:pt x="156550" y="5303"/>
                  </a:cubicBezTo>
                  <a:cubicBezTo>
                    <a:pt x="156550" y="8220"/>
                    <a:pt x="154163" y="10606"/>
                    <a:pt x="151247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4C717F1B-681E-49FF-B312-2A57B31F851E}"/>
                </a:ext>
              </a:extLst>
            </p:cNvPr>
            <p:cNvSpPr/>
            <p:nvPr/>
          </p:nvSpPr>
          <p:spPr>
            <a:xfrm>
              <a:off x="7740780" y="4955422"/>
              <a:ext cx="26516" cy="47729"/>
            </a:xfrm>
            <a:custGeom>
              <a:avLst/>
              <a:gdLst>
                <a:gd name="connsiteX0" fmla="*/ 22220 w 26515"/>
                <a:gd name="connsiteY0" fmla="*/ 48246 h 47728"/>
                <a:gd name="connsiteX1" fmla="*/ 18455 w 26515"/>
                <a:gd name="connsiteY1" fmla="*/ 46655 h 47728"/>
                <a:gd name="connsiteX2" fmla="*/ 2758 w 26515"/>
                <a:gd name="connsiteY2" fmla="*/ 30746 h 47728"/>
                <a:gd name="connsiteX3" fmla="*/ 0 w 26515"/>
                <a:gd name="connsiteY3" fmla="*/ 23957 h 47728"/>
                <a:gd name="connsiteX4" fmla="*/ 2863 w 26515"/>
                <a:gd name="connsiteY4" fmla="*/ 17222 h 47728"/>
                <a:gd name="connsiteX5" fmla="*/ 18773 w 26515"/>
                <a:gd name="connsiteY5" fmla="*/ 1525 h 47728"/>
                <a:gd name="connsiteX6" fmla="*/ 26304 w 26515"/>
                <a:gd name="connsiteY6" fmla="*/ 1578 h 47728"/>
                <a:gd name="connsiteX7" fmla="*/ 26250 w 26515"/>
                <a:gd name="connsiteY7" fmla="*/ 9055 h 47728"/>
                <a:gd name="connsiteX8" fmla="*/ 11083 w 26515"/>
                <a:gd name="connsiteY8" fmla="*/ 24010 h 47728"/>
                <a:gd name="connsiteX9" fmla="*/ 26039 w 26515"/>
                <a:gd name="connsiteY9" fmla="*/ 39177 h 47728"/>
                <a:gd name="connsiteX10" fmla="*/ 25986 w 26515"/>
                <a:gd name="connsiteY10" fmla="*/ 46655 h 47728"/>
                <a:gd name="connsiteX11" fmla="*/ 22220 w 26515"/>
                <a:gd name="connsiteY11" fmla="*/ 4824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15" h="47728">
                  <a:moveTo>
                    <a:pt x="22220" y="48246"/>
                  </a:moveTo>
                  <a:cubicBezTo>
                    <a:pt x="20841" y="48246"/>
                    <a:pt x="19462" y="47716"/>
                    <a:pt x="18455" y="46655"/>
                  </a:cubicBezTo>
                  <a:lnTo>
                    <a:pt x="2758" y="30746"/>
                  </a:lnTo>
                  <a:cubicBezTo>
                    <a:pt x="954" y="28942"/>
                    <a:pt x="0" y="26503"/>
                    <a:pt x="0" y="23957"/>
                  </a:cubicBezTo>
                  <a:cubicBezTo>
                    <a:pt x="0" y="21412"/>
                    <a:pt x="1007" y="19025"/>
                    <a:pt x="2863" y="17222"/>
                  </a:cubicBezTo>
                  <a:lnTo>
                    <a:pt x="18773" y="1525"/>
                  </a:lnTo>
                  <a:cubicBezTo>
                    <a:pt x="20841" y="-543"/>
                    <a:pt x="24235" y="-490"/>
                    <a:pt x="26304" y="1578"/>
                  </a:cubicBezTo>
                  <a:cubicBezTo>
                    <a:pt x="28372" y="3646"/>
                    <a:pt x="28319" y="7040"/>
                    <a:pt x="26250" y="9055"/>
                  </a:cubicBezTo>
                  <a:lnTo>
                    <a:pt x="11083" y="24010"/>
                  </a:lnTo>
                  <a:lnTo>
                    <a:pt x="26039" y="39177"/>
                  </a:lnTo>
                  <a:cubicBezTo>
                    <a:pt x="28106" y="41246"/>
                    <a:pt x="28053" y="44640"/>
                    <a:pt x="25986" y="46655"/>
                  </a:cubicBezTo>
                  <a:cubicBezTo>
                    <a:pt x="24925" y="47768"/>
                    <a:pt x="23546" y="48246"/>
                    <a:pt x="22220" y="4824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A720EF4-3E82-436E-A74C-873B254D326E}"/>
                </a:ext>
              </a:extLst>
            </p:cNvPr>
            <p:cNvSpPr/>
            <p:nvPr/>
          </p:nvSpPr>
          <p:spPr>
            <a:xfrm>
              <a:off x="7886631" y="4955475"/>
              <a:ext cx="26516" cy="47729"/>
            </a:xfrm>
            <a:custGeom>
              <a:avLst/>
              <a:gdLst>
                <a:gd name="connsiteX0" fmla="*/ 5555 w 26515"/>
                <a:gd name="connsiteY0" fmla="*/ 48193 h 47728"/>
                <a:gd name="connsiteX1" fmla="*/ 1843 w 26515"/>
                <a:gd name="connsiteY1" fmla="*/ 46655 h 47728"/>
                <a:gd name="connsiteX2" fmla="*/ 1790 w 26515"/>
                <a:gd name="connsiteY2" fmla="*/ 39177 h 47728"/>
                <a:gd name="connsiteX3" fmla="*/ 16745 w 26515"/>
                <a:gd name="connsiteY3" fmla="*/ 24010 h 47728"/>
                <a:gd name="connsiteX4" fmla="*/ 1578 w 26515"/>
                <a:gd name="connsiteY4" fmla="*/ 9055 h 47728"/>
                <a:gd name="connsiteX5" fmla="*/ 1524 w 26515"/>
                <a:gd name="connsiteY5" fmla="*/ 1578 h 47728"/>
                <a:gd name="connsiteX6" fmla="*/ 9055 w 26515"/>
                <a:gd name="connsiteY6" fmla="*/ 1525 h 47728"/>
                <a:gd name="connsiteX7" fmla="*/ 24965 w 26515"/>
                <a:gd name="connsiteY7" fmla="*/ 17222 h 47728"/>
                <a:gd name="connsiteX8" fmla="*/ 27829 w 26515"/>
                <a:gd name="connsiteY8" fmla="*/ 23957 h 47728"/>
                <a:gd name="connsiteX9" fmla="*/ 25071 w 26515"/>
                <a:gd name="connsiteY9" fmla="*/ 30746 h 47728"/>
                <a:gd name="connsiteX10" fmla="*/ 9374 w 26515"/>
                <a:gd name="connsiteY10" fmla="*/ 46655 h 47728"/>
                <a:gd name="connsiteX11" fmla="*/ 5555 w 26515"/>
                <a:gd name="connsiteY11" fmla="*/ 48193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15" h="47728">
                  <a:moveTo>
                    <a:pt x="5555" y="48193"/>
                  </a:moveTo>
                  <a:cubicBezTo>
                    <a:pt x="4229" y="48193"/>
                    <a:pt x="2850" y="47663"/>
                    <a:pt x="1843" y="46655"/>
                  </a:cubicBezTo>
                  <a:cubicBezTo>
                    <a:pt x="-225" y="44587"/>
                    <a:pt x="-278" y="41246"/>
                    <a:pt x="1790" y="39177"/>
                  </a:cubicBezTo>
                  <a:lnTo>
                    <a:pt x="16745" y="24010"/>
                  </a:lnTo>
                  <a:lnTo>
                    <a:pt x="1578" y="9055"/>
                  </a:lnTo>
                  <a:cubicBezTo>
                    <a:pt x="-490" y="6987"/>
                    <a:pt x="-543" y="3646"/>
                    <a:pt x="1524" y="1578"/>
                  </a:cubicBezTo>
                  <a:cubicBezTo>
                    <a:pt x="3593" y="-490"/>
                    <a:pt x="6934" y="-543"/>
                    <a:pt x="9055" y="1525"/>
                  </a:cubicBezTo>
                  <a:lnTo>
                    <a:pt x="24965" y="17222"/>
                  </a:lnTo>
                  <a:cubicBezTo>
                    <a:pt x="26768" y="19025"/>
                    <a:pt x="27776" y="21412"/>
                    <a:pt x="27829" y="23957"/>
                  </a:cubicBezTo>
                  <a:cubicBezTo>
                    <a:pt x="27882" y="26503"/>
                    <a:pt x="26874" y="28942"/>
                    <a:pt x="25071" y="30746"/>
                  </a:cubicBezTo>
                  <a:lnTo>
                    <a:pt x="9374" y="46655"/>
                  </a:lnTo>
                  <a:cubicBezTo>
                    <a:pt x="8313" y="47663"/>
                    <a:pt x="6934" y="48193"/>
                    <a:pt x="5555" y="4819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9" name="Group 698">
            <a:extLst>
              <a:ext uri="{FF2B5EF4-FFF2-40B4-BE49-F238E27FC236}">
                <a16:creationId xmlns:a16="http://schemas.microsoft.com/office/drawing/2014/main" id="{AEB43994-6F7B-4EEA-9C94-1DF465A9AE59}"/>
              </a:ext>
            </a:extLst>
          </p:cNvPr>
          <p:cNvGrpSpPr/>
          <p:nvPr/>
        </p:nvGrpSpPr>
        <p:grpSpPr>
          <a:xfrm>
            <a:off x="8529974" y="4654054"/>
            <a:ext cx="429462" cy="466017"/>
            <a:chOff x="8567242" y="4694493"/>
            <a:chExt cx="354927" cy="385138"/>
          </a:xfrm>
          <a:solidFill>
            <a:srgbClr val="FFFFFF"/>
          </a:solidFill>
        </p:grpSpPr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C04872B-69E1-4BA8-B1E8-681D2E7583C4}"/>
                </a:ext>
              </a:extLst>
            </p:cNvPr>
            <p:cNvSpPr/>
            <p:nvPr/>
          </p:nvSpPr>
          <p:spPr>
            <a:xfrm>
              <a:off x="8567242" y="4707666"/>
              <a:ext cx="47729" cy="47729"/>
            </a:xfrm>
            <a:custGeom>
              <a:avLst/>
              <a:gdLst>
                <a:gd name="connsiteX0" fmla="*/ 25599 w 47728"/>
                <a:gd name="connsiteY0" fmla="*/ 51419 h 47728"/>
                <a:gd name="connsiteX1" fmla="*/ 10963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2 w 47728"/>
                <a:gd name="connsiteY7" fmla="*/ 50995 h 47728"/>
                <a:gd name="connsiteX8" fmla="*/ 25599 w 47728"/>
                <a:gd name="connsiteY8" fmla="*/ 51419 h 47728"/>
                <a:gd name="connsiteX9" fmla="*/ 25652 w 47728"/>
                <a:gd name="connsiteY9" fmla="*/ 10638 h 47728"/>
                <a:gd name="connsiteX10" fmla="*/ 23000 w 47728"/>
                <a:gd name="connsiteY10" fmla="*/ 10850 h 47728"/>
                <a:gd name="connsiteX11" fmla="*/ 13296 w 47728"/>
                <a:gd name="connsiteY11" fmla="*/ 17055 h 47728"/>
                <a:gd name="connsiteX12" fmla="*/ 10803 w 47728"/>
                <a:gd name="connsiteY12" fmla="*/ 28351 h 47728"/>
                <a:gd name="connsiteX13" fmla="*/ 17008 w 47728"/>
                <a:gd name="connsiteY13" fmla="*/ 38108 h 47728"/>
                <a:gd name="connsiteX14" fmla="*/ 28303 w 47728"/>
                <a:gd name="connsiteY14" fmla="*/ 40601 h 47728"/>
                <a:gd name="connsiteX15" fmla="*/ 40501 w 47728"/>
                <a:gd name="connsiteY15" fmla="*/ 23100 h 47728"/>
                <a:gd name="connsiteX16" fmla="*/ 25652 w 47728"/>
                <a:gd name="connsiteY16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728" h="47728">
                  <a:moveTo>
                    <a:pt x="25599" y="51419"/>
                  </a:moveTo>
                  <a:cubicBezTo>
                    <a:pt x="20402" y="51419"/>
                    <a:pt x="15311" y="49829"/>
                    <a:pt x="10963" y="46806"/>
                  </a:cubicBezTo>
                  <a:cubicBezTo>
                    <a:pt x="5341" y="42881"/>
                    <a:pt x="1576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6" y="5388"/>
                    <a:pt x="14462" y="1623"/>
                    <a:pt x="21197" y="403"/>
                  </a:cubicBezTo>
                  <a:cubicBezTo>
                    <a:pt x="35198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3" y="35139"/>
                    <a:pt x="44160" y="48503"/>
                    <a:pt x="30212" y="50995"/>
                  </a:cubicBezTo>
                  <a:cubicBezTo>
                    <a:pt x="28622" y="51313"/>
                    <a:pt x="27084" y="51419"/>
                    <a:pt x="25599" y="51419"/>
                  </a:cubicBezTo>
                  <a:close/>
                  <a:moveTo>
                    <a:pt x="25652" y="10638"/>
                  </a:moveTo>
                  <a:cubicBezTo>
                    <a:pt x="24751" y="10638"/>
                    <a:pt x="23902" y="10691"/>
                    <a:pt x="23000" y="10850"/>
                  </a:cubicBezTo>
                  <a:cubicBezTo>
                    <a:pt x="19023" y="11539"/>
                    <a:pt x="15576" y="13767"/>
                    <a:pt x="13296" y="17055"/>
                  </a:cubicBezTo>
                  <a:cubicBezTo>
                    <a:pt x="11015" y="20343"/>
                    <a:pt x="10114" y="24373"/>
                    <a:pt x="10803" y="28351"/>
                  </a:cubicBezTo>
                  <a:cubicBezTo>
                    <a:pt x="11493" y="32328"/>
                    <a:pt x="13720" y="35775"/>
                    <a:pt x="17008" y="38108"/>
                  </a:cubicBezTo>
                  <a:cubicBezTo>
                    <a:pt x="20296" y="40442"/>
                    <a:pt x="24326" y="41290"/>
                    <a:pt x="28303" y="40601"/>
                  </a:cubicBezTo>
                  <a:cubicBezTo>
                    <a:pt x="36471" y="39169"/>
                    <a:pt x="41986" y="31321"/>
                    <a:pt x="40501" y="23100"/>
                  </a:cubicBezTo>
                  <a:cubicBezTo>
                    <a:pt x="39228" y="15782"/>
                    <a:pt x="32812" y="10638"/>
                    <a:pt x="25652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9221333-337B-4DE2-A8CB-4EE51151F770}"/>
                </a:ext>
              </a:extLst>
            </p:cNvPr>
            <p:cNvSpPr/>
            <p:nvPr/>
          </p:nvSpPr>
          <p:spPr>
            <a:xfrm>
              <a:off x="8815151" y="4708228"/>
              <a:ext cx="37122" cy="10606"/>
            </a:xfrm>
            <a:custGeom>
              <a:avLst/>
              <a:gdLst>
                <a:gd name="connsiteX0" fmla="*/ 32721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21 w 37122"/>
                <a:gd name="connsiteY4" fmla="*/ 0 h 10606"/>
                <a:gd name="connsiteX5" fmla="*/ 38024 w 37122"/>
                <a:gd name="connsiteY5" fmla="*/ 5303 h 10606"/>
                <a:gd name="connsiteX6" fmla="*/ 32721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2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21" y="0"/>
                  </a:lnTo>
                  <a:cubicBezTo>
                    <a:pt x="35637" y="0"/>
                    <a:pt x="38024" y="2386"/>
                    <a:pt x="38024" y="5303"/>
                  </a:cubicBezTo>
                  <a:cubicBezTo>
                    <a:pt x="38024" y="8220"/>
                    <a:pt x="35690" y="10606"/>
                    <a:pt x="32721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11F30358-5D07-48FC-ADDE-946E5BA2F5D9}"/>
                </a:ext>
              </a:extLst>
            </p:cNvPr>
            <p:cNvSpPr/>
            <p:nvPr/>
          </p:nvSpPr>
          <p:spPr>
            <a:xfrm>
              <a:off x="8828886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7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DE2D7FB1-C941-4471-BA42-799A236D1E70}"/>
                </a:ext>
              </a:extLst>
            </p:cNvPr>
            <p:cNvSpPr/>
            <p:nvPr/>
          </p:nvSpPr>
          <p:spPr>
            <a:xfrm>
              <a:off x="8859943" y="4790620"/>
              <a:ext cx="31819" cy="31819"/>
            </a:xfrm>
            <a:custGeom>
              <a:avLst/>
              <a:gdLst>
                <a:gd name="connsiteX0" fmla="*/ 18103 w 31819"/>
                <a:gd name="connsiteY0" fmla="*/ 36347 h 31819"/>
                <a:gd name="connsiteX1" fmla="*/ 7762 w 31819"/>
                <a:gd name="connsiteY1" fmla="*/ 33059 h 31819"/>
                <a:gd name="connsiteX2" fmla="*/ 285 w 31819"/>
                <a:gd name="connsiteY2" fmla="*/ 21339 h 31819"/>
                <a:gd name="connsiteX3" fmla="*/ 3308 w 31819"/>
                <a:gd name="connsiteY3" fmla="*/ 7763 h 31819"/>
                <a:gd name="connsiteX4" fmla="*/ 15028 w 31819"/>
                <a:gd name="connsiteY4" fmla="*/ 285 h 31819"/>
                <a:gd name="connsiteX5" fmla="*/ 28603 w 31819"/>
                <a:gd name="connsiteY5" fmla="*/ 3255 h 31819"/>
                <a:gd name="connsiteX6" fmla="*/ 36081 w 31819"/>
                <a:gd name="connsiteY6" fmla="*/ 14975 h 31819"/>
                <a:gd name="connsiteX7" fmla="*/ 36081 w 31819"/>
                <a:gd name="connsiteY7" fmla="*/ 14975 h 31819"/>
                <a:gd name="connsiteX8" fmla="*/ 36081 w 31819"/>
                <a:gd name="connsiteY8" fmla="*/ 14975 h 31819"/>
                <a:gd name="connsiteX9" fmla="*/ 33112 w 31819"/>
                <a:gd name="connsiteY9" fmla="*/ 28551 h 31819"/>
                <a:gd name="connsiteX10" fmla="*/ 21391 w 31819"/>
                <a:gd name="connsiteY10" fmla="*/ 36029 h 31819"/>
                <a:gd name="connsiteX11" fmla="*/ 18103 w 31819"/>
                <a:gd name="connsiteY11" fmla="*/ 36347 h 31819"/>
                <a:gd name="connsiteX12" fmla="*/ 18156 w 31819"/>
                <a:gd name="connsiteY12" fmla="*/ 7498 h 31819"/>
                <a:gd name="connsiteX13" fmla="*/ 16300 w 31819"/>
                <a:gd name="connsiteY13" fmla="*/ 7657 h 31819"/>
                <a:gd name="connsiteX14" fmla="*/ 9406 w 31819"/>
                <a:gd name="connsiteY14" fmla="*/ 12058 h 31819"/>
                <a:gd name="connsiteX15" fmla="*/ 7656 w 31819"/>
                <a:gd name="connsiteY15" fmla="*/ 20013 h 31819"/>
                <a:gd name="connsiteX16" fmla="*/ 12058 w 31819"/>
                <a:gd name="connsiteY16" fmla="*/ 26907 h 31819"/>
                <a:gd name="connsiteX17" fmla="*/ 20012 w 31819"/>
                <a:gd name="connsiteY17" fmla="*/ 28657 h 31819"/>
                <a:gd name="connsiteX18" fmla="*/ 26907 w 31819"/>
                <a:gd name="connsiteY18" fmla="*/ 24256 h 31819"/>
                <a:gd name="connsiteX19" fmla="*/ 28657 w 31819"/>
                <a:gd name="connsiteY19" fmla="*/ 16301 h 31819"/>
                <a:gd name="connsiteX20" fmla="*/ 28657 w 31819"/>
                <a:gd name="connsiteY20" fmla="*/ 16301 h 31819"/>
                <a:gd name="connsiteX21" fmla="*/ 24255 w 31819"/>
                <a:gd name="connsiteY21" fmla="*/ 9407 h 31819"/>
                <a:gd name="connsiteX22" fmla="*/ 18156 w 31819"/>
                <a:gd name="connsiteY22" fmla="*/ 7498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819" h="31819">
                  <a:moveTo>
                    <a:pt x="18103" y="36347"/>
                  </a:moveTo>
                  <a:cubicBezTo>
                    <a:pt x="14391" y="36347"/>
                    <a:pt x="10838" y="35233"/>
                    <a:pt x="7762" y="33059"/>
                  </a:cubicBezTo>
                  <a:cubicBezTo>
                    <a:pt x="3785" y="30301"/>
                    <a:pt x="1133" y="26112"/>
                    <a:pt x="285" y="21339"/>
                  </a:cubicBezTo>
                  <a:cubicBezTo>
                    <a:pt x="-564" y="16566"/>
                    <a:pt x="497" y="11740"/>
                    <a:pt x="3308" y="7763"/>
                  </a:cubicBezTo>
                  <a:cubicBezTo>
                    <a:pt x="6065" y="3785"/>
                    <a:pt x="10255" y="1134"/>
                    <a:pt x="15028" y="285"/>
                  </a:cubicBezTo>
                  <a:cubicBezTo>
                    <a:pt x="19854" y="-563"/>
                    <a:pt x="24626" y="497"/>
                    <a:pt x="28603" y="3255"/>
                  </a:cubicBezTo>
                  <a:cubicBezTo>
                    <a:pt x="32581" y="6013"/>
                    <a:pt x="35232" y="10202"/>
                    <a:pt x="36081" y="14975"/>
                  </a:cubicBezTo>
                  <a:lnTo>
                    <a:pt x="36081" y="14975"/>
                  </a:lnTo>
                  <a:cubicBezTo>
                    <a:pt x="36081" y="14975"/>
                    <a:pt x="36081" y="14975"/>
                    <a:pt x="36081" y="14975"/>
                  </a:cubicBezTo>
                  <a:cubicBezTo>
                    <a:pt x="36930" y="19748"/>
                    <a:pt x="35869" y="24574"/>
                    <a:pt x="33112" y="28551"/>
                  </a:cubicBezTo>
                  <a:cubicBezTo>
                    <a:pt x="30354" y="32529"/>
                    <a:pt x="26164" y="35180"/>
                    <a:pt x="21391" y="36029"/>
                  </a:cubicBezTo>
                  <a:cubicBezTo>
                    <a:pt x="20278" y="36241"/>
                    <a:pt x="19164" y="36347"/>
                    <a:pt x="18103" y="36347"/>
                  </a:cubicBezTo>
                  <a:close/>
                  <a:moveTo>
                    <a:pt x="18156" y="7498"/>
                  </a:moveTo>
                  <a:cubicBezTo>
                    <a:pt x="17520" y="7498"/>
                    <a:pt x="16884" y="7551"/>
                    <a:pt x="16300" y="7657"/>
                  </a:cubicBezTo>
                  <a:cubicBezTo>
                    <a:pt x="13490" y="8134"/>
                    <a:pt x="11050" y="9725"/>
                    <a:pt x="9406" y="12058"/>
                  </a:cubicBezTo>
                  <a:cubicBezTo>
                    <a:pt x="7762" y="14392"/>
                    <a:pt x="7126" y="17202"/>
                    <a:pt x="7656" y="20013"/>
                  </a:cubicBezTo>
                  <a:cubicBezTo>
                    <a:pt x="8133" y="22824"/>
                    <a:pt x="9724" y="25263"/>
                    <a:pt x="12058" y="26907"/>
                  </a:cubicBezTo>
                  <a:cubicBezTo>
                    <a:pt x="14391" y="28551"/>
                    <a:pt x="17202" y="29188"/>
                    <a:pt x="20012" y="28657"/>
                  </a:cubicBezTo>
                  <a:cubicBezTo>
                    <a:pt x="22823" y="28180"/>
                    <a:pt x="25262" y="26589"/>
                    <a:pt x="26907" y="24256"/>
                  </a:cubicBezTo>
                  <a:cubicBezTo>
                    <a:pt x="28550" y="21922"/>
                    <a:pt x="29134" y="19112"/>
                    <a:pt x="28657" y="16301"/>
                  </a:cubicBezTo>
                  <a:lnTo>
                    <a:pt x="28657" y="16301"/>
                  </a:lnTo>
                  <a:cubicBezTo>
                    <a:pt x="28179" y="13490"/>
                    <a:pt x="26588" y="11051"/>
                    <a:pt x="24255" y="9407"/>
                  </a:cubicBezTo>
                  <a:cubicBezTo>
                    <a:pt x="22452" y="8187"/>
                    <a:pt x="20331" y="7498"/>
                    <a:pt x="18156" y="749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F2BDE09-3D3D-491C-B95B-4AD0207FE646}"/>
                </a:ext>
              </a:extLst>
            </p:cNvPr>
            <p:cNvSpPr/>
            <p:nvPr/>
          </p:nvSpPr>
          <p:spPr>
            <a:xfrm>
              <a:off x="8593147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7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1" y="3620"/>
                    <a:pt x="24301" y="6961"/>
                    <a:pt x="22233" y="9029"/>
                  </a:cubicBezTo>
                  <a:lnTo>
                    <a:pt x="9028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B810855-E877-4881-8343-88BF58BC70BA}"/>
                </a:ext>
              </a:extLst>
            </p:cNvPr>
            <p:cNvSpPr/>
            <p:nvPr/>
          </p:nvSpPr>
          <p:spPr>
            <a:xfrm>
              <a:off x="8593147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2" y="23772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20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0ABB75C3-A9AA-49A9-A86A-AD53C5550718}"/>
                </a:ext>
              </a:extLst>
            </p:cNvPr>
            <p:cNvSpPr/>
            <p:nvPr/>
          </p:nvSpPr>
          <p:spPr>
            <a:xfrm>
              <a:off x="8569879" y="4856898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3 w 180307"/>
                <a:gd name="connsiteY4" fmla="*/ 49244 h 222733"/>
                <a:gd name="connsiteX5" fmla="*/ 68517 w 180307"/>
                <a:gd name="connsiteY5" fmla="*/ 37577 h 222733"/>
                <a:gd name="connsiteX6" fmla="*/ 93814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4 w 180307"/>
                <a:gd name="connsiteY9" fmla="*/ 8304 h 222733"/>
                <a:gd name="connsiteX10" fmla="*/ 99064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10500 w 180307"/>
                <a:gd name="connsiteY14" fmla="*/ 153664 h 222733"/>
                <a:gd name="connsiteX15" fmla="*/ 72070 w 180307"/>
                <a:gd name="connsiteY15" fmla="*/ 214279 h 222733"/>
                <a:gd name="connsiteX16" fmla="*/ 176437 w 180307"/>
                <a:gd name="connsiteY16" fmla="*/ 214279 h 222733"/>
                <a:gd name="connsiteX17" fmla="*/ 181740 w 180307"/>
                <a:gd name="connsiteY17" fmla="*/ 219582 h 222733"/>
                <a:gd name="connsiteX18" fmla="*/ 176543 w 180307"/>
                <a:gd name="connsiteY18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5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1" y="64199"/>
                    <a:pt x="34683" y="49244"/>
                  </a:cubicBezTo>
                  <a:cubicBezTo>
                    <a:pt x="44123" y="41025"/>
                    <a:pt x="56532" y="39274"/>
                    <a:pt x="68517" y="37577"/>
                  </a:cubicBezTo>
                  <a:cubicBezTo>
                    <a:pt x="77851" y="36252"/>
                    <a:pt x="86707" y="35032"/>
                    <a:pt x="93814" y="30896"/>
                  </a:cubicBezTo>
                  <a:cubicBezTo>
                    <a:pt x="101237" y="26653"/>
                    <a:pt x="111049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4" y="8304"/>
                  </a:cubicBezTo>
                  <a:cubicBezTo>
                    <a:pt x="123246" y="17213"/>
                    <a:pt x="110996" y="33229"/>
                    <a:pt x="99064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8" y="69026"/>
                    <a:pt x="10500" y="122641"/>
                    <a:pt x="10500" y="152816"/>
                  </a:cubicBezTo>
                  <a:lnTo>
                    <a:pt x="10500" y="153664"/>
                  </a:lnTo>
                  <a:cubicBezTo>
                    <a:pt x="10713" y="187127"/>
                    <a:pt x="38289" y="214279"/>
                    <a:pt x="72070" y="214279"/>
                  </a:cubicBezTo>
                  <a:lnTo>
                    <a:pt x="176437" y="214279"/>
                  </a:lnTo>
                  <a:cubicBezTo>
                    <a:pt x="179354" y="214279"/>
                    <a:pt x="181740" y="216666"/>
                    <a:pt x="181740" y="219582"/>
                  </a:cubicBezTo>
                  <a:cubicBezTo>
                    <a:pt x="181740" y="222499"/>
                    <a:pt x="179512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9927E0C1-D347-4045-AC97-1E3462E848C9}"/>
                </a:ext>
              </a:extLst>
            </p:cNvPr>
            <p:cNvSpPr/>
            <p:nvPr/>
          </p:nvSpPr>
          <p:spPr>
            <a:xfrm>
              <a:off x="8688087" y="5061960"/>
              <a:ext cx="148489" cy="15910"/>
            </a:xfrm>
            <a:custGeom>
              <a:avLst/>
              <a:gdLst>
                <a:gd name="connsiteX0" fmla="*/ 109669 w 148488"/>
                <a:gd name="connsiteY0" fmla="*/ 19930 h 15909"/>
                <a:gd name="connsiteX1" fmla="*/ 5303 w 148488"/>
                <a:gd name="connsiteY1" fmla="*/ 19930 h 15909"/>
                <a:gd name="connsiteX2" fmla="*/ 0 w 148488"/>
                <a:gd name="connsiteY2" fmla="*/ 14627 h 15909"/>
                <a:gd name="connsiteX3" fmla="*/ 5303 w 148488"/>
                <a:gd name="connsiteY3" fmla="*/ 9324 h 15909"/>
                <a:gd name="connsiteX4" fmla="*/ 109669 w 148488"/>
                <a:gd name="connsiteY4" fmla="*/ 9324 h 15909"/>
                <a:gd name="connsiteX5" fmla="*/ 141171 w 148488"/>
                <a:gd name="connsiteY5" fmla="*/ 733 h 15909"/>
                <a:gd name="connsiteX6" fmla="*/ 148436 w 148488"/>
                <a:gd name="connsiteY6" fmla="*/ 2589 h 15909"/>
                <a:gd name="connsiteX7" fmla="*/ 146580 w 148488"/>
                <a:gd name="connsiteY7" fmla="*/ 9854 h 15909"/>
                <a:gd name="connsiteX8" fmla="*/ 109669 w 148488"/>
                <a:gd name="connsiteY8" fmla="*/ 19930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488" h="15909">
                  <a:moveTo>
                    <a:pt x="109669" y="19930"/>
                  </a:moveTo>
                  <a:lnTo>
                    <a:pt x="5303" y="19930"/>
                  </a:lnTo>
                  <a:cubicBezTo>
                    <a:pt x="2386" y="19930"/>
                    <a:pt x="0" y="17544"/>
                    <a:pt x="0" y="14627"/>
                  </a:cubicBezTo>
                  <a:cubicBezTo>
                    <a:pt x="0" y="11710"/>
                    <a:pt x="2386" y="9324"/>
                    <a:pt x="5303" y="9324"/>
                  </a:cubicBezTo>
                  <a:lnTo>
                    <a:pt x="109669" y="9324"/>
                  </a:lnTo>
                  <a:cubicBezTo>
                    <a:pt x="120753" y="9324"/>
                    <a:pt x="131678" y="6354"/>
                    <a:pt x="141171" y="733"/>
                  </a:cubicBezTo>
                  <a:cubicBezTo>
                    <a:pt x="143716" y="-752"/>
                    <a:pt x="146951" y="96"/>
                    <a:pt x="148436" y="2589"/>
                  </a:cubicBezTo>
                  <a:cubicBezTo>
                    <a:pt x="149921" y="5134"/>
                    <a:pt x="149072" y="8369"/>
                    <a:pt x="146580" y="9854"/>
                  </a:cubicBezTo>
                  <a:cubicBezTo>
                    <a:pt x="135443" y="16430"/>
                    <a:pt x="122716" y="19930"/>
                    <a:pt x="109669" y="1993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3781274E-C08B-4799-8CBA-759BCF9745F4}"/>
                </a:ext>
              </a:extLst>
            </p:cNvPr>
            <p:cNvSpPr/>
            <p:nvPr/>
          </p:nvSpPr>
          <p:spPr>
            <a:xfrm>
              <a:off x="8739261" y="4856951"/>
              <a:ext cx="90154" cy="53032"/>
            </a:xfrm>
            <a:custGeom>
              <a:avLst/>
              <a:gdLst>
                <a:gd name="connsiteX0" fmla="*/ 89307 w 90153"/>
                <a:gd name="connsiteY0" fmla="*/ 56085 h 53031"/>
                <a:gd name="connsiteX1" fmla="*/ 86390 w 90153"/>
                <a:gd name="connsiteY1" fmla="*/ 55237 h 53031"/>
                <a:gd name="connsiteX2" fmla="*/ 60616 w 90153"/>
                <a:gd name="connsiteY2" fmla="*/ 48078 h 53031"/>
                <a:gd name="connsiteX3" fmla="*/ 31555 w 90153"/>
                <a:gd name="connsiteY3" fmla="*/ 40123 h 53031"/>
                <a:gd name="connsiteX4" fmla="*/ 956 w 90153"/>
                <a:gd name="connsiteY4" fmla="*/ 8304 h 53031"/>
                <a:gd name="connsiteX5" fmla="*/ 2281 w 90153"/>
                <a:gd name="connsiteY5" fmla="*/ 933 h 53031"/>
                <a:gd name="connsiteX6" fmla="*/ 9653 w 90153"/>
                <a:gd name="connsiteY6" fmla="*/ 2258 h 53031"/>
                <a:gd name="connsiteX7" fmla="*/ 36805 w 90153"/>
                <a:gd name="connsiteY7" fmla="*/ 30895 h 53031"/>
                <a:gd name="connsiteX8" fmla="*/ 62048 w 90153"/>
                <a:gd name="connsiteY8" fmla="*/ 37524 h 53031"/>
                <a:gd name="connsiteX9" fmla="*/ 92171 w 90153"/>
                <a:gd name="connsiteY9" fmla="*/ 46328 h 53031"/>
                <a:gd name="connsiteX10" fmla="*/ 93708 w 90153"/>
                <a:gd name="connsiteY10" fmla="*/ 53646 h 53031"/>
                <a:gd name="connsiteX11" fmla="*/ 89307 w 90153"/>
                <a:gd name="connsiteY11" fmla="*/ 56085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153" h="53031">
                  <a:moveTo>
                    <a:pt x="89307" y="56085"/>
                  </a:moveTo>
                  <a:cubicBezTo>
                    <a:pt x="88299" y="56085"/>
                    <a:pt x="87291" y="55820"/>
                    <a:pt x="86390" y="55237"/>
                  </a:cubicBezTo>
                  <a:cubicBezTo>
                    <a:pt x="79496" y="50730"/>
                    <a:pt x="70321" y="49456"/>
                    <a:pt x="60616" y="48078"/>
                  </a:cubicBezTo>
                  <a:cubicBezTo>
                    <a:pt x="50699" y="46699"/>
                    <a:pt x="40412" y="45214"/>
                    <a:pt x="31555" y="40123"/>
                  </a:cubicBezTo>
                  <a:cubicBezTo>
                    <a:pt x="22221" y="34767"/>
                    <a:pt x="11934" y="24107"/>
                    <a:pt x="956" y="8304"/>
                  </a:cubicBezTo>
                  <a:cubicBezTo>
                    <a:pt x="-741" y="5918"/>
                    <a:pt x="-105" y="2577"/>
                    <a:pt x="2281" y="933"/>
                  </a:cubicBezTo>
                  <a:cubicBezTo>
                    <a:pt x="4721" y="-711"/>
                    <a:pt x="8009" y="-128"/>
                    <a:pt x="9653" y="2258"/>
                  </a:cubicBezTo>
                  <a:cubicBezTo>
                    <a:pt x="19570" y="16524"/>
                    <a:pt x="28957" y="26441"/>
                    <a:pt x="36805" y="30895"/>
                  </a:cubicBezTo>
                  <a:cubicBezTo>
                    <a:pt x="43911" y="34979"/>
                    <a:pt x="52715" y="36199"/>
                    <a:pt x="62048" y="37524"/>
                  </a:cubicBezTo>
                  <a:cubicBezTo>
                    <a:pt x="72495" y="39009"/>
                    <a:pt x="83261" y="40494"/>
                    <a:pt x="92171" y="46328"/>
                  </a:cubicBezTo>
                  <a:cubicBezTo>
                    <a:pt x="94610" y="47919"/>
                    <a:pt x="95299" y="51207"/>
                    <a:pt x="93708" y="53646"/>
                  </a:cubicBezTo>
                  <a:cubicBezTo>
                    <a:pt x="92701" y="55237"/>
                    <a:pt x="91003" y="56085"/>
                    <a:pt x="89307" y="5608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D56C5F2-3E9B-4591-BAC8-B0EB3FE7A8E1}"/>
                </a:ext>
              </a:extLst>
            </p:cNvPr>
            <p:cNvSpPr/>
            <p:nvPr/>
          </p:nvSpPr>
          <p:spPr>
            <a:xfrm>
              <a:off x="8633137" y="4694811"/>
              <a:ext cx="169702" cy="175005"/>
            </a:xfrm>
            <a:custGeom>
              <a:avLst/>
              <a:gdLst>
                <a:gd name="connsiteX0" fmla="*/ 86768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8 w 169701"/>
                <a:gd name="connsiteY3" fmla="*/ 128178 h 175004"/>
                <a:gd name="connsiteX4" fmla="*/ 220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59 h 175004"/>
                <a:gd name="connsiteX7" fmla="*/ 14592 w 169701"/>
                <a:gd name="connsiteY7" fmla="*/ 72759 h 175004"/>
                <a:gd name="connsiteX8" fmla="*/ 31775 w 169701"/>
                <a:gd name="connsiteY8" fmla="*/ 25031 h 175004"/>
                <a:gd name="connsiteX9" fmla="*/ 86662 w 169701"/>
                <a:gd name="connsiteY9" fmla="*/ 0 h 175004"/>
                <a:gd name="connsiteX10" fmla="*/ 158838 w 169701"/>
                <a:gd name="connsiteY10" fmla="*/ 69790 h 175004"/>
                <a:gd name="connsiteX11" fmla="*/ 158785 w 169701"/>
                <a:gd name="connsiteY11" fmla="*/ 72759 h 175004"/>
                <a:gd name="connsiteX12" fmla="*/ 165733 w 169701"/>
                <a:gd name="connsiteY12" fmla="*/ 74669 h 175004"/>
                <a:gd name="connsiteX13" fmla="*/ 173210 w 169701"/>
                <a:gd name="connsiteY13" fmla="*/ 100177 h 175004"/>
                <a:gd name="connsiteX14" fmla="*/ 173210 w 169701"/>
                <a:gd name="connsiteY14" fmla="*/ 100177 h 175004"/>
                <a:gd name="connsiteX15" fmla="*/ 161490 w 169701"/>
                <a:gd name="connsiteY15" fmla="*/ 128178 h 175004"/>
                <a:gd name="connsiteX16" fmla="*/ 152634 w 169701"/>
                <a:gd name="connsiteY16" fmla="*/ 131890 h 175004"/>
                <a:gd name="connsiteX17" fmla="*/ 130360 w 169701"/>
                <a:gd name="connsiteY17" fmla="*/ 162277 h 175004"/>
                <a:gd name="connsiteX18" fmla="*/ 86768 w 169701"/>
                <a:gd name="connsiteY18" fmla="*/ 177550 h 175004"/>
                <a:gd name="connsiteX19" fmla="*/ 24668 w 169701"/>
                <a:gd name="connsiteY19" fmla="*/ 121337 h 175004"/>
                <a:gd name="connsiteX20" fmla="*/ 29759 w 169701"/>
                <a:gd name="connsiteY20" fmla="*/ 125155 h 175004"/>
                <a:gd name="connsiteX21" fmla="*/ 49540 w 169701"/>
                <a:gd name="connsiteY21" fmla="*/ 154004 h 175004"/>
                <a:gd name="connsiteX22" fmla="*/ 86715 w 169701"/>
                <a:gd name="connsiteY22" fmla="*/ 166944 h 175004"/>
                <a:gd name="connsiteX23" fmla="*/ 123891 w 169701"/>
                <a:gd name="connsiteY23" fmla="*/ 153951 h 175004"/>
                <a:gd name="connsiteX24" fmla="*/ 143725 w 169701"/>
                <a:gd name="connsiteY24" fmla="*/ 125208 h 175004"/>
                <a:gd name="connsiteX25" fmla="*/ 149876 w 169701"/>
                <a:gd name="connsiteY25" fmla="*/ 121496 h 175004"/>
                <a:gd name="connsiteX26" fmla="*/ 149876 w 169701"/>
                <a:gd name="connsiteY26" fmla="*/ 121496 h 175004"/>
                <a:gd name="connsiteX27" fmla="*/ 155338 w 169701"/>
                <a:gd name="connsiteY27" fmla="*/ 119640 h 175004"/>
                <a:gd name="connsiteX28" fmla="*/ 162657 w 169701"/>
                <a:gd name="connsiteY28" fmla="*/ 99435 h 175004"/>
                <a:gd name="connsiteX29" fmla="*/ 160111 w 169701"/>
                <a:gd name="connsiteY29" fmla="*/ 83737 h 175004"/>
                <a:gd name="connsiteX30" fmla="*/ 155444 w 169701"/>
                <a:gd name="connsiteY30" fmla="*/ 84373 h 175004"/>
                <a:gd name="connsiteX31" fmla="*/ 149876 w 169701"/>
                <a:gd name="connsiteY31" fmla="*/ 84161 h 175004"/>
                <a:gd name="connsiteX32" fmla="*/ 147543 w 169701"/>
                <a:gd name="connsiteY32" fmla="*/ 79123 h 175004"/>
                <a:gd name="connsiteX33" fmla="*/ 147808 w 169701"/>
                <a:gd name="connsiteY33" fmla="*/ 77002 h 175004"/>
                <a:gd name="connsiteX34" fmla="*/ 148232 w 169701"/>
                <a:gd name="connsiteY34" fmla="*/ 69843 h 175004"/>
                <a:gd name="connsiteX35" fmla="*/ 86662 w 169701"/>
                <a:gd name="connsiteY35" fmla="*/ 10659 h 175004"/>
                <a:gd name="connsiteX36" fmla="*/ 39729 w 169701"/>
                <a:gd name="connsiteY36" fmla="*/ 32084 h 175004"/>
                <a:gd name="connsiteX37" fmla="*/ 25570 w 169701"/>
                <a:gd name="connsiteY37" fmla="*/ 76896 h 175004"/>
                <a:gd name="connsiteX38" fmla="*/ 25835 w 169701"/>
                <a:gd name="connsiteY38" fmla="*/ 79070 h 175004"/>
                <a:gd name="connsiteX39" fmla="*/ 23501 w 169701"/>
                <a:gd name="connsiteY39" fmla="*/ 84161 h 175004"/>
                <a:gd name="connsiteX40" fmla="*/ 17933 w 169701"/>
                <a:gd name="connsiteY40" fmla="*/ 84320 h 175004"/>
                <a:gd name="connsiteX41" fmla="*/ 13320 w 169701"/>
                <a:gd name="connsiteY41" fmla="*/ 83737 h 175004"/>
                <a:gd name="connsiteX42" fmla="*/ 10774 w 169701"/>
                <a:gd name="connsiteY42" fmla="*/ 99435 h 175004"/>
                <a:gd name="connsiteX43" fmla="*/ 18251 w 169701"/>
                <a:gd name="connsiteY43" fmla="*/ 119746 h 175004"/>
                <a:gd name="connsiteX44" fmla="*/ 23554 w 169701"/>
                <a:gd name="connsiteY44" fmla="*/ 121443 h 175004"/>
                <a:gd name="connsiteX45" fmla="*/ 24668 w 169701"/>
                <a:gd name="connsiteY45" fmla="*/ 121337 h 175004"/>
                <a:gd name="connsiteX46" fmla="*/ 168066 w 169701"/>
                <a:gd name="connsiteY46" fmla="*/ 99806 h 175004"/>
                <a:gd name="connsiteX47" fmla="*/ 168066 w 169701"/>
                <a:gd name="connsiteY47" fmla="*/ 99806 h 175004"/>
                <a:gd name="connsiteX48" fmla="*/ 168066 w 169701"/>
                <a:gd name="connsiteY48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9701" h="175004">
                  <a:moveTo>
                    <a:pt x="86768" y="177550"/>
                  </a:moveTo>
                  <a:cubicBezTo>
                    <a:pt x="71230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8" y="128178"/>
                  </a:cubicBezTo>
                  <a:cubicBezTo>
                    <a:pt x="5153" y="123087"/>
                    <a:pt x="1228" y="113647"/>
                    <a:pt x="220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9" y="73237"/>
                    <a:pt x="12365" y="72759"/>
                    <a:pt x="14592" y="72759"/>
                  </a:cubicBezTo>
                  <a:lnTo>
                    <a:pt x="14592" y="72759"/>
                  </a:lnTo>
                  <a:cubicBezTo>
                    <a:pt x="13797" y="55471"/>
                    <a:pt x="19789" y="38713"/>
                    <a:pt x="31775" y="25031"/>
                  </a:cubicBezTo>
                  <a:cubicBezTo>
                    <a:pt x="45775" y="9121"/>
                    <a:pt x="65767" y="0"/>
                    <a:pt x="86662" y="0"/>
                  </a:cubicBezTo>
                  <a:cubicBezTo>
                    <a:pt x="125800" y="0"/>
                    <a:pt x="158838" y="31978"/>
                    <a:pt x="158838" y="69790"/>
                  </a:cubicBezTo>
                  <a:cubicBezTo>
                    <a:pt x="158838" y="70797"/>
                    <a:pt x="158838" y="71805"/>
                    <a:pt x="158785" y="72759"/>
                  </a:cubicBezTo>
                  <a:cubicBezTo>
                    <a:pt x="161119" y="72706"/>
                    <a:pt x="163399" y="73237"/>
                    <a:pt x="165733" y="74669"/>
                  </a:cubicBezTo>
                  <a:cubicBezTo>
                    <a:pt x="171779" y="78434"/>
                    <a:pt x="174218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808" y="154110"/>
                    <a:pt x="130360" y="162277"/>
                  </a:cubicBezTo>
                  <a:cubicBezTo>
                    <a:pt x="118004" y="172141"/>
                    <a:pt x="102466" y="177550"/>
                    <a:pt x="86768" y="177550"/>
                  </a:cubicBezTo>
                  <a:close/>
                  <a:moveTo>
                    <a:pt x="24668" y="121337"/>
                  </a:moveTo>
                  <a:cubicBezTo>
                    <a:pt x="27002" y="121337"/>
                    <a:pt x="29070" y="122874"/>
                    <a:pt x="29759" y="125155"/>
                  </a:cubicBezTo>
                  <a:cubicBezTo>
                    <a:pt x="32994" y="136344"/>
                    <a:pt x="39836" y="146314"/>
                    <a:pt x="49540" y="154004"/>
                  </a:cubicBezTo>
                  <a:cubicBezTo>
                    <a:pt x="60306" y="162330"/>
                    <a:pt x="73564" y="166944"/>
                    <a:pt x="86715" y="166944"/>
                  </a:cubicBezTo>
                  <a:cubicBezTo>
                    <a:pt x="100080" y="166944"/>
                    <a:pt x="113284" y="162330"/>
                    <a:pt x="123891" y="153951"/>
                  </a:cubicBezTo>
                  <a:cubicBezTo>
                    <a:pt x="133542" y="146421"/>
                    <a:pt x="140596" y="136186"/>
                    <a:pt x="143725" y="125208"/>
                  </a:cubicBezTo>
                  <a:cubicBezTo>
                    <a:pt x="144467" y="122556"/>
                    <a:pt x="147172" y="120912"/>
                    <a:pt x="149876" y="121496"/>
                  </a:cubicBezTo>
                  <a:lnTo>
                    <a:pt x="149876" y="121496"/>
                  </a:lnTo>
                  <a:cubicBezTo>
                    <a:pt x="149876" y="121496"/>
                    <a:pt x="152580" y="121867"/>
                    <a:pt x="155338" y="119640"/>
                  </a:cubicBezTo>
                  <a:cubicBezTo>
                    <a:pt x="158149" y="117412"/>
                    <a:pt x="161702" y="112056"/>
                    <a:pt x="162657" y="99435"/>
                  </a:cubicBezTo>
                  <a:cubicBezTo>
                    <a:pt x="163399" y="89518"/>
                    <a:pt x="161755" y="84745"/>
                    <a:pt x="160111" y="83737"/>
                  </a:cubicBezTo>
                  <a:cubicBezTo>
                    <a:pt x="158838" y="82942"/>
                    <a:pt x="156399" y="83843"/>
                    <a:pt x="155444" y="84373"/>
                  </a:cubicBezTo>
                  <a:cubicBezTo>
                    <a:pt x="153695" y="85328"/>
                    <a:pt x="151520" y="85275"/>
                    <a:pt x="149876" y="84161"/>
                  </a:cubicBezTo>
                  <a:cubicBezTo>
                    <a:pt x="148232" y="83048"/>
                    <a:pt x="147330" y="81139"/>
                    <a:pt x="147543" y="79123"/>
                  </a:cubicBezTo>
                  <a:lnTo>
                    <a:pt x="147808" y="77002"/>
                  </a:lnTo>
                  <a:cubicBezTo>
                    <a:pt x="148073" y="74775"/>
                    <a:pt x="148232" y="72441"/>
                    <a:pt x="148232" y="69843"/>
                  </a:cubicBezTo>
                  <a:cubicBezTo>
                    <a:pt x="148232" y="37759"/>
                    <a:pt x="120019" y="10659"/>
                    <a:pt x="86662" y="10659"/>
                  </a:cubicBezTo>
                  <a:cubicBezTo>
                    <a:pt x="68791" y="10659"/>
                    <a:pt x="51715" y="18455"/>
                    <a:pt x="39729" y="32084"/>
                  </a:cubicBezTo>
                  <a:cubicBezTo>
                    <a:pt x="28487" y="44865"/>
                    <a:pt x="23448" y="60774"/>
                    <a:pt x="25570" y="76896"/>
                  </a:cubicBezTo>
                  <a:lnTo>
                    <a:pt x="25835" y="79070"/>
                  </a:lnTo>
                  <a:cubicBezTo>
                    <a:pt x="26100" y="81085"/>
                    <a:pt x="25199" y="83048"/>
                    <a:pt x="23501" y="84161"/>
                  </a:cubicBezTo>
                  <a:cubicBezTo>
                    <a:pt x="21805" y="85275"/>
                    <a:pt x="19630" y="85328"/>
                    <a:pt x="17933" y="84320"/>
                  </a:cubicBezTo>
                  <a:cubicBezTo>
                    <a:pt x="17032" y="83843"/>
                    <a:pt x="14539" y="82942"/>
                    <a:pt x="13320" y="83737"/>
                  </a:cubicBezTo>
                  <a:cubicBezTo>
                    <a:pt x="11675" y="84798"/>
                    <a:pt x="10032" y="89518"/>
                    <a:pt x="10774" y="99435"/>
                  </a:cubicBezTo>
                  <a:cubicBezTo>
                    <a:pt x="11728" y="112268"/>
                    <a:pt x="15387" y="117571"/>
                    <a:pt x="18251" y="119746"/>
                  </a:cubicBezTo>
                  <a:cubicBezTo>
                    <a:pt x="20956" y="121761"/>
                    <a:pt x="23554" y="121443"/>
                    <a:pt x="23554" y="121443"/>
                  </a:cubicBezTo>
                  <a:cubicBezTo>
                    <a:pt x="23978" y="121390"/>
                    <a:pt x="24350" y="121337"/>
                    <a:pt x="24668" y="121337"/>
                  </a:cubicBezTo>
                  <a:close/>
                  <a:moveTo>
                    <a:pt x="168066" y="99806"/>
                  </a:moveTo>
                  <a:lnTo>
                    <a:pt x="168066" y="99806"/>
                  </a:lnTo>
                  <a:lnTo>
                    <a:pt x="168066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ECE20022-47C4-44EC-900B-E9C0D861BA1E}"/>
                </a:ext>
              </a:extLst>
            </p:cNvPr>
            <p:cNvSpPr/>
            <p:nvPr/>
          </p:nvSpPr>
          <p:spPr>
            <a:xfrm>
              <a:off x="8789590" y="5003933"/>
              <a:ext cx="132579" cy="47729"/>
            </a:xfrm>
            <a:custGeom>
              <a:avLst/>
              <a:gdLst>
                <a:gd name="connsiteX0" fmla="*/ 130405 w 132579"/>
                <a:gd name="connsiteY0" fmla="*/ 50327 h 47728"/>
                <a:gd name="connsiteX1" fmla="*/ 5303 w 132579"/>
                <a:gd name="connsiteY1" fmla="*/ 50327 h 47728"/>
                <a:gd name="connsiteX2" fmla="*/ 0 w 132579"/>
                <a:gd name="connsiteY2" fmla="*/ 45024 h 47728"/>
                <a:gd name="connsiteX3" fmla="*/ 0 w 132579"/>
                <a:gd name="connsiteY3" fmla="*/ 5303 h 47728"/>
                <a:gd name="connsiteX4" fmla="*/ 5303 w 132579"/>
                <a:gd name="connsiteY4" fmla="*/ 0 h 47728"/>
                <a:gd name="connsiteX5" fmla="*/ 10606 w 132579"/>
                <a:gd name="connsiteY5" fmla="*/ 5303 h 47728"/>
                <a:gd name="connsiteX6" fmla="*/ 10606 w 132579"/>
                <a:gd name="connsiteY6" fmla="*/ 39721 h 47728"/>
                <a:gd name="connsiteX7" fmla="*/ 125102 w 132579"/>
                <a:gd name="connsiteY7" fmla="*/ 39721 h 47728"/>
                <a:gd name="connsiteX8" fmla="*/ 125102 w 132579"/>
                <a:gd name="connsiteY8" fmla="*/ 5303 h 47728"/>
                <a:gd name="connsiteX9" fmla="*/ 130405 w 132579"/>
                <a:gd name="connsiteY9" fmla="*/ 0 h 47728"/>
                <a:gd name="connsiteX10" fmla="*/ 135708 w 132579"/>
                <a:gd name="connsiteY10" fmla="*/ 5303 h 47728"/>
                <a:gd name="connsiteX11" fmla="*/ 135708 w 132579"/>
                <a:gd name="connsiteY11" fmla="*/ 45024 h 47728"/>
                <a:gd name="connsiteX12" fmla="*/ 130405 w 132579"/>
                <a:gd name="connsiteY12" fmla="*/ 50327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579" h="47728">
                  <a:moveTo>
                    <a:pt x="130405" y="50327"/>
                  </a:moveTo>
                  <a:lnTo>
                    <a:pt x="5303" y="50327"/>
                  </a:lnTo>
                  <a:cubicBezTo>
                    <a:pt x="2386" y="50327"/>
                    <a:pt x="0" y="47941"/>
                    <a:pt x="0" y="4502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9721"/>
                  </a:lnTo>
                  <a:lnTo>
                    <a:pt x="125102" y="39721"/>
                  </a:lnTo>
                  <a:lnTo>
                    <a:pt x="125102" y="5303"/>
                  </a:lnTo>
                  <a:cubicBezTo>
                    <a:pt x="125102" y="2386"/>
                    <a:pt x="127488" y="0"/>
                    <a:pt x="130405" y="0"/>
                  </a:cubicBezTo>
                  <a:cubicBezTo>
                    <a:pt x="133322" y="0"/>
                    <a:pt x="135708" y="2386"/>
                    <a:pt x="135708" y="5303"/>
                  </a:cubicBezTo>
                  <a:lnTo>
                    <a:pt x="135708" y="45024"/>
                  </a:lnTo>
                  <a:cubicBezTo>
                    <a:pt x="135708" y="47941"/>
                    <a:pt x="133322" y="50327"/>
                    <a:pt x="130405" y="5032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3822C82-8F4F-480D-990C-0601718810DE}"/>
                </a:ext>
              </a:extLst>
            </p:cNvPr>
            <p:cNvSpPr/>
            <p:nvPr/>
          </p:nvSpPr>
          <p:spPr>
            <a:xfrm>
              <a:off x="8852114" y="4910598"/>
              <a:ext cx="10606" cy="100760"/>
            </a:xfrm>
            <a:custGeom>
              <a:avLst/>
              <a:gdLst>
                <a:gd name="connsiteX0" fmla="*/ 5303 w 10606"/>
                <a:gd name="connsiteY0" fmla="*/ 103518 h 100760"/>
                <a:gd name="connsiteX1" fmla="*/ 0 w 10606"/>
                <a:gd name="connsiteY1" fmla="*/ 98215 h 100760"/>
                <a:gd name="connsiteX2" fmla="*/ 0 w 10606"/>
                <a:gd name="connsiteY2" fmla="*/ 5303 h 100760"/>
                <a:gd name="connsiteX3" fmla="*/ 5303 w 10606"/>
                <a:gd name="connsiteY3" fmla="*/ 0 h 100760"/>
                <a:gd name="connsiteX4" fmla="*/ 10606 w 10606"/>
                <a:gd name="connsiteY4" fmla="*/ 5303 h 100760"/>
                <a:gd name="connsiteX5" fmla="*/ 10606 w 10606"/>
                <a:gd name="connsiteY5" fmla="*/ 98215 h 100760"/>
                <a:gd name="connsiteX6" fmla="*/ 5303 w 10606"/>
                <a:gd name="connsiteY6" fmla="*/ 103518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00760">
                  <a:moveTo>
                    <a:pt x="5303" y="103518"/>
                  </a:moveTo>
                  <a:cubicBezTo>
                    <a:pt x="2387" y="103518"/>
                    <a:pt x="0" y="101132"/>
                    <a:pt x="0" y="98215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98215"/>
                  </a:lnTo>
                  <a:cubicBezTo>
                    <a:pt x="10606" y="101185"/>
                    <a:pt x="8220" y="103518"/>
                    <a:pt x="5303" y="10351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FE141CA-604D-48AE-98F7-55A91AE20C48}"/>
                </a:ext>
              </a:extLst>
            </p:cNvPr>
            <p:cNvSpPr/>
            <p:nvPr/>
          </p:nvSpPr>
          <p:spPr>
            <a:xfrm>
              <a:off x="8833300" y="4994931"/>
              <a:ext cx="47729" cy="26516"/>
            </a:xfrm>
            <a:custGeom>
              <a:avLst/>
              <a:gdLst>
                <a:gd name="connsiteX0" fmla="*/ 24222 w 47728"/>
                <a:gd name="connsiteY0" fmla="*/ 27776 h 26515"/>
                <a:gd name="connsiteX1" fmla="*/ 17487 w 47728"/>
                <a:gd name="connsiteY1" fmla="*/ 25018 h 26515"/>
                <a:gd name="connsiteX2" fmla="*/ 1578 w 47728"/>
                <a:gd name="connsiteY2" fmla="*/ 9320 h 26515"/>
                <a:gd name="connsiteX3" fmla="*/ 1525 w 47728"/>
                <a:gd name="connsiteY3" fmla="*/ 1843 h 26515"/>
                <a:gd name="connsiteX4" fmla="*/ 9055 w 47728"/>
                <a:gd name="connsiteY4" fmla="*/ 1790 h 26515"/>
                <a:gd name="connsiteX5" fmla="*/ 24222 w 47728"/>
                <a:gd name="connsiteY5" fmla="*/ 16745 h 26515"/>
                <a:gd name="connsiteX6" fmla="*/ 39231 w 47728"/>
                <a:gd name="connsiteY6" fmla="*/ 1578 h 26515"/>
                <a:gd name="connsiteX7" fmla="*/ 46708 w 47728"/>
                <a:gd name="connsiteY7" fmla="*/ 1525 h 26515"/>
                <a:gd name="connsiteX8" fmla="*/ 46761 w 47728"/>
                <a:gd name="connsiteY8" fmla="*/ 9002 h 26515"/>
                <a:gd name="connsiteX9" fmla="*/ 31064 w 47728"/>
                <a:gd name="connsiteY9" fmla="*/ 24912 h 26515"/>
                <a:gd name="connsiteX10" fmla="*/ 24329 w 47728"/>
                <a:gd name="connsiteY10" fmla="*/ 27776 h 26515"/>
                <a:gd name="connsiteX11" fmla="*/ 24222 w 47728"/>
                <a:gd name="connsiteY11" fmla="*/ 27776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28" h="26515">
                  <a:moveTo>
                    <a:pt x="24222" y="27776"/>
                  </a:moveTo>
                  <a:cubicBezTo>
                    <a:pt x="21677" y="27776"/>
                    <a:pt x="19291" y="26821"/>
                    <a:pt x="17487" y="25018"/>
                  </a:cubicBezTo>
                  <a:lnTo>
                    <a:pt x="1578" y="9320"/>
                  </a:lnTo>
                  <a:cubicBezTo>
                    <a:pt x="-491" y="7252"/>
                    <a:pt x="-543" y="3911"/>
                    <a:pt x="1525" y="1843"/>
                  </a:cubicBezTo>
                  <a:cubicBezTo>
                    <a:pt x="3593" y="-225"/>
                    <a:pt x="6934" y="-278"/>
                    <a:pt x="9055" y="1790"/>
                  </a:cubicBezTo>
                  <a:lnTo>
                    <a:pt x="24222" y="16745"/>
                  </a:lnTo>
                  <a:lnTo>
                    <a:pt x="39231" y="1578"/>
                  </a:lnTo>
                  <a:cubicBezTo>
                    <a:pt x="41299" y="-490"/>
                    <a:pt x="44640" y="-543"/>
                    <a:pt x="46708" y="1525"/>
                  </a:cubicBezTo>
                  <a:cubicBezTo>
                    <a:pt x="48776" y="3593"/>
                    <a:pt x="48829" y="6934"/>
                    <a:pt x="46761" y="9002"/>
                  </a:cubicBezTo>
                  <a:lnTo>
                    <a:pt x="31064" y="24912"/>
                  </a:lnTo>
                  <a:cubicBezTo>
                    <a:pt x="29261" y="26715"/>
                    <a:pt x="26874" y="27723"/>
                    <a:pt x="24329" y="27776"/>
                  </a:cubicBezTo>
                  <a:cubicBezTo>
                    <a:pt x="24222" y="27776"/>
                    <a:pt x="24222" y="27776"/>
                    <a:pt x="24222" y="2777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8" name="Group 697">
            <a:extLst>
              <a:ext uri="{FF2B5EF4-FFF2-40B4-BE49-F238E27FC236}">
                <a16:creationId xmlns:a16="http://schemas.microsoft.com/office/drawing/2014/main" id="{EAC4D240-5E6B-4946-9FE7-99AC6CFB5581}"/>
              </a:ext>
            </a:extLst>
          </p:cNvPr>
          <p:cNvGrpSpPr/>
          <p:nvPr/>
        </p:nvGrpSpPr>
        <p:grpSpPr>
          <a:xfrm>
            <a:off x="9590611" y="4654054"/>
            <a:ext cx="429461" cy="466017"/>
            <a:chOff x="9627878" y="4694493"/>
            <a:chExt cx="354926" cy="385138"/>
          </a:xfrm>
          <a:solidFill>
            <a:srgbClr val="FFFFFF"/>
          </a:solidFill>
        </p:grpSpPr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77E3DED-AC6A-4E54-941B-2FB53ED00D33}"/>
                </a:ext>
              </a:extLst>
            </p:cNvPr>
            <p:cNvSpPr/>
            <p:nvPr/>
          </p:nvSpPr>
          <p:spPr>
            <a:xfrm>
              <a:off x="9627878" y="4707666"/>
              <a:ext cx="47729" cy="47729"/>
            </a:xfrm>
            <a:custGeom>
              <a:avLst/>
              <a:gdLst>
                <a:gd name="connsiteX0" fmla="*/ 25599 w 47728"/>
                <a:gd name="connsiteY0" fmla="*/ 51419 h 47728"/>
                <a:gd name="connsiteX1" fmla="*/ 10963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2 w 47728"/>
                <a:gd name="connsiteY7" fmla="*/ 50995 h 47728"/>
                <a:gd name="connsiteX8" fmla="*/ 25599 w 47728"/>
                <a:gd name="connsiteY8" fmla="*/ 51419 h 47728"/>
                <a:gd name="connsiteX9" fmla="*/ 25652 w 47728"/>
                <a:gd name="connsiteY9" fmla="*/ 10638 h 47728"/>
                <a:gd name="connsiteX10" fmla="*/ 23000 w 47728"/>
                <a:gd name="connsiteY10" fmla="*/ 10850 h 47728"/>
                <a:gd name="connsiteX11" fmla="*/ 13296 w 47728"/>
                <a:gd name="connsiteY11" fmla="*/ 17055 h 47728"/>
                <a:gd name="connsiteX12" fmla="*/ 10803 w 47728"/>
                <a:gd name="connsiteY12" fmla="*/ 28351 h 47728"/>
                <a:gd name="connsiteX13" fmla="*/ 17008 w 47728"/>
                <a:gd name="connsiteY13" fmla="*/ 38108 h 47728"/>
                <a:gd name="connsiteX14" fmla="*/ 28303 w 47728"/>
                <a:gd name="connsiteY14" fmla="*/ 40601 h 47728"/>
                <a:gd name="connsiteX15" fmla="*/ 40501 w 47728"/>
                <a:gd name="connsiteY15" fmla="*/ 23100 h 47728"/>
                <a:gd name="connsiteX16" fmla="*/ 25652 w 47728"/>
                <a:gd name="connsiteY16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728" h="47728">
                  <a:moveTo>
                    <a:pt x="25599" y="51419"/>
                  </a:moveTo>
                  <a:cubicBezTo>
                    <a:pt x="20402" y="51419"/>
                    <a:pt x="15311" y="49829"/>
                    <a:pt x="10963" y="46806"/>
                  </a:cubicBezTo>
                  <a:cubicBezTo>
                    <a:pt x="5341" y="42881"/>
                    <a:pt x="1576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6" y="5388"/>
                    <a:pt x="14462" y="1623"/>
                    <a:pt x="21197" y="403"/>
                  </a:cubicBezTo>
                  <a:cubicBezTo>
                    <a:pt x="35198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3" y="35139"/>
                    <a:pt x="44160" y="48503"/>
                    <a:pt x="30212" y="50995"/>
                  </a:cubicBezTo>
                  <a:cubicBezTo>
                    <a:pt x="28622" y="51313"/>
                    <a:pt x="27084" y="51419"/>
                    <a:pt x="25599" y="51419"/>
                  </a:cubicBezTo>
                  <a:close/>
                  <a:moveTo>
                    <a:pt x="25652" y="10638"/>
                  </a:moveTo>
                  <a:cubicBezTo>
                    <a:pt x="24751" y="10638"/>
                    <a:pt x="23902" y="10691"/>
                    <a:pt x="23000" y="10850"/>
                  </a:cubicBezTo>
                  <a:cubicBezTo>
                    <a:pt x="19023" y="11539"/>
                    <a:pt x="15576" y="13767"/>
                    <a:pt x="13296" y="17055"/>
                  </a:cubicBezTo>
                  <a:cubicBezTo>
                    <a:pt x="11015" y="20343"/>
                    <a:pt x="10114" y="24373"/>
                    <a:pt x="10803" y="28351"/>
                  </a:cubicBezTo>
                  <a:cubicBezTo>
                    <a:pt x="11493" y="32328"/>
                    <a:pt x="13720" y="35775"/>
                    <a:pt x="17008" y="38108"/>
                  </a:cubicBezTo>
                  <a:cubicBezTo>
                    <a:pt x="20296" y="40442"/>
                    <a:pt x="24326" y="41290"/>
                    <a:pt x="28303" y="40601"/>
                  </a:cubicBezTo>
                  <a:cubicBezTo>
                    <a:pt x="36471" y="39169"/>
                    <a:pt x="41986" y="31321"/>
                    <a:pt x="40501" y="23100"/>
                  </a:cubicBezTo>
                  <a:cubicBezTo>
                    <a:pt x="39228" y="15782"/>
                    <a:pt x="32812" y="10638"/>
                    <a:pt x="25652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08EE3C8-BBF4-4CB4-91C6-05F529952B59}"/>
                </a:ext>
              </a:extLst>
            </p:cNvPr>
            <p:cNvSpPr/>
            <p:nvPr/>
          </p:nvSpPr>
          <p:spPr>
            <a:xfrm>
              <a:off x="9875786" y="4708228"/>
              <a:ext cx="37122" cy="10606"/>
            </a:xfrm>
            <a:custGeom>
              <a:avLst/>
              <a:gdLst>
                <a:gd name="connsiteX0" fmla="*/ 32721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21 w 37122"/>
                <a:gd name="connsiteY4" fmla="*/ 0 h 10606"/>
                <a:gd name="connsiteX5" fmla="*/ 38024 w 37122"/>
                <a:gd name="connsiteY5" fmla="*/ 5303 h 10606"/>
                <a:gd name="connsiteX6" fmla="*/ 32721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2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21" y="0"/>
                  </a:lnTo>
                  <a:cubicBezTo>
                    <a:pt x="35637" y="0"/>
                    <a:pt x="38024" y="2386"/>
                    <a:pt x="38024" y="5303"/>
                  </a:cubicBezTo>
                  <a:cubicBezTo>
                    <a:pt x="38024" y="8220"/>
                    <a:pt x="35690" y="10606"/>
                    <a:pt x="32721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9A3D696-ECFA-4D0F-98B6-EB2E1EAA0E0A}"/>
                </a:ext>
              </a:extLst>
            </p:cNvPr>
            <p:cNvSpPr/>
            <p:nvPr/>
          </p:nvSpPr>
          <p:spPr>
            <a:xfrm>
              <a:off x="9889521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7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DC380C5-C2FC-4575-AD76-5337895A91EB}"/>
                </a:ext>
              </a:extLst>
            </p:cNvPr>
            <p:cNvSpPr/>
            <p:nvPr/>
          </p:nvSpPr>
          <p:spPr>
            <a:xfrm>
              <a:off x="9920578" y="4790620"/>
              <a:ext cx="31819" cy="31819"/>
            </a:xfrm>
            <a:custGeom>
              <a:avLst/>
              <a:gdLst>
                <a:gd name="connsiteX0" fmla="*/ 18103 w 31819"/>
                <a:gd name="connsiteY0" fmla="*/ 36347 h 31819"/>
                <a:gd name="connsiteX1" fmla="*/ 7762 w 31819"/>
                <a:gd name="connsiteY1" fmla="*/ 33059 h 31819"/>
                <a:gd name="connsiteX2" fmla="*/ 285 w 31819"/>
                <a:gd name="connsiteY2" fmla="*/ 21339 h 31819"/>
                <a:gd name="connsiteX3" fmla="*/ 3308 w 31819"/>
                <a:gd name="connsiteY3" fmla="*/ 7763 h 31819"/>
                <a:gd name="connsiteX4" fmla="*/ 15028 w 31819"/>
                <a:gd name="connsiteY4" fmla="*/ 285 h 31819"/>
                <a:gd name="connsiteX5" fmla="*/ 28603 w 31819"/>
                <a:gd name="connsiteY5" fmla="*/ 3255 h 31819"/>
                <a:gd name="connsiteX6" fmla="*/ 36081 w 31819"/>
                <a:gd name="connsiteY6" fmla="*/ 14975 h 31819"/>
                <a:gd name="connsiteX7" fmla="*/ 36081 w 31819"/>
                <a:gd name="connsiteY7" fmla="*/ 14975 h 31819"/>
                <a:gd name="connsiteX8" fmla="*/ 36081 w 31819"/>
                <a:gd name="connsiteY8" fmla="*/ 14975 h 31819"/>
                <a:gd name="connsiteX9" fmla="*/ 33112 w 31819"/>
                <a:gd name="connsiteY9" fmla="*/ 28551 h 31819"/>
                <a:gd name="connsiteX10" fmla="*/ 21391 w 31819"/>
                <a:gd name="connsiteY10" fmla="*/ 36029 h 31819"/>
                <a:gd name="connsiteX11" fmla="*/ 18103 w 31819"/>
                <a:gd name="connsiteY11" fmla="*/ 36347 h 31819"/>
                <a:gd name="connsiteX12" fmla="*/ 18156 w 31819"/>
                <a:gd name="connsiteY12" fmla="*/ 7498 h 31819"/>
                <a:gd name="connsiteX13" fmla="*/ 16300 w 31819"/>
                <a:gd name="connsiteY13" fmla="*/ 7657 h 31819"/>
                <a:gd name="connsiteX14" fmla="*/ 9406 w 31819"/>
                <a:gd name="connsiteY14" fmla="*/ 12058 h 31819"/>
                <a:gd name="connsiteX15" fmla="*/ 7656 w 31819"/>
                <a:gd name="connsiteY15" fmla="*/ 20013 h 31819"/>
                <a:gd name="connsiteX16" fmla="*/ 12058 w 31819"/>
                <a:gd name="connsiteY16" fmla="*/ 26907 h 31819"/>
                <a:gd name="connsiteX17" fmla="*/ 20012 w 31819"/>
                <a:gd name="connsiteY17" fmla="*/ 28657 h 31819"/>
                <a:gd name="connsiteX18" fmla="*/ 26907 w 31819"/>
                <a:gd name="connsiteY18" fmla="*/ 24256 h 31819"/>
                <a:gd name="connsiteX19" fmla="*/ 28657 w 31819"/>
                <a:gd name="connsiteY19" fmla="*/ 16301 h 31819"/>
                <a:gd name="connsiteX20" fmla="*/ 28657 w 31819"/>
                <a:gd name="connsiteY20" fmla="*/ 16301 h 31819"/>
                <a:gd name="connsiteX21" fmla="*/ 24255 w 31819"/>
                <a:gd name="connsiteY21" fmla="*/ 9407 h 31819"/>
                <a:gd name="connsiteX22" fmla="*/ 18156 w 31819"/>
                <a:gd name="connsiteY22" fmla="*/ 7498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819" h="31819">
                  <a:moveTo>
                    <a:pt x="18103" y="36347"/>
                  </a:moveTo>
                  <a:cubicBezTo>
                    <a:pt x="14391" y="36347"/>
                    <a:pt x="10838" y="35233"/>
                    <a:pt x="7762" y="33059"/>
                  </a:cubicBezTo>
                  <a:cubicBezTo>
                    <a:pt x="3785" y="30301"/>
                    <a:pt x="1133" y="26112"/>
                    <a:pt x="285" y="21339"/>
                  </a:cubicBezTo>
                  <a:cubicBezTo>
                    <a:pt x="-564" y="16566"/>
                    <a:pt x="497" y="11740"/>
                    <a:pt x="3308" y="7763"/>
                  </a:cubicBezTo>
                  <a:cubicBezTo>
                    <a:pt x="6065" y="3785"/>
                    <a:pt x="10255" y="1134"/>
                    <a:pt x="15028" y="285"/>
                  </a:cubicBezTo>
                  <a:cubicBezTo>
                    <a:pt x="19854" y="-563"/>
                    <a:pt x="24626" y="497"/>
                    <a:pt x="28603" y="3255"/>
                  </a:cubicBezTo>
                  <a:cubicBezTo>
                    <a:pt x="32581" y="6013"/>
                    <a:pt x="35232" y="10202"/>
                    <a:pt x="36081" y="14975"/>
                  </a:cubicBezTo>
                  <a:lnTo>
                    <a:pt x="36081" y="14975"/>
                  </a:lnTo>
                  <a:cubicBezTo>
                    <a:pt x="36081" y="14975"/>
                    <a:pt x="36081" y="14975"/>
                    <a:pt x="36081" y="14975"/>
                  </a:cubicBezTo>
                  <a:cubicBezTo>
                    <a:pt x="36930" y="19748"/>
                    <a:pt x="35869" y="24574"/>
                    <a:pt x="33112" y="28551"/>
                  </a:cubicBezTo>
                  <a:cubicBezTo>
                    <a:pt x="30354" y="32529"/>
                    <a:pt x="26164" y="35180"/>
                    <a:pt x="21391" y="36029"/>
                  </a:cubicBezTo>
                  <a:cubicBezTo>
                    <a:pt x="20278" y="36241"/>
                    <a:pt x="19164" y="36347"/>
                    <a:pt x="18103" y="36347"/>
                  </a:cubicBezTo>
                  <a:close/>
                  <a:moveTo>
                    <a:pt x="18156" y="7498"/>
                  </a:moveTo>
                  <a:cubicBezTo>
                    <a:pt x="17520" y="7498"/>
                    <a:pt x="16884" y="7551"/>
                    <a:pt x="16300" y="7657"/>
                  </a:cubicBezTo>
                  <a:cubicBezTo>
                    <a:pt x="13490" y="8134"/>
                    <a:pt x="11050" y="9725"/>
                    <a:pt x="9406" y="12058"/>
                  </a:cubicBezTo>
                  <a:cubicBezTo>
                    <a:pt x="7762" y="14392"/>
                    <a:pt x="7126" y="17202"/>
                    <a:pt x="7656" y="20013"/>
                  </a:cubicBezTo>
                  <a:cubicBezTo>
                    <a:pt x="8133" y="22824"/>
                    <a:pt x="9724" y="25263"/>
                    <a:pt x="12058" y="26907"/>
                  </a:cubicBezTo>
                  <a:cubicBezTo>
                    <a:pt x="14391" y="28551"/>
                    <a:pt x="17202" y="29188"/>
                    <a:pt x="20012" y="28657"/>
                  </a:cubicBezTo>
                  <a:cubicBezTo>
                    <a:pt x="22823" y="28180"/>
                    <a:pt x="25262" y="26589"/>
                    <a:pt x="26907" y="24256"/>
                  </a:cubicBezTo>
                  <a:cubicBezTo>
                    <a:pt x="28550" y="21922"/>
                    <a:pt x="29134" y="19112"/>
                    <a:pt x="28657" y="16301"/>
                  </a:cubicBezTo>
                  <a:lnTo>
                    <a:pt x="28657" y="16301"/>
                  </a:lnTo>
                  <a:cubicBezTo>
                    <a:pt x="28179" y="13490"/>
                    <a:pt x="26588" y="11051"/>
                    <a:pt x="24255" y="9407"/>
                  </a:cubicBezTo>
                  <a:cubicBezTo>
                    <a:pt x="22452" y="8187"/>
                    <a:pt x="20331" y="7498"/>
                    <a:pt x="18156" y="749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D28E05D-4A4A-4BC8-8A33-CA9B055E3D17}"/>
                </a:ext>
              </a:extLst>
            </p:cNvPr>
            <p:cNvSpPr/>
            <p:nvPr/>
          </p:nvSpPr>
          <p:spPr>
            <a:xfrm>
              <a:off x="9653782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7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1" y="3620"/>
                    <a:pt x="24301" y="6961"/>
                    <a:pt x="22233" y="9029"/>
                  </a:cubicBezTo>
                  <a:lnTo>
                    <a:pt x="9028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CDD62F5-0890-45AE-B38C-E2FF0675ED11}"/>
                </a:ext>
              </a:extLst>
            </p:cNvPr>
            <p:cNvSpPr/>
            <p:nvPr/>
          </p:nvSpPr>
          <p:spPr>
            <a:xfrm>
              <a:off x="9653782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2" y="23772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20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65683A8D-87AB-42EC-9590-499DFE574D63}"/>
                </a:ext>
              </a:extLst>
            </p:cNvPr>
            <p:cNvSpPr/>
            <p:nvPr/>
          </p:nvSpPr>
          <p:spPr>
            <a:xfrm>
              <a:off x="9630567" y="4856898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3 w 180307"/>
                <a:gd name="connsiteY4" fmla="*/ 49244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4 w 180307"/>
                <a:gd name="connsiteY9" fmla="*/ 8304 h 222733"/>
                <a:gd name="connsiteX10" fmla="*/ 99064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5197 w 180307"/>
                <a:gd name="connsiteY14" fmla="*/ 153770 h 222733"/>
                <a:gd name="connsiteX15" fmla="*/ 10500 w 180307"/>
                <a:gd name="connsiteY15" fmla="*/ 153717 h 222733"/>
                <a:gd name="connsiteX16" fmla="*/ 72070 w 180307"/>
                <a:gd name="connsiteY16" fmla="*/ 214279 h 222733"/>
                <a:gd name="connsiteX17" fmla="*/ 176437 w 180307"/>
                <a:gd name="connsiteY17" fmla="*/ 214279 h 222733"/>
                <a:gd name="connsiteX18" fmla="*/ 181740 w 180307"/>
                <a:gd name="connsiteY18" fmla="*/ 219582 h 222733"/>
                <a:gd name="connsiteX19" fmla="*/ 176543 w 180307"/>
                <a:gd name="connsiteY19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5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1" y="64199"/>
                    <a:pt x="34683" y="49244"/>
                  </a:cubicBezTo>
                  <a:cubicBezTo>
                    <a:pt x="44122" y="41025"/>
                    <a:pt x="56532" y="39274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7" y="26653"/>
                    <a:pt x="111048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4" y="8304"/>
                  </a:cubicBezTo>
                  <a:cubicBezTo>
                    <a:pt x="123246" y="17213"/>
                    <a:pt x="110996" y="33176"/>
                    <a:pt x="99064" y="40070"/>
                  </a:cubicBezTo>
                  <a:cubicBezTo>
                    <a:pt x="90154" y="45161"/>
                    <a:pt x="79919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8" y="69026"/>
                    <a:pt x="10500" y="122641"/>
                    <a:pt x="10500" y="152816"/>
                  </a:cubicBezTo>
                  <a:lnTo>
                    <a:pt x="5197" y="153770"/>
                  </a:lnTo>
                  <a:lnTo>
                    <a:pt x="10500" y="153717"/>
                  </a:lnTo>
                  <a:cubicBezTo>
                    <a:pt x="10713" y="187127"/>
                    <a:pt x="38289" y="214279"/>
                    <a:pt x="72070" y="214279"/>
                  </a:cubicBezTo>
                  <a:lnTo>
                    <a:pt x="176437" y="214279"/>
                  </a:lnTo>
                  <a:cubicBezTo>
                    <a:pt x="179353" y="214279"/>
                    <a:pt x="181740" y="216666"/>
                    <a:pt x="181740" y="219582"/>
                  </a:cubicBezTo>
                  <a:cubicBezTo>
                    <a:pt x="181740" y="222499"/>
                    <a:pt x="179459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C30FC7C-7BF7-4770-99E6-77107AD07C2B}"/>
                </a:ext>
              </a:extLst>
            </p:cNvPr>
            <p:cNvSpPr/>
            <p:nvPr/>
          </p:nvSpPr>
          <p:spPr>
            <a:xfrm>
              <a:off x="9748722" y="5061960"/>
              <a:ext cx="148489" cy="15910"/>
            </a:xfrm>
            <a:custGeom>
              <a:avLst/>
              <a:gdLst>
                <a:gd name="connsiteX0" fmla="*/ 109669 w 148488"/>
                <a:gd name="connsiteY0" fmla="*/ 19930 h 15909"/>
                <a:gd name="connsiteX1" fmla="*/ 5303 w 148488"/>
                <a:gd name="connsiteY1" fmla="*/ 19930 h 15909"/>
                <a:gd name="connsiteX2" fmla="*/ 0 w 148488"/>
                <a:gd name="connsiteY2" fmla="*/ 14627 h 15909"/>
                <a:gd name="connsiteX3" fmla="*/ 5303 w 148488"/>
                <a:gd name="connsiteY3" fmla="*/ 9324 h 15909"/>
                <a:gd name="connsiteX4" fmla="*/ 109669 w 148488"/>
                <a:gd name="connsiteY4" fmla="*/ 9324 h 15909"/>
                <a:gd name="connsiteX5" fmla="*/ 141171 w 148488"/>
                <a:gd name="connsiteY5" fmla="*/ 733 h 15909"/>
                <a:gd name="connsiteX6" fmla="*/ 148436 w 148488"/>
                <a:gd name="connsiteY6" fmla="*/ 2589 h 15909"/>
                <a:gd name="connsiteX7" fmla="*/ 146580 w 148488"/>
                <a:gd name="connsiteY7" fmla="*/ 9854 h 15909"/>
                <a:gd name="connsiteX8" fmla="*/ 109669 w 148488"/>
                <a:gd name="connsiteY8" fmla="*/ 19930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488" h="15909">
                  <a:moveTo>
                    <a:pt x="109669" y="19930"/>
                  </a:moveTo>
                  <a:lnTo>
                    <a:pt x="5303" y="19930"/>
                  </a:lnTo>
                  <a:cubicBezTo>
                    <a:pt x="2386" y="19930"/>
                    <a:pt x="0" y="17544"/>
                    <a:pt x="0" y="14627"/>
                  </a:cubicBezTo>
                  <a:cubicBezTo>
                    <a:pt x="0" y="11710"/>
                    <a:pt x="2386" y="9324"/>
                    <a:pt x="5303" y="9324"/>
                  </a:cubicBezTo>
                  <a:lnTo>
                    <a:pt x="109669" y="9324"/>
                  </a:lnTo>
                  <a:cubicBezTo>
                    <a:pt x="120753" y="9324"/>
                    <a:pt x="131678" y="6354"/>
                    <a:pt x="141171" y="733"/>
                  </a:cubicBezTo>
                  <a:cubicBezTo>
                    <a:pt x="143716" y="-752"/>
                    <a:pt x="146951" y="96"/>
                    <a:pt x="148436" y="2589"/>
                  </a:cubicBezTo>
                  <a:cubicBezTo>
                    <a:pt x="149921" y="5134"/>
                    <a:pt x="149072" y="8369"/>
                    <a:pt x="146580" y="9854"/>
                  </a:cubicBezTo>
                  <a:cubicBezTo>
                    <a:pt x="135443" y="16430"/>
                    <a:pt x="122716" y="19930"/>
                    <a:pt x="109669" y="1993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189B8360-CBE7-4B48-8FA5-585197CDC3AE}"/>
                </a:ext>
              </a:extLst>
            </p:cNvPr>
            <p:cNvSpPr/>
            <p:nvPr/>
          </p:nvSpPr>
          <p:spPr>
            <a:xfrm>
              <a:off x="9799843" y="4856951"/>
              <a:ext cx="90154" cy="53032"/>
            </a:xfrm>
            <a:custGeom>
              <a:avLst/>
              <a:gdLst>
                <a:gd name="connsiteX0" fmla="*/ 89360 w 90153"/>
                <a:gd name="connsiteY0" fmla="*/ 56085 h 53031"/>
                <a:gd name="connsiteX1" fmla="*/ 86443 w 90153"/>
                <a:gd name="connsiteY1" fmla="*/ 55237 h 53031"/>
                <a:gd name="connsiteX2" fmla="*/ 60616 w 90153"/>
                <a:gd name="connsiteY2" fmla="*/ 48078 h 53031"/>
                <a:gd name="connsiteX3" fmla="*/ 31555 w 90153"/>
                <a:gd name="connsiteY3" fmla="*/ 40123 h 53031"/>
                <a:gd name="connsiteX4" fmla="*/ 956 w 90153"/>
                <a:gd name="connsiteY4" fmla="*/ 8304 h 53031"/>
                <a:gd name="connsiteX5" fmla="*/ 2281 w 90153"/>
                <a:gd name="connsiteY5" fmla="*/ 933 h 53031"/>
                <a:gd name="connsiteX6" fmla="*/ 9653 w 90153"/>
                <a:gd name="connsiteY6" fmla="*/ 2258 h 53031"/>
                <a:gd name="connsiteX7" fmla="*/ 36805 w 90153"/>
                <a:gd name="connsiteY7" fmla="*/ 30895 h 53031"/>
                <a:gd name="connsiteX8" fmla="*/ 62048 w 90153"/>
                <a:gd name="connsiteY8" fmla="*/ 37524 h 53031"/>
                <a:gd name="connsiteX9" fmla="*/ 92171 w 90153"/>
                <a:gd name="connsiteY9" fmla="*/ 46328 h 53031"/>
                <a:gd name="connsiteX10" fmla="*/ 93708 w 90153"/>
                <a:gd name="connsiteY10" fmla="*/ 53646 h 53031"/>
                <a:gd name="connsiteX11" fmla="*/ 89360 w 90153"/>
                <a:gd name="connsiteY11" fmla="*/ 56085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153" h="53031">
                  <a:moveTo>
                    <a:pt x="89360" y="56085"/>
                  </a:moveTo>
                  <a:cubicBezTo>
                    <a:pt x="88352" y="56085"/>
                    <a:pt x="87345" y="55820"/>
                    <a:pt x="86443" y="55237"/>
                  </a:cubicBezTo>
                  <a:cubicBezTo>
                    <a:pt x="79549" y="50730"/>
                    <a:pt x="70374" y="49456"/>
                    <a:pt x="60616" y="48078"/>
                  </a:cubicBezTo>
                  <a:cubicBezTo>
                    <a:pt x="50699" y="46699"/>
                    <a:pt x="40412" y="45214"/>
                    <a:pt x="31555" y="40123"/>
                  </a:cubicBezTo>
                  <a:cubicBezTo>
                    <a:pt x="22221" y="34767"/>
                    <a:pt x="11934" y="24107"/>
                    <a:pt x="956" y="8304"/>
                  </a:cubicBezTo>
                  <a:cubicBezTo>
                    <a:pt x="-741" y="5918"/>
                    <a:pt x="-105" y="2577"/>
                    <a:pt x="2281" y="933"/>
                  </a:cubicBezTo>
                  <a:cubicBezTo>
                    <a:pt x="4721" y="-711"/>
                    <a:pt x="8009" y="-128"/>
                    <a:pt x="9653" y="2258"/>
                  </a:cubicBezTo>
                  <a:cubicBezTo>
                    <a:pt x="19570" y="16524"/>
                    <a:pt x="28957" y="26441"/>
                    <a:pt x="36805" y="30895"/>
                  </a:cubicBezTo>
                  <a:cubicBezTo>
                    <a:pt x="43911" y="34979"/>
                    <a:pt x="52715" y="36199"/>
                    <a:pt x="62048" y="37524"/>
                  </a:cubicBezTo>
                  <a:cubicBezTo>
                    <a:pt x="72495" y="39009"/>
                    <a:pt x="83261" y="40494"/>
                    <a:pt x="92171" y="46328"/>
                  </a:cubicBezTo>
                  <a:cubicBezTo>
                    <a:pt x="94610" y="47919"/>
                    <a:pt x="95299" y="51207"/>
                    <a:pt x="93708" y="53646"/>
                  </a:cubicBezTo>
                  <a:cubicBezTo>
                    <a:pt x="92807" y="55237"/>
                    <a:pt x="91110" y="56085"/>
                    <a:pt x="89360" y="5608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B660721-E91A-4E41-92A0-5FBC3226A983}"/>
                </a:ext>
              </a:extLst>
            </p:cNvPr>
            <p:cNvSpPr/>
            <p:nvPr/>
          </p:nvSpPr>
          <p:spPr>
            <a:xfrm>
              <a:off x="9693825" y="4694758"/>
              <a:ext cx="169702" cy="175005"/>
            </a:xfrm>
            <a:custGeom>
              <a:avLst/>
              <a:gdLst>
                <a:gd name="connsiteX0" fmla="*/ 86715 w 169701"/>
                <a:gd name="connsiteY0" fmla="*/ 177603 h 175004"/>
                <a:gd name="connsiteX1" fmla="*/ 43017 w 169701"/>
                <a:gd name="connsiteY1" fmla="*/ 162436 h 175004"/>
                <a:gd name="connsiteX2" fmla="*/ 20797 w 169701"/>
                <a:gd name="connsiteY2" fmla="*/ 131943 h 175004"/>
                <a:gd name="connsiteX3" fmla="*/ 11888 w 169701"/>
                <a:gd name="connsiteY3" fmla="*/ 128231 h 175004"/>
                <a:gd name="connsiteX4" fmla="*/ 220 w 169701"/>
                <a:gd name="connsiteY4" fmla="*/ 100230 h 175004"/>
                <a:gd name="connsiteX5" fmla="*/ 7698 w 169701"/>
                <a:gd name="connsiteY5" fmla="*/ 74722 h 175004"/>
                <a:gd name="connsiteX6" fmla="*/ 14592 w 169701"/>
                <a:gd name="connsiteY6" fmla="*/ 72813 h 175004"/>
                <a:gd name="connsiteX7" fmla="*/ 14592 w 169701"/>
                <a:gd name="connsiteY7" fmla="*/ 72813 h 175004"/>
                <a:gd name="connsiteX8" fmla="*/ 31775 w 169701"/>
                <a:gd name="connsiteY8" fmla="*/ 25084 h 175004"/>
                <a:gd name="connsiteX9" fmla="*/ 86715 w 169701"/>
                <a:gd name="connsiteY9" fmla="*/ 0 h 175004"/>
                <a:gd name="connsiteX10" fmla="*/ 158892 w 169701"/>
                <a:gd name="connsiteY10" fmla="*/ 69790 h 175004"/>
                <a:gd name="connsiteX11" fmla="*/ 158838 w 169701"/>
                <a:gd name="connsiteY11" fmla="*/ 72759 h 175004"/>
                <a:gd name="connsiteX12" fmla="*/ 165785 w 169701"/>
                <a:gd name="connsiteY12" fmla="*/ 74669 h 175004"/>
                <a:gd name="connsiteX13" fmla="*/ 173263 w 169701"/>
                <a:gd name="connsiteY13" fmla="*/ 100177 h 175004"/>
                <a:gd name="connsiteX14" fmla="*/ 173263 w 169701"/>
                <a:gd name="connsiteY14" fmla="*/ 100177 h 175004"/>
                <a:gd name="connsiteX15" fmla="*/ 161543 w 169701"/>
                <a:gd name="connsiteY15" fmla="*/ 128178 h 175004"/>
                <a:gd name="connsiteX16" fmla="*/ 152687 w 169701"/>
                <a:gd name="connsiteY16" fmla="*/ 131890 h 175004"/>
                <a:gd name="connsiteX17" fmla="*/ 130414 w 169701"/>
                <a:gd name="connsiteY17" fmla="*/ 162277 h 175004"/>
                <a:gd name="connsiteX18" fmla="*/ 86715 w 169701"/>
                <a:gd name="connsiteY18" fmla="*/ 177603 h 175004"/>
                <a:gd name="connsiteX19" fmla="*/ 24509 w 169701"/>
                <a:gd name="connsiteY19" fmla="*/ 121443 h 175004"/>
                <a:gd name="connsiteX20" fmla="*/ 29706 w 169701"/>
                <a:gd name="connsiteY20" fmla="*/ 125261 h 175004"/>
                <a:gd name="connsiteX21" fmla="*/ 49487 w 169701"/>
                <a:gd name="connsiteY21" fmla="*/ 154110 h 175004"/>
                <a:gd name="connsiteX22" fmla="*/ 86662 w 169701"/>
                <a:gd name="connsiteY22" fmla="*/ 167050 h 175004"/>
                <a:gd name="connsiteX23" fmla="*/ 123891 w 169701"/>
                <a:gd name="connsiteY23" fmla="*/ 154057 h 175004"/>
                <a:gd name="connsiteX24" fmla="*/ 143725 w 169701"/>
                <a:gd name="connsiteY24" fmla="*/ 125314 h 175004"/>
                <a:gd name="connsiteX25" fmla="*/ 149876 w 169701"/>
                <a:gd name="connsiteY25" fmla="*/ 121602 h 175004"/>
                <a:gd name="connsiteX26" fmla="*/ 149876 w 169701"/>
                <a:gd name="connsiteY26" fmla="*/ 121602 h 175004"/>
                <a:gd name="connsiteX27" fmla="*/ 155338 w 169701"/>
                <a:gd name="connsiteY27" fmla="*/ 119746 h 175004"/>
                <a:gd name="connsiteX28" fmla="*/ 162657 w 169701"/>
                <a:gd name="connsiteY28" fmla="*/ 99541 h 175004"/>
                <a:gd name="connsiteX29" fmla="*/ 160111 w 169701"/>
                <a:gd name="connsiteY29" fmla="*/ 83843 h 175004"/>
                <a:gd name="connsiteX30" fmla="*/ 155444 w 169701"/>
                <a:gd name="connsiteY30" fmla="*/ 84480 h 175004"/>
                <a:gd name="connsiteX31" fmla="*/ 149876 w 169701"/>
                <a:gd name="connsiteY31" fmla="*/ 84268 h 175004"/>
                <a:gd name="connsiteX32" fmla="*/ 147543 w 169701"/>
                <a:gd name="connsiteY32" fmla="*/ 79229 h 175004"/>
                <a:gd name="connsiteX33" fmla="*/ 147808 w 169701"/>
                <a:gd name="connsiteY33" fmla="*/ 77108 h 175004"/>
                <a:gd name="connsiteX34" fmla="*/ 148232 w 169701"/>
                <a:gd name="connsiteY34" fmla="*/ 69949 h 175004"/>
                <a:gd name="connsiteX35" fmla="*/ 86662 w 169701"/>
                <a:gd name="connsiteY35" fmla="*/ 10766 h 175004"/>
                <a:gd name="connsiteX36" fmla="*/ 39729 w 169701"/>
                <a:gd name="connsiteY36" fmla="*/ 32190 h 175004"/>
                <a:gd name="connsiteX37" fmla="*/ 25570 w 169701"/>
                <a:gd name="connsiteY37" fmla="*/ 77002 h 175004"/>
                <a:gd name="connsiteX38" fmla="*/ 25835 w 169701"/>
                <a:gd name="connsiteY38" fmla="*/ 79176 h 175004"/>
                <a:gd name="connsiteX39" fmla="*/ 23501 w 169701"/>
                <a:gd name="connsiteY39" fmla="*/ 84268 h 175004"/>
                <a:gd name="connsiteX40" fmla="*/ 17933 w 169701"/>
                <a:gd name="connsiteY40" fmla="*/ 84426 h 175004"/>
                <a:gd name="connsiteX41" fmla="*/ 13319 w 169701"/>
                <a:gd name="connsiteY41" fmla="*/ 83843 h 175004"/>
                <a:gd name="connsiteX42" fmla="*/ 10774 w 169701"/>
                <a:gd name="connsiteY42" fmla="*/ 99541 h 175004"/>
                <a:gd name="connsiteX43" fmla="*/ 18092 w 169701"/>
                <a:gd name="connsiteY43" fmla="*/ 119746 h 175004"/>
                <a:gd name="connsiteX44" fmla="*/ 23714 w 169701"/>
                <a:gd name="connsiteY44" fmla="*/ 121602 h 175004"/>
                <a:gd name="connsiteX45" fmla="*/ 24509 w 169701"/>
                <a:gd name="connsiteY45" fmla="*/ 121443 h 175004"/>
                <a:gd name="connsiteX46" fmla="*/ 168013 w 169701"/>
                <a:gd name="connsiteY46" fmla="*/ 99859 h 175004"/>
                <a:gd name="connsiteX47" fmla="*/ 168013 w 169701"/>
                <a:gd name="connsiteY47" fmla="*/ 99859 h 175004"/>
                <a:gd name="connsiteX48" fmla="*/ 168013 w 169701"/>
                <a:gd name="connsiteY48" fmla="*/ 9985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9701" h="175004">
                  <a:moveTo>
                    <a:pt x="86715" y="177603"/>
                  </a:moveTo>
                  <a:cubicBezTo>
                    <a:pt x="71177" y="177603"/>
                    <a:pt x="55639" y="172194"/>
                    <a:pt x="43017" y="162436"/>
                  </a:cubicBezTo>
                  <a:cubicBezTo>
                    <a:pt x="32623" y="154216"/>
                    <a:pt x="24986" y="143769"/>
                    <a:pt x="20797" y="131943"/>
                  </a:cubicBezTo>
                  <a:cubicBezTo>
                    <a:pt x="18251" y="131625"/>
                    <a:pt x="15069" y="130617"/>
                    <a:pt x="11888" y="128231"/>
                  </a:cubicBezTo>
                  <a:cubicBezTo>
                    <a:pt x="5153" y="123140"/>
                    <a:pt x="1228" y="113700"/>
                    <a:pt x="220" y="100230"/>
                  </a:cubicBezTo>
                  <a:cubicBezTo>
                    <a:pt x="-787" y="86866"/>
                    <a:pt x="1652" y="78487"/>
                    <a:pt x="7698" y="74722"/>
                  </a:cubicBezTo>
                  <a:cubicBezTo>
                    <a:pt x="9979" y="73290"/>
                    <a:pt x="12365" y="72813"/>
                    <a:pt x="14592" y="72813"/>
                  </a:cubicBezTo>
                  <a:cubicBezTo>
                    <a:pt x="14592" y="72813"/>
                    <a:pt x="14592" y="72813"/>
                    <a:pt x="14592" y="72813"/>
                  </a:cubicBezTo>
                  <a:cubicBezTo>
                    <a:pt x="13797" y="55577"/>
                    <a:pt x="19789" y="38766"/>
                    <a:pt x="31775" y="25084"/>
                  </a:cubicBezTo>
                  <a:cubicBezTo>
                    <a:pt x="45775" y="9174"/>
                    <a:pt x="65767" y="0"/>
                    <a:pt x="86715" y="0"/>
                  </a:cubicBezTo>
                  <a:cubicBezTo>
                    <a:pt x="125853" y="0"/>
                    <a:pt x="158892" y="31978"/>
                    <a:pt x="158892" y="69790"/>
                  </a:cubicBezTo>
                  <a:cubicBezTo>
                    <a:pt x="158892" y="70797"/>
                    <a:pt x="158892" y="71805"/>
                    <a:pt x="158838" y="72759"/>
                  </a:cubicBezTo>
                  <a:cubicBezTo>
                    <a:pt x="160854" y="72707"/>
                    <a:pt x="163452" y="73237"/>
                    <a:pt x="165785" y="74669"/>
                  </a:cubicBezTo>
                  <a:cubicBezTo>
                    <a:pt x="171831" y="78434"/>
                    <a:pt x="174271" y="86813"/>
                    <a:pt x="173263" y="100177"/>
                  </a:cubicBezTo>
                  <a:cubicBezTo>
                    <a:pt x="173263" y="100177"/>
                    <a:pt x="173263" y="100177"/>
                    <a:pt x="173263" y="100177"/>
                  </a:cubicBezTo>
                  <a:cubicBezTo>
                    <a:pt x="172203" y="113647"/>
                    <a:pt x="168278" y="123087"/>
                    <a:pt x="161543" y="128178"/>
                  </a:cubicBezTo>
                  <a:cubicBezTo>
                    <a:pt x="158361" y="130564"/>
                    <a:pt x="155179" y="131519"/>
                    <a:pt x="152687" y="131890"/>
                  </a:cubicBezTo>
                  <a:cubicBezTo>
                    <a:pt x="148498" y="143663"/>
                    <a:pt x="140808" y="154110"/>
                    <a:pt x="130414" y="162277"/>
                  </a:cubicBezTo>
                  <a:cubicBezTo>
                    <a:pt x="117951" y="172194"/>
                    <a:pt x="102413" y="177603"/>
                    <a:pt x="86715" y="177603"/>
                  </a:cubicBezTo>
                  <a:close/>
                  <a:moveTo>
                    <a:pt x="24509" y="121443"/>
                  </a:moveTo>
                  <a:cubicBezTo>
                    <a:pt x="26842" y="121443"/>
                    <a:pt x="29070" y="122981"/>
                    <a:pt x="29706" y="125261"/>
                  </a:cubicBezTo>
                  <a:cubicBezTo>
                    <a:pt x="32941" y="136451"/>
                    <a:pt x="39782" y="146421"/>
                    <a:pt x="49487" y="154110"/>
                  </a:cubicBezTo>
                  <a:cubicBezTo>
                    <a:pt x="60253" y="162436"/>
                    <a:pt x="73511" y="167050"/>
                    <a:pt x="86662" y="167050"/>
                  </a:cubicBezTo>
                  <a:cubicBezTo>
                    <a:pt x="99973" y="167050"/>
                    <a:pt x="113231" y="162436"/>
                    <a:pt x="123891" y="154057"/>
                  </a:cubicBezTo>
                  <a:cubicBezTo>
                    <a:pt x="133489" y="146527"/>
                    <a:pt x="140543" y="136292"/>
                    <a:pt x="143725" y="125314"/>
                  </a:cubicBezTo>
                  <a:cubicBezTo>
                    <a:pt x="144467" y="122662"/>
                    <a:pt x="147172" y="121019"/>
                    <a:pt x="149876" y="121602"/>
                  </a:cubicBezTo>
                  <a:lnTo>
                    <a:pt x="149876" y="121602"/>
                  </a:lnTo>
                  <a:cubicBezTo>
                    <a:pt x="149876" y="121602"/>
                    <a:pt x="152580" y="121920"/>
                    <a:pt x="155338" y="119746"/>
                  </a:cubicBezTo>
                  <a:cubicBezTo>
                    <a:pt x="158149" y="117518"/>
                    <a:pt x="161702" y="112215"/>
                    <a:pt x="162657" y="99541"/>
                  </a:cubicBezTo>
                  <a:cubicBezTo>
                    <a:pt x="163399" y="89624"/>
                    <a:pt x="161755" y="84851"/>
                    <a:pt x="160111" y="83843"/>
                  </a:cubicBezTo>
                  <a:cubicBezTo>
                    <a:pt x="158838" y="83048"/>
                    <a:pt x="156399" y="83949"/>
                    <a:pt x="155444" y="84480"/>
                  </a:cubicBezTo>
                  <a:cubicBezTo>
                    <a:pt x="153695" y="85434"/>
                    <a:pt x="151520" y="85381"/>
                    <a:pt x="149876" y="84268"/>
                  </a:cubicBezTo>
                  <a:cubicBezTo>
                    <a:pt x="148232" y="83154"/>
                    <a:pt x="147330" y="81245"/>
                    <a:pt x="147543" y="79229"/>
                  </a:cubicBezTo>
                  <a:lnTo>
                    <a:pt x="147808" y="77108"/>
                  </a:lnTo>
                  <a:cubicBezTo>
                    <a:pt x="148073" y="74881"/>
                    <a:pt x="148232" y="72547"/>
                    <a:pt x="148232" y="69949"/>
                  </a:cubicBezTo>
                  <a:cubicBezTo>
                    <a:pt x="148232" y="37865"/>
                    <a:pt x="120019" y="10766"/>
                    <a:pt x="86662" y="10766"/>
                  </a:cubicBezTo>
                  <a:cubicBezTo>
                    <a:pt x="68791" y="10766"/>
                    <a:pt x="51715" y="18561"/>
                    <a:pt x="39729" y="32190"/>
                  </a:cubicBezTo>
                  <a:cubicBezTo>
                    <a:pt x="28487" y="44971"/>
                    <a:pt x="23448" y="60880"/>
                    <a:pt x="25570" y="77002"/>
                  </a:cubicBezTo>
                  <a:lnTo>
                    <a:pt x="25835" y="79176"/>
                  </a:lnTo>
                  <a:cubicBezTo>
                    <a:pt x="26047" y="81192"/>
                    <a:pt x="25146" y="83154"/>
                    <a:pt x="23501" y="84268"/>
                  </a:cubicBezTo>
                  <a:cubicBezTo>
                    <a:pt x="21805" y="85381"/>
                    <a:pt x="19630" y="85434"/>
                    <a:pt x="17933" y="84426"/>
                  </a:cubicBezTo>
                  <a:cubicBezTo>
                    <a:pt x="17032" y="83949"/>
                    <a:pt x="14539" y="83048"/>
                    <a:pt x="13319" y="83843"/>
                  </a:cubicBezTo>
                  <a:cubicBezTo>
                    <a:pt x="11675" y="84904"/>
                    <a:pt x="10031" y="89624"/>
                    <a:pt x="10774" y="99541"/>
                  </a:cubicBezTo>
                  <a:cubicBezTo>
                    <a:pt x="11728" y="112162"/>
                    <a:pt x="15282" y="117465"/>
                    <a:pt x="18092" y="119746"/>
                  </a:cubicBezTo>
                  <a:cubicBezTo>
                    <a:pt x="20903" y="121973"/>
                    <a:pt x="23607" y="121602"/>
                    <a:pt x="23714" y="121602"/>
                  </a:cubicBezTo>
                  <a:cubicBezTo>
                    <a:pt x="23978" y="121443"/>
                    <a:pt x="24244" y="121443"/>
                    <a:pt x="24509" y="121443"/>
                  </a:cubicBezTo>
                  <a:close/>
                  <a:moveTo>
                    <a:pt x="168013" y="99859"/>
                  </a:moveTo>
                  <a:lnTo>
                    <a:pt x="168013" y="99859"/>
                  </a:lnTo>
                  <a:lnTo>
                    <a:pt x="168013" y="9985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0CE8824C-EB40-4D30-8622-BACD13363AF2}"/>
                </a:ext>
              </a:extLst>
            </p:cNvPr>
            <p:cNvSpPr/>
            <p:nvPr/>
          </p:nvSpPr>
          <p:spPr>
            <a:xfrm>
              <a:off x="9850225" y="5003933"/>
              <a:ext cx="132579" cy="47729"/>
            </a:xfrm>
            <a:custGeom>
              <a:avLst/>
              <a:gdLst>
                <a:gd name="connsiteX0" fmla="*/ 130405 w 132579"/>
                <a:gd name="connsiteY0" fmla="*/ 50327 h 47728"/>
                <a:gd name="connsiteX1" fmla="*/ 5303 w 132579"/>
                <a:gd name="connsiteY1" fmla="*/ 50327 h 47728"/>
                <a:gd name="connsiteX2" fmla="*/ 0 w 132579"/>
                <a:gd name="connsiteY2" fmla="*/ 45024 h 47728"/>
                <a:gd name="connsiteX3" fmla="*/ 0 w 132579"/>
                <a:gd name="connsiteY3" fmla="*/ 5303 h 47728"/>
                <a:gd name="connsiteX4" fmla="*/ 5303 w 132579"/>
                <a:gd name="connsiteY4" fmla="*/ 0 h 47728"/>
                <a:gd name="connsiteX5" fmla="*/ 10606 w 132579"/>
                <a:gd name="connsiteY5" fmla="*/ 5303 h 47728"/>
                <a:gd name="connsiteX6" fmla="*/ 10606 w 132579"/>
                <a:gd name="connsiteY6" fmla="*/ 39721 h 47728"/>
                <a:gd name="connsiteX7" fmla="*/ 125102 w 132579"/>
                <a:gd name="connsiteY7" fmla="*/ 39721 h 47728"/>
                <a:gd name="connsiteX8" fmla="*/ 125102 w 132579"/>
                <a:gd name="connsiteY8" fmla="*/ 5303 h 47728"/>
                <a:gd name="connsiteX9" fmla="*/ 130405 w 132579"/>
                <a:gd name="connsiteY9" fmla="*/ 0 h 47728"/>
                <a:gd name="connsiteX10" fmla="*/ 135708 w 132579"/>
                <a:gd name="connsiteY10" fmla="*/ 5303 h 47728"/>
                <a:gd name="connsiteX11" fmla="*/ 135708 w 132579"/>
                <a:gd name="connsiteY11" fmla="*/ 45024 h 47728"/>
                <a:gd name="connsiteX12" fmla="*/ 130405 w 132579"/>
                <a:gd name="connsiteY12" fmla="*/ 50327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579" h="47728">
                  <a:moveTo>
                    <a:pt x="130405" y="50327"/>
                  </a:moveTo>
                  <a:lnTo>
                    <a:pt x="5303" y="50327"/>
                  </a:lnTo>
                  <a:cubicBezTo>
                    <a:pt x="2386" y="50327"/>
                    <a:pt x="0" y="47941"/>
                    <a:pt x="0" y="4502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9721"/>
                  </a:lnTo>
                  <a:lnTo>
                    <a:pt x="125102" y="39721"/>
                  </a:lnTo>
                  <a:lnTo>
                    <a:pt x="125102" y="5303"/>
                  </a:lnTo>
                  <a:cubicBezTo>
                    <a:pt x="125102" y="2386"/>
                    <a:pt x="127488" y="0"/>
                    <a:pt x="130405" y="0"/>
                  </a:cubicBezTo>
                  <a:cubicBezTo>
                    <a:pt x="133322" y="0"/>
                    <a:pt x="135708" y="2386"/>
                    <a:pt x="135708" y="5303"/>
                  </a:cubicBezTo>
                  <a:lnTo>
                    <a:pt x="135708" y="45024"/>
                  </a:lnTo>
                  <a:cubicBezTo>
                    <a:pt x="135708" y="47941"/>
                    <a:pt x="133322" y="50327"/>
                    <a:pt x="130405" y="5032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CFC0262D-D0EE-4B0B-A069-5C005590B122}"/>
                </a:ext>
              </a:extLst>
            </p:cNvPr>
            <p:cNvSpPr/>
            <p:nvPr/>
          </p:nvSpPr>
          <p:spPr>
            <a:xfrm>
              <a:off x="9912749" y="4919189"/>
              <a:ext cx="10606" cy="100760"/>
            </a:xfrm>
            <a:custGeom>
              <a:avLst/>
              <a:gdLst>
                <a:gd name="connsiteX0" fmla="*/ 5303 w 10606"/>
                <a:gd name="connsiteY0" fmla="*/ 103518 h 100760"/>
                <a:gd name="connsiteX1" fmla="*/ 0 w 10606"/>
                <a:gd name="connsiteY1" fmla="*/ 98215 h 100760"/>
                <a:gd name="connsiteX2" fmla="*/ 0 w 10606"/>
                <a:gd name="connsiteY2" fmla="*/ 5303 h 100760"/>
                <a:gd name="connsiteX3" fmla="*/ 5303 w 10606"/>
                <a:gd name="connsiteY3" fmla="*/ 0 h 100760"/>
                <a:gd name="connsiteX4" fmla="*/ 10606 w 10606"/>
                <a:gd name="connsiteY4" fmla="*/ 5303 h 100760"/>
                <a:gd name="connsiteX5" fmla="*/ 10606 w 10606"/>
                <a:gd name="connsiteY5" fmla="*/ 98215 h 100760"/>
                <a:gd name="connsiteX6" fmla="*/ 5303 w 10606"/>
                <a:gd name="connsiteY6" fmla="*/ 103518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00760">
                  <a:moveTo>
                    <a:pt x="5303" y="103518"/>
                  </a:moveTo>
                  <a:cubicBezTo>
                    <a:pt x="2387" y="103518"/>
                    <a:pt x="0" y="101132"/>
                    <a:pt x="0" y="98215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98215"/>
                  </a:lnTo>
                  <a:cubicBezTo>
                    <a:pt x="10606" y="101185"/>
                    <a:pt x="8220" y="103518"/>
                    <a:pt x="5303" y="10351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FBF01AEB-169A-4C88-89E8-50EF347DECE8}"/>
                </a:ext>
              </a:extLst>
            </p:cNvPr>
            <p:cNvSpPr/>
            <p:nvPr/>
          </p:nvSpPr>
          <p:spPr>
            <a:xfrm>
              <a:off x="9893935" y="4910657"/>
              <a:ext cx="47729" cy="26516"/>
            </a:xfrm>
            <a:custGeom>
              <a:avLst/>
              <a:gdLst>
                <a:gd name="connsiteX0" fmla="*/ 42943 w 47728"/>
                <a:gd name="connsiteY0" fmla="*/ 27782 h 26515"/>
                <a:gd name="connsiteX1" fmla="*/ 39178 w 47728"/>
                <a:gd name="connsiteY1" fmla="*/ 26192 h 26515"/>
                <a:gd name="connsiteX2" fmla="*/ 24222 w 47728"/>
                <a:gd name="connsiteY2" fmla="*/ 11024 h 26515"/>
                <a:gd name="connsiteX3" fmla="*/ 9055 w 47728"/>
                <a:gd name="connsiteY3" fmla="*/ 25979 h 26515"/>
                <a:gd name="connsiteX4" fmla="*/ 1525 w 47728"/>
                <a:gd name="connsiteY4" fmla="*/ 25926 h 26515"/>
                <a:gd name="connsiteX5" fmla="*/ 1578 w 47728"/>
                <a:gd name="connsiteY5" fmla="*/ 18449 h 26515"/>
                <a:gd name="connsiteX6" fmla="*/ 17487 w 47728"/>
                <a:gd name="connsiteY6" fmla="*/ 2751 h 26515"/>
                <a:gd name="connsiteX7" fmla="*/ 31011 w 47728"/>
                <a:gd name="connsiteY7" fmla="*/ 2857 h 26515"/>
                <a:gd name="connsiteX8" fmla="*/ 46708 w 47728"/>
                <a:gd name="connsiteY8" fmla="*/ 18767 h 26515"/>
                <a:gd name="connsiteX9" fmla="*/ 46655 w 47728"/>
                <a:gd name="connsiteY9" fmla="*/ 26244 h 26515"/>
                <a:gd name="connsiteX10" fmla="*/ 42943 w 47728"/>
                <a:gd name="connsiteY10" fmla="*/ 27782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28" h="26515">
                  <a:moveTo>
                    <a:pt x="42943" y="27782"/>
                  </a:moveTo>
                  <a:cubicBezTo>
                    <a:pt x="41564" y="27782"/>
                    <a:pt x="40185" y="27252"/>
                    <a:pt x="39178" y="26192"/>
                  </a:cubicBezTo>
                  <a:lnTo>
                    <a:pt x="24222" y="11024"/>
                  </a:lnTo>
                  <a:lnTo>
                    <a:pt x="9055" y="25979"/>
                  </a:lnTo>
                  <a:cubicBezTo>
                    <a:pt x="6987" y="28047"/>
                    <a:pt x="3593" y="27994"/>
                    <a:pt x="1525" y="25926"/>
                  </a:cubicBezTo>
                  <a:cubicBezTo>
                    <a:pt x="-543" y="23858"/>
                    <a:pt x="-491" y="20464"/>
                    <a:pt x="1578" y="18449"/>
                  </a:cubicBezTo>
                  <a:lnTo>
                    <a:pt x="17487" y="2751"/>
                  </a:lnTo>
                  <a:cubicBezTo>
                    <a:pt x="21253" y="-961"/>
                    <a:pt x="27299" y="-908"/>
                    <a:pt x="31011" y="2857"/>
                  </a:cubicBezTo>
                  <a:lnTo>
                    <a:pt x="46708" y="18767"/>
                  </a:lnTo>
                  <a:cubicBezTo>
                    <a:pt x="48776" y="20835"/>
                    <a:pt x="48723" y="24229"/>
                    <a:pt x="46655" y="26244"/>
                  </a:cubicBezTo>
                  <a:cubicBezTo>
                    <a:pt x="45647" y="27252"/>
                    <a:pt x="44269" y="27782"/>
                    <a:pt x="42943" y="2778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7" name="Group 696">
            <a:extLst>
              <a:ext uri="{FF2B5EF4-FFF2-40B4-BE49-F238E27FC236}">
                <a16:creationId xmlns:a16="http://schemas.microsoft.com/office/drawing/2014/main" id="{5EF62450-A4FC-4262-8F54-6A6ED8D226DC}"/>
              </a:ext>
            </a:extLst>
          </p:cNvPr>
          <p:cNvGrpSpPr/>
          <p:nvPr/>
        </p:nvGrpSpPr>
        <p:grpSpPr>
          <a:xfrm>
            <a:off x="10644907" y="4654051"/>
            <a:ext cx="444895" cy="466044"/>
            <a:chOff x="10683513" y="4694493"/>
            <a:chExt cx="367682" cy="385160"/>
          </a:xfrm>
          <a:solidFill>
            <a:srgbClr val="FFFFFF"/>
          </a:solidFill>
        </p:grpSpPr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F01F5F1-9D69-4378-98DD-12D1B9F3A160}"/>
                </a:ext>
              </a:extLst>
            </p:cNvPr>
            <p:cNvSpPr/>
            <p:nvPr/>
          </p:nvSpPr>
          <p:spPr>
            <a:xfrm>
              <a:off x="10688513" y="4707666"/>
              <a:ext cx="47729" cy="47729"/>
            </a:xfrm>
            <a:custGeom>
              <a:avLst/>
              <a:gdLst>
                <a:gd name="connsiteX0" fmla="*/ 25599 w 47728"/>
                <a:gd name="connsiteY0" fmla="*/ 51419 h 47728"/>
                <a:gd name="connsiteX1" fmla="*/ 10963 w 47728"/>
                <a:gd name="connsiteY1" fmla="*/ 46806 h 47728"/>
                <a:gd name="connsiteX2" fmla="*/ 409 w 47728"/>
                <a:gd name="connsiteY2" fmla="*/ 30207 h 47728"/>
                <a:gd name="connsiteX3" fmla="*/ 4651 w 47728"/>
                <a:gd name="connsiteY3" fmla="*/ 11009 h 47728"/>
                <a:gd name="connsiteX4" fmla="*/ 21197 w 47728"/>
                <a:gd name="connsiteY4" fmla="*/ 403 h 47728"/>
                <a:gd name="connsiteX5" fmla="*/ 51001 w 47728"/>
                <a:gd name="connsiteY5" fmla="*/ 21191 h 47728"/>
                <a:gd name="connsiteX6" fmla="*/ 51001 w 47728"/>
                <a:gd name="connsiteY6" fmla="*/ 21191 h 47728"/>
                <a:gd name="connsiteX7" fmla="*/ 30212 w 47728"/>
                <a:gd name="connsiteY7" fmla="*/ 50995 h 47728"/>
                <a:gd name="connsiteX8" fmla="*/ 25599 w 47728"/>
                <a:gd name="connsiteY8" fmla="*/ 51419 h 47728"/>
                <a:gd name="connsiteX9" fmla="*/ 25652 w 47728"/>
                <a:gd name="connsiteY9" fmla="*/ 10638 h 47728"/>
                <a:gd name="connsiteX10" fmla="*/ 23000 w 47728"/>
                <a:gd name="connsiteY10" fmla="*/ 10850 h 47728"/>
                <a:gd name="connsiteX11" fmla="*/ 13296 w 47728"/>
                <a:gd name="connsiteY11" fmla="*/ 17055 h 47728"/>
                <a:gd name="connsiteX12" fmla="*/ 10803 w 47728"/>
                <a:gd name="connsiteY12" fmla="*/ 28351 h 47728"/>
                <a:gd name="connsiteX13" fmla="*/ 17008 w 47728"/>
                <a:gd name="connsiteY13" fmla="*/ 38108 h 47728"/>
                <a:gd name="connsiteX14" fmla="*/ 28303 w 47728"/>
                <a:gd name="connsiteY14" fmla="*/ 40601 h 47728"/>
                <a:gd name="connsiteX15" fmla="*/ 40501 w 47728"/>
                <a:gd name="connsiteY15" fmla="*/ 23100 h 47728"/>
                <a:gd name="connsiteX16" fmla="*/ 25652 w 47728"/>
                <a:gd name="connsiteY16" fmla="*/ 1063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728" h="47728">
                  <a:moveTo>
                    <a:pt x="25599" y="51419"/>
                  </a:moveTo>
                  <a:cubicBezTo>
                    <a:pt x="20402" y="51419"/>
                    <a:pt x="15311" y="49829"/>
                    <a:pt x="10963" y="46806"/>
                  </a:cubicBezTo>
                  <a:cubicBezTo>
                    <a:pt x="5341" y="42881"/>
                    <a:pt x="1576" y="36995"/>
                    <a:pt x="409" y="30207"/>
                  </a:cubicBezTo>
                  <a:cubicBezTo>
                    <a:pt x="-811" y="23472"/>
                    <a:pt x="727" y="16631"/>
                    <a:pt x="4651" y="11009"/>
                  </a:cubicBezTo>
                  <a:cubicBezTo>
                    <a:pt x="8576" y="5388"/>
                    <a:pt x="14462" y="1623"/>
                    <a:pt x="21197" y="403"/>
                  </a:cubicBezTo>
                  <a:cubicBezTo>
                    <a:pt x="35145" y="-2090"/>
                    <a:pt x="48509" y="7244"/>
                    <a:pt x="51001" y="21191"/>
                  </a:cubicBezTo>
                  <a:lnTo>
                    <a:pt x="51001" y="21191"/>
                  </a:lnTo>
                  <a:cubicBezTo>
                    <a:pt x="53493" y="35139"/>
                    <a:pt x="44160" y="48503"/>
                    <a:pt x="30212" y="50995"/>
                  </a:cubicBezTo>
                  <a:cubicBezTo>
                    <a:pt x="28622" y="51313"/>
                    <a:pt x="27084" y="51419"/>
                    <a:pt x="25599" y="51419"/>
                  </a:cubicBezTo>
                  <a:close/>
                  <a:moveTo>
                    <a:pt x="25652" y="10638"/>
                  </a:moveTo>
                  <a:cubicBezTo>
                    <a:pt x="24751" y="10638"/>
                    <a:pt x="23902" y="10691"/>
                    <a:pt x="23000" y="10850"/>
                  </a:cubicBezTo>
                  <a:cubicBezTo>
                    <a:pt x="19023" y="11539"/>
                    <a:pt x="15576" y="13767"/>
                    <a:pt x="13296" y="17055"/>
                  </a:cubicBezTo>
                  <a:cubicBezTo>
                    <a:pt x="11015" y="20343"/>
                    <a:pt x="10114" y="24373"/>
                    <a:pt x="10803" y="28351"/>
                  </a:cubicBezTo>
                  <a:cubicBezTo>
                    <a:pt x="11493" y="32328"/>
                    <a:pt x="13720" y="35775"/>
                    <a:pt x="17008" y="38108"/>
                  </a:cubicBezTo>
                  <a:cubicBezTo>
                    <a:pt x="20296" y="40442"/>
                    <a:pt x="24326" y="41290"/>
                    <a:pt x="28303" y="40601"/>
                  </a:cubicBezTo>
                  <a:cubicBezTo>
                    <a:pt x="36471" y="39169"/>
                    <a:pt x="41986" y="31321"/>
                    <a:pt x="40501" y="23100"/>
                  </a:cubicBezTo>
                  <a:cubicBezTo>
                    <a:pt x="39228" y="15782"/>
                    <a:pt x="32812" y="10638"/>
                    <a:pt x="25652" y="106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ABF2DDD-F017-46B5-AFB0-5A4D8020C3F7}"/>
                </a:ext>
              </a:extLst>
            </p:cNvPr>
            <p:cNvSpPr/>
            <p:nvPr/>
          </p:nvSpPr>
          <p:spPr>
            <a:xfrm>
              <a:off x="10936421" y="4708228"/>
              <a:ext cx="37122" cy="10606"/>
            </a:xfrm>
            <a:custGeom>
              <a:avLst/>
              <a:gdLst>
                <a:gd name="connsiteX0" fmla="*/ 32721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21 w 37122"/>
                <a:gd name="connsiteY4" fmla="*/ 0 h 10606"/>
                <a:gd name="connsiteX5" fmla="*/ 38024 w 37122"/>
                <a:gd name="connsiteY5" fmla="*/ 5303 h 10606"/>
                <a:gd name="connsiteX6" fmla="*/ 32721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2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21" y="0"/>
                  </a:lnTo>
                  <a:cubicBezTo>
                    <a:pt x="35637" y="0"/>
                    <a:pt x="38024" y="2386"/>
                    <a:pt x="38024" y="5303"/>
                  </a:cubicBezTo>
                  <a:cubicBezTo>
                    <a:pt x="38024" y="8220"/>
                    <a:pt x="35690" y="10606"/>
                    <a:pt x="32721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C6A9D3E-426B-4EA3-8DBC-399D30C83F6B}"/>
                </a:ext>
              </a:extLst>
            </p:cNvPr>
            <p:cNvSpPr/>
            <p:nvPr/>
          </p:nvSpPr>
          <p:spPr>
            <a:xfrm>
              <a:off x="10950156" y="4694493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7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EF6567C-AB0F-4F89-9AD2-0210EC5465CD}"/>
                </a:ext>
              </a:extLst>
            </p:cNvPr>
            <p:cNvSpPr/>
            <p:nvPr/>
          </p:nvSpPr>
          <p:spPr>
            <a:xfrm>
              <a:off x="10981213" y="4790620"/>
              <a:ext cx="31819" cy="31819"/>
            </a:xfrm>
            <a:custGeom>
              <a:avLst/>
              <a:gdLst>
                <a:gd name="connsiteX0" fmla="*/ 18103 w 31819"/>
                <a:gd name="connsiteY0" fmla="*/ 36347 h 31819"/>
                <a:gd name="connsiteX1" fmla="*/ 7762 w 31819"/>
                <a:gd name="connsiteY1" fmla="*/ 33059 h 31819"/>
                <a:gd name="connsiteX2" fmla="*/ 285 w 31819"/>
                <a:gd name="connsiteY2" fmla="*/ 21339 h 31819"/>
                <a:gd name="connsiteX3" fmla="*/ 3308 w 31819"/>
                <a:gd name="connsiteY3" fmla="*/ 7763 h 31819"/>
                <a:gd name="connsiteX4" fmla="*/ 15028 w 31819"/>
                <a:gd name="connsiteY4" fmla="*/ 285 h 31819"/>
                <a:gd name="connsiteX5" fmla="*/ 28603 w 31819"/>
                <a:gd name="connsiteY5" fmla="*/ 3255 h 31819"/>
                <a:gd name="connsiteX6" fmla="*/ 36081 w 31819"/>
                <a:gd name="connsiteY6" fmla="*/ 14975 h 31819"/>
                <a:gd name="connsiteX7" fmla="*/ 36081 w 31819"/>
                <a:gd name="connsiteY7" fmla="*/ 14975 h 31819"/>
                <a:gd name="connsiteX8" fmla="*/ 36081 w 31819"/>
                <a:gd name="connsiteY8" fmla="*/ 14975 h 31819"/>
                <a:gd name="connsiteX9" fmla="*/ 33112 w 31819"/>
                <a:gd name="connsiteY9" fmla="*/ 28551 h 31819"/>
                <a:gd name="connsiteX10" fmla="*/ 21391 w 31819"/>
                <a:gd name="connsiteY10" fmla="*/ 36029 h 31819"/>
                <a:gd name="connsiteX11" fmla="*/ 18103 w 31819"/>
                <a:gd name="connsiteY11" fmla="*/ 36347 h 31819"/>
                <a:gd name="connsiteX12" fmla="*/ 18156 w 31819"/>
                <a:gd name="connsiteY12" fmla="*/ 7498 h 31819"/>
                <a:gd name="connsiteX13" fmla="*/ 16300 w 31819"/>
                <a:gd name="connsiteY13" fmla="*/ 7657 h 31819"/>
                <a:gd name="connsiteX14" fmla="*/ 9406 w 31819"/>
                <a:gd name="connsiteY14" fmla="*/ 12058 h 31819"/>
                <a:gd name="connsiteX15" fmla="*/ 7656 w 31819"/>
                <a:gd name="connsiteY15" fmla="*/ 20013 h 31819"/>
                <a:gd name="connsiteX16" fmla="*/ 12058 w 31819"/>
                <a:gd name="connsiteY16" fmla="*/ 26907 h 31819"/>
                <a:gd name="connsiteX17" fmla="*/ 20012 w 31819"/>
                <a:gd name="connsiteY17" fmla="*/ 28657 h 31819"/>
                <a:gd name="connsiteX18" fmla="*/ 26907 w 31819"/>
                <a:gd name="connsiteY18" fmla="*/ 24256 h 31819"/>
                <a:gd name="connsiteX19" fmla="*/ 28657 w 31819"/>
                <a:gd name="connsiteY19" fmla="*/ 16301 h 31819"/>
                <a:gd name="connsiteX20" fmla="*/ 28657 w 31819"/>
                <a:gd name="connsiteY20" fmla="*/ 16301 h 31819"/>
                <a:gd name="connsiteX21" fmla="*/ 24255 w 31819"/>
                <a:gd name="connsiteY21" fmla="*/ 9407 h 31819"/>
                <a:gd name="connsiteX22" fmla="*/ 18156 w 31819"/>
                <a:gd name="connsiteY22" fmla="*/ 7498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819" h="31819">
                  <a:moveTo>
                    <a:pt x="18103" y="36347"/>
                  </a:moveTo>
                  <a:cubicBezTo>
                    <a:pt x="14391" y="36347"/>
                    <a:pt x="10838" y="35233"/>
                    <a:pt x="7762" y="33059"/>
                  </a:cubicBezTo>
                  <a:cubicBezTo>
                    <a:pt x="3785" y="30301"/>
                    <a:pt x="1133" y="26112"/>
                    <a:pt x="285" y="21339"/>
                  </a:cubicBezTo>
                  <a:cubicBezTo>
                    <a:pt x="-564" y="16566"/>
                    <a:pt x="497" y="11740"/>
                    <a:pt x="3308" y="7763"/>
                  </a:cubicBezTo>
                  <a:cubicBezTo>
                    <a:pt x="6065" y="3785"/>
                    <a:pt x="10255" y="1134"/>
                    <a:pt x="15028" y="285"/>
                  </a:cubicBezTo>
                  <a:cubicBezTo>
                    <a:pt x="19854" y="-563"/>
                    <a:pt x="24626" y="497"/>
                    <a:pt x="28603" y="3255"/>
                  </a:cubicBezTo>
                  <a:cubicBezTo>
                    <a:pt x="32581" y="6013"/>
                    <a:pt x="35232" y="10202"/>
                    <a:pt x="36081" y="14975"/>
                  </a:cubicBezTo>
                  <a:lnTo>
                    <a:pt x="36081" y="14975"/>
                  </a:lnTo>
                  <a:cubicBezTo>
                    <a:pt x="36081" y="14975"/>
                    <a:pt x="36081" y="14975"/>
                    <a:pt x="36081" y="14975"/>
                  </a:cubicBezTo>
                  <a:cubicBezTo>
                    <a:pt x="36930" y="19748"/>
                    <a:pt x="35869" y="24574"/>
                    <a:pt x="33112" y="28551"/>
                  </a:cubicBezTo>
                  <a:cubicBezTo>
                    <a:pt x="30354" y="32529"/>
                    <a:pt x="26164" y="35180"/>
                    <a:pt x="21391" y="36029"/>
                  </a:cubicBezTo>
                  <a:cubicBezTo>
                    <a:pt x="20278" y="36241"/>
                    <a:pt x="19164" y="36347"/>
                    <a:pt x="18103" y="36347"/>
                  </a:cubicBezTo>
                  <a:close/>
                  <a:moveTo>
                    <a:pt x="18156" y="7498"/>
                  </a:moveTo>
                  <a:cubicBezTo>
                    <a:pt x="17520" y="7498"/>
                    <a:pt x="16884" y="7551"/>
                    <a:pt x="16300" y="7657"/>
                  </a:cubicBezTo>
                  <a:cubicBezTo>
                    <a:pt x="13490" y="8134"/>
                    <a:pt x="11050" y="9725"/>
                    <a:pt x="9406" y="12058"/>
                  </a:cubicBezTo>
                  <a:cubicBezTo>
                    <a:pt x="7762" y="14392"/>
                    <a:pt x="7126" y="17202"/>
                    <a:pt x="7656" y="20013"/>
                  </a:cubicBezTo>
                  <a:cubicBezTo>
                    <a:pt x="8133" y="22824"/>
                    <a:pt x="9724" y="25263"/>
                    <a:pt x="12058" y="26907"/>
                  </a:cubicBezTo>
                  <a:cubicBezTo>
                    <a:pt x="14391" y="28551"/>
                    <a:pt x="17202" y="29188"/>
                    <a:pt x="20012" y="28657"/>
                  </a:cubicBezTo>
                  <a:cubicBezTo>
                    <a:pt x="22823" y="28180"/>
                    <a:pt x="25262" y="26589"/>
                    <a:pt x="26907" y="24256"/>
                  </a:cubicBezTo>
                  <a:cubicBezTo>
                    <a:pt x="28550" y="21922"/>
                    <a:pt x="29134" y="19112"/>
                    <a:pt x="28657" y="16301"/>
                  </a:cubicBezTo>
                  <a:lnTo>
                    <a:pt x="28657" y="16301"/>
                  </a:lnTo>
                  <a:cubicBezTo>
                    <a:pt x="28179" y="13490"/>
                    <a:pt x="26588" y="11051"/>
                    <a:pt x="24255" y="9407"/>
                  </a:cubicBezTo>
                  <a:cubicBezTo>
                    <a:pt x="22452" y="8187"/>
                    <a:pt x="20331" y="7498"/>
                    <a:pt x="18156" y="749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197FC3B-3B23-4810-8DF7-8A9AB28B4A0D}"/>
                </a:ext>
              </a:extLst>
            </p:cNvPr>
            <p:cNvSpPr/>
            <p:nvPr/>
          </p:nvSpPr>
          <p:spPr>
            <a:xfrm>
              <a:off x="10714417" y="4801922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7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1" y="3620"/>
                    <a:pt x="24301" y="6961"/>
                    <a:pt x="22233" y="9029"/>
                  </a:cubicBezTo>
                  <a:lnTo>
                    <a:pt x="9028" y="22234"/>
                  </a:lnTo>
                  <a:cubicBezTo>
                    <a:pt x="8021" y="23294"/>
                    <a:pt x="6642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62A5A26-E69F-4F16-A7FE-CC716D536333}"/>
                </a:ext>
              </a:extLst>
            </p:cNvPr>
            <p:cNvSpPr/>
            <p:nvPr/>
          </p:nvSpPr>
          <p:spPr>
            <a:xfrm>
              <a:off x="10714417" y="4801922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2" y="23772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20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26" y="23294"/>
                    <a:pt x="19847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49F2C854-3774-4A08-B172-0C894354E7CA}"/>
                </a:ext>
              </a:extLst>
            </p:cNvPr>
            <p:cNvSpPr/>
            <p:nvPr/>
          </p:nvSpPr>
          <p:spPr>
            <a:xfrm>
              <a:off x="10953440" y="4959069"/>
              <a:ext cx="53032" cy="21213"/>
            </a:xfrm>
            <a:custGeom>
              <a:avLst/>
              <a:gdLst>
                <a:gd name="connsiteX0" fmla="*/ 49960 w 53031"/>
                <a:gd name="connsiteY0" fmla="*/ 23016 h 21212"/>
                <a:gd name="connsiteX1" fmla="*/ 45452 w 53031"/>
                <a:gd name="connsiteY1" fmla="*/ 20523 h 21212"/>
                <a:gd name="connsiteX2" fmla="*/ 27634 w 53031"/>
                <a:gd name="connsiteY2" fmla="*/ 10606 h 21212"/>
                <a:gd name="connsiteX3" fmla="*/ 9815 w 53031"/>
                <a:gd name="connsiteY3" fmla="*/ 20523 h 21212"/>
                <a:gd name="connsiteX4" fmla="*/ 2497 w 53031"/>
                <a:gd name="connsiteY4" fmla="*/ 22220 h 21212"/>
                <a:gd name="connsiteX5" fmla="*/ 799 w 53031"/>
                <a:gd name="connsiteY5" fmla="*/ 14902 h 21212"/>
                <a:gd name="connsiteX6" fmla="*/ 27634 w 53031"/>
                <a:gd name="connsiteY6" fmla="*/ 0 h 21212"/>
                <a:gd name="connsiteX7" fmla="*/ 54467 w 53031"/>
                <a:gd name="connsiteY7" fmla="*/ 14902 h 21212"/>
                <a:gd name="connsiteX8" fmla="*/ 52771 w 53031"/>
                <a:gd name="connsiteY8" fmla="*/ 22220 h 21212"/>
                <a:gd name="connsiteX9" fmla="*/ 49960 w 53031"/>
                <a:gd name="connsiteY9" fmla="*/ 23016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31" h="21212">
                  <a:moveTo>
                    <a:pt x="49960" y="23016"/>
                  </a:moveTo>
                  <a:cubicBezTo>
                    <a:pt x="48210" y="23016"/>
                    <a:pt x="46460" y="22114"/>
                    <a:pt x="45452" y="20523"/>
                  </a:cubicBezTo>
                  <a:cubicBezTo>
                    <a:pt x="41581" y="14318"/>
                    <a:pt x="34899" y="10606"/>
                    <a:pt x="27634" y="10606"/>
                  </a:cubicBezTo>
                  <a:cubicBezTo>
                    <a:pt x="20368" y="10606"/>
                    <a:pt x="13686" y="14318"/>
                    <a:pt x="9815" y="20523"/>
                  </a:cubicBezTo>
                  <a:cubicBezTo>
                    <a:pt x="8277" y="23016"/>
                    <a:pt x="4989" y="23758"/>
                    <a:pt x="2497" y="22220"/>
                  </a:cubicBezTo>
                  <a:cubicBezTo>
                    <a:pt x="4" y="20682"/>
                    <a:pt x="-738" y="17394"/>
                    <a:pt x="799" y="14902"/>
                  </a:cubicBezTo>
                  <a:cubicBezTo>
                    <a:pt x="6633" y="5568"/>
                    <a:pt x="16656" y="0"/>
                    <a:pt x="27634" y="0"/>
                  </a:cubicBezTo>
                  <a:cubicBezTo>
                    <a:pt x="38611" y="0"/>
                    <a:pt x="48634" y="5568"/>
                    <a:pt x="54467" y="14902"/>
                  </a:cubicBezTo>
                  <a:cubicBezTo>
                    <a:pt x="56006" y="17394"/>
                    <a:pt x="55263" y="20682"/>
                    <a:pt x="52771" y="22220"/>
                  </a:cubicBezTo>
                  <a:cubicBezTo>
                    <a:pt x="51922" y="22751"/>
                    <a:pt x="50968" y="23016"/>
                    <a:pt x="49960" y="2301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07F3EB1-D98D-44B0-AA73-D9CE9CF71B40}"/>
                </a:ext>
              </a:extLst>
            </p:cNvPr>
            <p:cNvSpPr/>
            <p:nvPr/>
          </p:nvSpPr>
          <p:spPr>
            <a:xfrm>
              <a:off x="10907996" y="4917545"/>
              <a:ext cx="143186" cy="143186"/>
            </a:xfrm>
            <a:custGeom>
              <a:avLst/>
              <a:gdLst>
                <a:gd name="connsiteX0" fmla="*/ 128390 w 143185"/>
                <a:gd name="connsiteY0" fmla="*/ 146209 h 143185"/>
                <a:gd name="connsiteX1" fmla="*/ 17819 w 143185"/>
                <a:gd name="connsiteY1" fmla="*/ 146209 h 143185"/>
                <a:gd name="connsiteX2" fmla="*/ 0 w 143185"/>
                <a:gd name="connsiteY2" fmla="*/ 128390 h 143185"/>
                <a:gd name="connsiteX3" fmla="*/ 0 w 143185"/>
                <a:gd name="connsiteY3" fmla="*/ 17819 h 143185"/>
                <a:gd name="connsiteX4" fmla="*/ 17819 w 143185"/>
                <a:gd name="connsiteY4" fmla="*/ 0 h 143185"/>
                <a:gd name="connsiteX5" fmla="*/ 128390 w 143185"/>
                <a:gd name="connsiteY5" fmla="*/ 0 h 143185"/>
                <a:gd name="connsiteX6" fmla="*/ 146208 w 143185"/>
                <a:gd name="connsiteY6" fmla="*/ 17819 h 143185"/>
                <a:gd name="connsiteX7" fmla="*/ 146208 w 143185"/>
                <a:gd name="connsiteY7" fmla="*/ 128390 h 143185"/>
                <a:gd name="connsiteX8" fmla="*/ 128390 w 143185"/>
                <a:gd name="connsiteY8" fmla="*/ 146209 h 143185"/>
                <a:gd name="connsiteX9" fmla="*/ 17819 w 143185"/>
                <a:gd name="connsiteY9" fmla="*/ 10659 h 143185"/>
                <a:gd name="connsiteX10" fmla="*/ 10606 w 143185"/>
                <a:gd name="connsiteY10" fmla="*/ 17872 h 143185"/>
                <a:gd name="connsiteX11" fmla="*/ 10606 w 143185"/>
                <a:gd name="connsiteY11" fmla="*/ 128443 h 143185"/>
                <a:gd name="connsiteX12" fmla="*/ 17819 w 143185"/>
                <a:gd name="connsiteY12" fmla="*/ 135655 h 143185"/>
                <a:gd name="connsiteX13" fmla="*/ 128390 w 143185"/>
                <a:gd name="connsiteY13" fmla="*/ 135655 h 143185"/>
                <a:gd name="connsiteX14" fmla="*/ 135602 w 143185"/>
                <a:gd name="connsiteY14" fmla="*/ 128443 h 143185"/>
                <a:gd name="connsiteX15" fmla="*/ 135602 w 143185"/>
                <a:gd name="connsiteY15" fmla="*/ 17872 h 143185"/>
                <a:gd name="connsiteX16" fmla="*/ 128390 w 143185"/>
                <a:gd name="connsiteY16" fmla="*/ 10659 h 143185"/>
                <a:gd name="connsiteX17" fmla="*/ 17819 w 143185"/>
                <a:gd name="connsiteY17" fmla="*/ 10659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3185" h="143185">
                  <a:moveTo>
                    <a:pt x="128390" y="146209"/>
                  </a:moveTo>
                  <a:lnTo>
                    <a:pt x="17819" y="146209"/>
                  </a:lnTo>
                  <a:cubicBezTo>
                    <a:pt x="8008" y="146209"/>
                    <a:pt x="0" y="138201"/>
                    <a:pt x="0" y="128390"/>
                  </a:cubicBezTo>
                  <a:lnTo>
                    <a:pt x="0" y="17819"/>
                  </a:lnTo>
                  <a:cubicBezTo>
                    <a:pt x="0" y="8008"/>
                    <a:pt x="8008" y="0"/>
                    <a:pt x="17819" y="0"/>
                  </a:cubicBezTo>
                  <a:lnTo>
                    <a:pt x="128390" y="0"/>
                  </a:lnTo>
                  <a:cubicBezTo>
                    <a:pt x="138200" y="0"/>
                    <a:pt x="146208" y="8008"/>
                    <a:pt x="146208" y="17819"/>
                  </a:cubicBezTo>
                  <a:lnTo>
                    <a:pt x="146208" y="128390"/>
                  </a:lnTo>
                  <a:cubicBezTo>
                    <a:pt x="146208" y="138201"/>
                    <a:pt x="138200" y="146209"/>
                    <a:pt x="128390" y="146209"/>
                  </a:cubicBezTo>
                  <a:close/>
                  <a:moveTo>
                    <a:pt x="17819" y="10659"/>
                  </a:moveTo>
                  <a:cubicBezTo>
                    <a:pt x="13841" y="10659"/>
                    <a:pt x="10606" y="13894"/>
                    <a:pt x="10606" y="17872"/>
                  </a:cubicBezTo>
                  <a:lnTo>
                    <a:pt x="10606" y="128443"/>
                  </a:lnTo>
                  <a:cubicBezTo>
                    <a:pt x="10606" y="132420"/>
                    <a:pt x="13841" y="135655"/>
                    <a:pt x="17819" y="135655"/>
                  </a:cubicBezTo>
                  <a:lnTo>
                    <a:pt x="128390" y="135655"/>
                  </a:lnTo>
                  <a:cubicBezTo>
                    <a:pt x="132367" y="135655"/>
                    <a:pt x="135602" y="132420"/>
                    <a:pt x="135602" y="128443"/>
                  </a:cubicBezTo>
                  <a:lnTo>
                    <a:pt x="135602" y="17872"/>
                  </a:lnTo>
                  <a:cubicBezTo>
                    <a:pt x="135602" y="13894"/>
                    <a:pt x="132367" y="10659"/>
                    <a:pt x="128390" y="10659"/>
                  </a:cubicBezTo>
                  <a:lnTo>
                    <a:pt x="17819" y="1065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2240E67B-00E1-46E6-93EB-A17E30505A96}"/>
                </a:ext>
              </a:extLst>
            </p:cNvPr>
            <p:cNvSpPr/>
            <p:nvPr/>
          </p:nvSpPr>
          <p:spPr>
            <a:xfrm>
              <a:off x="10908009" y="4945645"/>
              <a:ext cx="143186" cy="58335"/>
            </a:xfrm>
            <a:custGeom>
              <a:avLst/>
              <a:gdLst>
                <a:gd name="connsiteX0" fmla="*/ 5290 w 143185"/>
                <a:gd name="connsiteY0" fmla="*/ 58766 h 58334"/>
                <a:gd name="connsiteX1" fmla="*/ 1578 w 143185"/>
                <a:gd name="connsiteY1" fmla="*/ 57228 h 58334"/>
                <a:gd name="connsiteX2" fmla="*/ 1525 w 143185"/>
                <a:gd name="connsiteY2" fmla="*/ 49751 h 58334"/>
                <a:gd name="connsiteX3" fmla="*/ 24169 w 143185"/>
                <a:gd name="connsiteY3" fmla="*/ 26841 h 58334"/>
                <a:gd name="connsiteX4" fmla="*/ 38965 w 143185"/>
                <a:gd name="connsiteY4" fmla="*/ 20636 h 58334"/>
                <a:gd name="connsiteX5" fmla="*/ 39018 w 143185"/>
                <a:gd name="connsiteY5" fmla="*/ 20636 h 58334"/>
                <a:gd name="connsiteX6" fmla="*/ 53814 w 143185"/>
                <a:gd name="connsiteY6" fmla="*/ 26735 h 58334"/>
                <a:gd name="connsiteX7" fmla="*/ 69140 w 143185"/>
                <a:gd name="connsiteY7" fmla="*/ 42061 h 58334"/>
                <a:gd name="connsiteX8" fmla="*/ 76936 w 143185"/>
                <a:gd name="connsiteY8" fmla="*/ 42061 h 58334"/>
                <a:gd name="connsiteX9" fmla="*/ 112892 w 143185"/>
                <a:gd name="connsiteY9" fmla="*/ 6106 h 58334"/>
                <a:gd name="connsiteX10" fmla="*/ 139195 w 143185"/>
                <a:gd name="connsiteY10" fmla="*/ 3454 h 58334"/>
                <a:gd name="connsiteX11" fmla="*/ 143756 w 143185"/>
                <a:gd name="connsiteY11" fmla="*/ 6477 h 58334"/>
                <a:gd name="connsiteX12" fmla="*/ 145241 w 143185"/>
                <a:gd name="connsiteY12" fmla="*/ 13848 h 58334"/>
                <a:gd name="connsiteX13" fmla="*/ 137869 w 143185"/>
                <a:gd name="connsiteY13" fmla="*/ 15333 h 58334"/>
                <a:gd name="connsiteX14" fmla="*/ 133309 w 143185"/>
                <a:gd name="connsiteY14" fmla="*/ 12310 h 58334"/>
                <a:gd name="connsiteX15" fmla="*/ 120316 w 143185"/>
                <a:gd name="connsiteY15" fmla="*/ 13636 h 58334"/>
                <a:gd name="connsiteX16" fmla="*/ 84361 w 143185"/>
                <a:gd name="connsiteY16" fmla="*/ 49591 h 58334"/>
                <a:gd name="connsiteX17" fmla="*/ 61557 w 143185"/>
                <a:gd name="connsiteY17" fmla="*/ 49591 h 58334"/>
                <a:gd name="connsiteX18" fmla="*/ 46230 w 143185"/>
                <a:gd name="connsiteY18" fmla="*/ 34265 h 58334"/>
                <a:gd name="connsiteX19" fmla="*/ 38965 w 143185"/>
                <a:gd name="connsiteY19" fmla="*/ 31243 h 58334"/>
                <a:gd name="connsiteX20" fmla="*/ 38912 w 143185"/>
                <a:gd name="connsiteY20" fmla="*/ 31243 h 58334"/>
                <a:gd name="connsiteX21" fmla="*/ 31647 w 143185"/>
                <a:gd name="connsiteY21" fmla="*/ 34319 h 58334"/>
                <a:gd name="connsiteX22" fmla="*/ 9002 w 143185"/>
                <a:gd name="connsiteY22" fmla="*/ 57228 h 58334"/>
                <a:gd name="connsiteX23" fmla="*/ 5290 w 143185"/>
                <a:gd name="connsiteY23" fmla="*/ 58766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3185" h="58334">
                  <a:moveTo>
                    <a:pt x="5290" y="58766"/>
                  </a:moveTo>
                  <a:cubicBezTo>
                    <a:pt x="3964" y="58766"/>
                    <a:pt x="2585" y="58236"/>
                    <a:pt x="1578" y="57228"/>
                  </a:cubicBezTo>
                  <a:cubicBezTo>
                    <a:pt x="-490" y="55160"/>
                    <a:pt x="-543" y="51819"/>
                    <a:pt x="1525" y="49751"/>
                  </a:cubicBezTo>
                  <a:lnTo>
                    <a:pt x="24169" y="26841"/>
                  </a:lnTo>
                  <a:cubicBezTo>
                    <a:pt x="28094" y="22864"/>
                    <a:pt x="33344" y="20636"/>
                    <a:pt x="38965" y="20636"/>
                  </a:cubicBezTo>
                  <a:cubicBezTo>
                    <a:pt x="38965" y="20636"/>
                    <a:pt x="39018" y="20636"/>
                    <a:pt x="39018" y="20636"/>
                  </a:cubicBezTo>
                  <a:cubicBezTo>
                    <a:pt x="44587" y="20636"/>
                    <a:pt x="49837" y="22810"/>
                    <a:pt x="53814" y="26735"/>
                  </a:cubicBezTo>
                  <a:lnTo>
                    <a:pt x="69140" y="42061"/>
                  </a:lnTo>
                  <a:cubicBezTo>
                    <a:pt x="71261" y="44182"/>
                    <a:pt x="74761" y="44235"/>
                    <a:pt x="76936" y="42061"/>
                  </a:cubicBezTo>
                  <a:lnTo>
                    <a:pt x="112892" y="6106"/>
                  </a:lnTo>
                  <a:cubicBezTo>
                    <a:pt x="119892" y="-895"/>
                    <a:pt x="130975" y="-2008"/>
                    <a:pt x="139195" y="3454"/>
                  </a:cubicBezTo>
                  <a:lnTo>
                    <a:pt x="143756" y="6477"/>
                  </a:lnTo>
                  <a:cubicBezTo>
                    <a:pt x="146195" y="8068"/>
                    <a:pt x="146885" y="11409"/>
                    <a:pt x="145241" y="13848"/>
                  </a:cubicBezTo>
                  <a:cubicBezTo>
                    <a:pt x="143650" y="16288"/>
                    <a:pt x="140309" y="16977"/>
                    <a:pt x="137869" y="15333"/>
                  </a:cubicBezTo>
                  <a:lnTo>
                    <a:pt x="133309" y="12310"/>
                  </a:lnTo>
                  <a:cubicBezTo>
                    <a:pt x="129225" y="9606"/>
                    <a:pt x="123763" y="10189"/>
                    <a:pt x="120316" y="13636"/>
                  </a:cubicBezTo>
                  <a:lnTo>
                    <a:pt x="84361" y="49591"/>
                  </a:lnTo>
                  <a:cubicBezTo>
                    <a:pt x="78102" y="55849"/>
                    <a:pt x="67868" y="55902"/>
                    <a:pt x="61557" y="49591"/>
                  </a:cubicBezTo>
                  <a:lnTo>
                    <a:pt x="46230" y="34265"/>
                  </a:lnTo>
                  <a:cubicBezTo>
                    <a:pt x="44268" y="32303"/>
                    <a:pt x="41670" y="31243"/>
                    <a:pt x="38965" y="31243"/>
                  </a:cubicBezTo>
                  <a:cubicBezTo>
                    <a:pt x="38965" y="31243"/>
                    <a:pt x="38965" y="31243"/>
                    <a:pt x="38912" y="31243"/>
                  </a:cubicBezTo>
                  <a:cubicBezTo>
                    <a:pt x="36154" y="31243"/>
                    <a:pt x="33556" y="32356"/>
                    <a:pt x="31647" y="34319"/>
                  </a:cubicBezTo>
                  <a:lnTo>
                    <a:pt x="9002" y="57228"/>
                  </a:lnTo>
                  <a:cubicBezTo>
                    <a:pt x="8048" y="58236"/>
                    <a:pt x="6669" y="58766"/>
                    <a:pt x="5290" y="5876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EC0ECE45-4D3A-412C-ABC6-A75D2F96F46A}"/>
                </a:ext>
              </a:extLst>
            </p:cNvPr>
            <p:cNvSpPr/>
            <p:nvPr/>
          </p:nvSpPr>
          <p:spPr>
            <a:xfrm>
              <a:off x="10683513" y="4856898"/>
              <a:ext cx="180308" cy="222733"/>
            </a:xfrm>
            <a:custGeom>
              <a:avLst/>
              <a:gdLst>
                <a:gd name="connsiteX0" fmla="*/ 176542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1 h 222733"/>
                <a:gd name="connsiteX4" fmla="*/ 34682 w 180307"/>
                <a:gd name="connsiteY4" fmla="*/ 49244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7 w 180307"/>
                <a:gd name="connsiteY8" fmla="*/ 933 h 222733"/>
                <a:gd name="connsiteX9" fmla="*/ 129503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5197 w 180307"/>
                <a:gd name="connsiteY14" fmla="*/ 153770 h 222733"/>
                <a:gd name="connsiteX15" fmla="*/ 10500 w 180307"/>
                <a:gd name="connsiteY15" fmla="*/ 153717 h 222733"/>
                <a:gd name="connsiteX16" fmla="*/ 72070 w 180307"/>
                <a:gd name="connsiteY16" fmla="*/ 214279 h 222733"/>
                <a:gd name="connsiteX17" fmla="*/ 176436 w 180307"/>
                <a:gd name="connsiteY17" fmla="*/ 214279 h 222733"/>
                <a:gd name="connsiteX18" fmla="*/ 181739 w 180307"/>
                <a:gd name="connsiteY18" fmla="*/ 219582 h 222733"/>
                <a:gd name="connsiteX19" fmla="*/ 176542 w 180307"/>
                <a:gd name="connsiteY19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0307" h="222733">
                  <a:moveTo>
                    <a:pt x="176542" y="224992"/>
                  </a:moveTo>
                  <a:lnTo>
                    <a:pt x="72176" y="224992"/>
                  </a:lnTo>
                  <a:cubicBezTo>
                    <a:pt x="32614" y="224992"/>
                    <a:pt x="265" y="193120"/>
                    <a:pt x="0" y="153876"/>
                  </a:cubicBezTo>
                  <a:lnTo>
                    <a:pt x="0" y="152921"/>
                  </a:lnTo>
                  <a:cubicBezTo>
                    <a:pt x="0" y="122163"/>
                    <a:pt x="17500" y="64199"/>
                    <a:pt x="34682" y="49244"/>
                  </a:cubicBezTo>
                  <a:cubicBezTo>
                    <a:pt x="44122" y="41025"/>
                    <a:pt x="56531" y="39274"/>
                    <a:pt x="68517" y="37577"/>
                  </a:cubicBezTo>
                  <a:cubicBezTo>
                    <a:pt x="77850" y="36252"/>
                    <a:pt x="86707" y="35032"/>
                    <a:pt x="93813" y="30896"/>
                  </a:cubicBezTo>
                  <a:cubicBezTo>
                    <a:pt x="101237" y="26653"/>
                    <a:pt x="111048" y="16206"/>
                    <a:pt x="120806" y="2258"/>
                  </a:cubicBezTo>
                  <a:cubicBezTo>
                    <a:pt x="122503" y="-128"/>
                    <a:pt x="125791" y="-711"/>
                    <a:pt x="128177" y="933"/>
                  </a:cubicBezTo>
                  <a:cubicBezTo>
                    <a:pt x="130564" y="2630"/>
                    <a:pt x="131147" y="5918"/>
                    <a:pt x="129503" y="8304"/>
                  </a:cubicBezTo>
                  <a:cubicBezTo>
                    <a:pt x="123246" y="17213"/>
                    <a:pt x="110995" y="33176"/>
                    <a:pt x="99063" y="40070"/>
                  </a:cubicBezTo>
                  <a:cubicBezTo>
                    <a:pt x="90154" y="45161"/>
                    <a:pt x="79919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7" y="69026"/>
                    <a:pt x="10500" y="122641"/>
                    <a:pt x="10500" y="152816"/>
                  </a:cubicBezTo>
                  <a:lnTo>
                    <a:pt x="5197" y="153770"/>
                  </a:lnTo>
                  <a:lnTo>
                    <a:pt x="10500" y="153717"/>
                  </a:lnTo>
                  <a:cubicBezTo>
                    <a:pt x="10712" y="187127"/>
                    <a:pt x="38289" y="214279"/>
                    <a:pt x="72070" y="214279"/>
                  </a:cubicBezTo>
                  <a:lnTo>
                    <a:pt x="176436" y="214279"/>
                  </a:lnTo>
                  <a:cubicBezTo>
                    <a:pt x="179353" y="214279"/>
                    <a:pt x="181739" y="216666"/>
                    <a:pt x="181739" y="219582"/>
                  </a:cubicBezTo>
                  <a:cubicBezTo>
                    <a:pt x="181739" y="222499"/>
                    <a:pt x="179512" y="224992"/>
                    <a:pt x="176542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5B1BACB-9D3B-41B3-9141-37331A86C8D3}"/>
                </a:ext>
              </a:extLst>
            </p:cNvPr>
            <p:cNvSpPr/>
            <p:nvPr/>
          </p:nvSpPr>
          <p:spPr>
            <a:xfrm>
              <a:off x="10801720" y="5053137"/>
              <a:ext cx="159095" cy="26516"/>
            </a:xfrm>
            <a:custGeom>
              <a:avLst/>
              <a:gdLst>
                <a:gd name="connsiteX0" fmla="*/ 109670 w 159095"/>
                <a:gd name="connsiteY0" fmla="*/ 28753 h 26515"/>
                <a:gd name="connsiteX1" fmla="*/ 5303 w 159095"/>
                <a:gd name="connsiteY1" fmla="*/ 28753 h 26515"/>
                <a:gd name="connsiteX2" fmla="*/ 0 w 159095"/>
                <a:gd name="connsiteY2" fmla="*/ 23450 h 26515"/>
                <a:gd name="connsiteX3" fmla="*/ 5303 w 159095"/>
                <a:gd name="connsiteY3" fmla="*/ 18147 h 26515"/>
                <a:gd name="connsiteX4" fmla="*/ 109670 w 159095"/>
                <a:gd name="connsiteY4" fmla="*/ 18147 h 26515"/>
                <a:gd name="connsiteX5" fmla="*/ 152042 w 159095"/>
                <a:gd name="connsiteY5" fmla="*/ 1442 h 26515"/>
                <a:gd name="connsiteX6" fmla="*/ 159520 w 159095"/>
                <a:gd name="connsiteY6" fmla="*/ 1707 h 26515"/>
                <a:gd name="connsiteX7" fmla="*/ 159255 w 159095"/>
                <a:gd name="connsiteY7" fmla="*/ 9184 h 26515"/>
                <a:gd name="connsiteX8" fmla="*/ 109670 w 159095"/>
                <a:gd name="connsiteY8" fmla="*/ 28753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95" h="26515">
                  <a:moveTo>
                    <a:pt x="109670" y="28753"/>
                  </a:moveTo>
                  <a:lnTo>
                    <a:pt x="5303" y="28753"/>
                  </a:lnTo>
                  <a:cubicBezTo>
                    <a:pt x="2387" y="28753"/>
                    <a:pt x="0" y="26367"/>
                    <a:pt x="0" y="23450"/>
                  </a:cubicBezTo>
                  <a:cubicBezTo>
                    <a:pt x="0" y="20533"/>
                    <a:pt x="2387" y="18147"/>
                    <a:pt x="5303" y="18147"/>
                  </a:cubicBezTo>
                  <a:lnTo>
                    <a:pt x="109670" y="18147"/>
                  </a:lnTo>
                  <a:cubicBezTo>
                    <a:pt x="125473" y="18147"/>
                    <a:pt x="140534" y="12207"/>
                    <a:pt x="152042" y="1442"/>
                  </a:cubicBezTo>
                  <a:cubicBezTo>
                    <a:pt x="154164" y="-574"/>
                    <a:pt x="157558" y="-468"/>
                    <a:pt x="159520" y="1707"/>
                  </a:cubicBezTo>
                  <a:cubicBezTo>
                    <a:pt x="161482" y="3881"/>
                    <a:pt x="161429" y="7222"/>
                    <a:pt x="159255" y="9184"/>
                  </a:cubicBezTo>
                  <a:cubicBezTo>
                    <a:pt x="145837" y="21806"/>
                    <a:pt x="128178" y="28753"/>
                    <a:pt x="109670" y="2875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7E0C8D2E-C35E-44EB-961C-89000A1A72D5}"/>
                </a:ext>
              </a:extLst>
            </p:cNvPr>
            <p:cNvSpPr/>
            <p:nvPr/>
          </p:nvSpPr>
          <p:spPr>
            <a:xfrm>
              <a:off x="10971740" y="4988501"/>
              <a:ext cx="10606" cy="10606"/>
            </a:xfrm>
            <a:custGeom>
              <a:avLst/>
              <a:gdLst>
                <a:gd name="connsiteX0" fmla="*/ 5356 w 10606"/>
                <a:gd name="connsiteY0" fmla="*/ 10606 h 10606"/>
                <a:gd name="connsiteX1" fmla="*/ 5356 w 10606"/>
                <a:gd name="connsiteY1" fmla="*/ 10606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5356 w 10606"/>
                <a:gd name="connsiteY5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6" h="10606">
                  <a:moveTo>
                    <a:pt x="5356" y="10606"/>
                  </a:moveTo>
                  <a:lnTo>
                    <a:pt x="5356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8220"/>
                    <a:pt x="8273" y="10606"/>
                    <a:pt x="5356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93E4087-5CD7-41A5-A46A-35D6A602427B}"/>
                </a:ext>
              </a:extLst>
            </p:cNvPr>
            <p:cNvSpPr/>
            <p:nvPr/>
          </p:nvSpPr>
          <p:spPr>
            <a:xfrm>
              <a:off x="10852841" y="4856928"/>
              <a:ext cx="106064" cy="68941"/>
            </a:xfrm>
            <a:custGeom>
              <a:avLst/>
              <a:gdLst>
                <a:gd name="connsiteX0" fmla="*/ 102034 w 106063"/>
                <a:gd name="connsiteY0" fmla="*/ 71276 h 68941"/>
                <a:gd name="connsiteX1" fmla="*/ 97367 w 106063"/>
                <a:gd name="connsiteY1" fmla="*/ 68571 h 68941"/>
                <a:gd name="connsiteX2" fmla="*/ 89042 w 106063"/>
                <a:gd name="connsiteY2" fmla="*/ 57222 h 68941"/>
                <a:gd name="connsiteX3" fmla="*/ 60564 w 106063"/>
                <a:gd name="connsiteY3" fmla="*/ 48048 h 68941"/>
                <a:gd name="connsiteX4" fmla="*/ 31555 w 106063"/>
                <a:gd name="connsiteY4" fmla="*/ 40146 h 68941"/>
                <a:gd name="connsiteX5" fmla="*/ 956 w 106063"/>
                <a:gd name="connsiteY5" fmla="*/ 8327 h 68941"/>
                <a:gd name="connsiteX6" fmla="*/ 2282 w 106063"/>
                <a:gd name="connsiteY6" fmla="*/ 956 h 68941"/>
                <a:gd name="connsiteX7" fmla="*/ 9653 w 106063"/>
                <a:gd name="connsiteY7" fmla="*/ 2282 h 68941"/>
                <a:gd name="connsiteX8" fmla="*/ 36806 w 106063"/>
                <a:gd name="connsiteY8" fmla="*/ 30919 h 68941"/>
                <a:gd name="connsiteX9" fmla="*/ 61996 w 106063"/>
                <a:gd name="connsiteY9" fmla="*/ 37548 h 68941"/>
                <a:gd name="connsiteX10" fmla="*/ 95989 w 106063"/>
                <a:gd name="connsiteY10" fmla="*/ 49268 h 68941"/>
                <a:gd name="connsiteX11" fmla="*/ 106595 w 106063"/>
                <a:gd name="connsiteY11" fmla="*/ 63427 h 68941"/>
                <a:gd name="connsiteX12" fmla="*/ 104527 w 106063"/>
                <a:gd name="connsiteY12" fmla="*/ 70640 h 68941"/>
                <a:gd name="connsiteX13" fmla="*/ 102034 w 106063"/>
                <a:gd name="connsiteY13" fmla="*/ 71276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6063" h="68941">
                  <a:moveTo>
                    <a:pt x="102034" y="71276"/>
                  </a:moveTo>
                  <a:cubicBezTo>
                    <a:pt x="100178" y="71276"/>
                    <a:pt x="98375" y="70268"/>
                    <a:pt x="97367" y="68571"/>
                  </a:cubicBezTo>
                  <a:cubicBezTo>
                    <a:pt x="93762" y="62049"/>
                    <a:pt x="90845" y="58813"/>
                    <a:pt x="89042" y="57222"/>
                  </a:cubicBezTo>
                  <a:cubicBezTo>
                    <a:pt x="81936" y="51071"/>
                    <a:pt x="71541" y="49586"/>
                    <a:pt x="60564" y="48048"/>
                  </a:cubicBezTo>
                  <a:cubicBezTo>
                    <a:pt x="50647" y="46669"/>
                    <a:pt x="40411" y="45184"/>
                    <a:pt x="31555" y="40146"/>
                  </a:cubicBezTo>
                  <a:cubicBezTo>
                    <a:pt x="22222" y="34843"/>
                    <a:pt x="11933" y="24131"/>
                    <a:pt x="956" y="8327"/>
                  </a:cubicBezTo>
                  <a:cubicBezTo>
                    <a:pt x="-741" y="5941"/>
                    <a:pt x="-105" y="2600"/>
                    <a:pt x="2282" y="956"/>
                  </a:cubicBezTo>
                  <a:cubicBezTo>
                    <a:pt x="4668" y="-741"/>
                    <a:pt x="8009" y="-105"/>
                    <a:pt x="9653" y="2282"/>
                  </a:cubicBezTo>
                  <a:cubicBezTo>
                    <a:pt x="19623" y="16547"/>
                    <a:pt x="29009" y="26464"/>
                    <a:pt x="36806" y="30919"/>
                  </a:cubicBezTo>
                  <a:cubicBezTo>
                    <a:pt x="43912" y="35002"/>
                    <a:pt x="52715" y="36222"/>
                    <a:pt x="61996" y="37548"/>
                  </a:cubicBezTo>
                  <a:cubicBezTo>
                    <a:pt x="74033" y="39245"/>
                    <a:pt x="86443" y="40995"/>
                    <a:pt x="95989" y="49268"/>
                  </a:cubicBezTo>
                  <a:cubicBezTo>
                    <a:pt x="99542" y="52397"/>
                    <a:pt x="103095" y="57116"/>
                    <a:pt x="106595" y="63427"/>
                  </a:cubicBezTo>
                  <a:cubicBezTo>
                    <a:pt x="108027" y="65973"/>
                    <a:pt x="107073" y="69208"/>
                    <a:pt x="104527" y="70640"/>
                  </a:cubicBezTo>
                  <a:cubicBezTo>
                    <a:pt x="103785" y="71064"/>
                    <a:pt x="102883" y="71276"/>
                    <a:pt x="102034" y="7127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6936DBE-E04D-4C67-A30A-E92C23E4128C}"/>
                </a:ext>
              </a:extLst>
            </p:cNvPr>
            <p:cNvSpPr/>
            <p:nvPr/>
          </p:nvSpPr>
          <p:spPr>
            <a:xfrm>
              <a:off x="10746771" y="4694811"/>
              <a:ext cx="169702" cy="175005"/>
            </a:xfrm>
            <a:custGeom>
              <a:avLst/>
              <a:gdLst>
                <a:gd name="connsiteX0" fmla="*/ 86768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1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59 h 175004"/>
                <a:gd name="connsiteX7" fmla="*/ 14592 w 169701"/>
                <a:gd name="connsiteY7" fmla="*/ 72759 h 175004"/>
                <a:gd name="connsiteX8" fmla="*/ 31774 w 169701"/>
                <a:gd name="connsiteY8" fmla="*/ 25031 h 175004"/>
                <a:gd name="connsiteX9" fmla="*/ 86662 w 169701"/>
                <a:gd name="connsiteY9" fmla="*/ 0 h 175004"/>
                <a:gd name="connsiteX10" fmla="*/ 158839 w 169701"/>
                <a:gd name="connsiteY10" fmla="*/ 69790 h 175004"/>
                <a:gd name="connsiteX11" fmla="*/ 158786 w 169701"/>
                <a:gd name="connsiteY11" fmla="*/ 72759 h 175004"/>
                <a:gd name="connsiteX12" fmla="*/ 165732 w 169701"/>
                <a:gd name="connsiteY12" fmla="*/ 74669 h 175004"/>
                <a:gd name="connsiteX13" fmla="*/ 173210 w 169701"/>
                <a:gd name="connsiteY13" fmla="*/ 100177 h 175004"/>
                <a:gd name="connsiteX14" fmla="*/ 173210 w 169701"/>
                <a:gd name="connsiteY14" fmla="*/ 100177 h 175004"/>
                <a:gd name="connsiteX15" fmla="*/ 161490 w 169701"/>
                <a:gd name="connsiteY15" fmla="*/ 128178 h 175004"/>
                <a:gd name="connsiteX16" fmla="*/ 152634 w 169701"/>
                <a:gd name="connsiteY16" fmla="*/ 131890 h 175004"/>
                <a:gd name="connsiteX17" fmla="*/ 130361 w 169701"/>
                <a:gd name="connsiteY17" fmla="*/ 162277 h 175004"/>
                <a:gd name="connsiteX18" fmla="*/ 86768 w 169701"/>
                <a:gd name="connsiteY18" fmla="*/ 177550 h 175004"/>
                <a:gd name="connsiteX19" fmla="*/ 24668 w 169701"/>
                <a:gd name="connsiteY19" fmla="*/ 121337 h 175004"/>
                <a:gd name="connsiteX20" fmla="*/ 29759 w 169701"/>
                <a:gd name="connsiteY20" fmla="*/ 125155 h 175004"/>
                <a:gd name="connsiteX21" fmla="*/ 49540 w 169701"/>
                <a:gd name="connsiteY21" fmla="*/ 154004 h 175004"/>
                <a:gd name="connsiteX22" fmla="*/ 86715 w 169701"/>
                <a:gd name="connsiteY22" fmla="*/ 166944 h 175004"/>
                <a:gd name="connsiteX23" fmla="*/ 123890 w 169701"/>
                <a:gd name="connsiteY23" fmla="*/ 153951 h 175004"/>
                <a:gd name="connsiteX24" fmla="*/ 143724 w 169701"/>
                <a:gd name="connsiteY24" fmla="*/ 125208 h 175004"/>
                <a:gd name="connsiteX25" fmla="*/ 149876 w 169701"/>
                <a:gd name="connsiteY25" fmla="*/ 121496 h 175004"/>
                <a:gd name="connsiteX26" fmla="*/ 149876 w 169701"/>
                <a:gd name="connsiteY26" fmla="*/ 121496 h 175004"/>
                <a:gd name="connsiteX27" fmla="*/ 155338 w 169701"/>
                <a:gd name="connsiteY27" fmla="*/ 119640 h 175004"/>
                <a:gd name="connsiteX28" fmla="*/ 162657 w 169701"/>
                <a:gd name="connsiteY28" fmla="*/ 99435 h 175004"/>
                <a:gd name="connsiteX29" fmla="*/ 160111 w 169701"/>
                <a:gd name="connsiteY29" fmla="*/ 83737 h 175004"/>
                <a:gd name="connsiteX30" fmla="*/ 155498 w 169701"/>
                <a:gd name="connsiteY30" fmla="*/ 84320 h 175004"/>
                <a:gd name="connsiteX31" fmla="*/ 149929 w 169701"/>
                <a:gd name="connsiteY31" fmla="*/ 84161 h 175004"/>
                <a:gd name="connsiteX32" fmla="*/ 147596 w 169701"/>
                <a:gd name="connsiteY32" fmla="*/ 79070 h 175004"/>
                <a:gd name="connsiteX33" fmla="*/ 147861 w 169701"/>
                <a:gd name="connsiteY33" fmla="*/ 76949 h 175004"/>
                <a:gd name="connsiteX34" fmla="*/ 148285 w 169701"/>
                <a:gd name="connsiteY34" fmla="*/ 69790 h 175004"/>
                <a:gd name="connsiteX35" fmla="*/ 86715 w 169701"/>
                <a:gd name="connsiteY35" fmla="*/ 10606 h 175004"/>
                <a:gd name="connsiteX36" fmla="*/ 39782 w 169701"/>
                <a:gd name="connsiteY36" fmla="*/ 32031 h 175004"/>
                <a:gd name="connsiteX37" fmla="*/ 25623 w 169701"/>
                <a:gd name="connsiteY37" fmla="*/ 76843 h 175004"/>
                <a:gd name="connsiteX38" fmla="*/ 25888 w 169701"/>
                <a:gd name="connsiteY38" fmla="*/ 79017 h 175004"/>
                <a:gd name="connsiteX39" fmla="*/ 23555 w 169701"/>
                <a:gd name="connsiteY39" fmla="*/ 84108 h 175004"/>
                <a:gd name="connsiteX40" fmla="*/ 17986 w 169701"/>
                <a:gd name="connsiteY40" fmla="*/ 84268 h 175004"/>
                <a:gd name="connsiteX41" fmla="*/ 13372 w 169701"/>
                <a:gd name="connsiteY41" fmla="*/ 83684 h 175004"/>
                <a:gd name="connsiteX42" fmla="*/ 10827 w 169701"/>
                <a:gd name="connsiteY42" fmla="*/ 99381 h 175004"/>
                <a:gd name="connsiteX43" fmla="*/ 18305 w 169701"/>
                <a:gd name="connsiteY43" fmla="*/ 119693 h 175004"/>
                <a:gd name="connsiteX44" fmla="*/ 23608 w 169701"/>
                <a:gd name="connsiteY44" fmla="*/ 121390 h 175004"/>
                <a:gd name="connsiteX45" fmla="*/ 24668 w 169701"/>
                <a:gd name="connsiteY45" fmla="*/ 121337 h 175004"/>
                <a:gd name="connsiteX46" fmla="*/ 168013 w 169701"/>
                <a:gd name="connsiteY46" fmla="*/ 99806 h 175004"/>
                <a:gd name="connsiteX47" fmla="*/ 168013 w 169701"/>
                <a:gd name="connsiteY47" fmla="*/ 99806 h 175004"/>
                <a:gd name="connsiteX48" fmla="*/ 168013 w 169701"/>
                <a:gd name="connsiteY48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9701" h="175004">
                  <a:moveTo>
                    <a:pt x="86768" y="177550"/>
                  </a:moveTo>
                  <a:cubicBezTo>
                    <a:pt x="71230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1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5" y="72759"/>
                    <a:pt x="14592" y="72759"/>
                  </a:cubicBezTo>
                  <a:cubicBezTo>
                    <a:pt x="14592" y="72759"/>
                    <a:pt x="14592" y="72759"/>
                    <a:pt x="14592" y="72759"/>
                  </a:cubicBezTo>
                  <a:cubicBezTo>
                    <a:pt x="13796" y="55471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662" y="0"/>
                  </a:cubicBezTo>
                  <a:cubicBezTo>
                    <a:pt x="125799" y="0"/>
                    <a:pt x="158839" y="31978"/>
                    <a:pt x="158839" y="69790"/>
                  </a:cubicBezTo>
                  <a:cubicBezTo>
                    <a:pt x="158839" y="70797"/>
                    <a:pt x="158839" y="71805"/>
                    <a:pt x="158786" y="72759"/>
                  </a:cubicBezTo>
                  <a:cubicBezTo>
                    <a:pt x="160906" y="72706"/>
                    <a:pt x="163399" y="73237"/>
                    <a:pt x="165732" y="74669"/>
                  </a:cubicBezTo>
                  <a:cubicBezTo>
                    <a:pt x="171778" y="78434"/>
                    <a:pt x="174217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808" y="154110"/>
                    <a:pt x="130361" y="162277"/>
                  </a:cubicBezTo>
                  <a:cubicBezTo>
                    <a:pt x="118004" y="172141"/>
                    <a:pt x="102466" y="177550"/>
                    <a:pt x="86768" y="177550"/>
                  </a:cubicBezTo>
                  <a:close/>
                  <a:moveTo>
                    <a:pt x="24668" y="121337"/>
                  </a:moveTo>
                  <a:cubicBezTo>
                    <a:pt x="27001" y="121337"/>
                    <a:pt x="29069" y="122874"/>
                    <a:pt x="29759" y="125155"/>
                  </a:cubicBezTo>
                  <a:cubicBezTo>
                    <a:pt x="32994" y="136344"/>
                    <a:pt x="39835" y="146314"/>
                    <a:pt x="49540" y="154004"/>
                  </a:cubicBezTo>
                  <a:cubicBezTo>
                    <a:pt x="60305" y="162330"/>
                    <a:pt x="73563" y="166944"/>
                    <a:pt x="86715" y="166944"/>
                  </a:cubicBezTo>
                  <a:cubicBezTo>
                    <a:pt x="100079" y="166944"/>
                    <a:pt x="113284" y="162330"/>
                    <a:pt x="123890" y="153951"/>
                  </a:cubicBezTo>
                  <a:cubicBezTo>
                    <a:pt x="133542" y="146421"/>
                    <a:pt x="140595" y="136186"/>
                    <a:pt x="143724" y="125208"/>
                  </a:cubicBezTo>
                  <a:cubicBezTo>
                    <a:pt x="144467" y="122556"/>
                    <a:pt x="147171" y="120912"/>
                    <a:pt x="149876" y="121496"/>
                  </a:cubicBezTo>
                  <a:lnTo>
                    <a:pt x="149876" y="121496"/>
                  </a:lnTo>
                  <a:cubicBezTo>
                    <a:pt x="149876" y="121496"/>
                    <a:pt x="152581" y="121814"/>
                    <a:pt x="155338" y="119640"/>
                  </a:cubicBezTo>
                  <a:cubicBezTo>
                    <a:pt x="158149" y="117412"/>
                    <a:pt x="161702" y="112056"/>
                    <a:pt x="162657" y="99435"/>
                  </a:cubicBezTo>
                  <a:cubicBezTo>
                    <a:pt x="163399" y="89465"/>
                    <a:pt x="161755" y="84745"/>
                    <a:pt x="160111" y="83737"/>
                  </a:cubicBezTo>
                  <a:cubicBezTo>
                    <a:pt x="158786" y="82942"/>
                    <a:pt x="156134" y="83949"/>
                    <a:pt x="155498" y="84320"/>
                  </a:cubicBezTo>
                  <a:cubicBezTo>
                    <a:pt x="153747" y="85328"/>
                    <a:pt x="151626" y="85275"/>
                    <a:pt x="149929" y="84161"/>
                  </a:cubicBezTo>
                  <a:cubicBezTo>
                    <a:pt x="148232" y="83048"/>
                    <a:pt x="147331" y="81085"/>
                    <a:pt x="147596" y="79070"/>
                  </a:cubicBezTo>
                  <a:lnTo>
                    <a:pt x="147861" y="76949"/>
                  </a:lnTo>
                  <a:cubicBezTo>
                    <a:pt x="148126" y="74669"/>
                    <a:pt x="148285" y="72335"/>
                    <a:pt x="148285" y="69790"/>
                  </a:cubicBezTo>
                  <a:cubicBezTo>
                    <a:pt x="148285" y="37706"/>
                    <a:pt x="120072" y="10606"/>
                    <a:pt x="86715" y="10606"/>
                  </a:cubicBezTo>
                  <a:cubicBezTo>
                    <a:pt x="68843" y="10606"/>
                    <a:pt x="51767" y="18402"/>
                    <a:pt x="39782" y="32031"/>
                  </a:cubicBezTo>
                  <a:cubicBezTo>
                    <a:pt x="28539" y="44812"/>
                    <a:pt x="23502" y="60721"/>
                    <a:pt x="25623" y="76843"/>
                  </a:cubicBezTo>
                  <a:lnTo>
                    <a:pt x="25888" y="79017"/>
                  </a:lnTo>
                  <a:cubicBezTo>
                    <a:pt x="26100" y="81032"/>
                    <a:pt x="25198" y="82995"/>
                    <a:pt x="23555" y="84108"/>
                  </a:cubicBezTo>
                  <a:cubicBezTo>
                    <a:pt x="21857" y="85222"/>
                    <a:pt x="19683" y="85275"/>
                    <a:pt x="17986" y="84268"/>
                  </a:cubicBezTo>
                  <a:cubicBezTo>
                    <a:pt x="17084" y="83790"/>
                    <a:pt x="14592" y="82889"/>
                    <a:pt x="13372" y="83684"/>
                  </a:cubicBezTo>
                  <a:cubicBezTo>
                    <a:pt x="11728" y="84745"/>
                    <a:pt x="10084" y="89465"/>
                    <a:pt x="10827" y="99381"/>
                  </a:cubicBezTo>
                  <a:cubicBezTo>
                    <a:pt x="11781" y="112215"/>
                    <a:pt x="15441" y="117518"/>
                    <a:pt x="18305" y="119693"/>
                  </a:cubicBezTo>
                  <a:cubicBezTo>
                    <a:pt x="21009" y="121708"/>
                    <a:pt x="23608" y="121390"/>
                    <a:pt x="23608" y="121390"/>
                  </a:cubicBezTo>
                  <a:cubicBezTo>
                    <a:pt x="23979" y="121390"/>
                    <a:pt x="24350" y="121337"/>
                    <a:pt x="24668" y="121337"/>
                  </a:cubicBezTo>
                  <a:close/>
                  <a:moveTo>
                    <a:pt x="168013" y="99806"/>
                  </a:moveTo>
                  <a:lnTo>
                    <a:pt x="168013" y="99806"/>
                  </a:lnTo>
                  <a:lnTo>
                    <a:pt x="168013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7" name="Group 706">
            <a:extLst>
              <a:ext uri="{FF2B5EF4-FFF2-40B4-BE49-F238E27FC236}">
                <a16:creationId xmlns:a16="http://schemas.microsoft.com/office/drawing/2014/main" id="{1CDC2FFC-1D07-433E-871F-E87087E40912}"/>
              </a:ext>
            </a:extLst>
          </p:cNvPr>
          <p:cNvGrpSpPr/>
          <p:nvPr/>
        </p:nvGrpSpPr>
        <p:grpSpPr>
          <a:xfrm>
            <a:off x="1056490" y="5782651"/>
            <a:ext cx="530891" cy="328803"/>
            <a:chOff x="1102559" y="5811183"/>
            <a:chExt cx="438753" cy="271738"/>
          </a:xfrm>
          <a:solidFill>
            <a:srgbClr val="FFFFFF"/>
          </a:solidFill>
        </p:grpSpPr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821DDB1A-376C-47D1-ACA3-CA65F16828A8}"/>
                </a:ext>
              </a:extLst>
            </p:cNvPr>
            <p:cNvSpPr/>
            <p:nvPr/>
          </p:nvSpPr>
          <p:spPr>
            <a:xfrm>
              <a:off x="1157205" y="5812296"/>
              <a:ext cx="100760" cy="121973"/>
            </a:xfrm>
            <a:custGeom>
              <a:avLst/>
              <a:gdLst>
                <a:gd name="connsiteX0" fmla="*/ 50699 w 100760"/>
                <a:gd name="connsiteY0" fmla="*/ 123935 h 121973"/>
                <a:gd name="connsiteX1" fmla="*/ 19994 w 100760"/>
                <a:gd name="connsiteY1" fmla="*/ 113276 h 121973"/>
                <a:gd name="connsiteX2" fmla="*/ 2069 w 100760"/>
                <a:gd name="connsiteY2" fmla="*/ 82465 h 121973"/>
                <a:gd name="connsiteX3" fmla="*/ 372 w 100760"/>
                <a:gd name="connsiteY3" fmla="*/ 54676 h 121973"/>
                <a:gd name="connsiteX4" fmla="*/ 12145 w 100760"/>
                <a:gd name="connsiteY4" fmla="*/ 17607 h 121973"/>
                <a:gd name="connsiteX5" fmla="*/ 50699 w 100760"/>
                <a:gd name="connsiteY5" fmla="*/ 0 h 121973"/>
                <a:gd name="connsiteX6" fmla="*/ 101398 w 100760"/>
                <a:gd name="connsiteY6" fmla="*/ 49054 h 121973"/>
                <a:gd name="connsiteX7" fmla="*/ 101027 w 100760"/>
                <a:gd name="connsiteY7" fmla="*/ 55047 h 121973"/>
                <a:gd name="connsiteX8" fmla="*/ 99383 w 100760"/>
                <a:gd name="connsiteY8" fmla="*/ 82093 h 121973"/>
                <a:gd name="connsiteX9" fmla="*/ 81458 w 100760"/>
                <a:gd name="connsiteY9" fmla="*/ 113223 h 121973"/>
                <a:gd name="connsiteX10" fmla="*/ 50699 w 100760"/>
                <a:gd name="connsiteY10" fmla="*/ 123935 h 121973"/>
                <a:gd name="connsiteX11" fmla="*/ 50699 w 100760"/>
                <a:gd name="connsiteY11" fmla="*/ 10606 h 121973"/>
                <a:gd name="connsiteX12" fmla="*/ 20100 w 100760"/>
                <a:gd name="connsiteY12" fmla="*/ 24607 h 121973"/>
                <a:gd name="connsiteX13" fmla="*/ 10873 w 100760"/>
                <a:gd name="connsiteY13" fmla="*/ 53668 h 121973"/>
                <a:gd name="connsiteX14" fmla="*/ 12570 w 100760"/>
                <a:gd name="connsiteY14" fmla="*/ 81457 h 121973"/>
                <a:gd name="connsiteX15" fmla="*/ 26464 w 100760"/>
                <a:gd name="connsiteY15" fmla="*/ 104897 h 121973"/>
                <a:gd name="connsiteX16" fmla="*/ 50646 w 100760"/>
                <a:gd name="connsiteY16" fmla="*/ 113329 h 121973"/>
                <a:gd name="connsiteX17" fmla="*/ 74829 w 100760"/>
                <a:gd name="connsiteY17" fmla="*/ 104844 h 121973"/>
                <a:gd name="connsiteX18" fmla="*/ 88776 w 100760"/>
                <a:gd name="connsiteY18" fmla="*/ 81086 h 121973"/>
                <a:gd name="connsiteX19" fmla="*/ 90420 w 100760"/>
                <a:gd name="connsiteY19" fmla="*/ 54039 h 121973"/>
                <a:gd name="connsiteX20" fmla="*/ 90738 w 100760"/>
                <a:gd name="connsiteY20" fmla="*/ 49107 h 121973"/>
                <a:gd name="connsiteX21" fmla="*/ 50699 w 100760"/>
                <a:gd name="connsiteY21" fmla="*/ 10606 h 121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760" h="121973">
                  <a:moveTo>
                    <a:pt x="50699" y="123935"/>
                  </a:moveTo>
                  <a:cubicBezTo>
                    <a:pt x="39775" y="123935"/>
                    <a:pt x="28850" y="120117"/>
                    <a:pt x="19994" y="113276"/>
                  </a:cubicBezTo>
                  <a:cubicBezTo>
                    <a:pt x="9971" y="105427"/>
                    <a:pt x="3607" y="94450"/>
                    <a:pt x="2069" y="82465"/>
                  </a:cubicBezTo>
                  <a:lnTo>
                    <a:pt x="372" y="54676"/>
                  </a:lnTo>
                  <a:cubicBezTo>
                    <a:pt x="-1325" y="41524"/>
                    <a:pt x="2812" y="28213"/>
                    <a:pt x="12145" y="17607"/>
                  </a:cubicBezTo>
                  <a:cubicBezTo>
                    <a:pt x="21956" y="6417"/>
                    <a:pt x="36010" y="0"/>
                    <a:pt x="50699" y="0"/>
                  </a:cubicBezTo>
                  <a:cubicBezTo>
                    <a:pt x="78170" y="0"/>
                    <a:pt x="101398" y="22485"/>
                    <a:pt x="101398" y="49054"/>
                  </a:cubicBezTo>
                  <a:cubicBezTo>
                    <a:pt x="101398" y="51176"/>
                    <a:pt x="101292" y="53085"/>
                    <a:pt x="101027" y="55047"/>
                  </a:cubicBezTo>
                  <a:lnTo>
                    <a:pt x="99383" y="82093"/>
                  </a:lnTo>
                  <a:cubicBezTo>
                    <a:pt x="97792" y="94450"/>
                    <a:pt x="91428" y="105374"/>
                    <a:pt x="81458" y="113223"/>
                  </a:cubicBezTo>
                  <a:cubicBezTo>
                    <a:pt x="72601" y="120117"/>
                    <a:pt x="61677" y="123935"/>
                    <a:pt x="50699" y="123935"/>
                  </a:cubicBezTo>
                  <a:close/>
                  <a:moveTo>
                    <a:pt x="50699" y="10606"/>
                  </a:moveTo>
                  <a:cubicBezTo>
                    <a:pt x="39085" y="10606"/>
                    <a:pt x="27949" y="15698"/>
                    <a:pt x="20100" y="24607"/>
                  </a:cubicBezTo>
                  <a:cubicBezTo>
                    <a:pt x="12782" y="32933"/>
                    <a:pt x="9547" y="43221"/>
                    <a:pt x="10873" y="53668"/>
                  </a:cubicBezTo>
                  <a:lnTo>
                    <a:pt x="12570" y="81457"/>
                  </a:lnTo>
                  <a:cubicBezTo>
                    <a:pt x="13736" y="90313"/>
                    <a:pt x="18668" y="98798"/>
                    <a:pt x="26464" y="104897"/>
                  </a:cubicBezTo>
                  <a:cubicBezTo>
                    <a:pt x="33464" y="110359"/>
                    <a:pt x="42055" y="113329"/>
                    <a:pt x="50646" y="113329"/>
                  </a:cubicBezTo>
                  <a:cubicBezTo>
                    <a:pt x="59291" y="113329"/>
                    <a:pt x="67882" y="110306"/>
                    <a:pt x="74829" y="104844"/>
                  </a:cubicBezTo>
                  <a:cubicBezTo>
                    <a:pt x="82624" y="98745"/>
                    <a:pt x="87609" y="90260"/>
                    <a:pt x="88776" y="81086"/>
                  </a:cubicBezTo>
                  <a:lnTo>
                    <a:pt x="90420" y="54039"/>
                  </a:lnTo>
                  <a:cubicBezTo>
                    <a:pt x="90685" y="52130"/>
                    <a:pt x="90738" y="50593"/>
                    <a:pt x="90738" y="49107"/>
                  </a:cubicBezTo>
                  <a:cubicBezTo>
                    <a:pt x="90738" y="28213"/>
                    <a:pt x="72389" y="10606"/>
                    <a:pt x="50699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A9601838-E3DC-4EF1-8837-CAC9CD7DB9C1}"/>
                </a:ext>
              </a:extLst>
            </p:cNvPr>
            <p:cNvSpPr/>
            <p:nvPr/>
          </p:nvSpPr>
          <p:spPr>
            <a:xfrm>
              <a:off x="1102559" y="5903939"/>
              <a:ext cx="100760" cy="132579"/>
            </a:xfrm>
            <a:custGeom>
              <a:avLst/>
              <a:gdLst>
                <a:gd name="connsiteX0" fmla="*/ 97868 w 100760"/>
                <a:gd name="connsiteY0" fmla="*/ 134273 h 132579"/>
                <a:gd name="connsiteX1" fmla="*/ 97709 w 100760"/>
                <a:gd name="connsiteY1" fmla="*/ 134273 h 132579"/>
                <a:gd name="connsiteX2" fmla="*/ 9888 w 100760"/>
                <a:gd name="connsiteY2" fmla="*/ 112742 h 132579"/>
                <a:gd name="connsiteX3" fmla="*/ 25 w 100760"/>
                <a:gd name="connsiteY3" fmla="*/ 95294 h 132579"/>
                <a:gd name="connsiteX4" fmla="*/ 9994 w 100760"/>
                <a:gd name="connsiteY4" fmla="*/ 40725 h 132579"/>
                <a:gd name="connsiteX5" fmla="*/ 64882 w 100760"/>
                <a:gd name="connsiteY5" fmla="*/ 526 h 132579"/>
                <a:gd name="connsiteX6" fmla="*/ 71989 w 100760"/>
                <a:gd name="connsiteY6" fmla="*/ 3019 h 132579"/>
                <a:gd name="connsiteX7" fmla="*/ 69496 w 100760"/>
                <a:gd name="connsiteY7" fmla="*/ 10125 h 132579"/>
                <a:gd name="connsiteX8" fmla="*/ 19487 w 100760"/>
                <a:gd name="connsiteY8" fmla="*/ 45550 h 132579"/>
                <a:gd name="connsiteX9" fmla="*/ 10578 w 100760"/>
                <a:gd name="connsiteY9" fmla="*/ 95825 h 132579"/>
                <a:gd name="connsiteX10" fmla="*/ 14926 w 100760"/>
                <a:gd name="connsiteY10" fmla="*/ 103461 h 132579"/>
                <a:gd name="connsiteX11" fmla="*/ 98027 w 100760"/>
                <a:gd name="connsiteY11" fmla="*/ 123719 h 132579"/>
                <a:gd name="connsiteX12" fmla="*/ 103171 w 100760"/>
                <a:gd name="connsiteY12" fmla="*/ 129182 h 132579"/>
                <a:gd name="connsiteX13" fmla="*/ 97868 w 100760"/>
                <a:gd name="connsiteY13" fmla="*/ 134273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760" h="132579">
                  <a:moveTo>
                    <a:pt x="97868" y="134273"/>
                  </a:moveTo>
                  <a:cubicBezTo>
                    <a:pt x="97815" y="134273"/>
                    <a:pt x="97762" y="134273"/>
                    <a:pt x="97709" y="134273"/>
                  </a:cubicBezTo>
                  <a:cubicBezTo>
                    <a:pt x="53587" y="133000"/>
                    <a:pt x="23730" y="120219"/>
                    <a:pt x="9888" y="112742"/>
                  </a:cubicBezTo>
                  <a:cubicBezTo>
                    <a:pt x="3525" y="109242"/>
                    <a:pt x="-347" y="102401"/>
                    <a:pt x="25" y="95294"/>
                  </a:cubicBezTo>
                  <a:cubicBezTo>
                    <a:pt x="608" y="81294"/>
                    <a:pt x="2676" y="55467"/>
                    <a:pt x="9994" y="40725"/>
                  </a:cubicBezTo>
                  <a:cubicBezTo>
                    <a:pt x="17472" y="25823"/>
                    <a:pt x="43935" y="10603"/>
                    <a:pt x="64882" y="526"/>
                  </a:cubicBezTo>
                  <a:cubicBezTo>
                    <a:pt x="67534" y="-746"/>
                    <a:pt x="70663" y="367"/>
                    <a:pt x="71989" y="3019"/>
                  </a:cubicBezTo>
                  <a:cubicBezTo>
                    <a:pt x="73261" y="5671"/>
                    <a:pt x="72148" y="8852"/>
                    <a:pt x="69496" y="10125"/>
                  </a:cubicBezTo>
                  <a:cubicBezTo>
                    <a:pt x="42821" y="23012"/>
                    <a:pt x="24101" y="36270"/>
                    <a:pt x="19487" y="45550"/>
                  </a:cubicBezTo>
                  <a:cubicBezTo>
                    <a:pt x="14767" y="54990"/>
                    <a:pt x="11532" y="73339"/>
                    <a:pt x="10578" y="95825"/>
                  </a:cubicBezTo>
                  <a:cubicBezTo>
                    <a:pt x="10419" y="99006"/>
                    <a:pt x="12063" y="101923"/>
                    <a:pt x="14926" y="103461"/>
                  </a:cubicBezTo>
                  <a:cubicBezTo>
                    <a:pt x="27972" y="110461"/>
                    <a:pt x="56079" y="122499"/>
                    <a:pt x="98027" y="123719"/>
                  </a:cubicBezTo>
                  <a:cubicBezTo>
                    <a:pt x="100944" y="123825"/>
                    <a:pt x="103277" y="126265"/>
                    <a:pt x="103171" y="129182"/>
                  </a:cubicBezTo>
                  <a:cubicBezTo>
                    <a:pt x="103065" y="131992"/>
                    <a:pt x="100732" y="134273"/>
                    <a:pt x="97868" y="13427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FD99EBFD-0413-4F67-87B2-DA41296063E3}"/>
                </a:ext>
              </a:extLst>
            </p:cNvPr>
            <p:cNvSpPr/>
            <p:nvPr/>
          </p:nvSpPr>
          <p:spPr>
            <a:xfrm>
              <a:off x="1240735" y="5903939"/>
              <a:ext cx="37122" cy="21213"/>
            </a:xfrm>
            <a:custGeom>
              <a:avLst/>
              <a:gdLst>
                <a:gd name="connsiteX0" fmla="*/ 33088 w 37122"/>
                <a:gd name="connsiteY0" fmla="*/ 25876 h 21212"/>
                <a:gd name="connsiteX1" fmla="*/ 30171 w 37122"/>
                <a:gd name="connsiteY1" fmla="*/ 25027 h 21212"/>
                <a:gd name="connsiteX2" fmla="*/ 3019 w 37122"/>
                <a:gd name="connsiteY2" fmla="*/ 10072 h 21212"/>
                <a:gd name="connsiteX3" fmla="*/ 526 w 37122"/>
                <a:gd name="connsiteY3" fmla="*/ 3019 h 21212"/>
                <a:gd name="connsiteX4" fmla="*/ 7580 w 37122"/>
                <a:gd name="connsiteY4" fmla="*/ 526 h 21212"/>
                <a:gd name="connsiteX5" fmla="*/ 35687 w 37122"/>
                <a:gd name="connsiteY5" fmla="*/ 16012 h 21212"/>
                <a:gd name="connsiteX6" fmla="*/ 38338 w 37122"/>
                <a:gd name="connsiteY6" fmla="*/ 20573 h 21212"/>
                <a:gd name="connsiteX7" fmla="*/ 33088 w 37122"/>
                <a:gd name="connsiteY7" fmla="*/ 25876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21212">
                  <a:moveTo>
                    <a:pt x="33088" y="25876"/>
                  </a:moveTo>
                  <a:cubicBezTo>
                    <a:pt x="32080" y="25876"/>
                    <a:pt x="31020" y="25558"/>
                    <a:pt x="30171" y="25027"/>
                  </a:cubicBezTo>
                  <a:cubicBezTo>
                    <a:pt x="20519" y="18822"/>
                    <a:pt x="10072" y="13466"/>
                    <a:pt x="3019" y="10072"/>
                  </a:cubicBezTo>
                  <a:cubicBezTo>
                    <a:pt x="367" y="8799"/>
                    <a:pt x="-746" y="5618"/>
                    <a:pt x="526" y="3019"/>
                  </a:cubicBezTo>
                  <a:cubicBezTo>
                    <a:pt x="1799" y="367"/>
                    <a:pt x="4981" y="-746"/>
                    <a:pt x="7580" y="526"/>
                  </a:cubicBezTo>
                  <a:cubicBezTo>
                    <a:pt x="14845" y="4027"/>
                    <a:pt x="25610" y="9542"/>
                    <a:pt x="35687" y="16012"/>
                  </a:cubicBezTo>
                  <a:cubicBezTo>
                    <a:pt x="37277" y="16913"/>
                    <a:pt x="38338" y="18664"/>
                    <a:pt x="38338" y="20573"/>
                  </a:cubicBezTo>
                  <a:cubicBezTo>
                    <a:pt x="38338" y="23489"/>
                    <a:pt x="36005" y="25876"/>
                    <a:pt x="33088" y="2587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4501A2C-5888-4D92-8EAB-B532D751E617}"/>
                </a:ext>
              </a:extLst>
            </p:cNvPr>
            <p:cNvSpPr/>
            <p:nvPr/>
          </p:nvSpPr>
          <p:spPr>
            <a:xfrm>
              <a:off x="1387681" y="5812296"/>
              <a:ext cx="100760" cy="121973"/>
            </a:xfrm>
            <a:custGeom>
              <a:avLst/>
              <a:gdLst>
                <a:gd name="connsiteX0" fmla="*/ 50699 w 100760"/>
                <a:gd name="connsiteY0" fmla="*/ 123935 h 121973"/>
                <a:gd name="connsiteX1" fmla="*/ 19994 w 100760"/>
                <a:gd name="connsiteY1" fmla="*/ 113276 h 121973"/>
                <a:gd name="connsiteX2" fmla="*/ 2069 w 100760"/>
                <a:gd name="connsiteY2" fmla="*/ 82465 h 121973"/>
                <a:gd name="connsiteX3" fmla="*/ 372 w 100760"/>
                <a:gd name="connsiteY3" fmla="*/ 54676 h 121973"/>
                <a:gd name="connsiteX4" fmla="*/ 12145 w 100760"/>
                <a:gd name="connsiteY4" fmla="*/ 17607 h 121973"/>
                <a:gd name="connsiteX5" fmla="*/ 50699 w 100760"/>
                <a:gd name="connsiteY5" fmla="*/ 0 h 121973"/>
                <a:gd name="connsiteX6" fmla="*/ 101398 w 100760"/>
                <a:gd name="connsiteY6" fmla="*/ 49054 h 121973"/>
                <a:gd name="connsiteX7" fmla="*/ 101027 w 100760"/>
                <a:gd name="connsiteY7" fmla="*/ 55047 h 121973"/>
                <a:gd name="connsiteX8" fmla="*/ 99383 w 100760"/>
                <a:gd name="connsiteY8" fmla="*/ 82093 h 121973"/>
                <a:gd name="connsiteX9" fmla="*/ 81458 w 100760"/>
                <a:gd name="connsiteY9" fmla="*/ 113223 h 121973"/>
                <a:gd name="connsiteX10" fmla="*/ 50699 w 100760"/>
                <a:gd name="connsiteY10" fmla="*/ 123935 h 121973"/>
                <a:gd name="connsiteX11" fmla="*/ 50699 w 100760"/>
                <a:gd name="connsiteY11" fmla="*/ 10606 h 121973"/>
                <a:gd name="connsiteX12" fmla="*/ 20100 w 100760"/>
                <a:gd name="connsiteY12" fmla="*/ 24607 h 121973"/>
                <a:gd name="connsiteX13" fmla="*/ 10873 w 100760"/>
                <a:gd name="connsiteY13" fmla="*/ 53668 h 121973"/>
                <a:gd name="connsiteX14" fmla="*/ 12570 w 100760"/>
                <a:gd name="connsiteY14" fmla="*/ 81457 h 121973"/>
                <a:gd name="connsiteX15" fmla="*/ 26464 w 100760"/>
                <a:gd name="connsiteY15" fmla="*/ 104897 h 121973"/>
                <a:gd name="connsiteX16" fmla="*/ 50646 w 100760"/>
                <a:gd name="connsiteY16" fmla="*/ 113329 h 121973"/>
                <a:gd name="connsiteX17" fmla="*/ 74829 w 100760"/>
                <a:gd name="connsiteY17" fmla="*/ 104844 h 121973"/>
                <a:gd name="connsiteX18" fmla="*/ 88776 w 100760"/>
                <a:gd name="connsiteY18" fmla="*/ 81086 h 121973"/>
                <a:gd name="connsiteX19" fmla="*/ 90420 w 100760"/>
                <a:gd name="connsiteY19" fmla="*/ 54039 h 121973"/>
                <a:gd name="connsiteX20" fmla="*/ 90738 w 100760"/>
                <a:gd name="connsiteY20" fmla="*/ 49107 h 121973"/>
                <a:gd name="connsiteX21" fmla="*/ 50699 w 100760"/>
                <a:gd name="connsiteY21" fmla="*/ 10606 h 121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0760" h="121973">
                  <a:moveTo>
                    <a:pt x="50699" y="123935"/>
                  </a:moveTo>
                  <a:cubicBezTo>
                    <a:pt x="39775" y="123935"/>
                    <a:pt x="28850" y="120117"/>
                    <a:pt x="19994" y="113276"/>
                  </a:cubicBezTo>
                  <a:cubicBezTo>
                    <a:pt x="9971" y="105427"/>
                    <a:pt x="3607" y="94450"/>
                    <a:pt x="2069" y="82465"/>
                  </a:cubicBezTo>
                  <a:lnTo>
                    <a:pt x="372" y="54676"/>
                  </a:lnTo>
                  <a:cubicBezTo>
                    <a:pt x="-1325" y="41524"/>
                    <a:pt x="2812" y="28213"/>
                    <a:pt x="12145" y="17607"/>
                  </a:cubicBezTo>
                  <a:cubicBezTo>
                    <a:pt x="21956" y="6417"/>
                    <a:pt x="36010" y="0"/>
                    <a:pt x="50699" y="0"/>
                  </a:cubicBezTo>
                  <a:cubicBezTo>
                    <a:pt x="78170" y="0"/>
                    <a:pt x="101398" y="22485"/>
                    <a:pt x="101398" y="49054"/>
                  </a:cubicBezTo>
                  <a:cubicBezTo>
                    <a:pt x="101398" y="51176"/>
                    <a:pt x="101292" y="53138"/>
                    <a:pt x="101027" y="55047"/>
                  </a:cubicBezTo>
                  <a:lnTo>
                    <a:pt x="99383" y="82093"/>
                  </a:lnTo>
                  <a:cubicBezTo>
                    <a:pt x="97792" y="94450"/>
                    <a:pt x="91428" y="105374"/>
                    <a:pt x="81458" y="113223"/>
                  </a:cubicBezTo>
                  <a:cubicBezTo>
                    <a:pt x="72655" y="120117"/>
                    <a:pt x="61730" y="123935"/>
                    <a:pt x="50699" y="123935"/>
                  </a:cubicBezTo>
                  <a:close/>
                  <a:moveTo>
                    <a:pt x="50699" y="10606"/>
                  </a:moveTo>
                  <a:cubicBezTo>
                    <a:pt x="39085" y="10606"/>
                    <a:pt x="27949" y="15698"/>
                    <a:pt x="20100" y="24607"/>
                  </a:cubicBezTo>
                  <a:cubicBezTo>
                    <a:pt x="12782" y="32933"/>
                    <a:pt x="9547" y="43221"/>
                    <a:pt x="10873" y="53668"/>
                  </a:cubicBezTo>
                  <a:lnTo>
                    <a:pt x="12570" y="81457"/>
                  </a:lnTo>
                  <a:cubicBezTo>
                    <a:pt x="13736" y="90313"/>
                    <a:pt x="18668" y="98798"/>
                    <a:pt x="26464" y="104897"/>
                  </a:cubicBezTo>
                  <a:cubicBezTo>
                    <a:pt x="33464" y="110306"/>
                    <a:pt x="42055" y="113329"/>
                    <a:pt x="50646" y="113329"/>
                  </a:cubicBezTo>
                  <a:cubicBezTo>
                    <a:pt x="59291" y="113329"/>
                    <a:pt x="67882" y="110306"/>
                    <a:pt x="74829" y="104844"/>
                  </a:cubicBezTo>
                  <a:cubicBezTo>
                    <a:pt x="82624" y="98745"/>
                    <a:pt x="87609" y="90260"/>
                    <a:pt x="88776" y="81086"/>
                  </a:cubicBezTo>
                  <a:lnTo>
                    <a:pt x="90420" y="54039"/>
                  </a:lnTo>
                  <a:cubicBezTo>
                    <a:pt x="90632" y="52183"/>
                    <a:pt x="90738" y="50698"/>
                    <a:pt x="90738" y="49107"/>
                  </a:cubicBezTo>
                  <a:cubicBezTo>
                    <a:pt x="90791" y="28213"/>
                    <a:pt x="72442" y="10606"/>
                    <a:pt x="50699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51A12D84-4A47-4ADB-9A30-0A499C6F839D}"/>
                </a:ext>
              </a:extLst>
            </p:cNvPr>
            <p:cNvSpPr/>
            <p:nvPr/>
          </p:nvSpPr>
          <p:spPr>
            <a:xfrm>
              <a:off x="1340961" y="5945247"/>
              <a:ext cx="10606" cy="10606"/>
            </a:xfrm>
            <a:custGeom>
              <a:avLst/>
              <a:gdLst>
                <a:gd name="connsiteX0" fmla="*/ 5303 w 10606"/>
                <a:gd name="connsiteY0" fmla="*/ 10606 h 10606"/>
                <a:gd name="connsiteX1" fmla="*/ 0 w 10606"/>
                <a:gd name="connsiteY1" fmla="*/ 5356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5303 w 10606"/>
                <a:gd name="connsiteY5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6" h="10606">
                  <a:moveTo>
                    <a:pt x="5303" y="10606"/>
                  </a:moveTo>
                  <a:cubicBezTo>
                    <a:pt x="2386" y="10606"/>
                    <a:pt x="0" y="8273"/>
                    <a:pt x="0" y="535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8220"/>
                    <a:pt x="8220" y="10606"/>
                    <a:pt x="530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7EC8C5CD-BE05-41C5-AAEE-49A4456DBCD5}"/>
                </a:ext>
              </a:extLst>
            </p:cNvPr>
            <p:cNvSpPr/>
            <p:nvPr/>
          </p:nvSpPr>
          <p:spPr>
            <a:xfrm>
              <a:off x="1367212" y="5903939"/>
              <a:ext cx="37122" cy="21213"/>
            </a:xfrm>
            <a:custGeom>
              <a:avLst/>
              <a:gdLst>
                <a:gd name="connsiteX0" fmla="*/ 5303 w 37122"/>
                <a:gd name="connsiteY0" fmla="*/ 25876 h 21212"/>
                <a:gd name="connsiteX1" fmla="*/ 0 w 37122"/>
                <a:gd name="connsiteY1" fmla="*/ 20573 h 21212"/>
                <a:gd name="connsiteX2" fmla="*/ 2864 w 37122"/>
                <a:gd name="connsiteY2" fmla="*/ 15853 h 21212"/>
                <a:gd name="connsiteX3" fmla="*/ 30758 w 37122"/>
                <a:gd name="connsiteY3" fmla="*/ 526 h 21212"/>
                <a:gd name="connsiteX4" fmla="*/ 37812 w 37122"/>
                <a:gd name="connsiteY4" fmla="*/ 3019 h 21212"/>
                <a:gd name="connsiteX5" fmla="*/ 35319 w 37122"/>
                <a:gd name="connsiteY5" fmla="*/ 10072 h 21212"/>
                <a:gd name="connsiteX6" fmla="*/ 8167 w 37122"/>
                <a:gd name="connsiteY6" fmla="*/ 25027 h 21212"/>
                <a:gd name="connsiteX7" fmla="*/ 5303 w 37122"/>
                <a:gd name="connsiteY7" fmla="*/ 25876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21212">
                  <a:moveTo>
                    <a:pt x="5303" y="25876"/>
                  </a:moveTo>
                  <a:cubicBezTo>
                    <a:pt x="2386" y="25876"/>
                    <a:pt x="0" y="23489"/>
                    <a:pt x="0" y="20573"/>
                  </a:cubicBezTo>
                  <a:cubicBezTo>
                    <a:pt x="0" y="18504"/>
                    <a:pt x="1167" y="16701"/>
                    <a:pt x="2864" y="15853"/>
                  </a:cubicBezTo>
                  <a:cubicBezTo>
                    <a:pt x="12887" y="9489"/>
                    <a:pt x="23546" y="4027"/>
                    <a:pt x="30758" y="526"/>
                  </a:cubicBezTo>
                  <a:cubicBezTo>
                    <a:pt x="33410" y="-746"/>
                    <a:pt x="36592" y="367"/>
                    <a:pt x="37812" y="3019"/>
                  </a:cubicBezTo>
                  <a:cubicBezTo>
                    <a:pt x="39084" y="5671"/>
                    <a:pt x="37971" y="8852"/>
                    <a:pt x="35319" y="10072"/>
                  </a:cubicBezTo>
                  <a:cubicBezTo>
                    <a:pt x="28266" y="13466"/>
                    <a:pt x="17819" y="18822"/>
                    <a:pt x="8167" y="25027"/>
                  </a:cubicBezTo>
                  <a:cubicBezTo>
                    <a:pt x="7318" y="25558"/>
                    <a:pt x="6311" y="25876"/>
                    <a:pt x="5303" y="2587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149DF062-4212-46CD-B522-1A3A59C6B548}"/>
                </a:ext>
              </a:extLst>
            </p:cNvPr>
            <p:cNvSpPr/>
            <p:nvPr/>
          </p:nvSpPr>
          <p:spPr>
            <a:xfrm>
              <a:off x="1440552" y="5903886"/>
              <a:ext cx="100760" cy="132579"/>
            </a:xfrm>
            <a:custGeom>
              <a:avLst/>
              <a:gdLst>
                <a:gd name="connsiteX0" fmla="*/ 5307 w 100760"/>
                <a:gd name="connsiteY0" fmla="*/ 134326 h 132579"/>
                <a:gd name="connsiteX1" fmla="*/ 3 w 100760"/>
                <a:gd name="connsiteY1" fmla="*/ 129182 h 132579"/>
                <a:gd name="connsiteX2" fmla="*/ 5148 w 100760"/>
                <a:gd name="connsiteY2" fmla="*/ 123719 h 132579"/>
                <a:gd name="connsiteX3" fmla="*/ 88248 w 100760"/>
                <a:gd name="connsiteY3" fmla="*/ 103461 h 132579"/>
                <a:gd name="connsiteX4" fmla="*/ 92597 w 100760"/>
                <a:gd name="connsiteY4" fmla="*/ 95878 h 132579"/>
                <a:gd name="connsiteX5" fmla="*/ 83688 w 100760"/>
                <a:gd name="connsiteY5" fmla="*/ 45551 h 132579"/>
                <a:gd name="connsiteX6" fmla="*/ 33679 w 100760"/>
                <a:gd name="connsiteY6" fmla="*/ 10125 h 132579"/>
                <a:gd name="connsiteX7" fmla="*/ 31186 w 100760"/>
                <a:gd name="connsiteY7" fmla="*/ 3019 h 132579"/>
                <a:gd name="connsiteX8" fmla="*/ 38292 w 100760"/>
                <a:gd name="connsiteY8" fmla="*/ 526 h 132579"/>
                <a:gd name="connsiteX9" fmla="*/ 93180 w 100760"/>
                <a:gd name="connsiteY9" fmla="*/ 40725 h 132579"/>
                <a:gd name="connsiteX10" fmla="*/ 103150 w 100760"/>
                <a:gd name="connsiteY10" fmla="*/ 95347 h 132579"/>
                <a:gd name="connsiteX11" fmla="*/ 93286 w 100760"/>
                <a:gd name="connsiteY11" fmla="*/ 112742 h 132579"/>
                <a:gd name="connsiteX12" fmla="*/ 5413 w 100760"/>
                <a:gd name="connsiteY12" fmla="*/ 134273 h 132579"/>
                <a:gd name="connsiteX13" fmla="*/ 5307 w 100760"/>
                <a:gd name="connsiteY13" fmla="*/ 134326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760" h="132579">
                  <a:moveTo>
                    <a:pt x="5307" y="134326"/>
                  </a:moveTo>
                  <a:cubicBezTo>
                    <a:pt x="2443" y="134326"/>
                    <a:pt x="110" y="132045"/>
                    <a:pt x="3" y="129182"/>
                  </a:cubicBezTo>
                  <a:cubicBezTo>
                    <a:pt x="-103" y="126265"/>
                    <a:pt x="2231" y="123825"/>
                    <a:pt x="5148" y="123719"/>
                  </a:cubicBezTo>
                  <a:cubicBezTo>
                    <a:pt x="47096" y="122499"/>
                    <a:pt x="75203" y="110515"/>
                    <a:pt x="88248" y="103461"/>
                  </a:cubicBezTo>
                  <a:cubicBezTo>
                    <a:pt x="91059" y="101923"/>
                    <a:pt x="92756" y="99006"/>
                    <a:pt x="92597" y="95878"/>
                  </a:cubicBezTo>
                  <a:cubicBezTo>
                    <a:pt x="91695" y="73339"/>
                    <a:pt x="88460" y="54990"/>
                    <a:pt x="83688" y="45551"/>
                  </a:cubicBezTo>
                  <a:cubicBezTo>
                    <a:pt x="79074" y="36270"/>
                    <a:pt x="60354" y="23012"/>
                    <a:pt x="33679" y="10125"/>
                  </a:cubicBezTo>
                  <a:cubicBezTo>
                    <a:pt x="31027" y="8852"/>
                    <a:pt x="29913" y="5671"/>
                    <a:pt x="31186" y="3019"/>
                  </a:cubicBezTo>
                  <a:cubicBezTo>
                    <a:pt x="32459" y="367"/>
                    <a:pt x="35641" y="-746"/>
                    <a:pt x="38292" y="526"/>
                  </a:cubicBezTo>
                  <a:cubicBezTo>
                    <a:pt x="59240" y="10656"/>
                    <a:pt x="85703" y="25823"/>
                    <a:pt x="93180" y="40725"/>
                  </a:cubicBezTo>
                  <a:cubicBezTo>
                    <a:pt x="100552" y="55414"/>
                    <a:pt x="102620" y="81241"/>
                    <a:pt x="103150" y="95347"/>
                  </a:cubicBezTo>
                  <a:cubicBezTo>
                    <a:pt x="103521" y="102401"/>
                    <a:pt x="99650" y="109242"/>
                    <a:pt x="93286" y="112742"/>
                  </a:cubicBezTo>
                  <a:cubicBezTo>
                    <a:pt x="79392" y="120219"/>
                    <a:pt x="49535" y="133000"/>
                    <a:pt x="5413" y="134273"/>
                  </a:cubicBezTo>
                  <a:cubicBezTo>
                    <a:pt x="5413" y="134326"/>
                    <a:pt x="5360" y="134326"/>
                    <a:pt x="5307" y="13432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137DEDE5-24E7-4791-BAEC-DFCDC04C8158}"/>
                </a:ext>
              </a:extLst>
            </p:cNvPr>
            <p:cNvSpPr/>
            <p:nvPr/>
          </p:nvSpPr>
          <p:spPr>
            <a:xfrm>
              <a:off x="1262020" y="5811183"/>
              <a:ext cx="121973" cy="148489"/>
            </a:xfrm>
            <a:custGeom>
              <a:avLst/>
              <a:gdLst>
                <a:gd name="connsiteX0" fmla="*/ 61123 w 121973"/>
                <a:gd name="connsiteY0" fmla="*/ 149974 h 148488"/>
                <a:gd name="connsiteX1" fmla="*/ 24106 w 121973"/>
                <a:gd name="connsiteY1" fmla="*/ 137087 h 148488"/>
                <a:gd name="connsiteX2" fmla="*/ 2523 w 121973"/>
                <a:gd name="connsiteY2" fmla="*/ 100018 h 148488"/>
                <a:gd name="connsiteX3" fmla="*/ 454 w 121973"/>
                <a:gd name="connsiteY3" fmla="*/ 65918 h 148488"/>
                <a:gd name="connsiteX4" fmla="*/ 14667 w 121973"/>
                <a:gd name="connsiteY4" fmla="*/ 21213 h 148488"/>
                <a:gd name="connsiteX5" fmla="*/ 61176 w 121973"/>
                <a:gd name="connsiteY5" fmla="*/ 0 h 148488"/>
                <a:gd name="connsiteX6" fmla="*/ 122321 w 121973"/>
                <a:gd name="connsiteY6" fmla="*/ 59130 h 148488"/>
                <a:gd name="connsiteX7" fmla="*/ 121844 w 121973"/>
                <a:gd name="connsiteY7" fmla="*/ 66343 h 148488"/>
                <a:gd name="connsiteX8" fmla="*/ 119829 w 121973"/>
                <a:gd name="connsiteY8" fmla="*/ 99700 h 148488"/>
                <a:gd name="connsiteX9" fmla="*/ 98192 w 121973"/>
                <a:gd name="connsiteY9" fmla="*/ 137087 h 148488"/>
                <a:gd name="connsiteX10" fmla="*/ 61123 w 121973"/>
                <a:gd name="connsiteY10" fmla="*/ 149974 h 148488"/>
                <a:gd name="connsiteX11" fmla="*/ 61123 w 121973"/>
                <a:gd name="connsiteY11" fmla="*/ 10553 h 148488"/>
                <a:gd name="connsiteX12" fmla="*/ 22569 w 121973"/>
                <a:gd name="connsiteY12" fmla="*/ 28160 h 148488"/>
                <a:gd name="connsiteX13" fmla="*/ 10955 w 121973"/>
                <a:gd name="connsiteY13" fmla="*/ 64858 h 148488"/>
                <a:gd name="connsiteX14" fmla="*/ 13023 w 121973"/>
                <a:gd name="connsiteY14" fmla="*/ 98957 h 148488"/>
                <a:gd name="connsiteX15" fmla="*/ 30576 w 121973"/>
                <a:gd name="connsiteY15" fmla="*/ 128655 h 148488"/>
                <a:gd name="connsiteX16" fmla="*/ 61070 w 121973"/>
                <a:gd name="connsiteY16" fmla="*/ 139314 h 148488"/>
                <a:gd name="connsiteX17" fmla="*/ 91563 w 121973"/>
                <a:gd name="connsiteY17" fmla="*/ 128602 h 148488"/>
                <a:gd name="connsiteX18" fmla="*/ 109169 w 121973"/>
                <a:gd name="connsiteY18" fmla="*/ 98586 h 148488"/>
                <a:gd name="connsiteX19" fmla="*/ 111185 w 121973"/>
                <a:gd name="connsiteY19" fmla="*/ 65229 h 148488"/>
                <a:gd name="connsiteX20" fmla="*/ 111609 w 121973"/>
                <a:gd name="connsiteY20" fmla="*/ 59077 h 148488"/>
                <a:gd name="connsiteX21" fmla="*/ 61123 w 121973"/>
                <a:gd name="connsiteY21" fmla="*/ 10553 h 14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73" h="148488">
                  <a:moveTo>
                    <a:pt x="61123" y="149974"/>
                  </a:moveTo>
                  <a:cubicBezTo>
                    <a:pt x="47971" y="149974"/>
                    <a:pt x="34819" y="145413"/>
                    <a:pt x="24106" y="137087"/>
                  </a:cubicBezTo>
                  <a:cubicBezTo>
                    <a:pt x="12015" y="127594"/>
                    <a:pt x="4379" y="114442"/>
                    <a:pt x="2523" y="100018"/>
                  </a:cubicBezTo>
                  <a:lnTo>
                    <a:pt x="454" y="65918"/>
                  </a:lnTo>
                  <a:cubicBezTo>
                    <a:pt x="-1614" y="50009"/>
                    <a:pt x="3424" y="33993"/>
                    <a:pt x="14667" y="21213"/>
                  </a:cubicBezTo>
                  <a:cubicBezTo>
                    <a:pt x="26493" y="7742"/>
                    <a:pt x="43463" y="0"/>
                    <a:pt x="61176" y="0"/>
                  </a:cubicBezTo>
                  <a:cubicBezTo>
                    <a:pt x="94320" y="0"/>
                    <a:pt x="122321" y="27099"/>
                    <a:pt x="122321" y="59130"/>
                  </a:cubicBezTo>
                  <a:cubicBezTo>
                    <a:pt x="122321" y="61623"/>
                    <a:pt x="122162" y="64062"/>
                    <a:pt x="121844" y="66343"/>
                  </a:cubicBezTo>
                  <a:lnTo>
                    <a:pt x="119829" y="99700"/>
                  </a:lnTo>
                  <a:cubicBezTo>
                    <a:pt x="117920" y="114495"/>
                    <a:pt x="110283" y="127647"/>
                    <a:pt x="98192" y="137087"/>
                  </a:cubicBezTo>
                  <a:cubicBezTo>
                    <a:pt x="87532" y="145360"/>
                    <a:pt x="74381" y="149974"/>
                    <a:pt x="61123" y="149974"/>
                  </a:cubicBezTo>
                  <a:close/>
                  <a:moveTo>
                    <a:pt x="61123" y="10553"/>
                  </a:moveTo>
                  <a:cubicBezTo>
                    <a:pt x="46486" y="10553"/>
                    <a:pt x="32432" y="16970"/>
                    <a:pt x="22569" y="28160"/>
                  </a:cubicBezTo>
                  <a:cubicBezTo>
                    <a:pt x="13341" y="38660"/>
                    <a:pt x="9258" y="51706"/>
                    <a:pt x="10955" y="64858"/>
                  </a:cubicBezTo>
                  <a:lnTo>
                    <a:pt x="13023" y="98957"/>
                  </a:lnTo>
                  <a:cubicBezTo>
                    <a:pt x="14508" y="110253"/>
                    <a:pt x="20765" y="120965"/>
                    <a:pt x="30576" y="128655"/>
                  </a:cubicBezTo>
                  <a:cubicBezTo>
                    <a:pt x="39433" y="135496"/>
                    <a:pt x="50251" y="139314"/>
                    <a:pt x="61070" y="139314"/>
                  </a:cubicBezTo>
                  <a:cubicBezTo>
                    <a:pt x="71941" y="139314"/>
                    <a:pt x="82813" y="135496"/>
                    <a:pt x="91563" y="128602"/>
                  </a:cubicBezTo>
                  <a:cubicBezTo>
                    <a:pt x="101427" y="120859"/>
                    <a:pt x="107684" y="110200"/>
                    <a:pt x="109169" y="98586"/>
                  </a:cubicBezTo>
                  <a:lnTo>
                    <a:pt x="111185" y="65229"/>
                  </a:lnTo>
                  <a:cubicBezTo>
                    <a:pt x="111450" y="63002"/>
                    <a:pt x="111609" y="61092"/>
                    <a:pt x="111609" y="59077"/>
                  </a:cubicBezTo>
                  <a:cubicBezTo>
                    <a:pt x="111662" y="32774"/>
                    <a:pt x="88487" y="10553"/>
                    <a:pt x="61123" y="1055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08FF45A-BB01-48EB-AF71-F6DBFB25A764}"/>
                </a:ext>
              </a:extLst>
            </p:cNvPr>
            <p:cNvSpPr/>
            <p:nvPr/>
          </p:nvSpPr>
          <p:spPr>
            <a:xfrm>
              <a:off x="1194732" y="5923826"/>
              <a:ext cx="254552" cy="159095"/>
            </a:xfrm>
            <a:custGeom>
              <a:avLst/>
              <a:gdLst>
                <a:gd name="connsiteX0" fmla="*/ 128411 w 254552"/>
                <a:gd name="connsiteY0" fmla="*/ 162963 h 159095"/>
                <a:gd name="connsiteX1" fmla="*/ 11582 w 254552"/>
                <a:gd name="connsiteY1" fmla="*/ 136394 h 159095"/>
                <a:gd name="connsiteX2" fmla="*/ 21 w 254552"/>
                <a:gd name="connsiteY2" fmla="*/ 116083 h 159095"/>
                <a:gd name="connsiteX3" fmla="*/ 12218 w 254552"/>
                <a:gd name="connsiteY3" fmla="*/ 49422 h 159095"/>
                <a:gd name="connsiteX4" fmla="*/ 79197 w 254552"/>
                <a:gd name="connsiteY4" fmla="*/ 526 h 159095"/>
                <a:gd name="connsiteX5" fmla="*/ 86304 w 254552"/>
                <a:gd name="connsiteY5" fmla="*/ 3019 h 159095"/>
                <a:gd name="connsiteX6" fmla="*/ 83811 w 254552"/>
                <a:gd name="connsiteY6" fmla="*/ 10125 h 159095"/>
                <a:gd name="connsiteX7" fmla="*/ 21764 w 254552"/>
                <a:gd name="connsiteY7" fmla="*/ 54248 h 159095"/>
                <a:gd name="connsiteX8" fmla="*/ 10680 w 254552"/>
                <a:gd name="connsiteY8" fmla="*/ 116666 h 159095"/>
                <a:gd name="connsiteX9" fmla="*/ 16673 w 254552"/>
                <a:gd name="connsiteY9" fmla="*/ 127166 h 159095"/>
                <a:gd name="connsiteX10" fmla="*/ 128464 w 254552"/>
                <a:gd name="connsiteY10" fmla="*/ 152463 h 159095"/>
                <a:gd name="connsiteX11" fmla="*/ 240255 w 254552"/>
                <a:gd name="connsiteY11" fmla="*/ 127166 h 159095"/>
                <a:gd name="connsiteX12" fmla="*/ 246248 w 254552"/>
                <a:gd name="connsiteY12" fmla="*/ 116666 h 159095"/>
                <a:gd name="connsiteX13" fmla="*/ 235164 w 254552"/>
                <a:gd name="connsiteY13" fmla="*/ 54248 h 159095"/>
                <a:gd name="connsiteX14" fmla="*/ 173117 w 254552"/>
                <a:gd name="connsiteY14" fmla="*/ 10125 h 159095"/>
                <a:gd name="connsiteX15" fmla="*/ 170624 w 254552"/>
                <a:gd name="connsiteY15" fmla="*/ 3019 h 159095"/>
                <a:gd name="connsiteX16" fmla="*/ 177730 w 254552"/>
                <a:gd name="connsiteY16" fmla="*/ 526 h 159095"/>
                <a:gd name="connsiteX17" fmla="*/ 244657 w 254552"/>
                <a:gd name="connsiteY17" fmla="*/ 49422 h 159095"/>
                <a:gd name="connsiteX18" fmla="*/ 256854 w 254552"/>
                <a:gd name="connsiteY18" fmla="*/ 116136 h 159095"/>
                <a:gd name="connsiteX19" fmla="*/ 245293 w 254552"/>
                <a:gd name="connsiteY19" fmla="*/ 136394 h 159095"/>
                <a:gd name="connsiteX20" fmla="*/ 128411 w 254552"/>
                <a:gd name="connsiteY20" fmla="*/ 162963 h 15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4552" h="159095">
                  <a:moveTo>
                    <a:pt x="128411" y="162963"/>
                  </a:moveTo>
                  <a:cubicBezTo>
                    <a:pt x="69652" y="162963"/>
                    <a:pt x="29984" y="146311"/>
                    <a:pt x="11582" y="136394"/>
                  </a:cubicBezTo>
                  <a:cubicBezTo>
                    <a:pt x="4211" y="132416"/>
                    <a:pt x="-350" y="124462"/>
                    <a:pt x="21" y="116083"/>
                  </a:cubicBezTo>
                  <a:cubicBezTo>
                    <a:pt x="710" y="98900"/>
                    <a:pt x="3256" y="67347"/>
                    <a:pt x="12218" y="49422"/>
                  </a:cubicBezTo>
                  <a:cubicBezTo>
                    <a:pt x="21711" y="30383"/>
                    <a:pt x="58250" y="10603"/>
                    <a:pt x="79197" y="526"/>
                  </a:cubicBezTo>
                  <a:cubicBezTo>
                    <a:pt x="81849" y="-746"/>
                    <a:pt x="85031" y="367"/>
                    <a:pt x="86304" y="3019"/>
                  </a:cubicBezTo>
                  <a:cubicBezTo>
                    <a:pt x="87576" y="5671"/>
                    <a:pt x="86463" y="8852"/>
                    <a:pt x="83811" y="10125"/>
                  </a:cubicBezTo>
                  <a:cubicBezTo>
                    <a:pt x="50772" y="26035"/>
                    <a:pt x="27598" y="42528"/>
                    <a:pt x="21764" y="54248"/>
                  </a:cubicBezTo>
                  <a:cubicBezTo>
                    <a:pt x="13385" y="71059"/>
                    <a:pt x="11211" y="103461"/>
                    <a:pt x="10680" y="116666"/>
                  </a:cubicBezTo>
                  <a:cubicBezTo>
                    <a:pt x="10468" y="120962"/>
                    <a:pt x="12855" y="125098"/>
                    <a:pt x="16673" y="127166"/>
                  </a:cubicBezTo>
                  <a:cubicBezTo>
                    <a:pt x="34174" y="136606"/>
                    <a:pt x="72038" y="152463"/>
                    <a:pt x="128464" y="152463"/>
                  </a:cubicBezTo>
                  <a:cubicBezTo>
                    <a:pt x="184890" y="152463"/>
                    <a:pt x="222754" y="136606"/>
                    <a:pt x="240255" y="127166"/>
                  </a:cubicBezTo>
                  <a:cubicBezTo>
                    <a:pt x="244073" y="125098"/>
                    <a:pt x="246407" y="120962"/>
                    <a:pt x="246248" y="116666"/>
                  </a:cubicBezTo>
                  <a:cubicBezTo>
                    <a:pt x="245717" y="103461"/>
                    <a:pt x="243543" y="71059"/>
                    <a:pt x="235164" y="54248"/>
                  </a:cubicBezTo>
                  <a:cubicBezTo>
                    <a:pt x="229330" y="42581"/>
                    <a:pt x="206102" y="26088"/>
                    <a:pt x="173117" y="10125"/>
                  </a:cubicBezTo>
                  <a:cubicBezTo>
                    <a:pt x="170465" y="8852"/>
                    <a:pt x="169351" y="5671"/>
                    <a:pt x="170624" y="3019"/>
                  </a:cubicBezTo>
                  <a:cubicBezTo>
                    <a:pt x="171897" y="367"/>
                    <a:pt x="175079" y="-746"/>
                    <a:pt x="177730" y="526"/>
                  </a:cubicBezTo>
                  <a:cubicBezTo>
                    <a:pt x="198678" y="10603"/>
                    <a:pt x="235164" y="30383"/>
                    <a:pt x="244657" y="49422"/>
                  </a:cubicBezTo>
                  <a:cubicBezTo>
                    <a:pt x="253619" y="67399"/>
                    <a:pt x="256164" y="98900"/>
                    <a:pt x="256854" y="116136"/>
                  </a:cubicBezTo>
                  <a:cubicBezTo>
                    <a:pt x="257225" y="124462"/>
                    <a:pt x="252664" y="132416"/>
                    <a:pt x="245293" y="136394"/>
                  </a:cubicBezTo>
                  <a:cubicBezTo>
                    <a:pt x="226838" y="146311"/>
                    <a:pt x="187170" y="162963"/>
                    <a:pt x="128411" y="16296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8" name="Group 707">
            <a:extLst>
              <a:ext uri="{FF2B5EF4-FFF2-40B4-BE49-F238E27FC236}">
                <a16:creationId xmlns:a16="http://schemas.microsoft.com/office/drawing/2014/main" id="{393CD25E-8611-47C7-AA55-33331917E499}"/>
              </a:ext>
            </a:extLst>
          </p:cNvPr>
          <p:cNvGrpSpPr/>
          <p:nvPr/>
        </p:nvGrpSpPr>
        <p:grpSpPr>
          <a:xfrm>
            <a:off x="2221678" y="5715975"/>
            <a:ext cx="320008" cy="463414"/>
            <a:chOff x="2249448" y="5756189"/>
            <a:chExt cx="264469" cy="382986"/>
          </a:xfrm>
          <a:solidFill>
            <a:srgbClr val="FFFFFF"/>
          </a:solidFill>
        </p:grpSpPr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84E9AA39-BA1D-4515-A119-69A55D8A42D3}"/>
                </a:ext>
              </a:extLst>
            </p:cNvPr>
            <p:cNvSpPr/>
            <p:nvPr/>
          </p:nvSpPr>
          <p:spPr>
            <a:xfrm>
              <a:off x="2249448" y="5932343"/>
              <a:ext cx="159095" cy="206824"/>
            </a:xfrm>
            <a:custGeom>
              <a:avLst/>
              <a:gdLst>
                <a:gd name="connsiteX0" fmla="*/ 157982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6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8 w 159095"/>
                <a:gd name="connsiteY7" fmla="*/ 21283 h 206823"/>
                <a:gd name="connsiteX8" fmla="*/ 100124 w 159095"/>
                <a:gd name="connsiteY8" fmla="*/ 14442 h 206823"/>
                <a:gd name="connsiteX9" fmla="*/ 103518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2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25"/>
                  </a:moveTo>
                  <a:lnTo>
                    <a:pt x="64911" y="210925"/>
                  </a:lnTo>
                  <a:cubicBezTo>
                    <a:pt x="29327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6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8" y="21283"/>
                  </a:cubicBezTo>
                  <a:cubicBezTo>
                    <a:pt x="98957" y="19321"/>
                    <a:pt x="99541" y="16935"/>
                    <a:pt x="100124" y="14442"/>
                  </a:cubicBezTo>
                  <a:cubicBezTo>
                    <a:pt x="100973" y="10730"/>
                    <a:pt x="101874" y="6912"/>
                    <a:pt x="103518" y="3199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26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2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98" y="210925"/>
                    <a:pt x="157982" y="21092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6BECF269-B51C-4E84-89C8-2501ED54C5E4}"/>
                </a:ext>
              </a:extLst>
            </p:cNvPr>
            <p:cNvSpPr/>
            <p:nvPr/>
          </p:nvSpPr>
          <p:spPr>
            <a:xfrm>
              <a:off x="2354822" y="5932351"/>
              <a:ext cx="159095" cy="206824"/>
            </a:xfrm>
            <a:custGeom>
              <a:avLst/>
              <a:gdLst>
                <a:gd name="connsiteX0" fmla="*/ 98321 w 159095"/>
                <a:gd name="connsiteY0" fmla="*/ 210917 h 206823"/>
                <a:gd name="connsiteX1" fmla="*/ 5303 w 159095"/>
                <a:gd name="connsiteY1" fmla="*/ 210917 h 206823"/>
                <a:gd name="connsiteX2" fmla="*/ 0 w 159095"/>
                <a:gd name="connsiteY2" fmla="*/ 205613 h 206823"/>
                <a:gd name="connsiteX3" fmla="*/ 5303 w 159095"/>
                <a:gd name="connsiteY3" fmla="*/ 200310 h 206823"/>
                <a:gd name="connsiteX4" fmla="*/ 98321 w 159095"/>
                <a:gd name="connsiteY4" fmla="*/ 200310 h 206823"/>
                <a:gd name="connsiteX5" fmla="*/ 152625 w 159095"/>
                <a:gd name="connsiteY5" fmla="*/ 142771 h 206823"/>
                <a:gd name="connsiteX6" fmla="*/ 152625 w 159095"/>
                <a:gd name="connsiteY6" fmla="*/ 141816 h 206823"/>
                <a:gd name="connsiteX7" fmla="*/ 132261 w 159095"/>
                <a:gd name="connsiteY7" fmla="*/ 50761 h 206823"/>
                <a:gd name="connsiteX8" fmla="*/ 95457 w 159095"/>
                <a:gd name="connsiteY8" fmla="*/ 42169 h 206823"/>
                <a:gd name="connsiteX9" fmla="*/ 60987 w 159095"/>
                <a:gd name="connsiteY9" fmla="*/ 33950 h 206823"/>
                <a:gd name="connsiteX10" fmla="*/ 54941 w 159095"/>
                <a:gd name="connsiteY10" fmla="*/ 24987 h 206823"/>
                <a:gd name="connsiteX11" fmla="*/ 52608 w 159095"/>
                <a:gd name="connsiteY11" fmla="*/ 16555 h 206823"/>
                <a:gd name="connsiteX12" fmla="*/ 49956 w 159095"/>
                <a:gd name="connsiteY12" fmla="*/ 7381 h 206823"/>
                <a:gd name="connsiteX13" fmla="*/ 52767 w 159095"/>
                <a:gd name="connsiteY13" fmla="*/ 434 h 206823"/>
                <a:gd name="connsiteX14" fmla="*/ 59714 w 159095"/>
                <a:gd name="connsiteY14" fmla="*/ 3244 h 206823"/>
                <a:gd name="connsiteX15" fmla="*/ 62949 w 159095"/>
                <a:gd name="connsiteY15" fmla="*/ 14169 h 206823"/>
                <a:gd name="connsiteX16" fmla="*/ 64858 w 159095"/>
                <a:gd name="connsiteY16" fmla="*/ 21275 h 206823"/>
                <a:gd name="connsiteX17" fmla="*/ 67722 w 159095"/>
                <a:gd name="connsiteY17" fmla="*/ 25783 h 206823"/>
                <a:gd name="connsiteX18" fmla="*/ 96465 w 159095"/>
                <a:gd name="connsiteY18" fmla="*/ 31616 h 206823"/>
                <a:gd name="connsiteX19" fmla="*/ 139208 w 159095"/>
                <a:gd name="connsiteY19" fmla="*/ 42753 h 206823"/>
                <a:gd name="connsiteX20" fmla="*/ 163179 w 159095"/>
                <a:gd name="connsiteY20" fmla="*/ 141816 h 206823"/>
                <a:gd name="connsiteX21" fmla="*/ 163179 w 159095"/>
                <a:gd name="connsiteY21" fmla="*/ 142771 h 206823"/>
                <a:gd name="connsiteX22" fmla="*/ 98321 w 159095"/>
                <a:gd name="connsiteY22" fmla="*/ 210917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98321" y="210917"/>
                  </a:moveTo>
                  <a:lnTo>
                    <a:pt x="5303" y="210917"/>
                  </a:lnTo>
                  <a:cubicBezTo>
                    <a:pt x="2386" y="210917"/>
                    <a:pt x="0" y="208530"/>
                    <a:pt x="0" y="205613"/>
                  </a:cubicBezTo>
                  <a:cubicBezTo>
                    <a:pt x="0" y="202697"/>
                    <a:pt x="2386" y="200310"/>
                    <a:pt x="5303" y="200310"/>
                  </a:cubicBezTo>
                  <a:lnTo>
                    <a:pt x="98321" y="200310"/>
                  </a:lnTo>
                  <a:cubicBezTo>
                    <a:pt x="128125" y="200310"/>
                    <a:pt x="152466" y="174484"/>
                    <a:pt x="152625" y="142771"/>
                  </a:cubicBezTo>
                  <a:lnTo>
                    <a:pt x="152625" y="141816"/>
                  </a:lnTo>
                  <a:cubicBezTo>
                    <a:pt x="152625" y="107876"/>
                    <a:pt x="143716" y="60678"/>
                    <a:pt x="132261" y="50761"/>
                  </a:cubicBezTo>
                  <a:cubicBezTo>
                    <a:pt x="125791" y="45139"/>
                    <a:pt x="109670" y="43548"/>
                    <a:pt x="95457" y="42169"/>
                  </a:cubicBezTo>
                  <a:cubicBezTo>
                    <a:pt x="80555" y="40684"/>
                    <a:pt x="67668" y="39465"/>
                    <a:pt x="60987" y="33950"/>
                  </a:cubicBezTo>
                  <a:cubicBezTo>
                    <a:pt x="58388" y="31775"/>
                    <a:pt x="56426" y="28858"/>
                    <a:pt x="54941" y="24987"/>
                  </a:cubicBezTo>
                  <a:cubicBezTo>
                    <a:pt x="53933" y="22283"/>
                    <a:pt x="53244" y="19366"/>
                    <a:pt x="52608" y="16555"/>
                  </a:cubicBezTo>
                  <a:cubicBezTo>
                    <a:pt x="51865" y="13426"/>
                    <a:pt x="51123" y="10191"/>
                    <a:pt x="49956" y="7381"/>
                  </a:cubicBezTo>
                  <a:cubicBezTo>
                    <a:pt x="48789" y="4676"/>
                    <a:pt x="50062" y="1547"/>
                    <a:pt x="52767" y="434"/>
                  </a:cubicBezTo>
                  <a:cubicBezTo>
                    <a:pt x="55471" y="-733"/>
                    <a:pt x="58600" y="539"/>
                    <a:pt x="59714" y="3244"/>
                  </a:cubicBezTo>
                  <a:cubicBezTo>
                    <a:pt x="61252" y="6903"/>
                    <a:pt x="62100" y="10616"/>
                    <a:pt x="62949" y="14169"/>
                  </a:cubicBezTo>
                  <a:cubicBezTo>
                    <a:pt x="63532" y="16767"/>
                    <a:pt x="64115" y="19207"/>
                    <a:pt x="64858" y="21275"/>
                  </a:cubicBezTo>
                  <a:cubicBezTo>
                    <a:pt x="65653" y="23396"/>
                    <a:pt x="66555" y="24828"/>
                    <a:pt x="67722" y="25783"/>
                  </a:cubicBezTo>
                  <a:cubicBezTo>
                    <a:pt x="71858" y="29230"/>
                    <a:pt x="84957" y="30502"/>
                    <a:pt x="96465" y="31616"/>
                  </a:cubicBezTo>
                  <a:cubicBezTo>
                    <a:pt x="113064" y="33260"/>
                    <a:pt x="130193" y="34904"/>
                    <a:pt x="139208" y="42753"/>
                  </a:cubicBezTo>
                  <a:cubicBezTo>
                    <a:pt x="156179" y="57443"/>
                    <a:pt x="163179" y="114558"/>
                    <a:pt x="163179" y="141816"/>
                  </a:cubicBezTo>
                  <a:lnTo>
                    <a:pt x="163179" y="142771"/>
                  </a:lnTo>
                  <a:cubicBezTo>
                    <a:pt x="163020" y="180370"/>
                    <a:pt x="133905" y="210917"/>
                    <a:pt x="98321" y="21091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82EB978A-177D-49E5-A668-57539C1B7816}"/>
                </a:ext>
              </a:extLst>
            </p:cNvPr>
            <p:cNvSpPr/>
            <p:nvPr/>
          </p:nvSpPr>
          <p:spPr>
            <a:xfrm>
              <a:off x="2281480" y="5756189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35"/>
                    <a:pt x="179088" y="204596"/>
                    <a:pt x="147693" y="20459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088C6DC5-6776-4579-BB10-5A2EB8DC20E1}"/>
                </a:ext>
              </a:extLst>
            </p:cNvPr>
            <p:cNvSpPr/>
            <p:nvPr/>
          </p:nvSpPr>
          <p:spPr>
            <a:xfrm>
              <a:off x="2307042" y="5776468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19 w 79547"/>
                <a:gd name="connsiteY4" fmla="*/ 32 h 68941"/>
                <a:gd name="connsiteX5" fmla="*/ 81986 w 79547"/>
                <a:gd name="connsiteY5" fmla="*/ 5866 h 68941"/>
                <a:gd name="connsiteX6" fmla="*/ 6310 w 79547"/>
                <a:gd name="connsiteY6" fmla="*/ 71784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8" y="64731"/>
                    <a:pt x="1431" y="61921"/>
                    <a:pt x="4294" y="61390"/>
                  </a:cubicBezTo>
                  <a:cubicBezTo>
                    <a:pt x="46190" y="53170"/>
                    <a:pt x="68145" y="34609"/>
                    <a:pt x="71486" y="4699"/>
                  </a:cubicBezTo>
                  <a:cubicBezTo>
                    <a:pt x="71804" y="1782"/>
                    <a:pt x="74456" y="-286"/>
                    <a:pt x="77319" y="32"/>
                  </a:cubicBezTo>
                  <a:cubicBezTo>
                    <a:pt x="80236" y="350"/>
                    <a:pt x="82304" y="3002"/>
                    <a:pt x="81986" y="5866"/>
                  </a:cubicBezTo>
                  <a:cubicBezTo>
                    <a:pt x="78115" y="40496"/>
                    <a:pt x="52659" y="62716"/>
                    <a:pt x="6310" y="71784"/>
                  </a:cubicBezTo>
                  <a:cubicBezTo>
                    <a:pt x="5938" y="71837"/>
                    <a:pt x="5620" y="71891"/>
                    <a:pt x="5302" y="7189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A6558C38-D92D-4B97-81F8-0ACD85F8C639}"/>
                </a:ext>
              </a:extLst>
            </p:cNvPr>
            <p:cNvSpPr/>
            <p:nvPr/>
          </p:nvSpPr>
          <p:spPr>
            <a:xfrm>
              <a:off x="2378495" y="5776468"/>
              <a:ext cx="79548" cy="68941"/>
            </a:xfrm>
            <a:custGeom>
              <a:avLst/>
              <a:gdLst>
                <a:gd name="connsiteX0" fmla="*/ 76716 w 79547"/>
                <a:gd name="connsiteY0" fmla="*/ 71891 h 68941"/>
                <a:gd name="connsiteX1" fmla="*/ 75709 w 79547"/>
                <a:gd name="connsiteY1" fmla="*/ 71784 h 68941"/>
                <a:gd name="connsiteX2" fmla="*/ 32 w 79547"/>
                <a:gd name="connsiteY2" fmla="*/ 5866 h 68941"/>
                <a:gd name="connsiteX3" fmla="*/ 4699 w 79547"/>
                <a:gd name="connsiteY3" fmla="*/ 32 h 68941"/>
                <a:gd name="connsiteX4" fmla="*/ 10533 w 79547"/>
                <a:gd name="connsiteY4" fmla="*/ 4699 h 68941"/>
                <a:gd name="connsiteX5" fmla="*/ 77724 w 79547"/>
                <a:gd name="connsiteY5" fmla="*/ 61390 h 68941"/>
                <a:gd name="connsiteX6" fmla="*/ 81913 w 79547"/>
                <a:gd name="connsiteY6" fmla="*/ 67595 h 68941"/>
                <a:gd name="connsiteX7" fmla="*/ 76716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891"/>
                  </a:moveTo>
                  <a:cubicBezTo>
                    <a:pt x="76398" y="71891"/>
                    <a:pt x="76027" y="71837"/>
                    <a:pt x="75709" y="71784"/>
                  </a:cubicBezTo>
                  <a:cubicBezTo>
                    <a:pt x="29359" y="62663"/>
                    <a:pt x="3904" y="40496"/>
                    <a:pt x="32" y="5866"/>
                  </a:cubicBezTo>
                  <a:cubicBezTo>
                    <a:pt x="-286" y="2949"/>
                    <a:pt x="1782" y="350"/>
                    <a:pt x="4699" y="32"/>
                  </a:cubicBezTo>
                  <a:cubicBezTo>
                    <a:pt x="7616" y="-286"/>
                    <a:pt x="10214" y="1782"/>
                    <a:pt x="10533" y="4699"/>
                  </a:cubicBezTo>
                  <a:cubicBezTo>
                    <a:pt x="13874" y="34609"/>
                    <a:pt x="35882" y="53170"/>
                    <a:pt x="77724" y="61390"/>
                  </a:cubicBezTo>
                  <a:cubicBezTo>
                    <a:pt x="80588" y="61973"/>
                    <a:pt x="82497" y="64731"/>
                    <a:pt x="81913" y="67595"/>
                  </a:cubicBezTo>
                  <a:cubicBezTo>
                    <a:pt x="81436" y="70140"/>
                    <a:pt x="79209" y="71891"/>
                    <a:pt x="76716" y="7189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9D5B29E-9FF3-492F-ACA0-AD49A0C1B707}"/>
                </a:ext>
              </a:extLst>
            </p:cNvPr>
            <p:cNvSpPr/>
            <p:nvPr/>
          </p:nvSpPr>
          <p:spPr>
            <a:xfrm>
              <a:off x="2314412" y="5836107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116"/>
                    <a:pt x="107601" y="113011"/>
                    <a:pt x="69366" y="11301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09" name="Group 708">
            <a:extLst>
              <a:ext uri="{FF2B5EF4-FFF2-40B4-BE49-F238E27FC236}">
                <a16:creationId xmlns:a16="http://schemas.microsoft.com/office/drawing/2014/main" id="{F3D72518-10E5-4A37-B400-521DCBF0FAA8}"/>
              </a:ext>
            </a:extLst>
          </p:cNvPr>
          <p:cNvGrpSpPr/>
          <p:nvPr/>
        </p:nvGrpSpPr>
        <p:grpSpPr>
          <a:xfrm>
            <a:off x="3278707" y="5715975"/>
            <a:ext cx="320008" cy="463414"/>
            <a:chOff x="3306477" y="5756189"/>
            <a:chExt cx="264469" cy="382986"/>
          </a:xfrm>
          <a:solidFill>
            <a:srgbClr val="FFFFFF"/>
          </a:solidFill>
        </p:grpSpPr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2E620DD-8CA4-4582-97A4-14537520A925}"/>
                </a:ext>
              </a:extLst>
            </p:cNvPr>
            <p:cNvSpPr/>
            <p:nvPr/>
          </p:nvSpPr>
          <p:spPr>
            <a:xfrm>
              <a:off x="3306477" y="5932289"/>
              <a:ext cx="159095" cy="206824"/>
            </a:xfrm>
            <a:custGeom>
              <a:avLst/>
              <a:gdLst>
                <a:gd name="connsiteX0" fmla="*/ 157982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7 h 206823"/>
                <a:gd name="connsiteX8" fmla="*/ 100124 w 159095"/>
                <a:gd name="connsiteY8" fmla="*/ 14496 h 206823"/>
                <a:gd name="connsiteX9" fmla="*/ 103518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3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2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78"/>
                  </a:moveTo>
                  <a:lnTo>
                    <a:pt x="64911" y="210978"/>
                  </a:lnTo>
                  <a:cubicBezTo>
                    <a:pt x="29327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8" y="21337"/>
                  </a:cubicBezTo>
                  <a:cubicBezTo>
                    <a:pt x="98957" y="19374"/>
                    <a:pt x="99541" y="17041"/>
                    <a:pt x="100124" y="14496"/>
                  </a:cubicBezTo>
                  <a:cubicBezTo>
                    <a:pt x="100919" y="10942"/>
                    <a:pt x="101874" y="6965"/>
                    <a:pt x="103518" y="3200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26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3" y="142143"/>
                    <a:pt x="10713" y="142461"/>
                    <a:pt x="10713" y="142779"/>
                  </a:cubicBezTo>
                  <a:cubicBezTo>
                    <a:pt x="10872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98" y="210978"/>
                    <a:pt x="157982" y="2109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1076422A-35D1-4784-A51A-46740F3BE72D}"/>
                </a:ext>
              </a:extLst>
            </p:cNvPr>
            <p:cNvSpPr/>
            <p:nvPr/>
          </p:nvSpPr>
          <p:spPr>
            <a:xfrm>
              <a:off x="3411851" y="5932351"/>
              <a:ext cx="159095" cy="206824"/>
            </a:xfrm>
            <a:custGeom>
              <a:avLst/>
              <a:gdLst>
                <a:gd name="connsiteX0" fmla="*/ 98321 w 159095"/>
                <a:gd name="connsiteY0" fmla="*/ 210917 h 206823"/>
                <a:gd name="connsiteX1" fmla="*/ 5303 w 159095"/>
                <a:gd name="connsiteY1" fmla="*/ 210917 h 206823"/>
                <a:gd name="connsiteX2" fmla="*/ 0 w 159095"/>
                <a:gd name="connsiteY2" fmla="*/ 205613 h 206823"/>
                <a:gd name="connsiteX3" fmla="*/ 5303 w 159095"/>
                <a:gd name="connsiteY3" fmla="*/ 200310 h 206823"/>
                <a:gd name="connsiteX4" fmla="*/ 98321 w 159095"/>
                <a:gd name="connsiteY4" fmla="*/ 200310 h 206823"/>
                <a:gd name="connsiteX5" fmla="*/ 152626 w 159095"/>
                <a:gd name="connsiteY5" fmla="*/ 142771 h 206823"/>
                <a:gd name="connsiteX6" fmla="*/ 152626 w 159095"/>
                <a:gd name="connsiteY6" fmla="*/ 141816 h 206823"/>
                <a:gd name="connsiteX7" fmla="*/ 132261 w 159095"/>
                <a:gd name="connsiteY7" fmla="*/ 50761 h 206823"/>
                <a:gd name="connsiteX8" fmla="*/ 95457 w 159095"/>
                <a:gd name="connsiteY8" fmla="*/ 42169 h 206823"/>
                <a:gd name="connsiteX9" fmla="*/ 60987 w 159095"/>
                <a:gd name="connsiteY9" fmla="*/ 33950 h 206823"/>
                <a:gd name="connsiteX10" fmla="*/ 54941 w 159095"/>
                <a:gd name="connsiteY10" fmla="*/ 24987 h 206823"/>
                <a:gd name="connsiteX11" fmla="*/ 52608 w 159095"/>
                <a:gd name="connsiteY11" fmla="*/ 16555 h 206823"/>
                <a:gd name="connsiteX12" fmla="*/ 49956 w 159095"/>
                <a:gd name="connsiteY12" fmla="*/ 7381 h 206823"/>
                <a:gd name="connsiteX13" fmla="*/ 52767 w 159095"/>
                <a:gd name="connsiteY13" fmla="*/ 434 h 206823"/>
                <a:gd name="connsiteX14" fmla="*/ 59714 w 159095"/>
                <a:gd name="connsiteY14" fmla="*/ 3244 h 206823"/>
                <a:gd name="connsiteX15" fmla="*/ 62949 w 159095"/>
                <a:gd name="connsiteY15" fmla="*/ 14169 h 206823"/>
                <a:gd name="connsiteX16" fmla="*/ 64858 w 159095"/>
                <a:gd name="connsiteY16" fmla="*/ 21275 h 206823"/>
                <a:gd name="connsiteX17" fmla="*/ 67722 w 159095"/>
                <a:gd name="connsiteY17" fmla="*/ 25783 h 206823"/>
                <a:gd name="connsiteX18" fmla="*/ 96465 w 159095"/>
                <a:gd name="connsiteY18" fmla="*/ 31616 h 206823"/>
                <a:gd name="connsiteX19" fmla="*/ 139208 w 159095"/>
                <a:gd name="connsiteY19" fmla="*/ 42753 h 206823"/>
                <a:gd name="connsiteX20" fmla="*/ 163179 w 159095"/>
                <a:gd name="connsiteY20" fmla="*/ 141816 h 206823"/>
                <a:gd name="connsiteX21" fmla="*/ 163179 w 159095"/>
                <a:gd name="connsiteY21" fmla="*/ 142771 h 206823"/>
                <a:gd name="connsiteX22" fmla="*/ 98321 w 159095"/>
                <a:gd name="connsiteY22" fmla="*/ 210917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98321" y="210917"/>
                  </a:moveTo>
                  <a:lnTo>
                    <a:pt x="5303" y="210917"/>
                  </a:lnTo>
                  <a:cubicBezTo>
                    <a:pt x="2386" y="210917"/>
                    <a:pt x="0" y="208530"/>
                    <a:pt x="0" y="205613"/>
                  </a:cubicBezTo>
                  <a:cubicBezTo>
                    <a:pt x="0" y="202697"/>
                    <a:pt x="2386" y="200310"/>
                    <a:pt x="5303" y="200310"/>
                  </a:cubicBezTo>
                  <a:lnTo>
                    <a:pt x="98321" y="200310"/>
                  </a:lnTo>
                  <a:cubicBezTo>
                    <a:pt x="128125" y="200310"/>
                    <a:pt x="152466" y="174484"/>
                    <a:pt x="152626" y="142771"/>
                  </a:cubicBezTo>
                  <a:lnTo>
                    <a:pt x="152626" y="141816"/>
                  </a:lnTo>
                  <a:cubicBezTo>
                    <a:pt x="152626" y="107876"/>
                    <a:pt x="143716" y="60678"/>
                    <a:pt x="132261" y="50761"/>
                  </a:cubicBezTo>
                  <a:cubicBezTo>
                    <a:pt x="125791" y="45139"/>
                    <a:pt x="109670" y="43548"/>
                    <a:pt x="95457" y="42169"/>
                  </a:cubicBezTo>
                  <a:cubicBezTo>
                    <a:pt x="80555" y="40684"/>
                    <a:pt x="67669" y="39465"/>
                    <a:pt x="60987" y="33950"/>
                  </a:cubicBezTo>
                  <a:cubicBezTo>
                    <a:pt x="58388" y="31775"/>
                    <a:pt x="56426" y="28858"/>
                    <a:pt x="54941" y="24987"/>
                  </a:cubicBezTo>
                  <a:cubicBezTo>
                    <a:pt x="53933" y="22283"/>
                    <a:pt x="53244" y="19366"/>
                    <a:pt x="52608" y="16555"/>
                  </a:cubicBezTo>
                  <a:cubicBezTo>
                    <a:pt x="51865" y="13426"/>
                    <a:pt x="51123" y="10191"/>
                    <a:pt x="49956" y="7381"/>
                  </a:cubicBezTo>
                  <a:cubicBezTo>
                    <a:pt x="48789" y="4676"/>
                    <a:pt x="50062" y="1547"/>
                    <a:pt x="52767" y="434"/>
                  </a:cubicBezTo>
                  <a:cubicBezTo>
                    <a:pt x="55471" y="-733"/>
                    <a:pt x="58600" y="539"/>
                    <a:pt x="59714" y="3244"/>
                  </a:cubicBezTo>
                  <a:cubicBezTo>
                    <a:pt x="61252" y="6903"/>
                    <a:pt x="62100" y="10616"/>
                    <a:pt x="62949" y="14169"/>
                  </a:cubicBezTo>
                  <a:cubicBezTo>
                    <a:pt x="63532" y="16767"/>
                    <a:pt x="64116" y="19207"/>
                    <a:pt x="64858" y="21275"/>
                  </a:cubicBezTo>
                  <a:cubicBezTo>
                    <a:pt x="65653" y="23396"/>
                    <a:pt x="66555" y="24828"/>
                    <a:pt x="67722" y="25783"/>
                  </a:cubicBezTo>
                  <a:cubicBezTo>
                    <a:pt x="71911" y="29230"/>
                    <a:pt x="84957" y="30502"/>
                    <a:pt x="96465" y="31616"/>
                  </a:cubicBezTo>
                  <a:cubicBezTo>
                    <a:pt x="113064" y="33260"/>
                    <a:pt x="130193" y="34904"/>
                    <a:pt x="139208" y="42753"/>
                  </a:cubicBezTo>
                  <a:cubicBezTo>
                    <a:pt x="156179" y="57443"/>
                    <a:pt x="163179" y="114558"/>
                    <a:pt x="163179" y="141816"/>
                  </a:cubicBezTo>
                  <a:lnTo>
                    <a:pt x="163179" y="142771"/>
                  </a:lnTo>
                  <a:cubicBezTo>
                    <a:pt x="163073" y="180370"/>
                    <a:pt x="133958" y="210917"/>
                    <a:pt x="98321" y="21091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5D70C31-342B-49FF-80FD-C08739AFDB7A}"/>
                </a:ext>
              </a:extLst>
            </p:cNvPr>
            <p:cNvSpPr/>
            <p:nvPr/>
          </p:nvSpPr>
          <p:spPr>
            <a:xfrm>
              <a:off x="3338562" y="5756189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6 w 201520"/>
                <a:gd name="connsiteY20" fmla="*/ 102298 h 201520"/>
                <a:gd name="connsiteX21" fmla="*/ 204596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6" y="74987"/>
                    <a:pt x="204596" y="102298"/>
                  </a:cubicBezTo>
                  <a:lnTo>
                    <a:pt x="204596" y="147693"/>
                  </a:lnTo>
                  <a:cubicBezTo>
                    <a:pt x="204543" y="179035"/>
                    <a:pt x="179035" y="204596"/>
                    <a:pt x="147693" y="20459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8C84FE5-7109-4559-A76A-D1C462B72A23}"/>
                </a:ext>
              </a:extLst>
            </p:cNvPr>
            <p:cNvSpPr/>
            <p:nvPr/>
          </p:nvSpPr>
          <p:spPr>
            <a:xfrm>
              <a:off x="3364071" y="5776468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5 w 79547"/>
                <a:gd name="connsiteY2" fmla="*/ 61390 h 68941"/>
                <a:gd name="connsiteX3" fmla="*/ 71486 w 79547"/>
                <a:gd name="connsiteY3" fmla="*/ 4699 h 68941"/>
                <a:gd name="connsiteX4" fmla="*/ 77319 w 79547"/>
                <a:gd name="connsiteY4" fmla="*/ 32 h 68941"/>
                <a:gd name="connsiteX5" fmla="*/ 81986 w 79547"/>
                <a:gd name="connsiteY5" fmla="*/ 5866 h 68941"/>
                <a:gd name="connsiteX6" fmla="*/ 6310 w 79547"/>
                <a:gd name="connsiteY6" fmla="*/ 71784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8" y="64731"/>
                    <a:pt x="1431" y="61921"/>
                    <a:pt x="4295" y="61390"/>
                  </a:cubicBezTo>
                  <a:cubicBezTo>
                    <a:pt x="46190" y="53170"/>
                    <a:pt x="68145" y="34609"/>
                    <a:pt x="71486" y="4699"/>
                  </a:cubicBezTo>
                  <a:cubicBezTo>
                    <a:pt x="71804" y="1782"/>
                    <a:pt x="74456" y="-286"/>
                    <a:pt x="77319" y="32"/>
                  </a:cubicBezTo>
                  <a:cubicBezTo>
                    <a:pt x="80236" y="350"/>
                    <a:pt x="82304" y="3002"/>
                    <a:pt x="81986" y="5866"/>
                  </a:cubicBezTo>
                  <a:cubicBezTo>
                    <a:pt x="78115" y="40496"/>
                    <a:pt x="52659" y="62716"/>
                    <a:pt x="6310" y="71784"/>
                  </a:cubicBezTo>
                  <a:cubicBezTo>
                    <a:pt x="5992" y="71837"/>
                    <a:pt x="5620" y="71891"/>
                    <a:pt x="5302" y="7189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3A2C6D2-71DD-431C-8032-9C982BAF8BD2}"/>
                </a:ext>
              </a:extLst>
            </p:cNvPr>
            <p:cNvSpPr/>
            <p:nvPr/>
          </p:nvSpPr>
          <p:spPr>
            <a:xfrm>
              <a:off x="3435577" y="5776468"/>
              <a:ext cx="79548" cy="68941"/>
            </a:xfrm>
            <a:custGeom>
              <a:avLst/>
              <a:gdLst>
                <a:gd name="connsiteX0" fmla="*/ 76716 w 79547"/>
                <a:gd name="connsiteY0" fmla="*/ 71891 h 68941"/>
                <a:gd name="connsiteX1" fmla="*/ 75709 w 79547"/>
                <a:gd name="connsiteY1" fmla="*/ 71784 h 68941"/>
                <a:gd name="connsiteX2" fmla="*/ 32 w 79547"/>
                <a:gd name="connsiteY2" fmla="*/ 5866 h 68941"/>
                <a:gd name="connsiteX3" fmla="*/ 4699 w 79547"/>
                <a:gd name="connsiteY3" fmla="*/ 32 h 68941"/>
                <a:gd name="connsiteX4" fmla="*/ 10533 w 79547"/>
                <a:gd name="connsiteY4" fmla="*/ 4699 h 68941"/>
                <a:gd name="connsiteX5" fmla="*/ 77724 w 79547"/>
                <a:gd name="connsiteY5" fmla="*/ 61390 h 68941"/>
                <a:gd name="connsiteX6" fmla="*/ 81913 w 79547"/>
                <a:gd name="connsiteY6" fmla="*/ 67595 h 68941"/>
                <a:gd name="connsiteX7" fmla="*/ 76716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891"/>
                  </a:moveTo>
                  <a:cubicBezTo>
                    <a:pt x="76398" y="71891"/>
                    <a:pt x="76027" y="71837"/>
                    <a:pt x="75709" y="71784"/>
                  </a:cubicBezTo>
                  <a:cubicBezTo>
                    <a:pt x="29359" y="62663"/>
                    <a:pt x="3904" y="40496"/>
                    <a:pt x="32" y="5866"/>
                  </a:cubicBezTo>
                  <a:cubicBezTo>
                    <a:pt x="-286" y="2949"/>
                    <a:pt x="1782" y="350"/>
                    <a:pt x="4699" y="32"/>
                  </a:cubicBezTo>
                  <a:cubicBezTo>
                    <a:pt x="7563" y="-286"/>
                    <a:pt x="10214" y="1782"/>
                    <a:pt x="10533" y="4699"/>
                  </a:cubicBezTo>
                  <a:cubicBezTo>
                    <a:pt x="13874" y="34609"/>
                    <a:pt x="35882" y="53170"/>
                    <a:pt x="77724" y="61390"/>
                  </a:cubicBezTo>
                  <a:cubicBezTo>
                    <a:pt x="80588" y="61973"/>
                    <a:pt x="82497" y="64731"/>
                    <a:pt x="81913" y="67595"/>
                  </a:cubicBezTo>
                  <a:cubicBezTo>
                    <a:pt x="81383" y="70140"/>
                    <a:pt x="79209" y="71891"/>
                    <a:pt x="76716" y="7189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BD3E3198-EFA2-4043-8D42-7A6B9B25D772}"/>
                </a:ext>
              </a:extLst>
            </p:cNvPr>
            <p:cNvSpPr/>
            <p:nvPr/>
          </p:nvSpPr>
          <p:spPr>
            <a:xfrm>
              <a:off x="3371441" y="5836107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116"/>
                    <a:pt x="107601" y="113011"/>
                    <a:pt x="69366" y="11301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0" name="Group 709">
            <a:extLst>
              <a:ext uri="{FF2B5EF4-FFF2-40B4-BE49-F238E27FC236}">
                <a16:creationId xmlns:a16="http://schemas.microsoft.com/office/drawing/2014/main" id="{E40A7022-2A5E-459C-B533-C596947E7874}"/>
              </a:ext>
            </a:extLst>
          </p:cNvPr>
          <p:cNvGrpSpPr/>
          <p:nvPr/>
        </p:nvGrpSpPr>
        <p:grpSpPr>
          <a:xfrm>
            <a:off x="4329764" y="5715565"/>
            <a:ext cx="349718" cy="468343"/>
            <a:chOff x="4360112" y="5756206"/>
            <a:chExt cx="289023" cy="387060"/>
          </a:xfrm>
          <a:solidFill>
            <a:srgbClr val="FFFFFF"/>
          </a:solidFill>
        </p:grpSpPr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822096C0-4896-4858-A658-5A43755FD4C8}"/>
                </a:ext>
              </a:extLst>
            </p:cNvPr>
            <p:cNvSpPr/>
            <p:nvPr/>
          </p:nvSpPr>
          <p:spPr>
            <a:xfrm>
              <a:off x="4360112" y="5925806"/>
              <a:ext cx="175005" cy="217430"/>
            </a:xfrm>
            <a:custGeom>
              <a:avLst/>
              <a:gdLst>
                <a:gd name="connsiteX0" fmla="*/ 170497 w 175004"/>
                <a:gd name="connsiteY0" fmla="*/ 217461 h 217430"/>
                <a:gd name="connsiteX1" fmla="*/ 69790 w 175004"/>
                <a:gd name="connsiteY1" fmla="*/ 217461 h 217430"/>
                <a:gd name="connsiteX2" fmla="*/ 0 w 175004"/>
                <a:gd name="connsiteY2" fmla="*/ 148679 h 217430"/>
                <a:gd name="connsiteX3" fmla="*/ 0 w 175004"/>
                <a:gd name="connsiteY3" fmla="*/ 147724 h 217430"/>
                <a:gd name="connsiteX4" fmla="*/ 33569 w 175004"/>
                <a:gd name="connsiteY4" fmla="*/ 47547 h 217430"/>
                <a:gd name="connsiteX5" fmla="*/ 66343 w 175004"/>
                <a:gd name="connsiteY5" fmla="*/ 36252 h 217430"/>
                <a:gd name="connsiteX6" fmla="*/ 90684 w 175004"/>
                <a:gd name="connsiteY6" fmla="*/ 29835 h 217430"/>
                <a:gd name="connsiteX7" fmla="*/ 116670 w 175004"/>
                <a:gd name="connsiteY7" fmla="*/ 2258 h 217430"/>
                <a:gd name="connsiteX8" fmla="*/ 124041 w 175004"/>
                <a:gd name="connsiteY8" fmla="*/ 933 h 217430"/>
                <a:gd name="connsiteX9" fmla="*/ 125367 w 175004"/>
                <a:gd name="connsiteY9" fmla="*/ 8304 h 217430"/>
                <a:gd name="connsiteX10" fmla="*/ 95935 w 175004"/>
                <a:gd name="connsiteY10" fmla="*/ 39009 h 217430"/>
                <a:gd name="connsiteX11" fmla="*/ 67775 w 175004"/>
                <a:gd name="connsiteY11" fmla="*/ 46699 h 217430"/>
                <a:gd name="connsiteX12" fmla="*/ 40463 w 175004"/>
                <a:gd name="connsiteY12" fmla="*/ 55502 h 217430"/>
                <a:gd name="connsiteX13" fmla="*/ 10553 w 175004"/>
                <a:gd name="connsiteY13" fmla="*/ 147671 h 217430"/>
                <a:gd name="connsiteX14" fmla="*/ 10553 w 175004"/>
                <a:gd name="connsiteY14" fmla="*/ 148520 h 217430"/>
                <a:gd name="connsiteX15" fmla="*/ 69737 w 175004"/>
                <a:gd name="connsiteY15" fmla="*/ 206802 h 217430"/>
                <a:gd name="connsiteX16" fmla="*/ 170444 w 175004"/>
                <a:gd name="connsiteY16" fmla="*/ 206802 h 217430"/>
                <a:gd name="connsiteX17" fmla="*/ 175747 w 175004"/>
                <a:gd name="connsiteY17" fmla="*/ 212105 h 217430"/>
                <a:gd name="connsiteX18" fmla="*/ 170497 w 175004"/>
                <a:gd name="connsiteY18" fmla="*/ 217461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5004" h="217430">
                  <a:moveTo>
                    <a:pt x="170497" y="217461"/>
                  </a:moveTo>
                  <a:lnTo>
                    <a:pt x="69790" y="217461"/>
                  </a:lnTo>
                  <a:cubicBezTo>
                    <a:pt x="31501" y="217461"/>
                    <a:pt x="212" y="186597"/>
                    <a:pt x="0" y="148679"/>
                  </a:cubicBezTo>
                  <a:lnTo>
                    <a:pt x="0" y="147724"/>
                  </a:lnTo>
                  <a:cubicBezTo>
                    <a:pt x="0" y="118027"/>
                    <a:pt x="16917" y="62025"/>
                    <a:pt x="33569" y="47547"/>
                  </a:cubicBezTo>
                  <a:cubicBezTo>
                    <a:pt x="42744" y="39593"/>
                    <a:pt x="54729" y="37896"/>
                    <a:pt x="66343" y="36252"/>
                  </a:cubicBezTo>
                  <a:cubicBezTo>
                    <a:pt x="75358" y="34979"/>
                    <a:pt x="83843" y="33759"/>
                    <a:pt x="90684" y="29835"/>
                  </a:cubicBezTo>
                  <a:cubicBezTo>
                    <a:pt x="97791" y="25751"/>
                    <a:pt x="107283" y="15676"/>
                    <a:pt x="116670" y="2258"/>
                  </a:cubicBezTo>
                  <a:cubicBezTo>
                    <a:pt x="118367" y="-128"/>
                    <a:pt x="121655" y="-711"/>
                    <a:pt x="124041" y="933"/>
                  </a:cubicBezTo>
                  <a:cubicBezTo>
                    <a:pt x="126428" y="2630"/>
                    <a:pt x="127011" y="5918"/>
                    <a:pt x="125367" y="8304"/>
                  </a:cubicBezTo>
                  <a:cubicBezTo>
                    <a:pt x="119321" y="16948"/>
                    <a:pt x="107495" y="32380"/>
                    <a:pt x="95935" y="39009"/>
                  </a:cubicBezTo>
                  <a:cubicBezTo>
                    <a:pt x="87343" y="43941"/>
                    <a:pt x="77373" y="45373"/>
                    <a:pt x="67775" y="46699"/>
                  </a:cubicBezTo>
                  <a:cubicBezTo>
                    <a:pt x="57221" y="48184"/>
                    <a:pt x="47305" y="49616"/>
                    <a:pt x="40463" y="55502"/>
                  </a:cubicBezTo>
                  <a:cubicBezTo>
                    <a:pt x="27311" y="66904"/>
                    <a:pt x="10553" y="118557"/>
                    <a:pt x="10553" y="147671"/>
                  </a:cubicBezTo>
                  <a:lnTo>
                    <a:pt x="10553" y="148520"/>
                  </a:lnTo>
                  <a:cubicBezTo>
                    <a:pt x="10713" y="180657"/>
                    <a:pt x="37281" y="206802"/>
                    <a:pt x="69737" y="206802"/>
                  </a:cubicBezTo>
                  <a:lnTo>
                    <a:pt x="170444" y="206802"/>
                  </a:lnTo>
                  <a:cubicBezTo>
                    <a:pt x="173361" y="206802"/>
                    <a:pt x="175747" y="209188"/>
                    <a:pt x="175747" y="212105"/>
                  </a:cubicBezTo>
                  <a:cubicBezTo>
                    <a:pt x="175747" y="215022"/>
                    <a:pt x="173467" y="217461"/>
                    <a:pt x="170497" y="21746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638BFC53-B7A6-4EE1-87BC-93B87221DDBD}"/>
                </a:ext>
              </a:extLst>
            </p:cNvPr>
            <p:cNvSpPr/>
            <p:nvPr/>
          </p:nvSpPr>
          <p:spPr>
            <a:xfrm>
              <a:off x="4474130" y="5925836"/>
              <a:ext cx="175005" cy="217430"/>
            </a:xfrm>
            <a:custGeom>
              <a:avLst/>
              <a:gdLst>
                <a:gd name="connsiteX0" fmla="*/ 106010 w 175004"/>
                <a:gd name="connsiteY0" fmla="*/ 217432 h 217430"/>
                <a:gd name="connsiteX1" fmla="*/ 5303 w 175004"/>
                <a:gd name="connsiteY1" fmla="*/ 217432 h 217430"/>
                <a:gd name="connsiteX2" fmla="*/ 0 w 175004"/>
                <a:gd name="connsiteY2" fmla="*/ 212128 h 217430"/>
                <a:gd name="connsiteX3" fmla="*/ 5303 w 175004"/>
                <a:gd name="connsiteY3" fmla="*/ 206825 h 217430"/>
                <a:gd name="connsiteX4" fmla="*/ 106010 w 175004"/>
                <a:gd name="connsiteY4" fmla="*/ 206825 h 217430"/>
                <a:gd name="connsiteX5" fmla="*/ 165247 w 175004"/>
                <a:gd name="connsiteY5" fmla="*/ 148596 h 217430"/>
                <a:gd name="connsiteX6" fmla="*/ 165247 w 175004"/>
                <a:gd name="connsiteY6" fmla="*/ 147695 h 217430"/>
                <a:gd name="connsiteX7" fmla="*/ 135390 w 175004"/>
                <a:gd name="connsiteY7" fmla="*/ 55578 h 217430"/>
                <a:gd name="connsiteX8" fmla="*/ 108026 w 175004"/>
                <a:gd name="connsiteY8" fmla="*/ 46775 h 217430"/>
                <a:gd name="connsiteX9" fmla="*/ 79919 w 175004"/>
                <a:gd name="connsiteY9" fmla="*/ 39086 h 217430"/>
                <a:gd name="connsiteX10" fmla="*/ 50380 w 175004"/>
                <a:gd name="connsiteY10" fmla="*/ 8327 h 217430"/>
                <a:gd name="connsiteX11" fmla="*/ 51706 w 175004"/>
                <a:gd name="connsiteY11" fmla="*/ 956 h 217430"/>
                <a:gd name="connsiteX12" fmla="*/ 59077 w 175004"/>
                <a:gd name="connsiteY12" fmla="*/ 2282 h 217430"/>
                <a:gd name="connsiteX13" fmla="*/ 85222 w 175004"/>
                <a:gd name="connsiteY13" fmla="*/ 29858 h 217430"/>
                <a:gd name="connsiteX14" fmla="*/ 109511 w 175004"/>
                <a:gd name="connsiteY14" fmla="*/ 36222 h 217430"/>
                <a:gd name="connsiteX15" fmla="*/ 142337 w 175004"/>
                <a:gd name="connsiteY15" fmla="*/ 47518 h 217430"/>
                <a:gd name="connsiteX16" fmla="*/ 175853 w 175004"/>
                <a:gd name="connsiteY16" fmla="*/ 147642 h 217430"/>
                <a:gd name="connsiteX17" fmla="*/ 175853 w 175004"/>
                <a:gd name="connsiteY17" fmla="*/ 148596 h 217430"/>
                <a:gd name="connsiteX18" fmla="*/ 106010 w 175004"/>
                <a:gd name="connsiteY18" fmla="*/ 217432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5004" h="217430">
                  <a:moveTo>
                    <a:pt x="106010" y="217432"/>
                  </a:moveTo>
                  <a:lnTo>
                    <a:pt x="5303" y="217432"/>
                  </a:lnTo>
                  <a:cubicBezTo>
                    <a:pt x="2386" y="217432"/>
                    <a:pt x="0" y="215045"/>
                    <a:pt x="0" y="212128"/>
                  </a:cubicBezTo>
                  <a:cubicBezTo>
                    <a:pt x="0" y="209212"/>
                    <a:pt x="2386" y="206825"/>
                    <a:pt x="5303" y="206825"/>
                  </a:cubicBezTo>
                  <a:lnTo>
                    <a:pt x="106010" y="206825"/>
                  </a:lnTo>
                  <a:cubicBezTo>
                    <a:pt x="138519" y="206825"/>
                    <a:pt x="165088" y="180733"/>
                    <a:pt x="165247" y="148596"/>
                  </a:cubicBezTo>
                  <a:lnTo>
                    <a:pt x="165247" y="147695"/>
                  </a:lnTo>
                  <a:cubicBezTo>
                    <a:pt x="165247" y="118633"/>
                    <a:pt x="148489" y="66980"/>
                    <a:pt x="135390" y="55578"/>
                  </a:cubicBezTo>
                  <a:cubicBezTo>
                    <a:pt x="128549" y="49692"/>
                    <a:pt x="118579" y="48260"/>
                    <a:pt x="108026" y="46775"/>
                  </a:cubicBezTo>
                  <a:cubicBezTo>
                    <a:pt x="98427" y="45450"/>
                    <a:pt x="88510" y="44018"/>
                    <a:pt x="79919" y="39086"/>
                  </a:cubicBezTo>
                  <a:cubicBezTo>
                    <a:pt x="70903" y="33941"/>
                    <a:pt x="60933" y="23601"/>
                    <a:pt x="50380" y="8327"/>
                  </a:cubicBezTo>
                  <a:cubicBezTo>
                    <a:pt x="48683" y="5941"/>
                    <a:pt x="49319" y="2600"/>
                    <a:pt x="51706" y="956"/>
                  </a:cubicBezTo>
                  <a:cubicBezTo>
                    <a:pt x="54092" y="-741"/>
                    <a:pt x="57433" y="-105"/>
                    <a:pt x="59077" y="2282"/>
                  </a:cubicBezTo>
                  <a:cubicBezTo>
                    <a:pt x="68623" y="16017"/>
                    <a:pt x="77639" y="25563"/>
                    <a:pt x="85222" y="29858"/>
                  </a:cubicBezTo>
                  <a:cubicBezTo>
                    <a:pt x="92063" y="33783"/>
                    <a:pt x="100548" y="34949"/>
                    <a:pt x="109511" y="36222"/>
                  </a:cubicBezTo>
                  <a:cubicBezTo>
                    <a:pt x="121125" y="37866"/>
                    <a:pt x="133163" y="39563"/>
                    <a:pt x="142337" y="47518"/>
                  </a:cubicBezTo>
                  <a:cubicBezTo>
                    <a:pt x="158989" y="61942"/>
                    <a:pt x="175853" y="117944"/>
                    <a:pt x="175853" y="147642"/>
                  </a:cubicBezTo>
                  <a:lnTo>
                    <a:pt x="175853" y="148596"/>
                  </a:lnTo>
                  <a:cubicBezTo>
                    <a:pt x="175641" y="186567"/>
                    <a:pt x="144353" y="217432"/>
                    <a:pt x="106010" y="21743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93EB7E77-1F6C-44B9-80C6-2103E66F9445}"/>
                </a:ext>
              </a:extLst>
            </p:cNvPr>
            <p:cNvSpPr/>
            <p:nvPr/>
          </p:nvSpPr>
          <p:spPr>
            <a:xfrm>
              <a:off x="4421213" y="5756206"/>
              <a:ext cx="164398" cy="180308"/>
            </a:xfrm>
            <a:custGeom>
              <a:avLst/>
              <a:gdLst>
                <a:gd name="connsiteX0" fmla="*/ 83782 w 164398"/>
                <a:gd name="connsiteY0" fmla="*/ 184904 h 180307"/>
                <a:gd name="connsiteX1" fmla="*/ 41516 w 164398"/>
                <a:gd name="connsiteY1" fmla="*/ 170214 h 180307"/>
                <a:gd name="connsiteX2" fmla="*/ 20038 w 164398"/>
                <a:gd name="connsiteY2" fmla="*/ 140835 h 180307"/>
                <a:gd name="connsiteX3" fmla="*/ 11500 w 164398"/>
                <a:gd name="connsiteY3" fmla="*/ 137229 h 180307"/>
                <a:gd name="connsiteX4" fmla="*/ 204 w 164398"/>
                <a:gd name="connsiteY4" fmla="*/ 110076 h 180307"/>
                <a:gd name="connsiteX5" fmla="*/ 7522 w 164398"/>
                <a:gd name="connsiteY5" fmla="*/ 85310 h 180307"/>
                <a:gd name="connsiteX6" fmla="*/ 13993 w 164398"/>
                <a:gd name="connsiteY6" fmla="*/ 83401 h 180307"/>
                <a:gd name="connsiteX7" fmla="*/ 13727 w 164398"/>
                <a:gd name="connsiteY7" fmla="*/ 73378 h 180307"/>
                <a:gd name="connsiteX8" fmla="*/ 13727 w 164398"/>
                <a:gd name="connsiteY8" fmla="*/ 70515 h 180307"/>
                <a:gd name="connsiteX9" fmla="*/ 22796 w 164398"/>
                <a:gd name="connsiteY9" fmla="*/ 14089 h 180307"/>
                <a:gd name="connsiteX10" fmla="*/ 116184 w 164398"/>
                <a:gd name="connsiteY10" fmla="*/ 2899 h 180307"/>
                <a:gd name="connsiteX11" fmla="*/ 128700 w 164398"/>
                <a:gd name="connsiteY11" fmla="*/ 13983 h 180307"/>
                <a:gd name="connsiteX12" fmla="*/ 139254 w 164398"/>
                <a:gd name="connsiteY12" fmla="*/ 9634 h 180307"/>
                <a:gd name="connsiteX13" fmla="*/ 148163 w 164398"/>
                <a:gd name="connsiteY13" fmla="*/ 13081 h 180307"/>
                <a:gd name="connsiteX14" fmla="*/ 154102 w 164398"/>
                <a:gd name="connsiteY14" fmla="*/ 71575 h 180307"/>
                <a:gd name="connsiteX15" fmla="*/ 153678 w 164398"/>
                <a:gd name="connsiteY15" fmla="*/ 80803 h 180307"/>
                <a:gd name="connsiteX16" fmla="*/ 153625 w 164398"/>
                <a:gd name="connsiteY16" fmla="*/ 83348 h 180307"/>
                <a:gd name="connsiteX17" fmla="*/ 160201 w 164398"/>
                <a:gd name="connsiteY17" fmla="*/ 85257 h 180307"/>
                <a:gd name="connsiteX18" fmla="*/ 167520 w 164398"/>
                <a:gd name="connsiteY18" fmla="*/ 110023 h 180307"/>
                <a:gd name="connsiteX19" fmla="*/ 167520 w 164398"/>
                <a:gd name="connsiteY19" fmla="*/ 110023 h 180307"/>
                <a:gd name="connsiteX20" fmla="*/ 156171 w 164398"/>
                <a:gd name="connsiteY20" fmla="*/ 137176 h 180307"/>
                <a:gd name="connsiteX21" fmla="*/ 147685 w 164398"/>
                <a:gd name="connsiteY21" fmla="*/ 140782 h 180307"/>
                <a:gd name="connsiteX22" fmla="*/ 126208 w 164398"/>
                <a:gd name="connsiteY22" fmla="*/ 170108 h 180307"/>
                <a:gd name="connsiteX23" fmla="*/ 83782 w 164398"/>
                <a:gd name="connsiteY23" fmla="*/ 184904 h 180307"/>
                <a:gd name="connsiteX24" fmla="*/ 23803 w 164398"/>
                <a:gd name="connsiteY24" fmla="*/ 130281 h 180307"/>
                <a:gd name="connsiteX25" fmla="*/ 29053 w 164398"/>
                <a:gd name="connsiteY25" fmla="*/ 134100 h 180307"/>
                <a:gd name="connsiteX26" fmla="*/ 48092 w 164398"/>
                <a:gd name="connsiteY26" fmla="*/ 161835 h 180307"/>
                <a:gd name="connsiteX27" fmla="*/ 83835 w 164398"/>
                <a:gd name="connsiteY27" fmla="*/ 174245 h 180307"/>
                <a:gd name="connsiteX28" fmla="*/ 119632 w 164398"/>
                <a:gd name="connsiteY28" fmla="*/ 161782 h 180307"/>
                <a:gd name="connsiteX29" fmla="*/ 138670 w 164398"/>
                <a:gd name="connsiteY29" fmla="*/ 134100 h 180307"/>
                <a:gd name="connsiteX30" fmla="*/ 144822 w 164398"/>
                <a:gd name="connsiteY30" fmla="*/ 130334 h 180307"/>
                <a:gd name="connsiteX31" fmla="*/ 145246 w 164398"/>
                <a:gd name="connsiteY31" fmla="*/ 130334 h 180307"/>
                <a:gd name="connsiteX32" fmla="*/ 149966 w 164398"/>
                <a:gd name="connsiteY32" fmla="*/ 128585 h 180307"/>
                <a:gd name="connsiteX33" fmla="*/ 156966 w 164398"/>
                <a:gd name="connsiteY33" fmla="*/ 109228 h 180307"/>
                <a:gd name="connsiteX34" fmla="*/ 156966 w 164398"/>
                <a:gd name="connsiteY34" fmla="*/ 109228 h 180307"/>
                <a:gd name="connsiteX35" fmla="*/ 154580 w 164398"/>
                <a:gd name="connsiteY35" fmla="*/ 94220 h 180307"/>
                <a:gd name="connsiteX36" fmla="*/ 150337 w 164398"/>
                <a:gd name="connsiteY36" fmla="*/ 94803 h 180307"/>
                <a:gd name="connsiteX37" fmla="*/ 144769 w 164398"/>
                <a:gd name="connsiteY37" fmla="*/ 94644 h 180307"/>
                <a:gd name="connsiteX38" fmla="*/ 142435 w 164398"/>
                <a:gd name="connsiteY38" fmla="*/ 89553 h 180307"/>
                <a:gd name="connsiteX39" fmla="*/ 142700 w 164398"/>
                <a:gd name="connsiteY39" fmla="*/ 87432 h 180307"/>
                <a:gd name="connsiteX40" fmla="*/ 143125 w 164398"/>
                <a:gd name="connsiteY40" fmla="*/ 80538 h 180307"/>
                <a:gd name="connsiteX41" fmla="*/ 143549 w 164398"/>
                <a:gd name="connsiteY41" fmla="*/ 71045 h 180307"/>
                <a:gd name="connsiteX42" fmla="*/ 140685 w 164398"/>
                <a:gd name="connsiteY42" fmla="*/ 20559 h 180307"/>
                <a:gd name="connsiteX43" fmla="*/ 139837 w 164398"/>
                <a:gd name="connsiteY43" fmla="*/ 20240 h 180307"/>
                <a:gd name="connsiteX44" fmla="*/ 127056 w 164398"/>
                <a:gd name="connsiteY44" fmla="*/ 30370 h 180307"/>
                <a:gd name="connsiteX45" fmla="*/ 120056 w 164398"/>
                <a:gd name="connsiteY45" fmla="*/ 31483 h 180307"/>
                <a:gd name="connsiteX46" fmla="*/ 118253 w 164398"/>
                <a:gd name="connsiteY46" fmla="*/ 24589 h 180307"/>
                <a:gd name="connsiteX47" fmla="*/ 118995 w 164398"/>
                <a:gd name="connsiteY47" fmla="*/ 18066 h 180307"/>
                <a:gd name="connsiteX48" fmla="*/ 112419 w 164398"/>
                <a:gd name="connsiteY48" fmla="*/ 12763 h 180307"/>
                <a:gd name="connsiteX49" fmla="*/ 30910 w 164398"/>
                <a:gd name="connsiteY49" fmla="*/ 20930 h 180307"/>
                <a:gd name="connsiteX50" fmla="*/ 24387 w 164398"/>
                <a:gd name="connsiteY50" fmla="*/ 70409 h 180307"/>
                <a:gd name="connsiteX51" fmla="*/ 24387 w 164398"/>
                <a:gd name="connsiteY51" fmla="*/ 73431 h 180307"/>
                <a:gd name="connsiteX52" fmla="*/ 25129 w 164398"/>
                <a:gd name="connsiteY52" fmla="*/ 87379 h 180307"/>
                <a:gd name="connsiteX53" fmla="*/ 25394 w 164398"/>
                <a:gd name="connsiteY53" fmla="*/ 89500 h 180307"/>
                <a:gd name="connsiteX54" fmla="*/ 23061 w 164398"/>
                <a:gd name="connsiteY54" fmla="*/ 94591 h 180307"/>
                <a:gd name="connsiteX55" fmla="*/ 17492 w 164398"/>
                <a:gd name="connsiteY55" fmla="*/ 94750 h 180307"/>
                <a:gd name="connsiteX56" fmla="*/ 13197 w 164398"/>
                <a:gd name="connsiteY56" fmla="*/ 94167 h 180307"/>
                <a:gd name="connsiteX57" fmla="*/ 10864 w 164398"/>
                <a:gd name="connsiteY57" fmla="*/ 109175 h 180307"/>
                <a:gd name="connsiteX58" fmla="*/ 17811 w 164398"/>
                <a:gd name="connsiteY58" fmla="*/ 128478 h 180307"/>
                <a:gd name="connsiteX59" fmla="*/ 23114 w 164398"/>
                <a:gd name="connsiteY59" fmla="*/ 130228 h 180307"/>
                <a:gd name="connsiteX60" fmla="*/ 23803 w 164398"/>
                <a:gd name="connsiteY60" fmla="*/ 130281 h 180307"/>
                <a:gd name="connsiteX61" fmla="*/ 162216 w 164398"/>
                <a:gd name="connsiteY61" fmla="*/ 109705 h 180307"/>
                <a:gd name="connsiteX62" fmla="*/ 162216 w 164398"/>
                <a:gd name="connsiteY62" fmla="*/ 109705 h 180307"/>
                <a:gd name="connsiteX63" fmla="*/ 162216 w 164398"/>
                <a:gd name="connsiteY63" fmla="*/ 109705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64398" h="180307">
                  <a:moveTo>
                    <a:pt x="83782" y="184904"/>
                  </a:moveTo>
                  <a:cubicBezTo>
                    <a:pt x="68774" y="184904"/>
                    <a:pt x="53766" y="179707"/>
                    <a:pt x="41516" y="170214"/>
                  </a:cubicBezTo>
                  <a:cubicBezTo>
                    <a:pt x="31440" y="162260"/>
                    <a:pt x="24068" y="152131"/>
                    <a:pt x="20038" y="140835"/>
                  </a:cubicBezTo>
                  <a:cubicBezTo>
                    <a:pt x="17599" y="140517"/>
                    <a:pt x="14523" y="139562"/>
                    <a:pt x="11500" y="137229"/>
                  </a:cubicBezTo>
                  <a:cubicBezTo>
                    <a:pt x="4977" y="132296"/>
                    <a:pt x="1159" y="123175"/>
                    <a:pt x="204" y="110076"/>
                  </a:cubicBezTo>
                  <a:cubicBezTo>
                    <a:pt x="-750" y="97084"/>
                    <a:pt x="1636" y="88970"/>
                    <a:pt x="7522" y="85310"/>
                  </a:cubicBezTo>
                  <a:cubicBezTo>
                    <a:pt x="9697" y="83985"/>
                    <a:pt x="11924" y="83454"/>
                    <a:pt x="13993" y="83401"/>
                  </a:cubicBezTo>
                  <a:cubicBezTo>
                    <a:pt x="13780" y="80485"/>
                    <a:pt x="13674" y="77409"/>
                    <a:pt x="13727" y="73378"/>
                  </a:cubicBezTo>
                  <a:cubicBezTo>
                    <a:pt x="13727" y="72742"/>
                    <a:pt x="13727" y="71787"/>
                    <a:pt x="13727" y="70515"/>
                  </a:cubicBezTo>
                  <a:cubicBezTo>
                    <a:pt x="13674" y="49249"/>
                    <a:pt x="14682" y="23634"/>
                    <a:pt x="22796" y="14089"/>
                  </a:cubicBezTo>
                  <a:cubicBezTo>
                    <a:pt x="34038" y="937"/>
                    <a:pt x="99692" y="-3518"/>
                    <a:pt x="116184" y="2899"/>
                  </a:cubicBezTo>
                  <a:cubicBezTo>
                    <a:pt x="122548" y="5392"/>
                    <a:pt x="126738" y="9104"/>
                    <a:pt x="128700" y="13983"/>
                  </a:cubicBezTo>
                  <a:cubicBezTo>
                    <a:pt x="131988" y="11596"/>
                    <a:pt x="135594" y="9846"/>
                    <a:pt x="139254" y="9634"/>
                  </a:cubicBezTo>
                  <a:cubicBezTo>
                    <a:pt x="142595" y="9475"/>
                    <a:pt x="145723" y="10642"/>
                    <a:pt x="148163" y="13081"/>
                  </a:cubicBezTo>
                  <a:cubicBezTo>
                    <a:pt x="155852" y="20771"/>
                    <a:pt x="155481" y="42143"/>
                    <a:pt x="154102" y="71575"/>
                  </a:cubicBezTo>
                  <a:cubicBezTo>
                    <a:pt x="153943" y="74810"/>
                    <a:pt x="153784" y="77886"/>
                    <a:pt x="153678" y="80803"/>
                  </a:cubicBezTo>
                  <a:cubicBezTo>
                    <a:pt x="153678" y="81651"/>
                    <a:pt x="153678" y="82447"/>
                    <a:pt x="153625" y="83348"/>
                  </a:cubicBezTo>
                  <a:cubicBezTo>
                    <a:pt x="155746" y="83348"/>
                    <a:pt x="158027" y="83878"/>
                    <a:pt x="160201" y="85257"/>
                  </a:cubicBezTo>
                  <a:cubicBezTo>
                    <a:pt x="166088" y="88970"/>
                    <a:pt x="168474" y="97084"/>
                    <a:pt x="167520" y="110023"/>
                  </a:cubicBezTo>
                  <a:cubicBezTo>
                    <a:pt x="167520" y="110023"/>
                    <a:pt x="167520" y="110023"/>
                    <a:pt x="167520" y="110023"/>
                  </a:cubicBezTo>
                  <a:cubicBezTo>
                    <a:pt x="166512" y="123069"/>
                    <a:pt x="162693" y="132244"/>
                    <a:pt x="156171" y="137176"/>
                  </a:cubicBezTo>
                  <a:cubicBezTo>
                    <a:pt x="153148" y="139456"/>
                    <a:pt x="150072" y="140411"/>
                    <a:pt x="147685" y="140782"/>
                  </a:cubicBezTo>
                  <a:cubicBezTo>
                    <a:pt x="143655" y="152131"/>
                    <a:pt x="136284" y="162206"/>
                    <a:pt x="126208" y="170108"/>
                  </a:cubicBezTo>
                  <a:cubicBezTo>
                    <a:pt x="114010" y="179654"/>
                    <a:pt x="99002" y="184904"/>
                    <a:pt x="83782" y="184904"/>
                  </a:cubicBezTo>
                  <a:close/>
                  <a:moveTo>
                    <a:pt x="23803" y="130281"/>
                  </a:moveTo>
                  <a:cubicBezTo>
                    <a:pt x="26137" y="130281"/>
                    <a:pt x="28364" y="131819"/>
                    <a:pt x="29053" y="134100"/>
                  </a:cubicBezTo>
                  <a:cubicBezTo>
                    <a:pt x="32129" y="144812"/>
                    <a:pt x="38705" y="154411"/>
                    <a:pt x="48092" y="161835"/>
                  </a:cubicBezTo>
                  <a:cubicBezTo>
                    <a:pt x="58433" y="169843"/>
                    <a:pt x="71161" y="174245"/>
                    <a:pt x="83835" y="174245"/>
                  </a:cubicBezTo>
                  <a:cubicBezTo>
                    <a:pt x="96669" y="174245"/>
                    <a:pt x="109397" y="169790"/>
                    <a:pt x="119632" y="161782"/>
                  </a:cubicBezTo>
                  <a:cubicBezTo>
                    <a:pt x="129018" y="154411"/>
                    <a:pt x="135647" y="144812"/>
                    <a:pt x="138670" y="134100"/>
                  </a:cubicBezTo>
                  <a:cubicBezTo>
                    <a:pt x="139412" y="131448"/>
                    <a:pt x="142117" y="129804"/>
                    <a:pt x="144822" y="130334"/>
                  </a:cubicBezTo>
                  <a:cubicBezTo>
                    <a:pt x="144822" y="130334"/>
                    <a:pt x="144875" y="130334"/>
                    <a:pt x="145246" y="130334"/>
                  </a:cubicBezTo>
                  <a:cubicBezTo>
                    <a:pt x="146041" y="130334"/>
                    <a:pt x="148004" y="130175"/>
                    <a:pt x="149966" y="128585"/>
                  </a:cubicBezTo>
                  <a:cubicBezTo>
                    <a:pt x="152617" y="126463"/>
                    <a:pt x="156011" y="121372"/>
                    <a:pt x="156966" y="109228"/>
                  </a:cubicBezTo>
                  <a:lnTo>
                    <a:pt x="156966" y="109228"/>
                  </a:lnTo>
                  <a:cubicBezTo>
                    <a:pt x="157920" y="96659"/>
                    <a:pt x="154951" y="94432"/>
                    <a:pt x="154580" y="94220"/>
                  </a:cubicBezTo>
                  <a:cubicBezTo>
                    <a:pt x="153413" y="93478"/>
                    <a:pt x="150867" y="94485"/>
                    <a:pt x="150337" y="94803"/>
                  </a:cubicBezTo>
                  <a:cubicBezTo>
                    <a:pt x="148587" y="95811"/>
                    <a:pt x="146413" y="95758"/>
                    <a:pt x="144769" y="94644"/>
                  </a:cubicBezTo>
                  <a:cubicBezTo>
                    <a:pt x="143072" y="93530"/>
                    <a:pt x="142170" y="91568"/>
                    <a:pt x="142435" y="89553"/>
                  </a:cubicBezTo>
                  <a:lnTo>
                    <a:pt x="142700" y="87432"/>
                  </a:lnTo>
                  <a:cubicBezTo>
                    <a:pt x="142966" y="85152"/>
                    <a:pt x="143125" y="82818"/>
                    <a:pt x="143125" y="80538"/>
                  </a:cubicBezTo>
                  <a:cubicBezTo>
                    <a:pt x="143231" y="77409"/>
                    <a:pt x="143390" y="74280"/>
                    <a:pt x="143549" y="71045"/>
                  </a:cubicBezTo>
                  <a:cubicBezTo>
                    <a:pt x="144292" y="55135"/>
                    <a:pt x="145670" y="25491"/>
                    <a:pt x="140685" y="20559"/>
                  </a:cubicBezTo>
                  <a:cubicBezTo>
                    <a:pt x="140367" y="20240"/>
                    <a:pt x="140208" y="20188"/>
                    <a:pt x="139837" y="20240"/>
                  </a:cubicBezTo>
                  <a:cubicBezTo>
                    <a:pt x="137079" y="20400"/>
                    <a:pt x="131723" y="24642"/>
                    <a:pt x="127056" y="30370"/>
                  </a:cubicBezTo>
                  <a:cubicBezTo>
                    <a:pt x="125359" y="32491"/>
                    <a:pt x="122283" y="32968"/>
                    <a:pt x="120056" y="31483"/>
                  </a:cubicBezTo>
                  <a:cubicBezTo>
                    <a:pt x="117776" y="29998"/>
                    <a:pt x="116980" y="27029"/>
                    <a:pt x="118253" y="24589"/>
                  </a:cubicBezTo>
                  <a:cubicBezTo>
                    <a:pt x="118465" y="24218"/>
                    <a:pt x="120056" y="20983"/>
                    <a:pt x="118995" y="18066"/>
                  </a:cubicBezTo>
                  <a:cubicBezTo>
                    <a:pt x="118200" y="15945"/>
                    <a:pt x="115972" y="14142"/>
                    <a:pt x="112419" y="12763"/>
                  </a:cubicBezTo>
                  <a:cubicBezTo>
                    <a:pt x="97305" y="6877"/>
                    <a:pt x="37857" y="12816"/>
                    <a:pt x="30910" y="20930"/>
                  </a:cubicBezTo>
                  <a:cubicBezTo>
                    <a:pt x="27887" y="24483"/>
                    <a:pt x="24334" y="35938"/>
                    <a:pt x="24387" y="70409"/>
                  </a:cubicBezTo>
                  <a:cubicBezTo>
                    <a:pt x="24387" y="71734"/>
                    <a:pt x="24387" y="72795"/>
                    <a:pt x="24387" y="73431"/>
                  </a:cubicBezTo>
                  <a:cubicBezTo>
                    <a:pt x="24281" y="79371"/>
                    <a:pt x="24546" y="82924"/>
                    <a:pt x="25129" y="87379"/>
                  </a:cubicBezTo>
                  <a:lnTo>
                    <a:pt x="25394" y="89500"/>
                  </a:lnTo>
                  <a:cubicBezTo>
                    <a:pt x="25660" y="91515"/>
                    <a:pt x="24705" y="93478"/>
                    <a:pt x="23061" y="94591"/>
                  </a:cubicBezTo>
                  <a:cubicBezTo>
                    <a:pt x="21364" y="95705"/>
                    <a:pt x="19243" y="95758"/>
                    <a:pt x="17492" y="94750"/>
                  </a:cubicBezTo>
                  <a:cubicBezTo>
                    <a:pt x="16538" y="94220"/>
                    <a:pt x="14258" y="93478"/>
                    <a:pt x="13197" y="94167"/>
                  </a:cubicBezTo>
                  <a:cubicBezTo>
                    <a:pt x="12879" y="94379"/>
                    <a:pt x="9909" y="96659"/>
                    <a:pt x="10864" y="109175"/>
                  </a:cubicBezTo>
                  <a:cubicBezTo>
                    <a:pt x="11765" y="121266"/>
                    <a:pt x="15159" y="126357"/>
                    <a:pt x="17811" y="128478"/>
                  </a:cubicBezTo>
                  <a:cubicBezTo>
                    <a:pt x="20462" y="130600"/>
                    <a:pt x="23008" y="130228"/>
                    <a:pt x="23114" y="130228"/>
                  </a:cubicBezTo>
                  <a:cubicBezTo>
                    <a:pt x="23273" y="130334"/>
                    <a:pt x="23538" y="130281"/>
                    <a:pt x="23803" y="130281"/>
                  </a:cubicBezTo>
                  <a:close/>
                  <a:moveTo>
                    <a:pt x="162216" y="109705"/>
                  </a:moveTo>
                  <a:lnTo>
                    <a:pt x="162216" y="109705"/>
                  </a:lnTo>
                  <a:lnTo>
                    <a:pt x="162216" y="109705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1" name="Group 710">
            <a:extLst>
              <a:ext uri="{FF2B5EF4-FFF2-40B4-BE49-F238E27FC236}">
                <a16:creationId xmlns:a16="http://schemas.microsoft.com/office/drawing/2014/main" id="{3CC2B1AE-6C95-4F89-BC59-A9F6B0AF6554}"/>
              </a:ext>
            </a:extLst>
          </p:cNvPr>
          <p:cNvGrpSpPr/>
          <p:nvPr/>
        </p:nvGrpSpPr>
        <p:grpSpPr>
          <a:xfrm>
            <a:off x="5282096" y="5715549"/>
            <a:ext cx="563143" cy="468327"/>
            <a:chOff x="5330964" y="5756189"/>
            <a:chExt cx="465407" cy="387047"/>
          </a:xfrm>
          <a:solidFill>
            <a:srgbClr val="FFFFFF"/>
          </a:solidFill>
        </p:grpSpPr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9987027D-3DF9-46D0-89C1-72A9B68E913D}"/>
                </a:ext>
              </a:extLst>
            </p:cNvPr>
            <p:cNvSpPr/>
            <p:nvPr/>
          </p:nvSpPr>
          <p:spPr>
            <a:xfrm>
              <a:off x="5531902" y="5932289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7 h 206823"/>
                <a:gd name="connsiteX8" fmla="*/ 100124 w 159095"/>
                <a:gd name="connsiteY8" fmla="*/ 14496 h 206823"/>
                <a:gd name="connsiteX9" fmla="*/ 103518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3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8" y="21337"/>
                  </a:cubicBezTo>
                  <a:cubicBezTo>
                    <a:pt x="98957" y="19374"/>
                    <a:pt x="99541" y="17041"/>
                    <a:pt x="100124" y="14496"/>
                  </a:cubicBezTo>
                  <a:cubicBezTo>
                    <a:pt x="100919" y="10942"/>
                    <a:pt x="101874" y="6965"/>
                    <a:pt x="103518" y="3200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26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3" y="142196"/>
                    <a:pt x="10713" y="142461"/>
                    <a:pt x="10713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98" y="210978"/>
                    <a:pt x="157981" y="2109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BD5CB751-9D6A-4397-AD09-C949602CB22D}"/>
                </a:ext>
              </a:extLst>
            </p:cNvPr>
            <p:cNvSpPr/>
            <p:nvPr/>
          </p:nvSpPr>
          <p:spPr>
            <a:xfrm>
              <a:off x="5637276" y="5932351"/>
              <a:ext cx="159095" cy="206824"/>
            </a:xfrm>
            <a:custGeom>
              <a:avLst/>
              <a:gdLst>
                <a:gd name="connsiteX0" fmla="*/ 98321 w 159095"/>
                <a:gd name="connsiteY0" fmla="*/ 210917 h 206823"/>
                <a:gd name="connsiteX1" fmla="*/ 5303 w 159095"/>
                <a:gd name="connsiteY1" fmla="*/ 210917 h 206823"/>
                <a:gd name="connsiteX2" fmla="*/ 0 w 159095"/>
                <a:gd name="connsiteY2" fmla="*/ 205613 h 206823"/>
                <a:gd name="connsiteX3" fmla="*/ 5303 w 159095"/>
                <a:gd name="connsiteY3" fmla="*/ 200310 h 206823"/>
                <a:gd name="connsiteX4" fmla="*/ 98321 w 159095"/>
                <a:gd name="connsiteY4" fmla="*/ 200310 h 206823"/>
                <a:gd name="connsiteX5" fmla="*/ 152626 w 159095"/>
                <a:gd name="connsiteY5" fmla="*/ 142771 h 206823"/>
                <a:gd name="connsiteX6" fmla="*/ 152626 w 159095"/>
                <a:gd name="connsiteY6" fmla="*/ 141816 h 206823"/>
                <a:gd name="connsiteX7" fmla="*/ 132261 w 159095"/>
                <a:gd name="connsiteY7" fmla="*/ 50761 h 206823"/>
                <a:gd name="connsiteX8" fmla="*/ 95457 w 159095"/>
                <a:gd name="connsiteY8" fmla="*/ 42169 h 206823"/>
                <a:gd name="connsiteX9" fmla="*/ 60987 w 159095"/>
                <a:gd name="connsiteY9" fmla="*/ 33950 h 206823"/>
                <a:gd name="connsiteX10" fmla="*/ 54941 w 159095"/>
                <a:gd name="connsiteY10" fmla="*/ 24987 h 206823"/>
                <a:gd name="connsiteX11" fmla="*/ 52607 w 159095"/>
                <a:gd name="connsiteY11" fmla="*/ 16555 h 206823"/>
                <a:gd name="connsiteX12" fmla="*/ 49956 w 159095"/>
                <a:gd name="connsiteY12" fmla="*/ 7381 h 206823"/>
                <a:gd name="connsiteX13" fmla="*/ 52767 w 159095"/>
                <a:gd name="connsiteY13" fmla="*/ 434 h 206823"/>
                <a:gd name="connsiteX14" fmla="*/ 59714 w 159095"/>
                <a:gd name="connsiteY14" fmla="*/ 3244 h 206823"/>
                <a:gd name="connsiteX15" fmla="*/ 62949 w 159095"/>
                <a:gd name="connsiteY15" fmla="*/ 14169 h 206823"/>
                <a:gd name="connsiteX16" fmla="*/ 64858 w 159095"/>
                <a:gd name="connsiteY16" fmla="*/ 21275 h 206823"/>
                <a:gd name="connsiteX17" fmla="*/ 67722 w 159095"/>
                <a:gd name="connsiteY17" fmla="*/ 25783 h 206823"/>
                <a:gd name="connsiteX18" fmla="*/ 96465 w 159095"/>
                <a:gd name="connsiteY18" fmla="*/ 31616 h 206823"/>
                <a:gd name="connsiteX19" fmla="*/ 139208 w 159095"/>
                <a:gd name="connsiteY19" fmla="*/ 42753 h 206823"/>
                <a:gd name="connsiteX20" fmla="*/ 163179 w 159095"/>
                <a:gd name="connsiteY20" fmla="*/ 141816 h 206823"/>
                <a:gd name="connsiteX21" fmla="*/ 163179 w 159095"/>
                <a:gd name="connsiteY21" fmla="*/ 142771 h 206823"/>
                <a:gd name="connsiteX22" fmla="*/ 98321 w 159095"/>
                <a:gd name="connsiteY22" fmla="*/ 210917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98321" y="210917"/>
                  </a:moveTo>
                  <a:lnTo>
                    <a:pt x="5303" y="210917"/>
                  </a:lnTo>
                  <a:cubicBezTo>
                    <a:pt x="2386" y="210917"/>
                    <a:pt x="0" y="208530"/>
                    <a:pt x="0" y="205613"/>
                  </a:cubicBezTo>
                  <a:cubicBezTo>
                    <a:pt x="0" y="202697"/>
                    <a:pt x="2386" y="200310"/>
                    <a:pt x="5303" y="200310"/>
                  </a:cubicBezTo>
                  <a:lnTo>
                    <a:pt x="98321" y="200310"/>
                  </a:lnTo>
                  <a:cubicBezTo>
                    <a:pt x="128125" y="200310"/>
                    <a:pt x="152466" y="174484"/>
                    <a:pt x="152626" y="142771"/>
                  </a:cubicBezTo>
                  <a:lnTo>
                    <a:pt x="152626" y="141816"/>
                  </a:lnTo>
                  <a:cubicBezTo>
                    <a:pt x="152626" y="107876"/>
                    <a:pt x="143716" y="60678"/>
                    <a:pt x="132261" y="50761"/>
                  </a:cubicBezTo>
                  <a:cubicBezTo>
                    <a:pt x="125791" y="45139"/>
                    <a:pt x="109670" y="43548"/>
                    <a:pt x="95457" y="42169"/>
                  </a:cubicBezTo>
                  <a:cubicBezTo>
                    <a:pt x="80555" y="40684"/>
                    <a:pt x="67669" y="39465"/>
                    <a:pt x="60987" y="33950"/>
                  </a:cubicBezTo>
                  <a:cubicBezTo>
                    <a:pt x="58388" y="31775"/>
                    <a:pt x="56426" y="28858"/>
                    <a:pt x="54941" y="24987"/>
                  </a:cubicBezTo>
                  <a:cubicBezTo>
                    <a:pt x="53933" y="22283"/>
                    <a:pt x="53244" y="19366"/>
                    <a:pt x="52607" y="16555"/>
                  </a:cubicBezTo>
                  <a:cubicBezTo>
                    <a:pt x="51865" y="13426"/>
                    <a:pt x="51123" y="10191"/>
                    <a:pt x="49956" y="7381"/>
                  </a:cubicBezTo>
                  <a:cubicBezTo>
                    <a:pt x="48789" y="4676"/>
                    <a:pt x="50062" y="1547"/>
                    <a:pt x="52767" y="434"/>
                  </a:cubicBezTo>
                  <a:cubicBezTo>
                    <a:pt x="55471" y="-733"/>
                    <a:pt x="58600" y="539"/>
                    <a:pt x="59714" y="3244"/>
                  </a:cubicBezTo>
                  <a:cubicBezTo>
                    <a:pt x="61252" y="6903"/>
                    <a:pt x="62100" y="10616"/>
                    <a:pt x="62949" y="14169"/>
                  </a:cubicBezTo>
                  <a:cubicBezTo>
                    <a:pt x="63532" y="16767"/>
                    <a:pt x="64116" y="19207"/>
                    <a:pt x="64858" y="21275"/>
                  </a:cubicBezTo>
                  <a:cubicBezTo>
                    <a:pt x="65653" y="23396"/>
                    <a:pt x="66555" y="24828"/>
                    <a:pt x="67722" y="25783"/>
                  </a:cubicBezTo>
                  <a:cubicBezTo>
                    <a:pt x="71858" y="29230"/>
                    <a:pt x="84957" y="30502"/>
                    <a:pt x="96465" y="31616"/>
                  </a:cubicBezTo>
                  <a:cubicBezTo>
                    <a:pt x="113064" y="33260"/>
                    <a:pt x="130193" y="34904"/>
                    <a:pt x="139208" y="42753"/>
                  </a:cubicBezTo>
                  <a:cubicBezTo>
                    <a:pt x="156179" y="57443"/>
                    <a:pt x="163179" y="114558"/>
                    <a:pt x="163179" y="141816"/>
                  </a:cubicBezTo>
                  <a:lnTo>
                    <a:pt x="163179" y="142771"/>
                  </a:lnTo>
                  <a:cubicBezTo>
                    <a:pt x="163020" y="180370"/>
                    <a:pt x="133905" y="210917"/>
                    <a:pt x="98321" y="21091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77A0B5B-FCB0-4A4E-84C1-E1A68EC4E394}"/>
                </a:ext>
              </a:extLst>
            </p:cNvPr>
            <p:cNvSpPr/>
            <p:nvPr/>
          </p:nvSpPr>
          <p:spPr>
            <a:xfrm>
              <a:off x="5563933" y="5756189"/>
              <a:ext cx="201521" cy="201521"/>
            </a:xfrm>
            <a:custGeom>
              <a:avLst/>
              <a:gdLst>
                <a:gd name="connsiteX0" fmla="*/ 147694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4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4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4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4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9" y="193990"/>
                    <a:pt x="76525" y="196376"/>
                    <a:pt x="76525" y="199293"/>
                  </a:cubicBezTo>
                  <a:cubicBezTo>
                    <a:pt x="76525" y="202210"/>
                    <a:pt x="74139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35"/>
                    <a:pt x="179088" y="204596"/>
                    <a:pt x="147694" y="20459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18D15454-B3AE-4B1A-8C67-7BE0A7835355}"/>
                </a:ext>
              </a:extLst>
            </p:cNvPr>
            <p:cNvSpPr/>
            <p:nvPr/>
          </p:nvSpPr>
          <p:spPr>
            <a:xfrm>
              <a:off x="5589442" y="5776468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19 w 79547"/>
                <a:gd name="connsiteY4" fmla="*/ 32 h 68941"/>
                <a:gd name="connsiteX5" fmla="*/ 81986 w 79547"/>
                <a:gd name="connsiteY5" fmla="*/ 5866 h 68941"/>
                <a:gd name="connsiteX6" fmla="*/ 6310 w 79547"/>
                <a:gd name="connsiteY6" fmla="*/ 71784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8" y="64731"/>
                    <a:pt x="1431" y="61921"/>
                    <a:pt x="4294" y="61390"/>
                  </a:cubicBezTo>
                  <a:cubicBezTo>
                    <a:pt x="46190" y="53170"/>
                    <a:pt x="68145" y="34609"/>
                    <a:pt x="71486" y="4699"/>
                  </a:cubicBezTo>
                  <a:cubicBezTo>
                    <a:pt x="71804" y="1782"/>
                    <a:pt x="74456" y="-286"/>
                    <a:pt x="77319" y="32"/>
                  </a:cubicBezTo>
                  <a:cubicBezTo>
                    <a:pt x="80236" y="350"/>
                    <a:pt x="82304" y="3002"/>
                    <a:pt x="81986" y="5866"/>
                  </a:cubicBezTo>
                  <a:cubicBezTo>
                    <a:pt x="78115" y="40496"/>
                    <a:pt x="52659" y="62716"/>
                    <a:pt x="6310" y="71784"/>
                  </a:cubicBezTo>
                  <a:cubicBezTo>
                    <a:pt x="5991" y="71837"/>
                    <a:pt x="5673" y="71891"/>
                    <a:pt x="5302" y="7189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938A2A28-DAA4-4CB4-A6EB-03D94C0FACAF}"/>
                </a:ext>
              </a:extLst>
            </p:cNvPr>
            <p:cNvSpPr/>
            <p:nvPr/>
          </p:nvSpPr>
          <p:spPr>
            <a:xfrm>
              <a:off x="5660949" y="5776468"/>
              <a:ext cx="79548" cy="68941"/>
            </a:xfrm>
            <a:custGeom>
              <a:avLst/>
              <a:gdLst>
                <a:gd name="connsiteX0" fmla="*/ 76716 w 79547"/>
                <a:gd name="connsiteY0" fmla="*/ 71891 h 68941"/>
                <a:gd name="connsiteX1" fmla="*/ 75709 w 79547"/>
                <a:gd name="connsiteY1" fmla="*/ 71784 h 68941"/>
                <a:gd name="connsiteX2" fmla="*/ 32 w 79547"/>
                <a:gd name="connsiteY2" fmla="*/ 5866 h 68941"/>
                <a:gd name="connsiteX3" fmla="*/ 4699 w 79547"/>
                <a:gd name="connsiteY3" fmla="*/ 32 h 68941"/>
                <a:gd name="connsiteX4" fmla="*/ 10533 w 79547"/>
                <a:gd name="connsiteY4" fmla="*/ 4699 h 68941"/>
                <a:gd name="connsiteX5" fmla="*/ 77724 w 79547"/>
                <a:gd name="connsiteY5" fmla="*/ 61390 h 68941"/>
                <a:gd name="connsiteX6" fmla="*/ 81913 w 79547"/>
                <a:gd name="connsiteY6" fmla="*/ 67595 h 68941"/>
                <a:gd name="connsiteX7" fmla="*/ 76716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891"/>
                  </a:moveTo>
                  <a:cubicBezTo>
                    <a:pt x="76398" y="71891"/>
                    <a:pt x="76027" y="71837"/>
                    <a:pt x="75709" y="71784"/>
                  </a:cubicBezTo>
                  <a:cubicBezTo>
                    <a:pt x="29359" y="62663"/>
                    <a:pt x="3904" y="40496"/>
                    <a:pt x="32" y="5866"/>
                  </a:cubicBezTo>
                  <a:cubicBezTo>
                    <a:pt x="-286" y="2949"/>
                    <a:pt x="1782" y="350"/>
                    <a:pt x="4699" y="32"/>
                  </a:cubicBezTo>
                  <a:cubicBezTo>
                    <a:pt x="7616" y="-286"/>
                    <a:pt x="10215" y="1782"/>
                    <a:pt x="10533" y="4699"/>
                  </a:cubicBezTo>
                  <a:cubicBezTo>
                    <a:pt x="13874" y="34609"/>
                    <a:pt x="35882" y="53170"/>
                    <a:pt x="77724" y="61390"/>
                  </a:cubicBezTo>
                  <a:cubicBezTo>
                    <a:pt x="80588" y="61973"/>
                    <a:pt x="82497" y="64731"/>
                    <a:pt x="81913" y="67595"/>
                  </a:cubicBezTo>
                  <a:cubicBezTo>
                    <a:pt x="81436" y="70140"/>
                    <a:pt x="79209" y="71891"/>
                    <a:pt x="76716" y="7189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C58945E9-1ED2-49A4-A374-3BBB2FBAD00D}"/>
                </a:ext>
              </a:extLst>
            </p:cNvPr>
            <p:cNvSpPr/>
            <p:nvPr/>
          </p:nvSpPr>
          <p:spPr>
            <a:xfrm>
              <a:off x="5596866" y="5836107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678" y="78116"/>
                    <a:pt x="107601" y="113011"/>
                    <a:pt x="69366" y="11301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7C9708D-6C3E-43A7-B58A-7A1376C0AA59}"/>
                </a:ext>
              </a:extLst>
            </p:cNvPr>
            <p:cNvSpPr/>
            <p:nvPr/>
          </p:nvSpPr>
          <p:spPr>
            <a:xfrm>
              <a:off x="5330964" y="5925806"/>
              <a:ext cx="175005" cy="217430"/>
            </a:xfrm>
            <a:custGeom>
              <a:avLst/>
              <a:gdLst>
                <a:gd name="connsiteX0" fmla="*/ 170497 w 175004"/>
                <a:gd name="connsiteY0" fmla="*/ 217461 h 217430"/>
                <a:gd name="connsiteX1" fmla="*/ 69790 w 175004"/>
                <a:gd name="connsiteY1" fmla="*/ 217461 h 217430"/>
                <a:gd name="connsiteX2" fmla="*/ 0 w 175004"/>
                <a:gd name="connsiteY2" fmla="*/ 148679 h 217430"/>
                <a:gd name="connsiteX3" fmla="*/ 0 w 175004"/>
                <a:gd name="connsiteY3" fmla="*/ 147724 h 217430"/>
                <a:gd name="connsiteX4" fmla="*/ 33569 w 175004"/>
                <a:gd name="connsiteY4" fmla="*/ 47547 h 217430"/>
                <a:gd name="connsiteX5" fmla="*/ 66343 w 175004"/>
                <a:gd name="connsiteY5" fmla="*/ 36252 h 217430"/>
                <a:gd name="connsiteX6" fmla="*/ 90684 w 175004"/>
                <a:gd name="connsiteY6" fmla="*/ 29835 h 217430"/>
                <a:gd name="connsiteX7" fmla="*/ 116670 w 175004"/>
                <a:gd name="connsiteY7" fmla="*/ 2258 h 217430"/>
                <a:gd name="connsiteX8" fmla="*/ 124041 w 175004"/>
                <a:gd name="connsiteY8" fmla="*/ 933 h 217430"/>
                <a:gd name="connsiteX9" fmla="*/ 125367 w 175004"/>
                <a:gd name="connsiteY9" fmla="*/ 8304 h 217430"/>
                <a:gd name="connsiteX10" fmla="*/ 95935 w 175004"/>
                <a:gd name="connsiteY10" fmla="*/ 39009 h 217430"/>
                <a:gd name="connsiteX11" fmla="*/ 67775 w 175004"/>
                <a:gd name="connsiteY11" fmla="*/ 46699 h 217430"/>
                <a:gd name="connsiteX12" fmla="*/ 40463 w 175004"/>
                <a:gd name="connsiteY12" fmla="*/ 55502 h 217430"/>
                <a:gd name="connsiteX13" fmla="*/ 10553 w 175004"/>
                <a:gd name="connsiteY13" fmla="*/ 147671 h 217430"/>
                <a:gd name="connsiteX14" fmla="*/ 10553 w 175004"/>
                <a:gd name="connsiteY14" fmla="*/ 148520 h 217430"/>
                <a:gd name="connsiteX15" fmla="*/ 69737 w 175004"/>
                <a:gd name="connsiteY15" fmla="*/ 206802 h 217430"/>
                <a:gd name="connsiteX16" fmla="*/ 170444 w 175004"/>
                <a:gd name="connsiteY16" fmla="*/ 206802 h 217430"/>
                <a:gd name="connsiteX17" fmla="*/ 175747 w 175004"/>
                <a:gd name="connsiteY17" fmla="*/ 212105 h 217430"/>
                <a:gd name="connsiteX18" fmla="*/ 170497 w 175004"/>
                <a:gd name="connsiteY18" fmla="*/ 217461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5004" h="217430">
                  <a:moveTo>
                    <a:pt x="170497" y="217461"/>
                  </a:moveTo>
                  <a:lnTo>
                    <a:pt x="69790" y="217461"/>
                  </a:lnTo>
                  <a:cubicBezTo>
                    <a:pt x="31501" y="217461"/>
                    <a:pt x="212" y="186597"/>
                    <a:pt x="0" y="148679"/>
                  </a:cubicBezTo>
                  <a:lnTo>
                    <a:pt x="0" y="147724"/>
                  </a:lnTo>
                  <a:cubicBezTo>
                    <a:pt x="0" y="118027"/>
                    <a:pt x="16917" y="62025"/>
                    <a:pt x="33569" y="47547"/>
                  </a:cubicBezTo>
                  <a:cubicBezTo>
                    <a:pt x="42744" y="39593"/>
                    <a:pt x="54729" y="37896"/>
                    <a:pt x="66343" y="36252"/>
                  </a:cubicBezTo>
                  <a:cubicBezTo>
                    <a:pt x="75358" y="34979"/>
                    <a:pt x="83843" y="33759"/>
                    <a:pt x="90684" y="29835"/>
                  </a:cubicBezTo>
                  <a:cubicBezTo>
                    <a:pt x="97791" y="25751"/>
                    <a:pt x="107283" y="15676"/>
                    <a:pt x="116670" y="2258"/>
                  </a:cubicBezTo>
                  <a:cubicBezTo>
                    <a:pt x="118367" y="-128"/>
                    <a:pt x="121655" y="-711"/>
                    <a:pt x="124041" y="933"/>
                  </a:cubicBezTo>
                  <a:cubicBezTo>
                    <a:pt x="126428" y="2630"/>
                    <a:pt x="127011" y="5918"/>
                    <a:pt x="125367" y="8304"/>
                  </a:cubicBezTo>
                  <a:cubicBezTo>
                    <a:pt x="119321" y="16948"/>
                    <a:pt x="107495" y="32380"/>
                    <a:pt x="95935" y="39009"/>
                  </a:cubicBezTo>
                  <a:cubicBezTo>
                    <a:pt x="87343" y="43941"/>
                    <a:pt x="77373" y="45373"/>
                    <a:pt x="67775" y="46699"/>
                  </a:cubicBezTo>
                  <a:cubicBezTo>
                    <a:pt x="57221" y="48184"/>
                    <a:pt x="47304" y="49616"/>
                    <a:pt x="40463" y="55502"/>
                  </a:cubicBezTo>
                  <a:cubicBezTo>
                    <a:pt x="27311" y="66904"/>
                    <a:pt x="10553" y="118557"/>
                    <a:pt x="10553" y="147671"/>
                  </a:cubicBezTo>
                  <a:lnTo>
                    <a:pt x="10553" y="148520"/>
                  </a:lnTo>
                  <a:cubicBezTo>
                    <a:pt x="10713" y="180657"/>
                    <a:pt x="37281" y="206802"/>
                    <a:pt x="69737" y="206802"/>
                  </a:cubicBezTo>
                  <a:lnTo>
                    <a:pt x="170444" y="206802"/>
                  </a:lnTo>
                  <a:cubicBezTo>
                    <a:pt x="173361" y="206802"/>
                    <a:pt x="175747" y="209188"/>
                    <a:pt x="175747" y="212105"/>
                  </a:cubicBezTo>
                  <a:cubicBezTo>
                    <a:pt x="175747" y="215022"/>
                    <a:pt x="173414" y="217461"/>
                    <a:pt x="170497" y="21746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6881423-6B02-42AC-8ABA-85879B2E99B8}"/>
                </a:ext>
              </a:extLst>
            </p:cNvPr>
            <p:cNvSpPr/>
            <p:nvPr/>
          </p:nvSpPr>
          <p:spPr>
            <a:xfrm>
              <a:off x="5444983" y="6128077"/>
              <a:ext cx="132579" cy="10606"/>
            </a:xfrm>
            <a:custGeom>
              <a:avLst/>
              <a:gdLst>
                <a:gd name="connsiteX0" fmla="*/ 105957 w 132579"/>
                <a:gd name="connsiteY0" fmla="*/ 15191 h 10606"/>
                <a:gd name="connsiteX1" fmla="*/ 5303 w 132579"/>
                <a:gd name="connsiteY1" fmla="*/ 15191 h 10606"/>
                <a:gd name="connsiteX2" fmla="*/ 0 w 132579"/>
                <a:gd name="connsiteY2" fmla="*/ 9888 h 10606"/>
                <a:gd name="connsiteX3" fmla="*/ 5303 w 132579"/>
                <a:gd name="connsiteY3" fmla="*/ 4585 h 10606"/>
                <a:gd name="connsiteX4" fmla="*/ 105957 w 132579"/>
                <a:gd name="connsiteY4" fmla="*/ 4585 h 10606"/>
                <a:gd name="connsiteX5" fmla="*/ 127807 w 132579"/>
                <a:gd name="connsiteY5" fmla="*/ 395 h 10606"/>
                <a:gd name="connsiteX6" fmla="*/ 134701 w 132579"/>
                <a:gd name="connsiteY6" fmla="*/ 3312 h 10606"/>
                <a:gd name="connsiteX7" fmla="*/ 131784 w 132579"/>
                <a:gd name="connsiteY7" fmla="*/ 10206 h 10606"/>
                <a:gd name="connsiteX8" fmla="*/ 105957 w 132579"/>
                <a:gd name="connsiteY8" fmla="*/ 15191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2579" h="10606">
                  <a:moveTo>
                    <a:pt x="105957" y="15191"/>
                  </a:moveTo>
                  <a:lnTo>
                    <a:pt x="5303" y="15191"/>
                  </a:lnTo>
                  <a:cubicBezTo>
                    <a:pt x="2386" y="15191"/>
                    <a:pt x="0" y="12804"/>
                    <a:pt x="0" y="9888"/>
                  </a:cubicBezTo>
                  <a:cubicBezTo>
                    <a:pt x="0" y="6971"/>
                    <a:pt x="2386" y="4585"/>
                    <a:pt x="5303" y="4585"/>
                  </a:cubicBezTo>
                  <a:lnTo>
                    <a:pt x="105957" y="4585"/>
                  </a:lnTo>
                  <a:cubicBezTo>
                    <a:pt x="113541" y="4585"/>
                    <a:pt x="120912" y="3153"/>
                    <a:pt x="127807" y="395"/>
                  </a:cubicBezTo>
                  <a:cubicBezTo>
                    <a:pt x="130511" y="-719"/>
                    <a:pt x="133640" y="607"/>
                    <a:pt x="134701" y="3312"/>
                  </a:cubicBezTo>
                  <a:cubicBezTo>
                    <a:pt x="135814" y="6016"/>
                    <a:pt x="134488" y="9092"/>
                    <a:pt x="131784" y="10206"/>
                  </a:cubicBezTo>
                  <a:cubicBezTo>
                    <a:pt x="123617" y="13547"/>
                    <a:pt x="114920" y="15191"/>
                    <a:pt x="105957" y="1519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1DADAE0-AD46-4270-89AE-78F680B9FE62}"/>
                </a:ext>
              </a:extLst>
            </p:cNvPr>
            <p:cNvSpPr/>
            <p:nvPr/>
          </p:nvSpPr>
          <p:spPr>
            <a:xfrm>
              <a:off x="5494377" y="5925859"/>
              <a:ext cx="84851" cy="47729"/>
            </a:xfrm>
            <a:custGeom>
              <a:avLst/>
              <a:gdLst>
                <a:gd name="connsiteX0" fmla="*/ 81276 w 84850"/>
                <a:gd name="connsiteY0" fmla="*/ 51843 h 47728"/>
                <a:gd name="connsiteX1" fmla="*/ 79154 w 84850"/>
                <a:gd name="connsiteY1" fmla="*/ 51419 h 47728"/>
                <a:gd name="connsiteX2" fmla="*/ 58472 w 84850"/>
                <a:gd name="connsiteY2" fmla="*/ 46699 h 47728"/>
                <a:gd name="connsiteX3" fmla="*/ 30524 w 84850"/>
                <a:gd name="connsiteY3" fmla="*/ 39062 h 47728"/>
                <a:gd name="connsiteX4" fmla="*/ 933 w 84850"/>
                <a:gd name="connsiteY4" fmla="*/ 8304 h 47728"/>
                <a:gd name="connsiteX5" fmla="*/ 2258 w 84850"/>
                <a:gd name="connsiteY5" fmla="*/ 933 h 47728"/>
                <a:gd name="connsiteX6" fmla="*/ 9630 w 84850"/>
                <a:gd name="connsiteY6" fmla="*/ 2258 h 47728"/>
                <a:gd name="connsiteX7" fmla="*/ 35721 w 84850"/>
                <a:gd name="connsiteY7" fmla="*/ 29835 h 47728"/>
                <a:gd name="connsiteX8" fmla="*/ 59904 w 84850"/>
                <a:gd name="connsiteY8" fmla="*/ 36199 h 47728"/>
                <a:gd name="connsiteX9" fmla="*/ 83344 w 84850"/>
                <a:gd name="connsiteY9" fmla="*/ 41661 h 47728"/>
                <a:gd name="connsiteX10" fmla="*/ 86102 w 84850"/>
                <a:gd name="connsiteY10" fmla="*/ 48661 h 47728"/>
                <a:gd name="connsiteX11" fmla="*/ 81276 w 84850"/>
                <a:gd name="connsiteY11" fmla="*/ 51843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850" h="47728">
                  <a:moveTo>
                    <a:pt x="81276" y="51843"/>
                  </a:moveTo>
                  <a:cubicBezTo>
                    <a:pt x="80586" y="51843"/>
                    <a:pt x="79844" y="51684"/>
                    <a:pt x="79154" y="51419"/>
                  </a:cubicBezTo>
                  <a:cubicBezTo>
                    <a:pt x="73162" y="48820"/>
                    <a:pt x="66003" y="47760"/>
                    <a:pt x="58472" y="46699"/>
                  </a:cubicBezTo>
                  <a:cubicBezTo>
                    <a:pt x="48927" y="45320"/>
                    <a:pt x="39062" y="43941"/>
                    <a:pt x="30524" y="39062"/>
                  </a:cubicBezTo>
                  <a:cubicBezTo>
                    <a:pt x="19175" y="32592"/>
                    <a:pt x="8198" y="18751"/>
                    <a:pt x="933" y="8304"/>
                  </a:cubicBezTo>
                  <a:cubicBezTo>
                    <a:pt x="-711" y="5918"/>
                    <a:pt x="-128" y="2577"/>
                    <a:pt x="2258" y="933"/>
                  </a:cubicBezTo>
                  <a:cubicBezTo>
                    <a:pt x="4698" y="-711"/>
                    <a:pt x="7986" y="-128"/>
                    <a:pt x="9630" y="2258"/>
                  </a:cubicBezTo>
                  <a:cubicBezTo>
                    <a:pt x="18963" y="15728"/>
                    <a:pt x="28244" y="25539"/>
                    <a:pt x="35721" y="29835"/>
                  </a:cubicBezTo>
                  <a:cubicBezTo>
                    <a:pt x="42510" y="33706"/>
                    <a:pt x="50941" y="34926"/>
                    <a:pt x="59904" y="36199"/>
                  </a:cubicBezTo>
                  <a:cubicBezTo>
                    <a:pt x="67806" y="37312"/>
                    <a:pt x="76026" y="38479"/>
                    <a:pt x="83344" y="41661"/>
                  </a:cubicBezTo>
                  <a:cubicBezTo>
                    <a:pt x="86049" y="42828"/>
                    <a:pt x="87268" y="45957"/>
                    <a:pt x="86102" y="48661"/>
                  </a:cubicBezTo>
                  <a:cubicBezTo>
                    <a:pt x="85253" y="50676"/>
                    <a:pt x="83344" y="51843"/>
                    <a:pt x="81276" y="5184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28A0F6AF-1AC0-4186-A586-6BFE91E4BE7A}"/>
                </a:ext>
              </a:extLst>
            </p:cNvPr>
            <p:cNvSpPr/>
            <p:nvPr/>
          </p:nvSpPr>
          <p:spPr>
            <a:xfrm>
              <a:off x="5391995" y="5756206"/>
              <a:ext cx="164398" cy="180308"/>
            </a:xfrm>
            <a:custGeom>
              <a:avLst/>
              <a:gdLst>
                <a:gd name="connsiteX0" fmla="*/ 83799 w 164398"/>
                <a:gd name="connsiteY0" fmla="*/ 184904 h 180307"/>
                <a:gd name="connsiteX1" fmla="*/ 41533 w 164398"/>
                <a:gd name="connsiteY1" fmla="*/ 170214 h 180307"/>
                <a:gd name="connsiteX2" fmla="*/ 20055 w 164398"/>
                <a:gd name="connsiteY2" fmla="*/ 140835 h 180307"/>
                <a:gd name="connsiteX3" fmla="*/ 11517 w 164398"/>
                <a:gd name="connsiteY3" fmla="*/ 137229 h 180307"/>
                <a:gd name="connsiteX4" fmla="*/ 221 w 164398"/>
                <a:gd name="connsiteY4" fmla="*/ 110076 h 180307"/>
                <a:gd name="connsiteX5" fmla="*/ 7539 w 164398"/>
                <a:gd name="connsiteY5" fmla="*/ 85310 h 180307"/>
                <a:gd name="connsiteX6" fmla="*/ 14009 w 164398"/>
                <a:gd name="connsiteY6" fmla="*/ 83401 h 180307"/>
                <a:gd name="connsiteX7" fmla="*/ 13744 w 164398"/>
                <a:gd name="connsiteY7" fmla="*/ 73378 h 180307"/>
                <a:gd name="connsiteX8" fmla="*/ 13744 w 164398"/>
                <a:gd name="connsiteY8" fmla="*/ 70515 h 180307"/>
                <a:gd name="connsiteX9" fmla="*/ 22812 w 164398"/>
                <a:gd name="connsiteY9" fmla="*/ 14089 h 180307"/>
                <a:gd name="connsiteX10" fmla="*/ 116201 w 164398"/>
                <a:gd name="connsiteY10" fmla="*/ 2899 h 180307"/>
                <a:gd name="connsiteX11" fmla="*/ 128717 w 164398"/>
                <a:gd name="connsiteY11" fmla="*/ 13983 h 180307"/>
                <a:gd name="connsiteX12" fmla="*/ 139270 w 164398"/>
                <a:gd name="connsiteY12" fmla="*/ 9634 h 180307"/>
                <a:gd name="connsiteX13" fmla="*/ 148180 w 164398"/>
                <a:gd name="connsiteY13" fmla="*/ 13081 h 180307"/>
                <a:gd name="connsiteX14" fmla="*/ 154119 w 164398"/>
                <a:gd name="connsiteY14" fmla="*/ 71628 h 180307"/>
                <a:gd name="connsiteX15" fmla="*/ 153695 w 164398"/>
                <a:gd name="connsiteY15" fmla="*/ 80803 h 180307"/>
                <a:gd name="connsiteX16" fmla="*/ 153642 w 164398"/>
                <a:gd name="connsiteY16" fmla="*/ 83348 h 180307"/>
                <a:gd name="connsiteX17" fmla="*/ 160218 w 164398"/>
                <a:gd name="connsiteY17" fmla="*/ 85257 h 180307"/>
                <a:gd name="connsiteX18" fmla="*/ 167536 w 164398"/>
                <a:gd name="connsiteY18" fmla="*/ 110023 h 180307"/>
                <a:gd name="connsiteX19" fmla="*/ 167536 w 164398"/>
                <a:gd name="connsiteY19" fmla="*/ 110023 h 180307"/>
                <a:gd name="connsiteX20" fmla="*/ 156187 w 164398"/>
                <a:gd name="connsiteY20" fmla="*/ 137176 h 180307"/>
                <a:gd name="connsiteX21" fmla="*/ 147702 w 164398"/>
                <a:gd name="connsiteY21" fmla="*/ 140782 h 180307"/>
                <a:gd name="connsiteX22" fmla="*/ 126224 w 164398"/>
                <a:gd name="connsiteY22" fmla="*/ 170108 h 180307"/>
                <a:gd name="connsiteX23" fmla="*/ 83799 w 164398"/>
                <a:gd name="connsiteY23" fmla="*/ 184904 h 180307"/>
                <a:gd name="connsiteX24" fmla="*/ 23820 w 164398"/>
                <a:gd name="connsiteY24" fmla="*/ 130281 h 180307"/>
                <a:gd name="connsiteX25" fmla="*/ 29070 w 164398"/>
                <a:gd name="connsiteY25" fmla="*/ 134100 h 180307"/>
                <a:gd name="connsiteX26" fmla="*/ 48109 w 164398"/>
                <a:gd name="connsiteY26" fmla="*/ 161835 h 180307"/>
                <a:gd name="connsiteX27" fmla="*/ 83852 w 164398"/>
                <a:gd name="connsiteY27" fmla="*/ 174245 h 180307"/>
                <a:gd name="connsiteX28" fmla="*/ 119649 w 164398"/>
                <a:gd name="connsiteY28" fmla="*/ 161782 h 180307"/>
                <a:gd name="connsiteX29" fmla="*/ 138687 w 164398"/>
                <a:gd name="connsiteY29" fmla="*/ 134100 h 180307"/>
                <a:gd name="connsiteX30" fmla="*/ 144839 w 164398"/>
                <a:gd name="connsiteY30" fmla="*/ 130334 h 180307"/>
                <a:gd name="connsiteX31" fmla="*/ 145263 w 164398"/>
                <a:gd name="connsiteY31" fmla="*/ 130334 h 180307"/>
                <a:gd name="connsiteX32" fmla="*/ 149983 w 164398"/>
                <a:gd name="connsiteY32" fmla="*/ 128585 h 180307"/>
                <a:gd name="connsiteX33" fmla="*/ 156983 w 164398"/>
                <a:gd name="connsiteY33" fmla="*/ 109228 h 180307"/>
                <a:gd name="connsiteX34" fmla="*/ 154597 w 164398"/>
                <a:gd name="connsiteY34" fmla="*/ 94220 h 180307"/>
                <a:gd name="connsiteX35" fmla="*/ 150354 w 164398"/>
                <a:gd name="connsiteY35" fmla="*/ 94803 h 180307"/>
                <a:gd name="connsiteX36" fmla="*/ 144786 w 164398"/>
                <a:gd name="connsiteY36" fmla="*/ 94644 h 180307"/>
                <a:gd name="connsiteX37" fmla="*/ 142452 w 164398"/>
                <a:gd name="connsiteY37" fmla="*/ 89553 h 180307"/>
                <a:gd name="connsiteX38" fmla="*/ 142717 w 164398"/>
                <a:gd name="connsiteY38" fmla="*/ 87432 h 180307"/>
                <a:gd name="connsiteX39" fmla="*/ 143142 w 164398"/>
                <a:gd name="connsiteY39" fmla="*/ 80538 h 180307"/>
                <a:gd name="connsiteX40" fmla="*/ 143566 w 164398"/>
                <a:gd name="connsiteY40" fmla="*/ 71045 h 180307"/>
                <a:gd name="connsiteX41" fmla="*/ 140702 w 164398"/>
                <a:gd name="connsiteY41" fmla="*/ 20506 h 180307"/>
                <a:gd name="connsiteX42" fmla="*/ 139854 w 164398"/>
                <a:gd name="connsiteY42" fmla="*/ 20188 h 180307"/>
                <a:gd name="connsiteX43" fmla="*/ 127073 w 164398"/>
                <a:gd name="connsiteY43" fmla="*/ 30317 h 180307"/>
                <a:gd name="connsiteX44" fmla="*/ 120073 w 164398"/>
                <a:gd name="connsiteY44" fmla="*/ 31430 h 180307"/>
                <a:gd name="connsiteX45" fmla="*/ 118270 w 164398"/>
                <a:gd name="connsiteY45" fmla="*/ 24536 h 180307"/>
                <a:gd name="connsiteX46" fmla="*/ 119012 w 164398"/>
                <a:gd name="connsiteY46" fmla="*/ 18013 h 180307"/>
                <a:gd name="connsiteX47" fmla="*/ 112436 w 164398"/>
                <a:gd name="connsiteY47" fmla="*/ 12710 h 180307"/>
                <a:gd name="connsiteX48" fmla="*/ 30926 w 164398"/>
                <a:gd name="connsiteY48" fmla="*/ 20877 h 180307"/>
                <a:gd name="connsiteX49" fmla="*/ 24403 w 164398"/>
                <a:gd name="connsiteY49" fmla="*/ 70355 h 180307"/>
                <a:gd name="connsiteX50" fmla="*/ 24403 w 164398"/>
                <a:gd name="connsiteY50" fmla="*/ 73378 h 180307"/>
                <a:gd name="connsiteX51" fmla="*/ 25146 w 164398"/>
                <a:gd name="connsiteY51" fmla="*/ 87326 h 180307"/>
                <a:gd name="connsiteX52" fmla="*/ 25411 w 164398"/>
                <a:gd name="connsiteY52" fmla="*/ 89447 h 180307"/>
                <a:gd name="connsiteX53" fmla="*/ 23078 w 164398"/>
                <a:gd name="connsiteY53" fmla="*/ 94538 h 180307"/>
                <a:gd name="connsiteX54" fmla="*/ 17509 w 164398"/>
                <a:gd name="connsiteY54" fmla="*/ 94697 h 180307"/>
                <a:gd name="connsiteX55" fmla="*/ 13214 w 164398"/>
                <a:gd name="connsiteY55" fmla="*/ 94114 h 180307"/>
                <a:gd name="connsiteX56" fmla="*/ 10880 w 164398"/>
                <a:gd name="connsiteY56" fmla="*/ 109122 h 180307"/>
                <a:gd name="connsiteX57" fmla="*/ 17827 w 164398"/>
                <a:gd name="connsiteY57" fmla="*/ 128425 h 180307"/>
                <a:gd name="connsiteX58" fmla="*/ 23131 w 164398"/>
                <a:gd name="connsiteY58" fmla="*/ 130175 h 180307"/>
                <a:gd name="connsiteX59" fmla="*/ 23820 w 164398"/>
                <a:gd name="connsiteY59" fmla="*/ 130281 h 180307"/>
                <a:gd name="connsiteX60" fmla="*/ 162233 w 164398"/>
                <a:gd name="connsiteY60" fmla="*/ 109705 h 180307"/>
                <a:gd name="connsiteX61" fmla="*/ 162233 w 164398"/>
                <a:gd name="connsiteY61" fmla="*/ 109705 h 180307"/>
                <a:gd name="connsiteX62" fmla="*/ 162233 w 164398"/>
                <a:gd name="connsiteY62" fmla="*/ 109705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4398" h="180307">
                  <a:moveTo>
                    <a:pt x="83799" y="184904"/>
                  </a:moveTo>
                  <a:cubicBezTo>
                    <a:pt x="68791" y="184904"/>
                    <a:pt x="53783" y="179707"/>
                    <a:pt x="41533" y="170214"/>
                  </a:cubicBezTo>
                  <a:cubicBezTo>
                    <a:pt x="31457" y="162260"/>
                    <a:pt x="24085" y="152131"/>
                    <a:pt x="20055" y="140835"/>
                  </a:cubicBezTo>
                  <a:cubicBezTo>
                    <a:pt x="17615" y="140517"/>
                    <a:pt x="14540" y="139562"/>
                    <a:pt x="11517" y="137229"/>
                  </a:cubicBezTo>
                  <a:cubicBezTo>
                    <a:pt x="4994" y="132296"/>
                    <a:pt x="1175" y="123175"/>
                    <a:pt x="221" y="110076"/>
                  </a:cubicBezTo>
                  <a:cubicBezTo>
                    <a:pt x="-787" y="97084"/>
                    <a:pt x="1653" y="88970"/>
                    <a:pt x="7539" y="85310"/>
                  </a:cubicBezTo>
                  <a:cubicBezTo>
                    <a:pt x="9714" y="83985"/>
                    <a:pt x="11941" y="83454"/>
                    <a:pt x="14009" y="83401"/>
                  </a:cubicBezTo>
                  <a:cubicBezTo>
                    <a:pt x="13797" y="80485"/>
                    <a:pt x="13691" y="77409"/>
                    <a:pt x="13744" y="73378"/>
                  </a:cubicBezTo>
                  <a:cubicBezTo>
                    <a:pt x="13744" y="72742"/>
                    <a:pt x="13744" y="71787"/>
                    <a:pt x="13744" y="70515"/>
                  </a:cubicBezTo>
                  <a:cubicBezTo>
                    <a:pt x="13691" y="49249"/>
                    <a:pt x="14699" y="23634"/>
                    <a:pt x="22812" y="14089"/>
                  </a:cubicBezTo>
                  <a:cubicBezTo>
                    <a:pt x="34055" y="937"/>
                    <a:pt x="99709" y="-3518"/>
                    <a:pt x="116201" y="2899"/>
                  </a:cubicBezTo>
                  <a:cubicBezTo>
                    <a:pt x="122565" y="5392"/>
                    <a:pt x="126755" y="9104"/>
                    <a:pt x="128717" y="13983"/>
                  </a:cubicBezTo>
                  <a:cubicBezTo>
                    <a:pt x="132005" y="11596"/>
                    <a:pt x="135611" y="9846"/>
                    <a:pt x="139270" y="9634"/>
                  </a:cubicBezTo>
                  <a:cubicBezTo>
                    <a:pt x="142664" y="9475"/>
                    <a:pt x="145740" y="10642"/>
                    <a:pt x="148180" y="13081"/>
                  </a:cubicBezTo>
                  <a:cubicBezTo>
                    <a:pt x="155869" y="20771"/>
                    <a:pt x="155498" y="42196"/>
                    <a:pt x="154119" y="71628"/>
                  </a:cubicBezTo>
                  <a:cubicBezTo>
                    <a:pt x="153960" y="74863"/>
                    <a:pt x="153801" y="77939"/>
                    <a:pt x="153695" y="80803"/>
                  </a:cubicBezTo>
                  <a:cubicBezTo>
                    <a:pt x="153695" y="81651"/>
                    <a:pt x="153695" y="82447"/>
                    <a:pt x="153642" y="83348"/>
                  </a:cubicBezTo>
                  <a:cubicBezTo>
                    <a:pt x="155763" y="83348"/>
                    <a:pt x="158043" y="83878"/>
                    <a:pt x="160218" y="85257"/>
                  </a:cubicBezTo>
                  <a:cubicBezTo>
                    <a:pt x="166104" y="88970"/>
                    <a:pt x="168491" y="97084"/>
                    <a:pt x="167536" y="110023"/>
                  </a:cubicBezTo>
                  <a:cubicBezTo>
                    <a:pt x="167536" y="110023"/>
                    <a:pt x="167536" y="110023"/>
                    <a:pt x="167536" y="110023"/>
                  </a:cubicBezTo>
                  <a:cubicBezTo>
                    <a:pt x="166529" y="123069"/>
                    <a:pt x="162710" y="132244"/>
                    <a:pt x="156187" y="137176"/>
                  </a:cubicBezTo>
                  <a:cubicBezTo>
                    <a:pt x="153165" y="139456"/>
                    <a:pt x="150089" y="140411"/>
                    <a:pt x="147702" y="140782"/>
                  </a:cubicBezTo>
                  <a:cubicBezTo>
                    <a:pt x="143672" y="152131"/>
                    <a:pt x="136301" y="162206"/>
                    <a:pt x="126224" y="170108"/>
                  </a:cubicBezTo>
                  <a:cubicBezTo>
                    <a:pt x="114027" y="179654"/>
                    <a:pt x="99019" y="184904"/>
                    <a:pt x="83799" y="184904"/>
                  </a:cubicBezTo>
                  <a:close/>
                  <a:moveTo>
                    <a:pt x="23820" y="130281"/>
                  </a:moveTo>
                  <a:cubicBezTo>
                    <a:pt x="26154" y="130281"/>
                    <a:pt x="28381" y="131819"/>
                    <a:pt x="29070" y="134100"/>
                  </a:cubicBezTo>
                  <a:cubicBezTo>
                    <a:pt x="32146" y="144812"/>
                    <a:pt x="38722" y="154411"/>
                    <a:pt x="48109" y="161835"/>
                  </a:cubicBezTo>
                  <a:cubicBezTo>
                    <a:pt x="58450" y="169843"/>
                    <a:pt x="71177" y="174245"/>
                    <a:pt x="83852" y="174245"/>
                  </a:cubicBezTo>
                  <a:cubicBezTo>
                    <a:pt x="96686" y="174245"/>
                    <a:pt x="109413" y="169790"/>
                    <a:pt x="119649" y="161782"/>
                  </a:cubicBezTo>
                  <a:cubicBezTo>
                    <a:pt x="129035" y="154411"/>
                    <a:pt x="135664" y="144812"/>
                    <a:pt x="138687" y="134100"/>
                  </a:cubicBezTo>
                  <a:cubicBezTo>
                    <a:pt x="139429" y="131448"/>
                    <a:pt x="142134" y="129804"/>
                    <a:pt x="144839" y="130334"/>
                  </a:cubicBezTo>
                  <a:cubicBezTo>
                    <a:pt x="144839" y="130334"/>
                    <a:pt x="144892" y="130334"/>
                    <a:pt x="145263" y="130334"/>
                  </a:cubicBezTo>
                  <a:cubicBezTo>
                    <a:pt x="146058" y="130334"/>
                    <a:pt x="148020" y="130175"/>
                    <a:pt x="149983" y="128585"/>
                  </a:cubicBezTo>
                  <a:cubicBezTo>
                    <a:pt x="152634" y="126463"/>
                    <a:pt x="156028" y="121372"/>
                    <a:pt x="156983" y="109228"/>
                  </a:cubicBezTo>
                  <a:cubicBezTo>
                    <a:pt x="157938" y="96712"/>
                    <a:pt x="154968" y="94432"/>
                    <a:pt x="154597" y="94220"/>
                  </a:cubicBezTo>
                  <a:cubicBezTo>
                    <a:pt x="153430" y="93478"/>
                    <a:pt x="150884" y="94485"/>
                    <a:pt x="150354" y="94803"/>
                  </a:cubicBezTo>
                  <a:cubicBezTo>
                    <a:pt x="148604" y="95811"/>
                    <a:pt x="146429" y="95758"/>
                    <a:pt x="144786" y="94644"/>
                  </a:cubicBezTo>
                  <a:cubicBezTo>
                    <a:pt x="143088" y="93530"/>
                    <a:pt x="142187" y="91568"/>
                    <a:pt x="142452" y="89553"/>
                  </a:cubicBezTo>
                  <a:lnTo>
                    <a:pt x="142717" y="87432"/>
                  </a:lnTo>
                  <a:cubicBezTo>
                    <a:pt x="142983" y="85152"/>
                    <a:pt x="143142" y="82818"/>
                    <a:pt x="143142" y="80538"/>
                  </a:cubicBezTo>
                  <a:cubicBezTo>
                    <a:pt x="143248" y="77462"/>
                    <a:pt x="143407" y="74333"/>
                    <a:pt x="143566" y="71045"/>
                  </a:cubicBezTo>
                  <a:cubicBezTo>
                    <a:pt x="144308" y="55135"/>
                    <a:pt x="145687" y="25438"/>
                    <a:pt x="140702" y="20506"/>
                  </a:cubicBezTo>
                  <a:cubicBezTo>
                    <a:pt x="140384" y="20188"/>
                    <a:pt x="140225" y="20135"/>
                    <a:pt x="139854" y="20188"/>
                  </a:cubicBezTo>
                  <a:cubicBezTo>
                    <a:pt x="137096" y="20347"/>
                    <a:pt x="131740" y="24589"/>
                    <a:pt x="127073" y="30317"/>
                  </a:cubicBezTo>
                  <a:cubicBezTo>
                    <a:pt x="125376" y="32438"/>
                    <a:pt x="122300" y="32915"/>
                    <a:pt x="120073" y="31430"/>
                  </a:cubicBezTo>
                  <a:cubicBezTo>
                    <a:pt x="117793" y="29945"/>
                    <a:pt x="116997" y="26975"/>
                    <a:pt x="118270" y="24536"/>
                  </a:cubicBezTo>
                  <a:cubicBezTo>
                    <a:pt x="118482" y="24165"/>
                    <a:pt x="120073" y="20930"/>
                    <a:pt x="119012" y="18013"/>
                  </a:cubicBezTo>
                  <a:cubicBezTo>
                    <a:pt x="118217" y="15892"/>
                    <a:pt x="115989" y="14089"/>
                    <a:pt x="112436" y="12710"/>
                  </a:cubicBezTo>
                  <a:cubicBezTo>
                    <a:pt x="97322" y="6823"/>
                    <a:pt x="37874" y="12763"/>
                    <a:pt x="30926" y="20877"/>
                  </a:cubicBezTo>
                  <a:cubicBezTo>
                    <a:pt x="27904" y="24430"/>
                    <a:pt x="24351" y="35885"/>
                    <a:pt x="24403" y="70355"/>
                  </a:cubicBezTo>
                  <a:cubicBezTo>
                    <a:pt x="24403" y="71681"/>
                    <a:pt x="24403" y="72742"/>
                    <a:pt x="24403" y="73378"/>
                  </a:cubicBezTo>
                  <a:cubicBezTo>
                    <a:pt x="24298" y="79318"/>
                    <a:pt x="24563" y="82871"/>
                    <a:pt x="25146" y="87326"/>
                  </a:cubicBezTo>
                  <a:lnTo>
                    <a:pt x="25411" y="89447"/>
                  </a:lnTo>
                  <a:cubicBezTo>
                    <a:pt x="25676" y="91462"/>
                    <a:pt x="24722" y="93424"/>
                    <a:pt x="23078" y="94538"/>
                  </a:cubicBezTo>
                  <a:cubicBezTo>
                    <a:pt x="21381" y="95652"/>
                    <a:pt x="19206" y="95705"/>
                    <a:pt x="17509" y="94697"/>
                  </a:cubicBezTo>
                  <a:cubicBezTo>
                    <a:pt x="16555" y="94167"/>
                    <a:pt x="14274" y="93424"/>
                    <a:pt x="13214" y="94114"/>
                  </a:cubicBezTo>
                  <a:cubicBezTo>
                    <a:pt x="12896" y="94326"/>
                    <a:pt x="9926" y="96606"/>
                    <a:pt x="10880" y="109122"/>
                  </a:cubicBezTo>
                  <a:cubicBezTo>
                    <a:pt x="11782" y="121213"/>
                    <a:pt x="15176" y="126304"/>
                    <a:pt x="17827" y="128425"/>
                  </a:cubicBezTo>
                  <a:cubicBezTo>
                    <a:pt x="20479" y="130547"/>
                    <a:pt x="23025" y="130175"/>
                    <a:pt x="23131" y="130175"/>
                  </a:cubicBezTo>
                  <a:cubicBezTo>
                    <a:pt x="23290" y="130334"/>
                    <a:pt x="23555" y="130281"/>
                    <a:pt x="23820" y="130281"/>
                  </a:cubicBezTo>
                  <a:close/>
                  <a:moveTo>
                    <a:pt x="162233" y="109705"/>
                  </a:moveTo>
                  <a:lnTo>
                    <a:pt x="162233" y="109705"/>
                  </a:lnTo>
                  <a:lnTo>
                    <a:pt x="162233" y="109705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2" name="Group 711">
            <a:extLst>
              <a:ext uri="{FF2B5EF4-FFF2-40B4-BE49-F238E27FC236}">
                <a16:creationId xmlns:a16="http://schemas.microsoft.com/office/drawing/2014/main" id="{5C5D94AA-2A10-4120-97EB-EF3952322C27}"/>
              </a:ext>
            </a:extLst>
          </p:cNvPr>
          <p:cNvGrpSpPr/>
          <p:nvPr/>
        </p:nvGrpSpPr>
        <p:grpSpPr>
          <a:xfrm>
            <a:off x="6470706" y="5696474"/>
            <a:ext cx="308200" cy="488351"/>
            <a:chOff x="6497451" y="5738852"/>
            <a:chExt cx="254711" cy="403595"/>
          </a:xfrm>
          <a:solidFill>
            <a:srgbClr val="FFFFFF"/>
          </a:solidFill>
        </p:grpSpPr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96465ED5-C34E-49FE-9FB0-90E4F02DFF42}"/>
                </a:ext>
              </a:extLst>
            </p:cNvPr>
            <p:cNvSpPr/>
            <p:nvPr/>
          </p:nvSpPr>
          <p:spPr>
            <a:xfrm>
              <a:off x="6497451" y="5978010"/>
              <a:ext cx="153792" cy="164398"/>
            </a:xfrm>
            <a:custGeom>
              <a:avLst/>
              <a:gdLst>
                <a:gd name="connsiteX0" fmla="*/ 151512 w 153792"/>
                <a:gd name="connsiteY0" fmla="*/ 165257 h 164398"/>
                <a:gd name="connsiteX1" fmla="*/ 62365 w 153792"/>
                <a:gd name="connsiteY1" fmla="*/ 165257 h 164398"/>
                <a:gd name="connsiteX2" fmla="*/ 0 w 153792"/>
                <a:gd name="connsiteY2" fmla="*/ 103740 h 164398"/>
                <a:gd name="connsiteX3" fmla="*/ 0 w 153792"/>
                <a:gd name="connsiteY3" fmla="*/ 102892 h 164398"/>
                <a:gd name="connsiteX4" fmla="*/ 29910 w 153792"/>
                <a:gd name="connsiteY4" fmla="*/ 13799 h 164398"/>
                <a:gd name="connsiteX5" fmla="*/ 59131 w 153792"/>
                <a:gd name="connsiteY5" fmla="*/ 3669 h 164398"/>
                <a:gd name="connsiteX6" fmla="*/ 75465 w 153792"/>
                <a:gd name="connsiteY6" fmla="*/ 328 h 164398"/>
                <a:gd name="connsiteX7" fmla="*/ 77268 w 153792"/>
                <a:gd name="connsiteY7" fmla="*/ 10 h 164398"/>
                <a:gd name="connsiteX8" fmla="*/ 77268 w 153792"/>
                <a:gd name="connsiteY8" fmla="*/ 10 h 164398"/>
                <a:gd name="connsiteX9" fmla="*/ 82571 w 153792"/>
                <a:gd name="connsiteY9" fmla="*/ 5313 h 164398"/>
                <a:gd name="connsiteX10" fmla="*/ 79230 w 153792"/>
                <a:gd name="connsiteY10" fmla="*/ 10245 h 164398"/>
                <a:gd name="connsiteX11" fmla="*/ 78434 w 153792"/>
                <a:gd name="connsiteY11" fmla="*/ 10511 h 164398"/>
                <a:gd name="connsiteX12" fmla="*/ 60616 w 153792"/>
                <a:gd name="connsiteY12" fmla="*/ 14170 h 164398"/>
                <a:gd name="connsiteX13" fmla="*/ 36857 w 153792"/>
                <a:gd name="connsiteY13" fmla="*/ 21807 h 164398"/>
                <a:gd name="connsiteX14" fmla="*/ 10606 w 153792"/>
                <a:gd name="connsiteY14" fmla="*/ 102892 h 164398"/>
                <a:gd name="connsiteX15" fmla="*/ 10606 w 153792"/>
                <a:gd name="connsiteY15" fmla="*/ 103688 h 164398"/>
                <a:gd name="connsiteX16" fmla="*/ 62365 w 153792"/>
                <a:gd name="connsiteY16" fmla="*/ 154598 h 164398"/>
                <a:gd name="connsiteX17" fmla="*/ 151512 w 153792"/>
                <a:gd name="connsiteY17" fmla="*/ 154598 h 164398"/>
                <a:gd name="connsiteX18" fmla="*/ 156815 w 153792"/>
                <a:gd name="connsiteY18" fmla="*/ 159901 h 164398"/>
                <a:gd name="connsiteX19" fmla="*/ 151512 w 153792"/>
                <a:gd name="connsiteY19" fmla="*/ 165257 h 16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3792" h="164398">
                  <a:moveTo>
                    <a:pt x="151512" y="165257"/>
                  </a:moveTo>
                  <a:lnTo>
                    <a:pt x="62365" y="165257"/>
                  </a:lnTo>
                  <a:cubicBezTo>
                    <a:pt x="28160" y="165257"/>
                    <a:pt x="212" y="137681"/>
                    <a:pt x="0" y="103740"/>
                  </a:cubicBezTo>
                  <a:lnTo>
                    <a:pt x="0" y="102892"/>
                  </a:lnTo>
                  <a:cubicBezTo>
                    <a:pt x="0" y="76482"/>
                    <a:pt x="15061" y="26632"/>
                    <a:pt x="29910" y="13799"/>
                  </a:cubicBezTo>
                  <a:cubicBezTo>
                    <a:pt x="38130" y="6639"/>
                    <a:pt x="48790" y="5101"/>
                    <a:pt x="59131" y="3669"/>
                  </a:cubicBezTo>
                  <a:cubicBezTo>
                    <a:pt x="64964" y="2821"/>
                    <a:pt x="70479" y="2079"/>
                    <a:pt x="75465" y="328"/>
                  </a:cubicBezTo>
                  <a:cubicBezTo>
                    <a:pt x="76048" y="116"/>
                    <a:pt x="76684" y="-43"/>
                    <a:pt x="77268" y="10"/>
                  </a:cubicBezTo>
                  <a:lnTo>
                    <a:pt x="77268" y="10"/>
                  </a:lnTo>
                  <a:cubicBezTo>
                    <a:pt x="80184" y="10"/>
                    <a:pt x="82571" y="2397"/>
                    <a:pt x="82571" y="5313"/>
                  </a:cubicBezTo>
                  <a:cubicBezTo>
                    <a:pt x="82571" y="7488"/>
                    <a:pt x="81245" y="9450"/>
                    <a:pt x="79230" y="10245"/>
                  </a:cubicBezTo>
                  <a:cubicBezTo>
                    <a:pt x="78964" y="10352"/>
                    <a:pt x="78700" y="10405"/>
                    <a:pt x="78434" y="10511"/>
                  </a:cubicBezTo>
                  <a:cubicBezTo>
                    <a:pt x="72654" y="12473"/>
                    <a:pt x="66555" y="13321"/>
                    <a:pt x="60616" y="14170"/>
                  </a:cubicBezTo>
                  <a:cubicBezTo>
                    <a:pt x="51388" y="15496"/>
                    <a:pt x="42691" y="16715"/>
                    <a:pt x="36857" y="21807"/>
                  </a:cubicBezTo>
                  <a:cubicBezTo>
                    <a:pt x="25296" y="31776"/>
                    <a:pt x="10606" y="77278"/>
                    <a:pt x="10606" y="102892"/>
                  </a:cubicBezTo>
                  <a:lnTo>
                    <a:pt x="10606" y="103688"/>
                  </a:lnTo>
                  <a:cubicBezTo>
                    <a:pt x="10766" y="131741"/>
                    <a:pt x="33994" y="154598"/>
                    <a:pt x="62365" y="154598"/>
                  </a:cubicBezTo>
                  <a:lnTo>
                    <a:pt x="151512" y="154598"/>
                  </a:lnTo>
                  <a:cubicBezTo>
                    <a:pt x="154428" y="154598"/>
                    <a:pt x="156815" y="156984"/>
                    <a:pt x="156815" y="159901"/>
                  </a:cubicBezTo>
                  <a:cubicBezTo>
                    <a:pt x="156815" y="162818"/>
                    <a:pt x="154428" y="165257"/>
                    <a:pt x="151512" y="16525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D9B1E89A-7A2F-42A2-A97F-486A5751FEAF}"/>
                </a:ext>
              </a:extLst>
            </p:cNvPr>
            <p:cNvSpPr/>
            <p:nvPr/>
          </p:nvSpPr>
          <p:spPr>
            <a:xfrm>
              <a:off x="6598370" y="5978049"/>
              <a:ext cx="153792" cy="164398"/>
            </a:xfrm>
            <a:custGeom>
              <a:avLst/>
              <a:gdLst>
                <a:gd name="connsiteX0" fmla="*/ 94397 w 153792"/>
                <a:gd name="connsiteY0" fmla="*/ 165218 h 164398"/>
                <a:gd name="connsiteX1" fmla="*/ 5303 w 153792"/>
                <a:gd name="connsiteY1" fmla="*/ 165218 h 164398"/>
                <a:gd name="connsiteX2" fmla="*/ 0 w 153792"/>
                <a:gd name="connsiteY2" fmla="*/ 159915 h 164398"/>
                <a:gd name="connsiteX3" fmla="*/ 5303 w 153792"/>
                <a:gd name="connsiteY3" fmla="*/ 154612 h 164398"/>
                <a:gd name="connsiteX4" fmla="*/ 94397 w 153792"/>
                <a:gd name="connsiteY4" fmla="*/ 154612 h 164398"/>
                <a:gd name="connsiteX5" fmla="*/ 146209 w 153792"/>
                <a:gd name="connsiteY5" fmla="*/ 103649 h 164398"/>
                <a:gd name="connsiteX6" fmla="*/ 146209 w 153792"/>
                <a:gd name="connsiteY6" fmla="*/ 102853 h 164398"/>
                <a:gd name="connsiteX7" fmla="*/ 119958 w 153792"/>
                <a:gd name="connsiteY7" fmla="*/ 21768 h 164398"/>
                <a:gd name="connsiteX8" fmla="*/ 95987 w 153792"/>
                <a:gd name="connsiteY8" fmla="*/ 14078 h 164398"/>
                <a:gd name="connsiteX9" fmla="*/ 77798 w 153792"/>
                <a:gd name="connsiteY9" fmla="*/ 10313 h 164398"/>
                <a:gd name="connsiteX10" fmla="*/ 74510 w 153792"/>
                <a:gd name="connsiteY10" fmla="*/ 3577 h 164398"/>
                <a:gd name="connsiteX11" fmla="*/ 81245 w 153792"/>
                <a:gd name="connsiteY11" fmla="*/ 290 h 164398"/>
                <a:gd name="connsiteX12" fmla="*/ 97419 w 153792"/>
                <a:gd name="connsiteY12" fmla="*/ 3577 h 164398"/>
                <a:gd name="connsiteX13" fmla="*/ 126852 w 153792"/>
                <a:gd name="connsiteY13" fmla="*/ 13760 h 164398"/>
                <a:gd name="connsiteX14" fmla="*/ 156709 w 153792"/>
                <a:gd name="connsiteY14" fmla="*/ 102853 h 164398"/>
                <a:gd name="connsiteX15" fmla="*/ 156709 w 153792"/>
                <a:gd name="connsiteY15" fmla="*/ 103649 h 164398"/>
                <a:gd name="connsiteX16" fmla="*/ 94397 w 153792"/>
                <a:gd name="connsiteY16" fmla="*/ 165218 h 16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792" h="164398">
                  <a:moveTo>
                    <a:pt x="94397" y="165218"/>
                  </a:moveTo>
                  <a:lnTo>
                    <a:pt x="5303" y="165218"/>
                  </a:lnTo>
                  <a:cubicBezTo>
                    <a:pt x="2387" y="165218"/>
                    <a:pt x="0" y="162832"/>
                    <a:pt x="0" y="159915"/>
                  </a:cubicBezTo>
                  <a:cubicBezTo>
                    <a:pt x="0" y="156999"/>
                    <a:pt x="2387" y="154612"/>
                    <a:pt x="5303" y="154612"/>
                  </a:cubicBezTo>
                  <a:lnTo>
                    <a:pt x="94397" y="154612"/>
                  </a:lnTo>
                  <a:cubicBezTo>
                    <a:pt x="122822" y="154612"/>
                    <a:pt x="146103" y="131755"/>
                    <a:pt x="146209" y="103649"/>
                  </a:cubicBezTo>
                  <a:lnTo>
                    <a:pt x="146209" y="102853"/>
                  </a:lnTo>
                  <a:cubicBezTo>
                    <a:pt x="146209" y="77239"/>
                    <a:pt x="131519" y="31737"/>
                    <a:pt x="119958" y="21768"/>
                  </a:cubicBezTo>
                  <a:cubicBezTo>
                    <a:pt x="114071" y="16623"/>
                    <a:pt x="105268" y="15404"/>
                    <a:pt x="95987" y="14078"/>
                  </a:cubicBezTo>
                  <a:cubicBezTo>
                    <a:pt x="89942" y="13229"/>
                    <a:pt x="83684" y="12328"/>
                    <a:pt x="77798" y="10313"/>
                  </a:cubicBezTo>
                  <a:cubicBezTo>
                    <a:pt x="75040" y="9358"/>
                    <a:pt x="73555" y="6335"/>
                    <a:pt x="74510" y="3577"/>
                  </a:cubicBezTo>
                  <a:cubicBezTo>
                    <a:pt x="75464" y="820"/>
                    <a:pt x="78487" y="-665"/>
                    <a:pt x="81245" y="290"/>
                  </a:cubicBezTo>
                  <a:cubicBezTo>
                    <a:pt x="86124" y="1987"/>
                    <a:pt x="91639" y="2729"/>
                    <a:pt x="97419" y="3577"/>
                  </a:cubicBezTo>
                  <a:cubicBezTo>
                    <a:pt x="107814" y="5009"/>
                    <a:pt x="118579" y="6547"/>
                    <a:pt x="126852" y="13760"/>
                  </a:cubicBezTo>
                  <a:cubicBezTo>
                    <a:pt x="141648" y="26593"/>
                    <a:pt x="156709" y="76390"/>
                    <a:pt x="156709" y="102853"/>
                  </a:cubicBezTo>
                  <a:lnTo>
                    <a:pt x="156709" y="103649"/>
                  </a:lnTo>
                  <a:cubicBezTo>
                    <a:pt x="156656" y="137642"/>
                    <a:pt x="128655" y="165218"/>
                    <a:pt x="94397" y="16521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72B8F61F-66AB-469D-836B-CF9289DE8511}"/>
                </a:ext>
              </a:extLst>
            </p:cNvPr>
            <p:cNvSpPr/>
            <p:nvPr/>
          </p:nvSpPr>
          <p:spPr>
            <a:xfrm>
              <a:off x="6527606" y="5919864"/>
              <a:ext cx="196217" cy="79548"/>
            </a:xfrm>
            <a:custGeom>
              <a:avLst/>
              <a:gdLst>
                <a:gd name="connsiteX0" fmla="*/ 98712 w 196217"/>
                <a:gd name="connsiteY0" fmla="*/ 82339 h 79547"/>
                <a:gd name="connsiteX1" fmla="*/ 73 w 196217"/>
                <a:gd name="connsiteY1" fmla="*/ 6238 h 79547"/>
                <a:gd name="connsiteX2" fmla="*/ 4368 w 196217"/>
                <a:gd name="connsiteY2" fmla="*/ 87 h 79547"/>
                <a:gd name="connsiteX3" fmla="*/ 10520 w 196217"/>
                <a:gd name="connsiteY3" fmla="*/ 4382 h 79547"/>
                <a:gd name="connsiteX4" fmla="*/ 98712 w 196217"/>
                <a:gd name="connsiteY4" fmla="*/ 71680 h 79547"/>
                <a:gd name="connsiteX5" fmla="*/ 186904 w 196217"/>
                <a:gd name="connsiteY5" fmla="*/ 4382 h 79547"/>
                <a:gd name="connsiteX6" fmla="*/ 193056 w 196217"/>
                <a:gd name="connsiteY6" fmla="*/ 87 h 79547"/>
                <a:gd name="connsiteX7" fmla="*/ 197351 w 196217"/>
                <a:gd name="connsiteY7" fmla="*/ 6238 h 79547"/>
                <a:gd name="connsiteX8" fmla="*/ 98712 w 196217"/>
                <a:gd name="connsiteY8" fmla="*/ 82339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217" h="79547">
                  <a:moveTo>
                    <a:pt x="98712" y="82339"/>
                  </a:moveTo>
                  <a:cubicBezTo>
                    <a:pt x="49234" y="82339"/>
                    <a:pt x="7709" y="50308"/>
                    <a:pt x="73" y="6238"/>
                  </a:cubicBezTo>
                  <a:cubicBezTo>
                    <a:pt x="-404" y="3375"/>
                    <a:pt x="1505" y="617"/>
                    <a:pt x="4368" y="87"/>
                  </a:cubicBezTo>
                  <a:cubicBezTo>
                    <a:pt x="7232" y="-391"/>
                    <a:pt x="9990" y="1518"/>
                    <a:pt x="10520" y="4382"/>
                  </a:cubicBezTo>
                  <a:cubicBezTo>
                    <a:pt x="17149" y="42777"/>
                    <a:pt x="55067" y="71680"/>
                    <a:pt x="98712" y="71680"/>
                  </a:cubicBezTo>
                  <a:cubicBezTo>
                    <a:pt x="142357" y="71680"/>
                    <a:pt x="180222" y="42724"/>
                    <a:pt x="186904" y="4382"/>
                  </a:cubicBezTo>
                  <a:cubicBezTo>
                    <a:pt x="187381" y="1518"/>
                    <a:pt x="190139" y="-444"/>
                    <a:pt x="193056" y="87"/>
                  </a:cubicBezTo>
                  <a:cubicBezTo>
                    <a:pt x="195919" y="564"/>
                    <a:pt x="197881" y="3322"/>
                    <a:pt x="197351" y="6238"/>
                  </a:cubicBezTo>
                  <a:cubicBezTo>
                    <a:pt x="189715" y="50308"/>
                    <a:pt x="148190" y="82339"/>
                    <a:pt x="98712" y="8233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F3A91DDA-40A1-4FC9-BC84-F0D4BAA9F4A7}"/>
                </a:ext>
              </a:extLst>
            </p:cNvPr>
            <p:cNvSpPr/>
            <p:nvPr/>
          </p:nvSpPr>
          <p:spPr>
            <a:xfrm>
              <a:off x="6682225" y="5826786"/>
              <a:ext cx="37122" cy="63638"/>
            </a:xfrm>
            <a:custGeom>
              <a:avLst/>
              <a:gdLst>
                <a:gd name="connsiteX0" fmla="*/ 35413 w 37122"/>
                <a:gd name="connsiteY0" fmla="*/ 68664 h 63638"/>
                <a:gd name="connsiteX1" fmla="*/ 30216 w 37122"/>
                <a:gd name="connsiteY1" fmla="*/ 64474 h 63638"/>
                <a:gd name="connsiteX2" fmla="*/ 1473 w 37122"/>
                <a:gd name="connsiteY2" fmla="*/ 8950 h 63638"/>
                <a:gd name="connsiteX3" fmla="*/ 1632 w 37122"/>
                <a:gd name="connsiteY3" fmla="*/ 1473 h 63638"/>
                <a:gd name="connsiteX4" fmla="*/ 9110 w 37122"/>
                <a:gd name="connsiteY4" fmla="*/ 1632 h 63638"/>
                <a:gd name="connsiteX5" fmla="*/ 40610 w 37122"/>
                <a:gd name="connsiteY5" fmla="*/ 62247 h 63638"/>
                <a:gd name="connsiteX6" fmla="*/ 36527 w 37122"/>
                <a:gd name="connsiteY6" fmla="*/ 68558 h 63638"/>
                <a:gd name="connsiteX7" fmla="*/ 35413 w 37122"/>
                <a:gd name="connsiteY7" fmla="*/ 68664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63638">
                  <a:moveTo>
                    <a:pt x="35413" y="68664"/>
                  </a:moveTo>
                  <a:cubicBezTo>
                    <a:pt x="32974" y="68664"/>
                    <a:pt x="30746" y="66967"/>
                    <a:pt x="30216" y="64474"/>
                  </a:cubicBezTo>
                  <a:cubicBezTo>
                    <a:pt x="25549" y="42837"/>
                    <a:pt x="15579" y="23640"/>
                    <a:pt x="1473" y="8950"/>
                  </a:cubicBezTo>
                  <a:cubicBezTo>
                    <a:pt x="-543" y="6829"/>
                    <a:pt x="-490" y="3488"/>
                    <a:pt x="1632" y="1473"/>
                  </a:cubicBezTo>
                  <a:cubicBezTo>
                    <a:pt x="3753" y="-543"/>
                    <a:pt x="7094" y="-490"/>
                    <a:pt x="9110" y="1632"/>
                  </a:cubicBezTo>
                  <a:cubicBezTo>
                    <a:pt x="24595" y="17753"/>
                    <a:pt x="35519" y="38701"/>
                    <a:pt x="40610" y="62247"/>
                  </a:cubicBezTo>
                  <a:cubicBezTo>
                    <a:pt x="41246" y="65111"/>
                    <a:pt x="39390" y="67922"/>
                    <a:pt x="36527" y="68558"/>
                  </a:cubicBezTo>
                  <a:cubicBezTo>
                    <a:pt x="36156" y="68611"/>
                    <a:pt x="35785" y="68664"/>
                    <a:pt x="35413" y="6866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7E220BFB-536E-4B01-8741-565583444CA9}"/>
                </a:ext>
              </a:extLst>
            </p:cNvPr>
            <p:cNvSpPr/>
            <p:nvPr/>
          </p:nvSpPr>
          <p:spPr>
            <a:xfrm>
              <a:off x="6529691" y="5826786"/>
              <a:ext cx="37122" cy="63638"/>
            </a:xfrm>
            <a:custGeom>
              <a:avLst/>
              <a:gdLst>
                <a:gd name="connsiteX0" fmla="*/ 5307 w 37122"/>
                <a:gd name="connsiteY0" fmla="*/ 68664 h 63638"/>
                <a:gd name="connsiteX1" fmla="*/ 4193 w 37122"/>
                <a:gd name="connsiteY1" fmla="*/ 68558 h 63638"/>
                <a:gd name="connsiteX2" fmla="*/ 110 w 37122"/>
                <a:gd name="connsiteY2" fmla="*/ 62247 h 63638"/>
                <a:gd name="connsiteX3" fmla="*/ 31610 w 37122"/>
                <a:gd name="connsiteY3" fmla="*/ 1632 h 63638"/>
                <a:gd name="connsiteX4" fmla="*/ 39088 w 37122"/>
                <a:gd name="connsiteY4" fmla="*/ 1473 h 63638"/>
                <a:gd name="connsiteX5" fmla="*/ 39247 w 37122"/>
                <a:gd name="connsiteY5" fmla="*/ 8950 h 63638"/>
                <a:gd name="connsiteX6" fmla="*/ 10504 w 37122"/>
                <a:gd name="connsiteY6" fmla="*/ 64474 h 63638"/>
                <a:gd name="connsiteX7" fmla="*/ 5307 w 37122"/>
                <a:gd name="connsiteY7" fmla="*/ 68664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63638">
                  <a:moveTo>
                    <a:pt x="5307" y="68664"/>
                  </a:moveTo>
                  <a:cubicBezTo>
                    <a:pt x="4935" y="68664"/>
                    <a:pt x="4564" y="68611"/>
                    <a:pt x="4193" y="68558"/>
                  </a:cubicBezTo>
                  <a:cubicBezTo>
                    <a:pt x="1329" y="67922"/>
                    <a:pt x="-474" y="65111"/>
                    <a:pt x="110" y="62247"/>
                  </a:cubicBezTo>
                  <a:cubicBezTo>
                    <a:pt x="5201" y="38701"/>
                    <a:pt x="16125" y="17753"/>
                    <a:pt x="31610" y="1632"/>
                  </a:cubicBezTo>
                  <a:cubicBezTo>
                    <a:pt x="33625" y="-490"/>
                    <a:pt x="37020" y="-543"/>
                    <a:pt x="39088" y="1473"/>
                  </a:cubicBezTo>
                  <a:cubicBezTo>
                    <a:pt x="41209" y="3488"/>
                    <a:pt x="41262" y="6882"/>
                    <a:pt x="39247" y="8950"/>
                  </a:cubicBezTo>
                  <a:cubicBezTo>
                    <a:pt x="25087" y="23640"/>
                    <a:pt x="15171" y="42837"/>
                    <a:pt x="10504" y="64474"/>
                  </a:cubicBezTo>
                  <a:cubicBezTo>
                    <a:pt x="9920" y="66967"/>
                    <a:pt x="7746" y="68664"/>
                    <a:pt x="5307" y="6866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90543553-6DEE-460C-ADCD-A99E1634963D}"/>
                </a:ext>
              </a:extLst>
            </p:cNvPr>
            <p:cNvSpPr/>
            <p:nvPr/>
          </p:nvSpPr>
          <p:spPr>
            <a:xfrm>
              <a:off x="6643766" y="5802804"/>
              <a:ext cx="10606" cy="10606"/>
            </a:xfrm>
            <a:custGeom>
              <a:avLst/>
              <a:gdLst>
                <a:gd name="connsiteX0" fmla="*/ 5356 w 10606"/>
                <a:gd name="connsiteY0" fmla="*/ 10606 h 10606"/>
                <a:gd name="connsiteX1" fmla="*/ 5356 w 10606"/>
                <a:gd name="connsiteY1" fmla="*/ 10606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5356 w 10606"/>
                <a:gd name="connsiteY5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6" h="10606">
                  <a:moveTo>
                    <a:pt x="5356" y="10606"/>
                  </a:moveTo>
                  <a:lnTo>
                    <a:pt x="5356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8220"/>
                    <a:pt x="8273" y="10606"/>
                    <a:pt x="5356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1A2D7C62-547F-410F-8709-E6CD78206E25}"/>
                </a:ext>
              </a:extLst>
            </p:cNvPr>
            <p:cNvSpPr/>
            <p:nvPr/>
          </p:nvSpPr>
          <p:spPr>
            <a:xfrm>
              <a:off x="6712343" y="5883624"/>
              <a:ext cx="31819" cy="42425"/>
            </a:xfrm>
            <a:custGeom>
              <a:avLst/>
              <a:gdLst>
                <a:gd name="connsiteX0" fmla="*/ 12826 w 31819"/>
                <a:gd name="connsiteY0" fmla="*/ 47463 h 42425"/>
                <a:gd name="connsiteX1" fmla="*/ 6144 w 31819"/>
                <a:gd name="connsiteY1" fmla="*/ 46721 h 42425"/>
                <a:gd name="connsiteX2" fmla="*/ 2220 w 31819"/>
                <a:gd name="connsiteY2" fmla="*/ 40304 h 42425"/>
                <a:gd name="connsiteX3" fmla="*/ 8637 w 31819"/>
                <a:gd name="connsiteY3" fmla="*/ 36380 h 42425"/>
                <a:gd name="connsiteX4" fmla="*/ 12826 w 31819"/>
                <a:gd name="connsiteY4" fmla="*/ 36857 h 42425"/>
                <a:gd name="connsiteX5" fmla="*/ 21788 w 31819"/>
                <a:gd name="connsiteY5" fmla="*/ 23758 h 42425"/>
                <a:gd name="connsiteX6" fmla="*/ 12826 w 31819"/>
                <a:gd name="connsiteY6" fmla="*/ 10659 h 42425"/>
                <a:gd name="connsiteX7" fmla="*/ 6940 w 31819"/>
                <a:gd name="connsiteY7" fmla="*/ 11561 h 42425"/>
                <a:gd name="connsiteX8" fmla="*/ 258 w 31819"/>
                <a:gd name="connsiteY8" fmla="*/ 8114 h 42425"/>
                <a:gd name="connsiteX9" fmla="*/ 3705 w 31819"/>
                <a:gd name="connsiteY9" fmla="*/ 1432 h 42425"/>
                <a:gd name="connsiteX10" fmla="*/ 12826 w 31819"/>
                <a:gd name="connsiteY10" fmla="*/ 0 h 42425"/>
                <a:gd name="connsiteX11" fmla="*/ 32395 w 31819"/>
                <a:gd name="connsiteY11" fmla="*/ 23705 h 42425"/>
                <a:gd name="connsiteX12" fmla="*/ 12826 w 31819"/>
                <a:gd name="connsiteY12" fmla="*/ 47463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819" h="42425">
                  <a:moveTo>
                    <a:pt x="12826" y="47463"/>
                  </a:moveTo>
                  <a:cubicBezTo>
                    <a:pt x="10440" y="47463"/>
                    <a:pt x="8213" y="47198"/>
                    <a:pt x="6144" y="46721"/>
                  </a:cubicBezTo>
                  <a:cubicBezTo>
                    <a:pt x="3280" y="46032"/>
                    <a:pt x="1531" y="43168"/>
                    <a:pt x="2220" y="40304"/>
                  </a:cubicBezTo>
                  <a:cubicBezTo>
                    <a:pt x="2909" y="37440"/>
                    <a:pt x="5773" y="35690"/>
                    <a:pt x="8637" y="36380"/>
                  </a:cubicBezTo>
                  <a:cubicBezTo>
                    <a:pt x="9909" y="36698"/>
                    <a:pt x="11288" y="36857"/>
                    <a:pt x="12826" y="36857"/>
                  </a:cubicBezTo>
                  <a:cubicBezTo>
                    <a:pt x="18925" y="36857"/>
                    <a:pt x="21788" y="34895"/>
                    <a:pt x="21788" y="23758"/>
                  </a:cubicBezTo>
                  <a:cubicBezTo>
                    <a:pt x="21788" y="12622"/>
                    <a:pt x="18925" y="10659"/>
                    <a:pt x="12826" y="10659"/>
                  </a:cubicBezTo>
                  <a:cubicBezTo>
                    <a:pt x="10811" y="10659"/>
                    <a:pt x="8849" y="10978"/>
                    <a:pt x="6940" y="11561"/>
                  </a:cubicBezTo>
                  <a:cubicBezTo>
                    <a:pt x="4129" y="12463"/>
                    <a:pt x="1159" y="10925"/>
                    <a:pt x="258" y="8114"/>
                  </a:cubicBezTo>
                  <a:cubicBezTo>
                    <a:pt x="-644" y="5303"/>
                    <a:pt x="894" y="2333"/>
                    <a:pt x="3705" y="1432"/>
                  </a:cubicBezTo>
                  <a:cubicBezTo>
                    <a:pt x="6675" y="477"/>
                    <a:pt x="9751" y="0"/>
                    <a:pt x="12826" y="0"/>
                  </a:cubicBezTo>
                  <a:cubicBezTo>
                    <a:pt x="25819" y="0"/>
                    <a:pt x="32395" y="7955"/>
                    <a:pt x="32395" y="23705"/>
                  </a:cubicBezTo>
                  <a:cubicBezTo>
                    <a:pt x="32395" y="39456"/>
                    <a:pt x="25819" y="47463"/>
                    <a:pt x="12826" y="4746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C42E164B-6026-4B61-B9B7-03C2D3D2CD85}"/>
                </a:ext>
              </a:extLst>
            </p:cNvPr>
            <p:cNvSpPr/>
            <p:nvPr/>
          </p:nvSpPr>
          <p:spPr>
            <a:xfrm>
              <a:off x="6507898" y="5883677"/>
              <a:ext cx="31819" cy="42425"/>
            </a:xfrm>
            <a:custGeom>
              <a:avLst/>
              <a:gdLst>
                <a:gd name="connsiteX0" fmla="*/ 19568 w 31819"/>
                <a:gd name="connsiteY0" fmla="*/ 47410 h 42425"/>
                <a:gd name="connsiteX1" fmla="*/ 0 w 31819"/>
                <a:gd name="connsiteY1" fmla="*/ 23705 h 42425"/>
                <a:gd name="connsiteX2" fmla="*/ 19568 w 31819"/>
                <a:gd name="connsiteY2" fmla="*/ 0 h 42425"/>
                <a:gd name="connsiteX3" fmla="*/ 28690 w 31819"/>
                <a:gd name="connsiteY3" fmla="*/ 1432 h 42425"/>
                <a:gd name="connsiteX4" fmla="*/ 32137 w 31819"/>
                <a:gd name="connsiteY4" fmla="*/ 8114 h 42425"/>
                <a:gd name="connsiteX5" fmla="*/ 25455 w 31819"/>
                <a:gd name="connsiteY5" fmla="*/ 11561 h 42425"/>
                <a:gd name="connsiteX6" fmla="*/ 19568 w 31819"/>
                <a:gd name="connsiteY6" fmla="*/ 10659 h 42425"/>
                <a:gd name="connsiteX7" fmla="*/ 10606 w 31819"/>
                <a:gd name="connsiteY7" fmla="*/ 23758 h 42425"/>
                <a:gd name="connsiteX8" fmla="*/ 19568 w 31819"/>
                <a:gd name="connsiteY8" fmla="*/ 36857 h 42425"/>
                <a:gd name="connsiteX9" fmla="*/ 23758 w 31819"/>
                <a:gd name="connsiteY9" fmla="*/ 36380 h 42425"/>
                <a:gd name="connsiteX10" fmla="*/ 30175 w 31819"/>
                <a:gd name="connsiteY10" fmla="*/ 40304 h 42425"/>
                <a:gd name="connsiteX11" fmla="*/ 26250 w 31819"/>
                <a:gd name="connsiteY11" fmla="*/ 46721 h 42425"/>
                <a:gd name="connsiteX12" fmla="*/ 19568 w 31819"/>
                <a:gd name="connsiteY12" fmla="*/ 47410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819" h="42425">
                  <a:moveTo>
                    <a:pt x="19568" y="47410"/>
                  </a:moveTo>
                  <a:cubicBezTo>
                    <a:pt x="6576" y="47410"/>
                    <a:pt x="0" y="39456"/>
                    <a:pt x="0" y="23705"/>
                  </a:cubicBezTo>
                  <a:cubicBezTo>
                    <a:pt x="0" y="7955"/>
                    <a:pt x="6576" y="0"/>
                    <a:pt x="19568" y="0"/>
                  </a:cubicBezTo>
                  <a:cubicBezTo>
                    <a:pt x="22644" y="0"/>
                    <a:pt x="25720" y="477"/>
                    <a:pt x="28690" y="1432"/>
                  </a:cubicBezTo>
                  <a:cubicBezTo>
                    <a:pt x="31501" y="2333"/>
                    <a:pt x="33039" y="5303"/>
                    <a:pt x="32137" y="8114"/>
                  </a:cubicBezTo>
                  <a:cubicBezTo>
                    <a:pt x="31236" y="10925"/>
                    <a:pt x="28266" y="12462"/>
                    <a:pt x="25455" y="11561"/>
                  </a:cubicBezTo>
                  <a:cubicBezTo>
                    <a:pt x="23546" y="10925"/>
                    <a:pt x="21584" y="10659"/>
                    <a:pt x="19568" y="10659"/>
                  </a:cubicBezTo>
                  <a:cubicBezTo>
                    <a:pt x="13470" y="10659"/>
                    <a:pt x="10606" y="12622"/>
                    <a:pt x="10606" y="23758"/>
                  </a:cubicBezTo>
                  <a:cubicBezTo>
                    <a:pt x="10606" y="34895"/>
                    <a:pt x="13470" y="36857"/>
                    <a:pt x="19568" y="36857"/>
                  </a:cubicBezTo>
                  <a:cubicBezTo>
                    <a:pt x="21107" y="36857"/>
                    <a:pt x="22485" y="36698"/>
                    <a:pt x="23758" y="36380"/>
                  </a:cubicBezTo>
                  <a:cubicBezTo>
                    <a:pt x="26569" y="35690"/>
                    <a:pt x="29485" y="37440"/>
                    <a:pt x="30175" y="40304"/>
                  </a:cubicBezTo>
                  <a:cubicBezTo>
                    <a:pt x="30864" y="43168"/>
                    <a:pt x="29114" y="46032"/>
                    <a:pt x="26250" y="46721"/>
                  </a:cubicBezTo>
                  <a:cubicBezTo>
                    <a:pt x="24182" y="47145"/>
                    <a:pt x="21955" y="47410"/>
                    <a:pt x="19568" y="4741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28E4E8F0-55DD-412A-BB6C-430BC6C8B8B5}"/>
                </a:ext>
              </a:extLst>
            </p:cNvPr>
            <p:cNvSpPr/>
            <p:nvPr/>
          </p:nvSpPr>
          <p:spPr>
            <a:xfrm>
              <a:off x="6559601" y="5785808"/>
              <a:ext cx="53032" cy="58335"/>
            </a:xfrm>
            <a:custGeom>
              <a:avLst/>
              <a:gdLst>
                <a:gd name="connsiteX0" fmla="*/ 5306 w 53031"/>
                <a:gd name="connsiteY0" fmla="*/ 63610 h 58334"/>
                <a:gd name="connsiteX1" fmla="*/ 1859 w 53031"/>
                <a:gd name="connsiteY1" fmla="*/ 62338 h 58334"/>
                <a:gd name="connsiteX2" fmla="*/ 3 w 53031"/>
                <a:gd name="connsiteY2" fmla="*/ 58201 h 58334"/>
                <a:gd name="connsiteX3" fmla="*/ 1063 w 53031"/>
                <a:gd name="connsiteY3" fmla="*/ 5222 h 58334"/>
                <a:gd name="connsiteX4" fmla="*/ 3238 w 53031"/>
                <a:gd name="connsiteY4" fmla="*/ 1033 h 58334"/>
                <a:gd name="connsiteX5" fmla="*/ 7851 w 53031"/>
                <a:gd name="connsiteY5" fmla="*/ 184 h 58334"/>
                <a:gd name="connsiteX6" fmla="*/ 49110 w 53031"/>
                <a:gd name="connsiteY6" fmla="*/ 12117 h 58334"/>
                <a:gd name="connsiteX7" fmla="*/ 53088 w 53031"/>
                <a:gd name="connsiteY7" fmla="*/ 17261 h 58334"/>
                <a:gd name="connsiteX8" fmla="*/ 47837 w 53031"/>
                <a:gd name="connsiteY8" fmla="*/ 22564 h 58334"/>
                <a:gd name="connsiteX9" fmla="*/ 47785 w 53031"/>
                <a:gd name="connsiteY9" fmla="*/ 22564 h 58334"/>
                <a:gd name="connsiteX10" fmla="*/ 46299 w 53031"/>
                <a:gd name="connsiteY10" fmla="*/ 22352 h 58334"/>
                <a:gd name="connsiteX11" fmla="*/ 11563 w 53031"/>
                <a:gd name="connsiteY11" fmla="*/ 12276 h 58334"/>
                <a:gd name="connsiteX12" fmla="*/ 10768 w 53031"/>
                <a:gd name="connsiteY12" fmla="*/ 51837 h 58334"/>
                <a:gd name="connsiteX13" fmla="*/ 50011 w 53031"/>
                <a:gd name="connsiteY13" fmla="*/ 44625 h 58334"/>
                <a:gd name="connsiteX14" fmla="*/ 56323 w 53031"/>
                <a:gd name="connsiteY14" fmla="*/ 49822 h 58334"/>
                <a:gd name="connsiteX15" fmla="*/ 51656 w 53031"/>
                <a:gd name="connsiteY15" fmla="*/ 55072 h 58334"/>
                <a:gd name="connsiteX16" fmla="*/ 6313 w 53031"/>
                <a:gd name="connsiteY16" fmla="*/ 63398 h 58334"/>
                <a:gd name="connsiteX17" fmla="*/ 5306 w 53031"/>
                <a:gd name="connsiteY17" fmla="*/ 63610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031" h="58334">
                  <a:moveTo>
                    <a:pt x="5306" y="63610"/>
                  </a:moveTo>
                  <a:cubicBezTo>
                    <a:pt x="4033" y="63610"/>
                    <a:pt x="2813" y="63186"/>
                    <a:pt x="1859" y="62338"/>
                  </a:cubicBezTo>
                  <a:cubicBezTo>
                    <a:pt x="639" y="61330"/>
                    <a:pt x="-50" y="59792"/>
                    <a:pt x="3" y="58201"/>
                  </a:cubicBezTo>
                  <a:lnTo>
                    <a:pt x="1063" y="5222"/>
                  </a:lnTo>
                  <a:cubicBezTo>
                    <a:pt x="1116" y="3578"/>
                    <a:pt x="1912" y="2040"/>
                    <a:pt x="3238" y="1033"/>
                  </a:cubicBezTo>
                  <a:cubicBezTo>
                    <a:pt x="4564" y="78"/>
                    <a:pt x="6260" y="-240"/>
                    <a:pt x="7851" y="184"/>
                  </a:cubicBezTo>
                  <a:lnTo>
                    <a:pt x="49110" y="12117"/>
                  </a:lnTo>
                  <a:cubicBezTo>
                    <a:pt x="51390" y="12700"/>
                    <a:pt x="53088" y="14768"/>
                    <a:pt x="53088" y="17261"/>
                  </a:cubicBezTo>
                  <a:cubicBezTo>
                    <a:pt x="53088" y="20177"/>
                    <a:pt x="50754" y="22564"/>
                    <a:pt x="47837" y="22564"/>
                  </a:cubicBezTo>
                  <a:lnTo>
                    <a:pt x="47785" y="22564"/>
                  </a:lnTo>
                  <a:cubicBezTo>
                    <a:pt x="47307" y="22564"/>
                    <a:pt x="46777" y="22511"/>
                    <a:pt x="46299" y="22352"/>
                  </a:cubicBezTo>
                  <a:lnTo>
                    <a:pt x="11563" y="12276"/>
                  </a:lnTo>
                  <a:lnTo>
                    <a:pt x="10768" y="51837"/>
                  </a:lnTo>
                  <a:lnTo>
                    <a:pt x="50011" y="44625"/>
                  </a:lnTo>
                  <a:cubicBezTo>
                    <a:pt x="53193" y="44041"/>
                    <a:pt x="56323" y="46587"/>
                    <a:pt x="56323" y="49822"/>
                  </a:cubicBezTo>
                  <a:cubicBezTo>
                    <a:pt x="56323" y="52527"/>
                    <a:pt x="54307" y="54807"/>
                    <a:pt x="51656" y="55072"/>
                  </a:cubicBezTo>
                  <a:lnTo>
                    <a:pt x="6313" y="63398"/>
                  </a:lnTo>
                  <a:cubicBezTo>
                    <a:pt x="5942" y="63557"/>
                    <a:pt x="5624" y="63610"/>
                    <a:pt x="5306" y="6361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1D063AD-FD75-4835-AB25-497E5441AF57}"/>
                </a:ext>
              </a:extLst>
            </p:cNvPr>
            <p:cNvSpPr/>
            <p:nvPr/>
          </p:nvSpPr>
          <p:spPr>
            <a:xfrm>
              <a:off x="6637472" y="5785881"/>
              <a:ext cx="53032" cy="58335"/>
            </a:xfrm>
            <a:custGeom>
              <a:avLst/>
              <a:gdLst>
                <a:gd name="connsiteX0" fmla="*/ 50256 w 53031"/>
                <a:gd name="connsiteY0" fmla="*/ 63538 h 58334"/>
                <a:gd name="connsiteX1" fmla="*/ 49302 w 53031"/>
                <a:gd name="connsiteY1" fmla="*/ 63432 h 58334"/>
                <a:gd name="connsiteX2" fmla="*/ 4331 w 53031"/>
                <a:gd name="connsiteY2" fmla="*/ 55212 h 58334"/>
                <a:gd name="connsiteX3" fmla="*/ 88 w 53031"/>
                <a:gd name="connsiteY3" fmla="*/ 49060 h 58334"/>
                <a:gd name="connsiteX4" fmla="*/ 6240 w 53031"/>
                <a:gd name="connsiteY4" fmla="*/ 44818 h 58334"/>
                <a:gd name="connsiteX5" fmla="*/ 44848 w 53031"/>
                <a:gd name="connsiteY5" fmla="*/ 51871 h 58334"/>
                <a:gd name="connsiteX6" fmla="*/ 44052 w 53031"/>
                <a:gd name="connsiteY6" fmla="*/ 12309 h 58334"/>
                <a:gd name="connsiteX7" fmla="*/ 10005 w 53031"/>
                <a:gd name="connsiteY7" fmla="*/ 22120 h 58334"/>
                <a:gd name="connsiteX8" fmla="*/ 3429 w 53031"/>
                <a:gd name="connsiteY8" fmla="*/ 18514 h 58334"/>
                <a:gd name="connsiteX9" fmla="*/ 7036 w 53031"/>
                <a:gd name="connsiteY9" fmla="*/ 11938 h 58334"/>
                <a:gd name="connsiteX10" fmla="*/ 47764 w 53031"/>
                <a:gd name="connsiteY10" fmla="*/ 218 h 58334"/>
                <a:gd name="connsiteX11" fmla="*/ 52378 w 53031"/>
                <a:gd name="connsiteY11" fmla="*/ 1066 h 58334"/>
                <a:gd name="connsiteX12" fmla="*/ 54552 w 53031"/>
                <a:gd name="connsiteY12" fmla="*/ 5256 h 58334"/>
                <a:gd name="connsiteX13" fmla="*/ 55613 w 53031"/>
                <a:gd name="connsiteY13" fmla="*/ 58234 h 58334"/>
                <a:gd name="connsiteX14" fmla="*/ 53757 w 53031"/>
                <a:gd name="connsiteY14" fmla="*/ 62371 h 58334"/>
                <a:gd name="connsiteX15" fmla="*/ 50256 w 53031"/>
                <a:gd name="connsiteY15" fmla="*/ 63538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3031" h="58334">
                  <a:moveTo>
                    <a:pt x="50256" y="63538"/>
                  </a:moveTo>
                  <a:cubicBezTo>
                    <a:pt x="49938" y="63538"/>
                    <a:pt x="49620" y="63484"/>
                    <a:pt x="49302" y="63432"/>
                  </a:cubicBezTo>
                  <a:lnTo>
                    <a:pt x="4331" y="55212"/>
                  </a:lnTo>
                  <a:cubicBezTo>
                    <a:pt x="1467" y="54681"/>
                    <a:pt x="-442" y="51924"/>
                    <a:pt x="88" y="49060"/>
                  </a:cubicBezTo>
                  <a:cubicBezTo>
                    <a:pt x="619" y="46196"/>
                    <a:pt x="3376" y="44287"/>
                    <a:pt x="6240" y="44818"/>
                  </a:cubicBezTo>
                  <a:lnTo>
                    <a:pt x="44848" y="51871"/>
                  </a:lnTo>
                  <a:lnTo>
                    <a:pt x="44052" y="12309"/>
                  </a:lnTo>
                  <a:lnTo>
                    <a:pt x="10005" y="22120"/>
                  </a:lnTo>
                  <a:cubicBezTo>
                    <a:pt x="7195" y="22915"/>
                    <a:pt x="4225" y="21324"/>
                    <a:pt x="3429" y="18514"/>
                  </a:cubicBezTo>
                  <a:cubicBezTo>
                    <a:pt x="2634" y="15703"/>
                    <a:pt x="4225" y="12786"/>
                    <a:pt x="7036" y="11938"/>
                  </a:cubicBezTo>
                  <a:lnTo>
                    <a:pt x="47764" y="218"/>
                  </a:lnTo>
                  <a:cubicBezTo>
                    <a:pt x="49355" y="-259"/>
                    <a:pt x="51052" y="59"/>
                    <a:pt x="52378" y="1066"/>
                  </a:cubicBezTo>
                  <a:cubicBezTo>
                    <a:pt x="53703" y="2021"/>
                    <a:pt x="54499" y="3559"/>
                    <a:pt x="54552" y="5256"/>
                  </a:cubicBezTo>
                  <a:lnTo>
                    <a:pt x="55613" y="58234"/>
                  </a:lnTo>
                  <a:cubicBezTo>
                    <a:pt x="55666" y="59826"/>
                    <a:pt x="54976" y="61363"/>
                    <a:pt x="53757" y="62371"/>
                  </a:cubicBezTo>
                  <a:cubicBezTo>
                    <a:pt x="52749" y="63060"/>
                    <a:pt x="51529" y="63538"/>
                    <a:pt x="50256" y="6353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3AAE9ACA-34D7-4BAD-8B90-6B8BA1B25AAC}"/>
                </a:ext>
              </a:extLst>
            </p:cNvPr>
            <p:cNvSpPr/>
            <p:nvPr/>
          </p:nvSpPr>
          <p:spPr>
            <a:xfrm>
              <a:off x="6597097" y="5787955"/>
              <a:ext cx="58335" cy="58335"/>
            </a:xfrm>
            <a:custGeom>
              <a:avLst/>
              <a:gdLst>
                <a:gd name="connsiteX0" fmla="*/ 29645 w 58334"/>
                <a:gd name="connsiteY0" fmla="*/ 59289 h 58334"/>
                <a:gd name="connsiteX1" fmla="*/ 0 w 58334"/>
                <a:gd name="connsiteY1" fmla="*/ 29645 h 58334"/>
                <a:gd name="connsiteX2" fmla="*/ 29645 w 58334"/>
                <a:gd name="connsiteY2" fmla="*/ 0 h 58334"/>
                <a:gd name="connsiteX3" fmla="*/ 59290 w 58334"/>
                <a:gd name="connsiteY3" fmla="*/ 29645 h 58334"/>
                <a:gd name="connsiteX4" fmla="*/ 29645 w 58334"/>
                <a:gd name="connsiteY4" fmla="*/ 59289 h 58334"/>
                <a:gd name="connsiteX5" fmla="*/ 29645 w 58334"/>
                <a:gd name="connsiteY5" fmla="*/ 10659 h 58334"/>
                <a:gd name="connsiteX6" fmla="*/ 10606 w 58334"/>
                <a:gd name="connsiteY6" fmla="*/ 29698 h 58334"/>
                <a:gd name="connsiteX7" fmla="*/ 29645 w 58334"/>
                <a:gd name="connsiteY7" fmla="*/ 48736 h 58334"/>
                <a:gd name="connsiteX8" fmla="*/ 48683 w 58334"/>
                <a:gd name="connsiteY8" fmla="*/ 29698 h 58334"/>
                <a:gd name="connsiteX9" fmla="*/ 29645 w 58334"/>
                <a:gd name="connsiteY9" fmla="*/ 1065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645" y="59289"/>
                  </a:moveTo>
                  <a:cubicBezTo>
                    <a:pt x="13311" y="59289"/>
                    <a:pt x="0" y="45978"/>
                    <a:pt x="0" y="29645"/>
                  </a:cubicBezTo>
                  <a:cubicBezTo>
                    <a:pt x="0" y="13311"/>
                    <a:pt x="13311" y="0"/>
                    <a:pt x="29645" y="0"/>
                  </a:cubicBezTo>
                  <a:cubicBezTo>
                    <a:pt x="45979" y="0"/>
                    <a:pt x="59290" y="13311"/>
                    <a:pt x="59290" y="29645"/>
                  </a:cubicBezTo>
                  <a:cubicBezTo>
                    <a:pt x="59290" y="45978"/>
                    <a:pt x="45979" y="59289"/>
                    <a:pt x="29645" y="59289"/>
                  </a:cubicBezTo>
                  <a:close/>
                  <a:moveTo>
                    <a:pt x="29645" y="10659"/>
                  </a:moveTo>
                  <a:cubicBezTo>
                    <a:pt x="19144" y="10659"/>
                    <a:pt x="10606" y="19197"/>
                    <a:pt x="10606" y="29698"/>
                  </a:cubicBezTo>
                  <a:cubicBezTo>
                    <a:pt x="10606" y="40198"/>
                    <a:pt x="19144" y="48736"/>
                    <a:pt x="29645" y="48736"/>
                  </a:cubicBezTo>
                  <a:cubicBezTo>
                    <a:pt x="40145" y="48736"/>
                    <a:pt x="48683" y="40198"/>
                    <a:pt x="48683" y="29698"/>
                  </a:cubicBezTo>
                  <a:cubicBezTo>
                    <a:pt x="48683" y="19197"/>
                    <a:pt x="40145" y="10659"/>
                    <a:pt x="29645" y="1065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A729740F-64B4-4CB7-9232-ACBD3346A4FD}"/>
                </a:ext>
              </a:extLst>
            </p:cNvPr>
            <p:cNvSpPr/>
            <p:nvPr/>
          </p:nvSpPr>
          <p:spPr>
            <a:xfrm>
              <a:off x="6622093" y="5738852"/>
              <a:ext cx="68941" cy="58335"/>
            </a:xfrm>
            <a:custGeom>
              <a:avLst/>
              <a:gdLst>
                <a:gd name="connsiteX0" fmla="*/ 5339 w 68941"/>
                <a:gd name="connsiteY0" fmla="*/ 59815 h 58334"/>
                <a:gd name="connsiteX1" fmla="*/ 4331 w 68941"/>
                <a:gd name="connsiteY1" fmla="*/ 59710 h 58334"/>
                <a:gd name="connsiteX2" fmla="*/ 88 w 68941"/>
                <a:gd name="connsiteY2" fmla="*/ 53505 h 58334"/>
                <a:gd name="connsiteX3" fmla="*/ 26976 w 68941"/>
                <a:gd name="connsiteY3" fmla="*/ 2541 h 58334"/>
                <a:gd name="connsiteX4" fmla="*/ 68340 w 68941"/>
                <a:gd name="connsiteY4" fmla="*/ 11079 h 58334"/>
                <a:gd name="connsiteX5" fmla="*/ 68553 w 68941"/>
                <a:gd name="connsiteY5" fmla="*/ 18557 h 58334"/>
                <a:gd name="connsiteX6" fmla="*/ 61075 w 68941"/>
                <a:gd name="connsiteY6" fmla="*/ 18769 h 58334"/>
                <a:gd name="connsiteX7" fmla="*/ 30794 w 68941"/>
                <a:gd name="connsiteY7" fmla="*/ 12405 h 58334"/>
                <a:gd name="connsiteX8" fmla="*/ 10483 w 68941"/>
                <a:gd name="connsiteY8" fmla="*/ 55414 h 58334"/>
                <a:gd name="connsiteX9" fmla="*/ 5339 w 68941"/>
                <a:gd name="connsiteY9" fmla="*/ 59815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41" h="58334">
                  <a:moveTo>
                    <a:pt x="5339" y="59815"/>
                  </a:moveTo>
                  <a:cubicBezTo>
                    <a:pt x="5021" y="59815"/>
                    <a:pt x="4702" y="59763"/>
                    <a:pt x="4331" y="59710"/>
                  </a:cubicBezTo>
                  <a:cubicBezTo>
                    <a:pt x="1467" y="59179"/>
                    <a:pt x="-442" y="56369"/>
                    <a:pt x="88" y="53505"/>
                  </a:cubicBezTo>
                  <a:cubicBezTo>
                    <a:pt x="3854" y="33565"/>
                    <a:pt x="11597" y="8534"/>
                    <a:pt x="26976" y="2541"/>
                  </a:cubicBezTo>
                  <a:cubicBezTo>
                    <a:pt x="49726" y="-6209"/>
                    <a:pt x="67598" y="10390"/>
                    <a:pt x="68340" y="11079"/>
                  </a:cubicBezTo>
                  <a:cubicBezTo>
                    <a:pt x="70462" y="13094"/>
                    <a:pt x="70568" y="16436"/>
                    <a:pt x="68553" y="18557"/>
                  </a:cubicBezTo>
                  <a:cubicBezTo>
                    <a:pt x="66537" y="20678"/>
                    <a:pt x="63196" y="20784"/>
                    <a:pt x="61075" y="18769"/>
                  </a:cubicBezTo>
                  <a:cubicBezTo>
                    <a:pt x="60545" y="18239"/>
                    <a:pt x="47287" y="6095"/>
                    <a:pt x="30794" y="12405"/>
                  </a:cubicBezTo>
                  <a:cubicBezTo>
                    <a:pt x="22574" y="15587"/>
                    <a:pt x="14991" y="31656"/>
                    <a:pt x="10483" y="55414"/>
                  </a:cubicBezTo>
                  <a:cubicBezTo>
                    <a:pt x="10058" y="58066"/>
                    <a:pt x="7884" y="59815"/>
                    <a:pt x="5339" y="5981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2C7C73F1-B7C4-499A-995E-F06D000C3B40}"/>
                </a:ext>
              </a:extLst>
            </p:cNvPr>
            <p:cNvSpPr/>
            <p:nvPr/>
          </p:nvSpPr>
          <p:spPr>
            <a:xfrm>
              <a:off x="6570077" y="5756349"/>
              <a:ext cx="58335" cy="37122"/>
            </a:xfrm>
            <a:custGeom>
              <a:avLst/>
              <a:gdLst>
                <a:gd name="connsiteX0" fmla="*/ 55181 w 58334"/>
                <a:gd name="connsiteY0" fmla="*/ 42371 h 37122"/>
                <a:gd name="connsiteX1" fmla="*/ 49931 w 58334"/>
                <a:gd name="connsiteY1" fmla="*/ 37704 h 37122"/>
                <a:gd name="connsiteX2" fmla="*/ 36142 w 58334"/>
                <a:gd name="connsiteY2" fmla="*/ 14264 h 37122"/>
                <a:gd name="connsiteX3" fmla="*/ 7399 w 58334"/>
                <a:gd name="connsiteY3" fmla="*/ 12249 h 37122"/>
                <a:gd name="connsiteX4" fmla="*/ 452 w 58334"/>
                <a:gd name="connsiteY4" fmla="*/ 9544 h 37122"/>
                <a:gd name="connsiteX5" fmla="*/ 3103 w 58334"/>
                <a:gd name="connsiteY5" fmla="*/ 2597 h 37122"/>
                <a:gd name="connsiteX6" fmla="*/ 40119 w 58334"/>
                <a:gd name="connsiteY6" fmla="*/ 4400 h 37122"/>
                <a:gd name="connsiteX7" fmla="*/ 60537 w 58334"/>
                <a:gd name="connsiteY7" fmla="*/ 36431 h 37122"/>
                <a:gd name="connsiteX8" fmla="*/ 55923 w 58334"/>
                <a:gd name="connsiteY8" fmla="*/ 42371 h 37122"/>
                <a:gd name="connsiteX9" fmla="*/ 55181 w 58334"/>
                <a:gd name="connsiteY9" fmla="*/ 42371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37122">
                  <a:moveTo>
                    <a:pt x="55181" y="42371"/>
                  </a:moveTo>
                  <a:cubicBezTo>
                    <a:pt x="52529" y="42371"/>
                    <a:pt x="50249" y="40409"/>
                    <a:pt x="49931" y="37704"/>
                  </a:cubicBezTo>
                  <a:cubicBezTo>
                    <a:pt x="48870" y="29060"/>
                    <a:pt x="45582" y="17923"/>
                    <a:pt x="36142" y="14264"/>
                  </a:cubicBezTo>
                  <a:cubicBezTo>
                    <a:pt x="18907" y="7476"/>
                    <a:pt x="7823" y="12037"/>
                    <a:pt x="7399" y="12249"/>
                  </a:cubicBezTo>
                  <a:cubicBezTo>
                    <a:pt x="4748" y="13416"/>
                    <a:pt x="1618" y="12196"/>
                    <a:pt x="452" y="9544"/>
                  </a:cubicBezTo>
                  <a:cubicBezTo>
                    <a:pt x="-715" y="6892"/>
                    <a:pt x="452" y="3764"/>
                    <a:pt x="3103" y="2597"/>
                  </a:cubicBezTo>
                  <a:cubicBezTo>
                    <a:pt x="3740" y="2332"/>
                    <a:pt x="18430" y="-4138"/>
                    <a:pt x="40119" y="4400"/>
                  </a:cubicBezTo>
                  <a:cubicBezTo>
                    <a:pt x="51415" y="8855"/>
                    <a:pt x="58469" y="19885"/>
                    <a:pt x="60537" y="36431"/>
                  </a:cubicBezTo>
                  <a:cubicBezTo>
                    <a:pt x="60908" y="39348"/>
                    <a:pt x="58840" y="41999"/>
                    <a:pt x="55923" y="42371"/>
                  </a:cubicBezTo>
                  <a:cubicBezTo>
                    <a:pt x="55605" y="42371"/>
                    <a:pt x="55393" y="42371"/>
                    <a:pt x="55181" y="423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3" name="Group 712">
            <a:extLst>
              <a:ext uri="{FF2B5EF4-FFF2-40B4-BE49-F238E27FC236}">
                <a16:creationId xmlns:a16="http://schemas.microsoft.com/office/drawing/2014/main" id="{45685D0E-2AF0-4BF3-9F99-4E801E2A7242}"/>
              </a:ext>
            </a:extLst>
          </p:cNvPr>
          <p:cNvGrpSpPr/>
          <p:nvPr/>
        </p:nvGrpSpPr>
        <p:grpSpPr>
          <a:xfrm>
            <a:off x="7403308" y="5715549"/>
            <a:ext cx="563207" cy="468327"/>
            <a:chOff x="7452181" y="5756189"/>
            <a:chExt cx="465460" cy="387047"/>
          </a:xfrm>
          <a:solidFill>
            <a:srgbClr val="FFFFFF"/>
          </a:solidFill>
        </p:grpSpPr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FB33BE32-5069-4689-BE34-F916EE97F756}"/>
                </a:ext>
              </a:extLst>
            </p:cNvPr>
            <p:cNvSpPr/>
            <p:nvPr/>
          </p:nvSpPr>
          <p:spPr>
            <a:xfrm>
              <a:off x="7700058" y="6131182"/>
              <a:ext cx="111367" cy="10606"/>
            </a:xfrm>
            <a:custGeom>
              <a:avLst/>
              <a:gdLst>
                <a:gd name="connsiteX0" fmla="*/ 111096 w 111366"/>
                <a:gd name="connsiteY0" fmla="*/ 12085 h 10606"/>
                <a:gd name="connsiteX1" fmla="*/ 18025 w 111366"/>
                <a:gd name="connsiteY1" fmla="*/ 12085 h 10606"/>
                <a:gd name="connsiteX2" fmla="*/ 4025 w 111366"/>
                <a:gd name="connsiteY2" fmla="*/ 10441 h 10606"/>
                <a:gd name="connsiteX3" fmla="*/ 153 w 111366"/>
                <a:gd name="connsiteY3" fmla="*/ 4024 h 10606"/>
                <a:gd name="connsiteX4" fmla="*/ 6570 w 111366"/>
                <a:gd name="connsiteY4" fmla="*/ 153 h 10606"/>
                <a:gd name="connsiteX5" fmla="*/ 18025 w 111366"/>
                <a:gd name="connsiteY5" fmla="*/ 1479 h 10606"/>
                <a:gd name="connsiteX6" fmla="*/ 111096 w 111366"/>
                <a:gd name="connsiteY6" fmla="*/ 1479 h 10606"/>
                <a:gd name="connsiteX7" fmla="*/ 116399 w 111366"/>
                <a:gd name="connsiteY7" fmla="*/ 6782 h 10606"/>
                <a:gd name="connsiteX8" fmla="*/ 111096 w 111366"/>
                <a:gd name="connsiteY8" fmla="*/ 12085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366" h="10606">
                  <a:moveTo>
                    <a:pt x="111096" y="12085"/>
                  </a:moveTo>
                  <a:lnTo>
                    <a:pt x="18025" y="12085"/>
                  </a:lnTo>
                  <a:cubicBezTo>
                    <a:pt x="13146" y="12085"/>
                    <a:pt x="8427" y="11555"/>
                    <a:pt x="4025" y="10441"/>
                  </a:cubicBezTo>
                  <a:cubicBezTo>
                    <a:pt x="1161" y="9752"/>
                    <a:pt x="-536" y="6888"/>
                    <a:pt x="153" y="4024"/>
                  </a:cubicBezTo>
                  <a:cubicBezTo>
                    <a:pt x="843" y="1161"/>
                    <a:pt x="3760" y="-536"/>
                    <a:pt x="6570" y="153"/>
                  </a:cubicBezTo>
                  <a:cubicBezTo>
                    <a:pt x="10176" y="1055"/>
                    <a:pt x="13995" y="1479"/>
                    <a:pt x="18025" y="1479"/>
                  </a:cubicBezTo>
                  <a:lnTo>
                    <a:pt x="111096" y="1479"/>
                  </a:lnTo>
                  <a:cubicBezTo>
                    <a:pt x="114012" y="1479"/>
                    <a:pt x="116399" y="3866"/>
                    <a:pt x="116399" y="6782"/>
                  </a:cubicBezTo>
                  <a:cubicBezTo>
                    <a:pt x="116399" y="9699"/>
                    <a:pt x="114012" y="12085"/>
                    <a:pt x="111096" y="1208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FFA718C6-1A9F-4A70-B5BD-D8BFFD8CACC0}"/>
                </a:ext>
              </a:extLst>
            </p:cNvPr>
            <p:cNvSpPr/>
            <p:nvPr/>
          </p:nvSpPr>
          <p:spPr>
            <a:xfrm>
              <a:off x="7653596" y="6055500"/>
              <a:ext cx="10606" cy="10606"/>
            </a:xfrm>
            <a:custGeom>
              <a:avLst/>
              <a:gdLst>
                <a:gd name="connsiteX0" fmla="*/ 5303 w 10606"/>
                <a:gd name="connsiteY0" fmla="*/ 10606 h 10606"/>
                <a:gd name="connsiteX1" fmla="*/ 0 w 10606"/>
                <a:gd name="connsiteY1" fmla="*/ 5356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5303 w 10606"/>
                <a:gd name="connsiteY5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6" h="10606">
                  <a:moveTo>
                    <a:pt x="5303" y="10606"/>
                  </a:moveTo>
                  <a:cubicBezTo>
                    <a:pt x="2387" y="10606"/>
                    <a:pt x="0" y="8273"/>
                    <a:pt x="0" y="5356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8220"/>
                    <a:pt x="8220" y="10606"/>
                    <a:pt x="530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7F5B866-B088-4BE1-952A-54BB0E780EB3}"/>
                </a:ext>
              </a:extLst>
            </p:cNvPr>
            <p:cNvSpPr/>
            <p:nvPr/>
          </p:nvSpPr>
          <p:spPr>
            <a:xfrm>
              <a:off x="7732383" y="5932364"/>
              <a:ext cx="31819" cy="37122"/>
            </a:xfrm>
            <a:custGeom>
              <a:avLst/>
              <a:gdLst>
                <a:gd name="connsiteX0" fmla="*/ 5322 w 31819"/>
                <a:gd name="connsiteY0" fmla="*/ 40141 h 37122"/>
                <a:gd name="connsiteX1" fmla="*/ 71 w 31819"/>
                <a:gd name="connsiteY1" fmla="*/ 35740 h 37122"/>
                <a:gd name="connsiteX2" fmla="*/ 4420 w 31819"/>
                <a:gd name="connsiteY2" fmla="*/ 29641 h 37122"/>
                <a:gd name="connsiteX3" fmla="*/ 16300 w 31819"/>
                <a:gd name="connsiteY3" fmla="*/ 25770 h 37122"/>
                <a:gd name="connsiteX4" fmla="*/ 19057 w 31819"/>
                <a:gd name="connsiteY4" fmla="*/ 21262 h 37122"/>
                <a:gd name="connsiteX5" fmla="*/ 20860 w 31819"/>
                <a:gd name="connsiteY5" fmla="*/ 14527 h 37122"/>
                <a:gd name="connsiteX6" fmla="*/ 24254 w 31819"/>
                <a:gd name="connsiteY6" fmla="*/ 3178 h 37122"/>
                <a:gd name="connsiteX7" fmla="*/ 31254 w 31819"/>
                <a:gd name="connsiteY7" fmla="*/ 474 h 37122"/>
                <a:gd name="connsiteX8" fmla="*/ 33959 w 31819"/>
                <a:gd name="connsiteY8" fmla="*/ 7474 h 37122"/>
                <a:gd name="connsiteX9" fmla="*/ 31201 w 31819"/>
                <a:gd name="connsiteY9" fmla="*/ 16966 h 37122"/>
                <a:gd name="connsiteX10" fmla="*/ 29027 w 31819"/>
                <a:gd name="connsiteY10" fmla="*/ 25027 h 37122"/>
                <a:gd name="connsiteX11" fmla="*/ 23035 w 31819"/>
                <a:gd name="connsiteY11" fmla="*/ 34096 h 37122"/>
                <a:gd name="connsiteX12" fmla="*/ 6170 w 31819"/>
                <a:gd name="connsiteY12" fmla="*/ 40247 h 37122"/>
                <a:gd name="connsiteX13" fmla="*/ 5322 w 31819"/>
                <a:gd name="connsiteY13" fmla="*/ 40141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19" h="37122">
                  <a:moveTo>
                    <a:pt x="5322" y="40141"/>
                  </a:moveTo>
                  <a:cubicBezTo>
                    <a:pt x="2776" y="40141"/>
                    <a:pt x="549" y="38285"/>
                    <a:pt x="71" y="35740"/>
                  </a:cubicBezTo>
                  <a:cubicBezTo>
                    <a:pt x="-406" y="32876"/>
                    <a:pt x="1557" y="30118"/>
                    <a:pt x="4420" y="29641"/>
                  </a:cubicBezTo>
                  <a:cubicBezTo>
                    <a:pt x="10466" y="28633"/>
                    <a:pt x="14444" y="27308"/>
                    <a:pt x="16300" y="25770"/>
                  </a:cubicBezTo>
                  <a:cubicBezTo>
                    <a:pt x="17360" y="24921"/>
                    <a:pt x="18209" y="23489"/>
                    <a:pt x="19057" y="21262"/>
                  </a:cubicBezTo>
                  <a:cubicBezTo>
                    <a:pt x="19747" y="19353"/>
                    <a:pt x="20277" y="17020"/>
                    <a:pt x="20860" y="14527"/>
                  </a:cubicBezTo>
                  <a:cubicBezTo>
                    <a:pt x="21709" y="10815"/>
                    <a:pt x="22610" y="6943"/>
                    <a:pt x="24254" y="3178"/>
                  </a:cubicBezTo>
                  <a:cubicBezTo>
                    <a:pt x="25421" y="474"/>
                    <a:pt x="28550" y="-746"/>
                    <a:pt x="31254" y="474"/>
                  </a:cubicBezTo>
                  <a:cubicBezTo>
                    <a:pt x="33959" y="1640"/>
                    <a:pt x="35178" y="4769"/>
                    <a:pt x="33959" y="7474"/>
                  </a:cubicBezTo>
                  <a:cubicBezTo>
                    <a:pt x="32686" y="10337"/>
                    <a:pt x="31944" y="13678"/>
                    <a:pt x="31201" y="16966"/>
                  </a:cubicBezTo>
                  <a:cubicBezTo>
                    <a:pt x="30565" y="19671"/>
                    <a:pt x="29928" y="22429"/>
                    <a:pt x="29027" y="25027"/>
                  </a:cubicBezTo>
                  <a:cubicBezTo>
                    <a:pt x="28019" y="27679"/>
                    <a:pt x="26376" y="31338"/>
                    <a:pt x="23035" y="34096"/>
                  </a:cubicBezTo>
                  <a:cubicBezTo>
                    <a:pt x="19587" y="36960"/>
                    <a:pt x="14390" y="38869"/>
                    <a:pt x="6170" y="40247"/>
                  </a:cubicBezTo>
                  <a:cubicBezTo>
                    <a:pt x="5906" y="40141"/>
                    <a:pt x="5587" y="40141"/>
                    <a:pt x="5322" y="4014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B09FC053-FAE4-4E6F-B189-FB8A64DB3B90}"/>
                </a:ext>
              </a:extLst>
            </p:cNvPr>
            <p:cNvSpPr/>
            <p:nvPr/>
          </p:nvSpPr>
          <p:spPr>
            <a:xfrm>
              <a:off x="7758546" y="5932374"/>
              <a:ext cx="159095" cy="206824"/>
            </a:xfrm>
            <a:custGeom>
              <a:avLst/>
              <a:gdLst>
                <a:gd name="connsiteX0" fmla="*/ 98321 w 159095"/>
                <a:gd name="connsiteY0" fmla="*/ 210894 h 206823"/>
                <a:gd name="connsiteX1" fmla="*/ 5303 w 159095"/>
                <a:gd name="connsiteY1" fmla="*/ 210894 h 206823"/>
                <a:gd name="connsiteX2" fmla="*/ 0 w 159095"/>
                <a:gd name="connsiteY2" fmla="*/ 205591 h 206823"/>
                <a:gd name="connsiteX3" fmla="*/ 5303 w 159095"/>
                <a:gd name="connsiteY3" fmla="*/ 200288 h 206823"/>
                <a:gd name="connsiteX4" fmla="*/ 98321 w 159095"/>
                <a:gd name="connsiteY4" fmla="*/ 200288 h 206823"/>
                <a:gd name="connsiteX5" fmla="*/ 152626 w 159095"/>
                <a:gd name="connsiteY5" fmla="*/ 142748 h 206823"/>
                <a:gd name="connsiteX6" fmla="*/ 152626 w 159095"/>
                <a:gd name="connsiteY6" fmla="*/ 141794 h 206823"/>
                <a:gd name="connsiteX7" fmla="*/ 132261 w 159095"/>
                <a:gd name="connsiteY7" fmla="*/ 50738 h 206823"/>
                <a:gd name="connsiteX8" fmla="*/ 95457 w 159095"/>
                <a:gd name="connsiteY8" fmla="*/ 42147 h 206823"/>
                <a:gd name="connsiteX9" fmla="*/ 60987 w 159095"/>
                <a:gd name="connsiteY9" fmla="*/ 33927 h 206823"/>
                <a:gd name="connsiteX10" fmla="*/ 54941 w 159095"/>
                <a:gd name="connsiteY10" fmla="*/ 24965 h 206823"/>
                <a:gd name="connsiteX11" fmla="*/ 52608 w 159095"/>
                <a:gd name="connsiteY11" fmla="*/ 16533 h 206823"/>
                <a:gd name="connsiteX12" fmla="*/ 49956 w 159095"/>
                <a:gd name="connsiteY12" fmla="*/ 7358 h 206823"/>
                <a:gd name="connsiteX13" fmla="*/ 52766 w 159095"/>
                <a:gd name="connsiteY13" fmla="*/ 411 h 206823"/>
                <a:gd name="connsiteX14" fmla="*/ 59714 w 159095"/>
                <a:gd name="connsiteY14" fmla="*/ 3222 h 206823"/>
                <a:gd name="connsiteX15" fmla="*/ 62949 w 159095"/>
                <a:gd name="connsiteY15" fmla="*/ 14146 h 206823"/>
                <a:gd name="connsiteX16" fmla="*/ 64858 w 159095"/>
                <a:gd name="connsiteY16" fmla="*/ 21253 h 206823"/>
                <a:gd name="connsiteX17" fmla="*/ 67722 w 159095"/>
                <a:gd name="connsiteY17" fmla="*/ 25760 h 206823"/>
                <a:gd name="connsiteX18" fmla="*/ 96464 w 159095"/>
                <a:gd name="connsiteY18" fmla="*/ 31594 h 206823"/>
                <a:gd name="connsiteX19" fmla="*/ 139208 w 159095"/>
                <a:gd name="connsiteY19" fmla="*/ 42730 h 206823"/>
                <a:gd name="connsiteX20" fmla="*/ 163179 w 159095"/>
                <a:gd name="connsiteY20" fmla="*/ 141794 h 206823"/>
                <a:gd name="connsiteX21" fmla="*/ 163179 w 159095"/>
                <a:gd name="connsiteY21" fmla="*/ 142748 h 206823"/>
                <a:gd name="connsiteX22" fmla="*/ 98321 w 159095"/>
                <a:gd name="connsiteY22" fmla="*/ 210894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98321" y="210894"/>
                  </a:moveTo>
                  <a:lnTo>
                    <a:pt x="5303" y="210894"/>
                  </a:lnTo>
                  <a:cubicBezTo>
                    <a:pt x="2386" y="210894"/>
                    <a:pt x="0" y="208508"/>
                    <a:pt x="0" y="205591"/>
                  </a:cubicBezTo>
                  <a:cubicBezTo>
                    <a:pt x="0" y="202674"/>
                    <a:pt x="2386" y="200288"/>
                    <a:pt x="5303" y="200288"/>
                  </a:cubicBezTo>
                  <a:lnTo>
                    <a:pt x="98321" y="200288"/>
                  </a:lnTo>
                  <a:cubicBezTo>
                    <a:pt x="128125" y="200288"/>
                    <a:pt x="152466" y="174461"/>
                    <a:pt x="152626" y="142748"/>
                  </a:cubicBezTo>
                  <a:lnTo>
                    <a:pt x="152626" y="141794"/>
                  </a:lnTo>
                  <a:cubicBezTo>
                    <a:pt x="152626" y="107853"/>
                    <a:pt x="143716" y="60655"/>
                    <a:pt x="132261" y="50738"/>
                  </a:cubicBezTo>
                  <a:cubicBezTo>
                    <a:pt x="125791" y="45117"/>
                    <a:pt x="109670" y="43526"/>
                    <a:pt x="95457" y="42147"/>
                  </a:cubicBezTo>
                  <a:cubicBezTo>
                    <a:pt x="80555" y="40662"/>
                    <a:pt x="67669" y="39442"/>
                    <a:pt x="60987" y="33927"/>
                  </a:cubicBezTo>
                  <a:cubicBezTo>
                    <a:pt x="58388" y="31753"/>
                    <a:pt x="56426" y="28836"/>
                    <a:pt x="54941" y="24965"/>
                  </a:cubicBezTo>
                  <a:cubicBezTo>
                    <a:pt x="53934" y="22207"/>
                    <a:pt x="53244" y="19343"/>
                    <a:pt x="52608" y="16533"/>
                  </a:cubicBezTo>
                  <a:cubicBezTo>
                    <a:pt x="51865" y="13404"/>
                    <a:pt x="51123" y="10169"/>
                    <a:pt x="49956" y="7358"/>
                  </a:cubicBezTo>
                  <a:cubicBezTo>
                    <a:pt x="48789" y="4654"/>
                    <a:pt x="50062" y="1525"/>
                    <a:pt x="52766" y="411"/>
                  </a:cubicBezTo>
                  <a:cubicBezTo>
                    <a:pt x="55471" y="-703"/>
                    <a:pt x="58547" y="517"/>
                    <a:pt x="59714" y="3222"/>
                  </a:cubicBezTo>
                  <a:cubicBezTo>
                    <a:pt x="61252" y="6881"/>
                    <a:pt x="62100" y="10593"/>
                    <a:pt x="62949" y="14146"/>
                  </a:cubicBezTo>
                  <a:cubicBezTo>
                    <a:pt x="63532" y="16745"/>
                    <a:pt x="64115" y="19184"/>
                    <a:pt x="64858" y="21253"/>
                  </a:cubicBezTo>
                  <a:cubicBezTo>
                    <a:pt x="65653" y="23321"/>
                    <a:pt x="66555" y="24806"/>
                    <a:pt x="67722" y="25760"/>
                  </a:cubicBezTo>
                  <a:cubicBezTo>
                    <a:pt x="71858" y="29207"/>
                    <a:pt x="84957" y="30480"/>
                    <a:pt x="96464" y="31594"/>
                  </a:cubicBezTo>
                  <a:cubicBezTo>
                    <a:pt x="113063" y="33238"/>
                    <a:pt x="130193" y="34882"/>
                    <a:pt x="139208" y="42730"/>
                  </a:cubicBezTo>
                  <a:cubicBezTo>
                    <a:pt x="156178" y="57420"/>
                    <a:pt x="163179" y="114535"/>
                    <a:pt x="163179" y="141794"/>
                  </a:cubicBezTo>
                  <a:lnTo>
                    <a:pt x="163179" y="142748"/>
                  </a:lnTo>
                  <a:cubicBezTo>
                    <a:pt x="163020" y="180348"/>
                    <a:pt x="133905" y="210894"/>
                    <a:pt x="98321" y="21089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80992486-999A-4A9B-9EF0-7E1854F9C364}"/>
                </a:ext>
              </a:extLst>
            </p:cNvPr>
            <p:cNvSpPr/>
            <p:nvPr/>
          </p:nvSpPr>
          <p:spPr>
            <a:xfrm>
              <a:off x="7685203" y="5756189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1 w 201520"/>
                <a:gd name="connsiteY12" fmla="*/ 193990 h 201520"/>
                <a:gd name="connsiteX13" fmla="*/ 76524 w 201520"/>
                <a:gd name="connsiteY13" fmla="*/ 199293 h 201520"/>
                <a:gd name="connsiteX14" fmla="*/ 71221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3 w 201520"/>
                <a:gd name="connsiteY19" fmla="*/ 29963 h 201520"/>
                <a:gd name="connsiteX20" fmla="*/ 204596 w 201520"/>
                <a:gd name="connsiteY20" fmla="*/ 102298 h 201520"/>
                <a:gd name="connsiteX21" fmla="*/ 204596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1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5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4" y="193990"/>
                    <a:pt x="56903" y="193990"/>
                  </a:cubicBezTo>
                  <a:lnTo>
                    <a:pt x="71221" y="193990"/>
                  </a:lnTo>
                  <a:cubicBezTo>
                    <a:pt x="74138" y="193990"/>
                    <a:pt x="76524" y="196376"/>
                    <a:pt x="76524" y="199293"/>
                  </a:cubicBezTo>
                  <a:cubicBezTo>
                    <a:pt x="76524" y="202210"/>
                    <a:pt x="74138" y="204596"/>
                    <a:pt x="71221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6" y="0"/>
                    <a:pt x="155276" y="10659"/>
                    <a:pt x="174633" y="29963"/>
                  </a:cubicBezTo>
                  <a:cubicBezTo>
                    <a:pt x="193937" y="49266"/>
                    <a:pt x="204596" y="74987"/>
                    <a:pt x="204596" y="102298"/>
                  </a:cubicBezTo>
                  <a:lnTo>
                    <a:pt x="204596" y="147693"/>
                  </a:lnTo>
                  <a:cubicBezTo>
                    <a:pt x="204596" y="179035"/>
                    <a:pt x="179088" y="204596"/>
                    <a:pt x="147693" y="20459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2A7E442A-A97D-4CAF-BAD8-9BD38984807C}"/>
                </a:ext>
              </a:extLst>
            </p:cNvPr>
            <p:cNvSpPr/>
            <p:nvPr/>
          </p:nvSpPr>
          <p:spPr>
            <a:xfrm>
              <a:off x="7710712" y="5776468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5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866 h 68941"/>
                <a:gd name="connsiteX6" fmla="*/ 6363 w 79547"/>
                <a:gd name="connsiteY6" fmla="*/ 71784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8" y="64731"/>
                    <a:pt x="1431" y="61921"/>
                    <a:pt x="4295" y="61390"/>
                  </a:cubicBezTo>
                  <a:cubicBezTo>
                    <a:pt x="46189" y="53170"/>
                    <a:pt x="68144" y="34609"/>
                    <a:pt x="71486" y="4699"/>
                  </a:cubicBezTo>
                  <a:cubicBezTo>
                    <a:pt x="71804" y="1782"/>
                    <a:pt x="74403" y="-286"/>
                    <a:pt x="77372" y="32"/>
                  </a:cubicBezTo>
                  <a:cubicBezTo>
                    <a:pt x="80289" y="350"/>
                    <a:pt x="82357" y="3002"/>
                    <a:pt x="82039" y="5866"/>
                  </a:cubicBezTo>
                  <a:cubicBezTo>
                    <a:pt x="78168" y="40496"/>
                    <a:pt x="52713" y="62716"/>
                    <a:pt x="6363" y="71784"/>
                  </a:cubicBezTo>
                  <a:cubicBezTo>
                    <a:pt x="5991" y="71837"/>
                    <a:pt x="5674" y="71891"/>
                    <a:pt x="5302" y="7189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1849B7-FF92-4A5D-930C-A890CC01D0AB}"/>
                </a:ext>
              </a:extLst>
            </p:cNvPr>
            <p:cNvSpPr/>
            <p:nvPr/>
          </p:nvSpPr>
          <p:spPr>
            <a:xfrm>
              <a:off x="7782166" y="5776468"/>
              <a:ext cx="79548" cy="68941"/>
            </a:xfrm>
            <a:custGeom>
              <a:avLst/>
              <a:gdLst>
                <a:gd name="connsiteX0" fmla="*/ 76770 w 79547"/>
                <a:gd name="connsiteY0" fmla="*/ 71891 h 68941"/>
                <a:gd name="connsiteX1" fmla="*/ 75762 w 79547"/>
                <a:gd name="connsiteY1" fmla="*/ 71784 h 68941"/>
                <a:gd name="connsiteX2" fmla="*/ 32 w 79547"/>
                <a:gd name="connsiteY2" fmla="*/ 5866 h 68941"/>
                <a:gd name="connsiteX3" fmla="*/ 4699 w 79547"/>
                <a:gd name="connsiteY3" fmla="*/ 32 h 68941"/>
                <a:gd name="connsiteX4" fmla="*/ 10585 w 79547"/>
                <a:gd name="connsiteY4" fmla="*/ 4699 h 68941"/>
                <a:gd name="connsiteX5" fmla="*/ 77777 w 79547"/>
                <a:gd name="connsiteY5" fmla="*/ 61390 h 68941"/>
                <a:gd name="connsiteX6" fmla="*/ 81967 w 79547"/>
                <a:gd name="connsiteY6" fmla="*/ 67595 h 68941"/>
                <a:gd name="connsiteX7" fmla="*/ 76770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70" y="71891"/>
                  </a:moveTo>
                  <a:cubicBezTo>
                    <a:pt x="76451" y="71891"/>
                    <a:pt x="76080" y="71837"/>
                    <a:pt x="75762" y="71784"/>
                  </a:cubicBezTo>
                  <a:cubicBezTo>
                    <a:pt x="29412" y="62663"/>
                    <a:pt x="3903" y="40496"/>
                    <a:pt x="32" y="5866"/>
                  </a:cubicBezTo>
                  <a:cubicBezTo>
                    <a:pt x="-286" y="2949"/>
                    <a:pt x="1783" y="350"/>
                    <a:pt x="4699" y="32"/>
                  </a:cubicBezTo>
                  <a:cubicBezTo>
                    <a:pt x="7669" y="-286"/>
                    <a:pt x="10215" y="1782"/>
                    <a:pt x="10585" y="4699"/>
                  </a:cubicBezTo>
                  <a:cubicBezTo>
                    <a:pt x="13927" y="34609"/>
                    <a:pt x="35882" y="53170"/>
                    <a:pt x="77777" y="61390"/>
                  </a:cubicBezTo>
                  <a:cubicBezTo>
                    <a:pt x="80641" y="61973"/>
                    <a:pt x="82550" y="64731"/>
                    <a:pt x="81967" y="67595"/>
                  </a:cubicBezTo>
                  <a:cubicBezTo>
                    <a:pt x="81489" y="70140"/>
                    <a:pt x="79262" y="71891"/>
                    <a:pt x="76770" y="7189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E577751D-1999-46A3-AE55-79201BD53905}"/>
                </a:ext>
              </a:extLst>
            </p:cNvPr>
            <p:cNvSpPr/>
            <p:nvPr/>
          </p:nvSpPr>
          <p:spPr>
            <a:xfrm>
              <a:off x="7718136" y="5836107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678" y="78116"/>
                    <a:pt x="107602" y="113011"/>
                    <a:pt x="69365" y="11301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6B358C2-5BEE-44EF-A22A-A6AD85EFB5AC}"/>
                </a:ext>
              </a:extLst>
            </p:cNvPr>
            <p:cNvSpPr/>
            <p:nvPr/>
          </p:nvSpPr>
          <p:spPr>
            <a:xfrm>
              <a:off x="7452181" y="5925806"/>
              <a:ext cx="175005" cy="217430"/>
            </a:xfrm>
            <a:custGeom>
              <a:avLst/>
              <a:gdLst>
                <a:gd name="connsiteX0" fmla="*/ 170550 w 175004"/>
                <a:gd name="connsiteY0" fmla="*/ 217461 h 217430"/>
                <a:gd name="connsiteX1" fmla="*/ 69843 w 175004"/>
                <a:gd name="connsiteY1" fmla="*/ 217461 h 217430"/>
                <a:gd name="connsiteX2" fmla="*/ 0 w 175004"/>
                <a:gd name="connsiteY2" fmla="*/ 148679 h 217430"/>
                <a:gd name="connsiteX3" fmla="*/ 0 w 175004"/>
                <a:gd name="connsiteY3" fmla="*/ 147724 h 217430"/>
                <a:gd name="connsiteX4" fmla="*/ 33570 w 175004"/>
                <a:gd name="connsiteY4" fmla="*/ 47547 h 217430"/>
                <a:gd name="connsiteX5" fmla="*/ 66343 w 175004"/>
                <a:gd name="connsiteY5" fmla="*/ 36252 h 217430"/>
                <a:gd name="connsiteX6" fmla="*/ 90684 w 175004"/>
                <a:gd name="connsiteY6" fmla="*/ 29835 h 217430"/>
                <a:gd name="connsiteX7" fmla="*/ 116670 w 175004"/>
                <a:gd name="connsiteY7" fmla="*/ 2258 h 217430"/>
                <a:gd name="connsiteX8" fmla="*/ 124041 w 175004"/>
                <a:gd name="connsiteY8" fmla="*/ 933 h 217430"/>
                <a:gd name="connsiteX9" fmla="*/ 125367 w 175004"/>
                <a:gd name="connsiteY9" fmla="*/ 8304 h 217430"/>
                <a:gd name="connsiteX10" fmla="*/ 95934 w 175004"/>
                <a:gd name="connsiteY10" fmla="*/ 39009 h 217430"/>
                <a:gd name="connsiteX11" fmla="*/ 67775 w 175004"/>
                <a:gd name="connsiteY11" fmla="*/ 46699 h 217430"/>
                <a:gd name="connsiteX12" fmla="*/ 40463 w 175004"/>
                <a:gd name="connsiteY12" fmla="*/ 55502 h 217430"/>
                <a:gd name="connsiteX13" fmla="*/ 10553 w 175004"/>
                <a:gd name="connsiteY13" fmla="*/ 147671 h 217430"/>
                <a:gd name="connsiteX14" fmla="*/ 10553 w 175004"/>
                <a:gd name="connsiteY14" fmla="*/ 148573 h 217430"/>
                <a:gd name="connsiteX15" fmla="*/ 69790 w 175004"/>
                <a:gd name="connsiteY15" fmla="*/ 206802 h 217430"/>
                <a:gd name="connsiteX16" fmla="*/ 170497 w 175004"/>
                <a:gd name="connsiteY16" fmla="*/ 206802 h 217430"/>
                <a:gd name="connsiteX17" fmla="*/ 175800 w 175004"/>
                <a:gd name="connsiteY17" fmla="*/ 212105 h 217430"/>
                <a:gd name="connsiteX18" fmla="*/ 170550 w 175004"/>
                <a:gd name="connsiteY18" fmla="*/ 217461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5004" h="217430">
                  <a:moveTo>
                    <a:pt x="170550" y="217461"/>
                  </a:moveTo>
                  <a:lnTo>
                    <a:pt x="69843" y="217461"/>
                  </a:lnTo>
                  <a:cubicBezTo>
                    <a:pt x="31554" y="217461"/>
                    <a:pt x="265" y="186597"/>
                    <a:pt x="0" y="148679"/>
                  </a:cubicBezTo>
                  <a:lnTo>
                    <a:pt x="0" y="147724"/>
                  </a:lnTo>
                  <a:cubicBezTo>
                    <a:pt x="0" y="118027"/>
                    <a:pt x="16917" y="62025"/>
                    <a:pt x="33570" y="47547"/>
                  </a:cubicBezTo>
                  <a:cubicBezTo>
                    <a:pt x="42744" y="39593"/>
                    <a:pt x="54729" y="37896"/>
                    <a:pt x="66343" y="36252"/>
                  </a:cubicBezTo>
                  <a:cubicBezTo>
                    <a:pt x="75358" y="34979"/>
                    <a:pt x="83844" y="33759"/>
                    <a:pt x="90684" y="29835"/>
                  </a:cubicBezTo>
                  <a:cubicBezTo>
                    <a:pt x="97791" y="25751"/>
                    <a:pt x="107283" y="15676"/>
                    <a:pt x="116670" y="2258"/>
                  </a:cubicBezTo>
                  <a:cubicBezTo>
                    <a:pt x="118367" y="-128"/>
                    <a:pt x="121655" y="-711"/>
                    <a:pt x="124041" y="933"/>
                  </a:cubicBezTo>
                  <a:cubicBezTo>
                    <a:pt x="126428" y="2630"/>
                    <a:pt x="127011" y="5918"/>
                    <a:pt x="125367" y="8304"/>
                  </a:cubicBezTo>
                  <a:cubicBezTo>
                    <a:pt x="119321" y="16948"/>
                    <a:pt x="107495" y="32380"/>
                    <a:pt x="95934" y="39009"/>
                  </a:cubicBezTo>
                  <a:cubicBezTo>
                    <a:pt x="87343" y="43941"/>
                    <a:pt x="77373" y="45373"/>
                    <a:pt x="67775" y="46699"/>
                  </a:cubicBezTo>
                  <a:cubicBezTo>
                    <a:pt x="57221" y="48184"/>
                    <a:pt x="47305" y="49616"/>
                    <a:pt x="40463" y="55502"/>
                  </a:cubicBezTo>
                  <a:cubicBezTo>
                    <a:pt x="27311" y="66904"/>
                    <a:pt x="10553" y="118557"/>
                    <a:pt x="10553" y="147671"/>
                  </a:cubicBezTo>
                  <a:lnTo>
                    <a:pt x="10553" y="148573"/>
                  </a:lnTo>
                  <a:cubicBezTo>
                    <a:pt x="10766" y="180657"/>
                    <a:pt x="37281" y="206802"/>
                    <a:pt x="69790" y="206802"/>
                  </a:cubicBezTo>
                  <a:lnTo>
                    <a:pt x="170497" y="206802"/>
                  </a:lnTo>
                  <a:cubicBezTo>
                    <a:pt x="173414" y="206802"/>
                    <a:pt x="175800" y="209188"/>
                    <a:pt x="175800" y="212105"/>
                  </a:cubicBezTo>
                  <a:cubicBezTo>
                    <a:pt x="175800" y="215022"/>
                    <a:pt x="173467" y="217461"/>
                    <a:pt x="170550" y="21746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7A61954-A7E6-418C-8266-6C607B262001}"/>
                </a:ext>
              </a:extLst>
            </p:cNvPr>
            <p:cNvSpPr/>
            <p:nvPr/>
          </p:nvSpPr>
          <p:spPr>
            <a:xfrm>
              <a:off x="7566253" y="6131155"/>
              <a:ext cx="121973" cy="10606"/>
            </a:xfrm>
            <a:custGeom>
              <a:avLst/>
              <a:gdLst>
                <a:gd name="connsiteX0" fmla="*/ 105957 w 121973"/>
                <a:gd name="connsiteY0" fmla="*/ 12113 h 10606"/>
                <a:gd name="connsiteX1" fmla="*/ 5303 w 121973"/>
                <a:gd name="connsiteY1" fmla="*/ 12113 h 10606"/>
                <a:gd name="connsiteX2" fmla="*/ 0 w 121973"/>
                <a:gd name="connsiteY2" fmla="*/ 6810 h 10606"/>
                <a:gd name="connsiteX3" fmla="*/ 5303 w 121973"/>
                <a:gd name="connsiteY3" fmla="*/ 1507 h 10606"/>
                <a:gd name="connsiteX4" fmla="*/ 105957 w 121973"/>
                <a:gd name="connsiteY4" fmla="*/ 1507 h 10606"/>
                <a:gd name="connsiteX5" fmla="*/ 118579 w 121973"/>
                <a:gd name="connsiteY5" fmla="*/ 128 h 10606"/>
                <a:gd name="connsiteX6" fmla="*/ 124943 w 121973"/>
                <a:gd name="connsiteY6" fmla="*/ 4105 h 10606"/>
                <a:gd name="connsiteX7" fmla="*/ 120966 w 121973"/>
                <a:gd name="connsiteY7" fmla="*/ 10469 h 10606"/>
                <a:gd name="connsiteX8" fmla="*/ 105957 w 121973"/>
                <a:gd name="connsiteY8" fmla="*/ 12113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73" h="10606">
                  <a:moveTo>
                    <a:pt x="105957" y="12113"/>
                  </a:moveTo>
                  <a:lnTo>
                    <a:pt x="5303" y="12113"/>
                  </a:lnTo>
                  <a:cubicBezTo>
                    <a:pt x="2386" y="12113"/>
                    <a:pt x="0" y="9727"/>
                    <a:pt x="0" y="6810"/>
                  </a:cubicBezTo>
                  <a:cubicBezTo>
                    <a:pt x="0" y="3893"/>
                    <a:pt x="2386" y="1507"/>
                    <a:pt x="5303" y="1507"/>
                  </a:cubicBezTo>
                  <a:lnTo>
                    <a:pt x="105957" y="1507"/>
                  </a:lnTo>
                  <a:cubicBezTo>
                    <a:pt x="110359" y="1507"/>
                    <a:pt x="114602" y="1029"/>
                    <a:pt x="118579" y="128"/>
                  </a:cubicBezTo>
                  <a:cubicBezTo>
                    <a:pt x="121443" y="-508"/>
                    <a:pt x="124254" y="1294"/>
                    <a:pt x="124943" y="4105"/>
                  </a:cubicBezTo>
                  <a:cubicBezTo>
                    <a:pt x="125579" y="6969"/>
                    <a:pt x="123776" y="9780"/>
                    <a:pt x="120966" y="10469"/>
                  </a:cubicBezTo>
                  <a:cubicBezTo>
                    <a:pt x="116193" y="11583"/>
                    <a:pt x="111154" y="12113"/>
                    <a:pt x="105957" y="1211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F0856F9-7134-48C2-AF36-A86E18F61BAF}"/>
                </a:ext>
              </a:extLst>
            </p:cNvPr>
            <p:cNvSpPr/>
            <p:nvPr/>
          </p:nvSpPr>
          <p:spPr>
            <a:xfrm>
              <a:off x="7615594" y="5925859"/>
              <a:ext cx="37122" cy="37122"/>
            </a:xfrm>
            <a:custGeom>
              <a:avLst/>
              <a:gdLst>
                <a:gd name="connsiteX0" fmla="*/ 33176 w 37122"/>
                <a:gd name="connsiteY0" fmla="*/ 39752 h 37122"/>
                <a:gd name="connsiteX1" fmla="*/ 30525 w 37122"/>
                <a:gd name="connsiteY1" fmla="*/ 39062 h 37122"/>
                <a:gd name="connsiteX2" fmla="*/ 932 w 37122"/>
                <a:gd name="connsiteY2" fmla="*/ 8304 h 37122"/>
                <a:gd name="connsiteX3" fmla="*/ 2258 w 37122"/>
                <a:gd name="connsiteY3" fmla="*/ 933 h 37122"/>
                <a:gd name="connsiteX4" fmla="*/ 9630 w 37122"/>
                <a:gd name="connsiteY4" fmla="*/ 2258 h 37122"/>
                <a:gd name="connsiteX5" fmla="*/ 35722 w 37122"/>
                <a:gd name="connsiteY5" fmla="*/ 29835 h 37122"/>
                <a:gd name="connsiteX6" fmla="*/ 37684 w 37122"/>
                <a:gd name="connsiteY6" fmla="*/ 37047 h 37122"/>
                <a:gd name="connsiteX7" fmla="*/ 33176 w 37122"/>
                <a:gd name="connsiteY7" fmla="*/ 39752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37122">
                  <a:moveTo>
                    <a:pt x="33176" y="39752"/>
                  </a:moveTo>
                  <a:cubicBezTo>
                    <a:pt x="32274" y="39752"/>
                    <a:pt x="31373" y="39540"/>
                    <a:pt x="30525" y="39062"/>
                  </a:cubicBezTo>
                  <a:cubicBezTo>
                    <a:pt x="19176" y="32592"/>
                    <a:pt x="8198" y="18751"/>
                    <a:pt x="932" y="8304"/>
                  </a:cubicBezTo>
                  <a:cubicBezTo>
                    <a:pt x="-711" y="5918"/>
                    <a:pt x="-128" y="2577"/>
                    <a:pt x="2258" y="933"/>
                  </a:cubicBezTo>
                  <a:cubicBezTo>
                    <a:pt x="4645" y="-711"/>
                    <a:pt x="7986" y="-128"/>
                    <a:pt x="9630" y="2258"/>
                  </a:cubicBezTo>
                  <a:cubicBezTo>
                    <a:pt x="18963" y="15728"/>
                    <a:pt x="28244" y="25539"/>
                    <a:pt x="35722" y="29835"/>
                  </a:cubicBezTo>
                  <a:cubicBezTo>
                    <a:pt x="38267" y="31267"/>
                    <a:pt x="39169" y="34502"/>
                    <a:pt x="37684" y="37047"/>
                  </a:cubicBezTo>
                  <a:cubicBezTo>
                    <a:pt x="36782" y="38797"/>
                    <a:pt x="35032" y="39752"/>
                    <a:pt x="33176" y="3975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327052A3-6616-40BE-A277-7EA4FEF8C312}"/>
                </a:ext>
              </a:extLst>
            </p:cNvPr>
            <p:cNvSpPr/>
            <p:nvPr/>
          </p:nvSpPr>
          <p:spPr>
            <a:xfrm>
              <a:off x="7513282" y="5756259"/>
              <a:ext cx="164398" cy="180308"/>
            </a:xfrm>
            <a:custGeom>
              <a:avLst/>
              <a:gdLst>
                <a:gd name="connsiteX0" fmla="*/ 83782 w 164398"/>
                <a:gd name="connsiteY0" fmla="*/ 184851 h 180307"/>
                <a:gd name="connsiteX1" fmla="*/ 41515 w 164398"/>
                <a:gd name="connsiteY1" fmla="*/ 170161 h 180307"/>
                <a:gd name="connsiteX2" fmla="*/ 20038 w 164398"/>
                <a:gd name="connsiteY2" fmla="*/ 140782 h 180307"/>
                <a:gd name="connsiteX3" fmla="*/ 11500 w 164398"/>
                <a:gd name="connsiteY3" fmla="*/ 137176 h 180307"/>
                <a:gd name="connsiteX4" fmla="*/ 204 w 164398"/>
                <a:gd name="connsiteY4" fmla="*/ 110023 h 180307"/>
                <a:gd name="connsiteX5" fmla="*/ 7523 w 164398"/>
                <a:gd name="connsiteY5" fmla="*/ 85257 h 180307"/>
                <a:gd name="connsiteX6" fmla="*/ 13992 w 164398"/>
                <a:gd name="connsiteY6" fmla="*/ 83348 h 180307"/>
                <a:gd name="connsiteX7" fmla="*/ 13727 w 164398"/>
                <a:gd name="connsiteY7" fmla="*/ 73325 h 180307"/>
                <a:gd name="connsiteX8" fmla="*/ 13727 w 164398"/>
                <a:gd name="connsiteY8" fmla="*/ 70462 h 180307"/>
                <a:gd name="connsiteX9" fmla="*/ 22796 w 164398"/>
                <a:gd name="connsiteY9" fmla="*/ 14089 h 180307"/>
                <a:gd name="connsiteX10" fmla="*/ 116185 w 164398"/>
                <a:gd name="connsiteY10" fmla="*/ 2899 h 180307"/>
                <a:gd name="connsiteX11" fmla="*/ 128700 w 164398"/>
                <a:gd name="connsiteY11" fmla="*/ 13983 h 180307"/>
                <a:gd name="connsiteX12" fmla="*/ 139253 w 164398"/>
                <a:gd name="connsiteY12" fmla="*/ 9634 h 180307"/>
                <a:gd name="connsiteX13" fmla="*/ 148162 w 164398"/>
                <a:gd name="connsiteY13" fmla="*/ 13081 h 180307"/>
                <a:gd name="connsiteX14" fmla="*/ 154102 w 164398"/>
                <a:gd name="connsiteY14" fmla="*/ 71575 h 180307"/>
                <a:gd name="connsiteX15" fmla="*/ 153678 w 164398"/>
                <a:gd name="connsiteY15" fmla="*/ 80803 h 180307"/>
                <a:gd name="connsiteX16" fmla="*/ 153625 w 164398"/>
                <a:gd name="connsiteY16" fmla="*/ 83348 h 180307"/>
                <a:gd name="connsiteX17" fmla="*/ 160201 w 164398"/>
                <a:gd name="connsiteY17" fmla="*/ 85257 h 180307"/>
                <a:gd name="connsiteX18" fmla="*/ 167519 w 164398"/>
                <a:gd name="connsiteY18" fmla="*/ 110023 h 180307"/>
                <a:gd name="connsiteX19" fmla="*/ 167519 w 164398"/>
                <a:gd name="connsiteY19" fmla="*/ 110023 h 180307"/>
                <a:gd name="connsiteX20" fmla="*/ 156170 w 164398"/>
                <a:gd name="connsiteY20" fmla="*/ 137176 h 180307"/>
                <a:gd name="connsiteX21" fmla="*/ 147685 w 164398"/>
                <a:gd name="connsiteY21" fmla="*/ 140782 h 180307"/>
                <a:gd name="connsiteX22" fmla="*/ 126208 w 164398"/>
                <a:gd name="connsiteY22" fmla="*/ 170108 h 180307"/>
                <a:gd name="connsiteX23" fmla="*/ 83782 w 164398"/>
                <a:gd name="connsiteY23" fmla="*/ 184851 h 180307"/>
                <a:gd name="connsiteX24" fmla="*/ 23803 w 164398"/>
                <a:gd name="connsiteY24" fmla="*/ 130228 h 180307"/>
                <a:gd name="connsiteX25" fmla="*/ 29053 w 164398"/>
                <a:gd name="connsiteY25" fmla="*/ 134047 h 180307"/>
                <a:gd name="connsiteX26" fmla="*/ 48091 w 164398"/>
                <a:gd name="connsiteY26" fmla="*/ 161782 h 180307"/>
                <a:gd name="connsiteX27" fmla="*/ 83835 w 164398"/>
                <a:gd name="connsiteY27" fmla="*/ 174192 h 180307"/>
                <a:gd name="connsiteX28" fmla="*/ 119632 w 164398"/>
                <a:gd name="connsiteY28" fmla="*/ 161729 h 180307"/>
                <a:gd name="connsiteX29" fmla="*/ 138670 w 164398"/>
                <a:gd name="connsiteY29" fmla="*/ 134047 h 180307"/>
                <a:gd name="connsiteX30" fmla="*/ 144822 w 164398"/>
                <a:gd name="connsiteY30" fmla="*/ 130281 h 180307"/>
                <a:gd name="connsiteX31" fmla="*/ 144822 w 164398"/>
                <a:gd name="connsiteY31" fmla="*/ 130281 h 180307"/>
                <a:gd name="connsiteX32" fmla="*/ 149966 w 164398"/>
                <a:gd name="connsiteY32" fmla="*/ 128531 h 180307"/>
                <a:gd name="connsiteX33" fmla="*/ 156966 w 164398"/>
                <a:gd name="connsiteY33" fmla="*/ 109175 h 180307"/>
                <a:gd name="connsiteX34" fmla="*/ 154580 w 164398"/>
                <a:gd name="connsiteY34" fmla="*/ 94167 h 180307"/>
                <a:gd name="connsiteX35" fmla="*/ 150337 w 164398"/>
                <a:gd name="connsiteY35" fmla="*/ 94750 h 180307"/>
                <a:gd name="connsiteX36" fmla="*/ 144769 w 164398"/>
                <a:gd name="connsiteY36" fmla="*/ 94591 h 180307"/>
                <a:gd name="connsiteX37" fmla="*/ 142435 w 164398"/>
                <a:gd name="connsiteY37" fmla="*/ 89500 h 180307"/>
                <a:gd name="connsiteX38" fmla="*/ 142700 w 164398"/>
                <a:gd name="connsiteY38" fmla="*/ 87379 h 180307"/>
                <a:gd name="connsiteX39" fmla="*/ 143124 w 164398"/>
                <a:gd name="connsiteY39" fmla="*/ 80485 h 180307"/>
                <a:gd name="connsiteX40" fmla="*/ 143549 w 164398"/>
                <a:gd name="connsiteY40" fmla="*/ 70992 h 180307"/>
                <a:gd name="connsiteX41" fmla="*/ 140685 w 164398"/>
                <a:gd name="connsiteY41" fmla="*/ 20506 h 180307"/>
                <a:gd name="connsiteX42" fmla="*/ 139837 w 164398"/>
                <a:gd name="connsiteY42" fmla="*/ 20187 h 180307"/>
                <a:gd name="connsiteX43" fmla="*/ 127056 w 164398"/>
                <a:gd name="connsiteY43" fmla="*/ 30317 h 180307"/>
                <a:gd name="connsiteX44" fmla="*/ 120056 w 164398"/>
                <a:gd name="connsiteY44" fmla="*/ 31430 h 180307"/>
                <a:gd name="connsiteX45" fmla="*/ 118253 w 164398"/>
                <a:gd name="connsiteY45" fmla="*/ 24536 h 180307"/>
                <a:gd name="connsiteX46" fmla="*/ 118995 w 164398"/>
                <a:gd name="connsiteY46" fmla="*/ 18013 h 180307"/>
                <a:gd name="connsiteX47" fmla="*/ 112419 w 164398"/>
                <a:gd name="connsiteY47" fmla="*/ 12710 h 180307"/>
                <a:gd name="connsiteX48" fmla="*/ 30909 w 164398"/>
                <a:gd name="connsiteY48" fmla="*/ 20877 h 180307"/>
                <a:gd name="connsiteX49" fmla="*/ 24386 w 164398"/>
                <a:gd name="connsiteY49" fmla="*/ 70302 h 180307"/>
                <a:gd name="connsiteX50" fmla="*/ 24386 w 164398"/>
                <a:gd name="connsiteY50" fmla="*/ 73378 h 180307"/>
                <a:gd name="connsiteX51" fmla="*/ 25129 w 164398"/>
                <a:gd name="connsiteY51" fmla="*/ 87326 h 180307"/>
                <a:gd name="connsiteX52" fmla="*/ 25394 w 164398"/>
                <a:gd name="connsiteY52" fmla="*/ 89447 h 180307"/>
                <a:gd name="connsiteX53" fmla="*/ 23061 w 164398"/>
                <a:gd name="connsiteY53" fmla="*/ 94538 h 180307"/>
                <a:gd name="connsiteX54" fmla="*/ 17493 w 164398"/>
                <a:gd name="connsiteY54" fmla="*/ 94697 h 180307"/>
                <a:gd name="connsiteX55" fmla="*/ 13197 w 164398"/>
                <a:gd name="connsiteY55" fmla="*/ 94114 h 180307"/>
                <a:gd name="connsiteX56" fmla="*/ 10864 w 164398"/>
                <a:gd name="connsiteY56" fmla="*/ 109122 h 180307"/>
                <a:gd name="connsiteX57" fmla="*/ 17810 w 164398"/>
                <a:gd name="connsiteY57" fmla="*/ 128425 h 180307"/>
                <a:gd name="connsiteX58" fmla="*/ 23114 w 164398"/>
                <a:gd name="connsiteY58" fmla="*/ 130175 h 180307"/>
                <a:gd name="connsiteX59" fmla="*/ 23803 w 164398"/>
                <a:gd name="connsiteY59" fmla="*/ 130228 h 180307"/>
                <a:gd name="connsiteX60" fmla="*/ 162216 w 164398"/>
                <a:gd name="connsiteY60" fmla="*/ 109652 h 180307"/>
                <a:gd name="connsiteX61" fmla="*/ 162216 w 164398"/>
                <a:gd name="connsiteY61" fmla="*/ 109652 h 180307"/>
                <a:gd name="connsiteX62" fmla="*/ 162216 w 164398"/>
                <a:gd name="connsiteY62" fmla="*/ 109652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4398" h="180307">
                  <a:moveTo>
                    <a:pt x="83782" y="184851"/>
                  </a:moveTo>
                  <a:cubicBezTo>
                    <a:pt x="68774" y="184851"/>
                    <a:pt x="53766" y="179654"/>
                    <a:pt x="41515" y="170161"/>
                  </a:cubicBezTo>
                  <a:cubicBezTo>
                    <a:pt x="31440" y="162206"/>
                    <a:pt x="24068" y="152078"/>
                    <a:pt x="20038" y="140782"/>
                  </a:cubicBezTo>
                  <a:cubicBezTo>
                    <a:pt x="17598" y="140464"/>
                    <a:pt x="14522" y="139509"/>
                    <a:pt x="11500" y="137176"/>
                  </a:cubicBezTo>
                  <a:cubicBezTo>
                    <a:pt x="4977" y="132243"/>
                    <a:pt x="1158" y="123122"/>
                    <a:pt x="204" y="110023"/>
                  </a:cubicBezTo>
                  <a:cubicBezTo>
                    <a:pt x="-751" y="97031"/>
                    <a:pt x="1636" y="88917"/>
                    <a:pt x="7523" y="85257"/>
                  </a:cubicBezTo>
                  <a:cubicBezTo>
                    <a:pt x="9696" y="83932"/>
                    <a:pt x="11924" y="83401"/>
                    <a:pt x="13992" y="83348"/>
                  </a:cubicBezTo>
                  <a:cubicBezTo>
                    <a:pt x="13780" y="80432"/>
                    <a:pt x="13674" y="77356"/>
                    <a:pt x="13727" y="73325"/>
                  </a:cubicBezTo>
                  <a:cubicBezTo>
                    <a:pt x="13727" y="72689"/>
                    <a:pt x="13727" y="71734"/>
                    <a:pt x="13727" y="70462"/>
                  </a:cubicBezTo>
                  <a:cubicBezTo>
                    <a:pt x="13674" y="49249"/>
                    <a:pt x="14682" y="23634"/>
                    <a:pt x="22796" y="14089"/>
                  </a:cubicBezTo>
                  <a:cubicBezTo>
                    <a:pt x="34038" y="937"/>
                    <a:pt x="99692" y="-3518"/>
                    <a:pt x="116185" y="2899"/>
                  </a:cubicBezTo>
                  <a:cubicBezTo>
                    <a:pt x="122548" y="5392"/>
                    <a:pt x="126738" y="9104"/>
                    <a:pt x="128700" y="13983"/>
                  </a:cubicBezTo>
                  <a:cubicBezTo>
                    <a:pt x="131988" y="11596"/>
                    <a:pt x="135594" y="9846"/>
                    <a:pt x="139253" y="9634"/>
                  </a:cubicBezTo>
                  <a:cubicBezTo>
                    <a:pt x="142647" y="9528"/>
                    <a:pt x="145723" y="10642"/>
                    <a:pt x="148162" y="13081"/>
                  </a:cubicBezTo>
                  <a:cubicBezTo>
                    <a:pt x="155852" y="20771"/>
                    <a:pt x="155481" y="42143"/>
                    <a:pt x="154102" y="71575"/>
                  </a:cubicBezTo>
                  <a:cubicBezTo>
                    <a:pt x="153943" y="74810"/>
                    <a:pt x="153784" y="77939"/>
                    <a:pt x="153678" y="80803"/>
                  </a:cubicBezTo>
                  <a:cubicBezTo>
                    <a:pt x="153678" y="81651"/>
                    <a:pt x="153678" y="82500"/>
                    <a:pt x="153625" y="83348"/>
                  </a:cubicBezTo>
                  <a:cubicBezTo>
                    <a:pt x="155746" y="83348"/>
                    <a:pt x="158027" y="83878"/>
                    <a:pt x="160201" y="85257"/>
                  </a:cubicBezTo>
                  <a:cubicBezTo>
                    <a:pt x="166087" y="88970"/>
                    <a:pt x="168474" y="97083"/>
                    <a:pt x="167519" y="110023"/>
                  </a:cubicBezTo>
                  <a:cubicBezTo>
                    <a:pt x="167519" y="110023"/>
                    <a:pt x="167519" y="110023"/>
                    <a:pt x="167519" y="110023"/>
                  </a:cubicBezTo>
                  <a:cubicBezTo>
                    <a:pt x="166512" y="123069"/>
                    <a:pt x="162694" y="132243"/>
                    <a:pt x="156170" y="137176"/>
                  </a:cubicBezTo>
                  <a:cubicBezTo>
                    <a:pt x="153148" y="139456"/>
                    <a:pt x="150072" y="140411"/>
                    <a:pt x="147685" y="140782"/>
                  </a:cubicBezTo>
                  <a:cubicBezTo>
                    <a:pt x="143655" y="152130"/>
                    <a:pt x="136283" y="162206"/>
                    <a:pt x="126208" y="170108"/>
                  </a:cubicBezTo>
                  <a:cubicBezTo>
                    <a:pt x="114010" y="179601"/>
                    <a:pt x="99002" y="184851"/>
                    <a:pt x="83782" y="184851"/>
                  </a:cubicBezTo>
                  <a:close/>
                  <a:moveTo>
                    <a:pt x="23803" y="130228"/>
                  </a:moveTo>
                  <a:cubicBezTo>
                    <a:pt x="26137" y="130228"/>
                    <a:pt x="28364" y="131766"/>
                    <a:pt x="29053" y="134047"/>
                  </a:cubicBezTo>
                  <a:cubicBezTo>
                    <a:pt x="32129" y="144759"/>
                    <a:pt x="38705" y="154358"/>
                    <a:pt x="48091" y="161782"/>
                  </a:cubicBezTo>
                  <a:cubicBezTo>
                    <a:pt x="58433" y="169790"/>
                    <a:pt x="71161" y="174192"/>
                    <a:pt x="83835" y="174192"/>
                  </a:cubicBezTo>
                  <a:cubicBezTo>
                    <a:pt x="96669" y="174192"/>
                    <a:pt x="109396" y="169737"/>
                    <a:pt x="119632" y="161729"/>
                  </a:cubicBezTo>
                  <a:cubicBezTo>
                    <a:pt x="129018" y="154358"/>
                    <a:pt x="135594" y="144759"/>
                    <a:pt x="138670" y="134047"/>
                  </a:cubicBezTo>
                  <a:cubicBezTo>
                    <a:pt x="139413" y="131395"/>
                    <a:pt x="142064" y="129751"/>
                    <a:pt x="144822" y="130281"/>
                  </a:cubicBezTo>
                  <a:cubicBezTo>
                    <a:pt x="144822" y="130281"/>
                    <a:pt x="144822" y="130281"/>
                    <a:pt x="144822" y="130281"/>
                  </a:cubicBezTo>
                  <a:cubicBezTo>
                    <a:pt x="144874" y="130281"/>
                    <a:pt x="147367" y="130599"/>
                    <a:pt x="149966" y="128531"/>
                  </a:cubicBezTo>
                  <a:cubicBezTo>
                    <a:pt x="152617" y="126410"/>
                    <a:pt x="156011" y="121319"/>
                    <a:pt x="156966" y="109175"/>
                  </a:cubicBezTo>
                  <a:cubicBezTo>
                    <a:pt x="157921" y="96659"/>
                    <a:pt x="154950" y="94379"/>
                    <a:pt x="154580" y="94167"/>
                  </a:cubicBezTo>
                  <a:cubicBezTo>
                    <a:pt x="153413" y="93424"/>
                    <a:pt x="150867" y="94432"/>
                    <a:pt x="150337" y="94750"/>
                  </a:cubicBezTo>
                  <a:cubicBezTo>
                    <a:pt x="148587" y="95758"/>
                    <a:pt x="146466" y="95705"/>
                    <a:pt x="144769" y="94591"/>
                  </a:cubicBezTo>
                  <a:cubicBezTo>
                    <a:pt x="143071" y="93477"/>
                    <a:pt x="142170" y="91515"/>
                    <a:pt x="142435" y="89500"/>
                  </a:cubicBezTo>
                  <a:lnTo>
                    <a:pt x="142700" y="87379"/>
                  </a:lnTo>
                  <a:cubicBezTo>
                    <a:pt x="142965" y="85098"/>
                    <a:pt x="143124" y="82818"/>
                    <a:pt x="143124" y="80485"/>
                  </a:cubicBezTo>
                  <a:cubicBezTo>
                    <a:pt x="143231" y="77356"/>
                    <a:pt x="143390" y="74227"/>
                    <a:pt x="143549" y="70992"/>
                  </a:cubicBezTo>
                  <a:cubicBezTo>
                    <a:pt x="144291" y="55082"/>
                    <a:pt x="145670" y="25438"/>
                    <a:pt x="140685" y="20506"/>
                  </a:cubicBezTo>
                  <a:cubicBezTo>
                    <a:pt x="140367" y="20187"/>
                    <a:pt x="140261" y="20135"/>
                    <a:pt x="139837" y="20187"/>
                  </a:cubicBezTo>
                  <a:cubicBezTo>
                    <a:pt x="137079" y="20347"/>
                    <a:pt x="131723" y="24589"/>
                    <a:pt x="127056" y="30317"/>
                  </a:cubicBezTo>
                  <a:cubicBezTo>
                    <a:pt x="125359" y="32438"/>
                    <a:pt x="122283" y="32915"/>
                    <a:pt x="120056" y="31430"/>
                  </a:cubicBezTo>
                  <a:cubicBezTo>
                    <a:pt x="117775" y="29945"/>
                    <a:pt x="116980" y="26975"/>
                    <a:pt x="118253" y="24536"/>
                  </a:cubicBezTo>
                  <a:cubicBezTo>
                    <a:pt x="118465" y="24165"/>
                    <a:pt x="120056" y="20877"/>
                    <a:pt x="118995" y="18013"/>
                  </a:cubicBezTo>
                  <a:cubicBezTo>
                    <a:pt x="118200" y="15892"/>
                    <a:pt x="115972" y="14089"/>
                    <a:pt x="112419" y="12710"/>
                  </a:cubicBezTo>
                  <a:cubicBezTo>
                    <a:pt x="97305" y="6823"/>
                    <a:pt x="37857" y="12763"/>
                    <a:pt x="30909" y="20877"/>
                  </a:cubicBezTo>
                  <a:cubicBezTo>
                    <a:pt x="27887" y="24430"/>
                    <a:pt x="24333" y="35832"/>
                    <a:pt x="24386" y="70302"/>
                  </a:cubicBezTo>
                  <a:cubicBezTo>
                    <a:pt x="24386" y="71681"/>
                    <a:pt x="24386" y="72742"/>
                    <a:pt x="24386" y="73378"/>
                  </a:cubicBezTo>
                  <a:cubicBezTo>
                    <a:pt x="24280" y="79318"/>
                    <a:pt x="24546" y="82871"/>
                    <a:pt x="25129" y="87326"/>
                  </a:cubicBezTo>
                  <a:lnTo>
                    <a:pt x="25394" y="89447"/>
                  </a:lnTo>
                  <a:cubicBezTo>
                    <a:pt x="25606" y="91462"/>
                    <a:pt x="24705" y="93424"/>
                    <a:pt x="23061" y="94538"/>
                  </a:cubicBezTo>
                  <a:cubicBezTo>
                    <a:pt x="21364" y="95652"/>
                    <a:pt x="19189" y="95705"/>
                    <a:pt x="17493" y="94697"/>
                  </a:cubicBezTo>
                  <a:cubicBezTo>
                    <a:pt x="16538" y="94167"/>
                    <a:pt x="14257" y="93424"/>
                    <a:pt x="13197" y="94114"/>
                  </a:cubicBezTo>
                  <a:cubicBezTo>
                    <a:pt x="12879" y="94326"/>
                    <a:pt x="9909" y="96606"/>
                    <a:pt x="10864" y="109122"/>
                  </a:cubicBezTo>
                  <a:cubicBezTo>
                    <a:pt x="11765" y="121213"/>
                    <a:pt x="15159" y="126304"/>
                    <a:pt x="17810" y="128425"/>
                  </a:cubicBezTo>
                  <a:cubicBezTo>
                    <a:pt x="20462" y="130547"/>
                    <a:pt x="23007" y="130175"/>
                    <a:pt x="23114" y="130175"/>
                  </a:cubicBezTo>
                  <a:cubicBezTo>
                    <a:pt x="23273" y="130281"/>
                    <a:pt x="23538" y="130228"/>
                    <a:pt x="23803" y="130228"/>
                  </a:cubicBezTo>
                  <a:close/>
                  <a:moveTo>
                    <a:pt x="162216" y="109652"/>
                  </a:moveTo>
                  <a:lnTo>
                    <a:pt x="162216" y="109652"/>
                  </a:lnTo>
                  <a:lnTo>
                    <a:pt x="162216" y="109652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EEFBF521-F737-4C66-8589-39F53D9B00C1}"/>
                </a:ext>
              </a:extLst>
            </p:cNvPr>
            <p:cNvSpPr/>
            <p:nvPr/>
          </p:nvSpPr>
          <p:spPr>
            <a:xfrm>
              <a:off x="7623686" y="6058654"/>
              <a:ext cx="74244" cy="79548"/>
            </a:xfrm>
            <a:custGeom>
              <a:avLst/>
              <a:gdLst>
                <a:gd name="connsiteX0" fmla="*/ 73874 w 74244"/>
                <a:gd name="connsiteY0" fmla="*/ 83129 h 79547"/>
                <a:gd name="connsiteX1" fmla="*/ 32084 w 74244"/>
                <a:gd name="connsiteY1" fmla="*/ 83129 h 79547"/>
                <a:gd name="connsiteX2" fmla="*/ 0 w 74244"/>
                <a:gd name="connsiteY2" fmla="*/ 51469 h 79547"/>
                <a:gd name="connsiteX3" fmla="*/ 15008 w 74244"/>
                <a:gd name="connsiteY3" fmla="*/ 7134 h 79547"/>
                <a:gd name="connsiteX4" fmla="*/ 30175 w 74244"/>
                <a:gd name="connsiteY4" fmla="*/ 1725 h 79547"/>
                <a:gd name="connsiteX5" fmla="*/ 37281 w 74244"/>
                <a:gd name="connsiteY5" fmla="*/ 293 h 79547"/>
                <a:gd name="connsiteX6" fmla="*/ 40994 w 74244"/>
                <a:gd name="connsiteY6" fmla="*/ 346 h 79547"/>
                <a:gd name="connsiteX7" fmla="*/ 43857 w 74244"/>
                <a:gd name="connsiteY7" fmla="*/ 2998 h 79547"/>
                <a:gd name="connsiteX8" fmla="*/ 41365 w 74244"/>
                <a:gd name="connsiteY8" fmla="*/ 10051 h 79547"/>
                <a:gd name="connsiteX9" fmla="*/ 40410 w 74244"/>
                <a:gd name="connsiteY9" fmla="*/ 10422 h 79547"/>
                <a:gd name="connsiteX10" fmla="*/ 31660 w 74244"/>
                <a:gd name="connsiteY10" fmla="*/ 12225 h 79547"/>
                <a:gd name="connsiteX11" fmla="*/ 21955 w 74244"/>
                <a:gd name="connsiteY11" fmla="*/ 15142 h 79547"/>
                <a:gd name="connsiteX12" fmla="*/ 10606 w 74244"/>
                <a:gd name="connsiteY12" fmla="*/ 51044 h 79547"/>
                <a:gd name="connsiteX13" fmla="*/ 32084 w 74244"/>
                <a:gd name="connsiteY13" fmla="*/ 72469 h 79547"/>
                <a:gd name="connsiteX14" fmla="*/ 73874 w 74244"/>
                <a:gd name="connsiteY14" fmla="*/ 72469 h 79547"/>
                <a:gd name="connsiteX15" fmla="*/ 79177 w 74244"/>
                <a:gd name="connsiteY15" fmla="*/ 77772 h 79547"/>
                <a:gd name="connsiteX16" fmla="*/ 73874 w 74244"/>
                <a:gd name="connsiteY16" fmla="*/ 83129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244" h="79547">
                  <a:moveTo>
                    <a:pt x="73874" y="83129"/>
                  </a:moveTo>
                  <a:lnTo>
                    <a:pt x="32084" y="83129"/>
                  </a:lnTo>
                  <a:cubicBezTo>
                    <a:pt x="14531" y="83129"/>
                    <a:pt x="106" y="68916"/>
                    <a:pt x="0" y="51469"/>
                  </a:cubicBezTo>
                  <a:cubicBezTo>
                    <a:pt x="0" y="37574"/>
                    <a:pt x="7265" y="13816"/>
                    <a:pt x="15008" y="7134"/>
                  </a:cubicBezTo>
                  <a:cubicBezTo>
                    <a:pt x="19463" y="3263"/>
                    <a:pt x="25138" y="2414"/>
                    <a:pt x="30175" y="1725"/>
                  </a:cubicBezTo>
                  <a:cubicBezTo>
                    <a:pt x="32774" y="1354"/>
                    <a:pt x="35213" y="1035"/>
                    <a:pt x="37281" y="293"/>
                  </a:cubicBezTo>
                  <a:cubicBezTo>
                    <a:pt x="38501" y="-131"/>
                    <a:pt x="39827" y="-78"/>
                    <a:pt x="40994" y="346"/>
                  </a:cubicBezTo>
                  <a:cubicBezTo>
                    <a:pt x="42214" y="823"/>
                    <a:pt x="43274" y="1725"/>
                    <a:pt x="43857" y="2998"/>
                  </a:cubicBezTo>
                  <a:cubicBezTo>
                    <a:pt x="45130" y="5649"/>
                    <a:pt x="44017" y="8831"/>
                    <a:pt x="41365" y="10051"/>
                  </a:cubicBezTo>
                  <a:cubicBezTo>
                    <a:pt x="41047" y="10210"/>
                    <a:pt x="40729" y="10316"/>
                    <a:pt x="40410" y="10422"/>
                  </a:cubicBezTo>
                  <a:cubicBezTo>
                    <a:pt x="37494" y="11377"/>
                    <a:pt x="34524" y="11801"/>
                    <a:pt x="31660" y="12225"/>
                  </a:cubicBezTo>
                  <a:cubicBezTo>
                    <a:pt x="27789" y="12756"/>
                    <a:pt x="24077" y="13286"/>
                    <a:pt x="21955" y="15142"/>
                  </a:cubicBezTo>
                  <a:cubicBezTo>
                    <a:pt x="17554" y="18960"/>
                    <a:pt x="10606" y="39218"/>
                    <a:pt x="10606" y="51044"/>
                  </a:cubicBezTo>
                  <a:cubicBezTo>
                    <a:pt x="10659" y="63030"/>
                    <a:pt x="20312" y="72469"/>
                    <a:pt x="32084" y="72469"/>
                  </a:cubicBezTo>
                  <a:lnTo>
                    <a:pt x="73874" y="72469"/>
                  </a:lnTo>
                  <a:cubicBezTo>
                    <a:pt x="76791" y="72469"/>
                    <a:pt x="79177" y="74856"/>
                    <a:pt x="79177" y="77772"/>
                  </a:cubicBezTo>
                  <a:cubicBezTo>
                    <a:pt x="79177" y="80689"/>
                    <a:pt x="76791" y="83129"/>
                    <a:pt x="73874" y="8312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4C84825C-9F1E-424B-B53D-9D4FA4CEF2BB}"/>
                </a:ext>
              </a:extLst>
            </p:cNvPr>
            <p:cNvSpPr/>
            <p:nvPr/>
          </p:nvSpPr>
          <p:spPr>
            <a:xfrm>
              <a:off x="7671044" y="6058658"/>
              <a:ext cx="74244" cy="79548"/>
            </a:xfrm>
            <a:custGeom>
              <a:avLst/>
              <a:gdLst>
                <a:gd name="connsiteX0" fmla="*/ 47092 w 74244"/>
                <a:gd name="connsiteY0" fmla="*/ 83125 h 79547"/>
                <a:gd name="connsiteX1" fmla="*/ 5303 w 74244"/>
                <a:gd name="connsiteY1" fmla="*/ 83125 h 79547"/>
                <a:gd name="connsiteX2" fmla="*/ 0 w 74244"/>
                <a:gd name="connsiteY2" fmla="*/ 77822 h 79547"/>
                <a:gd name="connsiteX3" fmla="*/ 5303 w 74244"/>
                <a:gd name="connsiteY3" fmla="*/ 72519 h 79547"/>
                <a:gd name="connsiteX4" fmla="*/ 47092 w 74244"/>
                <a:gd name="connsiteY4" fmla="*/ 72519 h 79547"/>
                <a:gd name="connsiteX5" fmla="*/ 68570 w 74244"/>
                <a:gd name="connsiteY5" fmla="*/ 51412 h 79547"/>
                <a:gd name="connsiteX6" fmla="*/ 57221 w 74244"/>
                <a:gd name="connsiteY6" fmla="*/ 15138 h 79547"/>
                <a:gd name="connsiteX7" fmla="*/ 47410 w 74244"/>
                <a:gd name="connsiteY7" fmla="*/ 12222 h 79547"/>
                <a:gd name="connsiteX8" fmla="*/ 38342 w 74244"/>
                <a:gd name="connsiteY8" fmla="*/ 10313 h 79547"/>
                <a:gd name="connsiteX9" fmla="*/ 35054 w 74244"/>
                <a:gd name="connsiteY9" fmla="*/ 3577 h 79547"/>
                <a:gd name="connsiteX10" fmla="*/ 41789 w 74244"/>
                <a:gd name="connsiteY10" fmla="*/ 290 h 79547"/>
                <a:gd name="connsiteX11" fmla="*/ 48842 w 74244"/>
                <a:gd name="connsiteY11" fmla="*/ 1721 h 79547"/>
                <a:gd name="connsiteX12" fmla="*/ 64115 w 74244"/>
                <a:gd name="connsiteY12" fmla="*/ 7184 h 79547"/>
                <a:gd name="connsiteX13" fmla="*/ 79124 w 74244"/>
                <a:gd name="connsiteY13" fmla="*/ 51094 h 79547"/>
                <a:gd name="connsiteX14" fmla="*/ 47092 w 74244"/>
                <a:gd name="connsiteY14" fmla="*/ 83125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4244" h="79547">
                  <a:moveTo>
                    <a:pt x="47092" y="83125"/>
                  </a:moveTo>
                  <a:lnTo>
                    <a:pt x="5303" y="83125"/>
                  </a:lnTo>
                  <a:cubicBezTo>
                    <a:pt x="2386" y="83125"/>
                    <a:pt x="0" y="80739"/>
                    <a:pt x="0" y="77822"/>
                  </a:cubicBezTo>
                  <a:cubicBezTo>
                    <a:pt x="0" y="74905"/>
                    <a:pt x="2386" y="72519"/>
                    <a:pt x="5303" y="72519"/>
                  </a:cubicBezTo>
                  <a:lnTo>
                    <a:pt x="47092" y="72519"/>
                  </a:lnTo>
                  <a:cubicBezTo>
                    <a:pt x="58865" y="72519"/>
                    <a:pt x="68517" y="63079"/>
                    <a:pt x="68570" y="51412"/>
                  </a:cubicBezTo>
                  <a:cubicBezTo>
                    <a:pt x="68570" y="39215"/>
                    <a:pt x="61623" y="18957"/>
                    <a:pt x="57221" y="15138"/>
                  </a:cubicBezTo>
                  <a:cubicBezTo>
                    <a:pt x="55047" y="13282"/>
                    <a:pt x="51387" y="12752"/>
                    <a:pt x="47410" y="12222"/>
                  </a:cubicBezTo>
                  <a:cubicBezTo>
                    <a:pt x="44441" y="11797"/>
                    <a:pt x="41365" y="11373"/>
                    <a:pt x="38342" y="10313"/>
                  </a:cubicBezTo>
                  <a:cubicBezTo>
                    <a:pt x="35584" y="9358"/>
                    <a:pt x="34100" y="6335"/>
                    <a:pt x="35054" y="3577"/>
                  </a:cubicBezTo>
                  <a:cubicBezTo>
                    <a:pt x="36009" y="820"/>
                    <a:pt x="39031" y="-665"/>
                    <a:pt x="41789" y="290"/>
                  </a:cubicBezTo>
                  <a:cubicBezTo>
                    <a:pt x="43857" y="979"/>
                    <a:pt x="46297" y="1350"/>
                    <a:pt x="48842" y="1721"/>
                  </a:cubicBezTo>
                  <a:cubicBezTo>
                    <a:pt x="53880" y="2411"/>
                    <a:pt x="59608" y="3206"/>
                    <a:pt x="64115" y="7184"/>
                  </a:cubicBezTo>
                  <a:cubicBezTo>
                    <a:pt x="71805" y="13866"/>
                    <a:pt x="79124" y="37571"/>
                    <a:pt x="79124" y="51094"/>
                  </a:cubicBezTo>
                  <a:cubicBezTo>
                    <a:pt x="79071" y="68913"/>
                    <a:pt x="64698" y="83125"/>
                    <a:pt x="47092" y="8312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3614D98E-C263-408B-A42B-AEFD41914769}"/>
                </a:ext>
              </a:extLst>
            </p:cNvPr>
            <p:cNvSpPr/>
            <p:nvPr/>
          </p:nvSpPr>
          <p:spPr>
            <a:xfrm>
              <a:off x="7637826" y="6031337"/>
              <a:ext cx="95457" cy="42425"/>
            </a:xfrm>
            <a:custGeom>
              <a:avLst/>
              <a:gdLst>
                <a:gd name="connsiteX0" fmla="*/ 49127 w 95457"/>
                <a:gd name="connsiteY0" fmla="*/ 44262 h 42425"/>
                <a:gd name="connsiteX1" fmla="*/ 73 w 95457"/>
                <a:gd name="connsiteY1" fmla="*/ 6238 h 42425"/>
                <a:gd name="connsiteX2" fmla="*/ 4369 w 95457"/>
                <a:gd name="connsiteY2" fmla="*/ 87 h 42425"/>
                <a:gd name="connsiteX3" fmla="*/ 10520 w 95457"/>
                <a:gd name="connsiteY3" fmla="*/ 4382 h 42425"/>
                <a:gd name="connsiteX4" fmla="*/ 49074 w 95457"/>
                <a:gd name="connsiteY4" fmla="*/ 33603 h 42425"/>
                <a:gd name="connsiteX5" fmla="*/ 87682 w 95457"/>
                <a:gd name="connsiteY5" fmla="*/ 4382 h 42425"/>
                <a:gd name="connsiteX6" fmla="*/ 93833 w 95457"/>
                <a:gd name="connsiteY6" fmla="*/ 87 h 42425"/>
                <a:gd name="connsiteX7" fmla="*/ 98129 w 95457"/>
                <a:gd name="connsiteY7" fmla="*/ 6238 h 42425"/>
                <a:gd name="connsiteX8" fmla="*/ 49127 w 95457"/>
                <a:gd name="connsiteY8" fmla="*/ 44262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457" h="42425">
                  <a:moveTo>
                    <a:pt x="49127" y="44262"/>
                  </a:moveTo>
                  <a:cubicBezTo>
                    <a:pt x="24521" y="44262"/>
                    <a:pt x="3891" y="28246"/>
                    <a:pt x="73" y="6238"/>
                  </a:cubicBezTo>
                  <a:cubicBezTo>
                    <a:pt x="-404" y="3375"/>
                    <a:pt x="1505" y="617"/>
                    <a:pt x="4369" y="87"/>
                  </a:cubicBezTo>
                  <a:cubicBezTo>
                    <a:pt x="7232" y="-390"/>
                    <a:pt x="9990" y="1519"/>
                    <a:pt x="10520" y="4382"/>
                  </a:cubicBezTo>
                  <a:cubicBezTo>
                    <a:pt x="13384" y="21034"/>
                    <a:pt x="29983" y="33603"/>
                    <a:pt x="49074" y="33603"/>
                  </a:cubicBezTo>
                  <a:cubicBezTo>
                    <a:pt x="68166" y="33603"/>
                    <a:pt x="84765" y="21034"/>
                    <a:pt x="87682" y="4382"/>
                  </a:cubicBezTo>
                  <a:cubicBezTo>
                    <a:pt x="88159" y="1519"/>
                    <a:pt x="90916" y="-444"/>
                    <a:pt x="93833" y="87"/>
                  </a:cubicBezTo>
                  <a:cubicBezTo>
                    <a:pt x="96697" y="564"/>
                    <a:pt x="98659" y="3321"/>
                    <a:pt x="98129" y="6238"/>
                  </a:cubicBezTo>
                  <a:cubicBezTo>
                    <a:pt x="94364" y="28246"/>
                    <a:pt x="73734" y="44262"/>
                    <a:pt x="49127" y="4426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C20E70D7-7176-41D0-8BEE-3736FE91CC8A}"/>
                </a:ext>
              </a:extLst>
            </p:cNvPr>
            <p:cNvSpPr/>
            <p:nvPr/>
          </p:nvSpPr>
          <p:spPr>
            <a:xfrm>
              <a:off x="7710352" y="5987738"/>
              <a:ext cx="21213" cy="37122"/>
            </a:xfrm>
            <a:custGeom>
              <a:avLst/>
              <a:gdLst>
                <a:gd name="connsiteX0" fmla="*/ 19450 w 21212"/>
                <a:gd name="connsiteY0" fmla="*/ 37799 h 37122"/>
                <a:gd name="connsiteX1" fmla="*/ 14253 w 21212"/>
                <a:gd name="connsiteY1" fmla="*/ 33610 h 37122"/>
                <a:gd name="connsiteX2" fmla="*/ 1472 w 21212"/>
                <a:gd name="connsiteY2" fmla="*/ 8950 h 37122"/>
                <a:gd name="connsiteX3" fmla="*/ 1632 w 21212"/>
                <a:gd name="connsiteY3" fmla="*/ 1473 h 37122"/>
                <a:gd name="connsiteX4" fmla="*/ 9109 w 21212"/>
                <a:gd name="connsiteY4" fmla="*/ 1632 h 37122"/>
                <a:gd name="connsiteX5" fmla="*/ 24595 w 21212"/>
                <a:gd name="connsiteY5" fmla="*/ 31436 h 37122"/>
                <a:gd name="connsiteX6" fmla="*/ 20511 w 21212"/>
                <a:gd name="connsiteY6" fmla="*/ 37746 h 37122"/>
                <a:gd name="connsiteX7" fmla="*/ 19450 w 21212"/>
                <a:gd name="connsiteY7" fmla="*/ 37799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37122">
                  <a:moveTo>
                    <a:pt x="19450" y="37799"/>
                  </a:moveTo>
                  <a:cubicBezTo>
                    <a:pt x="17011" y="37799"/>
                    <a:pt x="14783" y="36102"/>
                    <a:pt x="14253" y="33610"/>
                  </a:cubicBezTo>
                  <a:cubicBezTo>
                    <a:pt x="12185" y="23958"/>
                    <a:pt x="7730" y="15420"/>
                    <a:pt x="1472" y="8950"/>
                  </a:cubicBezTo>
                  <a:cubicBezTo>
                    <a:pt x="-542" y="6829"/>
                    <a:pt x="-490" y="3488"/>
                    <a:pt x="1632" y="1473"/>
                  </a:cubicBezTo>
                  <a:cubicBezTo>
                    <a:pt x="3753" y="-542"/>
                    <a:pt x="7094" y="-490"/>
                    <a:pt x="9109" y="1632"/>
                  </a:cubicBezTo>
                  <a:cubicBezTo>
                    <a:pt x="16746" y="9533"/>
                    <a:pt x="22102" y="19875"/>
                    <a:pt x="24595" y="31436"/>
                  </a:cubicBezTo>
                  <a:cubicBezTo>
                    <a:pt x="25231" y="34299"/>
                    <a:pt x="23375" y="37110"/>
                    <a:pt x="20511" y="37746"/>
                  </a:cubicBezTo>
                  <a:cubicBezTo>
                    <a:pt x="20193" y="37746"/>
                    <a:pt x="19822" y="37799"/>
                    <a:pt x="19450" y="3779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DCBAA93D-204A-4037-811B-F48AE9B68BFF}"/>
                </a:ext>
              </a:extLst>
            </p:cNvPr>
            <p:cNvSpPr/>
            <p:nvPr/>
          </p:nvSpPr>
          <p:spPr>
            <a:xfrm>
              <a:off x="7638797" y="5987685"/>
              <a:ext cx="21213" cy="37122"/>
            </a:xfrm>
            <a:custGeom>
              <a:avLst/>
              <a:gdLst>
                <a:gd name="connsiteX0" fmla="*/ 5307 w 21212"/>
                <a:gd name="connsiteY0" fmla="*/ 37852 h 37122"/>
                <a:gd name="connsiteX1" fmla="*/ 4193 w 21212"/>
                <a:gd name="connsiteY1" fmla="*/ 37746 h 37122"/>
                <a:gd name="connsiteX2" fmla="*/ 109 w 21212"/>
                <a:gd name="connsiteY2" fmla="*/ 31435 h 37122"/>
                <a:gd name="connsiteX3" fmla="*/ 15595 w 21212"/>
                <a:gd name="connsiteY3" fmla="*/ 1632 h 37122"/>
                <a:gd name="connsiteX4" fmla="*/ 23073 w 21212"/>
                <a:gd name="connsiteY4" fmla="*/ 1473 h 37122"/>
                <a:gd name="connsiteX5" fmla="*/ 23232 w 21212"/>
                <a:gd name="connsiteY5" fmla="*/ 8950 h 37122"/>
                <a:gd name="connsiteX6" fmla="*/ 10451 w 21212"/>
                <a:gd name="connsiteY6" fmla="*/ 33610 h 37122"/>
                <a:gd name="connsiteX7" fmla="*/ 5307 w 21212"/>
                <a:gd name="connsiteY7" fmla="*/ 37852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37122">
                  <a:moveTo>
                    <a:pt x="5307" y="37852"/>
                  </a:moveTo>
                  <a:cubicBezTo>
                    <a:pt x="4936" y="37852"/>
                    <a:pt x="4565" y="37799"/>
                    <a:pt x="4193" y="37746"/>
                  </a:cubicBezTo>
                  <a:cubicBezTo>
                    <a:pt x="1330" y="37110"/>
                    <a:pt x="-474" y="34299"/>
                    <a:pt x="109" y="31435"/>
                  </a:cubicBezTo>
                  <a:cubicBezTo>
                    <a:pt x="2602" y="19875"/>
                    <a:pt x="7959" y="9586"/>
                    <a:pt x="15595" y="1632"/>
                  </a:cubicBezTo>
                  <a:cubicBezTo>
                    <a:pt x="17610" y="-489"/>
                    <a:pt x="21004" y="-543"/>
                    <a:pt x="23073" y="1473"/>
                  </a:cubicBezTo>
                  <a:cubicBezTo>
                    <a:pt x="25194" y="3488"/>
                    <a:pt x="25247" y="6882"/>
                    <a:pt x="23232" y="8950"/>
                  </a:cubicBezTo>
                  <a:cubicBezTo>
                    <a:pt x="16974" y="15473"/>
                    <a:pt x="12519" y="24011"/>
                    <a:pt x="10451" y="33610"/>
                  </a:cubicBezTo>
                  <a:cubicBezTo>
                    <a:pt x="9974" y="36155"/>
                    <a:pt x="7746" y="37852"/>
                    <a:pt x="5307" y="3785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81A329BE-1BAD-4444-BBCE-CC74EFEF5B37}"/>
                </a:ext>
              </a:extLst>
            </p:cNvPr>
            <p:cNvSpPr/>
            <p:nvPr/>
          </p:nvSpPr>
          <p:spPr>
            <a:xfrm>
              <a:off x="7692362" y="5976430"/>
              <a:ext cx="10606" cy="10606"/>
            </a:xfrm>
            <a:custGeom>
              <a:avLst/>
              <a:gdLst>
                <a:gd name="connsiteX0" fmla="*/ 5303 w 10606"/>
                <a:gd name="connsiteY0" fmla="*/ 10606 h 10606"/>
                <a:gd name="connsiteX1" fmla="*/ 5303 w 10606"/>
                <a:gd name="connsiteY1" fmla="*/ 10606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5303 w 10606"/>
                <a:gd name="connsiteY5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6" h="10606">
                  <a:moveTo>
                    <a:pt x="5303" y="10606"/>
                  </a:moveTo>
                  <a:lnTo>
                    <a:pt x="5303" y="10606"/>
                  </a:lnTo>
                  <a:cubicBezTo>
                    <a:pt x="2333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8220"/>
                    <a:pt x="8220" y="10606"/>
                    <a:pt x="530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6C2AAEA2-4679-49A9-844A-642AACDE5396}"/>
                </a:ext>
              </a:extLst>
            </p:cNvPr>
            <p:cNvSpPr/>
            <p:nvPr/>
          </p:nvSpPr>
          <p:spPr>
            <a:xfrm>
              <a:off x="7724401" y="6014347"/>
              <a:ext cx="15910" cy="26516"/>
            </a:xfrm>
            <a:custGeom>
              <a:avLst/>
              <a:gdLst>
                <a:gd name="connsiteX0" fmla="*/ 8902 w 15909"/>
                <a:gd name="connsiteY0" fmla="*/ 27895 h 26515"/>
                <a:gd name="connsiteX1" fmla="*/ 5084 w 15909"/>
                <a:gd name="connsiteY1" fmla="*/ 27470 h 26515"/>
                <a:gd name="connsiteX2" fmla="*/ 1160 w 15909"/>
                <a:gd name="connsiteY2" fmla="*/ 21053 h 26515"/>
                <a:gd name="connsiteX3" fmla="*/ 7576 w 15909"/>
                <a:gd name="connsiteY3" fmla="*/ 17129 h 26515"/>
                <a:gd name="connsiteX4" fmla="*/ 9910 w 15909"/>
                <a:gd name="connsiteY4" fmla="*/ 17129 h 26515"/>
                <a:gd name="connsiteX5" fmla="*/ 10228 w 15909"/>
                <a:gd name="connsiteY5" fmla="*/ 13947 h 26515"/>
                <a:gd name="connsiteX6" fmla="*/ 9804 w 15909"/>
                <a:gd name="connsiteY6" fmla="*/ 10659 h 26515"/>
                <a:gd name="connsiteX7" fmla="*/ 8849 w 15909"/>
                <a:gd name="connsiteY7" fmla="*/ 10606 h 26515"/>
                <a:gd name="connsiteX8" fmla="*/ 6940 w 15909"/>
                <a:gd name="connsiteY8" fmla="*/ 10925 h 26515"/>
                <a:gd name="connsiteX9" fmla="*/ 258 w 15909"/>
                <a:gd name="connsiteY9" fmla="*/ 7477 h 26515"/>
                <a:gd name="connsiteX10" fmla="*/ 3705 w 15909"/>
                <a:gd name="connsiteY10" fmla="*/ 795 h 26515"/>
                <a:gd name="connsiteX11" fmla="*/ 8849 w 15909"/>
                <a:gd name="connsiteY11" fmla="*/ 0 h 26515"/>
                <a:gd name="connsiteX12" fmla="*/ 20834 w 15909"/>
                <a:gd name="connsiteY12" fmla="*/ 13947 h 26515"/>
                <a:gd name="connsiteX13" fmla="*/ 8902 w 15909"/>
                <a:gd name="connsiteY13" fmla="*/ 27895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09" h="26515">
                  <a:moveTo>
                    <a:pt x="8902" y="27895"/>
                  </a:moveTo>
                  <a:cubicBezTo>
                    <a:pt x="7576" y="27895"/>
                    <a:pt x="6304" y="27736"/>
                    <a:pt x="5084" y="27470"/>
                  </a:cubicBezTo>
                  <a:cubicBezTo>
                    <a:pt x="2220" y="26781"/>
                    <a:pt x="470" y="23917"/>
                    <a:pt x="1160" y="21053"/>
                  </a:cubicBezTo>
                  <a:cubicBezTo>
                    <a:pt x="1849" y="18190"/>
                    <a:pt x="4712" y="16493"/>
                    <a:pt x="7576" y="17129"/>
                  </a:cubicBezTo>
                  <a:cubicBezTo>
                    <a:pt x="8478" y="17341"/>
                    <a:pt x="9804" y="17182"/>
                    <a:pt x="9910" y="17129"/>
                  </a:cubicBezTo>
                  <a:cubicBezTo>
                    <a:pt x="9857" y="17129"/>
                    <a:pt x="10228" y="16387"/>
                    <a:pt x="10228" y="13947"/>
                  </a:cubicBezTo>
                  <a:cubicBezTo>
                    <a:pt x="10228" y="11614"/>
                    <a:pt x="9910" y="10871"/>
                    <a:pt x="9804" y="10659"/>
                  </a:cubicBezTo>
                  <a:cubicBezTo>
                    <a:pt x="9751" y="10712"/>
                    <a:pt x="9432" y="10606"/>
                    <a:pt x="8849" y="10606"/>
                  </a:cubicBezTo>
                  <a:cubicBezTo>
                    <a:pt x="8213" y="10606"/>
                    <a:pt x="7576" y="10712"/>
                    <a:pt x="6940" y="10925"/>
                  </a:cubicBezTo>
                  <a:cubicBezTo>
                    <a:pt x="4129" y="11826"/>
                    <a:pt x="1160" y="10288"/>
                    <a:pt x="258" y="7477"/>
                  </a:cubicBezTo>
                  <a:cubicBezTo>
                    <a:pt x="-644" y="4667"/>
                    <a:pt x="894" y="1697"/>
                    <a:pt x="3705" y="795"/>
                  </a:cubicBezTo>
                  <a:cubicBezTo>
                    <a:pt x="5349" y="265"/>
                    <a:pt x="7099" y="0"/>
                    <a:pt x="8849" y="0"/>
                  </a:cubicBezTo>
                  <a:cubicBezTo>
                    <a:pt x="13303" y="0"/>
                    <a:pt x="20834" y="1803"/>
                    <a:pt x="20834" y="13947"/>
                  </a:cubicBezTo>
                  <a:cubicBezTo>
                    <a:pt x="20887" y="26092"/>
                    <a:pt x="13410" y="27895"/>
                    <a:pt x="8902" y="2789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5726264A-9901-4A15-9A2E-718A29C4D842}"/>
                </a:ext>
              </a:extLst>
            </p:cNvPr>
            <p:cNvSpPr/>
            <p:nvPr/>
          </p:nvSpPr>
          <p:spPr>
            <a:xfrm>
              <a:off x="7628618" y="6014347"/>
              <a:ext cx="15910" cy="26516"/>
            </a:xfrm>
            <a:custGeom>
              <a:avLst/>
              <a:gdLst>
                <a:gd name="connsiteX0" fmla="*/ 11985 w 15909"/>
                <a:gd name="connsiteY0" fmla="*/ 27895 h 26515"/>
                <a:gd name="connsiteX1" fmla="*/ 0 w 15909"/>
                <a:gd name="connsiteY1" fmla="*/ 13947 h 26515"/>
                <a:gd name="connsiteX2" fmla="*/ 11985 w 15909"/>
                <a:gd name="connsiteY2" fmla="*/ 0 h 26515"/>
                <a:gd name="connsiteX3" fmla="*/ 17129 w 15909"/>
                <a:gd name="connsiteY3" fmla="*/ 795 h 26515"/>
                <a:gd name="connsiteX4" fmla="*/ 20576 w 15909"/>
                <a:gd name="connsiteY4" fmla="*/ 7477 h 26515"/>
                <a:gd name="connsiteX5" fmla="*/ 13894 w 15909"/>
                <a:gd name="connsiteY5" fmla="*/ 10925 h 26515"/>
                <a:gd name="connsiteX6" fmla="*/ 10925 w 15909"/>
                <a:gd name="connsiteY6" fmla="*/ 10765 h 26515"/>
                <a:gd name="connsiteX7" fmla="*/ 10606 w 15909"/>
                <a:gd name="connsiteY7" fmla="*/ 13947 h 26515"/>
                <a:gd name="connsiteX8" fmla="*/ 11030 w 15909"/>
                <a:gd name="connsiteY8" fmla="*/ 17182 h 26515"/>
                <a:gd name="connsiteX9" fmla="*/ 11985 w 15909"/>
                <a:gd name="connsiteY9" fmla="*/ 17235 h 26515"/>
                <a:gd name="connsiteX10" fmla="*/ 13311 w 15909"/>
                <a:gd name="connsiteY10" fmla="*/ 17076 h 26515"/>
                <a:gd name="connsiteX11" fmla="*/ 19728 w 15909"/>
                <a:gd name="connsiteY11" fmla="*/ 21000 h 26515"/>
                <a:gd name="connsiteX12" fmla="*/ 15803 w 15909"/>
                <a:gd name="connsiteY12" fmla="*/ 27417 h 26515"/>
                <a:gd name="connsiteX13" fmla="*/ 11985 w 15909"/>
                <a:gd name="connsiteY13" fmla="*/ 27895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09" h="26515">
                  <a:moveTo>
                    <a:pt x="11985" y="27895"/>
                  </a:moveTo>
                  <a:cubicBezTo>
                    <a:pt x="7531" y="27895"/>
                    <a:pt x="0" y="26092"/>
                    <a:pt x="0" y="13947"/>
                  </a:cubicBezTo>
                  <a:cubicBezTo>
                    <a:pt x="0" y="1803"/>
                    <a:pt x="7531" y="0"/>
                    <a:pt x="11985" y="0"/>
                  </a:cubicBezTo>
                  <a:cubicBezTo>
                    <a:pt x="13735" y="0"/>
                    <a:pt x="15432" y="265"/>
                    <a:pt x="17129" y="795"/>
                  </a:cubicBezTo>
                  <a:cubicBezTo>
                    <a:pt x="19940" y="1697"/>
                    <a:pt x="21478" y="4667"/>
                    <a:pt x="20576" y="7477"/>
                  </a:cubicBezTo>
                  <a:cubicBezTo>
                    <a:pt x="19675" y="10288"/>
                    <a:pt x="16705" y="11826"/>
                    <a:pt x="13894" y="10925"/>
                  </a:cubicBezTo>
                  <a:cubicBezTo>
                    <a:pt x="12568" y="10500"/>
                    <a:pt x="11083" y="10712"/>
                    <a:pt x="10925" y="10765"/>
                  </a:cubicBezTo>
                  <a:cubicBezTo>
                    <a:pt x="10977" y="10765"/>
                    <a:pt x="10606" y="11508"/>
                    <a:pt x="10606" y="13947"/>
                  </a:cubicBezTo>
                  <a:cubicBezTo>
                    <a:pt x="10606" y="16281"/>
                    <a:pt x="10925" y="17023"/>
                    <a:pt x="11030" y="17182"/>
                  </a:cubicBezTo>
                  <a:cubicBezTo>
                    <a:pt x="11030" y="17182"/>
                    <a:pt x="11402" y="17235"/>
                    <a:pt x="11985" y="17235"/>
                  </a:cubicBezTo>
                  <a:cubicBezTo>
                    <a:pt x="12462" y="17235"/>
                    <a:pt x="12939" y="17182"/>
                    <a:pt x="13311" y="17076"/>
                  </a:cubicBezTo>
                  <a:cubicBezTo>
                    <a:pt x="16175" y="16387"/>
                    <a:pt x="19038" y="18137"/>
                    <a:pt x="19728" y="21000"/>
                  </a:cubicBezTo>
                  <a:cubicBezTo>
                    <a:pt x="20417" y="23864"/>
                    <a:pt x="18667" y="26728"/>
                    <a:pt x="15803" y="27417"/>
                  </a:cubicBezTo>
                  <a:cubicBezTo>
                    <a:pt x="14584" y="27736"/>
                    <a:pt x="13311" y="27895"/>
                    <a:pt x="11985" y="27895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9FA921FC-07A6-4B07-AFBD-0C98B6E915FA}"/>
                </a:ext>
              </a:extLst>
            </p:cNvPr>
            <p:cNvSpPr/>
            <p:nvPr/>
          </p:nvSpPr>
          <p:spPr>
            <a:xfrm>
              <a:off x="7652851" y="5968503"/>
              <a:ext cx="31819" cy="31819"/>
            </a:xfrm>
            <a:custGeom>
              <a:avLst/>
              <a:gdLst>
                <a:gd name="connsiteX0" fmla="*/ 5306 w 31819"/>
                <a:gd name="connsiteY0" fmla="*/ 35450 h 31819"/>
                <a:gd name="connsiteX1" fmla="*/ 1859 w 31819"/>
                <a:gd name="connsiteY1" fmla="*/ 34178 h 31819"/>
                <a:gd name="connsiteX2" fmla="*/ 3 w 31819"/>
                <a:gd name="connsiteY2" fmla="*/ 30041 h 31819"/>
                <a:gd name="connsiteX3" fmla="*/ 481 w 31819"/>
                <a:gd name="connsiteY3" fmla="*/ 5222 h 31819"/>
                <a:gd name="connsiteX4" fmla="*/ 2654 w 31819"/>
                <a:gd name="connsiteY4" fmla="*/ 1033 h 31819"/>
                <a:gd name="connsiteX5" fmla="*/ 7268 w 31819"/>
                <a:gd name="connsiteY5" fmla="*/ 184 h 31819"/>
                <a:gd name="connsiteX6" fmla="*/ 26519 w 31819"/>
                <a:gd name="connsiteY6" fmla="*/ 5753 h 31819"/>
                <a:gd name="connsiteX7" fmla="*/ 30496 w 31819"/>
                <a:gd name="connsiteY7" fmla="*/ 10897 h 31819"/>
                <a:gd name="connsiteX8" fmla="*/ 25193 w 31819"/>
                <a:gd name="connsiteY8" fmla="*/ 16200 h 31819"/>
                <a:gd name="connsiteX9" fmla="*/ 25140 w 31819"/>
                <a:gd name="connsiteY9" fmla="*/ 16200 h 31819"/>
                <a:gd name="connsiteX10" fmla="*/ 23655 w 31819"/>
                <a:gd name="connsiteY10" fmla="*/ 15988 h 31819"/>
                <a:gd name="connsiteX11" fmla="*/ 10875 w 31819"/>
                <a:gd name="connsiteY11" fmla="*/ 12276 h 31819"/>
                <a:gd name="connsiteX12" fmla="*/ 10662 w 31819"/>
                <a:gd name="connsiteY12" fmla="*/ 23730 h 31819"/>
                <a:gd name="connsiteX13" fmla="*/ 25671 w 31819"/>
                <a:gd name="connsiteY13" fmla="*/ 20973 h 31819"/>
                <a:gd name="connsiteX14" fmla="*/ 31928 w 31819"/>
                <a:gd name="connsiteY14" fmla="*/ 26170 h 31819"/>
                <a:gd name="connsiteX15" fmla="*/ 27367 w 31819"/>
                <a:gd name="connsiteY15" fmla="*/ 31420 h 31819"/>
                <a:gd name="connsiteX16" fmla="*/ 6155 w 31819"/>
                <a:gd name="connsiteY16" fmla="*/ 35292 h 31819"/>
                <a:gd name="connsiteX17" fmla="*/ 5306 w 31819"/>
                <a:gd name="connsiteY17" fmla="*/ 35450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1819" h="31819">
                  <a:moveTo>
                    <a:pt x="5306" y="35450"/>
                  </a:moveTo>
                  <a:cubicBezTo>
                    <a:pt x="4033" y="35450"/>
                    <a:pt x="2814" y="35026"/>
                    <a:pt x="1859" y="34178"/>
                  </a:cubicBezTo>
                  <a:cubicBezTo>
                    <a:pt x="639" y="33170"/>
                    <a:pt x="-50" y="31632"/>
                    <a:pt x="3" y="30041"/>
                  </a:cubicBezTo>
                  <a:lnTo>
                    <a:pt x="481" y="5222"/>
                  </a:lnTo>
                  <a:cubicBezTo>
                    <a:pt x="534" y="3578"/>
                    <a:pt x="1329" y="2041"/>
                    <a:pt x="2654" y="1033"/>
                  </a:cubicBezTo>
                  <a:cubicBezTo>
                    <a:pt x="3980" y="78"/>
                    <a:pt x="5678" y="-240"/>
                    <a:pt x="7268" y="184"/>
                  </a:cubicBezTo>
                  <a:lnTo>
                    <a:pt x="26519" y="5753"/>
                  </a:lnTo>
                  <a:cubicBezTo>
                    <a:pt x="28799" y="6336"/>
                    <a:pt x="30496" y="8404"/>
                    <a:pt x="30496" y="10897"/>
                  </a:cubicBezTo>
                  <a:cubicBezTo>
                    <a:pt x="30496" y="13813"/>
                    <a:pt x="28163" y="16200"/>
                    <a:pt x="25193" y="16200"/>
                  </a:cubicBezTo>
                  <a:lnTo>
                    <a:pt x="25140" y="16200"/>
                  </a:lnTo>
                  <a:cubicBezTo>
                    <a:pt x="24663" y="16200"/>
                    <a:pt x="24132" y="16147"/>
                    <a:pt x="23655" y="15988"/>
                  </a:cubicBezTo>
                  <a:lnTo>
                    <a:pt x="10875" y="12276"/>
                  </a:lnTo>
                  <a:lnTo>
                    <a:pt x="10662" y="23730"/>
                  </a:lnTo>
                  <a:lnTo>
                    <a:pt x="25671" y="20973"/>
                  </a:lnTo>
                  <a:cubicBezTo>
                    <a:pt x="28799" y="20390"/>
                    <a:pt x="31928" y="22935"/>
                    <a:pt x="31928" y="26170"/>
                  </a:cubicBezTo>
                  <a:cubicBezTo>
                    <a:pt x="31928" y="28875"/>
                    <a:pt x="29966" y="31049"/>
                    <a:pt x="27367" y="31420"/>
                  </a:cubicBezTo>
                  <a:lnTo>
                    <a:pt x="6155" y="35292"/>
                  </a:lnTo>
                  <a:cubicBezTo>
                    <a:pt x="5942" y="35397"/>
                    <a:pt x="5624" y="35450"/>
                    <a:pt x="5306" y="3545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5685EED5-FF1D-4F0E-B7A3-ED39FA6C763E}"/>
                </a:ext>
              </a:extLst>
            </p:cNvPr>
            <p:cNvSpPr/>
            <p:nvPr/>
          </p:nvSpPr>
          <p:spPr>
            <a:xfrm>
              <a:off x="7689357" y="5968522"/>
              <a:ext cx="26516" cy="31819"/>
            </a:xfrm>
            <a:custGeom>
              <a:avLst/>
              <a:gdLst>
                <a:gd name="connsiteX0" fmla="*/ 26393 w 26515"/>
                <a:gd name="connsiteY0" fmla="*/ 35431 h 31819"/>
                <a:gd name="connsiteX1" fmla="*/ 25438 w 26515"/>
                <a:gd name="connsiteY1" fmla="*/ 35325 h 31819"/>
                <a:gd name="connsiteX2" fmla="*/ 4331 w 26515"/>
                <a:gd name="connsiteY2" fmla="*/ 31453 h 31819"/>
                <a:gd name="connsiteX3" fmla="*/ 88 w 26515"/>
                <a:gd name="connsiteY3" fmla="*/ 25302 h 31819"/>
                <a:gd name="connsiteX4" fmla="*/ 6240 w 26515"/>
                <a:gd name="connsiteY4" fmla="*/ 21059 h 31819"/>
                <a:gd name="connsiteX5" fmla="*/ 20983 w 26515"/>
                <a:gd name="connsiteY5" fmla="*/ 23764 h 31819"/>
                <a:gd name="connsiteX6" fmla="*/ 20771 w 26515"/>
                <a:gd name="connsiteY6" fmla="*/ 12309 h 31819"/>
                <a:gd name="connsiteX7" fmla="*/ 8309 w 26515"/>
                <a:gd name="connsiteY7" fmla="*/ 15915 h 31819"/>
                <a:gd name="connsiteX8" fmla="*/ 1733 w 26515"/>
                <a:gd name="connsiteY8" fmla="*/ 12309 h 31819"/>
                <a:gd name="connsiteX9" fmla="*/ 5339 w 26515"/>
                <a:gd name="connsiteY9" fmla="*/ 5733 h 31819"/>
                <a:gd name="connsiteX10" fmla="*/ 24430 w 26515"/>
                <a:gd name="connsiteY10" fmla="*/ 218 h 31819"/>
                <a:gd name="connsiteX11" fmla="*/ 29044 w 26515"/>
                <a:gd name="connsiteY11" fmla="*/ 1066 h 31819"/>
                <a:gd name="connsiteX12" fmla="*/ 31218 w 26515"/>
                <a:gd name="connsiteY12" fmla="*/ 5256 h 31819"/>
                <a:gd name="connsiteX13" fmla="*/ 31696 w 26515"/>
                <a:gd name="connsiteY13" fmla="*/ 30075 h 31819"/>
                <a:gd name="connsiteX14" fmla="*/ 29839 w 26515"/>
                <a:gd name="connsiteY14" fmla="*/ 34211 h 31819"/>
                <a:gd name="connsiteX15" fmla="*/ 26393 w 26515"/>
                <a:gd name="connsiteY15" fmla="*/ 3543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515" h="31819">
                  <a:moveTo>
                    <a:pt x="26393" y="35431"/>
                  </a:moveTo>
                  <a:cubicBezTo>
                    <a:pt x="26074" y="35431"/>
                    <a:pt x="25756" y="35378"/>
                    <a:pt x="25438" y="35325"/>
                  </a:cubicBezTo>
                  <a:lnTo>
                    <a:pt x="4331" y="31453"/>
                  </a:lnTo>
                  <a:cubicBezTo>
                    <a:pt x="1467" y="30923"/>
                    <a:pt x="-442" y="28165"/>
                    <a:pt x="88" y="25302"/>
                  </a:cubicBezTo>
                  <a:cubicBezTo>
                    <a:pt x="619" y="22438"/>
                    <a:pt x="3376" y="20529"/>
                    <a:pt x="6240" y="21059"/>
                  </a:cubicBezTo>
                  <a:lnTo>
                    <a:pt x="20983" y="23764"/>
                  </a:lnTo>
                  <a:lnTo>
                    <a:pt x="20771" y="12309"/>
                  </a:lnTo>
                  <a:lnTo>
                    <a:pt x="8309" y="15915"/>
                  </a:lnTo>
                  <a:cubicBezTo>
                    <a:pt x="5445" y="16711"/>
                    <a:pt x="2528" y="15120"/>
                    <a:pt x="1733" y="12309"/>
                  </a:cubicBezTo>
                  <a:cubicBezTo>
                    <a:pt x="937" y="9498"/>
                    <a:pt x="2528" y="6581"/>
                    <a:pt x="5339" y="5733"/>
                  </a:cubicBezTo>
                  <a:lnTo>
                    <a:pt x="24430" y="218"/>
                  </a:lnTo>
                  <a:cubicBezTo>
                    <a:pt x="26021" y="-259"/>
                    <a:pt x="27718" y="59"/>
                    <a:pt x="29044" y="1066"/>
                  </a:cubicBezTo>
                  <a:cubicBezTo>
                    <a:pt x="30370" y="2021"/>
                    <a:pt x="31165" y="3559"/>
                    <a:pt x="31218" y="5256"/>
                  </a:cubicBezTo>
                  <a:lnTo>
                    <a:pt x="31696" y="30075"/>
                  </a:lnTo>
                  <a:cubicBezTo>
                    <a:pt x="31748" y="31665"/>
                    <a:pt x="31059" y="33204"/>
                    <a:pt x="29839" y="34211"/>
                  </a:cubicBezTo>
                  <a:cubicBezTo>
                    <a:pt x="28885" y="34954"/>
                    <a:pt x="27665" y="35431"/>
                    <a:pt x="26393" y="3543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4F94F381-6697-47D4-8361-CA22A2B83C3F}"/>
                </a:ext>
              </a:extLst>
            </p:cNvPr>
            <p:cNvSpPr/>
            <p:nvPr/>
          </p:nvSpPr>
          <p:spPr>
            <a:xfrm>
              <a:off x="7670460" y="5969536"/>
              <a:ext cx="31819" cy="31819"/>
            </a:xfrm>
            <a:custGeom>
              <a:avLst/>
              <a:gdLst>
                <a:gd name="connsiteX0" fmla="*/ 16705 w 31819"/>
                <a:gd name="connsiteY0" fmla="*/ 33410 h 31819"/>
                <a:gd name="connsiteX1" fmla="*/ 0 w 31819"/>
                <a:gd name="connsiteY1" fmla="*/ 16705 h 31819"/>
                <a:gd name="connsiteX2" fmla="*/ 16705 w 31819"/>
                <a:gd name="connsiteY2" fmla="*/ 0 h 31819"/>
                <a:gd name="connsiteX3" fmla="*/ 33410 w 31819"/>
                <a:gd name="connsiteY3" fmla="*/ 16705 h 31819"/>
                <a:gd name="connsiteX4" fmla="*/ 16705 w 31819"/>
                <a:gd name="connsiteY4" fmla="*/ 33410 h 31819"/>
                <a:gd name="connsiteX5" fmla="*/ 16705 w 31819"/>
                <a:gd name="connsiteY5" fmla="*/ 10553 h 31819"/>
                <a:gd name="connsiteX6" fmla="*/ 10606 w 31819"/>
                <a:gd name="connsiteY6" fmla="*/ 16652 h 31819"/>
                <a:gd name="connsiteX7" fmla="*/ 16705 w 31819"/>
                <a:gd name="connsiteY7" fmla="*/ 22751 h 31819"/>
                <a:gd name="connsiteX8" fmla="*/ 22803 w 31819"/>
                <a:gd name="connsiteY8" fmla="*/ 16652 h 31819"/>
                <a:gd name="connsiteX9" fmla="*/ 16705 w 31819"/>
                <a:gd name="connsiteY9" fmla="*/ 1055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19" h="31819">
                  <a:moveTo>
                    <a:pt x="16705" y="33410"/>
                  </a:moveTo>
                  <a:cubicBezTo>
                    <a:pt x="7478" y="33410"/>
                    <a:pt x="0" y="25933"/>
                    <a:pt x="0" y="16705"/>
                  </a:cubicBezTo>
                  <a:cubicBezTo>
                    <a:pt x="0" y="7477"/>
                    <a:pt x="7478" y="0"/>
                    <a:pt x="16705" y="0"/>
                  </a:cubicBezTo>
                  <a:cubicBezTo>
                    <a:pt x="25933" y="0"/>
                    <a:pt x="33410" y="7477"/>
                    <a:pt x="33410" y="16705"/>
                  </a:cubicBezTo>
                  <a:cubicBezTo>
                    <a:pt x="33410" y="25933"/>
                    <a:pt x="25880" y="33410"/>
                    <a:pt x="16705" y="33410"/>
                  </a:cubicBezTo>
                  <a:close/>
                  <a:moveTo>
                    <a:pt x="16705" y="10553"/>
                  </a:moveTo>
                  <a:cubicBezTo>
                    <a:pt x="13364" y="10553"/>
                    <a:pt x="10606" y="13311"/>
                    <a:pt x="10606" y="16652"/>
                  </a:cubicBezTo>
                  <a:cubicBezTo>
                    <a:pt x="10606" y="19993"/>
                    <a:pt x="13364" y="22751"/>
                    <a:pt x="16705" y="22751"/>
                  </a:cubicBezTo>
                  <a:cubicBezTo>
                    <a:pt x="20046" y="22751"/>
                    <a:pt x="22803" y="19993"/>
                    <a:pt x="22803" y="16652"/>
                  </a:cubicBezTo>
                  <a:cubicBezTo>
                    <a:pt x="22803" y="13311"/>
                    <a:pt x="20046" y="10553"/>
                    <a:pt x="16705" y="1055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4" name="Group 713">
            <a:extLst>
              <a:ext uri="{FF2B5EF4-FFF2-40B4-BE49-F238E27FC236}">
                <a16:creationId xmlns:a16="http://schemas.microsoft.com/office/drawing/2014/main" id="{5BC78498-B164-4D89-94A7-2FFE76F39415}"/>
              </a:ext>
            </a:extLst>
          </p:cNvPr>
          <p:cNvGrpSpPr/>
          <p:nvPr/>
        </p:nvGrpSpPr>
        <p:grpSpPr>
          <a:xfrm>
            <a:off x="8525014" y="5715655"/>
            <a:ext cx="436346" cy="466503"/>
            <a:chOff x="8562879" y="5756136"/>
            <a:chExt cx="360616" cy="385540"/>
          </a:xfrm>
          <a:solidFill>
            <a:srgbClr val="FFFFFF"/>
          </a:solidFill>
        </p:grpSpPr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67FF0FE-5CB0-42DD-9598-C4733C0DD844}"/>
                </a:ext>
              </a:extLst>
            </p:cNvPr>
            <p:cNvSpPr/>
            <p:nvPr/>
          </p:nvSpPr>
          <p:spPr>
            <a:xfrm>
              <a:off x="8583084" y="5968160"/>
              <a:ext cx="132579" cy="169702"/>
            </a:xfrm>
            <a:custGeom>
              <a:avLst/>
              <a:gdLst>
                <a:gd name="connsiteX0" fmla="*/ 5303 w 132579"/>
                <a:gd name="connsiteY0" fmla="*/ 173516 h 169701"/>
                <a:gd name="connsiteX1" fmla="*/ 5303 w 132579"/>
                <a:gd name="connsiteY1" fmla="*/ 173516 h 169701"/>
                <a:gd name="connsiteX2" fmla="*/ 0 w 132579"/>
                <a:gd name="connsiteY2" fmla="*/ 168160 h 169701"/>
                <a:gd name="connsiteX3" fmla="*/ 28584 w 132579"/>
                <a:gd name="connsiteY3" fmla="*/ 51278 h 169701"/>
                <a:gd name="connsiteX4" fmla="*/ 79283 w 132579"/>
                <a:gd name="connsiteY4" fmla="*/ 38232 h 169701"/>
                <a:gd name="connsiteX5" fmla="*/ 114602 w 132579"/>
                <a:gd name="connsiteY5" fmla="*/ 30914 h 169701"/>
                <a:gd name="connsiteX6" fmla="*/ 118208 w 132579"/>
                <a:gd name="connsiteY6" fmla="*/ 24974 h 169701"/>
                <a:gd name="connsiteX7" fmla="*/ 120488 w 132579"/>
                <a:gd name="connsiteY7" fmla="*/ 16489 h 169701"/>
                <a:gd name="connsiteX8" fmla="*/ 124465 w 132579"/>
                <a:gd name="connsiteY8" fmla="*/ 3178 h 169701"/>
                <a:gd name="connsiteX9" fmla="*/ 131466 w 132579"/>
                <a:gd name="connsiteY9" fmla="*/ 474 h 169701"/>
                <a:gd name="connsiteX10" fmla="*/ 134171 w 132579"/>
                <a:gd name="connsiteY10" fmla="*/ 7474 h 169701"/>
                <a:gd name="connsiteX11" fmla="*/ 130776 w 132579"/>
                <a:gd name="connsiteY11" fmla="*/ 18929 h 169701"/>
                <a:gd name="connsiteX12" fmla="*/ 128072 w 132579"/>
                <a:gd name="connsiteY12" fmla="*/ 28687 h 169701"/>
                <a:gd name="connsiteX13" fmla="*/ 121337 w 132579"/>
                <a:gd name="connsiteY13" fmla="*/ 39027 h 169701"/>
                <a:gd name="connsiteX14" fmla="*/ 80237 w 132579"/>
                <a:gd name="connsiteY14" fmla="*/ 48785 h 169701"/>
                <a:gd name="connsiteX15" fmla="*/ 35479 w 132579"/>
                <a:gd name="connsiteY15" fmla="*/ 59286 h 169701"/>
                <a:gd name="connsiteX16" fmla="*/ 10553 w 132579"/>
                <a:gd name="connsiteY16" fmla="*/ 168266 h 169701"/>
                <a:gd name="connsiteX17" fmla="*/ 5303 w 132579"/>
                <a:gd name="connsiteY17" fmla="*/ 173516 h 169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2579" h="169701">
                  <a:moveTo>
                    <a:pt x="5303" y="173516"/>
                  </a:moveTo>
                  <a:cubicBezTo>
                    <a:pt x="5303" y="173516"/>
                    <a:pt x="5250" y="173516"/>
                    <a:pt x="5303" y="173516"/>
                  </a:cubicBezTo>
                  <a:cubicBezTo>
                    <a:pt x="2334" y="173516"/>
                    <a:pt x="0" y="171130"/>
                    <a:pt x="0" y="168160"/>
                  </a:cubicBezTo>
                  <a:cubicBezTo>
                    <a:pt x="212" y="139151"/>
                    <a:pt x="7690" y="69415"/>
                    <a:pt x="28584" y="51278"/>
                  </a:cubicBezTo>
                  <a:cubicBezTo>
                    <a:pt x="39137" y="42157"/>
                    <a:pt x="59555" y="40141"/>
                    <a:pt x="79283" y="38232"/>
                  </a:cubicBezTo>
                  <a:cubicBezTo>
                    <a:pt x="94078" y="36800"/>
                    <a:pt x="109351" y="35316"/>
                    <a:pt x="114602" y="30914"/>
                  </a:cubicBezTo>
                  <a:cubicBezTo>
                    <a:pt x="115980" y="29747"/>
                    <a:pt x="117095" y="27944"/>
                    <a:pt x="118208" y="24974"/>
                  </a:cubicBezTo>
                  <a:cubicBezTo>
                    <a:pt x="119109" y="22535"/>
                    <a:pt x="119799" y="19618"/>
                    <a:pt x="120488" y="16489"/>
                  </a:cubicBezTo>
                  <a:cubicBezTo>
                    <a:pt x="121496" y="12088"/>
                    <a:pt x="122556" y="7580"/>
                    <a:pt x="124465" y="3178"/>
                  </a:cubicBezTo>
                  <a:cubicBezTo>
                    <a:pt x="125633" y="474"/>
                    <a:pt x="128761" y="-746"/>
                    <a:pt x="131466" y="474"/>
                  </a:cubicBezTo>
                  <a:cubicBezTo>
                    <a:pt x="134171" y="1640"/>
                    <a:pt x="135390" y="4769"/>
                    <a:pt x="134171" y="7474"/>
                  </a:cubicBezTo>
                  <a:cubicBezTo>
                    <a:pt x="132632" y="10921"/>
                    <a:pt x="131731" y="15004"/>
                    <a:pt x="130776" y="18929"/>
                  </a:cubicBezTo>
                  <a:cubicBezTo>
                    <a:pt x="130034" y="22217"/>
                    <a:pt x="129238" y="25558"/>
                    <a:pt x="128072" y="28687"/>
                  </a:cubicBezTo>
                  <a:cubicBezTo>
                    <a:pt x="126905" y="31656"/>
                    <a:pt x="124996" y="35952"/>
                    <a:pt x="121337" y="39027"/>
                  </a:cubicBezTo>
                  <a:cubicBezTo>
                    <a:pt x="113541" y="45498"/>
                    <a:pt x="98109" y="47035"/>
                    <a:pt x="80237" y="48785"/>
                  </a:cubicBezTo>
                  <a:cubicBezTo>
                    <a:pt x="63002" y="50483"/>
                    <a:pt x="43486" y="52392"/>
                    <a:pt x="35479" y="59286"/>
                  </a:cubicBezTo>
                  <a:cubicBezTo>
                    <a:pt x="20417" y="72385"/>
                    <a:pt x="10819" y="131568"/>
                    <a:pt x="10553" y="168266"/>
                  </a:cubicBezTo>
                  <a:cubicBezTo>
                    <a:pt x="10553" y="171183"/>
                    <a:pt x="8220" y="173516"/>
                    <a:pt x="5303" y="17351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8BA9ABD-CDFE-4FF5-AEB7-FC573769E6B0}"/>
                </a:ext>
              </a:extLst>
            </p:cNvPr>
            <p:cNvSpPr/>
            <p:nvPr/>
          </p:nvSpPr>
          <p:spPr>
            <a:xfrm>
              <a:off x="8769472" y="5968351"/>
              <a:ext cx="132579" cy="169702"/>
            </a:xfrm>
            <a:custGeom>
              <a:avLst/>
              <a:gdLst>
                <a:gd name="connsiteX0" fmla="*/ 129469 w 132579"/>
                <a:gd name="connsiteY0" fmla="*/ 173326 h 169701"/>
                <a:gd name="connsiteX1" fmla="*/ 124165 w 132579"/>
                <a:gd name="connsiteY1" fmla="*/ 168075 h 169701"/>
                <a:gd name="connsiteX2" fmla="*/ 99293 w 132579"/>
                <a:gd name="connsiteY2" fmla="*/ 59095 h 169701"/>
                <a:gd name="connsiteX3" fmla="*/ 54375 w 132579"/>
                <a:gd name="connsiteY3" fmla="*/ 48542 h 169701"/>
                <a:gd name="connsiteX4" fmla="*/ 13435 w 132579"/>
                <a:gd name="connsiteY4" fmla="*/ 38890 h 169701"/>
                <a:gd name="connsiteX5" fmla="*/ 6488 w 132579"/>
                <a:gd name="connsiteY5" fmla="*/ 28602 h 169701"/>
                <a:gd name="connsiteX6" fmla="*/ 3677 w 132579"/>
                <a:gd name="connsiteY6" fmla="*/ 18473 h 169701"/>
                <a:gd name="connsiteX7" fmla="*/ 442 w 132579"/>
                <a:gd name="connsiteY7" fmla="*/ 7389 h 169701"/>
                <a:gd name="connsiteX8" fmla="*/ 3200 w 132579"/>
                <a:gd name="connsiteY8" fmla="*/ 442 h 169701"/>
                <a:gd name="connsiteX9" fmla="*/ 10147 w 132579"/>
                <a:gd name="connsiteY9" fmla="*/ 3200 h 169701"/>
                <a:gd name="connsiteX10" fmla="*/ 13965 w 132579"/>
                <a:gd name="connsiteY10" fmla="*/ 16139 h 169701"/>
                <a:gd name="connsiteX11" fmla="*/ 16351 w 132579"/>
                <a:gd name="connsiteY11" fmla="*/ 24889 h 169701"/>
                <a:gd name="connsiteX12" fmla="*/ 20170 w 132579"/>
                <a:gd name="connsiteY12" fmla="*/ 30829 h 169701"/>
                <a:gd name="connsiteX13" fmla="*/ 55330 w 132579"/>
                <a:gd name="connsiteY13" fmla="*/ 38042 h 169701"/>
                <a:gd name="connsiteX14" fmla="*/ 106188 w 132579"/>
                <a:gd name="connsiteY14" fmla="*/ 51140 h 169701"/>
                <a:gd name="connsiteX15" fmla="*/ 134719 w 132579"/>
                <a:gd name="connsiteY15" fmla="*/ 168075 h 169701"/>
                <a:gd name="connsiteX16" fmla="*/ 129469 w 132579"/>
                <a:gd name="connsiteY16" fmla="*/ 173326 h 169701"/>
                <a:gd name="connsiteX17" fmla="*/ 129469 w 132579"/>
                <a:gd name="connsiteY17" fmla="*/ 173326 h 169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2579" h="169701">
                  <a:moveTo>
                    <a:pt x="129469" y="173326"/>
                  </a:moveTo>
                  <a:cubicBezTo>
                    <a:pt x="126552" y="173326"/>
                    <a:pt x="124165" y="170992"/>
                    <a:pt x="124165" y="168075"/>
                  </a:cubicBezTo>
                  <a:cubicBezTo>
                    <a:pt x="123900" y="131377"/>
                    <a:pt x="114302" y="72141"/>
                    <a:pt x="99293" y="59095"/>
                  </a:cubicBezTo>
                  <a:cubicBezTo>
                    <a:pt x="91285" y="52148"/>
                    <a:pt x="71664" y="50186"/>
                    <a:pt x="54375" y="48542"/>
                  </a:cubicBezTo>
                  <a:cubicBezTo>
                    <a:pt x="36557" y="46792"/>
                    <a:pt x="21231" y="45307"/>
                    <a:pt x="13435" y="38890"/>
                  </a:cubicBezTo>
                  <a:cubicBezTo>
                    <a:pt x="10412" y="36344"/>
                    <a:pt x="8185" y="33003"/>
                    <a:pt x="6488" y="28602"/>
                  </a:cubicBezTo>
                  <a:cubicBezTo>
                    <a:pt x="5268" y="25367"/>
                    <a:pt x="4472" y="21867"/>
                    <a:pt x="3677" y="18473"/>
                  </a:cubicBezTo>
                  <a:cubicBezTo>
                    <a:pt x="2776" y="14654"/>
                    <a:pt x="1927" y="10730"/>
                    <a:pt x="442" y="7389"/>
                  </a:cubicBezTo>
                  <a:cubicBezTo>
                    <a:pt x="-725" y="4684"/>
                    <a:pt x="495" y="1556"/>
                    <a:pt x="3200" y="442"/>
                  </a:cubicBezTo>
                  <a:cubicBezTo>
                    <a:pt x="5851" y="-725"/>
                    <a:pt x="8980" y="495"/>
                    <a:pt x="10147" y="3200"/>
                  </a:cubicBezTo>
                  <a:cubicBezTo>
                    <a:pt x="12003" y="7442"/>
                    <a:pt x="13010" y="11844"/>
                    <a:pt x="13965" y="16139"/>
                  </a:cubicBezTo>
                  <a:cubicBezTo>
                    <a:pt x="14708" y="19321"/>
                    <a:pt x="15397" y="22344"/>
                    <a:pt x="16351" y="24889"/>
                  </a:cubicBezTo>
                  <a:cubicBezTo>
                    <a:pt x="17359" y="27594"/>
                    <a:pt x="18579" y="29503"/>
                    <a:pt x="20170" y="30829"/>
                  </a:cubicBezTo>
                  <a:cubicBezTo>
                    <a:pt x="25367" y="35125"/>
                    <a:pt x="40587" y="36610"/>
                    <a:pt x="55330" y="38042"/>
                  </a:cubicBezTo>
                  <a:cubicBezTo>
                    <a:pt x="75111" y="39951"/>
                    <a:pt x="95581" y="41966"/>
                    <a:pt x="106188" y="51140"/>
                  </a:cubicBezTo>
                  <a:cubicBezTo>
                    <a:pt x="127029" y="69277"/>
                    <a:pt x="134506" y="139014"/>
                    <a:pt x="134719" y="168075"/>
                  </a:cubicBezTo>
                  <a:cubicBezTo>
                    <a:pt x="134772" y="170939"/>
                    <a:pt x="132438" y="173326"/>
                    <a:pt x="129469" y="173326"/>
                  </a:cubicBezTo>
                  <a:cubicBezTo>
                    <a:pt x="129469" y="173326"/>
                    <a:pt x="129469" y="173326"/>
                    <a:pt x="129469" y="17332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76507E74-6231-4415-BF58-B81317121401}"/>
                </a:ext>
              </a:extLst>
            </p:cNvPr>
            <p:cNvSpPr/>
            <p:nvPr/>
          </p:nvSpPr>
          <p:spPr>
            <a:xfrm>
              <a:off x="8621585" y="5756136"/>
              <a:ext cx="243946" cy="243946"/>
            </a:xfrm>
            <a:custGeom>
              <a:avLst/>
              <a:gdLst>
                <a:gd name="connsiteX0" fmla="*/ 176755 w 243946"/>
                <a:gd name="connsiteY0" fmla="*/ 244158 h 243946"/>
                <a:gd name="connsiteX1" fmla="*/ 159308 w 243946"/>
                <a:gd name="connsiteY1" fmla="*/ 244158 h 243946"/>
                <a:gd name="connsiteX2" fmla="*/ 154004 w 243946"/>
                <a:gd name="connsiteY2" fmla="*/ 238855 h 243946"/>
                <a:gd name="connsiteX3" fmla="*/ 159308 w 243946"/>
                <a:gd name="connsiteY3" fmla="*/ 233552 h 243946"/>
                <a:gd name="connsiteX4" fmla="*/ 176755 w 243946"/>
                <a:gd name="connsiteY4" fmla="*/ 233552 h 243946"/>
                <a:gd name="connsiteX5" fmla="*/ 233552 w 243946"/>
                <a:gd name="connsiteY5" fmla="*/ 176755 h 243946"/>
                <a:gd name="connsiteX6" fmla="*/ 233552 w 243946"/>
                <a:gd name="connsiteY6" fmla="*/ 122079 h 243946"/>
                <a:gd name="connsiteX7" fmla="*/ 200937 w 243946"/>
                <a:gd name="connsiteY7" fmla="*/ 43221 h 243946"/>
                <a:gd name="connsiteX8" fmla="*/ 122079 w 243946"/>
                <a:gd name="connsiteY8" fmla="*/ 10606 h 243946"/>
                <a:gd name="connsiteX9" fmla="*/ 10606 w 243946"/>
                <a:gd name="connsiteY9" fmla="*/ 122079 h 243946"/>
                <a:gd name="connsiteX10" fmla="*/ 10606 w 243946"/>
                <a:gd name="connsiteY10" fmla="*/ 176755 h 243946"/>
                <a:gd name="connsiteX11" fmla="*/ 67403 w 243946"/>
                <a:gd name="connsiteY11" fmla="*/ 233552 h 243946"/>
                <a:gd name="connsiteX12" fmla="*/ 84638 w 243946"/>
                <a:gd name="connsiteY12" fmla="*/ 233552 h 243946"/>
                <a:gd name="connsiteX13" fmla="*/ 89942 w 243946"/>
                <a:gd name="connsiteY13" fmla="*/ 238855 h 243946"/>
                <a:gd name="connsiteX14" fmla="*/ 84638 w 243946"/>
                <a:gd name="connsiteY14" fmla="*/ 244158 h 243946"/>
                <a:gd name="connsiteX15" fmla="*/ 67403 w 243946"/>
                <a:gd name="connsiteY15" fmla="*/ 244158 h 243946"/>
                <a:gd name="connsiteX16" fmla="*/ 0 w 243946"/>
                <a:gd name="connsiteY16" fmla="*/ 176755 h 243946"/>
                <a:gd name="connsiteX17" fmla="*/ 0 w 243946"/>
                <a:gd name="connsiteY17" fmla="*/ 122079 h 243946"/>
                <a:gd name="connsiteX18" fmla="*/ 122079 w 243946"/>
                <a:gd name="connsiteY18" fmla="*/ 0 h 243946"/>
                <a:gd name="connsiteX19" fmla="*/ 208415 w 243946"/>
                <a:gd name="connsiteY19" fmla="*/ 35743 h 243946"/>
                <a:gd name="connsiteX20" fmla="*/ 244158 w 243946"/>
                <a:gd name="connsiteY20" fmla="*/ 122079 h 243946"/>
                <a:gd name="connsiteX21" fmla="*/ 244158 w 243946"/>
                <a:gd name="connsiteY21" fmla="*/ 176755 h 243946"/>
                <a:gd name="connsiteX22" fmla="*/ 176755 w 243946"/>
                <a:gd name="connsiteY22" fmla="*/ 244158 h 24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3946" h="243946">
                  <a:moveTo>
                    <a:pt x="176755" y="244158"/>
                  </a:moveTo>
                  <a:lnTo>
                    <a:pt x="159308" y="244158"/>
                  </a:lnTo>
                  <a:cubicBezTo>
                    <a:pt x="156391" y="244158"/>
                    <a:pt x="154004" y="241772"/>
                    <a:pt x="154004" y="238855"/>
                  </a:cubicBezTo>
                  <a:cubicBezTo>
                    <a:pt x="154004" y="235938"/>
                    <a:pt x="156391" y="233552"/>
                    <a:pt x="159308" y="233552"/>
                  </a:cubicBezTo>
                  <a:lnTo>
                    <a:pt x="176755" y="233552"/>
                  </a:lnTo>
                  <a:cubicBezTo>
                    <a:pt x="208097" y="233552"/>
                    <a:pt x="233552" y="208097"/>
                    <a:pt x="233552" y="176755"/>
                  </a:cubicBezTo>
                  <a:lnTo>
                    <a:pt x="233552" y="122079"/>
                  </a:lnTo>
                  <a:cubicBezTo>
                    <a:pt x="233552" y="92275"/>
                    <a:pt x="221938" y="64274"/>
                    <a:pt x="200937" y="43221"/>
                  </a:cubicBezTo>
                  <a:cubicBezTo>
                    <a:pt x="179831" y="22167"/>
                    <a:pt x="151830" y="10606"/>
                    <a:pt x="122079" y="10606"/>
                  </a:cubicBezTo>
                  <a:cubicBezTo>
                    <a:pt x="60616" y="10606"/>
                    <a:pt x="10606" y="60615"/>
                    <a:pt x="10606" y="122079"/>
                  </a:cubicBezTo>
                  <a:lnTo>
                    <a:pt x="10606" y="176755"/>
                  </a:lnTo>
                  <a:cubicBezTo>
                    <a:pt x="10606" y="208097"/>
                    <a:pt x="36062" y="233552"/>
                    <a:pt x="67403" y="233552"/>
                  </a:cubicBezTo>
                  <a:lnTo>
                    <a:pt x="84638" y="233552"/>
                  </a:lnTo>
                  <a:cubicBezTo>
                    <a:pt x="87555" y="233552"/>
                    <a:pt x="89942" y="235938"/>
                    <a:pt x="89942" y="238855"/>
                  </a:cubicBezTo>
                  <a:cubicBezTo>
                    <a:pt x="89942" y="241772"/>
                    <a:pt x="87555" y="244158"/>
                    <a:pt x="84638" y="244158"/>
                  </a:cubicBezTo>
                  <a:lnTo>
                    <a:pt x="67403" y="244158"/>
                  </a:lnTo>
                  <a:cubicBezTo>
                    <a:pt x="30228" y="244158"/>
                    <a:pt x="0" y="213930"/>
                    <a:pt x="0" y="176755"/>
                  </a:cubicBezTo>
                  <a:lnTo>
                    <a:pt x="0" y="122079"/>
                  </a:lnTo>
                  <a:cubicBezTo>
                    <a:pt x="0" y="54782"/>
                    <a:pt x="54782" y="0"/>
                    <a:pt x="122079" y="0"/>
                  </a:cubicBezTo>
                  <a:cubicBezTo>
                    <a:pt x="154641" y="0"/>
                    <a:pt x="185293" y="12675"/>
                    <a:pt x="208415" y="35743"/>
                  </a:cubicBezTo>
                  <a:cubicBezTo>
                    <a:pt x="231484" y="58812"/>
                    <a:pt x="244158" y="89465"/>
                    <a:pt x="244158" y="122079"/>
                  </a:cubicBezTo>
                  <a:lnTo>
                    <a:pt x="244158" y="176755"/>
                  </a:lnTo>
                  <a:cubicBezTo>
                    <a:pt x="244158" y="213930"/>
                    <a:pt x="213930" y="244158"/>
                    <a:pt x="176755" y="24415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B30A9088-B148-440E-9973-F106A42BF884}"/>
                </a:ext>
              </a:extLst>
            </p:cNvPr>
            <p:cNvSpPr/>
            <p:nvPr/>
          </p:nvSpPr>
          <p:spPr>
            <a:xfrm>
              <a:off x="8652344" y="5780594"/>
              <a:ext cx="95457" cy="79548"/>
            </a:xfrm>
            <a:custGeom>
              <a:avLst/>
              <a:gdLst>
                <a:gd name="connsiteX0" fmla="*/ 5302 w 95457"/>
                <a:gd name="connsiteY0" fmla="*/ 84416 h 79547"/>
                <a:gd name="connsiteX1" fmla="*/ 105 w 95457"/>
                <a:gd name="connsiteY1" fmla="*/ 80120 h 79547"/>
                <a:gd name="connsiteX2" fmla="*/ 4294 w 95457"/>
                <a:gd name="connsiteY2" fmla="*/ 73915 h 79547"/>
                <a:gd name="connsiteX3" fmla="*/ 86069 w 95457"/>
                <a:gd name="connsiteY3" fmla="*/ 4709 h 79547"/>
                <a:gd name="connsiteX4" fmla="*/ 91956 w 95457"/>
                <a:gd name="connsiteY4" fmla="*/ 42 h 79547"/>
                <a:gd name="connsiteX5" fmla="*/ 96623 w 95457"/>
                <a:gd name="connsiteY5" fmla="*/ 5876 h 79547"/>
                <a:gd name="connsiteX6" fmla="*/ 6363 w 95457"/>
                <a:gd name="connsiteY6" fmla="*/ 84310 h 79547"/>
                <a:gd name="connsiteX7" fmla="*/ 5302 w 95457"/>
                <a:gd name="connsiteY7" fmla="*/ 84416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57" h="79547">
                  <a:moveTo>
                    <a:pt x="5302" y="84416"/>
                  </a:moveTo>
                  <a:cubicBezTo>
                    <a:pt x="2809" y="84416"/>
                    <a:pt x="582" y="82666"/>
                    <a:pt x="105" y="80120"/>
                  </a:cubicBezTo>
                  <a:cubicBezTo>
                    <a:pt x="-479" y="77256"/>
                    <a:pt x="1431" y="74446"/>
                    <a:pt x="4294" y="73915"/>
                  </a:cubicBezTo>
                  <a:cubicBezTo>
                    <a:pt x="55258" y="63892"/>
                    <a:pt x="81986" y="41248"/>
                    <a:pt x="86069" y="4709"/>
                  </a:cubicBezTo>
                  <a:cubicBezTo>
                    <a:pt x="86387" y="1792"/>
                    <a:pt x="88986" y="-329"/>
                    <a:pt x="91956" y="42"/>
                  </a:cubicBezTo>
                  <a:cubicBezTo>
                    <a:pt x="94873" y="360"/>
                    <a:pt x="96941" y="3012"/>
                    <a:pt x="96623" y="5876"/>
                  </a:cubicBezTo>
                  <a:cubicBezTo>
                    <a:pt x="92009" y="47081"/>
                    <a:pt x="61675" y="73438"/>
                    <a:pt x="6363" y="84310"/>
                  </a:cubicBezTo>
                  <a:cubicBezTo>
                    <a:pt x="5992" y="84363"/>
                    <a:pt x="5620" y="84416"/>
                    <a:pt x="5302" y="8441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944103A0-7540-4699-93D8-707A28C31F11}"/>
                </a:ext>
              </a:extLst>
            </p:cNvPr>
            <p:cNvSpPr/>
            <p:nvPr/>
          </p:nvSpPr>
          <p:spPr>
            <a:xfrm>
              <a:off x="8738381" y="5780594"/>
              <a:ext cx="95457" cy="79548"/>
            </a:xfrm>
            <a:custGeom>
              <a:avLst/>
              <a:gdLst>
                <a:gd name="connsiteX0" fmla="*/ 91300 w 95457"/>
                <a:gd name="connsiteY0" fmla="*/ 84416 h 79547"/>
                <a:gd name="connsiteX1" fmla="*/ 90292 w 95457"/>
                <a:gd name="connsiteY1" fmla="*/ 84310 h 79547"/>
                <a:gd name="connsiteX2" fmla="*/ 32 w 95457"/>
                <a:gd name="connsiteY2" fmla="*/ 5876 h 79547"/>
                <a:gd name="connsiteX3" fmla="*/ 4699 w 95457"/>
                <a:gd name="connsiteY3" fmla="*/ 42 h 79547"/>
                <a:gd name="connsiteX4" fmla="*/ 10586 w 95457"/>
                <a:gd name="connsiteY4" fmla="*/ 4709 h 79547"/>
                <a:gd name="connsiteX5" fmla="*/ 92361 w 95457"/>
                <a:gd name="connsiteY5" fmla="*/ 73915 h 79547"/>
                <a:gd name="connsiteX6" fmla="*/ 96550 w 95457"/>
                <a:gd name="connsiteY6" fmla="*/ 80120 h 79547"/>
                <a:gd name="connsiteX7" fmla="*/ 91300 w 95457"/>
                <a:gd name="connsiteY7" fmla="*/ 84416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57" h="79547">
                  <a:moveTo>
                    <a:pt x="91300" y="84416"/>
                  </a:moveTo>
                  <a:cubicBezTo>
                    <a:pt x="90982" y="84416"/>
                    <a:pt x="90610" y="84363"/>
                    <a:pt x="90292" y="84310"/>
                  </a:cubicBezTo>
                  <a:cubicBezTo>
                    <a:pt x="34980" y="73438"/>
                    <a:pt x="4593" y="47081"/>
                    <a:pt x="32" y="5876"/>
                  </a:cubicBezTo>
                  <a:cubicBezTo>
                    <a:pt x="-286" y="2959"/>
                    <a:pt x="1782" y="360"/>
                    <a:pt x="4699" y="42"/>
                  </a:cubicBezTo>
                  <a:cubicBezTo>
                    <a:pt x="7669" y="-329"/>
                    <a:pt x="10214" y="1792"/>
                    <a:pt x="10586" y="4709"/>
                  </a:cubicBezTo>
                  <a:cubicBezTo>
                    <a:pt x="14669" y="41301"/>
                    <a:pt x="41397" y="63892"/>
                    <a:pt x="92361" y="73915"/>
                  </a:cubicBezTo>
                  <a:cubicBezTo>
                    <a:pt x="95224" y="74499"/>
                    <a:pt x="97133" y="77256"/>
                    <a:pt x="96550" y="80120"/>
                  </a:cubicBezTo>
                  <a:cubicBezTo>
                    <a:pt x="96020" y="82666"/>
                    <a:pt x="93792" y="84416"/>
                    <a:pt x="91300" y="8441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EFF8E5DC-9451-4E24-8E6E-D71DFBEBDB17}"/>
                </a:ext>
              </a:extLst>
            </p:cNvPr>
            <p:cNvSpPr/>
            <p:nvPr/>
          </p:nvSpPr>
          <p:spPr>
            <a:xfrm>
              <a:off x="8661252" y="5852441"/>
              <a:ext cx="164398" cy="132579"/>
            </a:xfrm>
            <a:custGeom>
              <a:avLst/>
              <a:gdLst>
                <a:gd name="connsiteX0" fmla="*/ 82412 w 164398"/>
                <a:gd name="connsiteY0" fmla="*/ 133852 h 132579"/>
                <a:gd name="connsiteX1" fmla="*/ 0 w 164398"/>
                <a:gd name="connsiteY1" fmla="*/ 41259 h 132579"/>
                <a:gd name="connsiteX2" fmla="*/ 0 w 164398"/>
                <a:gd name="connsiteY2" fmla="*/ 5303 h 132579"/>
                <a:gd name="connsiteX3" fmla="*/ 5303 w 164398"/>
                <a:gd name="connsiteY3" fmla="*/ 0 h 132579"/>
                <a:gd name="connsiteX4" fmla="*/ 10606 w 164398"/>
                <a:gd name="connsiteY4" fmla="*/ 5303 h 132579"/>
                <a:gd name="connsiteX5" fmla="*/ 10606 w 164398"/>
                <a:gd name="connsiteY5" fmla="*/ 41259 h 132579"/>
                <a:gd name="connsiteX6" fmla="*/ 82412 w 164398"/>
                <a:gd name="connsiteY6" fmla="*/ 123246 h 132579"/>
                <a:gd name="connsiteX7" fmla="*/ 154217 w 164398"/>
                <a:gd name="connsiteY7" fmla="*/ 41259 h 132579"/>
                <a:gd name="connsiteX8" fmla="*/ 154217 w 164398"/>
                <a:gd name="connsiteY8" fmla="*/ 5303 h 132579"/>
                <a:gd name="connsiteX9" fmla="*/ 159520 w 164398"/>
                <a:gd name="connsiteY9" fmla="*/ 0 h 132579"/>
                <a:gd name="connsiteX10" fmla="*/ 164823 w 164398"/>
                <a:gd name="connsiteY10" fmla="*/ 5303 h 132579"/>
                <a:gd name="connsiteX11" fmla="*/ 164823 w 164398"/>
                <a:gd name="connsiteY11" fmla="*/ 41259 h 132579"/>
                <a:gd name="connsiteX12" fmla="*/ 82412 w 164398"/>
                <a:gd name="connsiteY12" fmla="*/ 133852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98" h="132579">
                  <a:moveTo>
                    <a:pt x="82412" y="133852"/>
                  </a:moveTo>
                  <a:cubicBezTo>
                    <a:pt x="36963" y="133852"/>
                    <a:pt x="0" y="92328"/>
                    <a:pt x="0" y="41259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41259"/>
                  </a:lnTo>
                  <a:cubicBezTo>
                    <a:pt x="10606" y="86495"/>
                    <a:pt x="42797" y="123246"/>
                    <a:pt x="82412" y="123246"/>
                  </a:cubicBezTo>
                  <a:cubicBezTo>
                    <a:pt x="121973" y="123246"/>
                    <a:pt x="154217" y="86442"/>
                    <a:pt x="154217" y="41259"/>
                  </a:cubicBezTo>
                  <a:lnTo>
                    <a:pt x="154217" y="5303"/>
                  </a:lnTo>
                  <a:cubicBezTo>
                    <a:pt x="154217" y="2386"/>
                    <a:pt x="156603" y="0"/>
                    <a:pt x="159520" y="0"/>
                  </a:cubicBezTo>
                  <a:cubicBezTo>
                    <a:pt x="162436" y="0"/>
                    <a:pt x="164823" y="2386"/>
                    <a:pt x="164823" y="5303"/>
                  </a:cubicBezTo>
                  <a:lnTo>
                    <a:pt x="164823" y="41259"/>
                  </a:lnTo>
                  <a:cubicBezTo>
                    <a:pt x="164823" y="92328"/>
                    <a:pt x="127859" y="133852"/>
                    <a:pt x="82412" y="13385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D961328F-99C1-4E58-AB61-70E6DFB4CC1B}"/>
                </a:ext>
              </a:extLst>
            </p:cNvPr>
            <p:cNvSpPr/>
            <p:nvPr/>
          </p:nvSpPr>
          <p:spPr>
            <a:xfrm>
              <a:off x="8562879" y="6131070"/>
              <a:ext cx="360616" cy="10606"/>
            </a:xfrm>
            <a:custGeom>
              <a:avLst/>
              <a:gdLst>
                <a:gd name="connsiteX0" fmla="*/ 360191 w 360615"/>
                <a:gd name="connsiteY0" fmla="*/ 10606 h 10606"/>
                <a:gd name="connsiteX1" fmla="*/ 5303 w 360615"/>
                <a:gd name="connsiteY1" fmla="*/ 10606 h 10606"/>
                <a:gd name="connsiteX2" fmla="*/ 0 w 360615"/>
                <a:gd name="connsiteY2" fmla="*/ 5303 h 10606"/>
                <a:gd name="connsiteX3" fmla="*/ 5303 w 360615"/>
                <a:gd name="connsiteY3" fmla="*/ 0 h 10606"/>
                <a:gd name="connsiteX4" fmla="*/ 360191 w 360615"/>
                <a:gd name="connsiteY4" fmla="*/ 0 h 10606"/>
                <a:gd name="connsiteX5" fmla="*/ 365494 w 360615"/>
                <a:gd name="connsiteY5" fmla="*/ 5303 h 10606"/>
                <a:gd name="connsiteX6" fmla="*/ 360191 w 3606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0615" h="10606">
                  <a:moveTo>
                    <a:pt x="36019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60191" y="0"/>
                  </a:lnTo>
                  <a:cubicBezTo>
                    <a:pt x="363108" y="0"/>
                    <a:pt x="365494" y="2386"/>
                    <a:pt x="365494" y="5303"/>
                  </a:cubicBezTo>
                  <a:cubicBezTo>
                    <a:pt x="365494" y="8220"/>
                    <a:pt x="363108" y="10606"/>
                    <a:pt x="360191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5" name="Group 714">
            <a:extLst>
              <a:ext uri="{FF2B5EF4-FFF2-40B4-BE49-F238E27FC236}">
                <a16:creationId xmlns:a16="http://schemas.microsoft.com/office/drawing/2014/main" id="{C64254C4-6C29-4871-8B0B-D0BC978C59FB}"/>
              </a:ext>
            </a:extLst>
          </p:cNvPr>
          <p:cNvGrpSpPr/>
          <p:nvPr/>
        </p:nvGrpSpPr>
        <p:grpSpPr>
          <a:xfrm>
            <a:off x="9585702" y="5714850"/>
            <a:ext cx="436346" cy="467500"/>
            <a:chOff x="9623567" y="5755418"/>
            <a:chExt cx="360616" cy="386364"/>
          </a:xfrm>
          <a:solidFill>
            <a:srgbClr val="FFFFFF"/>
          </a:solidFill>
        </p:grpSpPr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B9643970-9E1F-4715-A984-74D79F5E8934}"/>
                </a:ext>
              </a:extLst>
            </p:cNvPr>
            <p:cNvSpPr/>
            <p:nvPr/>
          </p:nvSpPr>
          <p:spPr>
            <a:xfrm>
              <a:off x="9635234" y="5959600"/>
              <a:ext cx="148489" cy="180308"/>
            </a:xfrm>
            <a:custGeom>
              <a:avLst/>
              <a:gdLst>
                <a:gd name="connsiteX0" fmla="*/ 5303 w 148488"/>
                <a:gd name="connsiteY0" fmla="*/ 182077 h 180307"/>
                <a:gd name="connsiteX1" fmla="*/ 0 w 148488"/>
                <a:gd name="connsiteY1" fmla="*/ 176827 h 180307"/>
                <a:gd name="connsiteX2" fmla="*/ 0 w 148488"/>
                <a:gd name="connsiteY2" fmla="*/ 176721 h 180307"/>
                <a:gd name="connsiteX3" fmla="*/ 39986 w 148488"/>
                <a:gd name="connsiteY3" fmla="*/ 56975 h 180307"/>
                <a:gd name="connsiteX4" fmla="*/ 78858 w 148488"/>
                <a:gd name="connsiteY4" fmla="*/ 43611 h 180307"/>
                <a:gd name="connsiteX5" fmla="*/ 108556 w 148488"/>
                <a:gd name="connsiteY5" fmla="*/ 35762 h 180307"/>
                <a:gd name="connsiteX6" fmla="*/ 140269 w 148488"/>
                <a:gd name="connsiteY6" fmla="*/ 2246 h 180307"/>
                <a:gd name="connsiteX7" fmla="*/ 147640 w 148488"/>
                <a:gd name="connsiteY7" fmla="*/ 973 h 180307"/>
                <a:gd name="connsiteX8" fmla="*/ 148913 w 148488"/>
                <a:gd name="connsiteY8" fmla="*/ 8345 h 180307"/>
                <a:gd name="connsiteX9" fmla="*/ 113859 w 148488"/>
                <a:gd name="connsiteY9" fmla="*/ 44937 h 180307"/>
                <a:gd name="connsiteX10" fmla="*/ 80343 w 148488"/>
                <a:gd name="connsiteY10" fmla="*/ 54111 h 180307"/>
                <a:gd name="connsiteX11" fmla="*/ 46986 w 148488"/>
                <a:gd name="connsiteY11" fmla="*/ 64930 h 180307"/>
                <a:gd name="connsiteX12" fmla="*/ 10659 w 148488"/>
                <a:gd name="connsiteY12" fmla="*/ 176668 h 180307"/>
                <a:gd name="connsiteX13" fmla="*/ 5303 w 148488"/>
                <a:gd name="connsiteY13" fmla="*/ 182077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8488" h="180307">
                  <a:moveTo>
                    <a:pt x="5303" y="182077"/>
                  </a:moveTo>
                  <a:cubicBezTo>
                    <a:pt x="2386" y="182077"/>
                    <a:pt x="0" y="179744"/>
                    <a:pt x="0" y="176827"/>
                  </a:cubicBezTo>
                  <a:lnTo>
                    <a:pt x="0" y="176721"/>
                  </a:lnTo>
                  <a:cubicBezTo>
                    <a:pt x="0" y="141136"/>
                    <a:pt x="20152" y="74157"/>
                    <a:pt x="39986" y="56975"/>
                  </a:cubicBezTo>
                  <a:cubicBezTo>
                    <a:pt x="50751" y="47588"/>
                    <a:pt x="65017" y="45573"/>
                    <a:pt x="78858" y="43611"/>
                  </a:cubicBezTo>
                  <a:cubicBezTo>
                    <a:pt x="89835" y="42073"/>
                    <a:pt x="100177" y="40588"/>
                    <a:pt x="108556" y="35762"/>
                  </a:cubicBezTo>
                  <a:cubicBezTo>
                    <a:pt x="120965" y="28603"/>
                    <a:pt x="134860" y="9936"/>
                    <a:pt x="140269" y="2246"/>
                  </a:cubicBezTo>
                  <a:cubicBezTo>
                    <a:pt x="141966" y="-140"/>
                    <a:pt x="145254" y="-724"/>
                    <a:pt x="147640" y="973"/>
                  </a:cubicBezTo>
                  <a:cubicBezTo>
                    <a:pt x="150027" y="2670"/>
                    <a:pt x="150610" y="5958"/>
                    <a:pt x="148913" y="8345"/>
                  </a:cubicBezTo>
                  <a:cubicBezTo>
                    <a:pt x="141701" y="18633"/>
                    <a:pt x="127594" y="37035"/>
                    <a:pt x="113859" y="44937"/>
                  </a:cubicBezTo>
                  <a:cubicBezTo>
                    <a:pt x="103677" y="50823"/>
                    <a:pt x="91798" y="52467"/>
                    <a:pt x="80343" y="54111"/>
                  </a:cubicBezTo>
                  <a:cubicBezTo>
                    <a:pt x="67509" y="55914"/>
                    <a:pt x="55365" y="57611"/>
                    <a:pt x="46986" y="64930"/>
                  </a:cubicBezTo>
                  <a:cubicBezTo>
                    <a:pt x="31023" y="78771"/>
                    <a:pt x="10659" y="141401"/>
                    <a:pt x="10659" y="176668"/>
                  </a:cubicBezTo>
                  <a:cubicBezTo>
                    <a:pt x="10606" y="179637"/>
                    <a:pt x="8273" y="182077"/>
                    <a:pt x="5303" y="182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28B0EC9B-9538-4ED7-94CD-081299DF6ACB}"/>
                </a:ext>
              </a:extLst>
            </p:cNvPr>
            <p:cNvSpPr/>
            <p:nvPr/>
          </p:nvSpPr>
          <p:spPr>
            <a:xfrm>
              <a:off x="9832003" y="5959641"/>
              <a:ext cx="148489" cy="180308"/>
            </a:xfrm>
            <a:custGeom>
              <a:avLst/>
              <a:gdLst>
                <a:gd name="connsiteX0" fmla="*/ 144702 w 148488"/>
                <a:gd name="connsiteY0" fmla="*/ 182036 h 180307"/>
                <a:gd name="connsiteX1" fmla="*/ 139399 w 148488"/>
                <a:gd name="connsiteY1" fmla="*/ 176786 h 180307"/>
                <a:gd name="connsiteX2" fmla="*/ 103072 w 148488"/>
                <a:gd name="connsiteY2" fmla="*/ 64942 h 180307"/>
                <a:gd name="connsiteX3" fmla="*/ 69556 w 148488"/>
                <a:gd name="connsiteY3" fmla="*/ 54071 h 180307"/>
                <a:gd name="connsiteX4" fmla="*/ 36199 w 148488"/>
                <a:gd name="connsiteY4" fmla="*/ 45002 h 180307"/>
                <a:gd name="connsiteX5" fmla="*/ 933 w 148488"/>
                <a:gd name="connsiteY5" fmla="*/ 8304 h 180307"/>
                <a:gd name="connsiteX6" fmla="*/ 2259 w 148488"/>
                <a:gd name="connsiteY6" fmla="*/ 933 h 180307"/>
                <a:gd name="connsiteX7" fmla="*/ 9630 w 148488"/>
                <a:gd name="connsiteY7" fmla="*/ 2258 h 180307"/>
                <a:gd name="connsiteX8" fmla="*/ 41396 w 148488"/>
                <a:gd name="connsiteY8" fmla="*/ 35775 h 180307"/>
                <a:gd name="connsiteX9" fmla="*/ 70988 w 148488"/>
                <a:gd name="connsiteY9" fmla="*/ 43570 h 180307"/>
                <a:gd name="connsiteX10" fmla="*/ 109966 w 148488"/>
                <a:gd name="connsiteY10" fmla="*/ 56934 h 180307"/>
                <a:gd name="connsiteX11" fmla="*/ 149952 w 148488"/>
                <a:gd name="connsiteY11" fmla="*/ 176680 h 180307"/>
                <a:gd name="connsiteX12" fmla="*/ 144702 w 148488"/>
                <a:gd name="connsiteY12" fmla="*/ 182036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488" h="180307">
                  <a:moveTo>
                    <a:pt x="144702" y="182036"/>
                  </a:moveTo>
                  <a:cubicBezTo>
                    <a:pt x="141785" y="182036"/>
                    <a:pt x="139399" y="179703"/>
                    <a:pt x="139399" y="176786"/>
                  </a:cubicBezTo>
                  <a:cubicBezTo>
                    <a:pt x="139399" y="141414"/>
                    <a:pt x="119035" y="78783"/>
                    <a:pt x="103072" y="64942"/>
                  </a:cubicBezTo>
                  <a:cubicBezTo>
                    <a:pt x="94586" y="57570"/>
                    <a:pt x="82443" y="55873"/>
                    <a:pt x="69556" y="54071"/>
                  </a:cubicBezTo>
                  <a:cubicBezTo>
                    <a:pt x="58154" y="52479"/>
                    <a:pt x="46328" y="50783"/>
                    <a:pt x="36199" y="45002"/>
                  </a:cubicBezTo>
                  <a:cubicBezTo>
                    <a:pt x="22729" y="37312"/>
                    <a:pt x="9577" y="20820"/>
                    <a:pt x="933" y="8304"/>
                  </a:cubicBezTo>
                  <a:cubicBezTo>
                    <a:pt x="-711" y="5918"/>
                    <a:pt x="-128" y="2577"/>
                    <a:pt x="2259" y="933"/>
                  </a:cubicBezTo>
                  <a:cubicBezTo>
                    <a:pt x="4645" y="-711"/>
                    <a:pt x="7986" y="-128"/>
                    <a:pt x="9630" y="2258"/>
                  </a:cubicBezTo>
                  <a:cubicBezTo>
                    <a:pt x="20926" y="18645"/>
                    <a:pt x="32222" y="30524"/>
                    <a:pt x="41396" y="35775"/>
                  </a:cubicBezTo>
                  <a:cubicBezTo>
                    <a:pt x="49775" y="40547"/>
                    <a:pt x="60063" y="42032"/>
                    <a:pt x="70988" y="43570"/>
                  </a:cubicBezTo>
                  <a:cubicBezTo>
                    <a:pt x="84829" y="45532"/>
                    <a:pt x="99148" y="47547"/>
                    <a:pt x="109966" y="56934"/>
                  </a:cubicBezTo>
                  <a:cubicBezTo>
                    <a:pt x="129800" y="74116"/>
                    <a:pt x="149952" y="141096"/>
                    <a:pt x="149952" y="176680"/>
                  </a:cubicBezTo>
                  <a:cubicBezTo>
                    <a:pt x="150005" y="179597"/>
                    <a:pt x="147618" y="182036"/>
                    <a:pt x="144702" y="18203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8E72F18-6B51-4455-8B53-DA286DD9A381}"/>
                </a:ext>
              </a:extLst>
            </p:cNvPr>
            <p:cNvSpPr/>
            <p:nvPr/>
          </p:nvSpPr>
          <p:spPr>
            <a:xfrm>
              <a:off x="9708685" y="5755418"/>
              <a:ext cx="196217" cy="217430"/>
            </a:xfrm>
            <a:custGeom>
              <a:avLst/>
              <a:gdLst>
                <a:gd name="connsiteX0" fmla="*/ 99857 w 196217"/>
                <a:gd name="connsiteY0" fmla="*/ 220428 h 217430"/>
                <a:gd name="connsiteX1" fmla="*/ 49635 w 196217"/>
                <a:gd name="connsiteY1" fmla="*/ 202981 h 217430"/>
                <a:gd name="connsiteX2" fmla="*/ 23915 w 196217"/>
                <a:gd name="connsiteY2" fmla="*/ 167450 h 217430"/>
                <a:gd name="connsiteX3" fmla="*/ 13468 w 196217"/>
                <a:gd name="connsiteY3" fmla="*/ 163260 h 217430"/>
                <a:gd name="connsiteX4" fmla="*/ 263 w 196217"/>
                <a:gd name="connsiteY4" fmla="*/ 131388 h 217430"/>
                <a:gd name="connsiteX5" fmla="*/ 8536 w 196217"/>
                <a:gd name="connsiteY5" fmla="*/ 102539 h 217430"/>
                <a:gd name="connsiteX6" fmla="*/ 16915 w 196217"/>
                <a:gd name="connsiteY6" fmla="*/ 100417 h 217430"/>
                <a:gd name="connsiteX7" fmla="*/ 16491 w 196217"/>
                <a:gd name="connsiteY7" fmla="*/ 87266 h 217430"/>
                <a:gd name="connsiteX8" fmla="*/ 16491 w 196217"/>
                <a:gd name="connsiteY8" fmla="*/ 83818 h 217430"/>
                <a:gd name="connsiteX9" fmla="*/ 27150 w 196217"/>
                <a:gd name="connsiteY9" fmla="*/ 16627 h 217430"/>
                <a:gd name="connsiteX10" fmla="*/ 138357 w 196217"/>
                <a:gd name="connsiteY10" fmla="*/ 3475 h 217430"/>
                <a:gd name="connsiteX11" fmla="*/ 152994 w 196217"/>
                <a:gd name="connsiteY11" fmla="*/ 16627 h 217430"/>
                <a:gd name="connsiteX12" fmla="*/ 153313 w 196217"/>
                <a:gd name="connsiteY12" fmla="*/ 17582 h 217430"/>
                <a:gd name="connsiteX13" fmla="*/ 166571 w 196217"/>
                <a:gd name="connsiteY13" fmla="*/ 11695 h 217430"/>
                <a:gd name="connsiteX14" fmla="*/ 176488 w 196217"/>
                <a:gd name="connsiteY14" fmla="*/ 15513 h 217430"/>
                <a:gd name="connsiteX15" fmla="*/ 183329 w 196217"/>
                <a:gd name="connsiteY15" fmla="*/ 85144 h 217430"/>
                <a:gd name="connsiteX16" fmla="*/ 182851 w 196217"/>
                <a:gd name="connsiteY16" fmla="*/ 96228 h 217430"/>
                <a:gd name="connsiteX17" fmla="*/ 182745 w 196217"/>
                <a:gd name="connsiteY17" fmla="*/ 100417 h 217430"/>
                <a:gd name="connsiteX18" fmla="*/ 191231 w 196217"/>
                <a:gd name="connsiteY18" fmla="*/ 102486 h 217430"/>
                <a:gd name="connsiteX19" fmla="*/ 199503 w 196217"/>
                <a:gd name="connsiteY19" fmla="*/ 131335 h 217430"/>
                <a:gd name="connsiteX20" fmla="*/ 199503 w 196217"/>
                <a:gd name="connsiteY20" fmla="*/ 131335 h 217430"/>
                <a:gd name="connsiteX21" fmla="*/ 186245 w 196217"/>
                <a:gd name="connsiteY21" fmla="*/ 163207 h 217430"/>
                <a:gd name="connsiteX22" fmla="*/ 175851 w 196217"/>
                <a:gd name="connsiteY22" fmla="*/ 167396 h 217430"/>
                <a:gd name="connsiteX23" fmla="*/ 150131 w 196217"/>
                <a:gd name="connsiteY23" fmla="*/ 202822 h 217430"/>
                <a:gd name="connsiteX24" fmla="*/ 99857 w 196217"/>
                <a:gd name="connsiteY24" fmla="*/ 220428 h 217430"/>
                <a:gd name="connsiteX25" fmla="*/ 27733 w 196217"/>
                <a:gd name="connsiteY25" fmla="*/ 156843 h 217430"/>
                <a:gd name="connsiteX26" fmla="*/ 32930 w 196217"/>
                <a:gd name="connsiteY26" fmla="*/ 160661 h 217430"/>
                <a:gd name="connsiteX27" fmla="*/ 56211 w 196217"/>
                <a:gd name="connsiteY27" fmla="*/ 194602 h 217430"/>
                <a:gd name="connsiteX28" fmla="*/ 99909 w 196217"/>
                <a:gd name="connsiteY28" fmla="*/ 209769 h 217430"/>
                <a:gd name="connsiteX29" fmla="*/ 143714 w 196217"/>
                <a:gd name="connsiteY29" fmla="*/ 194496 h 217430"/>
                <a:gd name="connsiteX30" fmla="*/ 166995 w 196217"/>
                <a:gd name="connsiteY30" fmla="*/ 160608 h 217430"/>
                <a:gd name="connsiteX31" fmla="*/ 173147 w 196217"/>
                <a:gd name="connsiteY31" fmla="*/ 156843 h 217430"/>
                <a:gd name="connsiteX32" fmla="*/ 180146 w 196217"/>
                <a:gd name="connsiteY32" fmla="*/ 154563 h 217430"/>
                <a:gd name="connsiteX33" fmla="*/ 189003 w 196217"/>
                <a:gd name="connsiteY33" fmla="*/ 130486 h 217430"/>
                <a:gd name="connsiteX34" fmla="*/ 189003 w 196217"/>
                <a:gd name="connsiteY34" fmla="*/ 130486 h 217430"/>
                <a:gd name="connsiteX35" fmla="*/ 185662 w 196217"/>
                <a:gd name="connsiteY35" fmla="*/ 111448 h 217430"/>
                <a:gd name="connsiteX36" fmla="*/ 179405 w 196217"/>
                <a:gd name="connsiteY36" fmla="*/ 112137 h 217430"/>
                <a:gd name="connsiteX37" fmla="*/ 173836 w 196217"/>
                <a:gd name="connsiteY37" fmla="*/ 111978 h 217430"/>
                <a:gd name="connsiteX38" fmla="*/ 171502 w 196217"/>
                <a:gd name="connsiteY38" fmla="*/ 106887 h 217430"/>
                <a:gd name="connsiteX39" fmla="*/ 171821 w 196217"/>
                <a:gd name="connsiteY39" fmla="*/ 104342 h 217430"/>
                <a:gd name="connsiteX40" fmla="*/ 172351 w 196217"/>
                <a:gd name="connsiteY40" fmla="*/ 95910 h 217430"/>
                <a:gd name="connsiteX41" fmla="*/ 172828 w 196217"/>
                <a:gd name="connsiteY41" fmla="*/ 84561 h 217430"/>
                <a:gd name="connsiteX42" fmla="*/ 169063 w 196217"/>
                <a:gd name="connsiteY42" fmla="*/ 22938 h 217430"/>
                <a:gd name="connsiteX43" fmla="*/ 167207 w 196217"/>
                <a:gd name="connsiteY43" fmla="*/ 22196 h 217430"/>
                <a:gd name="connsiteX44" fmla="*/ 151085 w 196217"/>
                <a:gd name="connsiteY44" fmla="*/ 34764 h 217430"/>
                <a:gd name="connsiteX45" fmla="*/ 144085 w 196217"/>
                <a:gd name="connsiteY45" fmla="*/ 35878 h 217430"/>
                <a:gd name="connsiteX46" fmla="*/ 142282 w 196217"/>
                <a:gd name="connsiteY46" fmla="*/ 28983 h 217430"/>
                <a:gd name="connsiteX47" fmla="*/ 143183 w 196217"/>
                <a:gd name="connsiteY47" fmla="*/ 20286 h 217430"/>
                <a:gd name="connsiteX48" fmla="*/ 134645 w 196217"/>
                <a:gd name="connsiteY48" fmla="*/ 13286 h 217430"/>
                <a:gd name="connsiteX49" fmla="*/ 35370 w 196217"/>
                <a:gd name="connsiteY49" fmla="*/ 23415 h 217430"/>
                <a:gd name="connsiteX50" fmla="*/ 27256 w 196217"/>
                <a:gd name="connsiteY50" fmla="*/ 83712 h 217430"/>
                <a:gd name="connsiteX51" fmla="*/ 27256 w 196217"/>
                <a:gd name="connsiteY51" fmla="*/ 87371 h 217430"/>
                <a:gd name="connsiteX52" fmla="*/ 28158 w 196217"/>
                <a:gd name="connsiteY52" fmla="*/ 104342 h 217430"/>
                <a:gd name="connsiteX53" fmla="*/ 28476 w 196217"/>
                <a:gd name="connsiteY53" fmla="*/ 106887 h 217430"/>
                <a:gd name="connsiteX54" fmla="*/ 26143 w 196217"/>
                <a:gd name="connsiteY54" fmla="*/ 111978 h 217430"/>
                <a:gd name="connsiteX55" fmla="*/ 20574 w 196217"/>
                <a:gd name="connsiteY55" fmla="*/ 112137 h 217430"/>
                <a:gd name="connsiteX56" fmla="*/ 14317 w 196217"/>
                <a:gd name="connsiteY56" fmla="*/ 111448 h 217430"/>
                <a:gd name="connsiteX57" fmla="*/ 10976 w 196217"/>
                <a:gd name="connsiteY57" fmla="*/ 130486 h 217430"/>
                <a:gd name="connsiteX58" fmla="*/ 19832 w 196217"/>
                <a:gd name="connsiteY58" fmla="*/ 154563 h 217430"/>
                <a:gd name="connsiteX59" fmla="*/ 26991 w 196217"/>
                <a:gd name="connsiteY59" fmla="*/ 156843 h 217430"/>
                <a:gd name="connsiteX60" fmla="*/ 27733 w 196217"/>
                <a:gd name="connsiteY60" fmla="*/ 156843 h 217430"/>
                <a:gd name="connsiteX61" fmla="*/ 194306 w 196217"/>
                <a:gd name="connsiteY61" fmla="*/ 130964 h 217430"/>
                <a:gd name="connsiteX62" fmla="*/ 194306 w 196217"/>
                <a:gd name="connsiteY62" fmla="*/ 130964 h 217430"/>
                <a:gd name="connsiteX63" fmla="*/ 194306 w 196217"/>
                <a:gd name="connsiteY63" fmla="*/ 130964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196217" h="217430">
                  <a:moveTo>
                    <a:pt x="99857" y="220428"/>
                  </a:moveTo>
                  <a:cubicBezTo>
                    <a:pt x="82038" y="220428"/>
                    <a:pt x="64166" y="214224"/>
                    <a:pt x="49635" y="202981"/>
                  </a:cubicBezTo>
                  <a:cubicBezTo>
                    <a:pt x="37492" y="193382"/>
                    <a:pt x="28688" y="181185"/>
                    <a:pt x="23915" y="167450"/>
                  </a:cubicBezTo>
                  <a:cubicBezTo>
                    <a:pt x="21051" y="167131"/>
                    <a:pt x="17233" y="166124"/>
                    <a:pt x="13468" y="163260"/>
                  </a:cubicBezTo>
                  <a:cubicBezTo>
                    <a:pt x="5884" y="157480"/>
                    <a:pt x="1430" y="146767"/>
                    <a:pt x="263" y="131388"/>
                  </a:cubicBezTo>
                  <a:cubicBezTo>
                    <a:pt x="-903" y="116221"/>
                    <a:pt x="1801" y="106781"/>
                    <a:pt x="8536" y="102539"/>
                  </a:cubicBezTo>
                  <a:cubicBezTo>
                    <a:pt x="11347" y="100789"/>
                    <a:pt x="14317" y="100311"/>
                    <a:pt x="16915" y="100417"/>
                  </a:cubicBezTo>
                  <a:cubicBezTo>
                    <a:pt x="16597" y="96599"/>
                    <a:pt x="16437" y="92622"/>
                    <a:pt x="16491" y="87266"/>
                  </a:cubicBezTo>
                  <a:cubicBezTo>
                    <a:pt x="16491" y="86523"/>
                    <a:pt x="16491" y="85356"/>
                    <a:pt x="16491" y="83818"/>
                  </a:cubicBezTo>
                  <a:cubicBezTo>
                    <a:pt x="16437" y="58416"/>
                    <a:pt x="17605" y="27817"/>
                    <a:pt x="27150" y="16627"/>
                  </a:cubicBezTo>
                  <a:cubicBezTo>
                    <a:pt x="40514" y="1036"/>
                    <a:pt x="118683" y="-4161"/>
                    <a:pt x="138357" y="3475"/>
                  </a:cubicBezTo>
                  <a:cubicBezTo>
                    <a:pt x="145888" y="6392"/>
                    <a:pt x="150820" y="10847"/>
                    <a:pt x="152994" y="16627"/>
                  </a:cubicBezTo>
                  <a:cubicBezTo>
                    <a:pt x="153100" y="16945"/>
                    <a:pt x="153207" y="17264"/>
                    <a:pt x="153313" y="17582"/>
                  </a:cubicBezTo>
                  <a:cubicBezTo>
                    <a:pt x="157396" y="14400"/>
                    <a:pt x="161957" y="11960"/>
                    <a:pt x="166571" y="11695"/>
                  </a:cubicBezTo>
                  <a:cubicBezTo>
                    <a:pt x="170442" y="11483"/>
                    <a:pt x="173783" y="12809"/>
                    <a:pt x="176488" y="15513"/>
                  </a:cubicBezTo>
                  <a:cubicBezTo>
                    <a:pt x="185397" y="24423"/>
                    <a:pt x="184973" y="49984"/>
                    <a:pt x="183329" y="85144"/>
                  </a:cubicBezTo>
                  <a:cubicBezTo>
                    <a:pt x="183170" y="89015"/>
                    <a:pt x="182957" y="92728"/>
                    <a:pt x="182851" y="96228"/>
                  </a:cubicBezTo>
                  <a:cubicBezTo>
                    <a:pt x="182851" y="97607"/>
                    <a:pt x="182798" y="98985"/>
                    <a:pt x="182745" y="100417"/>
                  </a:cubicBezTo>
                  <a:cubicBezTo>
                    <a:pt x="185397" y="100258"/>
                    <a:pt x="188367" y="100736"/>
                    <a:pt x="191231" y="102486"/>
                  </a:cubicBezTo>
                  <a:cubicBezTo>
                    <a:pt x="197966" y="106675"/>
                    <a:pt x="200670" y="116115"/>
                    <a:pt x="199503" y="131335"/>
                  </a:cubicBezTo>
                  <a:cubicBezTo>
                    <a:pt x="199503" y="131335"/>
                    <a:pt x="199503" y="131335"/>
                    <a:pt x="199503" y="131335"/>
                  </a:cubicBezTo>
                  <a:cubicBezTo>
                    <a:pt x="198337" y="146767"/>
                    <a:pt x="193829" y="157480"/>
                    <a:pt x="186245" y="163207"/>
                  </a:cubicBezTo>
                  <a:cubicBezTo>
                    <a:pt x="182480" y="166071"/>
                    <a:pt x="178715" y="167078"/>
                    <a:pt x="175851" y="167396"/>
                  </a:cubicBezTo>
                  <a:cubicBezTo>
                    <a:pt x="171078" y="181079"/>
                    <a:pt x="162275" y="193276"/>
                    <a:pt x="150131" y="202822"/>
                  </a:cubicBezTo>
                  <a:cubicBezTo>
                    <a:pt x="135812" y="214224"/>
                    <a:pt x="117940" y="220428"/>
                    <a:pt x="99857" y="220428"/>
                  </a:cubicBezTo>
                  <a:close/>
                  <a:moveTo>
                    <a:pt x="27733" y="156843"/>
                  </a:moveTo>
                  <a:cubicBezTo>
                    <a:pt x="30067" y="156843"/>
                    <a:pt x="32294" y="158381"/>
                    <a:pt x="32930" y="160661"/>
                  </a:cubicBezTo>
                  <a:cubicBezTo>
                    <a:pt x="36696" y="173760"/>
                    <a:pt x="44704" y="185533"/>
                    <a:pt x="56211" y="194602"/>
                  </a:cubicBezTo>
                  <a:cubicBezTo>
                    <a:pt x="68886" y="204359"/>
                    <a:pt x="84425" y="209769"/>
                    <a:pt x="99909" y="209769"/>
                  </a:cubicBezTo>
                  <a:cubicBezTo>
                    <a:pt x="115607" y="209769"/>
                    <a:pt x="131145" y="204359"/>
                    <a:pt x="143714" y="194496"/>
                  </a:cubicBezTo>
                  <a:cubicBezTo>
                    <a:pt x="155222" y="185480"/>
                    <a:pt x="163283" y="173760"/>
                    <a:pt x="166995" y="160608"/>
                  </a:cubicBezTo>
                  <a:cubicBezTo>
                    <a:pt x="167737" y="157957"/>
                    <a:pt x="170389" y="156313"/>
                    <a:pt x="173147" y="156843"/>
                  </a:cubicBezTo>
                  <a:cubicBezTo>
                    <a:pt x="173200" y="156843"/>
                    <a:pt x="176647" y="157373"/>
                    <a:pt x="180146" y="154563"/>
                  </a:cubicBezTo>
                  <a:cubicBezTo>
                    <a:pt x="183541" y="151858"/>
                    <a:pt x="187836" y="145494"/>
                    <a:pt x="189003" y="130486"/>
                  </a:cubicBezTo>
                  <a:lnTo>
                    <a:pt x="189003" y="130486"/>
                  </a:lnTo>
                  <a:cubicBezTo>
                    <a:pt x="190116" y="115479"/>
                    <a:pt x="186722" y="112084"/>
                    <a:pt x="185662" y="111448"/>
                  </a:cubicBezTo>
                  <a:cubicBezTo>
                    <a:pt x="183647" y="110175"/>
                    <a:pt x="180041" y="111766"/>
                    <a:pt x="179405" y="112137"/>
                  </a:cubicBezTo>
                  <a:cubicBezTo>
                    <a:pt x="177654" y="113145"/>
                    <a:pt x="175533" y="113092"/>
                    <a:pt x="173836" y="111978"/>
                  </a:cubicBezTo>
                  <a:cubicBezTo>
                    <a:pt x="172139" y="110864"/>
                    <a:pt x="171237" y="108902"/>
                    <a:pt x="171502" y="106887"/>
                  </a:cubicBezTo>
                  <a:lnTo>
                    <a:pt x="171821" y="104342"/>
                  </a:lnTo>
                  <a:cubicBezTo>
                    <a:pt x="172192" y="101584"/>
                    <a:pt x="172351" y="98720"/>
                    <a:pt x="172351" y="95910"/>
                  </a:cubicBezTo>
                  <a:cubicBezTo>
                    <a:pt x="172510" y="92251"/>
                    <a:pt x="172669" y="88485"/>
                    <a:pt x="172828" y="84561"/>
                  </a:cubicBezTo>
                  <a:cubicBezTo>
                    <a:pt x="173783" y="63878"/>
                    <a:pt x="175374" y="29249"/>
                    <a:pt x="169063" y="22938"/>
                  </a:cubicBezTo>
                  <a:cubicBezTo>
                    <a:pt x="168480" y="22354"/>
                    <a:pt x="168003" y="22196"/>
                    <a:pt x="167207" y="22196"/>
                  </a:cubicBezTo>
                  <a:cubicBezTo>
                    <a:pt x="163547" y="22408"/>
                    <a:pt x="156919" y="27552"/>
                    <a:pt x="151085" y="34764"/>
                  </a:cubicBezTo>
                  <a:cubicBezTo>
                    <a:pt x="149388" y="36885"/>
                    <a:pt x="146365" y="37363"/>
                    <a:pt x="144085" y="35878"/>
                  </a:cubicBezTo>
                  <a:cubicBezTo>
                    <a:pt x="141805" y="34393"/>
                    <a:pt x="141009" y="31423"/>
                    <a:pt x="142282" y="28983"/>
                  </a:cubicBezTo>
                  <a:cubicBezTo>
                    <a:pt x="142706" y="28188"/>
                    <a:pt x="144669" y="24052"/>
                    <a:pt x="143183" y="20286"/>
                  </a:cubicBezTo>
                  <a:cubicBezTo>
                    <a:pt x="142123" y="17423"/>
                    <a:pt x="139206" y="15089"/>
                    <a:pt x="134645" y="13286"/>
                  </a:cubicBezTo>
                  <a:cubicBezTo>
                    <a:pt x="116244" y="6127"/>
                    <a:pt x="43855" y="13498"/>
                    <a:pt x="35370" y="23415"/>
                  </a:cubicBezTo>
                  <a:cubicBezTo>
                    <a:pt x="31604" y="27817"/>
                    <a:pt x="27203" y="41817"/>
                    <a:pt x="27256" y="83712"/>
                  </a:cubicBezTo>
                  <a:cubicBezTo>
                    <a:pt x="27256" y="85303"/>
                    <a:pt x="27256" y="86576"/>
                    <a:pt x="27256" y="87371"/>
                  </a:cubicBezTo>
                  <a:cubicBezTo>
                    <a:pt x="27097" y="94584"/>
                    <a:pt x="27468" y="98880"/>
                    <a:pt x="28158" y="104342"/>
                  </a:cubicBezTo>
                  <a:lnTo>
                    <a:pt x="28476" y="106887"/>
                  </a:lnTo>
                  <a:cubicBezTo>
                    <a:pt x="28741" y="108902"/>
                    <a:pt x="27786" y="110864"/>
                    <a:pt x="26143" y="111978"/>
                  </a:cubicBezTo>
                  <a:cubicBezTo>
                    <a:pt x="24445" y="113092"/>
                    <a:pt x="22271" y="113145"/>
                    <a:pt x="20574" y="112137"/>
                  </a:cubicBezTo>
                  <a:cubicBezTo>
                    <a:pt x="19567" y="111607"/>
                    <a:pt x="16226" y="110228"/>
                    <a:pt x="14317" y="111448"/>
                  </a:cubicBezTo>
                  <a:cubicBezTo>
                    <a:pt x="13256" y="112137"/>
                    <a:pt x="9862" y="115531"/>
                    <a:pt x="10976" y="130486"/>
                  </a:cubicBezTo>
                  <a:cubicBezTo>
                    <a:pt x="12089" y="145494"/>
                    <a:pt x="16384" y="151858"/>
                    <a:pt x="19832" y="154563"/>
                  </a:cubicBezTo>
                  <a:cubicBezTo>
                    <a:pt x="23385" y="157373"/>
                    <a:pt x="26885" y="156843"/>
                    <a:pt x="26991" y="156843"/>
                  </a:cubicBezTo>
                  <a:cubicBezTo>
                    <a:pt x="27150" y="156896"/>
                    <a:pt x="27468" y="156843"/>
                    <a:pt x="27733" y="156843"/>
                  </a:cubicBezTo>
                  <a:close/>
                  <a:moveTo>
                    <a:pt x="194306" y="130964"/>
                  </a:moveTo>
                  <a:lnTo>
                    <a:pt x="194306" y="130964"/>
                  </a:lnTo>
                  <a:lnTo>
                    <a:pt x="194306" y="130964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2A877AB2-125B-496C-9640-F4B120717899}"/>
                </a:ext>
              </a:extLst>
            </p:cNvPr>
            <p:cNvSpPr/>
            <p:nvPr/>
          </p:nvSpPr>
          <p:spPr>
            <a:xfrm>
              <a:off x="9623567" y="6131176"/>
              <a:ext cx="360616" cy="10606"/>
            </a:xfrm>
            <a:custGeom>
              <a:avLst/>
              <a:gdLst>
                <a:gd name="connsiteX0" fmla="*/ 360085 w 360615"/>
                <a:gd name="connsiteY0" fmla="*/ 10606 h 10606"/>
                <a:gd name="connsiteX1" fmla="*/ 5303 w 360615"/>
                <a:gd name="connsiteY1" fmla="*/ 10606 h 10606"/>
                <a:gd name="connsiteX2" fmla="*/ 0 w 360615"/>
                <a:gd name="connsiteY2" fmla="*/ 5303 h 10606"/>
                <a:gd name="connsiteX3" fmla="*/ 5303 w 360615"/>
                <a:gd name="connsiteY3" fmla="*/ 0 h 10606"/>
                <a:gd name="connsiteX4" fmla="*/ 360085 w 360615"/>
                <a:gd name="connsiteY4" fmla="*/ 0 h 10606"/>
                <a:gd name="connsiteX5" fmla="*/ 365388 w 360615"/>
                <a:gd name="connsiteY5" fmla="*/ 5303 h 10606"/>
                <a:gd name="connsiteX6" fmla="*/ 360085 w 3606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0615" h="10606">
                  <a:moveTo>
                    <a:pt x="360085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60085" y="0"/>
                  </a:lnTo>
                  <a:cubicBezTo>
                    <a:pt x="363002" y="0"/>
                    <a:pt x="365388" y="2386"/>
                    <a:pt x="365388" y="5303"/>
                  </a:cubicBezTo>
                  <a:cubicBezTo>
                    <a:pt x="365388" y="8220"/>
                    <a:pt x="363002" y="10606"/>
                    <a:pt x="360085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16" name="Group 715">
            <a:extLst>
              <a:ext uri="{FF2B5EF4-FFF2-40B4-BE49-F238E27FC236}">
                <a16:creationId xmlns:a16="http://schemas.microsoft.com/office/drawing/2014/main" id="{727F9D76-01E2-4636-93E4-187C6FB97FA2}"/>
              </a:ext>
            </a:extLst>
          </p:cNvPr>
          <p:cNvGrpSpPr/>
          <p:nvPr/>
        </p:nvGrpSpPr>
        <p:grpSpPr>
          <a:xfrm>
            <a:off x="10644391" y="5669945"/>
            <a:ext cx="458162" cy="516556"/>
            <a:chOff x="10684149" y="5714771"/>
            <a:chExt cx="378646" cy="426905"/>
          </a:xfrm>
          <a:solidFill>
            <a:srgbClr val="FFFFFF"/>
          </a:solidFill>
        </p:grpSpPr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38613E1E-445F-4A29-A743-64005A63FC4F}"/>
                </a:ext>
              </a:extLst>
            </p:cNvPr>
            <p:cNvSpPr/>
            <p:nvPr/>
          </p:nvSpPr>
          <p:spPr>
            <a:xfrm>
              <a:off x="10700960" y="5995313"/>
              <a:ext cx="111367" cy="143186"/>
            </a:xfrm>
            <a:custGeom>
              <a:avLst/>
              <a:gdLst>
                <a:gd name="connsiteX0" fmla="*/ 5303 w 111366"/>
                <a:gd name="connsiteY0" fmla="*/ 146364 h 143185"/>
                <a:gd name="connsiteX1" fmla="*/ 5303 w 111366"/>
                <a:gd name="connsiteY1" fmla="*/ 146364 h 143185"/>
                <a:gd name="connsiteX2" fmla="*/ 0 w 111366"/>
                <a:gd name="connsiteY2" fmla="*/ 141008 h 143185"/>
                <a:gd name="connsiteX3" fmla="*/ 24130 w 111366"/>
                <a:gd name="connsiteY3" fmla="*/ 42899 h 143185"/>
                <a:gd name="connsiteX4" fmla="*/ 66873 w 111366"/>
                <a:gd name="connsiteY4" fmla="*/ 31815 h 143185"/>
                <a:gd name="connsiteX5" fmla="*/ 95829 w 111366"/>
                <a:gd name="connsiteY5" fmla="*/ 25929 h 143185"/>
                <a:gd name="connsiteX6" fmla="*/ 98586 w 111366"/>
                <a:gd name="connsiteY6" fmla="*/ 21368 h 143185"/>
                <a:gd name="connsiteX7" fmla="*/ 100442 w 111366"/>
                <a:gd name="connsiteY7" fmla="*/ 14421 h 143185"/>
                <a:gd name="connsiteX8" fmla="*/ 103837 w 111366"/>
                <a:gd name="connsiteY8" fmla="*/ 3178 h 143185"/>
                <a:gd name="connsiteX9" fmla="*/ 110836 w 111366"/>
                <a:gd name="connsiteY9" fmla="*/ 474 h 143185"/>
                <a:gd name="connsiteX10" fmla="*/ 113541 w 111366"/>
                <a:gd name="connsiteY10" fmla="*/ 7474 h 143185"/>
                <a:gd name="connsiteX11" fmla="*/ 110783 w 111366"/>
                <a:gd name="connsiteY11" fmla="*/ 16860 h 143185"/>
                <a:gd name="connsiteX12" fmla="*/ 108503 w 111366"/>
                <a:gd name="connsiteY12" fmla="*/ 25080 h 143185"/>
                <a:gd name="connsiteX13" fmla="*/ 102616 w 111366"/>
                <a:gd name="connsiteY13" fmla="*/ 34042 h 143185"/>
                <a:gd name="connsiteX14" fmla="*/ 67881 w 111366"/>
                <a:gd name="connsiteY14" fmla="*/ 42369 h 143185"/>
                <a:gd name="connsiteX15" fmla="*/ 31023 w 111366"/>
                <a:gd name="connsiteY15" fmla="*/ 50907 h 143185"/>
                <a:gd name="connsiteX16" fmla="*/ 10553 w 111366"/>
                <a:gd name="connsiteY16" fmla="*/ 141061 h 143185"/>
                <a:gd name="connsiteX17" fmla="*/ 5303 w 111366"/>
                <a:gd name="connsiteY17" fmla="*/ 146364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66" h="143185">
                  <a:moveTo>
                    <a:pt x="5303" y="146364"/>
                  </a:moveTo>
                  <a:cubicBezTo>
                    <a:pt x="5303" y="146364"/>
                    <a:pt x="5303" y="146364"/>
                    <a:pt x="5303" y="146364"/>
                  </a:cubicBezTo>
                  <a:cubicBezTo>
                    <a:pt x="2334" y="146364"/>
                    <a:pt x="0" y="143978"/>
                    <a:pt x="0" y="141008"/>
                  </a:cubicBezTo>
                  <a:cubicBezTo>
                    <a:pt x="159" y="116719"/>
                    <a:pt x="6470" y="58278"/>
                    <a:pt x="24130" y="42899"/>
                  </a:cubicBezTo>
                  <a:cubicBezTo>
                    <a:pt x="33145" y="35103"/>
                    <a:pt x="50327" y="33406"/>
                    <a:pt x="66873" y="31815"/>
                  </a:cubicBezTo>
                  <a:cubicBezTo>
                    <a:pt x="78487" y="30702"/>
                    <a:pt x="91639" y="29376"/>
                    <a:pt x="95829" y="25929"/>
                  </a:cubicBezTo>
                  <a:cubicBezTo>
                    <a:pt x="96836" y="25080"/>
                    <a:pt x="97738" y="23648"/>
                    <a:pt x="98586" y="21368"/>
                  </a:cubicBezTo>
                  <a:cubicBezTo>
                    <a:pt x="99328" y="19406"/>
                    <a:pt x="99859" y="16966"/>
                    <a:pt x="100442" y="14421"/>
                  </a:cubicBezTo>
                  <a:cubicBezTo>
                    <a:pt x="101291" y="10709"/>
                    <a:pt x="102192" y="6890"/>
                    <a:pt x="103837" y="3178"/>
                  </a:cubicBezTo>
                  <a:cubicBezTo>
                    <a:pt x="105003" y="474"/>
                    <a:pt x="108132" y="-746"/>
                    <a:pt x="110836" y="474"/>
                  </a:cubicBezTo>
                  <a:cubicBezTo>
                    <a:pt x="113488" y="1640"/>
                    <a:pt x="114708" y="4769"/>
                    <a:pt x="113541" y="7474"/>
                  </a:cubicBezTo>
                  <a:cubicBezTo>
                    <a:pt x="112322" y="10284"/>
                    <a:pt x="111526" y="13625"/>
                    <a:pt x="110783" y="16860"/>
                  </a:cubicBezTo>
                  <a:cubicBezTo>
                    <a:pt x="110147" y="19618"/>
                    <a:pt x="109458" y="22429"/>
                    <a:pt x="108503" y="25080"/>
                  </a:cubicBezTo>
                  <a:cubicBezTo>
                    <a:pt x="107495" y="27679"/>
                    <a:pt x="105852" y="31338"/>
                    <a:pt x="102616" y="34042"/>
                  </a:cubicBezTo>
                  <a:cubicBezTo>
                    <a:pt x="95882" y="39611"/>
                    <a:pt x="82889" y="40884"/>
                    <a:pt x="67881" y="42369"/>
                  </a:cubicBezTo>
                  <a:cubicBezTo>
                    <a:pt x="53668" y="43747"/>
                    <a:pt x="37494" y="45338"/>
                    <a:pt x="31023" y="50907"/>
                  </a:cubicBezTo>
                  <a:cubicBezTo>
                    <a:pt x="19622" y="60824"/>
                    <a:pt x="10819" y="106696"/>
                    <a:pt x="10553" y="141061"/>
                  </a:cubicBezTo>
                  <a:cubicBezTo>
                    <a:pt x="10606" y="144031"/>
                    <a:pt x="8220" y="146364"/>
                    <a:pt x="5303" y="14636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BC50DC43-599F-479D-943C-40657B527D07}"/>
                </a:ext>
              </a:extLst>
            </p:cNvPr>
            <p:cNvSpPr/>
            <p:nvPr/>
          </p:nvSpPr>
          <p:spPr>
            <a:xfrm>
              <a:off x="10856325" y="5995458"/>
              <a:ext cx="111367" cy="143186"/>
            </a:xfrm>
            <a:custGeom>
              <a:avLst/>
              <a:gdLst>
                <a:gd name="connsiteX0" fmla="*/ 108786 w 111366"/>
                <a:gd name="connsiteY0" fmla="*/ 146219 h 143185"/>
                <a:gd name="connsiteX1" fmla="*/ 103483 w 111366"/>
                <a:gd name="connsiteY1" fmla="*/ 140968 h 143185"/>
                <a:gd name="connsiteX2" fmla="*/ 83066 w 111366"/>
                <a:gd name="connsiteY2" fmla="*/ 50814 h 143185"/>
                <a:gd name="connsiteX3" fmla="*/ 46102 w 111366"/>
                <a:gd name="connsiteY3" fmla="*/ 42223 h 143185"/>
                <a:gd name="connsiteX4" fmla="*/ 11526 w 111366"/>
                <a:gd name="connsiteY4" fmla="*/ 34003 h 143185"/>
                <a:gd name="connsiteX5" fmla="*/ 5480 w 111366"/>
                <a:gd name="connsiteY5" fmla="*/ 25041 h 143185"/>
                <a:gd name="connsiteX6" fmla="*/ 3093 w 111366"/>
                <a:gd name="connsiteY6" fmla="*/ 16450 h 143185"/>
                <a:gd name="connsiteX7" fmla="*/ 442 w 111366"/>
                <a:gd name="connsiteY7" fmla="*/ 7381 h 143185"/>
                <a:gd name="connsiteX8" fmla="*/ 3200 w 111366"/>
                <a:gd name="connsiteY8" fmla="*/ 434 h 143185"/>
                <a:gd name="connsiteX9" fmla="*/ 10147 w 111366"/>
                <a:gd name="connsiteY9" fmla="*/ 3192 h 143185"/>
                <a:gd name="connsiteX10" fmla="*/ 13382 w 111366"/>
                <a:gd name="connsiteY10" fmla="*/ 14116 h 143185"/>
                <a:gd name="connsiteX11" fmla="*/ 15344 w 111366"/>
                <a:gd name="connsiteY11" fmla="*/ 21329 h 143185"/>
                <a:gd name="connsiteX12" fmla="*/ 18260 w 111366"/>
                <a:gd name="connsiteY12" fmla="*/ 25890 h 143185"/>
                <a:gd name="connsiteX13" fmla="*/ 47057 w 111366"/>
                <a:gd name="connsiteY13" fmla="*/ 31723 h 143185"/>
                <a:gd name="connsiteX14" fmla="*/ 89906 w 111366"/>
                <a:gd name="connsiteY14" fmla="*/ 42860 h 143185"/>
                <a:gd name="connsiteX15" fmla="*/ 113983 w 111366"/>
                <a:gd name="connsiteY15" fmla="*/ 140968 h 143185"/>
                <a:gd name="connsiteX16" fmla="*/ 108786 w 111366"/>
                <a:gd name="connsiteY16" fmla="*/ 146219 h 143185"/>
                <a:gd name="connsiteX17" fmla="*/ 108786 w 111366"/>
                <a:gd name="connsiteY17" fmla="*/ 146219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66" h="143185">
                  <a:moveTo>
                    <a:pt x="108786" y="146219"/>
                  </a:moveTo>
                  <a:cubicBezTo>
                    <a:pt x="105869" y="146219"/>
                    <a:pt x="103483" y="143885"/>
                    <a:pt x="103483" y="140968"/>
                  </a:cubicBezTo>
                  <a:cubicBezTo>
                    <a:pt x="103217" y="106604"/>
                    <a:pt x="94467" y="60731"/>
                    <a:pt x="83066" y="50814"/>
                  </a:cubicBezTo>
                  <a:cubicBezTo>
                    <a:pt x="76595" y="45193"/>
                    <a:pt x="60421" y="43602"/>
                    <a:pt x="46102" y="42223"/>
                  </a:cubicBezTo>
                  <a:cubicBezTo>
                    <a:pt x="31147" y="40739"/>
                    <a:pt x="18207" y="39519"/>
                    <a:pt x="11526" y="34003"/>
                  </a:cubicBezTo>
                  <a:cubicBezTo>
                    <a:pt x="8874" y="31776"/>
                    <a:pt x="6912" y="28859"/>
                    <a:pt x="5480" y="25041"/>
                  </a:cubicBezTo>
                  <a:cubicBezTo>
                    <a:pt x="4419" y="22283"/>
                    <a:pt x="3730" y="19313"/>
                    <a:pt x="3093" y="16450"/>
                  </a:cubicBezTo>
                  <a:cubicBezTo>
                    <a:pt x="2404" y="13321"/>
                    <a:pt x="1608" y="10086"/>
                    <a:pt x="442" y="7381"/>
                  </a:cubicBezTo>
                  <a:cubicBezTo>
                    <a:pt x="-725" y="4677"/>
                    <a:pt x="495" y="1548"/>
                    <a:pt x="3200" y="434"/>
                  </a:cubicBezTo>
                  <a:cubicBezTo>
                    <a:pt x="5904" y="-732"/>
                    <a:pt x="8980" y="540"/>
                    <a:pt x="10147" y="3192"/>
                  </a:cubicBezTo>
                  <a:cubicBezTo>
                    <a:pt x="11685" y="6798"/>
                    <a:pt x="12586" y="10510"/>
                    <a:pt x="13382" y="14116"/>
                  </a:cubicBezTo>
                  <a:cubicBezTo>
                    <a:pt x="13965" y="16768"/>
                    <a:pt x="14549" y="19208"/>
                    <a:pt x="15344" y="21329"/>
                  </a:cubicBezTo>
                  <a:cubicBezTo>
                    <a:pt x="16140" y="23397"/>
                    <a:pt x="17094" y="24882"/>
                    <a:pt x="18260" y="25890"/>
                  </a:cubicBezTo>
                  <a:cubicBezTo>
                    <a:pt x="22397" y="29283"/>
                    <a:pt x="35496" y="30556"/>
                    <a:pt x="47057" y="31723"/>
                  </a:cubicBezTo>
                  <a:cubicBezTo>
                    <a:pt x="63709" y="33367"/>
                    <a:pt x="80891" y="35011"/>
                    <a:pt x="89906" y="42860"/>
                  </a:cubicBezTo>
                  <a:cubicBezTo>
                    <a:pt x="107513" y="58186"/>
                    <a:pt x="113824" y="116627"/>
                    <a:pt x="113983" y="140968"/>
                  </a:cubicBezTo>
                  <a:cubicBezTo>
                    <a:pt x="114089" y="143832"/>
                    <a:pt x="111755" y="146219"/>
                    <a:pt x="108786" y="146219"/>
                  </a:cubicBezTo>
                  <a:cubicBezTo>
                    <a:pt x="108786" y="146219"/>
                    <a:pt x="108786" y="146219"/>
                    <a:pt x="108786" y="14621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5047D9B-84A9-4234-880C-D0F5D4B6AAE1}"/>
                </a:ext>
              </a:extLst>
            </p:cNvPr>
            <p:cNvSpPr/>
            <p:nvPr/>
          </p:nvSpPr>
          <p:spPr>
            <a:xfrm>
              <a:off x="10733097" y="5818607"/>
              <a:ext cx="201521" cy="201521"/>
            </a:xfrm>
            <a:custGeom>
              <a:avLst/>
              <a:gdLst>
                <a:gd name="connsiteX0" fmla="*/ 148170 w 201520"/>
                <a:gd name="connsiteY0" fmla="*/ 205233 h 201520"/>
                <a:gd name="connsiteX1" fmla="*/ 133640 w 201520"/>
                <a:gd name="connsiteY1" fmla="*/ 205233 h 201520"/>
                <a:gd name="connsiteX2" fmla="*/ 128337 w 201520"/>
                <a:gd name="connsiteY2" fmla="*/ 199930 h 201520"/>
                <a:gd name="connsiteX3" fmla="*/ 133640 w 201520"/>
                <a:gd name="connsiteY3" fmla="*/ 194627 h 201520"/>
                <a:gd name="connsiteX4" fmla="*/ 148170 w 201520"/>
                <a:gd name="connsiteY4" fmla="*/ 194627 h 201520"/>
                <a:gd name="connsiteX5" fmla="*/ 194626 w 201520"/>
                <a:gd name="connsiteY5" fmla="*/ 148171 h 201520"/>
                <a:gd name="connsiteX6" fmla="*/ 194626 w 201520"/>
                <a:gd name="connsiteY6" fmla="*/ 102617 h 201520"/>
                <a:gd name="connsiteX7" fmla="*/ 167686 w 201520"/>
                <a:gd name="connsiteY7" fmla="*/ 37547 h 201520"/>
                <a:gd name="connsiteX8" fmla="*/ 102616 w 201520"/>
                <a:gd name="connsiteY8" fmla="*/ 10606 h 201520"/>
                <a:gd name="connsiteX9" fmla="*/ 10606 w 201520"/>
                <a:gd name="connsiteY9" fmla="*/ 102617 h 201520"/>
                <a:gd name="connsiteX10" fmla="*/ 10606 w 201520"/>
                <a:gd name="connsiteY10" fmla="*/ 148171 h 201520"/>
                <a:gd name="connsiteX11" fmla="*/ 57062 w 201520"/>
                <a:gd name="connsiteY11" fmla="*/ 194627 h 201520"/>
                <a:gd name="connsiteX12" fmla="*/ 71434 w 201520"/>
                <a:gd name="connsiteY12" fmla="*/ 194627 h 201520"/>
                <a:gd name="connsiteX13" fmla="*/ 76737 w 201520"/>
                <a:gd name="connsiteY13" fmla="*/ 199930 h 201520"/>
                <a:gd name="connsiteX14" fmla="*/ 71434 w 201520"/>
                <a:gd name="connsiteY14" fmla="*/ 205233 h 201520"/>
                <a:gd name="connsiteX15" fmla="*/ 57062 w 201520"/>
                <a:gd name="connsiteY15" fmla="*/ 205233 h 201520"/>
                <a:gd name="connsiteX16" fmla="*/ 0 w 201520"/>
                <a:gd name="connsiteY16" fmla="*/ 148171 h 201520"/>
                <a:gd name="connsiteX17" fmla="*/ 0 w 201520"/>
                <a:gd name="connsiteY17" fmla="*/ 102617 h 201520"/>
                <a:gd name="connsiteX18" fmla="*/ 102616 w 201520"/>
                <a:gd name="connsiteY18" fmla="*/ 0 h 201520"/>
                <a:gd name="connsiteX19" fmla="*/ 175216 w 201520"/>
                <a:gd name="connsiteY19" fmla="*/ 30069 h 201520"/>
                <a:gd name="connsiteX20" fmla="*/ 205286 w 201520"/>
                <a:gd name="connsiteY20" fmla="*/ 102670 h 201520"/>
                <a:gd name="connsiteX21" fmla="*/ 205286 w 201520"/>
                <a:gd name="connsiteY21" fmla="*/ 148224 h 201520"/>
                <a:gd name="connsiteX22" fmla="*/ 148170 w 201520"/>
                <a:gd name="connsiteY22" fmla="*/ 205233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8170" y="205233"/>
                  </a:moveTo>
                  <a:lnTo>
                    <a:pt x="133640" y="205233"/>
                  </a:lnTo>
                  <a:cubicBezTo>
                    <a:pt x="130723" y="205233"/>
                    <a:pt x="128337" y="202846"/>
                    <a:pt x="128337" y="199930"/>
                  </a:cubicBezTo>
                  <a:cubicBezTo>
                    <a:pt x="128337" y="197013"/>
                    <a:pt x="130723" y="194627"/>
                    <a:pt x="133640" y="194627"/>
                  </a:cubicBezTo>
                  <a:lnTo>
                    <a:pt x="148170" y="194627"/>
                  </a:lnTo>
                  <a:cubicBezTo>
                    <a:pt x="173785" y="194627"/>
                    <a:pt x="194626" y="173785"/>
                    <a:pt x="194626" y="148171"/>
                  </a:cubicBezTo>
                  <a:lnTo>
                    <a:pt x="194626" y="102617"/>
                  </a:lnTo>
                  <a:cubicBezTo>
                    <a:pt x="194626" y="78010"/>
                    <a:pt x="185081" y="54888"/>
                    <a:pt x="167686" y="37547"/>
                  </a:cubicBezTo>
                  <a:cubicBezTo>
                    <a:pt x="150239" y="20152"/>
                    <a:pt x="127170" y="10606"/>
                    <a:pt x="102616" y="10606"/>
                  </a:cubicBezTo>
                  <a:cubicBezTo>
                    <a:pt x="51865" y="10606"/>
                    <a:pt x="10606" y="51865"/>
                    <a:pt x="10606" y="102617"/>
                  </a:cubicBezTo>
                  <a:lnTo>
                    <a:pt x="10606" y="148171"/>
                  </a:lnTo>
                  <a:cubicBezTo>
                    <a:pt x="10606" y="173785"/>
                    <a:pt x="31447" y="194627"/>
                    <a:pt x="57062" y="194627"/>
                  </a:cubicBezTo>
                  <a:lnTo>
                    <a:pt x="71434" y="194627"/>
                  </a:lnTo>
                  <a:cubicBezTo>
                    <a:pt x="74351" y="194627"/>
                    <a:pt x="76737" y="197013"/>
                    <a:pt x="76737" y="199930"/>
                  </a:cubicBezTo>
                  <a:cubicBezTo>
                    <a:pt x="76737" y="202846"/>
                    <a:pt x="74351" y="205233"/>
                    <a:pt x="71434" y="205233"/>
                  </a:cubicBezTo>
                  <a:lnTo>
                    <a:pt x="57062" y="205233"/>
                  </a:lnTo>
                  <a:cubicBezTo>
                    <a:pt x="25614" y="205233"/>
                    <a:pt x="0" y="179619"/>
                    <a:pt x="0" y="148171"/>
                  </a:cubicBezTo>
                  <a:lnTo>
                    <a:pt x="0" y="102617"/>
                  </a:lnTo>
                  <a:cubicBezTo>
                    <a:pt x="0" y="46032"/>
                    <a:pt x="46031" y="0"/>
                    <a:pt x="102616" y="0"/>
                  </a:cubicBezTo>
                  <a:cubicBezTo>
                    <a:pt x="129981" y="0"/>
                    <a:pt x="155754" y="10659"/>
                    <a:pt x="175216" y="30069"/>
                  </a:cubicBezTo>
                  <a:cubicBezTo>
                    <a:pt x="194626" y="49479"/>
                    <a:pt x="205286" y="75252"/>
                    <a:pt x="205286" y="102670"/>
                  </a:cubicBezTo>
                  <a:lnTo>
                    <a:pt x="205286" y="148224"/>
                  </a:lnTo>
                  <a:cubicBezTo>
                    <a:pt x="205233" y="179672"/>
                    <a:pt x="179672" y="205233"/>
                    <a:pt x="148170" y="20523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5CCFD79-A6C6-46CD-816B-2A4DD555B176}"/>
                </a:ext>
              </a:extLst>
            </p:cNvPr>
            <p:cNvSpPr/>
            <p:nvPr/>
          </p:nvSpPr>
          <p:spPr>
            <a:xfrm>
              <a:off x="10758712" y="5838992"/>
              <a:ext cx="79548" cy="68941"/>
            </a:xfrm>
            <a:custGeom>
              <a:avLst/>
              <a:gdLst>
                <a:gd name="connsiteX0" fmla="*/ 5302 w 79547"/>
                <a:gd name="connsiteY0" fmla="*/ 72102 h 68941"/>
                <a:gd name="connsiteX1" fmla="*/ 105 w 79547"/>
                <a:gd name="connsiteY1" fmla="*/ 67807 h 68941"/>
                <a:gd name="connsiteX2" fmla="*/ 4295 w 79547"/>
                <a:gd name="connsiteY2" fmla="*/ 61602 h 68941"/>
                <a:gd name="connsiteX3" fmla="*/ 71751 w 79547"/>
                <a:gd name="connsiteY3" fmla="*/ 4699 h 68941"/>
                <a:gd name="connsiteX4" fmla="*/ 77637 w 79547"/>
                <a:gd name="connsiteY4" fmla="*/ 32 h 68941"/>
                <a:gd name="connsiteX5" fmla="*/ 82304 w 79547"/>
                <a:gd name="connsiteY5" fmla="*/ 5866 h 68941"/>
                <a:gd name="connsiteX6" fmla="*/ 6363 w 79547"/>
                <a:gd name="connsiteY6" fmla="*/ 71996 h 68941"/>
                <a:gd name="connsiteX7" fmla="*/ 5302 w 79547"/>
                <a:gd name="connsiteY7" fmla="*/ 7210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2102"/>
                  </a:moveTo>
                  <a:cubicBezTo>
                    <a:pt x="2810" y="72102"/>
                    <a:pt x="582" y="70352"/>
                    <a:pt x="105" y="67807"/>
                  </a:cubicBezTo>
                  <a:cubicBezTo>
                    <a:pt x="-478" y="64943"/>
                    <a:pt x="1431" y="62132"/>
                    <a:pt x="4295" y="61602"/>
                  </a:cubicBezTo>
                  <a:cubicBezTo>
                    <a:pt x="46295" y="53329"/>
                    <a:pt x="68357" y="34715"/>
                    <a:pt x="71751" y="4699"/>
                  </a:cubicBezTo>
                  <a:cubicBezTo>
                    <a:pt x="72069" y="1782"/>
                    <a:pt x="74668" y="-286"/>
                    <a:pt x="77637" y="32"/>
                  </a:cubicBezTo>
                  <a:cubicBezTo>
                    <a:pt x="80554" y="350"/>
                    <a:pt x="82623" y="3002"/>
                    <a:pt x="82304" y="5866"/>
                  </a:cubicBezTo>
                  <a:cubicBezTo>
                    <a:pt x="78433" y="40601"/>
                    <a:pt x="52871" y="62875"/>
                    <a:pt x="6363" y="71996"/>
                  </a:cubicBezTo>
                  <a:cubicBezTo>
                    <a:pt x="5991" y="72049"/>
                    <a:pt x="5620" y="72102"/>
                    <a:pt x="5302" y="7210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C7E8546F-A4C2-4168-A7BE-63D1024BC5E1}"/>
                </a:ext>
              </a:extLst>
            </p:cNvPr>
            <p:cNvSpPr/>
            <p:nvPr/>
          </p:nvSpPr>
          <p:spPr>
            <a:xfrm>
              <a:off x="10830431" y="5838992"/>
              <a:ext cx="79548" cy="68941"/>
            </a:xfrm>
            <a:custGeom>
              <a:avLst/>
              <a:gdLst>
                <a:gd name="connsiteX0" fmla="*/ 76981 w 79547"/>
                <a:gd name="connsiteY0" fmla="*/ 72102 h 68941"/>
                <a:gd name="connsiteX1" fmla="*/ 75974 w 79547"/>
                <a:gd name="connsiteY1" fmla="*/ 71996 h 68941"/>
                <a:gd name="connsiteX2" fmla="*/ 32 w 79547"/>
                <a:gd name="connsiteY2" fmla="*/ 5866 h 68941"/>
                <a:gd name="connsiteX3" fmla="*/ 4699 w 79547"/>
                <a:gd name="connsiteY3" fmla="*/ 32 h 68941"/>
                <a:gd name="connsiteX4" fmla="*/ 10586 w 79547"/>
                <a:gd name="connsiteY4" fmla="*/ 4699 h 68941"/>
                <a:gd name="connsiteX5" fmla="*/ 78042 w 79547"/>
                <a:gd name="connsiteY5" fmla="*/ 61602 h 68941"/>
                <a:gd name="connsiteX6" fmla="*/ 82232 w 79547"/>
                <a:gd name="connsiteY6" fmla="*/ 67807 h 68941"/>
                <a:gd name="connsiteX7" fmla="*/ 76981 w 79547"/>
                <a:gd name="connsiteY7" fmla="*/ 7210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981" y="72102"/>
                  </a:moveTo>
                  <a:cubicBezTo>
                    <a:pt x="76663" y="72102"/>
                    <a:pt x="76292" y="72049"/>
                    <a:pt x="75974" y="71996"/>
                  </a:cubicBezTo>
                  <a:cubicBezTo>
                    <a:pt x="29465" y="62875"/>
                    <a:pt x="3904" y="40601"/>
                    <a:pt x="32" y="5866"/>
                  </a:cubicBezTo>
                  <a:cubicBezTo>
                    <a:pt x="-286" y="2949"/>
                    <a:pt x="1782" y="350"/>
                    <a:pt x="4699" y="32"/>
                  </a:cubicBezTo>
                  <a:cubicBezTo>
                    <a:pt x="7616" y="-286"/>
                    <a:pt x="10215" y="1782"/>
                    <a:pt x="10586" y="4699"/>
                  </a:cubicBezTo>
                  <a:cubicBezTo>
                    <a:pt x="13927" y="34768"/>
                    <a:pt x="35988" y="53382"/>
                    <a:pt x="78042" y="61602"/>
                  </a:cubicBezTo>
                  <a:cubicBezTo>
                    <a:pt x="80906" y="62185"/>
                    <a:pt x="82815" y="64943"/>
                    <a:pt x="82232" y="67807"/>
                  </a:cubicBezTo>
                  <a:cubicBezTo>
                    <a:pt x="81701" y="70352"/>
                    <a:pt x="79474" y="72102"/>
                    <a:pt x="76981" y="7210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17C18139-0CDC-4A96-A536-2DB05D7C5942}"/>
                </a:ext>
              </a:extLst>
            </p:cNvPr>
            <p:cNvSpPr/>
            <p:nvPr/>
          </p:nvSpPr>
          <p:spPr>
            <a:xfrm>
              <a:off x="10766136" y="5898844"/>
              <a:ext cx="137883" cy="111367"/>
            </a:xfrm>
            <a:custGeom>
              <a:avLst/>
              <a:gdLst>
                <a:gd name="connsiteX0" fmla="*/ 69578 w 137882"/>
                <a:gd name="connsiteY0" fmla="*/ 113329 h 111366"/>
                <a:gd name="connsiteX1" fmla="*/ 0 w 137882"/>
                <a:gd name="connsiteY1" fmla="*/ 35266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266 h 111366"/>
                <a:gd name="connsiteX6" fmla="*/ 69578 w 137882"/>
                <a:gd name="connsiteY6" fmla="*/ 102722 h 111366"/>
                <a:gd name="connsiteX7" fmla="*/ 128549 w 137882"/>
                <a:gd name="connsiteY7" fmla="*/ 35266 h 111366"/>
                <a:gd name="connsiteX8" fmla="*/ 128549 w 137882"/>
                <a:gd name="connsiteY8" fmla="*/ 5303 h 111366"/>
                <a:gd name="connsiteX9" fmla="*/ 133852 w 137882"/>
                <a:gd name="connsiteY9" fmla="*/ 0 h 111366"/>
                <a:gd name="connsiteX10" fmla="*/ 139155 w 137882"/>
                <a:gd name="connsiteY10" fmla="*/ 5303 h 111366"/>
                <a:gd name="connsiteX11" fmla="*/ 139155 w 137882"/>
                <a:gd name="connsiteY11" fmla="*/ 35266 h 111366"/>
                <a:gd name="connsiteX12" fmla="*/ 69578 w 137882"/>
                <a:gd name="connsiteY12" fmla="*/ 113329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578" y="113329"/>
                  </a:moveTo>
                  <a:cubicBezTo>
                    <a:pt x="31236" y="113329"/>
                    <a:pt x="0" y="78328"/>
                    <a:pt x="0" y="3526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266"/>
                  </a:lnTo>
                  <a:cubicBezTo>
                    <a:pt x="10606" y="72442"/>
                    <a:pt x="37069" y="102722"/>
                    <a:pt x="69578" y="102722"/>
                  </a:cubicBezTo>
                  <a:cubicBezTo>
                    <a:pt x="102086" y="102722"/>
                    <a:pt x="128549" y="72442"/>
                    <a:pt x="128549" y="35266"/>
                  </a:cubicBezTo>
                  <a:lnTo>
                    <a:pt x="128549" y="5303"/>
                  </a:lnTo>
                  <a:cubicBezTo>
                    <a:pt x="128549" y="2386"/>
                    <a:pt x="130935" y="0"/>
                    <a:pt x="133852" y="0"/>
                  </a:cubicBezTo>
                  <a:cubicBezTo>
                    <a:pt x="136769" y="0"/>
                    <a:pt x="139155" y="2386"/>
                    <a:pt x="139155" y="5303"/>
                  </a:cubicBezTo>
                  <a:lnTo>
                    <a:pt x="139155" y="35266"/>
                  </a:lnTo>
                  <a:cubicBezTo>
                    <a:pt x="139155" y="78328"/>
                    <a:pt x="107919" y="113329"/>
                    <a:pt x="69578" y="11332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C4FC361-6F81-4B62-A76A-B2AB3FB70C0A}"/>
                </a:ext>
              </a:extLst>
            </p:cNvPr>
            <p:cNvSpPr/>
            <p:nvPr/>
          </p:nvSpPr>
          <p:spPr>
            <a:xfrm>
              <a:off x="10684149" y="6131070"/>
              <a:ext cx="302281" cy="10606"/>
            </a:xfrm>
            <a:custGeom>
              <a:avLst/>
              <a:gdLst>
                <a:gd name="connsiteX0" fmla="*/ 301061 w 302280"/>
                <a:gd name="connsiteY0" fmla="*/ 10606 h 10606"/>
                <a:gd name="connsiteX1" fmla="*/ 5303 w 302280"/>
                <a:gd name="connsiteY1" fmla="*/ 10606 h 10606"/>
                <a:gd name="connsiteX2" fmla="*/ 0 w 302280"/>
                <a:gd name="connsiteY2" fmla="*/ 5303 h 10606"/>
                <a:gd name="connsiteX3" fmla="*/ 5303 w 302280"/>
                <a:gd name="connsiteY3" fmla="*/ 0 h 10606"/>
                <a:gd name="connsiteX4" fmla="*/ 301061 w 302280"/>
                <a:gd name="connsiteY4" fmla="*/ 0 h 10606"/>
                <a:gd name="connsiteX5" fmla="*/ 306364 w 302280"/>
                <a:gd name="connsiteY5" fmla="*/ 5303 h 10606"/>
                <a:gd name="connsiteX6" fmla="*/ 301061 w 302280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280" h="10606">
                  <a:moveTo>
                    <a:pt x="30106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01061" y="0"/>
                  </a:lnTo>
                  <a:cubicBezTo>
                    <a:pt x="303978" y="0"/>
                    <a:pt x="306364" y="2386"/>
                    <a:pt x="306364" y="5303"/>
                  </a:cubicBezTo>
                  <a:cubicBezTo>
                    <a:pt x="306364" y="8220"/>
                    <a:pt x="304031" y="10606"/>
                    <a:pt x="301061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91D42DD-5A19-4FF2-AA7D-6E8FF489DBE4}"/>
                </a:ext>
              </a:extLst>
            </p:cNvPr>
            <p:cNvSpPr/>
            <p:nvPr/>
          </p:nvSpPr>
          <p:spPr>
            <a:xfrm>
              <a:off x="10958800" y="5936603"/>
              <a:ext cx="37122" cy="37122"/>
            </a:xfrm>
            <a:custGeom>
              <a:avLst/>
              <a:gdLst>
                <a:gd name="connsiteX0" fmla="*/ 19834 w 37122"/>
                <a:gd name="connsiteY0" fmla="*/ 39668 h 37122"/>
                <a:gd name="connsiteX1" fmla="*/ 0 w 37122"/>
                <a:gd name="connsiteY1" fmla="*/ 19834 h 37122"/>
                <a:gd name="connsiteX2" fmla="*/ 19834 w 37122"/>
                <a:gd name="connsiteY2" fmla="*/ 0 h 37122"/>
                <a:gd name="connsiteX3" fmla="*/ 39668 w 37122"/>
                <a:gd name="connsiteY3" fmla="*/ 19834 h 37122"/>
                <a:gd name="connsiteX4" fmla="*/ 19834 w 37122"/>
                <a:gd name="connsiteY4" fmla="*/ 39668 h 37122"/>
                <a:gd name="connsiteX5" fmla="*/ 19834 w 37122"/>
                <a:gd name="connsiteY5" fmla="*/ 10606 h 37122"/>
                <a:gd name="connsiteX6" fmla="*/ 10606 w 37122"/>
                <a:gd name="connsiteY6" fmla="*/ 19834 h 37122"/>
                <a:gd name="connsiteX7" fmla="*/ 19834 w 37122"/>
                <a:gd name="connsiteY7" fmla="*/ 29062 h 37122"/>
                <a:gd name="connsiteX8" fmla="*/ 29061 w 37122"/>
                <a:gd name="connsiteY8" fmla="*/ 19834 h 37122"/>
                <a:gd name="connsiteX9" fmla="*/ 19834 w 37122"/>
                <a:gd name="connsiteY9" fmla="*/ 10606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22" h="37122">
                  <a:moveTo>
                    <a:pt x="19834" y="39668"/>
                  </a:moveTo>
                  <a:cubicBezTo>
                    <a:pt x="8910" y="39668"/>
                    <a:pt x="0" y="30758"/>
                    <a:pt x="0" y="19834"/>
                  </a:cubicBezTo>
                  <a:cubicBezTo>
                    <a:pt x="0" y="8909"/>
                    <a:pt x="8910" y="0"/>
                    <a:pt x="19834" y="0"/>
                  </a:cubicBezTo>
                  <a:cubicBezTo>
                    <a:pt x="30759" y="0"/>
                    <a:pt x="39668" y="8909"/>
                    <a:pt x="39668" y="19834"/>
                  </a:cubicBezTo>
                  <a:cubicBezTo>
                    <a:pt x="39668" y="30758"/>
                    <a:pt x="30759" y="39668"/>
                    <a:pt x="19834" y="39668"/>
                  </a:cubicBezTo>
                  <a:close/>
                  <a:moveTo>
                    <a:pt x="19834" y="10606"/>
                  </a:moveTo>
                  <a:cubicBezTo>
                    <a:pt x="14743" y="10606"/>
                    <a:pt x="10606" y="14743"/>
                    <a:pt x="10606" y="19834"/>
                  </a:cubicBezTo>
                  <a:cubicBezTo>
                    <a:pt x="10606" y="24925"/>
                    <a:pt x="14743" y="29062"/>
                    <a:pt x="19834" y="29062"/>
                  </a:cubicBezTo>
                  <a:cubicBezTo>
                    <a:pt x="24925" y="29062"/>
                    <a:pt x="29061" y="24925"/>
                    <a:pt x="29061" y="19834"/>
                  </a:cubicBezTo>
                  <a:cubicBezTo>
                    <a:pt x="29061" y="14743"/>
                    <a:pt x="24925" y="10606"/>
                    <a:pt x="1983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B3E1968-822F-46D3-8601-D42874B23331}"/>
                </a:ext>
              </a:extLst>
            </p:cNvPr>
            <p:cNvSpPr/>
            <p:nvPr/>
          </p:nvSpPr>
          <p:spPr>
            <a:xfrm>
              <a:off x="10977944" y="5838971"/>
              <a:ext cx="84851" cy="84851"/>
            </a:xfrm>
            <a:custGeom>
              <a:avLst/>
              <a:gdLst>
                <a:gd name="connsiteX0" fmla="*/ 44865 w 84850"/>
                <a:gd name="connsiteY0" fmla="*/ 89730 h 84850"/>
                <a:gd name="connsiteX1" fmla="*/ 0 w 84850"/>
                <a:gd name="connsiteY1" fmla="*/ 44865 h 84850"/>
                <a:gd name="connsiteX2" fmla="*/ 44865 w 84850"/>
                <a:gd name="connsiteY2" fmla="*/ 0 h 84850"/>
                <a:gd name="connsiteX3" fmla="*/ 89730 w 84850"/>
                <a:gd name="connsiteY3" fmla="*/ 44865 h 84850"/>
                <a:gd name="connsiteX4" fmla="*/ 44865 w 84850"/>
                <a:gd name="connsiteY4" fmla="*/ 89730 h 84850"/>
                <a:gd name="connsiteX5" fmla="*/ 44865 w 84850"/>
                <a:gd name="connsiteY5" fmla="*/ 10553 h 84850"/>
                <a:gd name="connsiteX6" fmla="*/ 10606 w 84850"/>
                <a:gd name="connsiteY6" fmla="*/ 44812 h 84850"/>
                <a:gd name="connsiteX7" fmla="*/ 44865 w 84850"/>
                <a:gd name="connsiteY7" fmla="*/ 79070 h 84850"/>
                <a:gd name="connsiteX8" fmla="*/ 79124 w 84850"/>
                <a:gd name="connsiteY8" fmla="*/ 44812 h 84850"/>
                <a:gd name="connsiteX9" fmla="*/ 44865 w 84850"/>
                <a:gd name="connsiteY9" fmla="*/ 10553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50" h="84850">
                  <a:moveTo>
                    <a:pt x="44865" y="89730"/>
                  </a:moveTo>
                  <a:cubicBezTo>
                    <a:pt x="20099" y="89730"/>
                    <a:pt x="0" y="69578"/>
                    <a:pt x="0" y="44865"/>
                  </a:cubicBezTo>
                  <a:cubicBezTo>
                    <a:pt x="0" y="20152"/>
                    <a:pt x="20152" y="0"/>
                    <a:pt x="44865" y="0"/>
                  </a:cubicBezTo>
                  <a:cubicBezTo>
                    <a:pt x="69578" y="0"/>
                    <a:pt x="89730" y="20152"/>
                    <a:pt x="89730" y="44865"/>
                  </a:cubicBezTo>
                  <a:cubicBezTo>
                    <a:pt x="89730" y="69578"/>
                    <a:pt x="69631" y="89730"/>
                    <a:pt x="44865" y="89730"/>
                  </a:cubicBezTo>
                  <a:close/>
                  <a:moveTo>
                    <a:pt x="44865" y="10553"/>
                  </a:moveTo>
                  <a:cubicBezTo>
                    <a:pt x="25986" y="10553"/>
                    <a:pt x="10606" y="25933"/>
                    <a:pt x="10606" y="44812"/>
                  </a:cubicBezTo>
                  <a:cubicBezTo>
                    <a:pt x="10606" y="63691"/>
                    <a:pt x="25986" y="79070"/>
                    <a:pt x="44865" y="79070"/>
                  </a:cubicBezTo>
                  <a:cubicBezTo>
                    <a:pt x="63744" y="79070"/>
                    <a:pt x="79124" y="63691"/>
                    <a:pt x="79124" y="44812"/>
                  </a:cubicBezTo>
                  <a:cubicBezTo>
                    <a:pt x="79124" y="25933"/>
                    <a:pt x="63744" y="10553"/>
                    <a:pt x="44865" y="1055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A30CDAF9-B5F6-45EF-BC92-17AEF6DFCE5E}"/>
                </a:ext>
              </a:extLst>
            </p:cNvPr>
            <p:cNvSpPr/>
            <p:nvPr/>
          </p:nvSpPr>
          <p:spPr>
            <a:xfrm>
              <a:off x="10922739" y="5714771"/>
              <a:ext cx="111367" cy="111367"/>
            </a:xfrm>
            <a:custGeom>
              <a:avLst/>
              <a:gdLst>
                <a:gd name="connsiteX0" fmla="*/ 58229 w 111366"/>
                <a:gd name="connsiteY0" fmla="*/ 116458 h 111366"/>
                <a:gd name="connsiteX1" fmla="*/ 0 w 111366"/>
                <a:gd name="connsiteY1" fmla="*/ 58229 h 111366"/>
                <a:gd name="connsiteX2" fmla="*/ 58229 w 111366"/>
                <a:gd name="connsiteY2" fmla="*/ 0 h 111366"/>
                <a:gd name="connsiteX3" fmla="*/ 116458 w 111366"/>
                <a:gd name="connsiteY3" fmla="*/ 58229 h 111366"/>
                <a:gd name="connsiteX4" fmla="*/ 58229 w 111366"/>
                <a:gd name="connsiteY4" fmla="*/ 116458 h 111366"/>
                <a:gd name="connsiteX5" fmla="*/ 58229 w 111366"/>
                <a:gd name="connsiteY5" fmla="*/ 10659 h 111366"/>
                <a:gd name="connsiteX6" fmla="*/ 10606 w 111366"/>
                <a:gd name="connsiteY6" fmla="*/ 58282 h 111366"/>
                <a:gd name="connsiteX7" fmla="*/ 58229 w 111366"/>
                <a:gd name="connsiteY7" fmla="*/ 105904 h 111366"/>
                <a:gd name="connsiteX8" fmla="*/ 105851 w 111366"/>
                <a:gd name="connsiteY8" fmla="*/ 58282 h 111366"/>
                <a:gd name="connsiteX9" fmla="*/ 58229 w 111366"/>
                <a:gd name="connsiteY9" fmla="*/ 10659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66" h="111366">
                  <a:moveTo>
                    <a:pt x="58229" y="116458"/>
                  </a:moveTo>
                  <a:cubicBezTo>
                    <a:pt x="26144" y="116458"/>
                    <a:pt x="0" y="90366"/>
                    <a:pt x="0" y="58229"/>
                  </a:cubicBezTo>
                  <a:cubicBezTo>
                    <a:pt x="0" y="26145"/>
                    <a:pt x="26091" y="0"/>
                    <a:pt x="58229" y="0"/>
                  </a:cubicBezTo>
                  <a:cubicBezTo>
                    <a:pt x="90313" y="0"/>
                    <a:pt x="116458" y="26092"/>
                    <a:pt x="116458" y="58229"/>
                  </a:cubicBezTo>
                  <a:cubicBezTo>
                    <a:pt x="116404" y="90366"/>
                    <a:pt x="90313" y="116458"/>
                    <a:pt x="58229" y="116458"/>
                  </a:cubicBezTo>
                  <a:close/>
                  <a:moveTo>
                    <a:pt x="58229" y="10659"/>
                  </a:moveTo>
                  <a:cubicBezTo>
                    <a:pt x="31978" y="10659"/>
                    <a:pt x="10606" y="32031"/>
                    <a:pt x="10606" y="58282"/>
                  </a:cubicBezTo>
                  <a:cubicBezTo>
                    <a:pt x="10606" y="84533"/>
                    <a:pt x="31978" y="105904"/>
                    <a:pt x="58229" y="105904"/>
                  </a:cubicBezTo>
                  <a:cubicBezTo>
                    <a:pt x="84479" y="105904"/>
                    <a:pt x="105851" y="84533"/>
                    <a:pt x="105851" y="58282"/>
                  </a:cubicBezTo>
                  <a:cubicBezTo>
                    <a:pt x="105798" y="31978"/>
                    <a:pt x="84479" y="10659"/>
                    <a:pt x="58229" y="1065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91" name="Group 690">
            <a:extLst>
              <a:ext uri="{FF2B5EF4-FFF2-40B4-BE49-F238E27FC236}">
                <a16:creationId xmlns:a16="http://schemas.microsoft.com/office/drawing/2014/main" id="{A99FB526-9C6D-4486-8E62-50E548809FDC}"/>
              </a:ext>
            </a:extLst>
          </p:cNvPr>
          <p:cNvGrpSpPr/>
          <p:nvPr/>
        </p:nvGrpSpPr>
        <p:grpSpPr>
          <a:xfrm>
            <a:off x="5289010" y="3545147"/>
            <a:ext cx="534988" cy="519721"/>
            <a:chOff x="5335435" y="3590246"/>
            <a:chExt cx="442139" cy="429522"/>
          </a:xfrm>
          <a:solidFill>
            <a:srgbClr val="FFFFFF"/>
          </a:solidFill>
        </p:grpSpPr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FB7A5940-80EC-47DD-AFA9-EE85054E51CD}"/>
                </a:ext>
              </a:extLst>
            </p:cNvPr>
            <p:cNvSpPr/>
            <p:nvPr/>
          </p:nvSpPr>
          <p:spPr>
            <a:xfrm>
              <a:off x="5372860" y="3797006"/>
              <a:ext cx="180308" cy="222733"/>
            </a:xfrm>
            <a:custGeom>
              <a:avLst/>
              <a:gdLst>
                <a:gd name="connsiteX0" fmla="*/ 176543 w 180307"/>
                <a:gd name="connsiteY0" fmla="*/ 224992 h 222733"/>
                <a:gd name="connsiteX1" fmla="*/ 72176 w 180307"/>
                <a:gd name="connsiteY1" fmla="*/ 224992 h 222733"/>
                <a:gd name="connsiteX2" fmla="*/ 0 w 180307"/>
                <a:gd name="connsiteY2" fmla="*/ 153876 h 222733"/>
                <a:gd name="connsiteX3" fmla="*/ 0 w 180307"/>
                <a:gd name="connsiteY3" fmla="*/ 152922 h 222733"/>
                <a:gd name="connsiteX4" fmla="*/ 34683 w 180307"/>
                <a:gd name="connsiteY4" fmla="*/ 49245 h 222733"/>
                <a:gd name="connsiteX5" fmla="*/ 68517 w 180307"/>
                <a:gd name="connsiteY5" fmla="*/ 37577 h 222733"/>
                <a:gd name="connsiteX6" fmla="*/ 93813 w 180307"/>
                <a:gd name="connsiteY6" fmla="*/ 30896 h 222733"/>
                <a:gd name="connsiteX7" fmla="*/ 120806 w 180307"/>
                <a:gd name="connsiteY7" fmla="*/ 2258 h 222733"/>
                <a:gd name="connsiteX8" fmla="*/ 128178 w 180307"/>
                <a:gd name="connsiteY8" fmla="*/ 933 h 222733"/>
                <a:gd name="connsiteX9" fmla="*/ 129503 w 180307"/>
                <a:gd name="connsiteY9" fmla="*/ 8304 h 222733"/>
                <a:gd name="connsiteX10" fmla="*/ 99063 w 180307"/>
                <a:gd name="connsiteY10" fmla="*/ 40070 h 222733"/>
                <a:gd name="connsiteX11" fmla="*/ 69949 w 180307"/>
                <a:gd name="connsiteY11" fmla="*/ 48025 h 222733"/>
                <a:gd name="connsiteX12" fmla="*/ 41577 w 180307"/>
                <a:gd name="connsiteY12" fmla="*/ 57199 h 222733"/>
                <a:gd name="connsiteX13" fmla="*/ 10500 w 180307"/>
                <a:gd name="connsiteY13" fmla="*/ 152816 h 222733"/>
                <a:gd name="connsiteX14" fmla="*/ 5197 w 180307"/>
                <a:gd name="connsiteY14" fmla="*/ 153770 h 222733"/>
                <a:gd name="connsiteX15" fmla="*/ 10500 w 180307"/>
                <a:gd name="connsiteY15" fmla="*/ 153717 h 222733"/>
                <a:gd name="connsiteX16" fmla="*/ 72070 w 180307"/>
                <a:gd name="connsiteY16" fmla="*/ 214279 h 222733"/>
                <a:gd name="connsiteX17" fmla="*/ 176436 w 180307"/>
                <a:gd name="connsiteY17" fmla="*/ 214279 h 222733"/>
                <a:gd name="connsiteX18" fmla="*/ 181740 w 180307"/>
                <a:gd name="connsiteY18" fmla="*/ 219583 h 222733"/>
                <a:gd name="connsiteX19" fmla="*/ 176543 w 180307"/>
                <a:gd name="connsiteY19" fmla="*/ 22499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0307" h="222733">
                  <a:moveTo>
                    <a:pt x="176543" y="224992"/>
                  </a:moveTo>
                  <a:lnTo>
                    <a:pt x="72176" y="224992"/>
                  </a:lnTo>
                  <a:cubicBezTo>
                    <a:pt x="32614" y="224992"/>
                    <a:pt x="265" y="193120"/>
                    <a:pt x="0" y="153876"/>
                  </a:cubicBezTo>
                  <a:cubicBezTo>
                    <a:pt x="0" y="153876"/>
                    <a:pt x="0" y="152922"/>
                    <a:pt x="0" y="152922"/>
                  </a:cubicBezTo>
                  <a:cubicBezTo>
                    <a:pt x="0" y="122163"/>
                    <a:pt x="17500" y="64200"/>
                    <a:pt x="34683" y="49245"/>
                  </a:cubicBezTo>
                  <a:cubicBezTo>
                    <a:pt x="44122" y="41025"/>
                    <a:pt x="56532" y="39275"/>
                    <a:pt x="68517" y="37577"/>
                  </a:cubicBezTo>
                  <a:cubicBezTo>
                    <a:pt x="77851" y="36252"/>
                    <a:pt x="86707" y="35032"/>
                    <a:pt x="93813" y="30896"/>
                  </a:cubicBezTo>
                  <a:cubicBezTo>
                    <a:pt x="101237" y="26653"/>
                    <a:pt x="111049" y="16206"/>
                    <a:pt x="120806" y="2258"/>
                  </a:cubicBezTo>
                  <a:cubicBezTo>
                    <a:pt x="122503" y="-128"/>
                    <a:pt x="125791" y="-711"/>
                    <a:pt x="128178" y="933"/>
                  </a:cubicBezTo>
                  <a:cubicBezTo>
                    <a:pt x="130564" y="2630"/>
                    <a:pt x="131147" y="5918"/>
                    <a:pt x="129503" y="8304"/>
                  </a:cubicBezTo>
                  <a:cubicBezTo>
                    <a:pt x="123246" y="17213"/>
                    <a:pt x="110995" y="33176"/>
                    <a:pt x="99063" y="40070"/>
                  </a:cubicBezTo>
                  <a:cubicBezTo>
                    <a:pt x="90154" y="45161"/>
                    <a:pt x="79866" y="46646"/>
                    <a:pt x="69949" y="48025"/>
                  </a:cubicBezTo>
                  <a:cubicBezTo>
                    <a:pt x="59024" y="49563"/>
                    <a:pt x="48630" y="51048"/>
                    <a:pt x="41577" y="57199"/>
                  </a:cubicBezTo>
                  <a:cubicBezTo>
                    <a:pt x="27948" y="69025"/>
                    <a:pt x="10500" y="122640"/>
                    <a:pt x="10500" y="152816"/>
                  </a:cubicBezTo>
                  <a:lnTo>
                    <a:pt x="5197" y="153770"/>
                  </a:lnTo>
                  <a:lnTo>
                    <a:pt x="10500" y="153717"/>
                  </a:lnTo>
                  <a:cubicBezTo>
                    <a:pt x="10712" y="187127"/>
                    <a:pt x="38289" y="214279"/>
                    <a:pt x="72070" y="214279"/>
                  </a:cubicBezTo>
                  <a:lnTo>
                    <a:pt x="176436" y="214279"/>
                  </a:lnTo>
                  <a:cubicBezTo>
                    <a:pt x="179353" y="214279"/>
                    <a:pt x="181740" y="216666"/>
                    <a:pt x="181740" y="219583"/>
                  </a:cubicBezTo>
                  <a:cubicBezTo>
                    <a:pt x="181740" y="222499"/>
                    <a:pt x="179512" y="224992"/>
                    <a:pt x="176543" y="22499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3013DBA8-890D-479D-8241-EB293B9286B0}"/>
                </a:ext>
              </a:extLst>
            </p:cNvPr>
            <p:cNvSpPr/>
            <p:nvPr/>
          </p:nvSpPr>
          <p:spPr>
            <a:xfrm>
              <a:off x="5491067" y="3797035"/>
              <a:ext cx="180308" cy="222733"/>
            </a:xfrm>
            <a:custGeom>
              <a:avLst/>
              <a:gdLst>
                <a:gd name="connsiteX0" fmla="*/ 109670 w 180307"/>
                <a:gd name="connsiteY0" fmla="*/ 224962 h 222733"/>
                <a:gd name="connsiteX1" fmla="*/ 5303 w 180307"/>
                <a:gd name="connsiteY1" fmla="*/ 224962 h 222733"/>
                <a:gd name="connsiteX2" fmla="*/ 0 w 180307"/>
                <a:gd name="connsiteY2" fmla="*/ 219659 h 222733"/>
                <a:gd name="connsiteX3" fmla="*/ 5303 w 180307"/>
                <a:gd name="connsiteY3" fmla="*/ 214356 h 222733"/>
                <a:gd name="connsiteX4" fmla="*/ 109670 w 180307"/>
                <a:gd name="connsiteY4" fmla="*/ 214356 h 222733"/>
                <a:gd name="connsiteX5" fmla="*/ 171239 w 180307"/>
                <a:gd name="connsiteY5" fmla="*/ 153846 h 222733"/>
                <a:gd name="connsiteX6" fmla="*/ 171239 w 180307"/>
                <a:gd name="connsiteY6" fmla="*/ 152892 h 222733"/>
                <a:gd name="connsiteX7" fmla="*/ 140216 w 180307"/>
                <a:gd name="connsiteY7" fmla="*/ 57275 h 222733"/>
                <a:gd name="connsiteX8" fmla="*/ 111791 w 180307"/>
                <a:gd name="connsiteY8" fmla="*/ 48101 h 222733"/>
                <a:gd name="connsiteX9" fmla="*/ 82730 w 180307"/>
                <a:gd name="connsiteY9" fmla="*/ 40146 h 222733"/>
                <a:gd name="connsiteX10" fmla="*/ 52183 w 180307"/>
                <a:gd name="connsiteY10" fmla="*/ 8327 h 222733"/>
                <a:gd name="connsiteX11" fmla="*/ 53509 w 180307"/>
                <a:gd name="connsiteY11" fmla="*/ 956 h 222733"/>
                <a:gd name="connsiteX12" fmla="*/ 60880 w 180307"/>
                <a:gd name="connsiteY12" fmla="*/ 2282 h 222733"/>
                <a:gd name="connsiteX13" fmla="*/ 88033 w 180307"/>
                <a:gd name="connsiteY13" fmla="*/ 30919 h 222733"/>
                <a:gd name="connsiteX14" fmla="*/ 113276 w 180307"/>
                <a:gd name="connsiteY14" fmla="*/ 37548 h 222733"/>
                <a:gd name="connsiteX15" fmla="*/ 147216 w 180307"/>
                <a:gd name="connsiteY15" fmla="*/ 49215 h 222733"/>
                <a:gd name="connsiteX16" fmla="*/ 181899 w 180307"/>
                <a:gd name="connsiteY16" fmla="*/ 152839 h 222733"/>
                <a:gd name="connsiteX17" fmla="*/ 181899 w 180307"/>
                <a:gd name="connsiteY17" fmla="*/ 153793 h 222733"/>
                <a:gd name="connsiteX18" fmla="*/ 109670 w 180307"/>
                <a:gd name="connsiteY18" fmla="*/ 224962 h 222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0307" h="222733">
                  <a:moveTo>
                    <a:pt x="109670" y="224962"/>
                  </a:moveTo>
                  <a:lnTo>
                    <a:pt x="5303" y="224962"/>
                  </a:lnTo>
                  <a:cubicBezTo>
                    <a:pt x="2386" y="224962"/>
                    <a:pt x="0" y="222576"/>
                    <a:pt x="0" y="219659"/>
                  </a:cubicBezTo>
                  <a:cubicBezTo>
                    <a:pt x="0" y="216742"/>
                    <a:pt x="2386" y="214356"/>
                    <a:pt x="5303" y="214356"/>
                  </a:cubicBezTo>
                  <a:lnTo>
                    <a:pt x="109670" y="214356"/>
                  </a:lnTo>
                  <a:cubicBezTo>
                    <a:pt x="143451" y="214356"/>
                    <a:pt x="171080" y="187203"/>
                    <a:pt x="171239" y="153846"/>
                  </a:cubicBezTo>
                  <a:lnTo>
                    <a:pt x="171239" y="152892"/>
                  </a:lnTo>
                  <a:cubicBezTo>
                    <a:pt x="171239" y="122717"/>
                    <a:pt x="153845" y="69102"/>
                    <a:pt x="140216" y="57275"/>
                  </a:cubicBezTo>
                  <a:cubicBezTo>
                    <a:pt x="133110" y="51124"/>
                    <a:pt x="122716" y="49639"/>
                    <a:pt x="111791" y="48101"/>
                  </a:cubicBezTo>
                  <a:cubicBezTo>
                    <a:pt x="101874" y="46722"/>
                    <a:pt x="91586" y="45237"/>
                    <a:pt x="82730" y="40146"/>
                  </a:cubicBezTo>
                  <a:cubicBezTo>
                    <a:pt x="73396" y="34790"/>
                    <a:pt x="63108" y="24131"/>
                    <a:pt x="52183" y="8327"/>
                  </a:cubicBezTo>
                  <a:cubicBezTo>
                    <a:pt x="50486" y="5941"/>
                    <a:pt x="51123" y="2600"/>
                    <a:pt x="53509" y="956"/>
                  </a:cubicBezTo>
                  <a:cubicBezTo>
                    <a:pt x="55895" y="-741"/>
                    <a:pt x="59236" y="-105"/>
                    <a:pt x="60880" y="2282"/>
                  </a:cubicBezTo>
                  <a:cubicBezTo>
                    <a:pt x="70798" y="16547"/>
                    <a:pt x="80184" y="26464"/>
                    <a:pt x="88033" y="30919"/>
                  </a:cubicBezTo>
                  <a:cubicBezTo>
                    <a:pt x="95139" y="35002"/>
                    <a:pt x="103942" y="36222"/>
                    <a:pt x="113276" y="37548"/>
                  </a:cubicBezTo>
                  <a:cubicBezTo>
                    <a:pt x="125261" y="39245"/>
                    <a:pt x="137724" y="40995"/>
                    <a:pt x="147216" y="49215"/>
                  </a:cubicBezTo>
                  <a:cubicBezTo>
                    <a:pt x="164452" y="64170"/>
                    <a:pt x="181899" y="122133"/>
                    <a:pt x="181899" y="152839"/>
                  </a:cubicBezTo>
                  <a:lnTo>
                    <a:pt x="181899" y="153793"/>
                  </a:lnTo>
                  <a:cubicBezTo>
                    <a:pt x="181634" y="193037"/>
                    <a:pt x="149285" y="224962"/>
                    <a:pt x="109670" y="22496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5F062433-8111-48B7-821D-E973ED0A1983}"/>
                </a:ext>
              </a:extLst>
            </p:cNvPr>
            <p:cNvSpPr/>
            <p:nvPr/>
          </p:nvSpPr>
          <p:spPr>
            <a:xfrm>
              <a:off x="5436171" y="3634919"/>
              <a:ext cx="169702" cy="175005"/>
            </a:xfrm>
            <a:custGeom>
              <a:avLst/>
              <a:gdLst>
                <a:gd name="connsiteX0" fmla="*/ 86715 w 169701"/>
                <a:gd name="connsiteY0" fmla="*/ 177550 h 175004"/>
                <a:gd name="connsiteX1" fmla="*/ 43017 w 169701"/>
                <a:gd name="connsiteY1" fmla="*/ 162383 h 175004"/>
                <a:gd name="connsiteX2" fmla="*/ 20797 w 169701"/>
                <a:gd name="connsiteY2" fmla="*/ 131890 h 175004"/>
                <a:gd name="connsiteX3" fmla="*/ 11887 w 169701"/>
                <a:gd name="connsiteY3" fmla="*/ 128178 h 175004"/>
                <a:gd name="connsiteX4" fmla="*/ 220 w 169701"/>
                <a:gd name="connsiteY4" fmla="*/ 100177 h 175004"/>
                <a:gd name="connsiteX5" fmla="*/ 7698 w 169701"/>
                <a:gd name="connsiteY5" fmla="*/ 74669 h 175004"/>
                <a:gd name="connsiteX6" fmla="*/ 14592 w 169701"/>
                <a:gd name="connsiteY6" fmla="*/ 72760 h 175004"/>
                <a:gd name="connsiteX7" fmla="*/ 14592 w 169701"/>
                <a:gd name="connsiteY7" fmla="*/ 72760 h 175004"/>
                <a:gd name="connsiteX8" fmla="*/ 31774 w 169701"/>
                <a:gd name="connsiteY8" fmla="*/ 25031 h 175004"/>
                <a:gd name="connsiteX9" fmla="*/ 86662 w 169701"/>
                <a:gd name="connsiteY9" fmla="*/ 0 h 175004"/>
                <a:gd name="connsiteX10" fmla="*/ 158839 w 169701"/>
                <a:gd name="connsiteY10" fmla="*/ 69790 h 175004"/>
                <a:gd name="connsiteX11" fmla="*/ 158785 w 169701"/>
                <a:gd name="connsiteY11" fmla="*/ 72760 h 175004"/>
                <a:gd name="connsiteX12" fmla="*/ 158839 w 169701"/>
                <a:gd name="connsiteY12" fmla="*/ 72760 h 175004"/>
                <a:gd name="connsiteX13" fmla="*/ 165733 w 169701"/>
                <a:gd name="connsiteY13" fmla="*/ 74669 h 175004"/>
                <a:gd name="connsiteX14" fmla="*/ 173210 w 169701"/>
                <a:gd name="connsiteY14" fmla="*/ 100177 h 175004"/>
                <a:gd name="connsiteX15" fmla="*/ 173210 w 169701"/>
                <a:gd name="connsiteY15" fmla="*/ 100177 h 175004"/>
                <a:gd name="connsiteX16" fmla="*/ 161490 w 169701"/>
                <a:gd name="connsiteY16" fmla="*/ 128178 h 175004"/>
                <a:gd name="connsiteX17" fmla="*/ 152634 w 169701"/>
                <a:gd name="connsiteY17" fmla="*/ 131890 h 175004"/>
                <a:gd name="connsiteX18" fmla="*/ 130360 w 169701"/>
                <a:gd name="connsiteY18" fmla="*/ 162277 h 175004"/>
                <a:gd name="connsiteX19" fmla="*/ 86715 w 169701"/>
                <a:gd name="connsiteY19" fmla="*/ 177550 h 175004"/>
                <a:gd name="connsiteX20" fmla="*/ 24509 w 169701"/>
                <a:gd name="connsiteY20" fmla="*/ 121390 h 175004"/>
                <a:gd name="connsiteX21" fmla="*/ 29706 w 169701"/>
                <a:gd name="connsiteY21" fmla="*/ 125208 h 175004"/>
                <a:gd name="connsiteX22" fmla="*/ 49487 w 169701"/>
                <a:gd name="connsiteY22" fmla="*/ 154057 h 175004"/>
                <a:gd name="connsiteX23" fmla="*/ 86662 w 169701"/>
                <a:gd name="connsiteY23" fmla="*/ 166997 h 175004"/>
                <a:gd name="connsiteX24" fmla="*/ 123837 w 169701"/>
                <a:gd name="connsiteY24" fmla="*/ 154004 h 175004"/>
                <a:gd name="connsiteX25" fmla="*/ 143671 w 169701"/>
                <a:gd name="connsiteY25" fmla="*/ 125261 h 175004"/>
                <a:gd name="connsiteX26" fmla="*/ 149823 w 169701"/>
                <a:gd name="connsiteY26" fmla="*/ 121549 h 175004"/>
                <a:gd name="connsiteX27" fmla="*/ 149823 w 169701"/>
                <a:gd name="connsiteY27" fmla="*/ 121549 h 175004"/>
                <a:gd name="connsiteX28" fmla="*/ 155285 w 169701"/>
                <a:gd name="connsiteY28" fmla="*/ 119693 h 175004"/>
                <a:gd name="connsiteX29" fmla="*/ 162604 w 169701"/>
                <a:gd name="connsiteY29" fmla="*/ 99488 h 175004"/>
                <a:gd name="connsiteX30" fmla="*/ 160058 w 169701"/>
                <a:gd name="connsiteY30" fmla="*/ 83790 h 175004"/>
                <a:gd name="connsiteX31" fmla="*/ 155444 w 169701"/>
                <a:gd name="connsiteY31" fmla="*/ 84374 h 175004"/>
                <a:gd name="connsiteX32" fmla="*/ 149876 w 169701"/>
                <a:gd name="connsiteY32" fmla="*/ 84214 h 175004"/>
                <a:gd name="connsiteX33" fmla="*/ 147543 w 169701"/>
                <a:gd name="connsiteY33" fmla="*/ 79123 h 175004"/>
                <a:gd name="connsiteX34" fmla="*/ 147808 w 169701"/>
                <a:gd name="connsiteY34" fmla="*/ 77002 h 175004"/>
                <a:gd name="connsiteX35" fmla="*/ 148232 w 169701"/>
                <a:gd name="connsiteY35" fmla="*/ 69843 h 175004"/>
                <a:gd name="connsiteX36" fmla="*/ 86662 w 169701"/>
                <a:gd name="connsiteY36" fmla="*/ 10659 h 175004"/>
                <a:gd name="connsiteX37" fmla="*/ 39729 w 169701"/>
                <a:gd name="connsiteY37" fmla="*/ 32084 h 175004"/>
                <a:gd name="connsiteX38" fmla="*/ 25570 w 169701"/>
                <a:gd name="connsiteY38" fmla="*/ 76896 h 175004"/>
                <a:gd name="connsiteX39" fmla="*/ 25835 w 169701"/>
                <a:gd name="connsiteY39" fmla="*/ 79070 h 175004"/>
                <a:gd name="connsiteX40" fmla="*/ 23501 w 169701"/>
                <a:gd name="connsiteY40" fmla="*/ 84161 h 175004"/>
                <a:gd name="connsiteX41" fmla="*/ 17933 w 169701"/>
                <a:gd name="connsiteY41" fmla="*/ 84320 h 175004"/>
                <a:gd name="connsiteX42" fmla="*/ 13319 w 169701"/>
                <a:gd name="connsiteY42" fmla="*/ 83737 h 175004"/>
                <a:gd name="connsiteX43" fmla="*/ 10774 w 169701"/>
                <a:gd name="connsiteY43" fmla="*/ 99435 h 175004"/>
                <a:gd name="connsiteX44" fmla="*/ 18039 w 169701"/>
                <a:gd name="connsiteY44" fmla="*/ 119640 h 175004"/>
                <a:gd name="connsiteX45" fmla="*/ 23660 w 169701"/>
                <a:gd name="connsiteY45" fmla="*/ 121496 h 175004"/>
                <a:gd name="connsiteX46" fmla="*/ 24509 w 169701"/>
                <a:gd name="connsiteY46" fmla="*/ 121390 h 175004"/>
                <a:gd name="connsiteX47" fmla="*/ 168013 w 169701"/>
                <a:gd name="connsiteY47" fmla="*/ 99806 h 175004"/>
                <a:gd name="connsiteX48" fmla="*/ 168013 w 169701"/>
                <a:gd name="connsiteY48" fmla="*/ 99806 h 175004"/>
                <a:gd name="connsiteX49" fmla="*/ 168013 w 169701"/>
                <a:gd name="connsiteY49" fmla="*/ 99806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69701" h="175004">
                  <a:moveTo>
                    <a:pt x="86715" y="177550"/>
                  </a:moveTo>
                  <a:cubicBezTo>
                    <a:pt x="71177" y="177550"/>
                    <a:pt x="55692" y="172141"/>
                    <a:pt x="43017" y="162383"/>
                  </a:cubicBezTo>
                  <a:cubicBezTo>
                    <a:pt x="32623" y="154163"/>
                    <a:pt x="24986" y="143716"/>
                    <a:pt x="20797" y="131890"/>
                  </a:cubicBezTo>
                  <a:cubicBezTo>
                    <a:pt x="18251" y="131572"/>
                    <a:pt x="15069" y="130564"/>
                    <a:pt x="11887" y="128178"/>
                  </a:cubicBezTo>
                  <a:cubicBezTo>
                    <a:pt x="5152" y="123087"/>
                    <a:pt x="1228" y="113647"/>
                    <a:pt x="220" y="100177"/>
                  </a:cubicBezTo>
                  <a:cubicBezTo>
                    <a:pt x="-787" y="86813"/>
                    <a:pt x="1652" y="78434"/>
                    <a:pt x="7698" y="74669"/>
                  </a:cubicBezTo>
                  <a:cubicBezTo>
                    <a:pt x="9978" y="73237"/>
                    <a:pt x="12365" y="72760"/>
                    <a:pt x="14592" y="72760"/>
                  </a:cubicBezTo>
                  <a:cubicBezTo>
                    <a:pt x="14592" y="72760"/>
                    <a:pt x="14592" y="72760"/>
                    <a:pt x="14592" y="72760"/>
                  </a:cubicBezTo>
                  <a:cubicBezTo>
                    <a:pt x="13797" y="55524"/>
                    <a:pt x="19789" y="38713"/>
                    <a:pt x="31774" y="25031"/>
                  </a:cubicBezTo>
                  <a:cubicBezTo>
                    <a:pt x="45775" y="9121"/>
                    <a:pt x="65768" y="0"/>
                    <a:pt x="86662" y="0"/>
                  </a:cubicBezTo>
                  <a:cubicBezTo>
                    <a:pt x="125800" y="0"/>
                    <a:pt x="158839" y="31978"/>
                    <a:pt x="158839" y="69790"/>
                  </a:cubicBezTo>
                  <a:cubicBezTo>
                    <a:pt x="158839" y="70797"/>
                    <a:pt x="158839" y="71805"/>
                    <a:pt x="158785" y="72760"/>
                  </a:cubicBezTo>
                  <a:cubicBezTo>
                    <a:pt x="158785" y="72760"/>
                    <a:pt x="158839" y="72760"/>
                    <a:pt x="158839" y="72760"/>
                  </a:cubicBezTo>
                  <a:cubicBezTo>
                    <a:pt x="161013" y="72760"/>
                    <a:pt x="163452" y="73237"/>
                    <a:pt x="165733" y="74669"/>
                  </a:cubicBezTo>
                  <a:cubicBezTo>
                    <a:pt x="171778" y="78434"/>
                    <a:pt x="174218" y="86813"/>
                    <a:pt x="173210" y="100177"/>
                  </a:cubicBezTo>
                  <a:cubicBezTo>
                    <a:pt x="173210" y="100177"/>
                    <a:pt x="173210" y="100177"/>
                    <a:pt x="173210" y="100177"/>
                  </a:cubicBezTo>
                  <a:cubicBezTo>
                    <a:pt x="172149" y="113647"/>
                    <a:pt x="168225" y="123087"/>
                    <a:pt x="161490" y="128178"/>
                  </a:cubicBezTo>
                  <a:cubicBezTo>
                    <a:pt x="158308" y="130564"/>
                    <a:pt x="155126" y="131519"/>
                    <a:pt x="152634" y="131890"/>
                  </a:cubicBezTo>
                  <a:cubicBezTo>
                    <a:pt x="148444" y="143663"/>
                    <a:pt x="140755" y="154110"/>
                    <a:pt x="130360" y="162277"/>
                  </a:cubicBezTo>
                  <a:cubicBezTo>
                    <a:pt x="117951" y="172141"/>
                    <a:pt x="102413" y="177550"/>
                    <a:pt x="86715" y="177550"/>
                  </a:cubicBezTo>
                  <a:close/>
                  <a:moveTo>
                    <a:pt x="24509" y="121390"/>
                  </a:moveTo>
                  <a:cubicBezTo>
                    <a:pt x="26842" y="121390"/>
                    <a:pt x="29070" y="122928"/>
                    <a:pt x="29706" y="125208"/>
                  </a:cubicBezTo>
                  <a:cubicBezTo>
                    <a:pt x="32941" y="136398"/>
                    <a:pt x="39782" y="146368"/>
                    <a:pt x="49487" y="154057"/>
                  </a:cubicBezTo>
                  <a:cubicBezTo>
                    <a:pt x="60252" y="162383"/>
                    <a:pt x="73510" y="166997"/>
                    <a:pt x="86662" y="166997"/>
                  </a:cubicBezTo>
                  <a:cubicBezTo>
                    <a:pt x="100026" y="166997"/>
                    <a:pt x="113231" y="162383"/>
                    <a:pt x="123837" y="154004"/>
                  </a:cubicBezTo>
                  <a:cubicBezTo>
                    <a:pt x="133489" y="146474"/>
                    <a:pt x="140489" y="136239"/>
                    <a:pt x="143671" y="125261"/>
                  </a:cubicBezTo>
                  <a:cubicBezTo>
                    <a:pt x="144414" y="122609"/>
                    <a:pt x="147118" y="121019"/>
                    <a:pt x="149823" y="121549"/>
                  </a:cubicBezTo>
                  <a:lnTo>
                    <a:pt x="149823" y="121549"/>
                  </a:lnTo>
                  <a:cubicBezTo>
                    <a:pt x="149876" y="121549"/>
                    <a:pt x="152528" y="121920"/>
                    <a:pt x="155285" y="119693"/>
                  </a:cubicBezTo>
                  <a:cubicBezTo>
                    <a:pt x="158096" y="117465"/>
                    <a:pt x="161649" y="112109"/>
                    <a:pt x="162604" y="99488"/>
                  </a:cubicBezTo>
                  <a:cubicBezTo>
                    <a:pt x="163346" y="89518"/>
                    <a:pt x="161702" y="84798"/>
                    <a:pt x="160058" y="83790"/>
                  </a:cubicBezTo>
                  <a:cubicBezTo>
                    <a:pt x="158732" y="82995"/>
                    <a:pt x="156081" y="84002"/>
                    <a:pt x="155444" y="84374"/>
                  </a:cubicBezTo>
                  <a:cubicBezTo>
                    <a:pt x="153694" y="85381"/>
                    <a:pt x="151520" y="85328"/>
                    <a:pt x="149876" y="84214"/>
                  </a:cubicBezTo>
                  <a:cubicBezTo>
                    <a:pt x="148179" y="83101"/>
                    <a:pt x="147277" y="81139"/>
                    <a:pt x="147543" y="79123"/>
                  </a:cubicBezTo>
                  <a:lnTo>
                    <a:pt x="147808" y="77002"/>
                  </a:lnTo>
                  <a:cubicBezTo>
                    <a:pt x="148073" y="74775"/>
                    <a:pt x="148232" y="72441"/>
                    <a:pt x="148232" y="69843"/>
                  </a:cubicBezTo>
                  <a:cubicBezTo>
                    <a:pt x="148232" y="37759"/>
                    <a:pt x="120019" y="10659"/>
                    <a:pt x="86662" y="10659"/>
                  </a:cubicBezTo>
                  <a:cubicBezTo>
                    <a:pt x="68790" y="10659"/>
                    <a:pt x="51714" y="18455"/>
                    <a:pt x="39729" y="32084"/>
                  </a:cubicBezTo>
                  <a:cubicBezTo>
                    <a:pt x="28486" y="44865"/>
                    <a:pt x="23448" y="60774"/>
                    <a:pt x="25570" y="76896"/>
                  </a:cubicBezTo>
                  <a:lnTo>
                    <a:pt x="25835" y="79070"/>
                  </a:lnTo>
                  <a:cubicBezTo>
                    <a:pt x="26100" y="81086"/>
                    <a:pt x="25145" y="83048"/>
                    <a:pt x="23501" y="84161"/>
                  </a:cubicBezTo>
                  <a:cubicBezTo>
                    <a:pt x="21804" y="85275"/>
                    <a:pt x="19683" y="85328"/>
                    <a:pt x="17933" y="84320"/>
                  </a:cubicBezTo>
                  <a:cubicBezTo>
                    <a:pt x="17031" y="83843"/>
                    <a:pt x="14539" y="82942"/>
                    <a:pt x="13319" y="83737"/>
                  </a:cubicBezTo>
                  <a:cubicBezTo>
                    <a:pt x="11675" y="84798"/>
                    <a:pt x="10031" y="89518"/>
                    <a:pt x="10774" y="99435"/>
                  </a:cubicBezTo>
                  <a:cubicBezTo>
                    <a:pt x="11728" y="112056"/>
                    <a:pt x="15282" y="117359"/>
                    <a:pt x="18039" y="119640"/>
                  </a:cubicBezTo>
                  <a:cubicBezTo>
                    <a:pt x="20850" y="121867"/>
                    <a:pt x="23555" y="121496"/>
                    <a:pt x="23660" y="121496"/>
                  </a:cubicBezTo>
                  <a:cubicBezTo>
                    <a:pt x="23979" y="121390"/>
                    <a:pt x="24244" y="121390"/>
                    <a:pt x="24509" y="121390"/>
                  </a:cubicBezTo>
                  <a:close/>
                  <a:moveTo>
                    <a:pt x="168013" y="99806"/>
                  </a:moveTo>
                  <a:lnTo>
                    <a:pt x="168013" y="99806"/>
                  </a:lnTo>
                  <a:lnTo>
                    <a:pt x="168013" y="99806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3C797EF7-9F69-4C47-8B84-2FA62D3EF9BE}"/>
                </a:ext>
              </a:extLst>
            </p:cNvPr>
            <p:cNvSpPr/>
            <p:nvPr/>
          </p:nvSpPr>
          <p:spPr>
            <a:xfrm>
              <a:off x="5623782" y="3607717"/>
              <a:ext cx="153792" cy="148489"/>
            </a:xfrm>
            <a:custGeom>
              <a:avLst/>
              <a:gdLst>
                <a:gd name="connsiteX0" fmla="*/ 82859 w 153792"/>
                <a:gd name="connsiteY0" fmla="*/ 149704 h 148488"/>
                <a:gd name="connsiteX1" fmla="*/ 38631 w 153792"/>
                <a:gd name="connsiteY1" fmla="*/ 135280 h 148488"/>
                <a:gd name="connsiteX2" fmla="*/ 4691 w 153792"/>
                <a:gd name="connsiteY2" fmla="*/ 131196 h 148488"/>
                <a:gd name="connsiteX3" fmla="*/ 872 w 153792"/>
                <a:gd name="connsiteY3" fmla="*/ 128863 h 148488"/>
                <a:gd name="connsiteX4" fmla="*/ 236 w 153792"/>
                <a:gd name="connsiteY4" fmla="*/ 124461 h 148488"/>
                <a:gd name="connsiteX5" fmla="*/ 9941 w 153792"/>
                <a:gd name="connsiteY5" fmla="*/ 91635 h 148488"/>
                <a:gd name="connsiteX6" fmla="*/ 41760 w 153792"/>
                <a:gd name="connsiteY6" fmla="*/ 12352 h 148488"/>
                <a:gd name="connsiteX7" fmla="*/ 98026 w 153792"/>
                <a:gd name="connsiteY7" fmla="*/ 1587 h 148488"/>
                <a:gd name="connsiteX8" fmla="*/ 145437 w 153792"/>
                <a:gd name="connsiteY8" fmla="*/ 33777 h 148488"/>
                <a:gd name="connsiteX9" fmla="*/ 156255 w 153792"/>
                <a:gd name="connsiteY9" fmla="*/ 90044 h 148488"/>
                <a:gd name="connsiteX10" fmla="*/ 124118 w 153792"/>
                <a:gd name="connsiteY10" fmla="*/ 137454 h 148488"/>
                <a:gd name="connsiteX11" fmla="*/ 124118 w 153792"/>
                <a:gd name="connsiteY11" fmla="*/ 137454 h 148488"/>
                <a:gd name="connsiteX12" fmla="*/ 82859 w 153792"/>
                <a:gd name="connsiteY12" fmla="*/ 149704 h 148488"/>
                <a:gd name="connsiteX13" fmla="*/ 12221 w 153792"/>
                <a:gd name="connsiteY13" fmla="*/ 121439 h 148488"/>
                <a:gd name="connsiteX14" fmla="*/ 41335 w 153792"/>
                <a:gd name="connsiteY14" fmla="*/ 124939 h 148488"/>
                <a:gd name="connsiteX15" fmla="*/ 43934 w 153792"/>
                <a:gd name="connsiteY15" fmla="*/ 125999 h 148488"/>
                <a:gd name="connsiteX16" fmla="*/ 118284 w 153792"/>
                <a:gd name="connsiteY16" fmla="*/ 128545 h 148488"/>
                <a:gd name="connsiteX17" fmla="*/ 145861 w 153792"/>
                <a:gd name="connsiteY17" fmla="*/ 87869 h 148488"/>
                <a:gd name="connsiteX18" fmla="*/ 136580 w 153792"/>
                <a:gd name="connsiteY18" fmla="*/ 39558 h 148488"/>
                <a:gd name="connsiteX19" fmla="*/ 95852 w 153792"/>
                <a:gd name="connsiteY19" fmla="*/ 11928 h 148488"/>
                <a:gd name="connsiteX20" fmla="*/ 47540 w 153792"/>
                <a:gd name="connsiteY20" fmla="*/ 21208 h 148488"/>
                <a:gd name="connsiteX21" fmla="*/ 20547 w 153792"/>
                <a:gd name="connsiteY21" fmla="*/ 90468 h 148488"/>
                <a:gd name="connsiteX22" fmla="*/ 20494 w 153792"/>
                <a:gd name="connsiteY22" fmla="*/ 93279 h 148488"/>
                <a:gd name="connsiteX23" fmla="*/ 12221 w 153792"/>
                <a:gd name="connsiteY23" fmla="*/ 121439 h 14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3792" h="148488">
                  <a:moveTo>
                    <a:pt x="82859" y="149704"/>
                  </a:moveTo>
                  <a:cubicBezTo>
                    <a:pt x="67268" y="149704"/>
                    <a:pt x="51730" y="144879"/>
                    <a:pt x="38631" y="135280"/>
                  </a:cubicBezTo>
                  <a:lnTo>
                    <a:pt x="4691" y="131196"/>
                  </a:lnTo>
                  <a:cubicBezTo>
                    <a:pt x="3152" y="131037"/>
                    <a:pt x="1774" y="130136"/>
                    <a:pt x="872" y="128863"/>
                  </a:cubicBezTo>
                  <a:cubicBezTo>
                    <a:pt x="24" y="127537"/>
                    <a:pt x="-242" y="125946"/>
                    <a:pt x="236" y="124461"/>
                  </a:cubicBezTo>
                  <a:lnTo>
                    <a:pt x="9941" y="91635"/>
                  </a:lnTo>
                  <a:cubicBezTo>
                    <a:pt x="2940" y="61248"/>
                    <a:pt x="15615" y="29535"/>
                    <a:pt x="41760" y="12352"/>
                  </a:cubicBezTo>
                  <a:cubicBezTo>
                    <a:pt x="58464" y="1375"/>
                    <a:pt x="78458" y="-2497"/>
                    <a:pt x="98026" y="1587"/>
                  </a:cubicBezTo>
                  <a:cubicBezTo>
                    <a:pt x="117595" y="5617"/>
                    <a:pt x="134459" y="17072"/>
                    <a:pt x="145437" y="33777"/>
                  </a:cubicBezTo>
                  <a:cubicBezTo>
                    <a:pt x="156414" y="50482"/>
                    <a:pt x="160286" y="70475"/>
                    <a:pt x="156255" y="90044"/>
                  </a:cubicBezTo>
                  <a:cubicBezTo>
                    <a:pt x="152225" y="109612"/>
                    <a:pt x="140823" y="126477"/>
                    <a:pt x="124118" y="137454"/>
                  </a:cubicBezTo>
                  <a:lnTo>
                    <a:pt x="124118" y="137454"/>
                  </a:lnTo>
                  <a:cubicBezTo>
                    <a:pt x="111549" y="145621"/>
                    <a:pt x="97178" y="149704"/>
                    <a:pt x="82859" y="149704"/>
                  </a:cubicBezTo>
                  <a:close/>
                  <a:moveTo>
                    <a:pt x="12221" y="121439"/>
                  </a:moveTo>
                  <a:lnTo>
                    <a:pt x="41335" y="124939"/>
                  </a:lnTo>
                  <a:cubicBezTo>
                    <a:pt x="42290" y="125045"/>
                    <a:pt x="43191" y="125416"/>
                    <a:pt x="43934" y="125999"/>
                  </a:cubicBezTo>
                  <a:cubicBezTo>
                    <a:pt x="65571" y="142545"/>
                    <a:pt x="95481" y="143553"/>
                    <a:pt x="118284" y="128545"/>
                  </a:cubicBezTo>
                  <a:cubicBezTo>
                    <a:pt x="132603" y="119105"/>
                    <a:pt x="142414" y="104681"/>
                    <a:pt x="145861" y="87869"/>
                  </a:cubicBezTo>
                  <a:cubicBezTo>
                    <a:pt x="149308" y="71058"/>
                    <a:pt x="146020" y="53929"/>
                    <a:pt x="136580" y="39558"/>
                  </a:cubicBezTo>
                  <a:cubicBezTo>
                    <a:pt x="127141" y="25239"/>
                    <a:pt x="112663" y="15428"/>
                    <a:pt x="95852" y="11928"/>
                  </a:cubicBezTo>
                  <a:cubicBezTo>
                    <a:pt x="79041" y="8428"/>
                    <a:pt x="61912" y="11769"/>
                    <a:pt x="47540" y="21208"/>
                  </a:cubicBezTo>
                  <a:cubicBezTo>
                    <a:pt x="24736" y="36217"/>
                    <a:pt x="13918" y="64058"/>
                    <a:pt x="20547" y="90468"/>
                  </a:cubicBezTo>
                  <a:cubicBezTo>
                    <a:pt x="20759" y="91370"/>
                    <a:pt x="20759" y="92324"/>
                    <a:pt x="20494" y="93279"/>
                  </a:cubicBezTo>
                  <a:lnTo>
                    <a:pt x="12221" y="12143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9C967BB-4FBA-4941-A589-3FAA018C7BAE}"/>
                </a:ext>
              </a:extLst>
            </p:cNvPr>
            <p:cNvSpPr/>
            <p:nvPr/>
          </p:nvSpPr>
          <p:spPr>
            <a:xfrm>
              <a:off x="5655199" y="3667957"/>
              <a:ext cx="26516" cy="26516"/>
            </a:xfrm>
            <a:custGeom>
              <a:avLst/>
              <a:gdLst>
                <a:gd name="connsiteX0" fmla="*/ 14850 w 26515"/>
                <a:gd name="connsiteY0" fmla="*/ 29698 h 26515"/>
                <a:gd name="connsiteX1" fmla="*/ 14638 w 26515"/>
                <a:gd name="connsiteY1" fmla="*/ 29698 h 26515"/>
                <a:gd name="connsiteX2" fmla="*/ 4191 w 26515"/>
                <a:gd name="connsiteY2" fmla="*/ 25190 h 26515"/>
                <a:gd name="connsiteX3" fmla="*/ 1 w 26515"/>
                <a:gd name="connsiteY3" fmla="*/ 14637 h 26515"/>
                <a:gd name="connsiteX4" fmla="*/ 4509 w 26515"/>
                <a:gd name="connsiteY4" fmla="*/ 4190 h 26515"/>
                <a:gd name="connsiteX5" fmla="*/ 15062 w 26515"/>
                <a:gd name="connsiteY5" fmla="*/ 0 h 26515"/>
                <a:gd name="connsiteX6" fmla="*/ 25510 w 26515"/>
                <a:gd name="connsiteY6" fmla="*/ 4508 h 26515"/>
                <a:gd name="connsiteX7" fmla="*/ 29699 w 26515"/>
                <a:gd name="connsiteY7" fmla="*/ 15061 h 26515"/>
                <a:gd name="connsiteX8" fmla="*/ 25191 w 26515"/>
                <a:gd name="connsiteY8" fmla="*/ 25508 h 26515"/>
                <a:gd name="connsiteX9" fmla="*/ 14850 w 26515"/>
                <a:gd name="connsiteY9" fmla="*/ 29698 h 26515"/>
                <a:gd name="connsiteX10" fmla="*/ 14850 w 26515"/>
                <a:gd name="connsiteY10" fmla="*/ 10606 h 26515"/>
                <a:gd name="connsiteX11" fmla="*/ 11880 w 26515"/>
                <a:gd name="connsiteY11" fmla="*/ 11826 h 26515"/>
                <a:gd name="connsiteX12" fmla="*/ 10608 w 26515"/>
                <a:gd name="connsiteY12" fmla="*/ 14796 h 26515"/>
                <a:gd name="connsiteX13" fmla="*/ 14797 w 26515"/>
                <a:gd name="connsiteY13" fmla="*/ 19091 h 26515"/>
                <a:gd name="connsiteX14" fmla="*/ 17820 w 26515"/>
                <a:gd name="connsiteY14" fmla="*/ 17872 h 26515"/>
                <a:gd name="connsiteX15" fmla="*/ 19093 w 26515"/>
                <a:gd name="connsiteY15" fmla="*/ 14902 h 26515"/>
                <a:gd name="connsiteX16" fmla="*/ 17873 w 26515"/>
                <a:gd name="connsiteY16" fmla="*/ 11879 h 26515"/>
                <a:gd name="connsiteX17" fmla="*/ 14903 w 26515"/>
                <a:gd name="connsiteY17" fmla="*/ 10606 h 26515"/>
                <a:gd name="connsiteX18" fmla="*/ 14850 w 26515"/>
                <a:gd name="connsiteY18" fmla="*/ 10606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515" h="26515">
                  <a:moveTo>
                    <a:pt x="14850" y="29698"/>
                  </a:moveTo>
                  <a:cubicBezTo>
                    <a:pt x="14797" y="29698"/>
                    <a:pt x="14691" y="29698"/>
                    <a:pt x="14638" y="29698"/>
                  </a:cubicBezTo>
                  <a:cubicBezTo>
                    <a:pt x="10661" y="29645"/>
                    <a:pt x="6949" y="28054"/>
                    <a:pt x="4191" y="25190"/>
                  </a:cubicBezTo>
                  <a:cubicBezTo>
                    <a:pt x="1433" y="22326"/>
                    <a:pt x="-52" y="18614"/>
                    <a:pt x="1" y="14637"/>
                  </a:cubicBezTo>
                  <a:cubicBezTo>
                    <a:pt x="54" y="10659"/>
                    <a:pt x="1645" y="6947"/>
                    <a:pt x="4509" y="4190"/>
                  </a:cubicBezTo>
                  <a:cubicBezTo>
                    <a:pt x="7373" y="1432"/>
                    <a:pt x="11191" y="53"/>
                    <a:pt x="15062" y="0"/>
                  </a:cubicBezTo>
                  <a:cubicBezTo>
                    <a:pt x="19040" y="53"/>
                    <a:pt x="22752" y="1644"/>
                    <a:pt x="25510" y="4508"/>
                  </a:cubicBezTo>
                  <a:cubicBezTo>
                    <a:pt x="28267" y="7371"/>
                    <a:pt x="29752" y="11084"/>
                    <a:pt x="29699" y="15061"/>
                  </a:cubicBezTo>
                  <a:cubicBezTo>
                    <a:pt x="29646" y="19038"/>
                    <a:pt x="28055" y="22751"/>
                    <a:pt x="25191" y="25508"/>
                  </a:cubicBezTo>
                  <a:cubicBezTo>
                    <a:pt x="22434" y="28213"/>
                    <a:pt x="18775" y="29698"/>
                    <a:pt x="14850" y="29698"/>
                  </a:cubicBezTo>
                  <a:close/>
                  <a:moveTo>
                    <a:pt x="14850" y="10606"/>
                  </a:moveTo>
                  <a:cubicBezTo>
                    <a:pt x="13736" y="10606"/>
                    <a:pt x="12676" y="11031"/>
                    <a:pt x="11880" y="11826"/>
                  </a:cubicBezTo>
                  <a:cubicBezTo>
                    <a:pt x="11085" y="12622"/>
                    <a:pt x="10608" y="13682"/>
                    <a:pt x="10608" y="14796"/>
                  </a:cubicBezTo>
                  <a:cubicBezTo>
                    <a:pt x="10555" y="17129"/>
                    <a:pt x="12464" y="19038"/>
                    <a:pt x="14797" y="19091"/>
                  </a:cubicBezTo>
                  <a:cubicBezTo>
                    <a:pt x="15964" y="19144"/>
                    <a:pt x="16972" y="18667"/>
                    <a:pt x="17820" y="17872"/>
                  </a:cubicBezTo>
                  <a:cubicBezTo>
                    <a:pt x="18616" y="17076"/>
                    <a:pt x="19093" y="16016"/>
                    <a:pt x="19093" y="14902"/>
                  </a:cubicBezTo>
                  <a:cubicBezTo>
                    <a:pt x="19093" y="13788"/>
                    <a:pt x="18669" y="12728"/>
                    <a:pt x="17873" y="11879"/>
                  </a:cubicBezTo>
                  <a:cubicBezTo>
                    <a:pt x="17077" y="11084"/>
                    <a:pt x="16017" y="10606"/>
                    <a:pt x="14903" y="10606"/>
                  </a:cubicBezTo>
                  <a:cubicBezTo>
                    <a:pt x="14903" y="10606"/>
                    <a:pt x="14903" y="10606"/>
                    <a:pt x="1485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76D838E-5999-4A2A-A328-8FF504AFCD44}"/>
                </a:ext>
              </a:extLst>
            </p:cNvPr>
            <p:cNvSpPr/>
            <p:nvPr/>
          </p:nvSpPr>
          <p:spPr>
            <a:xfrm>
              <a:off x="5691314" y="3668435"/>
              <a:ext cx="26516" cy="26516"/>
            </a:xfrm>
            <a:custGeom>
              <a:avLst/>
              <a:gdLst>
                <a:gd name="connsiteX0" fmla="*/ 14850 w 26515"/>
                <a:gd name="connsiteY0" fmla="*/ 29698 h 26515"/>
                <a:gd name="connsiteX1" fmla="*/ 14638 w 26515"/>
                <a:gd name="connsiteY1" fmla="*/ 29698 h 26515"/>
                <a:gd name="connsiteX2" fmla="*/ 4191 w 26515"/>
                <a:gd name="connsiteY2" fmla="*/ 25190 h 26515"/>
                <a:gd name="connsiteX3" fmla="*/ 1 w 26515"/>
                <a:gd name="connsiteY3" fmla="*/ 14637 h 26515"/>
                <a:gd name="connsiteX4" fmla="*/ 15063 w 26515"/>
                <a:gd name="connsiteY4" fmla="*/ 0 h 26515"/>
                <a:gd name="connsiteX5" fmla="*/ 29699 w 26515"/>
                <a:gd name="connsiteY5" fmla="*/ 15061 h 26515"/>
                <a:gd name="connsiteX6" fmla="*/ 25191 w 26515"/>
                <a:gd name="connsiteY6" fmla="*/ 25508 h 26515"/>
                <a:gd name="connsiteX7" fmla="*/ 14850 w 26515"/>
                <a:gd name="connsiteY7" fmla="*/ 29698 h 26515"/>
                <a:gd name="connsiteX8" fmla="*/ 14797 w 26515"/>
                <a:gd name="connsiteY8" fmla="*/ 10659 h 26515"/>
                <a:gd name="connsiteX9" fmla="*/ 10555 w 26515"/>
                <a:gd name="connsiteY9" fmla="*/ 14849 h 26515"/>
                <a:gd name="connsiteX10" fmla="*/ 11774 w 26515"/>
                <a:gd name="connsiteY10" fmla="*/ 17872 h 26515"/>
                <a:gd name="connsiteX11" fmla="*/ 14744 w 26515"/>
                <a:gd name="connsiteY11" fmla="*/ 19144 h 26515"/>
                <a:gd name="connsiteX12" fmla="*/ 17767 w 26515"/>
                <a:gd name="connsiteY12" fmla="*/ 17925 h 26515"/>
                <a:gd name="connsiteX13" fmla="*/ 19040 w 26515"/>
                <a:gd name="connsiteY13" fmla="*/ 14955 h 26515"/>
                <a:gd name="connsiteX14" fmla="*/ 14850 w 26515"/>
                <a:gd name="connsiteY14" fmla="*/ 10659 h 26515"/>
                <a:gd name="connsiteX15" fmla="*/ 14797 w 26515"/>
                <a:gd name="connsiteY15" fmla="*/ 10659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515" h="26515">
                  <a:moveTo>
                    <a:pt x="14850" y="29698"/>
                  </a:moveTo>
                  <a:cubicBezTo>
                    <a:pt x="14797" y="29698"/>
                    <a:pt x="14691" y="29698"/>
                    <a:pt x="14638" y="29698"/>
                  </a:cubicBezTo>
                  <a:cubicBezTo>
                    <a:pt x="10661" y="29645"/>
                    <a:pt x="6949" y="28054"/>
                    <a:pt x="4191" y="25190"/>
                  </a:cubicBezTo>
                  <a:cubicBezTo>
                    <a:pt x="1433" y="22326"/>
                    <a:pt x="-52" y="18614"/>
                    <a:pt x="1" y="14637"/>
                  </a:cubicBezTo>
                  <a:cubicBezTo>
                    <a:pt x="108" y="6470"/>
                    <a:pt x="6895" y="159"/>
                    <a:pt x="15063" y="0"/>
                  </a:cubicBezTo>
                  <a:cubicBezTo>
                    <a:pt x="23229" y="106"/>
                    <a:pt x="29805" y="6841"/>
                    <a:pt x="29699" y="15061"/>
                  </a:cubicBezTo>
                  <a:cubicBezTo>
                    <a:pt x="29646" y="19038"/>
                    <a:pt x="28055" y="22751"/>
                    <a:pt x="25191" y="25508"/>
                  </a:cubicBezTo>
                  <a:cubicBezTo>
                    <a:pt x="22381" y="28213"/>
                    <a:pt x="18721" y="29698"/>
                    <a:pt x="14850" y="29698"/>
                  </a:cubicBezTo>
                  <a:close/>
                  <a:moveTo>
                    <a:pt x="14797" y="10659"/>
                  </a:moveTo>
                  <a:cubicBezTo>
                    <a:pt x="12517" y="10659"/>
                    <a:pt x="10608" y="12515"/>
                    <a:pt x="10555" y="14849"/>
                  </a:cubicBezTo>
                  <a:cubicBezTo>
                    <a:pt x="10555" y="15963"/>
                    <a:pt x="10979" y="17023"/>
                    <a:pt x="11774" y="17872"/>
                  </a:cubicBezTo>
                  <a:cubicBezTo>
                    <a:pt x="12570" y="18720"/>
                    <a:pt x="13631" y="19144"/>
                    <a:pt x="14744" y="19144"/>
                  </a:cubicBezTo>
                  <a:cubicBezTo>
                    <a:pt x="15858" y="19091"/>
                    <a:pt x="16919" y="18720"/>
                    <a:pt x="17767" y="17925"/>
                  </a:cubicBezTo>
                  <a:cubicBezTo>
                    <a:pt x="18562" y="17129"/>
                    <a:pt x="19040" y="16069"/>
                    <a:pt x="19040" y="14955"/>
                  </a:cubicBezTo>
                  <a:cubicBezTo>
                    <a:pt x="19093" y="12622"/>
                    <a:pt x="17184" y="10712"/>
                    <a:pt x="14850" y="10659"/>
                  </a:cubicBezTo>
                  <a:cubicBezTo>
                    <a:pt x="14850" y="10659"/>
                    <a:pt x="14850" y="10659"/>
                    <a:pt x="14797" y="1065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E24AFF2-A98B-484F-880F-5E6D9DE1E39C}"/>
                </a:ext>
              </a:extLst>
            </p:cNvPr>
            <p:cNvSpPr/>
            <p:nvPr/>
          </p:nvSpPr>
          <p:spPr>
            <a:xfrm>
              <a:off x="5727375" y="3668965"/>
              <a:ext cx="26516" cy="26516"/>
            </a:xfrm>
            <a:custGeom>
              <a:avLst/>
              <a:gdLst>
                <a:gd name="connsiteX0" fmla="*/ 14850 w 26515"/>
                <a:gd name="connsiteY0" fmla="*/ 29698 h 26515"/>
                <a:gd name="connsiteX1" fmla="*/ 14638 w 26515"/>
                <a:gd name="connsiteY1" fmla="*/ 29698 h 26515"/>
                <a:gd name="connsiteX2" fmla="*/ 4191 w 26515"/>
                <a:gd name="connsiteY2" fmla="*/ 25190 h 26515"/>
                <a:gd name="connsiteX3" fmla="*/ 1 w 26515"/>
                <a:gd name="connsiteY3" fmla="*/ 14637 h 26515"/>
                <a:gd name="connsiteX4" fmla="*/ 4509 w 26515"/>
                <a:gd name="connsiteY4" fmla="*/ 4189 h 26515"/>
                <a:gd name="connsiteX5" fmla="*/ 15063 w 26515"/>
                <a:gd name="connsiteY5" fmla="*/ 0 h 26515"/>
                <a:gd name="connsiteX6" fmla="*/ 29699 w 26515"/>
                <a:gd name="connsiteY6" fmla="*/ 15061 h 26515"/>
                <a:gd name="connsiteX7" fmla="*/ 25191 w 26515"/>
                <a:gd name="connsiteY7" fmla="*/ 25508 h 26515"/>
                <a:gd name="connsiteX8" fmla="*/ 14850 w 26515"/>
                <a:gd name="connsiteY8" fmla="*/ 29698 h 26515"/>
                <a:gd name="connsiteX9" fmla="*/ 14850 w 26515"/>
                <a:gd name="connsiteY9" fmla="*/ 10659 h 26515"/>
                <a:gd name="connsiteX10" fmla="*/ 11880 w 26515"/>
                <a:gd name="connsiteY10" fmla="*/ 11879 h 26515"/>
                <a:gd name="connsiteX11" fmla="*/ 10608 w 26515"/>
                <a:gd name="connsiteY11" fmla="*/ 14849 h 26515"/>
                <a:gd name="connsiteX12" fmla="*/ 11827 w 26515"/>
                <a:gd name="connsiteY12" fmla="*/ 17872 h 26515"/>
                <a:gd name="connsiteX13" fmla="*/ 14797 w 26515"/>
                <a:gd name="connsiteY13" fmla="*/ 19144 h 26515"/>
                <a:gd name="connsiteX14" fmla="*/ 17820 w 26515"/>
                <a:gd name="connsiteY14" fmla="*/ 17925 h 26515"/>
                <a:gd name="connsiteX15" fmla="*/ 19093 w 26515"/>
                <a:gd name="connsiteY15" fmla="*/ 14955 h 26515"/>
                <a:gd name="connsiteX16" fmla="*/ 14903 w 26515"/>
                <a:gd name="connsiteY16" fmla="*/ 10659 h 26515"/>
                <a:gd name="connsiteX17" fmla="*/ 14850 w 26515"/>
                <a:gd name="connsiteY17" fmla="*/ 10659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6515" h="26515">
                  <a:moveTo>
                    <a:pt x="14850" y="29698"/>
                  </a:moveTo>
                  <a:cubicBezTo>
                    <a:pt x="14797" y="29698"/>
                    <a:pt x="14691" y="29698"/>
                    <a:pt x="14638" y="29698"/>
                  </a:cubicBezTo>
                  <a:cubicBezTo>
                    <a:pt x="10661" y="29645"/>
                    <a:pt x="6949" y="28054"/>
                    <a:pt x="4191" y="25190"/>
                  </a:cubicBezTo>
                  <a:cubicBezTo>
                    <a:pt x="1433" y="22326"/>
                    <a:pt x="-52" y="18614"/>
                    <a:pt x="1" y="14637"/>
                  </a:cubicBezTo>
                  <a:cubicBezTo>
                    <a:pt x="54" y="10659"/>
                    <a:pt x="1645" y="6947"/>
                    <a:pt x="4509" y="4189"/>
                  </a:cubicBezTo>
                  <a:cubicBezTo>
                    <a:pt x="7373" y="1432"/>
                    <a:pt x="11138" y="0"/>
                    <a:pt x="15063" y="0"/>
                  </a:cubicBezTo>
                  <a:cubicBezTo>
                    <a:pt x="23229" y="106"/>
                    <a:pt x="29805" y="6841"/>
                    <a:pt x="29699" y="15061"/>
                  </a:cubicBezTo>
                  <a:cubicBezTo>
                    <a:pt x="29646" y="19038"/>
                    <a:pt x="28055" y="22751"/>
                    <a:pt x="25191" y="25508"/>
                  </a:cubicBezTo>
                  <a:cubicBezTo>
                    <a:pt x="22381" y="28213"/>
                    <a:pt x="18722" y="29698"/>
                    <a:pt x="14850" y="29698"/>
                  </a:cubicBezTo>
                  <a:close/>
                  <a:moveTo>
                    <a:pt x="14850" y="10659"/>
                  </a:moveTo>
                  <a:cubicBezTo>
                    <a:pt x="13737" y="10659"/>
                    <a:pt x="12676" y="11084"/>
                    <a:pt x="11880" y="11879"/>
                  </a:cubicBezTo>
                  <a:cubicBezTo>
                    <a:pt x="11085" y="12675"/>
                    <a:pt x="10608" y="13735"/>
                    <a:pt x="10608" y="14849"/>
                  </a:cubicBezTo>
                  <a:cubicBezTo>
                    <a:pt x="10608" y="15962"/>
                    <a:pt x="11032" y="17023"/>
                    <a:pt x="11827" y="17872"/>
                  </a:cubicBezTo>
                  <a:cubicBezTo>
                    <a:pt x="12623" y="18667"/>
                    <a:pt x="13684" y="19144"/>
                    <a:pt x="14797" y="19144"/>
                  </a:cubicBezTo>
                  <a:cubicBezTo>
                    <a:pt x="15964" y="19144"/>
                    <a:pt x="16972" y="18720"/>
                    <a:pt x="17820" y="17925"/>
                  </a:cubicBezTo>
                  <a:cubicBezTo>
                    <a:pt x="18616" y="17129"/>
                    <a:pt x="19093" y="16069"/>
                    <a:pt x="19093" y="14955"/>
                  </a:cubicBezTo>
                  <a:cubicBezTo>
                    <a:pt x="19146" y="12622"/>
                    <a:pt x="17237" y="10712"/>
                    <a:pt x="14903" y="10659"/>
                  </a:cubicBezTo>
                  <a:cubicBezTo>
                    <a:pt x="14850" y="10659"/>
                    <a:pt x="14850" y="10659"/>
                    <a:pt x="14850" y="1065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8F0D86A-B952-4F91-8BD7-861A88853075}"/>
                </a:ext>
              </a:extLst>
            </p:cNvPr>
            <p:cNvSpPr/>
            <p:nvPr/>
          </p:nvSpPr>
          <p:spPr>
            <a:xfrm>
              <a:off x="5363035" y="3619526"/>
              <a:ext cx="21213" cy="21213"/>
            </a:xfrm>
            <a:custGeom>
              <a:avLst/>
              <a:gdLst>
                <a:gd name="connsiteX0" fmla="*/ 5316 w 21212"/>
                <a:gd name="connsiteY0" fmla="*/ 23772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2"/>
                  </a:moveTo>
                  <a:cubicBezTo>
                    <a:pt x="3938" y="23772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9" y="22234"/>
                  </a:lnTo>
                  <a:cubicBezTo>
                    <a:pt x="8021" y="23241"/>
                    <a:pt x="6695" y="23772"/>
                    <a:pt x="5316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27369E6B-1A1D-433F-8D4D-2E3BFF132AAB}"/>
                </a:ext>
              </a:extLst>
            </p:cNvPr>
            <p:cNvSpPr/>
            <p:nvPr/>
          </p:nvSpPr>
          <p:spPr>
            <a:xfrm>
              <a:off x="5363035" y="3619526"/>
              <a:ext cx="21213" cy="21213"/>
            </a:xfrm>
            <a:custGeom>
              <a:avLst/>
              <a:gdLst>
                <a:gd name="connsiteX0" fmla="*/ 18521 w 21212"/>
                <a:gd name="connsiteY0" fmla="*/ 23772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2"/>
                  </a:moveTo>
                  <a:cubicBezTo>
                    <a:pt x="17143" y="23772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3" y="14756"/>
                  </a:lnTo>
                  <a:cubicBezTo>
                    <a:pt x="24302" y="16824"/>
                    <a:pt x="24302" y="20165"/>
                    <a:pt x="22233" y="22234"/>
                  </a:cubicBezTo>
                  <a:cubicBezTo>
                    <a:pt x="21226" y="23241"/>
                    <a:pt x="19900" y="23772"/>
                    <a:pt x="18521" y="2377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FA31C96E-79B9-4908-B19A-2FA25EFB5980}"/>
                </a:ext>
              </a:extLst>
            </p:cNvPr>
            <p:cNvSpPr/>
            <p:nvPr/>
          </p:nvSpPr>
          <p:spPr>
            <a:xfrm>
              <a:off x="5335435" y="3745262"/>
              <a:ext cx="47729" cy="47729"/>
            </a:xfrm>
            <a:custGeom>
              <a:avLst/>
              <a:gdLst>
                <a:gd name="connsiteX0" fmla="*/ 25652 w 47728"/>
                <a:gd name="connsiteY0" fmla="*/ 51404 h 47728"/>
                <a:gd name="connsiteX1" fmla="*/ 11015 w 47728"/>
                <a:gd name="connsiteY1" fmla="*/ 46790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1001 w 47728"/>
                <a:gd name="connsiteY6" fmla="*/ 21176 h 47728"/>
                <a:gd name="connsiteX7" fmla="*/ 30213 w 47728"/>
                <a:gd name="connsiteY7" fmla="*/ 50980 h 47728"/>
                <a:gd name="connsiteX8" fmla="*/ 25652 w 47728"/>
                <a:gd name="connsiteY8" fmla="*/ 51404 h 47728"/>
                <a:gd name="connsiteX9" fmla="*/ 25705 w 47728"/>
                <a:gd name="connsiteY9" fmla="*/ 10622 h 47728"/>
                <a:gd name="connsiteX10" fmla="*/ 23053 w 47728"/>
                <a:gd name="connsiteY10" fmla="*/ 10835 h 47728"/>
                <a:gd name="connsiteX11" fmla="*/ 10856 w 47728"/>
                <a:gd name="connsiteY11" fmla="*/ 28335 h 47728"/>
                <a:gd name="connsiteX12" fmla="*/ 17061 w 47728"/>
                <a:gd name="connsiteY12" fmla="*/ 38040 h 47728"/>
                <a:gd name="connsiteX13" fmla="*/ 28357 w 47728"/>
                <a:gd name="connsiteY13" fmla="*/ 40532 h 47728"/>
                <a:gd name="connsiteX14" fmla="*/ 38061 w 47728"/>
                <a:gd name="connsiteY14" fmla="*/ 34328 h 47728"/>
                <a:gd name="connsiteX15" fmla="*/ 40554 w 47728"/>
                <a:gd name="connsiteY15" fmla="*/ 23032 h 47728"/>
                <a:gd name="connsiteX16" fmla="*/ 25705 w 47728"/>
                <a:gd name="connsiteY16" fmla="*/ 1062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728" h="47728">
                  <a:moveTo>
                    <a:pt x="25652" y="51404"/>
                  </a:moveTo>
                  <a:cubicBezTo>
                    <a:pt x="20455" y="51404"/>
                    <a:pt x="15364" y="49813"/>
                    <a:pt x="11015" y="46790"/>
                  </a:cubicBezTo>
                  <a:cubicBezTo>
                    <a:pt x="5394" y="42866"/>
                    <a:pt x="1629" y="36979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1" y="14441"/>
                    <a:pt x="51001" y="21176"/>
                  </a:cubicBezTo>
                  <a:cubicBezTo>
                    <a:pt x="53494" y="35123"/>
                    <a:pt x="44160" y="48487"/>
                    <a:pt x="30213" y="50980"/>
                  </a:cubicBezTo>
                  <a:cubicBezTo>
                    <a:pt x="28675" y="51245"/>
                    <a:pt x="27190" y="51404"/>
                    <a:pt x="25652" y="51404"/>
                  </a:cubicBezTo>
                  <a:close/>
                  <a:moveTo>
                    <a:pt x="25705" y="10622"/>
                  </a:moveTo>
                  <a:cubicBezTo>
                    <a:pt x="24857" y="10622"/>
                    <a:pt x="23955" y="10675"/>
                    <a:pt x="23053" y="10835"/>
                  </a:cubicBezTo>
                  <a:cubicBezTo>
                    <a:pt x="14887" y="12266"/>
                    <a:pt x="9371" y="20115"/>
                    <a:pt x="10856" y="28335"/>
                  </a:cubicBezTo>
                  <a:cubicBezTo>
                    <a:pt x="11546" y="32312"/>
                    <a:pt x="13773" y="35760"/>
                    <a:pt x="17061" y="38040"/>
                  </a:cubicBezTo>
                  <a:cubicBezTo>
                    <a:pt x="20349" y="40320"/>
                    <a:pt x="24379" y="41222"/>
                    <a:pt x="28357" y="40532"/>
                  </a:cubicBezTo>
                  <a:cubicBezTo>
                    <a:pt x="32334" y="39843"/>
                    <a:pt x="35781" y="37616"/>
                    <a:pt x="38061" y="34328"/>
                  </a:cubicBezTo>
                  <a:cubicBezTo>
                    <a:pt x="40395" y="31040"/>
                    <a:pt x="41243" y="27009"/>
                    <a:pt x="40554" y="23032"/>
                  </a:cubicBezTo>
                  <a:cubicBezTo>
                    <a:pt x="39281" y="15766"/>
                    <a:pt x="32917" y="10622"/>
                    <a:pt x="25705" y="106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755330FA-5F36-4145-B357-8385278128EC}"/>
                </a:ext>
              </a:extLst>
            </p:cNvPr>
            <p:cNvSpPr/>
            <p:nvPr/>
          </p:nvSpPr>
          <p:spPr>
            <a:xfrm>
              <a:off x="5437187" y="3605380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0" y="0"/>
                    <a:pt x="38077" y="2386"/>
                    <a:pt x="38077" y="5303"/>
                  </a:cubicBezTo>
                  <a:cubicBezTo>
                    <a:pt x="38077" y="8220"/>
                    <a:pt x="35690" y="10606"/>
                    <a:pt x="32774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444F43FC-B250-4235-A7E8-0F6CFE671BB7}"/>
                </a:ext>
              </a:extLst>
            </p:cNvPr>
            <p:cNvSpPr/>
            <p:nvPr/>
          </p:nvSpPr>
          <p:spPr>
            <a:xfrm>
              <a:off x="5450922" y="3591645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73" y="38077"/>
                    <a:pt x="5303" y="3807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DDC8A56A-B720-40F2-B820-9E61206F7653}"/>
                </a:ext>
              </a:extLst>
            </p:cNvPr>
            <p:cNvSpPr/>
            <p:nvPr/>
          </p:nvSpPr>
          <p:spPr>
            <a:xfrm>
              <a:off x="5583747" y="3590246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21339 w 31819"/>
                <a:gd name="connsiteY8" fmla="*/ 36029 h 31819"/>
                <a:gd name="connsiteX9" fmla="*/ 18157 w 31819"/>
                <a:gd name="connsiteY9" fmla="*/ 36347 h 31819"/>
                <a:gd name="connsiteX10" fmla="*/ 18210 w 31819"/>
                <a:gd name="connsiteY10" fmla="*/ 7498 h 31819"/>
                <a:gd name="connsiteX11" fmla="*/ 16301 w 31819"/>
                <a:gd name="connsiteY11" fmla="*/ 7657 h 31819"/>
                <a:gd name="connsiteX12" fmla="*/ 9407 w 31819"/>
                <a:gd name="connsiteY12" fmla="*/ 12058 h 31819"/>
                <a:gd name="connsiteX13" fmla="*/ 7656 w 31819"/>
                <a:gd name="connsiteY13" fmla="*/ 20013 h 31819"/>
                <a:gd name="connsiteX14" fmla="*/ 12058 w 31819"/>
                <a:gd name="connsiteY14" fmla="*/ 26907 h 31819"/>
                <a:gd name="connsiteX15" fmla="*/ 20013 w 31819"/>
                <a:gd name="connsiteY15" fmla="*/ 28657 h 31819"/>
                <a:gd name="connsiteX16" fmla="*/ 28657 w 31819"/>
                <a:gd name="connsiteY16" fmla="*/ 16301 h 31819"/>
                <a:gd name="connsiteX17" fmla="*/ 28657 w 31819"/>
                <a:gd name="connsiteY17" fmla="*/ 16301 h 31819"/>
                <a:gd name="connsiteX18" fmla="*/ 24255 w 31819"/>
                <a:gd name="connsiteY18" fmla="*/ 9407 h 31819"/>
                <a:gd name="connsiteX19" fmla="*/ 18210 w 31819"/>
                <a:gd name="connsiteY19" fmla="*/ 7498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7779" y="24839"/>
                    <a:pt x="31150" y="34279"/>
                    <a:pt x="21339" y="36029"/>
                  </a:cubicBezTo>
                  <a:cubicBezTo>
                    <a:pt x="20278" y="36241"/>
                    <a:pt x="19218" y="36347"/>
                    <a:pt x="18157" y="36347"/>
                  </a:cubicBezTo>
                  <a:close/>
                  <a:moveTo>
                    <a:pt x="18210" y="7498"/>
                  </a:moveTo>
                  <a:cubicBezTo>
                    <a:pt x="17573" y="7498"/>
                    <a:pt x="16937" y="7551"/>
                    <a:pt x="16301" y="7657"/>
                  </a:cubicBezTo>
                  <a:cubicBezTo>
                    <a:pt x="13490" y="8134"/>
                    <a:pt x="11051" y="9725"/>
                    <a:pt x="9407" y="12058"/>
                  </a:cubicBezTo>
                  <a:cubicBezTo>
                    <a:pt x="7763" y="14392"/>
                    <a:pt x="7126" y="17202"/>
                    <a:pt x="7656" y="20013"/>
                  </a:cubicBezTo>
                  <a:cubicBezTo>
                    <a:pt x="8187" y="22824"/>
                    <a:pt x="9725" y="25263"/>
                    <a:pt x="12058" y="26907"/>
                  </a:cubicBezTo>
                  <a:cubicBezTo>
                    <a:pt x="14392" y="28551"/>
                    <a:pt x="17255" y="29134"/>
                    <a:pt x="20013" y="28657"/>
                  </a:cubicBezTo>
                  <a:cubicBezTo>
                    <a:pt x="25794" y="27650"/>
                    <a:pt x="29665" y="22081"/>
                    <a:pt x="28657" y="16301"/>
                  </a:cubicBezTo>
                  <a:lnTo>
                    <a:pt x="28657" y="16301"/>
                  </a:lnTo>
                  <a:cubicBezTo>
                    <a:pt x="28180" y="13490"/>
                    <a:pt x="26589" y="11051"/>
                    <a:pt x="24255" y="9407"/>
                  </a:cubicBezTo>
                  <a:cubicBezTo>
                    <a:pt x="22506" y="8134"/>
                    <a:pt x="20384" y="7498"/>
                    <a:pt x="18210" y="749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3A2EEB6C-F1E4-4B60-8006-01588D6F9A89}"/>
                </a:ext>
              </a:extLst>
            </p:cNvPr>
            <p:cNvSpPr/>
            <p:nvPr/>
          </p:nvSpPr>
          <p:spPr>
            <a:xfrm>
              <a:off x="5404784" y="3786377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887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3DF25D07-A539-4240-BFD8-F3639F77B0B2}"/>
                </a:ext>
              </a:extLst>
            </p:cNvPr>
            <p:cNvSpPr/>
            <p:nvPr/>
          </p:nvSpPr>
          <p:spPr>
            <a:xfrm>
              <a:off x="5414118" y="3777044"/>
              <a:ext cx="10606" cy="26516"/>
            </a:xfrm>
            <a:custGeom>
              <a:avLst/>
              <a:gdLst>
                <a:gd name="connsiteX0" fmla="*/ 5303 w 10606"/>
                <a:gd name="connsiteY0" fmla="*/ 29273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3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3"/>
                  </a:moveTo>
                  <a:cubicBezTo>
                    <a:pt x="2386" y="29273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73" y="29273"/>
                    <a:pt x="5303" y="2927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5" name="Group 684">
            <a:extLst>
              <a:ext uri="{FF2B5EF4-FFF2-40B4-BE49-F238E27FC236}">
                <a16:creationId xmlns:a16="http://schemas.microsoft.com/office/drawing/2014/main" id="{810A89FD-7BD8-4B7E-9ED9-A9E67A5C4129}"/>
              </a:ext>
            </a:extLst>
          </p:cNvPr>
          <p:cNvGrpSpPr/>
          <p:nvPr/>
        </p:nvGrpSpPr>
        <p:grpSpPr>
          <a:xfrm>
            <a:off x="2165688" y="2503222"/>
            <a:ext cx="455940" cy="528793"/>
            <a:chOff x="2205253" y="2549109"/>
            <a:chExt cx="376810" cy="437019"/>
          </a:xfrm>
          <a:solidFill>
            <a:srgbClr val="FFFFFF"/>
          </a:solidFill>
        </p:grpSpPr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7761FB56-C52E-44CD-90D4-AB1C7CB0E354}"/>
                </a:ext>
              </a:extLst>
            </p:cNvPr>
            <p:cNvSpPr/>
            <p:nvPr/>
          </p:nvSpPr>
          <p:spPr>
            <a:xfrm>
              <a:off x="2209555" y="2579467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3156A92-92FD-4A6A-885C-66F9674F4683}"/>
                </a:ext>
              </a:extLst>
            </p:cNvPr>
            <p:cNvSpPr/>
            <p:nvPr/>
          </p:nvSpPr>
          <p:spPr>
            <a:xfrm>
              <a:off x="2209502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6F7E62F0-7F3F-49F2-B7D7-B6712090F4F2}"/>
                </a:ext>
              </a:extLst>
            </p:cNvPr>
            <p:cNvSpPr/>
            <p:nvPr/>
          </p:nvSpPr>
          <p:spPr>
            <a:xfrm>
              <a:off x="2478773" y="2549109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6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9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6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4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DEF99810-8563-4EDE-81A7-4D8043B7D66B}"/>
                </a:ext>
              </a:extLst>
            </p:cNvPr>
            <p:cNvSpPr/>
            <p:nvPr/>
          </p:nvSpPr>
          <p:spPr>
            <a:xfrm>
              <a:off x="2205253" y="2661342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4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3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9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9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59" y="28551"/>
                  </a:cubicBezTo>
                  <a:cubicBezTo>
                    <a:pt x="30301" y="32528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8" y="9778"/>
                    <a:pt x="9354" y="12111"/>
                  </a:cubicBezTo>
                  <a:cubicBezTo>
                    <a:pt x="7710" y="14445"/>
                    <a:pt x="7073" y="17255"/>
                    <a:pt x="7604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5" y="19164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3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DE108F5F-2F7E-4831-9878-D7FC1396E855}"/>
                </a:ext>
              </a:extLst>
            </p:cNvPr>
            <p:cNvSpPr/>
            <p:nvPr/>
          </p:nvSpPr>
          <p:spPr>
            <a:xfrm>
              <a:off x="2497584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DC2F879-14DC-44DB-9FC9-4AD15ADC9EF2}"/>
                </a:ext>
              </a:extLst>
            </p:cNvPr>
            <p:cNvSpPr/>
            <p:nvPr/>
          </p:nvSpPr>
          <p:spPr>
            <a:xfrm>
              <a:off x="2506971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4675AF11-85DC-44CB-9271-929788327B1A}"/>
                </a:ext>
              </a:extLst>
            </p:cNvPr>
            <p:cNvSpPr/>
            <p:nvPr/>
          </p:nvSpPr>
          <p:spPr>
            <a:xfrm>
              <a:off x="2307306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54145 w 148488"/>
                <a:gd name="connsiteY1" fmla="*/ 174209 h 175004"/>
                <a:gd name="connsiteX2" fmla="*/ 50698 w 148488"/>
                <a:gd name="connsiteY2" fmla="*/ 167580 h 175004"/>
                <a:gd name="connsiteX3" fmla="*/ 57380 w 148488"/>
                <a:gd name="connsiteY3" fmla="*/ 164133 h 175004"/>
                <a:gd name="connsiteX4" fmla="*/ 116246 w 148488"/>
                <a:gd name="connsiteY4" fmla="*/ 153156 h 175004"/>
                <a:gd name="connsiteX5" fmla="*/ 139208 w 148488"/>
                <a:gd name="connsiteY5" fmla="*/ 114124 h 175004"/>
                <a:gd name="connsiteX6" fmla="*/ 141860 w 148488"/>
                <a:gd name="connsiteY6" fmla="*/ 81510 h 175004"/>
                <a:gd name="connsiteX7" fmla="*/ 142337 w 148488"/>
                <a:gd name="connsiteY7" fmla="*/ 73926 h 175004"/>
                <a:gd name="connsiteX8" fmla="*/ 76472 w 148488"/>
                <a:gd name="connsiteY8" fmla="*/ 10606 h 175004"/>
                <a:gd name="connsiteX9" fmla="*/ 10606 w 148488"/>
                <a:gd name="connsiteY9" fmla="*/ 73926 h 175004"/>
                <a:gd name="connsiteX10" fmla="*/ 11084 w 148488"/>
                <a:gd name="connsiteY10" fmla="*/ 81510 h 175004"/>
                <a:gd name="connsiteX11" fmla="*/ 11137 w 148488"/>
                <a:gd name="connsiteY11" fmla="*/ 81775 h 175004"/>
                <a:gd name="connsiteX12" fmla="*/ 13735 w 148488"/>
                <a:gd name="connsiteY12" fmla="*/ 114124 h 175004"/>
                <a:gd name="connsiteX13" fmla="*/ 36645 w 148488"/>
                <a:gd name="connsiteY13" fmla="*/ 153209 h 175004"/>
                <a:gd name="connsiteX14" fmla="*/ 43963 w 148488"/>
                <a:gd name="connsiteY14" fmla="*/ 158141 h 175004"/>
                <a:gd name="connsiteX15" fmla="*/ 45872 w 148488"/>
                <a:gd name="connsiteY15" fmla="*/ 165406 h 175004"/>
                <a:gd name="connsiteX16" fmla="*/ 38607 w 148488"/>
                <a:gd name="connsiteY16" fmla="*/ 167315 h 175004"/>
                <a:gd name="connsiteX17" fmla="*/ 30122 w 148488"/>
                <a:gd name="connsiteY17" fmla="*/ 161588 h 175004"/>
                <a:gd name="connsiteX18" fmla="*/ 3182 w 148488"/>
                <a:gd name="connsiteY18" fmla="*/ 115291 h 175004"/>
                <a:gd name="connsiteX19" fmla="*/ 3129 w 148488"/>
                <a:gd name="connsiteY19" fmla="*/ 115026 h 175004"/>
                <a:gd name="connsiteX20" fmla="*/ 530 w 148488"/>
                <a:gd name="connsiteY20" fmla="*/ 82676 h 175004"/>
                <a:gd name="connsiteX21" fmla="*/ 0 w 148488"/>
                <a:gd name="connsiteY21" fmla="*/ 73926 h 175004"/>
                <a:gd name="connsiteX22" fmla="*/ 22804 w 148488"/>
                <a:gd name="connsiteY22" fmla="*/ 21796 h 175004"/>
                <a:gd name="connsiteX23" fmla="*/ 76472 w 148488"/>
                <a:gd name="connsiteY23" fmla="*/ 0 h 175004"/>
                <a:gd name="connsiteX24" fmla="*/ 130140 w 148488"/>
                <a:gd name="connsiteY24" fmla="*/ 21796 h 175004"/>
                <a:gd name="connsiteX25" fmla="*/ 152944 w 148488"/>
                <a:gd name="connsiteY25" fmla="*/ 73926 h 175004"/>
                <a:gd name="connsiteX26" fmla="*/ 152360 w 148488"/>
                <a:gd name="connsiteY26" fmla="*/ 82783 h 175004"/>
                <a:gd name="connsiteX27" fmla="*/ 149762 w 148488"/>
                <a:gd name="connsiteY27" fmla="*/ 115291 h 175004"/>
                <a:gd name="connsiteX28" fmla="*/ 122821 w 148488"/>
                <a:gd name="connsiteY28" fmla="*/ 161535 h 175004"/>
                <a:gd name="connsiteX29" fmla="*/ 76472 w 148488"/>
                <a:gd name="connsiteY29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cubicBezTo>
                    <a:pt x="68941" y="177709"/>
                    <a:pt x="61464" y="176543"/>
                    <a:pt x="54145" y="174209"/>
                  </a:cubicBezTo>
                  <a:cubicBezTo>
                    <a:pt x="51388" y="173361"/>
                    <a:pt x="49850" y="170338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426" y="170497"/>
                    <a:pt x="99647" y="166202"/>
                    <a:pt x="116246" y="153156"/>
                  </a:cubicBezTo>
                  <a:cubicBezTo>
                    <a:pt x="129079" y="143133"/>
                    <a:pt x="137246" y="129238"/>
                    <a:pt x="139208" y="114124"/>
                  </a:cubicBezTo>
                  <a:lnTo>
                    <a:pt x="141860" y="81510"/>
                  </a:lnTo>
                  <a:cubicBezTo>
                    <a:pt x="142178" y="79070"/>
                    <a:pt x="142337" y="76578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4" y="10659"/>
                    <a:pt x="10659" y="39668"/>
                    <a:pt x="10606" y="73926"/>
                  </a:cubicBezTo>
                  <a:cubicBezTo>
                    <a:pt x="10606" y="76366"/>
                    <a:pt x="10765" y="78911"/>
                    <a:pt x="11084" y="81510"/>
                  </a:cubicBezTo>
                  <a:lnTo>
                    <a:pt x="11137" y="81775"/>
                  </a:lnTo>
                  <a:lnTo>
                    <a:pt x="13735" y="114124"/>
                  </a:lnTo>
                  <a:cubicBezTo>
                    <a:pt x="15697" y="129291"/>
                    <a:pt x="23864" y="143186"/>
                    <a:pt x="36645" y="153209"/>
                  </a:cubicBezTo>
                  <a:cubicBezTo>
                    <a:pt x="38978" y="155012"/>
                    <a:pt x="41418" y="156656"/>
                    <a:pt x="43963" y="158141"/>
                  </a:cubicBezTo>
                  <a:cubicBezTo>
                    <a:pt x="46456" y="159626"/>
                    <a:pt x="47304" y="162861"/>
                    <a:pt x="45872" y="165406"/>
                  </a:cubicBezTo>
                  <a:cubicBezTo>
                    <a:pt x="44441" y="167792"/>
                    <a:pt x="41047" y="168747"/>
                    <a:pt x="38607" y="167315"/>
                  </a:cubicBezTo>
                  <a:cubicBezTo>
                    <a:pt x="35637" y="165565"/>
                    <a:pt x="32827" y="163656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3129" y="115026"/>
                  </a:lnTo>
                  <a:lnTo>
                    <a:pt x="530" y="82676"/>
                  </a:lnTo>
                  <a:cubicBezTo>
                    <a:pt x="159" y="79760"/>
                    <a:pt x="0" y="76843"/>
                    <a:pt x="0" y="73926"/>
                  </a:cubicBezTo>
                  <a:cubicBezTo>
                    <a:pt x="53" y="54411"/>
                    <a:pt x="8167" y="35903"/>
                    <a:pt x="22804" y="21796"/>
                  </a:cubicBezTo>
                  <a:cubicBezTo>
                    <a:pt x="37387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7002"/>
                    <a:pt x="152785" y="79919"/>
                    <a:pt x="152360" y="82783"/>
                  </a:cubicBezTo>
                  <a:lnTo>
                    <a:pt x="149762" y="115291"/>
                  </a:lnTo>
                  <a:cubicBezTo>
                    <a:pt x="147428" y="133269"/>
                    <a:pt x="137882" y="149709"/>
                    <a:pt x="122821" y="161535"/>
                  </a:cubicBezTo>
                  <a:cubicBezTo>
                    <a:pt x="109511" y="171982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2BB5B69F-58F3-46A3-8858-EF27F29CF48B}"/>
                </a:ext>
              </a:extLst>
            </p:cNvPr>
            <p:cNvSpPr/>
            <p:nvPr/>
          </p:nvSpPr>
          <p:spPr>
            <a:xfrm>
              <a:off x="2207659" y="2726108"/>
              <a:ext cx="344706" cy="233340"/>
            </a:xfrm>
            <a:custGeom>
              <a:avLst/>
              <a:gdLst>
                <a:gd name="connsiteX0" fmla="*/ 231271 w 344706"/>
                <a:gd name="connsiteY0" fmla="*/ 233663 h 233339"/>
                <a:gd name="connsiteX1" fmla="*/ 38872 w 344706"/>
                <a:gd name="connsiteY1" fmla="*/ 233663 h 233339"/>
                <a:gd name="connsiteX2" fmla="*/ 0 w 344706"/>
                <a:gd name="connsiteY2" fmla="*/ 199139 h 233339"/>
                <a:gd name="connsiteX3" fmla="*/ 7637 w 344706"/>
                <a:gd name="connsiteY3" fmla="*/ 113864 h 233339"/>
                <a:gd name="connsiteX4" fmla="*/ 100866 w 344706"/>
                <a:gd name="connsiteY4" fmla="*/ 35642 h 233339"/>
                <a:gd name="connsiteX5" fmla="*/ 127754 w 344706"/>
                <a:gd name="connsiteY5" fmla="*/ 35642 h 233339"/>
                <a:gd name="connsiteX6" fmla="*/ 127754 w 344706"/>
                <a:gd name="connsiteY6" fmla="*/ 5361 h 233339"/>
                <a:gd name="connsiteX7" fmla="*/ 130723 w 344706"/>
                <a:gd name="connsiteY7" fmla="*/ 588 h 233339"/>
                <a:gd name="connsiteX8" fmla="*/ 136292 w 344706"/>
                <a:gd name="connsiteY8" fmla="*/ 1172 h 233339"/>
                <a:gd name="connsiteX9" fmla="*/ 176118 w 344706"/>
                <a:gd name="connsiteY9" fmla="*/ 15066 h 233339"/>
                <a:gd name="connsiteX10" fmla="*/ 215892 w 344706"/>
                <a:gd name="connsiteY10" fmla="*/ 1119 h 233339"/>
                <a:gd name="connsiteX11" fmla="*/ 221461 w 344706"/>
                <a:gd name="connsiteY11" fmla="*/ 535 h 233339"/>
                <a:gd name="connsiteX12" fmla="*/ 224430 w 344706"/>
                <a:gd name="connsiteY12" fmla="*/ 5308 h 233339"/>
                <a:gd name="connsiteX13" fmla="*/ 224430 w 344706"/>
                <a:gd name="connsiteY13" fmla="*/ 35642 h 233339"/>
                <a:gd name="connsiteX14" fmla="*/ 251317 w 344706"/>
                <a:gd name="connsiteY14" fmla="*/ 35642 h 233339"/>
                <a:gd name="connsiteX15" fmla="*/ 344547 w 344706"/>
                <a:gd name="connsiteY15" fmla="*/ 114342 h 233339"/>
                <a:gd name="connsiteX16" fmla="*/ 345184 w 344706"/>
                <a:gd name="connsiteY16" fmla="*/ 121236 h 233339"/>
                <a:gd name="connsiteX17" fmla="*/ 340358 w 344706"/>
                <a:gd name="connsiteY17" fmla="*/ 127016 h 233339"/>
                <a:gd name="connsiteX18" fmla="*/ 334577 w 344706"/>
                <a:gd name="connsiteY18" fmla="*/ 122190 h 233339"/>
                <a:gd name="connsiteX19" fmla="*/ 333888 w 344706"/>
                <a:gd name="connsiteY19" fmla="*/ 114819 h 233339"/>
                <a:gd name="connsiteX20" fmla="*/ 251265 w 344706"/>
                <a:gd name="connsiteY20" fmla="*/ 46249 h 233339"/>
                <a:gd name="connsiteX21" fmla="*/ 219074 w 344706"/>
                <a:gd name="connsiteY21" fmla="*/ 46249 h 233339"/>
                <a:gd name="connsiteX22" fmla="*/ 213771 w 344706"/>
                <a:gd name="connsiteY22" fmla="*/ 40946 h 233339"/>
                <a:gd name="connsiteX23" fmla="*/ 213771 w 344706"/>
                <a:gd name="connsiteY23" fmla="*/ 15331 h 233339"/>
                <a:gd name="connsiteX24" fmla="*/ 176012 w 344706"/>
                <a:gd name="connsiteY24" fmla="*/ 25672 h 233339"/>
                <a:gd name="connsiteX25" fmla="*/ 138254 w 344706"/>
                <a:gd name="connsiteY25" fmla="*/ 15331 h 233339"/>
                <a:gd name="connsiteX26" fmla="*/ 138254 w 344706"/>
                <a:gd name="connsiteY26" fmla="*/ 40946 h 233339"/>
                <a:gd name="connsiteX27" fmla="*/ 132951 w 344706"/>
                <a:gd name="connsiteY27" fmla="*/ 46249 h 233339"/>
                <a:gd name="connsiteX28" fmla="*/ 100760 w 344706"/>
                <a:gd name="connsiteY28" fmla="*/ 46249 h 233339"/>
                <a:gd name="connsiteX29" fmla="*/ 18137 w 344706"/>
                <a:gd name="connsiteY29" fmla="*/ 114342 h 233339"/>
                <a:gd name="connsiteX30" fmla="*/ 10500 w 344706"/>
                <a:gd name="connsiteY30" fmla="*/ 199617 h 233339"/>
                <a:gd name="connsiteX31" fmla="*/ 38766 w 344706"/>
                <a:gd name="connsiteY31" fmla="*/ 223057 h 233339"/>
                <a:gd name="connsiteX32" fmla="*/ 231165 w 344706"/>
                <a:gd name="connsiteY32" fmla="*/ 223057 h 233339"/>
                <a:gd name="connsiteX33" fmla="*/ 236469 w 344706"/>
                <a:gd name="connsiteY33" fmla="*/ 228360 h 233339"/>
                <a:gd name="connsiteX34" fmla="*/ 231271 w 344706"/>
                <a:gd name="connsiteY34" fmla="*/ 233663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63"/>
                  </a:moveTo>
                  <a:lnTo>
                    <a:pt x="38872" y="233663"/>
                  </a:lnTo>
                  <a:cubicBezTo>
                    <a:pt x="17447" y="233663"/>
                    <a:pt x="0" y="218178"/>
                    <a:pt x="0" y="199139"/>
                  </a:cubicBezTo>
                  <a:lnTo>
                    <a:pt x="7637" y="113864"/>
                  </a:lnTo>
                  <a:cubicBezTo>
                    <a:pt x="7637" y="70007"/>
                    <a:pt x="57752" y="35642"/>
                    <a:pt x="100866" y="35642"/>
                  </a:cubicBezTo>
                  <a:lnTo>
                    <a:pt x="127754" y="35642"/>
                  </a:lnTo>
                  <a:lnTo>
                    <a:pt x="127754" y="5361"/>
                  </a:lnTo>
                  <a:cubicBezTo>
                    <a:pt x="127754" y="3346"/>
                    <a:pt x="128920" y="1490"/>
                    <a:pt x="130723" y="588"/>
                  </a:cubicBezTo>
                  <a:cubicBezTo>
                    <a:pt x="132526" y="-313"/>
                    <a:pt x="134701" y="-101"/>
                    <a:pt x="136292" y="1172"/>
                  </a:cubicBezTo>
                  <a:cubicBezTo>
                    <a:pt x="147853" y="10134"/>
                    <a:pt x="161959" y="15066"/>
                    <a:pt x="176118" y="15066"/>
                  </a:cubicBezTo>
                  <a:cubicBezTo>
                    <a:pt x="190331" y="15066"/>
                    <a:pt x="204437" y="10134"/>
                    <a:pt x="215892" y="1119"/>
                  </a:cubicBezTo>
                  <a:cubicBezTo>
                    <a:pt x="217483" y="-101"/>
                    <a:pt x="219658" y="-366"/>
                    <a:pt x="221461" y="535"/>
                  </a:cubicBezTo>
                  <a:cubicBezTo>
                    <a:pt x="223264" y="1437"/>
                    <a:pt x="224430" y="3293"/>
                    <a:pt x="224430" y="5308"/>
                  </a:cubicBezTo>
                  <a:lnTo>
                    <a:pt x="224430" y="35642"/>
                  </a:lnTo>
                  <a:lnTo>
                    <a:pt x="251317" y="35642"/>
                  </a:lnTo>
                  <a:cubicBezTo>
                    <a:pt x="294432" y="35642"/>
                    <a:pt x="344547" y="70007"/>
                    <a:pt x="344547" y="114342"/>
                  </a:cubicBezTo>
                  <a:lnTo>
                    <a:pt x="345184" y="121236"/>
                  </a:lnTo>
                  <a:cubicBezTo>
                    <a:pt x="345449" y="124152"/>
                    <a:pt x="343275" y="126751"/>
                    <a:pt x="340358" y="127016"/>
                  </a:cubicBezTo>
                  <a:cubicBezTo>
                    <a:pt x="337441" y="127281"/>
                    <a:pt x="334842" y="125107"/>
                    <a:pt x="334577" y="122190"/>
                  </a:cubicBezTo>
                  <a:lnTo>
                    <a:pt x="333888" y="114819"/>
                  </a:lnTo>
                  <a:cubicBezTo>
                    <a:pt x="333888" y="76636"/>
                    <a:pt x="288652" y="46249"/>
                    <a:pt x="251265" y="46249"/>
                  </a:cubicBezTo>
                  <a:lnTo>
                    <a:pt x="219074" y="46249"/>
                  </a:lnTo>
                  <a:cubicBezTo>
                    <a:pt x="216157" y="46249"/>
                    <a:pt x="213771" y="43862"/>
                    <a:pt x="213771" y="40946"/>
                  </a:cubicBezTo>
                  <a:lnTo>
                    <a:pt x="213771" y="15331"/>
                  </a:lnTo>
                  <a:cubicBezTo>
                    <a:pt x="202263" y="22066"/>
                    <a:pt x="189164" y="25672"/>
                    <a:pt x="176012" y="25672"/>
                  </a:cubicBezTo>
                  <a:cubicBezTo>
                    <a:pt x="162914" y="25672"/>
                    <a:pt x="149815" y="22066"/>
                    <a:pt x="138254" y="15331"/>
                  </a:cubicBezTo>
                  <a:lnTo>
                    <a:pt x="138254" y="40946"/>
                  </a:lnTo>
                  <a:cubicBezTo>
                    <a:pt x="138254" y="43862"/>
                    <a:pt x="135867" y="46249"/>
                    <a:pt x="132951" y="46249"/>
                  </a:cubicBezTo>
                  <a:lnTo>
                    <a:pt x="100760" y="46249"/>
                  </a:lnTo>
                  <a:cubicBezTo>
                    <a:pt x="63320" y="46249"/>
                    <a:pt x="18137" y="76636"/>
                    <a:pt x="18137" y="114342"/>
                  </a:cubicBezTo>
                  <a:lnTo>
                    <a:pt x="10500" y="199617"/>
                  </a:lnTo>
                  <a:cubicBezTo>
                    <a:pt x="10500" y="212344"/>
                    <a:pt x="23228" y="223057"/>
                    <a:pt x="38766" y="223057"/>
                  </a:cubicBezTo>
                  <a:lnTo>
                    <a:pt x="231165" y="223057"/>
                  </a:lnTo>
                  <a:cubicBezTo>
                    <a:pt x="234082" y="223057"/>
                    <a:pt x="236469" y="225443"/>
                    <a:pt x="236469" y="228360"/>
                  </a:cubicBezTo>
                  <a:cubicBezTo>
                    <a:pt x="236469" y="231277"/>
                    <a:pt x="234188" y="233663"/>
                    <a:pt x="231271" y="23366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410EF512-13B4-4637-8B78-CD13450702D1}"/>
                </a:ext>
              </a:extLst>
            </p:cNvPr>
            <p:cNvSpPr/>
            <p:nvPr/>
          </p:nvSpPr>
          <p:spPr>
            <a:xfrm>
              <a:off x="2449484" y="2853549"/>
              <a:ext cx="132579" cy="132579"/>
            </a:xfrm>
            <a:custGeom>
              <a:avLst/>
              <a:gdLst>
                <a:gd name="connsiteX0" fmla="*/ 66873 w 132579"/>
                <a:gd name="connsiteY0" fmla="*/ 133746 h 132579"/>
                <a:gd name="connsiteX1" fmla="*/ 0 w 132579"/>
                <a:gd name="connsiteY1" fmla="*/ 66873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46 h 132579"/>
                <a:gd name="connsiteX5" fmla="*/ 66873 w 132579"/>
                <a:gd name="connsiteY5" fmla="*/ 10553 h 132579"/>
                <a:gd name="connsiteX6" fmla="*/ 10606 w 132579"/>
                <a:gd name="connsiteY6" fmla="*/ 66820 h 132579"/>
                <a:gd name="connsiteX7" fmla="*/ 66873 w 132579"/>
                <a:gd name="connsiteY7" fmla="*/ 123087 h 132579"/>
                <a:gd name="connsiteX8" fmla="*/ 123140 w 132579"/>
                <a:gd name="connsiteY8" fmla="*/ 66820 h 132579"/>
                <a:gd name="connsiteX9" fmla="*/ 66873 w 132579"/>
                <a:gd name="connsiteY9" fmla="*/ 10553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46"/>
                  </a:moveTo>
                  <a:cubicBezTo>
                    <a:pt x="29963" y="133746"/>
                    <a:pt x="0" y="103730"/>
                    <a:pt x="0" y="66873"/>
                  </a:cubicBezTo>
                  <a:cubicBezTo>
                    <a:pt x="0" y="30016"/>
                    <a:pt x="30016" y="0"/>
                    <a:pt x="66873" y="0"/>
                  </a:cubicBezTo>
                  <a:cubicBezTo>
                    <a:pt x="103730" y="0"/>
                    <a:pt x="133746" y="30016"/>
                    <a:pt x="133746" y="66873"/>
                  </a:cubicBezTo>
                  <a:cubicBezTo>
                    <a:pt x="133746" y="103730"/>
                    <a:pt x="103730" y="133746"/>
                    <a:pt x="66873" y="133746"/>
                  </a:cubicBezTo>
                  <a:close/>
                  <a:moveTo>
                    <a:pt x="66873" y="10553"/>
                  </a:moveTo>
                  <a:cubicBezTo>
                    <a:pt x="35849" y="10553"/>
                    <a:pt x="10606" y="35796"/>
                    <a:pt x="10606" y="66820"/>
                  </a:cubicBezTo>
                  <a:cubicBezTo>
                    <a:pt x="10606" y="97844"/>
                    <a:pt x="35849" y="123087"/>
                    <a:pt x="66873" y="123087"/>
                  </a:cubicBezTo>
                  <a:cubicBezTo>
                    <a:pt x="97897" y="123087"/>
                    <a:pt x="123140" y="97844"/>
                    <a:pt x="123140" y="66820"/>
                  </a:cubicBezTo>
                  <a:cubicBezTo>
                    <a:pt x="123140" y="35796"/>
                    <a:pt x="97897" y="10553"/>
                    <a:pt x="66873" y="1055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B918A796-17D3-49CA-8EFA-08AEFCB5006E}"/>
                </a:ext>
              </a:extLst>
            </p:cNvPr>
            <p:cNvSpPr/>
            <p:nvPr/>
          </p:nvSpPr>
          <p:spPr>
            <a:xfrm>
              <a:off x="2495393" y="2880277"/>
              <a:ext cx="37122" cy="63638"/>
            </a:xfrm>
            <a:custGeom>
              <a:avLst/>
              <a:gdLst>
                <a:gd name="connsiteX0" fmla="*/ 19056 w 37122"/>
                <a:gd name="connsiteY0" fmla="*/ 64858 h 63638"/>
                <a:gd name="connsiteX1" fmla="*/ 13911 w 37122"/>
                <a:gd name="connsiteY1" fmla="*/ 60668 h 63638"/>
                <a:gd name="connsiteX2" fmla="*/ 22343 w 37122"/>
                <a:gd name="connsiteY2" fmla="*/ 33357 h 63638"/>
                <a:gd name="connsiteX3" fmla="*/ 27488 w 37122"/>
                <a:gd name="connsiteY3" fmla="*/ 15432 h 63638"/>
                <a:gd name="connsiteX4" fmla="*/ 19533 w 37122"/>
                <a:gd name="connsiteY4" fmla="*/ 10553 h 63638"/>
                <a:gd name="connsiteX5" fmla="*/ 13487 w 37122"/>
                <a:gd name="connsiteY5" fmla="*/ 12728 h 63638"/>
                <a:gd name="connsiteX6" fmla="*/ 10623 w 37122"/>
                <a:gd name="connsiteY6" fmla="*/ 21637 h 63638"/>
                <a:gd name="connsiteX7" fmla="*/ 5532 w 37122"/>
                <a:gd name="connsiteY7" fmla="*/ 27152 h 63638"/>
                <a:gd name="connsiteX8" fmla="*/ 17 w 37122"/>
                <a:gd name="connsiteY8" fmla="*/ 22114 h 63638"/>
                <a:gd name="connsiteX9" fmla="*/ 5798 w 37122"/>
                <a:gd name="connsiteY9" fmla="*/ 5462 h 63638"/>
                <a:gd name="connsiteX10" fmla="*/ 19586 w 37122"/>
                <a:gd name="connsiteY10" fmla="*/ 0 h 63638"/>
                <a:gd name="connsiteX11" fmla="*/ 37298 w 37122"/>
                <a:gd name="connsiteY11" fmla="*/ 11296 h 63638"/>
                <a:gd name="connsiteX12" fmla="*/ 30086 w 37122"/>
                <a:gd name="connsiteY12" fmla="*/ 40728 h 63638"/>
                <a:gd name="connsiteX13" fmla="*/ 24359 w 37122"/>
                <a:gd name="connsiteY13" fmla="*/ 58547 h 63638"/>
                <a:gd name="connsiteX14" fmla="*/ 20222 w 37122"/>
                <a:gd name="connsiteY14" fmla="*/ 64805 h 63638"/>
                <a:gd name="connsiteX15" fmla="*/ 19056 w 37122"/>
                <a:gd name="connsiteY15" fmla="*/ 648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122" h="63638">
                  <a:moveTo>
                    <a:pt x="19056" y="64858"/>
                  </a:moveTo>
                  <a:cubicBezTo>
                    <a:pt x="16616" y="64858"/>
                    <a:pt x="14442" y="63161"/>
                    <a:pt x="13911" y="60668"/>
                  </a:cubicBezTo>
                  <a:cubicBezTo>
                    <a:pt x="13805" y="60032"/>
                    <a:pt x="10782" y="45501"/>
                    <a:pt x="22343" y="33357"/>
                  </a:cubicBezTo>
                  <a:cubicBezTo>
                    <a:pt x="28442" y="26940"/>
                    <a:pt x="29291" y="19728"/>
                    <a:pt x="27488" y="15432"/>
                  </a:cubicBezTo>
                  <a:cubicBezTo>
                    <a:pt x="26109" y="12250"/>
                    <a:pt x="23351" y="10553"/>
                    <a:pt x="19533" y="10553"/>
                  </a:cubicBezTo>
                  <a:cubicBezTo>
                    <a:pt x="16828" y="10553"/>
                    <a:pt x="14866" y="11243"/>
                    <a:pt x="13487" y="12728"/>
                  </a:cubicBezTo>
                  <a:cubicBezTo>
                    <a:pt x="10941" y="15326"/>
                    <a:pt x="10570" y="20046"/>
                    <a:pt x="10623" y="21637"/>
                  </a:cubicBezTo>
                  <a:cubicBezTo>
                    <a:pt x="10729" y="24554"/>
                    <a:pt x="8449" y="26993"/>
                    <a:pt x="5532" y="27152"/>
                  </a:cubicBezTo>
                  <a:cubicBezTo>
                    <a:pt x="2669" y="27205"/>
                    <a:pt x="176" y="25031"/>
                    <a:pt x="17" y="22114"/>
                  </a:cubicBezTo>
                  <a:cubicBezTo>
                    <a:pt x="-36" y="21054"/>
                    <a:pt x="-301" y="11773"/>
                    <a:pt x="5798" y="5462"/>
                  </a:cubicBezTo>
                  <a:cubicBezTo>
                    <a:pt x="9192" y="1909"/>
                    <a:pt x="13964" y="0"/>
                    <a:pt x="19586" y="0"/>
                  </a:cubicBezTo>
                  <a:cubicBezTo>
                    <a:pt x="27647" y="0"/>
                    <a:pt x="34276" y="4242"/>
                    <a:pt x="37298" y="11296"/>
                  </a:cubicBezTo>
                  <a:cubicBezTo>
                    <a:pt x="41223" y="20470"/>
                    <a:pt x="38412" y="31978"/>
                    <a:pt x="30086" y="40728"/>
                  </a:cubicBezTo>
                  <a:cubicBezTo>
                    <a:pt x="22503" y="48683"/>
                    <a:pt x="24253" y="58123"/>
                    <a:pt x="24359" y="58547"/>
                  </a:cubicBezTo>
                  <a:cubicBezTo>
                    <a:pt x="24942" y="61411"/>
                    <a:pt x="23086" y="64221"/>
                    <a:pt x="20222" y="64805"/>
                  </a:cubicBezTo>
                  <a:cubicBezTo>
                    <a:pt x="19798" y="64805"/>
                    <a:pt x="19427" y="64858"/>
                    <a:pt x="19056" y="6485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4ABDC7D1-0B83-4561-846B-393C780A1F4F}"/>
                </a:ext>
              </a:extLst>
            </p:cNvPr>
            <p:cNvSpPr/>
            <p:nvPr/>
          </p:nvSpPr>
          <p:spPr>
            <a:xfrm>
              <a:off x="2508084" y="2950544"/>
              <a:ext cx="10606" cy="10606"/>
            </a:xfrm>
            <a:custGeom>
              <a:avLst/>
              <a:gdLst>
                <a:gd name="connsiteX0" fmla="*/ 6735 w 10606"/>
                <a:gd name="connsiteY0" fmla="*/ 13470 h 10606"/>
                <a:gd name="connsiteX1" fmla="*/ 0 w 10606"/>
                <a:gd name="connsiteY1" fmla="*/ 6735 h 10606"/>
                <a:gd name="connsiteX2" fmla="*/ 6735 w 10606"/>
                <a:gd name="connsiteY2" fmla="*/ 0 h 10606"/>
                <a:gd name="connsiteX3" fmla="*/ 13470 w 10606"/>
                <a:gd name="connsiteY3" fmla="*/ 6735 h 10606"/>
                <a:gd name="connsiteX4" fmla="*/ 6735 w 10606"/>
                <a:gd name="connsiteY4" fmla="*/ 13470 h 10606"/>
                <a:gd name="connsiteX5" fmla="*/ 6735 w 10606"/>
                <a:gd name="connsiteY5" fmla="*/ 2864 h 10606"/>
                <a:gd name="connsiteX6" fmla="*/ 2864 w 10606"/>
                <a:gd name="connsiteY6" fmla="*/ 6735 h 10606"/>
                <a:gd name="connsiteX7" fmla="*/ 6735 w 10606"/>
                <a:gd name="connsiteY7" fmla="*/ 10606 h 10606"/>
                <a:gd name="connsiteX8" fmla="*/ 10606 w 10606"/>
                <a:gd name="connsiteY8" fmla="*/ 6735 h 10606"/>
                <a:gd name="connsiteX9" fmla="*/ 6735 w 10606"/>
                <a:gd name="connsiteY9" fmla="*/ 2864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6" h="10606">
                  <a:moveTo>
                    <a:pt x="6735" y="13470"/>
                  </a:moveTo>
                  <a:cubicBezTo>
                    <a:pt x="3023" y="13470"/>
                    <a:pt x="0" y="10447"/>
                    <a:pt x="0" y="6735"/>
                  </a:cubicBezTo>
                  <a:cubicBezTo>
                    <a:pt x="0" y="3023"/>
                    <a:pt x="3023" y="0"/>
                    <a:pt x="6735" y="0"/>
                  </a:cubicBezTo>
                  <a:cubicBezTo>
                    <a:pt x="10447" y="0"/>
                    <a:pt x="13470" y="3023"/>
                    <a:pt x="13470" y="6735"/>
                  </a:cubicBezTo>
                  <a:cubicBezTo>
                    <a:pt x="13470" y="10447"/>
                    <a:pt x="10447" y="13470"/>
                    <a:pt x="6735" y="13470"/>
                  </a:cubicBezTo>
                  <a:close/>
                  <a:moveTo>
                    <a:pt x="6735" y="2864"/>
                  </a:moveTo>
                  <a:cubicBezTo>
                    <a:pt x="4561" y="2864"/>
                    <a:pt x="2864" y="4614"/>
                    <a:pt x="2864" y="6735"/>
                  </a:cubicBezTo>
                  <a:cubicBezTo>
                    <a:pt x="2864" y="8856"/>
                    <a:pt x="4614" y="10606"/>
                    <a:pt x="6735" y="10606"/>
                  </a:cubicBezTo>
                  <a:cubicBezTo>
                    <a:pt x="8856" y="10606"/>
                    <a:pt x="10606" y="8856"/>
                    <a:pt x="10606" y="6735"/>
                  </a:cubicBezTo>
                  <a:cubicBezTo>
                    <a:pt x="10606" y="4614"/>
                    <a:pt x="8909" y="2864"/>
                    <a:pt x="6735" y="286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4" name="Group 683">
            <a:extLst>
              <a:ext uri="{FF2B5EF4-FFF2-40B4-BE49-F238E27FC236}">
                <a16:creationId xmlns:a16="http://schemas.microsoft.com/office/drawing/2014/main" id="{C0EC890B-0CA1-4BE7-A981-533CFA9C8E9A}"/>
              </a:ext>
            </a:extLst>
          </p:cNvPr>
          <p:cNvGrpSpPr/>
          <p:nvPr/>
        </p:nvGrpSpPr>
        <p:grpSpPr>
          <a:xfrm>
            <a:off x="3227325" y="2503319"/>
            <a:ext cx="444401" cy="527683"/>
            <a:chOff x="3265888" y="2549109"/>
            <a:chExt cx="367274" cy="436102"/>
          </a:xfrm>
          <a:solidFill>
            <a:srgbClr val="FFFFFF"/>
          </a:solidFill>
        </p:grpSpPr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F2CE3FD7-0DF0-4F78-ACC9-04A0654C00A9}"/>
                </a:ext>
              </a:extLst>
            </p:cNvPr>
            <p:cNvSpPr/>
            <p:nvPr/>
          </p:nvSpPr>
          <p:spPr>
            <a:xfrm>
              <a:off x="3270190" y="2579467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76DDDA90-7896-4CDD-BD89-0632BCA5784D}"/>
                </a:ext>
              </a:extLst>
            </p:cNvPr>
            <p:cNvSpPr/>
            <p:nvPr/>
          </p:nvSpPr>
          <p:spPr>
            <a:xfrm>
              <a:off x="3270137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3" y="14756"/>
                  </a:lnTo>
                  <a:cubicBezTo>
                    <a:pt x="24302" y="16824"/>
                    <a:pt x="24302" y="20165"/>
                    <a:pt x="22233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9D5707CD-514D-4400-9DD7-E186BE4F4359}"/>
                </a:ext>
              </a:extLst>
            </p:cNvPr>
            <p:cNvSpPr/>
            <p:nvPr/>
          </p:nvSpPr>
          <p:spPr>
            <a:xfrm>
              <a:off x="3539408" y="2549109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6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9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6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4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FBD8C01-13D8-4F9C-920F-515C97D3B00C}"/>
                </a:ext>
              </a:extLst>
            </p:cNvPr>
            <p:cNvSpPr/>
            <p:nvPr/>
          </p:nvSpPr>
          <p:spPr>
            <a:xfrm>
              <a:off x="3265888" y="2661342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3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2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8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59" y="28551"/>
                  </a:cubicBezTo>
                  <a:cubicBezTo>
                    <a:pt x="30301" y="32528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8" y="9778"/>
                    <a:pt x="9354" y="12111"/>
                  </a:cubicBezTo>
                  <a:cubicBezTo>
                    <a:pt x="7710" y="14445"/>
                    <a:pt x="7073" y="17255"/>
                    <a:pt x="7603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4" y="19164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2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96144D66-387E-4CCA-9DFE-8C35F0F16395}"/>
                </a:ext>
              </a:extLst>
            </p:cNvPr>
            <p:cNvSpPr/>
            <p:nvPr/>
          </p:nvSpPr>
          <p:spPr>
            <a:xfrm>
              <a:off x="3558219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FAC298D8-4515-4F76-9DA5-4E629AC2C8DF}"/>
                </a:ext>
              </a:extLst>
            </p:cNvPr>
            <p:cNvSpPr/>
            <p:nvPr/>
          </p:nvSpPr>
          <p:spPr>
            <a:xfrm>
              <a:off x="3567606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6DD2A3B2-7BFD-42DB-8959-006A0C28ECA1}"/>
                </a:ext>
              </a:extLst>
            </p:cNvPr>
            <p:cNvSpPr/>
            <p:nvPr/>
          </p:nvSpPr>
          <p:spPr>
            <a:xfrm>
              <a:off x="3367941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54146 w 148488"/>
                <a:gd name="connsiteY1" fmla="*/ 174209 h 175004"/>
                <a:gd name="connsiteX2" fmla="*/ 51070 w 148488"/>
                <a:gd name="connsiteY2" fmla="*/ 171611 h 175004"/>
                <a:gd name="connsiteX3" fmla="*/ 50699 w 148488"/>
                <a:gd name="connsiteY3" fmla="*/ 167580 h 175004"/>
                <a:gd name="connsiteX4" fmla="*/ 57380 w 148488"/>
                <a:gd name="connsiteY4" fmla="*/ 164133 h 175004"/>
                <a:gd name="connsiteX5" fmla="*/ 116246 w 148488"/>
                <a:gd name="connsiteY5" fmla="*/ 153156 h 175004"/>
                <a:gd name="connsiteX6" fmla="*/ 139208 w 148488"/>
                <a:gd name="connsiteY6" fmla="*/ 114124 h 175004"/>
                <a:gd name="connsiteX7" fmla="*/ 141860 w 148488"/>
                <a:gd name="connsiteY7" fmla="*/ 81510 h 175004"/>
                <a:gd name="connsiteX8" fmla="*/ 142337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4 w 148488"/>
                <a:gd name="connsiteY11" fmla="*/ 81510 h 175004"/>
                <a:gd name="connsiteX12" fmla="*/ 11137 w 148488"/>
                <a:gd name="connsiteY12" fmla="*/ 81775 h 175004"/>
                <a:gd name="connsiteX13" fmla="*/ 13682 w 148488"/>
                <a:gd name="connsiteY13" fmla="*/ 113965 h 175004"/>
                <a:gd name="connsiteX14" fmla="*/ 36645 w 148488"/>
                <a:gd name="connsiteY14" fmla="*/ 153209 h 175004"/>
                <a:gd name="connsiteX15" fmla="*/ 43857 w 148488"/>
                <a:gd name="connsiteY15" fmla="*/ 158088 h 175004"/>
                <a:gd name="connsiteX16" fmla="*/ 43963 w 148488"/>
                <a:gd name="connsiteY16" fmla="*/ 158141 h 175004"/>
                <a:gd name="connsiteX17" fmla="*/ 45820 w 148488"/>
                <a:gd name="connsiteY17" fmla="*/ 165406 h 175004"/>
                <a:gd name="connsiteX18" fmla="*/ 38607 w 148488"/>
                <a:gd name="connsiteY18" fmla="*/ 167315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530 w 148488"/>
                <a:gd name="connsiteY21" fmla="*/ 82623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4 w 148488"/>
                <a:gd name="connsiteY26" fmla="*/ 73926 h 175004"/>
                <a:gd name="connsiteX27" fmla="*/ 152360 w 148488"/>
                <a:gd name="connsiteY27" fmla="*/ 82730 h 175004"/>
                <a:gd name="connsiteX28" fmla="*/ 149762 w 148488"/>
                <a:gd name="connsiteY28" fmla="*/ 115291 h 175004"/>
                <a:gd name="connsiteX29" fmla="*/ 122822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cubicBezTo>
                    <a:pt x="68941" y="177709"/>
                    <a:pt x="61464" y="176543"/>
                    <a:pt x="54146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380" y="170338"/>
                    <a:pt x="50274" y="168906"/>
                    <a:pt x="50699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373" y="170497"/>
                    <a:pt x="99647" y="166255"/>
                    <a:pt x="116246" y="153156"/>
                  </a:cubicBezTo>
                  <a:cubicBezTo>
                    <a:pt x="129079" y="143133"/>
                    <a:pt x="137246" y="129238"/>
                    <a:pt x="139208" y="114124"/>
                  </a:cubicBezTo>
                  <a:lnTo>
                    <a:pt x="141860" y="81510"/>
                  </a:lnTo>
                  <a:cubicBezTo>
                    <a:pt x="142178" y="79070"/>
                    <a:pt x="142337" y="76525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5" y="78964"/>
                    <a:pt x="11084" y="81510"/>
                  </a:cubicBezTo>
                  <a:lnTo>
                    <a:pt x="11137" y="81775"/>
                  </a:lnTo>
                  <a:lnTo>
                    <a:pt x="13682" y="113965"/>
                  </a:lnTo>
                  <a:cubicBezTo>
                    <a:pt x="15644" y="129185"/>
                    <a:pt x="23811" y="143133"/>
                    <a:pt x="36645" y="153209"/>
                  </a:cubicBezTo>
                  <a:cubicBezTo>
                    <a:pt x="39031" y="155012"/>
                    <a:pt x="41418" y="156656"/>
                    <a:pt x="43857" y="158088"/>
                  </a:cubicBezTo>
                  <a:cubicBezTo>
                    <a:pt x="43910" y="158088"/>
                    <a:pt x="43910" y="158141"/>
                    <a:pt x="43963" y="158141"/>
                  </a:cubicBezTo>
                  <a:cubicBezTo>
                    <a:pt x="46456" y="159626"/>
                    <a:pt x="47304" y="162861"/>
                    <a:pt x="45820" y="165406"/>
                  </a:cubicBezTo>
                  <a:cubicBezTo>
                    <a:pt x="44441" y="167792"/>
                    <a:pt x="41047" y="168747"/>
                    <a:pt x="38607" y="167315"/>
                  </a:cubicBezTo>
                  <a:cubicBezTo>
                    <a:pt x="35637" y="165565"/>
                    <a:pt x="32774" y="163656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530" y="82623"/>
                  </a:lnTo>
                  <a:cubicBezTo>
                    <a:pt x="159" y="79760"/>
                    <a:pt x="0" y="76790"/>
                    <a:pt x="0" y="73926"/>
                  </a:cubicBezTo>
                  <a:cubicBezTo>
                    <a:pt x="53" y="54411"/>
                    <a:pt x="8167" y="35903"/>
                    <a:pt x="22804" y="21796"/>
                  </a:cubicBezTo>
                  <a:cubicBezTo>
                    <a:pt x="37387" y="7743"/>
                    <a:pt x="56479" y="0"/>
                    <a:pt x="76472" y="0"/>
                  </a:cubicBezTo>
                  <a:cubicBezTo>
                    <a:pt x="96465" y="0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7055"/>
                    <a:pt x="152785" y="79919"/>
                    <a:pt x="152360" y="82730"/>
                  </a:cubicBezTo>
                  <a:lnTo>
                    <a:pt x="149762" y="115291"/>
                  </a:lnTo>
                  <a:cubicBezTo>
                    <a:pt x="147428" y="133269"/>
                    <a:pt x="137883" y="149709"/>
                    <a:pt x="122822" y="161535"/>
                  </a:cubicBezTo>
                  <a:cubicBezTo>
                    <a:pt x="109511" y="171982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B2AC7EDE-B59F-4E8A-AE03-358F898154C9}"/>
                </a:ext>
              </a:extLst>
            </p:cNvPr>
            <p:cNvSpPr/>
            <p:nvPr/>
          </p:nvSpPr>
          <p:spPr>
            <a:xfrm>
              <a:off x="3268294" y="2726108"/>
              <a:ext cx="344706" cy="233340"/>
            </a:xfrm>
            <a:custGeom>
              <a:avLst/>
              <a:gdLst>
                <a:gd name="connsiteX0" fmla="*/ 237529 w 344706"/>
                <a:gd name="connsiteY0" fmla="*/ 233663 h 233339"/>
                <a:gd name="connsiteX1" fmla="*/ 38872 w 344706"/>
                <a:gd name="connsiteY1" fmla="*/ 233663 h 233339"/>
                <a:gd name="connsiteX2" fmla="*/ 0 w 344706"/>
                <a:gd name="connsiteY2" fmla="*/ 199139 h 233339"/>
                <a:gd name="connsiteX3" fmla="*/ 7637 w 344706"/>
                <a:gd name="connsiteY3" fmla="*/ 113864 h 233339"/>
                <a:gd name="connsiteX4" fmla="*/ 100866 w 344706"/>
                <a:gd name="connsiteY4" fmla="*/ 35642 h 233339"/>
                <a:gd name="connsiteX5" fmla="*/ 127753 w 344706"/>
                <a:gd name="connsiteY5" fmla="*/ 35642 h 233339"/>
                <a:gd name="connsiteX6" fmla="*/ 127753 w 344706"/>
                <a:gd name="connsiteY6" fmla="*/ 5361 h 233339"/>
                <a:gd name="connsiteX7" fmla="*/ 130723 w 344706"/>
                <a:gd name="connsiteY7" fmla="*/ 588 h 233339"/>
                <a:gd name="connsiteX8" fmla="*/ 136292 w 344706"/>
                <a:gd name="connsiteY8" fmla="*/ 1172 h 233339"/>
                <a:gd name="connsiteX9" fmla="*/ 176118 w 344706"/>
                <a:gd name="connsiteY9" fmla="*/ 15066 h 233339"/>
                <a:gd name="connsiteX10" fmla="*/ 215892 w 344706"/>
                <a:gd name="connsiteY10" fmla="*/ 1119 h 233339"/>
                <a:gd name="connsiteX11" fmla="*/ 221460 w 344706"/>
                <a:gd name="connsiteY11" fmla="*/ 535 h 233339"/>
                <a:gd name="connsiteX12" fmla="*/ 224430 w 344706"/>
                <a:gd name="connsiteY12" fmla="*/ 5308 h 233339"/>
                <a:gd name="connsiteX13" fmla="*/ 224430 w 344706"/>
                <a:gd name="connsiteY13" fmla="*/ 35642 h 233339"/>
                <a:gd name="connsiteX14" fmla="*/ 251317 w 344706"/>
                <a:gd name="connsiteY14" fmla="*/ 35642 h 233339"/>
                <a:gd name="connsiteX15" fmla="*/ 344547 w 344706"/>
                <a:gd name="connsiteY15" fmla="*/ 114342 h 233339"/>
                <a:gd name="connsiteX16" fmla="*/ 345184 w 344706"/>
                <a:gd name="connsiteY16" fmla="*/ 121236 h 233339"/>
                <a:gd name="connsiteX17" fmla="*/ 340358 w 344706"/>
                <a:gd name="connsiteY17" fmla="*/ 127016 h 233339"/>
                <a:gd name="connsiteX18" fmla="*/ 334577 w 344706"/>
                <a:gd name="connsiteY18" fmla="*/ 122190 h 233339"/>
                <a:gd name="connsiteX19" fmla="*/ 333888 w 344706"/>
                <a:gd name="connsiteY19" fmla="*/ 114819 h 233339"/>
                <a:gd name="connsiteX20" fmla="*/ 251264 w 344706"/>
                <a:gd name="connsiteY20" fmla="*/ 46249 h 233339"/>
                <a:gd name="connsiteX21" fmla="*/ 219074 w 344706"/>
                <a:gd name="connsiteY21" fmla="*/ 46249 h 233339"/>
                <a:gd name="connsiteX22" fmla="*/ 213771 w 344706"/>
                <a:gd name="connsiteY22" fmla="*/ 40946 h 233339"/>
                <a:gd name="connsiteX23" fmla="*/ 213771 w 344706"/>
                <a:gd name="connsiteY23" fmla="*/ 15331 h 233339"/>
                <a:gd name="connsiteX24" fmla="*/ 176012 w 344706"/>
                <a:gd name="connsiteY24" fmla="*/ 25672 h 233339"/>
                <a:gd name="connsiteX25" fmla="*/ 138254 w 344706"/>
                <a:gd name="connsiteY25" fmla="*/ 15331 h 233339"/>
                <a:gd name="connsiteX26" fmla="*/ 138254 w 344706"/>
                <a:gd name="connsiteY26" fmla="*/ 40946 h 233339"/>
                <a:gd name="connsiteX27" fmla="*/ 132950 w 344706"/>
                <a:gd name="connsiteY27" fmla="*/ 46249 h 233339"/>
                <a:gd name="connsiteX28" fmla="*/ 100760 w 344706"/>
                <a:gd name="connsiteY28" fmla="*/ 46249 h 233339"/>
                <a:gd name="connsiteX29" fmla="*/ 18137 w 344706"/>
                <a:gd name="connsiteY29" fmla="*/ 114342 h 233339"/>
                <a:gd name="connsiteX30" fmla="*/ 10500 w 344706"/>
                <a:gd name="connsiteY30" fmla="*/ 199617 h 233339"/>
                <a:gd name="connsiteX31" fmla="*/ 38766 w 344706"/>
                <a:gd name="connsiteY31" fmla="*/ 223057 h 233339"/>
                <a:gd name="connsiteX32" fmla="*/ 237423 w 344706"/>
                <a:gd name="connsiteY32" fmla="*/ 223057 h 233339"/>
                <a:gd name="connsiteX33" fmla="*/ 242726 w 344706"/>
                <a:gd name="connsiteY33" fmla="*/ 228360 h 233339"/>
                <a:gd name="connsiteX34" fmla="*/ 237529 w 344706"/>
                <a:gd name="connsiteY34" fmla="*/ 233663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7529" y="233663"/>
                  </a:moveTo>
                  <a:lnTo>
                    <a:pt x="38872" y="233663"/>
                  </a:lnTo>
                  <a:cubicBezTo>
                    <a:pt x="17447" y="233663"/>
                    <a:pt x="0" y="218178"/>
                    <a:pt x="0" y="199139"/>
                  </a:cubicBezTo>
                  <a:lnTo>
                    <a:pt x="7637" y="113864"/>
                  </a:lnTo>
                  <a:cubicBezTo>
                    <a:pt x="7637" y="70007"/>
                    <a:pt x="57751" y="35642"/>
                    <a:pt x="100866" y="35642"/>
                  </a:cubicBezTo>
                  <a:lnTo>
                    <a:pt x="127753" y="35642"/>
                  </a:lnTo>
                  <a:lnTo>
                    <a:pt x="127753" y="5361"/>
                  </a:lnTo>
                  <a:cubicBezTo>
                    <a:pt x="127753" y="3346"/>
                    <a:pt x="128920" y="1490"/>
                    <a:pt x="130723" y="588"/>
                  </a:cubicBezTo>
                  <a:cubicBezTo>
                    <a:pt x="132526" y="-313"/>
                    <a:pt x="134701" y="-101"/>
                    <a:pt x="136292" y="1172"/>
                  </a:cubicBezTo>
                  <a:cubicBezTo>
                    <a:pt x="147853" y="10134"/>
                    <a:pt x="161959" y="15066"/>
                    <a:pt x="176118" y="15066"/>
                  </a:cubicBezTo>
                  <a:cubicBezTo>
                    <a:pt x="190331" y="15066"/>
                    <a:pt x="204437" y="10134"/>
                    <a:pt x="215892" y="1119"/>
                  </a:cubicBezTo>
                  <a:cubicBezTo>
                    <a:pt x="217483" y="-101"/>
                    <a:pt x="219657" y="-366"/>
                    <a:pt x="221460" y="535"/>
                  </a:cubicBezTo>
                  <a:cubicBezTo>
                    <a:pt x="223264" y="1437"/>
                    <a:pt x="224430" y="3293"/>
                    <a:pt x="224430" y="5308"/>
                  </a:cubicBezTo>
                  <a:lnTo>
                    <a:pt x="224430" y="35642"/>
                  </a:lnTo>
                  <a:lnTo>
                    <a:pt x="251317" y="35642"/>
                  </a:lnTo>
                  <a:cubicBezTo>
                    <a:pt x="294432" y="35642"/>
                    <a:pt x="344547" y="70007"/>
                    <a:pt x="344547" y="114342"/>
                  </a:cubicBezTo>
                  <a:lnTo>
                    <a:pt x="345184" y="121236"/>
                  </a:lnTo>
                  <a:cubicBezTo>
                    <a:pt x="345449" y="124152"/>
                    <a:pt x="343274" y="126751"/>
                    <a:pt x="340358" y="127016"/>
                  </a:cubicBezTo>
                  <a:cubicBezTo>
                    <a:pt x="337441" y="127281"/>
                    <a:pt x="334842" y="125107"/>
                    <a:pt x="334577" y="122190"/>
                  </a:cubicBezTo>
                  <a:lnTo>
                    <a:pt x="333888" y="114819"/>
                  </a:lnTo>
                  <a:cubicBezTo>
                    <a:pt x="333888" y="76636"/>
                    <a:pt x="288652" y="46249"/>
                    <a:pt x="251264" y="46249"/>
                  </a:cubicBezTo>
                  <a:lnTo>
                    <a:pt x="219074" y="46249"/>
                  </a:lnTo>
                  <a:cubicBezTo>
                    <a:pt x="216157" y="46249"/>
                    <a:pt x="213771" y="43862"/>
                    <a:pt x="213771" y="40946"/>
                  </a:cubicBezTo>
                  <a:lnTo>
                    <a:pt x="213771" y="15331"/>
                  </a:lnTo>
                  <a:cubicBezTo>
                    <a:pt x="202263" y="22066"/>
                    <a:pt x="189164" y="25672"/>
                    <a:pt x="176012" y="25672"/>
                  </a:cubicBezTo>
                  <a:cubicBezTo>
                    <a:pt x="162914" y="25672"/>
                    <a:pt x="149815" y="22066"/>
                    <a:pt x="138254" y="15331"/>
                  </a:cubicBezTo>
                  <a:lnTo>
                    <a:pt x="138254" y="40946"/>
                  </a:lnTo>
                  <a:cubicBezTo>
                    <a:pt x="138254" y="43862"/>
                    <a:pt x="135867" y="46249"/>
                    <a:pt x="132950" y="46249"/>
                  </a:cubicBezTo>
                  <a:lnTo>
                    <a:pt x="100760" y="46249"/>
                  </a:lnTo>
                  <a:cubicBezTo>
                    <a:pt x="63320" y="46249"/>
                    <a:pt x="18137" y="76636"/>
                    <a:pt x="18137" y="114342"/>
                  </a:cubicBezTo>
                  <a:lnTo>
                    <a:pt x="10500" y="199617"/>
                  </a:lnTo>
                  <a:cubicBezTo>
                    <a:pt x="10500" y="212344"/>
                    <a:pt x="23228" y="223057"/>
                    <a:pt x="38766" y="223057"/>
                  </a:cubicBezTo>
                  <a:lnTo>
                    <a:pt x="237423" y="223057"/>
                  </a:lnTo>
                  <a:cubicBezTo>
                    <a:pt x="240340" y="223057"/>
                    <a:pt x="242726" y="225443"/>
                    <a:pt x="242726" y="228360"/>
                  </a:cubicBezTo>
                  <a:cubicBezTo>
                    <a:pt x="242726" y="231277"/>
                    <a:pt x="240446" y="233663"/>
                    <a:pt x="237529" y="23366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20DE31-9531-4B54-82A8-BB08B1E2D31E}"/>
                </a:ext>
              </a:extLst>
            </p:cNvPr>
            <p:cNvSpPr/>
            <p:nvPr/>
          </p:nvSpPr>
          <p:spPr>
            <a:xfrm>
              <a:off x="3500583" y="2852632"/>
              <a:ext cx="132579" cy="132579"/>
            </a:xfrm>
            <a:custGeom>
              <a:avLst/>
              <a:gdLst>
                <a:gd name="connsiteX0" fmla="*/ 67341 w 132579"/>
                <a:gd name="connsiteY0" fmla="*/ 133549 h 132579"/>
                <a:gd name="connsiteX1" fmla="*/ 64742 w 132579"/>
                <a:gd name="connsiteY1" fmla="*/ 132860 h 132579"/>
                <a:gd name="connsiteX2" fmla="*/ 627 w 132579"/>
                <a:gd name="connsiteY2" fmla="*/ 4576 h 132579"/>
                <a:gd name="connsiteX3" fmla="*/ 6248 w 132579"/>
                <a:gd name="connsiteY3" fmla="*/ 15 h 132579"/>
                <a:gd name="connsiteX4" fmla="*/ 11074 w 132579"/>
                <a:gd name="connsiteY4" fmla="*/ 4311 h 132579"/>
                <a:gd name="connsiteX5" fmla="*/ 36582 w 132579"/>
                <a:gd name="connsiteY5" fmla="*/ 9031 h 132579"/>
                <a:gd name="connsiteX6" fmla="*/ 62090 w 132579"/>
                <a:gd name="connsiteY6" fmla="*/ 4311 h 132579"/>
                <a:gd name="connsiteX7" fmla="*/ 67288 w 132579"/>
                <a:gd name="connsiteY7" fmla="*/ 15 h 132579"/>
                <a:gd name="connsiteX8" fmla="*/ 72803 w 132579"/>
                <a:gd name="connsiteY8" fmla="*/ 4311 h 132579"/>
                <a:gd name="connsiteX9" fmla="*/ 98364 w 132579"/>
                <a:gd name="connsiteY9" fmla="*/ 9031 h 132579"/>
                <a:gd name="connsiteX10" fmla="*/ 123554 w 132579"/>
                <a:gd name="connsiteY10" fmla="*/ 4629 h 132579"/>
                <a:gd name="connsiteX11" fmla="*/ 128062 w 132579"/>
                <a:gd name="connsiteY11" fmla="*/ 121 h 132579"/>
                <a:gd name="connsiteX12" fmla="*/ 128910 w 132579"/>
                <a:gd name="connsiteY12" fmla="*/ 68 h 132579"/>
                <a:gd name="connsiteX13" fmla="*/ 134426 w 132579"/>
                <a:gd name="connsiteY13" fmla="*/ 5371 h 132579"/>
                <a:gd name="connsiteX14" fmla="*/ 134267 w 132579"/>
                <a:gd name="connsiteY14" fmla="*/ 6909 h 132579"/>
                <a:gd name="connsiteX15" fmla="*/ 69886 w 132579"/>
                <a:gd name="connsiteY15" fmla="*/ 132966 h 132579"/>
                <a:gd name="connsiteX16" fmla="*/ 67341 w 132579"/>
                <a:gd name="connsiteY16" fmla="*/ 133549 h 132579"/>
                <a:gd name="connsiteX17" fmla="*/ 10491 w 132579"/>
                <a:gd name="connsiteY17" fmla="*/ 15766 h 132579"/>
                <a:gd name="connsiteX18" fmla="*/ 67341 w 132579"/>
                <a:gd name="connsiteY18" fmla="*/ 122147 h 132579"/>
                <a:gd name="connsiteX19" fmla="*/ 124191 w 132579"/>
                <a:gd name="connsiteY19" fmla="*/ 15872 h 132579"/>
                <a:gd name="connsiteX20" fmla="*/ 98364 w 132579"/>
                <a:gd name="connsiteY20" fmla="*/ 19584 h 132579"/>
                <a:gd name="connsiteX21" fmla="*/ 67447 w 132579"/>
                <a:gd name="connsiteY21" fmla="*/ 13379 h 132579"/>
                <a:gd name="connsiteX22" fmla="*/ 36529 w 132579"/>
                <a:gd name="connsiteY22" fmla="*/ 19584 h 132579"/>
                <a:gd name="connsiteX23" fmla="*/ 10491 w 132579"/>
                <a:gd name="connsiteY23" fmla="*/ 15766 h 132579"/>
                <a:gd name="connsiteX24" fmla="*/ 11180 w 132579"/>
                <a:gd name="connsiteY24" fmla="*/ 5318 h 132579"/>
                <a:gd name="connsiteX25" fmla="*/ 11180 w 132579"/>
                <a:gd name="connsiteY25" fmla="*/ 5318 h 132579"/>
                <a:gd name="connsiteX26" fmla="*/ 11180 w 132579"/>
                <a:gd name="connsiteY26" fmla="*/ 5318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2579" h="132579">
                  <a:moveTo>
                    <a:pt x="67341" y="133549"/>
                  </a:moveTo>
                  <a:cubicBezTo>
                    <a:pt x="66439" y="133549"/>
                    <a:pt x="65538" y="133337"/>
                    <a:pt x="64742" y="132860"/>
                  </a:cubicBezTo>
                  <a:cubicBezTo>
                    <a:pt x="-10351" y="90859"/>
                    <a:pt x="467" y="5425"/>
                    <a:pt x="627" y="4576"/>
                  </a:cubicBezTo>
                  <a:cubicBezTo>
                    <a:pt x="998" y="1818"/>
                    <a:pt x="3437" y="-197"/>
                    <a:pt x="6248" y="15"/>
                  </a:cubicBezTo>
                  <a:cubicBezTo>
                    <a:pt x="8687" y="174"/>
                    <a:pt x="10650" y="1977"/>
                    <a:pt x="11074" y="4311"/>
                  </a:cubicBezTo>
                  <a:cubicBezTo>
                    <a:pt x="13142" y="6061"/>
                    <a:pt x="22211" y="9031"/>
                    <a:pt x="36582" y="9031"/>
                  </a:cubicBezTo>
                  <a:cubicBezTo>
                    <a:pt x="50954" y="9031"/>
                    <a:pt x="60075" y="6061"/>
                    <a:pt x="62090" y="4311"/>
                  </a:cubicBezTo>
                  <a:cubicBezTo>
                    <a:pt x="62568" y="1871"/>
                    <a:pt x="64689" y="15"/>
                    <a:pt x="67288" y="15"/>
                  </a:cubicBezTo>
                  <a:cubicBezTo>
                    <a:pt x="69886" y="15"/>
                    <a:pt x="72273" y="1871"/>
                    <a:pt x="72803" y="4311"/>
                  </a:cubicBezTo>
                  <a:cubicBezTo>
                    <a:pt x="74818" y="6061"/>
                    <a:pt x="83940" y="9031"/>
                    <a:pt x="98364" y="9031"/>
                  </a:cubicBezTo>
                  <a:cubicBezTo>
                    <a:pt x="112046" y="9031"/>
                    <a:pt x="120903" y="6379"/>
                    <a:pt x="123554" y="4629"/>
                  </a:cubicBezTo>
                  <a:cubicBezTo>
                    <a:pt x="123872" y="2349"/>
                    <a:pt x="125676" y="440"/>
                    <a:pt x="128062" y="121"/>
                  </a:cubicBezTo>
                  <a:cubicBezTo>
                    <a:pt x="128327" y="68"/>
                    <a:pt x="128645" y="68"/>
                    <a:pt x="128910" y="68"/>
                  </a:cubicBezTo>
                  <a:cubicBezTo>
                    <a:pt x="131880" y="-91"/>
                    <a:pt x="134426" y="2349"/>
                    <a:pt x="134426" y="5371"/>
                  </a:cubicBezTo>
                  <a:cubicBezTo>
                    <a:pt x="134426" y="5902"/>
                    <a:pt x="134373" y="6379"/>
                    <a:pt x="134267" y="6909"/>
                  </a:cubicBezTo>
                  <a:cubicBezTo>
                    <a:pt x="135433" y="20751"/>
                    <a:pt x="138138" y="94783"/>
                    <a:pt x="69886" y="132966"/>
                  </a:cubicBezTo>
                  <a:cubicBezTo>
                    <a:pt x="69144" y="133337"/>
                    <a:pt x="68242" y="133549"/>
                    <a:pt x="67341" y="133549"/>
                  </a:cubicBezTo>
                  <a:close/>
                  <a:moveTo>
                    <a:pt x="10491" y="15766"/>
                  </a:moveTo>
                  <a:cubicBezTo>
                    <a:pt x="10066" y="37721"/>
                    <a:pt x="14786" y="91177"/>
                    <a:pt x="67341" y="122147"/>
                  </a:cubicBezTo>
                  <a:cubicBezTo>
                    <a:pt x="119789" y="91230"/>
                    <a:pt x="124615" y="37880"/>
                    <a:pt x="124191" y="15872"/>
                  </a:cubicBezTo>
                  <a:cubicBezTo>
                    <a:pt x="117084" y="18523"/>
                    <a:pt x="107326" y="19584"/>
                    <a:pt x="98364" y="19584"/>
                  </a:cubicBezTo>
                  <a:cubicBezTo>
                    <a:pt x="87015" y="19584"/>
                    <a:pt x="74341" y="17834"/>
                    <a:pt x="67447" y="13379"/>
                  </a:cubicBezTo>
                  <a:cubicBezTo>
                    <a:pt x="60553" y="17834"/>
                    <a:pt x="47878" y="19584"/>
                    <a:pt x="36529" y="19584"/>
                  </a:cubicBezTo>
                  <a:cubicBezTo>
                    <a:pt x="27514" y="19637"/>
                    <a:pt x="17597" y="18523"/>
                    <a:pt x="10491" y="15766"/>
                  </a:cubicBezTo>
                  <a:close/>
                  <a:moveTo>
                    <a:pt x="11180" y="5318"/>
                  </a:moveTo>
                  <a:cubicBezTo>
                    <a:pt x="11180" y="5318"/>
                    <a:pt x="11180" y="5318"/>
                    <a:pt x="11180" y="5318"/>
                  </a:cubicBezTo>
                  <a:cubicBezTo>
                    <a:pt x="11180" y="5318"/>
                    <a:pt x="11180" y="5318"/>
                    <a:pt x="11180" y="531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D7B520CA-D5EE-4B31-AEE5-54E26682ED6B}"/>
                </a:ext>
              </a:extLst>
            </p:cNvPr>
            <p:cNvSpPr/>
            <p:nvPr/>
          </p:nvSpPr>
          <p:spPr>
            <a:xfrm>
              <a:off x="3562630" y="2902824"/>
              <a:ext cx="47729" cy="63638"/>
            </a:xfrm>
            <a:custGeom>
              <a:avLst/>
              <a:gdLst>
                <a:gd name="connsiteX0" fmla="*/ 5294 w 47728"/>
                <a:gd name="connsiteY0" fmla="*/ 65273 h 63638"/>
                <a:gd name="connsiteX1" fmla="*/ 680 w 47728"/>
                <a:gd name="connsiteY1" fmla="*/ 62568 h 63638"/>
                <a:gd name="connsiteX2" fmla="*/ 2696 w 47728"/>
                <a:gd name="connsiteY2" fmla="*/ 55356 h 63638"/>
                <a:gd name="connsiteX3" fmla="*/ 41197 w 47728"/>
                <a:gd name="connsiteY3" fmla="*/ 4074 h 63638"/>
                <a:gd name="connsiteX4" fmla="*/ 47560 w 47728"/>
                <a:gd name="connsiteY4" fmla="*/ 150 h 63638"/>
                <a:gd name="connsiteX5" fmla="*/ 51485 w 47728"/>
                <a:gd name="connsiteY5" fmla="*/ 6514 h 63638"/>
                <a:gd name="connsiteX6" fmla="*/ 7840 w 47728"/>
                <a:gd name="connsiteY6" fmla="*/ 64637 h 63638"/>
                <a:gd name="connsiteX7" fmla="*/ 5294 w 47728"/>
                <a:gd name="connsiteY7" fmla="*/ 65273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28" h="63638">
                  <a:moveTo>
                    <a:pt x="5294" y="65273"/>
                  </a:moveTo>
                  <a:cubicBezTo>
                    <a:pt x="3438" y="65273"/>
                    <a:pt x="1635" y="64319"/>
                    <a:pt x="680" y="62568"/>
                  </a:cubicBezTo>
                  <a:cubicBezTo>
                    <a:pt x="-752" y="60023"/>
                    <a:pt x="150" y="56788"/>
                    <a:pt x="2696" y="55356"/>
                  </a:cubicBezTo>
                  <a:cubicBezTo>
                    <a:pt x="22848" y="44113"/>
                    <a:pt x="35787" y="26825"/>
                    <a:pt x="41197" y="4074"/>
                  </a:cubicBezTo>
                  <a:cubicBezTo>
                    <a:pt x="41886" y="1211"/>
                    <a:pt x="44750" y="-539"/>
                    <a:pt x="47560" y="150"/>
                  </a:cubicBezTo>
                  <a:cubicBezTo>
                    <a:pt x="50424" y="840"/>
                    <a:pt x="52174" y="3703"/>
                    <a:pt x="51485" y="6514"/>
                  </a:cubicBezTo>
                  <a:cubicBezTo>
                    <a:pt x="47242" y="24227"/>
                    <a:pt x="36265" y="48727"/>
                    <a:pt x="7840" y="64637"/>
                  </a:cubicBezTo>
                  <a:cubicBezTo>
                    <a:pt x="7044" y="65061"/>
                    <a:pt x="6196" y="65273"/>
                    <a:pt x="5294" y="6527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3" name="Group 682">
            <a:extLst>
              <a:ext uri="{FF2B5EF4-FFF2-40B4-BE49-F238E27FC236}">
                <a16:creationId xmlns:a16="http://schemas.microsoft.com/office/drawing/2014/main" id="{7C19704F-FD15-4566-825E-DB954310D19F}"/>
              </a:ext>
            </a:extLst>
          </p:cNvPr>
          <p:cNvGrpSpPr/>
          <p:nvPr/>
        </p:nvGrpSpPr>
        <p:grpSpPr>
          <a:xfrm>
            <a:off x="4286946" y="2503584"/>
            <a:ext cx="456081" cy="524622"/>
            <a:chOff x="4326523" y="2549109"/>
            <a:chExt cx="376926" cy="433572"/>
          </a:xfrm>
          <a:solidFill>
            <a:srgbClr val="FFFFFF"/>
          </a:solidFill>
        </p:grpSpPr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E8E56551-1487-4D55-8A68-8198DE23FCEC}"/>
                </a:ext>
              </a:extLst>
            </p:cNvPr>
            <p:cNvSpPr/>
            <p:nvPr/>
          </p:nvSpPr>
          <p:spPr>
            <a:xfrm>
              <a:off x="4330825" y="2579467"/>
              <a:ext cx="21213" cy="21213"/>
            </a:xfrm>
            <a:custGeom>
              <a:avLst/>
              <a:gdLst>
                <a:gd name="connsiteX0" fmla="*/ 5317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7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7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7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12336040-A519-4F69-9624-C55BD611A275}"/>
                </a:ext>
              </a:extLst>
            </p:cNvPr>
            <p:cNvSpPr/>
            <p:nvPr/>
          </p:nvSpPr>
          <p:spPr>
            <a:xfrm>
              <a:off x="4330772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E14DD791-CA39-4E79-BE51-E7D95B12CD71}"/>
                </a:ext>
              </a:extLst>
            </p:cNvPr>
            <p:cNvSpPr/>
            <p:nvPr/>
          </p:nvSpPr>
          <p:spPr>
            <a:xfrm>
              <a:off x="4600043" y="2549109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5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9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5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4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42952040-F7AC-465F-8629-A507A3D60B77}"/>
                </a:ext>
              </a:extLst>
            </p:cNvPr>
            <p:cNvSpPr/>
            <p:nvPr/>
          </p:nvSpPr>
          <p:spPr>
            <a:xfrm>
              <a:off x="4326523" y="2661342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4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3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9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7" y="24574"/>
                    <a:pt x="33059" y="28551"/>
                  </a:cubicBezTo>
                  <a:cubicBezTo>
                    <a:pt x="30301" y="32528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7" y="9778"/>
                    <a:pt x="9354" y="12111"/>
                  </a:cubicBezTo>
                  <a:cubicBezTo>
                    <a:pt x="7710" y="14445"/>
                    <a:pt x="7073" y="17255"/>
                    <a:pt x="7604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5" y="19164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3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38D8C142-FF66-4F41-96FE-D0B37B5F8E73}"/>
                </a:ext>
              </a:extLst>
            </p:cNvPr>
            <p:cNvSpPr/>
            <p:nvPr/>
          </p:nvSpPr>
          <p:spPr>
            <a:xfrm>
              <a:off x="4618854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3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3" y="2386"/>
                    <a:pt x="29273" y="5303"/>
                  </a:cubicBezTo>
                  <a:cubicBezTo>
                    <a:pt x="29273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949500A2-990C-4484-8D94-8D00EEA38A02}"/>
                </a:ext>
              </a:extLst>
            </p:cNvPr>
            <p:cNvSpPr/>
            <p:nvPr/>
          </p:nvSpPr>
          <p:spPr>
            <a:xfrm>
              <a:off x="4628241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BC5BB6EE-BE77-4AFC-B06B-AD4EC7C37E50}"/>
                </a:ext>
              </a:extLst>
            </p:cNvPr>
            <p:cNvSpPr/>
            <p:nvPr/>
          </p:nvSpPr>
          <p:spPr>
            <a:xfrm>
              <a:off x="4428576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5 w 148488"/>
                <a:gd name="connsiteY2" fmla="*/ 174209 h 175004"/>
                <a:gd name="connsiteX3" fmla="*/ 50698 w 148488"/>
                <a:gd name="connsiteY3" fmla="*/ 167580 h 175004"/>
                <a:gd name="connsiteX4" fmla="*/ 57380 w 148488"/>
                <a:gd name="connsiteY4" fmla="*/ 164133 h 175004"/>
                <a:gd name="connsiteX5" fmla="*/ 116246 w 148488"/>
                <a:gd name="connsiteY5" fmla="*/ 153156 h 175004"/>
                <a:gd name="connsiteX6" fmla="*/ 139208 w 148488"/>
                <a:gd name="connsiteY6" fmla="*/ 114177 h 175004"/>
                <a:gd name="connsiteX7" fmla="*/ 141860 w 148488"/>
                <a:gd name="connsiteY7" fmla="*/ 81510 h 175004"/>
                <a:gd name="connsiteX8" fmla="*/ 142337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3 w 148488"/>
                <a:gd name="connsiteY11" fmla="*/ 81510 h 175004"/>
                <a:gd name="connsiteX12" fmla="*/ 13682 w 148488"/>
                <a:gd name="connsiteY12" fmla="*/ 113965 h 175004"/>
                <a:gd name="connsiteX13" fmla="*/ 36645 w 148488"/>
                <a:gd name="connsiteY13" fmla="*/ 153209 h 175004"/>
                <a:gd name="connsiteX14" fmla="*/ 43963 w 148488"/>
                <a:gd name="connsiteY14" fmla="*/ 158141 h 175004"/>
                <a:gd name="connsiteX15" fmla="*/ 45819 w 148488"/>
                <a:gd name="connsiteY15" fmla="*/ 165406 h 175004"/>
                <a:gd name="connsiteX16" fmla="*/ 38607 w 148488"/>
                <a:gd name="connsiteY16" fmla="*/ 167315 h 175004"/>
                <a:gd name="connsiteX17" fmla="*/ 30122 w 148488"/>
                <a:gd name="connsiteY17" fmla="*/ 161588 h 175004"/>
                <a:gd name="connsiteX18" fmla="*/ 3182 w 148488"/>
                <a:gd name="connsiteY18" fmla="*/ 115291 h 175004"/>
                <a:gd name="connsiteX19" fmla="*/ 3129 w 148488"/>
                <a:gd name="connsiteY19" fmla="*/ 115026 h 175004"/>
                <a:gd name="connsiteX20" fmla="*/ 583 w 148488"/>
                <a:gd name="connsiteY20" fmla="*/ 82836 h 175004"/>
                <a:gd name="connsiteX21" fmla="*/ 0 w 148488"/>
                <a:gd name="connsiteY21" fmla="*/ 73926 h 175004"/>
                <a:gd name="connsiteX22" fmla="*/ 22804 w 148488"/>
                <a:gd name="connsiteY22" fmla="*/ 21796 h 175004"/>
                <a:gd name="connsiteX23" fmla="*/ 76472 w 148488"/>
                <a:gd name="connsiteY23" fmla="*/ 0 h 175004"/>
                <a:gd name="connsiteX24" fmla="*/ 130140 w 148488"/>
                <a:gd name="connsiteY24" fmla="*/ 21796 h 175004"/>
                <a:gd name="connsiteX25" fmla="*/ 152943 w 148488"/>
                <a:gd name="connsiteY25" fmla="*/ 73926 h 175004"/>
                <a:gd name="connsiteX26" fmla="*/ 152413 w 148488"/>
                <a:gd name="connsiteY26" fmla="*/ 82730 h 175004"/>
                <a:gd name="connsiteX27" fmla="*/ 149762 w 148488"/>
                <a:gd name="connsiteY27" fmla="*/ 115291 h 175004"/>
                <a:gd name="connsiteX28" fmla="*/ 122821 w 148488"/>
                <a:gd name="connsiteY28" fmla="*/ 161535 h 175004"/>
                <a:gd name="connsiteX29" fmla="*/ 76472 w 148488"/>
                <a:gd name="connsiteY29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94" y="177709"/>
                    <a:pt x="61464" y="176543"/>
                    <a:pt x="54145" y="174209"/>
                  </a:cubicBezTo>
                  <a:cubicBezTo>
                    <a:pt x="51388" y="173361"/>
                    <a:pt x="49850" y="170338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532" y="170497"/>
                    <a:pt x="99647" y="166202"/>
                    <a:pt x="116246" y="153156"/>
                  </a:cubicBezTo>
                  <a:cubicBezTo>
                    <a:pt x="129079" y="143133"/>
                    <a:pt x="137246" y="129291"/>
                    <a:pt x="139208" y="114177"/>
                  </a:cubicBezTo>
                  <a:lnTo>
                    <a:pt x="141860" y="81510"/>
                  </a:lnTo>
                  <a:cubicBezTo>
                    <a:pt x="142178" y="79070"/>
                    <a:pt x="142337" y="76631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5" y="78964"/>
                    <a:pt x="11083" y="81510"/>
                  </a:cubicBezTo>
                  <a:lnTo>
                    <a:pt x="13682" y="113965"/>
                  </a:lnTo>
                  <a:cubicBezTo>
                    <a:pt x="15644" y="129185"/>
                    <a:pt x="23811" y="143133"/>
                    <a:pt x="36645" y="153209"/>
                  </a:cubicBezTo>
                  <a:cubicBezTo>
                    <a:pt x="39031" y="155012"/>
                    <a:pt x="41471" y="156709"/>
                    <a:pt x="43963" y="158141"/>
                  </a:cubicBezTo>
                  <a:cubicBezTo>
                    <a:pt x="46456" y="159626"/>
                    <a:pt x="47304" y="162861"/>
                    <a:pt x="45819" y="165406"/>
                  </a:cubicBezTo>
                  <a:cubicBezTo>
                    <a:pt x="44441" y="167792"/>
                    <a:pt x="41047" y="168747"/>
                    <a:pt x="38607" y="167315"/>
                  </a:cubicBezTo>
                  <a:cubicBezTo>
                    <a:pt x="35690" y="165565"/>
                    <a:pt x="32827" y="163656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3129" y="115026"/>
                  </a:lnTo>
                  <a:lnTo>
                    <a:pt x="583" y="82836"/>
                  </a:lnTo>
                  <a:cubicBezTo>
                    <a:pt x="212" y="79919"/>
                    <a:pt x="0" y="76896"/>
                    <a:pt x="0" y="73926"/>
                  </a:cubicBezTo>
                  <a:cubicBezTo>
                    <a:pt x="53" y="54411"/>
                    <a:pt x="8167" y="35903"/>
                    <a:pt x="22804" y="21796"/>
                  </a:cubicBezTo>
                  <a:cubicBezTo>
                    <a:pt x="37387" y="7743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0" y="54411"/>
                    <a:pt x="152943" y="73926"/>
                  </a:cubicBezTo>
                  <a:cubicBezTo>
                    <a:pt x="152943" y="77055"/>
                    <a:pt x="152784" y="79919"/>
                    <a:pt x="152413" y="82730"/>
                  </a:cubicBezTo>
                  <a:lnTo>
                    <a:pt x="149762" y="115291"/>
                  </a:lnTo>
                  <a:cubicBezTo>
                    <a:pt x="147481" y="133269"/>
                    <a:pt x="137883" y="149709"/>
                    <a:pt x="122821" y="161535"/>
                  </a:cubicBezTo>
                  <a:cubicBezTo>
                    <a:pt x="109510" y="171929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B09AAC1D-5484-426C-B141-BEA501F8EC3C}"/>
                </a:ext>
              </a:extLst>
            </p:cNvPr>
            <p:cNvSpPr/>
            <p:nvPr/>
          </p:nvSpPr>
          <p:spPr>
            <a:xfrm>
              <a:off x="4328929" y="2726108"/>
              <a:ext cx="344706" cy="233340"/>
            </a:xfrm>
            <a:custGeom>
              <a:avLst/>
              <a:gdLst>
                <a:gd name="connsiteX0" fmla="*/ 231272 w 344706"/>
                <a:gd name="connsiteY0" fmla="*/ 233663 h 233339"/>
                <a:gd name="connsiteX1" fmla="*/ 38872 w 344706"/>
                <a:gd name="connsiteY1" fmla="*/ 233663 h 233339"/>
                <a:gd name="connsiteX2" fmla="*/ 0 w 344706"/>
                <a:gd name="connsiteY2" fmla="*/ 199139 h 233339"/>
                <a:gd name="connsiteX3" fmla="*/ 7637 w 344706"/>
                <a:gd name="connsiteY3" fmla="*/ 113864 h 233339"/>
                <a:gd name="connsiteX4" fmla="*/ 100867 w 344706"/>
                <a:gd name="connsiteY4" fmla="*/ 35642 h 233339"/>
                <a:gd name="connsiteX5" fmla="*/ 127754 w 344706"/>
                <a:gd name="connsiteY5" fmla="*/ 35642 h 233339"/>
                <a:gd name="connsiteX6" fmla="*/ 127754 w 344706"/>
                <a:gd name="connsiteY6" fmla="*/ 5361 h 233339"/>
                <a:gd name="connsiteX7" fmla="*/ 130723 w 344706"/>
                <a:gd name="connsiteY7" fmla="*/ 588 h 233339"/>
                <a:gd name="connsiteX8" fmla="*/ 136292 w 344706"/>
                <a:gd name="connsiteY8" fmla="*/ 1172 h 233339"/>
                <a:gd name="connsiteX9" fmla="*/ 176119 w 344706"/>
                <a:gd name="connsiteY9" fmla="*/ 15066 h 233339"/>
                <a:gd name="connsiteX10" fmla="*/ 215892 w 344706"/>
                <a:gd name="connsiteY10" fmla="*/ 1119 h 233339"/>
                <a:gd name="connsiteX11" fmla="*/ 221461 w 344706"/>
                <a:gd name="connsiteY11" fmla="*/ 535 h 233339"/>
                <a:gd name="connsiteX12" fmla="*/ 224430 w 344706"/>
                <a:gd name="connsiteY12" fmla="*/ 5308 h 233339"/>
                <a:gd name="connsiteX13" fmla="*/ 224430 w 344706"/>
                <a:gd name="connsiteY13" fmla="*/ 35642 h 233339"/>
                <a:gd name="connsiteX14" fmla="*/ 251318 w 344706"/>
                <a:gd name="connsiteY14" fmla="*/ 35642 h 233339"/>
                <a:gd name="connsiteX15" fmla="*/ 344547 w 344706"/>
                <a:gd name="connsiteY15" fmla="*/ 114342 h 233339"/>
                <a:gd name="connsiteX16" fmla="*/ 345184 w 344706"/>
                <a:gd name="connsiteY16" fmla="*/ 121236 h 233339"/>
                <a:gd name="connsiteX17" fmla="*/ 340358 w 344706"/>
                <a:gd name="connsiteY17" fmla="*/ 127016 h 233339"/>
                <a:gd name="connsiteX18" fmla="*/ 334577 w 344706"/>
                <a:gd name="connsiteY18" fmla="*/ 122190 h 233339"/>
                <a:gd name="connsiteX19" fmla="*/ 333888 w 344706"/>
                <a:gd name="connsiteY19" fmla="*/ 114819 h 233339"/>
                <a:gd name="connsiteX20" fmla="*/ 251264 w 344706"/>
                <a:gd name="connsiteY20" fmla="*/ 46249 h 233339"/>
                <a:gd name="connsiteX21" fmla="*/ 219074 w 344706"/>
                <a:gd name="connsiteY21" fmla="*/ 46249 h 233339"/>
                <a:gd name="connsiteX22" fmla="*/ 213771 w 344706"/>
                <a:gd name="connsiteY22" fmla="*/ 40946 h 233339"/>
                <a:gd name="connsiteX23" fmla="*/ 213771 w 344706"/>
                <a:gd name="connsiteY23" fmla="*/ 15331 h 233339"/>
                <a:gd name="connsiteX24" fmla="*/ 176012 w 344706"/>
                <a:gd name="connsiteY24" fmla="*/ 25672 h 233339"/>
                <a:gd name="connsiteX25" fmla="*/ 138254 w 344706"/>
                <a:gd name="connsiteY25" fmla="*/ 15331 h 233339"/>
                <a:gd name="connsiteX26" fmla="*/ 138254 w 344706"/>
                <a:gd name="connsiteY26" fmla="*/ 40946 h 233339"/>
                <a:gd name="connsiteX27" fmla="*/ 132951 w 344706"/>
                <a:gd name="connsiteY27" fmla="*/ 46249 h 233339"/>
                <a:gd name="connsiteX28" fmla="*/ 100760 w 344706"/>
                <a:gd name="connsiteY28" fmla="*/ 46249 h 233339"/>
                <a:gd name="connsiteX29" fmla="*/ 18137 w 344706"/>
                <a:gd name="connsiteY29" fmla="*/ 114342 h 233339"/>
                <a:gd name="connsiteX30" fmla="*/ 10501 w 344706"/>
                <a:gd name="connsiteY30" fmla="*/ 199617 h 233339"/>
                <a:gd name="connsiteX31" fmla="*/ 38766 w 344706"/>
                <a:gd name="connsiteY31" fmla="*/ 223057 h 233339"/>
                <a:gd name="connsiteX32" fmla="*/ 231166 w 344706"/>
                <a:gd name="connsiteY32" fmla="*/ 223057 h 233339"/>
                <a:gd name="connsiteX33" fmla="*/ 236469 w 344706"/>
                <a:gd name="connsiteY33" fmla="*/ 228360 h 233339"/>
                <a:gd name="connsiteX34" fmla="*/ 231272 w 344706"/>
                <a:gd name="connsiteY34" fmla="*/ 233663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2" y="233663"/>
                  </a:moveTo>
                  <a:lnTo>
                    <a:pt x="38872" y="233663"/>
                  </a:lnTo>
                  <a:cubicBezTo>
                    <a:pt x="17448" y="233663"/>
                    <a:pt x="0" y="218178"/>
                    <a:pt x="0" y="199139"/>
                  </a:cubicBezTo>
                  <a:lnTo>
                    <a:pt x="7637" y="113864"/>
                  </a:lnTo>
                  <a:cubicBezTo>
                    <a:pt x="7637" y="70007"/>
                    <a:pt x="57752" y="35642"/>
                    <a:pt x="100867" y="35642"/>
                  </a:cubicBezTo>
                  <a:lnTo>
                    <a:pt x="127754" y="35642"/>
                  </a:lnTo>
                  <a:lnTo>
                    <a:pt x="127754" y="5361"/>
                  </a:lnTo>
                  <a:cubicBezTo>
                    <a:pt x="127754" y="3346"/>
                    <a:pt x="128920" y="1490"/>
                    <a:pt x="130723" y="588"/>
                  </a:cubicBezTo>
                  <a:cubicBezTo>
                    <a:pt x="132527" y="-313"/>
                    <a:pt x="134701" y="-101"/>
                    <a:pt x="136292" y="1172"/>
                  </a:cubicBezTo>
                  <a:cubicBezTo>
                    <a:pt x="147853" y="10134"/>
                    <a:pt x="161959" y="15066"/>
                    <a:pt x="176119" y="15066"/>
                  </a:cubicBezTo>
                  <a:cubicBezTo>
                    <a:pt x="190331" y="15066"/>
                    <a:pt x="204438" y="10134"/>
                    <a:pt x="215892" y="1119"/>
                  </a:cubicBezTo>
                  <a:cubicBezTo>
                    <a:pt x="217483" y="-101"/>
                    <a:pt x="219658" y="-366"/>
                    <a:pt x="221461" y="535"/>
                  </a:cubicBezTo>
                  <a:cubicBezTo>
                    <a:pt x="223264" y="1437"/>
                    <a:pt x="224430" y="3293"/>
                    <a:pt x="224430" y="5308"/>
                  </a:cubicBezTo>
                  <a:lnTo>
                    <a:pt x="224430" y="35642"/>
                  </a:lnTo>
                  <a:lnTo>
                    <a:pt x="251318" y="35642"/>
                  </a:lnTo>
                  <a:cubicBezTo>
                    <a:pt x="294432" y="35642"/>
                    <a:pt x="344547" y="70007"/>
                    <a:pt x="344547" y="114342"/>
                  </a:cubicBezTo>
                  <a:lnTo>
                    <a:pt x="345184" y="121236"/>
                  </a:lnTo>
                  <a:cubicBezTo>
                    <a:pt x="345449" y="124152"/>
                    <a:pt x="343275" y="126751"/>
                    <a:pt x="340358" y="127016"/>
                  </a:cubicBezTo>
                  <a:cubicBezTo>
                    <a:pt x="337441" y="127281"/>
                    <a:pt x="334843" y="125107"/>
                    <a:pt x="334577" y="122190"/>
                  </a:cubicBezTo>
                  <a:lnTo>
                    <a:pt x="333888" y="114819"/>
                  </a:lnTo>
                  <a:cubicBezTo>
                    <a:pt x="333888" y="76636"/>
                    <a:pt x="288652" y="46249"/>
                    <a:pt x="251264" y="46249"/>
                  </a:cubicBezTo>
                  <a:lnTo>
                    <a:pt x="219074" y="46249"/>
                  </a:lnTo>
                  <a:cubicBezTo>
                    <a:pt x="216157" y="46249"/>
                    <a:pt x="213771" y="43862"/>
                    <a:pt x="213771" y="40946"/>
                  </a:cubicBezTo>
                  <a:lnTo>
                    <a:pt x="213771" y="15331"/>
                  </a:lnTo>
                  <a:cubicBezTo>
                    <a:pt x="202263" y="22066"/>
                    <a:pt x="189165" y="25672"/>
                    <a:pt x="176012" y="25672"/>
                  </a:cubicBezTo>
                  <a:cubicBezTo>
                    <a:pt x="162914" y="25672"/>
                    <a:pt x="149815" y="22066"/>
                    <a:pt x="138254" y="15331"/>
                  </a:cubicBezTo>
                  <a:lnTo>
                    <a:pt x="138254" y="40946"/>
                  </a:lnTo>
                  <a:cubicBezTo>
                    <a:pt x="138254" y="43862"/>
                    <a:pt x="135867" y="46249"/>
                    <a:pt x="132951" y="46249"/>
                  </a:cubicBezTo>
                  <a:lnTo>
                    <a:pt x="100760" y="46249"/>
                  </a:lnTo>
                  <a:cubicBezTo>
                    <a:pt x="63320" y="46249"/>
                    <a:pt x="18137" y="76636"/>
                    <a:pt x="18137" y="114342"/>
                  </a:cubicBezTo>
                  <a:lnTo>
                    <a:pt x="10501" y="199617"/>
                  </a:lnTo>
                  <a:cubicBezTo>
                    <a:pt x="10501" y="212344"/>
                    <a:pt x="23228" y="223057"/>
                    <a:pt x="38766" y="223057"/>
                  </a:cubicBezTo>
                  <a:lnTo>
                    <a:pt x="231166" y="223057"/>
                  </a:lnTo>
                  <a:cubicBezTo>
                    <a:pt x="234082" y="223057"/>
                    <a:pt x="236469" y="225443"/>
                    <a:pt x="236469" y="228360"/>
                  </a:cubicBezTo>
                  <a:cubicBezTo>
                    <a:pt x="236469" y="231277"/>
                    <a:pt x="234188" y="233663"/>
                    <a:pt x="231272" y="23366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EFFFB223-E7A2-47CD-80B0-C0812444AC6D}"/>
                </a:ext>
              </a:extLst>
            </p:cNvPr>
            <p:cNvSpPr/>
            <p:nvPr/>
          </p:nvSpPr>
          <p:spPr>
            <a:xfrm>
              <a:off x="4549657" y="2834192"/>
              <a:ext cx="153792" cy="148489"/>
            </a:xfrm>
            <a:custGeom>
              <a:avLst/>
              <a:gdLst>
                <a:gd name="connsiteX0" fmla="*/ 37908 w 153792"/>
                <a:gd name="connsiteY0" fmla="*/ 149921 h 148488"/>
                <a:gd name="connsiteX1" fmla="*/ 30271 w 153792"/>
                <a:gd name="connsiteY1" fmla="*/ 147375 h 148488"/>
                <a:gd name="connsiteX2" fmla="*/ 25551 w 153792"/>
                <a:gd name="connsiteY2" fmla="*/ 132844 h 148488"/>
                <a:gd name="connsiteX3" fmla="*/ 37484 w 153792"/>
                <a:gd name="connsiteY3" fmla="*/ 96147 h 148488"/>
                <a:gd name="connsiteX4" fmla="*/ 36635 w 153792"/>
                <a:gd name="connsiteY4" fmla="*/ 93495 h 148488"/>
                <a:gd name="connsiteX5" fmla="*/ 5399 w 153792"/>
                <a:gd name="connsiteY5" fmla="*/ 70797 h 148488"/>
                <a:gd name="connsiteX6" fmla="*/ 680 w 153792"/>
                <a:gd name="connsiteY6" fmla="*/ 56267 h 148488"/>
                <a:gd name="connsiteX7" fmla="*/ 13036 w 153792"/>
                <a:gd name="connsiteY7" fmla="*/ 47304 h 148488"/>
                <a:gd name="connsiteX8" fmla="*/ 51590 w 153792"/>
                <a:gd name="connsiteY8" fmla="*/ 47304 h 148488"/>
                <a:gd name="connsiteX9" fmla="*/ 53871 w 153792"/>
                <a:gd name="connsiteY9" fmla="*/ 45660 h 148488"/>
                <a:gd name="connsiteX10" fmla="*/ 65803 w 153792"/>
                <a:gd name="connsiteY10" fmla="*/ 8962 h 148488"/>
                <a:gd name="connsiteX11" fmla="*/ 78159 w 153792"/>
                <a:gd name="connsiteY11" fmla="*/ 0 h 148488"/>
                <a:gd name="connsiteX12" fmla="*/ 90515 w 153792"/>
                <a:gd name="connsiteY12" fmla="*/ 8962 h 148488"/>
                <a:gd name="connsiteX13" fmla="*/ 90515 w 153792"/>
                <a:gd name="connsiteY13" fmla="*/ 8962 h 148488"/>
                <a:gd name="connsiteX14" fmla="*/ 102447 w 153792"/>
                <a:gd name="connsiteY14" fmla="*/ 45660 h 148488"/>
                <a:gd name="connsiteX15" fmla="*/ 104728 w 153792"/>
                <a:gd name="connsiteY15" fmla="*/ 47304 h 148488"/>
                <a:gd name="connsiteX16" fmla="*/ 143282 w 153792"/>
                <a:gd name="connsiteY16" fmla="*/ 47304 h 148488"/>
                <a:gd name="connsiteX17" fmla="*/ 155638 w 153792"/>
                <a:gd name="connsiteY17" fmla="*/ 56267 h 148488"/>
                <a:gd name="connsiteX18" fmla="*/ 150919 w 153792"/>
                <a:gd name="connsiteY18" fmla="*/ 70797 h 148488"/>
                <a:gd name="connsiteX19" fmla="*/ 119683 w 153792"/>
                <a:gd name="connsiteY19" fmla="*/ 93495 h 148488"/>
                <a:gd name="connsiteX20" fmla="*/ 118834 w 153792"/>
                <a:gd name="connsiteY20" fmla="*/ 96147 h 148488"/>
                <a:gd name="connsiteX21" fmla="*/ 130767 w 153792"/>
                <a:gd name="connsiteY21" fmla="*/ 132844 h 148488"/>
                <a:gd name="connsiteX22" fmla="*/ 126047 w 153792"/>
                <a:gd name="connsiteY22" fmla="*/ 147375 h 148488"/>
                <a:gd name="connsiteX23" fmla="*/ 110774 w 153792"/>
                <a:gd name="connsiteY23" fmla="*/ 147375 h 148488"/>
                <a:gd name="connsiteX24" fmla="*/ 79538 w 153792"/>
                <a:gd name="connsiteY24" fmla="*/ 124678 h 148488"/>
                <a:gd name="connsiteX25" fmla="*/ 76727 w 153792"/>
                <a:gd name="connsiteY25" fmla="*/ 124678 h 148488"/>
                <a:gd name="connsiteX26" fmla="*/ 45491 w 153792"/>
                <a:gd name="connsiteY26" fmla="*/ 147375 h 148488"/>
                <a:gd name="connsiteX27" fmla="*/ 37908 w 153792"/>
                <a:gd name="connsiteY27" fmla="*/ 149921 h 148488"/>
                <a:gd name="connsiteX28" fmla="*/ 13036 w 153792"/>
                <a:gd name="connsiteY28" fmla="*/ 57911 h 148488"/>
                <a:gd name="connsiteX29" fmla="*/ 10756 w 153792"/>
                <a:gd name="connsiteY29" fmla="*/ 59555 h 148488"/>
                <a:gd name="connsiteX30" fmla="*/ 11604 w 153792"/>
                <a:gd name="connsiteY30" fmla="*/ 62206 h 148488"/>
                <a:gd name="connsiteX31" fmla="*/ 42840 w 153792"/>
                <a:gd name="connsiteY31" fmla="*/ 84904 h 148488"/>
                <a:gd name="connsiteX32" fmla="*/ 47560 w 153792"/>
                <a:gd name="connsiteY32" fmla="*/ 99435 h 148488"/>
                <a:gd name="connsiteX33" fmla="*/ 35628 w 153792"/>
                <a:gd name="connsiteY33" fmla="*/ 136132 h 148488"/>
                <a:gd name="connsiteX34" fmla="*/ 36476 w 153792"/>
                <a:gd name="connsiteY34" fmla="*/ 138784 h 148488"/>
                <a:gd name="connsiteX35" fmla="*/ 39287 w 153792"/>
                <a:gd name="connsiteY35" fmla="*/ 138784 h 148488"/>
                <a:gd name="connsiteX36" fmla="*/ 70523 w 153792"/>
                <a:gd name="connsiteY36" fmla="*/ 116086 h 148488"/>
                <a:gd name="connsiteX37" fmla="*/ 85796 w 153792"/>
                <a:gd name="connsiteY37" fmla="*/ 116086 h 148488"/>
                <a:gd name="connsiteX38" fmla="*/ 117031 w 153792"/>
                <a:gd name="connsiteY38" fmla="*/ 138784 h 148488"/>
                <a:gd name="connsiteX39" fmla="*/ 119842 w 153792"/>
                <a:gd name="connsiteY39" fmla="*/ 138784 h 148488"/>
                <a:gd name="connsiteX40" fmla="*/ 120690 w 153792"/>
                <a:gd name="connsiteY40" fmla="*/ 136080 h 148488"/>
                <a:gd name="connsiteX41" fmla="*/ 108758 w 153792"/>
                <a:gd name="connsiteY41" fmla="*/ 99381 h 148488"/>
                <a:gd name="connsiteX42" fmla="*/ 113478 w 153792"/>
                <a:gd name="connsiteY42" fmla="*/ 84851 h 148488"/>
                <a:gd name="connsiteX43" fmla="*/ 144714 w 153792"/>
                <a:gd name="connsiteY43" fmla="*/ 62153 h 148488"/>
                <a:gd name="connsiteX44" fmla="*/ 145562 w 153792"/>
                <a:gd name="connsiteY44" fmla="*/ 59502 h 148488"/>
                <a:gd name="connsiteX45" fmla="*/ 143282 w 153792"/>
                <a:gd name="connsiteY45" fmla="*/ 57858 h 148488"/>
                <a:gd name="connsiteX46" fmla="*/ 104728 w 153792"/>
                <a:gd name="connsiteY46" fmla="*/ 57858 h 148488"/>
                <a:gd name="connsiteX47" fmla="*/ 92372 w 153792"/>
                <a:gd name="connsiteY47" fmla="*/ 48895 h 148488"/>
                <a:gd name="connsiteX48" fmla="*/ 80440 w 153792"/>
                <a:gd name="connsiteY48" fmla="*/ 12197 h 148488"/>
                <a:gd name="connsiteX49" fmla="*/ 78159 w 153792"/>
                <a:gd name="connsiteY49" fmla="*/ 10553 h 148488"/>
                <a:gd name="connsiteX50" fmla="*/ 75879 w 153792"/>
                <a:gd name="connsiteY50" fmla="*/ 12197 h 148488"/>
                <a:gd name="connsiteX51" fmla="*/ 63946 w 153792"/>
                <a:gd name="connsiteY51" fmla="*/ 48895 h 148488"/>
                <a:gd name="connsiteX52" fmla="*/ 51590 w 153792"/>
                <a:gd name="connsiteY52" fmla="*/ 57858 h 148488"/>
                <a:gd name="connsiteX53" fmla="*/ 13036 w 153792"/>
                <a:gd name="connsiteY53" fmla="*/ 57858 h 14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3792" h="148488">
                  <a:moveTo>
                    <a:pt x="37908" y="149921"/>
                  </a:moveTo>
                  <a:cubicBezTo>
                    <a:pt x="35256" y="149921"/>
                    <a:pt x="32605" y="149072"/>
                    <a:pt x="30271" y="147375"/>
                  </a:cubicBezTo>
                  <a:cubicBezTo>
                    <a:pt x="25605" y="143981"/>
                    <a:pt x="23749" y="138307"/>
                    <a:pt x="25551" y="132844"/>
                  </a:cubicBezTo>
                  <a:lnTo>
                    <a:pt x="37484" y="96147"/>
                  </a:lnTo>
                  <a:cubicBezTo>
                    <a:pt x="37802" y="95139"/>
                    <a:pt x="37431" y="94078"/>
                    <a:pt x="36635" y="93495"/>
                  </a:cubicBezTo>
                  <a:lnTo>
                    <a:pt x="5399" y="70797"/>
                  </a:lnTo>
                  <a:cubicBezTo>
                    <a:pt x="733" y="67403"/>
                    <a:pt x="-1123" y="61729"/>
                    <a:pt x="680" y="56267"/>
                  </a:cubicBezTo>
                  <a:cubicBezTo>
                    <a:pt x="2430" y="50804"/>
                    <a:pt x="7309" y="47304"/>
                    <a:pt x="13036" y="47304"/>
                  </a:cubicBezTo>
                  <a:lnTo>
                    <a:pt x="51590" y="47304"/>
                  </a:lnTo>
                  <a:cubicBezTo>
                    <a:pt x="52651" y="47304"/>
                    <a:pt x="53552" y="46615"/>
                    <a:pt x="53871" y="45660"/>
                  </a:cubicBezTo>
                  <a:lnTo>
                    <a:pt x="65803" y="8962"/>
                  </a:lnTo>
                  <a:cubicBezTo>
                    <a:pt x="67553" y="3500"/>
                    <a:pt x="72432" y="0"/>
                    <a:pt x="78159" y="0"/>
                  </a:cubicBezTo>
                  <a:cubicBezTo>
                    <a:pt x="83886" y="0"/>
                    <a:pt x="88766" y="3553"/>
                    <a:pt x="90515" y="8962"/>
                  </a:cubicBezTo>
                  <a:lnTo>
                    <a:pt x="90515" y="8962"/>
                  </a:lnTo>
                  <a:lnTo>
                    <a:pt x="102447" y="45660"/>
                  </a:lnTo>
                  <a:cubicBezTo>
                    <a:pt x="102766" y="46668"/>
                    <a:pt x="103667" y="47304"/>
                    <a:pt x="104728" y="47304"/>
                  </a:cubicBezTo>
                  <a:lnTo>
                    <a:pt x="143282" y="47304"/>
                  </a:lnTo>
                  <a:cubicBezTo>
                    <a:pt x="149010" y="47304"/>
                    <a:pt x="153888" y="50857"/>
                    <a:pt x="155638" y="56267"/>
                  </a:cubicBezTo>
                  <a:cubicBezTo>
                    <a:pt x="157389" y="61729"/>
                    <a:pt x="155532" y="67403"/>
                    <a:pt x="150919" y="70797"/>
                  </a:cubicBezTo>
                  <a:lnTo>
                    <a:pt x="119683" y="93495"/>
                  </a:lnTo>
                  <a:cubicBezTo>
                    <a:pt x="118834" y="94131"/>
                    <a:pt x="118516" y="95192"/>
                    <a:pt x="118834" y="96147"/>
                  </a:cubicBezTo>
                  <a:lnTo>
                    <a:pt x="130767" y="132844"/>
                  </a:lnTo>
                  <a:cubicBezTo>
                    <a:pt x="132517" y="138307"/>
                    <a:pt x="130660" y="144034"/>
                    <a:pt x="126047" y="147375"/>
                  </a:cubicBezTo>
                  <a:cubicBezTo>
                    <a:pt x="121380" y="150716"/>
                    <a:pt x="115387" y="150769"/>
                    <a:pt x="110774" y="147375"/>
                  </a:cubicBezTo>
                  <a:lnTo>
                    <a:pt x="79538" y="124678"/>
                  </a:lnTo>
                  <a:cubicBezTo>
                    <a:pt x="78689" y="124094"/>
                    <a:pt x="77576" y="124094"/>
                    <a:pt x="76727" y="124678"/>
                  </a:cubicBezTo>
                  <a:lnTo>
                    <a:pt x="45491" y="147375"/>
                  </a:lnTo>
                  <a:cubicBezTo>
                    <a:pt x="43211" y="149072"/>
                    <a:pt x="40560" y="149921"/>
                    <a:pt x="37908" y="149921"/>
                  </a:cubicBezTo>
                  <a:close/>
                  <a:moveTo>
                    <a:pt x="13036" y="57911"/>
                  </a:moveTo>
                  <a:cubicBezTo>
                    <a:pt x="11498" y="57911"/>
                    <a:pt x="10968" y="58971"/>
                    <a:pt x="10756" y="59555"/>
                  </a:cubicBezTo>
                  <a:cubicBezTo>
                    <a:pt x="10544" y="60191"/>
                    <a:pt x="10384" y="61358"/>
                    <a:pt x="11604" y="62206"/>
                  </a:cubicBezTo>
                  <a:lnTo>
                    <a:pt x="42840" y="84904"/>
                  </a:lnTo>
                  <a:cubicBezTo>
                    <a:pt x="47400" y="88245"/>
                    <a:pt x="49310" y="94078"/>
                    <a:pt x="47560" y="99435"/>
                  </a:cubicBezTo>
                  <a:lnTo>
                    <a:pt x="35628" y="136132"/>
                  </a:lnTo>
                  <a:cubicBezTo>
                    <a:pt x="35150" y="137564"/>
                    <a:pt x="35946" y="138413"/>
                    <a:pt x="36476" y="138784"/>
                  </a:cubicBezTo>
                  <a:cubicBezTo>
                    <a:pt x="37006" y="139155"/>
                    <a:pt x="38067" y="139686"/>
                    <a:pt x="39287" y="138784"/>
                  </a:cubicBezTo>
                  <a:lnTo>
                    <a:pt x="70523" y="116086"/>
                  </a:lnTo>
                  <a:cubicBezTo>
                    <a:pt x="75083" y="112746"/>
                    <a:pt x="81235" y="112746"/>
                    <a:pt x="85796" y="116086"/>
                  </a:cubicBezTo>
                  <a:lnTo>
                    <a:pt x="117031" y="138784"/>
                  </a:lnTo>
                  <a:cubicBezTo>
                    <a:pt x="118251" y="139686"/>
                    <a:pt x="119312" y="139155"/>
                    <a:pt x="119842" y="138784"/>
                  </a:cubicBezTo>
                  <a:cubicBezTo>
                    <a:pt x="120372" y="138413"/>
                    <a:pt x="121168" y="137564"/>
                    <a:pt x="120690" y="136080"/>
                  </a:cubicBezTo>
                  <a:lnTo>
                    <a:pt x="108758" y="99381"/>
                  </a:lnTo>
                  <a:cubicBezTo>
                    <a:pt x="107008" y="94025"/>
                    <a:pt x="108918" y="88192"/>
                    <a:pt x="113478" y="84851"/>
                  </a:cubicBezTo>
                  <a:lnTo>
                    <a:pt x="144714" y="62153"/>
                  </a:lnTo>
                  <a:cubicBezTo>
                    <a:pt x="145934" y="61252"/>
                    <a:pt x="145775" y="60085"/>
                    <a:pt x="145562" y="59502"/>
                  </a:cubicBezTo>
                  <a:cubicBezTo>
                    <a:pt x="145350" y="58865"/>
                    <a:pt x="144820" y="57858"/>
                    <a:pt x="143282" y="57858"/>
                  </a:cubicBezTo>
                  <a:lnTo>
                    <a:pt x="104728" y="57858"/>
                  </a:lnTo>
                  <a:cubicBezTo>
                    <a:pt x="99054" y="57858"/>
                    <a:pt x="94121" y="54252"/>
                    <a:pt x="92372" y="48895"/>
                  </a:cubicBezTo>
                  <a:lnTo>
                    <a:pt x="80440" y="12197"/>
                  </a:lnTo>
                  <a:cubicBezTo>
                    <a:pt x="79962" y="10765"/>
                    <a:pt x="78796" y="10553"/>
                    <a:pt x="78159" y="10553"/>
                  </a:cubicBezTo>
                  <a:cubicBezTo>
                    <a:pt x="77523" y="10553"/>
                    <a:pt x="76356" y="10765"/>
                    <a:pt x="75879" y="12197"/>
                  </a:cubicBezTo>
                  <a:lnTo>
                    <a:pt x="63946" y="48895"/>
                  </a:lnTo>
                  <a:cubicBezTo>
                    <a:pt x="62197" y="54252"/>
                    <a:pt x="57212" y="57858"/>
                    <a:pt x="51590" y="57858"/>
                  </a:cubicBezTo>
                  <a:lnTo>
                    <a:pt x="13036" y="57858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2" name="Group 681">
            <a:extLst>
              <a:ext uri="{FF2B5EF4-FFF2-40B4-BE49-F238E27FC236}">
                <a16:creationId xmlns:a16="http://schemas.microsoft.com/office/drawing/2014/main" id="{ADC5DD8B-663E-4F2C-86EC-D1051E3836D5}"/>
              </a:ext>
            </a:extLst>
          </p:cNvPr>
          <p:cNvGrpSpPr/>
          <p:nvPr/>
        </p:nvGrpSpPr>
        <p:grpSpPr>
          <a:xfrm>
            <a:off x="5346084" y="2506023"/>
            <a:ext cx="473330" cy="496510"/>
            <a:chOff x="5387158" y="2549109"/>
            <a:chExt cx="391182" cy="410339"/>
          </a:xfrm>
          <a:solidFill>
            <a:srgbClr val="FFFFFF"/>
          </a:solidFill>
        </p:grpSpPr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DED4B109-31A1-4F16-BB48-32FC4AB11E2A}"/>
                </a:ext>
              </a:extLst>
            </p:cNvPr>
            <p:cNvSpPr/>
            <p:nvPr/>
          </p:nvSpPr>
          <p:spPr>
            <a:xfrm>
              <a:off x="5391460" y="2579467"/>
              <a:ext cx="21213" cy="21213"/>
            </a:xfrm>
            <a:custGeom>
              <a:avLst/>
              <a:gdLst>
                <a:gd name="connsiteX0" fmla="*/ 5317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7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7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7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5F66BDA-7A82-4DD7-ABDC-9090C0C04403}"/>
                </a:ext>
              </a:extLst>
            </p:cNvPr>
            <p:cNvSpPr/>
            <p:nvPr/>
          </p:nvSpPr>
          <p:spPr>
            <a:xfrm>
              <a:off x="5391407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7A3DA7CC-4EAE-42FD-891D-4C1573504F83}"/>
                </a:ext>
              </a:extLst>
            </p:cNvPr>
            <p:cNvSpPr/>
            <p:nvPr/>
          </p:nvSpPr>
          <p:spPr>
            <a:xfrm>
              <a:off x="5660678" y="2549109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5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9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5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4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1D8F478E-A5B3-45AA-9D01-FDA0BF749014}"/>
                </a:ext>
              </a:extLst>
            </p:cNvPr>
            <p:cNvSpPr/>
            <p:nvPr/>
          </p:nvSpPr>
          <p:spPr>
            <a:xfrm>
              <a:off x="5387158" y="2661342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4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3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9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7" y="24574"/>
                    <a:pt x="33059" y="28551"/>
                  </a:cubicBezTo>
                  <a:cubicBezTo>
                    <a:pt x="30301" y="32528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7" y="9778"/>
                    <a:pt x="9354" y="12111"/>
                  </a:cubicBezTo>
                  <a:cubicBezTo>
                    <a:pt x="7710" y="14445"/>
                    <a:pt x="7073" y="17255"/>
                    <a:pt x="7604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5" y="19164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3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3095E8D9-14DB-4D5B-ABF3-9FD3D92317F1}"/>
                </a:ext>
              </a:extLst>
            </p:cNvPr>
            <p:cNvSpPr/>
            <p:nvPr/>
          </p:nvSpPr>
          <p:spPr>
            <a:xfrm>
              <a:off x="5679489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3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3" y="2386"/>
                    <a:pt x="29273" y="5303"/>
                  </a:cubicBezTo>
                  <a:cubicBezTo>
                    <a:pt x="29273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A2CB6A19-87EC-4579-846E-2BBF61E83C4F}"/>
                </a:ext>
              </a:extLst>
            </p:cNvPr>
            <p:cNvSpPr/>
            <p:nvPr/>
          </p:nvSpPr>
          <p:spPr>
            <a:xfrm>
              <a:off x="5688876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F4CDDD53-84F4-4460-8773-09F9F757E000}"/>
                </a:ext>
              </a:extLst>
            </p:cNvPr>
            <p:cNvSpPr/>
            <p:nvPr/>
          </p:nvSpPr>
          <p:spPr>
            <a:xfrm>
              <a:off x="5489211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5 w 148488"/>
                <a:gd name="connsiteY2" fmla="*/ 174209 h 175004"/>
                <a:gd name="connsiteX3" fmla="*/ 50698 w 148488"/>
                <a:gd name="connsiteY3" fmla="*/ 167580 h 175004"/>
                <a:gd name="connsiteX4" fmla="*/ 57380 w 148488"/>
                <a:gd name="connsiteY4" fmla="*/ 164133 h 175004"/>
                <a:gd name="connsiteX5" fmla="*/ 116246 w 148488"/>
                <a:gd name="connsiteY5" fmla="*/ 153156 h 175004"/>
                <a:gd name="connsiteX6" fmla="*/ 139261 w 148488"/>
                <a:gd name="connsiteY6" fmla="*/ 113965 h 175004"/>
                <a:gd name="connsiteX7" fmla="*/ 141860 w 148488"/>
                <a:gd name="connsiteY7" fmla="*/ 81510 h 175004"/>
                <a:gd name="connsiteX8" fmla="*/ 142337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3 w 148488"/>
                <a:gd name="connsiteY11" fmla="*/ 81510 h 175004"/>
                <a:gd name="connsiteX12" fmla="*/ 11137 w 148488"/>
                <a:gd name="connsiteY12" fmla="*/ 81775 h 175004"/>
                <a:gd name="connsiteX13" fmla="*/ 13682 w 148488"/>
                <a:gd name="connsiteY13" fmla="*/ 113965 h 175004"/>
                <a:gd name="connsiteX14" fmla="*/ 36645 w 148488"/>
                <a:gd name="connsiteY14" fmla="*/ 153209 h 175004"/>
                <a:gd name="connsiteX15" fmla="*/ 43963 w 148488"/>
                <a:gd name="connsiteY15" fmla="*/ 158141 h 175004"/>
                <a:gd name="connsiteX16" fmla="*/ 46403 w 148488"/>
                <a:gd name="connsiteY16" fmla="*/ 161376 h 175004"/>
                <a:gd name="connsiteX17" fmla="*/ 45819 w 148488"/>
                <a:gd name="connsiteY17" fmla="*/ 165406 h 175004"/>
                <a:gd name="connsiteX18" fmla="*/ 38607 w 148488"/>
                <a:gd name="connsiteY18" fmla="*/ 167262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3129 w 148488"/>
                <a:gd name="connsiteY21" fmla="*/ 115026 h 175004"/>
                <a:gd name="connsiteX22" fmla="*/ 583 w 148488"/>
                <a:gd name="connsiteY22" fmla="*/ 82836 h 175004"/>
                <a:gd name="connsiteX23" fmla="*/ 0 w 148488"/>
                <a:gd name="connsiteY23" fmla="*/ 73926 h 175004"/>
                <a:gd name="connsiteX24" fmla="*/ 22804 w 148488"/>
                <a:gd name="connsiteY24" fmla="*/ 21796 h 175004"/>
                <a:gd name="connsiteX25" fmla="*/ 76472 w 148488"/>
                <a:gd name="connsiteY25" fmla="*/ 0 h 175004"/>
                <a:gd name="connsiteX26" fmla="*/ 130140 w 148488"/>
                <a:gd name="connsiteY26" fmla="*/ 21796 h 175004"/>
                <a:gd name="connsiteX27" fmla="*/ 152943 w 148488"/>
                <a:gd name="connsiteY27" fmla="*/ 73926 h 175004"/>
                <a:gd name="connsiteX28" fmla="*/ 152413 w 148488"/>
                <a:gd name="connsiteY28" fmla="*/ 82676 h 175004"/>
                <a:gd name="connsiteX29" fmla="*/ 149762 w 148488"/>
                <a:gd name="connsiteY29" fmla="*/ 115291 h 175004"/>
                <a:gd name="connsiteX30" fmla="*/ 122821 w 148488"/>
                <a:gd name="connsiteY30" fmla="*/ 161535 h 175004"/>
                <a:gd name="connsiteX31" fmla="*/ 76472 w 148488"/>
                <a:gd name="connsiteY31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94" y="177709"/>
                    <a:pt x="61464" y="176543"/>
                    <a:pt x="54145" y="174209"/>
                  </a:cubicBezTo>
                  <a:cubicBezTo>
                    <a:pt x="51388" y="173361"/>
                    <a:pt x="49850" y="170338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426" y="170497"/>
                    <a:pt x="99647" y="166202"/>
                    <a:pt x="116246" y="153156"/>
                  </a:cubicBezTo>
                  <a:cubicBezTo>
                    <a:pt x="129132" y="143080"/>
                    <a:pt x="137299" y="129185"/>
                    <a:pt x="139261" y="113965"/>
                  </a:cubicBezTo>
                  <a:lnTo>
                    <a:pt x="141860" y="81510"/>
                  </a:lnTo>
                  <a:cubicBezTo>
                    <a:pt x="142178" y="79123"/>
                    <a:pt x="142337" y="76684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5" y="78964"/>
                    <a:pt x="11083" y="81510"/>
                  </a:cubicBezTo>
                  <a:lnTo>
                    <a:pt x="11137" y="81775"/>
                  </a:lnTo>
                  <a:lnTo>
                    <a:pt x="13682" y="113965"/>
                  </a:lnTo>
                  <a:cubicBezTo>
                    <a:pt x="15644" y="129238"/>
                    <a:pt x="23811" y="143133"/>
                    <a:pt x="36645" y="153209"/>
                  </a:cubicBezTo>
                  <a:cubicBezTo>
                    <a:pt x="38978" y="155012"/>
                    <a:pt x="41471" y="156656"/>
                    <a:pt x="43963" y="158141"/>
                  </a:cubicBezTo>
                  <a:cubicBezTo>
                    <a:pt x="45183" y="158830"/>
                    <a:pt x="46032" y="159997"/>
                    <a:pt x="46403" y="161376"/>
                  </a:cubicBezTo>
                  <a:cubicBezTo>
                    <a:pt x="46774" y="162754"/>
                    <a:pt x="46562" y="164186"/>
                    <a:pt x="45819" y="165406"/>
                  </a:cubicBezTo>
                  <a:cubicBezTo>
                    <a:pt x="44441" y="167792"/>
                    <a:pt x="41047" y="168694"/>
                    <a:pt x="38607" y="167262"/>
                  </a:cubicBezTo>
                  <a:cubicBezTo>
                    <a:pt x="35690" y="165618"/>
                    <a:pt x="32827" y="163656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3129" y="115026"/>
                  </a:lnTo>
                  <a:lnTo>
                    <a:pt x="583" y="82836"/>
                  </a:lnTo>
                  <a:cubicBezTo>
                    <a:pt x="159" y="79866"/>
                    <a:pt x="0" y="76843"/>
                    <a:pt x="0" y="73926"/>
                  </a:cubicBezTo>
                  <a:cubicBezTo>
                    <a:pt x="53" y="54411"/>
                    <a:pt x="8167" y="35903"/>
                    <a:pt x="22804" y="21796"/>
                  </a:cubicBezTo>
                  <a:cubicBezTo>
                    <a:pt x="37387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0" y="54411"/>
                    <a:pt x="152943" y="73926"/>
                  </a:cubicBezTo>
                  <a:cubicBezTo>
                    <a:pt x="152943" y="77055"/>
                    <a:pt x="152784" y="79919"/>
                    <a:pt x="152413" y="82676"/>
                  </a:cubicBezTo>
                  <a:lnTo>
                    <a:pt x="149762" y="115291"/>
                  </a:lnTo>
                  <a:cubicBezTo>
                    <a:pt x="147481" y="133269"/>
                    <a:pt x="137883" y="149709"/>
                    <a:pt x="122821" y="161535"/>
                  </a:cubicBezTo>
                  <a:cubicBezTo>
                    <a:pt x="109510" y="171929"/>
                    <a:pt x="93071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72FFD690-5813-4372-8391-C6F42DD296E8}"/>
                </a:ext>
              </a:extLst>
            </p:cNvPr>
            <p:cNvSpPr/>
            <p:nvPr/>
          </p:nvSpPr>
          <p:spPr>
            <a:xfrm>
              <a:off x="5389564" y="2726108"/>
              <a:ext cx="344706" cy="233340"/>
            </a:xfrm>
            <a:custGeom>
              <a:avLst/>
              <a:gdLst>
                <a:gd name="connsiteX0" fmla="*/ 231272 w 344706"/>
                <a:gd name="connsiteY0" fmla="*/ 233663 h 233339"/>
                <a:gd name="connsiteX1" fmla="*/ 38872 w 344706"/>
                <a:gd name="connsiteY1" fmla="*/ 233663 h 233339"/>
                <a:gd name="connsiteX2" fmla="*/ 0 w 344706"/>
                <a:gd name="connsiteY2" fmla="*/ 199139 h 233339"/>
                <a:gd name="connsiteX3" fmla="*/ 7637 w 344706"/>
                <a:gd name="connsiteY3" fmla="*/ 113864 h 233339"/>
                <a:gd name="connsiteX4" fmla="*/ 100867 w 344706"/>
                <a:gd name="connsiteY4" fmla="*/ 35642 h 233339"/>
                <a:gd name="connsiteX5" fmla="*/ 127754 w 344706"/>
                <a:gd name="connsiteY5" fmla="*/ 35642 h 233339"/>
                <a:gd name="connsiteX6" fmla="*/ 127754 w 344706"/>
                <a:gd name="connsiteY6" fmla="*/ 5361 h 233339"/>
                <a:gd name="connsiteX7" fmla="*/ 130723 w 344706"/>
                <a:gd name="connsiteY7" fmla="*/ 588 h 233339"/>
                <a:gd name="connsiteX8" fmla="*/ 136292 w 344706"/>
                <a:gd name="connsiteY8" fmla="*/ 1172 h 233339"/>
                <a:gd name="connsiteX9" fmla="*/ 176119 w 344706"/>
                <a:gd name="connsiteY9" fmla="*/ 15066 h 233339"/>
                <a:gd name="connsiteX10" fmla="*/ 215892 w 344706"/>
                <a:gd name="connsiteY10" fmla="*/ 1119 h 233339"/>
                <a:gd name="connsiteX11" fmla="*/ 221461 w 344706"/>
                <a:gd name="connsiteY11" fmla="*/ 535 h 233339"/>
                <a:gd name="connsiteX12" fmla="*/ 224430 w 344706"/>
                <a:gd name="connsiteY12" fmla="*/ 5308 h 233339"/>
                <a:gd name="connsiteX13" fmla="*/ 224430 w 344706"/>
                <a:gd name="connsiteY13" fmla="*/ 35642 h 233339"/>
                <a:gd name="connsiteX14" fmla="*/ 251318 w 344706"/>
                <a:gd name="connsiteY14" fmla="*/ 35642 h 233339"/>
                <a:gd name="connsiteX15" fmla="*/ 344547 w 344706"/>
                <a:gd name="connsiteY15" fmla="*/ 114342 h 233339"/>
                <a:gd name="connsiteX16" fmla="*/ 345184 w 344706"/>
                <a:gd name="connsiteY16" fmla="*/ 121236 h 233339"/>
                <a:gd name="connsiteX17" fmla="*/ 340358 w 344706"/>
                <a:gd name="connsiteY17" fmla="*/ 127016 h 233339"/>
                <a:gd name="connsiteX18" fmla="*/ 334577 w 344706"/>
                <a:gd name="connsiteY18" fmla="*/ 122190 h 233339"/>
                <a:gd name="connsiteX19" fmla="*/ 333888 w 344706"/>
                <a:gd name="connsiteY19" fmla="*/ 114819 h 233339"/>
                <a:gd name="connsiteX20" fmla="*/ 251264 w 344706"/>
                <a:gd name="connsiteY20" fmla="*/ 46249 h 233339"/>
                <a:gd name="connsiteX21" fmla="*/ 219074 w 344706"/>
                <a:gd name="connsiteY21" fmla="*/ 46249 h 233339"/>
                <a:gd name="connsiteX22" fmla="*/ 213771 w 344706"/>
                <a:gd name="connsiteY22" fmla="*/ 40946 h 233339"/>
                <a:gd name="connsiteX23" fmla="*/ 213771 w 344706"/>
                <a:gd name="connsiteY23" fmla="*/ 15331 h 233339"/>
                <a:gd name="connsiteX24" fmla="*/ 176012 w 344706"/>
                <a:gd name="connsiteY24" fmla="*/ 25672 h 233339"/>
                <a:gd name="connsiteX25" fmla="*/ 138254 w 344706"/>
                <a:gd name="connsiteY25" fmla="*/ 15331 h 233339"/>
                <a:gd name="connsiteX26" fmla="*/ 138254 w 344706"/>
                <a:gd name="connsiteY26" fmla="*/ 40946 h 233339"/>
                <a:gd name="connsiteX27" fmla="*/ 132951 w 344706"/>
                <a:gd name="connsiteY27" fmla="*/ 46249 h 233339"/>
                <a:gd name="connsiteX28" fmla="*/ 100760 w 344706"/>
                <a:gd name="connsiteY28" fmla="*/ 46249 h 233339"/>
                <a:gd name="connsiteX29" fmla="*/ 18137 w 344706"/>
                <a:gd name="connsiteY29" fmla="*/ 114342 h 233339"/>
                <a:gd name="connsiteX30" fmla="*/ 10501 w 344706"/>
                <a:gd name="connsiteY30" fmla="*/ 199617 h 233339"/>
                <a:gd name="connsiteX31" fmla="*/ 38766 w 344706"/>
                <a:gd name="connsiteY31" fmla="*/ 223057 h 233339"/>
                <a:gd name="connsiteX32" fmla="*/ 231166 w 344706"/>
                <a:gd name="connsiteY32" fmla="*/ 223057 h 233339"/>
                <a:gd name="connsiteX33" fmla="*/ 236469 w 344706"/>
                <a:gd name="connsiteY33" fmla="*/ 228360 h 233339"/>
                <a:gd name="connsiteX34" fmla="*/ 231272 w 344706"/>
                <a:gd name="connsiteY34" fmla="*/ 233663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2" y="233663"/>
                  </a:moveTo>
                  <a:lnTo>
                    <a:pt x="38872" y="233663"/>
                  </a:lnTo>
                  <a:cubicBezTo>
                    <a:pt x="17448" y="233663"/>
                    <a:pt x="0" y="218178"/>
                    <a:pt x="0" y="199139"/>
                  </a:cubicBezTo>
                  <a:lnTo>
                    <a:pt x="7637" y="113864"/>
                  </a:lnTo>
                  <a:cubicBezTo>
                    <a:pt x="7637" y="70007"/>
                    <a:pt x="57752" y="35642"/>
                    <a:pt x="100867" y="35642"/>
                  </a:cubicBezTo>
                  <a:lnTo>
                    <a:pt x="127754" y="35642"/>
                  </a:lnTo>
                  <a:lnTo>
                    <a:pt x="127754" y="5361"/>
                  </a:lnTo>
                  <a:cubicBezTo>
                    <a:pt x="127754" y="3346"/>
                    <a:pt x="128920" y="1490"/>
                    <a:pt x="130723" y="588"/>
                  </a:cubicBezTo>
                  <a:cubicBezTo>
                    <a:pt x="132527" y="-313"/>
                    <a:pt x="134701" y="-101"/>
                    <a:pt x="136292" y="1172"/>
                  </a:cubicBezTo>
                  <a:cubicBezTo>
                    <a:pt x="147853" y="10134"/>
                    <a:pt x="161959" y="15066"/>
                    <a:pt x="176119" y="15066"/>
                  </a:cubicBezTo>
                  <a:cubicBezTo>
                    <a:pt x="190331" y="15066"/>
                    <a:pt x="204438" y="10134"/>
                    <a:pt x="215892" y="1119"/>
                  </a:cubicBezTo>
                  <a:cubicBezTo>
                    <a:pt x="217483" y="-101"/>
                    <a:pt x="219658" y="-366"/>
                    <a:pt x="221461" y="535"/>
                  </a:cubicBezTo>
                  <a:cubicBezTo>
                    <a:pt x="223264" y="1437"/>
                    <a:pt x="224430" y="3293"/>
                    <a:pt x="224430" y="5308"/>
                  </a:cubicBezTo>
                  <a:lnTo>
                    <a:pt x="224430" y="35642"/>
                  </a:lnTo>
                  <a:lnTo>
                    <a:pt x="251318" y="35642"/>
                  </a:lnTo>
                  <a:cubicBezTo>
                    <a:pt x="294432" y="35642"/>
                    <a:pt x="344547" y="70007"/>
                    <a:pt x="344547" y="114342"/>
                  </a:cubicBezTo>
                  <a:lnTo>
                    <a:pt x="345184" y="121236"/>
                  </a:lnTo>
                  <a:cubicBezTo>
                    <a:pt x="345449" y="124152"/>
                    <a:pt x="343275" y="126751"/>
                    <a:pt x="340358" y="127016"/>
                  </a:cubicBezTo>
                  <a:cubicBezTo>
                    <a:pt x="337441" y="127281"/>
                    <a:pt x="334843" y="125107"/>
                    <a:pt x="334577" y="122190"/>
                  </a:cubicBezTo>
                  <a:lnTo>
                    <a:pt x="333888" y="114819"/>
                  </a:lnTo>
                  <a:cubicBezTo>
                    <a:pt x="333888" y="76636"/>
                    <a:pt x="288652" y="46249"/>
                    <a:pt x="251264" y="46249"/>
                  </a:cubicBezTo>
                  <a:lnTo>
                    <a:pt x="219074" y="46249"/>
                  </a:lnTo>
                  <a:cubicBezTo>
                    <a:pt x="216157" y="46249"/>
                    <a:pt x="213771" y="43862"/>
                    <a:pt x="213771" y="40946"/>
                  </a:cubicBezTo>
                  <a:lnTo>
                    <a:pt x="213771" y="15331"/>
                  </a:lnTo>
                  <a:cubicBezTo>
                    <a:pt x="202263" y="22066"/>
                    <a:pt x="189165" y="25672"/>
                    <a:pt x="176012" y="25672"/>
                  </a:cubicBezTo>
                  <a:cubicBezTo>
                    <a:pt x="162914" y="25672"/>
                    <a:pt x="149815" y="22066"/>
                    <a:pt x="138254" y="15331"/>
                  </a:cubicBezTo>
                  <a:lnTo>
                    <a:pt x="138254" y="40946"/>
                  </a:lnTo>
                  <a:cubicBezTo>
                    <a:pt x="138254" y="43862"/>
                    <a:pt x="135867" y="46249"/>
                    <a:pt x="132951" y="46249"/>
                  </a:cubicBezTo>
                  <a:lnTo>
                    <a:pt x="100760" y="46249"/>
                  </a:lnTo>
                  <a:cubicBezTo>
                    <a:pt x="63320" y="46249"/>
                    <a:pt x="18137" y="76636"/>
                    <a:pt x="18137" y="114342"/>
                  </a:cubicBezTo>
                  <a:lnTo>
                    <a:pt x="10501" y="199617"/>
                  </a:lnTo>
                  <a:cubicBezTo>
                    <a:pt x="10501" y="212344"/>
                    <a:pt x="23228" y="223057"/>
                    <a:pt x="38766" y="223057"/>
                  </a:cubicBezTo>
                  <a:lnTo>
                    <a:pt x="231166" y="223057"/>
                  </a:lnTo>
                  <a:cubicBezTo>
                    <a:pt x="234082" y="223057"/>
                    <a:pt x="236469" y="225443"/>
                    <a:pt x="236469" y="228360"/>
                  </a:cubicBezTo>
                  <a:cubicBezTo>
                    <a:pt x="236469" y="231277"/>
                    <a:pt x="234188" y="233663"/>
                    <a:pt x="231272" y="23366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CCB1A8FE-1A2D-449D-9B89-4A07CBC9EBA9}"/>
                </a:ext>
              </a:extLst>
            </p:cNvPr>
            <p:cNvSpPr/>
            <p:nvPr/>
          </p:nvSpPr>
          <p:spPr>
            <a:xfrm>
              <a:off x="5613942" y="2845700"/>
              <a:ext cx="164398" cy="100760"/>
            </a:xfrm>
            <a:custGeom>
              <a:avLst/>
              <a:gdLst>
                <a:gd name="connsiteX0" fmla="*/ 131784 w 164398"/>
                <a:gd name="connsiteY0" fmla="*/ 104632 h 100760"/>
                <a:gd name="connsiteX1" fmla="*/ 33516 w 164398"/>
                <a:gd name="connsiteY1" fmla="*/ 104632 h 100760"/>
                <a:gd name="connsiteX2" fmla="*/ 0 w 164398"/>
                <a:gd name="connsiteY2" fmla="*/ 71169 h 100760"/>
                <a:gd name="connsiteX3" fmla="*/ 27895 w 164398"/>
                <a:gd name="connsiteY3" fmla="*/ 38130 h 100760"/>
                <a:gd name="connsiteX4" fmla="*/ 27577 w 164398"/>
                <a:gd name="connsiteY4" fmla="*/ 33463 h 100760"/>
                <a:gd name="connsiteX5" fmla="*/ 61040 w 164398"/>
                <a:gd name="connsiteY5" fmla="*/ 0 h 100760"/>
                <a:gd name="connsiteX6" fmla="*/ 85965 w 164398"/>
                <a:gd name="connsiteY6" fmla="*/ 11137 h 100760"/>
                <a:gd name="connsiteX7" fmla="*/ 96253 w 164398"/>
                <a:gd name="connsiteY7" fmla="*/ 9546 h 100760"/>
                <a:gd name="connsiteX8" fmla="*/ 129345 w 164398"/>
                <a:gd name="connsiteY8" fmla="*/ 37812 h 100760"/>
                <a:gd name="connsiteX9" fmla="*/ 131784 w 164398"/>
                <a:gd name="connsiteY9" fmla="*/ 37706 h 100760"/>
                <a:gd name="connsiteX10" fmla="*/ 165247 w 164398"/>
                <a:gd name="connsiteY10" fmla="*/ 71169 h 100760"/>
                <a:gd name="connsiteX11" fmla="*/ 131943 w 164398"/>
                <a:gd name="connsiteY11" fmla="*/ 104632 h 100760"/>
                <a:gd name="connsiteX12" fmla="*/ 131784 w 164398"/>
                <a:gd name="connsiteY12" fmla="*/ 104632 h 100760"/>
                <a:gd name="connsiteX13" fmla="*/ 33516 w 164398"/>
                <a:gd name="connsiteY13" fmla="*/ 48259 h 100760"/>
                <a:gd name="connsiteX14" fmla="*/ 10659 w 164398"/>
                <a:gd name="connsiteY14" fmla="*/ 71116 h 100760"/>
                <a:gd name="connsiteX15" fmla="*/ 33516 w 164398"/>
                <a:gd name="connsiteY15" fmla="*/ 93972 h 100760"/>
                <a:gd name="connsiteX16" fmla="*/ 131625 w 164398"/>
                <a:gd name="connsiteY16" fmla="*/ 93972 h 100760"/>
                <a:gd name="connsiteX17" fmla="*/ 131784 w 164398"/>
                <a:gd name="connsiteY17" fmla="*/ 93972 h 100760"/>
                <a:gd name="connsiteX18" fmla="*/ 154641 w 164398"/>
                <a:gd name="connsiteY18" fmla="*/ 71116 h 100760"/>
                <a:gd name="connsiteX19" fmla="*/ 131784 w 164398"/>
                <a:gd name="connsiteY19" fmla="*/ 48259 h 100760"/>
                <a:gd name="connsiteX20" fmla="*/ 125791 w 164398"/>
                <a:gd name="connsiteY20" fmla="*/ 49054 h 100760"/>
                <a:gd name="connsiteX21" fmla="*/ 121072 w 164398"/>
                <a:gd name="connsiteY21" fmla="*/ 48047 h 100760"/>
                <a:gd name="connsiteX22" fmla="*/ 119163 w 164398"/>
                <a:gd name="connsiteY22" fmla="*/ 43592 h 100760"/>
                <a:gd name="connsiteX23" fmla="*/ 119163 w 164398"/>
                <a:gd name="connsiteY23" fmla="*/ 42956 h 100760"/>
                <a:gd name="connsiteX24" fmla="*/ 96306 w 164398"/>
                <a:gd name="connsiteY24" fmla="*/ 20099 h 100760"/>
                <a:gd name="connsiteX25" fmla="*/ 86548 w 164398"/>
                <a:gd name="connsiteY25" fmla="*/ 22273 h 100760"/>
                <a:gd name="connsiteX26" fmla="*/ 79972 w 164398"/>
                <a:gd name="connsiteY26" fmla="*/ 20470 h 100760"/>
                <a:gd name="connsiteX27" fmla="*/ 61146 w 164398"/>
                <a:gd name="connsiteY27" fmla="*/ 10553 h 100760"/>
                <a:gd name="connsiteX28" fmla="*/ 38289 w 164398"/>
                <a:gd name="connsiteY28" fmla="*/ 33410 h 100760"/>
                <a:gd name="connsiteX29" fmla="*/ 39615 w 164398"/>
                <a:gd name="connsiteY29" fmla="*/ 41153 h 100760"/>
                <a:gd name="connsiteX30" fmla="*/ 38872 w 164398"/>
                <a:gd name="connsiteY30" fmla="*/ 46138 h 100760"/>
                <a:gd name="connsiteX31" fmla="*/ 34259 w 164398"/>
                <a:gd name="connsiteY31" fmla="*/ 48259 h 100760"/>
                <a:gd name="connsiteX32" fmla="*/ 33516 w 164398"/>
                <a:gd name="connsiteY32" fmla="*/ 48259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64398" h="100760">
                  <a:moveTo>
                    <a:pt x="131784" y="104632"/>
                  </a:moveTo>
                  <a:lnTo>
                    <a:pt x="33516" y="104632"/>
                  </a:lnTo>
                  <a:cubicBezTo>
                    <a:pt x="15061" y="104632"/>
                    <a:pt x="0" y="89624"/>
                    <a:pt x="0" y="71169"/>
                  </a:cubicBezTo>
                  <a:cubicBezTo>
                    <a:pt x="0" y="54623"/>
                    <a:pt x="12091" y="40835"/>
                    <a:pt x="27895" y="38130"/>
                  </a:cubicBezTo>
                  <a:cubicBezTo>
                    <a:pt x="27683" y="36592"/>
                    <a:pt x="27577" y="35054"/>
                    <a:pt x="27577" y="33463"/>
                  </a:cubicBezTo>
                  <a:cubicBezTo>
                    <a:pt x="27577" y="15008"/>
                    <a:pt x="42585" y="0"/>
                    <a:pt x="61040" y="0"/>
                  </a:cubicBezTo>
                  <a:cubicBezTo>
                    <a:pt x="70585" y="0"/>
                    <a:pt x="79654" y="4084"/>
                    <a:pt x="85965" y="11137"/>
                  </a:cubicBezTo>
                  <a:cubicBezTo>
                    <a:pt x="89306" y="10076"/>
                    <a:pt x="92700" y="9546"/>
                    <a:pt x="96253" y="9546"/>
                  </a:cubicBezTo>
                  <a:cubicBezTo>
                    <a:pt x="112958" y="9546"/>
                    <a:pt x="126799" y="21796"/>
                    <a:pt x="129345" y="37812"/>
                  </a:cubicBezTo>
                  <a:cubicBezTo>
                    <a:pt x="130140" y="37759"/>
                    <a:pt x="130988" y="37706"/>
                    <a:pt x="131784" y="37706"/>
                  </a:cubicBezTo>
                  <a:cubicBezTo>
                    <a:pt x="150239" y="37706"/>
                    <a:pt x="165247" y="52714"/>
                    <a:pt x="165247" y="71169"/>
                  </a:cubicBezTo>
                  <a:cubicBezTo>
                    <a:pt x="165247" y="89571"/>
                    <a:pt x="150345" y="104579"/>
                    <a:pt x="131943" y="104632"/>
                  </a:cubicBezTo>
                  <a:cubicBezTo>
                    <a:pt x="131943" y="104632"/>
                    <a:pt x="131890" y="104632"/>
                    <a:pt x="131784" y="104632"/>
                  </a:cubicBezTo>
                  <a:close/>
                  <a:moveTo>
                    <a:pt x="33516" y="48259"/>
                  </a:moveTo>
                  <a:cubicBezTo>
                    <a:pt x="20895" y="48259"/>
                    <a:pt x="10659" y="58547"/>
                    <a:pt x="10659" y="71116"/>
                  </a:cubicBezTo>
                  <a:cubicBezTo>
                    <a:pt x="10659" y="83684"/>
                    <a:pt x="20948" y="93972"/>
                    <a:pt x="33516" y="93972"/>
                  </a:cubicBezTo>
                  <a:lnTo>
                    <a:pt x="131625" y="93972"/>
                  </a:lnTo>
                  <a:cubicBezTo>
                    <a:pt x="131678" y="93972"/>
                    <a:pt x="131731" y="93972"/>
                    <a:pt x="131784" y="93972"/>
                  </a:cubicBezTo>
                  <a:cubicBezTo>
                    <a:pt x="144406" y="93972"/>
                    <a:pt x="154641" y="83684"/>
                    <a:pt x="154641" y="71116"/>
                  </a:cubicBezTo>
                  <a:cubicBezTo>
                    <a:pt x="154641" y="58547"/>
                    <a:pt x="144353" y="48259"/>
                    <a:pt x="131784" y="48259"/>
                  </a:cubicBezTo>
                  <a:cubicBezTo>
                    <a:pt x="129769" y="48259"/>
                    <a:pt x="127754" y="48524"/>
                    <a:pt x="125791" y="49054"/>
                  </a:cubicBezTo>
                  <a:cubicBezTo>
                    <a:pt x="124148" y="49479"/>
                    <a:pt x="122397" y="49107"/>
                    <a:pt x="121072" y="48047"/>
                  </a:cubicBezTo>
                  <a:cubicBezTo>
                    <a:pt x="119746" y="46986"/>
                    <a:pt x="119003" y="45289"/>
                    <a:pt x="119163" y="43592"/>
                  </a:cubicBezTo>
                  <a:lnTo>
                    <a:pt x="119163" y="42956"/>
                  </a:lnTo>
                  <a:cubicBezTo>
                    <a:pt x="119163" y="30334"/>
                    <a:pt x="108874" y="20099"/>
                    <a:pt x="96306" y="20099"/>
                  </a:cubicBezTo>
                  <a:cubicBezTo>
                    <a:pt x="92912" y="20099"/>
                    <a:pt x="89624" y="20842"/>
                    <a:pt x="86548" y="22273"/>
                  </a:cubicBezTo>
                  <a:cubicBezTo>
                    <a:pt x="84214" y="23387"/>
                    <a:pt x="81404" y="22592"/>
                    <a:pt x="79972" y="20470"/>
                  </a:cubicBezTo>
                  <a:cubicBezTo>
                    <a:pt x="75676" y="14266"/>
                    <a:pt x="68623" y="10553"/>
                    <a:pt x="61146" y="10553"/>
                  </a:cubicBezTo>
                  <a:cubicBezTo>
                    <a:pt x="48524" y="10553"/>
                    <a:pt x="38289" y="20842"/>
                    <a:pt x="38289" y="33410"/>
                  </a:cubicBezTo>
                  <a:cubicBezTo>
                    <a:pt x="38289" y="36062"/>
                    <a:pt x="38766" y="38660"/>
                    <a:pt x="39615" y="41153"/>
                  </a:cubicBezTo>
                  <a:cubicBezTo>
                    <a:pt x="40251" y="42850"/>
                    <a:pt x="39933" y="44706"/>
                    <a:pt x="38872" y="46138"/>
                  </a:cubicBezTo>
                  <a:cubicBezTo>
                    <a:pt x="37812" y="47569"/>
                    <a:pt x="36062" y="48365"/>
                    <a:pt x="34259" y="48259"/>
                  </a:cubicBezTo>
                  <a:lnTo>
                    <a:pt x="33516" y="4825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1" name="Group 680">
            <a:extLst>
              <a:ext uri="{FF2B5EF4-FFF2-40B4-BE49-F238E27FC236}">
                <a16:creationId xmlns:a16="http://schemas.microsoft.com/office/drawing/2014/main" id="{AE12E08E-F59B-43E4-B575-35A0DB0469DD}"/>
              </a:ext>
            </a:extLst>
          </p:cNvPr>
          <p:cNvGrpSpPr/>
          <p:nvPr/>
        </p:nvGrpSpPr>
        <p:grpSpPr>
          <a:xfrm>
            <a:off x="6411243" y="2504214"/>
            <a:ext cx="420584" cy="517603"/>
            <a:chOff x="6447740" y="2549130"/>
            <a:chExt cx="347590" cy="427771"/>
          </a:xfrm>
          <a:solidFill>
            <a:srgbClr val="FFFFFF"/>
          </a:solidFill>
        </p:grpSpPr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99DB7F6-8A22-4DB1-8DF5-20708B10D7CD}"/>
                </a:ext>
              </a:extLst>
            </p:cNvPr>
            <p:cNvSpPr/>
            <p:nvPr/>
          </p:nvSpPr>
          <p:spPr>
            <a:xfrm>
              <a:off x="6452095" y="2579467"/>
              <a:ext cx="21213" cy="21213"/>
            </a:xfrm>
            <a:custGeom>
              <a:avLst/>
              <a:gdLst>
                <a:gd name="connsiteX0" fmla="*/ 5317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7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7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7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83B72F52-F631-4C18-8D97-1198F051D2CB}"/>
                </a:ext>
              </a:extLst>
            </p:cNvPr>
            <p:cNvSpPr/>
            <p:nvPr/>
          </p:nvSpPr>
          <p:spPr>
            <a:xfrm>
              <a:off x="6452042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DBC94F30-BD98-4691-8E33-636D71833F45}"/>
                </a:ext>
              </a:extLst>
            </p:cNvPr>
            <p:cNvSpPr/>
            <p:nvPr/>
          </p:nvSpPr>
          <p:spPr>
            <a:xfrm>
              <a:off x="6721367" y="2549130"/>
              <a:ext cx="47729" cy="47729"/>
            </a:xfrm>
            <a:custGeom>
              <a:avLst/>
              <a:gdLst>
                <a:gd name="connsiteX0" fmla="*/ 25599 w 47728"/>
                <a:gd name="connsiteY0" fmla="*/ 51404 h 47728"/>
                <a:gd name="connsiteX1" fmla="*/ 10962 w 47728"/>
                <a:gd name="connsiteY1" fmla="*/ 46790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404 h 47728"/>
                <a:gd name="connsiteX10" fmla="*/ 25705 w 47728"/>
                <a:gd name="connsiteY10" fmla="*/ 10622 h 47728"/>
                <a:gd name="connsiteX11" fmla="*/ 23053 w 47728"/>
                <a:gd name="connsiteY11" fmla="*/ 10835 h 47728"/>
                <a:gd name="connsiteX12" fmla="*/ 13348 w 47728"/>
                <a:gd name="connsiteY12" fmla="*/ 17039 h 47728"/>
                <a:gd name="connsiteX13" fmla="*/ 10856 w 47728"/>
                <a:gd name="connsiteY13" fmla="*/ 28335 h 47728"/>
                <a:gd name="connsiteX14" fmla="*/ 17061 w 47728"/>
                <a:gd name="connsiteY14" fmla="*/ 38040 h 47728"/>
                <a:gd name="connsiteX15" fmla="*/ 28356 w 47728"/>
                <a:gd name="connsiteY15" fmla="*/ 40532 h 47728"/>
                <a:gd name="connsiteX16" fmla="*/ 38061 w 47728"/>
                <a:gd name="connsiteY16" fmla="*/ 34328 h 47728"/>
                <a:gd name="connsiteX17" fmla="*/ 40553 w 47728"/>
                <a:gd name="connsiteY17" fmla="*/ 23032 h 47728"/>
                <a:gd name="connsiteX18" fmla="*/ 40553 w 47728"/>
                <a:gd name="connsiteY18" fmla="*/ 23032 h 47728"/>
                <a:gd name="connsiteX19" fmla="*/ 34349 w 47728"/>
                <a:gd name="connsiteY19" fmla="*/ 13327 h 47728"/>
                <a:gd name="connsiteX20" fmla="*/ 25705 w 47728"/>
                <a:gd name="connsiteY20" fmla="*/ 1062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404"/>
                  </a:moveTo>
                  <a:cubicBezTo>
                    <a:pt x="20402" y="51404"/>
                    <a:pt x="15311" y="49813"/>
                    <a:pt x="10962" y="46790"/>
                  </a:cubicBezTo>
                  <a:cubicBezTo>
                    <a:pt x="5341" y="42866"/>
                    <a:pt x="1575" y="36979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98"/>
                    <a:pt x="27137" y="51404"/>
                    <a:pt x="25599" y="51404"/>
                  </a:cubicBezTo>
                  <a:close/>
                  <a:moveTo>
                    <a:pt x="25705" y="10622"/>
                  </a:moveTo>
                  <a:cubicBezTo>
                    <a:pt x="24803" y="10622"/>
                    <a:pt x="23954" y="10675"/>
                    <a:pt x="23053" y="10835"/>
                  </a:cubicBezTo>
                  <a:cubicBezTo>
                    <a:pt x="19076" y="11524"/>
                    <a:pt x="15629" y="13751"/>
                    <a:pt x="13348" y="17039"/>
                  </a:cubicBezTo>
                  <a:cubicBezTo>
                    <a:pt x="11068" y="20327"/>
                    <a:pt x="10166" y="24358"/>
                    <a:pt x="10856" y="28335"/>
                  </a:cubicBezTo>
                  <a:cubicBezTo>
                    <a:pt x="11545" y="32312"/>
                    <a:pt x="13773" y="35759"/>
                    <a:pt x="17061" y="38040"/>
                  </a:cubicBezTo>
                  <a:cubicBezTo>
                    <a:pt x="20349" y="40373"/>
                    <a:pt x="24379" y="41222"/>
                    <a:pt x="28356" y="40532"/>
                  </a:cubicBezTo>
                  <a:cubicBezTo>
                    <a:pt x="32334" y="39843"/>
                    <a:pt x="35781" y="37616"/>
                    <a:pt x="38061" y="34328"/>
                  </a:cubicBezTo>
                  <a:cubicBezTo>
                    <a:pt x="40342" y="31040"/>
                    <a:pt x="41243" y="27009"/>
                    <a:pt x="40553" y="23032"/>
                  </a:cubicBezTo>
                  <a:lnTo>
                    <a:pt x="40553" y="23032"/>
                  </a:lnTo>
                  <a:cubicBezTo>
                    <a:pt x="39864" y="19055"/>
                    <a:pt x="37637" y="15607"/>
                    <a:pt x="34349" y="13327"/>
                  </a:cubicBezTo>
                  <a:cubicBezTo>
                    <a:pt x="31751" y="11577"/>
                    <a:pt x="28781" y="10622"/>
                    <a:pt x="25705" y="106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C05E2620-B4A9-43DA-ADF5-A9BD19907B76}"/>
                </a:ext>
              </a:extLst>
            </p:cNvPr>
            <p:cNvSpPr/>
            <p:nvPr/>
          </p:nvSpPr>
          <p:spPr>
            <a:xfrm>
              <a:off x="6447740" y="2661342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9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7" y="24574"/>
                    <a:pt x="33006" y="28551"/>
                  </a:cubicBezTo>
                  <a:cubicBezTo>
                    <a:pt x="30248" y="32528"/>
                    <a:pt x="26059" y="35180"/>
                    <a:pt x="21286" y="36029"/>
                  </a:cubicBezTo>
                  <a:cubicBezTo>
                    <a:pt x="20278" y="36294"/>
                    <a:pt x="19218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79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4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4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2CB0DC29-6193-4FFB-8A09-BF8DC9007050}"/>
                </a:ext>
              </a:extLst>
            </p:cNvPr>
            <p:cNvSpPr/>
            <p:nvPr/>
          </p:nvSpPr>
          <p:spPr>
            <a:xfrm>
              <a:off x="6740124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488F8F0-A411-4343-80A8-F8662D959EF7}"/>
                </a:ext>
              </a:extLst>
            </p:cNvPr>
            <p:cNvSpPr/>
            <p:nvPr/>
          </p:nvSpPr>
          <p:spPr>
            <a:xfrm>
              <a:off x="6749511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83484AF7-1EA2-4806-9DD2-A139B373B811}"/>
                </a:ext>
              </a:extLst>
            </p:cNvPr>
            <p:cNvSpPr/>
            <p:nvPr/>
          </p:nvSpPr>
          <p:spPr>
            <a:xfrm>
              <a:off x="6549846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6 w 148488"/>
                <a:gd name="connsiteY2" fmla="*/ 174209 h 175004"/>
                <a:gd name="connsiteX3" fmla="*/ 51070 w 148488"/>
                <a:gd name="connsiteY3" fmla="*/ 171611 h 175004"/>
                <a:gd name="connsiteX4" fmla="*/ 50699 w 148488"/>
                <a:gd name="connsiteY4" fmla="*/ 167580 h 175004"/>
                <a:gd name="connsiteX5" fmla="*/ 57381 w 148488"/>
                <a:gd name="connsiteY5" fmla="*/ 164133 h 175004"/>
                <a:gd name="connsiteX6" fmla="*/ 116246 w 148488"/>
                <a:gd name="connsiteY6" fmla="*/ 153156 h 175004"/>
                <a:gd name="connsiteX7" fmla="*/ 139261 w 148488"/>
                <a:gd name="connsiteY7" fmla="*/ 113965 h 175004"/>
                <a:gd name="connsiteX8" fmla="*/ 141860 w 148488"/>
                <a:gd name="connsiteY8" fmla="*/ 81510 h 175004"/>
                <a:gd name="connsiteX9" fmla="*/ 142338 w 148488"/>
                <a:gd name="connsiteY9" fmla="*/ 73926 h 175004"/>
                <a:gd name="connsiteX10" fmla="*/ 76472 w 148488"/>
                <a:gd name="connsiteY10" fmla="*/ 10606 h 175004"/>
                <a:gd name="connsiteX11" fmla="*/ 10606 w 148488"/>
                <a:gd name="connsiteY11" fmla="*/ 73926 h 175004"/>
                <a:gd name="connsiteX12" fmla="*/ 11084 w 148488"/>
                <a:gd name="connsiteY12" fmla="*/ 81510 h 175004"/>
                <a:gd name="connsiteX13" fmla="*/ 13683 w 148488"/>
                <a:gd name="connsiteY13" fmla="*/ 113965 h 175004"/>
                <a:gd name="connsiteX14" fmla="*/ 36645 w 148488"/>
                <a:gd name="connsiteY14" fmla="*/ 153209 h 175004"/>
                <a:gd name="connsiteX15" fmla="*/ 43964 w 148488"/>
                <a:gd name="connsiteY15" fmla="*/ 158141 h 175004"/>
                <a:gd name="connsiteX16" fmla="*/ 43964 w 148488"/>
                <a:gd name="connsiteY16" fmla="*/ 158141 h 175004"/>
                <a:gd name="connsiteX17" fmla="*/ 45820 w 148488"/>
                <a:gd name="connsiteY17" fmla="*/ 165406 h 175004"/>
                <a:gd name="connsiteX18" fmla="*/ 38554 w 148488"/>
                <a:gd name="connsiteY18" fmla="*/ 167262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583 w 148488"/>
                <a:gd name="connsiteY21" fmla="*/ 82836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4 w 148488"/>
                <a:gd name="connsiteY26" fmla="*/ 73926 h 175004"/>
                <a:gd name="connsiteX27" fmla="*/ 152361 w 148488"/>
                <a:gd name="connsiteY27" fmla="*/ 82889 h 175004"/>
                <a:gd name="connsiteX28" fmla="*/ 149762 w 148488"/>
                <a:gd name="connsiteY28" fmla="*/ 115238 h 175004"/>
                <a:gd name="connsiteX29" fmla="*/ 122822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94" y="177709"/>
                    <a:pt x="61464" y="176543"/>
                    <a:pt x="54146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433" y="170338"/>
                    <a:pt x="50275" y="168906"/>
                    <a:pt x="50699" y="167580"/>
                  </a:cubicBezTo>
                  <a:cubicBezTo>
                    <a:pt x="51600" y="164823"/>
                    <a:pt x="54623" y="163232"/>
                    <a:pt x="57381" y="164133"/>
                  </a:cubicBezTo>
                  <a:cubicBezTo>
                    <a:pt x="77532" y="170497"/>
                    <a:pt x="99647" y="166202"/>
                    <a:pt x="116246" y="153156"/>
                  </a:cubicBezTo>
                  <a:cubicBezTo>
                    <a:pt x="129133" y="143080"/>
                    <a:pt x="137299" y="129185"/>
                    <a:pt x="139261" y="113965"/>
                  </a:cubicBezTo>
                  <a:lnTo>
                    <a:pt x="141860" y="81510"/>
                  </a:lnTo>
                  <a:cubicBezTo>
                    <a:pt x="142178" y="79123"/>
                    <a:pt x="142338" y="76578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6" y="78964"/>
                    <a:pt x="11084" y="81510"/>
                  </a:cubicBezTo>
                  <a:lnTo>
                    <a:pt x="13683" y="113965"/>
                  </a:lnTo>
                  <a:cubicBezTo>
                    <a:pt x="15645" y="129185"/>
                    <a:pt x="23811" y="143133"/>
                    <a:pt x="36645" y="153209"/>
                  </a:cubicBezTo>
                  <a:cubicBezTo>
                    <a:pt x="39031" y="155012"/>
                    <a:pt x="41471" y="156709"/>
                    <a:pt x="43964" y="158141"/>
                  </a:cubicBezTo>
                  <a:lnTo>
                    <a:pt x="43964" y="158141"/>
                  </a:lnTo>
                  <a:cubicBezTo>
                    <a:pt x="46456" y="159679"/>
                    <a:pt x="47305" y="162861"/>
                    <a:pt x="45820" y="165406"/>
                  </a:cubicBezTo>
                  <a:cubicBezTo>
                    <a:pt x="44388" y="167792"/>
                    <a:pt x="41047" y="168694"/>
                    <a:pt x="38554" y="167262"/>
                  </a:cubicBezTo>
                  <a:cubicBezTo>
                    <a:pt x="35691" y="165618"/>
                    <a:pt x="32880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583" y="82836"/>
                  </a:lnTo>
                  <a:cubicBezTo>
                    <a:pt x="159" y="79866"/>
                    <a:pt x="0" y="76843"/>
                    <a:pt x="0" y="73926"/>
                  </a:cubicBezTo>
                  <a:cubicBezTo>
                    <a:pt x="53" y="54411"/>
                    <a:pt x="8114" y="35903"/>
                    <a:pt x="22804" y="21796"/>
                  </a:cubicBezTo>
                  <a:cubicBezTo>
                    <a:pt x="37388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6949"/>
                    <a:pt x="152732" y="79972"/>
                    <a:pt x="152361" y="82889"/>
                  </a:cubicBezTo>
                  <a:lnTo>
                    <a:pt x="149762" y="115238"/>
                  </a:lnTo>
                  <a:cubicBezTo>
                    <a:pt x="147429" y="133269"/>
                    <a:pt x="137883" y="149709"/>
                    <a:pt x="122822" y="161535"/>
                  </a:cubicBezTo>
                  <a:cubicBezTo>
                    <a:pt x="109511" y="171929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DA6420B8-5C18-499A-8248-CC55C097948C}"/>
                </a:ext>
              </a:extLst>
            </p:cNvPr>
            <p:cNvSpPr/>
            <p:nvPr/>
          </p:nvSpPr>
          <p:spPr>
            <a:xfrm>
              <a:off x="6450199" y="2726093"/>
              <a:ext cx="344706" cy="233340"/>
            </a:xfrm>
            <a:custGeom>
              <a:avLst/>
              <a:gdLst>
                <a:gd name="connsiteX0" fmla="*/ 231272 w 344706"/>
                <a:gd name="connsiteY0" fmla="*/ 233678 h 233339"/>
                <a:gd name="connsiteX1" fmla="*/ 38872 w 344706"/>
                <a:gd name="connsiteY1" fmla="*/ 233678 h 233339"/>
                <a:gd name="connsiteX2" fmla="*/ 0 w 344706"/>
                <a:gd name="connsiteY2" fmla="*/ 199155 h 233339"/>
                <a:gd name="connsiteX3" fmla="*/ 7637 w 344706"/>
                <a:gd name="connsiteY3" fmla="*/ 113880 h 233339"/>
                <a:gd name="connsiteX4" fmla="*/ 100867 w 344706"/>
                <a:gd name="connsiteY4" fmla="*/ 35658 h 233339"/>
                <a:gd name="connsiteX5" fmla="*/ 127754 w 344706"/>
                <a:gd name="connsiteY5" fmla="*/ 35658 h 233339"/>
                <a:gd name="connsiteX6" fmla="*/ 127754 w 344706"/>
                <a:gd name="connsiteY6" fmla="*/ 5377 h 233339"/>
                <a:gd name="connsiteX7" fmla="*/ 130723 w 344706"/>
                <a:gd name="connsiteY7" fmla="*/ 604 h 233339"/>
                <a:gd name="connsiteX8" fmla="*/ 136292 w 344706"/>
                <a:gd name="connsiteY8" fmla="*/ 1187 h 233339"/>
                <a:gd name="connsiteX9" fmla="*/ 176119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8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5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1 w 344706"/>
                <a:gd name="connsiteY27" fmla="*/ 46264 h 233339"/>
                <a:gd name="connsiteX28" fmla="*/ 100761 w 344706"/>
                <a:gd name="connsiteY28" fmla="*/ 46264 h 233339"/>
                <a:gd name="connsiteX29" fmla="*/ 18137 w 344706"/>
                <a:gd name="connsiteY29" fmla="*/ 114357 h 233339"/>
                <a:gd name="connsiteX30" fmla="*/ 10501 w 344706"/>
                <a:gd name="connsiteY30" fmla="*/ 199632 h 233339"/>
                <a:gd name="connsiteX31" fmla="*/ 38766 w 344706"/>
                <a:gd name="connsiteY31" fmla="*/ 223072 h 233339"/>
                <a:gd name="connsiteX32" fmla="*/ 231166 w 344706"/>
                <a:gd name="connsiteY32" fmla="*/ 223072 h 233339"/>
                <a:gd name="connsiteX33" fmla="*/ 236469 w 344706"/>
                <a:gd name="connsiteY33" fmla="*/ 228375 h 233339"/>
                <a:gd name="connsiteX34" fmla="*/ 231272 w 344706"/>
                <a:gd name="connsiteY34" fmla="*/ 233678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2" y="233678"/>
                  </a:moveTo>
                  <a:lnTo>
                    <a:pt x="38872" y="233678"/>
                  </a:lnTo>
                  <a:cubicBezTo>
                    <a:pt x="17448" y="233678"/>
                    <a:pt x="0" y="218193"/>
                    <a:pt x="0" y="199155"/>
                  </a:cubicBezTo>
                  <a:lnTo>
                    <a:pt x="7637" y="113880"/>
                  </a:lnTo>
                  <a:cubicBezTo>
                    <a:pt x="7637" y="70022"/>
                    <a:pt x="57752" y="35658"/>
                    <a:pt x="100867" y="35658"/>
                  </a:cubicBezTo>
                  <a:lnTo>
                    <a:pt x="127754" y="35658"/>
                  </a:lnTo>
                  <a:lnTo>
                    <a:pt x="127754" y="5377"/>
                  </a:lnTo>
                  <a:cubicBezTo>
                    <a:pt x="127754" y="3362"/>
                    <a:pt x="128920" y="1505"/>
                    <a:pt x="130723" y="604"/>
                  </a:cubicBezTo>
                  <a:cubicBezTo>
                    <a:pt x="132527" y="-298"/>
                    <a:pt x="134700" y="-86"/>
                    <a:pt x="136292" y="1187"/>
                  </a:cubicBezTo>
                  <a:cubicBezTo>
                    <a:pt x="147853" y="10150"/>
                    <a:pt x="161959" y="15082"/>
                    <a:pt x="176119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4" y="-139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3" y="35658"/>
                    <a:pt x="344547" y="70022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5" y="126766"/>
                    <a:pt x="340358" y="127032"/>
                  </a:cubicBezTo>
                  <a:cubicBezTo>
                    <a:pt x="337441" y="127297"/>
                    <a:pt x="334843" y="125122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2" y="46264"/>
                    <a:pt x="251265" y="46264"/>
                  </a:cubicBezTo>
                  <a:lnTo>
                    <a:pt x="219074" y="46264"/>
                  </a:lnTo>
                  <a:cubicBezTo>
                    <a:pt x="216158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4" y="22082"/>
                    <a:pt x="189164" y="25688"/>
                    <a:pt x="176012" y="25688"/>
                  </a:cubicBezTo>
                  <a:cubicBezTo>
                    <a:pt x="162914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8" y="46264"/>
                    <a:pt x="132951" y="46264"/>
                  </a:cubicBezTo>
                  <a:lnTo>
                    <a:pt x="100761" y="46264"/>
                  </a:lnTo>
                  <a:cubicBezTo>
                    <a:pt x="63320" y="46264"/>
                    <a:pt x="18137" y="76652"/>
                    <a:pt x="18137" y="114357"/>
                  </a:cubicBezTo>
                  <a:lnTo>
                    <a:pt x="10501" y="199632"/>
                  </a:lnTo>
                  <a:cubicBezTo>
                    <a:pt x="10501" y="212360"/>
                    <a:pt x="23175" y="223072"/>
                    <a:pt x="38766" y="223072"/>
                  </a:cubicBezTo>
                  <a:lnTo>
                    <a:pt x="231166" y="223072"/>
                  </a:lnTo>
                  <a:cubicBezTo>
                    <a:pt x="234083" y="223072"/>
                    <a:pt x="236469" y="225459"/>
                    <a:pt x="236469" y="228375"/>
                  </a:cubicBezTo>
                  <a:cubicBezTo>
                    <a:pt x="236469" y="231292"/>
                    <a:pt x="234188" y="233678"/>
                    <a:pt x="231272" y="2336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94CB3728-34F0-4788-928F-E941318517CF}"/>
                </a:ext>
              </a:extLst>
            </p:cNvPr>
            <p:cNvSpPr/>
            <p:nvPr/>
          </p:nvSpPr>
          <p:spPr>
            <a:xfrm>
              <a:off x="6694570" y="2892050"/>
              <a:ext cx="100760" cy="84851"/>
            </a:xfrm>
            <a:custGeom>
              <a:avLst/>
              <a:gdLst>
                <a:gd name="connsiteX0" fmla="*/ 52448 w 100760"/>
                <a:gd name="connsiteY0" fmla="*/ 87449 h 84850"/>
                <a:gd name="connsiteX1" fmla="*/ 0 w 100760"/>
                <a:gd name="connsiteY1" fmla="*/ 35001 h 84850"/>
                <a:gd name="connsiteX2" fmla="*/ 0 w 100760"/>
                <a:gd name="connsiteY2" fmla="*/ 15962 h 84850"/>
                <a:gd name="connsiteX3" fmla="*/ 15963 w 100760"/>
                <a:gd name="connsiteY3" fmla="*/ 0 h 84850"/>
                <a:gd name="connsiteX4" fmla="*/ 88934 w 100760"/>
                <a:gd name="connsiteY4" fmla="*/ 0 h 84850"/>
                <a:gd name="connsiteX5" fmla="*/ 104897 w 100760"/>
                <a:gd name="connsiteY5" fmla="*/ 15962 h 84850"/>
                <a:gd name="connsiteX6" fmla="*/ 104897 w 100760"/>
                <a:gd name="connsiteY6" fmla="*/ 35001 h 84850"/>
                <a:gd name="connsiteX7" fmla="*/ 52448 w 100760"/>
                <a:gd name="connsiteY7" fmla="*/ 87449 h 84850"/>
                <a:gd name="connsiteX8" fmla="*/ 15963 w 100760"/>
                <a:gd name="connsiteY8" fmla="*/ 10553 h 84850"/>
                <a:gd name="connsiteX9" fmla="*/ 10606 w 100760"/>
                <a:gd name="connsiteY9" fmla="*/ 15910 h 84850"/>
                <a:gd name="connsiteX10" fmla="*/ 10606 w 100760"/>
                <a:gd name="connsiteY10" fmla="*/ 34948 h 84850"/>
                <a:gd name="connsiteX11" fmla="*/ 52448 w 100760"/>
                <a:gd name="connsiteY11" fmla="*/ 76790 h 84850"/>
                <a:gd name="connsiteX12" fmla="*/ 94291 w 100760"/>
                <a:gd name="connsiteY12" fmla="*/ 34948 h 84850"/>
                <a:gd name="connsiteX13" fmla="*/ 94291 w 100760"/>
                <a:gd name="connsiteY13" fmla="*/ 15910 h 84850"/>
                <a:gd name="connsiteX14" fmla="*/ 88934 w 100760"/>
                <a:gd name="connsiteY14" fmla="*/ 10553 h 84850"/>
                <a:gd name="connsiteX15" fmla="*/ 15963 w 100760"/>
                <a:gd name="connsiteY15" fmla="*/ 10553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760" h="84850">
                  <a:moveTo>
                    <a:pt x="52448" y="87449"/>
                  </a:moveTo>
                  <a:cubicBezTo>
                    <a:pt x="23493" y="87449"/>
                    <a:pt x="0" y="63903"/>
                    <a:pt x="0" y="35001"/>
                  </a:cubicBezTo>
                  <a:lnTo>
                    <a:pt x="0" y="15962"/>
                  </a:lnTo>
                  <a:cubicBezTo>
                    <a:pt x="0" y="7159"/>
                    <a:pt x="7159" y="0"/>
                    <a:pt x="15963" y="0"/>
                  </a:cubicBezTo>
                  <a:lnTo>
                    <a:pt x="88934" y="0"/>
                  </a:lnTo>
                  <a:cubicBezTo>
                    <a:pt x="97738" y="0"/>
                    <a:pt x="104897" y="7159"/>
                    <a:pt x="104897" y="15962"/>
                  </a:cubicBezTo>
                  <a:lnTo>
                    <a:pt x="104897" y="35001"/>
                  </a:lnTo>
                  <a:cubicBezTo>
                    <a:pt x="104950" y="63903"/>
                    <a:pt x="81404" y="87449"/>
                    <a:pt x="52448" y="87449"/>
                  </a:cubicBezTo>
                  <a:close/>
                  <a:moveTo>
                    <a:pt x="15963" y="10553"/>
                  </a:moveTo>
                  <a:cubicBezTo>
                    <a:pt x="12993" y="10553"/>
                    <a:pt x="10606" y="12940"/>
                    <a:pt x="10606" y="15910"/>
                  </a:cubicBezTo>
                  <a:lnTo>
                    <a:pt x="10606" y="34948"/>
                  </a:lnTo>
                  <a:cubicBezTo>
                    <a:pt x="10606" y="58017"/>
                    <a:pt x="29380" y="76790"/>
                    <a:pt x="52448" y="76790"/>
                  </a:cubicBezTo>
                  <a:cubicBezTo>
                    <a:pt x="75517" y="76790"/>
                    <a:pt x="94291" y="58017"/>
                    <a:pt x="94291" y="34948"/>
                  </a:cubicBezTo>
                  <a:lnTo>
                    <a:pt x="94291" y="15910"/>
                  </a:lnTo>
                  <a:cubicBezTo>
                    <a:pt x="94291" y="12940"/>
                    <a:pt x="91904" y="10553"/>
                    <a:pt x="88934" y="10553"/>
                  </a:cubicBezTo>
                  <a:lnTo>
                    <a:pt x="15963" y="10553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967E90A-EFC7-4C3D-835E-9B9BD69AD5CB}"/>
                </a:ext>
              </a:extLst>
            </p:cNvPr>
            <p:cNvSpPr/>
            <p:nvPr/>
          </p:nvSpPr>
          <p:spPr>
            <a:xfrm>
              <a:off x="6741715" y="2919202"/>
              <a:ext cx="31819" cy="31819"/>
            </a:xfrm>
            <a:custGeom>
              <a:avLst/>
              <a:gdLst>
                <a:gd name="connsiteX0" fmla="*/ 5303 w 31819"/>
                <a:gd name="connsiteY0" fmla="*/ 35319 h 31819"/>
                <a:gd name="connsiteX1" fmla="*/ 0 w 31819"/>
                <a:gd name="connsiteY1" fmla="*/ 30016 h 31819"/>
                <a:gd name="connsiteX2" fmla="*/ 5303 w 31819"/>
                <a:gd name="connsiteY2" fmla="*/ 24713 h 31819"/>
                <a:gd name="connsiteX3" fmla="*/ 24713 w 31819"/>
                <a:gd name="connsiteY3" fmla="*/ 5303 h 31819"/>
                <a:gd name="connsiteX4" fmla="*/ 30016 w 31819"/>
                <a:gd name="connsiteY4" fmla="*/ 0 h 31819"/>
                <a:gd name="connsiteX5" fmla="*/ 35319 w 31819"/>
                <a:gd name="connsiteY5" fmla="*/ 5303 h 31819"/>
                <a:gd name="connsiteX6" fmla="*/ 5303 w 31819"/>
                <a:gd name="connsiteY6" fmla="*/ 35319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5303" y="35319"/>
                  </a:moveTo>
                  <a:cubicBezTo>
                    <a:pt x="2386" y="35319"/>
                    <a:pt x="0" y="32933"/>
                    <a:pt x="0" y="30016"/>
                  </a:cubicBezTo>
                  <a:cubicBezTo>
                    <a:pt x="0" y="27099"/>
                    <a:pt x="2386" y="24713"/>
                    <a:pt x="5303" y="24713"/>
                  </a:cubicBezTo>
                  <a:cubicBezTo>
                    <a:pt x="16016" y="24713"/>
                    <a:pt x="24713" y="16016"/>
                    <a:pt x="24713" y="5303"/>
                  </a:cubicBezTo>
                  <a:cubicBezTo>
                    <a:pt x="24713" y="2386"/>
                    <a:pt x="27099" y="0"/>
                    <a:pt x="30016" y="0"/>
                  </a:cubicBezTo>
                  <a:cubicBezTo>
                    <a:pt x="32933" y="0"/>
                    <a:pt x="35319" y="2386"/>
                    <a:pt x="35319" y="5303"/>
                  </a:cubicBezTo>
                  <a:cubicBezTo>
                    <a:pt x="35319" y="21849"/>
                    <a:pt x="21849" y="35319"/>
                    <a:pt x="5303" y="3531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98D03488-F157-42C7-90EA-AD06AB27B1AA}"/>
                </a:ext>
              </a:extLst>
            </p:cNvPr>
            <p:cNvSpPr/>
            <p:nvPr/>
          </p:nvSpPr>
          <p:spPr>
            <a:xfrm>
              <a:off x="6703267" y="2837639"/>
              <a:ext cx="84851" cy="63638"/>
            </a:xfrm>
            <a:custGeom>
              <a:avLst/>
              <a:gdLst>
                <a:gd name="connsiteX0" fmla="*/ 82199 w 84850"/>
                <a:gd name="connsiteY0" fmla="*/ 64964 h 63638"/>
                <a:gd name="connsiteX1" fmla="*/ 5303 w 84850"/>
                <a:gd name="connsiteY1" fmla="*/ 64964 h 63638"/>
                <a:gd name="connsiteX2" fmla="*/ 0 w 84850"/>
                <a:gd name="connsiteY2" fmla="*/ 59661 h 63638"/>
                <a:gd name="connsiteX3" fmla="*/ 0 w 84850"/>
                <a:gd name="connsiteY3" fmla="*/ 43751 h 63638"/>
                <a:gd name="connsiteX4" fmla="*/ 43751 w 84850"/>
                <a:gd name="connsiteY4" fmla="*/ 0 h 63638"/>
                <a:gd name="connsiteX5" fmla="*/ 87502 w 84850"/>
                <a:gd name="connsiteY5" fmla="*/ 43751 h 63638"/>
                <a:gd name="connsiteX6" fmla="*/ 87502 w 84850"/>
                <a:gd name="connsiteY6" fmla="*/ 59661 h 63638"/>
                <a:gd name="connsiteX7" fmla="*/ 82199 w 84850"/>
                <a:gd name="connsiteY7" fmla="*/ 64964 h 63638"/>
                <a:gd name="connsiteX8" fmla="*/ 10606 w 84850"/>
                <a:gd name="connsiteY8" fmla="*/ 54358 h 63638"/>
                <a:gd name="connsiteX9" fmla="*/ 76896 w 84850"/>
                <a:gd name="connsiteY9" fmla="*/ 54358 h 63638"/>
                <a:gd name="connsiteX10" fmla="*/ 76896 w 84850"/>
                <a:gd name="connsiteY10" fmla="*/ 43751 h 63638"/>
                <a:gd name="connsiteX11" fmla="*/ 43751 w 84850"/>
                <a:gd name="connsiteY11" fmla="*/ 10606 h 63638"/>
                <a:gd name="connsiteX12" fmla="*/ 10606 w 84850"/>
                <a:gd name="connsiteY12" fmla="*/ 43751 h 63638"/>
                <a:gd name="connsiteX13" fmla="*/ 10606 w 84850"/>
                <a:gd name="connsiteY13" fmla="*/ 543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50" h="63638">
                  <a:moveTo>
                    <a:pt x="82199" y="64964"/>
                  </a:moveTo>
                  <a:lnTo>
                    <a:pt x="5303" y="64964"/>
                  </a:lnTo>
                  <a:cubicBezTo>
                    <a:pt x="2386" y="64964"/>
                    <a:pt x="0" y="62577"/>
                    <a:pt x="0" y="59661"/>
                  </a:cubicBezTo>
                  <a:lnTo>
                    <a:pt x="0" y="43751"/>
                  </a:lnTo>
                  <a:cubicBezTo>
                    <a:pt x="0" y="19622"/>
                    <a:pt x="19621" y="0"/>
                    <a:pt x="43751" y="0"/>
                  </a:cubicBezTo>
                  <a:cubicBezTo>
                    <a:pt x="67881" y="0"/>
                    <a:pt x="87502" y="19622"/>
                    <a:pt x="87502" y="43751"/>
                  </a:cubicBezTo>
                  <a:lnTo>
                    <a:pt x="87502" y="59661"/>
                  </a:lnTo>
                  <a:cubicBezTo>
                    <a:pt x="87502" y="62577"/>
                    <a:pt x="85116" y="64964"/>
                    <a:pt x="82199" y="64964"/>
                  </a:cubicBezTo>
                  <a:close/>
                  <a:moveTo>
                    <a:pt x="10606" y="54358"/>
                  </a:moveTo>
                  <a:lnTo>
                    <a:pt x="76896" y="54358"/>
                  </a:lnTo>
                  <a:lnTo>
                    <a:pt x="76896" y="43751"/>
                  </a:lnTo>
                  <a:cubicBezTo>
                    <a:pt x="76896" y="25455"/>
                    <a:pt x="62047" y="10606"/>
                    <a:pt x="43751" y="10606"/>
                  </a:cubicBezTo>
                  <a:cubicBezTo>
                    <a:pt x="25456" y="10606"/>
                    <a:pt x="10606" y="25455"/>
                    <a:pt x="10606" y="43751"/>
                  </a:cubicBezTo>
                  <a:lnTo>
                    <a:pt x="10606" y="54358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0" name="Group 679">
            <a:extLst>
              <a:ext uri="{FF2B5EF4-FFF2-40B4-BE49-F238E27FC236}">
                <a16:creationId xmlns:a16="http://schemas.microsoft.com/office/drawing/2014/main" id="{EA8F66C6-ED19-46B6-A73C-9364358C2152}"/>
              </a:ext>
            </a:extLst>
          </p:cNvPr>
          <p:cNvGrpSpPr/>
          <p:nvPr/>
        </p:nvGrpSpPr>
        <p:grpSpPr>
          <a:xfrm>
            <a:off x="7471923" y="2504214"/>
            <a:ext cx="420071" cy="517603"/>
            <a:chOff x="7508375" y="2549130"/>
            <a:chExt cx="347166" cy="427771"/>
          </a:xfrm>
          <a:solidFill>
            <a:srgbClr val="FFFFFF"/>
          </a:solidFill>
        </p:grpSpPr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A93A9AD9-504A-4D80-8F00-C82893116BEC}"/>
                </a:ext>
              </a:extLst>
            </p:cNvPr>
            <p:cNvSpPr/>
            <p:nvPr/>
          </p:nvSpPr>
          <p:spPr>
            <a:xfrm>
              <a:off x="7512731" y="2579467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8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19E581C6-2045-4292-8789-560F788037DB}"/>
                </a:ext>
              </a:extLst>
            </p:cNvPr>
            <p:cNvSpPr/>
            <p:nvPr/>
          </p:nvSpPr>
          <p:spPr>
            <a:xfrm>
              <a:off x="7512678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A29A2866-6EDB-433C-A5FF-6B9C95B6BE4D}"/>
                </a:ext>
              </a:extLst>
            </p:cNvPr>
            <p:cNvSpPr/>
            <p:nvPr/>
          </p:nvSpPr>
          <p:spPr>
            <a:xfrm>
              <a:off x="7782002" y="2549130"/>
              <a:ext cx="47729" cy="47729"/>
            </a:xfrm>
            <a:custGeom>
              <a:avLst/>
              <a:gdLst>
                <a:gd name="connsiteX0" fmla="*/ 25599 w 47728"/>
                <a:gd name="connsiteY0" fmla="*/ 51404 h 47728"/>
                <a:gd name="connsiteX1" fmla="*/ 10962 w 47728"/>
                <a:gd name="connsiteY1" fmla="*/ 46790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404 h 47728"/>
                <a:gd name="connsiteX10" fmla="*/ 25705 w 47728"/>
                <a:gd name="connsiteY10" fmla="*/ 10622 h 47728"/>
                <a:gd name="connsiteX11" fmla="*/ 23053 w 47728"/>
                <a:gd name="connsiteY11" fmla="*/ 10835 h 47728"/>
                <a:gd name="connsiteX12" fmla="*/ 13348 w 47728"/>
                <a:gd name="connsiteY12" fmla="*/ 17039 h 47728"/>
                <a:gd name="connsiteX13" fmla="*/ 10856 w 47728"/>
                <a:gd name="connsiteY13" fmla="*/ 28335 h 47728"/>
                <a:gd name="connsiteX14" fmla="*/ 17061 w 47728"/>
                <a:gd name="connsiteY14" fmla="*/ 38040 h 47728"/>
                <a:gd name="connsiteX15" fmla="*/ 28356 w 47728"/>
                <a:gd name="connsiteY15" fmla="*/ 40532 h 47728"/>
                <a:gd name="connsiteX16" fmla="*/ 38061 w 47728"/>
                <a:gd name="connsiteY16" fmla="*/ 34328 h 47728"/>
                <a:gd name="connsiteX17" fmla="*/ 40553 w 47728"/>
                <a:gd name="connsiteY17" fmla="*/ 23032 h 47728"/>
                <a:gd name="connsiteX18" fmla="*/ 40553 w 47728"/>
                <a:gd name="connsiteY18" fmla="*/ 23032 h 47728"/>
                <a:gd name="connsiteX19" fmla="*/ 34349 w 47728"/>
                <a:gd name="connsiteY19" fmla="*/ 13327 h 47728"/>
                <a:gd name="connsiteX20" fmla="*/ 25705 w 47728"/>
                <a:gd name="connsiteY20" fmla="*/ 1062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404"/>
                  </a:moveTo>
                  <a:cubicBezTo>
                    <a:pt x="20402" y="51404"/>
                    <a:pt x="15311" y="49813"/>
                    <a:pt x="10962" y="46790"/>
                  </a:cubicBezTo>
                  <a:cubicBezTo>
                    <a:pt x="5341" y="42866"/>
                    <a:pt x="1575" y="36979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98"/>
                    <a:pt x="27137" y="51404"/>
                    <a:pt x="25599" y="51404"/>
                  </a:cubicBezTo>
                  <a:close/>
                  <a:moveTo>
                    <a:pt x="25705" y="10622"/>
                  </a:moveTo>
                  <a:cubicBezTo>
                    <a:pt x="24803" y="10622"/>
                    <a:pt x="23954" y="10675"/>
                    <a:pt x="23053" y="10835"/>
                  </a:cubicBezTo>
                  <a:cubicBezTo>
                    <a:pt x="19076" y="11524"/>
                    <a:pt x="15629" y="13751"/>
                    <a:pt x="13348" y="17039"/>
                  </a:cubicBezTo>
                  <a:cubicBezTo>
                    <a:pt x="11068" y="20327"/>
                    <a:pt x="10166" y="24358"/>
                    <a:pt x="10856" y="28335"/>
                  </a:cubicBezTo>
                  <a:cubicBezTo>
                    <a:pt x="11545" y="32312"/>
                    <a:pt x="13773" y="35759"/>
                    <a:pt x="17061" y="38040"/>
                  </a:cubicBezTo>
                  <a:cubicBezTo>
                    <a:pt x="20349" y="40373"/>
                    <a:pt x="24379" y="41222"/>
                    <a:pt x="28356" y="40532"/>
                  </a:cubicBezTo>
                  <a:cubicBezTo>
                    <a:pt x="32334" y="39843"/>
                    <a:pt x="35781" y="37616"/>
                    <a:pt x="38061" y="34328"/>
                  </a:cubicBezTo>
                  <a:cubicBezTo>
                    <a:pt x="40342" y="31040"/>
                    <a:pt x="41243" y="27009"/>
                    <a:pt x="40553" y="23032"/>
                  </a:cubicBezTo>
                  <a:lnTo>
                    <a:pt x="40553" y="23032"/>
                  </a:lnTo>
                  <a:cubicBezTo>
                    <a:pt x="39864" y="19055"/>
                    <a:pt x="37637" y="15607"/>
                    <a:pt x="34349" y="13327"/>
                  </a:cubicBezTo>
                  <a:cubicBezTo>
                    <a:pt x="31751" y="11577"/>
                    <a:pt x="28781" y="10622"/>
                    <a:pt x="25705" y="106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F0B5808-E0FB-4228-94DF-07C2F4F8E421}"/>
                </a:ext>
              </a:extLst>
            </p:cNvPr>
            <p:cNvSpPr/>
            <p:nvPr/>
          </p:nvSpPr>
          <p:spPr>
            <a:xfrm>
              <a:off x="7508375" y="2661342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6" y="30301"/>
                    <a:pt x="1134" y="26112"/>
                    <a:pt x="285" y="21339"/>
                  </a:cubicBezTo>
                  <a:cubicBezTo>
                    <a:pt x="-563" y="16566"/>
                    <a:pt x="498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06" y="28551"/>
                  </a:cubicBezTo>
                  <a:cubicBezTo>
                    <a:pt x="30248" y="32528"/>
                    <a:pt x="26059" y="35180"/>
                    <a:pt x="21286" y="36029"/>
                  </a:cubicBezTo>
                  <a:cubicBezTo>
                    <a:pt x="20278" y="36294"/>
                    <a:pt x="19217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80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3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5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A1A2291-465C-423B-8F3F-536655339BAF}"/>
                </a:ext>
              </a:extLst>
            </p:cNvPr>
            <p:cNvSpPr/>
            <p:nvPr/>
          </p:nvSpPr>
          <p:spPr>
            <a:xfrm>
              <a:off x="7800759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2C6D4CF9-D5FA-4459-B022-C4E6961C56EA}"/>
                </a:ext>
              </a:extLst>
            </p:cNvPr>
            <p:cNvSpPr/>
            <p:nvPr/>
          </p:nvSpPr>
          <p:spPr>
            <a:xfrm>
              <a:off x="7810146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8CE2016-4A25-4B18-82C8-29F88135A99C}"/>
                </a:ext>
              </a:extLst>
            </p:cNvPr>
            <p:cNvSpPr/>
            <p:nvPr/>
          </p:nvSpPr>
          <p:spPr>
            <a:xfrm>
              <a:off x="7610481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54146 w 148488"/>
                <a:gd name="connsiteY1" fmla="*/ 174209 h 175004"/>
                <a:gd name="connsiteX2" fmla="*/ 51070 w 148488"/>
                <a:gd name="connsiteY2" fmla="*/ 171611 h 175004"/>
                <a:gd name="connsiteX3" fmla="*/ 50699 w 148488"/>
                <a:gd name="connsiteY3" fmla="*/ 167580 h 175004"/>
                <a:gd name="connsiteX4" fmla="*/ 57381 w 148488"/>
                <a:gd name="connsiteY4" fmla="*/ 164133 h 175004"/>
                <a:gd name="connsiteX5" fmla="*/ 116246 w 148488"/>
                <a:gd name="connsiteY5" fmla="*/ 153156 h 175004"/>
                <a:gd name="connsiteX6" fmla="*/ 139261 w 148488"/>
                <a:gd name="connsiteY6" fmla="*/ 113965 h 175004"/>
                <a:gd name="connsiteX7" fmla="*/ 141860 w 148488"/>
                <a:gd name="connsiteY7" fmla="*/ 81510 h 175004"/>
                <a:gd name="connsiteX8" fmla="*/ 142338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4 w 148488"/>
                <a:gd name="connsiteY11" fmla="*/ 81510 h 175004"/>
                <a:gd name="connsiteX12" fmla="*/ 13736 w 148488"/>
                <a:gd name="connsiteY12" fmla="*/ 114177 h 175004"/>
                <a:gd name="connsiteX13" fmla="*/ 36645 w 148488"/>
                <a:gd name="connsiteY13" fmla="*/ 153209 h 175004"/>
                <a:gd name="connsiteX14" fmla="*/ 43857 w 148488"/>
                <a:gd name="connsiteY14" fmla="*/ 158088 h 175004"/>
                <a:gd name="connsiteX15" fmla="*/ 43910 w 148488"/>
                <a:gd name="connsiteY15" fmla="*/ 158141 h 175004"/>
                <a:gd name="connsiteX16" fmla="*/ 46403 w 148488"/>
                <a:gd name="connsiteY16" fmla="*/ 161376 h 175004"/>
                <a:gd name="connsiteX17" fmla="*/ 45820 w 148488"/>
                <a:gd name="connsiteY17" fmla="*/ 165406 h 175004"/>
                <a:gd name="connsiteX18" fmla="*/ 38607 w 148488"/>
                <a:gd name="connsiteY18" fmla="*/ 167315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3129 w 148488"/>
                <a:gd name="connsiteY21" fmla="*/ 115026 h 175004"/>
                <a:gd name="connsiteX22" fmla="*/ 583 w 148488"/>
                <a:gd name="connsiteY22" fmla="*/ 82836 h 175004"/>
                <a:gd name="connsiteX23" fmla="*/ 0 w 148488"/>
                <a:gd name="connsiteY23" fmla="*/ 73926 h 175004"/>
                <a:gd name="connsiteX24" fmla="*/ 22804 w 148488"/>
                <a:gd name="connsiteY24" fmla="*/ 21796 h 175004"/>
                <a:gd name="connsiteX25" fmla="*/ 76472 w 148488"/>
                <a:gd name="connsiteY25" fmla="*/ 0 h 175004"/>
                <a:gd name="connsiteX26" fmla="*/ 130140 w 148488"/>
                <a:gd name="connsiteY26" fmla="*/ 21796 h 175004"/>
                <a:gd name="connsiteX27" fmla="*/ 152944 w 148488"/>
                <a:gd name="connsiteY27" fmla="*/ 73926 h 175004"/>
                <a:gd name="connsiteX28" fmla="*/ 152413 w 148488"/>
                <a:gd name="connsiteY28" fmla="*/ 82623 h 175004"/>
                <a:gd name="connsiteX29" fmla="*/ 149762 w 148488"/>
                <a:gd name="connsiteY29" fmla="*/ 115291 h 175004"/>
                <a:gd name="connsiteX30" fmla="*/ 122822 w 148488"/>
                <a:gd name="connsiteY30" fmla="*/ 161535 h 175004"/>
                <a:gd name="connsiteX31" fmla="*/ 76472 w 148488"/>
                <a:gd name="connsiteY31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cubicBezTo>
                    <a:pt x="68941" y="177709"/>
                    <a:pt x="61464" y="176543"/>
                    <a:pt x="54146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380" y="170338"/>
                    <a:pt x="50275" y="168906"/>
                    <a:pt x="50699" y="167580"/>
                  </a:cubicBezTo>
                  <a:cubicBezTo>
                    <a:pt x="51600" y="164823"/>
                    <a:pt x="54623" y="163232"/>
                    <a:pt x="57381" y="164133"/>
                  </a:cubicBezTo>
                  <a:cubicBezTo>
                    <a:pt x="77585" y="170497"/>
                    <a:pt x="99647" y="166202"/>
                    <a:pt x="116246" y="153156"/>
                  </a:cubicBezTo>
                  <a:cubicBezTo>
                    <a:pt x="129133" y="143080"/>
                    <a:pt x="137299" y="129185"/>
                    <a:pt x="139261" y="113965"/>
                  </a:cubicBezTo>
                  <a:lnTo>
                    <a:pt x="141860" y="81510"/>
                  </a:lnTo>
                  <a:cubicBezTo>
                    <a:pt x="142178" y="79070"/>
                    <a:pt x="142338" y="76631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6" y="78964"/>
                    <a:pt x="11084" y="81510"/>
                  </a:cubicBezTo>
                  <a:lnTo>
                    <a:pt x="13736" y="114177"/>
                  </a:lnTo>
                  <a:cubicBezTo>
                    <a:pt x="15751" y="129344"/>
                    <a:pt x="23864" y="143186"/>
                    <a:pt x="36645" y="153209"/>
                  </a:cubicBezTo>
                  <a:cubicBezTo>
                    <a:pt x="38979" y="155012"/>
                    <a:pt x="41418" y="156656"/>
                    <a:pt x="43857" y="158088"/>
                  </a:cubicBezTo>
                  <a:cubicBezTo>
                    <a:pt x="43910" y="158088"/>
                    <a:pt x="43910" y="158141"/>
                    <a:pt x="43910" y="158141"/>
                  </a:cubicBezTo>
                  <a:cubicBezTo>
                    <a:pt x="45183" y="158830"/>
                    <a:pt x="46032" y="159997"/>
                    <a:pt x="46403" y="161376"/>
                  </a:cubicBezTo>
                  <a:cubicBezTo>
                    <a:pt x="46774" y="162754"/>
                    <a:pt x="46562" y="164186"/>
                    <a:pt x="45820" y="165406"/>
                  </a:cubicBezTo>
                  <a:cubicBezTo>
                    <a:pt x="44441" y="167792"/>
                    <a:pt x="40994" y="168694"/>
                    <a:pt x="38607" y="167315"/>
                  </a:cubicBezTo>
                  <a:cubicBezTo>
                    <a:pt x="35691" y="165618"/>
                    <a:pt x="32827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3129" y="115026"/>
                  </a:lnTo>
                  <a:lnTo>
                    <a:pt x="583" y="82836"/>
                  </a:lnTo>
                  <a:cubicBezTo>
                    <a:pt x="159" y="79813"/>
                    <a:pt x="0" y="76790"/>
                    <a:pt x="0" y="73926"/>
                  </a:cubicBezTo>
                  <a:cubicBezTo>
                    <a:pt x="0" y="54411"/>
                    <a:pt x="8114" y="35903"/>
                    <a:pt x="22804" y="21796"/>
                  </a:cubicBezTo>
                  <a:cubicBezTo>
                    <a:pt x="37388" y="7743"/>
                    <a:pt x="56479" y="0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7002"/>
                    <a:pt x="152785" y="79866"/>
                    <a:pt x="152413" y="82623"/>
                  </a:cubicBezTo>
                  <a:lnTo>
                    <a:pt x="149762" y="115291"/>
                  </a:lnTo>
                  <a:cubicBezTo>
                    <a:pt x="147482" y="133269"/>
                    <a:pt x="137883" y="149709"/>
                    <a:pt x="122822" y="161535"/>
                  </a:cubicBezTo>
                  <a:cubicBezTo>
                    <a:pt x="109511" y="171982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CF4609FF-CA28-4E22-85EE-5CE642504E92}"/>
                </a:ext>
              </a:extLst>
            </p:cNvPr>
            <p:cNvSpPr/>
            <p:nvPr/>
          </p:nvSpPr>
          <p:spPr>
            <a:xfrm>
              <a:off x="7510835" y="2726093"/>
              <a:ext cx="344706" cy="233340"/>
            </a:xfrm>
            <a:custGeom>
              <a:avLst/>
              <a:gdLst>
                <a:gd name="connsiteX0" fmla="*/ 231271 w 344706"/>
                <a:gd name="connsiteY0" fmla="*/ 233678 h 233339"/>
                <a:gd name="connsiteX1" fmla="*/ 38872 w 344706"/>
                <a:gd name="connsiteY1" fmla="*/ 233678 h 233339"/>
                <a:gd name="connsiteX2" fmla="*/ 0 w 344706"/>
                <a:gd name="connsiteY2" fmla="*/ 199155 h 233339"/>
                <a:gd name="connsiteX3" fmla="*/ 7636 w 344706"/>
                <a:gd name="connsiteY3" fmla="*/ 113880 h 233339"/>
                <a:gd name="connsiteX4" fmla="*/ 100867 w 344706"/>
                <a:gd name="connsiteY4" fmla="*/ 35658 h 233339"/>
                <a:gd name="connsiteX5" fmla="*/ 127753 w 344706"/>
                <a:gd name="connsiteY5" fmla="*/ 35658 h 233339"/>
                <a:gd name="connsiteX6" fmla="*/ 127753 w 344706"/>
                <a:gd name="connsiteY6" fmla="*/ 5377 h 233339"/>
                <a:gd name="connsiteX7" fmla="*/ 130723 w 344706"/>
                <a:gd name="connsiteY7" fmla="*/ 604 h 233339"/>
                <a:gd name="connsiteX8" fmla="*/ 136291 w 344706"/>
                <a:gd name="connsiteY8" fmla="*/ 1187 h 233339"/>
                <a:gd name="connsiteX9" fmla="*/ 176118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7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0 w 344706"/>
                <a:gd name="connsiteY27" fmla="*/ 46264 h 233339"/>
                <a:gd name="connsiteX28" fmla="*/ 100760 w 344706"/>
                <a:gd name="connsiteY28" fmla="*/ 46264 h 233339"/>
                <a:gd name="connsiteX29" fmla="*/ 18136 w 344706"/>
                <a:gd name="connsiteY29" fmla="*/ 114357 h 233339"/>
                <a:gd name="connsiteX30" fmla="*/ 10500 w 344706"/>
                <a:gd name="connsiteY30" fmla="*/ 199632 h 233339"/>
                <a:gd name="connsiteX31" fmla="*/ 38766 w 344706"/>
                <a:gd name="connsiteY31" fmla="*/ 223072 h 233339"/>
                <a:gd name="connsiteX32" fmla="*/ 231165 w 344706"/>
                <a:gd name="connsiteY32" fmla="*/ 223072 h 233339"/>
                <a:gd name="connsiteX33" fmla="*/ 236468 w 344706"/>
                <a:gd name="connsiteY33" fmla="*/ 228375 h 233339"/>
                <a:gd name="connsiteX34" fmla="*/ 231271 w 344706"/>
                <a:gd name="connsiteY34" fmla="*/ 233678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78"/>
                  </a:moveTo>
                  <a:lnTo>
                    <a:pt x="38872" y="233678"/>
                  </a:lnTo>
                  <a:cubicBezTo>
                    <a:pt x="17447" y="233678"/>
                    <a:pt x="0" y="218193"/>
                    <a:pt x="0" y="199155"/>
                  </a:cubicBezTo>
                  <a:lnTo>
                    <a:pt x="7636" y="113880"/>
                  </a:lnTo>
                  <a:cubicBezTo>
                    <a:pt x="7636" y="70022"/>
                    <a:pt x="57752" y="35658"/>
                    <a:pt x="100867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5"/>
                    <a:pt x="130723" y="604"/>
                  </a:cubicBezTo>
                  <a:cubicBezTo>
                    <a:pt x="132526" y="-298"/>
                    <a:pt x="134700" y="-86"/>
                    <a:pt x="136291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9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2" y="35658"/>
                    <a:pt x="344547" y="70022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4" y="126766"/>
                    <a:pt x="340357" y="127032"/>
                  </a:cubicBezTo>
                  <a:cubicBezTo>
                    <a:pt x="337388" y="127297"/>
                    <a:pt x="334843" y="125122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1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4" y="25688"/>
                    <a:pt x="176012" y="25688"/>
                  </a:cubicBezTo>
                  <a:cubicBezTo>
                    <a:pt x="162913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0" y="46264"/>
                  </a:cubicBezTo>
                  <a:lnTo>
                    <a:pt x="100760" y="46264"/>
                  </a:lnTo>
                  <a:cubicBezTo>
                    <a:pt x="63320" y="46264"/>
                    <a:pt x="18136" y="76652"/>
                    <a:pt x="18136" y="114357"/>
                  </a:cubicBezTo>
                  <a:lnTo>
                    <a:pt x="10500" y="199632"/>
                  </a:lnTo>
                  <a:cubicBezTo>
                    <a:pt x="10500" y="212360"/>
                    <a:pt x="23175" y="223072"/>
                    <a:pt x="38766" y="223072"/>
                  </a:cubicBezTo>
                  <a:lnTo>
                    <a:pt x="231165" y="223072"/>
                  </a:lnTo>
                  <a:cubicBezTo>
                    <a:pt x="234082" y="223072"/>
                    <a:pt x="236468" y="225459"/>
                    <a:pt x="236468" y="228375"/>
                  </a:cubicBezTo>
                  <a:cubicBezTo>
                    <a:pt x="236468" y="231292"/>
                    <a:pt x="234188" y="233678"/>
                    <a:pt x="231271" y="2336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4FFBF0BF-EFF7-48D1-A36C-121C49DDE140}"/>
                </a:ext>
              </a:extLst>
            </p:cNvPr>
            <p:cNvSpPr/>
            <p:nvPr/>
          </p:nvSpPr>
          <p:spPr>
            <a:xfrm>
              <a:off x="7753667" y="2892050"/>
              <a:ext cx="100760" cy="84851"/>
            </a:xfrm>
            <a:custGeom>
              <a:avLst/>
              <a:gdLst>
                <a:gd name="connsiteX0" fmla="*/ 52448 w 100760"/>
                <a:gd name="connsiteY0" fmla="*/ 87449 h 84850"/>
                <a:gd name="connsiteX1" fmla="*/ 0 w 100760"/>
                <a:gd name="connsiteY1" fmla="*/ 35001 h 84850"/>
                <a:gd name="connsiteX2" fmla="*/ 0 w 100760"/>
                <a:gd name="connsiteY2" fmla="*/ 15962 h 84850"/>
                <a:gd name="connsiteX3" fmla="*/ 15963 w 100760"/>
                <a:gd name="connsiteY3" fmla="*/ 0 h 84850"/>
                <a:gd name="connsiteX4" fmla="*/ 88934 w 100760"/>
                <a:gd name="connsiteY4" fmla="*/ 0 h 84850"/>
                <a:gd name="connsiteX5" fmla="*/ 104897 w 100760"/>
                <a:gd name="connsiteY5" fmla="*/ 15962 h 84850"/>
                <a:gd name="connsiteX6" fmla="*/ 104897 w 100760"/>
                <a:gd name="connsiteY6" fmla="*/ 35001 h 84850"/>
                <a:gd name="connsiteX7" fmla="*/ 52448 w 100760"/>
                <a:gd name="connsiteY7" fmla="*/ 87449 h 84850"/>
                <a:gd name="connsiteX8" fmla="*/ 15963 w 100760"/>
                <a:gd name="connsiteY8" fmla="*/ 10553 h 84850"/>
                <a:gd name="connsiteX9" fmla="*/ 10606 w 100760"/>
                <a:gd name="connsiteY9" fmla="*/ 15910 h 84850"/>
                <a:gd name="connsiteX10" fmla="*/ 10606 w 100760"/>
                <a:gd name="connsiteY10" fmla="*/ 34948 h 84850"/>
                <a:gd name="connsiteX11" fmla="*/ 52448 w 100760"/>
                <a:gd name="connsiteY11" fmla="*/ 76790 h 84850"/>
                <a:gd name="connsiteX12" fmla="*/ 94291 w 100760"/>
                <a:gd name="connsiteY12" fmla="*/ 34948 h 84850"/>
                <a:gd name="connsiteX13" fmla="*/ 94291 w 100760"/>
                <a:gd name="connsiteY13" fmla="*/ 15910 h 84850"/>
                <a:gd name="connsiteX14" fmla="*/ 88934 w 100760"/>
                <a:gd name="connsiteY14" fmla="*/ 10553 h 84850"/>
                <a:gd name="connsiteX15" fmla="*/ 15963 w 100760"/>
                <a:gd name="connsiteY15" fmla="*/ 10553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760" h="84850">
                  <a:moveTo>
                    <a:pt x="52448" y="87449"/>
                  </a:moveTo>
                  <a:cubicBezTo>
                    <a:pt x="23493" y="87449"/>
                    <a:pt x="0" y="63903"/>
                    <a:pt x="0" y="35001"/>
                  </a:cubicBezTo>
                  <a:lnTo>
                    <a:pt x="0" y="15962"/>
                  </a:lnTo>
                  <a:cubicBezTo>
                    <a:pt x="0" y="7159"/>
                    <a:pt x="7160" y="0"/>
                    <a:pt x="15963" y="0"/>
                  </a:cubicBezTo>
                  <a:lnTo>
                    <a:pt x="88934" y="0"/>
                  </a:lnTo>
                  <a:cubicBezTo>
                    <a:pt x="97738" y="0"/>
                    <a:pt x="104897" y="7159"/>
                    <a:pt x="104897" y="15962"/>
                  </a:cubicBezTo>
                  <a:lnTo>
                    <a:pt x="104897" y="35001"/>
                  </a:lnTo>
                  <a:cubicBezTo>
                    <a:pt x="104897" y="63903"/>
                    <a:pt x="81351" y="87449"/>
                    <a:pt x="52448" y="87449"/>
                  </a:cubicBezTo>
                  <a:close/>
                  <a:moveTo>
                    <a:pt x="15963" y="10553"/>
                  </a:moveTo>
                  <a:cubicBezTo>
                    <a:pt x="12993" y="10553"/>
                    <a:pt x="10606" y="12940"/>
                    <a:pt x="10606" y="15910"/>
                  </a:cubicBezTo>
                  <a:lnTo>
                    <a:pt x="10606" y="34948"/>
                  </a:lnTo>
                  <a:cubicBezTo>
                    <a:pt x="10606" y="58017"/>
                    <a:pt x="29380" y="76790"/>
                    <a:pt x="52448" y="76790"/>
                  </a:cubicBezTo>
                  <a:cubicBezTo>
                    <a:pt x="75517" y="76790"/>
                    <a:pt x="94291" y="58017"/>
                    <a:pt x="94291" y="34948"/>
                  </a:cubicBezTo>
                  <a:lnTo>
                    <a:pt x="94291" y="15910"/>
                  </a:lnTo>
                  <a:cubicBezTo>
                    <a:pt x="94291" y="12940"/>
                    <a:pt x="91904" y="10553"/>
                    <a:pt x="88934" y="10553"/>
                  </a:cubicBezTo>
                  <a:lnTo>
                    <a:pt x="15963" y="10553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765B93D-B856-416F-AA03-6A6E16534495}"/>
                </a:ext>
              </a:extLst>
            </p:cNvPr>
            <p:cNvSpPr/>
            <p:nvPr/>
          </p:nvSpPr>
          <p:spPr>
            <a:xfrm>
              <a:off x="7802456" y="2918088"/>
              <a:ext cx="31819" cy="31819"/>
            </a:xfrm>
            <a:custGeom>
              <a:avLst/>
              <a:gdLst>
                <a:gd name="connsiteX0" fmla="*/ 5303 w 31819"/>
                <a:gd name="connsiteY0" fmla="*/ 35319 h 31819"/>
                <a:gd name="connsiteX1" fmla="*/ 0 w 31819"/>
                <a:gd name="connsiteY1" fmla="*/ 30016 h 31819"/>
                <a:gd name="connsiteX2" fmla="*/ 5303 w 31819"/>
                <a:gd name="connsiteY2" fmla="*/ 24713 h 31819"/>
                <a:gd name="connsiteX3" fmla="*/ 24712 w 31819"/>
                <a:gd name="connsiteY3" fmla="*/ 5303 h 31819"/>
                <a:gd name="connsiteX4" fmla="*/ 30016 w 31819"/>
                <a:gd name="connsiteY4" fmla="*/ 0 h 31819"/>
                <a:gd name="connsiteX5" fmla="*/ 35319 w 31819"/>
                <a:gd name="connsiteY5" fmla="*/ 5303 h 31819"/>
                <a:gd name="connsiteX6" fmla="*/ 5303 w 31819"/>
                <a:gd name="connsiteY6" fmla="*/ 35319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5303" y="35319"/>
                  </a:moveTo>
                  <a:cubicBezTo>
                    <a:pt x="2386" y="35319"/>
                    <a:pt x="0" y="32933"/>
                    <a:pt x="0" y="30016"/>
                  </a:cubicBezTo>
                  <a:cubicBezTo>
                    <a:pt x="0" y="27099"/>
                    <a:pt x="2386" y="24713"/>
                    <a:pt x="5303" y="24713"/>
                  </a:cubicBezTo>
                  <a:cubicBezTo>
                    <a:pt x="16016" y="24713"/>
                    <a:pt x="24712" y="16016"/>
                    <a:pt x="24712" y="5303"/>
                  </a:cubicBezTo>
                  <a:cubicBezTo>
                    <a:pt x="24712" y="2386"/>
                    <a:pt x="27099" y="0"/>
                    <a:pt x="30016" y="0"/>
                  </a:cubicBezTo>
                  <a:cubicBezTo>
                    <a:pt x="32933" y="0"/>
                    <a:pt x="35319" y="2386"/>
                    <a:pt x="35319" y="5303"/>
                  </a:cubicBezTo>
                  <a:cubicBezTo>
                    <a:pt x="35319" y="21849"/>
                    <a:pt x="21849" y="35319"/>
                    <a:pt x="5303" y="3531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B0C137D-AF27-4D34-A1A3-A86AAD17E85D}"/>
                </a:ext>
              </a:extLst>
            </p:cNvPr>
            <p:cNvSpPr/>
            <p:nvPr/>
          </p:nvSpPr>
          <p:spPr>
            <a:xfrm>
              <a:off x="7762364" y="2837639"/>
              <a:ext cx="79548" cy="63638"/>
            </a:xfrm>
            <a:custGeom>
              <a:avLst/>
              <a:gdLst>
                <a:gd name="connsiteX0" fmla="*/ 5303 w 79547"/>
                <a:gd name="connsiteY0" fmla="*/ 64964 h 63638"/>
                <a:gd name="connsiteX1" fmla="*/ 0 w 79547"/>
                <a:gd name="connsiteY1" fmla="*/ 59661 h 63638"/>
                <a:gd name="connsiteX2" fmla="*/ 0 w 79547"/>
                <a:gd name="connsiteY2" fmla="*/ 43751 h 63638"/>
                <a:gd name="connsiteX3" fmla="*/ 43751 w 79547"/>
                <a:gd name="connsiteY3" fmla="*/ 0 h 63638"/>
                <a:gd name="connsiteX4" fmla="*/ 79283 w 79547"/>
                <a:gd name="connsiteY4" fmla="*/ 18190 h 63638"/>
                <a:gd name="connsiteX5" fmla="*/ 78063 w 79547"/>
                <a:gd name="connsiteY5" fmla="*/ 25614 h 63638"/>
                <a:gd name="connsiteX6" fmla="*/ 70639 w 79547"/>
                <a:gd name="connsiteY6" fmla="*/ 24395 h 63638"/>
                <a:gd name="connsiteX7" fmla="*/ 43751 w 79547"/>
                <a:gd name="connsiteY7" fmla="*/ 10606 h 63638"/>
                <a:gd name="connsiteX8" fmla="*/ 10606 w 79547"/>
                <a:gd name="connsiteY8" fmla="*/ 43751 h 63638"/>
                <a:gd name="connsiteX9" fmla="*/ 10606 w 79547"/>
                <a:gd name="connsiteY9" fmla="*/ 59661 h 63638"/>
                <a:gd name="connsiteX10" fmla="*/ 5303 w 79547"/>
                <a:gd name="connsiteY10" fmla="*/ 64964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47" h="63638">
                  <a:moveTo>
                    <a:pt x="5303" y="64964"/>
                  </a:moveTo>
                  <a:cubicBezTo>
                    <a:pt x="2387" y="64964"/>
                    <a:pt x="0" y="62577"/>
                    <a:pt x="0" y="59661"/>
                  </a:cubicBezTo>
                  <a:lnTo>
                    <a:pt x="0" y="43751"/>
                  </a:lnTo>
                  <a:cubicBezTo>
                    <a:pt x="0" y="19622"/>
                    <a:pt x="19622" y="0"/>
                    <a:pt x="43751" y="0"/>
                  </a:cubicBezTo>
                  <a:cubicBezTo>
                    <a:pt x="57805" y="0"/>
                    <a:pt x="71063" y="6788"/>
                    <a:pt x="79283" y="18190"/>
                  </a:cubicBezTo>
                  <a:cubicBezTo>
                    <a:pt x="80980" y="20576"/>
                    <a:pt x="80449" y="23864"/>
                    <a:pt x="78063" y="25614"/>
                  </a:cubicBezTo>
                  <a:cubicBezTo>
                    <a:pt x="75676" y="27311"/>
                    <a:pt x="72388" y="26781"/>
                    <a:pt x="70639" y="24395"/>
                  </a:cubicBezTo>
                  <a:cubicBezTo>
                    <a:pt x="64434" y="15750"/>
                    <a:pt x="54358" y="10606"/>
                    <a:pt x="43751" y="10606"/>
                  </a:cubicBezTo>
                  <a:cubicBezTo>
                    <a:pt x="25456" y="10606"/>
                    <a:pt x="10606" y="25455"/>
                    <a:pt x="10606" y="43751"/>
                  </a:cubicBezTo>
                  <a:lnTo>
                    <a:pt x="10606" y="59661"/>
                  </a:lnTo>
                  <a:cubicBezTo>
                    <a:pt x="10606" y="62577"/>
                    <a:pt x="8220" y="64964"/>
                    <a:pt x="5303" y="6496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9" name="Group 678">
            <a:extLst>
              <a:ext uri="{FF2B5EF4-FFF2-40B4-BE49-F238E27FC236}">
                <a16:creationId xmlns:a16="http://schemas.microsoft.com/office/drawing/2014/main" id="{5600A794-6C5C-4C98-969B-1C1FB8D2E1DE}"/>
              </a:ext>
            </a:extLst>
          </p:cNvPr>
          <p:cNvGrpSpPr/>
          <p:nvPr/>
        </p:nvGrpSpPr>
        <p:grpSpPr>
          <a:xfrm>
            <a:off x="8530427" y="2506048"/>
            <a:ext cx="444631" cy="496466"/>
            <a:chOff x="8569010" y="2549130"/>
            <a:chExt cx="367464" cy="410303"/>
          </a:xfrm>
          <a:solidFill>
            <a:srgbClr val="FFFFFF"/>
          </a:solidFill>
        </p:grpSpPr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BE23DFB4-7E38-44D2-91FC-CE4689652F0C}"/>
                </a:ext>
              </a:extLst>
            </p:cNvPr>
            <p:cNvSpPr/>
            <p:nvPr/>
          </p:nvSpPr>
          <p:spPr>
            <a:xfrm>
              <a:off x="8573366" y="2579467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8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89941BB-6E9B-4695-95DA-708544F41E76}"/>
                </a:ext>
              </a:extLst>
            </p:cNvPr>
            <p:cNvSpPr/>
            <p:nvPr/>
          </p:nvSpPr>
          <p:spPr>
            <a:xfrm>
              <a:off x="8573313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4596389D-3551-47D3-A90C-4109AD5F8AD8}"/>
                </a:ext>
              </a:extLst>
            </p:cNvPr>
            <p:cNvSpPr/>
            <p:nvPr/>
          </p:nvSpPr>
          <p:spPr>
            <a:xfrm>
              <a:off x="8842637" y="2549130"/>
              <a:ext cx="47729" cy="47729"/>
            </a:xfrm>
            <a:custGeom>
              <a:avLst/>
              <a:gdLst>
                <a:gd name="connsiteX0" fmla="*/ 25599 w 47728"/>
                <a:gd name="connsiteY0" fmla="*/ 51404 h 47728"/>
                <a:gd name="connsiteX1" fmla="*/ 10962 w 47728"/>
                <a:gd name="connsiteY1" fmla="*/ 46790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404 h 47728"/>
                <a:gd name="connsiteX10" fmla="*/ 25705 w 47728"/>
                <a:gd name="connsiteY10" fmla="*/ 10622 h 47728"/>
                <a:gd name="connsiteX11" fmla="*/ 23053 w 47728"/>
                <a:gd name="connsiteY11" fmla="*/ 10835 h 47728"/>
                <a:gd name="connsiteX12" fmla="*/ 13348 w 47728"/>
                <a:gd name="connsiteY12" fmla="*/ 17039 h 47728"/>
                <a:gd name="connsiteX13" fmla="*/ 10856 w 47728"/>
                <a:gd name="connsiteY13" fmla="*/ 28335 h 47728"/>
                <a:gd name="connsiteX14" fmla="*/ 17061 w 47728"/>
                <a:gd name="connsiteY14" fmla="*/ 38040 h 47728"/>
                <a:gd name="connsiteX15" fmla="*/ 28356 w 47728"/>
                <a:gd name="connsiteY15" fmla="*/ 40532 h 47728"/>
                <a:gd name="connsiteX16" fmla="*/ 38061 w 47728"/>
                <a:gd name="connsiteY16" fmla="*/ 34328 h 47728"/>
                <a:gd name="connsiteX17" fmla="*/ 40553 w 47728"/>
                <a:gd name="connsiteY17" fmla="*/ 23032 h 47728"/>
                <a:gd name="connsiteX18" fmla="*/ 40553 w 47728"/>
                <a:gd name="connsiteY18" fmla="*/ 23032 h 47728"/>
                <a:gd name="connsiteX19" fmla="*/ 34349 w 47728"/>
                <a:gd name="connsiteY19" fmla="*/ 13327 h 47728"/>
                <a:gd name="connsiteX20" fmla="*/ 25705 w 47728"/>
                <a:gd name="connsiteY20" fmla="*/ 1062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404"/>
                  </a:moveTo>
                  <a:cubicBezTo>
                    <a:pt x="20402" y="51404"/>
                    <a:pt x="15311" y="49813"/>
                    <a:pt x="10962" y="46790"/>
                  </a:cubicBezTo>
                  <a:cubicBezTo>
                    <a:pt x="5341" y="42866"/>
                    <a:pt x="1575" y="36979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98"/>
                    <a:pt x="27137" y="51404"/>
                    <a:pt x="25599" y="51404"/>
                  </a:cubicBezTo>
                  <a:close/>
                  <a:moveTo>
                    <a:pt x="25705" y="10622"/>
                  </a:moveTo>
                  <a:cubicBezTo>
                    <a:pt x="24803" y="10622"/>
                    <a:pt x="23954" y="10675"/>
                    <a:pt x="23053" y="10835"/>
                  </a:cubicBezTo>
                  <a:cubicBezTo>
                    <a:pt x="19076" y="11524"/>
                    <a:pt x="15629" y="13751"/>
                    <a:pt x="13348" y="17039"/>
                  </a:cubicBezTo>
                  <a:cubicBezTo>
                    <a:pt x="11068" y="20327"/>
                    <a:pt x="10166" y="24358"/>
                    <a:pt x="10856" y="28335"/>
                  </a:cubicBezTo>
                  <a:cubicBezTo>
                    <a:pt x="11545" y="32312"/>
                    <a:pt x="13773" y="35759"/>
                    <a:pt x="17061" y="38040"/>
                  </a:cubicBezTo>
                  <a:cubicBezTo>
                    <a:pt x="20349" y="40373"/>
                    <a:pt x="24379" y="41222"/>
                    <a:pt x="28356" y="40532"/>
                  </a:cubicBezTo>
                  <a:cubicBezTo>
                    <a:pt x="32334" y="39843"/>
                    <a:pt x="35781" y="37616"/>
                    <a:pt x="38061" y="34328"/>
                  </a:cubicBezTo>
                  <a:cubicBezTo>
                    <a:pt x="40342" y="31040"/>
                    <a:pt x="41243" y="27009"/>
                    <a:pt x="40553" y="23032"/>
                  </a:cubicBezTo>
                  <a:lnTo>
                    <a:pt x="40553" y="23032"/>
                  </a:lnTo>
                  <a:cubicBezTo>
                    <a:pt x="39864" y="19055"/>
                    <a:pt x="37637" y="15607"/>
                    <a:pt x="34349" y="13327"/>
                  </a:cubicBezTo>
                  <a:cubicBezTo>
                    <a:pt x="31751" y="11577"/>
                    <a:pt x="28781" y="10622"/>
                    <a:pt x="25705" y="106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FDDD044C-F676-4137-818F-3F34F68A5784}"/>
                </a:ext>
              </a:extLst>
            </p:cNvPr>
            <p:cNvSpPr/>
            <p:nvPr/>
          </p:nvSpPr>
          <p:spPr>
            <a:xfrm>
              <a:off x="8569010" y="2661342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6" y="30301"/>
                    <a:pt x="1134" y="26112"/>
                    <a:pt x="285" y="21339"/>
                  </a:cubicBezTo>
                  <a:cubicBezTo>
                    <a:pt x="-563" y="16566"/>
                    <a:pt x="498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06" y="28551"/>
                  </a:cubicBezTo>
                  <a:cubicBezTo>
                    <a:pt x="30248" y="32528"/>
                    <a:pt x="26059" y="35180"/>
                    <a:pt x="21286" y="36029"/>
                  </a:cubicBezTo>
                  <a:cubicBezTo>
                    <a:pt x="20278" y="36294"/>
                    <a:pt x="19217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80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3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5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F7D3819B-C7B0-447D-96F6-51AB5E7DED2D}"/>
                </a:ext>
              </a:extLst>
            </p:cNvPr>
            <p:cNvSpPr/>
            <p:nvPr/>
          </p:nvSpPr>
          <p:spPr>
            <a:xfrm>
              <a:off x="8861394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AF94C0-9B5A-4390-9976-C942AE80589E}"/>
                </a:ext>
              </a:extLst>
            </p:cNvPr>
            <p:cNvSpPr/>
            <p:nvPr/>
          </p:nvSpPr>
          <p:spPr>
            <a:xfrm>
              <a:off x="8870781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172FDC7A-0FC4-4B17-8F3F-8FDD5D674480}"/>
                </a:ext>
              </a:extLst>
            </p:cNvPr>
            <p:cNvSpPr/>
            <p:nvPr/>
          </p:nvSpPr>
          <p:spPr>
            <a:xfrm>
              <a:off x="8671116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54146 w 148488"/>
                <a:gd name="connsiteY1" fmla="*/ 174209 h 175004"/>
                <a:gd name="connsiteX2" fmla="*/ 51070 w 148488"/>
                <a:gd name="connsiteY2" fmla="*/ 171611 h 175004"/>
                <a:gd name="connsiteX3" fmla="*/ 50699 w 148488"/>
                <a:gd name="connsiteY3" fmla="*/ 167580 h 175004"/>
                <a:gd name="connsiteX4" fmla="*/ 57381 w 148488"/>
                <a:gd name="connsiteY4" fmla="*/ 164133 h 175004"/>
                <a:gd name="connsiteX5" fmla="*/ 116246 w 148488"/>
                <a:gd name="connsiteY5" fmla="*/ 153156 h 175004"/>
                <a:gd name="connsiteX6" fmla="*/ 139261 w 148488"/>
                <a:gd name="connsiteY6" fmla="*/ 114018 h 175004"/>
                <a:gd name="connsiteX7" fmla="*/ 141860 w 148488"/>
                <a:gd name="connsiteY7" fmla="*/ 81510 h 175004"/>
                <a:gd name="connsiteX8" fmla="*/ 142338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4 w 148488"/>
                <a:gd name="connsiteY11" fmla="*/ 81510 h 175004"/>
                <a:gd name="connsiteX12" fmla="*/ 11137 w 148488"/>
                <a:gd name="connsiteY12" fmla="*/ 81775 h 175004"/>
                <a:gd name="connsiteX13" fmla="*/ 13683 w 148488"/>
                <a:gd name="connsiteY13" fmla="*/ 114018 h 175004"/>
                <a:gd name="connsiteX14" fmla="*/ 36645 w 148488"/>
                <a:gd name="connsiteY14" fmla="*/ 153209 h 175004"/>
                <a:gd name="connsiteX15" fmla="*/ 43964 w 148488"/>
                <a:gd name="connsiteY15" fmla="*/ 158141 h 175004"/>
                <a:gd name="connsiteX16" fmla="*/ 45820 w 148488"/>
                <a:gd name="connsiteY16" fmla="*/ 165406 h 175004"/>
                <a:gd name="connsiteX17" fmla="*/ 38554 w 148488"/>
                <a:gd name="connsiteY17" fmla="*/ 167315 h 175004"/>
                <a:gd name="connsiteX18" fmla="*/ 30122 w 148488"/>
                <a:gd name="connsiteY18" fmla="*/ 161588 h 175004"/>
                <a:gd name="connsiteX19" fmla="*/ 3182 w 148488"/>
                <a:gd name="connsiteY19" fmla="*/ 115291 h 175004"/>
                <a:gd name="connsiteX20" fmla="*/ 3129 w 148488"/>
                <a:gd name="connsiteY20" fmla="*/ 115026 h 175004"/>
                <a:gd name="connsiteX21" fmla="*/ 583 w 148488"/>
                <a:gd name="connsiteY21" fmla="*/ 82836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4 w 148488"/>
                <a:gd name="connsiteY26" fmla="*/ 73926 h 175004"/>
                <a:gd name="connsiteX27" fmla="*/ 152413 w 148488"/>
                <a:gd name="connsiteY27" fmla="*/ 82623 h 175004"/>
                <a:gd name="connsiteX28" fmla="*/ 149762 w 148488"/>
                <a:gd name="connsiteY28" fmla="*/ 115291 h 175004"/>
                <a:gd name="connsiteX29" fmla="*/ 122822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cubicBezTo>
                    <a:pt x="68941" y="177709"/>
                    <a:pt x="61411" y="176543"/>
                    <a:pt x="54146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380" y="170338"/>
                    <a:pt x="50275" y="168906"/>
                    <a:pt x="50699" y="167580"/>
                  </a:cubicBezTo>
                  <a:cubicBezTo>
                    <a:pt x="51600" y="164823"/>
                    <a:pt x="54623" y="163232"/>
                    <a:pt x="57381" y="164133"/>
                  </a:cubicBezTo>
                  <a:cubicBezTo>
                    <a:pt x="77374" y="170444"/>
                    <a:pt x="99647" y="166202"/>
                    <a:pt x="116246" y="153156"/>
                  </a:cubicBezTo>
                  <a:cubicBezTo>
                    <a:pt x="129133" y="143080"/>
                    <a:pt x="137246" y="129185"/>
                    <a:pt x="139261" y="114018"/>
                  </a:cubicBezTo>
                  <a:lnTo>
                    <a:pt x="141860" y="81510"/>
                  </a:lnTo>
                  <a:cubicBezTo>
                    <a:pt x="142178" y="79070"/>
                    <a:pt x="142338" y="76525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366"/>
                    <a:pt x="10766" y="78911"/>
                    <a:pt x="11084" y="81510"/>
                  </a:cubicBezTo>
                  <a:lnTo>
                    <a:pt x="11137" y="81775"/>
                  </a:lnTo>
                  <a:lnTo>
                    <a:pt x="13683" y="114018"/>
                  </a:lnTo>
                  <a:cubicBezTo>
                    <a:pt x="15698" y="129238"/>
                    <a:pt x="23811" y="143133"/>
                    <a:pt x="36645" y="153209"/>
                  </a:cubicBezTo>
                  <a:cubicBezTo>
                    <a:pt x="38979" y="155012"/>
                    <a:pt x="41418" y="156656"/>
                    <a:pt x="43964" y="158141"/>
                  </a:cubicBezTo>
                  <a:cubicBezTo>
                    <a:pt x="46456" y="159626"/>
                    <a:pt x="47305" y="162861"/>
                    <a:pt x="45820" y="165406"/>
                  </a:cubicBezTo>
                  <a:cubicBezTo>
                    <a:pt x="44441" y="167792"/>
                    <a:pt x="41047" y="168694"/>
                    <a:pt x="38554" y="167315"/>
                  </a:cubicBezTo>
                  <a:cubicBezTo>
                    <a:pt x="35691" y="165618"/>
                    <a:pt x="32827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3129" y="115026"/>
                  </a:lnTo>
                  <a:lnTo>
                    <a:pt x="583" y="82836"/>
                  </a:lnTo>
                  <a:cubicBezTo>
                    <a:pt x="159" y="79813"/>
                    <a:pt x="0" y="76790"/>
                    <a:pt x="0" y="73926"/>
                  </a:cubicBezTo>
                  <a:cubicBezTo>
                    <a:pt x="0" y="54411"/>
                    <a:pt x="8114" y="35903"/>
                    <a:pt x="22804" y="21796"/>
                  </a:cubicBezTo>
                  <a:cubicBezTo>
                    <a:pt x="37388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7002"/>
                    <a:pt x="152785" y="79866"/>
                    <a:pt x="152413" y="82623"/>
                  </a:cubicBezTo>
                  <a:lnTo>
                    <a:pt x="149762" y="115291"/>
                  </a:lnTo>
                  <a:cubicBezTo>
                    <a:pt x="147482" y="133269"/>
                    <a:pt x="137883" y="149709"/>
                    <a:pt x="122822" y="161535"/>
                  </a:cubicBezTo>
                  <a:cubicBezTo>
                    <a:pt x="109511" y="171982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925E5B-E9A5-405F-BE14-E2E07162C6E2}"/>
                </a:ext>
              </a:extLst>
            </p:cNvPr>
            <p:cNvSpPr/>
            <p:nvPr/>
          </p:nvSpPr>
          <p:spPr>
            <a:xfrm>
              <a:off x="8571470" y="2726093"/>
              <a:ext cx="344706" cy="233340"/>
            </a:xfrm>
            <a:custGeom>
              <a:avLst/>
              <a:gdLst>
                <a:gd name="connsiteX0" fmla="*/ 231271 w 344706"/>
                <a:gd name="connsiteY0" fmla="*/ 233678 h 233339"/>
                <a:gd name="connsiteX1" fmla="*/ 38872 w 344706"/>
                <a:gd name="connsiteY1" fmla="*/ 233678 h 233339"/>
                <a:gd name="connsiteX2" fmla="*/ 0 w 344706"/>
                <a:gd name="connsiteY2" fmla="*/ 199155 h 233339"/>
                <a:gd name="connsiteX3" fmla="*/ 7636 w 344706"/>
                <a:gd name="connsiteY3" fmla="*/ 113880 h 233339"/>
                <a:gd name="connsiteX4" fmla="*/ 100867 w 344706"/>
                <a:gd name="connsiteY4" fmla="*/ 35658 h 233339"/>
                <a:gd name="connsiteX5" fmla="*/ 127753 w 344706"/>
                <a:gd name="connsiteY5" fmla="*/ 35658 h 233339"/>
                <a:gd name="connsiteX6" fmla="*/ 127753 w 344706"/>
                <a:gd name="connsiteY6" fmla="*/ 5377 h 233339"/>
                <a:gd name="connsiteX7" fmla="*/ 130723 w 344706"/>
                <a:gd name="connsiteY7" fmla="*/ 604 h 233339"/>
                <a:gd name="connsiteX8" fmla="*/ 136291 w 344706"/>
                <a:gd name="connsiteY8" fmla="*/ 1187 h 233339"/>
                <a:gd name="connsiteX9" fmla="*/ 176118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7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0 w 344706"/>
                <a:gd name="connsiteY27" fmla="*/ 46264 h 233339"/>
                <a:gd name="connsiteX28" fmla="*/ 100760 w 344706"/>
                <a:gd name="connsiteY28" fmla="*/ 46264 h 233339"/>
                <a:gd name="connsiteX29" fmla="*/ 18136 w 344706"/>
                <a:gd name="connsiteY29" fmla="*/ 114357 h 233339"/>
                <a:gd name="connsiteX30" fmla="*/ 10500 w 344706"/>
                <a:gd name="connsiteY30" fmla="*/ 199632 h 233339"/>
                <a:gd name="connsiteX31" fmla="*/ 38766 w 344706"/>
                <a:gd name="connsiteY31" fmla="*/ 223072 h 233339"/>
                <a:gd name="connsiteX32" fmla="*/ 231165 w 344706"/>
                <a:gd name="connsiteY32" fmla="*/ 223072 h 233339"/>
                <a:gd name="connsiteX33" fmla="*/ 236468 w 344706"/>
                <a:gd name="connsiteY33" fmla="*/ 228375 h 233339"/>
                <a:gd name="connsiteX34" fmla="*/ 231271 w 344706"/>
                <a:gd name="connsiteY34" fmla="*/ 233678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78"/>
                  </a:moveTo>
                  <a:lnTo>
                    <a:pt x="38872" y="233678"/>
                  </a:lnTo>
                  <a:cubicBezTo>
                    <a:pt x="17447" y="233678"/>
                    <a:pt x="0" y="218193"/>
                    <a:pt x="0" y="199155"/>
                  </a:cubicBezTo>
                  <a:lnTo>
                    <a:pt x="7636" y="113880"/>
                  </a:lnTo>
                  <a:cubicBezTo>
                    <a:pt x="7636" y="70022"/>
                    <a:pt x="57752" y="35658"/>
                    <a:pt x="100867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5"/>
                    <a:pt x="130723" y="604"/>
                  </a:cubicBezTo>
                  <a:cubicBezTo>
                    <a:pt x="132526" y="-298"/>
                    <a:pt x="134700" y="-86"/>
                    <a:pt x="136291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9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2" y="35658"/>
                    <a:pt x="344547" y="70022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4" y="126766"/>
                    <a:pt x="340357" y="127032"/>
                  </a:cubicBezTo>
                  <a:cubicBezTo>
                    <a:pt x="337388" y="127297"/>
                    <a:pt x="334843" y="125122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1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4" y="25688"/>
                    <a:pt x="176012" y="25688"/>
                  </a:cubicBezTo>
                  <a:cubicBezTo>
                    <a:pt x="162913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0" y="46264"/>
                  </a:cubicBezTo>
                  <a:lnTo>
                    <a:pt x="100760" y="46264"/>
                  </a:lnTo>
                  <a:cubicBezTo>
                    <a:pt x="63320" y="46264"/>
                    <a:pt x="18136" y="76652"/>
                    <a:pt x="18136" y="114357"/>
                  </a:cubicBezTo>
                  <a:lnTo>
                    <a:pt x="10500" y="199632"/>
                  </a:lnTo>
                  <a:cubicBezTo>
                    <a:pt x="10500" y="212360"/>
                    <a:pt x="23175" y="223072"/>
                    <a:pt x="38766" y="223072"/>
                  </a:cubicBezTo>
                  <a:lnTo>
                    <a:pt x="231165" y="223072"/>
                  </a:lnTo>
                  <a:cubicBezTo>
                    <a:pt x="234082" y="223072"/>
                    <a:pt x="236468" y="225459"/>
                    <a:pt x="236468" y="228375"/>
                  </a:cubicBezTo>
                  <a:cubicBezTo>
                    <a:pt x="236468" y="231292"/>
                    <a:pt x="234188" y="233678"/>
                    <a:pt x="231271" y="2336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3C32C010-CBC7-42FE-ABAD-530E4FB7BE7A}"/>
                </a:ext>
              </a:extLst>
            </p:cNvPr>
            <p:cNvSpPr/>
            <p:nvPr/>
          </p:nvSpPr>
          <p:spPr>
            <a:xfrm>
              <a:off x="8795529" y="2866422"/>
              <a:ext cx="42425" cy="79548"/>
            </a:xfrm>
            <a:custGeom>
              <a:avLst/>
              <a:gdLst>
                <a:gd name="connsiteX0" fmla="*/ 41683 w 42425"/>
                <a:gd name="connsiteY0" fmla="*/ 83379 h 79547"/>
                <a:gd name="connsiteX1" fmla="*/ 37917 w 42425"/>
                <a:gd name="connsiteY1" fmla="*/ 81841 h 79547"/>
                <a:gd name="connsiteX2" fmla="*/ 1537 w 42425"/>
                <a:gd name="connsiteY2" fmla="*/ 45461 h 79547"/>
                <a:gd name="connsiteX3" fmla="*/ 0 w 42425"/>
                <a:gd name="connsiteY3" fmla="*/ 41696 h 79547"/>
                <a:gd name="connsiteX4" fmla="*/ 1537 w 42425"/>
                <a:gd name="connsiteY4" fmla="*/ 37931 h 79547"/>
                <a:gd name="connsiteX5" fmla="*/ 37917 w 42425"/>
                <a:gd name="connsiteY5" fmla="*/ 1551 h 79547"/>
                <a:gd name="connsiteX6" fmla="*/ 45395 w 42425"/>
                <a:gd name="connsiteY6" fmla="*/ 1551 h 79547"/>
                <a:gd name="connsiteX7" fmla="*/ 45395 w 42425"/>
                <a:gd name="connsiteY7" fmla="*/ 9029 h 79547"/>
                <a:gd name="connsiteX8" fmla="*/ 12780 w 42425"/>
                <a:gd name="connsiteY8" fmla="*/ 41643 h 79547"/>
                <a:gd name="connsiteX9" fmla="*/ 45395 w 42425"/>
                <a:gd name="connsiteY9" fmla="*/ 74258 h 79547"/>
                <a:gd name="connsiteX10" fmla="*/ 45395 w 42425"/>
                <a:gd name="connsiteY10" fmla="*/ 81735 h 79547"/>
                <a:gd name="connsiteX11" fmla="*/ 41683 w 42425"/>
                <a:gd name="connsiteY11" fmla="*/ 83379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79547">
                  <a:moveTo>
                    <a:pt x="41683" y="83379"/>
                  </a:moveTo>
                  <a:cubicBezTo>
                    <a:pt x="40304" y="83379"/>
                    <a:pt x="38978" y="82849"/>
                    <a:pt x="37917" y="81841"/>
                  </a:cubicBezTo>
                  <a:lnTo>
                    <a:pt x="1537" y="45461"/>
                  </a:lnTo>
                  <a:cubicBezTo>
                    <a:pt x="530" y="44454"/>
                    <a:pt x="0" y="43128"/>
                    <a:pt x="0" y="41696"/>
                  </a:cubicBezTo>
                  <a:cubicBezTo>
                    <a:pt x="0" y="40264"/>
                    <a:pt x="583" y="38938"/>
                    <a:pt x="1537" y="37931"/>
                  </a:cubicBezTo>
                  <a:lnTo>
                    <a:pt x="37917" y="1551"/>
                  </a:lnTo>
                  <a:cubicBezTo>
                    <a:pt x="39986" y="-517"/>
                    <a:pt x="43327" y="-517"/>
                    <a:pt x="45395" y="1551"/>
                  </a:cubicBezTo>
                  <a:cubicBezTo>
                    <a:pt x="47463" y="3619"/>
                    <a:pt x="47463" y="6960"/>
                    <a:pt x="45395" y="9029"/>
                  </a:cubicBezTo>
                  <a:lnTo>
                    <a:pt x="12780" y="41643"/>
                  </a:lnTo>
                  <a:lnTo>
                    <a:pt x="45395" y="74258"/>
                  </a:lnTo>
                  <a:cubicBezTo>
                    <a:pt x="47463" y="76326"/>
                    <a:pt x="47463" y="79667"/>
                    <a:pt x="45395" y="81735"/>
                  </a:cubicBezTo>
                  <a:cubicBezTo>
                    <a:pt x="44388" y="82849"/>
                    <a:pt x="43062" y="83379"/>
                    <a:pt x="41683" y="833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77523FCA-4854-4CA7-B52A-7DDCC7E1A235}"/>
                </a:ext>
              </a:extLst>
            </p:cNvPr>
            <p:cNvSpPr/>
            <p:nvPr/>
          </p:nvSpPr>
          <p:spPr>
            <a:xfrm>
              <a:off x="8894049" y="2866528"/>
              <a:ext cx="42425" cy="79548"/>
            </a:xfrm>
            <a:custGeom>
              <a:avLst/>
              <a:gdLst>
                <a:gd name="connsiteX0" fmla="*/ 5316 w 42425"/>
                <a:gd name="connsiteY0" fmla="*/ 83273 h 79547"/>
                <a:gd name="connsiteX1" fmla="*/ 1551 w 42425"/>
                <a:gd name="connsiteY1" fmla="*/ 81735 h 79547"/>
                <a:gd name="connsiteX2" fmla="*/ 1551 w 42425"/>
                <a:gd name="connsiteY2" fmla="*/ 74258 h 79547"/>
                <a:gd name="connsiteX3" fmla="*/ 34166 w 42425"/>
                <a:gd name="connsiteY3" fmla="*/ 41643 h 79547"/>
                <a:gd name="connsiteX4" fmla="*/ 1551 w 42425"/>
                <a:gd name="connsiteY4" fmla="*/ 9029 h 79547"/>
                <a:gd name="connsiteX5" fmla="*/ 1551 w 42425"/>
                <a:gd name="connsiteY5" fmla="*/ 1551 h 79547"/>
                <a:gd name="connsiteX6" fmla="*/ 9028 w 42425"/>
                <a:gd name="connsiteY6" fmla="*/ 1551 h 79547"/>
                <a:gd name="connsiteX7" fmla="*/ 45409 w 42425"/>
                <a:gd name="connsiteY7" fmla="*/ 37931 h 79547"/>
                <a:gd name="connsiteX8" fmla="*/ 45409 w 42425"/>
                <a:gd name="connsiteY8" fmla="*/ 45408 h 79547"/>
                <a:gd name="connsiteX9" fmla="*/ 9028 w 42425"/>
                <a:gd name="connsiteY9" fmla="*/ 81788 h 79547"/>
                <a:gd name="connsiteX10" fmla="*/ 5316 w 42425"/>
                <a:gd name="connsiteY10" fmla="*/ 83273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25" h="79547">
                  <a:moveTo>
                    <a:pt x="5316" y="83273"/>
                  </a:moveTo>
                  <a:cubicBezTo>
                    <a:pt x="3937" y="83273"/>
                    <a:pt x="2612" y="82743"/>
                    <a:pt x="1551" y="81735"/>
                  </a:cubicBezTo>
                  <a:cubicBezTo>
                    <a:pt x="-517" y="79667"/>
                    <a:pt x="-517" y="76326"/>
                    <a:pt x="1551" y="74258"/>
                  </a:cubicBezTo>
                  <a:lnTo>
                    <a:pt x="34166" y="41643"/>
                  </a:ln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8" y="1551"/>
                  </a:cubicBezTo>
                  <a:lnTo>
                    <a:pt x="45409" y="37931"/>
                  </a:lnTo>
                  <a:cubicBezTo>
                    <a:pt x="47476" y="39999"/>
                    <a:pt x="47476" y="43340"/>
                    <a:pt x="45409" y="45408"/>
                  </a:cubicBezTo>
                  <a:lnTo>
                    <a:pt x="9028" y="81788"/>
                  </a:lnTo>
                  <a:cubicBezTo>
                    <a:pt x="8021" y="82743"/>
                    <a:pt x="6695" y="83273"/>
                    <a:pt x="5316" y="8327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8" name="Group 677">
            <a:extLst>
              <a:ext uri="{FF2B5EF4-FFF2-40B4-BE49-F238E27FC236}">
                <a16:creationId xmlns:a16="http://schemas.microsoft.com/office/drawing/2014/main" id="{91E5C505-DB45-4603-AE73-667C8C3C03C5}"/>
              </a:ext>
            </a:extLst>
          </p:cNvPr>
          <p:cNvGrpSpPr/>
          <p:nvPr/>
        </p:nvGrpSpPr>
        <p:grpSpPr>
          <a:xfrm>
            <a:off x="9591990" y="2504533"/>
            <a:ext cx="433931" cy="513928"/>
            <a:chOff x="9629645" y="2549130"/>
            <a:chExt cx="358621" cy="424734"/>
          </a:xfrm>
          <a:solidFill>
            <a:srgbClr val="FFFFFF"/>
          </a:solidFill>
        </p:grpSpPr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A567A8EC-CC6C-4246-B00A-A2BD22378B84}"/>
                </a:ext>
              </a:extLst>
            </p:cNvPr>
            <p:cNvSpPr/>
            <p:nvPr/>
          </p:nvSpPr>
          <p:spPr>
            <a:xfrm>
              <a:off x="9634001" y="2579467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8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B1E2FA9F-BA19-4599-BFE3-1BB7B7A083A0}"/>
                </a:ext>
              </a:extLst>
            </p:cNvPr>
            <p:cNvSpPr/>
            <p:nvPr/>
          </p:nvSpPr>
          <p:spPr>
            <a:xfrm>
              <a:off x="9633948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3917E46-6C7F-4DE0-B75E-B527D2ABBFE7}"/>
                </a:ext>
              </a:extLst>
            </p:cNvPr>
            <p:cNvSpPr/>
            <p:nvPr/>
          </p:nvSpPr>
          <p:spPr>
            <a:xfrm>
              <a:off x="9903272" y="2549130"/>
              <a:ext cx="47729" cy="47729"/>
            </a:xfrm>
            <a:custGeom>
              <a:avLst/>
              <a:gdLst>
                <a:gd name="connsiteX0" fmla="*/ 25599 w 47728"/>
                <a:gd name="connsiteY0" fmla="*/ 51404 h 47728"/>
                <a:gd name="connsiteX1" fmla="*/ 10962 w 47728"/>
                <a:gd name="connsiteY1" fmla="*/ 46790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404 h 47728"/>
                <a:gd name="connsiteX10" fmla="*/ 25705 w 47728"/>
                <a:gd name="connsiteY10" fmla="*/ 10622 h 47728"/>
                <a:gd name="connsiteX11" fmla="*/ 23053 w 47728"/>
                <a:gd name="connsiteY11" fmla="*/ 10835 h 47728"/>
                <a:gd name="connsiteX12" fmla="*/ 13348 w 47728"/>
                <a:gd name="connsiteY12" fmla="*/ 17039 h 47728"/>
                <a:gd name="connsiteX13" fmla="*/ 10856 w 47728"/>
                <a:gd name="connsiteY13" fmla="*/ 28335 h 47728"/>
                <a:gd name="connsiteX14" fmla="*/ 17061 w 47728"/>
                <a:gd name="connsiteY14" fmla="*/ 38040 h 47728"/>
                <a:gd name="connsiteX15" fmla="*/ 28356 w 47728"/>
                <a:gd name="connsiteY15" fmla="*/ 40532 h 47728"/>
                <a:gd name="connsiteX16" fmla="*/ 38061 w 47728"/>
                <a:gd name="connsiteY16" fmla="*/ 34328 h 47728"/>
                <a:gd name="connsiteX17" fmla="*/ 40553 w 47728"/>
                <a:gd name="connsiteY17" fmla="*/ 23032 h 47728"/>
                <a:gd name="connsiteX18" fmla="*/ 40553 w 47728"/>
                <a:gd name="connsiteY18" fmla="*/ 23032 h 47728"/>
                <a:gd name="connsiteX19" fmla="*/ 34349 w 47728"/>
                <a:gd name="connsiteY19" fmla="*/ 13327 h 47728"/>
                <a:gd name="connsiteX20" fmla="*/ 25705 w 47728"/>
                <a:gd name="connsiteY20" fmla="*/ 1062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404"/>
                  </a:moveTo>
                  <a:cubicBezTo>
                    <a:pt x="20402" y="51404"/>
                    <a:pt x="15311" y="49813"/>
                    <a:pt x="10962" y="46790"/>
                  </a:cubicBezTo>
                  <a:cubicBezTo>
                    <a:pt x="5341" y="42866"/>
                    <a:pt x="1575" y="36979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98"/>
                    <a:pt x="27137" y="51404"/>
                    <a:pt x="25599" y="51404"/>
                  </a:cubicBezTo>
                  <a:close/>
                  <a:moveTo>
                    <a:pt x="25705" y="10622"/>
                  </a:moveTo>
                  <a:cubicBezTo>
                    <a:pt x="24803" y="10622"/>
                    <a:pt x="23954" y="10675"/>
                    <a:pt x="23053" y="10835"/>
                  </a:cubicBezTo>
                  <a:cubicBezTo>
                    <a:pt x="19076" y="11524"/>
                    <a:pt x="15629" y="13751"/>
                    <a:pt x="13348" y="17039"/>
                  </a:cubicBezTo>
                  <a:cubicBezTo>
                    <a:pt x="11068" y="20327"/>
                    <a:pt x="10166" y="24358"/>
                    <a:pt x="10856" y="28335"/>
                  </a:cubicBezTo>
                  <a:cubicBezTo>
                    <a:pt x="11545" y="32312"/>
                    <a:pt x="13773" y="35759"/>
                    <a:pt x="17061" y="38040"/>
                  </a:cubicBezTo>
                  <a:cubicBezTo>
                    <a:pt x="20349" y="40373"/>
                    <a:pt x="24379" y="41222"/>
                    <a:pt x="28356" y="40532"/>
                  </a:cubicBezTo>
                  <a:cubicBezTo>
                    <a:pt x="32334" y="39843"/>
                    <a:pt x="35781" y="37616"/>
                    <a:pt x="38061" y="34328"/>
                  </a:cubicBezTo>
                  <a:cubicBezTo>
                    <a:pt x="40342" y="31040"/>
                    <a:pt x="41243" y="27009"/>
                    <a:pt x="40553" y="23032"/>
                  </a:cubicBezTo>
                  <a:lnTo>
                    <a:pt x="40553" y="23032"/>
                  </a:lnTo>
                  <a:cubicBezTo>
                    <a:pt x="39864" y="19055"/>
                    <a:pt x="37637" y="15607"/>
                    <a:pt x="34349" y="13327"/>
                  </a:cubicBezTo>
                  <a:cubicBezTo>
                    <a:pt x="31751" y="11577"/>
                    <a:pt x="28781" y="10622"/>
                    <a:pt x="25705" y="106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9B3713C7-FCF2-4136-8B48-46A970D88CCF}"/>
                </a:ext>
              </a:extLst>
            </p:cNvPr>
            <p:cNvSpPr/>
            <p:nvPr/>
          </p:nvSpPr>
          <p:spPr>
            <a:xfrm>
              <a:off x="9629645" y="2661342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6" y="30301"/>
                    <a:pt x="1134" y="26112"/>
                    <a:pt x="285" y="21339"/>
                  </a:cubicBezTo>
                  <a:cubicBezTo>
                    <a:pt x="-563" y="16566"/>
                    <a:pt x="498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06" y="28551"/>
                  </a:cubicBezTo>
                  <a:cubicBezTo>
                    <a:pt x="30248" y="32528"/>
                    <a:pt x="26059" y="35180"/>
                    <a:pt x="21286" y="36029"/>
                  </a:cubicBezTo>
                  <a:cubicBezTo>
                    <a:pt x="20278" y="36294"/>
                    <a:pt x="19217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80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3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5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4FFE02CD-0CD0-4CD3-9851-BBCC69F7886E}"/>
                </a:ext>
              </a:extLst>
            </p:cNvPr>
            <p:cNvSpPr/>
            <p:nvPr/>
          </p:nvSpPr>
          <p:spPr>
            <a:xfrm>
              <a:off x="9922029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1791A75-15A4-4CEA-B1A3-4801B2E34930}"/>
                </a:ext>
              </a:extLst>
            </p:cNvPr>
            <p:cNvSpPr/>
            <p:nvPr/>
          </p:nvSpPr>
          <p:spPr>
            <a:xfrm>
              <a:off x="9931416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31FBDAC8-A046-4AD9-B68F-6E0DA95CD1A5}"/>
                </a:ext>
              </a:extLst>
            </p:cNvPr>
            <p:cNvSpPr/>
            <p:nvPr/>
          </p:nvSpPr>
          <p:spPr>
            <a:xfrm>
              <a:off x="9731751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6 w 148488"/>
                <a:gd name="connsiteY2" fmla="*/ 174209 h 175004"/>
                <a:gd name="connsiteX3" fmla="*/ 50699 w 148488"/>
                <a:gd name="connsiteY3" fmla="*/ 167580 h 175004"/>
                <a:gd name="connsiteX4" fmla="*/ 57381 w 148488"/>
                <a:gd name="connsiteY4" fmla="*/ 164133 h 175004"/>
                <a:gd name="connsiteX5" fmla="*/ 116246 w 148488"/>
                <a:gd name="connsiteY5" fmla="*/ 153156 h 175004"/>
                <a:gd name="connsiteX6" fmla="*/ 139261 w 148488"/>
                <a:gd name="connsiteY6" fmla="*/ 114018 h 175004"/>
                <a:gd name="connsiteX7" fmla="*/ 141860 w 148488"/>
                <a:gd name="connsiteY7" fmla="*/ 81510 h 175004"/>
                <a:gd name="connsiteX8" fmla="*/ 142338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4 w 148488"/>
                <a:gd name="connsiteY11" fmla="*/ 81510 h 175004"/>
                <a:gd name="connsiteX12" fmla="*/ 11137 w 148488"/>
                <a:gd name="connsiteY12" fmla="*/ 81775 h 175004"/>
                <a:gd name="connsiteX13" fmla="*/ 13683 w 148488"/>
                <a:gd name="connsiteY13" fmla="*/ 114018 h 175004"/>
                <a:gd name="connsiteX14" fmla="*/ 36645 w 148488"/>
                <a:gd name="connsiteY14" fmla="*/ 153209 h 175004"/>
                <a:gd name="connsiteX15" fmla="*/ 43964 w 148488"/>
                <a:gd name="connsiteY15" fmla="*/ 158141 h 175004"/>
                <a:gd name="connsiteX16" fmla="*/ 46403 w 148488"/>
                <a:gd name="connsiteY16" fmla="*/ 161376 h 175004"/>
                <a:gd name="connsiteX17" fmla="*/ 45820 w 148488"/>
                <a:gd name="connsiteY17" fmla="*/ 165406 h 175004"/>
                <a:gd name="connsiteX18" fmla="*/ 38607 w 148488"/>
                <a:gd name="connsiteY18" fmla="*/ 167315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3129 w 148488"/>
                <a:gd name="connsiteY21" fmla="*/ 115026 h 175004"/>
                <a:gd name="connsiteX22" fmla="*/ 531 w 148488"/>
                <a:gd name="connsiteY22" fmla="*/ 82783 h 175004"/>
                <a:gd name="connsiteX23" fmla="*/ 0 w 148488"/>
                <a:gd name="connsiteY23" fmla="*/ 73926 h 175004"/>
                <a:gd name="connsiteX24" fmla="*/ 22804 w 148488"/>
                <a:gd name="connsiteY24" fmla="*/ 21796 h 175004"/>
                <a:gd name="connsiteX25" fmla="*/ 76472 w 148488"/>
                <a:gd name="connsiteY25" fmla="*/ 0 h 175004"/>
                <a:gd name="connsiteX26" fmla="*/ 130140 w 148488"/>
                <a:gd name="connsiteY26" fmla="*/ 21796 h 175004"/>
                <a:gd name="connsiteX27" fmla="*/ 152944 w 148488"/>
                <a:gd name="connsiteY27" fmla="*/ 73926 h 175004"/>
                <a:gd name="connsiteX28" fmla="*/ 152413 w 148488"/>
                <a:gd name="connsiteY28" fmla="*/ 82570 h 175004"/>
                <a:gd name="connsiteX29" fmla="*/ 152413 w 148488"/>
                <a:gd name="connsiteY29" fmla="*/ 82623 h 175004"/>
                <a:gd name="connsiteX30" fmla="*/ 149762 w 148488"/>
                <a:gd name="connsiteY30" fmla="*/ 115291 h 175004"/>
                <a:gd name="connsiteX31" fmla="*/ 122822 w 148488"/>
                <a:gd name="connsiteY31" fmla="*/ 161535 h 175004"/>
                <a:gd name="connsiteX32" fmla="*/ 76472 w 148488"/>
                <a:gd name="connsiteY32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41" y="177709"/>
                    <a:pt x="61464" y="176543"/>
                    <a:pt x="54146" y="174209"/>
                  </a:cubicBezTo>
                  <a:cubicBezTo>
                    <a:pt x="51388" y="173361"/>
                    <a:pt x="49850" y="170338"/>
                    <a:pt x="50699" y="167580"/>
                  </a:cubicBezTo>
                  <a:cubicBezTo>
                    <a:pt x="51600" y="164823"/>
                    <a:pt x="54623" y="163232"/>
                    <a:pt x="57381" y="164133"/>
                  </a:cubicBezTo>
                  <a:cubicBezTo>
                    <a:pt x="77585" y="170497"/>
                    <a:pt x="99647" y="166202"/>
                    <a:pt x="116246" y="153156"/>
                  </a:cubicBezTo>
                  <a:cubicBezTo>
                    <a:pt x="129133" y="143080"/>
                    <a:pt x="137246" y="129185"/>
                    <a:pt x="139261" y="114018"/>
                  </a:cubicBezTo>
                  <a:lnTo>
                    <a:pt x="141860" y="81510"/>
                  </a:lnTo>
                  <a:cubicBezTo>
                    <a:pt x="142178" y="79123"/>
                    <a:pt x="142338" y="76525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6" y="78964"/>
                    <a:pt x="11084" y="81510"/>
                  </a:cubicBezTo>
                  <a:lnTo>
                    <a:pt x="11137" y="81775"/>
                  </a:lnTo>
                  <a:lnTo>
                    <a:pt x="13683" y="114018"/>
                  </a:lnTo>
                  <a:cubicBezTo>
                    <a:pt x="15698" y="129238"/>
                    <a:pt x="23811" y="143133"/>
                    <a:pt x="36645" y="153209"/>
                  </a:cubicBezTo>
                  <a:cubicBezTo>
                    <a:pt x="38926" y="154959"/>
                    <a:pt x="41365" y="156656"/>
                    <a:pt x="43964" y="158141"/>
                  </a:cubicBezTo>
                  <a:cubicBezTo>
                    <a:pt x="45183" y="158830"/>
                    <a:pt x="46032" y="159997"/>
                    <a:pt x="46403" y="161376"/>
                  </a:cubicBezTo>
                  <a:cubicBezTo>
                    <a:pt x="46774" y="162754"/>
                    <a:pt x="46562" y="164186"/>
                    <a:pt x="45820" y="165406"/>
                  </a:cubicBezTo>
                  <a:cubicBezTo>
                    <a:pt x="44388" y="167792"/>
                    <a:pt x="40994" y="168694"/>
                    <a:pt x="38607" y="167315"/>
                  </a:cubicBezTo>
                  <a:cubicBezTo>
                    <a:pt x="35638" y="165565"/>
                    <a:pt x="32774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3129" y="115026"/>
                  </a:lnTo>
                  <a:lnTo>
                    <a:pt x="531" y="82783"/>
                  </a:lnTo>
                  <a:cubicBezTo>
                    <a:pt x="159" y="79813"/>
                    <a:pt x="0" y="76790"/>
                    <a:pt x="0" y="73926"/>
                  </a:cubicBezTo>
                  <a:cubicBezTo>
                    <a:pt x="53" y="54411"/>
                    <a:pt x="8114" y="35903"/>
                    <a:pt x="22804" y="21796"/>
                  </a:cubicBezTo>
                  <a:cubicBezTo>
                    <a:pt x="37388" y="7743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6949"/>
                    <a:pt x="152732" y="79813"/>
                    <a:pt x="152413" y="82570"/>
                  </a:cubicBezTo>
                  <a:cubicBezTo>
                    <a:pt x="152413" y="82623"/>
                    <a:pt x="152413" y="82623"/>
                    <a:pt x="152413" y="82623"/>
                  </a:cubicBezTo>
                  <a:lnTo>
                    <a:pt x="149762" y="115291"/>
                  </a:lnTo>
                  <a:cubicBezTo>
                    <a:pt x="147429" y="133269"/>
                    <a:pt x="137883" y="149709"/>
                    <a:pt x="122822" y="161535"/>
                  </a:cubicBezTo>
                  <a:cubicBezTo>
                    <a:pt x="109511" y="171929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DB2202B5-A807-4B8A-8893-B45F34C7F1B2}"/>
                </a:ext>
              </a:extLst>
            </p:cNvPr>
            <p:cNvSpPr/>
            <p:nvPr/>
          </p:nvSpPr>
          <p:spPr>
            <a:xfrm>
              <a:off x="9632105" y="2726093"/>
              <a:ext cx="344706" cy="233340"/>
            </a:xfrm>
            <a:custGeom>
              <a:avLst/>
              <a:gdLst>
                <a:gd name="connsiteX0" fmla="*/ 231271 w 344706"/>
                <a:gd name="connsiteY0" fmla="*/ 233678 h 233339"/>
                <a:gd name="connsiteX1" fmla="*/ 38872 w 344706"/>
                <a:gd name="connsiteY1" fmla="*/ 233678 h 233339"/>
                <a:gd name="connsiteX2" fmla="*/ 0 w 344706"/>
                <a:gd name="connsiteY2" fmla="*/ 199155 h 233339"/>
                <a:gd name="connsiteX3" fmla="*/ 7636 w 344706"/>
                <a:gd name="connsiteY3" fmla="*/ 113880 h 233339"/>
                <a:gd name="connsiteX4" fmla="*/ 100867 w 344706"/>
                <a:gd name="connsiteY4" fmla="*/ 35658 h 233339"/>
                <a:gd name="connsiteX5" fmla="*/ 127753 w 344706"/>
                <a:gd name="connsiteY5" fmla="*/ 35658 h 233339"/>
                <a:gd name="connsiteX6" fmla="*/ 127753 w 344706"/>
                <a:gd name="connsiteY6" fmla="*/ 5377 h 233339"/>
                <a:gd name="connsiteX7" fmla="*/ 130723 w 344706"/>
                <a:gd name="connsiteY7" fmla="*/ 604 h 233339"/>
                <a:gd name="connsiteX8" fmla="*/ 136291 w 344706"/>
                <a:gd name="connsiteY8" fmla="*/ 1187 h 233339"/>
                <a:gd name="connsiteX9" fmla="*/ 176118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7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0 w 344706"/>
                <a:gd name="connsiteY27" fmla="*/ 46264 h 233339"/>
                <a:gd name="connsiteX28" fmla="*/ 100760 w 344706"/>
                <a:gd name="connsiteY28" fmla="*/ 46264 h 233339"/>
                <a:gd name="connsiteX29" fmla="*/ 18136 w 344706"/>
                <a:gd name="connsiteY29" fmla="*/ 114357 h 233339"/>
                <a:gd name="connsiteX30" fmla="*/ 10500 w 344706"/>
                <a:gd name="connsiteY30" fmla="*/ 199632 h 233339"/>
                <a:gd name="connsiteX31" fmla="*/ 38766 w 344706"/>
                <a:gd name="connsiteY31" fmla="*/ 223072 h 233339"/>
                <a:gd name="connsiteX32" fmla="*/ 231165 w 344706"/>
                <a:gd name="connsiteY32" fmla="*/ 223072 h 233339"/>
                <a:gd name="connsiteX33" fmla="*/ 236468 w 344706"/>
                <a:gd name="connsiteY33" fmla="*/ 228375 h 233339"/>
                <a:gd name="connsiteX34" fmla="*/ 231271 w 344706"/>
                <a:gd name="connsiteY34" fmla="*/ 233678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78"/>
                  </a:moveTo>
                  <a:lnTo>
                    <a:pt x="38872" y="233678"/>
                  </a:lnTo>
                  <a:cubicBezTo>
                    <a:pt x="17447" y="233678"/>
                    <a:pt x="0" y="218193"/>
                    <a:pt x="0" y="199155"/>
                  </a:cubicBezTo>
                  <a:lnTo>
                    <a:pt x="7636" y="113880"/>
                  </a:lnTo>
                  <a:cubicBezTo>
                    <a:pt x="7636" y="70022"/>
                    <a:pt x="57752" y="35658"/>
                    <a:pt x="100867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5"/>
                    <a:pt x="130723" y="604"/>
                  </a:cubicBezTo>
                  <a:cubicBezTo>
                    <a:pt x="132526" y="-298"/>
                    <a:pt x="134700" y="-86"/>
                    <a:pt x="136291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9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2" y="35658"/>
                    <a:pt x="344547" y="70022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4" y="126766"/>
                    <a:pt x="340357" y="127032"/>
                  </a:cubicBezTo>
                  <a:cubicBezTo>
                    <a:pt x="337441" y="127297"/>
                    <a:pt x="334843" y="125122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1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4" y="25688"/>
                    <a:pt x="176012" y="25688"/>
                  </a:cubicBezTo>
                  <a:cubicBezTo>
                    <a:pt x="162913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0" y="46264"/>
                  </a:cubicBezTo>
                  <a:lnTo>
                    <a:pt x="100760" y="46264"/>
                  </a:lnTo>
                  <a:cubicBezTo>
                    <a:pt x="63320" y="46264"/>
                    <a:pt x="18136" y="76652"/>
                    <a:pt x="18136" y="114357"/>
                  </a:cubicBezTo>
                  <a:lnTo>
                    <a:pt x="10500" y="199632"/>
                  </a:lnTo>
                  <a:cubicBezTo>
                    <a:pt x="10500" y="212360"/>
                    <a:pt x="23175" y="223072"/>
                    <a:pt x="38766" y="223072"/>
                  </a:cubicBezTo>
                  <a:lnTo>
                    <a:pt x="231165" y="223072"/>
                  </a:lnTo>
                  <a:cubicBezTo>
                    <a:pt x="234082" y="223072"/>
                    <a:pt x="236468" y="225459"/>
                    <a:pt x="236468" y="228375"/>
                  </a:cubicBezTo>
                  <a:cubicBezTo>
                    <a:pt x="236468" y="231292"/>
                    <a:pt x="234188" y="233678"/>
                    <a:pt x="231271" y="2336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B80486B4-CF8C-4D81-AC0D-F17CD8E39CE5}"/>
                </a:ext>
              </a:extLst>
            </p:cNvPr>
            <p:cNvSpPr/>
            <p:nvPr/>
          </p:nvSpPr>
          <p:spPr>
            <a:xfrm>
              <a:off x="9852186" y="2837639"/>
              <a:ext cx="116670" cy="63638"/>
            </a:xfrm>
            <a:custGeom>
              <a:avLst/>
              <a:gdLst>
                <a:gd name="connsiteX0" fmla="*/ 113594 w 116669"/>
                <a:gd name="connsiteY0" fmla="*/ 64752 h 63638"/>
                <a:gd name="connsiteX1" fmla="*/ 59449 w 116669"/>
                <a:gd name="connsiteY1" fmla="*/ 64752 h 63638"/>
                <a:gd name="connsiteX2" fmla="*/ 59396 w 116669"/>
                <a:gd name="connsiteY2" fmla="*/ 64752 h 63638"/>
                <a:gd name="connsiteX3" fmla="*/ 5251 w 116669"/>
                <a:gd name="connsiteY3" fmla="*/ 64168 h 63638"/>
                <a:gd name="connsiteX4" fmla="*/ 1 w 116669"/>
                <a:gd name="connsiteY4" fmla="*/ 58812 h 63638"/>
                <a:gd name="connsiteX5" fmla="*/ 59449 w 116669"/>
                <a:gd name="connsiteY5" fmla="*/ 0 h 63638"/>
                <a:gd name="connsiteX6" fmla="*/ 118898 w 116669"/>
                <a:gd name="connsiteY6" fmla="*/ 59449 h 63638"/>
                <a:gd name="connsiteX7" fmla="*/ 113594 w 116669"/>
                <a:gd name="connsiteY7" fmla="*/ 64752 h 63638"/>
                <a:gd name="connsiteX8" fmla="*/ 59449 w 116669"/>
                <a:gd name="connsiteY8" fmla="*/ 54145 h 63638"/>
                <a:gd name="connsiteX9" fmla="*/ 107973 w 116669"/>
                <a:gd name="connsiteY9" fmla="*/ 54145 h 63638"/>
                <a:gd name="connsiteX10" fmla="*/ 59396 w 116669"/>
                <a:gd name="connsiteY10" fmla="*/ 10606 h 63638"/>
                <a:gd name="connsiteX11" fmla="*/ 10872 w 116669"/>
                <a:gd name="connsiteY11" fmla="*/ 53668 h 63638"/>
                <a:gd name="connsiteX12" fmla="*/ 59449 w 116669"/>
                <a:gd name="connsiteY12" fmla="*/ 54145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669" h="63638">
                  <a:moveTo>
                    <a:pt x="113594" y="64752"/>
                  </a:moveTo>
                  <a:lnTo>
                    <a:pt x="59449" y="64752"/>
                  </a:lnTo>
                  <a:cubicBezTo>
                    <a:pt x="59449" y="64752"/>
                    <a:pt x="59396" y="64752"/>
                    <a:pt x="59396" y="64752"/>
                  </a:cubicBezTo>
                  <a:lnTo>
                    <a:pt x="5251" y="64168"/>
                  </a:lnTo>
                  <a:cubicBezTo>
                    <a:pt x="2334" y="64115"/>
                    <a:pt x="-52" y="61729"/>
                    <a:pt x="1" y="58812"/>
                  </a:cubicBezTo>
                  <a:cubicBezTo>
                    <a:pt x="319" y="26357"/>
                    <a:pt x="26994" y="0"/>
                    <a:pt x="59449" y="0"/>
                  </a:cubicBezTo>
                  <a:cubicBezTo>
                    <a:pt x="92223" y="0"/>
                    <a:pt x="118898" y="26675"/>
                    <a:pt x="118898" y="59449"/>
                  </a:cubicBezTo>
                  <a:cubicBezTo>
                    <a:pt x="118898" y="62418"/>
                    <a:pt x="116511" y="64752"/>
                    <a:pt x="113594" y="64752"/>
                  </a:cubicBezTo>
                  <a:close/>
                  <a:moveTo>
                    <a:pt x="59449" y="54145"/>
                  </a:moveTo>
                  <a:lnTo>
                    <a:pt x="107973" y="54145"/>
                  </a:lnTo>
                  <a:cubicBezTo>
                    <a:pt x="105322" y="29698"/>
                    <a:pt x="84533" y="10606"/>
                    <a:pt x="59396" y="10606"/>
                  </a:cubicBezTo>
                  <a:cubicBezTo>
                    <a:pt x="34525" y="10606"/>
                    <a:pt x="13789" y="29486"/>
                    <a:pt x="10872" y="53668"/>
                  </a:cubicBezTo>
                  <a:lnTo>
                    <a:pt x="59449" y="54145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FD1CD982-EA57-4EBB-88F5-78ED3CD824C4}"/>
                </a:ext>
              </a:extLst>
            </p:cNvPr>
            <p:cNvSpPr/>
            <p:nvPr/>
          </p:nvSpPr>
          <p:spPr>
            <a:xfrm>
              <a:off x="9852134" y="2837692"/>
              <a:ext cx="116670" cy="116670"/>
            </a:xfrm>
            <a:custGeom>
              <a:avLst/>
              <a:gdLst>
                <a:gd name="connsiteX0" fmla="*/ 59925 w 116669"/>
                <a:gd name="connsiteY0" fmla="*/ 118897 h 116669"/>
                <a:gd name="connsiteX1" fmla="*/ 0 w 116669"/>
                <a:gd name="connsiteY1" fmla="*/ 59449 h 116669"/>
                <a:gd name="connsiteX2" fmla="*/ 59448 w 116669"/>
                <a:gd name="connsiteY2" fmla="*/ 0 h 116669"/>
                <a:gd name="connsiteX3" fmla="*/ 118897 w 116669"/>
                <a:gd name="connsiteY3" fmla="*/ 59449 h 116669"/>
                <a:gd name="connsiteX4" fmla="*/ 113594 w 116669"/>
                <a:gd name="connsiteY4" fmla="*/ 64752 h 116669"/>
                <a:gd name="connsiteX5" fmla="*/ 64752 w 116669"/>
                <a:gd name="connsiteY5" fmla="*/ 64752 h 116669"/>
                <a:gd name="connsiteX6" fmla="*/ 65017 w 116669"/>
                <a:gd name="connsiteY6" fmla="*/ 113594 h 116669"/>
                <a:gd name="connsiteX7" fmla="*/ 59925 w 116669"/>
                <a:gd name="connsiteY7" fmla="*/ 118897 h 116669"/>
                <a:gd name="connsiteX8" fmla="*/ 59925 w 116669"/>
                <a:gd name="connsiteY8" fmla="*/ 118897 h 116669"/>
                <a:gd name="connsiteX9" fmla="*/ 59501 w 116669"/>
                <a:gd name="connsiteY9" fmla="*/ 10553 h 116669"/>
                <a:gd name="connsiteX10" fmla="*/ 10659 w 116669"/>
                <a:gd name="connsiteY10" fmla="*/ 59395 h 116669"/>
                <a:gd name="connsiteX11" fmla="*/ 54517 w 116669"/>
                <a:gd name="connsiteY11" fmla="*/ 108026 h 116669"/>
                <a:gd name="connsiteX12" fmla="*/ 54251 w 116669"/>
                <a:gd name="connsiteY12" fmla="*/ 59449 h 116669"/>
                <a:gd name="connsiteX13" fmla="*/ 55790 w 116669"/>
                <a:gd name="connsiteY13" fmla="*/ 55683 h 116669"/>
                <a:gd name="connsiteX14" fmla="*/ 59555 w 116669"/>
                <a:gd name="connsiteY14" fmla="*/ 54145 h 116669"/>
                <a:gd name="connsiteX15" fmla="*/ 108132 w 116669"/>
                <a:gd name="connsiteY15" fmla="*/ 54145 h 116669"/>
                <a:gd name="connsiteX16" fmla="*/ 59501 w 116669"/>
                <a:gd name="connsiteY16" fmla="*/ 10553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6669" h="116669">
                  <a:moveTo>
                    <a:pt x="59925" y="118897"/>
                  </a:moveTo>
                  <a:cubicBezTo>
                    <a:pt x="26675" y="118897"/>
                    <a:pt x="0" y="92222"/>
                    <a:pt x="0" y="59449"/>
                  </a:cubicBezTo>
                  <a:cubicBezTo>
                    <a:pt x="0" y="26675"/>
                    <a:pt x="26675" y="0"/>
                    <a:pt x="59448" y="0"/>
                  </a:cubicBezTo>
                  <a:cubicBezTo>
                    <a:pt x="92222" y="0"/>
                    <a:pt x="118897" y="26675"/>
                    <a:pt x="118897" y="59449"/>
                  </a:cubicBezTo>
                  <a:cubicBezTo>
                    <a:pt x="118897" y="62365"/>
                    <a:pt x="116511" y="64752"/>
                    <a:pt x="113594" y="64752"/>
                  </a:cubicBezTo>
                  <a:lnTo>
                    <a:pt x="64752" y="64752"/>
                  </a:lnTo>
                  <a:lnTo>
                    <a:pt x="65017" y="113594"/>
                  </a:lnTo>
                  <a:cubicBezTo>
                    <a:pt x="65123" y="116458"/>
                    <a:pt x="62842" y="118791"/>
                    <a:pt x="59925" y="118897"/>
                  </a:cubicBezTo>
                  <a:lnTo>
                    <a:pt x="59925" y="118897"/>
                  </a:lnTo>
                  <a:close/>
                  <a:moveTo>
                    <a:pt x="59501" y="10553"/>
                  </a:moveTo>
                  <a:cubicBezTo>
                    <a:pt x="32562" y="10553"/>
                    <a:pt x="10659" y="32455"/>
                    <a:pt x="10659" y="59395"/>
                  </a:cubicBezTo>
                  <a:cubicBezTo>
                    <a:pt x="10659" y="84639"/>
                    <a:pt x="29910" y="105480"/>
                    <a:pt x="54517" y="108026"/>
                  </a:cubicBezTo>
                  <a:lnTo>
                    <a:pt x="54251" y="59449"/>
                  </a:lnTo>
                  <a:cubicBezTo>
                    <a:pt x="54251" y="58017"/>
                    <a:pt x="54782" y="56691"/>
                    <a:pt x="55790" y="55683"/>
                  </a:cubicBezTo>
                  <a:cubicBezTo>
                    <a:pt x="56797" y="54676"/>
                    <a:pt x="58123" y="54145"/>
                    <a:pt x="59555" y="54145"/>
                  </a:cubicBezTo>
                  <a:lnTo>
                    <a:pt x="108132" y="54145"/>
                  </a:lnTo>
                  <a:cubicBezTo>
                    <a:pt x="105427" y="29645"/>
                    <a:pt x="84638" y="10553"/>
                    <a:pt x="59501" y="1055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8770CB41-A21F-48F4-BBC3-1F8C53B04A75}"/>
                </a:ext>
              </a:extLst>
            </p:cNvPr>
            <p:cNvSpPr/>
            <p:nvPr/>
          </p:nvSpPr>
          <p:spPr>
            <a:xfrm>
              <a:off x="9924628" y="2910187"/>
              <a:ext cx="63638" cy="63638"/>
            </a:xfrm>
            <a:custGeom>
              <a:avLst/>
              <a:gdLst>
                <a:gd name="connsiteX0" fmla="*/ 5303 w 63638"/>
                <a:gd name="connsiteY0" fmla="*/ 64858 h 63638"/>
                <a:gd name="connsiteX1" fmla="*/ 0 w 63638"/>
                <a:gd name="connsiteY1" fmla="*/ 59555 h 63638"/>
                <a:gd name="connsiteX2" fmla="*/ 0 w 63638"/>
                <a:gd name="connsiteY2" fmla="*/ 5356 h 63638"/>
                <a:gd name="connsiteX3" fmla="*/ 5303 w 63638"/>
                <a:gd name="connsiteY3" fmla="*/ 53 h 63638"/>
                <a:gd name="connsiteX4" fmla="*/ 59449 w 63638"/>
                <a:gd name="connsiteY4" fmla="*/ 0 h 63638"/>
                <a:gd name="connsiteX5" fmla="*/ 59449 w 63638"/>
                <a:gd name="connsiteY5" fmla="*/ 0 h 63638"/>
                <a:gd name="connsiteX6" fmla="*/ 63214 w 63638"/>
                <a:gd name="connsiteY6" fmla="*/ 1538 h 63638"/>
                <a:gd name="connsiteX7" fmla="*/ 64752 w 63638"/>
                <a:gd name="connsiteY7" fmla="*/ 5303 h 63638"/>
                <a:gd name="connsiteX8" fmla="*/ 5303 w 63638"/>
                <a:gd name="connsiteY8" fmla="*/ 64858 h 63638"/>
                <a:gd name="connsiteX9" fmla="*/ 10606 w 63638"/>
                <a:gd name="connsiteY9" fmla="*/ 10659 h 63638"/>
                <a:gd name="connsiteX10" fmla="*/ 10606 w 63638"/>
                <a:gd name="connsiteY10" fmla="*/ 53933 h 63638"/>
                <a:gd name="connsiteX11" fmla="*/ 53880 w 63638"/>
                <a:gd name="connsiteY11" fmla="*/ 10606 h 63638"/>
                <a:gd name="connsiteX12" fmla="*/ 10606 w 63638"/>
                <a:gd name="connsiteY12" fmla="*/ 10659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38" h="63638">
                  <a:moveTo>
                    <a:pt x="5303" y="64858"/>
                  </a:moveTo>
                  <a:cubicBezTo>
                    <a:pt x="2387" y="64858"/>
                    <a:pt x="0" y="62471"/>
                    <a:pt x="0" y="59555"/>
                  </a:cubicBezTo>
                  <a:lnTo>
                    <a:pt x="0" y="5356"/>
                  </a:lnTo>
                  <a:cubicBezTo>
                    <a:pt x="0" y="2440"/>
                    <a:pt x="2387" y="53"/>
                    <a:pt x="5303" y="53"/>
                  </a:cubicBezTo>
                  <a:lnTo>
                    <a:pt x="59449" y="0"/>
                  </a:lnTo>
                  <a:lnTo>
                    <a:pt x="59449" y="0"/>
                  </a:lnTo>
                  <a:cubicBezTo>
                    <a:pt x="60828" y="0"/>
                    <a:pt x="62207" y="530"/>
                    <a:pt x="63214" y="1538"/>
                  </a:cubicBezTo>
                  <a:cubicBezTo>
                    <a:pt x="64222" y="2546"/>
                    <a:pt x="64752" y="3871"/>
                    <a:pt x="64752" y="5303"/>
                  </a:cubicBezTo>
                  <a:cubicBezTo>
                    <a:pt x="64752" y="38183"/>
                    <a:pt x="38077" y="64858"/>
                    <a:pt x="5303" y="64858"/>
                  </a:cubicBezTo>
                  <a:close/>
                  <a:moveTo>
                    <a:pt x="10606" y="10659"/>
                  </a:moveTo>
                  <a:lnTo>
                    <a:pt x="10606" y="53933"/>
                  </a:lnTo>
                  <a:cubicBezTo>
                    <a:pt x="33357" y="51441"/>
                    <a:pt x="51441" y="33357"/>
                    <a:pt x="53880" y="10606"/>
                  </a:cubicBezTo>
                  <a:lnTo>
                    <a:pt x="10606" y="1065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D6F9DC7-DAC6-4F36-91BD-C255949C0E3F}"/>
                </a:ext>
              </a:extLst>
            </p:cNvPr>
            <p:cNvSpPr/>
            <p:nvPr/>
          </p:nvSpPr>
          <p:spPr>
            <a:xfrm>
              <a:off x="9924615" y="2910226"/>
              <a:ext cx="37122" cy="37122"/>
            </a:xfrm>
            <a:custGeom>
              <a:avLst/>
              <a:gdLst>
                <a:gd name="connsiteX0" fmla="*/ 5316 w 37122"/>
                <a:gd name="connsiteY0" fmla="*/ 42174 h 37122"/>
                <a:gd name="connsiteX1" fmla="*/ 1551 w 37122"/>
                <a:gd name="connsiteY1" fmla="*/ 40636 h 37122"/>
                <a:gd name="connsiteX2" fmla="*/ 1551 w 37122"/>
                <a:gd name="connsiteY2" fmla="*/ 33158 h 37122"/>
                <a:gd name="connsiteX3" fmla="*/ 33105 w 37122"/>
                <a:gd name="connsiteY3" fmla="*/ 1551 h 37122"/>
                <a:gd name="connsiteX4" fmla="*/ 40636 w 37122"/>
                <a:gd name="connsiteY4" fmla="*/ 1551 h 37122"/>
                <a:gd name="connsiteX5" fmla="*/ 40636 w 37122"/>
                <a:gd name="connsiteY5" fmla="*/ 9029 h 37122"/>
                <a:gd name="connsiteX6" fmla="*/ 9082 w 37122"/>
                <a:gd name="connsiteY6" fmla="*/ 40636 h 37122"/>
                <a:gd name="connsiteX7" fmla="*/ 5316 w 37122"/>
                <a:gd name="connsiteY7" fmla="*/ 42174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37122">
                  <a:moveTo>
                    <a:pt x="5316" y="42174"/>
                  </a:moveTo>
                  <a:cubicBezTo>
                    <a:pt x="3937" y="42174"/>
                    <a:pt x="2612" y="41643"/>
                    <a:pt x="1551" y="40636"/>
                  </a:cubicBezTo>
                  <a:cubicBezTo>
                    <a:pt x="-517" y="38567"/>
                    <a:pt x="-517" y="35226"/>
                    <a:pt x="1551" y="33158"/>
                  </a:cubicBezTo>
                  <a:lnTo>
                    <a:pt x="33105" y="1551"/>
                  </a:lnTo>
                  <a:cubicBezTo>
                    <a:pt x="35173" y="-517"/>
                    <a:pt x="38514" y="-517"/>
                    <a:pt x="40636" y="1551"/>
                  </a:cubicBezTo>
                  <a:cubicBezTo>
                    <a:pt x="42704" y="3619"/>
                    <a:pt x="42704" y="6960"/>
                    <a:pt x="40636" y="9029"/>
                  </a:cubicBezTo>
                  <a:lnTo>
                    <a:pt x="9082" y="40636"/>
                  </a:lnTo>
                  <a:cubicBezTo>
                    <a:pt x="8021" y="41643"/>
                    <a:pt x="6642" y="42174"/>
                    <a:pt x="5316" y="421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1BD15DCF-FBA8-441F-8A3D-6DA481A2A9D2}"/>
                </a:ext>
              </a:extLst>
            </p:cNvPr>
            <p:cNvSpPr/>
            <p:nvPr/>
          </p:nvSpPr>
          <p:spPr>
            <a:xfrm>
              <a:off x="9924615" y="2910226"/>
              <a:ext cx="63638" cy="63638"/>
            </a:xfrm>
            <a:custGeom>
              <a:avLst/>
              <a:gdLst>
                <a:gd name="connsiteX0" fmla="*/ 5316 w 63638"/>
                <a:gd name="connsiteY0" fmla="*/ 64447 h 63638"/>
                <a:gd name="connsiteX1" fmla="*/ 1551 w 63638"/>
                <a:gd name="connsiteY1" fmla="*/ 62909 h 63638"/>
                <a:gd name="connsiteX2" fmla="*/ 1551 w 63638"/>
                <a:gd name="connsiteY2" fmla="*/ 55432 h 63638"/>
                <a:gd name="connsiteX3" fmla="*/ 55432 w 63638"/>
                <a:gd name="connsiteY3" fmla="*/ 1551 h 63638"/>
                <a:gd name="connsiteX4" fmla="*/ 62909 w 63638"/>
                <a:gd name="connsiteY4" fmla="*/ 1551 h 63638"/>
                <a:gd name="connsiteX5" fmla="*/ 62909 w 63638"/>
                <a:gd name="connsiteY5" fmla="*/ 9029 h 63638"/>
                <a:gd name="connsiteX6" fmla="*/ 9029 w 63638"/>
                <a:gd name="connsiteY6" fmla="*/ 62909 h 63638"/>
                <a:gd name="connsiteX7" fmla="*/ 5316 w 63638"/>
                <a:gd name="connsiteY7" fmla="*/ 64447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38" h="63638">
                  <a:moveTo>
                    <a:pt x="5316" y="64447"/>
                  </a:moveTo>
                  <a:cubicBezTo>
                    <a:pt x="3937" y="64447"/>
                    <a:pt x="2612" y="63916"/>
                    <a:pt x="1551" y="62909"/>
                  </a:cubicBezTo>
                  <a:cubicBezTo>
                    <a:pt x="-517" y="60841"/>
                    <a:pt x="-517" y="57500"/>
                    <a:pt x="1551" y="55432"/>
                  </a:cubicBezTo>
                  <a:lnTo>
                    <a:pt x="55432" y="1551"/>
                  </a:lnTo>
                  <a:cubicBezTo>
                    <a:pt x="57500" y="-517"/>
                    <a:pt x="60841" y="-517"/>
                    <a:pt x="62909" y="1551"/>
                  </a:cubicBezTo>
                  <a:cubicBezTo>
                    <a:pt x="64977" y="3619"/>
                    <a:pt x="64977" y="6960"/>
                    <a:pt x="62909" y="9029"/>
                  </a:cubicBezTo>
                  <a:lnTo>
                    <a:pt x="9029" y="62909"/>
                  </a:lnTo>
                  <a:cubicBezTo>
                    <a:pt x="8021" y="63916"/>
                    <a:pt x="6642" y="64447"/>
                    <a:pt x="5316" y="6444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7" name="Group 676">
            <a:extLst>
              <a:ext uri="{FF2B5EF4-FFF2-40B4-BE49-F238E27FC236}">
                <a16:creationId xmlns:a16="http://schemas.microsoft.com/office/drawing/2014/main" id="{8D8BE1A9-0B03-4A9C-A42B-B17E83A46377}"/>
              </a:ext>
            </a:extLst>
          </p:cNvPr>
          <p:cNvGrpSpPr/>
          <p:nvPr/>
        </p:nvGrpSpPr>
        <p:grpSpPr>
          <a:xfrm>
            <a:off x="10652553" y="2504693"/>
            <a:ext cx="434765" cy="512084"/>
            <a:chOff x="10690280" y="2549130"/>
            <a:chExt cx="359310" cy="423210"/>
          </a:xfrm>
          <a:solidFill>
            <a:srgbClr val="FFFFFF"/>
          </a:solidFill>
        </p:grpSpPr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BAAAE8ED-71A9-44AD-85AF-4DA948BFBF75}"/>
                </a:ext>
              </a:extLst>
            </p:cNvPr>
            <p:cNvSpPr/>
            <p:nvPr/>
          </p:nvSpPr>
          <p:spPr>
            <a:xfrm>
              <a:off x="10694636" y="2579467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8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AC72A621-B3AD-4B98-8E7D-A33F9AFC301E}"/>
                </a:ext>
              </a:extLst>
            </p:cNvPr>
            <p:cNvSpPr/>
            <p:nvPr/>
          </p:nvSpPr>
          <p:spPr>
            <a:xfrm>
              <a:off x="10694583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264D3E3-32CD-4364-B067-2225AB42ECF2}"/>
                </a:ext>
              </a:extLst>
            </p:cNvPr>
            <p:cNvSpPr/>
            <p:nvPr/>
          </p:nvSpPr>
          <p:spPr>
            <a:xfrm>
              <a:off x="10963907" y="2549130"/>
              <a:ext cx="47729" cy="47729"/>
            </a:xfrm>
            <a:custGeom>
              <a:avLst/>
              <a:gdLst>
                <a:gd name="connsiteX0" fmla="*/ 25599 w 47728"/>
                <a:gd name="connsiteY0" fmla="*/ 51404 h 47728"/>
                <a:gd name="connsiteX1" fmla="*/ 10962 w 47728"/>
                <a:gd name="connsiteY1" fmla="*/ 46790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404 h 47728"/>
                <a:gd name="connsiteX10" fmla="*/ 25705 w 47728"/>
                <a:gd name="connsiteY10" fmla="*/ 10622 h 47728"/>
                <a:gd name="connsiteX11" fmla="*/ 23053 w 47728"/>
                <a:gd name="connsiteY11" fmla="*/ 10835 h 47728"/>
                <a:gd name="connsiteX12" fmla="*/ 13348 w 47728"/>
                <a:gd name="connsiteY12" fmla="*/ 17039 h 47728"/>
                <a:gd name="connsiteX13" fmla="*/ 10856 w 47728"/>
                <a:gd name="connsiteY13" fmla="*/ 28335 h 47728"/>
                <a:gd name="connsiteX14" fmla="*/ 17061 w 47728"/>
                <a:gd name="connsiteY14" fmla="*/ 38040 h 47728"/>
                <a:gd name="connsiteX15" fmla="*/ 28356 w 47728"/>
                <a:gd name="connsiteY15" fmla="*/ 40532 h 47728"/>
                <a:gd name="connsiteX16" fmla="*/ 38061 w 47728"/>
                <a:gd name="connsiteY16" fmla="*/ 34328 h 47728"/>
                <a:gd name="connsiteX17" fmla="*/ 40553 w 47728"/>
                <a:gd name="connsiteY17" fmla="*/ 23032 h 47728"/>
                <a:gd name="connsiteX18" fmla="*/ 40553 w 47728"/>
                <a:gd name="connsiteY18" fmla="*/ 23032 h 47728"/>
                <a:gd name="connsiteX19" fmla="*/ 34349 w 47728"/>
                <a:gd name="connsiteY19" fmla="*/ 13327 h 47728"/>
                <a:gd name="connsiteX20" fmla="*/ 25705 w 47728"/>
                <a:gd name="connsiteY20" fmla="*/ 1062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404"/>
                  </a:moveTo>
                  <a:cubicBezTo>
                    <a:pt x="20402" y="51404"/>
                    <a:pt x="15311" y="49813"/>
                    <a:pt x="10962" y="46790"/>
                  </a:cubicBezTo>
                  <a:cubicBezTo>
                    <a:pt x="5341" y="42866"/>
                    <a:pt x="1575" y="36979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98"/>
                    <a:pt x="27137" y="51404"/>
                    <a:pt x="25599" y="51404"/>
                  </a:cubicBezTo>
                  <a:close/>
                  <a:moveTo>
                    <a:pt x="25705" y="10622"/>
                  </a:moveTo>
                  <a:cubicBezTo>
                    <a:pt x="24803" y="10622"/>
                    <a:pt x="23954" y="10675"/>
                    <a:pt x="23053" y="10835"/>
                  </a:cubicBezTo>
                  <a:cubicBezTo>
                    <a:pt x="19076" y="11524"/>
                    <a:pt x="15629" y="13751"/>
                    <a:pt x="13348" y="17039"/>
                  </a:cubicBezTo>
                  <a:cubicBezTo>
                    <a:pt x="11068" y="20327"/>
                    <a:pt x="10166" y="24358"/>
                    <a:pt x="10856" y="28335"/>
                  </a:cubicBezTo>
                  <a:cubicBezTo>
                    <a:pt x="11545" y="32312"/>
                    <a:pt x="13773" y="35759"/>
                    <a:pt x="17061" y="38040"/>
                  </a:cubicBezTo>
                  <a:cubicBezTo>
                    <a:pt x="20349" y="40373"/>
                    <a:pt x="24379" y="41222"/>
                    <a:pt x="28356" y="40532"/>
                  </a:cubicBezTo>
                  <a:cubicBezTo>
                    <a:pt x="32334" y="39843"/>
                    <a:pt x="35781" y="37616"/>
                    <a:pt x="38061" y="34328"/>
                  </a:cubicBezTo>
                  <a:cubicBezTo>
                    <a:pt x="40342" y="31040"/>
                    <a:pt x="41243" y="27009"/>
                    <a:pt x="40553" y="23032"/>
                  </a:cubicBezTo>
                  <a:lnTo>
                    <a:pt x="40553" y="23032"/>
                  </a:lnTo>
                  <a:cubicBezTo>
                    <a:pt x="39864" y="19055"/>
                    <a:pt x="37637" y="15607"/>
                    <a:pt x="34349" y="13327"/>
                  </a:cubicBezTo>
                  <a:cubicBezTo>
                    <a:pt x="31751" y="11577"/>
                    <a:pt x="28781" y="10622"/>
                    <a:pt x="25705" y="1062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29DA941-0B23-4AE5-A62E-06363C12EADC}"/>
                </a:ext>
              </a:extLst>
            </p:cNvPr>
            <p:cNvSpPr/>
            <p:nvPr/>
          </p:nvSpPr>
          <p:spPr>
            <a:xfrm>
              <a:off x="10690280" y="2661342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6" y="30301"/>
                    <a:pt x="1134" y="26112"/>
                    <a:pt x="285" y="21339"/>
                  </a:cubicBezTo>
                  <a:cubicBezTo>
                    <a:pt x="-563" y="16566"/>
                    <a:pt x="498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06" y="28551"/>
                  </a:cubicBezTo>
                  <a:cubicBezTo>
                    <a:pt x="30248" y="32528"/>
                    <a:pt x="26059" y="35180"/>
                    <a:pt x="21286" y="36029"/>
                  </a:cubicBezTo>
                  <a:cubicBezTo>
                    <a:pt x="20278" y="36294"/>
                    <a:pt x="19217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80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3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5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E7721D90-FD5E-45B1-9FE3-353791A03A35}"/>
                </a:ext>
              </a:extLst>
            </p:cNvPr>
            <p:cNvSpPr/>
            <p:nvPr/>
          </p:nvSpPr>
          <p:spPr>
            <a:xfrm>
              <a:off x="10982664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8D332031-EC8D-472D-8110-DA477AC447BB}"/>
                </a:ext>
              </a:extLst>
            </p:cNvPr>
            <p:cNvSpPr/>
            <p:nvPr/>
          </p:nvSpPr>
          <p:spPr>
            <a:xfrm>
              <a:off x="10992051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C9A01287-AD18-483A-BE64-59EBF381E3B0}"/>
                </a:ext>
              </a:extLst>
            </p:cNvPr>
            <p:cNvSpPr/>
            <p:nvPr/>
          </p:nvSpPr>
          <p:spPr>
            <a:xfrm>
              <a:off x="10792386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6 w 148488"/>
                <a:gd name="connsiteY2" fmla="*/ 174209 h 175004"/>
                <a:gd name="connsiteX3" fmla="*/ 51070 w 148488"/>
                <a:gd name="connsiteY3" fmla="*/ 171611 h 175004"/>
                <a:gd name="connsiteX4" fmla="*/ 50699 w 148488"/>
                <a:gd name="connsiteY4" fmla="*/ 167580 h 175004"/>
                <a:gd name="connsiteX5" fmla="*/ 57381 w 148488"/>
                <a:gd name="connsiteY5" fmla="*/ 164133 h 175004"/>
                <a:gd name="connsiteX6" fmla="*/ 116246 w 148488"/>
                <a:gd name="connsiteY6" fmla="*/ 153156 h 175004"/>
                <a:gd name="connsiteX7" fmla="*/ 139261 w 148488"/>
                <a:gd name="connsiteY7" fmla="*/ 114018 h 175004"/>
                <a:gd name="connsiteX8" fmla="*/ 141860 w 148488"/>
                <a:gd name="connsiteY8" fmla="*/ 81510 h 175004"/>
                <a:gd name="connsiteX9" fmla="*/ 142338 w 148488"/>
                <a:gd name="connsiteY9" fmla="*/ 73926 h 175004"/>
                <a:gd name="connsiteX10" fmla="*/ 76472 w 148488"/>
                <a:gd name="connsiteY10" fmla="*/ 10606 h 175004"/>
                <a:gd name="connsiteX11" fmla="*/ 10606 w 148488"/>
                <a:gd name="connsiteY11" fmla="*/ 73926 h 175004"/>
                <a:gd name="connsiteX12" fmla="*/ 11084 w 148488"/>
                <a:gd name="connsiteY12" fmla="*/ 81510 h 175004"/>
                <a:gd name="connsiteX13" fmla="*/ 11137 w 148488"/>
                <a:gd name="connsiteY13" fmla="*/ 81775 h 175004"/>
                <a:gd name="connsiteX14" fmla="*/ 13683 w 148488"/>
                <a:gd name="connsiteY14" fmla="*/ 114018 h 175004"/>
                <a:gd name="connsiteX15" fmla="*/ 36645 w 148488"/>
                <a:gd name="connsiteY15" fmla="*/ 153209 h 175004"/>
                <a:gd name="connsiteX16" fmla="*/ 43964 w 148488"/>
                <a:gd name="connsiteY16" fmla="*/ 158141 h 175004"/>
                <a:gd name="connsiteX17" fmla="*/ 45820 w 148488"/>
                <a:gd name="connsiteY17" fmla="*/ 165406 h 175004"/>
                <a:gd name="connsiteX18" fmla="*/ 38607 w 148488"/>
                <a:gd name="connsiteY18" fmla="*/ 167315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583 w 148488"/>
                <a:gd name="connsiteY21" fmla="*/ 82783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4 w 148488"/>
                <a:gd name="connsiteY26" fmla="*/ 73926 h 175004"/>
                <a:gd name="connsiteX27" fmla="*/ 152361 w 148488"/>
                <a:gd name="connsiteY27" fmla="*/ 82836 h 175004"/>
                <a:gd name="connsiteX28" fmla="*/ 149762 w 148488"/>
                <a:gd name="connsiteY28" fmla="*/ 115291 h 175004"/>
                <a:gd name="connsiteX29" fmla="*/ 122822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41" y="177709"/>
                    <a:pt x="61464" y="176543"/>
                    <a:pt x="54146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380" y="170338"/>
                    <a:pt x="50275" y="168906"/>
                    <a:pt x="50699" y="167580"/>
                  </a:cubicBezTo>
                  <a:cubicBezTo>
                    <a:pt x="51600" y="164823"/>
                    <a:pt x="54623" y="163232"/>
                    <a:pt x="57381" y="164133"/>
                  </a:cubicBezTo>
                  <a:cubicBezTo>
                    <a:pt x="77374" y="170497"/>
                    <a:pt x="99594" y="166202"/>
                    <a:pt x="116246" y="153156"/>
                  </a:cubicBezTo>
                  <a:cubicBezTo>
                    <a:pt x="129080" y="143080"/>
                    <a:pt x="137246" y="129185"/>
                    <a:pt x="139261" y="114018"/>
                  </a:cubicBezTo>
                  <a:lnTo>
                    <a:pt x="141860" y="81510"/>
                  </a:lnTo>
                  <a:cubicBezTo>
                    <a:pt x="142178" y="79070"/>
                    <a:pt x="142338" y="76631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366"/>
                    <a:pt x="10766" y="78911"/>
                    <a:pt x="11084" y="81510"/>
                  </a:cubicBezTo>
                  <a:lnTo>
                    <a:pt x="11137" y="81775"/>
                  </a:lnTo>
                  <a:lnTo>
                    <a:pt x="13683" y="114018"/>
                  </a:lnTo>
                  <a:cubicBezTo>
                    <a:pt x="15698" y="129238"/>
                    <a:pt x="23811" y="143133"/>
                    <a:pt x="36645" y="153209"/>
                  </a:cubicBezTo>
                  <a:cubicBezTo>
                    <a:pt x="38926" y="154959"/>
                    <a:pt x="41365" y="156656"/>
                    <a:pt x="43964" y="158141"/>
                  </a:cubicBezTo>
                  <a:cubicBezTo>
                    <a:pt x="46456" y="159626"/>
                    <a:pt x="47305" y="162861"/>
                    <a:pt x="45820" y="165406"/>
                  </a:cubicBezTo>
                  <a:cubicBezTo>
                    <a:pt x="44441" y="167792"/>
                    <a:pt x="41047" y="168747"/>
                    <a:pt x="38607" y="167315"/>
                  </a:cubicBezTo>
                  <a:cubicBezTo>
                    <a:pt x="35691" y="165565"/>
                    <a:pt x="32827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583" y="82783"/>
                  </a:lnTo>
                  <a:cubicBezTo>
                    <a:pt x="159" y="79760"/>
                    <a:pt x="0" y="76790"/>
                    <a:pt x="0" y="73926"/>
                  </a:cubicBezTo>
                  <a:cubicBezTo>
                    <a:pt x="53" y="54411"/>
                    <a:pt x="8114" y="35903"/>
                    <a:pt x="22804" y="21796"/>
                  </a:cubicBezTo>
                  <a:cubicBezTo>
                    <a:pt x="37388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7055"/>
                    <a:pt x="152785" y="79972"/>
                    <a:pt x="152361" y="82836"/>
                  </a:cubicBezTo>
                  <a:lnTo>
                    <a:pt x="149762" y="115291"/>
                  </a:lnTo>
                  <a:cubicBezTo>
                    <a:pt x="147482" y="133269"/>
                    <a:pt x="137883" y="149709"/>
                    <a:pt x="122822" y="161535"/>
                  </a:cubicBezTo>
                  <a:cubicBezTo>
                    <a:pt x="109511" y="171929"/>
                    <a:pt x="93071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61510287-F820-44C6-AEFD-754B7970A7F6}"/>
                </a:ext>
              </a:extLst>
            </p:cNvPr>
            <p:cNvSpPr/>
            <p:nvPr/>
          </p:nvSpPr>
          <p:spPr>
            <a:xfrm>
              <a:off x="10692740" y="2726093"/>
              <a:ext cx="344706" cy="233340"/>
            </a:xfrm>
            <a:custGeom>
              <a:avLst/>
              <a:gdLst>
                <a:gd name="connsiteX0" fmla="*/ 231271 w 344706"/>
                <a:gd name="connsiteY0" fmla="*/ 233678 h 233339"/>
                <a:gd name="connsiteX1" fmla="*/ 38872 w 344706"/>
                <a:gd name="connsiteY1" fmla="*/ 233678 h 233339"/>
                <a:gd name="connsiteX2" fmla="*/ 0 w 344706"/>
                <a:gd name="connsiteY2" fmla="*/ 199155 h 233339"/>
                <a:gd name="connsiteX3" fmla="*/ 7636 w 344706"/>
                <a:gd name="connsiteY3" fmla="*/ 113880 h 233339"/>
                <a:gd name="connsiteX4" fmla="*/ 100867 w 344706"/>
                <a:gd name="connsiteY4" fmla="*/ 35658 h 233339"/>
                <a:gd name="connsiteX5" fmla="*/ 127753 w 344706"/>
                <a:gd name="connsiteY5" fmla="*/ 35658 h 233339"/>
                <a:gd name="connsiteX6" fmla="*/ 127753 w 344706"/>
                <a:gd name="connsiteY6" fmla="*/ 5377 h 233339"/>
                <a:gd name="connsiteX7" fmla="*/ 130723 w 344706"/>
                <a:gd name="connsiteY7" fmla="*/ 604 h 233339"/>
                <a:gd name="connsiteX8" fmla="*/ 136291 w 344706"/>
                <a:gd name="connsiteY8" fmla="*/ 1187 h 233339"/>
                <a:gd name="connsiteX9" fmla="*/ 176118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7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0 w 344706"/>
                <a:gd name="connsiteY27" fmla="*/ 46264 h 233339"/>
                <a:gd name="connsiteX28" fmla="*/ 100760 w 344706"/>
                <a:gd name="connsiteY28" fmla="*/ 46264 h 233339"/>
                <a:gd name="connsiteX29" fmla="*/ 18136 w 344706"/>
                <a:gd name="connsiteY29" fmla="*/ 114357 h 233339"/>
                <a:gd name="connsiteX30" fmla="*/ 10500 w 344706"/>
                <a:gd name="connsiteY30" fmla="*/ 199632 h 233339"/>
                <a:gd name="connsiteX31" fmla="*/ 38766 w 344706"/>
                <a:gd name="connsiteY31" fmla="*/ 223072 h 233339"/>
                <a:gd name="connsiteX32" fmla="*/ 231165 w 344706"/>
                <a:gd name="connsiteY32" fmla="*/ 223072 h 233339"/>
                <a:gd name="connsiteX33" fmla="*/ 236468 w 344706"/>
                <a:gd name="connsiteY33" fmla="*/ 228375 h 233339"/>
                <a:gd name="connsiteX34" fmla="*/ 231271 w 344706"/>
                <a:gd name="connsiteY34" fmla="*/ 233678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78"/>
                  </a:moveTo>
                  <a:lnTo>
                    <a:pt x="38872" y="233678"/>
                  </a:lnTo>
                  <a:cubicBezTo>
                    <a:pt x="17447" y="233678"/>
                    <a:pt x="0" y="218193"/>
                    <a:pt x="0" y="199155"/>
                  </a:cubicBezTo>
                  <a:lnTo>
                    <a:pt x="7636" y="113880"/>
                  </a:lnTo>
                  <a:cubicBezTo>
                    <a:pt x="7636" y="70022"/>
                    <a:pt x="57752" y="35658"/>
                    <a:pt x="100867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5"/>
                    <a:pt x="130723" y="604"/>
                  </a:cubicBezTo>
                  <a:cubicBezTo>
                    <a:pt x="132526" y="-298"/>
                    <a:pt x="134700" y="-86"/>
                    <a:pt x="136291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9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2" y="35658"/>
                    <a:pt x="344547" y="70022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4" y="126766"/>
                    <a:pt x="340357" y="127032"/>
                  </a:cubicBezTo>
                  <a:cubicBezTo>
                    <a:pt x="337388" y="127297"/>
                    <a:pt x="334843" y="125122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1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4" y="25688"/>
                    <a:pt x="176012" y="25688"/>
                  </a:cubicBezTo>
                  <a:cubicBezTo>
                    <a:pt x="162913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0" y="46264"/>
                  </a:cubicBezTo>
                  <a:lnTo>
                    <a:pt x="100760" y="46264"/>
                  </a:lnTo>
                  <a:cubicBezTo>
                    <a:pt x="63320" y="46264"/>
                    <a:pt x="18136" y="76652"/>
                    <a:pt x="18136" y="114357"/>
                  </a:cubicBezTo>
                  <a:lnTo>
                    <a:pt x="10500" y="199632"/>
                  </a:lnTo>
                  <a:cubicBezTo>
                    <a:pt x="10500" y="212360"/>
                    <a:pt x="23175" y="223072"/>
                    <a:pt x="38766" y="223072"/>
                  </a:cubicBezTo>
                  <a:lnTo>
                    <a:pt x="231165" y="223072"/>
                  </a:lnTo>
                  <a:cubicBezTo>
                    <a:pt x="234082" y="223072"/>
                    <a:pt x="236468" y="225459"/>
                    <a:pt x="236468" y="228375"/>
                  </a:cubicBezTo>
                  <a:cubicBezTo>
                    <a:pt x="236468" y="231292"/>
                    <a:pt x="234188" y="233678"/>
                    <a:pt x="231271" y="23367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89F469A7-44DE-4864-A4BE-AFBBB033DF4B}"/>
                </a:ext>
              </a:extLst>
            </p:cNvPr>
            <p:cNvSpPr/>
            <p:nvPr/>
          </p:nvSpPr>
          <p:spPr>
            <a:xfrm>
              <a:off x="10932920" y="2855670"/>
              <a:ext cx="116670" cy="116670"/>
            </a:xfrm>
            <a:custGeom>
              <a:avLst/>
              <a:gdLst>
                <a:gd name="connsiteX0" fmla="*/ 60244 w 116669"/>
                <a:gd name="connsiteY0" fmla="*/ 120488 h 116669"/>
                <a:gd name="connsiteX1" fmla="*/ 0 w 116669"/>
                <a:gd name="connsiteY1" fmla="*/ 60244 h 116669"/>
                <a:gd name="connsiteX2" fmla="*/ 60244 w 116669"/>
                <a:gd name="connsiteY2" fmla="*/ 0 h 116669"/>
                <a:gd name="connsiteX3" fmla="*/ 120489 w 116669"/>
                <a:gd name="connsiteY3" fmla="*/ 60244 h 116669"/>
                <a:gd name="connsiteX4" fmla="*/ 60244 w 116669"/>
                <a:gd name="connsiteY4" fmla="*/ 120488 h 116669"/>
                <a:gd name="connsiteX5" fmla="*/ 60244 w 116669"/>
                <a:gd name="connsiteY5" fmla="*/ 10553 h 116669"/>
                <a:gd name="connsiteX6" fmla="*/ 10606 w 116669"/>
                <a:gd name="connsiteY6" fmla="*/ 60191 h 116669"/>
                <a:gd name="connsiteX7" fmla="*/ 60244 w 116669"/>
                <a:gd name="connsiteY7" fmla="*/ 109829 h 116669"/>
                <a:gd name="connsiteX8" fmla="*/ 109882 w 116669"/>
                <a:gd name="connsiteY8" fmla="*/ 60191 h 116669"/>
                <a:gd name="connsiteX9" fmla="*/ 60244 w 116669"/>
                <a:gd name="connsiteY9" fmla="*/ 10553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669" h="116669">
                  <a:moveTo>
                    <a:pt x="60244" y="120488"/>
                  </a:moveTo>
                  <a:cubicBezTo>
                    <a:pt x="26994" y="120488"/>
                    <a:pt x="0" y="93442"/>
                    <a:pt x="0" y="60244"/>
                  </a:cubicBezTo>
                  <a:cubicBezTo>
                    <a:pt x="0" y="27046"/>
                    <a:pt x="27047" y="0"/>
                    <a:pt x="60244" y="0"/>
                  </a:cubicBezTo>
                  <a:cubicBezTo>
                    <a:pt x="93495" y="0"/>
                    <a:pt x="120489" y="27046"/>
                    <a:pt x="120489" y="60244"/>
                  </a:cubicBezTo>
                  <a:cubicBezTo>
                    <a:pt x="120489" y="93442"/>
                    <a:pt x="93442" y="120488"/>
                    <a:pt x="60244" y="120488"/>
                  </a:cubicBezTo>
                  <a:close/>
                  <a:moveTo>
                    <a:pt x="60244" y="10553"/>
                  </a:moveTo>
                  <a:cubicBezTo>
                    <a:pt x="32880" y="10553"/>
                    <a:pt x="10606" y="32827"/>
                    <a:pt x="10606" y="60191"/>
                  </a:cubicBezTo>
                  <a:cubicBezTo>
                    <a:pt x="10606" y="87555"/>
                    <a:pt x="32880" y="109829"/>
                    <a:pt x="60244" y="109829"/>
                  </a:cubicBezTo>
                  <a:cubicBezTo>
                    <a:pt x="87609" y="109829"/>
                    <a:pt x="109882" y="87555"/>
                    <a:pt x="109882" y="60191"/>
                  </a:cubicBezTo>
                  <a:cubicBezTo>
                    <a:pt x="109882" y="32827"/>
                    <a:pt x="87609" y="10553"/>
                    <a:pt x="60244" y="1055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20BBB287-CEA7-4FA6-ACDD-19C058E85F88}"/>
                </a:ext>
              </a:extLst>
            </p:cNvPr>
            <p:cNvSpPr/>
            <p:nvPr/>
          </p:nvSpPr>
          <p:spPr>
            <a:xfrm>
              <a:off x="10948976" y="2871725"/>
              <a:ext cx="84851" cy="84851"/>
            </a:xfrm>
            <a:custGeom>
              <a:avLst/>
              <a:gdLst>
                <a:gd name="connsiteX0" fmla="*/ 5316 w 84850"/>
                <a:gd name="connsiteY0" fmla="*/ 88311 h 84850"/>
                <a:gd name="connsiteX1" fmla="*/ 1551 w 84850"/>
                <a:gd name="connsiteY1" fmla="*/ 86773 h 84850"/>
                <a:gd name="connsiteX2" fmla="*/ 1551 w 84850"/>
                <a:gd name="connsiteY2" fmla="*/ 79296 h 84850"/>
                <a:gd name="connsiteX3" fmla="*/ 79296 w 84850"/>
                <a:gd name="connsiteY3" fmla="*/ 1551 h 84850"/>
                <a:gd name="connsiteX4" fmla="*/ 86773 w 84850"/>
                <a:gd name="connsiteY4" fmla="*/ 1551 h 84850"/>
                <a:gd name="connsiteX5" fmla="*/ 86773 w 84850"/>
                <a:gd name="connsiteY5" fmla="*/ 9029 h 84850"/>
                <a:gd name="connsiteX6" fmla="*/ 9029 w 84850"/>
                <a:gd name="connsiteY6" fmla="*/ 86773 h 84850"/>
                <a:gd name="connsiteX7" fmla="*/ 5316 w 84850"/>
                <a:gd name="connsiteY7" fmla="*/ 88311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50" h="84850">
                  <a:moveTo>
                    <a:pt x="5316" y="88311"/>
                  </a:moveTo>
                  <a:cubicBezTo>
                    <a:pt x="3937" y="88311"/>
                    <a:pt x="2612" y="87781"/>
                    <a:pt x="1551" y="86773"/>
                  </a:cubicBezTo>
                  <a:cubicBezTo>
                    <a:pt x="-517" y="84705"/>
                    <a:pt x="-517" y="81364"/>
                    <a:pt x="1551" y="79296"/>
                  </a:cubicBezTo>
                  <a:lnTo>
                    <a:pt x="79296" y="1551"/>
                  </a:lnTo>
                  <a:cubicBezTo>
                    <a:pt x="81364" y="-517"/>
                    <a:pt x="84705" y="-517"/>
                    <a:pt x="86773" y="1551"/>
                  </a:cubicBezTo>
                  <a:cubicBezTo>
                    <a:pt x="88841" y="3619"/>
                    <a:pt x="88841" y="6960"/>
                    <a:pt x="86773" y="9029"/>
                  </a:cubicBezTo>
                  <a:lnTo>
                    <a:pt x="9029" y="86773"/>
                  </a:lnTo>
                  <a:cubicBezTo>
                    <a:pt x="8021" y="87781"/>
                    <a:pt x="6642" y="88311"/>
                    <a:pt x="5316" y="8831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6" name="Group 685">
            <a:extLst>
              <a:ext uri="{FF2B5EF4-FFF2-40B4-BE49-F238E27FC236}">
                <a16:creationId xmlns:a16="http://schemas.microsoft.com/office/drawing/2014/main" id="{ABD8DD91-BE9C-4394-AEF6-F945DE95426C}"/>
              </a:ext>
            </a:extLst>
          </p:cNvPr>
          <p:cNvGrpSpPr/>
          <p:nvPr/>
        </p:nvGrpSpPr>
        <p:grpSpPr>
          <a:xfrm>
            <a:off x="1103703" y="2504553"/>
            <a:ext cx="471499" cy="513456"/>
            <a:chOff x="1144618" y="2549109"/>
            <a:chExt cx="389668" cy="424344"/>
          </a:xfrm>
          <a:solidFill>
            <a:srgbClr val="FFFFFF"/>
          </a:solidFill>
        </p:grpSpPr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E356F9A-71E1-4B48-9F03-4E40EDAB9EC1}"/>
                </a:ext>
              </a:extLst>
            </p:cNvPr>
            <p:cNvSpPr/>
            <p:nvPr/>
          </p:nvSpPr>
          <p:spPr>
            <a:xfrm>
              <a:off x="1148920" y="2579467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5FEA7EBE-CE04-4502-8640-B85F13FB6B08}"/>
                </a:ext>
              </a:extLst>
            </p:cNvPr>
            <p:cNvSpPr/>
            <p:nvPr/>
          </p:nvSpPr>
          <p:spPr>
            <a:xfrm>
              <a:off x="1148867" y="2579467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7AC7962A-369B-4529-9EB9-72243AB314F2}"/>
                </a:ext>
              </a:extLst>
            </p:cNvPr>
            <p:cNvSpPr/>
            <p:nvPr/>
          </p:nvSpPr>
          <p:spPr>
            <a:xfrm>
              <a:off x="1418138" y="2549109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5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9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5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3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C6708867-72B9-4A92-A4EC-8AAB24E86BCA}"/>
                </a:ext>
              </a:extLst>
            </p:cNvPr>
            <p:cNvSpPr/>
            <p:nvPr/>
          </p:nvSpPr>
          <p:spPr>
            <a:xfrm>
              <a:off x="1144618" y="2661342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4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3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9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9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59" y="28551"/>
                  </a:cubicBezTo>
                  <a:cubicBezTo>
                    <a:pt x="30301" y="32528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8" y="9778"/>
                    <a:pt x="9354" y="12111"/>
                  </a:cubicBezTo>
                  <a:cubicBezTo>
                    <a:pt x="7710" y="14445"/>
                    <a:pt x="7073" y="17255"/>
                    <a:pt x="7604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4" y="19164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3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C1B918FC-DB26-46EB-999A-4D9F2AA484BC}"/>
                </a:ext>
              </a:extLst>
            </p:cNvPr>
            <p:cNvSpPr/>
            <p:nvPr/>
          </p:nvSpPr>
          <p:spPr>
            <a:xfrm>
              <a:off x="1436949" y="2710098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46A6237F-C7FD-4F14-B427-E2CA08A3A399}"/>
                </a:ext>
              </a:extLst>
            </p:cNvPr>
            <p:cNvSpPr/>
            <p:nvPr/>
          </p:nvSpPr>
          <p:spPr>
            <a:xfrm>
              <a:off x="1446336" y="2700764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210D206C-2CDE-49B3-BBE6-ED4658F0291B}"/>
                </a:ext>
              </a:extLst>
            </p:cNvPr>
            <p:cNvSpPr/>
            <p:nvPr/>
          </p:nvSpPr>
          <p:spPr>
            <a:xfrm>
              <a:off x="1246671" y="2574071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54145 w 148488"/>
                <a:gd name="connsiteY1" fmla="*/ 174209 h 175004"/>
                <a:gd name="connsiteX2" fmla="*/ 50698 w 148488"/>
                <a:gd name="connsiteY2" fmla="*/ 167580 h 175004"/>
                <a:gd name="connsiteX3" fmla="*/ 57380 w 148488"/>
                <a:gd name="connsiteY3" fmla="*/ 164133 h 175004"/>
                <a:gd name="connsiteX4" fmla="*/ 116246 w 148488"/>
                <a:gd name="connsiteY4" fmla="*/ 153156 h 175004"/>
                <a:gd name="connsiteX5" fmla="*/ 139261 w 148488"/>
                <a:gd name="connsiteY5" fmla="*/ 113965 h 175004"/>
                <a:gd name="connsiteX6" fmla="*/ 141860 w 148488"/>
                <a:gd name="connsiteY6" fmla="*/ 81510 h 175004"/>
                <a:gd name="connsiteX7" fmla="*/ 142337 w 148488"/>
                <a:gd name="connsiteY7" fmla="*/ 73926 h 175004"/>
                <a:gd name="connsiteX8" fmla="*/ 76472 w 148488"/>
                <a:gd name="connsiteY8" fmla="*/ 10606 h 175004"/>
                <a:gd name="connsiteX9" fmla="*/ 10606 w 148488"/>
                <a:gd name="connsiteY9" fmla="*/ 73926 h 175004"/>
                <a:gd name="connsiteX10" fmla="*/ 11084 w 148488"/>
                <a:gd name="connsiteY10" fmla="*/ 81510 h 175004"/>
                <a:gd name="connsiteX11" fmla="*/ 11137 w 148488"/>
                <a:gd name="connsiteY11" fmla="*/ 81775 h 175004"/>
                <a:gd name="connsiteX12" fmla="*/ 13682 w 148488"/>
                <a:gd name="connsiteY12" fmla="*/ 113965 h 175004"/>
                <a:gd name="connsiteX13" fmla="*/ 36645 w 148488"/>
                <a:gd name="connsiteY13" fmla="*/ 153209 h 175004"/>
                <a:gd name="connsiteX14" fmla="*/ 43857 w 148488"/>
                <a:gd name="connsiteY14" fmla="*/ 158088 h 175004"/>
                <a:gd name="connsiteX15" fmla="*/ 43963 w 148488"/>
                <a:gd name="connsiteY15" fmla="*/ 158141 h 175004"/>
                <a:gd name="connsiteX16" fmla="*/ 45819 w 148488"/>
                <a:gd name="connsiteY16" fmla="*/ 165406 h 175004"/>
                <a:gd name="connsiteX17" fmla="*/ 38607 w 148488"/>
                <a:gd name="connsiteY17" fmla="*/ 167262 h 175004"/>
                <a:gd name="connsiteX18" fmla="*/ 30122 w 148488"/>
                <a:gd name="connsiteY18" fmla="*/ 161588 h 175004"/>
                <a:gd name="connsiteX19" fmla="*/ 3182 w 148488"/>
                <a:gd name="connsiteY19" fmla="*/ 115291 h 175004"/>
                <a:gd name="connsiteX20" fmla="*/ 3129 w 148488"/>
                <a:gd name="connsiteY20" fmla="*/ 115026 h 175004"/>
                <a:gd name="connsiteX21" fmla="*/ 583 w 148488"/>
                <a:gd name="connsiteY21" fmla="*/ 82889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4 w 148488"/>
                <a:gd name="connsiteY26" fmla="*/ 73926 h 175004"/>
                <a:gd name="connsiteX27" fmla="*/ 152360 w 148488"/>
                <a:gd name="connsiteY27" fmla="*/ 82730 h 175004"/>
                <a:gd name="connsiteX28" fmla="*/ 149762 w 148488"/>
                <a:gd name="connsiteY28" fmla="*/ 115291 h 175004"/>
                <a:gd name="connsiteX29" fmla="*/ 122822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cubicBezTo>
                    <a:pt x="68941" y="177709"/>
                    <a:pt x="61411" y="176543"/>
                    <a:pt x="54145" y="174209"/>
                  </a:cubicBezTo>
                  <a:cubicBezTo>
                    <a:pt x="51388" y="173361"/>
                    <a:pt x="49850" y="170338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426" y="170497"/>
                    <a:pt x="99647" y="166202"/>
                    <a:pt x="116246" y="153156"/>
                  </a:cubicBezTo>
                  <a:cubicBezTo>
                    <a:pt x="129132" y="143080"/>
                    <a:pt x="137299" y="129132"/>
                    <a:pt x="139261" y="113965"/>
                  </a:cubicBezTo>
                  <a:lnTo>
                    <a:pt x="141860" y="81510"/>
                  </a:lnTo>
                  <a:cubicBezTo>
                    <a:pt x="142178" y="79070"/>
                    <a:pt x="142337" y="76578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4" y="10659"/>
                    <a:pt x="10659" y="39668"/>
                    <a:pt x="10606" y="73926"/>
                  </a:cubicBezTo>
                  <a:cubicBezTo>
                    <a:pt x="10606" y="76472"/>
                    <a:pt x="10765" y="79017"/>
                    <a:pt x="11084" y="81510"/>
                  </a:cubicBezTo>
                  <a:lnTo>
                    <a:pt x="11137" y="81775"/>
                  </a:lnTo>
                  <a:lnTo>
                    <a:pt x="13682" y="113965"/>
                  </a:lnTo>
                  <a:cubicBezTo>
                    <a:pt x="15644" y="129185"/>
                    <a:pt x="23811" y="143133"/>
                    <a:pt x="36645" y="153209"/>
                  </a:cubicBezTo>
                  <a:cubicBezTo>
                    <a:pt x="38925" y="154959"/>
                    <a:pt x="41312" y="156603"/>
                    <a:pt x="43857" y="158088"/>
                  </a:cubicBezTo>
                  <a:cubicBezTo>
                    <a:pt x="43910" y="158088"/>
                    <a:pt x="43910" y="158141"/>
                    <a:pt x="43963" y="158141"/>
                  </a:cubicBezTo>
                  <a:cubicBezTo>
                    <a:pt x="46456" y="159626"/>
                    <a:pt x="47304" y="162861"/>
                    <a:pt x="45819" y="165406"/>
                  </a:cubicBezTo>
                  <a:cubicBezTo>
                    <a:pt x="44441" y="167792"/>
                    <a:pt x="40994" y="168694"/>
                    <a:pt x="38607" y="167262"/>
                  </a:cubicBezTo>
                  <a:cubicBezTo>
                    <a:pt x="35690" y="165565"/>
                    <a:pt x="32827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3129" y="115026"/>
                  </a:lnTo>
                  <a:lnTo>
                    <a:pt x="583" y="82889"/>
                  </a:lnTo>
                  <a:cubicBezTo>
                    <a:pt x="212" y="79919"/>
                    <a:pt x="0" y="76896"/>
                    <a:pt x="0" y="73926"/>
                  </a:cubicBezTo>
                  <a:cubicBezTo>
                    <a:pt x="53" y="54411"/>
                    <a:pt x="8167" y="35903"/>
                    <a:pt x="22804" y="21796"/>
                  </a:cubicBezTo>
                  <a:cubicBezTo>
                    <a:pt x="37387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3"/>
                    <a:pt x="152891" y="54411"/>
                    <a:pt x="152944" y="73926"/>
                  </a:cubicBezTo>
                  <a:cubicBezTo>
                    <a:pt x="152944" y="77055"/>
                    <a:pt x="152784" y="79919"/>
                    <a:pt x="152360" y="82730"/>
                  </a:cubicBezTo>
                  <a:lnTo>
                    <a:pt x="149762" y="115291"/>
                  </a:lnTo>
                  <a:cubicBezTo>
                    <a:pt x="147481" y="133269"/>
                    <a:pt x="137883" y="149709"/>
                    <a:pt x="122822" y="161535"/>
                  </a:cubicBezTo>
                  <a:cubicBezTo>
                    <a:pt x="109511" y="171982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40085602-8D72-4ADD-8C39-38978E3D05D9}"/>
                </a:ext>
              </a:extLst>
            </p:cNvPr>
            <p:cNvSpPr/>
            <p:nvPr/>
          </p:nvSpPr>
          <p:spPr>
            <a:xfrm>
              <a:off x="1147024" y="2726108"/>
              <a:ext cx="344706" cy="233340"/>
            </a:xfrm>
            <a:custGeom>
              <a:avLst/>
              <a:gdLst>
                <a:gd name="connsiteX0" fmla="*/ 215468 w 344706"/>
                <a:gd name="connsiteY0" fmla="*/ 233663 h 233339"/>
                <a:gd name="connsiteX1" fmla="*/ 38872 w 344706"/>
                <a:gd name="connsiteY1" fmla="*/ 233663 h 233339"/>
                <a:gd name="connsiteX2" fmla="*/ 0 w 344706"/>
                <a:gd name="connsiteY2" fmla="*/ 199139 h 233339"/>
                <a:gd name="connsiteX3" fmla="*/ 7637 w 344706"/>
                <a:gd name="connsiteY3" fmla="*/ 113864 h 233339"/>
                <a:gd name="connsiteX4" fmla="*/ 100866 w 344706"/>
                <a:gd name="connsiteY4" fmla="*/ 35642 h 233339"/>
                <a:gd name="connsiteX5" fmla="*/ 127753 w 344706"/>
                <a:gd name="connsiteY5" fmla="*/ 35642 h 233339"/>
                <a:gd name="connsiteX6" fmla="*/ 127753 w 344706"/>
                <a:gd name="connsiteY6" fmla="*/ 5361 h 233339"/>
                <a:gd name="connsiteX7" fmla="*/ 130723 w 344706"/>
                <a:gd name="connsiteY7" fmla="*/ 588 h 233339"/>
                <a:gd name="connsiteX8" fmla="*/ 136292 w 344706"/>
                <a:gd name="connsiteY8" fmla="*/ 1172 h 233339"/>
                <a:gd name="connsiteX9" fmla="*/ 176118 w 344706"/>
                <a:gd name="connsiteY9" fmla="*/ 15066 h 233339"/>
                <a:gd name="connsiteX10" fmla="*/ 215892 w 344706"/>
                <a:gd name="connsiteY10" fmla="*/ 1119 h 233339"/>
                <a:gd name="connsiteX11" fmla="*/ 221461 w 344706"/>
                <a:gd name="connsiteY11" fmla="*/ 535 h 233339"/>
                <a:gd name="connsiteX12" fmla="*/ 224430 w 344706"/>
                <a:gd name="connsiteY12" fmla="*/ 5308 h 233339"/>
                <a:gd name="connsiteX13" fmla="*/ 224430 w 344706"/>
                <a:gd name="connsiteY13" fmla="*/ 35642 h 233339"/>
                <a:gd name="connsiteX14" fmla="*/ 251317 w 344706"/>
                <a:gd name="connsiteY14" fmla="*/ 35642 h 233339"/>
                <a:gd name="connsiteX15" fmla="*/ 344547 w 344706"/>
                <a:gd name="connsiteY15" fmla="*/ 114342 h 233339"/>
                <a:gd name="connsiteX16" fmla="*/ 345184 w 344706"/>
                <a:gd name="connsiteY16" fmla="*/ 121236 h 233339"/>
                <a:gd name="connsiteX17" fmla="*/ 340358 w 344706"/>
                <a:gd name="connsiteY17" fmla="*/ 127016 h 233339"/>
                <a:gd name="connsiteX18" fmla="*/ 334577 w 344706"/>
                <a:gd name="connsiteY18" fmla="*/ 122190 h 233339"/>
                <a:gd name="connsiteX19" fmla="*/ 333888 w 344706"/>
                <a:gd name="connsiteY19" fmla="*/ 114819 h 233339"/>
                <a:gd name="connsiteX20" fmla="*/ 251264 w 344706"/>
                <a:gd name="connsiteY20" fmla="*/ 46249 h 233339"/>
                <a:gd name="connsiteX21" fmla="*/ 219074 w 344706"/>
                <a:gd name="connsiteY21" fmla="*/ 46249 h 233339"/>
                <a:gd name="connsiteX22" fmla="*/ 213771 w 344706"/>
                <a:gd name="connsiteY22" fmla="*/ 40946 h 233339"/>
                <a:gd name="connsiteX23" fmla="*/ 213771 w 344706"/>
                <a:gd name="connsiteY23" fmla="*/ 15331 h 233339"/>
                <a:gd name="connsiteX24" fmla="*/ 176012 w 344706"/>
                <a:gd name="connsiteY24" fmla="*/ 25672 h 233339"/>
                <a:gd name="connsiteX25" fmla="*/ 138254 w 344706"/>
                <a:gd name="connsiteY25" fmla="*/ 15331 h 233339"/>
                <a:gd name="connsiteX26" fmla="*/ 138254 w 344706"/>
                <a:gd name="connsiteY26" fmla="*/ 40946 h 233339"/>
                <a:gd name="connsiteX27" fmla="*/ 132951 w 344706"/>
                <a:gd name="connsiteY27" fmla="*/ 46249 h 233339"/>
                <a:gd name="connsiteX28" fmla="*/ 100760 w 344706"/>
                <a:gd name="connsiteY28" fmla="*/ 46249 h 233339"/>
                <a:gd name="connsiteX29" fmla="*/ 18137 w 344706"/>
                <a:gd name="connsiteY29" fmla="*/ 114342 h 233339"/>
                <a:gd name="connsiteX30" fmla="*/ 10500 w 344706"/>
                <a:gd name="connsiteY30" fmla="*/ 199617 h 233339"/>
                <a:gd name="connsiteX31" fmla="*/ 38766 w 344706"/>
                <a:gd name="connsiteY31" fmla="*/ 223057 h 233339"/>
                <a:gd name="connsiteX32" fmla="*/ 215362 w 344706"/>
                <a:gd name="connsiteY32" fmla="*/ 223057 h 233339"/>
                <a:gd name="connsiteX33" fmla="*/ 220665 w 344706"/>
                <a:gd name="connsiteY33" fmla="*/ 228360 h 233339"/>
                <a:gd name="connsiteX34" fmla="*/ 215468 w 344706"/>
                <a:gd name="connsiteY34" fmla="*/ 233663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15468" y="233663"/>
                  </a:moveTo>
                  <a:lnTo>
                    <a:pt x="38872" y="233663"/>
                  </a:lnTo>
                  <a:cubicBezTo>
                    <a:pt x="17447" y="233663"/>
                    <a:pt x="0" y="218178"/>
                    <a:pt x="0" y="199139"/>
                  </a:cubicBezTo>
                  <a:lnTo>
                    <a:pt x="7637" y="113864"/>
                  </a:lnTo>
                  <a:cubicBezTo>
                    <a:pt x="7637" y="70007"/>
                    <a:pt x="57752" y="35642"/>
                    <a:pt x="100866" y="35642"/>
                  </a:cubicBezTo>
                  <a:lnTo>
                    <a:pt x="127753" y="35642"/>
                  </a:lnTo>
                  <a:lnTo>
                    <a:pt x="127753" y="5361"/>
                  </a:lnTo>
                  <a:cubicBezTo>
                    <a:pt x="127753" y="3346"/>
                    <a:pt x="128920" y="1490"/>
                    <a:pt x="130723" y="588"/>
                  </a:cubicBezTo>
                  <a:cubicBezTo>
                    <a:pt x="132526" y="-313"/>
                    <a:pt x="134701" y="-101"/>
                    <a:pt x="136292" y="1172"/>
                  </a:cubicBezTo>
                  <a:cubicBezTo>
                    <a:pt x="147853" y="10134"/>
                    <a:pt x="161959" y="15066"/>
                    <a:pt x="176118" y="15066"/>
                  </a:cubicBezTo>
                  <a:cubicBezTo>
                    <a:pt x="190331" y="15066"/>
                    <a:pt x="204437" y="10134"/>
                    <a:pt x="215892" y="1119"/>
                  </a:cubicBezTo>
                  <a:cubicBezTo>
                    <a:pt x="217483" y="-101"/>
                    <a:pt x="219658" y="-366"/>
                    <a:pt x="221461" y="535"/>
                  </a:cubicBezTo>
                  <a:cubicBezTo>
                    <a:pt x="223264" y="1437"/>
                    <a:pt x="224430" y="3293"/>
                    <a:pt x="224430" y="5308"/>
                  </a:cubicBezTo>
                  <a:lnTo>
                    <a:pt x="224430" y="35642"/>
                  </a:lnTo>
                  <a:lnTo>
                    <a:pt x="251317" y="35642"/>
                  </a:lnTo>
                  <a:cubicBezTo>
                    <a:pt x="294432" y="35642"/>
                    <a:pt x="344547" y="70007"/>
                    <a:pt x="344547" y="114342"/>
                  </a:cubicBezTo>
                  <a:lnTo>
                    <a:pt x="345184" y="121236"/>
                  </a:lnTo>
                  <a:cubicBezTo>
                    <a:pt x="345449" y="124152"/>
                    <a:pt x="343275" y="126751"/>
                    <a:pt x="340358" y="127016"/>
                  </a:cubicBezTo>
                  <a:cubicBezTo>
                    <a:pt x="337441" y="127281"/>
                    <a:pt x="334842" y="125107"/>
                    <a:pt x="334577" y="122190"/>
                  </a:cubicBezTo>
                  <a:lnTo>
                    <a:pt x="333888" y="114819"/>
                  </a:lnTo>
                  <a:cubicBezTo>
                    <a:pt x="333888" y="76636"/>
                    <a:pt x="288652" y="46249"/>
                    <a:pt x="251264" y="46249"/>
                  </a:cubicBezTo>
                  <a:lnTo>
                    <a:pt x="219074" y="46249"/>
                  </a:lnTo>
                  <a:cubicBezTo>
                    <a:pt x="216157" y="46249"/>
                    <a:pt x="213771" y="43862"/>
                    <a:pt x="213771" y="40946"/>
                  </a:cubicBezTo>
                  <a:lnTo>
                    <a:pt x="213771" y="15331"/>
                  </a:lnTo>
                  <a:cubicBezTo>
                    <a:pt x="202263" y="22066"/>
                    <a:pt x="189164" y="25672"/>
                    <a:pt x="176012" y="25672"/>
                  </a:cubicBezTo>
                  <a:cubicBezTo>
                    <a:pt x="162914" y="25672"/>
                    <a:pt x="149815" y="22066"/>
                    <a:pt x="138254" y="15331"/>
                  </a:cubicBezTo>
                  <a:lnTo>
                    <a:pt x="138254" y="40946"/>
                  </a:lnTo>
                  <a:cubicBezTo>
                    <a:pt x="138254" y="43862"/>
                    <a:pt x="135867" y="46249"/>
                    <a:pt x="132951" y="46249"/>
                  </a:cubicBezTo>
                  <a:lnTo>
                    <a:pt x="100760" y="46249"/>
                  </a:lnTo>
                  <a:cubicBezTo>
                    <a:pt x="63320" y="46249"/>
                    <a:pt x="18137" y="76636"/>
                    <a:pt x="18137" y="114342"/>
                  </a:cubicBezTo>
                  <a:lnTo>
                    <a:pt x="10500" y="199617"/>
                  </a:lnTo>
                  <a:cubicBezTo>
                    <a:pt x="10500" y="212344"/>
                    <a:pt x="23228" y="223057"/>
                    <a:pt x="38766" y="223057"/>
                  </a:cubicBezTo>
                  <a:lnTo>
                    <a:pt x="215362" y="223057"/>
                  </a:lnTo>
                  <a:cubicBezTo>
                    <a:pt x="218279" y="223057"/>
                    <a:pt x="220665" y="225443"/>
                    <a:pt x="220665" y="228360"/>
                  </a:cubicBezTo>
                  <a:cubicBezTo>
                    <a:pt x="220665" y="231277"/>
                    <a:pt x="218438" y="233663"/>
                    <a:pt x="215468" y="23366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33705A3-577A-46FA-B9C5-5084F4F7BA39}"/>
                </a:ext>
              </a:extLst>
            </p:cNvPr>
            <p:cNvSpPr/>
            <p:nvPr/>
          </p:nvSpPr>
          <p:spPr>
            <a:xfrm>
              <a:off x="1375191" y="2840874"/>
              <a:ext cx="159095" cy="132579"/>
            </a:xfrm>
            <a:custGeom>
              <a:avLst/>
              <a:gdLst>
                <a:gd name="connsiteX0" fmla="*/ 140086 w 159095"/>
                <a:gd name="connsiteY0" fmla="*/ 134329 h 132579"/>
                <a:gd name="connsiteX1" fmla="*/ 20977 w 159095"/>
                <a:gd name="connsiteY1" fmla="*/ 134329 h 132579"/>
                <a:gd name="connsiteX2" fmla="*/ 2151 w 159095"/>
                <a:gd name="connsiteY2" fmla="*/ 124147 h 132579"/>
                <a:gd name="connsiteX3" fmla="*/ 2469 w 159095"/>
                <a:gd name="connsiteY3" fmla="*/ 107654 h 132579"/>
                <a:gd name="connsiteX4" fmla="*/ 62023 w 159095"/>
                <a:gd name="connsiteY4" fmla="*/ 9652 h 132579"/>
                <a:gd name="connsiteX5" fmla="*/ 80531 w 159095"/>
                <a:gd name="connsiteY5" fmla="*/ 0 h 132579"/>
                <a:gd name="connsiteX6" fmla="*/ 99040 w 159095"/>
                <a:gd name="connsiteY6" fmla="*/ 9652 h 132579"/>
                <a:gd name="connsiteX7" fmla="*/ 158594 w 159095"/>
                <a:gd name="connsiteY7" fmla="*/ 107654 h 132579"/>
                <a:gd name="connsiteX8" fmla="*/ 158912 w 159095"/>
                <a:gd name="connsiteY8" fmla="*/ 124147 h 132579"/>
                <a:gd name="connsiteX9" fmla="*/ 140086 w 159095"/>
                <a:gd name="connsiteY9" fmla="*/ 134329 h 132579"/>
                <a:gd name="connsiteX10" fmla="*/ 80531 w 159095"/>
                <a:gd name="connsiteY10" fmla="*/ 10606 h 132579"/>
                <a:gd name="connsiteX11" fmla="*/ 71092 w 159095"/>
                <a:gd name="connsiteY11" fmla="*/ 15167 h 132579"/>
                <a:gd name="connsiteX12" fmla="*/ 11537 w 159095"/>
                <a:gd name="connsiteY12" fmla="*/ 113170 h 132579"/>
                <a:gd name="connsiteX13" fmla="*/ 11537 w 159095"/>
                <a:gd name="connsiteY13" fmla="*/ 113170 h 132579"/>
                <a:gd name="connsiteX14" fmla="*/ 11431 w 159095"/>
                <a:gd name="connsiteY14" fmla="*/ 118950 h 132579"/>
                <a:gd name="connsiteX15" fmla="*/ 20977 w 159095"/>
                <a:gd name="connsiteY15" fmla="*/ 123723 h 132579"/>
                <a:gd name="connsiteX16" fmla="*/ 140139 w 159095"/>
                <a:gd name="connsiteY16" fmla="*/ 123723 h 132579"/>
                <a:gd name="connsiteX17" fmla="*/ 149685 w 159095"/>
                <a:gd name="connsiteY17" fmla="*/ 118950 h 132579"/>
                <a:gd name="connsiteX18" fmla="*/ 149579 w 159095"/>
                <a:gd name="connsiteY18" fmla="*/ 113170 h 132579"/>
                <a:gd name="connsiteX19" fmla="*/ 90024 w 159095"/>
                <a:gd name="connsiteY19" fmla="*/ 15167 h 132579"/>
                <a:gd name="connsiteX20" fmla="*/ 80531 w 159095"/>
                <a:gd name="connsiteY20" fmla="*/ 10606 h 132579"/>
                <a:gd name="connsiteX21" fmla="*/ 6976 w 159095"/>
                <a:gd name="connsiteY21" fmla="*/ 110412 h 132579"/>
                <a:gd name="connsiteX22" fmla="*/ 6976 w 159095"/>
                <a:gd name="connsiteY22" fmla="*/ 110412 h 132579"/>
                <a:gd name="connsiteX23" fmla="*/ 6976 w 159095"/>
                <a:gd name="connsiteY23" fmla="*/ 110412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9095" h="132579">
                  <a:moveTo>
                    <a:pt x="140086" y="134329"/>
                  </a:moveTo>
                  <a:lnTo>
                    <a:pt x="20977" y="134329"/>
                  </a:lnTo>
                  <a:cubicBezTo>
                    <a:pt x="12916" y="134329"/>
                    <a:pt x="5704" y="130405"/>
                    <a:pt x="2151" y="124147"/>
                  </a:cubicBezTo>
                  <a:cubicBezTo>
                    <a:pt x="-819" y="118897"/>
                    <a:pt x="-713" y="112852"/>
                    <a:pt x="2469" y="107654"/>
                  </a:cubicBezTo>
                  <a:lnTo>
                    <a:pt x="62023" y="9652"/>
                  </a:lnTo>
                  <a:cubicBezTo>
                    <a:pt x="65683" y="3606"/>
                    <a:pt x="72630" y="0"/>
                    <a:pt x="80531" y="0"/>
                  </a:cubicBezTo>
                  <a:cubicBezTo>
                    <a:pt x="88433" y="0"/>
                    <a:pt x="95380" y="3606"/>
                    <a:pt x="99040" y="9652"/>
                  </a:cubicBezTo>
                  <a:lnTo>
                    <a:pt x="158594" y="107654"/>
                  </a:lnTo>
                  <a:cubicBezTo>
                    <a:pt x="161776" y="112852"/>
                    <a:pt x="161882" y="118844"/>
                    <a:pt x="158912" y="124147"/>
                  </a:cubicBezTo>
                  <a:cubicBezTo>
                    <a:pt x="155412" y="130458"/>
                    <a:pt x="148200" y="134329"/>
                    <a:pt x="140086" y="134329"/>
                  </a:cubicBezTo>
                  <a:close/>
                  <a:moveTo>
                    <a:pt x="80531" y="10606"/>
                  </a:moveTo>
                  <a:cubicBezTo>
                    <a:pt x="76395" y="10606"/>
                    <a:pt x="72789" y="12356"/>
                    <a:pt x="71092" y="15167"/>
                  </a:cubicBezTo>
                  <a:lnTo>
                    <a:pt x="11537" y="113170"/>
                  </a:lnTo>
                  <a:lnTo>
                    <a:pt x="11537" y="113170"/>
                  </a:lnTo>
                  <a:cubicBezTo>
                    <a:pt x="10105" y="115556"/>
                    <a:pt x="10689" y="117624"/>
                    <a:pt x="11431" y="118950"/>
                  </a:cubicBezTo>
                  <a:cubicBezTo>
                    <a:pt x="13075" y="121867"/>
                    <a:pt x="16840" y="123723"/>
                    <a:pt x="20977" y="123723"/>
                  </a:cubicBezTo>
                  <a:lnTo>
                    <a:pt x="140139" y="123723"/>
                  </a:lnTo>
                  <a:cubicBezTo>
                    <a:pt x="144329" y="123723"/>
                    <a:pt x="148094" y="121867"/>
                    <a:pt x="149685" y="118950"/>
                  </a:cubicBezTo>
                  <a:cubicBezTo>
                    <a:pt x="150427" y="117624"/>
                    <a:pt x="151011" y="115556"/>
                    <a:pt x="149579" y="113170"/>
                  </a:cubicBezTo>
                  <a:lnTo>
                    <a:pt x="90024" y="15167"/>
                  </a:lnTo>
                  <a:cubicBezTo>
                    <a:pt x="88274" y="12356"/>
                    <a:pt x="84668" y="10606"/>
                    <a:pt x="80531" y="10606"/>
                  </a:cubicBezTo>
                  <a:close/>
                  <a:moveTo>
                    <a:pt x="6976" y="110412"/>
                  </a:moveTo>
                  <a:lnTo>
                    <a:pt x="6976" y="110412"/>
                  </a:lnTo>
                  <a:lnTo>
                    <a:pt x="6976" y="110412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6915E054-89F5-4AF1-B519-04E094F381EC}"/>
                </a:ext>
              </a:extLst>
            </p:cNvPr>
            <p:cNvSpPr/>
            <p:nvPr/>
          </p:nvSpPr>
          <p:spPr>
            <a:xfrm>
              <a:off x="1450419" y="2872905"/>
              <a:ext cx="10606" cy="53032"/>
            </a:xfrm>
            <a:custGeom>
              <a:avLst/>
              <a:gdLst>
                <a:gd name="connsiteX0" fmla="*/ 5303 w 10606"/>
                <a:gd name="connsiteY0" fmla="*/ 53509 h 53031"/>
                <a:gd name="connsiteX1" fmla="*/ 0 w 10606"/>
                <a:gd name="connsiteY1" fmla="*/ 48206 h 53031"/>
                <a:gd name="connsiteX2" fmla="*/ 0 w 10606"/>
                <a:gd name="connsiteY2" fmla="*/ 5303 h 53031"/>
                <a:gd name="connsiteX3" fmla="*/ 5303 w 10606"/>
                <a:gd name="connsiteY3" fmla="*/ 0 h 53031"/>
                <a:gd name="connsiteX4" fmla="*/ 10606 w 10606"/>
                <a:gd name="connsiteY4" fmla="*/ 5303 h 53031"/>
                <a:gd name="connsiteX5" fmla="*/ 10606 w 10606"/>
                <a:gd name="connsiteY5" fmla="*/ 48206 h 53031"/>
                <a:gd name="connsiteX6" fmla="*/ 5303 w 10606"/>
                <a:gd name="connsiteY6" fmla="*/ 53509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53031">
                  <a:moveTo>
                    <a:pt x="5303" y="53509"/>
                  </a:moveTo>
                  <a:cubicBezTo>
                    <a:pt x="2386" y="53509"/>
                    <a:pt x="0" y="51123"/>
                    <a:pt x="0" y="4820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48206"/>
                  </a:lnTo>
                  <a:cubicBezTo>
                    <a:pt x="10606" y="51123"/>
                    <a:pt x="8220" y="53509"/>
                    <a:pt x="5303" y="535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2BA070B8-D604-40C2-BF0C-6C88B54A9D08}"/>
                </a:ext>
              </a:extLst>
            </p:cNvPr>
            <p:cNvSpPr/>
            <p:nvPr/>
          </p:nvSpPr>
          <p:spPr>
            <a:xfrm>
              <a:off x="1450419" y="2935112"/>
              <a:ext cx="10606" cy="10606"/>
            </a:xfrm>
            <a:custGeom>
              <a:avLst/>
              <a:gdLst>
                <a:gd name="connsiteX0" fmla="*/ 5303 w 10606"/>
                <a:gd name="connsiteY0" fmla="*/ 11720 h 10606"/>
                <a:gd name="connsiteX1" fmla="*/ 0 w 10606"/>
                <a:gd name="connsiteY1" fmla="*/ 6417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10606 w 10606"/>
                <a:gd name="connsiteY5" fmla="*/ 6417 h 10606"/>
                <a:gd name="connsiteX6" fmla="*/ 5303 w 10606"/>
                <a:gd name="connsiteY6" fmla="*/ 11720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0606">
                  <a:moveTo>
                    <a:pt x="5303" y="11720"/>
                  </a:moveTo>
                  <a:cubicBezTo>
                    <a:pt x="2386" y="11720"/>
                    <a:pt x="0" y="9334"/>
                    <a:pt x="0" y="641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6417"/>
                  </a:lnTo>
                  <a:cubicBezTo>
                    <a:pt x="10606" y="9387"/>
                    <a:pt x="8220" y="11720"/>
                    <a:pt x="5303" y="1172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8" name="Group 667">
            <a:extLst>
              <a:ext uri="{FF2B5EF4-FFF2-40B4-BE49-F238E27FC236}">
                <a16:creationId xmlns:a16="http://schemas.microsoft.com/office/drawing/2014/main" id="{F3F17D6C-C641-4CF0-A256-18A67B8F047E}"/>
              </a:ext>
            </a:extLst>
          </p:cNvPr>
          <p:cNvGrpSpPr/>
          <p:nvPr/>
        </p:nvGrpSpPr>
        <p:grpSpPr>
          <a:xfrm>
            <a:off x="2165688" y="1442593"/>
            <a:ext cx="455940" cy="528729"/>
            <a:chOff x="2205253" y="1488474"/>
            <a:chExt cx="376810" cy="436966"/>
          </a:xfrm>
          <a:solidFill>
            <a:srgbClr val="FFFFFF"/>
          </a:solidFill>
        </p:grpSpPr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F10FD825-11EF-45EB-8598-5B799A54AEA8}"/>
                </a:ext>
              </a:extLst>
            </p:cNvPr>
            <p:cNvSpPr/>
            <p:nvPr/>
          </p:nvSpPr>
          <p:spPr>
            <a:xfrm>
              <a:off x="2209555" y="1518832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B3B36CA-7957-44CE-A8D8-090A18104DDD}"/>
                </a:ext>
              </a:extLst>
            </p:cNvPr>
            <p:cNvSpPr/>
            <p:nvPr/>
          </p:nvSpPr>
          <p:spPr>
            <a:xfrm>
              <a:off x="2209502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7DBEFA6-F352-4650-8086-735FD2FFCE21}"/>
                </a:ext>
              </a:extLst>
            </p:cNvPr>
            <p:cNvSpPr/>
            <p:nvPr/>
          </p:nvSpPr>
          <p:spPr>
            <a:xfrm>
              <a:off x="2478773" y="1488474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6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8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6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4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0A5E9C1F-FFC7-4D76-A3BF-703A7AD71A34}"/>
                </a:ext>
              </a:extLst>
            </p:cNvPr>
            <p:cNvSpPr/>
            <p:nvPr/>
          </p:nvSpPr>
          <p:spPr>
            <a:xfrm>
              <a:off x="2205253" y="1600706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4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3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9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9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59" y="28551"/>
                  </a:cubicBezTo>
                  <a:cubicBezTo>
                    <a:pt x="30301" y="32529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8" y="9778"/>
                    <a:pt x="9354" y="12111"/>
                  </a:cubicBezTo>
                  <a:cubicBezTo>
                    <a:pt x="7710" y="14445"/>
                    <a:pt x="7073" y="17255"/>
                    <a:pt x="7604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5" y="19165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3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6A8DDBC-AD4E-4AE3-9DC8-9CD63AF19450}"/>
                </a:ext>
              </a:extLst>
            </p:cNvPr>
            <p:cNvSpPr/>
            <p:nvPr/>
          </p:nvSpPr>
          <p:spPr>
            <a:xfrm>
              <a:off x="2497584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22FE2B6-EF40-461D-B8AE-EE0E78413587}"/>
                </a:ext>
              </a:extLst>
            </p:cNvPr>
            <p:cNvSpPr/>
            <p:nvPr/>
          </p:nvSpPr>
          <p:spPr>
            <a:xfrm>
              <a:off x="2506971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1D9DBF6-2AB6-467B-9E38-DA83B51A6725}"/>
                </a:ext>
              </a:extLst>
            </p:cNvPr>
            <p:cNvSpPr/>
            <p:nvPr/>
          </p:nvSpPr>
          <p:spPr>
            <a:xfrm>
              <a:off x="2307306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5 w 148488"/>
                <a:gd name="connsiteY2" fmla="*/ 174209 h 175004"/>
                <a:gd name="connsiteX3" fmla="*/ 51070 w 148488"/>
                <a:gd name="connsiteY3" fmla="*/ 171611 h 175004"/>
                <a:gd name="connsiteX4" fmla="*/ 50698 w 148488"/>
                <a:gd name="connsiteY4" fmla="*/ 167580 h 175004"/>
                <a:gd name="connsiteX5" fmla="*/ 57380 w 148488"/>
                <a:gd name="connsiteY5" fmla="*/ 164133 h 175004"/>
                <a:gd name="connsiteX6" fmla="*/ 116246 w 148488"/>
                <a:gd name="connsiteY6" fmla="*/ 153156 h 175004"/>
                <a:gd name="connsiteX7" fmla="*/ 139208 w 148488"/>
                <a:gd name="connsiteY7" fmla="*/ 114124 h 175004"/>
                <a:gd name="connsiteX8" fmla="*/ 141860 w 148488"/>
                <a:gd name="connsiteY8" fmla="*/ 81510 h 175004"/>
                <a:gd name="connsiteX9" fmla="*/ 142337 w 148488"/>
                <a:gd name="connsiteY9" fmla="*/ 73926 h 175004"/>
                <a:gd name="connsiteX10" fmla="*/ 76472 w 148488"/>
                <a:gd name="connsiteY10" fmla="*/ 10606 h 175004"/>
                <a:gd name="connsiteX11" fmla="*/ 10606 w 148488"/>
                <a:gd name="connsiteY11" fmla="*/ 73926 h 175004"/>
                <a:gd name="connsiteX12" fmla="*/ 11084 w 148488"/>
                <a:gd name="connsiteY12" fmla="*/ 81510 h 175004"/>
                <a:gd name="connsiteX13" fmla="*/ 11137 w 148488"/>
                <a:gd name="connsiteY13" fmla="*/ 81775 h 175004"/>
                <a:gd name="connsiteX14" fmla="*/ 13735 w 148488"/>
                <a:gd name="connsiteY14" fmla="*/ 114124 h 175004"/>
                <a:gd name="connsiteX15" fmla="*/ 36645 w 148488"/>
                <a:gd name="connsiteY15" fmla="*/ 153209 h 175004"/>
                <a:gd name="connsiteX16" fmla="*/ 43963 w 148488"/>
                <a:gd name="connsiteY16" fmla="*/ 158141 h 175004"/>
                <a:gd name="connsiteX17" fmla="*/ 45872 w 148488"/>
                <a:gd name="connsiteY17" fmla="*/ 165406 h 175004"/>
                <a:gd name="connsiteX18" fmla="*/ 38607 w 148488"/>
                <a:gd name="connsiteY18" fmla="*/ 167262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3129 w 148488"/>
                <a:gd name="connsiteY21" fmla="*/ 115026 h 175004"/>
                <a:gd name="connsiteX22" fmla="*/ 530 w 148488"/>
                <a:gd name="connsiteY22" fmla="*/ 82677 h 175004"/>
                <a:gd name="connsiteX23" fmla="*/ 0 w 148488"/>
                <a:gd name="connsiteY23" fmla="*/ 73926 h 175004"/>
                <a:gd name="connsiteX24" fmla="*/ 22804 w 148488"/>
                <a:gd name="connsiteY24" fmla="*/ 21796 h 175004"/>
                <a:gd name="connsiteX25" fmla="*/ 76472 w 148488"/>
                <a:gd name="connsiteY25" fmla="*/ 0 h 175004"/>
                <a:gd name="connsiteX26" fmla="*/ 130140 w 148488"/>
                <a:gd name="connsiteY26" fmla="*/ 21796 h 175004"/>
                <a:gd name="connsiteX27" fmla="*/ 152944 w 148488"/>
                <a:gd name="connsiteY27" fmla="*/ 73926 h 175004"/>
                <a:gd name="connsiteX28" fmla="*/ 152360 w 148488"/>
                <a:gd name="connsiteY28" fmla="*/ 82730 h 175004"/>
                <a:gd name="connsiteX29" fmla="*/ 149762 w 148488"/>
                <a:gd name="connsiteY29" fmla="*/ 115291 h 175004"/>
                <a:gd name="connsiteX30" fmla="*/ 122821 w 148488"/>
                <a:gd name="connsiteY30" fmla="*/ 161535 h 175004"/>
                <a:gd name="connsiteX31" fmla="*/ 76472 w 148488"/>
                <a:gd name="connsiteY31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94" y="177709"/>
                    <a:pt x="61464" y="176543"/>
                    <a:pt x="54145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380" y="170338"/>
                    <a:pt x="50274" y="168906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426" y="170497"/>
                    <a:pt x="99594" y="166202"/>
                    <a:pt x="116246" y="153156"/>
                  </a:cubicBezTo>
                  <a:cubicBezTo>
                    <a:pt x="129079" y="143133"/>
                    <a:pt x="137246" y="129238"/>
                    <a:pt x="139208" y="114124"/>
                  </a:cubicBezTo>
                  <a:lnTo>
                    <a:pt x="141860" y="81510"/>
                  </a:lnTo>
                  <a:cubicBezTo>
                    <a:pt x="142178" y="79070"/>
                    <a:pt x="142337" y="76578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4" y="10659"/>
                    <a:pt x="10659" y="39668"/>
                    <a:pt x="10606" y="73926"/>
                  </a:cubicBezTo>
                  <a:cubicBezTo>
                    <a:pt x="10606" y="76366"/>
                    <a:pt x="10765" y="78911"/>
                    <a:pt x="11084" y="81510"/>
                  </a:cubicBezTo>
                  <a:lnTo>
                    <a:pt x="11137" y="81775"/>
                  </a:lnTo>
                  <a:lnTo>
                    <a:pt x="13735" y="114124"/>
                  </a:lnTo>
                  <a:cubicBezTo>
                    <a:pt x="15697" y="129291"/>
                    <a:pt x="23864" y="143186"/>
                    <a:pt x="36645" y="153209"/>
                  </a:cubicBezTo>
                  <a:cubicBezTo>
                    <a:pt x="38925" y="154959"/>
                    <a:pt x="41365" y="156656"/>
                    <a:pt x="43963" y="158141"/>
                  </a:cubicBezTo>
                  <a:cubicBezTo>
                    <a:pt x="46456" y="159626"/>
                    <a:pt x="47304" y="162861"/>
                    <a:pt x="45872" y="165406"/>
                  </a:cubicBezTo>
                  <a:cubicBezTo>
                    <a:pt x="44441" y="167792"/>
                    <a:pt x="41047" y="168747"/>
                    <a:pt x="38607" y="167262"/>
                  </a:cubicBezTo>
                  <a:cubicBezTo>
                    <a:pt x="35743" y="165618"/>
                    <a:pt x="32880" y="163709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3129" y="115026"/>
                  </a:lnTo>
                  <a:lnTo>
                    <a:pt x="530" y="82677"/>
                  </a:lnTo>
                  <a:cubicBezTo>
                    <a:pt x="159" y="79760"/>
                    <a:pt x="0" y="76843"/>
                    <a:pt x="0" y="73926"/>
                  </a:cubicBezTo>
                  <a:cubicBezTo>
                    <a:pt x="53" y="54411"/>
                    <a:pt x="8167" y="35902"/>
                    <a:pt x="22804" y="21796"/>
                  </a:cubicBezTo>
                  <a:cubicBezTo>
                    <a:pt x="37387" y="7743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2"/>
                    <a:pt x="152891" y="54411"/>
                    <a:pt x="152944" y="73926"/>
                  </a:cubicBezTo>
                  <a:cubicBezTo>
                    <a:pt x="152944" y="77002"/>
                    <a:pt x="152785" y="79919"/>
                    <a:pt x="152360" y="82730"/>
                  </a:cubicBezTo>
                  <a:lnTo>
                    <a:pt x="149762" y="115291"/>
                  </a:lnTo>
                  <a:cubicBezTo>
                    <a:pt x="147428" y="133269"/>
                    <a:pt x="137882" y="149709"/>
                    <a:pt x="122821" y="161535"/>
                  </a:cubicBezTo>
                  <a:cubicBezTo>
                    <a:pt x="109511" y="171929"/>
                    <a:pt x="93071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C22BBE1A-173E-4807-89C0-68D263AB8712}"/>
                </a:ext>
              </a:extLst>
            </p:cNvPr>
            <p:cNvSpPr/>
            <p:nvPr/>
          </p:nvSpPr>
          <p:spPr>
            <a:xfrm>
              <a:off x="2207659" y="1665458"/>
              <a:ext cx="344706" cy="233340"/>
            </a:xfrm>
            <a:custGeom>
              <a:avLst/>
              <a:gdLst>
                <a:gd name="connsiteX0" fmla="*/ 231271 w 344706"/>
                <a:gd name="connsiteY0" fmla="*/ 233679 h 233339"/>
                <a:gd name="connsiteX1" fmla="*/ 38872 w 344706"/>
                <a:gd name="connsiteY1" fmla="*/ 233679 h 233339"/>
                <a:gd name="connsiteX2" fmla="*/ 0 w 344706"/>
                <a:gd name="connsiteY2" fmla="*/ 199155 h 233339"/>
                <a:gd name="connsiteX3" fmla="*/ 7637 w 344706"/>
                <a:gd name="connsiteY3" fmla="*/ 113880 h 233339"/>
                <a:gd name="connsiteX4" fmla="*/ 100866 w 344706"/>
                <a:gd name="connsiteY4" fmla="*/ 35658 h 233339"/>
                <a:gd name="connsiteX5" fmla="*/ 127754 w 344706"/>
                <a:gd name="connsiteY5" fmla="*/ 35658 h 233339"/>
                <a:gd name="connsiteX6" fmla="*/ 127754 w 344706"/>
                <a:gd name="connsiteY6" fmla="*/ 5377 h 233339"/>
                <a:gd name="connsiteX7" fmla="*/ 130723 w 344706"/>
                <a:gd name="connsiteY7" fmla="*/ 604 h 233339"/>
                <a:gd name="connsiteX8" fmla="*/ 136292 w 344706"/>
                <a:gd name="connsiteY8" fmla="*/ 1187 h 233339"/>
                <a:gd name="connsiteX9" fmla="*/ 176118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7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8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5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1 w 344706"/>
                <a:gd name="connsiteY27" fmla="*/ 46264 h 233339"/>
                <a:gd name="connsiteX28" fmla="*/ 100760 w 344706"/>
                <a:gd name="connsiteY28" fmla="*/ 46264 h 233339"/>
                <a:gd name="connsiteX29" fmla="*/ 18137 w 344706"/>
                <a:gd name="connsiteY29" fmla="*/ 114357 h 233339"/>
                <a:gd name="connsiteX30" fmla="*/ 10500 w 344706"/>
                <a:gd name="connsiteY30" fmla="*/ 199632 h 233339"/>
                <a:gd name="connsiteX31" fmla="*/ 38766 w 344706"/>
                <a:gd name="connsiteY31" fmla="*/ 223072 h 233339"/>
                <a:gd name="connsiteX32" fmla="*/ 231165 w 344706"/>
                <a:gd name="connsiteY32" fmla="*/ 223072 h 233339"/>
                <a:gd name="connsiteX33" fmla="*/ 236469 w 344706"/>
                <a:gd name="connsiteY33" fmla="*/ 228375 h 233339"/>
                <a:gd name="connsiteX34" fmla="*/ 231271 w 344706"/>
                <a:gd name="connsiteY34" fmla="*/ 23367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79"/>
                  </a:moveTo>
                  <a:lnTo>
                    <a:pt x="38872" y="233679"/>
                  </a:lnTo>
                  <a:cubicBezTo>
                    <a:pt x="17447" y="233679"/>
                    <a:pt x="0" y="218193"/>
                    <a:pt x="0" y="199155"/>
                  </a:cubicBezTo>
                  <a:lnTo>
                    <a:pt x="7637" y="113880"/>
                  </a:lnTo>
                  <a:cubicBezTo>
                    <a:pt x="7637" y="70023"/>
                    <a:pt x="57752" y="35658"/>
                    <a:pt x="100866" y="35658"/>
                  </a:cubicBezTo>
                  <a:lnTo>
                    <a:pt x="127754" y="35658"/>
                  </a:lnTo>
                  <a:lnTo>
                    <a:pt x="127754" y="5377"/>
                  </a:lnTo>
                  <a:cubicBezTo>
                    <a:pt x="127754" y="3362"/>
                    <a:pt x="128920" y="1506"/>
                    <a:pt x="130723" y="604"/>
                  </a:cubicBezTo>
                  <a:cubicBezTo>
                    <a:pt x="132526" y="-298"/>
                    <a:pt x="134701" y="-85"/>
                    <a:pt x="136292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8"/>
                    <a:pt x="219658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7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5" y="126767"/>
                    <a:pt x="340358" y="127032"/>
                  </a:cubicBezTo>
                  <a:cubicBezTo>
                    <a:pt x="337441" y="127244"/>
                    <a:pt x="334842" y="125176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2" y="46264"/>
                    <a:pt x="251265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4" y="25688"/>
                    <a:pt x="176012" y="25688"/>
                  </a:cubicBezTo>
                  <a:cubicBezTo>
                    <a:pt x="162914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1" y="46264"/>
                  </a:cubicBezTo>
                  <a:lnTo>
                    <a:pt x="100760" y="46264"/>
                  </a:lnTo>
                  <a:cubicBezTo>
                    <a:pt x="63320" y="46264"/>
                    <a:pt x="18137" y="76652"/>
                    <a:pt x="18137" y="114357"/>
                  </a:cubicBezTo>
                  <a:lnTo>
                    <a:pt x="10500" y="199632"/>
                  </a:lnTo>
                  <a:cubicBezTo>
                    <a:pt x="10500" y="212360"/>
                    <a:pt x="23228" y="223072"/>
                    <a:pt x="38766" y="223072"/>
                  </a:cubicBezTo>
                  <a:lnTo>
                    <a:pt x="231165" y="223072"/>
                  </a:lnTo>
                  <a:cubicBezTo>
                    <a:pt x="234082" y="223072"/>
                    <a:pt x="236469" y="225459"/>
                    <a:pt x="236469" y="228375"/>
                  </a:cubicBezTo>
                  <a:cubicBezTo>
                    <a:pt x="236469" y="231292"/>
                    <a:pt x="234188" y="233679"/>
                    <a:pt x="231271" y="2336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E653BD08-0C35-4AC2-BBFF-9E5098AFA6E6}"/>
                </a:ext>
              </a:extLst>
            </p:cNvPr>
            <p:cNvSpPr/>
            <p:nvPr/>
          </p:nvSpPr>
          <p:spPr>
            <a:xfrm>
              <a:off x="2449484" y="1792861"/>
              <a:ext cx="132579" cy="132579"/>
            </a:xfrm>
            <a:custGeom>
              <a:avLst/>
              <a:gdLst>
                <a:gd name="connsiteX0" fmla="*/ 66873 w 132579"/>
                <a:gd name="connsiteY0" fmla="*/ 133799 h 132579"/>
                <a:gd name="connsiteX1" fmla="*/ 0 w 132579"/>
                <a:gd name="connsiteY1" fmla="*/ 66926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99 h 132579"/>
                <a:gd name="connsiteX5" fmla="*/ 66873 w 132579"/>
                <a:gd name="connsiteY5" fmla="*/ 10606 h 132579"/>
                <a:gd name="connsiteX6" fmla="*/ 10606 w 132579"/>
                <a:gd name="connsiteY6" fmla="*/ 66873 h 132579"/>
                <a:gd name="connsiteX7" fmla="*/ 66873 w 132579"/>
                <a:gd name="connsiteY7" fmla="*/ 123140 h 132579"/>
                <a:gd name="connsiteX8" fmla="*/ 123140 w 132579"/>
                <a:gd name="connsiteY8" fmla="*/ 66873 h 132579"/>
                <a:gd name="connsiteX9" fmla="*/ 66873 w 132579"/>
                <a:gd name="connsiteY9" fmla="*/ 10606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99"/>
                  </a:moveTo>
                  <a:cubicBezTo>
                    <a:pt x="29963" y="133799"/>
                    <a:pt x="0" y="103783"/>
                    <a:pt x="0" y="66926"/>
                  </a:cubicBezTo>
                  <a:cubicBezTo>
                    <a:pt x="0" y="30069"/>
                    <a:pt x="29963" y="0"/>
                    <a:pt x="66873" y="0"/>
                  </a:cubicBezTo>
                  <a:cubicBezTo>
                    <a:pt x="103783" y="0"/>
                    <a:pt x="133746" y="30016"/>
                    <a:pt x="133746" y="66873"/>
                  </a:cubicBezTo>
                  <a:cubicBezTo>
                    <a:pt x="133746" y="103730"/>
                    <a:pt x="103730" y="133799"/>
                    <a:pt x="66873" y="133799"/>
                  </a:cubicBezTo>
                  <a:close/>
                  <a:moveTo>
                    <a:pt x="66873" y="10606"/>
                  </a:moveTo>
                  <a:cubicBezTo>
                    <a:pt x="35849" y="10606"/>
                    <a:pt x="10606" y="35849"/>
                    <a:pt x="10606" y="66873"/>
                  </a:cubicBezTo>
                  <a:cubicBezTo>
                    <a:pt x="10606" y="97897"/>
                    <a:pt x="35849" y="123140"/>
                    <a:pt x="66873" y="123140"/>
                  </a:cubicBezTo>
                  <a:cubicBezTo>
                    <a:pt x="97897" y="123140"/>
                    <a:pt x="123140" y="97897"/>
                    <a:pt x="123140" y="66873"/>
                  </a:cubicBezTo>
                  <a:cubicBezTo>
                    <a:pt x="123140" y="35849"/>
                    <a:pt x="97897" y="10606"/>
                    <a:pt x="6687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1237064-B5A5-4DA1-A6EB-46AA7F23E193}"/>
                </a:ext>
              </a:extLst>
            </p:cNvPr>
            <p:cNvSpPr/>
            <p:nvPr/>
          </p:nvSpPr>
          <p:spPr>
            <a:xfrm>
              <a:off x="2480879" y="1854430"/>
              <a:ext cx="74244" cy="10606"/>
            </a:xfrm>
            <a:custGeom>
              <a:avLst/>
              <a:gdLst>
                <a:gd name="connsiteX0" fmla="*/ 70108 w 74244"/>
                <a:gd name="connsiteY0" fmla="*/ 10606 h 10606"/>
                <a:gd name="connsiteX1" fmla="*/ 5303 w 74244"/>
                <a:gd name="connsiteY1" fmla="*/ 10606 h 10606"/>
                <a:gd name="connsiteX2" fmla="*/ 0 w 74244"/>
                <a:gd name="connsiteY2" fmla="*/ 5303 h 10606"/>
                <a:gd name="connsiteX3" fmla="*/ 5303 w 74244"/>
                <a:gd name="connsiteY3" fmla="*/ 0 h 10606"/>
                <a:gd name="connsiteX4" fmla="*/ 70108 w 74244"/>
                <a:gd name="connsiteY4" fmla="*/ 0 h 10606"/>
                <a:gd name="connsiteX5" fmla="*/ 75411 w 74244"/>
                <a:gd name="connsiteY5" fmla="*/ 5303 h 10606"/>
                <a:gd name="connsiteX6" fmla="*/ 70108 w 7424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44" h="10606">
                  <a:moveTo>
                    <a:pt x="70108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0108" y="0"/>
                  </a:lnTo>
                  <a:cubicBezTo>
                    <a:pt x="73025" y="0"/>
                    <a:pt x="75411" y="2386"/>
                    <a:pt x="75411" y="5303"/>
                  </a:cubicBezTo>
                  <a:cubicBezTo>
                    <a:pt x="75411" y="8220"/>
                    <a:pt x="73025" y="10606"/>
                    <a:pt x="70108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6207309-14FA-4F5D-9258-E07BCFD6EEC7}"/>
                </a:ext>
              </a:extLst>
            </p:cNvPr>
            <p:cNvSpPr/>
            <p:nvPr/>
          </p:nvSpPr>
          <p:spPr>
            <a:xfrm>
              <a:off x="2513281" y="1822028"/>
              <a:ext cx="10606" cy="74244"/>
            </a:xfrm>
            <a:custGeom>
              <a:avLst/>
              <a:gdLst>
                <a:gd name="connsiteX0" fmla="*/ 5303 w 10606"/>
                <a:gd name="connsiteY0" fmla="*/ 75411 h 74244"/>
                <a:gd name="connsiteX1" fmla="*/ 0 w 10606"/>
                <a:gd name="connsiteY1" fmla="*/ 70108 h 74244"/>
                <a:gd name="connsiteX2" fmla="*/ 0 w 10606"/>
                <a:gd name="connsiteY2" fmla="*/ 5303 h 74244"/>
                <a:gd name="connsiteX3" fmla="*/ 5303 w 10606"/>
                <a:gd name="connsiteY3" fmla="*/ 0 h 74244"/>
                <a:gd name="connsiteX4" fmla="*/ 10606 w 10606"/>
                <a:gd name="connsiteY4" fmla="*/ 5303 h 74244"/>
                <a:gd name="connsiteX5" fmla="*/ 10606 w 10606"/>
                <a:gd name="connsiteY5" fmla="*/ 70108 h 74244"/>
                <a:gd name="connsiteX6" fmla="*/ 5303 w 10606"/>
                <a:gd name="connsiteY6" fmla="*/ 75411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74244">
                  <a:moveTo>
                    <a:pt x="5303" y="75411"/>
                  </a:moveTo>
                  <a:cubicBezTo>
                    <a:pt x="2386" y="75411"/>
                    <a:pt x="0" y="73025"/>
                    <a:pt x="0" y="70108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70108"/>
                  </a:lnTo>
                  <a:cubicBezTo>
                    <a:pt x="10606" y="73078"/>
                    <a:pt x="8220" y="75411"/>
                    <a:pt x="5303" y="7541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9" name="Group 668">
            <a:extLst>
              <a:ext uri="{FF2B5EF4-FFF2-40B4-BE49-F238E27FC236}">
                <a16:creationId xmlns:a16="http://schemas.microsoft.com/office/drawing/2014/main" id="{117B0437-5A28-4D68-B7AB-8F3D238CFFB6}"/>
              </a:ext>
            </a:extLst>
          </p:cNvPr>
          <p:cNvGrpSpPr/>
          <p:nvPr/>
        </p:nvGrpSpPr>
        <p:grpSpPr>
          <a:xfrm>
            <a:off x="3226323" y="1442593"/>
            <a:ext cx="455940" cy="528729"/>
            <a:chOff x="3265888" y="1488474"/>
            <a:chExt cx="376810" cy="436966"/>
          </a:xfrm>
          <a:solidFill>
            <a:srgbClr val="FFFFFF"/>
          </a:solidFill>
        </p:grpSpPr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9A7A79CA-16D8-4177-B4D6-7469066A827C}"/>
                </a:ext>
              </a:extLst>
            </p:cNvPr>
            <p:cNvSpPr/>
            <p:nvPr/>
          </p:nvSpPr>
          <p:spPr>
            <a:xfrm>
              <a:off x="3270190" y="1518832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C457AC1F-2ACF-4D21-8E94-659B03A66423}"/>
                </a:ext>
              </a:extLst>
            </p:cNvPr>
            <p:cNvSpPr/>
            <p:nvPr/>
          </p:nvSpPr>
          <p:spPr>
            <a:xfrm>
              <a:off x="3270137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3" y="14756"/>
                  </a:lnTo>
                  <a:cubicBezTo>
                    <a:pt x="24302" y="16824"/>
                    <a:pt x="24302" y="20165"/>
                    <a:pt x="22233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A565C527-2DDD-4C78-A838-1A86FBD324B2}"/>
                </a:ext>
              </a:extLst>
            </p:cNvPr>
            <p:cNvSpPr/>
            <p:nvPr/>
          </p:nvSpPr>
          <p:spPr>
            <a:xfrm>
              <a:off x="3539408" y="1488474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6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8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6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4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0F2535B-3601-48A2-B470-A83F35F0D07F}"/>
                </a:ext>
              </a:extLst>
            </p:cNvPr>
            <p:cNvSpPr/>
            <p:nvPr/>
          </p:nvSpPr>
          <p:spPr>
            <a:xfrm>
              <a:off x="3265888" y="1600706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3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2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8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59" y="28551"/>
                  </a:cubicBezTo>
                  <a:cubicBezTo>
                    <a:pt x="30301" y="32529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8" y="9778"/>
                    <a:pt x="9354" y="12111"/>
                  </a:cubicBezTo>
                  <a:cubicBezTo>
                    <a:pt x="7710" y="14445"/>
                    <a:pt x="7073" y="17255"/>
                    <a:pt x="7603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4" y="19165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2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1DD0B41E-AFE5-49E8-B7C5-603AB0E1A6C1}"/>
                </a:ext>
              </a:extLst>
            </p:cNvPr>
            <p:cNvSpPr/>
            <p:nvPr/>
          </p:nvSpPr>
          <p:spPr>
            <a:xfrm>
              <a:off x="3558219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5F66E70B-5804-4885-9188-4E853E93DE60}"/>
                </a:ext>
              </a:extLst>
            </p:cNvPr>
            <p:cNvSpPr/>
            <p:nvPr/>
          </p:nvSpPr>
          <p:spPr>
            <a:xfrm>
              <a:off x="3567606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CF29390-1C0B-4F83-A9E9-7160C6CE5E69}"/>
                </a:ext>
              </a:extLst>
            </p:cNvPr>
            <p:cNvSpPr/>
            <p:nvPr/>
          </p:nvSpPr>
          <p:spPr>
            <a:xfrm>
              <a:off x="3367941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6 w 148488"/>
                <a:gd name="connsiteY2" fmla="*/ 174209 h 175004"/>
                <a:gd name="connsiteX3" fmla="*/ 51070 w 148488"/>
                <a:gd name="connsiteY3" fmla="*/ 171611 h 175004"/>
                <a:gd name="connsiteX4" fmla="*/ 50699 w 148488"/>
                <a:gd name="connsiteY4" fmla="*/ 167580 h 175004"/>
                <a:gd name="connsiteX5" fmla="*/ 57380 w 148488"/>
                <a:gd name="connsiteY5" fmla="*/ 164133 h 175004"/>
                <a:gd name="connsiteX6" fmla="*/ 116246 w 148488"/>
                <a:gd name="connsiteY6" fmla="*/ 153156 h 175004"/>
                <a:gd name="connsiteX7" fmla="*/ 139208 w 148488"/>
                <a:gd name="connsiteY7" fmla="*/ 114124 h 175004"/>
                <a:gd name="connsiteX8" fmla="*/ 141860 w 148488"/>
                <a:gd name="connsiteY8" fmla="*/ 81510 h 175004"/>
                <a:gd name="connsiteX9" fmla="*/ 142337 w 148488"/>
                <a:gd name="connsiteY9" fmla="*/ 73926 h 175004"/>
                <a:gd name="connsiteX10" fmla="*/ 76472 w 148488"/>
                <a:gd name="connsiteY10" fmla="*/ 10606 h 175004"/>
                <a:gd name="connsiteX11" fmla="*/ 10606 w 148488"/>
                <a:gd name="connsiteY11" fmla="*/ 73926 h 175004"/>
                <a:gd name="connsiteX12" fmla="*/ 11084 w 148488"/>
                <a:gd name="connsiteY12" fmla="*/ 81510 h 175004"/>
                <a:gd name="connsiteX13" fmla="*/ 11137 w 148488"/>
                <a:gd name="connsiteY13" fmla="*/ 81775 h 175004"/>
                <a:gd name="connsiteX14" fmla="*/ 13682 w 148488"/>
                <a:gd name="connsiteY14" fmla="*/ 113965 h 175004"/>
                <a:gd name="connsiteX15" fmla="*/ 36645 w 148488"/>
                <a:gd name="connsiteY15" fmla="*/ 153209 h 175004"/>
                <a:gd name="connsiteX16" fmla="*/ 43963 w 148488"/>
                <a:gd name="connsiteY16" fmla="*/ 158141 h 175004"/>
                <a:gd name="connsiteX17" fmla="*/ 45820 w 148488"/>
                <a:gd name="connsiteY17" fmla="*/ 165406 h 175004"/>
                <a:gd name="connsiteX18" fmla="*/ 38607 w 148488"/>
                <a:gd name="connsiteY18" fmla="*/ 167262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530 w 148488"/>
                <a:gd name="connsiteY21" fmla="*/ 82677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4 w 148488"/>
                <a:gd name="connsiteY26" fmla="*/ 73926 h 175004"/>
                <a:gd name="connsiteX27" fmla="*/ 152360 w 148488"/>
                <a:gd name="connsiteY27" fmla="*/ 82730 h 175004"/>
                <a:gd name="connsiteX28" fmla="*/ 149762 w 148488"/>
                <a:gd name="connsiteY28" fmla="*/ 115291 h 175004"/>
                <a:gd name="connsiteX29" fmla="*/ 122822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41" y="177709"/>
                    <a:pt x="61464" y="176543"/>
                    <a:pt x="54146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380" y="170338"/>
                    <a:pt x="50274" y="168906"/>
                    <a:pt x="50699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373" y="170497"/>
                    <a:pt x="99647" y="166202"/>
                    <a:pt x="116246" y="153156"/>
                  </a:cubicBezTo>
                  <a:cubicBezTo>
                    <a:pt x="129079" y="143133"/>
                    <a:pt x="137246" y="129238"/>
                    <a:pt x="139208" y="114124"/>
                  </a:cubicBezTo>
                  <a:lnTo>
                    <a:pt x="141860" y="81510"/>
                  </a:lnTo>
                  <a:cubicBezTo>
                    <a:pt x="142178" y="79070"/>
                    <a:pt x="142337" y="76578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5" y="78964"/>
                    <a:pt x="11084" y="81510"/>
                  </a:cubicBezTo>
                  <a:lnTo>
                    <a:pt x="11137" y="81775"/>
                  </a:lnTo>
                  <a:lnTo>
                    <a:pt x="13682" y="113965"/>
                  </a:lnTo>
                  <a:cubicBezTo>
                    <a:pt x="15644" y="129185"/>
                    <a:pt x="23811" y="143133"/>
                    <a:pt x="36645" y="153209"/>
                  </a:cubicBezTo>
                  <a:cubicBezTo>
                    <a:pt x="38978" y="155012"/>
                    <a:pt x="41418" y="156656"/>
                    <a:pt x="43963" y="158141"/>
                  </a:cubicBezTo>
                  <a:cubicBezTo>
                    <a:pt x="46456" y="159626"/>
                    <a:pt x="47304" y="162861"/>
                    <a:pt x="45820" y="165406"/>
                  </a:cubicBezTo>
                  <a:cubicBezTo>
                    <a:pt x="44441" y="167792"/>
                    <a:pt x="41047" y="168747"/>
                    <a:pt x="38607" y="167262"/>
                  </a:cubicBezTo>
                  <a:cubicBezTo>
                    <a:pt x="35637" y="165565"/>
                    <a:pt x="32827" y="163656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530" y="82677"/>
                  </a:lnTo>
                  <a:cubicBezTo>
                    <a:pt x="159" y="79760"/>
                    <a:pt x="0" y="76843"/>
                    <a:pt x="0" y="73926"/>
                  </a:cubicBezTo>
                  <a:cubicBezTo>
                    <a:pt x="53" y="54411"/>
                    <a:pt x="8167" y="35902"/>
                    <a:pt x="22804" y="21796"/>
                  </a:cubicBezTo>
                  <a:cubicBezTo>
                    <a:pt x="37387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2"/>
                    <a:pt x="152891" y="54411"/>
                    <a:pt x="152944" y="73926"/>
                  </a:cubicBezTo>
                  <a:cubicBezTo>
                    <a:pt x="152944" y="77055"/>
                    <a:pt x="152785" y="79919"/>
                    <a:pt x="152360" y="82730"/>
                  </a:cubicBezTo>
                  <a:lnTo>
                    <a:pt x="149762" y="115291"/>
                  </a:lnTo>
                  <a:cubicBezTo>
                    <a:pt x="147428" y="133269"/>
                    <a:pt x="137883" y="149709"/>
                    <a:pt x="122822" y="161535"/>
                  </a:cubicBezTo>
                  <a:cubicBezTo>
                    <a:pt x="109511" y="171929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31866AA7-8D5F-4B96-B2BB-E946587BA67C}"/>
                </a:ext>
              </a:extLst>
            </p:cNvPr>
            <p:cNvSpPr/>
            <p:nvPr/>
          </p:nvSpPr>
          <p:spPr>
            <a:xfrm>
              <a:off x="3268294" y="1665458"/>
              <a:ext cx="344706" cy="233340"/>
            </a:xfrm>
            <a:custGeom>
              <a:avLst/>
              <a:gdLst>
                <a:gd name="connsiteX0" fmla="*/ 231271 w 344706"/>
                <a:gd name="connsiteY0" fmla="*/ 233679 h 233339"/>
                <a:gd name="connsiteX1" fmla="*/ 38872 w 344706"/>
                <a:gd name="connsiteY1" fmla="*/ 233679 h 233339"/>
                <a:gd name="connsiteX2" fmla="*/ 0 w 344706"/>
                <a:gd name="connsiteY2" fmla="*/ 199155 h 233339"/>
                <a:gd name="connsiteX3" fmla="*/ 7637 w 344706"/>
                <a:gd name="connsiteY3" fmla="*/ 113880 h 233339"/>
                <a:gd name="connsiteX4" fmla="*/ 100866 w 344706"/>
                <a:gd name="connsiteY4" fmla="*/ 35658 h 233339"/>
                <a:gd name="connsiteX5" fmla="*/ 127753 w 344706"/>
                <a:gd name="connsiteY5" fmla="*/ 35658 h 233339"/>
                <a:gd name="connsiteX6" fmla="*/ 127753 w 344706"/>
                <a:gd name="connsiteY6" fmla="*/ 5377 h 233339"/>
                <a:gd name="connsiteX7" fmla="*/ 130723 w 344706"/>
                <a:gd name="connsiteY7" fmla="*/ 604 h 233339"/>
                <a:gd name="connsiteX8" fmla="*/ 136292 w 344706"/>
                <a:gd name="connsiteY8" fmla="*/ 1187 h 233339"/>
                <a:gd name="connsiteX9" fmla="*/ 176118 w 344706"/>
                <a:gd name="connsiteY9" fmla="*/ 15082 h 233339"/>
                <a:gd name="connsiteX10" fmla="*/ 215892 w 344706"/>
                <a:gd name="connsiteY10" fmla="*/ 1134 h 233339"/>
                <a:gd name="connsiteX11" fmla="*/ 221460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7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8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0 w 344706"/>
                <a:gd name="connsiteY27" fmla="*/ 46264 h 233339"/>
                <a:gd name="connsiteX28" fmla="*/ 100760 w 344706"/>
                <a:gd name="connsiteY28" fmla="*/ 46264 h 233339"/>
                <a:gd name="connsiteX29" fmla="*/ 18137 w 344706"/>
                <a:gd name="connsiteY29" fmla="*/ 114357 h 233339"/>
                <a:gd name="connsiteX30" fmla="*/ 10500 w 344706"/>
                <a:gd name="connsiteY30" fmla="*/ 199632 h 233339"/>
                <a:gd name="connsiteX31" fmla="*/ 38766 w 344706"/>
                <a:gd name="connsiteY31" fmla="*/ 223072 h 233339"/>
                <a:gd name="connsiteX32" fmla="*/ 231165 w 344706"/>
                <a:gd name="connsiteY32" fmla="*/ 223072 h 233339"/>
                <a:gd name="connsiteX33" fmla="*/ 236469 w 344706"/>
                <a:gd name="connsiteY33" fmla="*/ 228375 h 233339"/>
                <a:gd name="connsiteX34" fmla="*/ 231271 w 344706"/>
                <a:gd name="connsiteY34" fmla="*/ 23367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79"/>
                  </a:moveTo>
                  <a:lnTo>
                    <a:pt x="38872" y="233679"/>
                  </a:lnTo>
                  <a:cubicBezTo>
                    <a:pt x="17447" y="233679"/>
                    <a:pt x="0" y="218193"/>
                    <a:pt x="0" y="199155"/>
                  </a:cubicBezTo>
                  <a:lnTo>
                    <a:pt x="7637" y="113880"/>
                  </a:lnTo>
                  <a:cubicBezTo>
                    <a:pt x="7637" y="70023"/>
                    <a:pt x="57751" y="35658"/>
                    <a:pt x="100866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6"/>
                    <a:pt x="130723" y="604"/>
                  </a:cubicBezTo>
                  <a:cubicBezTo>
                    <a:pt x="132526" y="-298"/>
                    <a:pt x="134701" y="-85"/>
                    <a:pt x="136292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8"/>
                    <a:pt x="219657" y="-351"/>
                    <a:pt x="221460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7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4" y="126767"/>
                    <a:pt x="340358" y="127032"/>
                  </a:cubicBezTo>
                  <a:cubicBezTo>
                    <a:pt x="337441" y="127244"/>
                    <a:pt x="334842" y="125176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2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4" y="25688"/>
                    <a:pt x="176012" y="25688"/>
                  </a:cubicBezTo>
                  <a:cubicBezTo>
                    <a:pt x="162914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0" y="46264"/>
                  </a:cubicBezTo>
                  <a:lnTo>
                    <a:pt x="100760" y="46264"/>
                  </a:lnTo>
                  <a:cubicBezTo>
                    <a:pt x="63320" y="46264"/>
                    <a:pt x="18137" y="76652"/>
                    <a:pt x="18137" y="114357"/>
                  </a:cubicBezTo>
                  <a:lnTo>
                    <a:pt x="10500" y="199632"/>
                  </a:lnTo>
                  <a:cubicBezTo>
                    <a:pt x="10500" y="212360"/>
                    <a:pt x="23228" y="223072"/>
                    <a:pt x="38766" y="223072"/>
                  </a:cubicBezTo>
                  <a:lnTo>
                    <a:pt x="231165" y="223072"/>
                  </a:lnTo>
                  <a:cubicBezTo>
                    <a:pt x="234082" y="223072"/>
                    <a:pt x="236469" y="225459"/>
                    <a:pt x="236469" y="228375"/>
                  </a:cubicBezTo>
                  <a:cubicBezTo>
                    <a:pt x="236469" y="231292"/>
                    <a:pt x="234188" y="233679"/>
                    <a:pt x="231271" y="2336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9DDFDA5-6C16-42FF-9F3E-4B398D4FDDEF}"/>
                </a:ext>
              </a:extLst>
            </p:cNvPr>
            <p:cNvSpPr/>
            <p:nvPr/>
          </p:nvSpPr>
          <p:spPr>
            <a:xfrm>
              <a:off x="3510119" y="1792861"/>
              <a:ext cx="132579" cy="132579"/>
            </a:xfrm>
            <a:custGeom>
              <a:avLst/>
              <a:gdLst>
                <a:gd name="connsiteX0" fmla="*/ 66873 w 132579"/>
                <a:gd name="connsiteY0" fmla="*/ 133799 h 132579"/>
                <a:gd name="connsiteX1" fmla="*/ 0 w 132579"/>
                <a:gd name="connsiteY1" fmla="*/ 66926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99 h 132579"/>
                <a:gd name="connsiteX5" fmla="*/ 66873 w 132579"/>
                <a:gd name="connsiteY5" fmla="*/ 10606 h 132579"/>
                <a:gd name="connsiteX6" fmla="*/ 10606 w 132579"/>
                <a:gd name="connsiteY6" fmla="*/ 66873 h 132579"/>
                <a:gd name="connsiteX7" fmla="*/ 66873 w 132579"/>
                <a:gd name="connsiteY7" fmla="*/ 123140 h 132579"/>
                <a:gd name="connsiteX8" fmla="*/ 123140 w 132579"/>
                <a:gd name="connsiteY8" fmla="*/ 66873 h 132579"/>
                <a:gd name="connsiteX9" fmla="*/ 66873 w 132579"/>
                <a:gd name="connsiteY9" fmla="*/ 10606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99"/>
                  </a:moveTo>
                  <a:cubicBezTo>
                    <a:pt x="29963" y="133799"/>
                    <a:pt x="0" y="103783"/>
                    <a:pt x="0" y="66926"/>
                  </a:cubicBezTo>
                  <a:cubicBezTo>
                    <a:pt x="0" y="30069"/>
                    <a:pt x="29963" y="0"/>
                    <a:pt x="66873" y="0"/>
                  </a:cubicBezTo>
                  <a:cubicBezTo>
                    <a:pt x="103783" y="0"/>
                    <a:pt x="133746" y="30016"/>
                    <a:pt x="133746" y="66873"/>
                  </a:cubicBezTo>
                  <a:cubicBezTo>
                    <a:pt x="133746" y="103730"/>
                    <a:pt x="103730" y="133799"/>
                    <a:pt x="66873" y="133799"/>
                  </a:cubicBezTo>
                  <a:close/>
                  <a:moveTo>
                    <a:pt x="66873" y="10606"/>
                  </a:moveTo>
                  <a:cubicBezTo>
                    <a:pt x="35849" y="10606"/>
                    <a:pt x="10606" y="35849"/>
                    <a:pt x="10606" y="66873"/>
                  </a:cubicBezTo>
                  <a:cubicBezTo>
                    <a:pt x="10606" y="97897"/>
                    <a:pt x="35849" y="123140"/>
                    <a:pt x="66873" y="123140"/>
                  </a:cubicBezTo>
                  <a:cubicBezTo>
                    <a:pt x="97897" y="123140"/>
                    <a:pt x="123140" y="97897"/>
                    <a:pt x="123140" y="66873"/>
                  </a:cubicBezTo>
                  <a:cubicBezTo>
                    <a:pt x="123140" y="35849"/>
                    <a:pt x="97897" y="10606"/>
                    <a:pt x="6687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1740F41D-79F2-4DD9-A197-F7D0137591F2}"/>
                </a:ext>
              </a:extLst>
            </p:cNvPr>
            <p:cNvSpPr/>
            <p:nvPr/>
          </p:nvSpPr>
          <p:spPr>
            <a:xfrm>
              <a:off x="3541514" y="1854430"/>
              <a:ext cx="74244" cy="10606"/>
            </a:xfrm>
            <a:custGeom>
              <a:avLst/>
              <a:gdLst>
                <a:gd name="connsiteX0" fmla="*/ 70108 w 74244"/>
                <a:gd name="connsiteY0" fmla="*/ 10606 h 10606"/>
                <a:gd name="connsiteX1" fmla="*/ 5303 w 74244"/>
                <a:gd name="connsiteY1" fmla="*/ 10606 h 10606"/>
                <a:gd name="connsiteX2" fmla="*/ 0 w 74244"/>
                <a:gd name="connsiteY2" fmla="*/ 5303 h 10606"/>
                <a:gd name="connsiteX3" fmla="*/ 5303 w 74244"/>
                <a:gd name="connsiteY3" fmla="*/ 0 h 10606"/>
                <a:gd name="connsiteX4" fmla="*/ 70108 w 74244"/>
                <a:gd name="connsiteY4" fmla="*/ 0 h 10606"/>
                <a:gd name="connsiteX5" fmla="*/ 75411 w 74244"/>
                <a:gd name="connsiteY5" fmla="*/ 5303 h 10606"/>
                <a:gd name="connsiteX6" fmla="*/ 70108 w 7424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44" h="10606">
                  <a:moveTo>
                    <a:pt x="70108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0108" y="0"/>
                  </a:lnTo>
                  <a:cubicBezTo>
                    <a:pt x="73025" y="0"/>
                    <a:pt x="75411" y="2386"/>
                    <a:pt x="75411" y="5303"/>
                  </a:cubicBezTo>
                  <a:cubicBezTo>
                    <a:pt x="75411" y="8220"/>
                    <a:pt x="73025" y="10606"/>
                    <a:pt x="70108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0" name="Group 669">
            <a:extLst>
              <a:ext uri="{FF2B5EF4-FFF2-40B4-BE49-F238E27FC236}">
                <a16:creationId xmlns:a16="http://schemas.microsoft.com/office/drawing/2014/main" id="{686AC8DE-FF96-4906-883C-9A6911A8C802}"/>
              </a:ext>
            </a:extLst>
          </p:cNvPr>
          <p:cNvGrpSpPr/>
          <p:nvPr/>
        </p:nvGrpSpPr>
        <p:grpSpPr>
          <a:xfrm>
            <a:off x="4286958" y="1442593"/>
            <a:ext cx="455940" cy="528729"/>
            <a:chOff x="4326523" y="1488474"/>
            <a:chExt cx="376810" cy="436966"/>
          </a:xfrm>
          <a:solidFill>
            <a:srgbClr val="FFFFFF"/>
          </a:solidFill>
        </p:grpSpPr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3A062F81-DAF6-4855-8558-F20B80D234A5}"/>
                </a:ext>
              </a:extLst>
            </p:cNvPr>
            <p:cNvSpPr/>
            <p:nvPr/>
          </p:nvSpPr>
          <p:spPr>
            <a:xfrm>
              <a:off x="4330825" y="1518832"/>
              <a:ext cx="21213" cy="21213"/>
            </a:xfrm>
            <a:custGeom>
              <a:avLst/>
              <a:gdLst>
                <a:gd name="connsiteX0" fmla="*/ 5317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7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7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7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D9E7C43C-C015-40AF-BE23-46A76C7A95D3}"/>
                </a:ext>
              </a:extLst>
            </p:cNvPr>
            <p:cNvSpPr/>
            <p:nvPr/>
          </p:nvSpPr>
          <p:spPr>
            <a:xfrm>
              <a:off x="4330772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38296487-6EF9-4DBB-B0FA-9A55A0190108}"/>
                </a:ext>
              </a:extLst>
            </p:cNvPr>
            <p:cNvSpPr/>
            <p:nvPr/>
          </p:nvSpPr>
          <p:spPr>
            <a:xfrm>
              <a:off x="4600043" y="1488474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5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8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5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4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B12DCD0A-C21F-42F4-8924-C3D25D5CE7D5}"/>
                </a:ext>
              </a:extLst>
            </p:cNvPr>
            <p:cNvSpPr/>
            <p:nvPr/>
          </p:nvSpPr>
          <p:spPr>
            <a:xfrm>
              <a:off x="4326523" y="1600706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4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3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9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7" y="24574"/>
                    <a:pt x="33059" y="28551"/>
                  </a:cubicBezTo>
                  <a:cubicBezTo>
                    <a:pt x="30301" y="32529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7" y="9778"/>
                    <a:pt x="9354" y="12111"/>
                  </a:cubicBezTo>
                  <a:cubicBezTo>
                    <a:pt x="7710" y="14445"/>
                    <a:pt x="7073" y="17255"/>
                    <a:pt x="7604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5" y="19165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3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3621716B-37BE-4437-97BB-15DB98179EAF}"/>
                </a:ext>
              </a:extLst>
            </p:cNvPr>
            <p:cNvSpPr/>
            <p:nvPr/>
          </p:nvSpPr>
          <p:spPr>
            <a:xfrm>
              <a:off x="4618854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3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3" y="2386"/>
                    <a:pt x="29273" y="5303"/>
                  </a:cubicBezTo>
                  <a:cubicBezTo>
                    <a:pt x="29273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CD56B2FC-E84A-487B-BD1D-1E9C17AF6317}"/>
                </a:ext>
              </a:extLst>
            </p:cNvPr>
            <p:cNvSpPr/>
            <p:nvPr/>
          </p:nvSpPr>
          <p:spPr>
            <a:xfrm>
              <a:off x="4628241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21831369-D9A6-4CB5-B149-8CBD0AE080DB}"/>
                </a:ext>
              </a:extLst>
            </p:cNvPr>
            <p:cNvSpPr/>
            <p:nvPr/>
          </p:nvSpPr>
          <p:spPr>
            <a:xfrm>
              <a:off x="4428576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5 w 148488"/>
                <a:gd name="connsiteY2" fmla="*/ 174209 h 175004"/>
                <a:gd name="connsiteX3" fmla="*/ 51070 w 148488"/>
                <a:gd name="connsiteY3" fmla="*/ 171611 h 175004"/>
                <a:gd name="connsiteX4" fmla="*/ 50698 w 148488"/>
                <a:gd name="connsiteY4" fmla="*/ 167580 h 175004"/>
                <a:gd name="connsiteX5" fmla="*/ 57380 w 148488"/>
                <a:gd name="connsiteY5" fmla="*/ 164133 h 175004"/>
                <a:gd name="connsiteX6" fmla="*/ 116246 w 148488"/>
                <a:gd name="connsiteY6" fmla="*/ 153156 h 175004"/>
                <a:gd name="connsiteX7" fmla="*/ 139208 w 148488"/>
                <a:gd name="connsiteY7" fmla="*/ 114177 h 175004"/>
                <a:gd name="connsiteX8" fmla="*/ 141860 w 148488"/>
                <a:gd name="connsiteY8" fmla="*/ 81510 h 175004"/>
                <a:gd name="connsiteX9" fmla="*/ 142337 w 148488"/>
                <a:gd name="connsiteY9" fmla="*/ 73926 h 175004"/>
                <a:gd name="connsiteX10" fmla="*/ 76472 w 148488"/>
                <a:gd name="connsiteY10" fmla="*/ 10606 h 175004"/>
                <a:gd name="connsiteX11" fmla="*/ 10606 w 148488"/>
                <a:gd name="connsiteY11" fmla="*/ 73926 h 175004"/>
                <a:gd name="connsiteX12" fmla="*/ 11083 w 148488"/>
                <a:gd name="connsiteY12" fmla="*/ 81510 h 175004"/>
                <a:gd name="connsiteX13" fmla="*/ 13682 w 148488"/>
                <a:gd name="connsiteY13" fmla="*/ 113965 h 175004"/>
                <a:gd name="connsiteX14" fmla="*/ 36645 w 148488"/>
                <a:gd name="connsiteY14" fmla="*/ 153209 h 175004"/>
                <a:gd name="connsiteX15" fmla="*/ 43963 w 148488"/>
                <a:gd name="connsiteY15" fmla="*/ 158141 h 175004"/>
                <a:gd name="connsiteX16" fmla="*/ 45872 w 148488"/>
                <a:gd name="connsiteY16" fmla="*/ 165406 h 175004"/>
                <a:gd name="connsiteX17" fmla="*/ 38607 w 148488"/>
                <a:gd name="connsiteY17" fmla="*/ 167315 h 175004"/>
                <a:gd name="connsiteX18" fmla="*/ 30122 w 148488"/>
                <a:gd name="connsiteY18" fmla="*/ 161588 h 175004"/>
                <a:gd name="connsiteX19" fmla="*/ 3182 w 148488"/>
                <a:gd name="connsiteY19" fmla="*/ 115291 h 175004"/>
                <a:gd name="connsiteX20" fmla="*/ 3129 w 148488"/>
                <a:gd name="connsiteY20" fmla="*/ 115026 h 175004"/>
                <a:gd name="connsiteX21" fmla="*/ 583 w 148488"/>
                <a:gd name="connsiteY21" fmla="*/ 82836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3 w 148488"/>
                <a:gd name="connsiteY26" fmla="*/ 73926 h 175004"/>
                <a:gd name="connsiteX27" fmla="*/ 152413 w 148488"/>
                <a:gd name="connsiteY27" fmla="*/ 82730 h 175004"/>
                <a:gd name="connsiteX28" fmla="*/ 149762 w 148488"/>
                <a:gd name="connsiteY28" fmla="*/ 115291 h 175004"/>
                <a:gd name="connsiteX29" fmla="*/ 122821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94" y="177709"/>
                    <a:pt x="61464" y="176543"/>
                    <a:pt x="54145" y="174209"/>
                  </a:cubicBezTo>
                  <a:cubicBezTo>
                    <a:pt x="52819" y="173785"/>
                    <a:pt x="51706" y="172884"/>
                    <a:pt x="51070" y="171611"/>
                  </a:cubicBezTo>
                  <a:cubicBezTo>
                    <a:pt x="50433" y="170338"/>
                    <a:pt x="50274" y="168906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479" y="170497"/>
                    <a:pt x="99647" y="166202"/>
                    <a:pt x="116246" y="153156"/>
                  </a:cubicBezTo>
                  <a:cubicBezTo>
                    <a:pt x="129079" y="143133"/>
                    <a:pt x="137246" y="129291"/>
                    <a:pt x="139208" y="114177"/>
                  </a:cubicBezTo>
                  <a:lnTo>
                    <a:pt x="141860" y="81510"/>
                  </a:lnTo>
                  <a:cubicBezTo>
                    <a:pt x="142178" y="79123"/>
                    <a:pt x="142337" y="76578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5" y="78964"/>
                    <a:pt x="11083" y="81510"/>
                  </a:cubicBezTo>
                  <a:lnTo>
                    <a:pt x="13682" y="113965"/>
                  </a:lnTo>
                  <a:cubicBezTo>
                    <a:pt x="15644" y="129185"/>
                    <a:pt x="23811" y="143133"/>
                    <a:pt x="36645" y="153209"/>
                  </a:cubicBezTo>
                  <a:cubicBezTo>
                    <a:pt x="38978" y="155012"/>
                    <a:pt x="41418" y="156656"/>
                    <a:pt x="43963" y="158141"/>
                  </a:cubicBezTo>
                  <a:cubicBezTo>
                    <a:pt x="46456" y="159626"/>
                    <a:pt x="47304" y="162861"/>
                    <a:pt x="45872" y="165406"/>
                  </a:cubicBezTo>
                  <a:cubicBezTo>
                    <a:pt x="44441" y="167792"/>
                    <a:pt x="41047" y="168747"/>
                    <a:pt x="38607" y="167315"/>
                  </a:cubicBezTo>
                  <a:cubicBezTo>
                    <a:pt x="35690" y="165618"/>
                    <a:pt x="32827" y="163656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3129" y="115026"/>
                  </a:lnTo>
                  <a:lnTo>
                    <a:pt x="583" y="82836"/>
                  </a:lnTo>
                  <a:cubicBezTo>
                    <a:pt x="212" y="79919"/>
                    <a:pt x="0" y="76896"/>
                    <a:pt x="0" y="73926"/>
                  </a:cubicBezTo>
                  <a:cubicBezTo>
                    <a:pt x="53" y="54411"/>
                    <a:pt x="8167" y="35902"/>
                    <a:pt x="22804" y="21796"/>
                  </a:cubicBezTo>
                  <a:cubicBezTo>
                    <a:pt x="37387" y="7743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2"/>
                    <a:pt x="152890" y="54411"/>
                    <a:pt x="152943" y="73926"/>
                  </a:cubicBezTo>
                  <a:cubicBezTo>
                    <a:pt x="152943" y="77055"/>
                    <a:pt x="152784" y="79919"/>
                    <a:pt x="152413" y="82730"/>
                  </a:cubicBezTo>
                  <a:lnTo>
                    <a:pt x="149762" y="115291"/>
                  </a:lnTo>
                  <a:cubicBezTo>
                    <a:pt x="147481" y="133269"/>
                    <a:pt x="137883" y="149709"/>
                    <a:pt x="122821" y="161535"/>
                  </a:cubicBezTo>
                  <a:cubicBezTo>
                    <a:pt x="109510" y="171929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A1DB9632-9730-4AB9-AEA7-AE36786DF3C1}"/>
                </a:ext>
              </a:extLst>
            </p:cNvPr>
            <p:cNvSpPr/>
            <p:nvPr/>
          </p:nvSpPr>
          <p:spPr>
            <a:xfrm>
              <a:off x="4328929" y="1665458"/>
              <a:ext cx="344706" cy="233340"/>
            </a:xfrm>
            <a:custGeom>
              <a:avLst/>
              <a:gdLst>
                <a:gd name="connsiteX0" fmla="*/ 231272 w 344706"/>
                <a:gd name="connsiteY0" fmla="*/ 233679 h 233339"/>
                <a:gd name="connsiteX1" fmla="*/ 38872 w 344706"/>
                <a:gd name="connsiteY1" fmla="*/ 233679 h 233339"/>
                <a:gd name="connsiteX2" fmla="*/ 0 w 344706"/>
                <a:gd name="connsiteY2" fmla="*/ 199155 h 233339"/>
                <a:gd name="connsiteX3" fmla="*/ 7637 w 344706"/>
                <a:gd name="connsiteY3" fmla="*/ 113880 h 233339"/>
                <a:gd name="connsiteX4" fmla="*/ 100867 w 344706"/>
                <a:gd name="connsiteY4" fmla="*/ 35658 h 233339"/>
                <a:gd name="connsiteX5" fmla="*/ 127754 w 344706"/>
                <a:gd name="connsiteY5" fmla="*/ 35658 h 233339"/>
                <a:gd name="connsiteX6" fmla="*/ 127754 w 344706"/>
                <a:gd name="connsiteY6" fmla="*/ 5377 h 233339"/>
                <a:gd name="connsiteX7" fmla="*/ 130723 w 344706"/>
                <a:gd name="connsiteY7" fmla="*/ 604 h 233339"/>
                <a:gd name="connsiteX8" fmla="*/ 136292 w 344706"/>
                <a:gd name="connsiteY8" fmla="*/ 1187 h 233339"/>
                <a:gd name="connsiteX9" fmla="*/ 176119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8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1 w 344706"/>
                <a:gd name="connsiteY27" fmla="*/ 46264 h 233339"/>
                <a:gd name="connsiteX28" fmla="*/ 100760 w 344706"/>
                <a:gd name="connsiteY28" fmla="*/ 46264 h 233339"/>
                <a:gd name="connsiteX29" fmla="*/ 18137 w 344706"/>
                <a:gd name="connsiteY29" fmla="*/ 114357 h 233339"/>
                <a:gd name="connsiteX30" fmla="*/ 10501 w 344706"/>
                <a:gd name="connsiteY30" fmla="*/ 199632 h 233339"/>
                <a:gd name="connsiteX31" fmla="*/ 38766 w 344706"/>
                <a:gd name="connsiteY31" fmla="*/ 223072 h 233339"/>
                <a:gd name="connsiteX32" fmla="*/ 231166 w 344706"/>
                <a:gd name="connsiteY32" fmla="*/ 223072 h 233339"/>
                <a:gd name="connsiteX33" fmla="*/ 236469 w 344706"/>
                <a:gd name="connsiteY33" fmla="*/ 228375 h 233339"/>
                <a:gd name="connsiteX34" fmla="*/ 231272 w 344706"/>
                <a:gd name="connsiteY34" fmla="*/ 23367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2" y="233679"/>
                  </a:moveTo>
                  <a:lnTo>
                    <a:pt x="38872" y="233679"/>
                  </a:lnTo>
                  <a:cubicBezTo>
                    <a:pt x="17448" y="233679"/>
                    <a:pt x="0" y="218193"/>
                    <a:pt x="0" y="199155"/>
                  </a:cubicBezTo>
                  <a:lnTo>
                    <a:pt x="7637" y="113880"/>
                  </a:lnTo>
                  <a:cubicBezTo>
                    <a:pt x="7637" y="70023"/>
                    <a:pt x="57752" y="35658"/>
                    <a:pt x="100867" y="35658"/>
                  </a:cubicBezTo>
                  <a:lnTo>
                    <a:pt x="127754" y="35658"/>
                  </a:lnTo>
                  <a:lnTo>
                    <a:pt x="127754" y="5377"/>
                  </a:lnTo>
                  <a:cubicBezTo>
                    <a:pt x="127754" y="3362"/>
                    <a:pt x="128920" y="1506"/>
                    <a:pt x="130723" y="604"/>
                  </a:cubicBezTo>
                  <a:cubicBezTo>
                    <a:pt x="132527" y="-298"/>
                    <a:pt x="134701" y="-85"/>
                    <a:pt x="136292" y="1187"/>
                  </a:cubicBezTo>
                  <a:cubicBezTo>
                    <a:pt x="147853" y="10150"/>
                    <a:pt x="161959" y="15082"/>
                    <a:pt x="176119" y="15082"/>
                  </a:cubicBezTo>
                  <a:cubicBezTo>
                    <a:pt x="190331" y="15082"/>
                    <a:pt x="204438" y="10150"/>
                    <a:pt x="215892" y="1134"/>
                  </a:cubicBezTo>
                  <a:cubicBezTo>
                    <a:pt x="217483" y="-138"/>
                    <a:pt x="219658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5" y="126767"/>
                    <a:pt x="340358" y="127032"/>
                  </a:cubicBezTo>
                  <a:cubicBezTo>
                    <a:pt x="337441" y="127244"/>
                    <a:pt x="334843" y="125176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2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5" y="25688"/>
                    <a:pt x="176012" y="25688"/>
                  </a:cubicBezTo>
                  <a:cubicBezTo>
                    <a:pt x="162914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1" y="46264"/>
                  </a:cubicBezTo>
                  <a:lnTo>
                    <a:pt x="100760" y="46264"/>
                  </a:lnTo>
                  <a:cubicBezTo>
                    <a:pt x="63320" y="46264"/>
                    <a:pt x="18137" y="76652"/>
                    <a:pt x="18137" y="114357"/>
                  </a:cubicBezTo>
                  <a:lnTo>
                    <a:pt x="10501" y="199632"/>
                  </a:lnTo>
                  <a:cubicBezTo>
                    <a:pt x="10501" y="212360"/>
                    <a:pt x="23228" y="223072"/>
                    <a:pt x="38766" y="223072"/>
                  </a:cubicBezTo>
                  <a:lnTo>
                    <a:pt x="231166" y="223072"/>
                  </a:lnTo>
                  <a:cubicBezTo>
                    <a:pt x="234082" y="223072"/>
                    <a:pt x="236469" y="225459"/>
                    <a:pt x="236469" y="228375"/>
                  </a:cubicBezTo>
                  <a:cubicBezTo>
                    <a:pt x="236469" y="231292"/>
                    <a:pt x="234188" y="233679"/>
                    <a:pt x="231272" y="2336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4796FFA6-27CF-45E5-BAEA-1924C6E5748B}"/>
                </a:ext>
              </a:extLst>
            </p:cNvPr>
            <p:cNvSpPr/>
            <p:nvPr/>
          </p:nvSpPr>
          <p:spPr>
            <a:xfrm>
              <a:off x="4570754" y="1792861"/>
              <a:ext cx="132579" cy="132579"/>
            </a:xfrm>
            <a:custGeom>
              <a:avLst/>
              <a:gdLst>
                <a:gd name="connsiteX0" fmla="*/ 66873 w 132579"/>
                <a:gd name="connsiteY0" fmla="*/ 133799 h 132579"/>
                <a:gd name="connsiteX1" fmla="*/ 0 w 132579"/>
                <a:gd name="connsiteY1" fmla="*/ 66926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99 h 132579"/>
                <a:gd name="connsiteX5" fmla="*/ 66873 w 132579"/>
                <a:gd name="connsiteY5" fmla="*/ 10606 h 132579"/>
                <a:gd name="connsiteX6" fmla="*/ 10606 w 132579"/>
                <a:gd name="connsiteY6" fmla="*/ 66873 h 132579"/>
                <a:gd name="connsiteX7" fmla="*/ 66873 w 132579"/>
                <a:gd name="connsiteY7" fmla="*/ 123140 h 132579"/>
                <a:gd name="connsiteX8" fmla="*/ 123140 w 132579"/>
                <a:gd name="connsiteY8" fmla="*/ 66873 h 132579"/>
                <a:gd name="connsiteX9" fmla="*/ 66873 w 132579"/>
                <a:gd name="connsiteY9" fmla="*/ 10606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99"/>
                  </a:moveTo>
                  <a:cubicBezTo>
                    <a:pt x="29963" y="133799"/>
                    <a:pt x="0" y="103783"/>
                    <a:pt x="0" y="66926"/>
                  </a:cubicBezTo>
                  <a:cubicBezTo>
                    <a:pt x="0" y="30069"/>
                    <a:pt x="29963" y="0"/>
                    <a:pt x="66873" y="0"/>
                  </a:cubicBezTo>
                  <a:cubicBezTo>
                    <a:pt x="103783" y="0"/>
                    <a:pt x="133746" y="30016"/>
                    <a:pt x="133746" y="66873"/>
                  </a:cubicBezTo>
                  <a:cubicBezTo>
                    <a:pt x="133746" y="103730"/>
                    <a:pt x="103783" y="133799"/>
                    <a:pt x="66873" y="133799"/>
                  </a:cubicBezTo>
                  <a:close/>
                  <a:moveTo>
                    <a:pt x="66873" y="10606"/>
                  </a:moveTo>
                  <a:cubicBezTo>
                    <a:pt x="35850" y="10606"/>
                    <a:pt x="10606" y="35849"/>
                    <a:pt x="10606" y="66873"/>
                  </a:cubicBezTo>
                  <a:cubicBezTo>
                    <a:pt x="10606" y="97897"/>
                    <a:pt x="35850" y="123140"/>
                    <a:pt x="66873" y="123140"/>
                  </a:cubicBezTo>
                  <a:cubicBezTo>
                    <a:pt x="97896" y="123140"/>
                    <a:pt x="123140" y="97897"/>
                    <a:pt x="123140" y="66873"/>
                  </a:cubicBezTo>
                  <a:cubicBezTo>
                    <a:pt x="123140" y="35849"/>
                    <a:pt x="97896" y="10606"/>
                    <a:pt x="6687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128DFC75-8E63-4AA1-8981-2115528CB968}"/>
                </a:ext>
              </a:extLst>
            </p:cNvPr>
            <p:cNvSpPr/>
            <p:nvPr/>
          </p:nvSpPr>
          <p:spPr>
            <a:xfrm>
              <a:off x="4611629" y="1831560"/>
              <a:ext cx="53032" cy="53032"/>
            </a:xfrm>
            <a:custGeom>
              <a:avLst/>
              <a:gdLst>
                <a:gd name="connsiteX0" fmla="*/ 51136 w 53031"/>
                <a:gd name="connsiteY0" fmla="*/ 56386 h 53031"/>
                <a:gd name="connsiteX1" fmla="*/ 47371 w 53031"/>
                <a:gd name="connsiteY1" fmla="*/ 54848 h 53031"/>
                <a:gd name="connsiteX2" fmla="*/ 1551 w 53031"/>
                <a:gd name="connsiteY2" fmla="*/ 9029 h 53031"/>
                <a:gd name="connsiteX3" fmla="*/ 1551 w 53031"/>
                <a:gd name="connsiteY3" fmla="*/ 1551 h 53031"/>
                <a:gd name="connsiteX4" fmla="*/ 9029 w 53031"/>
                <a:gd name="connsiteY4" fmla="*/ 1551 h 53031"/>
                <a:gd name="connsiteX5" fmla="*/ 54848 w 53031"/>
                <a:gd name="connsiteY5" fmla="*/ 47371 h 53031"/>
                <a:gd name="connsiteX6" fmla="*/ 54848 w 53031"/>
                <a:gd name="connsiteY6" fmla="*/ 54848 h 53031"/>
                <a:gd name="connsiteX7" fmla="*/ 51136 w 53031"/>
                <a:gd name="connsiteY7" fmla="*/ 56386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31" h="53031">
                  <a:moveTo>
                    <a:pt x="51136" y="56386"/>
                  </a:moveTo>
                  <a:cubicBezTo>
                    <a:pt x="49757" y="56386"/>
                    <a:pt x="48431" y="55856"/>
                    <a:pt x="47371" y="54848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0" y="-517"/>
                    <a:pt x="9029" y="1551"/>
                  </a:cubicBezTo>
                  <a:lnTo>
                    <a:pt x="54848" y="47371"/>
                  </a:lnTo>
                  <a:cubicBezTo>
                    <a:pt x="56916" y="49439"/>
                    <a:pt x="56916" y="52780"/>
                    <a:pt x="54848" y="54848"/>
                  </a:cubicBezTo>
                  <a:cubicBezTo>
                    <a:pt x="53840" y="55909"/>
                    <a:pt x="52515" y="56386"/>
                    <a:pt x="51136" y="5638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AE4A241C-3063-4834-8180-3ECE5BFEC260}"/>
                </a:ext>
              </a:extLst>
            </p:cNvPr>
            <p:cNvSpPr/>
            <p:nvPr/>
          </p:nvSpPr>
          <p:spPr>
            <a:xfrm>
              <a:off x="4611629" y="1831560"/>
              <a:ext cx="53032" cy="53032"/>
            </a:xfrm>
            <a:custGeom>
              <a:avLst/>
              <a:gdLst>
                <a:gd name="connsiteX0" fmla="*/ 5316 w 53031"/>
                <a:gd name="connsiteY0" fmla="*/ 56386 h 53031"/>
                <a:gd name="connsiteX1" fmla="*/ 1551 w 53031"/>
                <a:gd name="connsiteY1" fmla="*/ 54848 h 53031"/>
                <a:gd name="connsiteX2" fmla="*/ 1551 w 53031"/>
                <a:gd name="connsiteY2" fmla="*/ 47371 h 53031"/>
                <a:gd name="connsiteX3" fmla="*/ 47371 w 53031"/>
                <a:gd name="connsiteY3" fmla="*/ 1551 h 53031"/>
                <a:gd name="connsiteX4" fmla="*/ 54848 w 53031"/>
                <a:gd name="connsiteY4" fmla="*/ 1551 h 53031"/>
                <a:gd name="connsiteX5" fmla="*/ 54848 w 53031"/>
                <a:gd name="connsiteY5" fmla="*/ 9029 h 53031"/>
                <a:gd name="connsiteX6" fmla="*/ 9029 w 53031"/>
                <a:gd name="connsiteY6" fmla="*/ 54848 h 53031"/>
                <a:gd name="connsiteX7" fmla="*/ 5316 w 53031"/>
                <a:gd name="connsiteY7" fmla="*/ 56386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31" h="53031">
                  <a:moveTo>
                    <a:pt x="5316" y="56386"/>
                  </a:moveTo>
                  <a:cubicBezTo>
                    <a:pt x="3938" y="56386"/>
                    <a:pt x="2612" y="55856"/>
                    <a:pt x="1551" y="54848"/>
                  </a:cubicBezTo>
                  <a:cubicBezTo>
                    <a:pt x="-517" y="52780"/>
                    <a:pt x="-517" y="49439"/>
                    <a:pt x="1551" y="47371"/>
                  </a:cubicBezTo>
                  <a:lnTo>
                    <a:pt x="47371" y="1551"/>
                  </a:lnTo>
                  <a:cubicBezTo>
                    <a:pt x="49439" y="-517"/>
                    <a:pt x="52780" y="-517"/>
                    <a:pt x="54848" y="1551"/>
                  </a:cubicBezTo>
                  <a:cubicBezTo>
                    <a:pt x="56916" y="3619"/>
                    <a:pt x="56916" y="6960"/>
                    <a:pt x="54848" y="9029"/>
                  </a:cubicBezTo>
                  <a:lnTo>
                    <a:pt x="9029" y="54848"/>
                  </a:lnTo>
                  <a:cubicBezTo>
                    <a:pt x="8021" y="55909"/>
                    <a:pt x="6642" y="56386"/>
                    <a:pt x="5316" y="5638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1" name="Group 670">
            <a:extLst>
              <a:ext uri="{FF2B5EF4-FFF2-40B4-BE49-F238E27FC236}">
                <a16:creationId xmlns:a16="http://schemas.microsoft.com/office/drawing/2014/main" id="{06CA895C-4083-4096-A3EA-3A4DEE34A769}"/>
              </a:ext>
            </a:extLst>
          </p:cNvPr>
          <p:cNvGrpSpPr/>
          <p:nvPr/>
        </p:nvGrpSpPr>
        <p:grpSpPr>
          <a:xfrm>
            <a:off x="5347593" y="1442593"/>
            <a:ext cx="455940" cy="528729"/>
            <a:chOff x="5387158" y="1488474"/>
            <a:chExt cx="376810" cy="436966"/>
          </a:xfrm>
          <a:solidFill>
            <a:srgbClr val="FFFFFF"/>
          </a:solidFill>
        </p:grpSpPr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76525DA1-7F0F-482E-AA0E-387462DC43E9}"/>
                </a:ext>
              </a:extLst>
            </p:cNvPr>
            <p:cNvSpPr/>
            <p:nvPr/>
          </p:nvSpPr>
          <p:spPr>
            <a:xfrm>
              <a:off x="5391460" y="1518832"/>
              <a:ext cx="21213" cy="21213"/>
            </a:xfrm>
            <a:custGeom>
              <a:avLst/>
              <a:gdLst>
                <a:gd name="connsiteX0" fmla="*/ 5317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7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7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7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5EF89F61-9856-4873-B027-F9847508E477}"/>
                </a:ext>
              </a:extLst>
            </p:cNvPr>
            <p:cNvSpPr/>
            <p:nvPr/>
          </p:nvSpPr>
          <p:spPr>
            <a:xfrm>
              <a:off x="5391407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AB4E9A1C-D78B-4E53-AFB1-41AF3389EABA}"/>
                </a:ext>
              </a:extLst>
            </p:cNvPr>
            <p:cNvSpPr/>
            <p:nvPr/>
          </p:nvSpPr>
          <p:spPr>
            <a:xfrm>
              <a:off x="5660678" y="1488474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5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8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5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4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6156729C-A367-49E7-B2EE-650C0B43DEA3}"/>
                </a:ext>
              </a:extLst>
            </p:cNvPr>
            <p:cNvSpPr/>
            <p:nvPr/>
          </p:nvSpPr>
          <p:spPr>
            <a:xfrm>
              <a:off x="5387158" y="1600706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4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3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9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7" y="24574"/>
                    <a:pt x="33059" y="28551"/>
                  </a:cubicBezTo>
                  <a:cubicBezTo>
                    <a:pt x="30301" y="32529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7" y="9778"/>
                    <a:pt x="9354" y="12111"/>
                  </a:cubicBezTo>
                  <a:cubicBezTo>
                    <a:pt x="7710" y="14445"/>
                    <a:pt x="7073" y="17255"/>
                    <a:pt x="7604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5" y="19165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3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068E3958-DD93-411F-89FF-98A83802209E}"/>
                </a:ext>
              </a:extLst>
            </p:cNvPr>
            <p:cNvSpPr/>
            <p:nvPr/>
          </p:nvSpPr>
          <p:spPr>
            <a:xfrm>
              <a:off x="5679489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3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3" y="2386"/>
                    <a:pt x="29273" y="5303"/>
                  </a:cubicBezTo>
                  <a:cubicBezTo>
                    <a:pt x="29273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7ACB840A-5D3F-4281-9388-DABF63FB8138}"/>
                </a:ext>
              </a:extLst>
            </p:cNvPr>
            <p:cNvSpPr/>
            <p:nvPr/>
          </p:nvSpPr>
          <p:spPr>
            <a:xfrm>
              <a:off x="5688876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1035C11E-494A-4825-B94E-122FB98F72BE}"/>
                </a:ext>
              </a:extLst>
            </p:cNvPr>
            <p:cNvSpPr/>
            <p:nvPr/>
          </p:nvSpPr>
          <p:spPr>
            <a:xfrm>
              <a:off x="5489211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54145 w 148488"/>
                <a:gd name="connsiteY1" fmla="*/ 174209 h 175004"/>
                <a:gd name="connsiteX2" fmla="*/ 51070 w 148488"/>
                <a:gd name="connsiteY2" fmla="*/ 171611 h 175004"/>
                <a:gd name="connsiteX3" fmla="*/ 50698 w 148488"/>
                <a:gd name="connsiteY3" fmla="*/ 167580 h 175004"/>
                <a:gd name="connsiteX4" fmla="*/ 57380 w 148488"/>
                <a:gd name="connsiteY4" fmla="*/ 164133 h 175004"/>
                <a:gd name="connsiteX5" fmla="*/ 116246 w 148488"/>
                <a:gd name="connsiteY5" fmla="*/ 153156 h 175004"/>
                <a:gd name="connsiteX6" fmla="*/ 139261 w 148488"/>
                <a:gd name="connsiteY6" fmla="*/ 113965 h 175004"/>
                <a:gd name="connsiteX7" fmla="*/ 141860 w 148488"/>
                <a:gd name="connsiteY7" fmla="*/ 81510 h 175004"/>
                <a:gd name="connsiteX8" fmla="*/ 142337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3 w 148488"/>
                <a:gd name="connsiteY11" fmla="*/ 81510 h 175004"/>
                <a:gd name="connsiteX12" fmla="*/ 11137 w 148488"/>
                <a:gd name="connsiteY12" fmla="*/ 81775 h 175004"/>
                <a:gd name="connsiteX13" fmla="*/ 13682 w 148488"/>
                <a:gd name="connsiteY13" fmla="*/ 113965 h 175004"/>
                <a:gd name="connsiteX14" fmla="*/ 36645 w 148488"/>
                <a:gd name="connsiteY14" fmla="*/ 153209 h 175004"/>
                <a:gd name="connsiteX15" fmla="*/ 43963 w 148488"/>
                <a:gd name="connsiteY15" fmla="*/ 158141 h 175004"/>
                <a:gd name="connsiteX16" fmla="*/ 46403 w 148488"/>
                <a:gd name="connsiteY16" fmla="*/ 161376 h 175004"/>
                <a:gd name="connsiteX17" fmla="*/ 45819 w 148488"/>
                <a:gd name="connsiteY17" fmla="*/ 165406 h 175004"/>
                <a:gd name="connsiteX18" fmla="*/ 38607 w 148488"/>
                <a:gd name="connsiteY18" fmla="*/ 167262 h 175004"/>
                <a:gd name="connsiteX19" fmla="*/ 30122 w 148488"/>
                <a:gd name="connsiteY19" fmla="*/ 161588 h 175004"/>
                <a:gd name="connsiteX20" fmla="*/ 3182 w 148488"/>
                <a:gd name="connsiteY20" fmla="*/ 115291 h 175004"/>
                <a:gd name="connsiteX21" fmla="*/ 3129 w 148488"/>
                <a:gd name="connsiteY21" fmla="*/ 115026 h 175004"/>
                <a:gd name="connsiteX22" fmla="*/ 583 w 148488"/>
                <a:gd name="connsiteY22" fmla="*/ 82836 h 175004"/>
                <a:gd name="connsiteX23" fmla="*/ 0 w 148488"/>
                <a:gd name="connsiteY23" fmla="*/ 73926 h 175004"/>
                <a:gd name="connsiteX24" fmla="*/ 22804 w 148488"/>
                <a:gd name="connsiteY24" fmla="*/ 21796 h 175004"/>
                <a:gd name="connsiteX25" fmla="*/ 76472 w 148488"/>
                <a:gd name="connsiteY25" fmla="*/ 0 h 175004"/>
                <a:gd name="connsiteX26" fmla="*/ 130140 w 148488"/>
                <a:gd name="connsiteY26" fmla="*/ 21796 h 175004"/>
                <a:gd name="connsiteX27" fmla="*/ 152943 w 148488"/>
                <a:gd name="connsiteY27" fmla="*/ 73926 h 175004"/>
                <a:gd name="connsiteX28" fmla="*/ 152413 w 148488"/>
                <a:gd name="connsiteY28" fmla="*/ 82677 h 175004"/>
                <a:gd name="connsiteX29" fmla="*/ 149762 w 148488"/>
                <a:gd name="connsiteY29" fmla="*/ 115291 h 175004"/>
                <a:gd name="connsiteX30" fmla="*/ 122821 w 148488"/>
                <a:gd name="connsiteY30" fmla="*/ 161535 h 175004"/>
                <a:gd name="connsiteX31" fmla="*/ 76472 w 148488"/>
                <a:gd name="connsiteY31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cubicBezTo>
                    <a:pt x="68941" y="177709"/>
                    <a:pt x="61464" y="176543"/>
                    <a:pt x="54145" y="174209"/>
                  </a:cubicBezTo>
                  <a:cubicBezTo>
                    <a:pt x="52819" y="173785"/>
                    <a:pt x="51706" y="172884"/>
                    <a:pt x="51070" y="171611"/>
                  </a:cubicBezTo>
                  <a:cubicBezTo>
                    <a:pt x="50433" y="170338"/>
                    <a:pt x="50274" y="168906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479" y="170497"/>
                    <a:pt x="99647" y="166202"/>
                    <a:pt x="116246" y="153156"/>
                  </a:cubicBezTo>
                  <a:cubicBezTo>
                    <a:pt x="129132" y="143080"/>
                    <a:pt x="137299" y="129132"/>
                    <a:pt x="139261" y="113965"/>
                  </a:cubicBezTo>
                  <a:lnTo>
                    <a:pt x="141860" y="81510"/>
                  </a:lnTo>
                  <a:cubicBezTo>
                    <a:pt x="142178" y="79123"/>
                    <a:pt x="142337" y="76684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5" y="78964"/>
                    <a:pt x="11083" y="81510"/>
                  </a:cubicBezTo>
                  <a:lnTo>
                    <a:pt x="11137" y="81775"/>
                  </a:lnTo>
                  <a:lnTo>
                    <a:pt x="13682" y="113965"/>
                  </a:lnTo>
                  <a:cubicBezTo>
                    <a:pt x="15644" y="129185"/>
                    <a:pt x="23811" y="143133"/>
                    <a:pt x="36645" y="153209"/>
                  </a:cubicBezTo>
                  <a:cubicBezTo>
                    <a:pt x="38925" y="154959"/>
                    <a:pt x="41418" y="156656"/>
                    <a:pt x="43963" y="158141"/>
                  </a:cubicBezTo>
                  <a:cubicBezTo>
                    <a:pt x="45183" y="158830"/>
                    <a:pt x="46032" y="159997"/>
                    <a:pt x="46403" y="161376"/>
                  </a:cubicBezTo>
                  <a:cubicBezTo>
                    <a:pt x="46774" y="162754"/>
                    <a:pt x="46562" y="164186"/>
                    <a:pt x="45819" y="165406"/>
                  </a:cubicBezTo>
                  <a:cubicBezTo>
                    <a:pt x="44441" y="167792"/>
                    <a:pt x="40993" y="168694"/>
                    <a:pt x="38607" y="167262"/>
                  </a:cubicBezTo>
                  <a:cubicBezTo>
                    <a:pt x="35637" y="165565"/>
                    <a:pt x="32774" y="163656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3129" y="115026"/>
                  </a:lnTo>
                  <a:lnTo>
                    <a:pt x="583" y="82836"/>
                  </a:lnTo>
                  <a:cubicBezTo>
                    <a:pt x="159" y="79866"/>
                    <a:pt x="0" y="76843"/>
                    <a:pt x="0" y="73926"/>
                  </a:cubicBezTo>
                  <a:cubicBezTo>
                    <a:pt x="53" y="54411"/>
                    <a:pt x="8167" y="35902"/>
                    <a:pt x="22804" y="21796"/>
                  </a:cubicBezTo>
                  <a:cubicBezTo>
                    <a:pt x="37387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2"/>
                    <a:pt x="152890" y="54411"/>
                    <a:pt x="152943" y="73926"/>
                  </a:cubicBezTo>
                  <a:cubicBezTo>
                    <a:pt x="152943" y="77055"/>
                    <a:pt x="152784" y="79919"/>
                    <a:pt x="152413" y="82677"/>
                  </a:cubicBezTo>
                  <a:lnTo>
                    <a:pt x="149762" y="115291"/>
                  </a:lnTo>
                  <a:cubicBezTo>
                    <a:pt x="147481" y="133269"/>
                    <a:pt x="137883" y="149709"/>
                    <a:pt x="122821" y="161535"/>
                  </a:cubicBezTo>
                  <a:cubicBezTo>
                    <a:pt x="109510" y="171982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9C96AD6E-2526-4471-B1E1-1D90682A2F09}"/>
                </a:ext>
              </a:extLst>
            </p:cNvPr>
            <p:cNvSpPr/>
            <p:nvPr/>
          </p:nvSpPr>
          <p:spPr>
            <a:xfrm>
              <a:off x="5389564" y="1665458"/>
              <a:ext cx="344706" cy="233340"/>
            </a:xfrm>
            <a:custGeom>
              <a:avLst/>
              <a:gdLst>
                <a:gd name="connsiteX0" fmla="*/ 231272 w 344706"/>
                <a:gd name="connsiteY0" fmla="*/ 233679 h 233339"/>
                <a:gd name="connsiteX1" fmla="*/ 38872 w 344706"/>
                <a:gd name="connsiteY1" fmla="*/ 233679 h 233339"/>
                <a:gd name="connsiteX2" fmla="*/ 0 w 344706"/>
                <a:gd name="connsiteY2" fmla="*/ 199155 h 233339"/>
                <a:gd name="connsiteX3" fmla="*/ 7637 w 344706"/>
                <a:gd name="connsiteY3" fmla="*/ 113880 h 233339"/>
                <a:gd name="connsiteX4" fmla="*/ 100867 w 344706"/>
                <a:gd name="connsiteY4" fmla="*/ 35658 h 233339"/>
                <a:gd name="connsiteX5" fmla="*/ 127754 w 344706"/>
                <a:gd name="connsiteY5" fmla="*/ 35658 h 233339"/>
                <a:gd name="connsiteX6" fmla="*/ 127754 w 344706"/>
                <a:gd name="connsiteY6" fmla="*/ 5377 h 233339"/>
                <a:gd name="connsiteX7" fmla="*/ 130723 w 344706"/>
                <a:gd name="connsiteY7" fmla="*/ 604 h 233339"/>
                <a:gd name="connsiteX8" fmla="*/ 136292 w 344706"/>
                <a:gd name="connsiteY8" fmla="*/ 1187 h 233339"/>
                <a:gd name="connsiteX9" fmla="*/ 176119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8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1 w 344706"/>
                <a:gd name="connsiteY27" fmla="*/ 46264 h 233339"/>
                <a:gd name="connsiteX28" fmla="*/ 100760 w 344706"/>
                <a:gd name="connsiteY28" fmla="*/ 46264 h 233339"/>
                <a:gd name="connsiteX29" fmla="*/ 18137 w 344706"/>
                <a:gd name="connsiteY29" fmla="*/ 114357 h 233339"/>
                <a:gd name="connsiteX30" fmla="*/ 10501 w 344706"/>
                <a:gd name="connsiteY30" fmla="*/ 199632 h 233339"/>
                <a:gd name="connsiteX31" fmla="*/ 38766 w 344706"/>
                <a:gd name="connsiteY31" fmla="*/ 223072 h 233339"/>
                <a:gd name="connsiteX32" fmla="*/ 231166 w 344706"/>
                <a:gd name="connsiteY32" fmla="*/ 223072 h 233339"/>
                <a:gd name="connsiteX33" fmla="*/ 236469 w 344706"/>
                <a:gd name="connsiteY33" fmla="*/ 228375 h 233339"/>
                <a:gd name="connsiteX34" fmla="*/ 231272 w 344706"/>
                <a:gd name="connsiteY34" fmla="*/ 23367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2" y="233679"/>
                  </a:moveTo>
                  <a:lnTo>
                    <a:pt x="38872" y="233679"/>
                  </a:lnTo>
                  <a:cubicBezTo>
                    <a:pt x="17448" y="233679"/>
                    <a:pt x="0" y="218193"/>
                    <a:pt x="0" y="199155"/>
                  </a:cubicBezTo>
                  <a:lnTo>
                    <a:pt x="7637" y="113880"/>
                  </a:lnTo>
                  <a:cubicBezTo>
                    <a:pt x="7637" y="70023"/>
                    <a:pt x="57752" y="35658"/>
                    <a:pt x="100867" y="35658"/>
                  </a:cubicBezTo>
                  <a:lnTo>
                    <a:pt x="127754" y="35658"/>
                  </a:lnTo>
                  <a:lnTo>
                    <a:pt x="127754" y="5377"/>
                  </a:lnTo>
                  <a:cubicBezTo>
                    <a:pt x="127754" y="3362"/>
                    <a:pt x="128920" y="1506"/>
                    <a:pt x="130723" y="604"/>
                  </a:cubicBezTo>
                  <a:cubicBezTo>
                    <a:pt x="132527" y="-298"/>
                    <a:pt x="134701" y="-85"/>
                    <a:pt x="136292" y="1187"/>
                  </a:cubicBezTo>
                  <a:cubicBezTo>
                    <a:pt x="147853" y="10150"/>
                    <a:pt x="161959" y="15082"/>
                    <a:pt x="176119" y="15082"/>
                  </a:cubicBezTo>
                  <a:cubicBezTo>
                    <a:pt x="190331" y="15082"/>
                    <a:pt x="204438" y="10150"/>
                    <a:pt x="215892" y="1134"/>
                  </a:cubicBezTo>
                  <a:cubicBezTo>
                    <a:pt x="217483" y="-138"/>
                    <a:pt x="219658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5" y="126767"/>
                    <a:pt x="340358" y="127032"/>
                  </a:cubicBezTo>
                  <a:cubicBezTo>
                    <a:pt x="337441" y="127244"/>
                    <a:pt x="334843" y="125176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2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5" y="25688"/>
                    <a:pt x="176012" y="25688"/>
                  </a:cubicBezTo>
                  <a:cubicBezTo>
                    <a:pt x="162914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1" y="46264"/>
                  </a:cubicBezTo>
                  <a:lnTo>
                    <a:pt x="100760" y="46264"/>
                  </a:lnTo>
                  <a:cubicBezTo>
                    <a:pt x="63320" y="46264"/>
                    <a:pt x="18137" y="76652"/>
                    <a:pt x="18137" y="114357"/>
                  </a:cubicBezTo>
                  <a:lnTo>
                    <a:pt x="10501" y="199632"/>
                  </a:lnTo>
                  <a:cubicBezTo>
                    <a:pt x="10501" y="212360"/>
                    <a:pt x="23228" y="223072"/>
                    <a:pt x="38766" y="223072"/>
                  </a:cubicBezTo>
                  <a:lnTo>
                    <a:pt x="231166" y="223072"/>
                  </a:lnTo>
                  <a:cubicBezTo>
                    <a:pt x="234082" y="223072"/>
                    <a:pt x="236469" y="225459"/>
                    <a:pt x="236469" y="228375"/>
                  </a:cubicBezTo>
                  <a:cubicBezTo>
                    <a:pt x="236469" y="231292"/>
                    <a:pt x="234188" y="233679"/>
                    <a:pt x="231272" y="2336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EBA188B-7C14-4CA6-98E3-5CDDC51BA6A6}"/>
                </a:ext>
              </a:extLst>
            </p:cNvPr>
            <p:cNvSpPr/>
            <p:nvPr/>
          </p:nvSpPr>
          <p:spPr>
            <a:xfrm>
              <a:off x="5631389" y="1792861"/>
              <a:ext cx="132579" cy="132579"/>
            </a:xfrm>
            <a:custGeom>
              <a:avLst/>
              <a:gdLst>
                <a:gd name="connsiteX0" fmla="*/ 66873 w 132579"/>
                <a:gd name="connsiteY0" fmla="*/ 133799 h 132579"/>
                <a:gd name="connsiteX1" fmla="*/ 0 w 132579"/>
                <a:gd name="connsiteY1" fmla="*/ 66926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99 h 132579"/>
                <a:gd name="connsiteX5" fmla="*/ 66873 w 132579"/>
                <a:gd name="connsiteY5" fmla="*/ 10606 h 132579"/>
                <a:gd name="connsiteX6" fmla="*/ 10606 w 132579"/>
                <a:gd name="connsiteY6" fmla="*/ 66873 h 132579"/>
                <a:gd name="connsiteX7" fmla="*/ 66873 w 132579"/>
                <a:gd name="connsiteY7" fmla="*/ 123140 h 132579"/>
                <a:gd name="connsiteX8" fmla="*/ 123140 w 132579"/>
                <a:gd name="connsiteY8" fmla="*/ 66873 h 132579"/>
                <a:gd name="connsiteX9" fmla="*/ 66873 w 132579"/>
                <a:gd name="connsiteY9" fmla="*/ 10606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99"/>
                  </a:moveTo>
                  <a:cubicBezTo>
                    <a:pt x="29963" y="133799"/>
                    <a:pt x="0" y="103783"/>
                    <a:pt x="0" y="66926"/>
                  </a:cubicBezTo>
                  <a:cubicBezTo>
                    <a:pt x="0" y="30069"/>
                    <a:pt x="29963" y="0"/>
                    <a:pt x="66873" y="0"/>
                  </a:cubicBezTo>
                  <a:cubicBezTo>
                    <a:pt x="103783" y="0"/>
                    <a:pt x="133746" y="30016"/>
                    <a:pt x="133746" y="66873"/>
                  </a:cubicBezTo>
                  <a:cubicBezTo>
                    <a:pt x="133746" y="103730"/>
                    <a:pt x="103783" y="133799"/>
                    <a:pt x="66873" y="133799"/>
                  </a:cubicBezTo>
                  <a:close/>
                  <a:moveTo>
                    <a:pt x="66873" y="10606"/>
                  </a:moveTo>
                  <a:cubicBezTo>
                    <a:pt x="35850" y="10606"/>
                    <a:pt x="10606" y="35849"/>
                    <a:pt x="10606" y="66873"/>
                  </a:cubicBezTo>
                  <a:cubicBezTo>
                    <a:pt x="10606" y="97897"/>
                    <a:pt x="35850" y="123140"/>
                    <a:pt x="66873" y="123140"/>
                  </a:cubicBezTo>
                  <a:cubicBezTo>
                    <a:pt x="97896" y="123140"/>
                    <a:pt x="123140" y="97897"/>
                    <a:pt x="123140" y="66873"/>
                  </a:cubicBezTo>
                  <a:cubicBezTo>
                    <a:pt x="123140" y="35849"/>
                    <a:pt x="97896" y="10606"/>
                    <a:pt x="66873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1C0E1B96-8130-4D8A-9AD7-30F9DCBEA4F1}"/>
                </a:ext>
              </a:extLst>
            </p:cNvPr>
            <p:cNvSpPr/>
            <p:nvPr/>
          </p:nvSpPr>
          <p:spPr>
            <a:xfrm>
              <a:off x="5662820" y="1842573"/>
              <a:ext cx="74244" cy="37122"/>
            </a:xfrm>
            <a:custGeom>
              <a:avLst/>
              <a:gdLst>
                <a:gd name="connsiteX0" fmla="*/ 29450 w 74244"/>
                <a:gd name="connsiteY0" fmla="*/ 40123 h 37122"/>
                <a:gd name="connsiteX1" fmla="*/ 26109 w 74244"/>
                <a:gd name="connsiteY1" fmla="*/ 38956 h 37122"/>
                <a:gd name="connsiteX2" fmla="*/ 1980 w 74244"/>
                <a:gd name="connsiteY2" fmla="*/ 19494 h 37122"/>
                <a:gd name="connsiteX3" fmla="*/ 1184 w 74244"/>
                <a:gd name="connsiteY3" fmla="*/ 12016 h 37122"/>
                <a:gd name="connsiteX4" fmla="*/ 8662 w 74244"/>
                <a:gd name="connsiteY4" fmla="*/ 11221 h 37122"/>
                <a:gd name="connsiteX5" fmla="*/ 29715 w 74244"/>
                <a:gd name="connsiteY5" fmla="*/ 28191 h 37122"/>
                <a:gd name="connsiteX6" fmla="*/ 68959 w 74244"/>
                <a:gd name="connsiteY6" fmla="*/ 933 h 37122"/>
                <a:gd name="connsiteX7" fmla="*/ 76330 w 74244"/>
                <a:gd name="connsiteY7" fmla="*/ 2258 h 37122"/>
                <a:gd name="connsiteX8" fmla="*/ 75004 w 74244"/>
                <a:gd name="connsiteY8" fmla="*/ 9630 h 37122"/>
                <a:gd name="connsiteX9" fmla="*/ 32526 w 74244"/>
                <a:gd name="connsiteY9" fmla="*/ 39168 h 37122"/>
                <a:gd name="connsiteX10" fmla="*/ 29450 w 74244"/>
                <a:gd name="connsiteY10" fmla="*/ 40123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244" h="37122">
                  <a:moveTo>
                    <a:pt x="29450" y="40123"/>
                  </a:moveTo>
                  <a:cubicBezTo>
                    <a:pt x="28284" y="40123"/>
                    <a:pt x="27117" y="39752"/>
                    <a:pt x="26109" y="38956"/>
                  </a:cubicBezTo>
                  <a:lnTo>
                    <a:pt x="1980" y="19494"/>
                  </a:lnTo>
                  <a:cubicBezTo>
                    <a:pt x="-301" y="17638"/>
                    <a:pt x="-672" y="14297"/>
                    <a:pt x="1184" y="12016"/>
                  </a:cubicBezTo>
                  <a:cubicBezTo>
                    <a:pt x="3040" y="9736"/>
                    <a:pt x="6381" y="9365"/>
                    <a:pt x="8662" y="11221"/>
                  </a:cubicBezTo>
                  <a:lnTo>
                    <a:pt x="29715" y="28191"/>
                  </a:lnTo>
                  <a:lnTo>
                    <a:pt x="68959" y="933"/>
                  </a:lnTo>
                  <a:cubicBezTo>
                    <a:pt x="71398" y="-711"/>
                    <a:pt x="74686" y="-128"/>
                    <a:pt x="76330" y="2258"/>
                  </a:cubicBezTo>
                  <a:cubicBezTo>
                    <a:pt x="77974" y="4645"/>
                    <a:pt x="77391" y="7986"/>
                    <a:pt x="75004" y="9630"/>
                  </a:cubicBezTo>
                  <a:lnTo>
                    <a:pt x="32526" y="39168"/>
                  </a:lnTo>
                  <a:cubicBezTo>
                    <a:pt x="31571" y="39805"/>
                    <a:pt x="30511" y="40123"/>
                    <a:pt x="29450" y="4012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2" name="Group 671">
            <a:extLst>
              <a:ext uri="{FF2B5EF4-FFF2-40B4-BE49-F238E27FC236}">
                <a16:creationId xmlns:a16="http://schemas.microsoft.com/office/drawing/2014/main" id="{993F4973-C291-4573-95EF-5DF9EE11F8BF}"/>
              </a:ext>
            </a:extLst>
          </p:cNvPr>
          <p:cNvGrpSpPr/>
          <p:nvPr/>
        </p:nvGrpSpPr>
        <p:grpSpPr>
          <a:xfrm>
            <a:off x="6405956" y="1442932"/>
            <a:ext cx="481506" cy="525668"/>
            <a:chOff x="6447740" y="1488548"/>
            <a:chExt cx="397939" cy="434436"/>
          </a:xfrm>
          <a:solidFill>
            <a:srgbClr val="FFFFFF"/>
          </a:solidFill>
        </p:grpSpPr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7DE3709B-1390-4C2E-9109-DC4EC17C74EC}"/>
                </a:ext>
              </a:extLst>
            </p:cNvPr>
            <p:cNvSpPr/>
            <p:nvPr/>
          </p:nvSpPr>
          <p:spPr>
            <a:xfrm>
              <a:off x="6452095" y="1518832"/>
              <a:ext cx="21213" cy="21213"/>
            </a:xfrm>
            <a:custGeom>
              <a:avLst/>
              <a:gdLst>
                <a:gd name="connsiteX0" fmla="*/ 5317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7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7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7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681A17A5-FB85-48B5-A158-0E5DF309842C}"/>
                </a:ext>
              </a:extLst>
            </p:cNvPr>
            <p:cNvSpPr/>
            <p:nvPr/>
          </p:nvSpPr>
          <p:spPr>
            <a:xfrm>
              <a:off x="6452042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20" y="-517"/>
                    <a:pt x="6961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7126FDFF-C7DE-4D73-AC9E-5936EC6F044D}"/>
                </a:ext>
              </a:extLst>
            </p:cNvPr>
            <p:cNvSpPr/>
            <p:nvPr/>
          </p:nvSpPr>
          <p:spPr>
            <a:xfrm>
              <a:off x="6721367" y="1488548"/>
              <a:ext cx="47729" cy="47729"/>
            </a:xfrm>
            <a:custGeom>
              <a:avLst/>
              <a:gdLst>
                <a:gd name="connsiteX0" fmla="*/ 25599 w 47728"/>
                <a:gd name="connsiteY0" fmla="*/ 51351 h 47728"/>
                <a:gd name="connsiteX1" fmla="*/ 10962 w 47728"/>
                <a:gd name="connsiteY1" fmla="*/ 46737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351 h 47728"/>
                <a:gd name="connsiteX10" fmla="*/ 25705 w 47728"/>
                <a:gd name="connsiteY10" fmla="*/ 10569 h 47728"/>
                <a:gd name="connsiteX11" fmla="*/ 23053 w 47728"/>
                <a:gd name="connsiteY11" fmla="*/ 10782 h 47728"/>
                <a:gd name="connsiteX12" fmla="*/ 13348 w 47728"/>
                <a:gd name="connsiteY12" fmla="*/ 16986 h 47728"/>
                <a:gd name="connsiteX13" fmla="*/ 10856 w 47728"/>
                <a:gd name="connsiteY13" fmla="*/ 28282 h 47728"/>
                <a:gd name="connsiteX14" fmla="*/ 17061 w 47728"/>
                <a:gd name="connsiteY14" fmla="*/ 37987 h 47728"/>
                <a:gd name="connsiteX15" fmla="*/ 28356 w 47728"/>
                <a:gd name="connsiteY15" fmla="*/ 40479 h 47728"/>
                <a:gd name="connsiteX16" fmla="*/ 38061 w 47728"/>
                <a:gd name="connsiteY16" fmla="*/ 34275 h 47728"/>
                <a:gd name="connsiteX17" fmla="*/ 40553 w 47728"/>
                <a:gd name="connsiteY17" fmla="*/ 22979 h 47728"/>
                <a:gd name="connsiteX18" fmla="*/ 40553 w 47728"/>
                <a:gd name="connsiteY18" fmla="*/ 22979 h 47728"/>
                <a:gd name="connsiteX19" fmla="*/ 34349 w 47728"/>
                <a:gd name="connsiteY19" fmla="*/ 13274 h 47728"/>
                <a:gd name="connsiteX20" fmla="*/ 25705 w 47728"/>
                <a:gd name="connsiteY20" fmla="*/ 10569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351"/>
                  </a:moveTo>
                  <a:cubicBezTo>
                    <a:pt x="20402" y="51351"/>
                    <a:pt x="15311" y="49760"/>
                    <a:pt x="10962" y="46737"/>
                  </a:cubicBezTo>
                  <a:cubicBezTo>
                    <a:pt x="5341" y="42813"/>
                    <a:pt x="1575" y="36926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45"/>
                    <a:pt x="27137" y="51351"/>
                    <a:pt x="25599" y="51351"/>
                  </a:cubicBezTo>
                  <a:close/>
                  <a:moveTo>
                    <a:pt x="25705" y="10569"/>
                  </a:moveTo>
                  <a:cubicBezTo>
                    <a:pt x="24803" y="10569"/>
                    <a:pt x="23954" y="10622"/>
                    <a:pt x="23053" y="10782"/>
                  </a:cubicBezTo>
                  <a:cubicBezTo>
                    <a:pt x="19076" y="11471"/>
                    <a:pt x="15629" y="13698"/>
                    <a:pt x="13348" y="16986"/>
                  </a:cubicBezTo>
                  <a:cubicBezTo>
                    <a:pt x="11068" y="20274"/>
                    <a:pt x="10166" y="24305"/>
                    <a:pt x="10856" y="28282"/>
                  </a:cubicBezTo>
                  <a:cubicBezTo>
                    <a:pt x="11545" y="32259"/>
                    <a:pt x="13773" y="35706"/>
                    <a:pt x="17061" y="37987"/>
                  </a:cubicBezTo>
                  <a:cubicBezTo>
                    <a:pt x="20349" y="40267"/>
                    <a:pt x="24379" y="41169"/>
                    <a:pt x="28356" y="40479"/>
                  </a:cubicBezTo>
                  <a:cubicBezTo>
                    <a:pt x="32334" y="39790"/>
                    <a:pt x="35781" y="37563"/>
                    <a:pt x="38061" y="34275"/>
                  </a:cubicBezTo>
                  <a:cubicBezTo>
                    <a:pt x="40342" y="30987"/>
                    <a:pt x="41243" y="26956"/>
                    <a:pt x="40553" y="22979"/>
                  </a:cubicBezTo>
                  <a:lnTo>
                    <a:pt x="40553" y="22979"/>
                  </a:lnTo>
                  <a:cubicBezTo>
                    <a:pt x="39864" y="19001"/>
                    <a:pt x="37637" y="15554"/>
                    <a:pt x="34349" y="13274"/>
                  </a:cubicBezTo>
                  <a:cubicBezTo>
                    <a:pt x="31751" y="11524"/>
                    <a:pt x="28781" y="10569"/>
                    <a:pt x="25705" y="1056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4F2E972-496B-4F8E-B971-3CFA079D4CA8}"/>
                </a:ext>
              </a:extLst>
            </p:cNvPr>
            <p:cNvSpPr/>
            <p:nvPr/>
          </p:nvSpPr>
          <p:spPr>
            <a:xfrm>
              <a:off x="6447740" y="1600706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9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7" y="24574"/>
                    <a:pt x="33006" y="28551"/>
                  </a:cubicBezTo>
                  <a:cubicBezTo>
                    <a:pt x="30248" y="32529"/>
                    <a:pt x="26059" y="35180"/>
                    <a:pt x="21286" y="36029"/>
                  </a:cubicBezTo>
                  <a:cubicBezTo>
                    <a:pt x="20278" y="36294"/>
                    <a:pt x="19218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79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4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4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031D8A64-69BE-4C6B-A387-D6A1000E89DB}"/>
                </a:ext>
              </a:extLst>
            </p:cNvPr>
            <p:cNvSpPr/>
            <p:nvPr/>
          </p:nvSpPr>
          <p:spPr>
            <a:xfrm>
              <a:off x="6740124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0E99D1DD-5678-4CC8-AD7A-AF82390B2F42}"/>
                </a:ext>
              </a:extLst>
            </p:cNvPr>
            <p:cNvSpPr/>
            <p:nvPr/>
          </p:nvSpPr>
          <p:spPr>
            <a:xfrm>
              <a:off x="6749511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4D27F2E-691E-415F-9BB8-9D1C9A59304C}"/>
                </a:ext>
              </a:extLst>
            </p:cNvPr>
            <p:cNvSpPr/>
            <p:nvPr/>
          </p:nvSpPr>
          <p:spPr>
            <a:xfrm>
              <a:off x="6549846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6 w 148488"/>
                <a:gd name="connsiteY2" fmla="*/ 174209 h 175004"/>
                <a:gd name="connsiteX3" fmla="*/ 50699 w 148488"/>
                <a:gd name="connsiteY3" fmla="*/ 167580 h 175004"/>
                <a:gd name="connsiteX4" fmla="*/ 57381 w 148488"/>
                <a:gd name="connsiteY4" fmla="*/ 164133 h 175004"/>
                <a:gd name="connsiteX5" fmla="*/ 116246 w 148488"/>
                <a:gd name="connsiteY5" fmla="*/ 153156 h 175004"/>
                <a:gd name="connsiteX6" fmla="*/ 139261 w 148488"/>
                <a:gd name="connsiteY6" fmla="*/ 113965 h 175004"/>
                <a:gd name="connsiteX7" fmla="*/ 141860 w 148488"/>
                <a:gd name="connsiteY7" fmla="*/ 81510 h 175004"/>
                <a:gd name="connsiteX8" fmla="*/ 142338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4 w 148488"/>
                <a:gd name="connsiteY11" fmla="*/ 81510 h 175004"/>
                <a:gd name="connsiteX12" fmla="*/ 13683 w 148488"/>
                <a:gd name="connsiteY12" fmla="*/ 113965 h 175004"/>
                <a:gd name="connsiteX13" fmla="*/ 36645 w 148488"/>
                <a:gd name="connsiteY13" fmla="*/ 153209 h 175004"/>
                <a:gd name="connsiteX14" fmla="*/ 43964 w 148488"/>
                <a:gd name="connsiteY14" fmla="*/ 158141 h 175004"/>
                <a:gd name="connsiteX15" fmla="*/ 43964 w 148488"/>
                <a:gd name="connsiteY15" fmla="*/ 158141 h 175004"/>
                <a:gd name="connsiteX16" fmla="*/ 45820 w 148488"/>
                <a:gd name="connsiteY16" fmla="*/ 165406 h 175004"/>
                <a:gd name="connsiteX17" fmla="*/ 38554 w 148488"/>
                <a:gd name="connsiteY17" fmla="*/ 167262 h 175004"/>
                <a:gd name="connsiteX18" fmla="*/ 30122 w 148488"/>
                <a:gd name="connsiteY18" fmla="*/ 161588 h 175004"/>
                <a:gd name="connsiteX19" fmla="*/ 3182 w 148488"/>
                <a:gd name="connsiteY19" fmla="*/ 115291 h 175004"/>
                <a:gd name="connsiteX20" fmla="*/ 583 w 148488"/>
                <a:gd name="connsiteY20" fmla="*/ 82836 h 175004"/>
                <a:gd name="connsiteX21" fmla="*/ 0 w 148488"/>
                <a:gd name="connsiteY21" fmla="*/ 73926 h 175004"/>
                <a:gd name="connsiteX22" fmla="*/ 22804 w 148488"/>
                <a:gd name="connsiteY22" fmla="*/ 21796 h 175004"/>
                <a:gd name="connsiteX23" fmla="*/ 76472 w 148488"/>
                <a:gd name="connsiteY23" fmla="*/ 0 h 175004"/>
                <a:gd name="connsiteX24" fmla="*/ 130140 w 148488"/>
                <a:gd name="connsiteY24" fmla="*/ 21796 h 175004"/>
                <a:gd name="connsiteX25" fmla="*/ 152944 w 148488"/>
                <a:gd name="connsiteY25" fmla="*/ 73926 h 175004"/>
                <a:gd name="connsiteX26" fmla="*/ 152361 w 148488"/>
                <a:gd name="connsiteY26" fmla="*/ 82889 h 175004"/>
                <a:gd name="connsiteX27" fmla="*/ 149762 w 148488"/>
                <a:gd name="connsiteY27" fmla="*/ 115238 h 175004"/>
                <a:gd name="connsiteX28" fmla="*/ 122822 w 148488"/>
                <a:gd name="connsiteY28" fmla="*/ 161535 h 175004"/>
                <a:gd name="connsiteX29" fmla="*/ 76472 w 148488"/>
                <a:gd name="connsiteY29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41" y="177709"/>
                    <a:pt x="61464" y="176543"/>
                    <a:pt x="54146" y="174209"/>
                  </a:cubicBezTo>
                  <a:cubicBezTo>
                    <a:pt x="51388" y="173361"/>
                    <a:pt x="49850" y="170338"/>
                    <a:pt x="50699" y="167580"/>
                  </a:cubicBezTo>
                  <a:cubicBezTo>
                    <a:pt x="51547" y="164823"/>
                    <a:pt x="54623" y="163232"/>
                    <a:pt x="57381" y="164133"/>
                  </a:cubicBezTo>
                  <a:cubicBezTo>
                    <a:pt x="77479" y="170497"/>
                    <a:pt x="99647" y="166202"/>
                    <a:pt x="116246" y="153156"/>
                  </a:cubicBezTo>
                  <a:cubicBezTo>
                    <a:pt x="129133" y="143080"/>
                    <a:pt x="137299" y="129185"/>
                    <a:pt x="139261" y="113965"/>
                  </a:cubicBezTo>
                  <a:lnTo>
                    <a:pt x="141860" y="81510"/>
                  </a:lnTo>
                  <a:cubicBezTo>
                    <a:pt x="142178" y="79070"/>
                    <a:pt x="142338" y="76631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6" y="78964"/>
                    <a:pt x="11084" y="81510"/>
                  </a:cubicBezTo>
                  <a:lnTo>
                    <a:pt x="13683" y="113965"/>
                  </a:lnTo>
                  <a:cubicBezTo>
                    <a:pt x="15645" y="129185"/>
                    <a:pt x="23811" y="143133"/>
                    <a:pt x="36645" y="153209"/>
                  </a:cubicBezTo>
                  <a:cubicBezTo>
                    <a:pt x="38979" y="155012"/>
                    <a:pt x="41471" y="156656"/>
                    <a:pt x="43964" y="158141"/>
                  </a:cubicBezTo>
                  <a:lnTo>
                    <a:pt x="43964" y="158141"/>
                  </a:lnTo>
                  <a:cubicBezTo>
                    <a:pt x="46456" y="159679"/>
                    <a:pt x="47305" y="162861"/>
                    <a:pt x="45820" y="165406"/>
                  </a:cubicBezTo>
                  <a:cubicBezTo>
                    <a:pt x="44388" y="167792"/>
                    <a:pt x="40994" y="168694"/>
                    <a:pt x="38554" y="167262"/>
                  </a:cubicBezTo>
                  <a:cubicBezTo>
                    <a:pt x="35691" y="165565"/>
                    <a:pt x="32827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583" y="82836"/>
                  </a:lnTo>
                  <a:cubicBezTo>
                    <a:pt x="159" y="79866"/>
                    <a:pt x="0" y="76843"/>
                    <a:pt x="0" y="73926"/>
                  </a:cubicBezTo>
                  <a:cubicBezTo>
                    <a:pt x="53" y="54411"/>
                    <a:pt x="8114" y="35902"/>
                    <a:pt x="22804" y="21796"/>
                  </a:cubicBezTo>
                  <a:cubicBezTo>
                    <a:pt x="37388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2"/>
                    <a:pt x="152891" y="54411"/>
                    <a:pt x="152944" y="73926"/>
                  </a:cubicBezTo>
                  <a:cubicBezTo>
                    <a:pt x="152944" y="76949"/>
                    <a:pt x="152732" y="79972"/>
                    <a:pt x="152361" y="82889"/>
                  </a:cubicBezTo>
                  <a:lnTo>
                    <a:pt x="149762" y="115238"/>
                  </a:lnTo>
                  <a:cubicBezTo>
                    <a:pt x="147429" y="133269"/>
                    <a:pt x="137883" y="149709"/>
                    <a:pt x="122822" y="161535"/>
                  </a:cubicBezTo>
                  <a:cubicBezTo>
                    <a:pt x="109511" y="171929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FB2E33BD-ABD2-47B7-B2E9-56CA0A6F23E5}"/>
                </a:ext>
              </a:extLst>
            </p:cNvPr>
            <p:cNvSpPr/>
            <p:nvPr/>
          </p:nvSpPr>
          <p:spPr>
            <a:xfrm>
              <a:off x="6450199" y="1665458"/>
              <a:ext cx="334100" cy="233340"/>
            </a:xfrm>
            <a:custGeom>
              <a:avLst/>
              <a:gdLst>
                <a:gd name="connsiteX0" fmla="*/ 216582 w 334100"/>
                <a:gd name="connsiteY0" fmla="*/ 233679 h 233339"/>
                <a:gd name="connsiteX1" fmla="*/ 38872 w 334100"/>
                <a:gd name="connsiteY1" fmla="*/ 233679 h 233339"/>
                <a:gd name="connsiteX2" fmla="*/ 0 w 334100"/>
                <a:gd name="connsiteY2" fmla="*/ 199155 h 233339"/>
                <a:gd name="connsiteX3" fmla="*/ 7637 w 334100"/>
                <a:gd name="connsiteY3" fmla="*/ 113880 h 233339"/>
                <a:gd name="connsiteX4" fmla="*/ 100867 w 334100"/>
                <a:gd name="connsiteY4" fmla="*/ 35658 h 233339"/>
                <a:gd name="connsiteX5" fmla="*/ 127754 w 334100"/>
                <a:gd name="connsiteY5" fmla="*/ 35658 h 233339"/>
                <a:gd name="connsiteX6" fmla="*/ 127754 w 334100"/>
                <a:gd name="connsiteY6" fmla="*/ 5377 h 233339"/>
                <a:gd name="connsiteX7" fmla="*/ 130723 w 334100"/>
                <a:gd name="connsiteY7" fmla="*/ 604 h 233339"/>
                <a:gd name="connsiteX8" fmla="*/ 136292 w 334100"/>
                <a:gd name="connsiteY8" fmla="*/ 1187 h 233339"/>
                <a:gd name="connsiteX9" fmla="*/ 176119 w 334100"/>
                <a:gd name="connsiteY9" fmla="*/ 15082 h 233339"/>
                <a:gd name="connsiteX10" fmla="*/ 215892 w 334100"/>
                <a:gd name="connsiteY10" fmla="*/ 1134 h 233339"/>
                <a:gd name="connsiteX11" fmla="*/ 221461 w 334100"/>
                <a:gd name="connsiteY11" fmla="*/ 551 h 233339"/>
                <a:gd name="connsiteX12" fmla="*/ 224430 w 334100"/>
                <a:gd name="connsiteY12" fmla="*/ 5324 h 233339"/>
                <a:gd name="connsiteX13" fmla="*/ 224430 w 334100"/>
                <a:gd name="connsiteY13" fmla="*/ 35658 h 233339"/>
                <a:gd name="connsiteX14" fmla="*/ 251318 w 334100"/>
                <a:gd name="connsiteY14" fmla="*/ 35658 h 233339"/>
                <a:gd name="connsiteX15" fmla="*/ 336487 w 334100"/>
                <a:gd name="connsiteY15" fmla="*/ 84394 h 233339"/>
                <a:gd name="connsiteX16" fmla="*/ 334418 w 334100"/>
                <a:gd name="connsiteY16" fmla="*/ 91606 h 233339"/>
                <a:gd name="connsiteX17" fmla="*/ 327206 w 334100"/>
                <a:gd name="connsiteY17" fmla="*/ 89538 h 233339"/>
                <a:gd name="connsiteX18" fmla="*/ 251318 w 334100"/>
                <a:gd name="connsiteY18" fmla="*/ 46264 h 233339"/>
                <a:gd name="connsiteX19" fmla="*/ 219127 w 334100"/>
                <a:gd name="connsiteY19" fmla="*/ 46264 h 233339"/>
                <a:gd name="connsiteX20" fmla="*/ 213824 w 334100"/>
                <a:gd name="connsiteY20" fmla="*/ 40961 h 233339"/>
                <a:gd name="connsiteX21" fmla="*/ 213824 w 334100"/>
                <a:gd name="connsiteY21" fmla="*/ 15347 h 233339"/>
                <a:gd name="connsiteX22" fmla="*/ 176065 w 334100"/>
                <a:gd name="connsiteY22" fmla="*/ 25688 h 233339"/>
                <a:gd name="connsiteX23" fmla="*/ 138307 w 334100"/>
                <a:gd name="connsiteY23" fmla="*/ 15347 h 233339"/>
                <a:gd name="connsiteX24" fmla="*/ 138307 w 334100"/>
                <a:gd name="connsiteY24" fmla="*/ 40961 h 233339"/>
                <a:gd name="connsiteX25" fmla="*/ 133004 w 334100"/>
                <a:gd name="connsiteY25" fmla="*/ 46264 h 233339"/>
                <a:gd name="connsiteX26" fmla="*/ 100814 w 334100"/>
                <a:gd name="connsiteY26" fmla="*/ 46264 h 233339"/>
                <a:gd name="connsiteX27" fmla="*/ 18190 w 334100"/>
                <a:gd name="connsiteY27" fmla="*/ 114357 h 233339"/>
                <a:gd name="connsiteX28" fmla="*/ 10554 w 334100"/>
                <a:gd name="connsiteY28" fmla="*/ 199632 h 233339"/>
                <a:gd name="connsiteX29" fmla="*/ 38819 w 334100"/>
                <a:gd name="connsiteY29" fmla="*/ 223072 h 233339"/>
                <a:gd name="connsiteX30" fmla="*/ 216529 w 334100"/>
                <a:gd name="connsiteY30" fmla="*/ 223072 h 233339"/>
                <a:gd name="connsiteX31" fmla="*/ 221832 w 334100"/>
                <a:gd name="connsiteY31" fmla="*/ 228375 h 233339"/>
                <a:gd name="connsiteX32" fmla="*/ 216582 w 334100"/>
                <a:gd name="connsiteY32" fmla="*/ 23367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34100" h="233339">
                  <a:moveTo>
                    <a:pt x="216582" y="233679"/>
                  </a:moveTo>
                  <a:lnTo>
                    <a:pt x="38872" y="233679"/>
                  </a:lnTo>
                  <a:cubicBezTo>
                    <a:pt x="17448" y="233679"/>
                    <a:pt x="0" y="218193"/>
                    <a:pt x="0" y="199155"/>
                  </a:cubicBezTo>
                  <a:lnTo>
                    <a:pt x="7637" y="113880"/>
                  </a:lnTo>
                  <a:cubicBezTo>
                    <a:pt x="7637" y="70023"/>
                    <a:pt x="57752" y="35658"/>
                    <a:pt x="100867" y="35658"/>
                  </a:cubicBezTo>
                  <a:lnTo>
                    <a:pt x="127754" y="35658"/>
                  </a:lnTo>
                  <a:lnTo>
                    <a:pt x="127754" y="5377"/>
                  </a:lnTo>
                  <a:cubicBezTo>
                    <a:pt x="127754" y="3362"/>
                    <a:pt x="128920" y="1506"/>
                    <a:pt x="130723" y="604"/>
                  </a:cubicBezTo>
                  <a:cubicBezTo>
                    <a:pt x="132527" y="-298"/>
                    <a:pt x="134700" y="-85"/>
                    <a:pt x="136292" y="1187"/>
                  </a:cubicBezTo>
                  <a:cubicBezTo>
                    <a:pt x="147853" y="10150"/>
                    <a:pt x="161959" y="15082"/>
                    <a:pt x="176119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4" y="-138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85099" y="35658"/>
                    <a:pt x="320896" y="56181"/>
                    <a:pt x="336487" y="84394"/>
                  </a:cubicBezTo>
                  <a:cubicBezTo>
                    <a:pt x="337919" y="86940"/>
                    <a:pt x="336964" y="90175"/>
                    <a:pt x="334418" y="91606"/>
                  </a:cubicBezTo>
                  <a:cubicBezTo>
                    <a:pt x="331873" y="93038"/>
                    <a:pt x="328638" y="92084"/>
                    <a:pt x="327206" y="89538"/>
                  </a:cubicBezTo>
                  <a:cubicBezTo>
                    <a:pt x="313577" y="64878"/>
                    <a:pt x="280962" y="46264"/>
                    <a:pt x="251318" y="46264"/>
                  </a:cubicBezTo>
                  <a:lnTo>
                    <a:pt x="219127" y="46264"/>
                  </a:lnTo>
                  <a:cubicBezTo>
                    <a:pt x="216211" y="46264"/>
                    <a:pt x="213824" y="43878"/>
                    <a:pt x="213824" y="40961"/>
                  </a:cubicBezTo>
                  <a:lnTo>
                    <a:pt x="213824" y="15347"/>
                  </a:lnTo>
                  <a:cubicBezTo>
                    <a:pt x="202316" y="22082"/>
                    <a:pt x="189217" y="25688"/>
                    <a:pt x="176065" y="25688"/>
                  </a:cubicBezTo>
                  <a:cubicBezTo>
                    <a:pt x="162967" y="25688"/>
                    <a:pt x="149868" y="22082"/>
                    <a:pt x="138307" y="15347"/>
                  </a:cubicBezTo>
                  <a:lnTo>
                    <a:pt x="138307" y="40961"/>
                  </a:lnTo>
                  <a:cubicBezTo>
                    <a:pt x="138307" y="43878"/>
                    <a:pt x="135921" y="46264"/>
                    <a:pt x="133004" y="46264"/>
                  </a:cubicBezTo>
                  <a:lnTo>
                    <a:pt x="100814" y="46264"/>
                  </a:lnTo>
                  <a:cubicBezTo>
                    <a:pt x="63373" y="46264"/>
                    <a:pt x="18190" y="76652"/>
                    <a:pt x="18190" y="114357"/>
                  </a:cubicBezTo>
                  <a:lnTo>
                    <a:pt x="10554" y="199632"/>
                  </a:lnTo>
                  <a:cubicBezTo>
                    <a:pt x="10554" y="212360"/>
                    <a:pt x="23228" y="223072"/>
                    <a:pt x="38819" y="223072"/>
                  </a:cubicBezTo>
                  <a:lnTo>
                    <a:pt x="216529" y="223072"/>
                  </a:lnTo>
                  <a:cubicBezTo>
                    <a:pt x="219446" y="223072"/>
                    <a:pt x="221832" y="225459"/>
                    <a:pt x="221832" y="228375"/>
                  </a:cubicBezTo>
                  <a:cubicBezTo>
                    <a:pt x="221832" y="231292"/>
                    <a:pt x="219499" y="233679"/>
                    <a:pt x="216582" y="2336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A845CA56-ECAE-4258-9821-EC27E49A35A7}"/>
                </a:ext>
              </a:extLst>
            </p:cNvPr>
            <p:cNvSpPr/>
            <p:nvPr/>
          </p:nvSpPr>
          <p:spPr>
            <a:xfrm>
              <a:off x="6696002" y="1832830"/>
              <a:ext cx="127276" cy="90154"/>
            </a:xfrm>
            <a:custGeom>
              <a:avLst/>
              <a:gdLst>
                <a:gd name="connsiteX0" fmla="*/ 5303 w 127276"/>
                <a:gd name="connsiteY0" fmla="*/ 91337 h 90153"/>
                <a:gd name="connsiteX1" fmla="*/ 1644 w 127276"/>
                <a:gd name="connsiteY1" fmla="*/ 89905 h 90153"/>
                <a:gd name="connsiteX2" fmla="*/ 265 w 127276"/>
                <a:gd name="connsiteY2" fmla="*/ 84390 h 90153"/>
                <a:gd name="connsiteX3" fmla="*/ 4030 w 127276"/>
                <a:gd name="connsiteY3" fmla="*/ 72829 h 90153"/>
                <a:gd name="connsiteX4" fmla="*/ 10712 w 127276"/>
                <a:gd name="connsiteY4" fmla="*/ 69435 h 90153"/>
                <a:gd name="connsiteX5" fmla="*/ 14107 w 127276"/>
                <a:gd name="connsiteY5" fmla="*/ 76117 h 90153"/>
                <a:gd name="connsiteX6" fmla="*/ 13788 w 127276"/>
                <a:gd name="connsiteY6" fmla="*/ 77018 h 90153"/>
                <a:gd name="connsiteX7" fmla="*/ 98321 w 127276"/>
                <a:gd name="connsiteY7" fmla="*/ 44245 h 90153"/>
                <a:gd name="connsiteX8" fmla="*/ 117836 w 127276"/>
                <a:gd name="connsiteY8" fmla="*/ 3039 h 90153"/>
                <a:gd name="connsiteX9" fmla="*/ 124889 w 127276"/>
                <a:gd name="connsiteY9" fmla="*/ 493 h 90153"/>
                <a:gd name="connsiteX10" fmla="*/ 127435 w 127276"/>
                <a:gd name="connsiteY10" fmla="*/ 7547 h 90153"/>
                <a:gd name="connsiteX11" fmla="*/ 107018 w 127276"/>
                <a:gd name="connsiteY11" fmla="*/ 50661 h 90153"/>
                <a:gd name="connsiteX12" fmla="*/ 104154 w 127276"/>
                <a:gd name="connsiteY12" fmla="*/ 53313 h 90153"/>
                <a:gd name="connsiteX13" fmla="*/ 7212 w 127276"/>
                <a:gd name="connsiteY13" fmla="*/ 90913 h 90153"/>
                <a:gd name="connsiteX14" fmla="*/ 5303 w 127276"/>
                <a:gd name="connsiteY14" fmla="*/ 91337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276" h="90153">
                  <a:moveTo>
                    <a:pt x="5303" y="91337"/>
                  </a:moveTo>
                  <a:cubicBezTo>
                    <a:pt x="3977" y="91337"/>
                    <a:pt x="2652" y="90860"/>
                    <a:pt x="1644" y="89905"/>
                  </a:cubicBezTo>
                  <a:cubicBezTo>
                    <a:pt x="159" y="88473"/>
                    <a:pt x="-372" y="86352"/>
                    <a:pt x="265" y="84390"/>
                  </a:cubicBezTo>
                  <a:lnTo>
                    <a:pt x="4030" y="72829"/>
                  </a:lnTo>
                  <a:cubicBezTo>
                    <a:pt x="4932" y="70071"/>
                    <a:pt x="7902" y="68533"/>
                    <a:pt x="10712" y="69435"/>
                  </a:cubicBezTo>
                  <a:cubicBezTo>
                    <a:pt x="13470" y="70336"/>
                    <a:pt x="15008" y="73359"/>
                    <a:pt x="14107" y="76117"/>
                  </a:cubicBezTo>
                  <a:lnTo>
                    <a:pt x="13788" y="77018"/>
                  </a:lnTo>
                  <a:lnTo>
                    <a:pt x="98321" y="44245"/>
                  </a:lnTo>
                  <a:lnTo>
                    <a:pt x="117836" y="3039"/>
                  </a:lnTo>
                  <a:cubicBezTo>
                    <a:pt x="119109" y="387"/>
                    <a:pt x="122238" y="-726"/>
                    <a:pt x="124889" y="493"/>
                  </a:cubicBezTo>
                  <a:cubicBezTo>
                    <a:pt x="127541" y="1766"/>
                    <a:pt x="128655" y="4895"/>
                    <a:pt x="127435" y="7547"/>
                  </a:cubicBezTo>
                  <a:lnTo>
                    <a:pt x="107018" y="50661"/>
                  </a:lnTo>
                  <a:cubicBezTo>
                    <a:pt x="106434" y="51881"/>
                    <a:pt x="105427" y="52836"/>
                    <a:pt x="104154" y="53313"/>
                  </a:cubicBezTo>
                  <a:lnTo>
                    <a:pt x="7212" y="90913"/>
                  </a:lnTo>
                  <a:cubicBezTo>
                    <a:pt x="6576" y="91231"/>
                    <a:pt x="5939" y="91337"/>
                    <a:pt x="5303" y="9133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4B6B9681-7647-4AE9-A09A-4F0B12BBDE46}"/>
                </a:ext>
              </a:extLst>
            </p:cNvPr>
            <p:cNvSpPr/>
            <p:nvPr/>
          </p:nvSpPr>
          <p:spPr>
            <a:xfrm>
              <a:off x="6688165" y="1788420"/>
              <a:ext cx="90154" cy="127276"/>
            </a:xfrm>
            <a:custGeom>
              <a:avLst/>
              <a:gdLst>
                <a:gd name="connsiteX0" fmla="*/ 5345 w 90153"/>
                <a:gd name="connsiteY0" fmla="*/ 127952 h 127276"/>
                <a:gd name="connsiteX1" fmla="*/ 1473 w 90153"/>
                <a:gd name="connsiteY1" fmla="*/ 126308 h 127276"/>
                <a:gd name="connsiteX2" fmla="*/ 360 w 90153"/>
                <a:gd name="connsiteY2" fmla="*/ 120739 h 127276"/>
                <a:gd name="connsiteX3" fmla="*/ 37959 w 90153"/>
                <a:gd name="connsiteY3" fmla="*/ 23797 h 127276"/>
                <a:gd name="connsiteX4" fmla="*/ 40611 w 90153"/>
                <a:gd name="connsiteY4" fmla="*/ 20934 h 127276"/>
                <a:gd name="connsiteX5" fmla="*/ 83725 w 90153"/>
                <a:gd name="connsiteY5" fmla="*/ 516 h 127276"/>
                <a:gd name="connsiteX6" fmla="*/ 90779 w 90153"/>
                <a:gd name="connsiteY6" fmla="*/ 3062 h 127276"/>
                <a:gd name="connsiteX7" fmla="*/ 88234 w 90153"/>
                <a:gd name="connsiteY7" fmla="*/ 10115 h 127276"/>
                <a:gd name="connsiteX8" fmla="*/ 47028 w 90153"/>
                <a:gd name="connsiteY8" fmla="*/ 29631 h 127276"/>
                <a:gd name="connsiteX9" fmla="*/ 14254 w 90153"/>
                <a:gd name="connsiteY9" fmla="*/ 114163 h 127276"/>
                <a:gd name="connsiteX10" fmla="*/ 15156 w 90153"/>
                <a:gd name="connsiteY10" fmla="*/ 113845 h 127276"/>
                <a:gd name="connsiteX11" fmla="*/ 21838 w 90153"/>
                <a:gd name="connsiteY11" fmla="*/ 117239 h 127276"/>
                <a:gd name="connsiteX12" fmla="*/ 18444 w 90153"/>
                <a:gd name="connsiteY12" fmla="*/ 123921 h 127276"/>
                <a:gd name="connsiteX13" fmla="*/ 6882 w 90153"/>
                <a:gd name="connsiteY13" fmla="*/ 127687 h 127276"/>
                <a:gd name="connsiteX14" fmla="*/ 5345 w 90153"/>
                <a:gd name="connsiteY14" fmla="*/ 127952 h 12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0153" h="127276">
                  <a:moveTo>
                    <a:pt x="5345" y="127952"/>
                  </a:moveTo>
                  <a:cubicBezTo>
                    <a:pt x="3913" y="127952"/>
                    <a:pt x="2534" y="127368"/>
                    <a:pt x="1473" y="126308"/>
                  </a:cubicBezTo>
                  <a:cubicBezTo>
                    <a:pt x="42" y="124823"/>
                    <a:pt x="-383" y="122649"/>
                    <a:pt x="360" y="120739"/>
                  </a:cubicBezTo>
                  <a:lnTo>
                    <a:pt x="37959" y="23797"/>
                  </a:lnTo>
                  <a:cubicBezTo>
                    <a:pt x="38437" y="22525"/>
                    <a:pt x="39391" y="21517"/>
                    <a:pt x="40611" y="20934"/>
                  </a:cubicBezTo>
                  <a:lnTo>
                    <a:pt x="83725" y="516"/>
                  </a:lnTo>
                  <a:cubicBezTo>
                    <a:pt x="86377" y="-756"/>
                    <a:pt x="89559" y="410"/>
                    <a:pt x="90779" y="3062"/>
                  </a:cubicBezTo>
                  <a:cubicBezTo>
                    <a:pt x="92052" y="5714"/>
                    <a:pt x="90885" y="8895"/>
                    <a:pt x="88234" y="10115"/>
                  </a:cubicBezTo>
                  <a:lnTo>
                    <a:pt x="47028" y="29631"/>
                  </a:lnTo>
                  <a:lnTo>
                    <a:pt x="14254" y="114163"/>
                  </a:lnTo>
                  <a:lnTo>
                    <a:pt x="15156" y="113845"/>
                  </a:lnTo>
                  <a:cubicBezTo>
                    <a:pt x="17967" y="112944"/>
                    <a:pt x="20936" y="114482"/>
                    <a:pt x="21838" y="117239"/>
                  </a:cubicBezTo>
                  <a:cubicBezTo>
                    <a:pt x="22739" y="119997"/>
                    <a:pt x="21254" y="123020"/>
                    <a:pt x="18444" y="123921"/>
                  </a:cubicBezTo>
                  <a:lnTo>
                    <a:pt x="6882" y="127687"/>
                  </a:lnTo>
                  <a:cubicBezTo>
                    <a:pt x="6458" y="127899"/>
                    <a:pt x="5928" y="127952"/>
                    <a:pt x="5345" y="127952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FA5A180-7D19-469C-A22D-FB09C7A5E6D9}"/>
                </a:ext>
              </a:extLst>
            </p:cNvPr>
            <p:cNvSpPr/>
            <p:nvPr/>
          </p:nvSpPr>
          <p:spPr>
            <a:xfrm>
              <a:off x="6737844" y="1828975"/>
              <a:ext cx="42425" cy="42425"/>
            </a:xfrm>
            <a:custGeom>
              <a:avLst/>
              <a:gdLst>
                <a:gd name="connsiteX0" fmla="*/ 22803 w 42425"/>
                <a:gd name="connsiteY0" fmla="*/ 45607 h 42425"/>
                <a:gd name="connsiteX1" fmla="*/ 6682 w 42425"/>
                <a:gd name="connsiteY1" fmla="*/ 38925 h 42425"/>
                <a:gd name="connsiteX2" fmla="*/ 0 w 42425"/>
                <a:gd name="connsiteY2" fmla="*/ 22804 h 42425"/>
                <a:gd name="connsiteX3" fmla="*/ 6682 w 42425"/>
                <a:gd name="connsiteY3" fmla="*/ 6682 h 42425"/>
                <a:gd name="connsiteX4" fmla="*/ 6682 w 42425"/>
                <a:gd name="connsiteY4" fmla="*/ 6682 h 42425"/>
                <a:gd name="connsiteX5" fmla="*/ 22803 w 42425"/>
                <a:gd name="connsiteY5" fmla="*/ 0 h 42425"/>
                <a:gd name="connsiteX6" fmla="*/ 38925 w 42425"/>
                <a:gd name="connsiteY6" fmla="*/ 6682 h 42425"/>
                <a:gd name="connsiteX7" fmla="*/ 38925 w 42425"/>
                <a:gd name="connsiteY7" fmla="*/ 38925 h 42425"/>
                <a:gd name="connsiteX8" fmla="*/ 22803 w 42425"/>
                <a:gd name="connsiteY8" fmla="*/ 45607 h 42425"/>
                <a:gd name="connsiteX9" fmla="*/ 22803 w 42425"/>
                <a:gd name="connsiteY9" fmla="*/ 10606 h 42425"/>
                <a:gd name="connsiteX10" fmla="*/ 14159 w 42425"/>
                <a:gd name="connsiteY10" fmla="*/ 14159 h 42425"/>
                <a:gd name="connsiteX11" fmla="*/ 14159 w 42425"/>
                <a:gd name="connsiteY11" fmla="*/ 14159 h 42425"/>
                <a:gd name="connsiteX12" fmla="*/ 10606 w 42425"/>
                <a:gd name="connsiteY12" fmla="*/ 22804 h 42425"/>
                <a:gd name="connsiteX13" fmla="*/ 14159 w 42425"/>
                <a:gd name="connsiteY13" fmla="*/ 31448 h 42425"/>
                <a:gd name="connsiteX14" fmla="*/ 31394 w 42425"/>
                <a:gd name="connsiteY14" fmla="*/ 31448 h 42425"/>
                <a:gd name="connsiteX15" fmla="*/ 31394 w 42425"/>
                <a:gd name="connsiteY15" fmla="*/ 14213 h 42425"/>
                <a:gd name="connsiteX16" fmla="*/ 22803 w 42425"/>
                <a:gd name="connsiteY16" fmla="*/ 10606 h 42425"/>
                <a:gd name="connsiteX17" fmla="*/ 10394 w 42425"/>
                <a:gd name="connsiteY17" fmla="*/ 10447 h 42425"/>
                <a:gd name="connsiteX18" fmla="*/ 10394 w 42425"/>
                <a:gd name="connsiteY18" fmla="*/ 10447 h 42425"/>
                <a:gd name="connsiteX19" fmla="*/ 10394 w 42425"/>
                <a:gd name="connsiteY19" fmla="*/ 10447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425" h="42425">
                  <a:moveTo>
                    <a:pt x="22803" y="45607"/>
                  </a:moveTo>
                  <a:cubicBezTo>
                    <a:pt x="16705" y="45607"/>
                    <a:pt x="10977" y="43221"/>
                    <a:pt x="6682" y="38925"/>
                  </a:cubicBezTo>
                  <a:cubicBezTo>
                    <a:pt x="2386" y="34630"/>
                    <a:pt x="0" y="28902"/>
                    <a:pt x="0" y="22804"/>
                  </a:cubicBezTo>
                  <a:cubicBezTo>
                    <a:pt x="0" y="16705"/>
                    <a:pt x="2386" y="10978"/>
                    <a:pt x="6682" y="6682"/>
                  </a:cubicBezTo>
                  <a:lnTo>
                    <a:pt x="6682" y="6682"/>
                  </a:lnTo>
                  <a:cubicBezTo>
                    <a:pt x="10977" y="2386"/>
                    <a:pt x="16705" y="0"/>
                    <a:pt x="22803" y="0"/>
                  </a:cubicBezTo>
                  <a:cubicBezTo>
                    <a:pt x="28902" y="0"/>
                    <a:pt x="34630" y="2386"/>
                    <a:pt x="38925" y="6682"/>
                  </a:cubicBezTo>
                  <a:cubicBezTo>
                    <a:pt x="47835" y="15591"/>
                    <a:pt x="47835" y="30016"/>
                    <a:pt x="38925" y="38925"/>
                  </a:cubicBezTo>
                  <a:cubicBezTo>
                    <a:pt x="34577" y="43221"/>
                    <a:pt x="28849" y="45607"/>
                    <a:pt x="22803" y="45607"/>
                  </a:cubicBezTo>
                  <a:close/>
                  <a:moveTo>
                    <a:pt x="22803" y="10606"/>
                  </a:moveTo>
                  <a:cubicBezTo>
                    <a:pt x="19568" y="10606"/>
                    <a:pt x="16493" y="11879"/>
                    <a:pt x="14159" y="14159"/>
                  </a:cubicBezTo>
                  <a:lnTo>
                    <a:pt x="14159" y="14159"/>
                  </a:lnTo>
                  <a:cubicBezTo>
                    <a:pt x="11879" y="16440"/>
                    <a:pt x="10606" y="19516"/>
                    <a:pt x="10606" y="22804"/>
                  </a:cubicBezTo>
                  <a:cubicBezTo>
                    <a:pt x="10606" y="26092"/>
                    <a:pt x="11879" y="29114"/>
                    <a:pt x="14159" y="31448"/>
                  </a:cubicBezTo>
                  <a:cubicBezTo>
                    <a:pt x="18773" y="36062"/>
                    <a:pt x="26781" y="36062"/>
                    <a:pt x="31394" y="31448"/>
                  </a:cubicBezTo>
                  <a:cubicBezTo>
                    <a:pt x="36167" y="26675"/>
                    <a:pt x="36167" y="18932"/>
                    <a:pt x="31394" y="14213"/>
                  </a:cubicBezTo>
                  <a:cubicBezTo>
                    <a:pt x="29114" y="11879"/>
                    <a:pt x="26038" y="10606"/>
                    <a:pt x="22803" y="10606"/>
                  </a:cubicBezTo>
                  <a:close/>
                  <a:moveTo>
                    <a:pt x="10394" y="10447"/>
                  </a:moveTo>
                  <a:lnTo>
                    <a:pt x="10394" y="10447"/>
                  </a:lnTo>
                  <a:lnTo>
                    <a:pt x="10394" y="10447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2CB3ECD-1FE1-4118-946E-9E22B0E91E77}"/>
                </a:ext>
              </a:extLst>
            </p:cNvPr>
            <p:cNvSpPr/>
            <p:nvPr/>
          </p:nvSpPr>
          <p:spPr>
            <a:xfrm>
              <a:off x="6700602" y="1858925"/>
              <a:ext cx="47729" cy="47729"/>
            </a:xfrm>
            <a:custGeom>
              <a:avLst/>
              <a:gdLst>
                <a:gd name="connsiteX0" fmla="*/ 5316 w 47728"/>
                <a:gd name="connsiteY0" fmla="*/ 52886 h 47728"/>
                <a:gd name="connsiteX1" fmla="*/ 1551 w 47728"/>
                <a:gd name="connsiteY1" fmla="*/ 51348 h 47728"/>
                <a:gd name="connsiteX2" fmla="*/ 1551 w 47728"/>
                <a:gd name="connsiteY2" fmla="*/ 43870 h 47728"/>
                <a:gd name="connsiteX3" fmla="*/ 43870 w 47728"/>
                <a:gd name="connsiteY3" fmla="*/ 1551 h 47728"/>
                <a:gd name="connsiteX4" fmla="*/ 51347 w 47728"/>
                <a:gd name="connsiteY4" fmla="*/ 1551 h 47728"/>
                <a:gd name="connsiteX5" fmla="*/ 51347 w 47728"/>
                <a:gd name="connsiteY5" fmla="*/ 9029 h 47728"/>
                <a:gd name="connsiteX6" fmla="*/ 9028 w 47728"/>
                <a:gd name="connsiteY6" fmla="*/ 51348 h 47728"/>
                <a:gd name="connsiteX7" fmla="*/ 5316 w 47728"/>
                <a:gd name="connsiteY7" fmla="*/ 5288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28" h="47728">
                  <a:moveTo>
                    <a:pt x="5316" y="52886"/>
                  </a:moveTo>
                  <a:cubicBezTo>
                    <a:pt x="3937" y="52886"/>
                    <a:pt x="2612" y="52356"/>
                    <a:pt x="1551" y="51348"/>
                  </a:cubicBezTo>
                  <a:cubicBezTo>
                    <a:pt x="-517" y="49280"/>
                    <a:pt x="-517" y="45939"/>
                    <a:pt x="1551" y="43870"/>
                  </a:cubicBezTo>
                  <a:lnTo>
                    <a:pt x="43870" y="1551"/>
                  </a:lnTo>
                  <a:cubicBezTo>
                    <a:pt x="45939" y="-517"/>
                    <a:pt x="49280" y="-517"/>
                    <a:pt x="51347" y="1551"/>
                  </a:cubicBezTo>
                  <a:cubicBezTo>
                    <a:pt x="53416" y="3619"/>
                    <a:pt x="53416" y="6960"/>
                    <a:pt x="51347" y="9029"/>
                  </a:cubicBezTo>
                  <a:lnTo>
                    <a:pt x="9028" y="51348"/>
                  </a:lnTo>
                  <a:cubicBezTo>
                    <a:pt x="8021" y="52356"/>
                    <a:pt x="6695" y="52886"/>
                    <a:pt x="5316" y="5288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7F697FB4-D179-447E-9CBE-7135EAD6AF8D}"/>
                </a:ext>
              </a:extLst>
            </p:cNvPr>
            <p:cNvSpPr/>
            <p:nvPr/>
          </p:nvSpPr>
          <p:spPr>
            <a:xfrm>
              <a:off x="6760828" y="1763491"/>
              <a:ext cx="84851" cy="84851"/>
            </a:xfrm>
            <a:custGeom>
              <a:avLst/>
              <a:gdLst>
                <a:gd name="connsiteX0" fmla="*/ 65950 w 84850"/>
                <a:gd name="connsiteY0" fmla="*/ 88076 h 84850"/>
                <a:gd name="connsiteX1" fmla="*/ 62185 w 84850"/>
                <a:gd name="connsiteY1" fmla="*/ 86538 h 84850"/>
                <a:gd name="connsiteX2" fmla="*/ 1570 w 84850"/>
                <a:gd name="connsiteY2" fmla="*/ 25922 h 84850"/>
                <a:gd name="connsiteX3" fmla="*/ 774 w 84850"/>
                <a:gd name="connsiteY3" fmla="*/ 19400 h 84850"/>
                <a:gd name="connsiteX4" fmla="*/ 11115 w 84850"/>
                <a:gd name="connsiteY4" fmla="*/ 2535 h 84850"/>
                <a:gd name="connsiteX5" fmla="*/ 15039 w 84850"/>
                <a:gd name="connsiteY5" fmla="*/ 43 h 84850"/>
                <a:gd name="connsiteX6" fmla="*/ 19388 w 84850"/>
                <a:gd name="connsiteY6" fmla="*/ 1581 h 84850"/>
                <a:gd name="connsiteX7" fmla="*/ 86527 w 84850"/>
                <a:gd name="connsiteY7" fmla="*/ 68719 h 84850"/>
                <a:gd name="connsiteX8" fmla="*/ 88064 w 84850"/>
                <a:gd name="connsiteY8" fmla="*/ 73068 h 84850"/>
                <a:gd name="connsiteX9" fmla="*/ 85572 w 84850"/>
                <a:gd name="connsiteY9" fmla="*/ 76939 h 84850"/>
                <a:gd name="connsiteX10" fmla="*/ 68708 w 84850"/>
                <a:gd name="connsiteY10" fmla="*/ 87280 h 84850"/>
                <a:gd name="connsiteX11" fmla="*/ 65950 w 84850"/>
                <a:gd name="connsiteY11" fmla="*/ 88076 h 84850"/>
                <a:gd name="connsiteX12" fmla="*/ 12017 w 84850"/>
                <a:gd name="connsiteY12" fmla="*/ 21362 h 84850"/>
                <a:gd name="connsiteX13" fmla="*/ 66745 w 84850"/>
                <a:gd name="connsiteY13" fmla="*/ 76090 h 84850"/>
                <a:gd name="connsiteX14" fmla="*/ 74329 w 84850"/>
                <a:gd name="connsiteY14" fmla="*/ 71477 h 84850"/>
                <a:gd name="connsiteX15" fmla="*/ 16684 w 84850"/>
                <a:gd name="connsiteY15" fmla="*/ 13831 h 84850"/>
                <a:gd name="connsiteX16" fmla="*/ 12017 w 84850"/>
                <a:gd name="connsiteY16" fmla="*/ 21362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4850" h="84850">
                  <a:moveTo>
                    <a:pt x="65950" y="88076"/>
                  </a:moveTo>
                  <a:cubicBezTo>
                    <a:pt x="64572" y="88076"/>
                    <a:pt x="63246" y="87545"/>
                    <a:pt x="62185" y="86538"/>
                  </a:cubicBezTo>
                  <a:lnTo>
                    <a:pt x="1570" y="25922"/>
                  </a:lnTo>
                  <a:cubicBezTo>
                    <a:pt x="-181" y="24172"/>
                    <a:pt x="-498" y="21468"/>
                    <a:pt x="774" y="19400"/>
                  </a:cubicBezTo>
                  <a:lnTo>
                    <a:pt x="11115" y="2535"/>
                  </a:lnTo>
                  <a:cubicBezTo>
                    <a:pt x="11964" y="1157"/>
                    <a:pt x="13396" y="255"/>
                    <a:pt x="15039" y="43"/>
                  </a:cubicBezTo>
                  <a:cubicBezTo>
                    <a:pt x="16631" y="-169"/>
                    <a:pt x="18275" y="414"/>
                    <a:pt x="19388" y="1581"/>
                  </a:cubicBezTo>
                  <a:lnTo>
                    <a:pt x="86527" y="68719"/>
                  </a:lnTo>
                  <a:cubicBezTo>
                    <a:pt x="87693" y="69886"/>
                    <a:pt x="88224" y="71477"/>
                    <a:pt x="88064" y="73068"/>
                  </a:cubicBezTo>
                  <a:cubicBezTo>
                    <a:pt x="87905" y="74659"/>
                    <a:pt x="86951" y="76090"/>
                    <a:pt x="85572" y="76939"/>
                  </a:cubicBezTo>
                  <a:lnTo>
                    <a:pt x="68708" y="87280"/>
                  </a:lnTo>
                  <a:cubicBezTo>
                    <a:pt x="67860" y="87810"/>
                    <a:pt x="66905" y="88076"/>
                    <a:pt x="65950" y="88076"/>
                  </a:cubicBezTo>
                  <a:close/>
                  <a:moveTo>
                    <a:pt x="12017" y="21362"/>
                  </a:moveTo>
                  <a:lnTo>
                    <a:pt x="66745" y="76090"/>
                  </a:lnTo>
                  <a:lnTo>
                    <a:pt x="74329" y="71477"/>
                  </a:lnTo>
                  <a:lnTo>
                    <a:pt x="16684" y="13831"/>
                  </a:lnTo>
                  <a:lnTo>
                    <a:pt x="12017" y="21362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3" name="Group 672">
            <a:extLst>
              <a:ext uri="{FF2B5EF4-FFF2-40B4-BE49-F238E27FC236}">
                <a16:creationId xmlns:a16="http://schemas.microsoft.com/office/drawing/2014/main" id="{9336C8EA-100D-4B34-B3B1-D7A0CE535B12}"/>
              </a:ext>
            </a:extLst>
          </p:cNvPr>
          <p:cNvGrpSpPr/>
          <p:nvPr/>
        </p:nvGrpSpPr>
        <p:grpSpPr>
          <a:xfrm>
            <a:off x="7466992" y="1443021"/>
            <a:ext cx="476890" cy="524645"/>
            <a:chOff x="7508375" y="1488548"/>
            <a:chExt cx="394124" cy="433591"/>
          </a:xfrm>
          <a:solidFill>
            <a:srgbClr val="FFFFFF"/>
          </a:solidFill>
        </p:grpSpPr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74EA73BA-9BCE-41A4-AF62-DEDA87F379E4}"/>
                </a:ext>
              </a:extLst>
            </p:cNvPr>
            <p:cNvSpPr/>
            <p:nvPr/>
          </p:nvSpPr>
          <p:spPr>
            <a:xfrm>
              <a:off x="7512731" y="1518832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8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62E1C1E-0055-41D0-A078-3AF6ED84F241}"/>
                </a:ext>
              </a:extLst>
            </p:cNvPr>
            <p:cNvSpPr/>
            <p:nvPr/>
          </p:nvSpPr>
          <p:spPr>
            <a:xfrm>
              <a:off x="7512678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A7EB78CE-4808-414C-9456-514C21B35986}"/>
                </a:ext>
              </a:extLst>
            </p:cNvPr>
            <p:cNvSpPr/>
            <p:nvPr/>
          </p:nvSpPr>
          <p:spPr>
            <a:xfrm>
              <a:off x="7782002" y="1488548"/>
              <a:ext cx="47729" cy="47729"/>
            </a:xfrm>
            <a:custGeom>
              <a:avLst/>
              <a:gdLst>
                <a:gd name="connsiteX0" fmla="*/ 25599 w 47728"/>
                <a:gd name="connsiteY0" fmla="*/ 51351 h 47728"/>
                <a:gd name="connsiteX1" fmla="*/ 10962 w 47728"/>
                <a:gd name="connsiteY1" fmla="*/ 46737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351 h 47728"/>
                <a:gd name="connsiteX10" fmla="*/ 25705 w 47728"/>
                <a:gd name="connsiteY10" fmla="*/ 10569 h 47728"/>
                <a:gd name="connsiteX11" fmla="*/ 23053 w 47728"/>
                <a:gd name="connsiteY11" fmla="*/ 10782 h 47728"/>
                <a:gd name="connsiteX12" fmla="*/ 13348 w 47728"/>
                <a:gd name="connsiteY12" fmla="*/ 16986 h 47728"/>
                <a:gd name="connsiteX13" fmla="*/ 10856 w 47728"/>
                <a:gd name="connsiteY13" fmla="*/ 28282 h 47728"/>
                <a:gd name="connsiteX14" fmla="*/ 17061 w 47728"/>
                <a:gd name="connsiteY14" fmla="*/ 37987 h 47728"/>
                <a:gd name="connsiteX15" fmla="*/ 28356 w 47728"/>
                <a:gd name="connsiteY15" fmla="*/ 40479 h 47728"/>
                <a:gd name="connsiteX16" fmla="*/ 38061 w 47728"/>
                <a:gd name="connsiteY16" fmla="*/ 34275 h 47728"/>
                <a:gd name="connsiteX17" fmla="*/ 40553 w 47728"/>
                <a:gd name="connsiteY17" fmla="*/ 22979 h 47728"/>
                <a:gd name="connsiteX18" fmla="*/ 40553 w 47728"/>
                <a:gd name="connsiteY18" fmla="*/ 22979 h 47728"/>
                <a:gd name="connsiteX19" fmla="*/ 34349 w 47728"/>
                <a:gd name="connsiteY19" fmla="*/ 13274 h 47728"/>
                <a:gd name="connsiteX20" fmla="*/ 25705 w 47728"/>
                <a:gd name="connsiteY20" fmla="*/ 10569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351"/>
                  </a:moveTo>
                  <a:cubicBezTo>
                    <a:pt x="20402" y="51351"/>
                    <a:pt x="15311" y="49760"/>
                    <a:pt x="10962" y="46737"/>
                  </a:cubicBezTo>
                  <a:cubicBezTo>
                    <a:pt x="5341" y="42813"/>
                    <a:pt x="1575" y="36926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45"/>
                    <a:pt x="27137" y="51351"/>
                    <a:pt x="25599" y="51351"/>
                  </a:cubicBezTo>
                  <a:close/>
                  <a:moveTo>
                    <a:pt x="25705" y="10569"/>
                  </a:moveTo>
                  <a:cubicBezTo>
                    <a:pt x="24803" y="10569"/>
                    <a:pt x="23954" y="10622"/>
                    <a:pt x="23053" y="10782"/>
                  </a:cubicBezTo>
                  <a:cubicBezTo>
                    <a:pt x="19076" y="11471"/>
                    <a:pt x="15629" y="13698"/>
                    <a:pt x="13348" y="16986"/>
                  </a:cubicBezTo>
                  <a:cubicBezTo>
                    <a:pt x="11068" y="20274"/>
                    <a:pt x="10166" y="24305"/>
                    <a:pt x="10856" y="28282"/>
                  </a:cubicBezTo>
                  <a:cubicBezTo>
                    <a:pt x="11545" y="32259"/>
                    <a:pt x="13773" y="35706"/>
                    <a:pt x="17061" y="37987"/>
                  </a:cubicBezTo>
                  <a:cubicBezTo>
                    <a:pt x="20349" y="40267"/>
                    <a:pt x="24379" y="41169"/>
                    <a:pt x="28356" y="40479"/>
                  </a:cubicBezTo>
                  <a:cubicBezTo>
                    <a:pt x="32334" y="39790"/>
                    <a:pt x="35781" y="37563"/>
                    <a:pt x="38061" y="34275"/>
                  </a:cubicBezTo>
                  <a:cubicBezTo>
                    <a:pt x="40342" y="30987"/>
                    <a:pt x="41243" y="26956"/>
                    <a:pt x="40553" y="22979"/>
                  </a:cubicBezTo>
                  <a:lnTo>
                    <a:pt x="40553" y="22979"/>
                  </a:lnTo>
                  <a:cubicBezTo>
                    <a:pt x="39864" y="19001"/>
                    <a:pt x="37637" y="15554"/>
                    <a:pt x="34349" y="13274"/>
                  </a:cubicBezTo>
                  <a:cubicBezTo>
                    <a:pt x="31751" y="11524"/>
                    <a:pt x="28781" y="10569"/>
                    <a:pt x="25705" y="1056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814F19B9-08AB-4E05-A922-DA823961DC96}"/>
                </a:ext>
              </a:extLst>
            </p:cNvPr>
            <p:cNvSpPr/>
            <p:nvPr/>
          </p:nvSpPr>
          <p:spPr>
            <a:xfrm>
              <a:off x="7508375" y="1600706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6" y="30301"/>
                    <a:pt x="1134" y="26112"/>
                    <a:pt x="285" y="21339"/>
                  </a:cubicBezTo>
                  <a:cubicBezTo>
                    <a:pt x="-563" y="16566"/>
                    <a:pt x="498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06" y="28551"/>
                  </a:cubicBezTo>
                  <a:cubicBezTo>
                    <a:pt x="30248" y="32529"/>
                    <a:pt x="26059" y="35180"/>
                    <a:pt x="21286" y="36029"/>
                  </a:cubicBezTo>
                  <a:cubicBezTo>
                    <a:pt x="20278" y="36294"/>
                    <a:pt x="19217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80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3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5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D62A54D8-60DB-4B43-B336-25D4374B6454}"/>
                </a:ext>
              </a:extLst>
            </p:cNvPr>
            <p:cNvSpPr/>
            <p:nvPr/>
          </p:nvSpPr>
          <p:spPr>
            <a:xfrm>
              <a:off x="7800759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49B2B981-9DEC-4E96-AC28-279D4DA43E75}"/>
                </a:ext>
              </a:extLst>
            </p:cNvPr>
            <p:cNvSpPr/>
            <p:nvPr/>
          </p:nvSpPr>
          <p:spPr>
            <a:xfrm>
              <a:off x="7810146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147C1422-2817-432E-9A92-456D72C98C70}"/>
                </a:ext>
              </a:extLst>
            </p:cNvPr>
            <p:cNvSpPr/>
            <p:nvPr/>
          </p:nvSpPr>
          <p:spPr>
            <a:xfrm>
              <a:off x="7610481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54146 w 148488"/>
                <a:gd name="connsiteY1" fmla="*/ 174209 h 175004"/>
                <a:gd name="connsiteX2" fmla="*/ 51070 w 148488"/>
                <a:gd name="connsiteY2" fmla="*/ 171611 h 175004"/>
                <a:gd name="connsiteX3" fmla="*/ 50699 w 148488"/>
                <a:gd name="connsiteY3" fmla="*/ 167580 h 175004"/>
                <a:gd name="connsiteX4" fmla="*/ 57381 w 148488"/>
                <a:gd name="connsiteY4" fmla="*/ 164133 h 175004"/>
                <a:gd name="connsiteX5" fmla="*/ 116246 w 148488"/>
                <a:gd name="connsiteY5" fmla="*/ 153156 h 175004"/>
                <a:gd name="connsiteX6" fmla="*/ 139261 w 148488"/>
                <a:gd name="connsiteY6" fmla="*/ 113965 h 175004"/>
                <a:gd name="connsiteX7" fmla="*/ 141860 w 148488"/>
                <a:gd name="connsiteY7" fmla="*/ 81510 h 175004"/>
                <a:gd name="connsiteX8" fmla="*/ 142338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4 w 148488"/>
                <a:gd name="connsiteY11" fmla="*/ 81510 h 175004"/>
                <a:gd name="connsiteX12" fmla="*/ 13736 w 148488"/>
                <a:gd name="connsiteY12" fmla="*/ 114177 h 175004"/>
                <a:gd name="connsiteX13" fmla="*/ 36645 w 148488"/>
                <a:gd name="connsiteY13" fmla="*/ 153209 h 175004"/>
                <a:gd name="connsiteX14" fmla="*/ 43857 w 148488"/>
                <a:gd name="connsiteY14" fmla="*/ 158088 h 175004"/>
                <a:gd name="connsiteX15" fmla="*/ 43910 w 148488"/>
                <a:gd name="connsiteY15" fmla="*/ 158141 h 175004"/>
                <a:gd name="connsiteX16" fmla="*/ 45820 w 148488"/>
                <a:gd name="connsiteY16" fmla="*/ 165406 h 175004"/>
                <a:gd name="connsiteX17" fmla="*/ 38607 w 148488"/>
                <a:gd name="connsiteY17" fmla="*/ 167262 h 175004"/>
                <a:gd name="connsiteX18" fmla="*/ 30122 w 148488"/>
                <a:gd name="connsiteY18" fmla="*/ 161588 h 175004"/>
                <a:gd name="connsiteX19" fmla="*/ 3182 w 148488"/>
                <a:gd name="connsiteY19" fmla="*/ 115291 h 175004"/>
                <a:gd name="connsiteX20" fmla="*/ 3129 w 148488"/>
                <a:gd name="connsiteY20" fmla="*/ 115026 h 175004"/>
                <a:gd name="connsiteX21" fmla="*/ 583 w 148488"/>
                <a:gd name="connsiteY21" fmla="*/ 82836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4 w 148488"/>
                <a:gd name="connsiteY26" fmla="*/ 73926 h 175004"/>
                <a:gd name="connsiteX27" fmla="*/ 152413 w 148488"/>
                <a:gd name="connsiteY27" fmla="*/ 82623 h 175004"/>
                <a:gd name="connsiteX28" fmla="*/ 149762 w 148488"/>
                <a:gd name="connsiteY28" fmla="*/ 115291 h 175004"/>
                <a:gd name="connsiteX29" fmla="*/ 122822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cubicBezTo>
                    <a:pt x="68941" y="177709"/>
                    <a:pt x="61464" y="176543"/>
                    <a:pt x="54146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380" y="170338"/>
                    <a:pt x="50275" y="168906"/>
                    <a:pt x="50699" y="167580"/>
                  </a:cubicBezTo>
                  <a:cubicBezTo>
                    <a:pt x="51600" y="164823"/>
                    <a:pt x="54623" y="163232"/>
                    <a:pt x="57381" y="164133"/>
                  </a:cubicBezTo>
                  <a:cubicBezTo>
                    <a:pt x="77321" y="170444"/>
                    <a:pt x="99594" y="166255"/>
                    <a:pt x="116246" y="153156"/>
                  </a:cubicBezTo>
                  <a:cubicBezTo>
                    <a:pt x="129133" y="143080"/>
                    <a:pt x="137299" y="129185"/>
                    <a:pt x="139261" y="113965"/>
                  </a:cubicBezTo>
                  <a:lnTo>
                    <a:pt x="141860" y="81510"/>
                  </a:lnTo>
                  <a:cubicBezTo>
                    <a:pt x="142178" y="79123"/>
                    <a:pt x="142338" y="76631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6" y="78964"/>
                    <a:pt x="11084" y="81510"/>
                  </a:cubicBezTo>
                  <a:lnTo>
                    <a:pt x="13736" y="114177"/>
                  </a:lnTo>
                  <a:cubicBezTo>
                    <a:pt x="15751" y="129344"/>
                    <a:pt x="23864" y="143186"/>
                    <a:pt x="36645" y="153209"/>
                  </a:cubicBezTo>
                  <a:cubicBezTo>
                    <a:pt x="38979" y="155012"/>
                    <a:pt x="41418" y="156656"/>
                    <a:pt x="43857" y="158088"/>
                  </a:cubicBezTo>
                  <a:cubicBezTo>
                    <a:pt x="43910" y="158088"/>
                    <a:pt x="43910" y="158141"/>
                    <a:pt x="43910" y="158141"/>
                  </a:cubicBezTo>
                  <a:cubicBezTo>
                    <a:pt x="46456" y="159626"/>
                    <a:pt x="47305" y="162861"/>
                    <a:pt x="45820" y="165406"/>
                  </a:cubicBezTo>
                  <a:cubicBezTo>
                    <a:pt x="44388" y="167792"/>
                    <a:pt x="40994" y="168694"/>
                    <a:pt x="38607" y="167262"/>
                  </a:cubicBezTo>
                  <a:cubicBezTo>
                    <a:pt x="35691" y="165565"/>
                    <a:pt x="32827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3129" y="115026"/>
                  </a:lnTo>
                  <a:lnTo>
                    <a:pt x="583" y="82836"/>
                  </a:lnTo>
                  <a:cubicBezTo>
                    <a:pt x="159" y="79813"/>
                    <a:pt x="0" y="76790"/>
                    <a:pt x="0" y="73926"/>
                  </a:cubicBezTo>
                  <a:cubicBezTo>
                    <a:pt x="0" y="54411"/>
                    <a:pt x="8114" y="35902"/>
                    <a:pt x="22804" y="21796"/>
                  </a:cubicBezTo>
                  <a:cubicBezTo>
                    <a:pt x="37388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2"/>
                    <a:pt x="152891" y="54411"/>
                    <a:pt x="152944" y="73926"/>
                  </a:cubicBezTo>
                  <a:cubicBezTo>
                    <a:pt x="152944" y="76949"/>
                    <a:pt x="152785" y="79866"/>
                    <a:pt x="152413" y="82623"/>
                  </a:cubicBezTo>
                  <a:lnTo>
                    <a:pt x="149762" y="115291"/>
                  </a:lnTo>
                  <a:cubicBezTo>
                    <a:pt x="147482" y="133269"/>
                    <a:pt x="137883" y="149709"/>
                    <a:pt x="122822" y="161535"/>
                  </a:cubicBezTo>
                  <a:cubicBezTo>
                    <a:pt x="109511" y="171982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CED84418-3507-4874-9B46-DC852D0A55DF}"/>
                </a:ext>
              </a:extLst>
            </p:cNvPr>
            <p:cNvSpPr/>
            <p:nvPr/>
          </p:nvSpPr>
          <p:spPr>
            <a:xfrm>
              <a:off x="7510835" y="1665458"/>
              <a:ext cx="344706" cy="233340"/>
            </a:xfrm>
            <a:custGeom>
              <a:avLst/>
              <a:gdLst>
                <a:gd name="connsiteX0" fmla="*/ 231271 w 344706"/>
                <a:gd name="connsiteY0" fmla="*/ 233679 h 233339"/>
                <a:gd name="connsiteX1" fmla="*/ 38872 w 344706"/>
                <a:gd name="connsiteY1" fmla="*/ 233679 h 233339"/>
                <a:gd name="connsiteX2" fmla="*/ 0 w 344706"/>
                <a:gd name="connsiteY2" fmla="*/ 199155 h 233339"/>
                <a:gd name="connsiteX3" fmla="*/ 7636 w 344706"/>
                <a:gd name="connsiteY3" fmla="*/ 113880 h 233339"/>
                <a:gd name="connsiteX4" fmla="*/ 100867 w 344706"/>
                <a:gd name="connsiteY4" fmla="*/ 35658 h 233339"/>
                <a:gd name="connsiteX5" fmla="*/ 127753 w 344706"/>
                <a:gd name="connsiteY5" fmla="*/ 35658 h 233339"/>
                <a:gd name="connsiteX6" fmla="*/ 127753 w 344706"/>
                <a:gd name="connsiteY6" fmla="*/ 5377 h 233339"/>
                <a:gd name="connsiteX7" fmla="*/ 130723 w 344706"/>
                <a:gd name="connsiteY7" fmla="*/ 604 h 233339"/>
                <a:gd name="connsiteX8" fmla="*/ 136291 w 344706"/>
                <a:gd name="connsiteY8" fmla="*/ 1187 h 233339"/>
                <a:gd name="connsiteX9" fmla="*/ 176118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7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0 w 344706"/>
                <a:gd name="connsiteY27" fmla="*/ 46264 h 233339"/>
                <a:gd name="connsiteX28" fmla="*/ 100760 w 344706"/>
                <a:gd name="connsiteY28" fmla="*/ 46264 h 233339"/>
                <a:gd name="connsiteX29" fmla="*/ 18136 w 344706"/>
                <a:gd name="connsiteY29" fmla="*/ 114357 h 233339"/>
                <a:gd name="connsiteX30" fmla="*/ 10500 w 344706"/>
                <a:gd name="connsiteY30" fmla="*/ 199632 h 233339"/>
                <a:gd name="connsiteX31" fmla="*/ 38766 w 344706"/>
                <a:gd name="connsiteY31" fmla="*/ 223072 h 233339"/>
                <a:gd name="connsiteX32" fmla="*/ 231165 w 344706"/>
                <a:gd name="connsiteY32" fmla="*/ 223072 h 233339"/>
                <a:gd name="connsiteX33" fmla="*/ 236468 w 344706"/>
                <a:gd name="connsiteY33" fmla="*/ 228375 h 233339"/>
                <a:gd name="connsiteX34" fmla="*/ 231271 w 344706"/>
                <a:gd name="connsiteY34" fmla="*/ 23367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79"/>
                  </a:moveTo>
                  <a:lnTo>
                    <a:pt x="38872" y="233679"/>
                  </a:lnTo>
                  <a:cubicBezTo>
                    <a:pt x="17447" y="233679"/>
                    <a:pt x="0" y="218193"/>
                    <a:pt x="0" y="199155"/>
                  </a:cubicBezTo>
                  <a:lnTo>
                    <a:pt x="7636" y="113880"/>
                  </a:lnTo>
                  <a:cubicBezTo>
                    <a:pt x="7636" y="70023"/>
                    <a:pt x="57752" y="35658"/>
                    <a:pt x="100867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6"/>
                    <a:pt x="130723" y="604"/>
                  </a:cubicBezTo>
                  <a:cubicBezTo>
                    <a:pt x="132526" y="-298"/>
                    <a:pt x="134700" y="-85"/>
                    <a:pt x="136291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8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4" y="126767"/>
                    <a:pt x="340357" y="127032"/>
                  </a:cubicBezTo>
                  <a:cubicBezTo>
                    <a:pt x="337388" y="127244"/>
                    <a:pt x="334843" y="125123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1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4" y="25688"/>
                    <a:pt x="176012" y="25688"/>
                  </a:cubicBezTo>
                  <a:cubicBezTo>
                    <a:pt x="162913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0" y="46264"/>
                  </a:cubicBezTo>
                  <a:lnTo>
                    <a:pt x="100760" y="46264"/>
                  </a:lnTo>
                  <a:cubicBezTo>
                    <a:pt x="63320" y="46264"/>
                    <a:pt x="18136" y="76652"/>
                    <a:pt x="18136" y="114357"/>
                  </a:cubicBezTo>
                  <a:lnTo>
                    <a:pt x="10500" y="199632"/>
                  </a:lnTo>
                  <a:cubicBezTo>
                    <a:pt x="10500" y="212360"/>
                    <a:pt x="23175" y="223072"/>
                    <a:pt x="38766" y="223072"/>
                  </a:cubicBezTo>
                  <a:lnTo>
                    <a:pt x="231165" y="223072"/>
                  </a:lnTo>
                  <a:cubicBezTo>
                    <a:pt x="234082" y="223072"/>
                    <a:pt x="236468" y="225459"/>
                    <a:pt x="236468" y="228375"/>
                  </a:cubicBezTo>
                  <a:cubicBezTo>
                    <a:pt x="236468" y="231292"/>
                    <a:pt x="234188" y="233679"/>
                    <a:pt x="231271" y="2336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21C92FCA-30BA-4739-A9C9-17C61A424187}"/>
                </a:ext>
              </a:extLst>
            </p:cNvPr>
            <p:cNvSpPr/>
            <p:nvPr/>
          </p:nvSpPr>
          <p:spPr>
            <a:xfrm>
              <a:off x="7743404" y="1759861"/>
              <a:ext cx="159095" cy="159095"/>
            </a:xfrm>
            <a:custGeom>
              <a:avLst/>
              <a:gdLst>
                <a:gd name="connsiteX0" fmla="*/ 5331 w 159095"/>
                <a:gd name="connsiteY0" fmla="*/ 162662 h 159095"/>
                <a:gd name="connsiteX1" fmla="*/ 1565 w 159095"/>
                <a:gd name="connsiteY1" fmla="*/ 161124 h 159095"/>
                <a:gd name="connsiteX2" fmla="*/ 505 w 159095"/>
                <a:gd name="connsiteY2" fmla="*/ 155078 h 159095"/>
                <a:gd name="connsiteX3" fmla="*/ 73105 w 159095"/>
                <a:gd name="connsiteY3" fmla="*/ 3036 h 159095"/>
                <a:gd name="connsiteX4" fmla="*/ 78037 w 159095"/>
                <a:gd name="connsiteY4" fmla="*/ 13 h 159095"/>
                <a:gd name="connsiteX5" fmla="*/ 82810 w 159095"/>
                <a:gd name="connsiteY5" fmla="*/ 3301 h 159095"/>
                <a:gd name="connsiteX6" fmla="*/ 105242 w 159095"/>
                <a:gd name="connsiteY6" fmla="*/ 57447 h 159095"/>
                <a:gd name="connsiteX7" fmla="*/ 159388 w 159095"/>
                <a:gd name="connsiteY7" fmla="*/ 79879 h 159095"/>
                <a:gd name="connsiteX8" fmla="*/ 162676 w 159095"/>
                <a:gd name="connsiteY8" fmla="*/ 84652 h 159095"/>
                <a:gd name="connsiteX9" fmla="*/ 159653 w 159095"/>
                <a:gd name="connsiteY9" fmla="*/ 89584 h 159095"/>
                <a:gd name="connsiteX10" fmla="*/ 7611 w 159095"/>
                <a:gd name="connsiteY10" fmla="*/ 162185 h 159095"/>
                <a:gd name="connsiteX11" fmla="*/ 5331 w 159095"/>
                <a:gd name="connsiteY11" fmla="*/ 162662 h 159095"/>
                <a:gd name="connsiteX12" fmla="*/ 77613 w 159095"/>
                <a:gd name="connsiteY12" fmla="*/ 18362 h 159095"/>
                <a:gd name="connsiteX13" fmla="*/ 16573 w 159095"/>
                <a:gd name="connsiteY13" fmla="*/ 146116 h 159095"/>
                <a:gd name="connsiteX14" fmla="*/ 144327 w 159095"/>
                <a:gd name="connsiteY14" fmla="*/ 85076 h 159095"/>
                <a:gd name="connsiteX15" fmla="*/ 99144 w 159095"/>
                <a:gd name="connsiteY15" fmla="*/ 66356 h 159095"/>
                <a:gd name="connsiteX16" fmla="*/ 96280 w 159095"/>
                <a:gd name="connsiteY16" fmla="*/ 63492 h 159095"/>
                <a:gd name="connsiteX17" fmla="*/ 77613 w 159095"/>
                <a:gd name="connsiteY17" fmla="*/ 18362 h 15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095" h="159095">
                  <a:moveTo>
                    <a:pt x="5331" y="162662"/>
                  </a:moveTo>
                  <a:cubicBezTo>
                    <a:pt x="3952" y="162662"/>
                    <a:pt x="2573" y="162131"/>
                    <a:pt x="1565" y="161124"/>
                  </a:cubicBezTo>
                  <a:cubicBezTo>
                    <a:pt x="-26" y="159533"/>
                    <a:pt x="-450" y="157093"/>
                    <a:pt x="505" y="155078"/>
                  </a:cubicBezTo>
                  <a:lnTo>
                    <a:pt x="73105" y="3036"/>
                  </a:lnTo>
                  <a:cubicBezTo>
                    <a:pt x="74007" y="1127"/>
                    <a:pt x="75863" y="-146"/>
                    <a:pt x="78037" y="13"/>
                  </a:cubicBezTo>
                  <a:cubicBezTo>
                    <a:pt x="80105" y="66"/>
                    <a:pt x="82014" y="1339"/>
                    <a:pt x="82810" y="3301"/>
                  </a:cubicBezTo>
                  <a:lnTo>
                    <a:pt x="105242" y="57447"/>
                  </a:lnTo>
                  <a:lnTo>
                    <a:pt x="159388" y="79879"/>
                  </a:lnTo>
                  <a:cubicBezTo>
                    <a:pt x="161297" y="80675"/>
                    <a:pt x="162623" y="82531"/>
                    <a:pt x="162676" y="84652"/>
                  </a:cubicBezTo>
                  <a:cubicBezTo>
                    <a:pt x="162729" y="86720"/>
                    <a:pt x="161562" y="88683"/>
                    <a:pt x="159653" y="89584"/>
                  </a:cubicBezTo>
                  <a:lnTo>
                    <a:pt x="7611" y="162185"/>
                  </a:lnTo>
                  <a:cubicBezTo>
                    <a:pt x="6868" y="162503"/>
                    <a:pt x="6126" y="162662"/>
                    <a:pt x="5331" y="162662"/>
                  </a:cubicBezTo>
                  <a:close/>
                  <a:moveTo>
                    <a:pt x="77613" y="18362"/>
                  </a:moveTo>
                  <a:lnTo>
                    <a:pt x="16573" y="146116"/>
                  </a:lnTo>
                  <a:lnTo>
                    <a:pt x="144327" y="85076"/>
                  </a:lnTo>
                  <a:lnTo>
                    <a:pt x="99144" y="66356"/>
                  </a:lnTo>
                  <a:cubicBezTo>
                    <a:pt x="97818" y="65826"/>
                    <a:pt x="96810" y="64765"/>
                    <a:pt x="96280" y="63492"/>
                  </a:cubicBezTo>
                  <a:lnTo>
                    <a:pt x="77613" y="18362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FB4BF97-C53F-45F5-A9CC-7B988E59B946}"/>
                </a:ext>
              </a:extLst>
            </p:cNvPr>
            <p:cNvSpPr/>
            <p:nvPr/>
          </p:nvSpPr>
          <p:spPr>
            <a:xfrm>
              <a:off x="7743419" y="1816075"/>
              <a:ext cx="106064" cy="106064"/>
            </a:xfrm>
            <a:custGeom>
              <a:avLst/>
              <a:gdLst>
                <a:gd name="connsiteX0" fmla="*/ 5316 w 106063"/>
                <a:gd name="connsiteY0" fmla="*/ 106448 h 106063"/>
                <a:gd name="connsiteX1" fmla="*/ 1551 w 106063"/>
                <a:gd name="connsiteY1" fmla="*/ 104910 h 106063"/>
                <a:gd name="connsiteX2" fmla="*/ 1551 w 106063"/>
                <a:gd name="connsiteY2" fmla="*/ 97433 h 106063"/>
                <a:gd name="connsiteX3" fmla="*/ 97433 w 106063"/>
                <a:gd name="connsiteY3" fmla="*/ 1551 h 106063"/>
                <a:gd name="connsiteX4" fmla="*/ 104910 w 106063"/>
                <a:gd name="connsiteY4" fmla="*/ 1551 h 106063"/>
                <a:gd name="connsiteX5" fmla="*/ 104910 w 106063"/>
                <a:gd name="connsiteY5" fmla="*/ 9029 h 106063"/>
                <a:gd name="connsiteX6" fmla="*/ 9028 w 106063"/>
                <a:gd name="connsiteY6" fmla="*/ 104910 h 106063"/>
                <a:gd name="connsiteX7" fmla="*/ 5316 w 106063"/>
                <a:gd name="connsiteY7" fmla="*/ 106448 h 106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3" h="106063">
                  <a:moveTo>
                    <a:pt x="5316" y="106448"/>
                  </a:moveTo>
                  <a:cubicBezTo>
                    <a:pt x="3938" y="106448"/>
                    <a:pt x="2612" y="105918"/>
                    <a:pt x="1551" y="104910"/>
                  </a:cubicBezTo>
                  <a:cubicBezTo>
                    <a:pt x="-517" y="102842"/>
                    <a:pt x="-517" y="99501"/>
                    <a:pt x="1551" y="97433"/>
                  </a:cubicBezTo>
                  <a:lnTo>
                    <a:pt x="97433" y="1551"/>
                  </a:lnTo>
                  <a:cubicBezTo>
                    <a:pt x="99501" y="-517"/>
                    <a:pt x="102842" y="-517"/>
                    <a:pt x="104910" y="1551"/>
                  </a:cubicBezTo>
                  <a:cubicBezTo>
                    <a:pt x="106978" y="3619"/>
                    <a:pt x="106978" y="6960"/>
                    <a:pt x="104910" y="9029"/>
                  </a:cubicBezTo>
                  <a:lnTo>
                    <a:pt x="9028" y="104910"/>
                  </a:lnTo>
                  <a:cubicBezTo>
                    <a:pt x="8021" y="105918"/>
                    <a:pt x="6695" y="106448"/>
                    <a:pt x="5316" y="10644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4" name="Group 673">
            <a:extLst>
              <a:ext uri="{FF2B5EF4-FFF2-40B4-BE49-F238E27FC236}">
                <a16:creationId xmlns:a16="http://schemas.microsoft.com/office/drawing/2014/main" id="{C5C07CF9-9A81-4091-9CA3-C176D43381C2}"/>
              </a:ext>
            </a:extLst>
          </p:cNvPr>
          <p:cNvGrpSpPr/>
          <p:nvPr/>
        </p:nvGrpSpPr>
        <p:grpSpPr>
          <a:xfrm>
            <a:off x="8529364" y="1444690"/>
            <a:ext cx="456874" cy="505421"/>
            <a:chOff x="8569010" y="1488548"/>
            <a:chExt cx="377582" cy="417704"/>
          </a:xfrm>
          <a:solidFill>
            <a:srgbClr val="FFFFFF"/>
          </a:solidFill>
        </p:grpSpPr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18A6B441-5E3E-4D1F-92C1-06115F0C05F3}"/>
                </a:ext>
              </a:extLst>
            </p:cNvPr>
            <p:cNvSpPr/>
            <p:nvPr/>
          </p:nvSpPr>
          <p:spPr>
            <a:xfrm>
              <a:off x="8573366" y="1518832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8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2D06587-CE82-4830-8D99-BDDA1D81836F}"/>
                </a:ext>
              </a:extLst>
            </p:cNvPr>
            <p:cNvSpPr/>
            <p:nvPr/>
          </p:nvSpPr>
          <p:spPr>
            <a:xfrm>
              <a:off x="8573313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72E0203B-3C18-4068-BB2D-37CB76071B25}"/>
                </a:ext>
              </a:extLst>
            </p:cNvPr>
            <p:cNvSpPr/>
            <p:nvPr/>
          </p:nvSpPr>
          <p:spPr>
            <a:xfrm>
              <a:off x="8842637" y="1488548"/>
              <a:ext cx="47729" cy="47729"/>
            </a:xfrm>
            <a:custGeom>
              <a:avLst/>
              <a:gdLst>
                <a:gd name="connsiteX0" fmla="*/ 25599 w 47728"/>
                <a:gd name="connsiteY0" fmla="*/ 51351 h 47728"/>
                <a:gd name="connsiteX1" fmla="*/ 10962 w 47728"/>
                <a:gd name="connsiteY1" fmla="*/ 46737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351 h 47728"/>
                <a:gd name="connsiteX10" fmla="*/ 25705 w 47728"/>
                <a:gd name="connsiteY10" fmla="*/ 10569 h 47728"/>
                <a:gd name="connsiteX11" fmla="*/ 23053 w 47728"/>
                <a:gd name="connsiteY11" fmla="*/ 10782 h 47728"/>
                <a:gd name="connsiteX12" fmla="*/ 13348 w 47728"/>
                <a:gd name="connsiteY12" fmla="*/ 16986 h 47728"/>
                <a:gd name="connsiteX13" fmla="*/ 10856 w 47728"/>
                <a:gd name="connsiteY13" fmla="*/ 28282 h 47728"/>
                <a:gd name="connsiteX14" fmla="*/ 17061 w 47728"/>
                <a:gd name="connsiteY14" fmla="*/ 37987 h 47728"/>
                <a:gd name="connsiteX15" fmla="*/ 28356 w 47728"/>
                <a:gd name="connsiteY15" fmla="*/ 40479 h 47728"/>
                <a:gd name="connsiteX16" fmla="*/ 38061 w 47728"/>
                <a:gd name="connsiteY16" fmla="*/ 34275 h 47728"/>
                <a:gd name="connsiteX17" fmla="*/ 40553 w 47728"/>
                <a:gd name="connsiteY17" fmla="*/ 22979 h 47728"/>
                <a:gd name="connsiteX18" fmla="*/ 40553 w 47728"/>
                <a:gd name="connsiteY18" fmla="*/ 22979 h 47728"/>
                <a:gd name="connsiteX19" fmla="*/ 34349 w 47728"/>
                <a:gd name="connsiteY19" fmla="*/ 13274 h 47728"/>
                <a:gd name="connsiteX20" fmla="*/ 25705 w 47728"/>
                <a:gd name="connsiteY20" fmla="*/ 10569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351"/>
                  </a:moveTo>
                  <a:cubicBezTo>
                    <a:pt x="20402" y="51351"/>
                    <a:pt x="15311" y="49760"/>
                    <a:pt x="10962" y="46737"/>
                  </a:cubicBezTo>
                  <a:cubicBezTo>
                    <a:pt x="5341" y="42813"/>
                    <a:pt x="1575" y="36926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45"/>
                    <a:pt x="27137" y="51351"/>
                    <a:pt x="25599" y="51351"/>
                  </a:cubicBezTo>
                  <a:close/>
                  <a:moveTo>
                    <a:pt x="25705" y="10569"/>
                  </a:moveTo>
                  <a:cubicBezTo>
                    <a:pt x="24803" y="10569"/>
                    <a:pt x="23954" y="10622"/>
                    <a:pt x="23053" y="10782"/>
                  </a:cubicBezTo>
                  <a:cubicBezTo>
                    <a:pt x="19076" y="11471"/>
                    <a:pt x="15629" y="13698"/>
                    <a:pt x="13348" y="16986"/>
                  </a:cubicBezTo>
                  <a:cubicBezTo>
                    <a:pt x="11068" y="20274"/>
                    <a:pt x="10166" y="24305"/>
                    <a:pt x="10856" y="28282"/>
                  </a:cubicBezTo>
                  <a:cubicBezTo>
                    <a:pt x="11545" y="32259"/>
                    <a:pt x="13773" y="35706"/>
                    <a:pt x="17061" y="37987"/>
                  </a:cubicBezTo>
                  <a:cubicBezTo>
                    <a:pt x="20349" y="40267"/>
                    <a:pt x="24379" y="41169"/>
                    <a:pt x="28356" y="40479"/>
                  </a:cubicBezTo>
                  <a:cubicBezTo>
                    <a:pt x="32334" y="39790"/>
                    <a:pt x="35781" y="37563"/>
                    <a:pt x="38061" y="34275"/>
                  </a:cubicBezTo>
                  <a:cubicBezTo>
                    <a:pt x="40342" y="30987"/>
                    <a:pt x="41243" y="26956"/>
                    <a:pt x="40553" y="22979"/>
                  </a:cubicBezTo>
                  <a:lnTo>
                    <a:pt x="40553" y="22979"/>
                  </a:lnTo>
                  <a:cubicBezTo>
                    <a:pt x="39864" y="19001"/>
                    <a:pt x="37637" y="15554"/>
                    <a:pt x="34349" y="13274"/>
                  </a:cubicBezTo>
                  <a:cubicBezTo>
                    <a:pt x="31751" y="11524"/>
                    <a:pt x="28781" y="10569"/>
                    <a:pt x="25705" y="1056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8BBBD6F2-0277-4CF0-BF3B-86D0198D3449}"/>
                </a:ext>
              </a:extLst>
            </p:cNvPr>
            <p:cNvSpPr/>
            <p:nvPr/>
          </p:nvSpPr>
          <p:spPr>
            <a:xfrm>
              <a:off x="8569010" y="1600706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6" y="30301"/>
                    <a:pt x="1134" y="26112"/>
                    <a:pt x="285" y="21339"/>
                  </a:cubicBezTo>
                  <a:cubicBezTo>
                    <a:pt x="-563" y="16566"/>
                    <a:pt x="498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06" y="28551"/>
                  </a:cubicBezTo>
                  <a:cubicBezTo>
                    <a:pt x="30248" y="32529"/>
                    <a:pt x="26059" y="35180"/>
                    <a:pt x="21286" y="36029"/>
                  </a:cubicBezTo>
                  <a:cubicBezTo>
                    <a:pt x="20278" y="36294"/>
                    <a:pt x="19217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80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3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5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31CE0B38-61C6-4233-B0A8-577C4B6B7EF9}"/>
                </a:ext>
              </a:extLst>
            </p:cNvPr>
            <p:cNvSpPr/>
            <p:nvPr/>
          </p:nvSpPr>
          <p:spPr>
            <a:xfrm>
              <a:off x="8861394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4BF43C6-30AD-4730-8742-7A955B042DAB}"/>
                </a:ext>
              </a:extLst>
            </p:cNvPr>
            <p:cNvSpPr/>
            <p:nvPr/>
          </p:nvSpPr>
          <p:spPr>
            <a:xfrm>
              <a:off x="8870781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37265A89-D15B-4551-947C-3B7B7799B061}"/>
                </a:ext>
              </a:extLst>
            </p:cNvPr>
            <p:cNvSpPr/>
            <p:nvPr/>
          </p:nvSpPr>
          <p:spPr>
            <a:xfrm>
              <a:off x="8671116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6 w 148488"/>
                <a:gd name="connsiteY2" fmla="*/ 174209 h 175004"/>
                <a:gd name="connsiteX3" fmla="*/ 50699 w 148488"/>
                <a:gd name="connsiteY3" fmla="*/ 167580 h 175004"/>
                <a:gd name="connsiteX4" fmla="*/ 57381 w 148488"/>
                <a:gd name="connsiteY4" fmla="*/ 164133 h 175004"/>
                <a:gd name="connsiteX5" fmla="*/ 116246 w 148488"/>
                <a:gd name="connsiteY5" fmla="*/ 153156 h 175004"/>
                <a:gd name="connsiteX6" fmla="*/ 139261 w 148488"/>
                <a:gd name="connsiteY6" fmla="*/ 113965 h 175004"/>
                <a:gd name="connsiteX7" fmla="*/ 141860 w 148488"/>
                <a:gd name="connsiteY7" fmla="*/ 81510 h 175004"/>
                <a:gd name="connsiteX8" fmla="*/ 142338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4 w 148488"/>
                <a:gd name="connsiteY11" fmla="*/ 81510 h 175004"/>
                <a:gd name="connsiteX12" fmla="*/ 11137 w 148488"/>
                <a:gd name="connsiteY12" fmla="*/ 81775 h 175004"/>
                <a:gd name="connsiteX13" fmla="*/ 13683 w 148488"/>
                <a:gd name="connsiteY13" fmla="*/ 114018 h 175004"/>
                <a:gd name="connsiteX14" fmla="*/ 36645 w 148488"/>
                <a:gd name="connsiteY14" fmla="*/ 153209 h 175004"/>
                <a:gd name="connsiteX15" fmla="*/ 43964 w 148488"/>
                <a:gd name="connsiteY15" fmla="*/ 158141 h 175004"/>
                <a:gd name="connsiteX16" fmla="*/ 45820 w 148488"/>
                <a:gd name="connsiteY16" fmla="*/ 165406 h 175004"/>
                <a:gd name="connsiteX17" fmla="*/ 38554 w 148488"/>
                <a:gd name="connsiteY17" fmla="*/ 167315 h 175004"/>
                <a:gd name="connsiteX18" fmla="*/ 30122 w 148488"/>
                <a:gd name="connsiteY18" fmla="*/ 161588 h 175004"/>
                <a:gd name="connsiteX19" fmla="*/ 3182 w 148488"/>
                <a:gd name="connsiteY19" fmla="*/ 115291 h 175004"/>
                <a:gd name="connsiteX20" fmla="*/ 3129 w 148488"/>
                <a:gd name="connsiteY20" fmla="*/ 115026 h 175004"/>
                <a:gd name="connsiteX21" fmla="*/ 583 w 148488"/>
                <a:gd name="connsiteY21" fmla="*/ 82783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4 w 148488"/>
                <a:gd name="connsiteY26" fmla="*/ 73926 h 175004"/>
                <a:gd name="connsiteX27" fmla="*/ 152413 w 148488"/>
                <a:gd name="connsiteY27" fmla="*/ 82623 h 175004"/>
                <a:gd name="connsiteX28" fmla="*/ 149762 w 148488"/>
                <a:gd name="connsiteY28" fmla="*/ 115291 h 175004"/>
                <a:gd name="connsiteX29" fmla="*/ 122822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94" y="177709"/>
                    <a:pt x="61464" y="176543"/>
                    <a:pt x="54146" y="174209"/>
                  </a:cubicBezTo>
                  <a:cubicBezTo>
                    <a:pt x="51388" y="173308"/>
                    <a:pt x="49850" y="170338"/>
                    <a:pt x="50699" y="167580"/>
                  </a:cubicBezTo>
                  <a:cubicBezTo>
                    <a:pt x="51600" y="164823"/>
                    <a:pt x="54623" y="163232"/>
                    <a:pt x="57381" y="164133"/>
                  </a:cubicBezTo>
                  <a:cubicBezTo>
                    <a:pt x="77374" y="170497"/>
                    <a:pt x="99647" y="166202"/>
                    <a:pt x="116246" y="153156"/>
                  </a:cubicBezTo>
                  <a:cubicBezTo>
                    <a:pt x="129133" y="143080"/>
                    <a:pt x="137299" y="129185"/>
                    <a:pt x="139261" y="113965"/>
                  </a:cubicBezTo>
                  <a:lnTo>
                    <a:pt x="141860" y="81510"/>
                  </a:lnTo>
                  <a:cubicBezTo>
                    <a:pt x="142178" y="79123"/>
                    <a:pt x="142338" y="76525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366"/>
                    <a:pt x="10766" y="78911"/>
                    <a:pt x="11084" y="81510"/>
                  </a:cubicBezTo>
                  <a:lnTo>
                    <a:pt x="11137" y="81775"/>
                  </a:lnTo>
                  <a:lnTo>
                    <a:pt x="13683" y="114018"/>
                  </a:lnTo>
                  <a:cubicBezTo>
                    <a:pt x="15645" y="129238"/>
                    <a:pt x="23811" y="143133"/>
                    <a:pt x="36645" y="153209"/>
                  </a:cubicBezTo>
                  <a:cubicBezTo>
                    <a:pt x="38926" y="154959"/>
                    <a:pt x="41365" y="156656"/>
                    <a:pt x="43964" y="158141"/>
                  </a:cubicBezTo>
                  <a:cubicBezTo>
                    <a:pt x="46456" y="159626"/>
                    <a:pt x="47305" y="162861"/>
                    <a:pt x="45820" y="165406"/>
                  </a:cubicBezTo>
                  <a:cubicBezTo>
                    <a:pt x="44441" y="167792"/>
                    <a:pt x="41047" y="168747"/>
                    <a:pt x="38554" y="167315"/>
                  </a:cubicBezTo>
                  <a:cubicBezTo>
                    <a:pt x="35691" y="165618"/>
                    <a:pt x="32827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3129" y="115026"/>
                  </a:lnTo>
                  <a:lnTo>
                    <a:pt x="583" y="82783"/>
                  </a:lnTo>
                  <a:cubicBezTo>
                    <a:pt x="159" y="79760"/>
                    <a:pt x="0" y="76790"/>
                    <a:pt x="0" y="73926"/>
                  </a:cubicBezTo>
                  <a:cubicBezTo>
                    <a:pt x="0" y="54411"/>
                    <a:pt x="8114" y="35902"/>
                    <a:pt x="22804" y="21796"/>
                  </a:cubicBezTo>
                  <a:cubicBezTo>
                    <a:pt x="37388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2"/>
                    <a:pt x="152891" y="54411"/>
                    <a:pt x="152944" y="73926"/>
                  </a:cubicBezTo>
                  <a:cubicBezTo>
                    <a:pt x="152944" y="77002"/>
                    <a:pt x="152785" y="79813"/>
                    <a:pt x="152413" y="82623"/>
                  </a:cubicBezTo>
                  <a:lnTo>
                    <a:pt x="149762" y="115291"/>
                  </a:lnTo>
                  <a:cubicBezTo>
                    <a:pt x="147482" y="133269"/>
                    <a:pt x="137883" y="149709"/>
                    <a:pt x="122822" y="161535"/>
                  </a:cubicBezTo>
                  <a:cubicBezTo>
                    <a:pt x="109511" y="171929"/>
                    <a:pt x="93071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1A8075AE-F3BF-4DF5-B188-CDD7125C42EE}"/>
                </a:ext>
              </a:extLst>
            </p:cNvPr>
            <p:cNvSpPr/>
            <p:nvPr/>
          </p:nvSpPr>
          <p:spPr>
            <a:xfrm>
              <a:off x="8571470" y="1665458"/>
              <a:ext cx="344706" cy="233340"/>
            </a:xfrm>
            <a:custGeom>
              <a:avLst/>
              <a:gdLst>
                <a:gd name="connsiteX0" fmla="*/ 231271 w 344706"/>
                <a:gd name="connsiteY0" fmla="*/ 233679 h 233339"/>
                <a:gd name="connsiteX1" fmla="*/ 38872 w 344706"/>
                <a:gd name="connsiteY1" fmla="*/ 233679 h 233339"/>
                <a:gd name="connsiteX2" fmla="*/ 0 w 344706"/>
                <a:gd name="connsiteY2" fmla="*/ 199155 h 233339"/>
                <a:gd name="connsiteX3" fmla="*/ 7636 w 344706"/>
                <a:gd name="connsiteY3" fmla="*/ 113880 h 233339"/>
                <a:gd name="connsiteX4" fmla="*/ 100867 w 344706"/>
                <a:gd name="connsiteY4" fmla="*/ 35658 h 233339"/>
                <a:gd name="connsiteX5" fmla="*/ 127753 w 344706"/>
                <a:gd name="connsiteY5" fmla="*/ 35658 h 233339"/>
                <a:gd name="connsiteX6" fmla="*/ 127753 w 344706"/>
                <a:gd name="connsiteY6" fmla="*/ 5377 h 233339"/>
                <a:gd name="connsiteX7" fmla="*/ 130723 w 344706"/>
                <a:gd name="connsiteY7" fmla="*/ 604 h 233339"/>
                <a:gd name="connsiteX8" fmla="*/ 136291 w 344706"/>
                <a:gd name="connsiteY8" fmla="*/ 1187 h 233339"/>
                <a:gd name="connsiteX9" fmla="*/ 176118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7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0 w 344706"/>
                <a:gd name="connsiteY27" fmla="*/ 46264 h 233339"/>
                <a:gd name="connsiteX28" fmla="*/ 100760 w 344706"/>
                <a:gd name="connsiteY28" fmla="*/ 46264 h 233339"/>
                <a:gd name="connsiteX29" fmla="*/ 18136 w 344706"/>
                <a:gd name="connsiteY29" fmla="*/ 114357 h 233339"/>
                <a:gd name="connsiteX30" fmla="*/ 10500 w 344706"/>
                <a:gd name="connsiteY30" fmla="*/ 199632 h 233339"/>
                <a:gd name="connsiteX31" fmla="*/ 38766 w 344706"/>
                <a:gd name="connsiteY31" fmla="*/ 223072 h 233339"/>
                <a:gd name="connsiteX32" fmla="*/ 231165 w 344706"/>
                <a:gd name="connsiteY32" fmla="*/ 223072 h 233339"/>
                <a:gd name="connsiteX33" fmla="*/ 236468 w 344706"/>
                <a:gd name="connsiteY33" fmla="*/ 228375 h 233339"/>
                <a:gd name="connsiteX34" fmla="*/ 231271 w 344706"/>
                <a:gd name="connsiteY34" fmla="*/ 23367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79"/>
                  </a:moveTo>
                  <a:lnTo>
                    <a:pt x="38872" y="233679"/>
                  </a:lnTo>
                  <a:cubicBezTo>
                    <a:pt x="17447" y="233679"/>
                    <a:pt x="0" y="218193"/>
                    <a:pt x="0" y="199155"/>
                  </a:cubicBezTo>
                  <a:lnTo>
                    <a:pt x="7636" y="113880"/>
                  </a:lnTo>
                  <a:cubicBezTo>
                    <a:pt x="7636" y="70023"/>
                    <a:pt x="57752" y="35658"/>
                    <a:pt x="100867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6"/>
                    <a:pt x="130723" y="604"/>
                  </a:cubicBezTo>
                  <a:cubicBezTo>
                    <a:pt x="132526" y="-298"/>
                    <a:pt x="134700" y="-85"/>
                    <a:pt x="136291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8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4" y="126767"/>
                    <a:pt x="340357" y="127032"/>
                  </a:cubicBezTo>
                  <a:cubicBezTo>
                    <a:pt x="337388" y="127244"/>
                    <a:pt x="334843" y="125123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1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4" y="25688"/>
                    <a:pt x="176012" y="25688"/>
                  </a:cubicBezTo>
                  <a:cubicBezTo>
                    <a:pt x="162913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0" y="46264"/>
                  </a:cubicBezTo>
                  <a:lnTo>
                    <a:pt x="100760" y="46264"/>
                  </a:lnTo>
                  <a:cubicBezTo>
                    <a:pt x="63320" y="46264"/>
                    <a:pt x="18136" y="76652"/>
                    <a:pt x="18136" y="114357"/>
                  </a:cubicBezTo>
                  <a:lnTo>
                    <a:pt x="10500" y="199632"/>
                  </a:lnTo>
                  <a:cubicBezTo>
                    <a:pt x="10500" y="212360"/>
                    <a:pt x="23175" y="223072"/>
                    <a:pt x="38766" y="223072"/>
                  </a:cubicBezTo>
                  <a:lnTo>
                    <a:pt x="231165" y="223072"/>
                  </a:lnTo>
                  <a:cubicBezTo>
                    <a:pt x="234082" y="223072"/>
                    <a:pt x="236468" y="225459"/>
                    <a:pt x="236468" y="228375"/>
                  </a:cubicBezTo>
                  <a:cubicBezTo>
                    <a:pt x="236468" y="231292"/>
                    <a:pt x="234188" y="233679"/>
                    <a:pt x="231271" y="2336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DABCCA06-38AB-42E8-BC12-2D3A8BC6C617}"/>
                </a:ext>
              </a:extLst>
            </p:cNvPr>
            <p:cNvSpPr/>
            <p:nvPr/>
          </p:nvSpPr>
          <p:spPr>
            <a:xfrm>
              <a:off x="8837117" y="1788429"/>
              <a:ext cx="95457" cy="100760"/>
            </a:xfrm>
            <a:custGeom>
              <a:avLst/>
              <a:gdLst>
                <a:gd name="connsiteX0" fmla="*/ 79590 w 95457"/>
                <a:gd name="connsiteY0" fmla="*/ 100949 h 100760"/>
                <a:gd name="connsiteX1" fmla="*/ 76408 w 95457"/>
                <a:gd name="connsiteY1" fmla="*/ 99889 h 100760"/>
                <a:gd name="connsiteX2" fmla="*/ 75400 w 95457"/>
                <a:gd name="connsiteY2" fmla="*/ 92464 h 100760"/>
                <a:gd name="connsiteX3" fmla="*/ 70840 w 95457"/>
                <a:gd name="connsiteY3" fmla="*/ 25644 h 100760"/>
                <a:gd name="connsiteX4" fmla="*/ 8103 w 95457"/>
                <a:gd name="connsiteY4" fmla="*/ 18273 h 100760"/>
                <a:gd name="connsiteX5" fmla="*/ 785 w 95457"/>
                <a:gd name="connsiteY5" fmla="*/ 16523 h 100760"/>
                <a:gd name="connsiteX6" fmla="*/ 2535 w 95457"/>
                <a:gd name="connsiteY6" fmla="*/ 9204 h 100760"/>
                <a:gd name="connsiteX7" fmla="*/ 78317 w 95457"/>
                <a:gd name="connsiteY7" fmla="*/ 18114 h 100760"/>
                <a:gd name="connsiteX8" fmla="*/ 83832 w 95457"/>
                <a:gd name="connsiteY8" fmla="*/ 98828 h 100760"/>
                <a:gd name="connsiteX9" fmla="*/ 79590 w 95457"/>
                <a:gd name="connsiteY9" fmla="*/ 100949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57" h="100760">
                  <a:moveTo>
                    <a:pt x="79590" y="100949"/>
                  </a:moveTo>
                  <a:cubicBezTo>
                    <a:pt x="78476" y="100949"/>
                    <a:pt x="77362" y="100578"/>
                    <a:pt x="76408" y="99889"/>
                  </a:cubicBezTo>
                  <a:cubicBezTo>
                    <a:pt x="74074" y="98139"/>
                    <a:pt x="73650" y="94798"/>
                    <a:pt x="75400" y="92464"/>
                  </a:cubicBezTo>
                  <a:cubicBezTo>
                    <a:pt x="90726" y="72312"/>
                    <a:pt x="88764" y="43622"/>
                    <a:pt x="70840" y="25644"/>
                  </a:cubicBezTo>
                  <a:cubicBezTo>
                    <a:pt x="54081" y="8886"/>
                    <a:pt x="28255" y="5863"/>
                    <a:pt x="8103" y="18273"/>
                  </a:cubicBezTo>
                  <a:cubicBezTo>
                    <a:pt x="5610" y="19811"/>
                    <a:pt x="2322" y="19015"/>
                    <a:pt x="785" y="16523"/>
                  </a:cubicBezTo>
                  <a:cubicBezTo>
                    <a:pt x="-753" y="14030"/>
                    <a:pt x="42" y="10742"/>
                    <a:pt x="2535" y="9204"/>
                  </a:cubicBezTo>
                  <a:cubicBezTo>
                    <a:pt x="26876" y="-5804"/>
                    <a:pt x="58059" y="-2197"/>
                    <a:pt x="78317" y="18114"/>
                  </a:cubicBezTo>
                  <a:cubicBezTo>
                    <a:pt x="100007" y="39804"/>
                    <a:pt x="102341" y="74487"/>
                    <a:pt x="83832" y="98828"/>
                  </a:cubicBezTo>
                  <a:cubicBezTo>
                    <a:pt x="82772" y="100207"/>
                    <a:pt x="81234" y="100949"/>
                    <a:pt x="79590" y="10094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6C312A8C-CC43-4041-942B-3841B9F1D138}"/>
                </a:ext>
              </a:extLst>
            </p:cNvPr>
            <p:cNvSpPr/>
            <p:nvPr/>
          </p:nvSpPr>
          <p:spPr>
            <a:xfrm>
              <a:off x="8904167" y="1850889"/>
              <a:ext cx="42425" cy="37122"/>
            </a:xfrm>
            <a:custGeom>
              <a:avLst/>
              <a:gdLst>
                <a:gd name="connsiteX0" fmla="*/ 12063 w 42425"/>
                <a:gd name="connsiteY0" fmla="*/ 39921 h 37122"/>
                <a:gd name="connsiteX1" fmla="*/ 9676 w 42425"/>
                <a:gd name="connsiteY1" fmla="*/ 39338 h 37122"/>
                <a:gd name="connsiteX2" fmla="*/ 6918 w 42425"/>
                <a:gd name="connsiteY2" fmla="*/ 35784 h 37122"/>
                <a:gd name="connsiteX3" fmla="*/ 130 w 42425"/>
                <a:gd name="connsiteY3" fmla="*/ 6511 h 37122"/>
                <a:gd name="connsiteX4" fmla="*/ 4108 w 42425"/>
                <a:gd name="connsiteY4" fmla="*/ 147 h 37122"/>
                <a:gd name="connsiteX5" fmla="*/ 10471 w 42425"/>
                <a:gd name="connsiteY5" fmla="*/ 4124 h 37122"/>
                <a:gd name="connsiteX6" fmla="*/ 15828 w 42425"/>
                <a:gd name="connsiteY6" fmla="*/ 27246 h 37122"/>
                <a:gd name="connsiteX7" fmla="*/ 37093 w 42425"/>
                <a:gd name="connsiteY7" fmla="*/ 18072 h 37122"/>
                <a:gd name="connsiteX8" fmla="*/ 44040 w 42425"/>
                <a:gd name="connsiteY8" fmla="*/ 20829 h 37122"/>
                <a:gd name="connsiteX9" fmla="*/ 41283 w 42425"/>
                <a:gd name="connsiteY9" fmla="*/ 27777 h 37122"/>
                <a:gd name="connsiteX10" fmla="*/ 14183 w 42425"/>
                <a:gd name="connsiteY10" fmla="*/ 39444 h 37122"/>
                <a:gd name="connsiteX11" fmla="*/ 12063 w 42425"/>
                <a:gd name="connsiteY11" fmla="*/ 39921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37122">
                  <a:moveTo>
                    <a:pt x="12063" y="39921"/>
                  </a:moveTo>
                  <a:cubicBezTo>
                    <a:pt x="11214" y="39921"/>
                    <a:pt x="10418" y="39709"/>
                    <a:pt x="9676" y="39338"/>
                  </a:cubicBezTo>
                  <a:cubicBezTo>
                    <a:pt x="8297" y="38648"/>
                    <a:pt x="7237" y="37322"/>
                    <a:pt x="6918" y="35784"/>
                  </a:cubicBezTo>
                  <a:lnTo>
                    <a:pt x="130" y="6511"/>
                  </a:lnTo>
                  <a:cubicBezTo>
                    <a:pt x="-506" y="3647"/>
                    <a:pt x="1244" y="783"/>
                    <a:pt x="4108" y="147"/>
                  </a:cubicBezTo>
                  <a:cubicBezTo>
                    <a:pt x="6971" y="-542"/>
                    <a:pt x="9782" y="1261"/>
                    <a:pt x="10471" y="4124"/>
                  </a:cubicBezTo>
                  <a:lnTo>
                    <a:pt x="15828" y="27246"/>
                  </a:lnTo>
                  <a:lnTo>
                    <a:pt x="37093" y="18072"/>
                  </a:lnTo>
                  <a:cubicBezTo>
                    <a:pt x="39798" y="16905"/>
                    <a:pt x="42927" y="18178"/>
                    <a:pt x="44040" y="20829"/>
                  </a:cubicBezTo>
                  <a:cubicBezTo>
                    <a:pt x="45207" y="23534"/>
                    <a:pt x="43935" y="26663"/>
                    <a:pt x="41283" y="27777"/>
                  </a:cubicBezTo>
                  <a:lnTo>
                    <a:pt x="14183" y="39444"/>
                  </a:lnTo>
                  <a:cubicBezTo>
                    <a:pt x="13494" y="39762"/>
                    <a:pt x="12752" y="39921"/>
                    <a:pt x="12063" y="3992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A29959A-D08F-481F-9257-B1B97A5B508C}"/>
                </a:ext>
              </a:extLst>
            </p:cNvPr>
            <p:cNvSpPr/>
            <p:nvPr/>
          </p:nvSpPr>
          <p:spPr>
            <a:xfrm>
              <a:off x="8810431" y="1816098"/>
              <a:ext cx="90154" cy="90154"/>
            </a:xfrm>
            <a:custGeom>
              <a:avLst/>
              <a:gdLst>
                <a:gd name="connsiteX0" fmla="*/ 61676 w 90153"/>
                <a:gd name="connsiteY0" fmla="*/ 95394 h 90153"/>
                <a:gd name="connsiteX1" fmla="*/ 18031 w 90153"/>
                <a:gd name="connsiteY1" fmla="*/ 77417 h 90153"/>
                <a:gd name="connsiteX2" fmla="*/ 8591 w 90153"/>
                <a:gd name="connsiteY2" fmla="*/ 2589 h 90153"/>
                <a:gd name="connsiteX3" fmla="*/ 15856 w 90153"/>
                <a:gd name="connsiteY3" fmla="*/ 733 h 90153"/>
                <a:gd name="connsiteX4" fmla="*/ 17712 w 90153"/>
                <a:gd name="connsiteY4" fmla="*/ 7998 h 90153"/>
                <a:gd name="connsiteX5" fmla="*/ 25561 w 90153"/>
                <a:gd name="connsiteY5" fmla="*/ 69939 h 90153"/>
                <a:gd name="connsiteX6" fmla="*/ 86017 w 90153"/>
                <a:gd name="connsiteY6" fmla="*/ 78636 h 90153"/>
                <a:gd name="connsiteX7" fmla="*/ 93230 w 90153"/>
                <a:gd name="connsiteY7" fmla="*/ 80758 h 90153"/>
                <a:gd name="connsiteX8" fmla="*/ 91108 w 90153"/>
                <a:gd name="connsiteY8" fmla="*/ 87970 h 90153"/>
                <a:gd name="connsiteX9" fmla="*/ 61676 w 90153"/>
                <a:gd name="connsiteY9" fmla="*/ 95394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53" h="90153">
                  <a:moveTo>
                    <a:pt x="61676" y="95394"/>
                  </a:moveTo>
                  <a:cubicBezTo>
                    <a:pt x="45660" y="95394"/>
                    <a:pt x="29803" y="89243"/>
                    <a:pt x="18031" y="77417"/>
                  </a:cubicBezTo>
                  <a:cubicBezTo>
                    <a:pt x="-1856" y="57530"/>
                    <a:pt x="-5728" y="26771"/>
                    <a:pt x="8591" y="2589"/>
                  </a:cubicBezTo>
                  <a:cubicBezTo>
                    <a:pt x="10076" y="96"/>
                    <a:pt x="13311" y="-752"/>
                    <a:pt x="15856" y="733"/>
                  </a:cubicBezTo>
                  <a:cubicBezTo>
                    <a:pt x="18349" y="2218"/>
                    <a:pt x="19197" y="5452"/>
                    <a:pt x="17712" y="7998"/>
                  </a:cubicBezTo>
                  <a:cubicBezTo>
                    <a:pt x="5886" y="27991"/>
                    <a:pt x="9068" y="53446"/>
                    <a:pt x="25561" y="69939"/>
                  </a:cubicBezTo>
                  <a:cubicBezTo>
                    <a:pt x="41471" y="85849"/>
                    <a:pt x="66342" y="89402"/>
                    <a:pt x="86017" y="78636"/>
                  </a:cubicBezTo>
                  <a:cubicBezTo>
                    <a:pt x="88616" y="77204"/>
                    <a:pt x="91798" y="78159"/>
                    <a:pt x="93230" y="80758"/>
                  </a:cubicBezTo>
                  <a:cubicBezTo>
                    <a:pt x="94661" y="83303"/>
                    <a:pt x="93707" y="86538"/>
                    <a:pt x="91108" y="87970"/>
                  </a:cubicBezTo>
                  <a:cubicBezTo>
                    <a:pt x="81881" y="92955"/>
                    <a:pt x="71752" y="95394"/>
                    <a:pt x="61676" y="9539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62D4C4DE-89C3-4A46-8E97-30304A1B8864}"/>
                </a:ext>
              </a:extLst>
            </p:cNvPr>
            <p:cNvSpPr/>
            <p:nvPr/>
          </p:nvSpPr>
          <p:spPr>
            <a:xfrm>
              <a:off x="8793716" y="1812307"/>
              <a:ext cx="42425" cy="37122"/>
            </a:xfrm>
            <a:custGeom>
              <a:avLst/>
              <a:gdLst>
                <a:gd name="connsiteX0" fmla="*/ 39147 w 42425"/>
                <a:gd name="connsiteY0" fmla="*/ 39843 h 37122"/>
                <a:gd name="connsiteX1" fmla="*/ 34003 w 42425"/>
                <a:gd name="connsiteY1" fmla="*/ 35760 h 37122"/>
                <a:gd name="connsiteX2" fmla="*/ 28647 w 42425"/>
                <a:gd name="connsiteY2" fmla="*/ 12691 h 37122"/>
                <a:gd name="connsiteX3" fmla="*/ 7381 w 42425"/>
                <a:gd name="connsiteY3" fmla="*/ 21812 h 37122"/>
                <a:gd name="connsiteX4" fmla="*/ 434 w 42425"/>
                <a:gd name="connsiteY4" fmla="*/ 19055 h 37122"/>
                <a:gd name="connsiteX5" fmla="*/ 3192 w 42425"/>
                <a:gd name="connsiteY5" fmla="*/ 12108 h 37122"/>
                <a:gd name="connsiteX6" fmla="*/ 30291 w 42425"/>
                <a:gd name="connsiteY6" fmla="*/ 441 h 37122"/>
                <a:gd name="connsiteX7" fmla="*/ 34799 w 42425"/>
                <a:gd name="connsiteY7" fmla="*/ 600 h 37122"/>
                <a:gd name="connsiteX8" fmla="*/ 37556 w 42425"/>
                <a:gd name="connsiteY8" fmla="*/ 4153 h 37122"/>
                <a:gd name="connsiteX9" fmla="*/ 44345 w 42425"/>
                <a:gd name="connsiteY9" fmla="*/ 33426 h 37122"/>
                <a:gd name="connsiteX10" fmla="*/ 40367 w 42425"/>
                <a:gd name="connsiteY10" fmla="*/ 39790 h 37122"/>
                <a:gd name="connsiteX11" fmla="*/ 39147 w 42425"/>
                <a:gd name="connsiteY11" fmla="*/ 39843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37122">
                  <a:moveTo>
                    <a:pt x="39147" y="39843"/>
                  </a:moveTo>
                  <a:cubicBezTo>
                    <a:pt x="36708" y="39843"/>
                    <a:pt x="34533" y="38199"/>
                    <a:pt x="34003" y="35760"/>
                  </a:cubicBezTo>
                  <a:lnTo>
                    <a:pt x="28647" y="12691"/>
                  </a:lnTo>
                  <a:lnTo>
                    <a:pt x="7381" y="21812"/>
                  </a:lnTo>
                  <a:cubicBezTo>
                    <a:pt x="4729" y="22979"/>
                    <a:pt x="1548" y="21759"/>
                    <a:pt x="434" y="19055"/>
                  </a:cubicBezTo>
                  <a:cubicBezTo>
                    <a:pt x="-732" y="16350"/>
                    <a:pt x="540" y="13221"/>
                    <a:pt x="3192" y="12108"/>
                  </a:cubicBezTo>
                  <a:lnTo>
                    <a:pt x="30291" y="441"/>
                  </a:lnTo>
                  <a:cubicBezTo>
                    <a:pt x="31723" y="-196"/>
                    <a:pt x="33367" y="-143"/>
                    <a:pt x="34799" y="600"/>
                  </a:cubicBezTo>
                  <a:cubicBezTo>
                    <a:pt x="36178" y="1289"/>
                    <a:pt x="37238" y="2615"/>
                    <a:pt x="37556" y="4153"/>
                  </a:cubicBezTo>
                  <a:lnTo>
                    <a:pt x="44345" y="33426"/>
                  </a:lnTo>
                  <a:cubicBezTo>
                    <a:pt x="44981" y="36290"/>
                    <a:pt x="43231" y="39154"/>
                    <a:pt x="40367" y="39790"/>
                  </a:cubicBezTo>
                  <a:cubicBezTo>
                    <a:pt x="39943" y="39790"/>
                    <a:pt x="39519" y="39843"/>
                    <a:pt x="39147" y="39843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5" name="Group 674">
            <a:extLst>
              <a:ext uri="{FF2B5EF4-FFF2-40B4-BE49-F238E27FC236}">
                <a16:creationId xmlns:a16="http://schemas.microsoft.com/office/drawing/2014/main" id="{5617E014-1147-44BF-8CFE-BB7538124EB4}"/>
              </a:ext>
            </a:extLst>
          </p:cNvPr>
          <p:cNvGrpSpPr/>
          <p:nvPr/>
        </p:nvGrpSpPr>
        <p:grpSpPr>
          <a:xfrm>
            <a:off x="9590004" y="1444694"/>
            <a:ext cx="456810" cy="505358"/>
            <a:chOff x="9629645" y="1488548"/>
            <a:chExt cx="377529" cy="417651"/>
          </a:xfrm>
          <a:solidFill>
            <a:srgbClr val="FFFFFF"/>
          </a:solidFill>
        </p:grpSpPr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C9D76155-8664-4F5D-9F05-A1F39A4C549B}"/>
                </a:ext>
              </a:extLst>
            </p:cNvPr>
            <p:cNvSpPr/>
            <p:nvPr/>
          </p:nvSpPr>
          <p:spPr>
            <a:xfrm>
              <a:off x="9634001" y="1518832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8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F3F294F9-3A5C-409A-96FB-FB43BAC03AA3}"/>
                </a:ext>
              </a:extLst>
            </p:cNvPr>
            <p:cNvSpPr/>
            <p:nvPr/>
          </p:nvSpPr>
          <p:spPr>
            <a:xfrm>
              <a:off x="9633948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57133F28-2053-456A-927B-E77D72E30C5D}"/>
                </a:ext>
              </a:extLst>
            </p:cNvPr>
            <p:cNvSpPr/>
            <p:nvPr/>
          </p:nvSpPr>
          <p:spPr>
            <a:xfrm>
              <a:off x="9903272" y="1488548"/>
              <a:ext cx="47729" cy="47729"/>
            </a:xfrm>
            <a:custGeom>
              <a:avLst/>
              <a:gdLst>
                <a:gd name="connsiteX0" fmla="*/ 25599 w 47728"/>
                <a:gd name="connsiteY0" fmla="*/ 51351 h 47728"/>
                <a:gd name="connsiteX1" fmla="*/ 10962 w 47728"/>
                <a:gd name="connsiteY1" fmla="*/ 46737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351 h 47728"/>
                <a:gd name="connsiteX10" fmla="*/ 25705 w 47728"/>
                <a:gd name="connsiteY10" fmla="*/ 10569 h 47728"/>
                <a:gd name="connsiteX11" fmla="*/ 23053 w 47728"/>
                <a:gd name="connsiteY11" fmla="*/ 10782 h 47728"/>
                <a:gd name="connsiteX12" fmla="*/ 13348 w 47728"/>
                <a:gd name="connsiteY12" fmla="*/ 16986 h 47728"/>
                <a:gd name="connsiteX13" fmla="*/ 10856 w 47728"/>
                <a:gd name="connsiteY13" fmla="*/ 28282 h 47728"/>
                <a:gd name="connsiteX14" fmla="*/ 17061 w 47728"/>
                <a:gd name="connsiteY14" fmla="*/ 37987 h 47728"/>
                <a:gd name="connsiteX15" fmla="*/ 28356 w 47728"/>
                <a:gd name="connsiteY15" fmla="*/ 40479 h 47728"/>
                <a:gd name="connsiteX16" fmla="*/ 38061 w 47728"/>
                <a:gd name="connsiteY16" fmla="*/ 34275 h 47728"/>
                <a:gd name="connsiteX17" fmla="*/ 40553 w 47728"/>
                <a:gd name="connsiteY17" fmla="*/ 22979 h 47728"/>
                <a:gd name="connsiteX18" fmla="*/ 40553 w 47728"/>
                <a:gd name="connsiteY18" fmla="*/ 22979 h 47728"/>
                <a:gd name="connsiteX19" fmla="*/ 34349 w 47728"/>
                <a:gd name="connsiteY19" fmla="*/ 13274 h 47728"/>
                <a:gd name="connsiteX20" fmla="*/ 25705 w 47728"/>
                <a:gd name="connsiteY20" fmla="*/ 10569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351"/>
                  </a:moveTo>
                  <a:cubicBezTo>
                    <a:pt x="20402" y="51351"/>
                    <a:pt x="15311" y="49760"/>
                    <a:pt x="10962" y="46737"/>
                  </a:cubicBezTo>
                  <a:cubicBezTo>
                    <a:pt x="5341" y="42813"/>
                    <a:pt x="1575" y="36926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45"/>
                    <a:pt x="27137" y="51351"/>
                    <a:pt x="25599" y="51351"/>
                  </a:cubicBezTo>
                  <a:close/>
                  <a:moveTo>
                    <a:pt x="25705" y="10569"/>
                  </a:moveTo>
                  <a:cubicBezTo>
                    <a:pt x="24803" y="10569"/>
                    <a:pt x="23954" y="10622"/>
                    <a:pt x="23053" y="10782"/>
                  </a:cubicBezTo>
                  <a:cubicBezTo>
                    <a:pt x="19076" y="11471"/>
                    <a:pt x="15629" y="13698"/>
                    <a:pt x="13348" y="16986"/>
                  </a:cubicBezTo>
                  <a:cubicBezTo>
                    <a:pt x="11068" y="20274"/>
                    <a:pt x="10166" y="24305"/>
                    <a:pt x="10856" y="28282"/>
                  </a:cubicBezTo>
                  <a:cubicBezTo>
                    <a:pt x="11545" y="32259"/>
                    <a:pt x="13773" y="35706"/>
                    <a:pt x="17061" y="37987"/>
                  </a:cubicBezTo>
                  <a:cubicBezTo>
                    <a:pt x="20349" y="40267"/>
                    <a:pt x="24379" y="41169"/>
                    <a:pt x="28356" y="40479"/>
                  </a:cubicBezTo>
                  <a:cubicBezTo>
                    <a:pt x="32334" y="39790"/>
                    <a:pt x="35781" y="37563"/>
                    <a:pt x="38061" y="34275"/>
                  </a:cubicBezTo>
                  <a:cubicBezTo>
                    <a:pt x="40342" y="30987"/>
                    <a:pt x="41243" y="26956"/>
                    <a:pt x="40553" y="22979"/>
                  </a:cubicBezTo>
                  <a:lnTo>
                    <a:pt x="40553" y="22979"/>
                  </a:lnTo>
                  <a:cubicBezTo>
                    <a:pt x="39864" y="19001"/>
                    <a:pt x="37637" y="15554"/>
                    <a:pt x="34349" y="13274"/>
                  </a:cubicBezTo>
                  <a:cubicBezTo>
                    <a:pt x="31751" y="11524"/>
                    <a:pt x="28781" y="10569"/>
                    <a:pt x="25705" y="1056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9FCC9D59-0F07-41CF-B028-4BC26C9E503D}"/>
                </a:ext>
              </a:extLst>
            </p:cNvPr>
            <p:cNvSpPr/>
            <p:nvPr/>
          </p:nvSpPr>
          <p:spPr>
            <a:xfrm>
              <a:off x="9629645" y="1600706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6" y="30301"/>
                    <a:pt x="1134" y="26112"/>
                    <a:pt x="285" y="21339"/>
                  </a:cubicBezTo>
                  <a:cubicBezTo>
                    <a:pt x="-563" y="16566"/>
                    <a:pt x="498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06" y="28551"/>
                  </a:cubicBezTo>
                  <a:cubicBezTo>
                    <a:pt x="30248" y="32529"/>
                    <a:pt x="26059" y="35180"/>
                    <a:pt x="21286" y="36029"/>
                  </a:cubicBezTo>
                  <a:cubicBezTo>
                    <a:pt x="20278" y="36294"/>
                    <a:pt x="19217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80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3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5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4DD7892-9766-4EB2-ADE6-2A4FBDBE0DFE}"/>
                </a:ext>
              </a:extLst>
            </p:cNvPr>
            <p:cNvSpPr/>
            <p:nvPr/>
          </p:nvSpPr>
          <p:spPr>
            <a:xfrm>
              <a:off x="9731751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6 w 148488"/>
                <a:gd name="connsiteY2" fmla="*/ 174209 h 175004"/>
                <a:gd name="connsiteX3" fmla="*/ 51070 w 148488"/>
                <a:gd name="connsiteY3" fmla="*/ 171611 h 175004"/>
                <a:gd name="connsiteX4" fmla="*/ 50699 w 148488"/>
                <a:gd name="connsiteY4" fmla="*/ 167580 h 175004"/>
                <a:gd name="connsiteX5" fmla="*/ 57381 w 148488"/>
                <a:gd name="connsiteY5" fmla="*/ 164133 h 175004"/>
                <a:gd name="connsiteX6" fmla="*/ 116246 w 148488"/>
                <a:gd name="connsiteY6" fmla="*/ 153156 h 175004"/>
                <a:gd name="connsiteX7" fmla="*/ 139261 w 148488"/>
                <a:gd name="connsiteY7" fmla="*/ 114018 h 175004"/>
                <a:gd name="connsiteX8" fmla="*/ 141860 w 148488"/>
                <a:gd name="connsiteY8" fmla="*/ 81510 h 175004"/>
                <a:gd name="connsiteX9" fmla="*/ 142338 w 148488"/>
                <a:gd name="connsiteY9" fmla="*/ 73926 h 175004"/>
                <a:gd name="connsiteX10" fmla="*/ 76472 w 148488"/>
                <a:gd name="connsiteY10" fmla="*/ 10606 h 175004"/>
                <a:gd name="connsiteX11" fmla="*/ 10606 w 148488"/>
                <a:gd name="connsiteY11" fmla="*/ 73926 h 175004"/>
                <a:gd name="connsiteX12" fmla="*/ 11084 w 148488"/>
                <a:gd name="connsiteY12" fmla="*/ 81510 h 175004"/>
                <a:gd name="connsiteX13" fmla="*/ 11137 w 148488"/>
                <a:gd name="connsiteY13" fmla="*/ 81775 h 175004"/>
                <a:gd name="connsiteX14" fmla="*/ 13683 w 148488"/>
                <a:gd name="connsiteY14" fmla="*/ 114018 h 175004"/>
                <a:gd name="connsiteX15" fmla="*/ 36645 w 148488"/>
                <a:gd name="connsiteY15" fmla="*/ 153209 h 175004"/>
                <a:gd name="connsiteX16" fmla="*/ 43857 w 148488"/>
                <a:gd name="connsiteY16" fmla="*/ 158088 h 175004"/>
                <a:gd name="connsiteX17" fmla="*/ 43964 w 148488"/>
                <a:gd name="connsiteY17" fmla="*/ 158141 h 175004"/>
                <a:gd name="connsiteX18" fmla="*/ 45820 w 148488"/>
                <a:gd name="connsiteY18" fmla="*/ 165406 h 175004"/>
                <a:gd name="connsiteX19" fmla="*/ 38607 w 148488"/>
                <a:gd name="connsiteY19" fmla="*/ 167315 h 175004"/>
                <a:gd name="connsiteX20" fmla="*/ 30122 w 148488"/>
                <a:gd name="connsiteY20" fmla="*/ 161588 h 175004"/>
                <a:gd name="connsiteX21" fmla="*/ 3182 w 148488"/>
                <a:gd name="connsiteY21" fmla="*/ 115291 h 175004"/>
                <a:gd name="connsiteX22" fmla="*/ 3129 w 148488"/>
                <a:gd name="connsiteY22" fmla="*/ 115026 h 175004"/>
                <a:gd name="connsiteX23" fmla="*/ 531 w 148488"/>
                <a:gd name="connsiteY23" fmla="*/ 82783 h 175004"/>
                <a:gd name="connsiteX24" fmla="*/ 0 w 148488"/>
                <a:gd name="connsiteY24" fmla="*/ 73926 h 175004"/>
                <a:gd name="connsiteX25" fmla="*/ 22804 w 148488"/>
                <a:gd name="connsiteY25" fmla="*/ 21796 h 175004"/>
                <a:gd name="connsiteX26" fmla="*/ 76472 w 148488"/>
                <a:gd name="connsiteY26" fmla="*/ 0 h 175004"/>
                <a:gd name="connsiteX27" fmla="*/ 130140 w 148488"/>
                <a:gd name="connsiteY27" fmla="*/ 21796 h 175004"/>
                <a:gd name="connsiteX28" fmla="*/ 152944 w 148488"/>
                <a:gd name="connsiteY28" fmla="*/ 73926 h 175004"/>
                <a:gd name="connsiteX29" fmla="*/ 152413 w 148488"/>
                <a:gd name="connsiteY29" fmla="*/ 82570 h 175004"/>
                <a:gd name="connsiteX30" fmla="*/ 152413 w 148488"/>
                <a:gd name="connsiteY30" fmla="*/ 82623 h 175004"/>
                <a:gd name="connsiteX31" fmla="*/ 149762 w 148488"/>
                <a:gd name="connsiteY31" fmla="*/ 115238 h 175004"/>
                <a:gd name="connsiteX32" fmla="*/ 122822 w 148488"/>
                <a:gd name="connsiteY32" fmla="*/ 161535 h 175004"/>
                <a:gd name="connsiteX33" fmla="*/ 76472 w 148488"/>
                <a:gd name="connsiteY33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41" y="177709"/>
                    <a:pt x="61411" y="176543"/>
                    <a:pt x="54146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433" y="170338"/>
                    <a:pt x="50275" y="168906"/>
                    <a:pt x="50699" y="167580"/>
                  </a:cubicBezTo>
                  <a:cubicBezTo>
                    <a:pt x="51600" y="164823"/>
                    <a:pt x="54623" y="163232"/>
                    <a:pt x="57381" y="164133"/>
                  </a:cubicBezTo>
                  <a:cubicBezTo>
                    <a:pt x="77532" y="170497"/>
                    <a:pt x="99647" y="166202"/>
                    <a:pt x="116246" y="153156"/>
                  </a:cubicBezTo>
                  <a:cubicBezTo>
                    <a:pt x="129133" y="143080"/>
                    <a:pt x="137246" y="129185"/>
                    <a:pt x="139261" y="114018"/>
                  </a:cubicBezTo>
                  <a:lnTo>
                    <a:pt x="141860" y="81510"/>
                  </a:lnTo>
                  <a:cubicBezTo>
                    <a:pt x="142178" y="79070"/>
                    <a:pt x="142338" y="76578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419"/>
                    <a:pt x="10766" y="78964"/>
                    <a:pt x="11084" y="81510"/>
                  </a:cubicBezTo>
                  <a:lnTo>
                    <a:pt x="11137" y="81775"/>
                  </a:lnTo>
                  <a:lnTo>
                    <a:pt x="13683" y="114018"/>
                  </a:lnTo>
                  <a:cubicBezTo>
                    <a:pt x="15698" y="129238"/>
                    <a:pt x="23811" y="143133"/>
                    <a:pt x="36645" y="153209"/>
                  </a:cubicBezTo>
                  <a:cubicBezTo>
                    <a:pt x="38979" y="155012"/>
                    <a:pt x="41418" y="156656"/>
                    <a:pt x="43857" y="158088"/>
                  </a:cubicBezTo>
                  <a:cubicBezTo>
                    <a:pt x="43910" y="158088"/>
                    <a:pt x="43910" y="158088"/>
                    <a:pt x="43964" y="158141"/>
                  </a:cubicBezTo>
                  <a:cubicBezTo>
                    <a:pt x="46456" y="159626"/>
                    <a:pt x="47305" y="162861"/>
                    <a:pt x="45820" y="165406"/>
                  </a:cubicBezTo>
                  <a:cubicBezTo>
                    <a:pt x="44388" y="167792"/>
                    <a:pt x="40994" y="168694"/>
                    <a:pt x="38607" y="167315"/>
                  </a:cubicBezTo>
                  <a:cubicBezTo>
                    <a:pt x="35638" y="165565"/>
                    <a:pt x="32774" y="163603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3129" y="115026"/>
                  </a:lnTo>
                  <a:lnTo>
                    <a:pt x="531" y="82783"/>
                  </a:lnTo>
                  <a:cubicBezTo>
                    <a:pt x="159" y="79813"/>
                    <a:pt x="0" y="76790"/>
                    <a:pt x="0" y="73926"/>
                  </a:cubicBezTo>
                  <a:cubicBezTo>
                    <a:pt x="53" y="54411"/>
                    <a:pt x="8114" y="35902"/>
                    <a:pt x="22804" y="21796"/>
                  </a:cubicBezTo>
                  <a:cubicBezTo>
                    <a:pt x="37388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2"/>
                    <a:pt x="152891" y="54411"/>
                    <a:pt x="152944" y="73926"/>
                  </a:cubicBezTo>
                  <a:cubicBezTo>
                    <a:pt x="152944" y="76949"/>
                    <a:pt x="152785" y="79813"/>
                    <a:pt x="152413" y="82570"/>
                  </a:cubicBezTo>
                  <a:cubicBezTo>
                    <a:pt x="152413" y="82623"/>
                    <a:pt x="152413" y="82623"/>
                    <a:pt x="152413" y="82623"/>
                  </a:cubicBezTo>
                  <a:lnTo>
                    <a:pt x="149762" y="115238"/>
                  </a:lnTo>
                  <a:cubicBezTo>
                    <a:pt x="147482" y="133269"/>
                    <a:pt x="137883" y="149709"/>
                    <a:pt x="122822" y="161535"/>
                  </a:cubicBezTo>
                  <a:cubicBezTo>
                    <a:pt x="109511" y="171929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E2AA2ED-B64B-4E06-86E8-76883BF1067E}"/>
                </a:ext>
              </a:extLst>
            </p:cNvPr>
            <p:cNvSpPr/>
            <p:nvPr/>
          </p:nvSpPr>
          <p:spPr>
            <a:xfrm>
              <a:off x="9632105" y="1665458"/>
              <a:ext cx="344706" cy="233340"/>
            </a:xfrm>
            <a:custGeom>
              <a:avLst/>
              <a:gdLst>
                <a:gd name="connsiteX0" fmla="*/ 231271 w 344706"/>
                <a:gd name="connsiteY0" fmla="*/ 233679 h 233339"/>
                <a:gd name="connsiteX1" fmla="*/ 38872 w 344706"/>
                <a:gd name="connsiteY1" fmla="*/ 233679 h 233339"/>
                <a:gd name="connsiteX2" fmla="*/ 0 w 344706"/>
                <a:gd name="connsiteY2" fmla="*/ 199155 h 233339"/>
                <a:gd name="connsiteX3" fmla="*/ 7636 w 344706"/>
                <a:gd name="connsiteY3" fmla="*/ 113880 h 233339"/>
                <a:gd name="connsiteX4" fmla="*/ 100867 w 344706"/>
                <a:gd name="connsiteY4" fmla="*/ 35658 h 233339"/>
                <a:gd name="connsiteX5" fmla="*/ 127753 w 344706"/>
                <a:gd name="connsiteY5" fmla="*/ 35658 h 233339"/>
                <a:gd name="connsiteX6" fmla="*/ 127753 w 344706"/>
                <a:gd name="connsiteY6" fmla="*/ 5377 h 233339"/>
                <a:gd name="connsiteX7" fmla="*/ 130723 w 344706"/>
                <a:gd name="connsiteY7" fmla="*/ 604 h 233339"/>
                <a:gd name="connsiteX8" fmla="*/ 136291 w 344706"/>
                <a:gd name="connsiteY8" fmla="*/ 1187 h 233339"/>
                <a:gd name="connsiteX9" fmla="*/ 176118 w 344706"/>
                <a:gd name="connsiteY9" fmla="*/ 15082 h 233339"/>
                <a:gd name="connsiteX10" fmla="*/ 215892 w 344706"/>
                <a:gd name="connsiteY10" fmla="*/ 1134 h 233339"/>
                <a:gd name="connsiteX11" fmla="*/ 221461 w 344706"/>
                <a:gd name="connsiteY11" fmla="*/ 551 h 233339"/>
                <a:gd name="connsiteX12" fmla="*/ 224430 w 344706"/>
                <a:gd name="connsiteY12" fmla="*/ 5324 h 233339"/>
                <a:gd name="connsiteX13" fmla="*/ 224430 w 344706"/>
                <a:gd name="connsiteY13" fmla="*/ 35658 h 233339"/>
                <a:gd name="connsiteX14" fmla="*/ 251318 w 344706"/>
                <a:gd name="connsiteY14" fmla="*/ 35658 h 233339"/>
                <a:gd name="connsiteX15" fmla="*/ 344547 w 344706"/>
                <a:gd name="connsiteY15" fmla="*/ 114357 h 233339"/>
                <a:gd name="connsiteX16" fmla="*/ 345184 w 344706"/>
                <a:gd name="connsiteY16" fmla="*/ 121251 h 233339"/>
                <a:gd name="connsiteX17" fmla="*/ 340357 w 344706"/>
                <a:gd name="connsiteY17" fmla="*/ 127032 h 233339"/>
                <a:gd name="connsiteX18" fmla="*/ 334577 w 344706"/>
                <a:gd name="connsiteY18" fmla="*/ 122206 h 233339"/>
                <a:gd name="connsiteX19" fmla="*/ 333888 w 344706"/>
                <a:gd name="connsiteY19" fmla="*/ 114834 h 233339"/>
                <a:gd name="connsiteX20" fmla="*/ 251264 w 344706"/>
                <a:gd name="connsiteY20" fmla="*/ 46264 h 233339"/>
                <a:gd name="connsiteX21" fmla="*/ 219074 w 344706"/>
                <a:gd name="connsiteY21" fmla="*/ 46264 h 233339"/>
                <a:gd name="connsiteX22" fmla="*/ 213771 w 344706"/>
                <a:gd name="connsiteY22" fmla="*/ 40961 h 233339"/>
                <a:gd name="connsiteX23" fmla="*/ 213771 w 344706"/>
                <a:gd name="connsiteY23" fmla="*/ 15347 h 233339"/>
                <a:gd name="connsiteX24" fmla="*/ 176012 w 344706"/>
                <a:gd name="connsiteY24" fmla="*/ 25688 h 233339"/>
                <a:gd name="connsiteX25" fmla="*/ 138254 w 344706"/>
                <a:gd name="connsiteY25" fmla="*/ 15347 h 233339"/>
                <a:gd name="connsiteX26" fmla="*/ 138254 w 344706"/>
                <a:gd name="connsiteY26" fmla="*/ 40961 h 233339"/>
                <a:gd name="connsiteX27" fmla="*/ 132950 w 344706"/>
                <a:gd name="connsiteY27" fmla="*/ 46264 h 233339"/>
                <a:gd name="connsiteX28" fmla="*/ 100760 w 344706"/>
                <a:gd name="connsiteY28" fmla="*/ 46264 h 233339"/>
                <a:gd name="connsiteX29" fmla="*/ 18136 w 344706"/>
                <a:gd name="connsiteY29" fmla="*/ 114357 h 233339"/>
                <a:gd name="connsiteX30" fmla="*/ 10500 w 344706"/>
                <a:gd name="connsiteY30" fmla="*/ 199632 h 233339"/>
                <a:gd name="connsiteX31" fmla="*/ 38766 w 344706"/>
                <a:gd name="connsiteY31" fmla="*/ 223072 h 233339"/>
                <a:gd name="connsiteX32" fmla="*/ 231165 w 344706"/>
                <a:gd name="connsiteY32" fmla="*/ 223072 h 233339"/>
                <a:gd name="connsiteX33" fmla="*/ 236468 w 344706"/>
                <a:gd name="connsiteY33" fmla="*/ 228375 h 233339"/>
                <a:gd name="connsiteX34" fmla="*/ 231271 w 344706"/>
                <a:gd name="connsiteY34" fmla="*/ 23367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4706" h="233339">
                  <a:moveTo>
                    <a:pt x="231271" y="233679"/>
                  </a:moveTo>
                  <a:lnTo>
                    <a:pt x="38872" y="233679"/>
                  </a:lnTo>
                  <a:cubicBezTo>
                    <a:pt x="17447" y="233679"/>
                    <a:pt x="0" y="218193"/>
                    <a:pt x="0" y="199155"/>
                  </a:cubicBezTo>
                  <a:lnTo>
                    <a:pt x="7636" y="113880"/>
                  </a:lnTo>
                  <a:cubicBezTo>
                    <a:pt x="7636" y="70023"/>
                    <a:pt x="57752" y="35658"/>
                    <a:pt x="100867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6"/>
                    <a:pt x="130723" y="604"/>
                  </a:cubicBezTo>
                  <a:cubicBezTo>
                    <a:pt x="132526" y="-298"/>
                    <a:pt x="134700" y="-85"/>
                    <a:pt x="136291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8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45184" y="121251"/>
                  </a:lnTo>
                  <a:cubicBezTo>
                    <a:pt x="345449" y="124168"/>
                    <a:pt x="343274" y="126767"/>
                    <a:pt x="340357" y="127032"/>
                  </a:cubicBezTo>
                  <a:cubicBezTo>
                    <a:pt x="337441" y="127244"/>
                    <a:pt x="334843" y="125123"/>
                    <a:pt x="334577" y="122206"/>
                  </a:cubicBezTo>
                  <a:lnTo>
                    <a:pt x="333888" y="114834"/>
                  </a:lnTo>
                  <a:cubicBezTo>
                    <a:pt x="333888" y="76652"/>
                    <a:pt x="288651" y="46264"/>
                    <a:pt x="251264" y="46264"/>
                  </a:cubicBezTo>
                  <a:lnTo>
                    <a:pt x="219074" y="46264"/>
                  </a:lnTo>
                  <a:cubicBezTo>
                    <a:pt x="216157" y="46264"/>
                    <a:pt x="213771" y="43878"/>
                    <a:pt x="213771" y="40961"/>
                  </a:cubicBezTo>
                  <a:lnTo>
                    <a:pt x="213771" y="15347"/>
                  </a:lnTo>
                  <a:cubicBezTo>
                    <a:pt x="202263" y="22082"/>
                    <a:pt x="189164" y="25688"/>
                    <a:pt x="176012" y="25688"/>
                  </a:cubicBezTo>
                  <a:cubicBezTo>
                    <a:pt x="162913" y="25688"/>
                    <a:pt x="149815" y="22082"/>
                    <a:pt x="138254" y="15347"/>
                  </a:cubicBezTo>
                  <a:lnTo>
                    <a:pt x="138254" y="40961"/>
                  </a:lnTo>
                  <a:cubicBezTo>
                    <a:pt x="138254" y="43878"/>
                    <a:pt x="135867" y="46264"/>
                    <a:pt x="132950" y="46264"/>
                  </a:cubicBezTo>
                  <a:lnTo>
                    <a:pt x="100760" y="46264"/>
                  </a:lnTo>
                  <a:cubicBezTo>
                    <a:pt x="63320" y="46264"/>
                    <a:pt x="18136" y="76652"/>
                    <a:pt x="18136" y="114357"/>
                  </a:cubicBezTo>
                  <a:lnTo>
                    <a:pt x="10500" y="199632"/>
                  </a:lnTo>
                  <a:cubicBezTo>
                    <a:pt x="10500" y="212360"/>
                    <a:pt x="23175" y="223072"/>
                    <a:pt x="38766" y="223072"/>
                  </a:cubicBezTo>
                  <a:lnTo>
                    <a:pt x="231165" y="223072"/>
                  </a:lnTo>
                  <a:cubicBezTo>
                    <a:pt x="234082" y="223072"/>
                    <a:pt x="236468" y="225459"/>
                    <a:pt x="236468" y="228375"/>
                  </a:cubicBezTo>
                  <a:cubicBezTo>
                    <a:pt x="236468" y="231292"/>
                    <a:pt x="234188" y="233679"/>
                    <a:pt x="231271" y="2336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B491DCF2-F33E-4829-9673-CD4EC78B5C7C}"/>
                </a:ext>
              </a:extLst>
            </p:cNvPr>
            <p:cNvSpPr/>
            <p:nvPr/>
          </p:nvSpPr>
          <p:spPr>
            <a:xfrm>
              <a:off x="9869509" y="1788498"/>
              <a:ext cx="95457" cy="100760"/>
            </a:xfrm>
            <a:custGeom>
              <a:avLst/>
              <a:gdLst>
                <a:gd name="connsiteX0" fmla="*/ 16724 w 95457"/>
                <a:gd name="connsiteY0" fmla="*/ 100881 h 100760"/>
                <a:gd name="connsiteX1" fmla="*/ 12482 w 95457"/>
                <a:gd name="connsiteY1" fmla="*/ 98812 h 100760"/>
                <a:gd name="connsiteX2" fmla="*/ 17997 w 95457"/>
                <a:gd name="connsiteY2" fmla="*/ 18098 h 100760"/>
                <a:gd name="connsiteX3" fmla="*/ 93779 w 95457"/>
                <a:gd name="connsiteY3" fmla="*/ 9189 h 100760"/>
                <a:gd name="connsiteX4" fmla="*/ 95529 w 95457"/>
                <a:gd name="connsiteY4" fmla="*/ 16507 h 100760"/>
                <a:gd name="connsiteX5" fmla="*/ 88211 w 95457"/>
                <a:gd name="connsiteY5" fmla="*/ 18257 h 100760"/>
                <a:gd name="connsiteX6" fmla="*/ 25474 w 95457"/>
                <a:gd name="connsiteY6" fmla="*/ 25628 h 100760"/>
                <a:gd name="connsiteX7" fmla="*/ 20914 w 95457"/>
                <a:gd name="connsiteY7" fmla="*/ 92448 h 100760"/>
                <a:gd name="connsiteX8" fmla="*/ 19906 w 95457"/>
                <a:gd name="connsiteY8" fmla="*/ 99873 h 100760"/>
                <a:gd name="connsiteX9" fmla="*/ 16724 w 95457"/>
                <a:gd name="connsiteY9" fmla="*/ 100881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57" h="100760">
                  <a:moveTo>
                    <a:pt x="16724" y="100881"/>
                  </a:moveTo>
                  <a:cubicBezTo>
                    <a:pt x="15133" y="100881"/>
                    <a:pt x="13542" y="100138"/>
                    <a:pt x="12482" y="98812"/>
                  </a:cubicBezTo>
                  <a:cubicBezTo>
                    <a:pt x="-6079" y="74471"/>
                    <a:pt x="-3693" y="39735"/>
                    <a:pt x="17997" y="18098"/>
                  </a:cubicBezTo>
                  <a:cubicBezTo>
                    <a:pt x="38255" y="-2160"/>
                    <a:pt x="69438" y="-5819"/>
                    <a:pt x="93779" y="9189"/>
                  </a:cubicBezTo>
                  <a:cubicBezTo>
                    <a:pt x="96272" y="10727"/>
                    <a:pt x="97067" y="14015"/>
                    <a:pt x="95529" y="16507"/>
                  </a:cubicBezTo>
                  <a:cubicBezTo>
                    <a:pt x="93992" y="18999"/>
                    <a:pt x="90704" y="19795"/>
                    <a:pt x="88211" y="18257"/>
                  </a:cubicBezTo>
                  <a:cubicBezTo>
                    <a:pt x="68059" y="5795"/>
                    <a:pt x="42233" y="8817"/>
                    <a:pt x="25474" y="25628"/>
                  </a:cubicBezTo>
                  <a:cubicBezTo>
                    <a:pt x="7550" y="43553"/>
                    <a:pt x="5587" y="72296"/>
                    <a:pt x="20914" y="92448"/>
                  </a:cubicBezTo>
                  <a:cubicBezTo>
                    <a:pt x="22664" y="94782"/>
                    <a:pt x="22240" y="98123"/>
                    <a:pt x="19906" y="99873"/>
                  </a:cubicBezTo>
                  <a:cubicBezTo>
                    <a:pt x="18952" y="100509"/>
                    <a:pt x="17838" y="100881"/>
                    <a:pt x="16724" y="10088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91823BED-7271-49CE-8A72-649D82451141}"/>
                </a:ext>
              </a:extLst>
            </p:cNvPr>
            <p:cNvSpPr/>
            <p:nvPr/>
          </p:nvSpPr>
          <p:spPr>
            <a:xfrm>
              <a:off x="9854290" y="1850942"/>
              <a:ext cx="42425" cy="37122"/>
            </a:xfrm>
            <a:custGeom>
              <a:avLst/>
              <a:gdLst>
                <a:gd name="connsiteX0" fmla="*/ 32420 w 42425"/>
                <a:gd name="connsiteY0" fmla="*/ 39868 h 37122"/>
                <a:gd name="connsiteX1" fmla="*/ 30299 w 42425"/>
                <a:gd name="connsiteY1" fmla="*/ 39444 h 37122"/>
                <a:gd name="connsiteX2" fmla="*/ 3200 w 42425"/>
                <a:gd name="connsiteY2" fmla="*/ 27777 h 37122"/>
                <a:gd name="connsiteX3" fmla="*/ 442 w 42425"/>
                <a:gd name="connsiteY3" fmla="*/ 20829 h 37122"/>
                <a:gd name="connsiteX4" fmla="*/ 7389 w 42425"/>
                <a:gd name="connsiteY4" fmla="*/ 18072 h 37122"/>
                <a:gd name="connsiteX5" fmla="*/ 28654 w 42425"/>
                <a:gd name="connsiteY5" fmla="*/ 27193 h 37122"/>
                <a:gd name="connsiteX6" fmla="*/ 34011 w 42425"/>
                <a:gd name="connsiteY6" fmla="*/ 4124 h 37122"/>
                <a:gd name="connsiteX7" fmla="*/ 40375 w 42425"/>
                <a:gd name="connsiteY7" fmla="*/ 147 h 37122"/>
                <a:gd name="connsiteX8" fmla="*/ 44352 w 42425"/>
                <a:gd name="connsiteY8" fmla="*/ 6511 h 37122"/>
                <a:gd name="connsiteX9" fmla="*/ 37564 w 42425"/>
                <a:gd name="connsiteY9" fmla="*/ 35784 h 37122"/>
                <a:gd name="connsiteX10" fmla="*/ 34806 w 42425"/>
                <a:gd name="connsiteY10" fmla="*/ 39338 h 37122"/>
                <a:gd name="connsiteX11" fmla="*/ 32420 w 42425"/>
                <a:gd name="connsiteY11" fmla="*/ 39868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37122">
                  <a:moveTo>
                    <a:pt x="32420" y="39868"/>
                  </a:moveTo>
                  <a:cubicBezTo>
                    <a:pt x="31731" y="39868"/>
                    <a:pt x="30988" y="39709"/>
                    <a:pt x="30299" y="39444"/>
                  </a:cubicBezTo>
                  <a:lnTo>
                    <a:pt x="3200" y="27777"/>
                  </a:lnTo>
                  <a:cubicBezTo>
                    <a:pt x="495" y="26610"/>
                    <a:pt x="-725" y="23481"/>
                    <a:pt x="442" y="20829"/>
                  </a:cubicBezTo>
                  <a:cubicBezTo>
                    <a:pt x="1608" y="18125"/>
                    <a:pt x="4737" y="16905"/>
                    <a:pt x="7389" y="18072"/>
                  </a:cubicBezTo>
                  <a:lnTo>
                    <a:pt x="28654" y="27193"/>
                  </a:lnTo>
                  <a:lnTo>
                    <a:pt x="34011" y="4124"/>
                  </a:lnTo>
                  <a:cubicBezTo>
                    <a:pt x="34700" y="1261"/>
                    <a:pt x="37511" y="-542"/>
                    <a:pt x="40375" y="147"/>
                  </a:cubicBezTo>
                  <a:cubicBezTo>
                    <a:pt x="43238" y="783"/>
                    <a:pt x="44989" y="3647"/>
                    <a:pt x="44352" y="6511"/>
                  </a:cubicBezTo>
                  <a:lnTo>
                    <a:pt x="37564" y="35784"/>
                  </a:lnTo>
                  <a:cubicBezTo>
                    <a:pt x="37193" y="37322"/>
                    <a:pt x="36185" y="38595"/>
                    <a:pt x="34806" y="39338"/>
                  </a:cubicBezTo>
                  <a:cubicBezTo>
                    <a:pt x="34064" y="39656"/>
                    <a:pt x="33268" y="39868"/>
                    <a:pt x="32420" y="3986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C079B6AD-A785-4982-82E3-10914B088980}"/>
                </a:ext>
              </a:extLst>
            </p:cNvPr>
            <p:cNvSpPr/>
            <p:nvPr/>
          </p:nvSpPr>
          <p:spPr>
            <a:xfrm>
              <a:off x="9898700" y="1816045"/>
              <a:ext cx="90154" cy="90154"/>
            </a:xfrm>
            <a:custGeom>
              <a:avLst/>
              <a:gdLst>
                <a:gd name="connsiteX0" fmla="*/ 32132 w 90153"/>
                <a:gd name="connsiteY0" fmla="*/ 95447 h 90153"/>
                <a:gd name="connsiteX1" fmla="*/ 2753 w 90153"/>
                <a:gd name="connsiteY1" fmla="*/ 87970 h 90153"/>
                <a:gd name="connsiteX2" fmla="*/ 632 w 90153"/>
                <a:gd name="connsiteY2" fmla="*/ 80758 h 90153"/>
                <a:gd name="connsiteX3" fmla="*/ 7844 w 90153"/>
                <a:gd name="connsiteY3" fmla="*/ 78636 h 90153"/>
                <a:gd name="connsiteX4" fmla="*/ 68300 w 90153"/>
                <a:gd name="connsiteY4" fmla="*/ 69939 h 90153"/>
                <a:gd name="connsiteX5" fmla="*/ 76149 w 90153"/>
                <a:gd name="connsiteY5" fmla="*/ 7998 h 90153"/>
                <a:gd name="connsiteX6" fmla="*/ 78005 w 90153"/>
                <a:gd name="connsiteY6" fmla="*/ 733 h 90153"/>
                <a:gd name="connsiteX7" fmla="*/ 85270 w 90153"/>
                <a:gd name="connsiteY7" fmla="*/ 2589 h 90153"/>
                <a:gd name="connsiteX8" fmla="*/ 75830 w 90153"/>
                <a:gd name="connsiteY8" fmla="*/ 77417 h 90153"/>
                <a:gd name="connsiteX9" fmla="*/ 32132 w 90153"/>
                <a:gd name="connsiteY9" fmla="*/ 95447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53" h="90153">
                  <a:moveTo>
                    <a:pt x="32132" y="95447"/>
                  </a:moveTo>
                  <a:cubicBezTo>
                    <a:pt x="22056" y="95447"/>
                    <a:pt x="11928" y="93008"/>
                    <a:pt x="2753" y="87970"/>
                  </a:cubicBezTo>
                  <a:cubicBezTo>
                    <a:pt x="207" y="86538"/>
                    <a:pt x="-747" y="83356"/>
                    <a:pt x="632" y="80758"/>
                  </a:cubicBezTo>
                  <a:cubicBezTo>
                    <a:pt x="2010" y="78212"/>
                    <a:pt x="5246" y="77257"/>
                    <a:pt x="7844" y="78636"/>
                  </a:cubicBezTo>
                  <a:cubicBezTo>
                    <a:pt x="27519" y="89402"/>
                    <a:pt x="52390" y="85849"/>
                    <a:pt x="68300" y="69939"/>
                  </a:cubicBezTo>
                  <a:cubicBezTo>
                    <a:pt x="84740" y="53499"/>
                    <a:pt x="87975" y="27991"/>
                    <a:pt x="76149" y="7998"/>
                  </a:cubicBezTo>
                  <a:cubicBezTo>
                    <a:pt x="74664" y="5452"/>
                    <a:pt x="75513" y="2218"/>
                    <a:pt x="78005" y="733"/>
                  </a:cubicBezTo>
                  <a:cubicBezTo>
                    <a:pt x="80550" y="-752"/>
                    <a:pt x="83785" y="96"/>
                    <a:pt x="85270" y="2589"/>
                  </a:cubicBezTo>
                  <a:cubicBezTo>
                    <a:pt x="99589" y="26771"/>
                    <a:pt x="95717" y="57530"/>
                    <a:pt x="75830" y="77417"/>
                  </a:cubicBezTo>
                  <a:cubicBezTo>
                    <a:pt x="64005" y="89296"/>
                    <a:pt x="48095" y="95447"/>
                    <a:pt x="32132" y="95447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268C6411-5787-4694-B937-7BFA89AEB0ED}"/>
                </a:ext>
              </a:extLst>
            </p:cNvPr>
            <p:cNvSpPr/>
            <p:nvPr/>
          </p:nvSpPr>
          <p:spPr>
            <a:xfrm>
              <a:off x="9964749" y="1812240"/>
              <a:ext cx="42425" cy="37122"/>
            </a:xfrm>
            <a:custGeom>
              <a:avLst/>
              <a:gdLst>
                <a:gd name="connsiteX0" fmla="*/ 5327 w 42425"/>
                <a:gd name="connsiteY0" fmla="*/ 39910 h 37122"/>
                <a:gd name="connsiteX1" fmla="*/ 4108 w 42425"/>
                <a:gd name="connsiteY1" fmla="*/ 39751 h 37122"/>
                <a:gd name="connsiteX2" fmla="*/ 130 w 42425"/>
                <a:gd name="connsiteY2" fmla="*/ 33387 h 37122"/>
                <a:gd name="connsiteX3" fmla="*/ 6918 w 42425"/>
                <a:gd name="connsiteY3" fmla="*/ 4113 h 37122"/>
                <a:gd name="connsiteX4" fmla="*/ 9676 w 42425"/>
                <a:gd name="connsiteY4" fmla="*/ 560 h 37122"/>
                <a:gd name="connsiteX5" fmla="*/ 14183 w 42425"/>
                <a:gd name="connsiteY5" fmla="*/ 401 h 37122"/>
                <a:gd name="connsiteX6" fmla="*/ 41283 w 42425"/>
                <a:gd name="connsiteY6" fmla="*/ 12068 h 37122"/>
                <a:gd name="connsiteX7" fmla="*/ 44040 w 42425"/>
                <a:gd name="connsiteY7" fmla="*/ 19015 h 37122"/>
                <a:gd name="connsiteX8" fmla="*/ 37093 w 42425"/>
                <a:gd name="connsiteY8" fmla="*/ 21773 h 37122"/>
                <a:gd name="connsiteX9" fmla="*/ 15828 w 42425"/>
                <a:gd name="connsiteY9" fmla="*/ 12598 h 37122"/>
                <a:gd name="connsiteX10" fmla="*/ 10471 w 42425"/>
                <a:gd name="connsiteY10" fmla="*/ 35720 h 37122"/>
                <a:gd name="connsiteX11" fmla="*/ 5327 w 42425"/>
                <a:gd name="connsiteY11" fmla="*/ 39910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37122">
                  <a:moveTo>
                    <a:pt x="5327" y="39910"/>
                  </a:moveTo>
                  <a:cubicBezTo>
                    <a:pt x="4956" y="39910"/>
                    <a:pt x="4532" y="39857"/>
                    <a:pt x="4108" y="39751"/>
                  </a:cubicBezTo>
                  <a:cubicBezTo>
                    <a:pt x="1244" y="39114"/>
                    <a:pt x="-506" y="36251"/>
                    <a:pt x="130" y="33387"/>
                  </a:cubicBezTo>
                  <a:lnTo>
                    <a:pt x="6918" y="4113"/>
                  </a:lnTo>
                  <a:cubicBezTo>
                    <a:pt x="7290" y="2575"/>
                    <a:pt x="8297" y="1303"/>
                    <a:pt x="9676" y="560"/>
                  </a:cubicBezTo>
                  <a:cubicBezTo>
                    <a:pt x="11055" y="-129"/>
                    <a:pt x="12752" y="-182"/>
                    <a:pt x="14183" y="401"/>
                  </a:cubicBezTo>
                  <a:lnTo>
                    <a:pt x="41283" y="12068"/>
                  </a:lnTo>
                  <a:cubicBezTo>
                    <a:pt x="43988" y="13235"/>
                    <a:pt x="45207" y="16364"/>
                    <a:pt x="44040" y="19015"/>
                  </a:cubicBezTo>
                  <a:cubicBezTo>
                    <a:pt x="42874" y="21720"/>
                    <a:pt x="39745" y="22940"/>
                    <a:pt x="37093" y="21773"/>
                  </a:cubicBezTo>
                  <a:lnTo>
                    <a:pt x="15828" y="12598"/>
                  </a:lnTo>
                  <a:lnTo>
                    <a:pt x="10471" y="35720"/>
                  </a:lnTo>
                  <a:cubicBezTo>
                    <a:pt x="9941" y="38213"/>
                    <a:pt x="7767" y="39910"/>
                    <a:pt x="5327" y="3991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ACE774A2-62AA-4874-849E-56C16E7169B3}"/>
                </a:ext>
              </a:extLst>
            </p:cNvPr>
            <p:cNvSpPr/>
            <p:nvPr/>
          </p:nvSpPr>
          <p:spPr>
            <a:xfrm>
              <a:off x="9922029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4A5CD540-162F-4D7A-BF96-2EB0F6644EC8}"/>
                </a:ext>
              </a:extLst>
            </p:cNvPr>
            <p:cNvSpPr/>
            <p:nvPr/>
          </p:nvSpPr>
          <p:spPr>
            <a:xfrm>
              <a:off x="9931416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6" name="Group 675">
            <a:extLst>
              <a:ext uri="{FF2B5EF4-FFF2-40B4-BE49-F238E27FC236}">
                <a16:creationId xmlns:a16="http://schemas.microsoft.com/office/drawing/2014/main" id="{2E4F8F05-50C9-478E-9845-A9D64DBC8994}"/>
              </a:ext>
            </a:extLst>
          </p:cNvPr>
          <p:cNvGrpSpPr/>
          <p:nvPr/>
        </p:nvGrpSpPr>
        <p:grpSpPr>
          <a:xfrm>
            <a:off x="10652168" y="1440758"/>
            <a:ext cx="439194" cy="550714"/>
            <a:chOff x="10690280" y="1488548"/>
            <a:chExt cx="362970" cy="455135"/>
          </a:xfrm>
          <a:solidFill>
            <a:srgbClr val="FFFFFF"/>
          </a:solidFill>
        </p:grpSpPr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82C7CF85-8FE0-4B13-A0A3-8255E460889C}"/>
                </a:ext>
              </a:extLst>
            </p:cNvPr>
            <p:cNvSpPr/>
            <p:nvPr/>
          </p:nvSpPr>
          <p:spPr>
            <a:xfrm>
              <a:off x="10694636" y="1518832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3 w 21212"/>
                <a:gd name="connsiteY4" fmla="*/ 1551 h 21212"/>
                <a:gd name="connsiteX5" fmla="*/ 22233 w 21212"/>
                <a:gd name="connsiteY5" fmla="*/ 9029 h 21212"/>
                <a:gd name="connsiteX6" fmla="*/ 9028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3" y="1551"/>
                  </a:cubicBezTo>
                  <a:cubicBezTo>
                    <a:pt x="24302" y="3619"/>
                    <a:pt x="24302" y="6960"/>
                    <a:pt x="22233" y="9029"/>
                  </a:cubicBezTo>
                  <a:lnTo>
                    <a:pt x="9028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DBBD92A4-697C-4439-8ED5-75A1C4DD9143}"/>
                </a:ext>
              </a:extLst>
            </p:cNvPr>
            <p:cNvSpPr/>
            <p:nvPr/>
          </p:nvSpPr>
          <p:spPr>
            <a:xfrm>
              <a:off x="10694583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8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6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8" y="1551"/>
                  </a:cubicBezTo>
                  <a:lnTo>
                    <a:pt x="22233" y="14756"/>
                  </a:lnTo>
                  <a:cubicBezTo>
                    <a:pt x="24301" y="16824"/>
                    <a:pt x="24301" y="20165"/>
                    <a:pt x="22233" y="22234"/>
                  </a:cubicBezTo>
                  <a:cubicBezTo>
                    <a:pt x="21279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9B4215D3-57F4-4F55-BBD1-8205F51C23AA}"/>
                </a:ext>
              </a:extLst>
            </p:cNvPr>
            <p:cNvSpPr/>
            <p:nvPr/>
          </p:nvSpPr>
          <p:spPr>
            <a:xfrm>
              <a:off x="10963907" y="1488548"/>
              <a:ext cx="47729" cy="47729"/>
            </a:xfrm>
            <a:custGeom>
              <a:avLst/>
              <a:gdLst>
                <a:gd name="connsiteX0" fmla="*/ 25599 w 47728"/>
                <a:gd name="connsiteY0" fmla="*/ 51351 h 47728"/>
                <a:gd name="connsiteX1" fmla="*/ 10962 w 47728"/>
                <a:gd name="connsiteY1" fmla="*/ 46737 h 47728"/>
                <a:gd name="connsiteX2" fmla="*/ 409 w 47728"/>
                <a:gd name="connsiteY2" fmla="*/ 30191 h 47728"/>
                <a:gd name="connsiteX3" fmla="*/ 4651 w 47728"/>
                <a:gd name="connsiteY3" fmla="*/ 10994 h 47728"/>
                <a:gd name="connsiteX4" fmla="*/ 21197 w 47728"/>
                <a:gd name="connsiteY4" fmla="*/ 387 h 47728"/>
                <a:gd name="connsiteX5" fmla="*/ 40395 w 47728"/>
                <a:gd name="connsiteY5" fmla="*/ 4630 h 47728"/>
                <a:gd name="connsiteX6" fmla="*/ 50948 w 47728"/>
                <a:gd name="connsiteY6" fmla="*/ 21229 h 47728"/>
                <a:gd name="connsiteX7" fmla="*/ 46705 w 47728"/>
                <a:gd name="connsiteY7" fmla="*/ 40426 h 47728"/>
                <a:gd name="connsiteX8" fmla="*/ 30159 w 47728"/>
                <a:gd name="connsiteY8" fmla="*/ 51033 h 47728"/>
                <a:gd name="connsiteX9" fmla="*/ 25599 w 47728"/>
                <a:gd name="connsiteY9" fmla="*/ 51351 h 47728"/>
                <a:gd name="connsiteX10" fmla="*/ 25705 w 47728"/>
                <a:gd name="connsiteY10" fmla="*/ 10569 h 47728"/>
                <a:gd name="connsiteX11" fmla="*/ 23053 w 47728"/>
                <a:gd name="connsiteY11" fmla="*/ 10782 h 47728"/>
                <a:gd name="connsiteX12" fmla="*/ 13348 w 47728"/>
                <a:gd name="connsiteY12" fmla="*/ 16986 h 47728"/>
                <a:gd name="connsiteX13" fmla="*/ 10856 w 47728"/>
                <a:gd name="connsiteY13" fmla="*/ 28282 h 47728"/>
                <a:gd name="connsiteX14" fmla="*/ 17061 w 47728"/>
                <a:gd name="connsiteY14" fmla="*/ 37987 h 47728"/>
                <a:gd name="connsiteX15" fmla="*/ 28356 w 47728"/>
                <a:gd name="connsiteY15" fmla="*/ 40479 h 47728"/>
                <a:gd name="connsiteX16" fmla="*/ 38061 w 47728"/>
                <a:gd name="connsiteY16" fmla="*/ 34275 h 47728"/>
                <a:gd name="connsiteX17" fmla="*/ 40553 w 47728"/>
                <a:gd name="connsiteY17" fmla="*/ 22979 h 47728"/>
                <a:gd name="connsiteX18" fmla="*/ 40553 w 47728"/>
                <a:gd name="connsiteY18" fmla="*/ 22979 h 47728"/>
                <a:gd name="connsiteX19" fmla="*/ 34349 w 47728"/>
                <a:gd name="connsiteY19" fmla="*/ 13274 h 47728"/>
                <a:gd name="connsiteX20" fmla="*/ 25705 w 47728"/>
                <a:gd name="connsiteY20" fmla="*/ 10569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599" y="51351"/>
                  </a:moveTo>
                  <a:cubicBezTo>
                    <a:pt x="20402" y="51351"/>
                    <a:pt x="15311" y="49760"/>
                    <a:pt x="10962" y="46737"/>
                  </a:cubicBezTo>
                  <a:cubicBezTo>
                    <a:pt x="5341" y="42813"/>
                    <a:pt x="1575" y="36926"/>
                    <a:pt x="409" y="30191"/>
                  </a:cubicBezTo>
                  <a:cubicBezTo>
                    <a:pt x="-811" y="23456"/>
                    <a:pt x="727" y="16615"/>
                    <a:pt x="4651" y="10994"/>
                  </a:cubicBezTo>
                  <a:cubicBezTo>
                    <a:pt x="8576" y="5372"/>
                    <a:pt x="14462" y="1607"/>
                    <a:pt x="21197" y="387"/>
                  </a:cubicBezTo>
                  <a:cubicBezTo>
                    <a:pt x="27985" y="-779"/>
                    <a:pt x="34773" y="705"/>
                    <a:pt x="40395" y="4630"/>
                  </a:cubicBezTo>
                  <a:cubicBezTo>
                    <a:pt x="46016" y="8554"/>
                    <a:pt x="49782" y="14441"/>
                    <a:pt x="50948" y="21229"/>
                  </a:cubicBezTo>
                  <a:cubicBezTo>
                    <a:pt x="52168" y="27964"/>
                    <a:pt x="50630" y="34805"/>
                    <a:pt x="46705" y="40426"/>
                  </a:cubicBezTo>
                  <a:cubicBezTo>
                    <a:pt x="42781" y="46048"/>
                    <a:pt x="36895" y="49813"/>
                    <a:pt x="30159" y="51033"/>
                  </a:cubicBezTo>
                  <a:cubicBezTo>
                    <a:pt x="28621" y="51245"/>
                    <a:pt x="27137" y="51351"/>
                    <a:pt x="25599" y="51351"/>
                  </a:cubicBezTo>
                  <a:close/>
                  <a:moveTo>
                    <a:pt x="25705" y="10569"/>
                  </a:moveTo>
                  <a:cubicBezTo>
                    <a:pt x="24803" y="10569"/>
                    <a:pt x="23954" y="10622"/>
                    <a:pt x="23053" y="10782"/>
                  </a:cubicBezTo>
                  <a:cubicBezTo>
                    <a:pt x="19076" y="11471"/>
                    <a:pt x="15629" y="13698"/>
                    <a:pt x="13348" y="16986"/>
                  </a:cubicBezTo>
                  <a:cubicBezTo>
                    <a:pt x="11068" y="20274"/>
                    <a:pt x="10166" y="24305"/>
                    <a:pt x="10856" y="28282"/>
                  </a:cubicBezTo>
                  <a:cubicBezTo>
                    <a:pt x="11545" y="32259"/>
                    <a:pt x="13773" y="35706"/>
                    <a:pt x="17061" y="37987"/>
                  </a:cubicBezTo>
                  <a:cubicBezTo>
                    <a:pt x="20349" y="40267"/>
                    <a:pt x="24379" y="41169"/>
                    <a:pt x="28356" y="40479"/>
                  </a:cubicBezTo>
                  <a:cubicBezTo>
                    <a:pt x="32334" y="39790"/>
                    <a:pt x="35781" y="37563"/>
                    <a:pt x="38061" y="34275"/>
                  </a:cubicBezTo>
                  <a:cubicBezTo>
                    <a:pt x="40342" y="30987"/>
                    <a:pt x="41243" y="26956"/>
                    <a:pt x="40553" y="22979"/>
                  </a:cubicBezTo>
                  <a:lnTo>
                    <a:pt x="40553" y="22979"/>
                  </a:lnTo>
                  <a:cubicBezTo>
                    <a:pt x="39864" y="19001"/>
                    <a:pt x="37637" y="15554"/>
                    <a:pt x="34349" y="13274"/>
                  </a:cubicBezTo>
                  <a:cubicBezTo>
                    <a:pt x="31751" y="11524"/>
                    <a:pt x="28781" y="10569"/>
                    <a:pt x="25705" y="1056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38969E3B-BB79-47BF-88B5-8E13EF2AC8D2}"/>
                </a:ext>
              </a:extLst>
            </p:cNvPr>
            <p:cNvSpPr/>
            <p:nvPr/>
          </p:nvSpPr>
          <p:spPr>
            <a:xfrm>
              <a:off x="10690280" y="1600706"/>
              <a:ext cx="31819" cy="31819"/>
            </a:xfrm>
            <a:custGeom>
              <a:avLst/>
              <a:gdLst>
                <a:gd name="connsiteX0" fmla="*/ 18157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06 w 31819"/>
                <a:gd name="connsiteY8" fmla="*/ 28551 h 31819"/>
                <a:gd name="connsiteX9" fmla="*/ 21286 w 31819"/>
                <a:gd name="connsiteY9" fmla="*/ 36029 h 31819"/>
                <a:gd name="connsiteX10" fmla="*/ 18157 w 31819"/>
                <a:gd name="connsiteY10" fmla="*/ 36347 h 31819"/>
                <a:gd name="connsiteX11" fmla="*/ 18210 w 31819"/>
                <a:gd name="connsiteY11" fmla="*/ 7551 h 31819"/>
                <a:gd name="connsiteX12" fmla="*/ 16301 w 31819"/>
                <a:gd name="connsiteY12" fmla="*/ 7710 h 31819"/>
                <a:gd name="connsiteX13" fmla="*/ 9407 w 31819"/>
                <a:gd name="connsiteY13" fmla="*/ 12111 h 31819"/>
                <a:gd name="connsiteX14" fmla="*/ 7657 w 31819"/>
                <a:gd name="connsiteY14" fmla="*/ 20066 h 31819"/>
                <a:gd name="connsiteX15" fmla="*/ 12058 w 31819"/>
                <a:gd name="connsiteY15" fmla="*/ 26960 h 31819"/>
                <a:gd name="connsiteX16" fmla="*/ 20013 w 31819"/>
                <a:gd name="connsiteY16" fmla="*/ 28710 h 31819"/>
                <a:gd name="connsiteX17" fmla="*/ 28657 w 31819"/>
                <a:gd name="connsiteY17" fmla="*/ 16354 h 31819"/>
                <a:gd name="connsiteX18" fmla="*/ 28657 w 31819"/>
                <a:gd name="connsiteY18" fmla="*/ 16354 h 31819"/>
                <a:gd name="connsiteX19" fmla="*/ 24256 w 31819"/>
                <a:gd name="connsiteY19" fmla="*/ 9460 h 31819"/>
                <a:gd name="connsiteX20" fmla="*/ 18210 w 31819"/>
                <a:gd name="connsiteY20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819" h="31819">
                  <a:moveTo>
                    <a:pt x="18157" y="36347"/>
                  </a:moveTo>
                  <a:cubicBezTo>
                    <a:pt x="14445" y="36347"/>
                    <a:pt x="10892" y="35233"/>
                    <a:pt x="7763" y="33059"/>
                  </a:cubicBezTo>
                  <a:cubicBezTo>
                    <a:pt x="3786" y="30301"/>
                    <a:pt x="1134" y="26112"/>
                    <a:pt x="285" y="21339"/>
                  </a:cubicBezTo>
                  <a:cubicBezTo>
                    <a:pt x="-563" y="16566"/>
                    <a:pt x="498" y="11740"/>
                    <a:pt x="3255" y="7763"/>
                  </a:cubicBezTo>
                  <a:cubicBezTo>
                    <a:pt x="6012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8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06" y="28551"/>
                  </a:cubicBezTo>
                  <a:cubicBezTo>
                    <a:pt x="30248" y="32529"/>
                    <a:pt x="26059" y="35180"/>
                    <a:pt x="21286" y="36029"/>
                  </a:cubicBezTo>
                  <a:cubicBezTo>
                    <a:pt x="20278" y="36294"/>
                    <a:pt x="19217" y="36347"/>
                    <a:pt x="18157" y="36347"/>
                  </a:cubicBezTo>
                  <a:close/>
                  <a:moveTo>
                    <a:pt x="18210" y="7551"/>
                  </a:moveTo>
                  <a:cubicBezTo>
                    <a:pt x="17574" y="7551"/>
                    <a:pt x="16937" y="7604"/>
                    <a:pt x="16301" y="7710"/>
                  </a:cubicBezTo>
                  <a:cubicBezTo>
                    <a:pt x="13490" y="8187"/>
                    <a:pt x="11051" y="9778"/>
                    <a:pt x="9407" y="12111"/>
                  </a:cubicBezTo>
                  <a:cubicBezTo>
                    <a:pt x="7763" y="14445"/>
                    <a:pt x="7180" y="17255"/>
                    <a:pt x="7657" y="20066"/>
                  </a:cubicBezTo>
                  <a:cubicBezTo>
                    <a:pt x="8134" y="22877"/>
                    <a:pt x="9725" y="25316"/>
                    <a:pt x="12058" y="26960"/>
                  </a:cubicBezTo>
                  <a:cubicBezTo>
                    <a:pt x="14392" y="28604"/>
                    <a:pt x="17202" y="29241"/>
                    <a:pt x="20013" y="28710"/>
                  </a:cubicBezTo>
                  <a:cubicBezTo>
                    <a:pt x="25793" y="27703"/>
                    <a:pt x="29665" y="22134"/>
                    <a:pt x="28657" y="16354"/>
                  </a:cubicBezTo>
                  <a:lnTo>
                    <a:pt x="28657" y="16354"/>
                  </a:lnTo>
                  <a:cubicBezTo>
                    <a:pt x="28180" y="13543"/>
                    <a:pt x="26589" y="11104"/>
                    <a:pt x="24256" y="9460"/>
                  </a:cubicBezTo>
                  <a:cubicBezTo>
                    <a:pt x="22453" y="8187"/>
                    <a:pt x="20385" y="7551"/>
                    <a:pt x="18210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5FED3F8F-29EF-4E2C-8D5A-313A8ABB1939}"/>
                </a:ext>
              </a:extLst>
            </p:cNvPr>
            <p:cNvSpPr/>
            <p:nvPr/>
          </p:nvSpPr>
          <p:spPr>
            <a:xfrm>
              <a:off x="10982664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1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492AB1D6-F621-4C8A-9F8E-F2997419D265}"/>
                </a:ext>
              </a:extLst>
            </p:cNvPr>
            <p:cNvSpPr/>
            <p:nvPr/>
          </p:nvSpPr>
          <p:spPr>
            <a:xfrm>
              <a:off x="10992051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7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15F78D2E-B382-4126-A9C8-BBCE8B7A6E04}"/>
                </a:ext>
              </a:extLst>
            </p:cNvPr>
            <p:cNvSpPr/>
            <p:nvPr/>
          </p:nvSpPr>
          <p:spPr>
            <a:xfrm>
              <a:off x="10792386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76472 w 148488"/>
                <a:gd name="connsiteY1" fmla="*/ 177709 h 175004"/>
                <a:gd name="connsiteX2" fmla="*/ 54146 w 148488"/>
                <a:gd name="connsiteY2" fmla="*/ 174209 h 175004"/>
                <a:gd name="connsiteX3" fmla="*/ 51070 w 148488"/>
                <a:gd name="connsiteY3" fmla="*/ 171611 h 175004"/>
                <a:gd name="connsiteX4" fmla="*/ 50699 w 148488"/>
                <a:gd name="connsiteY4" fmla="*/ 167580 h 175004"/>
                <a:gd name="connsiteX5" fmla="*/ 57381 w 148488"/>
                <a:gd name="connsiteY5" fmla="*/ 164133 h 175004"/>
                <a:gd name="connsiteX6" fmla="*/ 116246 w 148488"/>
                <a:gd name="connsiteY6" fmla="*/ 153156 h 175004"/>
                <a:gd name="connsiteX7" fmla="*/ 139261 w 148488"/>
                <a:gd name="connsiteY7" fmla="*/ 114018 h 175004"/>
                <a:gd name="connsiteX8" fmla="*/ 141860 w 148488"/>
                <a:gd name="connsiteY8" fmla="*/ 81510 h 175004"/>
                <a:gd name="connsiteX9" fmla="*/ 142338 w 148488"/>
                <a:gd name="connsiteY9" fmla="*/ 73926 h 175004"/>
                <a:gd name="connsiteX10" fmla="*/ 76472 w 148488"/>
                <a:gd name="connsiteY10" fmla="*/ 10606 h 175004"/>
                <a:gd name="connsiteX11" fmla="*/ 10606 w 148488"/>
                <a:gd name="connsiteY11" fmla="*/ 73926 h 175004"/>
                <a:gd name="connsiteX12" fmla="*/ 11084 w 148488"/>
                <a:gd name="connsiteY12" fmla="*/ 81510 h 175004"/>
                <a:gd name="connsiteX13" fmla="*/ 11137 w 148488"/>
                <a:gd name="connsiteY13" fmla="*/ 81775 h 175004"/>
                <a:gd name="connsiteX14" fmla="*/ 13683 w 148488"/>
                <a:gd name="connsiteY14" fmla="*/ 114018 h 175004"/>
                <a:gd name="connsiteX15" fmla="*/ 36645 w 148488"/>
                <a:gd name="connsiteY15" fmla="*/ 153209 h 175004"/>
                <a:gd name="connsiteX16" fmla="*/ 43964 w 148488"/>
                <a:gd name="connsiteY16" fmla="*/ 158141 h 175004"/>
                <a:gd name="connsiteX17" fmla="*/ 46403 w 148488"/>
                <a:gd name="connsiteY17" fmla="*/ 161376 h 175004"/>
                <a:gd name="connsiteX18" fmla="*/ 45820 w 148488"/>
                <a:gd name="connsiteY18" fmla="*/ 165406 h 175004"/>
                <a:gd name="connsiteX19" fmla="*/ 38607 w 148488"/>
                <a:gd name="connsiteY19" fmla="*/ 167262 h 175004"/>
                <a:gd name="connsiteX20" fmla="*/ 30122 w 148488"/>
                <a:gd name="connsiteY20" fmla="*/ 161588 h 175004"/>
                <a:gd name="connsiteX21" fmla="*/ 3182 w 148488"/>
                <a:gd name="connsiteY21" fmla="*/ 115291 h 175004"/>
                <a:gd name="connsiteX22" fmla="*/ 583 w 148488"/>
                <a:gd name="connsiteY22" fmla="*/ 82783 h 175004"/>
                <a:gd name="connsiteX23" fmla="*/ 0 w 148488"/>
                <a:gd name="connsiteY23" fmla="*/ 73926 h 175004"/>
                <a:gd name="connsiteX24" fmla="*/ 22804 w 148488"/>
                <a:gd name="connsiteY24" fmla="*/ 21796 h 175004"/>
                <a:gd name="connsiteX25" fmla="*/ 76472 w 148488"/>
                <a:gd name="connsiteY25" fmla="*/ 0 h 175004"/>
                <a:gd name="connsiteX26" fmla="*/ 130140 w 148488"/>
                <a:gd name="connsiteY26" fmla="*/ 21796 h 175004"/>
                <a:gd name="connsiteX27" fmla="*/ 152944 w 148488"/>
                <a:gd name="connsiteY27" fmla="*/ 73926 h 175004"/>
                <a:gd name="connsiteX28" fmla="*/ 152361 w 148488"/>
                <a:gd name="connsiteY28" fmla="*/ 82836 h 175004"/>
                <a:gd name="connsiteX29" fmla="*/ 149762 w 148488"/>
                <a:gd name="connsiteY29" fmla="*/ 115291 h 175004"/>
                <a:gd name="connsiteX30" fmla="*/ 122822 w 148488"/>
                <a:gd name="connsiteY30" fmla="*/ 161535 h 175004"/>
                <a:gd name="connsiteX31" fmla="*/ 76472 w 148488"/>
                <a:gd name="connsiteY31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lnTo>
                    <a:pt x="76472" y="177709"/>
                  </a:lnTo>
                  <a:cubicBezTo>
                    <a:pt x="68941" y="177709"/>
                    <a:pt x="61464" y="176543"/>
                    <a:pt x="54146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380" y="170338"/>
                    <a:pt x="50275" y="168906"/>
                    <a:pt x="50699" y="167580"/>
                  </a:cubicBezTo>
                  <a:cubicBezTo>
                    <a:pt x="51600" y="164823"/>
                    <a:pt x="54623" y="163232"/>
                    <a:pt x="57381" y="164133"/>
                  </a:cubicBezTo>
                  <a:cubicBezTo>
                    <a:pt x="77321" y="170444"/>
                    <a:pt x="99647" y="166202"/>
                    <a:pt x="116246" y="153156"/>
                  </a:cubicBezTo>
                  <a:cubicBezTo>
                    <a:pt x="129080" y="143080"/>
                    <a:pt x="137246" y="129185"/>
                    <a:pt x="139261" y="114018"/>
                  </a:cubicBezTo>
                  <a:lnTo>
                    <a:pt x="141860" y="81510"/>
                  </a:lnTo>
                  <a:cubicBezTo>
                    <a:pt x="142178" y="79070"/>
                    <a:pt x="142338" y="76631"/>
                    <a:pt x="142338" y="73926"/>
                  </a:cubicBezTo>
                  <a:cubicBezTo>
                    <a:pt x="142285" y="39668"/>
                    <a:pt x="112109" y="10659"/>
                    <a:pt x="76472" y="10606"/>
                  </a:cubicBezTo>
                  <a:cubicBezTo>
                    <a:pt x="40835" y="10659"/>
                    <a:pt x="10659" y="39668"/>
                    <a:pt x="10606" y="73926"/>
                  </a:cubicBezTo>
                  <a:cubicBezTo>
                    <a:pt x="10606" y="76366"/>
                    <a:pt x="10766" y="78911"/>
                    <a:pt x="11084" y="81510"/>
                  </a:cubicBezTo>
                  <a:lnTo>
                    <a:pt x="11137" y="81775"/>
                  </a:lnTo>
                  <a:lnTo>
                    <a:pt x="13683" y="114018"/>
                  </a:lnTo>
                  <a:cubicBezTo>
                    <a:pt x="15698" y="129238"/>
                    <a:pt x="23811" y="143133"/>
                    <a:pt x="36645" y="153209"/>
                  </a:cubicBezTo>
                  <a:cubicBezTo>
                    <a:pt x="38926" y="154959"/>
                    <a:pt x="41365" y="156656"/>
                    <a:pt x="43964" y="158141"/>
                  </a:cubicBezTo>
                  <a:cubicBezTo>
                    <a:pt x="45183" y="158830"/>
                    <a:pt x="46032" y="159997"/>
                    <a:pt x="46403" y="161376"/>
                  </a:cubicBezTo>
                  <a:cubicBezTo>
                    <a:pt x="46774" y="162754"/>
                    <a:pt x="46562" y="164186"/>
                    <a:pt x="45820" y="165406"/>
                  </a:cubicBezTo>
                  <a:cubicBezTo>
                    <a:pt x="44388" y="167792"/>
                    <a:pt x="40994" y="168694"/>
                    <a:pt x="38607" y="167262"/>
                  </a:cubicBezTo>
                  <a:cubicBezTo>
                    <a:pt x="35638" y="165565"/>
                    <a:pt x="32827" y="163656"/>
                    <a:pt x="30122" y="161588"/>
                  </a:cubicBezTo>
                  <a:cubicBezTo>
                    <a:pt x="15061" y="149762"/>
                    <a:pt x="5462" y="133322"/>
                    <a:pt x="3182" y="115291"/>
                  </a:cubicBezTo>
                  <a:lnTo>
                    <a:pt x="583" y="82783"/>
                  </a:lnTo>
                  <a:cubicBezTo>
                    <a:pt x="159" y="79813"/>
                    <a:pt x="0" y="76843"/>
                    <a:pt x="0" y="73926"/>
                  </a:cubicBezTo>
                  <a:cubicBezTo>
                    <a:pt x="53" y="54411"/>
                    <a:pt x="8114" y="35902"/>
                    <a:pt x="22804" y="21796"/>
                  </a:cubicBezTo>
                  <a:cubicBezTo>
                    <a:pt x="37388" y="7743"/>
                    <a:pt x="56479" y="0"/>
                    <a:pt x="76472" y="0"/>
                  </a:cubicBezTo>
                  <a:cubicBezTo>
                    <a:pt x="96465" y="0"/>
                    <a:pt x="115503" y="7796"/>
                    <a:pt x="130140" y="21796"/>
                  </a:cubicBezTo>
                  <a:cubicBezTo>
                    <a:pt x="144777" y="35902"/>
                    <a:pt x="152891" y="54411"/>
                    <a:pt x="152944" y="73926"/>
                  </a:cubicBezTo>
                  <a:cubicBezTo>
                    <a:pt x="152944" y="77002"/>
                    <a:pt x="152732" y="80025"/>
                    <a:pt x="152361" y="82836"/>
                  </a:cubicBezTo>
                  <a:lnTo>
                    <a:pt x="149762" y="115291"/>
                  </a:lnTo>
                  <a:cubicBezTo>
                    <a:pt x="147482" y="133322"/>
                    <a:pt x="137883" y="149709"/>
                    <a:pt x="122822" y="161535"/>
                  </a:cubicBezTo>
                  <a:cubicBezTo>
                    <a:pt x="109511" y="171929"/>
                    <a:pt x="93071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4C4A2A90-BEAC-4AF4-A801-C0387C2F7E5B}"/>
                </a:ext>
              </a:extLst>
            </p:cNvPr>
            <p:cNvSpPr/>
            <p:nvPr/>
          </p:nvSpPr>
          <p:spPr>
            <a:xfrm>
              <a:off x="10692740" y="1665458"/>
              <a:ext cx="296978" cy="233340"/>
            </a:xfrm>
            <a:custGeom>
              <a:avLst/>
              <a:gdLst>
                <a:gd name="connsiteX0" fmla="*/ 231271 w 296977"/>
                <a:gd name="connsiteY0" fmla="*/ 233679 h 233339"/>
                <a:gd name="connsiteX1" fmla="*/ 38872 w 296977"/>
                <a:gd name="connsiteY1" fmla="*/ 233679 h 233339"/>
                <a:gd name="connsiteX2" fmla="*/ 0 w 296977"/>
                <a:gd name="connsiteY2" fmla="*/ 199155 h 233339"/>
                <a:gd name="connsiteX3" fmla="*/ 7636 w 296977"/>
                <a:gd name="connsiteY3" fmla="*/ 113880 h 233339"/>
                <a:gd name="connsiteX4" fmla="*/ 100867 w 296977"/>
                <a:gd name="connsiteY4" fmla="*/ 35658 h 233339"/>
                <a:gd name="connsiteX5" fmla="*/ 127753 w 296977"/>
                <a:gd name="connsiteY5" fmla="*/ 35658 h 233339"/>
                <a:gd name="connsiteX6" fmla="*/ 127753 w 296977"/>
                <a:gd name="connsiteY6" fmla="*/ 5377 h 233339"/>
                <a:gd name="connsiteX7" fmla="*/ 130723 w 296977"/>
                <a:gd name="connsiteY7" fmla="*/ 604 h 233339"/>
                <a:gd name="connsiteX8" fmla="*/ 136291 w 296977"/>
                <a:gd name="connsiteY8" fmla="*/ 1187 h 233339"/>
                <a:gd name="connsiteX9" fmla="*/ 176118 w 296977"/>
                <a:gd name="connsiteY9" fmla="*/ 15082 h 233339"/>
                <a:gd name="connsiteX10" fmla="*/ 215892 w 296977"/>
                <a:gd name="connsiteY10" fmla="*/ 1134 h 233339"/>
                <a:gd name="connsiteX11" fmla="*/ 221461 w 296977"/>
                <a:gd name="connsiteY11" fmla="*/ 551 h 233339"/>
                <a:gd name="connsiteX12" fmla="*/ 224430 w 296977"/>
                <a:gd name="connsiteY12" fmla="*/ 5324 h 233339"/>
                <a:gd name="connsiteX13" fmla="*/ 224430 w 296977"/>
                <a:gd name="connsiteY13" fmla="*/ 35658 h 233339"/>
                <a:gd name="connsiteX14" fmla="*/ 251318 w 296977"/>
                <a:gd name="connsiteY14" fmla="*/ 35658 h 233339"/>
                <a:gd name="connsiteX15" fmla="*/ 295652 w 296977"/>
                <a:gd name="connsiteY15" fmla="*/ 46848 h 233339"/>
                <a:gd name="connsiteX16" fmla="*/ 297985 w 296977"/>
                <a:gd name="connsiteY16" fmla="*/ 53954 h 233339"/>
                <a:gd name="connsiteX17" fmla="*/ 290879 w 296977"/>
                <a:gd name="connsiteY17" fmla="*/ 56287 h 233339"/>
                <a:gd name="connsiteX18" fmla="*/ 251318 w 296977"/>
                <a:gd name="connsiteY18" fmla="*/ 46264 h 233339"/>
                <a:gd name="connsiteX19" fmla="*/ 219127 w 296977"/>
                <a:gd name="connsiteY19" fmla="*/ 46264 h 233339"/>
                <a:gd name="connsiteX20" fmla="*/ 213824 w 296977"/>
                <a:gd name="connsiteY20" fmla="*/ 40961 h 233339"/>
                <a:gd name="connsiteX21" fmla="*/ 213824 w 296977"/>
                <a:gd name="connsiteY21" fmla="*/ 15347 h 233339"/>
                <a:gd name="connsiteX22" fmla="*/ 176065 w 296977"/>
                <a:gd name="connsiteY22" fmla="*/ 25688 h 233339"/>
                <a:gd name="connsiteX23" fmla="*/ 138307 w 296977"/>
                <a:gd name="connsiteY23" fmla="*/ 15347 h 233339"/>
                <a:gd name="connsiteX24" fmla="*/ 138307 w 296977"/>
                <a:gd name="connsiteY24" fmla="*/ 40961 h 233339"/>
                <a:gd name="connsiteX25" fmla="*/ 133003 w 296977"/>
                <a:gd name="connsiteY25" fmla="*/ 46264 h 233339"/>
                <a:gd name="connsiteX26" fmla="*/ 100813 w 296977"/>
                <a:gd name="connsiteY26" fmla="*/ 46264 h 233339"/>
                <a:gd name="connsiteX27" fmla="*/ 18190 w 296977"/>
                <a:gd name="connsiteY27" fmla="*/ 114357 h 233339"/>
                <a:gd name="connsiteX28" fmla="*/ 10553 w 296977"/>
                <a:gd name="connsiteY28" fmla="*/ 199632 h 233339"/>
                <a:gd name="connsiteX29" fmla="*/ 38819 w 296977"/>
                <a:gd name="connsiteY29" fmla="*/ 223072 h 233339"/>
                <a:gd name="connsiteX30" fmla="*/ 231218 w 296977"/>
                <a:gd name="connsiteY30" fmla="*/ 223072 h 233339"/>
                <a:gd name="connsiteX31" fmla="*/ 236521 w 296977"/>
                <a:gd name="connsiteY31" fmla="*/ 228375 h 233339"/>
                <a:gd name="connsiteX32" fmla="*/ 231271 w 296977"/>
                <a:gd name="connsiteY32" fmla="*/ 23367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6977" h="233339">
                  <a:moveTo>
                    <a:pt x="231271" y="233679"/>
                  </a:moveTo>
                  <a:lnTo>
                    <a:pt x="38872" y="233679"/>
                  </a:lnTo>
                  <a:cubicBezTo>
                    <a:pt x="17447" y="233679"/>
                    <a:pt x="0" y="218193"/>
                    <a:pt x="0" y="199155"/>
                  </a:cubicBezTo>
                  <a:lnTo>
                    <a:pt x="7636" y="113880"/>
                  </a:lnTo>
                  <a:cubicBezTo>
                    <a:pt x="7636" y="70023"/>
                    <a:pt x="57752" y="35658"/>
                    <a:pt x="100867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6"/>
                    <a:pt x="130723" y="604"/>
                  </a:cubicBezTo>
                  <a:cubicBezTo>
                    <a:pt x="132526" y="-298"/>
                    <a:pt x="134700" y="-85"/>
                    <a:pt x="136291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8"/>
                    <a:pt x="219657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8" y="35658"/>
                  </a:lnTo>
                  <a:cubicBezTo>
                    <a:pt x="265848" y="35658"/>
                    <a:pt x="281174" y="39529"/>
                    <a:pt x="295652" y="46848"/>
                  </a:cubicBezTo>
                  <a:cubicBezTo>
                    <a:pt x="298251" y="48173"/>
                    <a:pt x="299311" y="51355"/>
                    <a:pt x="297985" y="53954"/>
                  </a:cubicBezTo>
                  <a:cubicBezTo>
                    <a:pt x="296659" y="56552"/>
                    <a:pt x="293478" y="57613"/>
                    <a:pt x="290879" y="56287"/>
                  </a:cubicBezTo>
                  <a:cubicBezTo>
                    <a:pt x="278045" y="49817"/>
                    <a:pt x="263992" y="46264"/>
                    <a:pt x="251318" y="46264"/>
                  </a:cubicBezTo>
                  <a:lnTo>
                    <a:pt x="219127" y="46264"/>
                  </a:lnTo>
                  <a:cubicBezTo>
                    <a:pt x="216211" y="46264"/>
                    <a:pt x="213824" y="43878"/>
                    <a:pt x="213824" y="40961"/>
                  </a:cubicBezTo>
                  <a:lnTo>
                    <a:pt x="213824" y="15347"/>
                  </a:lnTo>
                  <a:cubicBezTo>
                    <a:pt x="202316" y="22082"/>
                    <a:pt x="189217" y="25688"/>
                    <a:pt x="176065" y="25688"/>
                  </a:cubicBezTo>
                  <a:cubicBezTo>
                    <a:pt x="162966" y="25688"/>
                    <a:pt x="149868" y="22082"/>
                    <a:pt x="138307" y="15347"/>
                  </a:cubicBezTo>
                  <a:lnTo>
                    <a:pt x="138307" y="40961"/>
                  </a:lnTo>
                  <a:cubicBezTo>
                    <a:pt x="138307" y="43878"/>
                    <a:pt x="135920" y="46264"/>
                    <a:pt x="133003" y="46264"/>
                  </a:cubicBezTo>
                  <a:lnTo>
                    <a:pt x="100813" y="46264"/>
                  </a:lnTo>
                  <a:cubicBezTo>
                    <a:pt x="63373" y="46264"/>
                    <a:pt x="18190" y="76652"/>
                    <a:pt x="18190" y="114357"/>
                  </a:cubicBezTo>
                  <a:lnTo>
                    <a:pt x="10553" y="199632"/>
                  </a:lnTo>
                  <a:cubicBezTo>
                    <a:pt x="10553" y="212360"/>
                    <a:pt x="23228" y="223072"/>
                    <a:pt x="38819" y="223072"/>
                  </a:cubicBezTo>
                  <a:lnTo>
                    <a:pt x="231218" y="223072"/>
                  </a:lnTo>
                  <a:cubicBezTo>
                    <a:pt x="234135" y="223072"/>
                    <a:pt x="236521" y="225459"/>
                    <a:pt x="236521" y="228375"/>
                  </a:cubicBezTo>
                  <a:cubicBezTo>
                    <a:pt x="236521" y="231292"/>
                    <a:pt x="234188" y="233679"/>
                    <a:pt x="231271" y="23367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84DCFA02-715A-4657-B565-27882E470F8A}"/>
                </a:ext>
              </a:extLst>
            </p:cNvPr>
            <p:cNvSpPr/>
            <p:nvPr/>
          </p:nvSpPr>
          <p:spPr>
            <a:xfrm>
              <a:off x="10939122" y="1763372"/>
              <a:ext cx="74244" cy="63638"/>
            </a:xfrm>
            <a:custGeom>
              <a:avLst/>
              <a:gdLst>
                <a:gd name="connsiteX0" fmla="*/ 5306 w 74244"/>
                <a:gd name="connsiteY0" fmla="*/ 66558 h 63638"/>
                <a:gd name="connsiteX1" fmla="*/ 1276 w 74244"/>
                <a:gd name="connsiteY1" fmla="*/ 64702 h 63638"/>
                <a:gd name="connsiteX2" fmla="*/ 1859 w 74244"/>
                <a:gd name="connsiteY2" fmla="*/ 57224 h 63638"/>
                <a:gd name="connsiteX3" fmla="*/ 66982 w 74244"/>
                <a:gd name="connsiteY3" fmla="*/ 1276 h 63638"/>
                <a:gd name="connsiteX4" fmla="*/ 74460 w 74244"/>
                <a:gd name="connsiteY4" fmla="*/ 1859 h 63638"/>
                <a:gd name="connsiteX5" fmla="*/ 73876 w 74244"/>
                <a:gd name="connsiteY5" fmla="*/ 9337 h 63638"/>
                <a:gd name="connsiteX6" fmla="*/ 8753 w 74244"/>
                <a:gd name="connsiteY6" fmla="*/ 65285 h 63638"/>
                <a:gd name="connsiteX7" fmla="*/ 5306 w 74244"/>
                <a:gd name="connsiteY7" fmla="*/ 665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5306" y="66558"/>
                  </a:moveTo>
                  <a:cubicBezTo>
                    <a:pt x="3821" y="66558"/>
                    <a:pt x="2336" y="65922"/>
                    <a:pt x="1276" y="64702"/>
                  </a:cubicBezTo>
                  <a:cubicBezTo>
                    <a:pt x="-633" y="62474"/>
                    <a:pt x="-368" y="59133"/>
                    <a:pt x="1859" y="57224"/>
                  </a:cubicBezTo>
                  <a:lnTo>
                    <a:pt x="66982" y="1276"/>
                  </a:lnTo>
                  <a:cubicBezTo>
                    <a:pt x="69210" y="-633"/>
                    <a:pt x="72551" y="-368"/>
                    <a:pt x="74460" y="1859"/>
                  </a:cubicBezTo>
                  <a:cubicBezTo>
                    <a:pt x="76369" y="4086"/>
                    <a:pt x="76103" y="7427"/>
                    <a:pt x="73876" y="9337"/>
                  </a:cubicBezTo>
                  <a:lnTo>
                    <a:pt x="8753" y="65285"/>
                  </a:lnTo>
                  <a:cubicBezTo>
                    <a:pt x="7745" y="66134"/>
                    <a:pt x="6526" y="66558"/>
                    <a:pt x="5306" y="6655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94D4B2BB-EBF2-4BFE-8A5A-EB328E2CAD7F}"/>
                </a:ext>
              </a:extLst>
            </p:cNvPr>
            <p:cNvSpPr/>
            <p:nvPr/>
          </p:nvSpPr>
          <p:spPr>
            <a:xfrm>
              <a:off x="10931008" y="1751970"/>
              <a:ext cx="74244" cy="63638"/>
            </a:xfrm>
            <a:custGeom>
              <a:avLst/>
              <a:gdLst>
                <a:gd name="connsiteX0" fmla="*/ 5306 w 74244"/>
                <a:gd name="connsiteY0" fmla="*/ 66558 h 63638"/>
                <a:gd name="connsiteX1" fmla="*/ 1276 w 74244"/>
                <a:gd name="connsiteY1" fmla="*/ 64702 h 63638"/>
                <a:gd name="connsiteX2" fmla="*/ 1859 w 74244"/>
                <a:gd name="connsiteY2" fmla="*/ 57224 h 63638"/>
                <a:gd name="connsiteX3" fmla="*/ 66982 w 74244"/>
                <a:gd name="connsiteY3" fmla="*/ 1276 h 63638"/>
                <a:gd name="connsiteX4" fmla="*/ 74460 w 74244"/>
                <a:gd name="connsiteY4" fmla="*/ 1859 h 63638"/>
                <a:gd name="connsiteX5" fmla="*/ 73876 w 74244"/>
                <a:gd name="connsiteY5" fmla="*/ 9337 h 63638"/>
                <a:gd name="connsiteX6" fmla="*/ 8753 w 74244"/>
                <a:gd name="connsiteY6" fmla="*/ 65285 h 63638"/>
                <a:gd name="connsiteX7" fmla="*/ 5306 w 74244"/>
                <a:gd name="connsiteY7" fmla="*/ 665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5306" y="66558"/>
                  </a:moveTo>
                  <a:cubicBezTo>
                    <a:pt x="3821" y="66558"/>
                    <a:pt x="2337" y="65921"/>
                    <a:pt x="1276" y="64702"/>
                  </a:cubicBezTo>
                  <a:cubicBezTo>
                    <a:pt x="-633" y="62474"/>
                    <a:pt x="-368" y="59133"/>
                    <a:pt x="1859" y="57224"/>
                  </a:cubicBezTo>
                  <a:lnTo>
                    <a:pt x="66982" y="1276"/>
                  </a:lnTo>
                  <a:cubicBezTo>
                    <a:pt x="69210" y="-633"/>
                    <a:pt x="72551" y="-368"/>
                    <a:pt x="74460" y="1859"/>
                  </a:cubicBezTo>
                  <a:cubicBezTo>
                    <a:pt x="76369" y="4086"/>
                    <a:pt x="76103" y="7427"/>
                    <a:pt x="73876" y="9337"/>
                  </a:cubicBezTo>
                  <a:lnTo>
                    <a:pt x="8753" y="65285"/>
                  </a:lnTo>
                  <a:cubicBezTo>
                    <a:pt x="7798" y="66134"/>
                    <a:pt x="6579" y="66558"/>
                    <a:pt x="5306" y="6655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B414BBD4-4E25-4793-A3A9-645EC5A85A37}"/>
                </a:ext>
              </a:extLst>
            </p:cNvPr>
            <p:cNvSpPr/>
            <p:nvPr/>
          </p:nvSpPr>
          <p:spPr>
            <a:xfrm>
              <a:off x="10892299" y="1802831"/>
              <a:ext cx="58335" cy="58335"/>
            </a:xfrm>
            <a:custGeom>
              <a:avLst/>
              <a:gdLst>
                <a:gd name="connsiteX0" fmla="*/ 29326 w 58334"/>
                <a:gd name="connsiteY0" fmla="*/ 58653 h 58334"/>
                <a:gd name="connsiteX1" fmla="*/ 0 w 58334"/>
                <a:gd name="connsiteY1" fmla="*/ 29327 h 58334"/>
                <a:gd name="connsiteX2" fmla="*/ 29326 w 58334"/>
                <a:gd name="connsiteY2" fmla="*/ 0 h 58334"/>
                <a:gd name="connsiteX3" fmla="*/ 58653 w 58334"/>
                <a:gd name="connsiteY3" fmla="*/ 29327 h 58334"/>
                <a:gd name="connsiteX4" fmla="*/ 29326 w 58334"/>
                <a:gd name="connsiteY4" fmla="*/ 58653 h 58334"/>
                <a:gd name="connsiteX5" fmla="*/ 29326 w 58334"/>
                <a:gd name="connsiteY5" fmla="*/ 10659 h 58334"/>
                <a:gd name="connsiteX6" fmla="*/ 10606 w 58334"/>
                <a:gd name="connsiteY6" fmla="*/ 29380 h 58334"/>
                <a:gd name="connsiteX7" fmla="*/ 29326 w 58334"/>
                <a:gd name="connsiteY7" fmla="*/ 48100 h 58334"/>
                <a:gd name="connsiteX8" fmla="*/ 48046 w 58334"/>
                <a:gd name="connsiteY8" fmla="*/ 29380 h 58334"/>
                <a:gd name="connsiteX9" fmla="*/ 29326 w 58334"/>
                <a:gd name="connsiteY9" fmla="*/ 1065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326" y="58653"/>
                  </a:moveTo>
                  <a:cubicBezTo>
                    <a:pt x="13152" y="58653"/>
                    <a:pt x="0" y="45501"/>
                    <a:pt x="0" y="29327"/>
                  </a:cubicBezTo>
                  <a:cubicBezTo>
                    <a:pt x="0" y="13152"/>
                    <a:pt x="13152" y="0"/>
                    <a:pt x="29326" y="0"/>
                  </a:cubicBezTo>
                  <a:cubicBezTo>
                    <a:pt x="45501" y="0"/>
                    <a:pt x="58653" y="13152"/>
                    <a:pt x="58653" y="29327"/>
                  </a:cubicBezTo>
                  <a:cubicBezTo>
                    <a:pt x="58653" y="45501"/>
                    <a:pt x="45448" y="58653"/>
                    <a:pt x="29326" y="58653"/>
                  </a:cubicBezTo>
                  <a:close/>
                  <a:moveTo>
                    <a:pt x="29326" y="10659"/>
                  </a:moveTo>
                  <a:cubicBezTo>
                    <a:pt x="19038" y="10659"/>
                    <a:pt x="10606" y="19038"/>
                    <a:pt x="10606" y="29380"/>
                  </a:cubicBezTo>
                  <a:cubicBezTo>
                    <a:pt x="10606" y="39668"/>
                    <a:pt x="18985" y="48100"/>
                    <a:pt x="29326" y="48100"/>
                  </a:cubicBezTo>
                  <a:cubicBezTo>
                    <a:pt x="39668" y="48100"/>
                    <a:pt x="48046" y="39721"/>
                    <a:pt x="48046" y="29380"/>
                  </a:cubicBezTo>
                  <a:cubicBezTo>
                    <a:pt x="47993" y="19038"/>
                    <a:pt x="39615" y="10659"/>
                    <a:pt x="29326" y="1065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9445D68F-4B6A-4DD7-9D55-8E2DE9F710E9}"/>
                </a:ext>
              </a:extLst>
            </p:cNvPr>
            <p:cNvSpPr/>
            <p:nvPr/>
          </p:nvSpPr>
          <p:spPr>
            <a:xfrm>
              <a:off x="10994915" y="1720366"/>
              <a:ext cx="58335" cy="58335"/>
            </a:xfrm>
            <a:custGeom>
              <a:avLst/>
              <a:gdLst>
                <a:gd name="connsiteX0" fmla="*/ 29327 w 58334"/>
                <a:gd name="connsiteY0" fmla="*/ 58653 h 58334"/>
                <a:gd name="connsiteX1" fmla="*/ 0 w 58334"/>
                <a:gd name="connsiteY1" fmla="*/ 29327 h 58334"/>
                <a:gd name="connsiteX2" fmla="*/ 29327 w 58334"/>
                <a:gd name="connsiteY2" fmla="*/ 0 h 58334"/>
                <a:gd name="connsiteX3" fmla="*/ 58653 w 58334"/>
                <a:gd name="connsiteY3" fmla="*/ 29327 h 58334"/>
                <a:gd name="connsiteX4" fmla="*/ 29327 w 58334"/>
                <a:gd name="connsiteY4" fmla="*/ 58653 h 58334"/>
                <a:gd name="connsiteX5" fmla="*/ 29327 w 58334"/>
                <a:gd name="connsiteY5" fmla="*/ 10659 h 58334"/>
                <a:gd name="connsiteX6" fmla="*/ 10606 w 58334"/>
                <a:gd name="connsiteY6" fmla="*/ 29380 h 58334"/>
                <a:gd name="connsiteX7" fmla="*/ 29327 w 58334"/>
                <a:gd name="connsiteY7" fmla="*/ 48100 h 58334"/>
                <a:gd name="connsiteX8" fmla="*/ 48046 w 58334"/>
                <a:gd name="connsiteY8" fmla="*/ 29380 h 58334"/>
                <a:gd name="connsiteX9" fmla="*/ 29327 w 58334"/>
                <a:gd name="connsiteY9" fmla="*/ 1065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327" y="58653"/>
                  </a:moveTo>
                  <a:cubicBezTo>
                    <a:pt x="13152" y="58653"/>
                    <a:pt x="0" y="45501"/>
                    <a:pt x="0" y="29327"/>
                  </a:cubicBezTo>
                  <a:cubicBezTo>
                    <a:pt x="0" y="13152"/>
                    <a:pt x="13152" y="0"/>
                    <a:pt x="29327" y="0"/>
                  </a:cubicBezTo>
                  <a:cubicBezTo>
                    <a:pt x="45501" y="0"/>
                    <a:pt x="58653" y="13152"/>
                    <a:pt x="58653" y="29327"/>
                  </a:cubicBezTo>
                  <a:cubicBezTo>
                    <a:pt x="58653" y="45501"/>
                    <a:pt x="45501" y="58653"/>
                    <a:pt x="29327" y="58653"/>
                  </a:cubicBezTo>
                  <a:close/>
                  <a:moveTo>
                    <a:pt x="29327" y="10659"/>
                  </a:moveTo>
                  <a:cubicBezTo>
                    <a:pt x="19038" y="10659"/>
                    <a:pt x="10606" y="19038"/>
                    <a:pt x="10606" y="29380"/>
                  </a:cubicBezTo>
                  <a:cubicBezTo>
                    <a:pt x="10606" y="39668"/>
                    <a:pt x="18985" y="48100"/>
                    <a:pt x="29327" y="48100"/>
                  </a:cubicBezTo>
                  <a:cubicBezTo>
                    <a:pt x="39668" y="48100"/>
                    <a:pt x="48046" y="39721"/>
                    <a:pt x="48046" y="29380"/>
                  </a:cubicBezTo>
                  <a:cubicBezTo>
                    <a:pt x="48046" y="19038"/>
                    <a:pt x="39668" y="10659"/>
                    <a:pt x="29327" y="1065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1C51F86F-69B0-4325-81AB-D8CF9D020835}"/>
                </a:ext>
              </a:extLst>
            </p:cNvPr>
            <p:cNvSpPr/>
            <p:nvPr/>
          </p:nvSpPr>
          <p:spPr>
            <a:xfrm>
              <a:off x="10994915" y="1885348"/>
              <a:ext cx="58335" cy="58335"/>
            </a:xfrm>
            <a:custGeom>
              <a:avLst/>
              <a:gdLst>
                <a:gd name="connsiteX0" fmla="*/ 29327 w 58334"/>
                <a:gd name="connsiteY0" fmla="*/ 58653 h 58334"/>
                <a:gd name="connsiteX1" fmla="*/ 0 w 58334"/>
                <a:gd name="connsiteY1" fmla="*/ 29327 h 58334"/>
                <a:gd name="connsiteX2" fmla="*/ 29327 w 58334"/>
                <a:gd name="connsiteY2" fmla="*/ 0 h 58334"/>
                <a:gd name="connsiteX3" fmla="*/ 58653 w 58334"/>
                <a:gd name="connsiteY3" fmla="*/ 29327 h 58334"/>
                <a:gd name="connsiteX4" fmla="*/ 29327 w 58334"/>
                <a:gd name="connsiteY4" fmla="*/ 58653 h 58334"/>
                <a:gd name="connsiteX5" fmla="*/ 29327 w 58334"/>
                <a:gd name="connsiteY5" fmla="*/ 10606 h 58334"/>
                <a:gd name="connsiteX6" fmla="*/ 10606 w 58334"/>
                <a:gd name="connsiteY6" fmla="*/ 29327 h 58334"/>
                <a:gd name="connsiteX7" fmla="*/ 29327 w 58334"/>
                <a:gd name="connsiteY7" fmla="*/ 48047 h 58334"/>
                <a:gd name="connsiteX8" fmla="*/ 48046 w 58334"/>
                <a:gd name="connsiteY8" fmla="*/ 29327 h 58334"/>
                <a:gd name="connsiteX9" fmla="*/ 29327 w 58334"/>
                <a:gd name="connsiteY9" fmla="*/ 10606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327" y="58653"/>
                  </a:moveTo>
                  <a:cubicBezTo>
                    <a:pt x="13152" y="58653"/>
                    <a:pt x="0" y="45501"/>
                    <a:pt x="0" y="29327"/>
                  </a:cubicBezTo>
                  <a:cubicBezTo>
                    <a:pt x="0" y="13152"/>
                    <a:pt x="13152" y="0"/>
                    <a:pt x="29327" y="0"/>
                  </a:cubicBezTo>
                  <a:cubicBezTo>
                    <a:pt x="45501" y="0"/>
                    <a:pt x="58653" y="13152"/>
                    <a:pt x="58653" y="29327"/>
                  </a:cubicBezTo>
                  <a:cubicBezTo>
                    <a:pt x="58653" y="45501"/>
                    <a:pt x="45501" y="58653"/>
                    <a:pt x="29327" y="58653"/>
                  </a:cubicBezTo>
                  <a:close/>
                  <a:moveTo>
                    <a:pt x="29327" y="10606"/>
                  </a:moveTo>
                  <a:cubicBezTo>
                    <a:pt x="19038" y="10606"/>
                    <a:pt x="10606" y="18985"/>
                    <a:pt x="10606" y="29327"/>
                  </a:cubicBezTo>
                  <a:cubicBezTo>
                    <a:pt x="10606" y="39668"/>
                    <a:pt x="18985" y="48047"/>
                    <a:pt x="29327" y="48047"/>
                  </a:cubicBezTo>
                  <a:cubicBezTo>
                    <a:pt x="39668" y="48047"/>
                    <a:pt x="48046" y="39668"/>
                    <a:pt x="48046" y="29327"/>
                  </a:cubicBezTo>
                  <a:cubicBezTo>
                    <a:pt x="48046" y="18985"/>
                    <a:pt x="39668" y="10606"/>
                    <a:pt x="29327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9A87ABBD-E620-496C-BD91-24DAE707211A}"/>
                </a:ext>
              </a:extLst>
            </p:cNvPr>
            <p:cNvSpPr/>
            <p:nvPr/>
          </p:nvSpPr>
          <p:spPr>
            <a:xfrm>
              <a:off x="10939122" y="1834434"/>
              <a:ext cx="74244" cy="63638"/>
            </a:xfrm>
            <a:custGeom>
              <a:avLst/>
              <a:gdLst>
                <a:gd name="connsiteX0" fmla="*/ 70429 w 74244"/>
                <a:gd name="connsiteY0" fmla="*/ 66558 h 63638"/>
                <a:gd name="connsiteX1" fmla="*/ 66982 w 74244"/>
                <a:gd name="connsiteY1" fmla="*/ 65285 h 63638"/>
                <a:gd name="connsiteX2" fmla="*/ 1859 w 74244"/>
                <a:gd name="connsiteY2" fmla="*/ 9337 h 63638"/>
                <a:gd name="connsiteX3" fmla="*/ 1276 w 74244"/>
                <a:gd name="connsiteY3" fmla="*/ 1859 h 63638"/>
                <a:gd name="connsiteX4" fmla="*/ 8753 w 74244"/>
                <a:gd name="connsiteY4" fmla="*/ 1276 h 63638"/>
                <a:gd name="connsiteX5" fmla="*/ 73929 w 74244"/>
                <a:gd name="connsiteY5" fmla="*/ 57224 h 63638"/>
                <a:gd name="connsiteX6" fmla="*/ 74513 w 74244"/>
                <a:gd name="connsiteY6" fmla="*/ 64702 h 63638"/>
                <a:gd name="connsiteX7" fmla="*/ 70429 w 74244"/>
                <a:gd name="connsiteY7" fmla="*/ 665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70429" y="66558"/>
                  </a:moveTo>
                  <a:cubicBezTo>
                    <a:pt x="69210" y="66558"/>
                    <a:pt x="67989" y="66134"/>
                    <a:pt x="66982" y="65285"/>
                  </a:cubicBezTo>
                  <a:lnTo>
                    <a:pt x="1859" y="9337"/>
                  </a:lnTo>
                  <a:cubicBezTo>
                    <a:pt x="-368" y="7427"/>
                    <a:pt x="-633" y="4087"/>
                    <a:pt x="1276" y="1859"/>
                  </a:cubicBezTo>
                  <a:cubicBezTo>
                    <a:pt x="3185" y="-368"/>
                    <a:pt x="6526" y="-633"/>
                    <a:pt x="8753" y="1276"/>
                  </a:cubicBezTo>
                  <a:lnTo>
                    <a:pt x="73929" y="57224"/>
                  </a:lnTo>
                  <a:cubicBezTo>
                    <a:pt x="76156" y="59133"/>
                    <a:pt x="76422" y="62474"/>
                    <a:pt x="74513" y="64702"/>
                  </a:cubicBezTo>
                  <a:cubicBezTo>
                    <a:pt x="73399" y="65922"/>
                    <a:pt x="71967" y="66558"/>
                    <a:pt x="70429" y="6655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F1F773D-89A6-4ADF-9A8C-A26C4B5CEB11}"/>
                </a:ext>
              </a:extLst>
            </p:cNvPr>
            <p:cNvSpPr/>
            <p:nvPr/>
          </p:nvSpPr>
          <p:spPr>
            <a:xfrm>
              <a:off x="10931061" y="1845836"/>
              <a:ext cx="74244" cy="63638"/>
            </a:xfrm>
            <a:custGeom>
              <a:avLst/>
              <a:gdLst>
                <a:gd name="connsiteX0" fmla="*/ 70429 w 74244"/>
                <a:gd name="connsiteY0" fmla="*/ 66558 h 63638"/>
                <a:gd name="connsiteX1" fmla="*/ 66982 w 74244"/>
                <a:gd name="connsiteY1" fmla="*/ 65285 h 63638"/>
                <a:gd name="connsiteX2" fmla="*/ 1859 w 74244"/>
                <a:gd name="connsiteY2" fmla="*/ 9337 h 63638"/>
                <a:gd name="connsiteX3" fmla="*/ 1276 w 74244"/>
                <a:gd name="connsiteY3" fmla="*/ 1859 h 63638"/>
                <a:gd name="connsiteX4" fmla="*/ 8753 w 74244"/>
                <a:gd name="connsiteY4" fmla="*/ 1276 h 63638"/>
                <a:gd name="connsiteX5" fmla="*/ 73876 w 74244"/>
                <a:gd name="connsiteY5" fmla="*/ 57224 h 63638"/>
                <a:gd name="connsiteX6" fmla="*/ 74460 w 74244"/>
                <a:gd name="connsiteY6" fmla="*/ 64702 h 63638"/>
                <a:gd name="connsiteX7" fmla="*/ 70429 w 74244"/>
                <a:gd name="connsiteY7" fmla="*/ 665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70429" y="66558"/>
                  </a:moveTo>
                  <a:cubicBezTo>
                    <a:pt x="69210" y="66558"/>
                    <a:pt x="67990" y="66134"/>
                    <a:pt x="66982" y="65285"/>
                  </a:cubicBezTo>
                  <a:lnTo>
                    <a:pt x="1859" y="9337"/>
                  </a:lnTo>
                  <a:cubicBezTo>
                    <a:pt x="-368" y="7427"/>
                    <a:pt x="-633" y="4086"/>
                    <a:pt x="1276" y="1859"/>
                  </a:cubicBezTo>
                  <a:cubicBezTo>
                    <a:pt x="3185" y="-368"/>
                    <a:pt x="6526" y="-633"/>
                    <a:pt x="8753" y="1276"/>
                  </a:cubicBezTo>
                  <a:lnTo>
                    <a:pt x="73876" y="57224"/>
                  </a:lnTo>
                  <a:cubicBezTo>
                    <a:pt x="76103" y="59133"/>
                    <a:pt x="76369" y="62474"/>
                    <a:pt x="74460" y="64702"/>
                  </a:cubicBezTo>
                  <a:cubicBezTo>
                    <a:pt x="73399" y="65975"/>
                    <a:pt x="71914" y="66558"/>
                    <a:pt x="70429" y="66558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7" name="Group 666">
            <a:extLst>
              <a:ext uri="{FF2B5EF4-FFF2-40B4-BE49-F238E27FC236}">
                <a16:creationId xmlns:a16="http://schemas.microsoft.com/office/drawing/2014/main" id="{3D404F4D-D12F-41E6-891C-F661A4475C94}"/>
              </a:ext>
            </a:extLst>
          </p:cNvPr>
          <p:cNvGrpSpPr/>
          <p:nvPr/>
        </p:nvGrpSpPr>
        <p:grpSpPr>
          <a:xfrm>
            <a:off x="1011884" y="1393219"/>
            <a:ext cx="531251" cy="553621"/>
            <a:chOff x="1057984" y="1441260"/>
            <a:chExt cx="439050" cy="457538"/>
          </a:xfrm>
          <a:solidFill>
            <a:srgbClr val="FFFFFF"/>
          </a:solidFill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B27F4C0-305F-4CED-A60B-261D4EF3EA5D}"/>
                </a:ext>
              </a:extLst>
            </p:cNvPr>
            <p:cNvSpPr/>
            <p:nvPr/>
          </p:nvSpPr>
          <p:spPr>
            <a:xfrm>
              <a:off x="1148920" y="1518832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42" y="23771"/>
                    <a:pt x="5316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0CBCAF3-CAA4-4E63-A473-53084315F56B}"/>
                </a:ext>
              </a:extLst>
            </p:cNvPr>
            <p:cNvSpPr/>
            <p:nvPr/>
          </p:nvSpPr>
          <p:spPr>
            <a:xfrm>
              <a:off x="1148867" y="1518832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900" y="23771"/>
                    <a:pt x="18521" y="2377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FD3910E-D1EF-4AD8-8443-D5492C32BE49}"/>
                </a:ext>
              </a:extLst>
            </p:cNvPr>
            <p:cNvSpPr/>
            <p:nvPr/>
          </p:nvSpPr>
          <p:spPr>
            <a:xfrm>
              <a:off x="1418138" y="1488474"/>
              <a:ext cx="47729" cy="47729"/>
            </a:xfrm>
            <a:custGeom>
              <a:avLst/>
              <a:gdLst>
                <a:gd name="connsiteX0" fmla="*/ 25705 w 47728"/>
                <a:gd name="connsiteY0" fmla="*/ 51425 h 47728"/>
                <a:gd name="connsiteX1" fmla="*/ 409 w 47728"/>
                <a:gd name="connsiteY1" fmla="*/ 30213 h 47728"/>
                <a:gd name="connsiteX2" fmla="*/ 4651 w 47728"/>
                <a:gd name="connsiteY2" fmla="*/ 11015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30266 w 47728"/>
                <a:gd name="connsiteY6" fmla="*/ 51001 h 47728"/>
                <a:gd name="connsiteX7" fmla="*/ 25705 w 47728"/>
                <a:gd name="connsiteY7" fmla="*/ 51425 h 47728"/>
                <a:gd name="connsiteX8" fmla="*/ 25705 w 47728"/>
                <a:gd name="connsiteY8" fmla="*/ 10644 h 47728"/>
                <a:gd name="connsiteX9" fmla="*/ 23053 w 47728"/>
                <a:gd name="connsiteY9" fmla="*/ 10856 h 47728"/>
                <a:gd name="connsiteX10" fmla="*/ 13295 w 47728"/>
                <a:gd name="connsiteY10" fmla="*/ 17061 h 47728"/>
                <a:gd name="connsiteX11" fmla="*/ 10803 w 47728"/>
                <a:gd name="connsiteY11" fmla="*/ 28356 h 47728"/>
                <a:gd name="connsiteX12" fmla="*/ 28303 w 47728"/>
                <a:gd name="connsiteY12" fmla="*/ 40554 h 47728"/>
                <a:gd name="connsiteX13" fmla="*/ 38008 w 47728"/>
                <a:gd name="connsiteY13" fmla="*/ 34349 h 47728"/>
                <a:gd name="connsiteX14" fmla="*/ 40501 w 47728"/>
                <a:gd name="connsiteY14" fmla="*/ 23053 h 47728"/>
                <a:gd name="connsiteX15" fmla="*/ 25705 w 47728"/>
                <a:gd name="connsiteY15" fmla="*/ 1064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7728" h="47728">
                  <a:moveTo>
                    <a:pt x="25705" y="51425"/>
                  </a:moveTo>
                  <a:cubicBezTo>
                    <a:pt x="13508" y="51425"/>
                    <a:pt x="2636" y="42675"/>
                    <a:pt x="409" y="30213"/>
                  </a:cubicBezTo>
                  <a:cubicBezTo>
                    <a:pt x="-811" y="23478"/>
                    <a:pt x="727" y="16636"/>
                    <a:pt x="4651" y="11015"/>
                  </a:cubicBezTo>
                  <a:cubicBezTo>
                    <a:pt x="8576" y="5394"/>
                    <a:pt x="14462" y="1628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319"/>
                    <a:pt x="27190" y="51425"/>
                    <a:pt x="25705" y="51425"/>
                  </a:cubicBezTo>
                  <a:close/>
                  <a:moveTo>
                    <a:pt x="25705" y="10644"/>
                  </a:moveTo>
                  <a:cubicBezTo>
                    <a:pt x="24856" y="10644"/>
                    <a:pt x="23955" y="10697"/>
                    <a:pt x="23053" y="10856"/>
                  </a:cubicBezTo>
                  <a:cubicBezTo>
                    <a:pt x="19076" y="11545"/>
                    <a:pt x="15629" y="13773"/>
                    <a:pt x="13295" y="17061"/>
                  </a:cubicBezTo>
                  <a:cubicBezTo>
                    <a:pt x="10962" y="20349"/>
                    <a:pt x="10114" y="24379"/>
                    <a:pt x="10803" y="28356"/>
                  </a:cubicBezTo>
                  <a:cubicBezTo>
                    <a:pt x="12235" y="36523"/>
                    <a:pt x="20083" y="42039"/>
                    <a:pt x="28303" y="40554"/>
                  </a:cubicBezTo>
                  <a:cubicBezTo>
                    <a:pt x="32281" y="39864"/>
                    <a:pt x="35728" y="37637"/>
                    <a:pt x="38008" y="34349"/>
                  </a:cubicBezTo>
                  <a:cubicBezTo>
                    <a:pt x="40342" y="31061"/>
                    <a:pt x="41190" y="27031"/>
                    <a:pt x="40501" y="23053"/>
                  </a:cubicBezTo>
                  <a:cubicBezTo>
                    <a:pt x="39281" y="15788"/>
                    <a:pt x="32917" y="10644"/>
                    <a:pt x="25705" y="1064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B3E86A3E-91F9-4DA9-80D6-112E358C935E}"/>
                </a:ext>
              </a:extLst>
            </p:cNvPr>
            <p:cNvSpPr/>
            <p:nvPr/>
          </p:nvSpPr>
          <p:spPr>
            <a:xfrm>
              <a:off x="1144618" y="1600706"/>
              <a:ext cx="31819" cy="31819"/>
            </a:xfrm>
            <a:custGeom>
              <a:avLst/>
              <a:gdLst>
                <a:gd name="connsiteX0" fmla="*/ 18104 w 31819"/>
                <a:gd name="connsiteY0" fmla="*/ 36347 h 31819"/>
                <a:gd name="connsiteX1" fmla="*/ 7763 w 31819"/>
                <a:gd name="connsiteY1" fmla="*/ 33059 h 31819"/>
                <a:gd name="connsiteX2" fmla="*/ 285 w 31819"/>
                <a:gd name="connsiteY2" fmla="*/ 21339 h 31819"/>
                <a:gd name="connsiteX3" fmla="*/ 3255 w 31819"/>
                <a:gd name="connsiteY3" fmla="*/ 7763 h 31819"/>
                <a:gd name="connsiteX4" fmla="*/ 14975 w 31819"/>
                <a:gd name="connsiteY4" fmla="*/ 285 h 31819"/>
                <a:gd name="connsiteX5" fmla="*/ 28551 w 31819"/>
                <a:gd name="connsiteY5" fmla="*/ 3255 h 31819"/>
                <a:gd name="connsiteX6" fmla="*/ 36029 w 31819"/>
                <a:gd name="connsiteY6" fmla="*/ 14975 h 31819"/>
                <a:gd name="connsiteX7" fmla="*/ 36029 w 31819"/>
                <a:gd name="connsiteY7" fmla="*/ 14975 h 31819"/>
                <a:gd name="connsiteX8" fmla="*/ 33059 w 31819"/>
                <a:gd name="connsiteY8" fmla="*/ 28551 h 31819"/>
                <a:gd name="connsiteX9" fmla="*/ 21339 w 31819"/>
                <a:gd name="connsiteY9" fmla="*/ 36029 h 31819"/>
                <a:gd name="connsiteX10" fmla="*/ 18104 w 31819"/>
                <a:gd name="connsiteY10" fmla="*/ 36347 h 31819"/>
                <a:gd name="connsiteX11" fmla="*/ 18157 w 31819"/>
                <a:gd name="connsiteY11" fmla="*/ 7551 h 31819"/>
                <a:gd name="connsiteX12" fmla="*/ 16248 w 31819"/>
                <a:gd name="connsiteY12" fmla="*/ 7710 h 31819"/>
                <a:gd name="connsiteX13" fmla="*/ 9354 w 31819"/>
                <a:gd name="connsiteY13" fmla="*/ 12111 h 31819"/>
                <a:gd name="connsiteX14" fmla="*/ 7604 w 31819"/>
                <a:gd name="connsiteY14" fmla="*/ 20066 h 31819"/>
                <a:gd name="connsiteX15" fmla="*/ 12005 w 31819"/>
                <a:gd name="connsiteY15" fmla="*/ 26960 h 31819"/>
                <a:gd name="connsiteX16" fmla="*/ 19960 w 31819"/>
                <a:gd name="connsiteY16" fmla="*/ 28710 h 31819"/>
                <a:gd name="connsiteX17" fmla="*/ 26854 w 31819"/>
                <a:gd name="connsiteY17" fmla="*/ 24309 h 31819"/>
                <a:gd name="connsiteX18" fmla="*/ 28604 w 31819"/>
                <a:gd name="connsiteY18" fmla="*/ 16354 h 31819"/>
                <a:gd name="connsiteX19" fmla="*/ 28604 w 31819"/>
                <a:gd name="connsiteY19" fmla="*/ 16354 h 31819"/>
                <a:gd name="connsiteX20" fmla="*/ 24203 w 31819"/>
                <a:gd name="connsiteY20" fmla="*/ 9460 h 31819"/>
                <a:gd name="connsiteX21" fmla="*/ 18157 w 31819"/>
                <a:gd name="connsiteY21" fmla="*/ 755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819" h="31819">
                  <a:moveTo>
                    <a:pt x="18104" y="36347"/>
                  </a:moveTo>
                  <a:cubicBezTo>
                    <a:pt x="14392" y="36347"/>
                    <a:pt x="10839" y="35233"/>
                    <a:pt x="7763" y="33059"/>
                  </a:cubicBezTo>
                  <a:cubicBezTo>
                    <a:pt x="3785" y="30301"/>
                    <a:pt x="1134" y="26112"/>
                    <a:pt x="285" y="21339"/>
                  </a:cubicBezTo>
                  <a:cubicBezTo>
                    <a:pt x="-563" y="16566"/>
                    <a:pt x="497" y="11740"/>
                    <a:pt x="3255" y="7763"/>
                  </a:cubicBezTo>
                  <a:cubicBezTo>
                    <a:pt x="6013" y="3785"/>
                    <a:pt x="10202" y="1134"/>
                    <a:pt x="14975" y="285"/>
                  </a:cubicBezTo>
                  <a:cubicBezTo>
                    <a:pt x="19748" y="-563"/>
                    <a:pt x="24574" y="497"/>
                    <a:pt x="28551" y="3255"/>
                  </a:cubicBezTo>
                  <a:cubicBezTo>
                    <a:pt x="32529" y="6013"/>
                    <a:pt x="35180" y="10202"/>
                    <a:pt x="36029" y="14975"/>
                  </a:cubicBezTo>
                  <a:lnTo>
                    <a:pt x="36029" y="14975"/>
                  </a:lnTo>
                  <a:cubicBezTo>
                    <a:pt x="36877" y="19748"/>
                    <a:pt x="35816" y="24574"/>
                    <a:pt x="33059" y="28551"/>
                  </a:cubicBezTo>
                  <a:cubicBezTo>
                    <a:pt x="30301" y="32529"/>
                    <a:pt x="26112" y="35180"/>
                    <a:pt x="21339" y="36029"/>
                  </a:cubicBezTo>
                  <a:cubicBezTo>
                    <a:pt x="20225" y="36294"/>
                    <a:pt x="19165" y="36347"/>
                    <a:pt x="18104" y="36347"/>
                  </a:cubicBezTo>
                  <a:close/>
                  <a:moveTo>
                    <a:pt x="18157" y="7551"/>
                  </a:moveTo>
                  <a:cubicBezTo>
                    <a:pt x="17521" y="7551"/>
                    <a:pt x="16884" y="7604"/>
                    <a:pt x="16248" y="7710"/>
                  </a:cubicBezTo>
                  <a:cubicBezTo>
                    <a:pt x="13437" y="8187"/>
                    <a:pt x="10998" y="9778"/>
                    <a:pt x="9354" y="12111"/>
                  </a:cubicBezTo>
                  <a:cubicBezTo>
                    <a:pt x="7710" y="14445"/>
                    <a:pt x="7073" y="17255"/>
                    <a:pt x="7604" y="20066"/>
                  </a:cubicBezTo>
                  <a:cubicBezTo>
                    <a:pt x="8134" y="22877"/>
                    <a:pt x="9672" y="25316"/>
                    <a:pt x="12005" y="26960"/>
                  </a:cubicBezTo>
                  <a:cubicBezTo>
                    <a:pt x="14339" y="28604"/>
                    <a:pt x="17149" y="29241"/>
                    <a:pt x="19960" y="28710"/>
                  </a:cubicBezTo>
                  <a:cubicBezTo>
                    <a:pt x="22771" y="28233"/>
                    <a:pt x="25210" y="26642"/>
                    <a:pt x="26854" y="24309"/>
                  </a:cubicBezTo>
                  <a:cubicBezTo>
                    <a:pt x="28498" y="21975"/>
                    <a:pt x="29134" y="19165"/>
                    <a:pt x="28604" y="16354"/>
                  </a:cubicBezTo>
                  <a:lnTo>
                    <a:pt x="28604" y="16354"/>
                  </a:lnTo>
                  <a:cubicBezTo>
                    <a:pt x="28127" y="13543"/>
                    <a:pt x="26536" y="11104"/>
                    <a:pt x="24203" y="9460"/>
                  </a:cubicBezTo>
                  <a:cubicBezTo>
                    <a:pt x="22399" y="8187"/>
                    <a:pt x="20331" y="7551"/>
                    <a:pt x="18157" y="7551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5651395A-0C96-4D98-9503-23400B8DA54B}"/>
                </a:ext>
              </a:extLst>
            </p:cNvPr>
            <p:cNvSpPr/>
            <p:nvPr/>
          </p:nvSpPr>
          <p:spPr>
            <a:xfrm>
              <a:off x="1057984" y="1441260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22B7750B-5EB7-4E33-ABBA-D593616FB0FA}"/>
                </a:ext>
              </a:extLst>
            </p:cNvPr>
            <p:cNvSpPr/>
            <p:nvPr/>
          </p:nvSpPr>
          <p:spPr>
            <a:xfrm>
              <a:off x="1057984" y="1441260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986C641-A694-4F31-B52A-66782D7E1982}"/>
                </a:ext>
              </a:extLst>
            </p:cNvPr>
            <p:cNvSpPr/>
            <p:nvPr/>
          </p:nvSpPr>
          <p:spPr>
            <a:xfrm>
              <a:off x="1057984" y="1441260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CA83BAA-C8EB-4737-B451-B8EA1AD13E05}"/>
                </a:ext>
              </a:extLst>
            </p:cNvPr>
            <p:cNvSpPr/>
            <p:nvPr/>
          </p:nvSpPr>
          <p:spPr>
            <a:xfrm>
              <a:off x="1057984" y="1441260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BDB30FC-ADAE-4F3F-A6BA-ED891E5D553D}"/>
                </a:ext>
              </a:extLst>
            </p:cNvPr>
            <p:cNvSpPr/>
            <p:nvPr/>
          </p:nvSpPr>
          <p:spPr>
            <a:xfrm>
              <a:off x="1057984" y="1441260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5FE79A5-2352-4F24-8254-5B1BE8C78C29}"/>
                </a:ext>
              </a:extLst>
            </p:cNvPr>
            <p:cNvSpPr/>
            <p:nvPr/>
          </p:nvSpPr>
          <p:spPr>
            <a:xfrm>
              <a:off x="1057984" y="1441260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5C31FFB3-7767-4C63-8180-9184E99FAE17}"/>
                </a:ext>
              </a:extLst>
            </p:cNvPr>
            <p:cNvSpPr/>
            <p:nvPr/>
          </p:nvSpPr>
          <p:spPr>
            <a:xfrm>
              <a:off x="1057984" y="1441260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01C5C3F2-1D2F-484F-9A88-046E41FE4C4F}"/>
                </a:ext>
              </a:extLst>
            </p:cNvPr>
            <p:cNvSpPr/>
            <p:nvPr/>
          </p:nvSpPr>
          <p:spPr>
            <a:xfrm>
              <a:off x="1436949" y="164946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940" y="10606"/>
                    <a:pt x="23970" y="10606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2C2A9D-09AF-4618-BAD6-89A9BBA613AE}"/>
                </a:ext>
              </a:extLst>
            </p:cNvPr>
            <p:cNvSpPr/>
            <p:nvPr/>
          </p:nvSpPr>
          <p:spPr>
            <a:xfrm>
              <a:off x="1446336" y="1640129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562D7934-510F-4E24-BF28-A7B2797728DE}"/>
                </a:ext>
              </a:extLst>
            </p:cNvPr>
            <p:cNvSpPr/>
            <p:nvPr/>
          </p:nvSpPr>
          <p:spPr>
            <a:xfrm>
              <a:off x="1057984" y="1441260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A197E595-9785-401B-B637-619E45D6FAEA}"/>
                </a:ext>
              </a:extLst>
            </p:cNvPr>
            <p:cNvSpPr/>
            <p:nvPr/>
          </p:nvSpPr>
          <p:spPr>
            <a:xfrm>
              <a:off x="1246671" y="1513436"/>
              <a:ext cx="148489" cy="175005"/>
            </a:xfrm>
            <a:custGeom>
              <a:avLst/>
              <a:gdLst>
                <a:gd name="connsiteX0" fmla="*/ 76472 w 148488"/>
                <a:gd name="connsiteY0" fmla="*/ 177709 h 175004"/>
                <a:gd name="connsiteX1" fmla="*/ 54145 w 148488"/>
                <a:gd name="connsiteY1" fmla="*/ 174209 h 175004"/>
                <a:gd name="connsiteX2" fmla="*/ 51070 w 148488"/>
                <a:gd name="connsiteY2" fmla="*/ 171611 h 175004"/>
                <a:gd name="connsiteX3" fmla="*/ 50698 w 148488"/>
                <a:gd name="connsiteY3" fmla="*/ 167580 h 175004"/>
                <a:gd name="connsiteX4" fmla="*/ 57380 w 148488"/>
                <a:gd name="connsiteY4" fmla="*/ 164133 h 175004"/>
                <a:gd name="connsiteX5" fmla="*/ 116246 w 148488"/>
                <a:gd name="connsiteY5" fmla="*/ 153156 h 175004"/>
                <a:gd name="connsiteX6" fmla="*/ 139208 w 148488"/>
                <a:gd name="connsiteY6" fmla="*/ 114124 h 175004"/>
                <a:gd name="connsiteX7" fmla="*/ 141860 w 148488"/>
                <a:gd name="connsiteY7" fmla="*/ 81510 h 175004"/>
                <a:gd name="connsiteX8" fmla="*/ 142337 w 148488"/>
                <a:gd name="connsiteY8" fmla="*/ 73926 h 175004"/>
                <a:gd name="connsiteX9" fmla="*/ 76472 w 148488"/>
                <a:gd name="connsiteY9" fmla="*/ 10606 h 175004"/>
                <a:gd name="connsiteX10" fmla="*/ 10606 w 148488"/>
                <a:gd name="connsiteY10" fmla="*/ 73926 h 175004"/>
                <a:gd name="connsiteX11" fmla="*/ 11084 w 148488"/>
                <a:gd name="connsiteY11" fmla="*/ 81510 h 175004"/>
                <a:gd name="connsiteX12" fmla="*/ 11137 w 148488"/>
                <a:gd name="connsiteY12" fmla="*/ 81775 h 175004"/>
                <a:gd name="connsiteX13" fmla="*/ 13735 w 148488"/>
                <a:gd name="connsiteY13" fmla="*/ 114124 h 175004"/>
                <a:gd name="connsiteX14" fmla="*/ 36645 w 148488"/>
                <a:gd name="connsiteY14" fmla="*/ 153209 h 175004"/>
                <a:gd name="connsiteX15" fmla="*/ 43963 w 148488"/>
                <a:gd name="connsiteY15" fmla="*/ 158141 h 175004"/>
                <a:gd name="connsiteX16" fmla="*/ 45872 w 148488"/>
                <a:gd name="connsiteY16" fmla="*/ 165406 h 175004"/>
                <a:gd name="connsiteX17" fmla="*/ 38607 w 148488"/>
                <a:gd name="connsiteY17" fmla="*/ 167262 h 175004"/>
                <a:gd name="connsiteX18" fmla="*/ 30122 w 148488"/>
                <a:gd name="connsiteY18" fmla="*/ 161588 h 175004"/>
                <a:gd name="connsiteX19" fmla="*/ 3182 w 148488"/>
                <a:gd name="connsiteY19" fmla="*/ 115291 h 175004"/>
                <a:gd name="connsiteX20" fmla="*/ 3129 w 148488"/>
                <a:gd name="connsiteY20" fmla="*/ 115026 h 175004"/>
                <a:gd name="connsiteX21" fmla="*/ 530 w 148488"/>
                <a:gd name="connsiteY21" fmla="*/ 82677 h 175004"/>
                <a:gd name="connsiteX22" fmla="*/ 0 w 148488"/>
                <a:gd name="connsiteY22" fmla="*/ 73926 h 175004"/>
                <a:gd name="connsiteX23" fmla="*/ 22804 w 148488"/>
                <a:gd name="connsiteY23" fmla="*/ 21796 h 175004"/>
                <a:gd name="connsiteX24" fmla="*/ 76472 w 148488"/>
                <a:gd name="connsiteY24" fmla="*/ 0 h 175004"/>
                <a:gd name="connsiteX25" fmla="*/ 130140 w 148488"/>
                <a:gd name="connsiteY25" fmla="*/ 21796 h 175004"/>
                <a:gd name="connsiteX26" fmla="*/ 152944 w 148488"/>
                <a:gd name="connsiteY26" fmla="*/ 73926 h 175004"/>
                <a:gd name="connsiteX27" fmla="*/ 152360 w 148488"/>
                <a:gd name="connsiteY27" fmla="*/ 82783 h 175004"/>
                <a:gd name="connsiteX28" fmla="*/ 149762 w 148488"/>
                <a:gd name="connsiteY28" fmla="*/ 115291 h 175004"/>
                <a:gd name="connsiteX29" fmla="*/ 122822 w 148488"/>
                <a:gd name="connsiteY29" fmla="*/ 161535 h 175004"/>
                <a:gd name="connsiteX30" fmla="*/ 76472 w 148488"/>
                <a:gd name="connsiteY30" fmla="*/ 177709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48488" h="175004">
                  <a:moveTo>
                    <a:pt x="76472" y="177709"/>
                  </a:moveTo>
                  <a:cubicBezTo>
                    <a:pt x="68941" y="177709"/>
                    <a:pt x="61464" y="176543"/>
                    <a:pt x="54145" y="174209"/>
                  </a:cubicBezTo>
                  <a:cubicBezTo>
                    <a:pt x="52820" y="173785"/>
                    <a:pt x="51706" y="172884"/>
                    <a:pt x="51070" y="171611"/>
                  </a:cubicBezTo>
                  <a:cubicBezTo>
                    <a:pt x="50433" y="170338"/>
                    <a:pt x="50274" y="168906"/>
                    <a:pt x="50698" y="167580"/>
                  </a:cubicBezTo>
                  <a:cubicBezTo>
                    <a:pt x="51600" y="164823"/>
                    <a:pt x="54623" y="163232"/>
                    <a:pt x="57380" y="164133"/>
                  </a:cubicBezTo>
                  <a:cubicBezTo>
                    <a:pt x="77479" y="170497"/>
                    <a:pt x="99647" y="166202"/>
                    <a:pt x="116246" y="153156"/>
                  </a:cubicBezTo>
                  <a:cubicBezTo>
                    <a:pt x="129079" y="143133"/>
                    <a:pt x="137246" y="129238"/>
                    <a:pt x="139208" y="114124"/>
                  </a:cubicBezTo>
                  <a:lnTo>
                    <a:pt x="141860" y="81510"/>
                  </a:lnTo>
                  <a:cubicBezTo>
                    <a:pt x="142178" y="79070"/>
                    <a:pt x="142337" y="76631"/>
                    <a:pt x="142337" y="73926"/>
                  </a:cubicBezTo>
                  <a:cubicBezTo>
                    <a:pt x="142284" y="39668"/>
                    <a:pt x="112109" y="10659"/>
                    <a:pt x="76472" y="10606"/>
                  </a:cubicBezTo>
                  <a:cubicBezTo>
                    <a:pt x="40834" y="10659"/>
                    <a:pt x="10659" y="39668"/>
                    <a:pt x="10606" y="73926"/>
                  </a:cubicBezTo>
                  <a:cubicBezTo>
                    <a:pt x="10606" y="76419"/>
                    <a:pt x="10765" y="78964"/>
                    <a:pt x="11084" y="81510"/>
                  </a:cubicBezTo>
                  <a:lnTo>
                    <a:pt x="11137" y="81775"/>
                  </a:lnTo>
                  <a:lnTo>
                    <a:pt x="13735" y="114124"/>
                  </a:lnTo>
                  <a:cubicBezTo>
                    <a:pt x="15697" y="129291"/>
                    <a:pt x="23864" y="143186"/>
                    <a:pt x="36645" y="153209"/>
                  </a:cubicBezTo>
                  <a:cubicBezTo>
                    <a:pt x="38978" y="155012"/>
                    <a:pt x="41418" y="156656"/>
                    <a:pt x="43963" y="158141"/>
                  </a:cubicBezTo>
                  <a:cubicBezTo>
                    <a:pt x="46456" y="159626"/>
                    <a:pt x="47304" y="162861"/>
                    <a:pt x="45872" y="165406"/>
                  </a:cubicBezTo>
                  <a:cubicBezTo>
                    <a:pt x="44441" y="167792"/>
                    <a:pt x="40994" y="168694"/>
                    <a:pt x="38607" y="167262"/>
                  </a:cubicBezTo>
                  <a:cubicBezTo>
                    <a:pt x="35637" y="165565"/>
                    <a:pt x="32774" y="163656"/>
                    <a:pt x="30122" y="161588"/>
                  </a:cubicBezTo>
                  <a:cubicBezTo>
                    <a:pt x="15061" y="149762"/>
                    <a:pt x="5515" y="133322"/>
                    <a:pt x="3182" y="115291"/>
                  </a:cubicBezTo>
                  <a:lnTo>
                    <a:pt x="3129" y="115026"/>
                  </a:lnTo>
                  <a:lnTo>
                    <a:pt x="530" y="82677"/>
                  </a:lnTo>
                  <a:cubicBezTo>
                    <a:pt x="159" y="79813"/>
                    <a:pt x="0" y="76896"/>
                    <a:pt x="0" y="73926"/>
                  </a:cubicBezTo>
                  <a:cubicBezTo>
                    <a:pt x="53" y="54411"/>
                    <a:pt x="8167" y="35902"/>
                    <a:pt x="22804" y="21796"/>
                  </a:cubicBezTo>
                  <a:cubicBezTo>
                    <a:pt x="37387" y="7796"/>
                    <a:pt x="56479" y="53"/>
                    <a:pt x="76472" y="0"/>
                  </a:cubicBezTo>
                  <a:cubicBezTo>
                    <a:pt x="96465" y="53"/>
                    <a:pt x="115503" y="7796"/>
                    <a:pt x="130140" y="21796"/>
                  </a:cubicBezTo>
                  <a:cubicBezTo>
                    <a:pt x="144777" y="35902"/>
                    <a:pt x="152891" y="54411"/>
                    <a:pt x="152944" y="73926"/>
                  </a:cubicBezTo>
                  <a:cubicBezTo>
                    <a:pt x="152944" y="77055"/>
                    <a:pt x="152731" y="79919"/>
                    <a:pt x="152360" y="82783"/>
                  </a:cubicBezTo>
                  <a:lnTo>
                    <a:pt x="149762" y="115291"/>
                  </a:lnTo>
                  <a:cubicBezTo>
                    <a:pt x="147481" y="133269"/>
                    <a:pt x="137883" y="149709"/>
                    <a:pt x="122822" y="161535"/>
                  </a:cubicBezTo>
                  <a:cubicBezTo>
                    <a:pt x="109511" y="171982"/>
                    <a:pt x="93018" y="177709"/>
                    <a:pt x="76472" y="177709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22D177E-5F56-4603-87E5-2D4B36F06F3F}"/>
                </a:ext>
              </a:extLst>
            </p:cNvPr>
            <p:cNvSpPr/>
            <p:nvPr/>
          </p:nvSpPr>
          <p:spPr>
            <a:xfrm>
              <a:off x="1147024" y="1665458"/>
              <a:ext cx="350010" cy="233340"/>
            </a:xfrm>
            <a:custGeom>
              <a:avLst/>
              <a:gdLst>
                <a:gd name="connsiteX0" fmla="*/ 313365 w 350009"/>
                <a:gd name="connsiteY0" fmla="*/ 233679 h 233339"/>
                <a:gd name="connsiteX1" fmla="*/ 38872 w 350009"/>
                <a:gd name="connsiteY1" fmla="*/ 233679 h 233339"/>
                <a:gd name="connsiteX2" fmla="*/ 0 w 350009"/>
                <a:gd name="connsiteY2" fmla="*/ 199155 h 233339"/>
                <a:gd name="connsiteX3" fmla="*/ 7637 w 350009"/>
                <a:gd name="connsiteY3" fmla="*/ 113880 h 233339"/>
                <a:gd name="connsiteX4" fmla="*/ 100866 w 350009"/>
                <a:gd name="connsiteY4" fmla="*/ 35658 h 233339"/>
                <a:gd name="connsiteX5" fmla="*/ 127753 w 350009"/>
                <a:gd name="connsiteY5" fmla="*/ 35658 h 233339"/>
                <a:gd name="connsiteX6" fmla="*/ 127753 w 350009"/>
                <a:gd name="connsiteY6" fmla="*/ 5377 h 233339"/>
                <a:gd name="connsiteX7" fmla="*/ 130723 w 350009"/>
                <a:gd name="connsiteY7" fmla="*/ 604 h 233339"/>
                <a:gd name="connsiteX8" fmla="*/ 136292 w 350009"/>
                <a:gd name="connsiteY8" fmla="*/ 1187 h 233339"/>
                <a:gd name="connsiteX9" fmla="*/ 176118 w 350009"/>
                <a:gd name="connsiteY9" fmla="*/ 15082 h 233339"/>
                <a:gd name="connsiteX10" fmla="*/ 215892 w 350009"/>
                <a:gd name="connsiteY10" fmla="*/ 1134 h 233339"/>
                <a:gd name="connsiteX11" fmla="*/ 221461 w 350009"/>
                <a:gd name="connsiteY11" fmla="*/ 551 h 233339"/>
                <a:gd name="connsiteX12" fmla="*/ 224430 w 350009"/>
                <a:gd name="connsiteY12" fmla="*/ 5324 h 233339"/>
                <a:gd name="connsiteX13" fmla="*/ 224430 w 350009"/>
                <a:gd name="connsiteY13" fmla="*/ 35658 h 233339"/>
                <a:gd name="connsiteX14" fmla="*/ 251317 w 350009"/>
                <a:gd name="connsiteY14" fmla="*/ 35658 h 233339"/>
                <a:gd name="connsiteX15" fmla="*/ 344547 w 350009"/>
                <a:gd name="connsiteY15" fmla="*/ 114357 h 233339"/>
                <a:gd name="connsiteX16" fmla="*/ 352184 w 350009"/>
                <a:gd name="connsiteY16" fmla="*/ 198678 h 233339"/>
                <a:gd name="connsiteX17" fmla="*/ 352184 w 350009"/>
                <a:gd name="connsiteY17" fmla="*/ 199155 h 233339"/>
                <a:gd name="connsiteX18" fmla="*/ 313365 w 350009"/>
                <a:gd name="connsiteY18" fmla="*/ 233679 h 233339"/>
                <a:gd name="connsiteX19" fmla="*/ 100866 w 350009"/>
                <a:gd name="connsiteY19" fmla="*/ 46264 h 233339"/>
                <a:gd name="connsiteX20" fmla="*/ 18243 w 350009"/>
                <a:gd name="connsiteY20" fmla="*/ 114357 h 233339"/>
                <a:gd name="connsiteX21" fmla="*/ 10606 w 350009"/>
                <a:gd name="connsiteY21" fmla="*/ 199632 h 233339"/>
                <a:gd name="connsiteX22" fmla="*/ 38872 w 350009"/>
                <a:gd name="connsiteY22" fmla="*/ 223072 h 233339"/>
                <a:gd name="connsiteX23" fmla="*/ 313365 w 350009"/>
                <a:gd name="connsiteY23" fmla="*/ 223072 h 233339"/>
                <a:gd name="connsiteX24" fmla="*/ 341631 w 350009"/>
                <a:gd name="connsiteY24" fmla="*/ 199367 h 233339"/>
                <a:gd name="connsiteX25" fmla="*/ 333994 w 350009"/>
                <a:gd name="connsiteY25" fmla="*/ 114834 h 233339"/>
                <a:gd name="connsiteX26" fmla="*/ 251371 w 350009"/>
                <a:gd name="connsiteY26" fmla="*/ 46264 h 233339"/>
                <a:gd name="connsiteX27" fmla="*/ 219180 w 350009"/>
                <a:gd name="connsiteY27" fmla="*/ 46264 h 233339"/>
                <a:gd name="connsiteX28" fmla="*/ 213877 w 350009"/>
                <a:gd name="connsiteY28" fmla="*/ 40961 h 233339"/>
                <a:gd name="connsiteX29" fmla="*/ 213877 w 350009"/>
                <a:gd name="connsiteY29" fmla="*/ 15347 h 233339"/>
                <a:gd name="connsiteX30" fmla="*/ 176118 w 350009"/>
                <a:gd name="connsiteY30" fmla="*/ 25688 h 233339"/>
                <a:gd name="connsiteX31" fmla="*/ 138360 w 350009"/>
                <a:gd name="connsiteY31" fmla="*/ 15347 h 233339"/>
                <a:gd name="connsiteX32" fmla="*/ 138360 w 350009"/>
                <a:gd name="connsiteY32" fmla="*/ 40961 h 233339"/>
                <a:gd name="connsiteX33" fmla="*/ 133057 w 350009"/>
                <a:gd name="connsiteY33" fmla="*/ 46264 h 233339"/>
                <a:gd name="connsiteX34" fmla="*/ 100866 w 350009"/>
                <a:gd name="connsiteY34" fmla="*/ 46264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50009" h="233339">
                  <a:moveTo>
                    <a:pt x="313365" y="233679"/>
                  </a:moveTo>
                  <a:lnTo>
                    <a:pt x="38872" y="233679"/>
                  </a:lnTo>
                  <a:cubicBezTo>
                    <a:pt x="17447" y="233679"/>
                    <a:pt x="0" y="218193"/>
                    <a:pt x="0" y="199155"/>
                  </a:cubicBezTo>
                  <a:lnTo>
                    <a:pt x="7637" y="113880"/>
                  </a:lnTo>
                  <a:cubicBezTo>
                    <a:pt x="7637" y="70023"/>
                    <a:pt x="57752" y="35658"/>
                    <a:pt x="100866" y="35658"/>
                  </a:cubicBezTo>
                  <a:lnTo>
                    <a:pt x="127753" y="35658"/>
                  </a:lnTo>
                  <a:lnTo>
                    <a:pt x="127753" y="5377"/>
                  </a:lnTo>
                  <a:cubicBezTo>
                    <a:pt x="127753" y="3362"/>
                    <a:pt x="128920" y="1506"/>
                    <a:pt x="130723" y="604"/>
                  </a:cubicBezTo>
                  <a:cubicBezTo>
                    <a:pt x="132526" y="-298"/>
                    <a:pt x="134701" y="-85"/>
                    <a:pt x="136292" y="1187"/>
                  </a:cubicBezTo>
                  <a:cubicBezTo>
                    <a:pt x="147853" y="10150"/>
                    <a:pt x="161959" y="15082"/>
                    <a:pt x="176118" y="15082"/>
                  </a:cubicBezTo>
                  <a:cubicBezTo>
                    <a:pt x="190331" y="15082"/>
                    <a:pt x="204437" y="10150"/>
                    <a:pt x="215892" y="1134"/>
                  </a:cubicBezTo>
                  <a:cubicBezTo>
                    <a:pt x="217483" y="-138"/>
                    <a:pt x="219658" y="-351"/>
                    <a:pt x="221461" y="551"/>
                  </a:cubicBezTo>
                  <a:cubicBezTo>
                    <a:pt x="223264" y="1452"/>
                    <a:pt x="224430" y="3309"/>
                    <a:pt x="224430" y="5324"/>
                  </a:cubicBezTo>
                  <a:lnTo>
                    <a:pt x="224430" y="35658"/>
                  </a:lnTo>
                  <a:lnTo>
                    <a:pt x="251317" y="35658"/>
                  </a:lnTo>
                  <a:cubicBezTo>
                    <a:pt x="294432" y="35658"/>
                    <a:pt x="344547" y="70023"/>
                    <a:pt x="344547" y="114357"/>
                  </a:cubicBezTo>
                  <a:lnTo>
                    <a:pt x="352184" y="198678"/>
                  </a:lnTo>
                  <a:cubicBezTo>
                    <a:pt x="352184" y="198837"/>
                    <a:pt x="352184" y="198996"/>
                    <a:pt x="352184" y="199155"/>
                  </a:cubicBezTo>
                  <a:cubicBezTo>
                    <a:pt x="352237" y="218193"/>
                    <a:pt x="334789" y="233679"/>
                    <a:pt x="313365" y="233679"/>
                  </a:cubicBezTo>
                  <a:close/>
                  <a:moveTo>
                    <a:pt x="100866" y="46264"/>
                  </a:moveTo>
                  <a:cubicBezTo>
                    <a:pt x="63426" y="46264"/>
                    <a:pt x="18243" y="76652"/>
                    <a:pt x="18243" y="114357"/>
                  </a:cubicBezTo>
                  <a:lnTo>
                    <a:pt x="10606" y="199632"/>
                  </a:lnTo>
                  <a:cubicBezTo>
                    <a:pt x="10606" y="212360"/>
                    <a:pt x="23334" y="223072"/>
                    <a:pt x="38872" y="223072"/>
                  </a:cubicBezTo>
                  <a:lnTo>
                    <a:pt x="313365" y="223072"/>
                  </a:lnTo>
                  <a:cubicBezTo>
                    <a:pt x="328850" y="223072"/>
                    <a:pt x="341471" y="212466"/>
                    <a:pt x="341631" y="199367"/>
                  </a:cubicBezTo>
                  <a:lnTo>
                    <a:pt x="333994" y="114834"/>
                  </a:lnTo>
                  <a:cubicBezTo>
                    <a:pt x="333994" y="76652"/>
                    <a:pt x="288758" y="46264"/>
                    <a:pt x="251371" y="46264"/>
                  </a:cubicBezTo>
                  <a:lnTo>
                    <a:pt x="219180" y="46264"/>
                  </a:lnTo>
                  <a:cubicBezTo>
                    <a:pt x="216263" y="46264"/>
                    <a:pt x="213877" y="43878"/>
                    <a:pt x="213877" y="40961"/>
                  </a:cubicBezTo>
                  <a:lnTo>
                    <a:pt x="213877" y="15347"/>
                  </a:lnTo>
                  <a:cubicBezTo>
                    <a:pt x="202369" y="22082"/>
                    <a:pt x="189270" y="25688"/>
                    <a:pt x="176118" y="25688"/>
                  </a:cubicBezTo>
                  <a:cubicBezTo>
                    <a:pt x="163020" y="25688"/>
                    <a:pt x="149921" y="22082"/>
                    <a:pt x="138360" y="15347"/>
                  </a:cubicBezTo>
                  <a:lnTo>
                    <a:pt x="138360" y="40961"/>
                  </a:lnTo>
                  <a:cubicBezTo>
                    <a:pt x="138360" y="43878"/>
                    <a:pt x="135973" y="46264"/>
                    <a:pt x="133057" y="46264"/>
                  </a:cubicBezTo>
                  <a:lnTo>
                    <a:pt x="100866" y="46264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634431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Freeform: Shape 673">
            <a:extLst>
              <a:ext uri="{FF2B5EF4-FFF2-40B4-BE49-F238E27FC236}">
                <a16:creationId xmlns:a16="http://schemas.microsoft.com/office/drawing/2014/main" id="{005FBEC6-C841-46DA-BBE6-452F1DA57B69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5" name="Freeform: Shape 674">
            <a:extLst>
              <a:ext uri="{FF2B5EF4-FFF2-40B4-BE49-F238E27FC236}">
                <a16:creationId xmlns:a16="http://schemas.microsoft.com/office/drawing/2014/main" id="{8BCF94FF-B8DE-4F07-947C-3FE415919C9F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6" name="Freeform: Shape 675">
            <a:extLst>
              <a:ext uri="{FF2B5EF4-FFF2-40B4-BE49-F238E27FC236}">
                <a16:creationId xmlns:a16="http://schemas.microsoft.com/office/drawing/2014/main" id="{391B95B2-812D-4EC5-9308-E7EEE4AD1B4C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7" name="Freeform: Shape 676">
            <a:extLst>
              <a:ext uri="{FF2B5EF4-FFF2-40B4-BE49-F238E27FC236}">
                <a16:creationId xmlns:a16="http://schemas.microsoft.com/office/drawing/2014/main" id="{898DCDC4-E52D-4335-9D36-EDF398CCE428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8" name="Freeform: Shape 677">
            <a:extLst>
              <a:ext uri="{FF2B5EF4-FFF2-40B4-BE49-F238E27FC236}">
                <a16:creationId xmlns:a16="http://schemas.microsoft.com/office/drawing/2014/main" id="{02A7409E-0504-4B67-8FC9-F190F3D1F15F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9" name="Freeform: Shape 678">
            <a:extLst>
              <a:ext uri="{FF2B5EF4-FFF2-40B4-BE49-F238E27FC236}">
                <a16:creationId xmlns:a16="http://schemas.microsoft.com/office/drawing/2014/main" id="{E2BC0E78-AC2A-4108-BBA0-DC97170D7C0E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0" name="Freeform: Shape 679">
            <a:extLst>
              <a:ext uri="{FF2B5EF4-FFF2-40B4-BE49-F238E27FC236}">
                <a16:creationId xmlns:a16="http://schemas.microsoft.com/office/drawing/2014/main" id="{B3283C55-EE30-48D2-96B3-320BA3230978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1" name="Freeform: Shape 680">
            <a:extLst>
              <a:ext uri="{FF2B5EF4-FFF2-40B4-BE49-F238E27FC236}">
                <a16:creationId xmlns:a16="http://schemas.microsoft.com/office/drawing/2014/main" id="{49E4111D-F32A-41A5-B74A-6C25D294F815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2" name="Freeform: Shape 681">
            <a:extLst>
              <a:ext uri="{FF2B5EF4-FFF2-40B4-BE49-F238E27FC236}">
                <a16:creationId xmlns:a16="http://schemas.microsoft.com/office/drawing/2014/main" id="{375C8FB1-0D36-4C1B-8AD0-053D29BD7AB5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3" name="Freeform: Shape 682">
            <a:extLst>
              <a:ext uri="{FF2B5EF4-FFF2-40B4-BE49-F238E27FC236}">
                <a16:creationId xmlns:a16="http://schemas.microsoft.com/office/drawing/2014/main" id="{222F84FD-F3E8-4E62-9278-5B0E57BEE508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4" name="Freeform: Shape 683">
            <a:extLst>
              <a:ext uri="{FF2B5EF4-FFF2-40B4-BE49-F238E27FC236}">
                <a16:creationId xmlns:a16="http://schemas.microsoft.com/office/drawing/2014/main" id="{6D1D5E74-3311-4910-BD81-A5FBF1DCF00A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5" name="Freeform: Shape 684">
            <a:extLst>
              <a:ext uri="{FF2B5EF4-FFF2-40B4-BE49-F238E27FC236}">
                <a16:creationId xmlns:a16="http://schemas.microsoft.com/office/drawing/2014/main" id="{35747F38-0FE1-4C29-B1D1-082C373AFA93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6" name="Freeform: Shape 685">
            <a:extLst>
              <a:ext uri="{FF2B5EF4-FFF2-40B4-BE49-F238E27FC236}">
                <a16:creationId xmlns:a16="http://schemas.microsoft.com/office/drawing/2014/main" id="{1CC28D50-242B-4FBC-9C1F-5E0A1645ECE9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7" name="Freeform: Shape 686">
            <a:extLst>
              <a:ext uri="{FF2B5EF4-FFF2-40B4-BE49-F238E27FC236}">
                <a16:creationId xmlns:a16="http://schemas.microsoft.com/office/drawing/2014/main" id="{7EF91070-CAF0-4D5D-B788-8BDEC806B803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8" name="Freeform: Shape 687">
            <a:extLst>
              <a:ext uri="{FF2B5EF4-FFF2-40B4-BE49-F238E27FC236}">
                <a16:creationId xmlns:a16="http://schemas.microsoft.com/office/drawing/2014/main" id="{DFA07BBB-7DD9-420B-9FE9-1DC8E7F85C3B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9" name="Freeform: Shape 688">
            <a:extLst>
              <a:ext uri="{FF2B5EF4-FFF2-40B4-BE49-F238E27FC236}">
                <a16:creationId xmlns:a16="http://schemas.microsoft.com/office/drawing/2014/main" id="{1197252D-025D-4FEF-AF9D-87FCB14C1AA3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0" name="Freeform: Shape 689">
            <a:extLst>
              <a:ext uri="{FF2B5EF4-FFF2-40B4-BE49-F238E27FC236}">
                <a16:creationId xmlns:a16="http://schemas.microsoft.com/office/drawing/2014/main" id="{57EDFA2C-6361-46A7-A4CF-B7BE6C7638A3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1" name="Freeform: Shape 690">
            <a:extLst>
              <a:ext uri="{FF2B5EF4-FFF2-40B4-BE49-F238E27FC236}">
                <a16:creationId xmlns:a16="http://schemas.microsoft.com/office/drawing/2014/main" id="{0E01EBA1-D44A-487D-8BA8-628CB2B7E4D5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2" name="Freeform: Shape 691">
            <a:extLst>
              <a:ext uri="{FF2B5EF4-FFF2-40B4-BE49-F238E27FC236}">
                <a16:creationId xmlns:a16="http://schemas.microsoft.com/office/drawing/2014/main" id="{0EF698D8-146D-4591-B23C-F50A8F3AEBF9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3" name="Freeform: Shape 692">
            <a:extLst>
              <a:ext uri="{FF2B5EF4-FFF2-40B4-BE49-F238E27FC236}">
                <a16:creationId xmlns:a16="http://schemas.microsoft.com/office/drawing/2014/main" id="{D7CA7B79-B41A-43F9-A916-0362672CC917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4" name="Freeform: Shape 693">
            <a:extLst>
              <a:ext uri="{FF2B5EF4-FFF2-40B4-BE49-F238E27FC236}">
                <a16:creationId xmlns:a16="http://schemas.microsoft.com/office/drawing/2014/main" id="{5A267352-FE53-4D07-BCDF-677EBF345BF8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5" name="Freeform: Shape 694">
            <a:extLst>
              <a:ext uri="{FF2B5EF4-FFF2-40B4-BE49-F238E27FC236}">
                <a16:creationId xmlns:a16="http://schemas.microsoft.com/office/drawing/2014/main" id="{B48C7FA9-E640-4BA2-B5F0-911B1D157723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6" name="Freeform: Shape 695">
            <a:extLst>
              <a:ext uri="{FF2B5EF4-FFF2-40B4-BE49-F238E27FC236}">
                <a16:creationId xmlns:a16="http://schemas.microsoft.com/office/drawing/2014/main" id="{852A5132-DFDE-4D72-BBFF-3A11166A5536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7" name="Freeform: Shape 696">
            <a:extLst>
              <a:ext uri="{FF2B5EF4-FFF2-40B4-BE49-F238E27FC236}">
                <a16:creationId xmlns:a16="http://schemas.microsoft.com/office/drawing/2014/main" id="{68AA6AB4-A3E8-41E3-902E-C5F14CE62F18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8" name="Freeform: Shape 697">
            <a:extLst>
              <a:ext uri="{FF2B5EF4-FFF2-40B4-BE49-F238E27FC236}">
                <a16:creationId xmlns:a16="http://schemas.microsoft.com/office/drawing/2014/main" id="{161A42CF-FD3C-4694-8919-30DC62F6E10A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9" name="Freeform: Shape 698">
            <a:extLst>
              <a:ext uri="{FF2B5EF4-FFF2-40B4-BE49-F238E27FC236}">
                <a16:creationId xmlns:a16="http://schemas.microsoft.com/office/drawing/2014/main" id="{C053BF76-BF62-406F-8483-F3486B256EA8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0" name="Freeform: Shape 699">
            <a:extLst>
              <a:ext uri="{FF2B5EF4-FFF2-40B4-BE49-F238E27FC236}">
                <a16:creationId xmlns:a16="http://schemas.microsoft.com/office/drawing/2014/main" id="{3DBBAF77-89D2-4802-8535-67AEF7757F01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1" name="Freeform: Shape 700">
            <a:extLst>
              <a:ext uri="{FF2B5EF4-FFF2-40B4-BE49-F238E27FC236}">
                <a16:creationId xmlns:a16="http://schemas.microsoft.com/office/drawing/2014/main" id="{BB7E9E49-B28C-4997-9A5C-0872D27F6224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2" name="Freeform: Shape 701">
            <a:extLst>
              <a:ext uri="{FF2B5EF4-FFF2-40B4-BE49-F238E27FC236}">
                <a16:creationId xmlns:a16="http://schemas.microsoft.com/office/drawing/2014/main" id="{2ACAD59D-0CF3-4363-AFD8-50E26CCB034A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3" name="Freeform: Shape 702">
            <a:extLst>
              <a:ext uri="{FF2B5EF4-FFF2-40B4-BE49-F238E27FC236}">
                <a16:creationId xmlns:a16="http://schemas.microsoft.com/office/drawing/2014/main" id="{A716A2B5-043E-4E60-B1C9-875912B96D89}"/>
              </a:ext>
            </a:extLst>
          </p:cNvPr>
          <p:cNvSpPr/>
          <p:nvPr/>
        </p:nvSpPr>
        <p:spPr>
          <a:xfrm>
            <a:off x="100233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4" name="Freeform: Shape 703">
            <a:extLst>
              <a:ext uri="{FF2B5EF4-FFF2-40B4-BE49-F238E27FC236}">
                <a16:creationId xmlns:a16="http://schemas.microsoft.com/office/drawing/2014/main" id="{3EB265A9-1BD4-47BF-AF89-65F38DAA734E}"/>
              </a:ext>
            </a:extLst>
          </p:cNvPr>
          <p:cNvSpPr/>
          <p:nvPr/>
        </p:nvSpPr>
        <p:spPr>
          <a:xfrm>
            <a:off x="2063759" y="4571497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5" name="Freeform: Shape 704">
            <a:extLst>
              <a:ext uri="{FF2B5EF4-FFF2-40B4-BE49-F238E27FC236}">
                <a16:creationId xmlns:a16="http://schemas.microsoft.com/office/drawing/2014/main" id="{FBECB01A-4F21-411E-BE78-CA0845817061}"/>
              </a:ext>
            </a:extLst>
          </p:cNvPr>
          <p:cNvSpPr/>
          <p:nvPr/>
        </p:nvSpPr>
        <p:spPr>
          <a:xfrm>
            <a:off x="312412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6" name="Freeform: Shape 705">
            <a:extLst>
              <a:ext uri="{FF2B5EF4-FFF2-40B4-BE49-F238E27FC236}">
                <a16:creationId xmlns:a16="http://schemas.microsoft.com/office/drawing/2014/main" id="{93EB8E09-3EFD-4C01-95FE-B0B94D1BDDBA}"/>
              </a:ext>
            </a:extLst>
          </p:cNvPr>
          <p:cNvSpPr/>
          <p:nvPr/>
        </p:nvSpPr>
        <p:spPr>
          <a:xfrm>
            <a:off x="4185000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7" name="Freeform: Shape 706">
            <a:extLst>
              <a:ext uri="{FF2B5EF4-FFF2-40B4-BE49-F238E27FC236}">
                <a16:creationId xmlns:a16="http://schemas.microsoft.com/office/drawing/2014/main" id="{BBA33FB5-9178-4E74-ABDE-EB5FDCE82EB4}"/>
              </a:ext>
            </a:extLst>
          </p:cNvPr>
          <p:cNvSpPr/>
          <p:nvPr/>
        </p:nvSpPr>
        <p:spPr>
          <a:xfrm>
            <a:off x="5245872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8" name="Freeform: Shape 707">
            <a:extLst>
              <a:ext uri="{FF2B5EF4-FFF2-40B4-BE49-F238E27FC236}">
                <a16:creationId xmlns:a16="http://schemas.microsoft.com/office/drawing/2014/main" id="{87712B8F-1C83-40A3-B4A5-55EDA0DFF0F1}"/>
              </a:ext>
            </a:extLst>
          </p:cNvPr>
          <p:cNvSpPr/>
          <p:nvPr/>
        </p:nvSpPr>
        <p:spPr>
          <a:xfrm>
            <a:off x="6306797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9" name="Freeform: Shape 708">
            <a:extLst>
              <a:ext uri="{FF2B5EF4-FFF2-40B4-BE49-F238E27FC236}">
                <a16:creationId xmlns:a16="http://schemas.microsoft.com/office/drawing/2014/main" id="{90CCF629-C12D-4F07-AF07-F97DDA17EE67}"/>
              </a:ext>
            </a:extLst>
          </p:cNvPr>
          <p:cNvSpPr/>
          <p:nvPr/>
        </p:nvSpPr>
        <p:spPr>
          <a:xfrm>
            <a:off x="736766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20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0" name="Freeform: Shape 709">
            <a:extLst>
              <a:ext uri="{FF2B5EF4-FFF2-40B4-BE49-F238E27FC236}">
                <a16:creationId xmlns:a16="http://schemas.microsoft.com/office/drawing/2014/main" id="{553BE176-855C-4291-B64B-817294793B21}"/>
              </a:ext>
            </a:extLst>
          </p:cNvPr>
          <p:cNvSpPr/>
          <p:nvPr/>
        </p:nvSpPr>
        <p:spPr>
          <a:xfrm>
            <a:off x="8428594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1" name="Freeform: Shape 710">
            <a:extLst>
              <a:ext uri="{FF2B5EF4-FFF2-40B4-BE49-F238E27FC236}">
                <a16:creationId xmlns:a16="http://schemas.microsoft.com/office/drawing/2014/main" id="{C1E32190-2A6A-4259-BCD6-5C7993C54230}"/>
              </a:ext>
            </a:extLst>
          </p:cNvPr>
          <p:cNvSpPr/>
          <p:nvPr/>
        </p:nvSpPr>
        <p:spPr>
          <a:xfrm>
            <a:off x="9489466" y="4571497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6"/>
                  <a:pt x="411385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2" name="Freeform: Shape 711">
            <a:extLst>
              <a:ext uri="{FF2B5EF4-FFF2-40B4-BE49-F238E27FC236}">
                <a16:creationId xmlns:a16="http://schemas.microsoft.com/office/drawing/2014/main" id="{941C5A8E-1AEB-48C2-80B9-F5EE07C4A3ED}"/>
              </a:ext>
            </a:extLst>
          </p:cNvPr>
          <p:cNvSpPr/>
          <p:nvPr/>
        </p:nvSpPr>
        <p:spPr>
          <a:xfrm>
            <a:off x="10550339" y="4571497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6"/>
                  <a:pt x="411386" y="530039"/>
                  <a:pt x="265019" y="530039"/>
                </a:cubicBezTo>
                <a:cubicBezTo>
                  <a:pt x="118653" y="530039"/>
                  <a:pt x="0" y="411386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4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3" name="Freeform: Shape 712">
            <a:extLst>
              <a:ext uri="{FF2B5EF4-FFF2-40B4-BE49-F238E27FC236}">
                <a16:creationId xmlns:a16="http://schemas.microsoft.com/office/drawing/2014/main" id="{65CD6C35-2C95-490F-9C52-6E881053E7F6}"/>
              </a:ext>
            </a:extLst>
          </p:cNvPr>
          <p:cNvSpPr/>
          <p:nvPr/>
        </p:nvSpPr>
        <p:spPr>
          <a:xfrm>
            <a:off x="100233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4" name="Freeform: Shape 713">
            <a:extLst>
              <a:ext uri="{FF2B5EF4-FFF2-40B4-BE49-F238E27FC236}">
                <a16:creationId xmlns:a16="http://schemas.microsoft.com/office/drawing/2014/main" id="{3F2EF7D8-3FC0-4004-8BE2-49D56431F3E3}"/>
              </a:ext>
            </a:extLst>
          </p:cNvPr>
          <p:cNvSpPr/>
          <p:nvPr/>
        </p:nvSpPr>
        <p:spPr>
          <a:xfrm>
            <a:off x="2063759" y="563099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8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5" name="Freeform: Shape 714">
            <a:extLst>
              <a:ext uri="{FF2B5EF4-FFF2-40B4-BE49-F238E27FC236}">
                <a16:creationId xmlns:a16="http://schemas.microsoft.com/office/drawing/2014/main" id="{1D3BB3E4-6D54-4E3F-94F6-6D42D4B013C3}"/>
              </a:ext>
            </a:extLst>
          </p:cNvPr>
          <p:cNvSpPr/>
          <p:nvPr/>
        </p:nvSpPr>
        <p:spPr>
          <a:xfrm>
            <a:off x="312412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6" name="Freeform: Shape 715">
            <a:extLst>
              <a:ext uri="{FF2B5EF4-FFF2-40B4-BE49-F238E27FC236}">
                <a16:creationId xmlns:a16="http://schemas.microsoft.com/office/drawing/2014/main" id="{9B2405D4-1BC4-4CAA-AFBA-89685FBE5A89}"/>
              </a:ext>
            </a:extLst>
          </p:cNvPr>
          <p:cNvSpPr/>
          <p:nvPr/>
        </p:nvSpPr>
        <p:spPr>
          <a:xfrm>
            <a:off x="4185000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7" name="Freeform: Shape 716">
            <a:extLst>
              <a:ext uri="{FF2B5EF4-FFF2-40B4-BE49-F238E27FC236}">
                <a16:creationId xmlns:a16="http://schemas.microsoft.com/office/drawing/2014/main" id="{3B606BF9-A569-4410-AD85-E3FD79D02D55}"/>
              </a:ext>
            </a:extLst>
          </p:cNvPr>
          <p:cNvSpPr/>
          <p:nvPr/>
        </p:nvSpPr>
        <p:spPr>
          <a:xfrm>
            <a:off x="5245872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8" name="Freeform: Shape 717">
            <a:extLst>
              <a:ext uri="{FF2B5EF4-FFF2-40B4-BE49-F238E27FC236}">
                <a16:creationId xmlns:a16="http://schemas.microsoft.com/office/drawing/2014/main" id="{DDCAB160-32F1-4366-A484-13B9037276F0}"/>
              </a:ext>
            </a:extLst>
          </p:cNvPr>
          <p:cNvSpPr/>
          <p:nvPr/>
        </p:nvSpPr>
        <p:spPr>
          <a:xfrm>
            <a:off x="6306797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9" name="Freeform: Shape 718">
            <a:extLst>
              <a:ext uri="{FF2B5EF4-FFF2-40B4-BE49-F238E27FC236}">
                <a16:creationId xmlns:a16="http://schemas.microsoft.com/office/drawing/2014/main" id="{A8E9AFA3-BCB7-4BC4-A0D1-B59B22F2A812}"/>
              </a:ext>
            </a:extLst>
          </p:cNvPr>
          <p:cNvSpPr/>
          <p:nvPr/>
        </p:nvSpPr>
        <p:spPr>
          <a:xfrm>
            <a:off x="736766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8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20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0" name="Freeform: Shape 719">
            <a:extLst>
              <a:ext uri="{FF2B5EF4-FFF2-40B4-BE49-F238E27FC236}">
                <a16:creationId xmlns:a16="http://schemas.microsoft.com/office/drawing/2014/main" id="{D56D9FD1-2A26-4847-8297-4365A550155A}"/>
              </a:ext>
            </a:extLst>
          </p:cNvPr>
          <p:cNvSpPr/>
          <p:nvPr/>
        </p:nvSpPr>
        <p:spPr>
          <a:xfrm>
            <a:off x="8428594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1" name="Freeform: Shape 720">
            <a:extLst>
              <a:ext uri="{FF2B5EF4-FFF2-40B4-BE49-F238E27FC236}">
                <a16:creationId xmlns:a16="http://schemas.microsoft.com/office/drawing/2014/main" id="{3EDD2894-277A-4C9B-B3CC-603B077582FB}"/>
              </a:ext>
            </a:extLst>
          </p:cNvPr>
          <p:cNvSpPr/>
          <p:nvPr/>
        </p:nvSpPr>
        <p:spPr>
          <a:xfrm>
            <a:off x="9489466" y="563099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2" name="Freeform: Shape 721">
            <a:extLst>
              <a:ext uri="{FF2B5EF4-FFF2-40B4-BE49-F238E27FC236}">
                <a16:creationId xmlns:a16="http://schemas.microsoft.com/office/drawing/2014/main" id="{44127A5A-E6E5-4C7D-B22C-9573A784EB82}"/>
              </a:ext>
            </a:extLst>
          </p:cNvPr>
          <p:cNvSpPr/>
          <p:nvPr/>
        </p:nvSpPr>
        <p:spPr>
          <a:xfrm>
            <a:off x="10550339" y="563099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8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8"/>
                  <a:pt x="265019" y="530038"/>
                </a:cubicBezTo>
                <a:cubicBezTo>
                  <a:pt x="118653" y="530038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5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3" name="Freeform: Shape 722">
            <a:extLst>
              <a:ext uri="{FF2B5EF4-FFF2-40B4-BE49-F238E27FC236}">
                <a16:creationId xmlns:a16="http://schemas.microsoft.com/office/drawing/2014/main" id="{58B235FC-B8CB-4410-8277-2030E2412D5E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575669" y="496333"/>
            <a:ext cx="1040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Users</a:t>
            </a:r>
          </a:p>
        </p:txBody>
      </p:sp>
      <p:grpSp>
        <p:nvGrpSpPr>
          <p:cNvPr id="668" name="Group 667">
            <a:extLst>
              <a:ext uri="{FF2B5EF4-FFF2-40B4-BE49-F238E27FC236}">
                <a16:creationId xmlns:a16="http://schemas.microsoft.com/office/drawing/2014/main" id="{67FEBD39-B488-4916-BC21-D792B8549B04}"/>
              </a:ext>
            </a:extLst>
          </p:cNvPr>
          <p:cNvGrpSpPr/>
          <p:nvPr/>
        </p:nvGrpSpPr>
        <p:grpSpPr>
          <a:xfrm>
            <a:off x="2156559" y="1450626"/>
            <a:ext cx="489864" cy="495600"/>
            <a:chOff x="2199068" y="1493633"/>
            <a:chExt cx="404846" cy="409586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AB7D632-11A8-48F5-9A90-FBDEEE18B629}"/>
                </a:ext>
              </a:extLst>
            </p:cNvPr>
            <p:cNvSpPr/>
            <p:nvPr/>
          </p:nvSpPr>
          <p:spPr>
            <a:xfrm>
              <a:off x="2215879" y="1756886"/>
              <a:ext cx="111367" cy="143186"/>
            </a:xfrm>
            <a:custGeom>
              <a:avLst/>
              <a:gdLst>
                <a:gd name="connsiteX0" fmla="*/ 5303 w 111366"/>
                <a:gd name="connsiteY0" fmla="*/ 146333 h 143185"/>
                <a:gd name="connsiteX1" fmla="*/ 5303 w 111366"/>
                <a:gd name="connsiteY1" fmla="*/ 146333 h 143185"/>
                <a:gd name="connsiteX2" fmla="*/ 0 w 111366"/>
                <a:gd name="connsiteY2" fmla="*/ 140977 h 143185"/>
                <a:gd name="connsiteX3" fmla="*/ 24129 w 111366"/>
                <a:gd name="connsiteY3" fmla="*/ 42868 h 143185"/>
                <a:gd name="connsiteX4" fmla="*/ 66873 w 111366"/>
                <a:gd name="connsiteY4" fmla="*/ 31785 h 143185"/>
                <a:gd name="connsiteX5" fmla="*/ 95828 w 111366"/>
                <a:gd name="connsiteY5" fmla="*/ 25898 h 143185"/>
                <a:gd name="connsiteX6" fmla="*/ 98586 w 111366"/>
                <a:gd name="connsiteY6" fmla="*/ 21337 h 143185"/>
                <a:gd name="connsiteX7" fmla="*/ 100442 w 111366"/>
                <a:gd name="connsiteY7" fmla="*/ 14390 h 143185"/>
                <a:gd name="connsiteX8" fmla="*/ 103836 w 111366"/>
                <a:gd name="connsiteY8" fmla="*/ 3147 h 143185"/>
                <a:gd name="connsiteX9" fmla="*/ 110836 w 111366"/>
                <a:gd name="connsiteY9" fmla="*/ 443 h 143185"/>
                <a:gd name="connsiteX10" fmla="*/ 113541 w 111366"/>
                <a:gd name="connsiteY10" fmla="*/ 7443 h 143185"/>
                <a:gd name="connsiteX11" fmla="*/ 110783 w 111366"/>
                <a:gd name="connsiteY11" fmla="*/ 16830 h 143185"/>
                <a:gd name="connsiteX12" fmla="*/ 108503 w 111366"/>
                <a:gd name="connsiteY12" fmla="*/ 25103 h 143185"/>
                <a:gd name="connsiteX13" fmla="*/ 102616 w 111366"/>
                <a:gd name="connsiteY13" fmla="*/ 34118 h 143185"/>
                <a:gd name="connsiteX14" fmla="*/ 67881 w 111366"/>
                <a:gd name="connsiteY14" fmla="*/ 42444 h 143185"/>
                <a:gd name="connsiteX15" fmla="*/ 31024 w 111366"/>
                <a:gd name="connsiteY15" fmla="*/ 50982 h 143185"/>
                <a:gd name="connsiteX16" fmla="*/ 10553 w 111366"/>
                <a:gd name="connsiteY16" fmla="*/ 141136 h 143185"/>
                <a:gd name="connsiteX17" fmla="*/ 5303 w 111366"/>
                <a:gd name="connsiteY17" fmla="*/ 146333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66" h="143185">
                  <a:moveTo>
                    <a:pt x="5303" y="146333"/>
                  </a:moveTo>
                  <a:cubicBezTo>
                    <a:pt x="5303" y="146333"/>
                    <a:pt x="5303" y="146333"/>
                    <a:pt x="5303" y="146333"/>
                  </a:cubicBezTo>
                  <a:cubicBezTo>
                    <a:pt x="2333" y="146333"/>
                    <a:pt x="0" y="143894"/>
                    <a:pt x="0" y="140977"/>
                  </a:cubicBezTo>
                  <a:cubicBezTo>
                    <a:pt x="159" y="116688"/>
                    <a:pt x="6470" y="58194"/>
                    <a:pt x="24129" y="42868"/>
                  </a:cubicBezTo>
                  <a:cubicBezTo>
                    <a:pt x="33145" y="35073"/>
                    <a:pt x="50327" y="33376"/>
                    <a:pt x="66873" y="31785"/>
                  </a:cubicBezTo>
                  <a:cubicBezTo>
                    <a:pt x="78487" y="30671"/>
                    <a:pt x="91639" y="29345"/>
                    <a:pt x="95828" y="25898"/>
                  </a:cubicBezTo>
                  <a:cubicBezTo>
                    <a:pt x="96836" y="25050"/>
                    <a:pt x="97684" y="23618"/>
                    <a:pt x="98586" y="21337"/>
                  </a:cubicBezTo>
                  <a:cubicBezTo>
                    <a:pt x="99329" y="19375"/>
                    <a:pt x="99859" y="16936"/>
                    <a:pt x="100442" y="14390"/>
                  </a:cubicBezTo>
                  <a:cubicBezTo>
                    <a:pt x="101291" y="10678"/>
                    <a:pt x="102192" y="6860"/>
                    <a:pt x="103836" y="3147"/>
                  </a:cubicBezTo>
                  <a:cubicBezTo>
                    <a:pt x="105003" y="496"/>
                    <a:pt x="108132" y="-724"/>
                    <a:pt x="110836" y="443"/>
                  </a:cubicBezTo>
                  <a:cubicBezTo>
                    <a:pt x="113541" y="1610"/>
                    <a:pt x="114708" y="4738"/>
                    <a:pt x="113541" y="7443"/>
                  </a:cubicBezTo>
                  <a:cubicBezTo>
                    <a:pt x="112321" y="10254"/>
                    <a:pt x="111526" y="13595"/>
                    <a:pt x="110783" y="16830"/>
                  </a:cubicBezTo>
                  <a:cubicBezTo>
                    <a:pt x="110147" y="19587"/>
                    <a:pt x="109458" y="22451"/>
                    <a:pt x="108503" y="25103"/>
                  </a:cubicBezTo>
                  <a:cubicBezTo>
                    <a:pt x="107495" y="27701"/>
                    <a:pt x="105851" y="31360"/>
                    <a:pt x="102616" y="34118"/>
                  </a:cubicBezTo>
                  <a:cubicBezTo>
                    <a:pt x="95881" y="39686"/>
                    <a:pt x="82942" y="40959"/>
                    <a:pt x="67881" y="42444"/>
                  </a:cubicBezTo>
                  <a:cubicBezTo>
                    <a:pt x="53668" y="43823"/>
                    <a:pt x="37493" y="45414"/>
                    <a:pt x="31024" y="50982"/>
                  </a:cubicBezTo>
                  <a:cubicBezTo>
                    <a:pt x="19622" y="60899"/>
                    <a:pt x="10819" y="106772"/>
                    <a:pt x="10553" y="141136"/>
                  </a:cubicBezTo>
                  <a:cubicBezTo>
                    <a:pt x="10606" y="144000"/>
                    <a:pt x="8220" y="146333"/>
                    <a:pt x="5303" y="14633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E62A34E-1829-4898-B401-8F9175A64517}"/>
                </a:ext>
              </a:extLst>
            </p:cNvPr>
            <p:cNvSpPr/>
            <p:nvPr/>
          </p:nvSpPr>
          <p:spPr>
            <a:xfrm>
              <a:off x="2371252" y="1756993"/>
              <a:ext cx="111367" cy="143186"/>
            </a:xfrm>
            <a:custGeom>
              <a:avLst/>
              <a:gdLst>
                <a:gd name="connsiteX0" fmla="*/ 108778 w 111366"/>
                <a:gd name="connsiteY0" fmla="*/ 146226 h 143185"/>
                <a:gd name="connsiteX1" fmla="*/ 103475 w 111366"/>
                <a:gd name="connsiteY1" fmla="*/ 140976 h 143185"/>
                <a:gd name="connsiteX2" fmla="*/ 83058 w 111366"/>
                <a:gd name="connsiteY2" fmla="*/ 50822 h 143185"/>
                <a:gd name="connsiteX3" fmla="*/ 46095 w 111366"/>
                <a:gd name="connsiteY3" fmla="*/ 42231 h 143185"/>
                <a:gd name="connsiteX4" fmla="*/ 11518 w 111366"/>
                <a:gd name="connsiteY4" fmla="*/ 34011 h 143185"/>
                <a:gd name="connsiteX5" fmla="*/ 5472 w 111366"/>
                <a:gd name="connsiteY5" fmla="*/ 25049 h 143185"/>
                <a:gd name="connsiteX6" fmla="*/ 3086 w 111366"/>
                <a:gd name="connsiteY6" fmla="*/ 16458 h 143185"/>
                <a:gd name="connsiteX7" fmla="*/ 434 w 111366"/>
                <a:gd name="connsiteY7" fmla="*/ 7389 h 143185"/>
                <a:gd name="connsiteX8" fmla="*/ 3192 w 111366"/>
                <a:gd name="connsiteY8" fmla="*/ 442 h 143185"/>
                <a:gd name="connsiteX9" fmla="*/ 10139 w 111366"/>
                <a:gd name="connsiteY9" fmla="*/ 3200 h 143185"/>
                <a:gd name="connsiteX10" fmla="*/ 13374 w 111366"/>
                <a:gd name="connsiteY10" fmla="*/ 14124 h 143185"/>
                <a:gd name="connsiteX11" fmla="*/ 15336 w 111366"/>
                <a:gd name="connsiteY11" fmla="*/ 21336 h 143185"/>
                <a:gd name="connsiteX12" fmla="*/ 18253 w 111366"/>
                <a:gd name="connsiteY12" fmla="*/ 25897 h 143185"/>
                <a:gd name="connsiteX13" fmla="*/ 47049 w 111366"/>
                <a:gd name="connsiteY13" fmla="*/ 31731 h 143185"/>
                <a:gd name="connsiteX14" fmla="*/ 89899 w 111366"/>
                <a:gd name="connsiteY14" fmla="*/ 42867 h 143185"/>
                <a:gd name="connsiteX15" fmla="*/ 113975 w 111366"/>
                <a:gd name="connsiteY15" fmla="*/ 140976 h 143185"/>
                <a:gd name="connsiteX16" fmla="*/ 108778 w 111366"/>
                <a:gd name="connsiteY16" fmla="*/ 146226 h 143185"/>
                <a:gd name="connsiteX17" fmla="*/ 108778 w 111366"/>
                <a:gd name="connsiteY17" fmla="*/ 146226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66" h="143185">
                  <a:moveTo>
                    <a:pt x="108778" y="146226"/>
                  </a:moveTo>
                  <a:cubicBezTo>
                    <a:pt x="105861" y="146226"/>
                    <a:pt x="103475" y="143893"/>
                    <a:pt x="103475" y="140976"/>
                  </a:cubicBezTo>
                  <a:cubicBezTo>
                    <a:pt x="103210" y="106612"/>
                    <a:pt x="94460" y="60739"/>
                    <a:pt x="83058" y="50822"/>
                  </a:cubicBezTo>
                  <a:cubicBezTo>
                    <a:pt x="76588" y="45201"/>
                    <a:pt x="60413" y="43610"/>
                    <a:pt x="46095" y="42231"/>
                  </a:cubicBezTo>
                  <a:cubicBezTo>
                    <a:pt x="31140" y="40746"/>
                    <a:pt x="18200" y="39526"/>
                    <a:pt x="11518" y="34011"/>
                  </a:cubicBezTo>
                  <a:cubicBezTo>
                    <a:pt x="8866" y="31784"/>
                    <a:pt x="6904" y="28867"/>
                    <a:pt x="5472" y="25049"/>
                  </a:cubicBezTo>
                  <a:cubicBezTo>
                    <a:pt x="4412" y="22291"/>
                    <a:pt x="3775" y="19321"/>
                    <a:pt x="3086" y="16458"/>
                  </a:cubicBezTo>
                  <a:cubicBezTo>
                    <a:pt x="2343" y="13329"/>
                    <a:pt x="1601" y="10094"/>
                    <a:pt x="434" y="7389"/>
                  </a:cubicBezTo>
                  <a:cubicBezTo>
                    <a:pt x="-732" y="4685"/>
                    <a:pt x="540" y="1556"/>
                    <a:pt x="3192" y="442"/>
                  </a:cubicBezTo>
                  <a:cubicBezTo>
                    <a:pt x="5844" y="-725"/>
                    <a:pt x="9025" y="495"/>
                    <a:pt x="10139" y="3200"/>
                  </a:cubicBezTo>
                  <a:cubicBezTo>
                    <a:pt x="11677" y="6806"/>
                    <a:pt x="12578" y="10518"/>
                    <a:pt x="13374" y="14124"/>
                  </a:cubicBezTo>
                  <a:cubicBezTo>
                    <a:pt x="13957" y="16776"/>
                    <a:pt x="14541" y="19215"/>
                    <a:pt x="15336" y="21336"/>
                  </a:cubicBezTo>
                  <a:cubicBezTo>
                    <a:pt x="16132" y="23405"/>
                    <a:pt x="17086" y="24890"/>
                    <a:pt x="18253" y="25897"/>
                  </a:cubicBezTo>
                  <a:cubicBezTo>
                    <a:pt x="22389" y="29291"/>
                    <a:pt x="35488" y="30564"/>
                    <a:pt x="47049" y="31731"/>
                  </a:cubicBezTo>
                  <a:cubicBezTo>
                    <a:pt x="63701" y="33375"/>
                    <a:pt x="80884" y="35019"/>
                    <a:pt x="89899" y="42867"/>
                  </a:cubicBezTo>
                  <a:cubicBezTo>
                    <a:pt x="107505" y="58194"/>
                    <a:pt x="113816" y="116635"/>
                    <a:pt x="113975" y="140976"/>
                  </a:cubicBezTo>
                  <a:cubicBezTo>
                    <a:pt x="114081" y="143840"/>
                    <a:pt x="111748" y="146226"/>
                    <a:pt x="108778" y="146226"/>
                  </a:cubicBezTo>
                  <a:cubicBezTo>
                    <a:pt x="108778" y="146226"/>
                    <a:pt x="108778" y="146226"/>
                    <a:pt x="108778" y="14622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6A556EC8-73CC-472F-9042-89031EE50C60}"/>
                </a:ext>
              </a:extLst>
            </p:cNvPr>
            <p:cNvSpPr/>
            <p:nvPr/>
          </p:nvSpPr>
          <p:spPr>
            <a:xfrm>
              <a:off x="2248016" y="1580150"/>
              <a:ext cx="201521" cy="201521"/>
            </a:xfrm>
            <a:custGeom>
              <a:avLst/>
              <a:gdLst>
                <a:gd name="connsiteX0" fmla="*/ 148171 w 201520"/>
                <a:gd name="connsiteY0" fmla="*/ 205233 h 201520"/>
                <a:gd name="connsiteX1" fmla="*/ 133640 w 201520"/>
                <a:gd name="connsiteY1" fmla="*/ 205233 h 201520"/>
                <a:gd name="connsiteX2" fmla="*/ 128337 w 201520"/>
                <a:gd name="connsiteY2" fmla="*/ 199930 h 201520"/>
                <a:gd name="connsiteX3" fmla="*/ 133640 w 201520"/>
                <a:gd name="connsiteY3" fmla="*/ 194627 h 201520"/>
                <a:gd name="connsiteX4" fmla="*/ 148171 w 201520"/>
                <a:gd name="connsiteY4" fmla="*/ 194627 h 201520"/>
                <a:gd name="connsiteX5" fmla="*/ 194627 w 201520"/>
                <a:gd name="connsiteY5" fmla="*/ 148171 h 201520"/>
                <a:gd name="connsiteX6" fmla="*/ 194627 w 201520"/>
                <a:gd name="connsiteY6" fmla="*/ 102616 h 201520"/>
                <a:gd name="connsiteX7" fmla="*/ 167686 w 201520"/>
                <a:gd name="connsiteY7" fmla="*/ 37546 h 201520"/>
                <a:gd name="connsiteX8" fmla="*/ 102616 w 201520"/>
                <a:gd name="connsiteY8" fmla="*/ 10606 h 201520"/>
                <a:gd name="connsiteX9" fmla="*/ 10606 w 201520"/>
                <a:gd name="connsiteY9" fmla="*/ 102616 h 201520"/>
                <a:gd name="connsiteX10" fmla="*/ 10606 w 201520"/>
                <a:gd name="connsiteY10" fmla="*/ 148171 h 201520"/>
                <a:gd name="connsiteX11" fmla="*/ 57062 w 201520"/>
                <a:gd name="connsiteY11" fmla="*/ 194627 h 201520"/>
                <a:gd name="connsiteX12" fmla="*/ 71434 w 201520"/>
                <a:gd name="connsiteY12" fmla="*/ 194627 h 201520"/>
                <a:gd name="connsiteX13" fmla="*/ 76737 w 201520"/>
                <a:gd name="connsiteY13" fmla="*/ 199930 h 201520"/>
                <a:gd name="connsiteX14" fmla="*/ 71434 w 201520"/>
                <a:gd name="connsiteY14" fmla="*/ 205233 h 201520"/>
                <a:gd name="connsiteX15" fmla="*/ 57062 w 201520"/>
                <a:gd name="connsiteY15" fmla="*/ 205233 h 201520"/>
                <a:gd name="connsiteX16" fmla="*/ 0 w 201520"/>
                <a:gd name="connsiteY16" fmla="*/ 148171 h 201520"/>
                <a:gd name="connsiteX17" fmla="*/ 0 w 201520"/>
                <a:gd name="connsiteY17" fmla="*/ 102616 h 201520"/>
                <a:gd name="connsiteX18" fmla="*/ 102616 w 201520"/>
                <a:gd name="connsiteY18" fmla="*/ 0 h 201520"/>
                <a:gd name="connsiteX19" fmla="*/ 175217 w 201520"/>
                <a:gd name="connsiteY19" fmla="*/ 30069 h 201520"/>
                <a:gd name="connsiteX20" fmla="*/ 205286 w 201520"/>
                <a:gd name="connsiteY20" fmla="*/ 102669 h 201520"/>
                <a:gd name="connsiteX21" fmla="*/ 205286 w 201520"/>
                <a:gd name="connsiteY21" fmla="*/ 148224 h 201520"/>
                <a:gd name="connsiteX22" fmla="*/ 148171 w 201520"/>
                <a:gd name="connsiteY22" fmla="*/ 205233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8171" y="205233"/>
                  </a:moveTo>
                  <a:lnTo>
                    <a:pt x="133640" y="205233"/>
                  </a:lnTo>
                  <a:cubicBezTo>
                    <a:pt x="130723" y="205233"/>
                    <a:pt x="128337" y="202846"/>
                    <a:pt x="128337" y="199930"/>
                  </a:cubicBezTo>
                  <a:cubicBezTo>
                    <a:pt x="128337" y="197013"/>
                    <a:pt x="130723" y="194627"/>
                    <a:pt x="133640" y="194627"/>
                  </a:cubicBezTo>
                  <a:lnTo>
                    <a:pt x="148171" y="194627"/>
                  </a:lnTo>
                  <a:cubicBezTo>
                    <a:pt x="173785" y="194627"/>
                    <a:pt x="194627" y="173785"/>
                    <a:pt x="194627" y="148171"/>
                  </a:cubicBezTo>
                  <a:lnTo>
                    <a:pt x="194627" y="102616"/>
                  </a:lnTo>
                  <a:cubicBezTo>
                    <a:pt x="194627" y="78010"/>
                    <a:pt x="185081" y="54888"/>
                    <a:pt x="167686" y="37546"/>
                  </a:cubicBezTo>
                  <a:cubicBezTo>
                    <a:pt x="150239" y="20152"/>
                    <a:pt x="127170" y="10606"/>
                    <a:pt x="102616" y="10606"/>
                  </a:cubicBezTo>
                  <a:cubicBezTo>
                    <a:pt x="51865" y="10606"/>
                    <a:pt x="10606" y="51865"/>
                    <a:pt x="10606" y="102616"/>
                  </a:cubicBezTo>
                  <a:lnTo>
                    <a:pt x="10606" y="148171"/>
                  </a:lnTo>
                  <a:cubicBezTo>
                    <a:pt x="10606" y="173785"/>
                    <a:pt x="31448" y="194627"/>
                    <a:pt x="57062" y="194627"/>
                  </a:cubicBezTo>
                  <a:lnTo>
                    <a:pt x="71434" y="194627"/>
                  </a:lnTo>
                  <a:cubicBezTo>
                    <a:pt x="74351" y="194627"/>
                    <a:pt x="76737" y="197013"/>
                    <a:pt x="76737" y="199930"/>
                  </a:cubicBezTo>
                  <a:cubicBezTo>
                    <a:pt x="76737" y="202846"/>
                    <a:pt x="74351" y="205233"/>
                    <a:pt x="71434" y="205233"/>
                  </a:cubicBezTo>
                  <a:lnTo>
                    <a:pt x="57062" y="205233"/>
                  </a:lnTo>
                  <a:cubicBezTo>
                    <a:pt x="25614" y="205233"/>
                    <a:pt x="0" y="179619"/>
                    <a:pt x="0" y="148171"/>
                  </a:cubicBezTo>
                  <a:lnTo>
                    <a:pt x="0" y="102616"/>
                  </a:lnTo>
                  <a:cubicBezTo>
                    <a:pt x="0" y="46032"/>
                    <a:pt x="46032" y="0"/>
                    <a:pt x="102616" y="0"/>
                  </a:cubicBezTo>
                  <a:cubicBezTo>
                    <a:pt x="129981" y="0"/>
                    <a:pt x="155754" y="10659"/>
                    <a:pt x="175217" y="30069"/>
                  </a:cubicBezTo>
                  <a:cubicBezTo>
                    <a:pt x="194627" y="49479"/>
                    <a:pt x="205286" y="75252"/>
                    <a:pt x="205286" y="102669"/>
                  </a:cubicBezTo>
                  <a:lnTo>
                    <a:pt x="205286" y="148224"/>
                  </a:lnTo>
                  <a:cubicBezTo>
                    <a:pt x="205233" y="179672"/>
                    <a:pt x="179672" y="205233"/>
                    <a:pt x="148171" y="20523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5E77483-6C0C-4FDE-870E-F75A62C66F85}"/>
                </a:ext>
              </a:extLst>
            </p:cNvPr>
            <p:cNvSpPr/>
            <p:nvPr/>
          </p:nvSpPr>
          <p:spPr>
            <a:xfrm>
              <a:off x="2273632" y="1600535"/>
              <a:ext cx="79548" cy="68941"/>
            </a:xfrm>
            <a:custGeom>
              <a:avLst/>
              <a:gdLst>
                <a:gd name="connsiteX0" fmla="*/ 5302 w 79547"/>
                <a:gd name="connsiteY0" fmla="*/ 72102 h 68941"/>
                <a:gd name="connsiteX1" fmla="*/ 105 w 79547"/>
                <a:gd name="connsiteY1" fmla="*/ 67807 h 68941"/>
                <a:gd name="connsiteX2" fmla="*/ 4294 w 79547"/>
                <a:gd name="connsiteY2" fmla="*/ 61602 h 68941"/>
                <a:gd name="connsiteX3" fmla="*/ 71751 w 79547"/>
                <a:gd name="connsiteY3" fmla="*/ 4699 h 68941"/>
                <a:gd name="connsiteX4" fmla="*/ 77584 w 79547"/>
                <a:gd name="connsiteY4" fmla="*/ 32 h 68941"/>
                <a:gd name="connsiteX5" fmla="*/ 82251 w 79547"/>
                <a:gd name="connsiteY5" fmla="*/ 5919 h 68941"/>
                <a:gd name="connsiteX6" fmla="*/ 6310 w 79547"/>
                <a:gd name="connsiteY6" fmla="*/ 72049 h 68941"/>
                <a:gd name="connsiteX7" fmla="*/ 5302 w 79547"/>
                <a:gd name="connsiteY7" fmla="*/ 7210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2102"/>
                  </a:moveTo>
                  <a:cubicBezTo>
                    <a:pt x="2810" y="72102"/>
                    <a:pt x="582" y="70352"/>
                    <a:pt x="105" y="67807"/>
                  </a:cubicBezTo>
                  <a:cubicBezTo>
                    <a:pt x="-478" y="64943"/>
                    <a:pt x="1431" y="62132"/>
                    <a:pt x="4294" y="61602"/>
                  </a:cubicBezTo>
                  <a:cubicBezTo>
                    <a:pt x="46349" y="53329"/>
                    <a:pt x="68410" y="34715"/>
                    <a:pt x="71751" y="4699"/>
                  </a:cubicBezTo>
                  <a:cubicBezTo>
                    <a:pt x="72069" y="1782"/>
                    <a:pt x="74721" y="-286"/>
                    <a:pt x="77584" y="32"/>
                  </a:cubicBezTo>
                  <a:cubicBezTo>
                    <a:pt x="80501" y="350"/>
                    <a:pt x="82569" y="3002"/>
                    <a:pt x="82251" y="5919"/>
                  </a:cubicBezTo>
                  <a:cubicBezTo>
                    <a:pt x="78380" y="40655"/>
                    <a:pt x="52819" y="62928"/>
                    <a:pt x="6310" y="72049"/>
                  </a:cubicBezTo>
                  <a:cubicBezTo>
                    <a:pt x="5992" y="72049"/>
                    <a:pt x="5620" y="72102"/>
                    <a:pt x="5302" y="7210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1F42A99-9A8F-4421-97D2-A6D97B7CA6C9}"/>
                </a:ext>
              </a:extLst>
            </p:cNvPr>
            <p:cNvSpPr/>
            <p:nvPr/>
          </p:nvSpPr>
          <p:spPr>
            <a:xfrm>
              <a:off x="2345351" y="1600491"/>
              <a:ext cx="79548" cy="68941"/>
            </a:xfrm>
            <a:custGeom>
              <a:avLst/>
              <a:gdLst>
                <a:gd name="connsiteX0" fmla="*/ 76981 w 79547"/>
                <a:gd name="connsiteY0" fmla="*/ 72147 h 68941"/>
                <a:gd name="connsiteX1" fmla="*/ 75974 w 79547"/>
                <a:gd name="connsiteY1" fmla="*/ 72041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3 w 79547"/>
                <a:gd name="connsiteY4" fmla="*/ 4690 h 68941"/>
                <a:gd name="connsiteX5" fmla="*/ 77989 w 79547"/>
                <a:gd name="connsiteY5" fmla="*/ 61593 h 68941"/>
                <a:gd name="connsiteX6" fmla="*/ 82179 w 79547"/>
                <a:gd name="connsiteY6" fmla="*/ 67798 h 68941"/>
                <a:gd name="connsiteX7" fmla="*/ 76981 w 79547"/>
                <a:gd name="connsiteY7" fmla="*/ 72147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981" y="72147"/>
                  </a:moveTo>
                  <a:cubicBezTo>
                    <a:pt x="76663" y="72147"/>
                    <a:pt x="76292" y="72094"/>
                    <a:pt x="75974" y="72041"/>
                  </a:cubicBezTo>
                  <a:cubicBezTo>
                    <a:pt x="29465" y="62919"/>
                    <a:pt x="3904" y="40646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4" y="1773"/>
                    <a:pt x="10533" y="4690"/>
                  </a:cubicBezTo>
                  <a:cubicBezTo>
                    <a:pt x="13874" y="34759"/>
                    <a:pt x="35935" y="53373"/>
                    <a:pt x="77989" y="61593"/>
                  </a:cubicBezTo>
                  <a:cubicBezTo>
                    <a:pt x="80853" y="62177"/>
                    <a:pt x="82762" y="64934"/>
                    <a:pt x="82179" y="67798"/>
                  </a:cubicBezTo>
                  <a:cubicBezTo>
                    <a:pt x="81701" y="70397"/>
                    <a:pt x="79474" y="72147"/>
                    <a:pt x="76981" y="7214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A93B662-94B9-4AE3-B74D-872FF359BAF1}"/>
                </a:ext>
              </a:extLst>
            </p:cNvPr>
            <p:cNvSpPr/>
            <p:nvPr/>
          </p:nvSpPr>
          <p:spPr>
            <a:xfrm>
              <a:off x="2281055" y="1660387"/>
              <a:ext cx="137883" cy="111367"/>
            </a:xfrm>
            <a:custGeom>
              <a:avLst/>
              <a:gdLst>
                <a:gd name="connsiteX0" fmla="*/ 69578 w 137882"/>
                <a:gd name="connsiteY0" fmla="*/ 113329 h 111366"/>
                <a:gd name="connsiteX1" fmla="*/ 0 w 137882"/>
                <a:gd name="connsiteY1" fmla="*/ 35266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266 h 111366"/>
                <a:gd name="connsiteX6" fmla="*/ 69578 w 137882"/>
                <a:gd name="connsiteY6" fmla="*/ 102723 h 111366"/>
                <a:gd name="connsiteX7" fmla="*/ 128549 w 137882"/>
                <a:gd name="connsiteY7" fmla="*/ 35266 h 111366"/>
                <a:gd name="connsiteX8" fmla="*/ 128549 w 137882"/>
                <a:gd name="connsiteY8" fmla="*/ 5303 h 111366"/>
                <a:gd name="connsiteX9" fmla="*/ 133852 w 137882"/>
                <a:gd name="connsiteY9" fmla="*/ 0 h 111366"/>
                <a:gd name="connsiteX10" fmla="*/ 139155 w 137882"/>
                <a:gd name="connsiteY10" fmla="*/ 5303 h 111366"/>
                <a:gd name="connsiteX11" fmla="*/ 139155 w 137882"/>
                <a:gd name="connsiteY11" fmla="*/ 35266 h 111366"/>
                <a:gd name="connsiteX12" fmla="*/ 69578 w 137882"/>
                <a:gd name="connsiteY12" fmla="*/ 113329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578" y="113329"/>
                  </a:moveTo>
                  <a:cubicBezTo>
                    <a:pt x="31236" y="113329"/>
                    <a:pt x="0" y="78328"/>
                    <a:pt x="0" y="3526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266"/>
                  </a:lnTo>
                  <a:cubicBezTo>
                    <a:pt x="10606" y="72441"/>
                    <a:pt x="37069" y="102723"/>
                    <a:pt x="69578" y="102723"/>
                  </a:cubicBezTo>
                  <a:cubicBezTo>
                    <a:pt x="102086" y="102723"/>
                    <a:pt x="128549" y="72441"/>
                    <a:pt x="128549" y="35266"/>
                  </a:cubicBezTo>
                  <a:lnTo>
                    <a:pt x="128549" y="5303"/>
                  </a:lnTo>
                  <a:cubicBezTo>
                    <a:pt x="128549" y="2386"/>
                    <a:pt x="130935" y="0"/>
                    <a:pt x="133852" y="0"/>
                  </a:cubicBezTo>
                  <a:cubicBezTo>
                    <a:pt x="136769" y="0"/>
                    <a:pt x="139155" y="2386"/>
                    <a:pt x="139155" y="5303"/>
                  </a:cubicBezTo>
                  <a:lnTo>
                    <a:pt x="139155" y="35266"/>
                  </a:lnTo>
                  <a:cubicBezTo>
                    <a:pt x="139155" y="78328"/>
                    <a:pt x="107920" y="113329"/>
                    <a:pt x="69578" y="11332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B72C0DD-1611-4957-A7AE-70D86E7C65D7}"/>
                </a:ext>
              </a:extLst>
            </p:cNvPr>
            <p:cNvSpPr/>
            <p:nvPr/>
          </p:nvSpPr>
          <p:spPr>
            <a:xfrm>
              <a:off x="2199068" y="1892613"/>
              <a:ext cx="302281" cy="10606"/>
            </a:xfrm>
            <a:custGeom>
              <a:avLst/>
              <a:gdLst>
                <a:gd name="connsiteX0" fmla="*/ 301061 w 302280"/>
                <a:gd name="connsiteY0" fmla="*/ 10606 h 10606"/>
                <a:gd name="connsiteX1" fmla="*/ 5303 w 302280"/>
                <a:gd name="connsiteY1" fmla="*/ 10606 h 10606"/>
                <a:gd name="connsiteX2" fmla="*/ 0 w 302280"/>
                <a:gd name="connsiteY2" fmla="*/ 5303 h 10606"/>
                <a:gd name="connsiteX3" fmla="*/ 5303 w 302280"/>
                <a:gd name="connsiteY3" fmla="*/ 0 h 10606"/>
                <a:gd name="connsiteX4" fmla="*/ 301061 w 302280"/>
                <a:gd name="connsiteY4" fmla="*/ 0 h 10606"/>
                <a:gd name="connsiteX5" fmla="*/ 306364 w 302280"/>
                <a:gd name="connsiteY5" fmla="*/ 5303 h 10606"/>
                <a:gd name="connsiteX6" fmla="*/ 301061 w 302280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280" h="10606">
                  <a:moveTo>
                    <a:pt x="30106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01061" y="0"/>
                  </a:lnTo>
                  <a:cubicBezTo>
                    <a:pt x="303978" y="0"/>
                    <a:pt x="306364" y="2386"/>
                    <a:pt x="306364" y="5303"/>
                  </a:cubicBezTo>
                  <a:cubicBezTo>
                    <a:pt x="306364" y="8220"/>
                    <a:pt x="304031" y="10606"/>
                    <a:pt x="30106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70B8160-2FCF-42E6-8B04-E90ACB2C91B0}"/>
                </a:ext>
              </a:extLst>
            </p:cNvPr>
            <p:cNvSpPr/>
            <p:nvPr/>
          </p:nvSpPr>
          <p:spPr>
            <a:xfrm>
              <a:off x="2439516" y="1493633"/>
              <a:ext cx="164398" cy="180308"/>
            </a:xfrm>
            <a:custGeom>
              <a:avLst/>
              <a:gdLst>
                <a:gd name="connsiteX0" fmla="*/ 33991 w 164398"/>
                <a:gd name="connsiteY0" fmla="*/ 185527 h 180307"/>
                <a:gd name="connsiteX1" fmla="*/ 31074 w 164398"/>
                <a:gd name="connsiteY1" fmla="*/ 184679 h 180307"/>
                <a:gd name="connsiteX2" fmla="*/ 28688 w 164398"/>
                <a:gd name="connsiteY2" fmla="*/ 180330 h 180307"/>
                <a:gd name="connsiteX3" fmla="*/ 27999 w 164398"/>
                <a:gd name="connsiteY3" fmla="*/ 145223 h 180307"/>
                <a:gd name="connsiteX4" fmla="*/ 5248 w 164398"/>
                <a:gd name="connsiteY4" fmla="*/ 53955 h 180307"/>
                <a:gd name="connsiteX5" fmla="*/ 48628 w 164398"/>
                <a:gd name="connsiteY5" fmla="*/ 7500 h 180307"/>
                <a:gd name="connsiteX6" fmla="*/ 112160 w 164398"/>
                <a:gd name="connsiteY6" fmla="*/ 5325 h 180307"/>
                <a:gd name="connsiteX7" fmla="*/ 160843 w 164398"/>
                <a:gd name="connsiteY7" fmla="*/ 112184 h 180307"/>
                <a:gd name="connsiteX8" fmla="*/ 83099 w 164398"/>
                <a:gd name="connsiteY8" fmla="*/ 166171 h 180307"/>
                <a:gd name="connsiteX9" fmla="*/ 82409 w 164398"/>
                <a:gd name="connsiteY9" fmla="*/ 166171 h 180307"/>
                <a:gd name="connsiteX10" fmla="*/ 36059 w 164398"/>
                <a:gd name="connsiteY10" fmla="*/ 185209 h 180307"/>
                <a:gd name="connsiteX11" fmla="*/ 33991 w 164398"/>
                <a:gd name="connsiteY11" fmla="*/ 185527 h 180307"/>
                <a:gd name="connsiteX12" fmla="*/ 82993 w 164398"/>
                <a:gd name="connsiteY12" fmla="*/ 10576 h 180307"/>
                <a:gd name="connsiteX13" fmla="*/ 53030 w 164398"/>
                <a:gd name="connsiteY13" fmla="*/ 17098 h 180307"/>
                <a:gd name="connsiteX14" fmla="*/ 15218 w 164398"/>
                <a:gd name="connsiteY14" fmla="*/ 57615 h 180307"/>
                <a:gd name="connsiteX15" fmla="*/ 36696 w 164398"/>
                <a:gd name="connsiteY15" fmla="*/ 138647 h 180307"/>
                <a:gd name="connsiteX16" fmla="*/ 38605 w 164398"/>
                <a:gd name="connsiteY16" fmla="*/ 142625 h 180307"/>
                <a:gd name="connsiteX17" fmla="*/ 39188 w 164398"/>
                <a:gd name="connsiteY17" fmla="*/ 172375 h 180307"/>
                <a:gd name="connsiteX18" fmla="*/ 79386 w 164398"/>
                <a:gd name="connsiteY18" fmla="*/ 155883 h 180307"/>
                <a:gd name="connsiteX19" fmla="*/ 81508 w 164398"/>
                <a:gd name="connsiteY19" fmla="*/ 155458 h 180307"/>
                <a:gd name="connsiteX20" fmla="*/ 83099 w 164398"/>
                <a:gd name="connsiteY20" fmla="*/ 155458 h 180307"/>
                <a:gd name="connsiteX21" fmla="*/ 150926 w 164398"/>
                <a:gd name="connsiteY21" fmla="*/ 108366 h 180307"/>
                <a:gd name="connsiteX22" fmla="*/ 150926 w 164398"/>
                <a:gd name="connsiteY22" fmla="*/ 108366 h 180307"/>
                <a:gd name="connsiteX23" fmla="*/ 108501 w 164398"/>
                <a:gd name="connsiteY23" fmla="*/ 15136 h 180307"/>
                <a:gd name="connsiteX24" fmla="*/ 82993 w 164398"/>
                <a:gd name="connsiteY24" fmla="*/ 10576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4398" h="180307">
                  <a:moveTo>
                    <a:pt x="33991" y="185527"/>
                  </a:moveTo>
                  <a:cubicBezTo>
                    <a:pt x="32984" y="185527"/>
                    <a:pt x="31976" y="185209"/>
                    <a:pt x="31074" y="184679"/>
                  </a:cubicBezTo>
                  <a:cubicBezTo>
                    <a:pt x="29590" y="183724"/>
                    <a:pt x="28741" y="182080"/>
                    <a:pt x="28688" y="180330"/>
                  </a:cubicBezTo>
                  <a:lnTo>
                    <a:pt x="27999" y="145223"/>
                  </a:lnTo>
                  <a:cubicBezTo>
                    <a:pt x="2331" y="122526"/>
                    <a:pt x="-6790" y="86199"/>
                    <a:pt x="5248" y="53955"/>
                  </a:cubicBezTo>
                  <a:cubicBezTo>
                    <a:pt x="13044" y="33167"/>
                    <a:pt x="28423" y="16674"/>
                    <a:pt x="48628" y="7500"/>
                  </a:cubicBezTo>
                  <a:cubicBezTo>
                    <a:pt x="68833" y="-1675"/>
                    <a:pt x="91372" y="-2470"/>
                    <a:pt x="112160" y="5325"/>
                  </a:cubicBezTo>
                  <a:cubicBezTo>
                    <a:pt x="155010" y="21394"/>
                    <a:pt x="176859" y="69282"/>
                    <a:pt x="160843" y="112184"/>
                  </a:cubicBezTo>
                  <a:cubicBezTo>
                    <a:pt x="148699" y="144640"/>
                    <a:pt x="117622" y="166171"/>
                    <a:pt x="83099" y="166171"/>
                  </a:cubicBezTo>
                  <a:cubicBezTo>
                    <a:pt x="82887" y="166171"/>
                    <a:pt x="82674" y="166171"/>
                    <a:pt x="82409" y="166171"/>
                  </a:cubicBezTo>
                  <a:lnTo>
                    <a:pt x="36059" y="185209"/>
                  </a:lnTo>
                  <a:cubicBezTo>
                    <a:pt x="35370" y="185421"/>
                    <a:pt x="34681" y="185527"/>
                    <a:pt x="33991" y="185527"/>
                  </a:cubicBezTo>
                  <a:close/>
                  <a:moveTo>
                    <a:pt x="82993" y="10576"/>
                  </a:moveTo>
                  <a:cubicBezTo>
                    <a:pt x="72758" y="10576"/>
                    <a:pt x="62575" y="12750"/>
                    <a:pt x="53030" y="17098"/>
                  </a:cubicBezTo>
                  <a:cubicBezTo>
                    <a:pt x="35423" y="25106"/>
                    <a:pt x="22006" y="39531"/>
                    <a:pt x="15218" y="57615"/>
                  </a:cubicBezTo>
                  <a:cubicBezTo>
                    <a:pt x="4453" y="86411"/>
                    <a:pt x="13044" y="118972"/>
                    <a:pt x="36696" y="138647"/>
                  </a:cubicBezTo>
                  <a:cubicBezTo>
                    <a:pt x="37863" y="139655"/>
                    <a:pt x="38552" y="141087"/>
                    <a:pt x="38605" y="142625"/>
                  </a:cubicBezTo>
                  <a:lnTo>
                    <a:pt x="39188" y="172375"/>
                  </a:lnTo>
                  <a:lnTo>
                    <a:pt x="79386" y="155883"/>
                  </a:lnTo>
                  <a:cubicBezTo>
                    <a:pt x="80076" y="155617"/>
                    <a:pt x="80765" y="155511"/>
                    <a:pt x="81508" y="155458"/>
                  </a:cubicBezTo>
                  <a:cubicBezTo>
                    <a:pt x="82038" y="155458"/>
                    <a:pt x="82568" y="155458"/>
                    <a:pt x="83099" y="155458"/>
                  </a:cubicBezTo>
                  <a:cubicBezTo>
                    <a:pt x="113221" y="155458"/>
                    <a:pt x="140320" y="136685"/>
                    <a:pt x="150926" y="108366"/>
                  </a:cubicBezTo>
                  <a:lnTo>
                    <a:pt x="150926" y="108366"/>
                  </a:lnTo>
                  <a:cubicBezTo>
                    <a:pt x="164927" y="70979"/>
                    <a:pt x="145888" y="29137"/>
                    <a:pt x="108501" y="15136"/>
                  </a:cubicBezTo>
                  <a:cubicBezTo>
                    <a:pt x="100175" y="12113"/>
                    <a:pt x="91584" y="10576"/>
                    <a:pt x="82993" y="1057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9" name="Group 658">
            <a:extLst>
              <a:ext uri="{FF2B5EF4-FFF2-40B4-BE49-F238E27FC236}">
                <a16:creationId xmlns:a16="http://schemas.microsoft.com/office/drawing/2014/main" id="{9D704B8F-FDEF-40FC-9966-6B8D9EB76647}"/>
              </a:ext>
            </a:extLst>
          </p:cNvPr>
          <p:cNvGrpSpPr/>
          <p:nvPr/>
        </p:nvGrpSpPr>
        <p:grpSpPr>
          <a:xfrm>
            <a:off x="3207701" y="1450576"/>
            <a:ext cx="500259" cy="496176"/>
            <a:chOff x="3251112" y="1493633"/>
            <a:chExt cx="413437" cy="410063"/>
          </a:xfrm>
        </p:grpSpPr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91C5ED51-3156-4D69-936E-27FC5F0A2DAD}"/>
                </a:ext>
              </a:extLst>
            </p:cNvPr>
            <p:cNvSpPr/>
            <p:nvPr/>
          </p:nvSpPr>
          <p:spPr>
            <a:xfrm>
              <a:off x="3259067" y="1747116"/>
              <a:ext cx="127276" cy="153792"/>
            </a:xfrm>
            <a:custGeom>
              <a:avLst/>
              <a:gdLst>
                <a:gd name="connsiteX0" fmla="*/ 5303 w 127276"/>
                <a:gd name="connsiteY0" fmla="*/ 156528 h 153792"/>
                <a:gd name="connsiteX1" fmla="*/ 0 w 127276"/>
                <a:gd name="connsiteY1" fmla="*/ 151278 h 153792"/>
                <a:gd name="connsiteX2" fmla="*/ 0 w 127276"/>
                <a:gd name="connsiteY2" fmla="*/ 151172 h 153792"/>
                <a:gd name="connsiteX3" fmla="*/ 34312 w 127276"/>
                <a:gd name="connsiteY3" fmla="*/ 48661 h 153792"/>
                <a:gd name="connsiteX4" fmla="*/ 67775 w 127276"/>
                <a:gd name="connsiteY4" fmla="*/ 37100 h 153792"/>
                <a:gd name="connsiteX5" fmla="*/ 92753 w 127276"/>
                <a:gd name="connsiteY5" fmla="*/ 30524 h 153792"/>
                <a:gd name="connsiteX6" fmla="*/ 119481 w 127276"/>
                <a:gd name="connsiteY6" fmla="*/ 2258 h 153792"/>
                <a:gd name="connsiteX7" fmla="*/ 126852 w 127276"/>
                <a:gd name="connsiteY7" fmla="*/ 933 h 153792"/>
                <a:gd name="connsiteX8" fmla="*/ 128125 w 127276"/>
                <a:gd name="connsiteY8" fmla="*/ 8304 h 153792"/>
                <a:gd name="connsiteX9" fmla="*/ 98003 w 127276"/>
                <a:gd name="connsiteY9" fmla="*/ 39699 h 153792"/>
                <a:gd name="connsiteX10" fmla="*/ 69207 w 127276"/>
                <a:gd name="connsiteY10" fmla="*/ 47601 h 153792"/>
                <a:gd name="connsiteX11" fmla="*/ 41206 w 127276"/>
                <a:gd name="connsiteY11" fmla="*/ 56669 h 153792"/>
                <a:gd name="connsiteX12" fmla="*/ 10553 w 127276"/>
                <a:gd name="connsiteY12" fmla="*/ 151172 h 153792"/>
                <a:gd name="connsiteX13" fmla="*/ 5303 w 127276"/>
                <a:gd name="connsiteY13" fmla="*/ 156528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276" h="153792">
                  <a:moveTo>
                    <a:pt x="5303" y="156528"/>
                  </a:moveTo>
                  <a:cubicBezTo>
                    <a:pt x="2386" y="156528"/>
                    <a:pt x="0" y="154194"/>
                    <a:pt x="0" y="151278"/>
                  </a:cubicBezTo>
                  <a:lnTo>
                    <a:pt x="0" y="151172"/>
                  </a:lnTo>
                  <a:cubicBezTo>
                    <a:pt x="0" y="120731"/>
                    <a:pt x="17288" y="63404"/>
                    <a:pt x="34312" y="48661"/>
                  </a:cubicBezTo>
                  <a:cubicBezTo>
                    <a:pt x="43645" y="40547"/>
                    <a:pt x="55949" y="38797"/>
                    <a:pt x="67775" y="37100"/>
                  </a:cubicBezTo>
                  <a:cubicBezTo>
                    <a:pt x="77002" y="35774"/>
                    <a:pt x="85752" y="34555"/>
                    <a:pt x="92753" y="30524"/>
                  </a:cubicBezTo>
                  <a:cubicBezTo>
                    <a:pt x="100124" y="26282"/>
                    <a:pt x="109829" y="15994"/>
                    <a:pt x="119481" y="2258"/>
                  </a:cubicBezTo>
                  <a:cubicBezTo>
                    <a:pt x="121178" y="-128"/>
                    <a:pt x="124466" y="-711"/>
                    <a:pt x="126852" y="933"/>
                  </a:cubicBezTo>
                  <a:cubicBezTo>
                    <a:pt x="129239" y="2630"/>
                    <a:pt x="129822" y="5918"/>
                    <a:pt x="128125" y="8304"/>
                  </a:cubicBezTo>
                  <a:cubicBezTo>
                    <a:pt x="121973" y="17107"/>
                    <a:pt x="109829" y="32858"/>
                    <a:pt x="98003" y="39699"/>
                  </a:cubicBezTo>
                  <a:cubicBezTo>
                    <a:pt x="89199" y="44790"/>
                    <a:pt x="79017" y="46222"/>
                    <a:pt x="69207" y="47601"/>
                  </a:cubicBezTo>
                  <a:cubicBezTo>
                    <a:pt x="58388" y="49138"/>
                    <a:pt x="48206" y="50570"/>
                    <a:pt x="41206" y="56669"/>
                  </a:cubicBezTo>
                  <a:cubicBezTo>
                    <a:pt x="27736" y="68336"/>
                    <a:pt x="10553" y="121315"/>
                    <a:pt x="10553" y="151172"/>
                  </a:cubicBezTo>
                  <a:cubicBezTo>
                    <a:pt x="10606" y="154088"/>
                    <a:pt x="8220" y="156528"/>
                    <a:pt x="5303" y="15652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806D6CD-B2F1-4DE7-9E57-C4917A9C7616}"/>
                </a:ext>
              </a:extLst>
            </p:cNvPr>
            <p:cNvSpPr/>
            <p:nvPr/>
          </p:nvSpPr>
          <p:spPr>
            <a:xfrm>
              <a:off x="3426563" y="1747116"/>
              <a:ext cx="127276" cy="153792"/>
            </a:xfrm>
            <a:custGeom>
              <a:avLst/>
              <a:gdLst>
                <a:gd name="connsiteX0" fmla="*/ 123966 w 127276"/>
                <a:gd name="connsiteY0" fmla="*/ 156528 h 153792"/>
                <a:gd name="connsiteX1" fmla="*/ 118663 w 127276"/>
                <a:gd name="connsiteY1" fmla="*/ 151278 h 153792"/>
                <a:gd name="connsiteX2" fmla="*/ 88011 w 127276"/>
                <a:gd name="connsiteY2" fmla="*/ 56669 h 153792"/>
                <a:gd name="connsiteX3" fmla="*/ 59904 w 127276"/>
                <a:gd name="connsiteY3" fmla="*/ 47601 h 153792"/>
                <a:gd name="connsiteX4" fmla="*/ 31214 w 127276"/>
                <a:gd name="connsiteY4" fmla="*/ 39805 h 153792"/>
                <a:gd name="connsiteX5" fmla="*/ 933 w 127276"/>
                <a:gd name="connsiteY5" fmla="*/ 8304 h 153792"/>
                <a:gd name="connsiteX6" fmla="*/ 2258 w 127276"/>
                <a:gd name="connsiteY6" fmla="*/ 933 h 153792"/>
                <a:gd name="connsiteX7" fmla="*/ 9630 w 127276"/>
                <a:gd name="connsiteY7" fmla="*/ 2258 h 153792"/>
                <a:gd name="connsiteX8" fmla="*/ 36411 w 127276"/>
                <a:gd name="connsiteY8" fmla="*/ 30577 h 153792"/>
                <a:gd name="connsiteX9" fmla="*/ 61336 w 127276"/>
                <a:gd name="connsiteY9" fmla="*/ 37100 h 153792"/>
                <a:gd name="connsiteX10" fmla="*/ 94958 w 127276"/>
                <a:gd name="connsiteY10" fmla="*/ 48661 h 153792"/>
                <a:gd name="connsiteX11" fmla="*/ 129270 w 127276"/>
                <a:gd name="connsiteY11" fmla="*/ 151172 h 153792"/>
                <a:gd name="connsiteX12" fmla="*/ 123966 w 127276"/>
                <a:gd name="connsiteY12" fmla="*/ 156528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276" h="153792">
                  <a:moveTo>
                    <a:pt x="123966" y="156528"/>
                  </a:moveTo>
                  <a:cubicBezTo>
                    <a:pt x="121050" y="156528"/>
                    <a:pt x="118663" y="154194"/>
                    <a:pt x="118663" y="151278"/>
                  </a:cubicBezTo>
                  <a:cubicBezTo>
                    <a:pt x="118663" y="121315"/>
                    <a:pt x="101481" y="68336"/>
                    <a:pt x="88011" y="56669"/>
                  </a:cubicBezTo>
                  <a:cubicBezTo>
                    <a:pt x="80958" y="50570"/>
                    <a:pt x="70722" y="49138"/>
                    <a:pt x="59904" y="47601"/>
                  </a:cubicBezTo>
                  <a:cubicBezTo>
                    <a:pt x="50093" y="46222"/>
                    <a:pt x="39964" y="44790"/>
                    <a:pt x="31214" y="39805"/>
                  </a:cubicBezTo>
                  <a:cubicBezTo>
                    <a:pt x="19600" y="33176"/>
                    <a:pt x="8357" y="19016"/>
                    <a:pt x="933" y="8304"/>
                  </a:cubicBezTo>
                  <a:cubicBezTo>
                    <a:pt x="-711" y="5918"/>
                    <a:pt x="-128" y="2577"/>
                    <a:pt x="2258" y="933"/>
                  </a:cubicBezTo>
                  <a:cubicBezTo>
                    <a:pt x="4645" y="-711"/>
                    <a:pt x="7986" y="-128"/>
                    <a:pt x="9630" y="2258"/>
                  </a:cubicBezTo>
                  <a:cubicBezTo>
                    <a:pt x="19176" y="16100"/>
                    <a:pt x="28721" y="26123"/>
                    <a:pt x="36411" y="30577"/>
                  </a:cubicBezTo>
                  <a:cubicBezTo>
                    <a:pt x="43411" y="34555"/>
                    <a:pt x="52108" y="35827"/>
                    <a:pt x="61336" y="37100"/>
                  </a:cubicBezTo>
                  <a:cubicBezTo>
                    <a:pt x="73215" y="38797"/>
                    <a:pt x="85571" y="40494"/>
                    <a:pt x="94958" y="48661"/>
                  </a:cubicBezTo>
                  <a:cubicBezTo>
                    <a:pt x="111981" y="63404"/>
                    <a:pt x="129270" y="120731"/>
                    <a:pt x="129270" y="151172"/>
                  </a:cubicBezTo>
                  <a:cubicBezTo>
                    <a:pt x="129270" y="154088"/>
                    <a:pt x="126883" y="156528"/>
                    <a:pt x="123966" y="15652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BBB86E5-13FE-43FF-8101-1A11806CEC41}"/>
                </a:ext>
              </a:extLst>
            </p:cNvPr>
            <p:cNvSpPr/>
            <p:nvPr/>
          </p:nvSpPr>
          <p:spPr>
            <a:xfrm>
              <a:off x="3321583" y="1573347"/>
              <a:ext cx="169702" cy="185611"/>
            </a:xfrm>
            <a:custGeom>
              <a:avLst/>
              <a:gdLst>
                <a:gd name="connsiteX0" fmla="*/ 85814 w 169701"/>
                <a:gd name="connsiteY0" fmla="*/ 189072 h 185611"/>
                <a:gd name="connsiteX1" fmla="*/ 42593 w 169701"/>
                <a:gd name="connsiteY1" fmla="*/ 174064 h 185611"/>
                <a:gd name="connsiteX2" fmla="*/ 20585 w 169701"/>
                <a:gd name="connsiteY2" fmla="*/ 143942 h 185611"/>
                <a:gd name="connsiteX3" fmla="*/ 11781 w 169701"/>
                <a:gd name="connsiteY3" fmla="*/ 140283 h 185611"/>
                <a:gd name="connsiteX4" fmla="*/ 221 w 169701"/>
                <a:gd name="connsiteY4" fmla="*/ 112601 h 185611"/>
                <a:gd name="connsiteX5" fmla="*/ 7645 w 169701"/>
                <a:gd name="connsiteY5" fmla="*/ 87305 h 185611"/>
                <a:gd name="connsiteX6" fmla="*/ 14327 w 169701"/>
                <a:gd name="connsiteY6" fmla="*/ 85395 h 185611"/>
                <a:gd name="connsiteX7" fmla="*/ 14062 w 169701"/>
                <a:gd name="connsiteY7" fmla="*/ 75001 h 185611"/>
                <a:gd name="connsiteX8" fmla="*/ 14062 w 169701"/>
                <a:gd name="connsiteY8" fmla="*/ 72084 h 185611"/>
                <a:gd name="connsiteX9" fmla="*/ 23342 w 169701"/>
                <a:gd name="connsiteY9" fmla="*/ 14386 h 185611"/>
                <a:gd name="connsiteX10" fmla="*/ 118906 w 169701"/>
                <a:gd name="connsiteY10" fmla="*/ 2984 h 185611"/>
                <a:gd name="connsiteX11" fmla="*/ 131739 w 169701"/>
                <a:gd name="connsiteY11" fmla="*/ 14439 h 185611"/>
                <a:gd name="connsiteX12" fmla="*/ 142611 w 169701"/>
                <a:gd name="connsiteY12" fmla="*/ 9931 h 185611"/>
                <a:gd name="connsiteX13" fmla="*/ 151626 w 169701"/>
                <a:gd name="connsiteY13" fmla="*/ 13431 h 185611"/>
                <a:gd name="connsiteX14" fmla="*/ 157672 w 169701"/>
                <a:gd name="connsiteY14" fmla="*/ 73304 h 185611"/>
                <a:gd name="connsiteX15" fmla="*/ 157248 w 169701"/>
                <a:gd name="connsiteY15" fmla="*/ 82744 h 185611"/>
                <a:gd name="connsiteX16" fmla="*/ 157195 w 169701"/>
                <a:gd name="connsiteY16" fmla="*/ 85448 h 185611"/>
                <a:gd name="connsiteX17" fmla="*/ 164036 w 169701"/>
                <a:gd name="connsiteY17" fmla="*/ 87358 h 185611"/>
                <a:gd name="connsiteX18" fmla="*/ 171460 w 169701"/>
                <a:gd name="connsiteY18" fmla="*/ 112654 h 185611"/>
                <a:gd name="connsiteX19" fmla="*/ 171460 w 169701"/>
                <a:gd name="connsiteY19" fmla="*/ 112654 h 185611"/>
                <a:gd name="connsiteX20" fmla="*/ 159846 w 169701"/>
                <a:gd name="connsiteY20" fmla="*/ 140389 h 185611"/>
                <a:gd name="connsiteX21" fmla="*/ 151096 w 169701"/>
                <a:gd name="connsiteY21" fmla="*/ 144048 h 185611"/>
                <a:gd name="connsiteX22" fmla="*/ 129088 w 169701"/>
                <a:gd name="connsiteY22" fmla="*/ 174118 h 185611"/>
                <a:gd name="connsiteX23" fmla="*/ 85814 w 169701"/>
                <a:gd name="connsiteY23" fmla="*/ 189072 h 185611"/>
                <a:gd name="connsiteX24" fmla="*/ 24350 w 169701"/>
                <a:gd name="connsiteY24" fmla="*/ 133389 h 185611"/>
                <a:gd name="connsiteX25" fmla="*/ 29600 w 169701"/>
                <a:gd name="connsiteY25" fmla="*/ 137207 h 185611"/>
                <a:gd name="connsiteX26" fmla="*/ 49116 w 169701"/>
                <a:gd name="connsiteY26" fmla="*/ 165685 h 185611"/>
                <a:gd name="connsiteX27" fmla="*/ 85814 w 169701"/>
                <a:gd name="connsiteY27" fmla="*/ 178413 h 185611"/>
                <a:gd name="connsiteX28" fmla="*/ 122618 w 169701"/>
                <a:gd name="connsiteY28" fmla="*/ 165579 h 185611"/>
                <a:gd name="connsiteX29" fmla="*/ 142187 w 169701"/>
                <a:gd name="connsiteY29" fmla="*/ 137154 h 185611"/>
                <a:gd name="connsiteX30" fmla="*/ 148338 w 169701"/>
                <a:gd name="connsiteY30" fmla="*/ 133389 h 185611"/>
                <a:gd name="connsiteX31" fmla="*/ 148338 w 169701"/>
                <a:gd name="connsiteY31" fmla="*/ 133389 h 185611"/>
                <a:gd name="connsiteX32" fmla="*/ 153694 w 169701"/>
                <a:gd name="connsiteY32" fmla="*/ 131586 h 185611"/>
                <a:gd name="connsiteX33" fmla="*/ 160907 w 169701"/>
                <a:gd name="connsiteY33" fmla="*/ 111646 h 185611"/>
                <a:gd name="connsiteX34" fmla="*/ 158414 w 169701"/>
                <a:gd name="connsiteY34" fmla="*/ 96161 h 185611"/>
                <a:gd name="connsiteX35" fmla="*/ 153906 w 169701"/>
                <a:gd name="connsiteY35" fmla="*/ 96744 h 185611"/>
                <a:gd name="connsiteX36" fmla="*/ 148338 w 169701"/>
                <a:gd name="connsiteY36" fmla="*/ 96585 h 185611"/>
                <a:gd name="connsiteX37" fmla="*/ 146005 w 169701"/>
                <a:gd name="connsiteY37" fmla="*/ 91494 h 185611"/>
                <a:gd name="connsiteX38" fmla="*/ 146270 w 169701"/>
                <a:gd name="connsiteY38" fmla="*/ 89320 h 185611"/>
                <a:gd name="connsiteX39" fmla="*/ 146694 w 169701"/>
                <a:gd name="connsiteY39" fmla="*/ 82267 h 185611"/>
                <a:gd name="connsiteX40" fmla="*/ 147118 w 169701"/>
                <a:gd name="connsiteY40" fmla="*/ 72562 h 185611"/>
                <a:gd name="connsiteX41" fmla="*/ 144149 w 169701"/>
                <a:gd name="connsiteY41" fmla="*/ 20697 h 185611"/>
                <a:gd name="connsiteX42" fmla="*/ 143194 w 169701"/>
                <a:gd name="connsiteY42" fmla="*/ 20325 h 185611"/>
                <a:gd name="connsiteX43" fmla="*/ 130042 w 169701"/>
                <a:gd name="connsiteY43" fmla="*/ 30720 h 185611"/>
                <a:gd name="connsiteX44" fmla="*/ 123042 w 169701"/>
                <a:gd name="connsiteY44" fmla="*/ 31833 h 185611"/>
                <a:gd name="connsiteX45" fmla="*/ 121239 w 169701"/>
                <a:gd name="connsiteY45" fmla="*/ 24939 h 185611"/>
                <a:gd name="connsiteX46" fmla="*/ 121981 w 169701"/>
                <a:gd name="connsiteY46" fmla="*/ 18151 h 185611"/>
                <a:gd name="connsiteX47" fmla="*/ 115140 w 169701"/>
                <a:gd name="connsiteY47" fmla="*/ 12636 h 185611"/>
                <a:gd name="connsiteX48" fmla="*/ 31509 w 169701"/>
                <a:gd name="connsiteY48" fmla="*/ 21068 h 185611"/>
                <a:gd name="connsiteX49" fmla="*/ 24774 w 169701"/>
                <a:gd name="connsiteY49" fmla="*/ 71819 h 185611"/>
                <a:gd name="connsiteX50" fmla="*/ 24774 w 169701"/>
                <a:gd name="connsiteY50" fmla="*/ 74948 h 185611"/>
                <a:gd name="connsiteX51" fmla="*/ 25570 w 169701"/>
                <a:gd name="connsiteY51" fmla="*/ 89267 h 185611"/>
                <a:gd name="connsiteX52" fmla="*/ 25835 w 169701"/>
                <a:gd name="connsiteY52" fmla="*/ 91441 h 185611"/>
                <a:gd name="connsiteX53" fmla="*/ 23501 w 169701"/>
                <a:gd name="connsiteY53" fmla="*/ 96532 h 185611"/>
                <a:gd name="connsiteX54" fmla="*/ 17933 w 169701"/>
                <a:gd name="connsiteY54" fmla="*/ 96691 h 185611"/>
                <a:gd name="connsiteX55" fmla="*/ 13425 w 169701"/>
                <a:gd name="connsiteY55" fmla="*/ 96108 h 185611"/>
                <a:gd name="connsiteX56" fmla="*/ 10933 w 169701"/>
                <a:gd name="connsiteY56" fmla="*/ 111593 h 185611"/>
                <a:gd name="connsiteX57" fmla="*/ 18092 w 169701"/>
                <a:gd name="connsiteY57" fmla="*/ 131480 h 185611"/>
                <a:gd name="connsiteX58" fmla="*/ 23608 w 169701"/>
                <a:gd name="connsiteY58" fmla="*/ 133283 h 185611"/>
                <a:gd name="connsiteX59" fmla="*/ 24350 w 169701"/>
                <a:gd name="connsiteY59" fmla="*/ 133389 h 185611"/>
                <a:gd name="connsiteX60" fmla="*/ 166157 w 169701"/>
                <a:gd name="connsiteY60" fmla="*/ 112176 h 185611"/>
                <a:gd name="connsiteX61" fmla="*/ 166157 w 169701"/>
                <a:gd name="connsiteY61" fmla="*/ 112176 h 185611"/>
                <a:gd name="connsiteX62" fmla="*/ 166157 w 169701"/>
                <a:gd name="connsiteY62" fmla="*/ 112176 h 1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701" h="185611">
                  <a:moveTo>
                    <a:pt x="85814" y="189072"/>
                  </a:moveTo>
                  <a:cubicBezTo>
                    <a:pt x="70435" y="189072"/>
                    <a:pt x="55108" y="183769"/>
                    <a:pt x="42593" y="174064"/>
                  </a:cubicBezTo>
                  <a:cubicBezTo>
                    <a:pt x="32252" y="165898"/>
                    <a:pt x="24721" y="155556"/>
                    <a:pt x="20585" y="143942"/>
                  </a:cubicBezTo>
                  <a:cubicBezTo>
                    <a:pt x="18092" y="143624"/>
                    <a:pt x="14963" y="142617"/>
                    <a:pt x="11781" y="140283"/>
                  </a:cubicBezTo>
                  <a:cubicBezTo>
                    <a:pt x="5099" y="135245"/>
                    <a:pt x="1228" y="125912"/>
                    <a:pt x="221" y="112601"/>
                  </a:cubicBezTo>
                  <a:cubicBezTo>
                    <a:pt x="-787" y="99343"/>
                    <a:pt x="1652" y="91070"/>
                    <a:pt x="7645" y="87305"/>
                  </a:cubicBezTo>
                  <a:cubicBezTo>
                    <a:pt x="9872" y="85926"/>
                    <a:pt x="12206" y="85395"/>
                    <a:pt x="14327" y="85395"/>
                  </a:cubicBezTo>
                  <a:cubicBezTo>
                    <a:pt x="14062" y="82373"/>
                    <a:pt x="13956" y="79191"/>
                    <a:pt x="14062" y="75001"/>
                  </a:cubicBezTo>
                  <a:cubicBezTo>
                    <a:pt x="14062" y="74365"/>
                    <a:pt x="14062" y="73357"/>
                    <a:pt x="14062" y="72084"/>
                  </a:cubicBezTo>
                  <a:cubicBezTo>
                    <a:pt x="14009" y="50341"/>
                    <a:pt x="15016" y="24144"/>
                    <a:pt x="23342" y="14386"/>
                  </a:cubicBezTo>
                  <a:cubicBezTo>
                    <a:pt x="34850" y="916"/>
                    <a:pt x="102041" y="-3592"/>
                    <a:pt x="118906" y="2984"/>
                  </a:cubicBezTo>
                  <a:cubicBezTo>
                    <a:pt x="125428" y="5530"/>
                    <a:pt x="129777" y="9401"/>
                    <a:pt x="131739" y="14439"/>
                  </a:cubicBezTo>
                  <a:cubicBezTo>
                    <a:pt x="135080" y="11999"/>
                    <a:pt x="138846" y="10143"/>
                    <a:pt x="142611" y="9931"/>
                  </a:cubicBezTo>
                  <a:cubicBezTo>
                    <a:pt x="146058" y="9772"/>
                    <a:pt x="149187" y="10939"/>
                    <a:pt x="151626" y="13431"/>
                  </a:cubicBezTo>
                  <a:cubicBezTo>
                    <a:pt x="159475" y="21280"/>
                    <a:pt x="159051" y="43182"/>
                    <a:pt x="157672" y="73304"/>
                  </a:cubicBezTo>
                  <a:cubicBezTo>
                    <a:pt x="157513" y="76592"/>
                    <a:pt x="157354" y="79774"/>
                    <a:pt x="157248" y="82744"/>
                  </a:cubicBezTo>
                  <a:cubicBezTo>
                    <a:pt x="157248" y="83645"/>
                    <a:pt x="157248" y="84547"/>
                    <a:pt x="157195" y="85448"/>
                  </a:cubicBezTo>
                  <a:cubicBezTo>
                    <a:pt x="159369" y="85448"/>
                    <a:pt x="161755" y="85926"/>
                    <a:pt x="164036" y="87358"/>
                  </a:cubicBezTo>
                  <a:cubicBezTo>
                    <a:pt x="170028" y="91123"/>
                    <a:pt x="172468" y="99396"/>
                    <a:pt x="171460" y="112654"/>
                  </a:cubicBezTo>
                  <a:cubicBezTo>
                    <a:pt x="171460" y="112654"/>
                    <a:pt x="171460" y="112654"/>
                    <a:pt x="171460" y="112654"/>
                  </a:cubicBezTo>
                  <a:cubicBezTo>
                    <a:pt x="170453" y="126018"/>
                    <a:pt x="166528" y="135351"/>
                    <a:pt x="159846" y="140389"/>
                  </a:cubicBezTo>
                  <a:cubicBezTo>
                    <a:pt x="156717" y="142776"/>
                    <a:pt x="153588" y="143730"/>
                    <a:pt x="151096" y="144048"/>
                  </a:cubicBezTo>
                  <a:cubicBezTo>
                    <a:pt x="146959" y="155662"/>
                    <a:pt x="139429" y="166004"/>
                    <a:pt x="129088" y="174118"/>
                  </a:cubicBezTo>
                  <a:cubicBezTo>
                    <a:pt x="116731" y="183716"/>
                    <a:pt x="101352" y="189072"/>
                    <a:pt x="85814" y="189072"/>
                  </a:cubicBezTo>
                  <a:close/>
                  <a:moveTo>
                    <a:pt x="24350" y="133389"/>
                  </a:moveTo>
                  <a:cubicBezTo>
                    <a:pt x="26683" y="133389"/>
                    <a:pt x="28911" y="134927"/>
                    <a:pt x="29600" y="137207"/>
                  </a:cubicBezTo>
                  <a:cubicBezTo>
                    <a:pt x="32729" y="148238"/>
                    <a:pt x="39517" y="158102"/>
                    <a:pt x="49116" y="165685"/>
                  </a:cubicBezTo>
                  <a:cubicBezTo>
                    <a:pt x="59775" y="173905"/>
                    <a:pt x="72821" y="178413"/>
                    <a:pt x="85814" y="178413"/>
                  </a:cubicBezTo>
                  <a:cubicBezTo>
                    <a:pt x="98966" y="178413"/>
                    <a:pt x="112065" y="173852"/>
                    <a:pt x="122618" y="165579"/>
                  </a:cubicBezTo>
                  <a:cubicBezTo>
                    <a:pt x="132270" y="157996"/>
                    <a:pt x="139058" y="148185"/>
                    <a:pt x="142187" y="137154"/>
                  </a:cubicBezTo>
                  <a:cubicBezTo>
                    <a:pt x="142929" y="134503"/>
                    <a:pt x="145634" y="132859"/>
                    <a:pt x="148338" y="133389"/>
                  </a:cubicBezTo>
                  <a:lnTo>
                    <a:pt x="148338" y="133389"/>
                  </a:lnTo>
                  <a:cubicBezTo>
                    <a:pt x="148391" y="133389"/>
                    <a:pt x="150990" y="133707"/>
                    <a:pt x="153694" y="131586"/>
                  </a:cubicBezTo>
                  <a:cubicBezTo>
                    <a:pt x="156452" y="129359"/>
                    <a:pt x="159952" y="124162"/>
                    <a:pt x="160907" y="111646"/>
                  </a:cubicBezTo>
                  <a:cubicBezTo>
                    <a:pt x="161649" y="101835"/>
                    <a:pt x="160005" y="97168"/>
                    <a:pt x="158414" y="96161"/>
                  </a:cubicBezTo>
                  <a:cubicBezTo>
                    <a:pt x="157142" y="95365"/>
                    <a:pt x="154543" y="96373"/>
                    <a:pt x="153906" y="96744"/>
                  </a:cubicBezTo>
                  <a:cubicBezTo>
                    <a:pt x="152157" y="97752"/>
                    <a:pt x="149982" y="97699"/>
                    <a:pt x="148338" y="96585"/>
                  </a:cubicBezTo>
                  <a:cubicBezTo>
                    <a:pt x="146641" y="95471"/>
                    <a:pt x="145740" y="93509"/>
                    <a:pt x="146005" y="91494"/>
                  </a:cubicBezTo>
                  <a:lnTo>
                    <a:pt x="146270" y="89320"/>
                  </a:lnTo>
                  <a:cubicBezTo>
                    <a:pt x="146535" y="86986"/>
                    <a:pt x="146694" y="84600"/>
                    <a:pt x="146694" y="82267"/>
                  </a:cubicBezTo>
                  <a:cubicBezTo>
                    <a:pt x="146800" y="79085"/>
                    <a:pt x="146959" y="75903"/>
                    <a:pt x="147118" y="72562"/>
                  </a:cubicBezTo>
                  <a:cubicBezTo>
                    <a:pt x="147861" y="56228"/>
                    <a:pt x="149293" y="25841"/>
                    <a:pt x="144149" y="20697"/>
                  </a:cubicBezTo>
                  <a:cubicBezTo>
                    <a:pt x="143830" y="20378"/>
                    <a:pt x="143618" y="20325"/>
                    <a:pt x="143194" y="20325"/>
                  </a:cubicBezTo>
                  <a:cubicBezTo>
                    <a:pt x="140330" y="20484"/>
                    <a:pt x="134815" y="24833"/>
                    <a:pt x="130042" y="30720"/>
                  </a:cubicBezTo>
                  <a:cubicBezTo>
                    <a:pt x="128345" y="32841"/>
                    <a:pt x="125269" y="33265"/>
                    <a:pt x="123042" y="31833"/>
                  </a:cubicBezTo>
                  <a:cubicBezTo>
                    <a:pt x="120762" y="30348"/>
                    <a:pt x="119966" y="27379"/>
                    <a:pt x="121239" y="24939"/>
                  </a:cubicBezTo>
                  <a:cubicBezTo>
                    <a:pt x="121451" y="24568"/>
                    <a:pt x="123095" y="21174"/>
                    <a:pt x="121981" y="18151"/>
                  </a:cubicBezTo>
                  <a:cubicBezTo>
                    <a:pt x="121133" y="15924"/>
                    <a:pt x="118853" y="14068"/>
                    <a:pt x="115140" y="12636"/>
                  </a:cubicBezTo>
                  <a:cubicBezTo>
                    <a:pt x="99602" y="6590"/>
                    <a:pt x="38616" y="12742"/>
                    <a:pt x="31509" y="21068"/>
                  </a:cubicBezTo>
                  <a:cubicBezTo>
                    <a:pt x="28434" y="24674"/>
                    <a:pt x="24721" y="36447"/>
                    <a:pt x="24774" y="71819"/>
                  </a:cubicBezTo>
                  <a:cubicBezTo>
                    <a:pt x="24774" y="73198"/>
                    <a:pt x="24774" y="74259"/>
                    <a:pt x="24774" y="74948"/>
                  </a:cubicBezTo>
                  <a:cubicBezTo>
                    <a:pt x="24668" y="81047"/>
                    <a:pt x="24986" y="84653"/>
                    <a:pt x="25570" y="89267"/>
                  </a:cubicBezTo>
                  <a:lnTo>
                    <a:pt x="25835" y="91441"/>
                  </a:lnTo>
                  <a:cubicBezTo>
                    <a:pt x="26100" y="93456"/>
                    <a:pt x="25145" y="95418"/>
                    <a:pt x="23501" y="96532"/>
                  </a:cubicBezTo>
                  <a:cubicBezTo>
                    <a:pt x="21805" y="97646"/>
                    <a:pt x="19630" y="97699"/>
                    <a:pt x="17933" y="96691"/>
                  </a:cubicBezTo>
                  <a:cubicBezTo>
                    <a:pt x="17032" y="96214"/>
                    <a:pt x="14592" y="95365"/>
                    <a:pt x="13425" y="96108"/>
                  </a:cubicBezTo>
                  <a:cubicBezTo>
                    <a:pt x="11835" y="97115"/>
                    <a:pt x="10243" y="101782"/>
                    <a:pt x="10933" y="111593"/>
                  </a:cubicBezTo>
                  <a:cubicBezTo>
                    <a:pt x="11887" y="124056"/>
                    <a:pt x="15335" y="129306"/>
                    <a:pt x="18092" y="131480"/>
                  </a:cubicBezTo>
                  <a:cubicBezTo>
                    <a:pt x="20850" y="133654"/>
                    <a:pt x="23501" y="133283"/>
                    <a:pt x="23608" y="133283"/>
                  </a:cubicBezTo>
                  <a:cubicBezTo>
                    <a:pt x="23820" y="133442"/>
                    <a:pt x="24085" y="133389"/>
                    <a:pt x="24350" y="133389"/>
                  </a:cubicBezTo>
                  <a:close/>
                  <a:moveTo>
                    <a:pt x="166157" y="112176"/>
                  </a:moveTo>
                  <a:lnTo>
                    <a:pt x="166157" y="112176"/>
                  </a:lnTo>
                  <a:lnTo>
                    <a:pt x="166157" y="112176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7611A652-4BDB-4D9A-A7EB-521F070D86D8}"/>
                </a:ext>
              </a:extLst>
            </p:cNvPr>
            <p:cNvSpPr/>
            <p:nvPr/>
          </p:nvSpPr>
          <p:spPr>
            <a:xfrm>
              <a:off x="3251112" y="1893090"/>
              <a:ext cx="307584" cy="10606"/>
            </a:xfrm>
            <a:custGeom>
              <a:avLst/>
              <a:gdLst>
                <a:gd name="connsiteX0" fmla="*/ 307319 w 307584"/>
                <a:gd name="connsiteY0" fmla="*/ 10606 h 10606"/>
                <a:gd name="connsiteX1" fmla="*/ 5303 w 307584"/>
                <a:gd name="connsiteY1" fmla="*/ 10606 h 10606"/>
                <a:gd name="connsiteX2" fmla="*/ 0 w 307584"/>
                <a:gd name="connsiteY2" fmla="*/ 5303 h 10606"/>
                <a:gd name="connsiteX3" fmla="*/ 5303 w 307584"/>
                <a:gd name="connsiteY3" fmla="*/ 0 h 10606"/>
                <a:gd name="connsiteX4" fmla="*/ 307319 w 307584"/>
                <a:gd name="connsiteY4" fmla="*/ 0 h 10606"/>
                <a:gd name="connsiteX5" fmla="*/ 312622 w 307584"/>
                <a:gd name="connsiteY5" fmla="*/ 5303 h 10606"/>
                <a:gd name="connsiteX6" fmla="*/ 307319 w 30758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584" h="10606">
                  <a:moveTo>
                    <a:pt x="307319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07319" y="0"/>
                  </a:lnTo>
                  <a:cubicBezTo>
                    <a:pt x="310236" y="0"/>
                    <a:pt x="312622" y="2386"/>
                    <a:pt x="312622" y="5303"/>
                  </a:cubicBezTo>
                  <a:cubicBezTo>
                    <a:pt x="312622" y="8220"/>
                    <a:pt x="310236" y="10606"/>
                    <a:pt x="307319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3919BD-18D6-49F0-B63D-0A0B41B2137C}"/>
                </a:ext>
              </a:extLst>
            </p:cNvPr>
            <p:cNvSpPr/>
            <p:nvPr/>
          </p:nvSpPr>
          <p:spPr>
            <a:xfrm>
              <a:off x="3500151" y="1493633"/>
              <a:ext cx="164398" cy="180308"/>
            </a:xfrm>
            <a:custGeom>
              <a:avLst/>
              <a:gdLst>
                <a:gd name="connsiteX0" fmla="*/ 33991 w 164398"/>
                <a:gd name="connsiteY0" fmla="*/ 185527 h 180307"/>
                <a:gd name="connsiteX1" fmla="*/ 31074 w 164398"/>
                <a:gd name="connsiteY1" fmla="*/ 184679 h 180307"/>
                <a:gd name="connsiteX2" fmla="*/ 28688 w 164398"/>
                <a:gd name="connsiteY2" fmla="*/ 180330 h 180307"/>
                <a:gd name="connsiteX3" fmla="*/ 27999 w 164398"/>
                <a:gd name="connsiteY3" fmla="*/ 145223 h 180307"/>
                <a:gd name="connsiteX4" fmla="*/ 5248 w 164398"/>
                <a:gd name="connsiteY4" fmla="*/ 53955 h 180307"/>
                <a:gd name="connsiteX5" fmla="*/ 48628 w 164398"/>
                <a:gd name="connsiteY5" fmla="*/ 7500 h 180307"/>
                <a:gd name="connsiteX6" fmla="*/ 112160 w 164398"/>
                <a:gd name="connsiteY6" fmla="*/ 5325 h 180307"/>
                <a:gd name="connsiteX7" fmla="*/ 160843 w 164398"/>
                <a:gd name="connsiteY7" fmla="*/ 112184 h 180307"/>
                <a:gd name="connsiteX8" fmla="*/ 83099 w 164398"/>
                <a:gd name="connsiteY8" fmla="*/ 166171 h 180307"/>
                <a:gd name="connsiteX9" fmla="*/ 82409 w 164398"/>
                <a:gd name="connsiteY9" fmla="*/ 166171 h 180307"/>
                <a:gd name="connsiteX10" fmla="*/ 36059 w 164398"/>
                <a:gd name="connsiteY10" fmla="*/ 185209 h 180307"/>
                <a:gd name="connsiteX11" fmla="*/ 33991 w 164398"/>
                <a:gd name="connsiteY11" fmla="*/ 185527 h 180307"/>
                <a:gd name="connsiteX12" fmla="*/ 82993 w 164398"/>
                <a:gd name="connsiteY12" fmla="*/ 10576 h 180307"/>
                <a:gd name="connsiteX13" fmla="*/ 53030 w 164398"/>
                <a:gd name="connsiteY13" fmla="*/ 17098 h 180307"/>
                <a:gd name="connsiteX14" fmla="*/ 15218 w 164398"/>
                <a:gd name="connsiteY14" fmla="*/ 57615 h 180307"/>
                <a:gd name="connsiteX15" fmla="*/ 36696 w 164398"/>
                <a:gd name="connsiteY15" fmla="*/ 138647 h 180307"/>
                <a:gd name="connsiteX16" fmla="*/ 38605 w 164398"/>
                <a:gd name="connsiteY16" fmla="*/ 142625 h 180307"/>
                <a:gd name="connsiteX17" fmla="*/ 39188 w 164398"/>
                <a:gd name="connsiteY17" fmla="*/ 172375 h 180307"/>
                <a:gd name="connsiteX18" fmla="*/ 79386 w 164398"/>
                <a:gd name="connsiteY18" fmla="*/ 155883 h 180307"/>
                <a:gd name="connsiteX19" fmla="*/ 81508 w 164398"/>
                <a:gd name="connsiteY19" fmla="*/ 155458 h 180307"/>
                <a:gd name="connsiteX20" fmla="*/ 150873 w 164398"/>
                <a:gd name="connsiteY20" fmla="*/ 108366 h 180307"/>
                <a:gd name="connsiteX21" fmla="*/ 150873 w 164398"/>
                <a:gd name="connsiteY21" fmla="*/ 108366 h 180307"/>
                <a:gd name="connsiteX22" fmla="*/ 108448 w 164398"/>
                <a:gd name="connsiteY22" fmla="*/ 15136 h 180307"/>
                <a:gd name="connsiteX23" fmla="*/ 82993 w 164398"/>
                <a:gd name="connsiteY23" fmla="*/ 10576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4398" h="180307">
                  <a:moveTo>
                    <a:pt x="33991" y="185527"/>
                  </a:moveTo>
                  <a:cubicBezTo>
                    <a:pt x="32984" y="185527"/>
                    <a:pt x="31976" y="185209"/>
                    <a:pt x="31074" y="184679"/>
                  </a:cubicBezTo>
                  <a:cubicBezTo>
                    <a:pt x="29590" y="183724"/>
                    <a:pt x="28741" y="182080"/>
                    <a:pt x="28688" y="180330"/>
                  </a:cubicBezTo>
                  <a:lnTo>
                    <a:pt x="27999" y="145223"/>
                  </a:lnTo>
                  <a:cubicBezTo>
                    <a:pt x="2331" y="122526"/>
                    <a:pt x="-6790" y="86199"/>
                    <a:pt x="5248" y="53955"/>
                  </a:cubicBezTo>
                  <a:cubicBezTo>
                    <a:pt x="13044" y="33167"/>
                    <a:pt x="28423" y="16674"/>
                    <a:pt x="48628" y="7500"/>
                  </a:cubicBezTo>
                  <a:cubicBezTo>
                    <a:pt x="68833" y="-1675"/>
                    <a:pt x="91372" y="-2470"/>
                    <a:pt x="112160" y="5325"/>
                  </a:cubicBezTo>
                  <a:cubicBezTo>
                    <a:pt x="155010" y="21394"/>
                    <a:pt x="176859" y="69282"/>
                    <a:pt x="160843" y="112184"/>
                  </a:cubicBezTo>
                  <a:cubicBezTo>
                    <a:pt x="148699" y="144640"/>
                    <a:pt x="117622" y="166171"/>
                    <a:pt x="83099" y="166171"/>
                  </a:cubicBezTo>
                  <a:cubicBezTo>
                    <a:pt x="82887" y="166171"/>
                    <a:pt x="82674" y="166171"/>
                    <a:pt x="82409" y="166171"/>
                  </a:cubicBezTo>
                  <a:lnTo>
                    <a:pt x="36059" y="185209"/>
                  </a:lnTo>
                  <a:cubicBezTo>
                    <a:pt x="35370" y="185421"/>
                    <a:pt x="34681" y="185527"/>
                    <a:pt x="33991" y="185527"/>
                  </a:cubicBezTo>
                  <a:close/>
                  <a:moveTo>
                    <a:pt x="82993" y="10576"/>
                  </a:moveTo>
                  <a:cubicBezTo>
                    <a:pt x="72758" y="10576"/>
                    <a:pt x="62575" y="12750"/>
                    <a:pt x="53030" y="17098"/>
                  </a:cubicBezTo>
                  <a:cubicBezTo>
                    <a:pt x="35423" y="25106"/>
                    <a:pt x="22006" y="39531"/>
                    <a:pt x="15218" y="57615"/>
                  </a:cubicBezTo>
                  <a:cubicBezTo>
                    <a:pt x="4453" y="86411"/>
                    <a:pt x="13044" y="118972"/>
                    <a:pt x="36696" y="138647"/>
                  </a:cubicBezTo>
                  <a:cubicBezTo>
                    <a:pt x="37863" y="139655"/>
                    <a:pt x="38552" y="141087"/>
                    <a:pt x="38605" y="142625"/>
                  </a:cubicBezTo>
                  <a:lnTo>
                    <a:pt x="39188" y="172375"/>
                  </a:lnTo>
                  <a:lnTo>
                    <a:pt x="79386" y="155883"/>
                  </a:lnTo>
                  <a:cubicBezTo>
                    <a:pt x="80076" y="155617"/>
                    <a:pt x="80818" y="155511"/>
                    <a:pt x="81508" y="155458"/>
                  </a:cubicBezTo>
                  <a:cubicBezTo>
                    <a:pt x="112425" y="156148"/>
                    <a:pt x="140108" y="137215"/>
                    <a:pt x="150873" y="108366"/>
                  </a:cubicBezTo>
                  <a:lnTo>
                    <a:pt x="150873" y="108366"/>
                  </a:lnTo>
                  <a:cubicBezTo>
                    <a:pt x="164874" y="70979"/>
                    <a:pt x="145835" y="29137"/>
                    <a:pt x="108448" y="15136"/>
                  </a:cubicBezTo>
                  <a:cubicBezTo>
                    <a:pt x="100175" y="12113"/>
                    <a:pt x="91584" y="10576"/>
                    <a:pt x="82993" y="1057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8" name="Group 657">
            <a:extLst>
              <a:ext uri="{FF2B5EF4-FFF2-40B4-BE49-F238E27FC236}">
                <a16:creationId xmlns:a16="http://schemas.microsoft.com/office/drawing/2014/main" id="{2C50A459-8228-4351-801C-BF3C0222726B}"/>
              </a:ext>
            </a:extLst>
          </p:cNvPr>
          <p:cNvGrpSpPr/>
          <p:nvPr/>
        </p:nvGrpSpPr>
        <p:grpSpPr>
          <a:xfrm>
            <a:off x="4255011" y="1558678"/>
            <a:ext cx="498589" cy="303057"/>
            <a:chOff x="4298277" y="1584976"/>
            <a:chExt cx="412057" cy="250460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8822893-46B5-4614-AA04-C789D53624E4}"/>
                </a:ext>
              </a:extLst>
            </p:cNvPr>
            <p:cNvSpPr/>
            <p:nvPr/>
          </p:nvSpPr>
          <p:spPr>
            <a:xfrm>
              <a:off x="4417386" y="1697385"/>
              <a:ext cx="106064" cy="137883"/>
            </a:xfrm>
            <a:custGeom>
              <a:avLst/>
              <a:gdLst>
                <a:gd name="connsiteX0" fmla="*/ 102776 w 106063"/>
                <a:gd name="connsiteY0" fmla="*/ 138643 h 137882"/>
                <a:gd name="connsiteX1" fmla="*/ 43380 w 106063"/>
                <a:gd name="connsiteY1" fmla="*/ 138643 h 137882"/>
                <a:gd name="connsiteX2" fmla="*/ 53 w 106063"/>
                <a:gd name="connsiteY2" fmla="*/ 93195 h 137882"/>
                <a:gd name="connsiteX3" fmla="*/ 0 w 106063"/>
                <a:gd name="connsiteY3" fmla="*/ 92611 h 137882"/>
                <a:gd name="connsiteX4" fmla="*/ 16016 w 106063"/>
                <a:gd name="connsiteY4" fmla="*/ 27859 h 137882"/>
                <a:gd name="connsiteX5" fmla="*/ 44282 w 106063"/>
                <a:gd name="connsiteY5" fmla="*/ 20329 h 137882"/>
                <a:gd name="connsiteX6" fmla="*/ 61676 w 106063"/>
                <a:gd name="connsiteY6" fmla="*/ 16988 h 137882"/>
                <a:gd name="connsiteX7" fmla="*/ 62843 w 106063"/>
                <a:gd name="connsiteY7" fmla="*/ 14867 h 137882"/>
                <a:gd name="connsiteX8" fmla="*/ 63957 w 106063"/>
                <a:gd name="connsiteY8" fmla="*/ 10730 h 137882"/>
                <a:gd name="connsiteX9" fmla="*/ 66237 w 106063"/>
                <a:gd name="connsiteY9" fmla="*/ 3200 h 137882"/>
                <a:gd name="connsiteX10" fmla="*/ 73237 w 106063"/>
                <a:gd name="connsiteY10" fmla="*/ 442 h 137882"/>
                <a:gd name="connsiteX11" fmla="*/ 75995 w 106063"/>
                <a:gd name="connsiteY11" fmla="*/ 7442 h 137882"/>
                <a:gd name="connsiteX12" fmla="*/ 74351 w 106063"/>
                <a:gd name="connsiteY12" fmla="*/ 13117 h 137882"/>
                <a:gd name="connsiteX13" fmla="*/ 72866 w 106063"/>
                <a:gd name="connsiteY13" fmla="*/ 18526 h 137882"/>
                <a:gd name="connsiteX14" fmla="*/ 68517 w 106063"/>
                <a:gd name="connsiteY14" fmla="*/ 25102 h 137882"/>
                <a:gd name="connsiteX15" fmla="*/ 45395 w 106063"/>
                <a:gd name="connsiteY15" fmla="*/ 30829 h 137882"/>
                <a:gd name="connsiteX16" fmla="*/ 23016 w 106063"/>
                <a:gd name="connsiteY16" fmla="*/ 35814 h 137882"/>
                <a:gd name="connsiteX17" fmla="*/ 10659 w 106063"/>
                <a:gd name="connsiteY17" fmla="*/ 92558 h 137882"/>
                <a:gd name="connsiteX18" fmla="*/ 10713 w 106063"/>
                <a:gd name="connsiteY18" fmla="*/ 93088 h 137882"/>
                <a:gd name="connsiteX19" fmla="*/ 43433 w 106063"/>
                <a:gd name="connsiteY19" fmla="*/ 127930 h 137882"/>
                <a:gd name="connsiteX20" fmla="*/ 102829 w 106063"/>
                <a:gd name="connsiteY20" fmla="*/ 127930 h 137882"/>
                <a:gd name="connsiteX21" fmla="*/ 108132 w 106063"/>
                <a:gd name="connsiteY21" fmla="*/ 133233 h 137882"/>
                <a:gd name="connsiteX22" fmla="*/ 102776 w 106063"/>
                <a:gd name="connsiteY22" fmla="*/ 138643 h 1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063" h="137882">
                  <a:moveTo>
                    <a:pt x="102776" y="138643"/>
                  </a:moveTo>
                  <a:lnTo>
                    <a:pt x="43380" y="138643"/>
                  </a:lnTo>
                  <a:cubicBezTo>
                    <a:pt x="19622" y="138643"/>
                    <a:pt x="159" y="118279"/>
                    <a:pt x="53" y="93195"/>
                  </a:cubicBezTo>
                  <a:cubicBezTo>
                    <a:pt x="53" y="93088"/>
                    <a:pt x="0" y="92823"/>
                    <a:pt x="0" y="92611"/>
                  </a:cubicBezTo>
                  <a:cubicBezTo>
                    <a:pt x="0" y="76702"/>
                    <a:pt x="4030" y="38254"/>
                    <a:pt x="16016" y="27859"/>
                  </a:cubicBezTo>
                  <a:cubicBezTo>
                    <a:pt x="22220" y="22503"/>
                    <a:pt x="33463" y="21390"/>
                    <a:pt x="44282" y="20329"/>
                  </a:cubicBezTo>
                  <a:cubicBezTo>
                    <a:pt x="50699" y="19693"/>
                    <a:pt x="59449" y="18844"/>
                    <a:pt x="61676" y="16988"/>
                  </a:cubicBezTo>
                  <a:cubicBezTo>
                    <a:pt x="62047" y="16670"/>
                    <a:pt x="62418" y="15980"/>
                    <a:pt x="62843" y="14867"/>
                  </a:cubicBezTo>
                  <a:cubicBezTo>
                    <a:pt x="63267" y="13647"/>
                    <a:pt x="63585" y="12215"/>
                    <a:pt x="63957" y="10730"/>
                  </a:cubicBezTo>
                  <a:cubicBezTo>
                    <a:pt x="64487" y="8397"/>
                    <a:pt x="65123" y="5745"/>
                    <a:pt x="66237" y="3200"/>
                  </a:cubicBezTo>
                  <a:cubicBezTo>
                    <a:pt x="67403" y="495"/>
                    <a:pt x="70532" y="-725"/>
                    <a:pt x="73237" y="442"/>
                  </a:cubicBezTo>
                  <a:cubicBezTo>
                    <a:pt x="75942" y="1609"/>
                    <a:pt x="77161" y="4738"/>
                    <a:pt x="75995" y="7442"/>
                  </a:cubicBezTo>
                  <a:cubicBezTo>
                    <a:pt x="75252" y="9086"/>
                    <a:pt x="74828" y="11048"/>
                    <a:pt x="74351" y="13117"/>
                  </a:cubicBezTo>
                  <a:cubicBezTo>
                    <a:pt x="73926" y="15026"/>
                    <a:pt x="73449" y="16882"/>
                    <a:pt x="72866" y="18526"/>
                  </a:cubicBezTo>
                  <a:cubicBezTo>
                    <a:pt x="72123" y="20435"/>
                    <a:pt x="70957" y="23087"/>
                    <a:pt x="68517" y="25102"/>
                  </a:cubicBezTo>
                  <a:cubicBezTo>
                    <a:pt x="63797" y="29026"/>
                    <a:pt x="55259" y="29822"/>
                    <a:pt x="45395" y="30829"/>
                  </a:cubicBezTo>
                  <a:cubicBezTo>
                    <a:pt x="37069" y="31625"/>
                    <a:pt x="26675" y="32685"/>
                    <a:pt x="23016" y="35814"/>
                  </a:cubicBezTo>
                  <a:cubicBezTo>
                    <a:pt x="16175" y="41754"/>
                    <a:pt x="10659" y="71717"/>
                    <a:pt x="10659" y="92558"/>
                  </a:cubicBezTo>
                  <a:cubicBezTo>
                    <a:pt x="10659" y="92611"/>
                    <a:pt x="10713" y="92876"/>
                    <a:pt x="10713" y="93088"/>
                  </a:cubicBezTo>
                  <a:cubicBezTo>
                    <a:pt x="10819" y="112286"/>
                    <a:pt x="25456" y="127930"/>
                    <a:pt x="43433" y="127930"/>
                  </a:cubicBezTo>
                  <a:lnTo>
                    <a:pt x="102829" y="127930"/>
                  </a:lnTo>
                  <a:cubicBezTo>
                    <a:pt x="105745" y="127930"/>
                    <a:pt x="108132" y="130317"/>
                    <a:pt x="108132" y="133233"/>
                  </a:cubicBezTo>
                  <a:cubicBezTo>
                    <a:pt x="108132" y="136150"/>
                    <a:pt x="105693" y="138643"/>
                    <a:pt x="102776" y="13864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8615E6B-CADA-40CE-9AD7-5A028EEB06AE}"/>
                </a:ext>
              </a:extLst>
            </p:cNvPr>
            <p:cNvSpPr/>
            <p:nvPr/>
          </p:nvSpPr>
          <p:spPr>
            <a:xfrm>
              <a:off x="4484631" y="1697553"/>
              <a:ext cx="106064" cy="137883"/>
            </a:xfrm>
            <a:custGeom>
              <a:avLst/>
              <a:gdLst>
                <a:gd name="connsiteX0" fmla="*/ 64698 w 106063"/>
                <a:gd name="connsiteY0" fmla="*/ 138475 h 137882"/>
                <a:gd name="connsiteX1" fmla="*/ 5303 w 106063"/>
                <a:gd name="connsiteY1" fmla="*/ 138475 h 137882"/>
                <a:gd name="connsiteX2" fmla="*/ 0 w 106063"/>
                <a:gd name="connsiteY2" fmla="*/ 133172 h 137882"/>
                <a:gd name="connsiteX3" fmla="*/ 5303 w 106063"/>
                <a:gd name="connsiteY3" fmla="*/ 127869 h 137882"/>
                <a:gd name="connsiteX4" fmla="*/ 64698 w 106063"/>
                <a:gd name="connsiteY4" fmla="*/ 127869 h 137882"/>
                <a:gd name="connsiteX5" fmla="*/ 97419 w 106063"/>
                <a:gd name="connsiteY5" fmla="*/ 93027 h 137882"/>
                <a:gd name="connsiteX6" fmla="*/ 97419 w 106063"/>
                <a:gd name="connsiteY6" fmla="*/ 92443 h 137882"/>
                <a:gd name="connsiteX7" fmla="*/ 85063 w 106063"/>
                <a:gd name="connsiteY7" fmla="*/ 35753 h 137882"/>
                <a:gd name="connsiteX8" fmla="*/ 62630 w 106063"/>
                <a:gd name="connsiteY8" fmla="*/ 30715 h 137882"/>
                <a:gd name="connsiteX9" fmla="*/ 39615 w 106063"/>
                <a:gd name="connsiteY9" fmla="*/ 25040 h 137882"/>
                <a:gd name="connsiteX10" fmla="*/ 35160 w 106063"/>
                <a:gd name="connsiteY10" fmla="*/ 18517 h 137882"/>
                <a:gd name="connsiteX11" fmla="*/ 33622 w 106063"/>
                <a:gd name="connsiteY11" fmla="*/ 12896 h 137882"/>
                <a:gd name="connsiteX12" fmla="*/ 32031 w 106063"/>
                <a:gd name="connsiteY12" fmla="*/ 7381 h 137882"/>
                <a:gd name="connsiteX13" fmla="*/ 34842 w 106063"/>
                <a:gd name="connsiteY13" fmla="*/ 433 h 137882"/>
                <a:gd name="connsiteX14" fmla="*/ 41789 w 106063"/>
                <a:gd name="connsiteY14" fmla="*/ 3244 h 137882"/>
                <a:gd name="connsiteX15" fmla="*/ 43963 w 106063"/>
                <a:gd name="connsiteY15" fmla="*/ 10562 h 137882"/>
                <a:gd name="connsiteX16" fmla="*/ 45130 w 106063"/>
                <a:gd name="connsiteY16" fmla="*/ 14858 h 137882"/>
                <a:gd name="connsiteX17" fmla="*/ 46403 w 106063"/>
                <a:gd name="connsiteY17" fmla="*/ 16926 h 137882"/>
                <a:gd name="connsiteX18" fmla="*/ 63691 w 106063"/>
                <a:gd name="connsiteY18" fmla="*/ 20214 h 137882"/>
                <a:gd name="connsiteX19" fmla="*/ 92063 w 106063"/>
                <a:gd name="connsiteY19" fmla="*/ 27798 h 137882"/>
                <a:gd name="connsiteX20" fmla="*/ 108026 w 106063"/>
                <a:gd name="connsiteY20" fmla="*/ 92497 h 137882"/>
                <a:gd name="connsiteX21" fmla="*/ 108026 w 106063"/>
                <a:gd name="connsiteY21" fmla="*/ 93133 h 137882"/>
                <a:gd name="connsiteX22" fmla="*/ 64698 w 106063"/>
                <a:gd name="connsiteY22" fmla="*/ 138475 h 1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6063" h="137882">
                  <a:moveTo>
                    <a:pt x="64698" y="138475"/>
                  </a:moveTo>
                  <a:lnTo>
                    <a:pt x="5303" y="138475"/>
                  </a:lnTo>
                  <a:cubicBezTo>
                    <a:pt x="2386" y="138475"/>
                    <a:pt x="0" y="136089"/>
                    <a:pt x="0" y="133172"/>
                  </a:cubicBezTo>
                  <a:cubicBezTo>
                    <a:pt x="0" y="130255"/>
                    <a:pt x="2386" y="127869"/>
                    <a:pt x="5303" y="127869"/>
                  </a:cubicBezTo>
                  <a:lnTo>
                    <a:pt x="64698" y="127869"/>
                  </a:lnTo>
                  <a:cubicBezTo>
                    <a:pt x="82676" y="127869"/>
                    <a:pt x="97366" y="112224"/>
                    <a:pt x="97419" y="93027"/>
                  </a:cubicBezTo>
                  <a:lnTo>
                    <a:pt x="97419" y="92443"/>
                  </a:lnTo>
                  <a:cubicBezTo>
                    <a:pt x="97419" y="71602"/>
                    <a:pt x="91904" y="41639"/>
                    <a:pt x="85063" y="35753"/>
                  </a:cubicBezTo>
                  <a:cubicBezTo>
                    <a:pt x="81404" y="32571"/>
                    <a:pt x="71009" y="31563"/>
                    <a:pt x="62630" y="30715"/>
                  </a:cubicBezTo>
                  <a:cubicBezTo>
                    <a:pt x="52819" y="29760"/>
                    <a:pt x="44281" y="28911"/>
                    <a:pt x="39615" y="25040"/>
                  </a:cubicBezTo>
                  <a:cubicBezTo>
                    <a:pt x="37652" y="23449"/>
                    <a:pt x="36220" y="21275"/>
                    <a:pt x="35160" y="18517"/>
                  </a:cubicBezTo>
                  <a:cubicBezTo>
                    <a:pt x="34471" y="16661"/>
                    <a:pt x="34046" y="14752"/>
                    <a:pt x="33622" y="12896"/>
                  </a:cubicBezTo>
                  <a:cubicBezTo>
                    <a:pt x="33145" y="10881"/>
                    <a:pt x="32721" y="8972"/>
                    <a:pt x="32031" y="7381"/>
                  </a:cubicBezTo>
                  <a:cubicBezTo>
                    <a:pt x="30864" y="4676"/>
                    <a:pt x="32137" y="1600"/>
                    <a:pt x="34842" y="433"/>
                  </a:cubicBezTo>
                  <a:cubicBezTo>
                    <a:pt x="37546" y="-733"/>
                    <a:pt x="40675" y="539"/>
                    <a:pt x="41789" y="3244"/>
                  </a:cubicBezTo>
                  <a:cubicBezTo>
                    <a:pt x="42849" y="5737"/>
                    <a:pt x="43433" y="8282"/>
                    <a:pt x="43963" y="10562"/>
                  </a:cubicBezTo>
                  <a:cubicBezTo>
                    <a:pt x="44334" y="12100"/>
                    <a:pt x="44653" y="13532"/>
                    <a:pt x="45130" y="14858"/>
                  </a:cubicBezTo>
                  <a:cubicBezTo>
                    <a:pt x="45501" y="15866"/>
                    <a:pt x="45925" y="16555"/>
                    <a:pt x="46403" y="16926"/>
                  </a:cubicBezTo>
                  <a:cubicBezTo>
                    <a:pt x="48577" y="18729"/>
                    <a:pt x="57327" y="19578"/>
                    <a:pt x="63691" y="20214"/>
                  </a:cubicBezTo>
                  <a:cubicBezTo>
                    <a:pt x="74563" y="21275"/>
                    <a:pt x="85858" y="22389"/>
                    <a:pt x="92063" y="27798"/>
                  </a:cubicBezTo>
                  <a:cubicBezTo>
                    <a:pt x="103995" y="38139"/>
                    <a:pt x="108026" y="76587"/>
                    <a:pt x="108026" y="92497"/>
                  </a:cubicBezTo>
                  <a:lnTo>
                    <a:pt x="108026" y="93133"/>
                  </a:lnTo>
                  <a:cubicBezTo>
                    <a:pt x="107973" y="118111"/>
                    <a:pt x="88510" y="138475"/>
                    <a:pt x="64698" y="13847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61FEF39-DDDA-4A75-9B84-85DDB1AF8837}"/>
                </a:ext>
              </a:extLst>
            </p:cNvPr>
            <p:cNvSpPr/>
            <p:nvPr/>
          </p:nvSpPr>
          <p:spPr>
            <a:xfrm>
              <a:off x="4437804" y="1584976"/>
              <a:ext cx="132579" cy="132579"/>
            </a:xfrm>
            <a:custGeom>
              <a:avLst/>
              <a:gdLst>
                <a:gd name="connsiteX0" fmla="*/ 96252 w 132579"/>
                <a:gd name="connsiteY0" fmla="*/ 134489 h 132579"/>
                <a:gd name="connsiteX1" fmla="*/ 87025 w 132579"/>
                <a:gd name="connsiteY1" fmla="*/ 134489 h 132579"/>
                <a:gd name="connsiteX2" fmla="*/ 81722 w 132579"/>
                <a:gd name="connsiteY2" fmla="*/ 129185 h 132579"/>
                <a:gd name="connsiteX3" fmla="*/ 87025 w 132579"/>
                <a:gd name="connsiteY3" fmla="*/ 123882 h 132579"/>
                <a:gd name="connsiteX4" fmla="*/ 96252 w 132579"/>
                <a:gd name="connsiteY4" fmla="*/ 123882 h 132579"/>
                <a:gd name="connsiteX5" fmla="*/ 123882 w 132579"/>
                <a:gd name="connsiteY5" fmla="*/ 96253 h 132579"/>
                <a:gd name="connsiteX6" fmla="*/ 123882 w 132579"/>
                <a:gd name="connsiteY6" fmla="*/ 67244 h 132579"/>
                <a:gd name="connsiteX7" fmla="*/ 107283 w 132579"/>
                <a:gd name="connsiteY7" fmla="*/ 27205 h 132579"/>
                <a:gd name="connsiteX8" fmla="*/ 67244 w 132579"/>
                <a:gd name="connsiteY8" fmla="*/ 10606 h 132579"/>
                <a:gd name="connsiteX9" fmla="*/ 10606 w 132579"/>
                <a:gd name="connsiteY9" fmla="*/ 67244 h 132579"/>
                <a:gd name="connsiteX10" fmla="*/ 10606 w 132579"/>
                <a:gd name="connsiteY10" fmla="*/ 96253 h 132579"/>
                <a:gd name="connsiteX11" fmla="*/ 38236 w 132579"/>
                <a:gd name="connsiteY11" fmla="*/ 123882 h 132579"/>
                <a:gd name="connsiteX12" fmla="*/ 47410 w 132579"/>
                <a:gd name="connsiteY12" fmla="*/ 123882 h 132579"/>
                <a:gd name="connsiteX13" fmla="*/ 52714 w 132579"/>
                <a:gd name="connsiteY13" fmla="*/ 129185 h 132579"/>
                <a:gd name="connsiteX14" fmla="*/ 47410 w 132579"/>
                <a:gd name="connsiteY14" fmla="*/ 134489 h 132579"/>
                <a:gd name="connsiteX15" fmla="*/ 38236 w 132579"/>
                <a:gd name="connsiteY15" fmla="*/ 134489 h 132579"/>
                <a:gd name="connsiteX16" fmla="*/ 0 w 132579"/>
                <a:gd name="connsiteY16" fmla="*/ 96253 h 132579"/>
                <a:gd name="connsiteX17" fmla="*/ 0 w 132579"/>
                <a:gd name="connsiteY17" fmla="*/ 67244 h 132579"/>
                <a:gd name="connsiteX18" fmla="*/ 67244 w 132579"/>
                <a:gd name="connsiteY18" fmla="*/ 0 h 132579"/>
                <a:gd name="connsiteX19" fmla="*/ 114814 w 132579"/>
                <a:gd name="connsiteY19" fmla="*/ 19675 h 132579"/>
                <a:gd name="connsiteX20" fmla="*/ 134488 w 132579"/>
                <a:gd name="connsiteY20" fmla="*/ 67244 h 132579"/>
                <a:gd name="connsiteX21" fmla="*/ 134488 w 132579"/>
                <a:gd name="connsiteY21" fmla="*/ 96253 h 132579"/>
                <a:gd name="connsiteX22" fmla="*/ 96252 w 132579"/>
                <a:gd name="connsiteY22" fmla="*/ 134489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2579" h="132579">
                  <a:moveTo>
                    <a:pt x="96252" y="134489"/>
                  </a:moveTo>
                  <a:lnTo>
                    <a:pt x="87025" y="134489"/>
                  </a:lnTo>
                  <a:cubicBezTo>
                    <a:pt x="84108" y="134489"/>
                    <a:pt x="81722" y="132102"/>
                    <a:pt x="81722" y="129185"/>
                  </a:cubicBezTo>
                  <a:cubicBezTo>
                    <a:pt x="81722" y="126269"/>
                    <a:pt x="84108" y="123882"/>
                    <a:pt x="87025" y="123882"/>
                  </a:cubicBezTo>
                  <a:lnTo>
                    <a:pt x="96252" y="123882"/>
                  </a:lnTo>
                  <a:cubicBezTo>
                    <a:pt x="111473" y="123882"/>
                    <a:pt x="123882" y="111473"/>
                    <a:pt x="123882" y="96253"/>
                  </a:cubicBezTo>
                  <a:lnTo>
                    <a:pt x="123882" y="67244"/>
                  </a:lnTo>
                  <a:cubicBezTo>
                    <a:pt x="123882" y="52130"/>
                    <a:pt x="117996" y="37865"/>
                    <a:pt x="107283" y="27205"/>
                  </a:cubicBezTo>
                  <a:cubicBezTo>
                    <a:pt x="96571" y="16493"/>
                    <a:pt x="82358" y="10606"/>
                    <a:pt x="67244" y="10606"/>
                  </a:cubicBezTo>
                  <a:cubicBezTo>
                    <a:pt x="36008" y="10606"/>
                    <a:pt x="10606" y="36009"/>
                    <a:pt x="10606" y="67244"/>
                  </a:cubicBezTo>
                  <a:lnTo>
                    <a:pt x="10606" y="96253"/>
                  </a:lnTo>
                  <a:cubicBezTo>
                    <a:pt x="10606" y="111473"/>
                    <a:pt x="23016" y="123882"/>
                    <a:pt x="38236" y="123882"/>
                  </a:cubicBezTo>
                  <a:lnTo>
                    <a:pt x="47410" y="123882"/>
                  </a:lnTo>
                  <a:cubicBezTo>
                    <a:pt x="50327" y="123882"/>
                    <a:pt x="52714" y="126269"/>
                    <a:pt x="52714" y="129185"/>
                  </a:cubicBezTo>
                  <a:cubicBezTo>
                    <a:pt x="52714" y="132102"/>
                    <a:pt x="50327" y="134489"/>
                    <a:pt x="47410" y="134489"/>
                  </a:cubicBezTo>
                  <a:lnTo>
                    <a:pt x="38236" y="134489"/>
                  </a:lnTo>
                  <a:cubicBezTo>
                    <a:pt x="17129" y="134489"/>
                    <a:pt x="0" y="117359"/>
                    <a:pt x="0" y="96253"/>
                  </a:cubicBezTo>
                  <a:lnTo>
                    <a:pt x="0" y="67244"/>
                  </a:lnTo>
                  <a:cubicBezTo>
                    <a:pt x="0" y="30175"/>
                    <a:pt x="30175" y="0"/>
                    <a:pt x="67244" y="0"/>
                  </a:cubicBezTo>
                  <a:cubicBezTo>
                    <a:pt x="85169" y="0"/>
                    <a:pt x="102033" y="7000"/>
                    <a:pt x="114814" y="19675"/>
                  </a:cubicBezTo>
                  <a:cubicBezTo>
                    <a:pt x="127541" y="32349"/>
                    <a:pt x="134488" y="49266"/>
                    <a:pt x="134488" y="67244"/>
                  </a:cubicBezTo>
                  <a:lnTo>
                    <a:pt x="134488" y="96253"/>
                  </a:lnTo>
                  <a:cubicBezTo>
                    <a:pt x="134488" y="117359"/>
                    <a:pt x="117359" y="134489"/>
                    <a:pt x="96252" y="13448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B04C8392-8769-4A71-8469-D00EB7E524A9}"/>
                </a:ext>
              </a:extLst>
            </p:cNvPr>
            <p:cNvSpPr/>
            <p:nvPr/>
          </p:nvSpPr>
          <p:spPr>
            <a:xfrm>
              <a:off x="4454138" y="1597989"/>
              <a:ext cx="53032" cy="47729"/>
            </a:xfrm>
            <a:custGeom>
              <a:avLst/>
              <a:gdLst>
                <a:gd name="connsiteX0" fmla="*/ 5302 w 53031"/>
                <a:gd name="connsiteY0" fmla="*/ 49723 h 47728"/>
                <a:gd name="connsiteX1" fmla="*/ 105 w 53031"/>
                <a:gd name="connsiteY1" fmla="*/ 45427 h 47728"/>
                <a:gd name="connsiteX2" fmla="*/ 4295 w 53031"/>
                <a:gd name="connsiteY2" fmla="*/ 39223 h 47728"/>
                <a:gd name="connsiteX3" fmla="*/ 45659 w 53031"/>
                <a:gd name="connsiteY3" fmla="*/ 4699 h 47728"/>
                <a:gd name="connsiteX4" fmla="*/ 51493 w 53031"/>
                <a:gd name="connsiteY4" fmla="*/ 32 h 47728"/>
                <a:gd name="connsiteX5" fmla="*/ 56160 w 53031"/>
                <a:gd name="connsiteY5" fmla="*/ 5919 h 47728"/>
                <a:gd name="connsiteX6" fmla="*/ 6310 w 53031"/>
                <a:gd name="connsiteY6" fmla="*/ 49670 h 47728"/>
                <a:gd name="connsiteX7" fmla="*/ 5302 w 53031"/>
                <a:gd name="connsiteY7" fmla="*/ 49723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31" h="47728">
                  <a:moveTo>
                    <a:pt x="5302" y="49723"/>
                  </a:moveTo>
                  <a:cubicBezTo>
                    <a:pt x="2810" y="49723"/>
                    <a:pt x="582" y="47973"/>
                    <a:pt x="105" y="45427"/>
                  </a:cubicBezTo>
                  <a:cubicBezTo>
                    <a:pt x="-478" y="42564"/>
                    <a:pt x="1431" y="39753"/>
                    <a:pt x="4295" y="39223"/>
                  </a:cubicBezTo>
                  <a:cubicBezTo>
                    <a:pt x="30121" y="34132"/>
                    <a:pt x="43644" y="22836"/>
                    <a:pt x="45659" y="4699"/>
                  </a:cubicBezTo>
                  <a:cubicBezTo>
                    <a:pt x="45978" y="1782"/>
                    <a:pt x="48629" y="-286"/>
                    <a:pt x="51493" y="32"/>
                  </a:cubicBezTo>
                  <a:cubicBezTo>
                    <a:pt x="54409" y="350"/>
                    <a:pt x="56478" y="3002"/>
                    <a:pt x="56160" y="5919"/>
                  </a:cubicBezTo>
                  <a:cubicBezTo>
                    <a:pt x="53614" y="28988"/>
                    <a:pt x="36803" y="43677"/>
                    <a:pt x="6310" y="49670"/>
                  </a:cubicBezTo>
                  <a:cubicBezTo>
                    <a:pt x="5992" y="49670"/>
                    <a:pt x="5620" y="49723"/>
                    <a:pt x="5302" y="4972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6BBB970-0A61-43F1-A564-E968998C1A54}"/>
                </a:ext>
              </a:extLst>
            </p:cNvPr>
            <p:cNvSpPr/>
            <p:nvPr/>
          </p:nvSpPr>
          <p:spPr>
            <a:xfrm>
              <a:off x="4499819" y="1597936"/>
              <a:ext cx="53032" cy="47729"/>
            </a:xfrm>
            <a:custGeom>
              <a:avLst/>
              <a:gdLst>
                <a:gd name="connsiteX0" fmla="*/ 50890 w 53031"/>
                <a:gd name="connsiteY0" fmla="*/ 49776 h 47728"/>
                <a:gd name="connsiteX1" fmla="*/ 49882 w 53031"/>
                <a:gd name="connsiteY1" fmla="*/ 49670 h 47728"/>
                <a:gd name="connsiteX2" fmla="*/ 32 w 53031"/>
                <a:gd name="connsiteY2" fmla="*/ 5919 h 47728"/>
                <a:gd name="connsiteX3" fmla="*/ 4699 w 53031"/>
                <a:gd name="connsiteY3" fmla="*/ 32 h 47728"/>
                <a:gd name="connsiteX4" fmla="*/ 10532 w 53031"/>
                <a:gd name="connsiteY4" fmla="*/ 4699 h 47728"/>
                <a:gd name="connsiteX5" fmla="*/ 51897 w 53031"/>
                <a:gd name="connsiteY5" fmla="*/ 39223 h 47728"/>
                <a:gd name="connsiteX6" fmla="*/ 56087 w 53031"/>
                <a:gd name="connsiteY6" fmla="*/ 45427 h 47728"/>
                <a:gd name="connsiteX7" fmla="*/ 50890 w 53031"/>
                <a:gd name="connsiteY7" fmla="*/ 4977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31" h="47728">
                  <a:moveTo>
                    <a:pt x="50890" y="49776"/>
                  </a:moveTo>
                  <a:cubicBezTo>
                    <a:pt x="50571" y="49776"/>
                    <a:pt x="50200" y="49723"/>
                    <a:pt x="49882" y="49670"/>
                  </a:cubicBezTo>
                  <a:cubicBezTo>
                    <a:pt x="19389" y="43677"/>
                    <a:pt x="2578" y="28935"/>
                    <a:pt x="32" y="5919"/>
                  </a:cubicBezTo>
                  <a:cubicBezTo>
                    <a:pt x="-286" y="3002"/>
                    <a:pt x="1782" y="404"/>
                    <a:pt x="4699" y="32"/>
                  </a:cubicBezTo>
                  <a:cubicBezTo>
                    <a:pt x="7616" y="-286"/>
                    <a:pt x="10214" y="1782"/>
                    <a:pt x="10532" y="4699"/>
                  </a:cubicBezTo>
                  <a:cubicBezTo>
                    <a:pt x="12548" y="22889"/>
                    <a:pt x="26071" y="34185"/>
                    <a:pt x="51897" y="39223"/>
                  </a:cubicBezTo>
                  <a:cubicBezTo>
                    <a:pt x="54761" y="39806"/>
                    <a:pt x="56670" y="42564"/>
                    <a:pt x="56087" y="45427"/>
                  </a:cubicBezTo>
                  <a:cubicBezTo>
                    <a:pt x="55556" y="48026"/>
                    <a:pt x="53382" y="49776"/>
                    <a:pt x="50890" y="4977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20913471-9E3B-4542-8AF5-215D984BEC16}"/>
                </a:ext>
              </a:extLst>
            </p:cNvPr>
            <p:cNvSpPr/>
            <p:nvPr/>
          </p:nvSpPr>
          <p:spPr>
            <a:xfrm>
              <a:off x="4458857" y="1636098"/>
              <a:ext cx="90154" cy="74244"/>
            </a:xfrm>
            <a:custGeom>
              <a:avLst/>
              <a:gdLst>
                <a:gd name="connsiteX0" fmla="*/ 46191 w 90153"/>
                <a:gd name="connsiteY0" fmla="*/ 75941 h 74244"/>
                <a:gd name="connsiteX1" fmla="*/ 0 w 90153"/>
                <a:gd name="connsiteY1" fmla="*/ 24342 h 74244"/>
                <a:gd name="connsiteX2" fmla="*/ 0 w 90153"/>
                <a:gd name="connsiteY2" fmla="*/ 5303 h 74244"/>
                <a:gd name="connsiteX3" fmla="*/ 5303 w 90153"/>
                <a:gd name="connsiteY3" fmla="*/ 0 h 74244"/>
                <a:gd name="connsiteX4" fmla="*/ 10606 w 90153"/>
                <a:gd name="connsiteY4" fmla="*/ 5303 h 74244"/>
                <a:gd name="connsiteX5" fmla="*/ 10606 w 90153"/>
                <a:gd name="connsiteY5" fmla="*/ 24342 h 74244"/>
                <a:gd name="connsiteX6" fmla="*/ 46191 w 90153"/>
                <a:gd name="connsiteY6" fmla="*/ 65335 h 74244"/>
                <a:gd name="connsiteX7" fmla="*/ 81775 w 90153"/>
                <a:gd name="connsiteY7" fmla="*/ 24342 h 74244"/>
                <a:gd name="connsiteX8" fmla="*/ 81775 w 90153"/>
                <a:gd name="connsiteY8" fmla="*/ 5303 h 74244"/>
                <a:gd name="connsiteX9" fmla="*/ 87078 w 90153"/>
                <a:gd name="connsiteY9" fmla="*/ 0 h 74244"/>
                <a:gd name="connsiteX10" fmla="*/ 92382 w 90153"/>
                <a:gd name="connsiteY10" fmla="*/ 5303 h 74244"/>
                <a:gd name="connsiteX11" fmla="*/ 92382 w 90153"/>
                <a:gd name="connsiteY11" fmla="*/ 24342 h 74244"/>
                <a:gd name="connsiteX12" fmla="*/ 46191 w 90153"/>
                <a:gd name="connsiteY12" fmla="*/ 75941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0153" h="74244">
                  <a:moveTo>
                    <a:pt x="46191" y="75941"/>
                  </a:moveTo>
                  <a:cubicBezTo>
                    <a:pt x="20736" y="75941"/>
                    <a:pt x="0" y="52767"/>
                    <a:pt x="0" y="24342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4342"/>
                  </a:lnTo>
                  <a:cubicBezTo>
                    <a:pt x="10606" y="46933"/>
                    <a:pt x="26569" y="65335"/>
                    <a:pt x="46191" y="65335"/>
                  </a:cubicBezTo>
                  <a:cubicBezTo>
                    <a:pt x="65813" y="65335"/>
                    <a:pt x="81775" y="46933"/>
                    <a:pt x="81775" y="24342"/>
                  </a:cubicBezTo>
                  <a:lnTo>
                    <a:pt x="81775" y="5303"/>
                  </a:lnTo>
                  <a:cubicBezTo>
                    <a:pt x="81775" y="2386"/>
                    <a:pt x="84161" y="0"/>
                    <a:pt x="87078" y="0"/>
                  </a:cubicBezTo>
                  <a:cubicBezTo>
                    <a:pt x="89995" y="0"/>
                    <a:pt x="92382" y="2386"/>
                    <a:pt x="92382" y="5303"/>
                  </a:cubicBezTo>
                  <a:lnTo>
                    <a:pt x="92382" y="24342"/>
                  </a:lnTo>
                  <a:cubicBezTo>
                    <a:pt x="92382" y="52767"/>
                    <a:pt x="71699" y="75941"/>
                    <a:pt x="46191" y="7594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348AA3C5-42CF-495A-B041-6BA74F6C3C1A}"/>
                </a:ext>
              </a:extLst>
            </p:cNvPr>
            <p:cNvSpPr/>
            <p:nvPr/>
          </p:nvSpPr>
          <p:spPr>
            <a:xfrm>
              <a:off x="4298277" y="1698764"/>
              <a:ext cx="90154" cy="116670"/>
            </a:xfrm>
            <a:custGeom>
              <a:avLst/>
              <a:gdLst>
                <a:gd name="connsiteX0" fmla="*/ 86336 w 90153"/>
                <a:gd name="connsiteY0" fmla="*/ 117059 h 116669"/>
                <a:gd name="connsiteX1" fmla="*/ 36910 w 90153"/>
                <a:gd name="connsiteY1" fmla="*/ 117059 h 116669"/>
                <a:gd name="connsiteX2" fmla="*/ 1 w 90153"/>
                <a:gd name="connsiteY2" fmla="*/ 78399 h 116669"/>
                <a:gd name="connsiteX3" fmla="*/ 13630 w 90153"/>
                <a:gd name="connsiteY3" fmla="*/ 23352 h 116669"/>
                <a:gd name="connsiteX4" fmla="*/ 37653 w 90153"/>
                <a:gd name="connsiteY4" fmla="*/ 16882 h 116669"/>
                <a:gd name="connsiteX5" fmla="*/ 51653 w 90153"/>
                <a:gd name="connsiteY5" fmla="*/ 14336 h 116669"/>
                <a:gd name="connsiteX6" fmla="*/ 52343 w 90153"/>
                <a:gd name="connsiteY6" fmla="*/ 12957 h 116669"/>
                <a:gd name="connsiteX7" fmla="*/ 53244 w 90153"/>
                <a:gd name="connsiteY7" fmla="*/ 9616 h 116669"/>
                <a:gd name="connsiteX8" fmla="*/ 55207 w 90153"/>
                <a:gd name="connsiteY8" fmla="*/ 3200 h 116669"/>
                <a:gd name="connsiteX9" fmla="*/ 62207 w 90153"/>
                <a:gd name="connsiteY9" fmla="*/ 442 h 116669"/>
                <a:gd name="connsiteX10" fmla="*/ 64965 w 90153"/>
                <a:gd name="connsiteY10" fmla="*/ 7442 h 116669"/>
                <a:gd name="connsiteX11" fmla="*/ 63639 w 90153"/>
                <a:gd name="connsiteY11" fmla="*/ 12056 h 116669"/>
                <a:gd name="connsiteX12" fmla="*/ 62366 w 90153"/>
                <a:gd name="connsiteY12" fmla="*/ 16670 h 116669"/>
                <a:gd name="connsiteX13" fmla="*/ 58442 w 90153"/>
                <a:gd name="connsiteY13" fmla="*/ 22556 h 116669"/>
                <a:gd name="connsiteX14" fmla="*/ 38714 w 90153"/>
                <a:gd name="connsiteY14" fmla="*/ 27488 h 116669"/>
                <a:gd name="connsiteX15" fmla="*/ 20577 w 90153"/>
                <a:gd name="connsiteY15" fmla="*/ 31466 h 116669"/>
                <a:gd name="connsiteX16" fmla="*/ 10607 w 90153"/>
                <a:gd name="connsiteY16" fmla="*/ 77974 h 116669"/>
                <a:gd name="connsiteX17" fmla="*/ 36964 w 90153"/>
                <a:gd name="connsiteY17" fmla="*/ 106505 h 116669"/>
                <a:gd name="connsiteX18" fmla="*/ 86389 w 90153"/>
                <a:gd name="connsiteY18" fmla="*/ 106505 h 116669"/>
                <a:gd name="connsiteX19" fmla="*/ 91692 w 90153"/>
                <a:gd name="connsiteY19" fmla="*/ 111809 h 116669"/>
                <a:gd name="connsiteX20" fmla="*/ 86336 w 90153"/>
                <a:gd name="connsiteY20" fmla="*/ 117059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153" h="116669">
                  <a:moveTo>
                    <a:pt x="86336" y="117059"/>
                  </a:moveTo>
                  <a:lnTo>
                    <a:pt x="36910" y="117059"/>
                  </a:lnTo>
                  <a:cubicBezTo>
                    <a:pt x="16653" y="117059"/>
                    <a:pt x="54" y="99717"/>
                    <a:pt x="1" y="78399"/>
                  </a:cubicBezTo>
                  <a:cubicBezTo>
                    <a:pt x="-52" y="64557"/>
                    <a:pt x="3395" y="32208"/>
                    <a:pt x="13630" y="23352"/>
                  </a:cubicBezTo>
                  <a:cubicBezTo>
                    <a:pt x="18986" y="18685"/>
                    <a:pt x="28479" y="17783"/>
                    <a:pt x="37653" y="16882"/>
                  </a:cubicBezTo>
                  <a:cubicBezTo>
                    <a:pt x="42585" y="16405"/>
                    <a:pt x="50010" y="15662"/>
                    <a:pt x="51653" y="14336"/>
                  </a:cubicBezTo>
                  <a:cubicBezTo>
                    <a:pt x="51653" y="14336"/>
                    <a:pt x="51919" y="14071"/>
                    <a:pt x="52343" y="12957"/>
                  </a:cubicBezTo>
                  <a:cubicBezTo>
                    <a:pt x="52714" y="12003"/>
                    <a:pt x="52926" y="10836"/>
                    <a:pt x="53244" y="9616"/>
                  </a:cubicBezTo>
                  <a:cubicBezTo>
                    <a:pt x="53722" y="7654"/>
                    <a:pt x="54199" y="5374"/>
                    <a:pt x="55207" y="3200"/>
                  </a:cubicBezTo>
                  <a:cubicBezTo>
                    <a:pt x="56373" y="495"/>
                    <a:pt x="59502" y="-725"/>
                    <a:pt x="62207" y="442"/>
                  </a:cubicBezTo>
                  <a:cubicBezTo>
                    <a:pt x="64911" y="1609"/>
                    <a:pt x="66131" y="4738"/>
                    <a:pt x="64965" y="7442"/>
                  </a:cubicBezTo>
                  <a:cubicBezTo>
                    <a:pt x="64381" y="8768"/>
                    <a:pt x="64010" y="10359"/>
                    <a:pt x="63639" y="12056"/>
                  </a:cubicBezTo>
                  <a:cubicBezTo>
                    <a:pt x="63267" y="13647"/>
                    <a:pt x="62896" y="15238"/>
                    <a:pt x="62366" y="16670"/>
                  </a:cubicBezTo>
                  <a:cubicBezTo>
                    <a:pt x="61730" y="18367"/>
                    <a:pt x="60669" y="20753"/>
                    <a:pt x="58442" y="22556"/>
                  </a:cubicBezTo>
                  <a:cubicBezTo>
                    <a:pt x="54305" y="26003"/>
                    <a:pt x="47093" y="26693"/>
                    <a:pt x="38714" y="27488"/>
                  </a:cubicBezTo>
                  <a:cubicBezTo>
                    <a:pt x="31926" y="28178"/>
                    <a:pt x="23441" y="28973"/>
                    <a:pt x="20577" y="31466"/>
                  </a:cubicBezTo>
                  <a:cubicBezTo>
                    <a:pt x="15221" y="36132"/>
                    <a:pt x="10607" y="60951"/>
                    <a:pt x="10607" y="77974"/>
                  </a:cubicBezTo>
                  <a:cubicBezTo>
                    <a:pt x="10713" y="93937"/>
                    <a:pt x="22486" y="106505"/>
                    <a:pt x="36964" y="106505"/>
                  </a:cubicBezTo>
                  <a:lnTo>
                    <a:pt x="86389" y="106505"/>
                  </a:lnTo>
                  <a:cubicBezTo>
                    <a:pt x="89306" y="106505"/>
                    <a:pt x="91692" y="108892"/>
                    <a:pt x="91692" y="111809"/>
                  </a:cubicBezTo>
                  <a:cubicBezTo>
                    <a:pt x="91692" y="114725"/>
                    <a:pt x="89306" y="117059"/>
                    <a:pt x="86336" y="1170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0153A947-460B-4DF4-BDB2-B13102EA614E}"/>
                </a:ext>
              </a:extLst>
            </p:cNvPr>
            <p:cNvSpPr/>
            <p:nvPr/>
          </p:nvSpPr>
          <p:spPr>
            <a:xfrm>
              <a:off x="4380466" y="1698826"/>
              <a:ext cx="53032" cy="37122"/>
            </a:xfrm>
            <a:custGeom>
              <a:avLst/>
              <a:gdLst>
                <a:gd name="connsiteX0" fmla="*/ 52989 w 53031"/>
                <a:gd name="connsiteY0" fmla="*/ 40101 h 37122"/>
                <a:gd name="connsiteX1" fmla="*/ 48057 w 53031"/>
                <a:gd name="connsiteY1" fmla="*/ 36813 h 37122"/>
                <a:gd name="connsiteX2" fmla="*/ 44822 w 53031"/>
                <a:gd name="connsiteY2" fmla="*/ 31298 h 37122"/>
                <a:gd name="connsiteX3" fmla="*/ 26685 w 53031"/>
                <a:gd name="connsiteY3" fmla="*/ 27321 h 37122"/>
                <a:gd name="connsiteX4" fmla="*/ 7010 w 53031"/>
                <a:gd name="connsiteY4" fmla="*/ 22389 h 37122"/>
                <a:gd name="connsiteX5" fmla="*/ 3033 w 53031"/>
                <a:gd name="connsiteY5" fmla="*/ 16608 h 37122"/>
                <a:gd name="connsiteX6" fmla="*/ 1707 w 53031"/>
                <a:gd name="connsiteY6" fmla="*/ 11782 h 37122"/>
                <a:gd name="connsiteX7" fmla="*/ 434 w 53031"/>
                <a:gd name="connsiteY7" fmla="*/ 7381 h 37122"/>
                <a:gd name="connsiteX8" fmla="*/ 3192 w 53031"/>
                <a:gd name="connsiteY8" fmla="*/ 433 h 37122"/>
                <a:gd name="connsiteX9" fmla="*/ 10139 w 53031"/>
                <a:gd name="connsiteY9" fmla="*/ 3244 h 37122"/>
                <a:gd name="connsiteX10" fmla="*/ 11995 w 53031"/>
                <a:gd name="connsiteY10" fmla="*/ 9449 h 37122"/>
                <a:gd name="connsiteX11" fmla="*/ 12950 w 53031"/>
                <a:gd name="connsiteY11" fmla="*/ 12896 h 37122"/>
                <a:gd name="connsiteX12" fmla="*/ 13692 w 53031"/>
                <a:gd name="connsiteY12" fmla="*/ 14169 h 37122"/>
                <a:gd name="connsiteX13" fmla="*/ 27692 w 53031"/>
                <a:gd name="connsiteY13" fmla="*/ 16767 h 37122"/>
                <a:gd name="connsiteX14" fmla="*/ 51769 w 53031"/>
                <a:gd name="connsiteY14" fmla="*/ 23290 h 37122"/>
                <a:gd name="connsiteX15" fmla="*/ 57868 w 53031"/>
                <a:gd name="connsiteY15" fmla="*/ 32783 h 37122"/>
                <a:gd name="connsiteX16" fmla="*/ 54951 w 53031"/>
                <a:gd name="connsiteY16" fmla="*/ 39677 h 37122"/>
                <a:gd name="connsiteX17" fmla="*/ 52989 w 53031"/>
                <a:gd name="connsiteY17" fmla="*/ 40101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031" h="37122">
                  <a:moveTo>
                    <a:pt x="52989" y="40101"/>
                  </a:moveTo>
                  <a:cubicBezTo>
                    <a:pt x="50920" y="40101"/>
                    <a:pt x="48905" y="38881"/>
                    <a:pt x="48057" y="36813"/>
                  </a:cubicBezTo>
                  <a:cubicBezTo>
                    <a:pt x="46572" y="33207"/>
                    <a:pt x="45405" y="31828"/>
                    <a:pt x="44822" y="31298"/>
                  </a:cubicBezTo>
                  <a:cubicBezTo>
                    <a:pt x="42011" y="28858"/>
                    <a:pt x="33155" y="27957"/>
                    <a:pt x="26685" y="27321"/>
                  </a:cubicBezTo>
                  <a:cubicBezTo>
                    <a:pt x="18359" y="26525"/>
                    <a:pt x="11147" y="25783"/>
                    <a:pt x="7010" y="22389"/>
                  </a:cubicBezTo>
                  <a:cubicBezTo>
                    <a:pt x="5366" y="21063"/>
                    <a:pt x="3987" y="19101"/>
                    <a:pt x="3033" y="16608"/>
                  </a:cubicBezTo>
                  <a:cubicBezTo>
                    <a:pt x="2502" y="15123"/>
                    <a:pt x="2078" y="13479"/>
                    <a:pt x="1707" y="11782"/>
                  </a:cubicBezTo>
                  <a:cubicBezTo>
                    <a:pt x="1336" y="10191"/>
                    <a:pt x="965" y="8653"/>
                    <a:pt x="434" y="7381"/>
                  </a:cubicBezTo>
                  <a:cubicBezTo>
                    <a:pt x="-733" y="4676"/>
                    <a:pt x="540" y="1600"/>
                    <a:pt x="3192" y="433"/>
                  </a:cubicBezTo>
                  <a:cubicBezTo>
                    <a:pt x="5896" y="-733"/>
                    <a:pt x="9025" y="539"/>
                    <a:pt x="10139" y="3244"/>
                  </a:cubicBezTo>
                  <a:cubicBezTo>
                    <a:pt x="11041" y="5365"/>
                    <a:pt x="11571" y="7540"/>
                    <a:pt x="11995" y="9449"/>
                  </a:cubicBezTo>
                  <a:cubicBezTo>
                    <a:pt x="12260" y="10669"/>
                    <a:pt x="12525" y="11835"/>
                    <a:pt x="12950" y="12896"/>
                  </a:cubicBezTo>
                  <a:cubicBezTo>
                    <a:pt x="13321" y="13903"/>
                    <a:pt x="13639" y="14169"/>
                    <a:pt x="13692" y="14169"/>
                  </a:cubicBezTo>
                  <a:cubicBezTo>
                    <a:pt x="15389" y="15547"/>
                    <a:pt x="22814" y="16290"/>
                    <a:pt x="27692" y="16767"/>
                  </a:cubicBezTo>
                  <a:cubicBezTo>
                    <a:pt x="36867" y="17669"/>
                    <a:pt x="46413" y="18623"/>
                    <a:pt x="51769" y="23290"/>
                  </a:cubicBezTo>
                  <a:cubicBezTo>
                    <a:pt x="54102" y="25305"/>
                    <a:pt x="56118" y="28434"/>
                    <a:pt x="57868" y="32783"/>
                  </a:cubicBezTo>
                  <a:cubicBezTo>
                    <a:pt x="58981" y="35487"/>
                    <a:pt x="57656" y="38563"/>
                    <a:pt x="54951" y="39677"/>
                  </a:cubicBezTo>
                  <a:cubicBezTo>
                    <a:pt x="54368" y="39995"/>
                    <a:pt x="53678" y="40101"/>
                    <a:pt x="52989" y="4010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A136C054-5581-4C7B-B6FC-CE311D28C255}"/>
                </a:ext>
              </a:extLst>
            </p:cNvPr>
            <p:cNvSpPr/>
            <p:nvPr/>
          </p:nvSpPr>
          <p:spPr>
            <a:xfrm>
              <a:off x="4354226" y="1800207"/>
              <a:ext cx="74244" cy="10606"/>
            </a:xfrm>
            <a:custGeom>
              <a:avLst/>
              <a:gdLst>
                <a:gd name="connsiteX0" fmla="*/ 54729 w 74244"/>
                <a:gd name="connsiteY0" fmla="*/ 15616 h 10606"/>
                <a:gd name="connsiteX1" fmla="*/ 5303 w 74244"/>
                <a:gd name="connsiteY1" fmla="*/ 15616 h 10606"/>
                <a:gd name="connsiteX2" fmla="*/ 0 w 74244"/>
                <a:gd name="connsiteY2" fmla="*/ 10312 h 10606"/>
                <a:gd name="connsiteX3" fmla="*/ 5303 w 74244"/>
                <a:gd name="connsiteY3" fmla="*/ 5009 h 10606"/>
                <a:gd name="connsiteX4" fmla="*/ 54729 w 74244"/>
                <a:gd name="connsiteY4" fmla="*/ 5009 h 10606"/>
                <a:gd name="connsiteX5" fmla="*/ 68411 w 74244"/>
                <a:gd name="connsiteY5" fmla="*/ 873 h 10606"/>
                <a:gd name="connsiteX6" fmla="*/ 75782 w 74244"/>
                <a:gd name="connsiteY6" fmla="*/ 2358 h 10606"/>
                <a:gd name="connsiteX7" fmla="*/ 74298 w 74244"/>
                <a:gd name="connsiteY7" fmla="*/ 9729 h 10606"/>
                <a:gd name="connsiteX8" fmla="*/ 54729 w 74244"/>
                <a:gd name="connsiteY8" fmla="*/ 1561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44" h="10606">
                  <a:moveTo>
                    <a:pt x="54729" y="15616"/>
                  </a:moveTo>
                  <a:lnTo>
                    <a:pt x="5303" y="15616"/>
                  </a:lnTo>
                  <a:cubicBezTo>
                    <a:pt x="2386" y="15616"/>
                    <a:pt x="0" y="13229"/>
                    <a:pt x="0" y="10312"/>
                  </a:cubicBezTo>
                  <a:cubicBezTo>
                    <a:pt x="0" y="7396"/>
                    <a:pt x="2386" y="5009"/>
                    <a:pt x="5303" y="5009"/>
                  </a:cubicBezTo>
                  <a:lnTo>
                    <a:pt x="54729" y="5009"/>
                  </a:lnTo>
                  <a:cubicBezTo>
                    <a:pt x="59555" y="5009"/>
                    <a:pt x="64274" y="3577"/>
                    <a:pt x="68411" y="873"/>
                  </a:cubicBezTo>
                  <a:cubicBezTo>
                    <a:pt x="70850" y="-718"/>
                    <a:pt x="74138" y="-82"/>
                    <a:pt x="75782" y="2358"/>
                  </a:cubicBezTo>
                  <a:cubicBezTo>
                    <a:pt x="77373" y="4797"/>
                    <a:pt x="76737" y="8085"/>
                    <a:pt x="74298" y="9729"/>
                  </a:cubicBezTo>
                  <a:cubicBezTo>
                    <a:pt x="68358" y="13600"/>
                    <a:pt x="61623" y="15616"/>
                    <a:pt x="54729" y="1561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38F2B33-B4DE-4BE1-B9FF-649FC63BE26E}"/>
                </a:ext>
              </a:extLst>
            </p:cNvPr>
            <p:cNvSpPr/>
            <p:nvPr/>
          </p:nvSpPr>
          <p:spPr>
            <a:xfrm>
              <a:off x="4315247" y="1605181"/>
              <a:ext cx="111367" cy="111367"/>
            </a:xfrm>
            <a:custGeom>
              <a:avLst/>
              <a:gdLst>
                <a:gd name="connsiteX0" fmla="*/ 80979 w 111366"/>
                <a:gd name="connsiteY0" fmla="*/ 113700 h 111366"/>
                <a:gd name="connsiteX1" fmla="*/ 73290 w 111366"/>
                <a:gd name="connsiteY1" fmla="*/ 113700 h 111366"/>
                <a:gd name="connsiteX2" fmla="*/ 67987 w 111366"/>
                <a:gd name="connsiteY2" fmla="*/ 108397 h 111366"/>
                <a:gd name="connsiteX3" fmla="*/ 73290 w 111366"/>
                <a:gd name="connsiteY3" fmla="*/ 103094 h 111366"/>
                <a:gd name="connsiteX4" fmla="*/ 80979 w 111366"/>
                <a:gd name="connsiteY4" fmla="*/ 103094 h 111366"/>
                <a:gd name="connsiteX5" fmla="*/ 103094 w 111366"/>
                <a:gd name="connsiteY5" fmla="*/ 80979 h 111366"/>
                <a:gd name="connsiteX6" fmla="*/ 103094 w 111366"/>
                <a:gd name="connsiteY6" fmla="*/ 56850 h 111366"/>
                <a:gd name="connsiteX7" fmla="*/ 89570 w 111366"/>
                <a:gd name="connsiteY7" fmla="*/ 24129 h 111366"/>
                <a:gd name="connsiteX8" fmla="*/ 56850 w 111366"/>
                <a:gd name="connsiteY8" fmla="*/ 10606 h 111366"/>
                <a:gd name="connsiteX9" fmla="*/ 10606 w 111366"/>
                <a:gd name="connsiteY9" fmla="*/ 56850 h 111366"/>
                <a:gd name="connsiteX10" fmla="*/ 10606 w 111366"/>
                <a:gd name="connsiteY10" fmla="*/ 80979 h 111366"/>
                <a:gd name="connsiteX11" fmla="*/ 32721 w 111366"/>
                <a:gd name="connsiteY11" fmla="*/ 103094 h 111366"/>
                <a:gd name="connsiteX12" fmla="*/ 40357 w 111366"/>
                <a:gd name="connsiteY12" fmla="*/ 103094 h 111366"/>
                <a:gd name="connsiteX13" fmla="*/ 45660 w 111366"/>
                <a:gd name="connsiteY13" fmla="*/ 108397 h 111366"/>
                <a:gd name="connsiteX14" fmla="*/ 40357 w 111366"/>
                <a:gd name="connsiteY14" fmla="*/ 113700 h 111366"/>
                <a:gd name="connsiteX15" fmla="*/ 32721 w 111366"/>
                <a:gd name="connsiteY15" fmla="*/ 113700 h 111366"/>
                <a:gd name="connsiteX16" fmla="*/ 0 w 111366"/>
                <a:gd name="connsiteY16" fmla="*/ 80979 h 111366"/>
                <a:gd name="connsiteX17" fmla="*/ 0 w 111366"/>
                <a:gd name="connsiteY17" fmla="*/ 56850 h 111366"/>
                <a:gd name="connsiteX18" fmla="*/ 56850 w 111366"/>
                <a:gd name="connsiteY18" fmla="*/ 0 h 111366"/>
                <a:gd name="connsiteX19" fmla="*/ 97048 w 111366"/>
                <a:gd name="connsiteY19" fmla="*/ 16652 h 111366"/>
                <a:gd name="connsiteX20" fmla="*/ 113700 w 111366"/>
                <a:gd name="connsiteY20" fmla="*/ 56850 h 111366"/>
                <a:gd name="connsiteX21" fmla="*/ 113700 w 111366"/>
                <a:gd name="connsiteY21" fmla="*/ 80979 h 111366"/>
                <a:gd name="connsiteX22" fmla="*/ 80979 w 111366"/>
                <a:gd name="connsiteY22" fmla="*/ 113700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366" h="111366">
                  <a:moveTo>
                    <a:pt x="80979" y="113700"/>
                  </a:moveTo>
                  <a:lnTo>
                    <a:pt x="73290" y="113700"/>
                  </a:lnTo>
                  <a:cubicBezTo>
                    <a:pt x="70373" y="113700"/>
                    <a:pt x="67987" y="111314"/>
                    <a:pt x="67987" y="108397"/>
                  </a:cubicBezTo>
                  <a:cubicBezTo>
                    <a:pt x="67987" y="105480"/>
                    <a:pt x="70373" y="103094"/>
                    <a:pt x="73290" y="103094"/>
                  </a:cubicBezTo>
                  <a:lnTo>
                    <a:pt x="80979" y="103094"/>
                  </a:lnTo>
                  <a:cubicBezTo>
                    <a:pt x="93177" y="103094"/>
                    <a:pt x="103094" y="93177"/>
                    <a:pt x="103094" y="80979"/>
                  </a:cubicBezTo>
                  <a:lnTo>
                    <a:pt x="103094" y="56850"/>
                  </a:lnTo>
                  <a:cubicBezTo>
                    <a:pt x="103094" y="44494"/>
                    <a:pt x="98268" y="32880"/>
                    <a:pt x="89570" y="24129"/>
                  </a:cubicBezTo>
                  <a:cubicBezTo>
                    <a:pt x="80820" y="15379"/>
                    <a:pt x="69206" y="10606"/>
                    <a:pt x="56850" y="10606"/>
                  </a:cubicBezTo>
                  <a:cubicBezTo>
                    <a:pt x="31342" y="10606"/>
                    <a:pt x="10606" y="31342"/>
                    <a:pt x="10606" y="56850"/>
                  </a:cubicBezTo>
                  <a:lnTo>
                    <a:pt x="10606" y="80979"/>
                  </a:lnTo>
                  <a:cubicBezTo>
                    <a:pt x="10606" y="93177"/>
                    <a:pt x="20523" y="103094"/>
                    <a:pt x="32721" y="103094"/>
                  </a:cubicBezTo>
                  <a:lnTo>
                    <a:pt x="40357" y="103094"/>
                  </a:lnTo>
                  <a:cubicBezTo>
                    <a:pt x="43274" y="103094"/>
                    <a:pt x="45660" y="105480"/>
                    <a:pt x="45660" y="108397"/>
                  </a:cubicBezTo>
                  <a:cubicBezTo>
                    <a:pt x="45660" y="111314"/>
                    <a:pt x="43274" y="113700"/>
                    <a:pt x="40357" y="113700"/>
                  </a:cubicBezTo>
                  <a:lnTo>
                    <a:pt x="32721" y="113700"/>
                  </a:lnTo>
                  <a:cubicBezTo>
                    <a:pt x="14690" y="113700"/>
                    <a:pt x="0" y="99010"/>
                    <a:pt x="0" y="80979"/>
                  </a:cubicBezTo>
                  <a:lnTo>
                    <a:pt x="0" y="56850"/>
                  </a:lnTo>
                  <a:cubicBezTo>
                    <a:pt x="0" y="25508"/>
                    <a:pt x="25508" y="0"/>
                    <a:pt x="56850" y="0"/>
                  </a:cubicBezTo>
                  <a:cubicBezTo>
                    <a:pt x="72017" y="0"/>
                    <a:pt x="86282" y="5887"/>
                    <a:pt x="97048" y="16652"/>
                  </a:cubicBezTo>
                  <a:cubicBezTo>
                    <a:pt x="107761" y="27364"/>
                    <a:pt x="113700" y="41683"/>
                    <a:pt x="113700" y="56850"/>
                  </a:cubicBezTo>
                  <a:lnTo>
                    <a:pt x="113700" y="80979"/>
                  </a:lnTo>
                  <a:cubicBezTo>
                    <a:pt x="113647" y="99010"/>
                    <a:pt x="99010" y="113700"/>
                    <a:pt x="80979" y="11370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3EAFFA7-3DE6-4DC1-A392-3C206A2C60D9}"/>
                </a:ext>
              </a:extLst>
            </p:cNvPr>
            <p:cNvSpPr/>
            <p:nvPr/>
          </p:nvSpPr>
          <p:spPr>
            <a:xfrm>
              <a:off x="4328824" y="1616020"/>
              <a:ext cx="47729" cy="42425"/>
            </a:xfrm>
            <a:custGeom>
              <a:avLst/>
              <a:gdLst>
                <a:gd name="connsiteX0" fmla="*/ 5302 w 47728"/>
                <a:gd name="connsiteY0" fmla="*/ 43147 h 42425"/>
                <a:gd name="connsiteX1" fmla="*/ 105 w 47728"/>
                <a:gd name="connsiteY1" fmla="*/ 38852 h 42425"/>
                <a:gd name="connsiteX2" fmla="*/ 4295 w 47728"/>
                <a:gd name="connsiteY2" fmla="*/ 32647 h 42425"/>
                <a:gd name="connsiteX3" fmla="*/ 38023 w 47728"/>
                <a:gd name="connsiteY3" fmla="*/ 4699 h 42425"/>
                <a:gd name="connsiteX4" fmla="*/ 43856 w 47728"/>
                <a:gd name="connsiteY4" fmla="*/ 32 h 42425"/>
                <a:gd name="connsiteX5" fmla="*/ 48523 w 47728"/>
                <a:gd name="connsiteY5" fmla="*/ 5919 h 42425"/>
                <a:gd name="connsiteX6" fmla="*/ 6310 w 47728"/>
                <a:gd name="connsiteY6" fmla="*/ 43094 h 42425"/>
                <a:gd name="connsiteX7" fmla="*/ 5302 w 47728"/>
                <a:gd name="connsiteY7" fmla="*/ 43147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28" h="42425">
                  <a:moveTo>
                    <a:pt x="5302" y="43147"/>
                  </a:moveTo>
                  <a:cubicBezTo>
                    <a:pt x="2810" y="43147"/>
                    <a:pt x="582" y="41397"/>
                    <a:pt x="105" y="38852"/>
                  </a:cubicBezTo>
                  <a:cubicBezTo>
                    <a:pt x="-478" y="35988"/>
                    <a:pt x="1431" y="33177"/>
                    <a:pt x="4295" y="32647"/>
                  </a:cubicBezTo>
                  <a:cubicBezTo>
                    <a:pt x="25348" y="28510"/>
                    <a:pt x="36379" y="19389"/>
                    <a:pt x="38023" y="4699"/>
                  </a:cubicBezTo>
                  <a:cubicBezTo>
                    <a:pt x="38341" y="1782"/>
                    <a:pt x="40993" y="-286"/>
                    <a:pt x="43856" y="32"/>
                  </a:cubicBezTo>
                  <a:cubicBezTo>
                    <a:pt x="46773" y="350"/>
                    <a:pt x="48841" y="3002"/>
                    <a:pt x="48523" y="5919"/>
                  </a:cubicBezTo>
                  <a:cubicBezTo>
                    <a:pt x="46349" y="25541"/>
                    <a:pt x="32136" y="38056"/>
                    <a:pt x="6310" y="43094"/>
                  </a:cubicBezTo>
                  <a:cubicBezTo>
                    <a:pt x="5992" y="43094"/>
                    <a:pt x="5620" y="43147"/>
                    <a:pt x="5302" y="4314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1B44221-6D59-42BE-9E9F-176E49737215}"/>
                </a:ext>
              </a:extLst>
            </p:cNvPr>
            <p:cNvSpPr/>
            <p:nvPr/>
          </p:nvSpPr>
          <p:spPr>
            <a:xfrm>
              <a:off x="4366762" y="1615976"/>
              <a:ext cx="47729" cy="42425"/>
            </a:xfrm>
            <a:custGeom>
              <a:avLst/>
              <a:gdLst>
                <a:gd name="connsiteX0" fmla="*/ 43253 w 47728"/>
                <a:gd name="connsiteY0" fmla="*/ 43191 h 42425"/>
                <a:gd name="connsiteX1" fmla="*/ 42246 w 47728"/>
                <a:gd name="connsiteY1" fmla="*/ 43085 h 42425"/>
                <a:gd name="connsiteX2" fmla="*/ 32 w 47728"/>
                <a:gd name="connsiteY2" fmla="*/ 5910 h 42425"/>
                <a:gd name="connsiteX3" fmla="*/ 4699 w 47728"/>
                <a:gd name="connsiteY3" fmla="*/ 23 h 42425"/>
                <a:gd name="connsiteX4" fmla="*/ 10532 w 47728"/>
                <a:gd name="connsiteY4" fmla="*/ 4690 h 42425"/>
                <a:gd name="connsiteX5" fmla="*/ 44261 w 47728"/>
                <a:gd name="connsiteY5" fmla="*/ 32638 h 42425"/>
                <a:gd name="connsiteX6" fmla="*/ 48450 w 47728"/>
                <a:gd name="connsiteY6" fmla="*/ 38843 h 42425"/>
                <a:gd name="connsiteX7" fmla="*/ 43253 w 47728"/>
                <a:gd name="connsiteY7" fmla="*/ 43191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28" h="42425">
                  <a:moveTo>
                    <a:pt x="43253" y="43191"/>
                  </a:moveTo>
                  <a:cubicBezTo>
                    <a:pt x="42935" y="43191"/>
                    <a:pt x="42564" y="43138"/>
                    <a:pt x="42246" y="43085"/>
                  </a:cubicBezTo>
                  <a:cubicBezTo>
                    <a:pt x="16419" y="37994"/>
                    <a:pt x="2207" y="25479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563" y="-242"/>
                    <a:pt x="10214" y="1773"/>
                    <a:pt x="10532" y="4690"/>
                  </a:cubicBezTo>
                  <a:cubicBezTo>
                    <a:pt x="12176" y="19380"/>
                    <a:pt x="23207" y="28501"/>
                    <a:pt x="44261" y="32638"/>
                  </a:cubicBezTo>
                  <a:cubicBezTo>
                    <a:pt x="47125" y="33221"/>
                    <a:pt x="49034" y="35979"/>
                    <a:pt x="48450" y="38843"/>
                  </a:cubicBezTo>
                  <a:cubicBezTo>
                    <a:pt x="47973" y="41441"/>
                    <a:pt x="45746" y="43191"/>
                    <a:pt x="43253" y="431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CB1971B-7A58-4CDF-ACE3-B3FF568BD90B}"/>
                </a:ext>
              </a:extLst>
            </p:cNvPr>
            <p:cNvSpPr/>
            <p:nvPr/>
          </p:nvSpPr>
          <p:spPr>
            <a:xfrm>
              <a:off x="4332748" y="1647712"/>
              <a:ext cx="74244" cy="63638"/>
            </a:xfrm>
            <a:custGeom>
              <a:avLst/>
              <a:gdLst>
                <a:gd name="connsiteX0" fmla="*/ 39349 w 74244"/>
                <a:gd name="connsiteY0" fmla="*/ 64964 h 63638"/>
                <a:gd name="connsiteX1" fmla="*/ 0 w 74244"/>
                <a:gd name="connsiteY1" fmla="*/ 21160 h 63638"/>
                <a:gd name="connsiteX2" fmla="*/ 0 w 74244"/>
                <a:gd name="connsiteY2" fmla="*/ 5303 h 63638"/>
                <a:gd name="connsiteX3" fmla="*/ 5303 w 74244"/>
                <a:gd name="connsiteY3" fmla="*/ 0 h 63638"/>
                <a:gd name="connsiteX4" fmla="*/ 10606 w 74244"/>
                <a:gd name="connsiteY4" fmla="*/ 5303 h 63638"/>
                <a:gd name="connsiteX5" fmla="*/ 10606 w 74244"/>
                <a:gd name="connsiteY5" fmla="*/ 21160 h 63638"/>
                <a:gd name="connsiteX6" fmla="*/ 39349 w 74244"/>
                <a:gd name="connsiteY6" fmla="*/ 54358 h 63638"/>
                <a:gd name="connsiteX7" fmla="*/ 68093 w 74244"/>
                <a:gd name="connsiteY7" fmla="*/ 21160 h 63638"/>
                <a:gd name="connsiteX8" fmla="*/ 68093 w 74244"/>
                <a:gd name="connsiteY8" fmla="*/ 5303 h 63638"/>
                <a:gd name="connsiteX9" fmla="*/ 73396 w 74244"/>
                <a:gd name="connsiteY9" fmla="*/ 0 h 63638"/>
                <a:gd name="connsiteX10" fmla="*/ 78699 w 74244"/>
                <a:gd name="connsiteY10" fmla="*/ 5303 h 63638"/>
                <a:gd name="connsiteX11" fmla="*/ 78699 w 74244"/>
                <a:gd name="connsiteY11" fmla="*/ 21160 h 63638"/>
                <a:gd name="connsiteX12" fmla="*/ 39349 w 74244"/>
                <a:gd name="connsiteY12" fmla="*/ 64964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244" h="63638">
                  <a:moveTo>
                    <a:pt x="39349" y="64964"/>
                  </a:moveTo>
                  <a:cubicBezTo>
                    <a:pt x="17660" y="64964"/>
                    <a:pt x="0" y="45289"/>
                    <a:pt x="0" y="21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1160"/>
                  </a:lnTo>
                  <a:cubicBezTo>
                    <a:pt x="10606" y="39456"/>
                    <a:pt x="23493" y="54358"/>
                    <a:pt x="39349" y="54358"/>
                  </a:cubicBezTo>
                  <a:cubicBezTo>
                    <a:pt x="55206" y="54358"/>
                    <a:pt x="68093" y="39456"/>
                    <a:pt x="68093" y="21160"/>
                  </a:cubicBezTo>
                  <a:lnTo>
                    <a:pt x="68093" y="5303"/>
                  </a:lnTo>
                  <a:cubicBezTo>
                    <a:pt x="68093" y="2386"/>
                    <a:pt x="70479" y="0"/>
                    <a:pt x="73396" y="0"/>
                  </a:cubicBezTo>
                  <a:cubicBezTo>
                    <a:pt x="76313" y="0"/>
                    <a:pt x="78699" y="2386"/>
                    <a:pt x="78699" y="5303"/>
                  </a:cubicBezTo>
                  <a:lnTo>
                    <a:pt x="78699" y="21160"/>
                  </a:lnTo>
                  <a:cubicBezTo>
                    <a:pt x="78646" y="45289"/>
                    <a:pt x="61040" y="64964"/>
                    <a:pt x="39349" y="6496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FDC360A-9DC0-4641-9AE3-99A2E07B9831}"/>
                </a:ext>
              </a:extLst>
            </p:cNvPr>
            <p:cNvSpPr/>
            <p:nvPr/>
          </p:nvSpPr>
          <p:spPr>
            <a:xfrm>
              <a:off x="4579298" y="1800184"/>
              <a:ext cx="74244" cy="10606"/>
            </a:xfrm>
            <a:custGeom>
              <a:avLst/>
              <a:gdLst>
                <a:gd name="connsiteX0" fmla="*/ 71322 w 74244"/>
                <a:gd name="connsiteY0" fmla="*/ 15639 h 10606"/>
                <a:gd name="connsiteX1" fmla="*/ 21844 w 74244"/>
                <a:gd name="connsiteY1" fmla="*/ 15639 h 10606"/>
                <a:gd name="connsiteX2" fmla="*/ 2381 w 74244"/>
                <a:gd name="connsiteY2" fmla="*/ 9752 h 10606"/>
                <a:gd name="connsiteX3" fmla="*/ 896 w 74244"/>
                <a:gd name="connsiteY3" fmla="*/ 2381 h 10606"/>
                <a:gd name="connsiteX4" fmla="*/ 8268 w 74244"/>
                <a:gd name="connsiteY4" fmla="*/ 896 h 10606"/>
                <a:gd name="connsiteX5" fmla="*/ 21897 w 74244"/>
                <a:gd name="connsiteY5" fmla="*/ 5033 h 10606"/>
                <a:gd name="connsiteX6" fmla="*/ 71375 w 74244"/>
                <a:gd name="connsiteY6" fmla="*/ 5033 h 10606"/>
                <a:gd name="connsiteX7" fmla="*/ 76679 w 74244"/>
                <a:gd name="connsiteY7" fmla="*/ 10336 h 10606"/>
                <a:gd name="connsiteX8" fmla="*/ 71322 w 74244"/>
                <a:gd name="connsiteY8" fmla="*/ 15639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244" h="10606">
                  <a:moveTo>
                    <a:pt x="71322" y="15639"/>
                  </a:moveTo>
                  <a:lnTo>
                    <a:pt x="21844" y="15639"/>
                  </a:lnTo>
                  <a:cubicBezTo>
                    <a:pt x="14950" y="15639"/>
                    <a:pt x="8214" y="13624"/>
                    <a:pt x="2381" y="9752"/>
                  </a:cubicBezTo>
                  <a:cubicBezTo>
                    <a:pt x="-59" y="8161"/>
                    <a:pt x="-748" y="4873"/>
                    <a:pt x="896" y="2381"/>
                  </a:cubicBezTo>
                  <a:cubicBezTo>
                    <a:pt x="2487" y="-59"/>
                    <a:pt x="5828" y="-748"/>
                    <a:pt x="8268" y="896"/>
                  </a:cubicBezTo>
                  <a:cubicBezTo>
                    <a:pt x="12404" y="3601"/>
                    <a:pt x="17071" y="5033"/>
                    <a:pt x="21897" y="5033"/>
                  </a:cubicBezTo>
                  <a:lnTo>
                    <a:pt x="71375" y="5033"/>
                  </a:lnTo>
                  <a:cubicBezTo>
                    <a:pt x="74292" y="5033"/>
                    <a:pt x="76679" y="7419"/>
                    <a:pt x="76679" y="10336"/>
                  </a:cubicBezTo>
                  <a:cubicBezTo>
                    <a:pt x="76679" y="13252"/>
                    <a:pt x="74239" y="15639"/>
                    <a:pt x="71322" y="1563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1F91AE95-D3C1-4C30-B9A3-418A1F668E54}"/>
                </a:ext>
              </a:extLst>
            </p:cNvPr>
            <p:cNvSpPr/>
            <p:nvPr/>
          </p:nvSpPr>
          <p:spPr>
            <a:xfrm>
              <a:off x="4571328" y="1698720"/>
              <a:ext cx="53032" cy="37122"/>
            </a:xfrm>
            <a:custGeom>
              <a:avLst/>
              <a:gdLst>
                <a:gd name="connsiteX0" fmla="*/ 5312 w 53031"/>
                <a:gd name="connsiteY0" fmla="*/ 40207 h 37122"/>
                <a:gd name="connsiteX1" fmla="*/ 3244 w 53031"/>
                <a:gd name="connsiteY1" fmla="*/ 39783 h 37122"/>
                <a:gd name="connsiteX2" fmla="*/ 434 w 53031"/>
                <a:gd name="connsiteY2" fmla="*/ 32836 h 37122"/>
                <a:gd name="connsiteX3" fmla="*/ 6532 w 53031"/>
                <a:gd name="connsiteY3" fmla="*/ 23396 h 37122"/>
                <a:gd name="connsiteX4" fmla="*/ 30502 w 53031"/>
                <a:gd name="connsiteY4" fmla="*/ 16926 h 37122"/>
                <a:gd name="connsiteX5" fmla="*/ 44503 w 53031"/>
                <a:gd name="connsiteY5" fmla="*/ 14328 h 37122"/>
                <a:gd name="connsiteX6" fmla="*/ 45245 w 53031"/>
                <a:gd name="connsiteY6" fmla="*/ 12949 h 37122"/>
                <a:gd name="connsiteX7" fmla="*/ 46147 w 53031"/>
                <a:gd name="connsiteY7" fmla="*/ 9608 h 37122"/>
                <a:gd name="connsiteX8" fmla="*/ 48056 w 53031"/>
                <a:gd name="connsiteY8" fmla="*/ 3244 h 37122"/>
                <a:gd name="connsiteX9" fmla="*/ 55003 w 53031"/>
                <a:gd name="connsiteY9" fmla="*/ 433 h 37122"/>
                <a:gd name="connsiteX10" fmla="*/ 57761 w 53031"/>
                <a:gd name="connsiteY10" fmla="*/ 7381 h 37122"/>
                <a:gd name="connsiteX11" fmla="*/ 56435 w 53031"/>
                <a:gd name="connsiteY11" fmla="*/ 11941 h 37122"/>
                <a:gd name="connsiteX12" fmla="*/ 55162 w 53031"/>
                <a:gd name="connsiteY12" fmla="*/ 16555 h 37122"/>
                <a:gd name="connsiteX13" fmla="*/ 51291 w 53031"/>
                <a:gd name="connsiteY13" fmla="*/ 22389 h 37122"/>
                <a:gd name="connsiteX14" fmla="*/ 31510 w 53031"/>
                <a:gd name="connsiteY14" fmla="*/ 27374 h 37122"/>
                <a:gd name="connsiteX15" fmla="*/ 13426 w 53031"/>
                <a:gd name="connsiteY15" fmla="*/ 31298 h 37122"/>
                <a:gd name="connsiteX16" fmla="*/ 10138 w 53031"/>
                <a:gd name="connsiteY16" fmla="*/ 36866 h 37122"/>
                <a:gd name="connsiteX17" fmla="*/ 5312 w 53031"/>
                <a:gd name="connsiteY17" fmla="*/ 4020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031" h="37122">
                  <a:moveTo>
                    <a:pt x="5312" y="40207"/>
                  </a:moveTo>
                  <a:cubicBezTo>
                    <a:pt x="4623" y="40207"/>
                    <a:pt x="3933" y="40048"/>
                    <a:pt x="3244" y="39783"/>
                  </a:cubicBezTo>
                  <a:cubicBezTo>
                    <a:pt x="539" y="38669"/>
                    <a:pt x="-733" y="35540"/>
                    <a:pt x="434" y="32836"/>
                  </a:cubicBezTo>
                  <a:cubicBezTo>
                    <a:pt x="2289" y="28487"/>
                    <a:pt x="4252" y="25411"/>
                    <a:pt x="6532" y="23396"/>
                  </a:cubicBezTo>
                  <a:cubicBezTo>
                    <a:pt x="11888" y="18729"/>
                    <a:pt x="21381" y="17828"/>
                    <a:pt x="30502" y="16926"/>
                  </a:cubicBezTo>
                  <a:cubicBezTo>
                    <a:pt x="35434" y="16449"/>
                    <a:pt x="42859" y="15707"/>
                    <a:pt x="44503" y="14328"/>
                  </a:cubicBezTo>
                  <a:cubicBezTo>
                    <a:pt x="44503" y="14328"/>
                    <a:pt x="44821" y="14063"/>
                    <a:pt x="45245" y="12949"/>
                  </a:cubicBezTo>
                  <a:cubicBezTo>
                    <a:pt x="45616" y="11994"/>
                    <a:pt x="45829" y="10828"/>
                    <a:pt x="46147" y="9608"/>
                  </a:cubicBezTo>
                  <a:cubicBezTo>
                    <a:pt x="46624" y="7646"/>
                    <a:pt x="47101" y="5418"/>
                    <a:pt x="48056" y="3244"/>
                  </a:cubicBezTo>
                  <a:cubicBezTo>
                    <a:pt x="49223" y="539"/>
                    <a:pt x="52298" y="-733"/>
                    <a:pt x="55003" y="433"/>
                  </a:cubicBezTo>
                  <a:cubicBezTo>
                    <a:pt x="57708" y="1600"/>
                    <a:pt x="58927" y="4729"/>
                    <a:pt x="57761" y="7381"/>
                  </a:cubicBezTo>
                  <a:cubicBezTo>
                    <a:pt x="57178" y="8706"/>
                    <a:pt x="56859" y="10297"/>
                    <a:pt x="56435" y="11941"/>
                  </a:cubicBezTo>
                  <a:cubicBezTo>
                    <a:pt x="56064" y="13585"/>
                    <a:pt x="55693" y="15123"/>
                    <a:pt x="55162" y="16555"/>
                  </a:cubicBezTo>
                  <a:cubicBezTo>
                    <a:pt x="54207" y="19154"/>
                    <a:pt x="52935" y="21010"/>
                    <a:pt x="51291" y="22389"/>
                  </a:cubicBezTo>
                  <a:cubicBezTo>
                    <a:pt x="47154" y="25836"/>
                    <a:pt x="39889" y="26578"/>
                    <a:pt x="31510" y="27374"/>
                  </a:cubicBezTo>
                  <a:cubicBezTo>
                    <a:pt x="24722" y="28063"/>
                    <a:pt x="16237" y="28858"/>
                    <a:pt x="13426" y="31298"/>
                  </a:cubicBezTo>
                  <a:cubicBezTo>
                    <a:pt x="12843" y="31775"/>
                    <a:pt x="11676" y="33207"/>
                    <a:pt x="10138" y="36866"/>
                  </a:cubicBezTo>
                  <a:cubicBezTo>
                    <a:pt x="9343" y="38987"/>
                    <a:pt x="7381" y="40207"/>
                    <a:pt x="5312" y="4020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63E4D84-AF61-49D9-BDCA-83E5C10F61FA}"/>
                </a:ext>
              </a:extLst>
            </p:cNvPr>
            <p:cNvSpPr/>
            <p:nvPr/>
          </p:nvSpPr>
          <p:spPr>
            <a:xfrm>
              <a:off x="4620180" y="1698773"/>
              <a:ext cx="90154" cy="116670"/>
            </a:xfrm>
            <a:custGeom>
              <a:avLst/>
              <a:gdLst>
                <a:gd name="connsiteX0" fmla="*/ 54729 w 90153"/>
                <a:gd name="connsiteY0" fmla="*/ 117050 h 116669"/>
                <a:gd name="connsiteX1" fmla="*/ 5303 w 90153"/>
                <a:gd name="connsiteY1" fmla="*/ 117050 h 116669"/>
                <a:gd name="connsiteX2" fmla="*/ 0 w 90153"/>
                <a:gd name="connsiteY2" fmla="*/ 111747 h 116669"/>
                <a:gd name="connsiteX3" fmla="*/ 5303 w 90153"/>
                <a:gd name="connsiteY3" fmla="*/ 106444 h 116669"/>
                <a:gd name="connsiteX4" fmla="*/ 54729 w 90153"/>
                <a:gd name="connsiteY4" fmla="*/ 106444 h 116669"/>
                <a:gd name="connsiteX5" fmla="*/ 81085 w 90153"/>
                <a:gd name="connsiteY5" fmla="*/ 78337 h 116669"/>
                <a:gd name="connsiteX6" fmla="*/ 71115 w 90153"/>
                <a:gd name="connsiteY6" fmla="*/ 31351 h 116669"/>
                <a:gd name="connsiteX7" fmla="*/ 52926 w 90153"/>
                <a:gd name="connsiteY7" fmla="*/ 27374 h 116669"/>
                <a:gd name="connsiteX8" fmla="*/ 33251 w 90153"/>
                <a:gd name="connsiteY8" fmla="*/ 22442 h 116669"/>
                <a:gd name="connsiteX9" fmla="*/ 29273 w 90153"/>
                <a:gd name="connsiteY9" fmla="*/ 16661 h 116669"/>
                <a:gd name="connsiteX10" fmla="*/ 27948 w 90153"/>
                <a:gd name="connsiteY10" fmla="*/ 11835 h 116669"/>
                <a:gd name="connsiteX11" fmla="*/ 26675 w 90153"/>
                <a:gd name="connsiteY11" fmla="*/ 7381 h 116669"/>
                <a:gd name="connsiteX12" fmla="*/ 29486 w 90153"/>
                <a:gd name="connsiteY12" fmla="*/ 433 h 116669"/>
                <a:gd name="connsiteX13" fmla="*/ 36433 w 90153"/>
                <a:gd name="connsiteY13" fmla="*/ 3244 h 116669"/>
                <a:gd name="connsiteX14" fmla="*/ 38289 w 90153"/>
                <a:gd name="connsiteY14" fmla="*/ 9449 h 116669"/>
                <a:gd name="connsiteX15" fmla="*/ 39243 w 90153"/>
                <a:gd name="connsiteY15" fmla="*/ 12896 h 116669"/>
                <a:gd name="connsiteX16" fmla="*/ 40039 w 90153"/>
                <a:gd name="connsiteY16" fmla="*/ 14222 h 116669"/>
                <a:gd name="connsiteX17" fmla="*/ 53986 w 90153"/>
                <a:gd name="connsiteY17" fmla="*/ 16767 h 116669"/>
                <a:gd name="connsiteX18" fmla="*/ 78063 w 90153"/>
                <a:gd name="connsiteY18" fmla="*/ 23290 h 116669"/>
                <a:gd name="connsiteX19" fmla="*/ 91639 w 90153"/>
                <a:gd name="connsiteY19" fmla="*/ 77807 h 116669"/>
                <a:gd name="connsiteX20" fmla="*/ 91639 w 90153"/>
                <a:gd name="connsiteY20" fmla="*/ 78337 h 116669"/>
                <a:gd name="connsiteX21" fmla="*/ 54729 w 90153"/>
                <a:gd name="connsiteY21" fmla="*/ 117050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153" h="116669">
                  <a:moveTo>
                    <a:pt x="54729" y="117050"/>
                  </a:moveTo>
                  <a:lnTo>
                    <a:pt x="5303" y="117050"/>
                  </a:lnTo>
                  <a:cubicBezTo>
                    <a:pt x="2386" y="117050"/>
                    <a:pt x="0" y="114664"/>
                    <a:pt x="0" y="111747"/>
                  </a:cubicBezTo>
                  <a:cubicBezTo>
                    <a:pt x="0" y="108830"/>
                    <a:pt x="2386" y="106444"/>
                    <a:pt x="5303" y="106444"/>
                  </a:cubicBezTo>
                  <a:lnTo>
                    <a:pt x="54729" y="106444"/>
                  </a:lnTo>
                  <a:cubicBezTo>
                    <a:pt x="69206" y="106444"/>
                    <a:pt x="81032" y="93822"/>
                    <a:pt x="81085" y="78337"/>
                  </a:cubicBezTo>
                  <a:cubicBezTo>
                    <a:pt x="81085" y="60784"/>
                    <a:pt x="76472" y="36018"/>
                    <a:pt x="71115" y="31351"/>
                  </a:cubicBezTo>
                  <a:cubicBezTo>
                    <a:pt x="68252" y="28858"/>
                    <a:pt x="59395" y="28010"/>
                    <a:pt x="52926" y="27374"/>
                  </a:cubicBezTo>
                  <a:cubicBezTo>
                    <a:pt x="44600" y="26578"/>
                    <a:pt x="37387" y="25836"/>
                    <a:pt x="33251" y="22442"/>
                  </a:cubicBezTo>
                  <a:cubicBezTo>
                    <a:pt x="31501" y="21010"/>
                    <a:pt x="30228" y="19101"/>
                    <a:pt x="29273" y="16661"/>
                  </a:cubicBezTo>
                  <a:cubicBezTo>
                    <a:pt x="28743" y="15176"/>
                    <a:pt x="28319" y="13532"/>
                    <a:pt x="27948" y="11835"/>
                  </a:cubicBezTo>
                  <a:cubicBezTo>
                    <a:pt x="27576" y="10191"/>
                    <a:pt x="27205" y="8653"/>
                    <a:pt x="26675" y="7381"/>
                  </a:cubicBezTo>
                  <a:cubicBezTo>
                    <a:pt x="25508" y="4676"/>
                    <a:pt x="26781" y="1547"/>
                    <a:pt x="29486" y="433"/>
                  </a:cubicBezTo>
                  <a:cubicBezTo>
                    <a:pt x="32190" y="-733"/>
                    <a:pt x="35319" y="539"/>
                    <a:pt x="36433" y="3244"/>
                  </a:cubicBezTo>
                  <a:cubicBezTo>
                    <a:pt x="37334" y="5365"/>
                    <a:pt x="37864" y="7540"/>
                    <a:pt x="38289" y="9449"/>
                  </a:cubicBezTo>
                  <a:cubicBezTo>
                    <a:pt x="38554" y="10669"/>
                    <a:pt x="38819" y="11835"/>
                    <a:pt x="39243" y="12896"/>
                  </a:cubicBezTo>
                  <a:cubicBezTo>
                    <a:pt x="39508" y="13532"/>
                    <a:pt x="39774" y="14010"/>
                    <a:pt x="40039" y="14222"/>
                  </a:cubicBezTo>
                  <a:cubicBezTo>
                    <a:pt x="41683" y="15547"/>
                    <a:pt x="49054" y="16290"/>
                    <a:pt x="53986" y="16767"/>
                  </a:cubicBezTo>
                  <a:cubicBezTo>
                    <a:pt x="63161" y="17669"/>
                    <a:pt x="72706" y="18623"/>
                    <a:pt x="78063" y="23290"/>
                  </a:cubicBezTo>
                  <a:cubicBezTo>
                    <a:pt x="88351" y="32199"/>
                    <a:pt x="91639" y="63859"/>
                    <a:pt x="91639" y="77807"/>
                  </a:cubicBezTo>
                  <a:cubicBezTo>
                    <a:pt x="91639" y="77807"/>
                    <a:pt x="91639" y="78337"/>
                    <a:pt x="91639" y="78337"/>
                  </a:cubicBezTo>
                  <a:cubicBezTo>
                    <a:pt x="91586" y="99709"/>
                    <a:pt x="74987" y="117050"/>
                    <a:pt x="54729" y="11705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529C39F-D695-40E4-BBE7-2C0725767C65}"/>
                </a:ext>
              </a:extLst>
            </p:cNvPr>
            <p:cNvSpPr/>
            <p:nvPr/>
          </p:nvSpPr>
          <p:spPr>
            <a:xfrm>
              <a:off x="4581201" y="1605181"/>
              <a:ext cx="111367" cy="111367"/>
            </a:xfrm>
            <a:custGeom>
              <a:avLst/>
              <a:gdLst>
                <a:gd name="connsiteX0" fmla="*/ 80980 w 111366"/>
                <a:gd name="connsiteY0" fmla="*/ 113700 h 111366"/>
                <a:gd name="connsiteX1" fmla="*/ 73290 w 111366"/>
                <a:gd name="connsiteY1" fmla="*/ 113700 h 111366"/>
                <a:gd name="connsiteX2" fmla="*/ 67987 w 111366"/>
                <a:gd name="connsiteY2" fmla="*/ 108397 h 111366"/>
                <a:gd name="connsiteX3" fmla="*/ 73290 w 111366"/>
                <a:gd name="connsiteY3" fmla="*/ 103094 h 111366"/>
                <a:gd name="connsiteX4" fmla="*/ 80980 w 111366"/>
                <a:gd name="connsiteY4" fmla="*/ 103094 h 111366"/>
                <a:gd name="connsiteX5" fmla="*/ 103094 w 111366"/>
                <a:gd name="connsiteY5" fmla="*/ 80979 h 111366"/>
                <a:gd name="connsiteX6" fmla="*/ 103094 w 111366"/>
                <a:gd name="connsiteY6" fmla="*/ 56850 h 111366"/>
                <a:gd name="connsiteX7" fmla="*/ 89571 w 111366"/>
                <a:gd name="connsiteY7" fmla="*/ 24129 h 111366"/>
                <a:gd name="connsiteX8" fmla="*/ 56850 w 111366"/>
                <a:gd name="connsiteY8" fmla="*/ 10606 h 111366"/>
                <a:gd name="connsiteX9" fmla="*/ 10606 w 111366"/>
                <a:gd name="connsiteY9" fmla="*/ 56850 h 111366"/>
                <a:gd name="connsiteX10" fmla="*/ 10606 w 111366"/>
                <a:gd name="connsiteY10" fmla="*/ 80979 h 111366"/>
                <a:gd name="connsiteX11" fmla="*/ 32721 w 111366"/>
                <a:gd name="connsiteY11" fmla="*/ 103094 h 111366"/>
                <a:gd name="connsiteX12" fmla="*/ 40357 w 111366"/>
                <a:gd name="connsiteY12" fmla="*/ 103094 h 111366"/>
                <a:gd name="connsiteX13" fmla="*/ 45660 w 111366"/>
                <a:gd name="connsiteY13" fmla="*/ 108397 h 111366"/>
                <a:gd name="connsiteX14" fmla="*/ 40357 w 111366"/>
                <a:gd name="connsiteY14" fmla="*/ 113700 h 111366"/>
                <a:gd name="connsiteX15" fmla="*/ 32721 w 111366"/>
                <a:gd name="connsiteY15" fmla="*/ 113700 h 111366"/>
                <a:gd name="connsiteX16" fmla="*/ 0 w 111366"/>
                <a:gd name="connsiteY16" fmla="*/ 80979 h 111366"/>
                <a:gd name="connsiteX17" fmla="*/ 0 w 111366"/>
                <a:gd name="connsiteY17" fmla="*/ 56850 h 111366"/>
                <a:gd name="connsiteX18" fmla="*/ 56850 w 111366"/>
                <a:gd name="connsiteY18" fmla="*/ 0 h 111366"/>
                <a:gd name="connsiteX19" fmla="*/ 97048 w 111366"/>
                <a:gd name="connsiteY19" fmla="*/ 16652 h 111366"/>
                <a:gd name="connsiteX20" fmla="*/ 113700 w 111366"/>
                <a:gd name="connsiteY20" fmla="*/ 56850 h 111366"/>
                <a:gd name="connsiteX21" fmla="*/ 113700 w 111366"/>
                <a:gd name="connsiteY21" fmla="*/ 80979 h 111366"/>
                <a:gd name="connsiteX22" fmla="*/ 80980 w 111366"/>
                <a:gd name="connsiteY22" fmla="*/ 113700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1366" h="111366">
                  <a:moveTo>
                    <a:pt x="80980" y="113700"/>
                  </a:moveTo>
                  <a:lnTo>
                    <a:pt x="73290" y="113700"/>
                  </a:lnTo>
                  <a:cubicBezTo>
                    <a:pt x="70373" y="113700"/>
                    <a:pt x="67987" y="111314"/>
                    <a:pt x="67987" y="108397"/>
                  </a:cubicBezTo>
                  <a:cubicBezTo>
                    <a:pt x="67987" y="105480"/>
                    <a:pt x="70373" y="103094"/>
                    <a:pt x="73290" y="103094"/>
                  </a:cubicBezTo>
                  <a:lnTo>
                    <a:pt x="80980" y="103094"/>
                  </a:lnTo>
                  <a:cubicBezTo>
                    <a:pt x="93177" y="103094"/>
                    <a:pt x="103094" y="93177"/>
                    <a:pt x="103094" y="80979"/>
                  </a:cubicBezTo>
                  <a:lnTo>
                    <a:pt x="103094" y="56850"/>
                  </a:lnTo>
                  <a:cubicBezTo>
                    <a:pt x="103094" y="44494"/>
                    <a:pt x="98268" y="32880"/>
                    <a:pt x="89571" y="24129"/>
                  </a:cubicBezTo>
                  <a:cubicBezTo>
                    <a:pt x="80820" y="15379"/>
                    <a:pt x="69206" y="10606"/>
                    <a:pt x="56850" y="10606"/>
                  </a:cubicBezTo>
                  <a:cubicBezTo>
                    <a:pt x="31342" y="10606"/>
                    <a:pt x="10606" y="31342"/>
                    <a:pt x="10606" y="56850"/>
                  </a:cubicBezTo>
                  <a:lnTo>
                    <a:pt x="10606" y="80979"/>
                  </a:lnTo>
                  <a:cubicBezTo>
                    <a:pt x="10606" y="93177"/>
                    <a:pt x="20523" y="103094"/>
                    <a:pt x="32721" y="103094"/>
                  </a:cubicBezTo>
                  <a:lnTo>
                    <a:pt x="40357" y="103094"/>
                  </a:lnTo>
                  <a:cubicBezTo>
                    <a:pt x="43274" y="103094"/>
                    <a:pt x="45660" y="105480"/>
                    <a:pt x="45660" y="108397"/>
                  </a:cubicBezTo>
                  <a:cubicBezTo>
                    <a:pt x="45660" y="111314"/>
                    <a:pt x="43274" y="113700"/>
                    <a:pt x="40357" y="113700"/>
                  </a:cubicBezTo>
                  <a:lnTo>
                    <a:pt x="32721" y="113700"/>
                  </a:lnTo>
                  <a:cubicBezTo>
                    <a:pt x="14690" y="113700"/>
                    <a:pt x="0" y="99010"/>
                    <a:pt x="0" y="80979"/>
                  </a:cubicBezTo>
                  <a:lnTo>
                    <a:pt x="0" y="56850"/>
                  </a:lnTo>
                  <a:cubicBezTo>
                    <a:pt x="0" y="25508"/>
                    <a:pt x="25508" y="0"/>
                    <a:pt x="56850" y="0"/>
                  </a:cubicBezTo>
                  <a:cubicBezTo>
                    <a:pt x="72017" y="0"/>
                    <a:pt x="86283" y="5887"/>
                    <a:pt x="97048" y="16652"/>
                  </a:cubicBezTo>
                  <a:cubicBezTo>
                    <a:pt x="107761" y="27364"/>
                    <a:pt x="113700" y="41683"/>
                    <a:pt x="113700" y="56850"/>
                  </a:cubicBezTo>
                  <a:lnTo>
                    <a:pt x="113700" y="80979"/>
                  </a:lnTo>
                  <a:cubicBezTo>
                    <a:pt x="113700" y="99010"/>
                    <a:pt x="99011" y="113700"/>
                    <a:pt x="80980" y="11370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6308083-8B81-475C-A2A6-B32417DCCB52}"/>
                </a:ext>
              </a:extLst>
            </p:cNvPr>
            <p:cNvSpPr/>
            <p:nvPr/>
          </p:nvSpPr>
          <p:spPr>
            <a:xfrm>
              <a:off x="4594779" y="1616020"/>
              <a:ext cx="47729" cy="42425"/>
            </a:xfrm>
            <a:custGeom>
              <a:avLst/>
              <a:gdLst>
                <a:gd name="connsiteX0" fmla="*/ 5302 w 47728"/>
                <a:gd name="connsiteY0" fmla="*/ 43147 h 42425"/>
                <a:gd name="connsiteX1" fmla="*/ 105 w 47728"/>
                <a:gd name="connsiteY1" fmla="*/ 38852 h 42425"/>
                <a:gd name="connsiteX2" fmla="*/ 4294 w 47728"/>
                <a:gd name="connsiteY2" fmla="*/ 32647 h 42425"/>
                <a:gd name="connsiteX3" fmla="*/ 38023 w 47728"/>
                <a:gd name="connsiteY3" fmla="*/ 4699 h 42425"/>
                <a:gd name="connsiteX4" fmla="*/ 43856 w 47728"/>
                <a:gd name="connsiteY4" fmla="*/ 32 h 42425"/>
                <a:gd name="connsiteX5" fmla="*/ 48523 w 47728"/>
                <a:gd name="connsiteY5" fmla="*/ 5866 h 42425"/>
                <a:gd name="connsiteX6" fmla="*/ 6310 w 47728"/>
                <a:gd name="connsiteY6" fmla="*/ 43041 h 42425"/>
                <a:gd name="connsiteX7" fmla="*/ 5302 w 47728"/>
                <a:gd name="connsiteY7" fmla="*/ 43147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28" h="42425">
                  <a:moveTo>
                    <a:pt x="5302" y="43147"/>
                  </a:moveTo>
                  <a:cubicBezTo>
                    <a:pt x="2810" y="43147"/>
                    <a:pt x="582" y="41397"/>
                    <a:pt x="105" y="38852"/>
                  </a:cubicBezTo>
                  <a:cubicBezTo>
                    <a:pt x="-478" y="35988"/>
                    <a:pt x="1431" y="33177"/>
                    <a:pt x="4294" y="32647"/>
                  </a:cubicBezTo>
                  <a:cubicBezTo>
                    <a:pt x="25348" y="28510"/>
                    <a:pt x="36379" y="19389"/>
                    <a:pt x="38023" y="4699"/>
                  </a:cubicBezTo>
                  <a:cubicBezTo>
                    <a:pt x="38341" y="1782"/>
                    <a:pt x="40993" y="-286"/>
                    <a:pt x="43856" y="32"/>
                  </a:cubicBezTo>
                  <a:cubicBezTo>
                    <a:pt x="46773" y="350"/>
                    <a:pt x="48841" y="3002"/>
                    <a:pt x="48523" y="5866"/>
                  </a:cubicBezTo>
                  <a:cubicBezTo>
                    <a:pt x="46349" y="25488"/>
                    <a:pt x="32136" y="38003"/>
                    <a:pt x="6310" y="43041"/>
                  </a:cubicBezTo>
                  <a:cubicBezTo>
                    <a:pt x="5991" y="43094"/>
                    <a:pt x="5620" y="43147"/>
                    <a:pt x="5302" y="4314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9AEC79-E041-4338-980F-D550B2AB9FF5}"/>
                </a:ext>
              </a:extLst>
            </p:cNvPr>
            <p:cNvSpPr/>
            <p:nvPr/>
          </p:nvSpPr>
          <p:spPr>
            <a:xfrm>
              <a:off x="4632769" y="1615976"/>
              <a:ext cx="47729" cy="42425"/>
            </a:xfrm>
            <a:custGeom>
              <a:avLst/>
              <a:gdLst>
                <a:gd name="connsiteX0" fmla="*/ 43253 w 47728"/>
                <a:gd name="connsiteY0" fmla="*/ 43191 h 42425"/>
                <a:gd name="connsiteX1" fmla="*/ 42245 w 47728"/>
                <a:gd name="connsiteY1" fmla="*/ 43085 h 42425"/>
                <a:gd name="connsiteX2" fmla="*/ 32 w 47728"/>
                <a:gd name="connsiteY2" fmla="*/ 5910 h 42425"/>
                <a:gd name="connsiteX3" fmla="*/ 4699 w 47728"/>
                <a:gd name="connsiteY3" fmla="*/ 23 h 42425"/>
                <a:gd name="connsiteX4" fmla="*/ 10532 w 47728"/>
                <a:gd name="connsiteY4" fmla="*/ 4690 h 42425"/>
                <a:gd name="connsiteX5" fmla="*/ 44261 w 47728"/>
                <a:gd name="connsiteY5" fmla="*/ 32638 h 42425"/>
                <a:gd name="connsiteX6" fmla="*/ 48450 w 47728"/>
                <a:gd name="connsiteY6" fmla="*/ 38843 h 42425"/>
                <a:gd name="connsiteX7" fmla="*/ 43253 w 47728"/>
                <a:gd name="connsiteY7" fmla="*/ 43191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28" h="42425">
                  <a:moveTo>
                    <a:pt x="43253" y="43191"/>
                  </a:moveTo>
                  <a:cubicBezTo>
                    <a:pt x="42935" y="43191"/>
                    <a:pt x="42564" y="43138"/>
                    <a:pt x="42245" y="43085"/>
                  </a:cubicBezTo>
                  <a:cubicBezTo>
                    <a:pt x="16419" y="37994"/>
                    <a:pt x="2206" y="25479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4" y="1773"/>
                    <a:pt x="10532" y="4690"/>
                  </a:cubicBezTo>
                  <a:cubicBezTo>
                    <a:pt x="12176" y="19380"/>
                    <a:pt x="23207" y="28501"/>
                    <a:pt x="44261" y="32638"/>
                  </a:cubicBezTo>
                  <a:cubicBezTo>
                    <a:pt x="47124" y="33221"/>
                    <a:pt x="49034" y="35979"/>
                    <a:pt x="48450" y="38843"/>
                  </a:cubicBezTo>
                  <a:cubicBezTo>
                    <a:pt x="47920" y="41441"/>
                    <a:pt x="45746" y="43191"/>
                    <a:pt x="43253" y="431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9A4F36C-419C-4815-8D4C-1A8D41DDD806}"/>
                </a:ext>
              </a:extLst>
            </p:cNvPr>
            <p:cNvSpPr/>
            <p:nvPr/>
          </p:nvSpPr>
          <p:spPr>
            <a:xfrm>
              <a:off x="4598702" y="1647712"/>
              <a:ext cx="74244" cy="63638"/>
            </a:xfrm>
            <a:custGeom>
              <a:avLst/>
              <a:gdLst>
                <a:gd name="connsiteX0" fmla="*/ 39350 w 74244"/>
                <a:gd name="connsiteY0" fmla="*/ 64964 h 63638"/>
                <a:gd name="connsiteX1" fmla="*/ 0 w 74244"/>
                <a:gd name="connsiteY1" fmla="*/ 21160 h 63638"/>
                <a:gd name="connsiteX2" fmla="*/ 0 w 74244"/>
                <a:gd name="connsiteY2" fmla="*/ 5303 h 63638"/>
                <a:gd name="connsiteX3" fmla="*/ 5303 w 74244"/>
                <a:gd name="connsiteY3" fmla="*/ 0 h 63638"/>
                <a:gd name="connsiteX4" fmla="*/ 10606 w 74244"/>
                <a:gd name="connsiteY4" fmla="*/ 5303 h 63638"/>
                <a:gd name="connsiteX5" fmla="*/ 10606 w 74244"/>
                <a:gd name="connsiteY5" fmla="*/ 21160 h 63638"/>
                <a:gd name="connsiteX6" fmla="*/ 39350 w 74244"/>
                <a:gd name="connsiteY6" fmla="*/ 54358 h 63638"/>
                <a:gd name="connsiteX7" fmla="*/ 68093 w 74244"/>
                <a:gd name="connsiteY7" fmla="*/ 21160 h 63638"/>
                <a:gd name="connsiteX8" fmla="*/ 68093 w 74244"/>
                <a:gd name="connsiteY8" fmla="*/ 5303 h 63638"/>
                <a:gd name="connsiteX9" fmla="*/ 73396 w 74244"/>
                <a:gd name="connsiteY9" fmla="*/ 0 h 63638"/>
                <a:gd name="connsiteX10" fmla="*/ 78699 w 74244"/>
                <a:gd name="connsiteY10" fmla="*/ 5303 h 63638"/>
                <a:gd name="connsiteX11" fmla="*/ 78699 w 74244"/>
                <a:gd name="connsiteY11" fmla="*/ 21160 h 63638"/>
                <a:gd name="connsiteX12" fmla="*/ 39350 w 74244"/>
                <a:gd name="connsiteY12" fmla="*/ 64964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4244" h="63638">
                  <a:moveTo>
                    <a:pt x="39350" y="64964"/>
                  </a:moveTo>
                  <a:cubicBezTo>
                    <a:pt x="17660" y="64964"/>
                    <a:pt x="0" y="45289"/>
                    <a:pt x="0" y="21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1160"/>
                  </a:lnTo>
                  <a:cubicBezTo>
                    <a:pt x="10606" y="39456"/>
                    <a:pt x="23493" y="54358"/>
                    <a:pt x="39350" y="54358"/>
                  </a:cubicBezTo>
                  <a:cubicBezTo>
                    <a:pt x="55206" y="54358"/>
                    <a:pt x="68093" y="39456"/>
                    <a:pt x="68093" y="21160"/>
                  </a:cubicBezTo>
                  <a:lnTo>
                    <a:pt x="68093" y="5303"/>
                  </a:lnTo>
                  <a:cubicBezTo>
                    <a:pt x="68093" y="2386"/>
                    <a:pt x="70479" y="0"/>
                    <a:pt x="73396" y="0"/>
                  </a:cubicBezTo>
                  <a:cubicBezTo>
                    <a:pt x="76313" y="0"/>
                    <a:pt x="78699" y="2386"/>
                    <a:pt x="78699" y="5303"/>
                  </a:cubicBezTo>
                  <a:lnTo>
                    <a:pt x="78699" y="21160"/>
                  </a:lnTo>
                  <a:cubicBezTo>
                    <a:pt x="78646" y="45289"/>
                    <a:pt x="61040" y="64964"/>
                    <a:pt x="39350" y="6496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9" name="Group 648">
            <a:extLst>
              <a:ext uri="{FF2B5EF4-FFF2-40B4-BE49-F238E27FC236}">
                <a16:creationId xmlns:a16="http://schemas.microsoft.com/office/drawing/2014/main" id="{FA393FF9-14E3-44AF-B8AD-57BA5BDE9192}"/>
              </a:ext>
            </a:extLst>
          </p:cNvPr>
          <p:cNvGrpSpPr/>
          <p:nvPr/>
        </p:nvGrpSpPr>
        <p:grpSpPr>
          <a:xfrm>
            <a:off x="5302941" y="1538177"/>
            <a:ext cx="521561" cy="329346"/>
            <a:chOff x="5348200" y="1566757"/>
            <a:chExt cx="431042" cy="272186"/>
          </a:xfrm>
        </p:grpSpPr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7432B9A-EF6C-4931-9BE2-CB28C6F8D263}"/>
                </a:ext>
              </a:extLst>
            </p:cNvPr>
            <p:cNvSpPr/>
            <p:nvPr/>
          </p:nvSpPr>
          <p:spPr>
            <a:xfrm>
              <a:off x="5462907" y="1685134"/>
              <a:ext cx="121973" cy="153792"/>
            </a:xfrm>
            <a:custGeom>
              <a:avLst/>
              <a:gdLst>
                <a:gd name="connsiteX0" fmla="*/ 120647 w 121973"/>
                <a:gd name="connsiteY0" fmla="*/ 154978 h 153792"/>
                <a:gd name="connsiteX1" fmla="*/ 50327 w 121973"/>
                <a:gd name="connsiteY1" fmla="*/ 154978 h 153792"/>
                <a:gd name="connsiteX2" fmla="*/ 14955 w 121973"/>
                <a:gd name="connsiteY2" fmla="*/ 140606 h 153792"/>
                <a:gd name="connsiteX3" fmla="*/ 0 w 121973"/>
                <a:gd name="connsiteY3" fmla="*/ 105393 h 153792"/>
                <a:gd name="connsiteX4" fmla="*/ 0 w 121973"/>
                <a:gd name="connsiteY4" fmla="*/ 104756 h 153792"/>
                <a:gd name="connsiteX5" fmla="*/ 23917 w 121973"/>
                <a:gd name="connsiteY5" fmla="*/ 33588 h 153792"/>
                <a:gd name="connsiteX6" fmla="*/ 27258 w 121973"/>
                <a:gd name="connsiteY6" fmla="*/ 31148 h 153792"/>
                <a:gd name="connsiteX7" fmla="*/ 47570 w 121973"/>
                <a:gd name="connsiteY7" fmla="*/ 25315 h 153792"/>
                <a:gd name="connsiteX8" fmla="*/ 64009 w 121973"/>
                <a:gd name="connsiteY8" fmla="*/ 21019 h 153792"/>
                <a:gd name="connsiteX9" fmla="*/ 81669 w 121973"/>
                <a:gd name="connsiteY9" fmla="*/ 2246 h 153792"/>
                <a:gd name="connsiteX10" fmla="*/ 89040 w 121973"/>
                <a:gd name="connsiteY10" fmla="*/ 973 h 153792"/>
                <a:gd name="connsiteX11" fmla="*/ 90313 w 121973"/>
                <a:gd name="connsiteY11" fmla="*/ 8345 h 153792"/>
                <a:gd name="connsiteX12" fmla="*/ 69259 w 121973"/>
                <a:gd name="connsiteY12" fmla="*/ 30194 h 153792"/>
                <a:gd name="connsiteX13" fmla="*/ 49001 w 121973"/>
                <a:gd name="connsiteY13" fmla="*/ 35762 h 153792"/>
                <a:gd name="connsiteX14" fmla="*/ 32668 w 121973"/>
                <a:gd name="connsiteY14" fmla="*/ 40164 h 153792"/>
                <a:gd name="connsiteX15" fmla="*/ 30758 w 121973"/>
                <a:gd name="connsiteY15" fmla="*/ 41543 h 153792"/>
                <a:gd name="connsiteX16" fmla="*/ 10500 w 121973"/>
                <a:gd name="connsiteY16" fmla="*/ 104650 h 153792"/>
                <a:gd name="connsiteX17" fmla="*/ 10500 w 121973"/>
                <a:gd name="connsiteY17" fmla="*/ 105287 h 153792"/>
                <a:gd name="connsiteX18" fmla="*/ 22273 w 121973"/>
                <a:gd name="connsiteY18" fmla="*/ 132969 h 153792"/>
                <a:gd name="connsiteX19" fmla="*/ 50221 w 121973"/>
                <a:gd name="connsiteY19" fmla="*/ 144318 h 153792"/>
                <a:gd name="connsiteX20" fmla="*/ 120541 w 121973"/>
                <a:gd name="connsiteY20" fmla="*/ 144318 h 153792"/>
                <a:gd name="connsiteX21" fmla="*/ 125844 w 121973"/>
                <a:gd name="connsiteY21" fmla="*/ 149621 h 153792"/>
                <a:gd name="connsiteX22" fmla="*/ 120647 w 121973"/>
                <a:gd name="connsiteY22" fmla="*/ 154978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1973" h="153792">
                  <a:moveTo>
                    <a:pt x="120647" y="154978"/>
                  </a:moveTo>
                  <a:lnTo>
                    <a:pt x="50327" y="154978"/>
                  </a:lnTo>
                  <a:cubicBezTo>
                    <a:pt x="37069" y="154978"/>
                    <a:pt x="24501" y="149887"/>
                    <a:pt x="14955" y="140606"/>
                  </a:cubicBezTo>
                  <a:cubicBezTo>
                    <a:pt x="5356" y="131166"/>
                    <a:pt x="53" y="118704"/>
                    <a:pt x="0" y="105393"/>
                  </a:cubicBezTo>
                  <a:lnTo>
                    <a:pt x="0" y="104756"/>
                  </a:lnTo>
                  <a:cubicBezTo>
                    <a:pt x="0" y="83226"/>
                    <a:pt x="11826" y="44141"/>
                    <a:pt x="23917" y="33588"/>
                  </a:cubicBezTo>
                  <a:cubicBezTo>
                    <a:pt x="25031" y="32633"/>
                    <a:pt x="26145" y="31838"/>
                    <a:pt x="27258" y="31148"/>
                  </a:cubicBezTo>
                  <a:cubicBezTo>
                    <a:pt x="33304" y="27330"/>
                    <a:pt x="40569" y="26322"/>
                    <a:pt x="47570" y="25315"/>
                  </a:cubicBezTo>
                  <a:cubicBezTo>
                    <a:pt x="53721" y="24466"/>
                    <a:pt x="59502" y="23618"/>
                    <a:pt x="64009" y="21019"/>
                  </a:cubicBezTo>
                  <a:cubicBezTo>
                    <a:pt x="68782" y="18315"/>
                    <a:pt x="75199" y="11474"/>
                    <a:pt x="81669" y="2246"/>
                  </a:cubicBezTo>
                  <a:cubicBezTo>
                    <a:pt x="83366" y="-140"/>
                    <a:pt x="86654" y="-724"/>
                    <a:pt x="89040" y="973"/>
                  </a:cubicBezTo>
                  <a:cubicBezTo>
                    <a:pt x="91427" y="2670"/>
                    <a:pt x="92010" y="5958"/>
                    <a:pt x="90313" y="8345"/>
                  </a:cubicBezTo>
                  <a:cubicBezTo>
                    <a:pt x="85063" y="15822"/>
                    <a:pt x="77108" y="25739"/>
                    <a:pt x="69259" y="30194"/>
                  </a:cubicBezTo>
                  <a:cubicBezTo>
                    <a:pt x="63002" y="33800"/>
                    <a:pt x="55895" y="34808"/>
                    <a:pt x="49001" y="35762"/>
                  </a:cubicBezTo>
                  <a:cubicBezTo>
                    <a:pt x="42797" y="36664"/>
                    <a:pt x="36963" y="37459"/>
                    <a:pt x="32668" y="40164"/>
                  </a:cubicBezTo>
                  <a:cubicBezTo>
                    <a:pt x="31925" y="40588"/>
                    <a:pt x="31342" y="41065"/>
                    <a:pt x="30758" y="41543"/>
                  </a:cubicBezTo>
                  <a:cubicBezTo>
                    <a:pt x="22751" y="48490"/>
                    <a:pt x="10500" y="83597"/>
                    <a:pt x="10500" y="104650"/>
                  </a:cubicBezTo>
                  <a:lnTo>
                    <a:pt x="10500" y="105287"/>
                  </a:lnTo>
                  <a:cubicBezTo>
                    <a:pt x="10553" y="115734"/>
                    <a:pt x="14743" y="125545"/>
                    <a:pt x="22273" y="132969"/>
                  </a:cubicBezTo>
                  <a:cubicBezTo>
                    <a:pt x="29804" y="140288"/>
                    <a:pt x="39721" y="144318"/>
                    <a:pt x="50221" y="144318"/>
                  </a:cubicBezTo>
                  <a:lnTo>
                    <a:pt x="120541" y="144318"/>
                  </a:lnTo>
                  <a:cubicBezTo>
                    <a:pt x="123458" y="144318"/>
                    <a:pt x="125844" y="146705"/>
                    <a:pt x="125844" y="149621"/>
                  </a:cubicBezTo>
                  <a:cubicBezTo>
                    <a:pt x="125844" y="152538"/>
                    <a:pt x="123564" y="154978"/>
                    <a:pt x="120647" y="154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0C68E8E-491E-44A6-992C-C96DD60BBCC9}"/>
                </a:ext>
              </a:extLst>
            </p:cNvPr>
            <p:cNvSpPr/>
            <p:nvPr/>
          </p:nvSpPr>
          <p:spPr>
            <a:xfrm>
              <a:off x="5542508" y="1685151"/>
              <a:ext cx="121973" cy="153792"/>
            </a:xfrm>
            <a:custGeom>
              <a:avLst/>
              <a:gdLst>
                <a:gd name="connsiteX0" fmla="*/ 75623 w 121973"/>
                <a:gd name="connsiteY0" fmla="*/ 154960 h 153792"/>
                <a:gd name="connsiteX1" fmla="*/ 5303 w 121973"/>
                <a:gd name="connsiteY1" fmla="*/ 154960 h 153792"/>
                <a:gd name="connsiteX2" fmla="*/ 0 w 121973"/>
                <a:gd name="connsiteY2" fmla="*/ 149657 h 153792"/>
                <a:gd name="connsiteX3" fmla="*/ 5303 w 121973"/>
                <a:gd name="connsiteY3" fmla="*/ 144354 h 153792"/>
                <a:gd name="connsiteX4" fmla="*/ 75623 w 121973"/>
                <a:gd name="connsiteY4" fmla="*/ 144354 h 153792"/>
                <a:gd name="connsiteX5" fmla="*/ 115397 w 121973"/>
                <a:gd name="connsiteY5" fmla="*/ 105322 h 153792"/>
                <a:gd name="connsiteX6" fmla="*/ 115397 w 121973"/>
                <a:gd name="connsiteY6" fmla="*/ 104686 h 153792"/>
                <a:gd name="connsiteX7" fmla="*/ 95086 w 121973"/>
                <a:gd name="connsiteY7" fmla="*/ 41578 h 153792"/>
                <a:gd name="connsiteX8" fmla="*/ 76790 w 121973"/>
                <a:gd name="connsiteY8" fmla="*/ 35798 h 153792"/>
                <a:gd name="connsiteX9" fmla="*/ 56585 w 121973"/>
                <a:gd name="connsiteY9" fmla="*/ 30229 h 153792"/>
                <a:gd name="connsiteX10" fmla="*/ 35425 w 121973"/>
                <a:gd name="connsiteY10" fmla="*/ 8327 h 153792"/>
                <a:gd name="connsiteX11" fmla="*/ 36751 w 121973"/>
                <a:gd name="connsiteY11" fmla="*/ 956 h 153792"/>
                <a:gd name="connsiteX12" fmla="*/ 44122 w 121973"/>
                <a:gd name="connsiteY12" fmla="*/ 2282 h 153792"/>
                <a:gd name="connsiteX13" fmla="*/ 61835 w 121973"/>
                <a:gd name="connsiteY13" fmla="*/ 21055 h 153792"/>
                <a:gd name="connsiteX14" fmla="*/ 78222 w 121973"/>
                <a:gd name="connsiteY14" fmla="*/ 25297 h 153792"/>
                <a:gd name="connsiteX15" fmla="*/ 101980 w 121973"/>
                <a:gd name="connsiteY15" fmla="*/ 33570 h 153792"/>
                <a:gd name="connsiteX16" fmla="*/ 125950 w 121973"/>
                <a:gd name="connsiteY16" fmla="*/ 104686 h 153792"/>
                <a:gd name="connsiteX17" fmla="*/ 125950 w 121973"/>
                <a:gd name="connsiteY17" fmla="*/ 105322 h 153792"/>
                <a:gd name="connsiteX18" fmla="*/ 75623 w 121973"/>
                <a:gd name="connsiteY18" fmla="*/ 154960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73" h="153792">
                  <a:moveTo>
                    <a:pt x="75623" y="154960"/>
                  </a:moveTo>
                  <a:lnTo>
                    <a:pt x="5303" y="154960"/>
                  </a:lnTo>
                  <a:cubicBezTo>
                    <a:pt x="2386" y="154960"/>
                    <a:pt x="0" y="152574"/>
                    <a:pt x="0" y="149657"/>
                  </a:cubicBezTo>
                  <a:cubicBezTo>
                    <a:pt x="0" y="146740"/>
                    <a:pt x="2386" y="144354"/>
                    <a:pt x="5303" y="144354"/>
                  </a:cubicBezTo>
                  <a:lnTo>
                    <a:pt x="75623" y="144354"/>
                  </a:lnTo>
                  <a:cubicBezTo>
                    <a:pt x="97419" y="144354"/>
                    <a:pt x="115238" y="126853"/>
                    <a:pt x="115397" y="105322"/>
                  </a:cubicBezTo>
                  <a:lnTo>
                    <a:pt x="115397" y="104686"/>
                  </a:lnTo>
                  <a:cubicBezTo>
                    <a:pt x="115397" y="83155"/>
                    <a:pt x="103306" y="48684"/>
                    <a:pt x="95086" y="41578"/>
                  </a:cubicBezTo>
                  <a:cubicBezTo>
                    <a:pt x="90684" y="37760"/>
                    <a:pt x="83949" y="36805"/>
                    <a:pt x="76790" y="35798"/>
                  </a:cubicBezTo>
                  <a:cubicBezTo>
                    <a:pt x="69949" y="34843"/>
                    <a:pt x="62842" y="33835"/>
                    <a:pt x="56585" y="30229"/>
                  </a:cubicBezTo>
                  <a:cubicBezTo>
                    <a:pt x="50062" y="26517"/>
                    <a:pt x="42956" y="19146"/>
                    <a:pt x="35425" y="8327"/>
                  </a:cubicBezTo>
                  <a:cubicBezTo>
                    <a:pt x="33728" y="5941"/>
                    <a:pt x="34364" y="2600"/>
                    <a:pt x="36751" y="956"/>
                  </a:cubicBezTo>
                  <a:cubicBezTo>
                    <a:pt x="39137" y="-741"/>
                    <a:pt x="42478" y="-105"/>
                    <a:pt x="44122" y="2282"/>
                  </a:cubicBezTo>
                  <a:cubicBezTo>
                    <a:pt x="50645" y="11668"/>
                    <a:pt x="56797" y="18191"/>
                    <a:pt x="61835" y="21055"/>
                  </a:cubicBezTo>
                  <a:cubicBezTo>
                    <a:pt x="66343" y="23653"/>
                    <a:pt x="72123" y="24449"/>
                    <a:pt x="78222" y="25297"/>
                  </a:cubicBezTo>
                  <a:cubicBezTo>
                    <a:pt x="86548" y="26464"/>
                    <a:pt x="95192" y="27684"/>
                    <a:pt x="101980" y="33570"/>
                  </a:cubicBezTo>
                  <a:cubicBezTo>
                    <a:pt x="114124" y="44071"/>
                    <a:pt x="125950" y="83208"/>
                    <a:pt x="125950" y="104686"/>
                  </a:cubicBezTo>
                  <a:lnTo>
                    <a:pt x="125950" y="105322"/>
                  </a:lnTo>
                  <a:cubicBezTo>
                    <a:pt x="125844" y="132740"/>
                    <a:pt x="103253" y="154960"/>
                    <a:pt x="75623" y="15496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AC036248-3343-4ADA-B979-6CD5F1BD8D11}"/>
                </a:ext>
              </a:extLst>
            </p:cNvPr>
            <p:cNvSpPr/>
            <p:nvPr/>
          </p:nvSpPr>
          <p:spPr>
            <a:xfrm>
              <a:off x="5505495" y="1566757"/>
              <a:ext cx="116670" cy="127276"/>
            </a:xfrm>
            <a:custGeom>
              <a:avLst/>
              <a:gdLst>
                <a:gd name="connsiteX0" fmla="*/ 60135 w 116669"/>
                <a:gd name="connsiteY0" fmla="*/ 132237 h 127276"/>
                <a:gd name="connsiteX1" fmla="*/ 29641 w 116669"/>
                <a:gd name="connsiteY1" fmla="*/ 121683 h 127276"/>
                <a:gd name="connsiteX2" fmla="*/ 14421 w 116669"/>
                <a:gd name="connsiteY2" fmla="*/ 101319 h 127276"/>
                <a:gd name="connsiteX3" fmla="*/ 8694 w 116669"/>
                <a:gd name="connsiteY3" fmla="*/ 98667 h 127276"/>
                <a:gd name="connsiteX4" fmla="*/ 156 w 116669"/>
                <a:gd name="connsiteY4" fmla="*/ 78568 h 127276"/>
                <a:gd name="connsiteX5" fmla="*/ 5989 w 116669"/>
                <a:gd name="connsiteY5" fmla="*/ 59795 h 127276"/>
                <a:gd name="connsiteX6" fmla="*/ 9648 w 116669"/>
                <a:gd name="connsiteY6" fmla="*/ 58416 h 127276"/>
                <a:gd name="connsiteX7" fmla="*/ 9542 w 116669"/>
                <a:gd name="connsiteY7" fmla="*/ 52795 h 127276"/>
                <a:gd name="connsiteX8" fmla="*/ 9542 w 116669"/>
                <a:gd name="connsiteY8" fmla="*/ 50833 h 127276"/>
                <a:gd name="connsiteX9" fmla="*/ 16277 w 116669"/>
                <a:gd name="connsiteY9" fmla="*/ 10423 h 127276"/>
                <a:gd name="connsiteX10" fmla="*/ 83309 w 116669"/>
                <a:gd name="connsiteY10" fmla="*/ 2150 h 127276"/>
                <a:gd name="connsiteX11" fmla="*/ 92113 w 116669"/>
                <a:gd name="connsiteY11" fmla="*/ 9044 h 127276"/>
                <a:gd name="connsiteX12" fmla="*/ 98795 w 116669"/>
                <a:gd name="connsiteY12" fmla="*/ 6763 h 127276"/>
                <a:gd name="connsiteX13" fmla="*/ 106219 w 116669"/>
                <a:gd name="connsiteY13" fmla="*/ 9627 h 127276"/>
                <a:gd name="connsiteX14" fmla="*/ 110833 w 116669"/>
                <a:gd name="connsiteY14" fmla="*/ 51681 h 127276"/>
                <a:gd name="connsiteX15" fmla="*/ 110568 w 116669"/>
                <a:gd name="connsiteY15" fmla="*/ 58098 h 127276"/>
                <a:gd name="connsiteX16" fmla="*/ 110568 w 116669"/>
                <a:gd name="connsiteY16" fmla="*/ 58363 h 127276"/>
                <a:gd name="connsiteX17" fmla="*/ 114386 w 116669"/>
                <a:gd name="connsiteY17" fmla="*/ 59795 h 127276"/>
                <a:gd name="connsiteX18" fmla="*/ 120220 w 116669"/>
                <a:gd name="connsiteY18" fmla="*/ 78568 h 127276"/>
                <a:gd name="connsiteX19" fmla="*/ 120220 w 116669"/>
                <a:gd name="connsiteY19" fmla="*/ 78568 h 127276"/>
                <a:gd name="connsiteX20" fmla="*/ 111628 w 116669"/>
                <a:gd name="connsiteY20" fmla="*/ 98667 h 127276"/>
                <a:gd name="connsiteX21" fmla="*/ 105901 w 116669"/>
                <a:gd name="connsiteY21" fmla="*/ 101319 h 127276"/>
                <a:gd name="connsiteX22" fmla="*/ 90681 w 116669"/>
                <a:gd name="connsiteY22" fmla="*/ 121630 h 127276"/>
                <a:gd name="connsiteX23" fmla="*/ 60135 w 116669"/>
                <a:gd name="connsiteY23" fmla="*/ 132237 h 127276"/>
                <a:gd name="connsiteX24" fmla="*/ 18133 w 116669"/>
                <a:gd name="connsiteY24" fmla="*/ 90925 h 127276"/>
                <a:gd name="connsiteX25" fmla="*/ 23490 w 116669"/>
                <a:gd name="connsiteY25" fmla="*/ 94743 h 127276"/>
                <a:gd name="connsiteX26" fmla="*/ 36217 w 116669"/>
                <a:gd name="connsiteY26" fmla="*/ 113304 h 127276"/>
                <a:gd name="connsiteX27" fmla="*/ 60188 w 116669"/>
                <a:gd name="connsiteY27" fmla="*/ 121630 h 127276"/>
                <a:gd name="connsiteX28" fmla="*/ 84211 w 116669"/>
                <a:gd name="connsiteY28" fmla="*/ 113251 h 127276"/>
                <a:gd name="connsiteX29" fmla="*/ 96939 w 116669"/>
                <a:gd name="connsiteY29" fmla="*/ 94743 h 127276"/>
                <a:gd name="connsiteX30" fmla="*/ 103090 w 116669"/>
                <a:gd name="connsiteY30" fmla="*/ 90978 h 127276"/>
                <a:gd name="connsiteX31" fmla="*/ 105424 w 116669"/>
                <a:gd name="connsiteY31" fmla="*/ 90023 h 127276"/>
                <a:gd name="connsiteX32" fmla="*/ 109613 w 116669"/>
                <a:gd name="connsiteY32" fmla="*/ 77720 h 127276"/>
                <a:gd name="connsiteX33" fmla="*/ 109613 w 116669"/>
                <a:gd name="connsiteY33" fmla="*/ 77720 h 127276"/>
                <a:gd name="connsiteX34" fmla="*/ 108659 w 116669"/>
                <a:gd name="connsiteY34" fmla="*/ 68704 h 127276"/>
                <a:gd name="connsiteX35" fmla="*/ 107386 w 116669"/>
                <a:gd name="connsiteY35" fmla="*/ 69182 h 127276"/>
                <a:gd name="connsiteX36" fmla="*/ 101817 w 116669"/>
                <a:gd name="connsiteY36" fmla="*/ 69023 h 127276"/>
                <a:gd name="connsiteX37" fmla="*/ 99484 w 116669"/>
                <a:gd name="connsiteY37" fmla="*/ 63932 h 127276"/>
                <a:gd name="connsiteX38" fmla="*/ 99643 w 116669"/>
                <a:gd name="connsiteY38" fmla="*/ 62447 h 127276"/>
                <a:gd name="connsiteX39" fmla="*/ 99908 w 116669"/>
                <a:gd name="connsiteY39" fmla="*/ 57833 h 127276"/>
                <a:gd name="connsiteX40" fmla="*/ 100173 w 116669"/>
                <a:gd name="connsiteY40" fmla="*/ 51098 h 127276"/>
                <a:gd name="connsiteX41" fmla="*/ 98901 w 116669"/>
                <a:gd name="connsiteY41" fmla="*/ 17370 h 127276"/>
                <a:gd name="connsiteX42" fmla="*/ 91529 w 116669"/>
                <a:gd name="connsiteY42" fmla="*/ 23787 h 127276"/>
                <a:gd name="connsiteX43" fmla="*/ 84529 w 116669"/>
                <a:gd name="connsiteY43" fmla="*/ 24847 h 127276"/>
                <a:gd name="connsiteX44" fmla="*/ 82726 w 116669"/>
                <a:gd name="connsiteY44" fmla="*/ 17953 h 127276"/>
                <a:gd name="connsiteX45" fmla="*/ 83150 w 116669"/>
                <a:gd name="connsiteY45" fmla="*/ 14718 h 127276"/>
                <a:gd name="connsiteX46" fmla="*/ 79438 w 116669"/>
                <a:gd name="connsiteY46" fmla="*/ 11960 h 127276"/>
                <a:gd name="connsiteX47" fmla="*/ 24338 w 116669"/>
                <a:gd name="connsiteY47" fmla="*/ 17264 h 127276"/>
                <a:gd name="connsiteX48" fmla="*/ 20202 w 116669"/>
                <a:gd name="connsiteY48" fmla="*/ 50727 h 127276"/>
                <a:gd name="connsiteX49" fmla="*/ 20202 w 116669"/>
                <a:gd name="connsiteY49" fmla="*/ 52901 h 127276"/>
                <a:gd name="connsiteX50" fmla="*/ 20732 w 116669"/>
                <a:gd name="connsiteY50" fmla="*/ 62394 h 127276"/>
                <a:gd name="connsiteX51" fmla="*/ 20891 w 116669"/>
                <a:gd name="connsiteY51" fmla="*/ 63879 h 127276"/>
                <a:gd name="connsiteX52" fmla="*/ 18558 w 116669"/>
                <a:gd name="connsiteY52" fmla="*/ 68970 h 127276"/>
                <a:gd name="connsiteX53" fmla="*/ 12989 w 116669"/>
                <a:gd name="connsiteY53" fmla="*/ 69129 h 127276"/>
                <a:gd name="connsiteX54" fmla="*/ 11558 w 116669"/>
                <a:gd name="connsiteY54" fmla="*/ 68758 h 127276"/>
                <a:gd name="connsiteX55" fmla="*/ 10762 w 116669"/>
                <a:gd name="connsiteY55" fmla="*/ 77667 h 127276"/>
                <a:gd name="connsiteX56" fmla="*/ 14951 w 116669"/>
                <a:gd name="connsiteY56" fmla="*/ 89970 h 127276"/>
                <a:gd name="connsiteX57" fmla="*/ 17497 w 116669"/>
                <a:gd name="connsiteY57" fmla="*/ 90925 h 127276"/>
                <a:gd name="connsiteX58" fmla="*/ 18133 w 116669"/>
                <a:gd name="connsiteY58" fmla="*/ 90925 h 127276"/>
                <a:gd name="connsiteX59" fmla="*/ 114916 w 116669"/>
                <a:gd name="connsiteY59" fmla="*/ 78144 h 127276"/>
                <a:gd name="connsiteX60" fmla="*/ 114916 w 116669"/>
                <a:gd name="connsiteY60" fmla="*/ 78144 h 127276"/>
                <a:gd name="connsiteX61" fmla="*/ 114916 w 116669"/>
                <a:gd name="connsiteY61" fmla="*/ 78144 h 12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116669" h="127276">
                  <a:moveTo>
                    <a:pt x="60135" y="132237"/>
                  </a:moveTo>
                  <a:cubicBezTo>
                    <a:pt x="49316" y="132237"/>
                    <a:pt x="38445" y="128471"/>
                    <a:pt x="29641" y="121683"/>
                  </a:cubicBezTo>
                  <a:cubicBezTo>
                    <a:pt x="22641" y="116115"/>
                    <a:pt x="17444" y="109115"/>
                    <a:pt x="14421" y="101319"/>
                  </a:cubicBezTo>
                  <a:cubicBezTo>
                    <a:pt x="12671" y="100948"/>
                    <a:pt x="10656" y="100205"/>
                    <a:pt x="8694" y="98667"/>
                  </a:cubicBezTo>
                  <a:cubicBezTo>
                    <a:pt x="3762" y="94902"/>
                    <a:pt x="898" y="88167"/>
                    <a:pt x="156" y="78568"/>
                  </a:cubicBezTo>
                  <a:cubicBezTo>
                    <a:pt x="-587" y="68864"/>
                    <a:pt x="1323" y="62712"/>
                    <a:pt x="5989" y="59795"/>
                  </a:cubicBezTo>
                  <a:cubicBezTo>
                    <a:pt x="7209" y="59053"/>
                    <a:pt x="8429" y="58575"/>
                    <a:pt x="9648" y="58416"/>
                  </a:cubicBezTo>
                  <a:cubicBezTo>
                    <a:pt x="9542" y="56772"/>
                    <a:pt x="9542" y="54969"/>
                    <a:pt x="9542" y="52795"/>
                  </a:cubicBezTo>
                  <a:lnTo>
                    <a:pt x="9542" y="50833"/>
                  </a:lnTo>
                  <a:cubicBezTo>
                    <a:pt x="9489" y="28082"/>
                    <a:pt x="11505" y="15991"/>
                    <a:pt x="16277" y="10423"/>
                  </a:cubicBezTo>
                  <a:cubicBezTo>
                    <a:pt x="24656" y="612"/>
                    <a:pt x="71165" y="-2570"/>
                    <a:pt x="83309" y="2150"/>
                  </a:cubicBezTo>
                  <a:cubicBezTo>
                    <a:pt x="87393" y="3741"/>
                    <a:pt x="90363" y="6074"/>
                    <a:pt x="92113" y="9044"/>
                  </a:cubicBezTo>
                  <a:cubicBezTo>
                    <a:pt x="94234" y="7771"/>
                    <a:pt x="96461" y="6869"/>
                    <a:pt x="98795" y="6763"/>
                  </a:cubicBezTo>
                  <a:cubicBezTo>
                    <a:pt x="101658" y="6710"/>
                    <a:pt x="104204" y="7612"/>
                    <a:pt x="106219" y="9627"/>
                  </a:cubicBezTo>
                  <a:cubicBezTo>
                    <a:pt x="112053" y="15461"/>
                    <a:pt x="111841" y="30044"/>
                    <a:pt x="110833" y="51681"/>
                  </a:cubicBezTo>
                  <a:cubicBezTo>
                    <a:pt x="110727" y="53909"/>
                    <a:pt x="110621" y="56083"/>
                    <a:pt x="110568" y="58098"/>
                  </a:cubicBezTo>
                  <a:cubicBezTo>
                    <a:pt x="110568" y="58204"/>
                    <a:pt x="110568" y="58257"/>
                    <a:pt x="110568" y="58363"/>
                  </a:cubicBezTo>
                  <a:cubicBezTo>
                    <a:pt x="111841" y="58575"/>
                    <a:pt x="113113" y="59000"/>
                    <a:pt x="114386" y="59795"/>
                  </a:cubicBezTo>
                  <a:cubicBezTo>
                    <a:pt x="119053" y="62712"/>
                    <a:pt x="120962" y="68864"/>
                    <a:pt x="120220" y="78568"/>
                  </a:cubicBezTo>
                  <a:cubicBezTo>
                    <a:pt x="120220" y="78568"/>
                    <a:pt x="120220" y="78568"/>
                    <a:pt x="120220" y="78568"/>
                  </a:cubicBezTo>
                  <a:cubicBezTo>
                    <a:pt x="119477" y="88167"/>
                    <a:pt x="116613" y="94955"/>
                    <a:pt x="111628" y="98667"/>
                  </a:cubicBezTo>
                  <a:cubicBezTo>
                    <a:pt x="109666" y="100152"/>
                    <a:pt x="107651" y="100948"/>
                    <a:pt x="105901" y="101319"/>
                  </a:cubicBezTo>
                  <a:cubicBezTo>
                    <a:pt x="102931" y="109168"/>
                    <a:pt x="97734" y="116115"/>
                    <a:pt x="90681" y="121630"/>
                  </a:cubicBezTo>
                  <a:cubicBezTo>
                    <a:pt x="81984" y="128471"/>
                    <a:pt x="71112" y="132237"/>
                    <a:pt x="60135" y="132237"/>
                  </a:cubicBezTo>
                  <a:close/>
                  <a:moveTo>
                    <a:pt x="18133" y="90925"/>
                  </a:moveTo>
                  <a:cubicBezTo>
                    <a:pt x="20520" y="90925"/>
                    <a:pt x="22800" y="92463"/>
                    <a:pt x="23490" y="94743"/>
                  </a:cubicBezTo>
                  <a:cubicBezTo>
                    <a:pt x="25558" y="101902"/>
                    <a:pt x="29959" y="108319"/>
                    <a:pt x="36217" y="113304"/>
                  </a:cubicBezTo>
                  <a:cubicBezTo>
                    <a:pt x="43164" y="118660"/>
                    <a:pt x="51703" y="121630"/>
                    <a:pt x="60188" y="121630"/>
                  </a:cubicBezTo>
                  <a:cubicBezTo>
                    <a:pt x="68779" y="121630"/>
                    <a:pt x="77317" y="118660"/>
                    <a:pt x="84211" y="113251"/>
                  </a:cubicBezTo>
                  <a:cubicBezTo>
                    <a:pt x="90522" y="108319"/>
                    <a:pt x="94923" y="101902"/>
                    <a:pt x="96939" y="94743"/>
                  </a:cubicBezTo>
                  <a:cubicBezTo>
                    <a:pt x="97681" y="92091"/>
                    <a:pt x="100386" y="90447"/>
                    <a:pt x="103090" y="90978"/>
                  </a:cubicBezTo>
                  <a:cubicBezTo>
                    <a:pt x="103037" y="90978"/>
                    <a:pt x="104204" y="91031"/>
                    <a:pt x="105424" y="90023"/>
                  </a:cubicBezTo>
                  <a:cubicBezTo>
                    <a:pt x="106750" y="88963"/>
                    <a:pt x="109030" y="85887"/>
                    <a:pt x="109613" y="77720"/>
                  </a:cubicBezTo>
                  <a:lnTo>
                    <a:pt x="109613" y="77720"/>
                  </a:lnTo>
                  <a:cubicBezTo>
                    <a:pt x="110143" y="70348"/>
                    <a:pt x="108659" y="68704"/>
                    <a:pt x="108659" y="68704"/>
                  </a:cubicBezTo>
                  <a:cubicBezTo>
                    <a:pt x="108499" y="68758"/>
                    <a:pt x="107598" y="69076"/>
                    <a:pt x="107386" y="69182"/>
                  </a:cubicBezTo>
                  <a:cubicBezTo>
                    <a:pt x="105636" y="70189"/>
                    <a:pt x="103461" y="70136"/>
                    <a:pt x="101817" y="69023"/>
                  </a:cubicBezTo>
                  <a:cubicBezTo>
                    <a:pt x="100121" y="67909"/>
                    <a:pt x="99219" y="65947"/>
                    <a:pt x="99484" y="63932"/>
                  </a:cubicBezTo>
                  <a:lnTo>
                    <a:pt x="99643" y="62447"/>
                  </a:lnTo>
                  <a:cubicBezTo>
                    <a:pt x="99855" y="60909"/>
                    <a:pt x="99908" y="59371"/>
                    <a:pt x="99908" y="57833"/>
                  </a:cubicBezTo>
                  <a:cubicBezTo>
                    <a:pt x="100015" y="55606"/>
                    <a:pt x="100068" y="53378"/>
                    <a:pt x="100173" y="51098"/>
                  </a:cubicBezTo>
                  <a:cubicBezTo>
                    <a:pt x="100598" y="41446"/>
                    <a:pt x="101552" y="21665"/>
                    <a:pt x="98901" y="17370"/>
                  </a:cubicBezTo>
                  <a:cubicBezTo>
                    <a:pt x="97681" y="17794"/>
                    <a:pt x="94764" y="19809"/>
                    <a:pt x="91529" y="23787"/>
                  </a:cubicBezTo>
                  <a:cubicBezTo>
                    <a:pt x="89833" y="25908"/>
                    <a:pt x="86757" y="26385"/>
                    <a:pt x="84529" y="24847"/>
                  </a:cubicBezTo>
                  <a:cubicBezTo>
                    <a:pt x="82249" y="23362"/>
                    <a:pt x="81506" y="20393"/>
                    <a:pt x="82726" y="17953"/>
                  </a:cubicBezTo>
                  <a:cubicBezTo>
                    <a:pt x="83044" y="17317"/>
                    <a:pt x="83574" y="15832"/>
                    <a:pt x="83150" y="14718"/>
                  </a:cubicBezTo>
                  <a:cubicBezTo>
                    <a:pt x="82779" y="13711"/>
                    <a:pt x="81453" y="12703"/>
                    <a:pt x="79438" y="11960"/>
                  </a:cubicBezTo>
                  <a:cubicBezTo>
                    <a:pt x="68779" y="7771"/>
                    <a:pt x="28952" y="12544"/>
                    <a:pt x="24338" y="17264"/>
                  </a:cubicBezTo>
                  <a:cubicBezTo>
                    <a:pt x="23118" y="18696"/>
                    <a:pt x="20149" y="24953"/>
                    <a:pt x="20202" y="50727"/>
                  </a:cubicBezTo>
                  <a:lnTo>
                    <a:pt x="20202" y="52901"/>
                  </a:lnTo>
                  <a:cubicBezTo>
                    <a:pt x="20149" y="56931"/>
                    <a:pt x="20308" y="59371"/>
                    <a:pt x="20732" y="62394"/>
                  </a:cubicBezTo>
                  <a:lnTo>
                    <a:pt x="20891" y="63879"/>
                  </a:lnTo>
                  <a:cubicBezTo>
                    <a:pt x="21156" y="65894"/>
                    <a:pt x="20202" y="67856"/>
                    <a:pt x="18558" y="68970"/>
                  </a:cubicBezTo>
                  <a:cubicBezTo>
                    <a:pt x="16861" y="70083"/>
                    <a:pt x="14686" y="70136"/>
                    <a:pt x="12989" y="69129"/>
                  </a:cubicBezTo>
                  <a:cubicBezTo>
                    <a:pt x="12565" y="68917"/>
                    <a:pt x="11823" y="68704"/>
                    <a:pt x="11558" y="68758"/>
                  </a:cubicBezTo>
                  <a:cubicBezTo>
                    <a:pt x="11611" y="68811"/>
                    <a:pt x="10232" y="70614"/>
                    <a:pt x="10762" y="77667"/>
                  </a:cubicBezTo>
                  <a:cubicBezTo>
                    <a:pt x="11398" y="85887"/>
                    <a:pt x="13679" y="88910"/>
                    <a:pt x="14951" y="89970"/>
                  </a:cubicBezTo>
                  <a:cubicBezTo>
                    <a:pt x="16224" y="91031"/>
                    <a:pt x="17391" y="90925"/>
                    <a:pt x="17497" y="90925"/>
                  </a:cubicBezTo>
                  <a:cubicBezTo>
                    <a:pt x="17709" y="90978"/>
                    <a:pt x="17921" y="90925"/>
                    <a:pt x="18133" y="90925"/>
                  </a:cubicBezTo>
                  <a:close/>
                  <a:moveTo>
                    <a:pt x="114916" y="78144"/>
                  </a:moveTo>
                  <a:lnTo>
                    <a:pt x="114916" y="78144"/>
                  </a:lnTo>
                  <a:lnTo>
                    <a:pt x="114916" y="78144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4E1D0B1-9046-4491-9B25-5D99CF06EB09}"/>
                </a:ext>
              </a:extLst>
            </p:cNvPr>
            <p:cNvSpPr/>
            <p:nvPr/>
          </p:nvSpPr>
          <p:spPr>
            <a:xfrm>
              <a:off x="5348200" y="1692228"/>
              <a:ext cx="106064" cy="132579"/>
            </a:xfrm>
            <a:custGeom>
              <a:avLst/>
              <a:gdLst>
                <a:gd name="connsiteX0" fmla="*/ 104685 w 106063"/>
                <a:gd name="connsiteY0" fmla="*/ 134997 h 132579"/>
                <a:gd name="connsiteX1" fmla="*/ 44122 w 106063"/>
                <a:gd name="connsiteY1" fmla="*/ 134997 h 132579"/>
                <a:gd name="connsiteX2" fmla="*/ 0 w 106063"/>
                <a:gd name="connsiteY2" fmla="*/ 91511 h 132579"/>
                <a:gd name="connsiteX3" fmla="*/ 0 w 106063"/>
                <a:gd name="connsiteY3" fmla="*/ 90928 h 132579"/>
                <a:gd name="connsiteX4" fmla="*/ 20895 w 106063"/>
                <a:gd name="connsiteY4" fmla="*/ 29092 h 132579"/>
                <a:gd name="connsiteX5" fmla="*/ 41683 w 106063"/>
                <a:gd name="connsiteY5" fmla="*/ 21827 h 132579"/>
                <a:gd name="connsiteX6" fmla="*/ 55577 w 106063"/>
                <a:gd name="connsiteY6" fmla="*/ 18221 h 132579"/>
                <a:gd name="connsiteX7" fmla="*/ 70532 w 106063"/>
                <a:gd name="connsiteY7" fmla="*/ 2258 h 132579"/>
                <a:gd name="connsiteX8" fmla="*/ 77904 w 106063"/>
                <a:gd name="connsiteY8" fmla="*/ 933 h 132579"/>
                <a:gd name="connsiteX9" fmla="*/ 79229 w 106063"/>
                <a:gd name="connsiteY9" fmla="*/ 8304 h 132579"/>
                <a:gd name="connsiteX10" fmla="*/ 60880 w 106063"/>
                <a:gd name="connsiteY10" fmla="*/ 27395 h 132579"/>
                <a:gd name="connsiteX11" fmla="*/ 43168 w 106063"/>
                <a:gd name="connsiteY11" fmla="*/ 32274 h 132579"/>
                <a:gd name="connsiteX12" fmla="*/ 27842 w 106063"/>
                <a:gd name="connsiteY12" fmla="*/ 37047 h 132579"/>
                <a:gd name="connsiteX13" fmla="*/ 10606 w 106063"/>
                <a:gd name="connsiteY13" fmla="*/ 90874 h 132579"/>
                <a:gd name="connsiteX14" fmla="*/ 44122 w 106063"/>
                <a:gd name="connsiteY14" fmla="*/ 124338 h 132579"/>
                <a:gd name="connsiteX15" fmla="*/ 104685 w 106063"/>
                <a:gd name="connsiteY15" fmla="*/ 124338 h 132579"/>
                <a:gd name="connsiteX16" fmla="*/ 109988 w 106063"/>
                <a:gd name="connsiteY16" fmla="*/ 129641 h 132579"/>
                <a:gd name="connsiteX17" fmla="*/ 104685 w 106063"/>
                <a:gd name="connsiteY17" fmla="*/ 134997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63" h="132579">
                  <a:moveTo>
                    <a:pt x="104685" y="134997"/>
                  </a:moveTo>
                  <a:lnTo>
                    <a:pt x="44122" y="134997"/>
                  </a:lnTo>
                  <a:cubicBezTo>
                    <a:pt x="19940" y="134997"/>
                    <a:pt x="159" y="115481"/>
                    <a:pt x="0" y="91511"/>
                  </a:cubicBezTo>
                  <a:cubicBezTo>
                    <a:pt x="0" y="91511"/>
                    <a:pt x="0" y="90928"/>
                    <a:pt x="0" y="90928"/>
                  </a:cubicBezTo>
                  <a:cubicBezTo>
                    <a:pt x="0" y="72260"/>
                    <a:pt x="10341" y="38267"/>
                    <a:pt x="20895" y="29092"/>
                  </a:cubicBezTo>
                  <a:cubicBezTo>
                    <a:pt x="26887" y="23895"/>
                    <a:pt x="34418" y="22835"/>
                    <a:pt x="41683" y="21827"/>
                  </a:cubicBezTo>
                  <a:cubicBezTo>
                    <a:pt x="46880" y="21085"/>
                    <a:pt x="51812" y="20395"/>
                    <a:pt x="55577" y="18221"/>
                  </a:cubicBezTo>
                  <a:cubicBezTo>
                    <a:pt x="59608" y="15888"/>
                    <a:pt x="65070" y="10107"/>
                    <a:pt x="70532" y="2258"/>
                  </a:cubicBezTo>
                  <a:cubicBezTo>
                    <a:pt x="72229" y="-128"/>
                    <a:pt x="75517" y="-711"/>
                    <a:pt x="77904" y="933"/>
                  </a:cubicBezTo>
                  <a:cubicBezTo>
                    <a:pt x="80290" y="2630"/>
                    <a:pt x="80873" y="5918"/>
                    <a:pt x="79229" y="8304"/>
                  </a:cubicBezTo>
                  <a:cubicBezTo>
                    <a:pt x="74669" y="14827"/>
                    <a:pt x="67775" y="23418"/>
                    <a:pt x="60880" y="27395"/>
                  </a:cubicBezTo>
                  <a:cubicBezTo>
                    <a:pt x="55365" y="30577"/>
                    <a:pt x="49161" y="31426"/>
                    <a:pt x="43168" y="32274"/>
                  </a:cubicBezTo>
                  <a:cubicBezTo>
                    <a:pt x="37122" y="33123"/>
                    <a:pt x="31448" y="33918"/>
                    <a:pt x="27842" y="37047"/>
                  </a:cubicBezTo>
                  <a:cubicBezTo>
                    <a:pt x="21054" y="42934"/>
                    <a:pt x="10606" y="72844"/>
                    <a:pt x="10606" y="90874"/>
                  </a:cubicBezTo>
                  <a:cubicBezTo>
                    <a:pt x="10713" y="109542"/>
                    <a:pt x="25721" y="124338"/>
                    <a:pt x="44122" y="124338"/>
                  </a:cubicBezTo>
                  <a:lnTo>
                    <a:pt x="104685" y="124338"/>
                  </a:lnTo>
                  <a:cubicBezTo>
                    <a:pt x="107602" y="124338"/>
                    <a:pt x="109988" y="126724"/>
                    <a:pt x="109988" y="129641"/>
                  </a:cubicBezTo>
                  <a:cubicBezTo>
                    <a:pt x="109988" y="132557"/>
                    <a:pt x="107602" y="134997"/>
                    <a:pt x="104685" y="13499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0768F5DC-F0C7-48C0-8DE3-862B219584EB}"/>
                </a:ext>
              </a:extLst>
            </p:cNvPr>
            <p:cNvSpPr/>
            <p:nvPr/>
          </p:nvSpPr>
          <p:spPr>
            <a:xfrm>
              <a:off x="5446543" y="1692281"/>
              <a:ext cx="47729" cy="31819"/>
            </a:xfrm>
            <a:custGeom>
              <a:avLst/>
              <a:gdLst>
                <a:gd name="connsiteX0" fmla="*/ 46328 w 47728"/>
                <a:gd name="connsiteY0" fmla="*/ 33865 h 31819"/>
                <a:gd name="connsiteX1" fmla="*/ 45002 w 47728"/>
                <a:gd name="connsiteY1" fmla="*/ 33706 h 31819"/>
                <a:gd name="connsiteX2" fmla="*/ 36888 w 47728"/>
                <a:gd name="connsiteY2" fmla="*/ 32274 h 31819"/>
                <a:gd name="connsiteX3" fmla="*/ 19334 w 47728"/>
                <a:gd name="connsiteY3" fmla="*/ 27395 h 31819"/>
                <a:gd name="connsiteX4" fmla="*/ 933 w 47728"/>
                <a:gd name="connsiteY4" fmla="*/ 8304 h 31819"/>
                <a:gd name="connsiteX5" fmla="*/ 2258 w 47728"/>
                <a:gd name="connsiteY5" fmla="*/ 933 h 31819"/>
                <a:gd name="connsiteX6" fmla="*/ 9630 w 47728"/>
                <a:gd name="connsiteY6" fmla="*/ 2258 h 31819"/>
                <a:gd name="connsiteX7" fmla="*/ 24638 w 47728"/>
                <a:gd name="connsiteY7" fmla="*/ 18168 h 31819"/>
                <a:gd name="connsiteX8" fmla="*/ 38426 w 47728"/>
                <a:gd name="connsiteY8" fmla="*/ 21774 h 31819"/>
                <a:gd name="connsiteX9" fmla="*/ 47654 w 47728"/>
                <a:gd name="connsiteY9" fmla="*/ 23418 h 31819"/>
                <a:gd name="connsiteX10" fmla="*/ 51472 w 47728"/>
                <a:gd name="connsiteY10" fmla="*/ 29835 h 31819"/>
                <a:gd name="connsiteX11" fmla="*/ 46328 w 47728"/>
                <a:gd name="connsiteY11" fmla="*/ 33865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28" h="31819">
                  <a:moveTo>
                    <a:pt x="46328" y="33865"/>
                  </a:moveTo>
                  <a:cubicBezTo>
                    <a:pt x="45903" y="33865"/>
                    <a:pt x="45479" y="33812"/>
                    <a:pt x="45002" y="33706"/>
                  </a:cubicBezTo>
                  <a:cubicBezTo>
                    <a:pt x="42509" y="33070"/>
                    <a:pt x="39805" y="32699"/>
                    <a:pt x="36888" y="32274"/>
                  </a:cubicBezTo>
                  <a:cubicBezTo>
                    <a:pt x="30948" y="31426"/>
                    <a:pt x="24797" y="30524"/>
                    <a:pt x="19334" y="27395"/>
                  </a:cubicBezTo>
                  <a:cubicBezTo>
                    <a:pt x="13607" y="24107"/>
                    <a:pt x="7455" y="17691"/>
                    <a:pt x="933" y="8304"/>
                  </a:cubicBezTo>
                  <a:cubicBezTo>
                    <a:pt x="-711" y="5918"/>
                    <a:pt x="-128" y="2577"/>
                    <a:pt x="2258" y="933"/>
                  </a:cubicBezTo>
                  <a:cubicBezTo>
                    <a:pt x="4645" y="-711"/>
                    <a:pt x="7986" y="-128"/>
                    <a:pt x="9630" y="2258"/>
                  </a:cubicBezTo>
                  <a:cubicBezTo>
                    <a:pt x="15092" y="10107"/>
                    <a:pt x="20395" y="15781"/>
                    <a:pt x="24638" y="18168"/>
                  </a:cubicBezTo>
                  <a:cubicBezTo>
                    <a:pt x="28403" y="20342"/>
                    <a:pt x="33282" y="21032"/>
                    <a:pt x="38426" y="21774"/>
                  </a:cubicBezTo>
                  <a:cubicBezTo>
                    <a:pt x="41449" y="22198"/>
                    <a:pt x="44578" y="22676"/>
                    <a:pt x="47654" y="23418"/>
                  </a:cubicBezTo>
                  <a:cubicBezTo>
                    <a:pt x="50517" y="24160"/>
                    <a:pt x="52214" y="27024"/>
                    <a:pt x="51472" y="29835"/>
                  </a:cubicBezTo>
                  <a:cubicBezTo>
                    <a:pt x="50835" y="32274"/>
                    <a:pt x="48714" y="33865"/>
                    <a:pt x="46328" y="3386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FAD2089-7AE5-41B8-8AD2-4BA875B3FC9E}"/>
                </a:ext>
              </a:extLst>
            </p:cNvPr>
            <p:cNvSpPr/>
            <p:nvPr/>
          </p:nvSpPr>
          <p:spPr>
            <a:xfrm>
              <a:off x="5416823" y="1816618"/>
              <a:ext cx="68941" cy="10606"/>
            </a:xfrm>
            <a:custGeom>
              <a:avLst/>
              <a:gdLst>
                <a:gd name="connsiteX0" fmla="*/ 64752 w 68941"/>
                <a:gd name="connsiteY0" fmla="*/ 10606 h 10606"/>
                <a:gd name="connsiteX1" fmla="*/ 5303 w 68941"/>
                <a:gd name="connsiteY1" fmla="*/ 10606 h 10606"/>
                <a:gd name="connsiteX2" fmla="*/ 0 w 68941"/>
                <a:gd name="connsiteY2" fmla="*/ 5303 h 10606"/>
                <a:gd name="connsiteX3" fmla="*/ 5303 w 68941"/>
                <a:gd name="connsiteY3" fmla="*/ 0 h 10606"/>
                <a:gd name="connsiteX4" fmla="*/ 64752 w 68941"/>
                <a:gd name="connsiteY4" fmla="*/ 0 h 10606"/>
                <a:gd name="connsiteX5" fmla="*/ 70055 w 68941"/>
                <a:gd name="connsiteY5" fmla="*/ 5303 h 10606"/>
                <a:gd name="connsiteX6" fmla="*/ 64752 w 68941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41" h="10606">
                  <a:moveTo>
                    <a:pt x="64752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64752" y="0"/>
                  </a:lnTo>
                  <a:cubicBezTo>
                    <a:pt x="67669" y="0"/>
                    <a:pt x="70055" y="2386"/>
                    <a:pt x="70055" y="5303"/>
                  </a:cubicBezTo>
                  <a:cubicBezTo>
                    <a:pt x="70055" y="8220"/>
                    <a:pt x="67669" y="10606"/>
                    <a:pt x="64752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F4287B71-30BB-4B6E-A5A9-24ED0F7CF6D2}"/>
                </a:ext>
              </a:extLst>
            </p:cNvPr>
            <p:cNvSpPr/>
            <p:nvPr/>
          </p:nvSpPr>
          <p:spPr>
            <a:xfrm>
              <a:off x="5384842" y="1590238"/>
              <a:ext cx="100760" cy="111367"/>
            </a:xfrm>
            <a:custGeom>
              <a:avLst/>
              <a:gdLst>
                <a:gd name="connsiteX0" fmla="*/ 52610 w 100760"/>
                <a:gd name="connsiteY0" fmla="*/ 115385 h 111366"/>
                <a:gd name="connsiteX1" fmla="*/ 25882 w 100760"/>
                <a:gd name="connsiteY1" fmla="*/ 106104 h 111366"/>
                <a:gd name="connsiteX2" fmla="*/ 12677 w 100760"/>
                <a:gd name="connsiteY2" fmla="*/ 88604 h 111366"/>
                <a:gd name="connsiteX3" fmla="*/ 7798 w 100760"/>
                <a:gd name="connsiteY3" fmla="*/ 86271 h 111366"/>
                <a:gd name="connsiteX4" fmla="*/ 162 w 100760"/>
                <a:gd name="connsiteY4" fmla="*/ 68399 h 111366"/>
                <a:gd name="connsiteX5" fmla="*/ 5571 w 100760"/>
                <a:gd name="connsiteY5" fmla="*/ 51535 h 111366"/>
                <a:gd name="connsiteX6" fmla="*/ 8328 w 100760"/>
                <a:gd name="connsiteY6" fmla="*/ 50368 h 111366"/>
                <a:gd name="connsiteX7" fmla="*/ 8276 w 100760"/>
                <a:gd name="connsiteY7" fmla="*/ 46126 h 111366"/>
                <a:gd name="connsiteX8" fmla="*/ 8276 w 100760"/>
                <a:gd name="connsiteY8" fmla="*/ 44429 h 111366"/>
                <a:gd name="connsiteX9" fmla="*/ 14215 w 100760"/>
                <a:gd name="connsiteY9" fmla="*/ 9162 h 111366"/>
                <a:gd name="connsiteX10" fmla="*/ 72762 w 100760"/>
                <a:gd name="connsiteY10" fmla="*/ 1844 h 111366"/>
                <a:gd name="connsiteX11" fmla="*/ 80293 w 100760"/>
                <a:gd name="connsiteY11" fmla="*/ 7465 h 111366"/>
                <a:gd name="connsiteX12" fmla="*/ 85755 w 100760"/>
                <a:gd name="connsiteY12" fmla="*/ 5768 h 111366"/>
                <a:gd name="connsiteX13" fmla="*/ 92702 w 100760"/>
                <a:gd name="connsiteY13" fmla="*/ 8473 h 111366"/>
                <a:gd name="connsiteX14" fmla="*/ 96891 w 100760"/>
                <a:gd name="connsiteY14" fmla="*/ 45224 h 111366"/>
                <a:gd name="connsiteX15" fmla="*/ 96679 w 100760"/>
                <a:gd name="connsiteY15" fmla="*/ 50315 h 111366"/>
                <a:gd name="connsiteX16" fmla="*/ 99596 w 100760"/>
                <a:gd name="connsiteY16" fmla="*/ 51535 h 111366"/>
                <a:gd name="connsiteX17" fmla="*/ 105005 w 100760"/>
                <a:gd name="connsiteY17" fmla="*/ 68399 h 111366"/>
                <a:gd name="connsiteX18" fmla="*/ 105005 w 100760"/>
                <a:gd name="connsiteY18" fmla="*/ 68399 h 111366"/>
                <a:gd name="connsiteX19" fmla="*/ 97316 w 100760"/>
                <a:gd name="connsiteY19" fmla="*/ 86271 h 111366"/>
                <a:gd name="connsiteX20" fmla="*/ 92490 w 100760"/>
                <a:gd name="connsiteY20" fmla="*/ 88604 h 111366"/>
                <a:gd name="connsiteX21" fmla="*/ 79338 w 100760"/>
                <a:gd name="connsiteY21" fmla="*/ 106051 h 111366"/>
                <a:gd name="connsiteX22" fmla="*/ 52610 w 100760"/>
                <a:gd name="connsiteY22" fmla="*/ 115385 h 111366"/>
                <a:gd name="connsiteX23" fmla="*/ 16814 w 100760"/>
                <a:gd name="connsiteY23" fmla="*/ 78263 h 111366"/>
                <a:gd name="connsiteX24" fmla="*/ 21692 w 100760"/>
                <a:gd name="connsiteY24" fmla="*/ 82134 h 111366"/>
                <a:gd name="connsiteX25" fmla="*/ 32405 w 100760"/>
                <a:gd name="connsiteY25" fmla="*/ 97725 h 111366"/>
                <a:gd name="connsiteX26" fmla="*/ 72815 w 100760"/>
                <a:gd name="connsiteY26" fmla="*/ 97672 h 111366"/>
                <a:gd name="connsiteX27" fmla="*/ 83528 w 100760"/>
                <a:gd name="connsiteY27" fmla="*/ 82134 h 111366"/>
                <a:gd name="connsiteX28" fmla="*/ 89679 w 100760"/>
                <a:gd name="connsiteY28" fmla="*/ 78369 h 111366"/>
                <a:gd name="connsiteX29" fmla="*/ 91111 w 100760"/>
                <a:gd name="connsiteY29" fmla="*/ 77679 h 111366"/>
                <a:gd name="connsiteX30" fmla="*/ 94452 w 100760"/>
                <a:gd name="connsiteY30" fmla="*/ 67603 h 111366"/>
                <a:gd name="connsiteX31" fmla="*/ 94028 w 100760"/>
                <a:gd name="connsiteY31" fmla="*/ 60815 h 111366"/>
                <a:gd name="connsiteX32" fmla="*/ 93550 w 100760"/>
                <a:gd name="connsiteY32" fmla="*/ 61027 h 111366"/>
                <a:gd name="connsiteX33" fmla="*/ 88035 w 100760"/>
                <a:gd name="connsiteY33" fmla="*/ 60709 h 111366"/>
                <a:gd name="connsiteX34" fmla="*/ 85702 w 100760"/>
                <a:gd name="connsiteY34" fmla="*/ 55724 h 111366"/>
                <a:gd name="connsiteX35" fmla="*/ 85861 w 100760"/>
                <a:gd name="connsiteY35" fmla="*/ 54452 h 111366"/>
                <a:gd name="connsiteX36" fmla="*/ 86073 w 100760"/>
                <a:gd name="connsiteY36" fmla="*/ 50580 h 111366"/>
                <a:gd name="connsiteX37" fmla="*/ 86338 w 100760"/>
                <a:gd name="connsiteY37" fmla="*/ 44747 h 111366"/>
                <a:gd name="connsiteX38" fmla="*/ 85596 w 100760"/>
                <a:gd name="connsiteY38" fmla="*/ 16693 h 111366"/>
                <a:gd name="connsiteX39" fmla="*/ 80187 w 100760"/>
                <a:gd name="connsiteY39" fmla="*/ 21678 h 111366"/>
                <a:gd name="connsiteX40" fmla="*/ 73133 w 100760"/>
                <a:gd name="connsiteY40" fmla="*/ 22739 h 111366"/>
                <a:gd name="connsiteX41" fmla="*/ 71330 w 100760"/>
                <a:gd name="connsiteY41" fmla="*/ 15844 h 111366"/>
                <a:gd name="connsiteX42" fmla="*/ 71648 w 100760"/>
                <a:gd name="connsiteY42" fmla="*/ 13670 h 111366"/>
                <a:gd name="connsiteX43" fmla="*/ 68891 w 100760"/>
                <a:gd name="connsiteY43" fmla="*/ 11708 h 111366"/>
                <a:gd name="connsiteX44" fmla="*/ 22170 w 100760"/>
                <a:gd name="connsiteY44" fmla="*/ 16110 h 111366"/>
                <a:gd name="connsiteX45" fmla="*/ 18829 w 100760"/>
                <a:gd name="connsiteY45" fmla="*/ 44429 h 111366"/>
                <a:gd name="connsiteX46" fmla="*/ 18829 w 100760"/>
                <a:gd name="connsiteY46" fmla="*/ 46338 h 111366"/>
                <a:gd name="connsiteX47" fmla="*/ 19253 w 100760"/>
                <a:gd name="connsiteY47" fmla="*/ 54398 h 111366"/>
                <a:gd name="connsiteX48" fmla="*/ 19412 w 100760"/>
                <a:gd name="connsiteY48" fmla="*/ 55671 h 111366"/>
                <a:gd name="connsiteX49" fmla="*/ 17079 w 100760"/>
                <a:gd name="connsiteY49" fmla="*/ 60762 h 111366"/>
                <a:gd name="connsiteX50" fmla="*/ 11510 w 100760"/>
                <a:gd name="connsiteY50" fmla="*/ 60921 h 111366"/>
                <a:gd name="connsiteX51" fmla="*/ 11139 w 100760"/>
                <a:gd name="connsiteY51" fmla="*/ 60762 h 111366"/>
                <a:gd name="connsiteX52" fmla="*/ 10715 w 100760"/>
                <a:gd name="connsiteY52" fmla="*/ 67603 h 111366"/>
                <a:gd name="connsiteX53" fmla="*/ 14003 w 100760"/>
                <a:gd name="connsiteY53" fmla="*/ 77679 h 111366"/>
                <a:gd name="connsiteX54" fmla="*/ 15700 w 100760"/>
                <a:gd name="connsiteY54" fmla="*/ 78369 h 111366"/>
                <a:gd name="connsiteX55" fmla="*/ 16814 w 100760"/>
                <a:gd name="connsiteY55" fmla="*/ 78263 h 111366"/>
                <a:gd name="connsiteX56" fmla="*/ 99808 w 100760"/>
                <a:gd name="connsiteY56" fmla="*/ 68081 h 111366"/>
                <a:gd name="connsiteX57" fmla="*/ 99808 w 100760"/>
                <a:gd name="connsiteY57" fmla="*/ 68081 h 111366"/>
                <a:gd name="connsiteX58" fmla="*/ 99808 w 100760"/>
                <a:gd name="connsiteY58" fmla="*/ 6808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00760" h="111366">
                  <a:moveTo>
                    <a:pt x="52610" y="115385"/>
                  </a:moveTo>
                  <a:cubicBezTo>
                    <a:pt x="43118" y="115385"/>
                    <a:pt x="33625" y="112097"/>
                    <a:pt x="25882" y="106104"/>
                  </a:cubicBezTo>
                  <a:cubicBezTo>
                    <a:pt x="19836" y="101332"/>
                    <a:pt x="15329" y="95339"/>
                    <a:pt x="12677" y="88604"/>
                  </a:cubicBezTo>
                  <a:cubicBezTo>
                    <a:pt x="11086" y="88180"/>
                    <a:pt x="9389" y="87490"/>
                    <a:pt x="7798" y="86271"/>
                  </a:cubicBezTo>
                  <a:cubicBezTo>
                    <a:pt x="3344" y="82930"/>
                    <a:pt x="798" y="76884"/>
                    <a:pt x="162" y="68399"/>
                  </a:cubicBezTo>
                  <a:cubicBezTo>
                    <a:pt x="-103" y="65217"/>
                    <a:pt x="-793" y="55512"/>
                    <a:pt x="5571" y="51535"/>
                  </a:cubicBezTo>
                  <a:cubicBezTo>
                    <a:pt x="6472" y="50951"/>
                    <a:pt x="7427" y="50580"/>
                    <a:pt x="8328" y="50368"/>
                  </a:cubicBezTo>
                  <a:cubicBezTo>
                    <a:pt x="8276" y="49095"/>
                    <a:pt x="8276" y="47716"/>
                    <a:pt x="8276" y="46126"/>
                  </a:cubicBezTo>
                  <a:lnTo>
                    <a:pt x="8276" y="44429"/>
                  </a:lnTo>
                  <a:cubicBezTo>
                    <a:pt x="8223" y="24648"/>
                    <a:pt x="10025" y="14094"/>
                    <a:pt x="14215" y="9162"/>
                  </a:cubicBezTo>
                  <a:cubicBezTo>
                    <a:pt x="21586" y="571"/>
                    <a:pt x="62209" y="-2239"/>
                    <a:pt x="72762" y="1844"/>
                  </a:cubicBezTo>
                  <a:cubicBezTo>
                    <a:pt x="76633" y="3382"/>
                    <a:pt x="78967" y="5503"/>
                    <a:pt x="80293" y="7465"/>
                  </a:cubicBezTo>
                  <a:cubicBezTo>
                    <a:pt x="82043" y="6511"/>
                    <a:pt x="83846" y="5874"/>
                    <a:pt x="85755" y="5768"/>
                  </a:cubicBezTo>
                  <a:cubicBezTo>
                    <a:pt x="88353" y="5609"/>
                    <a:pt x="90846" y="6564"/>
                    <a:pt x="92702" y="8473"/>
                  </a:cubicBezTo>
                  <a:cubicBezTo>
                    <a:pt x="97952" y="13723"/>
                    <a:pt x="97740" y="26451"/>
                    <a:pt x="96891" y="45224"/>
                  </a:cubicBezTo>
                  <a:lnTo>
                    <a:pt x="96679" y="50315"/>
                  </a:lnTo>
                  <a:cubicBezTo>
                    <a:pt x="97687" y="50527"/>
                    <a:pt x="98642" y="50951"/>
                    <a:pt x="99596" y="51535"/>
                  </a:cubicBezTo>
                  <a:cubicBezTo>
                    <a:pt x="105960" y="55512"/>
                    <a:pt x="105217" y="65217"/>
                    <a:pt x="105005" y="68399"/>
                  </a:cubicBezTo>
                  <a:cubicBezTo>
                    <a:pt x="105005" y="68399"/>
                    <a:pt x="105005" y="68399"/>
                    <a:pt x="105005" y="68399"/>
                  </a:cubicBezTo>
                  <a:cubicBezTo>
                    <a:pt x="104369" y="76884"/>
                    <a:pt x="101771" y="82877"/>
                    <a:pt x="97316" y="86271"/>
                  </a:cubicBezTo>
                  <a:cubicBezTo>
                    <a:pt x="95619" y="87543"/>
                    <a:pt x="93975" y="88233"/>
                    <a:pt x="92490" y="88604"/>
                  </a:cubicBezTo>
                  <a:cubicBezTo>
                    <a:pt x="89838" y="95339"/>
                    <a:pt x="85331" y="101332"/>
                    <a:pt x="79338" y="106051"/>
                  </a:cubicBezTo>
                  <a:cubicBezTo>
                    <a:pt x="71754" y="112097"/>
                    <a:pt x="62262" y="115385"/>
                    <a:pt x="52610" y="115385"/>
                  </a:cubicBezTo>
                  <a:close/>
                  <a:moveTo>
                    <a:pt x="16814" y="78263"/>
                  </a:moveTo>
                  <a:cubicBezTo>
                    <a:pt x="19094" y="78263"/>
                    <a:pt x="21056" y="79854"/>
                    <a:pt x="21692" y="82134"/>
                  </a:cubicBezTo>
                  <a:cubicBezTo>
                    <a:pt x="23390" y="88180"/>
                    <a:pt x="27102" y="93536"/>
                    <a:pt x="32405" y="97725"/>
                  </a:cubicBezTo>
                  <a:cubicBezTo>
                    <a:pt x="44125" y="106794"/>
                    <a:pt x="61307" y="106741"/>
                    <a:pt x="72815" y="97672"/>
                  </a:cubicBezTo>
                  <a:cubicBezTo>
                    <a:pt x="78118" y="93483"/>
                    <a:pt x="81831" y="88127"/>
                    <a:pt x="83528" y="82134"/>
                  </a:cubicBezTo>
                  <a:cubicBezTo>
                    <a:pt x="84270" y="79483"/>
                    <a:pt x="86975" y="77892"/>
                    <a:pt x="89679" y="78369"/>
                  </a:cubicBezTo>
                  <a:cubicBezTo>
                    <a:pt x="89573" y="78369"/>
                    <a:pt x="90316" y="78369"/>
                    <a:pt x="91111" y="77679"/>
                  </a:cubicBezTo>
                  <a:cubicBezTo>
                    <a:pt x="91906" y="76990"/>
                    <a:pt x="93922" y="74604"/>
                    <a:pt x="94452" y="67603"/>
                  </a:cubicBezTo>
                  <a:cubicBezTo>
                    <a:pt x="94770" y="63467"/>
                    <a:pt x="94293" y="61558"/>
                    <a:pt x="94028" y="60815"/>
                  </a:cubicBezTo>
                  <a:cubicBezTo>
                    <a:pt x="93869" y="60868"/>
                    <a:pt x="93710" y="60921"/>
                    <a:pt x="93550" y="61027"/>
                  </a:cubicBezTo>
                  <a:cubicBezTo>
                    <a:pt x="91801" y="61982"/>
                    <a:pt x="89626" y="61876"/>
                    <a:pt x="88035" y="60709"/>
                  </a:cubicBezTo>
                  <a:cubicBezTo>
                    <a:pt x="86391" y="59596"/>
                    <a:pt x="85490" y="57686"/>
                    <a:pt x="85702" y="55724"/>
                  </a:cubicBezTo>
                  <a:lnTo>
                    <a:pt x="85861" y="54452"/>
                  </a:lnTo>
                  <a:cubicBezTo>
                    <a:pt x="86020" y="53179"/>
                    <a:pt x="86073" y="51853"/>
                    <a:pt x="86073" y="50580"/>
                  </a:cubicBezTo>
                  <a:lnTo>
                    <a:pt x="86338" y="44747"/>
                  </a:lnTo>
                  <a:cubicBezTo>
                    <a:pt x="86709" y="36951"/>
                    <a:pt x="87399" y="21307"/>
                    <a:pt x="85596" y="16693"/>
                  </a:cubicBezTo>
                  <a:cubicBezTo>
                    <a:pt x="84376" y="17382"/>
                    <a:pt x="82255" y="19132"/>
                    <a:pt x="80187" y="21678"/>
                  </a:cubicBezTo>
                  <a:cubicBezTo>
                    <a:pt x="78490" y="23799"/>
                    <a:pt x="75414" y="24276"/>
                    <a:pt x="73133" y="22739"/>
                  </a:cubicBezTo>
                  <a:cubicBezTo>
                    <a:pt x="70853" y="21254"/>
                    <a:pt x="70110" y="18284"/>
                    <a:pt x="71330" y="15844"/>
                  </a:cubicBezTo>
                  <a:cubicBezTo>
                    <a:pt x="71489" y="15526"/>
                    <a:pt x="71914" y="14413"/>
                    <a:pt x="71648" y="13670"/>
                  </a:cubicBezTo>
                  <a:cubicBezTo>
                    <a:pt x="71383" y="12981"/>
                    <a:pt x="70376" y="12291"/>
                    <a:pt x="68891" y="11708"/>
                  </a:cubicBezTo>
                  <a:cubicBezTo>
                    <a:pt x="60194" y="8314"/>
                    <a:pt x="26412" y="12238"/>
                    <a:pt x="22170" y="16110"/>
                  </a:cubicBezTo>
                  <a:cubicBezTo>
                    <a:pt x="21215" y="17223"/>
                    <a:pt x="18776" y="22473"/>
                    <a:pt x="18829" y="44429"/>
                  </a:cubicBezTo>
                  <a:lnTo>
                    <a:pt x="18829" y="46338"/>
                  </a:lnTo>
                  <a:cubicBezTo>
                    <a:pt x="18776" y="49785"/>
                    <a:pt x="18935" y="51853"/>
                    <a:pt x="19253" y="54398"/>
                  </a:cubicBezTo>
                  <a:lnTo>
                    <a:pt x="19412" y="55671"/>
                  </a:lnTo>
                  <a:cubicBezTo>
                    <a:pt x="19677" y="57686"/>
                    <a:pt x="18723" y="59649"/>
                    <a:pt x="17079" y="60762"/>
                  </a:cubicBezTo>
                  <a:cubicBezTo>
                    <a:pt x="15382" y="61876"/>
                    <a:pt x="13208" y="61929"/>
                    <a:pt x="11510" y="60921"/>
                  </a:cubicBezTo>
                  <a:cubicBezTo>
                    <a:pt x="11404" y="60868"/>
                    <a:pt x="11298" y="60815"/>
                    <a:pt x="11139" y="60762"/>
                  </a:cubicBezTo>
                  <a:cubicBezTo>
                    <a:pt x="10874" y="61505"/>
                    <a:pt x="10397" y="63414"/>
                    <a:pt x="10715" y="67603"/>
                  </a:cubicBezTo>
                  <a:cubicBezTo>
                    <a:pt x="11245" y="74604"/>
                    <a:pt x="13208" y="76990"/>
                    <a:pt x="14003" y="77679"/>
                  </a:cubicBezTo>
                  <a:cubicBezTo>
                    <a:pt x="14851" y="78369"/>
                    <a:pt x="15541" y="78369"/>
                    <a:pt x="15700" y="78369"/>
                  </a:cubicBezTo>
                  <a:cubicBezTo>
                    <a:pt x="16177" y="78316"/>
                    <a:pt x="16495" y="78263"/>
                    <a:pt x="16814" y="78263"/>
                  </a:cubicBezTo>
                  <a:close/>
                  <a:moveTo>
                    <a:pt x="99808" y="68081"/>
                  </a:moveTo>
                  <a:lnTo>
                    <a:pt x="99808" y="68081"/>
                  </a:lnTo>
                  <a:lnTo>
                    <a:pt x="99808" y="68081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2CFA4A5-122C-439A-AA89-A440D81D034C}"/>
                </a:ext>
              </a:extLst>
            </p:cNvPr>
            <p:cNvSpPr/>
            <p:nvPr/>
          </p:nvSpPr>
          <p:spPr>
            <a:xfrm>
              <a:off x="5633181" y="1692293"/>
              <a:ext cx="47729" cy="31819"/>
            </a:xfrm>
            <a:custGeom>
              <a:avLst/>
              <a:gdLst>
                <a:gd name="connsiteX0" fmla="*/ 5315 w 47728"/>
                <a:gd name="connsiteY0" fmla="*/ 33853 h 31819"/>
                <a:gd name="connsiteX1" fmla="*/ 171 w 47728"/>
                <a:gd name="connsiteY1" fmla="*/ 29876 h 31819"/>
                <a:gd name="connsiteX2" fmla="*/ 3989 w 47728"/>
                <a:gd name="connsiteY2" fmla="*/ 23459 h 31819"/>
                <a:gd name="connsiteX3" fmla="*/ 13217 w 47728"/>
                <a:gd name="connsiteY3" fmla="*/ 21815 h 31819"/>
                <a:gd name="connsiteX4" fmla="*/ 27005 w 47728"/>
                <a:gd name="connsiteY4" fmla="*/ 18209 h 31819"/>
                <a:gd name="connsiteX5" fmla="*/ 41960 w 47728"/>
                <a:gd name="connsiteY5" fmla="*/ 2246 h 31819"/>
                <a:gd name="connsiteX6" fmla="*/ 49331 w 47728"/>
                <a:gd name="connsiteY6" fmla="*/ 973 h 31819"/>
                <a:gd name="connsiteX7" fmla="*/ 50604 w 47728"/>
                <a:gd name="connsiteY7" fmla="*/ 8345 h 31819"/>
                <a:gd name="connsiteX8" fmla="*/ 32255 w 47728"/>
                <a:gd name="connsiteY8" fmla="*/ 27383 h 31819"/>
                <a:gd name="connsiteX9" fmla="*/ 14649 w 47728"/>
                <a:gd name="connsiteY9" fmla="*/ 32262 h 31819"/>
                <a:gd name="connsiteX10" fmla="*/ 6535 w 47728"/>
                <a:gd name="connsiteY10" fmla="*/ 33694 h 31819"/>
                <a:gd name="connsiteX11" fmla="*/ 5315 w 47728"/>
                <a:gd name="connsiteY11" fmla="*/ 3385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28" h="31819">
                  <a:moveTo>
                    <a:pt x="5315" y="33853"/>
                  </a:moveTo>
                  <a:cubicBezTo>
                    <a:pt x="2929" y="33853"/>
                    <a:pt x="807" y="32262"/>
                    <a:pt x="171" y="29876"/>
                  </a:cubicBezTo>
                  <a:cubicBezTo>
                    <a:pt x="-572" y="27012"/>
                    <a:pt x="1179" y="24148"/>
                    <a:pt x="3989" y="23459"/>
                  </a:cubicBezTo>
                  <a:cubicBezTo>
                    <a:pt x="7012" y="22663"/>
                    <a:pt x="10194" y="22239"/>
                    <a:pt x="13217" y="21815"/>
                  </a:cubicBezTo>
                  <a:cubicBezTo>
                    <a:pt x="18361" y="21072"/>
                    <a:pt x="23293" y="20383"/>
                    <a:pt x="27005" y="18209"/>
                  </a:cubicBezTo>
                  <a:cubicBezTo>
                    <a:pt x="31035" y="15875"/>
                    <a:pt x="36444" y="10095"/>
                    <a:pt x="41960" y="2246"/>
                  </a:cubicBezTo>
                  <a:cubicBezTo>
                    <a:pt x="43657" y="-140"/>
                    <a:pt x="46945" y="-724"/>
                    <a:pt x="49331" y="973"/>
                  </a:cubicBezTo>
                  <a:cubicBezTo>
                    <a:pt x="51718" y="2670"/>
                    <a:pt x="52301" y="5958"/>
                    <a:pt x="50604" y="8345"/>
                  </a:cubicBezTo>
                  <a:cubicBezTo>
                    <a:pt x="46043" y="14815"/>
                    <a:pt x="39149" y="23406"/>
                    <a:pt x="32255" y="27383"/>
                  </a:cubicBezTo>
                  <a:cubicBezTo>
                    <a:pt x="26740" y="30565"/>
                    <a:pt x="20588" y="31414"/>
                    <a:pt x="14649" y="32262"/>
                  </a:cubicBezTo>
                  <a:cubicBezTo>
                    <a:pt x="11785" y="32686"/>
                    <a:pt x="9027" y="33058"/>
                    <a:pt x="6535" y="33694"/>
                  </a:cubicBezTo>
                  <a:cubicBezTo>
                    <a:pt x="6164" y="33800"/>
                    <a:pt x="5739" y="33853"/>
                    <a:pt x="5315" y="3385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E5EDCBDD-44C0-4581-8422-CBF7631A9882}"/>
                </a:ext>
              </a:extLst>
            </p:cNvPr>
            <p:cNvSpPr/>
            <p:nvPr/>
          </p:nvSpPr>
          <p:spPr>
            <a:xfrm>
              <a:off x="5644488" y="1816618"/>
              <a:ext cx="68941" cy="10606"/>
            </a:xfrm>
            <a:custGeom>
              <a:avLst/>
              <a:gdLst>
                <a:gd name="connsiteX0" fmla="*/ 64752 w 68941"/>
                <a:gd name="connsiteY0" fmla="*/ 10606 h 10606"/>
                <a:gd name="connsiteX1" fmla="*/ 5303 w 68941"/>
                <a:gd name="connsiteY1" fmla="*/ 10606 h 10606"/>
                <a:gd name="connsiteX2" fmla="*/ 0 w 68941"/>
                <a:gd name="connsiteY2" fmla="*/ 5303 h 10606"/>
                <a:gd name="connsiteX3" fmla="*/ 5303 w 68941"/>
                <a:gd name="connsiteY3" fmla="*/ 0 h 10606"/>
                <a:gd name="connsiteX4" fmla="*/ 64752 w 68941"/>
                <a:gd name="connsiteY4" fmla="*/ 0 h 10606"/>
                <a:gd name="connsiteX5" fmla="*/ 70055 w 68941"/>
                <a:gd name="connsiteY5" fmla="*/ 5303 h 10606"/>
                <a:gd name="connsiteX6" fmla="*/ 64752 w 68941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941" h="10606">
                  <a:moveTo>
                    <a:pt x="64752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64752" y="0"/>
                  </a:lnTo>
                  <a:cubicBezTo>
                    <a:pt x="67669" y="0"/>
                    <a:pt x="70055" y="2386"/>
                    <a:pt x="70055" y="5303"/>
                  </a:cubicBezTo>
                  <a:cubicBezTo>
                    <a:pt x="70055" y="8220"/>
                    <a:pt x="67669" y="10606"/>
                    <a:pt x="64752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1BD7AAF-D66F-4D2D-8D02-82D88E36AD62}"/>
                </a:ext>
              </a:extLst>
            </p:cNvPr>
            <p:cNvSpPr/>
            <p:nvPr/>
          </p:nvSpPr>
          <p:spPr>
            <a:xfrm>
              <a:off x="5673178" y="1692281"/>
              <a:ext cx="106064" cy="132579"/>
            </a:xfrm>
            <a:custGeom>
              <a:avLst/>
              <a:gdLst>
                <a:gd name="connsiteX0" fmla="*/ 65865 w 106063"/>
                <a:gd name="connsiteY0" fmla="*/ 134944 h 132579"/>
                <a:gd name="connsiteX1" fmla="*/ 5303 w 106063"/>
                <a:gd name="connsiteY1" fmla="*/ 134944 h 132579"/>
                <a:gd name="connsiteX2" fmla="*/ 0 w 106063"/>
                <a:gd name="connsiteY2" fmla="*/ 129641 h 132579"/>
                <a:gd name="connsiteX3" fmla="*/ 5303 w 106063"/>
                <a:gd name="connsiteY3" fmla="*/ 124338 h 132579"/>
                <a:gd name="connsiteX4" fmla="*/ 65865 w 106063"/>
                <a:gd name="connsiteY4" fmla="*/ 124338 h 132579"/>
                <a:gd name="connsiteX5" fmla="*/ 99381 w 106063"/>
                <a:gd name="connsiteY5" fmla="*/ 91405 h 132579"/>
                <a:gd name="connsiteX6" fmla="*/ 99381 w 106063"/>
                <a:gd name="connsiteY6" fmla="*/ 90874 h 132579"/>
                <a:gd name="connsiteX7" fmla="*/ 82146 w 106063"/>
                <a:gd name="connsiteY7" fmla="*/ 37047 h 132579"/>
                <a:gd name="connsiteX8" fmla="*/ 66767 w 106063"/>
                <a:gd name="connsiteY8" fmla="*/ 32274 h 132579"/>
                <a:gd name="connsiteX9" fmla="*/ 49107 w 106063"/>
                <a:gd name="connsiteY9" fmla="*/ 27395 h 132579"/>
                <a:gd name="connsiteX10" fmla="*/ 30652 w 106063"/>
                <a:gd name="connsiteY10" fmla="*/ 8304 h 132579"/>
                <a:gd name="connsiteX11" fmla="*/ 31978 w 106063"/>
                <a:gd name="connsiteY11" fmla="*/ 933 h 132579"/>
                <a:gd name="connsiteX12" fmla="*/ 39349 w 106063"/>
                <a:gd name="connsiteY12" fmla="*/ 2258 h 132579"/>
                <a:gd name="connsiteX13" fmla="*/ 54358 w 106063"/>
                <a:gd name="connsiteY13" fmla="*/ 18221 h 132579"/>
                <a:gd name="connsiteX14" fmla="*/ 68252 w 106063"/>
                <a:gd name="connsiteY14" fmla="*/ 21774 h 132579"/>
                <a:gd name="connsiteX15" fmla="*/ 89093 w 106063"/>
                <a:gd name="connsiteY15" fmla="*/ 29039 h 132579"/>
                <a:gd name="connsiteX16" fmla="*/ 109988 w 106063"/>
                <a:gd name="connsiteY16" fmla="*/ 90874 h 132579"/>
                <a:gd name="connsiteX17" fmla="*/ 109988 w 106063"/>
                <a:gd name="connsiteY17" fmla="*/ 91458 h 132579"/>
                <a:gd name="connsiteX18" fmla="*/ 65865 w 106063"/>
                <a:gd name="connsiteY18" fmla="*/ 134944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6063" h="132579">
                  <a:moveTo>
                    <a:pt x="65865" y="134944"/>
                  </a:moveTo>
                  <a:lnTo>
                    <a:pt x="5303" y="134944"/>
                  </a:lnTo>
                  <a:cubicBezTo>
                    <a:pt x="2386" y="134944"/>
                    <a:pt x="0" y="132557"/>
                    <a:pt x="0" y="129641"/>
                  </a:cubicBezTo>
                  <a:cubicBezTo>
                    <a:pt x="0" y="126724"/>
                    <a:pt x="2386" y="124338"/>
                    <a:pt x="5303" y="124338"/>
                  </a:cubicBezTo>
                  <a:lnTo>
                    <a:pt x="65865" y="124338"/>
                  </a:lnTo>
                  <a:cubicBezTo>
                    <a:pt x="84267" y="124338"/>
                    <a:pt x="99275" y="109595"/>
                    <a:pt x="99381" y="91405"/>
                  </a:cubicBezTo>
                  <a:lnTo>
                    <a:pt x="99381" y="90874"/>
                  </a:lnTo>
                  <a:cubicBezTo>
                    <a:pt x="99381" y="72844"/>
                    <a:pt x="88934" y="42987"/>
                    <a:pt x="82146" y="37047"/>
                  </a:cubicBezTo>
                  <a:cubicBezTo>
                    <a:pt x="78540" y="33918"/>
                    <a:pt x="72812" y="33123"/>
                    <a:pt x="66767" y="32274"/>
                  </a:cubicBezTo>
                  <a:cubicBezTo>
                    <a:pt x="60774" y="31426"/>
                    <a:pt x="54623" y="30577"/>
                    <a:pt x="49107" y="27395"/>
                  </a:cubicBezTo>
                  <a:cubicBezTo>
                    <a:pt x="43433" y="24160"/>
                    <a:pt x="37175" y="17691"/>
                    <a:pt x="30652" y="8304"/>
                  </a:cubicBezTo>
                  <a:cubicBezTo>
                    <a:pt x="29008" y="5918"/>
                    <a:pt x="29591" y="2577"/>
                    <a:pt x="31978" y="933"/>
                  </a:cubicBezTo>
                  <a:cubicBezTo>
                    <a:pt x="34364" y="-711"/>
                    <a:pt x="37706" y="-128"/>
                    <a:pt x="39349" y="2258"/>
                  </a:cubicBezTo>
                  <a:cubicBezTo>
                    <a:pt x="44812" y="10160"/>
                    <a:pt x="50168" y="15835"/>
                    <a:pt x="54358" y="18221"/>
                  </a:cubicBezTo>
                  <a:cubicBezTo>
                    <a:pt x="58123" y="20395"/>
                    <a:pt x="63002" y="21085"/>
                    <a:pt x="68252" y="21774"/>
                  </a:cubicBezTo>
                  <a:cubicBezTo>
                    <a:pt x="75517" y="22782"/>
                    <a:pt x="83101" y="23842"/>
                    <a:pt x="89093" y="29039"/>
                  </a:cubicBezTo>
                  <a:cubicBezTo>
                    <a:pt x="99647" y="38214"/>
                    <a:pt x="109988" y="72207"/>
                    <a:pt x="109988" y="90874"/>
                  </a:cubicBezTo>
                  <a:lnTo>
                    <a:pt x="109988" y="91458"/>
                  </a:lnTo>
                  <a:cubicBezTo>
                    <a:pt x="109829" y="115428"/>
                    <a:pt x="90048" y="134944"/>
                    <a:pt x="65865" y="13494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CDA778C-895D-4B16-820C-B1B16BE431C2}"/>
                </a:ext>
              </a:extLst>
            </p:cNvPr>
            <p:cNvSpPr/>
            <p:nvPr/>
          </p:nvSpPr>
          <p:spPr>
            <a:xfrm>
              <a:off x="5641304" y="1590238"/>
              <a:ext cx="100760" cy="111367"/>
            </a:xfrm>
            <a:custGeom>
              <a:avLst/>
              <a:gdLst>
                <a:gd name="connsiteX0" fmla="*/ 52557 w 100760"/>
                <a:gd name="connsiteY0" fmla="*/ 115385 h 111366"/>
                <a:gd name="connsiteX1" fmla="*/ 25829 w 100760"/>
                <a:gd name="connsiteY1" fmla="*/ 106104 h 111366"/>
                <a:gd name="connsiteX2" fmla="*/ 12624 w 100760"/>
                <a:gd name="connsiteY2" fmla="*/ 88604 h 111366"/>
                <a:gd name="connsiteX3" fmla="*/ 7798 w 100760"/>
                <a:gd name="connsiteY3" fmla="*/ 86271 h 111366"/>
                <a:gd name="connsiteX4" fmla="*/ 162 w 100760"/>
                <a:gd name="connsiteY4" fmla="*/ 68399 h 111366"/>
                <a:gd name="connsiteX5" fmla="*/ 5571 w 100760"/>
                <a:gd name="connsiteY5" fmla="*/ 51535 h 111366"/>
                <a:gd name="connsiteX6" fmla="*/ 8329 w 100760"/>
                <a:gd name="connsiteY6" fmla="*/ 50368 h 111366"/>
                <a:gd name="connsiteX7" fmla="*/ 8276 w 100760"/>
                <a:gd name="connsiteY7" fmla="*/ 46126 h 111366"/>
                <a:gd name="connsiteX8" fmla="*/ 8276 w 100760"/>
                <a:gd name="connsiteY8" fmla="*/ 44482 h 111366"/>
                <a:gd name="connsiteX9" fmla="*/ 14215 w 100760"/>
                <a:gd name="connsiteY9" fmla="*/ 9162 h 111366"/>
                <a:gd name="connsiteX10" fmla="*/ 72762 w 100760"/>
                <a:gd name="connsiteY10" fmla="*/ 1844 h 111366"/>
                <a:gd name="connsiteX11" fmla="*/ 80293 w 100760"/>
                <a:gd name="connsiteY11" fmla="*/ 7465 h 111366"/>
                <a:gd name="connsiteX12" fmla="*/ 85755 w 100760"/>
                <a:gd name="connsiteY12" fmla="*/ 5768 h 111366"/>
                <a:gd name="connsiteX13" fmla="*/ 92702 w 100760"/>
                <a:gd name="connsiteY13" fmla="*/ 8473 h 111366"/>
                <a:gd name="connsiteX14" fmla="*/ 96892 w 100760"/>
                <a:gd name="connsiteY14" fmla="*/ 45277 h 111366"/>
                <a:gd name="connsiteX15" fmla="*/ 96679 w 100760"/>
                <a:gd name="connsiteY15" fmla="*/ 50368 h 111366"/>
                <a:gd name="connsiteX16" fmla="*/ 99596 w 100760"/>
                <a:gd name="connsiteY16" fmla="*/ 51588 h 111366"/>
                <a:gd name="connsiteX17" fmla="*/ 105005 w 100760"/>
                <a:gd name="connsiteY17" fmla="*/ 68452 h 111366"/>
                <a:gd name="connsiteX18" fmla="*/ 105005 w 100760"/>
                <a:gd name="connsiteY18" fmla="*/ 68452 h 111366"/>
                <a:gd name="connsiteX19" fmla="*/ 97316 w 100760"/>
                <a:gd name="connsiteY19" fmla="*/ 86324 h 111366"/>
                <a:gd name="connsiteX20" fmla="*/ 92490 w 100760"/>
                <a:gd name="connsiteY20" fmla="*/ 88657 h 111366"/>
                <a:gd name="connsiteX21" fmla="*/ 79338 w 100760"/>
                <a:gd name="connsiteY21" fmla="*/ 106104 h 111366"/>
                <a:gd name="connsiteX22" fmla="*/ 52557 w 100760"/>
                <a:gd name="connsiteY22" fmla="*/ 115385 h 111366"/>
                <a:gd name="connsiteX23" fmla="*/ 16761 w 100760"/>
                <a:gd name="connsiteY23" fmla="*/ 78263 h 111366"/>
                <a:gd name="connsiteX24" fmla="*/ 21640 w 100760"/>
                <a:gd name="connsiteY24" fmla="*/ 82134 h 111366"/>
                <a:gd name="connsiteX25" fmla="*/ 32352 w 100760"/>
                <a:gd name="connsiteY25" fmla="*/ 97725 h 111366"/>
                <a:gd name="connsiteX26" fmla="*/ 72762 w 100760"/>
                <a:gd name="connsiteY26" fmla="*/ 97672 h 111366"/>
                <a:gd name="connsiteX27" fmla="*/ 83475 w 100760"/>
                <a:gd name="connsiteY27" fmla="*/ 82134 h 111366"/>
                <a:gd name="connsiteX28" fmla="*/ 89626 w 100760"/>
                <a:gd name="connsiteY28" fmla="*/ 78369 h 111366"/>
                <a:gd name="connsiteX29" fmla="*/ 91058 w 100760"/>
                <a:gd name="connsiteY29" fmla="*/ 77679 h 111366"/>
                <a:gd name="connsiteX30" fmla="*/ 94399 w 100760"/>
                <a:gd name="connsiteY30" fmla="*/ 67603 h 111366"/>
                <a:gd name="connsiteX31" fmla="*/ 93975 w 100760"/>
                <a:gd name="connsiteY31" fmla="*/ 60815 h 111366"/>
                <a:gd name="connsiteX32" fmla="*/ 93498 w 100760"/>
                <a:gd name="connsiteY32" fmla="*/ 61027 h 111366"/>
                <a:gd name="connsiteX33" fmla="*/ 87982 w 100760"/>
                <a:gd name="connsiteY33" fmla="*/ 60762 h 111366"/>
                <a:gd name="connsiteX34" fmla="*/ 85649 w 100760"/>
                <a:gd name="connsiteY34" fmla="*/ 55777 h 111366"/>
                <a:gd name="connsiteX35" fmla="*/ 85808 w 100760"/>
                <a:gd name="connsiteY35" fmla="*/ 54505 h 111366"/>
                <a:gd name="connsiteX36" fmla="*/ 86020 w 100760"/>
                <a:gd name="connsiteY36" fmla="*/ 50633 h 111366"/>
                <a:gd name="connsiteX37" fmla="*/ 86285 w 100760"/>
                <a:gd name="connsiteY37" fmla="*/ 44853 h 111366"/>
                <a:gd name="connsiteX38" fmla="*/ 85543 w 100760"/>
                <a:gd name="connsiteY38" fmla="*/ 16746 h 111366"/>
                <a:gd name="connsiteX39" fmla="*/ 80134 w 100760"/>
                <a:gd name="connsiteY39" fmla="*/ 21731 h 111366"/>
                <a:gd name="connsiteX40" fmla="*/ 73133 w 100760"/>
                <a:gd name="connsiteY40" fmla="*/ 22845 h 111366"/>
                <a:gd name="connsiteX41" fmla="*/ 71330 w 100760"/>
                <a:gd name="connsiteY41" fmla="*/ 15950 h 111366"/>
                <a:gd name="connsiteX42" fmla="*/ 71649 w 100760"/>
                <a:gd name="connsiteY42" fmla="*/ 13776 h 111366"/>
                <a:gd name="connsiteX43" fmla="*/ 68891 w 100760"/>
                <a:gd name="connsiteY43" fmla="*/ 11814 h 111366"/>
                <a:gd name="connsiteX44" fmla="*/ 22170 w 100760"/>
                <a:gd name="connsiteY44" fmla="*/ 16216 h 111366"/>
                <a:gd name="connsiteX45" fmla="*/ 18829 w 100760"/>
                <a:gd name="connsiteY45" fmla="*/ 44535 h 111366"/>
                <a:gd name="connsiteX46" fmla="*/ 18829 w 100760"/>
                <a:gd name="connsiteY46" fmla="*/ 46391 h 111366"/>
                <a:gd name="connsiteX47" fmla="*/ 19253 w 100760"/>
                <a:gd name="connsiteY47" fmla="*/ 54505 h 111366"/>
                <a:gd name="connsiteX48" fmla="*/ 19412 w 100760"/>
                <a:gd name="connsiteY48" fmla="*/ 55777 h 111366"/>
                <a:gd name="connsiteX49" fmla="*/ 17079 w 100760"/>
                <a:gd name="connsiteY49" fmla="*/ 60868 h 111366"/>
                <a:gd name="connsiteX50" fmla="*/ 11510 w 100760"/>
                <a:gd name="connsiteY50" fmla="*/ 61027 h 111366"/>
                <a:gd name="connsiteX51" fmla="*/ 11139 w 100760"/>
                <a:gd name="connsiteY51" fmla="*/ 60868 h 111366"/>
                <a:gd name="connsiteX52" fmla="*/ 10715 w 100760"/>
                <a:gd name="connsiteY52" fmla="*/ 67709 h 111366"/>
                <a:gd name="connsiteX53" fmla="*/ 14003 w 100760"/>
                <a:gd name="connsiteY53" fmla="*/ 77785 h 111366"/>
                <a:gd name="connsiteX54" fmla="*/ 15700 w 100760"/>
                <a:gd name="connsiteY54" fmla="*/ 78475 h 111366"/>
                <a:gd name="connsiteX55" fmla="*/ 16761 w 100760"/>
                <a:gd name="connsiteY55" fmla="*/ 78263 h 111366"/>
                <a:gd name="connsiteX56" fmla="*/ 99702 w 100760"/>
                <a:gd name="connsiteY56" fmla="*/ 68081 h 111366"/>
                <a:gd name="connsiteX57" fmla="*/ 99702 w 100760"/>
                <a:gd name="connsiteY57" fmla="*/ 68081 h 111366"/>
                <a:gd name="connsiteX58" fmla="*/ 99702 w 100760"/>
                <a:gd name="connsiteY58" fmla="*/ 6808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00760" h="111366">
                  <a:moveTo>
                    <a:pt x="52557" y="115385"/>
                  </a:moveTo>
                  <a:cubicBezTo>
                    <a:pt x="43064" y="115385"/>
                    <a:pt x="33572" y="112097"/>
                    <a:pt x="25829" y="106104"/>
                  </a:cubicBezTo>
                  <a:cubicBezTo>
                    <a:pt x="19783" y="101332"/>
                    <a:pt x="15276" y="95339"/>
                    <a:pt x="12624" y="88604"/>
                  </a:cubicBezTo>
                  <a:cubicBezTo>
                    <a:pt x="11033" y="88180"/>
                    <a:pt x="9336" y="87490"/>
                    <a:pt x="7798" y="86271"/>
                  </a:cubicBezTo>
                  <a:cubicBezTo>
                    <a:pt x="3344" y="82930"/>
                    <a:pt x="798" y="76937"/>
                    <a:pt x="162" y="68399"/>
                  </a:cubicBezTo>
                  <a:cubicBezTo>
                    <a:pt x="-103" y="65217"/>
                    <a:pt x="-793" y="55512"/>
                    <a:pt x="5571" y="51535"/>
                  </a:cubicBezTo>
                  <a:cubicBezTo>
                    <a:pt x="6472" y="50951"/>
                    <a:pt x="7427" y="50580"/>
                    <a:pt x="8329" y="50368"/>
                  </a:cubicBezTo>
                  <a:cubicBezTo>
                    <a:pt x="8276" y="49095"/>
                    <a:pt x="8276" y="47716"/>
                    <a:pt x="8276" y="46126"/>
                  </a:cubicBezTo>
                  <a:lnTo>
                    <a:pt x="8276" y="44482"/>
                  </a:lnTo>
                  <a:cubicBezTo>
                    <a:pt x="8223" y="24701"/>
                    <a:pt x="10026" y="14147"/>
                    <a:pt x="14215" y="9162"/>
                  </a:cubicBezTo>
                  <a:cubicBezTo>
                    <a:pt x="21587" y="571"/>
                    <a:pt x="62209" y="-2239"/>
                    <a:pt x="72762" y="1844"/>
                  </a:cubicBezTo>
                  <a:cubicBezTo>
                    <a:pt x="76634" y="3382"/>
                    <a:pt x="78967" y="5503"/>
                    <a:pt x="80293" y="7465"/>
                  </a:cubicBezTo>
                  <a:cubicBezTo>
                    <a:pt x="82043" y="6511"/>
                    <a:pt x="83846" y="5874"/>
                    <a:pt x="85755" y="5768"/>
                  </a:cubicBezTo>
                  <a:cubicBezTo>
                    <a:pt x="88353" y="5609"/>
                    <a:pt x="90846" y="6564"/>
                    <a:pt x="92702" y="8473"/>
                  </a:cubicBezTo>
                  <a:cubicBezTo>
                    <a:pt x="97952" y="13723"/>
                    <a:pt x="97740" y="26451"/>
                    <a:pt x="96892" y="45277"/>
                  </a:cubicBezTo>
                  <a:lnTo>
                    <a:pt x="96679" y="50368"/>
                  </a:lnTo>
                  <a:cubicBezTo>
                    <a:pt x="97687" y="50580"/>
                    <a:pt x="98642" y="51004"/>
                    <a:pt x="99596" y="51588"/>
                  </a:cubicBezTo>
                  <a:cubicBezTo>
                    <a:pt x="105960" y="55565"/>
                    <a:pt x="105217" y="65270"/>
                    <a:pt x="105005" y="68452"/>
                  </a:cubicBezTo>
                  <a:cubicBezTo>
                    <a:pt x="105005" y="68452"/>
                    <a:pt x="105005" y="68452"/>
                    <a:pt x="105005" y="68452"/>
                  </a:cubicBezTo>
                  <a:cubicBezTo>
                    <a:pt x="104369" y="76937"/>
                    <a:pt x="101771" y="82930"/>
                    <a:pt x="97316" y="86324"/>
                  </a:cubicBezTo>
                  <a:cubicBezTo>
                    <a:pt x="95619" y="87596"/>
                    <a:pt x="93975" y="88286"/>
                    <a:pt x="92490" y="88657"/>
                  </a:cubicBezTo>
                  <a:cubicBezTo>
                    <a:pt x="89838" y="95392"/>
                    <a:pt x="85331" y="101385"/>
                    <a:pt x="79338" y="106104"/>
                  </a:cubicBezTo>
                  <a:cubicBezTo>
                    <a:pt x="71649" y="112097"/>
                    <a:pt x="62156" y="115385"/>
                    <a:pt x="52557" y="115385"/>
                  </a:cubicBezTo>
                  <a:close/>
                  <a:moveTo>
                    <a:pt x="16761" y="78263"/>
                  </a:moveTo>
                  <a:cubicBezTo>
                    <a:pt x="19041" y="78263"/>
                    <a:pt x="21003" y="79854"/>
                    <a:pt x="21640" y="82134"/>
                  </a:cubicBezTo>
                  <a:cubicBezTo>
                    <a:pt x="23336" y="88180"/>
                    <a:pt x="27049" y="93536"/>
                    <a:pt x="32352" y="97725"/>
                  </a:cubicBezTo>
                  <a:cubicBezTo>
                    <a:pt x="44072" y="106794"/>
                    <a:pt x="61254" y="106741"/>
                    <a:pt x="72762" y="97672"/>
                  </a:cubicBezTo>
                  <a:cubicBezTo>
                    <a:pt x="78065" y="93483"/>
                    <a:pt x="81778" y="88127"/>
                    <a:pt x="83475" y="82134"/>
                  </a:cubicBezTo>
                  <a:cubicBezTo>
                    <a:pt x="84217" y="79483"/>
                    <a:pt x="86922" y="77892"/>
                    <a:pt x="89626" y="78369"/>
                  </a:cubicBezTo>
                  <a:cubicBezTo>
                    <a:pt x="89520" y="78369"/>
                    <a:pt x="90263" y="78369"/>
                    <a:pt x="91058" y="77679"/>
                  </a:cubicBezTo>
                  <a:cubicBezTo>
                    <a:pt x="91854" y="76990"/>
                    <a:pt x="93869" y="74604"/>
                    <a:pt x="94399" y="67603"/>
                  </a:cubicBezTo>
                  <a:cubicBezTo>
                    <a:pt x="94717" y="63467"/>
                    <a:pt x="94240" y="61558"/>
                    <a:pt x="93975" y="60815"/>
                  </a:cubicBezTo>
                  <a:cubicBezTo>
                    <a:pt x="93816" y="60868"/>
                    <a:pt x="93657" y="60921"/>
                    <a:pt x="93498" y="61027"/>
                  </a:cubicBezTo>
                  <a:cubicBezTo>
                    <a:pt x="91748" y="61929"/>
                    <a:pt x="89573" y="61876"/>
                    <a:pt x="87982" y="60762"/>
                  </a:cubicBezTo>
                  <a:cubicBezTo>
                    <a:pt x="86338" y="59649"/>
                    <a:pt x="85437" y="57739"/>
                    <a:pt x="85649" y="55777"/>
                  </a:cubicBezTo>
                  <a:lnTo>
                    <a:pt x="85808" y="54505"/>
                  </a:lnTo>
                  <a:cubicBezTo>
                    <a:pt x="85967" y="53179"/>
                    <a:pt x="86020" y="51906"/>
                    <a:pt x="86020" y="50633"/>
                  </a:cubicBezTo>
                  <a:lnTo>
                    <a:pt x="86285" y="44853"/>
                  </a:lnTo>
                  <a:cubicBezTo>
                    <a:pt x="86656" y="37057"/>
                    <a:pt x="87399" y="21413"/>
                    <a:pt x="85543" y="16746"/>
                  </a:cubicBezTo>
                  <a:cubicBezTo>
                    <a:pt x="84323" y="17435"/>
                    <a:pt x="82202" y="19185"/>
                    <a:pt x="80134" y="21731"/>
                  </a:cubicBezTo>
                  <a:cubicBezTo>
                    <a:pt x="78437" y="23852"/>
                    <a:pt x="75361" y="24329"/>
                    <a:pt x="73133" y="22845"/>
                  </a:cubicBezTo>
                  <a:cubicBezTo>
                    <a:pt x="70853" y="21360"/>
                    <a:pt x="70057" y="18390"/>
                    <a:pt x="71330" y="15950"/>
                  </a:cubicBezTo>
                  <a:cubicBezTo>
                    <a:pt x="71596" y="15473"/>
                    <a:pt x="71914" y="14413"/>
                    <a:pt x="71649" y="13776"/>
                  </a:cubicBezTo>
                  <a:cubicBezTo>
                    <a:pt x="71383" y="13087"/>
                    <a:pt x="70376" y="12397"/>
                    <a:pt x="68891" y="11814"/>
                  </a:cubicBezTo>
                  <a:cubicBezTo>
                    <a:pt x="60194" y="8420"/>
                    <a:pt x="26412" y="12344"/>
                    <a:pt x="22170" y="16216"/>
                  </a:cubicBezTo>
                  <a:cubicBezTo>
                    <a:pt x="21215" y="17382"/>
                    <a:pt x="18776" y="22579"/>
                    <a:pt x="18829" y="44535"/>
                  </a:cubicBezTo>
                  <a:lnTo>
                    <a:pt x="18829" y="46391"/>
                  </a:lnTo>
                  <a:cubicBezTo>
                    <a:pt x="18776" y="49838"/>
                    <a:pt x="18935" y="51906"/>
                    <a:pt x="19253" y="54505"/>
                  </a:cubicBezTo>
                  <a:lnTo>
                    <a:pt x="19412" y="55777"/>
                  </a:lnTo>
                  <a:cubicBezTo>
                    <a:pt x="19677" y="57793"/>
                    <a:pt x="18723" y="59755"/>
                    <a:pt x="17079" y="60868"/>
                  </a:cubicBezTo>
                  <a:cubicBezTo>
                    <a:pt x="15382" y="61982"/>
                    <a:pt x="13208" y="62035"/>
                    <a:pt x="11510" y="61027"/>
                  </a:cubicBezTo>
                  <a:cubicBezTo>
                    <a:pt x="11404" y="60974"/>
                    <a:pt x="11298" y="60921"/>
                    <a:pt x="11139" y="60868"/>
                  </a:cubicBezTo>
                  <a:cubicBezTo>
                    <a:pt x="10874" y="61611"/>
                    <a:pt x="10397" y="63520"/>
                    <a:pt x="10715" y="67709"/>
                  </a:cubicBezTo>
                  <a:cubicBezTo>
                    <a:pt x="11245" y="74710"/>
                    <a:pt x="13208" y="77096"/>
                    <a:pt x="14003" y="77785"/>
                  </a:cubicBezTo>
                  <a:cubicBezTo>
                    <a:pt x="14851" y="78475"/>
                    <a:pt x="15541" y="78475"/>
                    <a:pt x="15700" y="78475"/>
                  </a:cubicBezTo>
                  <a:cubicBezTo>
                    <a:pt x="16071" y="78316"/>
                    <a:pt x="16389" y="78263"/>
                    <a:pt x="16761" y="78263"/>
                  </a:cubicBezTo>
                  <a:close/>
                  <a:moveTo>
                    <a:pt x="99702" y="68081"/>
                  </a:moveTo>
                  <a:lnTo>
                    <a:pt x="99702" y="68081"/>
                  </a:lnTo>
                  <a:lnTo>
                    <a:pt x="99702" y="68081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8" name="Group 647">
            <a:extLst>
              <a:ext uri="{FF2B5EF4-FFF2-40B4-BE49-F238E27FC236}">
                <a16:creationId xmlns:a16="http://schemas.microsoft.com/office/drawing/2014/main" id="{5D9353F8-FA96-423D-9802-188FFD1F15D4}"/>
              </a:ext>
            </a:extLst>
          </p:cNvPr>
          <p:cNvGrpSpPr/>
          <p:nvPr/>
        </p:nvGrpSpPr>
        <p:grpSpPr>
          <a:xfrm>
            <a:off x="6388228" y="1449777"/>
            <a:ext cx="489864" cy="495600"/>
            <a:chOff x="6430737" y="1492784"/>
            <a:chExt cx="404846" cy="409586"/>
          </a:xfrm>
        </p:grpSpPr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8646FE-3B9F-4823-AD27-1364BF4CFF7B}"/>
                </a:ext>
              </a:extLst>
            </p:cNvPr>
            <p:cNvSpPr/>
            <p:nvPr/>
          </p:nvSpPr>
          <p:spPr>
            <a:xfrm>
              <a:off x="6447548" y="1756037"/>
              <a:ext cx="111367" cy="143186"/>
            </a:xfrm>
            <a:custGeom>
              <a:avLst/>
              <a:gdLst>
                <a:gd name="connsiteX0" fmla="*/ 5303 w 111366"/>
                <a:gd name="connsiteY0" fmla="*/ 146333 h 143185"/>
                <a:gd name="connsiteX1" fmla="*/ 5303 w 111366"/>
                <a:gd name="connsiteY1" fmla="*/ 146333 h 143185"/>
                <a:gd name="connsiteX2" fmla="*/ 0 w 111366"/>
                <a:gd name="connsiteY2" fmla="*/ 140977 h 143185"/>
                <a:gd name="connsiteX3" fmla="*/ 24130 w 111366"/>
                <a:gd name="connsiteY3" fmla="*/ 42868 h 143185"/>
                <a:gd name="connsiteX4" fmla="*/ 66873 w 111366"/>
                <a:gd name="connsiteY4" fmla="*/ 31785 h 143185"/>
                <a:gd name="connsiteX5" fmla="*/ 95828 w 111366"/>
                <a:gd name="connsiteY5" fmla="*/ 25898 h 143185"/>
                <a:gd name="connsiteX6" fmla="*/ 98586 w 111366"/>
                <a:gd name="connsiteY6" fmla="*/ 21337 h 143185"/>
                <a:gd name="connsiteX7" fmla="*/ 100442 w 111366"/>
                <a:gd name="connsiteY7" fmla="*/ 14390 h 143185"/>
                <a:gd name="connsiteX8" fmla="*/ 103836 w 111366"/>
                <a:gd name="connsiteY8" fmla="*/ 3147 h 143185"/>
                <a:gd name="connsiteX9" fmla="*/ 110836 w 111366"/>
                <a:gd name="connsiteY9" fmla="*/ 443 h 143185"/>
                <a:gd name="connsiteX10" fmla="*/ 113541 w 111366"/>
                <a:gd name="connsiteY10" fmla="*/ 7443 h 143185"/>
                <a:gd name="connsiteX11" fmla="*/ 110784 w 111366"/>
                <a:gd name="connsiteY11" fmla="*/ 16830 h 143185"/>
                <a:gd name="connsiteX12" fmla="*/ 108503 w 111366"/>
                <a:gd name="connsiteY12" fmla="*/ 25050 h 143185"/>
                <a:gd name="connsiteX13" fmla="*/ 102617 w 111366"/>
                <a:gd name="connsiteY13" fmla="*/ 34065 h 143185"/>
                <a:gd name="connsiteX14" fmla="*/ 67881 w 111366"/>
                <a:gd name="connsiteY14" fmla="*/ 42391 h 143185"/>
                <a:gd name="connsiteX15" fmla="*/ 31024 w 111366"/>
                <a:gd name="connsiteY15" fmla="*/ 50929 h 143185"/>
                <a:gd name="connsiteX16" fmla="*/ 10554 w 111366"/>
                <a:gd name="connsiteY16" fmla="*/ 141083 h 143185"/>
                <a:gd name="connsiteX17" fmla="*/ 5303 w 111366"/>
                <a:gd name="connsiteY17" fmla="*/ 146333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66" h="143185">
                  <a:moveTo>
                    <a:pt x="5303" y="146333"/>
                  </a:moveTo>
                  <a:cubicBezTo>
                    <a:pt x="5250" y="146333"/>
                    <a:pt x="5250" y="146333"/>
                    <a:pt x="5303" y="146333"/>
                  </a:cubicBezTo>
                  <a:cubicBezTo>
                    <a:pt x="2333" y="146333"/>
                    <a:pt x="0" y="143894"/>
                    <a:pt x="0" y="140977"/>
                  </a:cubicBezTo>
                  <a:cubicBezTo>
                    <a:pt x="159" y="116688"/>
                    <a:pt x="6470" y="58194"/>
                    <a:pt x="24130" y="42868"/>
                  </a:cubicBezTo>
                  <a:cubicBezTo>
                    <a:pt x="33145" y="35073"/>
                    <a:pt x="50327" y="33376"/>
                    <a:pt x="66873" y="31785"/>
                  </a:cubicBezTo>
                  <a:cubicBezTo>
                    <a:pt x="78487" y="30671"/>
                    <a:pt x="91639" y="29345"/>
                    <a:pt x="95828" y="25898"/>
                  </a:cubicBezTo>
                  <a:cubicBezTo>
                    <a:pt x="96836" y="25050"/>
                    <a:pt x="97737" y="23618"/>
                    <a:pt x="98586" y="21337"/>
                  </a:cubicBezTo>
                  <a:cubicBezTo>
                    <a:pt x="99329" y="19375"/>
                    <a:pt x="99859" y="16936"/>
                    <a:pt x="100442" y="14390"/>
                  </a:cubicBezTo>
                  <a:cubicBezTo>
                    <a:pt x="101291" y="10678"/>
                    <a:pt x="102193" y="6860"/>
                    <a:pt x="103836" y="3147"/>
                  </a:cubicBezTo>
                  <a:cubicBezTo>
                    <a:pt x="105003" y="496"/>
                    <a:pt x="108132" y="-724"/>
                    <a:pt x="110836" y="443"/>
                  </a:cubicBezTo>
                  <a:cubicBezTo>
                    <a:pt x="113488" y="1610"/>
                    <a:pt x="114708" y="4738"/>
                    <a:pt x="113541" y="7443"/>
                  </a:cubicBezTo>
                  <a:cubicBezTo>
                    <a:pt x="112321" y="10254"/>
                    <a:pt x="111526" y="13595"/>
                    <a:pt x="110784" y="16830"/>
                  </a:cubicBezTo>
                  <a:cubicBezTo>
                    <a:pt x="110147" y="19587"/>
                    <a:pt x="109458" y="22398"/>
                    <a:pt x="108503" y="25050"/>
                  </a:cubicBezTo>
                  <a:cubicBezTo>
                    <a:pt x="107548" y="27648"/>
                    <a:pt x="105851" y="31307"/>
                    <a:pt x="102617" y="34065"/>
                  </a:cubicBezTo>
                  <a:cubicBezTo>
                    <a:pt x="95882" y="39633"/>
                    <a:pt x="82889" y="40906"/>
                    <a:pt x="67881" y="42391"/>
                  </a:cubicBezTo>
                  <a:cubicBezTo>
                    <a:pt x="53668" y="43770"/>
                    <a:pt x="37493" y="45361"/>
                    <a:pt x="31024" y="50929"/>
                  </a:cubicBezTo>
                  <a:cubicBezTo>
                    <a:pt x="19622" y="60846"/>
                    <a:pt x="10819" y="106719"/>
                    <a:pt x="10554" y="141083"/>
                  </a:cubicBezTo>
                  <a:cubicBezTo>
                    <a:pt x="10554" y="144000"/>
                    <a:pt x="8167" y="146333"/>
                    <a:pt x="5303" y="14633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B2E8F62F-919D-4F17-BC56-A916B5391D6E}"/>
                </a:ext>
              </a:extLst>
            </p:cNvPr>
            <p:cNvSpPr/>
            <p:nvPr/>
          </p:nvSpPr>
          <p:spPr>
            <a:xfrm>
              <a:off x="6602913" y="1756144"/>
              <a:ext cx="111367" cy="143186"/>
            </a:xfrm>
            <a:custGeom>
              <a:avLst/>
              <a:gdLst>
                <a:gd name="connsiteX0" fmla="*/ 108733 w 111366"/>
                <a:gd name="connsiteY0" fmla="*/ 146226 h 143185"/>
                <a:gd name="connsiteX1" fmla="*/ 103429 w 111366"/>
                <a:gd name="connsiteY1" fmla="*/ 140976 h 143185"/>
                <a:gd name="connsiteX2" fmla="*/ 83012 w 111366"/>
                <a:gd name="connsiteY2" fmla="*/ 50822 h 143185"/>
                <a:gd name="connsiteX3" fmla="*/ 46102 w 111366"/>
                <a:gd name="connsiteY3" fmla="*/ 42231 h 143185"/>
                <a:gd name="connsiteX4" fmla="*/ 11526 w 111366"/>
                <a:gd name="connsiteY4" fmla="*/ 34011 h 143185"/>
                <a:gd name="connsiteX5" fmla="*/ 5480 w 111366"/>
                <a:gd name="connsiteY5" fmla="*/ 25049 h 143185"/>
                <a:gd name="connsiteX6" fmla="*/ 3094 w 111366"/>
                <a:gd name="connsiteY6" fmla="*/ 16458 h 143185"/>
                <a:gd name="connsiteX7" fmla="*/ 442 w 111366"/>
                <a:gd name="connsiteY7" fmla="*/ 7389 h 143185"/>
                <a:gd name="connsiteX8" fmla="*/ 3199 w 111366"/>
                <a:gd name="connsiteY8" fmla="*/ 442 h 143185"/>
                <a:gd name="connsiteX9" fmla="*/ 10147 w 111366"/>
                <a:gd name="connsiteY9" fmla="*/ 3200 h 143185"/>
                <a:gd name="connsiteX10" fmla="*/ 13382 w 111366"/>
                <a:gd name="connsiteY10" fmla="*/ 14124 h 143185"/>
                <a:gd name="connsiteX11" fmla="*/ 15344 w 111366"/>
                <a:gd name="connsiteY11" fmla="*/ 21336 h 143185"/>
                <a:gd name="connsiteX12" fmla="*/ 18261 w 111366"/>
                <a:gd name="connsiteY12" fmla="*/ 25897 h 143185"/>
                <a:gd name="connsiteX13" fmla="*/ 47057 w 111366"/>
                <a:gd name="connsiteY13" fmla="*/ 31731 h 143185"/>
                <a:gd name="connsiteX14" fmla="*/ 89907 w 111366"/>
                <a:gd name="connsiteY14" fmla="*/ 42867 h 143185"/>
                <a:gd name="connsiteX15" fmla="*/ 113983 w 111366"/>
                <a:gd name="connsiteY15" fmla="*/ 140976 h 143185"/>
                <a:gd name="connsiteX16" fmla="*/ 108733 w 111366"/>
                <a:gd name="connsiteY16" fmla="*/ 146226 h 143185"/>
                <a:gd name="connsiteX17" fmla="*/ 108733 w 111366"/>
                <a:gd name="connsiteY17" fmla="*/ 146226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66" h="143185">
                  <a:moveTo>
                    <a:pt x="108733" y="146226"/>
                  </a:moveTo>
                  <a:cubicBezTo>
                    <a:pt x="105816" y="146226"/>
                    <a:pt x="103429" y="143893"/>
                    <a:pt x="103429" y="140976"/>
                  </a:cubicBezTo>
                  <a:cubicBezTo>
                    <a:pt x="103165" y="106612"/>
                    <a:pt x="94414" y="60739"/>
                    <a:pt x="83012" y="50822"/>
                  </a:cubicBezTo>
                  <a:cubicBezTo>
                    <a:pt x="76543" y="45201"/>
                    <a:pt x="60368" y="43610"/>
                    <a:pt x="46102" y="42231"/>
                  </a:cubicBezTo>
                  <a:cubicBezTo>
                    <a:pt x="31147" y="40746"/>
                    <a:pt x="18208" y="39526"/>
                    <a:pt x="11526" y="34011"/>
                  </a:cubicBezTo>
                  <a:cubicBezTo>
                    <a:pt x="8874" y="31784"/>
                    <a:pt x="6912" y="28867"/>
                    <a:pt x="5480" y="25049"/>
                  </a:cubicBezTo>
                  <a:cubicBezTo>
                    <a:pt x="4420" y="22291"/>
                    <a:pt x="3730" y="19321"/>
                    <a:pt x="3094" y="16458"/>
                  </a:cubicBezTo>
                  <a:cubicBezTo>
                    <a:pt x="2351" y="13329"/>
                    <a:pt x="1609" y="10094"/>
                    <a:pt x="442" y="7389"/>
                  </a:cubicBezTo>
                  <a:cubicBezTo>
                    <a:pt x="-725" y="4685"/>
                    <a:pt x="495" y="1609"/>
                    <a:pt x="3199" y="442"/>
                  </a:cubicBezTo>
                  <a:cubicBezTo>
                    <a:pt x="5904" y="-725"/>
                    <a:pt x="9033" y="495"/>
                    <a:pt x="10147" y="3200"/>
                  </a:cubicBezTo>
                  <a:cubicBezTo>
                    <a:pt x="11685" y="6806"/>
                    <a:pt x="12586" y="10518"/>
                    <a:pt x="13382" y="14124"/>
                  </a:cubicBezTo>
                  <a:cubicBezTo>
                    <a:pt x="13965" y="16776"/>
                    <a:pt x="14548" y="19215"/>
                    <a:pt x="15344" y="21336"/>
                  </a:cubicBezTo>
                  <a:cubicBezTo>
                    <a:pt x="16139" y="23405"/>
                    <a:pt x="17094" y="24890"/>
                    <a:pt x="18261" y="25897"/>
                  </a:cubicBezTo>
                  <a:cubicBezTo>
                    <a:pt x="22397" y="29291"/>
                    <a:pt x="35496" y="30564"/>
                    <a:pt x="47057" y="31731"/>
                  </a:cubicBezTo>
                  <a:cubicBezTo>
                    <a:pt x="63709" y="33375"/>
                    <a:pt x="80891" y="35019"/>
                    <a:pt x="89907" y="42867"/>
                  </a:cubicBezTo>
                  <a:cubicBezTo>
                    <a:pt x="107513" y="58194"/>
                    <a:pt x="113824" y="116635"/>
                    <a:pt x="113983" y="140976"/>
                  </a:cubicBezTo>
                  <a:cubicBezTo>
                    <a:pt x="114089" y="143787"/>
                    <a:pt x="111703" y="146226"/>
                    <a:pt x="108733" y="146226"/>
                  </a:cubicBezTo>
                  <a:cubicBezTo>
                    <a:pt x="108786" y="146226"/>
                    <a:pt x="108733" y="146226"/>
                    <a:pt x="108733" y="14622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8BFA08E-9AAB-47C6-B261-03F309DC9098}"/>
                </a:ext>
              </a:extLst>
            </p:cNvPr>
            <p:cNvSpPr/>
            <p:nvPr/>
          </p:nvSpPr>
          <p:spPr>
            <a:xfrm>
              <a:off x="6479632" y="1579301"/>
              <a:ext cx="201521" cy="201521"/>
            </a:xfrm>
            <a:custGeom>
              <a:avLst/>
              <a:gdLst>
                <a:gd name="connsiteX0" fmla="*/ 148171 w 201520"/>
                <a:gd name="connsiteY0" fmla="*/ 205233 h 201520"/>
                <a:gd name="connsiteX1" fmla="*/ 133640 w 201520"/>
                <a:gd name="connsiteY1" fmla="*/ 205233 h 201520"/>
                <a:gd name="connsiteX2" fmla="*/ 128337 w 201520"/>
                <a:gd name="connsiteY2" fmla="*/ 199930 h 201520"/>
                <a:gd name="connsiteX3" fmla="*/ 133640 w 201520"/>
                <a:gd name="connsiteY3" fmla="*/ 194627 h 201520"/>
                <a:gd name="connsiteX4" fmla="*/ 148171 w 201520"/>
                <a:gd name="connsiteY4" fmla="*/ 194627 h 201520"/>
                <a:gd name="connsiteX5" fmla="*/ 194627 w 201520"/>
                <a:gd name="connsiteY5" fmla="*/ 148171 h 201520"/>
                <a:gd name="connsiteX6" fmla="*/ 194627 w 201520"/>
                <a:gd name="connsiteY6" fmla="*/ 102616 h 201520"/>
                <a:gd name="connsiteX7" fmla="*/ 167686 w 201520"/>
                <a:gd name="connsiteY7" fmla="*/ 37546 h 201520"/>
                <a:gd name="connsiteX8" fmla="*/ 102616 w 201520"/>
                <a:gd name="connsiteY8" fmla="*/ 10606 h 201520"/>
                <a:gd name="connsiteX9" fmla="*/ 10606 w 201520"/>
                <a:gd name="connsiteY9" fmla="*/ 102616 h 201520"/>
                <a:gd name="connsiteX10" fmla="*/ 10606 w 201520"/>
                <a:gd name="connsiteY10" fmla="*/ 148171 h 201520"/>
                <a:gd name="connsiteX11" fmla="*/ 57062 w 201520"/>
                <a:gd name="connsiteY11" fmla="*/ 194627 h 201520"/>
                <a:gd name="connsiteX12" fmla="*/ 71434 w 201520"/>
                <a:gd name="connsiteY12" fmla="*/ 194627 h 201520"/>
                <a:gd name="connsiteX13" fmla="*/ 76737 w 201520"/>
                <a:gd name="connsiteY13" fmla="*/ 199930 h 201520"/>
                <a:gd name="connsiteX14" fmla="*/ 71434 w 201520"/>
                <a:gd name="connsiteY14" fmla="*/ 205233 h 201520"/>
                <a:gd name="connsiteX15" fmla="*/ 57062 w 201520"/>
                <a:gd name="connsiteY15" fmla="*/ 205233 h 201520"/>
                <a:gd name="connsiteX16" fmla="*/ 0 w 201520"/>
                <a:gd name="connsiteY16" fmla="*/ 148171 h 201520"/>
                <a:gd name="connsiteX17" fmla="*/ 0 w 201520"/>
                <a:gd name="connsiteY17" fmla="*/ 102616 h 201520"/>
                <a:gd name="connsiteX18" fmla="*/ 102616 w 201520"/>
                <a:gd name="connsiteY18" fmla="*/ 0 h 201520"/>
                <a:gd name="connsiteX19" fmla="*/ 175217 w 201520"/>
                <a:gd name="connsiteY19" fmla="*/ 30069 h 201520"/>
                <a:gd name="connsiteX20" fmla="*/ 205286 w 201520"/>
                <a:gd name="connsiteY20" fmla="*/ 102669 h 201520"/>
                <a:gd name="connsiteX21" fmla="*/ 205286 w 201520"/>
                <a:gd name="connsiteY21" fmla="*/ 148224 h 201520"/>
                <a:gd name="connsiteX22" fmla="*/ 148171 w 201520"/>
                <a:gd name="connsiteY22" fmla="*/ 205233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8171" y="205233"/>
                  </a:moveTo>
                  <a:lnTo>
                    <a:pt x="133640" y="205233"/>
                  </a:lnTo>
                  <a:cubicBezTo>
                    <a:pt x="130723" y="205233"/>
                    <a:pt x="128337" y="202846"/>
                    <a:pt x="128337" y="199930"/>
                  </a:cubicBezTo>
                  <a:cubicBezTo>
                    <a:pt x="128337" y="197013"/>
                    <a:pt x="130723" y="194627"/>
                    <a:pt x="133640" y="194627"/>
                  </a:cubicBezTo>
                  <a:lnTo>
                    <a:pt x="148171" y="194627"/>
                  </a:lnTo>
                  <a:cubicBezTo>
                    <a:pt x="173785" y="194627"/>
                    <a:pt x="194627" y="173785"/>
                    <a:pt x="194627" y="148171"/>
                  </a:cubicBezTo>
                  <a:lnTo>
                    <a:pt x="194627" y="102616"/>
                  </a:lnTo>
                  <a:cubicBezTo>
                    <a:pt x="194627" y="78010"/>
                    <a:pt x="185081" y="54888"/>
                    <a:pt x="167686" y="37546"/>
                  </a:cubicBezTo>
                  <a:cubicBezTo>
                    <a:pt x="150239" y="20152"/>
                    <a:pt x="127170" y="10606"/>
                    <a:pt x="102616" y="10606"/>
                  </a:cubicBezTo>
                  <a:cubicBezTo>
                    <a:pt x="51865" y="10606"/>
                    <a:pt x="10606" y="51865"/>
                    <a:pt x="10606" y="102616"/>
                  </a:cubicBezTo>
                  <a:lnTo>
                    <a:pt x="10606" y="148171"/>
                  </a:lnTo>
                  <a:cubicBezTo>
                    <a:pt x="10606" y="173785"/>
                    <a:pt x="31448" y="194627"/>
                    <a:pt x="57062" y="194627"/>
                  </a:cubicBezTo>
                  <a:lnTo>
                    <a:pt x="71434" y="194627"/>
                  </a:lnTo>
                  <a:cubicBezTo>
                    <a:pt x="74350" y="194627"/>
                    <a:pt x="76737" y="197013"/>
                    <a:pt x="76737" y="199930"/>
                  </a:cubicBezTo>
                  <a:cubicBezTo>
                    <a:pt x="76737" y="202846"/>
                    <a:pt x="74350" y="205233"/>
                    <a:pt x="71434" y="205233"/>
                  </a:cubicBezTo>
                  <a:lnTo>
                    <a:pt x="57062" y="205233"/>
                  </a:lnTo>
                  <a:cubicBezTo>
                    <a:pt x="25614" y="205233"/>
                    <a:pt x="0" y="179619"/>
                    <a:pt x="0" y="148171"/>
                  </a:cubicBezTo>
                  <a:lnTo>
                    <a:pt x="0" y="102616"/>
                  </a:lnTo>
                  <a:cubicBezTo>
                    <a:pt x="0" y="46032"/>
                    <a:pt x="46032" y="0"/>
                    <a:pt x="102616" y="0"/>
                  </a:cubicBezTo>
                  <a:cubicBezTo>
                    <a:pt x="129981" y="0"/>
                    <a:pt x="155754" y="10659"/>
                    <a:pt x="175217" y="30069"/>
                  </a:cubicBezTo>
                  <a:cubicBezTo>
                    <a:pt x="194627" y="49479"/>
                    <a:pt x="205286" y="75252"/>
                    <a:pt x="205286" y="102669"/>
                  </a:cubicBezTo>
                  <a:lnTo>
                    <a:pt x="205286" y="148224"/>
                  </a:lnTo>
                  <a:cubicBezTo>
                    <a:pt x="205233" y="179619"/>
                    <a:pt x="179671" y="205233"/>
                    <a:pt x="148171" y="20523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4A536EA-FCFA-46CA-96C4-4A2EBAEEF70E}"/>
                </a:ext>
              </a:extLst>
            </p:cNvPr>
            <p:cNvSpPr/>
            <p:nvPr/>
          </p:nvSpPr>
          <p:spPr>
            <a:xfrm>
              <a:off x="6505247" y="1599633"/>
              <a:ext cx="79548" cy="68941"/>
            </a:xfrm>
            <a:custGeom>
              <a:avLst/>
              <a:gdLst>
                <a:gd name="connsiteX0" fmla="*/ 5303 w 79547"/>
                <a:gd name="connsiteY0" fmla="*/ 72102 h 68941"/>
                <a:gd name="connsiteX1" fmla="*/ 105 w 79547"/>
                <a:gd name="connsiteY1" fmla="*/ 67807 h 68941"/>
                <a:gd name="connsiteX2" fmla="*/ 4295 w 79547"/>
                <a:gd name="connsiteY2" fmla="*/ 61602 h 68941"/>
                <a:gd name="connsiteX3" fmla="*/ 71751 w 79547"/>
                <a:gd name="connsiteY3" fmla="*/ 4699 h 68941"/>
                <a:gd name="connsiteX4" fmla="*/ 77638 w 79547"/>
                <a:gd name="connsiteY4" fmla="*/ 32 h 68941"/>
                <a:gd name="connsiteX5" fmla="*/ 82304 w 79547"/>
                <a:gd name="connsiteY5" fmla="*/ 5919 h 68941"/>
                <a:gd name="connsiteX6" fmla="*/ 6363 w 79547"/>
                <a:gd name="connsiteY6" fmla="*/ 72049 h 68941"/>
                <a:gd name="connsiteX7" fmla="*/ 5303 w 79547"/>
                <a:gd name="connsiteY7" fmla="*/ 7210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3" y="72102"/>
                  </a:moveTo>
                  <a:cubicBezTo>
                    <a:pt x="2810" y="72102"/>
                    <a:pt x="583" y="70352"/>
                    <a:pt x="105" y="67807"/>
                  </a:cubicBezTo>
                  <a:cubicBezTo>
                    <a:pt x="-478" y="64943"/>
                    <a:pt x="1431" y="62132"/>
                    <a:pt x="4295" y="61602"/>
                  </a:cubicBezTo>
                  <a:cubicBezTo>
                    <a:pt x="46296" y="53329"/>
                    <a:pt x="68357" y="34715"/>
                    <a:pt x="71751" y="4699"/>
                  </a:cubicBezTo>
                  <a:cubicBezTo>
                    <a:pt x="72069" y="1782"/>
                    <a:pt x="74668" y="-286"/>
                    <a:pt x="77638" y="32"/>
                  </a:cubicBezTo>
                  <a:cubicBezTo>
                    <a:pt x="80554" y="350"/>
                    <a:pt x="82623" y="3002"/>
                    <a:pt x="82304" y="5919"/>
                  </a:cubicBezTo>
                  <a:cubicBezTo>
                    <a:pt x="78433" y="40655"/>
                    <a:pt x="52872" y="62928"/>
                    <a:pt x="6363" y="72049"/>
                  </a:cubicBezTo>
                  <a:cubicBezTo>
                    <a:pt x="5992" y="72102"/>
                    <a:pt x="5674" y="72102"/>
                    <a:pt x="5303" y="7210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61CD9E2E-5F66-47A7-B7F2-DAF7A90E2760}"/>
                </a:ext>
              </a:extLst>
            </p:cNvPr>
            <p:cNvSpPr/>
            <p:nvPr/>
          </p:nvSpPr>
          <p:spPr>
            <a:xfrm>
              <a:off x="6576966" y="1599580"/>
              <a:ext cx="79548" cy="68941"/>
            </a:xfrm>
            <a:custGeom>
              <a:avLst/>
              <a:gdLst>
                <a:gd name="connsiteX0" fmla="*/ 76981 w 79547"/>
                <a:gd name="connsiteY0" fmla="*/ 72155 h 68941"/>
                <a:gd name="connsiteX1" fmla="*/ 75974 w 79547"/>
                <a:gd name="connsiteY1" fmla="*/ 72049 h 68941"/>
                <a:gd name="connsiteX2" fmla="*/ 32 w 79547"/>
                <a:gd name="connsiteY2" fmla="*/ 5919 h 68941"/>
                <a:gd name="connsiteX3" fmla="*/ 4699 w 79547"/>
                <a:gd name="connsiteY3" fmla="*/ 32 h 68941"/>
                <a:gd name="connsiteX4" fmla="*/ 10585 w 79547"/>
                <a:gd name="connsiteY4" fmla="*/ 4699 h 68941"/>
                <a:gd name="connsiteX5" fmla="*/ 78042 w 79547"/>
                <a:gd name="connsiteY5" fmla="*/ 61602 h 68941"/>
                <a:gd name="connsiteX6" fmla="*/ 82231 w 79547"/>
                <a:gd name="connsiteY6" fmla="*/ 67807 h 68941"/>
                <a:gd name="connsiteX7" fmla="*/ 76981 w 79547"/>
                <a:gd name="connsiteY7" fmla="*/ 7215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981" y="72155"/>
                  </a:moveTo>
                  <a:cubicBezTo>
                    <a:pt x="76663" y="72155"/>
                    <a:pt x="76292" y="72102"/>
                    <a:pt x="75974" y="72049"/>
                  </a:cubicBezTo>
                  <a:cubicBezTo>
                    <a:pt x="29465" y="62928"/>
                    <a:pt x="3904" y="40655"/>
                    <a:pt x="32" y="5919"/>
                  </a:cubicBezTo>
                  <a:cubicBezTo>
                    <a:pt x="-286" y="3002"/>
                    <a:pt x="1783" y="404"/>
                    <a:pt x="4699" y="32"/>
                  </a:cubicBezTo>
                  <a:cubicBezTo>
                    <a:pt x="7669" y="-286"/>
                    <a:pt x="10215" y="1782"/>
                    <a:pt x="10585" y="4699"/>
                  </a:cubicBezTo>
                  <a:cubicBezTo>
                    <a:pt x="13927" y="34768"/>
                    <a:pt x="35988" y="53382"/>
                    <a:pt x="78042" y="61602"/>
                  </a:cubicBezTo>
                  <a:cubicBezTo>
                    <a:pt x="80906" y="62186"/>
                    <a:pt x="82815" y="64943"/>
                    <a:pt x="82231" y="67807"/>
                  </a:cubicBezTo>
                  <a:cubicBezTo>
                    <a:pt x="81701" y="70405"/>
                    <a:pt x="79474" y="72155"/>
                    <a:pt x="76981" y="7215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03E4546-C593-424B-9CAE-EB1E05A8BFBA}"/>
                </a:ext>
              </a:extLst>
            </p:cNvPr>
            <p:cNvSpPr/>
            <p:nvPr/>
          </p:nvSpPr>
          <p:spPr>
            <a:xfrm>
              <a:off x="6512671" y="1659538"/>
              <a:ext cx="137883" cy="111367"/>
            </a:xfrm>
            <a:custGeom>
              <a:avLst/>
              <a:gdLst>
                <a:gd name="connsiteX0" fmla="*/ 69578 w 137882"/>
                <a:gd name="connsiteY0" fmla="*/ 113329 h 111366"/>
                <a:gd name="connsiteX1" fmla="*/ 0 w 137882"/>
                <a:gd name="connsiteY1" fmla="*/ 35266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266 h 111366"/>
                <a:gd name="connsiteX6" fmla="*/ 69578 w 137882"/>
                <a:gd name="connsiteY6" fmla="*/ 102723 h 111366"/>
                <a:gd name="connsiteX7" fmla="*/ 128550 w 137882"/>
                <a:gd name="connsiteY7" fmla="*/ 35266 h 111366"/>
                <a:gd name="connsiteX8" fmla="*/ 128550 w 137882"/>
                <a:gd name="connsiteY8" fmla="*/ 5303 h 111366"/>
                <a:gd name="connsiteX9" fmla="*/ 133853 w 137882"/>
                <a:gd name="connsiteY9" fmla="*/ 0 h 111366"/>
                <a:gd name="connsiteX10" fmla="*/ 139156 w 137882"/>
                <a:gd name="connsiteY10" fmla="*/ 5303 h 111366"/>
                <a:gd name="connsiteX11" fmla="*/ 139156 w 137882"/>
                <a:gd name="connsiteY11" fmla="*/ 35266 h 111366"/>
                <a:gd name="connsiteX12" fmla="*/ 69578 w 137882"/>
                <a:gd name="connsiteY12" fmla="*/ 113329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578" y="113329"/>
                  </a:moveTo>
                  <a:cubicBezTo>
                    <a:pt x="31236" y="113329"/>
                    <a:pt x="0" y="78328"/>
                    <a:pt x="0" y="35266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266"/>
                  </a:lnTo>
                  <a:cubicBezTo>
                    <a:pt x="10606" y="72441"/>
                    <a:pt x="37070" y="102723"/>
                    <a:pt x="69578" y="102723"/>
                  </a:cubicBezTo>
                  <a:cubicBezTo>
                    <a:pt x="102086" y="102723"/>
                    <a:pt x="128550" y="72441"/>
                    <a:pt x="128550" y="35266"/>
                  </a:cubicBezTo>
                  <a:lnTo>
                    <a:pt x="128550" y="5303"/>
                  </a:lnTo>
                  <a:cubicBezTo>
                    <a:pt x="128550" y="2386"/>
                    <a:pt x="130936" y="0"/>
                    <a:pt x="133853" y="0"/>
                  </a:cubicBezTo>
                  <a:cubicBezTo>
                    <a:pt x="136769" y="0"/>
                    <a:pt x="139156" y="2386"/>
                    <a:pt x="139156" y="5303"/>
                  </a:cubicBezTo>
                  <a:lnTo>
                    <a:pt x="139156" y="35266"/>
                  </a:lnTo>
                  <a:cubicBezTo>
                    <a:pt x="139156" y="78275"/>
                    <a:pt x="107920" y="113329"/>
                    <a:pt x="69578" y="11332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00E150F-FC96-4FE9-B07A-FF8AAC327D41}"/>
                </a:ext>
              </a:extLst>
            </p:cNvPr>
            <p:cNvSpPr/>
            <p:nvPr/>
          </p:nvSpPr>
          <p:spPr>
            <a:xfrm>
              <a:off x="6430737" y="1891764"/>
              <a:ext cx="302281" cy="10606"/>
            </a:xfrm>
            <a:custGeom>
              <a:avLst/>
              <a:gdLst>
                <a:gd name="connsiteX0" fmla="*/ 301061 w 302280"/>
                <a:gd name="connsiteY0" fmla="*/ 10606 h 10606"/>
                <a:gd name="connsiteX1" fmla="*/ 5303 w 302280"/>
                <a:gd name="connsiteY1" fmla="*/ 10606 h 10606"/>
                <a:gd name="connsiteX2" fmla="*/ 0 w 302280"/>
                <a:gd name="connsiteY2" fmla="*/ 5303 h 10606"/>
                <a:gd name="connsiteX3" fmla="*/ 5303 w 302280"/>
                <a:gd name="connsiteY3" fmla="*/ 0 h 10606"/>
                <a:gd name="connsiteX4" fmla="*/ 301061 w 302280"/>
                <a:gd name="connsiteY4" fmla="*/ 0 h 10606"/>
                <a:gd name="connsiteX5" fmla="*/ 306365 w 302280"/>
                <a:gd name="connsiteY5" fmla="*/ 5303 h 10606"/>
                <a:gd name="connsiteX6" fmla="*/ 301061 w 302280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280" h="10606">
                  <a:moveTo>
                    <a:pt x="30106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01061" y="0"/>
                  </a:lnTo>
                  <a:cubicBezTo>
                    <a:pt x="303978" y="0"/>
                    <a:pt x="306365" y="2386"/>
                    <a:pt x="306365" y="5303"/>
                  </a:cubicBezTo>
                  <a:cubicBezTo>
                    <a:pt x="306365" y="8220"/>
                    <a:pt x="303978" y="10606"/>
                    <a:pt x="30106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0EFAC3E-2864-4619-8FB3-99A60D97E586}"/>
                </a:ext>
              </a:extLst>
            </p:cNvPr>
            <p:cNvSpPr/>
            <p:nvPr/>
          </p:nvSpPr>
          <p:spPr>
            <a:xfrm>
              <a:off x="6671185" y="1492784"/>
              <a:ext cx="164398" cy="180308"/>
            </a:xfrm>
            <a:custGeom>
              <a:avLst/>
              <a:gdLst>
                <a:gd name="connsiteX0" fmla="*/ 33991 w 164398"/>
                <a:gd name="connsiteY0" fmla="*/ 185527 h 180307"/>
                <a:gd name="connsiteX1" fmla="*/ 31074 w 164398"/>
                <a:gd name="connsiteY1" fmla="*/ 184679 h 180307"/>
                <a:gd name="connsiteX2" fmla="*/ 28688 w 164398"/>
                <a:gd name="connsiteY2" fmla="*/ 180330 h 180307"/>
                <a:gd name="connsiteX3" fmla="*/ 27999 w 164398"/>
                <a:gd name="connsiteY3" fmla="*/ 145223 h 180307"/>
                <a:gd name="connsiteX4" fmla="*/ 5248 w 164398"/>
                <a:gd name="connsiteY4" fmla="*/ 53955 h 180307"/>
                <a:gd name="connsiteX5" fmla="*/ 48628 w 164398"/>
                <a:gd name="connsiteY5" fmla="*/ 7500 h 180307"/>
                <a:gd name="connsiteX6" fmla="*/ 112160 w 164398"/>
                <a:gd name="connsiteY6" fmla="*/ 5325 h 180307"/>
                <a:gd name="connsiteX7" fmla="*/ 160843 w 164398"/>
                <a:gd name="connsiteY7" fmla="*/ 112184 h 180307"/>
                <a:gd name="connsiteX8" fmla="*/ 83099 w 164398"/>
                <a:gd name="connsiteY8" fmla="*/ 166171 h 180307"/>
                <a:gd name="connsiteX9" fmla="*/ 82409 w 164398"/>
                <a:gd name="connsiteY9" fmla="*/ 166171 h 180307"/>
                <a:gd name="connsiteX10" fmla="*/ 36060 w 164398"/>
                <a:gd name="connsiteY10" fmla="*/ 185209 h 180307"/>
                <a:gd name="connsiteX11" fmla="*/ 33991 w 164398"/>
                <a:gd name="connsiteY11" fmla="*/ 185527 h 180307"/>
                <a:gd name="connsiteX12" fmla="*/ 82939 w 164398"/>
                <a:gd name="connsiteY12" fmla="*/ 10576 h 180307"/>
                <a:gd name="connsiteX13" fmla="*/ 52976 w 164398"/>
                <a:gd name="connsiteY13" fmla="*/ 17098 h 180307"/>
                <a:gd name="connsiteX14" fmla="*/ 15165 w 164398"/>
                <a:gd name="connsiteY14" fmla="*/ 57615 h 180307"/>
                <a:gd name="connsiteX15" fmla="*/ 36643 w 164398"/>
                <a:gd name="connsiteY15" fmla="*/ 138647 h 180307"/>
                <a:gd name="connsiteX16" fmla="*/ 38552 w 164398"/>
                <a:gd name="connsiteY16" fmla="*/ 142625 h 180307"/>
                <a:gd name="connsiteX17" fmla="*/ 39135 w 164398"/>
                <a:gd name="connsiteY17" fmla="*/ 172375 h 180307"/>
                <a:gd name="connsiteX18" fmla="*/ 79334 w 164398"/>
                <a:gd name="connsiteY18" fmla="*/ 155883 h 180307"/>
                <a:gd name="connsiteX19" fmla="*/ 81454 w 164398"/>
                <a:gd name="connsiteY19" fmla="*/ 155458 h 180307"/>
                <a:gd name="connsiteX20" fmla="*/ 150820 w 164398"/>
                <a:gd name="connsiteY20" fmla="*/ 108366 h 180307"/>
                <a:gd name="connsiteX21" fmla="*/ 155805 w 164398"/>
                <a:gd name="connsiteY21" fmla="*/ 110222 h 180307"/>
                <a:gd name="connsiteX22" fmla="*/ 150820 w 164398"/>
                <a:gd name="connsiteY22" fmla="*/ 108366 h 180307"/>
                <a:gd name="connsiteX23" fmla="*/ 108395 w 164398"/>
                <a:gd name="connsiteY23" fmla="*/ 15136 h 180307"/>
                <a:gd name="connsiteX24" fmla="*/ 82939 w 164398"/>
                <a:gd name="connsiteY24" fmla="*/ 10576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4398" h="180307">
                  <a:moveTo>
                    <a:pt x="33991" y="185527"/>
                  </a:moveTo>
                  <a:cubicBezTo>
                    <a:pt x="32984" y="185527"/>
                    <a:pt x="31976" y="185209"/>
                    <a:pt x="31074" y="184679"/>
                  </a:cubicBezTo>
                  <a:cubicBezTo>
                    <a:pt x="29590" y="183724"/>
                    <a:pt x="28741" y="182080"/>
                    <a:pt x="28688" y="180330"/>
                  </a:cubicBezTo>
                  <a:lnTo>
                    <a:pt x="27999" y="145223"/>
                  </a:lnTo>
                  <a:cubicBezTo>
                    <a:pt x="2331" y="122526"/>
                    <a:pt x="-6790" y="86199"/>
                    <a:pt x="5248" y="53955"/>
                  </a:cubicBezTo>
                  <a:cubicBezTo>
                    <a:pt x="13044" y="33167"/>
                    <a:pt x="28423" y="16674"/>
                    <a:pt x="48628" y="7500"/>
                  </a:cubicBezTo>
                  <a:cubicBezTo>
                    <a:pt x="68833" y="-1675"/>
                    <a:pt x="91371" y="-2470"/>
                    <a:pt x="112160" y="5325"/>
                  </a:cubicBezTo>
                  <a:cubicBezTo>
                    <a:pt x="155009" y="21394"/>
                    <a:pt x="176859" y="69282"/>
                    <a:pt x="160843" y="112184"/>
                  </a:cubicBezTo>
                  <a:cubicBezTo>
                    <a:pt x="148699" y="144640"/>
                    <a:pt x="117569" y="166171"/>
                    <a:pt x="83099" y="166171"/>
                  </a:cubicBezTo>
                  <a:cubicBezTo>
                    <a:pt x="82886" y="166171"/>
                    <a:pt x="82675" y="166171"/>
                    <a:pt x="82409" y="166171"/>
                  </a:cubicBezTo>
                  <a:lnTo>
                    <a:pt x="36060" y="185209"/>
                  </a:lnTo>
                  <a:cubicBezTo>
                    <a:pt x="35317" y="185368"/>
                    <a:pt x="34628" y="185527"/>
                    <a:pt x="33991" y="185527"/>
                  </a:cubicBezTo>
                  <a:close/>
                  <a:moveTo>
                    <a:pt x="82939" y="10576"/>
                  </a:moveTo>
                  <a:cubicBezTo>
                    <a:pt x="72705" y="10576"/>
                    <a:pt x="62522" y="12750"/>
                    <a:pt x="52976" y="17098"/>
                  </a:cubicBezTo>
                  <a:cubicBezTo>
                    <a:pt x="35370" y="25106"/>
                    <a:pt x="21953" y="39531"/>
                    <a:pt x="15165" y="57615"/>
                  </a:cubicBezTo>
                  <a:cubicBezTo>
                    <a:pt x="4400" y="86411"/>
                    <a:pt x="12991" y="118972"/>
                    <a:pt x="36643" y="138647"/>
                  </a:cubicBezTo>
                  <a:cubicBezTo>
                    <a:pt x="37809" y="139655"/>
                    <a:pt x="38499" y="141087"/>
                    <a:pt x="38552" y="142625"/>
                  </a:cubicBezTo>
                  <a:lnTo>
                    <a:pt x="39135" y="172375"/>
                  </a:lnTo>
                  <a:lnTo>
                    <a:pt x="79334" y="155883"/>
                  </a:lnTo>
                  <a:cubicBezTo>
                    <a:pt x="80023" y="155617"/>
                    <a:pt x="80765" y="155511"/>
                    <a:pt x="81454" y="155458"/>
                  </a:cubicBezTo>
                  <a:cubicBezTo>
                    <a:pt x="112054" y="156148"/>
                    <a:pt x="140055" y="137215"/>
                    <a:pt x="150820" y="108366"/>
                  </a:cubicBezTo>
                  <a:lnTo>
                    <a:pt x="155805" y="110222"/>
                  </a:lnTo>
                  <a:lnTo>
                    <a:pt x="150820" y="108366"/>
                  </a:lnTo>
                  <a:cubicBezTo>
                    <a:pt x="164821" y="70979"/>
                    <a:pt x="145782" y="29137"/>
                    <a:pt x="108395" y="15136"/>
                  </a:cubicBezTo>
                  <a:cubicBezTo>
                    <a:pt x="100122" y="12113"/>
                    <a:pt x="91531" y="10576"/>
                    <a:pt x="82939" y="1057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1163D879-CA88-48B2-B6DF-C3416AC03DA2}"/>
                </a:ext>
              </a:extLst>
            </p:cNvPr>
            <p:cNvSpPr/>
            <p:nvPr/>
          </p:nvSpPr>
          <p:spPr>
            <a:xfrm>
              <a:off x="6701146" y="1552361"/>
              <a:ext cx="31819" cy="31819"/>
            </a:xfrm>
            <a:custGeom>
              <a:avLst/>
              <a:gdLst>
                <a:gd name="connsiteX0" fmla="*/ 16652 w 31819"/>
                <a:gd name="connsiteY0" fmla="*/ 33304 h 31819"/>
                <a:gd name="connsiteX1" fmla="*/ 0 w 31819"/>
                <a:gd name="connsiteY1" fmla="*/ 16652 h 31819"/>
                <a:gd name="connsiteX2" fmla="*/ 16652 w 31819"/>
                <a:gd name="connsiteY2" fmla="*/ 0 h 31819"/>
                <a:gd name="connsiteX3" fmla="*/ 33304 w 31819"/>
                <a:gd name="connsiteY3" fmla="*/ 16652 h 31819"/>
                <a:gd name="connsiteX4" fmla="*/ 16652 w 31819"/>
                <a:gd name="connsiteY4" fmla="*/ 33304 h 31819"/>
                <a:gd name="connsiteX5" fmla="*/ 16652 w 31819"/>
                <a:gd name="connsiteY5" fmla="*/ 10606 h 31819"/>
                <a:gd name="connsiteX6" fmla="*/ 10606 w 31819"/>
                <a:gd name="connsiteY6" fmla="*/ 16652 h 31819"/>
                <a:gd name="connsiteX7" fmla="*/ 16652 w 31819"/>
                <a:gd name="connsiteY7" fmla="*/ 22698 h 31819"/>
                <a:gd name="connsiteX8" fmla="*/ 22698 w 31819"/>
                <a:gd name="connsiteY8" fmla="*/ 16652 h 31819"/>
                <a:gd name="connsiteX9" fmla="*/ 16652 w 31819"/>
                <a:gd name="connsiteY9" fmla="*/ 10606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19" h="31819">
                  <a:moveTo>
                    <a:pt x="16652" y="33304"/>
                  </a:moveTo>
                  <a:cubicBezTo>
                    <a:pt x="7478" y="33304"/>
                    <a:pt x="0" y="25826"/>
                    <a:pt x="0" y="16652"/>
                  </a:cubicBezTo>
                  <a:cubicBezTo>
                    <a:pt x="0" y="7477"/>
                    <a:pt x="7478" y="0"/>
                    <a:pt x="16652" y="0"/>
                  </a:cubicBezTo>
                  <a:cubicBezTo>
                    <a:pt x="25826" y="0"/>
                    <a:pt x="33304" y="7477"/>
                    <a:pt x="33304" y="16652"/>
                  </a:cubicBezTo>
                  <a:cubicBezTo>
                    <a:pt x="33304" y="25826"/>
                    <a:pt x="25826" y="33304"/>
                    <a:pt x="16652" y="33304"/>
                  </a:cubicBezTo>
                  <a:close/>
                  <a:moveTo>
                    <a:pt x="16652" y="10606"/>
                  </a:moveTo>
                  <a:cubicBezTo>
                    <a:pt x="13311" y="10606"/>
                    <a:pt x="10606" y="13311"/>
                    <a:pt x="10606" y="16652"/>
                  </a:cubicBezTo>
                  <a:cubicBezTo>
                    <a:pt x="10606" y="19993"/>
                    <a:pt x="13311" y="22698"/>
                    <a:pt x="16652" y="22698"/>
                  </a:cubicBezTo>
                  <a:cubicBezTo>
                    <a:pt x="19993" y="22698"/>
                    <a:pt x="22698" y="19993"/>
                    <a:pt x="22698" y="16652"/>
                  </a:cubicBezTo>
                  <a:cubicBezTo>
                    <a:pt x="22698" y="13311"/>
                    <a:pt x="19993" y="10606"/>
                    <a:pt x="16652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5B0C0DA-3560-47E4-B59B-DE09CE5C4277}"/>
                </a:ext>
              </a:extLst>
            </p:cNvPr>
            <p:cNvSpPr/>
            <p:nvPr/>
          </p:nvSpPr>
          <p:spPr>
            <a:xfrm>
              <a:off x="6737525" y="1552361"/>
              <a:ext cx="31819" cy="31819"/>
            </a:xfrm>
            <a:custGeom>
              <a:avLst/>
              <a:gdLst>
                <a:gd name="connsiteX0" fmla="*/ 16652 w 31819"/>
                <a:gd name="connsiteY0" fmla="*/ 33304 h 31819"/>
                <a:gd name="connsiteX1" fmla="*/ 0 w 31819"/>
                <a:gd name="connsiteY1" fmla="*/ 16652 h 31819"/>
                <a:gd name="connsiteX2" fmla="*/ 16652 w 31819"/>
                <a:gd name="connsiteY2" fmla="*/ 0 h 31819"/>
                <a:gd name="connsiteX3" fmla="*/ 33304 w 31819"/>
                <a:gd name="connsiteY3" fmla="*/ 16652 h 31819"/>
                <a:gd name="connsiteX4" fmla="*/ 16652 w 31819"/>
                <a:gd name="connsiteY4" fmla="*/ 33304 h 31819"/>
                <a:gd name="connsiteX5" fmla="*/ 16652 w 31819"/>
                <a:gd name="connsiteY5" fmla="*/ 10606 h 31819"/>
                <a:gd name="connsiteX6" fmla="*/ 10606 w 31819"/>
                <a:gd name="connsiteY6" fmla="*/ 16652 h 31819"/>
                <a:gd name="connsiteX7" fmla="*/ 16652 w 31819"/>
                <a:gd name="connsiteY7" fmla="*/ 22698 h 31819"/>
                <a:gd name="connsiteX8" fmla="*/ 22698 w 31819"/>
                <a:gd name="connsiteY8" fmla="*/ 16652 h 31819"/>
                <a:gd name="connsiteX9" fmla="*/ 16652 w 31819"/>
                <a:gd name="connsiteY9" fmla="*/ 10606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19" h="31819">
                  <a:moveTo>
                    <a:pt x="16652" y="33304"/>
                  </a:moveTo>
                  <a:cubicBezTo>
                    <a:pt x="7478" y="33304"/>
                    <a:pt x="0" y="25826"/>
                    <a:pt x="0" y="16652"/>
                  </a:cubicBezTo>
                  <a:cubicBezTo>
                    <a:pt x="0" y="7477"/>
                    <a:pt x="7478" y="0"/>
                    <a:pt x="16652" y="0"/>
                  </a:cubicBezTo>
                  <a:cubicBezTo>
                    <a:pt x="25826" y="0"/>
                    <a:pt x="33304" y="7477"/>
                    <a:pt x="33304" y="16652"/>
                  </a:cubicBezTo>
                  <a:cubicBezTo>
                    <a:pt x="33304" y="25826"/>
                    <a:pt x="25826" y="33304"/>
                    <a:pt x="16652" y="33304"/>
                  </a:cubicBezTo>
                  <a:close/>
                  <a:moveTo>
                    <a:pt x="16652" y="10606"/>
                  </a:moveTo>
                  <a:cubicBezTo>
                    <a:pt x="13311" y="10606"/>
                    <a:pt x="10606" y="13311"/>
                    <a:pt x="10606" y="16652"/>
                  </a:cubicBezTo>
                  <a:cubicBezTo>
                    <a:pt x="10606" y="19993"/>
                    <a:pt x="13311" y="22698"/>
                    <a:pt x="16652" y="22698"/>
                  </a:cubicBezTo>
                  <a:cubicBezTo>
                    <a:pt x="19993" y="22698"/>
                    <a:pt x="22698" y="19993"/>
                    <a:pt x="22698" y="16652"/>
                  </a:cubicBezTo>
                  <a:cubicBezTo>
                    <a:pt x="22698" y="13311"/>
                    <a:pt x="19993" y="10606"/>
                    <a:pt x="16652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353FC88-CEC2-44A5-AD63-A5AA011415EC}"/>
                </a:ext>
              </a:extLst>
            </p:cNvPr>
            <p:cNvSpPr/>
            <p:nvPr/>
          </p:nvSpPr>
          <p:spPr>
            <a:xfrm>
              <a:off x="6773905" y="1552361"/>
              <a:ext cx="31819" cy="31819"/>
            </a:xfrm>
            <a:custGeom>
              <a:avLst/>
              <a:gdLst>
                <a:gd name="connsiteX0" fmla="*/ 16652 w 31819"/>
                <a:gd name="connsiteY0" fmla="*/ 33304 h 31819"/>
                <a:gd name="connsiteX1" fmla="*/ 0 w 31819"/>
                <a:gd name="connsiteY1" fmla="*/ 16652 h 31819"/>
                <a:gd name="connsiteX2" fmla="*/ 16652 w 31819"/>
                <a:gd name="connsiteY2" fmla="*/ 0 h 31819"/>
                <a:gd name="connsiteX3" fmla="*/ 33304 w 31819"/>
                <a:gd name="connsiteY3" fmla="*/ 16652 h 31819"/>
                <a:gd name="connsiteX4" fmla="*/ 16652 w 31819"/>
                <a:gd name="connsiteY4" fmla="*/ 33304 h 31819"/>
                <a:gd name="connsiteX5" fmla="*/ 16652 w 31819"/>
                <a:gd name="connsiteY5" fmla="*/ 10606 h 31819"/>
                <a:gd name="connsiteX6" fmla="*/ 10606 w 31819"/>
                <a:gd name="connsiteY6" fmla="*/ 16652 h 31819"/>
                <a:gd name="connsiteX7" fmla="*/ 16652 w 31819"/>
                <a:gd name="connsiteY7" fmla="*/ 22698 h 31819"/>
                <a:gd name="connsiteX8" fmla="*/ 22698 w 31819"/>
                <a:gd name="connsiteY8" fmla="*/ 16652 h 31819"/>
                <a:gd name="connsiteX9" fmla="*/ 16652 w 31819"/>
                <a:gd name="connsiteY9" fmla="*/ 10606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19" h="31819">
                  <a:moveTo>
                    <a:pt x="16652" y="33304"/>
                  </a:moveTo>
                  <a:cubicBezTo>
                    <a:pt x="7478" y="33304"/>
                    <a:pt x="0" y="25826"/>
                    <a:pt x="0" y="16652"/>
                  </a:cubicBezTo>
                  <a:cubicBezTo>
                    <a:pt x="0" y="7477"/>
                    <a:pt x="7478" y="0"/>
                    <a:pt x="16652" y="0"/>
                  </a:cubicBezTo>
                  <a:cubicBezTo>
                    <a:pt x="25826" y="0"/>
                    <a:pt x="33304" y="7477"/>
                    <a:pt x="33304" y="16652"/>
                  </a:cubicBezTo>
                  <a:cubicBezTo>
                    <a:pt x="33304" y="25826"/>
                    <a:pt x="25826" y="33304"/>
                    <a:pt x="16652" y="33304"/>
                  </a:cubicBezTo>
                  <a:close/>
                  <a:moveTo>
                    <a:pt x="16652" y="10606"/>
                  </a:moveTo>
                  <a:cubicBezTo>
                    <a:pt x="13311" y="10606"/>
                    <a:pt x="10606" y="13311"/>
                    <a:pt x="10606" y="16652"/>
                  </a:cubicBezTo>
                  <a:cubicBezTo>
                    <a:pt x="10606" y="19993"/>
                    <a:pt x="13311" y="22698"/>
                    <a:pt x="16652" y="22698"/>
                  </a:cubicBezTo>
                  <a:cubicBezTo>
                    <a:pt x="19993" y="22698"/>
                    <a:pt x="22698" y="19993"/>
                    <a:pt x="22698" y="16652"/>
                  </a:cubicBezTo>
                  <a:cubicBezTo>
                    <a:pt x="22698" y="13311"/>
                    <a:pt x="19993" y="10606"/>
                    <a:pt x="16652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9" name="Group 638">
            <a:extLst>
              <a:ext uri="{FF2B5EF4-FFF2-40B4-BE49-F238E27FC236}">
                <a16:creationId xmlns:a16="http://schemas.microsoft.com/office/drawing/2014/main" id="{B74FC2DB-64CF-497F-8F36-40A6363B93F6}"/>
              </a:ext>
            </a:extLst>
          </p:cNvPr>
          <p:cNvGrpSpPr/>
          <p:nvPr/>
        </p:nvGrpSpPr>
        <p:grpSpPr>
          <a:xfrm>
            <a:off x="7451911" y="1449733"/>
            <a:ext cx="486527" cy="496113"/>
            <a:chOff x="7494130" y="1492784"/>
            <a:chExt cx="402088" cy="410011"/>
          </a:xfrm>
        </p:grpSpPr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F01CFE5-11DF-4FB2-B4ED-708FC95F6ED1}"/>
                </a:ext>
              </a:extLst>
            </p:cNvPr>
            <p:cNvSpPr/>
            <p:nvPr/>
          </p:nvSpPr>
          <p:spPr>
            <a:xfrm>
              <a:off x="7502084" y="1746214"/>
              <a:ext cx="127276" cy="153792"/>
            </a:xfrm>
            <a:custGeom>
              <a:avLst/>
              <a:gdLst>
                <a:gd name="connsiteX0" fmla="*/ 5303 w 127276"/>
                <a:gd name="connsiteY0" fmla="*/ 156528 h 153792"/>
                <a:gd name="connsiteX1" fmla="*/ 0 w 127276"/>
                <a:gd name="connsiteY1" fmla="*/ 151278 h 153792"/>
                <a:gd name="connsiteX2" fmla="*/ 0 w 127276"/>
                <a:gd name="connsiteY2" fmla="*/ 151172 h 153792"/>
                <a:gd name="connsiteX3" fmla="*/ 34311 w 127276"/>
                <a:gd name="connsiteY3" fmla="*/ 48661 h 153792"/>
                <a:gd name="connsiteX4" fmla="*/ 67775 w 127276"/>
                <a:gd name="connsiteY4" fmla="*/ 37100 h 153792"/>
                <a:gd name="connsiteX5" fmla="*/ 92752 w 127276"/>
                <a:gd name="connsiteY5" fmla="*/ 30524 h 153792"/>
                <a:gd name="connsiteX6" fmla="*/ 119481 w 127276"/>
                <a:gd name="connsiteY6" fmla="*/ 2258 h 153792"/>
                <a:gd name="connsiteX7" fmla="*/ 126852 w 127276"/>
                <a:gd name="connsiteY7" fmla="*/ 933 h 153792"/>
                <a:gd name="connsiteX8" fmla="*/ 128178 w 127276"/>
                <a:gd name="connsiteY8" fmla="*/ 8304 h 153792"/>
                <a:gd name="connsiteX9" fmla="*/ 98056 w 127276"/>
                <a:gd name="connsiteY9" fmla="*/ 39699 h 153792"/>
                <a:gd name="connsiteX10" fmla="*/ 69259 w 127276"/>
                <a:gd name="connsiteY10" fmla="*/ 47601 h 153792"/>
                <a:gd name="connsiteX11" fmla="*/ 41259 w 127276"/>
                <a:gd name="connsiteY11" fmla="*/ 56669 h 153792"/>
                <a:gd name="connsiteX12" fmla="*/ 10606 w 127276"/>
                <a:gd name="connsiteY12" fmla="*/ 151172 h 153792"/>
                <a:gd name="connsiteX13" fmla="*/ 5303 w 127276"/>
                <a:gd name="connsiteY13" fmla="*/ 156528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276" h="153792">
                  <a:moveTo>
                    <a:pt x="5303" y="156528"/>
                  </a:moveTo>
                  <a:cubicBezTo>
                    <a:pt x="2386" y="156528"/>
                    <a:pt x="0" y="154194"/>
                    <a:pt x="0" y="151278"/>
                  </a:cubicBezTo>
                  <a:lnTo>
                    <a:pt x="0" y="151172"/>
                  </a:lnTo>
                  <a:cubicBezTo>
                    <a:pt x="0" y="120731"/>
                    <a:pt x="17288" y="63404"/>
                    <a:pt x="34311" y="48661"/>
                  </a:cubicBezTo>
                  <a:cubicBezTo>
                    <a:pt x="43645" y="40547"/>
                    <a:pt x="55948" y="38797"/>
                    <a:pt x="67775" y="37100"/>
                  </a:cubicBezTo>
                  <a:cubicBezTo>
                    <a:pt x="77002" y="35774"/>
                    <a:pt x="85753" y="34555"/>
                    <a:pt x="92752" y="30524"/>
                  </a:cubicBezTo>
                  <a:cubicBezTo>
                    <a:pt x="100124" y="26282"/>
                    <a:pt x="109829" y="15994"/>
                    <a:pt x="119481" y="2258"/>
                  </a:cubicBezTo>
                  <a:cubicBezTo>
                    <a:pt x="121177" y="-128"/>
                    <a:pt x="124465" y="-711"/>
                    <a:pt x="126852" y="933"/>
                  </a:cubicBezTo>
                  <a:cubicBezTo>
                    <a:pt x="129238" y="2630"/>
                    <a:pt x="129822" y="5918"/>
                    <a:pt x="128178" y="8304"/>
                  </a:cubicBezTo>
                  <a:cubicBezTo>
                    <a:pt x="122026" y="17107"/>
                    <a:pt x="109882" y="32858"/>
                    <a:pt x="98056" y="39699"/>
                  </a:cubicBezTo>
                  <a:cubicBezTo>
                    <a:pt x="89252" y="44790"/>
                    <a:pt x="79071" y="46222"/>
                    <a:pt x="69259" y="47601"/>
                  </a:cubicBezTo>
                  <a:cubicBezTo>
                    <a:pt x="58441" y="49138"/>
                    <a:pt x="48259" y="50570"/>
                    <a:pt x="41259" y="56669"/>
                  </a:cubicBezTo>
                  <a:cubicBezTo>
                    <a:pt x="27789" y="68336"/>
                    <a:pt x="10606" y="121315"/>
                    <a:pt x="10606" y="151172"/>
                  </a:cubicBezTo>
                  <a:cubicBezTo>
                    <a:pt x="10606" y="154088"/>
                    <a:pt x="8220" y="156528"/>
                    <a:pt x="5303" y="15652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ABE33CE0-0842-4203-B5C9-9A1F558184C3}"/>
                </a:ext>
              </a:extLst>
            </p:cNvPr>
            <p:cNvSpPr/>
            <p:nvPr/>
          </p:nvSpPr>
          <p:spPr>
            <a:xfrm>
              <a:off x="7669581" y="1746214"/>
              <a:ext cx="127276" cy="153792"/>
            </a:xfrm>
            <a:custGeom>
              <a:avLst/>
              <a:gdLst>
                <a:gd name="connsiteX0" fmla="*/ 123966 w 127276"/>
                <a:gd name="connsiteY0" fmla="*/ 156528 h 153792"/>
                <a:gd name="connsiteX1" fmla="*/ 118663 w 127276"/>
                <a:gd name="connsiteY1" fmla="*/ 151278 h 153792"/>
                <a:gd name="connsiteX2" fmla="*/ 88011 w 127276"/>
                <a:gd name="connsiteY2" fmla="*/ 56669 h 153792"/>
                <a:gd name="connsiteX3" fmla="*/ 59904 w 127276"/>
                <a:gd name="connsiteY3" fmla="*/ 47601 h 153792"/>
                <a:gd name="connsiteX4" fmla="*/ 31214 w 127276"/>
                <a:gd name="connsiteY4" fmla="*/ 39805 h 153792"/>
                <a:gd name="connsiteX5" fmla="*/ 933 w 127276"/>
                <a:gd name="connsiteY5" fmla="*/ 8304 h 153792"/>
                <a:gd name="connsiteX6" fmla="*/ 2259 w 127276"/>
                <a:gd name="connsiteY6" fmla="*/ 933 h 153792"/>
                <a:gd name="connsiteX7" fmla="*/ 9630 w 127276"/>
                <a:gd name="connsiteY7" fmla="*/ 2258 h 153792"/>
                <a:gd name="connsiteX8" fmla="*/ 36411 w 127276"/>
                <a:gd name="connsiteY8" fmla="*/ 30577 h 153792"/>
                <a:gd name="connsiteX9" fmla="*/ 61336 w 127276"/>
                <a:gd name="connsiteY9" fmla="*/ 37100 h 153792"/>
                <a:gd name="connsiteX10" fmla="*/ 94958 w 127276"/>
                <a:gd name="connsiteY10" fmla="*/ 48661 h 153792"/>
                <a:gd name="connsiteX11" fmla="*/ 129269 w 127276"/>
                <a:gd name="connsiteY11" fmla="*/ 151172 h 153792"/>
                <a:gd name="connsiteX12" fmla="*/ 123966 w 127276"/>
                <a:gd name="connsiteY12" fmla="*/ 156528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276" h="153792">
                  <a:moveTo>
                    <a:pt x="123966" y="156528"/>
                  </a:moveTo>
                  <a:cubicBezTo>
                    <a:pt x="121050" y="156528"/>
                    <a:pt x="118663" y="154194"/>
                    <a:pt x="118663" y="151278"/>
                  </a:cubicBezTo>
                  <a:cubicBezTo>
                    <a:pt x="118663" y="121315"/>
                    <a:pt x="101481" y="68336"/>
                    <a:pt x="88011" y="56669"/>
                  </a:cubicBezTo>
                  <a:cubicBezTo>
                    <a:pt x="80958" y="50570"/>
                    <a:pt x="70723" y="49138"/>
                    <a:pt x="59904" y="47601"/>
                  </a:cubicBezTo>
                  <a:cubicBezTo>
                    <a:pt x="50093" y="46222"/>
                    <a:pt x="39964" y="44790"/>
                    <a:pt x="31214" y="39805"/>
                  </a:cubicBezTo>
                  <a:cubicBezTo>
                    <a:pt x="19600" y="33176"/>
                    <a:pt x="8357" y="19016"/>
                    <a:pt x="933" y="8304"/>
                  </a:cubicBezTo>
                  <a:cubicBezTo>
                    <a:pt x="-711" y="5918"/>
                    <a:pt x="-128" y="2577"/>
                    <a:pt x="2259" y="933"/>
                  </a:cubicBezTo>
                  <a:cubicBezTo>
                    <a:pt x="4645" y="-711"/>
                    <a:pt x="7986" y="-128"/>
                    <a:pt x="9630" y="2258"/>
                  </a:cubicBezTo>
                  <a:cubicBezTo>
                    <a:pt x="19175" y="16100"/>
                    <a:pt x="28721" y="26123"/>
                    <a:pt x="36411" y="30577"/>
                  </a:cubicBezTo>
                  <a:cubicBezTo>
                    <a:pt x="43411" y="34555"/>
                    <a:pt x="52109" y="35828"/>
                    <a:pt x="61336" y="37100"/>
                  </a:cubicBezTo>
                  <a:cubicBezTo>
                    <a:pt x="73215" y="38797"/>
                    <a:pt x="85571" y="40494"/>
                    <a:pt x="94958" y="48661"/>
                  </a:cubicBezTo>
                  <a:cubicBezTo>
                    <a:pt x="111981" y="63404"/>
                    <a:pt x="129269" y="120731"/>
                    <a:pt x="129269" y="151172"/>
                  </a:cubicBezTo>
                  <a:cubicBezTo>
                    <a:pt x="129269" y="154088"/>
                    <a:pt x="126883" y="156528"/>
                    <a:pt x="123966" y="15652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6A4EAB4A-2BDB-4A48-AE28-F0A29FAE1C08}"/>
                </a:ext>
              </a:extLst>
            </p:cNvPr>
            <p:cNvSpPr/>
            <p:nvPr/>
          </p:nvSpPr>
          <p:spPr>
            <a:xfrm>
              <a:off x="7564600" y="1572446"/>
              <a:ext cx="169702" cy="185611"/>
            </a:xfrm>
            <a:custGeom>
              <a:avLst/>
              <a:gdLst>
                <a:gd name="connsiteX0" fmla="*/ 85814 w 169701"/>
                <a:gd name="connsiteY0" fmla="*/ 189072 h 185611"/>
                <a:gd name="connsiteX1" fmla="*/ 42540 w 169701"/>
                <a:gd name="connsiteY1" fmla="*/ 174064 h 185611"/>
                <a:gd name="connsiteX2" fmla="*/ 20585 w 169701"/>
                <a:gd name="connsiteY2" fmla="*/ 143942 h 185611"/>
                <a:gd name="connsiteX3" fmla="*/ 11782 w 169701"/>
                <a:gd name="connsiteY3" fmla="*/ 140283 h 185611"/>
                <a:gd name="connsiteX4" fmla="*/ 220 w 169701"/>
                <a:gd name="connsiteY4" fmla="*/ 112601 h 185611"/>
                <a:gd name="connsiteX5" fmla="*/ 7645 w 169701"/>
                <a:gd name="connsiteY5" fmla="*/ 87305 h 185611"/>
                <a:gd name="connsiteX6" fmla="*/ 14327 w 169701"/>
                <a:gd name="connsiteY6" fmla="*/ 85395 h 185611"/>
                <a:gd name="connsiteX7" fmla="*/ 14062 w 169701"/>
                <a:gd name="connsiteY7" fmla="*/ 75001 h 185611"/>
                <a:gd name="connsiteX8" fmla="*/ 14062 w 169701"/>
                <a:gd name="connsiteY8" fmla="*/ 72084 h 185611"/>
                <a:gd name="connsiteX9" fmla="*/ 23342 w 169701"/>
                <a:gd name="connsiteY9" fmla="*/ 14386 h 185611"/>
                <a:gd name="connsiteX10" fmla="*/ 118906 w 169701"/>
                <a:gd name="connsiteY10" fmla="*/ 2984 h 185611"/>
                <a:gd name="connsiteX11" fmla="*/ 131739 w 169701"/>
                <a:gd name="connsiteY11" fmla="*/ 14439 h 185611"/>
                <a:gd name="connsiteX12" fmla="*/ 142611 w 169701"/>
                <a:gd name="connsiteY12" fmla="*/ 9931 h 185611"/>
                <a:gd name="connsiteX13" fmla="*/ 151626 w 169701"/>
                <a:gd name="connsiteY13" fmla="*/ 13431 h 185611"/>
                <a:gd name="connsiteX14" fmla="*/ 157672 w 169701"/>
                <a:gd name="connsiteY14" fmla="*/ 73251 h 185611"/>
                <a:gd name="connsiteX15" fmla="*/ 157247 w 169701"/>
                <a:gd name="connsiteY15" fmla="*/ 82691 h 185611"/>
                <a:gd name="connsiteX16" fmla="*/ 157194 w 169701"/>
                <a:gd name="connsiteY16" fmla="*/ 85395 h 185611"/>
                <a:gd name="connsiteX17" fmla="*/ 164036 w 169701"/>
                <a:gd name="connsiteY17" fmla="*/ 87305 h 185611"/>
                <a:gd name="connsiteX18" fmla="*/ 171460 w 169701"/>
                <a:gd name="connsiteY18" fmla="*/ 112601 h 185611"/>
                <a:gd name="connsiteX19" fmla="*/ 171460 w 169701"/>
                <a:gd name="connsiteY19" fmla="*/ 112601 h 185611"/>
                <a:gd name="connsiteX20" fmla="*/ 159846 w 169701"/>
                <a:gd name="connsiteY20" fmla="*/ 140336 h 185611"/>
                <a:gd name="connsiteX21" fmla="*/ 151096 w 169701"/>
                <a:gd name="connsiteY21" fmla="*/ 143995 h 185611"/>
                <a:gd name="connsiteX22" fmla="*/ 129088 w 169701"/>
                <a:gd name="connsiteY22" fmla="*/ 174064 h 185611"/>
                <a:gd name="connsiteX23" fmla="*/ 85814 w 169701"/>
                <a:gd name="connsiteY23" fmla="*/ 189072 h 185611"/>
                <a:gd name="connsiteX24" fmla="*/ 24350 w 169701"/>
                <a:gd name="connsiteY24" fmla="*/ 133442 h 185611"/>
                <a:gd name="connsiteX25" fmla="*/ 29600 w 169701"/>
                <a:gd name="connsiteY25" fmla="*/ 137260 h 185611"/>
                <a:gd name="connsiteX26" fmla="*/ 49116 w 169701"/>
                <a:gd name="connsiteY26" fmla="*/ 165738 h 185611"/>
                <a:gd name="connsiteX27" fmla="*/ 85814 w 169701"/>
                <a:gd name="connsiteY27" fmla="*/ 178466 h 185611"/>
                <a:gd name="connsiteX28" fmla="*/ 122618 w 169701"/>
                <a:gd name="connsiteY28" fmla="*/ 165632 h 185611"/>
                <a:gd name="connsiteX29" fmla="*/ 142187 w 169701"/>
                <a:gd name="connsiteY29" fmla="*/ 137207 h 185611"/>
                <a:gd name="connsiteX30" fmla="*/ 148338 w 169701"/>
                <a:gd name="connsiteY30" fmla="*/ 133442 h 185611"/>
                <a:gd name="connsiteX31" fmla="*/ 148338 w 169701"/>
                <a:gd name="connsiteY31" fmla="*/ 133442 h 185611"/>
                <a:gd name="connsiteX32" fmla="*/ 153695 w 169701"/>
                <a:gd name="connsiteY32" fmla="*/ 131639 h 185611"/>
                <a:gd name="connsiteX33" fmla="*/ 160907 w 169701"/>
                <a:gd name="connsiteY33" fmla="*/ 111699 h 185611"/>
                <a:gd name="connsiteX34" fmla="*/ 158415 w 169701"/>
                <a:gd name="connsiteY34" fmla="*/ 96214 h 185611"/>
                <a:gd name="connsiteX35" fmla="*/ 153906 w 169701"/>
                <a:gd name="connsiteY35" fmla="*/ 96797 h 185611"/>
                <a:gd name="connsiteX36" fmla="*/ 148338 w 169701"/>
                <a:gd name="connsiteY36" fmla="*/ 96638 h 185611"/>
                <a:gd name="connsiteX37" fmla="*/ 146005 w 169701"/>
                <a:gd name="connsiteY37" fmla="*/ 91547 h 185611"/>
                <a:gd name="connsiteX38" fmla="*/ 146270 w 169701"/>
                <a:gd name="connsiteY38" fmla="*/ 89373 h 185611"/>
                <a:gd name="connsiteX39" fmla="*/ 146694 w 169701"/>
                <a:gd name="connsiteY39" fmla="*/ 82320 h 185611"/>
                <a:gd name="connsiteX40" fmla="*/ 147119 w 169701"/>
                <a:gd name="connsiteY40" fmla="*/ 72615 h 185611"/>
                <a:gd name="connsiteX41" fmla="*/ 144149 w 169701"/>
                <a:gd name="connsiteY41" fmla="*/ 20750 h 185611"/>
                <a:gd name="connsiteX42" fmla="*/ 143195 w 169701"/>
                <a:gd name="connsiteY42" fmla="*/ 20378 h 185611"/>
                <a:gd name="connsiteX43" fmla="*/ 130042 w 169701"/>
                <a:gd name="connsiteY43" fmla="*/ 30773 h 185611"/>
                <a:gd name="connsiteX44" fmla="*/ 122989 w 169701"/>
                <a:gd name="connsiteY44" fmla="*/ 31886 h 185611"/>
                <a:gd name="connsiteX45" fmla="*/ 121186 w 169701"/>
                <a:gd name="connsiteY45" fmla="*/ 24992 h 185611"/>
                <a:gd name="connsiteX46" fmla="*/ 121929 w 169701"/>
                <a:gd name="connsiteY46" fmla="*/ 18257 h 185611"/>
                <a:gd name="connsiteX47" fmla="*/ 115087 w 169701"/>
                <a:gd name="connsiteY47" fmla="*/ 12742 h 185611"/>
                <a:gd name="connsiteX48" fmla="*/ 31456 w 169701"/>
                <a:gd name="connsiteY48" fmla="*/ 21174 h 185611"/>
                <a:gd name="connsiteX49" fmla="*/ 24721 w 169701"/>
                <a:gd name="connsiteY49" fmla="*/ 71925 h 185611"/>
                <a:gd name="connsiteX50" fmla="*/ 24721 w 169701"/>
                <a:gd name="connsiteY50" fmla="*/ 75054 h 185611"/>
                <a:gd name="connsiteX51" fmla="*/ 25517 w 169701"/>
                <a:gd name="connsiteY51" fmla="*/ 89373 h 185611"/>
                <a:gd name="connsiteX52" fmla="*/ 25782 w 169701"/>
                <a:gd name="connsiteY52" fmla="*/ 91547 h 185611"/>
                <a:gd name="connsiteX53" fmla="*/ 23448 w 169701"/>
                <a:gd name="connsiteY53" fmla="*/ 96638 h 185611"/>
                <a:gd name="connsiteX54" fmla="*/ 17880 w 169701"/>
                <a:gd name="connsiteY54" fmla="*/ 96797 h 185611"/>
                <a:gd name="connsiteX55" fmla="*/ 13372 w 169701"/>
                <a:gd name="connsiteY55" fmla="*/ 96214 h 185611"/>
                <a:gd name="connsiteX56" fmla="*/ 10933 w 169701"/>
                <a:gd name="connsiteY56" fmla="*/ 111699 h 185611"/>
                <a:gd name="connsiteX57" fmla="*/ 18092 w 169701"/>
                <a:gd name="connsiteY57" fmla="*/ 131586 h 185611"/>
                <a:gd name="connsiteX58" fmla="*/ 23608 w 169701"/>
                <a:gd name="connsiteY58" fmla="*/ 133389 h 185611"/>
                <a:gd name="connsiteX59" fmla="*/ 24350 w 169701"/>
                <a:gd name="connsiteY59" fmla="*/ 133442 h 185611"/>
                <a:gd name="connsiteX60" fmla="*/ 166210 w 169701"/>
                <a:gd name="connsiteY60" fmla="*/ 112176 h 185611"/>
                <a:gd name="connsiteX61" fmla="*/ 166210 w 169701"/>
                <a:gd name="connsiteY61" fmla="*/ 112176 h 185611"/>
                <a:gd name="connsiteX62" fmla="*/ 166210 w 169701"/>
                <a:gd name="connsiteY62" fmla="*/ 112176 h 1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701" h="185611">
                  <a:moveTo>
                    <a:pt x="85814" y="189072"/>
                  </a:moveTo>
                  <a:cubicBezTo>
                    <a:pt x="70434" y="189072"/>
                    <a:pt x="55108" y="183769"/>
                    <a:pt x="42540" y="174064"/>
                  </a:cubicBezTo>
                  <a:cubicBezTo>
                    <a:pt x="32199" y="165898"/>
                    <a:pt x="24668" y="155556"/>
                    <a:pt x="20585" y="143942"/>
                  </a:cubicBezTo>
                  <a:cubicBezTo>
                    <a:pt x="18092" y="143624"/>
                    <a:pt x="14963" y="142617"/>
                    <a:pt x="11782" y="140283"/>
                  </a:cubicBezTo>
                  <a:cubicBezTo>
                    <a:pt x="5153" y="135245"/>
                    <a:pt x="1228" y="125912"/>
                    <a:pt x="220" y="112601"/>
                  </a:cubicBezTo>
                  <a:cubicBezTo>
                    <a:pt x="-787" y="99343"/>
                    <a:pt x="1652" y="91070"/>
                    <a:pt x="7645" y="87305"/>
                  </a:cubicBezTo>
                  <a:cubicBezTo>
                    <a:pt x="9873" y="85926"/>
                    <a:pt x="12206" y="85395"/>
                    <a:pt x="14327" y="85395"/>
                  </a:cubicBezTo>
                  <a:cubicBezTo>
                    <a:pt x="14062" y="82373"/>
                    <a:pt x="13956" y="79191"/>
                    <a:pt x="14062" y="75001"/>
                  </a:cubicBezTo>
                  <a:cubicBezTo>
                    <a:pt x="14062" y="74365"/>
                    <a:pt x="14062" y="73357"/>
                    <a:pt x="14062" y="72084"/>
                  </a:cubicBezTo>
                  <a:cubicBezTo>
                    <a:pt x="14009" y="50341"/>
                    <a:pt x="15017" y="24144"/>
                    <a:pt x="23342" y="14386"/>
                  </a:cubicBezTo>
                  <a:cubicBezTo>
                    <a:pt x="34850" y="916"/>
                    <a:pt x="102042" y="-3592"/>
                    <a:pt x="118906" y="2984"/>
                  </a:cubicBezTo>
                  <a:cubicBezTo>
                    <a:pt x="125428" y="5530"/>
                    <a:pt x="129777" y="9401"/>
                    <a:pt x="131739" y="14439"/>
                  </a:cubicBezTo>
                  <a:cubicBezTo>
                    <a:pt x="135081" y="11999"/>
                    <a:pt x="138846" y="10143"/>
                    <a:pt x="142611" y="9931"/>
                  </a:cubicBezTo>
                  <a:cubicBezTo>
                    <a:pt x="146164" y="9772"/>
                    <a:pt x="149187" y="10939"/>
                    <a:pt x="151626" y="13431"/>
                  </a:cubicBezTo>
                  <a:cubicBezTo>
                    <a:pt x="159475" y="21280"/>
                    <a:pt x="159051" y="43182"/>
                    <a:pt x="157672" y="73251"/>
                  </a:cubicBezTo>
                  <a:cubicBezTo>
                    <a:pt x="157513" y="76592"/>
                    <a:pt x="157354" y="79721"/>
                    <a:pt x="157247" y="82691"/>
                  </a:cubicBezTo>
                  <a:cubicBezTo>
                    <a:pt x="157247" y="83592"/>
                    <a:pt x="157247" y="84494"/>
                    <a:pt x="157194" y="85395"/>
                  </a:cubicBezTo>
                  <a:cubicBezTo>
                    <a:pt x="159369" y="85395"/>
                    <a:pt x="161756" y="85873"/>
                    <a:pt x="164036" y="87305"/>
                  </a:cubicBezTo>
                  <a:cubicBezTo>
                    <a:pt x="170028" y="91070"/>
                    <a:pt x="172467" y="99343"/>
                    <a:pt x="171460" y="112601"/>
                  </a:cubicBezTo>
                  <a:cubicBezTo>
                    <a:pt x="171460" y="112601"/>
                    <a:pt x="171460" y="112601"/>
                    <a:pt x="171460" y="112601"/>
                  </a:cubicBezTo>
                  <a:cubicBezTo>
                    <a:pt x="170452" y="125965"/>
                    <a:pt x="166528" y="135298"/>
                    <a:pt x="159846" y="140336"/>
                  </a:cubicBezTo>
                  <a:cubicBezTo>
                    <a:pt x="156717" y="142723"/>
                    <a:pt x="153589" y="143677"/>
                    <a:pt x="151096" y="143995"/>
                  </a:cubicBezTo>
                  <a:cubicBezTo>
                    <a:pt x="146960" y="155609"/>
                    <a:pt x="139429" y="165951"/>
                    <a:pt x="129088" y="174064"/>
                  </a:cubicBezTo>
                  <a:cubicBezTo>
                    <a:pt x="116731" y="183769"/>
                    <a:pt x="101352" y="189072"/>
                    <a:pt x="85814" y="189072"/>
                  </a:cubicBezTo>
                  <a:close/>
                  <a:moveTo>
                    <a:pt x="24350" y="133442"/>
                  </a:moveTo>
                  <a:cubicBezTo>
                    <a:pt x="26683" y="133442"/>
                    <a:pt x="28911" y="134980"/>
                    <a:pt x="29600" y="137260"/>
                  </a:cubicBezTo>
                  <a:cubicBezTo>
                    <a:pt x="32729" y="148291"/>
                    <a:pt x="39517" y="158155"/>
                    <a:pt x="49116" y="165738"/>
                  </a:cubicBezTo>
                  <a:cubicBezTo>
                    <a:pt x="59722" y="173958"/>
                    <a:pt x="72821" y="178466"/>
                    <a:pt x="85814" y="178466"/>
                  </a:cubicBezTo>
                  <a:cubicBezTo>
                    <a:pt x="99019" y="178466"/>
                    <a:pt x="112065" y="173905"/>
                    <a:pt x="122618" y="165632"/>
                  </a:cubicBezTo>
                  <a:cubicBezTo>
                    <a:pt x="132270" y="158049"/>
                    <a:pt x="139058" y="148238"/>
                    <a:pt x="142187" y="137207"/>
                  </a:cubicBezTo>
                  <a:cubicBezTo>
                    <a:pt x="142929" y="134556"/>
                    <a:pt x="145634" y="132912"/>
                    <a:pt x="148338" y="133442"/>
                  </a:cubicBezTo>
                  <a:lnTo>
                    <a:pt x="148338" y="133442"/>
                  </a:lnTo>
                  <a:cubicBezTo>
                    <a:pt x="148392" y="133442"/>
                    <a:pt x="150990" y="133760"/>
                    <a:pt x="153695" y="131639"/>
                  </a:cubicBezTo>
                  <a:cubicBezTo>
                    <a:pt x="156452" y="129412"/>
                    <a:pt x="159952" y="124215"/>
                    <a:pt x="160907" y="111699"/>
                  </a:cubicBezTo>
                  <a:cubicBezTo>
                    <a:pt x="161649" y="101888"/>
                    <a:pt x="160005" y="97221"/>
                    <a:pt x="158415" y="96214"/>
                  </a:cubicBezTo>
                  <a:cubicBezTo>
                    <a:pt x="157142" y="95418"/>
                    <a:pt x="154543" y="96426"/>
                    <a:pt x="153906" y="96797"/>
                  </a:cubicBezTo>
                  <a:cubicBezTo>
                    <a:pt x="152157" y="97805"/>
                    <a:pt x="149982" y="97752"/>
                    <a:pt x="148338" y="96638"/>
                  </a:cubicBezTo>
                  <a:cubicBezTo>
                    <a:pt x="146641" y="95524"/>
                    <a:pt x="145740" y="93562"/>
                    <a:pt x="146005" y="91547"/>
                  </a:cubicBezTo>
                  <a:lnTo>
                    <a:pt x="146270" y="89373"/>
                  </a:lnTo>
                  <a:cubicBezTo>
                    <a:pt x="146536" y="87039"/>
                    <a:pt x="146694" y="84653"/>
                    <a:pt x="146694" y="82320"/>
                  </a:cubicBezTo>
                  <a:cubicBezTo>
                    <a:pt x="146800" y="79138"/>
                    <a:pt x="146960" y="75956"/>
                    <a:pt x="147119" y="72615"/>
                  </a:cubicBezTo>
                  <a:cubicBezTo>
                    <a:pt x="147861" y="56281"/>
                    <a:pt x="149293" y="25894"/>
                    <a:pt x="144149" y="20750"/>
                  </a:cubicBezTo>
                  <a:cubicBezTo>
                    <a:pt x="143831" y="20431"/>
                    <a:pt x="143619" y="20378"/>
                    <a:pt x="143195" y="20378"/>
                  </a:cubicBezTo>
                  <a:cubicBezTo>
                    <a:pt x="140331" y="20538"/>
                    <a:pt x="134815" y="24886"/>
                    <a:pt x="130042" y="30773"/>
                  </a:cubicBezTo>
                  <a:cubicBezTo>
                    <a:pt x="128345" y="32894"/>
                    <a:pt x="125323" y="33371"/>
                    <a:pt x="122989" y="31886"/>
                  </a:cubicBezTo>
                  <a:cubicBezTo>
                    <a:pt x="120708" y="30401"/>
                    <a:pt x="119913" y="27432"/>
                    <a:pt x="121186" y="24992"/>
                  </a:cubicBezTo>
                  <a:cubicBezTo>
                    <a:pt x="121398" y="24621"/>
                    <a:pt x="123042" y="21227"/>
                    <a:pt x="121929" y="18257"/>
                  </a:cubicBezTo>
                  <a:cubicBezTo>
                    <a:pt x="121080" y="16030"/>
                    <a:pt x="118799" y="14174"/>
                    <a:pt x="115087" y="12742"/>
                  </a:cubicBezTo>
                  <a:cubicBezTo>
                    <a:pt x="99602" y="6696"/>
                    <a:pt x="38562" y="12848"/>
                    <a:pt x="31456" y="21174"/>
                  </a:cubicBezTo>
                  <a:cubicBezTo>
                    <a:pt x="28381" y="24780"/>
                    <a:pt x="24668" y="36553"/>
                    <a:pt x="24721" y="71925"/>
                  </a:cubicBezTo>
                  <a:cubicBezTo>
                    <a:pt x="24721" y="73304"/>
                    <a:pt x="24721" y="74365"/>
                    <a:pt x="24721" y="75054"/>
                  </a:cubicBezTo>
                  <a:cubicBezTo>
                    <a:pt x="24615" y="81153"/>
                    <a:pt x="24933" y="84759"/>
                    <a:pt x="25517" y="89373"/>
                  </a:cubicBezTo>
                  <a:lnTo>
                    <a:pt x="25782" y="91547"/>
                  </a:lnTo>
                  <a:cubicBezTo>
                    <a:pt x="25994" y="93562"/>
                    <a:pt x="25093" y="95524"/>
                    <a:pt x="23448" y="96638"/>
                  </a:cubicBezTo>
                  <a:cubicBezTo>
                    <a:pt x="21752" y="97752"/>
                    <a:pt x="19577" y="97805"/>
                    <a:pt x="17880" y="96797"/>
                  </a:cubicBezTo>
                  <a:cubicBezTo>
                    <a:pt x="16979" y="96320"/>
                    <a:pt x="14539" y="95471"/>
                    <a:pt x="13372" y="96214"/>
                  </a:cubicBezTo>
                  <a:cubicBezTo>
                    <a:pt x="11782" y="97221"/>
                    <a:pt x="10190" y="101888"/>
                    <a:pt x="10933" y="111699"/>
                  </a:cubicBezTo>
                  <a:cubicBezTo>
                    <a:pt x="11888" y="124162"/>
                    <a:pt x="15334" y="129412"/>
                    <a:pt x="18092" y="131586"/>
                  </a:cubicBezTo>
                  <a:cubicBezTo>
                    <a:pt x="20850" y="133760"/>
                    <a:pt x="23501" y="133389"/>
                    <a:pt x="23608" y="133389"/>
                  </a:cubicBezTo>
                  <a:cubicBezTo>
                    <a:pt x="23820" y="133442"/>
                    <a:pt x="24085" y="133442"/>
                    <a:pt x="24350" y="133442"/>
                  </a:cubicBezTo>
                  <a:close/>
                  <a:moveTo>
                    <a:pt x="166210" y="112176"/>
                  </a:moveTo>
                  <a:lnTo>
                    <a:pt x="166210" y="112176"/>
                  </a:lnTo>
                  <a:lnTo>
                    <a:pt x="166210" y="112176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789EFFC-9F7A-496A-86BB-F64C302D1D72}"/>
                </a:ext>
              </a:extLst>
            </p:cNvPr>
            <p:cNvSpPr/>
            <p:nvPr/>
          </p:nvSpPr>
          <p:spPr>
            <a:xfrm>
              <a:off x="7494130" y="1892189"/>
              <a:ext cx="307584" cy="10606"/>
            </a:xfrm>
            <a:custGeom>
              <a:avLst/>
              <a:gdLst>
                <a:gd name="connsiteX0" fmla="*/ 307319 w 307584"/>
                <a:gd name="connsiteY0" fmla="*/ 10606 h 10606"/>
                <a:gd name="connsiteX1" fmla="*/ 5303 w 307584"/>
                <a:gd name="connsiteY1" fmla="*/ 10606 h 10606"/>
                <a:gd name="connsiteX2" fmla="*/ 0 w 307584"/>
                <a:gd name="connsiteY2" fmla="*/ 5303 h 10606"/>
                <a:gd name="connsiteX3" fmla="*/ 5303 w 307584"/>
                <a:gd name="connsiteY3" fmla="*/ 0 h 10606"/>
                <a:gd name="connsiteX4" fmla="*/ 307319 w 307584"/>
                <a:gd name="connsiteY4" fmla="*/ 0 h 10606"/>
                <a:gd name="connsiteX5" fmla="*/ 312622 w 307584"/>
                <a:gd name="connsiteY5" fmla="*/ 5303 h 10606"/>
                <a:gd name="connsiteX6" fmla="*/ 307319 w 30758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584" h="10606">
                  <a:moveTo>
                    <a:pt x="307319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07319" y="0"/>
                  </a:lnTo>
                  <a:cubicBezTo>
                    <a:pt x="310236" y="0"/>
                    <a:pt x="312622" y="2386"/>
                    <a:pt x="312622" y="5303"/>
                  </a:cubicBezTo>
                  <a:cubicBezTo>
                    <a:pt x="312622" y="8220"/>
                    <a:pt x="310289" y="10606"/>
                    <a:pt x="307319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DA5F9B9-B1E3-40A6-9A86-95C1FE920EC3}"/>
                </a:ext>
              </a:extLst>
            </p:cNvPr>
            <p:cNvSpPr/>
            <p:nvPr/>
          </p:nvSpPr>
          <p:spPr>
            <a:xfrm>
              <a:off x="7731820" y="1492784"/>
              <a:ext cx="164398" cy="180308"/>
            </a:xfrm>
            <a:custGeom>
              <a:avLst/>
              <a:gdLst>
                <a:gd name="connsiteX0" fmla="*/ 33991 w 164398"/>
                <a:gd name="connsiteY0" fmla="*/ 185527 h 180307"/>
                <a:gd name="connsiteX1" fmla="*/ 31074 w 164398"/>
                <a:gd name="connsiteY1" fmla="*/ 184679 h 180307"/>
                <a:gd name="connsiteX2" fmla="*/ 28688 w 164398"/>
                <a:gd name="connsiteY2" fmla="*/ 180330 h 180307"/>
                <a:gd name="connsiteX3" fmla="*/ 27999 w 164398"/>
                <a:gd name="connsiteY3" fmla="*/ 145223 h 180307"/>
                <a:gd name="connsiteX4" fmla="*/ 5248 w 164398"/>
                <a:gd name="connsiteY4" fmla="*/ 53955 h 180307"/>
                <a:gd name="connsiteX5" fmla="*/ 48628 w 164398"/>
                <a:gd name="connsiteY5" fmla="*/ 7500 h 180307"/>
                <a:gd name="connsiteX6" fmla="*/ 112160 w 164398"/>
                <a:gd name="connsiteY6" fmla="*/ 5325 h 180307"/>
                <a:gd name="connsiteX7" fmla="*/ 160843 w 164398"/>
                <a:gd name="connsiteY7" fmla="*/ 112184 h 180307"/>
                <a:gd name="connsiteX8" fmla="*/ 83099 w 164398"/>
                <a:gd name="connsiteY8" fmla="*/ 166171 h 180307"/>
                <a:gd name="connsiteX9" fmla="*/ 82409 w 164398"/>
                <a:gd name="connsiteY9" fmla="*/ 166171 h 180307"/>
                <a:gd name="connsiteX10" fmla="*/ 36060 w 164398"/>
                <a:gd name="connsiteY10" fmla="*/ 185209 h 180307"/>
                <a:gd name="connsiteX11" fmla="*/ 33991 w 164398"/>
                <a:gd name="connsiteY11" fmla="*/ 185527 h 180307"/>
                <a:gd name="connsiteX12" fmla="*/ 82939 w 164398"/>
                <a:gd name="connsiteY12" fmla="*/ 10576 h 180307"/>
                <a:gd name="connsiteX13" fmla="*/ 52976 w 164398"/>
                <a:gd name="connsiteY13" fmla="*/ 17098 h 180307"/>
                <a:gd name="connsiteX14" fmla="*/ 15165 w 164398"/>
                <a:gd name="connsiteY14" fmla="*/ 57615 h 180307"/>
                <a:gd name="connsiteX15" fmla="*/ 36643 w 164398"/>
                <a:gd name="connsiteY15" fmla="*/ 138647 h 180307"/>
                <a:gd name="connsiteX16" fmla="*/ 38552 w 164398"/>
                <a:gd name="connsiteY16" fmla="*/ 142625 h 180307"/>
                <a:gd name="connsiteX17" fmla="*/ 39135 w 164398"/>
                <a:gd name="connsiteY17" fmla="*/ 172375 h 180307"/>
                <a:gd name="connsiteX18" fmla="*/ 79334 w 164398"/>
                <a:gd name="connsiteY18" fmla="*/ 155883 h 180307"/>
                <a:gd name="connsiteX19" fmla="*/ 81454 w 164398"/>
                <a:gd name="connsiteY19" fmla="*/ 155458 h 180307"/>
                <a:gd name="connsiteX20" fmla="*/ 150820 w 164398"/>
                <a:gd name="connsiteY20" fmla="*/ 108366 h 180307"/>
                <a:gd name="connsiteX21" fmla="*/ 155805 w 164398"/>
                <a:gd name="connsiteY21" fmla="*/ 110222 h 180307"/>
                <a:gd name="connsiteX22" fmla="*/ 150820 w 164398"/>
                <a:gd name="connsiteY22" fmla="*/ 108366 h 180307"/>
                <a:gd name="connsiteX23" fmla="*/ 108395 w 164398"/>
                <a:gd name="connsiteY23" fmla="*/ 15136 h 180307"/>
                <a:gd name="connsiteX24" fmla="*/ 82939 w 164398"/>
                <a:gd name="connsiteY24" fmla="*/ 10576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4398" h="180307">
                  <a:moveTo>
                    <a:pt x="33991" y="185527"/>
                  </a:moveTo>
                  <a:cubicBezTo>
                    <a:pt x="32984" y="185527"/>
                    <a:pt x="31976" y="185209"/>
                    <a:pt x="31074" y="184679"/>
                  </a:cubicBezTo>
                  <a:cubicBezTo>
                    <a:pt x="29590" y="183724"/>
                    <a:pt x="28741" y="182080"/>
                    <a:pt x="28688" y="180330"/>
                  </a:cubicBezTo>
                  <a:lnTo>
                    <a:pt x="27999" y="145223"/>
                  </a:lnTo>
                  <a:cubicBezTo>
                    <a:pt x="2331" y="122526"/>
                    <a:pt x="-6790" y="86199"/>
                    <a:pt x="5248" y="53955"/>
                  </a:cubicBezTo>
                  <a:cubicBezTo>
                    <a:pt x="13044" y="33167"/>
                    <a:pt x="28423" y="16674"/>
                    <a:pt x="48628" y="7500"/>
                  </a:cubicBezTo>
                  <a:cubicBezTo>
                    <a:pt x="68833" y="-1675"/>
                    <a:pt x="91371" y="-2470"/>
                    <a:pt x="112160" y="5325"/>
                  </a:cubicBezTo>
                  <a:cubicBezTo>
                    <a:pt x="155009" y="21394"/>
                    <a:pt x="176859" y="69282"/>
                    <a:pt x="160843" y="112184"/>
                  </a:cubicBezTo>
                  <a:cubicBezTo>
                    <a:pt x="148699" y="144640"/>
                    <a:pt x="117569" y="166171"/>
                    <a:pt x="83099" y="166171"/>
                  </a:cubicBezTo>
                  <a:cubicBezTo>
                    <a:pt x="82886" y="166171"/>
                    <a:pt x="82675" y="166171"/>
                    <a:pt x="82409" y="166171"/>
                  </a:cubicBezTo>
                  <a:lnTo>
                    <a:pt x="36060" y="185209"/>
                  </a:lnTo>
                  <a:cubicBezTo>
                    <a:pt x="35317" y="185368"/>
                    <a:pt x="34628" y="185527"/>
                    <a:pt x="33991" y="185527"/>
                  </a:cubicBezTo>
                  <a:close/>
                  <a:moveTo>
                    <a:pt x="82939" y="10576"/>
                  </a:moveTo>
                  <a:cubicBezTo>
                    <a:pt x="72705" y="10576"/>
                    <a:pt x="62522" y="12750"/>
                    <a:pt x="52976" y="17098"/>
                  </a:cubicBezTo>
                  <a:cubicBezTo>
                    <a:pt x="35370" y="25106"/>
                    <a:pt x="21953" y="39531"/>
                    <a:pt x="15165" y="57615"/>
                  </a:cubicBezTo>
                  <a:cubicBezTo>
                    <a:pt x="4400" y="86411"/>
                    <a:pt x="12991" y="118972"/>
                    <a:pt x="36643" y="138647"/>
                  </a:cubicBezTo>
                  <a:cubicBezTo>
                    <a:pt x="37809" y="139655"/>
                    <a:pt x="38499" y="141087"/>
                    <a:pt x="38552" y="142625"/>
                  </a:cubicBezTo>
                  <a:lnTo>
                    <a:pt x="39135" y="172375"/>
                  </a:lnTo>
                  <a:lnTo>
                    <a:pt x="79334" y="155883"/>
                  </a:lnTo>
                  <a:cubicBezTo>
                    <a:pt x="80023" y="155617"/>
                    <a:pt x="80765" y="155511"/>
                    <a:pt x="81454" y="155458"/>
                  </a:cubicBezTo>
                  <a:cubicBezTo>
                    <a:pt x="112001" y="156148"/>
                    <a:pt x="140055" y="137215"/>
                    <a:pt x="150820" y="108366"/>
                  </a:cubicBezTo>
                  <a:lnTo>
                    <a:pt x="155805" y="110222"/>
                  </a:lnTo>
                  <a:lnTo>
                    <a:pt x="150820" y="108366"/>
                  </a:lnTo>
                  <a:cubicBezTo>
                    <a:pt x="164821" y="70979"/>
                    <a:pt x="145782" y="29137"/>
                    <a:pt x="108395" y="15136"/>
                  </a:cubicBezTo>
                  <a:cubicBezTo>
                    <a:pt x="100122" y="12113"/>
                    <a:pt x="91531" y="10576"/>
                    <a:pt x="82939" y="1057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A4B2F80E-6477-4282-9667-47B633C5A3FF}"/>
                </a:ext>
              </a:extLst>
            </p:cNvPr>
            <p:cNvSpPr/>
            <p:nvPr/>
          </p:nvSpPr>
          <p:spPr>
            <a:xfrm>
              <a:off x="7761781" y="1552361"/>
              <a:ext cx="31819" cy="31819"/>
            </a:xfrm>
            <a:custGeom>
              <a:avLst/>
              <a:gdLst>
                <a:gd name="connsiteX0" fmla="*/ 16652 w 31819"/>
                <a:gd name="connsiteY0" fmla="*/ 33304 h 31819"/>
                <a:gd name="connsiteX1" fmla="*/ 0 w 31819"/>
                <a:gd name="connsiteY1" fmla="*/ 16652 h 31819"/>
                <a:gd name="connsiteX2" fmla="*/ 16652 w 31819"/>
                <a:gd name="connsiteY2" fmla="*/ 0 h 31819"/>
                <a:gd name="connsiteX3" fmla="*/ 33304 w 31819"/>
                <a:gd name="connsiteY3" fmla="*/ 16652 h 31819"/>
                <a:gd name="connsiteX4" fmla="*/ 16652 w 31819"/>
                <a:gd name="connsiteY4" fmla="*/ 33304 h 31819"/>
                <a:gd name="connsiteX5" fmla="*/ 16652 w 31819"/>
                <a:gd name="connsiteY5" fmla="*/ 10606 h 31819"/>
                <a:gd name="connsiteX6" fmla="*/ 10606 w 31819"/>
                <a:gd name="connsiteY6" fmla="*/ 16652 h 31819"/>
                <a:gd name="connsiteX7" fmla="*/ 16652 w 31819"/>
                <a:gd name="connsiteY7" fmla="*/ 22698 h 31819"/>
                <a:gd name="connsiteX8" fmla="*/ 22698 w 31819"/>
                <a:gd name="connsiteY8" fmla="*/ 16652 h 31819"/>
                <a:gd name="connsiteX9" fmla="*/ 16652 w 31819"/>
                <a:gd name="connsiteY9" fmla="*/ 10606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19" h="31819">
                  <a:moveTo>
                    <a:pt x="16652" y="33304"/>
                  </a:moveTo>
                  <a:cubicBezTo>
                    <a:pt x="7478" y="33304"/>
                    <a:pt x="0" y="25826"/>
                    <a:pt x="0" y="16652"/>
                  </a:cubicBezTo>
                  <a:cubicBezTo>
                    <a:pt x="0" y="7477"/>
                    <a:pt x="7478" y="0"/>
                    <a:pt x="16652" y="0"/>
                  </a:cubicBezTo>
                  <a:cubicBezTo>
                    <a:pt x="25826" y="0"/>
                    <a:pt x="33304" y="7477"/>
                    <a:pt x="33304" y="16652"/>
                  </a:cubicBezTo>
                  <a:cubicBezTo>
                    <a:pt x="33304" y="25826"/>
                    <a:pt x="25826" y="33304"/>
                    <a:pt x="16652" y="33304"/>
                  </a:cubicBezTo>
                  <a:close/>
                  <a:moveTo>
                    <a:pt x="16652" y="10606"/>
                  </a:moveTo>
                  <a:cubicBezTo>
                    <a:pt x="13311" y="10606"/>
                    <a:pt x="10606" y="13311"/>
                    <a:pt x="10606" y="16652"/>
                  </a:cubicBezTo>
                  <a:cubicBezTo>
                    <a:pt x="10606" y="19993"/>
                    <a:pt x="13311" y="22698"/>
                    <a:pt x="16652" y="22698"/>
                  </a:cubicBezTo>
                  <a:cubicBezTo>
                    <a:pt x="19993" y="22698"/>
                    <a:pt x="22698" y="19993"/>
                    <a:pt x="22698" y="16652"/>
                  </a:cubicBezTo>
                  <a:cubicBezTo>
                    <a:pt x="22698" y="13311"/>
                    <a:pt x="19993" y="10606"/>
                    <a:pt x="16652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C5A1B112-4A57-479C-B501-901F54697848}"/>
                </a:ext>
              </a:extLst>
            </p:cNvPr>
            <p:cNvSpPr/>
            <p:nvPr/>
          </p:nvSpPr>
          <p:spPr>
            <a:xfrm>
              <a:off x="7798161" y="1552361"/>
              <a:ext cx="31819" cy="31819"/>
            </a:xfrm>
            <a:custGeom>
              <a:avLst/>
              <a:gdLst>
                <a:gd name="connsiteX0" fmla="*/ 16652 w 31819"/>
                <a:gd name="connsiteY0" fmla="*/ 33304 h 31819"/>
                <a:gd name="connsiteX1" fmla="*/ 0 w 31819"/>
                <a:gd name="connsiteY1" fmla="*/ 16652 h 31819"/>
                <a:gd name="connsiteX2" fmla="*/ 16652 w 31819"/>
                <a:gd name="connsiteY2" fmla="*/ 0 h 31819"/>
                <a:gd name="connsiteX3" fmla="*/ 33304 w 31819"/>
                <a:gd name="connsiteY3" fmla="*/ 16652 h 31819"/>
                <a:gd name="connsiteX4" fmla="*/ 16652 w 31819"/>
                <a:gd name="connsiteY4" fmla="*/ 33304 h 31819"/>
                <a:gd name="connsiteX5" fmla="*/ 16652 w 31819"/>
                <a:gd name="connsiteY5" fmla="*/ 10606 h 31819"/>
                <a:gd name="connsiteX6" fmla="*/ 10606 w 31819"/>
                <a:gd name="connsiteY6" fmla="*/ 16652 h 31819"/>
                <a:gd name="connsiteX7" fmla="*/ 16652 w 31819"/>
                <a:gd name="connsiteY7" fmla="*/ 22698 h 31819"/>
                <a:gd name="connsiteX8" fmla="*/ 22698 w 31819"/>
                <a:gd name="connsiteY8" fmla="*/ 16652 h 31819"/>
                <a:gd name="connsiteX9" fmla="*/ 16652 w 31819"/>
                <a:gd name="connsiteY9" fmla="*/ 10606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19" h="31819">
                  <a:moveTo>
                    <a:pt x="16652" y="33304"/>
                  </a:moveTo>
                  <a:cubicBezTo>
                    <a:pt x="7478" y="33304"/>
                    <a:pt x="0" y="25826"/>
                    <a:pt x="0" y="16652"/>
                  </a:cubicBezTo>
                  <a:cubicBezTo>
                    <a:pt x="0" y="7477"/>
                    <a:pt x="7478" y="0"/>
                    <a:pt x="16652" y="0"/>
                  </a:cubicBezTo>
                  <a:cubicBezTo>
                    <a:pt x="25826" y="0"/>
                    <a:pt x="33304" y="7477"/>
                    <a:pt x="33304" y="16652"/>
                  </a:cubicBezTo>
                  <a:cubicBezTo>
                    <a:pt x="33304" y="25826"/>
                    <a:pt x="25826" y="33304"/>
                    <a:pt x="16652" y="33304"/>
                  </a:cubicBezTo>
                  <a:close/>
                  <a:moveTo>
                    <a:pt x="16652" y="10606"/>
                  </a:moveTo>
                  <a:cubicBezTo>
                    <a:pt x="13311" y="10606"/>
                    <a:pt x="10606" y="13311"/>
                    <a:pt x="10606" y="16652"/>
                  </a:cubicBezTo>
                  <a:cubicBezTo>
                    <a:pt x="10606" y="19993"/>
                    <a:pt x="13311" y="22698"/>
                    <a:pt x="16652" y="22698"/>
                  </a:cubicBezTo>
                  <a:cubicBezTo>
                    <a:pt x="19993" y="22698"/>
                    <a:pt x="22698" y="19993"/>
                    <a:pt x="22698" y="16652"/>
                  </a:cubicBezTo>
                  <a:cubicBezTo>
                    <a:pt x="22698" y="13311"/>
                    <a:pt x="19993" y="10606"/>
                    <a:pt x="16652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384EE87-5DF8-4245-93D4-D320946B1E1C}"/>
                </a:ext>
              </a:extLst>
            </p:cNvPr>
            <p:cNvSpPr/>
            <p:nvPr/>
          </p:nvSpPr>
          <p:spPr>
            <a:xfrm>
              <a:off x="7834540" y="1552361"/>
              <a:ext cx="31819" cy="31819"/>
            </a:xfrm>
            <a:custGeom>
              <a:avLst/>
              <a:gdLst>
                <a:gd name="connsiteX0" fmla="*/ 16652 w 31819"/>
                <a:gd name="connsiteY0" fmla="*/ 33304 h 31819"/>
                <a:gd name="connsiteX1" fmla="*/ 0 w 31819"/>
                <a:gd name="connsiteY1" fmla="*/ 16652 h 31819"/>
                <a:gd name="connsiteX2" fmla="*/ 16652 w 31819"/>
                <a:gd name="connsiteY2" fmla="*/ 0 h 31819"/>
                <a:gd name="connsiteX3" fmla="*/ 33304 w 31819"/>
                <a:gd name="connsiteY3" fmla="*/ 16652 h 31819"/>
                <a:gd name="connsiteX4" fmla="*/ 16652 w 31819"/>
                <a:gd name="connsiteY4" fmla="*/ 33304 h 31819"/>
                <a:gd name="connsiteX5" fmla="*/ 16652 w 31819"/>
                <a:gd name="connsiteY5" fmla="*/ 10606 h 31819"/>
                <a:gd name="connsiteX6" fmla="*/ 10606 w 31819"/>
                <a:gd name="connsiteY6" fmla="*/ 16652 h 31819"/>
                <a:gd name="connsiteX7" fmla="*/ 16652 w 31819"/>
                <a:gd name="connsiteY7" fmla="*/ 22698 h 31819"/>
                <a:gd name="connsiteX8" fmla="*/ 22698 w 31819"/>
                <a:gd name="connsiteY8" fmla="*/ 16652 h 31819"/>
                <a:gd name="connsiteX9" fmla="*/ 16652 w 31819"/>
                <a:gd name="connsiteY9" fmla="*/ 10606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819" h="31819">
                  <a:moveTo>
                    <a:pt x="16652" y="33304"/>
                  </a:moveTo>
                  <a:cubicBezTo>
                    <a:pt x="7478" y="33304"/>
                    <a:pt x="0" y="25826"/>
                    <a:pt x="0" y="16652"/>
                  </a:cubicBezTo>
                  <a:cubicBezTo>
                    <a:pt x="0" y="7477"/>
                    <a:pt x="7478" y="0"/>
                    <a:pt x="16652" y="0"/>
                  </a:cubicBezTo>
                  <a:cubicBezTo>
                    <a:pt x="25826" y="0"/>
                    <a:pt x="33304" y="7477"/>
                    <a:pt x="33304" y="16652"/>
                  </a:cubicBezTo>
                  <a:cubicBezTo>
                    <a:pt x="33304" y="25826"/>
                    <a:pt x="25826" y="33304"/>
                    <a:pt x="16652" y="33304"/>
                  </a:cubicBezTo>
                  <a:close/>
                  <a:moveTo>
                    <a:pt x="16652" y="10606"/>
                  </a:moveTo>
                  <a:cubicBezTo>
                    <a:pt x="13311" y="10606"/>
                    <a:pt x="10606" y="13311"/>
                    <a:pt x="10606" y="16652"/>
                  </a:cubicBezTo>
                  <a:cubicBezTo>
                    <a:pt x="10606" y="19993"/>
                    <a:pt x="13311" y="22698"/>
                    <a:pt x="16652" y="22698"/>
                  </a:cubicBezTo>
                  <a:cubicBezTo>
                    <a:pt x="19993" y="22698"/>
                    <a:pt x="22698" y="19993"/>
                    <a:pt x="22698" y="16652"/>
                  </a:cubicBezTo>
                  <a:cubicBezTo>
                    <a:pt x="22698" y="13311"/>
                    <a:pt x="19993" y="10606"/>
                    <a:pt x="16652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8" name="Group 637">
            <a:extLst>
              <a:ext uri="{FF2B5EF4-FFF2-40B4-BE49-F238E27FC236}">
                <a16:creationId xmlns:a16="http://schemas.microsoft.com/office/drawing/2014/main" id="{0BAF459E-EC6B-4674-8E2C-6F272FB3230C}"/>
              </a:ext>
            </a:extLst>
          </p:cNvPr>
          <p:cNvGrpSpPr/>
          <p:nvPr/>
        </p:nvGrpSpPr>
        <p:grpSpPr>
          <a:xfrm>
            <a:off x="8501809" y="1449777"/>
            <a:ext cx="489863" cy="495600"/>
            <a:chOff x="8544318" y="1492784"/>
            <a:chExt cx="404845" cy="409586"/>
          </a:xfrm>
        </p:grpSpPr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0554DD9F-5A21-4490-9D3E-7B3A6F06CAA7}"/>
                </a:ext>
              </a:extLst>
            </p:cNvPr>
            <p:cNvSpPr/>
            <p:nvPr/>
          </p:nvSpPr>
          <p:spPr>
            <a:xfrm>
              <a:off x="8561128" y="1756037"/>
              <a:ext cx="111367" cy="143186"/>
            </a:xfrm>
            <a:custGeom>
              <a:avLst/>
              <a:gdLst>
                <a:gd name="connsiteX0" fmla="*/ 5303 w 111366"/>
                <a:gd name="connsiteY0" fmla="*/ 146333 h 143185"/>
                <a:gd name="connsiteX1" fmla="*/ 5303 w 111366"/>
                <a:gd name="connsiteY1" fmla="*/ 146333 h 143185"/>
                <a:gd name="connsiteX2" fmla="*/ 0 w 111366"/>
                <a:gd name="connsiteY2" fmla="*/ 140977 h 143185"/>
                <a:gd name="connsiteX3" fmla="*/ 24130 w 111366"/>
                <a:gd name="connsiteY3" fmla="*/ 42868 h 143185"/>
                <a:gd name="connsiteX4" fmla="*/ 66873 w 111366"/>
                <a:gd name="connsiteY4" fmla="*/ 31785 h 143185"/>
                <a:gd name="connsiteX5" fmla="*/ 95829 w 111366"/>
                <a:gd name="connsiteY5" fmla="*/ 25898 h 143185"/>
                <a:gd name="connsiteX6" fmla="*/ 98586 w 111366"/>
                <a:gd name="connsiteY6" fmla="*/ 21337 h 143185"/>
                <a:gd name="connsiteX7" fmla="*/ 100442 w 111366"/>
                <a:gd name="connsiteY7" fmla="*/ 14390 h 143185"/>
                <a:gd name="connsiteX8" fmla="*/ 103837 w 111366"/>
                <a:gd name="connsiteY8" fmla="*/ 3147 h 143185"/>
                <a:gd name="connsiteX9" fmla="*/ 110836 w 111366"/>
                <a:gd name="connsiteY9" fmla="*/ 443 h 143185"/>
                <a:gd name="connsiteX10" fmla="*/ 113541 w 111366"/>
                <a:gd name="connsiteY10" fmla="*/ 7443 h 143185"/>
                <a:gd name="connsiteX11" fmla="*/ 110783 w 111366"/>
                <a:gd name="connsiteY11" fmla="*/ 16830 h 143185"/>
                <a:gd name="connsiteX12" fmla="*/ 108503 w 111366"/>
                <a:gd name="connsiteY12" fmla="*/ 25050 h 143185"/>
                <a:gd name="connsiteX13" fmla="*/ 102616 w 111366"/>
                <a:gd name="connsiteY13" fmla="*/ 34065 h 143185"/>
                <a:gd name="connsiteX14" fmla="*/ 67881 w 111366"/>
                <a:gd name="connsiteY14" fmla="*/ 42391 h 143185"/>
                <a:gd name="connsiteX15" fmla="*/ 31023 w 111366"/>
                <a:gd name="connsiteY15" fmla="*/ 50929 h 143185"/>
                <a:gd name="connsiteX16" fmla="*/ 10553 w 111366"/>
                <a:gd name="connsiteY16" fmla="*/ 141083 h 143185"/>
                <a:gd name="connsiteX17" fmla="*/ 5303 w 111366"/>
                <a:gd name="connsiteY17" fmla="*/ 146333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66" h="143185">
                  <a:moveTo>
                    <a:pt x="5303" y="146333"/>
                  </a:moveTo>
                  <a:cubicBezTo>
                    <a:pt x="5303" y="146333"/>
                    <a:pt x="5303" y="146333"/>
                    <a:pt x="5303" y="146333"/>
                  </a:cubicBezTo>
                  <a:cubicBezTo>
                    <a:pt x="2334" y="146333"/>
                    <a:pt x="0" y="143894"/>
                    <a:pt x="0" y="140977"/>
                  </a:cubicBezTo>
                  <a:cubicBezTo>
                    <a:pt x="159" y="116688"/>
                    <a:pt x="6470" y="58194"/>
                    <a:pt x="24130" y="42868"/>
                  </a:cubicBezTo>
                  <a:cubicBezTo>
                    <a:pt x="33145" y="35073"/>
                    <a:pt x="50327" y="33376"/>
                    <a:pt x="66873" y="31785"/>
                  </a:cubicBezTo>
                  <a:cubicBezTo>
                    <a:pt x="78487" y="30671"/>
                    <a:pt x="91639" y="29345"/>
                    <a:pt x="95829" y="25898"/>
                  </a:cubicBezTo>
                  <a:cubicBezTo>
                    <a:pt x="96836" y="25050"/>
                    <a:pt x="97738" y="23618"/>
                    <a:pt x="98586" y="21337"/>
                  </a:cubicBezTo>
                  <a:cubicBezTo>
                    <a:pt x="99328" y="19375"/>
                    <a:pt x="99859" y="16936"/>
                    <a:pt x="100442" y="14390"/>
                  </a:cubicBezTo>
                  <a:cubicBezTo>
                    <a:pt x="101291" y="10678"/>
                    <a:pt x="102192" y="6860"/>
                    <a:pt x="103837" y="3147"/>
                  </a:cubicBezTo>
                  <a:cubicBezTo>
                    <a:pt x="105003" y="496"/>
                    <a:pt x="108132" y="-724"/>
                    <a:pt x="110836" y="443"/>
                  </a:cubicBezTo>
                  <a:cubicBezTo>
                    <a:pt x="113488" y="1610"/>
                    <a:pt x="114708" y="4738"/>
                    <a:pt x="113541" y="7443"/>
                  </a:cubicBezTo>
                  <a:cubicBezTo>
                    <a:pt x="112322" y="10254"/>
                    <a:pt x="111526" y="13595"/>
                    <a:pt x="110783" y="16830"/>
                  </a:cubicBezTo>
                  <a:cubicBezTo>
                    <a:pt x="110147" y="19587"/>
                    <a:pt x="109458" y="22398"/>
                    <a:pt x="108503" y="25050"/>
                  </a:cubicBezTo>
                  <a:cubicBezTo>
                    <a:pt x="107549" y="27648"/>
                    <a:pt x="105852" y="31307"/>
                    <a:pt x="102616" y="34065"/>
                  </a:cubicBezTo>
                  <a:cubicBezTo>
                    <a:pt x="95882" y="39633"/>
                    <a:pt x="82889" y="40906"/>
                    <a:pt x="67881" y="42391"/>
                  </a:cubicBezTo>
                  <a:cubicBezTo>
                    <a:pt x="53668" y="43770"/>
                    <a:pt x="37494" y="45361"/>
                    <a:pt x="31023" y="50929"/>
                  </a:cubicBezTo>
                  <a:cubicBezTo>
                    <a:pt x="19622" y="60846"/>
                    <a:pt x="10819" y="106719"/>
                    <a:pt x="10553" y="141083"/>
                  </a:cubicBezTo>
                  <a:cubicBezTo>
                    <a:pt x="10606" y="144000"/>
                    <a:pt x="8220" y="146333"/>
                    <a:pt x="5303" y="14633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1D2DE13E-1B64-45B4-8540-E762EF8FFA89}"/>
                </a:ext>
              </a:extLst>
            </p:cNvPr>
            <p:cNvSpPr/>
            <p:nvPr/>
          </p:nvSpPr>
          <p:spPr>
            <a:xfrm>
              <a:off x="8716547" y="1756144"/>
              <a:ext cx="111367" cy="143186"/>
            </a:xfrm>
            <a:custGeom>
              <a:avLst/>
              <a:gdLst>
                <a:gd name="connsiteX0" fmla="*/ 108733 w 111366"/>
                <a:gd name="connsiteY0" fmla="*/ 146226 h 143185"/>
                <a:gd name="connsiteX1" fmla="*/ 103430 w 111366"/>
                <a:gd name="connsiteY1" fmla="*/ 140976 h 143185"/>
                <a:gd name="connsiteX2" fmla="*/ 83013 w 111366"/>
                <a:gd name="connsiteY2" fmla="*/ 50822 h 143185"/>
                <a:gd name="connsiteX3" fmla="*/ 46102 w 111366"/>
                <a:gd name="connsiteY3" fmla="*/ 42231 h 143185"/>
                <a:gd name="connsiteX4" fmla="*/ 11525 w 111366"/>
                <a:gd name="connsiteY4" fmla="*/ 34011 h 143185"/>
                <a:gd name="connsiteX5" fmla="*/ 5480 w 111366"/>
                <a:gd name="connsiteY5" fmla="*/ 25049 h 143185"/>
                <a:gd name="connsiteX6" fmla="*/ 3093 w 111366"/>
                <a:gd name="connsiteY6" fmla="*/ 16458 h 143185"/>
                <a:gd name="connsiteX7" fmla="*/ 442 w 111366"/>
                <a:gd name="connsiteY7" fmla="*/ 7389 h 143185"/>
                <a:gd name="connsiteX8" fmla="*/ 3200 w 111366"/>
                <a:gd name="connsiteY8" fmla="*/ 442 h 143185"/>
                <a:gd name="connsiteX9" fmla="*/ 10147 w 111366"/>
                <a:gd name="connsiteY9" fmla="*/ 3200 h 143185"/>
                <a:gd name="connsiteX10" fmla="*/ 13382 w 111366"/>
                <a:gd name="connsiteY10" fmla="*/ 14124 h 143185"/>
                <a:gd name="connsiteX11" fmla="*/ 15344 w 111366"/>
                <a:gd name="connsiteY11" fmla="*/ 21336 h 143185"/>
                <a:gd name="connsiteX12" fmla="*/ 18260 w 111366"/>
                <a:gd name="connsiteY12" fmla="*/ 25897 h 143185"/>
                <a:gd name="connsiteX13" fmla="*/ 47057 w 111366"/>
                <a:gd name="connsiteY13" fmla="*/ 31731 h 143185"/>
                <a:gd name="connsiteX14" fmla="*/ 89906 w 111366"/>
                <a:gd name="connsiteY14" fmla="*/ 42867 h 143185"/>
                <a:gd name="connsiteX15" fmla="*/ 113983 w 111366"/>
                <a:gd name="connsiteY15" fmla="*/ 140976 h 143185"/>
                <a:gd name="connsiteX16" fmla="*/ 108733 w 111366"/>
                <a:gd name="connsiteY16" fmla="*/ 146226 h 143185"/>
                <a:gd name="connsiteX17" fmla="*/ 108733 w 111366"/>
                <a:gd name="connsiteY17" fmla="*/ 146226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1366" h="143185">
                  <a:moveTo>
                    <a:pt x="108733" y="146226"/>
                  </a:moveTo>
                  <a:cubicBezTo>
                    <a:pt x="105816" y="146226"/>
                    <a:pt x="103430" y="143893"/>
                    <a:pt x="103430" y="140976"/>
                  </a:cubicBezTo>
                  <a:cubicBezTo>
                    <a:pt x="103164" y="106558"/>
                    <a:pt x="94414" y="60739"/>
                    <a:pt x="83013" y="50822"/>
                  </a:cubicBezTo>
                  <a:cubicBezTo>
                    <a:pt x="76542" y="45201"/>
                    <a:pt x="60368" y="43610"/>
                    <a:pt x="46102" y="42231"/>
                  </a:cubicBezTo>
                  <a:cubicBezTo>
                    <a:pt x="31147" y="40746"/>
                    <a:pt x="18207" y="39526"/>
                    <a:pt x="11525" y="34011"/>
                  </a:cubicBezTo>
                  <a:cubicBezTo>
                    <a:pt x="8874" y="31784"/>
                    <a:pt x="6912" y="28867"/>
                    <a:pt x="5480" y="25049"/>
                  </a:cubicBezTo>
                  <a:cubicBezTo>
                    <a:pt x="4419" y="22291"/>
                    <a:pt x="3730" y="19321"/>
                    <a:pt x="3093" y="16458"/>
                  </a:cubicBezTo>
                  <a:cubicBezTo>
                    <a:pt x="2351" y="13329"/>
                    <a:pt x="1608" y="10094"/>
                    <a:pt x="442" y="7389"/>
                  </a:cubicBezTo>
                  <a:cubicBezTo>
                    <a:pt x="-725" y="4685"/>
                    <a:pt x="495" y="1609"/>
                    <a:pt x="3200" y="442"/>
                  </a:cubicBezTo>
                  <a:cubicBezTo>
                    <a:pt x="5904" y="-725"/>
                    <a:pt x="9033" y="495"/>
                    <a:pt x="10147" y="3200"/>
                  </a:cubicBezTo>
                  <a:cubicBezTo>
                    <a:pt x="11685" y="6806"/>
                    <a:pt x="12586" y="10518"/>
                    <a:pt x="13382" y="14124"/>
                  </a:cubicBezTo>
                  <a:cubicBezTo>
                    <a:pt x="13965" y="16776"/>
                    <a:pt x="14549" y="19215"/>
                    <a:pt x="15344" y="21336"/>
                  </a:cubicBezTo>
                  <a:cubicBezTo>
                    <a:pt x="16139" y="23405"/>
                    <a:pt x="17094" y="24890"/>
                    <a:pt x="18260" y="25897"/>
                  </a:cubicBezTo>
                  <a:cubicBezTo>
                    <a:pt x="22397" y="29291"/>
                    <a:pt x="35496" y="30564"/>
                    <a:pt x="47057" y="31731"/>
                  </a:cubicBezTo>
                  <a:cubicBezTo>
                    <a:pt x="63709" y="33375"/>
                    <a:pt x="80891" y="35019"/>
                    <a:pt x="89906" y="42867"/>
                  </a:cubicBezTo>
                  <a:cubicBezTo>
                    <a:pt x="107513" y="58141"/>
                    <a:pt x="113824" y="116635"/>
                    <a:pt x="113983" y="140976"/>
                  </a:cubicBezTo>
                  <a:cubicBezTo>
                    <a:pt x="114036" y="143787"/>
                    <a:pt x="111702" y="146226"/>
                    <a:pt x="108733" y="146226"/>
                  </a:cubicBezTo>
                  <a:cubicBezTo>
                    <a:pt x="108733" y="146226"/>
                    <a:pt x="108733" y="146226"/>
                    <a:pt x="108733" y="14622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8E6984F6-8028-49E4-80EC-F3FE96EDD08C}"/>
                </a:ext>
              </a:extLst>
            </p:cNvPr>
            <p:cNvSpPr/>
            <p:nvPr/>
          </p:nvSpPr>
          <p:spPr>
            <a:xfrm>
              <a:off x="8593266" y="1579301"/>
              <a:ext cx="201521" cy="201521"/>
            </a:xfrm>
            <a:custGeom>
              <a:avLst/>
              <a:gdLst>
                <a:gd name="connsiteX0" fmla="*/ 148170 w 201520"/>
                <a:gd name="connsiteY0" fmla="*/ 205233 h 201520"/>
                <a:gd name="connsiteX1" fmla="*/ 133640 w 201520"/>
                <a:gd name="connsiteY1" fmla="*/ 205233 h 201520"/>
                <a:gd name="connsiteX2" fmla="*/ 128337 w 201520"/>
                <a:gd name="connsiteY2" fmla="*/ 199930 h 201520"/>
                <a:gd name="connsiteX3" fmla="*/ 133640 w 201520"/>
                <a:gd name="connsiteY3" fmla="*/ 194627 h 201520"/>
                <a:gd name="connsiteX4" fmla="*/ 148170 w 201520"/>
                <a:gd name="connsiteY4" fmla="*/ 194627 h 201520"/>
                <a:gd name="connsiteX5" fmla="*/ 194626 w 201520"/>
                <a:gd name="connsiteY5" fmla="*/ 148171 h 201520"/>
                <a:gd name="connsiteX6" fmla="*/ 194626 w 201520"/>
                <a:gd name="connsiteY6" fmla="*/ 102616 h 201520"/>
                <a:gd name="connsiteX7" fmla="*/ 167686 w 201520"/>
                <a:gd name="connsiteY7" fmla="*/ 37546 h 201520"/>
                <a:gd name="connsiteX8" fmla="*/ 102616 w 201520"/>
                <a:gd name="connsiteY8" fmla="*/ 10606 h 201520"/>
                <a:gd name="connsiteX9" fmla="*/ 10606 w 201520"/>
                <a:gd name="connsiteY9" fmla="*/ 102616 h 201520"/>
                <a:gd name="connsiteX10" fmla="*/ 10606 w 201520"/>
                <a:gd name="connsiteY10" fmla="*/ 148171 h 201520"/>
                <a:gd name="connsiteX11" fmla="*/ 57062 w 201520"/>
                <a:gd name="connsiteY11" fmla="*/ 194627 h 201520"/>
                <a:gd name="connsiteX12" fmla="*/ 71434 w 201520"/>
                <a:gd name="connsiteY12" fmla="*/ 194627 h 201520"/>
                <a:gd name="connsiteX13" fmla="*/ 76737 w 201520"/>
                <a:gd name="connsiteY13" fmla="*/ 199930 h 201520"/>
                <a:gd name="connsiteX14" fmla="*/ 71434 w 201520"/>
                <a:gd name="connsiteY14" fmla="*/ 205233 h 201520"/>
                <a:gd name="connsiteX15" fmla="*/ 57062 w 201520"/>
                <a:gd name="connsiteY15" fmla="*/ 205233 h 201520"/>
                <a:gd name="connsiteX16" fmla="*/ 0 w 201520"/>
                <a:gd name="connsiteY16" fmla="*/ 148171 h 201520"/>
                <a:gd name="connsiteX17" fmla="*/ 0 w 201520"/>
                <a:gd name="connsiteY17" fmla="*/ 102616 h 201520"/>
                <a:gd name="connsiteX18" fmla="*/ 102616 w 201520"/>
                <a:gd name="connsiteY18" fmla="*/ 0 h 201520"/>
                <a:gd name="connsiteX19" fmla="*/ 175216 w 201520"/>
                <a:gd name="connsiteY19" fmla="*/ 30069 h 201520"/>
                <a:gd name="connsiteX20" fmla="*/ 205286 w 201520"/>
                <a:gd name="connsiteY20" fmla="*/ 102669 h 201520"/>
                <a:gd name="connsiteX21" fmla="*/ 205286 w 201520"/>
                <a:gd name="connsiteY21" fmla="*/ 148224 h 201520"/>
                <a:gd name="connsiteX22" fmla="*/ 148170 w 201520"/>
                <a:gd name="connsiteY22" fmla="*/ 205233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8170" y="205233"/>
                  </a:moveTo>
                  <a:lnTo>
                    <a:pt x="133640" y="205233"/>
                  </a:lnTo>
                  <a:cubicBezTo>
                    <a:pt x="130723" y="205233"/>
                    <a:pt x="128337" y="202846"/>
                    <a:pt x="128337" y="199930"/>
                  </a:cubicBezTo>
                  <a:cubicBezTo>
                    <a:pt x="128337" y="197013"/>
                    <a:pt x="130723" y="194627"/>
                    <a:pt x="133640" y="194627"/>
                  </a:cubicBezTo>
                  <a:lnTo>
                    <a:pt x="148170" y="194627"/>
                  </a:lnTo>
                  <a:cubicBezTo>
                    <a:pt x="173785" y="194627"/>
                    <a:pt x="194626" y="173785"/>
                    <a:pt x="194626" y="148171"/>
                  </a:cubicBezTo>
                  <a:lnTo>
                    <a:pt x="194626" y="102616"/>
                  </a:lnTo>
                  <a:cubicBezTo>
                    <a:pt x="194626" y="78010"/>
                    <a:pt x="185081" y="54888"/>
                    <a:pt x="167686" y="37546"/>
                  </a:cubicBezTo>
                  <a:cubicBezTo>
                    <a:pt x="150239" y="20152"/>
                    <a:pt x="127170" y="10606"/>
                    <a:pt x="102616" y="10606"/>
                  </a:cubicBezTo>
                  <a:cubicBezTo>
                    <a:pt x="51865" y="10606"/>
                    <a:pt x="10606" y="51865"/>
                    <a:pt x="10606" y="102616"/>
                  </a:cubicBezTo>
                  <a:lnTo>
                    <a:pt x="10606" y="148171"/>
                  </a:lnTo>
                  <a:cubicBezTo>
                    <a:pt x="10606" y="173785"/>
                    <a:pt x="31447" y="194627"/>
                    <a:pt x="57062" y="194627"/>
                  </a:cubicBezTo>
                  <a:lnTo>
                    <a:pt x="71434" y="194627"/>
                  </a:lnTo>
                  <a:cubicBezTo>
                    <a:pt x="74351" y="194627"/>
                    <a:pt x="76737" y="197013"/>
                    <a:pt x="76737" y="199930"/>
                  </a:cubicBezTo>
                  <a:cubicBezTo>
                    <a:pt x="76737" y="202846"/>
                    <a:pt x="74351" y="205233"/>
                    <a:pt x="71434" y="205233"/>
                  </a:cubicBezTo>
                  <a:lnTo>
                    <a:pt x="57062" y="205233"/>
                  </a:lnTo>
                  <a:cubicBezTo>
                    <a:pt x="25614" y="205233"/>
                    <a:pt x="0" y="179619"/>
                    <a:pt x="0" y="148171"/>
                  </a:cubicBezTo>
                  <a:lnTo>
                    <a:pt x="0" y="102616"/>
                  </a:lnTo>
                  <a:cubicBezTo>
                    <a:pt x="0" y="46032"/>
                    <a:pt x="46031" y="0"/>
                    <a:pt x="102616" y="0"/>
                  </a:cubicBezTo>
                  <a:cubicBezTo>
                    <a:pt x="129981" y="0"/>
                    <a:pt x="155754" y="10659"/>
                    <a:pt x="175216" y="30069"/>
                  </a:cubicBezTo>
                  <a:cubicBezTo>
                    <a:pt x="194626" y="49479"/>
                    <a:pt x="205286" y="75252"/>
                    <a:pt x="205286" y="102669"/>
                  </a:cubicBezTo>
                  <a:lnTo>
                    <a:pt x="205286" y="148224"/>
                  </a:lnTo>
                  <a:cubicBezTo>
                    <a:pt x="205233" y="179619"/>
                    <a:pt x="179619" y="205233"/>
                    <a:pt x="148170" y="20523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CAECEB8-1240-431D-85B1-222CFB490663}"/>
                </a:ext>
              </a:extLst>
            </p:cNvPr>
            <p:cNvSpPr/>
            <p:nvPr/>
          </p:nvSpPr>
          <p:spPr>
            <a:xfrm>
              <a:off x="8618881" y="1599633"/>
              <a:ext cx="79548" cy="68941"/>
            </a:xfrm>
            <a:custGeom>
              <a:avLst/>
              <a:gdLst>
                <a:gd name="connsiteX0" fmla="*/ 5302 w 79547"/>
                <a:gd name="connsiteY0" fmla="*/ 72102 h 68941"/>
                <a:gd name="connsiteX1" fmla="*/ 105 w 79547"/>
                <a:gd name="connsiteY1" fmla="*/ 67807 h 68941"/>
                <a:gd name="connsiteX2" fmla="*/ 4295 w 79547"/>
                <a:gd name="connsiteY2" fmla="*/ 61602 h 68941"/>
                <a:gd name="connsiteX3" fmla="*/ 71751 w 79547"/>
                <a:gd name="connsiteY3" fmla="*/ 4699 h 68941"/>
                <a:gd name="connsiteX4" fmla="*/ 77637 w 79547"/>
                <a:gd name="connsiteY4" fmla="*/ 32 h 68941"/>
                <a:gd name="connsiteX5" fmla="*/ 82304 w 79547"/>
                <a:gd name="connsiteY5" fmla="*/ 5919 h 68941"/>
                <a:gd name="connsiteX6" fmla="*/ 6363 w 79547"/>
                <a:gd name="connsiteY6" fmla="*/ 72049 h 68941"/>
                <a:gd name="connsiteX7" fmla="*/ 5302 w 79547"/>
                <a:gd name="connsiteY7" fmla="*/ 7210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2102"/>
                  </a:moveTo>
                  <a:cubicBezTo>
                    <a:pt x="2810" y="72102"/>
                    <a:pt x="582" y="70352"/>
                    <a:pt x="105" y="67807"/>
                  </a:cubicBezTo>
                  <a:cubicBezTo>
                    <a:pt x="-478" y="64943"/>
                    <a:pt x="1431" y="62132"/>
                    <a:pt x="4295" y="61602"/>
                  </a:cubicBezTo>
                  <a:cubicBezTo>
                    <a:pt x="46349" y="53329"/>
                    <a:pt x="68410" y="34715"/>
                    <a:pt x="71751" y="4699"/>
                  </a:cubicBezTo>
                  <a:cubicBezTo>
                    <a:pt x="72069" y="1782"/>
                    <a:pt x="74668" y="-286"/>
                    <a:pt x="77637" y="32"/>
                  </a:cubicBezTo>
                  <a:cubicBezTo>
                    <a:pt x="80554" y="350"/>
                    <a:pt x="82623" y="3002"/>
                    <a:pt x="82304" y="5919"/>
                  </a:cubicBezTo>
                  <a:cubicBezTo>
                    <a:pt x="78433" y="40655"/>
                    <a:pt x="52871" y="62928"/>
                    <a:pt x="6363" y="72049"/>
                  </a:cubicBezTo>
                  <a:cubicBezTo>
                    <a:pt x="5991" y="72102"/>
                    <a:pt x="5620" y="72102"/>
                    <a:pt x="5302" y="7210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1057CC1-BC6F-4B5F-837A-41BAEFC56E36}"/>
                </a:ext>
              </a:extLst>
            </p:cNvPr>
            <p:cNvSpPr/>
            <p:nvPr/>
          </p:nvSpPr>
          <p:spPr>
            <a:xfrm>
              <a:off x="8690600" y="1599580"/>
              <a:ext cx="79548" cy="68941"/>
            </a:xfrm>
            <a:custGeom>
              <a:avLst/>
              <a:gdLst>
                <a:gd name="connsiteX0" fmla="*/ 76981 w 79547"/>
                <a:gd name="connsiteY0" fmla="*/ 72155 h 68941"/>
                <a:gd name="connsiteX1" fmla="*/ 75974 w 79547"/>
                <a:gd name="connsiteY1" fmla="*/ 72049 h 68941"/>
                <a:gd name="connsiteX2" fmla="*/ 32 w 79547"/>
                <a:gd name="connsiteY2" fmla="*/ 5919 h 68941"/>
                <a:gd name="connsiteX3" fmla="*/ 4699 w 79547"/>
                <a:gd name="connsiteY3" fmla="*/ 32 h 68941"/>
                <a:gd name="connsiteX4" fmla="*/ 10586 w 79547"/>
                <a:gd name="connsiteY4" fmla="*/ 4699 h 68941"/>
                <a:gd name="connsiteX5" fmla="*/ 78042 w 79547"/>
                <a:gd name="connsiteY5" fmla="*/ 61602 h 68941"/>
                <a:gd name="connsiteX6" fmla="*/ 82232 w 79547"/>
                <a:gd name="connsiteY6" fmla="*/ 67807 h 68941"/>
                <a:gd name="connsiteX7" fmla="*/ 76981 w 79547"/>
                <a:gd name="connsiteY7" fmla="*/ 7215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981" y="72155"/>
                  </a:moveTo>
                  <a:cubicBezTo>
                    <a:pt x="76663" y="72155"/>
                    <a:pt x="76292" y="72102"/>
                    <a:pt x="75974" y="72049"/>
                  </a:cubicBezTo>
                  <a:cubicBezTo>
                    <a:pt x="29465" y="62928"/>
                    <a:pt x="3904" y="40655"/>
                    <a:pt x="32" y="5919"/>
                  </a:cubicBezTo>
                  <a:cubicBezTo>
                    <a:pt x="-286" y="3002"/>
                    <a:pt x="1782" y="404"/>
                    <a:pt x="4699" y="32"/>
                  </a:cubicBezTo>
                  <a:cubicBezTo>
                    <a:pt x="7669" y="-286"/>
                    <a:pt x="10215" y="1782"/>
                    <a:pt x="10586" y="4699"/>
                  </a:cubicBezTo>
                  <a:cubicBezTo>
                    <a:pt x="13927" y="34768"/>
                    <a:pt x="35988" y="53382"/>
                    <a:pt x="78042" y="61602"/>
                  </a:cubicBezTo>
                  <a:cubicBezTo>
                    <a:pt x="80906" y="62186"/>
                    <a:pt x="82815" y="64943"/>
                    <a:pt x="82232" y="67807"/>
                  </a:cubicBezTo>
                  <a:cubicBezTo>
                    <a:pt x="81701" y="70405"/>
                    <a:pt x="79474" y="72155"/>
                    <a:pt x="76981" y="7215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4BDB9DC-EB80-4006-9CB9-DC070782AA4E}"/>
                </a:ext>
              </a:extLst>
            </p:cNvPr>
            <p:cNvSpPr/>
            <p:nvPr/>
          </p:nvSpPr>
          <p:spPr>
            <a:xfrm>
              <a:off x="8626305" y="1659538"/>
              <a:ext cx="137883" cy="111367"/>
            </a:xfrm>
            <a:custGeom>
              <a:avLst/>
              <a:gdLst>
                <a:gd name="connsiteX0" fmla="*/ 69578 w 137882"/>
                <a:gd name="connsiteY0" fmla="*/ 113329 h 111366"/>
                <a:gd name="connsiteX1" fmla="*/ 0 w 137882"/>
                <a:gd name="connsiteY1" fmla="*/ 35266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266 h 111366"/>
                <a:gd name="connsiteX6" fmla="*/ 69578 w 137882"/>
                <a:gd name="connsiteY6" fmla="*/ 102723 h 111366"/>
                <a:gd name="connsiteX7" fmla="*/ 128549 w 137882"/>
                <a:gd name="connsiteY7" fmla="*/ 35266 h 111366"/>
                <a:gd name="connsiteX8" fmla="*/ 128549 w 137882"/>
                <a:gd name="connsiteY8" fmla="*/ 5303 h 111366"/>
                <a:gd name="connsiteX9" fmla="*/ 133852 w 137882"/>
                <a:gd name="connsiteY9" fmla="*/ 0 h 111366"/>
                <a:gd name="connsiteX10" fmla="*/ 139155 w 137882"/>
                <a:gd name="connsiteY10" fmla="*/ 5303 h 111366"/>
                <a:gd name="connsiteX11" fmla="*/ 139155 w 137882"/>
                <a:gd name="connsiteY11" fmla="*/ 35266 h 111366"/>
                <a:gd name="connsiteX12" fmla="*/ 69578 w 137882"/>
                <a:gd name="connsiteY12" fmla="*/ 113329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578" y="113329"/>
                  </a:moveTo>
                  <a:cubicBezTo>
                    <a:pt x="31236" y="113329"/>
                    <a:pt x="0" y="78328"/>
                    <a:pt x="0" y="3526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266"/>
                  </a:lnTo>
                  <a:cubicBezTo>
                    <a:pt x="10606" y="72441"/>
                    <a:pt x="37069" y="102723"/>
                    <a:pt x="69578" y="102723"/>
                  </a:cubicBezTo>
                  <a:cubicBezTo>
                    <a:pt x="102086" y="102723"/>
                    <a:pt x="128549" y="72441"/>
                    <a:pt x="128549" y="35266"/>
                  </a:cubicBezTo>
                  <a:lnTo>
                    <a:pt x="128549" y="5303"/>
                  </a:lnTo>
                  <a:cubicBezTo>
                    <a:pt x="128549" y="2386"/>
                    <a:pt x="130935" y="0"/>
                    <a:pt x="133852" y="0"/>
                  </a:cubicBezTo>
                  <a:cubicBezTo>
                    <a:pt x="136769" y="0"/>
                    <a:pt x="139155" y="2386"/>
                    <a:pt x="139155" y="5303"/>
                  </a:cubicBezTo>
                  <a:lnTo>
                    <a:pt x="139155" y="35266"/>
                  </a:lnTo>
                  <a:cubicBezTo>
                    <a:pt x="139155" y="78275"/>
                    <a:pt x="107919" y="113329"/>
                    <a:pt x="69578" y="11332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14D96D3-FE67-4A2E-B8EB-F0278514B7D0}"/>
                </a:ext>
              </a:extLst>
            </p:cNvPr>
            <p:cNvSpPr/>
            <p:nvPr/>
          </p:nvSpPr>
          <p:spPr>
            <a:xfrm>
              <a:off x="8544318" y="1891764"/>
              <a:ext cx="302281" cy="10606"/>
            </a:xfrm>
            <a:custGeom>
              <a:avLst/>
              <a:gdLst>
                <a:gd name="connsiteX0" fmla="*/ 301061 w 302280"/>
                <a:gd name="connsiteY0" fmla="*/ 10606 h 10606"/>
                <a:gd name="connsiteX1" fmla="*/ 5303 w 302280"/>
                <a:gd name="connsiteY1" fmla="*/ 10606 h 10606"/>
                <a:gd name="connsiteX2" fmla="*/ 0 w 302280"/>
                <a:gd name="connsiteY2" fmla="*/ 5303 h 10606"/>
                <a:gd name="connsiteX3" fmla="*/ 5303 w 302280"/>
                <a:gd name="connsiteY3" fmla="*/ 0 h 10606"/>
                <a:gd name="connsiteX4" fmla="*/ 301061 w 302280"/>
                <a:gd name="connsiteY4" fmla="*/ 0 h 10606"/>
                <a:gd name="connsiteX5" fmla="*/ 306364 w 302280"/>
                <a:gd name="connsiteY5" fmla="*/ 5303 h 10606"/>
                <a:gd name="connsiteX6" fmla="*/ 301061 w 302280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280" h="10606">
                  <a:moveTo>
                    <a:pt x="30106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01061" y="0"/>
                  </a:lnTo>
                  <a:cubicBezTo>
                    <a:pt x="303978" y="0"/>
                    <a:pt x="306364" y="2386"/>
                    <a:pt x="306364" y="5303"/>
                  </a:cubicBezTo>
                  <a:cubicBezTo>
                    <a:pt x="306364" y="8220"/>
                    <a:pt x="304031" y="10606"/>
                    <a:pt x="30106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53EC858-1D4C-4ED2-99D5-83D2EA721833}"/>
                </a:ext>
              </a:extLst>
            </p:cNvPr>
            <p:cNvSpPr/>
            <p:nvPr/>
          </p:nvSpPr>
          <p:spPr>
            <a:xfrm>
              <a:off x="8784765" y="1492784"/>
              <a:ext cx="164398" cy="180308"/>
            </a:xfrm>
            <a:custGeom>
              <a:avLst/>
              <a:gdLst>
                <a:gd name="connsiteX0" fmla="*/ 33992 w 164398"/>
                <a:gd name="connsiteY0" fmla="*/ 185527 h 180307"/>
                <a:gd name="connsiteX1" fmla="*/ 31075 w 164398"/>
                <a:gd name="connsiteY1" fmla="*/ 184679 h 180307"/>
                <a:gd name="connsiteX2" fmla="*/ 28688 w 164398"/>
                <a:gd name="connsiteY2" fmla="*/ 180330 h 180307"/>
                <a:gd name="connsiteX3" fmla="*/ 27999 w 164398"/>
                <a:gd name="connsiteY3" fmla="*/ 145223 h 180307"/>
                <a:gd name="connsiteX4" fmla="*/ 5248 w 164398"/>
                <a:gd name="connsiteY4" fmla="*/ 53955 h 180307"/>
                <a:gd name="connsiteX5" fmla="*/ 48628 w 164398"/>
                <a:gd name="connsiteY5" fmla="*/ 7500 h 180307"/>
                <a:gd name="connsiteX6" fmla="*/ 112160 w 164398"/>
                <a:gd name="connsiteY6" fmla="*/ 5325 h 180307"/>
                <a:gd name="connsiteX7" fmla="*/ 158616 w 164398"/>
                <a:gd name="connsiteY7" fmla="*/ 48652 h 180307"/>
                <a:gd name="connsiteX8" fmla="*/ 160790 w 164398"/>
                <a:gd name="connsiteY8" fmla="*/ 112184 h 180307"/>
                <a:gd name="connsiteX9" fmla="*/ 160790 w 164398"/>
                <a:gd name="connsiteY9" fmla="*/ 112184 h 180307"/>
                <a:gd name="connsiteX10" fmla="*/ 83046 w 164398"/>
                <a:gd name="connsiteY10" fmla="*/ 166171 h 180307"/>
                <a:gd name="connsiteX11" fmla="*/ 82357 w 164398"/>
                <a:gd name="connsiteY11" fmla="*/ 166171 h 180307"/>
                <a:gd name="connsiteX12" fmla="*/ 36007 w 164398"/>
                <a:gd name="connsiteY12" fmla="*/ 185209 h 180307"/>
                <a:gd name="connsiteX13" fmla="*/ 33992 w 164398"/>
                <a:gd name="connsiteY13" fmla="*/ 185527 h 180307"/>
                <a:gd name="connsiteX14" fmla="*/ 82993 w 164398"/>
                <a:gd name="connsiteY14" fmla="*/ 10576 h 180307"/>
                <a:gd name="connsiteX15" fmla="*/ 53030 w 164398"/>
                <a:gd name="connsiteY15" fmla="*/ 17098 h 180307"/>
                <a:gd name="connsiteX16" fmla="*/ 15218 w 164398"/>
                <a:gd name="connsiteY16" fmla="*/ 57615 h 180307"/>
                <a:gd name="connsiteX17" fmla="*/ 36696 w 164398"/>
                <a:gd name="connsiteY17" fmla="*/ 138647 h 180307"/>
                <a:gd name="connsiteX18" fmla="*/ 38605 w 164398"/>
                <a:gd name="connsiteY18" fmla="*/ 142625 h 180307"/>
                <a:gd name="connsiteX19" fmla="*/ 39189 w 164398"/>
                <a:gd name="connsiteY19" fmla="*/ 172375 h 180307"/>
                <a:gd name="connsiteX20" fmla="*/ 79386 w 164398"/>
                <a:gd name="connsiteY20" fmla="*/ 155883 h 180307"/>
                <a:gd name="connsiteX21" fmla="*/ 81508 w 164398"/>
                <a:gd name="connsiteY21" fmla="*/ 155458 h 180307"/>
                <a:gd name="connsiteX22" fmla="*/ 150873 w 164398"/>
                <a:gd name="connsiteY22" fmla="*/ 108366 h 180307"/>
                <a:gd name="connsiteX23" fmla="*/ 150873 w 164398"/>
                <a:gd name="connsiteY23" fmla="*/ 108366 h 180307"/>
                <a:gd name="connsiteX24" fmla="*/ 148964 w 164398"/>
                <a:gd name="connsiteY24" fmla="*/ 52948 h 180307"/>
                <a:gd name="connsiteX25" fmla="*/ 108448 w 164398"/>
                <a:gd name="connsiteY25" fmla="*/ 15136 h 180307"/>
                <a:gd name="connsiteX26" fmla="*/ 82993 w 164398"/>
                <a:gd name="connsiteY26" fmla="*/ 10576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4398" h="180307">
                  <a:moveTo>
                    <a:pt x="33992" y="185527"/>
                  </a:moveTo>
                  <a:cubicBezTo>
                    <a:pt x="32984" y="185527"/>
                    <a:pt x="31976" y="185209"/>
                    <a:pt x="31075" y="184679"/>
                  </a:cubicBezTo>
                  <a:cubicBezTo>
                    <a:pt x="29590" y="183724"/>
                    <a:pt x="28742" y="182080"/>
                    <a:pt x="28688" y="180330"/>
                  </a:cubicBezTo>
                  <a:lnTo>
                    <a:pt x="27999" y="145223"/>
                  </a:lnTo>
                  <a:cubicBezTo>
                    <a:pt x="2331" y="122526"/>
                    <a:pt x="-6790" y="86199"/>
                    <a:pt x="5248" y="53955"/>
                  </a:cubicBezTo>
                  <a:cubicBezTo>
                    <a:pt x="13044" y="33167"/>
                    <a:pt x="28423" y="16674"/>
                    <a:pt x="48628" y="7500"/>
                  </a:cubicBezTo>
                  <a:cubicBezTo>
                    <a:pt x="68833" y="-1675"/>
                    <a:pt x="91372" y="-2470"/>
                    <a:pt x="112160" y="5325"/>
                  </a:cubicBezTo>
                  <a:cubicBezTo>
                    <a:pt x="132948" y="13121"/>
                    <a:pt x="149441" y="28500"/>
                    <a:pt x="158616" y="48652"/>
                  </a:cubicBezTo>
                  <a:cubicBezTo>
                    <a:pt x="167791" y="68857"/>
                    <a:pt x="168586" y="91396"/>
                    <a:pt x="160790" y="112184"/>
                  </a:cubicBezTo>
                  <a:lnTo>
                    <a:pt x="160790" y="112184"/>
                  </a:lnTo>
                  <a:cubicBezTo>
                    <a:pt x="148646" y="144640"/>
                    <a:pt x="117570" y="166171"/>
                    <a:pt x="83046" y="166171"/>
                  </a:cubicBezTo>
                  <a:cubicBezTo>
                    <a:pt x="82834" y="166171"/>
                    <a:pt x="82621" y="166171"/>
                    <a:pt x="82357" y="166171"/>
                  </a:cubicBezTo>
                  <a:lnTo>
                    <a:pt x="36007" y="185209"/>
                  </a:lnTo>
                  <a:cubicBezTo>
                    <a:pt x="35370" y="185368"/>
                    <a:pt x="34681" y="185527"/>
                    <a:pt x="33992" y="185527"/>
                  </a:cubicBezTo>
                  <a:close/>
                  <a:moveTo>
                    <a:pt x="82993" y="10576"/>
                  </a:moveTo>
                  <a:cubicBezTo>
                    <a:pt x="72757" y="10576"/>
                    <a:pt x="62576" y="12750"/>
                    <a:pt x="53030" y="17098"/>
                  </a:cubicBezTo>
                  <a:cubicBezTo>
                    <a:pt x="35423" y="25106"/>
                    <a:pt x="22006" y="39531"/>
                    <a:pt x="15218" y="57615"/>
                  </a:cubicBezTo>
                  <a:cubicBezTo>
                    <a:pt x="4453" y="86411"/>
                    <a:pt x="13044" y="118972"/>
                    <a:pt x="36696" y="138647"/>
                  </a:cubicBezTo>
                  <a:cubicBezTo>
                    <a:pt x="37863" y="139655"/>
                    <a:pt x="38552" y="141087"/>
                    <a:pt x="38605" y="142625"/>
                  </a:cubicBezTo>
                  <a:lnTo>
                    <a:pt x="39189" y="172375"/>
                  </a:lnTo>
                  <a:lnTo>
                    <a:pt x="79386" y="155883"/>
                  </a:lnTo>
                  <a:cubicBezTo>
                    <a:pt x="80076" y="155617"/>
                    <a:pt x="80765" y="155511"/>
                    <a:pt x="81508" y="155458"/>
                  </a:cubicBezTo>
                  <a:cubicBezTo>
                    <a:pt x="112054" y="156148"/>
                    <a:pt x="140108" y="137215"/>
                    <a:pt x="150873" y="108366"/>
                  </a:cubicBezTo>
                  <a:lnTo>
                    <a:pt x="150873" y="108366"/>
                  </a:lnTo>
                  <a:cubicBezTo>
                    <a:pt x="157661" y="90229"/>
                    <a:pt x="156972" y="70554"/>
                    <a:pt x="148964" y="52948"/>
                  </a:cubicBezTo>
                  <a:cubicBezTo>
                    <a:pt x="140956" y="35341"/>
                    <a:pt x="126532" y="21924"/>
                    <a:pt x="108448" y="15136"/>
                  </a:cubicBezTo>
                  <a:cubicBezTo>
                    <a:pt x="100175" y="12113"/>
                    <a:pt x="91584" y="10576"/>
                    <a:pt x="82993" y="1057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D5B3917-8A7F-411F-9EC7-1C481DA6B4D9}"/>
                </a:ext>
              </a:extLst>
            </p:cNvPr>
            <p:cNvSpPr/>
            <p:nvPr/>
          </p:nvSpPr>
          <p:spPr>
            <a:xfrm>
              <a:off x="8822416" y="1544725"/>
              <a:ext cx="84851" cy="10606"/>
            </a:xfrm>
            <a:custGeom>
              <a:avLst/>
              <a:gdLst>
                <a:gd name="connsiteX0" fmla="*/ 81033 w 84850"/>
                <a:gd name="connsiteY0" fmla="*/ 10606 h 10606"/>
                <a:gd name="connsiteX1" fmla="*/ 5303 w 84850"/>
                <a:gd name="connsiteY1" fmla="*/ 10606 h 10606"/>
                <a:gd name="connsiteX2" fmla="*/ 0 w 84850"/>
                <a:gd name="connsiteY2" fmla="*/ 5303 h 10606"/>
                <a:gd name="connsiteX3" fmla="*/ 5303 w 84850"/>
                <a:gd name="connsiteY3" fmla="*/ 0 h 10606"/>
                <a:gd name="connsiteX4" fmla="*/ 81033 w 84850"/>
                <a:gd name="connsiteY4" fmla="*/ 0 h 10606"/>
                <a:gd name="connsiteX5" fmla="*/ 86336 w 84850"/>
                <a:gd name="connsiteY5" fmla="*/ 5303 h 10606"/>
                <a:gd name="connsiteX6" fmla="*/ 81033 w 84850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50" h="10606">
                  <a:moveTo>
                    <a:pt x="81033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81033" y="0"/>
                  </a:lnTo>
                  <a:cubicBezTo>
                    <a:pt x="83949" y="0"/>
                    <a:pt x="86336" y="2386"/>
                    <a:pt x="86336" y="5303"/>
                  </a:cubicBezTo>
                  <a:cubicBezTo>
                    <a:pt x="86336" y="8220"/>
                    <a:pt x="83949" y="10606"/>
                    <a:pt x="81033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9F9F1227-3873-4CFA-A97F-C40B54877E0F}"/>
                </a:ext>
              </a:extLst>
            </p:cNvPr>
            <p:cNvSpPr/>
            <p:nvPr/>
          </p:nvSpPr>
          <p:spPr>
            <a:xfrm>
              <a:off x="8822416" y="1594150"/>
              <a:ext cx="84851" cy="10606"/>
            </a:xfrm>
            <a:custGeom>
              <a:avLst/>
              <a:gdLst>
                <a:gd name="connsiteX0" fmla="*/ 81033 w 84850"/>
                <a:gd name="connsiteY0" fmla="*/ 10606 h 10606"/>
                <a:gd name="connsiteX1" fmla="*/ 5303 w 84850"/>
                <a:gd name="connsiteY1" fmla="*/ 10606 h 10606"/>
                <a:gd name="connsiteX2" fmla="*/ 0 w 84850"/>
                <a:gd name="connsiteY2" fmla="*/ 5303 h 10606"/>
                <a:gd name="connsiteX3" fmla="*/ 5303 w 84850"/>
                <a:gd name="connsiteY3" fmla="*/ 0 h 10606"/>
                <a:gd name="connsiteX4" fmla="*/ 81033 w 84850"/>
                <a:gd name="connsiteY4" fmla="*/ 0 h 10606"/>
                <a:gd name="connsiteX5" fmla="*/ 86336 w 84850"/>
                <a:gd name="connsiteY5" fmla="*/ 5303 h 10606"/>
                <a:gd name="connsiteX6" fmla="*/ 81033 w 84850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50" h="10606">
                  <a:moveTo>
                    <a:pt x="81033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81033" y="0"/>
                  </a:lnTo>
                  <a:cubicBezTo>
                    <a:pt x="83949" y="0"/>
                    <a:pt x="86336" y="2386"/>
                    <a:pt x="86336" y="5303"/>
                  </a:cubicBezTo>
                  <a:cubicBezTo>
                    <a:pt x="86336" y="8220"/>
                    <a:pt x="83949" y="10606"/>
                    <a:pt x="81033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CDAE47A-638B-438A-9C14-45F3CA9DAED2}"/>
                </a:ext>
              </a:extLst>
            </p:cNvPr>
            <p:cNvSpPr/>
            <p:nvPr/>
          </p:nvSpPr>
          <p:spPr>
            <a:xfrm>
              <a:off x="8809688" y="1568536"/>
              <a:ext cx="111367" cy="10606"/>
            </a:xfrm>
            <a:custGeom>
              <a:avLst/>
              <a:gdLst>
                <a:gd name="connsiteX0" fmla="*/ 106541 w 111366"/>
                <a:gd name="connsiteY0" fmla="*/ 10606 h 10606"/>
                <a:gd name="connsiteX1" fmla="*/ 5303 w 111366"/>
                <a:gd name="connsiteY1" fmla="*/ 10606 h 10606"/>
                <a:gd name="connsiteX2" fmla="*/ 0 w 111366"/>
                <a:gd name="connsiteY2" fmla="*/ 5303 h 10606"/>
                <a:gd name="connsiteX3" fmla="*/ 5303 w 111366"/>
                <a:gd name="connsiteY3" fmla="*/ 0 h 10606"/>
                <a:gd name="connsiteX4" fmla="*/ 106541 w 111366"/>
                <a:gd name="connsiteY4" fmla="*/ 0 h 10606"/>
                <a:gd name="connsiteX5" fmla="*/ 111844 w 111366"/>
                <a:gd name="connsiteY5" fmla="*/ 5303 h 10606"/>
                <a:gd name="connsiteX6" fmla="*/ 106541 w 111366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66" h="10606">
                  <a:moveTo>
                    <a:pt x="106541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106541" y="0"/>
                  </a:lnTo>
                  <a:cubicBezTo>
                    <a:pt x="109458" y="0"/>
                    <a:pt x="111844" y="2386"/>
                    <a:pt x="111844" y="5303"/>
                  </a:cubicBezTo>
                  <a:cubicBezTo>
                    <a:pt x="111844" y="8220"/>
                    <a:pt x="109458" y="10606"/>
                    <a:pt x="10654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9" name="Group 628">
            <a:extLst>
              <a:ext uri="{FF2B5EF4-FFF2-40B4-BE49-F238E27FC236}">
                <a16:creationId xmlns:a16="http://schemas.microsoft.com/office/drawing/2014/main" id="{59ADABFF-8881-4C2F-8E6A-C198D64C0700}"/>
              </a:ext>
            </a:extLst>
          </p:cNvPr>
          <p:cNvGrpSpPr/>
          <p:nvPr/>
        </p:nvGrpSpPr>
        <p:grpSpPr>
          <a:xfrm>
            <a:off x="9565549" y="1449733"/>
            <a:ext cx="486463" cy="496113"/>
            <a:chOff x="9607763" y="1492784"/>
            <a:chExt cx="402035" cy="410011"/>
          </a:xfrm>
        </p:grpSpPr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96FBED62-CE0D-4962-8330-655F460D147D}"/>
                </a:ext>
              </a:extLst>
            </p:cNvPr>
            <p:cNvSpPr/>
            <p:nvPr/>
          </p:nvSpPr>
          <p:spPr>
            <a:xfrm>
              <a:off x="9615718" y="1746214"/>
              <a:ext cx="127276" cy="153792"/>
            </a:xfrm>
            <a:custGeom>
              <a:avLst/>
              <a:gdLst>
                <a:gd name="connsiteX0" fmla="*/ 5303 w 127276"/>
                <a:gd name="connsiteY0" fmla="*/ 156528 h 153792"/>
                <a:gd name="connsiteX1" fmla="*/ 0 w 127276"/>
                <a:gd name="connsiteY1" fmla="*/ 151278 h 153792"/>
                <a:gd name="connsiteX2" fmla="*/ 0 w 127276"/>
                <a:gd name="connsiteY2" fmla="*/ 151172 h 153792"/>
                <a:gd name="connsiteX3" fmla="*/ 34312 w 127276"/>
                <a:gd name="connsiteY3" fmla="*/ 48661 h 153792"/>
                <a:gd name="connsiteX4" fmla="*/ 67775 w 127276"/>
                <a:gd name="connsiteY4" fmla="*/ 37100 h 153792"/>
                <a:gd name="connsiteX5" fmla="*/ 92752 w 127276"/>
                <a:gd name="connsiteY5" fmla="*/ 30524 h 153792"/>
                <a:gd name="connsiteX6" fmla="*/ 119481 w 127276"/>
                <a:gd name="connsiteY6" fmla="*/ 2258 h 153792"/>
                <a:gd name="connsiteX7" fmla="*/ 126852 w 127276"/>
                <a:gd name="connsiteY7" fmla="*/ 933 h 153792"/>
                <a:gd name="connsiteX8" fmla="*/ 128178 w 127276"/>
                <a:gd name="connsiteY8" fmla="*/ 8304 h 153792"/>
                <a:gd name="connsiteX9" fmla="*/ 98056 w 127276"/>
                <a:gd name="connsiteY9" fmla="*/ 39699 h 153792"/>
                <a:gd name="connsiteX10" fmla="*/ 69260 w 127276"/>
                <a:gd name="connsiteY10" fmla="*/ 47601 h 153792"/>
                <a:gd name="connsiteX11" fmla="*/ 41259 w 127276"/>
                <a:gd name="connsiteY11" fmla="*/ 56669 h 153792"/>
                <a:gd name="connsiteX12" fmla="*/ 10606 w 127276"/>
                <a:gd name="connsiteY12" fmla="*/ 151172 h 153792"/>
                <a:gd name="connsiteX13" fmla="*/ 5303 w 127276"/>
                <a:gd name="connsiteY13" fmla="*/ 156528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276" h="153792">
                  <a:moveTo>
                    <a:pt x="5303" y="156528"/>
                  </a:moveTo>
                  <a:cubicBezTo>
                    <a:pt x="2387" y="156528"/>
                    <a:pt x="0" y="154194"/>
                    <a:pt x="0" y="151278"/>
                  </a:cubicBezTo>
                  <a:lnTo>
                    <a:pt x="0" y="151172"/>
                  </a:lnTo>
                  <a:cubicBezTo>
                    <a:pt x="0" y="120731"/>
                    <a:pt x="17288" y="63404"/>
                    <a:pt x="34312" y="48661"/>
                  </a:cubicBezTo>
                  <a:cubicBezTo>
                    <a:pt x="43646" y="40547"/>
                    <a:pt x="55949" y="38797"/>
                    <a:pt x="67775" y="37100"/>
                  </a:cubicBezTo>
                  <a:cubicBezTo>
                    <a:pt x="77002" y="35774"/>
                    <a:pt x="85753" y="34555"/>
                    <a:pt x="92752" y="30524"/>
                  </a:cubicBezTo>
                  <a:cubicBezTo>
                    <a:pt x="100124" y="26282"/>
                    <a:pt x="109829" y="15994"/>
                    <a:pt x="119481" y="2258"/>
                  </a:cubicBezTo>
                  <a:cubicBezTo>
                    <a:pt x="121178" y="-128"/>
                    <a:pt x="124466" y="-711"/>
                    <a:pt x="126852" y="933"/>
                  </a:cubicBezTo>
                  <a:cubicBezTo>
                    <a:pt x="129238" y="2630"/>
                    <a:pt x="129822" y="5918"/>
                    <a:pt x="128178" y="8304"/>
                  </a:cubicBezTo>
                  <a:cubicBezTo>
                    <a:pt x="122026" y="17107"/>
                    <a:pt x="109882" y="32911"/>
                    <a:pt x="98056" y="39699"/>
                  </a:cubicBezTo>
                  <a:cubicBezTo>
                    <a:pt x="89253" y="44790"/>
                    <a:pt x="79071" y="46222"/>
                    <a:pt x="69260" y="47601"/>
                  </a:cubicBezTo>
                  <a:cubicBezTo>
                    <a:pt x="58441" y="49138"/>
                    <a:pt x="48259" y="50570"/>
                    <a:pt x="41259" y="56669"/>
                  </a:cubicBezTo>
                  <a:cubicBezTo>
                    <a:pt x="27789" y="68336"/>
                    <a:pt x="10606" y="121315"/>
                    <a:pt x="10606" y="151172"/>
                  </a:cubicBezTo>
                  <a:cubicBezTo>
                    <a:pt x="10606" y="154088"/>
                    <a:pt x="8220" y="156528"/>
                    <a:pt x="5303" y="15652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BAECD79-2C13-4D9A-A281-B4125F2F7BD8}"/>
                </a:ext>
              </a:extLst>
            </p:cNvPr>
            <p:cNvSpPr/>
            <p:nvPr/>
          </p:nvSpPr>
          <p:spPr>
            <a:xfrm>
              <a:off x="9783214" y="1746214"/>
              <a:ext cx="127276" cy="153792"/>
            </a:xfrm>
            <a:custGeom>
              <a:avLst/>
              <a:gdLst>
                <a:gd name="connsiteX0" fmla="*/ 123966 w 127276"/>
                <a:gd name="connsiteY0" fmla="*/ 156528 h 153792"/>
                <a:gd name="connsiteX1" fmla="*/ 118663 w 127276"/>
                <a:gd name="connsiteY1" fmla="*/ 151278 h 153792"/>
                <a:gd name="connsiteX2" fmla="*/ 88011 w 127276"/>
                <a:gd name="connsiteY2" fmla="*/ 56669 h 153792"/>
                <a:gd name="connsiteX3" fmla="*/ 59904 w 127276"/>
                <a:gd name="connsiteY3" fmla="*/ 47601 h 153792"/>
                <a:gd name="connsiteX4" fmla="*/ 31214 w 127276"/>
                <a:gd name="connsiteY4" fmla="*/ 39805 h 153792"/>
                <a:gd name="connsiteX5" fmla="*/ 932 w 127276"/>
                <a:gd name="connsiteY5" fmla="*/ 8304 h 153792"/>
                <a:gd name="connsiteX6" fmla="*/ 2258 w 127276"/>
                <a:gd name="connsiteY6" fmla="*/ 933 h 153792"/>
                <a:gd name="connsiteX7" fmla="*/ 9630 w 127276"/>
                <a:gd name="connsiteY7" fmla="*/ 2258 h 153792"/>
                <a:gd name="connsiteX8" fmla="*/ 36411 w 127276"/>
                <a:gd name="connsiteY8" fmla="*/ 30577 h 153792"/>
                <a:gd name="connsiteX9" fmla="*/ 61336 w 127276"/>
                <a:gd name="connsiteY9" fmla="*/ 37100 h 153792"/>
                <a:gd name="connsiteX10" fmla="*/ 94958 w 127276"/>
                <a:gd name="connsiteY10" fmla="*/ 48661 h 153792"/>
                <a:gd name="connsiteX11" fmla="*/ 129270 w 127276"/>
                <a:gd name="connsiteY11" fmla="*/ 151172 h 153792"/>
                <a:gd name="connsiteX12" fmla="*/ 123966 w 127276"/>
                <a:gd name="connsiteY12" fmla="*/ 156528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276" h="153792">
                  <a:moveTo>
                    <a:pt x="123966" y="156528"/>
                  </a:moveTo>
                  <a:cubicBezTo>
                    <a:pt x="121049" y="156528"/>
                    <a:pt x="118663" y="154194"/>
                    <a:pt x="118663" y="151278"/>
                  </a:cubicBezTo>
                  <a:cubicBezTo>
                    <a:pt x="118663" y="121315"/>
                    <a:pt x="101481" y="68336"/>
                    <a:pt x="88011" y="56669"/>
                  </a:cubicBezTo>
                  <a:cubicBezTo>
                    <a:pt x="80958" y="50570"/>
                    <a:pt x="70722" y="49138"/>
                    <a:pt x="59904" y="47601"/>
                  </a:cubicBezTo>
                  <a:cubicBezTo>
                    <a:pt x="50093" y="46222"/>
                    <a:pt x="39964" y="44790"/>
                    <a:pt x="31214" y="39805"/>
                  </a:cubicBezTo>
                  <a:cubicBezTo>
                    <a:pt x="19600" y="33176"/>
                    <a:pt x="8357" y="19016"/>
                    <a:pt x="932" y="8304"/>
                  </a:cubicBezTo>
                  <a:cubicBezTo>
                    <a:pt x="-711" y="5918"/>
                    <a:pt x="-128" y="2577"/>
                    <a:pt x="2258" y="933"/>
                  </a:cubicBezTo>
                  <a:cubicBezTo>
                    <a:pt x="4645" y="-711"/>
                    <a:pt x="7986" y="-128"/>
                    <a:pt x="9630" y="2258"/>
                  </a:cubicBezTo>
                  <a:cubicBezTo>
                    <a:pt x="19176" y="16100"/>
                    <a:pt x="28721" y="26123"/>
                    <a:pt x="36411" y="30577"/>
                  </a:cubicBezTo>
                  <a:cubicBezTo>
                    <a:pt x="43411" y="34555"/>
                    <a:pt x="52108" y="35828"/>
                    <a:pt x="61336" y="37100"/>
                  </a:cubicBezTo>
                  <a:cubicBezTo>
                    <a:pt x="73215" y="38797"/>
                    <a:pt x="85572" y="40494"/>
                    <a:pt x="94958" y="48661"/>
                  </a:cubicBezTo>
                  <a:cubicBezTo>
                    <a:pt x="111981" y="63404"/>
                    <a:pt x="129270" y="120731"/>
                    <a:pt x="129270" y="151172"/>
                  </a:cubicBezTo>
                  <a:cubicBezTo>
                    <a:pt x="129270" y="154088"/>
                    <a:pt x="126883" y="156528"/>
                    <a:pt x="123966" y="15652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975CE85-AAAE-4AF2-82E5-44F399AC2B38}"/>
                </a:ext>
              </a:extLst>
            </p:cNvPr>
            <p:cNvSpPr/>
            <p:nvPr/>
          </p:nvSpPr>
          <p:spPr>
            <a:xfrm>
              <a:off x="9678234" y="1572446"/>
              <a:ext cx="169702" cy="185611"/>
            </a:xfrm>
            <a:custGeom>
              <a:avLst/>
              <a:gdLst>
                <a:gd name="connsiteX0" fmla="*/ 85814 w 169701"/>
                <a:gd name="connsiteY0" fmla="*/ 189072 h 185611"/>
                <a:gd name="connsiteX1" fmla="*/ 42540 w 169701"/>
                <a:gd name="connsiteY1" fmla="*/ 174064 h 185611"/>
                <a:gd name="connsiteX2" fmla="*/ 20585 w 169701"/>
                <a:gd name="connsiteY2" fmla="*/ 143942 h 185611"/>
                <a:gd name="connsiteX3" fmla="*/ 11781 w 169701"/>
                <a:gd name="connsiteY3" fmla="*/ 140283 h 185611"/>
                <a:gd name="connsiteX4" fmla="*/ 221 w 169701"/>
                <a:gd name="connsiteY4" fmla="*/ 112601 h 185611"/>
                <a:gd name="connsiteX5" fmla="*/ 7645 w 169701"/>
                <a:gd name="connsiteY5" fmla="*/ 87305 h 185611"/>
                <a:gd name="connsiteX6" fmla="*/ 14327 w 169701"/>
                <a:gd name="connsiteY6" fmla="*/ 85395 h 185611"/>
                <a:gd name="connsiteX7" fmla="*/ 14062 w 169701"/>
                <a:gd name="connsiteY7" fmla="*/ 75001 h 185611"/>
                <a:gd name="connsiteX8" fmla="*/ 14062 w 169701"/>
                <a:gd name="connsiteY8" fmla="*/ 72084 h 185611"/>
                <a:gd name="connsiteX9" fmla="*/ 23289 w 169701"/>
                <a:gd name="connsiteY9" fmla="*/ 14386 h 185611"/>
                <a:gd name="connsiteX10" fmla="*/ 118853 w 169701"/>
                <a:gd name="connsiteY10" fmla="*/ 2984 h 185611"/>
                <a:gd name="connsiteX11" fmla="*/ 131686 w 169701"/>
                <a:gd name="connsiteY11" fmla="*/ 14439 h 185611"/>
                <a:gd name="connsiteX12" fmla="*/ 142558 w 169701"/>
                <a:gd name="connsiteY12" fmla="*/ 9931 h 185611"/>
                <a:gd name="connsiteX13" fmla="*/ 151573 w 169701"/>
                <a:gd name="connsiteY13" fmla="*/ 13431 h 185611"/>
                <a:gd name="connsiteX14" fmla="*/ 157619 w 169701"/>
                <a:gd name="connsiteY14" fmla="*/ 73251 h 185611"/>
                <a:gd name="connsiteX15" fmla="*/ 157195 w 169701"/>
                <a:gd name="connsiteY15" fmla="*/ 82691 h 185611"/>
                <a:gd name="connsiteX16" fmla="*/ 157141 w 169701"/>
                <a:gd name="connsiteY16" fmla="*/ 85395 h 185611"/>
                <a:gd name="connsiteX17" fmla="*/ 163983 w 169701"/>
                <a:gd name="connsiteY17" fmla="*/ 87305 h 185611"/>
                <a:gd name="connsiteX18" fmla="*/ 171407 w 169701"/>
                <a:gd name="connsiteY18" fmla="*/ 112601 h 185611"/>
                <a:gd name="connsiteX19" fmla="*/ 171407 w 169701"/>
                <a:gd name="connsiteY19" fmla="*/ 112601 h 185611"/>
                <a:gd name="connsiteX20" fmla="*/ 159793 w 169701"/>
                <a:gd name="connsiteY20" fmla="*/ 140336 h 185611"/>
                <a:gd name="connsiteX21" fmla="*/ 151043 w 169701"/>
                <a:gd name="connsiteY21" fmla="*/ 143995 h 185611"/>
                <a:gd name="connsiteX22" fmla="*/ 129034 w 169701"/>
                <a:gd name="connsiteY22" fmla="*/ 174064 h 185611"/>
                <a:gd name="connsiteX23" fmla="*/ 85814 w 169701"/>
                <a:gd name="connsiteY23" fmla="*/ 189072 h 185611"/>
                <a:gd name="connsiteX24" fmla="*/ 24350 w 169701"/>
                <a:gd name="connsiteY24" fmla="*/ 133442 h 185611"/>
                <a:gd name="connsiteX25" fmla="*/ 29600 w 169701"/>
                <a:gd name="connsiteY25" fmla="*/ 137260 h 185611"/>
                <a:gd name="connsiteX26" fmla="*/ 49116 w 169701"/>
                <a:gd name="connsiteY26" fmla="*/ 165738 h 185611"/>
                <a:gd name="connsiteX27" fmla="*/ 85814 w 169701"/>
                <a:gd name="connsiteY27" fmla="*/ 178466 h 185611"/>
                <a:gd name="connsiteX28" fmla="*/ 122618 w 169701"/>
                <a:gd name="connsiteY28" fmla="*/ 165632 h 185611"/>
                <a:gd name="connsiteX29" fmla="*/ 142187 w 169701"/>
                <a:gd name="connsiteY29" fmla="*/ 137207 h 185611"/>
                <a:gd name="connsiteX30" fmla="*/ 148338 w 169701"/>
                <a:gd name="connsiteY30" fmla="*/ 133442 h 185611"/>
                <a:gd name="connsiteX31" fmla="*/ 148338 w 169701"/>
                <a:gd name="connsiteY31" fmla="*/ 133442 h 185611"/>
                <a:gd name="connsiteX32" fmla="*/ 153694 w 169701"/>
                <a:gd name="connsiteY32" fmla="*/ 131639 h 185611"/>
                <a:gd name="connsiteX33" fmla="*/ 160906 w 169701"/>
                <a:gd name="connsiteY33" fmla="*/ 111752 h 185611"/>
                <a:gd name="connsiteX34" fmla="*/ 158414 w 169701"/>
                <a:gd name="connsiteY34" fmla="*/ 96267 h 185611"/>
                <a:gd name="connsiteX35" fmla="*/ 153907 w 169701"/>
                <a:gd name="connsiteY35" fmla="*/ 96850 h 185611"/>
                <a:gd name="connsiteX36" fmla="*/ 148338 w 169701"/>
                <a:gd name="connsiteY36" fmla="*/ 96691 h 185611"/>
                <a:gd name="connsiteX37" fmla="*/ 146005 w 169701"/>
                <a:gd name="connsiteY37" fmla="*/ 91600 h 185611"/>
                <a:gd name="connsiteX38" fmla="*/ 146270 w 169701"/>
                <a:gd name="connsiteY38" fmla="*/ 89426 h 185611"/>
                <a:gd name="connsiteX39" fmla="*/ 146694 w 169701"/>
                <a:gd name="connsiteY39" fmla="*/ 82373 h 185611"/>
                <a:gd name="connsiteX40" fmla="*/ 147118 w 169701"/>
                <a:gd name="connsiteY40" fmla="*/ 72668 h 185611"/>
                <a:gd name="connsiteX41" fmla="*/ 144149 w 169701"/>
                <a:gd name="connsiteY41" fmla="*/ 20803 h 185611"/>
                <a:gd name="connsiteX42" fmla="*/ 143194 w 169701"/>
                <a:gd name="connsiteY42" fmla="*/ 20431 h 185611"/>
                <a:gd name="connsiteX43" fmla="*/ 130042 w 169701"/>
                <a:gd name="connsiteY43" fmla="*/ 30826 h 185611"/>
                <a:gd name="connsiteX44" fmla="*/ 122989 w 169701"/>
                <a:gd name="connsiteY44" fmla="*/ 31939 h 185611"/>
                <a:gd name="connsiteX45" fmla="*/ 121186 w 169701"/>
                <a:gd name="connsiteY45" fmla="*/ 25045 h 185611"/>
                <a:gd name="connsiteX46" fmla="*/ 121928 w 169701"/>
                <a:gd name="connsiteY46" fmla="*/ 18310 h 185611"/>
                <a:gd name="connsiteX47" fmla="*/ 115087 w 169701"/>
                <a:gd name="connsiteY47" fmla="*/ 12795 h 185611"/>
                <a:gd name="connsiteX48" fmla="*/ 31456 w 169701"/>
                <a:gd name="connsiteY48" fmla="*/ 21227 h 185611"/>
                <a:gd name="connsiteX49" fmla="*/ 24721 w 169701"/>
                <a:gd name="connsiteY49" fmla="*/ 71978 h 185611"/>
                <a:gd name="connsiteX50" fmla="*/ 24721 w 169701"/>
                <a:gd name="connsiteY50" fmla="*/ 75107 h 185611"/>
                <a:gd name="connsiteX51" fmla="*/ 25517 w 169701"/>
                <a:gd name="connsiteY51" fmla="*/ 89426 h 185611"/>
                <a:gd name="connsiteX52" fmla="*/ 25782 w 169701"/>
                <a:gd name="connsiteY52" fmla="*/ 91600 h 185611"/>
                <a:gd name="connsiteX53" fmla="*/ 23449 w 169701"/>
                <a:gd name="connsiteY53" fmla="*/ 96691 h 185611"/>
                <a:gd name="connsiteX54" fmla="*/ 17880 w 169701"/>
                <a:gd name="connsiteY54" fmla="*/ 96850 h 185611"/>
                <a:gd name="connsiteX55" fmla="*/ 13372 w 169701"/>
                <a:gd name="connsiteY55" fmla="*/ 96267 h 185611"/>
                <a:gd name="connsiteX56" fmla="*/ 10933 w 169701"/>
                <a:gd name="connsiteY56" fmla="*/ 111752 h 185611"/>
                <a:gd name="connsiteX57" fmla="*/ 18092 w 169701"/>
                <a:gd name="connsiteY57" fmla="*/ 131639 h 185611"/>
                <a:gd name="connsiteX58" fmla="*/ 23607 w 169701"/>
                <a:gd name="connsiteY58" fmla="*/ 133442 h 185611"/>
                <a:gd name="connsiteX59" fmla="*/ 24350 w 169701"/>
                <a:gd name="connsiteY59" fmla="*/ 133442 h 185611"/>
                <a:gd name="connsiteX60" fmla="*/ 166157 w 169701"/>
                <a:gd name="connsiteY60" fmla="*/ 112176 h 185611"/>
                <a:gd name="connsiteX61" fmla="*/ 166157 w 169701"/>
                <a:gd name="connsiteY61" fmla="*/ 112176 h 185611"/>
                <a:gd name="connsiteX62" fmla="*/ 166157 w 169701"/>
                <a:gd name="connsiteY62" fmla="*/ 112176 h 1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701" h="185611">
                  <a:moveTo>
                    <a:pt x="85814" y="189072"/>
                  </a:moveTo>
                  <a:cubicBezTo>
                    <a:pt x="70435" y="189072"/>
                    <a:pt x="55108" y="183769"/>
                    <a:pt x="42540" y="174064"/>
                  </a:cubicBezTo>
                  <a:cubicBezTo>
                    <a:pt x="32199" y="165898"/>
                    <a:pt x="24668" y="155556"/>
                    <a:pt x="20585" y="143942"/>
                  </a:cubicBezTo>
                  <a:cubicBezTo>
                    <a:pt x="18092" y="143624"/>
                    <a:pt x="14964" y="142617"/>
                    <a:pt x="11781" y="140283"/>
                  </a:cubicBezTo>
                  <a:cubicBezTo>
                    <a:pt x="5152" y="135245"/>
                    <a:pt x="1228" y="125912"/>
                    <a:pt x="221" y="112601"/>
                  </a:cubicBezTo>
                  <a:cubicBezTo>
                    <a:pt x="-787" y="99343"/>
                    <a:pt x="1653" y="91070"/>
                    <a:pt x="7645" y="87305"/>
                  </a:cubicBezTo>
                  <a:cubicBezTo>
                    <a:pt x="9872" y="85926"/>
                    <a:pt x="12206" y="85395"/>
                    <a:pt x="14327" y="85395"/>
                  </a:cubicBezTo>
                  <a:cubicBezTo>
                    <a:pt x="14062" y="82373"/>
                    <a:pt x="13956" y="79191"/>
                    <a:pt x="14062" y="75001"/>
                  </a:cubicBezTo>
                  <a:cubicBezTo>
                    <a:pt x="14062" y="74365"/>
                    <a:pt x="14062" y="73357"/>
                    <a:pt x="14062" y="72084"/>
                  </a:cubicBezTo>
                  <a:cubicBezTo>
                    <a:pt x="14009" y="50341"/>
                    <a:pt x="15016" y="24144"/>
                    <a:pt x="23289" y="14386"/>
                  </a:cubicBezTo>
                  <a:cubicBezTo>
                    <a:pt x="34797" y="916"/>
                    <a:pt x="101988" y="-3592"/>
                    <a:pt x="118853" y="2984"/>
                  </a:cubicBezTo>
                  <a:cubicBezTo>
                    <a:pt x="125375" y="5530"/>
                    <a:pt x="129724" y="9401"/>
                    <a:pt x="131686" y="14439"/>
                  </a:cubicBezTo>
                  <a:cubicBezTo>
                    <a:pt x="135027" y="11999"/>
                    <a:pt x="138793" y="10143"/>
                    <a:pt x="142558" y="9931"/>
                  </a:cubicBezTo>
                  <a:cubicBezTo>
                    <a:pt x="145952" y="9772"/>
                    <a:pt x="149134" y="10939"/>
                    <a:pt x="151573" y="13431"/>
                  </a:cubicBezTo>
                  <a:cubicBezTo>
                    <a:pt x="159422" y="21280"/>
                    <a:pt x="158997" y="43182"/>
                    <a:pt x="157619" y="73251"/>
                  </a:cubicBezTo>
                  <a:cubicBezTo>
                    <a:pt x="157460" y="76592"/>
                    <a:pt x="157301" y="79721"/>
                    <a:pt x="157195" y="82691"/>
                  </a:cubicBezTo>
                  <a:cubicBezTo>
                    <a:pt x="157195" y="83592"/>
                    <a:pt x="157195" y="84494"/>
                    <a:pt x="157141" y="85395"/>
                  </a:cubicBezTo>
                  <a:cubicBezTo>
                    <a:pt x="159316" y="85395"/>
                    <a:pt x="161702" y="85873"/>
                    <a:pt x="163983" y="87305"/>
                  </a:cubicBezTo>
                  <a:cubicBezTo>
                    <a:pt x="169975" y="91070"/>
                    <a:pt x="172415" y="99343"/>
                    <a:pt x="171407" y="112601"/>
                  </a:cubicBezTo>
                  <a:cubicBezTo>
                    <a:pt x="171407" y="112601"/>
                    <a:pt x="171407" y="112601"/>
                    <a:pt x="171407" y="112601"/>
                  </a:cubicBezTo>
                  <a:cubicBezTo>
                    <a:pt x="170399" y="125965"/>
                    <a:pt x="166475" y="135298"/>
                    <a:pt x="159793" y="140336"/>
                  </a:cubicBezTo>
                  <a:cubicBezTo>
                    <a:pt x="156664" y="142723"/>
                    <a:pt x="153535" y="143677"/>
                    <a:pt x="151043" y="143995"/>
                  </a:cubicBezTo>
                  <a:cubicBezTo>
                    <a:pt x="146906" y="155609"/>
                    <a:pt x="139376" y="165951"/>
                    <a:pt x="129034" y="174064"/>
                  </a:cubicBezTo>
                  <a:cubicBezTo>
                    <a:pt x="116731" y="183769"/>
                    <a:pt x="101352" y="189072"/>
                    <a:pt x="85814" y="189072"/>
                  </a:cubicBezTo>
                  <a:close/>
                  <a:moveTo>
                    <a:pt x="24350" y="133442"/>
                  </a:moveTo>
                  <a:cubicBezTo>
                    <a:pt x="26683" y="133442"/>
                    <a:pt x="28910" y="134980"/>
                    <a:pt x="29600" y="137260"/>
                  </a:cubicBezTo>
                  <a:cubicBezTo>
                    <a:pt x="32729" y="148291"/>
                    <a:pt x="39517" y="158155"/>
                    <a:pt x="49116" y="165738"/>
                  </a:cubicBezTo>
                  <a:cubicBezTo>
                    <a:pt x="59722" y="173958"/>
                    <a:pt x="72821" y="178466"/>
                    <a:pt x="85814" y="178466"/>
                  </a:cubicBezTo>
                  <a:cubicBezTo>
                    <a:pt x="99019" y="178466"/>
                    <a:pt x="112064" y="173905"/>
                    <a:pt x="122618" y="165632"/>
                  </a:cubicBezTo>
                  <a:cubicBezTo>
                    <a:pt x="132270" y="158049"/>
                    <a:pt x="139057" y="148238"/>
                    <a:pt x="142187" y="137207"/>
                  </a:cubicBezTo>
                  <a:cubicBezTo>
                    <a:pt x="142929" y="134556"/>
                    <a:pt x="145633" y="132912"/>
                    <a:pt x="148338" y="133442"/>
                  </a:cubicBezTo>
                  <a:lnTo>
                    <a:pt x="148338" y="133442"/>
                  </a:lnTo>
                  <a:cubicBezTo>
                    <a:pt x="148391" y="133442"/>
                    <a:pt x="150990" y="133760"/>
                    <a:pt x="153694" y="131639"/>
                  </a:cubicBezTo>
                  <a:cubicBezTo>
                    <a:pt x="156452" y="129412"/>
                    <a:pt x="159952" y="124215"/>
                    <a:pt x="160906" y="111752"/>
                  </a:cubicBezTo>
                  <a:cubicBezTo>
                    <a:pt x="161649" y="101941"/>
                    <a:pt x="160005" y="97274"/>
                    <a:pt x="158414" y="96267"/>
                  </a:cubicBezTo>
                  <a:cubicBezTo>
                    <a:pt x="157141" y="95471"/>
                    <a:pt x="154543" y="96479"/>
                    <a:pt x="153907" y="96850"/>
                  </a:cubicBezTo>
                  <a:cubicBezTo>
                    <a:pt x="152157" y="97858"/>
                    <a:pt x="149982" y="97805"/>
                    <a:pt x="148338" y="96691"/>
                  </a:cubicBezTo>
                  <a:cubicBezTo>
                    <a:pt x="146641" y="95577"/>
                    <a:pt x="145739" y="93615"/>
                    <a:pt x="146005" y="91600"/>
                  </a:cubicBezTo>
                  <a:lnTo>
                    <a:pt x="146270" y="89426"/>
                  </a:lnTo>
                  <a:cubicBezTo>
                    <a:pt x="146535" y="87039"/>
                    <a:pt x="146694" y="84706"/>
                    <a:pt x="146694" y="82373"/>
                  </a:cubicBezTo>
                  <a:cubicBezTo>
                    <a:pt x="146801" y="79191"/>
                    <a:pt x="146959" y="76009"/>
                    <a:pt x="147118" y="72668"/>
                  </a:cubicBezTo>
                  <a:cubicBezTo>
                    <a:pt x="147861" y="56334"/>
                    <a:pt x="149293" y="25947"/>
                    <a:pt x="144149" y="20803"/>
                  </a:cubicBezTo>
                  <a:cubicBezTo>
                    <a:pt x="143830" y="20484"/>
                    <a:pt x="143618" y="20431"/>
                    <a:pt x="143194" y="20431"/>
                  </a:cubicBezTo>
                  <a:cubicBezTo>
                    <a:pt x="140330" y="20591"/>
                    <a:pt x="134815" y="24939"/>
                    <a:pt x="130042" y="30826"/>
                  </a:cubicBezTo>
                  <a:cubicBezTo>
                    <a:pt x="128345" y="32947"/>
                    <a:pt x="125322" y="33424"/>
                    <a:pt x="122989" y="31939"/>
                  </a:cubicBezTo>
                  <a:cubicBezTo>
                    <a:pt x="120709" y="30454"/>
                    <a:pt x="119913" y="27485"/>
                    <a:pt x="121186" y="25045"/>
                  </a:cubicBezTo>
                  <a:cubicBezTo>
                    <a:pt x="121398" y="24674"/>
                    <a:pt x="123042" y="21280"/>
                    <a:pt x="121928" y="18310"/>
                  </a:cubicBezTo>
                  <a:cubicBezTo>
                    <a:pt x="121080" y="16083"/>
                    <a:pt x="118800" y="14227"/>
                    <a:pt x="115087" y="12795"/>
                  </a:cubicBezTo>
                  <a:cubicBezTo>
                    <a:pt x="99549" y="6749"/>
                    <a:pt x="38563" y="12901"/>
                    <a:pt x="31456" y="21227"/>
                  </a:cubicBezTo>
                  <a:cubicBezTo>
                    <a:pt x="28380" y="24833"/>
                    <a:pt x="24668" y="36606"/>
                    <a:pt x="24721" y="71978"/>
                  </a:cubicBezTo>
                  <a:cubicBezTo>
                    <a:pt x="24721" y="73357"/>
                    <a:pt x="24721" y="74418"/>
                    <a:pt x="24721" y="75107"/>
                  </a:cubicBezTo>
                  <a:cubicBezTo>
                    <a:pt x="24615" y="81153"/>
                    <a:pt x="24933" y="84812"/>
                    <a:pt x="25517" y="89426"/>
                  </a:cubicBezTo>
                  <a:lnTo>
                    <a:pt x="25782" y="91600"/>
                  </a:lnTo>
                  <a:cubicBezTo>
                    <a:pt x="26047" y="93615"/>
                    <a:pt x="25092" y="95577"/>
                    <a:pt x="23449" y="96691"/>
                  </a:cubicBezTo>
                  <a:cubicBezTo>
                    <a:pt x="21751" y="97805"/>
                    <a:pt x="19577" y="97858"/>
                    <a:pt x="17880" y="96850"/>
                  </a:cubicBezTo>
                  <a:cubicBezTo>
                    <a:pt x="16978" y="96373"/>
                    <a:pt x="14539" y="95524"/>
                    <a:pt x="13372" y="96267"/>
                  </a:cubicBezTo>
                  <a:cubicBezTo>
                    <a:pt x="11781" y="97274"/>
                    <a:pt x="10191" y="101941"/>
                    <a:pt x="10933" y="111752"/>
                  </a:cubicBezTo>
                  <a:cubicBezTo>
                    <a:pt x="11887" y="124215"/>
                    <a:pt x="15335" y="129465"/>
                    <a:pt x="18092" y="131639"/>
                  </a:cubicBezTo>
                  <a:cubicBezTo>
                    <a:pt x="20850" y="133813"/>
                    <a:pt x="23502" y="133442"/>
                    <a:pt x="23607" y="133442"/>
                  </a:cubicBezTo>
                  <a:cubicBezTo>
                    <a:pt x="23820" y="133442"/>
                    <a:pt x="24085" y="133442"/>
                    <a:pt x="24350" y="133442"/>
                  </a:cubicBezTo>
                  <a:close/>
                  <a:moveTo>
                    <a:pt x="166157" y="112176"/>
                  </a:moveTo>
                  <a:lnTo>
                    <a:pt x="166157" y="112176"/>
                  </a:lnTo>
                  <a:lnTo>
                    <a:pt x="166157" y="112176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D4816AE3-7D5B-4433-8863-4AC94D5F6075}"/>
                </a:ext>
              </a:extLst>
            </p:cNvPr>
            <p:cNvSpPr/>
            <p:nvPr/>
          </p:nvSpPr>
          <p:spPr>
            <a:xfrm>
              <a:off x="9607763" y="1892189"/>
              <a:ext cx="307584" cy="10606"/>
            </a:xfrm>
            <a:custGeom>
              <a:avLst/>
              <a:gdLst>
                <a:gd name="connsiteX0" fmla="*/ 307319 w 307584"/>
                <a:gd name="connsiteY0" fmla="*/ 10606 h 10606"/>
                <a:gd name="connsiteX1" fmla="*/ 5303 w 307584"/>
                <a:gd name="connsiteY1" fmla="*/ 10606 h 10606"/>
                <a:gd name="connsiteX2" fmla="*/ 0 w 307584"/>
                <a:gd name="connsiteY2" fmla="*/ 5303 h 10606"/>
                <a:gd name="connsiteX3" fmla="*/ 5303 w 307584"/>
                <a:gd name="connsiteY3" fmla="*/ 0 h 10606"/>
                <a:gd name="connsiteX4" fmla="*/ 307319 w 307584"/>
                <a:gd name="connsiteY4" fmla="*/ 0 h 10606"/>
                <a:gd name="connsiteX5" fmla="*/ 312623 w 307584"/>
                <a:gd name="connsiteY5" fmla="*/ 5303 h 10606"/>
                <a:gd name="connsiteX6" fmla="*/ 307319 w 30758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584" h="10606">
                  <a:moveTo>
                    <a:pt x="307319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307319" y="0"/>
                  </a:lnTo>
                  <a:cubicBezTo>
                    <a:pt x="310236" y="0"/>
                    <a:pt x="312623" y="2386"/>
                    <a:pt x="312623" y="5303"/>
                  </a:cubicBezTo>
                  <a:cubicBezTo>
                    <a:pt x="312623" y="8220"/>
                    <a:pt x="310236" y="10606"/>
                    <a:pt x="307319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79DED8D-62D1-46D2-A77C-C0DB6C7E4C00}"/>
                </a:ext>
              </a:extLst>
            </p:cNvPr>
            <p:cNvSpPr/>
            <p:nvPr/>
          </p:nvSpPr>
          <p:spPr>
            <a:xfrm>
              <a:off x="9845400" y="1492784"/>
              <a:ext cx="164398" cy="180308"/>
            </a:xfrm>
            <a:custGeom>
              <a:avLst/>
              <a:gdLst>
                <a:gd name="connsiteX0" fmla="*/ 33992 w 164398"/>
                <a:gd name="connsiteY0" fmla="*/ 185527 h 180307"/>
                <a:gd name="connsiteX1" fmla="*/ 31075 w 164398"/>
                <a:gd name="connsiteY1" fmla="*/ 184679 h 180307"/>
                <a:gd name="connsiteX2" fmla="*/ 28688 w 164398"/>
                <a:gd name="connsiteY2" fmla="*/ 180330 h 180307"/>
                <a:gd name="connsiteX3" fmla="*/ 27999 w 164398"/>
                <a:gd name="connsiteY3" fmla="*/ 145223 h 180307"/>
                <a:gd name="connsiteX4" fmla="*/ 5248 w 164398"/>
                <a:gd name="connsiteY4" fmla="*/ 53955 h 180307"/>
                <a:gd name="connsiteX5" fmla="*/ 48628 w 164398"/>
                <a:gd name="connsiteY5" fmla="*/ 7500 h 180307"/>
                <a:gd name="connsiteX6" fmla="*/ 112160 w 164398"/>
                <a:gd name="connsiteY6" fmla="*/ 5325 h 180307"/>
                <a:gd name="connsiteX7" fmla="*/ 158616 w 164398"/>
                <a:gd name="connsiteY7" fmla="*/ 48652 h 180307"/>
                <a:gd name="connsiteX8" fmla="*/ 160790 w 164398"/>
                <a:gd name="connsiteY8" fmla="*/ 112184 h 180307"/>
                <a:gd name="connsiteX9" fmla="*/ 160790 w 164398"/>
                <a:gd name="connsiteY9" fmla="*/ 112184 h 180307"/>
                <a:gd name="connsiteX10" fmla="*/ 83046 w 164398"/>
                <a:gd name="connsiteY10" fmla="*/ 166171 h 180307"/>
                <a:gd name="connsiteX11" fmla="*/ 82357 w 164398"/>
                <a:gd name="connsiteY11" fmla="*/ 166171 h 180307"/>
                <a:gd name="connsiteX12" fmla="*/ 36007 w 164398"/>
                <a:gd name="connsiteY12" fmla="*/ 185209 h 180307"/>
                <a:gd name="connsiteX13" fmla="*/ 33992 w 164398"/>
                <a:gd name="connsiteY13" fmla="*/ 185527 h 180307"/>
                <a:gd name="connsiteX14" fmla="*/ 82993 w 164398"/>
                <a:gd name="connsiteY14" fmla="*/ 10576 h 180307"/>
                <a:gd name="connsiteX15" fmla="*/ 53030 w 164398"/>
                <a:gd name="connsiteY15" fmla="*/ 17098 h 180307"/>
                <a:gd name="connsiteX16" fmla="*/ 15218 w 164398"/>
                <a:gd name="connsiteY16" fmla="*/ 57615 h 180307"/>
                <a:gd name="connsiteX17" fmla="*/ 36696 w 164398"/>
                <a:gd name="connsiteY17" fmla="*/ 138647 h 180307"/>
                <a:gd name="connsiteX18" fmla="*/ 38605 w 164398"/>
                <a:gd name="connsiteY18" fmla="*/ 142625 h 180307"/>
                <a:gd name="connsiteX19" fmla="*/ 39189 w 164398"/>
                <a:gd name="connsiteY19" fmla="*/ 172375 h 180307"/>
                <a:gd name="connsiteX20" fmla="*/ 79386 w 164398"/>
                <a:gd name="connsiteY20" fmla="*/ 155883 h 180307"/>
                <a:gd name="connsiteX21" fmla="*/ 81508 w 164398"/>
                <a:gd name="connsiteY21" fmla="*/ 155458 h 180307"/>
                <a:gd name="connsiteX22" fmla="*/ 150873 w 164398"/>
                <a:gd name="connsiteY22" fmla="*/ 108366 h 180307"/>
                <a:gd name="connsiteX23" fmla="*/ 150873 w 164398"/>
                <a:gd name="connsiteY23" fmla="*/ 108366 h 180307"/>
                <a:gd name="connsiteX24" fmla="*/ 148964 w 164398"/>
                <a:gd name="connsiteY24" fmla="*/ 52948 h 180307"/>
                <a:gd name="connsiteX25" fmla="*/ 108448 w 164398"/>
                <a:gd name="connsiteY25" fmla="*/ 15136 h 180307"/>
                <a:gd name="connsiteX26" fmla="*/ 82993 w 164398"/>
                <a:gd name="connsiteY26" fmla="*/ 10576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4398" h="180307">
                  <a:moveTo>
                    <a:pt x="33992" y="185527"/>
                  </a:moveTo>
                  <a:cubicBezTo>
                    <a:pt x="32984" y="185527"/>
                    <a:pt x="31976" y="185209"/>
                    <a:pt x="31075" y="184679"/>
                  </a:cubicBezTo>
                  <a:cubicBezTo>
                    <a:pt x="29590" y="183724"/>
                    <a:pt x="28742" y="182080"/>
                    <a:pt x="28688" y="180330"/>
                  </a:cubicBezTo>
                  <a:lnTo>
                    <a:pt x="27999" y="145223"/>
                  </a:lnTo>
                  <a:cubicBezTo>
                    <a:pt x="2331" y="122526"/>
                    <a:pt x="-6790" y="86199"/>
                    <a:pt x="5248" y="53955"/>
                  </a:cubicBezTo>
                  <a:cubicBezTo>
                    <a:pt x="13044" y="33167"/>
                    <a:pt x="28423" y="16674"/>
                    <a:pt x="48628" y="7500"/>
                  </a:cubicBezTo>
                  <a:cubicBezTo>
                    <a:pt x="68833" y="-1675"/>
                    <a:pt x="91372" y="-2470"/>
                    <a:pt x="112160" y="5325"/>
                  </a:cubicBezTo>
                  <a:cubicBezTo>
                    <a:pt x="132948" y="13121"/>
                    <a:pt x="149441" y="28500"/>
                    <a:pt x="158616" y="48652"/>
                  </a:cubicBezTo>
                  <a:cubicBezTo>
                    <a:pt x="167791" y="68857"/>
                    <a:pt x="168586" y="91396"/>
                    <a:pt x="160790" y="112184"/>
                  </a:cubicBezTo>
                  <a:lnTo>
                    <a:pt x="160790" y="112184"/>
                  </a:lnTo>
                  <a:cubicBezTo>
                    <a:pt x="148646" y="144640"/>
                    <a:pt x="117570" y="166171"/>
                    <a:pt x="83046" y="166171"/>
                  </a:cubicBezTo>
                  <a:cubicBezTo>
                    <a:pt x="82834" y="166171"/>
                    <a:pt x="82621" y="166171"/>
                    <a:pt x="82357" y="166171"/>
                  </a:cubicBezTo>
                  <a:lnTo>
                    <a:pt x="36007" y="185209"/>
                  </a:lnTo>
                  <a:cubicBezTo>
                    <a:pt x="35370" y="185368"/>
                    <a:pt x="34681" y="185527"/>
                    <a:pt x="33992" y="185527"/>
                  </a:cubicBezTo>
                  <a:close/>
                  <a:moveTo>
                    <a:pt x="82993" y="10576"/>
                  </a:moveTo>
                  <a:cubicBezTo>
                    <a:pt x="72757" y="10576"/>
                    <a:pt x="62576" y="12750"/>
                    <a:pt x="53030" y="17098"/>
                  </a:cubicBezTo>
                  <a:cubicBezTo>
                    <a:pt x="35423" y="25106"/>
                    <a:pt x="22006" y="39531"/>
                    <a:pt x="15218" y="57615"/>
                  </a:cubicBezTo>
                  <a:cubicBezTo>
                    <a:pt x="4453" y="86411"/>
                    <a:pt x="13044" y="118972"/>
                    <a:pt x="36696" y="138647"/>
                  </a:cubicBezTo>
                  <a:cubicBezTo>
                    <a:pt x="37863" y="139655"/>
                    <a:pt x="38552" y="141087"/>
                    <a:pt x="38605" y="142625"/>
                  </a:cubicBezTo>
                  <a:lnTo>
                    <a:pt x="39189" y="172375"/>
                  </a:lnTo>
                  <a:lnTo>
                    <a:pt x="79386" y="155883"/>
                  </a:lnTo>
                  <a:cubicBezTo>
                    <a:pt x="80076" y="155617"/>
                    <a:pt x="80765" y="155511"/>
                    <a:pt x="81508" y="155458"/>
                  </a:cubicBezTo>
                  <a:cubicBezTo>
                    <a:pt x="112319" y="156148"/>
                    <a:pt x="140108" y="137215"/>
                    <a:pt x="150873" y="108366"/>
                  </a:cubicBezTo>
                  <a:lnTo>
                    <a:pt x="150873" y="108366"/>
                  </a:lnTo>
                  <a:cubicBezTo>
                    <a:pt x="157661" y="90229"/>
                    <a:pt x="156972" y="70554"/>
                    <a:pt x="148964" y="52948"/>
                  </a:cubicBezTo>
                  <a:cubicBezTo>
                    <a:pt x="140956" y="35341"/>
                    <a:pt x="126532" y="21924"/>
                    <a:pt x="108448" y="15136"/>
                  </a:cubicBezTo>
                  <a:cubicBezTo>
                    <a:pt x="100175" y="12113"/>
                    <a:pt x="91584" y="10576"/>
                    <a:pt x="82993" y="1057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6B78516-C49C-46B3-B36F-925005BF8CF9}"/>
                </a:ext>
              </a:extLst>
            </p:cNvPr>
            <p:cNvSpPr/>
            <p:nvPr/>
          </p:nvSpPr>
          <p:spPr>
            <a:xfrm>
              <a:off x="9883051" y="1544725"/>
              <a:ext cx="84851" cy="10606"/>
            </a:xfrm>
            <a:custGeom>
              <a:avLst/>
              <a:gdLst>
                <a:gd name="connsiteX0" fmla="*/ 81033 w 84850"/>
                <a:gd name="connsiteY0" fmla="*/ 10606 h 10606"/>
                <a:gd name="connsiteX1" fmla="*/ 5303 w 84850"/>
                <a:gd name="connsiteY1" fmla="*/ 10606 h 10606"/>
                <a:gd name="connsiteX2" fmla="*/ 0 w 84850"/>
                <a:gd name="connsiteY2" fmla="*/ 5303 h 10606"/>
                <a:gd name="connsiteX3" fmla="*/ 5303 w 84850"/>
                <a:gd name="connsiteY3" fmla="*/ 0 h 10606"/>
                <a:gd name="connsiteX4" fmla="*/ 81033 w 84850"/>
                <a:gd name="connsiteY4" fmla="*/ 0 h 10606"/>
                <a:gd name="connsiteX5" fmla="*/ 86336 w 84850"/>
                <a:gd name="connsiteY5" fmla="*/ 5303 h 10606"/>
                <a:gd name="connsiteX6" fmla="*/ 81033 w 84850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50" h="10606">
                  <a:moveTo>
                    <a:pt x="81033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81033" y="0"/>
                  </a:lnTo>
                  <a:cubicBezTo>
                    <a:pt x="83949" y="0"/>
                    <a:pt x="86336" y="2386"/>
                    <a:pt x="86336" y="5303"/>
                  </a:cubicBezTo>
                  <a:cubicBezTo>
                    <a:pt x="86336" y="8220"/>
                    <a:pt x="83949" y="10606"/>
                    <a:pt x="81033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24A4016-62C1-4C70-BDAB-E851FFF7DAE6}"/>
                </a:ext>
              </a:extLst>
            </p:cNvPr>
            <p:cNvSpPr/>
            <p:nvPr/>
          </p:nvSpPr>
          <p:spPr>
            <a:xfrm>
              <a:off x="9883051" y="1594150"/>
              <a:ext cx="84851" cy="10606"/>
            </a:xfrm>
            <a:custGeom>
              <a:avLst/>
              <a:gdLst>
                <a:gd name="connsiteX0" fmla="*/ 81033 w 84850"/>
                <a:gd name="connsiteY0" fmla="*/ 10606 h 10606"/>
                <a:gd name="connsiteX1" fmla="*/ 5303 w 84850"/>
                <a:gd name="connsiteY1" fmla="*/ 10606 h 10606"/>
                <a:gd name="connsiteX2" fmla="*/ 0 w 84850"/>
                <a:gd name="connsiteY2" fmla="*/ 5303 h 10606"/>
                <a:gd name="connsiteX3" fmla="*/ 5303 w 84850"/>
                <a:gd name="connsiteY3" fmla="*/ 0 h 10606"/>
                <a:gd name="connsiteX4" fmla="*/ 81033 w 84850"/>
                <a:gd name="connsiteY4" fmla="*/ 0 h 10606"/>
                <a:gd name="connsiteX5" fmla="*/ 86336 w 84850"/>
                <a:gd name="connsiteY5" fmla="*/ 5303 h 10606"/>
                <a:gd name="connsiteX6" fmla="*/ 81033 w 84850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850" h="10606">
                  <a:moveTo>
                    <a:pt x="81033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81033" y="0"/>
                  </a:lnTo>
                  <a:cubicBezTo>
                    <a:pt x="83949" y="0"/>
                    <a:pt x="86336" y="2386"/>
                    <a:pt x="86336" y="5303"/>
                  </a:cubicBezTo>
                  <a:cubicBezTo>
                    <a:pt x="86336" y="8220"/>
                    <a:pt x="83949" y="10606"/>
                    <a:pt x="81033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059D05B9-C461-40E7-80B6-D8814D4806B2}"/>
                </a:ext>
              </a:extLst>
            </p:cNvPr>
            <p:cNvSpPr/>
            <p:nvPr/>
          </p:nvSpPr>
          <p:spPr>
            <a:xfrm>
              <a:off x="9870323" y="1568536"/>
              <a:ext cx="111367" cy="10606"/>
            </a:xfrm>
            <a:custGeom>
              <a:avLst/>
              <a:gdLst>
                <a:gd name="connsiteX0" fmla="*/ 106541 w 111366"/>
                <a:gd name="connsiteY0" fmla="*/ 10606 h 10606"/>
                <a:gd name="connsiteX1" fmla="*/ 5303 w 111366"/>
                <a:gd name="connsiteY1" fmla="*/ 10606 h 10606"/>
                <a:gd name="connsiteX2" fmla="*/ 0 w 111366"/>
                <a:gd name="connsiteY2" fmla="*/ 5303 h 10606"/>
                <a:gd name="connsiteX3" fmla="*/ 5303 w 111366"/>
                <a:gd name="connsiteY3" fmla="*/ 0 h 10606"/>
                <a:gd name="connsiteX4" fmla="*/ 106541 w 111366"/>
                <a:gd name="connsiteY4" fmla="*/ 0 h 10606"/>
                <a:gd name="connsiteX5" fmla="*/ 111844 w 111366"/>
                <a:gd name="connsiteY5" fmla="*/ 5303 h 10606"/>
                <a:gd name="connsiteX6" fmla="*/ 106541 w 111366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66" h="10606">
                  <a:moveTo>
                    <a:pt x="106541" y="10606"/>
                  </a:moveTo>
                  <a:lnTo>
                    <a:pt x="5303" y="10606"/>
                  </a:ln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lnTo>
                    <a:pt x="106541" y="0"/>
                  </a:lnTo>
                  <a:cubicBezTo>
                    <a:pt x="109458" y="0"/>
                    <a:pt x="111844" y="2386"/>
                    <a:pt x="111844" y="5303"/>
                  </a:cubicBezTo>
                  <a:cubicBezTo>
                    <a:pt x="111844" y="8220"/>
                    <a:pt x="109458" y="10606"/>
                    <a:pt x="10654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7" name="Group 656">
            <a:extLst>
              <a:ext uri="{FF2B5EF4-FFF2-40B4-BE49-F238E27FC236}">
                <a16:creationId xmlns:a16="http://schemas.microsoft.com/office/drawing/2014/main" id="{0CFE989F-19CE-4E7F-9B89-24356EA32979}"/>
              </a:ext>
            </a:extLst>
          </p:cNvPr>
          <p:cNvGrpSpPr/>
          <p:nvPr/>
        </p:nvGrpSpPr>
        <p:grpSpPr>
          <a:xfrm>
            <a:off x="4357530" y="2537819"/>
            <a:ext cx="294983" cy="466649"/>
            <a:chOff x="4383128" y="2578313"/>
            <a:chExt cx="243787" cy="385660"/>
          </a:xfrm>
        </p:grpSpPr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E54C1CD4-7526-4FDC-B7C1-D07FDCEBB730}"/>
                </a:ext>
              </a:extLst>
            </p:cNvPr>
            <p:cNvSpPr/>
            <p:nvPr/>
          </p:nvSpPr>
          <p:spPr>
            <a:xfrm>
              <a:off x="4383128" y="2746543"/>
              <a:ext cx="148489" cy="217430"/>
            </a:xfrm>
            <a:custGeom>
              <a:avLst/>
              <a:gdLst>
                <a:gd name="connsiteX0" fmla="*/ 143292 w 148488"/>
                <a:gd name="connsiteY0" fmla="*/ 218160 h 217430"/>
                <a:gd name="connsiteX1" fmla="*/ 59183 w 148488"/>
                <a:gd name="connsiteY1" fmla="*/ 218160 h 217430"/>
                <a:gd name="connsiteX2" fmla="*/ 53 w 148488"/>
                <a:gd name="connsiteY2" fmla="*/ 156007 h 217430"/>
                <a:gd name="connsiteX3" fmla="*/ 0 w 148488"/>
                <a:gd name="connsiteY3" fmla="*/ 155211 h 217430"/>
                <a:gd name="connsiteX4" fmla="*/ 21902 w 148488"/>
                <a:gd name="connsiteY4" fmla="*/ 65217 h 217430"/>
                <a:gd name="connsiteX5" fmla="*/ 60668 w 148488"/>
                <a:gd name="connsiteY5" fmla="*/ 55087 h 217430"/>
                <a:gd name="connsiteX6" fmla="*/ 86495 w 148488"/>
                <a:gd name="connsiteY6" fmla="*/ 49890 h 217430"/>
                <a:gd name="connsiteX7" fmla="*/ 88828 w 148488"/>
                <a:gd name="connsiteY7" fmla="*/ 46019 h 217430"/>
                <a:gd name="connsiteX8" fmla="*/ 90472 w 148488"/>
                <a:gd name="connsiteY8" fmla="*/ 24965 h 217430"/>
                <a:gd name="connsiteX9" fmla="*/ 91851 w 148488"/>
                <a:gd name="connsiteY9" fmla="*/ 4813 h 217430"/>
                <a:gd name="connsiteX10" fmla="*/ 97631 w 148488"/>
                <a:gd name="connsiteY10" fmla="*/ 40 h 217430"/>
                <a:gd name="connsiteX11" fmla="*/ 102404 w 148488"/>
                <a:gd name="connsiteY11" fmla="*/ 5821 h 217430"/>
                <a:gd name="connsiteX12" fmla="*/ 101079 w 148488"/>
                <a:gd name="connsiteY12" fmla="*/ 25602 h 217430"/>
                <a:gd name="connsiteX13" fmla="*/ 98798 w 148488"/>
                <a:gd name="connsiteY13" fmla="*/ 49731 h 217430"/>
                <a:gd name="connsiteX14" fmla="*/ 93283 w 148488"/>
                <a:gd name="connsiteY14" fmla="*/ 58110 h 217430"/>
                <a:gd name="connsiteX15" fmla="*/ 61729 w 148488"/>
                <a:gd name="connsiteY15" fmla="*/ 65694 h 217430"/>
                <a:gd name="connsiteX16" fmla="*/ 28849 w 148488"/>
                <a:gd name="connsiteY16" fmla="*/ 73277 h 217430"/>
                <a:gd name="connsiteX17" fmla="*/ 10606 w 148488"/>
                <a:gd name="connsiteY17" fmla="*/ 155265 h 217430"/>
                <a:gd name="connsiteX18" fmla="*/ 10659 w 148488"/>
                <a:gd name="connsiteY18" fmla="*/ 156007 h 217430"/>
                <a:gd name="connsiteX19" fmla="*/ 59183 w 148488"/>
                <a:gd name="connsiteY19" fmla="*/ 207554 h 217430"/>
                <a:gd name="connsiteX20" fmla="*/ 143292 w 148488"/>
                <a:gd name="connsiteY20" fmla="*/ 207554 h 217430"/>
                <a:gd name="connsiteX21" fmla="*/ 148595 w 148488"/>
                <a:gd name="connsiteY21" fmla="*/ 212857 h 217430"/>
                <a:gd name="connsiteX22" fmla="*/ 143292 w 148488"/>
                <a:gd name="connsiteY22" fmla="*/ 218160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8488" h="217430">
                  <a:moveTo>
                    <a:pt x="143292" y="218160"/>
                  </a:moveTo>
                  <a:lnTo>
                    <a:pt x="59183" y="218160"/>
                  </a:lnTo>
                  <a:cubicBezTo>
                    <a:pt x="26728" y="218160"/>
                    <a:pt x="212" y="190265"/>
                    <a:pt x="53" y="156007"/>
                  </a:cubicBezTo>
                  <a:cubicBezTo>
                    <a:pt x="0" y="155742"/>
                    <a:pt x="0" y="155477"/>
                    <a:pt x="0" y="155211"/>
                  </a:cubicBezTo>
                  <a:cubicBezTo>
                    <a:pt x="0" y="130446"/>
                    <a:pt x="6417" y="78634"/>
                    <a:pt x="21902" y="65217"/>
                  </a:cubicBezTo>
                  <a:cubicBezTo>
                    <a:pt x="30175" y="58057"/>
                    <a:pt x="45660" y="56519"/>
                    <a:pt x="60668" y="55087"/>
                  </a:cubicBezTo>
                  <a:cubicBezTo>
                    <a:pt x="71062" y="54080"/>
                    <a:pt x="82836" y="52913"/>
                    <a:pt x="86495" y="49890"/>
                  </a:cubicBezTo>
                  <a:cubicBezTo>
                    <a:pt x="87343" y="49201"/>
                    <a:pt x="88086" y="47981"/>
                    <a:pt x="88828" y="46019"/>
                  </a:cubicBezTo>
                  <a:cubicBezTo>
                    <a:pt x="89358" y="44057"/>
                    <a:pt x="89995" y="33026"/>
                    <a:pt x="90472" y="24965"/>
                  </a:cubicBezTo>
                  <a:cubicBezTo>
                    <a:pt x="90897" y="17806"/>
                    <a:pt x="91321" y="10435"/>
                    <a:pt x="91851" y="4813"/>
                  </a:cubicBezTo>
                  <a:cubicBezTo>
                    <a:pt x="92116" y="1897"/>
                    <a:pt x="94715" y="-331"/>
                    <a:pt x="97631" y="40"/>
                  </a:cubicBezTo>
                  <a:cubicBezTo>
                    <a:pt x="100548" y="306"/>
                    <a:pt x="102669" y="2904"/>
                    <a:pt x="102404" y="5821"/>
                  </a:cubicBezTo>
                  <a:cubicBezTo>
                    <a:pt x="101874" y="11230"/>
                    <a:pt x="101503" y="18549"/>
                    <a:pt x="101079" y="25602"/>
                  </a:cubicBezTo>
                  <a:cubicBezTo>
                    <a:pt x="100230" y="40663"/>
                    <a:pt x="99753" y="47080"/>
                    <a:pt x="98798" y="49731"/>
                  </a:cubicBezTo>
                  <a:cubicBezTo>
                    <a:pt x="97896" y="52171"/>
                    <a:pt x="96359" y="55618"/>
                    <a:pt x="93283" y="58110"/>
                  </a:cubicBezTo>
                  <a:cubicBezTo>
                    <a:pt x="87184" y="63201"/>
                    <a:pt x="75358" y="64368"/>
                    <a:pt x="61729" y="65694"/>
                  </a:cubicBezTo>
                  <a:cubicBezTo>
                    <a:pt x="49001" y="66914"/>
                    <a:pt x="34577" y="68345"/>
                    <a:pt x="28849" y="73277"/>
                  </a:cubicBezTo>
                  <a:cubicBezTo>
                    <a:pt x="18561" y="82187"/>
                    <a:pt x="10606" y="124718"/>
                    <a:pt x="10606" y="155265"/>
                  </a:cubicBezTo>
                  <a:cubicBezTo>
                    <a:pt x="10606" y="155424"/>
                    <a:pt x="10659" y="155689"/>
                    <a:pt x="10659" y="156007"/>
                  </a:cubicBezTo>
                  <a:cubicBezTo>
                    <a:pt x="10765" y="184432"/>
                    <a:pt x="32562" y="207554"/>
                    <a:pt x="59183" y="207554"/>
                  </a:cubicBezTo>
                  <a:lnTo>
                    <a:pt x="143292" y="207554"/>
                  </a:lnTo>
                  <a:cubicBezTo>
                    <a:pt x="146209" y="207554"/>
                    <a:pt x="148595" y="209940"/>
                    <a:pt x="148595" y="212857"/>
                  </a:cubicBezTo>
                  <a:cubicBezTo>
                    <a:pt x="148595" y="215774"/>
                    <a:pt x="146209" y="218160"/>
                    <a:pt x="143292" y="21816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F53DACA5-221D-4479-9597-1C6EA68F5016}"/>
                </a:ext>
              </a:extLst>
            </p:cNvPr>
            <p:cNvSpPr/>
            <p:nvPr/>
          </p:nvSpPr>
          <p:spPr>
            <a:xfrm>
              <a:off x="4478426" y="2746455"/>
              <a:ext cx="148489" cy="217430"/>
            </a:xfrm>
            <a:custGeom>
              <a:avLst/>
              <a:gdLst>
                <a:gd name="connsiteX0" fmla="*/ 89359 w 148488"/>
                <a:gd name="connsiteY0" fmla="*/ 218248 h 217430"/>
                <a:gd name="connsiteX1" fmla="*/ 5303 w 148488"/>
                <a:gd name="connsiteY1" fmla="*/ 218248 h 217430"/>
                <a:gd name="connsiteX2" fmla="*/ 0 w 148488"/>
                <a:gd name="connsiteY2" fmla="*/ 212944 h 217430"/>
                <a:gd name="connsiteX3" fmla="*/ 5303 w 148488"/>
                <a:gd name="connsiteY3" fmla="*/ 207641 h 217430"/>
                <a:gd name="connsiteX4" fmla="*/ 89359 w 148488"/>
                <a:gd name="connsiteY4" fmla="*/ 207641 h 217430"/>
                <a:gd name="connsiteX5" fmla="*/ 137936 w 148488"/>
                <a:gd name="connsiteY5" fmla="*/ 156094 h 217430"/>
                <a:gd name="connsiteX6" fmla="*/ 137936 w 148488"/>
                <a:gd name="connsiteY6" fmla="*/ 155246 h 217430"/>
                <a:gd name="connsiteX7" fmla="*/ 119746 w 148488"/>
                <a:gd name="connsiteY7" fmla="*/ 73259 h 217430"/>
                <a:gd name="connsiteX8" fmla="*/ 86760 w 148488"/>
                <a:gd name="connsiteY8" fmla="*/ 65622 h 217430"/>
                <a:gd name="connsiteX9" fmla="*/ 55312 w 148488"/>
                <a:gd name="connsiteY9" fmla="*/ 58039 h 217430"/>
                <a:gd name="connsiteX10" fmla="*/ 49691 w 148488"/>
                <a:gd name="connsiteY10" fmla="*/ 49713 h 217430"/>
                <a:gd name="connsiteX11" fmla="*/ 47410 w 148488"/>
                <a:gd name="connsiteY11" fmla="*/ 25106 h 217430"/>
                <a:gd name="connsiteX12" fmla="*/ 46138 w 148488"/>
                <a:gd name="connsiteY12" fmla="*/ 5802 h 217430"/>
                <a:gd name="connsiteX13" fmla="*/ 50964 w 148488"/>
                <a:gd name="connsiteY13" fmla="*/ 22 h 217430"/>
                <a:gd name="connsiteX14" fmla="*/ 56744 w 148488"/>
                <a:gd name="connsiteY14" fmla="*/ 4848 h 217430"/>
                <a:gd name="connsiteX15" fmla="*/ 58017 w 148488"/>
                <a:gd name="connsiteY15" fmla="*/ 24523 h 217430"/>
                <a:gd name="connsiteX16" fmla="*/ 59714 w 148488"/>
                <a:gd name="connsiteY16" fmla="*/ 46106 h 217430"/>
                <a:gd name="connsiteX17" fmla="*/ 62100 w 148488"/>
                <a:gd name="connsiteY17" fmla="*/ 49819 h 217430"/>
                <a:gd name="connsiteX18" fmla="*/ 87821 w 148488"/>
                <a:gd name="connsiteY18" fmla="*/ 55016 h 217430"/>
                <a:gd name="connsiteX19" fmla="*/ 126746 w 148488"/>
                <a:gd name="connsiteY19" fmla="*/ 65198 h 217430"/>
                <a:gd name="connsiteX20" fmla="*/ 148595 w 148488"/>
                <a:gd name="connsiteY20" fmla="*/ 155140 h 217430"/>
                <a:gd name="connsiteX21" fmla="*/ 148595 w 148488"/>
                <a:gd name="connsiteY21" fmla="*/ 155988 h 217430"/>
                <a:gd name="connsiteX22" fmla="*/ 89359 w 148488"/>
                <a:gd name="connsiteY22" fmla="*/ 218248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8488" h="217430">
                  <a:moveTo>
                    <a:pt x="89359" y="218248"/>
                  </a:moveTo>
                  <a:lnTo>
                    <a:pt x="5303" y="218248"/>
                  </a:lnTo>
                  <a:cubicBezTo>
                    <a:pt x="2386" y="218248"/>
                    <a:pt x="0" y="215861"/>
                    <a:pt x="0" y="212944"/>
                  </a:cubicBezTo>
                  <a:cubicBezTo>
                    <a:pt x="0" y="210028"/>
                    <a:pt x="2386" y="207641"/>
                    <a:pt x="5303" y="207641"/>
                  </a:cubicBezTo>
                  <a:lnTo>
                    <a:pt x="89359" y="207641"/>
                  </a:lnTo>
                  <a:cubicBezTo>
                    <a:pt x="116034" y="207641"/>
                    <a:pt x="137829" y="184519"/>
                    <a:pt x="137936" y="156094"/>
                  </a:cubicBezTo>
                  <a:lnTo>
                    <a:pt x="137936" y="155246"/>
                  </a:lnTo>
                  <a:cubicBezTo>
                    <a:pt x="137936" y="124647"/>
                    <a:pt x="129981" y="82168"/>
                    <a:pt x="119746" y="73259"/>
                  </a:cubicBezTo>
                  <a:cubicBezTo>
                    <a:pt x="114018" y="68274"/>
                    <a:pt x="99541" y="66842"/>
                    <a:pt x="86760" y="65622"/>
                  </a:cubicBezTo>
                  <a:cubicBezTo>
                    <a:pt x="73184" y="64296"/>
                    <a:pt x="61411" y="63130"/>
                    <a:pt x="55312" y="58039"/>
                  </a:cubicBezTo>
                  <a:cubicBezTo>
                    <a:pt x="52873" y="56076"/>
                    <a:pt x="51070" y="53319"/>
                    <a:pt x="49691" y="49713"/>
                  </a:cubicBezTo>
                  <a:cubicBezTo>
                    <a:pt x="48683" y="46955"/>
                    <a:pt x="48259" y="40432"/>
                    <a:pt x="47410" y="25106"/>
                  </a:cubicBezTo>
                  <a:cubicBezTo>
                    <a:pt x="47039" y="18265"/>
                    <a:pt x="46615" y="11159"/>
                    <a:pt x="46138" y="5802"/>
                  </a:cubicBezTo>
                  <a:cubicBezTo>
                    <a:pt x="45873" y="2886"/>
                    <a:pt x="48047" y="287"/>
                    <a:pt x="50964" y="22"/>
                  </a:cubicBezTo>
                  <a:cubicBezTo>
                    <a:pt x="53880" y="-243"/>
                    <a:pt x="56479" y="1931"/>
                    <a:pt x="56744" y="4848"/>
                  </a:cubicBezTo>
                  <a:cubicBezTo>
                    <a:pt x="57221" y="10310"/>
                    <a:pt x="57645" y="17522"/>
                    <a:pt x="58017" y="24523"/>
                  </a:cubicBezTo>
                  <a:cubicBezTo>
                    <a:pt x="58494" y="32742"/>
                    <a:pt x="59131" y="44038"/>
                    <a:pt x="59714" y="46106"/>
                  </a:cubicBezTo>
                  <a:cubicBezTo>
                    <a:pt x="60350" y="47750"/>
                    <a:pt x="61146" y="49023"/>
                    <a:pt x="62100" y="49819"/>
                  </a:cubicBezTo>
                  <a:cubicBezTo>
                    <a:pt x="65760" y="52841"/>
                    <a:pt x="77480" y="54008"/>
                    <a:pt x="87821" y="55016"/>
                  </a:cubicBezTo>
                  <a:cubicBezTo>
                    <a:pt x="102882" y="56501"/>
                    <a:pt x="118473" y="57986"/>
                    <a:pt x="126746" y="65198"/>
                  </a:cubicBezTo>
                  <a:cubicBezTo>
                    <a:pt x="143080" y="79410"/>
                    <a:pt x="148595" y="132919"/>
                    <a:pt x="148595" y="155140"/>
                  </a:cubicBezTo>
                  <a:lnTo>
                    <a:pt x="148595" y="155988"/>
                  </a:lnTo>
                  <a:cubicBezTo>
                    <a:pt x="148383" y="190406"/>
                    <a:pt x="121814" y="218248"/>
                    <a:pt x="89359" y="2182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A66500B-BA66-441E-B551-79C4E3FF66AA}"/>
                </a:ext>
              </a:extLst>
            </p:cNvPr>
            <p:cNvSpPr/>
            <p:nvPr/>
          </p:nvSpPr>
          <p:spPr>
            <a:xfrm>
              <a:off x="4412030" y="2578313"/>
              <a:ext cx="185611" cy="233340"/>
            </a:xfrm>
            <a:custGeom>
              <a:avLst/>
              <a:gdLst>
                <a:gd name="connsiteX0" fmla="*/ 5303 w 185611"/>
                <a:gd name="connsiteY0" fmla="*/ 238219 h 233339"/>
                <a:gd name="connsiteX1" fmla="*/ 0 w 185611"/>
                <a:gd name="connsiteY1" fmla="*/ 232915 h 233339"/>
                <a:gd name="connsiteX2" fmla="*/ 0 w 185611"/>
                <a:gd name="connsiteY2" fmla="*/ 93018 h 233339"/>
                <a:gd name="connsiteX3" fmla="*/ 93018 w 185611"/>
                <a:gd name="connsiteY3" fmla="*/ 0 h 233339"/>
                <a:gd name="connsiteX4" fmla="*/ 158830 w 185611"/>
                <a:gd name="connsiteY4" fmla="*/ 27258 h 233339"/>
                <a:gd name="connsiteX5" fmla="*/ 186088 w 185611"/>
                <a:gd name="connsiteY5" fmla="*/ 93018 h 233339"/>
                <a:gd name="connsiteX6" fmla="*/ 186088 w 185611"/>
                <a:gd name="connsiteY6" fmla="*/ 232862 h 233339"/>
                <a:gd name="connsiteX7" fmla="*/ 180785 w 185611"/>
                <a:gd name="connsiteY7" fmla="*/ 238166 h 233339"/>
                <a:gd name="connsiteX8" fmla="*/ 175482 w 185611"/>
                <a:gd name="connsiteY8" fmla="*/ 232862 h 233339"/>
                <a:gd name="connsiteX9" fmla="*/ 175482 w 185611"/>
                <a:gd name="connsiteY9" fmla="*/ 93018 h 233339"/>
                <a:gd name="connsiteX10" fmla="*/ 151353 w 185611"/>
                <a:gd name="connsiteY10" fmla="*/ 34789 h 233339"/>
                <a:gd name="connsiteX11" fmla="*/ 93071 w 185611"/>
                <a:gd name="connsiteY11" fmla="*/ 10659 h 233339"/>
                <a:gd name="connsiteX12" fmla="*/ 10659 w 185611"/>
                <a:gd name="connsiteY12" fmla="*/ 93071 h 233339"/>
                <a:gd name="connsiteX13" fmla="*/ 10659 w 185611"/>
                <a:gd name="connsiteY13" fmla="*/ 232969 h 233339"/>
                <a:gd name="connsiteX14" fmla="*/ 5303 w 185611"/>
                <a:gd name="connsiteY14" fmla="*/ 238219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5611" h="233339">
                  <a:moveTo>
                    <a:pt x="5303" y="238219"/>
                  </a:moveTo>
                  <a:cubicBezTo>
                    <a:pt x="2386" y="238219"/>
                    <a:pt x="0" y="235832"/>
                    <a:pt x="0" y="232915"/>
                  </a:cubicBezTo>
                  <a:lnTo>
                    <a:pt x="0" y="93018"/>
                  </a:lnTo>
                  <a:cubicBezTo>
                    <a:pt x="0" y="41736"/>
                    <a:pt x="41736" y="0"/>
                    <a:pt x="93018" y="0"/>
                  </a:cubicBezTo>
                  <a:cubicBezTo>
                    <a:pt x="117889" y="0"/>
                    <a:pt x="141224" y="9705"/>
                    <a:pt x="158830" y="27258"/>
                  </a:cubicBezTo>
                  <a:cubicBezTo>
                    <a:pt x="176383" y="44812"/>
                    <a:pt x="186088" y="68199"/>
                    <a:pt x="186088" y="93018"/>
                  </a:cubicBezTo>
                  <a:lnTo>
                    <a:pt x="186088" y="232862"/>
                  </a:lnTo>
                  <a:cubicBezTo>
                    <a:pt x="186088" y="235779"/>
                    <a:pt x="183702" y="238166"/>
                    <a:pt x="180785" y="238166"/>
                  </a:cubicBezTo>
                  <a:cubicBezTo>
                    <a:pt x="177868" y="238166"/>
                    <a:pt x="175482" y="235779"/>
                    <a:pt x="175482" y="232862"/>
                  </a:cubicBezTo>
                  <a:lnTo>
                    <a:pt x="175482" y="93018"/>
                  </a:lnTo>
                  <a:cubicBezTo>
                    <a:pt x="175482" y="71010"/>
                    <a:pt x="166891" y="50327"/>
                    <a:pt x="151353" y="34789"/>
                  </a:cubicBezTo>
                  <a:cubicBezTo>
                    <a:pt x="135761" y="19197"/>
                    <a:pt x="115079" y="10659"/>
                    <a:pt x="93071" y="10659"/>
                  </a:cubicBezTo>
                  <a:cubicBezTo>
                    <a:pt x="47622" y="10659"/>
                    <a:pt x="10659" y="47622"/>
                    <a:pt x="10659" y="93071"/>
                  </a:cubicBezTo>
                  <a:lnTo>
                    <a:pt x="10659" y="232969"/>
                  </a:lnTo>
                  <a:cubicBezTo>
                    <a:pt x="10606" y="235885"/>
                    <a:pt x="8273" y="238219"/>
                    <a:pt x="5303" y="23821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9FD87EC4-C377-499A-B2B1-BCAF273BF00A}"/>
                </a:ext>
              </a:extLst>
            </p:cNvPr>
            <p:cNvSpPr/>
            <p:nvPr/>
          </p:nvSpPr>
          <p:spPr>
            <a:xfrm>
              <a:off x="4435153" y="2596736"/>
              <a:ext cx="74244" cy="63638"/>
            </a:xfrm>
            <a:custGeom>
              <a:avLst/>
              <a:gdLst>
                <a:gd name="connsiteX0" fmla="*/ 5302 w 74244"/>
                <a:gd name="connsiteY0" fmla="*/ 66004 h 63638"/>
                <a:gd name="connsiteX1" fmla="*/ 105 w 74244"/>
                <a:gd name="connsiteY1" fmla="*/ 61708 h 63638"/>
                <a:gd name="connsiteX2" fmla="*/ 4294 w 74244"/>
                <a:gd name="connsiteY2" fmla="*/ 55504 h 63638"/>
                <a:gd name="connsiteX3" fmla="*/ 64645 w 74244"/>
                <a:gd name="connsiteY3" fmla="*/ 4699 h 63638"/>
                <a:gd name="connsiteX4" fmla="*/ 70478 w 74244"/>
                <a:gd name="connsiteY4" fmla="*/ 32 h 63638"/>
                <a:gd name="connsiteX5" fmla="*/ 75145 w 74244"/>
                <a:gd name="connsiteY5" fmla="*/ 5919 h 63638"/>
                <a:gd name="connsiteX6" fmla="*/ 6310 w 74244"/>
                <a:gd name="connsiteY6" fmla="*/ 66004 h 63638"/>
                <a:gd name="connsiteX7" fmla="*/ 5302 w 74244"/>
                <a:gd name="connsiteY7" fmla="*/ 66004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5302" y="66004"/>
                  </a:moveTo>
                  <a:cubicBezTo>
                    <a:pt x="2809" y="66004"/>
                    <a:pt x="582" y="64254"/>
                    <a:pt x="105" y="61708"/>
                  </a:cubicBezTo>
                  <a:cubicBezTo>
                    <a:pt x="-479" y="58845"/>
                    <a:pt x="1431" y="56034"/>
                    <a:pt x="4294" y="55504"/>
                  </a:cubicBezTo>
                  <a:cubicBezTo>
                    <a:pt x="41894" y="48132"/>
                    <a:pt x="61675" y="31480"/>
                    <a:pt x="64645" y="4699"/>
                  </a:cubicBezTo>
                  <a:cubicBezTo>
                    <a:pt x="64963" y="1782"/>
                    <a:pt x="67614" y="-286"/>
                    <a:pt x="70478" y="32"/>
                  </a:cubicBezTo>
                  <a:cubicBezTo>
                    <a:pt x="73395" y="350"/>
                    <a:pt x="75463" y="3002"/>
                    <a:pt x="75145" y="5919"/>
                  </a:cubicBezTo>
                  <a:cubicBezTo>
                    <a:pt x="71645" y="37473"/>
                    <a:pt x="48470" y="57678"/>
                    <a:pt x="6310" y="66004"/>
                  </a:cubicBezTo>
                  <a:cubicBezTo>
                    <a:pt x="5992" y="65951"/>
                    <a:pt x="5673" y="66004"/>
                    <a:pt x="5302" y="6600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982868B9-5C48-4CFE-A0C1-5C97B2722204}"/>
                </a:ext>
              </a:extLst>
            </p:cNvPr>
            <p:cNvSpPr/>
            <p:nvPr/>
          </p:nvSpPr>
          <p:spPr>
            <a:xfrm>
              <a:off x="4499819" y="2596630"/>
              <a:ext cx="74244" cy="63638"/>
            </a:xfrm>
            <a:custGeom>
              <a:avLst/>
              <a:gdLst>
                <a:gd name="connsiteX0" fmla="*/ 69875 w 74244"/>
                <a:gd name="connsiteY0" fmla="*/ 66110 h 63638"/>
                <a:gd name="connsiteX1" fmla="*/ 68867 w 74244"/>
                <a:gd name="connsiteY1" fmla="*/ 66004 h 63638"/>
                <a:gd name="connsiteX2" fmla="*/ 32 w 74244"/>
                <a:gd name="connsiteY2" fmla="*/ 5919 h 63638"/>
                <a:gd name="connsiteX3" fmla="*/ 4699 w 74244"/>
                <a:gd name="connsiteY3" fmla="*/ 32 h 63638"/>
                <a:gd name="connsiteX4" fmla="*/ 10532 w 74244"/>
                <a:gd name="connsiteY4" fmla="*/ 4699 h 63638"/>
                <a:gd name="connsiteX5" fmla="*/ 70883 w 74244"/>
                <a:gd name="connsiteY5" fmla="*/ 55503 h 63638"/>
                <a:gd name="connsiteX6" fmla="*/ 75072 w 74244"/>
                <a:gd name="connsiteY6" fmla="*/ 61708 h 63638"/>
                <a:gd name="connsiteX7" fmla="*/ 69875 w 74244"/>
                <a:gd name="connsiteY7" fmla="*/ 66110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69875" y="66110"/>
                  </a:moveTo>
                  <a:cubicBezTo>
                    <a:pt x="69557" y="66110"/>
                    <a:pt x="69186" y="66057"/>
                    <a:pt x="68867" y="66004"/>
                  </a:cubicBezTo>
                  <a:cubicBezTo>
                    <a:pt x="26707" y="57731"/>
                    <a:pt x="3532" y="37526"/>
                    <a:pt x="32" y="5919"/>
                  </a:cubicBezTo>
                  <a:cubicBezTo>
                    <a:pt x="-286" y="3002"/>
                    <a:pt x="1782" y="403"/>
                    <a:pt x="4699" y="32"/>
                  </a:cubicBezTo>
                  <a:cubicBezTo>
                    <a:pt x="7616" y="-286"/>
                    <a:pt x="10214" y="1782"/>
                    <a:pt x="10532" y="4699"/>
                  </a:cubicBezTo>
                  <a:cubicBezTo>
                    <a:pt x="13502" y="31533"/>
                    <a:pt x="33283" y="48132"/>
                    <a:pt x="70883" y="55503"/>
                  </a:cubicBezTo>
                  <a:cubicBezTo>
                    <a:pt x="73746" y="56087"/>
                    <a:pt x="75656" y="58845"/>
                    <a:pt x="75072" y="61708"/>
                  </a:cubicBezTo>
                  <a:cubicBezTo>
                    <a:pt x="74542" y="64360"/>
                    <a:pt x="72315" y="66110"/>
                    <a:pt x="69875" y="6611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5411401-6356-4A17-8F8D-AF78F3C9C864}"/>
                </a:ext>
              </a:extLst>
            </p:cNvPr>
            <p:cNvSpPr/>
            <p:nvPr/>
          </p:nvSpPr>
          <p:spPr>
            <a:xfrm>
              <a:off x="4441834" y="2650649"/>
              <a:ext cx="121973" cy="111367"/>
            </a:xfrm>
            <a:custGeom>
              <a:avLst/>
              <a:gdLst>
                <a:gd name="connsiteX0" fmla="*/ 63214 w 121973"/>
                <a:gd name="connsiteY0" fmla="*/ 112745 h 111366"/>
                <a:gd name="connsiteX1" fmla="*/ 0 w 121973"/>
                <a:gd name="connsiteY1" fmla="*/ 41895 h 111366"/>
                <a:gd name="connsiteX2" fmla="*/ 0 w 121973"/>
                <a:gd name="connsiteY2" fmla="*/ 5303 h 111366"/>
                <a:gd name="connsiteX3" fmla="*/ 5303 w 121973"/>
                <a:gd name="connsiteY3" fmla="*/ 0 h 111366"/>
                <a:gd name="connsiteX4" fmla="*/ 10606 w 121973"/>
                <a:gd name="connsiteY4" fmla="*/ 5303 h 111366"/>
                <a:gd name="connsiteX5" fmla="*/ 10606 w 121973"/>
                <a:gd name="connsiteY5" fmla="*/ 41895 h 111366"/>
                <a:gd name="connsiteX6" fmla="*/ 63214 w 121973"/>
                <a:gd name="connsiteY6" fmla="*/ 102139 h 111366"/>
                <a:gd name="connsiteX7" fmla="*/ 115821 w 121973"/>
                <a:gd name="connsiteY7" fmla="*/ 41895 h 111366"/>
                <a:gd name="connsiteX8" fmla="*/ 115821 w 121973"/>
                <a:gd name="connsiteY8" fmla="*/ 5303 h 111366"/>
                <a:gd name="connsiteX9" fmla="*/ 121124 w 121973"/>
                <a:gd name="connsiteY9" fmla="*/ 0 h 111366"/>
                <a:gd name="connsiteX10" fmla="*/ 126428 w 121973"/>
                <a:gd name="connsiteY10" fmla="*/ 5303 h 111366"/>
                <a:gd name="connsiteX11" fmla="*/ 126428 w 121973"/>
                <a:gd name="connsiteY11" fmla="*/ 41895 h 111366"/>
                <a:gd name="connsiteX12" fmla="*/ 63214 w 121973"/>
                <a:gd name="connsiteY12" fmla="*/ 112745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973" h="111366">
                  <a:moveTo>
                    <a:pt x="63214" y="112745"/>
                  </a:moveTo>
                  <a:cubicBezTo>
                    <a:pt x="28372" y="112745"/>
                    <a:pt x="0" y="80926"/>
                    <a:pt x="0" y="41895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41895"/>
                  </a:lnTo>
                  <a:cubicBezTo>
                    <a:pt x="10606" y="75146"/>
                    <a:pt x="34206" y="102139"/>
                    <a:pt x="63214" y="102139"/>
                  </a:cubicBezTo>
                  <a:cubicBezTo>
                    <a:pt x="92222" y="102139"/>
                    <a:pt x="115821" y="75093"/>
                    <a:pt x="115821" y="41895"/>
                  </a:cubicBezTo>
                  <a:lnTo>
                    <a:pt x="115821" y="5303"/>
                  </a:lnTo>
                  <a:cubicBezTo>
                    <a:pt x="115821" y="2386"/>
                    <a:pt x="118208" y="0"/>
                    <a:pt x="121124" y="0"/>
                  </a:cubicBezTo>
                  <a:cubicBezTo>
                    <a:pt x="124041" y="0"/>
                    <a:pt x="126428" y="2386"/>
                    <a:pt x="126428" y="5303"/>
                  </a:cubicBezTo>
                  <a:lnTo>
                    <a:pt x="126428" y="41895"/>
                  </a:lnTo>
                  <a:cubicBezTo>
                    <a:pt x="126428" y="80980"/>
                    <a:pt x="98109" y="112745"/>
                    <a:pt x="63214" y="11274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174D49F8-F0C6-4A06-97E9-1D9034579E87}"/>
                </a:ext>
              </a:extLst>
            </p:cNvPr>
            <p:cNvSpPr/>
            <p:nvPr/>
          </p:nvSpPr>
          <p:spPr>
            <a:xfrm>
              <a:off x="4557655" y="2732689"/>
              <a:ext cx="10606" cy="47729"/>
            </a:xfrm>
            <a:custGeom>
              <a:avLst/>
              <a:gdLst>
                <a:gd name="connsiteX0" fmla="*/ 5303 w 10606"/>
                <a:gd name="connsiteY0" fmla="*/ 52130 h 47728"/>
                <a:gd name="connsiteX1" fmla="*/ 0 w 10606"/>
                <a:gd name="connsiteY1" fmla="*/ 46827 h 47728"/>
                <a:gd name="connsiteX2" fmla="*/ 0 w 10606"/>
                <a:gd name="connsiteY2" fmla="*/ 5303 h 47728"/>
                <a:gd name="connsiteX3" fmla="*/ 5303 w 10606"/>
                <a:gd name="connsiteY3" fmla="*/ 0 h 47728"/>
                <a:gd name="connsiteX4" fmla="*/ 10606 w 10606"/>
                <a:gd name="connsiteY4" fmla="*/ 5303 h 47728"/>
                <a:gd name="connsiteX5" fmla="*/ 10606 w 10606"/>
                <a:gd name="connsiteY5" fmla="*/ 46827 h 47728"/>
                <a:gd name="connsiteX6" fmla="*/ 5303 w 10606"/>
                <a:gd name="connsiteY6" fmla="*/ 52130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47728">
                  <a:moveTo>
                    <a:pt x="5303" y="52130"/>
                  </a:moveTo>
                  <a:cubicBezTo>
                    <a:pt x="2386" y="52130"/>
                    <a:pt x="0" y="49744"/>
                    <a:pt x="0" y="4682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46827"/>
                  </a:lnTo>
                  <a:cubicBezTo>
                    <a:pt x="10606" y="49744"/>
                    <a:pt x="8220" y="52130"/>
                    <a:pt x="5303" y="5213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DA5AC46E-4177-4D29-BE6B-2FB0FE6646D6}"/>
                </a:ext>
              </a:extLst>
            </p:cNvPr>
            <p:cNvSpPr/>
            <p:nvPr/>
          </p:nvSpPr>
          <p:spPr>
            <a:xfrm>
              <a:off x="4433402" y="2717522"/>
              <a:ext cx="10606" cy="68941"/>
            </a:xfrm>
            <a:custGeom>
              <a:avLst/>
              <a:gdLst>
                <a:gd name="connsiteX0" fmla="*/ 5303 w 10606"/>
                <a:gd name="connsiteY0" fmla="*/ 69949 h 68941"/>
                <a:gd name="connsiteX1" fmla="*/ 0 w 10606"/>
                <a:gd name="connsiteY1" fmla="*/ 64646 h 68941"/>
                <a:gd name="connsiteX2" fmla="*/ 0 w 10606"/>
                <a:gd name="connsiteY2" fmla="*/ 5303 h 68941"/>
                <a:gd name="connsiteX3" fmla="*/ 5303 w 10606"/>
                <a:gd name="connsiteY3" fmla="*/ 0 h 68941"/>
                <a:gd name="connsiteX4" fmla="*/ 10606 w 10606"/>
                <a:gd name="connsiteY4" fmla="*/ 5303 h 68941"/>
                <a:gd name="connsiteX5" fmla="*/ 10606 w 10606"/>
                <a:gd name="connsiteY5" fmla="*/ 64646 h 68941"/>
                <a:gd name="connsiteX6" fmla="*/ 5303 w 10606"/>
                <a:gd name="connsiteY6" fmla="*/ 69949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68941">
                  <a:moveTo>
                    <a:pt x="5303" y="69949"/>
                  </a:moveTo>
                  <a:cubicBezTo>
                    <a:pt x="2386" y="69949"/>
                    <a:pt x="0" y="67562"/>
                    <a:pt x="0" y="6464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64646"/>
                  </a:lnTo>
                  <a:cubicBezTo>
                    <a:pt x="10606" y="67562"/>
                    <a:pt x="8220" y="69949"/>
                    <a:pt x="5303" y="6994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0" name="Group 649">
            <a:extLst>
              <a:ext uri="{FF2B5EF4-FFF2-40B4-BE49-F238E27FC236}">
                <a16:creationId xmlns:a16="http://schemas.microsoft.com/office/drawing/2014/main" id="{A808342C-74EB-4791-B628-119282B09250}"/>
              </a:ext>
            </a:extLst>
          </p:cNvPr>
          <p:cNvGrpSpPr/>
          <p:nvPr/>
        </p:nvGrpSpPr>
        <p:grpSpPr>
          <a:xfrm>
            <a:off x="5389498" y="2566182"/>
            <a:ext cx="347026" cy="435590"/>
            <a:chOff x="5419612" y="2603981"/>
            <a:chExt cx="286798" cy="359992"/>
          </a:xfrm>
        </p:grpSpPr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308D325-4BC3-4406-A5B5-2BB11EB5BAE3}"/>
                </a:ext>
              </a:extLst>
            </p:cNvPr>
            <p:cNvSpPr/>
            <p:nvPr/>
          </p:nvSpPr>
          <p:spPr>
            <a:xfrm>
              <a:off x="5443763" y="2746543"/>
              <a:ext cx="148489" cy="217430"/>
            </a:xfrm>
            <a:custGeom>
              <a:avLst/>
              <a:gdLst>
                <a:gd name="connsiteX0" fmla="*/ 143292 w 148488"/>
                <a:gd name="connsiteY0" fmla="*/ 218160 h 217430"/>
                <a:gd name="connsiteX1" fmla="*/ 59183 w 148488"/>
                <a:gd name="connsiteY1" fmla="*/ 218160 h 217430"/>
                <a:gd name="connsiteX2" fmla="*/ 53 w 148488"/>
                <a:gd name="connsiteY2" fmla="*/ 156007 h 217430"/>
                <a:gd name="connsiteX3" fmla="*/ 0 w 148488"/>
                <a:gd name="connsiteY3" fmla="*/ 155211 h 217430"/>
                <a:gd name="connsiteX4" fmla="*/ 21902 w 148488"/>
                <a:gd name="connsiteY4" fmla="*/ 65217 h 217430"/>
                <a:gd name="connsiteX5" fmla="*/ 60668 w 148488"/>
                <a:gd name="connsiteY5" fmla="*/ 55087 h 217430"/>
                <a:gd name="connsiteX6" fmla="*/ 86495 w 148488"/>
                <a:gd name="connsiteY6" fmla="*/ 49890 h 217430"/>
                <a:gd name="connsiteX7" fmla="*/ 88828 w 148488"/>
                <a:gd name="connsiteY7" fmla="*/ 46019 h 217430"/>
                <a:gd name="connsiteX8" fmla="*/ 90472 w 148488"/>
                <a:gd name="connsiteY8" fmla="*/ 24965 h 217430"/>
                <a:gd name="connsiteX9" fmla="*/ 91851 w 148488"/>
                <a:gd name="connsiteY9" fmla="*/ 4813 h 217430"/>
                <a:gd name="connsiteX10" fmla="*/ 97631 w 148488"/>
                <a:gd name="connsiteY10" fmla="*/ 40 h 217430"/>
                <a:gd name="connsiteX11" fmla="*/ 102404 w 148488"/>
                <a:gd name="connsiteY11" fmla="*/ 5821 h 217430"/>
                <a:gd name="connsiteX12" fmla="*/ 101079 w 148488"/>
                <a:gd name="connsiteY12" fmla="*/ 25602 h 217430"/>
                <a:gd name="connsiteX13" fmla="*/ 98798 w 148488"/>
                <a:gd name="connsiteY13" fmla="*/ 49731 h 217430"/>
                <a:gd name="connsiteX14" fmla="*/ 93283 w 148488"/>
                <a:gd name="connsiteY14" fmla="*/ 58110 h 217430"/>
                <a:gd name="connsiteX15" fmla="*/ 61729 w 148488"/>
                <a:gd name="connsiteY15" fmla="*/ 65694 h 217430"/>
                <a:gd name="connsiteX16" fmla="*/ 28849 w 148488"/>
                <a:gd name="connsiteY16" fmla="*/ 73277 h 217430"/>
                <a:gd name="connsiteX17" fmla="*/ 10606 w 148488"/>
                <a:gd name="connsiteY17" fmla="*/ 155265 h 217430"/>
                <a:gd name="connsiteX18" fmla="*/ 10659 w 148488"/>
                <a:gd name="connsiteY18" fmla="*/ 156007 h 217430"/>
                <a:gd name="connsiteX19" fmla="*/ 59183 w 148488"/>
                <a:gd name="connsiteY19" fmla="*/ 207554 h 217430"/>
                <a:gd name="connsiteX20" fmla="*/ 143292 w 148488"/>
                <a:gd name="connsiteY20" fmla="*/ 207554 h 217430"/>
                <a:gd name="connsiteX21" fmla="*/ 148595 w 148488"/>
                <a:gd name="connsiteY21" fmla="*/ 212857 h 217430"/>
                <a:gd name="connsiteX22" fmla="*/ 143292 w 148488"/>
                <a:gd name="connsiteY22" fmla="*/ 218160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8488" h="217430">
                  <a:moveTo>
                    <a:pt x="143292" y="218160"/>
                  </a:moveTo>
                  <a:lnTo>
                    <a:pt x="59183" y="218160"/>
                  </a:lnTo>
                  <a:cubicBezTo>
                    <a:pt x="26728" y="218160"/>
                    <a:pt x="212" y="190265"/>
                    <a:pt x="53" y="156007"/>
                  </a:cubicBezTo>
                  <a:cubicBezTo>
                    <a:pt x="0" y="155742"/>
                    <a:pt x="0" y="155477"/>
                    <a:pt x="0" y="155211"/>
                  </a:cubicBezTo>
                  <a:cubicBezTo>
                    <a:pt x="0" y="130446"/>
                    <a:pt x="6417" y="78634"/>
                    <a:pt x="21902" y="65217"/>
                  </a:cubicBezTo>
                  <a:cubicBezTo>
                    <a:pt x="30175" y="58057"/>
                    <a:pt x="45660" y="56519"/>
                    <a:pt x="60668" y="55087"/>
                  </a:cubicBezTo>
                  <a:cubicBezTo>
                    <a:pt x="71062" y="54080"/>
                    <a:pt x="82836" y="52913"/>
                    <a:pt x="86495" y="49890"/>
                  </a:cubicBezTo>
                  <a:cubicBezTo>
                    <a:pt x="87343" y="49201"/>
                    <a:pt x="88086" y="47981"/>
                    <a:pt x="88828" y="46019"/>
                  </a:cubicBezTo>
                  <a:cubicBezTo>
                    <a:pt x="89358" y="44057"/>
                    <a:pt x="89995" y="33026"/>
                    <a:pt x="90472" y="24965"/>
                  </a:cubicBezTo>
                  <a:cubicBezTo>
                    <a:pt x="90897" y="17806"/>
                    <a:pt x="91321" y="10435"/>
                    <a:pt x="91851" y="4813"/>
                  </a:cubicBezTo>
                  <a:cubicBezTo>
                    <a:pt x="92116" y="1897"/>
                    <a:pt x="94715" y="-331"/>
                    <a:pt x="97631" y="40"/>
                  </a:cubicBezTo>
                  <a:cubicBezTo>
                    <a:pt x="100548" y="306"/>
                    <a:pt x="102669" y="2904"/>
                    <a:pt x="102404" y="5821"/>
                  </a:cubicBezTo>
                  <a:cubicBezTo>
                    <a:pt x="101874" y="11230"/>
                    <a:pt x="101503" y="18549"/>
                    <a:pt x="101079" y="25602"/>
                  </a:cubicBezTo>
                  <a:cubicBezTo>
                    <a:pt x="100230" y="40663"/>
                    <a:pt x="99753" y="47080"/>
                    <a:pt x="98798" y="49731"/>
                  </a:cubicBezTo>
                  <a:cubicBezTo>
                    <a:pt x="97896" y="52171"/>
                    <a:pt x="96359" y="55618"/>
                    <a:pt x="93283" y="58110"/>
                  </a:cubicBezTo>
                  <a:cubicBezTo>
                    <a:pt x="87184" y="63201"/>
                    <a:pt x="75358" y="64368"/>
                    <a:pt x="61729" y="65694"/>
                  </a:cubicBezTo>
                  <a:cubicBezTo>
                    <a:pt x="49001" y="66914"/>
                    <a:pt x="34577" y="68345"/>
                    <a:pt x="28849" y="73277"/>
                  </a:cubicBezTo>
                  <a:cubicBezTo>
                    <a:pt x="18561" y="82187"/>
                    <a:pt x="10606" y="124718"/>
                    <a:pt x="10606" y="155265"/>
                  </a:cubicBezTo>
                  <a:cubicBezTo>
                    <a:pt x="10606" y="155424"/>
                    <a:pt x="10659" y="155689"/>
                    <a:pt x="10659" y="156007"/>
                  </a:cubicBezTo>
                  <a:cubicBezTo>
                    <a:pt x="10765" y="184432"/>
                    <a:pt x="32562" y="207554"/>
                    <a:pt x="59183" y="207554"/>
                  </a:cubicBezTo>
                  <a:lnTo>
                    <a:pt x="143292" y="207554"/>
                  </a:lnTo>
                  <a:cubicBezTo>
                    <a:pt x="146209" y="207554"/>
                    <a:pt x="148595" y="209940"/>
                    <a:pt x="148595" y="212857"/>
                  </a:cubicBezTo>
                  <a:cubicBezTo>
                    <a:pt x="148595" y="215774"/>
                    <a:pt x="146209" y="218160"/>
                    <a:pt x="143292" y="21816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9F50C44-1263-4C91-80AE-BA705B9324E1}"/>
                </a:ext>
              </a:extLst>
            </p:cNvPr>
            <p:cNvSpPr/>
            <p:nvPr/>
          </p:nvSpPr>
          <p:spPr>
            <a:xfrm>
              <a:off x="5539061" y="2746455"/>
              <a:ext cx="148489" cy="217430"/>
            </a:xfrm>
            <a:custGeom>
              <a:avLst/>
              <a:gdLst>
                <a:gd name="connsiteX0" fmla="*/ 89359 w 148488"/>
                <a:gd name="connsiteY0" fmla="*/ 218248 h 217430"/>
                <a:gd name="connsiteX1" fmla="*/ 5303 w 148488"/>
                <a:gd name="connsiteY1" fmla="*/ 218248 h 217430"/>
                <a:gd name="connsiteX2" fmla="*/ 0 w 148488"/>
                <a:gd name="connsiteY2" fmla="*/ 212944 h 217430"/>
                <a:gd name="connsiteX3" fmla="*/ 5303 w 148488"/>
                <a:gd name="connsiteY3" fmla="*/ 207641 h 217430"/>
                <a:gd name="connsiteX4" fmla="*/ 89359 w 148488"/>
                <a:gd name="connsiteY4" fmla="*/ 207641 h 217430"/>
                <a:gd name="connsiteX5" fmla="*/ 137936 w 148488"/>
                <a:gd name="connsiteY5" fmla="*/ 156094 h 217430"/>
                <a:gd name="connsiteX6" fmla="*/ 137936 w 148488"/>
                <a:gd name="connsiteY6" fmla="*/ 155246 h 217430"/>
                <a:gd name="connsiteX7" fmla="*/ 119746 w 148488"/>
                <a:gd name="connsiteY7" fmla="*/ 73259 h 217430"/>
                <a:gd name="connsiteX8" fmla="*/ 86760 w 148488"/>
                <a:gd name="connsiteY8" fmla="*/ 65622 h 217430"/>
                <a:gd name="connsiteX9" fmla="*/ 55312 w 148488"/>
                <a:gd name="connsiteY9" fmla="*/ 58039 h 217430"/>
                <a:gd name="connsiteX10" fmla="*/ 49691 w 148488"/>
                <a:gd name="connsiteY10" fmla="*/ 49713 h 217430"/>
                <a:gd name="connsiteX11" fmla="*/ 47410 w 148488"/>
                <a:gd name="connsiteY11" fmla="*/ 25106 h 217430"/>
                <a:gd name="connsiteX12" fmla="*/ 46138 w 148488"/>
                <a:gd name="connsiteY12" fmla="*/ 5802 h 217430"/>
                <a:gd name="connsiteX13" fmla="*/ 50964 w 148488"/>
                <a:gd name="connsiteY13" fmla="*/ 22 h 217430"/>
                <a:gd name="connsiteX14" fmla="*/ 56744 w 148488"/>
                <a:gd name="connsiteY14" fmla="*/ 4848 h 217430"/>
                <a:gd name="connsiteX15" fmla="*/ 58017 w 148488"/>
                <a:gd name="connsiteY15" fmla="*/ 24523 h 217430"/>
                <a:gd name="connsiteX16" fmla="*/ 59714 w 148488"/>
                <a:gd name="connsiteY16" fmla="*/ 46106 h 217430"/>
                <a:gd name="connsiteX17" fmla="*/ 62100 w 148488"/>
                <a:gd name="connsiteY17" fmla="*/ 49819 h 217430"/>
                <a:gd name="connsiteX18" fmla="*/ 87821 w 148488"/>
                <a:gd name="connsiteY18" fmla="*/ 55016 h 217430"/>
                <a:gd name="connsiteX19" fmla="*/ 126746 w 148488"/>
                <a:gd name="connsiteY19" fmla="*/ 65198 h 217430"/>
                <a:gd name="connsiteX20" fmla="*/ 148595 w 148488"/>
                <a:gd name="connsiteY20" fmla="*/ 155140 h 217430"/>
                <a:gd name="connsiteX21" fmla="*/ 148595 w 148488"/>
                <a:gd name="connsiteY21" fmla="*/ 155988 h 217430"/>
                <a:gd name="connsiteX22" fmla="*/ 89359 w 148488"/>
                <a:gd name="connsiteY22" fmla="*/ 218248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8488" h="217430">
                  <a:moveTo>
                    <a:pt x="89359" y="218248"/>
                  </a:moveTo>
                  <a:lnTo>
                    <a:pt x="5303" y="218248"/>
                  </a:lnTo>
                  <a:cubicBezTo>
                    <a:pt x="2386" y="218248"/>
                    <a:pt x="0" y="215861"/>
                    <a:pt x="0" y="212944"/>
                  </a:cubicBezTo>
                  <a:cubicBezTo>
                    <a:pt x="0" y="210028"/>
                    <a:pt x="2386" y="207641"/>
                    <a:pt x="5303" y="207641"/>
                  </a:cubicBezTo>
                  <a:lnTo>
                    <a:pt x="89359" y="207641"/>
                  </a:lnTo>
                  <a:cubicBezTo>
                    <a:pt x="116034" y="207641"/>
                    <a:pt x="137829" y="184519"/>
                    <a:pt x="137936" y="156094"/>
                  </a:cubicBezTo>
                  <a:lnTo>
                    <a:pt x="137936" y="155246"/>
                  </a:lnTo>
                  <a:cubicBezTo>
                    <a:pt x="137936" y="124647"/>
                    <a:pt x="129981" y="82168"/>
                    <a:pt x="119746" y="73259"/>
                  </a:cubicBezTo>
                  <a:cubicBezTo>
                    <a:pt x="114018" y="68274"/>
                    <a:pt x="99541" y="66842"/>
                    <a:pt x="86760" y="65622"/>
                  </a:cubicBezTo>
                  <a:cubicBezTo>
                    <a:pt x="73184" y="64296"/>
                    <a:pt x="61411" y="63130"/>
                    <a:pt x="55312" y="58039"/>
                  </a:cubicBezTo>
                  <a:cubicBezTo>
                    <a:pt x="52873" y="56076"/>
                    <a:pt x="51070" y="53319"/>
                    <a:pt x="49691" y="49713"/>
                  </a:cubicBezTo>
                  <a:cubicBezTo>
                    <a:pt x="48683" y="46955"/>
                    <a:pt x="48259" y="40432"/>
                    <a:pt x="47410" y="25106"/>
                  </a:cubicBezTo>
                  <a:cubicBezTo>
                    <a:pt x="47039" y="18265"/>
                    <a:pt x="46615" y="11159"/>
                    <a:pt x="46138" y="5802"/>
                  </a:cubicBezTo>
                  <a:cubicBezTo>
                    <a:pt x="45873" y="2886"/>
                    <a:pt x="48047" y="287"/>
                    <a:pt x="50964" y="22"/>
                  </a:cubicBezTo>
                  <a:cubicBezTo>
                    <a:pt x="53934" y="-243"/>
                    <a:pt x="56479" y="1931"/>
                    <a:pt x="56744" y="4848"/>
                  </a:cubicBezTo>
                  <a:cubicBezTo>
                    <a:pt x="57221" y="10310"/>
                    <a:pt x="57645" y="17522"/>
                    <a:pt x="58017" y="24523"/>
                  </a:cubicBezTo>
                  <a:cubicBezTo>
                    <a:pt x="58494" y="32742"/>
                    <a:pt x="59131" y="44038"/>
                    <a:pt x="59714" y="46106"/>
                  </a:cubicBezTo>
                  <a:cubicBezTo>
                    <a:pt x="60350" y="47750"/>
                    <a:pt x="61146" y="49023"/>
                    <a:pt x="62100" y="49819"/>
                  </a:cubicBezTo>
                  <a:cubicBezTo>
                    <a:pt x="65760" y="52841"/>
                    <a:pt x="77480" y="54008"/>
                    <a:pt x="87821" y="55016"/>
                  </a:cubicBezTo>
                  <a:cubicBezTo>
                    <a:pt x="102882" y="56501"/>
                    <a:pt x="118473" y="57986"/>
                    <a:pt x="126746" y="65198"/>
                  </a:cubicBezTo>
                  <a:cubicBezTo>
                    <a:pt x="143080" y="79410"/>
                    <a:pt x="148595" y="132919"/>
                    <a:pt x="148595" y="155140"/>
                  </a:cubicBezTo>
                  <a:lnTo>
                    <a:pt x="148595" y="155988"/>
                  </a:lnTo>
                  <a:cubicBezTo>
                    <a:pt x="148383" y="190406"/>
                    <a:pt x="121814" y="218248"/>
                    <a:pt x="89359" y="2182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714FD0C0-622B-4A8A-B73E-171ACE7DC2C4}"/>
                </a:ext>
              </a:extLst>
            </p:cNvPr>
            <p:cNvSpPr/>
            <p:nvPr/>
          </p:nvSpPr>
          <p:spPr>
            <a:xfrm>
              <a:off x="5502575" y="2612593"/>
              <a:ext cx="63638" cy="63638"/>
            </a:xfrm>
            <a:custGeom>
              <a:avLst/>
              <a:gdLst>
                <a:gd name="connsiteX0" fmla="*/ 5303 w 63638"/>
                <a:gd name="connsiteY0" fmla="*/ 64572 h 63638"/>
                <a:gd name="connsiteX1" fmla="*/ 0 w 63638"/>
                <a:gd name="connsiteY1" fmla="*/ 59269 h 63638"/>
                <a:gd name="connsiteX2" fmla="*/ 4402 w 63638"/>
                <a:gd name="connsiteY2" fmla="*/ 54019 h 63638"/>
                <a:gd name="connsiteX3" fmla="*/ 57858 w 63638"/>
                <a:gd name="connsiteY3" fmla="*/ 4699 h 63638"/>
                <a:gd name="connsiteX4" fmla="*/ 63691 w 63638"/>
                <a:gd name="connsiteY4" fmla="*/ 32 h 63638"/>
                <a:gd name="connsiteX5" fmla="*/ 68358 w 63638"/>
                <a:gd name="connsiteY5" fmla="*/ 5866 h 63638"/>
                <a:gd name="connsiteX6" fmla="*/ 6523 w 63638"/>
                <a:gd name="connsiteY6" fmla="*/ 64413 h 63638"/>
                <a:gd name="connsiteX7" fmla="*/ 5303 w 63638"/>
                <a:gd name="connsiteY7" fmla="*/ 64572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38" h="63638">
                  <a:moveTo>
                    <a:pt x="5303" y="64572"/>
                  </a:moveTo>
                  <a:cubicBezTo>
                    <a:pt x="2386" y="64572"/>
                    <a:pt x="0" y="62186"/>
                    <a:pt x="0" y="59269"/>
                  </a:cubicBezTo>
                  <a:cubicBezTo>
                    <a:pt x="0" y="56617"/>
                    <a:pt x="1909" y="54443"/>
                    <a:pt x="4402" y="54019"/>
                  </a:cubicBezTo>
                  <a:cubicBezTo>
                    <a:pt x="37600" y="45958"/>
                    <a:pt x="55100" y="29836"/>
                    <a:pt x="57858" y="4699"/>
                  </a:cubicBezTo>
                  <a:cubicBezTo>
                    <a:pt x="58176" y="1782"/>
                    <a:pt x="60881" y="-286"/>
                    <a:pt x="63691" y="32"/>
                  </a:cubicBezTo>
                  <a:cubicBezTo>
                    <a:pt x="66608" y="350"/>
                    <a:pt x="68676" y="2949"/>
                    <a:pt x="68358" y="5866"/>
                  </a:cubicBezTo>
                  <a:cubicBezTo>
                    <a:pt x="65070" y="35670"/>
                    <a:pt x="44282" y="55344"/>
                    <a:pt x="6523" y="64413"/>
                  </a:cubicBezTo>
                  <a:cubicBezTo>
                    <a:pt x="6152" y="64519"/>
                    <a:pt x="5728" y="64572"/>
                    <a:pt x="5303" y="6457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C8EAB783-5909-48BA-91A8-45B9303FDC62}"/>
                </a:ext>
              </a:extLst>
            </p:cNvPr>
            <p:cNvSpPr/>
            <p:nvPr/>
          </p:nvSpPr>
          <p:spPr>
            <a:xfrm>
              <a:off x="5560401" y="2612540"/>
              <a:ext cx="63638" cy="63638"/>
            </a:xfrm>
            <a:custGeom>
              <a:avLst/>
              <a:gdLst>
                <a:gd name="connsiteX0" fmla="*/ 63193 w 63638"/>
                <a:gd name="connsiteY0" fmla="*/ 64625 h 63638"/>
                <a:gd name="connsiteX1" fmla="*/ 63193 w 63638"/>
                <a:gd name="connsiteY1" fmla="*/ 64625 h 63638"/>
                <a:gd name="connsiteX2" fmla="*/ 61920 w 63638"/>
                <a:gd name="connsiteY2" fmla="*/ 64466 h 63638"/>
                <a:gd name="connsiteX3" fmla="*/ 32 w 63638"/>
                <a:gd name="connsiteY3" fmla="*/ 5919 h 63638"/>
                <a:gd name="connsiteX4" fmla="*/ 4699 w 63638"/>
                <a:gd name="connsiteY4" fmla="*/ 32 h 63638"/>
                <a:gd name="connsiteX5" fmla="*/ 10532 w 63638"/>
                <a:gd name="connsiteY5" fmla="*/ 4699 h 63638"/>
                <a:gd name="connsiteX6" fmla="*/ 64254 w 63638"/>
                <a:gd name="connsiteY6" fmla="*/ 54072 h 63638"/>
                <a:gd name="connsiteX7" fmla="*/ 68443 w 63638"/>
                <a:gd name="connsiteY7" fmla="*/ 59269 h 63638"/>
                <a:gd name="connsiteX8" fmla="*/ 63193 w 63638"/>
                <a:gd name="connsiteY8" fmla="*/ 64625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638" h="63638">
                  <a:moveTo>
                    <a:pt x="63193" y="64625"/>
                  </a:moveTo>
                  <a:lnTo>
                    <a:pt x="63193" y="64625"/>
                  </a:lnTo>
                  <a:cubicBezTo>
                    <a:pt x="62716" y="64625"/>
                    <a:pt x="62292" y="64572"/>
                    <a:pt x="61920" y="64466"/>
                  </a:cubicBezTo>
                  <a:cubicBezTo>
                    <a:pt x="24215" y="55397"/>
                    <a:pt x="3373" y="35723"/>
                    <a:pt x="32" y="5919"/>
                  </a:cubicBezTo>
                  <a:cubicBezTo>
                    <a:pt x="-286" y="3002"/>
                    <a:pt x="1782" y="403"/>
                    <a:pt x="4699" y="32"/>
                  </a:cubicBezTo>
                  <a:cubicBezTo>
                    <a:pt x="7563" y="-286"/>
                    <a:pt x="10214" y="1782"/>
                    <a:pt x="10532" y="4699"/>
                  </a:cubicBezTo>
                  <a:cubicBezTo>
                    <a:pt x="13343" y="29889"/>
                    <a:pt x="30950" y="46064"/>
                    <a:pt x="64254" y="54072"/>
                  </a:cubicBezTo>
                  <a:cubicBezTo>
                    <a:pt x="66640" y="54602"/>
                    <a:pt x="68443" y="56723"/>
                    <a:pt x="68443" y="59269"/>
                  </a:cubicBezTo>
                  <a:cubicBezTo>
                    <a:pt x="68443" y="62239"/>
                    <a:pt x="66110" y="64625"/>
                    <a:pt x="63193" y="646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B5DD077-059F-4F44-817F-2633DA4FC28E}"/>
                </a:ext>
              </a:extLst>
            </p:cNvPr>
            <p:cNvSpPr/>
            <p:nvPr/>
          </p:nvSpPr>
          <p:spPr>
            <a:xfrm>
              <a:off x="5502469" y="2666558"/>
              <a:ext cx="121973" cy="95457"/>
            </a:xfrm>
            <a:custGeom>
              <a:avLst/>
              <a:gdLst>
                <a:gd name="connsiteX0" fmla="*/ 63214 w 121973"/>
                <a:gd name="connsiteY0" fmla="*/ 96836 h 95457"/>
                <a:gd name="connsiteX1" fmla="*/ 0 w 121973"/>
                <a:gd name="connsiteY1" fmla="*/ 25986 h 95457"/>
                <a:gd name="connsiteX2" fmla="*/ 0 w 121973"/>
                <a:gd name="connsiteY2" fmla="*/ 5303 h 95457"/>
                <a:gd name="connsiteX3" fmla="*/ 5303 w 121973"/>
                <a:gd name="connsiteY3" fmla="*/ 0 h 95457"/>
                <a:gd name="connsiteX4" fmla="*/ 10606 w 121973"/>
                <a:gd name="connsiteY4" fmla="*/ 5303 h 95457"/>
                <a:gd name="connsiteX5" fmla="*/ 10606 w 121973"/>
                <a:gd name="connsiteY5" fmla="*/ 25986 h 95457"/>
                <a:gd name="connsiteX6" fmla="*/ 63214 w 121973"/>
                <a:gd name="connsiteY6" fmla="*/ 86230 h 95457"/>
                <a:gd name="connsiteX7" fmla="*/ 115821 w 121973"/>
                <a:gd name="connsiteY7" fmla="*/ 25986 h 95457"/>
                <a:gd name="connsiteX8" fmla="*/ 115821 w 121973"/>
                <a:gd name="connsiteY8" fmla="*/ 5303 h 95457"/>
                <a:gd name="connsiteX9" fmla="*/ 121124 w 121973"/>
                <a:gd name="connsiteY9" fmla="*/ 0 h 95457"/>
                <a:gd name="connsiteX10" fmla="*/ 126428 w 121973"/>
                <a:gd name="connsiteY10" fmla="*/ 5303 h 95457"/>
                <a:gd name="connsiteX11" fmla="*/ 126428 w 121973"/>
                <a:gd name="connsiteY11" fmla="*/ 25986 h 95457"/>
                <a:gd name="connsiteX12" fmla="*/ 63214 w 121973"/>
                <a:gd name="connsiteY12" fmla="*/ 96836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973" h="95457">
                  <a:moveTo>
                    <a:pt x="63214" y="96836"/>
                  </a:moveTo>
                  <a:cubicBezTo>
                    <a:pt x="28372" y="96836"/>
                    <a:pt x="0" y="65017"/>
                    <a:pt x="0" y="2598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5986"/>
                  </a:lnTo>
                  <a:cubicBezTo>
                    <a:pt x="10606" y="59236"/>
                    <a:pt x="34206" y="86230"/>
                    <a:pt x="63214" y="86230"/>
                  </a:cubicBezTo>
                  <a:cubicBezTo>
                    <a:pt x="92222" y="86230"/>
                    <a:pt x="115821" y="59183"/>
                    <a:pt x="115821" y="25986"/>
                  </a:cubicBezTo>
                  <a:lnTo>
                    <a:pt x="115821" y="5303"/>
                  </a:lnTo>
                  <a:cubicBezTo>
                    <a:pt x="115821" y="2386"/>
                    <a:pt x="118208" y="0"/>
                    <a:pt x="121124" y="0"/>
                  </a:cubicBezTo>
                  <a:cubicBezTo>
                    <a:pt x="124041" y="0"/>
                    <a:pt x="126428" y="2386"/>
                    <a:pt x="126428" y="5303"/>
                  </a:cubicBezTo>
                  <a:lnTo>
                    <a:pt x="126428" y="25986"/>
                  </a:lnTo>
                  <a:cubicBezTo>
                    <a:pt x="126428" y="65070"/>
                    <a:pt x="98109" y="96836"/>
                    <a:pt x="63214" y="9683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B0D2DE7-E159-4CFC-932F-A5AAD307BB32}"/>
                </a:ext>
              </a:extLst>
            </p:cNvPr>
            <p:cNvSpPr/>
            <p:nvPr/>
          </p:nvSpPr>
          <p:spPr>
            <a:xfrm>
              <a:off x="5502469" y="2603981"/>
              <a:ext cx="121973" cy="74244"/>
            </a:xfrm>
            <a:custGeom>
              <a:avLst/>
              <a:gdLst>
                <a:gd name="connsiteX0" fmla="*/ 121124 w 121973"/>
                <a:gd name="connsiteY0" fmla="*/ 76154 h 74244"/>
                <a:gd name="connsiteX1" fmla="*/ 115821 w 121973"/>
                <a:gd name="connsiteY1" fmla="*/ 70850 h 74244"/>
                <a:gd name="connsiteX2" fmla="*/ 63214 w 121973"/>
                <a:gd name="connsiteY2" fmla="*/ 10606 h 74244"/>
                <a:gd name="connsiteX3" fmla="*/ 10606 w 121973"/>
                <a:gd name="connsiteY3" fmla="*/ 70850 h 74244"/>
                <a:gd name="connsiteX4" fmla="*/ 5303 w 121973"/>
                <a:gd name="connsiteY4" fmla="*/ 76154 h 74244"/>
                <a:gd name="connsiteX5" fmla="*/ 0 w 121973"/>
                <a:gd name="connsiteY5" fmla="*/ 70850 h 74244"/>
                <a:gd name="connsiteX6" fmla="*/ 63214 w 121973"/>
                <a:gd name="connsiteY6" fmla="*/ 0 h 74244"/>
                <a:gd name="connsiteX7" fmla="*/ 126428 w 121973"/>
                <a:gd name="connsiteY7" fmla="*/ 70850 h 74244"/>
                <a:gd name="connsiteX8" fmla="*/ 121124 w 121973"/>
                <a:gd name="connsiteY8" fmla="*/ 76154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73" h="74244">
                  <a:moveTo>
                    <a:pt x="121124" y="76154"/>
                  </a:moveTo>
                  <a:cubicBezTo>
                    <a:pt x="118208" y="76154"/>
                    <a:pt x="115821" y="73767"/>
                    <a:pt x="115821" y="70850"/>
                  </a:cubicBezTo>
                  <a:cubicBezTo>
                    <a:pt x="115821" y="37600"/>
                    <a:pt x="92222" y="10606"/>
                    <a:pt x="63214" y="10606"/>
                  </a:cubicBezTo>
                  <a:cubicBezTo>
                    <a:pt x="34206" y="10606"/>
                    <a:pt x="10606" y="37653"/>
                    <a:pt x="10606" y="70850"/>
                  </a:cubicBezTo>
                  <a:cubicBezTo>
                    <a:pt x="10606" y="73767"/>
                    <a:pt x="8220" y="76154"/>
                    <a:pt x="5303" y="76154"/>
                  </a:cubicBezTo>
                  <a:cubicBezTo>
                    <a:pt x="2386" y="76154"/>
                    <a:pt x="0" y="73767"/>
                    <a:pt x="0" y="70850"/>
                  </a:cubicBezTo>
                  <a:cubicBezTo>
                    <a:pt x="0" y="31766"/>
                    <a:pt x="28372" y="0"/>
                    <a:pt x="63214" y="0"/>
                  </a:cubicBezTo>
                  <a:cubicBezTo>
                    <a:pt x="98056" y="0"/>
                    <a:pt x="126428" y="31819"/>
                    <a:pt x="126428" y="70850"/>
                  </a:cubicBezTo>
                  <a:cubicBezTo>
                    <a:pt x="126428" y="73820"/>
                    <a:pt x="124041" y="76154"/>
                    <a:pt x="121124" y="7615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C17370E-600A-4F09-8654-DC8FFE28C556}"/>
                </a:ext>
              </a:extLst>
            </p:cNvPr>
            <p:cNvSpPr/>
            <p:nvPr/>
          </p:nvSpPr>
          <p:spPr>
            <a:xfrm>
              <a:off x="5419612" y="2616069"/>
              <a:ext cx="68941" cy="143186"/>
            </a:xfrm>
            <a:custGeom>
              <a:avLst/>
              <a:gdLst>
                <a:gd name="connsiteX0" fmla="*/ 41386 w 68941"/>
                <a:gd name="connsiteY0" fmla="*/ 143189 h 143185"/>
                <a:gd name="connsiteX1" fmla="*/ 1560 w 68941"/>
                <a:gd name="connsiteY1" fmla="*/ 134969 h 143185"/>
                <a:gd name="connsiteX2" fmla="*/ 1348 w 68941"/>
                <a:gd name="connsiteY2" fmla="*/ 126431 h 143185"/>
                <a:gd name="connsiteX3" fmla="*/ 4741 w 68941"/>
                <a:gd name="connsiteY3" fmla="*/ 74194 h 143185"/>
                <a:gd name="connsiteX4" fmla="*/ 19643 w 68941"/>
                <a:gd name="connsiteY4" fmla="*/ 11140 h 143185"/>
                <a:gd name="connsiteX5" fmla="*/ 65993 w 68941"/>
                <a:gd name="connsiteY5" fmla="*/ 6049 h 143185"/>
                <a:gd name="connsiteX6" fmla="*/ 70183 w 68941"/>
                <a:gd name="connsiteY6" fmla="*/ 8223 h 143185"/>
                <a:gd name="connsiteX7" fmla="*/ 72887 w 68941"/>
                <a:gd name="connsiteY7" fmla="*/ 15223 h 143185"/>
                <a:gd name="connsiteX8" fmla="*/ 65887 w 68941"/>
                <a:gd name="connsiteY8" fmla="*/ 17928 h 143185"/>
                <a:gd name="connsiteX9" fmla="*/ 60478 w 68941"/>
                <a:gd name="connsiteY9" fmla="*/ 15117 h 143185"/>
                <a:gd name="connsiteX10" fmla="*/ 28553 w 68941"/>
                <a:gd name="connsiteY10" fmla="*/ 16814 h 143185"/>
                <a:gd name="connsiteX11" fmla="*/ 15136 w 68941"/>
                <a:gd name="connsiteY11" fmla="*/ 72444 h 143185"/>
                <a:gd name="connsiteX12" fmla="*/ 12007 w 68941"/>
                <a:gd name="connsiteY12" fmla="*/ 129294 h 143185"/>
                <a:gd name="connsiteX13" fmla="*/ 50243 w 68941"/>
                <a:gd name="connsiteY13" fmla="*/ 132105 h 143185"/>
                <a:gd name="connsiteX14" fmla="*/ 48970 w 68941"/>
                <a:gd name="connsiteY14" fmla="*/ 100551 h 143185"/>
                <a:gd name="connsiteX15" fmla="*/ 44621 w 68941"/>
                <a:gd name="connsiteY15" fmla="*/ 29701 h 143185"/>
                <a:gd name="connsiteX16" fmla="*/ 64137 w 68941"/>
                <a:gd name="connsiteY16" fmla="*/ 26519 h 143185"/>
                <a:gd name="connsiteX17" fmla="*/ 68857 w 68941"/>
                <a:gd name="connsiteY17" fmla="*/ 32352 h 143185"/>
                <a:gd name="connsiteX18" fmla="*/ 63023 w 68941"/>
                <a:gd name="connsiteY18" fmla="*/ 37072 h 143185"/>
                <a:gd name="connsiteX19" fmla="*/ 50773 w 68941"/>
                <a:gd name="connsiteY19" fmla="*/ 38345 h 143185"/>
                <a:gd name="connsiteX20" fmla="*/ 59099 w 68941"/>
                <a:gd name="connsiteY20" fmla="*/ 97316 h 143185"/>
                <a:gd name="connsiteX21" fmla="*/ 53955 w 68941"/>
                <a:gd name="connsiteY21" fmla="*/ 142075 h 143185"/>
                <a:gd name="connsiteX22" fmla="*/ 41386 w 68941"/>
                <a:gd name="connsiteY22" fmla="*/ 143189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941" h="143185">
                  <a:moveTo>
                    <a:pt x="41386" y="143189"/>
                  </a:moveTo>
                  <a:cubicBezTo>
                    <a:pt x="27121" y="143189"/>
                    <a:pt x="6173" y="140802"/>
                    <a:pt x="1560" y="134969"/>
                  </a:cubicBezTo>
                  <a:cubicBezTo>
                    <a:pt x="-456" y="132423"/>
                    <a:pt x="-509" y="129135"/>
                    <a:pt x="1348" y="126431"/>
                  </a:cubicBezTo>
                  <a:cubicBezTo>
                    <a:pt x="5059" y="121128"/>
                    <a:pt x="10469" y="107286"/>
                    <a:pt x="4741" y="74194"/>
                  </a:cubicBezTo>
                  <a:cubicBezTo>
                    <a:pt x="499" y="49747"/>
                    <a:pt x="12643" y="22276"/>
                    <a:pt x="19643" y="11140"/>
                  </a:cubicBezTo>
                  <a:cubicBezTo>
                    <a:pt x="28287" y="-2543"/>
                    <a:pt x="51197" y="-2861"/>
                    <a:pt x="65993" y="6049"/>
                  </a:cubicBezTo>
                  <a:cubicBezTo>
                    <a:pt x="67319" y="6844"/>
                    <a:pt x="68698" y="7587"/>
                    <a:pt x="70183" y="8223"/>
                  </a:cubicBezTo>
                  <a:cubicBezTo>
                    <a:pt x="72887" y="9390"/>
                    <a:pt x="74107" y="12518"/>
                    <a:pt x="72887" y="15223"/>
                  </a:cubicBezTo>
                  <a:cubicBezTo>
                    <a:pt x="71720" y="17928"/>
                    <a:pt x="68592" y="19147"/>
                    <a:pt x="65887" y="17928"/>
                  </a:cubicBezTo>
                  <a:cubicBezTo>
                    <a:pt x="64084" y="17132"/>
                    <a:pt x="62281" y="16178"/>
                    <a:pt x="60478" y="15117"/>
                  </a:cubicBezTo>
                  <a:cubicBezTo>
                    <a:pt x="49394" y="8488"/>
                    <a:pt x="33272" y="9337"/>
                    <a:pt x="28553" y="16814"/>
                  </a:cubicBezTo>
                  <a:cubicBezTo>
                    <a:pt x="23515" y="24822"/>
                    <a:pt x="11318" y="50383"/>
                    <a:pt x="15136" y="72444"/>
                  </a:cubicBezTo>
                  <a:cubicBezTo>
                    <a:pt x="19590" y="98112"/>
                    <a:pt x="18530" y="117203"/>
                    <a:pt x="12007" y="129294"/>
                  </a:cubicBezTo>
                  <a:cubicBezTo>
                    <a:pt x="20704" y="132158"/>
                    <a:pt x="45841" y="133484"/>
                    <a:pt x="50243" y="132105"/>
                  </a:cubicBezTo>
                  <a:cubicBezTo>
                    <a:pt x="52152" y="130779"/>
                    <a:pt x="54963" y="118953"/>
                    <a:pt x="48970" y="100551"/>
                  </a:cubicBezTo>
                  <a:cubicBezTo>
                    <a:pt x="40114" y="73134"/>
                    <a:pt x="32159" y="38557"/>
                    <a:pt x="44621" y="29701"/>
                  </a:cubicBezTo>
                  <a:cubicBezTo>
                    <a:pt x="50402" y="25564"/>
                    <a:pt x="60213" y="26095"/>
                    <a:pt x="64137" y="26519"/>
                  </a:cubicBezTo>
                  <a:cubicBezTo>
                    <a:pt x="67054" y="26837"/>
                    <a:pt x="69175" y="29436"/>
                    <a:pt x="68857" y="32352"/>
                  </a:cubicBezTo>
                  <a:cubicBezTo>
                    <a:pt x="68539" y="35269"/>
                    <a:pt x="65940" y="37390"/>
                    <a:pt x="63023" y="37072"/>
                  </a:cubicBezTo>
                  <a:cubicBezTo>
                    <a:pt x="56395" y="36383"/>
                    <a:pt x="51993" y="37496"/>
                    <a:pt x="50773" y="38345"/>
                  </a:cubicBezTo>
                  <a:cubicBezTo>
                    <a:pt x="47909" y="40360"/>
                    <a:pt x="46212" y="57436"/>
                    <a:pt x="59099" y="97316"/>
                  </a:cubicBezTo>
                  <a:cubicBezTo>
                    <a:pt x="66152" y="119059"/>
                    <a:pt x="63925" y="138310"/>
                    <a:pt x="53955" y="142075"/>
                  </a:cubicBezTo>
                  <a:cubicBezTo>
                    <a:pt x="52046" y="142764"/>
                    <a:pt x="47273" y="143189"/>
                    <a:pt x="41386" y="14318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69743E9-906D-44D0-A908-269A74CA9812}"/>
                </a:ext>
              </a:extLst>
            </p:cNvPr>
            <p:cNvSpPr/>
            <p:nvPr/>
          </p:nvSpPr>
          <p:spPr>
            <a:xfrm>
              <a:off x="5476820" y="2619283"/>
              <a:ext cx="47729" cy="42425"/>
            </a:xfrm>
            <a:custGeom>
              <a:avLst/>
              <a:gdLst>
                <a:gd name="connsiteX0" fmla="*/ 31801 w 47728"/>
                <a:gd name="connsiteY0" fmla="*/ 45420 h 42425"/>
                <a:gd name="connsiteX1" fmla="*/ 28884 w 47728"/>
                <a:gd name="connsiteY1" fmla="*/ 44518 h 42425"/>
                <a:gd name="connsiteX2" fmla="*/ 5285 w 47728"/>
                <a:gd name="connsiteY2" fmla="*/ 38631 h 42425"/>
                <a:gd name="connsiteX3" fmla="*/ 1149 w 47728"/>
                <a:gd name="connsiteY3" fmla="*/ 36616 h 42425"/>
                <a:gd name="connsiteX4" fmla="*/ 141 w 47728"/>
                <a:gd name="connsiteY4" fmla="*/ 32109 h 42425"/>
                <a:gd name="connsiteX5" fmla="*/ 6664 w 47728"/>
                <a:gd name="connsiteY5" fmla="*/ 4108 h 42425"/>
                <a:gd name="connsiteX6" fmla="*/ 12975 w 47728"/>
                <a:gd name="connsiteY6" fmla="*/ 130 h 42425"/>
                <a:gd name="connsiteX7" fmla="*/ 46172 w 47728"/>
                <a:gd name="connsiteY7" fmla="*/ 7555 h 42425"/>
                <a:gd name="connsiteX8" fmla="*/ 50256 w 47728"/>
                <a:gd name="connsiteY8" fmla="*/ 11957 h 42425"/>
                <a:gd name="connsiteX9" fmla="*/ 47604 w 47728"/>
                <a:gd name="connsiteY9" fmla="*/ 17366 h 42425"/>
                <a:gd name="connsiteX10" fmla="*/ 47604 w 47728"/>
                <a:gd name="connsiteY10" fmla="*/ 17366 h 42425"/>
                <a:gd name="connsiteX11" fmla="*/ 36945 w 47728"/>
                <a:gd name="connsiteY11" fmla="*/ 41177 h 42425"/>
                <a:gd name="connsiteX12" fmla="*/ 33763 w 47728"/>
                <a:gd name="connsiteY12" fmla="*/ 44995 h 42425"/>
                <a:gd name="connsiteX13" fmla="*/ 31801 w 47728"/>
                <a:gd name="connsiteY13" fmla="*/ 45420 h 42425"/>
                <a:gd name="connsiteX14" fmla="*/ 11914 w 47728"/>
                <a:gd name="connsiteY14" fmla="*/ 28343 h 42425"/>
                <a:gd name="connsiteX15" fmla="*/ 28195 w 47728"/>
                <a:gd name="connsiteY15" fmla="*/ 32374 h 42425"/>
                <a:gd name="connsiteX16" fmla="*/ 35142 w 47728"/>
                <a:gd name="connsiteY16" fmla="*/ 15934 h 42425"/>
                <a:gd name="connsiteX17" fmla="*/ 15785 w 47728"/>
                <a:gd name="connsiteY17" fmla="*/ 11585 h 42425"/>
                <a:gd name="connsiteX18" fmla="*/ 11914 w 47728"/>
                <a:gd name="connsiteY18" fmla="*/ 28343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7728" h="42425">
                  <a:moveTo>
                    <a:pt x="31801" y="45420"/>
                  </a:moveTo>
                  <a:cubicBezTo>
                    <a:pt x="30793" y="45420"/>
                    <a:pt x="29785" y="45101"/>
                    <a:pt x="28884" y="44518"/>
                  </a:cubicBezTo>
                  <a:cubicBezTo>
                    <a:pt x="28831" y="44465"/>
                    <a:pt x="19550" y="38631"/>
                    <a:pt x="5285" y="38631"/>
                  </a:cubicBezTo>
                  <a:cubicBezTo>
                    <a:pt x="3641" y="38631"/>
                    <a:pt x="2156" y="37889"/>
                    <a:pt x="1149" y="36616"/>
                  </a:cubicBezTo>
                  <a:cubicBezTo>
                    <a:pt x="141" y="35344"/>
                    <a:pt x="-230" y="33700"/>
                    <a:pt x="141" y="32109"/>
                  </a:cubicBezTo>
                  <a:lnTo>
                    <a:pt x="6664" y="4108"/>
                  </a:lnTo>
                  <a:cubicBezTo>
                    <a:pt x="7300" y="1244"/>
                    <a:pt x="10164" y="-506"/>
                    <a:pt x="12975" y="130"/>
                  </a:cubicBezTo>
                  <a:lnTo>
                    <a:pt x="46172" y="7555"/>
                  </a:lnTo>
                  <a:cubicBezTo>
                    <a:pt x="48294" y="8032"/>
                    <a:pt x="49937" y="9782"/>
                    <a:pt x="50256" y="11957"/>
                  </a:cubicBezTo>
                  <a:cubicBezTo>
                    <a:pt x="50574" y="14131"/>
                    <a:pt x="49513" y="16252"/>
                    <a:pt x="47604" y="17366"/>
                  </a:cubicBezTo>
                  <a:lnTo>
                    <a:pt x="47604" y="17366"/>
                  </a:lnTo>
                  <a:cubicBezTo>
                    <a:pt x="47604" y="17366"/>
                    <a:pt x="40869" y="22139"/>
                    <a:pt x="36945" y="41177"/>
                  </a:cubicBezTo>
                  <a:cubicBezTo>
                    <a:pt x="36574" y="42927"/>
                    <a:pt x="35407" y="44306"/>
                    <a:pt x="33763" y="44995"/>
                  </a:cubicBezTo>
                  <a:cubicBezTo>
                    <a:pt x="33180" y="45260"/>
                    <a:pt x="32490" y="45420"/>
                    <a:pt x="31801" y="45420"/>
                  </a:cubicBezTo>
                  <a:close/>
                  <a:moveTo>
                    <a:pt x="11914" y="28343"/>
                  </a:moveTo>
                  <a:cubicBezTo>
                    <a:pt x="18755" y="29086"/>
                    <a:pt x="24270" y="30783"/>
                    <a:pt x="28195" y="32374"/>
                  </a:cubicBezTo>
                  <a:cubicBezTo>
                    <a:pt x="30263" y="24896"/>
                    <a:pt x="32808" y="19646"/>
                    <a:pt x="35142" y="15934"/>
                  </a:cubicBezTo>
                  <a:lnTo>
                    <a:pt x="15785" y="11585"/>
                  </a:lnTo>
                  <a:lnTo>
                    <a:pt x="11914" y="28343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DCEB812-A71C-4023-AA9C-07180AA2C23F}"/>
                </a:ext>
              </a:extLst>
            </p:cNvPr>
            <p:cNvSpPr/>
            <p:nvPr/>
          </p:nvSpPr>
          <p:spPr>
            <a:xfrm>
              <a:off x="5637469" y="2616016"/>
              <a:ext cx="68941" cy="143186"/>
            </a:xfrm>
            <a:custGeom>
              <a:avLst/>
              <a:gdLst>
                <a:gd name="connsiteX0" fmla="*/ 31944 w 68941"/>
                <a:gd name="connsiteY0" fmla="*/ 143242 h 143185"/>
                <a:gd name="connsiteX1" fmla="*/ 19322 w 68941"/>
                <a:gd name="connsiteY1" fmla="*/ 142075 h 143185"/>
                <a:gd name="connsiteX2" fmla="*/ 14178 w 68941"/>
                <a:gd name="connsiteY2" fmla="*/ 97316 h 143185"/>
                <a:gd name="connsiteX3" fmla="*/ 22504 w 68941"/>
                <a:gd name="connsiteY3" fmla="*/ 38345 h 143185"/>
                <a:gd name="connsiteX4" fmla="*/ 10254 w 68941"/>
                <a:gd name="connsiteY4" fmla="*/ 37072 h 143185"/>
                <a:gd name="connsiteX5" fmla="*/ 4420 w 68941"/>
                <a:gd name="connsiteY5" fmla="*/ 32352 h 143185"/>
                <a:gd name="connsiteX6" fmla="*/ 9140 w 68941"/>
                <a:gd name="connsiteY6" fmla="*/ 26519 h 143185"/>
                <a:gd name="connsiteX7" fmla="*/ 28656 w 68941"/>
                <a:gd name="connsiteY7" fmla="*/ 29701 h 143185"/>
                <a:gd name="connsiteX8" fmla="*/ 24307 w 68941"/>
                <a:gd name="connsiteY8" fmla="*/ 100551 h 143185"/>
                <a:gd name="connsiteX9" fmla="*/ 23193 w 68941"/>
                <a:gd name="connsiteY9" fmla="*/ 132158 h 143185"/>
                <a:gd name="connsiteX10" fmla="*/ 61270 w 68941"/>
                <a:gd name="connsiteY10" fmla="*/ 129294 h 143185"/>
                <a:gd name="connsiteX11" fmla="*/ 58141 w 68941"/>
                <a:gd name="connsiteY11" fmla="*/ 72444 h 143185"/>
                <a:gd name="connsiteX12" fmla="*/ 44724 w 68941"/>
                <a:gd name="connsiteY12" fmla="*/ 16814 h 143185"/>
                <a:gd name="connsiteX13" fmla="*/ 12799 w 68941"/>
                <a:gd name="connsiteY13" fmla="*/ 15117 h 143185"/>
                <a:gd name="connsiteX14" fmla="*/ 7443 w 68941"/>
                <a:gd name="connsiteY14" fmla="*/ 17928 h 143185"/>
                <a:gd name="connsiteX15" fmla="*/ 443 w 68941"/>
                <a:gd name="connsiteY15" fmla="*/ 15223 h 143185"/>
                <a:gd name="connsiteX16" fmla="*/ 3147 w 68941"/>
                <a:gd name="connsiteY16" fmla="*/ 8223 h 143185"/>
                <a:gd name="connsiteX17" fmla="*/ 7284 w 68941"/>
                <a:gd name="connsiteY17" fmla="*/ 6049 h 143185"/>
                <a:gd name="connsiteX18" fmla="*/ 53687 w 68941"/>
                <a:gd name="connsiteY18" fmla="*/ 11140 h 143185"/>
                <a:gd name="connsiteX19" fmla="*/ 68588 w 68941"/>
                <a:gd name="connsiteY19" fmla="*/ 74194 h 143185"/>
                <a:gd name="connsiteX20" fmla="*/ 71929 w 68941"/>
                <a:gd name="connsiteY20" fmla="*/ 126378 h 143185"/>
                <a:gd name="connsiteX21" fmla="*/ 71717 w 68941"/>
                <a:gd name="connsiteY21" fmla="*/ 134916 h 143185"/>
                <a:gd name="connsiteX22" fmla="*/ 31944 w 68941"/>
                <a:gd name="connsiteY22" fmla="*/ 143242 h 14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941" h="143185">
                  <a:moveTo>
                    <a:pt x="31944" y="143242"/>
                  </a:moveTo>
                  <a:cubicBezTo>
                    <a:pt x="26004" y="143242"/>
                    <a:pt x="21231" y="142817"/>
                    <a:pt x="19322" y="142075"/>
                  </a:cubicBezTo>
                  <a:cubicBezTo>
                    <a:pt x="9352" y="138310"/>
                    <a:pt x="7178" y="119112"/>
                    <a:pt x="14178" y="97316"/>
                  </a:cubicBezTo>
                  <a:cubicBezTo>
                    <a:pt x="27065" y="57489"/>
                    <a:pt x="25315" y="40360"/>
                    <a:pt x="22504" y="38345"/>
                  </a:cubicBezTo>
                  <a:cubicBezTo>
                    <a:pt x="21284" y="37496"/>
                    <a:pt x="16883" y="36383"/>
                    <a:pt x="10254" y="37072"/>
                  </a:cubicBezTo>
                  <a:cubicBezTo>
                    <a:pt x="7284" y="37390"/>
                    <a:pt x="4738" y="35269"/>
                    <a:pt x="4420" y="32352"/>
                  </a:cubicBezTo>
                  <a:cubicBezTo>
                    <a:pt x="4102" y="29436"/>
                    <a:pt x="6223" y="26837"/>
                    <a:pt x="9140" y="26519"/>
                  </a:cubicBezTo>
                  <a:cubicBezTo>
                    <a:pt x="13064" y="26095"/>
                    <a:pt x="22822" y="25617"/>
                    <a:pt x="28656" y="29701"/>
                  </a:cubicBezTo>
                  <a:cubicBezTo>
                    <a:pt x="41118" y="38557"/>
                    <a:pt x="33163" y="73134"/>
                    <a:pt x="24307" y="100551"/>
                  </a:cubicBezTo>
                  <a:cubicBezTo>
                    <a:pt x="18368" y="118953"/>
                    <a:pt x="21125" y="130779"/>
                    <a:pt x="23193" y="132158"/>
                  </a:cubicBezTo>
                  <a:cubicBezTo>
                    <a:pt x="27489" y="133484"/>
                    <a:pt x="52573" y="132158"/>
                    <a:pt x="61270" y="129294"/>
                  </a:cubicBezTo>
                  <a:cubicBezTo>
                    <a:pt x="54747" y="117203"/>
                    <a:pt x="53687" y="98112"/>
                    <a:pt x="58141" y="72444"/>
                  </a:cubicBezTo>
                  <a:cubicBezTo>
                    <a:pt x="61959" y="50383"/>
                    <a:pt x="49762" y="24822"/>
                    <a:pt x="44724" y="16814"/>
                  </a:cubicBezTo>
                  <a:cubicBezTo>
                    <a:pt x="40005" y="9284"/>
                    <a:pt x="23883" y="8488"/>
                    <a:pt x="12799" y="15117"/>
                  </a:cubicBezTo>
                  <a:cubicBezTo>
                    <a:pt x="11049" y="16178"/>
                    <a:pt x="9246" y="17132"/>
                    <a:pt x="7443" y="17928"/>
                  </a:cubicBezTo>
                  <a:cubicBezTo>
                    <a:pt x="4791" y="19094"/>
                    <a:pt x="1610" y="17875"/>
                    <a:pt x="443" y="15223"/>
                  </a:cubicBezTo>
                  <a:cubicBezTo>
                    <a:pt x="-724" y="12518"/>
                    <a:pt x="496" y="9390"/>
                    <a:pt x="3147" y="8223"/>
                  </a:cubicBezTo>
                  <a:cubicBezTo>
                    <a:pt x="4632" y="7586"/>
                    <a:pt x="6011" y="6844"/>
                    <a:pt x="7284" y="6049"/>
                  </a:cubicBezTo>
                  <a:cubicBezTo>
                    <a:pt x="22080" y="-2861"/>
                    <a:pt x="45043" y="-2543"/>
                    <a:pt x="53687" y="11140"/>
                  </a:cubicBezTo>
                  <a:cubicBezTo>
                    <a:pt x="60687" y="22276"/>
                    <a:pt x="72831" y="49747"/>
                    <a:pt x="68588" y="74194"/>
                  </a:cubicBezTo>
                  <a:cubicBezTo>
                    <a:pt x="62861" y="107286"/>
                    <a:pt x="68218" y="121074"/>
                    <a:pt x="71929" y="126378"/>
                  </a:cubicBezTo>
                  <a:cubicBezTo>
                    <a:pt x="73786" y="129082"/>
                    <a:pt x="73733" y="132370"/>
                    <a:pt x="71717" y="134916"/>
                  </a:cubicBezTo>
                  <a:cubicBezTo>
                    <a:pt x="67157" y="140908"/>
                    <a:pt x="46156" y="143242"/>
                    <a:pt x="31944" y="14324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B61B5654-0308-447C-BFAF-752AD469DC21}"/>
                </a:ext>
              </a:extLst>
            </p:cNvPr>
            <p:cNvSpPr/>
            <p:nvPr/>
          </p:nvSpPr>
          <p:spPr>
            <a:xfrm>
              <a:off x="5603292" y="2619336"/>
              <a:ext cx="47729" cy="42425"/>
            </a:xfrm>
            <a:custGeom>
              <a:avLst/>
              <a:gdLst>
                <a:gd name="connsiteX0" fmla="*/ 18446 w 47728"/>
                <a:gd name="connsiteY0" fmla="*/ 45367 h 42425"/>
                <a:gd name="connsiteX1" fmla="*/ 16430 w 47728"/>
                <a:gd name="connsiteY1" fmla="*/ 44942 h 42425"/>
                <a:gd name="connsiteX2" fmla="*/ 13249 w 47728"/>
                <a:gd name="connsiteY2" fmla="*/ 41124 h 42425"/>
                <a:gd name="connsiteX3" fmla="*/ 2430 w 47728"/>
                <a:gd name="connsiteY3" fmla="*/ 17207 h 42425"/>
                <a:gd name="connsiteX4" fmla="*/ 97 w 47728"/>
                <a:gd name="connsiteY4" fmla="*/ 11798 h 42425"/>
                <a:gd name="connsiteX5" fmla="*/ 4074 w 47728"/>
                <a:gd name="connsiteY5" fmla="*/ 7555 h 42425"/>
                <a:gd name="connsiteX6" fmla="*/ 37272 w 47728"/>
                <a:gd name="connsiteY6" fmla="*/ 130 h 42425"/>
                <a:gd name="connsiteX7" fmla="*/ 43583 w 47728"/>
                <a:gd name="connsiteY7" fmla="*/ 4108 h 42425"/>
                <a:gd name="connsiteX8" fmla="*/ 50105 w 47728"/>
                <a:gd name="connsiteY8" fmla="*/ 32109 h 42425"/>
                <a:gd name="connsiteX9" fmla="*/ 49098 w 47728"/>
                <a:gd name="connsiteY9" fmla="*/ 36616 h 42425"/>
                <a:gd name="connsiteX10" fmla="*/ 44962 w 47728"/>
                <a:gd name="connsiteY10" fmla="*/ 38632 h 42425"/>
                <a:gd name="connsiteX11" fmla="*/ 21362 w 47728"/>
                <a:gd name="connsiteY11" fmla="*/ 44518 h 42425"/>
                <a:gd name="connsiteX12" fmla="*/ 18446 w 47728"/>
                <a:gd name="connsiteY12" fmla="*/ 45367 h 42425"/>
                <a:gd name="connsiteX13" fmla="*/ 15052 w 47728"/>
                <a:gd name="connsiteY13" fmla="*/ 15934 h 42425"/>
                <a:gd name="connsiteX14" fmla="*/ 21999 w 47728"/>
                <a:gd name="connsiteY14" fmla="*/ 32374 h 42425"/>
                <a:gd name="connsiteX15" fmla="*/ 38280 w 47728"/>
                <a:gd name="connsiteY15" fmla="*/ 28343 h 42425"/>
                <a:gd name="connsiteX16" fmla="*/ 34355 w 47728"/>
                <a:gd name="connsiteY16" fmla="*/ 11638 h 42425"/>
                <a:gd name="connsiteX17" fmla="*/ 15052 w 47728"/>
                <a:gd name="connsiteY17" fmla="*/ 15934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7728" h="42425">
                  <a:moveTo>
                    <a:pt x="18446" y="45367"/>
                  </a:moveTo>
                  <a:cubicBezTo>
                    <a:pt x="17756" y="45367"/>
                    <a:pt x="17067" y="45207"/>
                    <a:pt x="16430" y="44942"/>
                  </a:cubicBezTo>
                  <a:cubicBezTo>
                    <a:pt x="14786" y="44253"/>
                    <a:pt x="13620" y="42821"/>
                    <a:pt x="13249" y="41124"/>
                  </a:cubicBezTo>
                  <a:cubicBezTo>
                    <a:pt x="9324" y="21980"/>
                    <a:pt x="2483" y="17260"/>
                    <a:pt x="2430" y="17207"/>
                  </a:cubicBezTo>
                  <a:cubicBezTo>
                    <a:pt x="680" y="16040"/>
                    <a:pt x="-327" y="13866"/>
                    <a:pt x="97" y="11798"/>
                  </a:cubicBezTo>
                  <a:cubicBezTo>
                    <a:pt x="521" y="9729"/>
                    <a:pt x="2006" y="7979"/>
                    <a:pt x="4074" y="7555"/>
                  </a:cubicBezTo>
                  <a:lnTo>
                    <a:pt x="37272" y="130"/>
                  </a:lnTo>
                  <a:cubicBezTo>
                    <a:pt x="40135" y="-506"/>
                    <a:pt x="42946" y="1244"/>
                    <a:pt x="43583" y="4108"/>
                  </a:cubicBezTo>
                  <a:lnTo>
                    <a:pt x="50105" y="32109"/>
                  </a:lnTo>
                  <a:cubicBezTo>
                    <a:pt x="50477" y="33700"/>
                    <a:pt x="50105" y="35344"/>
                    <a:pt x="49098" y="36616"/>
                  </a:cubicBezTo>
                  <a:cubicBezTo>
                    <a:pt x="48090" y="37889"/>
                    <a:pt x="46552" y="38632"/>
                    <a:pt x="44962" y="38632"/>
                  </a:cubicBezTo>
                  <a:cubicBezTo>
                    <a:pt x="30749" y="38632"/>
                    <a:pt x="21469" y="44465"/>
                    <a:pt x="21362" y="44518"/>
                  </a:cubicBezTo>
                  <a:cubicBezTo>
                    <a:pt x="20461" y="45048"/>
                    <a:pt x="19453" y="45367"/>
                    <a:pt x="18446" y="45367"/>
                  </a:cubicBezTo>
                  <a:close/>
                  <a:moveTo>
                    <a:pt x="15052" y="15934"/>
                  </a:moveTo>
                  <a:cubicBezTo>
                    <a:pt x="17385" y="19646"/>
                    <a:pt x="19930" y="24896"/>
                    <a:pt x="21999" y="32374"/>
                  </a:cubicBezTo>
                  <a:cubicBezTo>
                    <a:pt x="25923" y="30783"/>
                    <a:pt x="31492" y="29033"/>
                    <a:pt x="38280" y="28343"/>
                  </a:cubicBezTo>
                  <a:lnTo>
                    <a:pt x="34355" y="11638"/>
                  </a:lnTo>
                  <a:lnTo>
                    <a:pt x="15052" y="15934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6D2FC01-628E-46BD-8391-37D46F2DC9D0}"/>
                </a:ext>
              </a:extLst>
            </p:cNvPr>
            <p:cNvSpPr/>
            <p:nvPr/>
          </p:nvSpPr>
          <p:spPr>
            <a:xfrm>
              <a:off x="5512735" y="2799327"/>
              <a:ext cx="106064" cy="53032"/>
            </a:xfrm>
            <a:custGeom>
              <a:avLst/>
              <a:gdLst>
                <a:gd name="connsiteX0" fmla="*/ 52948 w 106063"/>
                <a:gd name="connsiteY0" fmla="*/ 53160 h 53031"/>
                <a:gd name="connsiteX1" fmla="*/ 49395 w 106063"/>
                <a:gd name="connsiteY1" fmla="*/ 51834 h 53031"/>
                <a:gd name="connsiteX2" fmla="*/ 1772 w 106063"/>
                <a:gd name="connsiteY2" fmla="*/ 9250 h 53031"/>
                <a:gd name="connsiteX3" fmla="*/ 1348 w 106063"/>
                <a:gd name="connsiteY3" fmla="*/ 1772 h 53031"/>
                <a:gd name="connsiteX4" fmla="*/ 8826 w 106063"/>
                <a:gd name="connsiteY4" fmla="*/ 1348 h 53031"/>
                <a:gd name="connsiteX5" fmla="*/ 53054 w 106063"/>
                <a:gd name="connsiteY5" fmla="*/ 40910 h 53031"/>
                <a:gd name="connsiteX6" fmla="*/ 100199 w 106063"/>
                <a:gd name="connsiteY6" fmla="*/ 2356 h 53031"/>
                <a:gd name="connsiteX7" fmla="*/ 107677 w 106063"/>
                <a:gd name="connsiteY7" fmla="*/ 3098 h 53031"/>
                <a:gd name="connsiteX8" fmla="*/ 106934 w 106063"/>
                <a:gd name="connsiteY8" fmla="*/ 10576 h 53031"/>
                <a:gd name="connsiteX9" fmla="*/ 56289 w 106063"/>
                <a:gd name="connsiteY9" fmla="*/ 51994 h 53031"/>
                <a:gd name="connsiteX10" fmla="*/ 52948 w 106063"/>
                <a:gd name="connsiteY10" fmla="*/ 53160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063" h="53031">
                  <a:moveTo>
                    <a:pt x="52948" y="53160"/>
                  </a:moveTo>
                  <a:cubicBezTo>
                    <a:pt x="51675" y="53160"/>
                    <a:pt x="50403" y="52736"/>
                    <a:pt x="49395" y="51834"/>
                  </a:cubicBezTo>
                  <a:lnTo>
                    <a:pt x="1772" y="9250"/>
                  </a:lnTo>
                  <a:cubicBezTo>
                    <a:pt x="-402" y="7288"/>
                    <a:pt x="-614" y="3947"/>
                    <a:pt x="1348" y="1772"/>
                  </a:cubicBezTo>
                  <a:cubicBezTo>
                    <a:pt x="3310" y="-402"/>
                    <a:pt x="6651" y="-614"/>
                    <a:pt x="8826" y="1348"/>
                  </a:cubicBezTo>
                  <a:lnTo>
                    <a:pt x="53054" y="40910"/>
                  </a:lnTo>
                  <a:lnTo>
                    <a:pt x="100199" y="2356"/>
                  </a:lnTo>
                  <a:cubicBezTo>
                    <a:pt x="102480" y="500"/>
                    <a:pt x="105821" y="818"/>
                    <a:pt x="107677" y="3098"/>
                  </a:cubicBezTo>
                  <a:cubicBezTo>
                    <a:pt x="109533" y="5379"/>
                    <a:pt x="109215" y="8720"/>
                    <a:pt x="106934" y="10576"/>
                  </a:cubicBezTo>
                  <a:lnTo>
                    <a:pt x="56289" y="51994"/>
                  </a:lnTo>
                  <a:cubicBezTo>
                    <a:pt x="55335" y="52789"/>
                    <a:pt x="54115" y="53160"/>
                    <a:pt x="52948" y="5316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7" name="Group 646">
            <a:extLst>
              <a:ext uri="{FF2B5EF4-FFF2-40B4-BE49-F238E27FC236}">
                <a16:creationId xmlns:a16="http://schemas.microsoft.com/office/drawing/2014/main" id="{065B4E88-204A-4F67-9F66-36D35E78DF87}"/>
              </a:ext>
            </a:extLst>
          </p:cNvPr>
          <p:cNvGrpSpPr/>
          <p:nvPr/>
        </p:nvGrpSpPr>
        <p:grpSpPr>
          <a:xfrm>
            <a:off x="6468554" y="2523346"/>
            <a:ext cx="306724" cy="482497"/>
            <a:chOff x="6495171" y="2565215"/>
            <a:chExt cx="253491" cy="398758"/>
          </a:xfrm>
        </p:grpSpPr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D5A0141-CC49-46E4-A4DB-C4E23FB144B1}"/>
                </a:ext>
              </a:extLst>
            </p:cNvPr>
            <p:cNvSpPr/>
            <p:nvPr/>
          </p:nvSpPr>
          <p:spPr>
            <a:xfrm>
              <a:off x="6504928" y="2746543"/>
              <a:ext cx="148489" cy="217430"/>
            </a:xfrm>
            <a:custGeom>
              <a:avLst/>
              <a:gdLst>
                <a:gd name="connsiteX0" fmla="*/ 143292 w 148488"/>
                <a:gd name="connsiteY0" fmla="*/ 218160 h 217430"/>
                <a:gd name="connsiteX1" fmla="*/ 59184 w 148488"/>
                <a:gd name="connsiteY1" fmla="*/ 218160 h 217430"/>
                <a:gd name="connsiteX2" fmla="*/ 53 w 148488"/>
                <a:gd name="connsiteY2" fmla="*/ 156007 h 217430"/>
                <a:gd name="connsiteX3" fmla="*/ 0 w 148488"/>
                <a:gd name="connsiteY3" fmla="*/ 155211 h 217430"/>
                <a:gd name="connsiteX4" fmla="*/ 21902 w 148488"/>
                <a:gd name="connsiteY4" fmla="*/ 65217 h 217430"/>
                <a:gd name="connsiteX5" fmla="*/ 60669 w 148488"/>
                <a:gd name="connsiteY5" fmla="*/ 55087 h 217430"/>
                <a:gd name="connsiteX6" fmla="*/ 86495 w 148488"/>
                <a:gd name="connsiteY6" fmla="*/ 49890 h 217430"/>
                <a:gd name="connsiteX7" fmla="*/ 88828 w 148488"/>
                <a:gd name="connsiteY7" fmla="*/ 46019 h 217430"/>
                <a:gd name="connsiteX8" fmla="*/ 90472 w 148488"/>
                <a:gd name="connsiteY8" fmla="*/ 24965 h 217430"/>
                <a:gd name="connsiteX9" fmla="*/ 91851 w 148488"/>
                <a:gd name="connsiteY9" fmla="*/ 4813 h 217430"/>
                <a:gd name="connsiteX10" fmla="*/ 97632 w 148488"/>
                <a:gd name="connsiteY10" fmla="*/ 40 h 217430"/>
                <a:gd name="connsiteX11" fmla="*/ 102405 w 148488"/>
                <a:gd name="connsiteY11" fmla="*/ 5821 h 217430"/>
                <a:gd name="connsiteX12" fmla="*/ 101079 w 148488"/>
                <a:gd name="connsiteY12" fmla="*/ 25602 h 217430"/>
                <a:gd name="connsiteX13" fmla="*/ 98798 w 148488"/>
                <a:gd name="connsiteY13" fmla="*/ 49731 h 217430"/>
                <a:gd name="connsiteX14" fmla="*/ 93283 w 148488"/>
                <a:gd name="connsiteY14" fmla="*/ 58110 h 217430"/>
                <a:gd name="connsiteX15" fmla="*/ 61729 w 148488"/>
                <a:gd name="connsiteY15" fmla="*/ 65694 h 217430"/>
                <a:gd name="connsiteX16" fmla="*/ 28850 w 148488"/>
                <a:gd name="connsiteY16" fmla="*/ 73277 h 217430"/>
                <a:gd name="connsiteX17" fmla="*/ 10606 w 148488"/>
                <a:gd name="connsiteY17" fmla="*/ 155265 h 217430"/>
                <a:gd name="connsiteX18" fmla="*/ 10659 w 148488"/>
                <a:gd name="connsiteY18" fmla="*/ 156007 h 217430"/>
                <a:gd name="connsiteX19" fmla="*/ 59184 w 148488"/>
                <a:gd name="connsiteY19" fmla="*/ 207554 h 217430"/>
                <a:gd name="connsiteX20" fmla="*/ 143292 w 148488"/>
                <a:gd name="connsiteY20" fmla="*/ 207554 h 217430"/>
                <a:gd name="connsiteX21" fmla="*/ 148595 w 148488"/>
                <a:gd name="connsiteY21" fmla="*/ 212857 h 217430"/>
                <a:gd name="connsiteX22" fmla="*/ 143292 w 148488"/>
                <a:gd name="connsiteY22" fmla="*/ 218160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8488" h="217430">
                  <a:moveTo>
                    <a:pt x="143292" y="218160"/>
                  </a:moveTo>
                  <a:lnTo>
                    <a:pt x="59184" y="218160"/>
                  </a:lnTo>
                  <a:cubicBezTo>
                    <a:pt x="26728" y="218160"/>
                    <a:pt x="212" y="190265"/>
                    <a:pt x="53" y="156007"/>
                  </a:cubicBezTo>
                  <a:cubicBezTo>
                    <a:pt x="0" y="155795"/>
                    <a:pt x="0" y="155530"/>
                    <a:pt x="0" y="155211"/>
                  </a:cubicBezTo>
                  <a:cubicBezTo>
                    <a:pt x="0" y="130446"/>
                    <a:pt x="6417" y="78634"/>
                    <a:pt x="21902" y="65217"/>
                  </a:cubicBezTo>
                  <a:cubicBezTo>
                    <a:pt x="30175" y="58057"/>
                    <a:pt x="45660" y="56519"/>
                    <a:pt x="60669" y="55087"/>
                  </a:cubicBezTo>
                  <a:cubicBezTo>
                    <a:pt x="71063" y="54080"/>
                    <a:pt x="82836" y="52913"/>
                    <a:pt x="86495" y="49890"/>
                  </a:cubicBezTo>
                  <a:cubicBezTo>
                    <a:pt x="87396" y="49201"/>
                    <a:pt x="88086" y="47981"/>
                    <a:pt x="88828" y="46019"/>
                  </a:cubicBezTo>
                  <a:cubicBezTo>
                    <a:pt x="89358" y="44110"/>
                    <a:pt x="89995" y="33026"/>
                    <a:pt x="90472" y="24965"/>
                  </a:cubicBezTo>
                  <a:cubicBezTo>
                    <a:pt x="90897" y="17806"/>
                    <a:pt x="91321" y="10435"/>
                    <a:pt x="91851" y="4813"/>
                  </a:cubicBezTo>
                  <a:cubicBezTo>
                    <a:pt x="92116" y="1897"/>
                    <a:pt x="94662" y="-331"/>
                    <a:pt x="97632" y="40"/>
                  </a:cubicBezTo>
                  <a:cubicBezTo>
                    <a:pt x="100548" y="306"/>
                    <a:pt x="102669" y="2904"/>
                    <a:pt x="102405" y="5821"/>
                  </a:cubicBezTo>
                  <a:cubicBezTo>
                    <a:pt x="101874" y="11230"/>
                    <a:pt x="101503" y="18549"/>
                    <a:pt x="101079" y="25602"/>
                  </a:cubicBezTo>
                  <a:cubicBezTo>
                    <a:pt x="100230" y="40663"/>
                    <a:pt x="99753" y="47027"/>
                    <a:pt x="98798" y="49731"/>
                  </a:cubicBezTo>
                  <a:cubicBezTo>
                    <a:pt x="97896" y="52171"/>
                    <a:pt x="96359" y="55618"/>
                    <a:pt x="93283" y="58110"/>
                  </a:cubicBezTo>
                  <a:cubicBezTo>
                    <a:pt x="87185" y="63201"/>
                    <a:pt x="75358" y="64368"/>
                    <a:pt x="61729" y="65694"/>
                  </a:cubicBezTo>
                  <a:cubicBezTo>
                    <a:pt x="49001" y="66914"/>
                    <a:pt x="34577" y="68345"/>
                    <a:pt x="28850" y="73277"/>
                  </a:cubicBezTo>
                  <a:cubicBezTo>
                    <a:pt x="18561" y="82187"/>
                    <a:pt x="10606" y="124718"/>
                    <a:pt x="10606" y="155265"/>
                  </a:cubicBezTo>
                  <a:cubicBezTo>
                    <a:pt x="10606" y="155371"/>
                    <a:pt x="10659" y="155689"/>
                    <a:pt x="10659" y="156007"/>
                  </a:cubicBezTo>
                  <a:cubicBezTo>
                    <a:pt x="10766" y="184432"/>
                    <a:pt x="32562" y="207554"/>
                    <a:pt x="59184" y="207554"/>
                  </a:cubicBezTo>
                  <a:lnTo>
                    <a:pt x="143292" y="207554"/>
                  </a:lnTo>
                  <a:cubicBezTo>
                    <a:pt x="146209" y="207554"/>
                    <a:pt x="148595" y="209940"/>
                    <a:pt x="148595" y="212857"/>
                  </a:cubicBezTo>
                  <a:cubicBezTo>
                    <a:pt x="148595" y="215774"/>
                    <a:pt x="146209" y="218160"/>
                    <a:pt x="143292" y="21816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2355D31F-6290-471E-A8D5-24D73284097A}"/>
                </a:ext>
              </a:extLst>
            </p:cNvPr>
            <p:cNvSpPr/>
            <p:nvPr/>
          </p:nvSpPr>
          <p:spPr>
            <a:xfrm>
              <a:off x="6600173" y="2746455"/>
              <a:ext cx="148489" cy="217430"/>
            </a:xfrm>
            <a:custGeom>
              <a:avLst/>
              <a:gdLst>
                <a:gd name="connsiteX0" fmla="*/ 89359 w 148488"/>
                <a:gd name="connsiteY0" fmla="*/ 218248 h 217430"/>
                <a:gd name="connsiteX1" fmla="*/ 5303 w 148488"/>
                <a:gd name="connsiteY1" fmla="*/ 218248 h 217430"/>
                <a:gd name="connsiteX2" fmla="*/ 0 w 148488"/>
                <a:gd name="connsiteY2" fmla="*/ 212944 h 217430"/>
                <a:gd name="connsiteX3" fmla="*/ 5303 w 148488"/>
                <a:gd name="connsiteY3" fmla="*/ 207641 h 217430"/>
                <a:gd name="connsiteX4" fmla="*/ 89359 w 148488"/>
                <a:gd name="connsiteY4" fmla="*/ 207641 h 217430"/>
                <a:gd name="connsiteX5" fmla="*/ 137936 w 148488"/>
                <a:gd name="connsiteY5" fmla="*/ 156094 h 217430"/>
                <a:gd name="connsiteX6" fmla="*/ 137936 w 148488"/>
                <a:gd name="connsiteY6" fmla="*/ 155246 h 217430"/>
                <a:gd name="connsiteX7" fmla="*/ 119746 w 148488"/>
                <a:gd name="connsiteY7" fmla="*/ 73259 h 217430"/>
                <a:gd name="connsiteX8" fmla="*/ 86761 w 148488"/>
                <a:gd name="connsiteY8" fmla="*/ 65622 h 217430"/>
                <a:gd name="connsiteX9" fmla="*/ 55312 w 148488"/>
                <a:gd name="connsiteY9" fmla="*/ 58039 h 217430"/>
                <a:gd name="connsiteX10" fmla="*/ 49691 w 148488"/>
                <a:gd name="connsiteY10" fmla="*/ 49713 h 217430"/>
                <a:gd name="connsiteX11" fmla="*/ 47358 w 148488"/>
                <a:gd name="connsiteY11" fmla="*/ 25106 h 217430"/>
                <a:gd name="connsiteX12" fmla="*/ 46085 w 148488"/>
                <a:gd name="connsiteY12" fmla="*/ 5802 h 217430"/>
                <a:gd name="connsiteX13" fmla="*/ 50911 w 148488"/>
                <a:gd name="connsiteY13" fmla="*/ 22 h 217430"/>
                <a:gd name="connsiteX14" fmla="*/ 56691 w 148488"/>
                <a:gd name="connsiteY14" fmla="*/ 4848 h 217430"/>
                <a:gd name="connsiteX15" fmla="*/ 57964 w 148488"/>
                <a:gd name="connsiteY15" fmla="*/ 24523 h 217430"/>
                <a:gd name="connsiteX16" fmla="*/ 59661 w 148488"/>
                <a:gd name="connsiteY16" fmla="*/ 46160 h 217430"/>
                <a:gd name="connsiteX17" fmla="*/ 62048 w 148488"/>
                <a:gd name="connsiteY17" fmla="*/ 49872 h 217430"/>
                <a:gd name="connsiteX18" fmla="*/ 87768 w 148488"/>
                <a:gd name="connsiteY18" fmla="*/ 55069 h 217430"/>
                <a:gd name="connsiteX19" fmla="*/ 126693 w 148488"/>
                <a:gd name="connsiteY19" fmla="*/ 65251 h 217430"/>
                <a:gd name="connsiteX20" fmla="*/ 148542 w 148488"/>
                <a:gd name="connsiteY20" fmla="*/ 155193 h 217430"/>
                <a:gd name="connsiteX21" fmla="*/ 148542 w 148488"/>
                <a:gd name="connsiteY21" fmla="*/ 156041 h 217430"/>
                <a:gd name="connsiteX22" fmla="*/ 89359 w 148488"/>
                <a:gd name="connsiteY22" fmla="*/ 218248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8488" h="217430">
                  <a:moveTo>
                    <a:pt x="89359" y="218248"/>
                  </a:moveTo>
                  <a:lnTo>
                    <a:pt x="5303" y="218248"/>
                  </a:lnTo>
                  <a:cubicBezTo>
                    <a:pt x="2387" y="218248"/>
                    <a:pt x="0" y="215861"/>
                    <a:pt x="0" y="212944"/>
                  </a:cubicBezTo>
                  <a:cubicBezTo>
                    <a:pt x="0" y="210028"/>
                    <a:pt x="2387" y="207641"/>
                    <a:pt x="5303" y="207641"/>
                  </a:cubicBezTo>
                  <a:lnTo>
                    <a:pt x="89359" y="207641"/>
                  </a:lnTo>
                  <a:cubicBezTo>
                    <a:pt x="116034" y="207641"/>
                    <a:pt x="137830" y="184519"/>
                    <a:pt x="137936" y="156094"/>
                  </a:cubicBezTo>
                  <a:lnTo>
                    <a:pt x="137936" y="155246"/>
                  </a:lnTo>
                  <a:cubicBezTo>
                    <a:pt x="137936" y="124647"/>
                    <a:pt x="129981" y="82168"/>
                    <a:pt x="119746" y="73259"/>
                  </a:cubicBezTo>
                  <a:cubicBezTo>
                    <a:pt x="114018" y="68274"/>
                    <a:pt x="99541" y="66842"/>
                    <a:pt x="86761" y="65622"/>
                  </a:cubicBezTo>
                  <a:cubicBezTo>
                    <a:pt x="73184" y="64296"/>
                    <a:pt x="61411" y="63130"/>
                    <a:pt x="55312" y="58039"/>
                  </a:cubicBezTo>
                  <a:cubicBezTo>
                    <a:pt x="52873" y="56076"/>
                    <a:pt x="51070" y="53319"/>
                    <a:pt x="49691" y="49713"/>
                  </a:cubicBezTo>
                  <a:cubicBezTo>
                    <a:pt x="48683" y="46955"/>
                    <a:pt x="48259" y="40432"/>
                    <a:pt x="47358" y="25106"/>
                  </a:cubicBezTo>
                  <a:cubicBezTo>
                    <a:pt x="46987" y="18265"/>
                    <a:pt x="46562" y="11159"/>
                    <a:pt x="46085" y="5802"/>
                  </a:cubicBezTo>
                  <a:cubicBezTo>
                    <a:pt x="45820" y="2886"/>
                    <a:pt x="47994" y="287"/>
                    <a:pt x="50911" y="22"/>
                  </a:cubicBezTo>
                  <a:cubicBezTo>
                    <a:pt x="53880" y="-243"/>
                    <a:pt x="56426" y="1931"/>
                    <a:pt x="56691" y="4848"/>
                  </a:cubicBezTo>
                  <a:cubicBezTo>
                    <a:pt x="57168" y="10310"/>
                    <a:pt x="57593" y="17522"/>
                    <a:pt x="57964" y="24523"/>
                  </a:cubicBezTo>
                  <a:cubicBezTo>
                    <a:pt x="58441" y="32742"/>
                    <a:pt x="59077" y="44038"/>
                    <a:pt x="59661" y="46160"/>
                  </a:cubicBezTo>
                  <a:cubicBezTo>
                    <a:pt x="60297" y="47803"/>
                    <a:pt x="61093" y="49076"/>
                    <a:pt x="62048" y="49872"/>
                  </a:cubicBezTo>
                  <a:cubicBezTo>
                    <a:pt x="65706" y="52895"/>
                    <a:pt x="77427" y="54061"/>
                    <a:pt x="87768" y="55069"/>
                  </a:cubicBezTo>
                  <a:cubicBezTo>
                    <a:pt x="102829" y="56554"/>
                    <a:pt x="118420" y="58039"/>
                    <a:pt x="126693" y="65251"/>
                  </a:cubicBezTo>
                  <a:cubicBezTo>
                    <a:pt x="143027" y="79463"/>
                    <a:pt x="148542" y="132973"/>
                    <a:pt x="148542" y="155193"/>
                  </a:cubicBezTo>
                  <a:lnTo>
                    <a:pt x="148542" y="156041"/>
                  </a:lnTo>
                  <a:cubicBezTo>
                    <a:pt x="148383" y="190406"/>
                    <a:pt x="121868" y="218248"/>
                    <a:pt x="89359" y="2182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C841766-1C80-4280-A3A4-C93093C4BAC0}"/>
                </a:ext>
              </a:extLst>
            </p:cNvPr>
            <p:cNvSpPr/>
            <p:nvPr/>
          </p:nvSpPr>
          <p:spPr>
            <a:xfrm>
              <a:off x="6567794" y="2711531"/>
              <a:ext cx="111367" cy="47729"/>
            </a:xfrm>
            <a:custGeom>
              <a:avLst/>
              <a:gdLst>
                <a:gd name="connsiteX0" fmla="*/ 59055 w 111366"/>
                <a:gd name="connsiteY0" fmla="*/ 51863 h 47728"/>
                <a:gd name="connsiteX1" fmla="*/ 296 w 111366"/>
                <a:gd name="connsiteY1" fmla="*/ 7051 h 47728"/>
                <a:gd name="connsiteX2" fmla="*/ 3530 w 111366"/>
                <a:gd name="connsiteY2" fmla="*/ 316 h 47728"/>
                <a:gd name="connsiteX3" fmla="*/ 10266 w 111366"/>
                <a:gd name="connsiteY3" fmla="*/ 3551 h 47728"/>
                <a:gd name="connsiteX4" fmla="*/ 59055 w 111366"/>
                <a:gd name="connsiteY4" fmla="*/ 41257 h 47728"/>
                <a:gd name="connsiteX5" fmla="*/ 104185 w 111366"/>
                <a:gd name="connsiteY5" fmla="*/ 11930 h 47728"/>
                <a:gd name="connsiteX6" fmla="*/ 111344 w 111366"/>
                <a:gd name="connsiteY6" fmla="*/ 9703 h 47728"/>
                <a:gd name="connsiteX7" fmla="*/ 113571 w 111366"/>
                <a:gd name="connsiteY7" fmla="*/ 16862 h 47728"/>
                <a:gd name="connsiteX8" fmla="*/ 59055 w 111366"/>
                <a:gd name="connsiteY8" fmla="*/ 51863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366" h="47728">
                  <a:moveTo>
                    <a:pt x="59055" y="51863"/>
                  </a:moveTo>
                  <a:cubicBezTo>
                    <a:pt x="32910" y="51863"/>
                    <a:pt x="9841" y="34257"/>
                    <a:pt x="296" y="7051"/>
                  </a:cubicBezTo>
                  <a:cubicBezTo>
                    <a:pt x="-659" y="4294"/>
                    <a:pt x="773" y="1271"/>
                    <a:pt x="3530" y="316"/>
                  </a:cubicBezTo>
                  <a:cubicBezTo>
                    <a:pt x="6288" y="-691"/>
                    <a:pt x="9311" y="794"/>
                    <a:pt x="10266" y="3551"/>
                  </a:cubicBezTo>
                  <a:cubicBezTo>
                    <a:pt x="18327" y="26461"/>
                    <a:pt x="37471" y="41257"/>
                    <a:pt x="59055" y="41257"/>
                  </a:cubicBezTo>
                  <a:cubicBezTo>
                    <a:pt x="77456" y="41257"/>
                    <a:pt x="94745" y="30014"/>
                    <a:pt x="104185" y="11930"/>
                  </a:cubicBezTo>
                  <a:cubicBezTo>
                    <a:pt x="105564" y="9332"/>
                    <a:pt x="108745" y="8324"/>
                    <a:pt x="111344" y="9703"/>
                  </a:cubicBezTo>
                  <a:cubicBezTo>
                    <a:pt x="113942" y="11082"/>
                    <a:pt x="114950" y="14264"/>
                    <a:pt x="113571" y="16862"/>
                  </a:cubicBezTo>
                  <a:cubicBezTo>
                    <a:pt x="102329" y="38446"/>
                    <a:pt x="81434" y="51863"/>
                    <a:pt x="59055" y="5186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4B4D5B3C-F556-4FA6-B898-C0FEB89A1299}"/>
                </a:ext>
              </a:extLst>
            </p:cNvPr>
            <p:cNvSpPr/>
            <p:nvPr/>
          </p:nvSpPr>
          <p:spPr>
            <a:xfrm>
              <a:off x="6570722" y="2636710"/>
              <a:ext cx="10606" cy="10606"/>
            </a:xfrm>
            <a:custGeom>
              <a:avLst/>
              <a:gdLst>
                <a:gd name="connsiteX0" fmla="*/ 5322 w 10606"/>
                <a:gd name="connsiteY0" fmla="*/ 12029 h 10606"/>
                <a:gd name="connsiteX1" fmla="*/ 3147 w 10606"/>
                <a:gd name="connsiteY1" fmla="*/ 11552 h 10606"/>
                <a:gd name="connsiteX2" fmla="*/ 443 w 10606"/>
                <a:gd name="connsiteY2" fmla="*/ 4552 h 10606"/>
                <a:gd name="connsiteX3" fmla="*/ 1345 w 10606"/>
                <a:gd name="connsiteY3" fmla="*/ 2696 h 10606"/>
                <a:gd name="connsiteX4" fmla="*/ 8557 w 10606"/>
                <a:gd name="connsiteY4" fmla="*/ 680 h 10606"/>
                <a:gd name="connsiteX5" fmla="*/ 10572 w 10606"/>
                <a:gd name="connsiteY5" fmla="*/ 7893 h 10606"/>
                <a:gd name="connsiteX6" fmla="*/ 10095 w 10606"/>
                <a:gd name="connsiteY6" fmla="*/ 8847 h 10606"/>
                <a:gd name="connsiteX7" fmla="*/ 5322 w 10606"/>
                <a:gd name="connsiteY7" fmla="*/ 12029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" h="10606">
                  <a:moveTo>
                    <a:pt x="5322" y="12029"/>
                  </a:moveTo>
                  <a:cubicBezTo>
                    <a:pt x="4579" y="12029"/>
                    <a:pt x="3890" y="11870"/>
                    <a:pt x="3147" y="11552"/>
                  </a:cubicBezTo>
                  <a:cubicBezTo>
                    <a:pt x="496" y="10385"/>
                    <a:pt x="-724" y="7203"/>
                    <a:pt x="443" y="4552"/>
                  </a:cubicBezTo>
                  <a:cubicBezTo>
                    <a:pt x="708" y="3915"/>
                    <a:pt x="1026" y="3279"/>
                    <a:pt x="1345" y="2696"/>
                  </a:cubicBezTo>
                  <a:cubicBezTo>
                    <a:pt x="2777" y="150"/>
                    <a:pt x="6011" y="-751"/>
                    <a:pt x="8557" y="680"/>
                  </a:cubicBezTo>
                  <a:cubicBezTo>
                    <a:pt x="11102" y="2112"/>
                    <a:pt x="12004" y="5347"/>
                    <a:pt x="10572" y="7893"/>
                  </a:cubicBezTo>
                  <a:cubicBezTo>
                    <a:pt x="10413" y="8211"/>
                    <a:pt x="10254" y="8529"/>
                    <a:pt x="10095" y="8847"/>
                  </a:cubicBezTo>
                  <a:cubicBezTo>
                    <a:pt x="9299" y="10862"/>
                    <a:pt x="7337" y="12029"/>
                    <a:pt x="5322" y="1202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8E01518-77B7-4D0E-8158-F0C2A53E636B}"/>
                </a:ext>
              </a:extLst>
            </p:cNvPr>
            <p:cNvSpPr/>
            <p:nvPr/>
          </p:nvSpPr>
          <p:spPr>
            <a:xfrm>
              <a:off x="6495171" y="2565215"/>
              <a:ext cx="249249" cy="175005"/>
            </a:xfrm>
            <a:custGeom>
              <a:avLst/>
              <a:gdLst>
                <a:gd name="connsiteX0" fmla="*/ 43433 w 249249"/>
                <a:gd name="connsiteY0" fmla="*/ 178717 h 175004"/>
                <a:gd name="connsiteX1" fmla="*/ 0 w 249249"/>
                <a:gd name="connsiteY1" fmla="*/ 135231 h 175004"/>
                <a:gd name="connsiteX2" fmla="*/ 21902 w 249249"/>
                <a:gd name="connsiteY2" fmla="*/ 97525 h 175004"/>
                <a:gd name="connsiteX3" fmla="*/ 21796 w 249249"/>
                <a:gd name="connsiteY3" fmla="*/ 94662 h 175004"/>
                <a:gd name="connsiteX4" fmla="*/ 51070 w 249249"/>
                <a:gd name="connsiteY4" fmla="*/ 60403 h 175004"/>
                <a:gd name="connsiteX5" fmla="*/ 49001 w 249249"/>
                <a:gd name="connsiteY5" fmla="*/ 48842 h 175004"/>
                <a:gd name="connsiteX6" fmla="*/ 82305 w 249249"/>
                <a:gd name="connsiteY6" fmla="*/ 15538 h 175004"/>
                <a:gd name="connsiteX7" fmla="*/ 96624 w 249249"/>
                <a:gd name="connsiteY7" fmla="*/ 18773 h 175004"/>
                <a:gd name="connsiteX8" fmla="*/ 116776 w 249249"/>
                <a:gd name="connsiteY8" fmla="*/ 10235 h 175004"/>
                <a:gd name="connsiteX9" fmla="*/ 129398 w 249249"/>
                <a:gd name="connsiteY9" fmla="*/ 13258 h 175004"/>
                <a:gd name="connsiteX10" fmla="*/ 157557 w 249249"/>
                <a:gd name="connsiteY10" fmla="*/ 0 h 175004"/>
                <a:gd name="connsiteX11" fmla="*/ 194202 w 249249"/>
                <a:gd name="connsiteY11" fmla="*/ 34471 h 175004"/>
                <a:gd name="connsiteX12" fmla="*/ 229150 w 249249"/>
                <a:gd name="connsiteY12" fmla="*/ 71752 h 175004"/>
                <a:gd name="connsiteX13" fmla="*/ 226181 w 249249"/>
                <a:gd name="connsiteY13" fmla="*/ 86389 h 175004"/>
                <a:gd name="connsiteX14" fmla="*/ 254393 w 249249"/>
                <a:gd name="connsiteY14" fmla="*/ 129132 h 175004"/>
                <a:gd name="connsiteX15" fmla="*/ 207937 w 249249"/>
                <a:gd name="connsiteY15" fmla="*/ 175641 h 175004"/>
                <a:gd name="connsiteX16" fmla="*/ 178080 w 249249"/>
                <a:gd name="connsiteY16" fmla="*/ 164717 h 175004"/>
                <a:gd name="connsiteX17" fmla="*/ 161428 w 249249"/>
                <a:gd name="connsiteY17" fmla="*/ 129132 h 175004"/>
                <a:gd name="connsiteX18" fmla="*/ 170126 w 249249"/>
                <a:gd name="connsiteY18" fmla="*/ 102139 h 175004"/>
                <a:gd name="connsiteX19" fmla="*/ 154482 w 249249"/>
                <a:gd name="connsiteY19" fmla="*/ 73290 h 175004"/>
                <a:gd name="connsiteX20" fmla="*/ 131201 w 249249"/>
                <a:gd name="connsiteY20" fmla="*/ 62259 h 175004"/>
                <a:gd name="connsiteX21" fmla="*/ 111048 w 249249"/>
                <a:gd name="connsiteY21" fmla="*/ 65706 h 175004"/>
                <a:gd name="connsiteX22" fmla="*/ 88616 w 249249"/>
                <a:gd name="connsiteY22" fmla="*/ 81563 h 175004"/>
                <a:gd name="connsiteX23" fmla="*/ 91161 w 249249"/>
                <a:gd name="connsiteY23" fmla="*/ 94662 h 175004"/>
                <a:gd name="connsiteX24" fmla="*/ 82942 w 249249"/>
                <a:gd name="connsiteY24" fmla="*/ 117094 h 175004"/>
                <a:gd name="connsiteX25" fmla="*/ 86919 w 249249"/>
                <a:gd name="connsiteY25" fmla="*/ 135231 h 175004"/>
                <a:gd name="connsiteX26" fmla="*/ 82676 w 249249"/>
                <a:gd name="connsiteY26" fmla="*/ 153898 h 175004"/>
                <a:gd name="connsiteX27" fmla="*/ 43433 w 249249"/>
                <a:gd name="connsiteY27" fmla="*/ 178717 h 175004"/>
                <a:gd name="connsiteX28" fmla="*/ 56479 w 249249"/>
                <a:gd name="connsiteY28" fmla="*/ 70585 h 175004"/>
                <a:gd name="connsiteX29" fmla="*/ 32402 w 249249"/>
                <a:gd name="connsiteY29" fmla="*/ 94662 h 175004"/>
                <a:gd name="connsiteX30" fmla="*/ 32879 w 249249"/>
                <a:gd name="connsiteY30" fmla="*/ 99541 h 175004"/>
                <a:gd name="connsiteX31" fmla="*/ 29857 w 249249"/>
                <a:gd name="connsiteY31" fmla="*/ 105374 h 175004"/>
                <a:gd name="connsiteX32" fmla="*/ 10606 w 249249"/>
                <a:gd name="connsiteY32" fmla="*/ 135231 h 175004"/>
                <a:gd name="connsiteX33" fmla="*/ 43433 w 249249"/>
                <a:gd name="connsiteY33" fmla="*/ 168111 h 175004"/>
                <a:gd name="connsiteX34" fmla="*/ 73131 w 249249"/>
                <a:gd name="connsiteY34" fmla="*/ 149337 h 175004"/>
                <a:gd name="connsiteX35" fmla="*/ 76313 w 249249"/>
                <a:gd name="connsiteY35" fmla="*/ 135231 h 175004"/>
                <a:gd name="connsiteX36" fmla="*/ 71911 w 249249"/>
                <a:gd name="connsiteY36" fmla="*/ 118897 h 175004"/>
                <a:gd name="connsiteX37" fmla="*/ 72866 w 249249"/>
                <a:gd name="connsiteY37" fmla="*/ 112321 h 175004"/>
                <a:gd name="connsiteX38" fmla="*/ 80555 w 249249"/>
                <a:gd name="connsiteY38" fmla="*/ 94662 h 175004"/>
                <a:gd name="connsiteX39" fmla="*/ 76471 w 249249"/>
                <a:gd name="connsiteY39" fmla="*/ 81192 h 175004"/>
                <a:gd name="connsiteX40" fmla="*/ 75570 w 249249"/>
                <a:gd name="connsiteY40" fmla="*/ 79919 h 175004"/>
                <a:gd name="connsiteX41" fmla="*/ 75252 w 249249"/>
                <a:gd name="connsiteY41" fmla="*/ 73926 h 175004"/>
                <a:gd name="connsiteX42" fmla="*/ 80767 w 249249"/>
                <a:gd name="connsiteY42" fmla="*/ 71487 h 175004"/>
                <a:gd name="connsiteX43" fmla="*/ 82623 w 249249"/>
                <a:gd name="connsiteY43" fmla="*/ 71593 h 175004"/>
                <a:gd name="connsiteX44" fmla="*/ 103412 w 249249"/>
                <a:gd name="connsiteY44" fmla="*/ 57380 h 175004"/>
                <a:gd name="connsiteX45" fmla="*/ 106276 w 249249"/>
                <a:gd name="connsiteY45" fmla="*/ 54464 h 175004"/>
                <a:gd name="connsiteX46" fmla="*/ 110359 w 249249"/>
                <a:gd name="connsiteY46" fmla="*/ 54464 h 175004"/>
                <a:gd name="connsiteX47" fmla="*/ 128496 w 249249"/>
                <a:gd name="connsiteY47" fmla="*/ 51123 h 175004"/>
                <a:gd name="connsiteX48" fmla="*/ 132632 w 249249"/>
                <a:gd name="connsiteY48" fmla="*/ 49744 h 175004"/>
                <a:gd name="connsiteX49" fmla="*/ 136398 w 249249"/>
                <a:gd name="connsiteY49" fmla="*/ 51918 h 175004"/>
                <a:gd name="connsiteX50" fmla="*/ 159679 w 249249"/>
                <a:gd name="connsiteY50" fmla="*/ 62684 h 175004"/>
                <a:gd name="connsiteX51" fmla="*/ 163868 w 249249"/>
                <a:gd name="connsiteY51" fmla="*/ 64328 h 175004"/>
                <a:gd name="connsiteX52" fmla="*/ 165247 w 249249"/>
                <a:gd name="connsiteY52" fmla="*/ 68623 h 175004"/>
                <a:gd name="connsiteX53" fmla="*/ 165088 w 249249"/>
                <a:gd name="connsiteY53" fmla="*/ 71699 h 175004"/>
                <a:gd name="connsiteX54" fmla="*/ 180414 w 249249"/>
                <a:gd name="connsiteY54" fmla="*/ 95828 h 175004"/>
                <a:gd name="connsiteX55" fmla="*/ 183384 w 249249"/>
                <a:gd name="connsiteY55" fmla="*/ 99647 h 175004"/>
                <a:gd name="connsiteX56" fmla="*/ 182005 w 249249"/>
                <a:gd name="connsiteY56" fmla="*/ 104313 h 175004"/>
                <a:gd name="connsiteX57" fmla="*/ 172035 w 249249"/>
                <a:gd name="connsiteY57" fmla="*/ 129079 h 175004"/>
                <a:gd name="connsiteX58" fmla="*/ 184922 w 249249"/>
                <a:gd name="connsiteY58" fmla="*/ 156550 h 175004"/>
                <a:gd name="connsiteX59" fmla="*/ 207937 w 249249"/>
                <a:gd name="connsiteY59" fmla="*/ 164982 h 175004"/>
                <a:gd name="connsiteX60" fmla="*/ 243787 w 249249"/>
                <a:gd name="connsiteY60" fmla="*/ 129079 h 175004"/>
                <a:gd name="connsiteX61" fmla="*/ 217218 w 249249"/>
                <a:gd name="connsiteY61" fmla="*/ 94450 h 175004"/>
                <a:gd name="connsiteX62" fmla="*/ 213665 w 249249"/>
                <a:gd name="connsiteY62" fmla="*/ 91215 h 175004"/>
                <a:gd name="connsiteX63" fmla="*/ 214195 w 249249"/>
                <a:gd name="connsiteY63" fmla="*/ 86442 h 175004"/>
                <a:gd name="connsiteX64" fmla="*/ 218597 w 249249"/>
                <a:gd name="connsiteY64" fmla="*/ 71752 h 175004"/>
                <a:gd name="connsiteX65" fmla="*/ 189376 w 249249"/>
                <a:gd name="connsiteY65" fmla="*/ 45130 h 175004"/>
                <a:gd name="connsiteX66" fmla="*/ 185081 w 249249"/>
                <a:gd name="connsiteY66" fmla="*/ 43592 h 175004"/>
                <a:gd name="connsiteX67" fmla="*/ 183543 w 249249"/>
                <a:gd name="connsiteY67" fmla="*/ 39297 h 175004"/>
                <a:gd name="connsiteX68" fmla="*/ 183702 w 249249"/>
                <a:gd name="connsiteY68" fmla="*/ 36645 h 175004"/>
                <a:gd name="connsiteX69" fmla="*/ 157610 w 249249"/>
                <a:gd name="connsiteY69" fmla="*/ 10553 h 175004"/>
                <a:gd name="connsiteX70" fmla="*/ 135390 w 249249"/>
                <a:gd name="connsiteY70" fmla="*/ 23122 h 175004"/>
                <a:gd name="connsiteX71" fmla="*/ 131784 w 249249"/>
                <a:gd name="connsiteY71" fmla="*/ 25614 h 175004"/>
                <a:gd name="connsiteX72" fmla="*/ 127541 w 249249"/>
                <a:gd name="connsiteY72" fmla="*/ 24554 h 175004"/>
                <a:gd name="connsiteX73" fmla="*/ 116829 w 249249"/>
                <a:gd name="connsiteY73" fmla="*/ 20842 h 175004"/>
                <a:gd name="connsiteX74" fmla="*/ 102351 w 249249"/>
                <a:gd name="connsiteY74" fmla="*/ 28531 h 175004"/>
                <a:gd name="connsiteX75" fmla="*/ 95032 w 249249"/>
                <a:gd name="connsiteY75" fmla="*/ 29963 h 175004"/>
                <a:gd name="connsiteX76" fmla="*/ 82358 w 249249"/>
                <a:gd name="connsiteY76" fmla="*/ 26145 h 175004"/>
                <a:gd name="connsiteX77" fmla="*/ 59661 w 249249"/>
                <a:gd name="connsiteY77" fmla="*/ 48842 h 175004"/>
                <a:gd name="connsiteX78" fmla="*/ 64115 w 249249"/>
                <a:gd name="connsiteY78" fmla="*/ 62312 h 175004"/>
                <a:gd name="connsiteX79" fmla="*/ 64434 w 249249"/>
                <a:gd name="connsiteY79" fmla="*/ 68199 h 175004"/>
                <a:gd name="connsiteX80" fmla="*/ 59131 w 249249"/>
                <a:gd name="connsiteY80" fmla="*/ 70744 h 175004"/>
                <a:gd name="connsiteX81" fmla="*/ 56479 w 249249"/>
                <a:gd name="connsiteY81" fmla="*/ 70585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249249" h="175004">
                  <a:moveTo>
                    <a:pt x="43433" y="178717"/>
                  </a:moveTo>
                  <a:cubicBezTo>
                    <a:pt x="19462" y="178717"/>
                    <a:pt x="0" y="159201"/>
                    <a:pt x="0" y="135231"/>
                  </a:cubicBezTo>
                  <a:cubicBezTo>
                    <a:pt x="0" y="119534"/>
                    <a:pt x="8485" y="105162"/>
                    <a:pt x="21902" y="97525"/>
                  </a:cubicBezTo>
                  <a:cubicBezTo>
                    <a:pt x="21849" y="96571"/>
                    <a:pt x="21796" y="95616"/>
                    <a:pt x="21796" y="94662"/>
                  </a:cubicBezTo>
                  <a:cubicBezTo>
                    <a:pt x="21796" y="77373"/>
                    <a:pt x="34524" y="63002"/>
                    <a:pt x="51070" y="60403"/>
                  </a:cubicBezTo>
                  <a:cubicBezTo>
                    <a:pt x="49691" y="56744"/>
                    <a:pt x="49001" y="52873"/>
                    <a:pt x="49001" y="48842"/>
                  </a:cubicBezTo>
                  <a:cubicBezTo>
                    <a:pt x="49001" y="30493"/>
                    <a:pt x="63956" y="15538"/>
                    <a:pt x="82305" y="15538"/>
                  </a:cubicBezTo>
                  <a:cubicBezTo>
                    <a:pt x="87290" y="15538"/>
                    <a:pt x="92169" y="16652"/>
                    <a:pt x="96624" y="18773"/>
                  </a:cubicBezTo>
                  <a:cubicBezTo>
                    <a:pt x="101874" y="13364"/>
                    <a:pt x="109086" y="10235"/>
                    <a:pt x="116776" y="10235"/>
                  </a:cubicBezTo>
                  <a:cubicBezTo>
                    <a:pt x="121231" y="10235"/>
                    <a:pt x="125526" y="11243"/>
                    <a:pt x="129398" y="13258"/>
                  </a:cubicBezTo>
                  <a:cubicBezTo>
                    <a:pt x="136291" y="4985"/>
                    <a:pt x="146633" y="0"/>
                    <a:pt x="157557" y="0"/>
                  </a:cubicBezTo>
                  <a:cubicBezTo>
                    <a:pt x="177073" y="0"/>
                    <a:pt x="193036" y="15273"/>
                    <a:pt x="194202" y="34471"/>
                  </a:cubicBezTo>
                  <a:cubicBezTo>
                    <a:pt x="213665" y="35690"/>
                    <a:pt x="229150" y="51918"/>
                    <a:pt x="229150" y="71752"/>
                  </a:cubicBezTo>
                  <a:cubicBezTo>
                    <a:pt x="229150" y="76790"/>
                    <a:pt x="228143" y="81775"/>
                    <a:pt x="226181" y="86389"/>
                  </a:cubicBezTo>
                  <a:cubicBezTo>
                    <a:pt x="243097" y="93601"/>
                    <a:pt x="254393" y="110359"/>
                    <a:pt x="254393" y="129132"/>
                  </a:cubicBezTo>
                  <a:cubicBezTo>
                    <a:pt x="254393" y="154800"/>
                    <a:pt x="233552" y="175641"/>
                    <a:pt x="207937" y="175641"/>
                  </a:cubicBezTo>
                  <a:cubicBezTo>
                    <a:pt x="197013" y="175641"/>
                    <a:pt x="186407" y="171770"/>
                    <a:pt x="178080" y="164717"/>
                  </a:cubicBezTo>
                  <a:cubicBezTo>
                    <a:pt x="167474" y="156019"/>
                    <a:pt x="161428" y="143027"/>
                    <a:pt x="161428" y="129132"/>
                  </a:cubicBezTo>
                  <a:cubicBezTo>
                    <a:pt x="161428" y="119374"/>
                    <a:pt x="164505" y="109988"/>
                    <a:pt x="170126" y="102139"/>
                  </a:cubicBezTo>
                  <a:cubicBezTo>
                    <a:pt x="160845" y="95510"/>
                    <a:pt x="154959" y="84851"/>
                    <a:pt x="154482" y="73290"/>
                  </a:cubicBezTo>
                  <a:cubicBezTo>
                    <a:pt x="145625" y="72547"/>
                    <a:pt x="137299" y="68623"/>
                    <a:pt x="131201" y="62259"/>
                  </a:cubicBezTo>
                  <a:cubicBezTo>
                    <a:pt x="125261" y="65865"/>
                    <a:pt x="117836" y="67138"/>
                    <a:pt x="111048" y="65706"/>
                  </a:cubicBezTo>
                  <a:cubicBezTo>
                    <a:pt x="106223" y="74032"/>
                    <a:pt x="98003" y="79760"/>
                    <a:pt x="88616" y="81563"/>
                  </a:cubicBezTo>
                  <a:cubicBezTo>
                    <a:pt x="90313" y="85699"/>
                    <a:pt x="91161" y="90154"/>
                    <a:pt x="91161" y="94662"/>
                  </a:cubicBezTo>
                  <a:cubicBezTo>
                    <a:pt x="91161" y="102882"/>
                    <a:pt x="88192" y="110889"/>
                    <a:pt x="82942" y="117094"/>
                  </a:cubicBezTo>
                  <a:cubicBezTo>
                    <a:pt x="85540" y="122715"/>
                    <a:pt x="86919" y="128920"/>
                    <a:pt x="86919" y="135231"/>
                  </a:cubicBezTo>
                  <a:cubicBezTo>
                    <a:pt x="86919" y="141754"/>
                    <a:pt x="85487" y="148065"/>
                    <a:pt x="82676" y="153898"/>
                  </a:cubicBezTo>
                  <a:cubicBezTo>
                    <a:pt x="75570" y="168959"/>
                    <a:pt x="60138" y="178717"/>
                    <a:pt x="43433" y="178717"/>
                  </a:cubicBezTo>
                  <a:close/>
                  <a:moveTo>
                    <a:pt x="56479" y="70585"/>
                  </a:moveTo>
                  <a:cubicBezTo>
                    <a:pt x="43221" y="70585"/>
                    <a:pt x="32402" y="81404"/>
                    <a:pt x="32402" y="94662"/>
                  </a:cubicBezTo>
                  <a:cubicBezTo>
                    <a:pt x="32402" y="96253"/>
                    <a:pt x="32562" y="97844"/>
                    <a:pt x="32879" y="99541"/>
                  </a:cubicBezTo>
                  <a:cubicBezTo>
                    <a:pt x="33357" y="101980"/>
                    <a:pt x="32084" y="104367"/>
                    <a:pt x="29857" y="105374"/>
                  </a:cubicBezTo>
                  <a:cubicBezTo>
                    <a:pt x="18136" y="110624"/>
                    <a:pt x="10606" y="122344"/>
                    <a:pt x="10606" y="135231"/>
                  </a:cubicBezTo>
                  <a:cubicBezTo>
                    <a:pt x="10606" y="153368"/>
                    <a:pt x="25349" y="168111"/>
                    <a:pt x="43433" y="168111"/>
                  </a:cubicBezTo>
                  <a:cubicBezTo>
                    <a:pt x="56054" y="168111"/>
                    <a:pt x="67722" y="160739"/>
                    <a:pt x="73131" y="149337"/>
                  </a:cubicBezTo>
                  <a:cubicBezTo>
                    <a:pt x="75252" y="144883"/>
                    <a:pt x="76313" y="140163"/>
                    <a:pt x="76313" y="135231"/>
                  </a:cubicBezTo>
                  <a:cubicBezTo>
                    <a:pt x="76313" y="129398"/>
                    <a:pt x="74775" y="123776"/>
                    <a:pt x="71911" y="118897"/>
                  </a:cubicBezTo>
                  <a:cubicBezTo>
                    <a:pt x="70638" y="116723"/>
                    <a:pt x="71010" y="114018"/>
                    <a:pt x="72866" y="112321"/>
                  </a:cubicBezTo>
                  <a:cubicBezTo>
                    <a:pt x="77745" y="107814"/>
                    <a:pt x="80555" y="101344"/>
                    <a:pt x="80555" y="94662"/>
                  </a:cubicBezTo>
                  <a:cubicBezTo>
                    <a:pt x="80555" y="89836"/>
                    <a:pt x="79123" y="85169"/>
                    <a:pt x="76471" y="81192"/>
                  </a:cubicBezTo>
                  <a:cubicBezTo>
                    <a:pt x="76207" y="80820"/>
                    <a:pt x="75888" y="80343"/>
                    <a:pt x="75570" y="79919"/>
                  </a:cubicBezTo>
                  <a:cubicBezTo>
                    <a:pt x="74244" y="78169"/>
                    <a:pt x="74085" y="75782"/>
                    <a:pt x="75252" y="73926"/>
                  </a:cubicBezTo>
                  <a:cubicBezTo>
                    <a:pt x="76419" y="72070"/>
                    <a:pt x="78593" y="71063"/>
                    <a:pt x="80767" y="71487"/>
                  </a:cubicBezTo>
                  <a:cubicBezTo>
                    <a:pt x="81244" y="71434"/>
                    <a:pt x="82146" y="71487"/>
                    <a:pt x="82623" y="71593"/>
                  </a:cubicBezTo>
                  <a:cubicBezTo>
                    <a:pt x="91692" y="71540"/>
                    <a:pt x="99965" y="65972"/>
                    <a:pt x="103412" y="57380"/>
                  </a:cubicBezTo>
                  <a:cubicBezTo>
                    <a:pt x="103942" y="56055"/>
                    <a:pt x="104950" y="55047"/>
                    <a:pt x="106276" y="54464"/>
                  </a:cubicBezTo>
                  <a:cubicBezTo>
                    <a:pt x="107549" y="53933"/>
                    <a:pt x="109033" y="53880"/>
                    <a:pt x="110359" y="54464"/>
                  </a:cubicBezTo>
                  <a:cubicBezTo>
                    <a:pt x="116351" y="56903"/>
                    <a:pt x="123670" y="55683"/>
                    <a:pt x="128496" y="51123"/>
                  </a:cubicBezTo>
                  <a:cubicBezTo>
                    <a:pt x="129609" y="50062"/>
                    <a:pt x="131094" y="49585"/>
                    <a:pt x="132632" y="49744"/>
                  </a:cubicBezTo>
                  <a:cubicBezTo>
                    <a:pt x="134170" y="49903"/>
                    <a:pt x="135549" y="50698"/>
                    <a:pt x="136398" y="51918"/>
                  </a:cubicBezTo>
                  <a:cubicBezTo>
                    <a:pt x="141648" y="59290"/>
                    <a:pt x="150557" y="63320"/>
                    <a:pt x="159679" y="62684"/>
                  </a:cubicBezTo>
                  <a:cubicBezTo>
                    <a:pt x="161322" y="62630"/>
                    <a:pt x="162807" y="63214"/>
                    <a:pt x="163868" y="64328"/>
                  </a:cubicBezTo>
                  <a:cubicBezTo>
                    <a:pt x="164982" y="65494"/>
                    <a:pt x="165459" y="67032"/>
                    <a:pt x="165247" y="68623"/>
                  </a:cubicBezTo>
                  <a:cubicBezTo>
                    <a:pt x="165141" y="69631"/>
                    <a:pt x="165088" y="70691"/>
                    <a:pt x="165088" y="71699"/>
                  </a:cubicBezTo>
                  <a:cubicBezTo>
                    <a:pt x="165088" y="81987"/>
                    <a:pt x="171134" y="91480"/>
                    <a:pt x="180414" y="95828"/>
                  </a:cubicBezTo>
                  <a:cubicBezTo>
                    <a:pt x="181952" y="96571"/>
                    <a:pt x="183066" y="98003"/>
                    <a:pt x="183384" y="99647"/>
                  </a:cubicBezTo>
                  <a:cubicBezTo>
                    <a:pt x="183702" y="101344"/>
                    <a:pt x="183172" y="103041"/>
                    <a:pt x="182005" y="104313"/>
                  </a:cubicBezTo>
                  <a:cubicBezTo>
                    <a:pt x="175588" y="111049"/>
                    <a:pt x="172035" y="119852"/>
                    <a:pt x="172035" y="129079"/>
                  </a:cubicBezTo>
                  <a:cubicBezTo>
                    <a:pt x="172035" y="139792"/>
                    <a:pt x="176702" y="149815"/>
                    <a:pt x="184922" y="156550"/>
                  </a:cubicBezTo>
                  <a:cubicBezTo>
                    <a:pt x="191391" y="162012"/>
                    <a:pt x="199559" y="164982"/>
                    <a:pt x="207937" y="164982"/>
                  </a:cubicBezTo>
                  <a:cubicBezTo>
                    <a:pt x="227718" y="164982"/>
                    <a:pt x="243787" y="148860"/>
                    <a:pt x="243787" y="129079"/>
                  </a:cubicBezTo>
                  <a:cubicBezTo>
                    <a:pt x="243787" y="112905"/>
                    <a:pt x="232863" y="98639"/>
                    <a:pt x="217218" y="94450"/>
                  </a:cubicBezTo>
                  <a:cubicBezTo>
                    <a:pt x="215574" y="94025"/>
                    <a:pt x="214248" y="92806"/>
                    <a:pt x="213665" y="91215"/>
                  </a:cubicBezTo>
                  <a:cubicBezTo>
                    <a:pt x="213081" y="89624"/>
                    <a:pt x="213240" y="87874"/>
                    <a:pt x="214195" y="86442"/>
                  </a:cubicBezTo>
                  <a:cubicBezTo>
                    <a:pt x="217059" y="82040"/>
                    <a:pt x="218597" y="76949"/>
                    <a:pt x="218597" y="71752"/>
                  </a:cubicBezTo>
                  <a:cubicBezTo>
                    <a:pt x="218597" y="56214"/>
                    <a:pt x="205180" y="43539"/>
                    <a:pt x="189376" y="45130"/>
                  </a:cubicBezTo>
                  <a:cubicBezTo>
                    <a:pt x="187838" y="45236"/>
                    <a:pt x="186194" y="44706"/>
                    <a:pt x="185081" y="43592"/>
                  </a:cubicBezTo>
                  <a:cubicBezTo>
                    <a:pt x="183967" y="42478"/>
                    <a:pt x="183384" y="40888"/>
                    <a:pt x="183543" y="39297"/>
                  </a:cubicBezTo>
                  <a:cubicBezTo>
                    <a:pt x="183649" y="38448"/>
                    <a:pt x="183702" y="37546"/>
                    <a:pt x="183702" y="36645"/>
                  </a:cubicBezTo>
                  <a:cubicBezTo>
                    <a:pt x="183702" y="22273"/>
                    <a:pt x="171982" y="10553"/>
                    <a:pt x="157610" y="10553"/>
                  </a:cubicBezTo>
                  <a:cubicBezTo>
                    <a:pt x="148542" y="10553"/>
                    <a:pt x="140057" y="15379"/>
                    <a:pt x="135390" y="23122"/>
                  </a:cubicBezTo>
                  <a:cubicBezTo>
                    <a:pt x="134595" y="24448"/>
                    <a:pt x="133269" y="25349"/>
                    <a:pt x="131784" y="25614"/>
                  </a:cubicBezTo>
                  <a:cubicBezTo>
                    <a:pt x="130246" y="25880"/>
                    <a:pt x="128708" y="25508"/>
                    <a:pt x="127541" y="24554"/>
                  </a:cubicBezTo>
                  <a:cubicBezTo>
                    <a:pt x="124465" y="22114"/>
                    <a:pt x="120753" y="20842"/>
                    <a:pt x="116829" y="20842"/>
                  </a:cubicBezTo>
                  <a:cubicBezTo>
                    <a:pt x="110995" y="20842"/>
                    <a:pt x="105586" y="23705"/>
                    <a:pt x="102351" y="28531"/>
                  </a:cubicBezTo>
                  <a:cubicBezTo>
                    <a:pt x="100707" y="30971"/>
                    <a:pt x="97472" y="31607"/>
                    <a:pt x="95032" y="29963"/>
                  </a:cubicBezTo>
                  <a:cubicBezTo>
                    <a:pt x="91267" y="27470"/>
                    <a:pt x="86919" y="26145"/>
                    <a:pt x="82358" y="26145"/>
                  </a:cubicBezTo>
                  <a:cubicBezTo>
                    <a:pt x="69842" y="26145"/>
                    <a:pt x="59661" y="36327"/>
                    <a:pt x="59661" y="48842"/>
                  </a:cubicBezTo>
                  <a:cubicBezTo>
                    <a:pt x="59661" y="53774"/>
                    <a:pt x="61199" y="58441"/>
                    <a:pt x="64115" y="62312"/>
                  </a:cubicBezTo>
                  <a:cubicBezTo>
                    <a:pt x="65388" y="64009"/>
                    <a:pt x="65547" y="66343"/>
                    <a:pt x="64434" y="68199"/>
                  </a:cubicBezTo>
                  <a:cubicBezTo>
                    <a:pt x="63320" y="70055"/>
                    <a:pt x="61304" y="71063"/>
                    <a:pt x="59131" y="70744"/>
                  </a:cubicBezTo>
                  <a:cubicBezTo>
                    <a:pt x="58229" y="70638"/>
                    <a:pt x="57327" y="70585"/>
                    <a:pt x="56479" y="7058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C1D2133-B2C6-49A4-A9C5-8D61A11B9E24}"/>
                </a:ext>
              </a:extLst>
            </p:cNvPr>
            <p:cNvSpPr/>
            <p:nvPr/>
          </p:nvSpPr>
          <p:spPr>
            <a:xfrm>
              <a:off x="6573370" y="2799327"/>
              <a:ext cx="106064" cy="53032"/>
            </a:xfrm>
            <a:custGeom>
              <a:avLst/>
              <a:gdLst>
                <a:gd name="connsiteX0" fmla="*/ 52948 w 106063"/>
                <a:gd name="connsiteY0" fmla="*/ 53160 h 53031"/>
                <a:gd name="connsiteX1" fmla="*/ 49395 w 106063"/>
                <a:gd name="connsiteY1" fmla="*/ 51834 h 53031"/>
                <a:gd name="connsiteX2" fmla="*/ 1772 w 106063"/>
                <a:gd name="connsiteY2" fmla="*/ 9250 h 53031"/>
                <a:gd name="connsiteX3" fmla="*/ 1348 w 106063"/>
                <a:gd name="connsiteY3" fmla="*/ 1772 h 53031"/>
                <a:gd name="connsiteX4" fmla="*/ 8826 w 106063"/>
                <a:gd name="connsiteY4" fmla="*/ 1348 h 53031"/>
                <a:gd name="connsiteX5" fmla="*/ 53054 w 106063"/>
                <a:gd name="connsiteY5" fmla="*/ 40910 h 53031"/>
                <a:gd name="connsiteX6" fmla="*/ 100200 w 106063"/>
                <a:gd name="connsiteY6" fmla="*/ 2356 h 53031"/>
                <a:gd name="connsiteX7" fmla="*/ 107677 w 106063"/>
                <a:gd name="connsiteY7" fmla="*/ 3098 h 53031"/>
                <a:gd name="connsiteX8" fmla="*/ 106935 w 106063"/>
                <a:gd name="connsiteY8" fmla="*/ 10576 h 53031"/>
                <a:gd name="connsiteX9" fmla="*/ 56289 w 106063"/>
                <a:gd name="connsiteY9" fmla="*/ 51994 h 53031"/>
                <a:gd name="connsiteX10" fmla="*/ 52948 w 106063"/>
                <a:gd name="connsiteY10" fmla="*/ 53160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063" h="53031">
                  <a:moveTo>
                    <a:pt x="52948" y="53160"/>
                  </a:moveTo>
                  <a:cubicBezTo>
                    <a:pt x="51675" y="53160"/>
                    <a:pt x="50403" y="52736"/>
                    <a:pt x="49395" y="51834"/>
                  </a:cubicBezTo>
                  <a:lnTo>
                    <a:pt x="1772" y="9250"/>
                  </a:lnTo>
                  <a:cubicBezTo>
                    <a:pt x="-402" y="7288"/>
                    <a:pt x="-614" y="3947"/>
                    <a:pt x="1348" y="1772"/>
                  </a:cubicBezTo>
                  <a:cubicBezTo>
                    <a:pt x="3311" y="-402"/>
                    <a:pt x="6652" y="-614"/>
                    <a:pt x="8826" y="1348"/>
                  </a:cubicBezTo>
                  <a:lnTo>
                    <a:pt x="53054" y="40910"/>
                  </a:lnTo>
                  <a:lnTo>
                    <a:pt x="100200" y="2356"/>
                  </a:lnTo>
                  <a:cubicBezTo>
                    <a:pt x="102480" y="500"/>
                    <a:pt x="105821" y="818"/>
                    <a:pt x="107677" y="3098"/>
                  </a:cubicBezTo>
                  <a:cubicBezTo>
                    <a:pt x="109533" y="5379"/>
                    <a:pt x="109215" y="8720"/>
                    <a:pt x="106935" y="10576"/>
                  </a:cubicBezTo>
                  <a:lnTo>
                    <a:pt x="56289" y="51994"/>
                  </a:lnTo>
                  <a:cubicBezTo>
                    <a:pt x="55334" y="52789"/>
                    <a:pt x="54115" y="53160"/>
                    <a:pt x="52948" y="5316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0" name="Group 639">
            <a:extLst>
              <a:ext uri="{FF2B5EF4-FFF2-40B4-BE49-F238E27FC236}">
                <a16:creationId xmlns:a16="http://schemas.microsoft.com/office/drawing/2014/main" id="{D06B28C7-0A99-4DA2-9A21-C8C93C37CC89}"/>
              </a:ext>
            </a:extLst>
          </p:cNvPr>
          <p:cNvGrpSpPr/>
          <p:nvPr/>
        </p:nvGrpSpPr>
        <p:grpSpPr>
          <a:xfrm>
            <a:off x="7483312" y="2537813"/>
            <a:ext cx="405160" cy="466723"/>
            <a:chOff x="7518471" y="2578313"/>
            <a:chExt cx="334843" cy="385722"/>
          </a:xfrm>
        </p:grpSpPr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DBA5070-A29B-417D-9802-1FD5BFE761BE}"/>
                </a:ext>
              </a:extLst>
            </p:cNvPr>
            <p:cNvSpPr/>
            <p:nvPr/>
          </p:nvSpPr>
          <p:spPr>
            <a:xfrm>
              <a:off x="7518471" y="2746551"/>
              <a:ext cx="201521" cy="217430"/>
            </a:xfrm>
            <a:custGeom>
              <a:avLst/>
              <a:gdLst>
                <a:gd name="connsiteX0" fmla="*/ 198392 w 201520"/>
                <a:gd name="connsiteY0" fmla="*/ 218152 h 217430"/>
                <a:gd name="connsiteX1" fmla="*/ 80714 w 201520"/>
                <a:gd name="connsiteY1" fmla="*/ 218152 h 217430"/>
                <a:gd name="connsiteX2" fmla="*/ 53 w 201520"/>
                <a:gd name="connsiteY2" fmla="*/ 145764 h 217430"/>
                <a:gd name="connsiteX3" fmla="*/ 0 w 201520"/>
                <a:gd name="connsiteY3" fmla="*/ 144809 h 217430"/>
                <a:gd name="connsiteX4" fmla="*/ 30281 w 201520"/>
                <a:gd name="connsiteY4" fmla="*/ 38958 h 217430"/>
                <a:gd name="connsiteX5" fmla="*/ 83101 w 201520"/>
                <a:gd name="connsiteY5" fmla="*/ 27450 h 217430"/>
                <a:gd name="connsiteX6" fmla="*/ 120647 w 201520"/>
                <a:gd name="connsiteY6" fmla="*/ 20821 h 217430"/>
                <a:gd name="connsiteX7" fmla="*/ 121761 w 201520"/>
                <a:gd name="connsiteY7" fmla="*/ 20131 h 217430"/>
                <a:gd name="connsiteX8" fmla="*/ 128496 w 201520"/>
                <a:gd name="connsiteY8" fmla="*/ 4699 h 217430"/>
                <a:gd name="connsiteX9" fmla="*/ 134382 w 201520"/>
                <a:gd name="connsiteY9" fmla="*/ 32 h 217430"/>
                <a:gd name="connsiteX10" fmla="*/ 139049 w 201520"/>
                <a:gd name="connsiteY10" fmla="*/ 5919 h 217430"/>
                <a:gd name="connsiteX11" fmla="*/ 127329 w 201520"/>
                <a:gd name="connsiteY11" fmla="*/ 29200 h 217430"/>
                <a:gd name="connsiteX12" fmla="*/ 126693 w 201520"/>
                <a:gd name="connsiteY12" fmla="*/ 29571 h 217430"/>
                <a:gd name="connsiteX13" fmla="*/ 83950 w 201520"/>
                <a:gd name="connsiteY13" fmla="*/ 38056 h 217430"/>
                <a:gd name="connsiteX14" fmla="*/ 36486 w 201520"/>
                <a:gd name="connsiteY14" fmla="*/ 47549 h 217430"/>
                <a:gd name="connsiteX15" fmla="*/ 10553 w 201520"/>
                <a:gd name="connsiteY15" fmla="*/ 144809 h 217430"/>
                <a:gd name="connsiteX16" fmla="*/ 10606 w 201520"/>
                <a:gd name="connsiteY16" fmla="*/ 145711 h 217430"/>
                <a:gd name="connsiteX17" fmla="*/ 80661 w 201520"/>
                <a:gd name="connsiteY17" fmla="*/ 207546 h 217430"/>
                <a:gd name="connsiteX18" fmla="*/ 198339 w 201520"/>
                <a:gd name="connsiteY18" fmla="*/ 207546 h 217430"/>
                <a:gd name="connsiteX19" fmla="*/ 203642 w 201520"/>
                <a:gd name="connsiteY19" fmla="*/ 212849 h 217430"/>
                <a:gd name="connsiteX20" fmla="*/ 198392 w 201520"/>
                <a:gd name="connsiteY20" fmla="*/ 218152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1520" h="217430">
                  <a:moveTo>
                    <a:pt x="198392" y="218152"/>
                  </a:moveTo>
                  <a:lnTo>
                    <a:pt x="80714" y="218152"/>
                  </a:lnTo>
                  <a:cubicBezTo>
                    <a:pt x="36486" y="218152"/>
                    <a:pt x="265" y="185643"/>
                    <a:pt x="53" y="145764"/>
                  </a:cubicBezTo>
                  <a:cubicBezTo>
                    <a:pt x="0" y="145498"/>
                    <a:pt x="0" y="145180"/>
                    <a:pt x="0" y="144809"/>
                  </a:cubicBezTo>
                  <a:cubicBezTo>
                    <a:pt x="0" y="115642"/>
                    <a:pt x="8857" y="54655"/>
                    <a:pt x="30281" y="38958"/>
                  </a:cubicBezTo>
                  <a:cubicBezTo>
                    <a:pt x="41259" y="30897"/>
                    <a:pt x="62525" y="29147"/>
                    <a:pt x="83101" y="27450"/>
                  </a:cubicBezTo>
                  <a:cubicBezTo>
                    <a:pt x="98745" y="26177"/>
                    <a:pt x="114973" y="24798"/>
                    <a:pt x="120647" y="20821"/>
                  </a:cubicBezTo>
                  <a:cubicBezTo>
                    <a:pt x="121019" y="20556"/>
                    <a:pt x="121337" y="20343"/>
                    <a:pt x="121761" y="20131"/>
                  </a:cubicBezTo>
                  <a:cubicBezTo>
                    <a:pt x="123776" y="18859"/>
                    <a:pt x="127170" y="16790"/>
                    <a:pt x="128496" y="4699"/>
                  </a:cubicBezTo>
                  <a:cubicBezTo>
                    <a:pt x="128814" y="1782"/>
                    <a:pt x="131466" y="-286"/>
                    <a:pt x="134382" y="32"/>
                  </a:cubicBezTo>
                  <a:cubicBezTo>
                    <a:pt x="137299" y="350"/>
                    <a:pt x="139368" y="3002"/>
                    <a:pt x="139049" y="5919"/>
                  </a:cubicBezTo>
                  <a:cubicBezTo>
                    <a:pt x="137352" y="21033"/>
                    <a:pt x="132420" y="26018"/>
                    <a:pt x="127329" y="29200"/>
                  </a:cubicBezTo>
                  <a:lnTo>
                    <a:pt x="126693" y="29571"/>
                  </a:lnTo>
                  <a:cubicBezTo>
                    <a:pt x="118685" y="35192"/>
                    <a:pt x="102616" y="36518"/>
                    <a:pt x="83950" y="38056"/>
                  </a:cubicBezTo>
                  <a:cubicBezTo>
                    <a:pt x="65706" y="39541"/>
                    <a:pt x="45077" y="41238"/>
                    <a:pt x="36486" y="47549"/>
                  </a:cubicBezTo>
                  <a:cubicBezTo>
                    <a:pt x="20629" y="59163"/>
                    <a:pt x="10553" y="112884"/>
                    <a:pt x="10553" y="144809"/>
                  </a:cubicBezTo>
                  <a:cubicBezTo>
                    <a:pt x="10606" y="144968"/>
                    <a:pt x="10606" y="145339"/>
                    <a:pt x="10606" y="145711"/>
                  </a:cubicBezTo>
                  <a:cubicBezTo>
                    <a:pt x="10819" y="179810"/>
                    <a:pt x="42213" y="207546"/>
                    <a:pt x="80661" y="207546"/>
                  </a:cubicBezTo>
                  <a:lnTo>
                    <a:pt x="198339" y="207546"/>
                  </a:lnTo>
                  <a:cubicBezTo>
                    <a:pt x="201256" y="207546"/>
                    <a:pt x="203642" y="209932"/>
                    <a:pt x="203642" y="212849"/>
                  </a:cubicBezTo>
                  <a:cubicBezTo>
                    <a:pt x="203642" y="215765"/>
                    <a:pt x="201361" y="218152"/>
                    <a:pt x="198392" y="21815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0C58164F-F6B0-4538-BDE8-36CAD918E28D}"/>
                </a:ext>
              </a:extLst>
            </p:cNvPr>
            <p:cNvSpPr/>
            <p:nvPr/>
          </p:nvSpPr>
          <p:spPr>
            <a:xfrm>
              <a:off x="7651793" y="2746605"/>
              <a:ext cx="201521" cy="217430"/>
            </a:xfrm>
            <a:custGeom>
              <a:avLst/>
              <a:gdLst>
                <a:gd name="connsiteX0" fmla="*/ 122928 w 201520"/>
                <a:gd name="connsiteY0" fmla="*/ 218098 h 217430"/>
                <a:gd name="connsiteX1" fmla="*/ 5303 w 201520"/>
                <a:gd name="connsiteY1" fmla="*/ 218098 h 217430"/>
                <a:gd name="connsiteX2" fmla="*/ 0 w 201520"/>
                <a:gd name="connsiteY2" fmla="*/ 212795 h 217430"/>
                <a:gd name="connsiteX3" fmla="*/ 5303 w 201520"/>
                <a:gd name="connsiteY3" fmla="*/ 207492 h 217430"/>
                <a:gd name="connsiteX4" fmla="*/ 122928 w 201520"/>
                <a:gd name="connsiteY4" fmla="*/ 207492 h 217430"/>
                <a:gd name="connsiteX5" fmla="*/ 193036 w 201520"/>
                <a:gd name="connsiteY5" fmla="*/ 145710 h 217430"/>
                <a:gd name="connsiteX6" fmla="*/ 193036 w 201520"/>
                <a:gd name="connsiteY6" fmla="*/ 144702 h 217430"/>
                <a:gd name="connsiteX7" fmla="*/ 167156 w 201520"/>
                <a:gd name="connsiteY7" fmla="*/ 47495 h 217430"/>
                <a:gd name="connsiteX8" fmla="*/ 119534 w 201520"/>
                <a:gd name="connsiteY8" fmla="*/ 37949 h 217430"/>
                <a:gd name="connsiteX9" fmla="*/ 76896 w 201520"/>
                <a:gd name="connsiteY9" fmla="*/ 29464 h 217430"/>
                <a:gd name="connsiteX10" fmla="*/ 76260 w 201520"/>
                <a:gd name="connsiteY10" fmla="*/ 29040 h 217430"/>
                <a:gd name="connsiteX11" fmla="*/ 64487 w 201520"/>
                <a:gd name="connsiteY11" fmla="*/ 5865 h 217430"/>
                <a:gd name="connsiteX12" fmla="*/ 69207 w 201520"/>
                <a:gd name="connsiteY12" fmla="*/ 32 h 217430"/>
                <a:gd name="connsiteX13" fmla="*/ 75040 w 201520"/>
                <a:gd name="connsiteY13" fmla="*/ 4751 h 217430"/>
                <a:gd name="connsiteX14" fmla="*/ 81828 w 201520"/>
                <a:gd name="connsiteY14" fmla="*/ 20025 h 217430"/>
                <a:gd name="connsiteX15" fmla="*/ 82995 w 201520"/>
                <a:gd name="connsiteY15" fmla="*/ 20767 h 217430"/>
                <a:gd name="connsiteX16" fmla="*/ 120435 w 201520"/>
                <a:gd name="connsiteY16" fmla="*/ 27396 h 217430"/>
                <a:gd name="connsiteX17" fmla="*/ 173467 w 201520"/>
                <a:gd name="connsiteY17" fmla="*/ 38957 h 217430"/>
                <a:gd name="connsiteX18" fmla="*/ 203695 w 201520"/>
                <a:gd name="connsiteY18" fmla="*/ 144702 h 217430"/>
                <a:gd name="connsiteX19" fmla="*/ 203695 w 201520"/>
                <a:gd name="connsiteY19" fmla="*/ 145710 h 217430"/>
                <a:gd name="connsiteX20" fmla="*/ 122928 w 201520"/>
                <a:gd name="connsiteY20" fmla="*/ 218098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1520" h="217430">
                  <a:moveTo>
                    <a:pt x="122928" y="218098"/>
                  </a:moveTo>
                  <a:lnTo>
                    <a:pt x="5303" y="218098"/>
                  </a:lnTo>
                  <a:cubicBezTo>
                    <a:pt x="2386" y="218098"/>
                    <a:pt x="0" y="215712"/>
                    <a:pt x="0" y="212795"/>
                  </a:cubicBezTo>
                  <a:cubicBezTo>
                    <a:pt x="0" y="209878"/>
                    <a:pt x="2386" y="207492"/>
                    <a:pt x="5303" y="207492"/>
                  </a:cubicBezTo>
                  <a:lnTo>
                    <a:pt x="122928" y="207492"/>
                  </a:lnTo>
                  <a:cubicBezTo>
                    <a:pt x="161376" y="207492"/>
                    <a:pt x="192823" y="179756"/>
                    <a:pt x="193036" y="145710"/>
                  </a:cubicBezTo>
                  <a:lnTo>
                    <a:pt x="193036" y="144702"/>
                  </a:lnTo>
                  <a:cubicBezTo>
                    <a:pt x="193036" y="112777"/>
                    <a:pt x="182960" y="59056"/>
                    <a:pt x="167156" y="47495"/>
                  </a:cubicBezTo>
                  <a:cubicBezTo>
                    <a:pt x="158565" y="41184"/>
                    <a:pt x="137829" y="39487"/>
                    <a:pt x="119534" y="37949"/>
                  </a:cubicBezTo>
                  <a:cubicBezTo>
                    <a:pt x="100973" y="36411"/>
                    <a:pt x="84957" y="35086"/>
                    <a:pt x="76896" y="29464"/>
                  </a:cubicBezTo>
                  <a:lnTo>
                    <a:pt x="76260" y="29040"/>
                  </a:lnTo>
                  <a:cubicBezTo>
                    <a:pt x="71116" y="25911"/>
                    <a:pt x="66077" y="20873"/>
                    <a:pt x="64487" y="5865"/>
                  </a:cubicBezTo>
                  <a:cubicBezTo>
                    <a:pt x="64168" y="2948"/>
                    <a:pt x="66290" y="350"/>
                    <a:pt x="69207" y="32"/>
                  </a:cubicBezTo>
                  <a:cubicBezTo>
                    <a:pt x="72176" y="-287"/>
                    <a:pt x="74722" y="1835"/>
                    <a:pt x="75040" y="4751"/>
                  </a:cubicBezTo>
                  <a:cubicBezTo>
                    <a:pt x="76313" y="16684"/>
                    <a:pt x="79601" y="18699"/>
                    <a:pt x="81828" y="20025"/>
                  </a:cubicBezTo>
                  <a:cubicBezTo>
                    <a:pt x="82252" y="20290"/>
                    <a:pt x="82676" y="20555"/>
                    <a:pt x="82995" y="20767"/>
                  </a:cubicBezTo>
                  <a:cubicBezTo>
                    <a:pt x="88669" y="24744"/>
                    <a:pt x="104791" y="26070"/>
                    <a:pt x="120435" y="27396"/>
                  </a:cubicBezTo>
                  <a:cubicBezTo>
                    <a:pt x="141064" y="29093"/>
                    <a:pt x="162436" y="30843"/>
                    <a:pt x="173467" y="38957"/>
                  </a:cubicBezTo>
                  <a:cubicBezTo>
                    <a:pt x="194786" y="54601"/>
                    <a:pt x="203695" y="115535"/>
                    <a:pt x="203695" y="144702"/>
                  </a:cubicBezTo>
                  <a:lnTo>
                    <a:pt x="203695" y="145710"/>
                  </a:lnTo>
                  <a:cubicBezTo>
                    <a:pt x="203377" y="185643"/>
                    <a:pt x="167209" y="218098"/>
                    <a:pt x="122928" y="21809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BFEFDEBF-D173-47A8-90E7-7843DCFA3963}"/>
                </a:ext>
              </a:extLst>
            </p:cNvPr>
            <p:cNvSpPr/>
            <p:nvPr/>
          </p:nvSpPr>
          <p:spPr>
            <a:xfrm>
              <a:off x="7613398" y="2588425"/>
              <a:ext cx="111367" cy="74244"/>
            </a:xfrm>
            <a:custGeom>
              <a:avLst/>
              <a:gdLst>
                <a:gd name="connsiteX0" fmla="*/ 5356 w 111366"/>
                <a:gd name="connsiteY0" fmla="*/ 74368 h 74244"/>
                <a:gd name="connsiteX1" fmla="*/ 0 w 111366"/>
                <a:gd name="connsiteY1" fmla="*/ 69064 h 74244"/>
                <a:gd name="connsiteX2" fmla="*/ 4826 w 111366"/>
                <a:gd name="connsiteY2" fmla="*/ 63761 h 74244"/>
                <a:gd name="connsiteX3" fmla="*/ 101078 w 111366"/>
                <a:gd name="connsiteY3" fmla="*/ 4472 h 74244"/>
                <a:gd name="connsiteX4" fmla="*/ 107177 w 111366"/>
                <a:gd name="connsiteY4" fmla="*/ 70 h 74244"/>
                <a:gd name="connsiteX5" fmla="*/ 111579 w 111366"/>
                <a:gd name="connsiteY5" fmla="*/ 6169 h 74244"/>
                <a:gd name="connsiteX6" fmla="*/ 6258 w 111366"/>
                <a:gd name="connsiteY6" fmla="*/ 74262 h 74244"/>
                <a:gd name="connsiteX7" fmla="*/ 5356 w 111366"/>
                <a:gd name="connsiteY7" fmla="*/ 74368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66" h="74244">
                  <a:moveTo>
                    <a:pt x="5356" y="74368"/>
                  </a:moveTo>
                  <a:cubicBezTo>
                    <a:pt x="2439" y="74368"/>
                    <a:pt x="0" y="71981"/>
                    <a:pt x="0" y="69064"/>
                  </a:cubicBezTo>
                  <a:cubicBezTo>
                    <a:pt x="0" y="66307"/>
                    <a:pt x="2068" y="64026"/>
                    <a:pt x="4826" y="63761"/>
                  </a:cubicBezTo>
                  <a:cubicBezTo>
                    <a:pt x="63850" y="54109"/>
                    <a:pt x="96200" y="34170"/>
                    <a:pt x="101078" y="4472"/>
                  </a:cubicBezTo>
                  <a:cubicBezTo>
                    <a:pt x="101556" y="1608"/>
                    <a:pt x="104261" y="-407"/>
                    <a:pt x="107177" y="70"/>
                  </a:cubicBezTo>
                  <a:cubicBezTo>
                    <a:pt x="110041" y="547"/>
                    <a:pt x="112056" y="3252"/>
                    <a:pt x="111579" y="6169"/>
                  </a:cubicBezTo>
                  <a:cubicBezTo>
                    <a:pt x="105798" y="41435"/>
                    <a:pt x="71381" y="63708"/>
                    <a:pt x="6258" y="74262"/>
                  </a:cubicBezTo>
                  <a:cubicBezTo>
                    <a:pt x="5886" y="74368"/>
                    <a:pt x="5621" y="74368"/>
                    <a:pt x="5356" y="7436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D6D8931-E2C1-4354-AA64-915CD5C4564B}"/>
                </a:ext>
              </a:extLst>
            </p:cNvPr>
            <p:cNvSpPr/>
            <p:nvPr/>
          </p:nvSpPr>
          <p:spPr>
            <a:xfrm>
              <a:off x="7698306" y="2618515"/>
              <a:ext cx="58335" cy="42425"/>
            </a:xfrm>
            <a:custGeom>
              <a:avLst/>
              <a:gdLst>
                <a:gd name="connsiteX0" fmla="*/ 57005 w 58334"/>
                <a:gd name="connsiteY0" fmla="*/ 44331 h 42425"/>
                <a:gd name="connsiteX1" fmla="*/ 526 w 58334"/>
                <a:gd name="connsiteY1" fmla="*/ 7580 h 42425"/>
                <a:gd name="connsiteX2" fmla="*/ 3019 w 58334"/>
                <a:gd name="connsiteY2" fmla="*/ 526 h 42425"/>
                <a:gd name="connsiteX3" fmla="*/ 10072 w 58334"/>
                <a:gd name="connsiteY3" fmla="*/ 3019 h 42425"/>
                <a:gd name="connsiteX4" fmla="*/ 10072 w 58334"/>
                <a:gd name="connsiteY4" fmla="*/ 3019 h 42425"/>
                <a:gd name="connsiteX5" fmla="*/ 57005 w 58334"/>
                <a:gd name="connsiteY5" fmla="*/ 33724 h 42425"/>
                <a:gd name="connsiteX6" fmla="*/ 62309 w 58334"/>
                <a:gd name="connsiteY6" fmla="*/ 39028 h 42425"/>
                <a:gd name="connsiteX7" fmla="*/ 57005 w 58334"/>
                <a:gd name="connsiteY7" fmla="*/ 44331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42425">
                  <a:moveTo>
                    <a:pt x="57005" y="44331"/>
                  </a:moveTo>
                  <a:cubicBezTo>
                    <a:pt x="18504" y="44331"/>
                    <a:pt x="1216" y="9118"/>
                    <a:pt x="526" y="7580"/>
                  </a:cubicBezTo>
                  <a:cubicBezTo>
                    <a:pt x="-746" y="4928"/>
                    <a:pt x="367" y="1746"/>
                    <a:pt x="3019" y="526"/>
                  </a:cubicBezTo>
                  <a:cubicBezTo>
                    <a:pt x="5670" y="-746"/>
                    <a:pt x="8800" y="367"/>
                    <a:pt x="10072" y="3019"/>
                  </a:cubicBezTo>
                  <a:lnTo>
                    <a:pt x="10072" y="3019"/>
                  </a:lnTo>
                  <a:cubicBezTo>
                    <a:pt x="10656" y="4292"/>
                    <a:pt x="25293" y="33724"/>
                    <a:pt x="57005" y="33724"/>
                  </a:cubicBezTo>
                  <a:cubicBezTo>
                    <a:pt x="59922" y="33724"/>
                    <a:pt x="62309" y="36111"/>
                    <a:pt x="62309" y="39028"/>
                  </a:cubicBezTo>
                  <a:cubicBezTo>
                    <a:pt x="62309" y="41944"/>
                    <a:pt x="59975" y="44331"/>
                    <a:pt x="57005" y="4433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FBF1C54D-6952-4196-A57B-4CD16F4E339E}"/>
                </a:ext>
              </a:extLst>
            </p:cNvPr>
            <p:cNvSpPr/>
            <p:nvPr/>
          </p:nvSpPr>
          <p:spPr>
            <a:xfrm>
              <a:off x="7613292" y="2652187"/>
              <a:ext cx="143186" cy="111367"/>
            </a:xfrm>
            <a:custGeom>
              <a:avLst/>
              <a:gdLst>
                <a:gd name="connsiteX0" fmla="*/ 73661 w 143185"/>
                <a:gd name="connsiteY0" fmla="*/ 112427 h 111366"/>
                <a:gd name="connsiteX1" fmla="*/ 0 w 143185"/>
                <a:gd name="connsiteY1" fmla="*/ 29698 h 111366"/>
                <a:gd name="connsiteX2" fmla="*/ 0 w 143185"/>
                <a:gd name="connsiteY2" fmla="*/ 5303 h 111366"/>
                <a:gd name="connsiteX3" fmla="*/ 5303 w 143185"/>
                <a:gd name="connsiteY3" fmla="*/ 0 h 111366"/>
                <a:gd name="connsiteX4" fmla="*/ 10606 w 143185"/>
                <a:gd name="connsiteY4" fmla="*/ 5303 h 111366"/>
                <a:gd name="connsiteX5" fmla="*/ 10606 w 143185"/>
                <a:gd name="connsiteY5" fmla="*/ 29698 h 111366"/>
                <a:gd name="connsiteX6" fmla="*/ 73661 w 143185"/>
                <a:gd name="connsiteY6" fmla="*/ 101821 h 111366"/>
                <a:gd name="connsiteX7" fmla="*/ 136716 w 143185"/>
                <a:gd name="connsiteY7" fmla="*/ 29698 h 111366"/>
                <a:gd name="connsiteX8" fmla="*/ 136716 w 143185"/>
                <a:gd name="connsiteY8" fmla="*/ 5303 h 111366"/>
                <a:gd name="connsiteX9" fmla="*/ 142019 w 143185"/>
                <a:gd name="connsiteY9" fmla="*/ 0 h 111366"/>
                <a:gd name="connsiteX10" fmla="*/ 147322 w 143185"/>
                <a:gd name="connsiteY10" fmla="*/ 5303 h 111366"/>
                <a:gd name="connsiteX11" fmla="*/ 147322 w 143185"/>
                <a:gd name="connsiteY11" fmla="*/ 29698 h 111366"/>
                <a:gd name="connsiteX12" fmla="*/ 73661 w 143185"/>
                <a:gd name="connsiteY12" fmla="*/ 112427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3185" h="111366">
                  <a:moveTo>
                    <a:pt x="73661" y="112427"/>
                  </a:moveTo>
                  <a:cubicBezTo>
                    <a:pt x="33039" y="112427"/>
                    <a:pt x="0" y="75305"/>
                    <a:pt x="0" y="29698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9698"/>
                  </a:lnTo>
                  <a:cubicBezTo>
                    <a:pt x="10606" y="69472"/>
                    <a:pt x="38872" y="101821"/>
                    <a:pt x="73661" y="101821"/>
                  </a:cubicBezTo>
                  <a:cubicBezTo>
                    <a:pt x="108450" y="101821"/>
                    <a:pt x="136716" y="69472"/>
                    <a:pt x="136716" y="29698"/>
                  </a:cubicBezTo>
                  <a:lnTo>
                    <a:pt x="136716" y="5303"/>
                  </a:lnTo>
                  <a:cubicBezTo>
                    <a:pt x="136716" y="2386"/>
                    <a:pt x="139102" y="0"/>
                    <a:pt x="142019" y="0"/>
                  </a:cubicBezTo>
                  <a:cubicBezTo>
                    <a:pt x="144936" y="0"/>
                    <a:pt x="147322" y="2386"/>
                    <a:pt x="147322" y="5303"/>
                  </a:cubicBezTo>
                  <a:lnTo>
                    <a:pt x="147322" y="29698"/>
                  </a:lnTo>
                  <a:cubicBezTo>
                    <a:pt x="147322" y="75358"/>
                    <a:pt x="114284" y="112427"/>
                    <a:pt x="73661" y="11242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6BB6CE0D-C8A4-49E9-8372-50E90B67D7B6}"/>
                </a:ext>
              </a:extLst>
            </p:cNvPr>
            <p:cNvSpPr/>
            <p:nvPr/>
          </p:nvSpPr>
          <p:spPr>
            <a:xfrm>
              <a:off x="7613292" y="2578313"/>
              <a:ext cx="143186" cy="84851"/>
            </a:xfrm>
            <a:custGeom>
              <a:avLst/>
              <a:gdLst>
                <a:gd name="connsiteX0" fmla="*/ 142019 w 143185"/>
                <a:gd name="connsiteY0" fmla="*/ 88033 h 84850"/>
                <a:gd name="connsiteX1" fmla="*/ 136716 w 143185"/>
                <a:gd name="connsiteY1" fmla="*/ 82730 h 84850"/>
                <a:gd name="connsiteX2" fmla="*/ 73661 w 143185"/>
                <a:gd name="connsiteY2" fmla="*/ 10606 h 84850"/>
                <a:gd name="connsiteX3" fmla="*/ 10606 w 143185"/>
                <a:gd name="connsiteY3" fmla="*/ 82730 h 84850"/>
                <a:gd name="connsiteX4" fmla="*/ 5303 w 143185"/>
                <a:gd name="connsiteY4" fmla="*/ 88033 h 84850"/>
                <a:gd name="connsiteX5" fmla="*/ 0 w 143185"/>
                <a:gd name="connsiteY5" fmla="*/ 82730 h 84850"/>
                <a:gd name="connsiteX6" fmla="*/ 73661 w 143185"/>
                <a:gd name="connsiteY6" fmla="*/ 0 h 84850"/>
                <a:gd name="connsiteX7" fmla="*/ 147322 w 143185"/>
                <a:gd name="connsiteY7" fmla="*/ 82730 h 84850"/>
                <a:gd name="connsiteX8" fmla="*/ 142019 w 143185"/>
                <a:gd name="connsiteY8" fmla="*/ 88033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85" h="84850">
                  <a:moveTo>
                    <a:pt x="142019" y="88033"/>
                  </a:moveTo>
                  <a:cubicBezTo>
                    <a:pt x="139102" y="88033"/>
                    <a:pt x="136716" y="85646"/>
                    <a:pt x="136716" y="82730"/>
                  </a:cubicBezTo>
                  <a:cubicBezTo>
                    <a:pt x="136716" y="42956"/>
                    <a:pt x="108450" y="10606"/>
                    <a:pt x="73661" y="10606"/>
                  </a:cubicBezTo>
                  <a:cubicBezTo>
                    <a:pt x="38872" y="10606"/>
                    <a:pt x="10606" y="42956"/>
                    <a:pt x="10606" y="82730"/>
                  </a:cubicBezTo>
                  <a:cubicBezTo>
                    <a:pt x="10606" y="85646"/>
                    <a:pt x="8220" y="88033"/>
                    <a:pt x="5303" y="88033"/>
                  </a:cubicBezTo>
                  <a:cubicBezTo>
                    <a:pt x="2387" y="88033"/>
                    <a:pt x="0" y="85646"/>
                    <a:pt x="0" y="82730"/>
                  </a:cubicBezTo>
                  <a:cubicBezTo>
                    <a:pt x="0" y="37122"/>
                    <a:pt x="33039" y="0"/>
                    <a:pt x="73661" y="0"/>
                  </a:cubicBezTo>
                  <a:cubicBezTo>
                    <a:pt x="114284" y="0"/>
                    <a:pt x="147322" y="37122"/>
                    <a:pt x="147322" y="82730"/>
                  </a:cubicBezTo>
                  <a:cubicBezTo>
                    <a:pt x="147322" y="85646"/>
                    <a:pt x="144989" y="88033"/>
                    <a:pt x="142019" y="8803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953217E2-5C03-4A8F-9F89-1D87CE4040A6}"/>
                </a:ext>
              </a:extLst>
            </p:cNvPr>
            <p:cNvSpPr/>
            <p:nvPr/>
          </p:nvSpPr>
          <p:spPr>
            <a:xfrm>
              <a:off x="7617935" y="2771962"/>
              <a:ext cx="137883" cy="58335"/>
            </a:xfrm>
            <a:custGeom>
              <a:avLst/>
              <a:gdLst>
                <a:gd name="connsiteX0" fmla="*/ 69018 w 137882"/>
                <a:gd name="connsiteY0" fmla="*/ 60267 h 58334"/>
                <a:gd name="connsiteX1" fmla="*/ 65730 w 137882"/>
                <a:gd name="connsiteY1" fmla="*/ 59154 h 58334"/>
                <a:gd name="connsiteX2" fmla="*/ 2039 w 137882"/>
                <a:gd name="connsiteY2" fmla="*/ 9463 h 58334"/>
                <a:gd name="connsiteX3" fmla="*/ 1137 w 137882"/>
                <a:gd name="connsiteY3" fmla="*/ 2039 h 58334"/>
                <a:gd name="connsiteX4" fmla="*/ 8561 w 137882"/>
                <a:gd name="connsiteY4" fmla="*/ 1137 h 58334"/>
                <a:gd name="connsiteX5" fmla="*/ 69124 w 137882"/>
                <a:gd name="connsiteY5" fmla="*/ 48388 h 58334"/>
                <a:gd name="connsiteX6" fmla="*/ 134300 w 137882"/>
                <a:gd name="connsiteY6" fmla="*/ 1561 h 58334"/>
                <a:gd name="connsiteX7" fmla="*/ 141724 w 137882"/>
                <a:gd name="connsiteY7" fmla="*/ 2781 h 58334"/>
                <a:gd name="connsiteX8" fmla="*/ 140504 w 137882"/>
                <a:gd name="connsiteY8" fmla="*/ 10205 h 58334"/>
                <a:gd name="connsiteX9" fmla="*/ 72146 w 137882"/>
                <a:gd name="connsiteY9" fmla="*/ 59366 h 58334"/>
                <a:gd name="connsiteX10" fmla="*/ 69018 w 137882"/>
                <a:gd name="connsiteY10" fmla="*/ 602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882" h="58334">
                  <a:moveTo>
                    <a:pt x="69018" y="60267"/>
                  </a:moveTo>
                  <a:cubicBezTo>
                    <a:pt x="67851" y="60267"/>
                    <a:pt x="66737" y="59896"/>
                    <a:pt x="65730" y="59154"/>
                  </a:cubicBezTo>
                  <a:lnTo>
                    <a:pt x="2039" y="9463"/>
                  </a:lnTo>
                  <a:cubicBezTo>
                    <a:pt x="-295" y="7660"/>
                    <a:pt x="-666" y="4319"/>
                    <a:pt x="1137" y="2039"/>
                  </a:cubicBezTo>
                  <a:cubicBezTo>
                    <a:pt x="2940" y="-295"/>
                    <a:pt x="6281" y="-666"/>
                    <a:pt x="8561" y="1137"/>
                  </a:cubicBezTo>
                  <a:lnTo>
                    <a:pt x="69124" y="48388"/>
                  </a:lnTo>
                  <a:lnTo>
                    <a:pt x="134300" y="1561"/>
                  </a:lnTo>
                  <a:cubicBezTo>
                    <a:pt x="136686" y="-136"/>
                    <a:pt x="139974" y="395"/>
                    <a:pt x="141724" y="2781"/>
                  </a:cubicBezTo>
                  <a:cubicBezTo>
                    <a:pt x="143421" y="5167"/>
                    <a:pt x="142891" y="8455"/>
                    <a:pt x="140504" y="10205"/>
                  </a:cubicBezTo>
                  <a:lnTo>
                    <a:pt x="72146" y="59366"/>
                  </a:lnTo>
                  <a:cubicBezTo>
                    <a:pt x="71192" y="59949"/>
                    <a:pt x="70078" y="60267"/>
                    <a:pt x="69018" y="6026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7" name="Group 636">
            <a:extLst>
              <a:ext uri="{FF2B5EF4-FFF2-40B4-BE49-F238E27FC236}">
                <a16:creationId xmlns:a16="http://schemas.microsoft.com/office/drawing/2014/main" id="{F2A4AC86-AF0B-4CF9-8AA5-FDF0A97FCC29}"/>
              </a:ext>
            </a:extLst>
          </p:cNvPr>
          <p:cNvGrpSpPr/>
          <p:nvPr/>
        </p:nvGrpSpPr>
        <p:grpSpPr>
          <a:xfrm>
            <a:off x="8543947" y="2517102"/>
            <a:ext cx="405160" cy="489004"/>
            <a:chOff x="8579106" y="2559537"/>
            <a:chExt cx="334843" cy="404135"/>
          </a:xfrm>
        </p:grpSpPr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6E187D5-0E4D-4040-A089-3342E56E5059}"/>
                </a:ext>
              </a:extLst>
            </p:cNvPr>
            <p:cNvSpPr/>
            <p:nvPr/>
          </p:nvSpPr>
          <p:spPr>
            <a:xfrm>
              <a:off x="8579106" y="2746233"/>
              <a:ext cx="201521" cy="217430"/>
            </a:xfrm>
            <a:custGeom>
              <a:avLst/>
              <a:gdLst>
                <a:gd name="connsiteX0" fmla="*/ 198392 w 201520"/>
                <a:gd name="connsiteY0" fmla="*/ 218099 h 217430"/>
                <a:gd name="connsiteX1" fmla="*/ 80714 w 201520"/>
                <a:gd name="connsiteY1" fmla="*/ 218099 h 217430"/>
                <a:gd name="connsiteX2" fmla="*/ 53 w 201520"/>
                <a:gd name="connsiteY2" fmla="*/ 145711 h 217430"/>
                <a:gd name="connsiteX3" fmla="*/ 0 w 201520"/>
                <a:gd name="connsiteY3" fmla="*/ 144756 h 217430"/>
                <a:gd name="connsiteX4" fmla="*/ 30281 w 201520"/>
                <a:gd name="connsiteY4" fmla="*/ 38958 h 217430"/>
                <a:gd name="connsiteX5" fmla="*/ 83101 w 201520"/>
                <a:gd name="connsiteY5" fmla="*/ 27450 h 217430"/>
                <a:gd name="connsiteX6" fmla="*/ 120647 w 201520"/>
                <a:gd name="connsiteY6" fmla="*/ 20821 h 217430"/>
                <a:gd name="connsiteX7" fmla="*/ 121761 w 201520"/>
                <a:gd name="connsiteY7" fmla="*/ 20131 h 217430"/>
                <a:gd name="connsiteX8" fmla="*/ 128496 w 201520"/>
                <a:gd name="connsiteY8" fmla="*/ 4699 h 217430"/>
                <a:gd name="connsiteX9" fmla="*/ 134382 w 201520"/>
                <a:gd name="connsiteY9" fmla="*/ 32 h 217430"/>
                <a:gd name="connsiteX10" fmla="*/ 139049 w 201520"/>
                <a:gd name="connsiteY10" fmla="*/ 5919 h 217430"/>
                <a:gd name="connsiteX11" fmla="*/ 127329 w 201520"/>
                <a:gd name="connsiteY11" fmla="*/ 29200 h 217430"/>
                <a:gd name="connsiteX12" fmla="*/ 126693 w 201520"/>
                <a:gd name="connsiteY12" fmla="*/ 29571 h 217430"/>
                <a:gd name="connsiteX13" fmla="*/ 83950 w 201520"/>
                <a:gd name="connsiteY13" fmla="*/ 38056 h 217430"/>
                <a:gd name="connsiteX14" fmla="*/ 36486 w 201520"/>
                <a:gd name="connsiteY14" fmla="*/ 47549 h 217430"/>
                <a:gd name="connsiteX15" fmla="*/ 10553 w 201520"/>
                <a:gd name="connsiteY15" fmla="*/ 144809 h 217430"/>
                <a:gd name="connsiteX16" fmla="*/ 10606 w 201520"/>
                <a:gd name="connsiteY16" fmla="*/ 145711 h 217430"/>
                <a:gd name="connsiteX17" fmla="*/ 80661 w 201520"/>
                <a:gd name="connsiteY17" fmla="*/ 207546 h 217430"/>
                <a:gd name="connsiteX18" fmla="*/ 198339 w 201520"/>
                <a:gd name="connsiteY18" fmla="*/ 207546 h 217430"/>
                <a:gd name="connsiteX19" fmla="*/ 203642 w 201520"/>
                <a:gd name="connsiteY19" fmla="*/ 212849 h 217430"/>
                <a:gd name="connsiteX20" fmla="*/ 198392 w 201520"/>
                <a:gd name="connsiteY20" fmla="*/ 218099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1520" h="217430">
                  <a:moveTo>
                    <a:pt x="198392" y="218099"/>
                  </a:moveTo>
                  <a:lnTo>
                    <a:pt x="80714" y="218099"/>
                  </a:lnTo>
                  <a:cubicBezTo>
                    <a:pt x="36486" y="218099"/>
                    <a:pt x="265" y="185590"/>
                    <a:pt x="53" y="145711"/>
                  </a:cubicBezTo>
                  <a:cubicBezTo>
                    <a:pt x="0" y="145445"/>
                    <a:pt x="0" y="145127"/>
                    <a:pt x="0" y="144756"/>
                  </a:cubicBezTo>
                  <a:cubicBezTo>
                    <a:pt x="0" y="115589"/>
                    <a:pt x="8857" y="54602"/>
                    <a:pt x="30281" y="38958"/>
                  </a:cubicBezTo>
                  <a:cubicBezTo>
                    <a:pt x="41259" y="30897"/>
                    <a:pt x="62525" y="29147"/>
                    <a:pt x="83101" y="27450"/>
                  </a:cubicBezTo>
                  <a:cubicBezTo>
                    <a:pt x="98745" y="26177"/>
                    <a:pt x="114973" y="24798"/>
                    <a:pt x="120647" y="20821"/>
                  </a:cubicBezTo>
                  <a:cubicBezTo>
                    <a:pt x="121019" y="20556"/>
                    <a:pt x="121337" y="20343"/>
                    <a:pt x="121761" y="20131"/>
                  </a:cubicBezTo>
                  <a:cubicBezTo>
                    <a:pt x="123776" y="18859"/>
                    <a:pt x="127170" y="16790"/>
                    <a:pt x="128496" y="4699"/>
                  </a:cubicBezTo>
                  <a:cubicBezTo>
                    <a:pt x="128814" y="1782"/>
                    <a:pt x="131413" y="-286"/>
                    <a:pt x="134382" y="32"/>
                  </a:cubicBezTo>
                  <a:cubicBezTo>
                    <a:pt x="137299" y="350"/>
                    <a:pt x="139368" y="3002"/>
                    <a:pt x="139049" y="5919"/>
                  </a:cubicBezTo>
                  <a:cubicBezTo>
                    <a:pt x="137352" y="21033"/>
                    <a:pt x="132420" y="26018"/>
                    <a:pt x="127329" y="29200"/>
                  </a:cubicBezTo>
                  <a:lnTo>
                    <a:pt x="126693" y="29571"/>
                  </a:lnTo>
                  <a:cubicBezTo>
                    <a:pt x="118685" y="35192"/>
                    <a:pt x="102616" y="36518"/>
                    <a:pt x="83950" y="38056"/>
                  </a:cubicBezTo>
                  <a:cubicBezTo>
                    <a:pt x="65706" y="39541"/>
                    <a:pt x="45077" y="41238"/>
                    <a:pt x="36486" y="47549"/>
                  </a:cubicBezTo>
                  <a:cubicBezTo>
                    <a:pt x="20629" y="59163"/>
                    <a:pt x="10553" y="112884"/>
                    <a:pt x="10553" y="144809"/>
                  </a:cubicBezTo>
                  <a:cubicBezTo>
                    <a:pt x="10606" y="144968"/>
                    <a:pt x="10606" y="145339"/>
                    <a:pt x="10606" y="145711"/>
                  </a:cubicBezTo>
                  <a:cubicBezTo>
                    <a:pt x="10819" y="179810"/>
                    <a:pt x="42213" y="207546"/>
                    <a:pt x="80661" y="207546"/>
                  </a:cubicBezTo>
                  <a:lnTo>
                    <a:pt x="198339" y="207546"/>
                  </a:lnTo>
                  <a:cubicBezTo>
                    <a:pt x="201256" y="207546"/>
                    <a:pt x="203642" y="209932"/>
                    <a:pt x="203642" y="212849"/>
                  </a:cubicBezTo>
                  <a:cubicBezTo>
                    <a:pt x="203642" y="215765"/>
                    <a:pt x="201361" y="218099"/>
                    <a:pt x="198392" y="21809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C6A6922-329E-43BF-A74F-358DEEE30579}"/>
                </a:ext>
              </a:extLst>
            </p:cNvPr>
            <p:cNvSpPr/>
            <p:nvPr/>
          </p:nvSpPr>
          <p:spPr>
            <a:xfrm>
              <a:off x="8712428" y="2746242"/>
              <a:ext cx="201521" cy="217430"/>
            </a:xfrm>
            <a:custGeom>
              <a:avLst/>
              <a:gdLst>
                <a:gd name="connsiteX0" fmla="*/ 122928 w 201520"/>
                <a:gd name="connsiteY0" fmla="*/ 218089 h 217430"/>
                <a:gd name="connsiteX1" fmla="*/ 5303 w 201520"/>
                <a:gd name="connsiteY1" fmla="*/ 218089 h 217430"/>
                <a:gd name="connsiteX2" fmla="*/ 0 w 201520"/>
                <a:gd name="connsiteY2" fmla="*/ 212786 h 217430"/>
                <a:gd name="connsiteX3" fmla="*/ 5303 w 201520"/>
                <a:gd name="connsiteY3" fmla="*/ 207483 h 217430"/>
                <a:gd name="connsiteX4" fmla="*/ 122928 w 201520"/>
                <a:gd name="connsiteY4" fmla="*/ 207483 h 217430"/>
                <a:gd name="connsiteX5" fmla="*/ 193036 w 201520"/>
                <a:gd name="connsiteY5" fmla="*/ 145701 h 217430"/>
                <a:gd name="connsiteX6" fmla="*/ 193036 w 201520"/>
                <a:gd name="connsiteY6" fmla="*/ 144694 h 217430"/>
                <a:gd name="connsiteX7" fmla="*/ 167156 w 201520"/>
                <a:gd name="connsiteY7" fmla="*/ 47486 h 217430"/>
                <a:gd name="connsiteX8" fmla="*/ 119534 w 201520"/>
                <a:gd name="connsiteY8" fmla="*/ 37941 h 217430"/>
                <a:gd name="connsiteX9" fmla="*/ 76896 w 201520"/>
                <a:gd name="connsiteY9" fmla="*/ 29456 h 217430"/>
                <a:gd name="connsiteX10" fmla="*/ 76260 w 201520"/>
                <a:gd name="connsiteY10" fmla="*/ 29031 h 217430"/>
                <a:gd name="connsiteX11" fmla="*/ 64487 w 201520"/>
                <a:gd name="connsiteY11" fmla="*/ 5856 h 217430"/>
                <a:gd name="connsiteX12" fmla="*/ 69207 w 201520"/>
                <a:gd name="connsiteY12" fmla="*/ 23 h 217430"/>
                <a:gd name="connsiteX13" fmla="*/ 75040 w 201520"/>
                <a:gd name="connsiteY13" fmla="*/ 4743 h 217430"/>
                <a:gd name="connsiteX14" fmla="*/ 81828 w 201520"/>
                <a:gd name="connsiteY14" fmla="*/ 20016 h 217430"/>
                <a:gd name="connsiteX15" fmla="*/ 82995 w 201520"/>
                <a:gd name="connsiteY15" fmla="*/ 20758 h 217430"/>
                <a:gd name="connsiteX16" fmla="*/ 120435 w 201520"/>
                <a:gd name="connsiteY16" fmla="*/ 27387 h 217430"/>
                <a:gd name="connsiteX17" fmla="*/ 173467 w 201520"/>
                <a:gd name="connsiteY17" fmla="*/ 38948 h 217430"/>
                <a:gd name="connsiteX18" fmla="*/ 203695 w 201520"/>
                <a:gd name="connsiteY18" fmla="*/ 144694 h 217430"/>
                <a:gd name="connsiteX19" fmla="*/ 203695 w 201520"/>
                <a:gd name="connsiteY19" fmla="*/ 145701 h 217430"/>
                <a:gd name="connsiteX20" fmla="*/ 122928 w 201520"/>
                <a:gd name="connsiteY20" fmla="*/ 218089 h 217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1520" h="217430">
                  <a:moveTo>
                    <a:pt x="122928" y="218089"/>
                  </a:moveTo>
                  <a:lnTo>
                    <a:pt x="5303" y="218089"/>
                  </a:lnTo>
                  <a:cubicBezTo>
                    <a:pt x="2386" y="218089"/>
                    <a:pt x="0" y="215703"/>
                    <a:pt x="0" y="212786"/>
                  </a:cubicBezTo>
                  <a:cubicBezTo>
                    <a:pt x="0" y="209870"/>
                    <a:pt x="2386" y="207483"/>
                    <a:pt x="5303" y="207483"/>
                  </a:cubicBezTo>
                  <a:lnTo>
                    <a:pt x="122928" y="207483"/>
                  </a:lnTo>
                  <a:cubicBezTo>
                    <a:pt x="161376" y="207483"/>
                    <a:pt x="192823" y="179748"/>
                    <a:pt x="193036" y="145701"/>
                  </a:cubicBezTo>
                  <a:lnTo>
                    <a:pt x="193036" y="144694"/>
                  </a:lnTo>
                  <a:cubicBezTo>
                    <a:pt x="193036" y="112768"/>
                    <a:pt x="182960" y="59047"/>
                    <a:pt x="167156" y="47486"/>
                  </a:cubicBezTo>
                  <a:cubicBezTo>
                    <a:pt x="158565" y="41176"/>
                    <a:pt x="137829" y="39479"/>
                    <a:pt x="119534" y="37941"/>
                  </a:cubicBezTo>
                  <a:cubicBezTo>
                    <a:pt x="100973" y="36403"/>
                    <a:pt x="84957" y="35077"/>
                    <a:pt x="76896" y="29456"/>
                  </a:cubicBezTo>
                  <a:lnTo>
                    <a:pt x="76260" y="29031"/>
                  </a:lnTo>
                  <a:cubicBezTo>
                    <a:pt x="71116" y="25902"/>
                    <a:pt x="66077" y="20864"/>
                    <a:pt x="64487" y="5856"/>
                  </a:cubicBezTo>
                  <a:cubicBezTo>
                    <a:pt x="64168" y="2940"/>
                    <a:pt x="66290" y="341"/>
                    <a:pt x="69207" y="23"/>
                  </a:cubicBezTo>
                  <a:cubicBezTo>
                    <a:pt x="72176" y="-242"/>
                    <a:pt x="74722" y="1826"/>
                    <a:pt x="75040" y="4743"/>
                  </a:cubicBezTo>
                  <a:cubicBezTo>
                    <a:pt x="76313" y="16675"/>
                    <a:pt x="79601" y="18690"/>
                    <a:pt x="81828" y="20016"/>
                  </a:cubicBezTo>
                  <a:cubicBezTo>
                    <a:pt x="82252" y="20281"/>
                    <a:pt x="82676" y="20546"/>
                    <a:pt x="82995" y="20758"/>
                  </a:cubicBezTo>
                  <a:cubicBezTo>
                    <a:pt x="88669" y="24736"/>
                    <a:pt x="104791" y="26061"/>
                    <a:pt x="120435" y="27387"/>
                  </a:cubicBezTo>
                  <a:cubicBezTo>
                    <a:pt x="141064" y="29084"/>
                    <a:pt x="162436" y="30834"/>
                    <a:pt x="173467" y="38948"/>
                  </a:cubicBezTo>
                  <a:cubicBezTo>
                    <a:pt x="194786" y="54593"/>
                    <a:pt x="203695" y="115526"/>
                    <a:pt x="203695" y="144694"/>
                  </a:cubicBezTo>
                  <a:lnTo>
                    <a:pt x="203695" y="145701"/>
                  </a:lnTo>
                  <a:cubicBezTo>
                    <a:pt x="203377" y="185634"/>
                    <a:pt x="167209" y="218089"/>
                    <a:pt x="122928" y="21808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C872966-10CD-4BDC-87E2-5C9D4D3EAD26}"/>
                </a:ext>
              </a:extLst>
            </p:cNvPr>
            <p:cNvSpPr/>
            <p:nvPr/>
          </p:nvSpPr>
          <p:spPr>
            <a:xfrm>
              <a:off x="8673927" y="2651815"/>
              <a:ext cx="143186" cy="111367"/>
            </a:xfrm>
            <a:custGeom>
              <a:avLst/>
              <a:gdLst>
                <a:gd name="connsiteX0" fmla="*/ 73661 w 143185"/>
                <a:gd name="connsiteY0" fmla="*/ 112427 h 111366"/>
                <a:gd name="connsiteX1" fmla="*/ 0 w 143185"/>
                <a:gd name="connsiteY1" fmla="*/ 29698 h 111366"/>
                <a:gd name="connsiteX2" fmla="*/ 0 w 143185"/>
                <a:gd name="connsiteY2" fmla="*/ 5303 h 111366"/>
                <a:gd name="connsiteX3" fmla="*/ 5303 w 143185"/>
                <a:gd name="connsiteY3" fmla="*/ 0 h 111366"/>
                <a:gd name="connsiteX4" fmla="*/ 10606 w 143185"/>
                <a:gd name="connsiteY4" fmla="*/ 5303 h 111366"/>
                <a:gd name="connsiteX5" fmla="*/ 10606 w 143185"/>
                <a:gd name="connsiteY5" fmla="*/ 29698 h 111366"/>
                <a:gd name="connsiteX6" fmla="*/ 73661 w 143185"/>
                <a:gd name="connsiteY6" fmla="*/ 101821 h 111366"/>
                <a:gd name="connsiteX7" fmla="*/ 136716 w 143185"/>
                <a:gd name="connsiteY7" fmla="*/ 29698 h 111366"/>
                <a:gd name="connsiteX8" fmla="*/ 136716 w 143185"/>
                <a:gd name="connsiteY8" fmla="*/ 5303 h 111366"/>
                <a:gd name="connsiteX9" fmla="*/ 142019 w 143185"/>
                <a:gd name="connsiteY9" fmla="*/ 0 h 111366"/>
                <a:gd name="connsiteX10" fmla="*/ 147322 w 143185"/>
                <a:gd name="connsiteY10" fmla="*/ 5303 h 111366"/>
                <a:gd name="connsiteX11" fmla="*/ 147322 w 143185"/>
                <a:gd name="connsiteY11" fmla="*/ 29698 h 111366"/>
                <a:gd name="connsiteX12" fmla="*/ 73661 w 143185"/>
                <a:gd name="connsiteY12" fmla="*/ 112427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3185" h="111366">
                  <a:moveTo>
                    <a:pt x="73661" y="112427"/>
                  </a:moveTo>
                  <a:cubicBezTo>
                    <a:pt x="33039" y="112427"/>
                    <a:pt x="0" y="75305"/>
                    <a:pt x="0" y="29698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9698"/>
                  </a:lnTo>
                  <a:cubicBezTo>
                    <a:pt x="10606" y="69472"/>
                    <a:pt x="38872" y="101821"/>
                    <a:pt x="73661" y="101821"/>
                  </a:cubicBezTo>
                  <a:cubicBezTo>
                    <a:pt x="108450" y="101821"/>
                    <a:pt x="136716" y="69472"/>
                    <a:pt x="136716" y="29698"/>
                  </a:cubicBezTo>
                  <a:lnTo>
                    <a:pt x="136716" y="5303"/>
                  </a:lnTo>
                  <a:cubicBezTo>
                    <a:pt x="136716" y="2386"/>
                    <a:pt x="139102" y="0"/>
                    <a:pt x="142019" y="0"/>
                  </a:cubicBezTo>
                  <a:cubicBezTo>
                    <a:pt x="144936" y="0"/>
                    <a:pt x="147322" y="2386"/>
                    <a:pt x="147322" y="5303"/>
                  </a:cubicBezTo>
                  <a:lnTo>
                    <a:pt x="147322" y="29698"/>
                  </a:lnTo>
                  <a:cubicBezTo>
                    <a:pt x="147322" y="75358"/>
                    <a:pt x="114284" y="112427"/>
                    <a:pt x="73661" y="11242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D2956F1C-08B9-4B76-A0D3-CC8EBE0DB29C}"/>
                </a:ext>
              </a:extLst>
            </p:cNvPr>
            <p:cNvSpPr/>
            <p:nvPr/>
          </p:nvSpPr>
          <p:spPr>
            <a:xfrm>
              <a:off x="8673927" y="2577942"/>
              <a:ext cx="143186" cy="84851"/>
            </a:xfrm>
            <a:custGeom>
              <a:avLst/>
              <a:gdLst>
                <a:gd name="connsiteX0" fmla="*/ 142019 w 143185"/>
                <a:gd name="connsiteY0" fmla="*/ 88033 h 84850"/>
                <a:gd name="connsiteX1" fmla="*/ 136716 w 143185"/>
                <a:gd name="connsiteY1" fmla="*/ 82729 h 84850"/>
                <a:gd name="connsiteX2" fmla="*/ 73661 w 143185"/>
                <a:gd name="connsiteY2" fmla="*/ 10606 h 84850"/>
                <a:gd name="connsiteX3" fmla="*/ 10606 w 143185"/>
                <a:gd name="connsiteY3" fmla="*/ 82729 h 84850"/>
                <a:gd name="connsiteX4" fmla="*/ 5303 w 143185"/>
                <a:gd name="connsiteY4" fmla="*/ 88033 h 84850"/>
                <a:gd name="connsiteX5" fmla="*/ 0 w 143185"/>
                <a:gd name="connsiteY5" fmla="*/ 82729 h 84850"/>
                <a:gd name="connsiteX6" fmla="*/ 73661 w 143185"/>
                <a:gd name="connsiteY6" fmla="*/ 0 h 84850"/>
                <a:gd name="connsiteX7" fmla="*/ 147322 w 143185"/>
                <a:gd name="connsiteY7" fmla="*/ 82729 h 84850"/>
                <a:gd name="connsiteX8" fmla="*/ 142019 w 143185"/>
                <a:gd name="connsiteY8" fmla="*/ 88033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85" h="84850">
                  <a:moveTo>
                    <a:pt x="142019" y="88033"/>
                  </a:moveTo>
                  <a:cubicBezTo>
                    <a:pt x="139102" y="88033"/>
                    <a:pt x="136716" y="85646"/>
                    <a:pt x="136716" y="82729"/>
                  </a:cubicBezTo>
                  <a:cubicBezTo>
                    <a:pt x="136716" y="42956"/>
                    <a:pt x="108450" y="10606"/>
                    <a:pt x="73661" y="10606"/>
                  </a:cubicBezTo>
                  <a:cubicBezTo>
                    <a:pt x="38872" y="10606"/>
                    <a:pt x="10606" y="42956"/>
                    <a:pt x="10606" y="82729"/>
                  </a:cubicBezTo>
                  <a:cubicBezTo>
                    <a:pt x="10606" y="85646"/>
                    <a:pt x="8220" y="88033"/>
                    <a:pt x="5303" y="88033"/>
                  </a:cubicBezTo>
                  <a:cubicBezTo>
                    <a:pt x="2387" y="88033"/>
                    <a:pt x="0" y="85646"/>
                    <a:pt x="0" y="82729"/>
                  </a:cubicBezTo>
                  <a:cubicBezTo>
                    <a:pt x="0" y="37122"/>
                    <a:pt x="33039" y="0"/>
                    <a:pt x="73661" y="0"/>
                  </a:cubicBezTo>
                  <a:cubicBezTo>
                    <a:pt x="114284" y="0"/>
                    <a:pt x="147322" y="37122"/>
                    <a:pt x="147322" y="82729"/>
                  </a:cubicBezTo>
                  <a:cubicBezTo>
                    <a:pt x="147322" y="85646"/>
                    <a:pt x="144936" y="88033"/>
                    <a:pt x="142019" y="8803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49CB2651-DE96-4CBB-8CB6-01E5E6BA0E40}"/>
                </a:ext>
              </a:extLst>
            </p:cNvPr>
            <p:cNvSpPr/>
            <p:nvPr/>
          </p:nvSpPr>
          <p:spPr>
            <a:xfrm>
              <a:off x="8676237" y="2771591"/>
              <a:ext cx="137883" cy="58335"/>
            </a:xfrm>
            <a:custGeom>
              <a:avLst/>
              <a:gdLst>
                <a:gd name="connsiteX0" fmla="*/ 69018 w 137882"/>
                <a:gd name="connsiteY0" fmla="*/ 60267 h 58334"/>
                <a:gd name="connsiteX1" fmla="*/ 65729 w 137882"/>
                <a:gd name="connsiteY1" fmla="*/ 59154 h 58334"/>
                <a:gd name="connsiteX2" fmla="*/ 2039 w 137882"/>
                <a:gd name="connsiteY2" fmla="*/ 9463 h 58334"/>
                <a:gd name="connsiteX3" fmla="*/ 1137 w 137882"/>
                <a:gd name="connsiteY3" fmla="*/ 2039 h 58334"/>
                <a:gd name="connsiteX4" fmla="*/ 8562 w 137882"/>
                <a:gd name="connsiteY4" fmla="*/ 1137 h 58334"/>
                <a:gd name="connsiteX5" fmla="*/ 69123 w 137882"/>
                <a:gd name="connsiteY5" fmla="*/ 48388 h 58334"/>
                <a:gd name="connsiteX6" fmla="*/ 134300 w 137882"/>
                <a:gd name="connsiteY6" fmla="*/ 1561 h 58334"/>
                <a:gd name="connsiteX7" fmla="*/ 141724 w 137882"/>
                <a:gd name="connsiteY7" fmla="*/ 2781 h 58334"/>
                <a:gd name="connsiteX8" fmla="*/ 140505 w 137882"/>
                <a:gd name="connsiteY8" fmla="*/ 10205 h 58334"/>
                <a:gd name="connsiteX9" fmla="*/ 72147 w 137882"/>
                <a:gd name="connsiteY9" fmla="*/ 59366 h 58334"/>
                <a:gd name="connsiteX10" fmla="*/ 69018 w 137882"/>
                <a:gd name="connsiteY10" fmla="*/ 602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882" h="58334">
                  <a:moveTo>
                    <a:pt x="69018" y="60267"/>
                  </a:moveTo>
                  <a:cubicBezTo>
                    <a:pt x="67851" y="60267"/>
                    <a:pt x="66737" y="59896"/>
                    <a:pt x="65729" y="59154"/>
                  </a:cubicBezTo>
                  <a:lnTo>
                    <a:pt x="2039" y="9463"/>
                  </a:lnTo>
                  <a:cubicBezTo>
                    <a:pt x="-295" y="7660"/>
                    <a:pt x="-666" y="4319"/>
                    <a:pt x="1137" y="2039"/>
                  </a:cubicBezTo>
                  <a:cubicBezTo>
                    <a:pt x="2940" y="-295"/>
                    <a:pt x="6281" y="-666"/>
                    <a:pt x="8562" y="1137"/>
                  </a:cubicBezTo>
                  <a:lnTo>
                    <a:pt x="69123" y="48388"/>
                  </a:lnTo>
                  <a:lnTo>
                    <a:pt x="134300" y="1561"/>
                  </a:lnTo>
                  <a:cubicBezTo>
                    <a:pt x="136686" y="-136"/>
                    <a:pt x="139974" y="395"/>
                    <a:pt x="141724" y="2781"/>
                  </a:cubicBezTo>
                  <a:cubicBezTo>
                    <a:pt x="143421" y="5167"/>
                    <a:pt x="142891" y="8455"/>
                    <a:pt x="140505" y="10205"/>
                  </a:cubicBezTo>
                  <a:lnTo>
                    <a:pt x="72147" y="59366"/>
                  </a:lnTo>
                  <a:cubicBezTo>
                    <a:pt x="71192" y="59949"/>
                    <a:pt x="70078" y="60267"/>
                    <a:pt x="69018" y="6026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ABBE503E-C1EF-4E05-A795-87E73BAD3914}"/>
                </a:ext>
              </a:extLst>
            </p:cNvPr>
            <p:cNvSpPr/>
            <p:nvPr/>
          </p:nvSpPr>
          <p:spPr>
            <a:xfrm>
              <a:off x="8659753" y="2627983"/>
              <a:ext cx="37122" cy="10606"/>
            </a:xfrm>
            <a:custGeom>
              <a:avLst/>
              <a:gdLst>
                <a:gd name="connsiteX0" fmla="*/ 34591 w 37122"/>
                <a:gd name="connsiteY0" fmla="*/ 12749 h 10606"/>
                <a:gd name="connsiteX1" fmla="*/ 34167 w 37122"/>
                <a:gd name="connsiteY1" fmla="*/ 12749 h 10606"/>
                <a:gd name="connsiteX2" fmla="*/ 4893 w 37122"/>
                <a:gd name="connsiteY2" fmla="*/ 10575 h 10606"/>
                <a:gd name="connsiteX3" fmla="*/ 14 w 37122"/>
                <a:gd name="connsiteY3" fmla="*/ 4900 h 10606"/>
                <a:gd name="connsiteX4" fmla="*/ 5689 w 37122"/>
                <a:gd name="connsiteY4" fmla="*/ 21 h 10606"/>
                <a:gd name="connsiteX5" fmla="*/ 34963 w 37122"/>
                <a:gd name="connsiteY5" fmla="*/ 2196 h 10606"/>
                <a:gd name="connsiteX6" fmla="*/ 39841 w 37122"/>
                <a:gd name="connsiteY6" fmla="*/ 7870 h 10606"/>
                <a:gd name="connsiteX7" fmla="*/ 34591 w 37122"/>
                <a:gd name="connsiteY7" fmla="*/ 12749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10606">
                  <a:moveTo>
                    <a:pt x="34591" y="12749"/>
                  </a:moveTo>
                  <a:cubicBezTo>
                    <a:pt x="34485" y="12749"/>
                    <a:pt x="34326" y="12749"/>
                    <a:pt x="34167" y="12749"/>
                  </a:cubicBezTo>
                  <a:lnTo>
                    <a:pt x="4893" y="10575"/>
                  </a:lnTo>
                  <a:cubicBezTo>
                    <a:pt x="1977" y="10363"/>
                    <a:pt x="-197" y="7817"/>
                    <a:pt x="14" y="4900"/>
                  </a:cubicBezTo>
                  <a:cubicBezTo>
                    <a:pt x="227" y="1984"/>
                    <a:pt x="2666" y="-244"/>
                    <a:pt x="5689" y="21"/>
                  </a:cubicBezTo>
                  <a:lnTo>
                    <a:pt x="34963" y="2196"/>
                  </a:lnTo>
                  <a:cubicBezTo>
                    <a:pt x="37879" y="2408"/>
                    <a:pt x="40053" y="4953"/>
                    <a:pt x="39841" y="7870"/>
                  </a:cubicBezTo>
                  <a:cubicBezTo>
                    <a:pt x="39683" y="10575"/>
                    <a:pt x="37349" y="12749"/>
                    <a:pt x="34591" y="1274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2888258-15AD-4617-897E-AD4B6697B52F}"/>
                </a:ext>
              </a:extLst>
            </p:cNvPr>
            <p:cNvSpPr/>
            <p:nvPr/>
          </p:nvSpPr>
          <p:spPr>
            <a:xfrm>
              <a:off x="8676275" y="2593866"/>
              <a:ext cx="42425" cy="31819"/>
            </a:xfrm>
            <a:custGeom>
              <a:avLst/>
              <a:gdLst>
                <a:gd name="connsiteX0" fmla="*/ 37638 w 42425"/>
                <a:gd name="connsiteY0" fmla="*/ 36949 h 31819"/>
                <a:gd name="connsiteX1" fmla="*/ 34297 w 42425"/>
                <a:gd name="connsiteY1" fmla="*/ 35782 h 31819"/>
                <a:gd name="connsiteX2" fmla="*/ 1948 w 42425"/>
                <a:gd name="connsiteY2" fmla="*/ 9425 h 31819"/>
                <a:gd name="connsiteX3" fmla="*/ 1205 w 42425"/>
                <a:gd name="connsiteY3" fmla="*/ 1948 h 31819"/>
                <a:gd name="connsiteX4" fmla="*/ 8682 w 42425"/>
                <a:gd name="connsiteY4" fmla="*/ 1205 h 31819"/>
                <a:gd name="connsiteX5" fmla="*/ 41032 w 42425"/>
                <a:gd name="connsiteY5" fmla="*/ 27562 h 31819"/>
                <a:gd name="connsiteX6" fmla="*/ 41775 w 42425"/>
                <a:gd name="connsiteY6" fmla="*/ 35040 h 31819"/>
                <a:gd name="connsiteX7" fmla="*/ 37638 w 42425"/>
                <a:gd name="connsiteY7" fmla="*/ 36949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25" h="31819">
                  <a:moveTo>
                    <a:pt x="37638" y="36949"/>
                  </a:moveTo>
                  <a:cubicBezTo>
                    <a:pt x="36472" y="36949"/>
                    <a:pt x="35251" y="36578"/>
                    <a:pt x="34297" y="35782"/>
                  </a:cubicBezTo>
                  <a:lnTo>
                    <a:pt x="1948" y="9425"/>
                  </a:lnTo>
                  <a:cubicBezTo>
                    <a:pt x="-333" y="7569"/>
                    <a:pt x="-651" y="4228"/>
                    <a:pt x="1205" y="1948"/>
                  </a:cubicBezTo>
                  <a:cubicBezTo>
                    <a:pt x="3061" y="-333"/>
                    <a:pt x="6402" y="-651"/>
                    <a:pt x="8682" y="1205"/>
                  </a:cubicBezTo>
                  <a:lnTo>
                    <a:pt x="41032" y="27562"/>
                  </a:lnTo>
                  <a:cubicBezTo>
                    <a:pt x="43312" y="29418"/>
                    <a:pt x="43631" y="32759"/>
                    <a:pt x="41775" y="35040"/>
                  </a:cubicBezTo>
                  <a:cubicBezTo>
                    <a:pt x="40714" y="36259"/>
                    <a:pt x="39176" y="36949"/>
                    <a:pt x="37638" y="3694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E5761953-6D1F-4B54-A696-12B6F2434730}"/>
                </a:ext>
              </a:extLst>
            </p:cNvPr>
            <p:cNvSpPr/>
            <p:nvPr/>
          </p:nvSpPr>
          <p:spPr>
            <a:xfrm>
              <a:off x="8699924" y="2574719"/>
              <a:ext cx="21213" cy="31819"/>
            </a:xfrm>
            <a:custGeom>
              <a:avLst/>
              <a:gdLst>
                <a:gd name="connsiteX0" fmla="*/ 17807 w 21212"/>
                <a:gd name="connsiteY0" fmla="*/ 35520 h 31819"/>
                <a:gd name="connsiteX1" fmla="*/ 13088 w 21212"/>
                <a:gd name="connsiteY1" fmla="*/ 32603 h 31819"/>
                <a:gd name="connsiteX2" fmla="*/ 572 w 21212"/>
                <a:gd name="connsiteY2" fmla="*/ 7678 h 31819"/>
                <a:gd name="connsiteX3" fmla="*/ 2906 w 21212"/>
                <a:gd name="connsiteY3" fmla="*/ 572 h 31819"/>
                <a:gd name="connsiteX4" fmla="*/ 10012 w 21212"/>
                <a:gd name="connsiteY4" fmla="*/ 2905 h 31819"/>
                <a:gd name="connsiteX5" fmla="*/ 22527 w 21212"/>
                <a:gd name="connsiteY5" fmla="*/ 27830 h 31819"/>
                <a:gd name="connsiteX6" fmla="*/ 20194 w 21212"/>
                <a:gd name="connsiteY6" fmla="*/ 34937 h 31819"/>
                <a:gd name="connsiteX7" fmla="*/ 17807 w 21212"/>
                <a:gd name="connsiteY7" fmla="*/ 35520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31819">
                  <a:moveTo>
                    <a:pt x="17807" y="35520"/>
                  </a:moveTo>
                  <a:cubicBezTo>
                    <a:pt x="15845" y="35520"/>
                    <a:pt x="13989" y="34459"/>
                    <a:pt x="13088" y="32603"/>
                  </a:cubicBezTo>
                  <a:lnTo>
                    <a:pt x="572" y="7678"/>
                  </a:lnTo>
                  <a:cubicBezTo>
                    <a:pt x="-754" y="5080"/>
                    <a:pt x="307" y="1898"/>
                    <a:pt x="2906" y="572"/>
                  </a:cubicBezTo>
                  <a:cubicBezTo>
                    <a:pt x="5557" y="-754"/>
                    <a:pt x="8686" y="307"/>
                    <a:pt x="10012" y="2905"/>
                  </a:cubicBezTo>
                  <a:lnTo>
                    <a:pt x="22527" y="27830"/>
                  </a:lnTo>
                  <a:cubicBezTo>
                    <a:pt x="23853" y="30429"/>
                    <a:pt x="22793" y="33611"/>
                    <a:pt x="20194" y="34937"/>
                  </a:cubicBezTo>
                  <a:cubicBezTo>
                    <a:pt x="19399" y="35361"/>
                    <a:pt x="18603" y="35520"/>
                    <a:pt x="17807" y="3552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3C6D6B88-E1F8-4050-99CE-A5923BD2C88E}"/>
                </a:ext>
              </a:extLst>
            </p:cNvPr>
            <p:cNvSpPr/>
            <p:nvPr/>
          </p:nvSpPr>
          <p:spPr>
            <a:xfrm>
              <a:off x="8725046" y="2559537"/>
              <a:ext cx="10606" cy="42425"/>
            </a:xfrm>
            <a:custGeom>
              <a:avLst/>
              <a:gdLst>
                <a:gd name="connsiteX0" fmla="*/ 10132 w 10606"/>
                <a:gd name="connsiteY0" fmla="*/ 44921 h 42425"/>
                <a:gd name="connsiteX1" fmla="*/ 4882 w 10606"/>
                <a:gd name="connsiteY1" fmla="*/ 40361 h 42425"/>
                <a:gd name="connsiteX2" fmla="*/ 56 w 10606"/>
                <a:gd name="connsiteY2" fmla="*/ 6049 h 42425"/>
                <a:gd name="connsiteX3" fmla="*/ 4564 w 10606"/>
                <a:gd name="connsiteY3" fmla="*/ 56 h 42425"/>
                <a:gd name="connsiteX4" fmla="*/ 10557 w 10606"/>
                <a:gd name="connsiteY4" fmla="*/ 4564 h 42425"/>
                <a:gd name="connsiteX5" fmla="*/ 15383 w 10606"/>
                <a:gd name="connsiteY5" fmla="*/ 38876 h 42425"/>
                <a:gd name="connsiteX6" fmla="*/ 10875 w 10606"/>
                <a:gd name="connsiteY6" fmla="*/ 44868 h 42425"/>
                <a:gd name="connsiteX7" fmla="*/ 10132 w 10606"/>
                <a:gd name="connsiteY7" fmla="*/ 44921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" h="42425">
                  <a:moveTo>
                    <a:pt x="10132" y="44921"/>
                  </a:moveTo>
                  <a:cubicBezTo>
                    <a:pt x="7534" y="44921"/>
                    <a:pt x="5253" y="43012"/>
                    <a:pt x="4882" y="40361"/>
                  </a:cubicBezTo>
                  <a:lnTo>
                    <a:pt x="56" y="6049"/>
                  </a:lnTo>
                  <a:cubicBezTo>
                    <a:pt x="-368" y="3132"/>
                    <a:pt x="1648" y="481"/>
                    <a:pt x="4564" y="56"/>
                  </a:cubicBezTo>
                  <a:cubicBezTo>
                    <a:pt x="7534" y="-368"/>
                    <a:pt x="10132" y="1647"/>
                    <a:pt x="10557" y="4564"/>
                  </a:cubicBezTo>
                  <a:lnTo>
                    <a:pt x="15383" y="38876"/>
                  </a:lnTo>
                  <a:cubicBezTo>
                    <a:pt x="15807" y="41792"/>
                    <a:pt x="13791" y="44444"/>
                    <a:pt x="10875" y="44868"/>
                  </a:cubicBezTo>
                  <a:cubicBezTo>
                    <a:pt x="10663" y="44868"/>
                    <a:pt x="10397" y="44921"/>
                    <a:pt x="10132" y="4492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D05B719-C20A-4439-ACA0-1F0CBFED5CF3}"/>
                </a:ext>
              </a:extLst>
            </p:cNvPr>
            <p:cNvSpPr/>
            <p:nvPr/>
          </p:nvSpPr>
          <p:spPr>
            <a:xfrm>
              <a:off x="8747307" y="2561932"/>
              <a:ext cx="21213" cy="42425"/>
            </a:xfrm>
            <a:custGeom>
              <a:avLst/>
              <a:gdLst>
                <a:gd name="connsiteX0" fmla="*/ 5319 w 21212"/>
                <a:gd name="connsiteY0" fmla="*/ 42526 h 42425"/>
                <a:gd name="connsiteX1" fmla="*/ 3357 w 21212"/>
                <a:gd name="connsiteY1" fmla="*/ 42155 h 42425"/>
                <a:gd name="connsiteX2" fmla="*/ 387 w 21212"/>
                <a:gd name="connsiteY2" fmla="*/ 35260 h 42425"/>
                <a:gd name="connsiteX3" fmla="*/ 12956 w 21212"/>
                <a:gd name="connsiteY3" fmla="*/ 3335 h 42425"/>
                <a:gd name="connsiteX4" fmla="*/ 19850 w 21212"/>
                <a:gd name="connsiteY4" fmla="*/ 365 h 42425"/>
                <a:gd name="connsiteX5" fmla="*/ 22820 w 21212"/>
                <a:gd name="connsiteY5" fmla="*/ 7260 h 42425"/>
                <a:gd name="connsiteX6" fmla="*/ 10251 w 21212"/>
                <a:gd name="connsiteY6" fmla="*/ 39185 h 42425"/>
                <a:gd name="connsiteX7" fmla="*/ 5319 w 21212"/>
                <a:gd name="connsiteY7" fmla="*/ 42526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42425">
                  <a:moveTo>
                    <a:pt x="5319" y="42526"/>
                  </a:moveTo>
                  <a:cubicBezTo>
                    <a:pt x="4683" y="42526"/>
                    <a:pt x="3993" y="42420"/>
                    <a:pt x="3357" y="42155"/>
                  </a:cubicBezTo>
                  <a:cubicBezTo>
                    <a:pt x="652" y="41094"/>
                    <a:pt x="-726" y="38018"/>
                    <a:pt x="387" y="35260"/>
                  </a:cubicBezTo>
                  <a:lnTo>
                    <a:pt x="12956" y="3335"/>
                  </a:lnTo>
                  <a:cubicBezTo>
                    <a:pt x="14016" y="631"/>
                    <a:pt x="17092" y="-695"/>
                    <a:pt x="19850" y="365"/>
                  </a:cubicBezTo>
                  <a:cubicBezTo>
                    <a:pt x="22554" y="1426"/>
                    <a:pt x="23933" y="4502"/>
                    <a:pt x="22820" y="7260"/>
                  </a:cubicBezTo>
                  <a:lnTo>
                    <a:pt x="10251" y="39185"/>
                  </a:lnTo>
                  <a:cubicBezTo>
                    <a:pt x="9402" y="41253"/>
                    <a:pt x="7440" y="42526"/>
                    <a:pt x="5319" y="4252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5A59E77-4CD1-4CA1-9067-9072832566DB}"/>
                </a:ext>
              </a:extLst>
            </p:cNvPr>
            <p:cNvSpPr/>
            <p:nvPr/>
          </p:nvSpPr>
          <p:spPr>
            <a:xfrm>
              <a:off x="8766890" y="2574758"/>
              <a:ext cx="26516" cy="37122"/>
            </a:xfrm>
            <a:custGeom>
              <a:avLst/>
              <a:gdLst>
                <a:gd name="connsiteX0" fmla="*/ 5305 w 26515"/>
                <a:gd name="connsiteY0" fmla="*/ 37920 h 37122"/>
                <a:gd name="connsiteX1" fmla="*/ 2601 w 26515"/>
                <a:gd name="connsiteY1" fmla="*/ 37177 h 37122"/>
                <a:gd name="connsiteX2" fmla="*/ 745 w 26515"/>
                <a:gd name="connsiteY2" fmla="*/ 29912 h 37122"/>
                <a:gd name="connsiteX3" fmla="*/ 16919 w 26515"/>
                <a:gd name="connsiteY3" fmla="*/ 2601 h 37122"/>
                <a:gd name="connsiteX4" fmla="*/ 24184 w 26515"/>
                <a:gd name="connsiteY4" fmla="*/ 745 h 37122"/>
                <a:gd name="connsiteX5" fmla="*/ 26041 w 26515"/>
                <a:gd name="connsiteY5" fmla="*/ 8010 h 37122"/>
                <a:gd name="connsiteX6" fmla="*/ 9866 w 26515"/>
                <a:gd name="connsiteY6" fmla="*/ 35321 h 37122"/>
                <a:gd name="connsiteX7" fmla="*/ 5305 w 26515"/>
                <a:gd name="connsiteY7" fmla="*/ 37920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515" h="37122">
                  <a:moveTo>
                    <a:pt x="5305" y="37920"/>
                  </a:moveTo>
                  <a:cubicBezTo>
                    <a:pt x="4404" y="37920"/>
                    <a:pt x="3449" y="37708"/>
                    <a:pt x="2601" y="37177"/>
                  </a:cubicBezTo>
                  <a:cubicBezTo>
                    <a:pt x="55" y="35693"/>
                    <a:pt x="-740" y="32405"/>
                    <a:pt x="745" y="29912"/>
                  </a:cubicBezTo>
                  <a:lnTo>
                    <a:pt x="16919" y="2601"/>
                  </a:lnTo>
                  <a:cubicBezTo>
                    <a:pt x="18404" y="55"/>
                    <a:pt x="21692" y="-740"/>
                    <a:pt x="24184" y="745"/>
                  </a:cubicBezTo>
                  <a:cubicBezTo>
                    <a:pt x="26730" y="2229"/>
                    <a:pt x="27525" y="5517"/>
                    <a:pt x="26041" y="8010"/>
                  </a:cubicBezTo>
                  <a:lnTo>
                    <a:pt x="9866" y="35321"/>
                  </a:lnTo>
                  <a:cubicBezTo>
                    <a:pt x="8859" y="36965"/>
                    <a:pt x="7108" y="37920"/>
                    <a:pt x="5305" y="3792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8D2D0AD-F184-429F-A824-CF0888A59CAB}"/>
                </a:ext>
              </a:extLst>
            </p:cNvPr>
            <p:cNvSpPr/>
            <p:nvPr/>
          </p:nvSpPr>
          <p:spPr>
            <a:xfrm>
              <a:off x="8736649" y="2599681"/>
              <a:ext cx="10606" cy="26516"/>
            </a:xfrm>
            <a:custGeom>
              <a:avLst/>
              <a:gdLst>
                <a:gd name="connsiteX0" fmla="*/ 5317 w 10606"/>
                <a:gd name="connsiteY0" fmla="*/ 28694 h 26515"/>
                <a:gd name="connsiteX1" fmla="*/ 4946 w 10606"/>
                <a:gd name="connsiteY1" fmla="*/ 28694 h 26515"/>
                <a:gd name="connsiteX2" fmla="*/ 14 w 10606"/>
                <a:gd name="connsiteY2" fmla="*/ 23073 h 26515"/>
                <a:gd name="connsiteX3" fmla="*/ 1234 w 10606"/>
                <a:gd name="connsiteY3" fmla="*/ 4936 h 26515"/>
                <a:gd name="connsiteX4" fmla="*/ 6855 w 10606"/>
                <a:gd name="connsiteY4" fmla="*/ 4 h 26515"/>
                <a:gd name="connsiteX5" fmla="*/ 11787 w 10606"/>
                <a:gd name="connsiteY5" fmla="*/ 5625 h 26515"/>
                <a:gd name="connsiteX6" fmla="*/ 10568 w 10606"/>
                <a:gd name="connsiteY6" fmla="*/ 23762 h 26515"/>
                <a:gd name="connsiteX7" fmla="*/ 5317 w 10606"/>
                <a:gd name="connsiteY7" fmla="*/ 2869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" h="26515">
                  <a:moveTo>
                    <a:pt x="5317" y="28694"/>
                  </a:moveTo>
                  <a:cubicBezTo>
                    <a:pt x="5212" y="28694"/>
                    <a:pt x="5105" y="28694"/>
                    <a:pt x="4946" y="28694"/>
                  </a:cubicBezTo>
                  <a:cubicBezTo>
                    <a:pt x="2029" y="28482"/>
                    <a:pt x="-198" y="25989"/>
                    <a:pt x="14" y="23073"/>
                  </a:cubicBezTo>
                  <a:lnTo>
                    <a:pt x="1234" y="4936"/>
                  </a:lnTo>
                  <a:cubicBezTo>
                    <a:pt x="1446" y="2019"/>
                    <a:pt x="3991" y="-102"/>
                    <a:pt x="6855" y="4"/>
                  </a:cubicBezTo>
                  <a:cubicBezTo>
                    <a:pt x="9772" y="216"/>
                    <a:pt x="11999" y="2708"/>
                    <a:pt x="11787" y="5625"/>
                  </a:cubicBezTo>
                  <a:lnTo>
                    <a:pt x="10568" y="23762"/>
                  </a:lnTo>
                  <a:cubicBezTo>
                    <a:pt x="10409" y="26520"/>
                    <a:pt x="8075" y="28694"/>
                    <a:pt x="5317" y="2869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8B88EE61-439C-465C-9202-292FB5CE982F}"/>
                </a:ext>
              </a:extLst>
            </p:cNvPr>
            <p:cNvSpPr/>
            <p:nvPr/>
          </p:nvSpPr>
          <p:spPr>
            <a:xfrm>
              <a:off x="8718057" y="2606958"/>
              <a:ext cx="15910" cy="31819"/>
            </a:xfrm>
            <a:custGeom>
              <a:avLst/>
              <a:gdLst>
                <a:gd name="connsiteX0" fmla="*/ 5296 w 15909"/>
                <a:gd name="connsiteY0" fmla="*/ 32660 h 31819"/>
                <a:gd name="connsiteX1" fmla="*/ 3705 w 15909"/>
                <a:gd name="connsiteY1" fmla="*/ 32395 h 31819"/>
                <a:gd name="connsiteX2" fmla="*/ 258 w 15909"/>
                <a:gd name="connsiteY2" fmla="*/ 25713 h 31819"/>
                <a:gd name="connsiteX3" fmla="*/ 7258 w 15909"/>
                <a:gd name="connsiteY3" fmla="*/ 3705 h 31819"/>
                <a:gd name="connsiteX4" fmla="*/ 13940 w 15909"/>
                <a:gd name="connsiteY4" fmla="*/ 258 h 31819"/>
                <a:gd name="connsiteX5" fmla="*/ 17387 w 15909"/>
                <a:gd name="connsiteY5" fmla="*/ 6940 h 31819"/>
                <a:gd name="connsiteX6" fmla="*/ 10387 w 15909"/>
                <a:gd name="connsiteY6" fmla="*/ 28948 h 31819"/>
                <a:gd name="connsiteX7" fmla="*/ 5296 w 15909"/>
                <a:gd name="connsiteY7" fmla="*/ 32660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909" h="31819">
                  <a:moveTo>
                    <a:pt x="5296" y="32660"/>
                  </a:moveTo>
                  <a:cubicBezTo>
                    <a:pt x="4765" y="32660"/>
                    <a:pt x="4235" y="32607"/>
                    <a:pt x="3705" y="32395"/>
                  </a:cubicBezTo>
                  <a:cubicBezTo>
                    <a:pt x="894" y="31493"/>
                    <a:pt x="-644" y="28524"/>
                    <a:pt x="258" y="25713"/>
                  </a:cubicBezTo>
                  <a:lnTo>
                    <a:pt x="7258" y="3705"/>
                  </a:lnTo>
                  <a:cubicBezTo>
                    <a:pt x="8159" y="894"/>
                    <a:pt x="11129" y="-644"/>
                    <a:pt x="13940" y="258"/>
                  </a:cubicBezTo>
                  <a:cubicBezTo>
                    <a:pt x="16750" y="1159"/>
                    <a:pt x="18289" y="4129"/>
                    <a:pt x="17387" y="6940"/>
                  </a:cubicBezTo>
                  <a:lnTo>
                    <a:pt x="10387" y="28948"/>
                  </a:lnTo>
                  <a:cubicBezTo>
                    <a:pt x="9644" y="31228"/>
                    <a:pt x="7523" y="32660"/>
                    <a:pt x="5296" y="3266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6CB95A2-8373-44C1-BDA8-08C486ABC035}"/>
                </a:ext>
              </a:extLst>
            </p:cNvPr>
            <p:cNvSpPr/>
            <p:nvPr/>
          </p:nvSpPr>
          <p:spPr>
            <a:xfrm>
              <a:off x="8753562" y="2610472"/>
              <a:ext cx="10606" cy="21213"/>
            </a:xfrm>
            <a:custGeom>
              <a:avLst/>
              <a:gdLst>
                <a:gd name="connsiteX0" fmla="*/ 7761 w 10606"/>
                <a:gd name="connsiteY0" fmla="*/ 25169 h 21212"/>
                <a:gd name="connsiteX1" fmla="*/ 2511 w 10606"/>
                <a:gd name="connsiteY1" fmla="*/ 20714 h 21212"/>
                <a:gd name="connsiteX2" fmla="*/ 71 w 10606"/>
                <a:gd name="connsiteY2" fmla="*/ 6184 h 21212"/>
                <a:gd name="connsiteX3" fmla="*/ 4420 w 10606"/>
                <a:gd name="connsiteY3" fmla="*/ 85 h 21212"/>
                <a:gd name="connsiteX4" fmla="*/ 10519 w 10606"/>
                <a:gd name="connsiteY4" fmla="*/ 4433 h 21212"/>
                <a:gd name="connsiteX5" fmla="*/ 12958 w 10606"/>
                <a:gd name="connsiteY5" fmla="*/ 18964 h 21212"/>
                <a:gd name="connsiteX6" fmla="*/ 8610 w 10606"/>
                <a:gd name="connsiteY6" fmla="*/ 25063 h 21212"/>
                <a:gd name="connsiteX7" fmla="*/ 7761 w 10606"/>
                <a:gd name="connsiteY7" fmla="*/ 25169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" h="21212">
                  <a:moveTo>
                    <a:pt x="7761" y="25169"/>
                  </a:moveTo>
                  <a:cubicBezTo>
                    <a:pt x="5215" y="25169"/>
                    <a:pt x="2988" y="23313"/>
                    <a:pt x="2511" y="20714"/>
                  </a:cubicBezTo>
                  <a:lnTo>
                    <a:pt x="71" y="6184"/>
                  </a:lnTo>
                  <a:cubicBezTo>
                    <a:pt x="-406" y="3320"/>
                    <a:pt x="1557" y="562"/>
                    <a:pt x="4420" y="85"/>
                  </a:cubicBezTo>
                  <a:cubicBezTo>
                    <a:pt x="7284" y="-445"/>
                    <a:pt x="10041" y="1570"/>
                    <a:pt x="10519" y="4433"/>
                  </a:cubicBezTo>
                  <a:lnTo>
                    <a:pt x="12958" y="18964"/>
                  </a:lnTo>
                  <a:cubicBezTo>
                    <a:pt x="13436" y="21828"/>
                    <a:pt x="11473" y="24586"/>
                    <a:pt x="8610" y="25063"/>
                  </a:cubicBezTo>
                  <a:cubicBezTo>
                    <a:pt x="8344" y="25116"/>
                    <a:pt x="8026" y="25169"/>
                    <a:pt x="7761" y="2516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EA44F38A-397A-4B89-83DE-28708C4B204B}"/>
                </a:ext>
              </a:extLst>
            </p:cNvPr>
            <p:cNvSpPr/>
            <p:nvPr/>
          </p:nvSpPr>
          <p:spPr>
            <a:xfrm>
              <a:off x="8774988" y="2587174"/>
              <a:ext cx="37122" cy="37122"/>
            </a:xfrm>
            <a:custGeom>
              <a:avLst/>
              <a:gdLst>
                <a:gd name="connsiteX0" fmla="*/ 5321 w 37122"/>
                <a:gd name="connsiteY0" fmla="*/ 38550 h 37122"/>
                <a:gd name="connsiteX1" fmla="*/ 1343 w 37122"/>
                <a:gd name="connsiteY1" fmla="*/ 36747 h 37122"/>
                <a:gd name="connsiteX2" fmla="*/ 1820 w 37122"/>
                <a:gd name="connsiteY2" fmla="*/ 29269 h 37122"/>
                <a:gd name="connsiteX3" fmla="*/ 33374 w 37122"/>
                <a:gd name="connsiteY3" fmla="*/ 1322 h 37122"/>
                <a:gd name="connsiteX4" fmla="*/ 40852 w 37122"/>
                <a:gd name="connsiteY4" fmla="*/ 1799 h 37122"/>
                <a:gd name="connsiteX5" fmla="*/ 40374 w 37122"/>
                <a:gd name="connsiteY5" fmla="*/ 9276 h 37122"/>
                <a:gd name="connsiteX6" fmla="*/ 8820 w 37122"/>
                <a:gd name="connsiteY6" fmla="*/ 37224 h 37122"/>
                <a:gd name="connsiteX7" fmla="*/ 5321 w 37122"/>
                <a:gd name="connsiteY7" fmla="*/ 38550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37122">
                  <a:moveTo>
                    <a:pt x="5321" y="38550"/>
                  </a:moveTo>
                  <a:cubicBezTo>
                    <a:pt x="3836" y="38550"/>
                    <a:pt x="2404" y="37967"/>
                    <a:pt x="1343" y="36747"/>
                  </a:cubicBezTo>
                  <a:cubicBezTo>
                    <a:pt x="-619" y="34573"/>
                    <a:pt x="-407" y="31179"/>
                    <a:pt x="1820" y="29269"/>
                  </a:cubicBezTo>
                  <a:lnTo>
                    <a:pt x="33374" y="1322"/>
                  </a:lnTo>
                  <a:cubicBezTo>
                    <a:pt x="35548" y="-587"/>
                    <a:pt x="38889" y="-428"/>
                    <a:pt x="40852" y="1799"/>
                  </a:cubicBezTo>
                  <a:cubicBezTo>
                    <a:pt x="42814" y="3973"/>
                    <a:pt x="42601" y="7367"/>
                    <a:pt x="40374" y="9276"/>
                  </a:cubicBezTo>
                  <a:lnTo>
                    <a:pt x="8820" y="37224"/>
                  </a:lnTo>
                  <a:cubicBezTo>
                    <a:pt x="7813" y="38126"/>
                    <a:pt x="6540" y="38550"/>
                    <a:pt x="5321" y="3855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9BCA6E2-9CF1-43F7-AE1B-4135E1230A77}"/>
                </a:ext>
              </a:extLst>
            </p:cNvPr>
            <p:cNvSpPr/>
            <p:nvPr/>
          </p:nvSpPr>
          <p:spPr>
            <a:xfrm>
              <a:off x="8780627" y="2627951"/>
              <a:ext cx="63638" cy="10606"/>
            </a:xfrm>
            <a:custGeom>
              <a:avLst/>
              <a:gdLst>
                <a:gd name="connsiteX0" fmla="*/ 42319 w 63638"/>
                <a:gd name="connsiteY0" fmla="*/ 10925 h 10606"/>
                <a:gd name="connsiteX1" fmla="*/ 5250 w 63638"/>
                <a:gd name="connsiteY1" fmla="*/ 10606 h 10606"/>
                <a:gd name="connsiteX2" fmla="*/ 0 w 63638"/>
                <a:gd name="connsiteY2" fmla="*/ 5250 h 10606"/>
                <a:gd name="connsiteX3" fmla="*/ 5303 w 63638"/>
                <a:gd name="connsiteY3" fmla="*/ 0 h 10606"/>
                <a:gd name="connsiteX4" fmla="*/ 5356 w 63638"/>
                <a:gd name="connsiteY4" fmla="*/ 0 h 10606"/>
                <a:gd name="connsiteX5" fmla="*/ 57275 w 63638"/>
                <a:gd name="connsiteY5" fmla="*/ 159 h 10606"/>
                <a:gd name="connsiteX6" fmla="*/ 63214 w 63638"/>
                <a:gd name="connsiteY6" fmla="*/ 2917 h 10606"/>
                <a:gd name="connsiteX7" fmla="*/ 60880 w 63638"/>
                <a:gd name="connsiteY7" fmla="*/ 10023 h 10606"/>
                <a:gd name="connsiteX8" fmla="*/ 42319 w 63638"/>
                <a:gd name="connsiteY8" fmla="*/ 10925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638" h="10606">
                  <a:moveTo>
                    <a:pt x="42319" y="10925"/>
                  </a:moveTo>
                  <a:cubicBezTo>
                    <a:pt x="34258" y="10925"/>
                    <a:pt x="22485" y="10818"/>
                    <a:pt x="5250" y="10606"/>
                  </a:cubicBezTo>
                  <a:cubicBezTo>
                    <a:pt x="2334" y="10553"/>
                    <a:pt x="0" y="8167"/>
                    <a:pt x="0" y="5250"/>
                  </a:cubicBezTo>
                  <a:cubicBezTo>
                    <a:pt x="53" y="2333"/>
                    <a:pt x="2387" y="0"/>
                    <a:pt x="5303" y="0"/>
                  </a:cubicBezTo>
                  <a:cubicBezTo>
                    <a:pt x="5303" y="0"/>
                    <a:pt x="5356" y="0"/>
                    <a:pt x="5356" y="0"/>
                  </a:cubicBezTo>
                  <a:cubicBezTo>
                    <a:pt x="28054" y="318"/>
                    <a:pt x="53668" y="477"/>
                    <a:pt x="57275" y="159"/>
                  </a:cubicBezTo>
                  <a:cubicBezTo>
                    <a:pt x="59608" y="-371"/>
                    <a:pt x="62100" y="742"/>
                    <a:pt x="63214" y="2917"/>
                  </a:cubicBezTo>
                  <a:cubicBezTo>
                    <a:pt x="64540" y="5515"/>
                    <a:pt x="63479" y="8697"/>
                    <a:pt x="60880" y="10023"/>
                  </a:cubicBezTo>
                  <a:cubicBezTo>
                    <a:pt x="59979" y="10500"/>
                    <a:pt x="59131" y="10925"/>
                    <a:pt x="42319" y="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0" name="Group 629">
            <a:extLst>
              <a:ext uri="{FF2B5EF4-FFF2-40B4-BE49-F238E27FC236}">
                <a16:creationId xmlns:a16="http://schemas.microsoft.com/office/drawing/2014/main" id="{02B54AF7-329D-454E-A7A3-FF0B3BD86686}"/>
              </a:ext>
            </a:extLst>
          </p:cNvPr>
          <p:cNvGrpSpPr/>
          <p:nvPr/>
        </p:nvGrpSpPr>
        <p:grpSpPr>
          <a:xfrm>
            <a:off x="9575267" y="2573207"/>
            <a:ext cx="463103" cy="427361"/>
            <a:chOff x="9615453" y="2610292"/>
            <a:chExt cx="382730" cy="353191"/>
          </a:xfrm>
        </p:grpSpPr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0E83C4B9-A1C1-400D-BBAF-A2DAC97B17B7}"/>
                </a:ext>
              </a:extLst>
            </p:cNvPr>
            <p:cNvSpPr/>
            <p:nvPr/>
          </p:nvSpPr>
          <p:spPr>
            <a:xfrm>
              <a:off x="9615453" y="2711953"/>
              <a:ext cx="111367" cy="249249"/>
            </a:xfrm>
            <a:custGeom>
              <a:avLst/>
              <a:gdLst>
                <a:gd name="connsiteX0" fmla="*/ 108927 w 111366"/>
                <a:gd name="connsiteY0" fmla="*/ 252378 h 249249"/>
                <a:gd name="connsiteX1" fmla="*/ 5303 w 111366"/>
                <a:gd name="connsiteY1" fmla="*/ 252378 h 249249"/>
                <a:gd name="connsiteX2" fmla="*/ 0 w 111366"/>
                <a:gd name="connsiteY2" fmla="*/ 247075 h 249249"/>
                <a:gd name="connsiteX3" fmla="*/ 0 w 111366"/>
                <a:gd name="connsiteY3" fmla="*/ 57115 h 249249"/>
                <a:gd name="connsiteX4" fmla="*/ 57115 w 111366"/>
                <a:gd name="connsiteY4" fmla="*/ 0 h 249249"/>
                <a:gd name="connsiteX5" fmla="*/ 114230 w 111366"/>
                <a:gd name="connsiteY5" fmla="*/ 57115 h 249249"/>
                <a:gd name="connsiteX6" fmla="*/ 114230 w 111366"/>
                <a:gd name="connsiteY6" fmla="*/ 247075 h 249249"/>
                <a:gd name="connsiteX7" fmla="*/ 108927 w 111366"/>
                <a:gd name="connsiteY7" fmla="*/ 252378 h 249249"/>
                <a:gd name="connsiteX8" fmla="*/ 10553 w 111366"/>
                <a:gd name="connsiteY8" fmla="*/ 241772 h 249249"/>
                <a:gd name="connsiteX9" fmla="*/ 103571 w 111366"/>
                <a:gd name="connsiteY9" fmla="*/ 241772 h 249249"/>
                <a:gd name="connsiteX10" fmla="*/ 103571 w 111366"/>
                <a:gd name="connsiteY10" fmla="*/ 57115 h 249249"/>
                <a:gd name="connsiteX11" fmla="*/ 57062 w 111366"/>
                <a:gd name="connsiteY11" fmla="*/ 10606 h 249249"/>
                <a:gd name="connsiteX12" fmla="*/ 10553 w 111366"/>
                <a:gd name="connsiteY12" fmla="*/ 57115 h 249249"/>
                <a:gd name="connsiteX13" fmla="*/ 10553 w 111366"/>
                <a:gd name="connsiteY13" fmla="*/ 241772 h 249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366" h="249249">
                  <a:moveTo>
                    <a:pt x="108927" y="252378"/>
                  </a:moveTo>
                  <a:lnTo>
                    <a:pt x="5303" y="252378"/>
                  </a:lnTo>
                  <a:cubicBezTo>
                    <a:pt x="2386" y="252378"/>
                    <a:pt x="0" y="249992"/>
                    <a:pt x="0" y="247075"/>
                  </a:cubicBezTo>
                  <a:lnTo>
                    <a:pt x="0" y="57115"/>
                  </a:lnTo>
                  <a:cubicBezTo>
                    <a:pt x="0" y="25614"/>
                    <a:pt x="25614" y="0"/>
                    <a:pt x="57115" y="0"/>
                  </a:cubicBezTo>
                  <a:cubicBezTo>
                    <a:pt x="88616" y="0"/>
                    <a:pt x="114230" y="25614"/>
                    <a:pt x="114230" y="57115"/>
                  </a:cubicBezTo>
                  <a:lnTo>
                    <a:pt x="114230" y="247075"/>
                  </a:lnTo>
                  <a:cubicBezTo>
                    <a:pt x="114230" y="249992"/>
                    <a:pt x="111844" y="252378"/>
                    <a:pt x="108927" y="252378"/>
                  </a:cubicBezTo>
                  <a:close/>
                  <a:moveTo>
                    <a:pt x="10553" y="241772"/>
                  </a:moveTo>
                  <a:lnTo>
                    <a:pt x="103571" y="241772"/>
                  </a:lnTo>
                  <a:lnTo>
                    <a:pt x="103571" y="57115"/>
                  </a:lnTo>
                  <a:cubicBezTo>
                    <a:pt x="103571" y="31448"/>
                    <a:pt x="82729" y="10606"/>
                    <a:pt x="57062" y="10606"/>
                  </a:cubicBezTo>
                  <a:cubicBezTo>
                    <a:pt x="31394" y="10606"/>
                    <a:pt x="10553" y="31501"/>
                    <a:pt x="10553" y="57115"/>
                  </a:cubicBezTo>
                  <a:lnTo>
                    <a:pt x="10553" y="241772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954BB49-4299-4FAB-A9C9-E43C3CA0C65B}"/>
                </a:ext>
              </a:extLst>
            </p:cNvPr>
            <p:cNvSpPr/>
            <p:nvPr/>
          </p:nvSpPr>
          <p:spPr>
            <a:xfrm>
              <a:off x="9751108" y="2789486"/>
              <a:ext cx="111367" cy="169702"/>
            </a:xfrm>
            <a:custGeom>
              <a:avLst/>
              <a:gdLst>
                <a:gd name="connsiteX0" fmla="*/ 108927 w 111366"/>
                <a:gd name="connsiteY0" fmla="*/ 174846 h 169701"/>
                <a:gd name="connsiteX1" fmla="*/ 5303 w 111366"/>
                <a:gd name="connsiteY1" fmla="*/ 174846 h 169701"/>
                <a:gd name="connsiteX2" fmla="*/ 0 w 111366"/>
                <a:gd name="connsiteY2" fmla="*/ 169542 h 169701"/>
                <a:gd name="connsiteX3" fmla="*/ 0 w 111366"/>
                <a:gd name="connsiteY3" fmla="*/ 57115 h 169701"/>
                <a:gd name="connsiteX4" fmla="*/ 57115 w 111366"/>
                <a:gd name="connsiteY4" fmla="*/ 0 h 169701"/>
                <a:gd name="connsiteX5" fmla="*/ 114231 w 111366"/>
                <a:gd name="connsiteY5" fmla="*/ 57115 h 169701"/>
                <a:gd name="connsiteX6" fmla="*/ 114231 w 111366"/>
                <a:gd name="connsiteY6" fmla="*/ 169542 h 169701"/>
                <a:gd name="connsiteX7" fmla="*/ 108927 w 111366"/>
                <a:gd name="connsiteY7" fmla="*/ 174846 h 169701"/>
                <a:gd name="connsiteX8" fmla="*/ 10606 w 111366"/>
                <a:gd name="connsiteY8" fmla="*/ 164239 h 169701"/>
                <a:gd name="connsiteX9" fmla="*/ 103624 w 111366"/>
                <a:gd name="connsiteY9" fmla="*/ 164239 h 169701"/>
                <a:gd name="connsiteX10" fmla="*/ 103624 w 111366"/>
                <a:gd name="connsiteY10" fmla="*/ 57115 h 169701"/>
                <a:gd name="connsiteX11" fmla="*/ 57115 w 111366"/>
                <a:gd name="connsiteY11" fmla="*/ 10606 h 169701"/>
                <a:gd name="connsiteX12" fmla="*/ 10606 w 111366"/>
                <a:gd name="connsiteY12" fmla="*/ 57115 h 169701"/>
                <a:gd name="connsiteX13" fmla="*/ 10606 w 111366"/>
                <a:gd name="connsiteY13" fmla="*/ 164239 h 169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366" h="169701">
                  <a:moveTo>
                    <a:pt x="108927" y="174846"/>
                  </a:moveTo>
                  <a:lnTo>
                    <a:pt x="5303" y="174846"/>
                  </a:lnTo>
                  <a:cubicBezTo>
                    <a:pt x="2387" y="174846"/>
                    <a:pt x="0" y="172459"/>
                    <a:pt x="0" y="169542"/>
                  </a:cubicBezTo>
                  <a:lnTo>
                    <a:pt x="0" y="57115"/>
                  </a:lnTo>
                  <a:cubicBezTo>
                    <a:pt x="0" y="25614"/>
                    <a:pt x="25615" y="0"/>
                    <a:pt x="57115" y="0"/>
                  </a:cubicBezTo>
                  <a:cubicBezTo>
                    <a:pt x="88616" y="0"/>
                    <a:pt x="114231" y="25614"/>
                    <a:pt x="114231" y="57115"/>
                  </a:cubicBezTo>
                  <a:lnTo>
                    <a:pt x="114231" y="169542"/>
                  </a:lnTo>
                  <a:cubicBezTo>
                    <a:pt x="114231" y="172459"/>
                    <a:pt x="111897" y="174846"/>
                    <a:pt x="108927" y="174846"/>
                  </a:cubicBezTo>
                  <a:close/>
                  <a:moveTo>
                    <a:pt x="10606" y="164239"/>
                  </a:moveTo>
                  <a:lnTo>
                    <a:pt x="103624" y="164239"/>
                  </a:lnTo>
                  <a:lnTo>
                    <a:pt x="103624" y="57115"/>
                  </a:lnTo>
                  <a:cubicBezTo>
                    <a:pt x="103624" y="31448"/>
                    <a:pt x="82729" y="10606"/>
                    <a:pt x="57115" y="10606"/>
                  </a:cubicBezTo>
                  <a:cubicBezTo>
                    <a:pt x="31501" y="10606"/>
                    <a:pt x="10606" y="31501"/>
                    <a:pt x="10606" y="57115"/>
                  </a:cubicBezTo>
                  <a:lnTo>
                    <a:pt x="10606" y="164239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2A0A4FF-6CF6-4941-906A-4B08A49C00B8}"/>
                </a:ext>
              </a:extLst>
            </p:cNvPr>
            <p:cNvSpPr/>
            <p:nvPr/>
          </p:nvSpPr>
          <p:spPr>
            <a:xfrm>
              <a:off x="9886816" y="2751356"/>
              <a:ext cx="111367" cy="212127"/>
            </a:xfrm>
            <a:custGeom>
              <a:avLst/>
              <a:gdLst>
                <a:gd name="connsiteX0" fmla="*/ 108927 w 111366"/>
                <a:gd name="connsiteY0" fmla="*/ 212975 h 212127"/>
                <a:gd name="connsiteX1" fmla="*/ 5303 w 111366"/>
                <a:gd name="connsiteY1" fmla="*/ 212975 h 212127"/>
                <a:gd name="connsiteX2" fmla="*/ 0 w 111366"/>
                <a:gd name="connsiteY2" fmla="*/ 207672 h 212127"/>
                <a:gd name="connsiteX3" fmla="*/ 0 w 111366"/>
                <a:gd name="connsiteY3" fmla="*/ 57115 h 212127"/>
                <a:gd name="connsiteX4" fmla="*/ 57115 w 111366"/>
                <a:gd name="connsiteY4" fmla="*/ 0 h 212127"/>
                <a:gd name="connsiteX5" fmla="*/ 114231 w 111366"/>
                <a:gd name="connsiteY5" fmla="*/ 57115 h 212127"/>
                <a:gd name="connsiteX6" fmla="*/ 114231 w 111366"/>
                <a:gd name="connsiteY6" fmla="*/ 207672 h 212127"/>
                <a:gd name="connsiteX7" fmla="*/ 108927 w 111366"/>
                <a:gd name="connsiteY7" fmla="*/ 212975 h 212127"/>
                <a:gd name="connsiteX8" fmla="*/ 10554 w 111366"/>
                <a:gd name="connsiteY8" fmla="*/ 202369 h 212127"/>
                <a:gd name="connsiteX9" fmla="*/ 103571 w 111366"/>
                <a:gd name="connsiteY9" fmla="*/ 202369 h 212127"/>
                <a:gd name="connsiteX10" fmla="*/ 103571 w 111366"/>
                <a:gd name="connsiteY10" fmla="*/ 57115 h 212127"/>
                <a:gd name="connsiteX11" fmla="*/ 57062 w 111366"/>
                <a:gd name="connsiteY11" fmla="*/ 10606 h 212127"/>
                <a:gd name="connsiteX12" fmla="*/ 10554 w 111366"/>
                <a:gd name="connsiteY12" fmla="*/ 57115 h 212127"/>
                <a:gd name="connsiteX13" fmla="*/ 10554 w 111366"/>
                <a:gd name="connsiteY13" fmla="*/ 202369 h 21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1366" h="212127">
                  <a:moveTo>
                    <a:pt x="108927" y="212975"/>
                  </a:moveTo>
                  <a:lnTo>
                    <a:pt x="5303" y="212975"/>
                  </a:lnTo>
                  <a:cubicBezTo>
                    <a:pt x="2387" y="212975"/>
                    <a:pt x="0" y="210589"/>
                    <a:pt x="0" y="207672"/>
                  </a:cubicBezTo>
                  <a:lnTo>
                    <a:pt x="0" y="57115"/>
                  </a:lnTo>
                  <a:cubicBezTo>
                    <a:pt x="0" y="25614"/>
                    <a:pt x="25615" y="0"/>
                    <a:pt x="57115" y="0"/>
                  </a:cubicBezTo>
                  <a:cubicBezTo>
                    <a:pt x="88617" y="0"/>
                    <a:pt x="114231" y="25614"/>
                    <a:pt x="114231" y="57115"/>
                  </a:cubicBezTo>
                  <a:lnTo>
                    <a:pt x="114231" y="207672"/>
                  </a:lnTo>
                  <a:cubicBezTo>
                    <a:pt x="114231" y="210589"/>
                    <a:pt x="111844" y="212975"/>
                    <a:pt x="108927" y="212975"/>
                  </a:cubicBezTo>
                  <a:close/>
                  <a:moveTo>
                    <a:pt x="10554" y="202369"/>
                  </a:moveTo>
                  <a:lnTo>
                    <a:pt x="103571" y="202369"/>
                  </a:lnTo>
                  <a:lnTo>
                    <a:pt x="103571" y="57115"/>
                  </a:lnTo>
                  <a:cubicBezTo>
                    <a:pt x="103571" y="31448"/>
                    <a:pt x="82730" y="10606"/>
                    <a:pt x="57062" y="10606"/>
                  </a:cubicBezTo>
                  <a:cubicBezTo>
                    <a:pt x="31395" y="10606"/>
                    <a:pt x="10554" y="31501"/>
                    <a:pt x="10554" y="57115"/>
                  </a:cubicBezTo>
                  <a:lnTo>
                    <a:pt x="10554" y="202369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DB9B5F4-A318-4F4A-8F0A-D92E977BCFB9}"/>
                </a:ext>
              </a:extLst>
            </p:cNvPr>
            <p:cNvSpPr/>
            <p:nvPr/>
          </p:nvSpPr>
          <p:spPr>
            <a:xfrm>
              <a:off x="9629612" y="2610292"/>
              <a:ext cx="90154" cy="90154"/>
            </a:xfrm>
            <a:custGeom>
              <a:avLst/>
              <a:gdLst>
                <a:gd name="connsiteX0" fmla="*/ 46032 w 90153"/>
                <a:gd name="connsiteY0" fmla="*/ 92063 h 90153"/>
                <a:gd name="connsiteX1" fmla="*/ 0 w 90153"/>
                <a:gd name="connsiteY1" fmla="*/ 46032 h 90153"/>
                <a:gd name="connsiteX2" fmla="*/ 46032 w 90153"/>
                <a:gd name="connsiteY2" fmla="*/ 0 h 90153"/>
                <a:gd name="connsiteX3" fmla="*/ 92064 w 90153"/>
                <a:gd name="connsiteY3" fmla="*/ 46032 h 90153"/>
                <a:gd name="connsiteX4" fmla="*/ 46032 w 90153"/>
                <a:gd name="connsiteY4" fmla="*/ 92063 h 90153"/>
                <a:gd name="connsiteX5" fmla="*/ 46032 w 90153"/>
                <a:gd name="connsiteY5" fmla="*/ 10553 h 90153"/>
                <a:gd name="connsiteX6" fmla="*/ 10606 w 90153"/>
                <a:gd name="connsiteY6" fmla="*/ 45979 h 90153"/>
                <a:gd name="connsiteX7" fmla="*/ 46032 w 90153"/>
                <a:gd name="connsiteY7" fmla="*/ 81404 h 90153"/>
                <a:gd name="connsiteX8" fmla="*/ 81457 w 90153"/>
                <a:gd name="connsiteY8" fmla="*/ 45979 h 90153"/>
                <a:gd name="connsiteX9" fmla="*/ 46032 w 90153"/>
                <a:gd name="connsiteY9" fmla="*/ 10553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53" h="90153">
                  <a:moveTo>
                    <a:pt x="46032" y="92063"/>
                  </a:moveTo>
                  <a:cubicBezTo>
                    <a:pt x="20629" y="92063"/>
                    <a:pt x="0" y="71381"/>
                    <a:pt x="0" y="46032"/>
                  </a:cubicBezTo>
                  <a:cubicBezTo>
                    <a:pt x="0" y="20682"/>
                    <a:pt x="20683" y="0"/>
                    <a:pt x="46032" y="0"/>
                  </a:cubicBezTo>
                  <a:cubicBezTo>
                    <a:pt x="71381" y="0"/>
                    <a:pt x="92064" y="20682"/>
                    <a:pt x="92064" y="46032"/>
                  </a:cubicBezTo>
                  <a:cubicBezTo>
                    <a:pt x="92064" y="71381"/>
                    <a:pt x="71434" y="92063"/>
                    <a:pt x="46032" y="92063"/>
                  </a:cubicBezTo>
                  <a:close/>
                  <a:moveTo>
                    <a:pt x="46032" y="10553"/>
                  </a:moveTo>
                  <a:cubicBezTo>
                    <a:pt x="26463" y="10553"/>
                    <a:pt x="10606" y="26463"/>
                    <a:pt x="10606" y="45979"/>
                  </a:cubicBezTo>
                  <a:cubicBezTo>
                    <a:pt x="10606" y="65494"/>
                    <a:pt x="26516" y="81404"/>
                    <a:pt x="46032" y="81404"/>
                  </a:cubicBezTo>
                  <a:cubicBezTo>
                    <a:pt x="65548" y="81404"/>
                    <a:pt x="81457" y="65494"/>
                    <a:pt x="81457" y="45979"/>
                  </a:cubicBezTo>
                  <a:cubicBezTo>
                    <a:pt x="81457" y="26463"/>
                    <a:pt x="65600" y="10553"/>
                    <a:pt x="46032" y="1055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BEBE0BE2-6E3E-464F-ADD1-A5CF5E887DFC}"/>
                </a:ext>
              </a:extLst>
            </p:cNvPr>
            <p:cNvSpPr/>
            <p:nvPr/>
          </p:nvSpPr>
          <p:spPr>
            <a:xfrm>
              <a:off x="9894771" y="2644391"/>
              <a:ext cx="90154" cy="90154"/>
            </a:xfrm>
            <a:custGeom>
              <a:avLst/>
              <a:gdLst>
                <a:gd name="connsiteX0" fmla="*/ 46032 w 90153"/>
                <a:gd name="connsiteY0" fmla="*/ 92063 h 90153"/>
                <a:gd name="connsiteX1" fmla="*/ 0 w 90153"/>
                <a:gd name="connsiteY1" fmla="*/ 46032 h 90153"/>
                <a:gd name="connsiteX2" fmla="*/ 46032 w 90153"/>
                <a:gd name="connsiteY2" fmla="*/ 0 h 90153"/>
                <a:gd name="connsiteX3" fmla="*/ 92064 w 90153"/>
                <a:gd name="connsiteY3" fmla="*/ 46032 h 90153"/>
                <a:gd name="connsiteX4" fmla="*/ 46032 w 90153"/>
                <a:gd name="connsiteY4" fmla="*/ 92063 h 90153"/>
                <a:gd name="connsiteX5" fmla="*/ 46032 w 90153"/>
                <a:gd name="connsiteY5" fmla="*/ 10606 h 90153"/>
                <a:gd name="connsiteX6" fmla="*/ 10606 w 90153"/>
                <a:gd name="connsiteY6" fmla="*/ 46032 h 90153"/>
                <a:gd name="connsiteX7" fmla="*/ 46032 w 90153"/>
                <a:gd name="connsiteY7" fmla="*/ 81457 h 90153"/>
                <a:gd name="connsiteX8" fmla="*/ 81457 w 90153"/>
                <a:gd name="connsiteY8" fmla="*/ 46032 h 90153"/>
                <a:gd name="connsiteX9" fmla="*/ 46032 w 90153"/>
                <a:gd name="connsiteY9" fmla="*/ 10606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53" h="90153">
                  <a:moveTo>
                    <a:pt x="46032" y="92063"/>
                  </a:moveTo>
                  <a:cubicBezTo>
                    <a:pt x="20629" y="92063"/>
                    <a:pt x="0" y="71381"/>
                    <a:pt x="0" y="46032"/>
                  </a:cubicBezTo>
                  <a:cubicBezTo>
                    <a:pt x="0" y="20682"/>
                    <a:pt x="20683" y="0"/>
                    <a:pt x="46032" y="0"/>
                  </a:cubicBezTo>
                  <a:cubicBezTo>
                    <a:pt x="71381" y="0"/>
                    <a:pt x="92064" y="20682"/>
                    <a:pt x="92064" y="46032"/>
                  </a:cubicBezTo>
                  <a:cubicBezTo>
                    <a:pt x="92064" y="71381"/>
                    <a:pt x="71434" y="92063"/>
                    <a:pt x="46032" y="92063"/>
                  </a:cubicBezTo>
                  <a:close/>
                  <a:moveTo>
                    <a:pt x="46032" y="10606"/>
                  </a:moveTo>
                  <a:cubicBezTo>
                    <a:pt x="26463" y="10606"/>
                    <a:pt x="10606" y="26516"/>
                    <a:pt x="10606" y="46032"/>
                  </a:cubicBezTo>
                  <a:cubicBezTo>
                    <a:pt x="10606" y="65547"/>
                    <a:pt x="26516" y="81457"/>
                    <a:pt x="46032" y="81457"/>
                  </a:cubicBezTo>
                  <a:cubicBezTo>
                    <a:pt x="65548" y="81457"/>
                    <a:pt x="81457" y="65547"/>
                    <a:pt x="81457" y="46032"/>
                  </a:cubicBezTo>
                  <a:cubicBezTo>
                    <a:pt x="81457" y="26516"/>
                    <a:pt x="65600" y="10606"/>
                    <a:pt x="46032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5F6528B-C874-4851-B26A-609F6136C1B6}"/>
                </a:ext>
              </a:extLst>
            </p:cNvPr>
            <p:cNvSpPr/>
            <p:nvPr/>
          </p:nvSpPr>
          <p:spPr>
            <a:xfrm>
              <a:off x="9772692" y="2705378"/>
              <a:ext cx="68941" cy="68941"/>
            </a:xfrm>
            <a:custGeom>
              <a:avLst/>
              <a:gdLst>
                <a:gd name="connsiteX0" fmla="*/ 35531 w 68941"/>
                <a:gd name="connsiteY0" fmla="*/ 71063 h 68941"/>
                <a:gd name="connsiteX1" fmla="*/ 0 w 68941"/>
                <a:gd name="connsiteY1" fmla="*/ 35531 h 68941"/>
                <a:gd name="connsiteX2" fmla="*/ 35531 w 68941"/>
                <a:gd name="connsiteY2" fmla="*/ 0 h 68941"/>
                <a:gd name="connsiteX3" fmla="*/ 71062 w 68941"/>
                <a:gd name="connsiteY3" fmla="*/ 35531 h 68941"/>
                <a:gd name="connsiteX4" fmla="*/ 35531 w 68941"/>
                <a:gd name="connsiteY4" fmla="*/ 71063 h 68941"/>
                <a:gd name="connsiteX5" fmla="*/ 35531 w 68941"/>
                <a:gd name="connsiteY5" fmla="*/ 10659 h 68941"/>
                <a:gd name="connsiteX6" fmla="*/ 10606 w 68941"/>
                <a:gd name="connsiteY6" fmla="*/ 35584 h 68941"/>
                <a:gd name="connsiteX7" fmla="*/ 35531 w 68941"/>
                <a:gd name="connsiteY7" fmla="*/ 60509 h 68941"/>
                <a:gd name="connsiteX8" fmla="*/ 60456 w 68941"/>
                <a:gd name="connsiteY8" fmla="*/ 35584 h 68941"/>
                <a:gd name="connsiteX9" fmla="*/ 35531 w 68941"/>
                <a:gd name="connsiteY9" fmla="*/ 10659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8941" h="68941">
                  <a:moveTo>
                    <a:pt x="35531" y="71063"/>
                  </a:moveTo>
                  <a:cubicBezTo>
                    <a:pt x="15963" y="71063"/>
                    <a:pt x="0" y="55153"/>
                    <a:pt x="0" y="35531"/>
                  </a:cubicBezTo>
                  <a:cubicBezTo>
                    <a:pt x="0" y="15910"/>
                    <a:pt x="15910" y="0"/>
                    <a:pt x="35531" y="0"/>
                  </a:cubicBezTo>
                  <a:cubicBezTo>
                    <a:pt x="55153" y="0"/>
                    <a:pt x="71062" y="15910"/>
                    <a:pt x="71062" y="35531"/>
                  </a:cubicBezTo>
                  <a:cubicBezTo>
                    <a:pt x="71062" y="55153"/>
                    <a:pt x="55099" y="71063"/>
                    <a:pt x="35531" y="71063"/>
                  </a:cubicBezTo>
                  <a:close/>
                  <a:moveTo>
                    <a:pt x="35531" y="10659"/>
                  </a:moveTo>
                  <a:cubicBezTo>
                    <a:pt x="21796" y="10659"/>
                    <a:pt x="10606" y="21849"/>
                    <a:pt x="10606" y="35584"/>
                  </a:cubicBezTo>
                  <a:cubicBezTo>
                    <a:pt x="10606" y="49319"/>
                    <a:pt x="21796" y="60509"/>
                    <a:pt x="35531" y="60509"/>
                  </a:cubicBezTo>
                  <a:cubicBezTo>
                    <a:pt x="49266" y="60509"/>
                    <a:pt x="60456" y="49319"/>
                    <a:pt x="60456" y="35584"/>
                  </a:cubicBezTo>
                  <a:cubicBezTo>
                    <a:pt x="60456" y="21849"/>
                    <a:pt x="49266" y="10659"/>
                    <a:pt x="35531" y="106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7" name="Group 626">
            <a:extLst>
              <a:ext uri="{FF2B5EF4-FFF2-40B4-BE49-F238E27FC236}">
                <a16:creationId xmlns:a16="http://schemas.microsoft.com/office/drawing/2014/main" id="{8BD98DB5-FA4C-403E-B8D6-4EF3A76DE6F1}"/>
              </a:ext>
            </a:extLst>
          </p:cNvPr>
          <p:cNvGrpSpPr/>
          <p:nvPr/>
        </p:nvGrpSpPr>
        <p:grpSpPr>
          <a:xfrm>
            <a:off x="10635676" y="2530308"/>
            <a:ext cx="465092" cy="473755"/>
            <a:chOff x="10676035" y="2571419"/>
            <a:chExt cx="384374" cy="391533"/>
          </a:xfrm>
        </p:grpSpPr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92CBA33-4C3F-4B7E-AE8B-DD90E2D67108}"/>
                </a:ext>
              </a:extLst>
            </p:cNvPr>
            <p:cNvSpPr/>
            <p:nvPr/>
          </p:nvSpPr>
          <p:spPr>
            <a:xfrm>
              <a:off x="10676035" y="2680453"/>
              <a:ext cx="180308" cy="281068"/>
            </a:xfrm>
            <a:custGeom>
              <a:avLst/>
              <a:gdLst>
                <a:gd name="connsiteX0" fmla="*/ 177444 w 180307"/>
                <a:gd name="connsiteY0" fmla="*/ 283879 h 281068"/>
                <a:gd name="connsiteX1" fmla="*/ 5303 w 180307"/>
                <a:gd name="connsiteY1" fmla="*/ 283879 h 281068"/>
                <a:gd name="connsiteX2" fmla="*/ 0 w 180307"/>
                <a:gd name="connsiteY2" fmla="*/ 278576 h 281068"/>
                <a:gd name="connsiteX3" fmla="*/ 0 w 180307"/>
                <a:gd name="connsiteY3" fmla="*/ 5303 h 281068"/>
                <a:gd name="connsiteX4" fmla="*/ 5303 w 180307"/>
                <a:gd name="connsiteY4" fmla="*/ 0 h 281068"/>
                <a:gd name="connsiteX5" fmla="*/ 42213 w 180307"/>
                <a:gd name="connsiteY5" fmla="*/ 0 h 281068"/>
                <a:gd name="connsiteX6" fmla="*/ 182694 w 180307"/>
                <a:gd name="connsiteY6" fmla="*/ 140481 h 281068"/>
                <a:gd name="connsiteX7" fmla="*/ 182694 w 180307"/>
                <a:gd name="connsiteY7" fmla="*/ 278523 h 281068"/>
                <a:gd name="connsiteX8" fmla="*/ 177444 w 180307"/>
                <a:gd name="connsiteY8" fmla="*/ 283879 h 281068"/>
                <a:gd name="connsiteX9" fmla="*/ 10606 w 180307"/>
                <a:gd name="connsiteY9" fmla="*/ 273273 h 281068"/>
                <a:gd name="connsiteX10" fmla="*/ 172141 w 180307"/>
                <a:gd name="connsiteY10" fmla="*/ 273273 h 281068"/>
                <a:gd name="connsiteX11" fmla="*/ 172141 w 180307"/>
                <a:gd name="connsiteY11" fmla="*/ 140534 h 281068"/>
                <a:gd name="connsiteX12" fmla="*/ 42266 w 180307"/>
                <a:gd name="connsiteY12" fmla="*/ 10659 h 281068"/>
                <a:gd name="connsiteX13" fmla="*/ 10659 w 180307"/>
                <a:gd name="connsiteY13" fmla="*/ 10659 h 281068"/>
                <a:gd name="connsiteX14" fmla="*/ 10659 w 180307"/>
                <a:gd name="connsiteY14" fmla="*/ 273273 h 281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0307" h="281068">
                  <a:moveTo>
                    <a:pt x="177444" y="283879"/>
                  </a:moveTo>
                  <a:lnTo>
                    <a:pt x="5303" y="283879"/>
                  </a:lnTo>
                  <a:cubicBezTo>
                    <a:pt x="2386" y="283879"/>
                    <a:pt x="0" y="281493"/>
                    <a:pt x="0" y="27857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42213" y="0"/>
                  </a:lnTo>
                  <a:cubicBezTo>
                    <a:pt x="119692" y="0"/>
                    <a:pt x="182694" y="63002"/>
                    <a:pt x="182694" y="140481"/>
                  </a:cubicBezTo>
                  <a:lnTo>
                    <a:pt x="182694" y="278523"/>
                  </a:lnTo>
                  <a:cubicBezTo>
                    <a:pt x="182747" y="281493"/>
                    <a:pt x="180361" y="283879"/>
                    <a:pt x="177444" y="283879"/>
                  </a:cubicBezTo>
                  <a:close/>
                  <a:moveTo>
                    <a:pt x="10606" y="273273"/>
                  </a:moveTo>
                  <a:lnTo>
                    <a:pt x="172141" y="273273"/>
                  </a:lnTo>
                  <a:lnTo>
                    <a:pt x="172141" y="140534"/>
                  </a:lnTo>
                  <a:cubicBezTo>
                    <a:pt x="172141" y="68888"/>
                    <a:pt x="113859" y="10659"/>
                    <a:pt x="42266" y="10659"/>
                  </a:cubicBezTo>
                  <a:lnTo>
                    <a:pt x="10659" y="10659"/>
                  </a:lnTo>
                  <a:lnTo>
                    <a:pt x="10659" y="273273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84883289-21B4-4B74-AC62-9C50728EC79A}"/>
                </a:ext>
              </a:extLst>
            </p:cNvPr>
            <p:cNvSpPr/>
            <p:nvPr/>
          </p:nvSpPr>
          <p:spPr>
            <a:xfrm>
              <a:off x="10878934" y="2708400"/>
              <a:ext cx="180308" cy="254552"/>
            </a:xfrm>
            <a:custGeom>
              <a:avLst/>
              <a:gdLst>
                <a:gd name="connsiteX0" fmla="*/ 177444 w 180307"/>
                <a:gd name="connsiteY0" fmla="*/ 255931 h 254552"/>
                <a:gd name="connsiteX1" fmla="*/ 5303 w 180307"/>
                <a:gd name="connsiteY1" fmla="*/ 255931 h 254552"/>
                <a:gd name="connsiteX2" fmla="*/ 0 w 180307"/>
                <a:gd name="connsiteY2" fmla="*/ 250628 h 254552"/>
                <a:gd name="connsiteX3" fmla="*/ 0 w 180307"/>
                <a:gd name="connsiteY3" fmla="*/ 140481 h 254552"/>
                <a:gd name="connsiteX4" fmla="*/ 140481 w 180307"/>
                <a:gd name="connsiteY4" fmla="*/ 0 h 254552"/>
                <a:gd name="connsiteX5" fmla="*/ 177391 w 180307"/>
                <a:gd name="connsiteY5" fmla="*/ 0 h 254552"/>
                <a:gd name="connsiteX6" fmla="*/ 182694 w 180307"/>
                <a:gd name="connsiteY6" fmla="*/ 5303 h 254552"/>
                <a:gd name="connsiteX7" fmla="*/ 182694 w 180307"/>
                <a:gd name="connsiteY7" fmla="*/ 250681 h 254552"/>
                <a:gd name="connsiteX8" fmla="*/ 177444 w 180307"/>
                <a:gd name="connsiteY8" fmla="*/ 255931 h 254552"/>
                <a:gd name="connsiteX9" fmla="*/ 10606 w 180307"/>
                <a:gd name="connsiteY9" fmla="*/ 245325 h 254552"/>
                <a:gd name="connsiteX10" fmla="*/ 172141 w 180307"/>
                <a:gd name="connsiteY10" fmla="*/ 245325 h 254552"/>
                <a:gd name="connsiteX11" fmla="*/ 172141 w 180307"/>
                <a:gd name="connsiteY11" fmla="*/ 10553 h 254552"/>
                <a:gd name="connsiteX12" fmla="*/ 140534 w 180307"/>
                <a:gd name="connsiteY12" fmla="*/ 10553 h 254552"/>
                <a:gd name="connsiteX13" fmla="*/ 10659 w 180307"/>
                <a:gd name="connsiteY13" fmla="*/ 140428 h 254552"/>
                <a:gd name="connsiteX14" fmla="*/ 10659 w 180307"/>
                <a:gd name="connsiteY14" fmla="*/ 245325 h 254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0307" h="254552">
                  <a:moveTo>
                    <a:pt x="177444" y="255931"/>
                  </a:moveTo>
                  <a:lnTo>
                    <a:pt x="5303" y="255931"/>
                  </a:lnTo>
                  <a:cubicBezTo>
                    <a:pt x="2386" y="255931"/>
                    <a:pt x="0" y="253545"/>
                    <a:pt x="0" y="250628"/>
                  </a:cubicBezTo>
                  <a:lnTo>
                    <a:pt x="0" y="140481"/>
                  </a:lnTo>
                  <a:cubicBezTo>
                    <a:pt x="0" y="63002"/>
                    <a:pt x="63002" y="0"/>
                    <a:pt x="140481" y="0"/>
                  </a:cubicBezTo>
                  <a:lnTo>
                    <a:pt x="177391" y="0"/>
                  </a:lnTo>
                  <a:cubicBezTo>
                    <a:pt x="180308" y="0"/>
                    <a:pt x="182694" y="2386"/>
                    <a:pt x="182694" y="5303"/>
                  </a:cubicBezTo>
                  <a:lnTo>
                    <a:pt x="182694" y="250681"/>
                  </a:lnTo>
                  <a:cubicBezTo>
                    <a:pt x="182747" y="253545"/>
                    <a:pt x="180361" y="255931"/>
                    <a:pt x="177444" y="255931"/>
                  </a:cubicBezTo>
                  <a:close/>
                  <a:moveTo>
                    <a:pt x="10606" y="245325"/>
                  </a:moveTo>
                  <a:lnTo>
                    <a:pt x="172141" y="245325"/>
                  </a:lnTo>
                  <a:lnTo>
                    <a:pt x="172141" y="10553"/>
                  </a:lnTo>
                  <a:lnTo>
                    <a:pt x="140534" y="10553"/>
                  </a:lnTo>
                  <a:cubicBezTo>
                    <a:pt x="68888" y="10553"/>
                    <a:pt x="10659" y="68835"/>
                    <a:pt x="10659" y="140428"/>
                  </a:cubicBezTo>
                  <a:lnTo>
                    <a:pt x="10659" y="245325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32610C2A-A368-44C7-9CDD-38AA5A081F3F}"/>
                </a:ext>
              </a:extLst>
            </p:cNvPr>
            <p:cNvSpPr/>
            <p:nvPr/>
          </p:nvSpPr>
          <p:spPr>
            <a:xfrm>
              <a:off x="10678951" y="2571419"/>
              <a:ext cx="95457" cy="95457"/>
            </a:xfrm>
            <a:custGeom>
              <a:avLst/>
              <a:gdLst>
                <a:gd name="connsiteX0" fmla="*/ 48153 w 95457"/>
                <a:gd name="connsiteY0" fmla="*/ 96306 h 95457"/>
                <a:gd name="connsiteX1" fmla="*/ 0 w 95457"/>
                <a:gd name="connsiteY1" fmla="*/ 48153 h 95457"/>
                <a:gd name="connsiteX2" fmla="*/ 48153 w 95457"/>
                <a:gd name="connsiteY2" fmla="*/ 0 h 95457"/>
                <a:gd name="connsiteX3" fmla="*/ 96306 w 95457"/>
                <a:gd name="connsiteY3" fmla="*/ 48153 h 95457"/>
                <a:gd name="connsiteX4" fmla="*/ 48153 w 95457"/>
                <a:gd name="connsiteY4" fmla="*/ 96306 h 95457"/>
                <a:gd name="connsiteX5" fmla="*/ 48153 w 95457"/>
                <a:gd name="connsiteY5" fmla="*/ 10659 h 95457"/>
                <a:gd name="connsiteX6" fmla="*/ 10606 w 95457"/>
                <a:gd name="connsiteY6" fmla="*/ 48206 h 95457"/>
                <a:gd name="connsiteX7" fmla="*/ 48153 w 95457"/>
                <a:gd name="connsiteY7" fmla="*/ 85752 h 95457"/>
                <a:gd name="connsiteX8" fmla="*/ 85699 w 95457"/>
                <a:gd name="connsiteY8" fmla="*/ 48206 h 95457"/>
                <a:gd name="connsiteX9" fmla="*/ 48153 w 95457"/>
                <a:gd name="connsiteY9" fmla="*/ 10659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57" h="95457">
                  <a:moveTo>
                    <a:pt x="48153" y="96306"/>
                  </a:moveTo>
                  <a:cubicBezTo>
                    <a:pt x="21637" y="96306"/>
                    <a:pt x="0" y="74722"/>
                    <a:pt x="0" y="48153"/>
                  </a:cubicBezTo>
                  <a:cubicBezTo>
                    <a:pt x="0" y="21584"/>
                    <a:pt x="21584" y="0"/>
                    <a:pt x="48153" y="0"/>
                  </a:cubicBezTo>
                  <a:cubicBezTo>
                    <a:pt x="74722" y="0"/>
                    <a:pt x="96306" y="21584"/>
                    <a:pt x="96306" y="48153"/>
                  </a:cubicBezTo>
                  <a:cubicBezTo>
                    <a:pt x="96306" y="74722"/>
                    <a:pt x="74669" y="96306"/>
                    <a:pt x="48153" y="96306"/>
                  </a:cubicBezTo>
                  <a:close/>
                  <a:moveTo>
                    <a:pt x="48153" y="10659"/>
                  </a:moveTo>
                  <a:cubicBezTo>
                    <a:pt x="27471" y="10659"/>
                    <a:pt x="10606" y="27470"/>
                    <a:pt x="10606" y="48206"/>
                  </a:cubicBezTo>
                  <a:cubicBezTo>
                    <a:pt x="10606" y="68888"/>
                    <a:pt x="27418" y="85752"/>
                    <a:pt x="48153" y="85752"/>
                  </a:cubicBezTo>
                  <a:cubicBezTo>
                    <a:pt x="68836" y="85752"/>
                    <a:pt x="85699" y="68941"/>
                    <a:pt x="85699" y="48206"/>
                  </a:cubicBezTo>
                  <a:cubicBezTo>
                    <a:pt x="85699" y="27470"/>
                    <a:pt x="68836" y="10659"/>
                    <a:pt x="48153" y="106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2E2E0599-2F9F-468F-9F5C-4AD959F8B35B}"/>
                </a:ext>
              </a:extLst>
            </p:cNvPr>
            <p:cNvSpPr/>
            <p:nvPr/>
          </p:nvSpPr>
          <p:spPr>
            <a:xfrm>
              <a:off x="10823887" y="2629224"/>
              <a:ext cx="95457" cy="95457"/>
            </a:xfrm>
            <a:custGeom>
              <a:avLst/>
              <a:gdLst>
                <a:gd name="connsiteX0" fmla="*/ 48153 w 95457"/>
                <a:gd name="connsiteY0" fmla="*/ 96306 h 95457"/>
                <a:gd name="connsiteX1" fmla="*/ 0 w 95457"/>
                <a:gd name="connsiteY1" fmla="*/ 48153 h 95457"/>
                <a:gd name="connsiteX2" fmla="*/ 48153 w 95457"/>
                <a:gd name="connsiteY2" fmla="*/ 0 h 95457"/>
                <a:gd name="connsiteX3" fmla="*/ 96306 w 95457"/>
                <a:gd name="connsiteY3" fmla="*/ 48153 h 95457"/>
                <a:gd name="connsiteX4" fmla="*/ 48153 w 95457"/>
                <a:gd name="connsiteY4" fmla="*/ 96306 h 95457"/>
                <a:gd name="connsiteX5" fmla="*/ 48153 w 95457"/>
                <a:gd name="connsiteY5" fmla="*/ 10606 h 95457"/>
                <a:gd name="connsiteX6" fmla="*/ 10606 w 95457"/>
                <a:gd name="connsiteY6" fmla="*/ 48153 h 95457"/>
                <a:gd name="connsiteX7" fmla="*/ 48153 w 95457"/>
                <a:gd name="connsiteY7" fmla="*/ 85699 h 95457"/>
                <a:gd name="connsiteX8" fmla="*/ 85699 w 95457"/>
                <a:gd name="connsiteY8" fmla="*/ 48153 h 95457"/>
                <a:gd name="connsiteX9" fmla="*/ 48153 w 95457"/>
                <a:gd name="connsiteY9" fmla="*/ 10606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57" h="95457">
                  <a:moveTo>
                    <a:pt x="48153" y="96306"/>
                  </a:moveTo>
                  <a:cubicBezTo>
                    <a:pt x="21584" y="96306"/>
                    <a:pt x="0" y="74722"/>
                    <a:pt x="0" y="48153"/>
                  </a:cubicBezTo>
                  <a:cubicBezTo>
                    <a:pt x="0" y="21637"/>
                    <a:pt x="21584" y="0"/>
                    <a:pt x="48153" y="0"/>
                  </a:cubicBezTo>
                  <a:cubicBezTo>
                    <a:pt x="74668" y="0"/>
                    <a:pt x="96306" y="21584"/>
                    <a:pt x="96306" y="48153"/>
                  </a:cubicBezTo>
                  <a:cubicBezTo>
                    <a:pt x="96306" y="74722"/>
                    <a:pt x="74668" y="96306"/>
                    <a:pt x="48153" y="96306"/>
                  </a:cubicBezTo>
                  <a:close/>
                  <a:moveTo>
                    <a:pt x="48153" y="10606"/>
                  </a:moveTo>
                  <a:cubicBezTo>
                    <a:pt x="27470" y="10606"/>
                    <a:pt x="10606" y="27417"/>
                    <a:pt x="10606" y="48153"/>
                  </a:cubicBezTo>
                  <a:cubicBezTo>
                    <a:pt x="10606" y="68835"/>
                    <a:pt x="27417" y="85699"/>
                    <a:pt x="48153" y="85699"/>
                  </a:cubicBezTo>
                  <a:cubicBezTo>
                    <a:pt x="68835" y="85699"/>
                    <a:pt x="85699" y="68888"/>
                    <a:pt x="85699" y="48153"/>
                  </a:cubicBezTo>
                  <a:cubicBezTo>
                    <a:pt x="85699" y="27470"/>
                    <a:pt x="68835" y="10606"/>
                    <a:pt x="48153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5F89E71-98EB-4D07-A284-E43602F409D1}"/>
                </a:ext>
              </a:extLst>
            </p:cNvPr>
            <p:cNvSpPr/>
            <p:nvPr/>
          </p:nvSpPr>
          <p:spPr>
            <a:xfrm>
              <a:off x="10964952" y="2599420"/>
              <a:ext cx="95457" cy="95457"/>
            </a:xfrm>
            <a:custGeom>
              <a:avLst/>
              <a:gdLst>
                <a:gd name="connsiteX0" fmla="*/ 48153 w 95457"/>
                <a:gd name="connsiteY0" fmla="*/ 96306 h 95457"/>
                <a:gd name="connsiteX1" fmla="*/ 0 w 95457"/>
                <a:gd name="connsiteY1" fmla="*/ 48153 h 95457"/>
                <a:gd name="connsiteX2" fmla="*/ 48153 w 95457"/>
                <a:gd name="connsiteY2" fmla="*/ 0 h 95457"/>
                <a:gd name="connsiteX3" fmla="*/ 96306 w 95457"/>
                <a:gd name="connsiteY3" fmla="*/ 48153 h 95457"/>
                <a:gd name="connsiteX4" fmla="*/ 48153 w 95457"/>
                <a:gd name="connsiteY4" fmla="*/ 96306 h 95457"/>
                <a:gd name="connsiteX5" fmla="*/ 48153 w 95457"/>
                <a:gd name="connsiteY5" fmla="*/ 10659 h 95457"/>
                <a:gd name="connsiteX6" fmla="*/ 10606 w 95457"/>
                <a:gd name="connsiteY6" fmla="*/ 48206 h 95457"/>
                <a:gd name="connsiteX7" fmla="*/ 48153 w 95457"/>
                <a:gd name="connsiteY7" fmla="*/ 85752 h 95457"/>
                <a:gd name="connsiteX8" fmla="*/ 85699 w 95457"/>
                <a:gd name="connsiteY8" fmla="*/ 48206 h 95457"/>
                <a:gd name="connsiteX9" fmla="*/ 48153 w 95457"/>
                <a:gd name="connsiteY9" fmla="*/ 10659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57" h="95457">
                  <a:moveTo>
                    <a:pt x="48153" y="96306"/>
                  </a:moveTo>
                  <a:cubicBezTo>
                    <a:pt x="21584" y="96306"/>
                    <a:pt x="0" y="74722"/>
                    <a:pt x="0" y="48153"/>
                  </a:cubicBezTo>
                  <a:cubicBezTo>
                    <a:pt x="0" y="21584"/>
                    <a:pt x="21584" y="0"/>
                    <a:pt x="48153" y="0"/>
                  </a:cubicBezTo>
                  <a:cubicBezTo>
                    <a:pt x="74668" y="0"/>
                    <a:pt x="96306" y="21584"/>
                    <a:pt x="96306" y="48153"/>
                  </a:cubicBezTo>
                  <a:cubicBezTo>
                    <a:pt x="96306" y="74722"/>
                    <a:pt x="74722" y="96306"/>
                    <a:pt x="48153" y="96306"/>
                  </a:cubicBezTo>
                  <a:close/>
                  <a:moveTo>
                    <a:pt x="48153" y="10659"/>
                  </a:moveTo>
                  <a:cubicBezTo>
                    <a:pt x="27471" y="10659"/>
                    <a:pt x="10606" y="27470"/>
                    <a:pt x="10606" y="48206"/>
                  </a:cubicBezTo>
                  <a:cubicBezTo>
                    <a:pt x="10606" y="68888"/>
                    <a:pt x="27418" y="85752"/>
                    <a:pt x="48153" y="85752"/>
                  </a:cubicBezTo>
                  <a:cubicBezTo>
                    <a:pt x="68835" y="85752"/>
                    <a:pt x="85699" y="68941"/>
                    <a:pt x="85699" y="48206"/>
                  </a:cubicBezTo>
                  <a:cubicBezTo>
                    <a:pt x="85699" y="27470"/>
                    <a:pt x="68888" y="10659"/>
                    <a:pt x="48153" y="106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6" name="Group 645">
            <a:extLst>
              <a:ext uri="{FF2B5EF4-FFF2-40B4-BE49-F238E27FC236}">
                <a16:creationId xmlns:a16="http://schemas.microsoft.com/office/drawing/2014/main" id="{E853B8E6-7B00-4FBB-8272-C9B2BD7C96F6}"/>
              </a:ext>
            </a:extLst>
          </p:cNvPr>
          <p:cNvGrpSpPr/>
          <p:nvPr/>
        </p:nvGrpSpPr>
        <p:grpSpPr>
          <a:xfrm>
            <a:off x="6455327" y="3597627"/>
            <a:ext cx="422485" cy="467623"/>
            <a:chOff x="6491989" y="3638206"/>
            <a:chExt cx="349161" cy="386465"/>
          </a:xfrm>
        </p:grpSpPr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85ECFA98-8895-4C2F-A1E1-9497F0A16A25}"/>
                </a:ext>
              </a:extLst>
            </p:cNvPr>
            <p:cNvSpPr/>
            <p:nvPr/>
          </p:nvSpPr>
          <p:spPr>
            <a:xfrm>
              <a:off x="6491989" y="3814360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6 h 206823"/>
                <a:gd name="connsiteX8" fmla="*/ 100124 w 159095"/>
                <a:gd name="connsiteY8" fmla="*/ 14496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6"/>
                  </a:cubicBezTo>
                  <a:cubicBezTo>
                    <a:pt x="98957" y="19427"/>
                    <a:pt x="99540" y="17041"/>
                    <a:pt x="100124" y="14496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7"/>
                    <a:pt x="109245" y="22397"/>
                    <a:pt x="108290" y="24996"/>
                  </a:cubicBezTo>
                  <a:cubicBezTo>
                    <a:pt x="107283" y="27647"/>
                    <a:pt x="105639" y="31306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D3A32E71-F0F0-45EA-8FB0-7B12192DC7AA}"/>
                </a:ext>
              </a:extLst>
            </p:cNvPr>
            <p:cNvSpPr/>
            <p:nvPr/>
          </p:nvSpPr>
          <p:spPr>
            <a:xfrm>
              <a:off x="6646938" y="3814315"/>
              <a:ext cx="74244" cy="42425"/>
            </a:xfrm>
            <a:custGeom>
              <a:avLst/>
              <a:gdLst>
                <a:gd name="connsiteX0" fmla="*/ 69534 w 74244"/>
                <a:gd name="connsiteY0" fmla="*/ 45298 h 42425"/>
                <a:gd name="connsiteX1" fmla="*/ 68473 w 74244"/>
                <a:gd name="connsiteY1" fmla="*/ 45192 h 42425"/>
                <a:gd name="connsiteX2" fmla="*/ 45935 w 74244"/>
                <a:gd name="connsiteY2" fmla="*/ 42222 h 42425"/>
                <a:gd name="connsiteX3" fmla="*/ 11464 w 74244"/>
                <a:gd name="connsiteY3" fmla="*/ 34002 h 42425"/>
                <a:gd name="connsiteX4" fmla="*/ 5419 w 74244"/>
                <a:gd name="connsiteY4" fmla="*/ 25040 h 42425"/>
                <a:gd name="connsiteX5" fmla="*/ 3085 w 74244"/>
                <a:gd name="connsiteY5" fmla="*/ 16555 h 42425"/>
                <a:gd name="connsiteX6" fmla="*/ 433 w 74244"/>
                <a:gd name="connsiteY6" fmla="*/ 7381 h 42425"/>
                <a:gd name="connsiteX7" fmla="*/ 3244 w 74244"/>
                <a:gd name="connsiteY7" fmla="*/ 433 h 42425"/>
                <a:gd name="connsiteX8" fmla="*/ 10192 w 74244"/>
                <a:gd name="connsiteY8" fmla="*/ 3244 h 42425"/>
                <a:gd name="connsiteX9" fmla="*/ 13426 w 74244"/>
                <a:gd name="connsiteY9" fmla="*/ 14169 h 42425"/>
                <a:gd name="connsiteX10" fmla="*/ 15336 w 74244"/>
                <a:gd name="connsiteY10" fmla="*/ 21275 h 42425"/>
                <a:gd name="connsiteX11" fmla="*/ 18199 w 74244"/>
                <a:gd name="connsiteY11" fmla="*/ 25783 h 42425"/>
                <a:gd name="connsiteX12" fmla="*/ 46942 w 74244"/>
                <a:gd name="connsiteY12" fmla="*/ 31616 h 42425"/>
                <a:gd name="connsiteX13" fmla="*/ 70594 w 74244"/>
                <a:gd name="connsiteY13" fmla="*/ 34745 h 42425"/>
                <a:gd name="connsiteX14" fmla="*/ 74731 w 74244"/>
                <a:gd name="connsiteY14" fmla="*/ 41003 h 42425"/>
                <a:gd name="connsiteX15" fmla="*/ 69534 w 74244"/>
                <a:gd name="connsiteY15" fmla="*/ 45298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44" h="42425">
                  <a:moveTo>
                    <a:pt x="69534" y="45298"/>
                  </a:moveTo>
                  <a:cubicBezTo>
                    <a:pt x="69163" y="45298"/>
                    <a:pt x="68791" y="45245"/>
                    <a:pt x="68473" y="45192"/>
                  </a:cubicBezTo>
                  <a:cubicBezTo>
                    <a:pt x="61632" y="43760"/>
                    <a:pt x="53624" y="42965"/>
                    <a:pt x="45935" y="42222"/>
                  </a:cubicBezTo>
                  <a:cubicBezTo>
                    <a:pt x="31033" y="40738"/>
                    <a:pt x="18146" y="39518"/>
                    <a:pt x="11464" y="34002"/>
                  </a:cubicBezTo>
                  <a:cubicBezTo>
                    <a:pt x="8866" y="31828"/>
                    <a:pt x="6851" y="28911"/>
                    <a:pt x="5419" y="25040"/>
                  </a:cubicBezTo>
                  <a:cubicBezTo>
                    <a:pt x="4411" y="22336"/>
                    <a:pt x="3721" y="19419"/>
                    <a:pt x="3085" y="16555"/>
                  </a:cubicBezTo>
                  <a:cubicBezTo>
                    <a:pt x="2342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24" y="539"/>
                    <a:pt x="10192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96"/>
                    <a:pt x="17032" y="24828"/>
                    <a:pt x="18199" y="25783"/>
                  </a:cubicBezTo>
                  <a:cubicBezTo>
                    <a:pt x="22335" y="29230"/>
                    <a:pt x="35434" y="30502"/>
                    <a:pt x="46942" y="31616"/>
                  </a:cubicBezTo>
                  <a:cubicBezTo>
                    <a:pt x="54950" y="32412"/>
                    <a:pt x="63223" y="33207"/>
                    <a:pt x="70594" y="34745"/>
                  </a:cubicBezTo>
                  <a:cubicBezTo>
                    <a:pt x="73458" y="35328"/>
                    <a:pt x="75314" y="38139"/>
                    <a:pt x="74731" y="41003"/>
                  </a:cubicBezTo>
                  <a:cubicBezTo>
                    <a:pt x="74201" y="43601"/>
                    <a:pt x="71973" y="45298"/>
                    <a:pt x="69534" y="4529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E337E8D9-AFAA-4F7B-B66E-B67778487722}"/>
                </a:ext>
              </a:extLst>
            </p:cNvPr>
            <p:cNvSpPr/>
            <p:nvPr/>
          </p:nvSpPr>
          <p:spPr>
            <a:xfrm>
              <a:off x="6597363" y="4008761"/>
              <a:ext cx="127276" cy="15910"/>
            </a:xfrm>
            <a:custGeom>
              <a:avLst/>
              <a:gdLst>
                <a:gd name="connsiteX0" fmla="*/ 98320 w 127276"/>
                <a:gd name="connsiteY0" fmla="*/ 16577 h 15909"/>
                <a:gd name="connsiteX1" fmla="*/ 5303 w 127276"/>
                <a:gd name="connsiteY1" fmla="*/ 16577 h 15909"/>
                <a:gd name="connsiteX2" fmla="*/ 0 w 127276"/>
                <a:gd name="connsiteY2" fmla="*/ 11274 h 15909"/>
                <a:gd name="connsiteX3" fmla="*/ 5303 w 127276"/>
                <a:gd name="connsiteY3" fmla="*/ 5970 h 15909"/>
                <a:gd name="connsiteX4" fmla="*/ 98320 w 127276"/>
                <a:gd name="connsiteY4" fmla="*/ 5970 h 15909"/>
                <a:gd name="connsiteX5" fmla="*/ 121177 w 127276"/>
                <a:gd name="connsiteY5" fmla="*/ 561 h 15909"/>
                <a:gd name="connsiteX6" fmla="*/ 128284 w 127276"/>
                <a:gd name="connsiteY6" fmla="*/ 2948 h 15909"/>
                <a:gd name="connsiteX7" fmla="*/ 125897 w 127276"/>
                <a:gd name="connsiteY7" fmla="*/ 10054 h 15909"/>
                <a:gd name="connsiteX8" fmla="*/ 98320 w 127276"/>
                <a:gd name="connsiteY8" fmla="*/ 16577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276" h="15909">
                  <a:moveTo>
                    <a:pt x="98320" y="16577"/>
                  </a:moveTo>
                  <a:lnTo>
                    <a:pt x="5303" y="16577"/>
                  </a:lnTo>
                  <a:cubicBezTo>
                    <a:pt x="2386" y="16577"/>
                    <a:pt x="0" y="14190"/>
                    <a:pt x="0" y="11274"/>
                  </a:cubicBezTo>
                  <a:cubicBezTo>
                    <a:pt x="0" y="8357"/>
                    <a:pt x="2386" y="5970"/>
                    <a:pt x="5303" y="5970"/>
                  </a:cubicBezTo>
                  <a:lnTo>
                    <a:pt x="98320" y="5970"/>
                  </a:lnTo>
                  <a:cubicBezTo>
                    <a:pt x="106275" y="5970"/>
                    <a:pt x="114018" y="4167"/>
                    <a:pt x="121177" y="561"/>
                  </a:cubicBezTo>
                  <a:cubicBezTo>
                    <a:pt x="123776" y="-765"/>
                    <a:pt x="127011" y="349"/>
                    <a:pt x="128284" y="2948"/>
                  </a:cubicBezTo>
                  <a:cubicBezTo>
                    <a:pt x="129609" y="5546"/>
                    <a:pt x="128496" y="8728"/>
                    <a:pt x="125897" y="10054"/>
                  </a:cubicBezTo>
                  <a:cubicBezTo>
                    <a:pt x="117253" y="14349"/>
                    <a:pt x="107973" y="16577"/>
                    <a:pt x="98320" y="1657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6E957B6-B078-4B83-AA52-42CFD8A50C84}"/>
                </a:ext>
              </a:extLst>
            </p:cNvPr>
            <p:cNvSpPr/>
            <p:nvPr/>
          </p:nvSpPr>
          <p:spPr>
            <a:xfrm>
              <a:off x="6524073" y="3638206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8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7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493F6-8914-4A57-A304-64BB8754A71F}"/>
                </a:ext>
              </a:extLst>
            </p:cNvPr>
            <p:cNvSpPr/>
            <p:nvPr/>
          </p:nvSpPr>
          <p:spPr>
            <a:xfrm>
              <a:off x="6549582" y="3658538"/>
              <a:ext cx="79548" cy="68941"/>
            </a:xfrm>
            <a:custGeom>
              <a:avLst/>
              <a:gdLst>
                <a:gd name="connsiteX0" fmla="*/ 5302 w 79547"/>
                <a:gd name="connsiteY0" fmla="*/ 71890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09 w 79547"/>
                <a:gd name="connsiteY6" fmla="*/ 71837 h 68941"/>
                <a:gd name="connsiteX7" fmla="*/ 5302 w 79547"/>
                <a:gd name="connsiteY7" fmla="*/ 71890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0"/>
                  </a:moveTo>
                  <a:cubicBezTo>
                    <a:pt x="2810" y="71890"/>
                    <a:pt x="582" y="70140"/>
                    <a:pt x="105" y="67595"/>
                  </a:cubicBezTo>
                  <a:cubicBezTo>
                    <a:pt x="-479" y="64731"/>
                    <a:pt x="1431" y="61920"/>
                    <a:pt x="4294" y="61390"/>
                  </a:cubicBezTo>
                  <a:cubicBezTo>
                    <a:pt x="46189" y="53170"/>
                    <a:pt x="68145" y="34609"/>
                    <a:pt x="71486" y="4699"/>
                  </a:cubicBezTo>
                  <a:cubicBezTo>
                    <a:pt x="71804" y="1782"/>
                    <a:pt x="74455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2" y="62769"/>
                    <a:pt x="6309" y="71837"/>
                  </a:cubicBezTo>
                  <a:cubicBezTo>
                    <a:pt x="5992" y="71837"/>
                    <a:pt x="5620" y="71890"/>
                    <a:pt x="5302" y="7189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D45A0A8-B4F5-49B5-989C-D3BAAE2DE7FB}"/>
                </a:ext>
              </a:extLst>
            </p:cNvPr>
            <p:cNvSpPr/>
            <p:nvPr/>
          </p:nvSpPr>
          <p:spPr>
            <a:xfrm>
              <a:off x="6621036" y="3658485"/>
              <a:ext cx="79548" cy="68941"/>
            </a:xfrm>
            <a:custGeom>
              <a:avLst/>
              <a:gdLst>
                <a:gd name="connsiteX0" fmla="*/ 76769 w 79547"/>
                <a:gd name="connsiteY0" fmla="*/ 71943 h 68941"/>
                <a:gd name="connsiteX1" fmla="*/ 75762 w 79547"/>
                <a:gd name="connsiteY1" fmla="*/ 71837 h 68941"/>
                <a:gd name="connsiteX2" fmla="*/ 32 w 79547"/>
                <a:gd name="connsiteY2" fmla="*/ 5919 h 68941"/>
                <a:gd name="connsiteX3" fmla="*/ 4699 w 79547"/>
                <a:gd name="connsiteY3" fmla="*/ 32 h 68941"/>
                <a:gd name="connsiteX4" fmla="*/ 10586 w 79547"/>
                <a:gd name="connsiteY4" fmla="*/ 4699 h 68941"/>
                <a:gd name="connsiteX5" fmla="*/ 77777 w 79547"/>
                <a:gd name="connsiteY5" fmla="*/ 61390 h 68941"/>
                <a:gd name="connsiteX6" fmla="*/ 81966 w 79547"/>
                <a:gd name="connsiteY6" fmla="*/ 67595 h 68941"/>
                <a:gd name="connsiteX7" fmla="*/ 76769 w 79547"/>
                <a:gd name="connsiteY7" fmla="*/ 71943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43"/>
                  </a:moveTo>
                  <a:cubicBezTo>
                    <a:pt x="76451" y="71943"/>
                    <a:pt x="76080" y="71890"/>
                    <a:pt x="75762" y="71837"/>
                  </a:cubicBezTo>
                  <a:cubicBezTo>
                    <a:pt x="29412" y="62716"/>
                    <a:pt x="3904" y="40549"/>
                    <a:pt x="32" y="5919"/>
                  </a:cubicBezTo>
                  <a:cubicBezTo>
                    <a:pt x="-286" y="3002"/>
                    <a:pt x="1782" y="404"/>
                    <a:pt x="4699" y="32"/>
                  </a:cubicBezTo>
                  <a:cubicBezTo>
                    <a:pt x="7616" y="-286"/>
                    <a:pt x="10215" y="1782"/>
                    <a:pt x="10586" y="4699"/>
                  </a:cubicBezTo>
                  <a:cubicBezTo>
                    <a:pt x="13927" y="34609"/>
                    <a:pt x="35882" y="53170"/>
                    <a:pt x="77777" y="61390"/>
                  </a:cubicBezTo>
                  <a:cubicBezTo>
                    <a:pt x="80640" y="61974"/>
                    <a:pt x="82549" y="64731"/>
                    <a:pt x="81966" y="67595"/>
                  </a:cubicBezTo>
                  <a:cubicBezTo>
                    <a:pt x="81489" y="70193"/>
                    <a:pt x="79261" y="71943"/>
                    <a:pt x="76769" y="7194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EB581E1-6AD1-4F70-9F18-77107D9FE0EA}"/>
                </a:ext>
              </a:extLst>
            </p:cNvPr>
            <p:cNvSpPr/>
            <p:nvPr/>
          </p:nvSpPr>
          <p:spPr>
            <a:xfrm>
              <a:off x="6556953" y="3718178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4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5" y="102404"/>
                  </a:cubicBezTo>
                  <a:cubicBezTo>
                    <a:pt x="101768" y="102404"/>
                    <a:pt x="128124" y="72229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54774F71-106E-4580-9D3E-5E8D8ABED12F}"/>
                </a:ext>
              </a:extLst>
            </p:cNvPr>
            <p:cNvSpPr/>
            <p:nvPr/>
          </p:nvSpPr>
          <p:spPr>
            <a:xfrm>
              <a:off x="6687358" y="3855636"/>
              <a:ext cx="153792" cy="153792"/>
            </a:xfrm>
            <a:custGeom>
              <a:avLst/>
              <a:gdLst>
                <a:gd name="connsiteX0" fmla="*/ 77214 w 153792"/>
                <a:gd name="connsiteY0" fmla="*/ 154482 h 153792"/>
                <a:gd name="connsiteX1" fmla="*/ 22698 w 153792"/>
                <a:gd name="connsiteY1" fmla="*/ 131943 h 153792"/>
                <a:gd name="connsiteX2" fmla="*/ 0 w 153792"/>
                <a:gd name="connsiteY2" fmla="*/ 77214 h 153792"/>
                <a:gd name="connsiteX3" fmla="*/ 22698 w 153792"/>
                <a:gd name="connsiteY3" fmla="*/ 22538 h 153792"/>
                <a:gd name="connsiteX4" fmla="*/ 77214 w 153792"/>
                <a:gd name="connsiteY4" fmla="*/ 0 h 153792"/>
                <a:gd name="connsiteX5" fmla="*/ 131784 w 153792"/>
                <a:gd name="connsiteY5" fmla="*/ 22538 h 153792"/>
                <a:gd name="connsiteX6" fmla="*/ 154482 w 153792"/>
                <a:gd name="connsiteY6" fmla="*/ 77214 h 153792"/>
                <a:gd name="connsiteX7" fmla="*/ 131784 w 153792"/>
                <a:gd name="connsiteY7" fmla="*/ 131943 h 153792"/>
                <a:gd name="connsiteX8" fmla="*/ 77214 w 153792"/>
                <a:gd name="connsiteY8" fmla="*/ 154482 h 153792"/>
                <a:gd name="connsiteX9" fmla="*/ 77214 w 153792"/>
                <a:gd name="connsiteY9" fmla="*/ 10606 h 153792"/>
                <a:gd name="connsiteX10" fmla="*/ 30175 w 153792"/>
                <a:gd name="connsiteY10" fmla="*/ 30069 h 153792"/>
                <a:gd name="connsiteX11" fmla="*/ 10606 w 153792"/>
                <a:gd name="connsiteY11" fmla="*/ 77267 h 153792"/>
                <a:gd name="connsiteX12" fmla="*/ 30175 w 153792"/>
                <a:gd name="connsiteY12" fmla="*/ 124466 h 153792"/>
                <a:gd name="connsiteX13" fmla="*/ 77214 w 153792"/>
                <a:gd name="connsiteY13" fmla="*/ 143928 h 153792"/>
                <a:gd name="connsiteX14" fmla="*/ 124306 w 153792"/>
                <a:gd name="connsiteY14" fmla="*/ 124466 h 153792"/>
                <a:gd name="connsiteX15" fmla="*/ 143875 w 153792"/>
                <a:gd name="connsiteY15" fmla="*/ 77267 h 153792"/>
                <a:gd name="connsiteX16" fmla="*/ 124306 w 153792"/>
                <a:gd name="connsiteY16" fmla="*/ 30069 h 153792"/>
                <a:gd name="connsiteX17" fmla="*/ 77214 w 153792"/>
                <a:gd name="connsiteY17" fmla="*/ 10606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3792" h="153792">
                  <a:moveTo>
                    <a:pt x="77214" y="154482"/>
                  </a:moveTo>
                  <a:cubicBezTo>
                    <a:pt x="56638" y="154482"/>
                    <a:pt x="37281" y="146474"/>
                    <a:pt x="22698" y="131943"/>
                  </a:cubicBezTo>
                  <a:cubicBezTo>
                    <a:pt x="8061" y="117359"/>
                    <a:pt x="0" y="97897"/>
                    <a:pt x="0" y="77214"/>
                  </a:cubicBezTo>
                  <a:cubicBezTo>
                    <a:pt x="0" y="56532"/>
                    <a:pt x="8061" y="37122"/>
                    <a:pt x="22698" y="22538"/>
                  </a:cubicBezTo>
                  <a:cubicBezTo>
                    <a:pt x="37281" y="8008"/>
                    <a:pt x="56638" y="0"/>
                    <a:pt x="77214" y="0"/>
                  </a:cubicBezTo>
                  <a:cubicBezTo>
                    <a:pt x="97790" y="0"/>
                    <a:pt x="117200" y="8008"/>
                    <a:pt x="131784" y="22538"/>
                  </a:cubicBezTo>
                  <a:cubicBezTo>
                    <a:pt x="146421" y="37122"/>
                    <a:pt x="154482" y="56585"/>
                    <a:pt x="154482" y="77214"/>
                  </a:cubicBezTo>
                  <a:cubicBezTo>
                    <a:pt x="154482" y="97897"/>
                    <a:pt x="146421" y="117306"/>
                    <a:pt x="131784" y="131943"/>
                  </a:cubicBezTo>
                  <a:cubicBezTo>
                    <a:pt x="117147" y="146474"/>
                    <a:pt x="97790" y="154482"/>
                    <a:pt x="77214" y="154482"/>
                  </a:cubicBezTo>
                  <a:close/>
                  <a:moveTo>
                    <a:pt x="77214" y="10606"/>
                  </a:moveTo>
                  <a:cubicBezTo>
                    <a:pt x="59448" y="10606"/>
                    <a:pt x="42743" y="17500"/>
                    <a:pt x="30175" y="30069"/>
                  </a:cubicBezTo>
                  <a:cubicBezTo>
                    <a:pt x="17553" y="42691"/>
                    <a:pt x="10606" y="59396"/>
                    <a:pt x="10606" y="77267"/>
                  </a:cubicBezTo>
                  <a:cubicBezTo>
                    <a:pt x="10606" y="95139"/>
                    <a:pt x="17553" y="111897"/>
                    <a:pt x="30175" y="124466"/>
                  </a:cubicBezTo>
                  <a:cubicBezTo>
                    <a:pt x="42743" y="136981"/>
                    <a:pt x="59448" y="143928"/>
                    <a:pt x="77214" y="143928"/>
                  </a:cubicBezTo>
                  <a:cubicBezTo>
                    <a:pt x="94980" y="143928"/>
                    <a:pt x="111685" y="137034"/>
                    <a:pt x="124306" y="124466"/>
                  </a:cubicBezTo>
                  <a:cubicBezTo>
                    <a:pt x="136928" y="111844"/>
                    <a:pt x="143875" y="95086"/>
                    <a:pt x="143875" y="77267"/>
                  </a:cubicBezTo>
                  <a:cubicBezTo>
                    <a:pt x="143875" y="59449"/>
                    <a:pt x="136928" y="42691"/>
                    <a:pt x="124306" y="30069"/>
                  </a:cubicBezTo>
                  <a:cubicBezTo>
                    <a:pt x="111685" y="17500"/>
                    <a:pt x="94927" y="10606"/>
                    <a:pt x="77214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9B8E6F65-7446-48C5-A8A2-E1596EAA3027}"/>
                </a:ext>
              </a:extLst>
            </p:cNvPr>
            <p:cNvSpPr/>
            <p:nvPr/>
          </p:nvSpPr>
          <p:spPr>
            <a:xfrm>
              <a:off x="6708438" y="3855689"/>
              <a:ext cx="111367" cy="42425"/>
            </a:xfrm>
            <a:custGeom>
              <a:avLst/>
              <a:gdLst>
                <a:gd name="connsiteX0" fmla="*/ 56133 w 111366"/>
                <a:gd name="connsiteY0" fmla="*/ 46138 h 42425"/>
                <a:gd name="connsiteX1" fmla="*/ 24898 w 111366"/>
                <a:gd name="connsiteY1" fmla="*/ 41471 h 42425"/>
                <a:gd name="connsiteX2" fmla="*/ 2307 w 111366"/>
                <a:gd name="connsiteY2" fmla="*/ 30652 h 42425"/>
                <a:gd name="connsiteX3" fmla="*/ 26 w 111366"/>
                <a:gd name="connsiteY3" fmla="*/ 26781 h 42425"/>
                <a:gd name="connsiteX4" fmla="*/ 1564 w 111366"/>
                <a:gd name="connsiteY4" fmla="*/ 22538 h 42425"/>
                <a:gd name="connsiteX5" fmla="*/ 56081 w 111366"/>
                <a:gd name="connsiteY5" fmla="*/ 0 h 42425"/>
                <a:gd name="connsiteX6" fmla="*/ 110650 w 111366"/>
                <a:gd name="connsiteY6" fmla="*/ 22538 h 42425"/>
                <a:gd name="connsiteX7" fmla="*/ 112188 w 111366"/>
                <a:gd name="connsiteY7" fmla="*/ 26781 h 42425"/>
                <a:gd name="connsiteX8" fmla="*/ 109908 w 111366"/>
                <a:gd name="connsiteY8" fmla="*/ 30652 h 42425"/>
                <a:gd name="connsiteX9" fmla="*/ 87316 w 111366"/>
                <a:gd name="connsiteY9" fmla="*/ 41524 h 42425"/>
                <a:gd name="connsiteX10" fmla="*/ 56133 w 111366"/>
                <a:gd name="connsiteY10" fmla="*/ 46138 h 42425"/>
                <a:gd name="connsiteX11" fmla="*/ 14133 w 111366"/>
                <a:gd name="connsiteY11" fmla="*/ 25455 h 42425"/>
                <a:gd name="connsiteX12" fmla="*/ 28080 w 111366"/>
                <a:gd name="connsiteY12" fmla="*/ 31342 h 42425"/>
                <a:gd name="connsiteX13" fmla="*/ 84134 w 111366"/>
                <a:gd name="connsiteY13" fmla="*/ 31342 h 42425"/>
                <a:gd name="connsiteX14" fmla="*/ 98082 w 111366"/>
                <a:gd name="connsiteY14" fmla="*/ 25455 h 42425"/>
                <a:gd name="connsiteX15" fmla="*/ 56081 w 111366"/>
                <a:gd name="connsiteY15" fmla="*/ 10553 h 42425"/>
                <a:gd name="connsiteX16" fmla="*/ 14133 w 111366"/>
                <a:gd name="connsiteY16" fmla="*/ 25455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1366" h="42425">
                  <a:moveTo>
                    <a:pt x="56133" y="46138"/>
                  </a:moveTo>
                  <a:cubicBezTo>
                    <a:pt x="45262" y="46138"/>
                    <a:pt x="34762" y="44547"/>
                    <a:pt x="24898" y="41471"/>
                  </a:cubicBezTo>
                  <a:cubicBezTo>
                    <a:pt x="16519" y="38819"/>
                    <a:pt x="8936" y="35213"/>
                    <a:pt x="2307" y="30652"/>
                  </a:cubicBezTo>
                  <a:cubicBezTo>
                    <a:pt x="1034" y="29751"/>
                    <a:pt x="185" y="28319"/>
                    <a:pt x="26" y="26781"/>
                  </a:cubicBezTo>
                  <a:cubicBezTo>
                    <a:pt x="-133" y="25243"/>
                    <a:pt x="450" y="23652"/>
                    <a:pt x="1564" y="22538"/>
                  </a:cubicBezTo>
                  <a:cubicBezTo>
                    <a:pt x="16148" y="8008"/>
                    <a:pt x="35504" y="0"/>
                    <a:pt x="56081" y="0"/>
                  </a:cubicBezTo>
                  <a:cubicBezTo>
                    <a:pt x="76657" y="0"/>
                    <a:pt x="96066" y="8008"/>
                    <a:pt x="110650" y="22538"/>
                  </a:cubicBezTo>
                  <a:cubicBezTo>
                    <a:pt x="111764" y="23652"/>
                    <a:pt x="112347" y="25190"/>
                    <a:pt x="112188" y="26781"/>
                  </a:cubicBezTo>
                  <a:cubicBezTo>
                    <a:pt x="112029" y="28372"/>
                    <a:pt x="111233" y="29751"/>
                    <a:pt x="109908" y="30652"/>
                  </a:cubicBezTo>
                  <a:cubicBezTo>
                    <a:pt x="103279" y="35213"/>
                    <a:pt x="95695" y="38872"/>
                    <a:pt x="87316" y="41524"/>
                  </a:cubicBezTo>
                  <a:cubicBezTo>
                    <a:pt x="77452" y="44600"/>
                    <a:pt x="66952" y="46138"/>
                    <a:pt x="56133" y="46138"/>
                  </a:cubicBezTo>
                  <a:close/>
                  <a:moveTo>
                    <a:pt x="14133" y="25455"/>
                  </a:moveTo>
                  <a:cubicBezTo>
                    <a:pt x="18428" y="27789"/>
                    <a:pt x="23095" y="29751"/>
                    <a:pt x="28080" y="31342"/>
                  </a:cubicBezTo>
                  <a:cubicBezTo>
                    <a:pt x="45686" y="36910"/>
                    <a:pt x="66475" y="36910"/>
                    <a:pt x="84134" y="31342"/>
                  </a:cubicBezTo>
                  <a:cubicBezTo>
                    <a:pt x="89119" y="29751"/>
                    <a:pt x="93786" y="27789"/>
                    <a:pt x="98082" y="25455"/>
                  </a:cubicBezTo>
                  <a:cubicBezTo>
                    <a:pt x="86202" y="15803"/>
                    <a:pt x="71566" y="10553"/>
                    <a:pt x="56081" y="10553"/>
                  </a:cubicBezTo>
                  <a:cubicBezTo>
                    <a:pt x="40648" y="10553"/>
                    <a:pt x="25958" y="15803"/>
                    <a:pt x="14133" y="2545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9124B807-F2ED-4B37-AB22-9E84D33DB996}"/>
                </a:ext>
              </a:extLst>
            </p:cNvPr>
            <p:cNvSpPr/>
            <p:nvPr/>
          </p:nvSpPr>
          <p:spPr>
            <a:xfrm>
              <a:off x="6708491" y="3963940"/>
              <a:ext cx="111367" cy="42425"/>
            </a:xfrm>
            <a:custGeom>
              <a:avLst/>
              <a:gdLst>
                <a:gd name="connsiteX0" fmla="*/ 56080 w 111366"/>
                <a:gd name="connsiteY0" fmla="*/ 46177 h 42425"/>
                <a:gd name="connsiteX1" fmla="*/ 1564 w 111366"/>
                <a:gd name="connsiteY1" fmla="*/ 23639 h 42425"/>
                <a:gd name="connsiteX2" fmla="*/ 26 w 111366"/>
                <a:gd name="connsiteY2" fmla="*/ 19396 h 42425"/>
                <a:gd name="connsiteX3" fmla="*/ 2307 w 111366"/>
                <a:gd name="connsiteY3" fmla="*/ 15525 h 42425"/>
                <a:gd name="connsiteX4" fmla="*/ 24897 w 111366"/>
                <a:gd name="connsiteY4" fmla="*/ 4653 h 42425"/>
                <a:gd name="connsiteX5" fmla="*/ 87369 w 111366"/>
                <a:gd name="connsiteY5" fmla="*/ 4653 h 42425"/>
                <a:gd name="connsiteX6" fmla="*/ 109961 w 111366"/>
                <a:gd name="connsiteY6" fmla="*/ 15525 h 42425"/>
                <a:gd name="connsiteX7" fmla="*/ 112241 w 111366"/>
                <a:gd name="connsiteY7" fmla="*/ 19396 h 42425"/>
                <a:gd name="connsiteX8" fmla="*/ 110703 w 111366"/>
                <a:gd name="connsiteY8" fmla="*/ 23639 h 42425"/>
                <a:gd name="connsiteX9" fmla="*/ 56080 w 111366"/>
                <a:gd name="connsiteY9" fmla="*/ 46177 h 42425"/>
                <a:gd name="connsiteX10" fmla="*/ 14079 w 111366"/>
                <a:gd name="connsiteY10" fmla="*/ 20669 h 42425"/>
                <a:gd name="connsiteX11" fmla="*/ 56080 w 111366"/>
                <a:gd name="connsiteY11" fmla="*/ 35571 h 42425"/>
                <a:gd name="connsiteX12" fmla="*/ 98082 w 111366"/>
                <a:gd name="connsiteY12" fmla="*/ 20669 h 42425"/>
                <a:gd name="connsiteX13" fmla="*/ 84134 w 111366"/>
                <a:gd name="connsiteY13" fmla="*/ 14783 h 42425"/>
                <a:gd name="connsiteX14" fmla="*/ 28027 w 111366"/>
                <a:gd name="connsiteY14" fmla="*/ 14783 h 42425"/>
                <a:gd name="connsiteX15" fmla="*/ 14079 w 111366"/>
                <a:gd name="connsiteY15" fmla="*/ 20669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1366" h="42425">
                  <a:moveTo>
                    <a:pt x="56080" y="46177"/>
                  </a:moveTo>
                  <a:cubicBezTo>
                    <a:pt x="35504" y="46177"/>
                    <a:pt x="16148" y="38170"/>
                    <a:pt x="1564" y="23639"/>
                  </a:cubicBezTo>
                  <a:cubicBezTo>
                    <a:pt x="450" y="22525"/>
                    <a:pt x="-133" y="20987"/>
                    <a:pt x="26" y="19396"/>
                  </a:cubicBezTo>
                  <a:cubicBezTo>
                    <a:pt x="185" y="17805"/>
                    <a:pt x="981" y="16427"/>
                    <a:pt x="2307" y="15525"/>
                  </a:cubicBezTo>
                  <a:cubicBezTo>
                    <a:pt x="8882" y="10964"/>
                    <a:pt x="16466" y="7305"/>
                    <a:pt x="24897" y="4653"/>
                  </a:cubicBezTo>
                  <a:cubicBezTo>
                    <a:pt x="44573" y="-1551"/>
                    <a:pt x="67694" y="-1551"/>
                    <a:pt x="87369" y="4653"/>
                  </a:cubicBezTo>
                  <a:cubicBezTo>
                    <a:pt x="95748" y="7305"/>
                    <a:pt x="103385" y="10964"/>
                    <a:pt x="109961" y="15525"/>
                  </a:cubicBezTo>
                  <a:cubicBezTo>
                    <a:pt x="111233" y="16427"/>
                    <a:pt x="112082" y="17858"/>
                    <a:pt x="112241" y="19396"/>
                  </a:cubicBezTo>
                  <a:cubicBezTo>
                    <a:pt x="112400" y="20934"/>
                    <a:pt x="111817" y="22525"/>
                    <a:pt x="110703" y="23639"/>
                  </a:cubicBezTo>
                  <a:cubicBezTo>
                    <a:pt x="96013" y="38170"/>
                    <a:pt x="76657" y="46177"/>
                    <a:pt x="56080" y="46177"/>
                  </a:cubicBezTo>
                  <a:close/>
                  <a:moveTo>
                    <a:pt x="14079" y="20669"/>
                  </a:moveTo>
                  <a:cubicBezTo>
                    <a:pt x="25958" y="30321"/>
                    <a:pt x="40595" y="35571"/>
                    <a:pt x="56080" y="35571"/>
                  </a:cubicBezTo>
                  <a:cubicBezTo>
                    <a:pt x="71566" y="35571"/>
                    <a:pt x="86256" y="30321"/>
                    <a:pt x="98082" y="20669"/>
                  </a:cubicBezTo>
                  <a:cubicBezTo>
                    <a:pt x="93786" y="18336"/>
                    <a:pt x="89119" y="16374"/>
                    <a:pt x="84134" y="14783"/>
                  </a:cubicBezTo>
                  <a:cubicBezTo>
                    <a:pt x="66475" y="9214"/>
                    <a:pt x="45686" y="9214"/>
                    <a:pt x="28027" y="14783"/>
                  </a:cubicBezTo>
                  <a:cubicBezTo>
                    <a:pt x="22988" y="16374"/>
                    <a:pt x="18322" y="18336"/>
                    <a:pt x="14079" y="2066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2CA5035E-01EA-43CD-B509-EE8CD6A57A07}"/>
                </a:ext>
              </a:extLst>
            </p:cNvPr>
            <p:cNvSpPr/>
            <p:nvPr/>
          </p:nvSpPr>
          <p:spPr>
            <a:xfrm>
              <a:off x="6723313" y="3855583"/>
              <a:ext cx="79548" cy="153792"/>
            </a:xfrm>
            <a:custGeom>
              <a:avLst/>
              <a:gdLst>
                <a:gd name="connsiteX0" fmla="*/ 41258 w 79547"/>
                <a:gd name="connsiteY0" fmla="*/ 154535 h 153792"/>
                <a:gd name="connsiteX1" fmla="*/ 0 w 79547"/>
                <a:gd name="connsiteY1" fmla="*/ 77267 h 153792"/>
                <a:gd name="connsiteX2" fmla="*/ 41258 w 79547"/>
                <a:gd name="connsiteY2" fmla="*/ 0 h 153792"/>
                <a:gd name="connsiteX3" fmla="*/ 82517 w 79547"/>
                <a:gd name="connsiteY3" fmla="*/ 77267 h 153792"/>
                <a:gd name="connsiteX4" fmla="*/ 41258 w 79547"/>
                <a:gd name="connsiteY4" fmla="*/ 154535 h 153792"/>
                <a:gd name="connsiteX5" fmla="*/ 41258 w 79547"/>
                <a:gd name="connsiteY5" fmla="*/ 10659 h 153792"/>
                <a:gd name="connsiteX6" fmla="*/ 10606 w 79547"/>
                <a:gd name="connsiteY6" fmla="*/ 77320 h 153792"/>
                <a:gd name="connsiteX7" fmla="*/ 41258 w 79547"/>
                <a:gd name="connsiteY7" fmla="*/ 143981 h 153792"/>
                <a:gd name="connsiteX8" fmla="*/ 71911 w 79547"/>
                <a:gd name="connsiteY8" fmla="*/ 77320 h 153792"/>
                <a:gd name="connsiteX9" fmla="*/ 41258 w 79547"/>
                <a:gd name="connsiteY9" fmla="*/ 10659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547" h="153792">
                  <a:moveTo>
                    <a:pt x="41258" y="154535"/>
                  </a:moveTo>
                  <a:cubicBezTo>
                    <a:pt x="18136" y="154535"/>
                    <a:pt x="0" y="120594"/>
                    <a:pt x="0" y="77267"/>
                  </a:cubicBezTo>
                  <a:cubicBezTo>
                    <a:pt x="0" y="33940"/>
                    <a:pt x="18136" y="0"/>
                    <a:pt x="41258" y="0"/>
                  </a:cubicBezTo>
                  <a:cubicBezTo>
                    <a:pt x="64381" y="0"/>
                    <a:pt x="82517" y="33940"/>
                    <a:pt x="82517" y="77267"/>
                  </a:cubicBezTo>
                  <a:cubicBezTo>
                    <a:pt x="82517" y="120594"/>
                    <a:pt x="64381" y="154535"/>
                    <a:pt x="41258" y="154535"/>
                  </a:cubicBezTo>
                  <a:close/>
                  <a:moveTo>
                    <a:pt x="41258" y="10659"/>
                  </a:moveTo>
                  <a:cubicBezTo>
                    <a:pt x="26463" y="10659"/>
                    <a:pt x="10606" y="37440"/>
                    <a:pt x="10606" y="77320"/>
                  </a:cubicBezTo>
                  <a:cubicBezTo>
                    <a:pt x="10606" y="117200"/>
                    <a:pt x="26463" y="143981"/>
                    <a:pt x="41258" y="143981"/>
                  </a:cubicBezTo>
                  <a:cubicBezTo>
                    <a:pt x="56054" y="143981"/>
                    <a:pt x="71911" y="117200"/>
                    <a:pt x="71911" y="77320"/>
                  </a:cubicBezTo>
                  <a:cubicBezTo>
                    <a:pt x="71911" y="37440"/>
                    <a:pt x="56054" y="10659"/>
                    <a:pt x="41258" y="106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22A02510-A3AC-4504-86BF-C45CC34B9147}"/>
                </a:ext>
              </a:extLst>
            </p:cNvPr>
            <p:cNvSpPr/>
            <p:nvPr/>
          </p:nvSpPr>
          <p:spPr>
            <a:xfrm>
              <a:off x="6759268" y="3855636"/>
              <a:ext cx="10606" cy="153792"/>
            </a:xfrm>
            <a:custGeom>
              <a:avLst/>
              <a:gdLst>
                <a:gd name="connsiteX0" fmla="*/ 5303 w 10606"/>
                <a:gd name="connsiteY0" fmla="*/ 154482 h 153792"/>
                <a:gd name="connsiteX1" fmla="*/ 0 w 10606"/>
                <a:gd name="connsiteY1" fmla="*/ 149178 h 153792"/>
                <a:gd name="connsiteX2" fmla="*/ 0 w 10606"/>
                <a:gd name="connsiteY2" fmla="*/ 5303 h 153792"/>
                <a:gd name="connsiteX3" fmla="*/ 5303 w 10606"/>
                <a:gd name="connsiteY3" fmla="*/ 0 h 153792"/>
                <a:gd name="connsiteX4" fmla="*/ 10606 w 10606"/>
                <a:gd name="connsiteY4" fmla="*/ 5303 h 153792"/>
                <a:gd name="connsiteX5" fmla="*/ 10606 w 10606"/>
                <a:gd name="connsiteY5" fmla="*/ 149178 h 153792"/>
                <a:gd name="connsiteX6" fmla="*/ 5303 w 10606"/>
                <a:gd name="connsiteY6" fmla="*/ 154482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53792">
                  <a:moveTo>
                    <a:pt x="5303" y="154482"/>
                  </a:moveTo>
                  <a:cubicBezTo>
                    <a:pt x="2387" y="154482"/>
                    <a:pt x="0" y="152095"/>
                    <a:pt x="0" y="149178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49178"/>
                  </a:lnTo>
                  <a:cubicBezTo>
                    <a:pt x="10606" y="152148"/>
                    <a:pt x="8220" y="154482"/>
                    <a:pt x="5303" y="1544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6BA2E99-B7F1-4919-8C20-795D8BC083EB}"/>
                </a:ext>
              </a:extLst>
            </p:cNvPr>
            <p:cNvSpPr/>
            <p:nvPr/>
          </p:nvSpPr>
          <p:spPr>
            <a:xfrm>
              <a:off x="6687305" y="3927600"/>
              <a:ext cx="153792" cy="10606"/>
            </a:xfrm>
            <a:custGeom>
              <a:avLst/>
              <a:gdLst>
                <a:gd name="connsiteX0" fmla="*/ 149178 w 153792"/>
                <a:gd name="connsiteY0" fmla="*/ 10606 h 10606"/>
                <a:gd name="connsiteX1" fmla="*/ 5303 w 153792"/>
                <a:gd name="connsiteY1" fmla="*/ 10606 h 10606"/>
                <a:gd name="connsiteX2" fmla="*/ 0 w 153792"/>
                <a:gd name="connsiteY2" fmla="*/ 5303 h 10606"/>
                <a:gd name="connsiteX3" fmla="*/ 5303 w 153792"/>
                <a:gd name="connsiteY3" fmla="*/ 0 h 10606"/>
                <a:gd name="connsiteX4" fmla="*/ 149178 w 153792"/>
                <a:gd name="connsiteY4" fmla="*/ 0 h 10606"/>
                <a:gd name="connsiteX5" fmla="*/ 154482 w 153792"/>
                <a:gd name="connsiteY5" fmla="*/ 5303 h 10606"/>
                <a:gd name="connsiteX6" fmla="*/ 149178 w 15379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92" h="10606">
                  <a:moveTo>
                    <a:pt x="149178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149178" y="0"/>
                  </a:lnTo>
                  <a:cubicBezTo>
                    <a:pt x="152095" y="0"/>
                    <a:pt x="154482" y="2386"/>
                    <a:pt x="154482" y="5303"/>
                  </a:cubicBezTo>
                  <a:cubicBezTo>
                    <a:pt x="154482" y="8220"/>
                    <a:pt x="152095" y="10606"/>
                    <a:pt x="149178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3" name="Group 672">
            <a:extLst>
              <a:ext uri="{FF2B5EF4-FFF2-40B4-BE49-F238E27FC236}">
                <a16:creationId xmlns:a16="http://schemas.microsoft.com/office/drawing/2014/main" id="{06E4FDFE-60F5-4316-9467-4DFC568A6F25}"/>
              </a:ext>
            </a:extLst>
          </p:cNvPr>
          <p:cNvGrpSpPr/>
          <p:nvPr/>
        </p:nvGrpSpPr>
        <p:grpSpPr>
          <a:xfrm>
            <a:off x="1121333" y="5716149"/>
            <a:ext cx="402400" cy="499294"/>
            <a:chOff x="1156252" y="5759476"/>
            <a:chExt cx="332562" cy="412640"/>
          </a:xfrm>
        </p:grpSpPr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96612B08-E6F7-4B2C-B97B-81509B0999A6}"/>
                </a:ext>
              </a:extLst>
            </p:cNvPr>
            <p:cNvSpPr/>
            <p:nvPr/>
          </p:nvSpPr>
          <p:spPr>
            <a:xfrm>
              <a:off x="1156252" y="5935630"/>
              <a:ext cx="159095" cy="206824"/>
            </a:xfrm>
            <a:custGeom>
              <a:avLst/>
              <a:gdLst>
                <a:gd name="connsiteX0" fmla="*/ 157929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6 h 206823"/>
                <a:gd name="connsiteX8" fmla="*/ 100124 w 159095"/>
                <a:gd name="connsiteY8" fmla="*/ 14495 h 206823"/>
                <a:gd name="connsiteX9" fmla="*/ 103518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29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29" y="210978"/>
                  </a:moveTo>
                  <a:lnTo>
                    <a:pt x="64911" y="210978"/>
                  </a:lnTo>
                  <a:cubicBezTo>
                    <a:pt x="29327" y="210978"/>
                    <a:pt x="212" y="180432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8" y="21336"/>
                  </a:cubicBezTo>
                  <a:cubicBezTo>
                    <a:pt x="98957" y="19374"/>
                    <a:pt x="99541" y="16988"/>
                    <a:pt x="100124" y="14495"/>
                  </a:cubicBezTo>
                  <a:cubicBezTo>
                    <a:pt x="100919" y="10942"/>
                    <a:pt x="101874" y="6965"/>
                    <a:pt x="103518" y="3200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7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6"/>
                    <a:pt x="102351" y="34011"/>
                  </a:cubicBezTo>
                  <a:cubicBezTo>
                    <a:pt x="95669" y="39579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2" y="142196"/>
                    <a:pt x="10712" y="142461"/>
                    <a:pt x="10712" y="142779"/>
                  </a:cubicBezTo>
                  <a:cubicBezTo>
                    <a:pt x="10872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98" y="210978"/>
                    <a:pt x="157929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134C1569-E2C2-420D-9663-B101FD3FAC9C}"/>
                </a:ext>
              </a:extLst>
            </p:cNvPr>
            <p:cNvSpPr/>
            <p:nvPr/>
          </p:nvSpPr>
          <p:spPr>
            <a:xfrm>
              <a:off x="1311148" y="5935639"/>
              <a:ext cx="106064" cy="90154"/>
            </a:xfrm>
            <a:custGeom>
              <a:avLst/>
              <a:gdLst>
                <a:gd name="connsiteX0" fmla="*/ 102413 w 106063"/>
                <a:gd name="connsiteY0" fmla="*/ 91648 h 90153"/>
                <a:gd name="connsiteX1" fmla="*/ 97216 w 106063"/>
                <a:gd name="connsiteY1" fmla="*/ 87406 h 90153"/>
                <a:gd name="connsiteX2" fmla="*/ 82739 w 106063"/>
                <a:gd name="connsiteY2" fmla="*/ 50760 h 90153"/>
                <a:gd name="connsiteX3" fmla="*/ 45935 w 106063"/>
                <a:gd name="connsiteY3" fmla="*/ 42169 h 90153"/>
                <a:gd name="connsiteX4" fmla="*/ 11464 w 106063"/>
                <a:gd name="connsiteY4" fmla="*/ 33949 h 90153"/>
                <a:gd name="connsiteX5" fmla="*/ 5418 w 106063"/>
                <a:gd name="connsiteY5" fmla="*/ 24987 h 90153"/>
                <a:gd name="connsiteX6" fmla="*/ 3085 w 106063"/>
                <a:gd name="connsiteY6" fmla="*/ 16555 h 90153"/>
                <a:gd name="connsiteX7" fmla="*/ 433 w 106063"/>
                <a:gd name="connsiteY7" fmla="*/ 7380 h 90153"/>
                <a:gd name="connsiteX8" fmla="*/ 3244 w 106063"/>
                <a:gd name="connsiteY8" fmla="*/ 433 h 90153"/>
                <a:gd name="connsiteX9" fmla="*/ 10191 w 106063"/>
                <a:gd name="connsiteY9" fmla="*/ 3244 h 90153"/>
                <a:gd name="connsiteX10" fmla="*/ 13426 w 106063"/>
                <a:gd name="connsiteY10" fmla="*/ 14169 h 90153"/>
                <a:gd name="connsiteX11" fmla="*/ 15335 w 106063"/>
                <a:gd name="connsiteY11" fmla="*/ 21275 h 90153"/>
                <a:gd name="connsiteX12" fmla="*/ 18199 w 106063"/>
                <a:gd name="connsiteY12" fmla="*/ 25783 h 90153"/>
                <a:gd name="connsiteX13" fmla="*/ 46942 w 106063"/>
                <a:gd name="connsiteY13" fmla="*/ 31616 h 90153"/>
                <a:gd name="connsiteX14" fmla="*/ 89686 w 106063"/>
                <a:gd name="connsiteY14" fmla="*/ 42753 h 90153"/>
                <a:gd name="connsiteX15" fmla="*/ 107611 w 106063"/>
                <a:gd name="connsiteY15" fmla="*/ 85231 h 90153"/>
                <a:gd name="connsiteX16" fmla="*/ 103527 w 106063"/>
                <a:gd name="connsiteY16" fmla="*/ 91489 h 90153"/>
                <a:gd name="connsiteX17" fmla="*/ 102413 w 106063"/>
                <a:gd name="connsiteY17" fmla="*/ 91648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63" h="90153">
                  <a:moveTo>
                    <a:pt x="102413" y="91648"/>
                  </a:moveTo>
                  <a:cubicBezTo>
                    <a:pt x="99974" y="91648"/>
                    <a:pt x="97747" y="89951"/>
                    <a:pt x="97216" y="87406"/>
                  </a:cubicBezTo>
                  <a:cubicBezTo>
                    <a:pt x="93292" y="68738"/>
                    <a:pt x="88042" y="55374"/>
                    <a:pt x="82739" y="50760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8"/>
                    <a:pt x="18146" y="39465"/>
                    <a:pt x="11464" y="33949"/>
                  </a:cubicBezTo>
                  <a:cubicBezTo>
                    <a:pt x="8865" y="31775"/>
                    <a:pt x="6903" y="28858"/>
                    <a:pt x="5418" y="24987"/>
                  </a:cubicBezTo>
                  <a:cubicBezTo>
                    <a:pt x="4411" y="22282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3" y="7380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78" y="539"/>
                    <a:pt x="10191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43"/>
                    <a:pt x="17032" y="24828"/>
                    <a:pt x="18199" y="25783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7004" y="49116"/>
                    <a:pt x="103050" y="63382"/>
                    <a:pt x="107611" y="85231"/>
                  </a:cubicBezTo>
                  <a:cubicBezTo>
                    <a:pt x="108194" y="88095"/>
                    <a:pt x="106391" y="90905"/>
                    <a:pt x="103527" y="91489"/>
                  </a:cubicBezTo>
                  <a:cubicBezTo>
                    <a:pt x="103103" y="91595"/>
                    <a:pt x="102732" y="91648"/>
                    <a:pt x="102413" y="916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2D308552-2360-42C2-B34C-CE0161085E7B}"/>
                </a:ext>
              </a:extLst>
            </p:cNvPr>
            <p:cNvSpPr/>
            <p:nvPr/>
          </p:nvSpPr>
          <p:spPr>
            <a:xfrm>
              <a:off x="1261626" y="6136002"/>
              <a:ext cx="74244" cy="10606"/>
            </a:xfrm>
            <a:custGeom>
              <a:avLst/>
              <a:gdLst>
                <a:gd name="connsiteX0" fmla="*/ 71911 w 74244"/>
                <a:gd name="connsiteY0" fmla="*/ 10606 h 10606"/>
                <a:gd name="connsiteX1" fmla="*/ 5303 w 74244"/>
                <a:gd name="connsiteY1" fmla="*/ 10606 h 10606"/>
                <a:gd name="connsiteX2" fmla="*/ 0 w 74244"/>
                <a:gd name="connsiteY2" fmla="*/ 5303 h 10606"/>
                <a:gd name="connsiteX3" fmla="*/ 5303 w 74244"/>
                <a:gd name="connsiteY3" fmla="*/ 0 h 10606"/>
                <a:gd name="connsiteX4" fmla="*/ 71911 w 74244"/>
                <a:gd name="connsiteY4" fmla="*/ 0 h 10606"/>
                <a:gd name="connsiteX5" fmla="*/ 77214 w 74244"/>
                <a:gd name="connsiteY5" fmla="*/ 5303 h 10606"/>
                <a:gd name="connsiteX6" fmla="*/ 71911 w 7424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44" h="10606">
                  <a:moveTo>
                    <a:pt x="7191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1911" y="0"/>
                  </a:lnTo>
                  <a:cubicBezTo>
                    <a:pt x="74828" y="0"/>
                    <a:pt x="77214" y="2386"/>
                    <a:pt x="77214" y="5303"/>
                  </a:cubicBezTo>
                  <a:cubicBezTo>
                    <a:pt x="77214" y="8220"/>
                    <a:pt x="74828" y="10606"/>
                    <a:pt x="7191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F8549C68-E4E0-428D-A02B-8B168C8F3572}"/>
                </a:ext>
              </a:extLst>
            </p:cNvPr>
            <p:cNvSpPr/>
            <p:nvPr/>
          </p:nvSpPr>
          <p:spPr>
            <a:xfrm>
              <a:off x="1188283" y="5759476"/>
              <a:ext cx="201521" cy="201521"/>
            </a:xfrm>
            <a:custGeom>
              <a:avLst/>
              <a:gdLst>
                <a:gd name="connsiteX0" fmla="*/ 147693 w 201520"/>
                <a:gd name="connsiteY0" fmla="*/ 204597 h 201520"/>
                <a:gd name="connsiteX1" fmla="*/ 133216 w 201520"/>
                <a:gd name="connsiteY1" fmla="*/ 204597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7 h 201520"/>
                <a:gd name="connsiteX15" fmla="*/ 56903 w 201520"/>
                <a:gd name="connsiteY15" fmla="*/ 204597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7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7"/>
                  </a:moveTo>
                  <a:lnTo>
                    <a:pt x="133216" y="204597"/>
                  </a:lnTo>
                  <a:cubicBezTo>
                    <a:pt x="130299" y="204597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7"/>
                    <a:pt x="71222" y="204597"/>
                  </a:cubicBezTo>
                  <a:lnTo>
                    <a:pt x="56903" y="204597"/>
                  </a:lnTo>
                  <a:cubicBezTo>
                    <a:pt x="25508" y="204597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3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88"/>
                    <a:pt x="179035" y="204597"/>
                    <a:pt x="147693" y="20459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0E1411E-E52A-482A-B499-5B2070D618B5}"/>
                </a:ext>
              </a:extLst>
            </p:cNvPr>
            <p:cNvSpPr/>
            <p:nvPr/>
          </p:nvSpPr>
          <p:spPr>
            <a:xfrm>
              <a:off x="1213792" y="5779808"/>
              <a:ext cx="79548" cy="68941"/>
            </a:xfrm>
            <a:custGeom>
              <a:avLst/>
              <a:gdLst>
                <a:gd name="connsiteX0" fmla="*/ 5302 w 79547"/>
                <a:gd name="connsiteY0" fmla="*/ 71890 h 68941"/>
                <a:gd name="connsiteX1" fmla="*/ 105 w 79547"/>
                <a:gd name="connsiteY1" fmla="*/ 67595 h 68941"/>
                <a:gd name="connsiteX2" fmla="*/ 4295 w 79547"/>
                <a:gd name="connsiteY2" fmla="*/ 61390 h 68941"/>
                <a:gd name="connsiteX3" fmla="*/ 71486 w 79547"/>
                <a:gd name="connsiteY3" fmla="*/ 4699 h 68941"/>
                <a:gd name="connsiteX4" fmla="*/ 77319 w 79547"/>
                <a:gd name="connsiteY4" fmla="*/ 32 h 68941"/>
                <a:gd name="connsiteX5" fmla="*/ 81986 w 79547"/>
                <a:gd name="connsiteY5" fmla="*/ 5919 h 68941"/>
                <a:gd name="connsiteX6" fmla="*/ 6310 w 79547"/>
                <a:gd name="connsiteY6" fmla="*/ 71837 h 68941"/>
                <a:gd name="connsiteX7" fmla="*/ 5302 w 79547"/>
                <a:gd name="connsiteY7" fmla="*/ 71890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0"/>
                  </a:moveTo>
                  <a:cubicBezTo>
                    <a:pt x="2810" y="71890"/>
                    <a:pt x="582" y="70140"/>
                    <a:pt x="105" y="67595"/>
                  </a:cubicBezTo>
                  <a:cubicBezTo>
                    <a:pt x="-478" y="64731"/>
                    <a:pt x="1431" y="61920"/>
                    <a:pt x="4295" y="61390"/>
                  </a:cubicBezTo>
                  <a:cubicBezTo>
                    <a:pt x="46190" y="53170"/>
                    <a:pt x="68145" y="34609"/>
                    <a:pt x="71486" y="4699"/>
                  </a:cubicBezTo>
                  <a:cubicBezTo>
                    <a:pt x="71804" y="1782"/>
                    <a:pt x="74456" y="-286"/>
                    <a:pt x="77319" y="32"/>
                  </a:cubicBezTo>
                  <a:cubicBezTo>
                    <a:pt x="80236" y="350"/>
                    <a:pt x="82304" y="3002"/>
                    <a:pt x="81986" y="5919"/>
                  </a:cubicBezTo>
                  <a:cubicBezTo>
                    <a:pt x="78115" y="40548"/>
                    <a:pt x="52659" y="62769"/>
                    <a:pt x="6310" y="71837"/>
                  </a:cubicBezTo>
                  <a:cubicBezTo>
                    <a:pt x="5992" y="71837"/>
                    <a:pt x="5673" y="71890"/>
                    <a:pt x="5302" y="7189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8E22FB53-4F42-47F9-9A53-9E791D733303}"/>
                </a:ext>
              </a:extLst>
            </p:cNvPr>
            <p:cNvSpPr/>
            <p:nvPr/>
          </p:nvSpPr>
          <p:spPr>
            <a:xfrm>
              <a:off x="1285299" y="5779755"/>
              <a:ext cx="79548" cy="68941"/>
            </a:xfrm>
            <a:custGeom>
              <a:avLst/>
              <a:gdLst>
                <a:gd name="connsiteX0" fmla="*/ 76716 w 79547"/>
                <a:gd name="connsiteY0" fmla="*/ 71943 h 68941"/>
                <a:gd name="connsiteX1" fmla="*/ 75709 w 79547"/>
                <a:gd name="connsiteY1" fmla="*/ 71837 h 68941"/>
                <a:gd name="connsiteX2" fmla="*/ 32 w 79547"/>
                <a:gd name="connsiteY2" fmla="*/ 5919 h 68941"/>
                <a:gd name="connsiteX3" fmla="*/ 4699 w 79547"/>
                <a:gd name="connsiteY3" fmla="*/ 32 h 68941"/>
                <a:gd name="connsiteX4" fmla="*/ 10533 w 79547"/>
                <a:gd name="connsiteY4" fmla="*/ 4699 h 68941"/>
                <a:gd name="connsiteX5" fmla="*/ 77724 w 79547"/>
                <a:gd name="connsiteY5" fmla="*/ 61390 h 68941"/>
                <a:gd name="connsiteX6" fmla="*/ 81913 w 79547"/>
                <a:gd name="connsiteY6" fmla="*/ 67595 h 68941"/>
                <a:gd name="connsiteX7" fmla="*/ 76716 w 79547"/>
                <a:gd name="connsiteY7" fmla="*/ 71943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43"/>
                  </a:moveTo>
                  <a:cubicBezTo>
                    <a:pt x="76398" y="71943"/>
                    <a:pt x="76027" y="71890"/>
                    <a:pt x="75709" y="71837"/>
                  </a:cubicBezTo>
                  <a:cubicBezTo>
                    <a:pt x="29359" y="62716"/>
                    <a:pt x="3904" y="40548"/>
                    <a:pt x="32" y="5919"/>
                  </a:cubicBezTo>
                  <a:cubicBezTo>
                    <a:pt x="-286" y="3002"/>
                    <a:pt x="1782" y="404"/>
                    <a:pt x="4699" y="32"/>
                  </a:cubicBezTo>
                  <a:cubicBezTo>
                    <a:pt x="7563" y="-286"/>
                    <a:pt x="10214" y="1782"/>
                    <a:pt x="10533" y="4699"/>
                  </a:cubicBezTo>
                  <a:cubicBezTo>
                    <a:pt x="13874" y="34609"/>
                    <a:pt x="35882" y="53170"/>
                    <a:pt x="77724" y="61390"/>
                  </a:cubicBezTo>
                  <a:cubicBezTo>
                    <a:pt x="80588" y="61973"/>
                    <a:pt x="82497" y="64731"/>
                    <a:pt x="81913" y="67595"/>
                  </a:cubicBezTo>
                  <a:cubicBezTo>
                    <a:pt x="81436" y="70193"/>
                    <a:pt x="79209" y="71943"/>
                    <a:pt x="76716" y="7194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3C62B9D9-1AB2-4DB3-B1A6-2D4AED109416}"/>
                </a:ext>
              </a:extLst>
            </p:cNvPr>
            <p:cNvSpPr/>
            <p:nvPr/>
          </p:nvSpPr>
          <p:spPr>
            <a:xfrm>
              <a:off x="1221216" y="5839448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4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6" y="102404"/>
                  </a:cubicBezTo>
                  <a:cubicBezTo>
                    <a:pt x="101768" y="102404"/>
                    <a:pt x="128125" y="72229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678" y="78116"/>
                    <a:pt x="107601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7E5D1C0-059F-4802-ADBA-170FC554E2E1}"/>
                </a:ext>
              </a:extLst>
            </p:cNvPr>
            <p:cNvSpPr/>
            <p:nvPr/>
          </p:nvSpPr>
          <p:spPr>
            <a:xfrm>
              <a:off x="1356235" y="6039537"/>
              <a:ext cx="132579" cy="132579"/>
            </a:xfrm>
            <a:custGeom>
              <a:avLst/>
              <a:gdLst>
                <a:gd name="connsiteX0" fmla="*/ 66873 w 132579"/>
                <a:gd name="connsiteY0" fmla="*/ 133746 h 132579"/>
                <a:gd name="connsiteX1" fmla="*/ 0 w 132579"/>
                <a:gd name="connsiteY1" fmla="*/ 66873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46 h 132579"/>
                <a:gd name="connsiteX5" fmla="*/ 66873 w 132579"/>
                <a:gd name="connsiteY5" fmla="*/ 10553 h 132579"/>
                <a:gd name="connsiteX6" fmla="*/ 10606 w 132579"/>
                <a:gd name="connsiteY6" fmla="*/ 66820 h 132579"/>
                <a:gd name="connsiteX7" fmla="*/ 66873 w 132579"/>
                <a:gd name="connsiteY7" fmla="*/ 123087 h 132579"/>
                <a:gd name="connsiteX8" fmla="*/ 123140 w 132579"/>
                <a:gd name="connsiteY8" fmla="*/ 66820 h 132579"/>
                <a:gd name="connsiteX9" fmla="*/ 66873 w 132579"/>
                <a:gd name="connsiteY9" fmla="*/ 10553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46"/>
                  </a:moveTo>
                  <a:cubicBezTo>
                    <a:pt x="29963" y="133746"/>
                    <a:pt x="0" y="103730"/>
                    <a:pt x="0" y="66873"/>
                  </a:cubicBezTo>
                  <a:cubicBezTo>
                    <a:pt x="0" y="30016"/>
                    <a:pt x="30016" y="0"/>
                    <a:pt x="66873" y="0"/>
                  </a:cubicBezTo>
                  <a:cubicBezTo>
                    <a:pt x="103730" y="0"/>
                    <a:pt x="133746" y="30016"/>
                    <a:pt x="133746" y="66873"/>
                  </a:cubicBezTo>
                  <a:cubicBezTo>
                    <a:pt x="133746" y="103730"/>
                    <a:pt x="103783" y="133746"/>
                    <a:pt x="66873" y="133746"/>
                  </a:cubicBezTo>
                  <a:close/>
                  <a:moveTo>
                    <a:pt x="66873" y="10553"/>
                  </a:moveTo>
                  <a:cubicBezTo>
                    <a:pt x="35849" y="10553"/>
                    <a:pt x="10606" y="35796"/>
                    <a:pt x="10606" y="66820"/>
                  </a:cubicBezTo>
                  <a:cubicBezTo>
                    <a:pt x="10606" y="97844"/>
                    <a:pt x="35849" y="123087"/>
                    <a:pt x="66873" y="123087"/>
                  </a:cubicBezTo>
                  <a:cubicBezTo>
                    <a:pt x="97897" y="123087"/>
                    <a:pt x="123140" y="97844"/>
                    <a:pt x="123140" y="66820"/>
                  </a:cubicBezTo>
                  <a:cubicBezTo>
                    <a:pt x="123140" y="35796"/>
                    <a:pt x="97950" y="10553"/>
                    <a:pt x="66873" y="1055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BB08666F-45CB-46EB-9774-1208103E89AE}"/>
                </a:ext>
              </a:extLst>
            </p:cNvPr>
            <p:cNvSpPr/>
            <p:nvPr/>
          </p:nvSpPr>
          <p:spPr>
            <a:xfrm>
              <a:off x="1375419" y="6056441"/>
              <a:ext cx="95457" cy="95457"/>
            </a:xfrm>
            <a:custGeom>
              <a:avLst/>
              <a:gdLst>
                <a:gd name="connsiteX0" fmla="*/ 92342 w 95457"/>
                <a:gd name="connsiteY0" fmla="*/ 97645 h 95457"/>
                <a:gd name="connsiteX1" fmla="*/ 88576 w 95457"/>
                <a:gd name="connsiteY1" fmla="*/ 96107 h 95457"/>
                <a:gd name="connsiteX2" fmla="*/ 1551 w 95457"/>
                <a:gd name="connsiteY2" fmla="*/ 9029 h 95457"/>
                <a:gd name="connsiteX3" fmla="*/ 1551 w 95457"/>
                <a:gd name="connsiteY3" fmla="*/ 1551 h 95457"/>
                <a:gd name="connsiteX4" fmla="*/ 9029 w 95457"/>
                <a:gd name="connsiteY4" fmla="*/ 1551 h 95457"/>
                <a:gd name="connsiteX5" fmla="*/ 96107 w 95457"/>
                <a:gd name="connsiteY5" fmla="*/ 88629 h 95457"/>
                <a:gd name="connsiteX6" fmla="*/ 96107 w 95457"/>
                <a:gd name="connsiteY6" fmla="*/ 96107 h 95457"/>
                <a:gd name="connsiteX7" fmla="*/ 92342 w 95457"/>
                <a:gd name="connsiteY7" fmla="*/ 97645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457" h="95457">
                  <a:moveTo>
                    <a:pt x="92342" y="97645"/>
                  </a:moveTo>
                  <a:cubicBezTo>
                    <a:pt x="90963" y="97645"/>
                    <a:pt x="89637" y="97114"/>
                    <a:pt x="88576" y="96107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96107" y="88629"/>
                  </a:lnTo>
                  <a:cubicBezTo>
                    <a:pt x="98175" y="90697"/>
                    <a:pt x="98175" y="94038"/>
                    <a:pt x="96107" y="96107"/>
                  </a:cubicBezTo>
                  <a:cubicBezTo>
                    <a:pt x="95046" y="97114"/>
                    <a:pt x="93720" y="97645"/>
                    <a:pt x="92342" y="9764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4" name="Group 663">
            <a:extLst>
              <a:ext uri="{FF2B5EF4-FFF2-40B4-BE49-F238E27FC236}">
                <a16:creationId xmlns:a16="http://schemas.microsoft.com/office/drawing/2014/main" id="{B892F13F-1666-4216-AB77-0FCA0C222B0F}"/>
              </a:ext>
            </a:extLst>
          </p:cNvPr>
          <p:cNvGrpSpPr/>
          <p:nvPr/>
        </p:nvGrpSpPr>
        <p:grpSpPr>
          <a:xfrm>
            <a:off x="2181441" y="5713372"/>
            <a:ext cx="399900" cy="463467"/>
            <a:chOff x="2216144" y="5753590"/>
            <a:chExt cx="330495" cy="383031"/>
          </a:xfrm>
        </p:grpSpPr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10158CB2-9B85-4B3D-BBBB-60B6DABA0E80}"/>
                </a:ext>
              </a:extLst>
            </p:cNvPr>
            <p:cNvSpPr/>
            <p:nvPr/>
          </p:nvSpPr>
          <p:spPr>
            <a:xfrm>
              <a:off x="2216144" y="5929797"/>
              <a:ext cx="159095" cy="206824"/>
            </a:xfrm>
            <a:custGeom>
              <a:avLst/>
              <a:gdLst>
                <a:gd name="connsiteX0" fmla="*/ 157982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6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8 w 159095"/>
                <a:gd name="connsiteY7" fmla="*/ 21283 h 206823"/>
                <a:gd name="connsiteX8" fmla="*/ 100124 w 159095"/>
                <a:gd name="connsiteY8" fmla="*/ 14442 h 206823"/>
                <a:gd name="connsiteX9" fmla="*/ 103518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2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25"/>
                  </a:moveTo>
                  <a:lnTo>
                    <a:pt x="64911" y="210925"/>
                  </a:lnTo>
                  <a:cubicBezTo>
                    <a:pt x="29327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6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8" y="21283"/>
                  </a:cubicBezTo>
                  <a:cubicBezTo>
                    <a:pt x="98957" y="19321"/>
                    <a:pt x="99541" y="16935"/>
                    <a:pt x="100124" y="14442"/>
                  </a:cubicBezTo>
                  <a:cubicBezTo>
                    <a:pt x="100919" y="10942"/>
                    <a:pt x="101874" y="6912"/>
                    <a:pt x="103518" y="3199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2" y="142196"/>
                    <a:pt x="10712" y="142461"/>
                    <a:pt x="10712" y="142779"/>
                  </a:cubicBezTo>
                  <a:cubicBezTo>
                    <a:pt x="10872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98" y="210925"/>
                    <a:pt x="157982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BE17412-4CD6-409B-9338-51322433686D}"/>
                </a:ext>
              </a:extLst>
            </p:cNvPr>
            <p:cNvSpPr/>
            <p:nvPr/>
          </p:nvSpPr>
          <p:spPr>
            <a:xfrm>
              <a:off x="2371041" y="5929805"/>
              <a:ext cx="90154" cy="53032"/>
            </a:xfrm>
            <a:custGeom>
              <a:avLst/>
              <a:gdLst>
                <a:gd name="connsiteX0" fmla="*/ 89898 w 90153"/>
                <a:gd name="connsiteY0" fmla="*/ 56276 h 53031"/>
                <a:gd name="connsiteX1" fmla="*/ 85549 w 90153"/>
                <a:gd name="connsiteY1" fmla="*/ 53995 h 53031"/>
                <a:gd name="connsiteX2" fmla="*/ 82739 w 90153"/>
                <a:gd name="connsiteY2" fmla="*/ 50761 h 53031"/>
                <a:gd name="connsiteX3" fmla="*/ 45935 w 90153"/>
                <a:gd name="connsiteY3" fmla="*/ 42169 h 53031"/>
                <a:gd name="connsiteX4" fmla="*/ 11464 w 90153"/>
                <a:gd name="connsiteY4" fmla="*/ 33950 h 53031"/>
                <a:gd name="connsiteX5" fmla="*/ 5418 w 90153"/>
                <a:gd name="connsiteY5" fmla="*/ 24987 h 53031"/>
                <a:gd name="connsiteX6" fmla="*/ 3085 w 90153"/>
                <a:gd name="connsiteY6" fmla="*/ 16555 h 53031"/>
                <a:gd name="connsiteX7" fmla="*/ 433 w 90153"/>
                <a:gd name="connsiteY7" fmla="*/ 7381 h 53031"/>
                <a:gd name="connsiteX8" fmla="*/ 3244 w 90153"/>
                <a:gd name="connsiteY8" fmla="*/ 434 h 53031"/>
                <a:gd name="connsiteX9" fmla="*/ 10191 w 90153"/>
                <a:gd name="connsiteY9" fmla="*/ 3244 h 53031"/>
                <a:gd name="connsiteX10" fmla="*/ 13426 w 90153"/>
                <a:gd name="connsiteY10" fmla="*/ 14169 h 53031"/>
                <a:gd name="connsiteX11" fmla="*/ 15335 w 90153"/>
                <a:gd name="connsiteY11" fmla="*/ 21275 h 53031"/>
                <a:gd name="connsiteX12" fmla="*/ 18199 w 90153"/>
                <a:gd name="connsiteY12" fmla="*/ 25783 h 53031"/>
                <a:gd name="connsiteX13" fmla="*/ 46942 w 90153"/>
                <a:gd name="connsiteY13" fmla="*/ 31616 h 53031"/>
                <a:gd name="connsiteX14" fmla="*/ 89686 w 90153"/>
                <a:gd name="connsiteY14" fmla="*/ 42753 h 53031"/>
                <a:gd name="connsiteX15" fmla="*/ 94247 w 90153"/>
                <a:gd name="connsiteY15" fmla="*/ 48003 h 53031"/>
                <a:gd name="connsiteX16" fmla="*/ 92921 w 90153"/>
                <a:gd name="connsiteY16" fmla="*/ 55374 h 53031"/>
                <a:gd name="connsiteX17" fmla="*/ 89898 w 90153"/>
                <a:gd name="connsiteY17" fmla="*/ 56276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0153" h="53031">
                  <a:moveTo>
                    <a:pt x="89898" y="56276"/>
                  </a:moveTo>
                  <a:cubicBezTo>
                    <a:pt x="88201" y="56276"/>
                    <a:pt x="86557" y="55480"/>
                    <a:pt x="85549" y="53995"/>
                  </a:cubicBezTo>
                  <a:cubicBezTo>
                    <a:pt x="84595" y="52617"/>
                    <a:pt x="83693" y="51556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8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8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4"/>
                  </a:cubicBezTo>
                  <a:cubicBezTo>
                    <a:pt x="5949" y="-733"/>
                    <a:pt x="9078" y="539"/>
                    <a:pt x="10191" y="3244"/>
                  </a:cubicBezTo>
                  <a:cubicBezTo>
                    <a:pt x="11729" y="6903"/>
                    <a:pt x="12578" y="10616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43"/>
                    <a:pt x="17032" y="24828"/>
                    <a:pt x="18199" y="25783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1277" y="44132"/>
                    <a:pt x="92815" y="45882"/>
                    <a:pt x="94247" y="48003"/>
                  </a:cubicBezTo>
                  <a:cubicBezTo>
                    <a:pt x="95891" y="50389"/>
                    <a:pt x="95307" y="53730"/>
                    <a:pt x="92921" y="55374"/>
                  </a:cubicBezTo>
                  <a:cubicBezTo>
                    <a:pt x="92019" y="55958"/>
                    <a:pt x="90959" y="56276"/>
                    <a:pt x="89898" y="5627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9B7A10E0-5959-4B75-87D8-F66BBBF9EFC6}"/>
                </a:ext>
              </a:extLst>
            </p:cNvPr>
            <p:cNvSpPr/>
            <p:nvPr/>
          </p:nvSpPr>
          <p:spPr>
            <a:xfrm>
              <a:off x="2321519" y="6109165"/>
              <a:ext cx="143186" cy="26516"/>
            </a:xfrm>
            <a:custGeom>
              <a:avLst/>
              <a:gdLst>
                <a:gd name="connsiteX0" fmla="*/ 98321 w 143185"/>
                <a:gd name="connsiteY0" fmla="*/ 31557 h 26515"/>
                <a:gd name="connsiteX1" fmla="*/ 5303 w 143185"/>
                <a:gd name="connsiteY1" fmla="*/ 31557 h 26515"/>
                <a:gd name="connsiteX2" fmla="*/ 0 w 143185"/>
                <a:gd name="connsiteY2" fmla="*/ 26254 h 26515"/>
                <a:gd name="connsiteX3" fmla="*/ 5303 w 143185"/>
                <a:gd name="connsiteY3" fmla="*/ 20951 h 26515"/>
                <a:gd name="connsiteX4" fmla="*/ 98321 w 143185"/>
                <a:gd name="connsiteY4" fmla="*/ 20951 h 26515"/>
                <a:gd name="connsiteX5" fmla="*/ 138572 w 143185"/>
                <a:gd name="connsiteY5" fmla="*/ 1859 h 26515"/>
                <a:gd name="connsiteX6" fmla="*/ 146049 w 143185"/>
                <a:gd name="connsiteY6" fmla="*/ 1276 h 26515"/>
                <a:gd name="connsiteX7" fmla="*/ 146633 w 143185"/>
                <a:gd name="connsiteY7" fmla="*/ 8753 h 26515"/>
                <a:gd name="connsiteX8" fmla="*/ 98321 w 143185"/>
                <a:gd name="connsiteY8" fmla="*/ 31557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85" h="26515">
                  <a:moveTo>
                    <a:pt x="98321" y="31557"/>
                  </a:moveTo>
                  <a:lnTo>
                    <a:pt x="5303" y="31557"/>
                  </a:lnTo>
                  <a:cubicBezTo>
                    <a:pt x="2386" y="31557"/>
                    <a:pt x="0" y="29171"/>
                    <a:pt x="0" y="26254"/>
                  </a:cubicBezTo>
                  <a:cubicBezTo>
                    <a:pt x="0" y="23337"/>
                    <a:pt x="2386" y="20951"/>
                    <a:pt x="5303" y="20951"/>
                  </a:cubicBezTo>
                  <a:lnTo>
                    <a:pt x="98321" y="20951"/>
                  </a:lnTo>
                  <a:cubicBezTo>
                    <a:pt x="113594" y="20951"/>
                    <a:pt x="128284" y="14004"/>
                    <a:pt x="138572" y="1859"/>
                  </a:cubicBezTo>
                  <a:cubicBezTo>
                    <a:pt x="140481" y="-368"/>
                    <a:pt x="143822" y="-633"/>
                    <a:pt x="146049" y="1276"/>
                  </a:cubicBezTo>
                  <a:cubicBezTo>
                    <a:pt x="148277" y="3185"/>
                    <a:pt x="148542" y="6526"/>
                    <a:pt x="146633" y="8753"/>
                  </a:cubicBezTo>
                  <a:cubicBezTo>
                    <a:pt x="134329" y="23231"/>
                    <a:pt x="116723" y="31557"/>
                    <a:pt x="98321" y="3155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E5B9169-40F0-4059-B5EB-7F5D0FE5A7CD}"/>
                </a:ext>
              </a:extLst>
            </p:cNvPr>
            <p:cNvSpPr/>
            <p:nvPr/>
          </p:nvSpPr>
          <p:spPr>
            <a:xfrm>
              <a:off x="2248176" y="575359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88"/>
                    <a:pt x="179088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FD5612D3-BB22-46B6-8EA3-EDAB37A7DBFE}"/>
                </a:ext>
              </a:extLst>
            </p:cNvPr>
            <p:cNvSpPr/>
            <p:nvPr/>
          </p:nvSpPr>
          <p:spPr>
            <a:xfrm>
              <a:off x="2273738" y="5773930"/>
              <a:ext cx="79548" cy="68941"/>
            </a:xfrm>
            <a:custGeom>
              <a:avLst/>
              <a:gdLst>
                <a:gd name="connsiteX0" fmla="*/ 5302 w 79547"/>
                <a:gd name="connsiteY0" fmla="*/ 71882 h 68941"/>
                <a:gd name="connsiteX1" fmla="*/ 105 w 79547"/>
                <a:gd name="connsiteY1" fmla="*/ 67586 h 68941"/>
                <a:gd name="connsiteX2" fmla="*/ 4294 w 79547"/>
                <a:gd name="connsiteY2" fmla="*/ 61381 h 68941"/>
                <a:gd name="connsiteX3" fmla="*/ 71486 w 79547"/>
                <a:gd name="connsiteY3" fmla="*/ 4690 h 68941"/>
                <a:gd name="connsiteX4" fmla="*/ 77319 w 79547"/>
                <a:gd name="connsiteY4" fmla="*/ 23 h 68941"/>
                <a:gd name="connsiteX5" fmla="*/ 81986 w 79547"/>
                <a:gd name="connsiteY5" fmla="*/ 5910 h 68941"/>
                <a:gd name="connsiteX6" fmla="*/ 6310 w 79547"/>
                <a:gd name="connsiteY6" fmla="*/ 71829 h 68941"/>
                <a:gd name="connsiteX7" fmla="*/ 5302 w 79547"/>
                <a:gd name="connsiteY7" fmla="*/ 7188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2"/>
                  </a:moveTo>
                  <a:cubicBezTo>
                    <a:pt x="2810" y="71882"/>
                    <a:pt x="582" y="70132"/>
                    <a:pt x="105" y="67586"/>
                  </a:cubicBezTo>
                  <a:cubicBezTo>
                    <a:pt x="-478" y="64722"/>
                    <a:pt x="1431" y="61912"/>
                    <a:pt x="4294" y="61381"/>
                  </a:cubicBezTo>
                  <a:cubicBezTo>
                    <a:pt x="46190" y="53161"/>
                    <a:pt x="68145" y="34600"/>
                    <a:pt x="71486" y="4690"/>
                  </a:cubicBezTo>
                  <a:cubicBezTo>
                    <a:pt x="71804" y="1774"/>
                    <a:pt x="74455" y="-242"/>
                    <a:pt x="77319" y="23"/>
                  </a:cubicBezTo>
                  <a:cubicBezTo>
                    <a:pt x="80236" y="342"/>
                    <a:pt x="82304" y="2993"/>
                    <a:pt x="81986" y="5910"/>
                  </a:cubicBezTo>
                  <a:cubicBezTo>
                    <a:pt x="78115" y="40540"/>
                    <a:pt x="52659" y="62760"/>
                    <a:pt x="6310" y="71829"/>
                  </a:cubicBezTo>
                  <a:cubicBezTo>
                    <a:pt x="5992" y="71829"/>
                    <a:pt x="5620" y="71882"/>
                    <a:pt x="5302" y="718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9A293AB-5D74-436B-90C5-5D45D92351D0}"/>
                </a:ext>
              </a:extLst>
            </p:cNvPr>
            <p:cNvSpPr/>
            <p:nvPr/>
          </p:nvSpPr>
          <p:spPr>
            <a:xfrm>
              <a:off x="2345244" y="5773877"/>
              <a:ext cx="79548" cy="68941"/>
            </a:xfrm>
            <a:custGeom>
              <a:avLst/>
              <a:gdLst>
                <a:gd name="connsiteX0" fmla="*/ 76716 w 79547"/>
                <a:gd name="connsiteY0" fmla="*/ 71935 h 68941"/>
                <a:gd name="connsiteX1" fmla="*/ 75709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3 w 79547"/>
                <a:gd name="connsiteY4" fmla="*/ 4690 h 68941"/>
                <a:gd name="connsiteX5" fmla="*/ 77724 w 79547"/>
                <a:gd name="connsiteY5" fmla="*/ 61381 h 68941"/>
                <a:gd name="connsiteX6" fmla="*/ 81913 w 79547"/>
                <a:gd name="connsiteY6" fmla="*/ 67586 h 68941"/>
                <a:gd name="connsiteX7" fmla="*/ 76716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35"/>
                  </a:moveTo>
                  <a:cubicBezTo>
                    <a:pt x="76398" y="71935"/>
                    <a:pt x="76027" y="71882"/>
                    <a:pt x="75709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4" y="1774"/>
                    <a:pt x="10533" y="4690"/>
                  </a:cubicBezTo>
                  <a:cubicBezTo>
                    <a:pt x="13874" y="34600"/>
                    <a:pt x="35882" y="53161"/>
                    <a:pt x="77724" y="61381"/>
                  </a:cubicBezTo>
                  <a:cubicBezTo>
                    <a:pt x="80587" y="61965"/>
                    <a:pt x="82497" y="64722"/>
                    <a:pt x="81913" y="67586"/>
                  </a:cubicBezTo>
                  <a:cubicBezTo>
                    <a:pt x="81383" y="70185"/>
                    <a:pt x="79156" y="71935"/>
                    <a:pt x="76716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94FD3ABC-F263-49FE-9CEA-B83E527EFA9F}"/>
                </a:ext>
              </a:extLst>
            </p:cNvPr>
            <p:cNvSpPr/>
            <p:nvPr/>
          </p:nvSpPr>
          <p:spPr>
            <a:xfrm>
              <a:off x="2281108" y="5833562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637E5F2-1D3B-4CA6-B4BB-8E7179E2E6DD}"/>
                </a:ext>
              </a:extLst>
            </p:cNvPr>
            <p:cNvSpPr/>
            <p:nvPr/>
          </p:nvSpPr>
          <p:spPr>
            <a:xfrm>
              <a:off x="2403453" y="5993930"/>
              <a:ext cx="143186" cy="106064"/>
            </a:xfrm>
            <a:custGeom>
              <a:avLst/>
              <a:gdLst>
                <a:gd name="connsiteX0" fmla="*/ 117306 w 143185"/>
                <a:gd name="connsiteY0" fmla="*/ 106700 h 106063"/>
                <a:gd name="connsiteX1" fmla="*/ 30599 w 143185"/>
                <a:gd name="connsiteY1" fmla="*/ 106700 h 106063"/>
                <a:gd name="connsiteX2" fmla="*/ 0 w 143185"/>
                <a:gd name="connsiteY2" fmla="*/ 76100 h 106063"/>
                <a:gd name="connsiteX3" fmla="*/ 0 w 143185"/>
                <a:gd name="connsiteY3" fmla="*/ 30599 h 106063"/>
                <a:gd name="connsiteX4" fmla="*/ 30599 w 143185"/>
                <a:gd name="connsiteY4" fmla="*/ 0 h 106063"/>
                <a:gd name="connsiteX5" fmla="*/ 117306 w 143185"/>
                <a:gd name="connsiteY5" fmla="*/ 0 h 106063"/>
                <a:gd name="connsiteX6" fmla="*/ 147906 w 143185"/>
                <a:gd name="connsiteY6" fmla="*/ 30599 h 106063"/>
                <a:gd name="connsiteX7" fmla="*/ 147906 w 143185"/>
                <a:gd name="connsiteY7" fmla="*/ 76100 h 106063"/>
                <a:gd name="connsiteX8" fmla="*/ 117306 w 143185"/>
                <a:gd name="connsiteY8" fmla="*/ 106700 h 106063"/>
                <a:gd name="connsiteX9" fmla="*/ 30546 w 143185"/>
                <a:gd name="connsiteY9" fmla="*/ 10553 h 106063"/>
                <a:gd name="connsiteX10" fmla="*/ 10553 w 143185"/>
                <a:gd name="connsiteY10" fmla="*/ 30546 h 106063"/>
                <a:gd name="connsiteX11" fmla="*/ 10553 w 143185"/>
                <a:gd name="connsiteY11" fmla="*/ 76047 h 106063"/>
                <a:gd name="connsiteX12" fmla="*/ 30546 w 143185"/>
                <a:gd name="connsiteY12" fmla="*/ 96040 h 106063"/>
                <a:gd name="connsiteX13" fmla="*/ 117253 w 143185"/>
                <a:gd name="connsiteY13" fmla="*/ 96040 h 106063"/>
                <a:gd name="connsiteX14" fmla="*/ 137246 w 143185"/>
                <a:gd name="connsiteY14" fmla="*/ 76047 h 106063"/>
                <a:gd name="connsiteX15" fmla="*/ 137246 w 143185"/>
                <a:gd name="connsiteY15" fmla="*/ 30546 h 106063"/>
                <a:gd name="connsiteX16" fmla="*/ 117253 w 143185"/>
                <a:gd name="connsiteY16" fmla="*/ 10553 h 106063"/>
                <a:gd name="connsiteX17" fmla="*/ 30546 w 143185"/>
                <a:gd name="connsiteY17" fmla="*/ 10553 h 106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3185" h="106063">
                  <a:moveTo>
                    <a:pt x="117306" y="106700"/>
                  </a:moveTo>
                  <a:lnTo>
                    <a:pt x="30599" y="106700"/>
                  </a:lnTo>
                  <a:cubicBezTo>
                    <a:pt x="13735" y="106700"/>
                    <a:pt x="0" y="92965"/>
                    <a:pt x="0" y="76100"/>
                  </a:cubicBezTo>
                  <a:lnTo>
                    <a:pt x="0" y="30599"/>
                  </a:lnTo>
                  <a:cubicBezTo>
                    <a:pt x="0" y="13735"/>
                    <a:pt x="13735" y="0"/>
                    <a:pt x="30599" y="0"/>
                  </a:cubicBezTo>
                  <a:lnTo>
                    <a:pt x="117306" y="0"/>
                  </a:lnTo>
                  <a:cubicBezTo>
                    <a:pt x="134170" y="0"/>
                    <a:pt x="147906" y="13735"/>
                    <a:pt x="147906" y="30599"/>
                  </a:cubicBezTo>
                  <a:lnTo>
                    <a:pt x="147906" y="76100"/>
                  </a:lnTo>
                  <a:cubicBezTo>
                    <a:pt x="147906" y="92965"/>
                    <a:pt x="134170" y="106700"/>
                    <a:pt x="117306" y="106700"/>
                  </a:cubicBezTo>
                  <a:close/>
                  <a:moveTo>
                    <a:pt x="30546" y="10553"/>
                  </a:moveTo>
                  <a:cubicBezTo>
                    <a:pt x="19516" y="10553"/>
                    <a:pt x="10553" y="19516"/>
                    <a:pt x="10553" y="30546"/>
                  </a:cubicBezTo>
                  <a:lnTo>
                    <a:pt x="10553" y="76047"/>
                  </a:lnTo>
                  <a:cubicBezTo>
                    <a:pt x="10553" y="87078"/>
                    <a:pt x="19516" y="96040"/>
                    <a:pt x="30546" y="96040"/>
                  </a:cubicBezTo>
                  <a:lnTo>
                    <a:pt x="117253" y="96040"/>
                  </a:lnTo>
                  <a:cubicBezTo>
                    <a:pt x="128284" y="96040"/>
                    <a:pt x="137246" y="87078"/>
                    <a:pt x="137246" y="76047"/>
                  </a:cubicBezTo>
                  <a:lnTo>
                    <a:pt x="137246" y="30546"/>
                  </a:lnTo>
                  <a:cubicBezTo>
                    <a:pt x="137246" y="19516"/>
                    <a:pt x="128284" y="10553"/>
                    <a:pt x="117253" y="10553"/>
                  </a:cubicBezTo>
                  <a:lnTo>
                    <a:pt x="30546" y="10553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F247D04-0E55-4310-A705-A65F61C11453}"/>
                </a:ext>
              </a:extLst>
            </p:cNvPr>
            <p:cNvSpPr/>
            <p:nvPr/>
          </p:nvSpPr>
          <p:spPr>
            <a:xfrm>
              <a:off x="2411202" y="6000855"/>
              <a:ext cx="127276" cy="58335"/>
            </a:xfrm>
            <a:custGeom>
              <a:avLst/>
              <a:gdLst>
                <a:gd name="connsiteX0" fmla="*/ 65593 w 127276"/>
                <a:gd name="connsiteY0" fmla="*/ 58781 h 58334"/>
                <a:gd name="connsiteX1" fmla="*/ 50108 w 127276"/>
                <a:gd name="connsiteY1" fmla="*/ 53160 h 58334"/>
                <a:gd name="connsiteX2" fmla="*/ 1743 w 127276"/>
                <a:gd name="connsiteY2" fmla="*/ 9356 h 58334"/>
                <a:gd name="connsiteX3" fmla="*/ 1372 w 127276"/>
                <a:gd name="connsiteY3" fmla="*/ 1878 h 58334"/>
                <a:gd name="connsiteX4" fmla="*/ 8849 w 127276"/>
                <a:gd name="connsiteY4" fmla="*/ 1507 h 58334"/>
                <a:gd name="connsiteX5" fmla="*/ 57055 w 127276"/>
                <a:gd name="connsiteY5" fmla="*/ 45205 h 58334"/>
                <a:gd name="connsiteX6" fmla="*/ 74185 w 127276"/>
                <a:gd name="connsiteY6" fmla="*/ 45153 h 58334"/>
                <a:gd name="connsiteX7" fmla="*/ 123398 w 127276"/>
                <a:gd name="connsiteY7" fmla="*/ 1348 h 58334"/>
                <a:gd name="connsiteX8" fmla="*/ 130876 w 127276"/>
                <a:gd name="connsiteY8" fmla="*/ 1772 h 58334"/>
                <a:gd name="connsiteX9" fmla="*/ 130451 w 127276"/>
                <a:gd name="connsiteY9" fmla="*/ 9250 h 58334"/>
                <a:gd name="connsiteX10" fmla="*/ 81079 w 127276"/>
                <a:gd name="connsiteY10" fmla="*/ 53160 h 58334"/>
                <a:gd name="connsiteX11" fmla="*/ 65593 w 127276"/>
                <a:gd name="connsiteY11" fmla="*/ 58781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276" h="58334">
                  <a:moveTo>
                    <a:pt x="65593" y="58781"/>
                  </a:moveTo>
                  <a:cubicBezTo>
                    <a:pt x="60078" y="58781"/>
                    <a:pt x="54616" y="56872"/>
                    <a:pt x="50108" y="53160"/>
                  </a:cubicBezTo>
                  <a:lnTo>
                    <a:pt x="1743" y="9356"/>
                  </a:lnTo>
                  <a:cubicBezTo>
                    <a:pt x="-431" y="7394"/>
                    <a:pt x="-590" y="4053"/>
                    <a:pt x="1372" y="1878"/>
                  </a:cubicBezTo>
                  <a:cubicBezTo>
                    <a:pt x="3334" y="-296"/>
                    <a:pt x="6675" y="-455"/>
                    <a:pt x="8849" y="1507"/>
                  </a:cubicBezTo>
                  <a:lnTo>
                    <a:pt x="57055" y="45205"/>
                  </a:lnTo>
                  <a:cubicBezTo>
                    <a:pt x="61881" y="49289"/>
                    <a:pt x="69146" y="49289"/>
                    <a:pt x="74185" y="45153"/>
                  </a:cubicBezTo>
                  <a:lnTo>
                    <a:pt x="123398" y="1348"/>
                  </a:lnTo>
                  <a:cubicBezTo>
                    <a:pt x="125572" y="-614"/>
                    <a:pt x="128966" y="-402"/>
                    <a:pt x="130876" y="1772"/>
                  </a:cubicBezTo>
                  <a:cubicBezTo>
                    <a:pt x="132838" y="3947"/>
                    <a:pt x="132626" y="7288"/>
                    <a:pt x="130451" y="9250"/>
                  </a:cubicBezTo>
                  <a:lnTo>
                    <a:pt x="81079" y="53160"/>
                  </a:lnTo>
                  <a:cubicBezTo>
                    <a:pt x="76571" y="56925"/>
                    <a:pt x="71056" y="58781"/>
                    <a:pt x="65593" y="5878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012134C4-E3B2-40D5-9797-ABE7384F4A14}"/>
                </a:ext>
              </a:extLst>
            </p:cNvPr>
            <p:cNvSpPr/>
            <p:nvPr/>
          </p:nvSpPr>
          <p:spPr>
            <a:xfrm>
              <a:off x="2342996" y="6017794"/>
              <a:ext cx="53032" cy="10606"/>
            </a:xfrm>
            <a:custGeom>
              <a:avLst/>
              <a:gdLst>
                <a:gd name="connsiteX0" fmla="*/ 49744 w 53031"/>
                <a:gd name="connsiteY0" fmla="*/ 10606 h 10606"/>
                <a:gd name="connsiteX1" fmla="*/ 5303 w 53031"/>
                <a:gd name="connsiteY1" fmla="*/ 10606 h 10606"/>
                <a:gd name="connsiteX2" fmla="*/ 0 w 53031"/>
                <a:gd name="connsiteY2" fmla="*/ 5303 h 10606"/>
                <a:gd name="connsiteX3" fmla="*/ 5303 w 53031"/>
                <a:gd name="connsiteY3" fmla="*/ 0 h 10606"/>
                <a:gd name="connsiteX4" fmla="*/ 49744 w 53031"/>
                <a:gd name="connsiteY4" fmla="*/ 0 h 10606"/>
                <a:gd name="connsiteX5" fmla="*/ 55047 w 53031"/>
                <a:gd name="connsiteY5" fmla="*/ 5303 h 10606"/>
                <a:gd name="connsiteX6" fmla="*/ 49744 w 53031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031" h="10606">
                  <a:moveTo>
                    <a:pt x="4974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49744" y="0"/>
                  </a:lnTo>
                  <a:cubicBezTo>
                    <a:pt x="52661" y="0"/>
                    <a:pt x="55047" y="2386"/>
                    <a:pt x="55047" y="5303"/>
                  </a:cubicBezTo>
                  <a:cubicBezTo>
                    <a:pt x="55047" y="8220"/>
                    <a:pt x="52661" y="10606"/>
                    <a:pt x="49744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62D07414-EBB2-4312-9C0A-371DCBCAA814}"/>
                </a:ext>
              </a:extLst>
            </p:cNvPr>
            <p:cNvSpPr/>
            <p:nvPr/>
          </p:nvSpPr>
          <p:spPr>
            <a:xfrm>
              <a:off x="2330799" y="6064621"/>
              <a:ext cx="63638" cy="10606"/>
            </a:xfrm>
            <a:custGeom>
              <a:avLst/>
              <a:gdLst>
                <a:gd name="connsiteX0" fmla="*/ 61941 w 63638"/>
                <a:gd name="connsiteY0" fmla="*/ 10606 h 10606"/>
                <a:gd name="connsiteX1" fmla="*/ 5303 w 63638"/>
                <a:gd name="connsiteY1" fmla="*/ 10606 h 10606"/>
                <a:gd name="connsiteX2" fmla="*/ 0 w 63638"/>
                <a:gd name="connsiteY2" fmla="*/ 5303 h 10606"/>
                <a:gd name="connsiteX3" fmla="*/ 5303 w 63638"/>
                <a:gd name="connsiteY3" fmla="*/ 0 h 10606"/>
                <a:gd name="connsiteX4" fmla="*/ 61941 w 63638"/>
                <a:gd name="connsiteY4" fmla="*/ 0 h 10606"/>
                <a:gd name="connsiteX5" fmla="*/ 67244 w 63638"/>
                <a:gd name="connsiteY5" fmla="*/ 5303 h 10606"/>
                <a:gd name="connsiteX6" fmla="*/ 61941 w 63638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8" h="10606">
                  <a:moveTo>
                    <a:pt x="6194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61941" y="0"/>
                  </a:lnTo>
                  <a:cubicBezTo>
                    <a:pt x="64858" y="0"/>
                    <a:pt x="67244" y="2386"/>
                    <a:pt x="67244" y="5303"/>
                  </a:cubicBezTo>
                  <a:cubicBezTo>
                    <a:pt x="67244" y="8220"/>
                    <a:pt x="64858" y="10606"/>
                    <a:pt x="6194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6A3E9A4-682F-41EF-BB41-E1C0E734EDAE}"/>
                </a:ext>
              </a:extLst>
            </p:cNvPr>
            <p:cNvSpPr/>
            <p:nvPr/>
          </p:nvSpPr>
          <p:spPr>
            <a:xfrm>
              <a:off x="2317223" y="6041923"/>
              <a:ext cx="79548" cy="10606"/>
            </a:xfrm>
            <a:custGeom>
              <a:avLst/>
              <a:gdLst>
                <a:gd name="connsiteX0" fmla="*/ 75517 w 79547"/>
                <a:gd name="connsiteY0" fmla="*/ 10606 h 10606"/>
                <a:gd name="connsiteX1" fmla="*/ 5303 w 79547"/>
                <a:gd name="connsiteY1" fmla="*/ 10606 h 10606"/>
                <a:gd name="connsiteX2" fmla="*/ 0 w 79547"/>
                <a:gd name="connsiteY2" fmla="*/ 5303 h 10606"/>
                <a:gd name="connsiteX3" fmla="*/ 5303 w 79547"/>
                <a:gd name="connsiteY3" fmla="*/ 0 h 10606"/>
                <a:gd name="connsiteX4" fmla="*/ 75517 w 79547"/>
                <a:gd name="connsiteY4" fmla="*/ 0 h 10606"/>
                <a:gd name="connsiteX5" fmla="*/ 80820 w 79547"/>
                <a:gd name="connsiteY5" fmla="*/ 5303 h 10606"/>
                <a:gd name="connsiteX6" fmla="*/ 75517 w 79547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547" h="10606">
                  <a:moveTo>
                    <a:pt x="75517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5517" y="0"/>
                  </a:lnTo>
                  <a:cubicBezTo>
                    <a:pt x="78434" y="0"/>
                    <a:pt x="80820" y="2386"/>
                    <a:pt x="80820" y="5303"/>
                  </a:cubicBezTo>
                  <a:cubicBezTo>
                    <a:pt x="80820" y="8220"/>
                    <a:pt x="78434" y="10606"/>
                    <a:pt x="75517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3" name="Group 662">
            <a:extLst>
              <a:ext uri="{FF2B5EF4-FFF2-40B4-BE49-F238E27FC236}">
                <a16:creationId xmlns:a16="http://schemas.microsoft.com/office/drawing/2014/main" id="{48F84912-2460-4305-AAE3-98ADBE7617E0}"/>
              </a:ext>
            </a:extLst>
          </p:cNvPr>
          <p:cNvGrpSpPr/>
          <p:nvPr/>
        </p:nvGrpSpPr>
        <p:grpSpPr>
          <a:xfrm>
            <a:off x="3230697" y="5713086"/>
            <a:ext cx="424090" cy="466765"/>
            <a:chOff x="3267499" y="5753590"/>
            <a:chExt cx="350487" cy="385756"/>
          </a:xfrm>
        </p:grpSpPr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F7F284C0-41DB-4C76-801F-B9AEECAC7B3D}"/>
                </a:ext>
              </a:extLst>
            </p:cNvPr>
            <p:cNvSpPr/>
            <p:nvPr/>
          </p:nvSpPr>
          <p:spPr>
            <a:xfrm>
              <a:off x="3267499" y="5929744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7 h 206823"/>
                <a:gd name="connsiteX8" fmla="*/ 100124 w 159095"/>
                <a:gd name="connsiteY8" fmla="*/ 14496 h 206823"/>
                <a:gd name="connsiteX9" fmla="*/ 103518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404 w 159095"/>
                <a:gd name="connsiteY14" fmla="*/ 34011 h 206823"/>
                <a:gd name="connsiteX15" fmla="*/ 67827 w 159095"/>
                <a:gd name="connsiteY15" fmla="*/ 42284 h 206823"/>
                <a:gd name="connsiteX16" fmla="*/ 31130 w 159095"/>
                <a:gd name="connsiteY16" fmla="*/ 50822 h 206823"/>
                <a:gd name="connsiteX17" fmla="*/ 10712 w 159095"/>
                <a:gd name="connsiteY17" fmla="*/ 141931 h 206823"/>
                <a:gd name="connsiteX18" fmla="*/ 10765 w 159095"/>
                <a:gd name="connsiteY18" fmla="*/ 142779 h 206823"/>
                <a:gd name="connsiteX19" fmla="*/ 65017 w 159095"/>
                <a:gd name="connsiteY19" fmla="*/ 200372 h 206823"/>
                <a:gd name="connsiteX20" fmla="*/ 158088 w 159095"/>
                <a:gd name="connsiteY20" fmla="*/ 200372 h 206823"/>
                <a:gd name="connsiteX21" fmla="*/ 163391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7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8" y="21337"/>
                  </a:cubicBezTo>
                  <a:cubicBezTo>
                    <a:pt x="98957" y="19374"/>
                    <a:pt x="99541" y="16988"/>
                    <a:pt x="100124" y="14496"/>
                  </a:cubicBezTo>
                  <a:cubicBezTo>
                    <a:pt x="100919" y="10942"/>
                    <a:pt x="101874" y="6965"/>
                    <a:pt x="103518" y="3200"/>
                  </a:cubicBezTo>
                  <a:cubicBezTo>
                    <a:pt x="104685" y="495"/>
                    <a:pt x="107813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404" y="34011"/>
                  </a:cubicBezTo>
                  <a:cubicBezTo>
                    <a:pt x="95722" y="39579"/>
                    <a:pt x="82782" y="40799"/>
                    <a:pt x="67827" y="42284"/>
                  </a:cubicBezTo>
                  <a:cubicBezTo>
                    <a:pt x="53668" y="43663"/>
                    <a:pt x="37546" y="45254"/>
                    <a:pt x="31130" y="50822"/>
                  </a:cubicBezTo>
                  <a:cubicBezTo>
                    <a:pt x="19622" y="60792"/>
                    <a:pt x="10712" y="107990"/>
                    <a:pt x="10712" y="141931"/>
                  </a:cubicBezTo>
                  <a:cubicBezTo>
                    <a:pt x="10765" y="142143"/>
                    <a:pt x="10765" y="142461"/>
                    <a:pt x="10765" y="142779"/>
                  </a:cubicBezTo>
                  <a:cubicBezTo>
                    <a:pt x="10925" y="174492"/>
                    <a:pt x="35213" y="200372"/>
                    <a:pt x="65017" y="200372"/>
                  </a:cubicBezTo>
                  <a:lnTo>
                    <a:pt x="158088" y="200372"/>
                  </a:lnTo>
                  <a:cubicBezTo>
                    <a:pt x="161004" y="200372"/>
                    <a:pt x="163391" y="202758"/>
                    <a:pt x="163391" y="205675"/>
                  </a:cubicBezTo>
                  <a:cubicBezTo>
                    <a:pt x="163391" y="208592"/>
                    <a:pt x="160898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5F89F41F-8BD9-44ED-AD4E-EF6FF8DCAAE9}"/>
                </a:ext>
              </a:extLst>
            </p:cNvPr>
            <p:cNvSpPr/>
            <p:nvPr/>
          </p:nvSpPr>
          <p:spPr>
            <a:xfrm>
              <a:off x="3422343" y="5929752"/>
              <a:ext cx="90154" cy="47729"/>
            </a:xfrm>
            <a:custGeom>
              <a:avLst/>
              <a:gdLst>
                <a:gd name="connsiteX0" fmla="*/ 86239 w 90153"/>
                <a:gd name="connsiteY0" fmla="*/ 52086 h 47728"/>
                <a:gd name="connsiteX1" fmla="*/ 82739 w 90153"/>
                <a:gd name="connsiteY1" fmla="*/ 50761 h 47728"/>
                <a:gd name="connsiteX2" fmla="*/ 45935 w 90153"/>
                <a:gd name="connsiteY2" fmla="*/ 42169 h 47728"/>
                <a:gd name="connsiteX3" fmla="*/ 11464 w 90153"/>
                <a:gd name="connsiteY3" fmla="*/ 33950 h 47728"/>
                <a:gd name="connsiteX4" fmla="*/ 5418 w 90153"/>
                <a:gd name="connsiteY4" fmla="*/ 24987 h 47728"/>
                <a:gd name="connsiteX5" fmla="*/ 3085 w 90153"/>
                <a:gd name="connsiteY5" fmla="*/ 16555 h 47728"/>
                <a:gd name="connsiteX6" fmla="*/ 433 w 90153"/>
                <a:gd name="connsiteY6" fmla="*/ 7381 h 47728"/>
                <a:gd name="connsiteX7" fmla="*/ 3244 w 90153"/>
                <a:gd name="connsiteY7" fmla="*/ 433 h 47728"/>
                <a:gd name="connsiteX8" fmla="*/ 10191 w 90153"/>
                <a:gd name="connsiteY8" fmla="*/ 3244 h 47728"/>
                <a:gd name="connsiteX9" fmla="*/ 13426 w 90153"/>
                <a:gd name="connsiteY9" fmla="*/ 14169 h 47728"/>
                <a:gd name="connsiteX10" fmla="*/ 15335 w 90153"/>
                <a:gd name="connsiteY10" fmla="*/ 21275 h 47728"/>
                <a:gd name="connsiteX11" fmla="*/ 18199 w 90153"/>
                <a:gd name="connsiteY11" fmla="*/ 25782 h 47728"/>
                <a:gd name="connsiteX12" fmla="*/ 46942 w 90153"/>
                <a:gd name="connsiteY12" fmla="*/ 31616 h 47728"/>
                <a:gd name="connsiteX13" fmla="*/ 89686 w 90153"/>
                <a:gd name="connsiteY13" fmla="*/ 42753 h 47728"/>
                <a:gd name="connsiteX14" fmla="*/ 90216 w 90153"/>
                <a:gd name="connsiteY14" fmla="*/ 50230 h 47728"/>
                <a:gd name="connsiteX15" fmla="*/ 86239 w 90153"/>
                <a:gd name="connsiteY15" fmla="*/ 5208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153" h="47728">
                  <a:moveTo>
                    <a:pt x="86239" y="52086"/>
                  </a:moveTo>
                  <a:cubicBezTo>
                    <a:pt x="85019" y="52086"/>
                    <a:pt x="83746" y="51662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7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8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2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77" y="540"/>
                    <a:pt x="10191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96"/>
                    <a:pt x="17032" y="24828"/>
                    <a:pt x="18199" y="25782"/>
                  </a:cubicBezTo>
                  <a:cubicBezTo>
                    <a:pt x="22335" y="29230"/>
                    <a:pt x="35434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1913" y="44662"/>
                    <a:pt x="92125" y="48003"/>
                    <a:pt x="90216" y="50230"/>
                  </a:cubicBezTo>
                  <a:cubicBezTo>
                    <a:pt x="89209" y="51450"/>
                    <a:pt x="87724" y="52086"/>
                    <a:pt x="86239" y="520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0C1C8985-2CFE-4861-97DA-EE4BF792761E}"/>
                </a:ext>
              </a:extLst>
            </p:cNvPr>
            <p:cNvSpPr/>
            <p:nvPr/>
          </p:nvSpPr>
          <p:spPr>
            <a:xfrm>
              <a:off x="3372873" y="6107527"/>
              <a:ext cx="148489" cy="31819"/>
            </a:xfrm>
            <a:custGeom>
              <a:avLst/>
              <a:gdLst>
                <a:gd name="connsiteX0" fmla="*/ 98321 w 148488"/>
                <a:gd name="connsiteY0" fmla="*/ 33195 h 31819"/>
                <a:gd name="connsiteX1" fmla="*/ 5303 w 148488"/>
                <a:gd name="connsiteY1" fmla="*/ 33195 h 31819"/>
                <a:gd name="connsiteX2" fmla="*/ 0 w 148488"/>
                <a:gd name="connsiteY2" fmla="*/ 27892 h 31819"/>
                <a:gd name="connsiteX3" fmla="*/ 5303 w 148488"/>
                <a:gd name="connsiteY3" fmla="*/ 22588 h 31819"/>
                <a:gd name="connsiteX4" fmla="*/ 98321 w 148488"/>
                <a:gd name="connsiteY4" fmla="*/ 22588 h 31819"/>
                <a:gd name="connsiteX5" fmla="*/ 139792 w 148488"/>
                <a:gd name="connsiteY5" fmla="*/ 2012 h 31819"/>
                <a:gd name="connsiteX6" fmla="*/ 147216 w 148488"/>
                <a:gd name="connsiteY6" fmla="*/ 1163 h 31819"/>
                <a:gd name="connsiteX7" fmla="*/ 148065 w 148488"/>
                <a:gd name="connsiteY7" fmla="*/ 8641 h 31819"/>
                <a:gd name="connsiteX8" fmla="*/ 98321 w 148488"/>
                <a:gd name="connsiteY8" fmla="*/ 33195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488" h="31819">
                  <a:moveTo>
                    <a:pt x="98321" y="33195"/>
                  </a:moveTo>
                  <a:lnTo>
                    <a:pt x="5303" y="33195"/>
                  </a:lnTo>
                  <a:cubicBezTo>
                    <a:pt x="2386" y="33195"/>
                    <a:pt x="0" y="30808"/>
                    <a:pt x="0" y="27892"/>
                  </a:cubicBezTo>
                  <a:cubicBezTo>
                    <a:pt x="0" y="24975"/>
                    <a:pt x="2386" y="22588"/>
                    <a:pt x="5303" y="22588"/>
                  </a:cubicBezTo>
                  <a:lnTo>
                    <a:pt x="98321" y="22588"/>
                  </a:lnTo>
                  <a:cubicBezTo>
                    <a:pt x="114283" y="22588"/>
                    <a:pt x="129397" y="15111"/>
                    <a:pt x="139792" y="2012"/>
                  </a:cubicBezTo>
                  <a:cubicBezTo>
                    <a:pt x="141595" y="-268"/>
                    <a:pt x="144936" y="-693"/>
                    <a:pt x="147216" y="1163"/>
                  </a:cubicBezTo>
                  <a:cubicBezTo>
                    <a:pt x="149497" y="2967"/>
                    <a:pt x="149868" y="6308"/>
                    <a:pt x="148065" y="8641"/>
                  </a:cubicBezTo>
                  <a:cubicBezTo>
                    <a:pt x="135708" y="24232"/>
                    <a:pt x="117518" y="33195"/>
                    <a:pt x="98321" y="3319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835F6B-8AC7-412F-A6E1-026DA5EC2FC9}"/>
                </a:ext>
              </a:extLst>
            </p:cNvPr>
            <p:cNvSpPr/>
            <p:nvPr/>
          </p:nvSpPr>
          <p:spPr>
            <a:xfrm>
              <a:off x="3299530" y="575359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88"/>
                    <a:pt x="179088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A044AE7-79F0-40A9-BB0A-1543EC92A3C5}"/>
                </a:ext>
              </a:extLst>
            </p:cNvPr>
            <p:cNvSpPr/>
            <p:nvPr/>
          </p:nvSpPr>
          <p:spPr>
            <a:xfrm>
              <a:off x="3325039" y="5773930"/>
              <a:ext cx="79548" cy="68941"/>
            </a:xfrm>
            <a:custGeom>
              <a:avLst/>
              <a:gdLst>
                <a:gd name="connsiteX0" fmla="*/ 5302 w 79547"/>
                <a:gd name="connsiteY0" fmla="*/ 71882 h 68941"/>
                <a:gd name="connsiteX1" fmla="*/ 105 w 79547"/>
                <a:gd name="connsiteY1" fmla="*/ 67586 h 68941"/>
                <a:gd name="connsiteX2" fmla="*/ 4294 w 79547"/>
                <a:gd name="connsiteY2" fmla="*/ 61381 h 68941"/>
                <a:gd name="connsiteX3" fmla="*/ 71486 w 79547"/>
                <a:gd name="connsiteY3" fmla="*/ 4690 h 68941"/>
                <a:gd name="connsiteX4" fmla="*/ 77319 w 79547"/>
                <a:gd name="connsiteY4" fmla="*/ 23 h 68941"/>
                <a:gd name="connsiteX5" fmla="*/ 81986 w 79547"/>
                <a:gd name="connsiteY5" fmla="*/ 5910 h 68941"/>
                <a:gd name="connsiteX6" fmla="*/ 6310 w 79547"/>
                <a:gd name="connsiteY6" fmla="*/ 71829 h 68941"/>
                <a:gd name="connsiteX7" fmla="*/ 5302 w 79547"/>
                <a:gd name="connsiteY7" fmla="*/ 7188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2"/>
                  </a:moveTo>
                  <a:cubicBezTo>
                    <a:pt x="2810" y="71882"/>
                    <a:pt x="582" y="70132"/>
                    <a:pt x="105" y="67586"/>
                  </a:cubicBezTo>
                  <a:cubicBezTo>
                    <a:pt x="-478" y="64722"/>
                    <a:pt x="1431" y="61912"/>
                    <a:pt x="4294" y="61381"/>
                  </a:cubicBezTo>
                  <a:cubicBezTo>
                    <a:pt x="46190" y="53161"/>
                    <a:pt x="68145" y="34600"/>
                    <a:pt x="71486" y="4690"/>
                  </a:cubicBezTo>
                  <a:cubicBezTo>
                    <a:pt x="71804" y="1774"/>
                    <a:pt x="74455" y="-242"/>
                    <a:pt x="77319" y="23"/>
                  </a:cubicBezTo>
                  <a:cubicBezTo>
                    <a:pt x="80236" y="342"/>
                    <a:pt x="82304" y="2993"/>
                    <a:pt x="81986" y="5910"/>
                  </a:cubicBezTo>
                  <a:cubicBezTo>
                    <a:pt x="78115" y="40540"/>
                    <a:pt x="52660" y="62760"/>
                    <a:pt x="6310" y="71829"/>
                  </a:cubicBezTo>
                  <a:cubicBezTo>
                    <a:pt x="5991" y="71829"/>
                    <a:pt x="5673" y="71882"/>
                    <a:pt x="5302" y="718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C3A852F4-532F-4DE6-A494-418434956E9C}"/>
                </a:ext>
              </a:extLst>
            </p:cNvPr>
            <p:cNvSpPr/>
            <p:nvPr/>
          </p:nvSpPr>
          <p:spPr>
            <a:xfrm>
              <a:off x="3396546" y="5773877"/>
              <a:ext cx="79548" cy="68941"/>
            </a:xfrm>
            <a:custGeom>
              <a:avLst/>
              <a:gdLst>
                <a:gd name="connsiteX0" fmla="*/ 76716 w 79547"/>
                <a:gd name="connsiteY0" fmla="*/ 71935 h 68941"/>
                <a:gd name="connsiteX1" fmla="*/ 75709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2 w 79547"/>
                <a:gd name="connsiteY4" fmla="*/ 4690 h 68941"/>
                <a:gd name="connsiteX5" fmla="*/ 77724 w 79547"/>
                <a:gd name="connsiteY5" fmla="*/ 61381 h 68941"/>
                <a:gd name="connsiteX6" fmla="*/ 81913 w 79547"/>
                <a:gd name="connsiteY6" fmla="*/ 67586 h 68941"/>
                <a:gd name="connsiteX7" fmla="*/ 76716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35"/>
                  </a:moveTo>
                  <a:cubicBezTo>
                    <a:pt x="76398" y="71935"/>
                    <a:pt x="76027" y="71882"/>
                    <a:pt x="75709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563" y="-242"/>
                    <a:pt x="10214" y="1774"/>
                    <a:pt x="10532" y="4690"/>
                  </a:cubicBezTo>
                  <a:cubicBezTo>
                    <a:pt x="13873" y="34600"/>
                    <a:pt x="35882" y="53161"/>
                    <a:pt x="77724" y="61381"/>
                  </a:cubicBezTo>
                  <a:cubicBezTo>
                    <a:pt x="80588" y="61965"/>
                    <a:pt x="82497" y="64722"/>
                    <a:pt x="81913" y="67586"/>
                  </a:cubicBezTo>
                  <a:cubicBezTo>
                    <a:pt x="81436" y="70185"/>
                    <a:pt x="79209" y="71935"/>
                    <a:pt x="76716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87C27C4-AC88-401F-BEA0-AD4D6ABAF37C}"/>
                </a:ext>
              </a:extLst>
            </p:cNvPr>
            <p:cNvSpPr/>
            <p:nvPr/>
          </p:nvSpPr>
          <p:spPr>
            <a:xfrm>
              <a:off x="3332463" y="5833562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678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12446EAC-B5D2-47A1-B1F3-B7D4C6466561}"/>
                </a:ext>
              </a:extLst>
            </p:cNvPr>
            <p:cNvSpPr/>
            <p:nvPr/>
          </p:nvSpPr>
          <p:spPr>
            <a:xfrm>
              <a:off x="3443883" y="5988839"/>
              <a:ext cx="153792" cy="111367"/>
            </a:xfrm>
            <a:custGeom>
              <a:avLst/>
              <a:gdLst>
                <a:gd name="connsiteX0" fmla="*/ 137564 w 153792"/>
                <a:gd name="connsiteY0" fmla="*/ 114018 h 111366"/>
                <a:gd name="connsiteX1" fmla="*/ 20735 w 153792"/>
                <a:gd name="connsiteY1" fmla="*/ 114018 h 111366"/>
                <a:gd name="connsiteX2" fmla="*/ 0 w 153792"/>
                <a:gd name="connsiteY2" fmla="*/ 93283 h 111366"/>
                <a:gd name="connsiteX3" fmla="*/ 0 w 153792"/>
                <a:gd name="connsiteY3" fmla="*/ 20735 h 111366"/>
                <a:gd name="connsiteX4" fmla="*/ 6417 w 153792"/>
                <a:gd name="connsiteY4" fmla="*/ 5781 h 111366"/>
                <a:gd name="connsiteX5" fmla="*/ 20735 w 153792"/>
                <a:gd name="connsiteY5" fmla="*/ 0 h 111366"/>
                <a:gd name="connsiteX6" fmla="*/ 121337 w 153792"/>
                <a:gd name="connsiteY6" fmla="*/ 0 h 111366"/>
                <a:gd name="connsiteX7" fmla="*/ 126640 w 153792"/>
                <a:gd name="connsiteY7" fmla="*/ 5303 h 111366"/>
                <a:gd name="connsiteX8" fmla="*/ 121337 w 153792"/>
                <a:gd name="connsiteY8" fmla="*/ 10606 h 111366"/>
                <a:gd name="connsiteX9" fmla="*/ 20735 w 153792"/>
                <a:gd name="connsiteY9" fmla="*/ 10606 h 111366"/>
                <a:gd name="connsiteX10" fmla="*/ 13735 w 153792"/>
                <a:gd name="connsiteY10" fmla="*/ 13417 h 111366"/>
                <a:gd name="connsiteX11" fmla="*/ 10606 w 153792"/>
                <a:gd name="connsiteY11" fmla="*/ 20735 h 111366"/>
                <a:gd name="connsiteX12" fmla="*/ 10606 w 153792"/>
                <a:gd name="connsiteY12" fmla="*/ 93283 h 111366"/>
                <a:gd name="connsiteX13" fmla="*/ 20735 w 153792"/>
                <a:gd name="connsiteY13" fmla="*/ 103412 h 111366"/>
                <a:gd name="connsiteX14" fmla="*/ 137564 w 153792"/>
                <a:gd name="connsiteY14" fmla="*/ 103412 h 111366"/>
                <a:gd name="connsiteX15" fmla="*/ 147693 w 153792"/>
                <a:gd name="connsiteY15" fmla="*/ 93283 h 111366"/>
                <a:gd name="connsiteX16" fmla="*/ 147693 w 153792"/>
                <a:gd name="connsiteY16" fmla="*/ 40463 h 111366"/>
                <a:gd name="connsiteX17" fmla="*/ 124412 w 153792"/>
                <a:gd name="connsiteY17" fmla="*/ 31077 h 111366"/>
                <a:gd name="connsiteX18" fmla="*/ 124519 w 153792"/>
                <a:gd name="connsiteY18" fmla="*/ 23599 h 111366"/>
                <a:gd name="connsiteX19" fmla="*/ 131996 w 153792"/>
                <a:gd name="connsiteY19" fmla="*/ 23705 h 111366"/>
                <a:gd name="connsiteX20" fmla="*/ 151671 w 153792"/>
                <a:gd name="connsiteY20" fmla="*/ 29221 h 111366"/>
                <a:gd name="connsiteX21" fmla="*/ 156232 w 153792"/>
                <a:gd name="connsiteY21" fmla="*/ 30175 h 111366"/>
                <a:gd name="connsiteX22" fmla="*/ 158300 w 153792"/>
                <a:gd name="connsiteY22" fmla="*/ 34364 h 111366"/>
                <a:gd name="connsiteX23" fmla="*/ 158300 w 153792"/>
                <a:gd name="connsiteY23" fmla="*/ 93283 h 111366"/>
                <a:gd name="connsiteX24" fmla="*/ 137564 w 153792"/>
                <a:gd name="connsiteY24" fmla="*/ 114018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3792" h="111366">
                  <a:moveTo>
                    <a:pt x="137564" y="114018"/>
                  </a:moveTo>
                  <a:lnTo>
                    <a:pt x="20735" y="114018"/>
                  </a:lnTo>
                  <a:cubicBezTo>
                    <a:pt x="9334" y="114018"/>
                    <a:pt x="0" y="104738"/>
                    <a:pt x="0" y="93283"/>
                  </a:cubicBezTo>
                  <a:lnTo>
                    <a:pt x="0" y="20735"/>
                  </a:lnTo>
                  <a:cubicBezTo>
                    <a:pt x="0" y="15061"/>
                    <a:pt x="2333" y="9599"/>
                    <a:pt x="6417" y="5781"/>
                  </a:cubicBezTo>
                  <a:cubicBezTo>
                    <a:pt x="10235" y="2068"/>
                    <a:pt x="15326" y="0"/>
                    <a:pt x="20735" y="0"/>
                  </a:cubicBezTo>
                  <a:lnTo>
                    <a:pt x="121337" y="0"/>
                  </a:lnTo>
                  <a:cubicBezTo>
                    <a:pt x="124253" y="0"/>
                    <a:pt x="126640" y="2386"/>
                    <a:pt x="126640" y="5303"/>
                  </a:cubicBezTo>
                  <a:cubicBezTo>
                    <a:pt x="126640" y="8220"/>
                    <a:pt x="124253" y="10606"/>
                    <a:pt x="121337" y="10606"/>
                  </a:cubicBezTo>
                  <a:lnTo>
                    <a:pt x="20735" y="10606"/>
                  </a:lnTo>
                  <a:cubicBezTo>
                    <a:pt x="18137" y="10606"/>
                    <a:pt x="15644" y="11614"/>
                    <a:pt x="13735" y="13417"/>
                  </a:cubicBezTo>
                  <a:cubicBezTo>
                    <a:pt x="11667" y="15326"/>
                    <a:pt x="10606" y="17925"/>
                    <a:pt x="10606" y="20735"/>
                  </a:cubicBezTo>
                  <a:lnTo>
                    <a:pt x="10606" y="93283"/>
                  </a:lnTo>
                  <a:cubicBezTo>
                    <a:pt x="10606" y="98851"/>
                    <a:pt x="15167" y="103412"/>
                    <a:pt x="20735" y="103412"/>
                  </a:cubicBezTo>
                  <a:lnTo>
                    <a:pt x="137564" y="103412"/>
                  </a:lnTo>
                  <a:cubicBezTo>
                    <a:pt x="143133" y="103412"/>
                    <a:pt x="147693" y="98851"/>
                    <a:pt x="147693" y="93283"/>
                  </a:cubicBezTo>
                  <a:lnTo>
                    <a:pt x="147693" y="40463"/>
                  </a:lnTo>
                  <a:cubicBezTo>
                    <a:pt x="138890" y="40835"/>
                    <a:pt x="130511" y="37387"/>
                    <a:pt x="124412" y="31077"/>
                  </a:cubicBezTo>
                  <a:cubicBezTo>
                    <a:pt x="122397" y="28955"/>
                    <a:pt x="122397" y="25614"/>
                    <a:pt x="124519" y="23599"/>
                  </a:cubicBezTo>
                  <a:cubicBezTo>
                    <a:pt x="126640" y="21584"/>
                    <a:pt x="129981" y="21584"/>
                    <a:pt x="131996" y="23705"/>
                  </a:cubicBezTo>
                  <a:cubicBezTo>
                    <a:pt x="137034" y="28902"/>
                    <a:pt x="144565" y="31077"/>
                    <a:pt x="151671" y="29221"/>
                  </a:cubicBezTo>
                  <a:cubicBezTo>
                    <a:pt x="153262" y="28796"/>
                    <a:pt x="154959" y="29167"/>
                    <a:pt x="156232" y="30175"/>
                  </a:cubicBezTo>
                  <a:cubicBezTo>
                    <a:pt x="157504" y="31183"/>
                    <a:pt x="158300" y="32721"/>
                    <a:pt x="158300" y="34364"/>
                  </a:cubicBezTo>
                  <a:lnTo>
                    <a:pt x="158300" y="93283"/>
                  </a:lnTo>
                  <a:cubicBezTo>
                    <a:pt x="158300" y="104685"/>
                    <a:pt x="148966" y="114018"/>
                    <a:pt x="137564" y="11401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CFC3290-699E-417E-9020-699823D8A2A0}"/>
                </a:ext>
              </a:extLst>
            </p:cNvPr>
            <p:cNvSpPr/>
            <p:nvPr/>
          </p:nvSpPr>
          <p:spPr>
            <a:xfrm>
              <a:off x="3448662" y="5993194"/>
              <a:ext cx="127276" cy="63638"/>
            </a:xfrm>
            <a:custGeom>
              <a:avLst/>
              <a:gdLst>
                <a:gd name="connsiteX0" fmla="*/ 73707 w 127276"/>
                <a:gd name="connsiteY0" fmla="*/ 65593 h 63638"/>
                <a:gd name="connsiteX1" fmla="*/ 57373 w 127276"/>
                <a:gd name="connsiteY1" fmla="*/ 59654 h 63638"/>
                <a:gd name="connsiteX2" fmla="*/ 1743 w 127276"/>
                <a:gd name="connsiteY2" fmla="*/ 9221 h 63638"/>
                <a:gd name="connsiteX3" fmla="*/ 1372 w 127276"/>
                <a:gd name="connsiteY3" fmla="*/ 1743 h 63638"/>
                <a:gd name="connsiteX4" fmla="*/ 8849 w 127276"/>
                <a:gd name="connsiteY4" fmla="*/ 1372 h 63638"/>
                <a:gd name="connsiteX5" fmla="*/ 64321 w 127276"/>
                <a:gd name="connsiteY5" fmla="*/ 51699 h 63638"/>
                <a:gd name="connsiteX6" fmla="*/ 83253 w 127276"/>
                <a:gd name="connsiteY6" fmla="*/ 51646 h 63638"/>
                <a:gd name="connsiteX7" fmla="*/ 119898 w 127276"/>
                <a:gd name="connsiteY7" fmla="*/ 19084 h 63638"/>
                <a:gd name="connsiteX8" fmla="*/ 127375 w 127276"/>
                <a:gd name="connsiteY8" fmla="*/ 19509 h 63638"/>
                <a:gd name="connsiteX9" fmla="*/ 126951 w 127276"/>
                <a:gd name="connsiteY9" fmla="*/ 26986 h 63638"/>
                <a:gd name="connsiteX10" fmla="*/ 90147 w 127276"/>
                <a:gd name="connsiteY10" fmla="*/ 59707 h 63638"/>
                <a:gd name="connsiteX11" fmla="*/ 73707 w 127276"/>
                <a:gd name="connsiteY11" fmla="*/ 65593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7276" h="63638">
                  <a:moveTo>
                    <a:pt x="73707" y="65593"/>
                  </a:moveTo>
                  <a:cubicBezTo>
                    <a:pt x="67874" y="65593"/>
                    <a:pt x="62093" y="63578"/>
                    <a:pt x="57373" y="59654"/>
                  </a:cubicBezTo>
                  <a:lnTo>
                    <a:pt x="1743" y="9221"/>
                  </a:lnTo>
                  <a:cubicBezTo>
                    <a:pt x="-431" y="7258"/>
                    <a:pt x="-590" y="3917"/>
                    <a:pt x="1372" y="1743"/>
                  </a:cubicBezTo>
                  <a:cubicBezTo>
                    <a:pt x="3334" y="-431"/>
                    <a:pt x="6675" y="-590"/>
                    <a:pt x="8849" y="1372"/>
                  </a:cubicBezTo>
                  <a:lnTo>
                    <a:pt x="64321" y="51699"/>
                  </a:lnTo>
                  <a:cubicBezTo>
                    <a:pt x="69677" y="56154"/>
                    <a:pt x="77685" y="56207"/>
                    <a:pt x="83253" y="51646"/>
                  </a:cubicBezTo>
                  <a:lnTo>
                    <a:pt x="119898" y="19084"/>
                  </a:lnTo>
                  <a:cubicBezTo>
                    <a:pt x="122072" y="17122"/>
                    <a:pt x="125413" y="17335"/>
                    <a:pt x="127375" y="19509"/>
                  </a:cubicBezTo>
                  <a:cubicBezTo>
                    <a:pt x="129338" y="21683"/>
                    <a:pt x="129125" y="25024"/>
                    <a:pt x="126951" y="26986"/>
                  </a:cubicBezTo>
                  <a:lnTo>
                    <a:pt x="90147" y="59707"/>
                  </a:lnTo>
                  <a:cubicBezTo>
                    <a:pt x="85321" y="63631"/>
                    <a:pt x="79488" y="65593"/>
                    <a:pt x="73707" y="6559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02893AB8-80AD-4D1C-8105-59939A15CDCD}"/>
                </a:ext>
              </a:extLst>
            </p:cNvPr>
            <p:cNvSpPr/>
            <p:nvPr/>
          </p:nvSpPr>
          <p:spPr>
            <a:xfrm>
              <a:off x="3559651" y="5967573"/>
              <a:ext cx="58335" cy="58335"/>
            </a:xfrm>
            <a:custGeom>
              <a:avLst/>
              <a:gdLst>
                <a:gd name="connsiteX0" fmla="*/ 37228 w 58334"/>
                <a:gd name="connsiteY0" fmla="*/ 60933 h 58334"/>
                <a:gd name="connsiteX1" fmla="*/ 32084 w 58334"/>
                <a:gd name="connsiteY1" fmla="*/ 56956 h 58334"/>
                <a:gd name="connsiteX2" fmla="*/ 35902 w 58334"/>
                <a:gd name="connsiteY2" fmla="*/ 50486 h 58334"/>
                <a:gd name="connsiteX3" fmla="*/ 51069 w 58334"/>
                <a:gd name="connsiteY3" fmla="*/ 30865 h 58334"/>
                <a:gd name="connsiteX4" fmla="*/ 30811 w 58334"/>
                <a:gd name="connsiteY4" fmla="*/ 10606 h 58334"/>
                <a:gd name="connsiteX5" fmla="*/ 10818 w 58334"/>
                <a:gd name="connsiteY5" fmla="*/ 27470 h 58334"/>
                <a:gd name="connsiteX6" fmla="*/ 10553 w 58334"/>
                <a:gd name="connsiteY6" fmla="*/ 30865 h 58334"/>
                <a:gd name="connsiteX7" fmla="*/ 16228 w 58334"/>
                <a:gd name="connsiteY7" fmla="*/ 44918 h 58334"/>
                <a:gd name="connsiteX8" fmla="*/ 16122 w 58334"/>
                <a:gd name="connsiteY8" fmla="*/ 52395 h 58334"/>
                <a:gd name="connsiteX9" fmla="*/ 8644 w 58334"/>
                <a:gd name="connsiteY9" fmla="*/ 52289 h 58334"/>
                <a:gd name="connsiteX10" fmla="*/ 0 w 58334"/>
                <a:gd name="connsiteY10" fmla="*/ 30865 h 58334"/>
                <a:gd name="connsiteX11" fmla="*/ 424 w 58334"/>
                <a:gd name="connsiteY11" fmla="*/ 25721 h 58334"/>
                <a:gd name="connsiteX12" fmla="*/ 30864 w 58334"/>
                <a:gd name="connsiteY12" fmla="*/ 0 h 58334"/>
                <a:gd name="connsiteX13" fmla="*/ 61729 w 58334"/>
                <a:gd name="connsiteY13" fmla="*/ 30865 h 58334"/>
                <a:gd name="connsiteX14" fmla="*/ 38607 w 58334"/>
                <a:gd name="connsiteY14" fmla="*/ 60721 h 58334"/>
                <a:gd name="connsiteX15" fmla="*/ 37228 w 58334"/>
                <a:gd name="connsiteY15" fmla="*/ 6093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34" h="58334">
                  <a:moveTo>
                    <a:pt x="37228" y="60933"/>
                  </a:moveTo>
                  <a:cubicBezTo>
                    <a:pt x="34895" y="60933"/>
                    <a:pt x="32721" y="59343"/>
                    <a:pt x="32084" y="56956"/>
                  </a:cubicBezTo>
                  <a:cubicBezTo>
                    <a:pt x="31342" y="54092"/>
                    <a:pt x="33039" y="51229"/>
                    <a:pt x="35902" y="50486"/>
                  </a:cubicBezTo>
                  <a:cubicBezTo>
                    <a:pt x="44812" y="48153"/>
                    <a:pt x="51069" y="40092"/>
                    <a:pt x="51069" y="30865"/>
                  </a:cubicBezTo>
                  <a:cubicBezTo>
                    <a:pt x="51069" y="19675"/>
                    <a:pt x="42001" y="10606"/>
                    <a:pt x="30811" y="10606"/>
                  </a:cubicBezTo>
                  <a:cubicBezTo>
                    <a:pt x="20895" y="10606"/>
                    <a:pt x="12515" y="17713"/>
                    <a:pt x="10818" y="27470"/>
                  </a:cubicBezTo>
                  <a:cubicBezTo>
                    <a:pt x="10659" y="28531"/>
                    <a:pt x="10553" y="29698"/>
                    <a:pt x="10553" y="30865"/>
                  </a:cubicBezTo>
                  <a:cubicBezTo>
                    <a:pt x="10553" y="36168"/>
                    <a:pt x="12568" y="41153"/>
                    <a:pt x="16228" y="44918"/>
                  </a:cubicBezTo>
                  <a:cubicBezTo>
                    <a:pt x="18243" y="47039"/>
                    <a:pt x="18190" y="50380"/>
                    <a:pt x="16122" y="52395"/>
                  </a:cubicBezTo>
                  <a:cubicBezTo>
                    <a:pt x="14000" y="54411"/>
                    <a:pt x="10659" y="54358"/>
                    <a:pt x="8644" y="52289"/>
                  </a:cubicBezTo>
                  <a:cubicBezTo>
                    <a:pt x="3076" y="46509"/>
                    <a:pt x="0" y="38925"/>
                    <a:pt x="0" y="30865"/>
                  </a:cubicBezTo>
                  <a:cubicBezTo>
                    <a:pt x="0" y="29167"/>
                    <a:pt x="159" y="27417"/>
                    <a:pt x="424" y="25721"/>
                  </a:cubicBezTo>
                  <a:cubicBezTo>
                    <a:pt x="2970" y="10819"/>
                    <a:pt x="15750" y="0"/>
                    <a:pt x="30864" y="0"/>
                  </a:cubicBezTo>
                  <a:cubicBezTo>
                    <a:pt x="47888" y="0"/>
                    <a:pt x="61729" y="13841"/>
                    <a:pt x="61729" y="30865"/>
                  </a:cubicBezTo>
                  <a:cubicBezTo>
                    <a:pt x="61729" y="44918"/>
                    <a:pt x="52236" y="57221"/>
                    <a:pt x="38607" y="60721"/>
                  </a:cubicBezTo>
                  <a:cubicBezTo>
                    <a:pt x="38077" y="60880"/>
                    <a:pt x="37652" y="60933"/>
                    <a:pt x="37228" y="6093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C7435FE5-5908-41D9-BE20-3E3041D0C4F3}"/>
                </a:ext>
              </a:extLst>
            </p:cNvPr>
            <p:cNvSpPr/>
            <p:nvPr/>
          </p:nvSpPr>
          <p:spPr>
            <a:xfrm>
              <a:off x="3580470" y="5980808"/>
              <a:ext cx="10606" cy="15910"/>
            </a:xfrm>
            <a:custGeom>
              <a:avLst/>
              <a:gdLst>
                <a:gd name="connsiteX0" fmla="*/ 5273 w 10606"/>
                <a:gd name="connsiteY0" fmla="*/ 15985 h 15909"/>
                <a:gd name="connsiteX1" fmla="*/ 1772 w 10606"/>
                <a:gd name="connsiteY1" fmla="*/ 14659 h 15909"/>
                <a:gd name="connsiteX2" fmla="*/ 1348 w 10606"/>
                <a:gd name="connsiteY2" fmla="*/ 7182 h 15909"/>
                <a:gd name="connsiteX3" fmla="*/ 6174 w 10606"/>
                <a:gd name="connsiteY3" fmla="*/ 1773 h 15909"/>
                <a:gd name="connsiteX4" fmla="*/ 13652 w 10606"/>
                <a:gd name="connsiteY4" fmla="*/ 1348 h 15909"/>
                <a:gd name="connsiteX5" fmla="*/ 14076 w 10606"/>
                <a:gd name="connsiteY5" fmla="*/ 8826 h 15909"/>
                <a:gd name="connsiteX6" fmla="*/ 9250 w 10606"/>
                <a:gd name="connsiteY6" fmla="*/ 14235 h 15909"/>
                <a:gd name="connsiteX7" fmla="*/ 5273 w 10606"/>
                <a:gd name="connsiteY7" fmla="*/ 15985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" h="15909">
                  <a:moveTo>
                    <a:pt x="5273" y="15985"/>
                  </a:moveTo>
                  <a:cubicBezTo>
                    <a:pt x="4000" y="15985"/>
                    <a:pt x="2780" y="15561"/>
                    <a:pt x="1772" y="14659"/>
                  </a:cubicBezTo>
                  <a:cubicBezTo>
                    <a:pt x="-402" y="12697"/>
                    <a:pt x="-614" y="9356"/>
                    <a:pt x="1348" y="7182"/>
                  </a:cubicBezTo>
                  <a:lnTo>
                    <a:pt x="6174" y="1773"/>
                  </a:lnTo>
                  <a:cubicBezTo>
                    <a:pt x="8136" y="-402"/>
                    <a:pt x="11477" y="-614"/>
                    <a:pt x="13652" y="1348"/>
                  </a:cubicBezTo>
                  <a:cubicBezTo>
                    <a:pt x="15826" y="3310"/>
                    <a:pt x="16038" y="6651"/>
                    <a:pt x="14076" y="8826"/>
                  </a:cubicBezTo>
                  <a:lnTo>
                    <a:pt x="9250" y="14235"/>
                  </a:lnTo>
                  <a:cubicBezTo>
                    <a:pt x="8189" y="15349"/>
                    <a:pt x="6705" y="15985"/>
                    <a:pt x="5273" y="1598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1A6C8EE3-484D-42D8-A111-C01E22748227}"/>
                </a:ext>
              </a:extLst>
            </p:cNvPr>
            <p:cNvSpPr/>
            <p:nvPr/>
          </p:nvSpPr>
          <p:spPr>
            <a:xfrm>
              <a:off x="3585212" y="5980778"/>
              <a:ext cx="10606" cy="31819"/>
            </a:xfrm>
            <a:custGeom>
              <a:avLst/>
              <a:gdLst>
                <a:gd name="connsiteX0" fmla="*/ 5303 w 10606"/>
                <a:gd name="connsiteY0" fmla="*/ 32721 h 31819"/>
                <a:gd name="connsiteX1" fmla="*/ 0 w 10606"/>
                <a:gd name="connsiteY1" fmla="*/ 27418 h 31819"/>
                <a:gd name="connsiteX2" fmla="*/ 0 w 10606"/>
                <a:gd name="connsiteY2" fmla="*/ 5303 h 31819"/>
                <a:gd name="connsiteX3" fmla="*/ 5303 w 10606"/>
                <a:gd name="connsiteY3" fmla="*/ 0 h 31819"/>
                <a:gd name="connsiteX4" fmla="*/ 10606 w 10606"/>
                <a:gd name="connsiteY4" fmla="*/ 5303 h 31819"/>
                <a:gd name="connsiteX5" fmla="*/ 10606 w 10606"/>
                <a:gd name="connsiteY5" fmla="*/ 27418 h 31819"/>
                <a:gd name="connsiteX6" fmla="*/ 5303 w 10606"/>
                <a:gd name="connsiteY6" fmla="*/ 32721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1819">
                  <a:moveTo>
                    <a:pt x="5303" y="32721"/>
                  </a:moveTo>
                  <a:cubicBezTo>
                    <a:pt x="2386" y="32721"/>
                    <a:pt x="0" y="30334"/>
                    <a:pt x="0" y="27418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7418"/>
                  </a:lnTo>
                  <a:cubicBezTo>
                    <a:pt x="10606" y="30334"/>
                    <a:pt x="8273" y="32721"/>
                    <a:pt x="5303" y="3272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A14BB75-4887-4FDD-93BE-970660E7E2CE}"/>
                </a:ext>
              </a:extLst>
            </p:cNvPr>
            <p:cNvSpPr/>
            <p:nvPr/>
          </p:nvSpPr>
          <p:spPr>
            <a:xfrm>
              <a:off x="3577947" y="6002892"/>
              <a:ext cx="21213" cy="10606"/>
            </a:xfrm>
            <a:custGeom>
              <a:avLst/>
              <a:gdLst>
                <a:gd name="connsiteX0" fmla="*/ 19675 w 21212"/>
                <a:gd name="connsiteY0" fmla="*/ 10606 h 10606"/>
                <a:gd name="connsiteX1" fmla="*/ 5303 w 21212"/>
                <a:gd name="connsiteY1" fmla="*/ 10606 h 10606"/>
                <a:gd name="connsiteX2" fmla="*/ 0 w 21212"/>
                <a:gd name="connsiteY2" fmla="*/ 5303 h 10606"/>
                <a:gd name="connsiteX3" fmla="*/ 5303 w 21212"/>
                <a:gd name="connsiteY3" fmla="*/ 0 h 10606"/>
                <a:gd name="connsiteX4" fmla="*/ 19675 w 21212"/>
                <a:gd name="connsiteY4" fmla="*/ 0 h 10606"/>
                <a:gd name="connsiteX5" fmla="*/ 24978 w 21212"/>
                <a:gd name="connsiteY5" fmla="*/ 5303 h 10606"/>
                <a:gd name="connsiteX6" fmla="*/ 19675 w 2121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12" h="10606">
                  <a:moveTo>
                    <a:pt x="19675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19675" y="0"/>
                  </a:lnTo>
                  <a:cubicBezTo>
                    <a:pt x="22592" y="0"/>
                    <a:pt x="24978" y="2386"/>
                    <a:pt x="24978" y="5303"/>
                  </a:cubicBezTo>
                  <a:cubicBezTo>
                    <a:pt x="24978" y="8220"/>
                    <a:pt x="22592" y="10606"/>
                    <a:pt x="19675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4" name="Group 653">
            <a:extLst>
              <a:ext uri="{FF2B5EF4-FFF2-40B4-BE49-F238E27FC236}">
                <a16:creationId xmlns:a16="http://schemas.microsoft.com/office/drawing/2014/main" id="{AF581211-973F-47D7-8CB7-B55BAE6FF827}"/>
              </a:ext>
            </a:extLst>
          </p:cNvPr>
          <p:cNvGrpSpPr/>
          <p:nvPr/>
        </p:nvGrpSpPr>
        <p:grpSpPr>
          <a:xfrm>
            <a:off x="4289485" y="5713377"/>
            <a:ext cx="428275" cy="463404"/>
            <a:chOff x="4326649" y="5753590"/>
            <a:chExt cx="353946" cy="382978"/>
          </a:xfrm>
        </p:grpSpPr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1264041-3B72-4D30-BD01-B3441A2A7E22}"/>
                </a:ext>
              </a:extLst>
            </p:cNvPr>
            <p:cNvSpPr/>
            <p:nvPr/>
          </p:nvSpPr>
          <p:spPr>
            <a:xfrm>
              <a:off x="4326649" y="5929744"/>
              <a:ext cx="159095" cy="206824"/>
            </a:xfrm>
            <a:custGeom>
              <a:avLst/>
              <a:gdLst>
                <a:gd name="connsiteX0" fmla="*/ 157982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7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7 h 206823"/>
                <a:gd name="connsiteX8" fmla="*/ 100124 w 159095"/>
                <a:gd name="connsiteY8" fmla="*/ 14496 h 206823"/>
                <a:gd name="connsiteX9" fmla="*/ 103518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3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2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78"/>
                  </a:moveTo>
                  <a:lnTo>
                    <a:pt x="64911" y="210978"/>
                  </a:lnTo>
                  <a:cubicBezTo>
                    <a:pt x="29327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7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8" y="21337"/>
                  </a:cubicBezTo>
                  <a:cubicBezTo>
                    <a:pt x="98957" y="19374"/>
                    <a:pt x="99541" y="17041"/>
                    <a:pt x="100124" y="14496"/>
                  </a:cubicBezTo>
                  <a:cubicBezTo>
                    <a:pt x="100920" y="10942"/>
                    <a:pt x="101874" y="6965"/>
                    <a:pt x="103518" y="3200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6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3" y="142196"/>
                    <a:pt x="10713" y="142461"/>
                    <a:pt x="10713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2" y="200372"/>
                    <a:pt x="163338" y="202758"/>
                    <a:pt x="163338" y="205675"/>
                  </a:cubicBezTo>
                  <a:cubicBezTo>
                    <a:pt x="163338" y="208592"/>
                    <a:pt x="160952" y="210978"/>
                    <a:pt x="157982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B3F964E8-6C3F-43E2-9D10-44BF29E2E44B}"/>
                </a:ext>
              </a:extLst>
            </p:cNvPr>
            <p:cNvSpPr/>
            <p:nvPr/>
          </p:nvSpPr>
          <p:spPr>
            <a:xfrm>
              <a:off x="4481493" y="5929752"/>
              <a:ext cx="90154" cy="53032"/>
            </a:xfrm>
            <a:custGeom>
              <a:avLst/>
              <a:gdLst>
                <a:gd name="connsiteX0" fmla="*/ 88201 w 90153"/>
                <a:gd name="connsiteY0" fmla="*/ 54048 h 53031"/>
                <a:gd name="connsiteX1" fmla="*/ 84171 w 90153"/>
                <a:gd name="connsiteY1" fmla="*/ 52193 h 53031"/>
                <a:gd name="connsiteX2" fmla="*/ 82792 w 90153"/>
                <a:gd name="connsiteY2" fmla="*/ 50814 h 53031"/>
                <a:gd name="connsiteX3" fmla="*/ 45935 w 90153"/>
                <a:gd name="connsiteY3" fmla="*/ 42169 h 53031"/>
                <a:gd name="connsiteX4" fmla="*/ 11464 w 90153"/>
                <a:gd name="connsiteY4" fmla="*/ 33950 h 53031"/>
                <a:gd name="connsiteX5" fmla="*/ 5419 w 90153"/>
                <a:gd name="connsiteY5" fmla="*/ 24987 h 53031"/>
                <a:gd name="connsiteX6" fmla="*/ 3085 w 90153"/>
                <a:gd name="connsiteY6" fmla="*/ 16555 h 53031"/>
                <a:gd name="connsiteX7" fmla="*/ 434 w 90153"/>
                <a:gd name="connsiteY7" fmla="*/ 7381 h 53031"/>
                <a:gd name="connsiteX8" fmla="*/ 3244 w 90153"/>
                <a:gd name="connsiteY8" fmla="*/ 433 h 53031"/>
                <a:gd name="connsiteX9" fmla="*/ 10191 w 90153"/>
                <a:gd name="connsiteY9" fmla="*/ 3244 h 53031"/>
                <a:gd name="connsiteX10" fmla="*/ 13426 w 90153"/>
                <a:gd name="connsiteY10" fmla="*/ 14169 h 53031"/>
                <a:gd name="connsiteX11" fmla="*/ 15335 w 90153"/>
                <a:gd name="connsiteY11" fmla="*/ 21275 h 53031"/>
                <a:gd name="connsiteX12" fmla="*/ 18199 w 90153"/>
                <a:gd name="connsiteY12" fmla="*/ 25782 h 53031"/>
                <a:gd name="connsiteX13" fmla="*/ 46942 w 90153"/>
                <a:gd name="connsiteY13" fmla="*/ 31616 h 53031"/>
                <a:gd name="connsiteX14" fmla="*/ 89686 w 90153"/>
                <a:gd name="connsiteY14" fmla="*/ 42753 h 53031"/>
                <a:gd name="connsiteX15" fmla="*/ 92178 w 90153"/>
                <a:gd name="connsiteY15" fmla="*/ 45245 h 53031"/>
                <a:gd name="connsiteX16" fmla="*/ 91595 w 90153"/>
                <a:gd name="connsiteY16" fmla="*/ 52723 h 53031"/>
                <a:gd name="connsiteX17" fmla="*/ 88201 w 90153"/>
                <a:gd name="connsiteY17" fmla="*/ 54048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0153" h="53031">
                  <a:moveTo>
                    <a:pt x="88201" y="54048"/>
                  </a:moveTo>
                  <a:cubicBezTo>
                    <a:pt x="86716" y="54048"/>
                    <a:pt x="85231" y="53412"/>
                    <a:pt x="84171" y="52193"/>
                  </a:cubicBezTo>
                  <a:cubicBezTo>
                    <a:pt x="83746" y="51662"/>
                    <a:pt x="83269" y="51185"/>
                    <a:pt x="82792" y="50814"/>
                  </a:cubicBezTo>
                  <a:cubicBezTo>
                    <a:pt x="76322" y="45139"/>
                    <a:pt x="60200" y="43601"/>
                    <a:pt x="45935" y="42169"/>
                  </a:cubicBezTo>
                  <a:cubicBezTo>
                    <a:pt x="31033" y="40737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9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4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78" y="540"/>
                    <a:pt x="10191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43"/>
                    <a:pt x="17032" y="24828"/>
                    <a:pt x="18199" y="25782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63541" y="33260"/>
                    <a:pt x="80671" y="34904"/>
                    <a:pt x="89686" y="42753"/>
                  </a:cubicBezTo>
                  <a:cubicBezTo>
                    <a:pt x="90534" y="43442"/>
                    <a:pt x="91330" y="44291"/>
                    <a:pt x="92178" y="45245"/>
                  </a:cubicBezTo>
                  <a:cubicBezTo>
                    <a:pt x="94087" y="47473"/>
                    <a:pt x="93822" y="50814"/>
                    <a:pt x="91595" y="52723"/>
                  </a:cubicBezTo>
                  <a:cubicBezTo>
                    <a:pt x="90693" y="53624"/>
                    <a:pt x="89474" y="54048"/>
                    <a:pt x="88201" y="540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E0D50757-1954-442B-9E42-C4FE5BFC7034}"/>
                </a:ext>
              </a:extLst>
            </p:cNvPr>
            <p:cNvSpPr/>
            <p:nvPr/>
          </p:nvSpPr>
          <p:spPr>
            <a:xfrm>
              <a:off x="4432023" y="6115061"/>
              <a:ext cx="137883" cy="21213"/>
            </a:xfrm>
            <a:custGeom>
              <a:avLst/>
              <a:gdLst>
                <a:gd name="connsiteX0" fmla="*/ 98321 w 137882"/>
                <a:gd name="connsiteY0" fmla="*/ 25661 h 21212"/>
                <a:gd name="connsiteX1" fmla="*/ 5303 w 137882"/>
                <a:gd name="connsiteY1" fmla="*/ 25661 h 21212"/>
                <a:gd name="connsiteX2" fmla="*/ 0 w 137882"/>
                <a:gd name="connsiteY2" fmla="*/ 20357 h 21212"/>
                <a:gd name="connsiteX3" fmla="*/ 5303 w 137882"/>
                <a:gd name="connsiteY3" fmla="*/ 15054 h 21212"/>
                <a:gd name="connsiteX4" fmla="*/ 98321 w 137882"/>
                <a:gd name="connsiteY4" fmla="*/ 15054 h 21212"/>
                <a:gd name="connsiteX5" fmla="*/ 133375 w 137882"/>
                <a:gd name="connsiteY5" fmla="*/ 1372 h 21212"/>
                <a:gd name="connsiteX6" fmla="*/ 140852 w 137882"/>
                <a:gd name="connsiteY6" fmla="*/ 1743 h 21212"/>
                <a:gd name="connsiteX7" fmla="*/ 140481 w 137882"/>
                <a:gd name="connsiteY7" fmla="*/ 9221 h 21212"/>
                <a:gd name="connsiteX8" fmla="*/ 98321 w 137882"/>
                <a:gd name="connsiteY8" fmla="*/ 2566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82" h="21212">
                  <a:moveTo>
                    <a:pt x="98321" y="25661"/>
                  </a:moveTo>
                  <a:lnTo>
                    <a:pt x="5303" y="25661"/>
                  </a:lnTo>
                  <a:cubicBezTo>
                    <a:pt x="2386" y="25661"/>
                    <a:pt x="0" y="23274"/>
                    <a:pt x="0" y="20357"/>
                  </a:cubicBezTo>
                  <a:cubicBezTo>
                    <a:pt x="0" y="17441"/>
                    <a:pt x="2386" y="15054"/>
                    <a:pt x="5303" y="15054"/>
                  </a:cubicBezTo>
                  <a:lnTo>
                    <a:pt x="98321" y="15054"/>
                  </a:lnTo>
                  <a:cubicBezTo>
                    <a:pt x="111102" y="15054"/>
                    <a:pt x="123564" y="10175"/>
                    <a:pt x="133375" y="1372"/>
                  </a:cubicBezTo>
                  <a:cubicBezTo>
                    <a:pt x="135549" y="-590"/>
                    <a:pt x="138890" y="-431"/>
                    <a:pt x="140852" y="1743"/>
                  </a:cubicBezTo>
                  <a:cubicBezTo>
                    <a:pt x="142814" y="3917"/>
                    <a:pt x="142656" y="7258"/>
                    <a:pt x="140481" y="9221"/>
                  </a:cubicBezTo>
                  <a:cubicBezTo>
                    <a:pt x="128708" y="19827"/>
                    <a:pt x="113753" y="25661"/>
                    <a:pt x="98321" y="2566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DD0A5489-1C98-44D6-855B-7E9BAB672BFD}"/>
                </a:ext>
              </a:extLst>
            </p:cNvPr>
            <p:cNvSpPr/>
            <p:nvPr/>
          </p:nvSpPr>
          <p:spPr>
            <a:xfrm>
              <a:off x="4358733" y="5753590"/>
              <a:ext cx="201521" cy="201521"/>
            </a:xfrm>
            <a:custGeom>
              <a:avLst/>
              <a:gdLst>
                <a:gd name="connsiteX0" fmla="*/ 147694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4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4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4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4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9" y="193990"/>
                    <a:pt x="76525" y="196376"/>
                    <a:pt x="76525" y="199293"/>
                  </a:cubicBezTo>
                  <a:cubicBezTo>
                    <a:pt x="76525" y="202210"/>
                    <a:pt x="74139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88"/>
                    <a:pt x="179035" y="204596"/>
                    <a:pt x="147694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8DDC93CD-E8ED-43D8-A7F1-480BC41822CB}"/>
                </a:ext>
              </a:extLst>
            </p:cNvPr>
            <p:cNvSpPr/>
            <p:nvPr/>
          </p:nvSpPr>
          <p:spPr>
            <a:xfrm>
              <a:off x="4384243" y="5773930"/>
              <a:ext cx="79548" cy="68941"/>
            </a:xfrm>
            <a:custGeom>
              <a:avLst/>
              <a:gdLst>
                <a:gd name="connsiteX0" fmla="*/ 5302 w 79547"/>
                <a:gd name="connsiteY0" fmla="*/ 71882 h 68941"/>
                <a:gd name="connsiteX1" fmla="*/ 105 w 79547"/>
                <a:gd name="connsiteY1" fmla="*/ 67586 h 68941"/>
                <a:gd name="connsiteX2" fmla="*/ 4295 w 79547"/>
                <a:gd name="connsiteY2" fmla="*/ 61381 h 68941"/>
                <a:gd name="connsiteX3" fmla="*/ 71486 w 79547"/>
                <a:gd name="connsiteY3" fmla="*/ 4690 h 68941"/>
                <a:gd name="connsiteX4" fmla="*/ 77319 w 79547"/>
                <a:gd name="connsiteY4" fmla="*/ 23 h 68941"/>
                <a:gd name="connsiteX5" fmla="*/ 81986 w 79547"/>
                <a:gd name="connsiteY5" fmla="*/ 5910 h 68941"/>
                <a:gd name="connsiteX6" fmla="*/ 6310 w 79547"/>
                <a:gd name="connsiteY6" fmla="*/ 71829 h 68941"/>
                <a:gd name="connsiteX7" fmla="*/ 5302 w 79547"/>
                <a:gd name="connsiteY7" fmla="*/ 7188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2"/>
                  </a:moveTo>
                  <a:cubicBezTo>
                    <a:pt x="2810" y="71882"/>
                    <a:pt x="582" y="70132"/>
                    <a:pt x="105" y="67586"/>
                  </a:cubicBezTo>
                  <a:cubicBezTo>
                    <a:pt x="-478" y="64722"/>
                    <a:pt x="1431" y="61912"/>
                    <a:pt x="4295" y="61381"/>
                  </a:cubicBezTo>
                  <a:cubicBezTo>
                    <a:pt x="46190" y="53161"/>
                    <a:pt x="68145" y="34600"/>
                    <a:pt x="71486" y="4690"/>
                  </a:cubicBezTo>
                  <a:cubicBezTo>
                    <a:pt x="71804" y="1774"/>
                    <a:pt x="74456" y="-242"/>
                    <a:pt x="77319" y="23"/>
                  </a:cubicBezTo>
                  <a:cubicBezTo>
                    <a:pt x="80236" y="342"/>
                    <a:pt x="82304" y="2993"/>
                    <a:pt x="81986" y="5910"/>
                  </a:cubicBezTo>
                  <a:cubicBezTo>
                    <a:pt x="78115" y="40540"/>
                    <a:pt x="52660" y="62760"/>
                    <a:pt x="6310" y="71829"/>
                  </a:cubicBezTo>
                  <a:cubicBezTo>
                    <a:pt x="5991" y="71829"/>
                    <a:pt x="5620" y="71882"/>
                    <a:pt x="5302" y="718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E2B08252-F3EA-4B3C-825F-08D29B42DAF6}"/>
                </a:ext>
              </a:extLst>
            </p:cNvPr>
            <p:cNvSpPr/>
            <p:nvPr/>
          </p:nvSpPr>
          <p:spPr>
            <a:xfrm>
              <a:off x="4455749" y="5773877"/>
              <a:ext cx="79548" cy="68941"/>
            </a:xfrm>
            <a:custGeom>
              <a:avLst/>
              <a:gdLst>
                <a:gd name="connsiteX0" fmla="*/ 76716 w 79547"/>
                <a:gd name="connsiteY0" fmla="*/ 71935 h 68941"/>
                <a:gd name="connsiteX1" fmla="*/ 75708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2 w 79547"/>
                <a:gd name="connsiteY4" fmla="*/ 4690 h 68941"/>
                <a:gd name="connsiteX5" fmla="*/ 77724 w 79547"/>
                <a:gd name="connsiteY5" fmla="*/ 61381 h 68941"/>
                <a:gd name="connsiteX6" fmla="*/ 81913 w 79547"/>
                <a:gd name="connsiteY6" fmla="*/ 67586 h 68941"/>
                <a:gd name="connsiteX7" fmla="*/ 76716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35"/>
                  </a:moveTo>
                  <a:cubicBezTo>
                    <a:pt x="76398" y="71935"/>
                    <a:pt x="76027" y="71882"/>
                    <a:pt x="75708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563" y="-242"/>
                    <a:pt x="10214" y="1774"/>
                    <a:pt x="10532" y="4690"/>
                  </a:cubicBezTo>
                  <a:cubicBezTo>
                    <a:pt x="13874" y="34600"/>
                    <a:pt x="35881" y="53161"/>
                    <a:pt x="77724" y="61381"/>
                  </a:cubicBezTo>
                  <a:cubicBezTo>
                    <a:pt x="80588" y="61965"/>
                    <a:pt x="82497" y="64722"/>
                    <a:pt x="81913" y="67586"/>
                  </a:cubicBezTo>
                  <a:cubicBezTo>
                    <a:pt x="81436" y="70185"/>
                    <a:pt x="79209" y="71935"/>
                    <a:pt x="76716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2C3519F-99F2-4887-BC8F-9B827E451827}"/>
                </a:ext>
              </a:extLst>
            </p:cNvPr>
            <p:cNvSpPr/>
            <p:nvPr/>
          </p:nvSpPr>
          <p:spPr>
            <a:xfrm>
              <a:off x="4391666" y="5833562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678" y="78063"/>
                    <a:pt x="107601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C35F965-5DA1-4AFB-A6F8-F7B17F2F57A0}"/>
                </a:ext>
              </a:extLst>
            </p:cNvPr>
            <p:cNvSpPr/>
            <p:nvPr/>
          </p:nvSpPr>
          <p:spPr>
            <a:xfrm>
              <a:off x="4489722" y="6008991"/>
              <a:ext cx="47729" cy="74244"/>
            </a:xfrm>
            <a:custGeom>
              <a:avLst/>
              <a:gdLst>
                <a:gd name="connsiteX0" fmla="*/ 43592 w 47728"/>
                <a:gd name="connsiteY0" fmla="*/ 77002 h 74244"/>
                <a:gd name="connsiteX1" fmla="*/ 5303 w 47728"/>
                <a:gd name="connsiteY1" fmla="*/ 77002 h 74244"/>
                <a:gd name="connsiteX2" fmla="*/ 0 w 47728"/>
                <a:gd name="connsiteY2" fmla="*/ 71699 h 74244"/>
                <a:gd name="connsiteX3" fmla="*/ 0 w 47728"/>
                <a:gd name="connsiteY3" fmla="*/ 5303 h 74244"/>
                <a:gd name="connsiteX4" fmla="*/ 5303 w 47728"/>
                <a:gd name="connsiteY4" fmla="*/ 0 h 74244"/>
                <a:gd name="connsiteX5" fmla="*/ 43592 w 47728"/>
                <a:gd name="connsiteY5" fmla="*/ 0 h 74244"/>
                <a:gd name="connsiteX6" fmla="*/ 48895 w 47728"/>
                <a:gd name="connsiteY6" fmla="*/ 5303 h 74244"/>
                <a:gd name="connsiteX7" fmla="*/ 43592 w 47728"/>
                <a:gd name="connsiteY7" fmla="*/ 10606 h 74244"/>
                <a:gd name="connsiteX8" fmla="*/ 10606 w 47728"/>
                <a:gd name="connsiteY8" fmla="*/ 10606 h 74244"/>
                <a:gd name="connsiteX9" fmla="*/ 10606 w 47728"/>
                <a:gd name="connsiteY9" fmla="*/ 66396 h 74244"/>
                <a:gd name="connsiteX10" fmla="*/ 43592 w 47728"/>
                <a:gd name="connsiteY10" fmla="*/ 66396 h 74244"/>
                <a:gd name="connsiteX11" fmla="*/ 48895 w 47728"/>
                <a:gd name="connsiteY11" fmla="*/ 71699 h 74244"/>
                <a:gd name="connsiteX12" fmla="*/ 43592 w 47728"/>
                <a:gd name="connsiteY12" fmla="*/ 77002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28" h="74244">
                  <a:moveTo>
                    <a:pt x="43592" y="77002"/>
                  </a:moveTo>
                  <a:lnTo>
                    <a:pt x="5303" y="77002"/>
                  </a:lnTo>
                  <a:cubicBezTo>
                    <a:pt x="2386" y="77002"/>
                    <a:pt x="0" y="74616"/>
                    <a:pt x="0" y="71699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43592" y="0"/>
                  </a:lnTo>
                  <a:cubicBezTo>
                    <a:pt x="46509" y="0"/>
                    <a:pt x="48895" y="2386"/>
                    <a:pt x="48895" y="5303"/>
                  </a:cubicBezTo>
                  <a:cubicBezTo>
                    <a:pt x="48895" y="8220"/>
                    <a:pt x="46509" y="10606"/>
                    <a:pt x="43592" y="10606"/>
                  </a:cubicBezTo>
                  <a:lnTo>
                    <a:pt x="10606" y="10606"/>
                  </a:lnTo>
                  <a:lnTo>
                    <a:pt x="10606" y="66396"/>
                  </a:lnTo>
                  <a:lnTo>
                    <a:pt x="43592" y="66396"/>
                  </a:lnTo>
                  <a:cubicBezTo>
                    <a:pt x="46509" y="66396"/>
                    <a:pt x="48895" y="68782"/>
                    <a:pt x="48895" y="71699"/>
                  </a:cubicBezTo>
                  <a:cubicBezTo>
                    <a:pt x="48895" y="74616"/>
                    <a:pt x="46509" y="77002"/>
                    <a:pt x="43592" y="7700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A2E15075-B148-455C-867A-159AA3D94684}"/>
                </a:ext>
              </a:extLst>
            </p:cNvPr>
            <p:cNvSpPr/>
            <p:nvPr/>
          </p:nvSpPr>
          <p:spPr>
            <a:xfrm>
              <a:off x="4528011" y="6008991"/>
              <a:ext cx="10606" cy="74244"/>
            </a:xfrm>
            <a:custGeom>
              <a:avLst/>
              <a:gdLst>
                <a:gd name="connsiteX0" fmla="*/ 5303 w 10606"/>
                <a:gd name="connsiteY0" fmla="*/ 77108 h 74244"/>
                <a:gd name="connsiteX1" fmla="*/ 0 w 10606"/>
                <a:gd name="connsiteY1" fmla="*/ 71911 h 74244"/>
                <a:gd name="connsiteX2" fmla="*/ 0 w 10606"/>
                <a:gd name="connsiteY2" fmla="*/ 5303 h 74244"/>
                <a:gd name="connsiteX3" fmla="*/ 5303 w 10606"/>
                <a:gd name="connsiteY3" fmla="*/ 0 h 74244"/>
                <a:gd name="connsiteX4" fmla="*/ 10606 w 10606"/>
                <a:gd name="connsiteY4" fmla="*/ 5303 h 74244"/>
                <a:gd name="connsiteX5" fmla="*/ 10606 w 10606"/>
                <a:gd name="connsiteY5" fmla="*/ 71699 h 74244"/>
                <a:gd name="connsiteX6" fmla="*/ 5303 w 10606"/>
                <a:gd name="connsiteY6" fmla="*/ 77108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74244">
                  <a:moveTo>
                    <a:pt x="5303" y="77108"/>
                  </a:moveTo>
                  <a:cubicBezTo>
                    <a:pt x="2386" y="77108"/>
                    <a:pt x="0" y="74828"/>
                    <a:pt x="0" y="71911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71699"/>
                  </a:lnTo>
                  <a:cubicBezTo>
                    <a:pt x="10606" y="74616"/>
                    <a:pt x="8220" y="77108"/>
                    <a:pt x="5303" y="7710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1360596-DC48-49DC-9929-9662EF830875}"/>
                </a:ext>
              </a:extLst>
            </p:cNvPr>
            <p:cNvSpPr/>
            <p:nvPr/>
          </p:nvSpPr>
          <p:spPr>
            <a:xfrm>
              <a:off x="4606604" y="5969217"/>
              <a:ext cx="10606" cy="153792"/>
            </a:xfrm>
            <a:custGeom>
              <a:avLst/>
              <a:gdLst>
                <a:gd name="connsiteX0" fmla="*/ 5303 w 10606"/>
                <a:gd name="connsiteY0" fmla="*/ 157186 h 153792"/>
                <a:gd name="connsiteX1" fmla="*/ 0 w 10606"/>
                <a:gd name="connsiteY1" fmla="*/ 151883 h 153792"/>
                <a:gd name="connsiteX2" fmla="*/ 0 w 10606"/>
                <a:gd name="connsiteY2" fmla="*/ 5303 h 153792"/>
                <a:gd name="connsiteX3" fmla="*/ 5303 w 10606"/>
                <a:gd name="connsiteY3" fmla="*/ 0 h 153792"/>
                <a:gd name="connsiteX4" fmla="*/ 10606 w 10606"/>
                <a:gd name="connsiteY4" fmla="*/ 5303 h 153792"/>
                <a:gd name="connsiteX5" fmla="*/ 10606 w 10606"/>
                <a:gd name="connsiteY5" fmla="*/ 151883 h 153792"/>
                <a:gd name="connsiteX6" fmla="*/ 5303 w 10606"/>
                <a:gd name="connsiteY6" fmla="*/ 157186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53792">
                  <a:moveTo>
                    <a:pt x="5303" y="157186"/>
                  </a:moveTo>
                  <a:cubicBezTo>
                    <a:pt x="2386" y="157186"/>
                    <a:pt x="0" y="154800"/>
                    <a:pt x="0" y="151883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51883"/>
                  </a:lnTo>
                  <a:cubicBezTo>
                    <a:pt x="10606" y="154800"/>
                    <a:pt x="8220" y="157186"/>
                    <a:pt x="5303" y="1571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D18CA84D-AE2B-48C0-BA58-A477C57E495F}"/>
                </a:ext>
              </a:extLst>
            </p:cNvPr>
            <p:cNvSpPr/>
            <p:nvPr/>
          </p:nvSpPr>
          <p:spPr>
            <a:xfrm>
              <a:off x="4528022" y="5969228"/>
              <a:ext cx="84851" cy="47729"/>
            </a:xfrm>
            <a:custGeom>
              <a:avLst/>
              <a:gdLst>
                <a:gd name="connsiteX0" fmla="*/ 5292 w 84850"/>
                <a:gd name="connsiteY0" fmla="*/ 50369 h 47728"/>
                <a:gd name="connsiteX1" fmla="*/ 572 w 84850"/>
                <a:gd name="connsiteY1" fmla="*/ 47452 h 47728"/>
                <a:gd name="connsiteX2" fmla="*/ 2905 w 84850"/>
                <a:gd name="connsiteY2" fmla="*/ 40346 h 47728"/>
                <a:gd name="connsiteX3" fmla="*/ 81499 w 84850"/>
                <a:gd name="connsiteY3" fmla="*/ 572 h 47728"/>
                <a:gd name="connsiteX4" fmla="*/ 88605 w 84850"/>
                <a:gd name="connsiteY4" fmla="*/ 2905 h 47728"/>
                <a:gd name="connsiteX5" fmla="*/ 86271 w 84850"/>
                <a:gd name="connsiteY5" fmla="*/ 10012 h 47728"/>
                <a:gd name="connsiteX6" fmla="*/ 7678 w 84850"/>
                <a:gd name="connsiteY6" fmla="*/ 49786 h 47728"/>
                <a:gd name="connsiteX7" fmla="*/ 5292 w 84850"/>
                <a:gd name="connsiteY7" fmla="*/ 50369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50" h="47728">
                  <a:moveTo>
                    <a:pt x="5292" y="50369"/>
                  </a:moveTo>
                  <a:cubicBezTo>
                    <a:pt x="3330" y="50369"/>
                    <a:pt x="1474" y="49308"/>
                    <a:pt x="572" y="47452"/>
                  </a:cubicBezTo>
                  <a:cubicBezTo>
                    <a:pt x="-754" y="44854"/>
                    <a:pt x="307" y="41672"/>
                    <a:pt x="2905" y="40346"/>
                  </a:cubicBezTo>
                  <a:lnTo>
                    <a:pt x="81499" y="572"/>
                  </a:lnTo>
                  <a:cubicBezTo>
                    <a:pt x="84097" y="-754"/>
                    <a:pt x="87279" y="307"/>
                    <a:pt x="88605" y="2905"/>
                  </a:cubicBezTo>
                  <a:cubicBezTo>
                    <a:pt x="89930" y="5504"/>
                    <a:pt x="88870" y="8686"/>
                    <a:pt x="86271" y="10012"/>
                  </a:cubicBezTo>
                  <a:lnTo>
                    <a:pt x="7678" y="49786"/>
                  </a:lnTo>
                  <a:cubicBezTo>
                    <a:pt x="6936" y="50210"/>
                    <a:pt x="6087" y="50369"/>
                    <a:pt x="5292" y="5036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AD7357FD-3566-4266-8C7D-E8FB2C9E1FDE}"/>
                </a:ext>
              </a:extLst>
            </p:cNvPr>
            <p:cNvSpPr/>
            <p:nvPr/>
          </p:nvSpPr>
          <p:spPr>
            <a:xfrm>
              <a:off x="4528040" y="6075557"/>
              <a:ext cx="84851" cy="47729"/>
            </a:xfrm>
            <a:custGeom>
              <a:avLst/>
              <a:gdLst>
                <a:gd name="connsiteX0" fmla="*/ 83867 w 84850"/>
                <a:gd name="connsiteY0" fmla="*/ 50846 h 47728"/>
                <a:gd name="connsiteX1" fmla="*/ 81480 w 84850"/>
                <a:gd name="connsiteY1" fmla="*/ 50263 h 47728"/>
                <a:gd name="connsiteX2" fmla="*/ 2887 w 84850"/>
                <a:gd name="connsiteY2" fmla="*/ 10065 h 47728"/>
                <a:gd name="connsiteX3" fmla="*/ 607 w 84850"/>
                <a:gd name="connsiteY3" fmla="*/ 2906 h 47728"/>
                <a:gd name="connsiteX4" fmla="*/ 7766 w 84850"/>
                <a:gd name="connsiteY4" fmla="*/ 572 h 47728"/>
                <a:gd name="connsiteX5" fmla="*/ 86359 w 84850"/>
                <a:gd name="connsiteY5" fmla="*/ 40770 h 47728"/>
                <a:gd name="connsiteX6" fmla="*/ 88639 w 84850"/>
                <a:gd name="connsiteY6" fmla="*/ 47929 h 47728"/>
                <a:gd name="connsiteX7" fmla="*/ 83867 w 84850"/>
                <a:gd name="connsiteY7" fmla="*/ 5084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50" h="47728">
                  <a:moveTo>
                    <a:pt x="83867" y="50846"/>
                  </a:moveTo>
                  <a:cubicBezTo>
                    <a:pt x="83071" y="50846"/>
                    <a:pt x="82223" y="50634"/>
                    <a:pt x="81480" y="50263"/>
                  </a:cubicBezTo>
                  <a:lnTo>
                    <a:pt x="2887" y="10065"/>
                  </a:lnTo>
                  <a:cubicBezTo>
                    <a:pt x="288" y="8739"/>
                    <a:pt x="-772" y="5557"/>
                    <a:pt x="607" y="2906"/>
                  </a:cubicBezTo>
                  <a:cubicBezTo>
                    <a:pt x="1932" y="307"/>
                    <a:pt x="5114" y="-754"/>
                    <a:pt x="7766" y="572"/>
                  </a:cubicBezTo>
                  <a:lnTo>
                    <a:pt x="86359" y="40770"/>
                  </a:lnTo>
                  <a:cubicBezTo>
                    <a:pt x="88957" y="42096"/>
                    <a:pt x="90018" y="45278"/>
                    <a:pt x="88639" y="47929"/>
                  </a:cubicBezTo>
                  <a:cubicBezTo>
                    <a:pt x="87632" y="49785"/>
                    <a:pt x="85776" y="50846"/>
                    <a:pt x="83867" y="5084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3336D70A-B329-40D3-B4F2-58DD7311DF96}"/>
                </a:ext>
              </a:extLst>
            </p:cNvPr>
            <p:cNvSpPr/>
            <p:nvPr/>
          </p:nvSpPr>
          <p:spPr>
            <a:xfrm>
              <a:off x="4627534" y="5985374"/>
              <a:ext cx="37122" cy="121973"/>
            </a:xfrm>
            <a:custGeom>
              <a:avLst/>
              <a:gdLst>
                <a:gd name="connsiteX0" fmla="*/ 5321 w 37122"/>
                <a:gd name="connsiteY0" fmla="*/ 124854 h 121973"/>
                <a:gd name="connsiteX1" fmla="*/ 1184 w 37122"/>
                <a:gd name="connsiteY1" fmla="*/ 122892 h 121973"/>
                <a:gd name="connsiteX2" fmla="*/ 1980 w 37122"/>
                <a:gd name="connsiteY2" fmla="*/ 115415 h 121973"/>
                <a:gd name="connsiteX3" fmla="*/ 27382 w 37122"/>
                <a:gd name="connsiteY3" fmla="*/ 62436 h 121973"/>
                <a:gd name="connsiteX4" fmla="*/ 1980 w 37122"/>
                <a:gd name="connsiteY4" fmla="*/ 9457 h 121973"/>
                <a:gd name="connsiteX5" fmla="*/ 1184 w 37122"/>
                <a:gd name="connsiteY5" fmla="*/ 1980 h 121973"/>
                <a:gd name="connsiteX6" fmla="*/ 8662 w 37122"/>
                <a:gd name="connsiteY6" fmla="*/ 1184 h 121973"/>
                <a:gd name="connsiteX7" fmla="*/ 38041 w 37122"/>
                <a:gd name="connsiteY7" fmla="*/ 62436 h 121973"/>
                <a:gd name="connsiteX8" fmla="*/ 8662 w 37122"/>
                <a:gd name="connsiteY8" fmla="*/ 123688 h 121973"/>
                <a:gd name="connsiteX9" fmla="*/ 5321 w 37122"/>
                <a:gd name="connsiteY9" fmla="*/ 124854 h 121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22" h="121973">
                  <a:moveTo>
                    <a:pt x="5321" y="124854"/>
                  </a:moveTo>
                  <a:cubicBezTo>
                    <a:pt x="3783" y="124854"/>
                    <a:pt x="2245" y="124165"/>
                    <a:pt x="1184" y="122892"/>
                  </a:cubicBezTo>
                  <a:cubicBezTo>
                    <a:pt x="-672" y="120612"/>
                    <a:pt x="-301" y="117271"/>
                    <a:pt x="1980" y="115415"/>
                  </a:cubicBezTo>
                  <a:cubicBezTo>
                    <a:pt x="18155" y="102475"/>
                    <a:pt x="27382" y="83172"/>
                    <a:pt x="27382" y="62436"/>
                  </a:cubicBezTo>
                  <a:cubicBezTo>
                    <a:pt x="27382" y="41701"/>
                    <a:pt x="18101" y="22397"/>
                    <a:pt x="1980" y="9457"/>
                  </a:cubicBezTo>
                  <a:cubicBezTo>
                    <a:pt x="-301" y="7601"/>
                    <a:pt x="-672" y="4313"/>
                    <a:pt x="1184" y="1980"/>
                  </a:cubicBezTo>
                  <a:cubicBezTo>
                    <a:pt x="3040" y="-301"/>
                    <a:pt x="6381" y="-672"/>
                    <a:pt x="8662" y="1184"/>
                  </a:cubicBezTo>
                  <a:cubicBezTo>
                    <a:pt x="27329" y="16139"/>
                    <a:pt x="38041" y="38519"/>
                    <a:pt x="38041" y="62436"/>
                  </a:cubicBezTo>
                  <a:cubicBezTo>
                    <a:pt x="38041" y="86353"/>
                    <a:pt x="27329" y="108733"/>
                    <a:pt x="8662" y="123688"/>
                  </a:cubicBezTo>
                  <a:cubicBezTo>
                    <a:pt x="7654" y="124483"/>
                    <a:pt x="6488" y="124854"/>
                    <a:pt x="5321" y="12485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1A3BD041-EA6E-42B1-91F6-62168B3A5215}"/>
                </a:ext>
              </a:extLst>
            </p:cNvPr>
            <p:cNvSpPr/>
            <p:nvPr/>
          </p:nvSpPr>
          <p:spPr>
            <a:xfrm>
              <a:off x="4627563" y="5963713"/>
              <a:ext cx="53032" cy="164398"/>
            </a:xfrm>
            <a:custGeom>
              <a:avLst/>
              <a:gdLst>
                <a:gd name="connsiteX0" fmla="*/ 5291 w 53031"/>
                <a:gd name="connsiteY0" fmla="*/ 168099 h 164398"/>
                <a:gd name="connsiteX1" fmla="*/ 731 w 53031"/>
                <a:gd name="connsiteY1" fmla="*/ 165447 h 164398"/>
                <a:gd name="connsiteX2" fmla="*/ 2640 w 53031"/>
                <a:gd name="connsiteY2" fmla="*/ 158182 h 164398"/>
                <a:gd name="connsiteX3" fmla="*/ 45224 w 53031"/>
                <a:gd name="connsiteY3" fmla="*/ 84043 h 164398"/>
                <a:gd name="connsiteX4" fmla="*/ 2640 w 53031"/>
                <a:gd name="connsiteY4" fmla="*/ 9905 h 164398"/>
                <a:gd name="connsiteX5" fmla="*/ 731 w 53031"/>
                <a:gd name="connsiteY5" fmla="*/ 2640 h 164398"/>
                <a:gd name="connsiteX6" fmla="*/ 7996 w 53031"/>
                <a:gd name="connsiteY6" fmla="*/ 731 h 164398"/>
                <a:gd name="connsiteX7" fmla="*/ 55884 w 53031"/>
                <a:gd name="connsiteY7" fmla="*/ 84043 h 164398"/>
                <a:gd name="connsiteX8" fmla="*/ 7996 w 53031"/>
                <a:gd name="connsiteY8" fmla="*/ 167356 h 164398"/>
                <a:gd name="connsiteX9" fmla="*/ 5291 w 53031"/>
                <a:gd name="connsiteY9" fmla="*/ 168099 h 164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31" h="164398">
                  <a:moveTo>
                    <a:pt x="5291" y="168099"/>
                  </a:moveTo>
                  <a:cubicBezTo>
                    <a:pt x="3488" y="168099"/>
                    <a:pt x="1685" y="167144"/>
                    <a:pt x="731" y="165447"/>
                  </a:cubicBezTo>
                  <a:cubicBezTo>
                    <a:pt x="-754" y="162902"/>
                    <a:pt x="94" y="159667"/>
                    <a:pt x="2640" y="158182"/>
                  </a:cubicBezTo>
                  <a:cubicBezTo>
                    <a:pt x="28890" y="142856"/>
                    <a:pt x="45224" y="114484"/>
                    <a:pt x="45224" y="84043"/>
                  </a:cubicBezTo>
                  <a:cubicBezTo>
                    <a:pt x="45224" y="53656"/>
                    <a:pt x="28890" y="25231"/>
                    <a:pt x="2640" y="9905"/>
                  </a:cubicBezTo>
                  <a:cubicBezTo>
                    <a:pt x="94" y="8420"/>
                    <a:pt x="-754" y="5185"/>
                    <a:pt x="731" y="2640"/>
                  </a:cubicBezTo>
                  <a:cubicBezTo>
                    <a:pt x="2216" y="94"/>
                    <a:pt x="5450" y="-754"/>
                    <a:pt x="7996" y="731"/>
                  </a:cubicBezTo>
                  <a:cubicBezTo>
                    <a:pt x="37535" y="17966"/>
                    <a:pt x="55884" y="49838"/>
                    <a:pt x="55884" y="84043"/>
                  </a:cubicBezTo>
                  <a:cubicBezTo>
                    <a:pt x="55884" y="118196"/>
                    <a:pt x="37535" y="150121"/>
                    <a:pt x="7996" y="167356"/>
                  </a:cubicBezTo>
                  <a:cubicBezTo>
                    <a:pt x="7094" y="167887"/>
                    <a:pt x="6193" y="168099"/>
                    <a:pt x="5291" y="16809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00BC6F1E-8304-4A13-909E-B6DC2645F606}"/>
                </a:ext>
              </a:extLst>
            </p:cNvPr>
            <p:cNvSpPr/>
            <p:nvPr/>
          </p:nvSpPr>
          <p:spPr>
            <a:xfrm>
              <a:off x="4627526" y="6009019"/>
              <a:ext cx="21213" cy="74244"/>
            </a:xfrm>
            <a:custGeom>
              <a:avLst/>
              <a:gdLst>
                <a:gd name="connsiteX0" fmla="*/ 5328 w 21212"/>
                <a:gd name="connsiteY0" fmla="*/ 77557 h 74244"/>
                <a:gd name="connsiteX1" fmla="*/ 2199 w 21212"/>
                <a:gd name="connsiteY1" fmla="*/ 76550 h 74244"/>
                <a:gd name="connsiteX2" fmla="*/ 1033 w 21212"/>
                <a:gd name="connsiteY2" fmla="*/ 69126 h 74244"/>
                <a:gd name="connsiteX3" fmla="*/ 10897 w 21212"/>
                <a:gd name="connsiteY3" fmla="*/ 38791 h 74244"/>
                <a:gd name="connsiteX4" fmla="*/ 1033 w 21212"/>
                <a:gd name="connsiteY4" fmla="*/ 8457 h 74244"/>
                <a:gd name="connsiteX5" fmla="*/ 2199 w 21212"/>
                <a:gd name="connsiteY5" fmla="*/ 1033 h 74244"/>
                <a:gd name="connsiteX6" fmla="*/ 9624 w 21212"/>
                <a:gd name="connsiteY6" fmla="*/ 2199 h 74244"/>
                <a:gd name="connsiteX7" fmla="*/ 21556 w 21212"/>
                <a:gd name="connsiteY7" fmla="*/ 38791 h 74244"/>
                <a:gd name="connsiteX8" fmla="*/ 9624 w 21212"/>
                <a:gd name="connsiteY8" fmla="*/ 75383 h 74244"/>
                <a:gd name="connsiteX9" fmla="*/ 5328 w 21212"/>
                <a:gd name="connsiteY9" fmla="*/ 77557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212" h="74244">
                  <a:moveTo>
                    <a:pt x="5328" y="77557"/>
                  </a:moveTo>
                  <a:cubicBezTo>
                    <a:pt x="4268" y="77557"/>
                    <a:pt x="3154" y="77239"/>
                    <a:pt x="2199" y="76550"/>
                  </a:cubicBezTo>
                  <a:cubicBezTo>
                    <a:pt x="-187" y="74800"/>
                    <a:pt x="-665" y="71512"/>
                    <a:pt x="1033" y="69126"/>
                  </a:cubicBezTo>
                  <a:cubicBezTo>
                    <a:pt x="7503" y="60269"/>
                    <a:pt x="10897" y="49822"/>
                    <a:pt x="10897" y="38791"/>
                  </a:cubicBezTo>
                  <a:cubicBezTo>
                    <a:pt x="10897" y="27814"/>
                    <a:pt x="7503" y="17313"/>
                    <a:pt x="1033" y="8457"/>
                  </a:cubicBezTo>
                  <a:cubicBezTo>
                    <a:pt x="-717" y="6071"/>
                    <a:pt x="-187" y="2783"/>
                    <a:pt x="2199" y="1033"/>
                  </a:cubicBezTo>
                  <a:cubicBezTo>
                    <a:pt x="4586" y="-717"/>
                    <a:pt x="7874" y="-187"/>
                    <a:pt x="9624" y="2199"/>
                  </a:cubicBezTo>
                  <a:cubicBezTo>
                    <a:pt x="17419" y="12859"/>
                    <a:pt x="21556" y="25533"/>
                    <a:pt x="21556" y="38791"/>
                  </a:cubicBezTo>
                  <a:cubicBezTo>
                    <a:pt x="21556" y="52049"/>
                    <a:pt x="17419" y="64671"/>
                    <a:pt x="9624" y="75383"/>
                  </a:cubicBezTo>
                  <a:cubicBezTo>
                    <a:pt x="8563" y="76762"/>
                    <a:pt x="6972" y="77557"/>
                    <a:pt x="5328" y="7755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3" name="Group 652">
            <a:extLst>
              <a:ext uri="{FF2B5EF4-FFF2-40B4-BE49-F238E27FC236}">
                <a16:creationId xmlns:a16="http://schemas.microsoft.com/office/drawing/2014/main" id="{F0E02145-8775-489F-BFAC-B16EA458F7AE}"/>
              </a:ext>
            </a:extLst>
          </p:cNvPr>
          <p:cNvGrpSpPr/>
          <p:nvPr/>
        </p:nvGrpSpPr>
        <p:grpSpPr>
          <a:xfrm>
            <a:off x="5344764" y="5713372"/>
            <a:ext cx="439275" cy="463467"/>
            <a:chOff x="5382883" y="5753590"/>
            <a:chExt cx="363037" cy="383031"/>
          </a:xfrm>
        </p:grpSpPr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28BF02F2-5946-4B2F-B140-E46A56A217C4}"/>
                </a:ext>
              </a:extLst>
            </p:cNvPr>
            <p:cNvSpPr/>
            <p:nvPr/>
          </p:nvSpPr>
          <p:spPr>
            <a:xfrm>
              <a:off x="5382883" y="5929797"/>
              <a:ext cx="159095" cy="206824"/>
            </a:xfrm>
            <a:custGeom>
              <a:avLst/>
              <a:gdLst>
                <a:gd name="connsiteX0" fmla="*/ 157981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6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8 w 159095"/>
                <a:gd name="connsiteY7" fmla="*/ 21283 h 206823"/>
                <a:gd name="connsiteX8" fmla="*/ 100124 w 159095"/>
                <a:gd name="connsiteY8" fmla="*/ 14442 h 206823"/>
                <a:gd name="connsiteX9" fmla="*/ 103518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404 w 159095"/>
                <a:gd name="connsiteY14" fmla="*/ 34011 h 206823"/>
                <a:gd name="connsiteX15" fmla="*/ 67827 w 159095"/>
                <a:gd name="connsiteY15" fmla="*/ 42284 h 206823"/>
                <a:gd name="connsiteX16" fmla="*/ 31130 w 159095"/>
                <a:gd name="connsiteY16" fmla="*/ 50822 h 206823"/>
                <a:gd name="connsiteX17" fmla="*/ 10712 w 159095"/>
                <a:gd name="connsiteY17" fmla="*/ 141931 h 206823"/>
                <a:gd name="connsiteX18" fmla="*/ 10765 w 159095"/>
                <a:gd name="connsiteY18" fmla="*/ 142779 h 206823"/>
                <a:gd name="connsiteX19" fmla="*/ 65017 w 159095"/>
                <a:gd name="connsiteY19" fmla="*/ 200372 h 206823"/>
                <a:gd name="connsiteX20" fmla="*/ 158088 w 159095"/>
                <a:gd name="connsiteY20" fmla="*/ 200372 h 206823"/>
                <a:gd name="connsiteX21" fmla="*/ 163391 w 159095"/>
                <a:gd name="connsiteY21" fmla="*/ 205675 h 206823"/>
                <a:gd name="connsiteX22" fmla="*/ 157981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25"/>
                  </a:moveTo>
                  <a:lnTo>
                    <a:pt x="64911" y="210925"/>
                  </a:lnTo>
                  <a:cubicBezTo>
                    <a:pt x="29326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6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8" y="21283"/>
                  </a:cubicBezTo>
                  <a:cubicBezTo>
                    <a:pt x="98957" y="19321"/>
                    <a:pt x="99540" y="16935"/>
                    <a:pt x="100124" y="14442"/>
                  </a:cubicBezTo>
                  <a:cubicBezTo>
                    <a:pt x="100919" y="10942"/>
                    <a:pt x="101874" y="6912"/>
                    <a:pt x="103518" y="3199"/>
                  </a:cubicBezTo>
                  <a:cubicBezTo>
                    <a:pt x="104685" y="495"/>
                    <a:pt x="107813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404" y="34011"/>
                  </a:cubicBezTo>
                  <a:cubicBezTo>
                    <a:pt x="95722" y="39579"/>
                    <a:pt x="82782" y="40799"/>
                    <a:pt x="67827" y="42284"/>
                  </a:cubicBezTo>
                  <a:cubicBezTo>
                    <a:pt x="53668" y="43663"/>
                    <a:pt x="37546" y="45254"/>
                    <a:pt x="31130" y="50822"/>
                  </a:cubicBezTo>
                  <a:cubicBezTo>
                    <a:pt x="19621" y="60792"/>
                    <a:pt x="10712" y="107990"/>
                    <a:pt x="10712" y="141931"/>
                  </a:cubicBezTo>
                  <a:cubicBezTo>
                    <a:pt x="10765" y="142143"/>
                    <a:pt x="10765" y="142461"/>
                    <a:pt x="10765" y="142779"/>
                  </a:cubicBezTo>
                  <a:cubicBezTo>
                    <a:pt x="10925" y="174492"/>
                    <a:pt x="35213" y="200372"/>
                    <a:pt x="65017" y="200372"/>
                  </a:cubicBezTo>
                  <a:lnTo>
                    <a:pt x="158088" y="200372"/>
                  </a:lnTo>
                  <a:cubicBezTo>
                    <a:pt x="161004" y="200372"/>
                    <a:pt x="163391" y="202758"/>
                    <a:pt x="163391" y="205675"/>
                  </a:cubicBezTo>
                  <a:cubicBezTo>
                    <a:pt x="163391" y="208592"/>
                    <a:pt x="160898" y="210925"/>
                    <a:pt x="157981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53BCF09F-DD30-4DE7-95E3-0F74A0F5878E}"/>
                </a:ext>
              </a:extLst>
            </p:cNvPr>
            <p:cNvSpPr/>
            <p:nvPr/>
          </p:nvSpPr>
          <p:spPr>
            <a:xfrm>
              <a:off x="5537779" y="5929805"/>
              <a:ext cx="90154" cy="53032"/>
            </a:xfrm>
            <a:custGeom>
              <a:avLst/>
              <a:gdLst>
                <a:gd name="connsiteX0" fmla="*/ 87883 w 90153"/>
                <a:gd name="connsiteY0" fmla="*/ 53677 h 53031"/>
                <a:gd name="connsiteX1" fmla="*/ 83905 w 90153"/>
                <a:gd name="connsiteY1" fmla="*/ 51927 h 53031"/>
                <a:gd name="connsiteX2" fmla="*/ 82739 w 90153"/>
                <a:gd name="connsiteY2" fmla="*/ 50761 h 53031"/>
                <a:gd name="connsiteX3" fmla="*/ 45935 w 90153"/>
                <a:gd name="connsiteY3" fmla="*/ 42169 h 53031"/>
                <a:gd name="connsiteX4" fmla="*/ 11464 w 90153"/>
                <a:gd name="connsiteY4" fmla="*/ 33950 h 53031"/>
                <a:gd name="connsiteX5" fmla="*/ 5418 w 90153"/>
                <a:gd name="connsiteY5" fmla="*/ 24987 h 53031"/>
                <a:gd name="connsiteX6" fmla="*/ 3085 w 90153"/>
                <a:gd name="connsiteY6" fmla="*/ 16555 h 53031"/>
                <a:gd name="connsiteX7" fmla="*/ 433 w 90153"/>
                <a:gd name="connsiteY7" fmla="*/ 7381 h 53031"/>
                <a:gd name="connsiteX8" fmla="*/ 3244 w 90153"/>
                <a:gd name="connsiteY8" fmla="*/ 434 h 53031"/>
                <a:gd name="connsiteX9" fmla="*/ 10191 w 90153"/>
                <a:gd name="connsiteY9" fmla="*/ 3244 h 53031"/>
                <a:gd name="connsiteX10" fmla="*/ 13426 w 90153"/>
                <a:gd name="connsiteY10" fmla="*/ 14169 h 53031"/>
                <a:gd name="connsiteX11" fmla="*/ 15335 w 90153"/>
                <a:gd name="connsiteY11" fmla="*/ 21275 h 53031"/>
                <a:gd name="connsiteX12" fmla="*/ 18199 w 90153"/>
                <a:gd name="connsiteY12" fmla="*/ 25783 h 53031"/>
                <a:gd name="connsiteX13" fmla="*/ 46942 w 90153"/>
                <a:gd name="connsiteY13" fmla="*/ 31616 h 53031"/>
                <a:gd name="connsiteX14" fmla="*/ 89686 w 90153"/>
                <a:gd name="connsiteY14" fmla="*/ 42753 h 53031"/>
                <a:gd name="connsiteX15" fmla="*/ 91807 w 90153"/>
                <a:gd name="connsiteY15" fmla="*/ 44874 h 53031"/>
                <a:gd name="connsiteX16" fmla="*/ 91383 w 90153"/>
                <a:gd name="connsiteY16" fmla="*/ 52351 h 53031"/>
                <a:gd name="connsiteX17" fmla="*/ 87883 w 90153"/>
                <a:gd name="connsiteY17" fmla="*/ 53677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0153" h="53031">
                  <a:moveTo>
                    <a:pt x="87883" y="53677"/>
                  </a:moveTo>
                  <a:cubicBezTo>
                    <a:pt x="86451" y="53677"/>
                    <a:pt x="84966" y="53094"/>
                    <a:pt x="83905" y="51927"/>
                  </a:cubicBezTo>
                  <a:cubicBezTo>
                    <a:pt x="83534" y="51503"/>
                    <a:pt x="83110" y="51132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8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8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3" y="7381"/>
                  </a:cubicBezTo>
                  <a:cubicBezTo>
                    <a:pt x="-733" y="4676"/>
                    <a:pt x="540" y="1600"/>
                    <a:pt x="3244" y="434"/>
                  </a:cubicBezTo>
                  <a:cubicBezTo>
                    <a:pt x="5949" y="-733"/>
                    <a:pt x="9078" y="539"/>
                    <a:pt x="10191" y="3244"/>
                  </a:cubicBezTo>
                  <a:cubicBezTo>
                    <a:pt x="11729" y="6903"/>
                    <a:pt x="12578" y="10616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43"/>
                    <a:pt x="17032" y="24828"/>
                    <a:pt x="18199" y="25783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63541" y="33260"/>
                    <a:pt x="80671" y="34904"/>
                    <a:pt x="89686" y="42753"/>
                  </a:cubicBezTo>
                  <a:cubicBezTo>
                    <a:pt x="90375" y="43389"/>
                    <a:pt x="91118" y="44079"/>
                    <a:pt x="91807" y="44874"/>
                  </a:cubicBezTo>
                  <a:cubicBezTo>
                    <a:pt x="93769" y="47048"/>
                    <a:pt x="93557" y="50389"/>
                    <a:pt x="91383" y="52351"/>
                  </a:cubicBezTo>
                  <a:cubicBezTo>
                    <a:pt x="90375" y="53253"/>
                    <a:pt x="89102" y="53677"/>
                    <a:pt x="87883" y="5367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841A15A-CC27-43ED-891C-118CBAC49077}"/>
                </a:ext>
              </a:extLst>
            </p:cNvPr>
            <p:cNvSpPr/>
            <p:nvPr/>
          </p:nvSpPr>
          <p:spPr>
            <a:xfrm>
              <a:off x="5488257" y="6114613"/>
              <a:ext cx="137883" cy="21213"/>
            </a:xfrm>
            <a:custGeom>
              <a:avLst/>
              <a:gdLst>
                <a:gd name="connsiteX0" fmla="*/ 98321 w 137882"/>
                <a:gd name="connsiteY0" fmla="*/ 26109 h 21212"/>
                <a:gd name="connsiteX1" fmla="*/ 5303 w 137882"/>
                <a:gd name="connsiteY1" fmla="*/ 26109 h 21212"/>
                <a:gd name="connsiteX2" fmla="*/ 0 w 137882"/>
                <a:gd name="connsiteY2" fmla="*/ 20806 h 21212"/>
                <a:gd name="connsiteX3" fmla="*/ 5303 w 137882"/>
                <a:gd name="connsiteY3" fmla="*/ 15503 h 21212"/>
                <a:gd name="connsiteX4" fmla="*/ 98321 w 137882"/>
                <a:gd name="connsiteY4" fmla="*/ 15503 h 21212"/>
                <a:gd name="connsiteX5" fmla="*/ 133799 w 137882"/>
                <a:gd name="connsiteY5" fmla="*/ 1396 h 21212"/>
                <a:gd name="connsiteX6" fmla="*/ 141276 w 137882"/>
                <a:gd name="connsiteY6" fmla="*/ 1714 h 21212"/>
                <a:gd name="connsiteX7" fmla="*/ 140958 w 137882"/>
                <a:gd name="connsiteY7" fmla="*/ 9192 h 21212"/>
                <a:gd name="connsiteX8" fmla="*/ 98321 w 137882"/>
                <a:gd name="connsiteY8" fmla="*/ 26109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82" h="21212">
                  <a:moveTo>
                    <a:pt x="98321" y="26109"/>
                  </a:moveTo>
                  <a:lnTo>
                    <a:pt x="5303" y="26109"/>
                  </a:lnTo>
                  <a:cubicBezTo>
                    <a:pt x="2386" y="26109"/>
                    <a:pt x="0" y="23723"/>
                    <a:pt x="0" y="20806"/>
                  </a:cubicBezTo>
                  <a:cubicBezTo>
                    <a:pt x="0" y="17889"/>
                    <a:pt x="2386" y="15503"/>
                    <a:pt x="5303" y="15503"/>
                  </a:cubicBezTo>
                  <a:lnTo>
                    <a:pt x="98321" y="15503"/>
                  </a:lnTo>
                  <a:cubicBezTo>
                    <a:pt x="111314" y="15503"/>
                    <a:pt x="123935" y="10518"/>
                    <a:pt x="133799" y="1396"/>
                  </a:cubicBezTo>
                  <a:cubicBezTo>
                    <a:pt x="135973" y="-566"/>
                    <a:pt x="139314" y="-460"/>
                    <a:pt x="141276" y="1714"/>
                  </a:cubicBezTo>
                  <a:cubicBezTo>
                    <a:pt x="143238" y="3889"/>
                    <a:pt x="143133" y="7230"/>
                    <a:pt x="140958" y="9192"/>
                  </a:cubicBezTo>
                  <a:cubicBezTo>
                    <a:pt x="129132" y="20063"/>
                    <a:pt x="113965" y="26109"/>
                    <a:pt x="98321" y="2610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2E19F97E-D432-4886-B347-B69DCD4AEEFA}"/>
                </a:ext>
              </a:extLst>
            </p:cNvPr>
            <p:cNvSpPr/>
            <p:nvPr/>
          </p:nvSpPr>
          <p:spPr>
            <a:xfrm>
              <a:off x="5414914" y="575359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88"/>
                    <a:pt x="179088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04C9123-7EA5-40EA-9C86-9852223B73F5}"/>
                </a:ext>
              </a:extLst>
            </p:cNvPr>
            <p:cNvSpPr/>
            <p:nvPr/>
          </p:nvSpPr>
          <p:spPr>
            <a:xfrm>
              <a:off x="5440476" y="5773930"/>
              <a:ext cx="79548" cy="68941"/>
            </a:xfrm>
            <a:custGeom>
              <a:avLst/>
              <a:gdLst>
                <a:gd name="connsiteX0" fmla="*/ 5302 w 79547"/>
                <a:gd name="connsiteY0" fmla="*/ 71882 h 68941"/>
                <a:gd name="connsiteX1" fmla="*/ 105 w 79547"/>
                <a:gd name="connsiteY1" fmla="*/ 67586 h 68941"/>
                <a:gd name="connsiteX2" fmla="*/ 4295 w 79547"/>
                <a:gd name="connsiteY2" fmla="*/ 61381 h 68941"/>
                <a:gd name="connsiteX3" fmla="*/ 71486 w 79547"/>
                <a:gd name="connsiteY3" fmla="*/ 4690 h 68941"/>
                <a:gd name="connsiteX4" fmla="*/ 77319 w 79547"/>
                <a:gd name="connsiteY4" fmla="*/ 23 h 68941"/>
                <a:gd name="connsiteX5" fmla="*/ 81986 w 79547"/>
                <a:gd name="connsiteY5" fmla="*/ 5910 h 68941"/>
                <a:gd name="connsiteX6" fmla="*/ 6310 w 79547"/>
                <a:gd name="connsiteY6" fmla="*/ 71829 h 68941"/>
                <a:gd name="connsiteX7" fmla="*/ 5302 w 79547"/>
                <a:gd name="connsiteY7" fmla="*/ 7188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2"/>
                  </a:moveTo>
                  <a:cubicBezTo>
                    <a:pt x="2810" y="71882"/>
                    <a:pt x="582" y="70132"/>
                    <a:pt x="105" y="67586"/>
                  </a:cubicBezTo>
                  <a:cubicBezTo>
                    <a:pt x="-478" y="64722"/>
                    <a:pt x="1431" y="61912"/>
                    <a:pt x="4295" y="61381"/>
                  </a:cubicBezTo>
                  <a:cubicBezTo>
                    <a:pt x="46190" y="53161"/>
                    <a:pt x="68145" y="34600"/>
                    <a:pt x="71486" y="4690"/>
                  </a:cubicBezTo>
                  <a:cubicBezTo>
                    <a:pt x="71804" y="1774"/>
                    <a:pt x="74456" y="-242"/>
                    <a:pt x="77319" y="23"/>
                  </a:cubicBezTo>
                  <a:cubicBezTo>
                    <a:pt x="80236" y="342"/>
                    <a:pt x="82304" y="2993"/>
                    <a:pt x="81986" y="5910"/>
                  </a:cubicBezTo>
                  <a:cubicBezTo>
                    <a:pt x="78115" y="40540"/>
                    <a:pt x="52660" y="62760"/>
                    <a:pt x="6310" y="71829"/>
                  </a:cubicBezTo>
                  <a:cubicBezTo>
                    <a:pt x="5939" y="71829"/>
                    <a:pt x="5620" y="71882"/>
                    <a:pt x="5302" y="718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D717314-6C9B-4814-B148-2AACB63B2114}"/>
                </a:ext>
              </a:extLst>
            </p:cNvPr>
            <p:cNvSpPr/>
            <p:nvPr/>
          </p:nvSpPr>
          <p:spPr>
            <a:xfrm>
              <a:off x="5511929" y="5773877"/>
              <a:ext cx="79548" cy="68941"/>
            </a:xfrm>
            <a:custGeom>
              <a:avLst/>
              <a:gdLst>
                <a:gd name="connsiteX0" fmla="*/ 76716 w 79547"/>
                <a:gd name="connsiteY0" fmla="*/ 71935 h 68941"/>
                <a:gd name="connsiteX1" fmla="*/ 75709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2 w 79547"/>
                <a:gd name="connsiteY4" fmla="*/ 4690 h 68941"/>
                <a:gd name="connsiteX5" fmla="*/ 77724 w 79547"/>
                <a:gd name="connsiteY5" fmla="*/ 61381 h 68941"/>
                <a:gd name="connsiteX6" fmla="*/ 81913 w 79547"/>
                <a:gd name="connsiteY6" fmla="*/ 67586 h 68941"/>
                <a:gd name="connsiteX7" fmla="*/ 76716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35"/>
                  </a:moveTo>
                  <a:cubicBezTo>
                    <a:pt x="76398" y="71935"/>
                    <a:pt x="76027" y="71882"/>
                    <a:pt x="75709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563" y="-242"/>
                    <a:pt x="10214" y="1774"/>
                    <a:pt x="10532" y="4690"/>
                  </a:cubicBezTo>
                  <a:cubicBezTo>
                    <a:pt x="13873" y="34600"/>
                    <a:pt x="35882" y="53161"/>
                    <a:pt x="77724" y="61381"/>
                  </a:cubicBezTo>
                  <a:cubicBezTo>
                    <a:pt x="80588" y="61965"/>
                    <a:pt x="82497" y="64722"/>
                    <a:pt x="81913" y="67586"/>
                  </a:cubicBezTo>
                  <a:cubicBezTo>
                    <a:pt x="81436" y="70185"/>
                    <a:pt x="79209" y="71935"/>
                    <a:pt x="76716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7DA642F3-6F85-48D1-8508-F16AF209D7DF}"/>
                </a:ext>
              </a:extLst>
            </p:cNvPr>
            <p:cNvSpPr/>
            <p:nvPr/>
          </p:nvSpPr>
          <p:spPr>
            <a:xfrm>
              <a:off x="5447847" y="5833562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9E784DE-AF6E-4C97-90F2-D1440C392106}"/>
                </a:ext>
              </a:extLst>
            </p:cNvPr>
            <p:cNvSpPr/>
            <p:nvPr/>
          </p:nvSpPr>
          <p:spPr>
            <a:xfrm>
              <a:off x="5543834" y="6011377"/>
              <a:ext cx="47729" cy="74244"/>
            </a:xfrm>
            <a:custGeom>
              <a:avLst/>
              <a:gdLst>
                <a:gd name="connsiteX0" fmla="*/ 43592 w 47728"/>
                <a:gd name="connsiteY0" fmla="*/ 77002 h 74244"/>
                <a:gd name="connsiteX1" fmla="*/ 5303 w 47728"/>
                <a:gd name="connsiteY1" fmla="*/ 77002 h 74244"/>
                <a:gd name="connsiteX2" fmla="*/ 0 w 47728"/>
                <a:gd name="connsiteY2" fmla="*/ 71699 h 74244"/>
                <a:gd name="connsiteX3" fmla="*/ 0 w 47728"/>
                <a:gd name="connsiteY3" fmla="*/ 5303 h 74244"/>
                <a:gd name="connsiteX4" fmla="*/ 5303 w 47728"/>
                <a:gd name="connsiteY4" fmla="*/ 0 h 74244"/>
                <a:gd name="connsiteX5" fmla="*/ 43592 w 47728"/>
                <a:gd name="connsiteY5" fmla="*/ 0 h 74244"/>
                <a:gd name="connsiteX6" fmla="*/ 48895 w 47728"/>
                <a:gd name="connsiteY6" fmla="*/ 5303 h 74244"/>
                <a:gd name="connsiteX7" fmla="*/ 43592 w 47728"/>
                <a:gd name="connsiteY7" fmla="*/ 10606 h 74244"/>
                <a:gd name="connsiteX8" fmla="*/ 10606 w 47728"/>
                <a:gd name="connsiteY8" fmla="*/ 10606 h 74244"/>
                <a:gd name="connsiteX9" fmla="*/ 10606 w 47728"/>
                <a:gd name="connsiteY9" fmla="*/ 66396 h 74244"/>
                <a:gd name="connsiteX10" fmla="*/ 43592 w 47728"/>
                <a:gd name="connsiteY10" fmla="*/ 66396 h 74244"/>
                <a:gd name="connsiteX11" fmla="*/ 48895 w 47728"/>
                <a:gd name="connsiteY11" fmla="*/ 71699 h 74244"/>
                <a:gd name="connsiteX12" fmla="*/ 43592 w 47728"/>
                <a:gd name="connsiteY12" fmla="*/ 77002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728" h="74244">
                  <a:moveTo>
                    <a:pt x="43592" y="77002"/>
                  </a:moveTo>
                  <a:lnTo>
                    <a:pt x="5303" y="77002"/>
                  </a:lnTo>
                  <a:cubicBezTo>
                    <a:pt x="2386" y="77002"/>
                    <a:pt x="0" y="74616"/>
                    <a:pt x="0" y="71699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lnTo>
                    <a:pt x="43592" y="0"/>
                  </a:lnTo>
                  <a:cubicBezTo>
                    <a:pt x="46509" y="0"/>
                    <a:pt x="48895" y="2386"/>
                    <a:pt x="48895" y="5303"/>
                  </a:cubicBezTo>
                  <a:cubicBezTo>
                    <a:pt x="48895" y="8220"/>
                    <a:pt x="46509" y="10606"/>
                    <a:pt x="43592" y="10606"/>
                  </a:cubicBezTo>
                  <a:lnTo>
                    <a:pt x="10606" y="10606"/>
                  </a:lnTo>
                  <a:lnTo>
                    <a:pt x="10606" y="66396"/>
                  </a:lnTo>
                  <a:lnTo>
                    <a:pt x="43592" y="66396"/>
                  </a:lnTo>
                  <a:cubicBezTo>
                    <a:pt x="46509" y="66396"/>
                    <a:pt x="48895" y="68782"/>
                    <a:pt x="48895" y="71699"/>
                  </a:cubicBezTo>
                  <a:cubicBezTo>
                    <a:pt x="48895" y="74616"/>
                    <a:pt x="46562" y="77002"/>
                    <a:pt x="43592" y="7700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C8E8D125-40A6-4687-9233-51DBA666339A}"/>
                </a:ext>
              </a:extLst>
            </p:cNvPr>
            <p:cNvSpPr/>
            <p:nvPr/>
          </p:nvSpPr>
          <p:spPr>
            <a:xfrm>
              <a:off x="5582123" y="6011377"/>
              <a:ext cx="10606" cy="74244"/>
            </a:xfrm>
            <a:custGeom>
              <a:avLst/>
              <a:gdLst>
                <a:gd name="connsiteX0" fmla="*/ 5303 w 10606"/>
                <a:gd name="connsiteY0" fmla="*/ 77055 h 74244"/>
                <a:gd name="connsiteX1" fmla="*/ 0 w 10606"/>
                <a:gd name="connsiteY1" fmla="*/ 71858 h 74244"/>
                <a:gd name="connsiteX2" fmla="*/ 0 w 10606"/>
                <a:gd name="connsiteY2" fmla="*/ 5303 h 74244"/>
                <a:gd name="connsiteX3" fmla="*/ 5303 w 10606"/>
                <a:gd name="connsiteY3" fmla="*/ 0 h 74244"/>
                <a:gd name="connsiteX4" fmla="*/ 10606 w 10606"/>
                <a:gd name="connsiteY4" fmla="*/ 5303 h 74244"/>
                <a:gd name="connsiteX5" fmla="*/ 10606 w 10606"/>
                <a:gd name="connsiteY5" fmla="*/ 71699 h 74244"/>
                <a:gd name="connsiteX6" fmla="*/ 5303 w 10606"/>
                <a:gd name="connsiteY6" fmla="*/ 77055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74244">
                  <a:moveTo>
                    <a:pt x="5303" y="77055"/>
                  </a:moveTo>
                  <a:cubicBezTo>
                    <a:pt x="2386" y="77055"/>
                    <a:pt x="0" y="74775"/>
                    <a:pt x="0" y="71858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71699"/>
                  </a:lnTo>
                  <a:cubicBezTo>
                    <a:pt x="10606" y="74616"/>
                    <a:pt x="8273" y="77055"/>
                    <a:pt x="5303" y="7705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D2D75B2A-0245-4B35-8798-9A6056A81048}"/>
                </a:ext>
              </a:extLst>
            </p:cNvPr>
            <p:cNvSpPr/>
            <p:nvPr/>
          </p:nvSpPr>
          <p:spPr>
            <a:xfrm>
              <a:off x="5660716" y="5971550"/>
              <a:ext cx="10606" cy="153792"/>
            </a:xfrm>
            <a:custGeom>
              <a:avLst/>
              <a:gdLst>
                <a:gd name="connsiteX0" fmla="*/ 5303 w 10606"/>
                <a:gd name="connsiteY0" fmla="*/ 157186 h 153792"/>
                <a:gd name="connsiteX1" fmla="*/ 0 w 10606"/>
                <a:gd name="connsiteY1" fmla="*/ 151883 h 153792"/>
                <a:gd name="connsiteX2" fmla="*/ 0 w 10606"/>
                <a:gd name="connsiteY2" fmla="*/ 5303 h 153792"/>
                <a:gd name="connsiteX3" fmla="*/ 5303 w 10606"/>
                <a:gd name="connsiteY3" fmla="*/ 0 h 153792"/>
                <a:gd name="connsiteX4" fmla="*/ 10606 w 10606"/>
                <a:gd name="connsiteY4" fmla="*/ 5303 h 153792"/>
                <a:gd name="connsiteX5" fmla="*/ 10606 w 10606"/>
                <a:gd name="connsiteY5" fmla="*/ 151883 h 153792"/>
                <a:gd name="connsiteX6" fmla="*/ 5303 w 10606"/>
                <a:gd name="connsiteY6" fmla="*/ 157186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53792">
                  <a:moveTo>
                    <a:pt x="5303" y="157186"/>
                  </a:moveTo>
                  <a:cubicBezTo>
                    <a:pt x="2386" y="157186"/>
                    <a:pt x="0" y="154800"/>
                    <a:pt x="0" y="151883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51883"/>
                  </a:lnTo>
                  <a:cubicBezTo>
                    <a:pt x="10606" y="154853"/>
                    <a:pt x="8220" y="157186"/>
                    <a:pt x="5303" y="1571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F5F65033-DAE0-4C4E-8E7E-D5EBA84C0DC6}"/>
                </a:ext>
              </a:extLst>
            </p:cNvPr>
            <p:cNvSpPr/>
            <p:nvPr/>
          </p:nvSpPr>
          <p:spPr>
            <a:xfrm>
              <a:off x="5582134" y="5971615"/>
              <a:ext cx="84851" cy="47729"/>
            </a:xfrm>
            <a:custGeom>
              <a:avLst/>
              <a:gdLst>
                <a:gd name="connsiteX0" fmla="*/ 5292 w 84850"/>
                <a:gd name="connsiteY0" fmla="*/ 50369 h 47728"/>
                <a:gd name="connsiteX1" fmla="*/ 572 w 84850"/>
                <a:gd name="connsiteY1" fmla="*/ 47452 h 47728"/>
                <a:gd name="connsiteX2" fmla="*/ 2906 w 84850"/>
                <a:gd name="connsiteY2" fmla="*/ 40346 h 47728"/>
                <a:gd name="connsiteX3" fmla="*/ 81498 w 84850"/>
                <a:gd name="connsiteY3" fmla="*/ 572 h 47728"/>
                <a:gd name="connsiteX4" fmla="*/ 88605 w 84850"/>
                <a:gd name="connsiteY4" fmla="*/ 2905 h 47728"/>
                <a:gd name="connsiteX5" fmla="*/ 86271 w 84850"/>
                <a:gd name="connsiteY5" fmla="*/ 10012 h 47728"/>
                <a:gd name="connsiteX6" fmla="*/ 7678 w 84850"/>
                <a:gd name="connsiteY6" fmla="*/ 49786 h 47728"/>
                <a:gd name="connsiteX7" fmla="*/ 5292 w 84850"/>
                <a:gd name="connsiteY7" fmla="*/ 50369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50" h="47728">
                  <a:moveTo>
                    <a:pt x="5292" y="50369"/>
                  </a:moveTo>
                  <a:cubicBezTo>
                    <a:pt x="3330" y="50369"/>
                    <a:pt x="1474" y="49308"/>
                    <a:pt x="572" y="47452"/>
                  </a:cubicBezTo>
                  <a:cubicBezTo>
                    <a:pt x="-754" y="44854"/>
                    <a:pt x="307" y="41672"/>
                    <a:pt x="2906" y="40346"/>
                  </a:cubicBezTo>
                  <a:lnTo>
                    <a:pt x="81498" y="572"/>
                  </a:lnTo>
                  <a:cubicBezTo>
                    <a:pt x="84097" y="-754"/>
                    <a:pt x="87279" y="307"/>
                    <a:pt x="88605" y="2905"/>
                  </a:cubicBezTo>
                  <a:cubicBezTo>
                    <a:pt x="89931" y="5504"/>
                    <a:pt x="88870" y="8686"/>
                    <a:pt x="86271" y="10012"/>
                  </a:cubicBezTo>
                  <a:lnTo>
                    <a:pt x="7678" y="49786"/>
                  </a:lnTo>
                  <a:cubicBezTo>
                    <a:pt x="6936" y="50157"/>
                    <a:pt x="6087" y="50369"/>
                    <a:pt x="5292" y="5036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0664E282-84C0-4C4F-B382-159141ECD32F}"/>
                </a:ext>
              </a:extLst>
            </p:cNvPr>
            <p:cNvSpPr/>
            <p:nvPr/>
          </p:nvSpPr>
          <p:spPr>
            <a:xfrm>
              <a:off x="5582134" y="6077881"/>
              <a:ext cx="84851" cy="47729"/>
            </a:xfrm>
            <a:custGeom>
              <a:avLst/>
              <a:gdLst>
                <a:gd name="connsiteX0" fmla="*/ 83885 w 84850"/>
                <a:gd name="connsiteY0" fmla="*/ 50856 h 47728"/>
                <a:gd name="connsiteX1" fmla="*/ 81498 w 84850"/>
                <a:gd name="connsiteY1" fmla="*/ 50273 h 47728"/>
                <a:gd name="connsiteX2" fmla="*/ 2906 w 84850"/>
                <a:gd name="connsiteY2" fmla="*/ 10074 h 47728"/>
                <a:gd name="connsiteX3" fmla="*/ 572 w 84850"/>
                <a:gd name="connsiteY3" fmla="*/ 2915 h 47728"/>
                <a:gd name="connsiteX4" fmla="*/ 7731 w 84850"/>
                <a:gd name="connsiteY4" fmla="*/ 582 h 47728"/>
                <a:gd name="connsiteX5" fmla="*/ 86324 w 84850"/>
                <a:gd name="connsiteY5" fmla="*/ 40780 h 47728"/>
                <a:gd name="connsiteX6" fmla="*/ 88658 w 84850"/>
                <a:gd name="connsiteY6" fmla="*/ 47939 h 47728"/>
                <a:gd name="connsiteX7" fmla="*/ 83885 w 84850"/>
                <a:gd name="connsiteY7" fmla="*/ 5085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850" h="47728">
                  <a:moveTo>
                    <a:pt x="83885" y="50856"/>
                  </a:moveTo>
                  <a:cubicBezTo>
                    <a:pt x="83090" y="50856"/>
                    <a:pt x="82241" y="50644"/>
                    <a:pt x="81498" y="50273"/>
                  </a:cubicBezTo>
                  <a:lnTo>
                    <a:pt x="2906" y="10074"/>
                  </a:lnTo>
                  <a:cubicBezTo>
                    <a:pt x="307" y="8749"/>
                    <a:pt x="-754" y="5567"/>
                    <a:pt x="572" y="2915"/>
                  </a:cubicBezTo>
                  <a:cubicBezTo>
                    <a:pt x="1898" y="264"/>
                    <a:pt x="5080" y="-744"/>
                    <a:pt x="7731" y="582"/>
                  </a:cubicBezTo>
                  <a:lnTo>
                    <a:pt x="86324" y="40780"/>
                  </a:lnTo>
                  <a:cubicBezTo>
                    <a:pt x="88923" y="42105"/>
                    <a:pt x="89984" y="45288"/>
                    <a:pt x="88658" y="47939"/>
                  </a:cubicBezTo>
                  <a:cubicBezTo>
                    <a:pt x="87650" y="49795"/>
                    <a:pt x="85794" y="50856"/>
                    <a:pt x="83885" y="5085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6C885E1-55EF-4E46-91C5-1AFF4D73D547}"/>
                </a:ext>
              </a:extLst>
            </p:cNvPr>
            <p:cNvSpPr/>
            <p:nvPr/>
          </p:nvSpPr>
          <p:spPr>
            <a:xfrm>
              <a:off x="5687532" y="6008677"/>
              <a:ext cx="58335" cy="68941"/>
            </a:xfrm>
            <a:custGeom>
              <a:avLst/>
              <a:gdLst>
                <a:gd name="connsiteX0" fmla="*/ 55595 w 58334"/>
                <a:gd name="connsiteY0" fmla="*/ 73232 h 68941"/>
                <a:gd name="connsiteX1" fmla="*/ 51458 w 58334"/>
                <a:gd name="connsiteY1" fmla="*/ 71270 h 68941"/>
                <a:gd name="connsiteX2" fmla="*/ 1184 w 58334"/>
                <a:gd name="connsiteY2" fmla="*/ 8639 h 68941"/>
                <a:gd name="connsiteX3" fmla="*/ 1980 w 58334"/>
                <a:gd name="connsiteY3" fmla="*/ 1162 h 68941"/>
                <a:gd name="connsiteX4" fmla="*/ 9457 w 58334"/>
                <a:gd name="connsiteY4" fmla="*/ 1957 h 68941"/>
                <a:gd name="connsiteX5" fmla="*/ 59731 w 58334"/>
                <a:gd name="connsiteY5" fmla="*/ 64588 h 68941"/>
                <a:gd name="connsiteX6" fmla="*/ 58936 w 58334"/>
                <a:gd name="connsiteY6" fmla="*/ 72066 h 68941"/>
                <a:gd name="connsiteX7" fmla="*/ 55595 w 58334"/>
                <a:gd name="connsiteY7" fmla="*/ 7323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68941">
                  <a:moveTo>
                    <a:pt x="55595" y="73232"/>
                  </a:moveTo>
                  <a:cubicBezTo>
                    <a:pt x="54057" y="73232"/>
                    <a:pt x="52519" y="72543"/>
                    <a:pt x="51458" y="71270"/>
                  </a:cubicBezTo>
                  <a:lnTo>
                    <a:pt x="1184" y="8639"/>
                  </a:lnTo>
                  <a:cubicBezTo>
                    <a:pt x="-672" y="6359"/>
                    <a:pt x="-301" y="3018"/>
                    <a:pt x="1980" y="1162"/>
                  </a:cubicBezTo>
                  <a:cubicBezTo>
                    <a:pt x="4260" y="-641"/>
                    <a:pt x="7601" y="-323"/>
                    <a:pt x="9457" y="1957"/>
                  </a:cubicBezTo>
                  <a:lnTo>
                    <a:pt x="59731" y="64588"/>
                  </a:lnTo>
                  <a:cubicBezTo>
                    <a:pt x="61588" y="66868"/>
                    <a:pt x="61216" y="70209"/>
                    <a:pt x="58936" y="72066"/>
                  </a:cubicBezTo>
                  <a:cubicBezTo>
                    <a:pt x="57981" y="72861"/>
                    <a:pt x="56762" y="73232"/>
                    <a:pt x="55595" y="7323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6C9B0F0-CF76-4DD6-9261-7AE6881C030D}"/>
                </a:ext>
              </a:extLst>
            </p:cNvPr>
            <p:cNvSpPr/>
            <p:nvPr/>
          </p:nvSpPr>
          <p:spPr>
            <a:xfrm>
              <a:off x="5687585" y="6008655"/>
              <a:ext cx="58335" cy="68941"/>
            </a:xfrm>
            <a:custGeom>
              <a:avLst/>
              <a:gdLst>
                <a:gd name="connsiteX0" fmla="*/ 5321 w 58334"/>
                <a:gd name="connsiteY0" fmla="*/ 73254 h 68941"/>
                <a:gd name="connsiteX1" fmla="*/ 1980 w 58334"/>
                <a:gd name="connsiteY1" fmla="*/ 72088 h 68941"/>
                <a:gd name="connsiteX2" fmla="*/ 1184 w 58334"/>
                <a:gd name="connsiteY2" fmla="*/ 64610 h 68941"/>
                <a:gd name="connsiteX3" fmla="*/ 51458 w 58334"/>
                <a:gd name="connsiteY3" fmla="*/ 1980 h 68941"/>
                <a:gd name="connsiteX4" fmla="*/ 58936 w 58334"/>
                <a:gd name="connsiteY4" fmla="*/ 1184 h 68941"/>
                <a:gd name="connsiteX5" fmla="*/ 59731 w 58334"/>
                <a:gd name="connsiteY5" fmla="*/ 8662 h 68941"/>
                <a:gd name="connsiteX6" fmla="*/ 9457 w 58334"/>
                <a:gd name="connsiteY6" fmla="*/ 71292 h 68941"/>
                <a:gd name="connsiteX7" fmla="*/ 5321 w 58334"/>
                <a:gd name="connsiteY7" fmla="*/ 7325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68941">
                  <a:moveTo>
                    <a:pt x="5321" y="73254"/>
                  </a:moveTo>
                  <a:cubicBezTo>
                    <a:pt x="4154" y="73254"/>
                    <a:pt x="2987" y="72883"/>
                    <a:pt x="1980" y="72088"/>
                  </a:cubicBezTo>
                  <a:cubicBezTo>
                    <a:pt x="-301" y="70231"/>
                    <a:pt x="-672" y="66890"/>
                    <a:pt x="1184" y="64610"/>
                  </a:cubicBezTo>
                  <a:lnTo>
                    <a:pt x="51458" y="1980"/>
                  </a:lnTo>
                  <a:cubicBezTo>
                    <a:pt x="53314" y="-301"/>
                    <a:pt x="56655" y="-672"/>
                    <a:pt x="58936" y="1184"/>
                  </a:cubicBezTo>
                  <a:cubicBezTo>
                    <a:pt x="61216" y="3040"/>
                    <a:pt x="61587" y="6381"/>
                    <a:pt x="59731" y="8662"/>
                  </a:cubicBezTo>
                  <a:lnTo>
                    <a:pt x="9457" y="71292"/>
                  </a:lnTo>
                  <a:cubicBezTo>
                    <a:pt x="8397" y="72618"/>
                    <a:pt x="6859" y="73254"/>
                    <a:pt x="5321" y="7325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4" name="Group 643">
            <a:extLst>
              <a:ext uri="{FF2B5EF4-FFF2-40B4-BE49-F238E27FC236}">
                <a16:creationId xmlns:a16="http://schemas.microsoft.com/office/drawing/2014/main" id="{030C9DA0-9A7A-424B-A5FE-2DA4000644C2}"/>
              </a:ext>
            </a:extLst>
          </p:cNvPr>
          <p:cNvGrpSpPr/>
          <p:nvPr/>
        </p:nvGrpSpPr>
        <p:grpSpPr>
          <a:xfrm>
            <a:off x="6479957" y="5713297"/>
            <a:ext cx="391042" cy="464320"/>
            <a:chOff x="6513891" y="5753590"/>
            <a:chExt cx="323175" cy="383735"/>
          </a:xfrm>
        </p:grpSpPr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1EBB1AD9-650D-440E-B94E-0C5E8524AB51}"/>
                </a:ext>
              </a:extLst>
            </p:cNvPr>
            <p:cNvSpPr/>
            <p:nvPr/>
          </p:nvSpPr>
          <p:spPr>
            <a:xfrm>
              <a:off x="6513891" y="5929797"/>
              <a:ext cx="159095" cy="206824"/>
            </a:xfrm>
            <a:custGeom>
              <a:avLst/>
              <a:gdLst>
                <a:gd name="connsiteX0" fmla="*/ 157981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6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7 w 159095"/>
                <a:gd name="connsiteY7" fmla="*/ 21283 h 206823"/>
                <a:gd name="connsiteX8" fmla="*/ 100124 w 159095"/>
                <a:gd name="connsiteY8" fmla="*/ 14442 h 206823"/>
                <a:gd name="connsiteX9" fmla="*/ 103517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25"/>
                  </a:moveTo>
                  <a:lnTo>
                    <a:pt x="64911" y="210925"/>
                  </a:lnTo>
                  <a:cubicBezTo>
                    <a:pt x="29326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6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7" y="21283"/>
                  </a:cubicBezTo>
                  <a:cubicBezTo>
                    <a:pt x="98957" y="19321"/>
                    <a:pt x="99540" y="16988"/>
                    <a:pt x="100124" y="14442"/>
                  </a:cubicBezTo>
                  <a:cubicBezTo>
                    <a:pt x="100972" y="10730"/>
                    <a:pt x="101874" y="6912"/>
                    <a:pt x="103517" y="3199"/>
                  </a:cubicBezTo>
                  <a:cubicBezTo>
                    <a:pt x="104685" y="495"/>
                    <a:pt x="107813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898" y="210925"/>
                    <a:pt x="157981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89808AE-549E-4C53-B038-6B95FDFECE7B}"/>
                </a:ext>
              </a:extLst>
            </p:cNvPr>
            <p:cNvSpPr/>
            <p:nvPr/>
          </p:nvSpPr>
          <p:spPr>
            <a:xfrm>
              <a:off x="6668734" y="5929699"/>
              <a:ext cx="74244" cy="42425"/>
            </a:xfrm>
            <a:custGeom>
              <a:avLst/>
              <a:gdLst>
                <a:gd name="connsiteX0" fmla="*/ 72398 w 74244"/>
                <a:gd name="connsiteY0" fmla="*/ 45935 h 42425"/>
                <a:gd name="connsiteX1" fmla="*/ 71125 w 74244"/>
                <a:gd name="connsiteY1" fmla="*/ 45775 h 42425"/>
                <a:gd name="connsiteX2" fmla="*/ 45988 w 74244"/>
                <a:gd name="connsiteY2" fmla="*/ 42222 h 42425"/>
                <a:gd name="connsiteX3" fmla="*/ 11517 w 74244"/>
                <a:gd name="connsiteY3" fmla="*/ 33949 h 42425"/>
                <a:gd name="connsiteX4" fmla="*/ 5472 w 74244"/>
                <a:gd name="connsiteY4" fmla="*/ 24987 h 42425"/>
                <a:gd name="connsiteX5" fmla="*/ 3085 w 74244"/>
                <a:gd name="connsiteY5" fmla="*/ 16449 h 42425"/>
                <a:gd name="connsiteX6" fmla="*/ 433 w 74244"/>
                <a:gd name="connsiteY6" fmla="*/ 7380 h 42425"/>
                <a:gd name="connsiteX7" fmla="*/ 3244 w 74244"/>
                <a:gd name="connsiteY7" fmla="*/ 433 h 42425"/>
                <a:gd name="connsiteX8" fmla="*/ 10192 w 74244"/>
                <a:gd name="connsiteY8" fmla="*/ 3244 h 42425"/>
                <a:gd name="connsiteX9" fmla="*/ 13426 w 74244"/>
                <a:gd name="connsiteY9" fmla="*/ 14116 h 42425"/>
                <a:gd name="connsiteX10" fmla="*/ 15389 w 74244"/>
                <a:gd name="connsiteY10" fmla="*/ 21275 h 42425"/>
                <a:gd name="connsiteX11" fmla="*/ 18199 w 74244"/>
                <a:gd name="connsiteY11" fmla="*/ 25783 h 42425"/>
                <a:gd name="connsiteX12" fmla="*/ 46995 w 74244"/>
                <a:gd name="connsiteY12" fmla="*/ 31669 h 42425"/>
                <a:gd name="connsiteX13" fmla="*/ 73617 w 74244"/>
                <a:gd name="connsiteY13" fmla="*/ 35434 h 42425"/>
                <a:gd name="connsiteX14" fmla="*/ 77489 w 74244"/>
                <a:gd name="connsiteY14" fmla="*/ 41851 h 42425"/>
                <a:gd name="connsiteX15" fmla="*/ 72398 w 74244"/>
                <a:gd name="connsiteY15" fmla="*/ 45935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44" h="42425">
                  <a:moveTo>
                    <a:pt x="72398" y="45935"/>
                  </a:moveTo>
                  <a:cubicBezTo>
                    <a:pt x="71973" y="45935"/>
                    <a:pt x="71549" y="45882"/>
                    <a:pt x="71125" y="45775"/>
                  </a:cubicBezTo>
                  <a:cubicBezTo>
                    <a:pt x="63754" y="43973"/>
                    <a:pt x="54738" y="43071"/>
                    <a:pt x="45988" y="42222"/>
                  </a:cubicBezTo>
                  <a:cubicBezTo>
                    <a:pt x="31033" y="40790"/>
                    <a:pt x="18146" y="39518"/>
                    <a:pt x="11517" y="33949"/>
                  </a:cubicBezTo>
                  <a:cubicBezTo>
                    <a:pt x="8919" y="31881"/>
                    <a:pt x="7009" y="29018"/>
                    <a:pt x="5472" y="24987"/>
                  </a:cubicBezTo>
                  <a:cubicBezTo>
                    <a:pt x="4411" y="22282"/>
                    <a:pt x="3774" y="19313"/>
                    <a:pt x="3085" y="16449"/>
                  </a:cubicBezTo>
                  <a:cubicBezTo>
                    <a:pt x="2395" y="13373"/>
                    <a:pt x="1654" y="10138"/>
                    <a:pt x="433" y="7380"/>
                  </a:cubicBezTo>
                  <a:cubicBezTo>
                    <a:pt x="-733" y="4676"/>
                    <a:pt x="539" y="1547"/>
                    <a:pt x="3244" y="433"/>
                  </a:cubicBezTo>
                  <a:cubicBezTo>
                    <a:pt x="5896" y="-733"/>
                    <a:pt x="9078" y="539"/>
                    <a:pt x="10192" y="3244"/>
                  </a:cubicBezTo>
                  <a:cubicBezTo>
                    <a:pt x="11729" y="6850"/>
                    <a:pt x="12578" y="10563"/>
                    <a:pt x="13426" y="14116"/>
                  </a:cubicBezTo>
                  <a:cubicBezTo>
                    <a:pt x="14010" y="16714"/>
                    <a:pt x="14593" y="19206"/>
                    <a:pt x="15389" y="21275"/>
                  </a:cubicBezTo>
                  <a:cubicBezTo>
                    <a:pt x="16237" y="23502"/>
                    <a:pt x="17085" y="24881"/>
                    <a:pt x="18199" y="25783"/>
                  </a:cubicBezTo>
                  <a:cubicBezTo>
                    <a:pt x="22442" y="29283"/>
                    <a:pt x="35487" y="30555"/>
                    <a:pt x="46995" y="31669"/>
                  </a:cubicBezTo>
                  <a:cubicBezTo>
                    <a:pt x="56117" y="32571"/>
                    <a:pt x="65556" y="33472"/>
                    <a:pt x="73617" y="35434"/>
                  </a:cubicBezTo>
                  <a:cubicBezTo>
                    <a:pt x="76481" y="36124"/>
                    <a:pt x="78178" y="38988"/>
                    <a:pt x="77489" y="41851"/>
                  </a:cubicBezTo>
                  <a:cubicBezTo>
                    <a:pt x="76958" y="44291"/>
                    <a:pt x="74784" y="45935"/>
                    <a:pt x="72398" y="45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57339F08-6BAA-42DE-9ED2-78A91F6C8F8C}"/>
                </a:ext>
              </a:extLst>
            </p:cNvPr>
            <p:cNvSpPr/>
            <p:nvPr/>
          </p:nvSpPr>
          <p:spPr>
            <a:xfrm>
              <a:off x="6619265" y="6116112"/>
              <a:ext cx="137883" cy="21213"/>
            </a:xfrm>
            <a:custGeom>
              <a:avLst/>
              <a:gdLst>
                <a:gd name="connsiteX0" fmla="*/ 98320 w 137882"/>
                <a:gd name="connsiteY0" fmla="*/ 24610 h 21212"/>
                <a:gd name="connsiteX1" fmla="*/ 5303 w 137882"/>
                <a:gd name="connsiteY1" fmla="*/ 24610 h 21212"/>
                <a:gd name="connsiteX2" fmla="*/ 0 w 137882"/>
                <a:gd name="connsiteY2" fmla="*/ 19307 h 21212"/>
                <a:gd name="connsiteX3" fmla="*/ 5303 w 137882"/>
                <a:gd name="connsiteY3" fmla="*/ 14004 h 21212"/>
                <a:gd name="connsiteX4" fmla="*/ 98320 w 137882"/>
                <a:gd name="connsiteY4" fmla="*/ 14004 h 21212"/>
                <a:gd name="connsiteX5" fmla="*/ 132208 w 137882"/>
                <a:gd name="connsiteY5" fmla="*/ 1276 h 21212"/>
                <a:gd name="connsiteX6" fmla="*/ 139685 w 137882"/>
                <a:gd name="connsiteY6" fmla="*/ 1859 h 21212"/>
                <a:gd name="connsiteX7" fmla="*/ 139102 w 137882"/>
                <a:gd name="connsiteY7" fmla="*/ 9337 h 21212"/>
                <a:gd name="connsiteX8" fmla="*/ 98320 w 137882"/>
                <a:gd name="connsiteY8" fmla="*/ 24610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82" h="21212">
                  <a:moveTo>
                    <a:pt x="98320" y="24610"/>
                  </a:moveTo>
                  <a:lnTo>
                    <a:pt x="5303" y="24610"/>
                  </a:lnTo>
                  <a:cubicBezTo>
                    <a:pt x="2386" y="24610"/>
                    <a:pt x="0" y="22223"/>
                    <a:pt x="0" y="19307"/>
                  </a:cubicBezTo>
                  <a:cubicBezTo>
                    <a:pt x="0" y="16390"/>
                    <a:pt x="2386" y="14004"/>
                    <a:pt x="5303" y="14004"/>
                  </a:cubicBezTo>
                  <a:lnTo>
                    <a:pt x="98320" y="14004"/>
                  </a:lnTo>
                  <a:cubicBezTo>
                    <a:pt x="110571" y="14004"/>
                    <a:pt x="122609" y="9496"/>
                    <a:pt x="132208" y="1276"/>
                  </a:cubicBezTo>
                  <a:cubicBezTo>
                    <a:pt x="134435" y="-633"/>
                    <a:pt x="137776" y="-368"/>
                    <a:pt x="139685" y="1859"/>
                  </a:cubicBezTo>
                  <a:cubicBezTo>
                    <a:pt x="141595" y="4087"/>
                    <a:pt x="141329" y="7428"/>
                    <a:pt x="139102" y="9337"/>
                  </a:cubicBezTo>
                  <a:cubicBezTo>
                    <a:pt x="127594" y="19201"/>
                    <a:pt x="113116" y="24610"/>
                    <a:pt x="98320" y="2461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59DA8818-A507-49D3-A711-63B8DE46B99E}"/>
                </a:ext>
              </a:extLst>
            </p:cNvPr>
            <p:cNvSpPr/>
            <p:nvPr/>
          </p:nvSpPr>
          <p:spPr>
            <a:xfrm>
              <a:off x="6545975" y="575359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A045D08-D868-4ABC-9A14-CC4B41123FDB}"/>
                </a:ext>
              </a:extLst>
            </p:cNvPr>
            <p:cNvSpPr/>
            <p:nvPr/>
          </p:nvSpPr>
          <p:spPr>
            <a:xfrm>
              <a:off x="6571484" y="5773922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09 w 79547"/>
                <a:gd name="connsiteY6" fmla="*/ 71837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09" y="71891"/>
                    <a:pt x="582" y="70140"/>
                    <a:pt x="105" y="67595"/>
                  </a:cubicBezTo>
                  <a:cubicBezTo>
                    <a:pt x="-479" y="64731"/>
                    <a:pt x="1431" y="61921"/>
                    <a:pt x="4294" y="61390"/>
                  </a:cubicBezTo>
                  <a:cubicBezTo>
                    <a:pt x="46189" y="53170"/>
                    <a:pt x="68145" y="34609"/>
                    <a:pt x="71486" y="4699"/>
                  </a:cubicBezTo>
                  <a:cubicBezTo>
                    <a:pt x="71804" y="1782"/>
                    <a:pt x="74455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2" y="62769"/>
                    <a:pt x="6309" y="71837"/>
                  </a:cubicBezTo>
                  <a:cubicBezTo>
                    <a:pt x="5992" y="71837"/>
                    <a:pt x="5620" y="71891"/>
                    <a:pt x="5302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821FEF8-3D66-43D1-90FE-4CB0223CEC16}"/>
                </a:ext>
              </a:extLst>
            </p:cNvPr>
            <p:cNvSpPr/>
            <p:nvPr/>
          </p:nvSpPr>
          <p:spPr>
            <a:xfrm>
              <a:off x="6642938" y="5773877"/>
              <a:ext cx="79548" cy="68941"/>
            </a:xfrm>
            <a:custGeom>
              <a:avLst/>
              <a:gdLst>
                <a:gd name="connsiteX0" fmla="*/ 76769 w 79547"/>
                <a:gd name="connsiteY0" fmla="*/ 71935 h 68941"/>
                <a:gd name="connsiteX1" fmla="*/ 75762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5"/>
                  </a:moveTo>
                  <a:cubicBezTo>
                    <a:pt x="76451" y="71935"/>
                    <a:pt x="76080" y="71882"/>
                    <a:pt x="75762" y="71829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5" y="1774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5"/>
                    <a:pt x="82549" y="64722"/>
                    <a:pt x="81966" y="67586"/>
                  </a:cubicBezTo>
                  <a:cubicBezTo>
                    <a:pt x="81436" y="70185"/>
                    <a:pt x="79261" y="71935"/>
                    <a:pt x="76769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68100923-00FB-4008-B595-195FBDE3AD26}"/>
                </a:ext>
              </a:extLst>
            </p:cNvPr>
            <p:cNvSpPr/>
            <p:nvPr/>
          </p:nvSpPr>
          <p:spPr>
            <a:xfrm>
              <a:off x="6578855" y="5833562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4" y="72230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118A3D52-354C-4A27-ABEC-D1BE13558536}"/>
                </a:ext>
              </a:extLst>
            </p:cNvPr>
            <p:cNvSpPr/>
            <p:nvPr/>
          </p:nvSpPr>
          <p:spPr>
            <a:xfrm>
              <a:off x="6736518" y="6090235"/>
              <a:ext cx="79548" cy="26516"/>
            </a:xfrm>
            <a:custGeom>
              <a:avLst/>
              <a:gdLst>
                <a:gd name="connsiteX0" fmla="*/ 67456 w 79547"/>
                <a:gd name="connsiteY0" fmla="*/ 30175 h 26515"/>
                <a:gd name="connsiteX1" fmla="*/ 13894 w 79547"/>
                <a:gd name="connsiteY1" fmla="*/ 30175 h 26515"/>
                <a:gd name="connsiteX2" fmla="*/ 0 w 79547"/>
                <a:gd name="connsiteY2" fmla="*/ 16281 h 26515"/>
                <a:gd name="connsiteX3" fmla="*/ 0 w 79547"/>
                <a:gd name="connsiteY3" fmla="*/ 13894 h 26515"/>
                <a:gd name="connsiteX4" fmla="*/ 13894 w 79547"/>
                <a:gd name="connsiteY4" fmla="*/ 0 h 26515"/>
                <a:gd name="connsiteX5" fmla="*/ 67456 w 79547"/>
                <a:gd name="connsiteY5" fmla="*/ 0 h 26515"/>
                <a:gd name="connsiteX6" fmla="*/ 81351 w 79547"/>
                <a:gd name="connsiteY6" fmla="*/ 13894 h 26515"/>
                <a:gd name="connsiteX7" fmla="*/ 81351 w 79547"/>
                <a:gd name="connsiteY7" fmla="*/ 16281 h 26515"/>
                <a:gd name="connsiteX8" fmla="*/ 67456 w 79547"/>
                <a:gd name="connsiteY8" fmla="*/ 30175 h 26515"/>
                <a:gd name="connsiteX9" fmla="*/ 13894 w 79547"/>
                <a:gd name="connsiteY9" fmla="*/ 10659 h 26515"/>
                <a:gd name="connsiteX10" fmla="*/ 10606 w 79547"/>
                <a:gd name="connsiteY10" fmla="*/ 13947 h 26515"/>
                <a:gd name="connsiteX11" fmla="*/ 10606 w 79547"/>
                <a:gd name="connsiteY11" fmla="*/ 16334 h 26515"/>
                <a:gd name="connsiteX12" fmla="*/ 13894 w 79547"/>
                <a:gd name="connsiteY12" fmla="*/ 19622 h 26515"/>
                <a:gd name="connsiteX13" fmla="*/ 67456 w 79547"/>
                <a:gd name="connsiteY13" fmla="*/ 19622 h 26515"/>
                <a:gd name="connsiteX14" fmla="*/ 70744 w 79547"/>
                <a:gd name="connsiteY14" fmla="*/ 16334 h 26515"/>
                <a:gd name="connsiteX15" fmla="*/ 70744 w 79547"/>
                <a:gd name="connsiteY15" fmla="*/ 13947 h 26515"/>
                <a:gd name="connsiteX16" fmla="*/ 67456 w 79547"/>
                <a:gd name="connsiteY16" fmla="*/ 10659 h 26515"/>
                <a:gd name="connsiteX17" fmla="*/ 13894 w 79547"/>
                <a:gd name="connsiteY17" fmla="*/ 10659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47" h="26515">
                  <a:moveTo>
                    <a:pt x="67456" y="30175"/>
                  </a:moveTo>
                  <a:lnTo>
                    <a:pt x="13894" y="30175"/>
                  </a:lnTo>
                  <a:cubicBezTo>
                    <a:pt x="6257" y="30175"/>
                    <a:pt x="0" y="23970"/>
                    <a:pt x="0" y="16281"/>
                  </a:cubicBezTo>
                  <a:lnTo>
                    <a:pt x="0" y="13894"/>
                  </a:lnTo>
                  <a:cubicBezTo>
                    <a:pt x="0" y="6258"/>
                    <a:pt x="6204" y="0"/>
                    <a:pt x="13894" y="0"/>
                  </a:cubicBezTo>
                  <a:lnTo>
                    <a:pt x="67456" y="0"/>
                  </a:lnTo>
                  <a:cubicBezTo>
                    <a:pt x="75092" y="0"/>
                    <a:pt x="81351" y="6205"/>
                    <a:pt x="81351" y="13894"/>
                  </a:cubicBezTo>
                  <a:lnTo>
                    <a:pt x="81351" y="16281"/>
                  </a:lnTo>
                  <a:cubicBezTo>
                    <a:pt x="81297" y="23970"/>
                    <a:pt x="75092" y="30175"/>
                    <a:pt x="67456" y="30175"/>
                  </a:cubicBezTo>
                  <a:close/>
                  <a:moveTo>
                    <a:pt x="13894" y="10659"/>
                  </a:moveTo>
                  <a:cubicBezTo>
                    <a:pt x="12091" y="10659"/>
                    <a:pt x="10606" y="12144"/>
                    <a:pt x="10606" y="13947"/>
                  </a:cubicBezTo>
                  <a:lnTo>
                    <a:pt x="10606" y="16334"/>
                  </a:lnTo>
                  <a:cubicBezTo>
                    <a:pt x="10606" y="18137"/>
                    <a:pt x="12091" y="19622"/>
                    <a:pt x="13894" y="19622"/>
                  </a:cubicBezTo>
                  <a:lnTo>
                    <a:pt x="67456" y="19622"/>
                  </a:lnTo>
                  <a:cubicBezTo>
                    <a:pt x="69259" y="19622"/>
                    <a:pt x="70744" y="18137"/>
                    <a:pt x="70744" y="16334"/>
                  </a:cubicBezTo>
                  <a:lnTo>
                    <a:pt x="70744" y="13947"/>
                  </a:lnTo>
                  <a:cubicBezTo>
                    <a:pt x="70744" y="12144"/>
                    <a:pt x="69259" y="10659"/>
                    <a:pt x="67456" y="10659"/>
                  </a:cubicBezTo>
                  <a:lnTo>
                    <a:pt x="13894" y="10659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9FA1D3B9-A362-4074-BF60-CB4E2A51E9CA}"/>
                </a:ext>
              </a:extLst>
            </p:cNvPr>
            <p:cNvSpPr/>
            <p:nvPr/>
          </p:nvSpPr>
          <p:spPr>
            <a:xfrm>
              <a:off x="6736518" y="6070720"/>
              <a:ext cx="79548" cy="26516"/>
            </a:xfrm>
            <a:custGeom>
              <a:avLst/>
              <a:gdLst>
                <a:gd name="connsiteX0" fmla="*/ 67456 w 79547"/>
                <a:gd name="connsiteY0" fmla="*/ 30175 h 26515"/>
                <a:gd name="connsiteX1" fmla="*/ 13894 w 79547"/>
                <a:gd name="connsiteY1" fmla="*/ 30175 h 26515"/>
                <a:gd name="connsiteX2" fmla="*/ 0 w 79547"/>
                <a:gd name="connsiteY2" fmla="*/ 16281 h 26515"/>
                <a:gd name="connsiteX3" fmla="*/ 0 w 79547"/>
                <a:gd name="connsiteY3" fmla="*/ 13894 h 26515"/>
                <a:gd name="connsiteX4" fmla="*/ 13894 w 79547"/>
                <a:gd name="connsiteY4" fmla="*/ 0 h 26515"/>
                <a:gd name="connsiteX5" fmla="*/ 67456 w 79547"/>
                <a:gd name="connsiteY5" fmla="*/ 0 h 26515"/>
                <a:gd name="connsiteX6" fmla="*/ 81351 w 79547"/>
                <a:gd name="connsiteY6" fmla="*/ 13894 h 26515"/>
                <a:gd name="connsiteX7" fmla="*/ 81351 w 79547"/>
                <a:gd name="connsiteY7" fmla="*/ 16281 h 26515"/>
                <a:gd name="connsiteX8" fmla="*/ 67456 w 79547"/>
                <a:gd name="connsiteY8" fmla="*/ 30175 h 26515"/>
                <a:gd name="connsiteX9" fmla="*/ 13894 w 79547"/>
                <a:gd name="connsiteY9" fmla="*/ 10659 h 26515"/>
                <a:gd name="connsiteX10" fmla="*/ 10606 w 79547"/>
                <a:gd name="connsiteY10" fmla="*/ 13947 h 26515"/>
                <a:gd name="connsiteX11" fmla="*/ 10606 w 79547"/>
                <a:gd name="connsiteY11" fmla="*/ 16334 h 26515"/>
                <a:gd name="connsiteX12" fmla="*/ 13894 w 79547"/>
                <a:gd name="connsiteY12" fmla="*/ 19622 h 26515"/>
                <a:gd name="connsiteX13" fmla="*/ 67456 w 79547"/>
                <a:gd name="connsiteY13" fmla="*/ 19622 h 26515"/>
                <a:gd name="connsiteX14" fmla="*/ 70744 w 79547"/>
                <a:gd name="connsiteY14" fmla="*/ 16334 h 26515"/>
                <a:gd name="connsiteX15" fmla="*/ 70744 w 79547"/>
                <a:gd name="connsiteY15" fmla="*/ 13947 h 26515"/>
                <a:gd name="connsiteX16" fmla="*/ 67456 w 79547"/>
                <a:gd name="connsiteY16" fmla="*/ 10659 h 26515"/>
                <a:gd name="connsiteX17" fmla="*/ 13894 w 79547"/>
                <a:gd name="connsiteY17" fmla="*/ 10659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547" h="26515">
                  <a:moveTo>
                    <a:pt x="67456" y="30175"/>
                  </a:moveTo>
                  <a:lnTo>
                    <a:pt x="13894" y="30175"/>
                  </a:lnTo>
                  <a:cubicBezTo>
                    <a:pt x="6257" y="30175"/>
                    <a:pt x="0" y="23970"/>
                    <a:pt x="0" y="16281"/>
                  </a:cubicBezTo>
                  <a:lnTo>
                    <a:pt x="0" y="13894"/>
                  </a:lnTo>
                  <a:cubicBezTo>
                    <a:pt x="0" y="6258"/>
                    <a:pt x="6204" y="0"/>
                    <a:pt x="13894" y="0"/>
                  </a:cubicBezTo>
                  <a:lnTo>
                    <a:pt x="67456" y="0"/>
                  </a:lnTo>
                  <a:cubicBezTo>
                    <a:pt x="75092" y="0"/>
                    <a:pt x="81351" y="6205"/>
                    <a:pt x="81351" y="13894"/>
                  </a:cubicBezTo>
                  <a:lnTo>
                    <a:pt x="81351" y="16281"/>
                  </a:lnTo>
                  <a:cubicBezTo>
                    <a:pt x="81297" y="23970"/>
                    <a:pt x="75092" y="30175"/>
                    <a:pt x="67456" y="30175"/>
                  </a:cubicBezTo>
                  <a:close/>
                  <a:moveTo>
                    <a:pt x="13894" y="10659"/>
                  </a:moveTo>
                  <a:cubicBezTo>
                    <a:pt x="12091" y="10659"/>
                    <a:pt x="10606" y="12144"/>
                    <a:pt x="10606" y="13947"/>
                  </a:cubicBezTo>
                  <a:lnTo>
                    <a:pt x="10606" y="16334"/>
                  </a:lnTo>
                  <a:cubicBezTo>
                    <a:pt x="10606" y="18137"/>
                    <a:pt x="12091" y="19622"/>
                    <a:pt x="13894" y="19622"/>
                  </a:cubicBezTo>
                  <a:lnTo>
                    <a:pt x="67456" y="19622"/>
                  </a:lnTo>
                  <a:cubicBezTo>
                    <a:pt x="69259" y="19622"/>
                    <a:pt x="70744" y="18137"/>
                    <a:pt x="70744" y="16334"/>
                  </a:cubicBezTo>
                  <a:lnTo>
                    <a:pt x="70744" y="13947"/>
                  </a:lnTo>
                  <a:cubicBezTo>
                    <a:pt x="70744" y="12144"/>
                    <a:pt x="69259" y="10659"/>
                    <a:pt x="67456" y="10659"/>
                  </a:cubicBezTo>
                  <a:lnTo>
                    <a:pt x="13894" y="10659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4C098A1A-1E4F-45DD-8B3F-91398F0FE2A5}"/>
                </a:ext>
              </a:extLst>
            </p:cNvPr>
            <p:cNvSpPr/>
            <p:nvPr/>
          </p:nvSpPr>
          <p:spPr>
            <a:xfrm>
              <a:off x="6746237" y="6109839"/>
              <a:ext cx="58335" cy="26516"/>
            </a:xfrm>
            <a:custGeom>
              <a:avLst/>
              <a:gdLst>
                <a:gd name="connsiteX0" fmla="*/ 30957 w 58334"/>
                <a:gd name="connsiteY0" fmla="*/ 28231 h 26515"/>
                <a:gd name="connsiteX1" fmla="*/ 358 w 58334"/>
                <a:gd name="connsiteY1" fmla="*/ 7177 h 26515"/>
                <a:gd name="connsiteX2" fmla="*/ 3433 w 58334"/>
                <a:gd name="connsiteY2" fmla="*/ 336 h 26515"/>
                <a:gd name="connsiteX3" fmla="*/ 10275 w 58334"/>
                <a:gd name="connsiteY3" fmla="*/ 3412 h 26515"/>
                <a:gd name="connsiteX4" fmla="*/ 30957 w 58334"/>
                <a:gd name="connsiteY4" fmla="*/ 17624 h 26515"/>
                <a:gd name="connsiteX5" fmla="*/ 51639 w 58334"/>
                <a:gd name="connsiteY5" fmla="*/ 3412 h 26515"/>
                <a:gd name="connsiteX6" fmla="*/ 58480 w 58334"/>
                <a:gd name="connsiteY6" fmla="*/ 336 h 26515"/>
                <a:gd name="connsiteX7" fmla="*/ 61556 w 58334"/>
                <a:gd name="connsiteY7" fmla="*/ 7177 h 26515"/>
                <a:gd name="connsiteX8" fmla="*/ 30957 w 58334"/>
                <a:gd name="connsiteY8" fmla="*/ 28231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334" h="26515">
                  <a:moveTo>
                    <a:pt x="30957" y="28231"/>
                  </a:moveTo>
                  <a:cubicBezTo>
                    <a:pt x="17487" y="28231"/>
                    <a:pt x="5183" y="19746"/>
                    <a:pt x="358" y="7177"/>
                  </a:cubicBezTo>
                  <a:cubicBezTo>
                    <a:pt x="-703" y="4420"/>
                    <a:pt x="676" y="1397"/>
                    <a:pt x="3433" y="336"/>
                  </a:cubicBezTo>
                  <a:cubicBezTo>
                    <a:pt x="6191" y="-672"/>
                    <a:pt x="9214" y="654"/>
                    <a:pt x="10275" y="3412"/>
                  </a:cubicBezTo>
                  <a:cubicBezTo>
                    <a:pt x="13510" y="11950"/>
                    <a:pt x="21835" y="17624"/>
                    <a:pt x="30957" y="17624"/>
                  </a:cubicBezTo>
                  <a:cubicBezTo>
                    <a:pt x="40079" y="17624"/>
                    <a:pt x="48351" y="11897"/>
                    <a:pt x="51639" y="3412"/>
                  </a:cubicBezTo>
                  <a:cubicBezTo>
                    <a:pt x="52700" y="654"/>
                    <a:pt x="55776" y="-672"/>
                    <a:pt x="58480" y="336"/>
                  </a:cubicBezTo>
                  <a:cubicBezTo>
                    <a:pt x="61238" y="1397"/>
                    <a:pt x="62564" y="4472"/>
                    <a:pt x="61556" y="7177"/>
                  </a:cubicBezTo>
                  <a:cubicBezTo>
                    <a:pt x="56731" y="19746"/>
                    <a:pt x="44427" y="28231"/>
                    <a:pt x="30957" y="2823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29D13B46-42B2-4CE5-8058-95F1ADA7CB8E}"/>
                </a:ext>
              </a:extLst>
            </p:cNvPr>
            <p:cNvSpPr/>
            <p:nvPr/>
          </p:nvSpPr>
          <p:spPr>
            <a:xfrm>
              <a:off x="6715093" y="5952088"/>
              <a:ext cx="121973" cy="127276"/>
            </a:xfrm>
            <a:custGeom>
              <a:avLst/>
              <a:gdLst>
                <a:gd name="connsiteX0" fmla="*/ 34205 w 121973"/>
                <a:gd name="connsiteY0" fmla="*/ 129557 h 127276"/>
                <a:gd name="connsiteX1" fmla="*/ 34047 w 121973"/>
                <a:gd name="connsiteY1" fmla="*/ 129557 h 127276"/>
                <a:gd name="connsiteX2" fmla="*/ 28902 w 121973"/>
                <a:gd name="connsiteY2" fmla="*/ 124094 h 127276"/>
                <a:gd name="connsiteX3" fmla="*/ 20576 w 121973"/>
                <a:gd name="connsiteY3" fmla="*/ 108238 h 127276"/>
                <a:gd name="connsiteX4" fmla="*/ 0 w 121973"/>
                <a:gd name="connsiteY4" fmla="*/ 62100 h 127276"/>
                <a:gd name="connsiteX5" fmla="*/ 62100 w 121973"/>
                <a:gd name="connsiteY5" fmla="*/ 0 h 127276"/>
                <a:gd name="connsiteX6" fmla="*/ 124201 w 121973"/>
                <a:gd name="connsiteY6" fmla="*/ 62100 h 127276"/>
                <a:gd name="connsiteX7" fmla="*/ 103677 w 121973"/>
                <a:gd name="connsiteY7" fmla="*/ 108185 h 127276"/>
                <a:gd name="connsiteX8" fmla="*/ 95404 w 121973"/>
                <a:gd name="connsiteY8" fmla="*/ 123935 h 127276"/>
                <a:gd name="connsiteX9" fmla="*/ 90260 w 121973"/>
                <a:gd name="connsiteY9" fmla="*/ 129397 h 127276"/>
                <a:gd name="connsiteX10" fmla="*/ 84798 w 121973"/>
                <a:gd name="connsiteY10" fmla="*/ 124253 h 127276"/>
                <a:gd name="connsiteX11" fmla="*/ 96359 w 121973"/>
                <a:gd name="connsiteY11" fmla="*/ 100495 h 127276"/>
                <a:gd name="connsiteX12" fmla="*/ 96677 w 121973"/>
                <a:gd name="connsiteY12" fmla="*/ 100230 h 127276"/>
                <a:gd name="connsiteX13" fmla="*/ 113541 w 121973"/>
                <a:gd name="connsiteY13" fmla="*/ 62100 h 127276"/>
                <a:gd name="connsiteX14" fmla="*/ 62047 w 121973"/>
                <a:gd name="connsiteY14" fmla="*/ 10606 h 127276"/>
                <a:gd name="connsiteX15" fmla="*/ 10553 w 121973"/>
                <a:gd name="connsiteY15" fmla="*/ 62100 h 127276"/>
                <a:gd name="connsiteX16" fmla="*/ 27736 w 121973"/>
                <a:gd name="connsiteY16" fmla="*/ 100495 h 127276"/>
                <a:gd name="connsiteX17" fmla="*/ 39456 w 121973"/>
                <a:gd name="connsiteY17" fmla="*/ 124413 h 127276"/>
                <a:gd name="connsiteX18" fmla="*/ 34205 w 121973"/>
                <a:gd name="connsiteY18" fmla="*/ 129557 h 12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973" h="127276">
                  <a:moveTo>
                    <a:pt x="34205" y="129557"/>
                  </a:moveTo>
                  <a:cubicBezTo>
                    <a:pt x="34153" y="129557"/>
                    <a:pt x="34100" y="129557"/>
                    <a:pt x="34047" y="129557"/>
                  </a:cubicBezTo>
                  <a:cubicBezTo>
                    <a:pt x="31130" y="129450"/>
                    <a:pt x="28797" y="127011"/>
                    <a:pt x="28902" y="124094"/>
                  </a:cubicBezTo>
                  <a:cubicBezTo>
                    <a:pt x="29061" y="119056"/>
                    <a:pt x="26250" y="113753"/>
                    <a:pt x="20576" y="108238"/>
                  </a:cubicBezTo>
                  <a:cubicBezTo>
                    <a:pt x="7531" y="96624"/>
                    <a:pt x="0" y="79760"/>
                    <a:pt x="0" y="62100"/>
                  </a:cubicBezTo>
                  <a:cubicBezTo>
                    <a:pt x="0" y="27842"/>
                    <a:pt x="27842" y="0"/>
                    <a:pt x="62100" y="0"/>
                  </a:cubicBezTo>
                  <a:cubicBezTo>
                    <a:pt x="96359" y="0"/>
                    <a:pt x="124201" y="27842"/>
                    <a:pt x="124201" y="62100"/>
                  </a:cubicBezTo>
                  <a:cubicBezTo>
                    <a:pt x="124201" y="79654"/>
                    <a:pt x="116723" y="96465"/>
                    <a:pt x="103677" y="108185"/>
                  </a:cubicBezTo>
                  <a:cubicBezTo>
                    <a:pt x="98056" y="113647"/>
                    <a:pt x="95245" y="118950"/>
                    <a:pt x="95404" y="123935"/>
                  </a:cubicBezTo>
                  <a:cubicBezTo>
                    <a:pt x="95510" y="126852"/>
                    <a:pt x="93177" y="129291"/>
                    <a:pt x="90260" y="129397"/>
                  </a:cubicBezTo>
                  <a:cubicBezTo>
                    <a:pt x="87396" y="129291"/>
                    <a:pt x="84904" y="127170"/>
                    <a:pt x="84798" y="124253"/>
                  </a:cubicBezTo>
                  <a:cubicBezTo>
                    <a:pt x="84585" y="116139"/>
                    <a:pt x="88457" y="108132"/>
                    <a:pt x="96359" y="100495"/>
                  </a:cubicBezTo>
                  <a:cubicBezTo>
                    <a:pt x="96465" y="100389"/>
                    <a:pt x="96571" y="100283"/>
                    <a:pt x="96677" y="100230"/>
                  </a:cubicBezTo>
                  <a:cubicBezTo>
                    <a:pt x="107495" y="90313"/>
                    <a:pt x="113541" y="76525"/>
                    <a:pt x="113541" y="62100"/>
                  </a:cubicBezTo>
                  <a:cubicBezTo>
                    <a:pt x="113541" y="33675"/>
                    <a:pt x="90419" y="10606"/>
                    <a:pt x="62047" y="10606"/>
                  </a:cubicBezTo>
                  <a:cubicBezTo>
                    <a:pt x="33622" y="10606"/>
                    <a:pt x="10553" y="33728"/>
                    <a:pt x="10553" y="62100"/>
                  </a:cubicBezTo>
                  <a:cubicBezTo>
                    <a:pt x="10553" y="76737"/>
                    <a:pt x="16811" y="90737"/>
                    <a:pt x="27736" y="100495"/>
                  </a:cubicBezTo>
                  <a:cubicBezTo>
                    <a:pt x="35796" y="108291"/>
                    <a:pt x="39668" y="116299"/>
                    <a:pt x="39456" y="124413"/>
                  </a:cubicBezTo>
                  <a:cubicBezTo>
                    <a:pt x="39403" y="127329"/>
                    <a:pt x="37069" y="129557"/>
                    <a:pt x="34205" y="12955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32378836-6F1C-4EBF-8BC5-D18404AFD275}"/>
                </a:ext>
              </a:extLst>
            </p:cNvPr>
            <p:cNvSpPr/>
            <p:nvPr/>
          </p:nvSpPr>
          <p:spPr>
            <a:xfrm>
              <a:off x="6756932" y="6019062"/>
              <a:ext cx="37122" cy="58335"/>
            </a:xfrm>
            <a:custGeom>
              <a:avLst/>
              <a:gdLst>
                <a:gd name="connsiteX0" fmla="*/ 27156 w 37122"/>
                <a:gd name="connsiteY0" fmla="*/ 62583 h 58334"/>
                <a:gd name="connsiteX1" fmla="*/ 26413 w 37122"/>
                <a:gd name="connsiteY1" fmla="*/ 62530 h 58334"/>
                <a:gd name="connsiteX2" fmla="*/ 21906 w 37122"/>
                <a:gd name="connsiteY2" fmla="*/ 56537 h 58334"/>
                <a:gd name="connsiteX3" fmla="*/ 27739 w 37122"/>
                <a:gd name="connsiteY3" fmla="*/ 16074 h 58334"/>
                <a:gd name="connsiteX4" fmla="*/ 19572 w 37122"/>
                <a:gd name="connsiteY4" fmla="*/ 13687 h 58334"/>
                <a:gd name="connsiteX5" fmla="*/ 14958 w 37122"/>
                <a:gd name="connsiteY5" fmla="*/ 15384 h 58334"/>
                <a:gd name="connsiteX6" fmla="*/ 12148 w 37122"/>
                <a:gd name="connsiteY6" fmla="*/ 15650 h 58334"/>
                <a:gd name="connsiteX7" fmla="*/ 18035 w 37122"/>
                <a:gd name="connsiteY7" fmla="*/ 56537 h 58334"/>
                <a:gd name="connsiteX8" fmla="*/ 13527 w 37122"/>
                <a:gd name="connsiteY8" fmla="*/ 62530 h 58334"/>
                <a:gd name="connsiteX9" fmla="*/ 7534 w 37122"/>
                <a:gd name="connsiteY9" fmla="*/ 58022 h 58334"/>
                <a:gd name="connsiteX10" fmla="*/ 57 w 37122"/>
                <a:gd name="connsiteY10" fmla="*/ 6263 h 58334"/>
                <a:gd name="connsiteX11" fmla="*/ 3610 w 37122"/>
                <a:gd name="connsiteY11" fmla="*/ 482 h 58334"/>
                <a:gd name="connsiteX12" fmla="*/ 9921 w 37122"/>
                <a:gd name="connsiteY12" fmla="*/ 2869 h 58334"/>
                <a:gd name="connsiteX13" fmla="*/ 12784 w 37122"/>
                <a:gd name="connsiteY13" fmla="*/ 4990 h 58334"/>
                <a:gd name="connsiteX14" fmla="*/ 15330 w 37122"/>
                <a:gd name="connsiteY14" fmla="*/ 3558 h 58334"/>
                <a:gd name="connsiteX15" fmla="*/ 20156 w 37122"/>
                <a:gd name="connsiteY15" fmla="*/ 5 h 58334"/>
                <a:gd name="connsiteX16" fmla="*/ 25194 w 37122"/>
                <a:gd name="connsiteY16" fmla="*/ 3558 h 58334"/>
                <a:gd name="connsiteX17" fmla="*/ 26360 w 37122"/>
                <a:gd name="connsiteY17" fmla="*/ 5414 h 58334"/>
                <a:gd name="connsiteX18" fmla="*/ 30391 w 37122"/>
                <a:gd name="connsiteY18" fmla="*/ 2286 h 58334"/>
                <a:gd name="connsiteX19" fmla="*/ 36649 w 37122"/>
                <a:gd name="connsiteY19" fmla="*/ 642 h 58334"/>
                <a:gd name="connsiteX20" fmla="*/ 39831 w 37122"/>
                <a:gd name="connsiteY20" fmla="*/ 6263 h 58334"/>
                <a:gd name="connsiteX21" fmla="*/ 32353 w 37122"/>
                <a:gd name="connsiteY21" fmla="*/ 58022 h 58334"/>
                <a:gd name="connsiteX22" fmla="*/ 27156 w 37122"/>
                <a:gd name="connsiteY22" fmla="*/ 6258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122" h="58334">
                  <a:moveTo>
                    <a:pt x="27156" y="62583"/>
                  </a:moveTo>
                  <a:cubicBezTo>
                    <a:pt x="26890" y="62583"/>
                    <a:pt x="26679" y="62583"/>
                    <a:pt x="26413" y="62530"/>
                  </a:cubicBezTo>
                  <a:cubicBezTo>
                    <a:pt x="23497" y="62105"/>
                    <a:pt x="21482" y="59401"/>
                    <a:pt x="21906" y="56537"/>
                  </a:cubicBezTo>
                  <a:lnTo>
                    <a:pt x="27739" y="16074"/>
                  </a:lnTo>
                  <a:cubicBezTo>
                    <a:pt x="24610" y="16657"/>
                    <a:pt x="21800" y="15597"/>
                    <a:pt x="19572" y="13687"/>
                  </a:cubicBezTo>
                  <a:cubicBezTo>
                    <a:pt x="18299" y="14430"/>
                    <a:pt x="16762" y="15013"/>
                    <a:pt x="14958" y="15384"/>
                  </a:cubicBezTo>
                  <a:cubicBezTo>
                    <a:pt x="13951" y="15597"/>
                    <a:pt x="13049" y="15650"/>
                    <a:pt x="12148" y="15650"/>
                  </a:cubicBezTo>
                  <a:lnTo>
                    <a:pt x="18035" y="56537"/>
                  </a:lnTo>
                  <a:cubicBezTo>
                    <a:pt x="18459" y="59454"/>
                    <a:pt x="16443" y="62105"/>
                    <a:pt x="13527" y="62530"/>
                  </a:cubicBezTo>
                  <a:cubicBezTo>
                    <a:pt x="10557" y="62901"/>
                    <a:pt x="7958" y="60939"/>
                    <a:pt x="7534" y="58022"/>
                  </a:cubicBezTo>
                  <a:lnTo>
                    <a:pt x="57" y="6263"/>
                  </a:lnTo>
                  <a:cubicBezTo>
                    <a:pt x="-315" y="3717"/>
                    <a:pt x="1170" y="1331"/>
                    <a:pt x="3610" y="482"/>
                  </a:cubicBezTo>
                  <a:cubicBezTo>
                    <a:pt x="6049" y="-313"/>
                    <a:pt x="8701" y="642"/>
                    <a:pt x="9921" y="2869"/>
                  </a:cubicBezTo>
                  <a:cubicBezTo>
                    <a:pt x="10133" y="3240"/>
                    <a:pt x="11723" y="5255"/>
                    <a:pt x="12784" y="4990"/>
                  </a:cubicBezTo>
                  <a:cubicBezTo>
                    <a:pt x="14747" y="4566"/>
                    <a:pt x="15277" y="3664"/>
                    <a:pt x="15330" y="3558"/>
                  </a:cubicBezTo>
                  <a:cubicBezTo>
                    <a:pt x="16019" y="1384"/>
                    <a:pt x="17928" y="58"/>
                    <a:pt x="20156" y="5"/>
                  </a:cubicBezTo>
                  <a:cubicBezTo>
                    <a:pt x="22436" y="-101"/>
                    <a:pt x="24398" y="1437"/>
                    <a:pt x="25194" y="3558"/>
                  </a:cubicBezTo>
                  <a:cubicBezTo>
                    <a:pt x="25459" y="4195"/>
                    <a:pt x="25936" y="4990"/>
                    <a:pt x="26360" y="5414"/>
                  </a:cubicBezTo>
                  <a:cubicBezTo>
                    <a:pt x="28216" y="4725"/>
                    <a:pt x="29914" y="2922"/>
                    <a:pt x="30391" y="2286"/>
                  </a:cubicBezTo>
                  <a:cubicBezTo>
                    <a:pt x="31876" y="376"/>
                    <a:pt x="34474" y="-313"/>
                    <a:pt x="36649" y="642"/>
                  </a:cubicBezTo>
                  <a:cubicBezTo>
                    <a:pt x="38876" y="1596"/>
                    <a:pt x="40201" y="3876"/>
                    <a:pt x="39831" y="6263"/>
                  </a:cubicBezTo>
                  <a:lnTo>
                    <a:pt x="32353" y="58022"/>
                  </a:lnTo>
                  <a:cubicBezTo>
                    <a:pt x="32035" y="60727"/>
                    <a:pt x="29754" y="62583"/>
                    <a:pt x="27156" y="6258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328E52E2-A2AB-419C-8145-60D287D96CFF}"/>
                </a:ext>
              </a:extLst>
            </p:cNvPr>
            <p:cNvSpPr/>
            <p:nvPr/>
          </p:nvSpPr>
          <p:spPr>
            <a:xfrm>
              <a:off x="6779512" y="5970948"/>
              <a:ext cx="37122" cy="31819"/>
            </a:xfrm>
            <a:custGeom>
              <a:avLst/>
              <a:gdLst>
                <a:gd name="connsiteX0" fmla="*/ 33001 w 37122"/>
                <a:gd name="connsiteY0" fmla="*/ 34383 h 31819"/>
                <a:gd name="connsiteX1" fmla="*/ 27910 w 37122"/>
                <a:gd name="connsiteY1" fmla="*/ 30671 h 31819"/>
                <a:gd name="connsiteX2" fmla="*/ 3940 w 37122"/>
                <a:gd name="connsiteY2" fmla="*/ 10413 h 31819"/>
                <a:gd name="connsiteX3" fmla="*/ 175 w 37122"/>
                <a:gd name="connsiteY3" fmla="*/ 3943 h 31819"/>
                <a:gd name="connsiteX4" fmla="*/ 6644 w 37122"/>
                <a:gd name="connsiteY4" fmla="*/ 178 h 31819"/>
                <a:gd name="connsiteX5" fmla="*/ 38039 w 37122"/>
                <a:gd name="connsiteY5" fmla="*/ 27542 h 31819"/>
                <a:gd name="connsiteX6" fmla="*/ 34539 w 37122"/>
                <a:gd name="connsiteY6" fmla="*/ 34171 h 31819"/>
                <a:gd name="connsiteX7" fmla="*/ 33001 w 37122"/>
                <a:gd name="connsiteY7" fmla="*/ 3438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31819">
                  <a:moveTo>
                    <a:pt x="33001" y="34383"/>
                  </a:moveTo>
                  <a:cubicBezTo>
                    <a:pt x="30721" y="34383"/>
                    <a:pt x="28653" y="32952"/>
                    <a:pt x="27910" y="30671"/>
                  </a:cubicBezTo>
                  <a:cubicBezTo>
                    <a:pt x="24728" y="20436"/>
                    <a:pt x="16879" y="13807"/>
                    <a:pt x="3940" y="10413"/>
                  </a:cubicBezTo>
                  <a:cubicBezTo>
                    <a:pt x="1129" y="9671"/>
                    <a:pt x="-568" y="6754"/>
                    <a:pt x="175" y="3943"/>
                  </a:cubicBezTo>
                  <a:cubicBezTo>
                    <a:pt x="917" y="1080"/>
                    <a:pt x="3833" y="-564"/>
                    <a:pt x="6644" y="178"/>
                  </a:cubicBezTo>
                  <a:cubicBezTo>
                    <a:pt x="23137" y="4526"/>
                    <a:pt x="33690" y="13754"/>
                    <a:pt x="38039" y="27542"/>
                  </a:cubicBezTo>
                  <a:cubicBezTo>
                    <a:pt x="38887" y="30353"/>
                    <a:pt x="37350" y="33323"/>
                    <a:pt x="34539" y="34171"/>
                  </a:cubicBezTo>
                  <a:cubicBezTo>
                    <a:pt x="34062" y="34278"/>
                    <a:pt x="33531" y="34383"/>
                    <a:pt x="33001" y="3438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3" name="Group 642">
            <a:extLst>
              <a:ext uri="{FF2B5EF4-FFF2-40B4-BE49-F238E27FC236}">
                <a16:creationId xmlns:a16="http://schemas.microsoft.com/office/drawing/2014/main" id="{4F2BA0C3-8943-431C-B2B6-C6EC549AC460}"/>
              </a:ext>
            </a:extLst>
          </p:cNvPr>
          <p:cNvGrpSpPr/>
          <p:nvPr/>
        </p:nvGrpSpPr>
        <p:grpSpPr>
          <a:xfrm>
            <a:off x="7518392" y="5713147"/>
            <a:ext cx="392646" cy="466059"/>
            <a:chOff x="7552465" y="5753590"/>
            <a:chExt cx="324501" cy="385173"/>
          </a:xfrm>
        </p:grpSpPr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460E9CB-44B8-41CE-865C-403398DFD270}"/>
                </a:ext>
              </a:extLst>
            </p:cNvPr>
            <p:cNvSpPr/>
            <p:nvPr/>
          </p:nvSpPr>
          <p:spPr>
            <a:xfrm>
              <a:off x="7552465" y="5929797"/>
              <a:ext cx="159095" cy="206824"/>
            </a:xfrm>
            <a:custGeom>
              <a:avLst/>
              <a:gdLst>
                <a:gd name="connsiteX0" fmla="*/ 157982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7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8 w 159095"/>
                <a:gd name="connsiteY7" fmla="*/ 21283 h 206823"/>
                <a:gd name="connsiteX8" fmla="*/ 100124 w 159095"/>
                <a:gd name="connsiteY8" fmla="*/ 14442 h 206823"/>
                <a:gd name="connsiteX9" fmla="*/ 103518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3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2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25"/>
                  </a:moveTo>
                  <a:lnTo>
                    <a:pt x="64911" y="210925"/>
                  </a:lnTo>
                  <a:cubicBezTo>
                    <a:pt x="29327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7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11"/>
                    <a:pt x="98268" y="21283"/>
                  </a:cubicBezTo>
                  <a:cubicBezTo>
                    <a:pt x="98957" y="19321"/>
                    <a:pt x="99541" y="16935"/>
                    <a:pt x="100124" y="14442"/>
                  </a:cubicBezTo>
                  <a:cubicBezTo>
                    <a:pt x="100920" y="10942"/>
                    <a:pt x="101874" y="6912"/>
                    <a:pt x="103518" y="3199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336" y="27594"/>
                    <a:pt x="105639" y="31307"/>
                    <a:pt x="102351" y="34011"/>
                  </a:cubicBezTo>
                  <a:cubicBezTo>
                    <a:pt x="95669" y="39579"/>
                    <a:pt x="82729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3" y="142143"/>
                    <a:pt x="10713" y="142461"/>
                    <a:pt x="10713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25"/>
                    <a:pt x="157982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BB7204A1-E71B-4E09-83EB-C91877889978}"/>
                </a:ext>
              </a:extLst>
            </p:cNvPr>
            <p:cNvSpPr/>
            <p:nvPr/>
          </p:nvSpPr>
          <p:spPr>
            <a:xfrm>
              <a:off x="7707445" y="5929783"/>
              <a:ext cx="90154" cy="53032"/>
            </a:xfrm>
            <a:custGeom>
              <a:avLst/>
              <a:gdLst>
                <a:gd name="connsiteX0" fmla="*/ 87269 w 90153"/>
                <a:gd name="connsiteY0" fmla="*/ 53275 h 53031"/>
                <a:gd name="connsiteX1" fmla="*/ 83769 w 90153"/>
                <a:gd name="connsiteY1" fmla="*/ 51791 h 53031"/>
                <a:gd name="connsiteX2" fmla="*/ 83398 w 90153"/>
                <a:gd name="connsiteY2" fmla="*/ 51419 h 53031"/>
                <a:gd name="connsiteX3" fmla="*/ 82920 w 90153"/>
                <a:gd name="connsiteY3" fmla="*/ 50942 h 53031"/>
                <a:gd name="connsiteX4" fmla="*/ 45957 w 90153"/>
                <a:gd name="connsiteY4" fmla="*/ 42192 h 53031"/>
                <a:gd name="connsiteX5" fmla="*/ 11434 w 90153"/>
                <a:gd name="connsiteY5" fmla="*/ 33972 h 53031"/>
                <a:gd name="connsiteX6" fmla="*/ 5388 w 90153"/>
                <a:gd name="connsiteY6" fmla="*/ 25010 h 53031"/>
                <a:gd name="connsiteX7" fmla="*/ 3054 w 90153"/>
                <a:gd name="connsiteY7" fmla="*/ 16524 h 53031"/>
                <a:gd name="connsiteX8" fmla="*/ 403 w 90153"/>
                <a:gd name="connsiteY8" fmla="*/ 7350 h 53031"/>
                <a:gd name="connsiteX9" fmla="*/ 3267 w 90153"/>
                <a:gd name="connsiteY9" fmla="*/ 403 h 53031"/>
                <a:gd name="connsiteX10" fmla="*/ 10214 w 90153"/>
                <a:gd name="connsiteY10" fmla="*/ 3267 h 53031"/>
                <a:gd name="connsiteX11" fmla="*/ 13396 w 90153"/>
                <a:gd name="connsiteY11" fmla="*/ 14138 h 53031"/>
                <a:gd name="connsiteX12" fmla="*/ 15358 w 90153"/>
                <a:gd name="connsiteY12" fmla="*/ 21297 h 53031"/>
                <a:gd name="connsiteX13" fmla="*/ 18222 w 90153"/>
                <a:gd name="connsiteY13" fmla="*/ 25752 h 53031"/>
                <a:gd name="connsiteX14" fmla="*/ 47018 w 90153"/>
                <a:gd name="connsiteY14" fmla="*/ 31639 h 53031"/>
                <a:gd name="connsiteX15" fmla="*/ 89709 w 90153"/>
                <a:gd name="connsiteY15" fmla="*/ 42775 h 53031"/>
                <a:gd name="connsiteX16" fmla="*/ 91034 w 90153"/>
                <a:gd name="connsiteY16" fmla="*/ 44048 h 53031"/>
                <a:gd name="connsiteX17" fmla="*/ 91088 w 90153"/>
                <a:gd name="connsiteY17" fmla="*/ 51685 h 53031"/>
                <a:gd name="connsiteX18" fmla="*/ 87269 w 90153"/>
                <a:gd name="connsiteY18" fmla="*/ 53275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153" h="53031">
                  <a:moveTo>
                    <a:pt x="87269" y="53275"/>
                  </a:moveTo>
                  <a:cubicBezTo>
                    <a:pt x="85996" y="53275"/>
                    <a:pt x="84723" y="52798"/>
                    <a:pt x="83769" y="51791"/>
                  </a:cubicBezTo>
                  <a:cubicBezTo>
                    <a:pt x="83769" y="51791"/>
                    <a:pt x="83398" y="51419"/>
                    <a:pt x="83398" y="51419"/>
                  </a:cubicBezTo>
                  <a:cubicBezTo>
                    <a:pt x="83239" y="51261"/>
                    <a:pt x="83080" y="51101"/>
                    <a:pt x="82920" y="50942"/>
                  </a:cubicBezTo>
                  <a:cubicBezTo>
                    <a:pt x="76238" y="45162"/>
                    <a:pt x="60170" y="43571"/>
                    <a:pt x="45957" y="42192"/>
                  </a:cubicBezTo>
                  <a:cubicBezTo>
                    <a:pt x="31055" y="40760"/>
                    <a:pt x="18116" y="39487"/>
                    <a:pt x="11434" y="33972"/>
                  </a:cubicBezTo>
                  <a:cubicBezTo>
                    <a:pt x="8835" y="31851"/>
                    <a:pt x="6820" y="28881"/>
                    <a:pt x="5388" y="25010"/>
                  </a:cubicBezTo>
                  <a:cubicBezTo>
                    <a:pt x="4380" y="22305"/>
                    <a:pt x="3691" y="19388"/>
                    <a:pt x="3054" y="16524"/>
                  </a:cubicBezTo>
                  <a:cubicBezTo>
                    <a:pt x="2312" y="13396"/>
                    <a:pt x="1570" y="10161"/>
                    <a:pt x="403" y="7350"/>
                  </a:cubicBezTo>
                  <a:cubicBezTo>
                    <a:pt x="-711" y="4645"/>
                    <a:pt x="562" y="1569"/>
                    <a:pt x="3267" y="403"/>
                  </a:cubicBezTo>
                  <a:cubicBezTo>
                    <a:pt x="5971" y="-711"/>
                    <a:pt x="9047" y="562"/>
                    <a:pt x="10214" y="3267"/>
                  </a:cubicBezTo>
                  <a:cubicBezTo>
                    <a:pt x="11752" y="6873"/>
                    <a:pt x="12600" y="10585"/>
                    <a:pt x="13396" y="14138"/>
                  </a:cubicBezTo>
                  <a:cubicBezTo>
                    <a:pt x="13979" y="16737"/>
                    <a:pt x="14562" y="19229"/>
                    <a:pt x="15358" y="21297"/>
                  </a:cubicBezTo>
                  <a:cubicBezTo>
                    <a:pt x="16154" y="23366"/>
                    <a:pt x="17055" y="24850"/>
                    <a:pt x="18222" y="25752"/>
                  </a:cubicBezTo>
                  <a:cubicBezTo>
                    <a:pt x="22411" y="29252"/>
                    <a:pt x="35457" y="30525"/>
                    <a:pt x="47018" y="31639"/>
                  </a:cubicBezTo>
                  <a:cubicBezTo>
                    <a:pt x="63564" y="33230"/>
                    <a:pt x="80693" y="34927"/>
                    <a:pt x="89709" y="42775"/>
                  </a:cubicBezTo>
                  <a:cubicBezTo>
                    <a:pt x="90027" y="43040"/>
                    <a:pt x="90557" y="43518"/>
                    <a:pt x="91034" y="44048"/>
                  </a:cubicBezTo>
                  <a:cubicBezTo>
                    <a:pt x="93050" y="46116"/>
                    <a:pt x="93208" y="49616"/>
                    <a:pt x="91088" y="51685"/>
                  </a:cubicBezTo>
                  <a:cubicBezTo>
                    <a:pt x="89973" y="52692"/>
                    <a:pt x="88595" y="53275"/>
                    <a:pt x="87269" y="5327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97E2D80-B9E2-4527-82F1-98EC3D5C5723}"/>
                </a:ext>
              </a:extLst>
            </p:cNvPr>
            <p:cNvSpPr/>
            <p:nvPr/>
          </p:nvSpPr>
          <p:spPr>
            <a:xfrm>
              <a:off x="7657892" y="6117550"/>
              <a:ext cx="137883" cy="21213"/>
            </a:xfrm>
            <a:custGeom>
              <a:avLst/>
              <a:gdLst>
                <a:gd name="connsiteX0" fmla="*/ 98321 w 137882"/>
                <a:gd name="connsiteY0" fmla="*/ 23172 h 21212"/>
                <a:gd name="connsiteX1" fmla="*/ 5303 w 137882"/>
                <a:gd name="connsiteY1" fmla="*/ 23172 h 21212"/>
                <a:gd name="connsiteX2" fmla="*/ 0 w 137882"/>
                <a:gd name="connsiteY2" fmla="*/ 17869 h 21212"/>
                <a:gd name="connsiteX3" fmla="*/ 5303 w 137882"/>
                <a:gd name="connsiteY3" fmla="*/ 12565 h 21212"/>
                <a:gd name="connsiteX4" fmla="*/ 98321 w 137882"/>
                <a:gd name="connsiteY4" fmla="*/ 12565 h 21212"/>
                <a:gd name="connsiteX5" fmla="*/ 130670 w 137882"/>
                <a:gd name="connsiteY5" fmla="*/ 1163 h 21212"/>
                <a:gd name="connsiteX6" fmla="*/ 138095 w 137882"/>
                <a:gd name="connsiteY6" fmla="*/ 2012 h 21212"/>
                <a:gd name="connsiteX7" fmla="*/ 137246 w 137882"/>
                <a:gd name="connsiteY7" fmla="*/ 9436 h 21212"/>
                <a:gd name="connsiteX8" fmla="*/ 98321 w 137882"/>
                <a:gd name="connsiteY8" fmla="*/ 23172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82" h="21212">
                  <a:moveTo>
                    <a:pt x="98321" y="23172"/>
                  </a:moveTo>
                  <a:lnTo>
                    <a:pt x="5303" y="23172"/>
                  </a:lnTo>
                  <a:cubicBezTo>
                    <a:pt x="2386" y="23172"/>
                    <a:pt x="0" y="20785"/>
                    <a:pt x="0" y="17869"/>
                  </a:cubicBezTo>
                  <a:cubicBezTo>
                    <a:pt x="0" y="14952"/>
                    <a:pt x="2386" y="12565"/>
                    <a:pt x="5303" y="12565"/>
                  </a:cubicBezTo>
                  <a:lnTo>
                    <a:pt x="98321" y="12565"/>
                  </a:lnTo>
                  <a:cubicBezTo>
                    <a:pt x="110041" y="12565"/>
                    <a:pt x="121231" y="8588"/>
                    <a:pt x="130670" y="1163"/>
                  </a:cubicBezTo>
                  <a:cubicBezTo>
                    <a:pt x="132950" y="-693"/>
                    <a:pt x="136291" y="-269"/>
                    <a:pt x="138095" y="2012"/>
                  </a:cubicBezTo>
                  <a:cubicBezTo>
                    <a:pt x="139898" y="4292"/>
                    <a:pt x="139526" y="7633"/>
                    <a:pt x="137246" y="9436"/>
                  </a:cubicBezTo>
                  <a:cubicBezTo>
                    <a:pt x="125950" y="18452"/>
                    <a:pt x="112480" y="23172"/>
                    <a:pt x="98321" y="2317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404927A-C448-4793-B0BB-6BEFAF3303FA}"/>
                </a:ext>
              </a:extLst>
            </p:cNvPr>
            <p:cNvSpPr/>
            <p:nvPr/>
          </p:nvSpPr>
          <p:spPr>
            <a:xfrm>
              <a:off x="7584548" y="5753590"/>
              <a:ext cx="201521" cy="201521"/>
            </a:xfrm>
            <a:custGeom>
              <a:avLst/>
              <a:gdLst>
                <a:gd name="connsiteX0" fmla="*/ 147694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4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4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4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4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4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4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4" y="193990"/>
                  </a:cubicBezTo>
                  <a:lnTo>
                    <a:pt x="71222" y="193990"/>
                  </a:lnTo>
                  <a:cubicBezTo>
                    <a:pt x="74139" y="193990"/>
                    <a:pt x="76525" y="196376"/>
                    <a:pt x="76525" y="199293"/>
                  </a:cubicBezTo>
                  <a:cubicBezTo>
                    <a:pt x="76525" y="202210"/>
                    <a:pt x="74139" y="204596"/>
                    <a:pt x="71222" y="204596"/>
                  </a:cubicBezTo>
                  <a:lnTo>
                    <a:pt x="56904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88"/>
                    <a:pt x="179035" y="204596"/>
                    <a:pt x="147694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1448603F-07F4-4653-AA07-A1FF8753336B}"/>
                </a:ext>
              </a:extLst>
            </p:cNvPr>
            <p:cNvSpPr/>
            <p:nvPr/>
          </p:nvSpPr>
          <p:spPr>
            <a:xfrm>
              <a:off x="7610058" y="5773922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5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62 w 79547"/>
                <a:gd name="connsiteY6" fmla="*/ 71837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8" y="64731"/>
                    <a:pt x="1431" y="61921"/>
                    <a:pt x="4295" y="61390"/>
                  </a:cubicBezTo>
                  <a:cubicBezTo>
                    <a:pt x="46189" y="53170"/>
                    <a:pt x="68144" y="34609"/>
                    <a:pt x="71486" y="4699"/>
                  </a:cubicBezTo>
                  <a:cubicBezTo>
                    <a:pt x="71804" y="1782"/>
                    <a:pt x="74456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2" y="62769"/>
                    <a:pt x="6362" y="71837"/>
                  </a:cubicBezTo>
                  <a:cubicBezTo>
                    <a:pt x="5991" y="71837"/>
                    <a:pt x="5673" y="71891"/>
                    <a:pt x="5302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87AFA6AD-A50E-4F71-A232-71AC08AB6D10}"/>
                </a:ext>
              </a:extLst>
            </p:cNvPr>
            <p:cNvSpPr/>
            <p:nvPr/>
          </p:nvSpPr>
          <p:spPr>
            <a:xfrm>
              <a:off x="7681512" y="5773877"/>
              <a:ext cx="79548" cy="68941"/>
            </a:xfrm>
            <a:custGeom>
              <a:avLst/>
              <a:gdLst>
                <a:gd name="connsiteX0" fmla="*/ 76769 w 79547"/>
                <a:gd name="connsiteY0" fmla="*/ 71935 h 68941"/>
                <a:gd name="connsiteX1" fmla="*/ 75762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5 w 79547"/>
                <a:gd name="connsiteY4" fmla="*/ 4690 h 68941"/>
                <a:gd name="connsiteX5" fmla="*/ 77777 w 79547"/>
                <a:gd name="connsiteY5" fmla="*/ 61381 h 68941"/>
                <a:gd name="connsiteX6" fmla="*/ 81967 w 79547"/>
                <a:gd name="connsiteY6" fmla="*/ 67586 h 68941"/>
                <a:gd name="connsiteX7" fmla="*/ 76769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5"/>
                  </a:moveTo>
                  <a:cubicBezTo>
                    <a:pt x="76451" y="71935"/>
                    <a:pt x="76080" y="71882"/>
                    <a:pt x="75762" y="71829"/>
                  </a:cubicBezTo>
                  <a:cubicBezTo>
                    <a:pt x="29412" y="62707"/>
                    <a:pt x="3957" y="40540"/>
                    <a:pt x="32" y="5910"/>
                  </a:cubicBezTo>
                  <a:cubicBezTo>
                    <a:pt x="-286" y="2993"/>
                    <a:pt x="1783" y="395"/>
                    <a:pt x="4699" y="23"/>
                  </a:cubicBezTo>
                  <a:cubicBezTo>
                    <a:pt x="7616" y="-242"/>
                    <a:pt x="10215" y="1774"/>
                    <a:pt x="10585" y="4690"/>
                  </a:cubicBezTo>
                  <a:cubicBezTo>
                    <a:pt x="13927" y="34600"/>
                    <a:pt x="35935" y="53161"/>
                    <a:pt x="77777" y="61381"/>
                  </a:cubicBezTo>
                  <a:cubicBezTo>
                    <a:pt x="80641" y="61965"/>
                    <a:pt x="82550" y="64722"/>
                    <a:pt x="81967" y="67586"/>
                  </a:cubicBezTo>
                  <a:cubicBezTo>
                    <a:pt x="81489" y="70185"/>
                    <a:pt x="79262" y="71935"/>
                    <a:pt x="76769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A4A2C7BB-FCAD-42EE-8400-24254BA886DE}"/>
                </a:ext>
              </a:extLst>
            </p:cNvPr>
            <p:cNvSpPr/>
            <p:nvPr/>
          </p:nvSpPr>
          <p:spPr>
            <a:xfrm>
              <a:off x="7617482" y="5833562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678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89133CA-CDB7-4008-9F79-CB625E80792B}"/>
                </a:ext>
              </a:extLst>
            </p:cNvPr>
            <p:cNvSpPr/>
            <p:nvPr/>
          </p:nvSpPr>
          <p:spPr>
            <a:xfrm>
              <a:off x="7723174" y="5972187"/>
              <a:ext cx="153792" cy="153792"/>
            </a:xfrm>
            <a:custGeom>
              <a:avLst/>
              <a:gdLst>
                <a:gd name="connsiteX0" fmla="*/ 78275 w 153792"/>
                <a:gd name="connsiteY0" fmla="*/ 156550 h 153792"/>
                <a:gd name="connsiteX1" fmla="*/ 0 w 153792"/>
                <a:gd name="connsiteY1" fmla="*/ 78275 h 153792"/>
                <a:gd name="connsiteX2" fmla="*/ 78275 w 153792"/>
                <a:gd name="connsiteY2" fmla="*/ 0 h 153792"/>
                <a:gd name="connsiteX3" fmla="*/ 156550 w 153792"/>
                <a:gd name="connsiteY3" fmla="*/ 78275 h 153792"/>
                <a:gd name="connsiteX4" fmla="*/ 78275 w 153792"/>
                <a:gd name="connsiteY4" fmla="*/ 156550 h 153792"/>
                <a:gd name="connsiteX5" fmla="*/ 78275 w 153792"/>
                <a:gd name="connsiteY5" fmla="*/ 10606 h 153792"/>
                <a:gd name="connsiteX6" fmla="*/ 10606 w 153792"/>
                <a:gd name="connsiteY6" fmla="*/ 78275 h 153792"/>
                <a:gd name="connsiteX7" fmla="*/ 78275 w 153792"/>
                <a:gd name="connsiteY7" fmla="*/ 145944 h 153792"/>
                <a:gd name="connsiteX8" fmla="*/ 145943 w 153792"/>
                <a:gd name="connsiteY8" fmla="*/ 78275 h 153792"/>
                <a:gd name="connsiteX9" fmla="*/ 78275 w 153792"/>
                <a:gd name="connsiteY9" fmla="*/ 10606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3792" h="153792">
                  <a:moveTo>
                    <a:pt x="78275" y="156550"/>
                  </a:moveTo>
                  <a:cubicBezTo>
                    <a:pt x="35107" y="156550"/>
                    <a:pt x="0" y="121443"/>
                    <a:pt x="0" y="78275"/>
                  </a:cubicBezTo>
                  <a:cubicBezTo>
                    <a:pt x="0" y="35107"/>
                    <a:pt x="35107" y="0"/>
                    <a:pt x="78275" y="0"/>
                  </a:cubicBezTo>
                  <a:cubicBezTo>
                    <a:pt x="121443" y="0"/>
                    <a:pt x="156550" y="35107"/>
                    <a:pt x="156550" y="78275"/>
                  </a:cubicBezTo>
                  <a:cubicBezTo>
                    <a:pt x="156550" y="121443"/>
                    <a:pt x="121443" y="156550"/>
                    <a:pt x="78275" y="156550"/>
                  </a:cubicBezTo>
                  <a:close/>
                  <a:moveTo>
                    <a:pt x="78275" y="10606"/>
                  </a:moveTo>
                  <a:cubicBezTo>
                    <a:pt x="40941" y="10606"/>
                    <a:pt x="10606" y="40941"/>
                    <a:pt x="10606" y="78275"/>
                  </a:cubicBezTo>
                  <a:cubicBezTo>
                    <a:pt x="10606" y="115609"/>
                    <a:pt x="40941" y="145944"/>
                    <a:pt x="78275" y="145944"/>
                  </a:cubicBezTo>
                  <a:cubicBezTo>
                    <a:pt x="115609" y="145944"/>
                    <a:pt x="145943" y="115609"/>
                    <a:pt x="145943" y="78275"/>
                  </a:cubicBezTo>
                  <a:cubicBezTo>
                    <a:pt x="145943" y="40941"/>
                    <a:pt x="115609" y="10606"/>
                    <a:pt x="78275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EE944F5B-7F3A-4525-99A2-54751D2C85FD}"/>
                </a:ext>
              </a:extLst>
            </p:cNvPr>
            <p:cNvSpPr/>
            <p:nvPr/>
          </p:nvSpPr>
          <p:spPr>
            <a:xfrm>
              <a:off x="7796198" y="6002150"/>
              <a:ext cx="31819" cy="31819"/>
            </a:xfrm>
            <a:custGeom>
              <a:avLst/>
              <a:gdLst>
                <a:gd name="connsiteX0" fmla="*/ 30759 w 31819"/>
                <a:gd name="connsiteY0" fmla="*/ 32084 h 31819"/>
                <a:gd name="connsiteX1" fmla="*/ 25456 w 31819"/>
                <a:gd name="connsiteY1" fmla="*/ 26781 h 31819"/>
                <a:gd name="connsiteX2" fmla="*/ 5303 w 31819"/>
                <a:gd name="connsiteY2" fmla="*/ 10606 h 31819"/>
                <a:gd name="connsiteX3" fmla="*/ 0 w 31819"/>
                <a:gd name="connsiteY3" fmla="*/ 5303 h 31819"/>
                <a:gd name="connsiteX4" fmla="*/ 5303 w 31819"/>
                <a:gd name="connsiteY4" fmla="*/ 0 h 31819"/>
                <a:gd name="connsiteX5" fmla="*/ 36062 w 31819"/>
                <a:gd name="connsiteY5" fmla="*/ 26781 h 31819"/>
                <a:gd name="connsiteX6" fmla="*/ 30759 w 31819"/>
                <a:gd name="connsiteY6" fmla="*/ 32084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30759" y="32084"/>
                  </a:moveTo>
                  <a:cubicBezTo>
                    <a:pt x="27842" y="32084"/>
                    <a:pt x="25456" y="29698"/>
                    <a:pt x="25456" y="26781"/>
                  </a:cubicBezTo>
                  <a:cubicBezTo>
                    <a:pt x="25456" y="17872"/>
                    <a:pt x="16387" y="10606"/>
                    <a:pt x="5303" y="10606"/>
                  </a:cubicBezTo>
                  <a:cubicBezTo>
                    <a:pt x="2387" y="10606"/>
                    <a:pt x="0" y="8220"/>
                    <a:pt x="0" y="5303"/>
                  </a:cubicBezTo>
                  <a:cubicBezTo>
                    <a:pt x="0" y="2386"/>
                    <a:pt x="2387" y="0"/>
                    <a:pt x="5303" y="0"/>
                  </a:cubicBezTo>
                  <a:cubicBezTo>
                    <a:pt x="22274" y="0"/>
                    <a:pt x="36062" y="12038"/>
                    <a:pt x="36062" y="26781"/>
                  </a:cubicBezTo>
                  <a:cubicBezTo>
                    <a:pt x="36062" y="29698"/>
                    <a:pt x="33675" y="32084"/>
                    <a:pt x="30759" y="3208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68A7E32A-0662-4F5E-93D0-243D2B6F776D}"/>
                </a:ext>
              </a:extLst>
            </p:cNvPr>
            <p:cNvSpPr/>
            <p:nvPr/>
          </p:nvSpPr>
          <p:spPr>
            <a:xfrm>
              <a:off x="7770690" y="6002150"/>
              <a:ext cx="31819" cy="31819"/>
            </a:xfrm>
            <a:custGeom>
              <a:avLst/>
              <a:gdLst>
                <a:gd name="connsiteX0" fmla="*/ 5303 w 31819"/>
                <a:gd name="connsiteY0" fmla="*/ 32084 h 31819"/>
                <a:gd name="connsiteX1" fmla="*/ 0 w 31819"/>
                <a:gd name="connsiteY1" fmla="*/ 26781 h 31819"/>
                <a:gd name="connsiteX2" fmla="*/ 30758 w 31819"/>
                <a:gd name="connsiteY2" fmla="*/ 0 h 31819"/>
                <a:gd name="connsiteX3" fmla="*/ 36061 w 31819"/>
                <a:gd name="connsiteY3" fmla="*/ 5303 h 31819"/>
                <a:gd name="connsiteX4" fmla="*/ 30758 w 31819"/>
                <a:gd name="connsiteY4" fmla="*/ 10606 h 31819"/>
                <a:gd name="connsiteX5" fmla="*/ 10606 w 31819"/>
                <a:gd name="connsiteY5" fmla="*/ 26781 h 31819"/>
                <a:gd name="connsiteX6" fmla="*/ 5303 w 31819"/>
                <a:gd name="connsiteY6" fmla="*/ 32084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5303" y="32084"/>
                  </a:moveTo>
                  <a:cubicBezTo>
                    <a:pt x="2386" y="32084"/>
                    <a:pt x="0" y="29698"/>
                    <a:pt x="0" y="26781"/>
                  </a:cubicBezTo>
                  <a:cubicBezTo>
                    <a:pt x="0" y="11985"/>
                    <a:pt x="13788" y="0"/>
                    <a:pt x="30758" y="0"/>
                  </a:cubicBezTo>
                  <a:cubicBezTo>
                    <a:pt x="33675" y="0"/>
                    <a:pt x="36061" y="2386"/>
                    <a:pt x="36061" y="5303"/>
                  </a:cubicBezTo>
                  <a:cubicBezTo>
                    <a:pt x="36061" y="8220"/>
                    <a:pt x="33675" y="10606"/>
                    <a:pt x="30758" y="10606"/>
                  </a:cubicBezTo>
                  <a:cubicBezTo>
                    <a:pt x="19621" y="10606"/>
                    <a:pt x="10606" y="17872"/>
                    <a:pt x="10606" y="26781"/>
                  </a:cubicBezTo>
                  <a:cubicBezTo>
                    <a:pt x="10606" y="29698"/>
                    <a:pt x="8273" y="32084"/>
                    <a:pt x="5303" y="3208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7B389D5D-0536-421F-A5AB-D8D433C607CD}"/>
                </a:ext>
              </a:extLst>
            </p:cNvPr>
            <p:cNvSpPr/>
            <p:nvPr/>
          </p:nvSpPr>
          <p:spPr>
            <a:xfrm>
              <a:off x="7770744" y="6023627"/>
              <a:ext cx="58335" cy="53032"/>
            </a:xfrm>
            <a:custGeom>
              <a:avLst/>
              <a:gdLst>
                <a:gd name="connsiteX0" fmla="*/ 56214 w 58334"/>
                <a:gd name="connsiteY0" fmla="*/ 53562 h 53031"/>
                <a:gd name="connsiteX1" fmla="*/ 50910 w 58334"/>
                <a:gd name="connsiteY1" fmla="*/ 48259 h 53031"/>
                <a:gd name="connsiteX2" fmla="*/ 29804 w 58334"/>
                <a:gd name="connsiteY2" fmla="*/ 31978 h 53031"/>
                <a:gd name="connsiteX3" fmla="*/ 0 w 58334"/>
                <a:gd name="connsiteY3" fmla="*/ 5303 h 53031"/>
                <a:gd name="connsiteX4" fmla="*/ 5303 w 58334"/>
                <a:gd name="connsiteY4" fmla="*/ 0 h 53031"/>
                <a:gd name="connsiteX5" fmla="*/ 10606 w 58334"/>
                <a:gd name="connsiteY5" fmla="*/ 5303 h 53031"/>
                <a:gd name="connsiteX6" fmla="*/ 31607 w 58334"/>
                <a:gd name="connsiteY6" fmla="*/ 21531 h 53031"/>
                <a:gd name="connsiteX7" fmla="*/ 61570 w 58334"/>
                <a:gd name="connsiteY7" fmla="*/ 48259 h 53031"/>
                <a:gd name="connsiteX8" fmla="*/ 56214 w 58334"/>
                <a:gd name="connsiteY8" fmla="*/ 53562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334" h="53031">
                  <a:moveTo>
                    <a:pt x="56214" y="53562"/>
                  </a:moveTo>
                  <a:cubicBezTo>
                    <a:pt x="53297" y="53562"/>
                    <a:pt x="50910" y="51176"/>
                    <a:pt x="50910" y="48259"/>
                  </a:cubicBezTo>
                  <a:cubicBezTo>
                    <a:pt x="50910" y="36804"/>
                    <a:pt x="34735" y="32933"/>
                    <a:pt x="29804" y="31978"/>
                  </a:cubicBezTo>
                  <a:cubicBezTo>
                    <a:pt x="11773" y="29167"/>
                    <a:pt x="0" y="187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14902"/>
                    <a:pt x="21902" y="20046"/>
                    <a:pt x="31607" y="21531"/>
                  </a:cubicBezTo>
                  <a:cubicBezTo>
                    <a:pt x="50433" y="24978"/>
                    <a:pt x="61570" y="35001"/>
                    <a:pt x="61570" y="48259"/>
                  </a:cubicBezTo>
                  <a:cubicBezTo>
                    <a:pt x="61517" y="51176"/>
                    <a:pt x="59130" y="53562"/>
                    <a:pt x="56214" y="5356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D770DA58-DC56-44A1-8203-94C0D5B0FFAE}"/>
                </a:ext>
              </a:extLst>
            </p:cNvPr>
            <p:cNvSpPr/>
            <p:nvPr/>
          </p:nvSpPr>
          <p:spPr>
            <a:xfrm>
              <a:off x="7770690" y="6066583"/>
              <a:ext cx="31819" cy="31819"/>
            </a:xfrm>
            <a:custGeom>
              <a:avLst/>
              <a:gdLst>
                <a:gd name="connsiteX0" fmla="*/ 30758 w 31819"/>
                <a:gd name="connsiteY0" fmla="*/ 32084 h 31819"/>
                <a:gd name="connsiteX1" fmla="*/ 0 w 31819"/>
                <a:gd name="connsiteY1" fmla="*/ 5303 h 31819"/>
                <a:gd name="connsiteX2" fmla="*/ 5303 w 31819"/>
                <a:gd name="connsiteY2" fmla="*/ 0 h 31819"/>
                <a:gd name="connsiteX3" fmla="*/ 10606 w 31819"/>
                <a:gd name="connsiteY3" fmla="*/ 5303 h 31819"/>
                <a:gd name="connsiteX4" fmla="*/ 30758 w 31819"/>
                <a:gd name="connsiteY4" fmla="*/ 21478 h 31819"/>
                <a:gd name="connsiteX5" fmla="*/ 36061 w 31819"/>
                <a:gd name="connsiteY5" fmla="*/ 26781 h 31819"/>
                <a:gd name="connsiteX6" fmla="*/ 30758 w 31819"/>
                <a:gd name="connsiteY6" fmla="*/ 32084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30758" y="32084"/>
                  </a:moveTo>
                  <a:cubicBezTo>
                    <a:pt x="13788" y="32084"/>
                    <a:pt x="0" y="20046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14213"/>
                    <a:pt x="19675" y="21478"/>
                    <a:pt x="30758" y="21478"/>
                  </a:cubicBezTo>
                  <a:cubicBezTo>
                    <a:pt x="33675" y="21478"/>
                    <a:pt x="36061" y="23864"/>
                    <a:pt x="36061" y="26781"/>
                  </a:cubicBezTo>
                  <a:cubicBezTo>
                    <a:pt x="36061" y="29698"/>
                    <a:pt x="33728" y="32084"/>
                    <a:pt x="30758" y="3208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96C27CE5-0C4D-4587-AE10-1330C60C1102}"/>
                </a:ext>
              </a:extLst>
            </p:cNvPr>
            <p:cNvSpPr/>
            <p:nvPr/>
          </p:nvSpPr>
          <p:spPr>
            <a:xfrm>
              <a:off x="7796145" y="6066583"/>
              <a:ext cx="31819" cy="31819"/>
            </a:xfrm>
            <a:custGeom>
              <a:avLst/>
              <a:gdLst>
                <a:gd name="connsiteX0" fmla="*/ 5303 w 31819"/>
                <a:gd name="connsiteY0" fmla="*/ 32084 h 31819"/>
                <a:gd name="connsiteX1" fmla="*/ 0 w 31819"/>
                <a:gd name="connsiteY1" fmla="*/ 26781 h 31819"/>
                <a:gd name="connsiteX2" fmla="*/ 5303 w 31819"/>
                <a:gd name="connsiteY2" fmla="*/ 21478 h 31819"/>
                <a:gd name="connsiteX3" fmla="*/ 25456 w 31819"/>
                <a:gd name="connsiteY3" fmla="*/ 5303 h 31819"/>
                <a:gd name="connsiteX4" fmla="*/ 30759 w 31819"/>
                <a:gd name="connsiteY4" fmla="*/ 0 h 31819"/>
                <a:gd name="connsiteX5" fmla="*/ 36062 w 31819"/>
                <a:gd name="connsiteY5" fmla="*/ 5303 h 31819"/>
                <a:gd name="connsiteX6" fmla="*/ 5303 w 31819"/>
                <a:gd name="connsiteY6" fmla="*/ 32084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5303" y="32084"/>
                  </a:moveTo>
                  <a:cubicBezTo>
                    <a:pt x="2387" y="32084"/>
                    <a:pt x="0" y="29698"/>
                    <a:pt x="0" y="26781"/>
                  </a:cubicBezTo>
                  <a:cubicBezTo>
                    <a:pt x="0" y="23864"/>
                    <a:pt x="2387" y="21478"/>
                    <a:pt x="5303" y="21478"/>
                  </a:cubicBezTo>
                  <a:cubicBezTo>
                    <a:pt x="16440" y="21478"/>
                    <a:pt x="25456" y="14213"/>
                    <a:pt x="25456" y="5303"/>
                  </a:cubicBezTo>
                  <a:cubicBezTo>
                    <a:pt x="25456" y="2386"/>
                    <a:pt x="27842" y="0"/>
                    <a:pt x="30759" y="0"/>
                  </a:cubicBezTo>
                  <a:cubicBezTo>
                    <a:pt x="33675" y="0"/>
                    <a:pt x="36062" y="2386"/>
                    <a:pt x="36062" y="5303"/>
                  </a:cubicBezTo>
                  <a:cubicBezTo>
                    <a:pt x="36115" y="20046"/>
                    <a:pt x="22274" y="32084"/>
                    <a:pt x="5303" y="3208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F870663B-C1F6-432A-B274-2EDCE000E85E}"/>
                </a:ext>
              </a:extLst>
            </p:cNvPr>
            <p:cNvSpPr/>
            <p:nvPr/>
          </p:nvSpPr>
          <p:spPr>
            <a:xfrm>
              <a:off x="7796145" y="5993240"/>
              <a:ext cx="10606" cy="111367"/>
            </a:xfrm>
            <a:custGeom>
              <a:avLst/>
              <a:gdLst>
                <a:gd name="connsiteX0" fmla="*/ 5303 w 10606"/>
                <a:gd name="connsiteY0" fmla="*/ 115450 h 111366"/>
                <a:gd name="connsiteX1" fmla="*/ 0 w 10606"/>
                <a:gd name="connsiteY1" fmla="*/ 110147 h 111366"/>
                <a:gd name="connsiteX2" fmla="*/ 0 w 10606"/>
                <a:gd name="connsiteY2" fmla="*/ 5303 h 111366"/>
                <a:gd name="connsiteX3" fmla="*/ 5303 w 10606"/>
                <a:gd name="connsiteY3" fmla="*/ 0 h 111366"/>
                <a:gd name="connsiteX4" fmla="*/ 10606 w 10606"/>
                <a:gd name="connsiteY4" fmla="*/ 5303 h 111366"/>
                <a:gd name="connsiteX5" fmla="*/ 10606 w 10606"/>
                <a:gd name="connsiteY5" fmla="*/ 110147 h 111366"/>
                <a:gd name="connsiteX6" fmla="*/ 5303 w 10606"/>
                <a:gd name="connsiteY6" fmla="*/ 115450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11366">
                  <a:moveTo>
                    <a:pt x="5303" y="115450"/>
                  </a:moveTo>
                  <a:cubicBezTo>
                    <a:pt x="2387" y="115450"/>
                    <a:pt x="0" y="113064"/>
                    <a:pt x="0" y="110147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10147"/>
                  </a:lnTo>
                  <a:cubicBezTo>
                    <a:pt x="10606" y="113064"/>
                    <a:pt x="8273" y="115450"/>
                    <a:pt x="5303" y="11545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4" name="Group 633">
            <a:extLst>
              <a:ext uri="{FF2B5EF4-FFF2-40B4-BE49-F238E27FC236}">
                <a16:creationId xmlns:a16="http://schemas.microsoft.com/office/drawing/2014/main" id="{2B28A6C0-D9D3-4671-A2AA-4C0AE1058040}"/>
              </a:ext>
            </a:extLst>
          </p:cNvPr>
          <p:cNvGrpSpPr/>
          <p:nvPr/>
        </p:nvGrpSpPr>
        <p:grpSpPr>
          <a:xfrm>
            <a:off x="8556076" y="5713132"/>
            <a:ext cx="403509" cy="466239"/>
            <a:chOff x="8591091" y="5753590"/>
            <a:chExt cx="333478" cy="385322"/>
          </a:xfrm>
        </p:grpSpPr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121F138B-52B2-4A1B-A067-6F9C82B5E92D}"/>
                </a:ext>
              </a:extLst>
            </p:cNvPr>
            <p:cNvSpPr/>
            <p:nvPr/>
          </p:nvSpPr>
          <p:spPr>
            <a:xfrm>
              <a:off x="8591091" y="5929744"/>
              <a:ext cx="159095" cy="206824"/>
            </a:xfrm>
            <a:custGeom>
              <a:avLst/>
              <a:gdLst>
                <a:gd name="connsiteX0" fmla="*/ 157982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7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7 h 206823"/>
                <a:gd name="connsiteX8" fmla="*/ 100124 w 159095"/>
                <a:gd name="connsiteY8" fmla="*/ 14496 h 206823"/>
                <a:gd name="connsiteX9" fmla="*/ 103518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2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3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2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78"/>
                  </a:moveTo>
                  <a:lnTo>
                    <a:pt x="64911" y="210978"/>
                  </a:lnTo>
                  <a:cubicBezTo>
                    <a:pt x="29327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7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8" y="21337"/>
                  </a:cubicBezTo>
                  <a:cubicBezTo>
                    <a:pt x="98957" y="19427"/>
                    <a:pt x="99541" y="17041"/>
                    <a:pt x="100124" y="14496"/>
                  </a:cubicBezTo>
                  <a:cubicBezTo>
                    <a:pt x="100920" y="10942"/>
                    <a:pt x="101874" y="6965"/>
                    <a:pt x="103518" y="3200"/>
                  </a:cubicBezTo>
                  <a:cubicBezTo>
                    <a:pt x="104685" y="495"/>
                    <a:pt x="107761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352" y="34011"/>
                  </a:cubicBezTo>
                  <a:cubicBezTo>
                    <a:pt x="95669" y="39579"/>
                    <a:pt x="82729" y="40799"/>
                    <a:pt x="67775" y="42284"/>
                  </a:cubicBezTo>
                  <a:cubicBezTo>
                    <a:pt x="53615" y="43663"/>
                    <a:pt x="37494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3" y="142143"/>
                    <a:pt x="10713" y="142461"/>
                    <a:pt x="10713" y="142779"/>
                  </a:cubicBezTo>
                  <a:cubicBezTo>
                    <a:pt x="10872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98" y="210978"/>
                    <a:pt x="157982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3FF2939-9D95-410E-A9C1-6972B4A5FB0A}"/>
                </a:ext>
              </a:extLst>
            </p:cNvPr>
            <p:cNvSpPr/>
            <p:nvPr/>
          </p:nvSpPr>
          <p:spPr>
            <a:xfrm>
              <a:off x="8745988" y="5929752"/>
              <a:ext cx="79548" cy="42425"/>
            </a:xfrm>
            <a:custGeom>
              <a:avLst/>
              <a:gdLst>
                <a:gd name="connsiteX0" fmla="*/ 77753 w 79547"/>
                <a:gd name="connsiteY0" fmla="*/ 47473 h 42425"/>
                <a:gd name="connsiteX1" fmla="*/ 76004 w 79547"/>
                <a:gd name="connsiteY1" fmla="*/ 47154 h 42425"/>
                <a:gd name="connsiteX2" fmla="*/ 45934 w 79547"/>
                <a:gd name="connsiteY2" fmla="*/ 42169 h 42425"/>
                <a:gd name="connsiteX3" fmla="*/ 11464 w 79547"/>
                <a:gd name="connsiteY3" fmla="*/ 33950 h 42425"/>
                <a:gd name="connsiteX4" fmla="*/ 5418 w 79547"/>
                <a:gd name="connsiteY4" fmla="*/ 24987 h 42425"/>
                <a:gd name="connsiteX5" fmla="*/ 3085 w 79547"/>
                <a:gd name="connsiteY5" fmla="*/ 16555 h 42425"/>
                <a:gd name="connsiteX6" fmla="*/ 433 w 79547"/>
                <a:gd name="connsiteY6" fmla="*/ 7381 h 42425"/>
                <a:gd name="connsiteX7" fmla="*/ 3244 w 79547"/>
                <a:gd name="connsiteY7" fmla="*/ 433 h 42425"/>
                <a:gd name="connsiteX8" fmla="*/ 10191 w 79547"/>
                <a:gd name="connsiteY8" fmla="*/ 3244 h 42425"/>
                <a:gd name="connsiteX9" fmla="*/ 13426 w 79547"/>
                <a:gd name="connsiteY9" fmla="*/ 14169 h 42425"/>
                <a:gd name="connsiteX10" fmla="*/ 15335 w 79547"/>
                <a:gd name="connsiteY10" fmla="*/ 21275 h 42425"/>
                <a:gd name="connsiteX11" fmla="*/ 18199 w 79547"/>
                <a:gd name="connsiteY11" fmla="*/ 25782 h 42425"/>
                <a:gd name="connsiteX12" fmla="*/ 46942 w 79547"/>
                <a:gd name="connsiteY12" fmla="*/ 31616 h 42425"/>
                <a:gd name="connsiteX13" fmla="*/ 79503 w 79547"/>
                <a:gd name="connsiteY13" fmla="*/ 37184 h 42425"/>
                <a:gd name="connsiteX14" fmla="*/ 82739 w 79547"/>
                <a:gd name="connsiteY14" fmla="*/ 43973 h 42425"/>
                <a:gd name="connsiteX15" fmla="*/ 77753 w 79547"/>
                <a:gd name="connsiteY15" fmla="*/ 47473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547" h="42425">
                  <a:moveTo>
                    <a:pt x="77753" y="47473"/>
                  </a:moveTo>
                  <a:cubicBezTo>
                    <a:pt x="77170" y="47473"/>
                    <a:pt x="76587" y="47366"/>
                    <a:pt x="76004" y="47154"/>
                  </a:cubicBezTo>
                  <a:cubicBezTo>
                    <a:pt x="68049" y="44344"/>
                    <a:pt x="56806" y="43230"/>
                    <a:pt x="45934" y="42169"/>
                  </a:cubicBezTo>
                  <a:cubicBezTo>
                    <a:pt x="31033" y="40685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8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2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8" y="-733"/>
                    <a:pt x="9024" y="540"/>
                    <a:pt x="10191" y="3244"/>
                  </a:cubicBezTo>
                  <a:cubicBezTo>
                    <a:pt x="11729" y="6903"/>
                    <a:pt x="12577" y="10615"/>
                    <a:pt x="13426" y="14169"/>
                  </a:cubicBezTo>
                  <a:cubicBezTo>
                    <a:pt x="14009" y="16767"/>
                    <a:pt x="14592" y="19207"/>
                    <a:pt x="15335" y="21275"/>
                  </a:cubicBezTo>
                  <a:cubicBezTo>
                    <a:pt x="16131" y="23343"/>
                    <a:pt x="17032" y="24828"/>
                    <a:pt x="18199" y="25782"/>
                  </a:cubicBezTo>
                  <a:cubicBezTo>
                    <a:pt x="22335" y="29230"/>
                    <a:pt x="35434" y="30502"/>
                    <a:pt x="46942" y="31616"/>
                  </a:cubicBezTo>
                  <a:cubicBezTo>
                    <a:pt x="58450" y="32730"/>
                    <a:pt x="70382" y="33896"/>
                    <a:pt x="79503" y="37184"/>
                  </a:cubicBezTo>
                  <a:cubicBezTo>
                    <a:pt x="82261" y="38192"/>
                    <a:pt x="83693" y="41215"/>
                    <a:pt x="82739" y="43973"/>
                  </a:cubicBezTo>
                  <a:cubicBezTo>
                    <a:pt x="81996" y="46147"/>
                    <a:pt x="79928" y="47473"/>
                    <a:pt x="77753" y="4747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E54B1B15-593A-4E4C-8E85-EA9A07055E6C}"/>
                </a:ext>
              </a:extLst>
            </p:cNvPr>
            <p:cNvSpPr/>
            <p:nvPr/>
          </p:nvSpPr>
          <p:spPr>
            <a:xfrm>
              <a:off x="8696465" y="6117699"/>
              <a:ext cx="137883" cy="21213"/>
            </a:xfrm>
            <a:custGeom>
              <a:avLst/>
              <a:gdLst>
                <a:gd name="connsiteX0" fmla="*/ 98321 w 137882"/>
                <a:gd name="connsiteY0" fmla="*/ 23023 h 21212"/>
                <a:gd name="connsiteX1" fmla="*/ 5303 w 137882"/>
                <a:gd name="connsiteY1" fmla="*/ 23023 h 21212"/>
                <a:gd name="connsiteX2" fmla="*/ 0 w 137882"/>
                <a:gd name="connsiteY2" fmla="*/ 17720 h 21212"/>
                <a:gd name="connsiteX3" fmla="*/ 5303 w 137882"/>
                <a:gd name="connsiteY3" fmla="*/ 12417 h 21212"/>
                <a:gd name="connsiteX4" fmla="*/ 98321 w 137882"/>
                <a:gd name="connsiteY4" fmla="*/ 12417 h 21212"/>
                <a:gd name="connsiteX5" fmla="*/ 130458 w 137882"/>
                <a:gd name="connsiteY5" fmla="*/ 1121 h 21212"/>
                <a:gd name="connsiteX6" fmla="*/ 137883 w 137882"/>
                <a:gd name="connsiteY6" fmla="*/ 2022 h 21212"/>
                <a:gd name="connsiteX7" fmla="*/ 136981 w 137882"/>
                <a:gd name="connsiteY7" fmla="*/ 9447 h 21212"/>
                <a:gd name="connsiteX8" fmla="*/ 98321 w 137882"/>
                <a:gd name="connsiteY8" fmla="*/ 23023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82" h="21212">
                  <a:moveTo>
                    <a:pt x="98321" y="23023"/>
                  </a:moveTo>
                  <a:lnTo>
                    <a:pt x="5303" y="23023"/>
                  </a:lnTo>
                  <a:cubicBezTo>
                    <a:pt x="2387" y="23023"/>
                    <a:pt x="0" y="20636"/>
                    <a:pt x="0" y="17720"/>
                  </a:cubicBezTo>
                  <a:cubicBezTo>
                    <a:pt x="0" y="14803"/>
                    <a:pt x="2387" y="12417"/>
                    <a:pt x="5303" y="12417"/>
                  </a:cubicBezTo>
                  <a:lnTo>
                    <a:pt x="98321" y="12417"/>
                  </a:lnTo>
                  <a:cubicBezTo>
                    <a:pt x="109988" y="12417"/>
                    <a:pt x="121071" y="8492"/>
                    <a:pt x="130458" y="1121"/>
                  </a:cubicBezTo>
                  <a:cubicBezTo>
                    <a:pt x="132792" y="-682"/>
                    <a:pt x="136080" y="-258"/>
                    <a:pt x="137883" y="2022"/>
                  </a:cubicBezTo>
                  <a:cubicBezTo>
                    <a:pt x="139685" y="4303"/>
                    <a:pt x="139315" y="7644"/>
                    <a:pt x="136981" y="9447"/>
                  </a:cubicBezTo>
                  <a:cubicBezTo>
                    <a:pt x="125738" y="18303"/>
                    <a:pt x="112375" y="23023"/>
                    <a:pt x="98321" y="2302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B21B94E3-5B1C-42E9-901A-70E7607D7D11}"/>
                </a:ext>
              </a:extLst>
            </p:cNvPr>
            <p:cNvSpPr/>
            <p:nvPr/>
          </p:nvSpPr>
          <p:spPr>
            <a:xfrm>
              <a:off x="8623123" y="575359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1 w 201520"/>
                <a:gd name="connsiteY12" fmla="*/ 193990 h 201520"/>
                <a:gd name="connsiteX13" fmla="*/ 76524 w 201520"/>
                <a:gd name="connsiteY13" fmla="*/ 199293 h 201520"/>
                <a:gd name="connsiteX14" fmla="*/ 71221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3 w 201520"/>
                <a:gd name="connsiteY19" fmla="*/ 29963 h 201520"/>
                <a:gd name="connsiteX20" fmla="*/ 204596 w 201520"/>
                <a:gd name="connsiteY20" fmla="*/ 102298 h 201520"/>
                <a:gd name="connsiteX21" fmla="*/ 204596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1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4" y="193990"/>
                    <a:pt x="56903" y="193990"/>
                  </a:cubicBezTo>
                  <a:lnTo>
                    <a:pt x="71221" y="193990"/>
                  </a:lnTo>
                  <a:cubicBezTo>
                    <a:pt x="74138" y="193990"/>
                    <a:pt x="76524" y="196376"/>
                    <a:pt x="76524" y="199293"/>
                  </a:cubicBezTo>
                  <a:cubicBezTo>
                    <a:pt x="76524" y="202210"/>
                    <a:pt x="74138" y="204596"/>
                    <a:pt x="71221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6" y="0"/>
                    <a:pt x="155277" y="10659"/>
                    <a:pt x="174633" y="29963"/>
                  </a:cubicBezTo>
                  <a:cubicBezTo>
                    <a:pt x="193937" y="49266"/>
                    <a:pt x="204596" y="74987"/>
                    <a:pt x="204596" y="102298"/>
                  </a:cubicBezTo>
                  <a:lnTo>
                    <a:pt x="204596" y="147693"/>
                  </a:lnTo>
                  <a:cubicBezTo>
                    <a:pt x="204596" y="179088"/>
                    <a:pt x="179088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E69D4550-954E-4AD8-B04C-2A50571B99A4}"/>
                </a:ext>
              </a:extLst>
            </p:cNvPr>
            <p:cNvSpPr/>
            <p:nvPr/>
          </p:nvSpPr>
          <p:spPr>
            <a:xfrm>
              <a:off x="8648685" y="5773922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5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10 w 79547"/>
                <a:gd name="connsiteY6" fmla="*/ 71837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8" y="64731"/>
                    <a:pt x="1431" y="61921"/>
                    <a:pt x="4295" y="61390"/>
                  </a:cubicBezTo>
                  <a:cubicBezTo>
                    <a:pt x="46190" y="53170"/>
                    <a:pt x="68144" y="34609"/>
                    <a:pt x="71486" y="4699"/>
                  </a:cubicBezTo>
                  <a:cubicBezTo>
                    <a:pt x="71804" y="1782"/>
                    <a:pt x="74403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3" y="62769"/>
                    <a:pt x="6310" y="71837"/>
                  </a:cubicBezTo>
                  <a:cubicBezTo>
                    <a:pt x="5991" y="71837"/>
                    <a:pt x="5620" y="71891"/>
                    <a:pt x="5302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1A122EF-C66E-45AB-AD9E-7798A7B60D40}"/>
                </a:ext>
              </a:extLst>
            </p:cNvPr>
            <p:cNvSpPr/>
            <p:nvPr/>
          </p:nvSpPr>
          <p:spPr>
            <a:xfrm>
              <a:off x="8720138" y="5773877"/>
              <a:ext cx="79548" cy="68941"/>
            </a:xfrm>
            <a:custGeom>
              <a:avLst/>
              <a:gdLst>
                <a:gd name="connsiteX0" fmla="*/ 76717 w 79547"/>
                <a:gd name="connsiteY0" fmla="*/ 71935 h 68941"/>
                <a:gd name="connsiteX1" fmla="*/ 75709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5 w 79547"/>
                <a:gd name="connsiteY4" fmla="*/ 4690 h 68941"/>
                <a:gd name="connsiteX5" fmla="*/ 77777 w 79547"/>
                <a:gd name="connsiteY5" fmla="*/ 61381 h 68941"/>
                <a:gd name="connsiteX6" fmla="*/ 81967 w 79547"/>
                <a:gd name="connsiteY6" fmla="*/ 67586 h 68941"/>
                <a:gd name="connsiteX7" fmla="*/ 76717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7" y="71935"/>
                  </a:moveTo>
                  <a:cubicBezTo>
                    <a:pt x="76398" y="71935"/>
                    <a:pt x="76027" y="71882"/>
                    <a:pt x="75709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3" y="395"/>
                    <a:pt x="4699" y="23"/>
                  </a:cubicBezTo>
                  <a:cubicBezTo>
                    <a:pt x="7669" y="-242"/>
                    <a:pt x="10215" y="1774"/>
                    <a:pt x="10585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1" y="61965"/>
                    <a:pt x="82550" y="64722"/>
                    <a:pt x="81967" y="67586"/>
                  </a:cubicBezTo>
                  <a:cubicBezTo>
                    <a:pt x="81436" y="70185"/>
                    <a:pt x="79209" y="71935"/>
                    <a:pt x="76717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4D7BC573-7C8F-43DD-848A-05AEE409C80D}"/>
                </a:ext>
              </a:extLst>
            </p:cNvPr>
            <p:cNvSpPr/>
            <p:nvPr/>
          </p:nvSpPr>
          <p:spPr>
            <a:xfrm>
              <a:off x="8656055" y="5833562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2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CCC117D9-5859-4397-ACF3-1CBF30FCEAF8}"/>
                </a:ext>
              </a:extLst>
            </p:cNvPr>
            <p:cNvSpPr/>
            <p:nvPr/>
          </p:nvSpPr>
          <p:spPr>
            <a:xfrm>
              <a:off x="8849038" y="5977384"/>
              <a:ext cx="10606" cy="132579"/>
            </a:xfrm>
            <a:custGeom>
              <a:avLst/>
              <a:gdLst>
                <a:gd name="connsiteX0" fmla="*/ 5303 w 10606"/>
                <a:gd name="connsiteY0" fmla="*/ 133640 h 132579"/>
                <a:gd name="connsiteX1" fmla="*/ 0 w 10606"/>
                <a:gd name="connsiteY1" fmla="*/ 128337 h 132579"/>
                <a:gd name="connsiteX2" fmla="*/ 0 w 10606"/>
                <a:gd name="connsiteY2" fmla="*/ 5303 h 132579"/>
                <a:gd name="connsiteX3" fmla="*/ 5303 w 10606"/>
                <a:gd name="connsiteY3" fmla="*/ 0 h 132579"/>
                <a:gd name="connsiteX4" fmla="*/ 10606 w 10606"/>
                <a:gd name="connsiteY4" fmla="*/ 5303 h 132579"/>
                <a:gd name="connsiteX5" fmla="*/ 10606 w 10606"/>
                <a:gd name="connsiteY5" fmla="*/ 128337 h 132579"/>
                <a:gd name="connsiteX6" fmla="*/ 5303 w 10606"/>
                <a:gd name="connsiteY6" fmla="*/ 133640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32579">
                  <a:moveTo>
                    <a:pt x="5303" y="133640"/>
                  </a:moveTo>
                  <a:cubicBezTo>
                    <a:pt x="2386" y="133640"/>
                    <a:pt x="0" y="131254"/>
                    <a:pt x="0" y="128337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128337"/>
                  </a:lnTo>
                  <a:cubicBezTo>
                    <a:pt x="10606" y="131254"/>
                    <a:pt x="8273" y="133640"/>
                    <a:pt x="5303" y="13364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8E7B4831-66A5-4AF2-99BE-E2013EB17DA1}"/>
                </a:ext>
              </a:extLst>
            </p:cNvPr>
            <p:cNvSpPr/>
            <p:nvPr/>
          </p:nvSpPr>
          <p:spPr>
            <a:xfrm>
              <a:off x="8833195" y="5970066"/>
              <a:ext cx="37122" cy="21213"/>
            </a:xfrm>
            <a:custGeom>
              <a:avLst/>
              <a:gdLst>
                <a:gd name="connsiteX0" fmla="*/ 37056 w 37122"/>
                <a:gd name="connsiteY0" fmla="*/ 25137 h 21212"/>
                <a:gd name="connsiteX1" fmla="*/ 33291 w 37122"/>
                <a:gd name="connsiteY1" fmla="*/ 23546 h 21212"/>
                <a:gd name="connsiteX2" fmla="*/ 21253 w 37122"/>
                <a:gd name="connsiteY2" fmla="*/ 11349 h 21212"/>
                <a:gd name="connsiteX3" fmla="*/ 9055 w 37122"/>
                <a:gd name="connsiteY3" fmla="*/ 23387 h 21212"/>
                <a:gd name="connsiteX4" fmla="*/ 1525 w 37122"/>
                <a:gd name="connsiteY4" fmla="*/ 23334 h 21212"/>
                <a:gd name="connsiteX5" fmla="*/ 1577 w 37122"/>
                <a:gd name="connsiteY5" fmla="*/ 15803 h 21212"/>
                <a:gd name="connsiteX6" fmla="*/ 14995 w 37122"/>
                <a:gd name="connsiteY6" fmla="*/ 2545 h 21212"/>
                <a:gd name="connsiteX7" fmla="*/ 21253 w 37122"/>
                <a:gd name="connsiteY7" fmla="*/ 0 h 21212"/>
                <a:gd name="connsiteX8" fmla="*/ 21306 w 37122"/>
                <a:gd name="connsiteY8" fmla="*/ 0 h 21212"/>
                <a:gd name="connsiteX9" fmla="*/ 27563 w 37122"/>
                <a:gd name="connsiteY9" fmla="*/ 2652 h 21212"/>
                <a:gd name="connsiteX10" fmla="*/ 40821 w 37122"/>
                <a:gd name="connsiteY10" fmla="*/ 16068 h 21212"/>
                <a:gd name="connsiteX11" fmla="*/ 40768 w 37122"/>
                <a:gd name="connsiteY11" fmla="*/ 23599 h 21212"/>
                <a:gd name="connsiteX12" fmla="*/ 37056 w 37122"/>
                <a:gd name="connsiteY12" fmla="*/ 25137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22" h="21212">
                  <a:moveTo>
                    <a:pt x="37056" y="25137"/>
                  </a:moveTo>
                  <a:cubicBezTo>
                    <a:pt x="35677" y="25137"/>
                    <a:pt x="34298" y="24606"/>
                    <a:pt x="33291" y="23546"/>
                  </a:cubicBezTo>
                  <a:lnTo>
                    <a:pt x="21253" y="11349"/>
                  </a:lnTo>
                  <a:lnTo>
                    <a:pt x="9055" y="23387"/>
                  </a:lnTo>
                  <a:cubicBezTo>
                    <a:pt x="6987" y="25455"/>
                    <a:pt x="3593" y="25402"/>
                    <a:pt x="1525" y="23334"/>
                  </a:cubicBezTo>
                  <a:cubicBezTo>
                    <a:pt x="-543" y="21265"/>
                    <a:pt x="-490" y="17872"/>
                    <a:pt x="1577" y="15803"/>
                  </a:cubicBezTo>
                  <a:lnTo>
                    <a:pt x="14995" y="2545"/>
                  </a:lnTo>
                  <a:cubicBezTo>
                    <a:pt x="16692" y="901"/>
                    <a:pt x="18866" y="0"/>
                    <a:pt x="21253" y="0"/>
                  </a:cubicBezTo>
                  <a:cubicBezTo>
                    <a:pt x="21253" y="0"/>
                    <a:pt x="21306" y="0"/>
                    <a:pt x="21306" y="0"/>
                  </a:cubicBezTo>
                  <a:cubicBezTo>
                    <a:pt x="23692" y="0"/>
                    <a:pt x="25920" y="955"/>
                    <a:pt x="27563" y="2652"/>
                  </a:cubicBezTo>
                  <a:lnTo>
                    <a:pt x="40821" y="16068"/>
                  </a:lnTo>
                  <a:cubicBezTo>
                    <a:pt x="42889" y="18137"/>
                    <a:pt x="42836" y="21531"/>
                    <a:pt x="40768" y="23599"/>
                  </a:cubicBezTo>
                  <a:cubicBezTo>
                    <a:pt x="39708" y="24660"/>
                    <a:pt x="38382" y="25137"/>
                    <a:pt x="37056" y="2513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0831C287-FD73-4601-81E7-612087EC5307}"/>
                </a:ext>
              </a:extLst>
            </p:cNvPr>
            <p:cNvSpPr/>
            <p:nvPr/>
          </p:nvSpPr>
          <p:spPr>
            <a:xfrm>
              <a:off x="8833195" y="6093112"/>
              <a:ext cx="37122" cy="21213"/>
            </a:xfrm>
            <a:custGeom>
              <a:avLst/>
              <a:gdLst>
                <a:gd name="connsiteX0" fmla="*/ 21253 w 37122"/>
                <a:gd name="connsiteY0" fmla="*/ 25124 h 21212"/>
                <a:gd name="connsiteX1" fmla="*/ 14995 w 37122"/>
                <a:gd name="connsiteY1" fmla="*/ 22578 h 21212"/>
                <a:gd name="connsiteX2" fmla="*/ 1577 w 37122"/>
                <a:gd name="connsiteY2" fmla="*/ 9320 h 21212"/>
                <a:gd name="connsiteX3" fmla="*/ 1525 w 37122"/>
                <a:gd name="connsiteY3" fmla="*/ 1790 h 21212"/>
                <a:gd name="connsiteX4" fmla="*/ 9055 w 37122"/>
                <a:gd name="connsiteY4" fmla="*/ 1737 h 21212"/>
                <a:gd name="connsiteX5" fmla="*/ 21253 w 37122"/>
                <a:gd name="connsiteY5" fmla="*/ 13775 h 21212"/>
                <a:gd name="connsiteX6" fmla="*/ 33291 w 37122"/>
                <a:gd name="connsiteY6" fmla="*/ 1578 h 21212"/>
                <a:gd name="connsiteX7" fmla="*/ 40768 w 37122"/>
                <a:gd name="connsiteY7" fmla="*/ 1525 h 21212"/>
                <a:gd name="connsiteX8" fmla="*/ 40821 w 37122"/>
                <a:gd name="connsiteY8" fmla="*/ 9002 h 21212"/>
                <a:gd name="connsiteX9" fmla="*/ 27563 w 37122"/>
                <a:gd name="connsiteY9" fmla="*/ 22419 h 21212"/>
                <a:gd name="connsiteX10" fmla="*/ 21306 w 37122"/>
                <a:gd name="connsiteY10" fmla="*/ 25071 h 21212"/>
                <a:gd name="connsiteX11" fmla="*/ 21253 w 37122"/>
                <a:gd name="connsiteY11" fmla="*/ 25124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122" h="21212">
                  <a:moveTo>
                    <a:pt x="21253" y="25124"/>
                  </a:moveTo>
                  <a:cubicBezTo>
                    <a:pt x="18919" y="25124"/>
                    <a:pt x="16692" y="24222"/>
                    <a:pt x="14995" y="22578"/>
                  </a:cubicBezTo>
                  <a:lnTo>
                    <a:pt x="1577" y="9320"/>
                  </a:lnTo>
                  <a:cubicBezTo>
                    <a:pt x="-490" y="7252"/>
                    <a:pt x="-543" y="3911"/>
                    <a:pt x="1525" y="1790"/>
                  </a:cubicBezTo>
                  <a:cubicBezTo>
                    <a:pt x="3593" y="-278"/>
                    <a:pt x="6934" y="-331"/>
                    <a:pt x="9055" y="1737"/>
                  </a:cubicBezTo>
                  <a:lnTo>
                    <a:pt x="21253" y="13775"/>
                  </a:lnTo>
                  <a:lnTo>
                    <a:pt x="33291" y="1578"/>
                  </a:lnTo>
                  <a:cubicBezTo>
                    <a:pt x="35359" y="-490"/>
                    <a:pt x="38700" y="-543"/>
                    <a:pt x="40768" y="1525"/>
                  </a:cubicBezTo>
                  <a:cubicBezTo>
                    <a:pt x="42836" y="3593"/>
                    <a:pt x="42889" y="6934"/>
                    <a:pt x="40821" y="9002"/>
                  </a:cubicBezTo>
                  <a:lnTo>
                    <a:pt x="27563" y="22419"/>
                  </a:lnTo>
                  <a:cubicBezTo>
                    <a:pt x="25920" y="24117"/>
                    <a:pt x="23692" y="25071"/>
                    <a:pt x="21306" y="25071"/>
                  </a:cubicBezTo>
                  <a:cubicBezTo>
                    <a:pt x="21306" y="25124"/>
                    <a:pt x="21253" y="25124"/>
                    <a:pt x="21253" y="2512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A60EEFB-A5B7-4F5C-B5F5-58A73947295D}"/>
                </a:ext>
              </a:extLst>
            </p:cNvPr>
            <p:cNvSpPr/>
            <p:nvPr/>
          </p:nvSpPr>
          <p:spPr>
            <a:xfrm>
              <a:off x="8787521" y="6038901"/>
              <a:ext cx="132579" cy="10606"/>
            </a:xfrm>
            <a:custGeom>
              <a:avLst/>
              <a:gdLst>
                <a:gd name="connsiteX0" fmla="*/ 128337 w 132579"/>
                <a:gd name="connsiteY0" fmla="*/ 10606 h 10606"/>
                <a:gd name="connsiteX1" fmla="*/ 5303 w 132579"/>
                <a:gd name="connsiteY1" fmla="*/ 10606 h 10606"/>
                <a:gd name="connsiteX2" fmla="*/ 0 w 132579"/>
                <a:gd name="connsiteY2" fmla="*/ 5303 h 10606"/>
                <a:gd name="connsiteX3" fmla="*/ 5303 w 132579"/>
                <a:gd name="connsiteY3" fmla="*/ 0 h 10606"/>
                <a:gd name="connsiteX4" fmla="*/ 128337 w 132579"/>
                <a:gd name="connsiteY4" fmla="*/ 0 h 10606"/>
                <a:gd name="connsiteX5" fmla="*/ 133640 w 132579"/>
                <a:gd name="connsiteY5" fmla="*/ 5303 h 10606"/>
                <a:gd name="connsiteX6" fmla="*/ 128337 w 132579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79" h="10606">
                  <a:moveTo>
                    <a:pt x="128337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128337" y="0"/>
                  </a:lnTo>
                  <a:cubicBezTo>
                    <a:pt x="131254" y="0"/>
                    <a:pt x="133640" y="2386"/>
                    <a:pt x="133640" y="5303"/>
                  </a:cubicBezTo>
                  <a:cubicBezTo>
                    <a:pt x="133640" y="8220"/>
                    <a:pt x="131307" y="10606"/>
                    <a:pt x="128337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00F0257B-7727-4C46-A5A6-7C0646BD4623}"/>
                </a:ext>
              </a:extLst>
            </p:cNvPr>
            <p:cNvSpPr/>
            <p:nvPr/>
          </p:nvSpPr>
          <p:spPr>
            <a:xfrm>
              <a:off x="8780348" y="6023004"/>
              <a:ext cx="21213" cy="37122"/>
            </a:xfrm>
            <a:custGeom>
              <a:avLst/>
              <a:gdLst>
                <a:gd name="connsiteX0" fmla="*/ 19582 w 21212"/>
                <a:gd name="connsiteY0" fmla="*/ 42359 h 37122"/>
                <a:gd name="connsiteX1" fmla="*/ 15817 w 21212"/>
                <a:gd name="connsiteY1" fmla="*/ 40768 h 37122"/>
                <a:gd name="connsiteX2" fmla="*/ 2559 w 21212"/>
                <a:gd name="connsiteY2" fmla="*/ 27351 h 37122"/>
                <a:gd name="connsiteX3" fmla="*/ 2612 w 21212"/>
                <a:gd name="connsiteY3" fmla="*/ 14783 h 37122"/>
                <a:gd name="connsiteX4" fmla="*/ 16029 w 21212"/>
                <a:gd name="connsiteY4" fmla="*/ 1525 h 37122"/>
                <a:gd name="connsiteX5" fmla="*/ 23506 w 21212"/>
                <a:gd name="connsiteY5" fmla="*/ 1578 h 37122"/>
                <a:gd name="connsiteX6" fmla="*/ 23453 w 21212"/>
                <a:gd name="connsiteY6" fmla="*/ 9056 h 37122"/>
                <a:gd name="connsiteX7" fmla="*/ 11256 w 21212"/>
                <a:gd name="connsiteY7" fmla="*/ 21094 h 37122"/>
                <a:gd name="connsiteX8" fmla="*/ 23294 w 21212"/>
                <a:gd name="connsiteY8" fmla="*/ 33291 h 37122"/>
                <a:gd name="connsiteX9" fmla="*/ 23242 w 21212"/>
                <a:gd name="connsiteY9" fmla="*/ 40768 h 37122"/>
                <a:gd name="connsiteX10" fmla="*/ 19582 w 21212"/>
                <a:gd name="connsiteY10" fmla="*/ 42359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12" h="37122">
                  <a:moveTo>
                    <a:pt x="19582" y="42359"/>
                  </a:moveTo>
                  <a:cubicBezTo>
                    <a:pt x="18203" y="42359"/>
                    <a:pt x="16824" y="41829"/>
                    <a:pt x="15817" y="40768"/>
                  </a:cubicBezTo>
                  <a:lnTo>
                    <a:pt x="2559" y="27351"/>
                  </a:lnTo>
                  <a:cubicBezTo>
                    <a:pt x="-888" y="23851"/>
                    <a:pt x="-835" y="18230"/>
                    <a:pt x="2612" y="14783"/>
                  </a:cubicBezTo>
                  <a:lnTo>
                    <a:pt x="16029" y="1525"/>
                  </a:lnTo>
                  <a:cubicBezTo>
                    <a:pt x="18097" y="-543"/>
                    <a:pt x="21491" y="-490"/>
                    <a:pt x="23506" y="1578"/>
                  </a:cubicBezTo>
                  <a:cubicBezTo>
                    <a:pt x="25575" y="3646"/>
                    <a:pt x="25522" y="7040"/>
                    <a:pt x="23453" y="9056"/>
                  </a:cubicBezTo>
                  <a:lnTo>
                    <a:pt x="11256" y="21094"/>
                  </a:lnTo>
                  <a:lnTo>
                    <a:pt x="23294" y="33291"/>
                  </a:lnTo>
                  <a:cubicBezTo>
                    <a:pt x="25362" y="35359"/>
                    <a:pt x="25309" y="38753"/>
                    <a:pt x="23242" y="40768"/>
                  </a:cubicBezTo>
                  <a:cubicBezTo>
                    <a:pt x="22234" y="41829"/>
                    <a:pt x="20908" y="42359"/>
                    <a:pt x="19582" y="423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9929AB7-C7E4-430C-8B82-B8DC762F6DBC}"/>
                </a:ext>
              </a:extLst>
            </p:cNvPr>
            <p:cNvSpPr/>
            <p:nvPr/>
          </p:nvSpPr>
          <p:spPr>
            <a:xfrm>
              <a:off x="8903356" y="6023057"/>
              <a:ext cx="21213" cy="37122"/>
            </a:xfrm>
            <a:custGeom>
              <a:avLst/>
              <a:gdLst>
                <a:gd name="connsiteX0" fmla="*/ 5502 w 21212"/>
                <a:gd name="connsiteY0" fmla="*/ 42306 h 37122"/>
                <a:gd name="connsiteX1" fmla="*/ 1790 w 21212"/>
                <a:gd name="connsiteY1" fmla="*/ 40769 h 37122"/>
                <a:gd name="connsiteX2" fmla="*/ 1737 w 21212"/>
                <a:gd name="connsiteY2" fmla="*/ 33291 h 37122"/>
                <a:gd name="connsiteX3" fmla="*/ 13775 w 21212"/>
                <a:gd name="connsiteY3" fmla="*/ 21094 h 37122"/>
                <a:gd name="connsiteX4" fmla="*/ 1578 w 21212"/>
                <a:gd name="connsiteY4" fmla="*/ 9055 h 37122"/>
                <a:gd name="connsiteX5" fmla="*/ 1525 w 21212"/>
                <a:gd name="connsiteY5" fmla="*/ 1578 h 37122"/>
                <a:gd name="connsiteX6" fmla="*/ 9002 w 21212"/>
                <a:gd name="connsiteY6" fmla="*/ 1525 h 37122"/>
                <a:gd name="connsiteX7" fmla="*/ 22419 w 21212"/>
                <a:gd name="connsiteY7" fmla="*/ 14783 h 37122"/>
                <a:gd name="connsiteX8" fmla="*/ 22472 w 21212"/>
                <a:gd name="connsiteY8" fmla="*/ 27351 h 37122"/>
                <a:gd name="connsiteX9" fmla="*/ 9214 w 21212"/>
                <a:gd name="connsiteY9" fmla="*/ 40769 h 37122"/>
                <a:gd name="connsiteX10" fmla="*/ 5502 w 21212"/>
                <a:gd name="connsiteY10" fmla="*/ 42306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12" h="37122">
                  <a:moveTo>
                    <a:pt x="5502" y="42306"/>
                  </a:moveTo>
                  <a:cubicBezTo>
                    <a:pt x="4177" y="42306"/>
                    <a:pt x="2798" y="41776"/>
                    <a:pt x="1790" y="40769"/>
                  </a:cubicBezTo>
                  <a:cubicBezTo>
                    <a:pt x="-279" y="38700"/>
                    <a:pt x="-331" y="35359"/>
                    <a:pt x="1737" y="33291"/>
                  </a:cubicBezTo>
                  <a:lnTo>
                    <a:pt x="13775" y="21094"/>
                  </a:lnTo>
                  <a:lnTo>
                    <a:pt x="1578" y="9055"/>
                  </a:lnTo>
                  <a:cubicBezTo>
                    <a:pt x="-490" y="6987"/>
                    <a:pt x="-543" y="3646"/>
                    <a:pt x="1525" y="1578"/>
                  </a:cubicBezTo>
                  <a:cubicBezTo>
                    <a:pt x="3593" y="-490"/>
                    <a:pt x="6934" y="-543"/>
                    <a:pt x="9002" y="1525"/>
                  </a:cubicBezTo>
                  <a:lnTo>
                    <a:pt x="22419" y="14783"/>
                  </a:lnTo>
                  <a:cubicBezTo>
                    <a:pt x="25919" y="18230"/>
                    <a:pt x="25919" y="23851"/>
                    <a:pt x="22472" y="27351"/>
                  </a:cubicBezTo>
                  <a:lnTo>
                    <a:pt x="9214" y="40769"/>
                  </a:lnTo>
                  <a:cubicBezTo>
                    <a:pt x="8207" y="41776"/>
                    <a:pt x="6828" y="42306"/>
                    <a:pt x="5502" y="423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3" name="Group 632">
            <a:extLst>
              <a:ext uri="{FF2B5EF4-FFF2-40B4-BE49-F238E27FC236}">
                <a16:creationId xmlns:a16="http://schemas.microsoft.com/office/drawing/2014/main" id="{D27BD082-BBD1-44EF-BD40-9ACD7AF782B8}"/>
              </a:ext>
            </a:extLst>
          </p:cNvPr>
          <p:cNvGrpSpPr/>
          <p:nvPr/>
        </p:nvGrpSpPr>
        <p:grpSpPr>
          <a:xfrm>
            <a:off x="9612523" y="5713230"/>
            <a:ext cx="388219" cy="465104"/>
            <a:chOff x="9646211" y="5753590"/>
            <a:chExt cx="320842" cy="384384"/>
          </a:xfrm>
        </p:grpSpPr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A5826312-0158-430C-9C5A-C3EA7DC9C979}"/>
                </a:ext>
              </a:extLst>
            </p:cNvPr>
            <p:cNvSpPr/>
            <p:nvPr/>
          </p:nvSpPr>
          <p:spPr>
            <a:xfrm>
              <a:off x="9646211" y="5929744"/>
              <a:ext cx="159095" cy="206824"/>
            </a:xfrm>
            <a:custGeom>
              <a:avLst/>
              <a:gdLst>
                <a:gd name="connsiteX0" fmla="*/ 157982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7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7 h 206823"/>
                <a:gd name="connsiteX8" fmla="*/ 100124 w 159095"/>
                <a:gd name="connsiteY8" fmla="*/ 14442 h 206823"/>
                <a:gd name="connsiteX9" fmla="*/ 103465 w 159095"/>
                <a:gd name="connsiteY9" fmla="*/ 3200 h 206823"/>
                <a:gd name="connsiteX10" fmla="*/ 110466 w 159095"/>
                <a:gd name="connsiteY10" fmla="*/ 442 h 206823"/>
                <a:gd name="connsiteX11" fmla="*/ 113223 w 159095"/>
                <a:gd name="connsiteY11" fmla="*/ 7442 h 206823"/>
                <a:gd name="connsiteX12" fmla="*/ 110466 w 159095"/>
                <a:gd name="connsiteY12" fmla="*/ 16882 h 206823"/>
                <a:gd name="connsiteX13" fmla="*/ 108238 w 159095"/>
                <a:gd name="connsiteY13" fmla="*/ 25049 h 206823"/>
                <a:gd name="connsiteX14" fmla="*/ 102298 w 159095"/>
                <a:gd name="connsiteY14" fmla="*/ 34064 h 206823"/>
                <a:gd name="connsiteX15" fmla="*/ 67722 w 159095"/>
                <a:gd name="connsiteY15" fmla="*/ 42337 h 206823"/>
                <a:gd name="connsiteX16" fmla="*/ 31024 w 159095"/>
                <a:gd name="connsiteY16" fmla="*/ 50875 h 206823"/>
                <a:gd name="connsiteX17" fmla="*/ 10606 w 159095"/>
                <a:gd name="connsiteY17" fmla="*/ 141984 h 206823"/>
                <a:gd name="connsiteX18" fmla="*/ 10659 w 159095"/>
                <a:gd name="connsiteY18" fmla="*/ 142832 h 206823"/>
                <a:gd name="connsiteX19" fmla="*/ 64911 w 159095"/>
                <a:gd name="connsiteY19" fmla="*/ 200425 h 206823"/>
                <a:gd name="connsiteX20" fmla="*/ 157982 w 159095"/>
                <a:gd name="connsiteY20" fmla="*/ 200425 h 206823"/>
                <a:gd name="connsiteX21" fmla="*/ 163285 w 159095"/>
                <a:gd name="connsiteY21" fmla="*/ 205728 h 206823"/>
                <a:gd name="connsiteX22" fmla="*/ 157982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78"/>
                  </a:moveTo>
                  <a:lnTo>
                    <a:pt x="64911" y="210978"/>
                  </a:lnTo>
                  <a:cubicBezTo>
                    <a:pt x="29327" y="210978"/>
                    <a:pt x="212" y="180379"/>
                    <a:pt x="53" y="142832"/>
                  </a:cubicBezTo>
                  <a:cubicBezTo>
                    <a:pt x="0" y="142461"/>
                    <a:pt x="0" y="142196"/>
                    <a:pt x="0" y="141931"/>
                  </a:cubicBezTo>
                  <a:cubicBezTo>
                    <a:pt x="0" y="114619"/>
                    <a:pt x="7054" y="57557"/>
                    <a:pt x="24077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564"/>
                    <a:pt x="98268" y="21337"/>
                  </a:cubicBezTo>
                  <a:cubicBezTo>
                    <a:pt x="98957" y="19374"/>
                    <a:pt x="99541" y="16988"/>
                    <a:pt x="100124" y="14442"/>
                  </a:cubicBezTo>
                  <a:cubicBezTo>
                    <a:pt x="100973" y="10730"/>
                    <a:pt x="101874" y="6912"/>
                    <a:pt x="103465" y="3200"/>
                  </a:cubicBezTo>
                  <a:cubicBezTo>
                    <a:pt x="104632" y="495"/>
                    <a:pt x="107761" y="-725"/>
                    <a:pt x="110466" y="442"/>
                  </a:cubicBezTo>
                  <a:cubicBezTo>
                    <a:pt x="113170" y="1609"/>
                    <a:pt x="114390" y="4738"/>
                    <a:pt x="113223" y="7442"/>
                  </a:cubicBezTo>
                  <a:cubicBezTo>
                    <a:pt x="112003" y="10306"/>
                    <a:pt x="111208" y="13647"/>
                    <a:pt x="110466" y="16882"/>
                  </a:cubicBezTo>
                  <a:cubicBezTo>
                    <a:pt x="109829" y="19586"/>
                    <a:pt x="109193" y="22397"/>
                    <a:pt x="108238" y="25049"/>
                  </a:cubicBezTo>
                  <a:cubicBezTo>
                    <a:pt x="107284" y="27647"/>
                    <a:pt x="105586" y="31360"/>
                    <a:pt x="102298" y="34064"/>
                  </a:cubicBezTo>
                  <a:cubicBezTo>
                    <a:pt x="95616" y="39633"/>
                    <a:pt x="82677" y="40852"/>
                    <a:pt x="67722" y="42337"/>
                  </a:cubicBezTo>
                  <a:cubicBezTo>
                    <a:pt x="53563" y="43716"/>
                    <a:pt x="37441" y="45307"/>
                    <a:pt x="31024" y="50875"/>
                  </a:cubicBezTo>
                  <a:cubicBezTo>
                    <a:pt x="19516" y="60845"/>
                    <a:pt x="10606" y="108043"/>
                    <a:pt x="10606" y="141984"/>
                  </a:cubicBezTo>
                  <a:cubicBezTo>
                    <a:pt x="10606" y="142249"/>
                    <a:pt x="10659" y="142567"/>
                    <a:pt x="10659" y="142832"/>
                  </a:cubicBezTo>
                  <a:cubicBezTo>
                    <a:pt x="10819" y="174545"/>
                    <a:pt x="35107" y="200425"/>
                    <a:pt x="64911" y="200425"/>
                  </a:cubicBezTo>
                  <a:lnTo>
                    <a:pt x="157982" y="200425"/>
                  </a:lnTo>
                  <a:cubicBezTo>
                    <a:pt x="160899" y="200425"/>
                    <a:pt x="163285" y="202811"/>
                    <a:pt x="163285" y="205728"/>
                  </a:cubicBezTo>
                  <a:cubicBezTo>
                    <a:pt x="163285" y="208645"/>
                    <a:pt x="160899" y="210978"/>
                    <a:pt x="157982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B671B64F-DB06-4F4C-AB4C-17D00A38474F}"/>
                </a:ext>
              </a:extLst>
            </p:cNvPr>
            <p:cNvSpPr/>
            <p:nvPr/>
          </p:nvSpPr>
          <p:spPr>
            <a:xfrm>
              <a:off x="9801108" y="5929805"/>
              <a:ext cx="84851" cy="47729"/>
            </a:xfrm>
            <a:custGeom>
              <a:avLst/>
              <a:gdLst>
                <a:gd name="connsiteX0" fmla="*/ 82420 w 84850"/>
                <a:gd name="connsiteY0" fmla="*/ 49488 h 47728"/>
                <a:gd name="connsiteX1" fmla="*/ 79928 w 84850"/>
                <a:gd name="connsiteY1" fmla="*/ 48852 h 47728"/>
                <a:gd name="connsiteX2" fmla="*/ 45934 w 84850"/>
                <a:gd name="connsiteY2" fmla="*/ 42169 h 47728"/>
                <a:gd name="connsiteX3" fmla="*/ 11464 w 84850"/>
                <a:gd name="connsiteY3" fmla="*/ 33950 h 47728"/>
                <a:gd name="connsiteX4" fmla="*/ 5419 w 84850"/>
                <a:gd name="connsiteY4" fmla="*/ 24987 h 47728"/>
                <a:gd name="connsiteX5" fmla="*/ 3085 w 84850"/>
                <a:gd name="connsiteY5" fmla="*/ 16555 h 47728"/>
                <a:gd name="connsiteX6" fmla="*/ 433 w 84850"/>
                <a:gd name="connsiteY6" fmla="*/ 7381 h 47728"/>
                <a:gd name="connsiteX7" fmla="*/ 3244 w 84850"/>
                <a:gd name="connsiteY7" fmla="*/ 434 h 47728"/>
                <a:gd name="connsiteX8" fmla="*/ 10191 w 84850"/>
                <a:gd name="connsiteY8" fmla="*/ 3244 h 47728"/>
                <a:gd name="connsiteX9" fmla="*/ 13426 w 84850"/>
                <a:gd name="connsiteY9" fmla="*/ 14169 h 47728"/>
                <a:gd name="connsiteX10" fmla="*/ 15336 w 84850"/>
                <a:gd name="connsiteY10" fmla="*/ 21275 h 47728"/>
                <a:gd name="connsiteX11" fmla="*/ 18199 w 84850"/>
                <a:gd name="connsiteY11" fmla="*/ 25783 h 47728"/>
                <a:gd name="connsiteX12" fmla="*/ 46942 w 84850"/>
                <a:gd name="connsiteY12" fmla="*/ 31616 h 47728"/>
                <a:gd name="connsiteX13" fmla="*/ 84966 w 84850"/>
                <a:gd name="connsiteY13" fmla="*/ 39518 h 47728"/>
                <a:gd name="connsiteX14" fmla="*/ 87140 w 84850"/>
                <a:gd name="connsiteY14" fmla="*/ 46677 h 47728"/>
                <a:gd name="connsiteX15" fmla="*/ 82420 w 84850"/>
                <a:gd name="connsiteY15" fmla="*/ 4948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850" h="47728">
                  <a:moveTo>
                    <a:pt x="82420" y="49488"/>
                  </a:moveTo>
                  <a:cubicBezTo>
                    <a:pt x="81572" y="49488"/>
                    <a:pt x="80723" y="49276"/>
                    <a:pt x="79928" y="48852"/>
                  </a:cubicBezTo>
                  <a:cubicBezTo>
                    <a:pt x="72239" y="44715"/>
                    <a:pt x="58238" y="43336"/>
                    <a:pt x="45934" y="42169"/>
                  </a:cubicBezTo>
                  <a:cubicBezTo>
                    <a:pt x="31033" y="40684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9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2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4"/>
                  </a:cubicBezTo>
                  <a:cubicBezTo>
                    <a:pt x="5949" y="-733"/>
                    <a:pt x="9078" y="539"/>
                    <a:pt x="10191" y="3244"/>
                  </a:cubicBezTo>
                  <a:cubicBezTo>
                    <a:pt x="11729" y="6903"/>
                    <a:pt x="12578" y="10616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43"/>
                    <a:pt x="17032" y="24828"/>
                    <a:pt x="18199" y="25783"/>
                  </a:cubicBezTo>
                  <a:cubicBezTo>
                    <a:pt x="22335" y="29230"/>
                    <a:pt x="35434" y="30502"/>
                    <a:pt x="46942" y="31616"/>
                  </a:cubicBezTo>
                  <a:cubicBezTo>
                    <a:pt x="60943" y="32995"/>
                    <a:pt x="75420" y="34427"/>
                    <a:pt x="84966" y="39518"/>
                  </a:cubicBezTo>
                  <a:cubicBezTo>
                    <a:pt x="87565" y="40897"/>
                    <a:pt x="88519" y="44132"/>
                    <a:pt x="87140" y="46677"/>
                  </a:cubicBezTo>
                  <a:cubicBezTo>
                    <a:pt x="86133" y="48480"/>
                    <a:pt x="84330" y="49488"/>
                    <a:pt x="82420" y="4948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E3939916-81FE-49E6-8729-4117E412A4A8}"/>
                </a:ext>
              </a:extLst>
            </p:cNvPr>
            <p:cNvSpPr/>
            <p:nvPr/>
          </p:nvSpPr>
          <p:spPr>
            <a:xfrm>
              <a:off x="9751585" y="6116761"/>
              <a:ext cx="137883" cy="21213"/>
            </a:xfrm>
            <a:custGeom>
              <a:avLst/>
              <a:gdLst>
                <a:gd name="connsiteX0" fmla="*/ 98321 w 137882"/>
                <a:gd name="connsiteY0" fmla="*/ 23961 h 21212"/>
                <a:gd name="connsiteX1" fmla="*/ 5303 w 137882"/>
                <a:gd name="connsiteY1" fmla="*/ 23961 h 21212"/>
                <a:gd name="connsiteX2" fmla="*/ 0 w 137882"/>
                <a:gd name="connsiteY2" fmla="*/ 18657 h 21212"/>
                <a:gd name="connsiteX3" fmla="*/ 5303 w 137882"/>
                <a:gd name="connsiteY3" fmla="*/ 13354 h 21212"/>
                <a:gd name="connsiteX4" fmla="*/ 98321 w 137882"/>
                <a:gd name="connsiteY4" fmla="*/ 13354 h 21212"/>
                <a:gd name="connsiteX5" fmla="*/ 131572 w 137882"/>
                <a:gd name="connsiteY5" fmla="*/ 1210 h 21212"/>
                <a:gd name="connsiteX6" fmla="*/ 139050 w 137882"/>
                <a:gd name="connsiteY6" fmla="*/ 1899 h 21212"/>
                <a:gd name="connsiteX7" fmla="*/ 138360 w 137882"/>
                <a:gd name="connsiteY7" fmla="*/ 9377 h 21212"/>
                <a:gd name="connsiteX8" fmla="*/ 98321 w 137882"/>
                <a:gd name="connsiteY8" fmla="*/ 2396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82" h="21212">
                  <a:moveTo>
                    <a:pt x="98321" y="23961"/>
                  </a:moveTo>
                  <a:lnTo>
                    <a:pt x="5303" y="23961"/>
                  </a:lnTo>
                  <a:cubicBezTo>
                    <a:pt x="2387" y="23961"/>
                    <a:pt x="0" y="21574"/>
                    <a:pt x="0" y="18657"/>
                  </a:cubicBezTo>
                  <a:cubicBezTo>
                    <a:pt x="0" y="15741"/>
                    <a:pt x="2387" y="13354"/>
                    <a:pt x="5303" y="13354"/>
                  </a:cubicBezTo>
                  <a:lnTo>
                    <a:pt x="98321" y="13354"/>
                  </a:lnTo>
                  <a:cubicBezTo>
                    <a:pt x="110466" y="13354"/>
                    <a:pt x="121973" y="9165"/>
                    <a:pt x="131572" y="1210"/>
                  </a:cubicBezTo>
                  <a:cubicBezTo>
                    <a:pt x="133853" y="-646"/>
                    <a:pt x="137193" y="-328"/>
                    <a:pt x="139050" y="1899"/>
                  </a:cubicBezTo>
                  <a:cubicBezTo>
                    <a:pt x="140906" y="4180"/>
                    <a:pt x="140587" y="7521"/>
                    <a:pt x="138360" y="9377"/>
                  </a:cubicBezTo>
                  <a:cubicBezTo>
                    <a:pt x="126799" y="18922"/>
                    <a:pt x="112958" y="23961"/>
                    <a:pt x="98321" y="2396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529EC71-FC2E-4862-9743-C1D8FE2D2147}"/>
                </a:ext>
              </a:extLst>
            </p:cNvPr>
            <p:cNvSpPr/>
            <p:nvPr/>
          </p:nvSpPr>
          <p:spPr>
            <a:xfrm>
              <a:off x="9678242" y="575359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6 w 201520"/>
                <a:gd name="connsiteY20" fmla="*/ 102298 h 201520"/>
                <a:gd name="connsiteX21" fmla="*/ 204596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6" y="74987"/>
                    <a:pt x="204596" y="102298"/>
                  </a:cubicBezTo>
                  <a:lnTo>
                    <a:pt x="204596" y="147693"/>
                  </a:lnTo>
                  <a:cubicBezTo>
                    <a:pt x="204596" y="179088"/>
                    <a:pt x="179088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E8632ED4-A9A6-4CA4-93F8-26ABDAB85FB8}"/>
                </a:ext>
              </a:extLst>
            </p:cNvPr>
            <p:cNvSpPr/>
            <p:nvPr/>
          </p:nvSpPr>
          <p:spPr>
            <a:xfrm>
              <a:off x="9703805" y="5773922"/>
              <a:ext cx="79548" cy="68941"/>
            </a:xfrm>
            <a:custGeom>
              <a:avLst/>
              <a:gdLst>
                <a:gd name="connsiteX0" fmla="*/ 5303 w 79547"/>
                <a:gd name="connsiteY0" fmla="*/ 71891 h 68941"/>
                <a:gd name="connsiteX1" fmla="*/ 105 w 79547"/>
                <a:gd name="connsiteY1" fmla="*/ 67595 h 68941"/>
                <a:gd name="connsiteX2" fmla="*/ 4295 w 79547"/>
                <a:gd name="connsiteY2" fmla="*/ 61390 h 68941"/>
                <a:gd name="connsiteX3" fmla="*/ 71486 w 79547"/>
                <a:gd name="connsiteY3" fmla="*/ 4699 h 68941"/>
                <a:gd name="connsiteX4" fmla="*/ 77373 w 79547"/>
                <a:gd name="connsiteY4" fmla="*/ 32 h 68941"/>
                <a:gd name="connsiteX5" fmla="*/ 82039 w 79547"/>
                <a:gd name="connsiteY5" fmla="*/ 5919 h 68941"/>
                <a:gd name="connsiteX6" fmla="*/ 6363 w 79547"/>
                <a:gd name="connsiteY6" fmla="*/ 71837 h 68941"/>
                <a:gd name="connsiteX7" fmla="*/ 5303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3" y="71891"/>
                  </a:moveTo>
                  <a:cubicBezTo>
                    <a:pt x="2810" y="71891"/>
                    <a:pt x="583" y="70140"/>
                    <a:pt x="105" y="67595"/>
                  </a:cubicBezTo>
                  <a:cubicBezTo>
                    <a:pt x="-478" y="64731"/>
                    <a:pt x="1431" y="61921"/>
                    <a:pt x="4295" y="61390"/>
                  </a:cubicBezTo>
                  <a:cubicBezTo>
                    <a:pt x="46190" y="53170"/>
                    <a:pt x="68145" y="34609"/>
                    <a:pt x="71486" y="4699"/>
                  </a:cubicBezTo>
                  <a:cubicBezTo>
                    <a:pt x="71804" y="1782"/>
                    <a:pt x="74403" y="-286"/>
                    <a:pt x="77373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3" y="62769"/>
                    <a:pt x="6363" y="71837"/>
                  </a:cubicBezTo>
                  <a:cubicBezTo>
                    <a:pt x="5939" y="71837"/>
                    <a:pt x="5620" y="71891"/>
                    <a:pt x="5303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10E30CBE-D8D3-4219-B664-33C343F05EFF}"/>
                </a:ext>
              </a:extLst>
            </p:cNvPr>
            <p:cNvSpPr/>
            <p:nvPr/>
          </p:nvSpPr>
          <p:spPr>
            <a:xfrm>
              <a:off x="9775205" y="5773877"/>
              <a:ext cx="79548" cy="68941"/>
            </a:xfrm>
            <a:custGeom>
              <a:avLst/>
              <a:gdLst>
                <a:gd name="connsiteX0" fmla="*/ 76769 w 79547"/>
                <a:gd name="connsiteY0" fmla="*/ 71935 h 68941"/>
                <a:gd name="connsiteX1" fmla="*/ 75762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6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5"/>
                  </a:moveTo>
                  <a:cubicBezTo>
                    <a:pt x="76451" y="71935"/>
                    <a:pt x="76080" y="71882"/>
                    <a:pt x="75762" y="71829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69" y="-242"/>
                    <a:pt x="10214" y="1774"/>
                    <a:pt x="10586" y="4690"/>
                  </a:cubicBezTo>
                  <a:cubicBezTo>
                    <a:pt x="13927" y="34600"/>
                    <a:pt x="35882" y="53161"/>
                    <a:pt x="77776" y="61381"/>
                  </a:cubicBezTo>
                  <a:cubicBezTo>
                    <a:pt x="80640" y="61965"/>
                    <a:pt x="82549" y="64722"/>
                    <a:pt x="81966" y="67586"/>
                  </a:cubicBezTo>
                  <a:cubicBezTo>
                    <a:pt x="81489" y="70185"/>
                    <a:pt x="79261" y="71935"/>
                    <a:pt x="76769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E410BBD-1CB1-4F77-9F86-4AC3D8524A7D}"/>
                </a:ext>
              </a:extLst>
            </p:cNvPr>
            <p:cNvSpPr/>
            <p:nvPr/>
          </p:nvSpPr>
          <p:spPr>
            <a:xfrm>
              <a:off x="9711175" y="5833562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4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2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2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BBAA7F67-CC55-4594-8904-91D02717489E}"/>
                </a:ext>
              </a:extLst>
            </p:cNvPr>
            <p:cNvSpPr/>
            <p:nvPr/>
          </p:nvSpPr>
          <p:spPr>
            <a:xfrm>
              <a:off x="9834474" y="6062765"/>
              <a:ext cx="132579" cy="47729"/>
            </a:xfrm>
            <a:custGeom>
              <a:avLst/>
              <a:gdLst>
                <a:gd name="connsiteX0" fmla="*/ 130406 w 132579"/>
                <a:gd name="connsiteY0" fmla="*/ 50327 h 47728"/>
                <a:gd name="connsiteX1" fmla="*/ 5303 w 132579"/>
                <a:gd name="connsiteY1" fmla="*/ 50327 h 47728"/>
                <a:gd name="connsiteX2" fmla="*/ 0 w 132579"/>
                <a:gd name="connsiteY2" fmla="*/ 45024 h 47728"/>
                <a:gd name="connsiteX3" fmla="*/ 0 w 132579"/>
                <a:gd name="connsiteY3" fmla="*/ 5303 h 47728"/>
                <a:gd name="connsiteX4" fmla="*/ 5303 w 132579"/>
                <a:gd name="connsiteY4" fmla="*/ 0 h 47728"/>
                <a:gd name="connsiteX5" fmla="*/ 10606 w 132579"/>
                <a:gd name="connsiteY5" fmla="*/ 5303 h 47728"/>
                <a:gd name="connsiteX6" fmla="*/ 10606 w 132579"/>
                <a:gd name="connsiteY6" fmla="*/ 39721 h 47728"/>
                <a:gd name="connsiteX7" fmla="*/ 125102 w 132579"/>
                <a:gd name="connsiteY7" fmla="*/ 39721 h 47728"/>
                <a:gd name="connsiteX8" fmla="*/ 125102 w 132579"/>
                <a:gd name="connsiteY8" fmla="*/ 5303 h 47728"/>
                <a:gd name="connsiteX9" fmla="*/ 130406 w 132579"/>
                <a:gd name="connsiteY9" fmla="*/ 0 h 47728"/>
                <a:gd name="connsiteX10" fmla="*/ 135709 w 132579"/>
                <a:gd name="connsiteY10" fmla="*/ 5303 h 47728"/>
                <a:gd name="connsiteX11" fmla="*/ 135709 w 132579"/>
                <a:gd name="connsiteY11" fmla="*/ 45024 h 47728"/>
                <a:gd name="connsiteX12" fmla="*/ 130406 w 132579"/>
                <a:gd name="connsiteY12" fmla="*/ 50327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579" h="47728">
                  <a:moveTo>
                    <a:pt x="130406" y="50327"/>
                  </a:moveTo>
                  <a:lnTo>
                    <a:pt x="5303" y="50327"/>
                  </a:lnTo>
                  <a:cubicBezTo>
                    <a:pt x="2387" y="50327"/>
                    <a:pt x="0" y="47941"/>
                    <a:pt x="0" y="45024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9721"/>
                  </a:lnTo>
                  <a:lnTo>
                    <a:pt x="125102" y="39721"/>
                  </a:lnTo>
                  <a:lnTo>
                    <a:pt x="125102" y="5303"/>
                  </a:lnTo>
                  <a:cubicBezTo>
                    <a:pt x="125102" y="2386"/>
                    <a:pt x="127489" y="0"/>
                    <a:pt x="130406" y="0"/>
                  </a:cubicBezTo>
                  <a:cubicBezTo>
                    <a:pt x="133322" y="0"/>
                    <a:pt x="135709" y="2386"/>
                    <a:pt x="135709" y="5303"/>
                  </a:cubicBezTo>
                  <a:lnTo>
                    <a:pt x="135709" y="45024"/>
                  </a:lnTo>
                  <a:cubicBezTo>
                    <a:pt x="135709" y="47994"/>
                    <a:pt x="133375" y="50327"/>
                    <a:pt x="130406" y="5032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09D9F90C-EA61-4264-BECB-49CDCDCA0B5C}"/>
                </a:ext>
              </a:extLst>
            </p:cNvPr>
            <p:cNvSpPr/>
            <p:nvPr/>
          </p:nvSpPr>
          <p:spPr>
            <a:xfrm>
              <a:off x="9897051" y="5969482"/>
              <a:ext cx="10606" cy="100760"/>
            </a:xfrm>
            <a:custGeom>
              <a:avLst/>
              <a:gdLst>
                <a:gd name="connsiteX0" fmla="*/ 5303 w 10606"/>
                <a:gd name="connsiteY0" fmla="*/ 103518 h 100760"/>
                <a:gd name="connsiteX1" fmla="*/ 0 w 10606"/>
                <a:gd name="connsiteY1" fmla="*/ 98215 h 100760"/>
                <a:gd name="connsiteX2" fmla="*/ 0 w 10606"/>
                <a:gd name="connsiteY2" fmla="*/ 5303 h 100760"/>
                <a:gd name="connsiteX3" fmla="*/ 5303 w 10606"/>
                <a:gd name="connsiteY3" fmla="*/ 0 h 100760"/>
                <a:gd name="connsiteX4" fmla="*/ 10606 w 10606"/>
                <a:gd name="connsiteY4" fmla="*/ 5303 h 100760"/>
                <a:gd name="connsiteX5" fmla="*/ 10606 w 10606"/>
                <a:gd name="connsiteY5" fmla="*/ 98215 h 100760"/>
                <a:gd name="connsiteX6" fmla="*/ 5303 w 10606"/>
                <a:gd name="connsiteY6" fmla="*/ 103518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00760">
                  <a:moveTo>
                    <a:pt x="5303" y="103518"/>
                  </a:moveTo>
                  <a:cubicBezTo>
                    <a:pt x="2386" y="103518"/>
                    <a:pt x="0" y="101132"/>
                    <a:pt x="0" y="98215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98215"/>
                  </a:lnTo>
                  <a:cubicBezTo>
                    <a:pt x="10606" y="101132"/>
                    <a:pt x="8220" y="103518"/>
                    <a:pt x="5303" y="10351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64A908ED-97D7-4AEB-B6E4-EFC44BF9EDFD}"/>
                </a:ext>
              </a:extLst>
            </p:cNvPr>
            <p:cNvSpPr/>
            <p:nvPr/>
          </p:nvSpPr>
          <p:spPr>
            <a:xfrm>
              <a:off x="9878185" y="6053763"/>
              <a:ext cx="47729" cy="26516"/>
            </a:xfrm>
            <a:custGeom>
              <a:avLst/>
              <a:gdLst>
                <a:gd name="connsiteX0" fmla="*/ 24223 w 47728"/>
                <a:gd name="connsiteY0" fmla="*/ 27829 h 26515"/>
                <a:gd name="connsiteX1" fmla="*/ 17488 w 47728"/>
                <a:gd name="connsiteY1" fmla="*/ 25071 h 26515"/>
                <a:gd name="connsiteX2" fmla="*/ 1578 w 47728"/>
                <a:gd name="connsiteY2" fmla="*/ 9374 h 26515"/>
                <a:gd name="connsiteX3" fmla="*/ 1525 w 47728"/>
                <a:gd name="connsiteY3" fmla="*/ 1843 h 26515"/>
                <a:gd name="connsiteX4" fmla="*/ 9056 w 47728"/>
                <a:gd name="connsiteY4" fmla="*/ 1790 h 26515"/>
                <a:gd name="connsiteX5" fmla="*/ 24223 w 47728"/>
                <a:gd name="connsiteY5" fmla="*/ 16745 h 26515"/>
                <a:gd name="connsiteX6" fmla="*/ 39177 w 47728"/>
                <a:gd name="connsiteY6" fmla="*/ 1578 h 26515"/>
                <a:gd name="connsiteX7" fmla="*/ 46708 w 47728"/>
                <a:gd name="connsiteY7" fmla="*/ 1525 h 26515"/>
                <a:gd name="connsiteX8" fmla="*/ 46761 w 47728"/>
                <a:gd name="connsiteY8" fmla="*/ 9055 h 26515"/>
                <a:gd name="connsiteX9" fmla="*/ 31064 w 47728"/>
                <a:gd name="connsiteY9" fmla="*/ 24965 h 26515"/>
                <a:gd name="connsiteX10" fmla="*/ 24329 w 47728"/>
                <a:gd name="connsiteY10" fmla="*/ 27829 h 26515"/>
                <a:gd name="connsiteX11" fmla="*/ 24223 w 47728"/>
                <a:gd name="connsiteY11" fmla="*/ 27829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28" h="26515">
                  <a:moveTo>
                    <a:pt x="24223" y="27829"/>
                  </a:moveTo>
                  <a:cubicBezTo>
                    <a:pt x="21677" y="27829"/>
                    <a:pt x="19290" y="26874"/>
                    <a:pt x="17488" y="25071"/>
                  </a:cubicBezTo>
                  <a:lnTo>
                    <a:pt x="1578" y="9374"/>
                  </a:lnTo>
                  <a:cubicBezTo>
                    <a:pt x="-490" y="7305"/>
                    <a:pt x="-543" y="3964"/>
                    <a:pt x="1525" y="1843"/>
                  </a:cubicBezTo>
                  <a:cubicBezTo>
                    <a:pt x="3593" y="-225"/>
                    <a:pt x="6934" y="-278"/>
                    <a:pt x="9056" y="1790"/>
                  </a:cubicBezTo>
                  <a:lnTo>
                    <a:pt x="24223" y="16745"/>
                  </a:lnTo>
                  <a:lnTo>
                    <a:pt x="39177" y="1578"/>
                  </a:lnTo>
                  <a:cubicBezTo>
                    <a:pt x="41246" y="-490"/>
                    <a:pt x="44587" y="-543"/>
                    <a:pt x="46708" y="1525"/>
                  </a:cubicBezTo>
                  <a:cubicBezTo>
                    <a:pt x="48776" y="3593"/>
                    <a:pt x="48830" y="6934"/>
                    <a:pt x="46761" y="9055"/>
                  </a:cubicBezTo>
                  <a:lnTo>
                    <a:pt x="31064" y="24965"/>
                  </a:lnTo>
                  <a:cubicBezTo>
                    <a:pt x="29260" y="26768"/>
                    <a:pt x="26874" y="27775"/>
                    <a:pt x="24329" y="27829"/>
                  </a:cubicBezTo>
                  <a:cubicBezTo>
                    <a:pt x="24276" y="27829"/>
                    <a:pt x="24276" y="27829"/>
                    <a:pt x="24223" y="2782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4" name="Group 623">
            <a:extLst>
              <a:ext uri="{FF2B5EF4-FFF2-40B4-BE49-F238E27FC236}">
                <a16:creationId xmlns:a16="http://schemas.microsoft.com/office/drawing/2014/main" id="{115B5613-C2D9-45BB-A1F8-B26F0310B68A}"/>
              </a:ext>
            </a:extLst>
          </p:cNvPr>
          <p:cNvGrpSpPr/>
          <p:nvPr/>
        </p:nvGrpSpPr>
        <p:grpSpPr>
          <a:xfrm>
            <a:off x="10673158" y="5713230"/>
            <a:ext cx="388219" cy="465104"/>
            <a:chOff x="10706846" y="5753590"/>
            <a:chExt cx="320842" cy="384384"/>
          </a:xfrm>
        </p:grpSpPr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FA4C2A94-5150-4F3A-8E30-71A210438E86}"/>
                </a:ext>
              </a:extLst>
            </p:cNvPr>
            <p:cNvSpPr/>
            <p:nvPr/>
          </p:nvSpPr>
          <p:spPr>
            <a:xfrm>
              <a:off x="10706846" y="5929744"/>
              <a:ext cx="159095" cy="206824"/>
            </a:xfrm>
            <a:custGeom>
              <a:avLst/>
              <a:gdLst>
                <a:gd name="connsiteX0" fmla="*/ 157982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7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7 h 206823"/>
                <a:gd name="connsiteX8" fmla="*/ 100124 w 159095"/>
                <a:gd name="connsiteY8" fmla="*/ 14442 h 206823"/>
                <a:gd name="connsiteX9" fmla="*/ 103465 w 159095"/>
                <a:gd name="connsiteY9" fmla="*/ 3200 h 206823"/>
                <a:gd name="connsiteX10" fmla="*/ 110466 w 159095"/>
                <a:gd name="connsiteY10" fmla="*/ 442 h 206823"/>
                <a:gd name="connsiteX11" fmla="*/ 113223 w 159095"/>
                <a:gd name="connsiteY11" fmla="*/ 7442 h 206823"/>
                <a:gd name="connsiteX12" fmla="*/ 110466 w 159095"/>
                <a:gd name="connsiteY12" fmla="*/ 16882 h 206823"/>
                <a:gd name="connsiteX13" fmla="*/ 108238 w 159095"/>
                <a:gd name="connsiteY13" fmla="*/ 25049 h 206823"/>
                <a:gd name="connsiteX14" fmla="*/ 102298 w 159095"/>
                <a:gd name="connsiteY14" fmla="*/ 34064 h 206823"/>
                <a:gd name="connsiteX15" fmla="*/ 67722 w 159095"/>
                <a:gd name="connsiteY15" fmla="*/ 42337 h 206823"/>
                <a:gd name="connsiteX16" fmla="*/ 31024 w 159095"/>
                <a:gd name="connsiteY16" fmla="*/ 50875 h 206823"/>
                <a:gd name="connsiteX17" fmla="*/ 10606 w 159095"/>
                <a:gd name="connsiteY17" fmla="*/ 141984 h 206823"/>
                <a:gd name="connsiteX18" fmla="*/ 10659 w 159095"/>
                <a:gd name="connsiteY18" fmla="*/ 142832 h 206823"/>
                <a:gd name="connsiteX19" fmla="*/ 64911 w 159095"/>
                <a:gd name="connsiteY19" fmla="*/ 200425 h 206823"/>
                <a:gd name="connsiteX20" fmla="*/ 157982 w 159095"/>
                <a:gd name="connsiteY20" fmla="*/ 200425 h 206823"/>
                <a:gd name="connsiteX21" fmla="*/ 163285 w 159095"/>
                <a:gd name="connsiteY21" fmla="*/ 205728 h 206823"/>
                <a:gd name="connsiteX22" fmla="*/ 157982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78"/>
                  </a:moveTo>
                  <a:lnTo>
                    <a:pt x="64911" y="210978"/>
                  </a:lnTo>
                  <a:cubicBezTo>
                    <a:pt x="29327" y="210978"/>
                    <a:pt x="212" y="180379"/>
                    <a:pt x="53" y="142832"/>
                  </a:cubicBezTo>
                  <a:cubicBezTo>
                    <a:pt x="0" y="142461"/>
                    <a:pt x="0" y="142196"/>
                    <a:pt x="0" y="141931"/>
                  </a:cubicBezTo>
                  <a:cubicBezTo>
                    <a:pt x="0" y="114619"/>
                    <a:pt x="7054" y="57557"/>
                    <a:pt x="24077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564"/>
                    <a:pt x="98268" y="21337"/>
                  </a:cubicBezTo>
                  <a:cubicBezTo>
                    <a:pt x="98957" y="19374"/>
                    <a:pt x="99541" y="16988"/>
                    <a:pt x="100124" y="14442"/>
                  </a:cubicBezTo>
                  <a:cubicBezTo>
                    <a:pt x="100973" y="10730"/>
                    <a:pt x="101874" y="6912"/>
                    <a:pt x="103465" y="3200"/>
                  </a:cubicBezTo>
                  <a:cubicBezTo>
                    <a:pt x="104632" y="495"/>
                    <a:pt x="107761" y="-725"/>
                    <a:pt x="110466" y="442"/>
                  </a:cubicBezTo>
                  <a:cubicBezTo>
                    <a:pt x="113170" y="1609"/>
                    <a:pt x="114390" y="4738"/>
                    <a:pt x="113223" y="7442"/>
                  </a:cubicBezTo>
                  <a:cubicBezTo>
                    <a:pt x="112003" y="10306"/>
                    <a:pt x="111208" y="13647"/>
                    <a:pt x="110466" y="16882"/>
                  </a:cubicBezTo>
                  <a:cubicBezTo>
                    <a:pt x="109829" y="19586"/>
                    <a:pt x="109193" y="22397"/>
                    <a:pt x="108238" y="25049"/>
                  </a:cubicBezTo>
                  <a:cubicBezTo>
                    <a:pt x="107284" y="27647"/>
                    <a:pt x="105586" y="31360"/>
                    <a:pt x="102298" y="34064"/>
                  </a:cubicBezTo>
                  <a:cubicBezTo>
                    <a:pt x="95616" y="39633"/>
                    <a:pt x="82677" y="40852"/>
                    <a:pt x="67722" y="42337"/>
                  </a:cubicBezTo>
                  <a:cubicBezTo>
                    <a:pt x="53563" y="43716"/>
                    <a:pt x="37441" y="45307"/>
                    <a:pt x="31024" y="50875"/>
                  </a:cubicBezTo>
                  <a:cubicBezTo>
                    <a:pt x="19516" y="60845"/>
                    <a:pt x="10606" y="108043"/>
                    <a:pt x="10606" y="141984"/>
                  </a:cubicBezTo>
                  <a:cubicBezTo>
                    <a:pt x="10606" y="142249"/>
                    <a:pt x="10659" y="142567"/>
                    <a:pt x="10659" y="142832"/>
                  </a:cubicBezTo>
                  <a:cubicBezTo>
                    <a:pt x="10819" y="174545"/>
                    <a:pt x="35107" y="200425"/>
                    <a:pt x="64911" y="200425"/>
                  </a:cubicBezTo>
                  <a:lnTo>
                    <a:pt x="157982" y="200425"/>
                  </a:lnTo>
                  <a:cubicBezTo>
                    <a:pt x="160899" y="200425"/>
                    <a:pt x="163285" y="202811"/>
                    <a:pt x="163285" y="205728"/>
                  </a:cubicBezTo>
                  <a:cubicBezTo>
                    <a:pt x="163285" y="208645"/>
                    <a:pt x="160899" y="210978"/>
                    <a:pt x="157982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691CC33-0837-4F4C-9654-419C421F59EF}"/>
                </a:ext>
              </a:extLst>
            </p:cNvPr>
            <p:cNvSpPr/>
            <p:nvPr/>
          </p:nvSpPr>
          <p:spPr>
            <a:xfrm>
              <a:off x="10861743" y="5929805"/>
              <a:ext cx="84851" cy="47729"/>
            </a:xfrm>
            <a:custGeom>
              <a:avLst/>
              <a:gdLst>
                <a:gd name="connsiteX0" fmla="*/ 82420 w 84850"/>
                <a:gd name="connsiteY0" fmla="*/ 49488 h 47728"/>
                <a:gd name="connsiteX1" fmla="*/ 79928 w 84850"/>
                <a:gd name="connsiteY1" fmla="*/ 48852 h 47728"/>
                <a:gd name="connsiteX2" fmla="*/ 45934 w 84850"/>
                <a:gd name="connsiteY2" fmla="*/ 42169 h 47728"/>
                <a:gd name="connsiteX3" fmla="*/ 11464 w 84850"/>
                <a:gd name="connsiteY3" fmla="*/ 33950 h 47728"/>
                <a:gd name="connsiteX4" fmla="*/ 5419 w 84850"/>
                <a:gd name="connsiteY4" fmla="*/ 24987 h 47728"/>
                <a:gd name="connsiteX5" fmla="*/ 3085 w 84850"/>
                <a:gd name="connsiteY5" fmla="*/ 16555 h 47728"/>
                <a:gd name="connsiteX6" fmla="*/ 433 w 84850"/>
                <a:gd name="connsiteY6" fmla="*/ 7381 h 47728"/>
                <a:gd name="connsiteX7" fmla="*/ 3244 w 84850"/>
                <a:gd name="connsiteY7" fmla="*/ 434 h 47728"/>
                <a:gd name="connsiteX8" fmla="*/ 10191 w 84850"/>
                <a:gd name="connsiteY8" fmla="*/ 3244 h 47728"/>
                <a:gd name="connsiteX9" fmla="*/ 13426 w 84850"/>
                <a:gd name="connsiteY9" fmla="*/ 14169 h 47728"/>
                <a:gd name="connsiteX10" fmla="*/ 15336 w 84850"/>
                <a:gd name="connsiteY10" fmla="*/ 21275 h 47728"/>
                <a:gd name="connsiteX11" fmla="*/ 18199 w 84850"/>
                <a:gd name="connsiteY11" fmla="*/ 25783 h 47728"/>
                <a:gd name="connsiteX12" fmla="*/ 46942 w 84850"/>
                <a:gd name="connsiteY12" fmla="*/ 31616 h 47728"/>
                <a:gd name="connsiteX13" fmla="*/ 84966 w 84850"/>
                <a:gd name="connsiteY13" fmla="*/ 39518 h 47728"/>
                <a:gd name="connsiteX14" fmla="*/ 87140 w 84850"/>
                <a:gd name="connsiteY14" fmla="*/ 46677 h 47728"/>
                <a:gd name="connsiteX15" fmla="*/ 82420 w 84850"/>
                <a:gd name="connsiteY15" fmla="*/ 49488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850" h="47728">
                  <a:moveTo>
                    <a:pt x="82420" y="49488"/>
                  </a:moveTo>
                  <a:cubicBezTo>
                    <a:pt x="81572" y="49488"/>
                    <a:pt x="80723" y="49276"/>
                    <a:pt x="79928" y="48852"/>
                  </a:cubicBezTo>
                  <a:cubicBezTo>
                    <a:pt x="72239" y="44715"/>
                    <a:pt x="58238" y="43336"/>
                    <a:pt x="45934" y="42169"/>
                  </a:cubicBezTo>
                  <a:cubicBezTo>
                    <a:pt x="31033" y="40684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9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2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4"/>
                  </a:cubicBezTo>
                  <a:cubicBezTo>
                    <a:pt x="5949" y="-733"/>
                    <a:pt x="9024" y="539"/>
                    <a:pt x="10191" y="3244"/>
                  </a:cubicBezTo>
                  <a:cubicBezTo>
                    <a:pt x="11729" y="6903"/>
                    <a:pt x="12578" y="10616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43"/>
                    <a:pt x="17032" y="24828"/>
                    <a:pt x="18199" y="25783"/>
                  </a:cubicBezTo>
                  <a:cubicBezTo>
                    <a:pt x="22335" y="29230"/>
                    <a:pt x="35434" y="30502"/>
                    <a:pt x="46942" y="31616"/>
                  </a:cubicBezTo>
                  <a:cubicBezTo>
                    <a:pt x="60943" y="32995"/>
                    <a:pt x="75420" y="34427"/>
                    <a:pt x="84966" y="39518"/>
                  </a:cubicBezTo>
                  <a:cubicBezTo>
                    <a:pt x="87565" y="40897"/>
                    <a:pt x="88519" y="44132"/>
                    <a:pt x="87140" y="46677"/>
                  </a:cubicBezTo>
                  <a:cubicBezTo>
                    <a:pt x="86133" y="48480"/>
                    <a:pt x="84330" y="49488"/>
                    <a:pt x="82420" y="4948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0C92547B-90FC-4BC3-A396-9F53CC8CD226}"/>
                </a:ext>
              </a:extLst>
            </p:cNvPr>
            <p:cNvSpPr/>
            <p:nvPr/>
          </p:nvSpPr>
          <p:spPr>
            <a:xfrm>
              <a:off x="10812220" y="6116761"/>
              <a:ext cx="137883" cy="21213"/>
            </a:xfrm>
            <a:custGeom>
              <a:avLst/>
              <a:gdLst>
                <a:gd name="connsiteX0" fmla="*/ 98321 w 137882"/>
                <a:gd name="connsiteY0" fmla="*/ 23961 h 21212"/>
                <a:gd name="connsiteX1" fmla="*/ 5303 w 137882"/>
                <a:gd name="connsiteY1" fmla="*/ 23961 h 21212"/>
                <a:gd name="connsiteX2" fmla="*/ 0 w 137882"/>
                <a:gd name="connsiteY2" fmla="*/ 18657 h 21212"/>
                <a:gd name="connsiteX3" fmla="*/ 5303 w 137882"/>
                <a:gd name="connsiteY3" fmla="*/ 13354 h 21212"/>
                <a:gd name="connsiteX4" fmla="*/ 98321 w 137882"/>
                <a:gd name="connsiteY4" fmla="*/ 13354 h 21212"/>
                <a:gd name="connsiteX5" fmla="*/ 131572 w 137882"/>
                <a:gd name="connsiteY5" fmla="*/ 1210 h 21212"/>
                <a:gd name="connsiteX6" fmla="*/ 139050 w 137882"/>
                <a:gd name="connsiteY6" fmla="*/ 1899 h 21212"/>
                <a:gd name="connsiteX7" fmla="*/ 138360 w 137882"/>
                <a:gd name="connsiteY7" fmla="*/ 9377 h 21212"/>
                <a:gd name="connsiteX8" fmla="*/ 98321 w 137882"/>
                <a:gd name="connsiteY8" fmla="*/ 2396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82" h="21212">
                  <a:moveTo>
                    <a:pt x="98321" y="23961"/>
                  </a:moveTo>
                  <a:lnTo>
                    <a:pt x="5303" y="23961"/>
                  </a:lnTo>
                  <a:cubicBezTo>
                    <a:pt x="2387" y="23961"/>
                    <a:pt x="0" y="21574"/>
                    <a:pt x="0" y="18657"/>
                  </a:cubicBezTo>
                  <a:cubicBezTo>
                    <a:pt x="0" y="15741"/>
                    <a:pt x="2387" y="13354"/>
                    <a:pt x="5303" y="13354"/>
                  </a:cubicBezTo>
                  <a:lnTo>
                    <a:pt x="98321" y="13354"/>
                  </a:lnTo>
                  <a:cubicBezTo>
                    <a:pt x="110466" y="13354"/>
                    <a:pt x="121973" y="9165"/>
                    <a:pt x="131572" y="1210"/>
                  </a:cubicBezTo>
                  <a:cubicBezTo>
                    <a:pt x="133853" y="-646"/>
                    <a:pt x="137193" y="-328"/>
                    <a:pt x="139050" y="1899"/>
                  </a:cubicBezTo>
                  <a:cubicBezTo>
                    <a:pt x="140906" y="4180"/>
                    <a:pt x="140587" y="7521"/>
                    <a:pt x="138360" y="9377"/>
                  </a:cubicBezTo>
                  <a:cubicBezTo>
                    <a:pt x="126799" y="18922"/>
                    <a:pt x="112958" y="23961"/>
                    <a:pt x="98321" y="2396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A47376E6-F371-4152-8D18-036165309F8B}"/>
                </a:ext>
              </a:extLst>
            </p:cNvPr>
            <p:cNvSpPr/>
            <p:nvPr/>
          </p:nvSpPr>
          <p:spPr>
            <a:xfrm>
              <a:off x="10738877" y="575359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6 w 201520"/>
                <a:gd name="connsiteY20" fmla="*/ 102298 h 201520"/>
                <a:gd name="connsiteX21" fmla="*/ 204596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6" y="74987"/>
                    <a:pt x="204596" y="102298"/>
                  </a:cubicBezTo>
                  <a:lnTo>
                    <a:pt x="204596" y="147693"/>
                  </a:lnTo>
                  <a:cubicBezTo>
                    <a:pt x="204596" y="179088"/>
                    <a:pt x="179088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CE0023A5-CB24-4710-ACFC-FC76B2B8B78E}"/>
                </a:ext>
              </a:extLst>
            </p:cNvPr>
            <p:cNvSpPr/>
            <p:nvPr/>
          </p:nvSpPr>
          <p:spPr>
            <a:xfrm>
              <a:off x="10764440" y="5773922"/>
              <a:ext cx="79548" cy="68941"/>
            </a:xfrm>
            <a:custGeom>
              <a:avLst/>
              <a:gdLst>
                <a:gd name="connsiteX0" fmla="*/ 5303 w 79547"/>
                <a:gd name="connsiteY0" fmla="*/ 71891 h 68941"/>
                <a:gd name="connsiteX1" fmla="*/ 105 w 79547"/>
                <a:gd name="connsiteY1" fmla="*/ 67595 h 68941"/>
                <a:gd name="connsiteX2" fmla="*/ 4295 w 79547"/>
                <a:gd name="connsiteY2" fmla="*/ 61390 h 68941"/>
                <a:gd name="connsiteX3" fmla="*/ 71486 w 79547"/>
                <a:gd name="connsiteY3" fmla="*/ 4699 h 68941"/>
                <a:gd name="connsiteX4" fmla="*/ 77373 w 79547"/>
                <a:gd name="connsiteY4" fmla="*/ 32 h 68941"/>
                <a:gd name="connsiteX5" fmla="*/ 82039 w 79547"/>
                <a:gd name="connsiteY5" fmla="*/ 5919 h 68941"/>
                <a:gd name="connsiteX6" fmla="*/ 6363 w 79547"/>
                <a:gd name="connsiteY6" fmla="*/ 71837 h 68941"/>
                <a:gd name="connsiteX7" fmla="*/ 5303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3" y="71891"/>
                  </a:moveTo>
                  <a:cubicBezTo>
                    <a:pt x="2810" y="71891"/>
                    <a:pt x="583" y="70140"/>
                    <a:pt x="105" y="67595"/>
                  </a:cubicBezTo>
                  <a:cubicBezTo>
                    <a:pt x="-478" y="64731"/>
                    <a:pt x="1431" y="61921"/>
                    <a:pt x="4295" y="61390"/>
                  </a:cubicBezTo>
                  <a:cubicBezTo>
                    <a:pt x="46190" y="53170"/>
                    <a:pt x="68145" y="34609"/>
                    <a:pt x="71486" y="4699"/>
                  </a:cubicBezTo>
                  <a:cubicBezTo>
                    <a:pt x="71804" y="1782"/>
                    <a:pt x="74403" y="-286"/>
                    <a:pt x="77373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3" y="62769"/>
                    <a:pt x="6363" y="71837"/>
                  </a:cubicBezTo>
                  <a:cubicBezTo>
                    <a:pt x="5939" y="71837"/>
                    <a:pt x="5620" y="71891"/>
                    <a:pt x="5303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50EFA7D2-D25B-4F65-AAE6-E2D322F98596}"/>
                </a:ext>
              </a:extLst>
            </p:cNvPr>
            <p:cNvSpPr/>
            <p:nvPr/>
          </p:nvSpPr>
          <p:spPr>
            <a:xfrm>
              <a:off x="10835840" y="5773877"/>
              <a:ext cx="79548" cy="68941"/>
            </a:xfrm>
            <a:custGeom>
              <a:avLst/>
              <a:gdLst>
                <a:gd name="connsiteX0" fmla="*/ 76769 w 79547"/>
                <a:gd name="connsiteY0" fmla="*/ 71935 h 68941"/>
                <a:gd name="connsiteX1" fmla="*/ 75762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6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5"/>
                  </a:moveTo>
                  <a:cubicBezTo>
                    <a:pt x="76451" y="71935"/>
                    <a:pt x="76080" y="71882"/>
                    <a:pt x="75762" y="71829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69" y="-242"/>
                    <a:pt x="10214" y="1774"/>
                    <a:pt x="10586" y="4690"/>
                  </a:cubicBezTo>
                  <a:cubicBezTo>
                    <a:pt x="13927" y="34600"/>
                    <a:pt x="35882" y="53161"/>
                    <a:pt x="77776" y="61381"/>
                  </a:cubicBezTo>
                  <a:cubicBezTo>
                    <a:pt x="80640" y="61965"/>
                    <a:pt x="82549" y="64722"/>
                    <a:pt x="81966" y="67586"/>
                  </a:cubicBezTo>
                  <a:cubicBezTo>
                    <a:pt x="81489" y="70185"/>
                    <a:pt x="79261" y="71935"/>
                    <a:pt x="76769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F080A33E-3D49-4A3A-9CBB-225B7451037F}"/>
                </a:ext>
              </a:extLst>
            </p:cNvPr>
            <p:cNvSpPr/>
            <p:nvPr/>
          </p:nvSpPr>
          <p:spPr>
            <a:xfrm>
              <a:off x="10771810" y="5833562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4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2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2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6F6A283-06F2-4CEB-9A94-CED5B8A6CC4B}"/>
                </a:ext>
              </a:extLst>
            </p:cNvPr>
            <p:cNvSpPr/>
            <p:nvPr/>
          </p:nvSpPr>
          <p:spPr>
            <a:xfrm>
              <a:off x="10895109" y="6062765"/>
              <a:ext cx="132579" cy="47729"/>
            </a:xfrm>
            <a:custGeom>
              <a:avLst/>
              <a:gdLst>
                <a:gd name="connsiteX0" fmla="*/ 130406 w 132579"/>
                <a:gd name="connsiteY0" fmla="*/ 50327 h 47728"/>
                <a:gd name="connsiteX1" fmla="*/ 5303 w 132579"/>
                <a:gd name="connsiteY1" fmla="*/ 50327 h 47728"/>
                <a:gd name="connsiteX2" fmla="*/ 0 w 132579"/>
                <a:gd name="connsiteY2" fmla="*/ 45024 h 47728"/>
                <a:gd name="connsiteX3" fmla="*/ 0 w 132579"/>
                <a:gd name="connsiteY3" fmla="*/ 5303 h 47728"/>
                <a:gd name="connsiteX4" fmla="*/ 5303 w 132579"/>
                <a:gd name="connsiteY4" fmla="*/ 0 h 47728"/>
                <a:gd name="connsiteX5" fmla="*/ 10606 w 132579"/>
                <a:gd name="connsiteY5" fmla="*/ 5303 h 47728"/>
                <a:gd name="connsiteX6" fmla="*/ 10606 w 132579"/>
                <a:gd name="connsiteY6" fmla="*/ 39721 h 47728"/>
                <a:gd name="connsiteX7" fmla="*/ 125102 w 132579"/>
                <a:gd name="connsiteY7" fmla="*/ 39721 h 47728"/>
                <a:gd name="connsiteX8" fmla="*/ 125102 w 132579"/>
                <a:gd name="connsiteY8" fmla="*/ 5303 h 47728"/>
                <a:gd name="connsiteX9" fmla="*/ 130406 w 132579"/>
                <a:gd name="connsiteY9" fmla="*/ 0 h 47728"/>
                <a:gd name="connsiteX10" fmla="*/ 135709 w 132579"/>
                <a:gd name="connsiteY10" fmla="*/ 5303 h 47728"/>
                <a:gd name="connsiteX11" fmla="*/ 135709 w 132579"/>
                <a:gd name="connsiteY11" fmla="*/ 45024 h 47728"/>
                <a:gd name="connsiteX12" fmla="*/ 130406 w 132579"/>
                <a:gd name="connsiteY12" fmla="*/ 50327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579" h="47728">
                  <a:moveTo>
                    <a:pt x="130406" y="50327"/>
                  </a:moveTo>
                  <a:lnTo>
                    <a:pt x="5303" y="50327"/>
                  </a:lnTo>
                  <a:cubicBezTo>
                    <a:pt x="2387" y="50327"/>
                    <a:pt x="0" y="47941"/>
                    <a:pt x="0" y="45024"/>
                  </a:cubicBezTo>
                  <a:lnTo>
                    <a:pt x="0" y="5303"/>
                  </a:lnTo>
                  <a:cubicBezTo>
                    <a:pt x="0" y="2386"/>
                    <a:pt x="2387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9721"/>
                  </a:lnTo>
                  <a:lnTo>
                    <a:pt x="125102" y="39721"/>
                  </a:lnTo>
                  <a:lnTo>
                    <a:pt x="125102" y="5303"/>
                  </a:lnTo>
                  <a:cubicBezTo>
                    <a:pt x="125102" y="2386"/>
                    <a:pt x="127489" y="0"/>
                    <a:pt x="130406" y="0"/>
                  </a:cubicBezTo>
                  <a:cubicBezTo>
                    <a:pt x="133322" y="0"/>
                    <a:pt x="135709" y="2386"/>
                    <a:pt x="135709" y="5303"/>
                  </a:cubicBezTo>
                  <a:lnTo>
                    <a:pt x="135709" y="45024"/>
                  </a:lnTo>
                  <a:cubicBezTo>
                    <a:pt x="135709" y="47994"/>
                    <a:pt x="133375" y="50327"/>
                    <a:pt x="130406" y="5032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44E09759-8E3F-4367-8CA7-9A7023E0C445}"/>
                </a:ext>
              </a:extLst>
            </p:cNvPr>
            <p:cNvSpPr/>
            <p:nvPr/>
          </p:nvSpPr>
          <p:spPr>
            <a:xfrm>
              <a:off x="10957686" y="5988679"/>
              <a:ext cx="10606" cy="100760"/>
            </a:xfrm>
            <a:custGeom>
              <a:avLst/>
              <a:gdLst>
                <a:gd name="connsiteX0" fmla="*/ 5303 w 10606"/>
                <a:gd name="connsiteY0" fmla="*/ 103518 h 100760"/>
                <a:gd name="connsiteX1" fmla="*/ 0 w 10606"/>
                <a:gd name="connsiteY1" fmla="*/ 98215 h 100760"/>
                <a:gd name="connsiteX2" fmla="*/ 0 w 10606"/>
                <a:gd name="connsiteY2" fmla="*/ 5303 h 100760"/>
                <a:gd name="connsiteX3" fmla="*/ 5303 w 10606"/>
                <a:gd name="connsiteY3" fmla="*/ 0 h 100760"/>
                <a:gd name="connsiteX4" fmla="*/ 10606 w 10606"/>
                <a:gd name="connsiteY4" fmla="*/ 5303 h 100760"/>
                <a:gd name="connsiteX5" fmla="*/ 10606 w 10606"/>
                <a:gd name="connsiteY5" fmla="*/ 98215 h 100760"/>
                <a:gd name="connsiteX6" fmla="*/ 5303 w 10606"/>
                <a:gd name="connsiteY6" fmla="*/ 103518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00760">
                  <a:moveTo>
                    <a:pt x="5303" y="103518"/>
                  </a:moveTo>
                  <a:cubicBezTo>
                    <a:pt x="2386" y="103518"/>
                    <a:pt x="0" y="101132"/>
                    <a:pt x="0" y="98215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98215"/>
                  </a:lnTo>
                  <a:cubicBezTo>
                    <a:pt x="10606" y="101132"/>
                    <a:pt x="8220" y="103518"/>
                    <a:pt x="5303" y="10351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2E66895A-EE1F-4FC0-9B61-557000A08928}"/>
                </a:ext>
              </a:extLst>
            </p:cNvPr>
            <p:cNvSpPr/>
            <p:nvPr/>
          </p:nvSpPr>
          <p:spPr>
            <a:xfrm>
              <a:off x="10938873" y="5980036"/>
              <a:ext cx="47729" cy="26516"/>
            </a:xfrm>
            <a:custGeom>
              <a:avLst/>
              <a:gdLst>
                <a:gd name="connsiteX0" fmla="*/ 42943 w 47728"/>
                <a:gd name="connsiteY0" fmla="*/ 27842 h 26515"/>
                <a:gd name="connsiteX1" fmla="*/ 39177 w 47728"/>
                <a:gd name="connsiteY1" fmla="*/ 26250 h 26515"/>
                <a:gd name="connsiteX2" fmla="*/ 24223 w 47728"/>
                <a:gd name="connsiteY2" fmla="*/ 11083 h 26515"/>
                <a:gd name="connsiteX3" fmla="*/ 9056 w 47728"/>
                <a:gd name="connsiteY3" fmla="*/ 26038 h 26515"/>
                <a:gd name="connsiteX4" fmla="*/ 1525 w 47728"/>
                <a:gd name="connsiteY4" fmla="*/ 25985 h 26515"/>
                <a:gd name="connsiteX5" fmla="*/ 1578 w 47728"/>
                <a:gd name="connsiteY5" fmla="*/ 18455 h 26515"/>
                <a:gd name="connsiteX6" fmla="*/ 17488 w 47728"/>
                <a:gd name="connsiteY6" fmla="*/ 2757 h 26515"/>
                <a:gd name="connsiteX7" fmla="*/ 24276 w 47728"/>
                <a:gd name="connsiteY7" fmla="*/ 0 h 26515"/>
                <a:gd name="connsiteX8" fmla="*/ 31011 w 47728"/>
                <a:gd name="connsiteY8" fmla="*/ 2864 h 26515"/>
                <a:gd name="connsiteX9" fmla="*/ 46708 w 47728"/>
                <a:gd name="connsiteY9" fmla="*/ 18773 h 26515"/>
                <a:gd name="connsiteX10" fmla="*/ 46655 w 47728"/>
                <a:gd name="connsiteY10" fmla="*/ 26304 h 26515"/>
                <a:gd name="connsiteX11" fmla="*/ 42943 w 47728"/>
                <a:gd name="connsiteY11" fmla="*/ 27842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728" h="26515">
                  <a:moveTo>
                    <a:pt x="42943" y="27842"/>
                  </a:moveTo>
                  <a:cubicBezTo>
                    <a:pt x="41564" y="27842"/>
                    <a:pt x="40185" y="27311"/>
                    <a:pt x="39177" y="26250"/>
                  </a:cubicBezTo>
                  <a:lnTo>
                    <a:pt x="24223" y="11083"/>
                  </a:lnTo>
                  <a:lnTo>
                    <a:pt x="9056" y="26038"/>
                  </a:lnTo>
                  <a:cubicBezTo>
                    <a:pt x="6987" y="28107"/>
                    <a:pt x="3593" y="28054"/>
                    <a:pt x="1525" y="25985"/>
                  </a:cubicBezTo>
                  <a:cubicBezTo>
                    <a:pt x="-543" y="23917"/>
                    <a:pt x="-490" y="20523"/>
                    <a:pt x="1578" y="18455"/>
                  </a:cubicBezTo>
                  <a:lnTo>
                    <a:pt x="17488" y="2757"/>
                  </a:lnTo>
                  <a:cubicBezTo>
                    <a:pt x="19290" y="955"/>
                    <a:pt x="21518" y="106"/>
                    <a:pt x="24276" y="0"/>
                  </a:cubicBezTo>
                  <a:cubicBezTo>
                    <a:pt x="26821" y="0"/>
                    <a:pt x="29207" y="1008"/>
                    <a:pt x="31011" y="2864"/>
                  </a:cubicBezTo>
                  <a:lnTo>
                    <a:pt x="46708" y="18773"/>
                  </a:lnTo>
                  <a:cubicBezTo>
                    <a:pt x="48776" y="20841"/>
                    <a:pt x="48723" y="24235"/>
                    <a:pt x="46655" y="26304"/>
                  </a:cubicBezTo>
                  <a:cubicBezTo>
                    <a:pt x="45648" y="27364"/>
                    <a:pt x="44269" y="27842"/>
                    <a:pt x="42943" y="2784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2" name="Group 661">
            <a:extLst>
              <a:ext uri="{FF2B5EF4-FFF2-40B4-BE49-F238E27FC236}">
                <a16:creationId xmlns:a16="http://schemas.microsoft.com/office/drawing/2014/main" id="{AFC4516F-BCF0-482E-8665-8D51329A7F65}"/>
              </a:ext>
            </a:extLst>
          </p:cNvPr>
          <p:cNvGrpSpPr/>
          <p:nvPr/>
        </p:nvGrpSpPr>
        <p:grpSpPr>
          <a:xfrm>
            <a:off x="3275889" y="4652723"/>
            <a:ext cx="394057" cy="463624"/>
            <a:chOff x="3310084" y="4692955"/>
            <a:chExt cx="325667" cy="383160"/>
          </a:xfrm>
        </p:grpSpPr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15E7182-3CA0-4640-9652-A3C449CE3AB9}"/>
                </a:ext>
              </a:extLst>
            </p:cNvPr>
            <p:cNvSpPr/>
            <p:nvPr/>
          </p:nvSpPr>
          <p:spPr>
            <a:xfrm>
              <a:off x="3310084" y="4869161"/>
              <a:ext cx="159095" cy="206824"/>
            </a:xfrm>
            <a:custGeom>
              <a:avLst/>
              <a:gdLst>
                <a:gd name="connsiteX0" fmla="*/ 157981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6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8 w 159095"/>
                <a:gd name="connsiteY7" fmla="*/ 21283 h 206823"/>
                <a:gd name="connsiteX8" fmla="*/ 100124 w 159095"/>
                <a:gd name="connsiteY8" fmla="*/ 14442 h 206823"/>
                <a:gd name="connsiteX9" fmla="*/ 103518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1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25"/>
                  </a:moveTo>
                  <a:lnTo>
                    <a:pt x="64911" y="210925"/>
                  </a:lnTo>
                  <a:cubicBezTo>
                    <a:pt x="29327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6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8" y="21283"/>
                  </a:cubicBezTo>
                  <a:cubicBezTo>
                    <a:pt x="98957" y="19321"/>
                    <a:pt x="99541" y="16935"/>
                    <a:pt x="100124" y="14442"/>
                  </a:cubicBezTo>
                  <a:cubicBezTo>
                    <a:pt x="100919" y="10942"/>
                    <a:pt x="101874" y="6912"/>
                    <a:pt x="103518" y="3199"/>
                  </a:cubicBezTo>
                  <a:cubicBezTo>
                    <a:pt x="104685" y="495"/>
                    <a:pt x="107813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29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2" y="142196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951" y="210925"/>
                    <a:pt x="157981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A9EB7BF9-27D9-4B4F-B564-F24D0CA16562}"/>
                </a:ext>
              </a:extLst>
            </p:cNvPr>
            <p:cNvSpPr/>
            <p:nvPr/>
          </p:nvSpPr>
          <p:spPr>
            <a:xfrm>
              <a:off x="3465033" y="4869170"/>
              <a:ext cx="84851" cy="47729"/>
            </a:xfrm>
            <a:custGeom>
              <a:avLst/>
              <a:gdLst>
                <a:gd name="connsiteX0" fmla="*/ 80352 w 84850"/>
                <a:gd name="connsiteY0" fmla="*/ 48480 h 47728"/>
                <a:gd name="connsiteX1" fmla="*/ 78231 w 84850"/>
                <a:gd name="connsiteY1" fmla="*/ 48056 h 47728"/>
                <a:gd name="connsiteX2" fmla="*/ 45935 w 84850"/>
                <a:gd name="connsiteY2" fmla="*/ 42169 h 47728"/>
                <a:gd name="connsiteX3" fmla="*/ 11464 w 84850"/>
                <a:gd name="connsiteY3" fmla="*/ 33950 h 47728"/>
                <a:gd name="connsiteX4" fmla="*/ 5418 w 84850"/>
                <a:gd name="connsiteY4" fmla="*/ 24987 h 47728"/>
                <a:gd name="connsiteX5" fmla="*/ 3085 w 84850"/>
                <a:gd name="connsiteY5" fmla="*/ 16555 h 47728"/>
                <a:gd name="connsiteX6" fmla="*/ 433 w 84850"/>
                <a:gd name="connsiteY6" fmla="*/ 7381 h 47728"/>
                <a:gd name="connsiteX7" fmla="*/ 3244 w 84850"/>
                <a:gd name="connsiteY7" fmla="*/ 434 h 47728"/>
                <a:gd name="connsiteX8" fmla="*/ 10191 w 84850"/>
                <a:gd name="connsiteY8" fmla="*/ 3244 h 47728"/>
                <a:gd name="connsiteX9" fmla="*/ 13426 w 84850"/>
                <a:gd name="connsiteY9" fmla="*/ 14169 h 47728"/>
                <a:gd name="connsiteX10" fmla="*/ 15335 w 84850"/>
                <a:gd name="connsiteY10" fmla="*/ 21275 h 47728"/>
                <a:gd name="connsiteX11" fmla="*/ 18199 w 84850"/>
                <a:gd name="connsiteY11" fmla="*/ 25783 h 47728"/>
                <a:gd name="connsiteX12" fmla="*/ 46942 w 84850"/>
                <a:gd name="connsiteY12" fmla="*/ 31616 h 47728"/>
                <a:gd name="connsiteX13" fmla="*/ 82527 w 84850"/>
                <a:gd name="connsiteY13" fmla="*/ 38351 h 47728"/>
                <a:gd name="connsiteX14" fmla="*/ 85231 w 84850"/>
                <a:gd name="connsiteY14" fmla="*/ 45351 h 47728"/>
                <a:gd name="connsiteX15" fmla="*/ 80352 w 84850"/>
                <a:gd name="connsiteY15" fmla="*/ 48480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850" h="47728">
                  <a:moveTo>
                    <a:pt x="80352" y="48480"/>
                  </a:moveTo>
                  <a:cubicBezTo>
                    <a:pt x="79663" y="48480"/>
                    <a:pt x="78920" y="48321"/>
                    <a:pt x="78231" y="48056"/>
                  </a:cubicBezTo>
                  <a:cubicBezTo>
                    <a:pt x="70329" y="44556"/>
                    <a:pt x="57920" y="43336"/>
                    <a:pt x="45935" y="42169"/>
                  </a:cubicBezTo>
                  <a:cubicBezTo>
                    <a:pt x="31033" y="40684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8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2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4"/>
                  </a:cubicBezTo>
                  <a:cubicBezTo>
                    <a:pt x="5949" y="-733"/>
                    <a:pt x="9078" y="539"/>
                    <a:pt x="10191" y="3244"/>
                  </a:cubicBezTo>
                  <a:cubicBezTo>
                    <a:pt x="11729" y="6903"/>
                    <a:pt x="12578" y="10616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43"/>
                    <a:pt x="17032" y="24828"/>
                    <a:pt x="18199" y="25783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59776" y="32889"/>
                    <a:pt x="73034" y="34162"/>
                    <a:pt x="82527" y="38351"/>
                  </a:cubicBezTo>
                  <a:cubicBezTo>
                    <a:pt x="85231" y="39518"/>
                    <a:pt x="86398" y="42647"/>
                    <a:pt x="85231" y="45351"/>
                  </a:cubicBezTo>
                  <a:cubicBezTo>
                    <a:pt x="84330" y="47313"/>
                    <a:pt x="82368" y="48480"/>
                    <a:pt x="80352" y="4848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5B318807-4462-4A96-8F15-6452626A3047}"/>
                </a:ext>
              </a:extLst>
            </p:cNvPr>
            <p:cNvSpPr/>
            <p:nvPr/>
          </p:nvSpPr>
          <p:spPr>
            <a:xfrm>
              <a:off x="3415458" y="5065509"/>
              <a:ext cx="121973" cy="10606"/>
            </a:xfrm>
            <a:custGeom>
              <a:avLst/>
              <a:gdLst>
                <a:gd name="connsiteX0" fmla="*/ 98321 w 121973"/>
                <a:gd name="connsiteY0" fmla="*/ 14578 h 10606"/>
                <a:gd name="connsiteX1" fmla="*/ 5303 w 121973"/>
                <a:gd name="connsiteY1" fmla="*/ 14578 h 10606"/>
                <a:gd name="connsiteX2" fmla="*/ 0 w 121973"/>
                <a:gd name="connsiteY2" fmla="*/ 9275 h 10606"/>
                <a:gd name="connsiteX3" fmla="*/ 5303 w 121973"/>
                <a:gd name="connsiteY3" fmla="*/ 3972 h 10606"/>
                <a:gd name="connsiteX4" fmla="*/ 98321 w 121973"/>
                <a:gd name="connsiteY4" fmla="*/ 3972 h 10606"/>
                <a:gd name="connsiteX5" fmla="*/ 117200 w 121973"/>
                <a:gd name="connsiteY5" fmla="*/ 365 h 10606"/>
                <a:gd name="connsiteX6" fmla="*/ 124094 w 121973"/>
                <a:gd name="connsiteY6" fmla="*/ 3335 h 10606"/>
                <a:gd name="connsiteX7" fmla="*/ 121125 w 121973"/>
                <a:gd name="connsiteY7" fmla="*/ 10229 h 10606"/>
                <a:gd name="connsiteX8" fmla="*/ 98321 w 121973"/>
                <a:gd name="connsiteY8" fmla="*/ 14578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73" h="10606">
                  <a:moveTo>
                    <a:pt x="98321" y="14578"/>
                  </a:moveTo>
                  <a:lnTo>
                    <a:pt x="5303" y="14578"/>
                  </a:lnTo>
                  <a:cubicBezTo>
                    <a:pt x="2386" y="14578"/>
                    <a:pt x="0" y="12191"/>
                    <a:pt x="0" y="9275"/>
                  </a:cubicBezTo>
                  <a:cubicBezTo>
                    <a:pt x="0" y="6358"/>
                    <a:pt x="2386" y="3972"/>
                    <a:pt x="5303" y="3972"/>
                  </a:cubicBezTo>
                  <a:lnTo>
                    <a:pt x="98321" y="3972"/>
                  </a:lnTo>
                  <a:cubicBezTo>
                    <a:pt x="104791" y="3972"/>
                    <a:pt x="111155" y="2752"/>
                    <a:pt x="117200" y="365"/>
                  </a:cubicBezTo>
                  <a:cubicBezTo>
                    <a:pt x="119958" y="-695"/>
                    <a:pt x="123034" y="631"/>
                    <a:pt x="124094" y="3335"/>
                  </a:cubicBezTo>
                  <a:cubicBezTo>
                    <a:pt x="125155" y="6040"/>
                    <a:pt x="123829" y="9116"/>
                    <a:pt x="121125" y="10229"/>
                  </a:cubicBezTo>
                  <a:cubicBezTo>
                    <a:pt x="113806" y="13093"/>
                    <a:pt x="106170" y="14578"/>
                    <a:pt x="98321" y="145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0AACEDB-854E-4E50-921C-33668F4DE427}"/>
                </a:ext>
              </a:extLst>
            </p:cNvPr>
            <p:cNvSpPr/>
            <p:nvPr/>
          </p:nvSpPr>
          <p:spPr>
            <a:xfrm>
              <a:off x="3342168" y="4692955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6 w 201520"/>
                <a:gd name="connsiteY20" fmla="*/ 102298 h 201520"/>
                <a:gd name="connsiteX21" fmla="*/ 204596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6" y="74987"/>
                    <a:pt x="204596" y="102298"/>
                  </a:cubicBezTo>
                  <a:lnTo>
                    <a:pt x="204596" y="147693"/>
                  </a:lnTo>
                  <a:cubicBezTo>
                    <a:pt x="204596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A9B3A3-E295-485B-AE4C-8E3B05CC6B4F}"/>
                </a:ext>
              </a:extLst>
            </p:cNvPr>
            <p:cNvSpPr/>
            <p:nvPr/>
          </p:nvSpPr>
          <p:spPr>
            <a:xfrm>
              <a:off x="3367677" y="4713295"/>
              <a:ext cx="79548" cy="68941"/>
            </a:xfrm>
            <a:custGeom>
              <a:avLst/>
              <a:gdLst>
                <a:gd name="connsiteX0" fmla="*/ 5302 w 79547"/>
                <a:gd name="connsiteY0" fmla="*/ 71882 h 68941"/>
                <a:gd name="connsiteX1" fmla="*/ 105 w 79547"/>
                <a:gd name="connsiteY1" fmla="*/ 67586 h 68941"/>
                <a:gd name="connsiteX2" fmla="*/ 4295 w 79547"/>
                <a:gd name="connsiteY2" fmla="*/ 61381 h 68941"/>
                <a:gd name="connsiteX3" fmla="*/ 71486 w 79547"/>
                <a:gd name="connsiteY3" fmla="*/ 4690 h 68941"/>
                <a:gd name="connsiteX4" fmla="*/ 77319 w 79547"/>
                <a:gd name="connsiteY4" fmla="*/ 23 h 68941"/>
                <a:gd name="connsiteX5" fmla="*/ 81986 w 79547"/>
                <a:gd name="connsiteY5" fmla="*/ 5910 h 68941"/>
                <a:gd name="connsiteX6" fmla="*/ 6310 w 79547"/>
                <a:gd name="connsiteY6" fmla="*/ 71829 h 68941"/>
                <a:gd name="connsiteX7" fmla="*/ 5302 w 79547"/>
                <a:gd name="connsiteY7" fmla="*/ 7188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2"/>
                  </a:moveTo>
                  <a:cubicBezTo>
                    <a:pt x="2810" y="71882"/>
                    <a:pt x="582" y="70132"/>
                    <a:pt x="105" y="67586"/>
                  </a:cubicBezTo>
                  <a:cubicBezTo>
                    <a:pt x="-478" y="64722"/>
                    <a:pt x="1431" y="61912"/>
                    <a:pt x="4295" y="61381"/>
                  </a:cubicBezTo>
                  <a:cubicBezTo>
                    <a:pt x="46190" y="53161"/>
                    <a:pt x="68145" y="34600"/>
                    <a:pt x="71486" y="4690"/>
                  </a:cubicBezTo>
                  <a:cubicBezTo>
                    <a:pt x="71804" y="1774"/>
                    <a:pt x="74456" y="-242"/>
                    <a:pt x="77319" y="23"/>
                  </a:cubicBezTo>
                  <a:cubicBezTo>
                    <a:pt x="80236" y="342"/>
                    <a:pt x="82304" y="2993"/>
                    <a:pt x="81986" y="5910"/>
                  </a:cubicBezTo>
                  <a:cubicBezTo>
                    <a:pt x="78115" y="40540"/>
                    <a:pt x="52659" y="62760"/>
                    <a:pt x="6310" y="71829"/>
                  </a:cubicBezTo>
                  <a:cubicBezTo>
                    <a:pt x="5992" y="71829"/>
                    <a:pt x="5620" y="71882"/>
                    <a:pt x="5302" y="718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B838A07-2484-4BA8-B8A8-F632A2046BE2}"/>
                </a:ext>
              </a:extLst>
            </p:cNvPr>
            <p:cNvSpPr/>
            <p:nvPr/>
          </p:nvSpPr>
          <p:spPr>
            <a:xfrm>
              <a:off x="3439183" y="4713242"/>
              <a:ext cx="79548" cy="68941"/>
            </a:xfrm>
            <a:custGeom>
              <a:avLst/>
              <a:gdLst>
                <a:gd name="connsiteX0" fmla="*/ 76716 w 79547"/>
                <a:gd name="connsiteY0" fmla="*/ 71935 h 68941"/>
                <a:gd name="connsiteX1" fmla="*/ 75709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3 w 79547"/>
                <a:gd name="connsiteY4" fmla="*/ 4690 h 68941"/>
                <a:gd name="connsiteX5" fmla="*/ 77724 w 79547"/>
                <a:gd name="connsiteY5" fmla="*/ 61381 h 68941"/>
                <a:gd name="connsiteX6" fmla="*/ 81913 w 79547"/>
                <a:gd name="connsiteY6" fmla="*/ 67586 h 68941"/>
                <a:gd name="connsiteX7" fmla="*/ 76716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35"/>
                  </a:moveTo>
                  <a:cubicBezTo>
                    <a:pt x="76398" y="71935"/>
                    <a:pt x="76027" y="71882"/>
                    <a:pt x="75709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563" y="-242"/>
                    <a:pt x="10214" y="1774"/>
                    <a:pt x="10533" y="4690"/>
                  </a:cubicBezTo>
                  <a:cubicBezTo>
                    <a:pt x="13874" y="34600"/>
                    <a:pt x="35882" y="53161"/>
                    <a:pt x="77724" y="61381"/>
                  </a:cubicBezTo>
                  <a:cubicBezTo>
                    <a:pt x="80588" y="61965"/>
                    <a:pt x="82497" y="64722"/>
                    <a:pt x="81913" y="67586"/>
                  </a:cubicBezTo>
                  <a:cubicBezTo>
                    <a:pt x="81436" y="70185"/>
                    <a:pt x="79209" y="71935"/>
                    <a:pt x="76716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02D4E44A-CFE7-4D73-8DC4-66A0E6AC66E6}"/>
                </a:ext>
              </a:extLst>
            </p:cNvPr>
            <p:cNvSpPr/>
            <p:nvPr/>
          </p:nvSpPr>
          <p:spPr>
            <a:xfrm>
              <a:off x="3375047" y="4772926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17CB9163-1EF3-41B7-911B-FF9D49EBD037}"/>
                </a:ext>
              </a:extLst>
            </p:cNvPr>
            <p:cNvSpPr/>
            <p:nvPr/>
          </p:nvSpPr>
          <p:spPr>
            <a:xfrm>
              <a:off x="3503172" y="4926082"/>
              <a:ext cx="132579" cy="132579"/>
            </a:xfrm>
            <a:custGeom>
              <a:avLst/>
              <a:gdLst>
                <a:gd name="connsiteX0" fmla="*/ 66873 w 132579"/>
                <a:gd name="connsiteY0" fmla="*/ 133746 h 132579"/>
                <a:gd name="connsiteX1" fmla="*/ 0 w 132579"/>
                <a:gd name="connsiteY1" fmla="*/ 66873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46 h 132579"/>
                <a:gd name="connsiteX5" fmla="*/ 66873 w 132579"/>
                <a:gd name="connsiteY5" fmla="*/ 10554 h 132579"/>
                <a:gd name="connsiteX6" fmla="*/ 10606 w 132579"/>
                <a:gd name="connsiteY6" fmla="*/ 66820 h 132579"/>
                <a:gd name="connsiteX7" fmla="*/ 66873 w 132579"/>
                <a:gd name="connsiteY7" fmla="*/ 123087 h 132579"/>
                <a:gd name="connsiteX8" fmla="*/ 123140 w 132579"/>
                <a:gd name="connsiteY8" fmla="*/ 66820 h 132579"/>
                <a:gd name="connsiteX9" fmla="*/ 66873 w 132579"/>
                <a:gd name="connsiteY9" fmla="*/ 10554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46"/>
                  </a:moveTo>
                  <a:cubicBezTo>
                    <a:pt x="29963" y="133746"/>
                    <a:pt x="0" y="103730"/>
                    <a:pt x="0" y="66873"/>
                  </a:cubicBezTo>
                  <a:cubicBezTo>
                    <a:pt x="0" y="30016"/>
                    <a:pt x="30016" y="0"/>
                    <a:pt x="66873" y="0"/>
                  </a:cubicBezTo>
                  <a:cubicBezTo>
                    <a:pt x="103730" y="0"/>
                    <a:pt x="133746" y="30016"/>
                    <a:pt x="133746" y="66873"/>
                  </a:cubicBezTo>
                  <a:cubicBezTo>
                    <a:pt x="133746" y="103730"/>
                    <a:pt x="103783" y="133746"/>
                    <a:pt x="66873" y="133746"/>
                  </a:cubicBezTo>
                  <a:close/>
                  <a:moveTo>
                    <a:pt x="66873" y="10554"/>
                  </a:moveTo>
                  <a:cubicBezTo>
                    <a:pt x="35850" y="10554"/>
                    <a:pt x="10606" y="35796"/>
                    <a:pt x="10606" y="66820"/>
                  </a:cubicBezTo>
                  <a:cubicBezTo>
                    <a:pt x="10606" y="97844"/>
                    <a:pt x="35850" y="123087"/>
                    <a:pt x="66873" y="123087"/>
                  </a:cubicBezTo>
                  <a:cubicBezTo>
                    <a:pt x="97897" y="123087"/>
                    <a:pt x="123140" y="97844"/>
                    <a:pt x="123140" y="66820"/>
                  </a:cubicBezTo>
                  <a:cubicBezTo>
                    <a:pt x="123140" y="35796"/>
                    <a:pt x="97950" y="10554"/>
                    <a:pt x="66873" y="1055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689C1237-D5B4-46D9-8B30-B189B2F049F3}"/>
                </a:ext>
              </a:extLst>
            </p:cNvPr>
            <p:cNvSpPr/>
            <p:nvPr/>
          </p:nvSpPr>
          <p:spPr>
            <a:xfrm>
              <a:off x="3549028" y="4952810"/>
              <a:ext cx="37122" cy="63638"/>
            </a:xfrm>
            <a:custGeom>
              <a:avLst/>
              <a:gdLst>
                <a:gd name="connsiteX0" fmla="*/ 19108 w 37122"/>
                <a:gd name="connsiteY0" fmla="*/ 64858 h 63638"/>
                <a:gd name="connsiteX1" fmla="*/ 13964 w 37122"/>
                <a:gd name="connsiteY1" fmla="*/ 60668 h 63638"/>
                <a:gd name="connsiteX2" fmla="*/ 22396 w 37122"/>
                <a:gd name="connsiteY2" fmla="*/ 33357 h 63638"/>
                <a:gd name="connsiteX3" fmla="*/ 27541 w 37122"/>
                <a:gd name="connsiteY3" fmla="*/ 15432 h 63638"/>
                <a:gd name="connsiteX4" fmla="*/ 19533 w 37122"/>
                <a:gd name="connsiteY4" fmla="*/ 10553 h 63638"/>
                <a:gd name="connsiteX5" fmla="*/ 13434 w 37122"/>
                <a:gd name="connsiteY5" fmla="*/ 12727 h 63638"/>
                <a:gd name="connsiteX6" fmla="*/ 10623 w 37122"/>
                <a:gd name="connsiteY6" fmla="*/ 21584 h 63638"/>
                <a:gd name="connsiteX7" fmla="*/ 5585 w 37122"/>
                <a:gd name="connsiteY7" fmla="*/ 27152 h 63638"/>
                <a:gd name="connsiteX8" fmla="*/ 17 w 37122"/>
                <a:gd name="connsiteY8" fmla="*/ 22114 h 63638"/>
                <a:gd name="connsiteX9" fmla="*/ 5797 w 37122"/>
                <a:gd name="connsiteY9" fmla="*/ 5462 h 63638"/>
                <a:gd name="connsiteX10" fmla="*/ 19586 w 37122"/>
                <a:gd name="connsiteY10" fmla="*/ 0 h 63638"/>
                <a:gd name="connsiteX11" fmla="*/ 37298 w 37122"/>
                <a:gd name="connsiteY11" fmla="*/ 11296 h 63638"/>
                <a:gd name="connsiteX12" fmla="*/ 30086 w 37122"/>
                <a:gd name="connsiteY12" fmla="*/ 40728 h 63638"/>
                <a:gd name="connsiteX13" fmla="*/ 24359 w 37122"/>
                <a:gd name="connsiteY13" fmla="*/ 58547 h 63638"/>
                <a:gd name="connsiteX14" fmla="*/ 20222 w 37122"/>
                <a:gd name="connsiteY14" fmla="*/ 64805 h 63638"/>
                <a:gd name="connsiteX15" fmla="*/ 19108 w 37122"/>
                <a:gd name="connsiteY15" fmla="*/ 648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122" h="63638">
                  <a:moveTo>
                    <a:pt x="19108" y="64858"/>
                  </a:moveTo>
                  <a:cubicBezTo>
                    <a:pt x="16669" y="64858"/>
                    <a:pt x="14495" y="63161"/>
                    <a:pt x="13964" y="60668"/>
                  </a:cubicBezTo>
                  <a:cubicBezTo>
                    <a:pt x="13858" y="60032"/>
                    <a:pt x="10835" y="45501"/>
                    <a:pt x="22396" y="33357"/>
                  </a:cubicBezTo>
                  <a:cubicBezTo>
                    <a:pt x="28495" y="26940"/>
                    <a:pt x="29344" y="19728"/>
                    <a:pt x="27541" y="15432"/>
                  </a:cubicBezTo>
                  <a:cubicBezTo>
                    <a:pt x="26162" y="12250"/>
                    <a:pt x="23404" y="10553"/>
                    <a:pt x="19533" y="10553"/>
                  </a:cubicBezTo>
                  <a:cubicBezTo>
                    <a:pt x="16828" y="10553"/>
                    <a:pt x="14813" y="11243"/>
                    <a:pt x="13434" y="12727"/>
                  </a:cubicBezTo>
                  <a:cubicBezTo>
                    <a:pt x="10464" y="15856"/>
                    <a:pt x="10570" y="21531"/>
                    <a:pt x="10623" y="21584"/>
                  </a:cubicBezTo>
                  <a:cubicBezTo>
                    <a:pt x="10782" y="24501"/>
                    <a:pt x="8502" y="26993"/>
                    <a:pt x="5585" y="27152"/>
                  </a:cubicBezTo>
                  <a:cubicBezTo>
                    <a:pt x="2616" y="27205"/>
                    <a:pt x="176" y="25031"/>
                    <a:pt x="17" y="22114"/>
                  </a:cubicBezTo>
                  <a:cubicBezTo>
                    <a:pt x="-36" y="21053"/>
                    <a:pt x="-301" y="11773"/>
                    <a:pt x="5797" y="5462"/>
                  </a:cubicBezTo>
                  <a:cubicBezTo>
                    <a:pt x="9191" y="1909"/>
                    <a:pt x="13964" y="0"/>
                    <a:pt x="19586" y="0"/>
                  </a:cubicBezTo>
                  <a:cubicBezTo>
                    <a:pt x="27647" y="0"/>
                    <a:pt x="34275" y="4242"/>
                    <a:pt x="37298" y="11296"/>
                  </a:cubicBezTo>
                  <a:cubicBezTo>
                    <a:pt x="41223" y="20470"/>
                    <a:pt x="38412" y="32031"/>
                    <a:pt x="30086" y="40728"/>
                  </a:cubicBezTo>
                  <a:cubicBezTo>
                    <a:pt x="22502" y="48683"/>
                    <a:pt x="24252" y="58123"/>
                    <a:pt x="24359" y="58547"/>
                  </a:cubicBezTo>
                  <a:cubicBezTo>
                    <a:pt x="24942" y="61411"/>
                    <a:pt x="23086" y="64221"/>
                    <a:pt x="20222" y="64805"/>
                  </a:cubicBezTo>
                  <a:cubicBezTo>
                    <a:pt x="19851" y="64858"/>
                    <a:pt x="19480" y="64858"/>
                    <a:pt x="19108" y="6485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70CCD98D-AAD7-4505-B145-C2DFE0E60391}"/>
                </a:ext>
              </a:extLst>
            </p:cNvPr>
            <p:cNvSpPr/>
            <p:nvPr/>
          </p:nvSpPr>
          <p:spPr>
            <a:xfrm>
              <a:off x="3561825" y="5023131"/>
              <a:ext cx="10606" cy="10606"/>
            </a:xfrm>
            <a:custGeom>
              <a:avLst/>
              <a:gdLst>
                <a:gd name="connsiteX0" fmla="*/ 6735 w 10606"/>
                <a:gd name="connsiteY0" fmla="*/ 13417 h 10606"/>
                <a:gd name="connsiteX1" fmla="*/ 0 w 10606"/>
                <a:gd name="connsiteY1" fmla="*/ 6735 h 10606"/>
                <a:gd name="connsiteX2" fmla="*/ 6735 w 10606"/>
                <a:gd name="connsiteY2" fmla="*/ 0 h 10606"/>
                <a:gd name="connsiteX3" fmla="*/ 13470 w 10606"/>
                <a:gd name="connsiteY3" fmla="*/ 6735 h 10606"/>
                <a:gd name="connsiteX4" fmla="*/ 6735 w 10606"/>
                <a:gd name="connsiteY4" fmla="*/ 13417 h 10606"/>
                <a:gd name="connsiteX5" fmla="*/ 6735 w 10606"/>
                <a:gd name="connsiteY5" fmla="*/ 2811 h 10606"/>
                <a:gd name="connsiteX6" fmla="*/ 2864 w 10606"/>
                <a:gd name="connsiteY6" fmla="*/ 6735 h 10606"/>
                <a:gd name="connsiteX7" fmla="*/ 6735 w 10606"/>
                <a:gd name="connsiteY7" fmla="*/ 10606 h 10606"/>
                <a:gd name="connsiteX8" fmla="*/ 10606 w 10606"/>
                <a:gd name="connsiteY8" fmla="*/ 6735 h 10606"/>
                <a:gd name="connsiteX9" fmla="*/ 6735 w 10606"/>
                <a:gd name="connsiteY9" fmla="*/ 2811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06" h="10606">
                  <a:moveTo>
                    <a:pt x="6735" y="13417"/>
                  </a:moveTo>
                  <a:cubicBezTo>
                    <a:pt x="3023" y="13417"/>
                    <a:pt x="0" y="10394"/>
                    <a:pt x="0" y="6735"/>
                  </a:cubicBezTo>
                  <a:cubicBezTo>
                    <a:pt x="0" y="3023"/>
                    <a:pt x="3023" y="0"/>
                    <a:pt x="6735" y="0"/>
                  </a:cubicBezTo>
                  <a:cubicBezTo>
                    <a:pt x="10447" y="0"/>
                    <a:pt x="13470" y="3023"/>
                    <a:pt x="13470" y="6735"/>
                  </a:cubicBezTo>
                  <a:cubicBezTo>
                    <a:pt x="13417" y="10447"/>
                    <a:pt x="10394" y="13417"/>
                    <a:pt x="6735" y="13417"/>
                  </a:cubicBezTo>
                  <a:close/>
                  <a:moveTo>
                    <a:pt x="6735" y="2811"/>
                  </a:moveTo>
                  <a:cubicBezTo>
                    <a:pt x="4561" y="2811"/>
                    <a:pt x="2864" y="4561"/>
                    <a:pt x="2864" y="6735"/>
                  </a:cubicBezTo>
                  <a:cubicBezTo>
                    <a:pt x="2864" y="8909"/>
                    <a:pt x="4614" y="10606"/>
                    <a:pt x="6735" y="10606"/>
                  </a:cubicBezTo>
                  <a:cubicBezTo>
                    <a:pt x="8856" y="10606"/>
                    <a:pt x="10606" y="8856"/>
                    <a:pt x="10606" y="6735"/>
                  </a:cubicBezTo>
                  <a:cubicBezTo>
                    <a:pt x="10606" y="4614"/>
                    <a:pt x="8856" y="2811"/>
                    <a:pt x="6735" y="28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5" name="Group 654">
            <a:extLst>
              <a:ext uri="{FF2B5EF4-FFF2-40B4-BE49-F238E27FC236}">
                <a16:creationId xmlns:a16="http://schemas.microsoft.com/office/drawing/2014/main" id="{EB48BA28-E6C0-4104-9C92-7C7277BAA089}"/>
              </a:ext>
            </a:extLst>
          </p:cNvPr>
          <p:cNvGrpSpPr/>
          <p:nvPr/>
        </p:nvGrpSpPr>
        <p:grpSpPr>
          <a:xfrm>
            <a:off x="4337246" y="4652737"/>
            <a:ext cx="385728" cy="463466"/>
            <a:chOff x="4370718" y="4692955"/>
            <a:chExt cx="318784" cy="383030"/>
          </a:xfrm>
        </p:grpSpPr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92A8E624-3167-4749-BD02-7FAB172C1288}"/>
                </a:ext>
              </a:extLst>
            </p:cNvPr>
            <p:cNvSpPr/>
            <p:nvPr/>
          </p:nvSpPr>
          <p:spPr>
            <a:xfrm>
              <a:off x="4370718" y="4869161"/>
              <a:ext cx="159095" cy="206824"/>
            </a:xfrm>
            <a:custGeom>
              <a:avLst/>
              <a:gdLst>
                <a:gd name="connsiteX0" fmla="*/ 157982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7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8 w 159095"/>
                <a:gd name="connsiteY7" fmla="*/ 21283 h 206823"/>
                <a:gd name="connsiteX8" fmla="*/ 100124 w 159095"/>
                <a:gd name="connsiteY8" fmla="*/ 14442 h 206823"/>
                <a:gd name="connsiteX9" fmla="*/ 103518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3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2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25"/>
                  </a:moveTo>
                  <a:lnTo>
                    <a:pt x="64911" y="210925"/>
                  </a:lnTo>
                  <a:cubicBezTo>
                    <a:pt x="29327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7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8" y="21283"/>
                  </a:cubicBezTo>
                  <a:cubicBezTo>
                    <a:pt x="98957" y="19321"/>
                    <a:pt x="99541" y="16935"/>
                    <a:pt x="100124" y="14442"/>
                  </a:cubicBezTo>
                  <a:cubicBezTo>
                    <a:pt x="100920" y="10942"/>
                    <a:pt x="101874" y="6912"/>
                    <a:pt x="103518" y="3199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6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3" y="142196"/>
                    <a:pt x="10713" y="142461"/>
                    <a:pt x="10713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2" y="200372"/>
                    <a:pt x="163338" y="202758"/>
                    <a:pt x="163338" y="205675"/>
                  </a:cubicBezTo>
                  <a:cubicBezTo>
                    <a:pt x="163338" y="208592"/>
                    <a:pt x="160952" y="210925"/>
                    <a:pt x="157982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C378BD3-B4B6-456D-9FCB-6975C521405A}"/>
                </a:ext>
              </a:extLst>
            </p:cNvPr>
            <p:cNvSpPr/>
            <p:nvPr/>
          </p:nvSpPr>
          <p:spPr>
            <a:xfrm>
              <a:off x="4525615" y="4869117"/>
              <a:ext cx="90154" cy="47729"/>
            </a:xfrm>
            <a:custGeom>
              <a:avLst/>
              <a:gdLst>
                <a:gd name="connsiteX0" fmla="*/ 86239 w 90153"/>
                <a:gd name="connsiteY0" fmla="*/ 52086 h 47728"/>
                <a:gd name="connsiteX1" fmla="*/ 82739 w 90153"/>
                <a:gd name="connsiteY1" fmla="*/ 50761 h 47728"/>
                <a:gd name="connsiteX2" fmla="*/ 45935 w 90153"/>
                <a:gd name="connsiteY2" fmla="*/ 42169 h 47728"/>
                <a:gd name="connsiteX3" fmla="*/ 11464 w 90153"/>
                <a:gd name="connsiteY3" fmla="*/ 33950 h 47728"/>
                <a:gd name="connsiteX4" fmla="*/ 5419 w 90153"/>
                <a:gd name="connsiteY4" fmla="*/ 24987 h 47728"/>
                <a:gd name="connsiteX5" fmla="*/ 3085 w 90153"/>
                <a:gd name="connsiteY5" fmla="*/ 16555 h 47728"/>
                <a:gd name="connsiteX6" fmla="*/ 434 w 90153"/>
                <a:gd name="connsiteY6" fmla="*/ 7381 h 47728"/>
                <a:gd name="connsiteX7" fmla="*/ 3244 w 90153"/>
                <a:gd name="connsiteY7" fmla="*/ 433 h 47728"/>
                <a:gd name="connsiteX8" fmla="*/ 10191 w 90153"/>
                <a:gd name="connsiteY8" fmla="*/ 3244 h 47728"/>
                <a:gd name="connsiteX9" fmla="*/ 13426 w 90153"/>
                <a:gd name="connsiteY9" fmla="*/ 14169 h 47728"/>
                <a:gd name="connsiteX10" fmla="*/ 15335 w 90153"/>
                <a:gd name="connsiteY10" fmla="*/ 21275 h 47728"/>
                <a:gd name="connsiteX11" fmla="*/ 18199 w 90153"/>
                <a:gd name="connsiteY11" fmla="*/ 25782 h 47728"/>
                <a:gd name="connsiteX12" fmla="*/ 46942 w 90153"/>
                <a:gd name="connsiteY12" fmla="*/ 31616 h 47728"/>
                <a:gd name="connsiteX13" fmla="*/ 89686 w 90153"/>
                <a:gd name="connsiteY13" fmla="*/ 42753 h 47728"/>
                <a:gd name="connsiteX14" fmla="*/ 90216 w 90153"/>
                <a:gd name="connsiteY14" fmla="*/ 50230 h 47728"/>
                <a:gd name="connsiteX15" fmla="*/ 86239 w 90153"/>
                <a:gd name="connsiteY15" fmla="*/ 5208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153" h="47728">
                  <a:moveTo>
                    <a:pt x="86239" y="52086"/>
                  </a:moveTo>
                  <a:cubicBezTo>
                    <a:pt x="85019" y="52086"/>
                    <a:pt x="83746" y="51662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7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9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4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78" y="540"/>
                    <a:pt x="10191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43"/>
                    <a:pt x="17032" y="24828"/>
                    <a:pt x="18199" y="25782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63541" y="33260"/>
                    <a:pt x="80671" y="34904"/>
                    <a:pt x="89686" y="42753"/>
                  </a:cubicBezTo>
                  <a:cubicBezTo>
                    <a:pt x="91913" y="44662"/>
                    <a:pt x="92125" y="48003"/>
                    <a:pt x="90216" y="50230"/>
                  </a:cubicBezTo>
                  <a:cubicBezTo>
                    <a:pt x="89156" y="51450"/>
                    <a:pt x="87724" y="52086"/>
                    <a:pt x="86239" y="520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88DFF263-CA41-49F5-B9F8-B394E8E87C4B}"/>
                </a:ext>
              </a:extLst>
            </p:cNvPr>
            <p:cNvSpPr/>
            <p:nvPr/>
          </p:nvSpPr>
          <p:spPr>
            <a:xfrm>
              <a:off x="4476092" y="5065206"/>
              <a:ext cx="121973" cy="10606"/>
            </a:xfrm>
            <a:custGeom>
              <a:avLst/>
              <a:gdLst>
                <a:gd name="connsiteX0" fmla="*/ 98321 w 121973"/>
                <a:gd name="connsiteY0" fmla="*/ 14881 h 10606"/>
                <a:gd name="connsiteX1" fmla="*/ 5303 w 121973"/>
                <a:gd name="connsiteY1" fmla="*/ 14881 h 10606"/>
                <a:gd name="connsiteX2" fmla="*/ 0 w 121973"/>
                <a:gd name="connsiteY2" fmla="*/ 9577 h 10606"/>
                <a:gd name="connsiteX3" fmla="*/ 5303 w 121973"/>
                <a:gd name="connsiteY3" fmla="*/ 4274 h 10606"/>
                <a:gd name="connsiteX4" fmla="*/ 98321 w 121973"/>
                <a:gd name="connsiteY4" fmla="*/ 4274 h 10606"/>
                <a:gd name="connsiteX5" fmla="*/ 117784 w 121973"/>
                <a:gd name="connsiteY5" fmla="*/ 403 h 10606"/>
                <a:gd name="connsiteX6" fmla="*/ 124731 w 121973"/>
                <a:gd name="connsiteY6" fmla="*/ 3267 h 10606"/>
                <a:gd name="connsiteX7" fmla="*/ 121867 w 121973"/>
                <a:gd name="connsiteY7" fmla="*/ 10214 h 10606"/>
                <a:gd name="connsiteX8" fmla="*/ 98321 w 121973"/>
                <a:gd name="connsiteY8" fmla="*/ 14881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73" h="10606">
                  <a:moveTo>
                    <a:pt x="98321" y="14881"/>
                  </a:moveTo>
                  <a:lnTo>
                    <a:pt x="5303" y="14881"/>
                  </a:lnTo>
                  <a:cubicBezTo>
                    <a:pt x="2386" y="14881"/>
                    <a:pt x="0" y="12494"/>
                    <a:pt x="0" y="9577"/>
                  </a:cubicBezTo>
                  <a:cubicBezTo>
                    <a:pt x="0" y="6661"/>
                    <a:pt x="2386" y="4274"/>
                    <a:pt x="5303" y="4274"/>
                  </a:cubicBezTo>
                  <a:lnTo>
                    <a:pt x="98321" y="4274"/>
                  </a:lnTo>
                  <a:cubicBezTo>
                    <a:pt x="105003" y="4274"/>
                    <a:pt x="111579" y="3002"/>
                    <a:pt x="117784" y="403"/>
                  </a:cubicBezTo>
                  <a:cubicBezTo>
                    <a:pt x="120488" y="-711"/>
                    <a:pt x="123617" y="562"/>
                    <a:pt x="124731" y="3267"/>
                  </a:cubicBezTo>
                  <a:cubicBezTo>
                    <a:pt x="125845" y="5971"/>
                    <a:pt x="124572" y="9100"/>
                    <a:pt x="121867" y="10214"/>
                  </a:cubicBezTo>
                  <a:cubicBezTo>
                    <a:pt x="114336" y="13290"/>
                    <a:pt x="106435" y="14881"/>
                    <a:pt x="98321" y="1488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443E7F47-E496-4D3C-B26D-625A2BAC5E85}"/>
                </a:ext>
              </a:extLst>
            </p:cNvPr>
            <p:cNvSpPr/>
            <p:nvPr/>
          </p:nvSpPr>
          <p:spPr>
            <a:xfrm>
              <a:off x="4402803" y="4692955"/>
              <a:ext cx="201521" cy="201521"/>
            </a:xfrm>
            <a:custGeom>
              <a:avLst/>
              <a:gdLst>
                <a:gd name="connsiteX0" fmla="*/ 147694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4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4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4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4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9" y="193990"/>
                    <a:pt x="76525" y="196376"/>
                    <a:pt x="76525" y="199293"/>
                  </a:cubicBezTo>
                  <a:cubicBezTo>
                    <a:pt x="76525" y="202210"/>
                    <a:pt x="74139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88"/>
                    <a:pt x="179035" y="204596"/>
                    <a:pt x="147694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C1D60ED-D913-4A56-A582-256C54494322}"/>
                </a:ext>
              </a:extLst>
            </p:cNvPr>
            <p:cNvSpPr/>
            <p:nvPr/>
          </p:nvSpPr>
          <p:spPr>
            <a:xfrm>
              <a:off x="4428312" y="4713295"/>
              <a:ext cx="79548" cy="68941"/>
            </a:xfrm>
            <a:custGeom>
              <a:avLst/>
              <a:gdLst>
                <a:gd name="connsiteX0" fmla="*/ 5302 w 79547"/>
                <a:gd name="connsiteY0" fmla="*/ 71882 h 68941"/>
                <a:gd name="connsiteX1" fmla="*/ 105 w 79547"/>
                <a:gd name="connsiteY1" fmla="*/ 67586 h 68941"/>
                <a:gd name="connsiteX2" fmla="*/ 4295 w 79547"/>
                <a:gd name="connsiteY2" fmla="*/ 61381 h 68941"/>
                <a:gd name="connsiteX3" fmla="*/ 71486 w 79547"/>
                <a:gd name="connsiteY3" fmla="*/ 4690 h 68941"/>
                <a:gd name="connsiteX4" fmla="*/ 77319 w 79547"/>
                <a:gd name="connsiteY4" fmla="*/ 23 h 68941"/>
                <a:gd name="connsiteX5" fmla="*/ 81986 w 79547"/>
                <a:gd name="connsiteY5" fmla="*/ 5910 h 68941"/>
                <a:gd name="connsiteX6" fmla="*/ 6310 w 79547"/>
                <a:gd name="connsiteY6" fmla="*/ 71829 h 68941"/>
                <a:gd name="connsiteX7" fmla="*/ 5302 w 79547"/>
                <a:gd name="connsiteY7" fmla="*/ 7188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2"/>
                  </a:moveTo>
                  <a:cubicBezTo>
                    <a:pt x="2810" y="71882"/>
                    <a:pt x="582" y="70132"/>
                    <a:pt x="105" y="67586"/>
                  </a:cubicBezTo>
                  <a:cubicBezTo>
                    <a:pt x="-478" y="64722"/>
                    <a:pt x="1431" y="61912"/>
                    <a:pt x="4295" y="61381"/>
                  </a:cubicBezTo>
                  <a:cubicBezTo>
                    <a:pt x="46190" y="53161"/>
                    <a:pt x="68145" y="34600"/>
                    <a:pt x="71486" y="4690"/>
                  </a:cubicBezTo>
                  <a:cubicBezTo>
                    <a:pt x="71804" y="1774"/>
                    <a:pt x="74456" y="-242"/>
                    <a:pt x="77319" y="23"/>
                  </a:cubicBezTo>
                  <a:cubicBezTo>
                    <a:pt x="80236" y="342"/>
                    <a:pt x="82304" y="2993"/>
                    <a:pt x="81986" y="5910"/>
                  </a:cubicBezTo>
                  <a:cubicBezTo>
                    <a:pt x="78115" y="40540"/>
                    <a:pt x="52660" y="62760"/>
                    <a:pt x="6310" y="71829"/>
                  </a:cubicBezTo>
                  <a:cubicBezTo>
                    <a:pt x="5991" y="71829"/>
                    <a:pt x="5620" y="71882"/>
                    <a:pt x="5302" y="718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83D46767-DC4B-4987-83ED-27ED0F40922B}"/>
                </a:ext>
              </a:extLst>
            </p:cNvPr>
            <p:cNvSpPr/>
            <p:nvPr/>
          </p:nvSpPr>
          <p:spPr>
            <a:xfrm>
              <a:off x="4499819" y="4713242"/>
              <a:ext cx="79548" cy="68941"/>
            </a:xfrm>
            <a:custGeom>
              <a:avLst/>
              <a:gdLst>
                <a:gd name="connsiteX0" fmla="*/ 76716 w 79547"/>
                <a:gd name="connsiteY0" fmla="*/ 71935 h 68941"/>
                <a:gd name="connsiteX1" fmla="*/ 75708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2 w 79547"/>
                <a:gd name="connsiteY4" fmla="*/ 4690 h 68941"/>
                <a:gd name="connsiteX5" fmla="*/ 77724 w 79547"/>
                <a:gd name="connsiteY5" fmla="*/ 61381 h 68941"/>
                <a:gd name="connsiteX6" fmla="*/ 81913 w 79547"/>
                <a:gd name="connsiteY6" fmla="*/ 67586 h 68941"/>
                <a:gd name="connsiteX7" fmla="*/ 76716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35"/>
                  </a:moveTo>
                  <a:cubicBezTo>
                    <a:pt x="76398" y="71935"/>
                    <a:pt x="76027" y="71882"/>
                    <a:pt x="75708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4" y="1774"/>
                    <a:pt x="10532" y="4690"/>
                  </a:cubicBezTo>
                  <a:cubicBezTo>
                    <a:pt x="13874" y="34600"/>
                    <a:pt x="35882" y="53161"/>
                    <a:pt x="77724" y="61381"/>
                  </a:cubicBezTo>
                  <a:cubicBezTo>
                    <a:pt x="80588" y="61965"/>
                    <a:pt x="82497" y="64722"/>
                    <a:pt x="81913" y="67586"/>
                  </a:cubicBezTo>
                  <a:cubicBezTo>
                    <a:pt x="81436" y="70185"/>
                    <a:pt x="79209" y="71935"/>
                    <a:pt x="76716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9A9D7CB2-42FD-4370-9DC9-6340053C2F99}"/>
                </a:ext>
              </a:extLst>
            </p:cNvPr>
            <p:cNvSpPr/>
            <p:nvPr/>
          </p:nvSpPr>
          <p:spPr>
            <a:xfrm>
              <a:off x="4435682" y="4772926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2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900F92AD-F140-4F38-8C19-A0F3B11B592F}"/>
                </a:ext>
              </a:extLst>
            </p:cNvPr>
            <p:cNvSpPr/>
            <p:nvPr/>
          </p:nvSpPr>
          <p:spPr>
            <a:xfrm>
              <a:off x="4556923" y="4928141"/>
              <a:ext cx="132579" cy="132579"/>
            </a:xfrm>
            <a:custGeom>
              <a:avLst/>
              <a:gdLst>
                <a:gd name="connsiteX0" fmla="*/ 67340 w 132579"/>
                <a:gd name="connsiteY0" fmla="*/ 133543 h 132579"/>
                <a:gd name="connsiteX1" fmla="*/ 64742 w 132579"/>
                <a:gd name="connsiteY1" fmla="*/ 132853 h 132579"/>
                <a:gd name="connsiteX2" fmla="*/ 627 w 132579"/>
                <a:gd name="connsiteY2" fmla="*/ 4570 h 132579"/>
                <a:gd name="connsiteX3" fmla="*/ 6248 w 132579"/>
                <a:gd name="connsiteY3" fmla="*/ 9 h 132579"/>
                <a:gd name="connsiteX4" fmla="*/ 11074 w 132579"/>
                <a:gd name="connsiteY4" fmla="*/ 4305 h 132579"/>
                <a:gd name="connsiteX5" fmla="*/ 36582 w 132579"/>
                <a:gd name="connsiteY5" fmla="*/ 9024 h 132579"/>
                <a:gd name="connsiteX6" fmla="*/ 62090 w 132579"/>
                <a:gd name="connsiteY6" fmla="*/ 4305 h 132579"/>
                <a:gd name="connsiteX7" fmla="*/ 67287 w 132579"/>
                <a:gd name="connsiteY7" fmla="*/ 9 h 132579"/>
                <a:gd name="connsiteX8" fmla="*/ 72803 w 132579"/>
                <a:gd name="connsiteY8" fmla="*/ 4305 h 132579"/>
                <a:gd name="connsiteX9" fmla="*/ 98364 w 132579"/>
                <a:gd name="connsiteY9" fmla="*/ 9024 h 132579"/>
                <a:gd name="connsiteX10" fmla="*/ 123554 w 132579"/>
                <a:gd name="connsiteY10" fmla="*/ 4623 h 132579"/>
                <a:gd name="connsiteX11" fmla="*/ 128062 w 132579"/>
                <a:gd name="connsiteY11" fmla="*/ 115 h 132579"/>
                <a:gd name="connsiteX12" fmla="*/ 128963 w 132579"/>
                <a:gd name="connsiteY12" fmla="*/ 62 h 132579"/>
                <a:gd name="connsiteX13" fmla="*/ 134426 w 132579"/>
                <a:gd name="connsiteY13" fmla="*/ 5365 h 132579"/>
                <a:gd name="connsiteX14" fmla="*/ 134266 w 132579"/>
                <a:gd name="connsiteY14" fmla="*/ 6903 h 132579"/>
                <a:gd name="connsiteX15" fmla="*/ 69886 w 132579"/>
                <a:gd name="connsiteY15" fmla="*/ 132960 h 132579"/>
                <a:gd name="connsiteX16" fmla="*/ 67340 w 132579"/>
                <a:gd name="connsiteY16" fmla="*/ 133543 h 132579"/>
                <a:gd name="connsiteX17" fmla="*/ 10490 w 132579"/>
                <a:gd name="connsiteY17" fmla="*/ 15760 h 132579"/>
                <a:gd name="connsiteX18" fmla="*/ 67340 w 132579"/>
                <a:gd name="connsiteY18" fmla="*/ 122141 h 132579"/>
                <a:gd name="connsiteX19" fmla="*/ 124084 w 132579"/>
                <a:gd name="connsiteY19" fmla="*/ 15919 h 132579"/>
                <a:gd name="connsiteX20" fmla="*/ 98364 w 132579"/>
                <a:gd name="connsiteY20" fmla="*/ 19631 h 132579"/>
                <a:gd name="connsiteX21" fmla="*/ 67447 w 132579"/>
                <a:gd name="connsiteY21" fmla="*/ 13426 h 132579"/>
                <a:gd name="connsiteX22" fmla="*/ 36529 w 132579"/>
                <a:gd name="connsiteY22" fmla="*/ 19631 h 132579"/>
                <a:gd name="connsiteX23" fmla="*/ 10490 w 132579"/>
                <a:gd name="connsiteY23" fmla="*/ 15760 h 132579"/>
                <a:gd name="connsiteX24" fmla="*/ 11180 w 132579"/>
                <a:gd name="connsiteY24" fmla="*/ 5259 h 132579"/>
                <a:gd name="connsiteX25" fmla="*/ 11180 w 132579"/>
                <a:gd name="connsiteY25" fmla="*/ 5259 h 132579"/>
                <a:gd name="connsiteX26" fmla="*/ 11180 w 132579"/>
                <a:gd name="connsiteY26" fmla="*/ 5259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32579" h="132579">
                  <a:moveTo>
                    <a:pt x="67340" y="133543"/>
                  </a:moveTo>
                  <a:cubicBezTo>
                    <a:pt x="66439" y="133543"/>
                    <a:pt x="65537" y="133331"/>
                    <a:pt x="64742" y="132853"/>
                  </a:cubicBezTo>
                  <a:cubicBezTo>
                    <a:pt x="-10351" y="90852"/>
                    <a:pt x="467" y="5418"/>
                    <a:pt x="627" y="4570"/>
                  </a:cubicBezTo>
                  <a:cubicBezTo>
                    <a:pt x="998" y="1812"/>
                    <a:pt x="3490" y="-150"/>
                    <a:pt x="6248" y="9"/>
                  </a:cubicBezTo>
                  <a:cubicBezTo>
                    <a:pt x="8687" y="168"/>
                    <a:pt x="10649" y="1971"/>
                    <a:pt x="11074" y="4305"/>
                  </a:cubicBezTo>
                  <a:cubicBezTo>
                    <a:pt x="13142" y="6055"/>
                    <a:pt x="22210" y="9024"/>
                    <a:pt x="36582" y="9024"/>
                  </a:cubicBezTo>
                  <a:cubicBezTo>
                    <a:pt x="50954" y="9024"/>
                    <a:pt x="60075" y="6055"/>
                    <a:pt x="62090" y="4305"/>
                  </a:cubicBezTo>
                  <a:cubicBezTo>
                    <a:pt x="62568" y="1865"/>
                    <a:pt x="64689" y="9"/>
                    <a:pt x="67287" y="9"/>
                  </a:cubicBezTo>
                  <a:cubicBezTo>
                    <a:pt x="69886" y="9"/>
                    <a:pt x="72272" y="1865"/>
                    <a:pt x="72803" y="4305"/>
                  </a:cubicBezTo>
                  <a:cubicBezTo>
                    <a:pt x="74818" y="6055"/>
                    <a:pt x="83939" y="9024"/>
                    <a:pt x="98364" y="9024"/>
                  </a:cubicBezTo>
                  <a:cubicBezTo>
                    <a:pt x="111993" y="9024"/>
                    <a:pt x="120903" y="6373"/>
                    <a:pt x="123554" y="4623"/>
                  </a:cubicBezTo>
                  <a:cubicBezTo>
                    <a:pt x="123872" y="2342"/>
                    <a:pt x="125675" y="433"/>
                    <a:pt x="128062" y="115"/>
                  </a:cubicBezTo>
                  <a:cubicBezTo>
                    <a:pt x="128380" y="62"/>
                    <a:pt x="128645" y="62"/>
                    <a:pt x="128963" y="62"/>
                  </a:cubicBezTo>
                  <a:cubicBezTo>
                    <a:pt x="131933" y="9"/>
                    <a:pt x="134426" y="2395"/>
                    <a:pt x="134426" y="5365"/>
                  </a:cubicBezTo>
                  <a:cubicBezTo>
                    <a:pt x="134426" y="5895"/>
                    <a:pt x="134373" y="6426"/>
                    <a:pt x="134266" y="6903"/>
                  </a:cubicBezTo>
                  <a:cubicBezTo>
                    <a:pt x="135433" y="20745"/>
                    <a:pt x="138138" y="94777"/>
                    <a:pt x="69886" y="132960"/>
                  </a:cubicBezTo>
                  <a:cubicBezTo>
                    <a:pt x="69144" y="133331"/>
                    <a:pt x="68242" y="133543"/>
                    <a:pt x="67340" y="133543"/>
                  </a:cubicBezTo>
                  <a:close/>
                  <a:moveTo>
                    <a:pt x="10490" y="15760"/>
                  </a:moveTo>
                  <a:cubicBezTo>
                    <a:pt x="10066" y="37715"/>
                    <a:pt x="14786" y="91118"/>
                    <a:pt x="67340" y="122141"/>
                  </a:cubicBezTo>
                  <a:cubicBezTo>
                    <a:pt x="119152" y="91542"/>
                    <a:pt x="124350" y="37927"/>
                    <a:pt x="124084" y="15919"/>
                  </a:cubicBezTo>
                  <a:cubicBezTo>
                    <a:pt x="116978" y="18517"/>
                    <a:pt x="107273" y="19631"/>
                    <a:pt x="98364" y="19631"/>
                  </a:cubicBezTo>
                  <a:cubicBezTo>
                    <a:pt x="87015" y="19631"/>
                    <a:pt x="74341" y="17881"/>
                    <a:pt x="67447" y="13426"/>
                  </a:cubicBezTo>
                  <a:cubicBezTo>
                    <a:pt x="60552" y="17881"/>
                    <a:pt x="47878" y="19631"/>
                    <a:pt x="36529" y="19631"/>
                  </a:cubicBezTo>
                  <a:cubicBezTo>
                    <a:pt x="27513" y="19578"/>
                    <a:pt x="17597" y="18464"/>
                    <a:pt x="10490" y="15760"/>
                  </a:cubicBezTo>
                  <a:close/>
                  <a:moveTo>
                    <a:pt x="11180" y="5259"/>
                  </a:moveTo>
                  <a:cubicBezTo>
                    <a:pt x="11180" y="5259"/>
                    <a:pt x="11180" y="5259"/>
                    <a:pt x="11180" y="5259"/>
                  </a:cubicBezTo>
                  <a:cubicBezTo>
                    <a:pt x="11180" y="5259"/>
                    <a:pt x="11180" y="5259"/>
                    <a:pt x="11180" y="52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1FB4AF-483B-482D-A4AF-1E46FC71A1E5}"/>
                </a:ext>
              </a:extLst>
            </p:cNvPr>
            <p:cNvSpPr/>
            <p:nvPr/>
          </p:nvSpPr>
          <p:spPr>
            <a:xfrm>
              <a:off x="4618969" y="4978327"/>
              <a:ext cx="47729" cy="63638"/>
            </a:xfrm>
            <a:custGeom>
              <a:avLst/>
              <a:gdLst>
                <a:gd name="connsiteX0" fmla="*/ 5294 w 47728"/>
                <a:gd name="connsiteY0" fmla="*/ 65273 h 63638"/>
                <a:gd name="connsiteX1" fmla="*/ 680 w 47728"/>
                <a:gd name="connsiteY1" fmla="*/ 62569 h 63638"/>
                <a:gd name="connsiteX2" fmla="*/ 2695 w 47728"/>
                <a:gd name="connsiteY2" fmla="*/ 55356 h 63638"/>
                <a:gd name="connsiteX3" fmla="*/ 41197 w 47728"/>
                <a:gd name="connsiteY3" fmla="*/ 4074 h 63638"/>
                <a:gd name="connsiteX4" fmla="*/ 47560 w 47728"/>
                <a:gd name="connsiteY4" fmla="*/ 150 h 63638"/>
                <a:gd name="connsiteX5" fmla="*/ 51485 w 47728"/>
                <a:gd name="connsiteY5" fmla="*/ 6514 h 63638"/>
                <a:gd name="connsiteX6" fmla="*/ 7840 w 47728"/>
                <a:gd name="connsiteY6" fmla="*/ 64637 h 63638"/>
                <a:gd name="connsiteX7" fmla="*/ 5294 w 47728"/>
                <a:gd name="connsiteY7" fmla="*/ 65273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28" h="63638">
                  <a:moveTo>
                    <a:pt x="5294" y="65273"/>
                  </a:moveTo>
                  <a:cubicBezTo>
                    <a:pt x="3438" y="65273"/>
                    <a:pt x="1635" y="64319"/>
                    <a:pt x="680" y="62569"/>
                  </a:cubicBezTo>
                  <a:cubicBezTo>
                    <a:pt x="-751" y="60023"/>
                    <a:pt x="150" y="56788"/>
                    <a:pt x="2695" y="55356"/>
                  </a:cubicBezTo>
                  <a:cubicBezTo>
                    <a:pt x="22847" y="44114"/>
                    <a:pt x="35787" y="26825"/>
                    <a:pt x="41197" y="4074"/>
                  </a:cubicBezTo>
                  <a:cubicBezTo>
                    <a:pt x="41886" y="1211"/>
                    <a:pt x="44750" y="-539"/>
                    <a:pt x="47560" y="150"/>
                  </a:cubicBezTo>
                  <a:cubicBezTo>
                    <a:pt x="50424" y="840"/>
                    <a:pt x="52174" y="3703"/>
                    <a:pt x="51485" y="6514"/>
                  </a:cubicBezTo>
                  <a:cubicBezTo>
                    <a:pt x="47242" y="24227"/>
                    <a:pt x="36265" y="48727"/>
                    <a:pt x="7840" y="64637"/>
                  </a:cubicBezTo>
                  <a:cubicBezTo>
                    <a:pt x="7044" y="65061"/>
                    <a:pt x="6196" y="65273"/>
                    <a:pt x="5294" y="6527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2" name="Group 651">
            <a:extLst>
              <a:ext uri="{FF2B5EF4-FFF2-40B4-BE49-F238E27FC236}">
                <a16:creationId xmlns:a16="http://schemas.microsoft.com/office/drawing/2014/main" id="{402A7134-6183-496F-BA5A-526A8AC82BBE}"/>
              </a:ext>
            </a:extLst>
          </p:cNvPr>
          <p:cNvGrpSpPr/>
          <p:nvPr/>
        </p:nvGrpSpPr>
        <p:grpSpPr>
          <a:xfrm>
            <a:off x="5394696" y="4652432"/>
            <a:ext cx="422433" cy="466976"/>
            <a:chOff x="5431353" y="4692955"/>
            <a:chExt cx="349118" cy="385931"/>
          </a:xfrm>
        </p:grpSpPr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67B45FA1-DE18-4087-A9A9-069A20E7EC25}"/>
                </a:ext>
              </a:extLst>
            </p:cNvPr>
            <p:cNvSpPr/>
            <p:nvPr/>
          </p:nvSpPr>
          <p:spPr>
            <a:xfrm>
              <a:off x="5431353" y="4869161"/>
              <a:ext cx="159095" cy="206824"/>
            </a:xfrm>
            <a:custGeom>
              <a:avLst/>
              <a:gdLst>
                <a:gd name="connsiteX0" fmla="*/ 157982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7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8 w 159095"/>
                <a:gd name="connsiteY7" fmla="*/ 21283 h 206823"/>
                <a:gd name="connsiteX8" fmla="*/ 100124 w 159095"/>
                <a:gd name="connsiteY8" fmla="*/ 14442 h 206823"/>
                <a:gd name="connsiteX9" fmla="*/ 103518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3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2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25"/>
                  </a:moveTo>
                  <a:lnTo>
                    <a:pt x="64911" y="210925"/>
                  </a:lnTo>
                  <a:cubicBezTo>
                    <a:pt x="29327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7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8" y="21283"/>
                  </a:cubicBezTo>
                  <a:cubicBezTo>
                    <a:pt x="98957" y="19321"/>
                    <a:pt x="99541" y="16935"/>
                    <a:pt x="100124" y="14442"/>
                  </a:cubicBezTo>
                  <a:cubicBezTo>
                    <a:pt x="100920" y="10942"/>
                    <a:pt x="101874" y="6912"/>
                    <a:pt x="103518" y="3199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6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3" y="142196"/>
                    <a:pt x="10713" y="142461"/>
                    <a:pt x="10713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2" y="200372"/>
                    <a:pt x="163338" y="202758"/>
                    <a:pt x="163338" y="205675"/>
                  </a:cubicBezTo>
                  <a:cubicBezTo>
                    <a:pt x="163338" y="208592"/>
                    <a:pt x="160952" y="210925"/>
                    <a:pt x="157982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385AE1BD-BEF2-49C1-ACDA-77F3C44AC19E}"/>
                </a:ext>
              </a:extLst>
            </p:cNvPr>
            <p:cNvSpPr/>
            <p:nvPr/>
          </p:nvSpPr>
          <p:spPr>
            <a:xfrm>
              <a:off x="5586250" y="4869117"/>
              <a:ext cx="95457" cy="58335"/>
            </a:xfrm>
            <a:custGeom>
              <a:avLst/>
              <a:gdLst>
                <a:gd name="connsiteX0" fmla="*/ 92762 w 95457"/>
                <a:gd name="connsiteY0" fmla="*/ 61155 h 58334"/>
                <a:gd name="connsiteX1" fmla="*/ 88042 w 95457"/>
                <a:gd name="connsiteY1" fmla="*/ 58238 h 58334"/>
                <a:gd name="connsiteX2" fmla="*/ 82739 w 95457"/>
                <a:gd name="connsiteY2" fmla="*/ 50761 h 58334"/>
                <a:gd name="connsiteX3" fmla="*/ 45935 w 95457"/>
                <a:gd name="connsiteY3" fmla="*/ 42169 h 58334"/>
                <a:gd name="connsiteX4" fmla="*/ 11464 w 95457"/>
                <a:gd name="connsiteY4" fmla="*/ 33950 h 58334"/>
                <a:gd name="connsiteX5" fmla="*/ 5419 w 95457"/>
                <a:gd name="connsiteY5" fmla="*/ 24987 h 58334"/>
                <a:gd name="connsiteX6" fmla="*/ 3085 w 95457"/>
                <a:gd name="connsiteY6" fmla="*/ 16555 h 58334"/>
                <a:gd name="connsiteX7" fmla="*/ 434 w 95457"/>
                <a:gd name="connsiteY7" fmla="*/ 7381 h 58334"/>
                <a:gd name="connsiteX8" fmla="*/ 3244 w 95457"/>
                <a:gd name="connsiteY8" fmla="*/ 433 h 58334"/>
                <a:gd name="connsiteX9" fmla="*/ 10191 w 95457"/>
                <a:gd name="connsiteY9" fmla="*/ 3244 h 58334"/>
                <a:gd name="connsiteX10" fmla="*/ 13426 w 95457"/>
                <a:gd name="connsiteY10" fmla="*/ 14169 h 58334"/>
                <a:gd name="connsiteX11" fmla="*/ 15335 w 95457"/>
                <a:gd name="connsiteY11" fmla="*/ 21275 h 58334"/>
                <a:gd name="connsiteX12" fmla="*/ 18199 w 95457"/>
                <a:gd name="connsiteY12" fmla="*/ 25782 h 58334"/>
                <a:gd name="connsiteX13" fmla="*/ 46942 w 95457"/>
                <a:gd name="connsiteY13" fmla="*/ 31616 h 58334"/>
                <a:gd name="connsiteX14" fmla="*/ 89686 w 95457"/>
                <a:gd name="connsiteY14" fmla="*/ 42753 h 58334"/>
                <a:gd name="connsiteX15" fmla="*/ 97482 w 95457"/>
                <a:gd name="connsiteY15" fmla="*/ 53412 h 58334"/>
                <a:gd name="connsiteX16" fmla="*/ 95148 w 95457"/>
                <a:gd name="connsiteY16" fmla="*/ 60519 h 58334"/>
                <a:gd name="connsiteX17" fmla="*/ 92762 w 95457"/>
                <a:gd name="connsiteY17" fmla="*/ 61155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457" h="58334">
                  <a:moveTo>
                    <a:pt x="92762" y="61155"/>
                  </a:moveTo>
                  <a:cubicBezTo>
                    <a:pt x="90853" y="61155"/>
                    <a:pt x="88944" y="60094"/>
                    <a:pt x="88042" y="58238"/>
                  </a:cubicBezTo>
                  <a:cubicBezTo>
                    <a:pt x="86292" y="54844"/>
                    <a:pt x="84489" y="52246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7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9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4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78" y="540"/>
                    <a:pt x="10191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43"/>
                    <a:pt x="17032" y="24828"/>
                    <a:pt x="18199" y="25782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63541" y="33260"/>
                    <a:pt x="80671" y="34904"/>
                    <a:pt x="89686" y="42753"/>
                  </a:cubicBezTo>
                  <a:cubicBezTo>
                    <a:pt x="92497" y="45192"/>
                    <a:pt x="95042" y="48692"/>
                    <a:pt x="97482" y="53412"/>
                  </a:cubicBezTo>
                  <a:cubicBezTo>
                    <a:pt x="98807" y="56011"/>
                    <a:pt x="97800" y="59193"/>
                    <a:pt x="95148" y="60519"/>
                  </a:cubicBezTo>
                  <a:cubicBezTo>
                    <a:pt x="94406" y="60996"/>
                    <a:pt x="93610" y="61155"/>
                    <a:pt x="92762" y="6115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78FAC5E7-CAEE-420D-9984-651AEE4739F4}"/>
                </a:ext>
              </a:extLst>
            </p:cNvPr>
            <p:cNvSpPr/>
            <p:nvPr/>
          </p:nvSpPr>
          <p:spPr>
            <a:xfrm>
              <a:off x="5536728" y="5062976"/>
              <a:ext cx="127276" cy="15910"/>
            </a:xfrm>
            <a:custGeom>
              <a:avLst/>
              <a:gdLst>
                <a:gd name="connsiteX0" fmla="*/ 98321 w 127276"/>
                <a:gd name="connsiteY0" fmla="*/ 17111 h 15909"/>
                <a:gd name="connsiteX1" fmla="*/ 5303 w 127276"/>
                <a:gd name="connsiteY1" fmla="*/ 17111 h 15909"/>
                <a:gd name="connsiteX2" fmla="*/ 0 w 127276"/>
                <a:gd name="connsiteY2" fmla="*/ 11808 h 15909"/>
                <a:gd name="connsiteX3" fmla="*/ 5303 w 127276"/>
                <a:gd name="connsiteY3" fmla="*/ 6505 h 15909"/>
                <a:gd name="connsiteX4" fmla="*/ 98321 w 127276"/>
                <a:gd name="connsiteY4" fmla="*/ 6505 h 15909"/>
                <a:gd name="connsiteX5" fmla="*/ 122132 w 127276"/>
                <a:gd name="connsiteY5" fmla="*/ 618 h 15909"/>
                <a:gd name="connsiteX6" fmla="*/ 129291 w 127276"/>
                <a:gd name="connsiteY6" fmla="*/ 2845 h 15909"/>
                <a:gd name="connsiteX7" fmla="*/ 127064 w 127276"/>
                <a:gd name="connsiteY7" fmla="*/ 10005 h 15909"/>
                <a:gd name="connsiteX8" fmla="*/ 98321 w 127276"/>
                <a:gd name="connsiteY8" fmla="*/ 17111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276" h="15909">
                  <a:moveTo>
                    <a:pt x="98321" y="17111"/>
                  </a:moveTo>
                  <a:lnTo>
                    <a:pt x="5303" y="17111"/>
                  </a:lnTo>
                  <a:cubicBezTo>
                    <a:pt x="2386" y="17111"/>
                    <a:pt x="0" y="14725"/>
                    <a:pt x="0" y="11808"/>
                  </a:cubicBezTo>
                  <a:cubicBezTo>
                    <a:pt x="0" y="8891"/>
                    <a:pt x="2386" y="6505"/>
                    <a:pt x="5303" y="6505"/>
                  </a:cubicBezTo>
                  <a:lnTo>
                    <a:pt x="98321" y="6505"/>
                  </a:lnTo>
                  <a:cubicBezTo>
                    <a:pt x="106647" y="6505"/>
                    <a:pt x="114655" y="4543"/>
                    <a:pt x="122132" y="618"/>
                  </a:cubicBezTo>
                  <a:cubicBezTo>
                    <a:pt x="124731" y="-761"/>
                    <a:pt x="127913" y="247"/>
                    <a:pt x="129291" y="2845"/>
                  </a:cubicBezTo>
                  <a:cubicBezTo>
                    <a:pt x="130670" y="5444"/>
                    <a:pt x="129663" y="8626"/>
                    <a:pt x="127064" y="10005"/>
                  </a:cubicBezTo>
                  <a:cubicBezTo>
                    <a:pt x="118049" y="14725"/>
                    <a:pt x="108397" y="17111"/>
                    <a:pt x="98321" y="171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D8B2DAA-D8CC-4FEB-B15A-674446D6EB0A}"/>
                </a:ext>
              </a:extLst>
            </p:cNvPr>
            <p:cNvSpPr/>
            <p:nvPr/>
          </p:nvSpPr>
          <p:spPr>
            <a:xfrm>
              <a:off x="5463438" y="4692955"/>
              <a:ext cx="201521" cy="201521"/>
            </a:xfrm>
            <a:custGeom>
              <a:avLst/>
              <a:gdLst>
                <a:gd name="connsiteX0" fmla="*/ 147694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4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4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4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4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9" y="193990"/>
                    <a:pt x="76525" y="196376"/>
                    <a:pt x="76525" y="199293"/>
                  </a:cubicBezTo>
                  <a:cubicBezTo>
                    <a:pt x="76525" y="202210"/>
                    <a:pt x="74139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88"/>
                    <a:pt x="179035" y="204596"/>
                    <a:pt x="147694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D0ED881C-E046-4CDF-95A1-0E61F4A82158}"/>
                </a:ext>
              </a:extLst>
            </p:cNvPr>
            <p:cNvSpPr/>
            <p:nvPr/>
          </p:nvSpPr>
          <p:spPr>
            <a:xfrm>
              <a:off x="5488947" y="4713295"/>
              <a:ext cx="79548" cy="68941"/>
            </a:xfrm>
            <a:custGeom>
              <a:avLst/>
              <a:gdLst>
                <a:gd name="connsiteX0" fmla="*/ 5302 w 79547"/>
                <a:gd name="connsiteY0" fmla="*/ 71882 h 68941"/>
                <a:gd name="connsiteX1" fmla="*/ 105 w 79547"/>
                <a:gd name="connsiteY1" fmla="*/ 67586 h 68941"/>
                <a:gd name="connsiteX2" fmla="*/ 4295 w 79547"/>
                <a:gd name="connsiteY2" fmla="*/ 61381 h 68941"/>
                <a:gd name="connsiteX3" fmla="*/ 71486 w 79547"/>
                <a:gd name="connsiteY3" fmla="*/ 4690 h 68941"/>
                <a:gd name="connsiteX4" fmla="*/ 77319 w 79547"/>
                <a:gd name="connsiteY4" fmla="*/ 23 h 68941"/>
                <a:gd name="connsiteX5" fmla="*/ 81986 w 79547"/>
                <a:gd name="connsiteY5" fmla="*/ 5910 h 68941"/>
                <a:gd name="connsiteX6" fmla="*/ 6310 w 79547"/>
                <a:gd name="connsiteY6" fmla="*/ 71829 h 68941"/>
                <a:gd name="connsiteX7" fmla="*/ 5302 w 79547"/>
                <a:gd name="connsiteY7" fmla="*/ 7188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2"/>
                  </a:moveTo>
                  <a:cubicBezTo>
                    <a:pt x="2810" y="71882"/>
                    <a:pt x="582" y="70132"/>
                    <a:pt x="105" y="67586"/>
                  </a:cubicBezTo>
                  <a:cubicBezTo>
                    <a:pt x="-478" y="64722"/>
                    <a:pt x="1431" y="61912"/>
                    <a:pt x="4295" y="61381"/>
                  </a:cubicBezTo>
                  <a:cubicBezTo>
                    <a:pt x="46190" y="53161"/>
                    <a:pt x="68145" y="34600"/>
                    <a:pt x="71486" y="4690"/>
                  </a:cubicBezTo>
                  <a:cubicBezTo>
                    <a:pt x="71804" y="1774"/>
                    <a:pt x="74456" y="-242"/>
                    <a:pt x="77319" y="23"/>
                  </a:cubicBezTo>
                  <a:cubicBezTo>
                    <a:pt x="80236" y="342"/>
                    <a:pt x="82304" y="2993"/>
                    <a:pt x="81986" y="5910"/>
                  </a:cubicBezTo>
                  <a:cubicBezTo>
                    <a:pt x="78115" y="40540"/>
                    <a:pt x="52660" y="62760"/>
                    <a:pt x="6310" y="71829"/>
                  </a:cubicBezTo>
                  <a:cubicBezTo>
                    <a:pt x="5991" y="71829"/>
                    <a:pt x="5620" y="71882"/>
                    <a:pt x="5302" y="718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106C43E4-285C-48BB-AD59-85183D10F584}"/>
                </a:ext>
              </a:extLst>
            </p:cNvPr>
            <p:cNvSpPr/>
            <p:nvPr/>
          </p:nvSpPr>
          <p:spPr>
            <a:xfrm>
              <a:off x="5560454" y="4713242"/>
              <a:ext cx="79548" cy="68941"/>
            </a:xfrm>
            <a:custGeom>
              <a:avLst/>
              <a:gdLst>
                <a:gd name="connsiteX0" fmla="*/ 76716 w 79547"/>
                <a:gd name="connsiteY0" fmla="*/ 71935 h 68941"/>
                <a:gd name="connsiteX1" fmla="*/ 75708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2 w 79547"/>
                <a:gd name="connsiteY4" fmla="*/ 4690 h 68941"/>
                <a:gd name="connsiteX5" fmla="*/ 77724 w 79547"/>
                <a:gd name="connsiteY5" fmla="*/ 61381 h 68941"/>
                <a:gd name="connsiteX6" fmla="*/ 81913 w 79547"/>
                <a:gd name="connsiteY6" fmla="*/ 67586 h 68941"/>
                <a:gd name="connsiteX7" fmla="*/ 76716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35"/>
                  </a:moveTo>
                  <a:cubicBezTo>
                    <a:pt x="76398" y="71935"/>
                    <a:pt x="76027" y="71882"/>
                    <a:pt x="75708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563" y="-242"/>
                    <a:pt x="10214" y="1774"/>
                    <a:pt x="10532" y="4690"/>
                  </a:cubicBezTo>
                  <a:cubicBezTo>
                    <a:pt x="13874" y="34600"/>
                    <a:pt x="35882" y="53161"/>
                    <a:pt x="77724" y="61381"/>
                  </a:cubicBezTo>
                  <a:cubicBezTo>
                    <a:pt x="80588" y="61965"/>
                    <a:pt x="82497" y="64722"/>
                    <a:pt x="81913" y="67586"/>
                  </a:cubicBezTo>
                  <a:cubicBezTo>
                    <a:pt x="81436" y="70185"/>
                    <a:pt x="79209" y="71935"/>
                    <a:pt x="76716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1FCA0E21-0AEC-4D32-A61F-B67FA15073AD}"/>
                </a:ext>
              </a:extLst>
            </p:cNvPr>
            <p:cNvSpPr/>
            <p:nvPr/>
          </p:nvSpPr>
          <p:spPr>
            <a:xfrm>
              <a:off x="5496317" y="4772926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2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0C3B2BEE-8AF0-4E68-B9C9-29B342336F77}"/>
                </a:ext>
              </a:extLst>
            </p:cNvPr>
            <p:cNvSpPr/>
            <p:nvPr/>
          </p:nvSpPr>
          <p:spPr>
            <a:xfrm>
              <a:off x="5626679" y="4912453"/>
              <a:ext cx="153792" cy="148489"/>
            </a:xfrm>
            <a:custGeom>
              <a:avLst/>
              <a:gdLst>
                <a:gd name="connsiteX0" fmla="*/ 37908 w 153792"/>
                <a:gd name="connsiteY0" fmla="*/ 149921 h 148488"/>
                <a:gd name="connsiteX1" fmla="*/ 30271 w 153792"/>
                <a:gd name="connsiteY1" fmla="*/ 147375 h 148488"/>
                <a:gd name="connsiteX2" fmla="*/ 25552 w 153792"/>
                <a:gd name="connsiteY2" fmla="*/ 132844 h 148488"/>
                <a:gd name="connsiteX3" fmla="*/ 37484 w 153792"/>
                <a:gd name="connsiteY3" fmla="*/ 96146 h 148488"/>
                <a:gd name="connsiteX4" fmla="*/ 36635 w 153792"/>
                <a:gd name="connsiteY4" fmla="*/ 93495 h 148488"/>
                <a:gd name="connsiteX5" fmla="*/ 5400 w 153792"/>
                <a:gd name="connsiteY5" fmla="*/ 70797 h 148488"/>
                <a:gd name="connsiteX6" fmla="*/ 680 w 153792"/>
                <a:gd name="connsiteY6" fmla="*/ 56267 h 148488"/>
                <a:gd name="connsiteX7" fmla="*/ 13036 w 153792"/>
                <a:gd name="connsiteY7" fmla="*/ 47304 h 148488"/>
                <a:gd name="connsiteX8" fmla="*/ 51590 w 153792"/>
                <a:gd name="connsiteY8" fmla="*/ 47304 h 148488"/>
                <a:gd name="connsiteX9" fmla="*/ 53870 w 153792"/>
                <a:gd name="connsiteY9" fmla="*/ 45660 h 148488"/>
                <a:gd name="connsiteX10" fmla="*/ 65803 w 153792"/>
                <a:gd name="connsiteY10" fmla="*/ 8962 h 148488"/>
                <a:gd name="connsiteX11" fmla="*/ 78159 w 153792"/>
                <a:gd name="connsiteY11" fmla="*/ 0 h 148488"/>
                <a:gd name="connsiteX12" fmla="*/ 78159 w 153792"/>
                <a:gd name="connsiteY12" fmla="*/ 0 h 148488"/>
                <a:gd name="connsiteX13" fmla="*/ 90515 w 153792"/>
                <a:gd name="connsiteY13" fmla="*/ 8962 h 148488"/>
                <a:gd name="connsiteX14" fmla="*/ 102448 w 153792"/>
                <a:gd name="connsiteY14" fmla="*/ 45660 h 148488"/>
                <a:gd name="connsiteX15" fmla="*/ 104728 w 153792"/>
                <a:gd name="connsiteY15" fmla="*/ 47304 h 148488"/>
                <a:gd name="connsiteX16" fmla="*/ 143282 w 153792"/>
                <a:gd name="connsiteY16" fmla="*/ 47304 h 148488"/>
                <a:gd name="connsiteX17" fmla="*/ 155638 w 153792"/>
                <a:gd name="connsiteY17" fmla="*/ 56267 h 148488"/>
                <a:gd name="connsiteX18" fmla="*/ 150919 w 153792"/>
                <a:gd name="connsiteY18" fmla="*/ 70797 h 148488"/>
                <a:gd name="connsiteX19" fmla="*/ 119683 w 153792"/>
                <a:gd name="connsiteY19" fmla="*/ 93495 h 148488"/>
                <a:gd name="connsiteX20" fmla="*/ 118834 w 153792"/>
                <a:gd name="connsiteY20" fmla="*/ 96146 h 148488"/>
                <a:gd name="connsiteX21" fmla="*/ 130766 w 153792"/>
                <a:gd name="connsiteY21" fmla="*/ 132844 h 148488"/>
                <a:gd name="connsiteX22" fmla="*/ 126047 w 153792"/>
                <a:gd name="connsiteY22" fmla="*/ 147375 h 148488"/>
                <a:gd name="connsiteX23" fmla="*/ 110774 w 153792"/>
                <a:gd name="connsiteY23" fmla="*/ 147375 h 148488"/>
                <a:gd name="connsiteX24" fmla="*/ 79538 w 153792"/>
                <a:gd name="connsiteY24" fmla="*/ 124677 h 148488"/>
                <a:gd name="connsiteX25" fmla="*/ 76727 w 153792"/>
                <a:gd name="connsiteY25" fmla="*/ 124677 h 148488"/>
                <a:gd name="connsiteX26" fmla="*/ 45492 w 153792"/>
                <a:gd name="connsiteY26" fmla="*/ 147375 h 148488"/>
                <a:gd name="connsiteX27" fmla="*/ 37908 w 153792"/>
                <a:gd name="connsiteY27" fmla="*/ 149921 h 148488"/>
                <a:gd name="connsiteX28" fmla="*/ 78159 w 153792"/>
                <a:gd name="connsiteY28" fmla="*/ 113647 h 148488"/>
                <a:gd name="connsiteX29" fmla="*/ 85796 w 153792"/>
                <a:gd name="connsiteY29" fmla="*/ 116139 h 148488"/>
                <a:gd name="connsiteX30" fmla="*/ 117031 w 153792"/>
                <a:gd name="connsiteY30" fmla="*/ 138837 h 148488"/>
                <a:gd name="connsiteX31" fmla="*/ 119842 w 153792"/>
                <a:gd name="connsiteY31" fmla="*/ 138837 h 148488"/>
                <a:gd name="connsiteX32" fmla="*/ 120691 w 153792"/>
                <a:gd name="connsiteY32" fmla="*/ 136132 h 148488"/>
                <a:gd name="connsiteX33" fmla="*/ 108758 w 153792"/>
                <a:gd name="connsiteY33" fmla="*/ 99435 h 148488"/>
                <a:gd name="connsiteX34" fmla="*/ 113478 w 153792"/>
                <a:gd name="connsiteY34" fmla="*/ 84904 h 148488"/>
                <a:gd name="connsiteX35" fmla="*/ 144714 w 153792"/>
                <a:gd name="connsiteY35" fmla="*/ 62206 h 148488"/>
                <a:gd name="connsiteX36" fmla="*/ 145562 w 153792"/>
                <a:gd name="connsiteY36" fmla="*/ 59501 h 148488"/>
                <a:gd name="connsiteX37" fmla="*/ 143282 w 153792"/>
                <a:gd name="connsiteY37" fmla="*/ 57858 h 148488"/>
                <a:gd name="connsiteX38" fmla="*/ 104728 w 153792"/>
                <a:gd name="connsiteY38" fmla="*/ 57858 h 148488"/>
                <a:gd name="connsiteX39" fmla="*/ 92371 w 153792"/>
                <a:gd name="connsiteY39" fmla="*/ 48895 h 148488"/>
                <a:gd name="connsiteX40" fmla="*/ 80439 w 153792"/>
                <a:gd name="connsiteY40" fmla="*/ 12197 h 148488"/>
                <a:gd name="connsiteX41" fmla="*/ 80439 w 153792"/>
                <a:gd name="connsiteY41" fmla="*/ 12197 h 148488"/>
                <a:gd name="connsiteX42" fmla="*/ 78159 w 153792"/>
                <a:gd name="connsiteY42" fmla="*/ 10553 h 148488"/>
                <a:gd name="connsiteX43" fmla="*/ 78159 w 153792"/>
                <a:gd name="connsiteY43" fmla="*/ 10553 h 148488"/>
                <a:gd name="connsiteX44" fmla="*/ 75879 w 153792"/>
                <a:gd name="connsiteY44" fmla="*/ 12197 h 148488"/>
                <a:gd name="connsiteX45" fmla="*/ 63947 w 153792"/>
                <a:gd name="connsiteY45" fmla="*/ 48895 h 148488"/>
                <a:gd name="connsiteX46" fmla="*/ 51590 w 153792"/>
                <a:gd name="connsiteY46" fmla="*/ 57858 h 148488"/>
                <a:gd name="connsiteX47" fmla="*/ 13036 w 153792"/>
                <a:gd name="connsiteY47" fmla="*/ 57858 h 148488"/>
                <a:gd name="connsiteX48" fmla="*/ 10756 w 153792"/>
                <a:gd name="connsiteY48" fmla="*/ 59501 h 148488"/>
                <a:gd name="connsiteX49" fmla="*/ 11604 w 153792"/>
                <a:gd name="connsiteY49" fmla="*/ 62206 h 148488"/>
                <a:gd name="connsiteX50" fmla="*/ 42840 w 153792"/>
                <a:gd name="connsiteY50" fmla="*/ 84904 h 148488"/>
                <a:gd name="connsiteX51" fmla="*/ 47560 w 153792"/>
                <a:gd name="connsiteY51" fmla="*/ 99435 h 148488"/>
                <a:gd name="connsiteX52" fmla="*/ 35627 w 153792"/>
                <a:gd name="connsiteY52" fmla="*/ 136132 h 148488"/>
                <a:gd name="connsiteX53" fmla="*/ 36476 w 153792"/>
                <a:gd name="connsiteY53" fmla="*/ 138837 h 148488"/>
                <a:gd name="connsiteX54" fmla="*/ 39287 w 153792"/>
                <a:gd name="connsiteY54" fmla="*/ 138837 h 148488"/>
                <a:gd name="connsiteX55" fmla="*/ 70522 w 153792"/>
                <a:gd name="connsiteY55" fmla="*/ 116139 h 148488"/>
                <a:gd name="connsiteX56" fmla="*/ 78159 w 153792"/>
                <a:gd name="connsiteY56" fmla="*/ 113647 h 148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153792" h="148488">
                  <a:moveTo>
                    <a:pt x="37908" y="149921"/>
                  </a:moveTo>
                  <a:cubicBezTo>
                    <a:pt x="35256" y="149921"/>
                    <a:pt x="32605" y="149072"/>
                    <a:pt x="30271" y="147375"/>
                  </a:cubicBezTo>
                  <a:cubicBezTo>
                    <a:pt x="25605" y="143981"/>
                    <a:pt x="23801" y="138307"/>
                    <a:pt x="25552" y="132844"/>
                  </a:cubicBezTo>
                  <a:lnTo>
                    <a:pt x="37484" y="96146"/>
                  </a:lnTo>
                  <a:cubicBezTo>
                    <a:pt x="37802" y="95139"/>
                    <a:pt x="37484" y="94078"/>
                    <a:pt x="36635" y="93495"/>
                  </a:cubicBezTo>
                  <a:lnTo>
                    <a:pt x="5400" y="70797"/>
                  </a:lnTo>
                  <a:cubicBezTo>
                    <a:pt x="733" y="67403"/>
                    <a:pt x="-1124" y="61729"/>
                    <a:pt x="680" y="56267"/>
                  </a:cubicBezTo>
                  <a:cubicBezTo>
                    <a:pt x="2430" y="50804"/>
                    <a:pt x="7309" y="47304"/>
                    <a:pt x="13036" y="47304"/>
                  </a:cubicBezTo>
                  <a:lnTo>
                    <a:pt x="51590" y="47304"/>
                  </a:lnTo>
                  <a:cubicBezTo>
                    <a:pt x="52651" y="47304"/>
                    <a:pt x="53552" y="46615"/>
                    <a:pt x="53870" y="45660"/>
                  </a:cubicBezTo>
                  <a:lnTo>
                    <a:pt x="65803" y="8962"/>
                  </a:lnTo>
                  <a:cubicBezTo>
                    <a:pt x="67553" y="3500"/>
                    <a:pt x="72431" y="0"/>
                    <a:pt x="78159" y="0"/>
                  </a:cubicBezTo>
                  <a:cubicBezTo>
                    <a:pt x="78159" y="0"/>
                    <a:pt x="78159" y="0"/>
                    <a:pt x="78159" y="0"/>
                  </a:cubicBezTo>
                  <a:cubicBezTo>
                    <a:pt x="83887" y="0"/>
                    <a:pt x="88765" y="3553"/>
                    <a:pt x="90515" y="8962"/>
                  </a:cubicBezTo>
                  <a:lnTo>
                    <a:pt x="102448" y="45660"/>
                  </a:lnTo>
                  <a:cubicBezTo>
                    <a:pt x="102766" y="46668"/>
                    <a:pt x="103667" y="47304"/>
                    <a:pt x="104728" y="47304"/>
                  </a:cubicBezTo>
                  <a:lnTo>
                    <a:pt x="143282" y="47304"/>
                  </a:lnTo>
                  <a:cubicBezTo>
                    <a:pt x="149009" y="47304"/>
                    <a:pt x="153888" y="50857"/>
                    <a:pt x="155638" y="56267"/>
                  </a:cubicBezTo>
                  <a:cubicBezTo>
                    <a:pt x="157388" y="61729"/>
                    <a:pt x="155586" y="67456"/>
                    <a:pt x="150919" y="70797"/>
                  </a:cubicBezTo>
                  <a:lnTo>
                    <a:pt x="119683" y="93495"/>
                  </a:lnTo>
                  <a:cubicBezTo>
                    <a:pt x="118834" y="94131"/>
                    <a:pt x="118516" y="95192"/>
                    <a:pt x="118834" y="96146"/>
                  </a:cubicBezTo>
                  <a:lnTo>
                    <a:pt x="130766" y="132844"/>
                  </a:lnTo>
                  <a:cubicBezTo>
                    <a:pt x="132517" y="138307"/>
                    <a:pt x="130661" y="143981"/>
                    <a:pt x="126047" y="147375"/>
                  </a:cubicBezTo>
                  <a:cubicBezTo>
                    <a:pt x="121380" y="150769"/>
                    <a:pt x="115387" y="150769"/>
                    <a:pt x="110774" y="147375"/>
                  </a:cubicBezTo>
                  <a:lnTo>
                    <a:pt x="79538" y="124677"/>
                  </a:lnTo>
                  <a:cubicBezTo>
                    <a:pt x="78690" y="124094"/>
                    <a:pt x="77576" y="124094"/>
                    <a:pt x="76727" y="124677"/>
                  </a:cubicBezTo>
                  <a:lnTo>
                    <a:pt x="45492" y="147375"/>
                  </a:lnTo>
                  <a:cubicBezTo>
                    <a:pt x="43211" y="149072"/>
                    <a:pt x="40560" y="149921"/>
                    <a:pt x="37908" y="149921"/>
                  </a:cubicBezTo>
                  <a:close/>
                  <a:moveTo>
                    <a:pt x="78159" y="113647"/>
                  </a:moveTo>
                  <a:cubicBezTo>
                    <a:pt x="80811" y="113647"/>
                    <a:pt x="83515" y="114495"/>
                    <a:pt x="85796" y="116139"/>
                  </a:cubicBezTo>
                  <a:lnTo>
                    <a:pt x="117031" y="138837"/>
                  </a:lnTo>
                  <a:cubicBezTo>
                    <a:pt x="118251" y="139739"/>
                    <a:pt x="119312" y="139208"/>
                    <a:pt x="119842" y="138837"/>
                  </a:cubicBezTo>
                  <a:cubicBezTo>
                    <a:pt x="120372" y="138466"/>
                    <a:pt x="121168" y="137617"/>
                    <a:pt x="120691" y="136132"/>
                  </a:cubicBezTo>
                  <a:lnTo>
                    <a:pt x="108758" y="99435"/>
                  </a:lnTo>
                  <a:cubicBezTo>
                    <a:pt x="107008" y="94078"/>
                    <a:pt x="108917" y="88245"/>
                    <a:pt x="113478" y="84904"/>
                  </a:cubicBezTo>
                  <a:lnTo>
                    <a:pt x="144714" y="62206"/>
                  </a:lnTo>
                  <a:cubicBezTo>
                    <a:pt x="145934" y="61305"/>
                    <a:pt x="145774" y="60138"/>
                    <a:pt x="145562" y="59501"/>
                  </a:cubicBezTo>
                  <a:cubicBezTo>
                    <a:pt x="145350" y="58865"/>
                    <a:pt x="144820" y="57858"/>
                    <a:pt x="143282" y="57858"/>
                  </a:cubicBezTo>
                  <a:lnTo>
                    <a:pt x="104728" y="57858"/>
                  </a:lnTo>
                  <a:cubicBezTo>
                    <a:pt x="99054" y="57858"/>
                    <a:pt x="94122" y="54251"/>
                    <a:pt x="92371" y="48895"/>
                  </a:cubicBezTo>
                  <a:lnTo>
                    <a:pt x="80439" y="12197"/>
                  </a:lnTo>
                  <a:lnTo>
                    <a:pt x="80439" y="12197"/>
                  </a:lnTo>
                  <a:cubicBezTo>
                    <a:pt x="79962" y="10765"/>
                    <a:pt x="78795" y="10553"/>
                    <a:pt x="78159" y="10553"/>
                  </a:cubicBezTo>
                  <a:cubicBezTo>
                    <a:pt x="78159" y="10553"/>
                    <a:pt x="78159" y="10553"/>
                    <a:pt x="78159" y="10553"/>
                  </a:cubicBezTo>
                  <a:cubicBezTo>
                    <a:pt x="77523" y="10553"/>
                    <a:pt x="76356" y="10765"/>
                    <a:pt x="75879" y="12197"/>
                  </a:cubicBezTo>
                  <a:lnTo>
                    <a:pt x="63947" y="48895"/>
                  </a:lnTo>
                  <a:cubicBezTo>
                    <a:pt x="62196" y="54251"/>
                    <a:pt x="57211" y="57858"/>
                    <a:pt x="51590" y="57858"/>
                  </a:cubicBezTo>
                  <a:lnTo>
                    <a:pt x="13036" y="57858"/>
                  </a:lnTo>
                  <a:cubicBezTo>
                    <a:pt x="11498" y="57858"/>
                    <a:pt x="10968" y="58918"/>
                    <a:pt x="10756" y="59501"/>
                  </a:cubicBezTo>
                  <a:cubicBezTo>
                    <a:pt x="10544" y="60138"/>
                    <a:pt x="10385" y="61305"/>
                    <a:pt x="11604" y="62206"/>
                  </a:cubicBezTo>
                  <a:lnTo>
                    <a:pt x="42840" y="84904"/>
                  </a:lnTo>
                  <a:cubicBezTo>
                    <a:pt x="47401" y="88245"/>
                    <a:pt x="49310" y="94078"/>
                    <a:pt x="47560" y="99435"/>
                  </a:cubicBezTo>
                  <a:lnTo>
                    <a:pt x="35627" y="136132"/>
                  </a:lnTo>
                  <a:cubicBezTo>
                    <a:pt x="35150" y="137564"/>
                    <a:pt x="35946" y="138413"/>
                    <a:pt x="36476" y="138837"/>
                  </a:cubicBezTo>
                  <a:cubicBezTo>
                    <a:pt x="37006" y="139208"/>
                    <a:pt x="38067" y="139739"/>
                    <a:pt x="39287" y="138837"/>
                  </a:cubicBezTo>
                  <a:lnTo>
                    <a:pt x="70522" y="116139"/>
                  </a:lnTo>
                  <a:cubicBezTo>
                    <a:pt x="72803" y="114442"/>
                    <a:pt x="75454" y="113647"/>
                    <a:pt x="78159" y="11364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5" name="Group 644">
            <a:extLst>
              <a:ext uri="{FF2B5EF4-FFF2-40B4-BE49-F238E27FC236}">
                <a16:creationId xmlns:a16="http://schemas.microsoft.com/office/drawing/2014/main" id="{6C2F2075-117C-4E58-A9A1-33475D5475BA}"/>
              </a:ext>
            </a:extLst>
          </p:cNvPr>
          <p:cNvGrpSpPr/>
          <p:nvPr/>
        </p:nvGrpSpPr>
        <p:grpSpPr>
          <a:xfrm>
            <a:off x="6456614" y="4652367"/>
            <a:ext cx="407661" cy="467729"/>
            <a:chOff x="6491989" y="4692955"/>
            <a:chExt cx="336910" cy="386553"/>
          </a:xfrm>
        </p:grpSpPr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F1DE1775-583C-420E-90E1-4EC2B30AEE60}"/>
                </a:ext>
              </a:extLst>
            </p:cNvPr>
            <p:cNvSpPr/>
            <p:nvPr/>
          </p:nvSpPr>
          <p:spPr>
            <a:xfrm>
              <a:off x="6491989" y="4869108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7 h 206823"/>
                <a:gd name="connsiteX8" fmla="*/ 100124 w 159095"/>
                <a:gd name="connsiteY8" fmla="*/ 14496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7"/>
                  </a:cubicBezTo>
                  <a:cubicBezTo>
                    <a:pt x="98957" y="19427"/>
                    <a:pt x="99540" y="17041"/>
                    <a:pt x="100124" y="14496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CECBCD9D-BB8A-4C6E-9798-3956484E3961}"/>
                </a:ext>
              </a:extLst>
            </p:cNvPr>
            <p:cNvSpPr/>
            <p:nvPr/>
          </p:nvSpPr>
          <p:spPr>
            <a:xfrm>
              <a:off x="6646885" y="4869170"/>
              <a:ext cx="95457" cy="53032"/>
            </a:xfrm>
            <a:custGeom>
              <a:avLst/>
              <a:gdLst>
                <a:gd name="connsiteX0" fmla="*/ 90800 w 95457"/>
                <a:gd name="connsiteY0" fmla="*/ 57602 h 53031"/>
                <a:gd name="connsiteX1" fmla="*/ 86292 w 95457"/>
                <a:gd name="connsiteY1" fmla="*/ 55109 h 53031"/>
                <a:gd name="connsiteX2" fmla="*/ 82739 w 95457"/>
                <a:gd name="connsiteY2" fmla="*/ 50761 h 53031"/>
                <a:gd name="connsiteX3" fmla="*/ 45935 w 95457"/>
                <a:gd name="connsiteY3" fmla="*/ 42169 h 53031"/>
                <a:gd name="connsiteX4" fmla="*/ 11464 w 95457"/>
                <a:gd name="connsiteY4" fmla="*/ 33950 h 53031"/>
                <a:gd name="connsiteX5" fmla="*/ 5419 w 95457"/>
                <a:gd name="connsiteY5" fmla="*/ 24987 h 53031"/>
                <a:gd name="connsiteX6" fmla="*/ 3085 w 95457"/>
                <a:gd name="connsiteY6" fmla="*/ 16555 h 53031"/>
                <a:gd name="connsiteX7" fmla="*/ 433 w 95457"/>
                <a:gd name="connsiteY7" fmla="*/ 7381 h 53031"/>
                <a:gd name="connsiteX8" fmla="*/ 3244 w 95457"/>
                <a:gd name="connsiteY8" fmla="*/ 434 h 53031"/>
                <a:gd name="connsiteX9" fmla="*/ 10192 w 95457"/>
                <a:gd name="connsiteY9" fmla="*/ 3244 h 53031"/>
                <a:gd name="connsiteX10" fmla="*/ 13426 w 95457"/>
                <a:gd name="connsiteY10" fmla="*/ 14169 h 53031"/>
                <a:gd name="connsiteX11" fmla="*/ 15336 w 95457"/>
                <a:gd name="connsiteY11" fmla="*/ 21275 h 53031"/>
                <a:gd name="connsiteX12" fmla="*/ 18199 w 95457"/>
                <a:gd name="connsiteY12" fmla="*/ 25783 h 53031"/>
                <a:gd name="connsiteX13" fmla="*/ 46942 w 95457"/>
                <a:gd name="connsiteY13" fmla="*/ 31616 h 53031"/>
                <a:gd name="connsiteX14" fmla="*/ 89686 w 95457"/>
                <a:gd name="connsiteY14" fmla="*/ 42753 h 53031"/>
                <a:gd name="connsiteX15" fmla="*/ 95254 w 95457"/>
                <a:gd name="connsiteY15" fmla="*/ 49488 h 53031"/>
                <a:gd name="connsiteX16" fmla="*/ 93557 w 95457"/>
                <a:gd name="connsiteY16" fmla="*/ 56806 h 53031"/>
                <a:gd name="connsiteX17" fmla="*/ 90800 w 95457"/>
                <a:gd name="connsiteY17" fmla="*/ 57602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457" h="53031">
                  <a:moveTo>
                    <a:pt x="90800" y="57602"/>
                  </a:moveTo>
                  <a:cubicBezTo>
                    <a:pt x="89050" y="57602"/>
                    <a:pt x="87299" y="56700"/>
                    <a:pt x="86292" y="55109"/>
                  </a:cubicBezTo>
                  <a:cubicBezTo>
                    <a:pt x="85126" y="53200"/>
                    <a:pt x="83905" y="51768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8"/>
                    <a:pt x="18146" y="39465"/>
                    <a:pt x="11464" y="33950"/>
                  </a:cubicBezTo>
                  <a:cubicBezTo>
                    <a:pt x="8866" y="31775"/>
                    <a:pt x="6851" y="28858"/>
                    <a:pt x="5419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2" y="13426"/>
                    <a:pt x="1601" y="10191"/>
                    <a:pt x="433" y="7381"/>
                  </a:cubicBezTo>
                  <a:cubicBezTo>
                    <a:pt x="-733" y="4676"/>
                    <a:pt x="539" y="1600"/>
                    <a:pt x="3244" y="434"/>
                  </a:cubicBezTo>
                  <a:cubicBezTo>
                    <a:pt x="5949" y="-733"/>
                    <a:pt x="9024" y="539"/>
                    <a:pt x="10192" y="3244"/>
                  </a:cubicBezTo>
                  <a:cubicBezTo>
                    <a:pt x="11729" y="6903"/>
                    <a:pt x="12578" y="10562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96"/>
                    <a:pt x="17032" y="24828"/>
                    <a:pt x="18199" y="25783"/>
                  </a:cubicBezTo>
                  <a:cubicBezTo>
                    <a:pt x="22335" y="29230"/>
                    <a:pt x="35435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1648" y="44450"/>
                    <a:pt x="93504" y="46730"/>
                    <a:pt x="95254" y="49488"/>
                  </a:cubicBezTo>
                  <a:cubicBezTo>
                    <a:pt x="96792" y="51980"/>
                    <a:pt x="96050" y="55215"/>
                    <a:pt x="93557" y="56806"/>
                  </a:cubicBezTo>
                  <a:cubicBezTo>
                    <a:pt x="92709" y="57336"/>
                    <a:pt x="91754" y="57602"/>
                    <a:pt x="90800" y="5760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77DFCD5-5A2B-4F0A-BB45-7EAAA821448A}"/>
                </a:ext>
              </a:extLst>
            </p:cNvPr>
            <p:cNvSpPr/>
            <p:nvPr/>
          </p:nvSpPr>
          <p:spPr>
            <a:xfrm>
              <a:off x="6597363" y="5042386"/>
              <a:ext cx="148489" cy="37122"/>
            </a:xfrm>
            <a:custGeom>
              <a:avLst/>
              <a:gdLst>
                <a:gd name="connsiteX0" fmla="*/ 98320 w 148488"/>
                <a:gd name="connsiteY0" fmla="*/ 37700 h 37122"/>
                <a:gd name="connsiteX1" fmla="*/ 5303 w 148488"/>
                <a:gd name="connsiteY1" fmla="*/ 37700 h 37122"/>
                <a:gd name="connsiteX2" fmla="*/ 0 w 148488"/>
                <a:gd name="connsiteY2" fmla="*/ 32397 h 37122"/>
                <a:gd name="connsiteX3" fmla="*/ 5303 w 148488"/>
                <a:gd name="connsiteY3" fmla="*/ 27094 h 37122"/>
                <a:gd name="connsiteX4" fmla="*/ 98320 w 148488"/>
                <a:gd name="connsiteY4" fmla="*/ 27094 h 37122"/>
                <a:gd name="connsiteX5" fmla="*/ 142814 w 148488"/>
                <a:gd name="connsiteY5" fmla="*/ 2381 h 37122"/>
                <a:gd name="connsiteX6" fmla="*/ 150186 w 148488"/>
                <a:gd name="connsiteY6" fmla="*/ 896 h 37122"/>
                <a:gd name="connsiteX7" fmla="*/ 151671 w 148488"/>
                <a:gd name="connsiteY7" fmla="*/ 8268 h 37122"/>
                <a:gd name="connsiteX8" fmla="*/ 98320 w 148488"/>
                <a:gd name="connsiteY8" fmla="*/ 37700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488" h="37122">
                  <a:moveTo>
                    <a:pt x="98320" y="37700"/>
                  </a:moveTo>
                  <a:lnTo>
                    <a:pt x="5303" y="37700"/>
                  </a:lnTo>
                  <a:cubicBezTo>
                    <a:pt x="2386" y="37700"/>
                    <a:pt x="0" y="35314"/>
                    <a:pt x="0" y="32397"/>
                  </a:cubicBezTo>
                  <a:cubicBezTo>
                    <a:pt x="0" y="29480"/>
                    <a:pt x="2386" y="27094"/>
                    <a:pt x="5303" y="27094"/>
                  </a:cubicBezTo>
                  <a:lnTo>
                    <a:pt x="98320" y="27094"/>
                  </a:lnTo>
                  <a:cubicBezTo>
                    <a:pt x="115980" y="27094"/>
                    <a:pt x="132579" y="17866"/>
                    <a:pt x="142814" y="2381"/>
                  </a:cubicBezTo>
                  <a:cubicBezTo>
                    <a:pt x="144405" y="-58"/>
                    <a:pt x="147693" y="-748"/>
                    <a:pt x="150186" y="896"/>
                  </a:cubicBezTo>
                  <a:cubicBezTo>
                    <a:pt x="152625" y="2487"/>
                    <a:pt x="153314" y="5775"/>
                    <a:pt x="151671" y="8268"/>
                  </a:cubicBezTo>
                  <a:cubicBezTo>
                    <a:pt x="139473" y="26669"/>
                    <a:pt x="119533" y="37700"/>
                    <a:pt x="98320" y="3770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46B72D57-70AD-4A8B-AF47-69BD3780BA87}"/>
                </a:ext>
              </a:extLst>
            </p:cNvPr>
            <p:cNvSpPr/>
            <p:nvPr/>
          </p:nvSpPr>
          <p:spPr>
            <a:xfrm>
              <a:off x="6524073" y="4692955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3E111482-04F0-4037-9362-601FBAD63004}"/>
                </a:ext>
              </a:extLst>
            </p:cNvPr>
            <p:cNvSpPr/>
            <p:nvPr/>
          </p:nvSpPr>
          <p:spPr>
            <a:xfrm>
              <a:off x="6549582" y="4713286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09 w 79547"/>
                <a:gd name="connsiteY6" fmla="*/ 71837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9" y="64731"/>
                    <a:pt x="1431" y="61921"/>
                    <a:pt x="4294" y="61390"/>
                  </a:cubicBezTo>
                  <a:cubicBezTo>
                    <a:pt x="46189" y="53170"/>
                    <a:pt x="68145" y="34609"/>
                    <a:pt x="71486" y="4699"/>
                  </a:cubicBezTo>
                  <a:cubicBezTo>
                    <a:pt x="71804" y="1782"/>
                    <a:pt x="74455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2" y="62769"/>
                    <a:pt x="6309" y="71837"/>
                  </a:cubicBezTo>
                  <a:cubicBezTo>
                    <a:pt x="5992" y="71837"/>
                    <a:pt x="5620" y="71891"/>
                    <a:pt x="5302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B5B9FBCF-934E-4AF1-8301-066AC20EF74D}"/>
                </a:ext>
              </a:extLst>
            </p:cNvPr>
            <p:cNvSpPr/>
            <p:nvPr/>
          </p:nvSpPr>
          <p:spPr>
            <a:xfrm>
              <a:off x="6621036" y="4713242"/>
              <a:ext cx="79548" cy="68941"/>
            </a:xfrm>
            <a:custGeom>
              <a:avLst/>
              <a:gdLst>
                <a:gd name="connsiteX0" fmla="*/ 76769 w 79547"/>
                <a:gd name="connsiteY0" fmla="*/ 71935 h 68941"/>
                <a:gd name="connsiteX1" fmla="*/ 75762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5"/>
                  </a:moveTo>
                  <a:cubicBezTo>
                    <a:pt x="76451" y="71935"/>
                    <a:pt x="76080" y="71882"/>
                    <a:pt x="75762" y="71829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5" y="1774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5"/>
                    <a:pt x="82549" y="64722"/>
                    <a:pt x="81966" y="67586"/>
                  </a:cubicBezTo>
                  <a:cubicBezTo>
                    <a:pt x="81489" y="70185"/>
                    <a:pt x="79261" y="71935"/>
                    <a:pt x="76769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C84464F-A044-4FDA-8647-81464C139A17}"/>
                </a:ext>
              </a:extLst>
            </p:cNvPr>
            <p:cNvSpPr/>
            <p:nvPr/>
          </p:nvSpPr>
          <p:spPr>
            <a:xfrm>
              <a:off x="6556953" y="4772926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4" y="72230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90C77B51-B80D-4FF3-9C0A-668CD09FCBC0}"/>
                </a:ext>
              </a:extLst>
            </p:cNvPr>
            <p:cNvSpPr/>
            <p:nvPr/>
          </p:nvSpPr>
          <p:spPr>
            <a:xfrm>
              <a:off x="6664501" y="4931279"/>
              <a:ext cx="164398" cy="100760"/>
            </a:xfrm>
            <a:custGeom>
              <a:avLst/>
              <a:gdLst>
                <a:gd name="connsiteX0" fmla="*/ 131784 w 164398"/>
                <a:gd name="connsiteY0" fmla="*/ 104632 h 100760"/>
                <a:gd name="connsiteX1" fmla="*/ 33516 w 164398"/>
                <a:gd name="connsiteY1" fmla="*/ 104632 h 100760"/>
                <a:gd name="connsiteX2" fmla="*/ 0 w 164398"/>
                <a:gd name="connsiteY2" fmla="*/ 71115 h 100760"/>
                <a:gd name="connsiteX3" fmla="*/ 27895 w 164398"/>
                <a:gd name="connsiteY3" fmla="*/ 38130 h 100760"/>
                <a:gd name="connsiteX4" fmla="*/ 27577 w 164398"/>
                <a:gd name="connsiteY4" fmla="*/ 33463 h 100760"/>
                <a:gd name="connsiteX5" fmla="*/ 61040 w 164398"/>
                <a:gd name="connsiteY5" fmla="*/ 0 h 100760"/>
                <a:gd name="connsiteX6" fmla="*/ 85965 w 164398"/>
                <a:gd name="connsiteY6" fmla="*/ 11137 h 100760"/>
                <a:gd name="connsiteX7" fmla="*/ 96253 w 164398"/>
                <a:gd name="connsiteY7" fmla="*/ 9546 h 100760"/>
                <a:gd name="connsiteX8" fmla="*/ 129345 w 164398"/>
                <a:gd name="connsiteY8" fmla="*/ 37812 h 100760"/>
                <a:gd name="connsiteX9" fmla="*/ 131784 w 164398"/>
                <a:gd name="connsiteY9" fmla="*/ 37706 h 100760"/>
                <a:gd name="connsiteX10" fmla="*/ 165247 w 164398"/>
                <a:gd name="connsiteY10" fmla="*/ 71169 h 100760"/>
                <a:gd name="connsiteX11" fmla="*/ 131996 w 164398"/>
                <a:gd name="connsiteY11" fmla="*/ 104632 h 100760"/>
                <a:gd name="connsiteX12" fmla="*/ 131784 w 164398"/>
                <a:gd name="connsiteY12" fmla="*/ 104632 h 100760"/>
                <a:gd name="connsiteX13" fmla="*/ 33516 w 164398"/>
                <a:gd name="connsiteY13" fmla="*/ 48259 h 100760"/>
                <a:gd name="connsiteX14" fmla="*/ 10659 w 164398"/>
                <a:gd name="connsiteY14" fmla="*/ 71115 h 100760"/>
                <a:gd name="connsiteX15" fmla="*/ 33516 w 164398"/>
                <a:gd name="connsiteY15" fmla="*/ 93972 h 100760"/>
                <a:gd name="connsiteX16" fmla="*/ 131572 w 164398"/>
                <a:gd name="connsiteY16" fmla="*/ 93972 h 100760"/>
                <a:gd name="connsiteX17" fmla="*/ 131784 w 164398"/>
                <a:gd name="connsiteY17" fmla="*/ 93972 h 100760"/>
                <a:gd name="connsiteX18" fmla="*/ 154641 w 164398"/>
                <a:gd name="connsiteY18" fmla="*/ 71115 h 100760"/>
                <a:gd name="connsiteX19" fmla="*/ 131784 w 164398"/>
                <a:gd name="connsiteY19" fmla="*/ 48259 h 100760"/>
                <a:gd name="connsiteX20" fmla="*/ 125792 w 164398"/>
                <a:gd name="connsiteY20" fmla="*/ 49054 h 100760"/>
                <a:gd name="connsiteX21" fmla="*/ 121072 w 164398"/>
                <a:gd name="connsiteY21" fmla="*/ 48047 h 100760"/>
                <a:gd name="connsiteX22" fmla="*/ 119163 w 164398"/>
                <a:gd name="connsiteY22" fmla="*/ 43592 h 100760"/>
                <a:gd name="connsiteX23" fmla="*/ 119163 w 164398"/>
                <a:gd name="connsiteY23" fmla="*/ 42956 h 100760"/>
                <a:gd name="connsiteX24" fmla="*/ 96306 w 164398"/>
                <a:gd name="connsiteY24" fmla="*/ 20099 h 100760"/>
                <a:gd name="connsiteX25" fmla="*/ 86548 w 164398"/>
                <a:gd name="connsiteY25" fmla="*/ 22273 h 100760"/>
                <a:gd name="connsiteX26" fmla="*/ 79972 w 164398"/>
                <a:gd name="connsiteY26" fmla="*/ 20470 h 100760"/>
                <a:gd name="connsiteX27" fmla="*/ 61146 w 164398"/>
                <a:gd name="connsiteY27" fmla="*/ 10553 h 100760"/>
                <a:gd name="connsiteX28" fmla="*/ 38289 w 164398"/>
                <a:gd name="connsiteY28" fmla="*/ 33410 h 100760"/>
                <a:gd name="connsiteX29" fmla="*/ 39615 w 164398"/>
                <a:gd name="connsiteY29" fmla="*/ 41153 h 100760"/>
                <a:gd name="connsiteX30" fmla="*/ 38873 w 164398"/>
                <a:gd name="connsiteY30" fmla="*/ 46138 h 100760"/>
                <a:gd name="connsiteX31" fmla="*/ 34312 w 164398"/>
                <a:gd name="connsiteY31" fmla="*/ 48259 h 100760"/>
                <a:gd name="connsiteX32" fmla="*/ 33516 w 164398"/>
                <a:gd name="connsiteY32" fmla="*/ 48259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64398" h="100760">
                  <a:moveTo>
                    <a:pt x="131784" y="104632"/>
                  </a:moveTo>
                  <a:lnTo>
                    <a:pt x="33516" y="104632"/>
                  </a:lnTo>
                  <a:cubicBezTo>
                    <a:pt x="15061" y="104632"/>
                    <a:pt x="0" y="89623"/>
                    <a:pt x="0" y="71115"/>
                  </a:cubicBezTo>
                  <a:cubicBezTo>
                    <a:pt x="0" y="54570"/>
                    <a:pt x="12091" y="40781"/>
                    <a:pt x="27895" y="38130"/>
                  </a:cubicBezTo>
                  <a:cubicBezTo>
                    <a:pt x="27683" y="36592"/>
                    <a:pt x="27577" y="35001"/>
                    <a:pt x="27577" y="33463"/>
                  </a:cubicBezTo>
                  <a:cubicBezTo>
                    <a:pt x="27577" y="15008"/>
                    <a:pt x="42585" y="0"/>
                    <a:pt x="61040" y="0"/>
                  </a:cubicBezTo>
                  <a:cubicBezTo>
                    <a:pt x="70586" y="0"/>
                    <a:pt x="79654" y="4083"/>
                    <a:pt x="85965" y="11137"/>
                  </a:cubicBezTo>
                  <a:cubicBezTo>
                    <a:pt x="89253" y="10076"/>
                    <a:pt x="92700" y="9546"/>
                    <a:pt x="96253" y="9546"/>
                  </a:cubicBezTo>
                  <a:cubicBezTo>
                    <a:pt x="112958" y="9546"/>
                    <a:pt x="126799" y="21796"/>
                    <a:pt x="129345" y="37812"/>
                  </a:cubicBezTo>
                  <a:cubicBezTo>
                    <a:pt x="130140" y="37759"/>
                    <a:pt x="130989" y="37706"/>
                    <a:pt x="131784" y="37706"/>
                  </a:cubicBezTo>
                  <a:cubicBezTo>
                    <a:pt x="150239" y="37706"/>
                    <a:pt x="165247" y="52714"/>
                    <a:pt x="165247" y="71169"/>
                  </a:cubicBezTo>
                  <a:cubicBezTo>
                    <a:pt x="165247" y="89570"/>
                    <a:pt x="150346" y="104525"/>
                    <a:pt x="131996" y="104632"/>
                  </a:cubicBezTo>
                  <a:cubicBezTo>
                    <a:pt x="131943" y="104632"/>
                    <a:pt x="131838" y="104632"/>
                    <a:pt x="131784" y="104632"/>
                  </a:cubicBezTo>
                  <a:close/>
                  <a:moveTo>
                    <a:pt x="33516" y="48259"/>
                  </a:moveTo>
                  <a:cubicBezTo>
                    <a:pt x="20895" y="48259"/>
                    <a:pt x="10659" y="58494"/>
                    <a:pt x="10659" y="71115"/>
                  </a:cubicBezTo>
                  <a:cubicBezTo>
                    <a:pt x="10659" y="83737"/>
                    <a:pt x="20948" y="93972"/>
                    <a:pt x="33516" y="93972"/>
                  </a:cubicBezTo>
                  <a:lnTo>
                    <a:pt x="131572" y="93972"/>
                  </a:lnTo>
                  <a:cubicBezTo>
                    <a:pt x="131625" y="93972"/>
                    <a:pt x="131731" y="93972"/>
                    <a:pt x="131784" y="93972"/>
                  </a:cubicBezTo>
                  <a:cubicBezTo>
                    <a:pt x="144406" y="93972"/>
                    <a:pt x="154641" y="83684"/>
                    <a:pt x="154641" y="71115"/>
                  </a:cubicBezTo>
                  <a:cubicBezTo>
                    <a:pt x="154641" y="58547"/>
                    <a:pt x="144406" y="48259"/>
                    <a:pt x="131784" y="48259"/>
                  </a:cubicBezTo>
                  <a:cubicBezTo>
                    <a:pt x="129769" y="48259"/>
                    <a:pt x="127701" y="48524"/>
                    <a:pt x="125792" y="49054"/>
                  </a:cubicBezTo>
                  <a:cubicBezTo>
                    <a:pt x="124148" y="49478"/>
                    <a:pt x="122398" y="49107"/>
                    <a:pt x="121072" y="48047"/>
                  </a:cubicBezTo>
                  <a:cubicBezTo>
                    <a:pt x="119746" y="46986"/>
                    <a:pt x="119057" y="45289"/>
                    <a:pt x="119163" y="43592"/>
                  </a:cubicBezTo>
                  <a:lnTo>
                    <a:pt x="119163" y="42956"/>
                  </a:lnTo>
                  <a:cubicBezTo>
                    <a:pt x="119163" y="30334"/>
                    <a:pt x="108874" y="20099"/>
                    <a:pt x="96306" y="20099"/>
                  </a:cubicBezTo>
                  <a:cubicBezTo>
                    <a:pt x="92912" y="20099"/>
                    <a:pt x="89624" y="20841"/>
                    <a:pt x="86548" y="22273"/>
                  </a:cubicBezTo>
                  <a:cubicBezTo>
                    <a:pt x="84214" y="23334"/>
                    <a:pt x="81404" y="22592"/>
                    <a:pt x="79972" y="20470"/>
                  </a:cubicBezTo>
                  <a:cubicBezTo>
                    <a:pt x="75676" y="14266"/>
                    <a:pt x="68623" y="10553"/>
                    <a:pt x="61146" y="10553"/>
                  </a:cubicBezTo>
                  <a:cubicBezTo>
                    <a:pt x="48524" y="10553"/>
                    <a:pt x="38289" y="20788"/>
                    <a:pt x="38289" y="33410"/>
                  </a:cubicBezTo>
                  <a:cubicBezTo>
                    <a:pt x="38289" y="36062"/>
                    <a:pt x="38767" y="38660"/>
                    <a:pt x="39615" y="41153"/>
                  </a:cubicBezTo>
                  <a:cubicBezTo>
                    <a:pt x="40252" y="42849"/>
                    <a:pt x="39933" y="44706"/>
                    <a:pt x="38873" y="46138"/>
                  </a:cubicBezTo>
                  <a:cubicBezTo>
                    <a:pt x="37812" y="47569"/>
                    <a:pt x="36115" y="48365"/>
                    <a:pt x="34312" y="48259"/>
                  </a:cubicBezTo>
                  <a:lnTo>
                    <a:pt x="33516" y="48259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2" name="Group 641">
            <a:extLst>
              <a:ext uri="{FF2B5EF4-FFF2-40B4-BE49-F238E27FC236}">
                <a16:creationId xmlns:a16="http://schemas.microsoft.com/office/drawing/2014/main" id="{578C3912-7306-41E5-9993-474360C6B60D}"/>
              </a:ext>
            </a:extLst>
          </p:cNvPr>
          <p:cNvGrpSpPr/>
          <p:nvPr/>
        </p:nvGrpSpPr>
        <p:grpSpPr>
          <a:xfrm>
            <a:off x="7520439" y="4652511"/>
            <a:ext cx="370893" cy="466069"/>
            <a:chOff x="7552624" y="4692955"/>
            <a:chExt cx="306523" cy="385181"/>
          </a:xfrm>
        </p:grpSpPr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DA9CC64-885C-4CA3-809C-750069BF11D7}"/>
                </a:ext>
              </a:extLst>
            </p:cNvPr>
            <p:cNvSpPr/>
            <p:nvPr/>
          </p:nvSpPr>
          <p:spPr>
            <a:xfrm>
              <a:off x="7552624" y="4869108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7 h 206823"/>
                <a:gd name="connsiteX8" fmla="*/ 100124 w 159095"/>
                <a:gd name="connsiteY8" fmla="*/ 14496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7"/>
                  </a:cubicBezTo>
                  <a:cubicBezTo>
                    <a:pt x="98957" y="19427"/>
                    <a:pt x="99540" y="17041"/>
                    <a:pt x="100124" y="14496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F2CAE4CD-040F-49FE-B584-91C055459FF9}"/>
                </a:ext>
              </a:extLst>
            </p:cNvPr>
            <p:cNvSpPr/>
            <p:nvPr/>
          </p:nvSpPr>
          <p:spPr>
            <a:xfrm>
              <a:off x="7707520" y="4869117"/>
              <a:ext cx="90154" cy="47729"/>
            </a:xfrm>
            <a:custGeom>
              <a:avLst/>
              <a:gdLst>
                <a:gd name="connsiteX0" fmla="*/ 86239 w 90153"/>
                <a:gd name="connsiteY0" fmla="*/ 52086 h 47728"/>
                <a:gd name="connsiteX1" fmla="*/ 82739 w 90153"/>
                <a:gd name="connsiteY1" fmla="*/ 50761 h 47728"/>
                <a:gd name="connsiteX2" fmla="*/ 45935 w 90153"/>
                <a:gd name="connsiteY2" fmla="*/ 42169 h 47728"/>
                <a:gd name="connsiteX3" fmla="*/ 11464 w 90153"/>
                <a:gd name="connsiteY3" fmla="*/ 33950 h 47728"/>
                <a:gd name="connsiteX4" fmla="*/ 5419 w 90153"/>
                <a:gd name="connsiteY4" fmla="*/ 24987 h 47728"/>
                <a:gd name="connsiteX5" fmla="*/ 3085 w 90153"/>
                <a:gd name="connsiteY5" fmla="*/ 16555 h 47728"/>
                <a:gd name="connsiteX6" fmla="*/ 433 w 90153"/>
                <a:gd name="connsiteY6" fmla="*/ 7381 h 47728"/>
                <a:gd name="connsiteX7" fmla="*/ 3244 w 90153"/>
                <a:gd name="connsiteY7" fmla="*/ 433 h 47728"/>
                <a:gd name="connsiteX8" fmla="*/ 10192 w 90153"/>
                <a:gd name="connsiteY8" fmla="*/ 3244 h 47728"/>
                <a:gd name="connsiteX9" fmla="*/ 13426 w 90153"/>
                <a:gd name="connsiteY9" fmla="*/ 14169 h 47728"/>
                <a:gd name="connsiteX10" fmla="*/ 15336 w 90153"/>
                <a:gd name="connsiteY10" fmla="*/ 21275 h 47728"/>
                <a:gd name="connsiteX11" fmla="*/ 18199 w 90153"/>
                <a:gd name="connsiteY11" fmla="*/ 25782 h 47728"/>
                <a:gd name="connsiteX12" fmla="*/ 46942 w 90153"/>
                <a:gd name="connsiteY12" fmla="*/ 31616 h 47728"/>
                <a:gd name="connsiteX13" fmla="*/ 89686 w 90153"/>
                <a:gd name="connsiteY13" fmla="*/ 42753 h 47728"/>
                <a:gd name="connsiteX14" fmla="*/ 90216 w 90153"/>
                <a:gd name="connsiteY14" fmla="*/ 50230 h 47728"/>
                <a:gd name="connsiteX15" fmla="*/ 86239 w 90153"/>
                <a:gd name="connsiteY15" fmla="*/ 5208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153" h="47728">
                  <a:moveTo>
                    <a:pt x="86239" y="52086"/>
                  </a:moveTo>
                  <a:cubicBezTo>
                    <a:pt x="85019" y="52086"/>
                    <a:pt x="83747" y="51662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7"/>
                    <a:pt x="18146" y="39465"/>
                    <a:pt x="11464" y="33950"/>
                  </a:cubicBezTo>
                  <a:cubicBezTo>
                    <a:pt x="8866" y="31775"/>
                    <a:pt x="6851" y="28858"/>
                    <a:pt x="5419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2" y="13426"/>
                    <a:pt x="1601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24" y="540"/>
                    <a:pt x="10192" y="3244"/>
                  </a:cubicBezTo>
                  <a:cubicBezTo>
                    <a:pt x="11729" y="6903"/>
                    <a:pt x="12578" y="10562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96"/>
                    <a:pt x="17032" y="24828"/>
                    <a:pt x="18199" y="25782"/>
                  </a:cubicBezTo>
                  <a:cubicBezTo>
                    <a:pt x="22335" y="29230"/>
                    <a:pt x="35435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1913" y="44662"/>
                    <a:pt x="92125" y="48003"/>
                    <a:pt x="90216" y="50230"/>
                  </a:cubicBezTo>
                  <a:cubicBezTo>
                    <a:pt x="89155" y="51450"/>
                    <a:pt x="87724" y="52086"/>
                    <a:pt x="86239" y="520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19291388-CB02-4298-BE52-94A462353613}"/>
                </a:ext>
              </a:extLst>
            </p:cNvPr>
            <p:cNvSpPr/>
            <p:nvPr/>
          </p:nvSpPr>
          <p:spPr>
            <a:xfrm>
              <a:off x="7657998" y="5062226"/>
              <a:ext cx="127276" cy="15910"/>
            </a:xfrm>
            <a:custGeom>
              <a:avLst/>
              <a:gdLst>
                <a:gd name="connsiteX0" fmla="*/ 98320 w 127276"/>
                <a:gd name="connsiteY0" fmla="*/ 17861 h 15909"/>
                <a:gd name="connsiteX1" fmla="*/ 5303 w 127276"/>
                <a:gd name="connsiteY1" fmla="*/ 17861 h 15909"/>
                <a:gd name="connsiteX2" fmla="*/ 0 w 127276"/>
                <a:gd name="connsiteY2" fmla="*/ 12558 h 15909"/>
                <a:gd name="connsiteX3" fmla="*/ 5303 w 127276"/>
                <a:gd name="connsiteY3" fmla="*/ 7255 h 15909"/>
                <a:gd name="connsiteX4" fmla="*/ 98320 w 127276"/>
                <a:gd name="connsiteY4" fmla="*/ 7255 h 15909"/>
                <a:gd name="connsiteX5" fmla="*/ 123405 w 127276"/>
                <a:gd name="connsiteY5" fmla="*/ 679 h 15909"/>
                <a:gd name="connsiteX6" fmla="*/ 130617 w 127276"/>
                <a:gd name="connsiteY6" fmla="*/ 2747 h 15909"/>
                <a:gd name="connsiteX7" fmla="*/ 128549 w 127276"/>
                <a:gd name="connsiteY7" fmla="*/ 9959 h 15909"/>
                <a:gd name="connsiteX8" fmla="*/ 98320 w 127276"/>
                <a:gd name="connsiteY8" fmla="*/ 17861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276" h="15909">
                  <a:moveTo>
                    <a:pt x="98320" y="17861"/>
                  </a:moveTo>
                  <a:lnTo>
                    <a:pt x="5303" y="17861"/>
                  </a:lnTo>
                  <a:cubicBezTo>
                    <a:pt x="2386" y="17861"/>
                    <a:pt x="0" y="15474"/>
                    <a:pt x="0" y="12558"/>
                  </a:cubicBezTo>
                  <a:cubicBezTo>
                    <a:pt x="0" y="9641"/>
                    <a:pt x="2386" y="7255"/>
                    <a:pt x="5303" y="7255"/>
                  </a:cubicBezTo>
                  <a:lnTo>
                    <a:pt x="98320" y="7255"/>
                  </a:lnTo>
                  <a:cubicBezTo>
                    <a:pt x="107018" y="7255"/>
                    <a:pt x="115715" y="4974"/>
                    <a:pt x="123405" y="679"/>
                  </a:cubicBezTo>
                  <a:cubicBezTo>
                    <a:pt x="125950" y="-753"/>
                    <a:pt x="129185" y="148"/>
                    <a:pt x="130617" y="2747"/>
                  </a:cubicBezTo>
                  <a:cubicBezTo>
                    <a:pt x="132049" y="5292"/>
                    <a:pt x="131094" y="8527"/>
                    <a:pt x="128549" y="9959"/>
                  </a:cubicBezTo>
                  <a:cubicBezTo>
                    <a:pt x="119321" y="15103"/>
                    <a:pt x="108821" y="17861"/>
                    <a:pt x="98320" y="1786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B1A6C1C4-2C30-4159-8B62-FE38AAECECF9}"/>
                </a:ext>
              </a:extLst>
            </p:cNvPr>
            <p:cNvSpPr/>
            <p:nvPr/>
          </p:nvSpPr>
          <p:spPr>
            <a:xfrm>
              <a:off x="7584708" y="4692955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A7D52934-BF83-48DE-8DD9-4D73A4DD1C19}"/>
                </a:ext>
              </a:extLst>
            </p:cNvPr>
            <p:cNvSpPr/>
            <p:nvPr/>
          </p:nvSpPr>
          <p:spPr>
            <a:xfrm>
              <a:off x="7610217" y="4713286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09 w 79547"/>
                <a:gd name="connsiteY6" fmla="*/ 71837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9" y="64731"/>
                    <a:pt x="1431" y="61921"/>
                    <a:pt x="4294" y="61390"/>
                  </a:cubicBezTo>
                  <a:cubicBezTo>
                    <a:pt x="46189" y="53170"/>
                    <a:pt x="68145" y="34609"/>
                    <a:pt x="71486" y="4699"/>
                  </a:cubicBezTo>
                  <a:cubicBezTo>
                    <a:pt x="71804" y="1782"/>
                    <a:pt x="74455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2" y="62769"/>
                    <a:pt x="6309" y="71837"/>
                  </a:cubicBezTo>
                  <a:cubicBezTo>
                    <a:pt x="5992" y="71837"/>
                    <a:pt x="5620" y="71891"/>
                    <a:pt x="5302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93AD0987-CF4D-444F-B44D-CF3667E9EC63}"/>
                </a:ext>
              </a:extLst>
            </p:cNvPr>
            <p:cNvSpPr/>
            <p:nvPr/>
          </p:nvSpPr>
          <p:spPr>
            <a:xfrm>
              <a:off x="7681671" y="4713242"/>
              <a:ext cx="79548" cy="68941"/>
            </a:xfrm>
            <a:custGeom>
              <a:avLst/>
              <a:gdLst>
                <a:gd name="connsiteX0" fmla="*/ 76769 w 79547"/>
                <a:gd name="connsiteY0" fmla="*/ 71935 h 68941"/>
                <a:gd name="connsiteX1" fmla="*/ 75762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5"/>
                  </a:moveTo>
                  <a:cubicBezTo>
                    <a:pt x="76451" y="71935"/>
                    <a:pt x="76080" y="71882"/>
                    <a:pt x="75762" y="71829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5" y="1774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5"/>
                    <a:pt x="82549" y="64722"/>
                    <a:pt x="81966" y="67586"/>
                  </a:cubicBezTo>
                  <a:cubicBezTo>
                    <a:pt x="81489" y="70185"/>
                    <a:pt x="79261" y="71935"/>
                    <a:pt x="76769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B881C309-D7D4-47D6-A39D-BDEA51A5FCAF}"/>
                </a:ext>
              </a:extLst>
            </p:cNvPr>
            <p:cNvSpPr/>
            <p:nvPr/>
          </p:nvSpPr>
          <p:spPr>
            <a:xfrm>
              <a:off x="7617588" y="4772926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4" y="72230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C9479A7F-0B37-415B-BE85-AEAC8E1A6924}"/>
                </a:ext>
              </a:extLst>
            </p:cNvPr>
            <p:cNvSpPr/>
            <p:nvPr/>
          </p:nvSpPr>
          <p:spPr>
            <a:xfrm>
              <a:off x="7758387" y="4977523"/>
              <a:ext cx="100760" cy="84851"/>
            </a:xfrm>
            <a:custGeom>
              <a:avLst/>
              <a:gdLst>
                <a:gd name="connsiteX0" fmla="*/ 52448 w 100760"/>
                <a:gd name="connsiteY0" fmla="*/ 87449 h 84850"/>
                <a:gd name="connsiteX1" fmla="*/ 0 w 100760"/>
                <a:gd name="connsiteY1" fmla="*/ 35001 h 84850"/>
                <a:gd name="connsiteX2" fmla="*/ 0 w 100760"/>
                <a:gd name="connsiteY2" fmla="*/ 15963 h 84850"/>
                <a:gd name="connsiteX3" fmla="*/ 15963 w 100760"/>
                <a:gd name="connsiteY3" fmla="*/ 0 h 84850"/>
                <a:gd name="connsiteX4" fmla="*/ 88934 w 100760"/>
                <a:gd name="connsiteY4" fmla="*/ 0 h 84850"/>
                <a:gd name="connsiteX5" fmla="*/ 104897 w 100760"/>
                <a:gd name="connsiteY5" fmla="*/ 15963 h 84850"/>
                <a:gd name="connsiteX6" fmla="*/ 104897 w 100760"/>
                <a:gd name="connsiteY6" fmla="*/ 35001 h 84850"/>
                <a:gd name="connsiteX7" fmla="*/ 52448 w 100760"/>
                <a:gd name="connsiteY7" fmla="*/ 87449 h 84850"/>
                <a:gd name="connsiteX8" fmla="*/ 15963 w 100760"/>
                <a:gd name="connsiteY8" fmla="*/ 10553 h 84850"/>
                <a:gd name="connsiteX9" fmla="*/ 10606 w 100760"/>
                <a:gd name="connsiteY9" fmla="*/ 15910 h 84850"/>
                <a:gd name="connsiteX10" fmla="*/ 10606 w 100760"/>
                <a:gd name="connsiteY10" fmla="*/ 34948 h 84850"/>
                <a:gd name="connsiteX11" fmla="*/ 52448 w 100760"/>
                <a:gd name="connsiteY11" fmla="*/ 76790 h 84850"/>
                <a:gd name="connsiteX12" fmla="*/ 94291 w 100760"/>
                <a:gd name="connsiteY12" fmla="*/ 34948 h 84850"/>
                <a:gd name="connsiteX13" fmla="*/ 94291 w 100760"/>
                <a:gd name="connsiteY13" fmla="*/ 15910 h 84850"/>
                <a:gd name="connsiteX14" fmla="*/ 88934 w 100760"/>
                <a:gd name="connsiteY14" fmla="*/ 10553 h 84850"/>
                <a:gd name="connsiteX15" fmla="*/ 15963 w 100760"/>
                <a:gd name="connsiteY15" fmla="*/ 10553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760" h="84850">
                  <a:moveTo>
                    <a:pt x="52448" y="87449"/>
                  </a:moveTo>
                  <a:cubicBezTo>
                    <a:pt x="23493" y="87449"/>
                    <a:pt x="0" y="63903"/>
                    <a:pt x="0" y="35001"/>
                  </a:cubicBezTo>
                  <a:lnTo>
                    <a:pt x="0" y="15963"/>
                  </a:lnTo>
                  <a:cubicBezTo>
                    <a:pt x="0" y="7159"/>
                    <a:pt x="7159" y="0"/>
                    <a:pt x="15963" y="0"/>
                  </a:cubicBezTo>
                  <a:lnTo>
                    <a:pt x="88934" y="0"/>
                  </a:lnTo>
                  <a:cubicBezTo>
                    <a:pt x="97738" y="0"/>
                    <a:pt x="104897" y="7159"/>
                    <a:pt x="104897" y="15963"/>
                  </a:cubicBezTo>
                  <a:lnTo>
                    <a:pt x="104897" y="35001"/>
                  </a:lnTo>
                  <a:cubicBezTo>
                    <a:pt x="104897" y="63903"/>
                    <a:pt x="81404" y="87449"/>
                    <a:pt x="52448" y="87449"/>
                  </a:cubicBezTo>
                  <a:close/>
                  <a:moveTo>
                    <a:pt x="15963" y="10553"/>
                  </a:moveTo>
                  <a:cubicBezTo>
                    <a:pt x="12993" y="10553"/>
                    <a:pt x="10606" y="12940"/>
                    <a:pt x="10606" y="15910"/>
                  </a:cubicBezTo>
                  <a:lnTo>
                    <a:pt x="10606" y="34948"/>
                  </a:lnTo>
                  <a:cubicBezTo>
                    <a:pt x="10606" y="58017"/>
                    <a:pt x="29380" y="76790"/>
                    <a:pt x="52448" y="76790"/>
                  </a:cubicBezTo>
                  <a:cubicBezTo>
                    <a:pt x="75517" y="76790"/>
                    <a:pt x="94291" y="58017"/>
                    <a:pt x="94291" y="34948"/>
                  </a:cubicBezTo>
                  <a:lnTo>
                    <a:pt x="94291" y="15910"/>
                  </a:lnTo>
                  <a:cubicBezTo>
                    <a:pt x="94291" y="12940"/>
                    <a:pt x="91904" y="10553"/>
                    <a:pt x="88934" y="10553"/>
                  </a:cubicBezTo>
                  <a:lnTo>
                    <a:pt x="15963" y="10553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DB831E54-F9EB-48A6-9C0E-1516291B4F93}"/>
                </a:ext>
              </a:extLst>
            </p:cNvPr>
            <p:cNvSpPr/>
            <p:nvPr/>
          </p:nvSpPr>
          <p:spPr>
            <a:xfrm>
              <a:off x="7805532" y="5004675"/>
              <a:ext cx="31819" cy="31819"/>
            </a:xfrm>
            <a:custGeom>
              <a:avLst/>
              <a:gdLst>
                <a:gd name="connsiteX0" fmla="*/ 5303 w 31819"/>
                <a:gd name="connsiteY0" fmla="*/ 35319 h 31819"/>
                <a:gd name="connsiteX1" fmla="*/ 0 w 31819"/>
                <a:gd name="connsiteY1" fmla="*/ 30016 h 31819"/>
                <a:gd name="connsiteX2" fmla="*/ 5303 w 31819"/>
                <a:gd name="connsiteY2" fmla="*/ 24713 h 31819"/>
                <a:gd name="connsiteX3" fmla="*/ 24713 w 31819"/>
                <a:gd name="connsiteY3" fmla="*/ 5303 h 31819"/>
                <a:gd name="connsiteX4" fmla="*/ 30016 w 31819"/>
                <a:gd name="connsiteY4" fmla="*/ 0 h 31819"/>
                <a:gd name="connsiteX5" fmla="*/ 35319 w 31819"/>
                <a:gd name="connsiteY5" fmla="*/ 5303 h 31819"/>
                <a:gd name="connsiteX6" fmla="*/ 5303 w 31819"/>
                <a:gd name="connsiteY6" fmla="*/ 35319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5303" y="35319"/>
                  </a:moveTo>
                  <a:cubicBezTo>
                    <a:pt x="2387" y="35319"/>
                    <a:pt x="0" y="32933"/>
                    <a:pt x="0" y="30016"/>
                  </a:cubicBezTo>
                  <a:cubicBezTo>
                    <a:pt x="0" y="27099"/>
                    <a:pt x="2387" y="24713"/>
                    <a:pt x="5303" y="24713"/>
                  </a:cubicBezTo>
                  <a:cubicBezTo>
                    <a:pt x="16016" y="24713"/>
                    <a:pt x="24713" y="16016"/>
                    <a:pt x="24713" y="5303"/>
                  </a:cubicBezTo>
                  <a:cubicBezTo>
                    <a:pt x="24713" y="2386"/>
                    <a:pt x="27099" y="0"/>
                    <a:pt x="30016" y="0"/>
                  </a:cubicBezTo>
                  <a:cubicBezTo>
                    <a:pt x="32933" y="0"/>
                    <a:pt x="35319" y="2386"/>
                    <a:pt x="35319" y="5303"/>
                  </a:cubicBezTo>
                  <a:cubicBezTo>
                    <a:pt x="35319" y="21849"/>
                    <a:pt x="21849" y="35319"/>
                    <a:pt x="5303" y="3531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D25C9BF-58A8-4FB4-8B69-65AD52F1D607}"/>
                </a:ext>
              </a:extLst>
            </p:cNvPr>
            <p:cNvSpPr/>
            <p:nvPr/>
          </p:nvSpPr>
          <p:spPr>
            <a:xfrm>
              <a:off x="7767084" y="4923112"/>
              <a:ext cx="84851" cy="63638"/>
            </a:xfrm>
            <a:custGeom>
              <a:avLst/>
              <a:gdLst>
                <a:gd name="connsiteX0" fmla="*/ 82199 w 84850"/>
                <a:gd name="connsiteY0" fmla="*/ 64964 h 63638"/>
                <a:gd name="connsiteX1" fmla="*/ 5303 w 84850"/>
                <a:gd name="connsiteY1" fmla="*/ 64964 h 63638"/>
                <a:gd name="connsiteX2" fmla="*/ 0 w 84850"/>
                <a:gd name="connsiteY2" fmla="*/ 59661 h 63638"/>
                <a:gd name="connsiteX3" fmla="*/ 0 w 84850"/>
                <a:gd name="connsiteY3" fmla="*/ 43751 h 63638"/>
                <a:gd name="connsiteX4" fmla="*/ 43751 w 84850"/>
                <a:gd name="connsiteY4" fmla="*/ 0 h 63638"/>
                <a:gd name="connsiteX5" fmla="*/ 87502 w 84850"/>
                <a:gd name="connsiteY5" fmla="*/ 43751 h 63638"/>
                <a:gd name="connsiteX6" fmla="*/ 87502 w 84850"/>
                <a:gd name="connsiteY6" fmla="*/ 59661 h 63638"/>
                <a:gd name="connsiteX7" fmla="*/ 82199 w 84850"/>
                <a:gd name="connsiteY7" fmla="*/ 64964 h 63638"/>
                <a:gd name="connsiteX8" fmla="*/ 10606 w 84850"/>
                <a:gd name="connsiteY8" fmla="*/ 54358 h 63638"/>
                <a:gd name="connsiteX9" fmla="*/ 76896 w 84850"/>
                <a:gd name="connsiteY9" fmla="*/ 54358 h 63638"/>
                <a:gd name="connsiteX10" fmla="*/ 76896 w 84850"/>
                <a:gd name="connsiteY10" fmla="*/ 43751 h 63638"/>
                <a:gd name="connsiteX11" fmla="*/ 43751 w 84850"/>
                <a:gd name="connsiteY11" fmla="*/ 10606 h 63638"/>
                <a:gd name="connsiteX12" fmla="*/ 10606 w 84850"/>
                <a:gd name="connsiteY12" fmla="*/ 43751 h 63638"/>
                <a:gd name="connsiteX13" fmla="*/ 10606 w 84850"/>
                <a:gd name="connsiteY13" fmla="*/ 543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4850" h="63638">
                  <a:moveTo>
                    <a:pt x="82199" y="64964"/>
                  </a:moveTo>
                  <a:lnTo>
                    <a:pt x="5303" y="64964"/>
                  </a:lnTo>
                  <a:cubicBezTo>
                    <a:pt x="2387" y="64964"/>
                    <a:pt x="0" y="62578"/>
                    <a:pt x="0" y="59661"/>
                  </a:cubicBezTo>
                  <a:lnTo>
                    <a:pt x="0" y="43751"/>
                  </a:lnTo>
                  <a:cubicBezTo>
                    <a:pt x="0" y="19622"/>
                    <a:pt x="19622" y="0"/>
                    <a:pt x="43751" y="0"/>
                  </a:cubicBezTo>
                  <a:cubicBezTo>
                    <a:pt x="67881" y="0"/>
                    <a:pt x="87502" y="19622"/>
                    <a:pt x="87502" y="43751"/>
                  </a:cubicBezTo>
                  <a:lnTo>
                    <a:pt x="87502" y="59661"/>
                  </a:lnTo>
                  <a:cubicBezTo>
                    <a:pt x="87502" y="62578"/>
                    <a:pt x="85116" y="64964"/>
                    <a:pt x="82199" y="64964"/>
                  </a:cubicBezTo>
                  <a:close/>
                  <a:moveTo>
                    <a:pt x="10606" y="54358"/>
                  </a:moveTo>
                  <a:lnTo>
                    <a:pt x="76896" y="54358"/>
                  </a:lnTo>
                  <a:lnTo>
                    <a:pt x="76896" y="43751"/>
                  </a:lnTo>
                  <a:cubicBezTo>
                    <a:pt x="76896" y="25456"/>
                    <a:pt x="62048" y="10606"/>
                    <a:pt x="43751" y="10606"/>
                  </a:cubicBezTo>
                  <a:cubicBezTo>
                    <a:pt x="25456" y="10606"/>
                    <a:pt x="10606" y="25456"/>
                    <a:pt x="10606" y="43751"/>
                  </a:cubicBezTo>
                  <a:lnTo>
                    <a:pt x="10606" y="54358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5" name="Group 634">
            <a:extLst>
              <a:ext uri="{FF2B5EF4-FFF2-40B4-BE49-F238E27FC236}">
                <a16:creationId xmlns:a16="http://schemas.microsoft.com/office/drawing/2014/main" id="{63E4FADF-BCF6-40CE-AEA4-3FE407C42893}"/>
              </a:ext>
            </a:extLst>
          </p:cNvPr>
          <p:cNvGrpSpPr/>
          <p:nvPr/>
        </p:nvGrpSpPr>
        <p:grpSpPr>
          <a:xfrm>
            <a:off x="8581174" y="4652417"/>
            <a:ext cx="369739" cy="467146"/>
            <a:chOff x="8613259" y="4692955"/>
            <a:chExt cx="305569" cy="386071"/>
          </a:xfrm>
        </p:grpSpPr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63BE9E17-CA9D-4688-A809-F97BB72D1587}"/>
                </a:ext>
              </a:extLst>
            </p:cNvPr>
            <p:cNvSpPr/>
            <p:nvPr/>
          </p:nvSpPr>
          <p:spPr>
            <a:xfrm>
              <a:off x="8613259" y="4869108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7 h 206823"/>
                <a:gd name="connsiteX8" fmla="*/ 100124 w 159095"/>
                <a:gd name="connsiteY8" fmla="*/ 14496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7"/>
                  </a:cubicBezTo>
                  <a:cubicBezTo>
                    <a:pt x="98957" y="19427"/>
                    <a:pt x="99540" y="17041"/>
                    <a:pt x="100124" y="14496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2CF1AEB5-C565-47F0-967B-C889B3072791}"/>
                </a:ext>
              </a:extLst>
            </p:cNvPr>
            <p:cNvSpPr/>
            <p:nvPr/>
          </p:nvSpPr>
          <p:spPr>
            <a:xfrm>
              <a:off x="8768155" y="4869117"/>
              <a:ext cx="79548" cy="47729"/>
            </a:xfrm>
            <a:custGeom>
              <a:avLst/>
              <a:gdLst>
                <a:gd name="connsiteX0" fmla="*/ 79610 w 79547"/>
                <a:gd name="connsiteY0" fmla="*/ 48162 h 47728"/>
                <a:gd name="connsiteX1" fmla="*/ 77595 w 79547"/>
                <a:gd name="connsiteY1" fmla="*/ 47738 h 47728"/>
                <a:gd name="connsiteX2" fmla="*/ 45935 w 79547"/>
                <a:gd name="connsiteY2" fmla="*/ 42169 h 47728"/>
                <a:gd name="connsiteX3" fmla="*/ 11464 w 79547"/>
                <a:gd name="connsiteY3" fmla="*/ 33950 h 47728"/>
                <a:gd name="connsiteX4" fmla="*/ 5419 w 79547"/>
                <a:gd name="connsiteY4" fmla="*/ 24987 h 47728"/>
                <a:gd name="connsiteX5" fmla="*/ 3085 w 79547"/>
                <a:gd name="connsiteY5" fmla="*/ 16555 h 47728"/>
                <a:gd name="connsiteX6" fmla="*/ 433 w 79547"/>
                <a:gd name="connsiteY6" fmla="*/ 7381 h 47728"/>
                <a:gd name="connsiteX7" fmla="*/ 3244 w 79547"/>
                <a:gd name="connsiteY7" fmla="*/ 433 h 47728"/>
                <a:gd name="connsiteX8" fmla="*/ 10192 w 79547"/>
                <a:gd name="connsiteY8" fmla="*/ 3244 h 47728"/>
                <a:gd name="connsiteX9" fmla="*/ 13426 w 79547"/>
                <a:gd name="connsiteY9" fmla="*/ 14169 h 47728"/>
                <a:gd name="connsiteX10" fmla="*/ 15336 w 79547"/>
                <a:gd name="connsiteY10" fmla="*/ 21275 h 47728"/>
                <a:gd name="connsiteX11" fmla="*/ 18199 w 79547"/>
                <a:gd name="connsiteY11" fmla="*/ 25782 h 47728"/>
                <a:gd name="connsiteX12" fmla="*/ 46942 w 79547"/>
                <a:gd name="connsiteY12" fmla="*/ 31616 h 47728"/>
                <a:gd name="connsiteX13" fmla="*/ 81572 w 79547"/>
                <a:gd name="connsiteY13" fmla="*/ 37980 h 47728"/>
                <a:gd name="connsiteX14" fmla="*/ 84436 w 79547"/>
                <a:gd name="connsiteY14" fmla="*/ 44927 h 47728"/>
                <a:gd name="connsiteX15" fmla="*/ 79610 w 79547"/>
                <a:gd name="connsiteY15" fmla="*/ 48162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547" h="47728">
                  <a:moveTo>
                    <a:pt x="79610" y="48162"/>
                  </a:moveTo>
                  <a:cubicBezTo>
                    <a:pt x="78921" y="48162"/>
                    <a:pt x="78231" y="48056"/>
                    <a:pt x="77595" y="47738"/>
                  </a:cubicBezTo>
                  <a:cubicBezTo>
                    <a:pt x="69640" y="44450"/>
                    <a:pt x="57602" y="43283"/>
                    <a:pt x="45935" y="42169"/>
                  </a:cubicBezTo>
                  <a:cubicBezTo>
                    <a:pt x="31033" y="40685"/>
                    <a:pt x="18146" y="39465"/>
                    <a:pt x="11464" y="33950"/>
                  </a:cubicBezTo>
                  <a:cubicBezTo>
                    <a:pt x="8866" y="31775"/>
                    <a:pt x="6851" y="28858"/>
                    <a:pt x="5419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2" y="13426"/>
                    <a:pt x="1601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24" y="540"/>
                    <a:pt x="10192" y="3244"/>
                  </a:cubicBezTo>
                  <a:cubicBezTo>
                    <a:pt x="11729" y="6903"/>
                    <a:pt x="12578" y="10562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96"/>
                    <a:pt x="17032" y="24828"/>
                    <a:pt x="18199" y="25782"/>
                  </a:cubicBezTo>
                  <a:cubicBezTo>
                    <a:pt x="22335" y="29230"/>
                    <a:pt x="35435" y="30502"/>
                    <a:pt x="46942" y="31616"/>
                  </a:cubicBezTo>
                  <a:cubicBezTo>
                    <a:pt x="59352" y="32836"/>
                    <a:pt x="72185" y="34108"/>
                    <a:pt x="81572" y="37980"/>
                  </a:cubicBezTo>
                  <a:cubicBezTo>
                    <a:pt x="84277" y="39093"/>
                    <a:pt x="85550" y="42169"/>
                    <a:pt x="84436" y="44927"/>
                  </a:cubicBezTo>
                  <a:cubicBezTo>
                    <a:pt x="83640" y="46942"/>
                    <a:pt x="81678" y="48162"/>
                    <a:pt x="79610" y="4816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099067F0-C85A-44CD-9889-FFBC2F356C69}"/>
                </a:ext>
              </a:extLst>
            </p:cNvPr>
            <p:cNvSpPr/>
            <p:nvPr/>
          </p:nvSpPr>
          <p:spPr>
            <a:xfrm>
              <a:off x="8718633" y="5063116"/>
              <a:ext cx="127276" cy="15910"/>
            </a:xfrm>
            <a:custGeom>
              <a:avLst/>
              <a:gdLst>
                <a:gd name="connsiteX0" fmla="*/ 98320 w 127276"/>
                <a:gd name="connsiteY0" fmla="*/ 16970 h 15909"/>
                <a:gd name="connsiteX1" fmla="*/ 5303 w 127276"/>
                <a:gd name="connsiteY1" fmla="*/ 16970 h 15909"/>
                <a:gd name="connsiteX2" fmla="*/ 0 w 127276"/>
                <a:gd name="connsiteY2" fmla="*/ 11667 h 15909"/>
                <a:gd name="connsiteX3" fmla="*/ 5303 w 127276"/>
                <a:gd name="connsiteY3" fmla="*/ 6364 h 15909"/>
                <a:gd name="connsiteX4" fmla="*/ 98320 w 127276"/>
                <a:gd name="connsiteY4" fmla="*/ 6364 h 15909"/>
                <a:gd name="connsiteX5" fmla="*/ 121920 w 127276"/>
                <a:gd name="connsiteY5" fmla="*/ 583 h 15909"/>
                <a:gd name="connsiteX6" fmla="*/ 129079 w 127276"/>
                <a:gd name="connsiteY6" fmla="*/ 2864 h 15909"/>
                <a:gd name="connsiteX7" fmla="*/ 126798 w 127276"/>
                <a:gd name="connsiteY7" fmla="*/ 10023 h 15909"/>
                <a:gd name="connsiteX8" fmla="*/ 98320 w 127276"/>
                <a:gd name="connsiteY8" fmla="*/ 16970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7276" h="15909">
                  <a:moveTo>
                    <a:pt x="98320" y="16970"/>
                  </a:moveTo>
                  <a:lnTo>
                    <a:pt x="5303" y="16970"/>
                  </a:lnTo>
                  <a:cubicBezTo>
                    <a:pt x="2386" y="16970"/>
                    <a:pt x="0" y="14584"/>
                    <a:pt x="0" y="11667"/>
                  </a:cubicBezTo>
                  <a:cubicBezTo>
                    <a:pt x="0" y="8750"/>
                    <a:pt x="2386" y="6364"/>
                    <a:pt x="5303" y="6364"/>
                  </a:cubicBezTo>
                  <a:lnTo>
                    <a:pt x="98320" y="6364"/>
                  </a:lnTo>
                  <a:cubicBezTo>
                    <a:pt x="106594" y="6364"/>
                    <a:pt x="114495" y="4402"/>
                    <a:pt x="121920" y="583"/>
                  </a:cubicBezTo>
                  <a:cubicBezTo>
                    <a:pt x="124518" y="-743"/>
                    <a:pt x="127700" y="265"/>
                    <a:pt x="129079" y="2864"/>
                  </a:cubicBezTo>
                  <a:cubicBezTo>
                    <a:pt x="130405" y="5462"/>
                    <a:pt x="129397" y="8644"/>
                    <a:pt x="126798" y="10023"/>
                  </a:cubicBezTo>
                  <a:cubicBezTo>
                    <a:pt x="117889" y="14637"/>
                    <a:pt x="108290" y="16970"/>
                    <a:pt x="98320" y="1697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5959372-6A9C-474D-8DC8-F2132E362E08}"/>
                </a:ext>
              </a:extLst>
            </p:cNvPr>
            <p:cNvSpPr/>
            <p:nvPr/>
          </p:nvSpPr>
          <p:spPr>
            <a:xfrm>
              <a:off x="8645343" y="4692955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AC23595-FC00-45D5-939B-F0FB7ED81682}"/>
                </a:ext>
              </a:extLst>
            </p:cNvPr>
            <p:cNvSpPr/>
            <p:nvPr/>
          </p:nvSpPr>
          <p:spPr>
            <a:xfrm>
              <a:off x="8670852" y="4713286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09 w 79547"/>
                <a:gd name="connsiteY6" fmla="*/ 71837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9" y="64731"/>
                    <a:pt x="1431" y="61921"/>
                    <a:pt x="4294" y="61390"/>
                  </a:cubicBezTo>
                  <a:cubicBezTo>
                    <a:pt x="46189" y="53170"/>
                    <a:pt x="68145" y="34609"/>
                    <a:pt x="71486" y="4699"/>
                  </a:cubicBezTo>
                  <a:cubicBezTo>
                    <a:pt x="71804" y="1782"/>
                    <a:pt x="74403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2" y="62769"/>
                    <a:pt x="6309" y="71837"/>
                  </a:cubicBezTo>
                  <a:cubicBezTo>
                    <a:pt x="5992" y="71837"/>
                    <a:pt x="5620" y="71891"/>
                    <a:pt x="5302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D2F11B3-5916-4A95-BEC2-04FF7C3CF579}"/>
                </a:ext>
              </a:extLst>
            </p:cNvPr>
            <p:cNvSpPr/>
            <p:nvPr/>
          </p:nvSpPr>
          <p:spPr>
            <a:xfrm>
              <a:off x="8742306" y="4713242"/>
              <a:ext cx="79548" cy="68941"/>
            </a:xfrm>
            <a:custGeom>
              <a:avLst/>
              <a:gdLst>
                <a:gd name="connsiteX0" fmla="*/ 76769 w 79547"/>
                <a:gd name="connsiteY0" fmla="*/ 71935 h 68941"/>
                <a:gd name="connsiteX1" fmla="*/ 75762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5"/>
                  </a:moveTo>
                  <a:cubicBezTo>
                    <a:pt x="76451" y="71935"/>
                    <a:pt x="76080" y="71882"/>
                    <a:pt x="75762" y="71829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69" y="-242"/>
                    <a:pt x="10215" y="1774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5"/>
                    <a:pt x="82549" y="64722"/>
                    <a:pt x="81966" y="67586"/>
                  </a:cubicBezTo>
                  <a:cubicBezTo>
                    <a:pt x="81489" y="70185"/>
                    <a:pt x="79261" y="71935"/>
                    <a:pt x="76769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A4FCA37A-C28A-420A-B801-B6CA8E6686E7}"/>
                </a:ext>
              </a:extLst>
            </p:cNvPr>
            <p:cNvSpPr/>
            <p:nvPr/>
          </p:nvSpPr>
          <p:spPr>
            <a:xfrm>
              <a:off x="8678223" y="4772926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4" y="72230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1284A4A-FB38-42A5-ADAD-A1846F8E1651}"/>
                </a:ext>
              </a:extLst>
            </p:cNvPr>
            <p:cNvSpPr/>
            <p:nvPr/>
          </p:nvSpPr>
          <p:spPr>
            <a:xfrm>
              <a:off x="8818068" y="4974394"/>
              <a:ext cx="100760" cy="84851"/>
            </a:xfrm>
            <a:custGeom>
              <a:avLst/>
              <a:gdLst>
                <a:gd name="connsiteX0" fmla="*/ 52448 w 100760"/>
                <a:gd name="connsiteY0" fmla="*/ 87449 h 84850"/>
                <a:gd name="connsiteX1" fmla="*/ 0 w 100760"/>
                <a:gd name="connsiteY1" fmla="*/ 35001 h 84850"/>
                <a:gd name="connsiteX2" fmla="*/ 0 w 100760"/>
                <a:gd name="connsiteY2" fmla="*/ 15962 h 84850"/>
                <a:gd name="connsiteX3" fmla="*/ 15963 w 100760"/>
                <a:gd name="connsiteY3" fmla="*/ 0 h 84850"/>
                <a:gd name="connsiteX4" fmla="*/ 88934 w 100760"/>
                <a:gd name="connsiteY4" fmla="*/ 0 h 84850"/>
                <a:gd name="connsiteX5" fmla="*/ 104896 w 100760"/>
                <a:gd name="connsiteY5" fmla="*/ 15962 h 84850"/>
                <a:gd name="connsiteX6" fmla="*/ 104896 w 100760"/>
                <a:gd name="connsiteY6" fmla="*/ 35001 h 84850"/>
                <a:gd name="connsiteX7" fmla="*/ 52448 w 100760"/>
                <a:gd name="connsiteY7" fmla="*/ 87449 h 84850"/>
                <a:gd name="connsiteX8" fmla="*/ 15963 w 100760"/>
                <a:gd name="connsiteY8" fmla="*/ 10553 h 84850"/>
                <a:gd name="connsiteX9" fmla="*/ 10606 w 100760"/>
                <a:gd name="connsiteY9" fmla="*/ 15910 h 84850"/>
                <a:gd name="connsiteX10" fmla="*/ 10606 w 100760"/>
                <a:gd name="connsiteY10" fmla="*/ 34948 h 84850"/>
                <a:gd name="connsiteX11" fmla="*/ 52448 w 100760"/>
                <a:gd name="connsiteY11" fmla="*/ 76790 h 84850"/>
                <a:gd name="connsiteX12" fmla="*/ 94290 w 100760"/>
                <a:gd name="connsiteY12" fmla="*/ 34948 h 84850"/>
                <a:gd name="connsiteX13" fmla="*/ 94290 w 100760"/>
                <a:gd name="connsiteY13" fmla="*/ 15910 h 84850"/>
                <a:gd name="connsiteX14" fmla="*/ 88934 w 100760"/>
                <a:gd name="connsiteY14" fmla="*/ 10553 h 84850"/>
                <a:gd name="connsiteX15" fmla="*/ 15963 w 100760"/>
                <a:gd name="connsiteY15" fmla="*/ 10553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760" h="84850">
                  <a:moveTo>
                    <a:pt x="52448" y="87449"/>
                  </a:moveTo>
                  <a:cubicBezTo>
                    <a:pt x="23493" y="87449"/>
                    <a:pt x="0" y="63903"/>
                    <a:pt x="0" y="35001"/>
                  </a:cubicBezTo>
                  <a:lnTo>
                    <a:pt x="0" y="15962"/>
                  </a:lnTo>
                  <a:cubicBezTo>
                    <a:pt x="0" y="7159"/>
                    <a:pt x="7159" y="0"/>
                    <a:pt x="15963" y="0"/>
                  </a:cubicBezTo>
                  <a:lnTo>
                    <a:pt x="88934" y="0"/>
                  </a:lnTo>
                  <a:cubicBezTo>
                    <a:pt x="97737" y="0"/>
                    <a:pt x="104896" y="7159"/>
                    <a:pt x="104896" y="15962"/>
                  </a:cubicBezTo>
                  <a:lnTo>
                    <a:pt x="104896" y="35001"/>
                  </a:lnTo>
                  <a:cubicBezTo>
                    <a:pt x="104949" y="63903"/>
                    <a:pt x="81404" y="87449"/>
                    <a:pt x="52448" y="87449"/>
                  </a:cubicBezTo>
                  <a:close/>
                  <a:moveTo>
                    <a:pt x="15963" y="10553"/>
                  </a:moveTo>
                  <a:cubicBezTo>
                    <a:pt x="12993" y="10553"/>
                    <a:pt x="10606" y="12940"/>
                    <a:pt x="10606" y="15910"/>
                  </a:cubicBezTo>
                  <a:lnTo>
                    <a:pt x="10606" y="34948"/>
                  </a:lnTo>
                  <a:cubicBezTo>
                    <a:pt x="10606" y="58017"/>
                    <a:pt x="29379" y="76790"/>
                    <a:pt x="52448" y="76790"/>
                  </a:cubicBezTo>
                  <a:cubicBezTo>
                    <a:pt x="75517" y="76790"/>
                    <a:pt x="94290" y="58017"/>
                    <a:pt x="94290" y="34948"/>
                  </a:cubicBezTo>
                  <a:lnTo>
                    <a:pt x="94290" y="15910"/>
                  </a:lnTo>
                  <a:cubicBezTo>
                    <a:pt x="94290" y="12940"/>
                    <a:pt x="91904" y="10553"/>
                    <a:pt x="88934" y="10553"/>
                  </a:cubicBezTo>
                  <a:lnTo>
                    <a:pt x="15963" y="10553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F7AB23AB-1851-45E8-A44D-D5200559E05B}"/>
                </a:ext>
              </a:extLst>
            </p:cNvPr>
            <p:cNvSpPr/>
            <p:nvPr/>
          </p:nvSpPr>
          <p:spPr>
            <a:xfrm>
              <a:off x="8866856" y="5000433"/>
              <a:ext cx="31819" cy="31819"/>
            </a:xfrm>
            <a:custGeom>
              <a:avLst/>
              <a:gdLst>
                <a:gd name="connsiteX0" fmla="*/ 5303 w 31819"/>
                <a:gd name="connsiteY0" fmla="*/ 35319 h 31819"/>
                <a:gd name="connsiteX1" fmla="*/ 0 w 31819"/>
                <a:gd name="connsiteY1" fmla="*/ 30016 h 31819"/>
                <a:gd name="connsiteX2" fmla="*/ 5303 w 31819"/>
                <a:gd name="connsiteY2" fmla="*/ 24713 h 31819"/>
                <a:gd name="connsiteX3" fmla="*/ 24713 w 31819"/>
                <a:gd name="connsiteY3" fmla="*/ 5303 h 31819"/>
                <a:gd name="connsiteX4" fmla="*/ 30016 w 31819"/>
                <a:gd name="connsiteY4" fmla="*/ 0 h 31819"/>
                <a:gd name="connsiteX5" fmla="*/ 35319 w 31819"/>
                <a:gd name="connsiteY5" fmla="*/ 5303 h 31819"/>
                <a:gd name="connsiteX6" fmla="*/ 5303 w 31819"/>
                <a:gd name="connsiteY6" fmla="*/ 35319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19" h="31819">
                  <a:moveTo>
                    <a:pt x="5303" y="35319"/>
                  </a:moveTo>
                  <a:cubicBezTo>
                    <a:pt x="2386" y="35319"/>
                    <a:pt x="0" y="32933"/>
                    <a:pt x="0" y="30016"/>
                  </a:cubicBezTo>
                  <a:cubicBezTo>
                    <a:pt x="0" y="27099"/>
                    <a:pt x="2386" y="24713"/>
                    <a:pt x="5303" y="24713"/>
                  </a:cubicBezTo>
                  <a:cubicBezTo>
                    <a:pt x="16016" y="24713"/>
                    <a:pt x="24713" y="16016"/>
                    <a:pt x="24713" y="5303"/>
                  </a:cubicBezTo>
                  <a:cubicBezTo>
                    <a:pt x="24713" y="2386"/>
                    <a:pt x="27099" y="0"/>
                    <a:pt x="30016" y="0"/>
                  </a:cubicBezTo>
                  <a:cubicBezTo>
                    <a:pt x="32933" y="0"/>
                    <a:pt x="35319" y="2386"/>
                    <a:pt x="35319" y="5303"/>
                  </a:cubicBezTo>
                  <a:cubicBezTo>
                    <a:pt x="35319" y="21849"/>
                    <a:pt x="21902" y="35319"/>
                    <a:pt x="5303" y="3531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3643D9F9-4F92-49A3-9657-96EB21882C39}"/>
                </a:ext>
              </a:extLst>
            </p:cNvPr>
            <p:cNvSpPr/>
            <p:nvPr/>
          </p:nvSpPr>
          <p:spPr>
            <a:xfrm>
              <a:off x="8826765" y="4919984"/>
              <a:ext cx="79548" cy="63638"/>
            </a:xfrm>
            <a:custGeom>
              <a:avLst/>
              <a:gdLst>
                <a:gd name="connsiteX0" fmla="*/ 5303 w 79547"/>
                <a:gd name="connsiteY0" fmla="*/ 64964 h 63638"/>
                <a:gd name="connsiteX1" fmla="*/ 0 w 79547"/>
                <a:gd name="connsiteY1" fmla="*/ 59661 h 63638"/>
                <a:gd name="connsiteX2" fmla="*/ 0 w 79547"/>
                <a:gd name="connsiteY2" fmla="*/ 43751 h 63638"/>
                <a:gd name="connsiteX3" fmla="*/ 43751 w 79547"/>
                <a:gd name="connsiteY3" fmla="*/ 0 h 63638"/>
                <a:gd name="connsiteX4" fmla="*/ 79282 w 79547"/>
                <a:gd name="connsiteY4" fmla="*/ 18190 h 63638"/>
                <a:gd name="connsiteX5" fmla="*/ 78063 w 79547"/>
                <a:gd name="connsiteY5" fmla="*/ 25614 h 63638"/>
                <a:gd name="connsiteX6" fmla="*/ 70638 w 79547"/>
                <a:gd name="connsiteY6" fmla="*/ 24394 h 63638"/>
                <a:gd name="connsiteX7" fmla="*/ 43751 w 79547"/>
                <a:gd name="connsiteY7" fmla="*/ 10606 h 63638"/>
                <a:gd name="connsiteX8" fmla="*/ 10606 w 79547"/>
                <a:gd name="connsiteY8" fmla="*/ 43751 h 63638"/>
                <a:gd name="connsiteX9" fmla="*/ 10606 w 79547"/>
                <a:gd name="connsiteY9" fmla="*/ 59661 h 63638"/>
                <a:gd name="connsiteX10" fmla="*/ 5303 w 79547"/>
                <a:gd name="connsiteY10" fmla="*/ 64964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47" h="63638">
                  <a:moveTo>
                    <a:pt x="5303" y="64964"/>
                  </a:moveTo>
                  <a:cubicBezTo>
                    <a:pt x="2386" y="64964"/>
                    <a:pt x="0" y="62577"/>
                    <a:pt x="0" y="59661"/>
                  </a:cubicBezTo>
                  <a:lnTo>
                    <a:pt x="0" y="43751"/>
                  </a:lnTo>
                  <a:cubicBezTo>
                    <a:pt x="0" y="19622"/>
                    <a:pt x="19621" y="0"/>
                    <a:pt x="43751" y="0"/>
                  </a:cubicBezTo>
                  <a:cubicBezTo>
                    <a:pt x="57804" y="0"/>
                    <a:pt x="71062" y="6788"/>
                    <a:pt x="79282" y="18190"/>
                  </a:cubicBezTo>
                  <a:cubicBezTo>
                    <a:pt x="80979" y="20576"/>
                    <a:pt x="80449" y="23864"/>
                    <a:pt x="78063" y="25614"/>
                  </a:cubicBezTo>
                  <a:cubicBezTo>
                    <a:pt x="75676" y="27364"/>
                    <a:pt x="72388" y="26781"/>
                    <a:pt x="70638" y="24394"/>
                  </a:cubicBezTo>
                  <a:cubicBezTo>
                    <a:pt x="64433" y="15750"/>
                    <a:pt x="54358" y="10606"/>
                    <a:pt x="43751" y="10606"/>
                  </a:cubicBezTo>
                  <a:cubicBezTo>
                    <a:pt x="25455" y="10606"/>
                    <a:pt x="10606" y="25455"/>
                    <a:pt x="10606" y="43751"/>
                  </a:cubicBezTo>
                  <a:lnTo>
                    <a:pt x="10606" y="59661"/>
                  </a:lnTo>
                  <a:cubicBezTo>
                    <a:pt x="10606" y="62577"/>
                    <a:pt x="8273" y="64964"/>
                    <a:pt x="5303" y="6496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2" name="Group 631">
            <a:extLst>
              <a:ext uri="{FF2B5EF4-FFF2-40B4-BE49-F238E27FC236}">
                <a16:creationId xmlns:a16="http://schemas.microsoft.com/office/drawing/2014/main" id="{9061C8DE-0896-49C0-802F-0D56B44EDCD7}"/>
              </a:ext>
            </a:extLst>
          </p:cNvPr>
          <p:cNvGrpSpPr/>
          <p:nvPr/>
        </p:nvGrpSpPr>
        <p:grpSpPr>
          <a:xfrm>
            <a:off x="9646124" y="4652736"/>
            <a:ext cx="320008" cy="463477"/>
            <a:chOff x="9673894" y="4692955"/>
            <a:chExt cx="264469" cy="383039"/>
          </a:xfrm>
        </p:grpSpPr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4F384558-709D-4810-B9DD-FA44518FE2E7}"/>
                </a:ext>
              </a:extLst>
            </p:cNvPr>
            <p:cNvSpPr/>
            <p:nvPr/>
          </p:nvSpPr>
          <p:spPr>
            <a:xfrm>
              <a:off x="9673894" y="4869108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7 h 206823"/>
                <a:gd name="connsiteX8" fmla="*/ 100124 w 159095"/>
                <a:gd name="connsiteY8" fmla="*/ 14496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7"/>
                  </a:cubicBezTo>
                  <a:cubicBezTo>
                    <a:pt x="98957" y="19427"/>
                    <a:pt x="99540" y="17041"/>
                    <a:pt x="100124" y="14496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A98B9184-FA28-4B46-86CF-087735DA413E}"/>
                </a:ext>
              </a:extLst>
            </p:cNvPr>
            <p:cNvSpPr/>
            <p:nvPr/>
          </p:nvSpPr>
          <p:spPr>
            <a:xfrm>
              <a:off x="9779268" y="4869170"/>
              <a:ext cx="159095" cy="206824"/>
            </a:xfrm>
            <a:custGeom>
              <a:avLst/>
              <a:gdLst>
                <a:gd name="connsiteX0" fmla="*/ 98320 w 159095"/>
                <a:gd name="connsiteY0" fmla="*/ 210917 h 206823"/>
                <a:gd name="connsiteX1" fmla="*/ 5303 w 159095"/>
                <a:gd name="connsiteY1" fmla="*/ 210917 h 206823"/>
                <a:gd name="connsiteX2" fmla="*/ 0 w 159095"/>
                <a:gd name="connsiteY2" fmla="*/ 205613 h 206823"/>
                <a:gd name="connsiteX3" fmla="*/ 5303 w 159095"/>
                <a:gd name="connsiteY3" fmla="*/ 200310 h 206823"/>
                <a:gd name="connsiteX4" fmla="*/ 98320 w 159095"/>
                <a:gd name="connsiteY4" fmla="*/ 200310 h 206823"/>
                <a:gd name="connsiteX5" fmla="*/ 152625 w 159095"/>
                <a:gd name="connsiteY5" fmla="*/ 142771 h 206823"/>
                <a:gd name="connsiteX6" fmla="*/ 152625 w 159095"/>
                <a:gd name="connsiteY6" fmla="*/ 141816 h 206823"/>
                <a:gd name="connsiteX7" fmla="*/ 132261 w 159095"/>
                <a:gd name="connsiteY7" fmla="*/ 50761 h 206823"/>
                <a:gd name="connsiteX8" fmla="*/ 95457 w 159095"/>
                <a:gd name="connsiteY8" fmla="*/ 42169 h 206823"/>
                <a:gd name="connsiteX9" fmla="*/ 60987 w 159095"/>
                <a:gd name="connsiteY9" fmla="*/ 33950 h 206823"/>
                <a:gd name="connsiteX10" fmla="*/ 54941 w 159095"/>
                <a:gd name="connsiteY10" fmla="*/ 24987 h 206823"/>
                <a:gd name="connsiteX11" fmla="*/ 52607 w 159095"/>
                <a:gd name="connsiteY11" fmla="*/ 16555 h 206823"/>
                <a:gd name="connsiteX12" fmla="*/ 49955 w 159095"/>
                <a:gd name="connsiteY12" fmla="*/ 7381 h 206823"/>
                <a:gd name="connsiteX13" fmla="*/ 52766 w 159095"/>
                <a:gd name="connsiteY13" fmla="*/ 434 h 206823"/>
                <a:gd name="connsiteX14" fmla="*/ 59714 w 159095"/>
                <a:gd name="connsiteY14" fmla="*/ 3244 h 206823"/>
                <a:gd name="connsiteX15" fmla="*/ 62949 w 159095"/>
                <a:gd name="connsiteY15" fmla="*/ 14169 h 206823"/>
                <a:gd name="connsiteX16" fmla="*/ 64858 w 159095"/>
                <a:gd name="connsiteY16" fmla="*/ 21275 h 206823"/>
                <a:gd name="connsiteX17" fmla="*/ 67722 w 159095"/>
                <a:gd name="connsiteY17" fmla="*/ 25783 h 206823"/>
                <a:gd name="connsiteX18" fmla="*/ 96464 w 159095"/>
                <a:gd name="connsiteY18" fmla="*/ 31616 h 206823"/>
                <a:gd name="connsiteX19" fmla="*/ 139208 w 159095"/>
                <a:gd name="connsiteY19" fmla="*/ 42753 h 206823"/>
                <a:gd name="connsiteX20" fmla="*/ 163179 w 159095"/>
                <a:gd name="connsiteY20" fmla="*/ 141816 h 206823"/>
                <a:gd name="connsiteX21" fmla="*/ 163179 w 159095"/>
                <a:gd name="connsiteY21" fmla="*/ 142771 h 206823"/>
                <a:gd name="connsiteX22" fmla="*/ 98320 w 159095"/>
                <a:gd name="connsiteY22" fmla="*/ 210917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98320" y="210917"/>
                  </a:moveTo>
                  <a:lnTo>
                    <a:pt x="5303" y="210917"/>
                  </a:lnTo>
                  <a:cubicBezTo>
                    <a:pt x="2386" y="210917"/>
                    <a:pt x="0" y="208530"/>
                    <a:pt x="0" y="205613"/>
                  </a:cubicBezTo>
                  <a:cubicBezTo>
                    <a:pt x="0" y="202697"/>
                    <a:pt x="2386" y="200310"/>
                    <a:pt x="5303" y="200310"/>
                  </a:cubicBezTo>
                  <a:lnTo>
                    <a:pt x="98320" y="200310"/>
                  </a:lnTo>
                  <a:cubicBezTo>
                    <a:pt x="128124" y="200310"/>
                    <a:pt x="152466" y="174484"/>
                    <a:pt x="152625" y="142771"/>
                  </a:cubicBezTo>
                  <a:lnTo>
                    <a:pt x="152625" y="141816"/>
                  </a:lnTo>
                  <a:cubicBezTo>
                    <a:pt x="152625" y="107876"/>
                    <a:pt x="143716" y="60678"/>
                    <a:pt x="132261" y="50761"/>
                  </a:cubicBezTo>
                  <a:cubicBezTo>
                    <a:pt x="125791" y="45139"/>
                    <a:pt x="109669" y="43548"/>
                    <a:pt x="95457" y="42169"/>
                  </a:cubicBezTo>
                  <a:cubicBezTo>
                    <a:pt x="80555" y="40738"/>
                    <a:pt x="67669" y="39465"/>
                    <a:pt x="60987" y="33950"/>
                  </a:cubicBezTo>
                  <a:cubicBezTo>
                    <a:pt x="58388" y="31775"/>
                    <a:pt x="56373" y="28858"/>
                    <a:pt x="54941" y="24987"/>
                  </a:cubicBezTo>
                  <a:cubicBezTo>
                    <a:pt x="53933" y="22283"/>
                    <a:pt x="53243" y="19366"/>
                    <a:pt x="52607" y="16555"/>
                  </a:cubicBezTo>
                  <a:cubicBezTo>
                    <a:pt x="51865" y="13426"/>
                    <a:pt x="51123" y="10191"/>
                    <a:pt x="49955" y="7381"/>
                  </a:cubicBezTo>
                  <a:cubicBezTo>
                    <a:pt x="48789" y="4676"/>
                    <a:pt x="50062" y="1600"/>
                    <a:pt x="52766" y="434"/>
                  </a:cubicBezTo>
                  <a:cubicBezTo>
                    <a:pt x="55471" y="-733"/>
                    <a:pt x="58547" y="539"/>
                    <a:pt x="59714" y="3244"/>
                  </a:cubicBezTo>
                  <a:cubicBezTo>
                    <a:pt x="61251" y="6903"/>
                    <a:pt x="62100" y="10562"/>
                    <a:pt x="62949" y="14169"/>
                  </a:cubicBezTo>
                  <a:cubicBezTo>
                    <a:pt x="63532" y="16767"/>
                    <a:pt x="64115" y="19207"/>
                    <a:pt x="64858" y="21275"/>
                  </a:cubicBezTo>
                  <a:cubicBezTo>
                    <a:pt x="65653" y="23396"/>
                    <a:pt x="66554" y="24828"/>
                    <a:pt x="67722" y="25783"/>
                  </a:cubicBezTo>
                  <a:cubicBezTo>
                    <a:pt x="71858" y="29230"/>
                    <a:pt x="84957" y="30502"/>
                    <a:pt x="96464" y="31616"/>
                  </a:cubicBezTo>
                  <a:cubicBezTo>
                    <a:pt x="113063" y="33260"/>
                    <a:pt x="130193" y="34904"/>
                    <a:pt x="139208" y="42753"/>
                  </a:cubicBezTo>
                  <a:cubicBezTo>
                    <a:pt x="156178" y="57443"/>
                    <a:pt x="163179" y="114558"/>
                    <a:pt x="163179" y="141816"/>
                  </a:cubicBezTo>
                  <a:lnTo>
                    <a:pt x="163179" y="142771"/>
                  </a:lnTo>
                  <a:cubicBezTo>
                    <a:pt x="163073" y="180317"/>
                    <a:pt x="133958" y="210917"/>
                    <a:pt x="98320" y="21091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D84FEF6-E6CF-4397-9DC7-E9E4C1517033}"/>
                </a:ext>
              </a:extLst>
            </p:cNvPr>
            <p:cNvSpPr/>
            <p:nvPr/>
          </p:nvSpPr>
          <p:spPr>
            <a:xfrm>
              <a:off x="9705978" y="4692955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238EEA5B-9122-4836-9847-2CC5E17EFD09}"/>
                </a:ext>
              </a:extLst>
            </p:cNvPr>
            <p:cNvSpPr/>
            <p:nvPr/>
          </p:nvSpPr>
          <p:spPr>
            <a:xfrm>
              <a:off x="9731487" y="4713286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09 w 79547"/>
                <a:gd name="connsiteY6" fmla="*/ 71837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9" y="64731"/>
                    <a:pt x="1431" y="61921"/>
                    <a:pt x="4294" y="61390"/>
                  </a:cubicBezTo>
                  <a:cubicBezTo>
                    <a:pt x="46189" y="53170"/>
                    <a:pt x="68145" y="34609"/>
                    <a:pt x="71486" y="4699"/>
                  </a:cubicBezTo>
                  <a:cubicBezTo>
                    <a:pt x="71804" y="1782"/>
                    <a:pt x="74403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2" y="62769"/>
                    <a:pt x="6309" y="71837"/>
                  </a:cubicBezTo>
                  <a:cubicBezTo>
                    <a:pt x="5992" y="71837"/>
                    <a:pt x="5620" y="71891"/>
                    <a:pt x="5302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5F593F7E-4B1E-4DFD-8418-4193C3F9073C}"/>
                </a:ext>
              </a:extLst>
            </p:cNvPr>
            <p:cNvSpPr/>
            <p:nvPr/>
          </p:nvSpPr>
          <p:spPr>
            <a:xfrm>
              <a:off x="9802941" y="4713242"/>
              <a:ext cx="79548" cy="68941"/>
            </a:xfrm>
            <a:custGeom>
              <a:avLst/>
              <a:gdLst>
                <a:gd name="connsiteX0" fmla="*/ 76769 w 79547"/>
                <a:gd name="connsiteY0" fmla="*/ 71935 h 68941"/>
                <a:gd name="connsiteX1" fmla="*/ 75762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5"/>
                  </a:moveTo>
                  <a:cubicBezTo>
                    <a:pt x="76451" y="71935"/>
                    <a:pt x="76080" y="71882"/>
                    <a:pt x="75762" y="71829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5" y="1774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5"/>
                    <a:pt x="82549" y="64722"/>
                    <a:pt x="81966" y="67586"/>
                  </a:cubicBezTo>
                  <a:cubicBezTo>
                    <a:pt x="81489" y="70185"/>
                    <a:pt x="79261" y="71935"/>
                    <a:pt x="76769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48DD0865-C41D-4FFE-A9BB-74053A69CF83}"/>
                </a:ext>
              </a:extLst>
            </p:cNvPr>
            <p:cNvSpPr/>
            <p:nvPr/>
          </p:nvSpPr>
          <p:spPr>
            <a:xfrm>
              <a:off x="9738858" y="4772926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4" y="72230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695AC2D4-ADB0-452B-B6FD-4B7D65C5A954}"/>
                </a:ext>
              </a:extLst>
            </p:cNvPr>
            <p:cNvSpPr/>
            <p:nvPr/>
          </p:nvSpPr>
          <p:spPr>
            <a:xfrm>
              <a:off x="9738911" y="4953380"/>
              <a:ext cx="42425" cy="79548"/>
            </a:xfrm>
            <a:custGeom>
              <a:avLst/>
              <a:gdLst>
                <a:gd name="connsiteX0" fmla="*/ 41683 w 42425"/>
                <a:gd name="connsiteY0" fmla="*/ 83379 h 79547"/>
                <a:gd name="connsiteX1" fmla="*/ 37917 w 42425"/>
                <a:gd name="connsiteY1" fmla="*/ 81841 h 79547"/>
                <a:gd name="connsiteX2" fmla="*/ 1537 w 42425"/>
                <a:gd name="connsiteY2" fmla="*/ 45461 h 79547"/>
                <a:gd name="connsiteX3" fmla="*/ 0 w 42425"/>
                <a:gd name="connsiteY3" fmla="*/ 41696 h 79547"/>
                <a:gd name="connsiteX4" fmla="*/ 1537 w 42425"/>
                <a:gd name="connsiteY4" fmla="*/ 37931 h 79547"/>
                <a:gd name="connsiteX5" fmla="*/ 37917 w 42425"/>
                <a:gd name="connsiteY5" fmla="*/ 1551 h 79547"/>
                <a:gd name="connsiteX6" fmla="*/ 45395 w 42425"/>
                <a:gd name="connsiteY6" fmla="*/ 1551 h 79547"/>
                <a:gd name="connsiteX7" fmla="*/ 45395 w 42425"/>
                <a:gd name="connsiteY7" fmla="*/ 9029 h 79547"/>
                <a:gd name="connsiteX8" fmla="*/ 12780 w 42425"/>
                <a:gd name="connsiteY8" fmla="*/ 41643 h 79547"/>
                <a:gd name="connsiteX9" fmla="*/ 45395 w 42425"/>
                <a:gd name="connsiteY9" fmla="*/ 74258 h 79547"/>
                <a:gd name="connsiteX10" fmla="*/ 45395 w 42425"/>
                <a:gd name="connsiteY10" fmla="*/ 81735 h 79547"/>
                <a:gd name="connsiteX11" fmla="*/ 41683 w 42425"/>
                <a:gd name="connsiteY11" fmla="*/ 83379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79547">
                  <a:moveTo>
                    <a:pt x="41683" y="83379"/>
                  </a:moveTo>
                  <a:cubicBezTo>
                    <a:pt x="40304" y="83379"/>
                    <a:pt x="38978" y="82849"/>
                    <a:pt x="37917" y="81841"/>
                  </a:cubicBezTo>
                  <a:lnTo>
                    <a:pt x="1537" y="45461"/>
                  </a:lnTo>
                  <a:cubicBezTo>
                    <a:pt x="530" y="44454"/>
                    <a:pt x="0" y="43128"/>
                    <a:pt x="0" y="41696"/>
                  </a:cubicBezTo>
                  <a:cubicBezTo>
                    <a:pt x="0" y="40264"/>
                    <a:pt x="583" y="38939"/>
                    <a:pt x="1537" y="37931"/>
                  </a:cubicBezTo>
                  <a:lnTo>
                    <a:pt x="37917" y="1551"/>
                  </a:lnTo>
                  <a:cubicBezTo>
                    <a:pt x="39986" y="-517"/>
                    <a:pt x="43327" y="-517"/>
                    <a:pt x="45395" y="1551"/>
                  </a:cubicBezTo>
                  <a:cubicBezTo>
                    <a:pt x="47463" y="3619"/>
                    <a:pt x="47463" y="6960"/>
                    <a:pt x="45395" y="9029"/>
                  </a:cubicBezTo>
                  <a:lnTo>
                    <a:pt x="12780" y="41643"/>
                  </a:lnTo>
                  <a:lnTo>
                    <a:pt x="45395" y="74258"/>
                  </a:lnTo>
                  <a:cubicBezTo>
                    <a:pt x="47463" y="76326"/>
                    <a:pt x="47463" y="79667"/>
                    <a:pt x="45395" y="81735"/>
                  </a:cubicBezTo>
                  <a:cubicBezTo>
                    <a:pt x="44388" y="82849"/>
                    <a:pt x="43009" y="83379"/>
                    <a:pt x="41683" y="8337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E9C6C58D-806D-4AF0-8AAA-1B61D6E6608B}"/>
                </a:ext>
              </a:extLst>
            </p:cNvPr>
            <p:cNvSpPr/>
            <p:nvPr/>
          </p:nvSpPr>
          <p:spPr>
            <a:xfrm>
              <a:off x="9837431" y="4953486"/>
              <a:ext cx="42425" cy="79548"/>
            </a:xfrm>
            <a:custGeom>
              <a:avLst/>
              <a:gdLst>
                <a:gd name="connsiteX0" fmla="*/ 5316 w 42425"/>
                <a:gd name="connsiteY0" fmla="*/ 83273 h 79547"/>
                <a:gd name="connsiteX1" fmla="*/ 1551 w 42425"/>
                <a:gd name="connsiteY1" fmla="*/ 81735 h 79547"/>
                <a:gd name="connsiteX2" fmla="*/ 1551 w 42425"/>
                <a:gd name="connsiteY2" fmla="*/ 74258 h 79547"/>
                <a:gd name="connsiteX3" fmla="*/ 34165 w 42425"/>
                <a:gd name="connsiteY3" fmla="*/ 41643 h 79547"/>
                <a:gd name="connsiteX4" fmla="*/ 1551 w 42425"/>
                <a:gd name="connsiteY4" fmla="*/ 9029 h 79547"/>
                <a:gd name="connsiteX5" fmla="*/ 1551 w 42425"/>
                <a:gd name="connsiteY5" fmla="*/ 1551 h 79547"/>
                <a:gd name="connsiteX6" fmla="*/ 9028 w 42425"/>
                <a:gd name="connsiteY6" fmla="*/ 1551 h 79547"/>
                <a:gd name="connsiteX7" fmla="*/ 45408 w 42425"/>
                <a:gd name="connsiteY7" fmla="*/ 37931 h 79547"/>
                <a:gd name="connsiteX8" fmla="*/ 46946 w 42425"/>
                <a:gd name="connsiteY8" fmla="*/ 41696 h 79547"/>
                <a:gd name="connsiteX9" fmla="*/ 45408 w 42425"/>
                <a:gd name="connsiteY9" fmla="*/ 45462 h 79547"/>
                <a:gd name="connsiteX10" fmla="*/ 9028 w 42425"/>
                <a:gd name="connsiteY10" fmla="*/ 81841 h 79547"/>
                <a:gd name="connsiteX11" fmla="*/ 5316 w 42425"/>
                <a:gd name="connsiteY11" fmla="*/ 83273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79547">
                  <a:moveTo>
                    <a:pt x="5316" y="83273"/>
                  </a:moveTo>
                  <a:cubicBezTo>
                    <a:pt x="3937" y="83273"/>
                    <a:pt x="2612" y="82743"/>
                    <a:pt x="1551" y="81735"/>
                  </a:cubicBezTo>
                  <a:cubicBezTo>
                    <a:pt x="-517" y="79667"/>
                    <a:pt x="-517" y="76326"/>
                    <a:pt x="1551" y="74258"/>
                  </a:cubicBezTo>
                  <a:lnTo>
                    <a:pt x="34165" y="41643"/>
                  </a:lnTo>
                  <a:lnTo>
                    <a:pt x="1551" y="9029"/>
                  </a:lnTo>
                  <a:cubicBezTo>
                    <a:pt x="-517" y="6961"/>
                    <a:pt x="-517" y="3620"/>
                    <a:pt x="1551" y="1551"/>
                  </a:cubicBezTo>
                  <a:cubicBezTo>
                    <a:pt x="3619" y="-517"/>
                    <a:pt x="6960" y="-517"/>
                    <a:pt x="9028" y="1551"/>
                  </a:cubicBezTo>
                  <a:lnTo>
                    <a:pt x="45408" y="37931"/>
                  </a:lnTo>
                  <a:cubicBezTo>
                    <a:pt x="46416" y="38939"/>
                    <a:pt x="46946" y="40264"/>
                    <a:pt x="46946" y="41696"/>
                  </a:cubicBezTo>
                  <a:cubicBezTo>
                    <a:pt x="46946" y="43128"/>
                    <a:pt x="46363" y="44454"/>
                    <a:pt x="45408" y="45462"/>
                  </a:cubicBezTo>
                  <a:lnTo>
                    <a:pt x="9028" y="81841"/>
                  </a:lnTo>
                  <a:cubicBezTo>
                    <a:pt x="8021" y="82743"/>
                    <a:pt x="6642" y="83273"/>
                    <a:pt x="5316" y="8327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5" name="Group 624">
            <a:extLst>
              <a:ext uri="{FF2B5EF4-FFF2-40B4-BE49-F238E27FC236}">
                <a16:creationId xmlns:a16="http://schemas.microsoft.com/office/drawing/2014/main" id="{C50E728A-F521-4D52-BA51-B7187E8D5753}"/>
              </a:ext>
            </a:extLst>
          </p:cNvPr>
          <p:cNvGrpSpPr/>
          <p:nvPr/>
        </p:nvGrpSpPr>
        <p:grpSpPr>
          <a:xfrm>
            <a:off x="10700300" y="4652344"/>
            <a:ext cx="394444" cy="467995"/>
            <a:chOff x="10734529" y="4692955"/>
            <a:chExt cx="325986" cy="386773"/>
          </a:xfrm>
        </p:grpSpPr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34F11C01-EE3B-4899-AEA7-7A412BEBF38E}"/>
                </a:ext>
              </a:extLst>
            </p:cNvPr>
            <p:cNvSpPr/>
            <p:nvPr/>
          </p:nvSpPr>
          <p:spPr>
            <a:xfrm>
              <a:off x="10734529" y="4869108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7 h 206823"/>
                <a:gd name="connsiteX8" fmla="*/ 100124 w 159095"/>
                <a:gd name="connsiteY8" fmla="*/ 14496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7"/>
                  </a:cubicBezTo>
                  <a:cubicBezTo>
                    <a:pt x="98957" y="19427"/>
                    <a:pt x="99540" y="17041"/>
                    <a:pt x="100124" y="14496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5E65CA1D-E5D2-4F52-BB94-9A8FC778451F}"/>
                </a:ext>
              </a:extLst>
            </p:cNvPr>
            <p:cNvSpPr/>
            <p:nvPr/>
          </p:nvSpPr>
          <p:spPr>
            <a:xfrm>
              <a:off x="10889425" y="4869117"/>
              <a:ext cx="90154" cy="47729"/>
            </a:xfrm>
            <a:custGeom>
              <a:avLst/>
              <a:gdLst>
                <a:gd name="connsiteX0" fmla="*/ 86239 w 90153"/>
                <a:gd name="connsiteY0" fmla="*/ 52086 h 47728"/>
                <a:gd name="connsiteX1" fmla="*/ 82739 w 90153"/>
                <a:gd name="connsiteY1" fmla="*/ 50761 h 47728"/>
                <a:gd name="connsiteX2" fmla="*/ 45935 w 90153"/>
                <a:gd name="connsiteY2" fmla="*/ 42169 h 47728"/>
                <a:gd name="connsiteX3" fmla="*/ 11464 w 90153"/>
                <a:gd name="connsiteY3" fmla="*/ 33950 h 47728"/>
                <a:gd name="connsiteX4" fmla="*/ 5419 w 90153"/>
                <a:gd name="connsiteY4" fmla="*/ 24987 h 47728"/>
                <a:gd name="connsiteX5" fmla="*/ 3085 w 90153"/>
                <a:gd name="connsiteY5" fmla="*/ 16555 h 47728"/>
                <a:gd name="connsiteX6" fmla="*/ 433 w 90153"/>
                <a:gd name="connsiteY6" fmla="*/ 7381 h 47728"/>
                <a:gd name="connsiteX7" fmla="*/ 3244 w 90153"/>
                <a:gd name="connsiteY7" fmla="*/ 433 h 47728"/>
                <a:gd name="connsiteX8" fmla="*/ 10192 w 90153"/>
                <a:gd name="connsiteY8" fmla="*/ 3244 h 47728"/>
                <a:gd name="connsiteX9" fmla="*/ 13426 w 90153"/>
                <a:gd name="connsiteY9" fmla="*/ 14169 h 47728"/>
                <a:gd name="connsiteX10" fmla="*/ 15336 w 90153"/>
                <a:gd name="connsiteY10" fmla="*/ 21275 h 47728"/>
                <a:gd name="connsiteX11" fmla="*/ 18199 w 90153"/>
                <a:gd name="connsiteY11" fmla="*/ 25782 h 47728"/>
                <a:gd name="connsiteX12" fmla="*/ 46942 w 90153"/>
                <a:gd name="connsiteY12" fmla="*/ 31616 h 47728"/>
                <a:gd name="connsiteX13" fmla="*/ 89686 w 90153"/>
                <a:gd name="connsiteY13" fmla="*/ 42753 h 47728"/>
                <a:gd name="connsiteX14" fmla="*/ 90216 w 90153"/>
                <a:gd name="connsiteY14" fmla="*/ 50230 h 47728"/>
                <a:gd name="connsiteX15" fmla="*/ 86239 w 90153"/>
                <a:gd name="connsiteY15" fmla="*/ 5208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153" h="47728">
                  <a:moveTo>
                    <a:pt x="86239" y="52086"/>
                  </a:moveTo>
                  <a:cubicBezTo>
                    <a:pt x="85019" y="52086"/>
                    <a:pt x="83747" y="51662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7"/>
                    <a:pt x="18146" y="39465"/>
                    <a:pt x="11464" y="33950"/>
                  </a:cubicBezTo>
                  <a:cubicBezTo>
                    <a:pt x="8866" y="31775"/>
                    <a:pt x="6851" y="28858"/>
                    <a:pt x="5419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2" y="13426"/>
                    <a:pt x="1601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24" y="540"/>
                    <a:pt x="10192" y="3244"/>
                  </a:cubicBezTo>
                  <a:cubicBezTo>
                    <a:pt x="11729" y="6903"/>
                    <a:pt x="12578" y="10562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96"/>
                    <a:pt x="17032" y="24828"/>
                    <a:pt x="18199" y="25782"/>
                  </a:cubicBezTo>
                  <a:cubicBezTo>
                    <a:pt x="22335" y="29230"/>
                    <a:pt x="35435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1913" y="44662"/>
                    <a:pt x="92125" y="48003"/>
                    <a:pt x="90216" y="50230"/>
                  </a:cubicBezTo>
                  <a:cubicBezTo>
                    <a:pt x="89155" y="51450"/>
                    <a:pt x="87724" y="52086"/>
                    <a:pt x="86239" y="520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B387BE6E-EE44-4F5D-AD6D-AF4B8DED6C17}"/>
                </a:ext>
              </a:extLst>
            </p:cNvPr>
            <p:cNvSpPr/>
            <p:nvPr/>
          </p:nvSpPr>
          <p:spPr>
            <a:xfrm>
              <a:off x="10839903" y="5053212"/>
              <a:ext cx="143186" cy="26516"/>
            </a:xfrm>
            <a:custGeom>
              <a:avLst/>
              <a:gdLst>
                <a:gd name="connsiteX0" fmla="*/ 98320 w 143185"/>
                <a:gd name="connsiteY0" fmla="*/ 26875 h 26515"/>
                <a:gd name="connsiteX1" fmla="*/ 5303 w 143185"/>
                <a:gd name="connsiteY1" fmla="*/ 26875 h 26515"/>
                <a:gd name="connsiteX2" fmla="*/ 0 w 143185"/>
                <a:gd name="connsiteY2" fmla="*/ 21572 h 26515"/>
                <a:gd name="connsiteX3" fmla="*/ 5303 w 143185"/>
                <a:gd name="connsiteY3" fmla="*/ 16269 h 26515"/>
                <a:gd name="connsiteX4" fmla="*/ 98320 w 143185"/>
                <a:gd name="connsiteY4" fmla="*/ 16269 h 26515"/>
                <a:gd name="connsiteX5" fmla="*/ 134542 w 143185"/>
                <a:gd name="connsiteY5" fmla="*/ 1473 h 26515"/>
                <a:gd name="connsiteX6" fmla="*/ 142019 w 143185"/>
                <a:gd name="connsiteY6" fmla="*/ 1632 h 26515"/>
                <a:gd name="connsiteX7" fmla="*/ 141860 w 143185"/>
                <a:gd name="connsiteY7" fmla="*/ 9109 h 26515"/>
                <a:gd name="connsiteX8" fmla="*/ 98320 w 143185"/>
                <a:gd name="connsiteY8" fmla="*/ 26875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85" h="26515">
                  <a:moveTo>
                    <a:pt x="98320" y="26875"/>
                  </a:moveTo>
                  <a:lnTo>
                    <a:pt x="5303" y="26875"/>
                  </a:lnTo>
                  <a:cubicBezTo>
                    <a:pt x="2386" y="26875"/>
                    <a:pt x="0" y="24489"/>
                    <a:pt x="0" y="21572"/>
                  </a:cubicBezTo>
                  <a:cubicBezTo>
                    <a:pt x="0" y="18655"/>
                    <a:pt x="2386" y="16269"/>
                    <a:pt x="5303" y="16269"/>
                  </a:cubicBezTo>
                  <a:lnTo>
                    <a:pt x="98320" y="16269"/>
                  </a:lnTo>
                  <a:cubicBezTo>
                    <a:pt x="111685" y="16269"/>
                    <a:pt x="124572" y="11019"/>
                    <a:pt x="134542" y="1473"/>
                  </a:cubicBezTo>
                  <a:cubicBezTo>
                    <a:pt x="136663" y="-543"/>
                    <a:pt x="140003" y="-490"/>
                    <a:pt x="142019" y="1632"/>
                  </a:cubicBezTo>
                  <a:cubicBezTo>
                    <a:pt x="144034" y="3753"/>
                    <a:pt x="143981" y="7094"/>
                    <a:pt x="141860" y="9109"/>
                  </a:cubicBezTo>
                  <a:cubicBezTo>
                    <a:pt x="129928" y="20564"/>
                    <a:pt x="114442" y="26875"/>
                    <a:pt x="98320" y="2687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960C8A59-0D63-4A13-B9A2-37A8F3F0D2AA}"/>
                </a:ext>
              </a:extLst>
            </p:cNvPr>
            <p:cNvSpPr/>
            <p:nvPr/>
          </p:nvSpPr>
          <p:spPr>
            <a:xfrm>
              <a:off x="10766613" y="4692955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A17DC8-6B8E-4881-B79A-330B6C392B92}"/>
                </a:ext>
              </a:extLst>
            </p:cNvPr>
            <p:cNvSpPr/>
            <p:nvPr/>
          </p:nvSpPr>
          <p:spPr>
            <a:xfrm>
              <a:off x="10792122" y="4713286"/>
              <a:ext cx="79548" cy="68941"/>
            </a:xfrm>
            <a:custGeom>
              <a:avLst/>
              <a:gdLst>
                <a:gd name="connsiteX0" fmla="*/ 5302 w 79547"/>
                <a:gd name="connsiteY0" fmla="*/ 71891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09 w 79547"/>
                <a:gd name="connsiteY6" fmla="*/ 71837 h 68941"/>
                <a:gd name="connsiteX7" fmla="*/ 5302 w 79547"/>
                <a:gd name="connsiteY7" fmla="*/ 7189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1"/>
                  </a:moveTo>
                  <a:cubicBezTo>
                    <a:pt x="2810" y="71891"/>
                    <a:pt x="582" y="70140"/>
                    <a:pt x="105" y="67595"/>
                  </a:cubicBezTo>
                  <a:cubicBezTo>
                    <a:pt x="-479" y="64731"/>
                    <a:pt x="1431" y="61921"/>
                    <a:pt x="4294" y="61390"/>
                  </a:cubicBezTo>
                  <a:cubicBezTo>
                    <a:pt x="46189" y="53170"/>
                    <a:pt x="68145" y="34609"/>
                    <a:pt x="71486" y="4699"/>
                  </a:cubicBezTo>
                  <a:cubicBezTo>
                    <a:pt x="71804" y="1782"/>
                    <a:pt x="74403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2" y="62769"/>
                    <a:pt x="6309" y="71837"/>
                  </a:cubicBezTo>
                  <a:cubicBezTo>
                    <a:pt x="5992" y="71837"/>
                    <a:pt x="5620" y="71891"/>
                    <a:pt x="5302" y="718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533D0B5C-0F2D-4FC0-88C5-51AA779C202C}"/>
                </a:ext>
              </a:extLst>
            </p:cNvPr>
            <p:cNvSpPr/>
            <p:nvPr/>
          </p:nvSpPr>
          <p:spPr>
            <a:xfrm>
              <a:off x="10863576" y="4713242"/>
              <a:ext cx="79548" cy="68941"/>
            </a:xfrm>
            <a:custGeom>
              <a:avLst/>
              <a:gdLst>
                <a:gd name="connsiteX0" fmla="*/ 76769 w 79547"/>
                <a:gd name="connsiteY0" fmla="*/ 71935 h 68941"/>
                <a:gd name="connsiteX1" fmla="*/ 75762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5"/>
                  </a:moveTo>
                  <a:cubicBezTo>
                    <a:pt x="76451" y="71935"/>
                    <a:pt x="76080" y="71882"/>
                    <a:pt x="75762" y="71829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5" y="1774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5"/>
                    <a:pt x="82549" y="64722"/>
                    <a:pt x="81966" y="67586"/>
                  </a:cubicBezTo>
                  <a:cubicBezTo>
                    <a:pt x="81489" y="70185"/>
                    <a:pt x="79261" y="71935"/>
                    <a:pt x="76769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2F09DF1F-E7B0-4436-B1A9-36E938F06A75}"/>
                </a:ext>
              </a:extLst>
            </p:cNvPr>
            <p:cNvSpPr/>
            <p:nvPr/>
          </p:nvSpPr>
          <p:spPr>
            <a:xfrm>
              <a:off x="10799493" y="4772926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5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5" y="102405"/>
                  </a:cubicBezTo>
                  <a:cubicBezTo>
                    <a:pt x="101768" y="102405"/>
                    <a:pt x="128124" y="72230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2117A72-891D-4009-A03B-FDF8DD26AACB}"/>
                </a:ext>
              </a:extLst>
            </p:cNvPr>
            <p:cNvSpPr/>
            <p:nvPr/>
          </p:nvSpPr>
          <p:spPr>
            <a:xfrm>
              <a:off x="10924435" y="4926400"/>
              <a:ext cx="116670" cy="63638"/>
            </a:xfrm>
            <a:custGeom>
              <a:avLst/>
              <a:gdLst>
                <a:gd name="connsiteX0" fmla="*/ 113595 w 116669"/>
                <a:gd name="connsiteY0" fmla="*/ 64752 h 63638"/>
                <a:gd name="connsiteX1" fmla="*/ 59449 w 116669"/>
                <a:gd name="connsiteY1" fmla="*/ 64752 h 63638"/>
                <a:gd name="connsiteX2" fmla="*/ 59397 w 116669"/>
                <a:gd name="connsiteY2" fmla="*/ 64752 h 63638"/>
                <a:gd name="connsiteX3" fmla="*/ 5251 w 116669"/>
                <a:gd name="connsiteY3" fmla="*/ 64169 h 63638"/>
                <a:gd name="connsiteX4" fmla="*/ 1 w 116669"/>
                <a:gd name="connsiteY4" fmla="*/ 58812 h 63638"/>
                <a:gd name="connsiteX5" fmla="*/ 59449 w 116669"/>
                <a:gd name="connsiteY5" fmla="*/ 0 h 63638"/>
                <a:gd name="connsiteX6" fmla="*/ 118898 w 116669"/>
                <a:gd name="connsiteY6" fmla="*/ 59449 h 63638"/>
                <a:gd name="connsiteX7" fmla="*/ 113595 w 116669"/>
                <a:gd name="connsiteY7" fmla="*/ 64752 h 63638"/>
                <a:gd name="connsiteX8" fmla="*/ 59502 w 116669"/>
                <a:gd name="connsiteY8" fmla="*/ 54146 h 63638"/>
                <a:gd name="connsiteX9" fmla="*/ 108027 w 116669"/>
                <a:gd name="connsiteY9" fmla="*/ 54146 h 63638"/>
                <a:gd name="connsiteX10" fmla="*/ 59449 w 116669"/>
                <a:gd name="connsiteY10" fmla="*/ 10606 h 63638"/>
                <a:gd name="connsiteX11" fmla="*/ 10926 w 116669"/>
                <a:gd name="connsiteY11" fmla="*/ 53668 h 63638"/>
                <a:gd name="connsiteX12" fmla="*/ 59502 w 116669"/>
                <a:gd name="connsiteY12" fmla="*/ 54146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6669" h="63638">
                  <a:moveTo>
                    <a:pt x="113595" y="64752"/>
                  </a:moveTo>
                  <a:lnTo>
                    <a:pt x="59449" y="64752"/>
                  </a:lnTo>
                  <a:cubicBezTo>
                    <a:pt x="59449" y="64752"/>
                    <a:pt x="59397" y="64752"/>
                    <a:pt x="59397" y="64752"/>
                  </a:cubicBezTo>
                  <a:lnTo>
                    <a:pt x="5251" y="64169"/>
                  </a:lnTo>
                  <a:cubicBezTo>
                    <a:pt x="2335" y="64116"/>
                    <a:pt x="-52" y="61729"/>
                    <a:pt x="1" y="58812"/>
                  </a:cubicBezTo>
                  <a:cubicBezTo>
                    <a:pt x="319" y="26357"/>
                    <a:pt x="26994" y="0"/>
                    <a:pt x="59449" y="0"/>
                  </a:cubicBezTo>
                  <a:cubicBezTo>
                    <a:pt x="92223" y="0"/>
                    <a:pt x="118898" y="26675"/>
                    <a:pt x="118898" y="59449"/>
                  </a:cubicBezTo>
                  <a:cubicBezTo>
                    <a:pt x="118898" y="62365"/>
                    <a:pt x="116565" y="64752"/>
                    <a:pt x="113595" y="64752"/>
                  </a:cubicBezTo>
                  <a:close/>
                  <a:moveTo>
                    <a:pt x="59502" y="54146"/>
                  </a:moveTo>
                  <a:lnTo>
                    <a:pt x="108027" y="54146"/>
                  </a:lnTo>
                  <a:cubicBezTo>
                    <a:pt x="105375" y="29698"/>
                    <a:pt x="84587" y="10606"/>
                    <a:pt x="59449" y="10606"/>
                  </a:cubicBezTo>
                  <a:cubicBezTo>
                    <a:pt x="34578" y="10606"/>
                    <a:pt x="13842" y="29486"/>
                    <a:pt x="10926" y="53668"/>
                  </a:cubicBezTo>
                  <a:lnTo>
                    <a:pt x="59502" y="54146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FE314698-4E37-43C1-B3CB-B6AA82D1AC69}"/>
                </a:ext>
              </a:extLst>
            </p:cNvPr>
            <p:cNvSpPr/>
            <p:nvPr/>
          </p:nvSpPr>
          <p:spPr>
            <a:xfrm>
              <a:off x="10924435" y="4926400"/>
              <a:ext cx="116670" cy="116670"/>
            </a:xfrm>
            <a:custGeom>
              <a:avLst/>
              <a:gdLst>
                <a:gd name="connsiteX0" fmla="*/ 59767 w 116669"/>
                <a:gd name="connsiteY0" fmla="*/ 118897 h 116669"/>
                <a:gd name="connsiteX1" fmla="*/ 0 w 116669"/>
                <a:gd name="connsiteY1" fmla="*/ 59449 h 116669"/>
                <a:gd name="connsiteX2" fmla="*/ 59448 w 116669"/>
                <a:gd name="connsiteY2" fmla="*/ 0 h 116669"/>
                <a:gd name="connsiteX3" fmla="*/ 118897 w 116669"/>
                <a:gd name="connsiteY3" fmla="*/ 59449 h 116669"/>
                <a:gd name="connsiteX4" fmla="*/ 113594 w 116669"/>
                <a:gd name="connsiteY4" fmla="*/ 64752 h 116669"/>
                <a:gd name="connsiteX5" fmla="*/ 64752 w 116669"/>
                <a:gd name="connsiteY5" fmla="*/ 64752 h 116669"/>
                <a:gd name="connsiteX6" fmla="*/ 65017 w 116669"/>
                <a:gd name="connsiteY6" fmla="*/ 113594 h 116669"/>
                <a:gd name="connsiteX7" fmla="*/ 63479 w 116669"/>
                <a:gd name="connsiteY7" fmla="*/ 117359 h 116669"/>
                <a:gd name="connsiteX8" fmla="*/ 59767 w 116669"/>
                <a:gd name="connsiteY8" fmla="*/ 118897 h 116669"/>
                <a:gd name="connsiteX9" fmla="*/ 59448 w 116669"/>
                <a:gd name="connsiteY9" fmla="*/ 10606 h 116669"/>
                <a:gd name="connsiteX10" fmla="*/ 10606 w 116669"/>
                <a:gd name="connsiteY10" fmla="*/ 59449 h 116669"/>
                <a:gd name="connsiteX11" fmla="*/ 54464 w 116669"/>
                <a:gd name="connsiteY11" fmla="*/ 108079 h 116669"/>
                <a:gd name="connsiteX12" fmla="*/ 54198 w 116669"/>
                <a:gd name="connsiteY12" fmla="*/ 59502 h 116669"/>
                <a:gd name="connsiteX13" fmla="*/ 55736 w 116669"/>
                <a:gd name="connsiteY13" fmla="*/ 55736 h 116669"/>
                <a:gd name="connsiteX14" fmla="*/ 59501 w 116669"/>
                <a:gd name="connsiteY14" fmla="*/ 54199 h 116669"/>
                <a:gd name="connsiteX15" fmla="*/ 108079 w 116669"/>
                <a:gd name="connsiteY15" fmla="*/ 54199 h 116669"/>
                <a:gd name="connsiteX16" fmla="*/ 59448 w 116669"/>
                <a:gd name="connsiteY16" fmla="*/ 10606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6669" h="116669">
                  <a:moveTo>
                    <a:pt x="59767" y="118897"/>
                  </a:moveTo>
                  <a:cubicBezTo>
                    <a:pt x="26675" y="118897"/>
                    <a:pt x="0" y="92222"/>
                    <a:pt x="0" y="59449"/>
                  </a:cubicBezTo>
                  <a:cubicBezTo>
                    <a:pt x="0" y="26675"/>
                    <a:pt x="26675" y="0"/>
                    <a:pt x="59448" y="0"/>
                  </a:cubicBezTo>
                  <a:cubicBezTo>
                    <a:pt x="92222" y="0"/>
                    <a:pt x="118897" y="26675"/>
                    <a:pt x="118897" y="59449"/>
                  </a:cubicBezTo>
                  <a:cubicBezTo>
                    <a:pt x="118897" y="62365"/>
                    <a:pt x="116511" y="64752"/>
                    <a:pt x="113594" y="64752"/>
                  </a:cubicBezTo>
                  <a:lnTo>
                    <a:pt x="64752" y="64752"/>
                  </a:lnTo>
                  <a:lnTo>
                    <a:pt x="65017" y="113594"/>
                  </a:lnTo>
                  <a:cubicBezTo>
                    <a:pt x="65017" y="115026"/>
                    <a:pt x="64487" y="116352"/>
                    <a:pt x="63479" y="117359"/>
                  </a:cubicBezTo>
                  <a:cubicBezTo>
                    <a:pt x="62472" y="118367"/>
                    <a:pt x="61199" y="118897"/>
                    <a:pt x="59767" y="118897"/>
                  </a:cubicBezTo>
                  <a:close/>
                  <a:moveTo>
                    <a:pt x="59448" y="10606"/>
                  </a:moveTo>
                  <a:cubicBezTo>
                    <a:pt x="32508" y="10606"/>
                    <a:pt x="10606" y="32508"/>
                    <a:pt x="10606" y="59449"/>
                  </a:cubicBezTo>
                  <a:cubicBezTo>
                    <a:pt x="10606" y="84692"/>
                    <a:pt x="29857" y="105533"/>
                    <a:pt x="54464" y="108079"/>
                  </a:cubicBezTo>
                  <a:lnTo>
                    <a:pt x="54198" y="59502"/>
                  </a:lnTo>
                  <a:cubicBezTo>
                    <a:pt x="54198" y="58070"/>
                    <a:pt x="54729" y="56744"/>
                    <a:pt x="55736" y="55736"/>
                  </a:cubicBezTo>
                  <a:cubicBezTo>
                    <a:pt x="56744" y="54729"/>
                    <a:pt x="58070" y="54199"/>
                    <a:pt x="59501" y="54199"/>
                  </a:cubicBezTo>
                  <a:lnTo>
                    <a:pt x="108079" y="54199"/>
                  </a:lnTo>
                  <a:cubicBezTo>
                    <a:pt x="105374" y="29698"/>
                    <a:pt x="84586" y="10606"/>
                    <a:pt x="59448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1CC0AF8-DFA2-4053-8D4E-967397E3ABEE}"/>
                </a:ext>
              </a:extLst>
            </p:cNvPr>
            <p:cNvSpPr/>
            <p:nvPr/>
          </p:nvSpPr>
          <p:spPr>
            <a:xfrm>
              <a:off x="10996877" y="4998948"/>
              <a:ext cx="63638" cy="63638"/>
            </a:xfrm>
            <a:custGeom>
              <a:avLst/>
              <a:gdLst>
                <a:gd name="connsiteX0" fmla="*/ 5303 w 63638"/>
                <a:gd name="connsiteY0" fmla="*/ 64805 h 63638"/>
                <a:gd name="connsiteX1" fmla="*/ 0 w 63638"/>
                <a:gd name="connsiteY1" fmla="*/ 59501 h 63638"/>
                <a:gd name="connsiteX2" fmla="*/ 0 w 63638"/>
                <a:gd name="connsiteY2" fmla="*/ 5356 h 63638"/>
                <a:gd name="connsiteX3" fmla="*/ 5303 w 63638"/>
                <a:gd name="connsiteY3" fmla="*/ 53 h 63638"/>
                <a:gd name="connsiteX4" fmla="*/ 59448 w 63638"/>
                <a:gd name="connsiteY4" fmla="*/ 0 h 63638"/>
                <a:gd name="connsiteX5" fmla="*/ 59448 w 63638"/>
                <a:gd name="connsiteY5" fmla="*/ 0 h 63638"/>
                <a:gd name="connsiteX6" fmla="*/ 63214 w 63638"/>
                <a:gd name="connsiteY6" fmla="*/ 1538 h 63638"/>
                <a:gd name="connsiteX7" fmla="*/ 64752 w 63638"/>
                <a:gd name="connsiteY7" fmla="*/ 5303 h 63638"/>
                <a:gd name="connsiteX8" fmla="*/ 5303 w 63638"/>
                <a:gd name="connsiteY8" fmla="*/ 64805 h 63638"/>
                <a:gd name="connsiteX9" fmla="*/ 10606 w 63638"/>
                <a:gd name="connsiteY9" fmla="*/ 10659 h 63638"/>
                <a:gd name="connsiteX10" fmla="*/ 10606 w 63638"/>
                <a:gd name="connsiteY10" fmla="*/ 53933 h 63638"/>
                <a:gd name="connsiteX11" fmla="*/ 53880 w 63638"/>
                <a:gd name="connsiteY11" fmla="*/ 10606 h 63638"/>
                <a:gd name="connsiteX12" fmla="*/ 10606 w 63638"/>
                <a:gd name="connsiteY12" fmla="*/ 10659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3638" h="63638">
                  <a:moveTo>
                    <a:pt x="5303" y="64805"/>
                  </a:moveTo>
                  <a:cubicBezTo>
                    <a:pt x="2386" y="64805"/>
                    <a:pt x="0" y="62418"/>
                    <a:pt x="0" y="59501"/>
                  </a:cubicBezTo>
                  <a:lnTo>
                    <a:pt x="0" y="5356"/>
                  </a:lnTo>
                  <a:cubicBezTo>
                    <a:pt x="0" y="2439"/>
                    <a:pt x="2386" y="53"/>
                    <a:pt x="5303" y="53"/>
                  </a:cubicBezTo>
                  <a:lnTo>
                    <a:pt x="59448" y="0"/>
                  </a:lnTo>
                  <a:lnTo>
                    <a:pt x="59448" y="0"/>
                  </a:lnTo>
                  <a:cubicBezTo>
                    <a:pt x="60827" y="0"/>
                    <a:pt x="62206" y="583"/>
                    <a:pt x="63214" y="1538"/>
                  </a:cubicBezTo>
                  <a:cubicBezTo>
                    <a:pt x="64221" y="2545"/>
                    <a:pt x="64752" y="3871"/>
                    <a:pt x="64752" y="5303"/>
                  </a:cubicBezTo>
                  <a:cubicBezTo>
                    <a:pt x="64805" y="38130"/>
                    <a:pt x="38130" y="64805"/>
                    <a:pt x="5303" y="64805"/>
                  </a:cubicBezTo>
                  <a:close/>
                  <a:moveTo>
                    <a:pt x="10606" y="10659"/>
                  </a:moveTo>
                  <a:lnTo>
                    <a:pt x="10606" y="53933"/>
                  </a:lnTo>
                  <a:cubicBezTo>
                    <a:pt x="33357" y="51494"/>
                    <a:pt x="51441" y="33357"/>
                    <a:pt x="53880" y="10606"/>
                  </a:cubicBezTo>
                  <a:lnTo>
                    <a:pt x="10606" y="10659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39AD1503-0FE2-4521-85FD-54736CD24C5D}"/>
                </a:ext>
              </a:extLst>
            </p:cNvPr>
            <p:cNvSpPr/>
            <p:nvPr/>
          </p:nvSpPr>
          <p:spPr>
            <a:xfrm>
              <a:off x="10996864" y="4998882"/>
              <a:ext cx="37122" cy="37122"/>
            </a:xfrm>
            <a:custGeom>
              <a:avLst/>
              <a:gdLst>
                <a:gd name="connsiteX0" fmla="*/ 5316 w 37122"/>
                <a:gd name="connsiteY0" fmla="*/ 42227 h 37122"/>
                <a:gd name="connsiteX1" fmla="*/ 1551 w 37122"/>
                <a:gd name="connsiteY1" fmla="*/ 40689 h 37122"/>
                <a:gd name="connsiteX2" fmla="*/ 1551 w 37122"/>
                <a:gd name="connsiteY2" fmla="*/ 33158 h 37122"/>
                <a:gd name="connsiteX3" fmla="*/ 33105 w 37122"/>
                <a:gd name="connsiteY3" fmla="*/ 1551 h 37122"/>
                <a:gd name="connsiteX4" fmla="*/ 40636 w 37122"/>
                <a:gd name="connsiteY4" fmla="*/ 1551 h 37122"/>
                <a:gd name="connsiteX5" fmla="*/ 40636 w 37122"/>
                <a:gd name="connsiteY5" fmla="*/ 9082 h 37122"/>
                <a:gd name="connsiteX6" fmla="*/ 9081 w 37122"/>
                <a:gd name="connsiteY6" fmla="*/ 40689 h 37122"/>
                <a:gd name="connsiteX7" fmla="*/ 5316 w 37122"/>
                <a:gd name="connsiteY7" fmla="*/ 4222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122" h="37122">
                  <a:moveTo>
                    <a:pt x="5316" y="42227"/>
                  </a:moveTo>
                  <a:cubicBezTo>
                    <a:pt x="3937" y="42227"/>
                    <a:pt x="2612" y="41696"/>
                    <a:pt x="1551" y="40689"/>
                  </a:cubicBezTo>
                  <a:cubicBezTo>
                    <a:pt x="-517" y="38620"/>
                    <a:pt x="-517" y="35279"/>
                    <a:pt x="1551" y="33158"/>
                  </a:cubicBezTo>
                  <a:lnTo>
                    <a:pt x="33105" y="1551"/>
                  </a:lnTo>
                  <a:cubicBezTo>
                    <a:pt x="35173" y="-517"/>
                    <a:pt x="38514" y="-517"/>
                    <a:pt x="40636" y="1551"/>
                  </a:cubicBezTo>
                  <a:cubicBezTo>
                    <a:pt x="42703" y="3620"/>
                    <a:pt x="42703" y="6961"/>
                    <a:pt x="40636" y="9082"/>
                  </a:cubicBezTo>
                  <a:lnTo>
                    <a:pt x="9081" y="40689"/>
                  </a:lnTo>
                  <a:cubicBezTo>
                    <a:pt x="8021" y="41749"/>
                    <a:pt x="6642" y="42227"/>
                    <a:pt x="5316" y="4222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12F28CBA-2995-454B-BE0C-143C9B58C679}"/>
                </a:ext>
              </a:extLst>
            </p:cNvPr>
            <p:cNvSpPr/>
            <p:nvPr/>
          </p:nvSpPr>
          <p:spPr>
            <a:xfrm>
              <a:off x="10996864" y="4998935"/>
              <a:ext cx="63638" cy="63638"/>
            </a:xfrm>
            <a:custGeom>
              <a:avLst/>
              <a:gdLst>
                <a:gd name="connsiteX0" fmla="*/ 5316 w 63638"/>
                <a:gd name="connsiteY0" fmla="*/ 64500 h 63638"/>
                <a:gd name="connsiteX1" fmla="*/ 1551 w 63638"/>
                <a:gd name="connsiteY1" fmla="*/ 62962 h 63638"/>
                <a:gd name="connsiteX2" fmla="*/ 1551 w 63638"/>
                <a:gd name="connsiteY2" fmla="*/ 55484 h 63638"/>
                <a:gd name="connsiteX3" fmla="*/ 55431 w 63638"/>
                <a:gd name="connsiteY3" fmla="*/ 1551 h 63638"/>
                <a:gd name="connsiteX4" fmla="*/ 62909 w 63638"/>
                <a:gd name="connsiteY4" fmla="*/ 1551 h 63638"/>
                <a:gd name="connsiteX5" fmla="*/ 62909 w 63638"/>
                <a:gd name="connsiteY5" fmla="*/ 9029 h 63638"/>
                <a:gd name="connsiteX6" fmla="*/ 9028 w 63638"/>
                <a:gd name="connsiteY6" fmla="*/ 62962 h 63638"/>
                <a:gd name="connsiteX7" fmla="*/ 5316 w 63638"/>
                <a:gd name="connsiteY7" fmla="*/ 64500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638" h="63638">
                  <a:moveTo>
                    <a:pt x="5316" y="64500"/>
                  </a:moveTo>
                  <a:cubicBezTo>
                    <a:pt x="3937" y="64500"/>
                    <a:pt x="2612" y="63970"/>
                    <a:pt x="1551" y="62962"/>
                  </a:cubicBezTo>
                  <a:cubicBezTo>
                    <a:pt x="-517" y="60894"/>
                    <a:pt x="-517" y="57553"/>
                    <a:pt x="1551" y="55484"/>
                  </a:cubicBezTo>
                  <a:lnTo>
                    <a:pt x="55431" y="1551"/>
                  </a:lnTo>
                  <a:cubicBezTo>
                    <a:pt x="57499" y="-517"/>
                    <a:pt x="60840" y="-517"/>
                    <a:pt x="62909" y="1551"/>
                  </a:cubicBezTo>
                  <a:cubicBezTo>
                    <a:pt x="64977" y="3620"/>
                    <a:pt x="64977" y="6961"/>
                    <a:pt x="62909" y="9029"/>
                  </a:cubicBezTo>
                  <a:lnTo>
                    <a:pt x="9028" y="62962"/>
                  </a:lnTo>
                  <a:cubicBezTo>
                    <a:pt x="8021" y="63970"/>
                    <a:pt x="6642" y="64500"/>
                    <a:pt x="5316" y="6450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5" name="Group 664">
            <a:extLst>
              <a:ext uri="{FF2B5EF4-FFF2-40B4-BE49-F238E27FC236}">
                <a16:creationId xmlns:a16="http://schemas.microsoft.com/office/drawing/2014/main" id="{A23B201E-23DC-4145-82BE-BCB93551FEC5}"/>
              </a:ext>
            </a:extLst>
          </p:cNvPr>
          <p:cNvGrpSpPr/>
          <p:nvPr/>
        </p:nvGrpSpPr>
        <p:grpSpPr>
          <a:xfrm>
            <a:off x="2214537" y="4652442"/>
            <a:ext cx="402309" cy="466865"/>
            <a:chOff x="2249448" y="4692955"/>
            <a:chExt cx="332486" cy="385839"/>
          </a:xfrm>
        </p:grpSpPr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95657BE-926A-4EED-BDF4-5DE51D5987FE}"/>
                </a:ext>
              </a:extLst>
            </p:cNvPr>
            <p:cNvSpPr/>
            <p:nvPr/>
          </p:nvSpPr>
          <p:spPr>
            <a:xfrm>
              <a:off x="2249448" y="4869161"/>
              <a:ext cx="159095" cy="206824"/>
            </a:xfrm>
            <a:custGeom>
              <a:avLst/>
              <a:gdLst>
                <a:gd name="connsiteX0" fmla="*/ 157982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6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8 w 159095"/>
                <a:gd name="connsiteY7" fmla="*/ 21283 h 206823"/>
                <a:gd name="connsiteX8" fmla="*/ 100124 w 159095"/>
                <a:gd name="connsiteY8" fmla="*/ 14442 h 206823"/>
                <a:gd name="connsiteX9" fmla="*/ 103518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2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25"/>
                  </a:moveTo>
                  <a:lnTo>
                    <a:pt x="64911" y="210925"/>
                  </a:lnTo>
                  <a:cubicBezTo>
                    <a:pt x="29327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6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8" y="21283"/>
                  </a:cubicBezTo>
                  <a:cubicBezTo>
                    <a:pt x="98957" y="19321"/>
                    <a:pt x="99541" y="16935"/>
                    <a:pt x="100124" y="14442"/>
                  </a:cubicBezTo>
                  <a:cubicBezTo>
                    <a:pt x="100919" y="10942"/>
                    <a:pt x="101874" y="6912"/>
                    <a:pt x="103518" y="3199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2" y="142196"/>
                    <a:pt x="10712" y="142461"/>
                    <a:pt x="10712" y="142779"/>
                  </a:cubicBezTo>
                  <a:cubicBezTo>
                    <a:pt x="10872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951" y="210925"/>
                    <a:pt x="157982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9759EB12-DACE-462C-A3BA-D1AA19BBC679}"/>
                </a:ext>
              </a:extLst>
            </p:cNvPr>
            <p:cNvSpPr/>
            <p:nvPr/>
          </p:nvSpPr>
          <p:spPr>
            <a:xfrm>
              <a:off x="2404345" y="4869117"/>
              <a:ext cx="90154" cy="47729"/>
            </a:xfrm>
            <a:custGeom>
              <a:avLst/>
              <a:gdLst>
                <a:gd name="connsiteX0" fmla="*/ 86239 w 90153"/>
                <a:gd name="connsiteY0" fmla="*/ 52086 h 47728"/>
                <a:gd name="connsiteX1" fmla="*/ 82739 w 90153"/>
                <a:gd name="connsiteY1" fmla="*/ 50761 h 47728"/>
                <a:gd name="connsiteX2" fmla="*/ 45935 w 90153"/>
                <a:gd name="connsiteY2" fmla="*/ 42169 h 47728"/>
                <a:gd name="connsiteX3" fmla="*/ 11464 w 90153"/>
                <a:gd name="connsiteY3" fmla="*/ 33950 h 47728"/>
                <a:gd name="connsiteX4" fmla="*/ 5418 w 90153"/>
                <a:gd name="connsiteY4" fmla="*/ 24987 h 47728"/>
                <a:gd name="connsiteX5" fmla="*/ 3085 w 90153"/>
                <a:gd name="connsiteY5" fmla="*/ 16555 h 47728"/>
                <a:gd name="connsiteX6" fmla="*/ 433 w 90153"/>
                <a:gd name="connsiteY6" fmla="*/ 7381 h 47728"/>
                <a:gd name="connsiteX7" fmla="*/ 3244 w 90153"/>
                <a:gd name="connsiteY7" fmla="*/ 433 h 47728"/>
                <a:gd name="connsiteX8" fmla="*/ 10191 w 90153"/>
                <a:gd name="connsiteY8" fmla="*/ 3244 h 47728"/>
                <a:gd name="connsiteX9" fmla="*/ 13426 w 90153"/>
                <a:gd name="connsiteY9" fmla="*/ 14169 h 47728"/>
                <a:gd name="connsiteX10" fmla="*/ 15335 w 90153"/>
                <a:gd name="connsiteY10" fmla="*/ 21275 h 47728"/>
                <a:gd name="connsiteX11" fmla="*/ 18199 w 90153"/>
                <a:gd name="connsiteY11" fmla="*/ 25782 h 47728"/>
                <a:gd name="connsiteX12" fmla="*/ 46942 w 90153"/>
                <a:gd name="connsiteY12" fmla="*/ 31616 h 47728"/>
                <a:gd name="connsiteX13" fmla="*/ 89686 w 90153"/>
                <a:gd name="connsiteY13" fmla="*/ 42753 h 47728"/>
                <a:gd name="connsiteX14" fmla="*/ 90216 w 90153"/>
                <a:gd name="connsiteY14" fmla="*/ 50230 h 47728"/>
                <a:gd name="connsiteX15" fmla="*/ 86239 w 90153"/>
                <a:gd name="connsiteY15" fmla="*/ 5208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153" h="47728">
                  <a:moveTo>
                    <a:pt x="86239" y="52086"/>
                  </a:moveTo>
                  <a:cubicBezTo>
                    <a:pt x="85019" y="52086"/>
                    <a:pt x="83746" y="51662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7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8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78" y="540"/>
                    <a:pt x="10191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09" y="16767"/>
                    <a:pt x="14593" y="19207"/>
                    <a:pt x="15335" y="21275"/>
                  </a:cubicBezTo>
                  <a:cubicBezTo>
                    <a:pt x="16131" y="23343"/>
                    <a:pt x="17032" y="24828"/>
                    <a:pt x="18199" y="25782"/>
                  </a:cubicBezTo>
                  <a:cubicBezTo>
                    <a:pt x="22335" y="29230"/>
                    <a:pt x="35434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1913" y="44662"/>
                    <a:pt x="92125" y="48003"/>
                    <a:pt x="90216" y="50230"/>
                  </a:cubicBezTo>
                  <a:cubicBezTo>
                    <a:pt x="89156" y="51450"/>
                    <a:pt x="87724" y="52086"/>
                    <a:pt x="86239" y="520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2D039E8D-413E-40B0-9ED7-E1BDCAAB811C}"/>
                </a:ext>
              </a:extLst>
            </p:cNvPr>
            <p:cNvSpPr/>
            <p:nvPr/>
          </p:nvSpPr>
          <p:spPr>
            <a:xfrm>
              <a:off x="2354822" y="5068188"/>
              <a:ext cx="111367" cy="10606"/>
            </a:xfrm>
            <a:custGeom>
              <a:avLst/>
              <a:gdLst>
                <a:gd name="connsiteX0" fmla="*/ 98321 w 111366"/>
                <a:gd name="connsiteY0" fmla="*/ 11898 h 10606"/>
                <a:gd name="connsiteX1" fmla="*/ 5303 w 111366"/>
                <a:gd name="connsiteY1" fmla="*/ 11898 h 10606"/>
                <a:gd name="connsiteX2" fmla="*/ 0 w 111366"/>
                <a:gd name="connsiteY2" fmla="*/ 6595 h 10606"/>
                <a:gd name="connsiteX3" fmla="*/ 5303 w 111366"/>
                <a:gd name="connsiteY3" fmla="*/ 1292 h 10606"/>
                <a:gd name="connsiteX4" fmla="*/ 98321 w 111366"/>
                <a:gd name="connsiteY4" fmla="*/ 1292 h 10606"/>
                <a:gd name="connsiteX5" fmla="*/ 109139 w 111366"/>
                <a:gd name="connsiteY5" fmla="*/ 125 h 10606"/>
                <a:gd name="connsiteX6" fmla="*/ 115450 w 111366"/>
                <a:gd name="connsiteY6" fmla="*/ 4209 h 10606"/>
                <a:gd name="connsiteX7" fmla="*/ 111367 w 111366"/>
                <a:gd name="connsiteY7" fmla="*/ 10519 h 10606"/>
                <a:gd name="connsiteX8" fmla="*/ 98321 w 111366"/>
                <a:gd name="connsiteY8" fmla="*/ 11898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1366" h="10606">
                  <a:moveTo>
                    <a:pt x="98321" y="11898"/>
                  </a:moveTo>
                  <a:lnTo>
                    <a:pt x="5303" y="11898"/>
                  </a:lnTo>
                  <a:cubicBezTo>
                    <a:pt x="2386" y="11898"/>
                    <a:pt x="0" y="9512"/>
                    <a:pt x="0" y="6595"/>
                  </a:cubicBezTo>
                  <a:cubicBezTo>
                    <a:pt x="0" y="3678"/>
                    <a:pt x="2386" y="1292"/>
                    <a:pt x="5303" y="1292"/>
                  </a:cubicBezTo>
                  <a:lnTo>
                    <a:pt x="98321" y="1292"/>
                  </a:lnTo>
                  <a:cubicBezTo>
                    <a:pt x="101927" y="1292"/>
                    <a:pt x="105586" y="921"/>
                    <a:pt x="109139" y="125"/>
                  </a:cubicBezTo>
                  <a:cubicBezTo>
                    <a:pt x="112003" y="-511"/>
                    <a:pt x="114814" y="1345"/>
                    <a:pt x="115450" y="4209"/>
                  </a:cubicBezTo>
                  <a:cubicBezTo>
                    <a:pt x="116087" y="7072"/>
                    <a:pt x="114230" y="9883"/>
                    <a:pt x="111367" y="10519"/>
                  </a:cubicBezTo>
                  <a:cubicBezTo>
                    <a:pt x="107071" y="11421"/>
                    <a:pt x="102723" y="11898"/>
                    <a:pt x="98321" y="1189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3DB7C934-CBA8-4824-8775-C331853EECD1}"/>
                </a:ext>
              </a:extLst>
            </p:cNvPr>
            <p:cNvSpPr/>
            <p:nvPr/>
          </p:nvSpPr>
          <p:spPr>
            <a:xfrm>
              <a:off x="2281533" y="4692955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6 w 201520"/>
                <a:gd name="connsiteY20" fmla="*/ 102298 h 201520"/>
                <a:gd name="connsiteX21" fmla="*/ 204596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6" y="74987"/>
                    <a:pt x="204596" y="102298"/>
                  </a:cubicBezTo>
                  <a:lnTo>
                    <a:pt x="204596" y="147693"/>
                  </a:lnTo>
                  <a:cubicBezTo>
                    <a:pt x="204596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0E3A64E9-99EA-46FE-8EAE-816CAB7FEB30}"/>
                </a:ext>
              </a:extLst>
            </p:cNvPr>
            <p:cNvSpPr/>
            <p:nvPr/>
          </p:nvSpPr>
          <p:spPr>
            <a:xfrm>
              <a:off x="2307042" y="4713295"/>
              <a:ext cx="79548" cy="68941"/>
            </a:xfrm>
            <a:custGeom>
              <a:avLst/>
              <a:gdLst>
                <a:gd name="connsiteX0" fmla="*/ 5302 w 79547"/>
                <a:gd name="connsiteY0" fmla="*/ 71882 h 68941"/>
                <a:gd name="connsiteX1" fmla="*/ 105 w 79547"/>
                <a:gd name="connsiteY1" fmla="*/ 67586 h 68941"/>
                <a:gd name="connsiteX2" fmla="*/ 4294 w 79547"/>
                <a:gd name="connsiteY2" fmla="*/ 61381 h 68941"/>
                <a:gd name="connsiteX3" fmla="*/ 71486 w 79547"/>
                <a:gd name="connsiteY3" fmla="*/ 4690 h 68941"/>
                <a:gd name="connsiteX4" fmla="*/ 77319 w 79547"/>
                <a:gd name="connsiteY4" fmla="*/ 23 h 68941"/>
                <a:gd name="connsiteX5" fmla="*/ 81986 w 79547"/>
                <a:gd name="connsiteY5" fmla="*/ 5910 h 68941"/>
                <a:gd name="connsiteX6" fmla="*/ 6310 w 79547"/>
                <a:gd name="connsiteY6" fmla="*/ 71829 h 68941"/>
                <a:gd name="connsiteX7" fmla="*/ 5302 w 79547"/>
                <a:gd name="connsiteY7" fmla="*/ 7188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2"/>
                  </a:moveTo>
                  <a:cubicBezTo>
                    <a:pt x="2810" y="71882"/>
                    <a:pt x="582" y="70132"/>
                    <a:pt x="105" y="67586"/>
                  </a:cubicBezTo>
                  <a:cubicBezTo>
                    <a:pt x="-478" y="64722"/>
                    <a:pt x="1431" y="61912"/>
                    <a:pt x="4294" y="61381"/>
                  </a:cubicBezTo>
                  <a:cubicBezTo>
                    <a:pt x="46190" y="53161"/>
                    <a:pt x="68145" y="34600"/>
                    <a:pt x="71486" y="4690"/>
                  </a:cubicBezTo>
                  <a:cubicBezTo>
                    <a:pt x="71804" y="1774"/>
                    <a:pt x="74456" y="-242"/>
                    <a:pt x="77319" y="23"/>
                  </a:cubicBezTo>
                  <a:cubicBezTo>
                    <a:pt x="80236" y="342"/>
                    <a:pt x="82304" y="2993"/>
                    <a:pt x="81986" y="5910"/>
                  </a:cubicBezTo>
                  <a:cubicBezTo>
                    <a:pt x="78115" y="40540"/>
                    <a:pt x="52659" y="62760"/>
                    <a:pt x="6310" y="71829"/>
                  </a:cubicBezTo>
                  <a:cubicBezTo>
                    <a:pt x="5992" y="71829"/>
                    <a:pt x="5620" y="71882"/>
                    <a:pt x="5302" y="718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64DAF7-6462-40B1-B9F3-6002CE120AA8}"/>
                </a:ext>
              </a:extLst>
            </p:cNvPr>
            <p:cNvSpPr/>
            <p:nvPr/>
          </p:nvSpPr>
          <p:spPr>
            <a:xfrm>
              <a:off x="2378548" y="4713242"/>
              <a:ext cx="79548" cy="68941"/>
            </a:xfrm>
            <a:custGeom>
              <a:avLst/>
              <a:gdLst>
                <a:gd name="connsiteX0" fmla="*/ 76716 w 79547"/>
                <a:gd name="connsiteY0" fmla="*/ 71935 h 68941"/>
                <a:gd name="connsiteX1" fmla="*/ 75709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3 w 79547"/>
                <a:gd name="connsiteY4" fmla="*/ 4690 h 68941"/>
                <a:gd name="connsiteX5" fmla="*/ 77724 w 79547"/>
                <a:gd name="connsiteY5" fmla="*/ 61381 h 68941"/>
                <a:gd name="connsiteX6" fmla="*/ 81913 w 79547"/>
                <a:gd name="connsiteY6" fmla="*/ 67586 h 68941"/>
                <a:gd name="connsiteX7" fmla="*/ 76716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35"/>
                  </a:moveTo>
                  <a:cubicBezTo>
                    <a:pt x="76398" y="71935"/>
                    <a:pt x="76027" y="71882"/>
                    <a:pt x="75709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4" y="1774"/>
                    <a:pt x="10533" y="4690"/>
                  </a:cubicBezTo>
                  <a:cubicBezTo>
                    <a:pt x="13874" y="34600"/>
                    <a:pt x="35882" y="53161"/>
                    <a:pt x="77724" y="61381"/>
                  </a:cubicBezTo>
                  <a:cubicBezTo>
                    <a:pt x="80587" y="61965"/>
                    <a:pt x="82497" y="64722"/>
                    <a:pt x="81913" y="67586"/>
                  </a:cubicBezTo>
                  <a:cubicBezTo>
                    <a:pt x="81436" y="70185"/>
                    <a:pt x="79209" y="71935"/>
                    <a:pt x="76716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43F138A-B110-49E9-9217-42D09EDC3A9B}"/>
                </a:ext>
              </a:extLst>
            </p:cNvPr>
            <p:cNvSpPr/>
            <p:nvPr/>
          </p:nvSpPr>
          <p:spPr>
            <a:xfrm>
              <a:off x="2314412" y="4772926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08088A6D-520E-4713-BD81-1ED9B7917673}"/>
                </a:ext>
              </a:extLst>
            </p:cNvPr>
            <p:cNvSpPr/>
            <p:nvPr/>
          </p:nvSpPr>
          <p:spPr>
            <a:xfrm>
              <a:off x="2428142" y="4927143"/>
              <a:ext cx="153792" cy="127276"/>
            </a:xfrm>
            <a:custGeom>
              <a:avLst/>
              <a:gdLst>
                <a:gd name="connsiteX0" fmla="*/ 135626 w 153792"/>
                <a:gd name="connsiteY0" fmla="*/ 130193 h 127276"/>
                <a:gd name="connsiteX1" fmla="*/ 20441 w 153792"/>
                <a:gd name="connsiteY1" fmla="*/ 130193 h 127276"/>
                <a:gd name="connsiteX2" fmla="*/ 2092 w 153792"/>
                <a:gd name="connsiteY2" fmla="*/ 120276 h 127276"/>
                <a:gd name="connsiteX3" fmla="*/ 2410 w 153792"/>
                <a:gd name="connsiteY3" fmla="*/ 104154 h 127276"/>
                <a:gd name="connsiteX4" fmla="*/ 60002 w 153792"/>
                <a:gd name="connsiteY4" fmla="*/ 9440 h 127276"/>
                <a:gd name="connsiteX5" fmla="*/ 78033 w 153792"/>
                <a:gd name="connsiteY5" fmla="*/ 0 h 127276"/>
                <a:gd name="connsiteX6" fmla="*/ 96064 w 153792"/>
                <a:gd name="connsiteY6" fmla="*/ 9440 h 127276"/>
                <a:gd name="connsiteX7" fmla="*/ 153656 w 153792"/>
                <a:gd name="connsiteY7" fmla="*/ 104154 h 127276"/>
                <a:gd name="connsiteX8" fmla="*/ 153975 w 153792"/>
                <a:gd name="connsiteY8" fmla="*/ 120276 h 127276"/>
                <a:gd name="connsiteX9" fmla="*/ 135626 w 153792"/>
                <a:gd name="connsiteY9" fmla="*/ 130193 h 127276"/>
                <a:gd name="connsiteX10" fmla="*/ 78033 w 153792"/>
                <a:gd name="connsiteY10" fmla="*/ 10606 h 127276"/>
                <a:gd name="connsiteX11" fmla="*/ 69071 w 153792"/>
                <a:gd name="connsiteY11" fmla="*/ 14902 h 127276"/>
                <a:gd name="connsiteX12" fmla="*/ 11478 w 153792"/>
                <a:gd name="connsiteY12" fmla="*/ 109617 h 127276"/>
                <a:gd name="connsiteX13" fmla="*/ 11478 w 153792"/>
                <a:gd name="connsiteY13" fmla="*/ 109617 h 127276"/>
                <a:gd name="connsiteX14" fmla="*/ 11372 w 153792"/>
                <a:gd name="connsiteY14" fmla="*/ 115026 h 127276"/>
                <a:gd name="connsiteX15" fmla="*/ 20494 w 153792"/>
                <a:gd name="connsiteY15" fmla="*/ 119534 h 127276"/>
                <a:gd name="connsiteX16" fmla="*/ 135679 w 153792"/>
                <a:gd name="connsiteY16" fmla="*/ 119534 h 127276"/>
                <a:gd name="connsiteX17" fmla="*/ 144800 w 153792"/>
                <a:gd name="connsiteY17" fmla="*/ 115026 h 127276"/>
                <a:gd name="connsiteX18" fmla="*/ 144694 w 153792"/>
                <a:gd name="connsiteY18" fmla="*/ 109617 h 127276"/>
                <a:gd name="connsiteX19" fmla="*/ 87102 w 153792"/>
                <a:gd name="connsiteY19" fmla="*/ 14902 h 127276"/>
                <a:gd name="connsiteX20" fmla="*/ 78033 w 153792"/>
                <a:gd name="connsiteY20" fmla="*/ 10606 h 127276"/>
                <a:gd name="connsiteX21" fmla="*/ 6971 w 153792"/>
                <a:gd name="connsiteY21" fmla="*/ 106912 h 127276"/>
                <a:gd name="connsiteX22" fmla="*/ 6971 w 153792"/>
                <a:gd name="connsiteY22" fmla="*/ 106912 h 127276"/>
                <a:gd name="connsiteX23" fmla="*/ 6971 w 153792"/>
                <a:gd name="connsiteY23" fmla="*/ 106912 h 12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53792" h="127276">
                  <a:moveTo>
                    <a:pt x="135626" y="130193"/>
                  </a:moveTo>
                  <a:lnTo>
                    <a:pt x="20441" y="130193"/>
                  </a:lnTo>
                  <a:cubicBezTo>
                    <a:pt x="12592" y="130193"/>
                    <a:pt x="5539" y="126375"/>
                    <a:pt x="2092" y="120276"/>
                  </a:cubicBezTo>
                  <a:cubicBezTo>
                    <a:pt x="-825" y="115132"/>
                    <a:pt x="-666" y="109246"/>
                    <a:pt x="2410" y="104154"/>
                  </a:cubicBezTo>
                  <a:lnTo>
                    <a:pt x="60002" y="9440"/>
                  </a:lnTo>
                  <a:cubicBezTo>
                    <a:pt x="63608" y="3553"/>
                    <a:pt x="70344" y="0"/>
                    <a:pt x="78033" y="0"/>
                  </a:cubicBezTo>
                  <a:cubicBezTo>
                    <a:pt x="85723" y="0"/>
                    <a:pt x="92511" y="3500"/>
                    <a:pt x="96064" y="9440"/>
                  </a:cubicBezTo>
                  <a:lnTo>
                    <a:pt x="153656" y="104154"/>
                  </a:lnTo>
                  <a:cubicBezTo>
                    <a:pt x="156732" y="109246"/>
                    <a:pt x="156838" y="115079"/>
                    <a:pt x="153975" y="120276"/>
                  </a:cubicBezTo>
                  <a:cubicBezTo>
                    <a:pt x="150528" y="126375"/>
                    <a:pt x="143527" y="130193"/>
                    <a:pt x="135626" y="130193"/>
                  </a:cubicBezTo>
                  <a:close/>
                  <a:moveTo>
                    <a:pt x="78033" y="10606"/>
                  </a:moveTo>
                  <a:cubicBezTo>
                    <a:pt x="74109" y="10606"/>
                    <a:pt x="70662" y="12250"/>
                    <a:pt x="69071" y="14902"/>
                  </a:cubicBezTo>
                  <a:lnTo>
                    <a:pt x="11478" y="109617"/>
                  </a:lnTo>
                  <a:lnTo>
                    <a:pt x="11478" y="109617"/>
                  </a:lnTo>
                  <a:cubicBezTo>
                    <a:pt x="10099" y="111844"/>
                    <a:pt x="10683" y="113753"/>
                    <a:pt x="11372" y="115026"/>
                  </a:cubicBezTo>
                  <a:cubicBezTo>
                    <a:pt x="12910" y="117784"/>
                    <a:pt x="16463" y="119534"/>
                    <a:pt x="20494" y="119534"/>
                  </a:cubicBezTo>
                  <a:lnTo>
                    <a:pt x="135679" y="119534"/>
                  </a:lnTo>
                  <a:cubicBezTo>
                    <a:pt x="139656" y="119534"/>
                    <a:pt x="143209" y="117784"/>
                    <a:pt x="144800" y="115026"/>
                  </a:cubicBezTo>
                  <a:cubicBezTo>
                    <a:pt x="145490" y="113806"/>
                    <a:pt x="146020" y="111844"/>
                    <a:pt x="144694" y="109617"/>
                  </a:cubicBezTo>
                  <a:lnTo>
                    <a:pt x="87102" y="14902"/>
                  </a:lnTo>
                  <a:cubicBezTo>
                    <a:pt x="85405" y="12303"/>
                    <a:pt x="81958" y="10606"/>
                    <a:pt x="78033" y="10606"/>
                  </a:cubicBezTo>
                  <a:close/>
                  <a:moveTo>
                    <a:pt x="6971" y="106912"/>
                  </a:moveTo>
                  <a:lnTo>
                    <a:pt x="6971" y="106912"/>
                  </a:lnTo>
                  <a:lnTo>
                    <a:pt x="6971" y="106912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2EF4D979-260C-4848-8524-02C4C87C83F7}"/>
                </a:ext>
              </a:extLst>
            </p:cNvPr>
            <p:cNvSpPr/>
            <p:nvPr/>
          </p:nvSpPr>
          <p:spPr>
            <a:xfrm>
              <a:off x="2500872" y="4958114"/>
              <a:ext cx="10606" cy="47729"/>
            </a:xfrm>
            <a:custGeom>
              <a:avLst/>
              <a:gdLst>
                <a:gd name="connsiteX0" fmla="*/ 5303 w 10606"/>
                <a:gd name="connsiteY0" fmla="*/ 52077 h 47728"/>
                <a:gd name="connsiteX1" fmla="*/ 0 w 10606"/>
                <a:gd name="connsiteY1" fmla="*/ 46774 h 47728"/>
                <a:gd name="connsiteX2" fmla="*/ 0 w 10606"/>
                <a:gd name="connsiteY2" fmla="*/ 5303 h 47728"/>
                <a:gd name="connsiteX3" fmla="*/ 5303 w 10606"/>
                <a:gd name="connsiteY3" fmla="*/ 0 h 47728"/>
                <a:gd name="connsiteX4" fmla="*/ 10606 w 10606"/>
                <a:gd name="connsiteY4" fmla="*/ 5303 h 47728"/>
                <a:gd name="connsiteX5" fmla="*/ 10606 w 10606"/>
                <a:gd name="connsiteY5" fmla="*/ 46774 h 47728"/>
                <a:gd name="connsiteX6" fmla="*/ 5303 w 10606"/>
                <a:gd name="connsiteY6" fmla="*/ 52077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47728">
                  <a:moveTo>
                    <a:pt x="5303" y="52077"/>
                  </a:moveTo>
                  <a:cubicBezTo>
                    <a:pt x="2386" y="52077"/>
                    <a:pt x="0" y="49691"/>
                    <a:pt x="0" y="46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46774"/>
                  </a:lnTo>
                  <a:cubicBezTo>
                    <a:pt x="10606" y="49691"/>
                    <a:pt x="8273" y="52077"/>
                    <a:pt x="5303" y="5207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2498D685-DEC7-400E-ACC2-8F153FF2B412}"/>
                </a:ext>
              </a:extLst>
            </p:cNvPr>
            <p:cNvSpPr/>
            <p:nvPr/>
          </p:nvSpPr>
          <p:spPr>
            <a:xfrm>
              <a:off x="2500872" y="5018251"/>
              <a:ext cx="10606" cy="10606"/>
            </a:xfrm>
            <a:custGeom>
              <a:avLst/>
              <a:gdLst>
                <a:gd name="connsiteX0" fmla="*/ 5303 w 10606"/>
                <a:gd name="connsiteY0" fmla="*/ 11667 h 10606"/>
                <a:gd name="connsiteX1" fmla="*/ 0 w 10606"/>
                <a:gd name="connsiteY1" fmla="*/ 6364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10606 w 10606"/>
                <a:gd name="connsiteY5" fmla="*/ 6364 h 10606"/>
                <a:gd name="connsiteX6" fmla="*/ 5303 w 10606"/>
                <a:gd name="connsiteY6" fmla="*/ 11667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10606">
                  <a:moveTo>
                    <a:pt x="5303" y="11667"/>
                  </a:moveTo>
                  <a:cubicBezTo>
                    <a:pt x="2386" y="11667"/>
                    <a:pt x="0" y="9281"/>
                    <a:pt x="0" y="636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6364"/>
                  </a:lnTo>
                  <a:cubicBezTo>
                    <a:pt x="10606" y="9334"/>
                    <a:pt x="8273" y="11667"/>
                    <a:pt x="5303" y="1166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8" name="Group 627">
            <a:extLst>
              <a:ext uri="{FF2B5EF4-FFF2-40B4-BE49-F238E27FC236}">
                <a16:creationId xmlns:a16="http://schemas.microsoft.com/office/drawing/2014/main" id="{A7DABBF5-3A94-4132-8771-0DA395678E9E}"/>
              </a:ext>
            </a:extLst>
          </p:cNvPr>
          <p:cNvGrpSpPr/>
          <p:nvPr/>
        </p:nvGrpSpPr>
        <p:grpSpPr>
          <a:xfrm>
            <a:off x="10699604" y="1473609"/>
            <a:ext cx="402465" cy="499294"/>
            <a:chOff x="10734529" y="1516936"/>
            <a:chExt cx="332615" cy="412640"/>
          </a:xfrm>
        </p:grpSpPr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02D3BB1-AC37-46A4-A098-2BDCA13002E7}"/>
                </a:ext>
              </a:extLst>
            </p:cNvPr>
            <p:cNvSpPr/>
            <p:nvPr/>
          </p:nvSpPr>
          <p:spPr>
            <a:xfrm>
              <a:off x="10734529" y="1693143"/>
              <a:ext cx="159095" cy="206824"/>
            </a:xfrm>
            <a:custGeom>
              <a:avLst/>
              <a:gdLst>
                <a:gd name="connsiteX0" fmla="*/ 157981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6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7 w 159095"/>
                <a:gd name="connsiteY7" fmla="*/ 21283 h 206823"/>
                <a:gd name="connsiteX8" fmla="*/ 100124 w 159095"/>
                <a:gd name="connsiteY8" fmla="*/ 14442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25"/>
                  </a:moveTo>
                  <a:lnTo>
                    <a:pt x="64911" y="210925"/>
                  </a:lnTo>
                  <a:cubicBezTo>
                    <a:pt x="29326" y="210925"/>
                    <a:pt x="212" y="180379"/>
                    <a:pt x="53" y="142779"/>
                  </a:cubicBezTo>
                  <a:cubicBezTo>
                    <a:pt x="0" y="142408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6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7" y="21283"/>
                  </a:cubicBezTo>
                  <a:cubicBezTo>
                    <a:pt x="98957" y="19321"/>
                    <a:pt x="99540" y="16988"/>
                    <a:pt x="100124" y="14442"/>
                  </a:cubicBezTo>
                  <a:cubicBezTo>
                    <a:pt x="100972" y="10730"/>
                    <a:pt x="101874" y="6912"/>
                    <a:pt x="103517" y="3200"/>
                  </a:cubicBezTo>
                  <a:cubicBezTo>
                    <a:pt x="104685" y="495"/>
                    <a:pt x="107813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6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659" y="142196"/>
                    <a:pt x="10712" y="142514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898" y="210925"/>
                    <a:pt x="157981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19CB0B-A11E-4A36-8194-4303FAA86B80}"/>
                </a:ext>
              </a:extLst>
            </p:cNvPr>
            <p:cNvSpPr/>
            <p:nvPr/>
          </p:nvSpPr>
          <p:spPr>
            <a:xfrm>
              <a:off x="10889425" y="1693098"/>
              <a:ext cx="106064" cy="90154"/>
            </a:xfrm>
            <a:custGeom>
              <a:avLst/>
              <a:gdLst>
                <a:gd name="connsiteX0" fmla="*/ 102413 w 106063"/>
                <a:gd name="connsiteY0" fmla="*/ 91648 h 90153"/>
                <a:gd name="connsiteX1" fmla="*/ 97216 w 106063"/>
                <a:gd name="connsiteY1" fmla="*/ 87405 h 90153"/>
                <a:gd name="connsiteX2" fmla="*/ 82739 w 106063"/>
                <a:gd name="connsiteY2" fmla="*/ 50761 h 90153"/>
                <a:gd name="connsiteX3" fmla="*/ 45935 w 106063"/>
                <a:gd name="connsiteY3" fmla="*/ 42169 h 90153"/>
                <a:gd name="connsiteX4" fmla="*/ 11464 w 106063"/>
                <a:gd name="connsiteY4" fmla="*/ 33949 h 90153"/>
                <a:gd name="connsiteX5" fmla="*/ 5419 w 106063"/>
                <a:gd name="connsiteY5" fmla="*/ 24987 h 90153"/>
                <a:gd name="connsiteX6" fmla="*/ 3085 w 106063"/>
                <a:gd name="connsiteY6" fmla="*/ 16555 h 90153"/>
                <a:gd name="connsiteX7" fmla="*/ 433 w 106063"/>
                <a:gd name="connsiteY7" fmla="*/ 7381 h 90153"/>
                <a:gd name="connsiteX8" fmla="*/ 3244 w 106063"/>
                <a:gd name="connsiteY8" fmla="*/ 433 h 90153"/>
                <a:gd name="connsiteX9" fmla="*/ 10192 w 106063"/>
                <a:gd name="connsiteY9" fmla="*/ 3244 h 90153"/>
                <a:gd name="connsiteX10" fmla="*/ 13426 w 106063"/>
                <a:gd name="connsiteY10" fmla="*/ 14169 h 90153"/>
                <a:gd name="connsiteX11" fmla="*/ 15336 w 106063"/>
                <a:gd name="connsiteY11" fmla="*/ 21275 h 90153"/>
                <a:gd name="connsiteX12" fmla="*/ 18199 w 106063"/>
                <a:gd name="connsiteY12" fmla="*/ 25783 h 90153"/>
                <a:gd name="connsiteX13" fmla="*/ 46942 w 106063"/>
                <a:gd name="connsiteY13" fmla="*/ 31616 h 90153"/>
                <a:gd name="connsiteX14" fmla="*/ 89686 w 106063"/>
                <a:gd name="connsiteY14" fmla="*/ 42753 h 90153"/>
                <a:gd name="connsiteX15" fmla="*/ 107611 w 106063"/>
                <a:gd name="connsiteY15" fmla="*/ 85231 h 90153"/>
                <a:gd name="connsiteX16" fmla="*/ 103527 w 106063"/>
                <a:gd name="connsiteY16" fmla="*/ 91489 h 90153"/>
                <a:gd name="connsiteX17" fmla="*/ 102413 w 106063"/>
                <a:gd name="connsiteY17" fmla="*/ 91648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63" h="90153">
                  <a:moveTo>
                    <a:pt x="102413" y="91648"/>
                  </a:moveTo>
                  <a:cubicBezTo>
                    <a:pt x="99974" y="91648"/>
                    <a:pt x="97747" y="89951"/>
                    <a:pt x="97216" y="87405"/>
                  </a:cubicBezTo>
                  <a:cubicBezTo>
                    <a:pt x="93292" y="68738"/>
                    <a:pt x="88042" y="55374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8"/>
                    <a:pt x="18146" y="39465"/>
                    <a:pt x="11464" y="33949"/>
                  </a:cubicBezTo>
                  <a:cubicBezTo>
                    <a:pt x="8866" y="31775"/>
                    <a:pt x="6851" y="28858"/>
                    <a:pt x="5419" y="24987"/>
                  </a:cubicBezTo>
                  <a:cubicBezTo>
                    <a:pt x="4411" y="22282"/>
                    <a:pt x="3721" y="19366"/>
                    <a:pt x="3085" y="16555"/>
                  </a:cubicBezTo>
                  <a:cubicBezTo>
                    <a:pt x="2342" y="13426"/>
                    <a:pt x="1601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24" y="539"/>
                    <a:pt x="10192" y="3244"/>
                  </a:cubicBezTo>
                  <a:cubicBezTo>
                    <a:pt x="11729" y="6903"/>
                    <a:pt x="12578" y="10616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43"/>
                    <a:pt x="17032" y="24828"/>
                    <a:pt x="18199" y="25783"/>
                  </a:cubicBezTo>
                  <a:cubicBezTo>
                    <a:pt x="22335" y="29230"/>
                    <a:pt x="35435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7005" y="49117"/>
                    <a:pt x="103050" y="63382"/>
                    <a:pt x="107611" y="85231"/>
                  </a:cubicBezTo>
                  <a:cubicBezTo>
                    <a:pt x="108194" y="88095"/>
                    <a:pt x="106391" y="90906"/>
                    <a:pt x="103527" y="91489"/>
                  </a:cubicBezTo>
                  <a:cubicBezTo>
                    <a:pt x="103156" y="91595"/>
                    <a:pt x="102785" y="91648"/>
                    <a:pt x="102413" y="916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8735BFD-5FD7-46A6-BDD7-A0261D8D2340}"/>
                </a:ext>
              </a:extLst>
            </p:cNvPr>
            <p:cNvSpPr/>
            <p:nvPr/>
          </p:nvSpPr>
          <p:spPr>
            <a:xfrm>
              <a:off x="10839956" y="1893461"/>
              <a:ext cx="74244" cy="10606"/>
            </a:xfrm>
            <a:custGeom>
              <a:avLst/>
              <a:gdLst>
                <a:gd name="connsiteX0" fmla="*/ 71911 w 74244"/>
                <a:gd name="connsiteY0" fmla="*/ 10606 h 10606"/>
                <a:gd name="connsiteX1" fmla="*/ 5303 w 74244"/>
                <a:gd name="connsiteY1" fmla="*/ 10606 h 10606"/>
                <a:gd name="connsiteX2" fmla="*/ 0 w 74244"/>
                <a:gd name="connsiteY2" fmla="*/ 5303 h 10606"/>
                <a:gd name="connsiteX3" fmla="*/ 5303 w 74244"/>
                <a:gd name="connsiteY3" fmla="*/ 0 h 10606"/>
                <a:gd name="connsiteX4" fmla="*/ 71911 w 74244"/>
                <a:gd name="connsiteY4" fmla="*/ 0 h 10606"/>
                <a:gd name="connsiteX5" fmla="*/ 77214 w 74244"/>
                <a:gd name="connsiteY5" fmla="*/ 5303 h 10606"/>
                <a:gd name="connsiteX6" fmla="*/ 71911 w 7424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44" h="10606">
                  <a:moveTo>
                    <a:pt x="7191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1911" y="0"/>
                  </a:lnTo>
                  <a:cubicBezTo>
                    <a:pt x="74828" y="0"/>
                    <a:pt x="77214" y="2386"/>
                    <a:pt x="77214" y="5303"/>
                  </a:cubicBezTo>
                  <a:cubicBezTo>
                    <a:pt x="77214" y="8220"/>
                    <a:pt x="74828" y="10606"/>
                    <a:pt x="7191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FB90A33-F17D-47B8-8ED1-429B10069D85}"/>
                </a:ext>
              </a:extLst>
            </p:cNvPr>
            <p:cNvSpPr/>
            <p:nvPr/>
          </p:nvSpPr>
          <p:spPr>
            <a:xfrm>
              <a:off x="10766613" y="1516936"/>
              <a:ext cx="201521" cy="201521"/>
            </a:xfrm>
            <a:custGeom>
              <a:avLst/>
              <a:gdLst>
                <a:gd name="connsiteX0" fmla="*/ 147693 w 201520"/>
                <a:gd name="connsiteY0" fmla="*/ 204597 h 201520"/>
                <a:gd name="connsiteX1" fmla="*/ 133216 w 201520"/>
                <a:gd name="connsiteY1" fmla="*/ 204597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7 h 201520"/>
                <a:gd name="connsiteX15" fmla="*/ 56903 w 201520"/>
                <a:gd name="connsiteY15" fmla="*/ 204597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7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7"/>
                  </a:moveTo>
                  <a:lnTo>
                    <a:pt x="133216" y="204597"/>
                  </a:lnTo>
                  <a:cubicBezTo>
                    <a:pt x="130299" y="204597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8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7"/>
                    <a:pt x="71222" y="204597"/>
                  </a:cubicBezTo>
                  <a:lnTo>
                    <a:pt x="56903" y="204597"/>
                  </a:lnTo>
                  <a:cubicBezTo>
                    <a:pt x="25509" y="204597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7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7"/>
                    <a:pt x="147693" y="20459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32E2C3BE-7DC6-4B47-A751-D89014DFF530}"/>
                </a:ext>
              </a:extLst>
            </p:cNvPr>
            <p:cNvSpPr/>
            <p:nvPr/>
          </p:nvSpPr>
          <p:spPr>
            <a:xfrm>
              <a:off x="10792122" y="1537268"/>
              <a:ext cx="79548" cy="68941"/>
            </a:xfrm>
            <a:custGeom>
              <a:avLst/>
              <a:gdLst>
                <a:gd name="connsiteX0" fmla="*/ 5302 w 79547"/>
                <a:gd name="connsiteY0" fmla="*/ 71890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72 w 79547"/>
                <a:gd name="connsiteY4" fmla="*/ 32 h 68941"/>
                <a:gd name="connsiteX5" fmla="*/ 82039 w 79547"/>
                <a:gd name="connsiteY5" fmla="*/ 5919 h 68941"/>
                <a:gd name="connsiteX6" fmla="*/ 6309 w 79547"/>
                <a:gd name="connsiteY6" fmla="*/ 71837 h 68941"/>
                <a:gd name="connsiteX7" fmla="*/ 5302 w 79547"/>
                <a:gd name="connsiteY7" fmla="*/ 71890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0"/>
                  </a:moveTo>
                  <a:cubicBezTo>
                    <a:pt x="2810" y="71890"/>
                    <a:pt x="582" y="70140"/>
                    <a:pt x="105" y="67595"/>
                  </a:cubicBezTo>
                  <a:cubicBezTo>
                    <a:pt x="-479" y="64731"/>
                    <a:pt x="1431" y="61920"/>
                    <a:pt x="4294" y="61390"/>
                  </a:cubicBezTo>
                  <a:cubicBezTo>
                    <a:pt x="46189" y="53170"/>
                    <a:pt x="68145" y="34609"/>
                    <a:pt x="71486" y="4699"/>
                  </a:cubicBezTo>
                  <a:cubicBezTo>
                    <a:pt x="71804" y="1782"/>
                    <a:pt x="74403" y="-286"/>
                    <a:pt x="77372" y="32"/>
                  </a:cubicBezTo>
                  <a:cubicBezTo>
                    <a:pt x="80289" y="350"/>
                    <a:pt x="82357" y="3002"/>
                    <a:pt x="82039" y="5919"/>
                  </a:cubicBezTo>
                  <a:cubicBezTo>
                    <a:pt x="78168" y="40549"/>
                    <a:pt x="52712" y="62769"/>
                    <a:pt x="6309" y="71837"/>
                  </a:cubicBezTo>
                  <a:cubicBezTo>
                    <a:pt x="5992" y="71837"/>
                    <a:pt x="5620" y="71890"/>
                    <a:pt x="5302" y="7189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C8B3460-7DB9-4D6B-8E0E-D51E6081DC8D}"/>
                </a:ext>
              </a:extLst>
            </p:cNvPr>
            <p:cNvSpPr/>
            <p:nvPr/>
          </p:nvSpPr>
          <p:spPr>
            <a:xfrm>
              <a:off x="10863576" y="1537224"/>
              <a:ext cx="79548" cy="68941"/>
            </a:xfrm>
            <a:custGeom>
              <a:avLst/>
              <a:gdLst>
                <a:gd name="connsiteX0" fmla="*/ 76769 w 79547"/>
                <a:gd name="connsiteY0" fmla="*/ 71934 h 68941"/>
                <a:gd name="connsiteX1" fmla="*/ 75762 w 79547"/>
                <a:gd name="connsiteY1" fmla="*/ 71828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4"/>
                  </a:moveTo>
                  <a:cubicBezTo>
                    <a:pt x="76451" y="71934"/>
                    <a:pt x="76080" y="71881"/>
                    <a:pt x="75762" y="71828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5" y="1773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4"/>
                    <a:pt x="82549" y="64722"/>
                    <a:pt x="81966" y="67586"/>
                  </a:cubicBezTo>
                  <a:cubicBezTo>
                    <a:pt x="81489" y="70184"/>
                    <a:pt x="79261" y="71934"/>
                    <a:pt x="76769" y="7193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9C586F31-7C70-41F1-9860-C063E4315581}"/>
                </a:ext>
              </a:extLst>
            </p:cNvPr>
            <p:cNvSpPr/>
            <p:nvPr/>
          </p:nvSpPr>
          <p:spPr>
            <a:xfrm>
              <a:off x="10799493" y="1596908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4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5" y="102404"/>
                  </a:cubicBezTo>
                  <a:cubicBezTo>
                    <a:pt x="101768" y="102404"/>
                    <a:pt x="128124" y="72229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116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F2458816-D523-46D1-9519-BAEAB8B1999B}"/>
                </a:ext>
              </a:extLst>
            </p:cNvPr>
            <p:cNvSpPr/>
            <p:nvPr/>
          </p:nvSpPr>
          <p:spPr>
            <a:xfrm>
              <a:off x="10934565" y="1796997"/>
              <a:ext cx="132579" cy="132579"/>
            </a:xfrm>
            <a:custGeom>
              <a:avLst/>
              <a:gdLst>
                <a:gd name="connsiteX0" fmla="*/ 66873 w 132579"/>
                <a:gd name="connsiteY0" fmla="*/ 133746 h 132579"/>
                <a:gd name="connsiteX1" fmla="*/ 0 w 132579"/>
                <a:gd name="connsiteY1" fmla="*/ 66873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46 h 132579"/>
                <a:gd name="connsiteX5" fmla="*/ 66873 w 132579"/>
                <a:gd name="connsiteY5" fmla="*/ 10553 h 132579"/>
                <a:gd name="connsiteX6" fmla="*/ 10606 w 132579"/>
                <a:gd name="connsiteY6" fmla="*/ 66820 h 132579"/>
                <a:gd name="connsiteX7" fmla="*/ 66873 w 132579"/>
                <a:gd name="connsiteY7" fmla="*/ 123087 h 132579"/>
                <a:gd name="connsiteX8" fmla="*/ 123140 w 132579"/>
                <a:gd name="connsiteY8" fmla="*/ 66820 h 132579"/>
                <a:gd name="connsiteX9" fmla="*/ 66873 w 132579"/>
                <a:gd name="connsiteY9" fmla="*/ 10553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46"/>
                  </a:moveTo>
                  <a:cubicBezTo>
                    <a:pt x="29963" y="133746"/>
                    <a:pt x="0" y="103730"/>
                    <a:pt x="0" y="66873"/>
                  </a:cubicBezTo>
                  <a:cubicBezTo>
                    <a:pt x="0" y="30016"/>
                    <a:pt x="30016" y="0"/>
                    <a:pt x="66873" y="0"/>
                  </a:cubicBezTo>
                  <a:cubicBezTo>
                    <a:pt x="103730" y="0"/>
                    <a:pt x="133746" y="30016"/>
                    <a:pt x="133746" y="66873"/>
                  </a:cubicBezTo>
                  <a:cubicBezTo>
                    <a:pt x="133746" y="103730"/>
                    <a:pt x="103730" y="133746"/>
                    <a:pt x="66873" y="133746"/>
                  </a:cubicBezTo>
                  <a:close/>
                  <a:moveTo>
                    <a:pt x="66873" y="10553"/>
                  </a:moveTo>
                  <a:cubicBezTo>
                    <a:pt x="35850" y="10553"/>
                    <a:pt x="10606" y="35796"/>
                    <a:pt x="10606" y="66820"/>
                  </a:cubicBezTo>
                  <a:cubicBezTo>
                    <a:pt x="10606" y="97844"/>
                    <a:pt x="35850" y="123087"/>
                    <a:pt x="66873" y="123087"/>
                  </a:cubicBezTo>
                  <a:cubicBezTo>
                    <a:pt x="97896" y="123087"/>
                    <a:pt x="123140" y="97844"/>
                    <a:pt x="123140" y="66820"/>
                  </a:cubicBezTo>
                  <a:cubicBezTo>
                    <a:pt x="123140" y="35796"/>
                    <a:pt x="97896" y="10553"/>
                    <a:pt x="66873" y="1055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56385D6C-CE74-4933-AFC4-D2DA8B68E7FF}"/>
                </a:ext>
              </a:extLst>
            </p:cNvPr>
            <p:cNvSpPr/>
            <p:nvPr/>
          </p:nvSpPr>
          <p:spPr>
            <a:xfrm>
              <a:off x="10965960" y="1858513"/>
              <a:ext cx="74244" cy="10606"/>
            </a:xfrm>
            <a:custGeom>
              <a:avLst/>
              <a:gdLst>
                <a:gd name="connsiteX0" fmla="*/ 70108 w 74244"/>
                <a:gd name="connsiteY0" fmla="*/ 10606 h 10606"/>
                <a:gd name="connsiteX1" fmla="*/ 5303 w 74244"/>
                <a:gd name="connsiteY1" fmla="*/ 10606 h 10606"/>
                <a:gd name="connsiteX2" fmla="*/ 0 w 74244"/>
                <a:gd name="connsiteY2" fmla="*/ 5303 h 10606"/>
                <a:gd name="connsiteX3" fmla="*/ 5303 w 74244"/>
                <a:gd name="connsiteY3" fmla="*/ 0 h 10606"/>
                <a:gd name="connsiteX4" fmla="*/ 70108 w 74244"/>
                <a:gd name="connsiteY4" fmla="*/ 0 h 10606"/>
                <a:gd name="connsiteX5" fmla="*/ 75411 w 74244"/>
                <a:gd name="connsiteY5" fmla="*/ 5303 h 10606"/>
                <a:gd name="connsiteX6" fmla="*/ 70108 w 7424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44" h="10606">
                  <a:moveTo>
                    <a:pt x="70108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0108" y="0"/>
                  </a:lnTo>
                  <a:cubicBezTo>
                    <a:pt x="73024" y="0"/>
                    <a:pt x="75411" y="2386"/>
                    <a:pt x="75411" y="5303"/>
                  </a:cubicBezTo>
                  <a:cubicBezTo>
                    <a:pt x="75411" y="8220"/>
                    <a:pt x="73024" y="10606"/>
                    <a:pt x="70108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D9186F04-C534-4600-BBFF-2DEEE7999D52}"/>
                </a:ext>
              </a:extLst>
            </p:cNvPr>
            <p:cNvSpPr/>
            <p:nvPr/>
          </p:nvSpPr>
          <p:spPr>
            <a:xfrm>
              <a:off x="10998362" y="1826111"/>
              <a:ext cx="10606" cy="74244"/>
            </a:xfrm>
            <a:custGeom>
              <a:avLst/>
              <a:gdLst>
                <a:gd name="connsiteX0" fmla="*/ 5303 w 10606"/>
                <a:gd name="connsiteY0" fmla="*/ 75411 h 74244"/>
                <a:gd name="connsiteX1" fmla="*/ 0 w 10606"/>
                <a:gd name="connsiteY1" fmla="*/ 70108 h 74244"/>
                <a:gd name="connsiteX2" fmla="*/ 0 w 10606"/>
                <a:gd name="connsiteY2" fmla="*/ 5303 h 74244"/>
                <a:gd name="connsiteX3" fmla="*/ 5303 w 10606"/>
                <a:gd name="connsiteY3" fmla="*/ 0 h 74244"/>
                <a:gd name="connsiteX4" fmla="*/ 10606 w 10606"/>
                <a:gd name="connsiteY4" fmla="*/ 5303 h 74244"/>
                <a:gd name="connsiteX5" fmla="*/ 10606 w 10606"/>
                <a:gd name="connsiteY5" fmla="*/ 70108 h 74244"/>
                <a:gd name="connsiteX6" fmla="*/ 5303 w 10606"/>
                <a:gd name="connsiteY6" fmla="*/ 75411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74244">
                  <a:moveTo>
                    <a:pt x="5303" y="75411"/>
                  </a:moveTo>
                  <a:cubicBezTo>
                    <a:pt x="2386" y="75411"/>
                    <a:pt x="0" y="73025"/>
                    <a:pt x="0" y="70108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70108"/>
                  </a:lnTo>
                  <a:cubicBezTo>
                    <a:pt x="10606" y="73078"/>
                    <a:pt x="8220" y="75411"/>
                    <a:pt x="5303" y="754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0" name="Group 669">
            <a:extLst>
              <a:ext uri="{FF2B5EF4-FFF2-40B4-BE49-F238E27FC236}">
                <a16:creationId xmlns:a16="http://schemas.microsoft.com/office/drawing/2014/main" id="{7D8095BB-F10B-48F7-8224-2544D4B7DC2D}"/>
              </a:ext>
            </a:extLst>
          </p:cNvPr>
          <p:cNvGrpSpPr/>
          <p:nvPr/>
        </p:nvGrpSpPr>
        <p:grpSpPr>
          <a:xfrm>
            <a:off x="1153947" y="2534249"/>
            <a:ext cx="402400" cy="499231"/>
            <a:chOff x="1188866" y="2577571"/>
            <a:chExt cx="332562" cy="412587"/>
          </a:xfrm>
        </p:grpSpPr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7059ABFB-5DE7-4D17-9014-1ECA40607190}"/>
                </a:ext>
              </a:extLst>
            </p:cNvPr>
            <p:cNvSpPr/>
            <p:nvPr/>
          </p:nvSpPr>
          <p:spPr>
            <a:xfrm>
              <a:off x="1188866" y="2753725"/>
              <a:ext cx="159095" cy="206824"/>
            </a:xfrm>
            <a:custGeom>
              <a:avLst/>
              <a:gdLst>
                <a:gd name="connsiteX0" fmla="*/ 157929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6 h 206823"/>
                <a:gd name="connsiteX8" fmla="*/ 100124 w 159095"/>
                <a:gd name="connsiteY8" fmla="*/ 14495 h 206823"/>
                <a:gd name="connsiteX9" fmla="*/ 103518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29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29" y="210978"/>
                  </a:moveTo>
                  <a:lnTo>
                    <a:pt x="64911" y="210978"/>
                  </a:lnTo>
                  <a:cubicBezTo>
                    <a:pt x="29327" y="210978"/>
                    <a:pt x="212" y="180432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8" y="21336"/>
                  </a:cubicBezTo>
                  <a:cubicBezTo>
                    <a:pt x="98957" y="19374"/>
                    <a:pt x="99541" y="16988"/>
                    <a:pt x="100124" y="14495"/>
                  </a:cubicBezTo>
                  <a:cubicBezTo>
                    <a:pt x="100919" y="10942"/>
                    <a:pt x="101874" y="6965"/>
                    <a:pt x="103518" y="3200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6"/>
                    <a:pt x="102351" y="34011"/>
                  </a:cubicBezTo>
                  <a:cubicBezTo>
                    <a:pt x="95669" y="39579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2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45" y="210978"/>
                    <a:pt x="157929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B280BAE-8355-4243-850C-AFAD33C4699D}"/>
                </a:ext>
              </a:extLst>
            </p:cNvPr>
            <p:cNvSpPr/>
            <p:nvPr/>
          </p:nvSpPr>
          <p:spPr>
            <a:xfrm>
              <a:off x="1343710" y="2753733"/>
              <a:ext cx="106064" cy="90154"/>
            </a:xfrm>
            <a:custGeom>
              <a:avLst/>
              <a:gdLst>
                <a:gd name="connsiteX0" fmla="*/ 102413 w 106063"/>
                <a:gd name="connsiteY0" fmla="*/ 91648 h 90153"/>
                <a:gd name="connsiteX1" fmla="*/ 97216 w 106063"/>
                <a:gd name="connsiteY1" fmla="*/ 87406 h 90153"/>
                <a:gd name="connsiteX2" fmla="*/ 82739 w 106063"/>
                <a:gd name="connsiteY2" fmla="*/ 50761 h 90153"/>
                <a:gd name="connsiteX3" fmla="*/ 45935 w 106063"/>
                <a:gd name="connsiteY3" fmla="*/ 42169 h 90153"/>
                <a:gd name="connsiteX4" fmla="*/ 11464 w 106063"/>
                <a:gd name="connsiteY4" fmla="*/ 33949 h 90153"/>
                <a:gd name="connsiteX5" fmla="*/ 5418 w 106063"/>
                <a:gd name="connsiteY5" fmla="*/ 24987 h 90153"/>
                <a:gd name="connsiteX6" fmla="*/ 3085 w 106063"/>
                <a:gd name="connsiteY6" fmla="*/ 16555 h 90153"/>
                <a:gd name="connsiteX7" fmla="*/ 433 w 106063"/>
                <a:gd name="connsiteY7" fmla="*/ 7381 h 90153"/>
                <a:gd name="connsiteX8" fmla="*/ 3244 w 106063"/>
                <a:gd name="connsiteY8" fmla="*/ 433 h 90153"/>
                <a:gd name="connsiteX9" fmla="*/ 10191 w 106063"/>
                <a:gd name="connsiteY9" fmla="*/ 3244 h 90153"/>
                <a:gd name="connsiteX10" fmla="*/ 13426 w 106063"/>
                <a:gd name="connsiteY10" fmla="*/ 14169 h 90153"/>
                <a:gd name="connsiteX11" fmla="*/ 15335 w 106063"/>
                <a:gd name="connsiteY11" fmla="*/ 21275 h 90153"/>
                <a:gd name="connsiteX12" fmla="*/ 18199 w 106063"/>
                <a:gd name="connsiteY12" fmla="*/ 25783 h 90153"/>
                <a:gd name="connsiteX13" fmla="*/ 46942 w 106063"/>
                <a:gd name="connsiteY13" fmla="*/ 31616 h 90153"/>
                <a:gd name="connsiteX14" fmla="*/ 89686 w 106063"/>
                <a:gd name="connsiteY14" fmla="*/ 42753 h 90153"/>
                <a:gd name="connsiteX15" fmla="*/ 107611 w 106063"/>
                <a:gd name="connsiteY15" fmla="*/ 85231 h 90153"/>
                <a:gd name="connsiteX16" fmla="*/ 103527 w 106063"/>
                <a:gd name="connsiteY16" fmla="*/ 91489 h 90153"/>
                <a:gd name="connsiteX17" fmla="*/ 102413 w 106063"/>
                <a:gd name="connsiteY17" fmla="*/ 91648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63" h="90153">
                  <a:moveTo>
                    <a:pt x="102413" y="91648"/>
                  </a:moveTo>
                  <a:cubicBezTo>
                    <a:pt x="99974" y="91648"/>
                    <a:pt x="97747" y="89951"/>
                    <a:pt x="97216" y="87406"/>
                  </a:cubicBezTo>
                  <a:cubicBezTo>
                    <a:pt x="93292" y="68738"/>
                    <a:pt x="88042" y="55374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7"/>
                    <a:pt x="18146" y="39465"/>
                    <a:pt x="11464" y="33949"/>
                  </a:cubicBezTo>
                  <a:cubicBezTo>
                    <a:pt x="8865" y="31775"/>
                    <a:pt x="6903" y="28858"/>
                    <a:pt x="5418" y="24987"/>
                  </a:cubicBezTo>
                  <a:cubicBezTo>
                    <a:pt x="4411" y="22282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78" y="539"/>
                    <a:pt x="10191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96"/>
                    <a:pt x="17032" y="24828"/>
                    <a:pt x="18199" y="25783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7004" y="49117"/>
                    <a:pt x="103050" y="63382"/>
                    <a:pt x="107611" y="85231"/>
                  </a:cubicBezTo>
                  <a:cubicBezTo>
                    <a:pt x="108194" y="88095"/>
                    <a:pt x="106391" y="90905"/>
                    <a:pt x="103527" y="91489"/>
                  </a:cubicBezTo>
                  <a:cubicBezTo>
                    <a:pt x="103156" y="91595"/>
                    <a:pt x="102785" y="91648"/>
                    <a:pt x="102413" y="916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1692605-BE51-4FC6-85C7-D65BCE283DEE}"/>
                </a:ext>
              </a:extLst>
            </p:cNvPr>
            <p:cNvSpPr/>
            <p:nvPr/>
          </p:nvSpPr>
          <p:spPr>
            <a:xfrm>
              <a:off x="1294240" y="2954096"/>
              <a:ext cx="74244" cy="10606"/>
            </a:xfrm>
            <a:custGeom>
              <a:avLst/>
              <a:gdLst>
                <a:gd name="connsiteX0" fmla="*/ 71911 w 74244"/>
                <a:gd name="connsiteY0" fmla="*/ 10606 h 10606"/>
                <a:gd name="connsiteX1" fmla="*/ 5303 w 74244"/>
                <a:gd name="connsiteY1" fmla="*/ 10606 h 10606"/>
                <a:gd name="connsiteX2" fmla="*/ 0 w 74244"/>
                <a:gd name="connsiteY2" fmla="*/ 5303 h 10606"/>
                <a:gd name="connsiteX3" fmla="*/ 5303 w 74244"/>
                <a:gd name="connsiteY3" fmla="*/ 0 h 10606"/>
                <a:gd name="connsiteX4" fmla="*/ 71911 w 74244"/>
                <a:gd name="connsiteY4" fmla="*/ 0 h 10606"/>
                <a:gd name="connsiteX5" fmla="*/ 77214 w 74244"/>
                <a:gd name="connsiteY5" fmla="*/ 5303 h 10606"/>
                <a:gd name="connsiteX6" fmla="*/ 71911 w 7424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44" h="10606">
                  <a:moveTo>
                    <a:pt x="7191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1911" y="0"/>
                  </a:lnTo>
                  <a:cubicBezTo>
                    <a:pt x="74828" y="0"/>
                    <a:pt x="77214" y="2386"/>
                    <a:pt x="77214" y="5303"/>
                  </a:cubicBezTo>
                  <a:cubicBezTo>
                    <a:pt x="77214" y="8220"/>
                    <a:pt x="74828" y="10606"/>
                    <a:pt x="7191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B5845446-664F-48AA-BAFE-D459D320D057}"/>
                </a:ext>
              </a:extLst>
            </p:cNvPr>
            <p:cNvSpPr/>
            <p:nvPr/>
          </p:nvSpPr>
          <p:spPr>
            <a:xfrm>
              <a:off x="1220898" y="2577571"/>
              <a:ext cx="201521" cy="201521"/>
            </a:xfrm>
            <a:custGeom>
              <a:avLst/>
              <a:gdLst>
                <a:gd name="connsiteX0" fmla="*/ 147693 w 201520"/>
                <a:gd name="connsiteY0" fmla="*/ 204597 h 201520"/>
                <a:gd name="connsiteX1" fmla="*/ 133216 w 201520"/>
                <a:gd name="connsiteY1" fmla="*/ 204597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7 h 201520"/>
                <a:gd name="connsiteX15" fmla="*/ 56903 w 201520"/>
                <a:gd name="connsiteY15" fmla="*/ 204597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7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7"/>
                  </a:moveTo>
                  <a:lnTo>
                    <a:pt x="133216" y="204597"/>
                  </a:lnTo>
                  <a:cubicBezTo>
                    <a:pt x="130299" y="204597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8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7"/>
                    <a:pt x="71222" y="204597"/>
                  </a:cubicBezTo>
                  <a:lnTo>
                    <a:pt x="56903" y="204597"/>
                  </a:lnTo>
                  <a:cubicBezTo>
                    <a:pt x="25508" y="204597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3" y="179088"/>
                    <a:pt x="179035" y="204597"/>
                    <a:pt x="147693" y="20459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FDF1AECF-DDBF-4CC2-ABBE-84018D3EF449}"/>
                </a:ext>
              </a:extLst>
            </p:cNvPr>
            <p:cNvSpPr/>
            <p:nvPr/>
          </p:nvSpPr>
          <p:spPr>
            <a:xfrm>
              <a:off x="1246407" y="2597903"/>
              <a:ext cx="79548" cy="68941"/>
            </a:xfrm>
            <a:custGeom>
              <a:avLst/>
              <a:gdLst>
                <a:gd name="connsiteX0" fmla="*/ 5302 w 79547"/>
                <a:gd name="connsiteY0" fmla="*/ 71890 h 68941"/>
                <a:gd name="connsiteX1" fmla="*/ 105 w 79547"/>
                <a:gd name="connsiteY1" fmla="*/ 67595 h 68941"/>
                <a:gd name="connsiteX2" fmla="*/ 4295 w 79547"/>
                <a:gd name="connsiteY2" fmla="*/ 61390 h 68941"/>
                <a:gd name="connsiteX3" fmla="*/ 71486 w 79547"/>
                <a:gd name="connsiteY3" fmla="*/ 4699 h 68941"/>
                <a:gd name="connsiteX4" fmla="*/ 77319 w 79547"/>
                <a:gd name="connsiteY4" fmla="*/ 32 h 68941"/>
                <a:gd name="connsiteX5" fmla="*/ 81986 w 79547"/>
                <a:gd name="connsiteY5" fmla="*/ 5919 h 68941"/>
                <a:gd name="connsiteX6" fmla="*/ 6310 w 79547"/>
                <a:gd name="connsiteY6" fmla="*/ 71837 h 68941"/>
                <a:gd name="connsiteX7" fmla="*/ 5302 w 79547"/>
                <a:gd name="connsiteY7" fmla="*/ 71890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0"/>
                  </a:moveTo>
                  <a:cubicBezTo>
                    <a:pt x="2810" y="71890"/>
                    <a:pt x="582" y="70140"/>
                    <a:pt x="105" y="67595"/>
                  </a:cubicBezTo>
                  <a:cubicBezTo>
                    <a:pt x="-478" y="64731"/>
                    <a:pt x="1431" y="61920"/>
                    <a:pt x="4295" y="61390"/>
                  </a:cubicBezTo>
                  <a:cubicBezTo>
                    <a:pt x="46190" y="53170"/>
                    <a:pt x="68145" y="34609"/>
                    <a:pt x="71486" y="4699"/>
                  </a:cubicBezTo>
                  <a:cubicBezTo>
                    <a:pt x="71804" y="1782"/>
                    <a:pt x="74456" y="-286"/>
                    <a:pt x="77319" y="32"/>
                  </a:cubicBezTo>
                  <a:cubicBezTo>
                    <a:pt x="80236" y="350"/>
                    <a:pt x="82304" y="3002"/>
                    <a:pt x="81986" y="5919"/>
                  </a:cubicBezTo>
                  <a:cubicBezTo>
                    <a:pt x="78115" y="40549"/>
                    <a:pt x="52659" y="62769"/>
                    <a:pt x="6310" y="71837"/>
                  </a:cubicBezTo>
                  <a:cubicBezTo>
                    <a:pt x="5992" y="71837"/>
                    <a:pt x="5620" y="71890"/>
                    <a:pt x="5302" y="7189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D7ABF5CC-4D83-4772-92FC-0F8389F2B342}"/>
                </a:ext>
              </a:extLst>
            </p:cNvPr>
            <p:cNvSpPr/>
            <p:nvPr/>
          </p:nvSpPr>
          <p:spPr>
            <a:xfrm>
              <a:off x="1317913" y="2597850"/>
              <a:ext cx="79548" cy="68941"/>
            </a:xfrm>
            <a:custGeom>
              <a:avLst/>
              <a:gdLst>
                <a:gd name="connsiteX0" fmla="*/ 76716 w 79547"/>
                <a:gd name="connsiteY0" fmla="*/ 71943 h 68941"/>
                <a:gd name="connsiteX1" fmla="*/ 75709 w 79547"/>
                <a:gd name="connsiteY1" fmla="*/ 71837 h 68941"/>
                <a:gd name="connsiteX2" fmla="*/ 32 w 79547"/>
                <a:gd name="connsiteY2" fmla="*/ 5919 h 68941"/>
                <a:gd name="connsiteX3" fmla="*/ 4699 w 79547"/>
                <a:gd name="connsiteY3" fmla="*/ 32 h 68941"/>
                <a:gd name="connsiteX4" fmla="*/ 10533 w 79547"/>
                <a:gd name="connsiteY4" fmla="*/ 4699 h 68941"/>
                <a:gd name="connsiteX5" fmla="*/ 77724 w 79547"/>
                <a:gd name="connsiteY5" fmla="*/ 61390 h 68941"/>
                <a:gd name="connsiteX6" fmla="*/ 81913 w 79547"/>
                <a:gd name="connsiteY6" fmla="*/ 67595 h 68941"/>
                <a:gd name="connsiteX7" fmla="*/ 76716 w 79547"/>
                <a:gd name="connsiteY7" fmla="*/ 71943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43"/>
                  </a:moveTo>
                  <a:cubicBezTo>
                    <a:pt x="76398" y="71943"/>
                    <a:pt x="76027" y="71890"/>
                    <a:pt x="75709" y="71837"/>
                  </a:cubicBezTo>
                  <a:cubicBezTo>
                    <a:pt x="29359" y="62716"/>
                    <a:pt x="3904" y="40549"/>
                    <a:pt x="32" y="5919"/>
                  </a:cubicBezTo>
                  <a:cubicBezTo>
                    <a:pt x="-286" y="3002"/>
                    <a:pt x="1782" y="403"/>
                    <a:pt x="4699" y="32"/>
                  </a:cubicBezTo>
                  <a:cubicBezTo>
                    <a:pt x="7616" y="-286"/>
                    <a:pt x="10214" y="1782"/>
                    <a:pt x="10533" y="4699"/>
                  </a:cubicBezTo>
                  <a:cubicBezTo>
                    <a:pt x="13874" y="34609"/>
                    <a:pt x="35882" y="53170"/>
                    <a:pt x="77724" y="61390"/>
                  </a:cubicBezTo>
                  <a:cubicBezTo>
                    <a:pt x="80588" y="61973"/>
                    <a:pt x="82497" y="64731"/>
                    <a:pt x="81913" y="67595"/>
                  </a:cubicBezTo>
                  <a:cubicBezTo>
                    <a:pt x="81383" y="70193"/>
                    <a:pt x="79209" y="71943"/>
                    <a:pt x="76716" y="7194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FC0F36FE-ABC6-4332-8A45-71A1DFC55FAE}"/>
                </a:ext>
              </a:extLst>
            </p:cNvPr>
            <p:cNvSpPr/>
            <p:nvPr/>
          </p:nvSpPr>
          <p:spPr>
            <a:xfrm>
              <a:off x="1253777" y="2657543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4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6" y="102404"/>
                  </a:cubicBezTo>
                  <a:cubicBezTo>
                    <a:pt x="101768" y="102404"/>
                    <a:pt x="128125" y="72229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116"/>
                    <a:pt x="107601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7E1CF35B-B856-4361-8D44-31C71B047A26}"/>
                </a:ext>
              </a:extLst>
            </p:cNvPr>
            <p:cNvSpPr/>
            <p:nvPr/>
          </p:nvSpPr>
          <p:spPr>
            <a:xfrm>
              <a:off x="1388849" y="2857579"/>
              <a:ext cx="132579" cy="132579"/>
            </a:xfrm>
            <a:custGeom>
              <a:avLst/>
              <a:gdLst>
                <a:gd name="connsiteX0" fmla="*/ 66873 w 132579"/>
                <a:gd name="connsiteY0" fmla="*/ 133799 h 132579"/>
                <a:gd name="connsiteX1" fmla="*/ 0 w 132579"/>
                <a:gd name="connsiteY1" fmla="*/ 66926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99 h 132579"/>
                <a:gd name="connsiteX5" fmla="*/ 66873 w 132579"/>
                <a:gd name="connsiteY5" fmla="*/ 10606 h 132579"/>
                <a:gd name="connsiteX6" fmla="*/ 10606 w 132579"/>
                <a:gd name="connsiteY6" fmla="*/ 66873 h 132579"/>
                <a:gd name="connsiteX7" fmla="*/ 66873 w 132579"/>
                <a:gd name="connsiteY7" fmla="*/ 123140 h 132579"/>
                <a:gd name="connsiteX8" fmla="*/ 123140 w 132579"/>
                <a:gd name="connsiteY8" fmla="*/ 66873 h 132579"/>
                <a:gd name="connsiteX9" fmla="*/ 66873 w 132579"/>
                <a:gd name="connsiteY9" fmla="*/ 10606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99"/>
                  </a:moveTo>
                  <a:cubicBezTo>
                    <a:pt x="29963" y="133799"/>
                    <a:pt x="0" y="103783"/>
                    <a:pt x="0" y="66926"/>
                  </a:cubicBezTo>
                  <a:cubicBezTo>
                    <a:pt x="0" y="30069"/>
                    <a:pt x="29963" y="0"/>
                    <a:pt x="66873" y="0"/>
                  </a:cubicBezTo>
                  <a:cubicBezTo>
                    <a:pt x="103783" y="0"/>
                    <a:pt x="133746" y="30016"/>
                    <a:pt x="133746" y="66873"/>
                  </a:cubicBezTo>
                  <a:cubicBezTo>
                    <a:pt x="133746" y="103730"/>
                    <a:pt x="103730" y="133799"/>
                    <a:pt x="66873" y="133799"/>
                  </a:cubicBezTo>
                  <a:close/>
                  <a:moveTo>
                    <a:pt x="66873" y="10606"/>
                  </a:moveTo>
                  <a:cubicBezTo>
                    <a:pt x="35849" y="10606"/>
                    <a:pt x="10606" y="35850"/>
                    <a:pt x="10606" y="66873"/>
                  </a:cubicBezTo>
                  <a:cubicBezTo>
                    <a:pt x="10606" y="97897"/>
                    <a:pt x="35849" y="123140"/>
                    <a:pt x="66873" y="123140"/>
                  </a:cubicBezTo>
                  <a:cubicBezTo>
                    <a:pt x="97897" y="123140"/>
                    <a:pt x="123140" y="97897"/>
                    <a:pt x="123140" y="66873"/>
                  </a:cubicBezTo>
                  <a:cubicBezTo>
                    <a:pt x="123140" y="35850"/>
                    <a:pt x="97897" y="10606"/>
                    <a:pt x="66873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442AA3B0-57B5-41CC-828F-9637B156C78C}"/>
                </a:ext>
              </a:extLst>
            </p:cNvPr>
            <p:cNvSpPr/>
            <p:nvPr/>
          </p:nvSpPr>
          <p:spPr>
            <a:xfrm>
              <a:off x="1420244" y="2919149"/>
              <a:ext cx="74244" cy="10606"/>
            </a:xfrm>
            <a:custGeom>
              <a:avLst/>
              <a:gdLst>
                <a:gd name="connsiteX0" fmla="*/ 70108 w 74244"/>
                <a:gd name="connsiteY0" fmla="*/ 10606 h 10606"/>
                <a:gd name="connsiteX1" fmla="*/ 5303 w 74244"/>
                <a:gd name="connsiteY1" fmla="*/ 10606 h 10606"/>
                <a:gd name="connsiteX2" fmla="*/ 0 w 74244"/>
                <a:gd name="connsiteY2" fmla="*/ 5303 h 10606"/>
                <a:gd name="connsiteX3" fmla="*/ 5303 w 74244"/>
                <a:gd name="connsiteY3" fmla="*/ 0 h 10606"/>
                <a:gd name="connsiteX4" fmla="*/ 70108 w 74244"/>
                <a:gd name="connsiteY4" fmla="*/ 0 h 10606"/>
                <a:gd name="connsiteX5" fmla="*/ 75411 w 74244"/>
                <a:gd name="connsiteY5" fmla="*/ 5303 h 10606"/>
                <a:gd name="connsiteX6" fmla="*/ 70108 w 7424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44" h="10606">
                  <a:moveTo>
                    <a:pt x="70108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0108" y="0"/>
                  </a:lnTo>
                  <a:cubicBezTo>
                    <a:pt x="73025" y="0"/>
                    <a:pt x="75411" y="2386"/>
                    <a:pt x="75411" y="5303"/>
                  </a:cubicBezTo>
                  <a:cubicBezTo>
                    <a:pt x="75411" y="8220"/>
                    <a:pt x="73025" y="10606"/>
                    <a:pt x="70108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7" name="Group 666">
            <a:extLst>
              <a:ext uri="{FF2B5EF4-FFF2-40B4-BE49-F238E27FC236}">
                <a16:creationId xmlns:a16="http://schemas.microsoft.com/office/drawing/2014/main" id="{8DC1C8CD-CA3F-4107-9C64-7C2D8B22DB3B}"/>
              </a:ext>
            </a:extLst>
          </p:cNvPr>
          <p:cNvGrpSpPr/>
          <p:nvPr/>
        </p:nvGrpSpPr>
        <p:grpSpPr>
          <a:xfrm>
            <a:off x="2214523" y="2534244"/>
            <a:ext cx="402465" cy="499294"/>
            <a:chOff x="2249448" y="2577571"/>
            <a:chExt cx="332615" cy="412640"/>
          </a:xfrm>
        </p:grpSpPr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315D52D7-8B1D-4824-82BE-ABF38830114C}"/>
                </a:ext>
              </a:extLst>
            </p:cNvPr>
            <p:cNvSpPr/>
            <p:nvPr/>
          </p:nvSpPr>
          <p:spPr>
            <a:xfrm>
              <a:off x="2249448" y="2753725"/>
              <a:ext cx="159095" cy="206824"/>
            </a:xfrm>
            <a:custGeom>
              <a:avLst/>
              <a:gdLst>
                <a:gd name="connsiteX0" fmla="*/ 157982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6 h 206823"/>
                <a:gd name="connsiteX8" fmla="*/ 100124 w 159095"/>
                <a:gd name="connsiteY8" fmla="*/ 14495 h 206823"/>
                <a:gd name="connsiteX9" fmla="*/ 103518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2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2" y="210978"/>
                  </a:moveTo>
                  <a:lnTo>
                    <a:pt x="64911" y="210978"/>
                  </a:lnTo>
                  <a:cubicBezTo>
                    <a:pt x="29327" y="210978"/>
                    <a:pt x="212" y="180432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8" y="21336"/>
                  </a:cubicBezTo>
                  <a:cubicBezTo>
                    <a:pt x="98957" y="19374"/>
                    <a:pt x="99541" y="16988"/>
                    <a:pt x="100124" y="14495"/>
                  </a:cubicBezTo>
                  <a:cubicBezTo>
                    <a:pt x="100919" y="10942"/>
                    <a:pt x="101874" y="6965"/>
                    <a:pt x="103518" y="3200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6"/>
                    <a:pt x="102351" y="34011"/>
                  </a:cubicBezTo>
                  <a:cubicBezTo>
                    <a:pt x="95669" y="39579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2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98" y="210978"/>
                    <a:pt x="157982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D45FB3CC-DD5F-431B-A220-C55DE97DED4E}"/>
                </a:ext>
              </a:extLst>
            </p:cNvPr>
            <p:cNvSpPr/>
            <p:nvPr/>
          </p:nvSpPr>
          <p:spPr>
            <a:xfrm>
              <a:off x="2404345" y="2753733"/>
              <a:ext cx="106064" cy="90154"/>
            </a:xfrm>
            <a:custGeom>
              <a:avLst/>
              <a:gdLst>
                <a:gd name="connsiteX0" fmla="*/ 102413 w 106063"/>
                <a:gd name="connsiteY0" fmla="*/ 91648 h 90153"/>
                <a:gd name="connsiteX1" fmla="*/ 97216 w 106063"/>
                <a:gd name="connsiteY1" fmla="*/ 87406 h 90153"/>
                <a:gd name="connsiteX2" fmla="*/ 82739 w 106063"/>
                <a:gd name="connsiteY2" fmla="*/ 50761 h 90153"/>
                <a:gd name="connsiteX3" fmla="*/ 45935 w 106063"/>
                <a:gd name="connsiteY3" fmla="*/ 42169 h 90153"/>
                <a:gd name="connsiteX4" fmla="*/ 11464 w 106063"/>
                <a:gd name="connsiteY4" fmla="*/ 33949 h 90153"/>
                <a:gd name="connsiteX5" fmla="*/ 5418 w 106063"/>
                <a:gd name="connsiteY5" fmla="*/ 24987 h 90153"/>
                <a:gd name="connsiteX6" fmla="*/ 3085 w 106063"/>
                <a:gd name="connsiteY6" fmla="*/ 16555 h 90153"/>
                <a:gd name="connsiteX7" fmla="*/ 433 w 106063"/>
                <a:gd name="connsiteY7" fmla="*/ 7381 h 90153"/>
                <a:gd name="connsiteX8" fmla="*/ 3244 w 106063"/>
                <a:gd name="connsiteY8" fmla="*/ 433 h 90153"/>
                <a:gd name="connsiteX9" fmla="*/ 10191 w 106063"/>
                <a:gd name="connsiteY9" fmla="*/ 3244 h 90153"/>
                <a:gd name="connsiteX10" fmla="*/ 13426 w 106063"/>
                <a:gd name="connsiteY10" fmla="*/ 14169 h 90153"/>
                <a:gd name="connsiteX11" fmla="*/ 15335 w 106063"/>
                <a:gd name="connsiteY11" fmla="*/ 21275 h 90153"/>
                <a:gd name="connsiteX12" fmla="*/ 18199 w 106063"/>
                <a:gd name="connsiteY12" fmla="*/ 25783 h 90153"/>
                <a:gd name="connsiteX13" fmla="*/ 46942 w 106063"/>
                <a:gd name="connsiteY13" fmla="*/ 31616 h 90153"/>
                <a:gd name="connsiteX14" fmla="*/ 89686 w 106063"/>
                <a:gd name="connsiteY14" fmla="*/ 42753 h 90153"/>
                <a:gd name="connsiteX15" fmla="*/ 107611 w 106063"/>
                <a:gd name="connsiteY15" fmla="*/ 85231 h 90153"/>
                <a:gd name="connsiteX16" fmla="*/ 103527 w 106063"/>
                <a:gd name="connsiteY16" fmla="*/ 91489 h 90153"/>
                <a:gd name="connsiteX17" fmla="*/ 102413 w 106063"/>
                <a:gd name="connsiteY17" fmla="*/ 91648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63" h="90153">
                  <a:moveTo>
                    <a:pt x="102413" y="91648"/>
                  </a:moveTo>
                  <a:cubicBezTo>
                    <a:pt x="99974" y="91648"/>
                    <a:pt x="97747" y="89951"/>
                    <a:pt x="97216" y="87406"/>
                  </a:cubicBezTo>
                  <a:cubicBezTo>
                    <a:pt x="93292" y="68738"/>
                    <a:pt x="88042" y="55374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7"/>
                    <a:pt x="18146" y="39465"/>
                    <a:pt x="11464" y="33949"/>
                  </a:cubicBezTo>
                  <a:cubicBezTo>
                    <a:pt x="8865" y="31775"/>
                    <a:pt x="6903" y="28858"/>
                    <a:pt x="5418" y="24987"/>
                  </a:cubicBezTo>
                  <a:cubicBezTo>
                    <a:pt x="4411" y="22282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78" y="539"/>
                    <a:pt x="10191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09" y="16767"/>
                    <a:pt x="14593" y="19207"/>
                    <a:pt x="15335" y="21275"/>
                  </a:cubicBezTo>
                  <a:cubicBezTo>
                    <a:pt x="16131" y="23396"/>
                    <a:pt x="17032" y="24828"/>
                    <a:pt x="18199" y="25783"/>
                  </a:cubicBezTo>
                  <a:cubicBezTo>
                    <a:pt x="22335" y="29230"/>
                    <a:pt x="35434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7004" y="49117"/>
                    <a:pt x="103050" y="63382"/>
                    <a:pt x="107611" y="85231"/>
                  </a:cubicBezTo>
                  <a:cubicBezTo>
                    <a:pt x="108194" y="88095"/>
                    <a:pt x="106391" y="90905"/>
                    <a:pt x="103527" y="91489"/>
                  </a:cubicBezTo>
                  <a:cubicBezTo>
                    <a:pt x="103156" y="91595"/>
                    <a:pt x="102785" y="91648"/>
                    <a:pt x="102413" y="916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87D355B4-165A-4EC2-B604-135AAC9F33E9}"/>
                </a:ext>
              </a:extLst>
            </p:cNvPr>
            <p:cNvSpPr/>
            <p:nvPr/>
          </p:nvSpPr>
          <p:spPr>
            <a:xfrm>
              <a:off x="2354876" y="2954096"/>
              <a:ext cx="74244" cy="10606"/>
            </a:xfrm>
            <a:custGeom>
              <a:avLst/>
              <a:gdLst>
                <a:gd name="connsiteX0" fmla="*/ 71911 w 74244"/>
                <a:gd name="connsiteY0" fmla="*/ 10606 h 10606"/>
                <a:gd name="connsiteX1" fmla="*/ 5303 w 74244"/>
                <a:gd name="connsiteY1" fmla="*/ 10606 h 10606"/>
                <a:gd name="connsiteX2" fmla="*/ 0 w 74244"/>
                <a:gd name="connsiteY2" fmla="*/ 5303 h 10606"/>
                <a:gd name="connsiteX3" fmla="*/ 5303 w 74244"/>
                <a:gd name="connsiteY3" fmla="*/ 0 h 10606"/>
                <a:gd name="connsiteX4" fmla="*/ 71911 w 74244"/>
                <a:gd name="connsiteY4" fmla="*/ 0 h 10606"/>
                <a:gd name="connsiteX5" fmla="*/ 77214 w 74244"/>
                <a:gd name="connsiteY5" fmla="*/ 5303 h 10606"/>
                <a:gd name="connsiteX6" fmla="*/ 71911 w 7424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44" h="10606">
                  <a:moveTo>
                    <a:pt x="7191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1911" y="0"/>
                  </a:lnTo>
                  <a:cubicBezTo>
                    <a:pt x="74828" y="0"/>
                    <a:pt x="77214" y="2386"/>
                    <a:pt x="77214" y="5303"/>
                  </a:cubicBezTo>
                  <a:cubicBezTo>
                    <a:pt x="77214" y="8220"/>
                    <a:pt x="74828" y="10606"/>
                    <a:pt x="7191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2517B0F-0CD0-40FA-BB19-96D799D7A004}"/>
                </a:ext>
              </a:extLst>
            </p:cNvPr>
            <p:cNvSpPr/>
            <p:nvPr/>
          </p:nvSpPr>
          <p:spPr>
            <a:xfrm>
              <a:off x="2281533" y="2577571"/>
              <a:ext cx="201521" cy="201521"/>
            </a:xfrm>
            <a:custGeom>
              <a:avLst/>
              <a:gdLst>
                <a:gd name="connsiteX0" fmla="*/ 147693 w 201520"/>
                <a:gd name="connsiteY0" fmla="*/ 204597 h 201520"/>
                <a:gd name="connsiteX1" fmla="*/ 133216 w 201520"/>
                <a:gd name="connsiteY1" fmla="*/ 204597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7 h 201520"/>
                <a:gd name="connsiteX15" fmla="*/ 56903 w 201520"/>
                <a:gd name="connsiteY15" fmla="*/ 204597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6 w 201520"/>
                <a:gd name="connsiteY20" fmla="*/ 102298 h 201520"/>
                <a:gd name="connsiteX21" fmla="*/ 204596 w 201520"/>
                <a:gd name="connsiteY21" fmla="*/ 147693 h 201520"/>
                <a:gd name="connsiteX22" fmla="*/ 147693 w 201520"/>
                <a:gd name="connsiteY22" fmla="*/ 204597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7"/>
                  </a:moveTo>
                  <a:lnTo>
                    <a:pt x="133216" y="204597"/>
                  </a:lnTo>
                  <a:cubicBezTo>
                    <a:pt x="130299" y="204597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8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7"/>
                    <a:pt x="71222" y="204597"/>
                  </a:cubicBezTo>
                  <a:lnTo>
                    <a:pt x="56903" y="204597"/>
                  </a:lnTo>
                  <a:cubicBezTo>
                    <a:pt x="25508" y="204597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6" y="74987"/>
                    <a:pt x="204596" y="102298"/>
                  </a:cubicBezTo>
                  <a:lnTo>
                    <a:pt x="204596" y="147693"/>
                  </a:lnTo>
                  <a:cubicBezTo>
                    <a:pt x="204544" y="179088"/>
                    <a:pt x="179035" y="204597"/>
                    <a:pt x="147693" y="20459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7CF40923-EF4A-4A51-87B2-E9E0D14C46E2}"/>
                </a:ext>
              </a:extLst>
            </p:cNvPr>
            <p:cNvSpPr/>
            <p:nvPr/>
          </p:nvSpPr>
          <p:spPr>
            <a:xfrm>
              <a:off x="2307042" y="2597903"/>
              <a:ext cx="79548" cy="68941"/>
            </a:xfrm>
            <a:custGeom>
              <a:avLst/>
              <a:gdLst>
                <a:gd name="connsiteX0" fmla="*/ 5302 w 79547"/>
                <a:gd name="connsiteY0" fmla="*/ 71890 h 68941"/>
                <a:gd name="connsiteX1" fmla="*/ 105 w 79547"/>
                <a:gd name="connsiteY1" fmla="*/ 67595 h 68941"/>
                <a:gd name="connsiteX2" fmla="*/ 4294 w 79547"/>
                <a:gd name="connsiteY2" fmla="*/ 61390 h 68941"/>
                <a:gd name="connsiteX3" fmla="*/ 71486 w 79547"/>
                <a:gd name="connsiteY3" fmla="*/ 4699 h 68941"/>
                <a:gd name="connsiteX4" fmla="*/ 77319 w 79547"/>
                <a:gd name="connsiteY4" fmla="*/ 32 h 68941"/>
                <a:gd name="connsiteX5" fmla="*/ 81986 w 79547"/>
                <a:gd name="connsiteY5" fmla="*/ 5919 h 68941"/>
                <a:gd name="connsiteX6" fmla="*/ 6310 w 79547"/>
                <a:gd name="connsiteY6" fmla="*/ 71837 h 68941"/>
                <a:gd name="connsiteX7" fmla="*/ 5302 w 79547"/>
                <a:gd name="connsiteY7" fmla="*/ 71890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0"/>
                  </a:moveTo>
                  <a:cubicBezTo>
                    <a:pt x="2810" y="71890"/>
                    <a:pt x="582" y="70140"/>
                    <a:pt x="105" y="67595"/>
                  </a:cubicBezTo>
                  <a:cubicBezTo>
                    <a:pt x="-478" y="64731"/>
                    <a:pt x="1431" y="61920"/>
                    <a:pt x="4294" y="61390"/>
                  </a:cubicBezTo>
                  <a:cubicBezTo>
                    <a:pt x="46190" y="53170"/>
                    <a:pt x="68145" y="34609"/>
                    <a:pt x="71486" y="4699"/>
                  </a:cubicBezTo>
                  <a:cubicBezTo>
                    <a:pt x="71804" y="1782"/>
                    <a:pt x="74456" y="-286"/>
                    <a:pt x="77319" y="32"/>
                  </a:cubicBezTo>
                  <a:cubicBezTo>
                    <a:pt x="80236" y="350"/>
                    <a:pt x="82304" y="3002"/>
                    <a:pt x="81986" y="5919"/>
                  </a:cubicBezTo>
                  <a:cubicBezTo>
                    <a:pt x="78115" y="40549"/>
                    <a:pt x="52659" y="62769"/>
                    <a:pt x="6310" y="71837"/>
                  </a:cubicBezTo>
                  <a:cubicBezTo>
                    <a:pt x="5992" y="71837"/>
                    <a:pt x="5620" y="71890"/>
                    <a:pt x="5302" y="7189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0A5AC2C-4F50-422D-B5CD-083A44A573B3}"/>
                </a:ext>
              </a:extLst>
            </p:cNvPr>
            <p:cNvSpPr/>
            <p:nvPr/>
          </p:nvSpPr>
          <p:spPr>
            <a:xfrm>
              <a:off x="2378548" y="2597850"/>
              <a:ext cx="79548" cy="68941"/>
            </a:xfrm>
            <a:custGeom>
              <a:avLst/>
              <a:gdLst>
                <a:gd name="connsiteX0" fmla="*/ 76716 w 79547"/>
                <a:gd name="connsiteY0" fmla="*/ 71943 h 68941"/>
                <a:gd name="connsiteX1" fmla="*/ 75709 w 79547"/>
                <a:gd name="connsiteY1" fmla="*/ 71837 h 68941"/>
                <a:gd name="connsiteX2" fmla="*/ 32 w 79547"/>
                <a:gd name="connsiteY2" fmla="*/ 5919 h 68941"/>
                <a:gd name="connsiteX3" fmla="*/ 4699 w 79547"/>
                <a:gd name="connsiteY3" fmla="*/ 32 h 68941"/>
                <a:gd name="connsiteX4" fmla="*/ 10533 w 79547"/>
                <a:gd name="connsiteY4" fmla="*/ 4699 h 68941"/>
                <a:gd name="connsiteX5" fmla="*/ 77724 w 79547"/>
                <a:gd name="connsiteY5" fmla="*/ 61390 h 68941"/>
                <a:gd name="connsiteX6" fmla="*/ 81913 w 79547"/>
                <a:gd name="connsiteY6" fmla="*/ 67595 h 68941"/>
                <a:gd name="connsiteX7" fmla="*/ 76716 w 79547"/>
                <a:gd name="connsiteY7" fmla="*/ 71943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43"/>
                  </a:moveTo>
                  <a:cubicBezTo>
                    <a:pt x="76398" y="71943"/>
                    <a:pt x="76027" y="71890"/>
                    <a:pt x="75709" y="71837"/>
                  </a:cubicBezTo>
                  <a:cubicBezTo>
                    <a:pt x="29359" y="62716"/>
                    <a:pt x="3904" y="40549"/>
                    <a:pt x="32" y="5919"/>
                  </a:cubicBezTo>
                  <a:cubicBezTo>
                    <a:pt x="-286" y="3002"/>
                    <a:pt x="1782" y="403"/>
                    <a:pt x="4699" y="32"/>
                  </a:cubicBezTo>
                  <a:cubicBezTo>
                    <a:pt x="7616" y="-286"/>
                    <a:pt x="10214" y="1782"/>
                    <a:pt x="10533" y="4699"/>
                  </a:cubicBezTo>
                  <a:cubicBezTo>
                    <a:pt x="13874" y="34609"/>
                    <a:pt x="35882" y="53170"/>
                    <a:pt x="77724" y="61390"/>
                  </a:cubicBezTo>
                  <a:cubicBezTo>
                    <a:pt x="80587" y="61973"/>
                    <a:pt x="82497" y="64731"/>
                    <a:pt x="81913" y="67595"/>
                  </a:cubicBezTo>
                  <a:cubicBezTo>
                    <a:pt x="81383" y="70193"/>
                    <a:pt x="79209" y="71943"/>
                    <a:pt x="76716" y="7194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8A84FE8F-9D61-4E32-8764-31AD7F235348}"/>
                </a:ext>
              </a:extLst>
            </p:cNvPr>
            <p:cNvSpPr/>
            <p:nvPr/>
          </p:nvSpPr>
          <p:spPr>
            <a:xfrm>
              <a:off x="2314412" y="2657543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4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6" y="102404"/>
                  </a:cubicBezTo>
                  <a:cubicBezTo>
                    <a:pt x="101768" y="102404"/>
                    <a:pt x="128125" y="72229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116"/>
                    <a:pt x="107601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3476F398-E816-4E5E-B29E-1E00EE5436A4}"/>
                </a:ext>
              </a:extLst>
            </p:cNvPr>
            <p:cNvSpPr/>
            <p:nvPr/>
          </p:nvSpPr>
          <p:spPr>
            <a:xfrm>
              <a:off x="2449484" y="2857632"/>
              <a:ext cx="132579" cy="132579"/>
            </a:xfrm>
            <a:custGeom>
              <a:avLst/>
              <a:gdLst>
                <a:gd name="connsiteX0" fmla="*/ 66873 w 132579"/>
                <a:gd name="connsiteY0" fmla="*/ 133746 h 132579"/>
                <a:gd name="connsiteX1" fmla="*/ 0 w 132579"/>
                <a:gd name="connsiteY1" fmla="*/ 66873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46 h 132579"/>
                <a:gd name="connsiteX5" fmla="*/ 66873 w 132579"/>
                <a:gd name="connsiteY5" fmla="*/ 10553 h 132579"/>
                <a:gd name="connsiteX6" fmla="*/ 10606 w 132579"/>
                <a:gd name="connsiteY6" fmla="*/ 66820 h 132579"/>
                <a:gd name="connsiteX7" fmla="*/ 66873 w 132579"/>
                <a:gd name="connsiteY7" fmla="*/ 123087 h 132579"/>
                <a:gd name="connsiteX8" fmla="*/ 123140 w 132579"/>
                <a:gd name="connsiteY8" fmla="*/ 66820 h 132579"/>
                <a:gd name="connsiteX9" fmla="*/ 66873 w 132579"/>
                <a:gd name="connsiteY9" fmla="*/ 10553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46"/>
                  </a:moveTo>
                  <a:cubicBezTo>
                    <a:pt x="29963" y="133746"/>
                    <a:pt x="0" y="103730"/>
                    <a:pt x="0" y="66873"/>
                  </a:cubicBezTo>
                  <a:cubicBezTo>
                    <a:pt x="0" y="30016"/>
                    <a:pt x="30016" y="0"/>
                    <a:pt x="66873" y="0"/>
                  </a:cubicBezTo>
                  <a:cubicBezTo>
                    <a:pt x="103730" y="0"/>
                    <a:pt x="133746" y="30016"/>
                    <a:pt x="133746" y="66873"/>
                  </a:cubicBezTo>
                  <a:cubicBezTo>
                    <a:pt x="133746" y="103730"/>
                    <a:pt x="103730" y="133746"/>
                    <a:pt x="66873" y="133746"/>
                  </a:cubicBezTo>
                  <a:close/>
                  <a:moveTo>
                    <a:pt x="66873" y="10553"/>
                  </a:moveTo>
                  <a:cubicBezTo>
                    <a:pt x="35849" y="10553"/>
                    <a:pt x="10606" y="35796"/>
                    <a:pt x="10606" y="66820"/>
                  </a:cubicBezTo>
                  <a:cubicBezTo>
                    <a:pt x="10606" y="97844"/>
                    <a:pt x="35849" y="123087"/>
                    <a:pt x="66873" y="123087"/>
                  </a:cubicBezTo>
                  <a:cubicBezTo>
                    <a:pt x="97897" y="123087"/>
                    <a:pt x="123140" y="97844"/>
                    <a:pt x="123140" y="66820"/>
                  </a:cubicBezTo>
                  <a:cubicBezTo>
                    <a:pt x="123140" y="35796"/>
                    <a:pt x="97897" y="10553"/>
                    <a:pt x="66873" y="1055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E0F25C43-89BA-4ED5-9FC9-1B6102160D4D}"/>
                </a:ext>
              </a:extLst>
            </p:cNvPr>
            <p:cNvSpPr/>
            <p:nvPr/>
          </p:nvSpPr>
          <p:spPr>
            <a:xfrm>
              <a:off x="2490358" y="2896279"/>
              <a:ext cx="53032" cy="53032"/>
            </a:xfrm>
            <a:custGeom>
              <a:avLst/>
              <a:gdLst>
                <a:gd name="connsiteX0" fmla="*/ 5316 w 53031"/>
                <a:gd name="connsiteY0" fmla="*/ 56386 h 53031"/>
                <a:gd name="connsiteX1" fmla="*/ 1551 w 53031"/>
                <a:gd name="connsiteY1" fmla="*/ 54848 h 53031"/>
                <a:gd name="connsiteX2" fmla="*/ 1551 w 53031"/>
                <a:gd name="connsiteY2" fmla="*/ 47371 h 53031"/>
                <a:gd name="connsiteX3" fmla="*/ 47371 w 53031"/>
                <a:gd name="connsiteY3" fmla="*/ 1551 h 53031"/>
                <a:gd name="connsiteX4" fmla="*/ 54848 w 53031"/>
                <a:gd name="connsiteY4" fmla="*/ 1551 h 53031"/>
                <a:gd name="connsiteX5" fmla="*/ 54848 w 53031"/>
                <a:gd name="connsiteY5" fmla="*/ 9029 h 53031"/>
                <a:gd name="connsiteX6" fmla="*/ 9029 w 53031"/>
                <a:gd name="connsiteY6" fmla="*/ 54848 h 53031"/>
                <a:gd name="connsiteX7" fmla="*/ 5316 w 53031"/>
                <a:gd name="connsiteY7" fmla="*/ 56386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31" h="53031">
                  <a:moveTo>
                    <a:pt x="5316" y="56386"/>
                  </a:moveTo>
                  <a:cubicBezTo>
                    <a:pt x="3938" y="56386"/>
                    <a:pt x="2612" y="55856"/>
                    <a:pt x="1551" y="54848"/>
                  </a:cubicBezTo>
                  <a:cubicBezTo>
                    <a:pt x="-517" y="52780"/>
                    <a:pt x="-517" y="49439"/>
                    <a:pt x="1551" y="47371"/>
                  </a:cubicBezTo>
                  <a:lnTo>
                    <a:pt x="47371" y="1551"/>
                  </a:lnTo>
                  <a:cubicBezTo>
                    <a:pt x="49439" y="-517"/>
                    <a:pt x="52780" y="-517"/>
                    <a:pt x="54848" y="1551"/>
                  </a:cubicBezTo>
                  <a:cubicBezTo>
                    <a:pt x="56916" y="3619"/>
                    <a:pt x="56916" y="6960"/>
                    <a:pt x="54848" y="9029"/>
                  </a:cubicBezTo>
                  <a:lnTo>
                    <a:pt x="9029" y="54848"/>
                  </a:lnTo>
                  <a:cubicBezTo>
                    <a:pt x="8021" y="55909"/>
                    <a:pt x="6642" y="56386"/>
                    <a:pt x="5316" y="563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44082213-EEB1-466D-9A92-23520B7E881A}"/>
                </a:ext>
              </a:extLst>
            </p:cNvPr>
            <p:cNvSpPr/>
            <p:nvPr/>
          </p:nvSpPr>
          <p:spPr>
            <a:xfrm>
              <a:off x="2490358" y="2896279"/>
              <a:ext cx="53032" cy="53032"/>
            </a:xfrm>
            <a:custGeom>
              <a:avLst/>
              <a:gdLst>
                <a:gd name="connsiteX0" fmla="*/ 51136 w 53031"/>
                <a:gd name="connsiteY0" fmla="*/ 56386 h 53031"/>
                <a:gd name="connsiteX1" fmla="*/ 47371 w 53031"/>
                <a:gd name="connsiteY1" fmla="*/ 54848 h 53031"/>
                <a:gd name="connsiteX2" fmla="*/ 1551 w 53031"/>
                <a:gd name="connsiteY2" fmla="*/ 9029 h 53031"/>
                <a:gd name="connsiteX3" fmla="*/ 1551 w 53031"/>
                <a:gd name="connsiteY3" fmla="*/ 1551 h 53031"/>
                <a:gd name="connsiteX4" fmla="*/ 9029 w 53031"/>
                <a:gd name="connsiteY4" fmla="*/ 1551 h 53031"/>
                <a:gd name="connsiteX5" fmla="*/ 54848 w 53031"/>
                <a:gd name="connsiteY5" fmla="*/ 47371 h 53031"/>
                <a:gd name="connsiteX6" fmla="*/ 54848 w 53031"/>
                <a:gd name="connsiteY6" fmla="*/ 54848 h 53031"/>
                <a:gd name="connsiteX7" fmla="*/ 51136 w 53031"/>
                <a:gd name="connsiteY7" fmla="*/ 56386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031" h="53031">
                  <a:moveTo>
                    <a:pt x="51136" y="56386"/>
                  </a:moveTo>
                  <a:cubicBezTo>
                    <a:pt x="49757" y="56386"/>
                    <a:pt x="48431" y="55856"/>
                    <a:pt x="47371" y="54848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54848" y="47371"/>
                  </a:lnTo>
                  <a:cubicBezTo>
                    <a:pt x="56916" y="49439"/>
                    <a:pt x="56916" y="52780"/>
                    <a:pt x="54848" y="54848"/>
                  </a:cubicBezTo>
                  <a:cubicBezTo>
                    <a:pt x="53840" y="55909"/>
                    <a:pt x="52515" y="56386"/>
                    <a:pt x="51136" y="563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0" name="Group 659">
            <a:extLst>
              <a:ext uri="{FF2B5EF4-FFF2-40B4-BE49-F238E27FC236}">
                <a16:creationId xmlns:a16="http://schemas.microsoft.com/office/drawing/2014/main" id="{1B317166-6D22-4BBA-B1C6-37BB322A37B3}"/>
              </a:ext>
            </a:extLst>
          </p:cNvPr>
          <p:cNvGrpSpPr/>
          <p:nvPr/>
        </p:nvGrpSpPr>
        <p:grpSpPr>
          <a:xfrm>
            <a:off x="3275160" y="2534244"/>
            <a:ext cx="402463" cy="499294"/>
            <a:chOff x="3310084" y="2577571"/>
            <a:chExt cx="332614" cy="412640"/>
          </a:xfrm>
        </p:grpSpPr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1A834B08-B36D-412C-BEBB-E5C00B958AE0}"/>
                </a:ext>
              </a:extLst>
            </p:cNvPr>
            <p:cNvSpPr/>
            <p:nvPr/>
          </p:nvSpPr>
          <p:spPr>
            <a:xfrm>
              <a:off x="3310084" y="2753725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8 w 159095"/>
                <a:gd name="connsiteY7" fmla="*/ 21336 h 206823"/>
                <a:gd name="connsiteX8" fmla="*/ 100124 w 159095"/>
                <a:gd name="connsiteY8" fmla="*/ 14495 h 206823"/>
                <a:gd name="connsiteX9" fmla="*/ 103518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7" y="210978"/>
                    <a:pt x="212" y="180432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8" y="21336"/>
                  </a:cubicBezTo>
                  <a:cubicBezTo>
                    <a:pt x="98957" y="19374"/>
                    <a:pt x="99541" y="16988"/>
                    <a:pt x="100124" y="14495"/>
                  </a:cubicBezTo>
                  <a:cubicBezTo>
                    <a:pt x="100919" y="10942"/>
                    <a:pt x="101874" y="6965"/>
                    <a:pt x="103518" y="3200"/>
                  </a:cubicBezTo>
                  <a:cubicBezTo>
                    <a:pt x="104685" y="495"/>
                    <a:pt x="107813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6"/>
                    <a:pt x="102351" y="34011"/>
                  </a:cubicBezTo>
                  <a:cubicBezTo>
                    <a:pt x="95669" y="39579"/>
                    <a:pt x="82729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98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8D20BF0-A374-4DD9-B3BC-9A55797C553F}"/>
                </a:ext>
              </a:extLst>
            </p:cNvPr>
            <p:cNvSpPr/>
            <p:nvPr/>
          </p:nvSpPr>
          <p:spPr>
            <a:xfrm>
              <a:off x="3464980" y="2753733"/>
              <a:ext cx="106064" cy="90154"/>
            </a:xfrm>
            <a:custGeom>
              <a:avLst/>
              <a:gdLst>
                <a:gd name="connsiteX0" fmla="*/ 102414 w 106063"/>
                <a:gd name="connsiteY0" fmla="*/ 91648 h 90153"/>
                <a:gd name="connsiteX1" fmla="*/ 97216 w 106063"/>
                <a:gd name="connsiteY1" fmla="*/ 87406 h 90153"/>
                <a:gd name="connsiteX2" fmla="*/ 82739 w 106063"/>
                <a:gd name="connsiteY2" fmla="*/ 50761 h 90153"/>
                <a:gd name="connsiteX3" fmla="*/ 45935 w 106063"/>
                <a:gd name="connsiteY3" fmla="*/ 42169 h 90153"/>
                <a:gd name="connsiteX4" fmla="*/ 11464 w 106063"/>
                <a:gd name="connsiteY4" fmla="*/ 33949 h 90153"/>
                <a:gd name="connsiteX5" fmla="*/ 5418 w 106063"/>
                <a:gd name="connsiteY5" fmla="*/ 24987 h 90153"/>
                <a:gd name="connsiteX6" fmla="*/ 3085 w 106063"/>
                <a:gd name="connsiteY6" fmla="*/ 16555 h 90153"/>
                <a:gd name="connsiteX7" fmla="*/ 433 w 106063"/>
                <a:gd name="connsiteY7" fmla="*/ 7381 h 90153"/>
                <a:gd name="connsiteX8" fmla="*/ 3244 w 106063"/>
                <a:gd name="connsiteY8" fmla="*/ 433 h 90153"/>
                <a:gd name="connsiteX9" fmla="*/ 10191 w 106063"/>
                <a:gd name="connsiteY9" fmla="*/ 3244 h 90153"/>
                <a:gd name="connsiteX10" fmla="*/ 13426 w 106063"/>
                <a:gd name="connsiteY10" fmla="*/ 14169 h 90153"/>
                <a:gd name="connsiteX11" fmla="*/ 15335 w 106063"/>
                <a:gd name="connsiteY11" fmla="*/ 21275 h 90153"/>
                <a:gd name="connsiteX12" fmla="*/ 18199 w 106063"/>
                <a:gd name="connsiteY12" fmla="*/ 25783 h 90153"/>
                <a:gd name="connsiteX13" fmla="*/ 46942 w 106063"/>
                <a:gd name="connsiteY13" fmla="*/ 31616 h 90153"/>
                <a:gd name="connsiteX14" fmla="*/ 89686 w 106063"/>
                <a:gd name="connsiteY14" fmla="*/ 42753 h 90153"/>
                <a:gd name="connsiteX15" fmla="*/ 107611 w 106063"/>
                <a:gd name="connsiteY15" fmla="*/ 85231 h 90153"/>
                <a:gd name="connsiteX16" fmla="*/ 103527 w 106063"/>
                <a:gd name="connsiteY16" fmla="*/ 91489 h 90153"/>
                <a:gd name="connsiteX17" fmla="*/ 102414 w 106063"/>
                <a:gd name="connsiteY17" fmla="*/ 91648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63" h="90153">
                  <a:moveTo>
                    <a:pt x="102414" y="91648"/>
                  </a:moveTo>
                  <a:cubicBezTo>
                    <a:pt x="99974" y="91648"/>
                    <a:pt x="97747" y="89951"/>
                    <a:pt x="97216" y="87406"/>
                  </a:cubicBezTo>
                  <a:cubicBezTo>
                    <a:pt x="93292" y="68738"/>
                    <a:pt x="88042" y="55374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7"/>
                    <a:pt x="18146" y="39465"/>
                    <a:pt x="11464" y="33949"/>
                  </a:cubicBezTo>
                  <a:cubicBezTo>
                    <a:pt x="8865" y="31775"/>
                    <a:pt x="6903" y="28858"/>
                    <a:pt x="5418" y="24987"/>
                  </a:cubicBezTo>
                  <a:cubicBezTo>
                    <a:pt x="4411" y="22282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3" y="7381"/>
                  </a:cubicBezTo>
                  <a:cubicBezTo>
                    <a:pt x="-733" y="4676"/>
                    <a:pt x="540" y="1600"/>
                    <a:pt x="3244" y="433"/>
                  </a:cubicBezTo>
                  <a:cubicBezTo>
                    <a:pt x="5949" y="-733"/>
                    <a:pt x="9078" y="539"/>
                    <a:pt x="10191" y="3244"/>
                  </a:cubicBezTo>
                  <a:cubicBezTo>
                    <a:pt x="11729" y="6903"/>
                    <a:pt x="12578" y="10615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96"/>
                    <a:pt x="17032" y="24828"/>
                    <a:pt x="18199" y="25783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7004" y="49117"/>
                    <a:pt x="103050" y="63382"/>
                    <a:pt x="107611" y="85231"/>
                  </a:cubicBezTo>
                  <a:cubicBezTo>
                    <a:pt x="108194" y="88095"/>
                    <a:pt x="106391" y="90905"/>
                    <a:pt x="103527" y="91489"/>
                  </a:cubicBezTo>
                  <a:cubicBezTo>
                    <a:pt x="103156" y="91595"/>
                    <a:pt x="102785" y="91648"/>
                    <a:pt x="102414" y="916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8534F769-12F6-4740-A808-5CAE811A7E69}"/>
                </a:ext>
              </a:extLst>
            </p:cNvPr>
            <p:cNvSpPr/>
            <p:nvPr/>
          </p:nvSpPr>
          <p:spPr>
            <a:xfrm>
              <a:off x="3415510" y="2954096"/>
              <a:ext cx="74244" cy="10606"/>
            </a:xfrm>
            <a:custGeom>
              <a:avLst/>
              <a:gdLst>
                <a:gd name="connsiteX0" fmla="*/ 71911 w 74244"/>
                <a:gd name="connsiteY0" fmla="*/ 10606 h 10606"/>
                <a:gd name="connsiteX1" fmla="*/ 5303 w 74244"/>
                <a:gd name="connsiteY1" fmla="*/ 10606 h 10606"/>
                <a:gd name="connsiteX2" fmla="*/ 0 w 74244"/>
                <a:gd name="connsiteY2" fmla="*/ 5303 h 10606"/>
                <a:gd name="connsiteX3" fmla="*/ 5303 w 74244"/>
                <a:gd name="connsiteY3" fmla="*/ 0 h 10606"/>
                <a:gd name="connsiteX4" fmla="*/ 71911 w 74244"/>
                <a:gd name="connsiteY4" fmla="*/ 0 h 10606"/>
                <a:gd name="connsiteX5" fmla="*/ 77214 w 74244"/>
                <a:gd name="connsiteY5" fmla="*/ 5303 h 10606"/>
                <a:gd name="connsiteX6" fmla="*/ 71911 w 7424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244" h="10606">
                  <a:moveTo>
                    <a:pt x="71911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71911" y="0"/>
                  </a:lnTo>
                  <a:cubicBezTo>
                    <a:pt x="74828" y="0"/>
                    <a:pt x="77214" y="2386"/>
                    <a:pt x="77214" y="5303"/>
                  </a:cubicBezTo>
                  <a:cubicBezTo>
                    <a:pt x="77214" y="8220"/>
                    <a:pt x="74828" y="10606"/>
                    <a:pt x="7191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16135007-CC9D-45B5-8FBC-BF335C61848A}"/>
                </a:ext>
              </a:extLst>
            </p:cNvPr>
            <p:cNvSpPr/>
            <p:nvPr/>
          </p:nvSpPr>
          <p:spPr>
            <a:xfrm>
              <a:off x="3342168" y="2577571"/>
              <a:ext cx="201521" cy="201521"/>
            </a:xfrm>
            <a:custGeom>
              <a:avLst/>
              <a:gdLst>
                <a:gd name="connsiteX0" fmla="*/ 147693 w 201520"/>
                <a:gd name="connsiteY0" fmla="*/ 204597 h 201520"/>
                <a:gd name="connsiteX1" fmla="*/ 133216 w 201520"/>
                <a:gd name="connsiteY1" fmla="*/ 204597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7 h 201520"/>
                <a:gd name="connsiteX15" fmla="*/ 56903 w 201520"/>
                <a:gd name="connsiteY15" fmla="*/ 204597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6 w 201520"/>
                <a:gd name="connsiteY20" fmla="*/ 102298 h 201520"/>
                <a:gd name="connsiteX21" fmla="*/ 204596 w 201520"/>
                <a:gd name="connsiteY21" fmla="*/ 147693 h 201520"/>
                <a:gd name="connsiteX22" fmla="*/ 147693 w 201520"/>
                <a:gd name="connsiteY22" fmla="*/ 204597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7"/>
                  </a:moveTo>
                  <a:lnTo>
                    <a:pt x="133216" y="204597"/>
                  </a:lnTo>
                  <a:cubicBezTo>
                    <a:pt x="130299" y="204597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8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7"/>
                    <a:pt x="71222" y="204597"/>
                  </a:cubicBezTo>
                  <a:lnTo>
                    <a:pt x="56903" y="204597"/>
                  </a:lnTo>
                  <a:cubicBezTo>
                    <a:pt x="25508" y="204597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6" y="74987"/>
                    <a:pt x="204596" y="102298"/>
                  </a:cubicBezTo>
                  <a:lnTo>
                    <a:pt x="204596" y="147693"/>
                  </a:lnTo>
                  <a:cubicBezTo>
                    <a:pt x="204544" y="179088"/>
                    <a:pt x="179035" y="204597"/>
                    <a:pt x="147693" y="20459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9B75692-D75B-44C1-962B-F9D0E6646FCF}"/>
                </a:ext>
              </a:extLst>
            </p:cNvPr>
            <p:cNvSpPr/>
            <p:nvPr/>
          </p:nvSpPr>
          <p:spPr>
            <a:xfrm>
              <a:off x="3367677" y="2597903"/>
              <a:ext cx="79548" cy="68941"/>
            </a:xfrm>
            <a:custGeom>
              <a:avLst/>
              <a:gdLst>
                <a:gd name="connsiteX0" fmla="*/ 5302 w 79547"/>
                <a:gd name="connsiteY0" fmla="*/ 71890 h 68941"/>
                <a:gd name="connsiteX1" fmla="*/ 105 w 79547"/>
                <a:gd name="connsiteY1" fmla="*/ 67595 h 68941"/>
                <a:gd name="connsiteX2" fmla="*/ 4295 w 79547"/>
                <a:gd name="connsiteY2" fmla="*/ 61390 h 68941"/>
                <a:gd name="connsiteX3" fmla="*/ 71486 w 79547"/>
                <a:gd name="connsiteY3" fmla="*/ 4699 h 68941"/>
                <a:gd name="connsiteX4" fmla="*/ 77319 w 79547"/>
                <a:gd name="connsiteY4" fmla="*/ 32 h 68941"/>
                <a:gd name="connsiteX5" fmla="*/ 81986 w 79547"/>
                <a:gd name="connsiteY5" fmla="*/ 5919 h 68941"/>
                <a:gd name="connsiteX6" fmla="*/ 6310 w 79547"/>
                <a:gd name="connsiteY6" fmla="*/ 71837 h 68941"/>
                <a:gd name="connsiteX7" fmla="*/ 5302 w 79547"/>
                <a:gd name="connsiteY7" fmla="*/ 71890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90"/>
                  </a:moveTo>
                  <a:cubicBezTo>
                    <a:pt x="2810" y="71890"/>
                    <a:pt x="582" y="70140"/>
                    <a:pt x="105" y="67595"/>
                  </a:cubicBezTo>
                  <a:cubicBezTo>
                    <a:pt x="-478" y="64731"/>
                    <a:pt x="1431" y="61920"/>
                    <a:pt x="4295" y="61390"/>
                  </a:cubicBezTo>
                  <a:cubicBezTo>
                    <a:pt x="46190" y="53170"/>
                    <a:pt x="68145" y="34609"/>
                    <a:pt x="71486" y="4699"/>
                  </a:cubicBezTo>
                  <a:cubicBezTo>
                    <a:pt x="71804" y="1782"/>
                    <a:pt x="74456" y="-286"/>
                    <a:pt x="77319" y="32"/>
                  </a:cubicBezTo>
                  <a:cubicBezTo>
                    <a:pt x="80236" y="350"/>
                    <a:pt x="82304" y="3002"/>
                    <a:pt x="81986" y="5919"/>
                  </a:cubicBezTo>
                  <a:cubicBezTo>
                    <a:pt x="78115" y="40549"/>
                    <a:pt x="52659" y="62769"/>
                    <a:pt x="6310" y="71837"/>
                  </a:cubicBezTo>
                  <a:cubicBezTo>
                    <a:pt x="5992" y="71837"/>
                    <a:pt x="5620" y="71890"/>
                    <a:pt x="5302" y="7189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40221588-FCE9-4229-B0B7-4949DB0AE7DB}"/>
                </a:ext>
              </a:extLst>
            </p:cNvPr>
            <p:cNvSpPr/>
            <p:nvPr/>
          </p:nvSpPr>
          <p:spPr>
            <a:xfrm>
              <a:off x="3439183" y="2597850"/>
              <a:ext cx="79548" cy="68941"/>
            </a:xfrm>
            <a:custGeom>
              <a:avLst/>
              <a:gdLst>
                <a:gd name="connsiteX0" fmla="*/ 76716 w 79547"/>
                <a:gd name="connsiteY0" fmla="*/ 71943 h 68941"/>
                <a:gd name="connsiteX1" fmla="*/ 75709 w 79547"/>
                <a:gd name="connsiteY1" fmla="*/ 71837 h 68941"/>
                <a:gd name="connsiteX2" fmla="*/ 32 w 79547"/>
                <a:gd name="connsiteY2" fmla="*/ 5919 h 68941"/>
                <a:gd name="connsiteX3" fmla="*/ 4699 w 79547"/>
                <a:gd name="connsiteY3" fmla="*/ 32 h 68941"/>
                <a:gd name="connsiteX4" fmla="*/ 10533 w 79547"/>
                <a:gd name="connsiteY4" fmla="*/ 4699 h 68941"/>
                <a:gd name="connsiteX5" fmla="*/ 77724 w 79547"/>
                <a:gd name="connsiteY5" fmla="*/ 61390 h 68941"/>
                <a:gd name="connsiteX6" fmla="*/ 81913 w 79547"/>
                <a:gd name="connsiteY6" fmla="*/ 67595 h 68941"/>
                <a:gd name="connsiteX7" fmla="*/ 76716 w 79547"/>
                <a:gd name="connsiteY7" fmla="*/ 71943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43"/>
                  </a:moveTo>
                  <a:cubicBezTo>
                    <a:pt x="76398" y="71943"/>
                    <a:pt x="76027" y="71890"/>
                    <a:pt x="75709" y="71837"/>
                  </a:cubicBezTo>
                  <a:cubicBezTo>
                    <a:pt x="29359" y="62716"/>
                    <a:pt x="3904" y="40549"/>
                    <a:pt x="32" y="5919"/>
                  </a:cubicBezTo>
                  <a:cubicBezTo>
                    <a:pt x="-286" y="3002"/>
                    <a:pt x="1782" y="403"/>
                    <a:pt x="4699" y="32"/>
                  </a:cubicBezTo>
                  <a:cubicBezTo>
                    <a:pt x="7563" y="-286"/>
                    <a:pt x="10214" y="1782"/>
                    <a:pt x="10533" y="4699"/>
                  </a:cubicBezTo>
                  <a:cubicBezTo>
                    <a:pt x="13874" y="34609"/>
                    <a:pt x="35882" y="53170"/>
                    <a:pt x="77724" y="61390"/>
                  </a:cubicBezTo>
                  <a:cubicBezTo>
                    <a:pt x="80588" y="61973"/>
                    <a:pt x="82497" y="64731"/>
                    <a:pt x="81913" y="67595"/>
                  </a:cubicBezTo>
                  <a:cubicBezTo>
                    <a:pt x="81383" y="70193"/>
                    <a:pt x="79209" y="71943"/>
                    <a:pt x="76716" y="7194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E0431129-BE23-4BE0-BD76-A64FD18F3925}"/>
                </a:ext>
              </a:extLst>
            </p:cNvPr>
            <p:cNvSpPr/>
            <p:nvPr/>
          </p:nvSpPr>
          <p:spPr>
            <a:xfrm>
              <a:off x="3375047" y="2657543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4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5" y="102404"/>
                  </a:cubicBezTo>
                  <a:cubicBezTo>
                    <a:pt x="101768" y="102404"/>
                    <a:pt x="128125" y="72229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116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E7C10F4-8CB7-4391-8CE2-F55A4BACE679}"/>
                </a:ext>
              </a:extLst>
            </p:cNvPr>
            <p:cNvSpPr/>
            <p:nvPr/>
          </p:nvSpPr>
          <p:spPr>
            <a:xfrm>
              <a:off x="3510119" y="2857632"/>
              <a:ext cx="132579" cy="132579"/>
            </a:xfrm>
            <a:custGeom>
              <a:avLst/>
              <a:gdLst>
                <a:gd name="connsiteX0" fmla="*/ 66873 w 132579"/>
                <a:gd name="connsiteY0" fmla="*/ 133746 h 132579"/>
                <a:gd name="connsiteX1" fmla="*/ 0 w 132579"/>
                <a:gd name="connsiteY1" fmla="*/ 66873 h 132579"/>
                <a:gd name="connsiteX2" fmla="*/ 66873 w 132579"/>
                <a:gd name="connsiteY2" fmla="*/ 0 h 132579"/>
                <a:gd name="connsiteX3" fmla="*/ 133746 w 132579"/>
                <a:gd name="connsiteY3" fmla="*/ 66873 h 132579"/>
                <a:gd name="connsiteX4" fmla="*/ 66873 w 132579"/>
                <a:gd name="connsiteY4" fmla="*/ 133746 h 132579"/>
                <a:gd name="connsiteX5" fmla="*/ 66873 w 132579"/>
                <a:gd name="connsiteY5" fmla="*/ 10553 h 132579"/>
                <a:gd name="connsiteX6" fmla="*/ 10606 w 132579"/>
                <a:gd name="connsiteY6" fmla="*/ 66820 h 132579"/>
                <a:gd name="connsiteX7" fmla="*/ 66873 w 132579"/>
                <a:gd name="connsiteY7" fmla="*/ 123087 h 132579"/>
                <a:gd name="connsiteX8" fmla="*/ 123140 w 132579"/>
                <a:gd name="connsiteY8" fmla="*/ 66820 h 132579"/>
                <a:gd name="connsiteX9" fmla="*/ 66873 w 132579"/>
                <a:gd name="connsiteY9" fmla="*/ 10553 h 13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2579" h="132579">
                  <a:moveTo>
                    <a:pt x="66873" y="133746"/>
                  </a:moveTo>
                  <a:cubicBezTo>
                    <a:pt x="29963" y="133746"/>
                    <a:pt x="0" y="103730"/>
                    <a:pt x="0" y="66873"/>
                  </a:cubicBezTo>
                  <a:cubicBezTo>
                    <a:pt x="0" y="30016"/>
                    <a:pt x="30016" y="0"/>
                    <a:pt x="66873" y="0"/>
                  </a:cubicBezTo>
                  <a:cubicBezTo>
                    <a:pt x="103730" y="0"/>
                    <a:pt x="133746" y="30016"/>
                    <a:pt x="133746" y="66873"/>
                  </a:cubicBezTo>
                  <a:cubicBezTo>
                    <a:pt x="133746" y="103730"/>
                    <a:pt x="103730" y="133746"/>
                    <a:pt x="66873" y="133746"/>
                  </a:cubicBezTo>
                  <a:close/>
                  <a:moveTo>
                    <a:pt x="66873" y="10553"/>
                  </a:moveTo>
                  <a:cubicBezTo>
                    <a:pt x="35849" y="10553"/>
                    <a:pt x="10606" y="35796"/>
                    <a:pt x="10606" y="66820"/>
                  </a:cubicBezTo>
                  <a:cubicBezTo>
                    <a:pt x="10606" y="97844"/>
                    <a:pt x="35849" y="123087"/>
                    <a:pt x="66873" y="123087"/>
                  </a:cubicBezTo>
                  <a:cubicBezTo>
                    <a:pt x="97897" y="123087"/>
                    <a:pt x="123140" y="97844"/>
                    <a:pt x="123140" y="66820"/>
                  </a:cubicBezTo>
                  <a:cubicBezTo>
                    <a:pt x="123140" y="35796"/>
                    <a:pt x="97897" y="10553"/>
                    <a:pt x="66873" y="1055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E68AA501-53B6-44D8-B2E8-AC807EDE69D6}"/>
                </a:ext>
              </a:extLst>
            </p:cNvPr>
            <p:cNvSpPr/>
            <p:nvPr/>
          </p:nvSpPr>
          <p:spPr>
            <a:xfrm>
              <a:off x="3545633" y="2902589"/>
              <a:ext cx="68941" cy="47729"/>
            </a:xfrm>
            <a:custGeom>
              <a:avLst/>
              <a:gdLst>
                <a:gd name="connsiteX0" fmla="*/ 28124 w 68941"/>
                <a:gd name="connsiteY0" fmla="*/ 48166 h 47728"/>
                <a:gd name="connsiteX1" fmla="*/ 24518 w 68941"/>
                <a:gd name="connsiteY1" fmla="*/ 46787 h 47728"/>
                <a:gd name="connsiteX2" fmla="*/ 1714 w 68941"/>
                <a:gd name="connsiteY2" fmla="*/ 25840 h 47728"/>
                <a:gd name="connsiteX3" fmla="*/ 1396 w 68941"/>
                <a:gd name="connsiteY3" fmla="*/ 18362 h 47728"/>
                <a:gd name="connsiteX4" fmla="*/ 8874 w 68941"/>
                <a:gd name="connsiteY4" fmla="*/ 18044 h 47728"/>
                <a:gd name="connsiteX5" fmla="*/ 27912 w 68941"/>
                <a:gd name="connsiteY5" fmla="*/ 35545 h 47728"/>
                <a:gd name="connsiteX6" fmla="*/ 60951 w 68941"/>
                <a:gd name="connsiteY6" fmla="*/ 1604 h 47728"/>
                <a:gd name="connsiteX7" fmla="*/ 68428 w 68941"/>
                <a:gd name="connsiteY7" fmla="*/ 1498 h 47728"/>
                <a:gd name="connsiteX8" fmla="*/ 68534 w 68941"/>
                <a:gd name="connsiteY8" fmla="*/ 8976 h 47728"/>
                <a:gd name="connsiteX9" fmla="*/ 31889 w 68941"/>
                <a:gd name="connsiteY9" fmla="*/ 46575 h 47728"/>
                <a:gd name="connsiteX10" fmla="*/ 28124 w 68941"/>
                <a:gd name="connsiteY10" fmla="*/ 4816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941" h="47728">
                  <a:moveTo>
                    <a:pt x="28124" y="48166"/>
                  </a:moveTo>
                  <a:cubicBezTo>
                    <a:pt x="26851" y="48166"/>
                    <a:pt x="25579" y="47689"/>
                    <a:pt x="24518" y="46787"/>
                  </a:cubicBezTo>
                  <a:lnTo>
                    <a:pt x="1714" y="25840"/>
                  </a:lnTo>
                  <a:cubicBezTo>
                    <a:pt x="-460" y="23878"/>
                    <a:pt x="-566" y="20484"/>
                    <a:pt x="1396" y="18362"/>
                  </a:cubicBezTo>
                  <a:cubicBezTo>
                    <a:pt x="3358" y="16241"/>
                    <a:pt x="6752" y="16082"/>
                    <a:pt x="8874" y="18044"/>
                  </a:cubicBezTo>
                  <a:lnTo>
                    <a:pt x="27912" y="35545"/>
                  </a:lnTo>
                  <a:lnTo>
                    <a:pt x="60951" y="1604"/>
                  </a:lnTo>
                  <a:cubicBezTo>
                    <a:pt x="63019" y="-517"/>
                    <a:pt x="66360" y="-517"/>
                    <a:pt x="68428" y="1498"/>
                  </a:cubicBezTo>
                  <a:cubicBezTo>
                    <a:pt x="70497" y="3514"/>
                    <a:pt x="70550" y="6908"/>
                    <a:pt x="68534" y="8976"/>
                  </a:cubicBezTo>
                  <a:lnTo>
                    <a:pt x="31889" y="46575"/>
                  </a:lnTo>
                  <a:cubicBezTo>
                    <a:pt x="30882" y="47583"/>
                    <a:pt x="29503" y="48166"/>
                    <a:pt x="28124" y="4816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1" name="Group 640">
            <a:extLst>
              <a:ext uri="{FF2B5EF4-FFF2-40B4-BE49-F238E27FC236}">
                <a16:creationId xmlns:a16="http://schemas.microsoft.com/office/drawing/2014/main" id="{1AF24427-FA24-4B51-B79B-2D1531F6DC66}"/>
              </a:ext>
            </a:extLst>
          </p:cNvPr>
          <p:cNvGrpSpPr/>
          <p:nvPr/>
        </p:nvGrpSpPr>
        <p:grpSpPr>
          <a:xfrm>
            <a:off x="7517162" y="3591980"/>
            <a:ext cx="408650" cy="464866"/>
            <a:chOff x="7552624" y="3632320"/>
            <a:chExt cx="337727" cy="384186"/>
          </a:xfrm>
        </p:grpSpPr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0CB4211D-9BE9-414A-9C4B-BB6F7558B7F2}"/>
                </a:ext>
              </a:extLst>
            </p:cNvPr>
            <p:cNvSpPr/>
            <p:nvPr/>
          </p:nvSpPr>
          <p:spPr>
            <a:xfrm>
              <a:off x="7552624" y="3808473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6 h 206823"/>
                <a:gd name="connsiteX8" fmla="*/ 100124 w 159095"/>
                <a:gd name="connsiteY8" fmla="*/ 14495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6"/>
                  </a:cubicBezTo>
                  <a:cubicBezTo>
                    <a:pt x="98957" y="19427"/>
                    <a:pt x="99540" y="17041"/>
                    <a:pt x="100124" y="14495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6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E0D3B5E-5CB9-4130-925C-992D682FB6AE}"/>
                </a:ext>
              </a:extLst>
            </p:cNvPr>
            <p:cNvSpPr/>
            <p:nvPr/>
          </p:nvSpPr>
          <p:spPr>
            <a:xfrm>
              <a:off x="7707520" y="3808482"/>
              <a:ext cx="79548" cy="42425"/>
            </a:xfrm>
            <a:custGeom>
              <a:avLst/>
              <a:gdLst>
                <a:gd name="connsiteX0" fmla="*/ 76481 w 79547"/>
                <a:gd name="connsiteY0" fmla="*/ 47048 h 42425"/>
                <a:gd name="connsiteX1" fmla="*/ 74837 w 79547"/>
                <a:gd name="connsiteY1" fmla="*/ 46783 h 42425"/>
                <a:gd name="connsiteX2" fmla="*/ 45935 w 79547"/>
                <a:gd name="connsiteY2" fmla="*/ 42169 h 42425"/>
                <a:gd name="connsiteX3" fmla="*/ 11464 w 79547"/>
                <a:gd name="connsiteY3" fmla="*/ 33950 h 42425"/>
                <a:gd name="connsiteX4" fmla="*/ 5419 w 79547"/>
                <a:gd name="connsiteY4" fmla="*/ 24987 h 42425"/>
                <a:gd name="connsiteX5" fmla="*/ 3085 w 79547"/>
                <a:gd name="connsiteY5" fmla="*/ 16555 h 42425"/>
                <a:gd name="connsiteX6" fmla="*/ 433 w 79547"/>
                <a:gd name="connsiteY6" fmla="*/ 7381 h 42425"/>
                <a:gd name="connsiteX7" fmla="*/ 3244 w 79547"/>
                <a:gd name="connsiteY7" fmla="*/ 433 h 42425"/>
                <a:gd name="connsiteX8" fmla="*/ 10192 w 79547"/>
                <a:gd name="connsiteY8" fmla="*/ 3244 h 42425"/>
                <a:gd name="connsiteX9" fmla="*/ 13426 w 79547"/>
                <a:gd name="connsiteY9" fmla="*/ 14169 h 42425"/>
                <a:gd name="connsiteX10" fmla="*/ 15336 w 79547"/>
                <a:gd name="connsiteY10" fmla="*/ 21275 h 42425"/>
                <a:gd name="connsiteX11" fmla="*/ 18199 w 79547"/>
                <a:gd name="connsiteY11" fmla="*/ 25783 h 42425"/>
                <a:gd name="connsiteX12" fmla="*/ 46942 w 79547"/>
                <a:gd name="connsiteY12" fmla="*/ 31616 h 42425"/>
                <a:gd name="connsiteX13" fmla="*/ 78072 w 79547"/>
                <a:gd name="connsiteY13" fmla="*/ 36654 h 42425"/>
                <a:gd name="connsiteX14" fmla="*/ 81519 w 79547"/>
                <a:gd name="connsiteY14" fmla="*/ 43336 h 42425"/>
                <a:gd name="connsiteX15" fmla="*/ 76481 w 79547"/>
                <a:gd name="connsiteY15" fmla="*/ 47048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547" h="42425">
                  <a:moveTo>
                    <a:pt x="76481" y="47048"/>
                  </a:moveTo>
                  <a:cubicBezTo>
                    <a:pt x="75950" y="47048"/>
                    <a:pt x="75367" y="46942"/>
                    <a:pt x="74837" y="46783"/>
                  </a:cubicBezTo>
                  <a:cubicBezTo>
                    <a:pt x="66988" y="44238"/>
                    <a:pt x="56276" y="43177"/>
                    <a:pt x="45935" y="42169"/>
                  </a:cubicBezTo>
                  <a:cubicBezTo>
                    <a:pt x="31033" y="40684"/>
                    <a:pt x="18146" y="39465"/>
                    <a:pt x="11464" y="33950"/>
                  </a:cubicBezTo>
                  <a:cubicBezTo>
                    <a:pt x="8866" y="31775"/>
                    <a:pt x="6851" y="28858"/>
                    <a:pt x="5419" y="24987"/>
                  </a:cubicBezTo>
                  <a:cubicBezTo>
                    <a:pt x="4411" y="22282"/>
                    <a:pt x="3721" y="19366"/>
                    <a:pt x="3085" y="16555"/>
                  </a:cubicBezTo>
                  <a:cubicBezTo>
                    <a:pt x="2342" y="13426"/>
                    <a:pt x="1601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24" y="539"/>
                    <a:pt x="10192" y="3244"/>
                  </a:cubicBezTo>
                  <a:cubicBezTo>
                    <a:pt x="11729" y="6903"/>
                    <a:pt x="12578" y="10562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96"/>
                    <a:pt x="17032" y="24828"/>
                    <a:pt x="18199" y="25783"/>
                  </a:cubicBezTo>
                  <a:cubicBezTo>
                    <a:pt x="22335" y="29230"/>
                    <a:pt x="35435" y="30502"/>
                    <a:pt x="46942" y="31616"/>
                  </a:cubicBezTo>
                  <a:cubicBezTo>
                    <a:pt x="57814" y="32677"/>
                    <a:pt x="69110" y="33790"/>
                    <a:pt x="78072" y="36654"/>
                  </a:cubicBezTo>
                  <a:cubicBezTo>
                    <a:pt x="80883" y="37556"/>
                    <a:pt x="82368" y="40525"/>
                    <a:pt x="81519" y="43336"/>
                  </a:cubicBezTo>
                  <a:cubicBezTo>
                    <a:pt x="80777" y="45616"/>
                    <a:pt x="78708" y="47048"/>
                    <a:pt x="76481" y="470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727BD93A-A4F4-42F9-94BC-33C19F5B7420}"/>
                </a:ext>
              </a:extLst>
            </p:cNvPr>
            <p:cNvSpPr/>
            <p:nvPr/>
          </p:nvSpPr>
          <p:spPr>
            <a:xfrm>
              <a:off x="7657998" y="3995293"/>
              <a:ext cx="137883" cy="21213"/>
            </a:xfrm>
            <a:custGeom>
              <a:avLst/>
              <a:gdLst>
                <a:gd name="connsiteX0" fmla="*/ 98320 w 137882"/>
                <a:gd name="connsiteY0" fmla="*/ 24159 h 21212"/>
                <a:gd name="connsiteX1" fmla="*/ 5303 w 137882"/>
                <a:gd name="connsiteY1" fmla="*/ 24159 h 21212"/>
                <a:gd name="connsiteX2" fmla="*/ 0 w 137882"/>
                <a:gd name="connsiteY2" fmla="*/ 18856 h 21212"/>
                <a:gd name="connsiteX3" fmla="*/ 5303 w 137882"/>
                <a:gd name="connsiteY3" fmla="*/ 13552 h 21212"/>
                <a:gd name="connsiteX4" fmla="*/ 98320 w 137882"/>
                <a:gd name="connsiteY4" fmla="*/ 13552 h 21212"/>
                <a:gd name="connsiteX5" fmla="*/ 131731 w 137882"/>
                <a:gd name="connsiteY5" fmla="*/ 1249 h 21212"/>
                <a:gd name="connsiteX6" fmla="*/ 139208 w 137882"/>
                <a:gd name="connsiteY6" fmla="*/ 1939 h 21212"/>
                <a:gd name="connsiteX7" fmla="*/ 138519 w 137882"/>
                <a:gd name="connsiteY7" fmla="*/ 9416 h 21212"/>
                <a:gd name="connsiteX8" fmla="*/ 98320 w 137882"/>
                <a:gd name="connsiteY8" fmla="*/ 24159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882" h="21212">
                  <a:moveTo>
                    <a:pt x="98320" y="24159"/>
                  </a:moveTo>
                  <a:lnTo>
                    <a:pt x="5303" y="24159"/>
                  </a:lnTo>
                  <a:cubicBezTo>
                    <a:pt x="2386" y="24159"/>
                    <a:pt x="0" y="21772"/>
                    <a:pt x="0" y="18856"/>
                  </a:cubicBezTo>
                  <a:cubicBezTo>
                    <a:pt x="0" y="15939"/>
                    <a:pt x="2386" y="13552"/>
                    <a:pt x="5303" y="13552"/>
                  </a:cubicBezTo>
                  <a:lnTo>
                    <a:pt x="98320" y="13552"/>
                  </a:lnTo>
                  <a:cubicBezTo>
                    <a:pt x="110518" y="13552"/>
                    <a:pt x="122079" y="9310"/>
                    <a:pt x="131731" y="1249"/>
                  </a:cubicBezTo>
                  <a:cubicBezTo>
                    <a:pt x="133958" y="-660"/>
                    <a:pt x="137352" y="-342"/>
                    <a:pt x="139208" y="1939"/>
                  </a:cubicBezTo>
                  <a:cubicBezTo>
                    <a:pt x="141064" y="4166"/>
                    <a:pt x="140799" y="7507"/>
                    <a:pt x="138519" y="9416"/>
                  </a:cubicBezTo>
                  <a:cubicBezTo>
                    <a:pt x="127117" y="18909"/>
                    <a:pt x="112851" y="24159"/>
                    <a:pt x="98320" y="241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FCF9770E-01A5-4CA1-A9AB-B1E72AA41504}"/>
                </a:ext>
              </a:extLst>
            </p:cNvPr>
            <p:cNvSpPr/>
            <p:nvPr/>
          </p:nvSpPr>
          <p:spPr>
            <a:xfrm>
              <a:off x="7584708" y="363232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ADD5515-DA6A-4B4F-9229-72F3A43216A7}"/>
                </a:ext>
              </a:extLst>
            </p:cNvPr>
            <p:cNvSpPr/>
            <p:nvPr/>
          </p:nvSpPr>
          <p:spPr>
            <a:xfrm>
              <a:off x="7610217" y="3652660"/>
              <a:ext cx="79548" cy="68941"/>
            </a:xfrm>
            <a:custGeom>
              <a:avLst/>
              <a:gdLst>
                <a:gd name="connsiteX0" fmla="*/ 5302 w 79547"/>
                <a:gd name="connsiteY0" fmla="*/ 71881 h 68941"/>
                <a:gd name="connsiteX1" fmla="*/ 105 w 79547"/>
                <a:gd name="connsiteY1" fmla="*/ 67586 h 68941"/>
                <a:gd name="connsiteX2" fmla="*/ 4294 w 79547"/>
                <a:gd name="connsiteY2" fmla="*/ 61381 h 68941"/>
                <a:gd name="connsiteX3" fmla="*/ 71486 w 79547"/>
                <a:gd name="connsiteY3" fmla="*/ 4690 h 68941"/>
                <a:gd name="connsiteX4" fmla="*/ 77372 w 79547"/>
                <a:gd name="connsiteY4" fmla="*/ 23 h 68941"/>
                <a:gd name="connsiteX5" fmla="*/ 82039 w 79547"/>
                <a:gd name="connsiteY5" fmla="*/ 5910 h 68941"/>
                <a:gd name="connsiteX6" fmla="*/ 6309 w 79547"/>
                <a:gd name="connsiteY6" fmla="*/ 71828 h 68941"/>
                <a:gd name="connsiteX7" fmla="*/ 5302 w 79547"/>
                <a:gd name="connsiteY7" fmla="*/ 7188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1"/>
                  </a:moveTo>
                  <a:cubicBezTo>
                    <a:pt x="2810" y="71881"/>
                    <a:pt x="582" y="70131"/>
                    <a:pt x="105" y="67586"/>
                  </a:cubicBezTo>
                  <a:cubicBezTo>
                    <a:pt x="-479" y="64722"/>
                    <a:pt x="1431" y="61911"/>
                    <a:pt x="4294" y="61381"/>
                  </a:cubicBezTo>
                  <a:cubicBezTo>
                    <a:pt x="46189" y="53161"/>
                    <a:pt x="68145" y="34600"/>
                    <a:pt x="71486" y="4690"/>
                  </a:cubicBezTo>
                  <a:cubicBezTo>
                    <a:pt x="71804" y="1773"/>
                    <a:pt x="74455" y="-242"/>
                    <a:pt x="77372" y="23"/>
                  </a:cubicBezTo>
                  <a:cubicBezTo>
                    <a:pt x="80289" y="342"/>
                    <a:pt x="82357" y="2993"/>
                    <a:pt x="82039" y="5910"/>
                  </a:cubicBezTo>
                  <a:cubicBezTo>
                    <a:pt x="78168" y="40540"/>
                    <a:pt x="52712" y="62760"/>
                    <a:pt x="6309" y="71828"/>
                  </a:cubicBezTo>
                  <a:cubicBezTo>
                    <a:pt x="5992" y="71828"/>
                    <a:pt x="5620" y="71881"/>
                    <a:pt x="5302" y="7188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01A5E25-D08D-4DEC-AD48-41538EE0C53F}"/>
                </a:ext>
              </a:extLst>
            </p:cNvPr>
            <p:cNvSpPr/>
            <p:nvPr/>
          </p:nvSpPr>
          <p:spPr>
            <a:xfrm>
              <a:off x="7681671" y="3652607"/>
              <a:ext cx="79548" cy="68941"/>
            </a:xfrm>
            <a:custGeom>
              <a:avLst/>
              <a:gdLst>
                <a:gd name="connsiteX0" fmla="*/ 76769 w 79547"/>
                <a:gd name="connsiteY0" fmla="*/ 71934 h 68941"/>
                <a:gd name="connsiteX1" fmla="*/ 75762 w 79547"/>
                <a:gd name="connsiteY1" fmla="*/ 71828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4"/>
                  </a:moveTo>
                  <a:cubicBezTo>
                    <a:pt x="76451" y="71934"/>
                    <a:pt x="76080" y="71881"/>
                    <a:pt x="75762" y="71828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5" y="1773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4"/>
                    <a:pt x="82549" y="64722"/>
                    <a:pt x="81966" y="67586"/>
                  </a:cubicBezTo>
                  <a:cubicBezTo>
                    <a:pt x="81489" y="70184"/>
                    <a:pt x="79261" y="71934"/>
                    <a:pt x="76769" y="7193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E41D09E9-8723-4BF9-B08E-1792CDD37E35}"/>
                </a:ext>
              </a:extLst>
            </p:cNvPr>
            <p:cNvSpPr/>
            <p:nvPr/>
          </p:nvSpPr>
          <p:spPr>
            <a:xfrm>
              <a:off x="7617588" y="3712291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4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5" y="102404"/>
                  </a:cubicBezTo>
                  <a:cubicBezTo>
                    <a:pt x="101768" y="102404"/>
                    <a:pt x="128124" y="72229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9187460B-88A7-41BB-9E4C-9E96F480823A}"/>
                </a:ext>
              </a:extLst>
            </p:cNvPr>
            <p:cNvSpPr/>
            <p:nvPr/>
          </p:nvSpPr>
          <p:spPr>
            <a:xfrm>
              <a:off x="7740727" y="3906425"/>
              <a:ext cx="127276" cy="90154"/>
            </a:xfrm>
            <a:custGeom>
              <a:avLst/>
              <a:gdLst>
                <a:gd name="connsiteX0" fmla="*/ 5303 w 127276"/>
                <a:gd name="connsiteY0" fmla="*/ 91337 h 90153"/>
                <a:gd name="connsiteX1" fmla="*/ 1644 w 127276"/>
                <a:gd name="connsiteY1" fmla="*/ 89905 h 90153"/>
                <a:gd name="connsiteX2" fmla="*/ 265 w 127276"/>
                <a:gd name="connsiteY2" fmla="*/ 84390 h 90153"/>
                <a:gd name="connsiteX3" fmla="*/ 4030 w 127276"/>
                <a:gd name="connsiteY3" fmla="*/ 72829 h 90153"/>
                <a:gd name="connsiteX4" fmla="*/ 10712 w 127276"/>
                <a:gd name="connsiteY4" fmla="*/ 69435 h 90153"/>
                <a:gd name="connsiteX5" fmla="*/ 14107 w 127276"/>
                <a:gd name="connsiteY5" fmla="*/ 76117 h 90153"/>
                <a:gd name="connsiteX6" fmla="*/ 13788 w 127276"/>
                <a:gd name="connsiteY6" fmla="*/ 77018 h 90153"/>
                <a:gd name="connsiteX7" fmla="*/ 98321 w 127276"/>
                <a:gd name="connsiteY7" fmla="*/ 44245 h 90153"/>
                <a:gd name="connsiteX8" fmla="*/ 117836 w 127276"/>
                <a:gd name="connsiteY8" fmla="*/ 3039 h 90153"/>
                <a:gd name="connsiteX9" fmla="*/ 124889 w 127276"/>
                <a:gd name="connsiteY9" fmla="*/ 493 h 90153"/>
                <a:gd name="connsiteX10" fmla="*/ 127435 w 127276"/>
                <a:gd name="connsiteY10" fmla="*/ 7547 h 90153"/>
                <a:gd name="connsiteX11" fmla="*/ 107018 w 127276"/>
                <a:gd name="connsiteY11" fmla="*/ 50661 h 90153"/>
                <a:gd name="connsiteX12" fmla="*/ 104154 w 127276"/>
                <a:gd name="connsiteY12" fmla="*/ 53313 h 90153"/>
                <a:gd name="connsiteX13" fmla="*/ 7212 w 127276"/>
                <a:gd name="connsiteY13" fmla="*/ 90913 h 90153"/>
                <a:gd name="connsiteX14" fmla="*/ 5303 w 127276"/>
                <a:gd name="connsiteY14" fmla="*/ 91337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7276" h="90153">
                  <a:moveTo>
                    <a:pt x="5303" y="91337"/>
                  </a:moveTo>
                  <a:cubicBezTo>
                    <a:pt x="3977" y="91337"/>
                    <a:pt x="2652" y="90859"/>
                    <a:pt x="1644" y="89905"/>
                  </a:cubicBezTo>
                  <a:cubicBezTo>
                    <a:pt x="159" y="88473"/>
                    <a:pt x="-372" y="86352"/>
                    <a:pt x="265" y="84390"/>
                  </a:cubicBezTo>
                  <a:lnTo>
                    <a:pt x="4030" y="72829"/>
                  </a:lnTo>
                  <a:cubicBezTo>
                    <a:pt x="4932" y="70071"/>
                    <a:pt x="7955" y="68533"/>
                    <a:pt x="10712" y="69435"/>
                  </a:cubicBezTo>
                  <a:cubicBezTo>
                    <a:pt x="13523" y="70336"/>
                    <a:pt x="15008" y="73359"/>
                    <a:pt x="14107" y="76117"/>
                  </a:cubicBezTo>
                  <a:lnTo>
                    <a:pt x="13788" y="77018"/>
                  </a:lnTo>
                  <a:lnTo>
                    <a:pt x="98321" y="44245"/>
                  </a:lnTo>
                  <a:lnTo>
                    <a:pt x="117836" y="3039"/>
                  </a:lnTo>
                  <a:cubicBezTo>
                    <a:pt x="119109" y="387"/>
                    <a:pt x="122291" y="-726"/>
                    <a:pt x="124889" y="493"/>
                  </a:cubicBezTo>
                  <a:cubicBezTo>
                    <a:pt x="127541" y="1766"/>
                    <a:pt x="128655" y="4895"/>
                    <a:pt x="127435" y="7547"/>
                  </a:cubicBezTo>
                  <a:lnTo>
                    <a:pt x="107018" y="50661"/>
                  </a:lnTo>
                  <a:cubicBezTo>
                    <a:pt x="106434" y="51881"/>
                    <a:pt x="105427" y="52836"/>
                    <a:pt x="104154" y="53313"/>
                  </a:cubicBezTo>
                  <a:lnTo>
                    <a:pt x="7212" y="90913"/>
                  </a:lnTo>
                  <a:cubicBezTo>
                    <a:pt x="6576" y="91231"/>
                    <a:pt x="5939" y="91337"/>
                    <a:pt x="5303" y="9133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C20CCA0E-678E-4224-94AA-5167139B8EE9}"/>
                </a:ext>
              </a:extLst>
            </p:cNvPr>
            <p:cNvSpPr/>
            <p:nvPr/>
          </p:nvSpPr>
          <p:spPr>
            <a:xfrm>
              <a:off x="7732890" y="3862014"/>
              <a:ext cx="90154" cy="127276"/>
            </a:xfrm>
            <a:custGeom>
              <a:avLst/>
              <a:gdLst>
                <a:gd name="connsiteX0" fmla="*/ 5345 w 90153"/>
                <a:gd name="connsiteY0" fmla="*/ 127952 h 127276"/>
                <a:gd name="connsiteX1" fmla="*/ 1473 w 90153"/>
                <a:gd name="connsiteY1" fmla="*/ 126308 h 127276"/>
                <a:gd name="connsiteX2" fmla="*/ 360 w 90153"/>
                <a:gd name="connsiteY2" fmla="*/ 120739 h 127276"/>
                <a:gd name="connsiteX3" fmla="*/ 37959 w 90153"/>
                <a:gd name="connsiteY3" fmla="*/ 23797 h 127276"/>
                <a:gd name="connsiteX4" fmla="*/ 40611 w 90153"/>
                <a:gd name="connsiteY4" fmla="*/ 20934 h 127276"/>
                <a:gd name="connsiteX5" fmla="*/ 83725 w 90153"/>
                <a:gd name="connsiteY5" fmla="*/ 516 h 127276"/>
                <a:gd name="connsiteX6" fmla="*/ 90779 w 90153"/>
                <a:gd name="connsiteY6" fmla="*/ 3062 h 127276"/>
                <a:gd name="connsiteX7" fmla="*/ 88234 w 90153"/>
                <a:gd name="connsiteY7" fmla="*/ 10115 h 127276"/>
                <a:gd name="connsiteX8" fmla="*/ 47028 w 90153"/>
                <a:gd name="connsiteY8" fmla="*/ 29631 h 127276"/>
                <a:gd name="connsiteX9" fmla="*/ 14254 w 90153"/>
                <a:gd name="connsiteY9" fmla="*/ 114164 h 127276"/>
                <a:gd name="connsiteX10" fmla="*/ 15156 w 90153"/>
                <a:gd name="connsiteY10" fmla="*/ 113845 h 127276"/>
                <a:gd name="connsiteX11" fmla="*/ 21838 w 90153"/>
                <a:gd name="connsiteY11" fmla="*/ 117239 h 127276"/>
                <a:gd name="connsiteX12" fmla="*/ 18444 w 90153"/>
                <a:gd name="connsiteY12" fmla="*/ 123921 h 127276"/>
                <a:gd name="connsiteX13" fmla="*/ 6882 w 90153"/>
                <a:gd name="connsiteY13" fmla="*/ 127687 h 127276"/>
                <a:gd name="connsiteX14" fmla="*/ 5345 w 90153"/>
                <a:gd name="connsiteY14" fmla="*/ 127952 h 12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0153" h="127276">
                  <a:moveTo>
                    <a:pt x="5345" y="127952"/>
                  </a:moveTo>
                  <a:cubicBezTo>
                    <a:pt x="3913" y="127952"/>
                    <a:pt x="2534" y="127368"/>
                    <a:pt x="1473" y="126308"/>
                  </a:cubicBezTo>
                  <a:cubicBezTo>
                    <a:pt x="42" y="124823"/>
                    <a:pt x="-383" y="122649"/>
                    <a:pt x="360" y="120739"/>
                  </a:cubicBezTo>
                  <a:lnTo>
                    <a:pt x="37959" y="23797"/>
                  </a:lnTo>
                  <a:cubicBezTo>
                    <a:pt x="38437" y="22525"/>
                    <a:pt x="39391" y="21517"/>
                    <a:pt x="40611" y="20934"/>
                  </a:cubicBezTo>
                  <a:lnTo>
                    <a:pt x="83725" y="516"/>
                  </a:lnTo>
                  <a:cubicBezTo>
                    <a:pt x="86377" y="-756"/>
                    <a:pt x="89559" y="410"/>
                    <a:pt x="90779" y="3062"/>
                  </a:cubicBezTo>
                  <a:cubicBezTo>
                    <a:pt x="92052" y="5714"/>
                    <a:pt x="90885" y="8896"/>
                    <a:pt x="88234" y="10115"/>
                  </a:cubicBezTo>
                  <a:lnTo>
                    <a:pt x="47028" y="29631"/>
                  </a:lnTo>
                  <a:lnTo>
                    <a:pt x="14254" y="114164"/>
                  </a:lnTo>
                  <a:lnTo>
                    <a:pt x="15156" y="113845"/>
                  </a:lnTo>
                  <a:cubicBezTo>
                    <a:pt x="17967" y="112944"/>
                    <a:pt x="20936" y="114482"/>
                    <a:pt x="21838" y="117239"/>
                  </a:cubicBezTo>
                  <a:cubicBezTo>
                    <a:pt x="22739" y="120050"/>
                    <a:pt x="21254" y="123020"/>
                    <a:pt x="18444" y="123921"/>
                  </a:cubicBezTo>
                  <a:lnTo>
                    <a:pt x="6882" y="127687"/>
                  </a:lnTo>
                  <a:cubicBezTo>
                    <a:pt x="6458" y="127899"/>
                    <a:pt x="5875" y="127952"/>
                    <a:pt x="5345" y="12795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0D71CBFB-B31C-46CA-A202-A937D1E5D45A}"/>
                </a:ext>
              </a:extLst>
            </p:cNvPr>
            <p:cNvSpPr/>
            <p:nvPr/>
          </p:nvSpPr>
          <p:spPr>
            <a:xfrm>
              <a:off x="7782516" y="3902569"/>
              <a:ext cx="42425" cy="42425"/>
            </a:xfrm>
            <a:custGeom>
              <a:avLst/>
              <a:gdLst>
                <a:gd name="connsiteX0" fmla="*/ 22803 w 42425"/>
                <a:gd name="connsiteY0" fmla="*/ 45607 h 42425"/>
                <a:gd name="connsiteX1" fmla="*/ 6682 w 42425"/>
                <a:gd name="connsiteY1" fmla="*/ 38925 h 42425"/>
                <a:gd name="connsiteX2" fmla="*/ 0 w 42425"/>
                <a:gd name="connsiteY2" fmla="*/ 22804 h 42425"/>
                <a:gd name="connsiteX3" fmla="*/ 6682 w 42425"/>
                <a:gd name="connsiteY3" fmla="*/ 6682 h 42425"/>
                <a:gd name="connsiteX4" fmla="*/ 38925 w 42425"/>
                <a:gd name="connsiteY4" fmla="*/ 6682 h 42425"/>
                <a:gd name="connsiteX5" fmla="*/ 45607 w 42425"/>
                <a:gd name="connsiteY5" fmla="*/ 22804 h 42425"/>
                <a:gd name="connsiteX6" fmla="*/ 38925 w 42425"/>
                <a:gd name="connsiteY6" fmla="*/ 38925 h 42425"/>
                <a:gd name="connsiteX7" fmla="*/ 22803 w 42425"/>
                <a:gd name="connsiteY7" fmla="*/ 45607 h 42425"/>
                <a:gd name="connsiteX8" fmla="*/ 22803 w 42425"/>
                <a:gd name="connsiteY8" fmla="*/ 10606 h 42425"/>
                <a:gd name="connsiteX9" fmla="*/ 14159 w 42425"/>
                <a:gd name="connsiteY9" fmla="*/ 14159 h 42425"/>
                <a:gd name="connsiteX10" fmla="*/ 14159 w 42425"/>
                <a:gd name="connsiteY10" fmla="*/ 14159 h 42425"/>
                <a:gd name="connsiteX11" fmla="*/ 10606 w 42425"/>
                <a:gd name="connsiteY11" fmla="*/ 22804 h 42425"/>
                <a:gd name="connsiteX12" fmla="*/ 14159 w 42425"/>
                <a:gd name="connsiteY12" fmla="*/ 31448 h 42425"/>
                <a:gd name="connsiteX13" fmla="*/ 31394 w 42425"/>
                <a:gd name="connsiteY13" fmla="*/ 31448 h 42425"/>
                <a:gd name="connsiteX14" fmla="*/ 34948 w 42425"/>
                <a:gd name="connsiteY14" fmla="*/ 22804 h 42425"/>
                <a:gd name="connsiteX15" fmla="*/ 31394 w 42425"/>
                <a:gd name="connsiteY15" fmla="*/ 14159 h 42425"/>
                <a:gd name="connsiteX16" fmla="*/ 22803 w 42425"/>
                <a:gd name="connsiteY16" fmla="*/ 10606 h 42425"/>
                <a:gd name="connsiteX17" fmla="*/ 10447 w 42425"/>
                <a:gd name="connsiteY17" fmla="*/ 10447 h 42425"/>
                <a:gd name="connsiteX18" fmla="*/ 10447 w 42425"/>
                <a:gd name="connsiteY18" fmla="*/ 10447 h 42425"/>
                <a:gd name="connsiteX19" fmla="*/ 10447 w 42425"/>
                <a:gd name="connsiteY19" fmla="*/ 10447 h 42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425" h="42425">
                  <a:moveTo>
                    <a:pt x="22803" y="45607"/>
                  </a:moveTo>
                  <a:cubicBezTo>
                    <a:pt x="16970" y="45607"/>
                    <a:pt x="11137" y="43380"/>
                    <a:pt x="6682" y="38925"/>
                  </a:cubicBezTo>
                  <a:cubicBezTo>
                    <a:pt x="2386" y="34630"/>
                    <a:pt x="0" y="28902"/>
                    <a:pt x="0" y="22804"/>
                  </a:cubicBezTo>
                  <a:cubicBezTo>
                    <a:pt x="0" y="16705"/>
                    <a:pt x="2386" y="10978"/>
                    <a:pt x="6682" y="6682"/>
                  </a:cubicBezTo>
                  <a:cubicBezTo>
                    <a:pt x="15591" y="-2227"/>
                    <a:pt x="30069" y="-2227"/>
                    <a:pt x="38925" y="6682"/>
                  </a:cubicBezTo>
                  <a:cubicBezTo>
                    <a:pt x="43221" y="10978"/>
                    <a:pt x="45607" y="16705"/>
                    <a:pt x="45607" y="22804"/>
                  </a:cubicBezTo>
                  <a:cubicBezTo>
                    <a:pt x="45607" y="28902"/>
                    <a:pt x="43221" y="34630"/>
                    <a:pt x="38925" y="38925"/>
                  </a:cubicBezTo>
                  <a:cubicBezTo>
                    <a:pt x="34471" y="43380"/>
                    <a:pt x="28637" y="45607"/>
                    <a:pt x="22803" y="45607"/>
                  </a:cubicBezTo>
                  <a:close/>
                  <a:moveTo>
                    <a:pt x="22803" y="10606"/>
                  </a:moveTo>
                  <a:cubicBezTo>
                    <a:pt x="19568" y="10606"/>
                    <a:pt x="16493" y="11879"/>
                    <a:pt x="14159" y="14159"/>
                  </a:cubicBezTo>
                  <a:lnTo>
                    <a:pt x="14159" y="14159"/>
                  </a:lnTo>
                  <a:cubicBezTo>
                    <a:pt x="11879" y="16440"/>
                    <a:pt x="10606" y="19516"/>
                    <a:pt x="10606" y="22804"/>
                  </a:cubicBezTo>
                  <a:cubicBezTo>
                    <a:pt x="10606" y="26092"/>
                    <a:pt x="11879" y="29114"/>
                    <a:pt x="14159" y="31448"/>
                  </a:cubicBezTo>
                  <a:cubicBezTo>
                    <a:pt x="18932" y="36221"/>
                    <a:pt x="26675" y="36221"/>
                    <a:pt x="31394" y="31448"/>
                  </a:cubicBezTo>
                  <a:cubicBezTo>
                    <a:pt x="33675" y="29168"/>
                    <a:pt x="34948" y="26092"/>
                    <a:pt x="34948" y="22804"/>
                  </a:cubicBezTo>
                  <a:cubicBezTo>
                    <a:pt x="34948" y="19516"/>
                    <a:pt x="33675" y="16493"/>
                    <a:pt x="31394" y="14159"/>
                  </a:cubicBezTo>
                  <a:cubicBezTo>
                    <a:pt x="29114" y="11826"/>
                    <a:pt x="26039" y="10606"/>
                    <a:pt x="22803" y="10606"/>
                  </a:cubicBezTo>
                  <a:close/>
                  <a:moveTo>
                    <a:pt x="10447" y="10447"/>
                  </a:moveTo>
                  <a:lnTo>
                    <a:pt x="10447" y="10447"/>
                  </a:lnTo>
                  <a:lnTo>
                    <a:pt x="10447" y="10447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2EA740CF-845A-4E5A-9994-C2FB73C69470}"/>
                </a:ext>
              </a:extLst>
            </p:cNvPr>
            <p:cNvSpPr/>
            <p:nvPr/>
          </p:nvSpPr>
          <p:spPr>
            <a:xfrm>
              <a:off x="7745328" y="3932519"/>
              <a:ext cx="47729" cy="47729"/>
            </a:xfrm>
            <a:custGeom>
              <a:avLst/>
              <a:gdLst>
                <a:gd name="connsiteX0" fmla="*/ 5316 w 47728"/>
                <a:gd name="connsiteY0" fmla="*/ 52886 h 47728"/>
                <a:gd name="connsiteX1" fmla="*/ 1551 w 47728"/>
                <a:gd name="connsiteY1" fmla="*/ 51348 h 47728"/>
                <a:gd name="connsiteX2" fmla="*/ 1551 w 47728"/>
                <a:gd name="connsiteY2" fmla="*/ 43870 h 47728"/>
                <a:gd name="connsiteX3" fmla="*/ 43870 w 47728"/>
                <a:gd name="connsiteY3" fmla="*/ 1551 h 47728"/>
                <a:gd name="connsiteX4" fmla="*/ 51347 w 47728"/>
                <a:gd name="connsiteY4" fmla="*/ 1551 h 47728"/>
                <a:gd name="connsiteX5" fmla="*/ 51347 w 47728"/>
                <a:gd name="connsiteY5" fmla="*/ 9029 h 47728"/>
                <a:gd name="connsiteX6" fmla="*/ 9028 w 47728"/>
                <a:gd name="connsiteY6" fmla="*/ 51348 h 47728"/>
                <a:gd name="connsiteX7" fmla="*/ 5316 w 47728"/>
                <a:gd name="connsiteY7" fmla="*/ 5288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28" h="47728">
                  <a:moveTo>
                    <a:pt x="5316" y="52886"/>
                  </a:moveTo>
                  <a:cubicBezTo>
                    <a:pt x="3937" y="52886"/>
                    <a:pt x="2612" y="52356"/>
                    <a:pt x="1551" y="51348"/>
                  </a:cubicBezTo>
                  <a:cubicBezTo>
                    <a:pt x="-517" y="49280"/>
                    <a:pt x="-517" y="45939"/>
                    <a:pt x="1551" y="43870"/>
                  </a:cubicBezTo>
                  <a:lnTo>
                    <a:pt x="43870" y="1551"/>
                  </a:lnTo>
                  <a:cubicBezTo>
                    <a:pt x="45939" y="-517"/>
                    <a:pt x="49280" y="-517"/>
                    <a:pt x="51347" y="1551"/>
                  </a:cubicBezTo>
                  <a:cubicBezTo>
                    <a:pt x="53416" y="3619"/>
                    <a:pt x="53416" y="6960"/>
                    <a:pt x="51347" y="9029"/>
                  </a:cubicBezTo>
                  <a:lnTo>
                    <a:pt x="9028" y="51348"/>
                  </a:lnTo>
                  <a:cubicBezTo>
                    <a:pt x="8021" y="52356"/>
                    <a:pt x="6642" y="52886"/>
                    <a:pt x="5316" y="528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20C03837-6308-46D2-A256-D28AC09B45ED}"/>
                </a:ext>
              </a:extLst>
            </p:cNvPr>
            <p:cNvSpPr/>
            <p:nvPr/>
          </p:nvSpPr>
          <p:spPr>
            <a:xfrm>
              <a:off x="7805500" y="3837085"/>
              <a:ext cx="84851" cy="84851"/>
            </a:xfrm>
            <a:custGeom>
              <a:avLst/>
              <a:gdLst>
                <a:gd name="connsiteX0" fmla="*/ 65950 w 84850"/>
                <a:gd name="connsiteY0" fmla="*/ 88076 h 84850"/>
                <a:gd name="connsiteX1" fmla="*/ 62185 w 84850"/>
                <a:gd name="connsiteY1" fmla="*/ 86538 h 84850"/>
                <a:gd name="connsiteX2" fmla="*/ 1570 w 84850"/>
                <a:gd name="connsiteY2" fmla="*/ 25922 h 84850"/>
                <a:gd name="connsiteX3" fmla="*/ 774 w 84850"/>
                <a:gd name="connsiteY3" fmla="*/ 19400 h 84850"/>
                <a:gd name="connsiteX4" fmla="*/ 11115 w 84850"/>
                <a:gd name="connsiteY4" fmla="*/ 2535 h 84850"/>
                <a:gd name="connsiteX5" fmla="*/ 15039 w 84850"/>
                <a:gd name="connsiteY5" fmla="*/ 43 h 84850"/>
                <a:gd name="connsiteX6" fmla="*/ 19388 w 84850"/>
                <a:gd name="connsiteY6" fmla="*/ 1581 h 84850"/>
                <a:gd name="connsiteX7" fmla="*/ 86527 w 84850"/>
                <a:gd name="connsiteY7" fmla="*/ 68719 h 84850"/>
                <a:gd name="connsiteX8" fmla="*/ 88064 w 84850"/>
                <a:gd name="connsiteY8" fmla="*/ 73068 h 84850"/>
                <a:gd name="connsiteX9" fmla="*/ 85572 w 84850"/>
                <a:gd name="connsiteY9" fmla="*/ 76992 h 84850"/>
                <a:gd name="connsiteX10" fmla="*/ 68708 w 84850"/>
                <a:gd name="connsiteY10" fmla="*/ 87333 h 84850"/>
                <a:gd name="connsiteX11" fmla="*/ 65950 w 84850"/>
                <a:gd name="connsiteY11" fmla="*/ 88076 h 84850"/>
                <a:gd name="connsiteX12" fmla="*/ 12017 w 84850"/>
                <a:gd name="connsiteY12" fmla="*/ 21362 h 84850"/>
                <a:gd name="connsiteX13" fmla="*/ 66745 w 84850"/>
                <a:gd name="connsiteY13" fmla="*/ 76037 h 84850"/>
                <a:gd name="connsiteX14" fmla="*/ 74329 w 84850"/>
                <a:gd name="connsiteY14" fmla="*/ 71424 h 84850"/>
                <a:gd name="connsiteX15" fmla="*/ 16684 w 84850"/>
                <a:gd name="connsiteY15" fmla="*/ 13778 h 84850"/>
                <a:gd name="connsiteX16" fmla="*/ 12017 w 84850"/>
                <a:gd name="connsiteY16" fmla="*/ 21362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4850" h="84850">
                  <a:moveTo>
                    <a:pt x="65950" y="88076"/>
                  </a:moveTo>
                  <a:cubicBezTo>
                    <a:pt x="64572" y="88076"/>
                    <a:pt x="63246" y="87545"/>
                    <a:pt x="62185" y="86538"/>
                  </a:cubicBezTo>
                  <a:lnTo>
                    <a:pt x="1570" y="25922"/>
                  </a:lnTo>
                  <a:cubicBezTo>
                    <a:pt x="-181" y="24172"/>
                    <a:pt x="-498" y="21521"/>
                    <a:pt x="774" y="19400"/>
                  </a:cubicBezTo>
                  <a:lnTo>
                    <a:pt x="11115" y="2535"/>
                  </a:lnTo>
                  <a:cubicBezTo>
                    <a:pt x="11964" y="1157"/>
                    <a:pt x="13396" y="255"/>
                    <a:pt x="15039" y="43"/>
                  </a:cubicBezTo>
                  <a:cubicBezTo>
                    <a:pt x="16631" y="-169"/>
                    <a:pt x="18275" y="414"/>
                    <a:pt x="19388" y="1581"/>
                  </a:cubicBezTo>
                  <a:lnTo>
                    <a:pt x="86527" y="68719"/>
                  </a:lnTo>
                  <a:cubicBezTo>
                    <a:pt x="87693" y="69886"/>
                    <a:pt x="88224" y="71477"/>
                    <a:pt x="88064" y="73068"/>
                  </a:cubicBezTo>
                  <a:cubicBezTo>
                    <a:pt x="87853" y="74659"/>
                    <a:pt x="86951" y="76143"/>
                    <a:pt x="85572" y="76992"/>
                  </a:cubicBezTo>
                  <a:lnTo>
                    <a:pt x="68708" y="87333"/>
                  </a:lnTo>
                  <a:cubicBezTo>
                    <a:pt x="67860" y="87810"/>
                    <a:pt x="66905" y="88076"/>
                    <a:pt x="65950" y="88076"/>
                  </a:cubicBezTo>
                  <a:close/>
                  <a:moveTo>
                    <a:pt x="12017" y="21362"/>
                  </a:moveTo>
                  <a:lnTo>
                    <a:pt x="66745" y="76037"/>
                  </a:lnTo>
                  <a:lnTo>
                    <a:pt x="74329" y="71424"/>
                  </a:lnTo>
                  <a:lnTo>
                    <a:pt x="16684" y="13778"/>
                  </a:lnTo>
                  <a:lnTo>
                    <a:pt x="12017" y="21362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6" name="Group 635">
            <a:extLst>
              <a:ext uri="{FF2B5EF4-FFF2-40B4-BE49-F238E27FC236}">
                <a16:creationId xmlns:a16="http://schemas.microsoft.com/office/drawing/2014/main" id="{8332CDC8-FC0E-4483-96CE-545769ECD52B}"/>
              </a:ext>
            </a:extLst>
          </p:cNvPr>
          <p:cNvGrpSpPr/>
          <p:nvPr/>
        </p:nvGrpSpPr>
        <p:grpSpPr>
          <a:xfrm>
            <a:off x="8576049" y="3592107"/>
            <a:ext cx="428803" cy="463403"/>
            <a:chOff x="8613259" y="3632320"/>
            <a:chExt cx="354383" cy="382977"/>
          </a:xfrm>
        </p:grpSpPr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7D5BA73C-92B1-4BF1-B197-EE8F6267681A}"/>
                </a:ext>
              </a:extLst>
            </p:cNvPr>
            <p:cNvSpPr/>
            <p:nvPr/>
          </p:nvSpPr>
          <p:spPr>
            <a:xfrm>
              <a:off x="8613259" y="3808473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6 h 206823"/>
                <a:gd name="connsiteX8" fmla="*/ 100124 w 159095"/>
                <a:gd name="connsiteY8" fmla="*/ 14495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6"/>
                  </a:cubicBezTo>
                  <a:cubicBezTo>
                    <a:pt x="98957" y="19427"/>
                    <a:pt x="99540" y="17041"/>
                    <a:pt x="100124" y="14495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6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434C8609-C594-4A15-8157-FB2C416E77F8}"/>
                </a:ext>
              </a:extLst>
            </p:cNvPr>
            <p:cNvSpPr/>
            <p:nvPr/>
          </p:nvSpPr>
          <p:spPr>
            <a:xfrm>
              <a:off x="8768102" y="3808482"/>
              <a:ext cx="84851" cy="47729"/>
            </a:xfrm>
            <a:custGeom>
              <a:avLst/>
              <a:gdLst>
                <a:gd name="connsiteX0" fmla="*/ 80140 w 84850"/>
                <a:gd name="connsiteY0" fmla="*/ 48374 h 47728"/>
                <a:gd name="connsiteX1" fmla="*/ 78019 w 84850"/>
                <a:gd name="connsiteY1" fmla="*/ 47950 h 47728"/>
                <a:gd name="connsiteX2" fmla="*/ 45935 w 84850"/>
                <a:gd name="connsiteY2" fmla="*/ 42169 h 47728"/>
                <a:gd name="connsiteX3" fmla="*/ 11464 w 84850"/>
                <a:gd name="connsiteY3" fmla="*/ 33950 h 47728"/>
                <a:gd name="connsiteX4" fmla="*/ 5419 w 84850"/>
                <a:gd name="connsiteY4" fmla="*/ 24987 h 47728"/>
                <a:gd name="connsiteX5" fmla="*/ 3085 w 84850"/>
                <a:gd name="connsiteY5" fmla="*/ 16555 h 47728"/>
                <a:gd name="connsiteX6" fmla="*/ 433 w 84850"/>
                <a:gd name="connsiteY6" fmla="*/ 7381 h 47728"/>
                <a:gd name="connsiteX7" fmla="*/ 3244 w 84850"/>
                <a:gd name="connsiteY7" fmla="*/ 433 h 47728"/>
                <a:gd name="connsiteX8" fmla="*/ 10192 w 84850"/>
                <a:gd name="connsiteY8" fmla="*/ 3244 h 47728"/>
                <a:gd name="connsiteX9" fmla="*/ 13426 w 84850"/>
                <a:gd name="connsiteY9" fmla="*/ 14169 h 47728"/>
                <a:gd name="connsiteX10" fmla="*/ 15336 w 84850"/>
                <a:gd name="connsiteY10" fmla="*/ 21275 h 47728"/>
                <a:gd name="connsiteX11" fmla="*/ 18199 w 84850"/>
                <a:gd name="connsiteY11" fmla="*/ 25783 h 47728"/>
                <a:gd name="connsiteX12" fmla="*/ 46942 w 84850"/>
                <a:gd name="connsiteY12" fmla="*/ 31616 h 47728"/>
                <a:gd name="connsiteX13" fmla="*/ 82155 w 84850"/>
                <a:gd name="connsiteY13" fmla="*/ 38192 h 47728"/>
                <a:gd name="connsiteX14" fmla="*/ 84913 w 84850"/>
                <a:gd name="connsiteY14" fmla="*/ 45139 h 47728"/>
                <a:gd name="connsiteX15" fmla="*/ 80140 w 84850"/>
                <a:gd name="connsiteY15" fmla="*/ 48374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850" h="47728">
                  <a:moveTo>
                    <a:pt x="80140" y="48374"/>
                  </a:moveTo>
                  <a:cubicBezTo>
                    <a:pt x="79451" y="48374"/>
                    <a:pt x="78708" y="48215"/>
                    <a:pt x="78019" y="47950"/>
                  </a:cubicBezTo>
                  <a:cubicBezTo>
                    <a:pt x="70064" y="44556"/>
                    <a:pt x="57814" y="43336"/>
                    <a:pt x="45935" y="42169"/>
                  </a:cubicBezTo>
                  <a:cubicBezTo>
                    <a:pt x="31033" y="40684"/>
                    <a:pt x="18146" y="39465"/>
                    <a:pt x="11464" y="33950"/>
                  </a:cubicBezTo>
                  <a:cubicBezTo>
                    <a:pt x="8866" y="31775"/>
                    <a:pt x="6851" y="28858"/>
                    <a:pt x="5419" y="24987"/>
                  </a:cubicBezTo>
                  <a:cubicBezTo>
                    <a:pt x="4411" y="22282"/>
                    <a:pt x="3721" y="19366"/>
                    <a:pt x="3085" y="16555"/>
                  </a:cubicBezTo>
                  <a:cubicBezTo>
                    <a:pt x="2343" y="13426"/>
                    <a:pt x="1601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24" y="539"/>
                    <a:pt x="10192" y="3244"/>
                  </a:cubicBezTo>
                  <a:cubicBezTo>
                    <a:pt x="11729" y="6903"/>
                    <a:pt x="12578" y="10562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96"/>
                    <a:pt x="17032" y="24828"/>
                    <a:pt x="18199" y="25783"/>
                  </a:cubicBezTo>
                  <a:cubicBezTo>
                    <a:pt x="22335" y="29230"/>
                    <a:pt x="35435" y="30502"/>
                    <a:pt x="46942" y="31616"/>
                  </a:cubicBezTo>
                  <a:cubicBezTo>
                    <a:pt x="59617" y="32836"/>
                    <a:pt x="72716" y="34109"/>
                    <a:pt x="82155" y="38192"/>
                  </a:cubicBezTo>
                  <a:cubicBezTo>
                    <a:pt x="84860" y="39359"/>
                    <a:pt x="86080" y="42488"/>
                    <a:pt x="84913" y="45139"/>
                  </a:cubicBezTo>
                  <a:cubicBezTo>
                    <a:pt x="84171" y="47207"/>
                    <a:pt x="82209" y="48374"/>
                    <a:pt x="80140" y="4837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0AFB56AE-FD1F-4FEE-BC14-CB124D098A30}"/>
                </a:ext>
              </a:extLst>
            </p:cNvPr>
            <p:cNvSpPr/>
            <p:nvPr/>
          </p:nvSpPr>
          <p:spPr>
            <a:xfrm>
              <a:off x="8718633" y="3988243"/>
              <a:ext cx="143186" cy="26516"/>
            </a:xfrm>
            <a:custGeom>
              <a:avLst/>
              <a:gdLst>
                <a:gd name="connsiteX0" fmla="*/ 98320 w 143185"/>
                <a:gd name="connsiteY0" fmla="*/ 31208 h 26515"/>
                <a:gd name="connsiteX1" fmla="*/ 5303 w 143185"/>
                <a:gd name="connsiteY1" fmla="*/ 31208 h 26515"/>
                <a:gd name="connsiteX2" fmla="*/ 0 w 143185"/>
                <a:gd name="connsiteY2" fmla="*/ 25905 h 26515"/>
                <a:gd name="connsiteX3" fmla="*/ 5303 w 143185"/>
                <a:gd name="connsiteY3" fmla="*/ 20602 h 26515"/>
                <a:gd name="connsiteX4" fmla="*/ 98320 w 143185"/>
                <a:gd name="connsiteY4" fmla="*/ 20602 h 26515"/>
                <a:gd name="connsiteX5" fmla="*/ 138307 w 143185"/>
                <a:gd name="connsiteY5" fmla="*/ 1829 h 26515"/>
                <a:gd name="connsiteX6" fmla="*/ 145784 w 143185"/>
                <a:gd name="connsiteY6" fmla="*/ 1298 h 26515"/>
                <a:gd name="connsiteX7" fmla="*/ 146314 w 143185"/>
                <a:gd name="connsiteY7" fmla="*/ 8776 h 26515"/>
                <a:gd name="connsiteX8" fmla="*/ 98320 w 143185"/>
                <a:gd name="connsiteY8" fmla="*/ 31208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85" h="26515">
                  <a:moveTo>
                    <a:pt x="98320" y="31208"/>
                  </a:moveTo>
                  <a:lnTo>
                    <a:pt x="5303" y="31208"/>
                  </a:lnTo>
                  <a:cubicBezTo>
                    <a:pt x="2386" y="31208"/>
                    <a:pt x="0" y="28822"/>
                    <a:pt x="0" y="25905"/>
                  </a:cubicBezTo>
                  <a:cubicBezTo>
                    <a:pt x="0" y="22988"/>
                    <a:pt x="2386" y="20602"/>
                    <a:pt x="5303" y="20602"/>
                  </a:cubicBezTo>
                  <a:lnTo>
                    <a:pt x="98320" y="20602"/>
                  </a:lnTo>
                  <a:cubicBezTo>
                    <a:pt x="113435" y="20602"/>
                    <a:pt x="128019" y="13761"/>
                    <a:pt x="138307" y="1829"/>
                  </a:cubicBezTo>
                  <a:cubicBezTo>
                    <a:pt x="140216" y="-399"/>
                    <a:pt x="143557" y="-611"/>
                    <a:pt x="145784" y="1298"/>
                  </a:cubicBezTo>
                  <a:cubicBezTo>
                    <a:pt x="148011" y="3208"/>
                    <a:pt x="148223" y="6549"/>
                    <a:pt x="146314" y="8776"/>
                  </a:cubicBezTo>
                  <a:cubicBezTo>
                    <a:pt x="134064" y="22988"/>
                    <a:pt x="116564" y="31208"/>
                    <a:pt x="98320" y="3120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F788574-1225-41EB-BCED-2027C2C79396}"/>
                </a:ext>
              </a:extLst>
            </p:cNvPr>
            <p:cNvSpPr/>
            <p:nvPr/>
          </p:nvSpPr>
          <p:spPr>
            <a:xfrm>
              <a:off x="8645343" y="363232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A51D474-387E-42C8-A7AF-2050CA25B2DA}"/>
                </a:ext>
              </a:extLst>
            </p:cNvPr>
            <p:cNvSpPr/>
            <p:nvPr/>
          </p:nvSpPr>
          <p:spPr>
            <a:xfrm>
              <a:off x="8670852" y="3652660"/>
              <a:ext cx="79548" cy="68941"/>
            </a:xfrm>
            <a:custGeom>
              <a:avLst/>
              <a:gdLst>
                <a:gd name="connsiteX0" fmla="*/ 5302 w 79547"/>
                <a:gd name="connsiteY0" fmla="*/ 71881 h 68941"/>
                <a:gd name="connsiteX1" fmla="*/ 105 w 79547"/>
                <a:gd name="connsiteY1" fmla="*/ 67586 h 68941"/>
                <a:gd name="connsiteX2" fmla="*/ 4294 w 79547"/>
                <a:gd name="connsiteY2" fmla="*/ 61381 h 68941"/>
                <a:gd name="connsiteX3" fmla="*/ 71486 w 79547"/>
                <a:gd name="connsiteY3" fmla="*/ 4690 h 68941"/>
                <a:gd name="connsiteX4" fmla="*/ 77372 w 79547"/>
                <a:gd name="connsiteY4" fmla="*/ 23 h 68941"/>
                <a:gd name="connsiteX5" fmla="*/ 82039 w 79547"/>
                <a:gd name="connsiteY5" fmla="*/ 5910 h 68941"/>
                <a:gd name="connsiteX6" fmla="*/ 6309 w 79547"/>
                <a:gd name="connsiteY6" fmla="*/ 71828 h 68941"/>
                <a:gd name="connsiteX7" fmla="*/ 5302 w 79547"/>
                <a:gd name="connsiteY7" fmla="*/ 7188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1"/>
                  </a:moveTo>
                  <a:cubicBezTo>
                    <a:pt x="2810" y="71881"/>
                    <a:pt x="582" y="70131"/>
                    <a:pt x="105" y="67586"/>
                  </a:cubicBezTo>
                  <a:cubicBezTo>
                    <a:pt x="-479" y="64722"/>
                    <a:pt x="1431" y="61911"/>
                    <a:pt x="4294" y="61381"/>
                  </a:cubicBezTo>
                  <a:cubicBezTo>
                    <a:pt x="46189" y="53161"/>
                    <a:pt x="68145" y="34600"/>
                    <a:pt x="71486" y="4690"/>
                  </a:cubicBezTo>
                  <a:cubicBezTo>
                    <a:pt x="71804" y="1773"/>
                    <a:pt x="74403" y="-242"/>
                    <a:pt x="77372" y="23"/>
                  </a:cubicBezTo>
                  <a:cubicBezTo>
                    <a:pt x="80289" y="342"/>
                    <a:pt x="82357" y="2993"/>
                    <a:pt x="82039" y="5910"/>
                  </a:cubicBezTo>
                  <a:cubicBezTo>
                    <a:pt x="78168" y="40540"/>
                    <a:pt x="52712" y="62760"/>
                    <a:pt x="6309" y="71828"/>
                  </a:cubicBezTo>
                  <a:cubicBezTo>
                    <a:pt x="5992" y="71828"/>
                    <a:pt x="5620" y="71881"/>
                    <a:pt x="5302" y="7188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56ABF995-5341-4947-AB8D-78000F49DB21}"/>
                </a:ext>
              </a:extLst>
            </p:cNvPr>
            <p:cNvSpPr/>
            <p:nvPr/>
          </p:nvSpPr>
          <p:spPr>
            <a:xfrm>
              <a:off x="8742306" y="3652607"/>
              <a:ext cx="79548" cy="68941"/>
            </a:xfrm>
            <a:custGeom>
              <a:avLst/>
              <a:gdLst>
                <a:gd name="connsiteX0" fmla="*/ 76769 w 79547"/>
                <a:gd name="connsiteY0" fmla="*/ 71934 h 68941"/>
                <a:gd name="connsiteX1" fmla="*/ 75762 w 79547"/>
                <a:gd name="connsiteY1" fmla="*/ 71828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4"/>
                  </a:moveTo>
                  <a:cubicBezTo>
                    <a:pt x="76451" y="71934"/>
                    <a:pt x="76080" y="71881"/>
                    <a:pt x="75762" y="71828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69" y="-242"/>
                    <a:pt x="10215" y="1773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4"/>
                    <a:pt x="82549" y="64722"/>
                    <a:pt x="81966" y="67586"/>
                  </a:cubicBezTo>
                  <a:cubicBezTo>
                    <a:pt x="81489" y="70184"/>
                    <a:pt x="79261" y="71934"/>
                    <a:pt x="76769" y="7193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DDE759BC-C9D1-485B-B4D7-A61429532A93}"/>
                </a:ext>
              </a:extLst>
            </p:cNvPr>
            <p:cNvSpPr/>
            <p:nvPr/>
          </p:nvSpPr>
          <p:spPr>
            <a:xfrm>
              <a:off x="8678223" y="3712291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4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5" y="102404"/>
                  </a:cubicBezTo>
                  <a:cubicBezTo>
                    <a:pt x="101768" y="102404"/>
                    <a:pt x="128124" y="72229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BA61CBCC-6D70-4DE3-A1CE-3272024FE26A}"/>
                </a:ext>
              </a:extLst>
            </p:cNvPr>
            <p:cNvSpPr/>
            <p:nvPr/>
          </p:nvSpPr>
          <p:spPr>
            <a:xfrm>
              <a:off x="8808547" y="3836914"/>
              <a:ext cx="159095" cy="159095"/>
            </a:xfrm>
            <a:custGeom>
              <a:avLst/>
              <a:gdLst>
                <a:gd name="connsiteX0" fmla="*/ 5331 w 159095"/>
                <a:gd name="connsiteY0" fmla="*/ 162650 h 159095"/>
                <a:gd name="connsiteX1" fmla="*/ 1566 w 159095"/>
                <a:gd name="connsiteY1" fmla="*/ 161112 h 159095"/>
                <a:gd name="connsiteX2" fmla="*/ 505 w 159095"/>
                <a:gd name="connsiteY2" fmla="*/ 155067 h 159095"/>
                <a:gd name="connsiteX3" fmla="*/ 73105 w 159095"/>
                <a:gd name="connsiteY3" fmla="*/ 3025 h 159095"/>
                <a:gd name="connsiteX4" fmla="*/ 78037 w 159095"/>
                <a:gd name="connsiteY4" fmla="*/ 2 h 159095"/>
                <a:gd name="connsiteX5" fmla="*/ 82810 w 159095"/>
                <a:gd name="connsiteY5" fmla="*/ 3290 h 159095"/>
                <a:gd name="connsiteX6" fmla="*/ 105242 w 159095"/>
                <a:gd name="connsiteY6" fmla="*/ 57435 h 159095"/>
                <a:gd name="connsiteX7" fmla="*/ 159388 w 159095"/>
                <a:gd name="connsiteY7" fmla="*/ 79868 h 159095"/>
                <a:gd name="connsiteX8" fmla="*/ 162676 w 159095"/>
                <a:gd name="connsiteY8" fmla="*/ 84640 h 159095"/>
                <a:gd name="connsiteX9" fmla="*/ 159653 w 159095"/>
                <a:gd name="connsiteY9" fmla="*/ 89572 h 159095"/>
                <a:gd name="connsiteX10" fmla="*/ 7611 w 159095"/>
                <a:gd name="connsiteY10" fmla="*/ 162173 h 159095"/>
                <a:gd name="connsiteX11" fmla="*/ 5331 w 159095"/>
                <a:gd name="connsiteY11" fmla="*/ 162650 h 159095"/>
                <a:gd name="connsiteX12" fmla="*/ 77613 w 159095"/>
                <a:gd name="connsiteY12" fmla="*/ 18351 h 159095"/>
                <a:gd name="connsiteX13" fmla="*/ 16573 w 159095"/>
                <a:gd name="connsiteY13" fmla="*/ 146104 h 159095"/>
                <a:gd name="connsiteX14" fmla="*/ 144327 w 159095"/>
                <a:gd name="connsiteY14" fmla="*/ 85065 h 159095"/>
                <a:gd name="connsiteX15" fmla="*/ 99144 w 159095"/>
                <a:gd name="connsiteY15" fmla="*/ 66345 h 159095"/>
                <a:gd name="connsiteX16" fmla="*/ 96280 w 159095"/>
                <a:gd name="connsiteY16" fmla="*/ 63481 h 159095"/>
                <a:gd name="connsiteX17" fmla="*/ 77613 w 159095"/>
                <a:gd name="connsiteY17" fmla="*/ 18351 h 15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9095" h="159095">
                  <a:moveTo>
                    <a:pt x="5331" y="162650"/>
                  </a:moveTo>
                  <a:cubicBezTo>
                    <a:pt x="3952" y="162650"/>
                    <a:pt x="2573" y="162120"/>
                    <a:pt x="1566" y="161112"/>
                  </a:cubicBezTo>
                  <a:cubicBezTo>
                    <a:pt x="-26" y="159521"/>
                    <a:pt x="-450" y="157082"/>
                    <a:pt x="505" y="155067"/>
                  </a:cubicBezTo>
                  <a:lnTo>
                    <a:pt x="73105" y="3025"/>
                  </a:lnTo>
                  <a:cubicBezTo>
                    <a:pt x="74007" y="1115"/>
                    <a:pt x="75810" y="-51"/>
                    <a:pt x="78037" y="2"/>
                  </a:cubicBezTo>
                  <a:cubicBezTo>
                    <a:pt x="80105" y="55"/>
                    <a:pt x="82014" y="1328"/>
                    <a:pt x="82810" y="3290"/>
                  </a:cubicBezTo>
                  <a:lnTo>
                    <a:pt x="105242" y="57435"/>
                  </a:lnTo>
                  <a:lnTo>
                    <a:pt x="159388" y="79868"/>
                  </a:lnTo>
                  <a:cubicBezTo>
                    <a:pt x="161297" y="80663"/>
                    <a:pt x="162623" y="82519"/>
                    <a:pt x="162676" y="84640"/>
                  </a:cubicBezTo>
                  <a:cubicBezTo>
                    <a:pt x="162729" y="86709"/>
                    <a:pt x="161562" y="88671"/>
                    <a:pt x="159653" y="89572"/>
                  </a:cubicBezTo>
                  <a:lnTo>
                    <a:pt x="7611" y="162173"/>
                  </a:lnTo>
                  <a:cubicBezTo>
                    <a:pt x="6869" y="162491"/>
                    <a:pt x="6126" y="162650"/>
                    <a:pt x="5331" y="162650"/>
                  </a:cubicBezTo>
                  <a:close/>
                  <a:moveTo>
                    <a:pt x="77613" y="18351"/>
                  </a:moveTo>
                  <a:lnTo>
                    <a:pt x="16573" y="146104"/>
                  </a:lnTo>
                  <a:lnTo>
                    <a:pt x="144327" y="85065"/>
                  </a:lnTo>
                  <a:lnTo>
                    <a:pt x="99144" y="66345"/>
                  </a:lnTo>
                  <a:cubicBezTo>
                    <a:pt x="97818" y="65814"/>
                    <a:pt x="96810" y="64753"/>
                    <a:pt x="96280" y="63481"/>
                  </a:cubicBezTo>
                  <a:lnTo>
                    <a:pt x="77613" y="18351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136A7B14-D45F-421F-97DA-E42462633F1D}"/>
                </a:ext>
              </a:extLst>
            </p:cNvPr>
            <p:cNvSpPr/>
            <p:nvPr/>
          </p:nvSpPr>
          <p:spPr>
            <a:xfrm>
              <a:off x="8808562" y="3893116"/>
              <a:ext cx="106064" cy="106064"/>
            </a:xfrm>
            <a:custGeom>
              <a:avLst/>
              <a:gdLst>
                <a:gd name="connsiteX0" fmla="*/ 5316 w 106063"/>
                <a:gd name="connsiteY0" fmla="*/ 106448 h 106063"/>
                <a:gd name="connsiteX1" fmla="*/ 1551 w 106063"/>
                <a:gd name="connsiteY1" fmla="*/ 104910 h 106063"/>
                <a:gd name="connsiteX2" fmla="*/ 1551 w 106063"/>
                <a:gd name="connsiteY2" fmla="*/ 97433 h 106063"/>
                <a:gd name="connsiteX3" fmla="*/ 97432 w 106063"/>
                <a:gd name="connsiteY3" fmla="*/ 1551 h 106063"/>
                <a:gd name="connsiteX4" fmla="*/ 104910 w 106063"/>
                <a:gd name="connsiteY4" fmla="*/ 1551 h 106063"/>
                <a:gd name="connsiteX5" fmla="*/ 104910 w 106063"/>
                <a:gd name="connsiteY5" fmla="*/ 9029 h 106063"/>
                <a:gd name="connsiteX6" fmla="*/ 9028 w 106063"/>
                <a:gd name="connsiteY6" fmla="*/ 104910 h 106063"/>
                <a:gd name="connsiteX7" fmla="*/ 5316 w 106063"/>
                <a:gd name="connsiteY7" fmla="*/ 106448 h 106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3" h="106063">
                  <a:moveTo>
                    <a:pt x="5316" y="106448"/>
                  </a:moveTo>
                  <a:cubicBezTo>
                    <a:pt x="3937" y="106448"/>
                    <a:pt x="2612" y="105918"/>
                    <a:pt x="1551" y="104910"/>
                  </a:cubicBezTo>
                  <a:cubicBezTo>
                    <a:pt x="-517" y="102842"/>
                    <a:pt x="-517" y="99501"/>
                    <a:pt x="1551" y="97433"/>
                  </a:cubicBezTo>
                  <a:lnTo>
                    <a:pt x="97432" y="1551"/>
                  </a:lnTo>
                  <a:cubicBezTo>
                    <a:pt x="99501" y="-517"/>
                    <a:pt x="102842" y="-517"/>
                    <a:pt x="104910" y="1551"/>
                  </a:cubicBezTo>
                  <a:cubicBezTo>
                    <a:pt x="106978" y="3619"/>
                    <a:pt x="106978" y="6960"/>
                    <a:pt x="104910" y="9029"/>
                  </a:cubicBezTo>
                  <a:lnTo>
                    <a:pt x="9028" y="104910"/>
                  </a:lnTo>
                  <a:cubicBezTo>
                    <a:pt x="8021" y="105918"/>
                    <a:pt x="6695" y="106448"/>
                    <a:pt x="5316" y="10644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1" name="Group 630">
            <a:extLst>
              <a:ext uri="{FF2B5EF4-FFF2-40B4-BE49-F238E27FC236}">
                <a16:creationId xmlns:a16="http://schemas.microsoft.com/office/drawing/2014/main" id="{590E0C4D-A6D2-4325-B62B-46315C1072E8}"/>
              </a:ext>
            </a:extLst>
          </p:cNvPr>
          <p:cNvGrpSpPr/>
          <p:nvPr/>
        </p:nvGrpSpPr>
        <p:grpSpPr>
          <a:xfrm>
            <a:off x="9638760" y="3592097"/>
            <a:ext cx="404874" cy="463525"/>
            <a:chOff x="9673894" y="3632320"/>
            <a:chExt cx="334606" cy="383078"/>
          </a:xfrm>
        </p:grpSpPr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310DDDB4-A713-41CC-B7C6-8D1BB178BBC9}"/>
                </a:ext>
              </a:extLst>
            </p:cNvPr>
            <p:cNvSpPr/>
            <p:nvPr/>
          </p:nvSpPr>
          <p:spPr>
            <a:xfrm>
              <a:off x="9673894" y="3808473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6 h 206823"/>
                <a:gd name="connsiteX8" fmla="*/ 100124 w 159095"/>
                <a:gd name="connsiteY8" fmla="*/ 14495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6"/>
                  </a:cubicBezTo>
                  <a:cubicBezTo>
                    <a:pt x="98957" y="19427"/>
                    <a:pt x="99540" y="17041"/>
                    <a:pt x="100124" y="14495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6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CC098AE4-28F5-405E-BADF-58565C280213}"/>
                </a:ext>
              </a:extLst>
            </p:cNvPr>
            <p:cNvSpPr/>
            <p:nvPr/>
          </p:nvSpPr>
          <p:spPr>
            <a:xfrm>
              <a:off x="9828790" y="3808482"/>
              <a:ext cx="90154" cy="47729"/>
            </a:xfrm>
            <a:custGeom>
              <a:avLst/>
              <a:gdLst>
                <a:gd name="connsiteX0" fmla="*/ 86239 w 90153"/>
                <a:gd name="connsiteY0" fmla="*/ 52086 h 47728"/>
                <a:gd name="connsiteX1" fmla="*/ 82739 w 90153"/>
                <a:gd name="connsiteY1" fmla="*/ 50761 h 47728"/>
                <a:gd name="connsiteX2" fmla="*/ 45935 w 90153"/>
                <a:gd name="connsiteY2" fmla="*/ 42169 h 47728"/>
                <a:gd name="connsiteX3" fmla="*/ 11464 w 90153"/>
                <a:gd name="connsiteY3" fmla="*/ 33950 h 47728"/>
                <a:gd name="connsiteX4" fmla="*/ 5419 w 90153"/>
                <a:gd name="connsiteY4" fmla="*/ 24987 h 47728"/>
                <a:gd name="connsiteX5" fmla="*/ 3085 w 90153"/>
                <a:gd name="connsiteY5" fmla="*/ 16555 h 47728"/>
                <a:gd name="connsiteX6" fmla="*/ 433 w 90153"/>
                <a:gd name="connsiteY6" fmla="*/ 7381 h 47728"/>
                <a:gd name="connsiteX7" fmla="*/ 3244 w 90153"/>
                <a:gd name="connsiteY7" fmla="*/ 433 h 47728"/>
                <a:gd name="connsiteX8" fmla="*/ 10192 w 90153"/>
                <a:gd name="connsiteY8" fmla="*/ 3244 h 47728"/>
                <a:gd name="connsiteX9" fmla="*/ 13426 w 90153"/>
                <a:gd name="connsiteY9" fmla="*/ 14169 h 47728"/>
                <a:gd name="connsiteX10" fmla="*/ 15336 w 90153"/>
                <a:gd name="connsiteY10" fmla="*/ 21275 h 47728"/>
                <a:gd name="connsiteX11" fmla="*/ 18199 w 90153"/>
                <a:gd name="connsiteY11" fmla="*/ 25783 h 47728"/>
                <a:gd name="connsiteX12" fmla="*/ 46942 w 90153"/>
                <a:gd name="connsiteY12" fmla="*/ 31616 h 47728"/>
                <a:gd name="connsiteX13" fmla="*/ 89686 w 90153"/>
                <a:gd name="connsiteY13" fmla="*/ 42753 h 47728"/>
                <a:gd name="connsiteX14" fmla="*/ 90216 w 90153"/>
                <a:gd name="connsiteY14" fmla="*/ 50230 h 47728"/>
                <a:gd name="connsiteX15" fmla="*/ 86239 w 90153"/>
                <a:gd name="connsiteY15" fmla="*/ 5208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153" h="47728">
                  <a:moveTo>
                    <a:pt x="86239" y="52086"/>
                  </a:moveTo>
                  <a:cubicBezTo>
                    <a:pt x="85019" y="52086"/>
                    <a:pt x="83747" y="51662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8"/>
                    <a:pt x="18146" y="39465"/>
                    <a:pt x="11464" y="33950"/>
                  </a:cubicBezTo>
                  <a:cubicBezTo>
                    <a:pt x="8866" y="31775"/>
                    <a:pt x="6851" y="28858"/>
                    <a:pt x="5419" y="24987"/>
                  </a:cubicBezTo>
                  <a:cubicBezTo>
                    <a:pt x="4411" y="22282"/>
                    <a:pt x="3721" y="19366"/>
                    <a:pt x="3085" y="16555"/>
                  </a:cubicBezTo>
                  <a:cubicBezTo>
                    <a:pt x="2342" y="13426"/>
                    <a:pt x="1601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24" y="539"/>
                    <a:pt x="10192" y="3244"/>
                  </a:cubicBezTo>
                  <a:cubicBezTo>
                    <a:pt x="11729" y="6903"/>
                    <a:pt x="12578" y="10562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96"/>
                    <a:pt x="17032" y="24828"/>
                    <a:pt x="18199" y="25783"/>
                  </a:cubicBezTo>
                  <a:cubicBezTo>
                    <a:pt x="22335" y="29230"/>
                    <a:pt x="35435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1913" y="44662"/>
                    <a:pt x="92125" y="48003"/>
                    <a:pt x="90216" y="50230"/>
                  </a:cubicBezTo>
                  <a:cubicBezTo>
                    <a:pt x="89155" y="51450"/>
                    <a:pt x="87724" y="52086"/>
                    <a:pt x="86239" y="520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F2C5ABD0-A5B7-46B3-9EEF-11C84B489280}"/>
                </a:ext>
              </a:extLst>
            </p:cNvPr>
            <p:cNvSpPr/>
            <p:nvPr/>
          </p:nvSpPr>
          <p:spPr>
            <a:xfrm>
              <a:off x="9779268" y="4004792"/>
              <a:ext cx="121973" cy="10606"/>
            </a:xfrm>
            <a:custGeom>
              <a:avLst/>
              <a:gdLst>
                <a:gd name="connsiteX0" fmla="*/ 98320 w 121973"/>
                <a:gd name="connsiteY0" fmla="*/ 14660 h 10606"/>
                <a:gd name="connsiteX1" fmla="*/ 5303 w 121973"/>
                <a:gd name="connsiteY1" fmla="*/ 14660 h 10606"/>
                <a:gd name="connsiteX2" fmla="*/ 0 w 121973"/>
                <a:gd name="connsiteY2" fmla="*/ 9357 h 10606"/>
                <a:gd name="connsiteX3" fmla="*/ 5303 w 121973"/>
                <a:gd name="connsiteY3" fmla="*/ 4053 h 10606"/>
                <a:gd name="connsiteX4" fmla="*/ 98320 w 121973"/>
                <a:gd name="connsiteY4" fmla="*/ 4053 h 10606"/>
                <a:gd name="connsiteX5" fmla="*/ 117359 w 121973"/>
                <a:gd name="connsiteY5" fmla="*/ 394 h 10606"/>
                <a:gd name="connsiteX6" fmla="*/ 124253 w 121973"/>
                <a:gd name="connsiteY6" fmla="*/ 3364 h 10606"/>
                <a:gd name="connsiteX7" fmla="*/ 121284 w 121973"/>
                <a:gd name="connsiteY7" fmla="*/ 10258 h 10606"/>
                <a:gd name="connsiteX8" fmla="*/ 98320 w 121973"/>
                <a:gd name="connsiteY8" fmla="*/ 14660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73" h="10606">
                  <a:moveTo>
                    <a:pt x="98320" y="14660"/>
                  </a:moveTo>
                  <a:lnTo>
                    <a:pt x="5303" y="14660"/>
                  </a:lnTo>
                  <a:cubicBezTo>
                    <a:pt x="2386" y="14660"/>
                    <a:pt x="0" y="12273"/>
                    <a:pt x="0" y="9357"/>
                  </a:cubicBezTo>
                  <a:cubicBezTo>
                    <a:pt x="0" y="6440"/>
                    <a:pt x="2386" y="4053"/>
                    <a:pt x="5303" y="4053"/>
                  </a:cubicBezTo>
                  <a:lnTo>
                    <a:pt x="98320" y="4053"/>
                  </a:lnTo>
                  <a:cubicBezTo>
                    <a:pt x="104844" y="4053"/>
                    <a:pt x="111261" y="2834"/>
                    <a:pt x="117359" y="394"/>
                  </a:cubicBezTo>
                  <a:cubicBezTo>
                    <a:pt x="120064" y="-719"/>
                    <a:pt x="123140" y="606"/>
                    <a:pt x="124253" y="3364"/>
                  </a:cubicBezTo>
                  <a:cubicBezTo>
                    <a:pt x="125367" y="6069"/>
                    <a:pt x="124041" y="9145"/>
                    <a:pt x="121284" y="10258"/>
                  </a:cubicBezTo>
                  <a:cubicBezTo>
                    <a:pt x="113965" y="13122"/>
                    <a:pt x="106222" y="14660"/>
                    <a:pt x="98320" y="1466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3EEC725-D2EB-48D0-99D5-8882E67E0CD7}"/>
                </a:ext>
              </a:extLst>
            </p:cNvPr>
            <p:cNvSpPr/>
            <p:nvPr/>
          </p:nvSpPr>
          <p:spPr>
            <a:xfrm>
              <a:off x="9705978" y="363232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ABDE19D1-94AF-44EB-9700-3D60D8CCC77A}"/>
                </a:ext>
              </a:extLst>
            </p:cNvPr>
            <p:cNvSpPr/>
            <p:nvPr/>
          </p:nvSpPr>
          <p:spPr>
            <a:xfrm>
              <a:off x="9731487" y="3652660"/>
              <a:ext cx="79548" cy="68941"/>
            </a:xfrm>
            <a:custGeom>
              <a:avLst/>
              <a:gdLst>
                <a:gd name="connsiteX0" fmla="*/ 5302 w 79547"/>
                <a:gd name="connsiteY0" fmla="*/ 71881 h 68941"/>
                <a:gd name="connsiteX1" fmla="*/ 105 w 79547"/>
                <a:gd name="connsiteY1" fmla="*/ 67586 h 68941"/>
                <a:gd name="connsiteX2" fmla="*/ 4294 w 79547"/>
                <a:gd name="connsiteY2" fmla="*/ 61381 h 68941"/>
                <a:gd name="connsiteX3" fmla="*/ 71486 w 79547"/>
                <a:gd name="connsiteY3" fmla="*/ 4690 h 68941"/>
                <a:gd name="connsiteX4" fmla="*/ 77372 w 79547"/>
                <a:gd name="connsiteY4" fmla="*/ 23 h 68941"/>
                <a:gd name="connsiteX5" fmla="*/ 82039 w 79547"/>
                <a:gd name="connsiteY5" fmla="*/ 5910 h 68941"/>
                <a:gd name="connsiteX6" fmla="*/ 6309 w 79547"/>
                <a:gd name="connsiteY6" fmla="*/ 71828 h 68941"/>
                <a:gd name="connsiteX7" fmla="*/ 5302 w 79547"/>
                <a:gd name="connsiteY7" fmla="*/ 7188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1"/>
                  </a:moveTo>
                  <a:cubicBezTo>
                    <a:pt x="2810" y="71881"/>
                    <a:pt x="582" y="70131"/>
                    <a:pt x="105" y="67586"/>
                  </a:cubicBezTo>
                  <a:cubicBezTo>
                    <a:pt x="-479" y="64722"/>
                    <a:pt x="1431" y="61911"/>
                    <a:pt x="4294" y="61381"/>
                  </a:cubicBezTo>
                  <a:cubicBezTo>
                    <a:pt x="46189" y="53161"/>
                    <a:pt x="68145" y="34600"/>
                    <a:pt x="71486" y="4690"/>
                  </a:cubicBezTo>
                  <a:cubicBezTo>
                    <a:pt x="71804" y="1773"/>
                    <a:pt x="74403" y="-242"/>
                    <a:pt x="77372" y="23"/>
                  </a:cubicBezTo>
                  <a:cubicBezTo>
                    <a:pt x="80289" y="342"/>
                    <a:pt x="82357" y="2993"/>
                    <a:pt x="82039" y="5910"/>
                  </a:cubicBezTo>
                  <a:cubicBezTo>
                    <a:pt x="78168" y="40540"/>
                    <a:pt x="52712" y="62760"/>
                    <a:pt x="6309" y="71828"/>
                  </a:cubicBezTo>
                  <a:cubicBezTo>
                    <a:pt x="5992" y="71828"/>
                    <a:pt x="5620" y="71881"/>
                    <a:pt x="5302" y="7188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9517F0B-694E-4484-BAB6-FEFCDE40CEDC}"/>
                </a:ext>
              </a:extLst>
            </p:cNvPr>
            <p:cNvSpPr/>
            <p:nvPr/>
          </p:nvSpPr>
          <p:spPr>
            <a:xfrm>
              <a:off x="9802941" y="3652607"/>
              <a:ext cx="79548" cy="68941"/>
            </a:xfrm>
            <a:custGeom>
              <a:avLst/>
              <a:gdLst>
                <a:gd name="connsiteX0" fmla="*/ 76769 w 79547"/>
                <a:gd name="connsiteY0" fmla="*/ 71934 h 68941"/>
                <a:gd name="connsiteX1" fmla="*/ 75762 w 79547"/>
                <a:gd name="connsiteY1" fmla="*/ 71828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4"/>
                  </a:moveTo>
                  <a:cubicBezTo>
                    <a:pt x="76451" y="71934"/>
                    <a:pt x="76080" y="71881"/>
                    <a:pt x="75762" y="71828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5" y="1773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4"/>
                    <a:pt x="82549" y="64722"/>
                    <a:pt x="81966" y="67586"/>
                  </a:cubicBezTo>
                  <a:cubicBezTo>
                    <a:pt x="81489" y="70184"/>
                    <a:pt x="79261" y="71934"/>
                    <a:pt x="76769" y="7193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D119CB54-0258-442A-ACE3-FF6BFC34DF2F}"/>
                </a:ext>
              </a:extLst>
            </p:cNvPr>
            <p:cNvSpPr/>
            <p:nvPr/>
          </p:nvSpPr>
          <p:spPr>
            <a:xfrm>
              <a:off x="9738858" y="3712291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4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5" y="102404"/>
                  </a:cubicBezTo>
                  <a:cubicBezTo>
                    <a:pt x="101768" y="102404"/>
                    <a:pt x="128124" y="72229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E979852-5DF8-4EC0-8E63-0F2AC2F00550}"/>
                </a:ext>
              </a:extLst>
            </p:cNvPr>
            <p:cNvSpPr/>
            <p:nvPr/>
          </p:nvSpPr>
          <p:spPr>
            <a:xfrm>
              <a:off x="9870781" y="3876474"/>
              <a:ext cx="95457" cy="100760"/>
            </a:xfrm>
            <a:custGeom>
              <a:avLst/>
              <a:gdLst>
                <a:gd name="connsiteX0" fmla="*/ 16724 w 95457"/>
                <a:gd name="connsiteY0" fmla="*/ 100870 h 100760"/>
                <a:gd name="connsiteX1" fmla="*/ 12482 w 95457"/>
                <a:gd name="connsiteY1" fmla="*/ 98802 h 100760"/>
                <a:gd name="connsiteX2" fmla="*/ 17997 w 95457"/>
                <a:gd name="connsiteY2" fmla="*/ 18087 h 100760"/>
                <a:gd name="connsiteX3" fmla="*/ 93779 w 95457"/>
                <a:gd name="connsiteY3" fmla="*/ 9231 h 100760"/>
                <a:gd name="connsiteX4" fmla="*/ 95530 w 95457"/>
                <a:gd name="connsiteY4" fmla="*/ 16549 h 100760"/>
                <a:gd name="connsiteX5" fmla="*/ 88211 w 95457"/>
                <a:gd name="connsiteY5" fmla="*/ 18299 h 100760"/>
                <a:gd name="connsiteX6" fmla="*/ 25474 w 95457"/>
                <a:gd name="connsiteY6" fmla="*/ 25671 h 100760"/>
                <a:gd name="connsiteX7" fmla="*/ 20914 w 95457"/>
                <a:gd name="connsiteY7" fmla="*/ 92491 h 100760"/>
                <a:gd name="connsiteX8" fmla="*/ 19906 w 95457"/>
                <a:gd name="connsiteY8" fmla="*/ 99915 h 100760"/>
                <a:gd name="connsiteX9" fmla="*/ 16724 w 95457"/>
                <a:gd name="connsiteY9" fmla="*/ 100870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57" h="100760">
                  <a:moveTo>
                    <a:pt x="16724" y="100870"/>
                  </a:moveTo>
                  <a:cubicBezTo>
                    <a:pt x="15133" y="100870"/>
                    <a:pt x="13542" y="100127"/>
                    <a:pt x="12482" y="98802"/>
                  </a:cubicBezTo>
                  <a:cubicBezTo>
                    <a:pt x="-6079" y="74460"/>
                    <a:pt x="-3693" y="39724"/>
                    <a:pt x="17997" y="18087"/>
                  </a:cubicBezTo>
                  <a:cubicBezTo>
                    <a:pt x="38255" y="-2171"/>
                    <a:pt x="69438" y="-5830"/>
                    <a:pt x="93779" y="9231"/>
                  </a:cubicBezTo>
                  <a:cubicBezTo>
                    <a:pt x="96272" y="10769"/>
                    <a:pt x="97067" y="14057"/>
                    <a:pt x="95530" y="16549"/>
                  </a:cubicBezTo>
                  <a:cubicBezTo>
                    <a:pt x="93992" y="19042"/>
                    <a:pt x="90757" y="19837"/>
                    <a:pt x="88211" y="18299"/>
                  </a:cubicBezTo>
                  <a:cubicBezTo>
                    <a:pt x="68059" y="5890"/>
                    <a:pt x="42286" y="8860"/>
                    <a:pt x="25474" y="25671"/>
                  </a:cubicBezTo>
                  <a:cubicBezTo>
                    <a:pt x="7550" y="43595"/>
                    <a:pt x="5587" y="72339"/>
                    <a:pt x="20914" y="92491"/>
                  </a:cubicBezTo>
                  <a:cubicBezTo>
                    <a:pt x="22664" y="94824"/>
                    <a:pt x="22240" y="98165"/>
                    <a:pt x="19906" y="99915"/>
                  </a:cubicBezTo>
                  <a:cubicBezTo>
                    <a:pt x="18952" y="100552"/>
                    <a:pt x="17838" y="100870"/>
                    <a:pt x="16724" y="10087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31E9C79B-7928-46CF-98A3-41BBCA572C2F}"/>
                </a:ext>
              </a:extLst>
            </p:cNvPr>
            <p:cNvSpPr/>
            <p:nvPr/>
          </p:nvSpPr>
          <p:spPr>
            <a:xfrm>
              <a:off x="9855563" y="3938908"/>
              <a:ext cx="42425" cy="37122"/>
            </a:xfrm>
            <a:custGeom>
              <a:avLst/>
              <a:gdLst>
                <a:gd name="connsiteX0" fmla="*/ 32420 w 42425"/>
                <a:gd name="connsiteY0" fmla="*/ 39868 h 37122"/>
                <a:gd name="connsiteX1" fmla="*/ 30299 w 42425"/>
                <a:gd name="connsiteY1" fmla="*/ 39444 h 37122"/>
                <a:gd name="connsiteX2" fmla="*/ 3200 w 42425"/>
                <a:gd name="connsiteY2" fmla="*/ 27777 h 37122"/>
                <a:gd name="connsiteX3" fmla="*/ 442 w 42425"/>
                <a:gd name="connsiteY3" fmla="*/ 20829 h 37122"/>
                <a:gd name="connsiteX4" fmla="*/ 7389 w 42425"/>
                <a:gd name="connsiteY4" fmla="*/ 18072 h 37122"/>
                <a:gd name="connsiteX5" fmla="*/ 28654 w 42425"/>
                <a:gd name="connsiteY5" fmla="*/ 27246 h 37122"/>
                <a:gd name="connsiteX6" fmla="*/ 34011 w 42425"/>
                <a:gd name="connsiteY6" fmla="*/ 4124 h 37122"/>
                <a:gd name="connsiteX7" fmla="*/ 40375 w 42425"/>
                <a:gd name="connsiteY7" fmla="*/ 147 h 37122"/>
                <a:gd name="connsiteX8" fmla="*/ 44352 w 42425"/>
                <a:gd name="connsiteY8" fmla="*/ 6511 h 37122"/>
                <a:gd name="connsiteX9" fmla="*/ 37564 w 42425"/>
                <a:gd name="connsiteY9" fmla="*/ 35784 h 37122"/>
                <a:gd name="connsiteX10" fmla="*/ 34806 w 42425"/>
                <a:gd name="connsiteY10" fmla="*/ 39337 h 37122"/>
                <a:gd name="connsiteX11" fmla="*/ 32420 w 42425"/>
                <a:gd name="connsiteY11" fmla="*/ 39868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37122">
                  <a:moveTo>
                    <a:pt x="32420" y="39868"/>
                  </a:moveTo>
                  <a:cubicBezTo>
                    <a:pt x="31731" y="39868"/>
                    <a:pt x="30988" y="39709"/>
                    <a:pt x="30299" y="39444"/>
                  </a:cubicBezTo>
                  <a:lnTo>
                    <a:pt x="3200" y="27777"/>
                  </a:lnTo>
                  <a:cubicBezTo>
                    <a:pt x="495" y="26610"/>
                    <a:pt x="-725" y="23481"/>
                    <a:pt x="442" y="20829"/>
                  </a:cubicBezTo>
                  <a:cubicBezTo>
                    <a:pt x="1608" y="18125"/>
                    <a:pt x="4737" y="16905"/>
                    <a:pt x="7389" y="18072"/>
                  </a:cubicBezTo>
                  <a:lnTo>
                    <a:pt x="28654" y="27246"/>
                  </a:lnTo>
                  <a:lnTo>
                    <a:pt x="34011" y="4124"/>
                  </a:lnTo>
                  <a:cubicBezTo>
                    <a:pt x="34700" y="1261"/>
                    <a:pt x="37511" y="-542"/>
                    <a:pt x="40375" y="147"/>
                  </a:cubicBezTo>
                  <a:cubicBezTo>
                    <a:pt x="43238" y="836"/>
                    <a:pt x="44989" y="3647"/>
                    <a:pt x="44352" y="6511"/>
                  </a:cubicBezTo>
                  <a:lnTo>
                    <a:pt x="37564" y="35784"/>
                  </a:lnTo>
                  <a:cubicBezTo>
                    <a:pt x="37193" y="37322"/>
                    <a:pt x="36185" y="38595"/>
                    <a:pt x="34806" y="39337"/>
                  </a:cubicBezTo>
                  <a:cubicBezTo>
                    <a:pt x="34064" y="39709"/>
                    <a:pt x="33268" y="39868"/>
                    <a:pt x="32420" y="3986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16670824-96EE-4282-A554-A48A619771B4}"/>
                </a:ext>
              </a:extLst>
            </p:cNvPr>
            <p:cNvSpPr/>
            <p:nvPr/>
          </p:nvSpPr>
          <p:spPr>
            <a:xfrm>
              <a:off x="9899973" y="3904064"/>
              <a:ext cx="90154" cy="90154"/>
            </a:xfrm>
            <a:custGeom>
              <a:avLst/>
              <a:gdLst>
                <a:gd name="connsiteX0" fmla="*/ 32132 w 90153"/>
                <a:gd name="connsiteY0" fmla="*/ 95447 h 90153"/>
                <a:gd name="connsiteX1" fmla="*/ 2753 w 90153"/>
                <a:gd name="connsiteY1" fmla="*/ 87970 h 90153"/>
                <a:gd name="connsiteX2" fmla="*/ 632 w 90153"/>
                <a:gd name="connsiteY2" fmla="*/ 80758 h 90153"/>
                <a:gd name="connsiteX3" fmla="*/ 7844 w 90153"/>
                <a:gd name="connsiteY3" fmla="*/ 78636 h 90153"/>
                <a:gd name="connsiteX4" fmla="*/ 68300 w 90153"/>
                <a:gd name="connsiteY4" fmla="*/ 69939 h 90153"/>
                <a:gd name="connsiteX5" fmla="*/ 76149 w 90153"/>
                <a:gd name="connsiteY5" fmla="*/ 7998 h 90153"/>
                <a:gd name="connsiteX6" fmla="*/ 78005 w 90153"/>
                <a:gd name="connsiteY6" fmla="*/ 733 h 90153"/>
                <a:gd name="connsiteX7" fmla="*/ 85270 w 90153"/>
                <a:gd name="connsiteY7" fmla="*/ 2589 h 90153"/>
                <a:gd name="connsiteX8" fmla="*/ 75830 w 90153"/>
                <a:gd name="connsiteY8" fmla="*/ 77417 h 90153"/>
                <a:gd name="connsiteX9" fmla="*/ 32132 w 90153"/>
                <a:gd name="connsiteY9" fmla="*/ 95447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53" h="90153">
                  <a:moveTo>
                    <a:pt x="32132" y="95447"/>
                  </a:moveTo>
                  <a:cubicBezTo>
                    <a:pt x="22056" y="95447"/>
                    <a:pt x="11928" y="93008"/>
                    <a:pt x="2753" y="87970"/>
                  </a:cubicBezTo>
                  <a:cubicBezTo>
                    <a:pt x="207" y="86538"/>
                    <a:pt x="-747" y="83356"/>
                    <a:pt x="632" y="80758"/>
                  </a:cubicBezTo>
                  <a:cubicBezTo>
                    <a:pt x="2011" y="78159"/>
                    <a:pt x="5246" y="77258"/>
                    <a:pt x="7844" y="78636"/>
                  </a:cubicBezTo>
                  <a:cubicBezTo>
                    <a:pt x="27519" y="89455"/>
                    <a:pt x="52391" y="85849"/>
                    <a:pt x="68300" y="69939"/>
                  </a:cubicBezTo>
                  <a:cubicBezTo>
                    <a:pt x="84740" y="53499"/>
                    <a:pt x="87975" y="27991"/>
                    <a:pt x="76149" y="7998"/>
                  </a:cubicBezTo>
                  <a:cubicBezTo>
                    <a:pt x="74664" y="5453"/>
                    <a:pt x="75513" y="2218"/>
                    <a:pt x="78005" y="733"/>
                  </a:cubicBezTo>
                  <a:cubicBezTo>
                    <a:pt x="80550" y="-752"/>
                    <a:pt x="83785" y="96"/>
                    <a:pt x="85270" y="2589"/>
                  </a:cubicBezTo>
                  <a:cubicBezTo>
                    <a:pt x="99589" y="26771"/>
                    <a:pt x="95717" y="57530"/>
                    <a:pt x="75830" y="77417"/>
                  </a:cubicBezTo>
                  <a:cubicBezTo>
                    <a:pt x="64005" y="89243"/>
                    <a:pt x="48148" y="95447"/>
                    <a:pt x="32132" y="9544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554459E5-85FE-4C2F-A8C9-51BA83E56F66}"/>
                </a:ext>
              </a:extLst>
            </p:cNvPr>
            <p:cNvSpPr/>
            <p:nvPr/>
          </p:nvSpPr>
          <p:spPr>
            <a:xfrm>
              <a:off x="9966075" y="3900206"/>
              <a:ext cx="42425" cy="37122"/>
            </a:xfrm>
            <a:custGeom>
              <a:avLst/>
              <a:gdLst>
                <a:gd name="connsiteX0" fmla="*/ 5327 w 42425"/>
                <a:gd name="connsiteY0" fmla="*/ 39910 h 37122"/>
                <a:gd name="connsiteX1" fmla="*/ 4108 w 42425"/>
                <a:gd name="connsiteY1" fmla="*/ 39751 h 37122"/>
                <a:gd name="connsiteX2" fmla="*/ 130 w 42425"/>
                <a:gd name="connsiteY2" fmla="*/ 33387 h 37122"/>
                <a:gd name="connsiteX3" fmla="*/ 6918 w 42425"/>
                <a:gd name="connsiteY3" fmla="*/ 4113 h 37122"/>
                <a:gd name="connsiteX4" fmla="*/ 9676 w 42425"/>
                <a:gd name="connsiteY4" fmla="*/ 560 h 37122"/>
                <a:gd name="connsiteX5" fmla="*/ 14183 w 42425"/>
                <a:gd name="connsiteY5" fmla="*/ 401 h 37122"/>
                <a:gd name="connsiteX6" fmla="*/ 41283 w 42425"/>
                <a:gd name="connsiteY6" fmla="*/ 12068 h 37122"/>
                <a:gd name="connsiteX7" fmla="*/ 44040 w 42425"/>
                <a:gd name="connsiteY7" fmla="*/ 19015 h 37122"/>
                <a:gd name="connsiteX8" fmla="*/ 37093 w 42425"/>
                <a:gd name="connsiteY8" fmla="*/ 21773 h 37122"/>
                <a:gd name="connsiteX9" fmla="*/ 15828 w 42425"/>
                <a:gd name="connsiteY9" fmla="*/ 12598 h 37122"/>
                <a:gd name="connsiteX10" fmla="*/ 10471 w 42425"/>
                <a:gd name="connsiteY10" fmla="*/ 35720 h 37122"/>
                <a:gd name="connsiteX11" fmla="*/ 5327 w 42425"/>
                <a:gd name="connsiteY11" fmla="*/ 39910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37122">
                  <a:moveTo>
                    <a:pt x="5327" y="39910"/>
                  </a:moveTo>
                  <a:cubicBezTo>
                    <a:pt x="4956" y="39910"/>
                    <a:pt x="4532" y="39857"/>
                    <a:pt x="4108" y="39751"/>
                  </a:cubicBezTo>
                  <a:cubicBezTo>
                    <a:pt x="1244" y="39061"/>
                    <a:pt x="-506" y="36250"/>
                    <a:pt x="130" y="33387"/>
                  </a:cubicBezTo>
                  <a:lnTo>
                    <a:pt x="6918" y="4113"/>
                  </a:lnTo>
                  <a:cubicBezTo>
                    <a:pt x="7290" y="2575"/>
                    <a:pt x="8297" y="1303"/>
                    <a:pt x="9676" y="560"/>
                  </a:cubicBezTo>
                  <a:cubicBezTo>
                    <a:pt x="11055" y="-129"/>
                    <a:pt x="12699" y="-182"/>
                    <a:pt x="14183" y="401"/>
                  </a:cubicBezTo>
                  <a:lnTo>
                    <a:pt x="41283" y="12068"/>
                  </a:lnTo>
                  <a:cubicBezTo>
                    <a:pt x="43988" y="13235"/>
                    <a:pt x="45207" y="16364"/>
                    <a:pt x="44040" y="19015"/>
                  </a:cubicBezTo>
                  <a:cubicBezTo>
                    <a:pt x="42874" y="21720"/>
                    <a:pt x="39745" y="22940"/>
                    <a:pt x="37093" y="21773"/>
                  </a:cubicBezTo>
                  <a:lnTo>
                    <a:pt x="15828" y="12598"/>
                  </a:lnTo>
                  <a:lnTo>
                    <a:pt x="10471" y="35720"/>
                  </a:lnTo>
                  <a:cubicBezTo>
                    <a:pt x="9888" y="38266"/>
                    <a:pt x="7714" y="39910"/>
                    <a:pt x="5327" y="39910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6" name="Group 625">
            <a:extLst>
              <a:ext uri="{FF2B5EF4-FFF2-40B4-BE49-F238E27FC236}">
                <a16:creationId xmlns:a16="http://schemas.microsoft.com/office/drawing/2014/main" id="{3F8E606C-20B6-4D8D-B75F-71C50F38507E}"/>
              </a:ext>
            </a:extLst>
          </p:cNvPr>
          <p:cNvGrpSpPr/>
          <p:nvPr/>
        </p:nvGrpSpPr>
        <p:grpSpPr>
          <a:xfrm>
            <a:off x="10699395" y="3592100"/>
            <a:ext cx="404874" cy="463486"/>
            <a:chOff x="10734529" y="3632320"/>
            <a:chExt cx="334606" cy="383046"/>
          </a:xfrm>
        </p:grpSpPr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A58B920-AF9D-4E6C-81B0-7A99C07B7751}"/>
                </a:ext>
              </a:extLst>
            </p:cNvPr>
            <p:cNvSpPr/>
            <p:nvPr/>
          </p:nvSpPr>
          <p:spPr>
            <a:xfrm>
              <a:off x="10734529" y="3808473"/>
              <a:ext cx="159095" cy="206824"/>
            </a:xfrm>
            <a:custGeom>
              <a:avLst/>
              <a:gdLst>
                <a:gd name="connsiteX0" fmla="*/ 157981 w 159095"/>
                <a:gd name="connsiteY0" fmla="*/ 210978 h 206823"/>
                <a:gd name="connsiteX1" fmla="*/ 64911 w 159095"/>
                <a:gd name="connsiteY1" fmla="*/ 210978 h 206823"/>
                <a:gd name="connsiteX2" fmla="*/ 53 w 159095"/>
                <a:gd name="connsiteY2" fmla="*/ 142832 h 206823"/>
                <a:gd name="connsiteX3" fmla="*/ 0 w 159095"/>
                <a:gd name="connsiteY3" fmla="*/ 141931 h 206823"/>
                <a:gd name="connsiteX4" fmla="*/ 24076 w 159095"/>
                <a:gd name="connsiteY4" fmla="*/ 42814 h 206823"/>
                <a:gd name="connsiteX5" fmla="*/ 66714 w 159095"/>
                <a:gd name="connsiteY5" fmla="*/ 31731 h 206823"/>
                <a:gd name="connsiteX6" fmla="*/ 95563 w 159095"/>
                <a:gd name="connsiteY6" fmla="*/ 25844 h 206823"/>
                <a:gd name="connsiteX7" fmla="*/ 98267 w 159095"/>
                <a:gd name="connsiteY7" fmla="*/ 21336 h 206823"/>
                <a:gd name="connsiteX8" fmla="*/ 100124 w 159095"/>
                <a:gd name="connsiteY8" fmla="*/ 14495 h 206823"/>
                <a:gd name="connsiteX9" fmla="*/ 103517 w 159095"/>
                <a:gd name="connsiteY9" fmla="*/ 3200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0 w 159095"/>
                <a:gd name="connsiteY13" fmla="*/ 24996 h 206823"/>
                <a:gd name="connsiteX14" fmla="*/ 102351 w 159095"/>
                <a:gd name="connsiteY14" fmla="*/ 34011 h 206823"/>
                <a:gd name="connsiteX15" fmla="*/ 67774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4 w 159095"/>
                <a:gd name="connsiteY20" fmla="*/ 200372 h 206823"/>
                <a:gd name="connsiteX21" fmla="*/ 163337 w 159095"/>
                <a:gd name="connsiteY21" fmla="*/ 205675 h 206823"/>
                <a:gd name="connsiteX22" fmla="*/ 157981 w 159095"/>
                <a:gd name="connsiteY22" fmla="*/ 210978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81" y="210978"/>
                  </a:moveTo>
                  <a:lnTo>
                    <a:pt x="64911" y="210978"/>
                  </a:lnTo>
                  <a:cubicBezTo>
                    <a:pt x="29326" y="210978"/>
                    <a:pt x="212" y="180379"/>
                    <a:pt x="53" y="142832"/>
                  </a:cubicBezTo>
                  <a:cubicBezTo>
                    <a:pt x="0" y="142514"/>
                    <a:pt x="0" y="142196"/>
                    <a:pt x="0" y="141931"/>
                  </a:cubicBezTo>
                  <a:cubicBezTo>
                    <a:pt x="0" y="114619"/>
                    <a:pt x="7053" y="57557"/>
                    <a:pt x="24076" y="42814"/>
                  </a:cubicBezTo>
                  <a:cubicBezTo>
                    <a:pt x="33092" y="35019"/>
                    <a:pt x="50168" y="33322"/>
                    <a:pt x="66714" y="31731"/>
                  </a:cubicBezTo>
                  <a:cubicBezTo>
                    <a:pt x="78275" y="30617"/>
                    <a:pt x="91374" y="29291"/>
                    <a:pt x="95563" y="25844"/>
                  </a:cubicBezTo>
                  <a:cubicBezTo>
                    <a:pt x="96571" y="24996"/>
                    <a:pt x="97419" y="23617"/>
                    <a:pt x="98267" y="21336"/>
                  </a:cubicBezTo>
                  <a:cubicBezTo>
                    <a:pt x="98957" y="19427"/>
                    <a:pt x="99540" y="17041"/>
                    <a:pt x="100124" y="14495"/>
                  </a:cubicBezTo>
                  <a:cubicBezTo>
                    <a:pt x="100919" y="10942"/>
                    <a:pt x="101874" y="6965"/>
                    <a:pt x="103517" y="3200"/>
                  </a:cubicBezTo>
                  <a:cubicBezTo>
                    <a:pt x="104685" y="495"/>
                    <a:pt x="107760" y="-725"/>
                    <a:pt x="110518" y="442"/>
                  </a:cubicBezTo>
                  <a:cubicBezTo>
                    <a:pt x="113223" y="1609"/>
                    <a:pt x="114442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0" y="24996"/>
                  </a:cubicBezTo>
                  <a:cubicBezTo>
                    <a:pt x="107283" y="27594"/>
                    <a:pt x="105639" y="31306"/>
                    <a:pt x="102351" y="34011"/>
                  </a:cubicBezTo>
                  <a:cubicBezTo>
                    <a:pt x="95669" y="39579"/>
                    <a:pt x="82729" y="40799"/>
                    <a:pt x="67774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8" y="60792"/>
                    <a:pt x="10659" y="107990"/>
                    <a:pt x="10659" y="141931"/>
                  </a:cubicBezTo>
                  <a:cubicBezTo>
                    <a:pt x="10712" y="142143"/>
                    <a:pt x="10712" y="142461"/>
                    <a:pt x="10712" y="142779"/>
                  </a:cubicBezTo>
                  <a:cubicBezTo>
                    <a:pt x="10871" y="174492"/>
                    <a:pt x="35160" y="200372"/>
                    <a:pt x="64964" y="200372"/>
                  </a:cubicBezTo>
                  <a:lnTo>
                    <a:pt x="158034" y="200372"/>
                  </a:lnTo>
                  <a:cubicBezTo>
                    <a:pt x="160951" y="200372"/>
                    <a:pt x="163337" y="202758"/>
                    <a:pt x="163337" y="205675"/>
                  </a:cubicBezTo>
                  <a:cubicBezTo>
                    <a:pt x="163337" y="208592"/>
                    <a:pt x="160951" y="210978"/>
                    <a:pt x="157981" y="21097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3B39535-6D27-44CA-8B50-C6DD7CDD7674}"/>
                </a:ext>
              </a:extLst>
            </p:cNvPr>
            <p:cNvSpPr/>
            <p:nvPr/>
          </p:nvSpPr>
          <p:spPr>
            <a:xfrm>
              <a:off x="10889425" y="3808482"/>
              <a:ext cx="90154" cy="47729"/>
            </a:xfrm>
            <a:custGeom>
              <a:avLst/>
              <a:gdLst>
                <a:gd name="connsiteX0" fmla="*/ 86239 w 90153"/>
                <a:gd name="connsiteY0" fmla="*/ 52086 h 47728"/>
                <a:gd name="connsiteX1" fmla="*/ 82739 w 90153"/>
                <a:gd name="connsiteY1" fmla="*/ 50761 h 47728"/>
                <a:gd name="connsiteX2" fmla="*/ 45935 w 90153"/>
                <a:gd name="connsiteY2" fmla="*/ 42169 h 47728"/>
                <a:gd name="connsiteX3" fmla="*/ 11464 w 90153"/>
                <a:gd name="connsiteY3" fmla="*/ 33950 h 47728"/>
                <a:gd name="connsiteX4" fmla="*/ 5419 w 90153"/>
                <a:gd name="connsiteY4" fmla="*/ 24987 h 47728"/>
                <a:gd name="connsiteX5" fmla="*/ 3085 w 90153"/>
                <a:gd name="connsiteY5" fmla="*/ 16555 h 47728"/>
                <a:gd name="connsiteX6" fmla="*/ 433 w 90153"/>
                <a:gd name="connsiteY6" fmla="*/ 7381 h 47728"/>
                <a:gd name="connsiteX7" fmla="*/ 3244 w 90153"/>
                <a:gd name="connsiteY7" fmla="*/ 433 h 47728"/>
                <a:gd name="connsiteX8" fmla="*/ 10192 w 90153"/>
                <a:gd name="connsiteY8" fmla="*/ 3244 h 47728"/>
                <a:gd name="connsiteX9" fmla="*/ 13426 w 90153"/>
                <a:gd name="connsiteY9" fmla="*/ 14169 h 47728"/>
                <a:gd name="connsiteX10" fmla="*/ 15336 w 90153"/>
                <a:gd name="connsiteY10" fmla="*/ 21275 h 47728"/>
                <a:gd name="connsiteX11" fmla="*/ 18199 w 90153"/>
                <a:gd name="connsiteY11" fmla="*/ 25783 h 47728"/>
                <a:gd name="connsiteX12" fmla="*/ 46942 w 90153"/>
                <a:gd name="connsiteY12" fmla="*/ 31616 h 47728"/>
                <a:gd name="connsiteX13" fmla="*/ 89686 w 90153"/>
                <a:gd name="connsiteY13" fmla="*/ 42753 h 47728"/>
                <a:gd name="connsiteX14" fmla="*/ 90216 w 90153"/>
                <a:gd name="connsiteY14" fmla="*/ 50230 h 47728"/>
                <a:gd name="connsiteX15" fmla="*/ 86239 w 90153"/>
                <a:gd name="connsiteY15" fmla="*/ 52086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153" h="47728">
                  <a:moveTo>
                    <a:pt x="86239" y="52086"/>
                  </a:moveTo>
                  <a:cubicBezTo>
                    <a:pt x="85019" y="52086"/>
                    <a:pt x="83747" y="51662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8"/>
                    <a:pt x="18146" y="39465"/>
                    <a:pt x="11464" y="33950"/>
                  </a:cubicBezTo>
                  <a:cubicBezTo>
                    <a:pt x="8866" y="31775"/>
                    <a:pt x="6851" y="28858"/>
                    <a:pt x="5419" y="24987"/>
                  </a:cubicBezTo>
                  <a:cubicBezTo>
                    <a:pt x="4411" y="22282"/>
                    <a:pt x="3721" y="19366"/>
                    <a:pt x="3085" y="16555"/>
                  </a:cubicBezTo>
                  <a:cubicBezTo>
                    <a:pt x="2342" y="13426"/>
                    <a:pt x="1601" y="10191"/>
                    <a:pt x="433" y="7381"/>
                  </a:cubicBezTo>
                  <a:cubicBezTo>
                    <a:pt x="-733" y="4676"/>
                    <a:pt x="539" y="1600"/>
                    <a:pt x="3244" y="433"/>
                  </a:cubicBezTo>
                  <a:cubicBezTo>
                    <a:pt x="5949" y="-733"/>
                    <a:pt x="9024" y="539"/>
                    <a:pt x="10192" y="3244"/>
                  </a:cubicBezTo>
                  <a:cubicBezTo>
                    <a:pt x="11729" y="6903"/>
                    <a:pt x="12578" y="10562"/>
                    <a:pt x="13426" y="14169"/>
                  </a:cubicBezTo>
                  <a:cubicBezTo>
                    <a:pt x="14010" y="16767"/>
                    <a:pt x="14593" y="19207"/>
                    <a:pt x="15336" y="21275"/>
                  </a:cubicBezTo>
                  <a:cubicBezTo>
                    <a:pt x="16131" y="23396"/>
                    <a:pt x="17032" y="24828"/>
                    <a:pt x="18199" y="25783"/>
                  </a:cubicBezTo>
                  <a:cubicBezTo>
                    <a:pt x="22335" y="29230"/>
                    <a:pt x="35435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1913" y="44662"/>
                    <a:pt x="92125" y="48003"/>
                    <a:pt x="90216" y="50230"/>
                  </a:cubicBezTo>
                  <a:cubicBezTo>
                    <a:pt x="89155" y="51450"/>
                    <a:pt x="87724" y="52086"/>
                    <a:pt x="86239" y="5208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A4693FF8-3F1A-4E03-ACEF-5F88DEDC35F5}"/>
                </a:ext>
              </a:extLst>
            </p:cNvPr>
            <p:cNvSpPr/>
            <p:nvPr/>
          </p:nvSpPr>
          <p:spPr>
            <a:xfrm>
              <a:off x="10839903" y="4004760"/>
              <a:ext cx="121973" cy="10606"/>
            </a:xfrm>
            <a:custGeom>
              <a:avLst/>
              <a:gdLst>
                <a:gd name="connsiteX0" fmla="*/ 98320 w 121973"/>
                <a:gd name="connsiteY0" fmla="*/ 14692 h 10606"/>
                <a:gd name="connsiteX1" fmla="*/ 5303 w 121973"/>
                <a:gd name="connsiteY1" fmla="*/ 14692 h 10606"/>
                <a:gd name="connsiteX2" fmla="*/ 0 w 121973"/>
                <a:gd name="connsiteY2" fmla="*/ 9388 h 10606"/>
                <a:gd name="connsiteX3" fmla="*/ 5303 w 121973"/>
                <a:gd name="connsiteY3" fmla="*/ 4085 h 10606"/>
                <a:gd name="connsiteX4" fmla="*/ 98320 w 121973"/>
                <a:gd name="connsiteY4" fmla="*/ 4085 h 10606"/>
                <a:gd name="connsiteX5" fmla="*/ 117518 w 121973"/>
                <a:gd name="connsiteY5" fmla="*/ 373 h 10606"/>
                <a:gd name="connsiteX6" fmla="*/ 124412 w 121973"/>
                <a:gd name="connsiteY6" fmla="*/ 3290 h 10606"/>
                <a:gd name="connsiteX7" fmla="*/ 121495 w 121973"/>
                <a:gd name="connsiteY7" fmla="*/ 10184 h 10606"/>
                <a:gd name="connsiteX8" fmla="*/ 98320 w 121973"/>
                <a:gd name="connsiteY8" fmla="*/ 14692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1973" h="10606">
                  <a:moveTo>
                    <a:pt x="98320" y="14692"/>
                  </a:moveTo>
                  <a:lnTo>
                    <a:pt x="5303" y="14692"/>
                  </a:lnTo>
                  <a:cubicBezTo>
                    <a:pt x="2386" y="14692"/>
                    <a:pt x="0" y="12305"/>
                    <a:pt x="0" y="9388"/>
                  </a:cubicBezTo>
                  <a:cubicBezTo>
                    <a:pt x="0" y="6472"/>
                    <a:pt x="2386" y="4085"/>
                    <a:pt x="5303" y="4085"/>
                  </a:cubicBezTo>
                  <a:lnTo>
                    <a:pt x="98320" y="4085"/>
                  </a:lnTo>
                  <a:cubicBezTo>
                    <a:pt x="104896" y="4085"/>
                    <a:pt x="111367" y="2812"/>
                    <a:pt x="117518" y="373"/>
                  </a:cubicBezTo>
                  <a:cubicBezTo>
                    <a:pt x="120223" y="-688"/>
                    <a:pt x="123299" y="585"/>
                    <a:pt x="124412" y="3290"/>
                  </a:cubicBezTo>
                  <a:cubicBezTo>
                    <a:pt x="125526" y="5994"/>
                    <a:pt x="124200" y="9070"/>
                    <a:pt x="121495" y="10184"/>
                  </a:cubicBezTo>
                  <a:cubicBezTo>
                    <a:pt x="114071" y="13154"/>
                    <a:pt x="106275" y="14692"/>
                    <a:pt x="98320" y="1469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465AB8C3-3195-4917-9F14-EB658D75E607}"/>
                </a:ext>
              </a:extLst>
            </p:cNvPr>
            <p:cNvSpPr/>
            <p:nvPr/>
          </p:nvSpPr>
          <p:spPr>
            <a:xfrm>
              <a:off x="10766613" y="3632320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1 w 201520"/>
                <a:gd name="connsiteY5" fmla="*/ 147693 h 201520"/>
                <a:gd name="connsiteX6" fmla="*/ 193991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7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1" y="173202"/>
                    <a:pt x="193991" y="147693"/>
                  </a:cubicBezTo>
                  <a:lnTo>
                    <a:pt x="193991" y="102298"/>
                  </a:lnTo>
                  <a:cubicBezTo>
                    <a:pt x="193991" y="77797"/>
                    <a:pt x="184445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7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9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3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44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C971446A-97ED-4872-8327-41940DBFC644}"/>
                </a:ext>
              </a:extLst>
            </p:cNvPr>
            <p:cNvSpPr/>
            <p:nvPr/>
          </p:nvSpPr>
          <p:spPr>
            <a:xfrm>
              <a:off x="10792122" y="3652660"/>
              <a:ext cx="79548" cy="68941"/>
            </a:xfrm>
            <a:custGeom>
              <a:avLst/>
              <a:gdLst>
                <a:gd name="connsiteX0" fmla="*/ 5302 w 79547"/>
                <a:gd name="connsiteY0" fmla="*/ 71881 h 68941"/>
                <a:gd name="connsiteX1" fmla="*/ 105 w 79547"/>
                <a:gd name="connsiteY1" fmla="*/ 67586 h 68941"/>
                <a:gd name="connsiteX2" fmla="*/ 4294 w 79547"/>
                <a:gd name="connsiteY2" fmla="*/ 61381 h 68941"/>
                <a:gd name="connsiteX3" fmla="*/ 71486 w 79547"/>
                <a:gd name="connsiteY3" fmla="*/ 4690 h 68941"/>
                <a:gd name="connsiteX4" fmla="*/ 77372 w 79547"/>
                <a:gd name="connsiteY4" fmla="*/ 23 h 68941"/>
                <a:gd name="connsiteX5" fmla="*/ 82039 w 79547"/>
                <a:gd name="connsiteY5" fmla="*/ 5910 h 68941"/>
                <a:gd name="connsiteX6" fmla="*/ 6309 w 79547"/>
                <a:gd name="connsiteY6" fmla="*/ 71828 h 68941"/>
                <a:gd name="connsiteX7" fmla="*/ 5302 w 79547"/>
                <a:gd name="connsiteY7" fmla="*/ 71881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1"/>
                  </a:moveTo>
                  <a:cubicBezTo>
                    <a:pt x="2810" y="71881"/>
                    <a:pt x="582" y="70131"/>
                    <a:pt x="105" y="67586"/>
                  </a:cubicBezTo>
                  <a:cubicBezTo>
                    <a:pt x="-479" y="64722"/>
                    <a:pt x="1431" y="61911"/>
                    <a:pt x="4294" y="61381"/>
                  </a:cubicBezTo>
                  <a:cubicBezTo>
                    <a:pt x="46189" y="53161"/>
                    <a:pt x="68145" y="34600"/>
                    <a:pt x="71486" y="4690"/>
                  </a:cubicBezTo>
                  <a:cubicBezTo>
                    <a:pt x="71804" y="1773"/>
                    <a:pt x="74403" y="-242"/>
                    <a:pt x="77372" y="23"/>
                  </a:cubicBezTo>
                  <a:cubicBezTo>
                    <a:pt x="80289" y="342"/>
                    <a:pt x="82357" y="2993"/>
                    <a:pt x="82039" y="5910"/>
                  </a:cubicBezTo>
                  <a:cubicBezTo>
                    <a:pt x="78168" y="40540"/>
                    <a:pt x="52712" y="62760"/>
                    <a:pt x="6309" y="71828"/>
                  </a:cubicBezTo>
                  <a:cubicBezTo>
                    <a:pt x="5992" y="71828"/>
                    <a:pt x="5620" y="71881"/>
                    <a:pt x="5302" y="7188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48B04185-DE1D-48D9-A698-06B76D9D8F31}"/>
                </a:ext>
              </a:extLst>
            </p:cNvPr>
            <p:cNvSpPr/>
            <p:nvPr/>
          </p:nvSpPr>
          <p:spPr>
            <a:xfrm>
              <a:off x="10863576" y="3652607"/>
              <a:ext cx="79548" cy="68941"/>
            </a:xfrm>
            <a:custGeom>
              <a:avLst/>
              <a:gdLst>
                <a:gd name="connsiteX0" fmla="*/ 76769 w 79547"/>
                <a:gd name="connsiteY0" fmla="*/ 71934 h 68941"/>
                <a:gd name="connsiteX1" fmla="*/ 75762 w 79547"/>
                <a:gd name="connsiteY1" fmla="*/ 71828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86 w 79547"/>
                <a:gd name="connsiteY4" fmla="*/ 4690 h 68941"/>
                <a:gd name="connsiteX5" fmla="*/ 77777 w 79547"/>
                <a:gd name="connsiteY5" fmla="*/ 61381 h 68941"/>
                <a:gd name="connsiteX6" fmla="*/ 81966 w 79547"/>
                <a:gd name="connsiteY6" fmla="*/ 67586 h 68941"/>
                <a:gd name="connsiteX7" fmla="*/ 76769 w 79547"/>
                <a:gd name="connsiteY7" fmla="*/ 71934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69" y="71934"/>
                  </a:moveTo>
                  <a:cubicBezTo>
                    <a:pt x="76451" y="71934"/>
                    <a:pt x="76080" y="71881"/>
                    <a:pt x="75762" y="71828"/>
                  </a:cubicBezTo>
                  <a:cubicBezTo>
                    <a:pt x="29412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616" y="-242"/>
                    <a:pt x="10215" y="1773"/>
                    <a:pt x="10586" y="4690"/>
                  </a:cubicBezTo>
                  <a:cubicBezTo>
                    <a:pt x="13927" y="34600"/>
                    <a:pt x="35882" y="53161"/>
                    <a:pt x="77777" y="61381"/>
                  </a:cubicBezTo>
                  <a:cubicBezTo>
                    <a:pt x="80640" y="61964"/>
                    <a:pt x="82549" y="64722"/>
                    <a:pt x="81966" y="67586"/>
                  </a:cubicBezTo>
                  <a:cubicBezTo>
                    <a:pt x="81489" y="70184"/>
                    <a:pt x="79261" y="71934"/>
                    <a:pt x="76769" y="7193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43832D15-1405-4EDD-9BA7-672B87CBF449}"/>
                </a:ext>
              </a:extLst>
            </p:cNvPr>
            <p:cNvSpPr/>
            <p:nvPr/>
          </p:nvSpPr>
          <p:spPr>
            <a:xfrm>
              <a:off x="10799493" y="3712291"/>
              <a:ext cx="137883" cy="111367"/>
            </a:xfrm>
            <a:custGeom>
              <a:avLst/>
              <a:gdLst>
                <a:gd name="connsiteX0" fmla="*/ 69365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5 w 137882"/>
                <a:gd name="connsiteY6" fmla="*/ 102404 h 111366"/>
                <a:gd name="connsiteX7" fmla="*/ 128124 w 137882"/>
                <a:gd name="connsiteY7" fmla="*/ 35160 h 111366"/>
                <a:gd name="connsiteX8" fmla="*/ 128124 w 137882"/>
                <a:gd name="connsiteY8" fmla="*/ 5303 h 111366"/>
                <a:gd name="connsiteX9" fmla="*/ 133427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5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5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29"/>
                    <a:pt x="36963" y="102404"/>
                    <a:pt x="69365" y="102404"/>
                  </a:cubicBezTo>
                  <a:cubicBezTo>
                    <a:pt x="101768" y="102404"/>
                    <a:pt x="128124" y="72229"/>
                    <a:pt x="128124" y="35160"/>
                  </a:cubicBezTo>
                  <a:lnTo>
                    <a:pt x="128124" y="5303"/>
                  </a:lnTo>
                  <a:cubicBezTo>
                    <a:pt x="128124" y="2386"/>
                    <a:pt x="130511" y="0"/>
                    <a:pt x="133427" y="0"/>
                  </a:cubicBezTo>
                  <a:cubicBezTo>
                    <a:pt x="136344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5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5C31D64B-F251-43D0-B64C-AA2046484692}"/>
                </a:ext>
              </a:extLst>
            </p:cNvPr>
            <p:cNvSpPr/>
            <p:nvPr/>
          </p:nvSpPr>
          <p:spPr>
            <a:xfrm>
              <a:off x="10959712" y="3876391"/>
              <a:ext cx="95457" cy="100760"/>
            </a:xfrm>
            <a:custGeom>
              <a:avLst/>
              <a:gdLst>
                <a:gd name="connsiteX0" fmla="*/ 79590 w 95457"/>
                <a:gd name="connsiteY0" fmla="*/ 100953 h 100760"/>
                <a:gd name="connsiteX1" fmla="*/ 76408 w 95457"/>
                <a:gd name="connsiteY1" fmla="*/ 99892 h 100760"/>
                <a:gd name="connsiteX2" fmla="*/ 75400 w 95457"/>
                <a:gd name="connsiteY2" fmla="*/ 92468 h 100760"/>
                <a:gd name="connsiteX3" fmla="*/ 70840 w 95457"/>
                <a:gd name="connsiteY3" fmla="*/ 25648 h 100760"/>
                <a:gd name="connsiteX4" fmla="*/ 8103 w 95457"/>
                <a:gd name="connsiteY4" fmla="*/ 18277 h 100760"/>
                <a:gd name="connsiteX5" fmla="*/ 785 w 95457"/>
                <a:gd name="connsiteY5" fmla="*/ 16527 h 100760"/>
                <a:gd name="connsiteX6" fmla="*/ 2535 w 95457"/>
                <a:gd name="connsiteY6" fmla="*/ 9208 h 100760"/>
                <a:gd name="connsiteX7" fmla="*/ 78317 w 95457"/>
                <a:gd name="connsiteY7" fmla="*/ 18065 h 100760"/>
                <a:gd name="connsiteX8" fmla="*/ 83832 w 95457"/>
                <a:gd name="connsiteY8" fmla="*/ 98779 h 100760"/>
                <a:gd name="connsiteX9" fmla="*/ 79590 w 95457"/>
                <a:gd name="connsiteY9" fmla="*/ 100953 h 10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457" h="100760">
                  <a:moveTo>
                    <a:pt x="79590" y="100953"/>
                  </a:moveTo>
                  <a:cubicBezTo>
                    <a:pt x="78476" y="100953"/>
                    <a:pt x="77362" y="100582"/>
                    <a:pt x="76408" y="99892"/>
                  </a:cubicBezTo>
                  <a:cubicBezTo>
                    <a:pt x="74074" y="98142"/>
                    <a:pt x="73650" y="94801"/>
                    <a:pt x="75400" y="92468"/>
                  </a:cubicBezTo>
                  <a:cubicBezTo>
                    <a:pt x="90726" y="72316"/>
                    <a:pt x="88764" y="43626"/>
                    <a:pt x="70840" y="25648"/>
                  </a:cubicBezTo>
                  <a:cubicBezTo>
                    <a:pt x="54081" y="8890"/>
                    <a:pt x="28255" y="5867"/>
                    <a:pt x="8103" y="18277"/>
                  </a:cubicBezTo>
                  <a:cubicBezTo>
                    <a:pt x="5610" y="19814"/>
                    <a:pt x="2322" y="19019"/>
                    <a:pt x="785" y="16527"/>
                  </a:cubicBezTo>
                  <a:cubicBezTo>
                    <a:pt x="-753" y="14034"/>
                    <a:pt x="42" y="10746"/>
                    <a:pt x="2535" y="9208"/>
                  </a:cubicBezTo>
                  <a:cubicBezTo>
                    <a:pt x="26876" y="-5800"/>
                    <a:pt x="58059" y="-2194"/>
                    <a:pt x="78317" y="18065"/>
                  </a:cubicBezTo>
                  <a:cubicBezTo>
                    <a:pt x="100007" y="39754"/>
                    <a:pt x="102341" y="74437"/>
                    <a:pt x="83832" y="98779"/>
                  </a:cubicBezTo>
                  <a:cubicBezTo>
                    <a:pt x="82772" y="100264"/>
                    <a:pt x="81180" y="100953"/>
                    <a:pt x="79590" y="10095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41CADBA2-AC5D-4ADD-8D54-224089F0A9AF}"/>
                </a:ext>
              </a:extLst>
            </p:cNvPr>
            <p:cNvSpPr/>
            <p:nvPr/>
          </p:nvSpPr>
          <p:spPr>
            <a:xfrm>
              <a:off x="11026710" y="3938855"/>
              <a:ext cx="42425" cy="37122"/>
            </a:xfrm>
            <a:custGeom>
              <a:avLst/>
              <a:gdLst>
                <a:gd name="connsiteX0" fmla="*/ 12063 w 42425"/>
                <a:gd name="connsiteY0" fmla="*/ 39921 h 37122"/>
                <a:gd name="connsiteX1" fmla="*/ 9676 w 42425"/>
                <a:gd name="connsiteY1" fmla="*/ 39337 h 37122"/>
                <a:gd name="connsiteX2" fmla="*/ 6918 w 42425"/>
                <a:gd name="connsiteY2" fmla="*/ 35784 h 37122"/>
                <a:gd name="connsiteX3" fmla="*/ 130 w 42425"/>
                <a:gd name="connsiteY3" fmla="*/ 6511 h 37122"/>
                <a:gd name="connsiteX4" fmla="*/ 4108 w 42425"/>
                <a:gd name="connsiteY4" fmla="*/ 147 h 37122"/>
                <a:gd name="connsiteX5" fmla="*/ 10471 w 42425"/>
                <a:gd name="connsiteY5" fmla="*/ 4124 h 37122"/>
                <a:gd name="connsiteX6" fmla="*/ 15828 w 42425"/>
                <a:gd name="connsiteY6" fmla="*/ 27246 h 37122"/>
                <a:gd name="connsiteX7" fmla="*/ 37093 w 42425"/>
                <a:gd name="connsiteY7" fmla="*/ 18072 h 37122"/>
                <a:gd name="connsiteX8" fmla="*/ 44040 w 42425"/>
                <a:gd name="connsiteY8" fmla="*/ 20829 h 37122"/>
                <a:gd name="connsiteX9" fmla="*/ 41283 w 42425"/>
                <a:gd name="connsiteY9" fmla="*/ 27777 h 37122"/>
                <a:gd name="connsiteX10" fmla="*/ 14183 w 42425"/>
                <a:gd name="connsiteY10" fmla="*/ 39444 h 37122"/>
                <a:gd name="connsiteX11" fmla="*/ 12063 w 42425"/>
                <a:gd name="connsiteY11" fmla="*/ 39921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37122">
                  <a:moveTo>
                    <a:pt x="12063" y="39921"/>
                  </a:moveTo>
                  <a:cubicBezTo>
                    <a:pt x="11214" y="39921"/>
                    <a:pt x="10418" y="39709"/>
                    <a:pt x="9676" y="39337"/>
                  </a:cubicBezTo>
                  <a:cubicBezTo>
                    <a:pt x="8297" y="38648"/>
                    <a:pt x="7237" y="37322"/>
                    <a:pt x="6918" y="35784"/>
                  </a:cubicBezTo>
                  <a:lnTo>
                    <a:pt x="130" y="6511"/>
                  </a:lnTo>
                  <a:cubicBezTo>
                    <a:pt x="-506" y="3647"/>
                    <a:pt x="1244" y="836"/>
                    <a:pt x="4108" y="147"/>
                  </a:cubicBezTo>
                  <a:cubicBezTo>
                    <a:pt x="6971" y="-542"/>
                    <a:pt x="9835" y="1261"/>
                    <a:pt x="10471" y="4124"/>
                  </a:cubicBezTo>
                  <a:lnTo>
                    <a:pt x="15828" y="27246"/>
                  </a:lnTo>
                  <a:lnTo>
                    <a:pt x="37093" y="18072"/>
                  </a:lnTo>
                  <a:cubicBezTo>
                    <a:pt x="39798" y="16958"/>
                    <a:pt x="42927" y="18178"/>
                    <a:pt x="44040" y="20829"/>
                  </a:cubicBezTo>
                  <a:cubicBezTo>
                    <a:pt x="45207" y="23534"/>
                    <a:pt x="43935" y="26663"/>
                    <a:pt x="41283" y="27777"/>
                  </a:cubicBezTo>
                  <a:lnTo>
                    <a:pt x="14183" y="39444"/>
                  </a:lnTo>
                  <a:cubicBezTo>
                    <a:pt x="13495" y="39815"/>
                    <a:pt x="12805" y="39921"/>
                    <a:pt x="12063" y="3992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B845C0AD-74E1-4117-BF34-B9C688906559}"/>
                </a:ext>
              </a:extLst>
            </p:cNvPr>
            <p:cNvSpPr/>
            <p:nvPr/>
          </p:nvSpPr>
          <p:spPr>
            <a:xfrm>
              <a:off x="10932974" y="3904117"/>
              <a:ext cx="90154" cy="90154"/>
            </a:xfrm>
            <a:custGeom>
              <a:avLst/>
              <a:gdLst>
                <a:gd name="connsiteX0" fmla="*/ 61676 w 90153"/>
                <a:gd name="connsiteY0" fmla="*/ 95394 h 90153"/>
                <a:gd name="connsiteX1" fmla="*/ 18031 w 90153"/>
                <a:gd name="connsiteY1" fmla="*/ 77417 h 90153"/>
                <a:gd name="connsiteX2" fmla="*/ 8591 w 90153"/>
                <a:gd name="connsiteY2" fmla="*/ 2589 h 90153"/>
                <a:gd name="connsiteX3" fmla="*/ 15856 w 90153"/>
                <a:gd name="connsiteY3" fmla="*/ 733 h 90153"/>
                <a:gd name="connsiteX4" fmla="*/ 17713 w 90153"/>
                <a:gd name="connsiteY4" fmla="*/ 7998 h 90153"/>
                <a:gd name="connsiteX5" fmla="*/ 25561 w 90153"/>
                <a:gd name="connsiteY5" fmla="*/ 69939 h 90153"/>
                <a:gd name="connsiteX6" fmla="*/ 86018 w 90153"/>
                <a:gd name="connsiteY6" fmla="*/ 78636 h 90153"/>
                <a:gd name="connsiteX7" fmla="*/ 93230 w 90153"/>
                <a:gd name="connsiteY7" fmla="*/ 80758 h 90153"/>
                <a:gd name="connsiteX8" fmla="*/ 91108 w 90153"/>
                <a:gd name="connsiteY8" fmla="*/ 87970 h 90153"/>
                <a:gd name="connsiteX9" fmla="*/ 61676 w 90153"/>
                <a:gd name="connsiteY9" fmla="*/ 95394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153" h="90153">
                  <a:moveTo>
                    <a:pt x="61676" y="95394"/>
                  </a:moveTo>
                  <a:cubicBezTo>
                    <a:pt x="45660" y="95394"/>
                    <a:pt x="29803" y="89190"/>
                    <a:pt x="18031" y="77417"/>
                  </a:cubicBezTo>
                  <a:cubicBezTo>
                    <a:pt x="-1856" y="57530"/>
                    <a:pt x="-5728" y="26771"/>
                    <a:pt x="8591" y="2589"/>
                  </a:cubicBezTo>
                  <a:cubicBezTo>
                    <a:pt x="10076" y="96"/>
                    <a:pt x="13311" y="-752"/>
                    <a:pt x="15856" y="733"/>
                  </a:cubicBezTo>
                  <a:cubicBezTo>
                    <a:pt x="18349" y="2218"/>
                    <a:pt x="19197" y="5453"/>
                    <a:pt x="17713" y="7998"/>
                  </a:cubicBezTo>
                  <a:cubicBezTo>
                    <a:pt x="5886" y="27991"/>
                    <a:pt x="9068" y="53446"/>
                    <a:pt x="25561" y="69939"/>
                  </a:cubicBezTo>
                  <a:cubicBezTo>
                    <a:pt x="41471" y="85849"/>
                    <a:pt x="66342" y="89402"/>
                    <a:pt x="86018" y="78636"/>
                  </a:cubicBezTo>
                  <a:cubicBezTo>
                    <a:pt x="88563" y="77204"/>
                    <a:pt x="91798" y="78159"/>
                    <a:pt x="93230" y="80758"/>
                  </a:cubicBezTo>
                  <a:cubicBezTo>
                    <a:pt x="94661" y="83356"/>
                    <a:pt x="93707" y="86538"/>
                    <a:pt x="91108" y="87970"/>
                  </a:cubicBezTo>
                  <a:cubicBezTo>
                    <a:pt x="81881" y="92955"/>
                    <a:pt x="71752" y="95394"/>
                    <a:pt x="61676" y="9539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3A6F4EC-2BCA-4474-A452-2EC01BEFAF45}"/>
                </a:ext>
              </a:extLst>
            </p:cNvPr>
            <p:cNvSpPr/>
            <p:nvPr/>
          </p:nvSpPr>
          <p:spPr>
            <a:xfrm>
              <a:off x="10916259" y="3900220"/>
              <a:ext cx="42425" cy="37122"/>
            </a:xfrm>
            <a:custGeom>
              <a:avLst/>
              <a:gdLst>
                <a:gd name="connsiteX0" fmla="*/ 39147 w 42425"/>
                <a:gd name="connsiteY0" fmla="*/ 39896 h 37122"/>
                <a:gd name="connsiteX1" fmla="*/ 34003 w 42425"/>
                <a:gd name="connsiteY1" fmla="*/ 35760 h 37122"/>
                <a:gd name="connsiteX2" fmla="*/ 28647 w 42425"/>
                <a:gd name="connsiteY2" fmla="*/ 12638 h 37122"/>
                <a:gd name="connsiteX3" fmla="*/ 7381 w 42425"/>
                <a:gd name="connsiteY3" fmla="*/ 21812 h 37122"/>
                <a:gd name="connsiteX4" fmla="*/ 434 w 42425"/>
                <a:gd name="connsiteY4" fmla="*/ 19055 h 37122"/>
                <a:gd name="connsiteX5" fmla="*/ 3192 w 42425"/>
                <a:gd name="connsiteY5" fmla="*/ 12108 h 37122"/>
                <a:gd name="connsiteX6" fmla="*/ 30291 w 42425"/>
                <a:gd name="connsiteY6" fmla="*/ 441 h 37122"/>
                <a:gd name="connsiteX7" fmla="*/ 34799 w 42425"/>
                <a:gd name="connsiteY7" fmla="*/ 600 h 37122"/>
                <a:gd name="connsiteX8" fmla="*/ 37556 w 42425"/>
                <a:gd name="connsiteY8" fmla="*/ 4153 h 37122"/>
                <a:gd name="connsiteX9" fmla="*/ 44345 w 42425"/>
                <a:gd name="connsiteY9" fmla="*/ 33426 h 37122"/>
                <a:gd name="connsiteX10" fmla="*/ 40367 w 42425"/>
                <a:gd name="connsiteY10" fmla="*/ 39790 h 37122"/>
                <a:gd name="connsiteX11" fmla="*/ 39147 w 42425"/>
                <a:gd name="connsiteY11" fmla="*/ 39896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25" h="37122">
                  <a:moveTo>
                    <a:pt x="39147" y="39896"/>
                  </a:moveTo>
                  <a:cubicBezTo>
                    <a:pt x="36708" y="39896"/>
                    <a:pt x="34533" y="38252"/>
                    <a:pt x="34003" y="35760"/>
                  </a:cubicBezTo>
                  <a:lnTo>
                    <a:pt x="28647" y="12638"/>
                  </a:lnTo>
                  <a:lnTo>
                    <a:pt x="7381" y="21812"/>
                  </a:lnTo>
                  <a:cubicBezTo>
                    <a:pt x="4676" y="22926"/>
                    <a:pt x="1548" y="21706"/>
                    <a:pt x="434" y="19055"/>
                  </a:cubicBezTo>
                  <a:cubicBezTo>
                    <a:pt x="-732" y="16350"/>
                    <a:pt x="540" y="13221"/>
                    <a:pt x="3192" y="12108"/>
                  </a:cubicBezTo>
                  <a:lnTo>
                    <a:pt x="30291" y="441"/>
                  </a:lnTo>
                  <a:cubicBezTo>
                    <a:pt x="31723" y="-196"/>
                    <a:pt x="33367" y="-143"/>
                    <a:pt x="34799" y="600"/>
                  </a:cubicBezTo>
                  <a:cubicBezTo>
                    <a:pt x="36178" y="1289"/>
                    <a:pt x="37238" y="2615"/>
                    <a:pt x="37556" y="4153"/>
                  </a:cubicBezTo>
                  <a:lnTo>
                    <a:pt x="44345" y="33426"/>
                  </a:lnTo>
                  <a:cubicBezTo>
                    <a:pt x="44981" y="36290"/>
                    <a:pt x="43231" y="39101"/>
                    <a:pt x="40367" y="39790"/>
                  </a:cubicBezTo>
                  <a:cubicBezTo>
                    <a:pt x="39943" y="39843"/>
                    <a:pt x="39519" y="39896"/>
                    <a:pt x="39147" y="398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2" name="Group 671">
            <a:extLst>
              <a:ext uri="{FF2B5EF4-FFF2-40B4-BE49-F238E27FC236}">
                <a16:creationId xmlns:a16="http://schemas.microsoft.com/office/drawing/2014/main" id="{963FAD51-954B-4CA4-81E4-06B6F6D0BACF}"/>
              </a:ext>
            </a:extLst>
          </p:cNvPr>
          <p:cNvGrpSpPr/>
          <p:nvPr/>
        </p:nvGrpSpPr>
        <p:grpSpPr>
          <a:xfrm>
            <a:off x="1155350" y="4647924"/>
            <a:ext cx="386231" cy="518931"/>
            <a:chOff x="1188866" y="4692955"/>
            <a:chExt cx="319199" cy="428868"/>
          </a:xfrm>
        </p:grpSpPr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415C6C58-C5F0-4D5A-A9F1-7D298AD4D64A}"/>
                </a:ext>
              </a:extLst>
            </p:cNvPr>
            <p:cNvSpPr/>
            <p:nvPr/>
          </p:nvSpPr>
          <p:spPr>
            <a:xfrm>
              <a:off x="1188866" y="4869161"/>
              <a:ext cx="159095" cy="206824"/>
            </a:xfrm>
            <a:custGeom>
              <a:avLst/>
              <a:gdLst>
                <a:gd name="connsiteX0" fmla="*/ 157929 w 159095"/>
                <a:gd name="connsiteY0" fmla="*/ 210925 h 206823"/>
                <a:gd name="connsiteX1" fmla="*/ 64911 w 159095"/>
                <a:gd name="connsiteY1" fmla="*/ 210925 h 206823"/>
                <a:gd name="connsiteX2" fmla="*/ 53 w 159095"/>
                <a:gd name="connsiteY2" fmla="*/ 142779 h 206823"/>
                <a:gd name="connsiteX3" fmla="*/ 0 w 159095"/>
                <a:gd name="connsiteY3" fmla="*/ 141878 h 206823"/>
                <a:gd name="connsiteX4" fmla="*/ 24076 w 159095"/>
                <a:gd name="connsiteY4" fmla="*/ 42761 h 206823"/>
                <a:gd name="connsiteX5" fmla="*/ 66714 w 159095"/>
                <a:gd name="connsiteY5" fmla="*/ 31678 h 206823"/>
                <a:gd name="connsiteX6" fmla="*/ 95563 w 159095"/>
                <a:gd name="connsiteY6" fmla="*/ 25791 h 206823"/>
                <a:gd name="connsiteX7" fmla="*/ 98268 w 159095"/>
                <a:gd name="connsiteY7" fmla="*/ 21283 h 206823"/>
                <a:gd name="connsiteX8" fmla="*/ 100124 w 159095"/>
                <a:gd name="connsiteY8" fmla="*/ 14442 h 206823"/>
                <a:gd name="connsiteX9" fmla="*/ 103518 w 159095"/>
                <a:gd name="connsiteY9" fmla="*/ 3199 h 206823"/>
                <a:gd name="connsiteX10" fmla="*/ 110518 w 159095"/>
                <a:gd name="connsiteY10" fmla="*/ 442 h 206823"/>
                <a:gd name="connsiteX11" fmla="*/ 113276 w 159095"/>
                <a:gd name="connsiteY11" fmla="*/ 7442 h 206823"/>
                <a:gd name="connsiteX12" fmla="*/ 110518 w 159095"/>
                <a:gd name="connsiteY12" fmla="*/ 16882 h 206823"/>
                <a:gd name="connsiteX13" fmla="*/ 108291 w 159095"/>
                <a:gd name="connsiteY13" fmla="*/ 24996 h 206823"/>
                <a:gd name="connsiteX14" fmla="*/ 102351 w 159095"/>
                <a:gd name="connsiteY14" fmla="*/ 34011 h 206823"/>
                <a:gd name="connsiteX15" fmla="*/ 67775 w 159095"/>
                <a:gd name="connsiteY15" fmla="*/ 42284 h 206823"/>
                <a:gd name="connsiteX16" fmla="*/ 31077 w 159095"/>
                <a:gd name="connsiteY16" fmla="*/ 50822 h 206823"/>
                <a:gd name="connsiteX17" fmla="*/ 10659 w 159095"/>
                <a:gd name="connsiteY17" fmla="*/ 141931 h 206823"/>
                <a:gd name="connsiteX18" fmla="*/ 10712 w 159095"/>
                <a:gd name="connsiteY18" fmla="*/ 142779 h 206823"/>
                <a:gd name="connsiteX19" fmla="*/ 64964 w 159095"/>
                <a:gd name="connsiteY19" fmla="*/ 200372 h 206823"/>
                <a:gd name="connsiteX20" fmla="*/ 158035 w 159095"/>
                <a:gd name="connsiteY20" fmla="*/ 200372 h 206823"/>
                <a:gd name="connsiteX21" fmla="*/ 163338 w 159095"/>
                <a:gd name="connsiteY21" fmla="*/ 205675 h 206823"/>
                <a:gd name="connsiteX22" fmla="*/ 157929 w 159095"/>
                <a:gd name="connsiteY22" fmla="*/ 210925 h 206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9095" h="206823">
                  <a:moveTo>
                    <a:pt x="157929" y="210925"/>
                  </a:moveTo>
                  <a:lnTo>
                    <a:pt x="64911" y="210925"/>
                  </a:lnTo>
                  <a:cubicBezTo>
                    <a:pt x="29327" y="210925"/>
                    <a:pt x="212" y="180326"/>
                    <a:pt x="53" y="142779"/>
                  </a:cubicBezTo>
                  <a:cubicBezTo>
                    <a:pt x="0" y="142461"/>
                    <a:pt x="0" y="142143"/>
                    <a:pt x="0" y="141878"/>
                  </a:cubicBezTo>
                  <a:cubicBezTo>
                    <a:pt x="0" y="114566"/>
                    <a:pt x="7053" y="57504"/>
                    <a:pt x="24076" y="42761"/>
                  </a:cubicBezTo>
                  <a:cubicBezTo>
                    <a:pt x="33092" y="34966"/>
                    <a:pt x="50168" y="33269"/>
                    <a:pt x="66714" y="31678"/>
                  </a:cubicBezTo>
                  <a:cubicBezTo>
                    <a:pt x="78275" y="30564"/>
                    <a:pt x="91374" y="29238"/>
                    <a:pt x="95563" y="25791"/>
                  </a:cubicBezTo>
                  <a:cubicBezTo>
                    <a:pt x="96571" y="24943"/>
                    <a:pt x="97419" y="23564"/>
                    <a:pt x="98268" y="21283"/>
                  </a:cubicBezTo>
                  <a:cubicBezTo>
                    <a:pt x="98957" y="19321"/>
                    <a:pt x="99541" y="16935"/>
                    <a:pt x="100124" y="14442"/>
                  </a:cubicBezTo>
                  <a:cubicBezTo>
                    <a:pt x="100919" y="10942"/>
                    <a:pt x="101874" y="6912"/>
                    <a:pt x="103518" y="3199"/>
                  </a:cubicBezTo>
                  <a:cubicBezTo>
                    <a:pt x="104685" y="495"/>
                    <a:pt x="107814" y="-725"/>
                    <a:pt x="110518" y="442"/>
                  </a:cubicBezTo>
                  <a:cubicBezTo>
                    <a:pt x="113223" y="1609"/>
                    <a:pt x="114443" y="4738"/>
                    <a:pt x="113276" y="7442"/>
                  </a:cubicBezTo>
                  <a:cubicBezTo>
                    <a:pt x="112056" y="10306"/>
                    <a:pt x="111261" y="13647"/>
                    <a:pt x="110518" y="16882"/>
                  </a:cubicBezTo>
                  <a:cubicBezTo>
                    <a:pt x="109882" y="19586"/>
                    <a:pt x="109245" y="22397"/>
                    <a:pt x="108291" y="24996"/>
                  </a:cubicBezTo>
                  <a:cubicBezTo>
                    <a:pt x="107283" y="27594"/>
                    <a:pt x="105639" y="31307"/>
                    <a:pt x="102351" y="34011"/>
                  </a:cubicBezTo>
                  <a:cubicBezTo>
                    <a:pt x="95669" y="39579"/>
                    <a:pt x="82730" y="40799"/>
                    <a:pt x="67775" y="42284"/>
                  </a:cubicBezTo>
                  <a:cubicBezTo>
                    <a:pt x="53615" y="43663"/>
                    <a:pt x="37493" y="45254"/>
                    <a:pt x="31077" y="50822"/>
                  </a:cubicBezTo>
                  <a:cubicBezTo>
                    <a:pt x="19569" y="60792"/>
                    <a:pt x="10659" y="107990"/>
                    <a:pt x="10659" y="141931"/>
                  </a:cubicBezTo>
                  <a:cubicBezTo>
                    <a:pt x="10712" y="142196"/>
                    <a:pt x="10712" y="142461"/>
                    <a:pt x="10712" y="142779"/>
                  </a:cubicBezTo>
                  <a:cubicBezTo>
                    <a:pt x="10872" y="174492"/>
                    <a:pt x="35160" y="200372"/>
                    <a:pt x="64964" y="200372"/>
                  </a:cubicBezTo>
                  <a:lnTo>
                    <a:pt x="158035" y="200372"/>
                  </a:lnTo>
                  <a:cubicBezTo>
                    <a:pt x="160951" y="200372"/>
                    <a:pt x="163338" y="202758"/>
                    <a:pt x="163338" y="205675"/>
                  </a:cubicBezTo>
                  <a:cubicBezTo>
                    <a:pt x="163338" y="208592"/>
                    <a:pt x="160898" y="210925"/>
                    <a:pt x="157929" y="21092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39B0CB18-14D6-47B4-82A1-9205C27B5937}"/>
                </a:ext>
              </a:extLst>
            </p:cNvPr>
            <p:cNvSpPr/>
            <p:nvPr/>
          </p:nvSpPr>
          <p:spPr>
            <a:xfrm>
              <a:off x="1343763" y="4869170"/>
              <a:ext cx="95457" cy="53032"/>
            </a:xfrm>
            <a:custGeom>
              <a:avLst/>
              <a:gdLst>
                <a:gd name="connsiteX0" fmla="*/ 90428 w 95457"/>
                <a:gd name="connsiteY0" fmla="*/ 57071 h 53031"/>
                <a:gd name="connsiteX1" fmla="*/ 85974 w 95457"/>
                <a:gd name="connsiteY1" fmla="*/ 54685 h 53031"/>
                <a:gd name="connsiteX2" fmla="*/ 82739 w 95457"/>
                <a:gd name="connsiteY2" fmla="*/ 50761 h 53031"/>
                <a:gd name="connsiteX3" fmla="*/ 45935 w 95457"/>
                <a:gd name="connsiteY3" fmla="*/ 42169 h 53031"/>
                <a:gd name="connsiteX4" fmla="*/ 11464 w 95457"/>
                <a:gd name="connsiteY4" fmla="*/ 33950 h 53031"/>
                <a:gd name="connsiteX5" fmla="*/ 5418 w 95457"/>
                <a:gd name="connsiteY5" fmla="*/ 24987 h 53031"/>
                <a:gd name="connsiteX6" fmla="*/ 3085 w 95457"/>
                <a:gd name="connsiteY6" fmla="*/ 16555 h 53031"/>
                <a:gd name="connsiteX7" fmla="*/ 433 w 95457"/>
                <a:gd name="connsiteY7" fmla="*/ 7381 h 53031"/>
                <a:gd name="connsiteX8" fmla="*/ 3244 w 95457"/>
                <a:gd name="connsiteY8" fmla="*/ 434 h 53031"/>
                <a:gd name="connsiteX9" fmla="*/ 10191 w 95457"/>
                <a:gd name="connsiteY9" fmla="*/ 3244 h 53031"/>
                <a:gd name="connsiteX10" fmla="*/ 13426 w 95457"/>
                <a:gd name="connsiteY10" fmla="*/ 14169 h 53031"/>
                <a:gd name="connsiteX11" fmla="*/ 15335 w 95457"/>
                <a:gd name="connsiteY11" fmla="*/ 21275 h 53031"/>
                <a:gd name="connsiteX12" fmla="*/ 18199 w 95457"/>
                <a:gd name="connsiteY12" fmla="*/ 25783 h 53031"/>
                <a:gd name="connsiteX13" fmla="*/ 46942 w 95457"/>
                <a:gd name="connsiteY13" fmla="*/ 31616 h 53031"/>
                <a:gd name="connsiteX14" fmla="*/ 89686 w 95457"/>
                <a:gd name="connsiteY14" fmla="*/ 42753 h 53031"/>
                <a:gd name="connsiteX15" fmla="*/ 94883 w 95457"/>
                <a:gd name="connsiteY15" fmla="*/ 48905 h 53031"/>
                <a:gd name="connsiteX16" fmla="*/ 93345 w 95457"/>
                <a:gd name="connsiteY16" fmla="*/ 56223 h 53031"/>
                <a:gd name="connsiteX17" fmla="*/ 90428 w 95457"/>
                <a:gd name="connsiteY17" fmla="*/ 57071 h 5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457" h="53031">
                  <a:moveTo>
                    <a:pt x="90428" y="57071"/>
                  </a:moveTo>
                  <a:cubicBezTo>
                    <a:pt x="88678" y="57071"/>
                    <a:pt x="86981" y="56223"/>
                    <a:pt x="85974" y="54685"/>
                  </a:cubicBezTo>
                  <a:cubicBezTo>
                    <a:pt x="84860" y="52988"/>
                    <a:pt x="83799" y="51662"/>
                    <a:pt x="82739" y="50761"/>
                  </a:cubicBezTo>
                  <a:cubicBezTo>
                    <a:pt x="76269" y="45139"/>
                    <a:pt x="60147" y="43548"/>
                    <a:pt x="45935" y="42169"/>
                  </a:cubicBezTo>
                  <a:cubicBezTo>
                    <a:pt x="31033" y="40738"/>
                    <a:pt x="18146" y="39465"/>
                    <a:pt x="11464" y="33950"/>
                  </a:cubicBezTo>
                  <a:cubicBezTo>
                    <a:pt x="8865" y="31775"/>
                    <a:pt x="6850" y="28858"/>
                    <a:pt x="5418" y="24987"/>
                  </a:cubicBezTo>
                  <a:cubicBezTo>
                    <a:pt x="4411" y="22283"/>
                    <a:pt x="3721" y="19366"/>
                    <a:pt x="3085" y="16555"/>
                  </a:cubicBezTo>
                  <a:cubicBezTo>
                    <a:pt x="2343" y="13426"/>
                    <a:pt x="1600" y="10191"/>
                    <a:pt x="433" y="7381"/>
                  </a:cubicBezTo>
                  <a:cubicBezTo>
                    <a:pt x="-733" y="4676"/>
                    <a:pt x="539" y="1600"/>
                    <a:pt x="3244" y="434"/>
                  </a:cubicBezTo>
                  <a:cubicBezTo>
                    <a:pt x="5949" y="-733"/>
                    <a:pt x="9078" y="539"/>
                    <a:pt x="10191" y="3244"/>
                  </a:cubicBezTo>
                  <a:cubicBezTo>
                    <a:pt x="11729" y="6903"/>
                    <a:pt x="12578" y="10616"/>
                    <a:pt x="13426" y="14169"/>
                  </a:cubicBezTo>
                  <a:cubicBezTo>
                    <a:pt x="14010" y="16767"/>
                    <a:pt x="14593" y="19207"/>
                    <a:pt x="15335" y="21275"/>
                  </a:cubicBezTo>
                  <a:cubicBezTo>
                    <a:pt x="16131" y="23343"/>
                    <a:pt x="17032" y="24828"/>
                    <a:pt x="18199" y="25783"/>
                  </a:cubicBezTo>
                  <a:cubicBezTo>
                    <a:pt x="22336" y="29230"/>
                    <a:pt x="35434" y="30502"/>
                    <a:pt x="46942" y="31616"/>
                  </a:cubicBezTo>
                  <a:cubicBezTo>
                    <a:pt x="63541" y="33260"/>
                    <a:pt x="80670" y="34904"/>
                    <a:pt x="89686" y="42753"/>
                  </a:cubicBezTo>
                  <a:cubicBezTo>
                    <a:pt x="91489" y="44291"/>
                    <a:pt x="93239" y="46359"/>
                    <a:pt x="94883" y="48905"/>
                  </a:cubicBezTo>
                  <a:cubicBezTo>
                    <a:pt x="96474" y="51344"/>
                    <a:pt x="95784" y="54632"/>
                    <a:pt x="93345" y="56223"/>
                  </a:cubicBezTo>
                  <a:cubicBezTo>
                    <a:pt x="92390" y="56806"/>
                    <a:pt x="91383" y="57071"/>
                    <a:pt x="90428" y="5707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CE54A1DC-7285-49C0-BC22-DB14C4D9B2E2}"/>
                </a:ext>
              </a:extLst>
            </p:cNvPr>
            <p:cNvSpPr/>
            <p:nvPr/>
          </p:nvSpPr>
          <p:spPr>
            <a:xfrm>
              <a:off x="1294240" y="5069480"/>
              <a:ext cx="95457" cy="10606"/>
            </a:xfrm>
            <a:custGeom>
              <a:avLst/>
              <a:gdLst>
                <a:gd name="connsiteX0" fmla="*/ 92965 w 95457"/>
                <a:gd name="connsiteY0" fmla="*/ 10606 h 10606"/>
                <a:gd name="connsiteX1" fmla="*/ 5303 w 95457"/>
                <a:gd name="connsiteY1" fmla="*/ 10606 h 10606"/>
                <a:gd name="connsiteX2" fmla="*/ 0 w 95457"/>
                <a:gd name="connsiteY2" fmla="*/ 5303 h 10606"/>
                <a:gd name="connsiteX3" fmla="*/ 5303 w 95457"/>
                <a:gd name="connsiteY3" fmla="*/ 0 h 10606"/>
                <a:gd name="connsiteX4" fmla="*/ 92965 w 95457"/>
                <a:gd name="connsiteY4" fmla="*/ 0 h 10606"/>
                <a:gd name="connsiteX5" fmla="*/ 98268 w 95457"/>
                <a:gd name="connsiteY5" fmla="*/ 5303 h 10606"/>
                <a:gd name="connsiteX6" fmla="*/ 92965 w 95457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457" h="10606">
                  <a:moveTo>
                    <a:pt x="92965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92965" y="0"/>
                  </a:lnTo>
                  <a:cubicBezTo>
                    <a:pt x="95881" y="0"/>
                    <a:pt x="98268" y="2386"/>
                    <a:pt x="98268" y="5303"/>
                  </a:cubicBezTo>
                  <a:cubicBezTo>
                    <a:pt x="98268" y="8220"/>
                    <a:pt x="95881" y="10606"/>
                    <a:pt x="92965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41E9A227-1763-497D-95F2-A4A0500B964B}"/>
                </a:ext>
              </a:extLst>
            </p:cNvPr>
            <p:cNvSpPr/>
            <p:nvPr/>
          </p:nvSpPr>
          <p:spPr>
            <a:xfrm>
              <a:off x="1220898" y="4692955"/>
              <a:ext cx="201521" cy="201521"/>
            </a:xfrm>
            <a:custGeom>
              <a:avLst/>
              <a:gdLst>
                <a:gd name="connsiteX0" fmla="*/ 147693 w 201520"/>
                <a:gd name="connsiteY0" fmla="*/ 204596 h 201520"/>
                <a:gd name="connsiteX1" fmla="*/ 133216 w 201520"/>
                <a:gd name="connsiteY1" fmla="*/ 204596 h 201520"/>
                <a:gd name="connsiteX2" fmla="*/ 127913 w 201520"/>
                <a:gd name="connsiteY2" fmla="*/ 199293 h 201520"/>
                <a:gd name="connsiteX3" fmla="*/ 133216 w 201520"/>
                <a:gd name="connsiteY3" fmla="*/ 193990 h 201520"/>
                <a:gd name="connsiteX4" fmla="*/ 147693 w 201520"/>
                <a:gd name="connsiteY4" fmla="*/ 193990 h 201520"/>
                <a:gd name="connsiteX5" fmla="*/ 193990 w 201520"/>
                <a:gd name="connsiteY5" fmla="*/ 147693 h 201520"/>
                <a:gd name="connsiteX6" fmla="*/ 193990 w 201520"/>
                <a:gd name="connsiteY6" fmla="*/ 102298 h 201520"/>
                <a:gd name="connsiteX7" fmla="*/ 167156 w 201520"/>
                <a:gd name="connsiteY7" fmla="*/ 37440 h 201520"/>
                <a:gd name="connsiteX8" fmla="*/ 102298 w 201520"/>
                <a:gd name="connsiteY8" fmla="*/ 10606 h 201520"/>
                <a:gd name="connsiteX9" fmla="*/ 10606 w 201520"/>
                <a:gd name="connsiteY9" fmla="*/ 102298 h 201520"/>
                <a:gd name="connsiteX10" fmla="*/ 10606 w 201520"/>
                <a:gd name="connsiteY10" fmla="*/ 147693 h 201520"/>
                <a:gd name="connsiteX11" fmla="*/ 56903 w 201520"/>
                <a:gd name="connsiteY11" fmla="*/ 193990 h 201520"/>
                <a:gd name="connsiteX12" fmla="*/ 71222 w 201520"/>
                <a:gd name="connsiteY12" fmla="*/ 193990 h 201520"/>
                <a:gd name="connsiteX13" fmla="*/ 76525 w 201520"/>
                <a:gd name="connsiteY13" fmla="*/ 199293 h 201520"/>
                <a:gd name="connsiteX14" fmla="*/ 71222 w 201520"/>
                <a:gd name="connsiteY14" fmla="*/ 204596 h 201520"/>
                <a:gd name="connsiteX15" fmla="*/ 56903 w 201520"/>
                <a:gd name="connsiteY15" fmla="*/ 204596 h 201520"/>
                <a:gd name="connsiteX16" fmla="*/ 0 w 201520"/>
                <a:gd name="connsiteY16" fmla="*/ 147693 h 201520"/>
                <a:gd name="connsiteX17" fmla="*/ 0 w 201520"/>
                <a:gd name="connsiteY17" fmla="*/ 102298 h 201520"/>
                <a:gd name="connsiteX18" fmla="*/ 102298 w 201520"/>
                <a:gd name="connsiteY18" fmla="*/ 0 h 201520"/>
                <a:gd name="connsiteX19" fmla="*/ 174634 w 201520"/>
                <a:gd name="connsiteY19" fmla="*/ 29963 h 201520"/>
                <a:gd name="connsiteX20" fmla="*/ 204597 w 201520"/>
                <a:gd name="connsiteY20" fmla="*/ 102298 h 201520"/>
                <a:gd name="connsiteX21" fmla="*/ 204597 w 201520"/>
                <a:gd name="connsiteY21" fmla="*/ 147693 h 201520"/>
                <a:gd name="connsiteX22" fmla="*/ 147693 w 201520"/>
                <a:gd name="connsiteY22" fmla="*/ 204596 h 20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520" h="201520">
                  <a:moveTo>
                    <a:pt x="147693" y="204596"/>
                  </a:moveTo>
                  <a:lnTo>
                    <a:pt x="133216" y="204596"/>
                  </a:lnTo>
                  <a:cubicBezTo>
                    <a:pt x="130299" y="204596"/>
                    <a:pt x="127913" y="202210"/>
                    <a:pt x="127913" y="199293"/>
                  </a:cubicBezTo>
                  <a:cubicBezTo>
                    <a:pt x="127913" y="196376"/>
                    <a:pt x="130299" y="193990"/>
                    <a:pt x="133216" y="193990"/>
                  </a:cubicBezTo>
                  <a:lnTo>
                    <a:pt x="147693" y="193990"/>
                  </a:lnTo>
                  <a:cubicBezTo>
                    <a:pt x="173202" y="193990"/>
                    <a:pt x="193990" y="173202"/>
                    <a:pt x="193990" y="147693"/>
                  </a:cubicBezTo>
                  <a:lnTo>
                    <a:pt x="193990" y="102298"/>
                  </a:lnTo>
                  <a:cubicBezTo>
                    <a:pt x="193990" y="77797"/>
                    <a:pt x="184444" y="54782"/>
                    <a:pt x="167156" y="37440"/>
                  </a:cubicBezTo>
                  <a:cubicBezTo>
                    <a:pt x="149815" y="20152"/>
                    <a:pt x="126746" y="10606"/>
                    <a:pt x="102298" y="10606"/>
                  </a:cubicBezTo>
                  <a:cubicBezTo>
                    <a:pt x="51759" y="10606"/>
                    <a:pt x="10606" y="51759"/>
                    <a:pt x="10606" y="102298"/>
                  </a:cubicBezTo>
                  <a:lnTo>
                    <a:pt x="10606" y="147693"/>
                  </a:lnTo>
                  <a:cubicBezTo>
                    <a:pt x="10606" y="173202"/>
                    <a:pt x="31395" y="193990"/>
                    <a:pt x="56903" y="193990"/>
                  </a:cubicBezTo>
                  <a:lnTo>
                    <a:pt x="71222" y="193990"/>
                  </a:lnTo>
                  <a:cubicBezTo>
                    <a:pt x="74138" y="193990"/>
                    <a:pt x="76525" y="196376"/>
                    <a:pt x="76525" y="199293"/>
                  </a:cubicBezTo>
                  <a:cubicBezTo>
                    <a:pt x="76525" y="202210"/>
                    <a:pt x="74138" y="204596"/>
                    <a:pt x="71222" y="204596"/>
                  </a:cubicBezTo>
                  <a:lnTo>
                    <a:pt x="56903" y="204596"/>
                  </a:lnTo>
                  <a:cubicBezTo>
                    <a:pt x="25508" y="204596"/>
                    <a:pt x="0" y="179088"/>
                    <a:pt x="0" y="147693"/>
                  </a:cubicBezTo>
                  <a:lnTo>
                    <a:pt x="0" y="102298"/>
                  </a:lnTo>
                  <a:cubicBezTo>
                    <a:pt x="0" y="45872"/>
                    <a:pt x="45872" y="0"/>
                    <a:pt x="102298" y="0"/>
                  </a:cubicBezTo>
                  <a:cubicBezTo>
                    <a:pt x="129557" y="0"/>
                    <a:pt x="155277" y="10659"/>
                    <a:pt x="174634" y="29963"/>
                  </a:cubicBezTo>
                  <a:cubicBezTo>
                    <a:pt x="193937" y="49266"/>
                    <a:pt x="204597" y="74987"/>
                    <a:pt x="204597" y="102298"/>
                  </a:cubicBezTo>
                  <a:lnTo>
                    <a:pt x="204597" y="147693"/>
                  </a:lnTo>
                  <a:cubicBezTo>
                    <a:pt x="204597" y="179088"/>
                    <a:pt x="179035" y="204596"/>
                    <a:pt x="147693" y="20459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6B343964-31AC-478B-A7E0-A73AB92A067A}"/>
                </a:ext>
              </a:extLst>
            </p:cNvPr>
            <p:cNvSpPr/>
            <p:nvPr/>
          </p:nvSpPr>
          <p:spPr>
            <a:xfrm>
              <a:off x="1246407" y="4713295"/>
              <a:ext cx="79548" cy="68941"/>
            </a:xfrm>
            <a:custGeom>
              <a:avLst/>
              <a:gdLst>
                <a:gd name="connsiteX0" fmla="*/ 5302 w 79547"/>
                <a:gd name="connsiteY0" fmla="*/ 71882 h 68941"/>
                <a:gd name="connsiteX1" fmla="*/ 105 w 79547"/>
                <a:gd name="connsiteY1" fmla="*/ 67586 h 68941"/>
                <a:gd name="connsiteX2" fmla="*/ 4295 w 79547"/>
                <a:gd name="connsiteY2" fmla="*/ 61381 h 68941"/>
                <a:gd name="connsiteX3" fmla="*/ 71486 w 79547"/>
                <a:gd name="connsiteY3" fmla="*/ 4690 h 68941"/>
                <a:gd name="connsiteX4" fmla="*/ 77319 w 79547"/>
                <a:gd name="connsiteY4" fmla="*/ 23 h 68941"/>
                <a:gd name="connsiteX5" fmla="*/ 81986 w 79547"/>
                <a:gd name="connsiteY5" fmla="*/ 5910 h 68941"/>
                <a:gd name="connsiteX6" fmla="*/ 6310 w 79547"/>
                <a:gd name="connsiteY6" fmla="*/ 71829 h 68941"/>
                <a:gd name="connsiteX7" fmla="*/ 5302 w 79547"/>
                <a:gd name="connsiteY7" fmla="*/ 71882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5302" y="71882"/>
                  </a:moveTo>
                  <a:cubicBezTo>
                    <a:pt x="2810" y="71882"/>
                    <a:pt x="582" y="70132"/>
                    <a:pt x="105" y="67586"/>
                  </a:cubicBezTo>
                  <a:cubicBezTo>
                    <a:pt x="-478" y="64722"/>
                    <a:pt x="1431" y="61912"/>
                    <a:pt x="4295" y="61381"/>
                  </a:cubicBezTo>
                  <a:cubicBezTo>
                    <a:pt x="46190" y="53161"/>
                    <a:pt x="68145" y="34600"/>
                    <a:pt x="71486" y="4690"/>
                  </a:cubicBezTo>
                  <a:cubicBezTo>
                    <a:pt x="71804" y="1774"/>
                    <a:pt x="74456" y="-242"/>
                    <a:pt x="77319" y="23"/>
                  </a:cubicBezTo>
                  <a:cubicBezTo>
                    <a:pt x="80236" y="342"/>
                    <a:pt x="82304" y="2993"/>
                    <a:pt x="81986" y="5910"/>
                  </a:cubicBezTo>
                  <a:cubicBezTo>
                    <a:pt x="78115" y="40540"/>
                    <a:pt x="52659" y="62760"/>
                    <a:pt x="6310" y="71829"/>
                  </a:cubicBezTo>
                  <a:cubicBezTo>
                    <a:pt x="5992" y="71829"/>
                    <a:pt x="5620" y="71882"/>
                    <a:pt x="5302" y="7188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FF0447B-89C1-40A4-AE8B-66EE3FCC677E}"/>
                </a:ext>
              </a:extLst>
            </p:cNvPr>
            <p:cNvSpPr/>
            <p:nvPr/>
          </p:nvSpPr>
          <p:spPr>
            <a:xfrm>
              <a:off x="1317913" y="4713242"/>
              <a:ext cx="79548" cy="68941"/>
            </a:xfrm>
            <a:custGeom>
              <a:avLst/>
              <a:gdLst>
                <a:gd name="connsiteX0" fmla="*/ 76716 w 79547"/>
                <a:gd name="connsiteY0" fmla="*/ 71935 h 68941"/>
                <a:gd name="connsiteX1" fmla="*/ 75709 w 79547"/>
                <a:gd name="connsiteY1" fmla="*/ 71829 h 68941"/>
                <a:gd name="connsiteX2" fmla="*/ 32 w 79547"/>
                <a:gd name="connsiteY2" fmla="*/ 5910 h 68941"/>
                <a:gd name="connsiteX3" fmla="*/ 4699 w 79547"/>
                <a:gd name="connsiteY3" fmla="*/ 23 h 68941"/>
                <a:gd name="connsiteX4" fmla="*/ 10533 w 79547"/>
                <a:gd name="connsiteY4" fmla="*/ 4690 h 68941"/>
                <a:gd name="connsiteX5" fmla="*/ 77724 w 79547"/>
                <a:gd name="connsiteY5" fmla="*/ 61381 h 68941"/>
                <a:gd name="connsiteX6" fmla="*/ 81913 w 79547"/>
                <a:gd name="connsiteY6" fmla="*/ 67586 h 68941"/>
                <a:gd name="connsiteX7" fmla="*/ 76716 w 79547"/>
                <a:gd name="connsiteY7" fmla="*/ 71935 h 6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547" h="68941">
                  <a:moveTo>
                    <a:pt x="76716" y="71935"/>
                  </a:moveTo>
                  <a:cubicBezTo>
                    <a:pt x="76398" y="71935"/>
                    <a:pt x="76027" y="71882"/>
                    <a:pt x="75709" y="71829"/>
                  </a:cubicBezTo>
                  <a:cubicBezTo>
                    <a:pt x="29359" y="62707"/>
                    <a:pt x="3904" y="40540"/>
                    <a:pt x="32" y="5910"/>
                  </a:cubicBezTo>
                  <a:cubicBezTo>
                    <a:pt x="-286" y="2993"/>
                    <a:pt x="1782" y="395"/>
                    <a:pt x="4699" y="23"/>
                  </a:cubicBezTo>
                  <a:cubicBezTo>
                    <a:pt x="7563" y="-242"/>
                    <a:pt x="10214" y="1774"/>
                    <a:pt x="10533" y="4690"/>
                  </a:cubicBezTo>
                  <a:cubicBezTo>
                    <a:pt x="13874" y="34600"/>
                    <a:pt x="35882" y="53161"/>
                    <a:pt x="77724" y="61381"/>
                  </a:cubicBezTo>
                  <a:cubicBezTo>
                    <a:pt x="80588" y="61965"/>
                    <a:pt x="82497" y="64722"/>
                    <a:pt x="81913" y="67586"/>
                  </a:cubicBezTo>
                  <a:cubicBezTo>
                    <a:pt x="81436" y="70185"/>
                    <a:pt x="79209" y="71935"/>
                    <a:pt x="76716" y="7193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FA6B01-EB20-43E3-8F5E-DE9BEAB5A200}"/>
                </a:ext>
              </a:extLst>
            </p:cNvPr>
            <p:cNvSpPr/>
            <p:nvPr/>
          </p:nvSpPr>
          <p:spPr>
            <a:xfrm>
              <a:off x="1253777" y="4772926"/>
              <a:ext cx="137883" cy="111367"/>
            </a:xfrm>
            <a:custGeom>
              <a:avLst/>
              <a:gdLst>
                <a:gd name="connsiteX0" fmla="*/ 69366 w 137882"/>
                <a:gd name="connsiteY0" fmla="*/ 113011 h 111366"/>
                <a:gd name="connsiteX1" fmla="*/ 0 w 137882"/>
                <a:gd name="connsiteY1" fmla="*/ 35160 h 111366"/>
                <a:gd name="connsiteX2" fmla="*/ 0 w 137882"/>
                <a:gd name="connsiteY2" fmla="*/ 5303 h 111366"/>
                <a:gd name="connsiteX3" fmla="*/ 5303 w 137882"/>
                <a:gd name="connsiteY3" fmla="*/ 0 h 111366"/>
                <a:gd name="connsiteX4" fmla="*/ 10606 w 137882"/>
                <a:gd name="connsiteY4" fmla="*/ 5303 h 111366"/>
                <a:gd name="connsiteX5" fmla="*/ 10606 w 137882"/>
                <a:gd name="connsiteY5" fmla="*/ 35160 h 111366"/>
                <a:gd name="connsiteX6" fmla="*/ 69366 w 137882"/>
                <a:gd name="connsiteY6" fmla="*/ 102405 h 111366"/>
                <a:gd name="connsiteX7" fmla="*/ 128125 w 137882"/>
                <a:gd name="connsiteY7" fmla="*/ 35160 h 111366"/>
                <a:gd name="connsiteX8" fmla="*/ 128125 w 137882"/>
                <a:gd name="connsiteY8" fmla="*/ 5303 h 111366"/>
                <a:gd name="connsiteX9" fmla="*/ 133428 w 137882"/>
                <a:gd name="connsiteY9" fmla="*/ 0 h 111366"/>
                <a:gd name="connsiteX10" fmla="*/ 138731 w 137882"/>
                <a:gd name="connsiteY10" fmla="*/ 5303 h 111366"/>
                <a:gd name="connsiteX11" fmla="*/ 138731 w 137882"/>
                <a:gd name="connsiteY11" fmla="*/ 35160 h 111366"/>
                <a:gd name="connsiteX12" fmla="*/ 69366 w 137882"/>
                <a:gd name="connsiteY12" fmla="*/ 113011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882" h="111366">
                  <a:moveTo>
                    <a:pt x="69366" y="113011"/>
                  </a:moveTo>
                  <a:cubicBezTo>
                    <a:pt x="31130" y="113011"/>
                    <a:pt x="0" y="78116"/>
                    <a:pt x="0" y="3516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5160"/>
                  </a:lnTo>
                  <a:cubicBezTo>
                    <a:pt x="10606" y="72230"/>
                    <a:pt x="36963" y="102405"/>
                    <a:pt x="69366" y="102405"/>
                  </a:cubicBezTo>
                  <a:cubicBezTo>
                    <a:pt x="101768" y="102405"/>
                    <a:pt x="128125" y="72230"/>
                    <a:pt x="128125" y="35160"/>
                  </a:cubicBezTo>
                  <a:lnTo>
                    <a:pt x="128125" y="5303"/>
                  </a:lnTo>
                  <a:cubicBezTo>
                    <a:pt x="128125" y="2386"/>
                    <a:pt x="130511" y="0"/>
                    <a:pt x="133428" y="0"/>
                  </a:cubicBezTo>
                  <a:cubicBezTo>
                    <a:pt x="136345" y="0"/>
                    <a:pt x="138731" y="2386"/>
                    <a:pt x="138731" y="5303"/>
                  </a:cubicBezTo>
                  <a:lnTo>
                    <a:pt x="138731" y="35160"/>
                  </a:lnTo>
                  <a:cubicBezTo>
                    <a:pt x="138731" y="78063"/>
                    <a:pt x="107601" y="113011"/>
                    <a:pt x="69366" y="11301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DDA80F7E-1F07-4F91-8971-F6B48FB03915}"/>
                </a:ext>
              </a:extLst>
            </p:cNvPr>
            <p:cNvSpPr/>
            <p:nvPr/>
          </p:nvSpPr>
          <p:spPr>
            <a:xfrm>
              <a:off x="1393937" y="4941565"/>
              <a:ext cx="74244" cy="63638"/>
            </a:xfrm>
            <a:custGeom>
              <a:avLst/>
              <a:gdLst>
                <a:gd name="connsiteX0" fmla="*/ 5306 w 74244"/>
                <a:gd name="connsiteY0" fmla="*/ 66558 h 63638"/>
                <a:gd name="connsiteX1" fmla="*/ 1276 w 74244"/>
                <a:gd name="connsiteY1" fmla="*/ 64702 h 63638"/>
                <a:gd name="connsiteX2" fmla="*/ 1859 w 74244"/>
                <a:gd name="connsiteY2" fmla="*/ 57224 h 63638"/>
                <a:gd name="connsiteX3" fmla="*/ 66982 w 74244"/>
                <a:gd name="connsiteY3" fmla="*/ 1276 h 63638"/>
                <a:gd name="connsiteX4" fmla="*/ 74460 w 74244"/>
                <a:gd name="connsiteY4" fmla="*/ 1859 h 63638"/>
                <a:gd name="connsiteX5" fmla="*/ 73876 w 74244"/>
                <a:gd name="connsiteY5" fmla="*/ 9337 h 63638"/>
                <a:gd name="connsiteX6" fmla="*/ 8753 w 74244"/>
                <a:gd name="connsiteY6" fmla="*/ 65285 h 63638"/>
                <a:gd name="connsiteX7" fmla="*/ 5306 w 74244"/>
                <a:gd name="connsiteY7" fmla="*/ 665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5306" y="66558"/>
                  </a:moveTo>
                  <a:cubicBezTo>
                    <a:pt x="3821" y="66558"/>
                    <a:pt x="2336" y="65921"/>
                    <a:pt x="1276" y="64702"/>
                  </a:cubicBezTo>
                  <a:cubicBezTo>
                    <a:pt x="-633" y="62474"/>
                    <a:pt x="-368" y="59133"/>
                    <a:pt x="1859" y="57224"/>
                  </a:cubicBezTo>
                  <a:lnTo>
                    <a:pt x="66982" y="1276"/>
                  </a:lnTo>
                  <a:cubicBezTo>
                    <a:pt x="69209" y="-633"/>
                    <a:pt x="72550" y="-368"/>
                    <a:pt x="74460" y="1859"/>
                  </a:cubicBezTo>
                  <a:cubicBezTo>
                    <a:pt x="76369" y="4086"/>
                    <a:pt x="76104" y="7427"/>
                    <a:pt x="73876" y="9337"/>
                  </a:cubicBezTo>
                  <a:lnTo>
                    <a:pt x="8753" y="65285"/>
                  </a:lnTo>
                  <a:cubicBezTo>
                    <a:pt x="7746" y="66134"/>
                    <a:pt x="6526" y="66558"/>
                    <a:pt x="5306" y="6655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4F36B517-A32B-4D4B-8211-CCA9C830581A}"/>
                </a:ext>
              </a:extLst>
            </p:cNvPr>
            <p:cNvSpPr/>
            <p:nvPr/>
          </p:nvSpPr>
          <p:spPr>
            <a:xfrm>
              <a:off x="1385823" y="4930163"/>
              <a:ext cx="74244" cy="63638"/>
            </a:xfrm>
            <a:custGeom>
              <a:avLst/>
              <a:gdLst>
                <a:gd name="connsiteX0" fmla="*/ 5306 w 74244"/>
                <a:gd name="connsiteY0" fmla="*/ 66558 h 63638"/>
                <a:gd name="connsiteX1" fmla="*/ 1276 w 74244"/>
                <a:gd name="connsiteY1" fmla="*/ 64702 h 63638"/>
                <a:gd name="connsiteX2" fmla="*/ 1859 w 74244"/>
                <a:gd name="connsiteY2" fmla="*/ 57224 h 63638"/>
                <a:gd name="connsiteX3" fmla="*/ 66982 w 74244"/>
                <a:gd name="connsiteY3" fmla="*/ 1276 h 63638"/>
                <a:gd name="connsiteX4" fmla="*/ 74460 w 74244"/>
                <a:gd name="connsiteY4" fmla="*/ 1859 h 63638"/>
                <a:gd name="connsiteX5" fmla="*/ 73876 w 74244"/>
                <a:gd name="connsiteY5" fmla="*/ 9337 h 63638"/>
                <a:gd name="connsiteX6" fmla="*/ 8753 w 74244"/>
                <a:gd name="connsiteY6" fmla="*/ 65285 h 63638"/>
                <a:gd name="connsiteX7" fmla="*/ 5306 w 74244"/>
                <a:gd name="connsiteY7" fmla="*/ 665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5306" y="66558"/>
                  </a:moveTo>
                  <a:cubicBezTo>
                    <a:pt x="3821" y="66558"/>
                    <a:pt x="2336" y="65921"/>
                    <a:pt x="1276" y="64702"/>
                  </a:cubicBezTo>
                  <a:cubicBezTo>
                    <a:pt x="-633" y="62475"/>
                    <a:pt x="-368" y="59134"/>
                    <a:pt x="1859" y="57224"/>
                  </a:cubicBezTo>
                  <a:lnTo>
                    <a:pt x="66982" y="1276"/>
                  </a:lnTo>
                  <a:cubicBezTo>
                    <a:pt x="69209" y="-633"/>
                    <a:pt x="72550" y="-368"/>
                    <a:pt x="74460" y="1859"/>
                  </a:cubicBezTo>
                  <a:cubicBezTo>
                    <a:pt x="76369" y="4087"/>
                    <a:pt x="76104" y="7428"/>
                    <a:pt x="73876" y="9337"/>
                  </a:cubicBezTo>
                  <a:lnTo>
                    <a:pt x="8753" y="65285"/>
                  </a:lnTo>
                  <a:cubicBezTo>
                    <a:pt x="7799" y="66134"/>
                    <a:pt x="6526" y="66558"/>
                    <a:pt x="5306" y="6655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9C614B26-FC15-4318-91E5-EB05E614CBF6}"/>
                </a:ext>
              </a:extLst>
            </p:cNvPr>
            <p:cNvSpPr/>
            <p:nvPr/>
          </p:nvSpPr>
          <p:spPr>
            <a:xfrm>
              <a:off x="1347113" y="4981023"/>
              <a:ext cx="58335" cy="58335"/>
            </a:xfrm>
            <a:custGeom>
              <a:avLst/>
              <a:gdLst>
                <a:gd name="connsiteX0" fmla="*/ 29327 w 58334"/>
                <a:gd name="connsiteY0" fmla="*/ 58653 h 58334"/>
                <a:gd name="connsiteX1" fmla="*/ 0 w 58334"/>
                <a:gd name="connsiteY1" fmla="*/ 29326 h 58334"/>
                <a:gd name="connsiteX2" fmla="*/ 29327 w 58334"/>
                <a:gd name="connsiteY2" fmla="*/ 0 h 58334"/>
                <a:gd name="connsiteX3" fmla="*/ 58653 w 58334"/>
                <a:gd name="connsiteY3" fmla="*/ 29326 h 58334"/>
                <a:gd name="connsiteX4" fmla="*/ 29327 w 58334"/>
                <a:gd name="connsiteY4" fmla="*/ 58653 h 58334"/>
                <a:gd name="connsiteX5" fmla="*/ 29327 w 58334"/>
                <a:gd name="connsiteY5" fmla="*/ 10659 h 58334"/>
                <a:gd name="connsiteX6" fmla="*/ 10606 w 58334"/>
                <a:gd name="connsiteY6" fmla="*/ 29379 h 58334"/>
                <a:gd name="connsiteX7" fmla="*/ 29327 w 58334"/>
                <a:gd name="connsiteY7" fmla="*/ 48100 h 58334"/>
                <a:gd name="connsiteX8" fmla="*/ 48047 w 58334"/>
                <a:gd name="connsiteY8" fmla="*/ 29379 h 58334"/>
                <a:gd name="connsiteX9" fmla="*/ 29327 w 58334"/>
                <a:gd name="connsiteY9" fmla="*/ 1065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327" y="58653"/>
                  </a:moveTo>
                  <a:cubicBezTo>
                    <a:pt x="13152" y="58653"/>
                    <a:pt x="0" y="45501"/>
                    <a:pt x="0" y="29326"/>
                  </a:cubicBezTo>
                  <a:cubicBezTo>
                    <a:pt x="0" y="13152"/>
                    <a:pt x="13152" y="0"/>
                    <a:pt x="29327" y="0"/>
                  </a:cubicBezTo>
                  <a:cubicBezTo>
                    <a:pt x="45501" y="0"/>
                    <a:pt x="58653" y="13152"/>
                    <a:pt x="58653" y="29326"/>
                  </a:cubicBezTo>
                  <a:cubicBezTo>
                    <a:pt x="58653" y="45501"/>
                    <a:pt x="45448" y="58653"/>
                    <a:pt x="29327" y="58653"/>
                  </a:cubicBezTo>
                  <a:close/>
                  <a:moveTo>
                    <a:pt x="29327" y="10659"/>
                  </a:moveTo>
                  <a:cubicBezTo>
                    <a:pt x="19038" y="10659"/>
                    <a:pt x="10606" y="19038"/>
                    <a:pt x="10606" y="29379"/>
                  </a:cubicBezTo>
                  <a:cubicBezTo>
                    <a:pt x="10606" y="39721"/>
                    <a:pt x="18985" y="48100"/>
                    <a:pt x="29327" y="48100"/>
                  </a:cubicBezTo>
                  <a:cubicBezTo>
                    <a:pt x="39668" y="48100"/>
                    <a:pt x="48047" y="39721"/>
                    <a:pt x="48047" y="29379"/>
                  </a:cubicBezTo>
                  <a:cubicBezTo>
                    <a:pt x="48047" y="19038"/>
                    <a:pt x="39615" y="10659"/>
                    <a:pt x="29327" y="106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F710E44B-4BBE-4961-AE8B-B770149EB440}"/>
                </a:ext>
              </a:extLst>
            </p:cNvPr>
            <p:cNvSpPr/>
            <p:nvPr/>
          </p:nvSpPr>
          <p:spPr>
            <a:xfrm>
              <a:off x="1449730" y="4898506"/>
              <a:ext cx="58335" cy="58335"/>
            </a:xfrm>
            <a:custGeom>
              <a:avLst/>
              <a:gdLst>
                <a:gd name="connsiteX0" fmla="*/ 29327 w 58334"/>
                <a:gd name="connsiteY0" fmla="*/ 58653 h 58334"/>
                <a:gd name="connsiteX1" fmla="*/ 0 w 58334"/>
                <a:gd name="connsiteY1" fmla="*/ 29326 h 58334"/>
                <a:gd name="connsiteX2" fmla="*/ 29327 w 58334"/>
                <a:gd name="connsiteY2" fmla="*/ 0 h 58334"/>
                <a:gd name="connsiteX3" fmla="*/ 58653 w 58334"/>
                <a:gd name="connsiteY3" fmla="*/ 29326 h 58334"/>
                <a:gd name="connsiteX4" fmla="*/ 29327 w 58334"/>
                <a:gd name="connsiteY4" fmla="*/ 58653 h 58334"/>
                <a:gd name="connsiteX5" fmla="*/ 29327 w 58334"/>
                <a:gd name="connsiteY5" fmla="*/ 10659 h 58334"/>
                <a:gd name="connsiteX6" fmla="*/ 10606 w 58334"/>
                <a:gd name="connsiteY6" fmla="*/ 29379 h 58334"/>
                <a:gd name="connsiteX7" fmla="*/ 29327 w 58334"/>
                <a:gd name="connsiteY7" fmla="*/ 48100 h 58334"/>
                <a:gd name="connsiteX8" fmla="*/ 48047 w 58334"/>
                <a:gd name="connsiteY8" fmla="*/ 29379 h 58334"/>
                <a:gd name="connsiteX9" fmla="*/ 29327 w 58334"/>
                <a:gd name="connsiteY9" fmla="*/ 1065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327" y="58653"/>
                  </a:moveTo>
                  <a:cubicBezTo>
                    <a:pt x="13152" y="58653"/>
                    <a:pt x="0" y="45501"/>
                    <a:pt x="0" y="29326"/>
                  </a:cubicBezTo>
                  <a:cubicBezTo>
                    <a:pt x="0" y="13152"/>
                    <a:pt x="13152" y="0"/>
                    <a:pt x="29327" y="0"/>
                  </a:cubicBezTo>
                  <a:cubicBezTo>
                    <a:pt x="45501" y="0"/>
                    <a:pt x="58653" y="13152"/>
                    <a:pt x="58653" y="29326"/>
                  </a:cubicBezTo>
                  <a:cubicBezTo>
                    <a:pt x="58653" y="45501"/>
                    <a:pt x="45501" y="58653"/>
                    <a:pt x="29327" y="58653"/>
                  </a:cubicBezTo>
                  <a:close/>
                  <a:moveTo>
                    <a:pt x="29327" y="10659"/>
                  </a:moveTo>
                  <a:cubicBezTo>
                    <a:pt x="19038" y="10659"/>
                    <a:pt x="10606" y="19038"/>
                    <a:pt x="10606" y="29379"/>
                  </a:cubicBezTo>
                  <a:cubicBezTo>
                    <a:pt x="10606" y="39721"/>
                    <a:pt x="18985" y="48100"/>
                    <a:pt x="29327" y="48100"/>
                  </a:cubicBezTo>
                  <a:cubicBezTo>
                    <a:pt x="39668" y="48100"/>
                    <a:pt x="48047" y="39721"/>
                    <a:pt x="48047" y="29379"/>
                  </a:cubicBezTo>
                  <a:cubicBezTo>
                    <a:pt x="48047" y="19038"/>
                    <a:pt x="39668" y="10659"/>
                    <a:pt x="29327" y="106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7DBDE6F-FAE6-4BE5-BDE8-588B20AAA359}"/>
                </a:ext>
              </a:extLst>
            </p:cNvPr>
            <p:cNvSpPr/>
            <p:nvPr/>
          </p:nvSpPr>
          <p:spPr>
            <a:xfrm>
              <a:off x="1449730" y="5063488"/>
              <a:ext cx="58335" cy="58335"/>
            </a:xfrm>
            <a:custGeom>
              <a:avLst/>
              <a:gdLst>
                <a:gd name="connsiteX0" fmla="*/ 29327 w 58334"/>
                <a:gd name="connsiteY0" fmla="*/ 58653 h 58334"/>
                <a:gd name="connsiteX1" fmla="*/ 0 w 58334"/>
                <a:gd name="connsiteY1" fmla="*/ 29326 h 58334"/>
                <a:gd name="connsiteX2" fmla="*/ 29327 w 58334"/>
                <a:gd name="connsiteY2" fmla="*/ 0 h 58334"/>
                <a:gd name="connsiteX3" fmla="*/ 58653 w 58334"/>
                <a:gd name="connsiteY3" fmla="*/ 29326 h 58334"/>
                <a:gd name="connsiteX4" fmla="*/ 29327 w 58334"/>
                <a:gd name="connsiteY4" fmla="*/ 58653 h 58334"/>
                <a:gd name="connsiteX5" fmla="*/ 29327 w 58334"/>
                <a:gd name="connsiteY5" fmla="*/ 10659 h 58334"/>
                <a:gd name="connsiteX6" fmla="*/ 10606 w 58334"/>
                <a:gd name="connsiteY6" fmla="*/ 29379 h 58334"/>
                <a:gd name="connsiteX7" fmla="*/ 29327 w 58334"/>
                <a:gd name="connsiteY7" fmla="*/ 48100 h 58334"/>
                <a:gd name="connsiteX8" fmla="*/ 48047 w 58334"/>
                <a:gd name="connsiteY8" fmla="*/ 29379 h 58334"/>
                <a:gd name="connsiteX9" fmla="*/ 29327 w 58334"/>
                <a:gd name="connsiteY9" fmla="*/ 1065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327" y="58653"/>
                  </a:moveTo>
                  <a:cubicBezTo>
                    <a:pt x="13152" y="58653"/>
                    <a:pt x="0" y="45501"/>
                    <a:pt x="0" y="29326"/>
                  </a:cubicBezTo>
                  <a:cubicBezTo>
                    <a:pt x="0" y="13152"/>
                    <a:pt x="13152" y="0"/>
                    <a:pt x="29327" y="0"/>
                  </a:cubicBezTo>
                  <a:cubicBezTo>
                    <a:pt x="45501" y="0"/>
                    <a:pt x="58653" y="13152"/>
                    <a:pt x="58653" y="29326"/>
                  </a:cubicBezTo>
                  <a:cubicBezTo>
                    <a:pt x="58653" y="45501"/>
                    <a:pt x="45501" y="58653"/>
                    <a:pt x="29327" y="58653"/>
                  </a:cubicBezTo>
                  <a:close/>
                  <a:moveTo>
                    <a:pt x="29327" y="10659"/>
                  </a:moveTo>
                  <a:cubicBezTo>
                    <a:pt x="19038" y="10659"/>
                    <a:pt x="10606" y="19038"/>
                    <a:pt x="10606" y="29379"/>
                  </a:cubicBezTo>
                  <a:cubicBezTo>
                    <a:pt x="10606" y="39668"/>
                    <a:pt x="18985" y="48100"/>
                    <a:pt x="29327" y="48100"/>
                  </a:cubicBezTo>
                  <a:cubicBezTo>
                    <a:pt x="39668" y="48100"/>
                    <a:pt x="48047" y="39721"/>
                    <a:pt x="48047" y="29379"/>
                  </a:cubicBezTo>
                  <a:cubicBezTo>
                    <a:pt x="48047" y="19038"/>
                    <a:pt x="39668" y="10659"/>
                    <a:pt x="29327" y="106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856FE94-C8DD-43BB-9CFA-9518881A5969}"/>
                </a:ext>
              </a:extLst>
            </p:cNvPr>
            <p:cNvSpPr/>
            <p:nvPr/>
          </p:nvSpPr>
          <p:spPr>
            <a:xfrm>
              <a:off x="1393884" y="5012627"/>
              <a:ext cx="74244" cy="63638"/>
            </a:xfrm>
            <a:custGeom>
              <a:avLst/>
              <a:gdLst>
                <a:gd name="connsiteX0" fmla="*/ 70482 w 74244"/>
                <a:gd name="connsiteY0" fmla="*/ 66558 h 63638"/>
                <a:gd name="connsiteX1" fmla="*/ 67035 w 74244"/>
                <a:gd name="connsiteY1" fmla="*/ 65285 h 63638"/>
                <a:gd name="connsiteX2" fmla="*/ 1859 w 74244"/>
                <a:gd name="connsiteY2" fmla="*/ 9337 h 63638"/>
                <a:gd name="connsiteX3" fmla="*/ 1276 w 74244"/>
                <a:gd name="connsiteY3" fmla="*/ 1859 h 63638"/>
                <a:gd name="connsiteX4" fmla="*/ 8753 w 74244"/>
                <a:gd name="connsiteY4" fmla="*/ 1276 h 63638"/>
                <a:gd name="connsiteX5" fmla="*/ 73929 w 74244"/>
                <a:gd name="connsiteY5" fmla="*/ 57224 h 63638"/>
                <a:gd name="connsiteX6" fmla="*/ 74513 w 74244"/>
                <a:gd name="connsiteY6" fmla="*/ 64702 h 63638"/>
                <a:gd name="connsiteX7" fmla="*/ 70482 w 74244"/>
                <a:gd name="connsiteY7" fmla="*/ 665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70482" y="66558"/>
                  </a:moveTo>
                  <a:cubicBezTo>
                    <a:pt x="69263" y="66558"/>
                    <a:pt x="68043" y="66134"/>
                    <a:pt x="67035" y="65285"/>
                  </a:cubicBezTo>
                  <a:lnTo>
                    <a:pt x="1859" y="9337"/>
                  </a:lnTo>
                  <a:cubicBezTo>
                    <a:pt x="-368" y="7428"/>
                    <a:pt x="-633" y="4087"/>
                    <a:pt x="1276" y="1859"/>
                  </a:cubicBezTo>
                  <a:cubicBezTo>
                    <a:pt x="3185" y="-368"/>
                    <a:pt x="6526" y="-633"/>
                    <a:pt x="8753" y="1276"/>
                  </a:cubicBezTo>
                  <a:lnTo>
                    <a:pt x="73929" y="57224"/>
                  </a:lnTo>
                  <a:cubicBezTo>
                    <a:pt x="76157" y="59134"/>
                    <a:pt x="76422" y="62475"/>
                    <a:pt x="74513" y="64702"/>
                  </a:cubicBezTo>
                  <a:cubicBezTo>
                    <a:pt x="73452" y="65921"/>
                    <a:pt x="71967" y="66558"/>
                    <a:pt x="70482" y="6655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BF295232-1C3C-40DC-81E5-F67F24DE805D}"/>
                </a:ext>
              </a:extLst>
            </p:cNvPr>
            <p:cNvSpPr/>
            <p:nvPr/>
          </p:nvSpPr>
          <p:spPr>
            <a:xfrm>
              <a:off x="1385876" y="5024029"/>
              <a:ext cx="74244" cy="63638"/>
            </a:xfrm>
            <a:custGeom>
              <a:avLst/>
              <a:gdLst>
                <a:gd name="connsiteX0" fmla="*/ 70429 w 74244"/>
                <a:gd name="connsiteY0" fmla="*/ 66558 h 63638"/>
                <a:gd name="connsiteX1" fmla="*/ 66982 w 74244"/>
                <a:gd name="connsiteY1" fmla="*/ 65285 h 63638"/>
                <a:gd name="connsiteX2" fmla="*/ 1859 w 74244"/>
                <a:gd name="connsiteY2" fmla="*/ 9337 h 63638"/>
                <a:gd name="connsiteX3" fmla="*/ 1276 w 74244"/>
                <a:gd name="connsiteY3" fmla="*/ 1859 h 63638"/>
                <a:gd name="connsiteX4" fmla="*/ 8753 w 74244"/>
                <a:gd name="connsiteY4" fmla="*/ 1276 h 63638"/>
                <a:gd name="connsiteX5" fmla="*/ 73876 w 74244"/>
                <a:gd name="connsiteY5" fmla="*/ 57224 h 63638"/>
                <a:gd name="connsiteX6" fmla="*/ 74460 w 74244"/>
                <a:gd name="connsiteY6" fmla="*/ 64702 h 63638"/>
                <a:gd name="connsiteX7" fmla="*/ 70429 w 74244"/>
                <a:gd name="connsiteY7" fmla="*/ 66558 h 6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4244" h="63638">
                  <a:moveTo>
                    <a:pt x="70429" y="66558"/>
                  </a:moveTo>
                  <a:cubicBezTo>
                    <a:pt x="69209" y="66558"/>
                    <a:pt x="67990" y="66134"/>
                    <a:pt x="66982" y="65285"/>
                  </a:cubicBezTo>
                  <a:lnTo>
                    <a:pt x="1859" y="9337"/>
                  </a:lnTo>
                  <a:cubicBezTo>
                    <a:pt x="-368" y="7427"/>
                    <a:pt x="-633" y="4087"/>
                    <a:pt x="1276" y="1859"/>
                  </a:cubicBezTo>
                  <a:cubicBezTo>
                    <a:pt x="3185" y="-368"/>
                    <a:pt x="6526" y="-633"/>
                    <a:pt x="8753" y="1276"/>
                  </a:cubicBezTo>
                  <a:lnTo>
                    <a:pt x="73876" y="57224"/>
                  </a:lnTo>
                  <a:cubicBezTo>
                    <a:pt x="76104" y="59133"/>
                    <a:pt x="76369" y="62474"/>
                    <a:pt x="74460" y="64702"/>
                  </a:cubicBezTo>
                  <a:cubicBezTo>
                    <a:pt x="73399" y="65921"/>
                    <a:pt x="71914" y="66558"/>
                    <a:pt x="70429" y="6655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9" name="Group 668">
            <a:extLst>
              <a:ext uri="{FF2B5EF4-FFF2-40B4-BE49-F238E27FC236}">
                <a16:creationId xmlns:a16="http://schemas.microsoft.com/office/drawing/2014/main" id="{0BD352FD-6E45-4989-B561-F810C9FD1992}"/>
              </a:ext>
            </a:extLst>
          </p:cNvPr>
          <p:cNvGrpSpPr/>
          <p:nvPr/>
        </p:nvGrpSpPr>
        <p:grpSpPr>
          <a:xfrm>
            <a:off x="1009779" y="1397216"/>
            <a:ext cx="555507" cy="554607"/>
            <a:chOff x="1057984" y="1445343"/>
            <a:chExt cx="459096" cy="458353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9D645D7-2137-4BC3-B236-5DCDFD630959}"/>
                </a:ext>
              </a:extLst>
            </p:cNvPr>
            <p:cNvSpPr/>
            <p:nvPr/>
          </p:nvSpPr>
          <p:spPr>
            <a:xfrm>
              <a:off x="1137797" y="1747116"/>
              <a:ext cx="127276" cy="153792"/>
            </a:xfrm>
            <a:custGeom>
              <a:avLst/>
              <a:gdLst>
                <a:gd name="connsiteX0" fmla="*/ 5303 w 127276"/>
                <a:gd name="connsiteY0" fmla="*/ 156528 h 153792"/>
                <a:gd name="connsiteX1" fmla="*/ 0 w 127276"/>
                <a:gd name="connsiteY1" fmla="*/ 151278 h 153792"/>
                <a:gd name="connsiteX2" fmla="*/ 0 w 127276"/>
                <a:gd name="connsiteY2" fmla="*/ 151172 h 153792"/>
                <a:gd name="connsiteX3" fmla="*/ 34312 w 127276"/>
                <a:gd name="connsiteY3" fmla="*/ 48661 h 153792"/>
                <a:gd name="connsiteX4" fmla="*/ 67775 w 127276"/>
                <a:gd name="connsiteY4" fmla="*/ 37100 h 153792"/>
                <a:gd name="connsiteX5" fmla="*/ 92753 w 127276"/>
                <a:gd name="connsiteY5" fmla="*/ 30524 h 153792"/>
                <a:gd name="connsiteX6" fmla="*/ 119481 w 127276"/>
                <a:gd name="connsiteY6" fmla="*/ 2258 h 153792"/>
                <a:gd name="connsiteX7" fmla="*/ 126852 w 127276"/>
                <a:gd name="connsiteY7" fmla="*/ 933 h 153792"/>
                <a:gd name="connsiteX8" fmla="*/ 128125 w 127276"/>
                <a:gd name="connsiteY8" fmla="*/ 8304 h 153792"/>
                <a:gd name="connsiteX9" fmla="*/ 98003 w 127276"/>
                <a:gd name="connsiteY9" fmla="*/ 39699 h 153792"/>
                <a:gd name="connsiteX10" fmla="*/ 69206 w 127276"/>
                <a:gd name="connsiteY10" fmla="*/ 47601 h 153792"/>
                <a:gd name="connsiteX11" fmla="*/ 41206 w 127276"/>
                <a:gd name="connsiteY11" fmla="*/ 56669 h 153792"/>
                <a:gd name="connsiteX12" fmla="*/ 10553 w 127276"/>
                <a:gd name="connsiteY12" fmla="*/ 151172 h 153792"/>
                <a:gd name="connsiteX13" fmla="*/ 5303 w 127276"/>
                <a:gd name="connsiteY13" fmla="*/ 156528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276" h="153792">
                  <a:moveTo>
                    <a:pt x="5303" y="156528"/>
                  </a:moveTo>
                  <a:cubicBezTo>
                    <a:pt x="2386" y="156528"/>
                    <a:pt x="0" y="154194"/>
                    <a:pt x="0" y="151278"/>
                  </a:cubicBezTo>
                  <a:lnTo>
                    <a:pt x="0" y="151172"/>
                  </a:lnTo>
                  <a:cubicBezTo>
                    <a:pt x="0" y="120731"/>
                    <a:pt x="17288" y="63404"/>
                    <a:pt x="34312" y="48661"/>
                  </a:cubicBezTo>
                  <a:cubicBezTo>
                    <a:pt x="43645" y="40547"/>
                    <a:pt x="55949" y="38797"/>
                    <a:pt x="67775" y="37100"/>
                  </a:cubicBezTo>
                  <a:cubicBezTo>
                    <a:pt x="77002" y="35774"/>
                    <a:pt x="85752" y="34555"/>
                    <a:pt x="92753" y="30524"/>
                  </a:cubicBezTo>
                  <a:cubicBezTo>
                    <a:pt x="100124" y="26282"/>
                    <a:pt x="109829" y="15994"/>
                    <a:pt x="119481" y="2258"/>
                  </a:cubicBezTo>
                  <a:cubicBezTo>
                    <a:pt x="121178" y="-128"/>
                    <a:pt x="124466" y="-711"/>
                    <a:pt x="126852" y="933"/>
                  </a:cubicBezTo>
                  <a:cubicBezTo>
                    <a:pt x="129238" y="2630"/>
                    <a:pt x="129822" y="5918"/>
                    <a:pt x="128125" y="8304"/>
                  </a:cubicBezTo>
                  <a:cubicBezTo>
                    <a:pt x="121973" y="17107"/>
                    <a:pt x="109829" y="32858"/>
                    <a:pt x="98003" y="39699"/>
                  </a:cubicBezTo>
                  <a:cubicBezTo>
                    <a:pt x="89199" y="44790"/>
                    <a:pt x="79017" y="46222"/>
                    <a:pt x="69206" y="47601"/>
                  </a:cubicBezTo>
                  <a:cubicBezTo>
                    <a:pt x="58388" y="49138"/>
                    <a:pt x="48206" y="50570"/>
                    <a:pt x="41206" y="56669"/>
                  </a:cubicBezTo>
                  <a:cubicBezTo>
                    <a:pt x="27736" y="68336"/>
                    <a:pt x="10553" y="121315"/>
                    <a:pt x="10553" y="151172"/>
                  </a:cubicBezTo>
                  <a:cubicBezTo>
                    <a:pt x="10606" y="154088"/>
                    <a:pt x="8220" y="156528"/>
                    <a:pt x="5303" y="15652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5935657-113D-43D9-B483-242B36B4A357}"/>
                </a:ext>
              </a:extLst>
            </p:cNvPr>
            <p:cNvSpPr/>
            <p:nvPr/>
          </p:nvSpPr>
          <p:spPr>
            <a:xfrm>
              <a:off x="1305293" y="1747116"/>
              <a:ext cx="127276" cy="153792"/>
            </a:xfrm>
            <a:custGeom>
              <a:avLst/>
              <a:gdLst>
                <a:gd name="connsiteX0" fmla="*/ 123966 w 127276"/>
                <a:gd name="connsiteY0" fmla="*/ 156528 h 153792"/>
                <a:gd name="connsiteX1" fmla="*/ 118663 w 127276"/>
                <a:gd name="connsiteY1" fmla="*/ 151278 h 153792"/>
                <a:gd name="connsiteX2" fmla="*/ 88011 w 127276"/>
                <a:gd name="connsiteY2" fmla="*/ 56669 h 153792"/>
                <a:gd name="connsiteX3" fmla="*/ 59904 w 127276"/>
                <a:gd name="connsiteY3" fmla="*/ 47601 h 153792"/>
                <a:gd name="connsiteX4" fmla="*/ 31214 w 127276"/>
                <a:gd name="connsiteY4" fmla="*/ 39805 h 153792"/>
                <a:gd name="connsiteX5" fmla="*/ 933 w 127276"/>
                <a:gd name="connsiteY5" fmla="*/ 8304 h 153792"/>
                <a:gd name="connsiteX6" fmla="*/ 2258 w 127276"/>
                <a:gd name="connsiteY6" fmla="*/ 933 h 153792"/>
                <a:gd name="connsiteX7" fmla="*/ 9630 w 127276"/>
                <a:gd name="connsiteY7" fmla="*/ 2258 h 153792"/>
                <a:gd name="connsiteX8" fmla="*/ 36411 w 127276"/>
                <a:gd name="connsiteY8" fmla="*/ 30577 h 153792"/>
                <a:gd name="connsiteX9" fmla="*/ 61336 w 127276"/>
                <a:gd name="connsiteY9" fmla="*/ 37100 h 153792"/>
                <a:gd name="connsiteX10" fmla="*/ 94958 w 127276"/>
                <a:gd name="connsiteY10" fmla="*/ 48661 h 153792"/>
                <a:gd name="connsiteX11" fmla="*/ 129269 w 127276"/>
                <a:gd name="connsiteY11" fmla="*/ 151172 h 153792"/>
                <a:gd name="connsiteX12" fmla="*/ 123966 w 127276"/>
                <a:gd name="connsiteY12" fmla="*/ 156528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276" h="153792">
                  <a:moveTo>
                    <a:pt x="123966" y="156528"/>
                  </a:moveTo>
                  <a:cubicBezTo>
                    <a:pt x="121050" y="156528"/>
                    <a:pt x="118663" y="154194"/>
                    <a:pt x="118663" y="151278"/>
                  </a:cubicBezTo>
                  <a:cubicBezTo>
                    <a:pt x="118663" y="121315"/>
                    <a:pt x="101481" y="68336"/>
                    <a:pt x="88011" y="56669"/>
                  </a:cubicBezTo>
                  <a:cubicBezTo>
                    <a:pt x="80958" y="50570"/>
                    <a:pt x="70722" y="49138"/>
                    <a:pt x="59904" y="47601"/>
                  </a:cubicBezTo>
                  <a:cubicBezTo>
                    <a:pt x="50093" y="46222"/>
                    <a:pt x="39964" y="44790"/>
                    <a:pt x="31214" y="39805"/>
                  </a:cubicBezTo>
                  <a:cubicBezTo>
                    <a:pt x="19600" y="33176"/>
                    <a:pt x="8357" y="19016"/>
                    <a:pt x="933" y="8304"/>
                  </a:cubicBezTo>
                  <a:cubicBezTo>
                    <a:pt x="-711" y="5918"/>
                    <a:pt x="-128" y="2577"/>
                    <a:pt x="2258" y="933"/>
                  </a:cubicBezTo>
                  <a:cubicBezTo>
                    <a:pt x="4698" y="-711"/>
                    <a:pt x="7986" y="-128"/>
                    <a:pt x="9630" y="2258"/>
                  </a:cubicBezTo>
                  <a:cubicBezTo>
                    <a:pt x="19176" y="16100"/>
                    <a:pt x="28721" y="26123"/>
                    <a:pt x="36411" y="30577"/>
                  </a:cubicBezTo>
                  <a:cubicBezTo>
                    <a:pt x="43411" y="34555"/>
                    <a:pt x="52108" y="35827"/>
                    <a:pt x="61336" y="37100"/>
                  </a:cubicBezTo>
                  <a:cubicBezTo>
                    <a:pt x="73215" y="38797"/>
                    <a:pt x="85571" y="40494"/>
                    <a:pt x="94958" y="48661"/>
                  </a:cubicBezTo>
                  <a:cubicBezTo>
                    <a:pt x="111981" y="63404"/>
                    <a:pt x="129269" y="120731"/>
                    <a:pt x="129269" y="151172"/>
                  </a:cubicBezTo>
                  <a:cubicBezTo>
                    <a:pt x="129269" y="154088"/>
                    <a:pt x="126883" y="156528"/>
                    <a:pt x="123966" y="15652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64E0BBA-5A06-43A8-81B6-FC62AEC0D5A3}"/>
                </a:ext>
              </a:extLst>
            </p:cNvPr>
            <p:cNvSpPr/>
            <p:nvPr/>
          </p:nvSpPr>
          <p:spPr>
            <a:xfrm>
              <a:off x="1200313" y="1573347"/>
              <a:ext cx="169702" cy="185611"/>
            </a:xfrm>
            <a:custGeom>
              <a:avLst/>
              <a:gdLst>
                <a:gd name="connsiteX0" fmla="*/ 85814 w 169701"/>
                <a:gd name="connsiteY0" fmla="*/ 189072 h 185611"/>
                <a:gd name="connsiteX1" fmla="*/ 42593 w 169701"/>
                <a:gd name="connsiteY1" fmla="*/ 174064 h 185611"/>
                <a:gd name="connsiteX2" fmla="*/ 20585 w 169701"/>
                <a:gd name="connsiteY2" fmla="*/ 143942 h 185611"/>
                <a:gd name="connsiteX3" fmla="*/ 11781 w 169701"/>
                <a:gd name="connsiteY3" fmla="*/ 140283 h 185611"/>
                <a:gd name="connsiteX4" fmla="*/ 221 w 169701"/>
                <a:gd name="connsiteY4" fmla="*/ 112601 h 185611"/>
                <a:gd name="connsiteX5" fmla="*/ 7645 w 169701"/>
                <a:gd name="connsiteY5" fmla="*/ 87305 h 185611"/>
                <a:gd name="connsiteX6" fmla="*/ 14327 w 169701"/>
                <a:gd name="connsiteY6" fmla="*/ 85395 h 185611"/>
                <a:gd name="connsiteX7" fmla="*/ 14062 w 169701"/>
                <a:gd name="connsiteY7" fmla="*/ 75001 h 185611"/>
                <a:gd name="connsiteX8" fmla="*/ 14062 w 169701"/>
                <a:gd name="connsiteY8" fmla="*/ 72084 h 185611"/>
                <a:gd name="connsiteX9" fmla="*/ 23342 w 169701"/>
                <a:gd name="connsiteY9" fmla="*/ 14386 h 185611"/>
                <a:gd name="connsiteX10" fmla="*/ 118906 w 169701"/>
                <a:gd name="connsiteY10" fmla="*/ 2984 h 185611"/>
                <a:gd name="connsiteX11" fmla="*/ 131739 w 169701"/>
                <a:gd name="connsiteY11" fmla="*/ 14439 h 185611"/>
                <a:gd name="connsiteX12" fmla="*/ 142611 w 169701"/>
                <a:gd name="connsiteY12" fmla="*/ 9931 h 185611"/>
                <a:gd name="connsiteX13" fmla="*/ 151626 w 169701"/>
                <a:gd name="connsiteY13" fmla="*/ 13431 h 185611"/>
                <a:gd name="connsiteX14" fmla="*/ 157672 w 169701"/>
                <a:gd name="connsiteY14" fmla="*/ 73304 h 185611"/>
                <a:gd name="connsiteX15" fmla="*/ 157248 w 169701"/>
                <a:gd name="connsiteY15" fmla="*/ 82744 h 185611"/>
                <a:gd name="connsiteX16" fmla="*/ 157195 w 169701"/>
                <a:gd name="connsiteY16" fmla="*/ 85448 h 185611"/>
                <a:gd name="connsiteX17" fmla="*/ 164036 w 169701"/>
                <a:gd name="connsiteY17" fmla="*/ 87358 h 185611"/>
                <a:gd name="connsiteX18" fmla="*/ 171460 w 169701"/>
                <a:gd name="connsiteY18" fmla="*/ 112654 h 185611"/>
                <a:gd name="connsiteX19" fmla="*/ 171460 w 169701"/>
                <a:gd name="connsiteY19" fmla="*/ 112654 h 185611"/>
                <a:gd name="connsiteX20" fmla="*/ 159846 w 169701"/>
                <a:gd name="connsiteY20" fmla="*/ 140389 h 185611"/>
                <a:gd name="connsiteX21" fmla="*/ 151096 w 169701"/>
                <a:gd name="connsiteY21" fmla="*/ 144048 h 185611"/>
                <a:gd name="connsiteX22" fmla="*/ 129088 w 169701"/>
                <a:gd name="connsiteY22" fmla="*/ 174118 h 185611"/>
                <a:gd name="connsiteX23" fmla="*/ 85814 w 169701"/>
                <a:gd name="connsiteY23" fmla="*/ 189072 h 185611"/>
                <a:gd name="connsiteX24" fmla="*/ 24350 w 169701"/>
                <a:gd name="connsiteY24" fmla="*/ 133389 h 185611"/>
                <a:gd name="connsiteX25" fmla="*/ 29600 w 169701"/>
                <a:gd name="connsiteY25" fmla="*/ 137207 h 185611"/>
                <a:gd name="connsiteX26" fmla="*/ 49116 w 169701"/>
                <a:gd name="connsiteY26" fmla="*/ 165685 h 185611"/>
                <a:gd name="connsiteX27" fmla="*/ 85814 w 169701"/>
                <a:gd name="connsiteY27" fmla="*/ 178413 h 185611"/>
                <a:gd name="connsiteX28" fmla="*/ 122618 w 169701"/>
                <a:gd name="connsiteY28" fmla="*/ 165579 h 185611"/>
                <a:gd name="connsiteX29" fmla="*/ 142187 w 169701"/>
                <a:gd name="connsiteY29" fmla="*/ 137154 h 185611"/>
                <a:gd name="connsiteX30" fmla="*/ 148338 w 169701"/>
                <a:gd name="connsiteY30" fmla="*/ 133389 h 185611"/>
                <a:gd name="connsiteX31" fmla="*/ 148338 w 169701"/>
                <a:gd name="connsiteY31" fmla="*/ 133389 h 185611"/>
                <a:gd name="connsiteX32" fmla="*/ 153694 w 169701"/>
                <a:gd name="connsiteY32" fmla="*/ 131586 h 185611"/>
                <a:gd name="connsiteX33" fmla="*/ 160907 w 169701"/>
                <a:gd name="connsiteY33" fmla="*/ 111646 h 185611"/>
                <a:gd name="connsiteX34" fmla="*/ 158414 w 169701"/>
                <a:gd name="connsiteY34" fmla="*/ 96161 h 185611"/>
                <a:gd name="connsiteX35" fmla="*/ 153907 w 169701"/>
                <a:gd name="connsiteY35" fmla="*/ 96744 h 185611"/>
                <a:gd name="connsiteX36" fmla="*/ 148338 w 169701"/>
                <a:gd name="connsiteY36" fmla="*/ 96585 h 185611"/>
                <a:gd name="connsiteX37" fmla="*/ 146005 w 169701"/>
                <a:gd name="connsiteY37" fmla="*/ 91494 h 185611"/>
                <a:gd name="connsiteX38" fmla="*/ 146270 w 169701"/>
                <a:gd name="connsiteY38" fmla="*/ 89320 h 185611"/>
                <a:gd name="connsiteX39" fmla="*/ 146694 w 169701"/>
                <a:gd name="connsiteY39" fmla="*/ 82267 h 185611"/>
                <a:gd name="connsiteX40" fmla="*/ 147119 w 169701"/>
                <a:gd name="connsiteY40" fmla="*/ 72562 h 185611"/>
                <a:gd name="connsiteX41" fmla="*/ 144149 w 169701"/>
                <a:gd name="connsiteY41" fmla="*/ 20697 h 185611"/>
                <a:gd name="connsiteX42" fmla="*/ 143194 w 169701"/>
                <a:gd name="connsiteY42" fmla="*/ 20325 h 185611"/>
                <a:gd name="connsiteX43" fmla="*/ 130042 w 169701"/>
                <a:gd name="connsiteY43" fmla="*/ 30720 h 185611"/>
                <a:gd name="connsiteX44" fmla="*/ 123042 w 169701"/>
                <a:gd name="connsiteY44" fmla="*/ 31833 h 185611"/>
                <a:gd name="connsiteX45" fmla="*/ 121239 w 169701"/>
                <a:gd name="connsiteY45" fmla="*/ 24939 h 185611"/>
                <a:gd name="connsiteX46" fmla="*/ 121981 w 169701"/>
                <a:gd name="connsiteY46" fmla="*/ 18151 h 185611"/>
                <a:gd name="connsiteX47" fmla="*/ 115140 w 169701"/>
                <a:gd name="connsiteY47" fmla="*/ 12636 h 185611"/>
                <a:gd name="connsiteX48" fmla="*/ 31509 w 169701"/>
                <a:gd name="connsiteY48" fmla="*/ 21068 h 185611"/>
                <a:gd name="connsiteX49" fmla="*/ 24774 w 169701"/>
                <a:gd name="connsiteY49" fmla="*/ 71819 h 185611"/>
                <a:gd name="connsiteX50" fmla="*/ 24774 w 169701"/>
                <a:gd name="connsiteY50" fmla="*/ 74948 h 185611"/>
                <a:gd name="connsiteX51" fmla="*/ 25570 w 169701"/>
                <a:gd name="connsiteY51" fmla="*/ 89267 h 185611"/>
                <a:gd name="connsiteX52" fmla="*/ 25835 w 169701"/>
                <a:gd name="connsiteY52" fmla="*/ 91441 h 185611"/>
                <a:gd name="connsiteX53" fmla="*/ 23502 w 169701"/>
                <a:gd name="connsiteY53" fmla="*/ 96532 h 185611"/>
                <a:gd name="connsiteX54" fmla="*/ 17933 w 169701"/>
                <a:gd name="connsiteY54" fmla="*/ 96691 h 185611"/>
                <a:gd name="connsiteX55" fmla="*/ 13425 w 169701"/>
                <a:gd name="connsiteY55" fmla="*/ 96108 h 185611"/>
                <a:gd name="connsiteX56" fmla="*/ 10933 w 169701"/>
                <a:gd name="connsiteY56" fmla="*/ 111593 h 185611"/>
                <a:gd name="connsiteX57" fmla="*/ 18092 w 169701"/>
                <a:gd name="connsiteY57" fmla="*/ 131480 h 185611"/>
                <a:gd name="connsiteX58" fmla="*/ 23608 w 169701"/>
                <a:gd name="connsiteY58" fmla="*/ 133283 h 185611"/>
                <a:gd name="connsiteX59" fmla="*/ 24350 w 169701"/>
                <a:gd name="connsiteY59" fmla="*/ 133389 h 185611"/>
                <a:gd name="connsiteX60" fmla="*/ 166157 w 169701"/>
                <a:gd name="connsiteY60" fmla="*/ 112176 h 185611"/>
                <a:gd name="connsiteX61" fmla="*/ 166157 w 169701"/>
                <a:gd name="connsiteY61" fmla="*/ 112176 h 185611"/>
                <a:gd name="connsiteX62" fmla="*/ 166157 w 169701"/>
                <a:gd name="connsiteY62" fmla="*/ 112176 h 1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169701" h="185611">
                  <a:moveTo>
                    <a:pt x="85814" y="189072"/>
                  </a:moveTo>
                  <a:cubicBezTo>
                    <a:pt x="70435" y="189072"/>
                    <a:pt x="55108" y="183769"/>
                    <a:pt x="42593" y="174064"/>
                  </a:cubicBezTo>
                  <a:cubicBezTo>
                    <a:pt x="32252" y="165898"/>
                    <a:pt x="24721" y="155556"/>
                    <a:pt x="20585" y="143942"/>
                  </a:cubicBezTo>
                  <a:cubicBezTo>
                    <a:pt x="18092" y="143624"/>
                    <a:pt x="14963" y="142617"/>
                    <a:pt x="11781" y="140283"/>
                  </a:cubicBezTo>
                  <a:cubicBezTo>
                    <a:pt x="5099" y="135245"/>
                    <a:pt x="1228" y="125912"/>
                    <a:pt x="221" y="112601"/>
                  </a:cubicBezTo>
                  <a:cubicBezTo>
                    <a:pt x="-787" y="99343"/>
                    <a:pt x="1652" y="91070"/>
                    <a:pt x="7645" y="87305"/>
                  </a:cubicBezTo>
                  <a:cubicBezTo>
                    <a:pt x="9872" y="85926"/>
                    <a:pt x="12206" y="85395"/>
                    <a:pt x="14327" y="85395"/>
                  </a:cubicBezTo>
                  <a:cubicBezTo>
                    <a:pt x="14062" y="82373"/>
                    <a:pt x="13956" y="79191"/>
                    <a:pt x="14062" y="75001"/>
                  </a:cubicBezTo>
                  <a:cubicBezTo>
                    <a:pt x="14062" y="74365"/>
                    <a:pt x="14062" y="73357"/>
                    <a:pt x="14062" y="72084"/>
                  </a:cubicBezTo>
                  <a:cubicBezTo>
                    <a:pt x="14009" y="50341"/>
                    <a:pt x="15016" y="24144"/>
                    <a:pt x="23342" y="14386"/>
                  </a:cubicBezTo>
                  <a:cubicBezTo>
                    <a:pt x="34850" y="916"/>
                    <a:pt x="102042" y="-3592"/>
                    <a:pt x="118906" y="2984"/>
                  </a:cubicBezTo>
                  <a:cubicBezTo>
                    <a:pt x="125429" y="5530"/>
                    <a:pt x="129777" y="9401"/>
                    <a:pt x="131739" y="14439"/>
                  </a:cubicBezTo>
                  <a:cubicBezTo>
                    <a:pt x="135080" y="11999"/>
                    <a:pt x="138846" y="10143"/>
                    <a:pt x="142611" y="9931"/>
                  </a:cubicBezTo>
                  <a:cubicBezTo>
                    <a:pt x="146058" y="9772"/>
                    <a:pt x="149187" y="10939"/>
                    <a:pt x="151626" y="13431"/>
                  </a:cubicBezTo>
                  <a:cubicBezTo>
                    <a:pt x="159475" y="21280"/>
                    <a:pt x="159051" y="43182"/>
                    <a:pt x="157672" y="73304"/>
                  </a:cubicBezTo>
                  <a:cubicBezTo>
                    <a:pt x="157513" y="76592"/>
                    <a:pt x="157354" y="79774"/>
                    <a:pt x="157248" y="82744"/>
                  </a:cubicBezTo>
                  <a:cubicBezTo>
                    <a:pt x="157248" y="83645"/>
                    <a:pt x="157248" y="84547"/>
                    <a:pt x="157195" y="85448"/>
                  </a:cubicBezTo>
                  <a:cubicBezTo>
                    <a:pt x="159369" y="85448"/>
                    <a:pt x="161755" y="85926"/>
                    <a:pt x="164036" y="87358"/>
                  </a:cubicBezTo>
                  <a:cubicBezTo>
                    <a:pt x="170028" y="91123"/>
                    <a:pt x="172468" y="99396"/>
                    <a:pt x="171460" y="112654"/>
                  </a:cubicBezTo>
                  <a:cubicBezTo>
                    <a:pt x="171460" y="112654"/>
                    <a:pt x="171460" y="112654"/>
                    <a:pt x="171460" y="112654"/>
                  </a:cubicBezTo>
                  <a:cubicBezTo>
                    <a:pt x="170453" y="126018"/>
                    <a:pt x="166528" y="135351"/>
                    <a:pt x="159846" y="140389"/>
                  </a:cubicBezTo>
                  <a:cubicBezTo>
                    <a:pt x="156717" y="142776"/>
                    <a:pt x="153588" y="143730"/>
                    <a:pt x="151096" y="144048"/>
                  </a:cubicBezTo>
                  <a:cubicBezTo>
                    <a:pt x="146959" y="155662"/>
                    <a:pt x="139429" y="166004"/>
                    <a:pt x="129088" y="174118"/>
                  </a:cubicBezTo>
                  <a:cubicBezTo>
                    <a:pt x="116731" y="183716"/>
                    <a:pt x="101352" y="189072"/>
                    <a:pt x="85814" y="189072"/>
                  </a:cubicBezTo>
                  <a:close/>
                  <a:moveTo>
                    <a:pt x="24350" y="133389"/>
                  </a:moveTo>
                  <a:cubicBezTo>
                    <a:pt x="26683" y="133389"/>
                    <a:pt x="28911" y="134927"/>
                    <a:pt x="29600" y="137207"/>
                  </a:cubicBezTo>
                  <a:cubicBezTo>
                    <a:pt x="32729" y="148238"/>
                    <a:pt x="39517" y="158102"/>
                    <a:pt x="49116" y="165685"/>
                  </a:cubicBezTo>
                  <a:cubicBezTo>
                    <a:pt x="59775" y="173905"/>
                    <a:pt x="72821" y="178413"/>
                    <a:pt x="85814" y="178413"/>
                  </a:cubicBezTo>
                  <a:cubicBezTo>
                    <a:pt x="98966" y="178413"/>
                    <a:pt x="112065" y="173852"/>
                    <a:pt x="122618" y="165579"/>
                  </a:cubicBezTo>
                  <a:cubicBezTo>
                    <a:pt x="132270" y="157996"/>
                    <a:pt x="139058" y="148185"/>
                    <a:pt x="142187" y="137154"/>
                  </a:cubicBezTo>
                  <a:cubicBezTo>
                    <a:pt x="142929" y="134503"/>
                    <a:pt x="145634" y="132859"/>
                    <a:pt x="148338" y="133389"/>
                  </a:cubicBezTo>
                  <a:lnTo>
                    <a:pt x="148338" y="133389"/>
                  </a:lnTo>
                  <a:cubicBezTo>
                    <a:pt x="148391" y="133389"/>
                    <a:pt x="150990" y="133707"/>
                    <a:pt x="153694" y="131586"/>
                  </a:cubicBezTo>
                  <a:cubicBezTo>
                    <a:pt x="156452" y="129359"/>
                    <a:pt x="159952" y="124162"/>
                    <a:pt x="160907" y="111646"/>
                  </a:cubicBezTo>
                  <a:cubicBezTo>
                    <a:pt x="161649" y="101835"/>
                    <a:pt x="160005" y="97168"/>
                    <a:pt x="158414" y="96161"/>
                  </a:cubicBezTo>
                  <a:cubicBezTo>
                    <a:pt x="157142" y="95365"/>
                    <a:pt x="154543" y="96373"/>
                    <a:pt x="153907" y="96744"/>
                  </a:cubicBezTo>
                  <a:cubicBezTo>
                    <a:pt x="152157" y="97752"/>
                    <a:pt x="149982" y="97699"/>
                    <a:pt x="148338" y="96585"/>
                  </a:cubicBezTo>
                  <a:cubicBezTo>
                    <a:pt x="146641" y="95471"/>
                    <a:pt x="145740" y="93509"/>
                    <a:pt x="146005" y="91494"/>
                  </a:cubicBezTo>
                  <a:lnTo>
                    <a:pt x="146270" y="89320"/>
                  </a:lnTo>
                  <a:cubicBezTo>
                    <a:pt x="146535" y="86986"/>
                    <a:pt x="146694" y="84600"/>
                    <a:pt x="146694" y="82267"/>
                  </a:cubicBezTo>
                  <a:cubicBezTo>
                    <a:pt x="146800" y="79085"/>
                    <a:pt x="146959" y="75903"/>
                    <a:pt x="147119" y="72562"/>
                  </a:cubicBezTo>
                  <a:cubicBezTo>
                    <a:pt x="147861" y="56228"/>
                    <a:pt x="149293" y="25841"/>
                    <a:pt x="144149" y="20697"/>
                  </a:cubicBezTo>
                  <a:cubicBezTo>
                    <a:pt x="143831" y="20378"/>
                    <a:pt x="143618" y="20325"/>
                    <a:pt x="143194" y="20325"/>
                  </a:cubicBezTo>
                  <a:cubicBezTo>
                    <a:pt x="140330" y="20484"/>
                    <a:pt x="134815" y="24833"/>
                    <a:pt x="130042" y="30720"/>
                  </a:cubicBezTo>
                  <a:cubicBezTo>
                    <a:pt x="128345" y="32841"/>
                    <a:pt x="125269" y="33265"/>
                    <a:pt x="123042" y="31833"/>
                  </a:cubicBezTo>
                  <a:cubicBezTo>
                    <a:pt x="120762" y="30348"/>
                    <a:pt x="119966" y="27379"/>
                    <a:pt x="121239" y="24939"/>
                  </a:cubicBezTo>
                  <a:cubicBezTo>
                    <a:pt x="121451" y="24568"/>
                    <a:pt x="123095" y="21174"/>
                    <a:pt x="121981" y="18151"/>
                  </a:cubicBezTo>
                  <a:cubicBezTo>
                    <a:pt x="121133" y="15924"/>
                    <a:pt x="118853" y="14068"/>
                    <a:pt x="115140" y="12636"/>
                  </a:cubicBezTo>
                  <a:cubicBezTo>
                    <a:pt x="99602" y="6590"/>
                    <a:pt x="38616" y="12742"/>
                    <a:pt x="31509" y="21068"/>
                  </a:cubicBezTo>
                  <a:cubicBezTo>
                    <a:pt x="28433" y="24674"/>
                    <a:pt x="24721" y="36447"/>
                    <a:pt x="24774" y="71819"/>
                  </a:cubicBezTo>
                  <a:cubicBezTo>
                    <a:pt x="24774" y="73198"/>
                    <a:pt x="24774" y="74259"/>
                    <a:pt x="24774" y="74948"/>
                  </a:cubicBezTo>
                  <a:cubicBezTo>
                    <a:pt x="24668" y="81047"/>
                    <a:pt x="24986" y="84653"/>
                    <a:pt x="25570" y="89267"/>
                  </a:cubicBezTo>
                  <a:lnTo>
                    <a:pt x="25835" y="91441"/>
                  </a:lnTo>
                  <a:cubicBezTo>
                    <a:pt x="26100" y="93456"/>
                    <a:pt x="25145" y="95418"/>
                    <a:pt x="23502" y="96532"/>
                  </a:cubicBezTo>
                  <a:cubicBezTo>
                    <a:pt x="21804" y="97646"/>
                    <a:pt x="19630" y="97699"/>
                    <a:pt x="17933" y="96691"/>
                  </a:cubicBezTo>
                  <a:cubicBezTo>
                    <a:pt x="17032" y="96214"/>
                    <a:pt x="14592" y="95365"/>
                    <a:pt x="13425" y="96108"/>
                  </a:cubicBezTo>
                  <a:cubicBezTo>
                    <a:pt x="11835" y="97115"/>
                    <a:pt x="10244" y="101782"/>
                    <a:pt x="10933" y="111593"/>
                  </a:cubicBezTo>
                  <a:cubicBezTo>
                    <a:pt x="11888" y="124056"/>
                    <a:pt x="15335" y="129306"/>
                    <a:pt x="18092" y="131480"/>
                  </a:cubicBezTo>
                  <a:cubicBezTo>
                    <a:pt x="20850" y="133654"/>
                    <a:pt x="23502" y="133283"/>
                    <a:pt x="23608" y="133283"/>
                  </a:cubicBezTo>
                  <a:cubicBezTo>
                    <a:pt x="23820" y="133442"/>
                    <a:pt x="24085" y="133389"/>
                    <a:pt x="24350" y="133389"/>
                  </a:cubicBezTo>
                  <a:close/>
                  <a:moveTo>
                    <a:pt x="166157" y="112176"/>
                  </a:moveTo>
                  <a:lnTo>
                    <a:pt x="166157" y="112176"/>
                  </a:lnTo>
                  <a:lnTo>
                    <a:pt x="166157" y="112176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A3A8741A-07E7-4E2C-9E31-99690C0DCEFD}"/>
                </a:ext>
              </a:extLst>
            </p:cNvPr>
            <p:cNvSpPr/>
            <p:nvPr/>
          </p:nvSpPr>
          <p:spPr>
            <a:xfrm>
              <a:off x="1129842" y="1893090"/>
              <a:ext cx="307584" cy="10606"/>
            </a:xfrm>
            <a:custGeom>
              <a:avLst/>
              <a:gdLst>
                <a:gd name="connsiteX0" fmla="*/ 307319 w 307584"/>
                <a:gd name="connsiteY0" fmla="*/ 10606 h 10606"/>
                <a:gd name="connsiteX1" fmla="*/ 5303 w 307584"/>
                <a:gd name="connsiteY1" fmla="*/ 10606 h 10606"/>
                <a:gd name="connsiteX2" fmla="*/ 0 w 307584"/>
                <a:gd name="connsiteY2" fmla="*/ 5303 h 10606"/>
                <a:gd name="connsiteX3" fmla="*/ 5303 w 307584"/>
                <a:gd name="connsiteY3" fmla="*/ 0 h 10606"/>
                <a:gd name="connsiteX4" fmla="*/ 307319 w 307584"/>
                <a:gd name="connsiteY4" fmla="*/ 0 h 10606"/>
                <a:gd name="connsiteX5" fmla="*/ 312622 w 307584"/>
                <a:gd name="connsiteY5" fmla="*/ 5303 h 10606"/>
                <a:gd name="connsiteX6" fmla="*/ 307319 w 307584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7584" h="10606">
                  <a:moveTo>
                    <a:pt x="307319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07319" y="0"/>
                  </a:lnTo>
                  <a:cubicBezTo>
                    <a:pt x="310236" y="0"/>
                    <a:pt x="312622" y="2386"/>
                    <a:pt x="312622" y="5303"/>
                  </a:cubicBezTo>
                  <a:cubicBezTo>
                    <a:pt x="312622" y="8220"/>
                    <a:pt x="310236" y="10606"/>
                    <a:pt x="307319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FA7688A-F410-4C33-9782-092A2D96DE7A}"/>
                </a:ext>
              </a:extLst>
            </p:cNvPr>
            <p:cNvSpPr/>
            <p:nvPr/>
          </p:nvSpPr>
          <p:spPr>
            <a:xfrm>
              <a:off x="1413085" y="1698145"/>
              <a:ext cx="37122" cy="37122"/>
            </a:xfrm>
            <a:custGeom>
              <a:avLst/>
              <a:gdLst>
                <a:gd name="connsiteX0" fmla="*/ 19834 w 37122"/>
                <a:gd name="connsiteY0" fmla="*/ 39668 h 37122"/>
                <a:gd name="connsiteX1" fmla="*/ 0 w 37122"/>
                <a:gd name="connsiteY1" fmla="*/ 19834 h 37122"/>
                <a:gd name="connsiteX2" fmla="*/ 19834 w 37122"/>
                <a:gd name="connsiteY2" fmla="*/ 0 h 37122"/>
                <a:gd name="connsiteX3" fmla="*/ 39668 w 37122"/>
                <a:gd name="connsiteY3" fmla="*/ 19834 h 37122"/>
                <a:gd name="connsiteX4" fmla="*/ 19834 w 37122"/>
                <a:gd name="connsiteY4" fmla="*/ 39668 h 37122"/>
                <a:gd name="connsiteX5" fmla="*/ 19834 w 37122"/>
                <a:gd name="connsiteY5" fmla="*/ 10606 h 37122"/>
                <a:gd name="connsiteX6" fmla="*/ 10606 w 37122"/>
                <a:gd name="connsiteY6" fmla="*/ 19834 h 37122"/>
                <a:gd name="connsiteX7" fmla="*/ 19834 w 37122"/>
                <a:gd name="connsiteY7" fmla="*/ 29061 h 37122"/>
                <a:gd name="connsiteX8" fmla="*/ 29061 w 37122"/>
                <a:gd name="connsiteY8" fmla="*/ 19834 h 37122"/>
                <a:gd name="connsiteX9" fmla="*/ 19834 w 37122"/>
                <a:gd name="connsiteY9" fmla="*/ 10606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22" h="37122">
                  <a:moveTo>
                    <a:pt x="19834" y="39668"/>
                  </a:moveTo>
                  <a:cubicBezTo>
                    <a:pt x="8909" y="39668"/>
                    <a:pt x="0" y="30758"/>
                    <a:pt x="0" y="19834"/>
                  </a:cubicBezTo>
                  <a:cubicBezTo>
                    <a:pt x="0" y="8909"/>
                    <a:pt x="8909" y="0"/>
                    <a:pt x="19834" y="0"/>
                  </a:cubicBezTo>
                  <a:cubicBezTo>
                    <a:pt x="30758" y="0"/>
                    <a:pt x="39668" y="8909"/>
                    <a:pt x="39668" y="19834"/>
                  </a:cubicBezTo>
                  <a:cubicBezTo>
                    <a:pt x="39668" y="30758"/>
                    <a:pt x="30758" y="39668"/>
                    <a:pt x="19834" y="39668"/>
                  </a:cubicBezTo>
                  <a:close/>
                  <a:moveTo>
                    <a:pt x="19834" y="10606"/>
                  </a:moveTo>
                  <a:cubicBezTo>
                    <a:pt x="14743" y="10606"/>
                    <a:pt x="10606" y="14743"/>
                    <a:pt x="10606" y="19834"/>
                  </a:cubicBezTo>
                  <a:cubicBezTo>
                    <a:pt x="10606" y="24925"/>
                    <a:pt x="14743" y="29061"/>
                    <a:pt x="19834" y="29061"/>
                  </a:cubicBezTo>
                  <a:cubicBezTo>
                    <a:pt x="24925" y="29061"/>
                    <a:pt x="29061" y="24925"/>
                    <a:pt x="29061" y="19834"/>
                  </a:cubicBezTo>
                  <a:cubicBezTo>
                    <a:pt x="29061" y="14743"/>
                    <a:pt x="24925" y="10606"/>
                    <a:pt x="19834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D576DB9-CCEE-488D-A67E-55550D9FC282}"/>
                </a:ext>
              </a:extLst>
            </p:cNvPr>
            <p:cNvSpPr/>
            <p:nvPr/>
          </p:nvSpPr>
          <p:spPr>
            <a:xfrm>
              <a:off x="1432229" y="1600514"/>
              <a:ext cx="84851" cy="84851"/>
            </a:xfrm>
            <a:custGeom>
              <a:avLst/>
              <a:gdLst>
                <a:gd name="connsiteX0" fmla="*/ 44865 w 84850"/>
                <a:gd name="connsiteY0" fmla="*/ 89730 h 84850"/>
                <a:gd name="connsiteX1" fmla="*/ 0 w 84850"/>
                <a:gd name="connsiteY1" fmla="*/ 44865 h 84850"/>
                <a:gd name="connsiteX2" fmla="*/ 44865 w 84850"/>
                <a:gd name="connsiteY2" fmla="*/ 0 h 84850"/>
                <a:gd name="connsiteX3" fmla="*/ 89730 w 84850"/>
                <a:gd name="connsiteY3" fmla="*/ 44865 h 84850"/>
                <a:gd name="connsiteX4" fmla="*/ 44865 w 84850"/>
                <a:gd name="connsiteY4" fmla="*/ 89730 h 84850"/>
                <a:gd name="connsiteX5" fmla="*/ 44865 w 84850"/>
                <a:gd name="connsiteY5" fmla="*/ 10553 h 84850"/>
                <a:gd name="connsiteX6" fmla="*/ 10606 w 84850"/>
                <a:gd name="connsiteY6" fmla="*/ 44812 h 84850"/>
                <a:gd name="connsiteX7" fmla="*/ 44865 w 84850"/>
                <a:gd name="connsiteY7" fmla="*/ 79070 h 84850"/>
                <a:gd name="connsiteX8" fmla="*/ 79123 w 84850"/>
                <a:gd name="connsiteY8" fmla="*/ 44812 h 84850"/>
                <a:gd name="connsiteX9" fmla="*/ 44865 w 84850"/>
                <a:gd name="connsiteY9" fmla="*/ 10553 h 8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50" h="84850">
                  <a:moveTo>
                    <a:pt x="44865" y="89730"/>
                  </a:moveTo>
                  <a:cubicBezTo>
                    <a:pt x="20099" y="89730"/>
                    <a:pt x="0" y="69578"/>
                    <a:pt x="0" y="44865"/>
                  </a:cubicBezTo>
                  <a:cubicBezTo>
                    <a:pt x="0" y="20099"/>
                    <a:pt x="20152" y="0"/>
                    <a:pt x="44865" y="0"/>
                  </a:cubicBezTo>
                  <a:cubicBezTo>
                    <a:pt x="69578" y="0"/>
                    <a:pt x="89730" y="20152"/>
                    <a:pt x="89730" y="44865"/>
                  </a:cubicBezTo>
                  <a:cubicBezTo>
                    <a:pt x="89730" y="69578"/>
                    <a:pt x="69631" y="89730"/>
                    <a:pt x="44865" y="89730"/>
                  </a:cubicBezTo>
                  <a:close/>
                  <a:moveTo>
                    <a:pt x="44865" y="10553"/>
                  </a:moveTo>
                  <a:cubicBezTo>
                    <a:pt x="25986" y="10553"/>
                    <a:pt x="10606" y="25933"/>
                    <a:pt x="10606" y="44812"/>
                  </a:cubicBezTo>
                  <a:cubicBezTo>
                    <a:pt x="10606" y="63691"/>
                    <a:pt x="25986" y="79070"/>
                    <a:pt x="44865" y="79070"/>
                  </a:cubicBezTo>
                  <a:cubicBezTo>
                    <a:pt x="63744" y="79070"/>
                    <a:pt x="79123" y="63691"/>
                    <a:pt x="79123" y="44812"/>
                  </a:cubicBezTo>
                  <a:cubicBezTo>
                    <a:pt x="79123" y="25933"/>
                    <a:pt x="63744" y="10553"/>
                    <a:pt x="44865" y="1055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FFC7A5C-5ED3-4232-B60E-1C267F8EAEED}"/>
                </a:ext>
              </a:extLst>
            </p:cNvPr>
            <p:cNvSpPr/>
            <p:nvPr/>
          </p:nvSpPr>
          <p:spPr>
            <a:xfrm>
              <a:off x="1377023" y="1476314"/>
              <a:ext cx="111367" cy="111367"/>
            </a:xfrm>
            <a:custGeom>
              <a:avLst/>
              <a:gdLst>
                <a:gd name="connsiteX0" fmla="*/ 58229 w 111366"/>
                <a:gd name="connsiteY0" fmla="*/ 116458 h 111366"/>
                <a:gd name="connsiteX1" fmla="*/ 0 w 111366"/>
                <a:gd name="connsiteY1" fmla="*/ 58229 h 111366"/>
                <a:gd name="connsiteX2" fmla="*/ 58229 w 111366"/>
                <a:gd name="connsiteY2" fmla="*/ 0 h 111366"/>
                <a:gd name="connsiteX3" fmla="*/ 116458 w 111366"/>
                <a:gd name="connsiteY3" fmla="*/ 58229 h 111366"/>
                <a:gd name="connsiteX4" fmla="*/ 58229 w 111366"/>
                <a:gd name="connsiteY4" fmla="*/ 116458 h 111366"/>
                <a:gd name="connsiteX5" fmla="*/ 58229 w 111366"/>
                <a:gd name="connsiteY5" fmla="*/ 10659 h 111366"/>
                <a:gd name="connsiteX6" fmla="*/ 10606 w 111366"/>
                <a:gd name="connsiteY6" fmla="*/ 58282 h 111366"/>
                <a:gd name="connsiteX7" fmla="*/ 58229 w 111366"/>
                <a:gd name="connsiteY7" fmla="*/ 105904 h 111366"/>
                <a:gd name="connsiteX8" fmla="*/ 105851 w 111366"/>
                <a:gd name="connsiteY8" fmla="*/ 58282 h 111366"/>
                <a:gd name="connsiteX9" fmla="*/ 58229 w 111366"/>
                <a:gd name="connsiteY9" fmla="*/ 10659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66" h="111366">
                  <a:moveTo>
                    <a:pt x="58229" y="116458"/>
                  </a:moveTo>
                  <a:cubicBezTo>
                    <a:pt x="26145" y="116458"/>
                    <a:pt x="0" y="90366"/>
                    <a:pt x="0" y="58229"/>
                  </a:cubicBezTo>
                  <a:cubicBezTo>
                    <a:pt x="0" y="26145"/>
                    <a:pt x="26092" y="0"/>
                    <a:pt x="58229" y="0"/>
                  </a:cubicBezTo>
                  <a:cubicBezTo>
                    <a:pt x="90313" y="0"/>
                    <a:pt x="116458" y="26092"/>
                    <a:pt x="116458" y="58229"/>
                  </a:cubicBezTo>
                  <a:cubicBezTo>
                    <a:pt x="116405" y="90366"/>
                    <a:pt x="90313" y="116458"/>
                    <a:pt x="58229" y="116458"/>
                  </a:cubicBezTo>
                  <a:close/>
                  <a:moveTo>
                    <a:pt x="58229" y="10659"/>
                  </a:moveTo>
                  <a:cubicBezTo>
                    <a:pt x="31978" y="10659"/>
                    <a:pt x="10606" y="32031"/>
                    <a:pt x="10606" y="58282"/>
                  </a:cubicBezTo>
                  <a:cubicBezTo>
                    <a:pt x="10606" y="84533"/>
                    <a:pt x="31978" y="105904"/>
                    <a:pt x="58229" y="105904"/>
                  </a:cubicBezTo>
                  <a:cubicBezTo>
                    <a:pt x="84480" y="105904"/>
                    <a:pt x="105851" y="84533"/>
                    <a:pt x="105851" y="58282"/>
                  </a:cubicBezTo>
                  <a:cubicBezTo>
                    <a:pt x="105851" y="32031"/>
                    <a:pt x="84480" y="10659"/>
                    <a:pt x="58229" y="106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C984956F-84F4-458D-9123-C15F9C4D7092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4357E8D-0823-425E-BF31-3CAB523175FF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D0D1E607-68DE-4468-9C94-28839D838B96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3596501C-FA5B-4F5F-A11B-D605F148559A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B2BE5F3F-AD58-4574-97B9-A314BF73CE09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E708A5A-5AD0-4C51-AEA7-7C8F987FA35B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9913F127-26BE-4F28-A856-FF19BC94B171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36043C0-CA19-4C89-BEDB-7BC4D7DE5626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3C704ACD-B1D7-40A8-9D34-AFD5BEC8FB03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7590BAD-A3BD-40F7-8C35-4F117FBEE32B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652379A-8C59-4568-9BB7-95FF62264F07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C622F63D-A3FA-4C5D-A245-E45B9A2AE649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4FEE5CB4-2C6B-4F63-B8C3-E916D809EBA4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D272BEB9-E6E1-4EE7-A954-956EBD388A6B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5102C57-1732-4213-B9D1-E6991360AFA3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9BBEC19-7F82-4D9B-93C2-F47AD116F18E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E14C2E1C-FD14-454C-BA53-AB459B45E046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DDCC0C9-5D45-45F0-BB72-2C7084A10736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A6BF8AB-2E4E-4ED2-A940-FE4010A13E47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68F580AC-6594-410E-97B4-607BB2D407DD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10E01B1B-C086-4B9C-AE81-294882E5422B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DEE70A43-B7D7-48E7-B2B9-8521AC8B6428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F8809E39-C6B0-4282-B395-BB39926E42A5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CD1E68A8-E4C5-4B88-9C89-B39B7A044D63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67512502-53A3-4EAD-A1E7-84B711BB687F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3016D7D-193E-4BE2-AF08-9EF9737EE502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46C780-4655-4743-985A-CCF132409C7D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5CCA6DB-A1F8-4700-ABBF-03682CCD72B7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582537FB-9ABD-4948-8658-8834BE732FE2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4EF1CE33-9C36-495C-99EC-FDC7185057B2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FAC0A457-1D04-46AB-945E-75133BEA5AAA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135467B0-9EC2-40FA-8792-F316E7006AAD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CA30114C-D8AB-4501-8D6B-D32B8E36C9EC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A662AF7E-FD57-4149-8689-DB7651CE75C4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26A133F6-DEE8-4B96-ADB9-00D3AD3DA10E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5DEB1E4-A3C3-4CA4-BDC7-3D3C4EEFCDA1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34BCCC0-AAB6-4867-8255-23D82A434FA0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C48EDA6D-644B-42EA-BCC5-BDA864BD3D68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FF92BB8D-D264-4026-913B-71C9E1B4FE92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C4DD5CC-E62F-4227-8004-02A72BD751E5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2053674F-D3F2-4410-B093-130F23E1D00C}"/>
                </a:ext>
              </a:extLst>
            </p:cNvPr>
            <p:cNvSpPr/>
            <p:nvPr/>
          </p:nvSpPr>
          <p:spPr>
            <a:xfrm>
              <a:off x="1057984" y="1445343"/>
              <a:ext cx="5303" cy="5303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solidFill>
              <a:srgbClr val="FFFFFF"/>
            </a:solidFill>
            <a:ln w="10598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71" name="Group 670">
            <a:extLst>
              <a:ext uri="{FF2B5EF4-FFF2-40B4-BE49-F238E27FC236}">
                <a16:creationId xmlns:a16="http://schemas.microsoft.com/office/drawing/2014/main" id="{E44D38B7-98DC-437F-A0CC-2A944C848180}"/>
              </a:ext>
            </a:extLst>
          </p:cNvPr>
          <p:cNvGrpSpPr/>
          <p:nvPr/>
        </p:nvGrpSpPr>
        <p:grpSpPr>
          <a:xfrm>
            <a:off x="1098654" y="3608244"/>
            <a:ext cx="433175" cy="449178"/>
            <a:chOff x="1136244" y="3647222"/>
            <a:chExt cx="357995" cy="371222"/>
          </a:xfrm>
        </p:grpSpPr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21021744-2905-41FD-808E-3A387DC390F3}"/>
                </a:ext>
              </a:extLst>
            </p:cNvPr>
            <p:cNvSpPr/>
            <p:nvPr/>
          </p:nvSpPr>
          <p:spPr>
            <a:xfrm>
              <a:off x="1190550" y="3657443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41"/>
                    <a:pt x="6695" y="23771"/>
                    <a:pt x="5316" y="2377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34E07BF3-F9EC-4586-9F60-D5E098BAB552}"/>
                </a:ext>
              </a:extLst>
            </p:cNvPr>
            <p:cNvSpPr/>
            <p:nvPr/>
          </p:nvSpPr>
          <p:spPr>
            <a:xfrm>
              <a:off x="1190550" y="3657443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41"/>
                    <a:pt x="19847" y="23771"/>
                    <a:pt x="18521" y="2377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4DBCAF45-3961-4AE3-A511-E789FFB412FA}"/>
                </a:ext>
              </a:extLst>
            </p:cNvPr>
            <p:cNvSpPr/>
            <p:nvPr/>
          </p:nvSpPr>
          <p:spPr>
            <a:xfrm>
              <a:off x="1283528" y="3822863"/>
              <a:ext cx="10606" cy="10606"/>
            </a:xfrm>
            <a:custGeom>
              <a:avLst/>
              <a:gdLst>
                <a:gd name="connsiteX0" fmla="*/ 5356 w 10606"/>
                <a:gd name="connsiteY0" fmla="*/ 10606 h 10606"/>
                <a:gd name="connsiteX1" fmla="*/ 5303 w 10606"/>
                <a:gd name="connsiteY1" fmla="*/ 10606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59 w 10606"/>
                <a:gd name="connsiteY4" fmla="*/ 5303 h 10606"/>
                <a:gd name="connsiteX5" fmla="*/ 5356 w 10606"/>
                <a:gd name="connsiteY5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6" h="10606">
                  <a:moveTo>
                    <a:pt x="5356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59" y="2386"/>
                    <a:pt x="10659" y="5303"/>
                  </a:cubicBezTo>
                  <a:cubicBezTo>
                    <a:pt x="10659" y="8220"/>
                    <a:pt x="8273" y="10606"/>
                    <a:pt x="5356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C42030A-CF53-445A-B68F-668B9FA6C83A}"/>
                </a:ext>
              </a:extLst>
            </p:cNvPr>
            <p:cNvSpPr/>
            <p:nvPr/>
          </p:nvSpPr>
          <p:spPr>
            <a:xfrm>
              <a:off x="1352098" y="3822863"/>
              <a:ext cx="10606" cy="10606"/>
            </a:xfrm>
            <a:custGeom>
              <a:avLst/>
              <a:gdLst>
                <a:gd name="connsiteX0" fmla="*/ 5356 w 10606"/>
                <a:gd name="connsiteY0" fmla="*/ 10606 h 10606"/>
                <a:gd name="connsiteX1" fmla="*/ 5303 w 10606"/>
                <a:gd name="connsiteY1" fmla="*/ 10606 h 10606"/>
                <a:gd name="connsiteX2" fmla="*/ 0 w 10606"/>
                <a:gd name="connsiteY2" fmla="*/ 5303 h 10606"/>
                <a:gd name="connsiteX3" fmla="*/ 5303 w 10606"/>
                <a:gd name="connsiteY3" fmla="*/ 0 h 10606"/>
                <a:gd name="connsiteX4" fmla="*/ 10606 w 10606"/>
                <a:gd name="connsiteY4" fmla="*/ 5303 h 10606"/>
                <a:gd name="connsiteX5" fmla="*/ 5356 w 10606"/>
                <a:gd name="connsiteY5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06" h="10606">
                  <a:moveTo>
                    <a:pt x="5356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cubicBezTo>
                    <a:pt x="10606" y="8220"/>
                    <a:pt x="8273" y="10606"/>
                    <a:pt x="5356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CC09E70-2249-49E1-BF7D-D14BF0F100C1}"/>
                </a:ext>
              </a:extLst>
            </p:cNvPr>
            <p:cNvSpPr/>
            <p:nvPr/>
          </p:nvSpPr>
          <p:spPr>
            <a:xfrm>
              <a:off x="1172488" y="3647222"/>
              <a:ext cx="296978" cy="371222"/>
            </a:xfrm>
            <a:custGeom>
              <a:avLst/>
              <a:gdLst>
                <a:gd name="connsiteX0" fmla="*/ 150655 w 296977"/>
                <a:gd name="connsiteY0" fmla="*/ 373768 h 371222"/>
                <a:gd name="connsiteX1" fmla="*/ 29742 w 296977"/>
                <a:gd name="connsiteY1" fmla="*/ 351176 h 371222"/>
                <a:gd name="connsiteX2" fmla="*/ 151 w 296977"/>
                <a:gd name="connsiteY2" fmla="*/ 303448 h 371222"/>
                <a:gd name="connsiteX3" fmla="*/ 17439 w 296977"/>
                <a:gd name="connsiteY3" fmla="*/ 232067 h 371222"/>
                <a:gd name="connsiteX4" fmla="*/ 111093 w 296977"/>
                <a:gd name="connsiteY4" fmla="*/ 176596 h 371222"/>
                <a:gd name="connsiteX5" fmla="*/ 111093 w 296977"/>
                <a:gd name="connsiteY5" fmla="*/ 155648 h 371222"/>
                <a:gd name="connsiteX6" fmla="*/ 99797 w 296977"/>
                <a:gd name="connsiteY6" fmla="*/ 155065 h 371222"/>
                <a:gd name="connsiteX7" fmla="*/ 68668 w 296977"/>
                <a:gd name="connsiteY7" fmla="*/ 140481 h 371222"/>
                <a:gd name="connsiteX8" fmla="*/ 61455 w 296977"/>
                <a:gd name="connsiteY8" fmla="*/ 107548 h 371222"/>
                <a:gd name="connsiteX9" fmla="*/ 93062 w 296977"/>
                <a:gd name="connsiteY9" fmla="*/ 30705 h 371222"/>
                <a:gd name="connsiteX10" fmla="*/ 93858 w 296977"/>
                <a:gd name="connsiteY10" fmla="*/ 29539 h 371222"/>
                <a:gd name="connsiteX11" fmla="*/ 150708 w 296977"/>
                <a:gd name="connsiteY11" fmla="*/ 0 h 371222"/>
                <a:gd name="connsiteX12" fmla="*/ 207452 w 296977"/>
                <a:gd name="connsiteY12" fmla="*/ 29327 h 371222"/>
                <a:gd name="connsiteX13" fmla="*/ 208247 w 296977"/>
                <a:gd name="connsiteY13" fmla="*/ 30546 h 371222"/>
                <a:gd name="connsiteX14" fmla="*/ 239960 w 296977"/>
                <a:gd name="connsiteY14" fmla="*/ 107548 h 371222"/>
                <a:gd name="connsiteX15" fmla="*/ 232748 w 296977"/>
                <a:gd name="connsiteY15" fmla="*/ 140428 h 371222"/>
                <a:gd name="connsiteX16" fmla="*/ 201618 w 296977"/>
                <a:gd name="connsiteY16" fmla="*/ 155012 h 371222"/>
                <a:gd name="connsiteX17" fmla="*/ 190323 w 296977"/>
                <a:gd name="connsiteY17" fmla="*/ 155595 h 371222"/>
                <a:gd name="connsiteX18" fmla="*/ 190323 w 296977"/>
                <a:gd name="connsiteY18" fmla="*/ 176543 h 371222"/>
                <a:gd name="connsiteX19" fmla="*/ 283924 w 296977"/>
                <a:gd name="connsiteY19" fmla="*/ 232014 h 371222"/>
                <a:gd name="connsiteX20" fmla="*/ 301212 w 296977"/>
                <a:gd name="connsiteY20" fmla="*/ 303448 h 371222"/>
                <a:gd name="connsiteX21" fmla="*/ 271620 w 296977"/>
                <a:gd name="connsiteY21" fmla="*/ 351123 h 371222"/>
                <a:gd name="connsiteX22" fmla="*/ 150655 w 296977"/>
                <a:gd name="connsiteY22" fmla="*/ 373768 h 371222"/>
                <a:gd name="connsiteX23" fmla="*/ 150655 w 296977"/>
                <a:gd name="connsiteY23" fmla="*/ 10606 h 371222"/>
                <a:gd name="connsiteX24" fmla="*/ 102608 w 296977"/>
                <a:gd name="connsiteY24" fmla="*/ 35425 h 371222"/>
                <a:gd name="connsiteX25" fmla="*/ 101600 w 296977"/>
                <a:gd name="connsiteY25" fmla="*/ 36857 h 371222"/>
                <a:gd name="connsiteX26" fmla="*/ 71797 w 296977"/>
                <a:gd name="connsiteY26" fmla="*/ 109404 h 371222"/>
                <a:gd name="connsiteX27" fmla="*/ 76994 w 296977"/>
                <a:gd name="connsiteY27" fmla="*/ 133905 h 371222"/>
                <a:gd name="connsiteX28" fmla="*/ 100434 w 296977"/>
                <a:gd name="connsiteY28" fmla="*/ 144458 h 371222"/>
                <a:gd name="connsiteX29" fmla="*/ 116555 w 296977"/>
                <a:gd name="connsiteY29" fmla="*/ 145254 h 371222"/>
                <a:gd name="connsiteX30" fmla="*/ 121699 w 296977"/>
                <a:gd name="connsiteY30" fmla="*/ 150557 h 371222"/>
                <a:gd name="connsiteX31" fmla="*/ 121699 w 296977"/>
                <a:gd name="connsiteY31" fmla="*/ 180944 h 371222"/>
                <a:gd name="connsiteX32" fmla="*/ 117298 w 296977"/>
                <a:gd name="connsiteY32" fmla="*/ 186141 h 371222"/>
                <a:gd name="connsiteX33" fmla="*/ 27144 w 296977"/>
                <a:gd name="connsiteY33" fmla="*/ 236309 h 371222"/>
                <a:gd name="connsiteX34" fmla="*/ 10704 w 296977"/>
                <a:gd name="connsiteY34" fmla="*/ 304243 h 371222"/>
                <a:gd name="connsiteX35" fmla="*/ 33720 w 296977"/>
                <a:gd name="connsiteY35" fmla="*/ 341312 h 371222"/>
                <a:gd name="connsiteX36" fmla="*/ 150708 w 296977"/>
                <a:gd name="connsiteY36" fmla="*/ 363161 h 371222"/>
                <a:gd name="connsiteX37" fmla="*/ 267696 w 296977"/>
                <a:gd name="connsiteY37" fmla="*/ 341312 h 371222"/>
                <a:gd name="connsiteX38" fmla="*/ 290712 w 296977"/>
                <a:gd name="connsiteY38" fmla="*/ 304296 h 371222"/>
                <a:gd name="connsiteX39" fmla="*/ 290712 w 296977"/>
                <a:gd name="connsiteY39" fmla="*/ 304296 h 371222"/>
                <a:gd name="connsiteX40" fmla="*/ 274272 w 296977"/>
                <a:gd name="connsiteY40" fmla="*/ 236362 h 371222"/>
                <a:gd name="connsiteX41" fmla="*/ 184118 w 296977"/>
                <a:gd name="connsiteY41" fmla="*/ 186194 h 371222"/>
                <a:gd name="connsiteX42" fmla="*/ 179716 w 296977"/>
                <a:gd name="connsiteY42" fmla="*/ 180997 h 371222"/>
                <a:gd name="connsiteX43" fmla="*/ 179716 w 296977"/>
                <a:gd name="connsiteY43" fmla="*/ 150610 h 371222"/>
                <a:gd name="connsiteX44" fmla="*/ 184860 w 296977"/>
                <a:gd name="connsiteY44" fmla="*/ 145307 h 371222"/>
                <a:gd name="connsiteX45" fmla="*/ 200982 w 296977"/>
                <a:gd name="connsiteY45" fmla="*/ 144512 h 371222"/>
                <a:gd name="connsiteX46" fmla="*/ 224369 w 296977"/>
                <a:gd name="connsiteY46" fmla="*/ 133958 h 371222"/>
                <a:gd name="connsiteX47" fmla="*/ 229566 w 296977"/>
                <a:gd name="connsiteY47" fmla="*/ 109511 h 371222"/>
                <a:gd name="connsiteX48" fmla="*/ 199656 w 296977"/>
                <a:gd name="connsiteY48" fmla="*/ 36804 h 371222"/>
                <a:gd name="connsiteX49" fmla="*/ 198649 w 296977"/>
                <a:gd name="connsiteY49" fmla="*/ 35319 h 371222"/>
                <a:gd name="connsiteX50" fmla="*/ 150655 w 296977"/>
                <a:gd name="connsiteY50" fmla="*/ 10606 h 37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96977" h="371222">
                  <a:moveTo>
                    <a:pt x="150655" y="373768"/>
                  </a:moveTo>
                  <a:cubicBezTo>
                    <a:pt x="96987" y="373768"/>
                    <a:pt x="55251" y="361464"/>
                    <a:pt x="29742" y="351176"/>
                  </a:cubicBezTo>
                  <a:cubicBezTo>
                    <a:pt x="10439" y="343381"/>
                    <a:pt x="-1493" y="324183"/>
                    <a:pt x="151" y="303448"/>
                  </a:cubicBezTo>
                  <a:cubicBezTo>
                    <a:pt x="2060" y="277780"/>
                    <a:pt x="7893" y="253757"/>
                    <a:pt x="17439" y="232067"/>
                  </a:cubicBezTo>
                  <a:cubicBezTo>
                    <a:pt x="33614" y="195528"/>
                    <a:pt x="94070" y="180255"/>
                    <a:pt x="111093" y="176596"/>
                  </a:cubicBezTo>
                  <a:lnTo>
                    <a:pt x="111093" y="155648"/>
                  </a:lnTo>
                  <a:cubicBezTo>
                    <a:pt x="107540" y="155489"/>
                    <a:pt x="103775" y="155277"/>
                    <a:pt x="99797" y="155065"/>
                  </a:cubicBezTo>
                  <a:cubicBezTo>
                    <a:pt x="86009" y="154163"/>
                    <a:pt x="75509" y="149284"/>
                    <a:pt x="68668" y="140481"/>
                  </a:cubicBezTo>
                  <a:cubicBezTo>
                    <a:pt x="60713" y="130246"/>
                    <a:pt x="59705" y="116776"/>
                    <a:pt x="61455" y="107548"/>
                  </a:cubicBezTo>
                  <a:cubicBezTo>
                    <a:pt x="64160" y="92752"/>
                    <a:pt x="76198" y="54994"/>
                    <a:pt x="93062" y="30705"/>
                  </a:cubicBezTo>
                  <a:cubicBezTo>
                    <a:pt x="93381" y="30228"/>
                    <a:pt x="93646" y="29857"/>
                    <a:pt x="93858" y="29539"/>
                  </a:cubicBezTo>
                  <a:cubicBezTo>
                    <a:pt x="107116" y="10659"/>
                    <a:pt x="127798" y="0"/>
                    <a:pt x="150708" y="0"/>
                  </a:cubicBezTo>
                  <a:cubicBezTo>
                    <a:pt x="173618" y="0"/>
                    <a:pt x="194353" y="10712"/>
                    <a:pt x="207452" y="29327"/>
                  </a:cubicBezTo>
                  <a:cubicBezTo>
                    <a:pt x="207770" y="29857"/>
                    <a:pt x="208035" y="30228"/>
                    <a:pt x="208247" y="30546"/>
                  </a:cubicBezTo>
                  <a:cubicBezTo>
                    <a:pt x="225217" y="54941"/>
                    <a:pt x="237256" y="92699"/>
                    <a:pt x="239960" y="107548"/>
                  </a:cubicBezTo>
                  <a:cubicBezTo>
                    <a:pt x="241657" y="116723"/>
                    <a:pt x="240703" y="130193"/>
                    <a:pt x="232748" y="140428"/>
                  </a:cubicBezTo>
                  <a:cubicBezTo>
                    <a:pt x="225907" y="149231"/>
                    <a:pt x="215460" y="154163"/>
                    <a:pt x="201618" y="155012"/>
                  </a:cubicBezTo>
                  <a:cubicBezTo>
                    <a:pt x="197641" y="155277"/>
                    <a:pt x="193876" y="155436"/>
                    <a:pt x="190323" y="155595"/>
                  </a:cubicBezTo>
                  <a:lnTo>
                    <a:pt x="190323" y="176543"/>
                  </a:lnTo>
                  <a:cubicBezTo>
                    <a:pt x="207346" y="180149"/>
                    <a:pt x="267749" y="195422"/>
                    <a:pt x="283924" y="232014"/>
                  </a:cubicBezTo>
                  <a:cubicBezTo>
                    <a:pt x="293522" y="253704"/>
                    <a:pt x="299303" y="277780"/>
                    <a:pt x="301212" y="303448"/>
                  </a:cubicBezTo>
                  <a:cubicBezTo>
                    <a:pt x="302803" y="324183"/>
                    <a:pt x="290924" y="343328"/>
                    <a:pt x="271620" y="351123"/>
                  </a:cubicBezTo>
                  <a:cubicBezTo>
                    <a:pt x="246059" y="361464"/>
                    <a:pt x="204323" y="373768"/>
                    <a:pt x="150655" y="373768"/>
                  </a:cubicBezTo>
                  <a:close/>
                  <a:moveTo>
                    <a:pt x="150655" y="10606"/>
                  </a:moveTo>
                  <a:cubicBezTo>
                    <a:pt x="131192" y="10606"/>
                    <a:pt x="113692" y="19675"/>
                    <a:pt x="102608" y="35425"/>
                  </a:cubicBezTo>
                  <a:cubicBezTo>
                    <a:pt x="102396" y="35743"/>
                    <a:pt x="102025" y="36327"/>
                    <a:pt x="101600" y="36857"/>
                  </a:cubicBezTo>
                  <a:cubicBezTo>
                    <a:pt x="85956" y="59343"/>
                    <a:pt x="74289" y="95828"/>
                    <a:pt x="71797" y="109404"/>
                  </a:cubicBezTo>
                  <a:cubicBezTo>
                    <a:pt x="70471" y="116352"/>
                    <a:pt x="71160" y="126428"/>
                    <a:pt x="76994" y="133905"/>
                  </a:cubicBezTo>
                  <a:cubicBezTo>
                    <a:pt x="81873" y="140216"/>
                    <a:pt x="89774" y="143769"/>
                    <a:pt x="100434" y="144458"/>
                  </a:cubicBezTo>
                  <a:cubicBezTo>
                    <a:pt x="106267" y="144830"/>
                    <a:pt x="111676" y="145095"/>
                    <a:pt x="116555" y="145254"/>
                  </a:cubicBezTo>
                  <a:cubicBezTo>
                    <a:pt x="119419" y="145360"/>
                    <a:pt x="121699" y="147693"/>
                    <a:pt x="121699" y="150557"/>
                  </a:cubicBezTo>
                  <a:lnTo>
                    <a:pt x="121699" y="180944"/>
                  </a:lnTo>
                  <a:cubicBezTo>
                    <a:pt x="121699" y="183490"/>
                    <a:pt x="119843" y="185717"/>
                    <a:pt x="117298" y="186141"/>
                  </a:cubicBezTo>
                  <a:cubicBezTo>
                    <a:pt x="116555" y="186300"/>
                    <a:pt x="43319" y="199717"/>
                    <a:pt x="27144" y="236309"/>
                  </a:cubicBezTo>
                  <a:cubicBezTo>
                    <a:pt x="18075" y="256886"/>
                    <a:pt x="12560" y="279743"/>
                    <a:pt x="10704" y="304243"/>
                  </a:cubicBezTo>
                  <a:cubicBezTo>
                    <a:pt x="9431" y="320365"/>
                    <a:pt x="18712" y="335267"/>
                    <a:pt x="33720" y="341312"/>
                  </a:cubicBezTo>
                  <a:cubicBezTo>
                    <a:pt x="58380" y="351282"/>
                    <a:pt x="98684" y="363161"/>
                    <a:pt x="150708" y="363161"/>
                  </a:cubicBezTo>
                  <a:cubicBezTo>
                    <a:pt x="202732" y="363161"/>
                    <a:pt x="242983" y="351282"/>
                    <a:pt x="267696" y="341312"/>
                  </a:cubicBezTo>
                  <a:cubicBezTo>
                    <a:pt x="282704" y="335267"/>
                    <a:pt x="291931" y="320365"/>
                    <a:pt x="290712" y="304296"/>
                  </a:cubicBezTo>
                  <a:cubicBezTo>
                    <a:pt x="290712" y="304296"/>
                    <a:pt x="290712" y="304296"/>
                    <a:pt x="290712" y="304296"/>
                  </a:cubicBezTo>
                  <a:cubicBezTo>
                    <a:pt x="288909" y="279795"/>
                    <a:pt x="283340" y="256939"/>
                    <a:pt x="274272" y="236362"/>
                  </a:cubicBezTo>
                  <a:cubicBezTo>
                    <a:pt x="258097" y="199771"/>
                    <a:pt x="184860" y="186354"/>
                    <a:pt x="184118" y="186194"/>
                  </a:cubicBezTo>
                  <a:cubicBezTo>
                    <a:pt x="181572" y="185770"/>
                    <a:pt x="179716" y="183543"/>
                    <a:pt x="179716" y="180997"/>
                  </a:cubicBezTo>
                  <a:lnTo>
                    <a:pt x="179716" y="150610"/>
                  </a:lnTo>
                  <a:cubicBezTo>
                    <a:pt x="179716" y="147746"/>
                    <a:pt x="181997" y="145413"/>
                    <a:pt x="184860" y="145307"/>
                  </a:cubicBezTo>
                  <a:cubicBezTo>
                    <a:pt x="189739" y="145148"/>
                    <a:pt x="195148" y="144883"/>
                    <a:pt x="200982" y="144512"/>
                  </a:cubicBezTo>
                  <a:cubicBezTo>
                    <a:pt x="211588" y="143822"/>
                    <a:pt x="219490" y="140269"/>
                    <a:pt x="224369" y="133958"/>
                  </a:cubicBezTo>
                  <a:cubicBezTo>
                    <a:pt x="230149" y="126481"/>
                    <a:pt x="230839" y="116405"/>
                    <a:pt x="229566" y="109511"/>
                  </a:cubicBezTo>
                  <a:cubicBezTo>
                    <a:pt x="227074" y="95881"/>
                    <a:pt x="215407" y="59449"/>
                    <a:pt x="199656" y="36804"/>
                  </a:cubicBezTo>
                  <a:cubicBezTo>
                    <a:pt x="199338" y="36433"/>
                    <a:pt x="198967" y="35796"/>
                    <a:pt x="198649" y="35319"/>
                  </a:cubicBezTo>
                  <a:cubicBezTo>
                    <a:pt x="187618" y="19675"/>
                    <a:pt x="170117" y="10606"/>
                    <a:pt x="150655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C623E32B-8BFF-460F-B41A-E8511B8E56D2}"/>
                </a:ext>
              </a:extLst>
            </p:cNvPr>
            <p:cNvSpPr/>
            <p:nvPr/>
          </p:nvSpPr>
          <p:spPr>
            <a:xfrm>
              <a:off x="1446510" y="3775574"/>
              <a:ext cx="47729" cy="47729"/>
            </a:xfrm>
            <a:custGeom>
              <a:avLst/>
              <a:gdLst>
                <a:gd name="connsiteX0" fmla="*/ 25652 w 47728"/>
                <a:gd name="connsiteY0" fmla="*/ 51372 h 47728"/>
                <a:gd name="connsiteX1" fmla="*/ 11015 w 47728"/>
                <a:gd name="connsiteY1" fmla="*/ 46705 h 47728"/>
                <a:gd name="connsiteX2" fmla="*/ 409 w 47728"/>
                <a:gd name="connsiteY2" fmla="*/ 30159 h 47728"/>
                <a:gd name="connsiteX3" fmla="*/ 4651 w 47728"/>
                <a:gd name="connsiteY3" fmla="*/ 10962 h 47728"/>
                <a:gd name="connsiteX4" fmla="*/ 21250 w 47728"/>
                <a:gd name="connsiteY4" fmla="*/ 409 h 47728"/>
                <a:gd name="connsiteX5" fmla="*/ 40448 w 47728"/>
                <a:gd name="connsiteY5" fmla="*/ 4651 h 47728"/>
                <a:gd name="connsiteX6" fmla="*/ 51054 w 47728"/>
                <a:gd name="connsiteY6" fmla="*/ 21197 h 47728"/>
                <a:gd name="connsiteX7" fmla="*/ 51054 w 47728"/>
                <a:gd name="connsiteY7" fmla="*/ 21197 h 47728"/>
                <a:gd name="connsiteX8" fmla="*/ 46812 w 47728"/>
                <a:gd name="connsiteY8" fmla="*/ 40395 h 47728"/>
                <a:gd name="connsiteX9" fmla="*/ 30213 w 47728"/>
                <a:gd name="connsiteY9" fmla="*/ 50948 h 47728"/>
                <a:gd name="connsiteX10" fmla="*/ 25652 w 47728"/>
                <a:gd name="connsiteY10" fmla="*/ 51372 h 47728"/>
                <a:gd name="connsiteX11" fmla="*/ 25758 w 47728"/>
                <a:gd name="connsiteY11" fmla="*/ 10591 h 47728"/>
                <a:gd name="connsiteX12" fmla="*/ 23106 w 47728"/>
                <a:gd name="connsiteY12" fmla="*/ 10803 h 47728"/>
                <a:gd name="connsiteX13" fmla="*/ 13348 w 47728"/>
                <a:gd name="connsiteY13" fmla="*/ 17008 h 47728"/>
                <a:gd name="connsiteX14" fmla="*/ 10856 w 47728"/>
                <a:gd name="connsiteY14" fmla="*/ 28303 h 47728"/>
                <a:gd name="connsiteX15" fmla="*/ 17061 w 47728"/>
                <a:gd name="connsiteY15" fmla="*/ 38008 h 47728"/>
                <a:gd name="connsiteX16" fmla="*/ 28356 w 47728"/>
                <a:gd name="connsiteY16" fmla="*/ 40501 h 47728"/>
                <a:gd name="connsiteX17" fmla="*/ 38061 w 47728"/>
                <a:gd name="connsiteY17" fmla="*/ 34296 h 47728"/>
                <a:gd name="connsiteX18" fmla="*/ 40554 w 47728"/>
                <a:gd name="connsiteY18" fmla="*/ 23000 h 47728"/>
                <a:gd name="connsiteX19" fmla="*/ 34349 w 47728"/>
                <a:gd name="connsiteY19" fmla="*/ 13295 h 47728"/>
                <a:gd name="connsiteX20" fmla="*/ 25758 w 47728"/>
                <a:gd name="connsiteY20" fmla="*/ 10591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728" h="47728">
                  <a:moveTo>
                    <a:pt x="25652" y="51372"/>
                  </a:moveTo>
                  <a:cubicBezTo>
                    <a:pt x="20455" y="51372"/>
                    <a:pt x="15364" y="49781"/>
                    <a:pt x="11015" y="46705"/>
                  </a:cubicBezTo>
                  <a:cubicBezTo>
                    <a:pt x="5394" y="42781"/>
                    <a:pt x="1628" y="36894"/>
                    <a:pt x="409" y="30159"/>
                  </a:cubicBezTo>
                  <a:cubicBezTo>
                    <a:pt x="-811" y="23425"/>
                    <a:pt x="727" y="16583"/>
                    <a:pt x="4651" y="10962"/>
                  </a:cubicBezTo>
                  <a:cubicBezTo>
                    <a:pt x="8576" y="5341"/>
                    <a:pt x="14462" y="1575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lnTo>
                    <a:pt x="51054" y="21197"/>
                  </a:lnTo>
                  <a:cubicBezTo>
                    <a:pt x="52274" y="27932"/>
                    <a:pt x="50736" y="34773"/>
                    <a:pt x="46812" y="40395"/>
                  </a:cubicBezTo>
                  <a:cubicBezTo>
                    <a:pt x="42887" y="46016"/>
                    <a:pt x="37001" y="49781"/>
                    <a:pt x="30213" y="50948"/>
                  </a:cubicBezTo>
                  <a:cubicBezTo>
                    <a:pt x="28675" y="51213"/>
                    <a:pt x="27190" y="51372"/>
                    <a:pt x="25652" y="51372"/>
                  </a:cubicBezTo>
                  <a:close/>
                  <a:moveTo>
                    <a:pt x="25758" y="10591"/>
                  </a:moveTo>
                  <a:cubicBezTo>
                    <a:pt x="24856" y="10591"/>
                    <a:pt x="24008" y="10644"/>
                    <a:pt x="23106" y="10803"/>
                  </a:cubicBezTo>
                  <a:cubicBezTo>
                    <a:pt x="19129" y="11492"/>
                    <a:pt x="15682" y="13720"/>
                    <a:pt x="13348" y="17008"/>
                  </a:cubicBezTo>
                  <a:cubicBezTo>
                    <a:pt x="11015" y="20296"/>
                    <a:pt x="10167" y="24326"/>
                    <a:pt x="10856" y="28303"/>
                  </a:cubicBezTo>
                  <a:cubicBezTo>
                    <a:pt x="11545" y="32281"/>
                    <a:pt x="13773" y="35728"/>
                    <a:pt x="17061" y="38008"/>
                  </a:cubicBezTo>
                  <a:cubicBezTo>
                    <a:pt x="20349" y="40289"/>
                    <a:pt x="24379" y="41190"/>
                    <a:pt x="28356" y="40501"/>
                  </a:cubicBezTo>
                  <a:cubicBezTo>
                    <a:pt x="32334" y="39811"/>
                    <a:pt x="35781" y="37584"/>
                    <a:pt x="38061" y="34296"/>
                  </a:cubicBezTo>
                  <a:cubicBezTo>
                    <a:pt x="40395" y="31008"/>
                    <a:pt x="41243" y="26978"/>
                    <a:pt x="40554" y="23000"/>
                  </a:cubicBezTo>
                  <a:cubicBezTo>
                    <a:pt x="39864" y="19023"/>
                    <a:pt x="37637" y="15576"/>
                    <a:pt x="34349" y="13295"/>
                  </a:cubicBezTo>
                  <a:cubicBezTo>
                    <a:pt x="31804" y="11492"/>
                    <a:pt x="28834" y="10591"/>
                    <a:pt x="25758" y="105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28EE143D-1553-4D9D-B985-AB803E87ABC2}"/>
                </a:ext>
              </a:extLst>
            </p:cNvPr>
            <p:cNvSpPr/>
            <p:nvPr/>
          </p:nvSpPr>
          <p:spPr>
            <a:xfrm>
              <a:off x="1432017" y="3689064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0" y="0"/>
                    <a:pt x="38077" y="2386"/>
                    <a:pt x="38077" y="5303"/>
                  </a:cubicBezTo>
                  <a:cubicBezTo>
                    <a:pt x="38077" y="8220"/>
                    <a:pt x="35743" y="10606"/>
                    <a:pt x="32774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A0C293EE-79EF-4214-90F9-D8E45151E4BF}"/>
                </a:ext>
              </a:extLst>
            </p:cNvPr>
            <p:cNvSpPr/>
            <p:nvPr/>
          </p:nvSpPr>
          <p:spPr>
            <a:xfrm>
              <a:off x="1445805" y="3675328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690"/>
                    <a:pt x="8220" y="38077"/>
                    <a:pt x="5303" y="3807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179705A3-7F96-473E-8C78-2DCB501739A0}"/>
                </a:ext>
              </a:extLst>
            </p:cNvPr>
            <p:cNvSpPr/>
            <p:nvPr/>
          </p:nvSpPr>
          <p:spPr>
            <a:xfrm>
              <a:off x="1136244" y="3710102"/>
              <a:ext cx="31819" cy="31819"/>
            </a:xfrm>
            <a:custGeom>
              <a:avLst/>
              <a:gdLst>
                <a:gd name="connsiteX0" fmla="*/ 18152 w 31819"/>
                <a:gd name="connsiteY0" fmla="*/ 36342 h 31819"/>
                <a:gd name="connsiteX1" fmla="*/ 280 w 31819"/>
                <a:gd name="connsiteY1" fmla="*/ 21334 h 31819"/>
                <a:gd name="connsiteX2" fmla="*/ 14970 w 31819"/>
                <a:gd name="connsiteY2" fmla="*/ 280 h 31819"/>
                <a:gd name="connsiteX3" fmla="*/ 36024 w 31819"/>
                <a:gd name="connsiteY3" fmla="*/ 14970 h 31819"/>
                <a:gd name="connsiteX4" fmla="*/ 36024 w 31819"/>
                <a:gd name="connsiteY4" fmla="*/ 14970 h 31819"/>
                <a:gd name="connsiteX5" fmla="*/ 21334 w 31819"/>
                <a:gd name="connsiteY5" fmla="*/ 36024 h 31819"/>
                <a:gd name="connsiteX6" fmla="*/ 18152 w 31819"/>
                <a:gd name="connsiteY6" fmla="*/ 36342 h 31819"/>
                <a:gd name="connsiteX7" fmla="*/ 18152 w 31819"/>
                <a:gd name="connsiteY7" fmla="*/ 7493 h 31819"/>
                <a:gd name="connsiteX8" fmla="*/ 16296 w 31819"/>
                <a:gd name="connsiteY8" fmla="*/ 7652 h 31819"/>
                <a:gd name="connsiteX9" fmla="*/ 7652 w 31819"/>
                <a:gd name="connsiteY9" fmla="*/ 20008 h 31819"/>
                <a:gd name="connsiteX10" fmla="*/ 20008 w 31819"/>
                <a:gd name="connsiteY10" fmla="*/ 28652 h 31819"/>
                <a:gd name="connsiteX11" fmla="*/ 28652 w 31819"/>
                <a:gd name="connsiteY11" fmla="*/ 16296 h 31819"/>
                <a:gd name="connsiteX12" fmla="*/ 28652 w 31819"/>
                <a:gd name="connsiteY12" fmla="*/ 16296 h 31819"/>
                <a:gd name="connsiteX13" fmla="*/ 18152 w 31819"/>
                <a:gd name="connsiteY13" fmla="*/ 749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19" h="31819">
                  <a:moveTo>
                    <a:pt x="18152" y="36342"/>
                  </a:moveTo>
                  <a:cubicBezTo>
                    <a:pt x="9508" y="36342"/>
                    <a:pt x="1818" y="30137"/>
                    <a:pt x="280" y="21334"/>
                  </a:cubicBezTo>
                  <a:cubicBezTo>
                    <a:pt x="-1470" y="11470"/>
                    <a:pt x="5159" y="2030"/>
                    <a:pt x="14970" y="280"/>
                  </a:cubicBezTo>
                  <a:cubicBezTo>
                    <a:pt x="24834" y="-1470"/>
                    <a:pt x="34274" y="5159"/>
                    <a:pt x="36024" y="14970"/>
                  </a:cubicBezTo>
                  <a:lnTo>
                    <a:pt x="36024" y="14970"/>
                  </a:lnTo>
                  <a:cubicBezTo>
                    <a:pt x="37774" y="24834"/>
                    <a:pt x="31145" y="34274"/>
                    <a:pt x="21334" y="36024"/>
                  </a:cubicBezTo>
                  <a:cubicBezTo>
                    <a:pt x="20273" y="36236"/>
                    <a:pt x="19213" y="36342"/>
                    <a:pt x="18152" y="36342"/>
                  </a:cubicBezTo>
                  <a:close/>
                  <a:moveTo>
                    <a:pt x="18152" y="7493"/>
                  </a:moveTo>
                  <a:cubicBezTo>
                    <a:pt x="17516" y="7493"/>
                    <a:pt x="16932" y="7546"/>
                    <a:pt x="16296" y="7652"/>
                  </a:cubicBezTo>
                  <a:cubicBezTo>
                    <a:pt x="10515" y="8659"/>
                    <a:pt x="6644" y="14228"/>
                    <a:pt x="7652" y="20008"/>
                  </a:cubicBezTo>
                  <a:cubicBezTo>
                    <a:pt x="8659" y="25789"/>
                    <a:pt x="14228" y="29660"/>
                    <a:pt x="20008" y="28652"/>
                  </a:cubicBezTo>
                  <a:cubicBezTo>
                    <a:pt x="25789" y="27645"/>
                    <a:pt x="29660" y="22076"/>
                    <a:pt x="28652" y="16296"/>
                  </a:cubicBezTo>
                  <a:lnTo>
                    <a:pt x="28652" y="16296"/>
                  </a:lnTo>
                  <a:cubicBezTo>
                    <a:pt x="27751" y="11152"/>
                    <a:pt x="23243" y="7493"/>
                    <a:pt x="18152" y="749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0342BCCA-135D-44D3-8184-7D9C9E8FC540}"/>
                </a:ext>
              </a:extLst>
            </p:cNvPr>
            <p:cNvSpPr/>
            <p:nvPr/>
          </p:nvSpPr>
          <p:spPr>
            <a:xfrm>
              <a:off x="1144585" y="3801703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4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4" y="2386"/>
                    <a:pt x="29274" y="5303"/>
                  </a:cubicBezTo>
                  <a:cubicBezTo>
                    <a:pt x="29274" y="8220"/>
                    <a:pt x="26887" y="10606"/>
                    <a:pt x="23970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A3C4B97B-3BD2-4CB8-B1CA-3DC538C22A7F}"/>
                </a:ext>
              </a:extLst>
            </p:cNvPr>
            <p:cNvSpPr/>
            <p:nvPr/>
          </p:nvSpPr>
          <p:spPr>
            <a:xfrm>
              <a:off x="1153918" y="3792369"/>
              <a:ext cx="10606" cy="26516"/>
            </a:xfrm>
            <a:custGeom>
              <a:avLst/>
              <a:gdLst>
                <a:gd name="connsiteX0" fmla="*/ 5303 w 10606"/>
                <a:gd name="connsiteY0" fmla="*/ 29273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3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3"/>
                  </a:moveTo>
                  <a:cubicBezTo>
                    <a:pt x="2386" y="29273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3"/>
                    <a:pt x="5303" y="2927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6" name="Group 665">
            <a:extLst>
              <a:ext uri="{FF2B5EF4-FFF2-40B4-BE49-F238E27FC236}">
                <a16:creationId xmlns:a16="http://schemas.microsoft.com/office/drawing/2014/main" id="{19F8CCAB-3FC1-48C8-A1B3-82D2DC125005}"/>
              </a:ext>
            </a:extLst>
          </p:cNvPr>
          <p:cNvGrpSpPr/>
          <p:nvPr/>
        </p:nvGrpSpPr>
        <p:grpSpPr>
          <a:xfrm>
            <a:off x="2152873" y="3598485"/>
            <a:ext cx="438847" cy="466542"/>
            <a:chOff x="2190954" y="3638970"/>
            <a:chExt cx="362684" cy="385572"/>
          </a:xfrm>
        </p:grpSpPr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8D87F9B6-B80A-4AF4-A4F4-0F2344BE9E36}"/>
                </a:ext>
              </a:extLst>
            </p:cNvPr>
            <p:cNvSpPr/>
            <p:nvPr/>
          </p:nvSpPr>
          <p:spPr>
            <a:xfrm>
              <a:off x="2460714" y="3693770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4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4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8" y="23771"/>
                    <a:pt x="2612" y="23241"/>
                    <a:pt x="1551" y="22234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4"/>
                  </a:lnTo>
                  <a:cubicBezTo>
                    <a:pt x="8021" y="23294"/>
                    <a:pt x="6695" y="23771"/>
                    <a:pt x="5316" y="2377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AEBDF0AE-5027-4D53-AD1A-1DC5D31805D0}"/>
                </a:ext>
              </a:extLst>
            </p:cNvPr>
            <p:cNvSpPr/>
            <p:nvPr/>
          </p:nvSpPr>
          <p:spPr>
            <a:xfrm>
              <a:off x="2460714" y="3693770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4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4 w 21212"/>
                <a:gd name="connsiteY5" fmla="*/ 14756 h 21212"/>
                <a:gd name="connsiteX6" fmla="*/ 22234 w 21212"/>
                <a:gd name="connsiteY6" fmla="*/ 22234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2" y="23771"/>
                    <a:pt x="15817" y="23241"/>
                    <a:pt x="14756" y="22234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4" y="14756"/>
                  </a:lnTo>
                  <a:cubicBezTo>
                    <a:pt x="24302" y="16824"/>
                    <a:pt x="24302" y="20165"/>
                    <a:pt x="22234" y="22234"/>
                  </a:cubicBezTo>
                  <a:cubicBezTo>
                    <a:pt x="21226" y="23294"/>
                    <a:pt x="19847" y="23771"/>
                    <a:pt x="18521" y="2377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B422548-E9C0-453C-A56E-4C8873CF974D}"/>
                </a:ext>
              </a:extLst>
            </p:cNvPr>
            <p:cNvSpPr/>
            <p:nvPr/>
          </p:nvSpPr>
          <p:spPr>
            <a:xfrm>
              <a:off x="2409355" y="3786074"/>
              <a:ext cx="47729" cy="47729"/>
            </a:xfrm>
            <a:custGeom>
              <a:avLst/>
              <a:gdLst>
                <a:gd name="connsiteX0" fmla="*/ 25705 w 47728"/>
                <a:gd name="connsiteY0" fmla="*/ 51372 h 47728"/>
                <a:gd name="connsiteX1" fmla="*/ 409 w 47728"/>
                <a:gd name="connsiteY1" fmla="*/ 30160 h 47728"/>
                <a:gd name="connsiteX2" fmla="*/ 4651 w 47728"/>
                <a:gd name="connsiteY2" fmla="*/ 10962 h 47728"/>
                <a:gd name="connsiteX3" fmla="*/ 21250 w 47728"/>
                <a:gd name="connsiteY3" fmla="*/ 409 h 47728"/>
                <a:gd name="connsiteX4" fmla="*/ 40448 w 47728"/>
                <a:gd name="connsiteY4" fmla="*/ 4651 h 47728"/>
                <a:gd name="connsiteX5" fmla="*/ 51054 w 47728"/>
                <a:gd name="connsiteY5" fmla="*/ 21197 h 47728"/>
                <a:gd name="connsiteX6" fmla="*/ 51054 w 47728"/>
                <a:gd name="connsiteY6" fmla="*/ 21197 h 47728"/>
                <a:gd name="connsiteX7" fmla="*/ 30266 w 47728"/>
                <a:gd name="connsiteY7" fmla="*/ 51001 h 47728"/>
                <a:gd name="connsiteX8" fmla="*/ 25705 w 47728"/>
                <a:gd name="connsiteY8" fmla="*/ 51372 h 47728"/>
                <a:gd name="connsiteX9" fmla="*/ 25758 w 47728"/>
                <a:gd name="connsiteY9" fmla="*/ 10591 h 47728"/>
                <a:gd name="connsiteX10" fmla="*/ 23106 w 47728"/>
                <a:gd name="connsiteY10" fmla="*/ 10803 h 47728"/>
                <a:gd name="connsiteX11" fmla="*/ 13348 w 47728"/>
                <a:gd name="connsiteY11" fmla="*/ 17008 h 47728"/>
                <a:gd name="connsiteX12" fmla="*/ 10856 w 47728"/>
                <a:gd name="connsiteY12" fmla="*/ 28303 h 47728"/>
                <a:gd name="connsiteX13" fmla="*/ 28357 w 47728"/>
                <a:gd name="connsiteY13" fmla="*/ 40501 h 47728"/>
                <a:gd name="connsiteX14" fmla="*/ 40554 w 47728"/>
                <a:gd name="connsiteY14" fmla="*/ 23000 h 47728"/>
                <a:gd name="connsiteX15" fmla="*/ 34349 w 47728"/>
                <a:gd name="connsiteY15" fmla="*/ 13296 h 47728"/>
                <a:gd name="connsiteX16" fmla="*/ 25758 w 47728"/>
                <a:gd name="connsiteY16" fmla="*/ 10591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728" h="47728">
                  <a:moveTo>
                    <a:pt x="25705" y="51372"/>
                  </a:moveTo>
                  <a:cubicBezTo>
                    <a:pt x="13508" y="51372"/>
                    <a:pt x="2636" y="42622"/>
                    <a:pt x="409" y="30160"/>
                  </a:cubicBezTo>
                  <a:cubicBezTo>
                    <a:pt x="-811" y="23424"/>
                    <a:pt x="727" y="16583"/>
                    <a:pt x="4651" y="10962"/>
                  </a:cubicBezTo>
                  <a:cubicBezTo>
                    <a:pt x="8576" y="5341"/>
                    <a:pt x="14462" y="1575"/>
                    <a:pt x="21250" y="409"/>
                  </a:cubicBezTo>
                  <a:cubicBezTo>
                    <a:pt x="27985" y="-811"/>
                    <a:pt x="34826" y="727"/>
                    <a:pt x="40448" y="4651"/>
                  </a:cubicBezTo>
                  <a:cubicBezTo>
                    <a:pt x="46069" y="8576"/>
                    <a:pt x="49834" y="14462"/>
                    <a:pt x="51054" y="21197"/>
                  </a:cubicBezTo>
                  <a:lnTo>
                    <a:pt x="51054" y="21197"/>
                  </a:lnTo>
                  <a:cubicBezTo>
                    <a:pt x="53547" y="35145"/>
                    <a:pt x="44213" y="48509"/>
                    <a:pt x="30266" y="51001"/>
                  </a:cubicBezTo>
                  <a:cubicBezTo>
                    <a:pt x="28675" y="51266"/>
                    <a:pt x="27190" y="51372"/>
                    <a:pt x="25705" y="51372"/>
                  </a:cubicBezTo>
                  <a:close/>
                  <a:moveTo>
                    <a:pt x="25758" y="10591"/>
                  </a:moveTo>
                  <a:cubicBezTo>
                    <a:pt x="24856" y="10591"/>
                    <a:pt x="24008" y="10644"/>
                    <a:pt x="23106" y="10803"/>
                  </a:cubicBezTo>
                  <a:cubicBezTo>
                    <a:pt x="19129" y="11492"/>
                    <a:pt x="15682" y="13720"/>
                    <a:pt x="13348" y="17008"/>
                  </a:cubicBezTo>
                  <a:cubicBezTo>
                    <a:pt x="11015" y="20296"/>
                    <a:pt x="10167" y="24326"/>
                    <a:pt x="10856" y="28303"/>
                  </a:cubicBezTo>
                  <a:cubicBezTo>
                    <a:pt x="12288" y="36470"/>
                    <a:pt x="20137" y="41933"/>
                    <a:pt x="28357" y="40501"/>
                  </a:cubicBezTo>
                  <a:cubicBezTo>
                    <a:pt x="36523" y="39069"/>
                    <a:pt x="42039" y="31220"/>
                    <a:pt x="40554" y="23000"/>
                  </a:cubicBezTo>
                  <a:cubicBezTo>
                    <a:pt x="39864" y="19023"/>
                    <a:pt x="37637" y="15576"/>
                    <a:pt x="34349" y="13296"/>
                  </a:cubicBezTo>
                  <a:cubicBezTo>
                    <a:pt x="31804" y="11545"/>
                    <a:pt x="28834" y="10591"/>
                    <a:pt x="25758" y="105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EB784C14-A8C5-4F1B-B182-38C3F178318E}"/>
                </a:ext>
              </a:extLst>
            </p:cNvPr>
            <p:cNvSpPr/>
            <p:nvPr/>
          </p:nvSpPr>
          <p:spPr>
            <a:xfrm>
              <a:off x="2516516" y="3831719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0" y="0"/>
                    <a:pt x="38077" y="2386"/>
                    <a:pt x="38077" y="5303"/>
                  </a:cubicBezTo>
                  <a:cubicBezTo>
                    <a:pt x="38077" y="8220"/>
                    <a:pt x="35690" y="10606"/>
                    <a:pt x="32774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CE2B272A-34E4-4C9C-BEE9-4165F599ECF2}"/>
                </a:ext>
              </a:extLst>
            </p:cNvPr>
            <p:cNvSpPr/>
            <p:nvPr/>
          </p:nvSpPr>
          <p:spPr>
            <a:xfrm>
              <a:off x="2530251" y="3817931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743"/>
                    <a:pt x="8220" y="38077"/>
                    <a:pt x="5303" y="3807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2C41DA0B-5EA0-4225-8169-75660D9FBD25}"/>
                </a:ext>
              </a:extLst>
            </p:cNvPr>
            <p:cNvSpPr/>
            <p:nvPr/>
          </p:nvSpPr>
          <p:spPr>
            <a:xfrm>
              <a:off x="2510259" y="3744906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3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3" y="2386"/>
                    <a:pt x="29273" y="5303"/>
                  </a:cubicBezTo>
                  <a:cubicBezTo>
                    <a:pt x="29273" y="8220"/>
                    <a:pt x="26887" y="10606"/>
                    <a:pt x="23970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D13F86EA-3CBE-4D61-ACE9-13C1920692E9}"/>
                </a:ext>
              </a:extLst>
            </p:cNvPr>
            <p:cNvSpPr/>
            <p:nvPr/>
          </p:nvSpPr>
          <p:spPr>
            <a:xfrm>
              <a:off x="2519592" y="3735572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3626C7C3-EB59-4667-9F02-D61ADE493630}"/>
                </a:ext>
              </a:extLst>
            </p:cNvPr>
            <p:cNvSpPr/>
            <p:nvPr/>
          </p:nvSpPr>
          <p:spPr>
            <a:xfrm>
              <a:off x="2230304" y="3767073"/>
              <a:ext cx="10606" cy="15910"/>
            </a:xfrm>
            <a:custGeom>
              <a:avLst/>
              <a:gdLst>
                <a:gd name="connsiteX0" fmla="*/ 5462 w 10606"/>
                <a:gd name="connsiteY0" fmla="*/ 17872 h 15909"/>
                <a:gd name="connsiteX1" fmla="*/ 159 w 10606"/>
                <a:gd name="connsiteY1" fmla="*/ 12834 h 15909"/>
                <a:gd name="connsiteX2" fmla="*/ 106 w 10606"/>
                <a:gd name="connsiteY2" fmla="*/ 12250 h 15909"/>
                <a:gd name="connsiteX3" fmla="*/ 0 w 10606"/>
                <a:gd name="connsiteY3" fmla="*/ 8856 h 15909"/>
                <a:gd name="connsiteX4" fmla="*/ 0 w 10606"/>
                <a:gd name="connsiteY4" fmla="*/ 5303 h 15909"/>
                <a:gd name="connsiteX5" fmla="*/ 5303 w 10606"/>
                <a:gd name="connsiteY5" fmla="*/ 0 h 15909"/>
                <a:gd name="connsiteX6" fmla="*/ 10606 w 10606"/>
                <a:gd name="connsiteY6" fmla="*/ 5303 h 15909"/>
                <a:gd name="connsiteX7" fmla="*/ 10606 w 10606"/>
                <a:gd name="connsiteY7" fmla="*/ 8856 h 15909"/>
                <a:gd name="connsiteX8" fmla="*/ 10712 w 10606"/>
                <a:gd name="connsiteY8" fmla="*/ 11296 h 15909"/>
                <a:gd name="connsiteX9" fmla="*/ 10819 w 10606"/>
                <a:gd name="connsiteY9" fmla="*/ 12622 h 15909"/>
                <a:gd name="connsiteX10" fmla="*/ 5462 w 10606"/>
                <a:gd name="connsiteY10" fmla="*/ 17872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06" h="15909">
                  <a:moveTo>
                    <a:pt x="5462" y="17872"/>
                  </a:moveTo>
                  <a:cubicBezTo>
                    <a:pt x="2599" y="17872"/>
                    <a:pt x="265" y="15644"/>
                    <a:pt x="159" y="12834"/>
                  </a:cubicBezTo>
                  <a:lnTo>
                    <a:pt x="106" y="12250"/>
                  </a:lnTo>
                  <a:cubicBezTo>
                    <a:pt x="53" y="11137"/>
                    <a:pt x="0" y="9970"/>
                    <a:pt x="0" y="8856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8856"/>
                  </a:lnTo>
                  <a:cubicBezTo>
                    <a:pt x="10606" y="9652"/>
                    <a:pt x="10659" y="10500"/>
                    <a:pt x="10712" y="11296"/>
                  </a:cubicBezTo>
                  <a:cubicBezTo>
                    <a:pt x="10819" y="11879"/>
                    <a:pt x="10819" y="12303"/>
                    <a:pt x="10819" y="12622"/>
                  </a:cubicBezTo>
                  <a:cubicBezTo>
                    <a:pt x="10765" y="15538"/>
                    <a:pt x="8432" y="17872"/>
                    <a:pt x="5462" y="17872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A26879D4-EB00-4DB0-975E-85C79A52EC19}"/>
                </a:ext>
              </a:extLst>
            </p:cNvPr>
            <p:cNvSpPr/>
            <p:nvPr/>
          </p:nvSpPr>
          <p:spPr>
            <a:xfrm>
              <a:off x="2297262" y="3675863"/>
              <a:ext cx="74244" cy="344706"/>
            </a:xfrm>
            <a:custGeom>
              <a:avLst/>
              <a:gdLst>
                <a:gd name="connsiteX0" fmla="*/ 70500 w 74244"/>
                <a:gd name="connsiteY0" fmla="*/ 348733 h 344706"/>
                <a:gd name="connsiteX1" fmla="*/ 65250 w 74244"/>
                <a:gd name="connsiteY1" fmla="*/ 344013 h 344706"/>
                <a:gd name="connsiteX2" fmla="*/ 51886 w 74244"/>
                <a:gd name="connsiteY2" fmla="*/ 256617 h 344706"/>
                <a:gd name="connsiteX3" fmla="*/ 21976 w 74244"/>
                <a:gd name="connsiteY3" fmla="*/ 205070 h 344706"/>
                <a:gd name="connsiteX4" fmla="*/ 6915 w 74244"/>
                <a:gd name="connsiteY4" fmla="*/ 185872 h 344706"/>
                <a:gd name="connsiteX5" fmla="*/ 2248 w 74244"/>
                <a:gd name="connsiteY5" fmla="*/ 155326 h 344706"/>
                <a:gd name="connsiteX6" fmla="*/ 339 w 74244"/>
                <a:gd name="connsiteY6" fmla="*/ 138780 h 344706"/>
                <a:gd name="connsiteX7" fmla="*/ 1771 w 74244"/>
                <a:gd name="connsiteY7" fmla="*/ 131197 h 344706"/>
                <a:gd name="connsiteX8" fmla="*/ 8771 w 74244"/>
                <a:gd name="connsiteY8" fmla="*/ 127697 h 344706"/>
                <a:gd name="connsiteX9" fmla="*/ 14870 w 74244"/>
                <a:gd name="connsiteY9" fmla="*/ 127644 h 344706"/>
                <a:gd name="connsiteX10" fmla="*/ 20491 w 74244"/>
                <a:gd name="connsiteY10" fmla="*/ 127591 h 344706"/>
                <a:gd name="connsiteX11" fmla="*/ 32052 w 74244"/>
                <a:gd name="connsiteY11" fmla="*/ 123719 h 344706"/>
                <a:gd name="connsiteX12" fmla="*/ 54325 w 74244"/>
                <a:gd name="connsiteY12" fmla="*/ 76945 h 344706"/>
                <a:gd name="connsiteX13" fmla="*/ 54325 w 74244"/>
                <a:gd name="connsiteY13" fmla="*/ 38497 h 344706"/>
                <a:gd name="connsiteX14" fmla="*/ 45469 w 74244"/>
                <a:gd name="connsiteY14" fmla="*/ 8693 h 344706"/>
                <a:gd name="connsiteX15" fmla="*/ 44833 w 74244"/>
                <a:gd name="connsiteY15" fmla="*/ 7739 h 344706"/>
                <a:gd name="connsiteX16" fmla="*/ 44355 w 74244"/>
                <a:gd name="connsiteY16" fmla="*/ 6996 h 344706"/>
                <a:gd name="connsiteX17" fmla="*/ 44355 w 74244"/>
                <a:gd name="connsiteY17" fmla="*/ 6360 h 344706"/>
                <a:gd name="connsiteX18" fmla="*/ 44780 w 74244"/>
                <a:gd name="connsiteY18" fmla="*/ 3019 h 344706"/>
                <a:gd name="connsiteX19" fmla="*/ 51833 w 74244"/>
                <a:gd name="connsiteY19" fmla="*/ 527 h 344706"/>
                <a:gd name="connsiteX20" fmla="*/ 54060 w 74244"/>
                <a:gd name="connsiteY20" fmla="*/ 2489 h 344706"/>
                <a:gd name="connsiteX21" fmla="*/ 54060 w 74244"/>
                <a:gd name="connsiteY21" fmla="*/ 2489 h 344706"/>
                <a:gd name="connsiteX22" fmla="*/ 64932 w 74244"/>
                <a:gd name="connsiteY22" fmla="*/ 38550 h 344706"/>
                <a:gd name="connsiteX23" fmla="*/ 64932 w 74244"/>
                <a:gd name="connsiteY23" fmla="*/ 76998 h 344706"/>
                <a:gd name="connsiteX24" fmla="*/ 38681 w 74244"/>
                <a:gd name="connsiteY24" fmla="*/ 132045 h 344706"/>
                <a:gd name="connsiteX25" fmla="*/ 20544 w 74244"/>
                <a:gd name="connsiteY25" fmla="*/ 138250 h 344706"/>
                <a:gd name="connsiteX26" fmla="*/ 14923 w 74244"/>
                <a:gd name="connsiteY26" fmla="*/ 138303 h 344706"/>
                <a:gd name="connsiteX27" fmla="*/ 11104 w 74244"/>
                <a:gd name="connsiteY27" fmla="*/ 138303 h 344706"/>
                <a:gd name="connsiteX28" fmla="*/ 12854 w 74244"/>
                <a:gd name="connsiteY28" fmla="*/ 154637 h 344706"/>
                <a:gd name="connsiteX29" fmla="*/ 16938 w 74244"/>
                <a:gd name="connsiteY29" fmla="*/ 182478 h 344706"/>
                <a:gd name="connsiteX30" fmla="*/ 29135 w 74244"/>
                <a:gd name="connsiteY30" fmla="*/ 197274 h 344706"/>
                <a:gd name="connsiteX31" fmla="*/ 62333 w 74244"/>
                <a:gd name="connsiteY31" fmla="*/ 254549 h 344706"/>
                <a:gd name="connsiteX32" fmla="*/ 75856 w 74244"/>
                <a:gd name="connsiteY32" fmla="*/ 342952 h 344706"/>
                <a:gd name="connsiteX33" fmla="*/ 71136 w 74244"/>
                <a:gd name="connsiteY33" fmla="*/ 348786 h 344706"/>
                <a:gd name="connsiteX34" fmla="*/ 70500 w 74244"/>
                <a:gd name="connsiteY34" fmla="*/ 348733 h 344706"/>
                <a:gd name="connsiteX35" fmla="*/ 8877 w 74244"/>
                <a:gd name="connsiteY35" fmla="*/ 138250 h 344706"/>
                <a:gd name="connsiteX36" fmla="*/ 8877 w 74244"/>
                <a:gd name="connsiteY36" fmla="*/ 138250 h 344706"/>
                <a:gd name="connsiteX37" fmla="*/ 8877 w 74244"/>
                <a:gd name="connsiteY37" fmla="*/ 138250 h 344706"/>
                <a:gd name="connsiteX38" fmla="*/ 8877 w 74244"/>
                <a:gd name="connsiteY38" fmla="*/ 138250 h 344706"/>
                <a:gd name="connsiteX39" fmla="*/ 10521 w 74244"/>
                <a:gd name="connsiteY39" fmla="*/ 135863 h 344706"/>
                <a:gd name="connsiteX40" fmla="*/ 10521 w 74244"/>
                <a:gd name="connsiteY40" fmla="*/ 135917 h 344706"/>
                <a:gd name="connsiteX41" fmla="*/ 10521 w 74244"/>
                <a:gd name="connsiteY41" fmla="*/ 135863 h 34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74244" h="344706">
                  <a:moveTo>
                    <a:pt x="70500" y="348733"/>
                  </a:moveTo>
                  <a:cubicBezTo>
                    <a:pt x="67848" y="348733"/>
                    <a:pt x="65515" y="346718"/>
                    <a:pt x="65250" y="344013"/>
                  </a:cubicBezTo>
                  <a:cubicBezTo>
                    <a:pt x="63288" y="326301"/>
                    <a:pt x="58992" y="291353"/>
                    <a:pt x="51886" y="256617"/>
                  </a:cubicBezTo>
                  <a:cubicBezTo>
                    <a:pt x="45787" y="226760"/>
                    <a:pt x="32582" y="214722"/>
                    <a:pt x="21976" y="205070"/>
                  </a:cubicBezTo>
                  <a:cubicBezTo>
                    <a:pt x="15612" y="199289"/>
                    <a:pt x="9620" y="193827"/>
                    <a:pt x="6915" y="185872"/>
                  </a:cubicBezTo>
                  <a:cubicBezTo>
                    <a:pt x="3786" y="176804"/>
                    <a:pt x="2991" y="165402"/>
                    <a:pt x="2248" y="155326"/>
                  </a:cubicBezTo>
                  <a:cubicBezTo>
                    <a:pt x="1771" y="148697"/>
                    <a:pt x="1347" y="142492"/>
                    <a:pt x="339" y="138780"/>
                  </a:cubicBezTo>
                  <a:cubicBezTo>
                    <a:pt x="-403" y="136182"/>
                    <a:pt x="74" y="133371"/>
                    <a:pt x="1771" y="131197"/>
                  </a:cubicBezTo>
                  <a:cubicBezTo>
                    <a:pt x="3415" y="128969"/>
                    <a:pt x="6066" y="127697"/>
                    <a:pt x="8771" y="127697"/>
                  </a:cubicBezTo>
                  <a:cubicBezTo>
                    <a:pt x="10468" y="127644"/>
                    <a:pt x="12642" y="127644"/>
                    <a:pt x="14870" y="127644"/>
                  </a:cubicBezTo>
                  <a:lnTo>
                    <a:pt x="20491" y="127591"/>
                  </a:lnTo>
                  <a:cubicBezTo>
                    <a:pt x="24840" y="127591"/>
                    <a:pt x="28923" y="126212"/>
                    <a:pt x="32052" y="123719"/>
                  </a:cubicBezTo>
                  <a:cubicBezTo>
                    <a:pt x="46211" y="112264"/>
                    <a:pt x="54325" y="95188"/>
                    <a:pt x="54325" y="76945"/>
                  </a:cubicBezTo>
                  <a:lnTo>
                    <a:pt x="54325" y="38497"/>
                  </a:lnTo>
                  <a:cubicBezTo>
                    <a:pt x="54325" y="27838"/>
                    <a:pt x="51249" y="17550"/>
                    <a:pt x="45469" y="8693"/>
                  </a:cubicBezTo>
                  <a:cubicBezTo>
                    <a:pt x="45204" y="8428"/>
                    <a:pt x="44992" y="8110"/>
                    <a:pt x="44833" y="7739"/>
                  </a:cubicBezTo>
                  <a:lnTo>
                    <a:pt x="44355" y="6996"/>
                  </a:lnTo>
                  <a:lnTo>
                    <a:pt x="44355" y="6360"/>
                  </a:lnTo>
                  <a:cubicBezTo>
                    <a:pt x="44143" y="5246"/>
                    <a:pt x="44249" y="4080"/>
                    <a:pt x="44780" y="3019"/>
                  </a:cubicBezTo>
                  <a:cubicBezTo>
                    <a:pt x="46052" y="367"/>
                    <a:pt x="49234" y="-746"/>
                    <a:pt x="51833" y="527"/>
                  </a:cubicBezTo>
                  <a:cubicBezTo>
                    <a:pt x="52734" y="951"/>
                    <a:pt x="53530" y="1640"/>
                    <a:pt x="54060" y="2489"/>
                  </a:cubicBezTo>
                  <a:lnTo>
                    <a:pt x="54060" y="2489"/>
                  </a:lnTo>
                  <a:cubicBezTo>
                    <a:pt x="61166" y="13148"/>
                    <a:pt x="64932" y="25664"/>
                    <a:pt x="64932" y="38550"/>
                  </a:cubicBezTo>
                  <a:lnTo>
                    <a:pt x="64932" y="76998"/>
                  </a:lnTo>
                  <a:cubicBezTo>
                    <a:pt x="64932" y="98476"/>
                    <a:pt x="55333" y="118522"/>
                    <a:pt x="38681" y="132045"/>
                  </a:cubicBezTo>
                  <a:cubicBezTo>
                    <a:pt x="33643" y="136023"/>
                    <a:pt x="27226" y="138250"/>
                    <a:pt x="20544" y="138250"/>
                  </a:cubicBezTo>
                  <a:lnTo>
                    <a:pt x="14923" y="138303"/>
                  </a:lnTo>
                  <a:cubicBezTo>
                    <a:pt x="13597" y="138303"/>
                    <a:pt x="12324" y="138303"/>
                    <a:pt x="11104" y="138303"/>
                  </a:cubicBezTo>
                  <a:cubicBezTo>
                    <a:pt x="12006" y="142758"/>
                    <a:pt x="12430" y="148326"/>
                    <a:pt x="12854" y="154637"/>
                  </a:cubicBezTo>
                  <a:cubicBezTo>
                    <a:pt x="13544" y="164076"/>
                    <a:pt x="14286" y="174736"/>
                    <a:pt x="16938" y="182478"/>
                  </a:cubicBezTo>
                  <a:cubicBezTo>
                    <a:pt x="18794" y="187835"/>
                    <a:pt x="23355" y="191971"/>
                    <a:pt x="29135" y="197274"/>
                  </a:cubicBezTo>
                  <a:cubicBezTo>
                    <a:pt x="40272" y="207403"/>
                    <a:pt x="55545" y="221298"/>
                    <a:pt x="62333" y="254549"/>
                  </a:cubicBezTo>
                  <a:cubicBezTo>
                    <a:pt x="69492" y="289762"/>
                    <a:pt x="73894" y="325028"/>
                    <a:pt x="75856" y="342952"/>
                  </a:cubicBezTo>
                  <a:cubicBezTo>
                    <a:pt x="76174" y="345869"/>
                    <a:pt x="74053" y="348468"/>
                    <a:pt x="71136" y="348786"/>
                  </a:cubicBezTo>
                  <a:cubicBezTo>
                    <a:pt x="70871" y="348680"/>
                    <a:pt x="70659" y="348733"/>
                    <a:pt x="70500" y="348733"/>
                  </a:cubicBezTo>
                  <a:close/>
                  <a:moveTo>
                    <a:pt x="8877" y="138250"/>
                  </a:moveTo>
                  <a:cubicBezTo>
                    <a:pt x="8877" y="138250"/>
                    <a:pt x="8824" y="138250"/>
                    <a:pt x="8877" y="138250"/>
                  </a:cubicBezTo>
                  <a:lnTo>
                    <a:pt x="8877" y="138250"/>
                  </a:lnTo>
                  <a:cubicBezTo>
                    <a:pt x="8877" y="138250"/>
                    <a:pt x="8877" y="138250"/>
                    <a:pt x="8877" y="138250"/>
                  </a:cubicBezTo>
                  <a:close/>
                  <a:moveTo>
                    <a:pt x="10521" y="135863"/>
                  </a:moveTo>
                  <a:cubicBezTo>
                    <a:pt x="10521" y="135863"/>
                    <a:pt x="10521" y="135917"/>
                    <a:pt x="10521" y="135917"/>
                  </a:cubicBezTo>
                  <a:cubicBezTo>
                    <a:pt x="10521" y="135863"/>
                    <a:pt x="10521" y="135863"/>
                    <a:pt x="10521" y="13586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0AACF5E9-0474-4BAD-8F0E-15A825543F9B}"/>
                </a:ext>
              </a:extLst>
            </p:cNvPr>
            <p:cNvSpPr/>
            <p:nvPr/>
          </p:nvSpPr>
          <p:spPr>
            <a:xfrm>
              <a:off x="2207773" y="3768810"/>
              <a:ext cx="31819" cy="254552"/>
            </a:xfrm>
            <a:custGeom>
              <a:avLst/>
              <a:gdLst>
                <a:gd name="connsiteX0" fmla="*/ 5401 w 31819"/>
                <a:gd name="connsiteY0" fmla="*/ 255785 h 254552"/>
                <a:gd name="connsiteX1" fmla="*/ 98 w 31819"/>
                <a:gd name="connsiteY1" fmla="*/ 250588 h 254552"/>
                <a:gd name="connsiteX2" fmla="*/ 4341 w 31819"/>
                <a:gd name="connsiteY2" fmla="*/ 145904 h 254552"/>
                <a:gd name="connsiteX3" fmla="*/ 13515 w 31819"/>
                <a:gd name="connsiteY3" fmla="*/ 105228 h 254552"/>
                <a:gd name="connsiteX4" fmla="*/ 18288 w 31819"/>
                <a:gd name="connsiteY4" fmla="*/ 89001 h 254552"/>
                <a:gd name="connsiteX5" fmla="*/ 22531 w 31819"/>
                <a:gd name="connsiteY5" fmla="*/ 5529 h 254552"/>
                <a:gd name="connsiteX6" fmla="*/ 27622 w 31819"/>
                <a:gd name="connsiteY6" fmla="*/ 13 h 254552"/>
                <a:gd name="connsiteX7" fmla="*/ 33137 w 31819"/>
                <a:gd name="connsiteY7" fmla="*/ 5104 h 254552"/>
                <a:gd name="connsiteX8" fmla="*/ 28682 w 31819"/>
                <a:gd name="connsiteY8" fmla="*/ 91334 h 254552"/>
                <a:gd name="connsiteX9" fmla="*/ 23644 w 31819"/>
                <a:gd name="connsiteY9" fmla="*/ 108569 h 254552"/>
                <a:gd name="connsiteX10" fmla="*/ 14947 w 31819"/>
                <a:gd name="connsiteY10" fmla="*/ 146911 h 254552"/>
                <a:gd name="connsiteX11" fmla="*/ 10758 w 31819"/>
                <a:gd name="connsiteY11" fmla="*/ 250429 h 254552"/>
                <a:gd name="connsiteX12" fmla="*/ 5561 w 31819"/>
                <a:gd name="connsiteY12" fmla="*/ 255839 h 254552"/>
                <a:gd name="connsiteX13" fmla="*/ 5401 w 31819"/>
                <a:gd name="connsiteY13" fmla="*/ 255785 h 254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819" h="254552">
                  <a:moveTo>
                    <a:pt x="5401" y="255785"/>
                  </a:moveTo>
                  <a:cubicBezTo>
                    <a:pt x="2538" y="255785"/>
                    <a:pt x="151" y="253452"/>
                    <a:pt x="98" y="250588"/>
                  </a:cubicBezTo>
                  <a:cubicBezTo>
                    <a:pt x="-432" y="220095"/>
                    <a:pt x="1212" y="178996"/>
                    <a:pt x="4341" y="145904"/>
                  </a:cubicBezTo>
                  <a:cubicBezTo>
                    <a:pt x="6091" y="127820"/>
                    <a:pt x="10015" y="115835"/>
                    <a:pt x="13515" y="105228"/>
                  </a:cubicBezTo>
                  <a:cubicBezTo>
                    <a:pt x="15318" y="99713"/>
                    <a:pt x="17068" y="94569"/>
                    <a:pt x="18288" y="89001"/>
                  </a:cubicBezTo>
                  <a:cubicBezTo>
                    <a:pt x="24811" y="59727"/>
                    <a:pt x="22531" y="6059"/>
                    <a:pt x="22531" y="5529"/>
                  </a:cubicBezTo>
                  <a:cubicBezTo>
                    <a:pt x="22425" y="2612"/>
                    <a:pt x="24652" y="119"/>
                    <a:pt x="27622" y="13"/>
                  </a:cubicBezTo>
                  <a:cubicBezTo>
                    <a:pt x="30485" y="-199"/>
                    <a:pt x="33031" y="2135"/>
                    <a:pt x="33137" y="5104"/>
                  </a:cubicBezTo>
                  <a:cubicBezTo>
                    <a:pt x="33243" y="7385"/>
                    <a:pt x="35470" y="60682"/>
                    <a:pt x="28682" y="91334"/>
                  </a:cubicBezTo>
                  <a:cubicBezTo>
                    <a:pt x="27304" y="97433"/>
                    <a:pt x="25500" y="102842"/>
                    <a:pt x="23644" y="108569"/>
                  </a:cubicBezTo>
                  <a:cubicBezTo>
                    <a:pt x="20144" y="119123"/>
                    <a:pt x="16538" y="130047"/>
                    <a:pt x="14947" y="146911"/>
                  </a:cubicBezTo>
                  <a:cubicBezTo>
                    <a:pt x="11818" y="179632"/>
                    <a:pt x="10174" y="220254"/>
                    <a:pt x="10758" y="250429"/>
                  </a:cubicBezTo>
                  <a:cubicBezTo>
                    <a:pt x="10811" y="253346"/>
                    <a:pt x="8477" y="255785"/>
                    <a:pt x="5561" y="255839"/>
                  </a:cubicBezTo>
                  <a:cubicBezTo>
                    <a:pt x="5454" y="255785"/>
                    <a:pt x="5401" y="255785"/>
                    <a:pt x="5401" y="25578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C070CCC9-67C2-41F3-AE5B-F90D19910323}"/>
                </a:ext>
              </a:extLst>
            </p:cNvPr>
            <p:cNvSpPr/>
            <p:nvPr/>
          </p:nvSpPr>
          <p:spPr>
            <a:xfrm>
              <a:off x="2224001" y="3860289"/>
              <a:ext cx="100760" cy="159095"/>
            </a:xfrm>
            <a:custGeom>
              <a:avLst/>
              <a:gdLst>
                <a:gd name="connsiteX0" fmla="*/ 97465 w 100760"/>
                <a:gd name="connsiteY0" fmla="*/ 164307 h 159095"/>
                <a:gd name="connsiteX1" fmla="*/ 92161 w 100760"/>
                <a:gd name="connsiteY1" fmla="*/ 159003 h 159095"/>
                <a:gd name="connsiteX2" fmla="*/ 81343 w 100760"/>
                <a:gd name="connsiteY2" fmla="*/ 68850 h 159095"/>
                <a:gd name="connsiteX3" fmla="*/ 52388 w 100760"/>
                <a:gd name="connsiteY3" fmla="*/ 18682 h 159095"/>
                <a:gd name="connsiteX4" fmla="*/ 6780 w 100760"/>
                <a:gd name="connsiteY4" fmla="*/ 12477 h 159095"/>
                <a:gd name="connsiteX5" fmla="*/ 204 w 100760"/>
                <a:gd name="connsiteY5" fmla="*/ 8818 h 159095"/>
                <a:gd name="connsiteX6" fmla="*/ 3864 w 100760"/>
                <a:gd name="connsiteY6" fmla="*/ 2242 h 159095"/>
                <a:gd name="connsiteX7" fmla="*/ 58009 w 100760"/>
                <a:gd name="connsiteY7" fmla="*/ 9613 h 159095"/>
                <a:gd name="connsiteX8" fmla="*/ 91843 w 100760"/>
                <a:gd name="connsiteY8" fmla="*/ 66887 h 159095"/>
                <a:gd name="connsiteX9" fmla="*/ 102874 w 100760"/>
                <a:gd name="connsiteY9" fmla="*/ 158951 h 159095"/>
                <a:gd name="connsiteX10" fmla="*/ 97465 w 100760"/>
                <a:gd name="connsiteY10" fmla="*/ 164307 h 15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0" h="159095">
                  <a:moveTo>
                    <a:pt x="97465" y="164307"/>
                  </a:moveTo>
                  <a:cubicBezTo>
                    <a:pt x="94548" y="164307"/>
                    <a:pt x="92161" y="161920"/>
                    <a:pt x="92161" y="159003"/>
                  </a:cubicBezTo>
                  <a:cubicBezTo>
                    <a:pt x="92161" y="147602"/>
                    <a:pt x="90730" y="120715"/>
                    <a:pt x="81343" y="68850"/>
                  </a:cubicBezTo>
                  <a:cubicBezTo>
                    <a:pt x="76941" y="44773"/>
                    <a:pt x="67183" y="27856"/>
                    <a:pt x="52388" y="18682"/>
                  </a:cubicBezTo>
                  <a:cubicBezTo>
                    <a:pt x="31334" y="5636"/>
                    <a:pt x="7045" y="12371"/>
                    <a:pt x="6780" y="12477"/>
                  </a:cubicBezTo>
                  <a:cubicBezTo>
                    <a:pt x="3970" y="13272"/>
                    <a:pt x="1053" y="11681"/>
                    <a:pt x="204" y="8818"/>
                  </a:cubicBezTo>
                  <a:cubicBezTo>
                    <a:pt x="-591" y="6007"/>
                    <a:pt x="1000" y="3090"/>
                    <a:pt x="3864" y="2242"/>
                  </a:cubicBezTo>
                  <a:cubicBezTo>
                    <a:pt x="5030" y="1923"/>
                    <a:pt x="33031" y="-5872"/>
                    <a:pt x="58009" y="9613"/>
                  </a:cubicBezTo>
                  <a:cubicBezTo>
                    <a:pt x="75509" y="20432"/>
                    <a:pt x="86858" y="39735"/>
                    <a:pt x="91843" y="66887"/>
                  </a:cubicBezTo>
                  <a:cubicBezTo>
                    <a:pt x="100965" y="116949"/>
                    <a:pt x="102874" y="144579"/>
                    <a:pt x="102874" y="158951"/>
                  </a:cubicBezTo>
                  <a:cubicBezTo>
                    <a:pt x="102768" y="161920"/>
                    <a:pt x="100381" y="164307"/>
                    <a:pt x="97465" y="16430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757D1D0C-BF21-40FC-8540-68356D8E7ACC}"/>
                </a:ext>
              </a:extLst>
            </p:cNvPr>
            <p:cNvSpPr/>
            <p:nvPr/>
          </p:nvSpPr>
          <p:spPr>
            <a:xfrm>
              <a:off x="2281117" y="3874472"/>
              <a:ext cx="58335" cy="21213"/>
            </a:xfrm>
            <a:custGeom>
              <a:avLst/>
              <a:gdLst>
                <a:gd name="connsiteX0" fmla="*/ 56152 w 58334"/>
                <a:gd name="connsiteY0" fmla="*/ 22795 h 21212"/>
                <a:gd name="connsiteX1" fmla="*/ 54932 w 58334"/>
                <a:gd name="connsiteY1" fmla="*/ 22636 h 21212"/>
                <a:gd name="connsiteX2" fmla="*/ 4074 w 58334"/>
                <a:gd name="connsiteY2" fmla="*/ 10491 h 21212"/>
                <a:gd name="connsiteX3" fmla="*/ 150 w 58334"/>
                <a:gd name="connsiteY3" fmla="*/ 4075 h 21212"/>
                <a:gd name="connsiteX4" fmla="*/ 6567 w 58334"/>
                <a:gd name="connsiteY4" fmla="*/ 150 h 21212"/>
                <a:gd name="connsiteX5" fmla="*/ 57424 w 58334"/>
                <a:gd name="connsiteY5" fmla="*/ 12294 h 21212"/>
                <a:gd name="connsiteX6" fmla="*/ 61349 w 58334"/>
                <a:gd name="connsiteY6" fmla="*/ 18711 h 21212"/>
                <a:gd name="connsiteX7" fmla="*/ 56152 w 58334"/>
                <a:gd name="connsiteY7" fmla="*/ 22795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21212">
                  <a:moveTo>
                    <a:pt x="56152" y="22795"/>
                  </a:moveTo>
                  <a:cubicBezTo>
                    <a:pt x="55727" y="22795"/>
                    <a:pt x="55303" y="22742"/>
                    <a:pt x="54932" y="22636"/>
                  </a:cubicBezTo>
                  <a:lnTo>
                    <a:pt x="4074" y="10491"/>
                  </a:lnTo>
                  <a:cubicBezTo>
                    <a:pt x="1211" y="9802"/>
                    <a:pt x="-539" y="6938"/>
                    <a:pt x="150" y="4075"/>
                  </a:cubicBezTo>
                  <a:cubicBezTo>
                    <a:pt x="840" y="1211"/>
                    <a:pt x="3703" y="-539"/>
                    <a:pt x="6567" y="150"/>
                  </a:cubicBezTo>
                  <a:lnTo>
                    <a:pt x="57424" y="12294"/>
                  </a:lnTo>
                  <a:cubicBezTo>
                    <a:pt x="60288" y="12984"/>
                    <a:pt x="62038" y="15848"/>
                    <a:pt x="61349" y="18711"/>
                  </a:cubicBezTo>
                  <a:cubicBezTo>
                    <a:pt x="60712" y="21151"/>
                    <a:pt x="58538" y="22795"/>
                    <a:pt x="56152" y="2279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7CFFF4F4-7FED-455C-8481-05A7319EF7C7}"/>
                </a:ext>
              </a:extLst>
            </p:cNvPr>
            <p:cNvSpPr/>
            <p:nvPr/>
          </p:nvSpPr>
          <p:spPr>
            <a:xfrm>
              <a:off x="2231304" y="3675508"/>
              <a:ext cx="116670" cy="111367"/>
            </a:xfrm>
            <a:custGeom>
              <a:avLst/>
              <a:gdLst>
                <a:gd name="connsiteX0" fmla="*/ 10137 w 116669"/>
                <a:gd name="connsiteY0" fmla="*/ 115164 h 111366"/>
                <a:gd name="connsiteX1" fmla="*/ 4993 w 116669"/>
                <a:gd name="connsiteY1" fmla="*/ 115005 h 111366"/>
                <a:gd name="connsiteX2" fmla="*/ 8 w 116669"/>
                <a:gd name="connsiteY2" fmla="*/ 109384 h 111366"/>
                <a:gd name="connsiteX3" fmla="*/ 5629 w 116669"/>
                <a:gd name="connsiteY3" fmla="*/ 104399 h 111366"/>
                <a:gd name="connsiteX4" fmla="*/ 43653 w 116669"/>
                <a:gd name="connsiteY4" fmla="*/ 94853 h 111366"/>
                <a:gd name="connsiteX5" fmla="*/ 44820 w 116669"/>
                <a:gd name="connsiteY5" fmla="*/ 82232 h 111366"/>
                <a:gd name="connsiteX6" fmla="*/ 47631 w 116669"/>
                <a:gd name="connsiteY6" fmla="*/ 42776 h 111366"/>
                <a:gd name="connsiteX7" fmla="*/ 61631 w 116669"/>
                <a:gd name="connsiteY7" fmla="*/ 45375 h 111366"/>
                <a:gd name="connsiteX8" fmla="*/ 62479 w 116669"/>
                <a:gd name="connsiteY8" fmla="*/ 46117 h 111366"/>
                <a:gd name="connsiteX9" fmla="*/ 115829 w 116669"/>
                <a:gd name="connsiteY9" fmla="*/ 298 h 111366"/>
                <a:gd name="connsiteX10" fmla="*/ 120655 w 116669"/>
                <a:gd name="connsiteY10" fmla="*/ 6025 h 111366"/>
                <a:gd name="connsiteX11" fmla="*/ 114928 w 116669"/>
                <a:gd name="connsiteY11" fmla="*/ 10851 h 111366"/>
                <a:gd name="connsiteX12" fmla="*/ 72662 w 116669"/>
                <a:gd name="connsiteY12" fmla="*/ 49988 h 111366"/>
                <a:gd name="connsiteX13" fmla="*/ 72502 w 116669"/>
                <a:gd name="connsiteY13" fmla="*/ 51314 h 111366"/>
                <a:gd name="connsiteX14" fmla="*/ 67517 w 116669"/>
                <a:gd name="connsiteY14" fmla="*/ 58368 h 111366"/>
                <a:gd name="connsiteX15" fmla="*/ 54578 w 116669"/>
                <a:gd name="connsiteY15" fmla="*/ 53223 h 111366"/>
                <a:gd name="connsiteX16" fmla="*/ 53093 w 116669"/>
                <a:gd name="connsiteY16" fmla="*/ 52110 h 111366"/>
                <a:gd name="connsiteX17" fmla="*/ 54896 w 116669"/>
                <a:gd name="connsiteY17" fmla="*/ 78997 h 111366"/>
                <a:gd name="connsiteX18" fmla="*/ 52032 w 116669"/>
                <a:gd name="connsiteY18" fmla="*/ 101376 h 111366"/>
                <a:gd name="connsiteX19" fmla="*/ 10137 w 116669"/>
                <a:gd name="connsiteY19" fmla="*/ 115164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669" h="111366">
                  <a:moveTo>
                    <a:pt x="10137" y="115164"/>
                  </a:moveTo>
                  <a:cubicBezTo>
                    <a:pt x="7539" y="115164"/>
                    <a:pt x="5735" y="115058"/>
                    <a:pt x="4993" y="115005"/>
                  </a:cubicBezTo>
                  <a:cubicBezTo>
                    <a:pt x="2076" y="114846"/>
                    <a:pt x="-151" y="112301"/>
                    <a:pt x="8" y="109384"/>
                  </a:cubicBezTo>
                  <a:cubicBezTo>
                    <a:pt x="167" y="106467"/>
                    <a:pt x="2713" y="104293"/>
                    <a:pt x="5629" y="104399"/>
                  </a:cubicBezTo>
                  <a:cubicBezTo>
                    <a:pt x="13743" y="104876"/>
                    <a:pt x="36441" y="104134"/>
                    <a:pt x="43653" y="94853"/>
                  </a:cubicBezTo>
                  <a:cubicBezTo>
                    <a:pt x="46146" y="91671"/>
                    <a:pt x="46517" y="87535"/>
                    <a:pt x="44820" y="82232"/>
                  </a:cubicBezTo>
                  <a:cubicBezTo>
                    <a:pt x="39888" y="66746"/>
                    <a:pt x="39251" y="48185"/>
                    <a:pt x="47631" y="42776"/>
                  </a:cubicBezTo>
                  <a:cubicBezTo>
                    <a:pt x="49593" y="41503"/>
                    <a:pt x="54843" y="39276"/>
                    <a:pt x="61631" y="45375"/>
                  </a:cubicBezTo>
                  <a:cubicBezTo>
                    <a:pt x="61949" y="45640"/>
                    <a:pt x="62214" y="45905"/>
                    <a:pt x="62479" y="46117"/>
                  </a:cubicBezTo>
                  <a:cubicBezTo>
                    <a:pt x="64707" y="30367"/>
                    <a:pt x="71654" y="-3521"/>
                    <a:pt x="115829" y="298"/>
                  </a:cubicBezTo>
                  <a:cubicBezTo>
                    <a:pt x="118746" y="563"/>
                    <a:pt x="120920" y="3108"/>
                    <a:pt x="120655" y="6025"/>
                  </a:cubicBezTo>
                  <a:cubicBezTo>
                    <a:pt x="120390" y="8942"/>
                    <a:pt x="117792" y="11116"/>
                    <a:pt x="114928" y="10851"/>
                  </a:cubicBezTo>
                  <a:cubicBezTo>
                    <a:pt x="78283" y="7722"/>
                    <a:pt x="74624" y="35193"/>
                    <a:pt x="72662" y="49988"/>
                  </a:cubicBezTo>
                  <a:lnTo>
                    <a:pt x="72502" y="51314"/>
                  </a:lnTo>
                  <a:cubicBezTo>
                    <a:pt x="71866" y="56087"/>
                    <a:pt x="69108" y="57784"/>
                    <a:pt x="67517" y="58368"/>
                  </a:cubicBezTo>
                  <a:cubicBezTo>
                    <a:pt x="62426" y="60224"/>
                    <a:pt x="57335" y="55716"/>
                    <a:pt x="54578" y="53223"/>
                  </a:cubicBezTo>
                  <a:cubicBezTo>
                    <a:pt x="53941" y="52640"/>
                    <a:pt x="53464" y="52322"/>
                    <a:pt x="53093" y="52110"/>
                  </a:cubicBezTo>
                  <a:cubicBezTo>
                    <a:pt x="51449" y="55026"/>
                    <a:pt x="50706" y="65739"/>
                    <a:pt x="54896" y="78997"/>
                  </a:cubicBezTo>
                  <a:cubicBezTo>
                    <a:pt x="58396" y="89974"/>
                    <a:pt x="55267" y="97240"/>
                    <a:pt x="52032" y="101376"/>
                  </a:cubicBezTo>
                  <a:cubicBezTo>
                    <a:pt x="42540" y="113627"/>
                    <a:pt x="20425" y="115164"/>
                    <a:pt x="10137" y="11516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70171C2F-7B6B-4ACE-861E-9F0956B6C05E}"/>
                </a:ext>
              </a:extLst>
            </p:cNvPr>
            <p:cNvSpPr/>
            <p:nvPr/>
          </p:nvSpPr>
          <p:spPr>
            <a:xfrm>
              <a:off x="2221374" y="3638970"/>
              <a:ext cx="153792" cy="137883"/>
            </a:xfrm>
            <a:custGeom>
              <a:avLst/>
              <a:gdLst>
                <a:gd name="connsiteX0" fmla="*/ 14233 w 153792"/>
                <a:gd name="connsiteY0" fmla="*/ 138656 h 137882"/>
                <a:gd name="connsiteX1" fmla="*/ 9248 w 153792"/>
                <a:gd name="connsiteY1" fmla="*/ 135156 h 137882"/>
                <a:gd name="connsiteX2" fmla="*/ 19642 w 153792"/>
                <a:gd name="connsiteY2" fmla="*/ 16100 h 137882"/>
                <a:gd name="connsiteX3" fmla="*/ 105712 w 153792"/>
                <a:gd name="connsiteY3" fmla="*/ 3531 h 137882"/>
                <a:gd name="connsiteX4" fmla="*/ 111069 w 153792"/>
                <a:gd name="connsiteY4" fmla="*/ 4168 h 137882"/>
                <a:gd name="connsiteX5" fmla="*/ 156252 w 153792"/>
                <a:gd name="connsiteY5" fmla="*/ 35032 h 137882"/>
                <a:gd name="connsiteX6" fmla="*/ 153388 w 153792"/>
                <a:gd name="connsiteY6" fmla="*/ 45692 h 137882"/>
                <a:gd name="connsiteX7" fmla="*/ 142676 w 153792"/>
                <a:gd name="connsiteY7" fmla="*/ 49086 h 137882"/>
                <a:gd name="connsiteX8" fmla="*/ 111281 w 153792"/>
                <a:gd name="connsiteY8" fmla="*/ 47654 h 137882"/>
                <a:gd name="connsiteX9" fmla="*/ 105712 w 153792"/>
                <a:gd name="connsiteY9" fmla="*/ 42616 h 137882"/>
                <a:gd name="connsiteX10" fmla="*/ 110697 w 153792"/>
                <a:gd name="connsiteY10" fmla="*/ 37048 h 137882"/>
                <a:gd name="connsiteX11" fmla="*/ 144638 w 153792"/>
                <a:gd name="connsiteY11" fmla="*/ 38638 h 137882"/>
                <a:gd name="connsiteX12" fmla="*/ 145698 w 153792"/>
                <a:gd name="connsiteY12" fmla="*/ 38320 h 137882"/>
                <a:gd name="connsiteX13" fmla="*/ 145911 w 153792"/>
                <a:gd name="connsiteY13" fmla="*/ 37419 h 137882"/>
                <a:gd name="connsiteX14" fmla="*/ 109796 w 153792"/>
                <a:gd name="connsiteY14" fmla="*/ 14668 h 137882"/>
                <a:gd name="connsiteX15" fmla="*/ 104387 w 153792"/>
                <a:gd name="connsiteY15" fmla="*/ 14032 h 137882"/>
                <a:gd name="connsiteX16" fmla="*/ 26218 w 153792"/>
                <a:gd name="connsiteY16" fmla="*/ 24320 h 137882"/>
                <a:gd name="connsiteX17" fmla="*/ 19112 w 153792"/>
                <a:gd name="connsiteY17" fmla="*/ 131550 h 137882"/>
                <a:gd name="connsiteX18" fmla="*/ 15930 w 153792"/>
                <a:gd name="connsiteY18" fmla="*/ 138338 h 137882"/>
                <a:gd name="connsiteX19" fmla="*/ 14233 w 153792"/>
                <a:gd name="connsiteY19" fmla="*/ 138656 h 137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3792" h="137882">
                  <a:moveTo>
                    <a:pt x="14233" y="138656"/>
                  </a:moveTo>
                  <a:cubicBezTo>
                    <a:pt x="12058" y="138656"/>
                    <a:pt x="10043" y="137331"/>
                    <a:pt x="9248" y="135156"/>
                  </a:cubicBezTo>
                  <a:cubicBezTo>
                    <a:pt x="-6556" y="91087"/>
                    <a:pt x="-1465" y="33282"/>
                    <a:pt x="19642" y="16100"/>
                  </a:cubicBezTo>
                  <a:cubicBezTo>
                    <a:pt x="44196" y="-3787"/>
                    <a:pt x="62173" y="-1613"/>
                    <a:pt x="105712" y="3531"/>
                  </a:cubicBezTo>
                  <a:lnTo>
                    <a:pt x="111069" y="4168"/>
                  </a:lnTo>
                  <a:cubicBezTo>
                    <a:pt x="144956" y="8198"/>
                    <a:pt x="153918" y="25221"/>
                    <a:pt x="156252" y="35032"/>
                  </a:cubicBezTo>
                  <a:cubicBezTo>
                    <a:pt x="157153" y="38851"/>
                    <a:pt x="156093" y="42881"/>
                    <a:pt x="153388" y="45692"/>
                  </a:cubicBezTo>
                  <a:cubicBezTo>
                    <a:pt x="150630" y="48555"/>
                    <a:pt x="146653" y="49828"/>
                    <a:pt x="142676" y="49086"/>
                  </a:cubicBezTo>
                  <a:cubicBezTo>
                    <a:pt x="129895" y="46699"/>
                    <a:pt x="111493" y="47654"/>
                    <a:pt x="111281" y="47654"/>
                  </a:cubicBezTo>
                  <a:cubicBezTo>
                    <a:pt x="108417" y="47866"/>
                    <a:pt x="105872" y="45586"/>
                    <a:pt x="105712" y="42616"/>
                  </a:cubicBezTo>
                  <a:cubicBezTo>
                    <a:pt x="105553" y="39699"/>
                    <a:pt x="107781" y="37207"/>
                    <a:pt x="110697" y="37048"/>
                  </a:cubicBezTo>
                  <a:cubicBezTo>
                    <a:pt x="111493" y="36994"/>
                    <a:pt x="130584" y="35987"/>
                    <a:pt x="144638" y="38638"/>
                  </a:cubicBezTo>
                  <a:cubicBezTo>
                    <a:pt x="145221" y="38691"/>
                    <a:pt x="145539" y="38479"/>
                    <a:pt x="145698" y="38320"/>
                  </a:cubicBezTo>
                  <a:cubicBezTo>
                    <a:pt x="146070" y="37949"/>
                    <a:pt x="145964" y="37578"/>
                    <a:pt x="145911" y="37419"/>
                  </a:cubicBezTo>
                  <a:cubicBezTo>
                    <a:pt x="142941" y="24956"/>
                    <a:pt x="130478" y="17108"/>
                    <a:pt x="109796" y="14668"/>
                  </a:cubicBezTo>
                  <a:lnTo>
                    <a:pt x="104387" y="14032"/>
                  </a:lnTo>
                  <a:cubicBezTo>
                    <a:pt x="61643" y="8941"/>
                    <a:pt x="47271" y="7244"/>
                    <a:pt x="26218" y="24320"/>
                  </a:cubicBezTo>
                  <a:cubicBezTo>
                    <a:pt x="10308" y="37207"/>
                    <a:pt x="3945" y="89231"/>
                    <a:pt x="19112" y="131550"/>
                  </a:cubicBezTo>
                  <a:cubicBezTo>
                    <a:pt x="20119" y="134308"/>
                    <a:pt x="18687" y="137331"/>
                    <a:pt x="15930" y="138338"/>
                  </a:cubicBezTo>
                  <a:cubicBezTo>
                    <a:pt x="15452" y="138603"/>
                    <a:pt x="14816" y="138656"/>
                    <a:pt x="14233" y="13865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0EE09E44-BDA8-4514-A383-90CDF8CEE734}"/>
                </a:ext>
              </a:extLst>
            </p:cNvPr>
            <p:cNvSpPr/>
            <p:nvPr/>
          </p:nvSpPr>
          <p:spPr>
            <a:xfrm>
              <a:off x="2190954" y="4013936"/>
              <a:ext cx="212127" cy="10606"/>
            </a:xfrm>
            <a:custGeom>
              <a:avLst/>
              <a:gdLst>
                <a:gd name="connsiteX0" fmla="*/ 208468 w 212127"/>
                <a:gd name="connsiteY0" fmla="*/ 10606 h 10606"/>
                <a:gd name="connsiteX1" fmla="*/ 5303 w 212127"/>
                <a:gd name="connsiteY1" fmla="*/ 10606 h 10606"/>
                <a:gd name="connsiteX2" fmla="*/ 0 w 212127"/>
                <a:gd name="connsiteY2" fmla="*/ 5303 h 10606"/>
                <a:gd name="connsiteX3" fmla="*/ 5303 w 212127"/>
                <a:gd name="connsiteY3" fmla="*/ 0 h 10606"/>
                <a:gd name="connsiteX4" fmla="*/ 208468 w 212127"/>
                <a:gd name="connsiteY4" fmla="*/ 0 h 10606"/>
                <a:gd name="connsiteX5" fmla="*/ 213771 w 212127"/>
                <a:gd name="connsiteY5" fmla="*/ 5303 h 10606"/>
                <a:gd name="connsiteX6" fmla="*/ 208468 w 212127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127" h="10606">
                  <a:moveTo>
                    <a:pt x="208468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08468" y="0"/>
                  </a:lnTo>
                  <a:cubicBezTo>
                    <a:pt x="211385" y="0"/>
                    <a:pt x="213771" y="2386"/>
                    <a:pt x="213771" y="5303"/>
                  </a:cubicBezTo>
                  <a:cubicBezTo>
                    <a:pt x="213771" y="8220"/>
                    <a:pt x="211385" y="10606"/>
                    <a:pt x="208468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1" name="Group 660">
            <a:extLst>
              <a:ext uri="{FF2B5EF4-FFF2-40B4-BE49-F238E27FC236}">
                <a16:creationId xmlns:a16="http://schemas.microsoft.com/office/drawing/2014/main" id="{ABFBB541-B7E8-4455-8909-DEAF0243D018}"/>
              </a:ext>
            </a:extLst>
          </p:cNvPr>
          <p:cNvGrpSpPr/>
          <p:nvPr/>
        </p:nvGrpSpPr>
        <p:grpSpPr>
          <a:xfrm>
            <a:off x="3213711" y="3592978"/>
            <a:ext cx="472550" cy="472572"/>
            <a:chOff x="3254718" y="3633987"/>
            <a:chExt cx="390537" cy="390555"/>
          </a:xfrm>
        </p:grpSpPr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DEB7936F-1140-435B-BB28-2E5E18410CEA}"/>
                </a:ext>
              </a:extLst>
            </p:cNvPr>
            <p:cNvSpPr/>
            <p:nvPr/>
          </p:nvSpPr>
          <p:spPr>
            <a:xfrm>
              <a:off x="3324786" y="3693724"/>
              <a:ext cx="21213" cy="21213"/>
            </a:xfrm>
            <a:custGeom>
              <a:avLst/>
              <a:gdLst>
                <a:gd name="connsiteX0" fmla="*/ 18495 w 21212"/>
                <a:gd name="connsiteY0" fmla="*/ 23818 h 21212"/>
                <a:gd name="connsiteX1" fmla="*/ 14730 w 21212"/>
                <a:gd name="connsiteY1" fmla="*/ 22227 h 21212"/>
                <a:gd name="connsiteX2" fmla="*/ 1525 w 21212"/>
                <a:gd name="connsiteY2" fmla="*/ 9022 h 21212"/>
                <a:gd name="connsiteX3" fmla="*/ 1578 w 21212"/>
                <a:gd name="connsiteY3" fmla="*/ 1545 h 21212"/>
                <a:gd name="connsiteX4" fmla="*/ 9055 w 21212"/>
                <a:gd name="connsiteY4" fmla="*/ 1598 h 21212"/>
                <a:gd name="connsiteX5" fmla="*/ 22260 w 21212"/>
                <a:gd name="connsiteY5" fmla="*/ 14803 h 21212"/>
                <a:gd name="connsiteX6" fmla="*/ 22207 w 21212"/>
                <a:gd name="connsiteY6" fmla="*/ 22280 h 21212"/>
                <a:gd name="connsiteX7" fmla="*/ 18495 w 21212"/>
                <a:gd name="connsiteY7" fmla="*/ 23818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495" y="23818"/>
                  </a:moveTo>
                  <a:cubicBezTo>
                    <a:pt x="17116" y="23818"/>
                    <a:pt x="15737" y="23288"/>
                    <a:pt x="14730" y="22227"/>
                  </a:cubicBezTo>
                  <a:lnTo>
                    <a:pt x="1525" y="9022"/>
                  </a:lnTo>
                  <a:cubicBezTo>
                    <a:pt x="-543" y="6954"/>
                    <a:pt x="-490" y="3560"/>
                    <a:pt x="1578" y="1545"/>
                  </a:cubicBezTo>
                  <a:cubicBezTo>
                    <a:pt x="3646" y="-524"/>
                    <a:pt x="7040" y="-524"/>
                    <a:pt x="9055" y="1598"/>
                  </a:cubicBezTo>
                  <a:lnTo>
                    <a:pt x="22260" y="14803"/>
                  </a:lnTo>
                  <a:cubicBezTo>
                    <a:pt x="24329" y="16871"/>
                    <a:pt x="24275" y="20265"/>
                    <a:pt x="22207" y="22280"/>
                  </a:cubicBezTo>
                  <a:cubicBezTo>
                    <a:pt x="21200" y="23341"/>
                    <a:pt x="19821" y="23818"/>
                    <a:pt x="18495" y="2381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CCBB4E7F-07F8-4E06-9CF7-B59E21466BCC}"/>
                </a:ext>
              </a:extLst>
            </p:cNvPr>
            <p:cNvSpPr/>
            <p:nvPr/>
          </p:nvSpPr>
          <p:spPr>
            <a:xfrm>
              <a:off x="3324786" y="3693743"/>
              <a:ext cx="21213" cy="21213"/>
            </a:xfrm>
            <a:custGeom>
              <a:avLst/>
              <a:gdLst>
                <a:gd name="connsiteX0" fmla="*/ 5290 w 21212"/>
                <a:gd name="connsiteY0" fmla="*/ 23798 h 21212"/>
                <a:gd name="connsiteX1" fmla="*/ 1578 w 21212"/>
                <a:gd name="connsiteY1" fmla="*/ 22260 h 21212"/>
                <a:gd name="connsiteX2" fmla="*/ 1525 w 21212"/>
                <a:gd name="connsiteY2" fmla="*/ 14783 h 21212"/>
                <a:gd name="connsiteX3" fmla="*/ 14730 w 21212"/>
                <a:gd name="connsiteY3" fmla="*/ 1578 h 21212"/>
                <a:gd name="connsiteX4" fmla="*/ 22207 w 21212"/>
                <a:gd name="connsiteY4" fmla="*/ 1525 h 21212"/>
                <a:gd name="connsiteX5" fmla="*/ 22260 w 21212"/>
                <a:gd name="connsiteY5" fmla="*/ 9002 h 21212"/>
                <a:gd name="connsiteX6" fmla="*/ 9055 w 21212"/>
                <a:gd name="connsiteY6" fmla="*/ 22207 h 21212"/>
                <a:gd name="connsiteX7" fmla="*/ 5290 w 21212"/>
                <a:gd name="connsiteY7" fmla="*/ 23798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290" y="23798"/>
                  </a:moveTo>
                  <a:cubicBezTo>
                    <a:pt x="3964" y="23798"/>
                    <a:pt x="2586" y="23268"/>
                    <a:pt x="1578" y="22260"/>
                  </a:cubicBezTo>
                  <a:cubicBezTo>
                    <a:pt x="-490" y="20192"/>
                    <a:pt x="-543" y="16851"/>
                    <a:pt x="1525" y="14783"/>
                  </a:cubicBezTo>
                  <a:lnTo>
                    <a:pt x="14730" y="1578"/>
                  </a:lnTo>
                  <a:cubicBezTo>
                    <a:pt x="16798" y="-490"/>
                    <a:pt x="20139" y="-543"/>
                    <a:pt x="22207" y="1525"/>
                  </a:cubicBezTo>
                  <a:cubicBezTo>
                    <a:pt x="24275" y="3593"/>
                    <a:pt x="24329" y="6934"/>
                    <a:pt x="22260" y="9002"/>
                  </a:cubicBezTo>
                  <a:lnTo>
                    <a:pt x="9055" y="22207"/>
                  </a:lnTo>
                  <a:cubicBezTo>
                    <a:pt x="8048" y="23268"/>
                    <a:pt x="6669" y="23798"/>
                    <a:pt x="5290" y="2379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38123044-4CA4-40A0-BD6A-F8C916923BBA}"/>
                </a:ext>
              </a:extLst>
            </p:cNvPr>
            <p:cNvSpPr/>
            <p:nvPr/>
          </p:nvSpPr>
          <p:spPr>
            <a:xfrm>
              <a:off x="3348571" y="3786025"/>
              <a:ext cx="47729" cy="47729"/>
            </a:xfrm>
            <a:custGeom>
              <a:avLst/>
              <a:gdLst>
                <a:gd name="connsiteX0" fmla="*/ 25681 w 47728"/>
                <a:gd name="connsiteY0" fmla="*/ 51422 h 47728"/>
                <a:gd name="connsiteX1" fmla="*/ 21226 w 47728"/>
                <a:gd name="connsiteY1" fmla="*/ 51051 h 47728"/>
                <a:gd name="connsiteX2" fmla="*/ 9506 w 47728"/>
                <a:gd name="connsiteY2" fmla="*/ 45694 h 47728"/>
                <a:gd name="connsiteX3" fmla="*/ 5741 w 47728"/>
                <a:gd name="connsiteY3" fmla="*/ 41929 h 47728"/>
                <a:gd name="connsiteX4" fmla="*/ 385 w 47728"/>
                <a:gd name="connsiteY4" fmla="*/ 21247 h 47728"/>
                <a:gd name="connsiteX5" fmla="*/ 385 w 47728"/>
                <a:gd name="connsiteY5" fmla="*/ 21247 h 47728"/>
                <a:gd name="connsiteX6" fmla="*/ 5741 w 47728"/>
                <a:gd name="connsiteY6" fmla="*/ 9527 h 47728"/>
                <a:gd name="connsiteX7" fmla="*/ 9506 w 47728"/>
                <a:gd name="connsiteY7" fmla="*/ 5762 h 47728"/>
                <a:gd name="connsiteX8" fmla="*/ 30189 w 47728"/>
                <a:gd name="connsiteY8" fmla="*/ 405 h 47728"/>
                <a:gd name="connsiteX9" fmla="*/ 41909 w 47728"/>
                <a:gd name="connsiteY9" fmla="*/ 5762 h 47728"/>
                <a:gd name="connsiteX10" fmla="*/ 45674 w 47728"/>
                <a:gd name="connsiteY10" fmla="*/ 9527 h 47728"/>
                <a:gd name="connsiteX11" fmla="*/ 51030 w 47728"/>
                <a:gd name="connsiteY11" fmla="*/ 30209 h 47728"/>
                <a:gd name="connsiteX12" fmla="*/ 45674 w 47728"/>
                <a:gd name="connsiteY12" fmla="*/ 41929 h 47728"/>
                <a:gd name="connsiteX13" fmla="*/ 41909 w 47728"/>
                <a:gd name="connsiteY13" fmla="*/ 45694 h 47728"/>
                <a:gd name="connsiteX14" fmla="*/ 25681 w 47728"/>
                <a:gd name="connsiteY14" fmla="*/ 51422 h 47728"/>
                <a:gd name="connsiteX15" fmla="*/ 10832 w 47728"/>
                <a:gd name="connsiteY15" fmla="*/ 23103 h 47728"/>
                <a:gd name="connsiteX16" fmla="*/ 13961 w 47728"/>
                <a:gd name="connsiteY16" fmla="*/ 35247 h 47728"/>
                <a:gd name="connsiteX17" fmla="*/ 16188 w 47728"/>
                <a:gd name="connsiteY17" fmla="*/ 37475 h 47728"/>
                <a:gd name="connsiteX18" fmla="*/ 23082 w 47728"/>
                <a:gd name="connsiteY18" fmla="*/ 40603 h 47728"/>
                <a:gd name="connsiteX19" fmla="*/ 35227 w 47728"/>
                <a:gd name="connsiteY19" fmla="*/ 37475 h 47728"/>
                <a:gd name="connsiteX20" fmla="*/ 37454 w 47728"/>
                <a:gd name="connsiteY20" fmla="*/ 35247 h 47728"/>
                <a:gd name="connsiteX21" fmla="*/ 40583 w 47728"/>
                <a:gd name="connsiteY21" fmla="*/ 28406 h 47728"/>
                <a:gd name="connsiteX22" fmla="*/ 37454 w 47728"/>
                <a:gd name="connsiteY22" fmla="*/ 16262 h 47728"/>
                <a:gd name="connsiteX23" fmla="*/ 35227 w 47728"/>
                <a:gd name="connsiteY23" fmla="*/ 14034 h 47728"/>
                <a:gd name="connsiteX24" fmla="*/ 28386 w 47728"/>
                <a:gd name="connsiteY24" fmla="*/ 10906 h 47728"/>
                <a:gd name="connsiteX25" fmla="*/ 16241 w 47728"/>
                <a:gd name="connsiteY25" fmla="*/ 14034 h 47728"/>
                <a:gd name="connsiteX26" fmla="*/ 14014 w 47728"/>
                <a:gd name="connsiteY26" fmla="*/ 16262 h 47728"/>
                <a:gd name="connsiteX27" fmla="*/ 10832 w 47728"/>
                <a:gd name="connsiteY27" fmla="*/ 23103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7728" h="47728">
                  <a:moveTo>
                    <a:pt x="25681" y="51422"/>
                  </a:moveTo>
                  <a:cubicBezTo>
                    <a:pt x="24196" y="51422"/>
                    <a:pt x="22711" y="51316"/>
                    <a:pt x="21226" y="51051"/>
                  </a:cubicBezTo>
                  <a:cubicBezTo>
                    <a:pt x="16931" y="50308"/>
                    <a:pt x="12900" y="48452"/>
                    <a:pt x="9506" y="45694"/>
                  </a:cubicBezTo>
                  <a:cubicBezTo>
                    <a:pt x="8127" y="44581"/>
                    <a:pt x="6855" y="43308"/>
                    <a:pt x="5741" y="41929"/>
                  </a:cubicBezTo>
                  <a:cubicBezTo>
                    <a:pt x="1021" y="36149"/>
                    <a:pt x="-888" y="28618"/>
                    <a:pt x="385" y="21247"/>
                  </a:cubicBezTo>
                  <a:lnTo>
                    <a:pt x="385" y="21247"/>
                  </a:lnTo>
                  <a:cubicBezTo>
                    <a:pt x="1127" y="16951"/>
                    <a:pt x="2983" y="12921"/>
                    <a:pt x="5741" y="9527"/>
                  </a:cubicBezTo>
                  <a:cubicBezTo>
                    <a:pt x="6855" y="8148"/>
                    <a:pt x="8127" y="6875"/>
                    <a:pt x="9506" y="5762"/>
                  </a:cubicBezTo>
                  <a:cubicBezTo>
                    <a:pt x="15340" y="1042"/>
                    <a:pt x="22870" y="-920"/>
                    <a:pt x="30189" y="405"/>
                  </a:cubicBezTo>
                  <a:cubicBezTo>
                    <a:pt x="34484" y="1148"/>
                    <a:pt x="38515" y="3004"/>
                    <a:pt x="41909" y="5762"/>
                  </a:cubicBezTo>
                  <a:cubicBezTo>
                    <a:pt x="43288" y="6875"/>
                    <a:pt x="44560" y="8148"/>
                    <a:pt x="45674" y="9527"/>
                  </a:cubicBezTo>
                  <a:cubicBezTo>
                    <a:pt x="50394" y="15307"/>
                    <a:pt x="52303" y="22838"/>
                    <a:pt x="51030" y="30209"/>
                  </a:cubicBezTo>
                  <a:cubicBezTo>
                    <a:pt x="50288" y="34505"/>
                    <a:pt x="48432" y="38535"/>
                    <a:pt x="45674" y="41929"/>
                  </a:cubicBezTo>
                  <a:cubicBezTo>
                    <a:pt x="44560" y="43308"/>
                    <a:pt x="43288" y="44581"/>
                    <a:pt x="41909" y="45694"/>
                  </a:cubicBezTo>
                  <a:cubicBezTo>
                    <a:pt x="37242" y="49407"/>
                    <a:pt x="31514" y="51422"/>
                    <a:pt x="25681" y="51422"/>
                  </a:cubicBezTo>
                  <a:close/>
                  <a:moveTo>
                    <a:pt x="10832" y="23103"/>
                  </a:moveTo>
                  <a:cubicBezTo>
                    <a:pt x="10090" y="27399"/>
                    <a:pt x="11203" y="31853"/>
                    <a:pt x="13961" y="35247"/>
                  </a:cubicBezTo>
                  <a:cubicBezTo>
                    <a:pt x="14597" y="36043"/>
                    <a:pt x="15340" y="36785"/>
                    <a:pt x="16188" y="37475"/>
                  </a:cubicBezTo>
                  <a:cubicBezTo>
                    <a:pt x="18151" y="39065"/>
                    <a:pt x="20537" y="40179"/>
                    <a:pt x="23082" y="40603"/>
                  </a:cubicBezTo>
                  <a:cubicBezTo>
                    <a:pt x="27378" y="41346"/>
                    <a:pt x="31833" y="40232"/>
                    <a:pt x="35227" y="37475"/>
                  </a:cubicBezTo>
                  <a:cubicBezTo>
                    <a:pt x="36022" y="36838"/>
                    <a:pt x="36765" y="36096"/>
                    <a:pt x="37454" y="35247"/>
                  </a:cubicBezTo>
                  <a:cubicBezTo>
                    <a:pt x="39045" y="33285"/>
                    <a:pt x="40159" y="30899"/>
                    <a:pt x="40583" y="28406"/>
                  </a:cubicBezTo>
                  <a:cubicBezTo>
                    <a:pt x="41325" y="24111"/>
                    <a:pt x="40212" y="19656"/>
                    <a:pt x="37454" y="16262"/>
                  </a:cubicBezTo>
                  <a:cubicBezTo>
                    <a:pt x="36818" y="15466"/>
                    <a:pt x="36075" y="14724"/>
                    <a:pt x="35227" y="14034"/>
                  </a:cubicBezTo>
                  <a:cubicBezTo>
                    <a:pt x="33265" y="12444"/>
                    <a:pt x="30878" y="11383"/>
                    <a:pt x="28386" y="10906"/>
                  </a:cubicBezTo>
                  <a:cubicBezTo>
                    <a:pt x="24090" y="10110"/>
                    <a:pt x="19635" y="11277"/>
                    <a:pt x="16241" y="14034"/>
                  </a:cubicBezTo>
                  <a:cubicBezTo>
                    <a:pt x="15446" y="14671"/>
                    <a:pt x="14703" y="15413"/>
                    <a:pt x="14014" y="16262"/>
                  </a:cubicBezTo>
                  <a:cubicBezTo>
                    <a:pt x="12370" y="18224"/>
                    <a:pt x="11256" y="20557"/>
                    <a:pt x="10832" y="2310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D637276A-5A82-43E1-8FC4-EEB8A4DA932E}"/>
                </a:ext>
              </a:extLst>
            </p:cNvPr>
            <p:cNvSpPr/>
            <p:nvPr/>
          </p:nvSpPr>
          <p:spPr>
            <a:xfrm>
              <a:off x="3254718" y="3831719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0" y="0"/>
                    <a:pt x="38077" y="2386"/>
                    <a:pt x="38077" y="5303"/>
                  </a:cubicBezTo>
                  <a:cubicBezTo>
                    <a:pt x="38077" y="8220"/>
                    <a:pt x="35690" y="10606"/>
                    <a:pt x="32774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E815255-CAF5-4405-9980-26A7521C3AA9}"/>
                </a:ext>
              </a:extLst>
            </p:cNvPr>
            <p:cNvSpPr/>
            <p:nvPr/>
          </p:nvSpPr>
          <p:spPr>
            <a:xfrm>
              <a:off x="3268454" y="3817931"/>
              <a:ext cx="10606" cy="37122"/>
            </a:xfrm>
            <a:custGeom>
              <a:avLst/>
              <a:gdLst>
                <a:gd name="connsiteX0" fmla="*/ 5303 w 10606"/>
                <a:gd name="connsiteY0" fmla="*/ 38077 h 37122"/>
                <a:gd name="connsiteX1" fmla="*/ 0 w 10606"/>
                <a:gd name="connsiteY1" fmla="*/ 32774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74 h 37122"/>
                <a:gd name="connsiteX6" fmla="*/ 5303 w 10606"/>
                <a:gd name="connsiteY6" fmla="*/ 38077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77"/>
                  </a:moveTo>
                  <a:cubicBezTo>
                    <a:pt x="2386" y="38077"/>
                    <a:pt x="0" y="35690"/>
                    <a:pt x="0" y="32774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74"/>
                  </a:lnTo>
                  <a:cubicBezTo>
                    <a:pt x="10606" y="35743"/>
                    <a:pt x="8220" y="38077"/>
                    <a:pt x="5303" y="38077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1B02FF4-1AB4-407F-8428-FE523420DE39}"/>
                </a:ext>
              </a:extLst>
            </p:cNvPr>
            <p:cNvSpPr/>
            <p:nvPr/>
          </p:nvSpPr>
          <p:spPr>
            <a:xfrm>
              <a:off x="3269779" y="3744906"/>
              <a:ext cx="26516" cy="10606"/>
            </a:xfrm>
            <a:custGeom>
              <a:avLst/>
              <a:gdLst>
                <a:gd name="connsiteX0" fmla="*/ 23970 w 26515"/>
                <a:gd name="connsiteY0" fmla="*/ 10606 h 10606"/>
                <a:gd name="connsiteX1" fmla="*/ 5303 w 26515"/>
                <a:gd name="connsiteY1" fmla="*/ 10606 h 10606"/>
                <a:gd name="connsiteX2" fmla="*/ 0 w 26515"/>
                <a:gd name="connsiteY2" fmla="*/ 5303 h 10606"/>
                <a:gd name="connsiteX3" fmla="*/ 5303 w 26515"/>
                <a:gd name="connsiteY3" fmla="*/ 0 h 10606"/>
                <a:gd name="connsiteX4" fmla="*/ 23970 w 26515"/>
                <a:gd name="connsiteY4" fmla="*/ 0 h 10606"/>
                <a:gd name="connsiteX5" fmla="*/ 29273 w 26515"/>
                <a:gd name="connsiteY5" fmla="*/ 5303 h 10606"/>
                <a:gd name="connsiteX6" fmla="*/ 23970 w 2651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15" h="10606">
                  <a:moveTo>
                    <a:pt x="23970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3970" y="0"/>
                  </a:lnTo>
                  <a:cubicBezTo>
                    <a:pt x="26887" y="0"/>
                    <a:pt x="29273" y="2386"/>
                    <a:pt x="29273" y="5303"/>
                  </a:cubicBezTo>
                  <a:cubicBezTo>
                    <a:pt x="29273" y="8220"/>
                    <a:pt x="26887" y="10606"/>
                    <a:pt x="23970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689B3B07-0FC5-41C2-830E-2072B70741C5}"/>
                </a:ext>
              </a:extLst>
            </p:cNvPr>
            <p:cNvSpPr/>
            <p:nvPr/>
          </p:nvSpPr>
          <p:spPr>
            <a:xfrm>
              <a:off x="3279113" y="3735572"/>
              <a:ext cx="10606" cy="26516"/>
            </a:xfrm>
            <a:custGeom>
              <a:avLst/>
              <a:gdLst>
                <a:gd name="connsiteX0" fmla="*/ 5303 w 10606"/>
                <a:gd name="connsiteY0" fmla="*/ 29274 h 26515"/>
                <a:gd name="connsiteX1" fmla="*/ 0 w 10606"/>
                <a:gd name="connsiteY1" fmla="*/ 23970 h 26515"/>
                <a:gd name="connsiteX2" fmla="*/ 0 w 10606"/>
                <a:gd name="connsiteY2" fmla="*/ 5303 h 26515"/>
                <a:gd name="connsiteX3" fmla="*/ 5303 w 10606"/>
                <a:gd name="connsiteY3" fmla="*/ 0 h 26515"/>
                <a:gd name="connsiteX4" fmla="*/ 10606 w 10606"/>
                <a:gd name="connsiteY4" fmla="*/ 5303 h 26515"/>
                <a:gd name="connsiteX5" fmla="*/ 10606 w 10606"/>
                <a:gd name="connsiteY5" fmla="*/ 23970 h 26515"/>
                <a:gd name="connsiteX6" fmla="*/ 5303 w 10606"/>
                <a:gd name="connsiteY6" fmla="*/ 29274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26515">
                  <a:moveTo>
                    <a:pt x="5303" y="29274"/>
                  </a:moveTo>
                  <a:cubicBezTo>
                    <a:pt x="2386" y="29274"/>
                    <a:pt x="0" y="26887"/>
                    <a:pt x="0" y="2397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23970"/>
                  </a:lnTo>
                  <a:cubicBezTo>
                    <a:pt x="10606" y="26887"/>
                    <a:pt x="8220" y="29274"/>
                    <a:pt x="5303" y="2927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A9713CA7-6AF3-4C98-BAA7-EF28AF4E7B18}"/>
                </a:ext>
              </a:extLst>
            </p:cNvPr>
            <p:cNvSpPr/>
            <p:nvPr/>
          </p:nvSpPr>
          <p:spPr>
            <a:xfrm>
              <a:off x="3400842" y="3675833"/>
              <a:ext cx="90154" cy="344706"/>
            </a:xfrm>
            <a:custGeom>
              <a:avLst/>
              <a:gdLst>
                <a:gd name="connsiteX0" fmla="*/ 5335 w 90153"/>
                <a:gd name="connsiteY0" fmla="*/ 348763 h 344706"/>
                <a:gd name="connsiteX1" fmla="*/ 4751 w 90153"/>
                <a:gd name="connsiteY1" fmla="*/ 348710 h 344706"/>
                <a:gd name="connsiteX2" fmla="*/ 32 w 90153"/>
                <a:gd name="connsiteY2" fmla="*/ 342876 h 344706"/>
                <a:gd name="connsiteX3" fmla="*/ 13555 w 90153"/>
                <a:gd name="connsiteY3" fmla="*/ 254525 h 344706"/>
                <a:gd name="connsiteX4" fmla="*/ 57518 w 90153"/>
                <a:gd name="connsiteY4" fmla="*/ 196721 h 344706"/>
                <a:gd name="connsiteX5" fmla="*/ 73958 w 90153"/>
                <a:gd name="connsiteY5" fmla="*/ 182031 h 344706"/>
                <a:gd name="connsiteX6" fmla="*/ 78041 w 90153"/>
                <a:gd name="connsiteY6" fmla="*/ 154189 h 344706"/>
                <a:gd name="connsiteX7" fmla="*/ 79420 w 90153"/>
                <a:gd name="connsiteY7" fmla="*/ 139924 h 344706"/>
                <a:gd name="connsiteX8" fmla="*/ 67117 w 90153"/>
                <a:gd name="connsiteY8" fmla="*/ 138333 h 344706"/>
                <a:gd name="connsiteX9" fmla="*/ 60965 w 90153"/>
                <a:gd name="connsiteY9" fmla="*/ 138280 h 344706"/>
                <a:gd name="connsiteX10" fmla="*/ 55291 w 90153"/>
                <a:gd name="connsiteY10" fmla="*/ 138227 h 344706"/>
                <a:gd name="connsiteX11" fmla="*/ 37260 w 90153"/>
                <a:gd name="connsiteY11" fmla="*/ 132075 h 344706"/>
                <a:gd name="connsiteX12" fmla="*/ 10956 w 90153"/>
                <a:gd name="connsiteY12" fmla="*/ 76975 h 344706"/>
                <a:gd name="connsiteX13" fmla="*/ 10956 w 90153"/>
                <a:gd name="connsiteY13" fmla="*/ 38527 h 344706"/>
                <a:gd name="connsiteX14" fmla="*/ 20979 w 90153"/>
                <a:gd name="connsiteY14" fmla="*/ 3844 h 344706"/>
                <a:gd name="connsiteX15" fmla="*/ 20979 w 90153"/>
                <a:gd name="connsiteY15" fmla="*/ 2041 h 344706"/>
                <a:gd name="connsiteX16" fmla="*/ 24108 w 90153"/>
                <a:gd name="connsiteY16" fmla="*/ 503 h 344706"/>
                <a:gd name="connsiteX17" fmla="*/ 31161 w 90153"/>
                <a:gd name="connsiteY17" fmla="*/ 2996 h 344706"/>
                <a:gd name="connsiteX18" fmla="*/ 31585 w 90153"/>
                <a:gd name="connsiteY18" fmla="*/ 6337 h 344706"/>
                <a:gd name="connsiteX19" fmla="*/ 31585 w 90153"/>
                <a:gd name="connsiteY19" fmla="*/ 6973 h 344706"/>
                <a:gd name="connsiteX20" fmla="*/ 31108 w 90153"/>
                <a:gd name="connsiteY20" fmla="*/ 7716 h 344706"/>
                <a:gd name="connsiteX21" fmla="*/ 30472 w 90153"/>
                <a:gd name="connsiteY21" fmla="*/ 8670 h 344706"/>
                <a:gd name="connsiteX22" fmla="*/ 21615 w 90153"/>
                <a:gd name="connsiteY22" fmla="*/ 38474 h 344706"/>
                <a:gd name="connsiteX23" fmla="*/ 21615 w 90153"/>
                <a:gd name="connsiteY23" fmla="*/ 76922 h 344706"/>
                <a:gd name="connsiteX24" fmla="*/ 43942 w 90153"/>
                <a:gd name="connsiteY24" fmla="*/ 123749 h 344706"/>
                <a:gd name="connsiteX25" fmla="*/ 55397 w 90153"/>
                <a:gd name="connsiteY25" fmla="*/ 127567 h 344706"/>
                <a:gd name="connsiteX26" fmla="*/ 61071 w 90153"/>
                <a:gd name="connsiteY26" fmla="*/ 127621 h 344706"/>
                <a:gd name="connsiteX27" fmla="*/ 67223 w 90153"/>
                <a:gd name="connsiteY27" fmla="*/ 127674 h 344706"/>
                <a:gd name="connsiteX28" fmla="*/ 67223 w 90153"/>
                <a:gd name="connsiteY28" fmla="*/ 127674 h 344706"/>
                <a:gd name="connsiteX29" fmla="*/ 89602 w 90153"/>
                <a:gd name="connsiteY29" fmla="*/ 133242 h 344706"/>
                <a:gd name="connsiteX30" fmla="*/ 91193 w 90153"/>
                <a:gd name="connsiteY30" fmla="*/ 135363 h 344706"/>
                <a:gd name="connsiteX31" fmla="*/ 90557 w 90153"/>
                <a:gd name="connsiteY31" fmla="*/ 138386 h 344706"/>
                <a:gd name="connsiteX32" fmla="*/ 88648 w 90153"/>
                <a:gd name="connsiteY32" fmla="*/ 154879 h 344706"/>
                <a:gd name="connsiteX33" fmla="*/ 83981 w 90153"/>
                <a:gd name="connsiteY33" fmla="*/ 185478 h 344706"/>
                <a:gd name="connsiteX34" fmla="*/ 63352 w 90153"/>
                <a:gd name="connsiteY34" fmla="*/ 205577 h 344706"/>
                <a:gd name="connsiteX35" fmla="*/ 23949 w 90153"/>
                <a:gd name="connsiteY35" fmla="*/ 256647 h 344706"/>
                <a:gd name="connsiteX36" fmla="*/ 10585 w 90153"/>
                <a:gd name="connsiteY36" fmla="*/ 344043 h 344706"/>
                <a:gd name="connsiteX37" fmla="*/ 5335 w 90153"/>
                <a:gd name="connsiteY37" fmla="*/ 348763 h 344706"/>
                <a:gd name="connsiteX38" fmla="*/ 80322 w 90153"/>
                <a:gd name="connsiteY38" fmla="*/ 135469 h 344706"/>
                <a:gd name="connsiteX39" fmla="*/ 80269 w 90153"/>
                <a:gd name="connsiteY39" fmla="*/ 135628 h 344706"/>
                <a:gd name="connsiteX40" fmla="*/ 80322 w 90153"/>
                <a:gd name="connsiteY40" fmla="*/ 135469 h 34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90153" h="344706">
                  <a:moveTo>
                    <a:pt x="5335" y="348763"/>
                  </a:moveTo>
                  <a:cubicBezTo>
                    <a:pt x="5123" y="348763"/>
                    <a:pt x="4964" y="348763"/>
                    <a:pt x="4751" y="348710"/>
                  </a:cubicBezTo>
                  <a:cubicBezTo>
                    <a:pt x="1835" y="348392"/>
                    <a:pt x="-287" y="345793"/>
                    <a:pt x="32" y="342876"/>
                  </a:cubicBezTo>
                  <a:cubicBezTo>
                    <a:pt x="1994" y="324952"/>
                    <a:pt x="6342" y="289686"/>
                    <a:pt x="13555" y="254525"/>
                  </a:cubicBezTo>
                  <a:cubicBezTo>
                    <a:pt x="20343" y="221116"/>
                    <a:pt x="41821" y="207009"/>
                    <a:pt x="57518" y="196721"/>
                  </a:cubicBezTo>
                  <a:cubicBezTo>
                    <a:pt x="65420" y="191524"/>
                    <a:pt x="72208" y="187069"/>
                    <a:pt x="73958" y="182031"/>
                  </a:cubicBezTo>
                  <a:cubicBezTo>
                    <a:pt x="76662" y="174288"/>
                    <a:pt x="77405" y="163576"/>
                    <a:pt x="78041" y="154189"/>
                  </a:cubicBezTo>
                  <a:cubicBezTo>
                    <a:pt x="78413" y="148833"/>
                    <a:pt x="78784" y="143954"/>
                    <a:pt x="79420" y="139924"/>
                  </a:cubicBezTo>
                  <a:cubicBezTo>
                    <a:pt x="75443" y="139128"/>
                    <a:pt x="68920" y="138386"/>
                    <a:pt x="67117" y="138333"/>
                  </a:cubicBezTo>
                  <a:cubicBezTo>
                    <a:pt x="65261" y="138280"/>
                    <a:pt x="63139" y="138280"/>
                    <a:pt x="60965" y="138280"/>
                  </a:cubicBezTo>
                  <a:lnTo>
                    <a:pt x="55291" y="138227"/>
                  </a:lnTo>
                  <a:cubicBezTo>
                    <a:pt x="48715" y="138227"/>
                    <a:pt x="42298" y="136053"/>
                    <a:pt x="37260" y="132075"/>
                  </a:cubicBezTo>
                  <a:cubicBezTo>
                    <a:pt x="20502" y="118552"/>
                    <a:pt x="10956" y="98453"/>
                    <a:pt x="10956" y="76975"/>
                  </a:cubicBezTo>
                  <a:lnTo>
                    <a:pt x="10956" y="38527"/>
                  </a:lnTo>
                  <a:cubicBezTo>
                    <a:pt x="10956" y="26171"/>
                    <a:pt x="14403" y="14239"/>
                    <a:pt x="20979" y="3844"/>
                  </a:cubicBezTo>
                  <a:lnTo>
                    <a:pt x="20979" y="2041"/>
                  </a:lnTo>
                  <a:lnTo>
                    <a:pt x="24108" y="503"/>
                  </a:lnTo>
                  <a:cubicBezTo>
                    <a:pt x="26759" y="-716"/>
                    <a:pt x="29941" y="344"/>
                    <a:pt x="31161" y="2996"/>
                  </a:cubicBezTo>
                  <a:cubicBezTo>
                    <a:pt x="31692" y="4056"/>
                    <a:pt x="31798" y="5276"/>
                    <a:pt x="31585" y="6337"/>
                  </a:cubicBezTo>
                  <a:lnTo>
                    <a:pt x="31585" y="6973"/>
                  </a:lnTo>
                  <a:lnTo>
                    <a:pt x="31108" y="7716"/>
                  </a:lnTo>
                  <a:cubicBezTo>
                    <a:pt x="30949" y="8034"/>
                    <a:pt x="30737" y="8352"/>
                    <a:pt x="30472" y="8670"/>
                  </a:cubicBezTo>
                  <a:cubicBezTo>
                    <a:pt x="24638" y="17527"/>
                    <a:pt x="21615" y="27815"/>
                    <a:pt x="21615" y="38474"/>
                  </a:cubicBezTo>
                  <a:lnTo>
                    <a:pt x="21615" y="76922"/>
                  </a:lnTo>
                  <a:cubicBezTo>
                    <a:pt x="21615" y="95165"/>
                    <a:pt x="29729" y="112241"/>
                    <a:pt x="43942" y="123749"/>
                  </a:cubicBezTo>
                  <a:cubicBezTo>
                    <a:pt x="47018" y="126189"/>
                    <a:pt x="51101" y="127567"/>
                    <a:pt x="55397" y="127567"/>
                  </a:cubicBezTo>
                  <a:lnTo>
                    <a:pt x="61071" y="127621"/>
                  </a:lnTo>
                  <a:cubicBezTo>
                    <a:pt x="63298" y="127621"/>
                    <a:pt x="65420" y="127621"/>
                    <a:pt x="67223" y="127674"/>
                  </a:cubicBezTo>
                  <a:lnTo>
                    <a:pt x="67223" y="127674"/>
                  </a:lnTo>
                  <a:cubicBezTo>
                    <a:pt x="67329" y="127674"/>
                    <a:pt x="85890" y="128257"/>
                    <a:pt x="89602" y="133242"/>
                  </a:cubicBezTo>
                  <a:lnTo>
                    <a:pt x="91193" y="135363"/>
                  </a:lnTo>
                  <a:lnTo>
                    <a:pt x="90557" y="138386"/>
                  </a:lnTo>
                  <a:cubicBezTo>
                    <a:pt x="89549" y="141992"/>
                    <a:pt x="89125" y="148250"/>
                    <a:pt x="88648" y="154879"/>
                  </a:cubicBezTo>
                  <a:cubicBezTo>
                    <a:pt x="87958" y="164955"/>
                    <a:pt x="87110" y="176410"/>
                    <a:pt x="83981" y="185478"/>
                  </a:cubicBezTo>
                  <a:cubicBezTo>
                    <a:pt x="81064" y="193910"/>
                    <a:pt x="72844" y="199319"/>
                    <a:pt x="63352" y="205577"/>
                  </a:cubicBezTo>
                  <a:cubicBezTo>
                    <a:pt x="48450" y="215388"/>
                    <a:pt x="29889" y="227585"/>
                    <a:pt x="23949" y="256647"/>
                  </a:cubicBezTo>
                  <a:cubicBezTo>
                    <a:pt x="16843" y="291436"/>
                    <a:pt x="12547" y="326331"/>
                    <a:pt x="10585" y="344043"/>
                  </a:cubicBezTo>
                  <a:cubicBezTo>
                    <a:pt x="10320" y="346748"/>
                    <a:pt x="7986" y="348763"/>
                    <a:pt x="5335" y="348763"/>
                  </a:cubicBezTo>
                  <a:close/>
                  <a:moveTo>
                    <a:pt x="80322" y="135469"/>
                  </a:moveTo>
                  <a:cubicBezTo>
                    <a:pt x="80322" y="135522"/>
                    <a:pt x="80269" y="135575"/>
                    <a:pt x="80269" y="135628"/>
                  </a:cubicBezTo>
                  <a:cubicBezTo>
                    <a:pt x="80269" y="135575"/>
                    <a:pt x="80322" y="135522"/>
                    <a:pt x="80322" y="13546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1BDA7364-5EE9-48FE-84A2-D09C187AEBD8}"/>
                </a:ext>
              </a:extLst>
            </p:cNvPr>
            <p:cNvSpPr/>
            <p:nvPr/>
          </p:nvSpPr>
          <p:spPr>
            <a:xfrm>
              <a:off x="3553008" y="3931736"/>
              <a:ext cx="10606" cy="90154"/>
            </a:xfrm>
            <a:custGeom>
              <a:avLst/>
              <a:gdLst>
                <a:gd name="connsiteX0" fmla="*/ 7757 w 10606"/>
                <a:gd name="connsiteY0" fmla="*/ 92859 h 90153"/>
                <a:gd name="connsiteX1" fmla="*/ 7651 w 10606"/>
                <a:gd name="connsiteY1" fmla="*/ 92859 h 90153"/>
                <a:gd name="connsiteX2" fmla="*/ 2453 w 10606"/>
                <a:gd name="connsiteY2" fmla="*/ 87450 h 90153"/>
                <a:gd name="connsiteX3" fmla="*/ 14 w 10606"/>
                <a:gd name="connsiteY3" fmla="*/ 5675 h 90153"/>
                <a:gd name="connsiteX4" fmla="*/ 4946 w 10606"/>
                <a:gd name="connsiteY4" fmla="*/ 1 h 90153"/>
                <a:gd name="connsiteX5" fmla="*/ 10620 w 10606"/>
                <a:gd name="connsiteY5" fmla="*/ 4933 h 90153"/>
                <a:gd name="connsiteX6" fmla="*/ 13060 w 10606"/>
                <a:gd name="connsiteY6" fmla="*/ 87662 h 90153"/>
                <a:gd name="connsiteX7" fmla="*/ 7757 w 10606"/>
                <a:gd name="connsiteY7" fmla="*/ 92859 h 90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" h="90153">
                  <a:moveTo>
                    <a:pt x="7757" y="92859"/>
                  </a:moveTo>
                  <a:cubicBezTo>
                    <a:pt x="7703" y="92859"/>
                    <a:pt x="7703" y="92859"/>
                    <a:pt x="7651" y="92859"/>
                  </a:cubicBezTo>
                  <a:cubicBezTo>
                    <a:pt x="4734" y="92807"/>
                    <a:pt x="2400" y="90367"/>
                    <a:pt x="2453" y="87450"/>
                  </a:cubicBezTo>
                  <a:cubicBezTo>
                    <a:pt x="2878" y="64222"/>
                    <a:pt x="1976" y="33623"/>
                    <a:pt x="14" y="5675"/>
                  </a:cubicBezTo>
                  <a:cubicBezTo>
                    <a:pt x="-198" y="2759"/>
                    <a:pt x="2029" y="213"/>
                    <a:pt x="4946" y="1"/>
                  </a:cubicBezTo>
                  <a:cubicBezTo>
                    <a:pt x="7969" y="-52"/>
                    <a:pt x="10408" y="2016"/>
                    <a:pt x="10620" y="4933"/>
                  </a:cubicBezTo>
                  <a:cubicBezTo>
                    <a:pt x="12635" y="33623"/>
                    <a:pt x="13484" y="63798"/>
                    <a:pt x="13060" y="87662"/>
                  </a:cubicBezTo>
                  <a:cubicBezTo>
                    <a:pt x="13007" y="90526"/>
                    <a:pt x="10620" y="92859"/>
                    <a:pt x="7757" y="928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AC98221F-6F5B-41B5-8804-44D1D83BE442}"/>
                </a:ext>
              </a:extLst>
            </p:cNvPr>
            <p:cNvSpPr/>
            <p:nvPr/>
          </p:nvSpPr>
          <p:spPr>
            <a:xfrm>
              <a:off x="3447170" y="3902742"/>
              <a:ext cx="26516" cy="116670"/>
            </a:xfrm>
            <a:custGeom>
              <a:avLst/>
              <a:gdLst>
                <a:gd name="connsiteX0" fmla="*/ 5303 w 26515"/>
                <a:gd name="connsiteY0" fmla="*/ 121853 h 116669"/>
                <a:gd name="connsiteX1" fmla="*/ 0 w 26515"/>
                <a:gd name="connsiteY1" fmla="*/ 116550 h 116669"/>
                <a:gd name="connsiteX2" fmla="*/ 11031 w 26515"/>
                <a:gd name="connsiteY2" fmla="*/ 24487 h 116669"/>
                <a:gd name="connsiteX3" fmla="*/ 16758 w 26515"/>
                <a:gd name="connsiteY3" fmla="*/ 3433 h 116669"/>
                <a:gd name="connsiteX4" fmla="*/ 23599 w 26515"/>
                <a:gd name="connsiteY4" fmla="*/ 358 h 116669"/>
                <a:gd name="connsiteX5" fmla="*/ 26675 w 26515"/>
                <a:gd name="connsiteY5" fmla="*/ 7199 h 116669"/>
                <a:gd name="connsiteX6" fmla="*/ 21478 w 26515"/>
                <a:gd name="connsiteY6" fmla="*/ 26449 h 116669"/>
                <a:gd name="connsiteX7" fmla="*/ 10659 w 26515"/>
                <a:gd name="connsiteY7" fmla="*/ 116603 h 116669"/>
                <a:gd name="connsiteX8" fmla="*/ 5303 w 26515"/>
                <a:gd name="connsiteY8" fmla="*/ 121853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15" h="116669">
                  <a:moveTo>
                    <a:pt x="5303" y="121853"/>
                  </a:moveTo>
                  <a:cubicBezTo>
                    <a:pt x="2386" y="121853"/>
                    <a:pt x="0" y="119467"/>
                    <a:pt x="0" y="116550"/>
                  </a:cubicBezTo>
                  <a:cubicBezTo>
                    <a:pt x="0" y="102179"/>
                    <a:pt x="1909" y="74602"/>
                    <a:pt x="11031" y="24487"/>
                  </a:cubicBezTo>
                  <a:cubicBezTo>
                    <a:pt x="12409" y="16904"/>
                    <a:pt x="14319" y="9797"/>
                    <a:pt x="16758" y="3433"/>
                  </a:cubicBezTo>
                  <a:cubicBezTo>
                    <a:pt x="17819" y="676"/>
                    <a:pt x="20842" y="-703"/>
                    <a:pt x="23599" y="358"/>
                  </a:cubicBezTo>
                  <a:cubicBezTo>
                    <a:pt x="26357" y="1418"/>
                    <a:pt x="27736" y="4441"/>
                    <a:pt x="26675" y="7199"/>
                  </a:cubicBezTo>
                  <a:cubicBezTo>
                    <a:pt x="24501" y="12979"/>
                    <a:pt x="22751" y="19449"/>
                    <a:pt x="21478" y="26449"/>
                  </a:cubicBezTo>
                  <a:cubicBezTo>
                    <a:pt x="12516" y="75769"/>
                    <a:pt x="10659" y="102709"/>
                    <a:pt x="10659" y="116603"/>
                  </a:cubicBezTo>
                  <a:cubicBezTo>
                    <a:pt x="10606" y="119467"/>
                    <a:pt x="8220" y="121853"/>
                    <a:pt x="5303" y="12185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9BDDC4E-A2E8-4358-856E-6C4EC81D63AB}"/>
                </a:ext>
              </a:extLst>
            </p:cNvPr>
            <p:cNvSpPr/>
            <p:nvPr/>
          </p:nvSpPr>
          <p:spPr>
            <a:xfrm>
              <a:off x="3396006" y="3633987"/>
              <a:ext cx="249249" cy="296978"/>
            </a:xfrm>
            <a:custGeom>
              <a:avLst/>
              <a:gdLst>
                <a:gd name="connsiteX0" fmla="*/ 185494 w 249249"/>
                <a:gd name="connsiteY0" fmla="*/ 301356 h 296977"/>
                <a:gd name="connsiteX1" fmla="*/ 143493 w 249249"/>
                <a:gd name="connsiteY1" fmla="*/ 299500 h 296977"/>
                <a:gd name="connsiteX2" fmla="*/ 70256 w 249249"/>
                <a:gd name="connsiteY2" fmla="*/ 278658 h 296977"/>
                <a:gd name="connsiteX3" fmla="*/ 53816 w 249249"/>
                <a:gd name="connsiteY3" fmla="*/ 262324 h 296977"/>
                <a:gd name="connsiteX4" fmla="*/ 60021 w 249249"/>
                <a:gd name="connsiteY4" fmla="*/ 249278 h 296977"/>
                <a:gd name="connsiteX5" fmla="*/ 73703 w 249249"/>
                <a:gd name="connsiteY5" fmla="*/ 231937 h 296977"/>
                <a:gd name="connsiteX6" fmla="*/ 105151 w 249249"/>
                <a:gd name="connsiteY6" fmla="*/ 190413 h 296977"/>
                <a:gd name="connsiteX7" fmla="*/ 89401 w 249249"/>
                <a:gd name="connsiteY7" fmla="*/ 124813 h 296977"/>
                <a:gd name="connsiteX8" fmla="*/ 72961 w 249249"/>
                <a:gd name="connsiteY8" fmla="*/ 88168 h 296977"/>
                <a:gd name="connsiteX9" fmla="*/ 57423 w 249249"/>
                <a:gd name="connsiteY9" fmla="*/ 61705 h 296977"/>
                <a:gd name="connsiteX10" fmla="*/ 31490 w 249249"/>
                <a:gd name="connsiteY10" fmla="*/ 52584 h 296977"/>
                <a:gd name="connsiteX11" fmla="*/ 13831 w 249249"/>
                <a:gd name="connsiteY11" fmla="*/ 54175 h 296977"/>
                <a:gd name="connsiteX12" fmla="*/ 3224 w 249249"/>
                <a:gd name="connsiteY12" fmla="*/ 50728 h 296977"/>
                <a:gd name="connsiteX13" fmla="*/ 307 w 249249"/>
                <a:gd name="connsiteY13" fmla="*/ 40121 h 296977"/>
                <a:gd name="connsiteX14" fmla="*/ 307 w 249249"/>
                <a:gd name="connsiteY14" fmla="*/ 40121 h 296977"/>
                <a:gd name="connsiteX15" fmla="*/ 41142 w 249249"/>
                <a:gd name="connsiteY15" fmla="*/ 9840 h 296977"/>
                <a:gd name="connsiteX16" fmla="*/ 48195 w 249249"/>
                <a:gd name="connsiteY16" fmla="*/ 8302 h 296977"/>
                <a:gd name="connsiteX17" fmla="*/ 100590 w 249249"/>
                <a:gd name="connsiteY17" fmla="*/ 241 h 296977"/>
                <a:gd name="connsiteX18" fmla="*/ 227124 w 249249"/>
                <a:gd name="connsiteY18" fmla="*/ 166655 h 296977"/>
                <a:gd name="connsiteX19" fmla="*/ 232693 w 249249"/>
                <a:gd name="connsiteY19" fmla="*/ 180284 h 296977"/>
                <a:gd name="connsiteX20" fmla="*/ 244519 w 249249"/>
                <a:gd name="connsiteY20" fmla="*/ 282795 h 296977"/>
                <a:gd name="connsiteX21" fmla="*/ 198752 w 249249"/>
                <a:gd name="connsiteY21" fmla="*/ 301250 h 296977"/>
                <a:gd name="connsiteX22" fmla="*/ 185494 w 249249"/>
                <a:gd name="connsiteY22" fmla="*/ 301356 h 296977"/>
                <a:gd name="connsiteX23" fmla="*/ 64635 w 249249"/>
                <a:gd name="connsiteY23" fmla="*/ 262059 h 296977"/>
                <a:gd name="connsiteX24" fmla="*/ 75453 w 249249"/>
                <a:gd name="connsiteY24" fmla="*/ 269484 h 296977"/>
                <a:gd name="connsiteX25" fmla="*/ 145031 w 249249"/>
                <a:gd name="connsiteY25" fmla="*/ 289052 h 296977"/>
                <a:gd name="connsiteX26" fmla="*/ 198646 w 249249"/>
                <a:gd name="connsiteY26" fmla="*/ 290749 h 296977"/>
                <a:gd name="connsiteX27" fmla="*/ 235662 w 249249"/>
                <a:gd name="connsiteY27" fmla="*/ 277014 h 296977"/>
                <a:gd name="connsiteX28" fmla="*/ 222829 w 249249"/>
                <a:gd name="connsiteY28" fmla="*/ 184368 h 296977"/>
                <a:gd name="connsiteX29" fmla="*/ 217260 w 249249"/>
                <a:gd name="connsiteY29" fmla="*/ 170686 h 296977"/>
                <a:gd name="connsiteX30" fmla="*/ 99583 w 249249"/>
                <a:gd name="connsiteY30" fmla="*/ 10795 h 296977"/>
                <a:gd name="connsiteX31" fmla="*/ 51165 w 249249"/>
                <a:gd name="connsiteY31" fmla="*/ 18484 h 296977"/>
                <a:gd name="connsiteX32" fmla="*/ 42786 w 249249"/>
                <a:gd name="connsiteY32" fmla="*/ 20287 h 296977"/>
                <a:gd name="connsiteX33" fmla="*/ 10596 w 249249"/>
                <a:gd name="connsiteY33" fmla="*/ 42561 h 296977"/>
                <a:gd name="connsiteX34" fmla="*/ 10596 w 249249"/>
                <a:gd name="connsiteY34" fmla="*/ 42561 h 296977"/>
                <a:gd name="connsiteX35" fmla="*/ 10861 w 249249"/>
                <a:gd name="connsiteY35" fmla="*/ 43409 h 296977"/>
                <a:gd name="connsiteX36" fmla="*/ 11868 w 249249"/>
                <a:gd name="connsiteY36" fmla="*/ 43780 h 296977"/>
                <a:gd name="connsiteX37" fmla="*/ 31013 w 249249"/>
                <a:gd name="connsiteY37" fmla="*/ 41977 h 296977"/>
                <a:gd name="connsiteX38" fmla="*/ 64264 w 249249"/>
                <a:gd name="connsiteY38" fmla="*/ 53591 h 296977"/>
                <a:gd name="connsiteX39" fmla="*/ 83567 w 249249"/>
                <a:gd name="connsiteY39" fmla="*/ 87850 h 296977"/>
                <a:gd name="connsiteX40" fmla="*/ 98469 w 249249"/>
                <a:gd name="connsiteY40" fmla="*/ 119245 h 296977"/>
                <a:gd name="connsiteX41" fmla="*/ 114061 w 249249"/>
                <a:gd name="connsiteY41" fmla="*/ 196300 h 296977"/>
                <a:gd name="connsiteX42" fmla="*/ 81976 w 249249"/>
                <a:gd name="connsiteY42" fmla="*/ 238672 h 296977"/>
                <a:gd name="connsiteX43" fmla="*/ 68718 w 249249"/>
                <a:gd name="connsiteY43" fmla="*/ 255483 h 296977"/>
                <a:gd name="connsiteX44" fmla="*/ 64635 w 249249"/>
                <a:gd name="connsiteY44" fmla="*/ 262059 h 296977"/>
                <a:gd name="connsiteX45" fmla="*/ 64370 w 249249"/>
                <a:gd name="connsiteY45" fmla="*/ 263014 h 296977"/>
                <a:gd name="connsiteX46" fmla="*/ 64370 w 249249"/>
                <a:gd name="connsiteY46" fmla="*/ 263014 h 296977"/>
                <a:gd name="connsiteX47" fmla="*/ 64370 w 249249"/>
                <a:gd name="connsiteY47" fmla="*/ 263014 h 296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9249" h="296977">
                  <a:moveTo>
                    <a:pt x="185494" y="301356"/>
                  </a:moveTo>
                  <a:cubicBezTo>
                    <a:pt x="169054" y="301356"/>
                    <a:pt x="153622" y="300984"/>
                    <a:pt x="143493" y="299500"/>
                  </a:cubicBezTo>
                  <a:cubicBezTo>
                    <a:pt x="120743" y="296159"/>
                    <a:pt x="87916" y="288734"/>
                    <a:pt x="70256" y="278658"/>
                  </a:cubicBezTo>
                  <a:cubicBezTo>
                    <a:pt x="56203" y="270650"/>
                    <a:pt x="53498" y="266355"/>
                    <a:pt x="53816" y="262324"/>
                  </a:cubicBezTo>
                  <a:cubicBezTo>
                    <a:pt x="54029" y="258983"/>
                    <a:pt x="55885" y="255059"/>
                    <a:pt x="60021" y="249278"/>
                  </a:cubicBezTo>
                  <a:cubicBezTo>
                    <a:pt x="63415" y="244453"/>
                    <a:pt x="68188" y="238672"/>
                    <a:pt x="73703" y="231937"/>
                  </a:cubicBezTo>
                  <a:cubicBezTo>
                    <a:pt x="82931" y="220588"/>
                    <a:pt x="94492" y="206535"/>
                    <a:pt x="105151" y="190413"/>
                  </a:cubicBezTo>
                  <a:cubicBezTo>
                    <a:pt x="118038" y="171110"/>
                    <a:pt x="102818" y="146503"/>
                    <a:pt x="89401" y="124813"/>
                  </a:cubicBezTo>
                  <a:cubicBezTo>
                    <a:pt x="80757" y="110813"/>
                    <a:pt x="73279" y="98721"/>
                    <a:pt x="72961" y="88168"/>
                  </a:cubicBezTo>
                  <a:cubicBezTo>
                    <a:pt x="72643" y="76819"/>
                    <a:pt x="64317" y="67539"/>
                    <a:pt x="57423" y="61705"/>
                  </a:cubicBezTo>
                  <a:cubicBezTo>
                    <a:pt x="50210" y="55660"/>
                    <a:pt x="40983" y="52531"/>
                    <a:pt x="31490" y="52584"/>
                  </a:cubicBezTo>
                  <a:cubicBezTo>
                    <a:pt x="26611" y="52690"/>
                    <a:pt x="19770" y="53114"/>
                    <a:pt x="13831" y="54175"/>
                  </a:cubicBezTo>
                  <a:cubicBezTo>
                    <a:pt x="9959" y="54864"/>
                    <a:pt x="5982" y="53591"/>
                    <a:pt x="3224" y="50728"/>
                  </a:cubicBezTo>
                  <a:cubicBezTo>
                    <a:pt x="520" y="47864"/>
                    <a:pt x="-594" y="43940"/>
                    <a:pt x="307" y="40121"/>
                  </a:cubicBezTo>
                  <a:lnTo>
                    <a:pt x="307" y="40121"/>
                  </a:lnTo>
                  <a:cubicBezTo>
                    <a:pt x="2482" y="30894"/>
                    <a:pt x="10702" y="14719"/>
                    <a:pt x="41142" y="9840"/>
                  </a:cubicBezTo>
                  <a:cubicBezTo>
                    <a:pt x="44059" y="9363"/>
                    <a:pt x="46233" y="8886"/>
                    <a:pt x="48195" y="8302"/>
                  </a:cubicBezTo>
                  <a:cubicBezTo>
                    <a:pt x="58165" y="5332"/>
                    <a:pt x="83143" y="-1349"/>
                    <a:pt x="100590" y="241"/>
                  </a:cubicBezTo>
                  <a:cubicBezTo>
                    <a:pt x="161577" y="5757"/>
                    <a:pt x="194881" y="87532"/>
                    <a:pt x="227124" y="166655"/>
                  </a:cubicBezTo>
                  <a:lnTo>
                    <a:pt x="232693" y="180284"/>
                  </a:lnTo>
                  <a:cubicBezTo>
                    <a:pt x="253216" y="230399"/>
                    <a:pt x="257087" y="263915"/>
                    <a:pt x="244519" y="282795"/>
                  </a:cubicBezTo>
                  <a:cubicBezTo>
                    <a:pt x="233700" y="299075"/>
                    <a:pt x="213230" y="301144"/>
                    <a:pt x="198752" y="301250"/>
                  </a:cubicBezTo>
                  <a:cubicBezTo>
                    <a:pt x="194298" y="301303"/>
                    <a:pt x="189843" y="301356"/>
                    <a:pt x="185494" y="301356"/>
                  </a:cubicBezTo>
                  <a:close/>
                  <a:moveTo>
                    <a:pt x="64635" y="262059"/>
                  </a:moveTo>
                  <a:cubicBezTo>
                    <a:pt x="65696" y="263120"/>
                    <a:pt x="68559" y="265559"/>
                    <a:pt x="75453" y="269484"/>
                  </a:cubicBezTo>
                  <a:cubicBezTo>
                    <a:pt x="88764" y="277014"/>
                    <a:pt x="116712" y="284916"/>
                    <a:pt x="145031" y="289052"/>
                  </a:cubicBezTo>
                  <a:cubicBezTo>
                    <a:pt x="157175" y="290802"/>
                    <a:pt x="178918" y="290908"/>
                    <a:pt x="198646" y="290749"/>
                  </a:cubicBezTo>
                  <a:cubicBezTo>
                    <a:pt x="217791" y="290590"/>
                    <a:pt x="229564" y="286242"/>
                    <a:pt x="235662" y="277014"/>
                  </a:cubicBezTo>
                  <a:cubicBezTo>
                    <a:pt x="246004" y="261476"/>
                    <a:pt x="241655" y="230346"/>
                    <a:pt x="222829" y="184368"/>
                  </a:cubicBezTo>
                  <a:lnTo>
                    <a:pt x="217260" y="170686"/>
                  </a:lnTo>
                  <a:cubicBezTo>
                    <a:pt x="186237" y="94532"/>
                    <a:pt x="154153" y="15727"/>
                    <a:pt x="99583" y="10795"/>
                  </a:cubicBezTo>
                  <a:cubicBezTo>
                    <a:pt x="83514" y="9310"/>
                    <a:pt x="58430" y="16310"/>
                    <a:pt x="51165" y="18484"/>
                  </a:cubicBezTo>
                  <a:cubicBezTo>
                    <a:pt x="48725" y="19174"/>
                    <a:pt x="46180" y="19757"/>
                    <a:pt x="42786" y="20287"/>
                  </a:cubicBezTo>
                  <a:cubicBezTo>
                    <a:pt x="24437" y="23204"/>
                    <a:pt x="13300" y="30894"/>
                    <a:pt x="10596" y="42561"/>
                  </a:cubicBezTo>
                  <a:lnTo>
                    <a:pt x="10596" y="42561"/>
                  </a:lnTo>
                  <a:cubicBezTo>
                    <a:pt x="10542" y="42879"/>
                    <a:pt x="10596" y="43144"/>
                    <a:pt x="10861" y="43409"/>
                  </a:cubicBezTo>
                  <a:cubicBezTo>
                    <a:pt x="10967" y="43568"/>
                    <a:pt x="11391" y="43887"/>
                    <a:pt x="11868" y="43780"/>
                  </a:cubicBezTo>
                  <a:cubicBezTo>
                    <a:pt x="18497" y="42561"/>
                    <a:pt x="25922" y="42136"/>
                    <a:pt x="31013" y="41977"/>
                  </a:cubicBezTo>
                  <a:cubicBezTo>
                    <a:pt x="43316" y="41765"/>
                    <a:pt x="55089" y="45849"/>
                    <a:pt x="64264" y="53591"/>
                  </a:cubicBezTo>
                  <a:cubicBezTo>
                    <a:pt x="76514" y="63933"/>
                    <a:pt x="83196" y="75759"/>
                    <a:pt x="83567" y="87850"/>
                  </a:cubicBezTo>
                  <a:cubicBezTo>
                    <a:pt x="83779" y="95539"/>
                    <a:pt x="90939" y="107047"/>
                    <a:pt x="98469" y="119245"/>
                  </a:cubicBezTo>
                  <a:cubicBezTo>
                    <a:pt x="112841" y="142473"/>
                    <a:pt x="130712" y="171322"/>
                    <a:pt x="114061" y="196300"/>
                  </a:cubicBezTo>
                  <a:cubicBezTo>
                    <a:pt x="103083" y="212846"/>
                    <a:pt x="91363" y="227164"/>
                    <a:pt x="81976" y="238672"/>
                  </a:cubicBezTo>
                  <a:cubicBezTo>
                    <a:pt x="76620" y="245248"/>
                    <a:pt x="71953" y="250976"/>
                    <a:pt x="68718" y="255483"/>
                  </a:cubicBezTo>
                  <a:cubicBezTo>
                    <a:pt x="66120" y="258983"/>
                    <a:pt x="65059" y="260946"/>
                    <a:pt x="64635" y="262059"/>
                  </a:cubicBezTo>
                  <a:close/>
                  <a:moveTo>
                    <a:pt x="64370" y="263014"/>
                  </a:moveTo>
                  <a:cubicBezTo>
                    <a:pt x="64370" y="263014"/>
                    <a:pt x="64370" y="263014"/>
                    <a:pt x="64370" y="263014"/>
                  </a:cubicBezTo>
                  <a:cubicBezTo>
                    <a:pt x="64370" y="263014"/>
                    <a:pt x="64370" y="263014"/>
                    <a:pt x="64370" y="26301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8B43D4F2-EB94-4BDF-A8A3-D1448D510BC0}"/>
                </a:ext>
              </a:extLst>
            </p:cNvPr>
            <p:cNvSpPr/>
            <p:nvPr/>
          </p:nvSpPr>
          <p:spPr>
            <a:xfrm>
              <a:off x="3369161" y="4013936"/>
              <a:ext cx="212127" cy="10606"/>
            </a:xfrm>
            <a:custGeom>
              <a:avLst/>
              <a:gdLst>
                <a:gd name="connsiteX0" fmla="*/ 208468 w 212127"/>
                <a:gd name="connsiteY0" fmla="*/ 10606 h 10606"/>
                <a:gd name="connsiteX1" fmla="*/ 5303 w 212127"/>
                <a:gd name="connsiteY1" fmla="*/ 10606 h 10606"/>
                <a:gd name="connsiteX2" fmla="*/ 0 w 212127"/>
                <a:gd name="connsiteY2" fmla="*/ 5303 h 10606"/>
                <a:gd name="connsiteX3" fmla="*/ 5303 w 212127"/>
                <a:gd name="connsiteY3" fmla="*/ 0 h 10606"/>
                <a:gd name="connsiteX4" fmla="*/ 208468 w 212127"/>
                <a:gd name="connsiteY4" fmla="*/ 0 h 10606"/>
                <a:gd name="connsiteX5" fmla="*/ 213771 w 212127"/>
                <a:gd name="connsiteY5" fmla="*/ 5303 h 10606"/>
                <a:gd name="connsiteX6" fmla="*/ 208468 w 212127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127" h="10606">
                  <a:moveTo>
                    <a:pt x="208468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208468" y="0"/>
                  </a:lnTo>
                  <a:cubicBezTo>
                    <a:pt x="211385" y="0"/>
                    <a:pt x="213771" y="2386"/>
                    <a:pt x="213771" y="5303"/>
                  </a:cubicBezTo>
                  <a:cubicBezTo>
                    <a:pt x="213771" y="8220"/>
                    <a:pt x="211438" y="10606"/>
                    <a:pt x="208468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6" name="Group 655">
            <a:extLst>
              <a:ext uri="{FF2B5EF4-FFF2-40B4-BE49-F238E27FC236}">
                <a16:creationId xmlns:a16="http://schemas.microsoft.com/office/drawing/2014/main" id="{39E218F9-8B8B-48B8-BC77-6EA7B224FABC}"/>
              </a:ext>
            </a:extLst>
          </p:cNvPr>
          <p:cNvGrpSpPr/>
          <p:nvPr/>
        </p:nvGrpSpPr>
        <p:grpSpPr>
          <a:xfrm>
            <a:off x="4267458" y="3603432"/>
            <a:ext cx="515886" cy="392020"/>
            <a:chOff x="4312225" y="3637450"/>
            <a:chExt cx="426352" cy="323984"/>
          </a:xfrm>
        </p:grpSpPr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93992FE8-DEDA-4FAC-B54D-E2CE4F56517A}"/>
                </a:ext>
              </a:extLst>
            </p:cNvPr>
            <p:cNvSpPr/>
            <p:nvPr/>
          </p:nvSpPr>
          <p:spPr>
            <a:xfrm>
              <a:off x="4504027" y="3637450"/>
              <a:ext cx="21213" cy="21213"/>
            </a:xfrm>
            <a:custGeom>
              <a:avLst/>
              <a:gdLst>
                <a:gd name="connsiteX0" fmla="*/ 5316 w 21212"/>
                <a:gd name="connsiteY0" fmla="*/ 23771 h 21212"/>
                <a:gd name="connsiteX1" fmla="*/ 1551 w 21212"/>
                <a:gd name="connsiteY1" fmla="*/ 22233 h 21212"/>
                <a:gd name="connsiteX2" fmla="*/ 1551 w 21212"/>
                <a:gd name="connsiteY2" fmla="*/ 14756 h 21212"/>
                <a:gd name="connsiteX3" fmla="*/ 14756 w 21212"/>
                <a:gd name="connsiteY3" fmla="*/ 1551 h 21212"/>
                <a:gd name="connsiteX4" fmla="*/ 22234 w 21212"/>
                <a:gd name="connsiteY4" fmla="*/ 1551 h 21212"/>
                <a:gd name="connsiteX5" fmla="*/ 22234 w 21212"/>
                <a:gd name="connsiteY5" fmla="*/ 9029 h 21212"/>
                <a:gd name="connsiteX6" fmla="*/ 9029 w 21212"/>
                <a:gd name="connsiteY6" fmla="*/ 22233 h 21212"/>
                <a:gd name="connsiteX7" fmla="*/ 5316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5316" y="23771"/>
                  </a:moveTo>
                  <a:cubicBezTo>
                    <a:pt x="3937" y="23771"/>
                    <a:pt x="2612" y="23241"/>
                    <a:pt x="1551" y="22233"/>
                  </a:cubicBezTo>
                  <a:cubicBezTo>
                    <a:pt x="-517" y="20165"/>
                    <a:pt x="-517" y="16824"/>
                    <a:pt x="1551" y="14756"/>
                  </a:cubicBezTo>
                  <a:lnTo>
                    <a:pt x="14756" y="1551"/>
                  </a:lnTo>
                  <a:cubicBezTo>
                    <a:pt x="16824" y="-517"/>
                    <a:pt x="20165" y="-517"/>
                    <a:pt x="22234" y="1551"/>
                  </a:cubicBezTo>
                  <a:cubicBezTo>
                    <a:pt x="24302" y="3619"/>
                    <a:pt x="24302" y="6960"/>
                    <a:pt x="22234" y="9029"/>
                  </a:cubicBezTo>
                  <a:lnTo>
                    <a:pt x="9029" y="22233"/>
                  </a:lnTo>
                  <a:cubicBezTo>
                    <a:pt x="8021" y="23294"/>
                    <a:pt x="6642" y="23771"/>
                    <a:pt x="5316" y="2377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7C9C9F67-3E82-4E9F-A029-EC6CA53FD4B5}"/>
                </a:ext>
              </a:extLst>
            </p:cNvPr>
            <p:cNvSpPr/>
            <p:nvPr/>
          </p:nvSpPr>
          <p:spPr>
            <a:xfrm>
              <a:off x="4503974" y="3637450"/>
              <a:ext cx="21213" cy="21213"/>
            </a:xfrm>
            <a:custGeom>
              <a:avLst/>
              <a:gdLst>
                <a:gd name="connsiteX0" fmla="*/ 18521 w 21212"/>
                <a:gd name="connsiteY0" fmla="*/ 23771 h 21212"/>
                <a:gd name="connsiteX1" fmla="*/ 14756 w 21212"/>
                <a:gd name="connsiteY1" fmla="*/ 22233 h 21212"/>
                <a:gd name="connsiteX2" fmla="*/ 1551 w 21212"/>
                <a:gd name="connsiteY2" fmla="*/ 9029 h 21212"/>
                <a:gd name="connsiteX3" fmla="*/ 1551 w 21212"/>
                <a:gd name="connsiteY3" fmla="*/ 1551 h 21212"/>
                <a:gd name="connsiteX4" fmla="*/ 9029 w 21212"/>
                <a:gd name="connsiteY4" fmla="*/ 1551 h 21212"/>
                <a:gd name="connsiteX5" fmla="*/ 22233 w 21212"/>
                <a:gd name="connsiteY5" fmla="*/ 14756 h 21212"/>
                <a:gd name="connsiteX6" fmla="*/ 22233 w 21212"/>
                <a:gd name="connsiteY6" fmla="*/ 22233 h 21212"/>
                <a:gd name="connsiteX7" fmla="*/ 18521 w 21212"/>
                <a:gd name="connsiteY7" fmla="*/ 23771 h 2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12" h="21212">
                  <a:moveTo>
                    <a:pt x="18521" y="23771"/>
                  </a:moveTo>
                  <a:cubicBezTo>
                    <a:pt x="17143" y="23771"/>
                    <a:pt x="15817" y="23241"/>
                    <a:pt x="14756" y="22233"/>
                  </a:cubicBezTo>
                  <a:lnTo>
                    <a:pt x="1551" y="9029"/>
                  </a:lnTo>
                  <a:cubicBezTo>
                    <a:pt x="-517" y="6960"/>
                    <a:pt x="-517" y="3619"/>
                    <a:pt x="1551" y="1551"/>
                  </a:cubicBezTo>
                  <a:cubicBezTo>
                    <a:pt x="3619" y="-517"/>
                    <a:pt x="6960" y="-517"/>
                    <a:pt x="9029" y="1551"/>
                  </a:cubicBezTo>
                  <a:lnTo>
                    <a:pt x="22233" y="14756"/>
                  </a:lnTo>
                  <a:cubicBezTo>
                    <a:pt x="24302" y="16824"/>
                    <a:pt x="24302" y="20165"/>
                    <a:pt x="22233" y="22233"/>
                  </a:cubicBezTo>
                  <a:cubicBezTo>
                    <a:pt x="21279" y="23294"/>
                    <a:pt x="19900" y="23771"/>
                    <a:pt x="18521" y="2377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A3737057-FB26-4EC5-B598-261E954A8B0B}"/>
                </a:ext>
              </a:extLst>
            </p:cNvPr>
            <p:cNvSpPr/>
            <p:nvPr/>
          </p:nvSpPr>
          <p:spPr>
            <a:xfrm>
              <a:off x="4472614" y="3702820"/>
              <a:ext cx="47729" cy="47729"/>
            </a:xfrm>
            <a:custGeom>
              <a:avLst/>
              <a:gdLst>
                <a:gd name="connsiteX0" fmla="*/ 25646 w 47728"/>
                <a:gd name="connsiteY0" fmla="*/ 51472 h 47728"/>
                <a:gd name="connsiteX1" fmla="*/ 11009 w 47728"/>
                <a:gd name="connsiteY1" fmla="*/ 46806 h 47728"/>
                <a:gd name="connsiteX2" fmla="*/ 403 w 47728"/>
                <a:gd name="connsiteY2" fmla="*/ 30207 h 47728"/>
                <a:gd name="connsiteX3" fmla="*/ 21191 w 47728"/>
                <a:gd name="connsiteY3" fmla="*/ 403 h 47728"/>
                <a:gd name="connsiteX4" fmla="*/ 50995 w 47728"/>
                <a:gd name="connsiteY4" fmla="*/ 21191 h 47728"/>
                <a:gd name="connsiteX5" fmla="*/ 30207 w 47728"/>
                <a:gd name="connsiteY5" fmla="*/ 50995 h 47728"/>
                <a:gd name="connsiteX6" fmla="*/ 25646 w 47728"/>
                <a:gd name="connsiteY6" fmla="*/ 51472 h 47728"/>
                <a:gd name="connsiteX7" fmla="*/ 25699 w 47728"/>
                <a:gd name="connsiteY7" fmla="*/ 10691 h 47728"/>
                <a:gd name="connsiteX8" fmla="*/ 23047 w 47728"/>
                <a:gd name="connsiteY8" fmla="*/ 10903 h 47728"/>
                <a:gd name="connsiteX9" fmla="*/ 10850 w 47728"/>
                <a:gd name="connsiteY9" fmla="*/ 28404 h 47728"/>
                <a:gd name="connsiteX10" fmla="*/ 17055 w 47728"/>
                <a:gd name="connsiteY10" fmla="*/ 38161 h 47728"/>
                <a:gd name="connsiteX11" fmla="*/ 28350 w 47728"/>
                <a:gd name="connsiteY11" fmla="*/ 40654 h 47728"/>
                <a:gd name="connsiteX12" fmla="*/ 40548 w 47728"/>
                <a:gd name="connsiteY12" fmla="*/ 23153 h 47728"/>
                <a:gd name="connsiteX13" fmla="*/ 25699 w 47728"/>
                <a:gd name="connsiteY13" fmla="*/ 10691 h 4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728" h="47728">
                  <a:moveTo>
                    <a:pt x="25646" y="51472"/>
                  </a:moveTo>
                  <a:cubicBezTo>
                    <a:pt x="20449" y="51472"/>
                    <a:pt x="15358" y="49881"/>
                    <a:pt x="11009" y="46806"/>
                  </a:cubicBezTo>
                  <a:cubicBezTo>
                    <a:pt x="5388" y="42881"/>
                    <a:pt x="1623" y="36995"/>
                    <a:pt x="403" y="30207"/>
                  </a:cubicBezTo>
                  <a:cubicBezTo>
                    <a:pt x="-2090" y="16259"/>
                    <a:pt x="7244" y="2895"/>
                    <a:pt x="21191" y="403"/>
                  </a:cubicBezTo>
                  <a:cubicBezTo>
                    <a:pt x="35139" y="-2090"/>
                    <a:pt x="48503" y="7244"/>
                    <a:pt x="50995" y="21191"/>
                  </a:cubicBezTo>
                  <a:cubicBezTo>
                    <a:pt x="53487" y="35139"/>
                    <a:pt x="44154" y="48503"/>
                    <a:pt x="30207" y="50995"/>
                  </a:cubicBezTo>
                  <a:cubicBezTo>
                    <a:pt x="28669" y="51366"/>
                    <a:pt x="27131" y="51472"/>
                    <a:pt x="25646" y="51472"/>
                  </a:cubicBezTo>
                  <a:close/>
                  <a:moveTo>
                    <a:pt x="25699" y="10691"/>
                  </a:moveTo>
                  <a:cubicBezTo>
                    <a:pt x="24850" y="10691"/>
                    <a:pt x="23949" y="10744"/>
                    <a:pt x="23047" y="10903"/>
                  </a:cubicBezTo>
                  <a:cubicBezTo>
                    <a:pt x="14880" y="12335"/>
                    <a:pt x="9365" y="20184"/>
                    <a:pt x="10850" y="28404"/>
                  </a:cubicBezTo>
                  <a:cubicBezTo>
                    <a:pt x="11539" y="32381"/>
                    <a:pt x="13767" y="35828"/>
                    <a:pt x="17055" y="38161"/>
                  </a:cubicBezTo>
                  <a:cubicBezTo>
                    <a:pt x="20343" y="40442"/>
                    <a:pt x="24373" y="41343"/>
                    <a:pt x="28350" y="40654"/>
                  </a:cubicBezTo>
                  <a:cubicBezTo>
                    <a:pt x="36518" y="39222"/>
                    <a:pt x="42033" y="31373"/>
                    <a:pt x="40548" y="23153"/>
                  </a:cubicBezTo>
                  <a:cubicBezTo>
                    <a:pt x="39275" y="15888"/>
                    <a:pt x="32858" y="10691"/>
                    <a:pt x="25699" y="10691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3139E423-C502-4DA3-8FB5-DBB87BFF41A3}"/>
                </a:ext>
              </a:extLst>
            </p:cNvPr>
            <p:cNvSpPr/>
            <p:nvPr/>
          </p:nvSpPr>
          <p:spPr>
            <a:xfrm>
              <a:off x="4400840" y="3670449"/>
              <a:ext cx="37122" cy="10606"/>
            </a:xfrm>
            <a:custGeom>
              <a:avLst/>
              <a:gdLst>
                <a:gd name="connsiteX0" fmla="*/ 32774 w 37122"/>
                <a:gd name="connsiteY0" fmla="*/ 10606 h 10606"/>
                <a:gd name="connsiteX1" fmla="*/ 5303 w 37122"/>
                <a:gd name="connsiteY1" fmla="*/ 10606 h 10606"/>
                <a:gd name="connsiteX2" fmla="*/ 0 w 37122"/>
                <a:gd name="connsiteY2" fmla="*/ 5303 h 10606"/>
                <a:gd name="connsiteX3" fmla="*/ 5303 w 37122"/>
                <a:gd name="connsiteY3" fmla="*/ 0 h 10606"/>
                <a:gd name="connsiteX4" fmla="*/ 32774 w 37122"/>
                <a:gd name="connsiteY4" fmla="*/ 0 h 10606"/>
                <a:gd name="connsiteX5" fmla="*/ 38077 w 37122"/>
                <a:gd name="connsiteY5" fmla="*/ 5303 h 10606"/>
                <a:gd name="connsiteX6" fmla="*/ 32774 w 37122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122" h="10606">
                  <a:moveTo>
                    <a:pt x="32774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32774" y="0"/>
                  </a:lnTo>
                  <a:cubicBezTo>
                    <a:pt x="35691" y="0"/>
                    <a:pt x="38077" y="2386"/>
                    <a:pt x="38077" y="5303"/>
                  </a:cubicBezTo>
                  <a:cubicBezTo>
                    <a:pt x="38077" y="8220"/>
                    <a:pt x="35744" y="10606"/>
                    <a:pt x="32774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C0EB0877-94EC-4141-BBB8-5FEC0BED4FA8}"/>
                </a:ext>
              </a:extLst>
            </p:cNvPr>
            <p:cNvSpPr/>
            <p:nvPr/>
          </p:nvSpPr>
          <p:spPr>
            <a:xfrm>
              <a:off x="4414629" y="3656767"/>
              <a:ext cx="10606" cy="37122"/>
            </a:xfrm>
            <a:custGeom>
              <a:avLst/>
              <a:gdLst>
                <a:gd name="connsiteX0" fmla="*/ 5303 w 10606"/>
                <a:gd name="connsiteY0" fmla="*/ 38024 h 37122"/>
                <a:gd name="connsiteX1" fmla="*/ 0 w 10606"/>
                <a:gd name="connsiteY1" fmla="*/ 32721 h 37122"/>
                <a:gd name="connsiteX2" fmla="*/ 0 w 10606"/>
                <a:gd name="connsiteY2" fmla="*/ 5303 h 37122"/>
                <a:gd name="connsiteX3" fmla="*/ 5303 w 10606"/>
                <a:gd name="connsiteY3" fmla="*/ 0 h 37122"/>
                <a:gd name="connsiteX4" fmla="*/ 10606 w 10606"/>
                <a:gd name="connsiteY4" fmla="*/ 5303 h 37122"/>
                <a:gd name="connsiteX5" fmla="*/ 10606 w 10606"/>
                <a:gd name="connsiteY5" fmla="*/ 32721 h 37122"/>
                <a:gd name="connsiteX6" fmla="*/ 5303 w 10606"/>
                <a:gd name="connsiteY6" fmla="*/ 38024 h 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6" h="37122">
                  <a:moveTo>
                    <a:pt x="5303" y="38024"/>
                  </a:moveTo>
                  <a:cubicBezTo>
                    <a:pt x="2386" y="38024"/>
                    <a:pt x="0" y="35637"/>
                    <a:pt x="0" y="32721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32721"/>
                  </a:lnTo>
                  <a:cubicBezTo>
                    <a:pt x="10606" y="35637"/>
                    <a:pt x="8220" y="38024"/>
                    <a:pt x="5303" y="3802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CCBF9DDD-5B76-42F1-AFF6-1E046984A0A5}"/>
                </a:ext>
              </a:extLst>
            </p:cNvPr>
            <p:cNvSpPr/>
            <p:nvPr/>
          </p:nvSpPr>
          <p:spPr>
            <a:xfrm>
              <a:off x="4607861" y="3650547"/>
              <a:ext cx="31819" cy="31819"/>
            </a:xfrm>
            <a:custGeom>
              <a:avLst/>
              <a:gdLst>
                <a:gd name="connsiteX0" fmla="*/ 18099 w 31819"/>
                <a:gd name="connsiteY0" fmla="*/ 36342 h 31819"/>
                <a:gd name="connsiteX1" fmla="*/ 7758 w 31819"/>
                <a:gd name="connsiteY1" fmla="*/ 33054 h 31819"/>
                <a:gd name="connsiteX2" fmla="*/ 280 w 31819"/>
                <a:gd name="connsiteY2" fmla="*/ 21334 h 31819"/>
                <a:gd name="connsiteX3" fmla="*/ 14970 w 31819"/>
                <a:gd name="connsiteY3" fmla="*/ 280 h 31819"/>
                <a:gd name="connsiteX4" fmla="*/ 36024 w 31819"/>
                <a:gd name="connsiteY4" fmla="*/ 15023 h 31819"/>
                <a:gd name="connsiteX5" fmla="*/ 36024 w 31819"/>
                <a:gd name="connsiteY5" fmla="*/ 15023 h 31819"/>
                <a:gd name="connsiteX6" fmla="*/ 33001 w 31819"/>
                <a:gd name="connsiteY6" fmla="*/ 28599 h 31819"/>
                <a:gd name="connsiteX7" fmla="*/ 21281 w 31819"/>
                <a:gd name="connsiteY7" fmla="*/ 36077 h 31819"/>
                <a:gd name="connsiteX8" fmla="*/ 18099 w 31819"/>
                <a:gd name="connsiteY8" fmla="*/ 36342 h 31819"/>
                <a:gd name="connsiteX9" fmla="*/ 18152 w 31819"/>
                <a:gd name="connsiteY9" fmla="*/ 7493 h 31819"/>
                <a:gd name="connsiteX10" fmla="*/ 16296 w 31819"/>
                <a:gd name="connsiteY10" fmla="*/ 7652 h 31819"/>
                <a:gd name="connsiteX11" fmla="*/ 7652 w 31819"/>
                <a:gd name="connsiteY11" fmla="*/ 20008 h 31819"/>
                <a:gd name="connsiteX12" fmla="*/ 12053 w 31819"/>
                <a:gd name="connsiteY12" fmla="*/ 26902 h 31819"/>
                <a:gd name="connsiteX13" fmla="*/ 20008 w 31819"/>
                <a:gd name="connsiteY13" fmla="*/ 28652 h 31819"/>
                <a:gd name="connsiteX14" fmla="*/ 26902 w 31819"/>
                <a:gd name="connsiteY14" fmla="*/ 24251 h 31819"/>
                <a:gd name="connsiteX15" fmla="*/ 28652 w 31819"/>
                <a:gd name="connsiteY15" fmla="*/ 16296 h 31819"/>
                <a:gd name="connsiteX16" fmla="*/ 18152 w 31819"/>
                <a:gd name="connsiteY16" fmla="*/ 7493 h 3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" h="31819">
                  <a:moveTo>
                    <a:pt x="18099" y="36342"/>
                  </a:moveTo>
                  <a:cubicBezTo>
                    <a:pt x="14440" y="36342"/>
                    <a:pt x="10834" y="35228"/>
                    <a:pt x="7758" y="33054"/>
                  </a:cubicBezTo>
                  <a:cubicBezTo>
                    <a:pt x="3780" y="30296"/>
                    <a:pt x="1129" y="26107"/>
                    <a:pt x="280" y="21334"/>
                  </a:cubicBezTo>
                  <a:cubicBezTo>
                    <a:pt x="-1470" y="11470"/>
                    <a:pt x="5159" y="2030"/>
                    <a:pt x="14970" y="280"/>
                  </a:cubicBezTo>
                  <a:cubicBezTo>
                    <a:pt x="24834" y="-1470"/>
                    <a:pt x="34274" y="5159"/>
                    <a:pt x="36024" y="15023"/>
                  </a:cubicBezTo>
                  <a:lnTo>
                    <a:pt x="36024" y="15023"/>
                  </a:lnTo>
                  <a:cubicBezTo>
                    <a:pt x="36872" y="19796"/>
                    <a:pt x="35812" y="24622"/>
                    <a:pt x="33001" y="28599"/>
                  </a:cubicBezTo>
                  <a:cubicBezTo>
                    <a:pt x="30190" y="32577"/>
                    <a:pt x="26054" y="35228"/>
                    <a:pt x="21281" y="36077"/>
                  </a:cubicBezTo>
                  <a:cubicBezTo>
                    <a:pt x="20273" y="36236"/>
                    <a:pt x="19213" y="36342"/>
                    <a:pt x="18099" y="36342"/>
                  </a:cubicBezTo>
                  <a:close/>
                  <a:moveTo>
                    <a:pt x="18152" y="7493"/>
                  </a:moveTo>
                  <a:cubicBezTo>
                    <a:pt x="17516" y="7493"/>
                    <a:pt x="16932" y="7546"/>
                    <a:pt x="16296" y="7652"/>
                  </a:cubicBezTo>
                  <a:cubicBezTo>
                    <a:pt x="10515" y="8659"/>
                    <a:pt x="6644" y="14228"/>
                    <a:pt x="7652" y="20008"/>
                  </a:cubicBezTo>
                  <a:cubicBezTo>
                    <a:pt x="8129" y="22819"/>
                    <a:pt x="9720" y="25258"/>
                    <a:pt x="12053" y="26902"/>
                  </a:cubicBezTo>
                  <a:cubicBezTo>
                    <a:pt x="14387" y="28546"/>
                    <a:pt x="17198" y="29183"/>
                    <a:pt x="20008" y="28652"/>
                  </a:cubicBezTo>
                  <a:cubicBezTo>
                    <a:pt x="22819" y="28175"/>
                    <a:pt x="25258" y="26584"/>
                    <a:pt x="26902" y="24251"/>
                  </a:cubicBezTo>
                  <a:cubicBezTo>
                    <a:pt x="28546" y="21917"/>
                    <a:pt x="29183" y="19107"/>
                    <a:pt x="28652" y="16296"/>
                  </a:cubicBezTo>
                  <a:cubicBezTo>
                    <a:pt x="27751" y="11152"/>
                    <a:pt x="23243" y="7493"/>
                    <a:pt x="18152" y="749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B376F879-8030-4267-A277-3885D7691364}"/>
                </a:ext>
              </a:extLst>
            </p:cNvPr>
            <p:cNvSpPr/>
            <p:nvPr/>
          </p:nvSpPr>
          <p:spPr>
            <a:xfrm>
              <a:off x="4438043" y="3774180"/>
              <a:ext cx="132579" cy="127276"/>
            </a:xfrm>
            <a:custGeom>
              <a:avLst/>
              <a:gdLst>
                <a:gd name="connsiteX0" fmla="*/ 68543 w 132579"/>
                <a:gd name="connsiteY0" fmla="*/ 132102 h 127276"/>
                <a:gd name="connsiteX1" fmla="*/ 64460 w 132579"/>
                <a:gd name="connsiteY1" fmla="*/ 127276 h 127276"/>
                <a:gd name="connsiteX2" fmla="*/ 44573 w 132579"/>
                <a:gd name="connsiteY2" fmla="*/ 107813 h 127276"/>
                <a:gd name="connsiteX3" fmla="*/ 21027 w 132579"/>
                <a:gd name="connsiteY3" fmla="*/ 86919 h 127276"/>
                <a:gd name="connsiteX4" fmla="*/ 26 w 132579"/>
                <a:gd name="connsiteY4" fmla="*/ 39880 h 127276"/>
                <a:gd name="connsiteX5" fmla="*/ 10314 w 132579"/>
                <a:gd name="connsiteY5" fmla="*/ 11667 h 127276"/>
                <a:gd name="connsiteX6" fmla="*/ 39482 w 132579"/>
                <a:gd name="connsiteY6" fmla="*/ 0 h 127276"/>
                <a:gd name="connsiteX7" fmla="*/ 68596 w 132579"/>
                <a:gd name="connsiteY7" fmla="*/ 13099 h 127276"/>
                <a:gd name="connsiteX8" fmla="*/ 97710 w 132579"/>
                <a:gd name="connsiteY8" fmla="*/ 0 h 127276"/>
                <a:gd name="connsiteX9" fmla="*/ 126878 w 132579"/>
                <a:gd name="connsiteY9" fmla="*/ 11667 h 127276"/>
                <a:gd name="connsiteX10" fmla="*/ 137166 w 132579"/>
                <a:gd name="connsiteY10" fmla="*/ 39880 h 127276"/>
                <a:gd name="connsiteX11" fmla="*/ 116166 w 132579"/>
                <a:gd name="connsiteY11" fmla="*/ 86919 h 127276"/>
                <a:gd name="connsiteX12" fmla="*/ 92620 w 132579"/>
                <a:gd name="connsiteY12" fmla="*/ 107813 h 127276"/>
                <a:gd name="connsiteX13" fmla="*/ 72733 w 132579"/>
                <a:gd name="connsiteY13" fmla="*/ 127276 h 127276"/>
                <a:gd name="connsiteX14" fmla="*/ 68543 w 132579"/>
                <a:gd name="connsiteY14" fmla="*/ 132102 h 127276"/>
                <a:gd name="connsiteX15" fmla="*/ 39429 w 132579"/>
                <a:gd name="connsiteY15" fmla="*/ 10659 h 127276"/>
                <a:gd name="connsiteX16" fmla="*/ 17898 w 132579"/>
                <a:gd name="connsiteY16" fmla="*/ 19038 h 127276"/>
                <a:gd name="connsiteX17" fmla="*/ 10579 w 132579"/>
                <a:gd name="connsiteY17" fmla="*/ 39509 h 127276"/>
                <a:gd name="connsiteX18" fmla="*/ 29035 w 132579"/>
                <a:gd name="connsiteY18" fmla="*/ 79972 h 127276"/>
                <a:gd name="connsiteX19" fmla="*/ 51149 w 132579"/>
                <a:gd name="connsiteY19" fmla="*/ 99487 h 127276"/>
                <a:gd name="connsiteX20" fmla="*/ 68543 w 132579"/>
                <a:gd name="connsiteY20" fmla="*/ 115927 h 127276"/>
                <a:gd name="connsiteX21" fmla="*/ 85938 w 132579"/>
                <a:gd name="connsiteY21" fmla="*/ 99487 h 127276"/>
                <a:gd name="connsiteX22" fmla="*/ 107999 w 132579"/>
                <a:gd name="connsiteY22" fmla="*/ 79972 h 127276"/>
                <a:gd name="connsiteX23" fmla="*/ 126454 w 132579"/>
                <a:gd name="connsiteY23" fmla="*/ 39509 h 127276"/>
                <a:gd name="connsiteX24" fmla="*/ 126454 w 132579"/>
                <a:gd name="connsiteY24" fmla="*/ 39509 h 127276"/>
                <a:gd name="connsiteX25" fmla="*/ 119135 w 132579"/>
                <a:gd name="connsiteY25" fmla="*/ 19038 h 127276"/>
                <a:gd name="connsiteX26" fmla="*/ 97605 w 132579"/>
                <a:gd name="connsiteY26" fmla="*/ 10659 h 127276"/>
                <a:gd name="connsiteX27" fmla="*/ 73210 w 132579"/>
                <a:gd name="connsiteY27" fmla="*/ 24607 h 127276"/>
                <a:gd name="connsiteX28" fmla="*/ 68490 w 132579"/>
                <a:gd name="connsiteY28" fmla="*/ 33569 h 127276"/>
                <a:gd name="connsiteX29" fmla="*/ 63770 w 132579"/>
                <a:gd name="connsiteY29" fmla="*/ 24607 h 127276"/>
                <a:gd name="connsiteX30" fmla="*/ 39429 w 132579"/>
                <a:gd name="connsiteY30" fmla="*/ 10659 h 127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32579" h="127276">
                  <a:moveTo>
                    <a:pt x="68543" y="132102"/>
                  </a:moveTo>
                  <a:lnTo>
                    <a:pt x="64460" y="127276"/>
                  </a:lnTo>
                  <a:cubicBezTo>
                    <a:pt x="64354" y="127170"/>
                    <a:pt x="54702" y="115768"/>
                    <a:pt x="44573" y="107813"/>
                  </a:cubicBezTo>
                  <a:cubicBezTo>
                    <a:pt x="33224" y="98904"/>
                    <a:pt x="25269" y="91851"/>
                    <a:pt x="21027" y="86919"/>
                  </a:cubicBezTo>
                  <a:cubicBezTo>
                    <a:pt x="7344" y="71009"/>
                    <a:pt x="769" y="61199"/>
                    <a:pt x="26" y="39880"/>
                  </a:cubicBezTo>
                  <a:cubicBezTo>
                    <a:pt x="-345" y="29008"/>
                    <a:pt x="3261" y="18985"/>
                    <a:pt x="10314" y="11667"/>
                  </a:cubicBezTo>
                  <a:cubicBezTo>
                    <a:pt x="17580" y="4136"/>
                    <a:pt x="27921" y="0"/>
                    <a:pt x="39482" y="0"/>
                  </a:cubicBezTo>
                  <a:cubicBezTo>
                    <a:pt x="54065" y="0"/>
                    <a:pt x="63452" y="7371"/>
                    <a:pt x="68596" y="13099"/>
                  </a:cubicBezTo>
                  <a:cubicBezTo>
                    <a:pt x="73687" y="7371"/>
                    <a:pt x="83127" y="0"/>
                    <a:pt x="97710" y="0"/>
                  </a:cubicBezTo>
                  <a:cubicBezTo>
                    <a:pt x="109271" y="0"/>
                    <a:pt x="119613" y="4136"/>
                    <a:pt x="126878" y="11667"/>
                  </a:cubicBezTo>
                  <a:cubicBezTo>
                    <a:pt x="133878" y="18932"/>
                    <a:pt x="137537" y="28955"/>
                    <a:pt x="137166" y="39880"/>
                  </a:cubicBezTo>
                  <a:cubicBezTo>
                    <a:pt x="136371" y="61199"/>
                    <a:pt x="129848" y="71009"/>
                    <a:pt x="116166" y="86919"/>
                  </a:cubicBezTo>
                  <a:cubicBezTo>
                    <a:pt x="111923" y="91851"/>
                    <a:pt x="103968" y="98904"/>
                    <a:pt x="92620" y="107813"/>
                  </a:cubicBezTo>
                  <a:cubicBezTo>
                    <a:pt x="82437" y="115768"/>
                    <a:pt x="72839" y="127170"/>
                    <a:pt x="72733" y="127276"/>
                  </a:cubicBezTo>
                  <a:lnTo>
                    <a:pt x="68543" y="132102"/>
                  </a:lnTo>
                  <a:close/>
                  <a:moveTo>
                    <a:pt x="39429" y="10659"/>
                  </a:moveTo>
                  <a:cubicBezTo>
                    <a:pt x="30784" y="10659"/>
                    <a:pt x="23148" y="13629"/>
                    <a:pt x="17898" y="19038"/>
                  </a:cubicBezTo>
                  <a:cubicBezTo>
                    <a:pt x="12913" y="24235"/>
                    <a:pt x="10261" y="31501"/>
                    <a:pt x="10579" y="39509"/>
                  </a:cubicBezTo>
                  <a:cubicBezTo>
                    <a:pt x="11216" y="57698"/>
                    <a:pt x="16148" y="65070"/>
                    <a:pt x="29035" y="79972"/>
                  </a:cubicBezTo>
                  <a:cubicBezTo>
                    <a:pt x="32800" y="84320"/>
                    <a:pt x="40436" y="91055"/>
                    <a:pt x="51149" y="99487"/>
                  </a:cubicBezTo>
                  <a:cubicBezTo>
                    <a:pt x="58043" y="104897"/>
                    <a:pt x="64566" y="111526"/>
                    <a:pt x="68543" y="115927"/>
                  </a:cubicBezTo>
                  <a:cubicBezTo>
                    <a:pt x="72520" y="111579"/>
                    <a:pt x="79043" y="104897"/>
                    <a:pt x="85938" y="99487"/>
                  </a:cubicBezTo>
                  <a:cubicBezTo>
                    <a:pt x="96597" y="91109"/>
                    <a:pt x="104234" y="84373"/>
                    <a:pt x="107999" y="79972"/>
                  </a:cubicBezTo>
                  <a:cubicBezTo>
                    <a:pt x="120833" y="65070"/>
                    <a:pt x="125764" y="57698"/>
                    <a:pt x="126454" y="39509"/>
                  </a:cubicBezTo>
                  <a:lnTo>
                    <a:pt x="126454" y="39509"/>
                  </a:lnTo>
                  <a:cubicBezTo>
                    <a:pt x="126719" y="31501"/>
                    <a:pt x="124120" y="24235"/>
                    <a:pt x="119135" y="19038"/>
                  </a:cubicBezTo>
                  <a:cubicBezTo>
                    <a:pt x="113885" y="13629"/>
                    <a:pt x="106249" y="10659"/>
                    <a:pt x="97605" y="10659"/>
                  </a:cubicBezTo>
                  <a:cubicBezTo>
                    <a:pt x="80687" y="10659"/>
                    <a:pt x="73263" y="24448"/>
                    <a:pt x="73210" y="24607"/>
                  </a:cubicBezTo>
                  <a:lnTo>
                    <a:pt x="68490" y="33569"/>
                  </a:lnTo>
                  <a:lnTo>
                    <a:pt x="63770" y="24607"/>
                  </a:lnTo>
                  <a:cubicBezTo>
                    <a:pt x="63558" y="24023"/>
                    <a:pt x="56134" y="10659"/>
                    <a:pt x="39429" y="10659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FF3426F1-F815-4AFD-A812-8543DBCB997E}"/>
                </a:ext>
              </a:extLst>
            </p:cNvPr>
            <p:cNvSpPr/>
            <p:nvPr/>
          </p:nvSpPr>
          <p:spPr>
            <a:xfrm>
              <a:off x="4587799" y="3747721"/>
              <a:ext cx="58335" cy="212127"/>
            </a:xfrm>
            <a:custGeom>
              <a:avLst/>
              <a:gdLst>
                <a:gd name="connsiteX0" fmla="*/ 5335 w 58334"/>
                <a:gd name="connsiteY0" fmla="*/ 213714 h 212127"/>
                <a:gd name="connsiteX1" fmla="*/ 4751 w 58334"/>
                <a:gd name="connsiteY1" fmla="*/ 213661 h 212127"/>
                <a:gd name="connsiteX2" fmla="*/ 32 w 58334"/>
                <a:gd name="connsiteY2" fmla="*/ 207828 h 212127"/>
                <a:gd name="connsiteX3" fmla="*/ 8199 w 58334"/>
                <a:gd name="connsiteY3" fmla="*/ 154531 h 212127"/>
                <a:gd name="connsiteX4" fmla="*/ 35510 w 58334"/>
                <a:gd name="connsiteY4" fmla="*/ 118469 h 212127"/>
                <a:gd name="connsiteX5" fmla="*/ 44525 w 58334"/>
                <a:gd name="connsiteY5" fmla="*/ 110726 h 212127"/>
                <a:gd name="connsiteX6" fmla="*/ 46859 w 58334"/>
                <a:gd name="connsiteY6" fmla="*/ 94499 h 212127"/>
                <a:gd name="connsiteX7" fmla="*/ 47442 w 58334"/>
                <a:gd name="connsiteY7" fmla="*/ 87817 h 212127"/>
                <a:gd name="connsiteX8" fmla="*/ 42404 w 58334"/>
                <a:gd name="connsiteY8" fmla="*/ 87233 h 212127"/>
                <a:gd name="connsiteX9" fmla="*/ 35298 w 58334"/>
                <a:gd name="connsiteY9" fmla="*/ 87180 h 212127"/>
                <a:gd name="connsiteX10" fmla="*/ 23206 w 58334"/>
                <a:gd name="connsiteY10" fmla="*/ 83044 h 212127"/>
                <a:gd name="connsiteX11" fmla="*/ 6607 w 58334"/>
                <a:gd name="connsiteY11" fmla="*/ 48308 h 212127"/>
                <a:gd name="connsiteX12" fmla="*/ 6607 w 58334"/>
                <a:gd name="connsiteY12" fmla="*/ 25239 h 212127"/>
                <a:gd name="connsiteX13" fmla="*/ 12600 w 58334"/>
                <a:gd name="connsiteY13" fmla="*/ 3814 h 212127"/>
                <a:gd name="connsiteX14" fmla="*/ 12600 w 58334"/>
                <a:gd name="connsiteY14" fmla="*/ 2011 h 212127"/>
                <a:gd name="connsiteX15" fmla="*/ 15676 w 58334"/>
                <a:gd name="connsiteY15" fmla="*/ 526 h 212127"/>
                <a:gd name="connsiteX16" fmla="*/ 22729 w 58334"/>
                <a:gd name="connsiteY16" fmla="*/ 3019 h 212127"/>
                <a:gd name="connsiteX17" fmla="*/ 23206 w 58334"/>
                <a:gd name="connsiteY17" fmla="*/ 6148 h 212127"/>
                <a:gd name="connsiteX18" fmla="*/ 23206 w 58334"/>
                <a:gd name="connsiteY18" fmla="*/ 6996 h 212127"/>
                <a:gd name="connsiteX19" fmla="*/ 22623 w 58334"/>
                <a:gd name="connsiteY19" fmla="*/ 7898 h 212127"/>
                <a:gd name="connsiteX20" fmla="*/ 22146 w 58334"/>
                <a:gd name="connsiteY20" fmla="*/ 8640 h 212127"/>
                <a:gd name="connsiteX21" fmla="*/ 17214 w 58334"/>
                <a:gd name="connsiteY21" fmla="*/ 25292 h 212127"/>
                <a:gd name="connsiteX22" fmla="*/ 17214 w 58334"/>
                <a:gd name="connsiteY22" fmla="*/ 48361 h 212127"/>
                <a:gd name="connsiteX23" fmla="*/ 29835 w 58334"/>
                <a:gd name="connsiteY23" fmla="*/ 74824 h 212127"/>
                <a:gd name="connsiteX24" fmla="*/ 35404 w 58334"/>
                <a:gd name="connsiteY24" fmla="*/ 76627 h 212127"/>
                <a:gd name="connsiteX25" fmla="*/ 42563 w 58334"/>
                <a:gd name="connsiteY25" fmla="*/ 76680 h 212127"/>
                <a:gd name="connsiteX26" fmla="*/ 42563 w 58334"/>
                <a:gd name="connsiteY26" fmla="*/ 76680 h 212127"/>
                <a:gd name="connsiteX27" fmla="*/ 57677 w 58334"/>
                <a:gd name="connsiteY27" fmla="*/ 80870 h 212127"/>
                <a:gd name="connsiteX28" fmla="*/ 59268 w 58334"/>
                <a:gd name="connsiteY28" fmla="*/ 82991 h 212127"/>
                <a:gd name="connsiteX29" fmla="*/ 58579 w 58334"/>
                <a:gd name="connsiteY29" fmla="*/ 85801 h 212127"/>
                <a:gd name="connsiteX30" fmla="*/ 57518 w 58334"/>
                <a:gd name="connsiteY30" fmla="*/ 95241 h 212127"/>
                <a:gd name="connsiteX31" fmla="*/ 54601 w 58334"/>
                <a:gd name="connsiteY31" fmla="*/ 114173 h 212127"/>
                <a:gd name="connsiteX32" fmla="*/ 41344 w 58334"/>
                <a:gd name="connsiteY32" fmla="*/ 127325 h 212127"/>
                <a:gd name="connsiteX33" fmla="*/ 18593 w 58334"/>
                <a:gd name="connsiteY33" fmla="*/ 156652 h 212127"/>
                <a:gd name="connsiteX34" fmla="*/ 10585 w 58334"/>
                <a:gd name="connsiteY34" fmla="*/ 208994 h 212127"/>
                <a:gd name="connsiteX35" fmla="*/ 5335 w 58334"/>
                <a:gd name="connsiteY35" fmla="*/ 213714 h 212127"/>
                <a:gd name="connsiteX36" fmla="*/ 48343 w 58334"/>
                <a:gd name="connsiteY36" fmla="*/ 82938 h 212127"/>
                <a:gd name="connsiteX37" fmla="*/ 48291 w 58334"/>
                <a:gd name="connsiteY37" fmla="*/ 83150 h 212127"/>
                <a:gd name="connsiteX38" fmla="*/ 48343 w 58334"/>
                <a:gd name="connsiteY38" fmla="*/ 82938 h 212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334" h="212127">
                  <a:moveTo>
                    <a:pt x="5335" y="213714"/>
                  </a:moveTo>
                  <a:cubicBezTo>
                    <a:pt x="5123" y="213714"/>
                    <a:pt x="4964" y="213714"/>
                    <a:pt x="4751" y="213661"/>
                  </a:cubicBezTo>
                  <a:cubicBezTo>
                    <a:pt x="1835" y="213343"/>
                    <a:pt x="-287" y="210744"/>
                    <a:pt x="32" y="207828"/>
                  </a:cubicBezTo>
                  <a:cubicBezTo>
                    <a:pt x="1198" y="197062"/>
                    <a:pt x="3850" y="175796"/>
                    <a:pt x="8199" y="154531"/>
                  </a:cubicBezTo>
                  <a:cubicBezTo>
                    <a:pt x="12441" y="133583"/>
                    <a:pt x="25805" y="124833"/>
                    <a:pt x="35510" y="118469"/>
                  </a:cubicBezTo>
                  <a:cubicBezTo>
                    <a:pt x="39752" y="115658"/>
                    <a:pt x="43730" y="113060"/>
                    <a:pt x="44525" y="110726"/>
                  </a:cubicBezTo>
                  <a:cubicBezTo>
                    <a:pt x="46063" y="106325"/>
                    <a:pt x="46487" y="100067"/>
                    <a:pt x="46859" y="94499"/>
                  </a:cubicBezTo>
                  <a:cubicBezTo>
                    <a:pt x="47018" y="92059"/>
                    <a:pt x="47177" y="89832"/>
                    <a:pt x="47442" y="87817"/>
                  </a:cubicBezTo>
                  <a:cubicBezTo>
                    <a:pt x="45427" y="87498"/>
                    <a:pt x="43200" y="87286"/>
                    <a:pt x="42404" y="87233"/>
                  </a:cubicBezTo>
                  <a:lnTo>
                    <a:pt x="35298" y="87180"/>
                  </a:lnTo>
                  <a:cubicBezTo>
                    <a:pt x="30896" y="87180"/>
                    <a:pt x="26601" y="85695"/>
                    <a:pt x="23206" y="83044"/>
                  </a:cubicBezTo>
                  <a:cubicBezTo>
                    <a:pt x="12653" y="74506"/>
                    <a:pt x="6607" y="61831"/>
                    <a:pt x="6607" y="48308"/>
                  </a:cubicBezTo>
                  <a:lnTo>
                    <a:pt x="6607" y="25239"/>
                  </a:lnTo>
                  <a:cubicBezTo>
                    <a:pt x="6607" y="17656"/>
                    <a:pt x="8676" y="10231"/>
                    <a:pt x="12600" y="3814"/>
                  </a:cubicBezTo>
                  <a:lnTo>
                    <a:pt x="12600" y="2011"/>
                  </a:lnTo>
                  <a:lnTo>
                    <a:pt x="15676" y="526"/>
                  </a:lnTo>
                  <a:cubicBezTo>
                    <a:pt x="18328" y="-746"/>
                    <a:pt x="21457" y="367"/>
                    <a:pt x="22729" y="3019"/>
                  </a:cubicBezTo>
                  <a:cubicBezTo>
                    <a:pt x="23206" y="4027"/>
                    <a:pt x="23366" y="5140"/>
                    <a:pt x="23206" y="6148"/>
                  </a:cubicBezTo>
                  <a:lnTo>
                    <a:pt x="23206" y="6996"/>
                  </a:lnTo>
                  <a:lnTo>
                    <a:pt x="22623" y="7898"/>
                  </a:lnTo>
                  <a:cubicBezTo>
                    <a:pt x="22464" y="8163"/>
                    <a:pt x="22305" y="8428"/>
                    <a:pt x="22146" y="8640"/>
                  </a:cubicBezTo>
                  <a:cubicBezTo>
                    <a:pt x="18911" y="13625"/>
                    <a:pt x="17214" y="19353"/>
                    <a:pt x="17214" y="25292"/>
                  </a:cubicBezTo>
                  <a:lnTo>
                    <a:pt x="17214" y="48361"/>
                  </a:lnTo>
                  <a:cubicBezTo>
                    <a:pt x="17214" y="58702"/>
                    <a:pt x="21828" y="68354"/>
                    <a:pt x="29835" y="74824"/>
                  </a:cubicBezTo>
                  <a:cubicBezTo>
                    <a:pt x="31320" y="75991"/>
                    <a:pt x="33283" y="76627"/>
                    <a:pt x="35404" y="76627"/>
                  </a:cubicBezTo>
                  <a:lnTo>
                    <a:pt x="42563" y="76680"/>
                  </a:lnTo>
                  <a:lnTo>
                    <a:pt x="42563" y="76680"/>
                  </a:lnTo>
                  <a:cubicBezTo>
                    <a:pt x="42669" y="76680"/>
                    <a:pt x="54654" y="76786"/>
                    <a:pt x="57677" y="80870"/>
                  </a:cubicBezTo>
                  <a:lnTo>
                    <a:pt x="59268" y="82991"/>
                  </a:lnTo>
                  <a:lnTo>
                    <a:pt x="58579" y="85801"/>
                  </a:lnTo>
                  <a:cubicBezTo>
                    <a:pt x="58048" y="87711"/>
                    <a:pt x="57783" y="91370"/>
                    <a:pt x="57518" y="95241"/>
                  </a:cubicBezTo>
                  <a:cubicBezTo>
                    <a:pt x="57094" y="101446"/>
                    <a:pt x="56617" y="108446"/>
                    <a:pt x="54601" y="114173"/>
                  </a:cubicBezTo>
                  <a:cubicBezTo>
                    <a:pt x="52639" y="119954"/>
                    <a:pt x="47177" y="123507"/>
                    <a:pt x="41344" y="127325"/>
                  </a:cubicBezTo>
                  <a:cubicBezTo>
                    <a:pt x="32275" y="133318"/>
                    <a:pt x="21987" y="140053"/>
                    <a:pt x="18593" y="156652"/>
                  </a:cubicBezTo>
                  <a:cubicBezTo>
                    <a:pt x="14350" y="177493"/>
                    <a:pt x="11752" y="198388"/>
                    <a:pt x="10585" y="208994"/>
                  </a:cubicBezTo>
                  <a:cubicBezTo>
                    <a:pt x="10320" y="211699"/>
                    <a:pt x="8039" y="213714"/>
                    <a:pt x="5335" y="213714"/>
                  </a:cubicBezTo>
                  <a:close/>
                  <a:moveTo>
                    <a:pt x="48343" y="82938"/>
                  </a:moveTo>
                  <a:cubicBezTo>
                    <a:pt x="48343" y="82991"/>
                    <a:pt x="48291" y="83097"/>
                    <a:pt x="48291" y="83150"/>
                  </a:cubicBezTo>
                  <a:cubicBezTo>
                    <a:pt x="48291" y="83097"/>
                    <a:pt x="48343" y="82991"/>
                    <a:pt x="48343" y="82938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9E70AD69-23C0-4430-B3B4-AA6D5236A17A}"/>
                </a:ext>
              </a:extLst>
            </p:cNvPr>
            <p:cNvSpPr/>
            <p:nvPr/>
          </p:nvSpPr>
          <p:spPr>
            <a:xfrm>
              <a:off x="4679243" y="3901399"/>
              <a:ext cx="10606" cy="58335"/>
            </a:xfrm>
            <a:custGeom>
              <a:avLst/>
              <a:gdLst>
                <a:gd name="connsiteX0" fmla="*/ 6749 w 10606"/>
                <a:gd name="connsiteY0" fmla="*/ 60036 h 58334"/>
                <a:gd name="connsiteX1" fmla="*/ 6643 w 10606"/>
                <a:gd name="connsiteY1" fmla="*/ 60036 h 58334"/>
                <a:gd name="connsiteX2" fmla="*/ 1446 w 10606"/>
                <a:gd name="connsiteY2" fmla="*/ 54626 h 58334"/>
                <a:gd name="connsiteX3" fmla="*/ 14 w 10606"/>
                <a:gd name="connsiteY3" fmla="*/ 5678 h 58334"/>
                <a:gd name="connsiteX4" fmla="*/ 4946 w 10606"/>
                <a:gd name="connsiteY4" fmla="*/ 4 h 58334"/>
                <a:gd name="connsiteX5" fmla="*/ 10620 w 10606"/>
                <a:gd name="connsiteY5" fmla="*/ 4936 h 58334"/>
                <a:gd name="connsiteX6" fmla="*/ 12105 w 10606"/>
                <a:gd name="connsiteY6" fmla="*/ 54786 h 58334"/>
                <a:gd name="connsiteX7" fmla="*/ 6749 w 10606"/>
                <a:gd name="connsiteY7" fmla="*/ 60036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06" h="58334">
                  <a:moveTo>
                    <a:pt x="6749" y="60036"/>
                  </a:moveTo>
                  <a:cubicBezTo>
                    <a:pt x="6696" y="60036"/>
                    <a:pt x="6696" y="60036"/>
                    <a:pt x="6643" y="60036"/>
                  </a:cubicBezTo>
                  <a:cubicBezTo>
                    <a:pt x="3726" y="59983"/>
                    <a:pt x="1393" y="57543"/>
                    <a:pt x="1446" y="54626"/>
                  </a:cubicBezTo>
                  <a:cubicBezTo>
                    <a:pt x="1711" y="40732"/>
                    <a:pt x="1128" y="22436"/>
                    <a:pt x="14" y="5678"/>
                  </a:cubicBezTo>
                  <a:cubicBezTo>
                    <a:pt x="-198" y="2761"/>
                    <a:pt x="2029" y="216"/>
                    <a:pt x="4946" y="4"/>
                  </a:cubicBezTo>
                  <a:cubicBezTo>
                    <a:pt x="7863" y="-102"/>
                    <a:pt x="10408" y="2019"/>
                    <a:pt x="10620" y="4936"/>
                  </a:cubicBezTo>
                  <a:cubicBezTo>
                    <a:pt x="11840" y="22224"/>
                    <a:pt x="12370" y="40414"/>
                    <a:pt x="12105" y="54786"/>
                  </a:cubicBezTo>
                  <a:cubicBezTo>
                    <a:pt x="11999" y="57755"/>
                    <a:pt x="9666" y="60036"/>
                    <a:pt x="6749" y="6003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14236EAB-8F8C-4107-BAAA-0EA1D98E3CB3}"/>
                </a:ext>
              </a:extLst>
            </p:cNvPr>
            <p:cNvSpPr/>
            <p:nvPr/>
          </p:nvSpPr>
          <p:spPr>
            <a:xfrm>
              <a:off x="4615672" y="3883969"/>
              <a:ext cx="15910" cy="74244"/>
            </a:xfrm>
            <a:custGeom>
              <a:avLst/>
              <a:gdLst>
                <a:gd name="connsiteX0" fmla="*/ 5303 w 15909"/>
                <a:gd name="connsiteY0" fmla="*/ 77466 h 74244"/>
                <a:gd name="connsiteX1" fmla="*/ 0 w 15909"/>
                <a:gd name="connsiteY1" fmla="*/ 72163 h 74244"/>
                <a:gd name="connsiteX2" fmla="*/ 6629 w 15909"/>
                <a:gd name="connsiteY2" fmla="*/ 16479 h 74244"/>
                <a:gd name="connsiteX3" fmla="*/ 10182 w 15909"/>
                <a:gd name="connsiteY3" fmla="*/ 3433 h 74244"/>
                <a:gd name="connsiteX4" fmla="*/ 17023 w 15909"/>
                <a:gd name="connsiteY4" fmla="*/ 358 h 74244"/>
                <a:gd name="connsiteX5" fmla="*/ 20099 w 15909"/>
                <a:gd name="connsiteY5" fmla="*/ 7199 h 74244"/>
                <a:gd name="connsiteX6" fmla="*/ 17076 w 15909"/>
                <a:gd name="connsiteY6" fmla="*/ 18388 h 74244"/>
                <a:gd name="connsiteX7" fmla="*/ 10606 w 15909"/>
                <a:gd name="connsiteY7" fmla="*/ 72163 h 74244"/>
                <a:gd name="connsiteX8" fmla="*/ 5303 w 15909"/>
                <a:gd name="connsiteY8" fmla="*/ 77466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909" h="74244">
                  <a:moveTo>
                    <a:pt x="5303" y="77466"/>
                  </a:moveTo>
                  <a:cubicBezTo>
                    <a:pt x="2386" y="77466"/>
                    <a:pt x="0" y="75079"/>
                    <a:pt x="0" y="72163"/>
                  </a:cubicBezTo>
                  <a:cubicBezTo>
                    <a:pt x="0" y="63465"/>
                    <a:pt x="1167" y="46760"/>
                    <a:pt x="6629" y="16479"/>
                  </a:cubicBezTo>
                  <a:cubicBezTo>
                    <a:pt x="7478" y="11759"/>
                    <a:pt x="8697" y="7411"/>
                    <a:pt x="10182" y="3433"/>
                  </a:cubicBezTo>
                  <a:cubicBezTo>
                    <a:pt x="11243" y="676"/>
                    <a:pt x="14266" y="-703"/>
                    <a:pt x="17023" y="358"/>
                  </a:cubicBezTo>
                  <a:cubicBezTo>
                    <a:pt x="19781" y="1418"/>
                    <a:pt x="21160" y="4441"/>
                    <a:pt x="20099" y="7199"/>
                  </a:cubicBezTo>
                  <a:cubicBezTo>
                    <a:pt x="18826" y="10540"/>
                    <a:pt x="17819" y="14305"/>
                    <a:pt x="17076" y="18388"/>
                  </a:cubicBezTo>
                  <a:cubicBezTo>
                    <a:pt x="11455" y="49412"/>
                    <a:pt x="10606" y="65428"/>
                    <a:pt x="10606" y="72163"/>
                  </a:cubicBezTo>
                  <a:cubicBezTo>
                    <a:pt x="10606" y="75132"/>
                    <a:pt x="8220" y="77466"/>
                    <a:pt x="5303" y="7746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AF1E49FC-2F9A-44C4-8A7A-362527B2197E}"/>
                </a:ext>
              </a:extLst>
            </p:cNvPr>
            <p:cNvSpPr/>
            <p:nvPr/>
          </p:nvSpPr>
          <p:spPr>
            <a:xfrm>
              <a:off x="4584785" y="3722596"/>
              <a:ext cx="153792" cy="180308"/>
            </a:xfrm>
            <a:custGeom>
              <a:avLst/>
              <a:gdLst>
                <a:gd name="connsiteX0" fmla="*/ 113723 w 153792"/>
                <a:gd name="connsiteY0" fmla="*/ 185223 h 180307"/>
                <a:gd name="connsiteX1" fmla="*/ 88109 w 153792"/>
                <a:gd name="connsiteY1" fmla="*/ 184110 h 180307"/>
                <a:gd name="connsiteX2" fmla="*/ 43350 w 153792"/>
                <a:gd name="connsiteY2" fmla="*/ 171329 h 180307"/>
                <a:gd name="connsiteX3" fmla="*/ 32372 w 153792"/>
                <a:gd name="connsiteY3" fmla="*/ 159503 h 180307"/>
                <a:gd name="connsiteX4" fmla="*/ 36508 w 153792"/>
                <a:gd name="connsiteY4" fmla="*/ 150594 h 180307"/>
                <a:gd name="connsiteX5" fmla="*/ 44781 w 153792"/>
                <a:gd name="connsiteY5" fmla="*/ 140040 h 180307"/>
                <a:gd name="connsiteX6" fmla="*/ 63555 w 153792"/>
                <a:gd name="connsiteY6" fmla="*/ 115275 h 180307"/>
                <a:gd name="connsiteX7" fmla="*/ 54062 w 153792"/>
                <a:gd name="connsiteY7" fmla="*/ 78152 h 180307"/>
                <a:gd name="connsiteX8" fmla="*/ 43880 w 153792"/>
                <a:gd name="connsiteY8" fmla="*/ 55083 h 180307"/>
                <a:gd name="connsiteX9" fmla="*/ 35289 w 153792"/>
                <a:gd name="connsiteY9" fmla="*/ 40765 h 180307"/>
                <a:gd name="connsiteX10" fmla="*/ 21129 w 153792"/>
                <a:gd name="connsiteY10" fmla="*/ 35780 h 180307"/>
                <a:gd name="connsiteX11" fmla="*/ 10841 w 153792"/>
                <a:gd name="connsiteY11" fmla="*/ 36734 h 180307"/>
                <a:gd name="connsiteX12" fmla="*/ 2515 w 153792"/>
                <a:gd name="connsiteY12" fmla="*/ 34030 h 180307"/>
                <a:gd name="connsiteX13" fmla="*/ 235 w 153792"/>
                <a:gd name="connsiteY13" fmla="*/ 25704 h 180307"/>
                <a:gd name="connsiteX14" fmla="*/ 235 w 153792"/>
                <a:gd name="connsiteY14" fmla="*/ 25704 h 180307"/>
                <a:gd name="connsiteX15" fmla="*/ 26486 w 153792"/>
                <a:gd name="connsiteY15" fmla="*/ 5923 h 180307"/>
                <a:gd name="connsiteX16" fmla="*/ 30463 w 153792"/>
                <a:gd name="connsiteY16" fmla="*/ 5075 h 180307"/>
                <a:gd name="connsiteX17" fmla="*/ 62759 w 153792"/>
                <a:gd name="connsiteY17" fmla="*/ 143 h 180307"/>
                <a:gd name="connsiteX18" fmla="*/ 140557 w 153792"/>
                <a:gd name="connsiteY18" fmla="*/ 101433 h 180307"/>
                <a:gd name="connsiteX19" fmla="*/ 143898 w 153792"/>
                <a:gd name="connsiteY19" fmla="*/ 109653 h 180307"/>
                <a:gd name="connsiteX20" fmla="*/ 150792 w 153792"/>
                <a:gd name="connsiteY20" fmla="*/ 173238 h 180307"/>
                <a:gd name="connsiteX21" fmla="*/ 121572 w 153792"/>
                <a:gd name="connsiteY21" fmla="*/ 185276 h 180307"/>
                <a:gd name="connsiteX22" fmla="*/ 113723 w 153792"/>
                <a:gd name="connsiteY22" fmla="*/ 185223 h 180307"/>
                <a:gd name="connsiteX23" fmla="*/ 43721 w 153792"/>
                <a:gd name="connsiteY23" fmla="*/ 158973 h 180307"/>
                <a:gd name="connsiteX24" fmla="*/ 48600 w 153792"/>
                <a:gd name="connsiteY24" fmla="*/ 162102 h 180307"/>
                <a:gd name="connsiteX25" fmla="*/ 89646 w 153792"/>
                <a:gd name="connsiteY25" fmla="*/ 173609 h 180307"/>
                <a:gd name="connsiteX26" fmla="*/ 121518 w 153792"/>
                <a:gd name="connsiteY26" fmla="*/ 174617 h 180307"/>
                <a:gd name="connsiteX27" fmla="*/ 141989 w 153792"/>
                <a:gd name="connsiteY27" fmla="*/ 167299 h 180307"/>
                <a:gd name="connsiteX28" fmla="*/ 134087 w 153792"/>
                <a:gd name="connsiteY28" fmla="*/ 113631 h 180307"/>
                <a:gd name="connsiteX29" fmla="*/ 130746 w 153792"/>
                <a:gd name="connsiteY29" fmla="*/ 105411 h 180307"/>
                <a:gd name="connsiteX30" fmla="*/ 61805 w 153792"/>
                <a:gd name="connsiteY30" fmla="*/ 10696 h 180307"/>
                <a:gd name="connsiteX31" fmla="*/ 33486 w 153792"/>
                <a:gd name="connsiteY31" fmla="*/ 15204 h 180307"/>
                <a:gd name="connsiteX32" fmla="*/ 28182 w 153792"/>
                <a:gd name="connsiteY32" fmla="*/ 16370 h 180307"/>
                <a:gd name="connsiteX33" fmla="*/ 11371 w 153792"/>
                <a:gd name="connsiteY33" fmla="*/ 25916 h 180307"/>
                <a:gd name="connsiteX34" fmla="*/ 20758 w 153792"/>
                <a:gd name="connsiteY34" fmla="*/ 25174 h 180307"/>
                <a:gd name="connsiteX35" fmla="*/ 42130 w 153792"/>
                <a:gd name="connsiteY35" fmla="*/ 32651 h 180307"/>
                <a:gd name="connsiteX36" fmla="*/ 54486 w 153792"/>
                <a:gd name="connsiteY36" fmla="*/ 54765 h 180307"/>
                <a:gd name="connsiteX37" fmla="*/ 63130 w 153792"/>
                <a:gd name="connsiteY37" fmla="*/ 72584 h 180307"/>
                <a:gd name="connsiteX38" fmla="*/ 72464 w 153792"/>
                <a:gd name="connsiteY38" fmla="*/ 121161 h 180307"/>
                <a:gd name="connsiteX39" fmla="*/ 53054 w 153792"/>
                <a:gd name="connsiteY39" fmla="*/ 146775 h 180307"/>
                <a:gd name="connsiteX40" fmla="*/ 45206 w 153792"/>
                <a:gd name="connsiteY40" fmla="*/ 156745 h 180307"/>
                <a:gd name="connsiteX41" fmla="*/ 43721 w 153792"/>
                <a:gd name="connsiteY41" fmla="*/ 158973 h 180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53792" h="180307">
                  <a:moveTo>
                    <a:pt x="113723" y="185223"/>
                  </a:moveTo>
                  <a:cubicBezTo>
                    <a:pt x="103700" y="185223"/>
                    <a:pt x="94313" y="185011"/>
                    <a:pt x="88109" y="184110"/>
                  </a:cubicBezTo>
                  <a:cubicBezTo>
                    <a:pt x="74267" y="182095"/>
                    <a:pt x="54274" y="177534"/>
                    <a:pt x="43350" y="171329"/>
                  </a:cubicBezTo>
                  <a:cubicBezTo>
                    <a:pt x="35077" y="166662"/>
                    <a:pt x="32107" y="163427"/>
                    <a:pt x="32372" y="159503"/>
                  </a:cubicBezTo>
                  <a:cubicBezTo>
                    <a:pt x="32531" y="157064"/>
                    <a:pt x="33751" y="154465"/>
                    <a:pt x="36508" y="150594"/>
                  </a:cubicBezTo>
                  <a:cubicBezTo>
                    <a:pt x="38630" y="147677"/>
                    <a:pt x="41493" y="144124"/>
                    <a:pt x="44781" y="140040"/>
                  </a:cubicBezTo>
                  <a:cubicBezTo>
                    <a:pt x="50297" y="133252"/>
                    <a:pt x="57191" y="124820"/>
                    <a:pt x="63555" y="115275"/>
                  </a:cubicBezTo>
                  <a:cubicBezTo>
                    <a:pt x="70555" y="104827"/>
                    <a:pt x="62176" y="91251"/>
                    <a:pt x="54062" y="78152"/>
                  </a:cubicBezTo>
                  <a:cubicBezTo>
                    <a:pt x="48706" y="69455"/>
                    <a:pt x="44039" y="61978"/>
                    <a:pt x="43880" y="55083"/>
                  </a:cubicBezTo>
                  <a:cubicBezTo>
                    <a:pt x="43721" y="49038"/>
                    <a:pt x="39107" y="43947"/>
                    <a:pt x="35289" y="40765"/>
                  </a:cubicBezTo>
                  <a:cubicBezTo>
                    <a:pt x="31365" y="37424"/>
                    <a:pt x="26380" y="35621"/>
                    <a:pt x="21129" y="35780"/>
                  </a:cubicBezTo>
                  <a:cubicBezTo>
                    <a:pt x="17046" y="35886"/>
                    <a:pt x="13546" y="36204"/>
                    <a:pt x="10841" y="36734"/>
                  </a:cubicBezTo>
                  <a:cubicBezTo>
                    <a:pt x="7818" y="37265"/>
                    <a:pt x="4689" y="36257"/>
                    <a:pt x="2515" y="34030"/>
                  </a:cubicBezTo>
                  <a:cubicBezTo>
                    <a:pt x="394" y="31803"/>
                    <a:pt x="-455" y="28674"/>
                    <a:pt x="235" y="25704"/>
                  </a:cubicBezTo>
                  <a:lnTo>
                    <a:pt x="235" y="25704"/>
                  </a:lnTo>
                  <a:cubicBezTo>
                    <a:pt x="1667" y="19658"/>
                    <a:pt x="6970" y="9052"/>
                    <a:pt x="26486" y="5923"/>
                  </a:cubicBezTo>
                  <a:cubicBezTo>
                    <a:pt x="27811" y="5711"/>
                    <a:pt x="29137" y="5446"/>
                    <a:pt x="30463" y="5075"/>
                  </a:cubicBezTo>
                  <a:cubicBezTo>
                    <a:pt x="36562" y="3271"/>
                    <a:pt x="51835" y="-812"/>
                    <a:pt x="62759" y="143"/>
                  </a:cubicBezTo>
                  <a:cubicBezTo>
                    <a:pt x="100677" y="3590"/>
                    <a:pt x="120935" y="53333"/>
                    <a:pt x="140557" y="101433"/>
                  </a:cubicBezTo>
                  <a:lnTo>
                    <a:pt x="143898" y="109653"/>
                  </a:lnTo>
                  <a:cubicBezTo>
                    <a:pt x="156679" y="140889"/>
                    <a:pt x="158906" y="161094"/>
                    <a:pt x="150792" y="173238"/>
                  </a:cubicBezTo>
                  <a:cubicBezTo>
                    <a:pt x="143739" y="183845"/>
                    <a:pt x="130746" y="185170"/>
                    <a:pt x="121572" y="185276"/>
                  </a:cubicBezTo>
                  <a:cubicBezTo>
                    <a:pt x="119026" y="185223"/>
                    <a:pt x="116374" y="185223"/>
                    <a:pt x="113723" y="185223"/>
                  </a:cubicBezTo>
                  <a:close/>
                  <a:moveTo>
                    <a:pt x="43721" y="158973"/>
                  </a:moveTo>
                  <a:cubicBezTo>
                    <a:pt x="44622" y="159662"/>
                    <a:pt x="46160" y="160723"/>
                    <a:pt x="48600" y="162102"/>
                  </a:cubicBezTo>
                  <a:cubicBezTo>
                    <a:pt x="56395" y="166503"/>
                    <a:pt x="72888" y="171170"/>
                    <a:pt x="89646" y="173609"/>
                  </a:cubicBezTo>
                  <a:cubicBezTo>
                    <a:pt x="96806" y="174670"/>
                    <a:pt x="109745" y="174723"/>
                    <a:pt x="121518" y="174617"/>
                  </a:cubicBezTo>
                  <a:cubicBezTo>
                    <a:pt x="132231" y="174511"/>
                    <a:pt x="138754" y="172178"/>
                    <a:pt x="141989" y="167299"/>
                  </a:cubicBezTo>
                  <a:cubicBezTo>
                    <a:pt x="145966" y="161306"/>
                    <a:pt x="147822" y="147147"/>
                    <a:pt x="134087" y="113631"/>
                  </a:cubicBezTo>
                  <a:lnTo>
                    <a:pt x="130746" y="105411"/>
                  </a:lnTo>
                  <a:cubicBezTo>
                    <a:pt x="112344" y="60228"/>
                    <a:pt x="93306" y="13560"/>
                    <a:pt x="61805" y="10696"/>
                  </a:cubicBezTo>
                  <a:cubicBezTo>
                    <a:pt x="52471" y="9847"/>
                    <a:pt x="37781" y="13931"/>
                    <a:pt x="33486" y="15204"/>
                  </a:cubicBezTo>
                  <a:cubicBezTo>
                    <a:pt x="31948" y="15681"/>
                    <a:pt x="30251" y="16052"/>
                    <a:pt x="28182" y="16370"/>
                  </a:cubicBezTo>
                  <a:cubicBezTo>
                    <a:pt x="19379" y="17802"/>
                    <a:pt x="13652" y="21037"/>
                    <a:pt x="11371" y="25916"/>
                  </a:cubicBezTo>
                  <a:cubicBezTo>
                    <a:pt x="14766" y="25439"/>
                    <a:pt x="18212" y="25280"/>
                    <a:pt x="20758" y="25174"/>
                  </a:cubicBezTo>
                  <a:cubicBezTo>
                    <a:pt x="28607" y="25174"/>
                    <a:pt x="36243" y="27666"/>
                    <a:pt x="42130" y="32651"/>
                  </a:cubicBezTo>
                  <a:cubicBezTo>
                    <a:pt x="49979" y="39280"/>
                    <a:pt x="54221" y="46917"/>
                    <a:pt x="54486" y="54765"/>
                  </a:cubicBezTo>
                  <a:cubicBezTo>
                    <a:pt x="54592" y="58796"/>
                    <a:pt x="58941" y="65796"/>
                    <a:pt x="63130" y="72584"/>
                  </a:cubicBezTo>
                  <a:cubicBezTo>
                    <a:pt x="72093" y="87062"/>
                    <a:pt x="83229" y="105039"/>
                    <a:pt x="72464" y="121161"/>
                  </a:cubicBezTo>
                  <a:cubicBezTo>
                    <a:pt x="65782" y="131184"/>
                    <a:pt x="58729" y="139828"/>
                    <a:pt x="53054" y="146775"/>
                  </a:cubicBezTo>
                  <a:cubicBezTo>
                    <a:pt x="49873" y="150700"/>
                    <a:pt x="47062" y="154094"/>
                    <a:pt x="45206" y="156745"/>
                  </a:cubicBezTo>
                  <a:cubicBezTo>
                    <a:pt x="44516" y="157700"/>
                    <a:pt x="44039" y="158442"/>
                    <a:pt x="43721" y="15897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DAB879FF-CD09-4011-BEFE-55F92DDE6A34}"/>
                </a:ext>
              </a:extLst>
            </p:cNvPr>
            <p:cNvSpPr/>
            <p:nvPr/>
          </p:nvSpPr>
          <p:spPr>
            <a:xfrm>
              <a:off x="4568845" y="3950828"/>
              <a:ext cx="132579" cy="10606"/>
            </a:xfrm>
            <a:custGeom>
              <a:avLst/>
              <a:gdLst>
                <a:gd name="connsiteX0" fmla="*/ 127329 w 132579"/>
                <a:gd name="connsiteY0" fmla="*/ 10606 h 10606"/>
                <a:gd name="connsiteX1" fmla="*/ 5303 w 132579"/>
                <a:gd name="connsiteY1" fmla="*/ 10606 h 10606"/>
                <a:gd name="connsiteX2" fmla="*/ 0 w 132579"/>
                <a:gd name="connsiteY2" fmla="*/ 5303 h 10606"/>
                <a:gd name="connsiteX3" fmla="*/ 5303 w 132579"/>
                <a:gd name="connsiteY3" fmla="*/ 0 h 10606"/>
                <a:gd name="connsiteX4" fmla="*/ 127329 w 132579"/>
                <a:gd name="connsiteY4" fmla="*/ 0 h 10606"/>
                <a:gd name="connsiteX5" fmla="*/ 132632 w 132579"/>
                <a:gd name="connsiteY5" fmla="*/ 5303 h 10606"/>
                <a:gd name="connsiteX6" fmla="*/ 127329 w 132579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579" h="10606">
                  <a:moveTo>
                    <a:pt x="127329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127329" y="0"/>
                  </a:lnTo>
                  <a:cubicBezTo>
                    <a:pt x="130246" y="0"/>
                    <a:pt x="132632" y="2386"/>
                    <a:pt x="132632" y="5303"/>
                  </a:cubicBezTo>
                  <a:cubicBezTo>
                    <a:pt x="132632" y="8220"/>
                    <a:pt x="130246" y="10606"/>
                    <a:pt x="127329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896AFF18-668D-4C30-BF4D-24B128553B85}"/>
                </a:ext>
              </a:extLst>
            </p:cNvPr>
            <p:cNvSpPr/>
            <p:nvPr/>
          </p:nvSpPr>
          <p:spPr>
            <a:xfrm>
              <a:off x="4338475" y="3785952"/>
              <a:ext cx="10606" cy="10606"/>
            </a:xfrm>
            <a:custGeom>
              <a:avLst/>
              <a:gdLst>
                <a:gd name="connsiteX0" fmla="*/ 5462 w 10606"/>
                <a:gd name="connsiteY0" fmla="*/ 15485 h 10606"/>
                <a:gd name="connsiteX1" fmla="*/ 159 w 10606"/>
                <a:gd name="connsiteY1" fmla="*/ 10659 h 10606"/>
                <a:gd name="connsiteX2" fmla="*/ 106 w 10606"/>
                <a:gd name="connsiteY2" fmla="*/ 10023 h 10606"/>
                <a:gd name="connsiteX3" fmla="*/ 0 w 10606"/>
                <a:gd name="connsiteY3" fmla="*/ 7690 h 10606"/>
                <a:gd name="connsiteX4" fmla="*/ 0 w 10606"/>
                <a:gd name="connsiteY4" fmla="*/ 5303 h 10606"/>
                <a:gd name="connsiteX5" fmla="*/ 5303 w 10606"/>
                <a:gd name="connsiteY5" fmla="*/ 0 h 10606"/>
                <a:gd name="connsiteX6" fmla="*/ 10606 w 10606"/>
                <a:gd name="connsiteY6" fmla="*/ 5303 h 10606"/>
                <a:gd name="connsiteX7" fmla="*/ 10606 w 10606"/>
                <a:gd name="connsiteY7" fmla="*/ 7690 h 10606"/>
                <a:gd name="connsiteX8" fmla="*/ 10659 w 10606"/>
                <a:gd name="connsiteY8" fmla="*/ 9121 h 10606"/>
                <a:gd name="connsiteX9" fmla="*/ 10712 w 10606"/>
                <a:gd name="connsiteY9" fmla="*/ 10182 h 10606"/>
                <a:gd name="connsiteX10" fmla="*/ 5462 w 10606"/>
                <a:gd name="connsiteY10" fmla="*/ 15485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06" h="10606">
                  <a:moveTo>
                    <a:pt x="5462" y="15485"/>
                  </a:moveTo>
                  <a:cubicBezTo>
                    <a:pt x="2704" y="15485"/>
                    <a:pt x="424" y="13364"/>
                    <a:pt x="159" y="10659"/>
                  </a:cubicBezTo>
                  <a:lnTo>
                    <a:pt x="106" y="10023"/>
                  </a:lnTo>
                  <a:cubicBezTo>
                    <a:pt x="53" y="9175"/>
                    <a:pt x="0" y="8432"/>
                    <a:pt x="0" y="7690"/>
                  </a:cubicBezTo>
                  <a:lnTo>
                    <a:pt x="0" y="5303"/>
                  </a:lnTo>
                  <a:cubicBezTo>
                    <a:pt x="0" y="2386"/>
                    <a:pt x="2386" y="0"/>
                    <a:pt x="5303" y="0"/>
                  </a:cubicBezTo>
                  <a:cubicBezTo>
                    <a:pt x="8220" y="0"/>
                    <a:pt x="10606" y="2386"/>
                    <a:pt x="10606" y="5303"/>
                  </a:cubicBezTo>
                  <a:lnTo>
                    <a:pt x="10606" y="7690"/>
                  </a:lnTo>
                  <a:cubicBezTo>
                    <a:pt x="10606" y="8167"/>
                    <a:pt x="10606" y="8644"/>
                    <a:pt x="10659" y="9121"/>
                  </a:cubicBezTo>
                  <a:cubicBezTo>
                    <a:pt x="10712" y="9599"/>
                    <a:pt x="10712" y="9970"/>
                    <a:pt x="10712" y="10182"/>
                  </a:cubicBezTo>
                  <a:cubicBezTo>
                    <a:pt x="10765" y="13152"/>
                    <a:pt x="8379" y="15485"/>
                    <a:pt x="5462" y="15485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E165BD96-19B0-4847-B6C7-3300DDAF2B39}"/>
                </a:ext>
              </a:extLst>
            </p:cNvPr>
            <p:cNvSpPr/>
            <p:nvPr/>
          </p:nvSpPr>
          <p:spPr>
            <a:xfrm>
              <a:off x="4383158" y="3725023"/>
              <a:ext cx="53032" cy="233340"/>
            </a:xfrm>
            <a:custGeom>
              <a:avLst/>
              <a:gdLst>
                <a:gd name="connsiteX0" fmla="*/ 48865 w 53031"/>
                <a:gd name="connsiteY0" fmla="*/ 236412 h 233339"/>
                <a:gd name="connsiteX1" fmla="*/ 43615 w 53031"/>
                <a:gd name="connsiteY1" fmla="*/ 231692 h 233339"/>
                <a:gd name="connsiteX2" fmla="*/ 34705 w 53031"/>
                <a:gd name="connsiteY2" fmla="*/ 173463 h 233339"/>
                <a:gd name="connsiteX3" fmla="*/ 15243 w 53031"/>
                <a:gd name="connsiteY3" fmla="*/ 140000 h 233339"/>
                <a:gd name="connsiteX4" fmla="*/ 4690 w 53031"/>
                <a:gd name="connsiteY4" fmla="*/ 126477 h 233339"/>
                <a:gd name="connsiteX5" fmla="*/ 1507 w 53031"/>
                <a:gd name="connsiteY5" fmla="*/ 105635 h 233339"/>
                <a:gd name="connsiteX6" fmla="*/ 288 w 53031"/>
                <a:gd name="connsiteY6" fmla="*/ 94923 h 233339"/>
                <a:gd name="connsiteX7" fmla="*/ 1507 w 53031"/>
                <a:gd name="connsiteY7" fmla="*/ 88294 h 233339"/>
                <a:gd name="connsiteX8" fmla="*/ 7606 w 53031"/>
                <a:gd name="connsiteY8" fmla="*/ 85271 h 233339"/>
                <a:gd name="connsiteX9" fmla="*/ 15349 w 53031"/>
                <a:gd name="connsiteY9" fmla="*/ 85218 h 233339"/>
                <a:gd name="connsiteX10" fmla="*/ 21978 w 53031"/>
                <a:gd name="connsiteY10" fmla="*/ 83044 h 233339"/>
                <a:gd name="connsiteX11" fmla="*/ 36190 w 53031"/>
                <a:gd name="connsiteY11" fmla="*/ 53187 h 233339"/>
                <a:gd name="connsiteX12" fmla="*/ 36190 w 53031"/>
                <a:gd name="connsiteY12" fmla="*/ 27520 h 233339"/>
                <a:gd name="connsiteX13" fmla="*/ 30622 w 53031"/>
                <a:gd name="connsiteY13" fmla="*/ 8640 h 233339"/>
                <a:gd name="connsiteX14" fmla="*/ 30092 w 53031"/>
                <a:gd name="connsiteY14" fmla="*/ 7845 h 233339"/>
                <a:gd name="connsiteX15" fmla="*/ 29508 w 53031"/>
                <a:gd name="connsiteY15" fmla="*/ 6996 h 233339"/>
                <a:gd name="connsiteX16" fmla="*/ 29508 w 53031"/>
                <a:gd name="connsiteY16" fmla="*/ 6201 h 233339"/>
                <a:gd name="connsiteX17" fmla="*/ 29985 w 53031"/>
                <a:gd name="connsiteY17" fmla="*/ 3019 h 233339"/>
                <a:gd name="connsiteX18" fmla="*/ 37039 w 53031"/>
                <a:gd name="connsiteY18" fmla="*/ 526 h 233339"/>
                <a:gd name="connsiteX19" fmla="*/ 39213 w 53031"/>
                <a:gd name="connsiteY19" fmla="*/ 2436 h 233339"/>
                <a:gd name="connsiteX20" fmla="*/ 39213 w 53031"/>
                <a:gd name="connsiteY20" fmla="*/ 2436 h 233339"/>
                <a:gd name="connsiteX21" fmla="*/ 46797 w 53031"/>
                <a:gd name="connsiteY21" fmla="*/ 27466 h 233339"/>
                <a:gd name="connsiteX22" fmla="*/ 46797 w 53031"/>
                <a:gd name="connsiteY22" fmla="*/ 53134 h 233339"/>
                <a:gd name="connsiteX23" fmla="*/ 28607 w 53031"/>
                <a:gd name="connsiteY23" fmla="*/ 91264 h 233339"/>
                <a:gd name="connsiteX24" fmla="*/ 15402 w 53031"/>
                <a:gd name="connsiteY24" fmla="*/ 95771 h 233339"/>
                <a:gd name="connsiteX25" fmla="*/ 11212 w 53031"/>
                <a:gd name="connsiteY25" fmla="*/ 95825 h 233339"/>
                <a:gd name="connsiteX26" fmla="*/ 12061 w 53031"/>
                <a:gd name="connsiteY26" fmla="*/ 104893 h 233339"/>
                <a:gd name="connsiteX27" fmla="*/ 14712 w 53031"/>
                <a:gd name="connsiteY27" fmla="*/ 123030 h 233339"/>
                <a:gd name="connsiteX28" fmla="*/ 22349 w 53031"/>
                <a:gd name="connsiteY28" fmla="*/ 132151 h 233339"/>
                <a:gd name="connsiteX29" fmla="*/ 45047 w 53031"/>
                <a:gd name="connsiteY29" fmla="*/ 171342 h 233339"/>
                <a:gd name="connsiteX30" fmla="*/ 54062 w 53031"/>
                <a:gd name="connsiteY30" fmla="*/ 230525 h 233339"/>
                <a:gd name="connsiteX31" fmla="*/ 49342 w 53031"/>
                <a:gd name="connsiteY31" fmla="*/ 236359 h 233339"/>
                <a:gd name="connsiteX32" fmla="*/ 48865 w 53031"/>
                <a:gd name="connsiteY32" fmla="*/ 236412 h 233339"/>
                <a:gd name="connsiteX33" fmla="*/ 7818 w 53031"/>
                <a:gd name="connsiteY33" fmla="*/ 95878 h 233339"/>
                <a:gd name="connsiteX34" fmla="*/ 7818 w 53031"/>
                <a:gd name="connsiteY34" fmla="*/ 95878 h 233339"/>
                <a:gd name="connsiteX35" fmla="*/ 7818 w 53031"/>
                <a:gd name="connsiteY35" fmla="*/ 95878 h 233339"/>
                <a:gd name="connsiteX36" fmla="*/ 7818 w 53031"/>
                <a:gd name="connsiteY36" fmla="*/ 95878 h 233339"/>
                <a:gd name="connsiteX37" fmla="*/ 10523 w 53031"/>
                <a:gd name="connsiteY37" fmla="*/ 92006 h 233339"/>
                <a:gd name="connsiteX38" fmla="*/ 10523 w 53031"/>
                <a:gd name="connsiteY38" fmla="*/ 92112 h 233339"/>
                <a:gd name="connsiteX39" fmla="*/ 10523 w 53031"/>
                <a:gd name="connsiteY39" fmla="*/ 92006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3031" h="233339">
                  <a:moveTo>
                    <a:pt x="48865" y="236412"/>
                  </a:moveTo>
                  <a:cubicBezTo>
                    <a:pt x="46213" y="236412"/>
                    <a:pt x="43880" y="234397"/>
                    <a:pt x="43615" y="231692"/>
                  </a:cubicBezTo>
                  <a:cubicBezTo>
                    <a:pt x="42342" y="219919"/>
                    <a:pt x="39478" y="196691"/>
                    <a:pt x="34705" y="173463"/>
                  </a:cubicBezTo>
                  <a:cubicBezTo>
                    <a:pt x="30728" y="154106"/>
                    <a:pt x="22508" y="146576"/>
                    <a:pt x="15243" y="140000"/>
                  </a:cubicBezTo>
                  <a:cubicBezTo>
                    <a:pt x="10841" y="135970"/>
                    <a:pt x="6652" y="132204"/>
                    <a:pt x="4690" y="126477"/>
                  </a:cubicBezTo>
                  <a:cubicBezTo>
                    <a:pt x="2515" y="120219"/>
                    <a:pt x="1985" y="112476"/>
                    <a:pt x="1507" y="105635"/>
                  </a:cubicBezTo>
                  <a:cubicBezTo>
                    <a:pt x="1189" y="101287"/>
                    <a:pt x="924" y="97203"/>
                    <a:pt x="288" y="94923"/>
                  </a:cubicBezTo>
                  <a:cubicBezTo>
                    <a:pt x="-349" y="92696"/>
                    <a:pt x="76" y="90256"/>
                    <a:pt x="1507" y="88294"/>
                  </a:cubicBezTo>
                  <a:cubicBezTo>
                    <a:pt x="2939" y="86385"/>
                    <a:pt x="5220" y="85271"/>
                    <a:pt x="7606" y="85271"/>
                  </a:cubicBezTo>
                  <a:lnTo>
                    <a:pt x="15349" y="85218"/>
                  </a:lnTo>
                  <a:cubicBezTo>
                    <a:pt x="17894" y="85218"/>
                    <a:pt x="20228" y="84423"/>
                    <a:pt x="21978" y="83044"/>
                  </a:cubicBezTo>
                  <a:cubicBezTo>
                    <a:pt x="30993" y="75725"/>
                    <a:pt x="36190" y="64854"/>
                    <a:pt x="36190" y="53187"/>
                  </a:cubicBezTo>
                  <a:lnTo>
                    <a:pt x="36190" y="27520"/>
                  </a:lnTo>
                  <a:cubicBezTo>
                    <a:pt x="36190" y="20785"/>
                    <a:pt x="34281" y="14262"/>
                    <a:pt x="30622" y="8640"/>
                  </a:cubicBezTo>
                  <a:cubicBezTo>
                    <a:pt x="30410" y="8375"/>
                    <a:pt x="30251" y="8110"/>
                    <a:pt x="30092" y="7845"/>
                  </a:cubicBezTo>
                  <a:lnTo>
                    <a:pt x="29508" y="6996"/>
                  </a:lnTo>
                  <a:lnTo>
                    <a:pt x="29508" y="6201"/>
                  </a:lnTo>
                  <a:cubicBezTo>
                    <a:pt x="29349" y="5140"/>
                    <a:pt x="29455" y="4027"/>
                    <a:pt x="29985" y="3019"/>
                  </a:cubicBezTo>
                  <a:cubicBezTo>
                    <a:pt x="31258" y="367"/>
                    <a:pt x="34440" y="-746"/>
                    <a:pt x="37039" y="526"/>
                  </a:cubicBezTo>
                  <a:cubicBezTo>
                    <a:pt x="37940" y="951"/>
                    <a:pt x="38683" y="1640"/>
                    <a:pt x="39213" y="2436"/>
                  </a:cubicBezTo>
                  <a:lnTo>
                    <a:pt x="39213" y="2436"/>
                  </a:lnTo>
                  <a:cubicBezTo>
                    <a:pt x="44145" y="9860"/>
                    <a:pt x="46797" y="18504"/>
                    <a:pt x="46797" y="27466"/>
                  </a:cubicBezTo>
                  <a:lnTo>
                    <a:pt x="46797" y="53134"/>
                  </a:lnTo>
                  <a:cubicBezTo>
                    <a:pt x="46797" y="67983"/>
                    <a:pt x="40168" y="81930"/>
                    <a:pt x="28607" y="91264"/>
                  </a:cubicBezTo>
                  <a:cubicBezTo>
                    <a:pt x="24895" y="94181"/>
                    <a:pt x="20228" y="95771"/>
                    <a:pt x="15402" y="95771"/>
                  </a:cubicBezTo>
                  <a:lnTo>
                    <a:pt x="11212" y="95825"/>
                  </a:lnTo>
                  <a:cubicBezTo>
                    <a:pt x="11584" y="98476"/>
                    <a:pt x="11796" y="101552"/>
                    <a:pt x="12061" y="104893"/>
                  </a:cubicBezTo>
                  <a:cubicBezTo>
                    <a:pt x="12485" y="111098"/>
                    <a:pt x="12962" y="118098"/>
                    <a:pt x="14712" y="123030"/>
                  </a:cubicBezTo>
                  <a:cubicBezTo>
                    <a:pt x="15773" y="126212"/>
                    <a:pt x="18690" y="128810"/>
                    <a:pt x="22349" y="132151"/>
                  </a:cubicBezTo>
                  <a:cubicBezTo>
                    <a:pt x="29985" y="139098"/>
                    <a:pt x="40380" y="148591"/>
                    <a:pt x="45047" y="171342"/>
                  </a:cubicBezTo>
                  <a:cubicBezTo>
                    <a:pt x="49872" y="194994"/>
                    <a:pt x="52789" y="218540"/>
                    <a:pt x="54062" y="230525"/>
                  </a:cubicBezTo>
                  <a:cubicBezTo>
                    <a:pt x="54380" y="233442"/>
                    <a:pt x="52259" y="236040"/>
                    <a:pt x="49342" y="236359"/>
                  </a:cubicBezTo>
                  <a:cubicBezTo>
                    <a:pt x="49289" y="236412"/>
                    <a:pt x="49077" y="236412"/>
                    <a:pt x="48865" y="236412"/>
                  </a:cubicBezTo>
                  <a:close/>
                  <a:moveTo>
                    <a:pt x="7818" y="95878"/>
                  </a:moveTo>
                  <a:lnTo>
                    <a:pt x="7818" y="95878"/>
                  </a:lnTo>
                  <a:lnTo>
                    <a:pt x="7818" y="95878"/>
                  </a:lnTo>
                  <a:cubicBezTo>
                    <a:pt x="7765" y="95878"/>
                    <a:pt x="7765" y="95878"/>
                    <a:pt x="7818" y="95878"/>
                  </a:cubicBezTo>
                  <a:close/>
                  <a:moveTo>
                    <a:pt x="10523" y="92006"/>
                  </a:moveTo>
                  <a:cubicBezTo>
                    <a:pt x="10523" y="92059"/>
                    <a:pt x="10523" y="92059"/>
                    <a:pt x="10523" y="92112"/>
                  </a:cubicBezTo>
                  <a:cubicBezTo>
                    <a:pt x="10576" y="92112"/>
                    <a:pt x="10523" y="92059"/>
                    <a:pt x="10523" y="920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CD0516C7-4DFE-4BA6-8938-BDAE534F813D}"/>
                </a:ext>
              </a:extLst>
            </p:cNvPr>
            <p:cNvSpPr/>
            <p:nvPr/>
          </p:nvSpPr>
          <p:spPr>
            <a:xfrm>
              <a:off x="4323450" y="3787159"/>
              <a:ext cx="21213" cy="169702"/>
            </a:xfrm>
            <a:custGeom>
              <a:avLst/>
              <a:gdLst>
                <a:gd name="connsiteX0" fmla="*/ 5374 w 21212"/>
                <a:gd name="connsiteY0" fmla="*/ 174276 h 169701"/>
                <a:gd name="connsiteX1" fmla="*/ 71 w 21212"/>
                <a:gd name="connsiteY1" fmla="*/ 169079 h 169701"/>
                <a:gd name="connsiteX2" fmla="*/ 2934 w 21212"/>
                <a:gd name="connsiteY2" fmla="*/ 98971 h 169701"/>
                <a:gd name="connsiteX3" fmla="*/ 9139 w 21212"/>
                <a:gd name="connsiteY3" fmla="*/ 71447 h 169701"/>
                <a:gd name="connsiteX4" fmla="*/ 12268 w 21212"/>
                <a:gd name="connsiteY4" fmla="*/ 60788 h 169701"/>
                <a:gd name="connsiteX5" fmla="*/ 15026 w 21212"/>
                <a:gd name="connsiteY5" fmla="*/ 5529 h 169701"/>
                <a:gd name="connsiteX6" fmla="*/ 20116 w 21212"/>
                <a:gd name="connsiteY6" fmla="*/ 13 h 169701"/>
                <a:gd name="connsiteX7" fmla="*/ 25632 w 21212"/>
                <a:gd name="connsiteY7" fmla="*/ 5104 h 169701"/>
                <a:gd name="connsiteX8" fmla="*/ 22609 w 21212"/>
                <a:gd name="connsiteY8" fmla="*/ 63174 h 169701"/>
                <a:gd name="connsiteX9" fmla="*/ 19162 w 21212"/>
                <a:gd name="connsiteY9" fmla="*/ 74894 h 169701"/>
                <a:gd name="connsiteX10" fmla="*/ 13434 w 21212"/>
                <a:gd name="connsiteY10" fmla="*/ 100137 h 169701"/>
                <a:gd name="connsiteX11" fmla="*/ 10624 w 21212"/>
                <a:gd name="connsiteY11" fmla="*/ 169026 h 169701"/>
                <a:gd name="connsiteX12" fmla="*/ 5427 w 21212"/>
                <a:gd name="connsiteY12" fmla="*/ 174435 h 169701"/>
                <a:gd name="connsiteX13" fmla="*/ 5374 w 21212"/>
                <a:gd name="connsiteY13" fmla="*/ 174276 h 169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12" h="169701">
                  <a:moveTo>
                    <a:pt x="5374" y="174276"/>
                  </a:moveTo>
                  <a:cubicBezTo>
                    <a:pt x="2510" y="174276"/>
                    <a:pt x="124" y="171942"/>
                    <a:pt x="71" y="169079"/>
                  </a:cubicBezTo>
                  <a:cubicBezTo>
                    <a:pt x="-301" y="148661"/>
                    <a:pt x="813" y="121138"/>
                    <a:pt x="2934" y="98971"/>
                  </a:cubicBezTo>
                  <a:cubicBezTo>
                    <a:pt x="4101" y="86720"/>
                    <a:pt x="6805" y="78607"/>
                    <a:pt x="9139" y="71447"/>
                  </a:cubicBezTo>
                  <a:cubicBezTo>
                    <a:pt x="10359" y="67841"/>
                    <a:pt x="11472" y="64394"/>
                    <a:pt x="12268" y="60788"/>
                  </a:cubicBezTo>
                  <a:cubicBezTo>
                    <a:pt x="16563" y="41431"/>
                    <a:pt x="15078" y="5900"/>
                    <a:pt x="15026" y="5529"/>
                  </a:cubicBezTo>
                  <a:cubicBezTo>
                    <a:pt x="14919" y="2612"/>
                    <a:pt x="17147" y="119"/>
                    <a:pt x="20116" y="13"/>
                  </a:cubicBezTo>
                  <a:cubicBezTo>
                    <a:pt x="23033" y="-199"/>
                    <a:pt x="25526" y="2135"/>
                    <a:pt x="25632" y="5104"/>
                  </a:cubicBezTo>
                  <a:cubicBezTo>
                    <a:pt x="25685" y="6642"/>
                    <a:pt x="27223" y="42439"/>
                    <a:pt x="22609" y="63174"/>
                  </a:cubicBezTo>
                  <a:cubicBezTo>
                    <a:pt x="21707" y="67311"/>
                    <a:pt x="20488" y="70970"/>
                    <a:pt x="19162" y="74894"/>
                  </a:cubicBezTo>
                  <a:cubicBezTo>
                    <a:pt x="16882" y="81841"/>
                    <a:pt x="14495" y="89054"/>
                    <a:pt x="13434" y="100137"/>
                  </a:cubicBezTo>
                  <a:cubicBezTo>
                    <a:pt x="11366" y="121933"/>
                    <a:pt x="10253" y="148980"/>
                    <a:pt x="10624" y="169026"/>
                  </a:cubicBezTo>
                  <a:cubicBezTo>
                    <a:pt x="10677" y="171942"/>
                    <a:pt x="8344" y="174382"/>
                    <a:pt x="5427" y="174435"/>
                  </a:cubicBezTo>
                  <a:cubicBezTo>
                    <a:pt x="5427" y="174276"/>
                    <a:pt x="5427" y="174276"/>
                    <a:pt x="5374" y="17427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546EE6AF-0172-473B-95B7-CAFC5B715094}"/>
                </a:ext>
              </a:extLst>
            </p:cNvPr>
            <p:cNvSpPr/>
            <p:nvPr/>
          </p:nvSpPr>
          <p:spPr>
            <a:xfrm>
              <a:off x="4334187" y="3848152"/>
              <a:ext cx="68941" cy="111367"/>
            </a:xfrm>
            <a:custGeom>
              <a:avLst/>
              <a:gdLst>
                <a:gd name="connsiteX0" fmla="*/ 66918 w 68941"/>
                <a:gd name="connsiteY0" fmla="*/ 113283 h 111366"/>
                <a:gd name="connsiteX1" fmla="*/ 61615 w 68941"/>
                <a:gd name="connsiteY1" fmla="*/ 107980 h 111366"/>
                <a:gd name="connsiteX2" fmla="*/ 54403 w 68941"/>
                <a:gd name="connsiteY2" fmla="*/ 48107 h 111366"/>
                <a:gd name="connsiteX3" fmla="*/ 35842 w 68941"/>
                <a:gd name="connsiteY3" fmla="*/ 15758 h 111366"/>
                <a:gd name="connsiteX4" fmla="*/ 6780 w 68941"/>
                <a:gd name="connsiteY4" fmla="*/ 11780 h 111366"/>
                <a:gd name="connsiteX5" fmla="*/ 204 w 68941"/>
                <a:gd name="connsiteY5" fmla="*/ 8121 h 111366"/>
                <a:gd name="connsiteX6" fmla="*/ 3864 w 68941"/>
                <a:gd name="connsiteY6" fmla="*/ 1545 h 111366"/>
                <a:gd name="connsiteX7" fmla="*/ 41410 w 68941"/>
                <a:gd name="connsiteY7" fmla="*/ 6689 h 111366"/>
                <a:gd name="connsiteX8" fmla="*/ 64797 w 68941"/>
                <a:gd name="connsiteY8" fmla="*/ 46145 h 111366"/>
                <a:gd name="connsiteX9" fmla="*/ 72169 w 68941"/>
                <a:gd name="connsiteY9" fmla="*/ 107927 h 111366"/>
                <a:gd name="connsiteX10" fmla="*/ 66918 w 68941"/>
                <a:gd name="connsiteY10" fmla="*/ 113283 h 11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941" h="111366">
                  <a:moveTo>
                    <a:pt x="66918" y="113283"/>
                  </a:moveTo>
                  <a:cubicBezTo>
                    <a:pt x="64001" y="113283"/>
                    <a:pt x="61615" y="110897"/>
                    <a:pt x="61615" y="107980"/>
                  </a:cubicBezTo>
                  <a:cubicBezTo>
                    <a:pt x="61615" y="100396"/>
                    <a:pt x="60660" y="82578"/>
                    <a:pt x="54403" y="48107"/>
                  </a:cubicBezTo>
                  <a:cubicBezTo>
                    <a:pt x="51539" y="32516"/>
                    <a:pt x="45334" y="21644"/>
                    <a:pt x="35842" y="15758"/>
                  </a:cubicBezTo>
                  <a:cubicBezTo>
                    <a:pt x="22478" y="7485"/>
                    <a:pt x="6940" y="11780"/>
                    <a:pt x="6780" y="11780"/>
                  </a:cubicBezTo>
                  <a:cubicBezTo>
                    <a:pt x="3970" y="12576"/>
                    <a:pt x="1053" y="10985"/>
                    <a:pt x="204" y="8121"/>
                  </a:cubicBezTo>
                  <a:cubicBezTo>
                    <a:pt x="-591" y="5310"/>
                    <a:pt x="1000" y="2394"/>
                    <a:pt x="3864" y="1545"/>
                  </a:cubicBezTo>
                  <a:cubicBezTo>
                    <a:pt x="4659" y="1333"/>
                    <a:pt x="24069" y="-4076"/>
                    <a:pt x="41410" y="6689"/>
                  </a:cubicBezTo>
                  <a:cubicBezTo>
                    <a:pt x="53501" y="14220"/>
                    <a:pt x="61403" y="27478"/>
                    <a:pt x="64797" y="46145"/>
                  </a:cubicBezTo>
                  <a:cubicBezTo>
                    <a:pt x="70896" y="79714"/>
                    <a:pt x="72169" y="98275"/>
                    <a:pt x="72169" y="107927"/>
                  </a:cubicBezTo>
                  <a:cubicBezTo>
                    <a:pt x="72222" y="110897"/>
                    <a:pt x="69888" y="113283"/>
                    <a:pt x="66918" y="11328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8BC8779A-0070-41D4-AED9-E79B8E14A702}"/>
                </a:ext>
              </a:extLst>
            </p:cNvPr>
            <p:cNvSpPr/>
            <p:nvPr/>
          </p:nvSpPr>
          <p:spPr>
            <a:xfrm>
              <a:off x="4372478" y="3857660"/>
              <a:ext cx="42425" cy="15910"/>
            </a:xfrm>
            <a:custGeom>
              <a:avLst/>
              <a:gdLst>
                <a:gd name="connsiteX0" fmla="*/ 39235 w 42425"/>
                <a:gd name="connsiteY0" fmla="*/ 18764 h 15909"/>
                <a:gd name="connsiteX1" fmla="*/ 38015 w 42425"/>
                <a:gd name="connsiteY1" fmla="*/ 18605 h 15909"/>
                <a:gd name="connsiteX2" fmla="*/ 4074 w 42425"/>
                <a:gd name="connsiteY2" fmla="*/ 10491 h 15909"/>
                <a:gd name="connsiteX3" fmla="*/ 150 w 42425"/>
                <a:gd name="connsiteY3" fmla="*/ 4074 h 15909"/>
                <a:gd name="connsiteX4" fmla="*/ 6567 w 42425"/>
                <a:gd name="connsiteY4" fmla="*/ 150 h 15909"/>
                <a:gd name="connsiteX5" fmla="*/ 40507 w 42425"/>
                <a:gd name="connsiteY5" fmla="*/ 8264 h 15909"/>
                <a:gd name="connsiteX6" fmla="*/ 44432 w 42425"/>
                <a:gd name="connsiteY6" fmla="*/ 14681 h 15909"/>
                <a:gd name="connsiteX7" fmla="*/ 39235 w 42425"/>
                <a:gd name="connsiteY7" fmla="*/ 18764 h 1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425" h="15909">
                  <a:moveTo>
                    <a:pt x="39235" y="18764"/>
                  </a:moveTo>
                  <a:cubicBezTo>
                    <a:pt x="38810" y="18764"/>
                    <a:pt x="38386" y="18711"/>
                    <a:pt x="38015" y="18605"/>
                  </a:cubicBezTo>
                  <a:lnTo>
                    <a:pt x="4074" y="10491"/>
                  </a:lnTo>
                  <a:cubicBezTo>
                    <a:pt x="1210" y="9802"/>
                    <a:pt x="-539" y="6938"/>
                    <a:pt x="150" y="4074"/>
                  </a:cubicBezTo>
                  <a:cubicBezTo>
                    <a:pt x="839" y="1211"/>
                    <a:pt x="3703" y="-539"/>
                    <a:pt x="6567" y="150"/>
                  </a:cubicBezTo>
                  <a:lnTo>
                    <a:pt x="40507" y="8264"/>
                  </a:lnTo>
                  <a:cubicBezTo>
                    <a:pt x="43371" y="8953"/>
                    <a:pt x="45121" y="11817"/>
                    <a:pt x="44432" y="14681"/>
                  </a:cubicBezTo>
                  <a:cubicBezTo>
                    <a:pt x="43795" y="17173"/>
                    <a:pt x="41621" y="18764"/>
                    <a:pt x="39235" y="18764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E97439B6-53A7-456C-9556-230F2AF34B62}"/>
                </a:ext>
              </a:extLst>
            </p:cNvPr>
            <p:cNvSpPr/>
            <p:nvPr/>
          </p:nvSpPr>
          <p:spPr>
            <a:xfrm>
              <a:off x="4339156" y="3724808"/>
              <a:ext cx="79548" cy="79548"/>
            </a:xfrm>
            <a:custGeom>
              <a:avLst/>
              <a:gdLst>
                <a:gd name="connsiteX0" fmla="*/ 8440 w 79547"/>
                <a:gd name="connsiteY0" fmla="*/ 80448 h 79547"/>
                <a:gd name="connsiteX1" fmla="*/ 4993 w 79547"/>
                <a:gd name="connsiteY1" fmla="*/ 80342 h 79547"/>
                <a:gd name="connsiteX2" fmla="*/ 8 w 79547"/>
                <a:gd name="connsiteY2" fmla="*/ 74721 h 79547"/>
                <a:gd name="connsiteX3" fmla="*/ 5630 w 79547"/>
                <a:gd name="connsiteY3" fmla="*/ 69736 h 79547"/>
                <a:gd name="connsiteX4" fmla="*/ 29547 w 79547"/>
                <a:gd name="connsiteY4" fmla="*/ 64061 h 79547"/>
                <a:gd name="connsiteX5" fmla="*/ 30024 w 79547"/>
                <a:gd name="connsiteY5" fmla="*/ 57220 h 79547"/>
                <a:gd name="connsiteX6" fmla="*/ 32623 w 79547"/>
                <a:gd name="connsiteY6" fmla="*/ 28848 h 79547"/>
                <a:gd name="connsiteX7" fmla="*/ 42274 w 79547"/>
                <a:gd name="connsiteY7" fmla="*/ 29325 h 79547"/>
                <a:gd name="connsiteX8" fmla="*/ 79291 w 79547"/>
                <a:gd name="connsiteY8" fmla="*/ 211 h 79547"/>
                <a:gd name="connsiteX9" fmla="*/ 84117 w 79547"/>
                <a:gd name="connsiteY9" fmla="*/ 5938 h 79547"/>
                <a:gd name="connsiteX10" fmla="*/ 78389 w 79547"/>
                <a:gd name="connsiteY10" fmla="*/ 10764 h 79547"/>
                <a:gd name="connsiteX11" fmla="*/ 52085 w 79547"/>
                <a:gd name="connsiteY11" fmla="*/ 35371 h 79547"/>
                <a:gd name="connsiteX12" fmla="*/ 51979 w 79547"/>
                <a:gd name="connsiteY12" fmla="*/ 36273 h 79547"/>
                <a:gd name="connsiteX13" fmla="*/ 47471 w 79547"/>
                <a:gd name="connsiteY13" fmla="*/ 42371 h 79547"/>
                <a:gd name="connsiteX14" fmla="*/ 38297 w 79547"/>
                <a:gd name="connsiteY14" fmla="*/ 39666 h 79547"/>
                <a:gd name="connsiteX15" fmla="*/ 40153 w 79547"/>
                <a:gd name="connsiteY15" fmla="*/ 53985 h 79547"/>
                <a:gd name="connsiteX16" fmla="*/ 37926 w 79547"/>
                <a:gd name="connsiteY16" fmla="*/ 70531 h 79547"/>
                <a:gd name="connsiteX17" fmla="*/ 8440 w 79547"/>
                <a:gd name="connsiteY17" fmla="*/ 80448 h 79547"/>
                <a:gd name="connsiteX18" fmla="*/ 36282 w 79547"/>
                <a:gd name="connsiteY18" fmla="*/ 38076 h 79547"/>
                <a:gd name="connsiteX19" fmla="*/ 36282 w 79547"/>
                <a:gd name="connsiteY19" fmla="*/ 38076 h 79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47" h="79547">
                  <a:moveTo>
                    <a:pt x="8440" y="80448"/>
                  </a:moveTo>
                  <a:cubicBezTo>
                    <a:pt x="6690" y="80448"/>
                    <a:pt x="5470" y="80395"/>
                    <a:pt x="4993" y="80342"/>
                  </a:cubicBezTo>
                  <a:cubicBezTo>
                    <a:pt x="2076" y="80183"/>
                    <a:pt x="-151" y="77637"/>
                    <a:pt x="8" y="74721"/>
                  </a:cubicBezTo>
                  <a:cubicBezTo>
                    <a:pt x="167" y="71804"/>
                    <a:pt x="2713" y="69629"/>
                    <a:pt x="5630" y="69736"/>
                  </a:cubicBezTo>
                  <a:cubicBezTo>
                    <a:pt x="11728" y="70107"/>
                    <a:pt x="25517" y="69152"/>
                    <a:pt x="29547" y="64061"/>
                  </a:cubicBezTo>
                  <a:cubicBezTo>
                    <a:pt x="30342" y="63000"/>
                    <a:pt x="31297" y="61197"/>
                    <a:pt x="30024" y="57220"/>
                  </a:cubicBezTo>
                  <a:cubicBezTo>
                    <a:pt x="26630" y="46561"/>
                    <a:pt x="25994" y="33143"/>
                    <a:pt x="32623" y="28848"/>
                  </a:cubicBezTo>
                  <a:cubicBezTo>
                    <a:pt x="34055" y="27893"/>
                    <a:pt x="37661" y="26303"/>
                    <a:pt x="42274" y="29325"/>
                  </a:cubicBezTo>
                  <a:cubicBezTo>
                    <a:pt x="44343" y="17923"/>
                    <a:pt x="50972" y="-2282"/>
                    <a:pt x="79291" y="211"/>
                  </a:cubicBezTo>
                  <a:cubicBezTo>
                    <a:pt x="82207" y="476"/>
                    <a:pt x="84382" y="3021"/>
                    <a:pt x="84117" y="5938"/>
                  </a:cubicBezTo>
                  <a:cubicBezTo>
                    <a:pt x="83852" y="8855"/>
                    <a:pt x="81306" y="11082"/>
                    <a:pt x="78389" y="10764"/>
                  </a:cubicBezTo>
                  <a:cubicBezTo>
                    <a:pt x="57388" y="8961"/>
                    <a:pt x="53782" y="22537"/>
                    <a:pt x="52085" y="35371"/>
                  </a:cubicBezTo>
                  <a:lnTo>
                    <a:pt x="51979" y="36273"/>
                  </a:lnTo>
                  <a:cubicBezTo>
                    <a:pt x="51396" y="40515"/>
                    <a:pt x="48638" y="41947"/>
                    <a:pt x="47471" y="42371"/>
                  </a:cubicBezTo>
                  <a:cubicBezTo>
                    <a:pt x="43812" y="43697"/>
                    <a:pt x="40471" y="41470"/>
                    <a:pt x="38297" y="39666"/>
                  </a:cubicBezTo>
                  <a:cubicBezTo>
                    <a:pt x="37979" y="42583"/>
                    <a:pt x="38138" y="47674"/>
                    <a:pt x="40153" y="53985"/>
                  </a:cubicBezTo>
                  <a:cubicBezTo>
                    <a:pt x="42699" y="62046"/>
                    <a:pt x="40365" y="67455"/>
                    <a:pt x="37926" y="70531"/>
                  </a:cubicBezTo>
                  <a:cubicBezTo>
                    <a:pt x="31085" y="79387"/>
                    <a:pt x="15547" y="80448"/>
                    <a:pt x="8440" y="80448"/>
                  </a:cubicBezTo>
                  <a:close/>
                  <a:moveTo>
                    <a:pt x="36282" y="38076"/>
                  </a:moveTo>
                  <a:lnTo>
                    <a:pt x="36282" y="38076"/>
                  </a:ln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292B8835-5983-4AFE-89C9-65F57E724B20}"/>
                </a:ext>
              </a:extLst>
            </p:cNvPr>
            <p:cNvSpPr/>
            <p:nvPr/>
          </p:nvSpPr>
          <p:spPr>
            <a:xfrm>
              <a:off x="4332628" y="3700436"/>
              <a:ext cx="106064" cy="95457"/>
            </a:xfrm>
            <a:custGeom>
              <a:avLst/>
              <a:gdLst>
                <a:gd name="connsiteX0" fmla="*/ 11203 w 106063"/>
                <a:gd name="connsiteY0" fmla="*/ 96123 h 95457"/>
                <a:gd name="connsiteX1" fmla="*/ 6218 w 106063"/>
                <a:gd name="connsiteY1" fmla="*/ 92623 h 95457"/>
                <a:gd name="connsiteX2" fmla="*/ 13749 w 106063"/>
                <a:gd name="connsiteY2" fmla="*/ 11166 h 95457"/>
                <a:gd name="connsiteX3" fmla="*/ 72508 w 106063"/>
                <a:gd name="connsiteY3" fmla="*/ 2416 h 95457"/>
                <a:gd name="connsiteX4" fmla="*/ 76114 w 106063"/>
                <a:gd name="connsiteY4" fmla="*/ 2840 h 95457"/>
                <a:gd name="connsiteX5" fmla="*/ 107827 w 106063"/>
                <a:gd name="connsiteY5" fmla="*/ 24796 h 95457"/>
                <a:gd name="connsiteX6" fmla="*/ 105494 w 106063"/>
                <a:gd name="connsiteY6" fmla="*/ 33546 h 95457"/>
                <a:gd name="connsiteX7" fmla="*/ 96743 w 106063"/>
                <a:gd name="connsiteY7" fmla="*/ 36356 h 95457"/>
                <a:gd name="connsiteX8" fmla="*/ 76167 w 106063"/>
                <a:gd name="connsiteY8" fmla="*/ 35402 h 95457"/>
                <a:gd name="connsiteX9" fmla="*/ 70599 w 106063"/>
                <a:gd name="connsiteY9" fmla="*/ 30364 h 95457"/>
                <a:gd name="connsiteX10" fmla="*/ 75584 w 106063"/>
                <a:gd name="connsiteY10" fmla="*/ 24796 h 95457"/>
                <a:gd name="connsiteX11" fmla="*/ 97009 w 106063"/>
                <a:gd name="connsiteY11" fmla="*/ 25591 h 95457"/>
                <a:gd name="connsiteX12" fmla="*/ 74894 w 106063"/>
                <a:gd name="connsiteY12" fmla="*/ 13341 h 95457"/>
                <a:gd name="connsiteX13" fmla="*/ 71288 w 106063"/>
                <a:gd name="connsiteY13" fmla="*/ 12917 h 95457"/>
                <a:gd name="connsiteX14" fmla="*/ 20431 w 106063"/>
                <a:gd name="connsiteY14" fmla="*/ 19386 h 95457"/>
                <a:gd name="connsiteX15" fmla="*/ 16241 w 106063"/>
                <a:gd name="connsiteY15" fmla="*/ 89017 h 95457"/>
                <a:gd name="connsiteX16" fmla="*/ 13059 w 106063"/>
                <a:gd name="connsiteY16" fmla="*/ 95805 h 95457"/>
                <a:gd name="connsiteX17" fmla="*/ 11203 w 106063"/>
                <a:gd name="connsiteY17" fmla="*/ 96123 h 95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6063" h="95457">
                  <a:moveTo>
                    <a:pt x="11203" y="96123"/>
                  </a:moveTo>
                  <a:cubicBezTo>
                    <a:pt x="9029" y="96123"/>
                    <a:pt x="7014" y="94797"/>
                    <a:pt x="6218" y="92623"/>
                  </a:cubicBezTo>
                  <a:cubicBezTo>
                    <a:pt x="-4547" y="62607"/>
                    <a:pt x="-888" y="22993"/>
                    <a:pt x="13749" y="11166"/>
                  </a:cubicBezTo>
                  <a:cubicBezTo>
                    <a:pt x="30719" y="-2569"/>
                    <a:pt x="42916" y="-1137"/>
                    <a:pt x="72508" y="2416"/>
                  </a:cubicBezTo>
                  <a:lnTo>
                    <a:pt x="76114" y="2840"/>
                  </a:lnTo>
                  <a:cubicBezTo>
                    <a:pt x="99819" y="5651"/>
                    <a:pt x="106130" y="17795"/>
                    <a:pt x="107827" y="24796"/>
                  </a:cubicBezTo>
                  <a:cubicBezTo>
                    <a:pt x="108570" y="27924"/>
                    <a:pt x="107721" y="31212"/>
                    <a:pt x="105494" y="33546"/>
                  </a:cubicBezTo>
                  <a:cubicBezTo>
                    <a:pt x="103266" y="35879"/>
                    <a:pt x="99978" y="36940"/>
                    <a:pt x="96743" y="36356"/>
                  </a:cubicBezTo>
                  <a:cubicBezTo>
                    <a:pt x="88417" y="34766"/>
                    <a:pt x="76326" y="35402"/>
                    <a:pt x="76167" y="35402"/>
                  </a:cubicBezTo>
                  <a:cubicBezTo>
                    <a:pt x="73303" y="35561"/>
                    <a:pt x="70758" y="33334"/>
                    <a:pt x="70599" y="30364"/>
                  </a:cubicBezTo>
                  <a:cubicBezTo>
                    <a:pt x="70440" y="27394"/>
                    <a:pt x="72667" y="24955"/>
                    <a:pt x="75584" y="24796"/>
                  </a:cubicBezTo>
                  <a:cubicBezTo>
                    <a:pt x="76114" y="24796"/>
                    <a:pt x="87622" y="24159"/>
                    <a:pt x="97009" y="25591"/>
                  </a:cubicBezTo>
                  <a:cubicBezTo>
                    <a:pt x="94516" y="19015"/>
                    <a:pt x="86933" y="14772"/>
                    <a:pt x="74894" y="13341"/>
                  </a:cubicBezTo>
                  <a:lnTo>
                    <a:pt x="71288" y="12917"/>
                  </a:lnTo>
                  <a:cubicBezTo>
                    <a:pt x="42598" y="9522"/>
                    <a:pt x="33901" y="8462"/>
                    <a:pt x="20431" y="19386"/>
                  </a:cubicBezTo>
                  <a:cubicBezTo>
                    <a:pt x="10461" y="27447"/>
                    <a:pt x="6483" y="61865"/>
                    <a:pt x="16241" y="89017"/>
                  </a:cubicBezTo>
                  <a:cubicBezTo>
                    <a:pt x="17249" y="91775"/>
                    <a:pt x="15817" y="94797"/>
                    <a:pt x="13059" y="95805"/>
                  </a:cubicBezTo>
                  <a:cubicBezTo>
                    <a:pt x="12370" y="96017"/>
                    <a:pt x="11787" y="96123"/>
                    <a:pt x="11203" y="96123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E8F8B0A3-DF17-44C5-9FCB-2BABBF0D017E}"/>
                </a:ext>
              </a:extLst>
            </p:cNvPr>
            <p:cNvSpPr/>
            <p:nvPr/>
          </p:nvSpPr>
          <p:spPr>
            <a:xfrm>
              <a:off x="4312225" y="3950828"/>
              <a:ext cx="143186" cy="10606"/>
            </a:xfrm>
            <a:custGeom>
              <a:avLst/>
              <a:gdLst>
                <a:gd name="connsiteX0" fmla="*/ 140958 w 143185"/>
                <a:gd name="connsiteY0" fmla="*/ 10606 h 10606"/>
                <a:gd name="connsiteX1" fmla="*/ 5303 w 143185"/>
                <a:gd name="connsiteY1" fmla="*/ 10606 h 10606"/>
                <a:gd name="connsiteX2" fmla="*/ 0 w 143185"/>
                <a:gd name="connsiteY2" fmla="*/ 5303 h 10606"/>
                <a:gd name="connsiteX3" fmla="*/ 5303 w 143185"/>
                <a:gd name="connsiteY3" fmla="*/ 0 h 10606"/>
                <a:gd name="connsiteX4" fmla="*/ 140958 w 143185"/>
                <a:gd name="connsiteY4" fmla="*/ 0 h 10606"/>
                <a:gd name="connsiteX5" fmla="*/ 146261 w 143185"/>
                <a:gd name="connsiteY5" fmla="*/ 5303 h 10606"/>
                <a:gd name="connsiteX6" fmla="*/ 140958 w 143185"/>
                <a:gd name="connsiteY6" fmla="*/ 10606 h 10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185" h="10606">
                  <a:moveTo>
                    <a:pt x="140958" y="10606"/>
                  </a:moveTo>
                  <a:lnTo>
                    <a:pt x="5303" y="10606"/>
                  </a:lnTo>
                  <a:cubicBezTo>
                    <a:pt x="2386" y="10606"/>
                    <a:pt x="0" y="8220"/>
                    <a:pt x="0" y="5303"/>
                  </a:cubicBezTo>
                  <a:cubicBezTo>
                    <a:pt x="0" y="2386"/>
                    <a:pt x="2386" y="0"/>
                    <a:pt x="5303" y="0"/>
                  </a:cubicBezTo>
                  <a:lnTo>
                    <a:pt x="140958" y="0"/>
                  </a:lnTo>
                  <a:cubicBezTo>
                    <a:pt x="143875" y="0"/>
                    <a:pt x="146261" y="2386"/>
                    <a:pt x="146261" y="5303"/>
                  </a:cubicBezTo>
                  <a:cubicBezTo>
                    <a:pt x="146261" y="8220"/>
                    <a:pt x="143928" y="10606"/>
                    <a:pt x="140958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1" name="Group 650">
            <a:extLst>
              <a:ext uri="{FF2B5EF4-FFF2-40B4-BE49-F238E27FC236}">
                <a16:creationId xmlns:a16="http://schemas.microsoft.com/office/drawing/2014/main" id="{7F8CF17C-1AF4-46E0-9F6F-6125F2046005}"/>
              </a:ext>
            </a:extLst>
          </p:cNvPr>
          <p:cNvGrpSpPr/>
          <p:nvPr/>
        </p:nvGrpSpPr>
        <p:grpSpPr>
          <a:xfrm>
            <a:off x="5383959" y="3622071"/>
            <a:ext cx="365760" cy="451168"/>
            <a:chOff x="5415699" y="3661222"/>
            <a:chExt cx="302281" cy="372866"/>
          </a:xfrm>
        </p:grpSpPr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3ED6E39-F7B3-47F0-BFB0-4C062CEC4F30}"/>
                </a:ext>
              </a:extLst>
            </p:cNvPr>
            <p:cNvSpPr/>
            <p:nvPr/>
          </p:nvSpPr>
          <p:spPr>
            <a:xfrm>
              <a:off x="5415699" y="3747717"/>
              <a:ext cx="302281" cy="286371"/>
            </a:xfrm>
            <a:custGeom>
              <a:avLst/>
              <a:gdLst>
                <a:gd name="connsiteX0" fmla="*/ 151522 w 302280"/>
                <a:gd name="connsiteY0" fmla="*/ 287432 h 286371"/>
                <a:gd name="connsiteX1" fmla="*/ 147438 w 302280"/>
                <a:gd name="connsiteY1" fmla="*/ 282606 h 286371"/>
                <a:gd name="connsiteX2" fmla="*/ 100399 w 302280"/>
                <a:gd name="connsiteY2" fmla="*/ 236628 h 286371"/>
                <a:gd name="connsiteX3" fmla="*/ 46890 w 302280"/>
                <a:gd name="connsiteY3" fmla="*/ 189217 h 286371"/>
                <a:gd name="connsiteX4" fmla="*/ 63 w 302280"/>
                <a:gd name="connsiteY4" fmla="*/ 84851 h 286371"/>
                <a:gd name="connsiteX5" fmla="*/ 21912 w 302280"/>
                <a:gd name="connsiteY5" fmla="*/ 24766 h 286371"/>
                <a:gd name="connsiteX6" fmla="*/ 84277 w 302280"/>
                <a:gd name="connsiteY6" fmla="*/ 0 h 286371"/>
                <a:gd name="connsiteX7" fmla="*/ 151522 w 302280"/>
                <a:gd name="connsiteY7" fmla="*/ 34312 h 286371"/>
                <a:gd name="connsiteX8" fmla="*/ 218766 w 302280"/>
                <a:gd name="connsiteY8" fmla="*/ 0 h 286371"/>
                <a:gd name="connsiteX9" fmla="*/ 281131 w 302280"/>
                <a:gd name="connsiteY9" fmla="*/ 24766 h 286371"/>
                <a:gd name="connsiteX10" fmla="*/ 302980 w 302280"/>
                <a:gd name="connsiteY10" fmla="*/ 84851 h 286371"/>
                <a:gd name="connsiteX11" fmla="*/ 256154 w 302280"/>
                <a:gd name="connsiteY11" fmla="*/ 189217 h 286371"/>
                <a:gd name="connsiteX12" fmla="*/ 202644 w 302280"/>
                <a:gd name="connsiteY12" fmla="*/ 236628 h 286371"/>
                <a:gd name="connsiteX13" fmla="*/ 155605 w 302280"/>
                <a:gd name="connsiteY13" fmla="*/ 282659 h 286371"/>
                <a:gd name="connsiteX14" fmla="*/ 151522 w 302280"/>
                <a:gd name="connsiteY14" fmla="*/ 287432 h 286371"/>
                <a:gd name="connsiteX15" fmla="*/ 84277 w 302280"/>
                <a:gd name="connsiteY15" fmla="*/ 10606 h 286371"/>
                <a:gd name="connsiteX16" fmla="*/ 29549 w 302280"/>
                <a:gd name="connsiteY16" fmla="*/ 32137 h 286371"/>
                <a:gd name="connsiteX17" fmla="*/ 10669 w 302280"/>
                <a:gd name="connsiteY17" fmla="*/ 84480 h 286371"/>
                <a:gd name="connsiteX18" fmla="*/ 54951 w 302280"/>
                <a:gd name="connsiteY18" fmla="*/ 182323 h 286371"/>
                <a:gd name="connsiteX19" fmla="*/ 106975 w 302280"/>
                <a:gd name="connsiteY19" fmla="*/ 228302 h 286371"/>
                <a:gd name="connsiteX20" fmla="*/ 151522 w 302280"/>
                <a:gd name="connsiteY20" fmla="*/ 271151 h 286371"/>
                <a:gd name="connsiteX21" fmla="*/ 196068 w 302280"/>
                <a:gd name="connsiteY21" fmla="*/ 228302 h 286371"/>
                <a:gd name="connsiteX22" fmla="*/ 248093 w 302280"/>
                <a:gd name="connsiteY22" fmla="*/ 182323 h 286371"/>
                <a:gd name="connsiteX23" fmla="*/ 292374 w 302280"/>
                <a:gd name="connsiteY23" fmla="*/ 84480 h 286371"/>
                <a:gd name="connsiteX24" fmla="*/ 292374 w 302280"/>
                <a:gd name="connsiteY24" fmla="*/ 84480 h 286371"/>
                <a:gd name="connsiteX25" fmla="*/ 273495 w 302280"/>
                <a:gd name="connsiteY25" fmla="*/ 32137 h 286371"/>
                <a:gd name="connsiteX26" fmla="*/ 218766 w 302280"/>
                <a:gd name="connsiteY26" fmla="*/ 10606 h 286371"/>
                <a:gd name="connsiteX27" fmla="*/ 156242 w 302280"/>
                <a:gd name="connsiteY27" fmla="*/ 46509 h 286371"/>
                <a:gd name="connsiteX28" fmla="*/ 151522 w 302280"/>
                <a:gd name="connsiteY28" fmla="*/ 55471 h 286371"/>
                <a:gd name="connsiteX29" fmla="*/ 146802 w 302280"/>
                <a:gd name="connsiteY29" fmla="*/ 46509 h 286371"/>
                <a:gd name="connsiteX30" fmla="*/ 84277 w 302280"/>
                <a:gd name="connsiteY30" fmla="*/ 10606 h 286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02280" h="286371">
                  <a:moveTo>
                    <a:pt x="151522" y="287432"/>
                  </a:moveTo>
                  <a:lnTo>
                    <a:pt x="147438" y="282606"/>
                  </a:lnTo>
                  <a:cubicBezTo>
                    <a:pt x="147226" y="282341"/>
                    <a:pt x="124476" y="255454"/>
                    <a:pt x="100399" y="236628"/>
                  </a:cubicBezTo>
                  <a:cubicBezTo>
                    <a:pt x="74467" y="216264"/>
                    <a:pt x="56489" y="200301"/>
                    <a:pt x="46890" y="189217"/>
                  </a:cubicBezTo>
                  <a:cubicBezTo>
                    <a:pt x="15601" y="152997"/>
                    <a:pt x="1760" y="132155"/>
                    <a:pt x="63" y="84851"/>
                  </a:cubicBezTo>
                  <a:cubicBezTo>
                    <a:pt x="-785" y="61570"/>
                    <a:pt x="6957" y="40198"/>
                    <a:pt x="21912" y="24766"/>
                  </a:cubicBezTo>
                  <a:cubicBezTo>
                    <a:pt x="37344" y="8803"/>
                    <a:pt x="59459" y="0"/>
                    <a:pt x="84277" y="0"/>
                  </a:cubicBezTo>
                  <a:cubicBezTo>
                    <a:pt x="121400" y="0"/>
                    <a:pt x="142719" y="22326"/>
                    <a:pt x="151522" y="34312"/>
                  </a:cubicBezTo>
                  <a:cubicBezTo>
                    <a:pt x="160272" y="22379"/>
                    <a:pt x="181644" y="0"/>
                    <a:pt x="218766" y="0"/>
                  </a:cubicBezTo>
                  <a:cubicBezTo>
                    <a:pt x="243585" y="0"/>
                    <a:pt x="265699" y="8803"/>
                    <a:pt x="281131" y="24766"/>
                  </a:cubicBezTo>
                  <a:cubicBezTo>
                    <a:pt x="296033" y="40251"/>
                    <a:pt x="303776" y="61570"/>
                    <a:pt x="302980" y="84851"/>
                  </a:cubicBezTo>
                  <a:cubicBezTo>
                    <a:pt x="301284" y="132155"/>
                    <a:pt x="287389" y="152997"/>
                    <a:pt x="256154" y="189217"/>
                  </a:cubicBezTo>
                  <a:cubicBezTo>
                    <a:pt x="246608" y="200301"/>
                    <a:pt x="228577" y="216211"/>
                    <a:pt x="202644" y="236628"/>
                  </a:cubicBezTo>
                  <a:cubicBezTo>
                    <a:pt x="178568" y="255507"/>
                    <a:pt x="155870" y="282394"/>
                    <a:pt x="155605" y="282659"/>
                  </a:cubicBezTo>
                  <a:lnTo>
                    <a:pt x="151522" y="287432"/>
                  </a:lnTo>
                  <a:close/>
                  <a:moveTo>
                    <a:pt x="84277" y="10606"/>
                  </a:moveTo>
                  <a:cubicBezTo>
                    <a:pt x="62375" y="10606"/>
                    <a:pt x="42966" y="18243"/>
                    <a:pt x="29549" y="32137"/>
                  </a:cubicBezTo>
                  <a:cubicBezTo>
                    <a:pt x="16662" y="45501"/>
                    <a:pt x="9927" y="64115"/>
                    <a:pt x="10669" y="84480"/>
                  </a:cubicBezTo>
                  <a:cubicBezTo>
                    <a:pt x="12261" y="128602"/>
                    <a:pt x="24723" y="147269"/>
                    <a:pt x="54951" y="182323"/>
                  </a:cubicBezTo>
                  <a:cubicBezTo>
                    <a:pt x="63967" y="192717"/>
                    <a:pt x="81944" y="208627"/>
                    <a:pt x="106975" y="228302"/>
                  </a:cubicBezTo>
                  <a:cubicBezTo>
                    <a:pt x="126013" y="243204"/>
                    <a:pt x="143779" y="262401"/>
                    <a:pt x="151522" y="271151"/>
                  </a:cubicBezTo>
                  <a:cubicBezTo>
                    <a:pt x="159264" y="262401"/>
                    <a:pt x="176977" y="243257"/>
                    <a:pt x="196068" y="228302"/>
                  </a:cubicBezTo>
                  <a:cubicBezTo>
                    <a:pt x="221099" y="208627"/>
                    <a:pt x="239077" y="192717"/>
                    <a:pt x="248093" y="182323"/>
                  </a:cubicBezTo>
                  <a:cubicBezTo>
                    <a:pt x="278321" y="147269"/>
                    <a:pt x="290783" y="128602"/>
                    <a:pt x="292374" y="84480"/>
                  </a:cubicBezTo>
                  <a:lnTo>
                    <a:pt x="292374" y="84480"/>
                  </a:lnTo>
                  <a:cubicBezTo>
                    <a:pt x="293117" y="64115"/>
                    <a:pt x="286434" y="45501"/>
                    <a:pt x="273495" y="32137"/>
                  </a:cubicBezTo>
                  <a:cubicBezTo>
                    <a:pt x="260078" y="18243"/>
                    <a:pt x="240668" y="10606"/>
                    <a:pt x="218766" y="10606"/>
                  </a:cubicBezTo>
                  <a:cubicBezTo>
                    <a:pt x="175545" y="10606"/>
                    <a:pt x="156401" y="46138"/>
                    <a:pt x="156242" y="46509"/>
                  </a:cubicBezTo>
                  <a:lnTo>
                    <a:pt x="151522" y="55471"/>
                  </a:lnTo>
                  <a:lnTo>
                    <a:pt x="146802" y="46509"/>
                  </a:lnTo>
                  <a:cubicBezTo>
                    <a:pt x="146060" y="45024"/>
                    <a:pt x="127286" y="10606"/>
                    <a:pt x="84277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B935338-89E8-4811-AF45-6FF47814361B}"/>
                </a:ext>
              </a:extLst>
            </p:cNvPr>
            <p:cNvSpPr/>
            <p:nvPr/>
          </p:nvSpPr>
          <p:spPr>
            <a:xfrm>
              <a:off x="5415709" y="3661222"/>
              <a:ext cx="74244" cy="74244"/>
            </a:xfrm>
            <a:custGeom>
              <a:avLst/>
              <a:gdLst>
                <a:gd name="connsiteX0" fmla="*/ 37971 w 74244"/>
                <a:gd name="connsiteY0" fmla="*/ 75942 h 74244"/>
                <a:gd name="connsiteX1" fmla="*/ 0 w 74244"/>
                <a:gd name="connsiteY1" fmla="*/ 37971 h 74244"/>
                <a:gd name="connsiteX2" fmla="*/ 37971 w 74244"/>
                <a:gd name="connsiteY2" fmla="*/ 0 h 74244"/>
                <a:gd name="connsiteX3" fmla="*/ 75942 w 74244"/>
                <a:gd name="connsiteY3" fmla="*/ 37971 h 74244"/>
                <a:gd name="connsiteX4" fmla="*/ 37971 w 74244"/>
                <a:gd name="connsiteY4" fmla="*/ 75942 h 74244"/>
                <a:gd name="connsiteX5" fmla="*/ 37971 w 74244"/>
                <a:gd name="connsiteY5" fmla="*/ 10606 h 74244"/>
                <a:gd name="connsiteX6" fmla="*/ 10606 w 74244"/>
                <a:gd name="connsiteY6" fmla="*/ 37971 h 74244"/>
                <a:gd name="connsiteX7" fmla="*/ 37971 w 74244"/>
                <a:gd name="connsiteY7" fmla="*/ 65335 h 74244"/>
                <a:gd name="connsiteX8" fmla="*/ 65335 w 74244"/>
                <a:gd name="connsiteY8" fmla="*/ 37971 h 74244"/>
                <a:gd name="connsiteX9" fmla="*/ 37971 w 74244"/>
                <a:gd name="connsiteY9" fmla="*/ 10606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44" h="74244">
                  <a:moveTo>
                    <a:pt x="37971" y="75942"/>
                  </a:moveTo>
                  <a:cubicBezTo>
                    <a:pt x="17023" y="75942"/>
                    <a:pt x="0" y="58918"/>
                    <a:pt x="0" y="37971"/>
                  </a:cubicBezTo>
                  <a:cubicBezTo>
                    <a:pt x="0" y="17023"/>
                    <a:pt x="17023" y="0"/>
                    <a:pt x="37971" y="0"/>
                  </a:cubicBezTo>
                  <a:cubicBezTo>
                    <a:pt x="58919" y="0"/>
                    <a:pt x="75942" y="17023"/>
                    <a:pt x="75942" y="37971"/>
                  </a:cubicBezTo>
                  <a:cubicBezTo>
                    <a:pt x="75942" y="58918"/>
                    <a:pt x="58919" y="75942"/>
                    <a:pt x="37971" y="75942"/>
                  </a:cubicBezTo>
                  <a:close/>
                  <a:moveTo>
                    <a:pt x="37971" y="10606"/>
                  </a:moveTo>
                  <a:cubicBezTo>
                    <a:pt x="22910" y="10606"/>
                    <a:pt x="10606" y="22857"/>
                    <a:pt x="10606" y="37971"/>
                  </a:cubicBezTo>
                  <a:cubicBezTo>
                    <a:pt x="10606" y="53032"/>
                    <a:pt x="22857" y="65335"/>
                    <a:pt x="37971" y="65335"/>
                  </a:cubicBezTo>
                  <a:cubicBezTo>
                    <a:pt x="53085" y="65335"/>
                    <a:pt x="65335" y="53085"/>
                    <a:pt x="65335" y="37971"/>
                  </a:cubicBezTo>
                  <a:cubicBezTo>
                    <a:pt x="65335" y="22910"/>
                    <a:pt x="53032" y="10606"/>
                    <a:pt x="3797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95761FE7-0524-49E6-B00F-945A48032AF7}"/>
                </a:ext>
              </a:extLst>
            </p:cNvPr>
            <p:cNvSpPr/>
            <p:nvPr/>
          </p:nvSpPr>
          <p:spPr>
            <a:xfrm>
              <a:off x="5639026" y="3661222"/>
              <a:ext cx="74244" cy="74244"/>
            </a:xfrm>
            <a:custGeom>
              <a:avLst/>
              <a:gdLst>
                <a:gd name="connsiteX0" fmla="*/ 37971 w 74244"/>
                <a:gd name="connsiteY0" fmla="*/ 75942 h 74244"/>
                <a:gd name="connsiteX1" fmla="*/ 0 w 74244"/>
                <a:gd name="connsiteY1" fmla="*/ 37971 h 74244"/>
                <a:gd name="connsiteX2" fmla="*/ 37971 w 74244"/>
                <a:gd name="connsiteY2" fmla="*/ 0 h 74244"/>
                <a:gd name="connsiteX3" fmla="*/ 75942 w 74244"/>
                <a:gd name="connsiteY3" fmla="*/ 37971 h 74244"/>
                <a:gd name="connsiteX4" fmla="*/ 37971 w 74244"/>
                <a:gd name="connsiteY4" fmla="*/ 75942 h 74244"/>
                <a:gd name="connsiteX5" fmla="*/ 37971 w 74244"/>
                <a:gd name="connsiteY5" fmla="*/ 10606 h 74244"/>
                <a:gd name="connsiteX6" fmla="*/ 10606 w 74244"/>
                <a:gd name="connsiteY6" fmla="*/ 37971 h 74244"/>
                <a:gd name="connsiteX7" fmla="*/ 37971 w 74244"/>
                <a:gd name="connsiteY7" fmla="*/ 65335 h 74244"/>
                <a:gd name="connsiteX8" fmla="*/ 65335 w 74244"/>
                <a:gd name="connsiteY8" fmla="*/ 37971 h 74244"/>
                <a:gd name="connsiteX9" fmla="*/ 37971 w 74244"/>
                <a:gd name="connsiteY9" fmla="*/ 10606 h 7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4244" h="74244">
                  <a:moveTo>
                    <a:pt x="37971" y="75942"/>
                  </a:moveTo>
                  <a:cubicBezTo>
                    <a:pt x="17023" y="75942"/>
                    <a:pt x="0" y="58918"/>
                    <a:pt x="0" y="37971"/>
                  </a:cubicBezTo>
                  <a:cubicBezTo>
                    <a:pt x="0" y="17023"/>
                    <a:pt x="17023" y="0"/>
                    <a:pt x="37971" y="0"/>
                  </a:cubicBezTo>
                  <a:cubicBezTo>
                    <a:pt x="58918" y="0"/>
                    <a:pt x="75942" y="17023"/>
                    <a:pt x="75942" y="37971"/>
                  </a:cubicBezTo>
                  <a:cubicBezTo>
                    <a:pt x="75888" y="58918"/>
                    <a:pt x="58865" y="75942"/>
                    <a:pt x="37971" y="75942"/>
                  </a:cubicBezTo>
                  <a:close/>
                  <a:moveTo>
                    <a:pt x="37971" y="10606"/>
                  </a:moveTo>
                  <a:cubicBezTo>
                    <a:pt x="22910" y="10606"/>
                    <a:pt x="10606" y="22857"/>
                    <a:pt x="10606" y="37971"/>
                  </a:cubicBezTo>
                  <a:cubicBezTo>
                    <a:pt x="10606" y="53032"/>
                    <a:pt x="22857" y="65335"/>
                    <a:pt x="37971" y="65335"/>
                  </a:cubicBezTo>
                  <a:cubicBezTo>
                    <a:pt x="53032" y="65335"/>
                    <a:pt x="65335" y="53085"/>
                    <a:pt x="65335" y="37971"/>
                  </a:cubicBezTo>
                  <a:cubicBezTo>
                    <a:pt x="65282" y="22910"/>
                    <a:pt x="53032" y="10606"/>
                    <a:pt x="37971" y="10606"/>
                  </a:cubicBezTo>
                  <a:close/>
                </a:path>
              </a:pathLst>
            </a:custGeom>
            <a:solidFill>
              <a:srgbClr val="FFFFFF"/>
            </a:solidFill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66315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E4BD877-A3AF-460D-8232-EFFE23EF9CD6}"/>
              </a:ext>
            </a:extLst>
          </p:cNvPr>
          <p:cNvSpPr/>
          <p:nvPr/>
        </p:nvSpPr>
        <p:spPr>
          <a:xfrm>
            <a:off x="100233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331C51D1-EDCD-47CE-A074-EAA8C940894E}"/>
              </a:ext>
            </a:extLst>
          </p:cNvPr>
          <p:cNvSpPr/>
          <p:nvPr/>
        </p:nvSpPr>
        <p:spPr>
          <a:xfrm>
            <a:off x="2063759" y="1393121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586D52C-DFA5-4190-8842-514A683D7A57}"/>
              </a:ext>
            </a:extLst>
          </p:cNvPr>
          <p:cNvSpPr/>
          <p:nvPr/>
        </p:nvSpPr>
        <p:spPr>
          <a:xfrm>
            <a:off x="312412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4C6EA356-C1EF-468F-AA8F-2C7FC2E52C13}"/>
              </a:ext>
            </a:extLst>
          </p:cNvPr>
          <p:cNvSpPr/>
          <p:nvPr/>
        </p:nvSpPr>
        <p:spPr>
          <a:xfrm>
            <a:off x="4185000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72680879-5992-416A-A977-C53789828B6B}"/>
              </a:ext>
            </a:extLst>
          </p:cNvPr>
          <p:cNvSpPr/>
          <p:nvPr/>
        </p:nvSpPr>
        <p:spPr>
          <a:xfrm>
            <a:off x="5245872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" name="Freeform: Shape 81">
            <a:extLst>
              <a:ext uri="{FF2B5EF4-FFF2-40B4-BE49-F238E27FC236}">
                <a16:creationId xmlns:a16="http://schemas.microsoft.com/office/drawing/2014/main" id="{96D26D6E-8C39-4091-A458-A50A9F396111}"/>
              </a:ext>
            </a:extLst>
          </p:cNvPr>
          <p:cNvSpPr/>
          <p:nvPr/>
        </p:nvSpPr>
        <p:spPr>
          <a:xfrm>
            <a:off x="6306797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" name="Freeform: Shape 82">
            <a:extLst>
              <a:ext uri="{FF2B5EF4-FFF2-40B4-BE49-F238E27FC236}">
                <a16:creationId xmlns:a16="http://schemas.microsoft.com/office/drawing/2014/main" id="{A73DD030-4CDF-49A5-85AE-FC61A8964462}"/>
              </a:ext>
            </a:extLst>
          </p:cNvPr>
          <p:cNvSpPr/>
          <p:nvPr/>
        </p:nvSpPr>
        <p:spPr>
          <a:xfrm>
            <a:off x="8428594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98C99950-FA66-4F5A-B2C3-6B8CED64552A}"/>
              </a:ext>
            </a:extLst>
          </p:cNvPr>
          <p:cNvSpPr/>
          <p:nvPr/>
        </p:nvSpPr>
        <p:spPr>
          <a:xfrm>
            <a:off x="9489466" y="1393121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94C202D2-7112-4B60-B06E-69F3C359F401}"/>
              </a:ext>
            </a:extLst>
          </p:cNvPr>
          <p:cNvSpPr/>
          <p:nvPr/>
        </p:nvSpPr>
        <p:spPr>
          <a:xfrm>
            <a:off x="1055033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48854527-0D5E-4885-AA0F-B4A0C76D72DB}"/>
              </a:ext>
            </a:extLst>
          </p:cNvPr>
          <p:cNvSpPr/>
          <p:nvPr/>
        </p:nvSpPr>
        <p:spPr>
          <a:xfrm>
            <a:off x="100233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748184C9-AF5A-402F-9F33-045C4DF40A19}"/>
              </a:ext>
            </a:extLst>
          </p:cNvPr>
          <p:cNvSpPr/>
          <p:nvPr/>
        </p:nvSpPr>
        <p:spPr>
          <a:xfrm>
            <a:off x="2063759" y="2452562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8" name="Freeform: Shape 87">
            <a:extLst>
              <a:ext uri="{FF2B5EF4-FFF2-40B4-BE49-F238E27FC236}">
                <a16:creationId xmlns:a16="http://schemas.microsoft.com/office/drawing/2014/main" id="{F8B325CD-0751-411E-8626-D1FF3465AABA}"/>
              </a:ext>
            </a:extLst>
          </p:cNvPr>
          <p:cNvSpPr/>
          <p:nvPr/>
        </p:nvSpPr>
        <p:spPr>
          <a:xfrm>
            <a:off x="312412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0DECA186-C80E-4F6B-87AC-E43874E4B7CB}"/>
              </a:ext>
            </a:extLst>
          </p:cNvPr>
          <p:cNvSpPr/>
          <p:nvPr/>
        </p:nvSpPr>
        <p:spPr>
          <a:xfrm>
            <a:off x="4185000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0" name="Freeform: Shape 89">
            <a:extLst>
              <a:ext uri="{FF2B5EF4-FFF2-40B4-BE49-F238E27FC236}">
                <a16:creationId xmlns:a16="http://schemas.microsoft.com/office/drawing/2014/main" id="{F8D43D5C-AF10-4CF1-84E1-87BC39915E13}"/>
              </a:ext>
            </a:extLst>
          </p:cNvPr>
          <p:cNvSpPr/>
          <p:nvPr/>
        </p:nvSpPr>
        <p:spPr>
          <a:xfrm>
            <a:off x="5245872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44D706B3-5612-4A4C-9F22-54936714B27B}"/>
              </a:ext>
            </a:extLst>
          </p:cNvPr>
          <p:cNvSpPr/>
          <p:nvPr/>
        </p:nvSpPr>
        <p:spPr>
          <a:xfrm>
            <a:off x="6306797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1644F5C4-1759-489B-AB77-46B3B0E3DBCB}"/>
              </a:ext>
            </a:extLst>
          </p:cNvPr>
          <p:cNvSpPr/>
          <p:nvPr/>
        </p:nvSpPr>
        <p:spPr>
          <a:xfrm>
            <a:off x="736766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3" name="Freeform: Shape 92">
            <a:extLst>
              <a:ext uri="{FF2B5EF4-FFF2-40B4-BE49-F238E27FC236}">
                <a16:creationId xmlns:a16="http://schemas.microsoft.com/office/drawing/2014/main" id="{EC83D4A3-87E6-42C5-8092-A47A4F347FD5}"/>
              </a:ext>
            </a:extLst>
          </p:cNvPr>
          <p:cNvSpPr/>
          <p:nvPr/>
        </p:nvSpPr>
        <p:spPr>
          <a:xfrm>
            <a:off x="8428594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4" name="Freeform: Shape 93">
            <a:extLst>
              <a:ext uri="{FF2B5EF4-FFF2-40B4-BE49-F238E27FC236}">
                <a16:creationId xmlns:a16="http://schemas.microsoft.com/office/drawing/2014/main" id="{ECDD19B3-DB4B-4EF2-BE54-F4CA0693186F}"/>
              </a:ext>
            </a:extLst>
          </p:cNvPr>
          <p:cNvSpPr/>
          <p:nvPr/>
        </p:nvSpPr>
        <p:spPr>
          <a:xfrm>
            <a:off x="9489466" y="2452562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5" name="Freeform: Shape 94">
            <a:extLst>
              <a:ext uri="{FF2B5EF4-FFF2-40B4-BE49-F238E27FC236}">
                <a16:creationId xmlns:a16="http://schemas.microsoft.com/office/drawing/2014/main" id="{EF569468-8739-4EB8-ACA4-E9511703A0C1}"/>
              </a:ext>
            </a:extLst>
          </p:cNvPr>
          <p:cNvSpPr/>
          <p:nvPr/>
        </p:nvSpPr>
        <p:spPr>
          <a:xfrm>
            <a:off x="10550339" y="2452562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2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6" name="Freeform: Shape 95">
            <a:extLst>
              <a:ext uri="{FF2B5EF4-FFF2-40B4-BE49-F238E27FC236}">
                <a16:creationId xmlns:a16="http://schemas.microsoft.com/office/drawing/2014/main" id="{D4BAF9AE-B348-4433-866C-24D8872963D7}"/>
              </a:ext>
            </a:extLst>
          </p:cNvPr>
          <p:cNvSpPr/>
          <p:nvPr/>
        </p:nvSpPr>
        <p:spPr>
          <a:xfrm>
            <a:off x="100233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7" name="Freeform: Shape 96">
            <a:extLst>
              <a:ext uri="{FF2B5EF4-FFF2-40B4-BE49-F238E27FC236}">
                <a16:creationId xmlns:a16="http://schemas.microsoft.com/office/drawing/2014/main" id="{F40BD9B8-DDF7-417C-A6E9-B34868E08E9F}"/>
              </a:ext>
            </a:extLst>
          </p:cNvPr>
          <p:cNvSpPr/>
          <p:nvPr/>
        </p:nvSpPr>
        <p:spPr>
          <a:xfrm>
            <a:off x="2063759" y="3512056"/>
            <a:ext cx="634933" cy="641347"/>
          </a:xfrm>
          <a:custGeom>
            <a:avLst/>
            <a:gdLst>
              <a:gd name="connsiteX0" fmla="*/ 530039 w 524738"/>
              <a:gd name="connsiteY0" fmla="*/ 265019 h 530038"/>
              <a:gd name="connsiteX1" fmla="*/ 265019 w 524738"/>
              <a:gd name="connsiteY1" fmla="*/ 530039 h 530038"/>
              <a:gd name="connsiteX2" fmla="*/ 0 w 524738"/>
              <a:gd name="connsiteY2" fmla="*/ 265019 h 530038"/>
              <a:gd name="connsiteX3" fmla="*/ 265019 w 524738"/>
              <a:gd name="connsiteY3" fmla="*/ 0 h 530038"/>
              <a:gd name="connsiteX4" fmla="*/ 530039 w 5247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47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" name="Freeform: Shape 98">
            <a:extLst>
              <a:ext uri="{FF2B5EF4-FFF2-40B4-BE49-F238E27FC236}">
                <a16:creationId xmlns:a16="http://schemas.microsoft.com/office/drawing/2014/main" id="{AB8B979C-2460-4E2B-AF29-56450813471B}"/>
              </a:ext>
            </a:extLst>
          </p:cNvPr>
          <p:cNvSpPr/>
          <p:nvPr/>
        </p:nvSpPr>
        <p:spPr>
          <a:xfrm>
            <a:off x="312412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A24E2CFC-6493-4D38-94CA-6E7FD6953689}"/>
              </a:ext>
            </a:extLst>
          </p:cNvPr>
          <p:cNvSpPr/>
          <p:nvPr/>
        </p:nvSpPr>
        <p:spPr>
          <a:xfrm>
            <a:off x="4185000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" name="Freeform: Shape 100">
            <a:extLst>
              <a:ext uri="{FF2B5EF4-FFF2-40B4-BE49-F238E27FC236}">
                <a16:creationId xmlns:a16="http://schemas.microsoft.com/office/drawing/2014/main" id="{EBBD8111-697A-46A9-82E6-E3B9381B6C73}"/>
              </a:ext>
            </a:extLst>
          </p:cNvPr>
          <p:cNvSpPr/>
          <p:nvPr/>
        </p:nvSpPr>
        <p:spPr>
          <a:xfrm>
            <a:off x="5245872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2CD389AA-F5BB-4A0C-A869-310089FDCE56}"/>
              </a:ext>
            </a:extLst>
          </p:cNvPr>
          <p:cNvSpPr/>
          <p:nvPr/>
        </p:nvSpPr>
        <p:spPr>
          <a:xfrm>
            <a:off x="6306797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" name="Freeform: Shape 102">
            <a:extLst>
              <a:ext uri="{FF2B5EF4-FFF2-40B4-BE49-F238E27FC236}">
                <a16:creationId xmlns:a16="http://schemas.microsoft.com/office/drawing/2014/main" id="{639D1406-7D57-41A7-970C-1EFC7DA78F0A}"/>
              </a:ext>
            </a:extLst>
          </p:cNvPr>
          <p:cNvSpPr/>
          <p:nvPr/>
        </p:nvSpPr>
        <p:spPr>
          <a:xfrm>
            <a:off x="736766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4" name="Freeform: Shape 103">
            <a:extLst>
              <a:ext uri="{FF2B5EF4-FFF2-40B4-BE49-F238E27FC236}">
                <a16:creationId xmlns:a16="http://schemas.microsoft.com/office/drawing/2014/main" id="{F888C13F-C6DF-4123-ACFF-8BA49694BABF}"/>
              </a:ext>
            </a:extLst>
          </p:cNvPr>
          <p:cNvSpPr/>
          <p:nvPr/>
        </p:nvSpPr>
        <p:spPr>
          <a:xfrm>
            <a:off x="8428594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5" name="Freeform: Shape 104">
            <a:extLst>
              <a:ext uri="{FF2B5EF4-FFF2-40B4-BE49-F238E27FC236}">
                <a16:creationId xmlns:a16="http://schemas.microsoft.com/office/drawing/2014/main" id="{A600AE3D-AEA0-48E4-B48F-2AB30EB02AFF}"/>
              </a:ext>
            </a:extLst>
          </p:cNvPr>
          <p:cNvSpPr/>
          <p:nvPr/>
        </p:nvSpPr>
        <p:spPr>
          <a:xfrm>
            <a:off x="9489466" y="3512056"/>
            <a:ext cx="641347" cy="641347"/>
          </a:xfrm>
          <a:custGeom>
            <a:avLst/>
            <a:gdLst>
              <a:gd name="connsiteX0" fmla="*/ 530038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8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8" y="265019"/>
                </a:moveTo>
                <a:cubicBezTo>
                  <a:pt x="530038" y="411385"/>
                  <a:pt x="411385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5" y="0"/>
                  <a:pt x="530038" y="118653"/>
                  <a:pt x="530038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6" name="Freeform: Shape 105">
            <a:extLst>
              <a:ext uri="{FF2B5EF4-FFF2-40B4-BE49-F238E27FC236}">
                <a16:creationId xmlns:a16="http://schemas.microsoft.com/office/drawing/2014/main" id="{8B016168-0605-44D3-927F-EA3EE64A1585}"/>
              </a:ext>
            </a:extLst>
          </p:cNvPr>
          <p:cNvSpPr/>
          <p:nvPr/>
        </p:nvSpPr>
        <p:spPr>
          <a:xfrm>
            <a:off x="10550339" y="3512056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19 w 530038"/>
              <a:gd name="connsiteY1" fmla="*/ 530039 h 530038"/>
              <a:gd name="connsiteX2" fmla="*/ 0 w 530038"/>
              <a:gd name="connsiteY2" fmla="*/ 265019 h 530038"/>
              <a:gd name="connsiteX3" fmla="*/ 265019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19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19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3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7" name="Freeform: Shape 126">
            <a:extLst>
              <a:ext uri="{FF2B5EF4-FFF2-40B4-BE49-F238E27FC236}">
                <a16:creationId xmlns:a16="http://schemas.microsoft.com/office/drawing/2014/main" id="{7FF7E590-FBF6-4CF4-9AAA-B01E20C8D392}"/>
              </a:ext>
            </a:extLst>
          </p:cNvPr>
          <p:cNvSpPr/>
          <p:nvPr/>
        </p:nvSpPr>
        <p:spPr>
          <a:xfrm>
            <a:off x="7367669" y="1393121"/>
            <a:ext cx="641347" cy="641347"/>
          </a:xfrm>
          <a:custGeom>
            <a:avLst/>
            <a:gdLst>
              <a:gd name="connsiteX0" fmla="*/ 530039 w 530038"/>
              <a:gd name="connsiteY0" fmla="*/ 265019 h 530038"/>
              <a:gd name="connsiteX1" fmla="*/ 265020 w 530038"/>
              <a:gd name="connsiteY1" fmla="*/ 530039 h 530038"/>
              <a:gd name="connsiteX2" fmla="*/ 0 w 530038"/>
              <a:gd name="connsiteY2" fmla="*/ 265019 h 530038"/>
              <a:gd name="connsiteX3" fmla="*/ 265020 w 530038"/>
              <a:gd name="connsiteY3" fmla="*/ 0 h 530038"/>
              <a:gd name="connsiteX4" fmla="*/ 530039 w 530038"/>
              <a:gd name="connsiteY4" fmla="*/ 265019 h 530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038" h="530038">
                <a:moveTo>
                  <a:pt x="530039" y="265019"/>
                </a:moveTo>
                <a:cubicBezTo>
                  <a:pt x="530039" y="411385"/>
                  <a:pt x="411386" y="530039"/>
                  <a:pt x="265020" y="530039"/>
                </a:cubicBezTo>
                <a:cubicBezTo>
                  <a:pt x="118653" y="530039"/>
                  <a:pt x="0" y="411385"/>
                  <a:pt x="0" y="265019"/>
                </a:cubicBezTo>
                <a:cubicBezTo>
                  <a:pt x="0" y="118653"/>
                  <a:pt x="118653" y="0"/>
                  <a:pt x="265020" y="0"/>
                </a:cubicBezTo>
                <a:cubicBezTo>
                  <a:pt x="411386" y="0"/>
                  <a:pt x="530039" y="118653"/>
                  <a:pt x="530039" y="265019"/>
                </a:cubicBezTo>
                <a:close/>
              </a:path>
            </a:pathLst>
          </a:custGeom>
          <a:solidFill>
            <a:schemeClr val="accent1"/>
          </a:solidFill>
          <a:ln w="52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485116" y="496333"/>
            <a:ext cx="1221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Social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239466B8-D1D9-4746-AC9C-1E2800F4B75A}"/>
              </a:ext>
            </a:extLst>
          </p:cNvPr>
          <p:cNvSpPr/>
          <p:nvPr/>
        </p:nvSpPr>
        <p:spPr>
          <a:xfrm>
            <a:off x="1135649" y="1529358"/>
            <a:ext cx="371222" cy="371222"/>
          </a:xfrm>
          <a:custGeom>
            <a:avLst/>
            <a:gdLst>
              <a:gd name="connsiteX0" fmla="*/ 319702 w 371222"/>
              <a:gd name="connsiteY0" fmla="*/ 319702 h 371222"/>
              <a:gd name="connsiteX1" fmla="*/ 55286 w 371222"/>
              <a:gd name="connsiteY1" fmla="*/ 319702 h 371222"/>
              <a:gd name="connsiteX2" fmla="*/ 55286 w 371222"/>
              <a:gd name="connsiteY2" fmla="*/ 55286 h 371222"/>
              <a:gd name="connsiteX3" fmla="*/ 319702 w 371222"/>
              <a:gd name="connsiteY3" fmla="*/ 55286 h 371222"/>
              <a:gd name="connsiteX4" fmla="*/ 319702 w 371222"/>
              <a:gd name="connsiteY4" fmla="*/ 319702 h 371222"/>
              <a:gd name="connsiteX5" fmla="*/ 76021 w 371222"/>
              <a:gd name="connsiteY5" fmla="*/ 281890 h 371222"/>
              <a:gd name="connsiteX6" fmla="*/ 198896 w 371222"/>
              <a:gd name="connsiteY6" fmla="*/ 185903 h 371222"/>
              <a:gd name="connsiteX7" fmla="*/ 189933 w 371222"/>
              <a:gd name="connsiteY7" fmla="*/ 166387 h 371222"/>
              <a:gd name="connsiteX8" fmla="*/ 41020 w 371222"/>
              <a:gd name="connsiteY8" fmla="*/ 185107 h 371222"/>
              <a:gd name="connsiteX9" fmla="*/ 76021 w 371222"/>
              <a:gd name="connsiteY9" fmla="*/ 281890 h 371222"/>
              <a:gd name="connsiteX10" fmla="*/ 45899 w 371222"/>
              <a:gd name="connsiteY10" fmla="*/ 151697 h 371222"/>
              <a:gd name="connsiteX11" fmla="*/ 175296 w 371222"/>
              <a:gd name="connsiteY11" fmla="*/ 136212 h 371222"/>
              <a:gd name="connsiteX12" fmla="*/ 123219 w 371222"/>
              <a:gd name="connsiteY12" fmla="*/ 56452 h 371222"/>
              <a:gd name="connsiteX13" fmla="*/ 45899 w 371222"/>
              <a:gd name="connsiteY13" fmla="*/ 151697 h 371222"/>
              <a:gd name="connsiteX14" fmla="*/ 239571 w 371222"/>
              <a:gd name="connsiteY14" fmla="*/ 324210 h 371222"/>
              <a:gd name="connsiteX15" fmla="*/ 210297 w 371222"/>
              <a:gd name="connsiteY15" fmla="*/ 216820 h 371222"/>
              <a:gd name="connsiteX16" fmla="*/ 100469 w 371222"/>
              <a:gd name="connsiteY16" fmla="*/ 304694 h 371222"/>
              <a:gd name="connsiteX17" fmla="*/ 239571 w 371222"/>
              <a:gd name="connsiteY17" fmla="*/ 324210 h 371222"/>
              <a:gd name="connsiteX18" fmla="*/ 156576 w 371222"/>
              <a:gd name="connsiteY18" fmla="*/ 45104 h 371222"/>
              <a:gd name="connsiteX19" fmla="*/ 207009 w 371222"/>
              <a:gd name="connsiteY19" fmla="*/ 124863 h 371222"/>
              <a:gd name="connsiteX20" fmla="*/ 278602 w 371222"/>
              <a:gd name="connsiteY20" fmla="*/ 73582 h 371222"/>
              <a:gd name="connsiteX21" fmla="*/ 156576 w 371222"/>
              <a:gd name="connsiteY21" fmla="*/ 45104 h 371222"/>
              <a:gd name="connsiteX22" fmla="*/ 221646 w 371222"/>
              <a:gd name="connsiteY22" fmla="*/ 154932 h 371222"/>
              <a:gd name="connsiteX23" fmla="*/ 231404 w 371222"/>
              <a:gd name="connsiteY23" fmla="*/ 177736 h 371222"/>
              <a:gd name="connsiteX24" fmla="*/ 333119 w 371222"/>
              <a:gd name="connsiteY24" fmla="*/ 180971 h 371222"/>
              <a:gd name="connsiteX25" fmla="*/ 302201 w 371222"/>
              <a:gd name="connsiteY25" fmla="*/ 97181 h 371222"/>
              <a:gd name="connsiteX26" fmla="*/ 221646 w 371222"/>
              <a:gd name="connsiteY26" fmla="*/ 154932 h 371222"/>
              <a:gd name="connsiteX27" fmla="*/ 330680 w 371222"/>
              <a:gd name="connsiteY27" fmla="*/ 214328 h 371222"/>
              <a:gd name="connsiteX28" fmla="*/ 243601 w 371222"/>
              <a:gd name="connsiteY28" fmla="*/ 209449 h 371222"/>
              <a:gd name="connsiteX29" fmla="*/ 270435 w 371222"/>
              <a:gd name="connsiteY29" fmla="*/ 307876 h 371222"/>
              <a:gd name="connsiteX30" fmla="*/ 330680 w 371222"/>
              <a:gd name="connsiteY30" fmla="*/ 214328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71222" h="371222">
                <a:moveTo>
                  <a:pt x="319702" y="319702"/>
                </a:moveTo>
                <a:cubicBezTo>
                  <a:pt x="245988" y="393416"/>
                  <a:pt x="129000" y="393416"/>
                  <a:pt x="55286" y="319702"/>
                </a:cubicBezTo>
                <a:cubicBezTo>
                  <a:pt x="-18429" y="245988"/>
                  <a:pt x="-18429" y="129000"/>
                  <a:pt x="55286" y="55286"/>
                </a:cubicBezTo>
                <a:cubicBezTo>
                  <a:pt x="129000" y="-18429"/>
                  <a:pt x="245988" y="-18429"/>
                  <a:pt x="319702" y="55286"/>
                </a:cubicBezTo>
                <a:cubicBezTo>
                  <a:pt x="393416" y="128947"/>
                  <a:pt x="393416" y="245988"/>
                  <a:pt x="319702" y="319702"/>
                </a:cubicBezTo>
                <a:close/>
                <a:moveTo>
                  <a:pt x="76021" y="281890"/>
                </a:moveTo>
                <a:cubicBezTo>
                  <a:pt x="95219" y="249064"/>
                  <a:pt x="139341" y="205737"/>
                  <a:pt x="198896" y="185903"/>
                </a:cubicBezTo>
                <a:cubicBezTo>
                  <a:pt x="196191" y="180547"/>
                  <a:pt x="192903" y="172274"/>
                  <a:pt x="189933" y="166387"/>
                </a:cubicBezTo>
                <a:cubicBezTo>
                  <a:pt x="121469" y="188926"/>
                  <a:pt x="48551" y="186592"/>
                  <a:pt x="41020" y="185107"/>
                </a:cubicBezTo>
                <a:cubicBezTo>
                  <a:pt x="41020" y="221116"/>
                  <a:pt x="51149" y="252352"/>
                  <a:pt x="76021" y="281890"/>
                </a:cubicBezTo>
                <a:close/>
                <a:moveTo>
                  <a:pt x="45899" y="151697"/>
                </a:moveTo>
                <a:cubicBezTo>
                  <a:pt x="51361" y="153076"/>
                  <a:pt x="109855" y="155197"/>
                  <a:pt x="175296" y="136212"/>
                </a:cubicBezTo>
                <a:cubicBezTo>
                  <a:pt x="160129" y="107469"/>
                  <a:pt x="142735" y="80900"/>
                  <a:pt x="123219" y="56452"/>
                </a:cubicBezTo>
                <a:cubicBezTo>
                  <a:pt x="81961" y="76551"/>
                  <a:pt x="56240" y="108317"/>
                  <a:pt x="45899" y="151697"/>
                </a:cubicBezTo>
                <a:close/>
                <a:moveTo>
                  <a:pt x="239571" y="324210"/>
                </a:moveTo>
                <a:cubicBezTo>
                  <a:pt x="231457" y="284065"/>
                  <a:pt x="221646" y="248268"/>
                  <a:pt x="210297" y="216820"/>
                </a:cubicBezTo>
                <a:cubicBezTo>
                  <a:pt x="159864" y="233950"/>
                  <a:pt x="128522" y="264443"/>
                  <a:pt x="100469" y="304694"/>
                </a:cubicBezTo>
                <a:cubicBezTo>
                  <a:pt x="143424" y="337627"/>
                  <a:pt x="197941" y="340862"/>
                  <a:pt x="239571" y="324210"/>
                </a:cubicBezTo>
                <a:close/>
                <a:moveTo>
                  <a:pt x="156576" y="45104"/>
                </a:moveTo>
                <a:cubicBezTo>
                  <a:pt x="176092" y="71142"/>
                  <a:pt x="192903" y="97711"/>
                  <a:pt x="207009" y="124863"/>
                </a:cubicBezTo>
                <a:cubicBezTo>
                  <a:pt x="238457" y="110757"/>
                  <a:pt x="262322" y="93681"/>
                  <a:pt x="278602" y="73582"/>
                </a:cubicBezTo>
                <a:cubicBezTo>
                  <a:pt x="241268" y="43725"/>
                  <a:pt x="197199" y="34921"/>
                  <a:pt x="156576" y="45104"/>
                </a:cubicBezTo>
                <a:close/>
                <a:moveTo>
                  <a:pt x="221646" y="154932"/>
                </a:moveTo>
                <a:cubicBezTo>
                  <a:pt x="225995" y="164690"/>
                  <a:pt x="229230" y="172274"/>
                  <a:pt x="231404" y="177736"/>
                </a:cubicBezTo>
                <a:cubicBezTo>
                  <a:pt x="263435" y="171796"/>
                  <a:pt x="294035" y="171955"/>
                  <a:pt x="333119" y="180971"/>
                </a:cubicBezTo>
                <a:cubicBezTo>
                  <a:pt x="332589" y="150053"/>
                  <a:pt x="322247" y="122106"/>
                  <a:pt x="302201" y="97181"/>
                </a:cubicBezTo>
                <a:cubicBezTo>
                  <a:pt x="281042" y="121045"/>
                  <a:pt x="254208" y="140296"/>
                  <a:pt x="221646" y="154932"/>
                </a:cubicBezTo>
                <a:close/>
                <a:moveTo>
                  <a:pt x="330680" y="214328"/>
                </a:moveTo>
                <a:cubicBezTo>
                  <a:pt x="302573" y="207699"/>
                  <a:pt x="272026" y="204411"/>
                  <a:pt x="243601" y="209449"/>
                </a:cubicBezTo>
                <a:cubicBezTo>
                  <a:pt x="255534" y="245245"/>
                  <a:pt x="264496" y="278072"/>
                  <a:pt x="270435" y="307876"/>
                </a:cubicBezTo>
                <a:cubicBezTo>
                  <a:pt x="304111" y="284065"/>
                  <a:pt x="324210" y="252882"/>
                  <a:pt x="330680" y="214328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EE2D2B9-4CD8-4037-87AE-5D3036F10BD0}"/>
              </a:ext>
            </a:extLst>
          </p:cNvPr>
          <p:cNvSpPr/>
          <p:nvPr/>
        </p:nvSpPr>
        <p:spPr>
          <a:xfrm>
            <a:off x="2197726" y="1530680"/>
            <a:ext cx="371222" cy="371222"/>
          </a:xfrm>
          <a:custGeom>
            <a:avLst/>
            <a:gdLst>
              <a:gd name="connsiteX0" fmla="*/ 35071 w 371222"/>
              <a:gd name="connsiteY0" fmla="*/ 337365 h 371222"/>
              <a:gd name="connsiteX1" fmla="*/ 759 w 371222"/>
              <a:gd name="connsiteY1" fmla="*/ 117390 h 371222"/>
              <a:gd name="connsiteX2" fmla="*/ 118649 w 371222"/>
              <a:gd name="connsiteY2" fmla="*/ 349 h 371222"/>
              <a:gd name="connsiteX3" fmla="*/ 252660 w 371222"/>
              <a:gd name="connsiteY3" fmla="*/ 20925 h 371222"/>
              <a:gd name="connsiteX4" fmla="*/ 302722 w 371222"/>
              <a:gd name="connsiteY4" fmla="*/ 103654 h 371222"/>
              <a:gd name="connsiteX5" fmla="*/ 338624 w 371222"/>
              <a:gd name="connsiteY5" fmla="*/ 140777 h 371222"/>
              <a:gd name="connsiteX6" fmla="*/ 363231 w 371222"/>
              <a:gd name="connsiteY6" fmla="*/ 144012 h 371222"/>
              <a:gd name="connsiteX7" fmla="*/ 368057 w 371222"/>
              <a:gd name="connsiteY7" fmla="*/ 148042 h 371222"/>
              <a:gd name="connsiteX8" fmla="*/ 371292 w 371222"/>
              <a:gd name="connsiteY8" fmla="*/ 154512 h 371222"/>
              <a:gd name="connsiteX9" fmla="*/ 372088 w 371222"/>
              <a:gd name="connsiteY9" fmla="*/ 159338 h 371222"/>
              <a:gd name="connsiteX10" fmla="*/ 336981 w 371222"/>
              <a:gd name="connsiteY10" fmla="*/ 337365 h 371222"/>
              <a:gd name="connsiteX11" fmla="*/ 253403 w 371222"/>
              <a:gd name="connsiteY11" fmla="*/ 371677 h 371222"/>
              <a:gd name="connsiteX12" fmla="*/ 35071 w 371222"/>
              <a:gd name="connsiteY12" fmla="*/ 337365 h 371222"/>
              <a:gd name="connsiteX13" fmla="*/ 119444 w 371222"/>
              <a:gd name="connsiteY13" fmla="*/ 140777 h 371222"/>
              <a:gd name="connsiteX14" fmla="*/ 201007 w 371222"/>
              <a:gd name="connsiteY14" fmla="*/ 134307 h 371222"/>
              <a:gd name="connsiteX15" fmla="*/ 201007 w 371222"/>
              <a:gd name="connsiteY15" fmla="*/ 102806 h 371222"/>
              <a:gd name="connsiteX16" fmla="*/ 119444 w 371222"/>
              <a:gd name="connsiteY16" fmla="*/ 96336 h 371222"/>
              <a:gd name="connsiteX17" fmla="*/ 119444 w 371222"/>
              <a:gd name="connsiteY17" fmla="*/ 140777 h 371222"/>
              <a:gd name="connsiteX18" fmla="*/ 252607 w 371222"/>
              <a:gd name="connsiteY18" fmla="*/ 275583 h 371222"/>
              <a:gd name="connsiteX19" fmla="*/ 275199 w 371222"/>
              <a:gd name="connsiteY19" fmla="*/ 252992 h 371222"/>
              <a:gd name="connsiteX20" fmla="*/ 252607 w 371222"/>
              <a:gd name="connsiteY20" fmla="*/ 230400 h 371222"/>
              <a:gd name="connsiteX21" fmla="*/ 104065 w 371222"/>
              <a:gd name="connsiteY21" fmla="*/ 237241 h 371222"/>
              <a:gd name="connsiteX22" fmla="*/ 104065 w 371222"/>
              <a:gd name="connsiteY22" fmla="*/ 268742 h 371222"/>
              <a:gd name="connsiteX23" fmla="*/ 252607 w 371222"/>
              <a:gd name="connsiteY23" fmla="*/ 275583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71222" h="371222">
                <a:moveTo>
                  <a:pt x="35071" y="337365"/>
                </a:moveTo>
                <a:cubicBezTo>
                  <a:pt x="-8150" y="294198"/>
                  <a:pt x="759" y="262432"/>
                  <a:pt x="759" y="117390"/>
                </a:cubicBezTo>
                <a:cubicBezTo>
                  <a:pt x="759" y="53115"/>
                  <a:pt x="51829" y="349"/>
                  <a:pt x="118649" y="349"/>
                </a:cubicBezTo>
                <a:cubicBezTo>
                  <a:pt x="204454" y="349"/>
                  <a:pt x="214371" y="-4371"/>
                  <a:pt x="252660" y="20925"/>
                </a:cubicBezTo>
                <a:cubicBezTo>
                  <a:pt x="285964" y="42986"/>
                  <a:pt x="297260" y="67063"/>
                  <a:pt x="302722" y="103654"/>
                </a:cubicBezTo>
                <a:cubicBezTo>
                  <a:pt x="306010" y="138496"/>
                  <a:pt x="311472" y="139769"/>
                  <a:pt x="338624" y="140777"/>
                </a:cubicBezTo>
                <a:cubicBezTo>
                  <a:pt x="352890" y="141307"/>
                  <a:pt x="361110" y="142368"/>
                  <a:pt x="363231" y="144012"/>
                </a:cubicBezTo>
                <a:lnTo>
                  <a:pt x="368057" y="148042"/>
                </a:lnTo>
                <a:lnTo>
                  <a:pt x="371292" y="154512"/>
                </a:lnTo>
                <a:lnTo>
                  <a:pt x="372088" y="159338"/>
                </a:lnTo>
                <a:cubicBezTo>
                  <a:pt x="371239" y="261159"/>
                  <a:pt x="378504" y="295842"/>
                  <a:pt x="336981" y="337365"/>
                </a:cubicBezTo>
                <a:cubicBezTo>
                  <a:pt x="314124" y="360222"/>
                  <a:pt x="286229" y="371677"/>
                  <a:pt x="253403" y="371677"/>
                </a:cubicBezTo>
                <a:cubicBezTo>
                  <a:pt x="112179" y="371677"/>
                  <a:pt x="78186" y="380533"/>
                  <a:pt x="35071" y="337365"/>
                </a:cubicBezTo>
                <a:close/>
                <a:moveTo>
                  <a:pt x="119444" y="140777"/>
                </a:moveTo>
                <a:cubicBezTo>
                  <a:pt x="189340" y="140777"/>
                  <a:pt x="192363" y="142951"/>
                  <a:pt x="201007" y="134307"/>
                </a:cubicBezTo>
                <a:cubicBezTo>
                  <a:pt x="209174" y="126140"/>
                  <a:pt x="210182" y="112033"/>
                  <a:pt x="201007" y="102806"/>
                </a:cubicBezTo>
                <a:cubicBezTo>
                  <a:pt x="192416" y="94215"/>
                  <a:pt x="189605" y="96336"/>
                  <a:pt x="119444" y="96336"/>
                </a:cubicBezTo>
                <a:cubicBezTo>
                  <a:pt x="90330" y="96336"/>
                  <a:pt x="90807" y="140777"/>
                  <a:pt x="119444" y="140777"/>
                </a:cubicBezTo>
                <a:close/>
                <a:moveTo>
                  <a:pt x="252607" y="275583"/>
                </a:moveTo>
                <a:cubicBezTo>
                  <a:pt x="264539" y="275583"/>
                  <a:pt x="275199" y="264924"/>
                  <a:pt x="275199" y="252992"/>
                </a:cubicBezTo>
                <a:cubicBezTo>
                  <a:pt x="275199" y="241060"/>
                  <a:pt x="264539" y="230400"/>
                  <a:pt x="252607" y="230400"/>
                </a:cubicBezTo>
                <a:cubicBezTo>
                  <a:pt x="106982" y="230400"/>
                  <a:pt x="112868" y="227961"/>
                  <a:pt x="104065" y="237241"/>
                </a:cubicBezTo>
                <a:cubicBezTo>
                  <a:pt x="95368" y="246469"/>
                  <a:pt x="95421" y="259621"/>
                  <a:pt x="104065" y="268742"/>
                </a:cubicBezTo>
                <a:cubicBezTo>
                  <a:pt x="112815" y="278023"/>
                  <a:pt x="106982" y="275583"/>
                  <a:pt x="252607" y="275583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C410237-6412-4263-8B2F-1529D00D236C}"/>
              </a:ext>
            </a:extLst>
          </p:cNvPr>
          <p:cNvSpPr/>
          <p:nvPr/>
        </p:nvSpPr>
        <p:spPr>
          <a:xfrm>
            <a:off x="3257052" y="1600341"/>
            <a:ext cx="371222" cy="228037"/>
          </a:xfrm>
          <a:custGeom>
            <a:avLst/>
            <a:gdLst>
              <a:gd name="connsiteX0" fmla="*/ 164398 w 371222"/>
              <a:gd name="connsiteY0" fmla="*/ 218120 h 228036"/>
              <a:gd name="connsiteX1" fmla="*/ 0 w 371222"/>
              <a:gd name="connsiteY1" fmla="*/ 232756 h 228036"/>
              <a:gd name="connsiteX2" fmla="*/ 0 w 371222"/>
              <a:gd name="connsiteY2" fmla="*/ 0 h 228036"/>
              <a:gd name="connsiteX3" fmla="*/ 112321 w 371222"/>
              <a:gd name="connsiteY3" fmla="*/ 0 h 228036"/>
              <a:gd name="connsiteX4" fmla="*/ 172565 w 371222"/>
              <a:gd name="connsiteY4" fmla="*/ 94397 h 228036"/>
              <a:gd name="connsiteX5" fmla="*/ 154640 w 371222"/>
              <a:gd name="connsiteY5" fmla="*/ 107442 h 228036"/>
              <a:gd name="connsiteX6" fmla="*/ 164398 w 371222"/>
              <a:gd name="connsiteY6" fmla="*/ 218120 h 228036"/>
              <a:gd name="connsiteX7" fmla="*/ 53721 w 371222"/>
              <a:gd name="connsiteY7" fmla="*/ 91957 h 228036"/>
              <a:gd name="connsiteX8" fmla="*/ 136716 w 371222"/>
              <a:gd name="connsiteY8" fmla="*/ 65123 h 228036"/>
              <a:gd name="connsiteX9" fmla="*/ 53721 w 371222"/>
              <a:gd name="connsiteY9" fmla="*/ 39880 h 228036"/>
              <a:gd name="connsiteX10" fmla="*/ 53721 w 371222"/>
              <a:gd name="connsiteY10" fmla="*/ 91957 h 228036"/>
              <a:gd name="connsiteX11" fmla="*/ 126958 w 371222"/>
              <a:gd name="connsiteY11" fmla="*/ 134276 h 228036"/>
              <a:gd name="connsiteX12" fmla="*/ 53721 w 371222"/>
              <a:gd name="connsiteY12" fmla="*/ 130193 h 228036"/>
              <a:gd name="connsiteX13" fmla="*/ 53721 w 371222"/>
              <a:gd name="connsiteY13" fmla="*/ 192877 h 228036"/>
              <a:gd name="connsiteX14" fmla="*/ 126162 w 371222"/>
              <a:gd name="connsiteY14" fmla="*/ 188793 h 228036"/>
              <a:gd name="connsiteX15" fmla="*/ 126958 w 371222"/>
              <a:gd name="connsiteY15" fmla="*/ 134276 h 228036"/>
              <a:gd name="connsiteX16" fmla="*/ 374404 w 371222"/>
              <a:gd name="connsiteY16" fmla="*/ 154641 h 228036"/>
              <a:gd name="connsiteX17" fmla="*/ 253120 w 371222"/>
              <a:gd name="connsiteY17" fmla="*/ 154641 h 228036"/>
              <a:gd name="connsiteX18" fmla="*/ 319039 w 371222"/>
              <a:gd name="connsiteY18" fmla="*/ 187998 h 228036"/>
              <a:gd name="connsiteX19" fmla="*/ 328001 w 371222"/>
              <a:gd name="connsiteY19" fmla="*/ 176596 h 228036"/>
              <a:gd name="connsiteX20" fmla="*/ 372760 w 371222"/>
              <a:gd name="connsiteY20" fmla="*/ 176596 h 228036"/>
              <a:gd name="connsiteX21" fmla="*/ 234400 w 371222"/>
              <a:gd name="connsiteY21" fmla="*/ 210801 h 228036"/>
              <a:gd name="connsiteX22" fmla="*/ 291356 w 371222"/>
              <a:gd name="connsiteY22" fmla="*/ 54517 h 228036"/>
              <a:gd name="connsiteX23" fmla="*/ 359714 w 371222"/>
              <a:gd name="connsiteY23" fmla="*/ 87078 h 228036"/>
              <a:gd name="connsiteX24" fmla="*/ 374404 w 371222"/>
              <a:gd name="connsiteY24" fmla="*/ 154641 h 228036"/>
              <a:gd name="connsiteX25" fmla="*/ 338608 w 371222"/>
              <a:gd name="connsiteY25" fmla="*/ 32508 h 228036"/>
              <a:gd name="connsiteX26" fmla="*/ 244211 w 371222"/>
              <a:gd name="connsiteY26" fmla="*/ 32508 h 228036"/>
              <a:gd name="connsiteX27" fmla="*/ 244211 w 371222"/>
              <a:gd name="connsiteY27" fmla="*/ 9705 h 228036"/>
              <a:gd name="connsiteX28" fmla="*/ 338608 w 371222"/>
              <a:gd name="connsiteY28" fmla="*/ 9705 h 228036"/>
              <a:gd name="connsiteX29" fmla="*/ 338608 w 371222"/>
              <a:gd name="connsiteY29" fmla="*/ 32508 h 228036"/>
              <a:gd name="connsiteX30" fmla="*/ 329645 w 371222"/>
              <a:gd name="connsiteY30" fmla="*/ 125314 h 228036"/>
              <a:gd name="connsiteX31" fmla="*/ 265371 w 371222"/>
              <a:gd name="connsiteY31" fmla="*/ 100071 h 228036"/>
              <a:gd name="connsiteX32" fmla="*/ 253969 w 371222"/>
              <a:gd name="connsiteY32" fmla="*/ 125314 h 228036"/>
              <a:gd name="connsiteX33" fmla="*/ 329645 w 371222"/>
              <a:gd name="connsiteY33" fmla="*/ 125314 h 228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71222" h="228036">
                <a:moveTo>
                  <a:pt x="164398" y="218120"/>
                </a:moveTo>
                <a:cubicBezTo>
                  <a:pt x="137776" y="236416"/>
                  <a:pt x="115450" y="232756"/>
                  <a:pt x="0" y="232756"/>
                </a:cubicBezTo>
                <a:lnTo>
                  <a:pt x="0" y="0"/>
                </a:lnTo>
                <a:lnTo>
                  <a:pt x="112321" y="0"/>
                </a:lnTo>
                <a:cubicBezTo>
                  <a:pt x="196854" y="0"/>
                  <a:pt x="189748" y="75888"/>
                  <a:pt x="172565" y="94397"/>
                </a:cubicBezTo>
                <a:cubicBezTo>
                  <a:pt x="167686" y="100389"/>
                  <a:pt x="161694" y="104685"/>
                  <a:pt x="154640" y="107442"/>
                </a:cubicBezTo>
                <a:cubicBezTo>
                  <a:pt x="203748" y="126640"/>
                  <a:pt x="199877" y="191498"/>
                  <a:pt x="164398" y="218120"/>
                </a:cubicBezTo>
                <a:close/>
                <a:moveTo>
                  <a:pt x="53721" y="91957"/>
                </a:moveTo>
                <a:cubicBezTo>
                  <a:pt x="106647" y="91957"/>
                  <a:pt x="136716" y="97791"/>
                  <a:pt x="136716" y="65123"/>
                </a:cubicBezTo>
                <a:cubicBezTo>
                  <a:pt x="136716" y="35160"/>
                  <a:pt x="106382" y="39880"/>
                  <a:pt x="53721" y="39880"/>
                </a:cubicBezTo>
                <a:lnTo>
                  <a:pt x="53721" y="91957"/>
                </a:lnTo>
                <a:close/>
                <a:moveTo>
                  <a:pt x="126958" y="134276"/>
                </a:moveTo>
                <a:cubicBezTo>
                  <a:pt x="114336" y="129026"/>
                  <a:pt x="105586" y="130193"/>
                  <a:pt x="53721" y="130193"/>
                </a:cubicBezTo>
                <a:lnTo>
                  <a:pt x="53721" y="192877"/>
                </a:lnTo>
                <a:cubicBezTo>
                  <a:pt x="104685" y="192877"/>
                  <a:pt x="113647" y="194043"/>
                  <a:pt x="126162" y="188793"/>
                </a:cubicBezTo>
                <a:cubicBezTo>
                  <a:pt x="145731" y="178505"/>
                  <a:pt x="148118" y="144830"/>
                  <a:pt x="126958" y="134276"/>
                </a:cubicBezTo>
                <a:close/>
                <a:moveTo>
                  <a:pt x="374404" y="154641"/>
                </a:moveTo>
                <a:lnTo>
                  <a:pt x="253120" y="154641"/>
                </a:lnTo>
                <a:cubicBezTo>
                  <a:pt x="254658" y="202263"/>
                  <a:pt x="303554" y="202104"/>
                  <a:pt x="319039" y="187998"/>
                </a:cubicBezTo>
                <a:cubicBezTo>
                  <a:pt x="322274" y="185293"/>
                  <a:pt x="325297" y="181475"/>
                  <a:pt x="328001" y="176596"/>
                </a:cubicBezTo>
                <a:lnTo>
                  <a:pt x="372760" y="176596"/>
                </a:lnTo>
                <a:cubicBezTo>
                  <a:pt x="364063" y="228726"/>
                  <a:pt x="283773" y="250628"/>
                  <a:pt x="234400" y="210801"/>
                </a:cubicBezTo>
                <a:cubicBezTo>
                  <a:pt x="194573" y="178717"/>
                  <a:pt x="192399" y="54517"/>
                  <a:pt x="291356" y="54517"/>
                </a:cubicBezTo>
                <a:cubicBezTo>
                  <a:pt x="320153" y="54517"/>
                  <a:pt x="344229" y="63214"/>
                  <a:pt x="359714" y="87078"/>
                </a:cubicBezTo>
                <a:cubicBezTo>
                  <a:pt x="374404" y="106594"/>
                  <a:pt x="375465" y="131307"/>
                  <a:pt x="374404" y="154641"/>
                </a:cubicBezTo>
                <a:close/>
                <a:moveTo>
                  <a:pt x="338608" y="32508"/>
                </a:moveTo>
                <a:lnTo>
                  <a:pt x="244211" y="32508"/>
                </a:lnTo>
                <a:lnTo>
                  <a:pt x="244211" y="9705"/>
                </a:lnTo>
                <a:lnTo>
                  <a:pt x="338608" y="9705"/>
                </a:lnTo>
                <a:lnTo>
                  <a:pt x="338608" y="32508"/>
                </a:lnTo>
                <a:close/>
                <a:moveTo>
                  <a:pt x="329645" y="125314"/>
                </a:moveTo>
                <a:cubicBezTo>
                  <a:pt x="326039" y="85699"/>
                  <a:pt x="282182" y="83260"/>
                  <a:pt x="265371" y="100071"/>
                </a:cubicBezTo>
                <a:cubicBezTo>
                  <a:pt x="259378" y="106064"/>
                  <a:pt x="255613" y="114443"/>
                  <a:pt x="253969" y="125314"/>
                </a:cubicBezTo>
                <a:lnTo>
                  <a:pt x="329645" y="125314"/>
                </a:ln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5489C6B8-38EB-47C1-98AE-0669EACD8B87}"/>
              </a:ext>
            </a:extLst>
          </p:cNvPr>
          <p:cNvSpPr/>
          <p:nvPr/>
        </p:nvSpPr>
        <p:spPr>
          <a:xfrm>
            <a:off x="4417121" y="1529312"/>
            <a:ext cx="175005" cy="371222"/>
          </a:xfrm>
          <a:custGeom>
            <a:avLst/>
            <a:gdLst>
              <a:gd name="connsiteX0" fmla="*/ 43168 w 175004"/>
              <a:gd name="connsiteY0" fmla="*/ 43665 h 371222"/>
              <a:gd name="connsiteX1" fmla="*/ 175853 w 175004"/>
              <a:gd name="connsiteY1" fmla="*/ 497 h 371222"/>
              <a:gd name="connsiteX2" fmla="*/ 175853 w 175004"/>
              <a:gd name="connsiteY2" fmla="*/ 65620 h 371222"/>
              <a:gd name="connsiteX3" fmla="*/ 133534 w 175004"/>
              <a:gd name="connsiteY3" fmla="*/ 65620 h 371222"/>
              <a:gd name="connsiteX4" fmla="*/ 116458 w 175004"/>
              <a:gd name="connsiteY4" fmla="*/ 81105 h 371222"/>
              <a:gd name="connsiteX5" fmla="*/ 116458 w 175004"/>
              <a:gd name="connsiteY5" fmla="*/ 124273 h 371222"/>
              <a:gd name="connsiteX6" fmla="*/ 175058 w 175004"/>
              <a:gd name="connsiteY6" fmla="*/ 124273 h 371222"/>
              <a:gd name="connsiteX7" fmla="*/ 168535 w 175004"/>
              <a:gd name="connsiteY7" fmla="*/ 187752 h 371222"/>
              <a:gd name="connsiteX8" fmla="*/ 115609 w 175004"/>
              <a:gd name="connsiteY8" fmla="*/ 187752 h 371222"/>
              <a:gd name="connsiteX9" fmla="*/ 115609 w 175004"/>
              <a:gd name="connsiteY9" fmla="*/ 375007 h 371222"/>
              <a:gd name="connsiteX10" fmla="*/ 38289 w 175004"/>
              <a:gd name="connsiteY10" fmla="*/ 375007 h 371222"/>
              <a:gd name="connsiteX11" fmla="*/ 38289 w 175004"/>
              <a:gd name="connsiteY11" fmla="*/ 187805 h 371222"/>
              <a:gd name="connsiteX12" fmla="*/ 0 w 175004"/>
              <a:gd name="connsiteY12" fmla="*/ 187805 h 371222"/>
              <a:gd name="connsiteX13" fmla="*/ 0 w 175004"/>
              <a:gd name="connsiteY13" fmla="*/ 124273 h 371222"/>
              <a:gd name="connsiteX14" fmla="*/ 38289 w 175004"/>
              <a:gd name="connsiteY14" fmla="*/ 124273 h 371222"/>
              <a:gd name="connsiteX15" fmla="*/ 43168 w 175004"/>
              <a:gd name="connsiteY15" fmla="*/ 43665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75004" h="371222">
                <a:moveTo>
                  <a:pt x="43168" y="43665"/>
                </a:moveTo>
                <a:cubicBezTo>
                  <a:pt x="60297" y="-7829"/>
                  <a:pt x="121072" y="497"/>
                  <a:pt x="175853" y="497"/>
                </a:cubicBezTo>
                <a:lnTo>
                  <a:pt x="175853" y="65620"/>
                </a:lnTo>
                <a:lnTo>
                  <a:pt x="133534" y="65620"/>
                </a:lnTo>
                <a:cubicBezTo>
                  <a:pt x="124148" y="65620"/>
                  <a:pt x="116458" y="75060"/>
                  <a:pt x="116458" y="81105"/>
                </a:cubicBezTo>
                <a:lnTo>
                  <a:pt x="116458" y="124273"/>
                </a:lnTo>
                <a:lnTo>
                  <a:pt x="175058" y="124273"/>
                </a:lnTo>
                <a:cubicBezTo>
                  <a:pt x="173944" y="146547"/>
                  <a:pt x="171823" y="167706"/>
                  <a:pt x="168535" y="187752"/>
                </a:cubicBezTo>
                <a:lnTo>
                  <a:pt x="115609" y="187752"/>
                </a:lnTo>
                <a:lnTo>
                  <a:pt x="115609" y="375007"/>
                </a:lnTo>
                <a:lnTo>
                  <a:pt x="38289" y="375007"/>
                </a:lnTo>
                <a:lnTo>
                  <a:pt x="38289" y="187805"/>
                </a:lnTo>
                <a:lnTo>
                  <a:pt x="0" y="187805"/>
                </a:lnTo>
                <a:lnTo>
                  <a:pt x="0" y="124273"/>
                </a:lnTo>
                <a:lnTo>
                  <a:pt x="38289" y="124273"/>
                </a:lnTo>
                <a:cubicBezTo>
                  <a:pt x="38289" y="56870"/>
                  <a:pt x="37122" y="61643"/>
                  <a:pt x="43168" y="43665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1E679D3-B184-4A4B-A710-D750D176F142}"/>
              </a:ext>
            </a:extLst>
          </p:cNvPr>
          <p:cNvSpPr/>
          <p:nvPr/>
        </p:nvSpPr>
        <p:spPr>
          <a:xfrm>
            <a:off x="5378375" y="1529385"/>
            <a:ext cx="371222" cy="371222"/>
          </a:xfrm>
          <a:custGeom>
            <a:avLst/>
            <a:gdLst>
              <a:gd name="connsiteX0" fmla="*/ 374616 w 371222"/>
              <a:gd name="connsiteY0" fmla="*/ 312675 h 371222"/>
              <a:gd name="connsiteX1" fmla="*/ 355896 w 371222"/>
              <a:gd name="connsiteY1" fmla="*/ 355843 h 371222"/>
              <a:gd name="connsiteX2" fmla="*/ 245961 w 371222"/>
              <a:gd name="connsiteY2" fmla="*/ 374563 h 371222"/>
              <a:gd name="connsiteX3" fmla="*/ 245961 w 371222"/>
              <a:gd name="connsiteY3" fmla="*/ 232862 h 371222"/>
              <a:gd name="connsiteX4" fmla="*/ 307849 w 371222"/>
              <a:gd name="connsiteY4" fmla="*/ 232862 h 371222"/>
              <a:gd name="connsiteX5" fmla="*/ 307849 w 371222"/>
              <a:gd name="connsiteY5" fmla="*/ 170974 h 371222"/>
              <a:gd name="connsiteX6" fmla="*/ 245961 w 371222"/>
              <a:gd name="connsiteY6" fmla="*/ 170974 h 371222"/>
              <a:gd name="connsiteX7" fmla="*/ 245961 w 371222"/>
              <a:gd name="connsiteY7" fmla="*/ 145731 h 371222"/>
              <a:gd name="connsiteX8" fmla="*/ 257363 w 371222"/>
              <a:gd name="connsiteY8" fmla="*/ 128655 h 371222"/>
              <a:gd name="connsiteX9" fmla="*/ 307849 w 371222"/>
              <a:gd name="connsiteY9" fmla="*/ 128655 h 371222"/>
              <a:gd name="connsiteX10" fmla="*/ 307849 w 371222"/>
              <a:gd name="connsiteY10" fmla="*/ 66767 h 371222"/>
              <a:gd name="connsiteX11" fmla="*/ 208097 w 371222"/>
              <a:gd name="connsiteY11" fmla="*/ 90790 h 371222"/>
              <a:gd name="connsiteX12" fmla="*/ 187308 w 371222"/>
              <a:gd name="connsiteY12" fmla="*/ 171027 h 371222"/>
              <a:gd name="connsiteX13" fmla="*/ 141701 w 371222"/>
              <a:gd name="connsiteY13" fmla="*/ 171027 h 371222"/>
              <a:gd name="connsiteX14" fmla="*/ 141701 w 371222"/>
              <a:gd name="connsiteY14" fmla="*/ 232915 h 371222"/>
              <a:gd name="connsiteX15" fmla="*/ 187308 w 371222"/>
              <a:gd name="connsiteY15" fmla="*/ 232915 h 371222"/>
              <a:gd name="connsiteX16" fmla="*/ 187308 w 371222"/>
              <a:gd name="connsiteY16" fmla="*/ 374616 h 371222"/>
              <a:gd name="connsiteX17" fmla="*/ 61888 w 371222"/>
              <a:gd name="connsiteY17" fmla="*/ 374616 h 371222"/>
              <a:gd name="connsiteX18" fmla="*/ 0 w 371222"/>
              <a:gd name="connsiteY18" fmla="*/ 312728 h 371222"/>
              <a:gd name="connsiteX19" fmla="*/ 0 w 371222"/>
              <a:gd name="connsiteY19" fmla="*/ 61888 h 371222"/>
              <a:gd name="connsiteX20" fmla="*/ 61888 w 371222"/>
              <a:gd name="connsiteY20" fmla="*/ 0 h 371222"/>
              <a:gd name="connsiteX21" fmla="*/ 312728 w 371222"/>
              <a:gd name="connsiteY21" fmla="*/ 0 h 371222"/>
              <a:gd name="connsiteX22" fmla="*/ 374616 w 371222"/>
              <a:gd name="connsiteY22" fmla="*/ 61888 h 371222"/>
              <a:gd name="connsiteX23" fmla="*/ 374616 w 371222"/>
              <a:gd name="connsiteY23" fmla="*/ 312675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71222" h="371222">
                <a:moveTo>
                  <a:pt x="374616" y="312675"/>
                </a:moveTo>
                <a:cubicBezTo>
                  <a:pt x="374616" y="328956"/>
                  <a:pt x="368359" y="343328"/>
                  <a:pt x="355896" y="355843"/>
                </a:cubicBezTo>
                <a:cubicBezTo>
                  <a:pt x="332403" y="379336"/>
                  <a:pt x="316759" y="374563"/>
                  <a:pt x="245961" y="374563"/>
                </a:cubicBezTo>
                <a:lnTo>
                  <a:pt x="245961" y="232862"/>
                </a:lnTo>
                <a:lnTo>
                  <a:pt x="307849" y="232862"/>
                </a:lnTo>
                <a:lnTo>
                  <a:pt x="307849" y="170974"/>
                </a:lnTo>
                <a:lnTo>
                  <a:pt x="245961" y="170974"/>
                </a:lnTo>
                <a:lnTo>
                  <a:pt x="245961" y="145731"/>
                </a:lnTo>
                <a:cubicBezTo>
                  <a:pt x="245961" y="134648"/>
                  <a:pt x="252802" y="128655"/>
                  <a:pt x="257363" y="128655"/>
                </a:cubicBezTo>
                <a:lnTo>
                  <a:pt x="307849" y="128655"/>
                </a:lnTo>
                <a:lnTo>
                  <a:pt x="307849" y="66767"/>
                </a:lnTo>
                <a:cubicBezTo>
                  <a:pt x="254818" y="66767"/>
                  <a:pt x="233446" y="61464"/>
                  <a:pt x="208097" y="90790"/>
                </a:cubicBezTo>
                <a:cubicBezTo>
                  <a:pt x="184497" y="118102"/>
                  <a:pt x="187308" y="142496"/>
                  <a:pt x="187308" y="171027"/>
                </a:cubicBezTo>
                <a:lnTo>
                  <a:pt x="141701" y="171027"/>
                </a:lnTo>
                <a:lnTo>
                  <a:pt x="141701" y="232915"/>
                </a:lnTo>
                <a:lnTo>
                  <a:pt x="187308" y="232915"/>
                </a:lnTo>
                <a:lnTo>
                  <a:pt x="187308" y="374616"/>
                </a:lnTo>
                <a:lnTo>
                  <a:pt x="61888" y="374616"/>
                </a:lnTo>
                <a:cubicBezTo>
                  <a:pt x="29061" y="374616"/>
                  <a:pt x="0" y="345608"/>
                  <a:pt x="0" y="312728"/>
                </a:cubicBezTo>
                <a:lnTo>
                  <a:pt x="0" y="61888"/>
                </a:lnTo>
                <a:cubicBezTo>
                  <a:pt x="0" y="29061"/>
                  <a:pt x="29009" y="0"/>
                  <a:pt x="61888" y="0"/>
                </a:cubicBezTo>
                <a:lnTo>
                  <a:pt x="312728" y="0"/>
                </a:lnTo>
                <a:cubicBezTo>
                  <a:pt x="345502" y="0"/>
                  <a:pt x="374616" y="29008"/>
                  <a:pt x="374616" y="61888"/>
                </a:cubicBezTo>
                <a:lnTo>
                  <a:pt x="374616" y="312675"/>
                </a:ln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771A7CC0-2195-4D23-88D9-FD9DE67358B0}"/>
              </a:ext>
            </a:extLst>
          </p:cNvPr>
          <p:cNvSpPr/>
          <p:nvPr/>
        </p:nvSpPr>
        <p:spPr>
          <a:xfrm>
            <a:off x="10696113" y="2590004"/>
            <a:ext cx="344706" cy="371222"/>
          </a:xfrm>
          <a:custGeom>
            <a:avLst/>
            <a:gdLst>
              <a:gd name="connsiteX0" fmla="*/ 75910 w 344706"/>
              <a:gd name="connsiteY0" fmla="*/ 181703 h 371222"/>
              <a:gd name="connsiteX1" fmla="*/ 180 w 344706"/>
              <a:gd name="connsiteY1" fmla="*/ 145853 h 371222"/>
              <a:gd name="connsiteX2" fmla="*/ 38469 w 344706"/>
              <a:gd name="connsiteY2" fmla="*/ 84761 h 371222"/>
              <a:gd name="connsiteX3" fmla="*/ 75910 w 344706"/>
              <a:gd name="connsiteY3" fmla="*/ 181703 h 371222"/>
              <a:gd name="connsiteX4" fmla="*/ 121517 w 344706"/>
              <a:gd name="connsiteY4" fmla="*/ 177619 h 371222"/>
              <a:gd name="connsiteX5" fmla="*/ 64508 w 344706"/>
              <a:gd name="connsiteY5" fmla="*/ 239507 h 371222"/>
              <a:gd name="connsiteX6" fmla="*/ 36401 w 344706"/>
              <a:gd name="connsiteY6" fmla="*/ 350291 h 371222"/>
              <a:gd name="connsiteX7" fmla="*/ 167919 w 344706"/>
              <a:gd name="connsiteY7" fmla="*/ 362488 h 371222"/>
              <a:gd name="connsiteX8" fmla="*/ 303522 w 344706"/>
              <a:gd name="connsiteY8" fmla="*/ 354745 h 371222"/>
              <a:gd name="connsiteX9" fmla="*/ 310840 w 344706"/>
              <a:gd name="connsiteY9" fmla="*/ 279811 h 371222"/>
              <a:gd name="connsiteX10" fmla="*/ 279498 w 344706"/>
              <a:gd name="connsiteY10" fmla="*/ 245182 h 371222"/>
              <a:gd name="connsiteX11" fmla="*/ 167919 w 344706"/>
              <a:gd name="connsiteY11" fmla="*/ 153171 h 371222"/>
              <a:gd name="connsiteX12" fmla="*/ 121517 w 344706"/>
              <a:gd name="connsiteY12" fmla="*/ 177619 h 371222"/>
              <a:gd name="connsiteX13" fmla="*/ 97494 w 344706"/>
              <a:gd name="connsiteY13" fmla="*/ 16774 h 371222"/>
              <a:gd name="connsiteX14" fmla="*/ 97494 w 344706"/>
              <a:gd name="connsiteY14" fmla="*/ 97382 h 371222"/>
              <a:gd name="connsiteX15" fmla="*/ 167973 w 344706"/>
              <a:gd name="connsiteY15" fmla="*/ 57078 h 371222"/>
              <a:gd name="connsiteX16" fmla="*/ 97494 w 344706"/>
              <a:gd name="connsiteY16" fmla="*/ 16774 h 371222"/>
              <a:gd name="connsiteX17" fmla="*/ 247786 w 344706"/>
              <a:gd name="connsiteY17" fmla="*/ 7387 h 371222"/>
              <a:gd name="connsiteX18" fmla="*/ 191572 w 344706"/>
              <a:gd name="connsiteY18" fmla="*/ 52994 h 371222"/>
              <a:gd name="connsiteX19" fmla="*/ 252664 w 344706"/>
              <a:gd name="connsiteY19" fmla="*/ 110428 h 371222"/>
              <a:gd name="connsiteX20" fmla="*/ 273453 w 344706"/>
              <a:gd name="connsiteY20" fmla="*/ 40002 h 371222"/>
              <a:gd name="connsiteX21" fmla="*/ 259612 w 344706"/>
              <a:gd name="connsiteY21" fmla="*/ 16403 h 371222"/>
              <a:gd name="connsiteX22" fmla="*/ 247786 w 344706"/>
              <a:gd name="connsiteY22" fmla="*/ 7387 h 371222"/>
              <a:gd name="connsiteX23" fmla="*/ 303150 w 344706"/>
              <a:gd name="connsiteY23" fmla="*/ 222431 h 371222"/>
              <a:gd name="connsiteX24" fmla="*/ 345523 w 344706"/>
              <a:gd name="connsiteY24" fmla="*/ 169505 h 371222"/>
              <a:gd name="connsiteX25" fmla="*/ 315772 w 344706"/>
              <a:gd name="connsiteY25" fmla="*/ 115731 h 371222"/>
              <a:gd name="connsiteX26" fmla="*/ 303150 w 344706"/>
              <a:gd name="connsiteY26" fmla="*/ 222431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44706" h="371222">
                <a:moveTo>
                  <a:pt x="75910" y="181703"/>
                </a:moveTo>
                <a:cubicBezTo>
                  <a:pt x="51939" y="219302"/>
                  <a:pt x="3733" y="197347"/>
                  <a:pt x="180" y="145853"/>
                </a:cubicBezTo>
                <a:cubicBezTo>
                  <a:pt x="-1729" y="118542"/>
                  <a:pt x="11582" y="85980"/>
                  <a:pt x="38469" y="84761"/>
                </a:cubicBezTo>
                <a:cubicBezTo>
                  <a:pt x="76652" y="81313"/>
                  <a:pt x="100516" y="143042"/>
                  <a:pt x="75910" y="181703"/>
                </a:cubicBezTo>
                <a:close/>
                <a:moveTo>
                  <a:pt x="121517" y="177619"/>
                </a:moveTo>
                <a:cubicBezTo>
                  <a:pt x="107941" y="197718"/>
                  <a:pt x="88955" y="218348"/>
                  <a:pt x="64508" y="239507"/>
                </a:cubicBezTo>
                <a:cubicBezTo>
                  <a:pt x="25211" y="271857"/>
                  <a:pt x="8613" y="306433"/>
                  <a:pt x="36401" y="350291"/>
                </a:cubicBezTo>
                <a:cubicBezTo>
                  <a:pt x="61644" y="390064"/>
                  <a:pt x="117009" y="362488"/>
                  <a:pt x="167919" y="362488"/>
                </a:cubicBezTo>
                <a:cubicBezTo>
                  <a:pt x="211777" y="362488"/>
                  <a:pt x="273029" y="395155"/>
                  <a:pt x="303522" y="354745"/>
                </a:cubicBezTo>
                <a:cubicBezTo>
                  <a:pt x="323356" y="328494"/>
                  <a:pt x="321341" y="298001"/>
                  <a:pt x="310840" y="279811"/>
                </a:cubicBezTo>
                <a:cubicBezTo>
                  <a:pt x="305696" y="270849"/>
                  <a:pt x="295249" y="259341"/>
                  <a:pt x="279498" y="245182"/>
                </a:cubicBezTo>
                <a:cubicBezTo>
                  <a:pt x="204565" y="183028"/>
                  <a:pt x="218300" y="153171"/>
                  <a:pt x="167919" y="153171"/>
                </a:cubicBezTo>
                <a:cubicBezTo>
                  <a:pt x="148404" y="153171"/>
                  <a:pt x="132919" y="161338"/>
                  <a:pt x="121517" y="177619"/>
                </a:cubicBezTo>
                <a:close/>
                <a:moveTo>
                  <a:pt x="97494" y="16774"/>
                </a:moveTo>
                <a:cubicBezTo>
                  <a:pt x="81637" y="39153"/>
                  <a:pt x="81637" y="75003"/>
                  <a:pt x="97494" y="97382"/>
                </a:cubicBezTo>
                <a:cubicBezTo>
                  <a:pt x="122365" y="132595"/>
                  <a:pt x="167973" y="109685"/>
                  <a:pt x="167973" y="57078"/>
                </a:cubicBezTo>
                <a:cubicBezTo>
                  <a:pt x="167919" y="3198"/>
                  <a:pt x="121782" y="-17538"/>
                  <a:pt x="97494" y="16774"/>
                </a:cubicBezTo>
                <a:close/>
                <a:moveTo>
                  <a:pt x="247786" y="7387"/>
                </a:moveTo>
                <a:cubicBezTo>
                  <a:pt x="222330" y="1342"/>
                  <a:pt x="198360" y="25948"/>
                  <a:pt x="191572" y="52994"/>
                </a:cubicBezTo>
                <a:cubicBezTo>
                  <a:pt x="179321" y="103693"/>
                  <a:pt x="217557" y="139330"/>
                  <a:pt x="252664" y="110428"/>
                </a:cubicBezTo>
                <a:cubicBezTo>
                  <a:pt x="271809" y="94624"/>
                  <a:pt x="282521" y="64184"/>
                  <a:pt x="273453" y="40002"/>
                </a:cubicBezTo>
                <a:cubicBezTo>
                  <a:pt x="269369" y="29130"/>
                  <a:pt x="264756" y="21282"/>
                  <a:pt x="259612" y="16403"/>
                </a:cubicBezTo>
                <a:cubicBezTo>
                  <a:pt x="254415" y="11471"/>
                  <a:pt x="250490" y="8501"/>
                  <a:pt x="247786" y="7387"/>
                </a:cubicBezTo>
                <a:close/>
                <a:moveTo>
                  <a:pt x="303150" y="222431"/>
                </a:moveTo>
                <a:cubicBezTo>
                  <a:pt x="331947" y="221370"/>
                  <a:pt x="346054" y="203711"/>
                  <a:pt x="345523" y="169505"/>
                </a:cubicBezTo>
                <a:cubicBezTo>
                  <a:pt x="345523" y="138641"/>
                  <a:pt x="325795" y="120133"/>
                  <a:pt x="315772" y="115731"/>
                </a:cubicBezTo>
                <a:cubicBezTo>
                  <a:pt x="252983" y="88473"/>
                  <a:pt x="231558" y="222431"/>
                  <a:pt x="303150" y="222431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942CF4E9-4EFA-4E3B-805B-0F2589440839}"/>
              </a:ext>
            </a:extLst>
          </p:cNvPr>
          <p:cNvSpPr/>
          <p:nvPr/>
        </p:nvSpPr>
        <p:spPr>
          <a:xfrm>
            <a:off x="8560917" y="2590495"/>
            <a:ext cx="371222" cy="371222"/>
          </a:xfrm>
          <a:custGeom>
            <a:avLst/>
            <a:gdLst>
              <a:gd name="connsiteX0" fmla="*/ 0 w 371222"/>
              <a:gd name="connsiteY0" fmla="*/ 186886 h 371222"/>
              <a:gd name="connsiteX1" fmla="*/ 318402 w 371222"/>
              <a:gd name="connsiteY1" fmla="*/ 55049 h 371222"/>
              <a:gd name="connsiteX2" fmla="*/ 342320 w 371222"/>
              <a:gd name="connsiteY2" fmla="*/ 289927 h 371222"/>
              <a:gd name="connsiteX3" fmla="*/ 369896 w 371222"/>
              <a:gd name="connsiteY3" fmla="*/ 355633 h 371222"/>
              <a:gd name="connsiteX4" fmla="*/ 304190 w 371222"/>
              <a:gd name="connsiteY4" fmla="*/ 332087 h 371222"/>
              <a:gd name="connsiteX5" fmla="*/ 0 w 371222"/>
              <a:gd name="connsiteY5" fmla="*/ 186886 h 371222"/>
              <a:gd name="connsiteX6" fmla="*/ 71381 w 371222"/>
              <a:gd name="connsiteY6" fmla="*/ 160105 h 371222"/>
              <a:gd name="connsiteX7" fmla="*/ 96518 w 371222"/>
              <a:gd name="connsiteY7" fmla="*/ 268820 h 371222"/>
              <a:gd name="connsiteX8" fmla="*/ 116775 w 371222"/>
              <a:gd name="connsiteY8" fmla="*/ 282608 h 371222"/>
              <a:gd name="connsiteX9" fmla="*/ 291993 w 371222"/>
              <a:gd name="connsiteY9" fmla="*/ 242039 h 371222"/>
              <a:gd name="connsiteX10" fmla="*/ 303341 w 371222"/>
              <a:gd name="connsiteY10" fmla="*/ 220137 h 371222"/>
              <a:gd name="connsiteX11" fmla="*/ 270462 w 371222"/>
              <a:gd name="connsiteY11" fmla="*/ 100073 h 371222"/>
              <a:gd name="connsiteX12" fmla="*/ 219763 w 371222"/>
              <a:gd name="connsiteY12" fmla="*/ 105747 h 371222"/>
              <a:gd name="connsiteX13" fmla="*/ 121601 w 371222"/>
              <a:gd name="connsiteY13" fmla="*/ 129293 h 371222"/>
              <a:gd name="connsiteX14" fmla="*/ 83472 w 371222"/>
              <a:gd name="connsiteY14" fmla="*/ 138203 h 371222"/>
              <a:gd name="connsiteX15" fmla="*/ 71381 w 371222"/>
              <a:gd name="connsiteY15" fmla="*/ 160105 h 371222"/>
              <a:gd name="connsiteX16" fmla="*/ 190649 w 371222"/>
              <a:gd name="connsiteY16" fmla="*/ 141438 h 371222"/>
              <a:gd name="connsiteX17" fmla="*/ 237688 w 371222"/>
              <a:gd name="connsiteY17" fmla="*/ 188477 h 371222"/>
              <a:gd name="connsiteX18" fmla="*/ 157398 w 371222"/>
              <a:gd name="connsiteY18" fmla="*/ 221728 h 371222"/>
              <a:gd name="connsiteX19" fmla="*/ 190649 w 371222"/>
              <a:gd name="connsiteY19" fmla="*/ 141438 h 371222"/>
              <a:gd name="connsiteX20" fmla="*/ 169118 w 371222"/>
              <a:gd name="connsiteY20" fmla="*/ 209584 h 371222"/>
              <a:gd name="connsiteX21" fmla="*/ 220612 w 371222"/>
              <a:gd name="connsiteY21" fmla="*/ 188477 h 371222"/>
              <a:gd name="connsiteX22" fmla="*/ 190596 w 371222"/>
              <a:gd name="connsiteY22" fmla="*/ 158461 h 371222"/>
              <a:gd name="connsiteX23" fmla="*/ 169118 w 371222"/>
              <a:gd name="connsiteY23" fmla="*/ 209584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71222" h="371222">
                <a:moveTo>
                  <a:pt x="0" y="186886"/>
                </a:moveTo>
                <a:cubicBezTo>
                  <a:pt x="0" y="21268"/>
                  <a:pt x="200566" y="-62788"/>
                  <a:pt x="318402" y="55049"/>
                </a:cubicBezTo>
                <a:cubicBezTo>
                  <a:pt x="385117" y="121763"/>
                  <a:pt x="388563" y="218175"/>
                  <a:pt x="342320" y="289927"/>
                </a:cubicBezTo>
                <a:lnTo>
                  <a:pt x="369896" y="355633"/>
                </a:lnTo>
                <a:lnTo>
                  <a:pt x="304190" y="332087"/>
                </a:lnTo>
                <a:cubicBezTo>
                  <a:pt x="184709" y="430355"/>
                  <a:pt x="0" y="345027"/>
                  <a:pt x="0" y="186886"/>
                </a:cubicBezTo>
                <a:close/>
                <a:moveTo>
                  <a:pt x="71381" y="160105"/>
                </a:moveTo>
                <a:lnTo>
                  <a:pt x="96518" y="268820"/>
                </a:lnTo>
                <a:cubicBezTo>
                  <a:pt x="99752" y="280699"/>
                  <a:pt x="106541" y="285313"/>
                  <a:pt x="116775" y="282608"/>
                </a:cubicBezTo>
                <a:lnTo>
                  <a:pt x="291993" y="242039"/>
                </a:lnTo>
                <a:cubicBezTo>
                  <a:pt x="302281" y="239334"/>
                  <a:pt x="306046" y="232016"/>
                  <a:pt x="303341" y="220137"/>
                </a:cubicBezTo>
                <a:cubicBezTo>
                  <a:pt x="275818" y="101081"/>
                  <a:pt x="278628" y="105535"/>
                  <a:pt x="270462" y="100073"/>
                </a:cubicBezTo>
                <a:cubicBezTo>
                  <a:pt x="261712" y="94239"/>
                  <a:pt x="259696" y="96414"/>
                  <a:pt x="219763" y="105747"/>
                </a:cubicBezTo>
                <a:cubicBezTo>
                  <a:pt x="197225" y="87929"/>
                  <a:pt x="146155" y="84270"/>
                  <a:pt x="121601" y="129293"/>
                </a:cubicBezTo>
                <a:lnTo>
                  <a:pt x="83472" y="138203"/>
                </a:lnTo>
                <a:cubicBezTo>
                  <a:pt x="72706" y="141438"/>
                  <a:pt x="68676" y="148756"/>
                  <a:pt x="71381" y="160105"/>
                </a:cubicBezTo>
                <a:close/>
                <a:moveTo>
                  <a:pt x="190649" y="141438"/>
                </a:moveTo>
                <a:cubicBezTo>
                  <a:pt x="216741" y="141438"/>
                  <a:pt x="237688" y="162332"/>
                  <a:pt x="237688" y="188477"/>
                </a:cubicBezTo>
                <a:cubicBezTo>
                  <a:pt x="237688" y="230425"/>
                  <a:pt x="186937" y="251320"/>
                  <a:pt x="157398" y="221728"/>
                </a:cubicBezTo>
                <a:cubicBezTo>
                  <a:pt x="127594" y="192030"/>
                  <a:pt x="148966" y="141438"/>
                  <a:pt x="190649" y="141438"/>
                </a:cubicBezTo>
                <a:close/>
                <a:moveTo>
                  <a:pt x="169118" y="209584"/>
                </a:moveTo>
                <a:cubicBezTo>
                  <a:pt x="187255" y="228622"/>
                  <a:pt x="220612" y="215311"/>
                  <a:pt x="220612" y="188477"/>
                </a:cubicBezTo>
                <a:cubicBezTo>
                  <a:pt x="220612" y="170499"/>
                  <a:pt x="206293" y="158461"/>
                  <a:pt x="190596" y="158461"/>
                </a:cubicBezTo>
                <a:cubicBezTo>
                  <a:pt x="162277" y="158514"/>
                  <a:pt x="151458" y="191128"/>
                  <a:pt x="169118" y="209584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5839505-C699-4043-995A-8FECDF59E03C}"/>
              </a:ext>
            </a:extLst>
          </p:cNvPr>
          <p:cNvSpPr/>
          <p:nvPr/>
        </p:nvSpPr>
        <p:spPr>
          <a:xfrm>
            <a:off x="10677442" y="1610417"/>
            <a:ext cx="381829" cy="212127"/>
          </a:xfrm>
          <a:custGeom>
            <a:avLst/>
            <a:gdLst>
              <a:gd name="connsiteX0" fmla="*/ 380263 w 381828"/>
              <a:gd name="connsiteY0" fmla="*/ 101025 h 212127"/>
              <a:gd name="connsiteX1" fmla="*/ 382755 w 381828"/>
              <a:gd name="connsiteY1" fmla="*/ 104791 h 212127"/>
              <a:gd name="connsiteX2" fmla="*/ 207220 w 381828"/>
              <a:gd name="connsiteY2" fmla="*/ 156391 h 212127"/>
              <a:gd name="connsiteX3" fmla="*/ 166439 w 381828"/>
              <a:gd name="connsiteY3" fmla="*/ 73184 h 212127"/>
              <a:gd name="connsiteX4" fmla="*/ 221327 w 381828"/>
              <a:gd name="connsiteY4" fmla="*/ 73184 h 212127"/>
              <a:gd name="connsiteX5" fmla="*/ 237979 w 381828"/>
              <a:gd name="connsiteY5" fmla="*/ 105639 h 212127"/>
              <a:gd name="connsiteX6" fmla="*/ 297851 w 381828"/>
              <a:gd name="connsiteY6" fmla="*/ 89836 h 212127"/>
              <a:gd name="connsiteX7" fmla="*/ 218410 w 381828"/>
              <a:gd name="connsiteY7" fmla="*/ 59077 h 212127"/>
              <a:gd name="connsiteX8" fmla="*/ 138968 w 381828"/>
              <a:gd name="connsiteY8" fmla="*/ 63214 h 212127"/>
              <a:gd name="connsiteX9" fmla="*/ 187227 w 381828"/>
              <a:gd name="connsiteY9" fmla="*/ 162224 h 212127"/>
              <a:gd name="connsiteX10" fmla="*/ 10843 w 381828"/>
              <a:gd name="connsiteY10" fmla="*/ 212976 h 212127"/>
              <a:gd name="connsiteX11" fmla="*/ 2517 w 381828"/>
              <a:gd name="connsiteY11" fmla="*/ 129344 h 212127"/>
              <a:gd name="connsiteX12" fmla="*/ 74906 w 381828"/>
              <a:gd name="connsiteY12" fmla="*/ 52395 h 212127"/>
              <a:gd name="connsiteX13" fmla="*/ 53269 w 381828"/>
              <a:gd name="connsiteY13" fmla="*/ 6629 h 212127"/>
              <a:gd name="connsiteX14" fmla="*/ 107361 w 381828"/>
              <a:gd name="connsiteY14" fmla="*/ 0 h 212127"/>
              <a:gd name="connsiteX15" fmla="*/ 125657 w 381828"/>
              <a:gd name="connsiteY15" fmla="*/ 37440 h 212127"/>
              <a:gd name="connsiteX16" fmla="*/ 380263 w 381828"/>
              <a:gd name="connsiteY16" fmla="*/ 101025 h 212127"/>
              <a:gd name="connsiteX17" fmla="*/ 117384 w 381828"/>
              <a:gd name="connsiteY17" fmla="*/ 138890 h 212127"/>
              <a:gd name="connsiteX18" fmla="*/ 90762 w 381828"/>
              <a:gd name="connsiteY18" fmla="*/ 84798 h 212127"/>
              <a:gd name="connsiteX19" fmla="*/ 61223 w 381828"/>
              <a:gd name="connsiteY19" fmla="*/ 117253 h 212127"/>
              <a:gd name="connsiteX20" fmla="*/ 58307 w 381828"/>
              <a:gd name="connsiteY20" fmla="*/ 154694 h 212127"/>
              <a:gd name="connsiteX21" fmla="*/ 117384 w 381828"/>
              <a:gd name="connsiteY21" fmla="*/ 138890 h 212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1828" h="212127">
                <a:moveTo>
                  <a:pt x="380263" y="101025"/>
                </a:moveTo>
                <a:cubicBezTo>
                  <a:pt x="381376" y="102404"/>
                  <a:pt x="382225" y="103677"/>
                  <a:pt x="382755" y="104791"/>
                </a:cubicBezTo>
                <a:lnTo>
                  <a:pt x="207220" y="156391"/>
                </a:lnTo>
                <a:lnTo>
                  <a:pt x="166439" y="73184"/>
                </a:lnTo>
                <a:cubicBezTo>
                  <a:pt x="183621" y="70426"/>
                  <a:pt x="201917" y="70426"/>
                  <a:pt x="221327" y="73184"/>
                </a:cubicBezTo>
                <a:lnTo>
                  <a:pt x="237979" y="105639"/>
                </a:lnTo>
                <a:lnTo>
                  <a:pt x="297851" y="89836"/>
                </a:lnTo>
                <a:cubicBezTo>
                  <a:pt x="275048" y="76684"/>
                  <a:pt x="260623" y="66025"/>
                  <a:pt x="218410" y="59077"/>
                </a:cubicBezTo>
                <a:cubicBezTo>
                  <a:pt x="194811" y="55206"/>
                  <a:pt x="168348" y="56585"/>
                  <a:pt x="138968" y="63214"/>
                </a:cubicBezTo>
                <a:lnTo>
                  <a:pt x="187227" y="162224"/>
                </a:lnTo>
                <a:lnTo>
                  <a:pt x="10843" y="212976"/>
                </a:lnTo>
                <a:cubicBezTo>
                  <a:pt x="5328" y="197543"/>
                  <a:pt x="-4695" y="175323"/>
                  <a:pt x="2517" y="129344"/>
                </a:cubicBezTo>
                <a:cubicBezTo>
                  <a:pt x="6548" y="103677"/>
                  <a:pt x="28662" y="71328"/>
                  <a:pt x="74906" y="52395"/>
                </a:cubicBezTo>
                <a:lnTo>
                  <a:pt x="53269" y="6629"/>
                </a:lnTo>
                <a:lnTo>
                  <a:pt x="107361" y="0"/>
                </a:lnTo>
                <a:lnTo>
                  <a:pt x="125657" y="37440"/>
                </a:lnTo>
                <a:cubicBezTo>
                  <a:pt x="137165" y="37387"/>
                  <a:pt x="299655" y="1644"/>
                  <a:pt x="380263" y="101025"/>
                </a:cubicBezTo>
                <a:close/>
                <a:moveTo>
                  <a:pt x="117384" y="138890"/>
                </a:moveTo>
                <a:lnTo>
                  <a:pt x="90762" y="84798"/>
                </a:lnTo>
                <a:cubicBezTo>
                  <a:pt x="76338" y="94237"/>
                  <a:pt x="66473" y="105056"/>
                  <a:pt x="61223" y="117253"/>
                </a:cubicBezTo>
                <a:cubicBezTo>
                  <a:pt x="53746" y="134489"/>
                  <a:pt x="52951" y="141330"/>
                  <a:pt x="58307" y="154694"/>
                </a:cubicBezTo>
                <a:lnTo>
                  <a:pt x="117384" y="138890"/>
                </a:ln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B024A9CF-FADB-487F-939D-1EAFA6FAB559}"/>
              </a:ext>
            </a:extLst>
          </p:cNvPr>
          <p:cNvSpPr/>
          <p:nvPr/>
        </p:nvSpPr>
        <p:spPr>
          <a:xfrm>
            <a:off x="5376519" y="2642627"/>
            <a:ext cx="376525" cy="265159"/>
          </a:xfrm>
          <a:custGeom>
            <a:avLst/>
            <a:gdLst>
              <a:gd name="connsiteX0" fmla="*/ 105268 w 376525"/>
              <a:gd name="connsiteY0" fmla="*/ 0 h 265158"/>
              <a:gd name="connsiteX1" fmla="*/ 105268 w 376525"/>
              <a:gd name="connsiteY1" fmla="*/ 202316 h 265158"/>
              <a:gd name="connsiteX2" fmla="*/ 0 w 376525"/>
              <a:gd name="connsiteY2" fmla="*/ 202316 h 265158"/>
              <a:gd name="connsiteX3" fmla="*/ 0 w 376525"/>
              <a:gd name="connsiteY3" fmla="*/ 67456 h 265158"/>
              <a:gd name="connsiteX4" fmla="*/ 67456 w 376525"/>
              <a:gd name="connsiteY4" fmla="*/ 67456 h 265158"/>
              <a:gd name="connsiteX5" fmla="*/ 67456 w 376525"/>
              <a:gd name="connsiteY5" fmla="*/ 0 h 265158"/>
              <a:gd name="connsiteX6" fmla="*/ 105268 w 376525"/>
              <a:gd name="connsiteY6" fmla="*/ 0 h 265158"/>
              <a:gd name="connsiteX7" fmla="*/ 67456 w 376525"/>
              <a:gd name="connsiteY7" fmla="*/ 168588 h 265158"/>
              <a:gd name="connsiteX8" fmla="*/ 67456 w 376525"/>
              <a:gd name="connsiteY8" fmla="*/ 101132 h 265158"/>
              <a:gd name="connsiteX9" fmla="*/ 37864 w 376525"/>
              <a:gd name="connsiteY9" fmla="*/ 101132 h 265158"/>
              <a:gd name="connsiteX10" fmla="*/ 37864 w 376525"/>
              <a:gd name="connsiteY10" fmla="*/ 168588 h 265158"/>
              <a:gd name="connsiteX11" fmla="*/ 67456 w 376525"/>
              <a:gd name="connsiteY11" fmla="*/ 168588 h 265158"/>
              <a:gd name="connsiteX12" fmla="*/ 113488 w 376525"/>
              <a:gd name="connsiteY12" fmla="*/ 37812 h 265158"/>
              <a:gd name="connsiteX13" fmla="*/ 151299 w 376525"/>
              <a:gd name="connsiteY13" fmla="*/ 37812 h 265158"/>
              <a:gd name="connsiteX14" fmla="*/ 151299 w 376525"/>
              <a:gd name="connsiteY14" fmla="*/ 0 h 265158"/>
              <a:gd name="connsiteX15" fmla="*/ 113488 w 376525"/>
              <a:gd name="connsiteY15" fmla="*/ 0 h 265158"/>
              <a:gd name="connsiteX16" fmla="*/ 113488 w 376525"/>
              <a:gd name="connsiteY16" fmla="*/ 37812 h 265158"/>
              <a:gd name="connsiteX17" fmla="*/ 113488 w 376525"/>
              <a:gd name="connsiteY17" fmla="*/ 202316 h 265158"/>
              <a:gd name="connsiteX18" fmla="*/ 151299 w 376525"/>
              <a:gd name="connsiteY18" fmla="*/ 202316 h 265158"/>
              <a:gd name="connsiteX19" fmla="*/ 151299 w 376525"/>
              <a:gd name="connsiteY19" fmla="*/ 67456 h 265158"/>
              <a:gd name="connsiteX20" fmla="*/ 113488 w 376525"/>
              <a:gd name="connsiteY20" fmla="*/ 67456 h 265158"/>
              <a:gd name="connsiteX21" fmla="*/ 113488 w 376525"/>
              <a:gd name="connsiteY21" fmla="*/ 202316 h 265158"/>
              <a:gd name="connsiteX22" fmla="*/ 268924 w 376525"/>
              <a:gd name="connsiteY22" fmla="*/ 269719 h 265158"/>
              <a:gd name="connsiteX23" fmla="*/ 167739 w 376525"/>
              <a:gd name="connsiteY23" fmla="*/ 269719 h 265158"/>
              <a:gd name="connsiteX24" fmla="*/ 167739 w 376525"/>
              <a:gd name="connsiteY24" fmla="*/ 231908 h 265158"/>
              <a:gd name="connsiteX25" fmla="*/ 231059 w 376525"/>
              <a:gd name="connsiteY25" fmla="*/ 231908 h 265158"/>
              <a:gd name="connsiteX26" fmla="*/ 231059 w 376525"/>
              <a:gd name="connsiteY26" fmla="*/ 202316 h 265158"/>
              <a:gd name="connsiteX27" fmla="*/ 167739 w 376525"/>
              <a:gd name="connsiteY27" fmla="*/ 202316 h 265158"/>
              <a:gd name="connsiteX28" fmla="*/ 167739 w 376525"/>
              <a:gd name="connsiteY28" fmla="*/ 67456 h 265158"/>
              <a:gd name="connsiteX29" fmla="*/ 268924 w 376525"/>
              <a:gd name="connsiteY29" fmla="*/ 67456 h 265158"/>
              <a:gd name="connsiteX30" fmla="*/ 268924 w 376525"/>
              <a:gd name="connsiteY30" fmla="*/ 269719 h 265158"/>
              <a:gd name="connsiteX31" fmla="*/ 231112 w 376525"/>
              <a:gd name="connsiteY31" fmla="*/ 168588 h 265158"/>
              <a:gd name="connsiteX32" fmla="*/ 231112 w 376525"/>
              <a:gd name="connsiteY32" fmla="*/ 101132 h 265158"/>
              <a:gd name="connsiteX33" fmla="*/ 205604 w 376525"/>
              <a:gd name="connsiteY33" fmla="*/ 101132 h 265158"/>
              <a:gd name="connsiteX34" fmla="*/ 205604 w 376525"/>
              <a:gd name="connsiteY34" fmla="*/ 168588 h 265158"/>
              <a:gd name="connsiteX35" fmla="*/ 231112 w 376525"/>
              <a:gd name="connsiteY35" fmla="*/ 168588 h 265158"/>
              <a:gd name="connsiteX36" fmla="*/ 378328 w 376525"/>
              <a:gd name="connsiteY36" fmla="*/ 269719 h 265158"/>
              <a:gd name="connsiteX37" fmla="*/ 277992 w 376525"/>
              <a:gd name="connsiteY37" fmla="*/ 269719 h 265158"/>
              <a:gd name="connsiteX38" fmla="*/ 277992 w 376525"/>
              <a:gd name="connsiteY38" fmla="*/ 231908 h 265158"/>
              <a:gd name="connsiteX39" fmla="*/ 344600 w 376525"/>
              <a:gd name="connsiteY39" fmla="*/ 231908 h 265158"/>
              <a:gd name="connsiteX40" fmla="*/ 344600 w 376525"/>
              <a:gd name="connsiteY40" fmla="*/ 202316 h 265158"/>
              <a:gd name="connsiteX41" fmla="*/ 277992 w 376525"/>
              <a:gd name="connsiteY41" fmla="*/ 202316 h 265158"/>
              <a:gd name="connsiteX42" fmla="*/ 277992 w 376525"/>
              <a:gd name="connsiteY42" fmla="*/ 67456 h 265158"/>
              <a:gd name="connsiteX43" fmla="*/ 378328 w 376525"/>
              <a:gd name="connsiteY43" fmla="*/ 67456 h 265158"/>
              <a:gd name="connsiteX44" fmla="*/ 378328 w 376525"/>
              <a:gd name="connsiteY44" fmla="*/ 269719 h 265158"/>
              <a:gd name="connsiteX45" fmla="*/ 344600 w 376525"/>
              <a:gd name="connsiteY45" fmla="*/ 101132 h 265158"/>
              <a:gd name="connsiteX46" fmla="*/ 315804 w 376525"/>
              <a:gd name="connsiteY46" fmla="*/ 101132 h 265158"/>
              <a:gd name="connsiteX47" fmla="*/ 315804 w 376525"/>
              <a:gd name="connsiteY47" fmla="*/ 168588 h 265158"/>
              <a:gd name="connsiteX48" fmla="*/ 344600 w 376525"/>
              <a:gd name="connsiteY48" fmla="*/ 168588 h 265158"/>
              <a:gd name="connsiteX49" fmla="*/ 344600 w 376525"/>
              <a:gd name="connsiteY49" fmla="*/ 101132 h 26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376525" h="265158">
                <a:moveTo>
                  <a:pt x="105268" y="0"/>
                </a:moveTo>
                <a:lnTo>
                  <a:pt x="105268" y="202316"/>
                </a:lnTo>
                <a:lnTo>
                  <a:pt x="0" y="202316"/>
                </a:lnTo>
                <a:lnTo>
                  <a:pt x="0" y="67456"/>
                </a:lnTo>
                <a:lnTo>
                  <a:pt x="67456" y="67456"/>
                </a:lnTo>
                <a:lnTo>
                  <a:pt x="67456" y="0"/>
                </a:lnTo>
                <a:lnTo>
                  <a:pt x="105268" y="0"/>
                </a:lnTo>
                <a:close/>
                <a:moveTo>
                  <a:pt x="67456" y="168588"/>
                </a:moveTo>
                <a:lnTo>
                  <a:pt x="67456" y="101132"/>
                </a:lnTo>
                <a:lnTo>
                  <a:pt x="37864" y="101132"/>
                </a:lnTo>
                <a:lnTo>
                  <a:pt x="37864" y="168588"/>
                </a:lnTo>
                <a:lnTo>
                  <a:pt x="67456" y="168588"/>
                </a:lnTo>
                <a:close/>
                <a:moveTo>
                  <a:pt x="113488" y="37812"/>
                </a:moveTo>
                <a:lnTo>
                  <a:pt x="151299" y="37812"/>
                </a:lnTo>
                <a:lnTo>
                  <a:pt x="151299" y="0"/>
                </a:lnTo>
                <a:lnTo>
                  <a:pt x="113488" y="0"/>
                </a:lnTo>
                <a:lnTo>
                  <a:pt x="113488" y="37812"/>
                </a:lnTo>
                <a:close/>
                <a:moveTo>
                  <a:pt x="113488" y="202316"/>
                </a:moveTo>
                <a:lnTo>
                  <a:pt x="151299" y="202316"/>
                </a:lnTo>
                <a:lnTo>
                  <a:pt x="151299" y="67456"/>
                </a:lnTo>
                <a:lnTo>
                  <a:pt x="113488" y="67456"/>
                </a:lnTo>
                <a:lnTo>
                  <a:pt x="113488" y="202316"/>
                </a:lnTo>
                <a:close/>
                <a:moveTo>
                  <a:pt x="268924" y="269719"/>
                </a:moveTo>
                <a:lnTo>
                  <a:pt x="167739" y="269719"/>
                </a:lnTo>
                <a:lnTo>
                  <a:pt x="167739" y="231908"/>
                </a:lnTo>
                <a:lnTo>
                  <a:pt x="231059" y="231908"/>
                </a:lnTo>
                <a:lnTo>
                  <a:pt x="231059" y="202316"/>
                </a:lnTo>
                <a:lnTo>
                  <a:pt x="167739" y="202316"/>
                </a:lnTo>
                <a:lnTo>
                  <a:pt x="167739" y="67456"/>
                </a:lnTo>
                <a:lnTo>
                  <a:pt x="268924" y="67456"/>
                </a:lnTo>
                <a:lnTo>
                  <a:pt x="268924" y="269719"/>
                </a:lnTo>
                <a:close/>
                <a:moveTo>
                  <a:pt x="231112" y="168588"/>
                </a:moveTo>
                <a:lnTo>
                  <a:pt x="231112" y="101132"/>
                </a:lnTo>
                <a:lnTo>
                  <a:pt x="205604" y="101132"/>
                </a:lnTo>
                <a:lnTo>
                  <a:pt x="205604" y="168588"/>
                </a:lnTo>
                <a:lnTo>
                  <a:pt x="231112" y="168588"/>
                </a:lnTo>
                <a:close/>
                <a:moveTo>
                  <a:pt x="378328" y="269719"/>
                </a:moveTo>
                <a:lnTo>
                  <a:pt x="277992" y="269719"/>
                </a:lnTo>
                <a:lnTo>
                  <a:pt x="277992" y="231908"/>
                </a:lnTo>
                <a:lnTo>
                  <a:pt x="344600" y="231908"/>
                </a:lnTo>
                <a:lnTo>
                  <a:pt x="344600" y="202316"/>
                </a:lnTo>
                <a:lnTo>
                  <a:pt x="277992" y="202316"/>
                </a:lnTo>
                <a:lnTo>
                  <a:pt x="277992" y="67456"/>
                </a:lnTo>
                <a:lnTo>
                  <a:pt x="378328" y="67456"/>
                </a:lnTo>
                <a:lnTo>
                  <a:pt x="378328" y="269719"/>
                </a:lnTo>
                <a:close/>
                <a:moveTo>
                  <a:pt x="344600" y="101132"/>
                </a:moveTo>
                <a:lnTo>
                  <a:pt x="315804" y="101132"/>
                </a:lnTo>
                <a:lnTo>
                  <a:pt x="315804" y="168588"/>
                </a:lnTo>
                <a:lnTo>
                  <a:pt x="344600" y="168588"/>
                </a:lnTo>
                <a:lnTo>
                  <a:pt x="344600" y="101132"/>
                </a:ln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53659ADC-354A-45A6-B501-A84513E6B5B7}"/>
              </a:ext>
            </a:extLst>
          </p:cNvPr>
          <p:cNvSpPr/>
          <p:nvPr/>
        </p:nvSpPr>
        <p:spPr>
          <a:xfrm>
            <a:off x="9643217" y="2590020"/>
            <a:ext cx="328797" cy="371222"/>
          </a:xfrm>
          <a:custGeom>
            <a:avLst/>
            <a:gdLst>
              <a:gd name="connsiteX0" fmla="*/ 166385 w 328796"/>
              <a:gd name="connsiteY0" fmla="*/ 374988 h 371222"/>
              <a:gd name="connsiteX1" fmla="*/ 49397 w 328796"/>
              <a:gd name="connsiteY1" fmla="*/ 328532 h 371222"/>
              <a:gd name="connsiteX2" fmla="*/ 86466 w 328796"/>
              <a:gd name="connsiteY2" fmla="*/ 69313 h 371222"/>
              <a:gd name="connsiteX3" fmla="*/ 151695 w 328796"/>
              <a:gd name="connsiteY3" fmla="*/ 0 h 371222"/>
              <a:gd name="connsiteX4" fmla="*/ 247100 w 328796"/>
              <a:gd name="connsiteY4" fmla="*/ 69313 h 371222"/>
              <a:gd name="connsiteX5" fmla="*/ 166385 w 328796"/>
              <a:gd name="connsiteY5" fmla="*/ 374988 h 371222"/>
              <a:gd name="connsiteX6" fmla="*/ 293555 w 328796"/>
              <a:gd name="connsiteY6" fmla="*/ 209475 h 371222"/>
              <a:gd name="connsiteX7" fmla="*/ 223448 w 328796"/>
              <a:gd name="connsiteY7" fmla="*/ 245325 h 371222"/>
              <a:gd name="connsiteX8" fmla="*/ 129687 w 328796"/>
              <a:gd name="connsiteY8" fmla="*/ 203748 h 371222"/>
              <a:gd name="connsiteX9" fmla="*/ 120725 w 328796"/>
              <a:gd name="connsiteY9" fmla="*/ 301592 h 371222"/>
              <a:gd name="connsiteX10" fmla="*/ 223448 w 328796"/>
              <a:gd name="connsiteY10" fmla="*/ 257575 h 371222"/>
              <a:gd name="connsiteX11" fmla="*/ 279714 w 328796"/>
              <a:gd name="connsiteY11" fmla="*/ 299948 h 371222"/>
              <a:gd name="connsiteX12" fmla="*/ 293555 w 328796"/>
              <a:gd name="connsiteY12" fmla="*/ 209475 h 371222"/>
              <a:gd name="connsiteX13" fmla="*/ 249539 w 328796"/>
              <a:gd name="connsiteY13" fmla="*/ 332562 h 371222"/>
              <a:gd name="connsiteX14" fmla="*/ 244660 w 328796"/>
              <a:gd name="connsiteY14" fmla="*/ 331767 h 371222"/>
              <a:gd name="connsiteX15" fmla="*/ 156628 w 328796"/>
              <a:gd name="connsiteY15" fmla="*/ 333411 h 371222"/>
              <a:gd name="connsiteX16" fmla="*/ 148461 w 328796"/>
              <a:gd name="connsiteY16" fmla="*/ 335055 h 371222"/>
              <a:gd name="connsiteX17" fmla="*/ 148461 w 328796"/>
              <a:gd name="connsiteY17" fmla="*/ 342373 h 371222"/>
              <a:gd name="connsiteX18" fmla="*/ 247895 w 328796"/>
              <a:gd name="connsiteY18" fmla="*/ 339138 h 371222"/>
              <a:gd name="connsiteX19" fmla="*/ 249539 w 328796"/>
              <a:gd name="connsiteY19" fmla="*/ 332562 h 371222"/>
              <a:gd name="connsiteX20" fmla="*/ 182666 w 328796"/>
              <a:gd name="connsiteY20" fmla="*/ 317925 h 371222"/>
              <a:gd name="connsiteX21" fmla="*/ 193272 w 328796"/>
              <a:gd name="connsiteY21" fmla="*/ 313842 h 371222"/>
              <a:gd name="connsiteX22" fmla="*/ 234054 w 328796"/>
              <a:gd name="connsiteY22" fmla="*/ 313842 h 371222"/>
              <a:gd name="connsiteX23" fmla="*/ 238932 w 328796"/>
              <a:gd name="connsiteY23" fmla="*/ 317925 h 371222"/>
              <a:gd name="connsiteX24" fmla="*/ 242168 w 328796"/>
              <a:gd name="connsiteY24" fmla="*/ 310607 h 371222"/>
              <a:gd name="connsiteX25" fmla="*/ 234001 w 328796"/>
              <a:gd name="connsiteY25" fmla="*/ 297561 h 371222"/>
              <a:gd name="connsiteX26" fmla="*/ 202235 w 328796"/>
              <a:gd name="connsiteY26" fmla="*/ 296766 h 371222"/>
              <a:gd name="connsiteX27" fmla="*/ 185106 w 328796"/>
              <a:gd name="connsiteY27" fmla="*/ 308168 h 371222"/>
              <a:gd name="connsiteX28" fmla="*/ 182666 w 328796"/>
              <a:gd name="connsiteY28" fmla="*/ 317925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28796" h="371222">
                <a:moveTo>
                  <a:pt x="166385" y="374988"/>
                </a:moveTo>
                <a:cubicBezTo>
                  <a:pt x="121255" y="374988"/>
                  <a:pt x="82277" y="359502"/>
                  <a:pt x="49397" y="328532"/>
                </a:cubicBezTo>
                <a:cubicBezTo>
                  <a:pt x="-29143" y="254552"/>
                  <a:pt x="-12014" y="122981"/>
                  <a:pt x="86466" y="69313"/>
                </a:cubicBezTo>
                <a:cubicBezTo>
                  <a:pt x="130112" y="46456"/>
                  <a:pt x="146180" y="39615"/>
                  <a:pt x="151695" y="0"/>
                </a:cubicBezTo>
                <a:cubicBezTo>
                  <a:pt x="202447" y="59767"/>
                  <a:pt x="206212" y="44759"/>
                  <a:pt x="247100" y="69313"/>
                </a:cubicBezTo>
                <a:cubicBezTo>
                  <a:pt x="392407" y="162808"/>
                  <a:pt x="334974" y="374988"/>
                  <a:pt x="166385" y="374988"/>
                </a:cubicBezTo>
                <a:close/>
                <a:moveTo>
                  <a:pt x="293555" y="209475"/>
                </a:moveTo>
                <a:cubicBezTo>
                  <a:pt x="277858" y="209475"/>
                  <a:pt x="239145" y="245325"/>
                  <a:pt x="223448" y="245325"/>
                </a:cubicBezTo>
                <a:cubicBezTo>
                  <a:pt x="205576" y="245325"/>
                  <a:pt x="168613" y="202422"/>
                  <a:pt x="129687" y="203748"/>
                </a:cubicBezTo>
                <a:cubicBezTo>
                  <a:pt x="63186" y="203748"/>
                  <a:pt x="39268" y="301592"/>
                  <a:pt x="120725" y="301592"/>
                </a:cubicBezTo>
                <a:cubicBezTo>
                  <a:pt x="154347" y="301592"/>
                  <a:pt x="206796" y="257575"/>
                  <a:pt x="223448" y="257575"/>
                </a:cubicBezTo>
                <a:cubicBezTo>
                  <a:pt x="238774" y="258954"/>
                  <a:pt x="269214" y="299948"/>
                  <a:pt x="279714" y="299948"/>
                </a:cubicBezTo>
                <a:cubicBezTo>
                  <a:pt x="312912" y="302175"/>
                  <a:pt x="336299" y="209475"/>
                  <a:pt x="293555" y="209475"/>
                </a:cubicBezTo>
                <a:close/>
                <a:moveTo>
                  <a:pt x="249539" y="332562"/>
                </a:moveTo>
                <a:cubicBezTo>
                  <a:pt x="249539" y="329327"/>
                  <a:pt x="247895" y="329009"/>
                  <a:pt x="244660" y="331767"/>
                </a:cubicBezTo>
                <a:cubicBezTo>
                  <a:pt x="220107" y="348153"/>
                  <a:pt x="171901" y="345608"/>
                  <a:pt x="156628" y="333411"/>
                </a:cubicBezTo>
                <a:cubicBezTo>
                  <a:pt x="153498" y="331873"/>
                  <a:pt x="150953" y="332562"/>
                  <a:pt x="148461" y="335055"/>
                </a:cubicBezTo>
                <a:cubicBezTo>
                  <a:pt x="145226" y="337229"/>
                  <a:pt x="145226" y="339669"/>
                  <a:pt x="148461" y="342373"/>
                </a:cubicBezTo>
                <a:cubicBezTo>
                  <a:pt x="166545" y="359555"/>
                  <a:pt x="227319" y="359661"/>
                  <a:pt x="247895" y="339138"/>
                </a:cubicBezTo>
                <a:cubicBezTo>
                  <a:pt x="250070" y="337441"/>
                  <a:pt x="250600" y="335320"/>
                  <a:pt x="249539" y="332562"/>
                </a:cubicBezTo>
                <a:close/>
                <a:moveTo>
                  <a:pt x="182666" y="317925"/>
                </a:moveTo>
                <a:cubicBezTo>
                  <a:pt x="184310" y="319569"/>
                  <a:pt x="187810" y="318191"/>
                  <a:pt x="193272" y="313842"/>
                </a:cubicBezTo>
                <a:cubicBezTo>
                  <a:pt x="207909" y="302811"/>
                  <a:pt x="224084" y="298887"/>
                  <a:pt x="234054" y="313842"/>
                </a:cubicBezTo>
                <a:cubicBezTo>
                  <a:pt x="235698" y="317660"/>
                  <a:pt x="237289" y="319039"/>
                  <a:pt x="238932" y="317925"/>
                </a:cubicBezTo>
                <a:cubicBezTo>
                  <a:pt x="242751" y="316281"/>
                  <a:pt x="243812" y="313842"/>
                  <a:pt x="242168" y="310607"/>
                </a:cubicBezTo>
                <a:cubicBezTo>
                  <a:pt x="239463" y="304084"/>
                  <a:pt x="236759" y="299736"/>
                  <a:pt x="234001" y="297561"/>
                </a:cubicBezTo>
                <a:cubicBezTo>
                  <a:pt x="227000" y="292894"/>
                  <a:pt x="207326" y="293690"/>
                  <a:pt x="202235" y="296766"/>
                </a:cubicBezTo>
                <a:cubicBezTo>
                  <a:pt x="198417" y="297879"/>
                  <a:pt x="192742" y="301645"/>
                  <a:pt x="185106" y="308168"/>
                </a:cubicBezTo>
                <a:cubicBezTo>
                  <a:pt x="181871" y="311402"/>
                  <a:pt x="181022" y="314638"/>
                  <a:pt x="182666" y="317925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2021F6EA-5507-4AE3-B442-315E2AF50064}"/>
              </a:ext>
            </a:extLst>
          </p:cNvPr>
          <p:cNvSpPr/>
          <p:nvPr/>
        </p:nvSpPr>
        <p:spPr>
          <a:xfrm>
            <a:off x="6439296" y="2590488"/>
            <a:ext cx="371222" cy="371222"/>
          </a:xfrm>
          <a:custGeom>
            <a:avLst/>
            <a:gdLst>
              <a:gd name="connsiteX0" fmla="*/ 180976 w 371222"/>
              <a:gd name="connsiteY0" fmla="*/ 9 h 371222"/>
              <a:gd name="connsiteX1" fmla="*/ 372739 w 371222"/>
              <a:gd name="connsiteY1" fmla="*/ 128930 h 371222"/>
              <a:gd name="connsiteX2" fmla="*/ 197999 w 371222"/>
              <a:gd name="connsiteY2" fmla="*/ 269623 h 371222"/>
              <a:gd name="connsiteX3" fmla="*/ 85307 w 371222"/>
              <a:gd name="connsiteY3" fmla="*/ 366087 h 371222"/>
              <a:gd name="connsiteX4" fmla="*/ 73959 w 371222"/>
              <a:gd name="connsiteY4" fmla="*/ 302821 h 371222"/>
              <a:gd name="connsiteX5" fmla="*/ 125452 w 371222"/>
              <a:gd name="connsiteY5" fmla="*/ 213621 h 371222"/>
              <a:gd name="connsiteX6" fmla="*/ 130702 w 371222"/>
              <a:gd name="connsiteY6" fmla="*/ 104959 h 371222"/>
              <a:gd name="connsiteX7" fmla="*/ 194340 w 371222"/>
              <a:gd name="connsiteY7" fmla="*/ 106179 h 371222"/>
              <a:gd name="connsiteX8" fmla="*/ 194764 w 371222"/>
              <a:gd name="connsiteY8" fmla="*/ 111429 h 371222"/>
              <a:gd name="connsiteX9" fmla="*/ 208553 w 371222"/>
              <a:gd name="connsiteY9" fmla="*/ 218447 h 371222"/>
              <a:gd name="connsiteX10" fmla="*/ 242599 w 371222"/>
              <a:gd name="connsiteY10" fmla="*/ 71284 h 371222"/>
              <a:gd name="connsiteX11" fmla="*/ 85307 w 371222"/>
              <a:gd name="connsiteY11" fmla="*/ 198984 h 371222"/>
              <a:gd name="connsiteX12" fmla="*/ 31003 w 371222"/>
              <a:gd name="connsiteY12" fmla="*/ 239501 h 371222"/>
              <a:gd name="connsiteX13" fmla="*/ 180976 w 371222"/>
              <a:gd name="connsiteY13" fmla="*/ 9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71222" h="371222">
                <a:moveTo>
                  <a:pt x="180976" y="9"/>
                </a:moveTo>
                <a:cubicBezTo>
                  <a:pt x="265986" y="-733"/>
                  <a:pt x="360118" y="42912"/>
                  <a:pt x="372739" y="128930"/>
                </a:cubicBezTo>
                <a:cubicBezTo>
                  <a:pt x="386421" y="222743"/>
                  <a:pt x="289585" y="296616"/>
                  <a:pt x="197999" y="269623"/>
                </a:cubicBezTo>
                <a:cubicBezTo>
                  <a:pt x="208447" y="339200"/>
                  <a:pt x="157271" y="395255"/>
                  <a:pt x="85307" y="366087"/>
                </a:cubicBezTo>
                <a:cubicBezTo>
                  <a:pt x="65579" y="357868"/>
                  <a:pt x="73959" y="327587"/>
                  <a:pt x="73959" y="302821"/>
                </a:cubicBezTo>
                <a:cubicBezTo>
                  <a:pt x="108535" y="314329"/>
                  <a:pt x="129694" y="343920"/>
                  <a:pt x="125452" y="213621"/>
                </a:cubicBezTo>
                <a:cubicBezTo>
                  <a:pt x="121634" y="97057"/>
                  <a:pt x="124233" y="109043"/>
                  <a:pt x="130702" y="104959"/>
                </a:cubicBezTo>
                <a:cubicBezTo>
                  <a:pt x="141043" y="103209"/>
                  <a:pt x="190893" y="102838"/>
                  <a:pt x="194340" y="106179"/>
                </a:cubicBezTo>
                <a:cubicBezTo>
                  <a:pt x="194606" y="106444"/>
                  <a:pt x="194764" y="108194"/>
                  <a:pt x="194764" y="111429"/>
                </a:cubicBezTo>
                <a:cubicBezTo>
                  <a:pt x="194764" y="238652"/>
                  <a:pt x="192113" y="210439"/>
                  <a:pt x="208553" y="218447"/>
                </a:cubicBezTo>
                <a:cubicBezTo>
                  <a:pt x="321457" y="237433"/>
                  <a:pt x="340920" y="111164"/>
                  <a:pt x="242599" y="71284"/>
                </a:cubicBezTo>
                <a:cubicBezTo>
                  <a:pt x="129111" y="25358"/>
                  <a:pt x="26230" y="121770"/>
                  <a:pt x="85307" y="198984"/>
                </a:cubicBezTo>
                <a:cubicBezTo>
                  <a:pt x="67966" y="213515"/>
                  <a:pt x="56723" y="229266"/>
                  <a:pt x="31003" y="239501"/>
                </a:cubicBezTo>
                <a:cubicBezTo>
                  <a:pt x="-28234" y="180370"/>
                  <a:pt x="-14976" y="1759"/>
                  <a:pt x="180976" y="9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E9C7A6CE-39B5-4DC0-8B0E-28B2CD56F78D}"/>
              </a:ext>
            </a:extLst>
          </p:cNvPr>
          <p:cNvSpPr/>
          <p:nvPr/>
        </p:nvSpPr>
        <p:spPr>
          <a:xfrm>
            <a:off x="7496304" y="2663044"/>
            <a:ext cx="376525" cy="228037"/>
          </a:xfrm>
          <a:custGeom>
            <a:avLst/>
            <a:gdLst>
              <a:gd name="connsiteX0" fmla="*/ 307584 w 376525"/>
              <a:gd name="connsiteY0" fmla="*/ 56373 h 228036"/>
              <a:gd name="connsiteX1" fmla="*/ 207248 w 376525"/>
              <a:gd name="connsiteY1" fmla="*/ 141807 h 228036"/>
              <a:gd name="connsiteX2" fmla="*/ 208097 w 376525"/>
              <a:gd name="connsiteY2" fmla="*/ 209794 h 228036"/>
              <a:gd name="connsiteX3" fmla="*/ 261976 w 376525"/>
              <a:gd name="connsiteY3" fmla="*/ 211438 h 228036"/>
              <a:gd name="connsiteX4" fmla="*/ 261128 w 376525"/>
              <a:gd name="connsiteY4" fmla="*/ 228037 h 228036"/>
              <a:gd name="connsiteX5" fmla="*/ 94449 w 376525"/>
              <a:gd name="connsiteY5" fmla="*/ 228885 h 228036"/>
              <a:gd name="connsiteX6" fmla="*/ 97790 w 376525"/>
              <a:gd name="connsiteY6" fmla="*/ 213135 h 228036"/>
              <a:gd name="connsiteX7" fmla="*/ 146738 w 376525"/>
              <a:gd name="connsiteY7" fmla="*/ 206506 h 228036"/>
              <a:gd name="connsiteX8" fmla="*/ 147587 w 376525"/>
              <a:gd name="connsiteY8" fmla="*/ 141807 h 228036"/>
              <a:gd name="connsiteX9" fmla="*/ 49744 w 376525"/>
              <a:gd name="connsiteY9" fmla="*/ 23228 h 228036"/>
              <a:gd name="connsiteX10" fmla="*/ 0 w 376525"/>
              <a:gd name="connsiteY10" fmla="*/ 23228 h 228036"/>
              <a:gd name="connsiteX11" fmla="*/ 0 w 376525"/>
              <a:gd name="connsiteY11" fmla="*/ 0 h 228036"/>
              <a:gd name="connsiteX12" fmla="*/ 170019 w 376525"/>
              <a:gd name="connsiteY12" fmla="*/ 0 h 228036"/>
              <a:gd name="connsiteX13" fmla="*/ 170019 w 376525"/>
              <a:gd name="connsiteY13" fmla="*/ 23228 h 228036"/>
              <a:gd name="connsiteX14" fmla="*/ 118579 w 376525"/>
              <a:gd name="connsiteY14" fmla="*/ 23228 h 228036"/>
              <a:gd name="connsiteX15" fmla="*/ 188263 w 376525"/>
              <a:gd name="connsiteY15" fmla="*/ 116935 h 228036"/>
              <a:gd name="connsiteX16" fmla="*/ 257098 w 376525"/>
              <a:gd name="connsiteY16" fmla="*/ 54729 h 228036"/>
              <a:gd name="connsiteX17" fmla="*/ 216475 w 376525"/>
              <a:gd name="connsiteY17" fmla="*/ 54729 h 228036"/>
              <a:gd name="connsiteX18" fmla="*/ 210695 w 376525"/>
              <a:gd name="connsiteY18" fmla="*/ 30705 h 228036"/>
              <a:gd name="connsiteX19" fmla="*/ 359980 w 376525"/>
              <a:gd name="connsiteY19" fmla="*/ 30705 h 228036"/>
              <a:gd name="connsiteX20" fmla="*/ 359131 w 376525"/>
              <a:gd name="connsiteY20" fmla="*/ 32349 h 228036"/>
              <a:gd name="connsiteX21" fmla="*/ 344229 w 376525"/>
              <a:gd name="connsiteY21" fmla="*/ 54729 h 228036"/>
              <a:gd name="connsiteX22" fmla="*/ 307584 w 376525"/>
              <a:gd name="connsiteY22" fmla="*/ 56373 h 228036"/>
              <a:gd name="connsiteX23" fmla="*/ 356479 w 376525"/>
              <a:gd name="connsiteY23" fmla="*/ 204013 h 228036"/>
              <a:gd name="connsiteX24" fmla="*/ 328266 w 376525"/>
              <a:gd name="connsiteY24" fmla="*/ 202369 h 228036"/>
              <a:gd name="connsiteX25" fmla="*/ 328266 w 376525"/>
              <a:gd name="connsiteY25" fmla="*/ 227241 h 228036"/>
              <a:gd name="connsiteX26" fmla="*/ 352290 w 376525"/>
              <a:gd name="connsiteY26" fmla="*/ 228885 h 228036"/>
              <a:gd name="connsiteX27" fmla="*/ 356479 w 376525"/>
              <a:gd name="connsiteY27" fmla="*/ 204013 h 228036"/>
              <a:gd name="connsiteX28" fmla="*/ 381404 w 376525"/>
              <a:gd name="connsiteY28" fmla="*/ 83737 h 228036"/>
              <a:gd name="connsiteX29" fmla="*/ 331660 w 376525"/>
              <a:gd name="connsiteY29" fmla="*/ 78752 h 228036"/>
              <a:gd name="connsiteX30" fmla="*/ 332509 w 376525"/>
              <a:gd name="connsiteY30" fmla="*/ 185717 h 228036"/>
              <a:gd name="connsiteX31" fmla="*/ 354888 w 376525"/>
              <a:gd name="connsiteY31" fmla="*/ 187361 h 228036"/>
              <a:gd name="connsiteX32" fmla="*/ 381404 w 376525"/>
              <a:gd name="connsiteY32" fmla="*/ 83737 h 228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76525" h="228036">
                <a:moveTo>
                  <a:pt x="307584" y="56373"/>
                </a:moveTo>
                <a:cubicBezTo>
                  <a:pt x="296659" y="59343"/>
                  <a:pt x="212127" y="124678"/>
                  <a:pt x="207248" y="141807"/>
                </a:cubicBezTo>
                <a:cubicBezTo>
                  <a:pt x="206028" y="150504"/>
                  <a:pt x="207089" y="199877"/>
                  <a:pt x="208097" y="209794"/>
                </a:cubicBezTo>
                <a:cubicBezTo>
                  <a:pt x="211543" y="210960"/>
                  <a:pt x="256779" y="210165"/>
                  <a:pt x="261976" y="211438"/>
                </a:cubicBezTo>
                <a:lnTo>
                  <a:pt x="261128" y="228037"/>
                </a:lnTo>
                <a:cubicBezTo>
                  <a:pt x="196111" y="228037"/>
                  <a:pt x="94449" y="228885"/>
                  <a:pt x="94449" y="228885"/>
                </a:cubicBezTo>
                <a:lnTo>
                  <a:pt x="97790" y="213135"/>
                </a:lnTo>
                <a:cubicBezTo>
                  <a:pt x="108290" y="213135"/>
                  <a:pt x="139208" y="213983"/>
                  <a:pt x="146738" y="206506"/>
                </a:cubicBezTo>
                <a:cubicBezTo>
                  <a:pt x="150928" y="202316"/>
                  <a:pt x="149019" y="149125"/>
                  <a:pt x="147587" y="141807"/>
                </a:cubicBezTo>
                <a:cubicBezTo>
                  <a:pt x="145253" y="131307"/>
                  <a:pt x="68517" y="38713"/>
                  <a:pt x="49744" y="23228"/>
                </a:cubicBezTo>
                <a:lnTo>
                  <a:pt x="0" y="23228"/>
                </a:lnTo>
                <a:lnTo>
                  <a:pt x="0" y="0"/>
                </a:lnTo>
                <a:lnTo>
                  <a:pt x="170019" y="0"/>
                </a:lnTo>
                <a:cubicBezTo>
                  <a:pt x="170019" y="0"/>
                  <a:pt x="170019" y="2758"/>
                  <a:pt x="170019" y="23228"/>
                </a:cubicBezTo>
                <a:lnTo>
                  <a:pt x="118579" y="23228"/>
                </a:lnTo>
                <a:cubicBezTo>
                  <a:pt x="132685" y="44441"/>
                  <a:pt x="186831" y="114655"/>
                  <a:pt x="188263" y="116935"/>
                </a:cubicBezTo>
                <a:lnTo>
                  <a:pt x="257098" y="54729"/>
                </a:lnTo>
                <a:lnTo>
                  <a:pt x="216475" y="54729"/>
                </a:lnTo>
                <a:lnTo>
                  <a:pt x="210695" y="30705"/>
                </a:lnTo>
                <a:lnTo>
                  <a:pt x="359980" y="30705"/>
                </a:lnTo>
                <a:lnTo>
                  <a:pt x="359131" y="32349"/>
                </a:lnTo>
                <a:cubicBezTo>
                  <a:pt x="346244" y="51229"/>
                  <a:pt x="349426" y="46403"/>
                  <a:pt x="344229" y="54729"/>
                </a:cubicBezTo>
                <a:cubicBezTo>
                  <a:pt x="309705" y="54729"/>
                  <a:pt x="307584" y="56373"/>
                  <a:pt x="307584" y="56373"/>
                </a:cubicBezTo>
                <a:close/>
                <a:moveTo>
                  <a:pt x="356479" y="204013"/>
                </a:moveTo>
                <a:cubicBezTo>
                  <a:pt x="340198" y="204013"/>
                  <a:pt x="346615" y="204384"/>
                  <a:pt x="328266" y="202369"/>
                </a:cubicBezTo>
                <a:lnTo>
                  <a:pt x="328266" y="227241"/>
                </a:lnTo>
                <a:cubicBezTo>
                  <a:pt x="342532" y="228249"/>
                  <a:pt x="337016" y="227878"/>
                  <a:pt x="352290" y="228885"/>
                </a:cubicBezTo>
                <a:lnTo>
                  <a:pt x="356479" y="204013"/>
                </a:lnTo>
                <a:close/>
                <a:moveTo>
                  <a:pt x="381404" y="83737"/>
                </a:moveTo>
                <a:cubicBezTo>
                  <a:pt x="368146" y="83737"/>
                  <a:pt x="351547" y="82093"/>
                  <a:pt x="331660" y="78752"/>
                </a:cubicBezTo>
                <a:lnTo>
                  <a:pt x="332509" y="185717"/>
                </a:lnTo>
                <a:lnTo>
                  <a:pt x="354888" y="187361"/>
                </a:lnTo>
                <a:lnTo>
                  <a:pt x="381404" y="83737"/>
                </a:ln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82364824-0EEB-4A73-A8B8-719179D82CF4}"/>
              </a:ext>
            </a:extLst>
          </p:cNvPr>
          <p:cNvSpPr/>
          <p:nvPr/>
        </p:nvSpPr>
        <p:spPr>
          <a:xfrm>
            <a:off x="8560419" y="3650598"/>
            <a:ext cx="371222" cy="371222"/>
          </a:xfrm>
          <a:custGeom>
            <a:avLst/>
            <a:gdLst>
              <a:gd name="connsiteX0" fmla="*/ 115258 w 371222"/>
              <a:gd name="connsiteY0" fmla="*/ 358022 h 371222"/>
              <a:gd name="connsiteX1" fmla="*/ 15452 w 371222"/>
              <a:gd name="connsiteY1" fmla="*/ 112962 h 371222"/>
              <a:gd name="connsiteX2" fmla="*/ 43877 w 371222"/>
              <a:gd name="connsiteY2" fmla="*/ 124311 h 371222"/>
              <a:gd name="connsiteX3" fmla="*/ 115258 w 371222"/>
              <a:gd name="connsiteY3" fmla="*/ 358022 h 371222"/>
              <a:gd name="connsiteX4" fmla="*/ 116902 w 371222"/>
              <a:gd name="connsiteY4" fmla="*/ 95886 h 371222"/>
              <a:gd name="connsiteX5" fmla="*/ 116902 w 371222"/>
              <a:gd name="connsiteY5" fmla="*/ 112909 h 371222"/>
              <a:gd name="connsiteX6" fmla="*/ 109584 w 371222"/>
              <a:gd name="connsiteY6" fmla="*/ 117788 h 371222"/>
              <a:gd name="connsiteX7" fmla="*/ 105500 w 371222"/>
              <a:gd name="connsiteY7" fmla="*/ 130780 h 371222"/>
              <a:gd name="connsiteX8" fmla="*/ 144478 w 371222"/>
              <a:gd name="connsiteY8" fmla="*/ 293058 h 371222"/>
              <a:gd name="connsiteX9" fmla="*/ 179374 w 371222"/>
              <a:gd name="connsiteY9" fmla="*/ 211919 h 371222"/>
              <a:gd name="connsiteX10" fmla="*/ 163146 w 371222"/>
              <a:gd name="connsiteY10" fmla="*/ 157562 h 371222"/>
              <a:gd name="connsiteX11" fmla="*/ 133130 w 371222"/>
              <a:gd name="connsiteY11" fmla="*/ 112909 h 371222"/>
              <a:gd name="connsiteX12" fmla="*/ 133130 w 371222"/>
              <a:gd name="connsiteY12" fmla="*/ 95886 h 371222"/>
              <a:gd name="connsiteX13" fmla="*/ 245928 w 371222"/>
              <a:gd name="connsiteY13" fmla="*/ 95886 h 371222"/>
              <a:gd name="connsiteX14" fmla="*/ 245928 w 371222"/>
              <a:gd name="connsiteY14" fmla="*/ 112909 h 371222"/>
              <a:gd name="connsiteX15" fmla="*/ 218352 w 371222"/>
              <a:gd name="connsiteY15" fmla="*/ 118583 h 371222"/>
              <a:gd name="connsiteX16" fmla="*/ 259717 w 371222"/>
              <a:gd name="connsiteY16" fmla="*/ 292262 h 371222"/>
              <a:gd name="connsiteX17" fmla="*/ 305165 w 371222"/>
              <a:gd name="connsiteY17" fmla="*/ 188373 h 371222"/>
              <a:gd name="connsiteX18" fmla="*/ 258497 w 371222"/>
              <a:gd name="connsiteY18" fmla="*/ 88143 h 371222"/>
              <a:gd name="connsiteX19" fmla="*/ 309195 w 371222"/>
              <a:gd name="connsiteY19" fmla="*/ 47998 h 371222"/>
              <a:gd name="connsiteX20" fmla="*/ 21922 w 371222"/>
              <a:gd name="connsiteY20" fmla="*/ 95886 h 371222"/>
              <a:gd name="connsiteX21" fmla="*/ 116902 w 371222"/>
              <a:gd name="connsiteY21" fmla="*/ 95886 h 371222"/>
              <a:gd name="connsiteX22" fmla="*/ 232936 w 371222"/>
              <a:gd name="connsiteY22" fmla="*/ 369370 h 371222"/>
              <a:gd name="connsiteX23" fmla="*/ 143683 w 371222"/>
              <a:gd name="connsiteY23" fmla="*/ 369370 h 371222"/>
              <a:gd name="connsiteX24" fmla="*/ 191571 w 371222"/>
              <a:gd name="connsiteY24" fmla="*/ 252488 h 371222"/>
              <a:gd name="connsiteX25" fmla="*/ 232936 w 371222"/>
              <a:gd name="connsiteY25" fmla="*/ 369370 h 371222"/>
              <a:gd name="connsiteX26" fmla="*/ 263800 w 371222"/>
              <a:gd name="connsiteY26" fmla="*/ 358817 h 371222"/>
              <a:gd name="connsiteX27" fmla="*/ 348174 w 371222"/>
              <a:gd name="connsiteY27" fmla="*/ 95090 h 371222"/>
              <a:gd name="connsiteX28" fmla="*/ 263800 w 371222"/>
              <a:gd name="connsiteY28" fmla="*/ 358817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371222" h="371222">
                <a:moveTo>
                  <a:pt x="115258" y="358022"/>
                </a:moveTo>
                <a:cubicBezTo>
                  <a:pt x="12217" y="313846"/>
                  <a:pt x="-23685" y="195532"/>
                  <a:pt x="15452" y="112962"/>
                </a:cubicBezTo>
                <a:cubicBezTo>
                  <a:pt x="26589" y="112962"/>
                  <a:pt x="33536" y="111212"/>
                  <a:pt x="43877" y="124311"/>
                </a:cubicBezTo>
                <a:lnTo>
                  <a:pt x="115258" y="358022"/>
                </a:lnTo>
                <a:close/>
                <a:moveTo>
                  <a:pt x="116902" y="95886"/>
                </a:moveTo>
                <a:lnTo>
                  <a:pt x="116902" y="112909"/>
                </a:lnTo>
                <a:cubicBezTo>
                  <a:pt x="113880" y="112909"/>
                  <a:pt x="111652" y="113651"/>
                  <a:pt x="109584" y="117788"/>
                </a:cubicBezTo>
                <a:cubicBezTo>
                  <a:pt x="107940" y="118901"/>
                  <a:pt x="106614" y="123197"/>
                  <a:pt x="105500" y="130780"/>
                </a:cubicBezTo>
                <a:lnTo>
                  <a:pt x="144478" y="293058"/>
                </a:lnTo>
                <a:lnTo>
                  <a:pt x="179374" y="211919"/>
                </a:lnTo>
                <a:lnTo>
                  <a:pt x="163146" y="157562"/>
                </a:lnTo>
                <a:cubicBezTo>
                  <a:pt x="151479" y="128023"/>
                  <a:pt x="147608" y="112909"/>
                  <a:pt x="133130" y="112909"/>
                </a:cubicBezTo>
                <a:lnTo>
                  <a:pt x="133130" y="95886"/>
                </a:lnTo>
                <a:lnTo>
                  <a:pt x="245928" y="95886"/>
                </a:lnTo>
                <a:lnTo>
                  <a:pt x="245928" y="112909"/>
                </a:lnTo>
                <a:cubicBezTo>
                  <a:pt x="222170" y="112909"/>
                  <a:pt x="223602" y="111212"/>
                  <a:pt x="218352" y="118583"/>
                </a:cubicBezTo>
                <a:cubicBezTo>
                  <a:pt x="208700" y="128235"/>
                  <a:pt x="214056" y="136667"/>
                  <a:pt x="259717" y="292262"/>
                </a:cubicBezTo>
                <a:cubicBezTo>
                  <a:pt x="266558" y="279110"/>
                  <a:pt x="305165" y="205555"/>
                  <a:pt x="305165" y="188373"/>
                </a:cubicBezTo>
                <a:cubicBezTo>
                  <a:pt x="305165" y="113015"/>
                  <a:pt x="254466" y="133856"/>
                  <a:pt x="258497" y="88143"/>
                </a:cubicBezTo>
                <a:cubicBezTo>
                  <a:pt x="261148" y="57862"/>
                  <a:pt x="288672" y="44551"/>
                  <a:pt x="309195" y="47998"/>
                </a:cubicBezTo>
                <a:cubicBezTo>
                  <a:pt x="211935" y="-37648"/>
                  <a:pt x="73787" y="-685"/>
                  <a:pt x="21922" y="95886"/>
                </a:cubicBezTo>
                <a:lnTo>
                  <a:pt x="116902" y="95886"/>
                </a:lnTo>
                <a:close/>
                <a:moveTo>
                  <a:pt x="232936" y="369370"/>
                </a:moveTo>
                <a:cubicBezTo>
                  <a:pt x="198571" y="376901"/>
                  <a:pt x="176033" y="376901"/>
                  <a:pt x="143683" y="369370"/>
                </a:cubicBezTo>
                <a:lnTo>
                  <a:pt x="191571" y="252488"/>
                </a:lnTo>
                <a:lnTo>
                  <a:pt x="232936" y="369370"/>
                </a:lnTo>
                <a:close/>
                <a:moveTo>
                  <a:pt x="263800" y="358817"/>
                </a:moveTo>
                <a:cubicBezTo>
                  <a:pt x="353159" y="155228"/>
                  <a:pt x="355174" y="123833"/>
                  <a:pt x="348174" y="95090"/>
                </a:cubicBezTo>
                <a:cubicBezTo>
                  <a:pt x="402796" y="183865"/>
                  <a:pt x="370394" y="312414"/>
                  <a:pt x="263800" y="358817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96980687-5B68-4FE0-AC7F-82EDE94189B7}"/>
              </a:ext>
            </a:extLst>
          </p:cNvPr>
          <p:cNvSpPr/>
          <p:nvPr/>
        </p:nvSpPr>
        <p:spPr>
          <a:xfrm>
            <a:off x="4348273" y="2590020"/>
            <a:ext cx="312887" cy="371222"/>
          </a:xfrm>
          <a:custGeom>
            <a:avLst/>
            <a:gdLst>
              <a:gd name="connsiteX0" fmla="*/ 313060 w 312887"/>
              <a:gd name="connsiteY0" fmla="*/ 215680 h 371222"/>
              <a:gd name="connsiteX1" fmla="*/ 297999 w 312887"/>
              <a:gd name="connsiteY1" fmla="*/ 360563 h 371222"/>
              <a:gd name="connsiteX2" fmla="*/ 261778 w 312887"/>
              <a:gd name="connsiteY2" fmla="*/ 374404 h 371222"/>
              <a:gd name="connsiteX3" fmla="*/ 15498 w 312887"/>
              <a:gd name="connsiteY3" fmla="*/ 360563 h 371222"/>
              <a:gd name="connsiteX4" fmla="*/ 438 w 312887"/>
              <a:gd name="connsiteY4" fmla="*/ 215680 h 371222"/>
              <a:gd name="connsiteX5" fmla="*/ 51719 w 312887"/>
              <a:gd name="connsiteY5" fmla="*/ 167633 h 371222"/>
              <a:gd name="connsiteX6" fmla="*/ 297999 w 312887"/>
              <a:gd name="connsiteY6" fmla="*/ 181899 h 371222"/>
              <a:gd name="connsiteX7" fmla="*/ 313060 w 312887"/>
              <a:gd name="connsiteY7" fmla="*/ 215680 h 371222"/>
              <a:gd name="connsiteX8" fmla="*/ 65614 w 312887"/>
              <a:gd name="connsiteY8" fmla="*/ 338608 h 371222"/>
              <a:gd name="connsiteX9" fmla="*/ 65614 w 312887"/>
              <a:gd name="connsiteY9" fmla="*/ 222203 h 371222"/>
              <a:gd name="connsiteX10" fmla="*/ 91652 w 312887"/>
              <a:gd name="connsiteY10" fmla="*/ 222203 h 371222"/>
              <a:gd name="connsiteX11" fmla="*/ 91652 w 312887"/>
              <a:gd name="connsiteY11" fmla="*/ 205127 h 371222"/>
              <a:gd name="connsiteX12" fmla="*/ 22446 w 312887"/>
              <a:gd name="connsiteY12" fmla="*/ 204331 h 371222"/>
              <a:gd name="connsiteX13" fmla="*/ 22446 w 312887"/>
              <a:gd name="connsiteY13" fmla="*/ 221408 h 371222"/>
              <a:gd name="connsiteX14" fmla="*/ 43605 w 312887"/>
              <a:gd name="connsiteY14" fmla="*/ 221408 h 371222"/>
              <a:gd name="connsiteX15" fmla="*/ 43605 w 312887"/>
              <a:gd name="connsiteY15" fmla="*/ 338661 h 371222"/>
              <a:gd name="connsiteX16" fmla="*/ 65614 w 312887"/>
              <a:gd name="connsiteY16" fmla="*/ 338661 h 371222"/>
              <a:gd name="connsiteX17" fmla="*/ 76167 w 312887"/>
              <a:gd name="connsiteY17" fmla="*/ 146527 h 371222"/>
              <a:gd name="connsiteX18" fmla="*/ 98970 w 312887"/>
              <a:gd name="connsiteY18" fmla="*/ 146527 h 371222"/>
              <a:gd name="connsiteX19" fmla="*/ 98970 w 312887"/>
              <a:gd name="connsiteY19" fmla="*/ 67562 h 371222"/>
              <a:gd name="connsiteX20" fmla="*/ 125858 w 312887"/>
              <a:gd name="connsiteY20" fmla="*/ 0 h 371222"/>
              <a:gd name="connsiteX21" fmla="*/ 101410 w 312887"/>
              <a:gd name="connsiteY21" fmla="*/ 0 h 371222"/>
              <a:gd name="connsiteX22" fmla="*/ 86773 w 312887"/>
              <a:gd name="connsiteY22" fmla="*/ 50486 h 371222"/>
              <a:gd name="connsiteX23" fmla="*/ 72136 w 312887"/>
              <a:gd name="connsiteY23" fmla="*/ 0 h 371222"/>
              <a:gd name="connsiteX24" fmla="*/ 47689 w 312887"/>
              <a:gd name="connsiteY24" fmla="*/ 0 h 371222"/>
              <a:gd name="connsiteX25" fmla="*/ 76167 w 312887"/>
              <a:gd name="connsiteY25" fmla="*/ 67562 h 371222"/>
              <a:gd name="connsiteX26" fmla="*/ 76167 w 312887"/>
              <a:gd name="connsiteY26" fmla="*/ 146527 h 371222"/>
              <a:gd name="connsiteX27" fmla="*/ 143729 w 312887"/>
              <a:gd name="connsiteY27" fmla="*/ 239332 h 371222"/>
              <a:gd name="connsiteX28" fmla="*/ 121774 w 312887"/>
              <a:gd name="connsiteY28" fmla="*/ 239332 h 371222"/>
              <a:gd name="connsiteX29" fmla="*/ 121774 w 312887"/>
              <a:gd name="connsiteY29" fmla="*/ 316653 h 371222"/>
              <a:gd name="connsiteX30" fmla="*/ 109577 w 312887"/>
              <a:gd name="connsiteY30" fmla="*/ 317448 h 371222"/>
              <a:gd name="connsiteX31" fmla="*/ 108781 w 312887"/>
              <a:gd name="connsiteY31" fmla="*/ 239279 h 371222"/>
              <a:gd name="connsiteX32" fmla="*/ 87622 w 312887"/>
              <a:gd name="connsiteY32" fmla="*/ 239279 h 371222"/>
              <a:gd name="connsiteX33" fmla="*/ 93296 w 312887"/>
              <a:gd name="connsiteY33" fmla="*/ 336964 h 371222"/>
              <a:gd name="connsiteX34" fmla="*/ 126653 w 312887"/>
              <a:gd name="connsiteY34" fmla="*/ 325562 h 371222"/>
              <a:gd name="connsiteX35" fmla="*/ 126653 w 312887"/>
              <a:gd name="connsiteY35" fmla="*/ 338608 h 371222"/>
              <a:gd name="connsiteX36" fmla="*/ 143729 w 312887"/>
              <a:gd name="connsiteY36" fmla="*/ 338608 h 371222"/>
              <a:gd name="connsiteX37" fmla="*/ 143729 w 312887"/>
              <a:gd name="connsiteY37" fmla="*/ 239332 h 371222"/>
              <a:gd name="connsiteX38" fmla="*/ 135616 w 312887"/>
              <a:gd name="connsiteY38" fmla="*/ 41471 h 371222"/>
              <a:gd name="connsiteX39" fmla="*/ 180374 w 312887"/>
              <a:gd name="connsiteY39" fmla="*/ 58547 h 371222"/>
              <a:gd name="connsiteX40" fmla="*/ 181170 w 312887"/>
              <a:gd name="connsiteY40" fmla="*/ 101715 h 371222"/>
              <a:gd name="connsiteX41" fmla="*/ 175496 w 312887"/>
              <a:gd name="connsiteY41" fmla="*/ 135072 h 371222"/>
              <a:gd name="connsiteX42" fmla="*/ 153540 w 312887"/>
              <a:gd name="connsiteY42" fmla="*/ 146474 h 371222"/>
              <a:gd name="connsiteX43" fmla="*/ 124214 w 312887"/>
              <a:gd name="connsiteY43" fmla="*/ 104950 h 371222"/>
              <a:gd name="connsiteX44" fmla="*/ 135616 w 312887"/>
              <a:gd name="connsiteY44" fmla="*/ 41471 h 371222"/>
              <a:gd name="connsiteX45" fmla="*/ 142934 w 312887"/>
              <a:gd name="connsiteY45" fmla="*/ 118844 h 371222"/>
              <a:gd name="connsiteX46" fmla="*/ 162450 w 312887"/>
              <a:gd name="connsiteY46" fmla="*/ 118844 h 371222"/>
              <a:gd name="connsiteX47" fmla="*/ 152692 w 312887"/>
              <a:gd name="connsiteY47" fmla="*/ 53721 h 371222"/>
              <a:gd name="connsiteX48" fmla="*/ 142934 w 312887"/>
              <a:gd name="connsiteY48" fmla="*/ 118844 h 371222"/>
              <a:gd name="connsiteX49" fmla="*/ 212936 w 312887"/>
              <a:gd name="connsiteY49" fmla="*/ 258848 h 371222"/>
              <a:gd name="connsiteX50" fmla="*/ 178730 w 312887"/>
              <a:gd name="connsiteY50" fmla="*/ 243363 h 371222"/>
              <a:gd name="connsiteX51" fmla="*/ 178730 w 312887"/>
              <a:gd name="connsiteY51" fmla="*/ 205127 h 371222"/>
              <a:gd name="connsiteX52" fmla="*/ 156775 w 312887"/>
              <a:gd name="connsiteY52" fmla="*/ 205127 h 371222"/>
              <a:gd name="connsiteX53" fmla="*/ 156775 w 312887"/>
              <a:gd name="connsiteY53" fmla="*/ 337812 h 371222"/>
              <a:gd name="connsiteX54" fmla="*/ 174700 w 312887"/>
              <a:gd name="connsiteY54" fmla="*/ 337812 h 371222"/>
              <a:gd name="connsiteX55" fmla="*/ 176344 w 312887"/>
              <a:gd name="connsiteY55" fmla="*/ 328850 h 371222"/>
              <a:gd name="connsiteX56" fmla="*/ 203602 w 312887"/>
              <a:gd name="connsiteY56" fmla="*/ 337017 h 371222"/>
              <a:gd name="connsiteX57" fmla="*/ 212936 w 312887"/>
              <a:gd name="connsiteY57" fmla="*/ 258848 h 371222"/>
              <a:gd name="connsiteX58" fmla="*/ 187693 w 312887"/>
              <a:gd name="connsiteY58" fmla="*/ 248295 h 371222"/>
              <a:gd name="connsiteX59" fmla="*/ 177935 w 312887"/>
              <a:gd name="connsiteY59" fmla="*/ 256462 h 371222"/>
              <a:gd name="connsiteX60" fmla="*/ 187693 w 312887"/>
              <a:gd name="connsiteY60" fmla="*/ 322380 h 371222"/>
              <a:gd name="connsiteX61" fmla="*/ 197450 w 312887"/>
              <a:gd name="connsiteY61" fmla="*/ 256462 h 371222"/>
              <a:gd name="connsiteX62" fmla="*/ 187693 w 312887"/>
              <a:gd name="connsiteY62" fmla="*/ 248295 h 371222"/>
              <a:gd name="connsiteX63" fmla="*/ 225982 w 312887"/>
              <a:gd name="connsiteY63" fmla="*/ 135125 h 371222"/>
              <a:gd name="connsiteX64" fmla="*/ 225982 w 312887"/>
              <a:gd name="connsiteY64" fmla="*/ 143292 h 371222"/>
              <a:gd name="connsiteX65" fmla="*/ 250429 w 312887"/>
              <a:gd name="connsiteY65" fmla="*/ 143292 h 371222"/>
              <a:gd name="connsiteX66" fmla="*/ 250429 w 312887"/>
              <a:gd name="connsiteY66" fmla="*/ 39880 h 371222"/>
              <a:gd name="connsiteX67" fmla="*/ 230913 w 312887"/>
              <a:gd name="connsiteY67" fmla="*/ 39880 h 371222"/>
              <a:gd name="connsiteX68" fmla="*/ 222747 w 312887"/>
              <a:gd name="connsiteY68" fmla="*/ 128602 h 371222"/>
              <a:gd name="connsiteX69" fmla="*/ 215428 w 312887"/>
              <a:gd name="connsiteY69" fmla="*/ 39880 h 371222"/>
              <a:gd name="connsiteX70" fmla="*/ 195064 w 312887"/>
              <a:gd name="connsiteY70" fmla="*/ 39880 h 371222"/>
              <a:gd name="connsiteX71" fmla="*/ 195860 w 312887"/>
              <a:gd name="connsiteY71" fmla="*/ 127807 h 371222"/>
              <a:gd name="connsiteX72" fmla="*/ 225982 w 312887"/>
              <a:gd name="connsiteY72" fmla="*/ 135125 h 371222"/>
              <a:gd name="connsiteX73" fmla="*/ 281347 w 312887"/>
              <a:gd name="connsiteY73" fmla="*/ 303607 h 371222"/>
              <a:gd name="connsiteX74" fmla="*/ 265066 w 312887"/>
              <a:gd name="connsiteY74" fmla="*/ 303607 h 371222"/>
              <a:gd name="connsiteX75" fmla="*/ 252869 w 312887"/>
              <a:gd name="connsiteY75" fmla="*/ 323971 h 371222"/>
              <a:gd name="connsiteX76" fmla="*/ 243906 w 312887"/>
              <a:gd name="connsiteY76" fmla="*/ 291410 h 371222"/>
              <a:gd name="connsiteX77" fmla="*/ 281347 w 312887"/>
              <a:gd name="connsiteY77" fmla="*/ 291410 h 371222"/>
              <a:gd name="connsiteX78" fmla="*/ 263051 w 312887"/>
              <a:gd name="connsiteY78" fmla="*/ 234400 h 371222"/>
              <a:gd name="connsiteX79" fmla="*/ 238232 w 312887"/>
              <a:gd name="connsiteY79" fmla="*/ 238484 h 371222"/>
              <a:gd name="connsiteX80" fmla="*/ 226830 w 312887"/>
              <a:gd name="connsiteY80" fmla="*/ 272689 h 371222"/>
              <a:gd name="connsiteX81" fmla="*/ 249634 w 312887"/>
              <a:gd name="connsiteY81" fmla="*/ 338608 h 371222"/>
              <a:gd name="connsiteX82" fmla="*/ 281347 w 312887"/>
              <a:gd name="connsiteY82" fmla="*/ 303607 h 371222"/>
              <a:gd name="connsiteX83" fmla="*/ 265066 w 312887"/>
              <a:gd name="connsiteY83" fmla="*/ 274333 h 371222"/>
              <a:gd name="connsiteX84" fmla="*/ 244702 w 312887"/>
              <a:gd name="connsiteY84" fmla="*/ 274333 h 371222"/>
              <a:gd name="connsiteX85" fmla="*/ 254460 w 312887"/>
              <a:gd name="connsiteY85" fmla="*/ 252378 h 371222"/>
              <a:gd name="connsiteX86" fmla="*/ 265066 w 312887"/>
              <a:gd name="connsiteY86" fmla="*/ 274333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12887" h="371222">
                <a:moveTo>
                  <a:pt x="313060" y="215680"/>
                </a:moveTo>
                <a:cubicBezTo>
                  <a:pt x="313060" y="335108"/>
                  <a:pt x="317461" y="342691"/>
                  <a:pt x="297999" y="360563"/>
                </a:cubicBezTo>
                <a:cubicBezTo>
                  <a:pt x="287976" y="369791"/>
                  <a:pt x="275885" y="374404"/>
                  <a:pt x="261778" y="374404"/>
                </a:cubicBezTo>
                <a:cubicBezTo>
                  <a:pt x="33848" y="374404"/>
                  <a:pt x="35598" y="379018"/>
                  <a:pt x="15498" y="360563"/>
                </a:cubicBezTo>
                <a:cubicBezTo>
                  <a:pt x="-4017" y="342638"/>
                  <a:pt x="438" y="335055"/>
                  <a:pt x="438" y="215680"/>
                </a:cubicBezTo>
                <a:cubicBezTo>
                  <a:pt x="438" y="189695"/>
                  <a:pt x="23029" y="167633"/>
                  <a:pt x="51719" y="167633"/>
                </a:cubicBezTo>
                <a:cubicBezTo>
                  <a:pt x="279756" y="167633"/>
                  <a:pt x="277847" y="162861"/>
                  <a:pt x="297999" y="181899"/>
                </a:cubicBezTo>
                <a:cubicBezTo>
                  <a:pt x="308075" y="191445"/>
                  <a:pt x="313060" y="202687"/>
                  <a:pt x="313060" y="215680"/>
                </a:cubicBezTo>
                <a:close/>
                <a:moveTo>
                  <a:pt x="65614" y="338608"/>
                </a:moveTo>
                <a:lnTo>
                  <a:pt x="65614" y="222203"/>
                </a:lnTo>
                <a:lnTo>
                  <a:pt x="91652" y="222203"/>
                </a:lnTo>
                <a:lnTo>
                  <a:pt x="91652" y="205127"/>
                </a:lnTo>
                <a:lnTo>
                  <a:pt x="22446" y="204331"/>
                </a:lnTo>
                <a:lnTo>
                  <a:pt x="22446" y="221408"/>
                </a:lnTo>
                <a:lnTo>
                  <a:pt x="43605" y="221408"/>
                </a:lnTo>
                <a:lnTo>
                  <a:pt x="43605" y="338661"/>
                </a:lnTo>
                <a:lnTo>
                  <a:pt x="65614" y="338661"/>
                </a:lnTo>
                <a:close/>
                <a:moveTo>
                  <a:pt x="76167" y="146527"/>
                </a:moveTo>
                <a:lnTo>
                  <a:pt x="98970" y="146527"/>
                </a:lnTo>
                <a:lnTo>
                  <a:pt x="98970" y="67562"/>
                </a:lnTo>
                <a:lnTo>
                  <a:pt x="125858" y="0"/>
                </a:lnTo>
                <a:lnTo>
                  <a:pt x="101410" y="0"/>
                </a:lnTo>
                <a:lnTo>
                  <a:pt x="86773" y="50486"/>
                </a:lnTo>
                <a:lnTo>
                  <a:pt x="72136" y="0"/>
                </a:lnTo>
                <a:lnTo>
                  <a:pt x="47689" y="0"/>
                </a:lnTo>
                <a:lnTo>
                  <a:pt x="76167" y="67562"/>
                </a:lnTo>
                <a:lnTo>
                  <a:pt x="76167" y="146527"/>
                </a:lnTo>
                <a:close/>
                <a:moveTo>
                  <a:pt x="143729" y="239332"/>
                </a:moveTo>
                <a:lnTo>
                  <a:pt x="121774" y="239332"/>
                </a:lnTo>
                <a:cubicBezTo>
                  <a:pt x="121774" y="273697"/>
                  <a:pt x="121774" y="282288"/>
                  <a:pt x="121774" y="316653"/>
                </a:cubicBezTo>
                <a:cubicBezTo>
                  <a:pt x="119759" y="321691"/>
                  <a:pt x="113024" y="325562"/>
                  <a:pt x="109577" y="317448"/>
                </a:cubicBezTo>
                <a:cubicBezTo>
                  <a:pt x="109577" y="297561"/>
                  <a:pt x="109736" y="312887"/>
                  <a:pt x="108781" y="239279"/>
                </a:cubicBezTo>
                <a:lnTo>
                  <a:pt x="87622" y="239279"/>
                </a:lnTo>
                <a:cubicBezTo>
                  <a:pt x="87622" y="313577"/>
                  <a:pt x="86031" y="332615"/>
                  <a:pt x="93296" y="336964"/>
                </a:cubicBezTo>
                <a:cubicBezTo>
                  <a:pt x="103637" y="343858"/>
                  <a:pt x="121456" y="334896"/>
                  <a:pt x="126653" y="325562"/>
                </a:cubicBezTo>
                <a:lnTo>
                  <a:pt x="126653" y="338608"/>
                </a:lnTo>
                <a:lnTo>
                  <a:pt x="143729" y="338608"/>
                </a:lnTo>
                <a:lnTo>
                  <a:pt x="143729" y="239332"/>
                </a:lnTo>
                <a:close/>
                <a:moveTo>
                  <a:pt x="135616" y="41471"/>
                </a:moveTo>
                <a:cubicBezTo>
                  <a:pt x="146328" y="33463"/>
                  <a:pt x="173851" y="32561"/>
                  <a:pt x="180374" y="58547"/>
                </a:cubicBezTo>
                <a:cubicBezTo>
                  <a:pt x="181382" y="63691"/>
                  <a:pt x="181170" y="75252"/>
                  <a:pt x="181170" y="101715"/>
                </a:cubicBezTo>
                <a:cubicBezTo>
                  <a:pt x="181170" y="121655"/>
                  <a:pt x="180958" y="126322"/>
                  <a:pt x="175496" y="135072"/>
                </a:cubicBezTo>
                <a:cubicBezTo>
                  <a:pt x="170192" y="143928"/>
                  <a:pt x="162715" y="146474"/>
                  <a:pt x="153540" y="146474"/>
                </a:cubicBezTo>
                <a:cubicBezTo>
                  <a:pt x="128032" y="146474"/>
                  <a:pt x="124214" y="131519"/>
                  <a:pt x="124214" y="104950"/>
                </a:cubicBezTo>
                <a:cubicBezTo>
                  <a:pt x="124214" y="63956"/>
                  <a:pt x="122888" y="52608"/>
                  <a:pt x="135616" y="41471"/>
                </a:cubicBezTo>
                <a:close/>
                <a:moveTo>
                  <a:pt x="142934" y="118844"/>
                </a:moveTo>
                <a:cubicBezTo>
                  <a:pt x="142934" y="131572"/>
                  <a:pt x="162450" y="134489"/>
                  <a:pt x="162450" y="118844"/>
                </a:cubicBezTo>
                <a:cubicBezTo>
                  <a:pt x="162450" y="61517"/>
                  <a:pt x="165631" y="53721"/>
                  <a:pt x="152692" y="53721"/>
                </a:cubicBezTo>
                <a:cubicBezTo>
                  <a:pt x="139858" y="53721"/>
                  <a:pt x="142934" y="60934"/>
                  <a:pt x="142934" y="118844"/>
                </a:cubicBezTo>
                <a:close/>
                <a:moveTo>
                  <a:pt x="212936" y="258848"/>
                </a:moveTo>
                <a:cubicBezTo>
                  <a:pt x="212936" y="239067"/>
                  <a:pt x="199147" y="227506"/>
                  <a:pt x="178730" y="243363"/>
                </a:cubicBezTo>
                <a:lnTo>
                  <a:pt x="178730" y="205127"/>
                </a:lnTo>
                <a:lnTo>
                  <a:pt x="156775" y="205127"/>
                </a:lnTo>
                <a:lnTo>
                  <a:pt x="156775" y="337812"/>
                </a:lnTo>
                <a:lnTo>
                  <a:pt x="174700" y="337812"/>
                </a:lnTo>
                <a:lnTo>
                  <a:pt x="176344" y="328850"/>
                </a:lnTo>
                <a:cubicBezTo>
                  <a:pt x="187746" y="338608"/>
                  <a:pt x="196814" y="341365"/>
                  <a:pt x="203602" y="337017"/>
                </a:cubicBezTo>
                <a:cubicBezTo>
                  <a:pt x="215481" y="329380"/>
                  <a:pt x="212936" y="316812"/>
                  <a:pt x="212936" y="258848"/>
                </a:cubicBezTo>
                <a:close/>
                <a:moveTo>
                  <a:pt x="187693" y="248295"/>
                </a:moveTo>
                <a:cubicBezTo>
                  <a:pt x="181170" y="248295"/>
                  <a:pt x="177935" y="250999"/>
                  <a:pt x="177935" y="256462"/>
                </a:cubicBezTo>
                <a:cubicBezTo>
                  <a:pt x="177935" y="318615"/>
                  <a:pt x="174700" y="322380"/>
                  <a:pt x="187693" y="322380"/>
                </a:cubicBezTo>
                <a:cubicBezTo>
                  <a:pt x="200633" y="322380"/>
                  <a:pt x="197450" y="318774"/>
                  <a:pt x="197450" y="256462"/>
                </a:cubicBezTo>
                <a:cubicBezTo>
                  <a:pt x="197504" y="250999"/>
                  <a:pt x="194216" y="248295"/>
                  <a:pt x="187693" y="248295"/>
                </a:cubicBezTo>
                <a:close/>
                <a:moveTo>
                  <a:pt x="225982" y="135125"/>
                </a:moveTo>
                <a:lnTo>
                  <a:pt x="225982" y="143292"/>
                </a:lnTo>
                <a:lnTo>
                  <a:pt x="250429" y="143292"/>
                </a:lnTo>
                <a:lnTo>
                  <a:pt x="250429" y="39880"/>
                </a:lnTo>
                <a:lnTo>
                  <a:pt x="230913" y="39880"/>
                </a:lnTo>
                <a:cubicBezTo>
                  <a:pt x="230913" y="126322"/>
                  <a:pt x="233883" y="128602"/>
                  <a:pt x="222747" y="128602"/>
                </a:cubicBezTo>
                <a:cubicBezTo>
                  <a:pt x="212671" y="128602"/>
                  <a:pt x="215428" y="126004"/>
                  <a:pt x="215428" y="39880"/>
                </a:cubicBezTo>
                <a:lnTo>
                  <a:pt x="195064" y="39880"/>
                </a:lnTo>
                <a:cubicBezTo>
                  <a:pt x="195064" y="100177"/>
                  <a:pt x="194640" y="122769"/>
                  <a:pt x="195860" y="127807"/>
                </a:cubicBezTo>
                <a:cubicBezTo>
                  <a:pt x="195860" y="145572"/>
                  <a:pt x="217497" y="152095"/>
                  <a:pt x="225982" y="135125"/>
                </a:cubicBezTo>
                <a:close/>
                <a:moveTo>
                  <a:pt x="281347" y="303607"/>
                </a:moveTo>
                <a:lnTo>
                  <a:pt x="265066" y="303607"/>
                </a:lnTo>
                <a:cubicBezTo>
                  <a:pt x="265066" y="320047"/>
                  <a:pt x="266710" y="323971"/>
                  <a:pt x="252869" y="323971"/>
                </a:cubicBezTo>
                <a:cubicBezTo>
                  <a:pt x="241520" y="323971"/>
                  <a:pt x="243906" y="315698"/>
                  <a:pt x="243906" y="291410"/>
                </a:cubicBezTo>
                <a:lnTo>
                  <a:pt x="281347" y="291410"/>
                </a:lnTo>
                <a:cubicBezTo>
                  <a:pt x="281347" y="253545"/>
                  <a:pt x="284582" y="239067"/>
                  <a:pt x="263051" y="234400"/>
                </a:cubicBezTo>
                <a:cubicBezTo>
                  <a:pt x="253028" y="232226"/>
                  <a:pt x="244755" y="233605"/>
                  <a:pt x="238232" y="238484"/>
                </a:cubicBezTo>
                <a:cubicBezTo>
                  <a:pt x="230648" y="245113"/>
                  <a:pt x="226830" y="250946"/>
                  <a:pt x="226830" y="272689"/>
                </a:cubicBezTo>
                <a:cubicBezTo>
                  <a:pt x="226830" y="303501"/>
                  <a:pt x="222269" y="332774"/>
                  <a:pt x="249634" y="338608"/>
                </a:cubicBezTo>
                <a:cubicBezTo>
                  <a:pt x="272172" y="343328"/>
                  <a:pt x="285059" y="323494"/>
                  <a:pt x="281347" y="303607"/>
                </a:cubicBezTo>
                <a:close/>
                <a:moveTo>
                  <a:pt x="265066" y="274333"/>
                </a:moveTo>
                <a:lnTo>
                  <a:pt x="244702" y="274333"/>
                </a:lnTo>
                <a:cubicBezTo>
                  <a:pt x="244702" y="262136"/>
                  <a:pt x="242581" y="252378"/>
                  <a:pt x="254460" y="252378"/>
                </a:cubicBezTo>
                <a:cubicBezTo>
                  <a:pt x="267293" y="252325"/>
                  <a:pt x="265066" y="261022"/>
                  <a:pt x="265066" y="274333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58407A6C-C054-4274-9BAE-617EDB744E3B}"/>
              </a:ext>
            </a:extLst>
          </p:cNvPr>
          <p:cNvSpPr/>
          <p:nvPr/>
        </p:nvSpPr>
        <p:spPr>
          <a:xfrm>
            <a:off x="3256090" y="2644899"/>
            <a:ext cx="376525" cy="265159"/>
          </a:xfrm>
          <a:custGeom>
            <a:avLst/>
            <a:gdLst>
              <a:gd name="connsiteX0" fmla="*/ 359881 w 376525"/>
              <a:gd name="connsiteY0" fmla="*/ 248197 h 265158"/>
              <a:gd name="connsiteX1" fmla="*/ 56009 w 376525"/>
              <a:gd name="connsiteY1" fmla="*/ 264531 h 265158"/>
              <a:gd name="connsiteX2" fmla="*/ 484 w 376525"/>
              <a:gd name="connsiteY2" fmla="*/ 208158 h 265158"/>
              <a:gd name="connsiteX3" fmla="*/ 16818 w 376525"/>
              <a:gd name="connsiteY3" fmla="*/ 16978 h 265158"/>
              <a:gd name="connsiteX4" fmla="*/ 320690 w 376525"/>
              <a:gd name="connsiteY4" fmla="*/ 645 h 265158"/>
              <a:gd name="connsiteX5" fmla="*/ 376214 w 376525"/>
              <a:gd name="connsiteY5" fmla="*/ 57017 h 265158"/>
              <a:gd name="connsiteX6" fmla="*/ 359881 w 376525"/>
              <a:gd name="connsiteY6" fmla="*/ 248197 h 265158"/>
              <a:gd name="connsiteX7" fmla="*/ 258590 w 376525"/>
              <a:gd name="connsiteY7" fmla="*/ 125641 h 265158"/>
              <a:gd name="connsiteX8" fmla="*/ 150776 w 376525"/>
              <a:gd name="connsiteY8" fmla="*/ 54578 h 265158"/>
              <a:gd name="connsiteX9" fmla="*/ 150776 w 376525"/>
              <a:gd name="connsiteY9" fmla="*/ 196703 h 265158"/>
              <a:gd name="connsiteX10" fmla="*/ 258590 w 376525"/>
              <a:gd name="connsiteY10" fmla="*/ 125641 h 26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6525" h="265158">
                <a:moveTo>
                  <a:pt x="359881" y="248197"/>
                </a:moveTo>
                <a:cubicBezTo>
                  <a:pt x="337925" y="270152"/>
                  <a:pt x="343441" y="264531"/>
                  <a:pt x="56009" y="264531"/>
                </a:cubicBezTo>
                <a:cubicBezTo>
                  <a:pt x="25833" y="264531"/>
                  <a:pt x="484" y="240507"/>
                  <a:pt x="484" y="208158"/>
                </a:cubicBezTo>
                <a:cubicBezTo>
                  <a:pt x="484" y="44184"/>
                  <a:pt x="-4395" y="38191"/>
                  <a:pt x="16818" y="16978"/>
                </a:cubicBezTo>
                <a:cubicBezTo>
                  <a:pt x="38773" y="-4977"/>
                  <a:pt x="33258" y="645"/>
                  <a:pt x="320690" y="645"/>
                </a:cubicBezTo>
                <a:cubicBezTo>
                  <a:pt x="350812" y="645"/>
                  <a:pt x="376214" y="24721"/>
                  <a:pt x="376214" y="57017"/>
                </a:cubicBezTo>
                <a:cubicBezTo>
                  <a:pt x="376214" y="220992"/>
                  <a:pt x="381093" y="226984"/>
                  <a:pt x="359881" y="248197"/>
                </a:cubicBezTo>
                <a:close/>
                <a:moveTo>
                  <a:pt x="258590" y="125641"/>
                </a:moveTo>
                <a:lnTo>
                  <a:pt x="150776" y="54578"/>
                </a:lnTo>
                <a:lnTo>
                  <a:pt x="150776" y="196703"/>
                </a:lnTo>
                <a:lnTo>
                  <a:pt x="258590" y="125641"/>
                </a:ln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E27E6FA-AEA0-41DC-9AC2-590F3D68F816}"/>
              </a:ext>
            </a:extLst>
          </p:cNvPr>
          <p:cNvSpPr/>
          <p:nvPr/>
        </p:nvSpPr>
        <p:spPr>
          <a:xfrm>
            <a:off x="1124857" y="2579307"/>
            <a:ext cx="392435" cy="392435"/>
          </a:xfrm>
          <a:custGeom>
            <a:avLst/>
            <a:gdLst>
              <a:gd name="connsiteX0" fmla="*/ 396518 w 392434"/>
              <a:gd name="connsiteY0" fmla="*/ 193036 h 392434"/>
              <a:gd name="connsiteX1" fmla="*/ 107761 w 392434"/>
              <a:gd name="connsiteY1" fmla="*/ 362843 h 392434"/>
              <a:gd name="connsiteX2" fmla="*/ 0 w 392434"/>
              <a:gd name="connsiteY2" fmla="*/ 396465 h 392434"/>
              <a:gd name="connsiteX3" fmla="*/ 34471 w 392434"/>
              <a:gd name="connsiteY3" fmla="*/ 293054 h 392434"/>
              <a:gd name="connsiteX4" fmla="*/ 201680 w 392434"/>
              <a:gd name="connsiteY4" fmla="*/ 0 h 392434"/>
              <a:gd name="connsiteX5" fmla="*/ 396518 w 392434"/>
              <a:gd name="connsiteY5" fmla="*/ 193036 h 392434"/>
              <a:gd name="connsiteX6" fmla="*/ 201733 w 392434"/>
              <a:gd name="connsiteY6" fmla="*/ 30122 h 392434"/>
              <a:gd name="connsiteX7" fmla="*/ 68994 w 392434"/>
              <a:gd name="connsiteY7" fmla="*/ 288705 h 392434"/>
              <a:gd name="connsiteX8" fmla="*/ 48312 w 392434"/>
              <a:gd name="connsiteY8" fmla="*/ 349055 h 392434"/>
              <a:gd name="connsiteX9" fmla="*/ 112109 w 392434"/>
              <a:gd name="connsiteY9" fmla="*/ 329221 h 392434"/>
              <a:gd name="connsiteX10" fmla="*/ 365495 w 392434"/>
              <a:gd name="connsiteY10" fmla="*/ 193036 h 392434"/>
              <a:gd name="connsiteX11" fmla="*/ 201733 w 392434"/>
              <a:gd name="connsiteY11" fmla="*/ 30122 h 392434"/>
              <a:gd name="connsiteX12" fmla="*/ 266166 w 392434"/>
              <a:gd name="connsiteY12" fmla="*/ 219870 h 392434"/>
              <a:gd name="connsiteX13" fmla="*/ 215521 w 392434"/>
              <a:gd name="connsiteY13" fmla="*/ 235726 h 392434"/>
              <a:gd name="connsiteX14" fmla="*/ 172724 w 392434"/>
              <a:gd name="connsiteY14" fmla="*/ 203483 h 392434"/>
              <a:gd name="connsiteX15" fmla="*/ 161057 w 392434"/>
              <a:gd name="connsiteY15" fmla="*/ 189323 h 392434"/>
              <a:gd name="connsiteX16" fmla="*/ 171080 w 392434"/>
              <a:gd name="connsiteY16" fmla="*/ 150981 h 392434"/>
              <a:gd name="connsiteX17" fmla="*/ 164133 w 392434"/>
              <a:gd name="connsiteY17" fmla="*/ 132314 h 392434"/>
              <a:gd name="connsiteX18" fmla="*/ 156550 w 392434"/>
              <a:gd name="connsiteY18" fmla="*/ 112533 h 392434"/>
              <a:gd name="connsiteX19" fmla="*/ 160050 w 392434"/>
              <a:gd name="connsiteY19" fmla="*/ 239332 h 392434"/>
              <a:gd name="connsiteX20" fmla="*/ 233234 w 392434"/>
              <a:gd name="connsiteY20" fmla="*/ 280326 h 392434"/>
              <a:gd name="connsiteX21" fmla="*/ 301008 w 392434"/>
              <a:gd name="connsiteY21" fmla="*/ 250257 h 392434"/>
              <a:gd name="connsiteX22" fmla="*/ 266166 w 392434"/>
              <a:gd name="connsiteY22" fmla="*/ 219870 h 39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392434" h="392434">
                <a:moveTo>
                  <a:pt x="396518" y="193036"/>
                </a:moveTo>
                <a:cubicBezTo>
                  <a:pt x="396518" y="337653"/>
                  <a:pt x="243575" y="434595"/>
                  <a:pt x="107761" y="362843"/>
                </a:cubicBezTo>
                <a:lnTo>
                  <a:pt x="0" y="396465"/>
                </a:lnTo>
                <a:lnTo>
                  <a:pt x="34471" y="293054"/>
                </a:lnTo>
                <a:cubicBezTo>
                  <a:pt x="-42744" y="162755"/>
                  <a:pt x="49373" y="0"/>
                  <a:pt x="201680" y="0"/>
                </a:cubicBezTo>
                <a:cubicBezTo>
                  <a:pt x="309971" y="-53"/>
                  <a:pt x="396518" y="85010"/>
                  <a:pt x="396518" y="193036"/>
                </a:cubicBezTo>
                <a:close/>
                <a:moveTo>
                  <a:pt x="201733" y="30122"/>
                </a:moveTo>
                <a:cubicBezTo>
                  <a:pt x="66290" y="30122"/>
                  <a:pt x="-8697" y="182960"/>
                  <a:pt x="68994" y="288705"/>
                </a:cubicBezTo>
                <a:lnTo>
                  <a:pt x="48312" y="349055"/>
                </a:lnTo>
                <a:lnTo>
                  <a:pt x="112109" y="329221"/>
                </a:lnTo>
                <a:cubicBezTo>
                  <a:pt x="224802" y="400549"/>
                  <a:pt x="365495" y="320789"/>
                  <a:pt x="365495" y="193036"/>
                </a:cubicBezTo>
                <a:cubicBezTo>
                  <a:pt x="365495" y="103200"/>
                  <a:pt x="293478" y="30122"/>
                  <a:pt x="201733" y="30122"/>
                </a:cubicBezTo>
                <a:close/>
                <a:moveTo>
                  <a:pt x="266166" y="219870"/>
                </a:moveTo>
                <a:cubicBezTo>
                  <a:pt x="235991" y="203059"/>
                  <a:pt x="245060" y="254658"/>
                  <a:pt x="215521" y="235726"/>
                </a:cubicBezTo>
                <a:cubicBezTo>
                  <a:pt x="181103" y="213718"/>
                  <a:pt x="187520" y="221249"/>
                  <a:pt x="172724" y="203483"/>
                </a:cubicBezTo>
                <a:cubicBezTo>
                  <a:pt x="171027" y="201415"/>
                  <a:pt x="163444" y="189323"/>
                  <a:pt x="161057" y="189323"/>
                </a:cubicBezTo>
                <a:cubicBezTo>
                  <a:pt x="145943" y="172035"/>
                  <a:pt x="170762" y="173467"/>
                  <a:pt x="171080" y="150981"/>
                </a:cubicBezTo>
                <a:cubicBezTo>
                  <a:pt x="171187" y="143239"/>
                  <a:pt x="167156" y="138837"/>
                  <a:pt x="164133" y="132314"/>
                </a:cubicBezTo>
                <a:cubicBezTo>
                  <a:pt x="161164" y="125950"/>
                  <a:pt x="159891" y="118791"/>
                  <a:pt x="156550" y="112533"/>
                </a:cubicBezTo>
                <a:cubicBezTo>
                  <a:pt x="138148" y="78010"/>
                  <a:pt x="54941" y="145890"/>
                  <a:pt x="160050" y="239332"/>
                </a:cubicBezTo>
                <a:cubicBezTo>
                  <a:pt x="180838" y="257840"/>
                  <a:pt x="205922" y="273803"/>
                  <a:pt x="233234" y="280326"/>
                </a:cubicBezTo>
                <a:cubicBezTo>
                  <a:pt x="268341" y="288758"/>
                  <a:pt x="295599" y="275659"/>
                  <a:pt x="301008" y="250257"/>
                </a:cubicBezTo>
                <a:cubicBezTo>
                  <a:pt x="304827" y="232067"/>
                  <a:pt x="290190" y="233234"/>
                  <a:pt x="266166" y="219870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E4D4607-91E2-4B85-A6C9-C5EE9EFEB1E9}"/>
              </a:ext>
            </a:extLst>
          </p:cNvPr>
          <p:cNvSpPr/>
          <p:nvPr/>
        </p:nvSpPr>
        <p:spPr>
          <a:xfrm>
            <a:off x="5354089" y="3650809"/>
            <a:ext cx="418951" cy="371222"/>
          </a:xfrm>
          <a:custGeom>
            <a:avLst/>
            <a:gdLst>
              <a:gd name="connsiteX0" fmla="*/ 290929 w 418950"/>
              <a:gd name="connsiteY0" fmla="*/ 92598 h 371222"/>
              <a:gd name="connsiteX1" fmla="*/ 330597 w 418950"/>
              <a:gd name="connsiteY1" fmla="*/ 132266 h 371222"/>
              <a:gd name="connsiteX2" fmla="*/ 370265 w 418950"/>
              <a:gd name="connsiteY2" fmla="*/ 92598 h 371222"/>
              <a:gd name="connsiteX3" fmla="*/ 330597 w 418950"/>
              <a:gd name="connsiteY3" fmla="*/ 52930 h 371222"/>
              <a:gd name="connsiteX4" fmla="*/ 290929 w 418950"/>
              <a:gd name="connsiteY4" fmla="*/ 92598 h 371222"/>
              <a:gd name="connsiteX5" fmla="*/ 290929 w 418950"/>
              <a:gd name="connsiteY5" fmla="*/ 92598 h 371222"/>
              <a:gd name="connsiteX6" fmla="*/ 395985 w 418950"/>
              <a:gd name="connsiteY6" fmla="*/ 27157 h 371222"/>
              <a:gd name="connsiteX7" fmla="*/ 238958 w 418950"/>
              <a:gd name="connsiteY7" fmla="*/ 79393 h 371222"/>
              <a:gd name="connsiteX8" fmla="*/ 154372 w 418950"/>
              <a:gd name="connsiteY8" fmla="*/ 207571 h 371222"/>
              <a:gd name="connsiteX9" fmla="*/ 121333 w 418950"/>
              <a:gd name="connsiteY9" fmla="*/ 216268 h 371222"/>
              <a:gd name="connsiteX10" fmla="*/ 56104 w 418950"/>
              <a:gd name="connsiteY10" fmla="*/ 165251 h 371222"/>
              <a:gd name="connsiteX11" fmla="*/ 7368 w 418950"/>
              <a:gd name="connsiteY11" fmla="*/ 171244 h 371222"/>
              <a:gd name="connsiteX12" fmla="*/ 13361 w 418950"/>
              <a:gd name="connsiteY12" fmla="*/ 219980 h 371222"/>
              <a:gd name="connsiteX13" fmla="*/ 77795 w 418950"/>
              <a:gd name="connsiteY13" fmla="*/ 270360 h 371222"/>
              <a:gd name="connsiteX14" fmla="*/ 99644 w 418950"/>
              <a:gd name="connsiteY14" fmla="*/ 350014 h 371222"/>
              <a:gd name="connsiteX15" fmla="*/ 240867 w 418950"/>
              <a:gd name="connsiteY15" fmla="*/ 276406 h 371222"/>
              <a:gd name="connsiteX16" fmla="*/ 343749 w 418950"/>
              <a:gd name="connsiteY16" fmla="*/ 184290 h 371222"/>
              <a:gd name="connsiteX17" fmla="*/ 395985 w 418950"/>
              <a:gd name="connsiteY17" fmla="*/ 27157 h 371222"/>
              <a:gd name="connsiteX18" fmla="*/ 395985 w 418950"/>
              <a:gd name="connsiteY18" fmla="*/ 27157 h 371222"/>
              <a:gd name="connsiteX19" fmla="*/ 158668 w 418950"/>
              <a:gd name="connsiteY19" fmla="*/ 346567 h 371222"/>
              <a:gd name="connsiteX20" fmla="*/ 103038 w 418950"/>
              <a:gd name="connsiteY20" fmla="*/ 290035 h 371222"/>
              <a:gd name="connsiteX21" fmla="*/ 152039 w 418950"/>
              <a:gd name="connsiteY21" fmla="*/ 318990 h 371222"/>
              <a:gd name="connsiteX22" fmla="*/ 173411 w 418950"/>
              <a:gd name="connsiteY22" fmla="*/ 256943 h 371222"/>
              <a:gd name="connsiteX23" fmla="*/ 147160 w 418950"/>
              <a:gd name="connsiteY23" fmla="*/ 236420 h 371222"/>
              <a:gd name="connsiteX24" fmla="*/ 214298 w 418950"/>
              <a:gd name="connsiteY24" fmla="*/ 290884 h 371222"/>
              <a:gd name="connsiteX25" fmla="*/ 158668 w 418950"/>
              <a:gd name="connsiteY25" fmla="*/ 346567 h 371222"/>
              <a:gd name="connsiteX26" fmla="*/ 158668 w 418950"/>
              <a:gd name="connsiteY26" fmla="*/ 346567 h 371222"/>
              <a:gd name="connsiteX27" fmla="*/ 330544 w 418950"/>
              <a:gd name="connsiteY27" fmla="*/ 158729 h 371222"/>
              <a:gd name="connsiteX28" fmla="*/ 264413 w 418950"/>
              <a:gd name="connsiteY28" fmla="*/ 92598 h 371222"/>
              <a:gd name="connsiteX29" fmla="*/ 330544 w 418950"/>
              <a:gd name="connsiteY29" fmla="*/ 26467 h 371222"/>
              <a:gd name="connsiteX30" fmla="*/ 396675 w 418950"/>
              <a:gd name="connsiteY30" fmla="*/ 92598 h 371222"/>
              <a:gd name="connsiteX31" fmla="*/ 330544 w 418950"/>
              <a:gd name="connsiteY31" fmla="*/ 158729 h 371222"/>
              <a:gd name="connsiteX32" fmla="*/ 330544 w 418950"/>
              <a:gd name="connsiteY32" fmla="*/ 158729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418950" h="371222">
                <a:moveTo>
                  <a:pt x="290929" y="92598"/>
                </a:moveTo>
                <a:cubicBezTo>
                  <a:pt x="290929" y="114500"/>
                  <a:pt x="308695" y="132266"/>
                  <a:pt x="330597" y="132266"/>
                </a:cubicBezTo>
                <a:cubicBezTo>
                  <a:pt x="352499" y="132266"/>
                  <a:pt x="370265" y="114500"/>
                  <a:pt x="370265" y="92598"/>
                </a:cubicBezTo>
                <a:cubicBezTo>
                  <a:pt x="370265" y="70696"/>
                  <a:pt x="352499" y="52930"/>
                  <a:pt x="330597" y="52930"/>
                </a:cubicBezTo>
                <a:cubicBezTo>
                  <a:pt x="308642" y="52930"/>
                  <a:pt x="290929" y="70696"/>
                  <a:pt x="290929" y="92598"/>
                </a:cubicBezTo>
                <a:lnTo>
                  <a:pt x="290929" y="92598"/>
                </a:lnTo>
                <a:close/>
                <a:moveTo>
                  <a:pt x="395985" y="27157"/>
                </a:moveTo>
                <a:cubicBezTo>
                  <a:pt x="341840" y="-26989"/>
                  <a:pt x="249670" y="4671"/>
                  <a:pt x="238958" y="79393"/>
                </a:cubicBezTo>
                <a:lnTo>
                  <a:pt x="154372" y="207571"/>
                </a:lnTo>
                <a:cubicBezTo>
                  <a:pt x="143024" y="208154"/>
                  <a:pt x="131728" y="211071"/>
                  <a:pt x="121333" y="216268"/>
                </a:cubicBezTo>
                <a:lnTo>
                  <a:pt x="56104" y="165251"/>
                </a:lnTo>
                <a:cubicBezTo>
                  <a:pt x="40991" y="153425"/>
                  <a:pt x="19194" y="156130"/>
                  <a:pt x="7368" y="171244"/>
                </a:cubicBezTo>
                <a:cubicBezTo>
                  <a:pt x="-4458" y="186358"/>
                  <a:pt x="-1753" y="208154"/>
                  <a:pt x="13361" y="219980"/>
                </a:cubicBezTo>
                <a:lnTo>
                  <a:pt x="77795" y="270360"/>
                </a:lnTo>
                <a:cubicBezTo>
                  <a:pt x="70794" y="297937"/>
                  <a:pt x="78060" y="328430"/>
                  <a:pt x="99644" y="350014"/>
                </a:cubicBezTo>
                <a:cubicBezTo>
                  <a:pt x="157289" y="407660"/>
                  <a:pt x="254974" y="356378"/>
                  <a:pt x="240867" y="276406"/>
                </a:cubicBezTo>
                <a:lnTo>
                  <a:pt x="343749" y="184290"/>
                </a:lnTo>
                <a:cubicBezTo>
                  <a:pt x="418629" y="173472"/>
                  <a:pt x="450077" y="81249"/>
                  <a:pt x="395985" y="27157"/>
                </a:cubicBezTo>
                <a:lnTo>
                  <a:pt x="395985" y="27157"/>
                </a:lnTo>
                <a:close/>
                <a:moveTo>
                  <a:pt x="158668" y="346567"/>
                </a:moveTo>
                <a:cubicBezTo>
                  <a:pt x="128016" y="346567"/>
                  <a:pt x="102613" y="321589"/>
                  <a:pt x="103038" y="290035"/>
                </a:cubicBezTo>
                <a:cubicBezTo>
                  <a:pt x="131940" y="312627"/>
                  <a:pt x="137031" y="318990"/>
                  <a:pt x="152039" y="318990"/>
                </a:cubicBezTo>
                <a:cubicBezTo>
                  <a:pt x="184866" y="318990"/>
                  <a:pt x="199449" y="277255"/>
                  <a:pt x="173411" y="256943"/>
                </a:cubicBezTo>
                <a:lnTo>
                  <a:pt x="147160" y="236420"/>
                </a:lnTo>
                <a:cubicBezTo>
                  <a:pt x="181737" y="229155"/>
                  <a:pt x="214298" y="255511"/>
                  <a:pt x="214298" y="290884"/>
                </a:cubicBezTo>
                <a:cubicBezTo>
                  <a:pt x="214351" y="321695"/>
                  <a:pt x="189426" y="346567"/>
                  <a:pt x="158668" y="346567"/>
                </a:cubicBezTo>
                <a:lnTo>
                  <a:pt x="158668" y="346567"/>
                </a:lnTo>
                <a:close/>
                <a:moveTo>
                  <a:pt x="330544" y="158729"/>
                </a:moveTo>
                <a:cubicBezTo>
                  <a:pt x="294058" y="158729"/>
                  <a:pt x="264413" y="129137"/>
                  <a:pt x="264413" y="92598"/>
                </a:cubicBezTo>
                <a:cubicBezTo>
                  <a:pt x="264413" y="56112"/>
                  <a:pt x="294005" y="26467"/>
                  <a:pt x="330544" y="26467"/>
                </a:cubicBezTo>
                <a:cubicBezTo>
                  <a:pt x="367030" y="26467"/>
                  <a:pt x="396675" y="56059"/>
                  <a:pt x="396675" y="92598"/>
                </a:cubicBezTo>
                <a:cubicBezTo>
                  <a:pt x="396675" y="129137"/>
                  <a:pt x="367083" y="158729"/>
                  <a:pt x="330544" y="158729"/>
                </a:cubicBezTo>
                <a:lnTo>
                  <a:pt x="330544" y="158729"/>
                </a:ln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D992DE2D-F6F4-4350-BB1B-C7A3B90BD485}"/>
              </a:ext>
            </a:extLst>
          </p:cNvPr>
          <p:cNvSpPr/>
          <p:nvPr/>
        </p:nvSpPr>
        <p:spPr>
          <a:xfrm>
            <a:off x="6435664" y="3705548"/>
            <a:ext cx="376525" cy="259856"/>
          </a:xfrm>
          <a:custGeom>
            <a:avLst/>
            <a:gdLst>
              <a:gd name="connsiteX0" fmla="*/ 380932 w 376525"/>
              <a:gd name="connsiteY0" fmla="*/ 48 h 259855"/>
              <a:gd name="connsiteX1" fmla="*/ 296505 w 376525"/>
              <a:gd name="connsiteY1" fmla="*/ 1002 h 259855"/>
              <a:gd name="connsiteX2" fmla="*/ 296505 w 376525"/>
              <a:gd name="connsiteY2" fmla="*/ 8586 h 259855"/>
              <a:gd name="connsiteX3" fmla="*/ 299952 w 376525"/>
              <a:gd name="connsiteY3" fmla="*/ 10760 h 259855"/>
              <a:gd name="connsiteX4" fmla="*/ 310505 w 376525"/>
              <a:gd name="connsiteY4" fmla="*/ 12033 h 259855"/>
              <a:gd name="connsiteX5" fmla="*/ 325408 w 376525"/>
              <a:gd name="connsiteY5" fmla="*/ 32715 h 259855"/>
              <a:gd name="connsiteX6" fmla="*/ 255777 w 376525"/>
              <a:gd name="connsiteY6" fmla="*/ 214455 h 259855"/>
              <a:gd name="connsiteX7" fmla="*/ 253125 w 376525"/>
              <a:gd name="connsiteY7" fmla="*/ 213660 h 259855"/>
              <a:gd name="connsiteX8" fmla="*/ 208896 w 376525"/>
              <a:gd name="connsiteY8" fmla="*/ 114172 h 259855"/>
              <a:gd name="connsiteX9" fmla="*/ 209957 w 376525"/>
              <a:gd name="connsiteY9" fmla="*/ 111839 h 259855"/>
              <a:gd name="connsiteX10" fmla="*/ 272429 w 376525"/>
              <a:gd name="connsiteY10" fmla="*/ 11662 h 259855"/>
              <a:gd name="connsiteX11" fmla="*/ 275345 w 376525"/>
              <a:gd name="connsiteY11" fmla="*/ 1002 h 259855"/>
              <a:gd name="connsiteX12" fmla="*/ 274815 w 376525"/>
              <a:gd name="connsiteY12" fmla="*/ 207 h 259855"/>
              <a:gd name="connsiteX13" fmla="*/ 211813 w 376525"/>
              <a:gd name="connsiteY13" fmla="*/ 207 h 259855"/>
              <a:gd name="connsiteX14" fmla="*/ 213882 w 376525"/>
              <a:gd name="connsiteY14" fmla="*/ 11662 h 259855"/>
              <a:gd name="connsiteX15" fmla="*/ 227776 w 376525"/>
              <a:gd name="connsiteY15" fmla="*/ 32715 h 259855"/>
              <a:gd name="connsiteX16" fmla="*/ 199881 w 376525"/>
              <a:gd name="connsiteY16" fmla="*/ 93755 h 259855"/>
              <a:gd name="connsiteX17" fmla="*/ 176866 w 376525"/>
              <a:gd name="connsiteY17" fmla="*/ 12351 h 259855"/>
              <a:gd name="connsiteX18" fmla="*/ 182222 w 376525"/>
              <a:gd name="connsiteY18" fmla="*/ 896 h 259855"/>
              <a:gd name="connsiteX19" fmla="*/ 181957 w 376525"/>
              <a:gd name="connsiteY19" fmla="*/ 260 h 259855"/>
              <a:gd name="connsiteX20" fmla="*/ 114765 w 376525"/>
              <a:gd name="connsiteY20" fmla="*/ 260 h 259855"/>
              <a:gd name="connsiteX21" fmla="*/ 114500 w 376525"/>
              <a:gd name="connsiteY21" fmla="*/ 1055 h 259855"/>
              <a:gd name="connsiteX22" fmla="*/ 119485 w 376525"/>
              <a:gd name="connsiteY22" fmla="*/ 11715 h 259855"/>
              <a:gd name="connsiteX23" fmla="*/ 175540 w 376525"/>
              <a:gd name="connsiteY23" fmla="*/ 111627 h 259855"/>
              <a:gd name="connsiteX24" fmla="*/ 183176 w 376525"/>
              <a:gd name="connsiteY24" fmla="*/ 130241 h 259855"/>
              <a:gd name="connsiteX25" fmla="*/ 144994 w 376525"/>
              <a:gd name="connsiteY25" fmla="*/ 213925 h 259855"/>
              <a:gd name="connsiteX26" fmla="*/ 142819 w 376525"/>
              <a:gd name="connsiteY26" fmla="*/ 213288 h 259855"/>
              <a:gd name="connsiteX27" fmla="*/ 63855 w 376525"/>
              <a:gd name="connsiteY27" fmla="*/ 19670 h 259855"/>
              <a:gd name="connsiteX28" fmla="*/ 93288 w 376525"/>
              <a:gd name="connsiteY28" fmla="*/ 8639 h 259855"/>
              <a:gd name="connsiteX29" fmla="*/ 93288 w 376525"/>
              <a:gd name="connsiteY29" fmla="*/ 1108 h 259855"/>
              <a:gd name="connsiteX30" fmla="*/ 2550 w 376525"/>
              <a:gd name="connsiteY30" fmla="*/ 313 h 259855"/>
              <a:gd name="connsiteX31" fmla="*/ 111 w 376525"/>
              <a:gd name="connsiteY31" fmla="*/ 1108 h 259855"/>
              <a:gd name="connsiteX32" fmla="*/ 5308 w 376525"/>
              <a:gd name="connsiteY32" fmla="*/ 11715 h 259855"/>
              <a:gd name="connsiteX33" fmla="*/ 33096 w 376525"/>
              <a:gd name="connsiteY33" fmla="*/ 36322 h 259855"/>
              <a:gd name="connsiteX34" fmla="*/ 122720 w 376525"/>
              <a:gd name="connsiteY34" fmla="*/ 252373 h 259855"/>
              <a:gd name="connsiteX35" fmla="*/ 147009 w 376525"/>
              <a:gd name="connsiteY35" fmla="*/ 251896 h 259855"/>
              <a:gd name="connsiteX36" fmla="*/ 192245 w 376525"/>
              <a:gd name="connsiteY36" fmla="*/ 152196 h 259855"/>
              <a:gd name="connsiteX37" fmla="*/ 234086 w 376525"/>
              <a:gd name="connsiteY37" fmla="*/ 251683 h 259855"/>
              <a:gd name="connsiteX38" fmla="*/ 258004 w 376525"/>
              <a:gd name="connsiteY38" fmla="*/ 252161 h 259855"/>
              <a:gd name="connsiteX39" fmla="*/ 355636 w 376525"/>
              <a:gd name="connsiteY39" fmla="*/ 18927 h 259855"/>
              <a:gd name="connsiteX40" fmla="*/ 378280 w 376525"/>
              <a:gd name="connsiteY40" fmla="*/ 11609 h 259855"/>
              <a:gd name="connsiteX41" fmla="*/ 381197 w 376525"/>
              <a:gd name="connsiteY41" fmla="*/ 8533 h 259855"/>
              <a:gd name="connsiteX42" fmla="*/ 381197 w 376525"/>
              <a:gd name="connsiteY42" fmla="*/ 949 h 259855"/>
              <a:gd name="connsiteX43" fmla="*/ 380932 w 376525"/>
              <a:gd name="connsiteY43" fmla="*/ 48 h 25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376525" h="259855">
                <a:moveTo>
                  <a:pt x="380932" y="48"/>
                </a:moveTo>
                <a:cubicBezTo>
                  <a:pt x="292581" y="48"/>
                  <a:pt x="304301" y="-323"/>
                  <a:pt x="296505" y="1002"/>
                </a:cubicBezTo>
                <a:lnTo>
                  <a:pt x="296505" y="8586"/>
                </a:lnTo>
                <a:cubicBezTo>
                  <a:pt x="296505" y="9487"/>
                  <a:pt x="299210" y="10230"/>
                  <a:pt x="299952" y="10760"/>
                </a:cubicBezTo>
                <a:cubicBezTo>
                  <a:pt x="301490" y="12086"/>
                  <a:pt x="312203" y="12139"/>
                  <a:pt x="310505" y="12033"/>
                </a:cubicBezTo>
                <a:cubicBezTo>
                  <a:pt x="323763" y="12616"/>
                  <a:pt x="329968" y="18980"/>
                  <a:pt x="325408" y="32715"/>
                </a:cubicBezTo>
                <a:lnTo>
                  <a:pt x="255777" y="214455"/>
                </a:lnTo>
                <a:lnTo>
                  <a:pt x="253125" y="213660"/>
                </a:lnTo>
                <a:lnTo>
                  <a:pt x="208896" y="114172"/>
                </a:lnTo>
                <a:cubicBezTo>
                  <a:pt x="209533" y="112687"/>
                  <a:pt x="209957" y="111839"/>
                  <a:pt x="209957" y="111839"/>
                </a:cubicBezTo>
                <a:cubicBezTo>
                  <a:pt x="261186" y="6518"/>
                  <a:pt x="256466" y="12510"/>
                  <a:pt x="272429" y="11662"/>
                </a:cubicBezTo>
                <a:cubicBezTo>
                  <a:pt x="276512" y="11662"/>
                  <a:pt x="275345" y="7896"/>
                  <a:pt x="275345" y="1002"/>
                </a:cubicBezTo>
                <a:lnTo>
                  <a:pt x="274815" y="207"/>
                </a:lnTo>
                <a:cubicBezTo>
                  <a:pt x="274815" y="207"/>
                  <a:pt x="231541" y="48"/>
                  <a:pt x="211813" y="207"/>
                </a:cubicBezTo>
                <a:cubicBezTo>
                  <a:pt x="212026" y="7684"/>
                  <a:pt x="210700" y="11662"/>
                  <a:pt x="213882" y="11662"/>
                </a:cubicBezTo>
                <a:cubicBezTo>
                  <a:pt x="229473" y="13624"/>
                  <a:pt x="235465" y="14260"/>
                  <a:pt x="227776" y="32715"/>
                </a:cubicBezTo>
                <a:lnTo>
                  <a:pt x="199881" y="93755"/>
                </a:lnTo>
                <a:cubicBezTo>
                  <a:pt x="166419" y="18503"/>
                  <a:pt x="160691" y="13730"/>
                  <a:pt x="176866" y="12351"/>
                </a:cubicBezTo>
                <a:cubicBezTo>
                  <a:pt x="183866" y="10760"/>
                  <a:pt x="182222" y="13412"/>
                  <a:pt x="182222" y="896"/>
                </a:cubicBezTo>
                <a:lnTo>
                  <a:pt x="181957" y="260"/>
                </a:lnTo>
                <a:cubicBezTo>
                  <a:pt x="181957" y="260"/>
                  <a:pt x="135819" y="260"/>
                  <a:pt x="114765" y="260"/>
                </a:cubicBezTo>
                <a:lnTo>
                  <a:pt x="114500" y="1055"/>
                </a:lnTo>
                <a:cubicBezTo>
                  <a:pt x="114500" y="10760"/>
                  <a:pt x="113334" y="10760"/>
                  <a:pt x="119485" y="11715"/>
                </a:cubicBezTo>
                <a:cubicBezTo>
                  <a:pt x="133485" y="13730"/>
                  <a:pt x="127440" y="7790"/>
                  <a:pt x="175540" y="111627"/>
                </a:cubicBezTo>
                <a:cubicBezTo>
                  <a:pt x="175540" y="111627"/>
                  <a:pt x="178509" y="118945"/>
                  <a:pt x="183176" y="130241"/>
                </a:cubicBezTo>
                <a:lnTo>
                  <a:pt x="144994" y="213925"/>
                </a:lnTo>
                <a:lnTo>
                  <a:pt x="142819" y="213288"/>
                </a:lnTo>
                <a:cubicBezTo>
                  <a:pt x="137410" y="200720"/>
                  <a:pt x="63855" y="30753"/>
                  <a:pt x="63855" y="19670"/>
                </a:cubicBezTo>
                <a:cubicBezTo>
                  <a:pt x="63855" y="6465"/>
                  <a:pt x="93288" y="16063"/>
                  <a:pt x="93288" y="8639"/>
                </a:cubicBezTo>
                <a:lnTo>
                  <a:pt x="93288" y="1108"/>
                </a:lnTo>
                <a:cubicBezTo>
                  <a:pt x="87666" y="-164"/>
                  <a:pt x="7164" y="313"/>
                  <a:pt x="2550" y="313"/>
                </a:cubicBezTo>
                <a:lnTo>
                  <a:pt x="111" y="1108"/>
                </a:lnTo>
                <a:cubicBezTo>
                  <a:pt x="111" y="9753"/>
                  <a:pt x="-1215" y="10972"/>
                  <a:pt x="5308" y="11715"/>
                </a:cubicBezTo>
                <a:cubicBezTo>
                  <a:pt x="23975" y="12881"/>
                  <a:pt x="25301" y="15798"/>
                  <a:pt x="33096" y="36322"/>
                </a:cubicBezTo>
                <a:cubicBezTo>
                  <a:pt x="54627" y="93172"/>
                  <a:pt x="100447" y="194568"/>
                  <a:pt x="122720" y="252373"/>
                </a:cubicBezTo>
                <a:cubicBezTo>
                  <a:pt x="129137" y="268123"/>
                  <a:pt x="137198" y="270563"/>
                  <a:pt x="147009" y="251896"/>
                </a:cubicBezTo>
                <a:cubicBezTo>
                  <a:pt x="157085" y="231372"/>
                  <a:pt x="177396" y="185818"/>
                  <a:pt x="192245" y="152196"/>
                </a:cubicBezTo>
                <a:cubicBezTo>
                  <a:pt x="206139" y="185765"/>
                  <a:pt x="224965" y="231107"/>
                  <a:pt x="234086" y="251683"/>
                </a:cubicBezTo>
                <a:cubicBezTo>
                  <a:pt x="241299" y="268123"/>
                  <a:pt x="249572" y="269767"/>
                  <a:pt x="258004" y="252161"/>
                </a:cubicBezTo>
                <a:cubicBezTo>
                  <a:pt x="349537" y="28526"/>
                  <a:pt x="343439" y="29799"/>
                  <a:pt x="355636" y="18927"/>
                </a:cubicBezTo>
                <a:cubicBezTo>
                  <a:pt x="360568" y="14578"/>
                  <a:pt x="367939" y="12086"/>
                  <a:pt x="378280" y="11609"/>
                </a:cubicBezTo>
                <a:cubicBezTo>
                  <a:pt x="380348" y="11609"/>
                  <a:pt x="381197" y="10548"/>
                  <a:pt x="381197" y="8533"/>
                </a:cubicBezTo>
                <a:lnTo>
                  <a:pt x="381197" y="949"/>
                </a:lnTo>
                <a:lnTo>
                  <a:pt x="380932" y="48"/>
                </a:ln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BD5FF04B-A87D-4638-B1DE-2FFF5999C8D2}"/>
              </a:ext>
            </a:extLst>
          </p:cNvPr>
          <p:cNvSpPr/>
          <p:nvPr/>
        </p:nvSpPr>
        <p:spPr>
          <a:xfrm>
            <a:off x="9621815" y="3650835"/>
            <a:ext cx="371222" cy="371222"/>
          </a:xfrm>
          <a:custGeom>
            <a:avLst/>
            <a:gdLst>
              <a:gd name="connsiteX0" fmla="*/ 171612 w 371222"/>
              <a:gd name="connsiteY0" fmla="*/ 85147 h 371222"/>
              <a:gd name="connsiteX1" fmla="*/ 6259 w 371222"/>
              <a:gd name="connsiteY1" fmla="*/ 235121 h 371222"/>
              <a:gd name="connsiteX2" fmla="*/ 101080 w 371222"/>
              <a:gd name="connsiteY2" fmla="*/ 20290 h 371222"/>
              <a:gd name="connsiteX3" fmla="*/ 171612 w 371222"/>
              <a:gd name="connsiteY3" fmla="*/ 85147 h 371222"/>
              <a:gd name="connsiteX4" fmla="*/ 12729 w 371222"/>
              <a:gd name="connsiteY4" fmla="*/ 256228 h 371222"/>
              <a:gd name="connsiteX5" fmla="*/ 89731 w 371222"/>
              <a:gd name="connsiteY5" fmla="*/ 185696 h 371222"/>
              <a:gd name="connsiteX6" fmla="*/ 89731 w 371222"/>
              <a:gd name="connsiteY6" fmla="*/ 347018 h 371222"/>
              <a:gd name="connsiteX7" fmla="*/ 12729 w 371222"/>
              <a:gd name="connsiteY7" fmla="*/ 256228 h 371222"/>
              <a:gd name="connsiteX8" fmla="*/ 109989 w 371222"/>
              <a:gd name="connsiteY8" fmla="*/ 357519 h 371222"/>
              <a:gd name="connsiteX9" fmla="*/ 353988 w 371222"/>
              <a:gd name="connsiteY9" fmla="*/ 268372 h 371222"/>
              <a:gd name="connsiteX10" fmla="*/ 109989 w 371222"/>
              <a:gd name="connsiteY10" fmla="*/ 268372 h 371222"/>
              <a:gd name="connsiteX11" fmla="*/ 109989 w 371222"/>
              <a:gd name="connsiteY11" fmla="*/ 357519 h 371222"/>
              <a:gd name="connsiteX12" fmla="*/ 263198 w 371222"/>
              <a:gd name="connsiteY12" fmla="*/ 141096 h 371222"/>
              <a:gd name="connsiteX13" fmla="*/ 121338 w 371222"/>
              <a:gd name="connsiteY13" fmla="*/ 12176 h 371222"/>
              <a:gd name="connsiteX14" fmla="*/ 263198 w 371222"/>
              <a:gd name="connsiteY14" fmla="*/ 16206 h 371222"/>
              <a:gd name="connsiteX15" fmla="*/ 263198 w 371222"/>
              <a:gd name="connsiteY15" fmla="*/ 141096 h 371222"/>
              <a:gd name="connsiteX16" fmla="*/ 362102 w 371222"/>
              <a:gd name="connsiteY16" fmla="*/ 248114 h 371222"/>
              <a:gd name="connsiteX17" fmla="*/ 282661 w 371222"/>
              <a:gd name="connsiteY17" fmla="*/ 248114 h 371222"/>
              <a:gd name="connsiteX18" fmla="*/ 282661 w 371222"/>
              <a:gd name="connsiteY18" fmla="*/ 27608 h 371222"/>
              <a:gd name="connsiteX19" fmla="*/ 362102 w 371222"/>
              <a:gd name="connsiteY19" fmla="*/ 248114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71222" h="371222">
                <a:moveTo>
                  <a:pt x="171612" y="85147"/>
                </a:moveTo>
                <a:cubicBezTo>
                  <a:pt x="169120" y="87640"/>
                  <a:pt x="9706" y="232788"/>
                  <a:pt x="6259" y="235121"/>
                </a:cubicBezTo>
                <a:cubicBezTo>
                  <a:pt x="-16969" y="142422"/>
                  <a:pt x="26623" y="58844"/>
                  <a:pt x="101080" y="20290"/>
                </a:cubicBezTo>
                <a:cubicBezTo>
                  <a:pt x="101663" y="20873"/>
                  <a:pt x="169491" y="83026"/>
                  <a:pt x="171612" y="85147"/>
                </a:cubicBezTo>
                <a:close/>
                <a:moveTo>
                  <a:pt x="12729" y="256228"/>
                </a:moveTo>
                <a:cubicBezTo>
                  <a:pt x="13048" y="255910"/>
                  <a:pt x="85648" y="189832"/>
                  <a:pt x="89731" y="185696"/>
                </a:cubicBezTo>
                <a:lnTo>
                  <a:pt x="89731" y="347018"/>
                </a:lnTo>
                <a:cubicBezTo>
                  <a:pt x="54624" y="325912"/>
                  <a:pt x="28957" y="295631"/>
                  <a:pt x="12729" y="256228"/>
                </a:cubicBezTo>
                <a:close/>
                <a:moveTo>
                  <a:pt x="109989" y="357519"/>
                </a:moveTo>
                <a:cubicBezTo>
                  <a:pt x="196272" y="399361"/>
                  <a:pt x="309707" y="361973"/>
                  <a:pt x="353988" y="268372"/>
                </a:cubicBezTo>
                <a:lnTo>
                  <a:pt x="109989" y="268372"/>
                </a:lnTo>
                <a:lnTo>
                  <a:pt x="109989" y="357519"/>
                </a:lnTo>
                <a:close/>
                <a:moveTo>
                  <a:pt x="263198" y="141096"/>
                </a:moveTo>
                <a:cubicBezTo>
                  <a:pt x="258903" y="136801"/>
                  <a:pt x="125687" y="16524"/>
                  <a:pt x="121338" y="12176"/>
                </a:cubicBezTo>
                <a:cubicBezTo>
                  <a:pt x="168377" y="-5908"/>
                  <a:pt x="218439" y="-3256"/>
                  <a:pt x="263198" y="16206"/>
                </a:cubicBezTo>
                <a:lnTo>
                  <a:pt x="263198" y="141096"/>
                </a:lnTo>
                <a:close/>
                <a:moveTo>
                  <a:pt x="362102" y="248114"/>
                </a:moveTo>
                <a:lnTo>
                  <a:pt x="282661" y="248114"/>
                </a:lnTo>
                <a:lnTo>
                  <a:pt x="282661" y="27608"/>
                </a:lnTo>
                <a:cubicBezTo>
                  <a:pt x="363640" y="75867"/>
                  <a:pt x="389891" y="173180"/>
                  <a:pt x="362102" y="248114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F3D46EE-D3A0-4F6A-B39F-735EC8DCFAA9}"/>
              </a:ext>
            </a:extLst>
          </p:cNvPr>
          <p:cNvSpPr/>
          <p:nvPr/>
        </p:nvSpPr>
        <p:spPr>
          <a:xfrm>
            <a:off x="2184951" y="2579297"/>
            <a:ext cx="392435" cy="392435"/>
          </a:xfrm>
          <a:custGeom>
            <a:avLst/>
            <a:gdLst>
              <a:gd name="connsiteX0" fmla="*/ 286383 w 392434"/>
              <a:gd name="connsiteY0" fmla="*/ 396423 h 392434"/>
              <a:gd name="connsiteX1" fmla="*/ 227836 w 392434"/>
              <a:gd name="connsiteY1" fmla="*/ 380089 h 392434"/>
              <a:gd name="connsiteX2" fmla="*/ 16875 w 392434"/>
              <a:gd name="connsiteY2" fmla="*/ 170030 h 392434"/>
              <a:gd name="connsiteX3" fmla="*/ 170137 w 392434"/>
              <a:gd name="connsiteY3" fmla="*/ 16769 h 392434"/>
              <a:gd name="connsiteX4" fmla="*/ 380196 w 392434"/>
              <a:gd name="connsiteY4" fmla="*/ 226827 h 392434"/>
              <a:gd name="connsiteX5" fmla="*/ 286383 w 392434"/>
              <a:gd name="connsiteY5" fmla="*/ 396423 h 392434"/>
              <a:gd name="connsiteX6" fmla="*/ 291527 w 392434"/>
              <a:gd name="connsiteY6" fmla="*/ 214736 h 392434"/>
              <a:gd name="connsiteX7" fmla="*/ 167538 w 392434"/>
              <a:gd name="connsiteY7" fmla="*/ 159636 h 392434"/>
              <a:gd name="connsiteX8" fmla="*/ 195115 w 392434"/>
              <a:gd name="connsiteY8" fmla="*/ 114029 h 392434"/>
              <a:gd name="connsiteX9" fmla="*/ 250215 w 392434"/>
              <a:gd name="connsiteY9" fmla="*/ 153644 h 392434"/>
              <a:gd name="connsiteX10" fmla="*/ 282087 w 392434"/>
              <a:gd name="connsiteY10" fmla="*/ 116627 h 392434"/>
              <a:gd name="connsiteX11" fmla="*/ 104749 w 392434"/>
              <a:gd name="connsiteY11" fmla="*/ 144204 h 392434"/>
              <a:gd name="connsiteX12" fmla="*/ 239927 w 392434"/>
              <a:gd name="connsiteY12" fmla="*/ 231176 h 392434"/>
              <a:gd name="connsiteX13" fmla="*/ 156402 w 392434"/>
              <a:gd name="connsiteY13" fmla="*/ 265594 h 392434"/>
              <a:gd name="connsiteX14" fmla="*/ 146909 w 392434"/>
              <a:gd name="connsiteY14" fmla="*/ 247510 h 392434"/>
              <a:gd name="connsiteX15" fmla="*/ 110741 w 392434"/>
              <a:gd name="connsiteY15" fmla="*/ 280230 h 392434"/>
              <a:gd name="connsiteX16" fmla="*/ 286383 w 392434"/>
              <a:gd name="connsiteY16" fmla="*/ 281927 h 392434"/>
              <a:gd name="connsiteX17" fmla="*/ 291527 w 392434"/>
              <a:gd name="connsiteY17" fmla="*/ 214736 h 392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92434" h="392434">
                <a:moveTo>
                  <a:pt x="286383" y="396423"/>
                </a:moveTo>
                <a:cubicBezTo>
                  <a:pt x="264587" y="396423"/>
                  <a:pt x="245071" y="390961"/>
                  <a:pt x="227836" y="380089"/>
                </a:cubicBezTo>
                <a:cubicBezTo>
                  <a:pt x="104431" y="403211"/>
                  <a:pt x="-4656" y="287867"/>
                  <a:pt x="16875" y="170030"/>
                </a:cubicBezTo>
                <a:cubicBezTo>
                  <a:pt x="-43316" y="68740"/>
                  <a:pt x="69218" y="-43051"/>
                  <a:pt x="170137" y="16769"/>
                </a:cubicBezTo>
                <a:cubicBezTo>
                  <a:pt x="296671" y="-5558"/>
                  <a:pt x="402840" y="113711"/>
                  <a:pt x="380196" y="226827"/>
                </a:cubicBezTo>
                <a:cubicBezTo>
                  <a:pt x="426705" y="298845"/>
                  <a:pt x="374946" y="396423"/>
                  <a:pt x="286383" y="396423"/>
                </a:cubicBezTo>
                <a:close/>
                <a:moveTo>
                  <a:pt x="291527" y="214736"/>
                </a:moveTo>
                <a:cubicBezTo>
                  <a:pt x="265382" y="172417"/>
                  <a:pt x="191615" y="173424"/>
                  <a:pt x="167538" y="159636"/>
                </a:cubicBezTo>
                <a:cubicBezTo>
                  <a:pt x="141235" y="147969"/>
                  <a:pt x="149826" y="114029"/>
                  <a:pt x="195115" y="114029"/>
                </a:cubicBezTo>
                <a:cubicBezTo>
                  <a:pt x="237328" y="114029"/>
                  <a:pt x="233881" y="137310"/>
                  <a:pt x="250215" y="153644"/>
                </a:cubicBezTo>
                <a:cubicBezTo>
                  <a:pt x="262465" y="165947"/>
                  <a:pt x="300436" y="153325"/>
                  <a:pt x="282087" y="116627"/>
                </a:cubicBezTo>
                <a:cubicBezTo>
                  <a:pt x="251116" y="59830"/>
                  <a:pt x="104749" y="64338"/>
                  <a:pt x="104749" y="144204"/>
                </a:cubicBezTo>
                <a:cubicBezTo>
                  <a:pt x="104749" y="216592"/>
                  <a:pt x="207896" y="205562"/>
                  <a:pt x="239927" y="231176"/>
                </a:cubicBezTo>
                <a:cubicBezTo>
                  <a:pt x="272913" y="272488"/>
                  <a:pt x="188433" y="302345"/>
                  <a:pt x="156402" y="265594"/>
                </a:cubicBezTo>
                <a:cubicBezTo>
                  <a:pt x="152371" y="259283"/>
                  <a:pt x="149242" y="253237"/>
                  <a:pt x="146909" y="247510"/>
                </a:cubicBezTo>
                <a:cubicBezTo>
                  <a:pt x="128560" y="207206"/>
                  <a:pt x="77119" y="236267"/>
                  <a:pt x="110741" y="280230"/>
                </a:cubicBezTo>
                <a:cubicBezTo>
                  <a:pt x="146273" y="333580"/>
                  <a:pt x="252601" y="328701"/>
                  <a:pt x="286383" y="281927"/>
                </a:cubicBezTo>
                <a:cubicBezTo>
                  <a:pt x="301815" y="259336"/>
                  <a:pt x="299163" y="228949"/>
                  <a:pt x="291527" y="214736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4D688A99-E2AD-4F4B-A4BC-99B3EECE3FA0}"/>
              </a:ext>
            </a:extLst>
          </p:cNvPr>
          <p:cNvGrpSpPr/>
          <p:nvPr/>
        </p:nvGrpSpPr>
        <p:grpSpPr>
          <a:xfrm>
            <a:off x="4318267" y="3718751"/>
            <a:ext cx="369637" cy="238643"/>
            <a:chOff x="4318267" y="3718751"/>
            <a:chExt cx="369637" cy="238643"/>
          </a:xfrm>
          <a:solidFill>
            <a:srgbClr val="FFFFFF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34FF556-6718-4D5C-BF5A-DB43A5CB93EC}"/>
                </a:ext>
              </a:extLst>
            </p:cNvPr>
            <p:cNvSpPr/>
            <p:nvPr/>
          </p:nvSpPr>
          <p:spPr>
            <a:xfrm>
              <a:off x="4318267" y="3718751"/>
              <a:ext cx="238643" cy="238643"/>
            </a:xfrm>
            <a:custGeom>
              <a:avLst/>
              <a:gdLst>
                <a:gd name="connsiteX0" fmla="*/ 130991 w 238642"/>
                <a:gd name="connsiteY0" fmla="*/ 144030 h 238642"/>
                <a:gd name="connsiteX1" fmla="*/ 189273 w 238642"/>
                <a:gd name="connsiteY1" fmla="*/ 144030 h 238642"/>
                <a:gd name="connsiteX2" fmla="*/ 45398 w 238642"/>
                <a:gd name="connsiteY2" fmla="*/ 122340 h 238642"/>
                <a:gd name="connsiteX3" fmla="*/ 169121 w 238642"/>
                <a:gd name="connsiteY3" fmla="*/ 64536 h 238642"/>
                <a:gd name="connsiteX4" fmla="*/ 180046 w 238642"/>
                <a:gd name="connsiteY4" fmla="*/ 64483 h 238642"/>
                <a:gd name="connsiteX5" fmla="*/ 201471 w 238642"/>
                <a:gd name="connsiteY5" fmla="*/ 44331 h 238642"/>
                <a:gd name="connsiteX6" fmla="*/ 201471 w 238642"/>
                <a:gd name="connsiteY6" fmla="*/ 32717 h 238642"/>
                <a:gd name="connsiteX7" fmla="*/ 3 w 238642"/>
                <a:gd name="connsiteY7" fmla="*/ 118575 h 238642"/>
                <a:gd name="connsiteX8" fmla="*/ 119377 w 238642"/>
                <a:gd name="connsiteY8" fmla="*/ 238798 h 238642"/>
                <a:gd name="connsiteX9" fmla="*/ 238593 w 238642"/>
                <a:gd name="connsiteY9" fmla="*/ 126106 h 238642"/>
                <a:gd name="connsiteX10" fmla="*/ 238752 w 238642"/>
                <a:gd name="connsiteY10" fmla="*/ 98688 h 238642"/>
                <a:gd name="connsiteX11" fmla="*/ 130938 w 238642"/>
                <a:gd name="connsiteY11" fmla="*/ 98688 h 238642"/>
                <a:gd name="connsiteX12" fmla="*/ 122931 w 238642"/>
                <a:gd name="connsiteY12" fmla="*/ 106696 h 238642"/>
                <a:gd name="connsiteX13" fmla="*/ 122931 w 238642"/>
                <a:gd name="connsiteY13" fmla="*/ 136023 h 238642"/>
                <a:gd name="connsiteX14" fmla="*/ 130991 w 238642"/>
                <a:gd name="connsiteY14" fmla="*/ 144030 h 23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642" h="238642">
                  <a:moveTo>
                    <a:pt x="130991" y="144030"/>
                  </a:moveTo>
                  <a:lnTo>
                    <a:pt x="189273" y="144030"/>
                  </a:lnTo>
                  <a:cubicBezTo>
                    <a:pt x="162015" y="221032"/>
                    <a:pt x="48527" y="203055"/>
                    <a:pt x="45398" y="122340"/>
                  </a:cubicBezTo>
                  <a:cubicBezTo>
                    <a:pt x="42853" y="56740"/>
                    <a:pt x="120809" y="20679"/>
                    <a:pt x="169121" y="64536"/>
                  </a:cubicBezTo>
                  <a:cubicBezTo>
                    <a:pt x="172250" y="67346"/>
                    <a:pt x="176970" y="67399"/>
                    <a:pt x="180046" y="64483"/>
                  </a:cubicBezTo>
                  <a:lnTo>
                    <a:pt x="201471" y="44331"/>
                  </a:lnTo>
                  <a:cubicBezTo>
                    <a:pt x="204812" y="41202"/>
                    <a:pt x="204812" y="35846"/>
                    <a:pt x="201471" y="32717"/>
                  </a:cubicBezTo>
                  <a:cubicBezTo>
                    <a:pt x="125264" y="-39460"/>
                    <a:pt x="692" y="16065"/>
                    <a:pt x="3" y="118575"/>
                  </a:cubicBezTo>
                  <a:cubicBezTo>
                    <a:pt x="-474" y="184918"/>
                    <a:pt x="53194" y="238798"/>
                    <a:pt x="119377" y="238798"/>
                  </a:cubicBezTo>
                  <a:cubicBezTo>
                    <a:pt x="183069" y="238798"/>
                    <a:pt x="235093" y="188948"/>
                    <a:pt x="238593" y="126106"/>
                  </a:cubicBezTo>
                  <a:cubicBezTo>
                    <a:pt x="238699" y="125310"/>
                    <a:pt x="238752" y="98688"/>
                    <a:pt x="238752" y="98688"/>
                  </a:cubicBezTo>
                  <a:lnTo>
                    <a:pt x="130938" y="98688"/>
                  </a:lnTo>
                  <a:cubicBezTo>
                    <a:pt x="126537" y="98688"/>
                    <a:pt x="122931" y="102294"/>
                    <a:pt x="122931" y="106696"/>
                  </a:cubicBezTo>
                  <a:lnTo>
                    <a:pt x="122931" y="136023"/>
                  </a:lnTo>
                  <a:cubicBezTo>
                    <a:pt x="122983" y="140424"/>
                    <a:pt x="126590" y="144030"/>
                    <a:pt x="130991" y="144030"/>
                  </a:cubicBez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7B7CABA-147A-47C0-9EA1-C3B9906862FD}"/>
                </a:ext>
              </a:extLst>
            </p:cNvPr>
            <p:cNvSpPr/>
            <p:nvPr/>
          </p:nvSpPr>
          <p:spPr>
            <a:xfrm>
              <a:off x="4581840" y="3784190"/>
              <a:ext cx="106064" cy="106064"/>
            </a:xfrm>
            <a:custGeom>
              <a:avLst/>
              <a:gdLst>
                <a:gd name="connsiteX0" fmla="*/ 74031 w 106063"/>
                <a:gd name="connsiteY0" fmla="*/ 35901 h 106063"/>
                <a:gd name="connsiteX1" fmla="*/ 74031 w 106063"/>
                <a:gd name="connsiteY1" fmla="*/ 7264 h 106063"/>
                <a:gd name="connsiteX2" fmla="*/ 67030 w 106063"/>
                <a:gd name="connsiteY2" fmla="*/ 264 h 106063"/>
                <a:gd name="connsiteX3" fmla="*/ 35901 w 106063"/>
                <a:gd name="connsiteY3" fmla="*/ 35901 h 106063"/>
                <a:gd name="connsiteX4" fmla="*/ 7263 w 106063"/>
                <a:gd name="connsiteY4" fmla="*/ 35901 h 106063"/>
                <a:gd name="connsiteX5" fmla="*/ 264 w 106063"/>
                <a:gd name="connsiteY5" fmla="*/ 42901 h 106063"/>
                <a:gd name="connsiteX6" fmla="*/ 35901 w 106063"/>
                <a:gd name="connsiteY6" fmla="*/ 74031 h 106063"/>
                <a:gd name="connsiteX7" fmla="*/ 67030 w 106063"/>
                <a:gd name="connsiteY7" fmla="*/ 109668 h 106063"/>
                <a:gd name="connsiteX8" fmla="*/ 74031 w 106063"/>
                <a:gd name="connsiteY8" fmla="*/ 102668 h 106063"/>
                <a:gd name="connsiteX9" fmla="*/ 74031 w 106063"/>
                <a:gd name="connsiteY9" fmla="*/ 74031 h 106063"/>
                <a:gd name="connsiteX10" fmla="*/ 102668 w 106063"/>
                <a:gd name="connsiteY10" fmla="*/ 74031 h 106063"/>
                <a:gd name="connsiteX11" fmla="*/ 109668 w 106063"/>
                <a:gd name="connsiteY11" fmla="*/ 67031 h 106063"/>
                <a:gd name="connsiteX12" fmla="*/ 74031 w 106063"/>
                <a:gd name="connsiteY12" fmla="*/ 35901 h 106063"/>
                <a:gd name="connsiteX13" fmla="*/ 74031 w 106063"/>
                <a:gd name="connsiteY13" fmla="*/ 35901 h 106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6063" h="106063">
                  <a:moveTo>
                    <a:pt x="74031" y="35901"/>
                  </a:moveTo>
                  <a:lnTo>
                    <a:pt x="74031" y="7264"/>
                  </a:lnTo>
                  <a:cubicBezTo>
                    <a:pt x="74031" y="3392"/>
                    <a:pt x="70902" y="264"/>
                    <a:pt x="67030" y="264"/>
                  </a:cubicBezTo>
                  <a:cubicBezTo>
                    <a:pt x="30173" y="264"/>
                    <a:pt x="35901" y="-5411"/>
                    <a:pt x="35901" y="35901"/>
                  </a:cubicBezTo>
                  <a:lnTo>
                    <a:pt x="7263" y="35901"/>
                  </a:lnTo>
                  <a:cubicBezTo>
                    <a:pt x="3392" y="35901"/>
                    <a:pt x="264" y="39030"/>
                    <a:pt x="264" y="42901"/>
                  </a:cubicBezTo>
                  <a:cubicBezTo>
                    <a:pt x="264" y="79758"/>
                    <a:pt x="-5411" y="74031"/>
                    <a:pt x="35901" y="74031"/>
                  </a:cubicBezTo>
                  <a:cubicBezTo>
                    <a:pt x="35901" y="115449"/>
                    <a:pt x="30279" y="109668"/>
                    <a:pt x="67030" y="109668"/>
                  </a:cubicBezTo>
                  <a:cubicBezTo>
                    <a:pt x="70902" y="109668"/>
                    <a:pt x="74031" y="106539"/>
                    <a:pt x="74031" y="102668"/>
                  </a:cubicBezTo>
                  <a:lnTo>
                    <a:pt x="74031" y="74031"/>
                  </a:lnTo>
                  <a:lnTo>
                    <a:pt x="102668" y="74031"/>
                  </a:lnTo>
                  <a:cubicBezTo>
                    <a:pt x="106539" y="74031"/>
                    <a:pt x="109668" y="70902"/>
                    <a:pt x="109668" y="67031"/>
                  </a:cubicBezTo>
                  <a:cubicBezTo>
                    <a:pt x="109668" y="30173"/>
                    <a:pt x="115395" y="35901"/>
                    <a:pt x="74031" y="35901"/>
                  </a:cubicBezTo>
                  <a:lnTo>
                    <a:pt x="74031" y="35901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301E7D44-76D9-4C6A-8168-DB1E6E71B198}"/>
              </a:ext>
            </a:extLst>
          </p:cNvPr>
          <p:cNvSpPr/>
          <p:nvPr/>
        </p:nvSpPr>
        <p:spPr>
          <a:xfrm>
            <a:off x="7499751" y="3650920"/>
            <a:ext cx="371222" cy="371222"/>
          </a:xfrm>
          <a:custGeom>
            <a:avLst/>
            <a:gdLst>
              <a:gd name="connsiteX0" fmla="*/ 336168 w 371222"/>
              <a:gd name="connsiteY0" fmla="*/ 0 h 371222"/>
              <a:gd name="connsiteX1" fmla="*/ 38236 w 371222"/>
              <a:gd name="connsiteY1" fmla="*/ 0 h 371222"/>
              <a:gd name="connsiteX2" fmla="*/ 0 w 371222"/>
              <a:gd name="connsiteY2" fmla="*/ 38236 h 371222"/>
              <a:gd name="connsiteX3" fmla="*/ 0 w 371222"/>
              <a:gd name="connsiteY3" fmla="*/ 336168 h 371222"/>
              <a:gd name="connsiteX4" fmla="*/ 38236 w 371222"/>
              <a:gd name="connsiteY4" fmla="*/ 374404 h 371222"/>
              <a:gd name="connsiteX5" fmla="*/ 336168 w 371222"/>
              <a:gd name="connsiteY5" fmla="*/ 374404 h 371222"/>
              <a:gd name="connsiteX6" fmla="*/ 374405 w 371222"/>
              <a:gd name="connsiteY6" fmla="*/ 336168 h 371222"/>
              <a:gd name="connsiteX7" fmla="*/ 374405 w 371222"/>
              <a:gd name="connsiteY7" fmla="*/ 38236 h 371222"/>
              <a:gd name="connsiteX8" fmla="*/ 336168 w 371222"/>
              <a:gd name="connsiteY8" fmla="*/ 0 h 371222"/>
              <a:gd name="connsiteX9" fmla="*/ 187202 w 371222"/>
              <a:gd name="connsiteY9" fmla="*/ 289182 h 371222"/>
              <a:gd name="connsiteX10" fmla="*/ 85222 w 371222"/>
              <a:gd name="connsiteY10" fmla="*/ 187202 h 371222"/>
              <a:gd name="connsiteX11" fmla="*/ 187202 w 371222"/>
              <a:gd name="connsiteY11" fmla="*/ 85222 h 371222"/>
              <a:gd name="connsiteX12" fmla="*/ 289182 w 371222"/>
              <a:gd name="connsiteY12" fmla="*/ 187202 h 371222"/>
              <a:gd name="connsiteX13" fmla="*/ 187202 w 371222"/>
              <a:gd name="connsiteY13" fmla="*/ 289182 h 371222"/>
              <a:gd name="connsiteX14" fmla="*/ 304827 w 371222"/>
              <a:gd name="connsiteY14" fmla="*/ 87555 h 371222"/>
              <a:gd name="connsiteX15" fmla="*/ 282660 w 371222"/>
              <a:gd name="connsiteY15" fmla="*/ 65441 h 371222"/>
              <a:gd name="connsiteX16" fmla="*/ 304827 w 371222"/>
              <a:gd name="connsiteY16" fmla="*/ 43274 h 371222"/>
              <a:gd name="connsiteX17" fmla="*/ 326941 w 371222"/>
              <a:gd name="connsiteY17" fmla="*/ 65441 h 371222"/>
              <a:gd name="connsiteX18" fmla="*/ 304827 w 371222"/>
              <a:gd name="connsiteY18" fmla="*/ 87555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71222" h="371222">
                <a:moveTo>
                  <a:pt x="336168" y="0"/>
                </a:moveTo>
                <a:lnTo>
                  <a:pt x="38236" y="0"/>
                </a:lnTo>
                <a:cubicBezTo>
                  <a:pt x="17130" y="0"/>
                  <a:pt x="0" y="17129"/>
                  <a:pt x="0" y="38236"/>
                </a:cubicBezTo>
                <a:lnTo>
                  <a:pt x="0" y="336168"/>
                </a:lnTo>
                <a:cubicBezTo>
                  <a:pt x="0" y="357275"/>
                  <a:pt x="17130" y="374404"/>
                  <a:pt x="38236" y="374404"/>
                </a:cubicBezTo>
                <a:lnTo>
                  <a:pt x="336168" y="374404"/>
                </a:lnTo>
                <a:cubicBezTo>
                  <a:pt x="357275" y="374404"/>
                  <a:pt x="374405" y="357275"/>
                  <a:pt x="374405" y="336168"/>
                </a:cubicBezTo>
                <a:lnTo>
                  <a:pt x="374405" y="38236"/>
                </a:lnTo>
                <a:cubicBezTo>
                  <a:pt x="374405" y="17129"/>
                  <a:pt x="357275" y="0"/>
                  <a:pt x="336168" y="0"/>
                </a:cubicBezTo>
                <a:close/>
                <a:moveTo>
                  <a:pt x="187202" y="289182"/>
                </a:moveTo>
                <a:cubicBezTo>
                  <a:pt x="130883" y="289182"/>
                  <a:pt x="85222" y="243522"/>
                  <a:pt x="85222" y="187202"/>
                </a:cubicBezTo>
                <a:cubicBezTo>
                  <a:pt x="85222" y="130882"/>
                  <a:pt x="130883" y="85222"/>
                  <a:pt x="187202" y="85222"/>
                </a:cubicBezTo>
                <a:cubicBezTo>
                  <a:pt x="243522" y="85222"/>
                  <a:pt x="289182" y="130882"/>
                  <a:pt x="289182" y="187202"/>
                </a:cubicBezTo>
                <a:cubicBezTo>
                  <a:pt x="289182" y="243522"/>
                  <a:pt x="243522" y="289182"/>
                  <a:pt x="187202" y="289182"/>
                </a:cubicBezTo>
                <a:close/>
                <a:moveTo>
                  <a:pt x="304827" y="87555"/>
                </a:moveTo>
                <a:cubicBezTo>
                  <a:pt x="292576" y="87555"/>
                  <a:pt x="282660" y="77638"/>
                  <a:pt x="282660" y="65441"/>
                </a:cubicBezTo>
                <a:cubicBezTo>
                  <a:pt x="282660" y="53191"/>
                  <a:pt x="292576" y="43274"/>
                  <a:pt x="304827" y="43274"/>
                </a:cubicBezTo>
                <a:cubicBezTo>
                  <a:pt x="317077" y="43274"/>
                  <a:pt x="326941" y="53191"/>
                  <a:pt x="326941" y="65441"/>
                </a:cubicBezTo>
                <a:cubicBezTo>
                  <a:pt x="326941" y="77638"/>
                  <a:pt x="317077" y="87555"/>
                  <a:pt x="304827" y="87555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560C6A96-A85E-423B-BBC6-4303C4B516E9}"/>
              </a:ext>
            </a:extLst>
          </p:cNvPr>
          <p:cNvGrpSpPr/>
          <p:nvPr/>
        </p:nvGrpSpPr>
        <p:grpSpPr>
          <a:xfrm>
            <a:off x="1133448" y="3757832"/>
            <a:ext cx="377326" cy="159095"/>
            <a:chOff x="1133448" y="3757832"/>
            <a:chExt cx="377326" cy="159095"/>
          </a:xfrm>
          <a:solidFill>
            <a:srgbClr val="FFFFFF"/>
          </a:solidFill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A6B8ED-093F-47E1-B347-25FD8BBB6257}"/>
                </a:ext>
              </a:extLst>
            </p:cNvPr>
            <p:cNvSpPr/>
            <p:nvPr/>
          </p:nvSpPr>
          <p:spPr>
            <a:xfrm>
              <a:off x="1313915" y="3768332"/>
              <a:ext cx="37122" cy="26516"/>
            </a:xfrm>
            <a:custGeom>
              <a:avLst/>
              <a:gdLst>
                <a:gd name="connsiteX0" fmla="*/ 0 w 37122"/>
                <a:gd name="connsiteY0" fmla="*/ 0 h 26515"/>
                <a:gd name="connsiteX1" fmla="*/ 41418 w 37122"/>
                <a:gd name="connsiteY1" fmla="*/ 0 h 26515"/>
                <a:gd name="connsiteX2" fmla="*/ 41418 w 37122"/>
                <a:gd name="connsiteY2" fmla="*/ 27948 h 26515"/>
                <a:gd name="connsiteX3" fmla="*/ 0 w 37122"/>
                <a:gd name="connsiteY3" fmla="*/ 27948 h 2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22" h="26515">
                  <a:moveTo>
                    <a:pt x="0" y="0"/>
                  </a:moveTo>
                  <a:lnTo>
                    <a:pt x="41418" y="0"/>
                  </a:lnTo>
                  <a:lnTo>
                    <a:pt x="41418" y="27948"/>
                  </a:lnTo>
                  <a:lnTo>
                    <a:pt x="0" y="27948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DE4ED54-2EB4-4326-B134-8131DC4D7032}"/>
                </a:ext>
              </a:extLst>
            </p:cNvPr>
            <p:cNvSpPr/>
            <p:nvPr/>
          </p:nvSpPr>
          <p:spPr>
            <a:xfrm>
              <a:off x="1133448" y="3757885"/>
              <a:ext cx="148489" cy="153792"/>
            </a:xfrm>
            <a:custGeom>
              <a:avLst/>
              <a:gdLst>
                <a:gd name="connsiteX0" fmla="*/ 138413 w 148488"/>
                <a:gd name="connsiteY0" fmla="*/ 77639 h 153792"/>
                <a:gd name="connsiteX1" fmla="*/ 66290 w 148488"/>
                <a:gd name="connsiteY1" fmla="*/ 67669 h 153792"/>
                <a:gd name="connsiteX2" fmla="*/ 66290 w 148488"/>
                <a:gd name="connsiteY2" fmla="*/ 0 h 153792"/>
                <a:gd name="connsiteX3" fmla="*/ 0 w 148488"/>
                <a:gd name="connsiteY3" fmla="*/ 0 h 153792"/>
                <a:gd name="connsiteX4" fmla="*/ 0 w 148488"/>
                <a:gd name="connsiteY4" fmla="*/ 31925 h 153792"/>
                <a:gd name="connsiteX5" fmla="*/ 13205 w 148488"/>
                <a:gd name="connsiteY5" fmla="*/ 31925 h 153792"/>
                <a:gd name="connsiteX6" fmla="*/ 13205 w 148488"/>
                <a:gd name="connsiteY6" fmla="*/ 124625 h 153792"/>
                <a:gd name="connsiteX7" fmla="*/ 0 w 148488"/>
                <a:gd name="connsiteY7" fmla="*/ 124625 h 153792"/>
                <a:gd name="connsiteX8" fmla="*/ 0 w 148488"/>
                <a:gd name="connsiteY8" fmla="*/ 155966 h 153792"/>
                <a:gd name="connsiteX9" fmla="*/ 72441 w 148488"/>
                <a:gd name="connsiteY9" fmla="*/ 155966 h 153792"/>
                <a:gd name="connsiteX10" fmla="*/ 72441 w 148488"/>
                <a:gd name="connsiteY10" fmla="*/ 124625 h 153792"/>
                <a:gd name="connsiteX11" fmla="*/ 66290 w 148488"/>
                <a:gd name="connsiteY11" fmla="*/ 124625 h 153792"/>
                <a:gd name="connsiteX12" fmla="*/ 66290 w 148488"/>
                <a:gd name="connsiteY12" fmla="*/ 104473 h 153792"/>
                <a:gd name="connsiteX13" fmla="*/ 86707 w 148488"/>
                <a:gd name="connsiteY13" fmla="*/ 86389 h 153792"/>
                <a:gd name="connsiteX14" fmla="*/ 86707 w 148488"/>
                <a:gd name="connsiteY14" fmla="*/ 124625 h 153792"/>
                <a:gd name="connsiteX15" fmla="*/ 79760 w 148488"/>
                <a:gd name="connsiteY15" fmla="*/ 124625 h 153792"/>
                <a:gd name="connsiteX16" fmla="*/ 79760 w 148488"/>
                <a:gd name="connsiteY16" fmla="*/ 155966 h 153792"/>
                <a:gd name="connsiteX17" fmla="*/ 152466 w 148488"/>
                <a:gd name="connsiteY17" fmla="*/ 155966 h 153792"/>
                <a:gd name="connsiteX18" fmla="*/ 152466 w 148488"/>
                <a:gd name="connsiteY18" fmla="*/ 124625 h 153792"/>
                <a:gd name="connsiteX19" fmla="*/ 138413 w 148488"/>
                <a:gd name="connsiteY19" fmla="*/ 124625 h 153792"/>
                <a:gd name="connsiteX20" fmla="*/ 138413 w 148488"/>
                <a:gd name="connsiteY20" fmla="*/ 77639 h 15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8488" h="153792">
                  <a:moveTo>
                    <a:pt x="138413" y="77639"/>
                  </a:moveTo>
                  <a:cubicBezTo>
                    <a:pt x="138413" y="36910"/>
                    <a:pt x="88404" y="32031"/>
                    <a:pt x="66290" y="67669"/>
                  </a:cubicBezTo>
                  <a:lnTo>
                    <a:pt x="66290" y="0"/>
                  </a:lnTo>
                  <a:lnTo>
                    <a:pt x="0" y="0"/>
                  </a:lnTo>
                  <a:lnTo>
                    <a:pt x="0" y="31925"/>
                  </a:lnTo>
                  <a:lnTo>
                    <a:pt x="13205" y="31925"/>
                  </a:lnTo>
                  <a:lnTo>
                    <a:pt x="13205" y="124625"/>
                  </a:lnTo>
                  <a:lnTo>
                    <a:pt x="0" y="124625"/>
                  </a:lnTo>
                  <a:lnTo>
                    <a:pt x="0" y="155966"/>
                  </a:lnTo>
                  <a:lnTo>
                    <a:pt x="72441" y="155966"/>
                  </a:lnTo>
                  <a:lnTo>
                    <a:pt x="72441" y="124625"/>
                  </a:lnTo>
                  <a:lnTo>
                    <a:pt x="66290" y="124625"/>
                  </a:lnTo>
                  <a:lnTo>
                    <a:pt x="66290" y="104473"/>
                  </a:lnTo>
                  <a:cubicBezTo>
                    <a:pt x="66290" y="74722"/>
                    <a:pt x="86707" y="68358"/>
                    <a:pt x="86707" y="86389"/>
                  </a:cubicBezTo>
                  <a:lnTo>
                    <a:pt x="86707" y="124625"/>
                  </a:lnTo>
                  <a:lnTo>
                    <a:pt x="79760" y="124625"/>
                  </a:lnTo>
                  <a:lnTo>
                    <a:pt x="79760" y="155966"/>
                  </a:lnTo>
                  <a:lnTo>
                    <a:pt x="152466" y="155966"/>
                  </a:lnTo>
                  <a:lnTo>
                    <a:pt x="152466" y="124625"/>
                  </a:lnTo>
                  <a:lnTo>
                    <a:pt x="138413" y="124625"/>
                  </a:lnTo>
                  <a:lnTo>
                    <a:pt x="138413" y="77639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AF83DC3-3AF4-4706-83FB-C0EE92A83DF3}"/>
                </a:ext>
              </a:extLst>
            </p:cNvPr>
            <p:cNvSpPr/>
            <p:nvPr/>
          </p:nvSpPr>
          <p:spPr>
            <a:xfrm>
              <a:off x="1289043" y="3803810"/>
              <a:ext cx="74244" cy="106064"/>
            </a:xfrm>
            <a:custGeom>
              <a:avLst/>
              <a:gdLst>
                <a:gd name="connsiteX0" fmla="*/ 66290 w 74244"/>
                <a:gd name="connsiteY0" fmla="*/ 0 h 106063"/>
                <a:gd name="connsiteX1" fmla="*/ 0 w 74244"/>
                <a:gd name="connsiteY1" fmla="*/ 0 h 106063"/>
                <a:gd name="connsiteX2" fmla="*/ 0 w 74244"/>
                <a:gd name="connsiteY2" fmla="*/ 32031 h 106063"/>
                <a:gd name="connsiteX3" fmla="*/ 13205 w 74244"/>
                <a:gd name="connsiteY3" fmla="*/ 32031 h 106063"/>
                <a:gd name="connsiteX4" fmla="*/ 13205 w 74244"/>
                <a:gd name="connsiteY4" fmla="*/ 78646 h 106063"/>
                <a:gd name="connsiteX5" fmla="*/ 318 w 74244"/>
                <a:gd name="connsiteY5" fmla="*/ 78646 h 106063"/>
                <a:gd name="connsiteX6" fmla="*/ 318 w 74244"/>
                <a:gd name="connsiteY6" fmla="*/ 109988 h 106063"/>
                <a:gd name="connsiteX7" fmla="*/ 79495 w 74244"/>
                <a:gd name="connsiteY7" fmla="*/ 109988 h 106063"/>
                <a:gd name="connsiteX8" fmla="*/ 79495 w 74244"/>
                <a:gd name="connsiteY8" fmla="*/ 78646 h 106063"/>
                <a:gd name="connsiteX9" fmla="*/ 66290 w 74244"/>
                <a:gd name="connsiteY9" fmla="*/ 78646 h 106063"/>
                <a:gd name="connsiteX10" fmla="*/ 66290 w 74244"/>
                <a:gd name="connsiteY10" fmla="*/ 0 h 106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244" h="106063">
                  <a:moveTo>
                    <a:pt x="66290" y="0"/>
                  </a:moveTo>
                  <a:lnTo>
                    <a:pt x="0" y="0"/>
                  </a:lnTo>
                  <a:lnTo>
                    <a:pt x="0" y="32031"/>
                  </a:lnTo>
                  <a:lnTo>
                    <a:pt x="13205" y="32031"/>
                  </a:lnTo>
                  <a:lnTo>
                    <a:pt x="13205" y="78646"/>
                  </a:lnTo>
                  <a:lnTo>
                    <a:pt x="318" y="78646"/>
                  </a:lnTo>
                  <a:lnTo>
                    <a:pt x="318" y="109988"/>
                  </a:lnTo>
                  <a:lnTo>
                    <a:pt x="79495" y="109988"/>
                  </a:lnTo>
                  <a:lnTo>
                    <a:pt x="79495" y="78646"/>
                  </a:lnTo>
                  <a:lnTo>
                    <a:pt x="66290" y="78646"/>
                  </a:lnTo>
                  <a:lnTo>
                    <a:pt x="66290" y="0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96A2B1B-D671-4454-AA0B-0F5523370F74}"/>
                </a:ext>
              </a:extLst>
            </p:cNvPr>
            <p:cNvSpPr/>
            <p:nvPr/>
          </p:nvSpPr>
          <p:spPr>
            <a:xfrm>
              <a:off x="1372891" y="3757832"/>
              <a:ext cx="137883" cy="159095"/>
            </a:xfrm>
            <a:custGeom>
              <a:avLst/>
              <a:gdLst>
                <a:gd name="connsiteX0" fmla="*/ 87816 w 137882"/>
                <a:gd name="connsiteY0" fmla="*/ 47994 h 159095"/>
                <a:gd name="connsiteX1" fmla="*/ 54406 w 137882"/>
                <a:gd name="connsiteY1" fmla="*/ 55524 h 159095"/>
                <a:gd name="connsiteX2" fmla="*/ 55997 w 137882"/>
                <a:gd name="connsiteY2" fmla="*/ 42054 h 159095"/>
                <a:gd name="connsiteX3" fmla="*/ 126370 w 137882"/>
                <a:gd name="connsiteY3" fmla="*/ 42054 h 159095"/>
                <a:gd name="connsiteX4" fmla="*/ 128279 w 137882"/>
                <a:gd name="connsiteY4" fmla="*/ 0 h 159095"/>
                <a:gd name="connsiteX5" fmla="*/ 21632 w 137882"/>
                <a:gd name="connsiteY5" fmla="*/ 0 h 159095"/>
                <a:gd name="connsiteX6" fmla="*/ 6784 w 137882"/>
                <a:gd name="connsiteY6" fmla="*/ 80290 h 159095"/>
                <a:gd name="connsiteX7" fmla="*/ 45921 w 137882"/>
                <a:gd name="connsiteY7" fmla="*/ 85593 h 159095"/>
                <a:gd name="connsiteX8" fmla="*/ 76679 w 137882"/>
                <a:gd name="connsiteY8" fmla="*/ 101768 h 159095"/>
                <a:gd name="connsiteX9" fmla="*/ 45921 w 137882"/>
                <a:gd name="connsiteY9" fmla="*/ 112109 h 159095"/>
                <a:gd name="connsiteX10" fmla="*/ 24761 w 137882"/>
                <a:gd name="connsiteY10" fmla="*/ 88510 h 159095"/>
                <a:gd name="connsiteX11" fmla="*/ 3973 w 137882"/>
                <a:gd name="connsiteY11" fmla="*/ 132473 h 159095"/>
                <a:gd name="connsiteX12" fmla="*/ 139787 w 137882"/>
                <a:gd name="connsiteY12" fmla="*/ 101874 h 159095"/>
                <a:gd name="connsiteX13" fmla="*/ 87816 w 137882"/>
                <a:gd name="connsiteY13" fmla="*/ 47994 h 159095"/>
                <a:gd name="connsiteX14" fmla="*/ 87816 w 137882"/>
                <a:gd name="connsiteY14" fmla="*/ 47994 h 159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882" h="159095">
                  <a:moveTo>
                    <a:pt x="87816" y="47994"/>
                  </a:moveTo>
                  <a:cubicBezTo>
                    <a:pt x="76626" y="47994"/>
                    <a:pt x="64535" y="51070"/>
                    <a:pt x="54406" y="55524"/>
                  </a:cubicBezTo>
                  <a:lnTo>
                    <a:pt x="55997" y="42054"/>
                  </a:lnTo>
                  <a:lnTo>
                    <a:pt x="126370" y="42054"/>
                  </a:lnTo>
                  <a:lnTo>
                    <a:pt x="128279" y="0"/>
                  </a:lnTo>
                  <a:lnTo>
                    <a:pt x="21632" y="0"/>
                  </a:lnTo>
                  <a:lnTo>
                    <a:pt x="6784" y="80290"/>
                  </a:lnTo>
                  <a:lnTo>
                    <a:pt x="45921" y="85593"/>
                  </a:lnTo>
                  <a:cubicBezTo>
                    <a:pt x="58012" y="70745"/>
                    <a:pt x="77740" y="76737"/>
                    <a:pt x="76679" y="101768"/>
                  </a:cubicBezTo>
                  <a:cubicBezTo>
                    <a:pt x="75248" y="134117"/>
                    <a:pt x="38444" y="133799"/>
                    <a:pt x="45921" y="112109"/>
                  </a:cubicBezTo>
                  <a:cubicBezTo>
                    <a:pt x="49050" y="95086"/>
                    <a:pt x="39663" y="88510"/>
                    <a:pt x="24761" y="88510"/>
                  </a:cubicBezTo>
                  <a:cubicBezTo>
                    <a:pt x="1958" y="88563"/>
                    <a:pt x="-5414" y="115238"/>
                    <a:pt x="3973" y="132473"/>
                  </a:cubicBezTo>
                  <a:cubicBezTo>
                    <a:pt x="26299" y="173679"/>
                    <a:pt x="139787" y="174103"/>
                    <a:pt x="139787" y="101874"/>
                  </a:cubicBezTo>
                  <a:cubicBezTo>
                    <a:pt x="141272" y="62949"/>
                    <a:pt x="117408" y="47994"/>
                    <a:pt x="87816" y="47994"/>
                  </a:cubicBezTo>
                  <a:lnTo>
                    <a:pt x="87816" y="47994"/>
                  </a:lnTo>
                  <a:close/>
                </a:path>
              </a:pathLst>
            </a:custGeom>
            <a:grpFill/>
            <a:ln w="529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3C0424-9A34-4E48-9893-358C349B9E1E}"/>
              </a:ext>
            </a:extLst>
          </p:cNvPr>
          <p:cNvSpPr/>
          <p:nvPr/>
        </p:nvSpPr>
        <p:spPr>
          <a:xfrm>
            <a:off x="2223622" y="3650651"/>
            <a:ext cx="318191" cy="371222"/>
          </a:xfrm>
          <a:custGeom>
            <a:avLst/>
            <a:gdLst>
              <a:gd name="connsiteX0" fmla="*/ 228143 w 318190"/>
              <a:gd name="connsiteY0" fmla="*/ 317240 h 371222"/>
              <a:gd name="connsiteX1" fmla="*/ 37600 w 318190"/>
              <a:gd name="connsiteY1" fmla="*/ 275716 h 371222"/>
              <a:gd name="connsiteX2" fmla="*/ 105215 w 318190"/>
              <a:gd name="connsiteY2" fmla="*/ 181266 h 371222"/>
              <a:gd name="connsiteX3" fmla="*/ 52289 w 318190"/>
              <a:gd name="connsiteY3" fmla="*/ 71332 h 371222"/>
              <a:gd name="connsiteX4" fmla="*/ 159 w 318190"/>
              <a:gd name="connsiteY4" fmla="*/ 59134 h 371222"/>
              <a:gd name="connsiteX5" fmla="*/ 28637 w 318190"/>
              <a:gd name="connsiteY5" fmla="*/ 18406 h 371222"/>
              <a:gd name="connsiteX6" fmla="*/ 62843 w 318190"/>
              <a:gd name="connsiteY6" fmla="*/ 42005 h 371222"/>
              <a:gd name="connsiteX7" fmla="*/ 209423 w 318190"/>
              <a:gd name="connsiteY7" fmla="*/ 138099 h 371222"/>
              <a:gd name="connsiteX8" fmla="*/ 230582 w 318190"/>
              <a:gd name="connsiteY8" fmla="*/ 135659 h 371222"/>
              <a:gd name="connsiteX9" fmla="*/ 228143 w 318190"/>
              <a:gd name="connsiteY9" fmla="*/ 317240 h 371222"/>
              <a:gd name="connsiteX10" fmla="*/ 136928 w 318190"/>
              <a:gd name="connsiteY10" fmla="*/ 197547 h 371222"/>
              <a:gd name="connsiteX11" fmla="*/ 58759 w 318190"/>
              <a:gd name="connsiteY11" fmla="*/ 275716 h 371222"/>
              <a:gd name="connsiteX12" fmla="*/ 212657 w 318190"/>
              <a:gd name="connsiteY12" fmla="*/ 296876 h 371222"/>
              <a:gd name="connsiteX13" fmla="*/ 136928 w 318190"/>
              <a:gd name="connsiteY13" fmla="*/ 197547 h 371222"/>
              <a:gd name="connsiteX14" fmla="*/ 127966 w 318190"/>
              <a:gd name="connsiteY14" fmla="*/ 176334 h 371222"/>
              <a:gd name="connsiteX15" fmla="*/ 154004 w 318190"/>
              <a:gd name="connsiteY15" fmla="*/ 177130 h 371222"/>
              <a:gd name="connsiteX16" fmla="*/ 195528 w 318190"/>
              <a:gd name="connsiteY16" fmla="*/ 142924 h 371222"/>
              <a:gd name="connsiteX17" fmla="*/ 75836 w 318190"/>
              <a:gd name="connsiteY17" fmla="*/ 56589 h 371222"/>
              <a:gd name="connsiteX18" fmla="*/ 127966 w 318190"/>
              <a:gd name="connsiteY18" fmla="*/ 176334 h 371222"/>
              <a:gd name="connsiteX19" fmla="*/ 101927 w 318190"/>
              <a:gd name="connsiteY19" fmla="*/ 257367 h 371222"/>
              <a:gd name="connsiteX20" fmla="*/ 125951 w 318190"/>
              <a:gd name="connsiteY20" fmla="*/ 233344 h 371222"/>
              <a:gd name="connsiteX21" fmla="*/ 101927 w 318190"/>
              <a:gd name="connsiteY21" fmla="*/ 257367 h 371222"/>
              <a:gd name="connsiteX22" fmla="*/ 281864 w 318190"/>
              <a:gd name="connsiteY22" fmla="*/ 175115 h 371222"/>
              <a:gd name="connsiteX23" fmla="*/ 172725 w 318190"/>
              <a:gd name="connsiteY23" fmla="*/ 182062 h 371222"/>
              <a:gd name="connsiteX24" fmla="*/ 233817 w 318190"/>
              <a:gd name="connsiteY24" fmla="*/ 299315 h 371222"/>
              <a:gd name="connsiteX25" fmla="*/ 281864 w 318190"/>
              <a:gd name="connsiteY25" fmla="*/ 175115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18190" h="371222">
                <a:moveTo>
                  <a:pt x="228143" y="317240"/>
                </a:moveTo>
                <a:cubicBezTo>
                  <a:pt x="182535" y="414553"/>
                  <a:pt x="37600" y="380878"/>
                  <a:pt x="37600" y="275716"/>
                </a:cubicBezTo>
                <a:cubicBezTo>
                  <a:pt x="37600" y="230904"/>
                  <a:pt x="67085" y="193941"/>
                  <a:pt x="105215" y="181266"/>
                </a:cubicBezTo>
                <a:cubicBezTo>
                  <a:pt x="105905" y="138417"/>
                  <a:pt x="92488" y="68468"/>
                  <a:pt x="52289" y="71332"/>
                </a:cubicBezTo>
                <a:cubicBezTo>
                  <a:pt x="36539" y="72339"/>
                  <a:pt x="-2810" y="76900"/>
                  <a:pt x="159" y="59134"/>
                </a:cubicBezTo>
                <a:cubicBezTo>
                  <a:pt x="4243" y="40626"/>
                  <a:pt x="38713" y="69581"/>
                  <a:pt x="28637" y="18406"/>
                </a:cubicBezTo>
                <a:cubicBezTo>
                  <a:pt x="25880" y="4618"/>
                  <a:pt x="67934" y="-24656"/>
                  <a:pt x="62843" y="42005"/>
                </a:cubicBezTo>
                <a:cubicBezTo>
                  <a:pt x="123140" y="25936"/>
                  <a:pt x="176225" y="85544"/>
                  <a:pt x="209423" y="138099"/>
                </a:cubicBezTo>
                <a:cubicBezTo>
                  <a:pt x="222468" y="136455"/>
                  <a:pt x="229522" y="135659"/>
                  <a:pt x="230582" y="135659"/>
                </a:cubicBezTo>
                <a:cubicBezTo>
                  <a:pt x="348260" y="135659"/>
                  <a:pt x="353139" y="317240"/>
                  <a:pt x="228143" y="317240"/>
                </a:cubicBezTo>
                <a:close/>
                <a:moveTo>
                  <a:pt x="136928" y="197547"/>
                </a:moveTo>
                <a:cubicBezTo>
                  <a:pt x="93230" y="197547"/>
                  <a:pt x="58759" y="232018"/>
                  <a:pt x="58759" y="275716"/>
                </a:cubicBezTo>
                <a:cubicBezTo>
                  <a:pt x="58759" y="367196"/>
                  <a:pt x="190861" y="383423"/>
                  <a:pt x="212657" y="296876"/>
                </a:cubicBezTo>
                <a:cubicBezTo>
                  <a:pt x="226499" y="241351"/>
                  <a:pt x="187043" y="197547"/>
                  <a:pt x="136928" y="197547"/>
                </a:cubicBezTo>
                <a:close/>
                <a:moveTo>
                  <a:pt x="127966" y="176334"/>
                </a:moveTo>
                <a:cubicBezTo>
                  <a:pt x="135125" y="174584"/>
                  <a:pt x="146686" y="176122"/>
                  <a:pt x="154004" y="177130"/>
                </a:cubicBezTo>
                <a:cubicBezTo>
                  <a:pt x="163232" y="161963"/>
                  <a:pt x="177073" y="150561"/>
                  <a:pt x="195528" y="142924"/>
                </a:cubicBezTo>
                <a:cubicBezTo>
                  <a:pt x="155330" y="80506"/>
                  <a:pt x="115450" y="51710"/>
                  <a:pt x="75836" y="56589"/>
                </a:cubicBezTo>
                <a:cubicBezTo>
                  <a:pt x="107867" y="81089"/>
                  <a:pt x="125261" y="120969"/>
                  <a:pt x="127966" y="176334"/>
                </a:cubicBezTo>
                <a:close/>
                <a:moveTo>
                  <a:pt x="101927" y="257367"/>
                </a:moveTo>
                <a:cubicBezTo>
                  <a:pt x="86707" y="240874"/>
                  <a:pt x="109299" y="218017"/>
                  <a:pt x="125951" y="233344"/>
                </a:cubicBezTo>
                <a:cubicBezTo>
                  <a:pt x="142603" y="248776"/>
                  <a:pt x="117200" y="274019"/>
                  <a:pt x="101927" y="257367"/>
                </a:cubicBezTo>
                <a:close/>
                <a:moveTo>
                  <a:pt x="281864" y="175115"/>
                </a:moveTo>
                <a:cubicBezTo>
                  <a:pt x="252060" y="144781"/>
                  <a:pt x="201097" y="145311"/>
                  <a:pt x="172725" y="182062"/>
                </a:cubicBezTo>
                <a:cubicBezTo>
                  <a:pt x="224749" y="202903"/>
                  <a:pt x="247128" y="259170"/>
                  <a:pt x="233817" y="299315"/>
                </a:cubicBezTo>
                <a:cubicBezTo>
                  <a:pt x="296395" y="297618"/>
                  <a:pt x="326517" y="220669"/>
                  <a:pt x="281864" y="175115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5586F5BF-5F78-48AA-8743-57764C1C8956}"/>
              </a:ext>
            </a:extLst>
          </p:cNvPr>
          <p:cNvSpPr/>
          <p:nvPr/>
        </p:nvSpPr>
        <p:spPr>
          <a:xfrm>
            <a:off x="3256787" y="3650694"/>
            <a:ext cx="371222" cy="371222"/>
          </a:xfrm>
          <a:custGeom>
            <a:avLst/>
            <a:gdLst>
              <a:gd name="connsiteX0" fmla="*/ 132155 w 371222"/>
              <a:gd name="connsiteY0" fmla="*/ 191511 h 371222"/>
              <a:gd name="connsiteX1" fmla="*/ 266750 w 371222"/>
              <a:gd name="connsiteY1" fmla="*/ 258384 h 371222"/>
              <a:gd name="connsiteX2" fmla="*/ 375253 w 371222"/>
              <a:gd name="connsiteY2" fmla="*/ 308977 h 371222"/>
              <a:gd name="connsiteX3" fmla="*/ 243098 w 371222"/>
              <a:gd name="connsiteY3" fmla="*/ 304893 h 371222"/>
              <a:gd name="connsiteX4" fmla="*/ 108503 w 371222"/>
              <a:gd name="connsiteY4" fmla="*/ 238020 h 371222"/>
              <a:gd name="connsiteX5" fmla="*/ 0 w 371222"/>
              <a:gd name="connsiteY5" fmla="*/ 187428 h 371222"/>
              <a:gd name="connsiteX6" fmla="*/ 19145 w 371222"/>
              <a:gd name="connsiteY6" fmla="*/ 140548 h 371222"/>
              <a:gd name="connsiteX7" fmla="*/ 108450 w 371222"/>
              <a:gd name="connsiteY7" fmla="*/ 136889 h 371222"/>
              <a:gd name="connsiteX8" fmla="*/ 243045 w 371222"/>
              <a:gd name="connsiteY8" fmla="*/ 70015 h 371222"/>
              <a:gd name="connsiteX9" fmla="*/ 375200 w 371222"/>
              <a:gd name="connsiteY9" fmla="*/ 65932 h 371222"/>
              <a:gd name="connsiteX10" fmla="*/ 266697 w 371222"/>
              <a:gd name="connsiteY10" fmla="*/ 116524 h 371222"/>
              <a:gd name="connsiteX11" fmla="*/ 132102 w 371222"/>
              <a:gd name="connsiteY11" fmla="*/ 183397 h 371222"/>
              <a:gd name="connsiteX12" fmla="*/ 132155 w 371222"/>
              <a:gd name="connsiteY12" fmla="*/ 191511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1222" h="371222">
                <a:moveTo>
                  <a:pt x="132155" y="191511"/>
                </a:moveTo>
                <a:lnTo>
                  <a:pt x="266750" y="258384"/>
                </a:lnTo>
                <a:cubicBezTo>
                  <a:pt x="307266" y="223436"/>
                  <a:pt x="375253" y="250111"/>
                  <a:pt x="375253" y="308977"/>
                </a:cubicBezTo>
                <a:cubicBezTo>
                  <a:pt x="375253" y="394570"/>
                  <a:pt x="243098" y="400668"/>
                  <a:pt x="243098" y="304893"/>
                </a:cubicBezTo>
                <a:lnTo>
                  <a:pt x="108503" y="238020"/>
                </a:lnTo>
                <a:cubicBezTo>
                  <a:pt x="67615" y="273339"/>
                  <a:pt x="0" y="245763"/>
                  <a:pt x="0" y="187428"/>
                </a:cubicBezTo>
                <a:cubicBezTo>
                  <a:pt x="0" y="168973"/>
                  <a:pt x="6364" y="153328"/>
                  <a:pt x="19145" y="140548"/>
                </a:cubicBezTo>
                <a:cubicBezTo>
                  <a:pt x="43963" y="115729"/>
                  <a:pt x="83419" y="115252"/>
                  <a:pt x="108450" y="136889"/>
                </a:cubicBezTo>
                <a:lnTo>
                  <a:pt x="243045" y="70015"/>
                </a:lnTo>
                <a:cubicBezTo>
                  <a:pt x="243045" y="-25070"/>
                  <a:pt x="375200" y="-20245"/>
                  <a:pt x="375200" y="65932"/>
                </a:cubicBezTo>
                <a:cubicBezTo>
                  <a:pt x="375200" y="124532"/>
                  <a:pt x="307319" y="151578"/>
                  <a:pt x="266697" y="116524"/>
                </a:cubicBezTo>
                <a:lnTo>
                  <a:pt x="132102" y="183397"/>
                </a:lnTo>
                <a:cubicBezTo>
                  <a:pt x="132155" y="186314"/>
                  <a:pt x="132155" y="188541"/>
                  <a:pt x="132155" y="191511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CAEC581E-023E-4782-AD66-704BD6E86C9E}"/>
              </a:ext>
            </a:extLst>
          </p:cNvPr>
          <p:cNvSpPr/>
          <p:nvPr/>
        </p:nvSpPr>
        <p:spPr>
          <a:xfrm>
            <a:off x="10624806" y="3650655"/>
            <a:ext cx="487892" cy="371222"/>
          </a:xfrm>
          <a:custGeom>
            <a:avLst/>
            <a:gdLst>
              <a:gd name="connsiteX0" fmla="*/ 356532 w 487892"/>
              <a:gd name="connsiteY0" fmla="*/ 0 h 371222"/>
              <a:gd name="connsiteX1" fmla="*/ 360775 w 487892"/>
              <a:gd name="connsiteY1" fmla="*/ 56267 h 371222"/>
              <a:gd name="connsiteX2" fmla="*/ 383048 w 487892"/>
              <a:gd name="connsiteY2" fmla="*/ 171929 h 371222"/>
              <a:gd name="connsiteX3" fmla="*/ 488104 w 487892"/>
              <a:gd name="connsiteY3" fmla="*/ 181475 h 371222"/>
              <a:gd name="connsiteX4" fmla="*/ 394716 w 487892"/>
              <a:gd name="connsiteY4" fmla="*/ 174050 h 371222"/>
              <a:gd name="connsiteX5" fmla="*/ 378806 w 487892"/>
              <a:gd name="connsiteY5" fmla="*/ 182535 h 371222"/>
              <a:gd name="connsiteX6" fmla="*/ 487043 w 487892"/>
              <a:gd name="connsiteY6" fmla="*/ 199505 h 371222"/>
              <a:gd name="connsiteX7" fmla="*/ 378806 w 487892"/>
              <a:gd name="connsiteY7" fmla="*/ 184657 h 371222"/>
              <a:gd name="connsiteX8" fmla="*/ 286478 w 487892"/>
              <a:gd name="connsiteY8" fmla="*/ 235620 h 371222"/>
              <a:gd name="connsiteX9" fmla="*/ 302387 w 487892"/>
              <a:gd name="connsiteY9" fmla="*/ 266379 h 371222"/>
              <a:gd name="connsiteX10" fmla="*/ 305569 w 487892"/>
              <a:gd name="connsiteY10" fmla="*/ 344919 h 371222"/>
              <a:gd name="connsiteX11" fmla="*/ 320418 w 487892"/>
              <a:gd name="connsiteY11" fmla="*/ 360828 h 371222"/>
              <a:gd name="connsiteX12" fmla="*/ 297084 w 487892"/>
              <a:gd name="connsiteY12" fmla="*/ 362419 h 371222"/>
              <a:gd name="connsiteX13" fmla="*/ 280114 w 487892"/>
              <a:gd name="connsiteY13" fmla="*/ 304561 h 371222"/>
              <a:gd name="connsiteX14" fmla="*/ 273750 w 487892"/>
              <a:gd name="connsiteY14" fmla="*/ 270621 h 371222"/>
              <a:gd name="connsiteX15" fmla="*/ 274811 w 487892"/>
              <a:gd name="connsiteY15" fmla="*/ 354464 h 371222"/>
              <a:gd name="connsiteX16" fmla="*/ 283296 w 487892"/>
              <a:gd name="connsiteY16" fmla="*/ 374616 h 371222"/>
              <a:gd name="connsiteX17" fmla="*/ 245113 w 487892"/>
              <a:gd name="connsiteY17" fmla="*/ 266379 h 371222"/>
              <a:gd name="connsiteX18" fmla="*/ 204809 w 487892"/>
              <a:gd name="connsiteY18" fmla="*/ 374616 h 371222"/>
              <a:gd name="connsiteX19" fmla="*/ 207990 w 487892"/>
              <a:gd name="connsiteY19" fmla="*/ 363480 h 371222"/>
              <a:gd name="connsiteX20" fmla="*/ 216476 w 487892"/>
              <a:gd name="connsiteY20" fmla="*/ 270621 h 371222"/>
              <a:gd name="connsiteX21" fmla="*/ 206930 w 487892"/>
              <a:gd name="connsiteY21" fmla="*/ 350222 h 371222"/>
              <a:gd name="connsiteX22" fmla="*/ 167686 w 487892"/>
              <a:gd name="connsiteY22" fmla="*/ 362949 h 371222"/>
              <a:gd name="connsiteX23" fmla="*/ 183596 w 487892"/>
              <a:gd name="connsiteY23" fmla="*/ 344919 h 371222"/>
              <a:gd name="connsiteX24" fmla="*/ 185717 w 487892"/>
              <a:gd name="connsiteY24" fmla="*/ 296076 h 371222"/>
              <a:gd name="connsiteX25" fmla="*/ 118844 w 487892"/>
              <a:gd name="connsiteY25" fmla="*/ 275924 h 371222"/>
              <a:gd name="connsiteX26" fmla="*/ 95510 w 487892"/>
              <a:gd name="connsiteY26" fmla="*/ 240923 h 371222"/>
              <a:gd name="connsiteX27" fmla="*/ 85964 w 487892"/>
              <a:gd name="connsiteY27" fmla="*/ 229256 h 371222"/>
              <a:gd name="connsiteX28" fmla="*/ 161323 w 487892"/>
              <a:gd name="connsiteY28" fmla="*/ 270621 h 371222"/>
              <a:gd name="connsiteX29" fmla="*/ 186778 w 487892"/>
              <a:gd name="connsiteY29" fmla="*/ 264257 h 371222"/>
              <a:gd name="connsiteX30" fmla="*/ 203748 w 487892"/>
              <a:gd name="connsiteY30" fmla="*/ 236681 h 371222"/>
              <a:gd name="connsiteX31" fmla="*/ 109298 w 487892"/>
              <a:gd name="connsiteY31" fmla="*/ 184657 h 371222"/>
              <a:gd name="connsiteX32" fmla="*/ 1061 w 487892"/>
              <a:gd name="connsiteY32" fmla="*/ 200566 h 371222"/>
              <a:gd name="connsiteX33" fmla="*/ 108238 w 487892"/>
              <a:gd name="connsiteY33" fmla="*/ 183596 h 371222"/>
              <a:gd name="connsiteX34" fmla="*/ 72176 w 487892"/>
              <a:gd name="connsiteY34" fmla="*/ 174050 h 371222"/>
              <a:gd name="connsiteX35" fmla="*/ 0 w 487892"/>
              <a:gd name="connsiteY35" fmla="*/ 181475 h 371222"/>
              <a:gd name="connsiteX36" fmla="*/ 101874 w 487892"/>
              <a:gd name="connsiteY36" fmla="*/ 172990 h 371222"/>
              <a:gd name="connsiteX37" fmla="*/ 119905 w 487892"/>
              <a:gd name="connsiteY37" fmla="*/ 60509 h 371222"/>
              <a:gd name="connsiteX38" fmla="*/ 124148 w 487892"/>
              <a:gd name="connsiteY38" fmla="*/ 0 h 371222"/>
              <a:gd name="connsiteX39" fmla="*/ 185717 w 487892"/>
              <a:gd name="connsiteY39" fmla="*/ 24395 h 371222"/>
              <a:gd name="connsiteX40" fmla="*/ 309865 w 487892"/>
              <a:gd name="connsiteY40" fmla="*/ 14849 h 371222"/>
              <a:gd name="connsiteX41" fmla="*/ 321532 w 487892"/>
              <a:gd name="connsiteY41" fmla="*/ 7424 h 371222"/>
              <a:gd name="connsiteX42" fmla="*/ 356532 w 487892"/>
              <a:gd name="connsiteY42" fmla="*/ 0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487892" h="371222">
                <a:moveTo>
                  <a:pt x="356532" y="0"/>
                </a:moveTo>
                <a:cubicBezTo>
                  <a:pt x="365018" y="20523"/>
                  <a:pt x="366449" y="39243"/>
                  <a:pt x="360775" y="56267"/>
                </a:cubicBezTo>
                <a:cubicBezTo>
                  <a:pt x="389466" y="80184"/>
                  <a:pt x="394185" y="134860"/>
                  <a:pt x="383048" y="171929"/>
                </a:cubicBezTo>
                <a:cubicBezTo>
                  <a:pt x="414390" y="174793"/>
                  <a:pt x="459149" y="171876"/>
                  <a:pt x="488104" y="181475"/>
                </a:cubicBezTo>
                <a:cubicBezTo>
                  <a:pt x="440694" y="175800"/>
                  <a:pt x="409564" y="173361"/>
                  <a:pt x="394716" y="174050"/>
                </a:cubicBezTo>
                <a:cubicBezTo>
                  <a:pt x="384799" y="177603"/>
                  <a:pt x="379496" y="180414"/>
                  <a:pt x="378806" y="182535"/>
                </a:cubicBezTo>
                <a:cubicBezTo>
                  <a:pt x="430459" y="186778"/>
                  <a:pt x="466520" y="192452"/>
                  <a:pt x="487043" y="199505"/>
                </a:cubicBezTo>
                <a:cubicBezTo>
                  <a:pt x="432580" y="190331"/>
                  <a:pt x="396465" y="185346"/>
                  <a:pt x="378806" y="184657"/>
                </a:cubicBezTo>
                <a:cubicBezTo>
                  <a:pt x="363214" y="215097"/>
                  <a:pt x="332456" y="232067"/>
                  <a:pt x="286478" y="235620"/>
                </a:cubicBezTo>
                <a:cubicBezTo>
                  <a:pt x="289023" y="243416"/>
                  <a:pt x="300690" y="251158"/>
                  <a:pt x="302387" y="266379"/>
                </a:cubicBezTo>
                <a:cubicBezTo>
                  <a:pt x="304668" y="287326"/>
                  <a:pt x="297296" y="341631"/>
                  <a:pt x="305569" y="344919"/>
                </a:cubicBezTo>
                <a:cubicBezTo>
                  <a:pt x="309122" y="352025"/>
                  <a:pt x="316281" y="354623"/>
                  <a:pt x="320418" y="360828"/>
                </a:cubicBezTo>
                <a:cubicBezTo>
                  <a:pt x="314743" y="366503"/>
                  <a:pt x="307001" y="367033"/>
                  <a:pt x="297084" y="362419"/>
                </a:cubicBezTo>
                <a:cubicBezTo>
                  <a:pt x="276879" y="353032"/>
                  <a:pt x="277516" y="343062"/>
                  <a:pt x="280114" y="304561"/>
                </a:cubicBezTo>
                <a:cubicBezTo>
                  <a:pt x="281545" y="283349"/>
                  <a:pt x="279425" y="272053"/>
                  <a:pt x="273750" y="270621"/>
                </a:cubicBezTo>
                <a:cubicBezTo>
                  <a:pt x="273750" y="291144"/>
                  <a:pt x="266962" y="349797"/>
                  <a:pt x="274811" y="354464"/>
                </a:cubicBezTo>
                <a:cubicBezTo>
                  <a:pt x="277144" y="361570"/>
                  <a:pt x="284940" y="366396"/>
                  <a:pt x="283296" y="374616"/>
                </a:cubicBezTo>
                <a:cubicBezTo>
                  <a:pt x="230635" y="379442"/>
                  <a:pt x="252643" y="307955"/>
                  <a:pt x="245113" y="266379"/>
                </a:cubicBezTo>
                <a:cubicBezTo>
                  <a:pt x="229628" y="270250"/>
                  <a:pt x="265477" y="381351"/>
                  <a:pt x="204809" y="374616"/>
                </a:cubicBezTo>
                <a:cubicBezTo>
                  <a:pt x="204119" y="371063"/>
                  <a:pt x="205180" y="367351"/>
                  <a:pt x="207990" y="363480"/>
                </a:cubicBezTo>
                <a:cubicBezTo>
                  <a:pt x="226127" y="338502"/>
                  <a:pt x="210801" y="301698"/>
                  <a:pt x="216476" y="270621"/>
                </a:cubicBezTo>
                <a:cubicBezTo>
                  <a:pt x="201044" y="280909"/>
                  <a:pt x="215097" y="321532"/>
                  <a:pt x="206930" y="350222"/>
                </a:cubicBezTo>
                <a:cubicBezTo>
                  <a:pt x="200937" y="363692"/>
                  <a:pt x="181157" y="368359"/>
                  <a:pt x="167686" y="362949"/>
                </a:cubicBezTo>
                <a:cubicBezTo>
                  <a:pt x="169437" y="354146"/>
                  <a:pt x="179512" y="352979"/>
                  <a:pt x="183596" y="344919"/>
                </a:cubicBezTo>
                <a:cubicBezTo>
                  <a:pt x="190278" y="343275"/>
                  <a:pt x="183543" y="309175"/>
                  <a:pt x="185717" y="296076"/>
                </a:cubicBezTo>
                <a:cubicBezTo>
                  <a:pt x="153156" y="302440"/>
                  <a:pt x="130883" y="295705"/>
                  <a:pt x="118844" y="275924"/>
                </a:cubicBezTo>
                <a:cubicBezTo>
                  <a:pt x="109829" y="248825"/>
                  <a:pt x="101450" y="245166"/>
                  <a:pt x="95510" y="240923"/>
                </a:cubicBezTo>
                <a:cubicBezTo>
                  <a:pt x="90579" y="237370"/>
                  <a:pt x="87396" y="233499"/>
                  <a:pt x="85964" y="229256"/>
                </a:cubicBezTo>
                <a:cubicBezTo>
                  <a:pt x="119640" y="220400"/>
                  <a:pt x="131041" y="268659"/>
                  <a:pt x="161323" y="270621"/>
                </a:cubicBezTo>
                <a:cubicBezTo>
                  <a:pt x="165565" y="270621"/>
                  <a:pt x="174051" y="268500"/>
                  <a:pt x="186778" y="264257"/>
                </a:cubicBezTo>
                <a:cubicBezTo>
                  <a:pt x="190331" y="251530"/>
                  <a:pt x="195953" y="242355"/>
                  <a:pt x="203748" y="236681"/>
                </a:cubicBezTo>
                <a:cubicBezTo>
                  <a:pt x="154217" y="228885"/>
                  <a:pt x="122716" y="211597"/>
                  <a:pt x="109298" y="184657"/>
                </a:cubicBezTo>
                <a:cubicBezTo>
                  <a:pt x="70373" y="186778"/>
                  <a:pt x="34311" y="192081"/>
                  <a:pt x="1061" y="200566"/>
                </a:cubicBezTo>
                <a:cubicBezTo>
                  <a:pt x="22963" y="192081"/>
                  <a:pt x="58707" y="186407"/>
                  <a:pt x="108238" y="183596"/>
                </a:cubicBezTo>
                <a:cubicBezTo>
                  <a:pt x="104685" y="169383"/>
                  <a:pt x="79283" y="174050"/>
                  <a:pt x="72176" y="174050"/>
                </a:cubicBezTo>
                <a:cubicBezTo>
                  <a:pt x="45289" y="175482"/>
                  <a:pt x="21213" y="177922"/>
                  <a:pt x="0" y="181475"/>
                </a:cubicBezTo>
                <a:cubicBezTo>
                  <a:pt x="15539" y="175800"/>
                  <a:pt x="49531" y="172990"/>
                  <a:pt x="101874" y="172990"/>
                </a:cubicBezTo>
                <a:cubicBezTo>
                  <a:pt x="90101" y="141542"/>
                  <a:pt x="93867" y="81934"/>
                  <a:pt x="119905" y="60509"/>
                </a:cubicBezTo>
                <a:cubicBezTo>
                  <a:pt x="113223" y="43274"/>
                  <a:pt x="113541" y="15167"/>
                  <a:pt x="124148" y="0"/>
                </a:cubicBezTo>
                <a:cubicBezTo>
                  <a:pt x="142549" y="689"/>
                  <a:pt x="163073" y="8856"/>
                  <a:pt x="185717" y="24395"/>
                </a:cubicBezTo>
                <a:cubicBezTo>
                  <a:pt x="279265" y="1697"/>
                  <a:pt x="274439" y="36115"/>
                  <a:pt x="309865" y="14849"/>
                </a:cubicBezTo>
                <a:cubicBezTo>
                  <a:pt x="316918" y="10606"/>
                  <a:pt x="320842" y="8114"/>
                  <a:pt x="321532" y="7424"/>
                </a:cubicBezTo>
                <a:cubicBezTo>
                  <a:pt x="332138" y="2492"/>
                  <a:pt x="343805" y="0"/>
                  <a:pt x="356532" y="0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" name="Freeform: Shape 55">
            <a:extLst>
              <a:ext uri="{FF2B5EF4-FFF2-40B4-BE49-F238E27FC236}">
                <a16:creationId xmlns:a16="http://schemas.microsoft.com/office/drawing/2014/main" id="{4DB1D9F7-34A3-4957-98EE-408535ACA601}"/>
              </a:ext>
            </a:extLst>
          </p:cNvPr>
          <p:cNvSpPr/>
          <p:nvPr/>
        </p:nvSpPr>
        <p:spPr>
          <a:xfrm>
            <a:off x="6441131" y="1588886"/>
            <a:ext cx="365919" cy="254552"/>
          </a:xfrm>
          <a:custGeom>
            <a:avLst/>
            <a:gdLst>
              <a:gd name="connsiteX0" fmla="*/ 370374 w 365919"/>
              <a:gd name="connsiteY0" fmla="*/ 118367 h 254552"/>
              <a:gd name="connsiteX1" fmla="*/ 326092 w 365919"/>
              <a:gd name="connsiteY1" fmla="*/ 134489 h 254552"/>
              <a:gd name="connsiteX2" fmla="*/ 0 w 365919"/>
              <a:gd name="connsiteY2" fmla="*/ 182005 h 254552"/>
              <a:gd name="connsiteX3" fmla="*/ 137671 w 365919"/>
              <a:gd name="connsiteY3" fmla="*/ 178770 h 254552"/>
              <a:gd name="connsiteX4" fmla="*/ 112321 w 365919"/>
              <a:gd name="connsiteY4" fmla="*/ 168694 h 254552"/>
              <a:gd name="connsiteX5" fmla="*/ 125632 w 365919"/>
              <a:gd name="connsiteY5" fmla="*/ 146527 h 254552"/>
              <a:gd name="connsiteX6" fmla="*/ 79760 w 365919"/>
              <a:gd name="connsiteY6" fmla="*/ 124784 h 254552"/>
              <a:gd name="connsiteX7" fmla="*/ 105533 w 365919"/>
              <a:gd name="connsiteY7" fmla="*/ 114336 h 254552"/>
              <a:gd name="connsiteX8" fmla="*/ 63638 w 365919"/>
              <a:gd name="connsiteY8" fmla="*/ 77320 h 254552"/>
              <a:gd name="connsiteX9" fmla="*/ 86972 w 365919"/>
              <a:gd name="connsiteY9" fmla="*/ 74881 h 254552"/>
              <a:gd name="connsiteX10" fmla="*/ 54782 w 365919"/>
              <a:gd name="connsiteY10" fmla="*/ 28160 h 254552"/>
              <a:gd name="connsiteX11" fmla="*/ 177975 w 365919"/>
              <a:gd name="connsiteY11" fmla="*/ 92593 h 254552"/>
              <a:gd name="connsiteX12" fmla="*/ 236734 w 365919"/>
              <a:gd name="connsiteY12" fmla="*/ 3235 h 254552"/>
              <a:gd name="connsiteX13" fmla="*/ 231112 w 365919"/>
              <a:gd name="connsiteY13" fmla="*/ 13682 h 254552"/>
              <a:gd name="connsiteX14" fmla="*/ 260121 w 365919"/>
              <a:gd name="connsiteY14" fmla="*/ 0 h 254552"/>
              <a:gd name="connsiteX15" fmla="*/ 239968 w 365919"/>
              <a:gd name="connsiteY15" fmla="*/ 15273 h 254552"/>
              <a:gd name="connsiteX16" fmla="*/ 254075 w 365919"/>
              <a:gd name="connsiteY16" fmla="*/ 10447 h 254552"/>
              <a:gd name="connsiteX17" fmla="*/ 253651 w 365919"/>
              <a:gd name="connsiteY17" fmla="*/ 21743 h 254552"/>
              <a:gd name="connsiteX18" fmla="*/ 244794 w 365919"/>
              <a:gd name="connsiteY18" fmla="*/ 24978 h 254552"/>
              <a:gd name="connsiteX19" fmla="*/ 323706 w 365919"/>
              <a:gd name="connsiteY19" fmla="*/ 86177 h 254552"/>
              <a:gd name="connsiteX20" fmla="*/ 325297 w 365919"/>
              <a:gd name="connsiteY20" fmla="*/ 95033 h 254552"/>
              <a:gd name="connsiteX21" fmla="*/ 368783 w 365919"/>
              <a:gd name="connsiteY21" fmla="*/ 90207 h 254552"/>
              <a:gd name="connsiteX22" fmla="*/ 328532 w 365919"/>
              <a:gd name="connsiteY22" fmla="*/ 113541 h 254552"/>
              <a:gd name="connsiteX23" fmla="*/ 370374 w 365919"/>
              <a:gd name="connsiteY23" fmla="*/ 118367 h 254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65919" h="254552">
                <a:moveTo>
                  <a:pt x="370374" y="118367"/>
                </a:moveTo>
                <a:cubicBezTo>
                  <a:pt x="360192" y="129663"/>
                  <a:pt x="345396" y="135019"/>
                  <a:pt x="326092" y="134489"/>
                </a:cubicBezTo>
                <a:cubicBezTo>
                  <a:pt x="295175" y="258053"/>
                  <a:pt x="93972" y="309546"/>
                  <a:pt x="0" y="182005"/>
                </a:cubicBezTo>
                <a:cubicBezTo>
                  <a:pt x="33092" y="216157"/>
                  <a:pt x="96040" y="220400"/>
                  <a:pt x="137671" y="178770"/>
                </a:cubicBezTo>
                <a:cubicBezTo>
                  <a:pt x="125314" y="180361"/>
                  <a:pt x="116882" y="177020"/>
                  <a:pt x="112321" y="168694"/>
                </a:cubicBezTo>
                <a:cubicBezTo>
                  <a:pt x="107761" y="160368"/>
                  <a:pt x="112162" y="152997"/>
                  <a:pt x="125632" y="146527"/>
                </a:cubicBezTo>
                <a:cubicBezTo>
                  <a:pt x="104684" y="149231"/>
                  <a:pt x="89411" y="141966"/>
                  <a:pt x="79760" y="124784"/>
                </a:cubicBezTo>
                <a:cubicBezTo>
                  <a:pt x="86176" y="118367"/>
                  <a:pt x="94767" y="114867"/>
                  <a:pt x="105533" y="114336"/>
                </a:cubicBezTo>
                <a:cubicBezTo>
                  <a:pt x="81404" y="108980"/>
                  <a:pt x="67403" y="96624"/>
                  <a:pt x="63638" y="77320"/>
                </a:cubicBezTo>
                <a:cubicBezTo>
                  <a:pt x="74934" y="75199"/>
                  <a:pt x="82677" y="74351"/>
                  <a:pt x="86972" y="74881"/>
                </a:cubicBezTo>
                <a:cubicBezTo>
                  <a:pt x="64433" y="63055"/>
                  <a:pt x="53668" y="47516"/>
                  <a:pt x="54782" y="28160"/>
                </a:cubicBezTo>
                <a:cubicBezTo>
                  <a:pt x="151246" y="62524"/>
                  <a:pt x="165777" y="80396"/>
                  <a:pt x="177975" y="92593"/>
                </a:cubicBezTo>
                <a:cubicBezTo>
                  <a:pt x="195687" y="46456"/>
                  <a:pt x="215256" y="16652"/>
                  <a:pt x="236734" y="3235"/>
                </a:cubicBezTo>
                <a:cubicBezTo>
                  <a:pt x="236203" y="5940"/>
                  <a:pt x="234294" y="9387"/>
                  <a:pt x="231112" y="13682"/>
                </a:cubicBezTo>
                <a:cubicBezTo>
                  <a:pt x="239173" y="6152"/>
                  <a:pt x="248825" y="1591"/>
                  <a:pt x="260121" y="0"/>
                </a:cubicBezTo>
                <a:cubicBezTo>
                  <a:pt x="259060" y="5940"/>
                  <a:pt x="252325" y="11031"/>
                  <a:pt x="239968" y="15273"/>
                </a:cubicBezTo>
                <a:cubicBezTo>
                  <a:pt x="241189" y="15273"/>
                  <a:pt x="252908" y="10872"/>
                  <a:pt x="254075" y="10447"/>
                </a:cubicBezTo>
                <a:cubicBezTo>
                  <a:pt x="284144" y="-530"/>
                  <a:pt x="285152" y="14743"/>
                  <a:pt x="253651" y="21743"/>
                </a:cubicBezTo>
                <a:cubicBezTo>
                  <a:pt x="249355" y="22804"/>
                  <a:pt x="246386" y="23864"/>
                  <a:pt x="244794" y="24978"/>
                </a:cubicBezTo>
                <a:cubicBezTo>
                  <a:pt x="281493" y="20417"/>
                  <a:pt x="313630" y="51017"/>
                  <a:pt x="323706" y="86177"/>
                </a:cubicBezTo>
                <a:cubicBezTo>
                  <a:pt x="323706" y="87768"/>
                  <a:pt x="324236" y="90737"/>
                  <a:pt x="325297" y="95033"/>
                </a:cubicBezTo>
                <a:cubicBezTo>
                  <a:pt x="341260" y="99594"/>
                  <a:pt x="360934" y="95086"/>
                  <a:pt x="368783" y="90207"/>
                </a:cubicBezTo>
                <a:cubicBezTo>
                  <a:pt x="363426" y="104154"/>
                  <a:pt x="350009" y="111950"/>
                  <a:pt x="328532" y="113541"/>
                </a:cubicBezTo>
                <a:cubicBezTo>
                  <a:pt x="339774" y="118897"/>
                  <a:pt x="353722" y="120488"/>
                  <a:pt x="370374" y="118367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E9E46779-0846-4BCC-B72F-0FCC32D4F2DF}"/>
              </a:ext>
            </a:extLst>
          </p:cNvPr>
          <p:cNvSpPr/>
          <p:nvPr/>
        </p:nvSpPr>
        <p:spPr>
          <a:xfrm>
            <a:off x="7546861" y="1529427"/>
            <a:ext cx="275765" cy="371222"/>
          </a:xfrm>
          <a:custGeom>
            <a:avLst/>
            <a:gdLst>
              <a:gd name="connsiteX0" fmla="*/ 280202 w 275765"/>
              <a:gd name="connsiteY0" fmla="*/ 327853 h 371222"/>
              <a:gd name="connsiteX1" fmla="*/ 233057 w 275765"/>
              <a:gd name="connsiteY1" fmla="*/ 374203 h 371222"/>
              <a:gd name="connsiteX2" fmla="*/ 41983 w 275765"/>
              <a:gd name="connsiteY2" fmla="*/ 333527 h 371222"/>
              <a:gd name="connsiteX3" fmla="*/ 513 w 275765"/>
              <a:gd name="connsiteY3" fmla="*/ 234305 h 371222"/>
              <a:gd name="connsiteX4" fmla="*/ 14354 w 275765"/>
              <a:gd name="connsiteY4" fmla="*/ 13109 h 371222"/>
              <a:gd name="connsiteX5" fmla="*/ 81014 w 275765"/>
              <a:gd name="connsiteY5" fmla="*/ 13905 h 371222"/>
              <a:gd name="connsiteX6" fmla="*/ 94008 w 275765"/>
              <a:gd name="connsiteY6" fmla="*/ 114718 h 371222"/>
              <a:gd name="connsiteX7" fmla="*/ 256656 w 275765"/>
              <a:gd name="connsiteY7" fmla="*/ 127711 h 371222"/>
              <a:gd name="connsiteX8" fmla="*/ 256656 w 275765"/>
              <a:gd name="connsiteY8" fmla="*/ 188698 h 371222"/>
              <a:gd name="connsiteX9" fmla="*/ 94008 w 275765"/>
              <a:gd name="connsiteY9" fmla="*/ 201690 h 371222"/>
              <a:gd name="connsiteX10" fmla="*/ 107849 w 275765"/>
              <a:gd name="connsiteY10" fmla="*/ 267556 h 371222"/>
              <a:gd name="connsiteX11" fmla="*/ 233057 w 275765"/>
              <a:gd name="connsiteY11" fmla="*/ 280548 h 371222"/>
              <a:gd name="connsiteX12" fmla="*/ 280202 w 275765"/>
              <a:gd name="connsiteY12" fmla="*/ 327853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765" h="371222">
                <a:moveTo>
                  <a:pt x="280202" y="327853"/>
                </a:moveTo>
                <a:cubicBezTo>
                  <a:pt x="280202" y="352407"/>
                  <a:pt x="259784" y="374203"/>
                  <a:pt x="233057" y="374203"/>
                </a:cubicBezTo>
                <a:cubicBezTo>
                  <a:pt x="135637" y="374203"/>
                  <a:pt x="90136" y="382688"/>
                  <a:pt x="41983" y="333527"/>
                </a:cubicBezTo>
                <a:cubicBezTo>
                  <a:pt x="14354" y="305898"/>
                  <a:pt x="513" y="272806"/>
                  <a:pt x="513" y="234305"/>
                </a:cubicBezTo>
                <a:cubicBezTo>
                  <a:pt x="513" y="31405"/>
                  <a:pt x="-4101" y="31564"/>
                  <a:pt x="14354" y="13109"/>
                </a:cubicBezTo>
                <a:cubicBezTo>
                  <a:pt x="30953" y="-3490"/>
                  <a:pt x="61552" y="-5505"/>
                  <a:pt x="81014" y="13905"/>
                </a:cubicBezTo>
                <a:cubicBezTo>
                  <a:pt x="97720" y="30610"/>
                  <a:pt x="94008" y="43019"/>
                  <a:pt x="94008" y="114718"/>
                </a:cubicBezTo>
                <a:cubicBezTo>
                  <a:pt x="237935" y="114718"/>
                  <a:pt x="240799" y="110847"/>
                  <a:pt x="256656" y="127711"/>
                </a:cubicBezTo>
                <a:cubicBezTo>
                  <a:pt x="274209" y="144204"/>
                  <a:pt x="273997" y="171356"/>
                  <a:pt x="256656" y="188698"/>
                </a:cubicBezTo>
                <a:cubicBezTo>
                  <a:pt x="239367" y="205986"/>
                  <a:pt x="236239" y="201690"/>
                  <a:pt x="94008" y="201690"/>
                </a:cubicBezTo>
                <a:cubicBezTo>
                  <a:pt x="94008" y="235790"/>
                  <a:pt x="90931" y="248676"/>
                  <a:pt x="107849" y="267556"/>
                </a:cubicBezTo>
                <a:cubicBezTo>
                  <a:pt x="124660" y="284367"/>
                  <a:pt x="134152" y="280548"/>
                  <a:pt x="233057" y="280548"/>
                </a:cubicBezTo>
                <a:cubicBezTo>
                  <a:pt x="256285" y="280708"/>
                  <a:pt x="280202" y="299269"/>
                  <a:pt x="280202" y="327853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E604535C-C8FC-49A8-9E4E-284819996AB1}"/>
              </a:ext>
            </a:extLst>
          </p:cNvPr>
          <p:cNvSpPr/>
          <p:nvPr/>
        </p:nvSpPr>
        <p:spPr>
          <a:xfrm>
            <a:off x="8551715" y="1529491"/>
            <a:ext cx="387132" cy="371222"/>
          </a:xfrm>
          <a:custGeom>
            <a:avLst/>
            <a:gdLst>
              <a:gd name="connsiteX0" fmla="*/ 46006 w 387131"/>
              <a:gd name="connsiteY0" fmla="*/ 87715 h 371222"/>
              <a:gd name="connsiteX1" fmla="*/ 47703 w 387131"/>
              <a:gd name="connsiteY1" fmla="*/ 0 h 371222"/>
              <a:gd name="connsiteX2" fmla="*/ 46006 w 387131"/>
              <a:gd name="connsiteY2" fmla="*/ 87715 h 371222"/>
              <a:gd name="connsiteX3" fmla="*/ 4270 w 387131"/>
              <a:gd name="connsiteY3" fmla="*/ 121814 h 371222"/>
              <a:gd name="connsiteX4" fmla="*/ 88590 w 387131"/>
              <a:gd name="connsiteY4" fmla="*/ 121814 h 371222"/>
              <a:gd name="connsiteX5" fmla="*/ 88590 w 387131"/>
              <a:gd name="connsiteY5" fmla="*/ 374722 h 371222"/>
              <a:gd name="connsiteX6" fmla="*/ 4270 w 387131"/>
              <a:gd name="connsiteY6" fmla="*/ 374722 h 371222"/>
              <a:gd name="connsiteX7" fmla="*/ 4270 w 387131"/>
              <a:gd name="connsiteY7" fmla="*/ 121814 h 371222"/>
              <a:gd name="connsiteX8" fmla="*/ 219738 w 387131"/>
              <a:gd name="connsiteY8" fmla="*/ 157557 h 371222"/>
              <a:gd name="connsiteX9" fmla="*/ 219738 w 387131"/>
              <a:gd name="connsiteY9" fmla="*/ 158406 h 371222"/>
              <a:gd name="connsiteX10" fmla="*/ 218889 w 387131"/>
              <a:gd name="connsiteY10" fmla="*/ 158406 h 371222"/>
              <a:gd name="connsiteX11" fmla="*/ 219738 w 387131"/>
              <a:gd name="connsiteY11" fmla="*/ 157557 h 371222"/>
              <a:gd name="connsiteX12" fmla="*/ 219738 w 387131"/>
              <a:gd name="connsiteY12" fmla="*/ 121814 h 371222"/>
              <a:gd name="connsiteX13" fmla="*/ 135417 w 387131"/>
              <a:gd name="connsiteY13" fmla="*/ 121814 h 371222"/>
              <a:gd name="connsiteX14" fmla="*/ 135417 w 387131"/>
              <a:gd name="connsiteY14" fmla="*/ 374722 h 371222"/>
              <a:gd name="connsiteX15" fmla="*/ 219738 w 387131"/>
              <a:gd name="connsiteY15" fmla="*/ 374722 h 371222"/>
              <a:gd name="connsiteX16" fmla="*/ 222283 w 387131"/>
              <a:gd name="connsiteY16" fmla="*/ 212923 h 371222"/>
              <a:gd name="connsiteX17" fmla="*/ 265716 w 387131"/>
              <a:gd name="connsiteY17" fmla="*/ 182270 h 371222"/>
              <a:gd name="connsiteX18" fmla="*/ 308300 w 387131"/>
              <a:gd name="connsiteY18" fmla="*/ 374722 h 371222"/>
              <a:gd name="connsiteX19" fmla="*/ 391772 w 387131"/>
              <a:gd name="connsiteY19" fmla="*/ 374722 h 371222"/>
              <a:gd name="connsiteX20" fmla="*/ 391772 w 387131"/>
              <a:gd name="connsiteY20" fmla="*/ 229946 h 371222"/>
              <a:gd name="connsiteX21" fmla="*/ 219738 w 387131"/>
              <a:gd name="connsiteY21" fmla="*/ 157557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7131" h="371222">
                <a:moveTo>
                  <a:pt x="46006" y="87715"/>
                </a:moveTo>
                <a:cubicBezTo>
                  <a:pt x="-14345" y="87715"/>
                  <a:pt x="-16890" y="0"/>
                  <a:pt x="47703" y="0"/>
                </a:cubicBezTo>
                <a:cubicBezTo>
                  <a:pt x="108636" y="0"/>
                  <a:pt x="111712" y="87715"/>
                  <a:pt x="46006" y="87715"/>
                </a:cubicBezTo>
                <a:close/>
                <a:moveTo>
                  <a:pt x="4270" y="121814"/>
                </a:moveTo>
                <a:lnTo>
                  <a:pt x="88590" y="121814"/>
                </a:lnTo>
                <a:lnTo>
                  <a:pt x="88590" y="374722"/>
                </a:lnTo>
                <a:lnTo>
                  <a:pt x="4270" y="374722"/>
                </a:lnTo>
                <a:lnTo>
                  <a:pt x="4270" y="121814"/>
                </a:lnTo>
                <a:close/>
                <a:moveTo>
                  <a:pt x="219738" y="157557"/>
                </a:moveTo>
                <a:lnTo>
                  <a:pt x="219738" y="158406"/>
                </a:lnTo>
                <a:lnTo>
                  <a:pt x="218889" y="158406"/>
                </a:lnTo>
                <a:lnTo>
                  <a:pt x="219738" y="157557"/>
                </a:lnTo>
                <a:lnTo>
                  <a:pt x="219738" y="121814"/>
                </a:lnTo>
                <a:lnTo>
                  <a:pt x="135417" y="121814"/>
                </a:lnTo>
                <a:cubicBezTo>
                  <a:pt x="136000" y="137723"/>
                  <a:pt x="136000" y="222044"/>
                  <a:pt x="135417" y="374722"/>
                </a:cubicBezTo>
                <a:lnTo>
                  <a:pt x="219738" y="374722"/>
                </a:lnTo>
                <a:cubicBezTo>
                  <a:pt x="219738" y="224643"/>
                  <a:pt x="218836" y="221036"/>
                  <a:pt x="222283" y="212923"/>
                </a:cubicBezTo>
                <a:cubicBezTo>
                  <a:pt x="230238" y="192505"/>
                  <a:pt x="244715" y="182270"/>
                  <a:pt x="265716" y="182270"/>
                </a:cubicBezTo>
                <a:cubicBezTo>
                  <a:pt x="319225" y="182270"/>
                  <a:pt x="308300" y="235938"/>
                  <a:pt x="308300" y="374722"/>
                </a:cubicBezTo>
                <a:lnTo>
                  <a:pt x="391772" y="374722"/>
                </a:lnTo>
                <a:lnTo>
                  <a:pt x="391772" y="229946"/>
                </a:lnTo>
                <a:cubicBezTo>
                  <a:pt x="391772" y="98639"/>
                  <a:pt x="264974" y="88245"/>
                  <a:pt x="219738" y="157557"/>
                </a:cubicBez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C77A9DE5-5694-4224-8486-5CD9073A66E3}"/>
              </a:ext>
            </a:extLst>
          </p:cNvPr>
          <p:cNvSpPr/>
          <p:nvPr/>
        </p:nvSpPr>
        <p:spPr>
          <a:xfrm>
            <a:off x="9620727" y="1529414"/>
            <a:ext cx="371222" cy="371222"/>
          </a:xfrm>
          <a:custGeom>
            <a:avLst/>
            <a:gdLst>
              <a:gd name="connsiteX0" fmla="*/ 374540 w 371222"/>
              <a:gd name="connsiteY0" fmla="*/ 27176 h 371222"/>
              <a:gd name="connsiteX1" fmla="*/ 366426 w 371222"/>
              <a:gd name="connsiteY1" fmla="*/ 366367 h 371222"/>
              <a:gd name="connsiteX2" fmla="*/ 28030 w 371222"/>
              <a:gd name="connsiteY2" fmla="*/ 374481 h 371222"/>
              <a:gd name="connsiteX3" fmla="*/ 453 w 371222"/>
              <a:gd name="connsiteY3" fmla="*/ 346904 h 371222"/>
              <a:gd name="connsiteX4" fmla="*/ 8568 w 371222"/>
              <a:gd name="connsiteY4" fmla="*/ 8137 h 371222"/>
              <a:gd name="connsiteX5" fmla="*/ 346963 w 371222"/>
              <a:gd name="connsiteY5" fmla="*/ 448 h 371222"/>
              <a:gd name="connsiteX6" fmla="*/ 374540 w 371222"/>
              <a:gd name="connsiteY6" fmla="*/ 27176 h 371222"/>
              <a:gd name="connsiteX7" fmla="*/ 85676 w 371222"/>
              <a:gd name="connsiteY7" fmla="*/ 62866 h 371222"/>
              <a:gd name="connsiteX8" fmla="*/ 62553 w 371222"/>
              <a:gd name="connsiteY8" fmla="*/ 112769 h 371222"/>
              <a:gd name="connsiteX9" fmla="*/ 108798 w 371222"/>
              <a:gd name="connsiteY9" fmla="*/ 112769 h 371222"/>
              <a:gd name="connsiteX10" fmla="*/ 85676 w 371222"/>
              <a:gd name="connsiteY10" fmla="*/ 62866 h 371222"/>
              <a:gd name="connsiteX11" fmla="*/ 114048 w 371222"/>
              <a:gd name="connsiteY11" fmla="*/ 144005 h 371222"/>
              <a:gd name="connsiteX12" fmla="*/ 57250 w 371222"/>
              <a:gd name="connsiteY12" fmla="*/ 144005 h 371222"/>
              <a:gd name="connsiteX13" fmla="*/ 57250 w 371222"/>
              <a:gd name="connsiteY13" fmla="*/ 312805 h 371222"/>
              <a:gd name="connsiteX14" fmla="*/ 114048 w 371222"/>
              <a:gd name="connsiteY14" fmla="*/ 312805 h 371222"/>
              <a:gd name="connsiteX15" fmla="*/ 114048 w 371222"/>
              <a:gd name="connsiteY15" fmla="*/ 144005 h 371222"/>
              <a:gd name="connsiteX16" fmla="*/ 317743 w 371222"/>
              <a:gd name="connsiteY16" fmla="*/ 216234 h 371222"/>
              <a:gd name="connsiteX17" fmla="*/ 201709 w 371222"/>
              <a:gd name="connsiteY17" fmla="*/ 168346 h 371222"/>
              <a:gd name="connsiteX18" fmla="*/ 201709 w 371222"/>
              <a:gd name="connsiteY18" fmla="*/ 144005 h 371222"/>
              <a:gd name="connsiteX19" fmla="*/ 144912 w 371222"/>
              <a:gd name="connsiteY19" fmla="*/ 144005 h 371222"/>
              <a:gd name="connsiteX20" fmla="*/ 144912 w 371222"/>
              <a:gd name="connsiteY20" fmla="*/ 312805 h 371222"/>
              <a:gd name="connsiteX21" fmla="*/ 201709 w 371222"/>
              <a:gd name="connsiteY21" fmla="*/ 312805 h 371222"/>
              <a:gd name="connsiteX22" fmla="*/ 201709 w 371222"/>
              <a:gd name="connsiteY22" fmla="*/ 218673 h 371222"/>
              <a:gd name="connsiteX23" fmla="*/ 232520 w 371222"/>
              <a:gd name="connsiteY23" fmla="*/ 184574 h 371222"/>
              <a:gd name="connsiteX24" fmla="*/ 260945 w 371222"/>
              <a:gd name="connsiteY24" fmla="*/ 312805 h 371222"/>
              <a:gd name="connsiteX25" fmla="*/ 317743 w 371222"/>
              <a:gd name="connsiteY25" fmla="*/ 312805 h 371222"/>
              <a:gd name="connsiteX26" fmla="*/ 317743 w 371222"/>
              <a:gd name="connsiteY26" fmla="*/ 216234 h 37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71222" h="371222">
                <a:moveTo>
                  <a:pt x="374540" y="27176"/>
                </a:moveTo>
                <a:cubicBezTo>
                  <a:pt x="374540" y="374799"/>
                  <a:pt x="377828" y="354965"/>
                  <a:pt x="366426" y="366367"/>
                </a:cubicBezTo>
                <a:cubicBezTo>
                  <a:pt x="354918" y="377875"/>
                  <a:pt x="374434" y="374481"/>
                  <a:pt x="28030" y="374481"/>
                </a:cubicBezTo>
                <a:cubicBezTo>
                  <a:pt x="12757" y="374481"/>
                  <a:pt x="453" y="362124"/>
                  <a:pt x="453" y="346904"/>
                </a:cubicBezTo>
                <a:cubicBezTo>
                  <a:pt x="453" y="-666"/>
                  <a:pt x="-2888" y="19009"/>
                  <a:pt x="8568" y="8137"/>
                </a:cubicBezTo>
                <a:cubicBezTo>
                  <a:pt x="20076" y="-2787"/>
                  <a:pt x="666" y="448"/>
                  <a:pt x="346963" y="448"/>
                </a:cubicBezTo>
                <a:cubicBezTo>
                  <a:pt x="361971" y="395"/>
                  <a:pt x="374540" y="11743"/>
                  <a:pt x="374540" y="27176"/>
                </a:cubicBezTo>
                <a:close/>
                <a:moveTo>
                  <a:pt x="85676" y="62866"/>
                </a:moveTo>
                <a:cubicBezTo>
                  <a:pt x="56084" y="62866"/>
                  <a:pt x="44523" y="94738"/>
                  <a:pt x="62553" y="112769"/>
                </a:cubicBezTo>
                <a:cubicBezTo>
                  <a:pt x="74062" y="124277"/>
                  <a:pt x="97343" y="124224"/>
                  <a:pt x="108798" y="112769"/>
                </a:cubicBezTo>
                <a:cubicBezTo>
                  <a:pt x="125980" y="95587"/>
                  <a:pt x="116911" y="62866"/>
                  <a:pt x="85676" y="62866"/>
                </a:cubicBezTo>
                <a:close/>
                <a:moveTo>
                  <a:pt x="114048" y="144005"/>
                </a:moveTo>
                <a:lnTo>
                  <a:pt x="57250" y="144005"/>
                </a:lnTo>
                <a:lnTo>
                  <a:pt x="57250" y="312805"/>
                </a:lnTo>
                <a:lnTo>
                  <a:pt x="114048" y="312805"/>
                </a:lnTo>
                <a:lnTo>
                  <a:pt x="114048" y="144005"/>
                </a:lnTo>
                <a:close/>
                <a:moveTo>
                  <a:pt x="317743" y="216234"/>
                </a:moveTo>
                <a:cubicBezTo>
                  <a:pt x="317743" y="127724"/>
                  <a:pt x="231831" y="122474"/>
                  <a:pt x="201709" y="168346"/>
                </a:cubicBezTo>
                <a:lnTo>
                  <a:pt x="201709" y="144005"/>
                </a:lnTo>
                <a:lnTo>
                  <a:pt x="144912" y="144005"/>
                </a:lnTo>
                <a:cubicBezTo>
                  <a:pt x="145442" y="154823"/>
                  <a:pt x="145442" y="211090"/>
                  <a:pt x="144912" y="312805"/>
                </a:cubicBezTo>
                <a:lnTo>
                  <a:pt x="201709" y="312805"/>
                </a:lnTo>
                <a:lnTo>
                  <a:pt x="201709" y="218673"/>
                </a:lnTo>
                <a:cubicBezTo>
                  <a:pt x="201709" y="195764"/>
                  <a:pt x="215232" y="184574"/>
                  <a:pt x="232520" y="184574"/>
                </a:cubicBezTo>
                <a:cubicBezTo>
                  <a:pt x="268211" y="184574"/>
                  <a:pt x="260945" y="220476"/>
                  <a:pt x="260945" y="312805"/>
                </a:cubicBezTo>
                <a:lnTo>
                  <a:pt x="317743" y="312805"/>
                </a:lnTo>
                <a:lnTo>
                  <a:pt x="317743" y="216234"/>
                </a:lnTo>
                <a:close/>
              </a:path>
            </a:pathLst>
          </a:custGeom>
          <a:solidFill>
            <a:srgbClr val="FFFFFF"/>
          </a:solidFill>
          <a:ln w="52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061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4932868" y="496333"/>
            <a:ext cx="2326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Art &amp; Design</a:t>
            </a:r>
          </a:p>
        </p:txBody>
      </p:sp>
      <p:sp>
        <p:nvSpPr>
          <p:cNvPr id="542" name="Freeform: Shape 541">
            <a:extLst>
              <a:ext uri="{FF2B5EF4-FFF2-40B4-BE49-F238E27FC236}">
                <a16:creationId xmlns:a16="http://schemas.microsoft.com/office/drawing/2014/main" id="{4B9B309B-AE64-4ED9-AD59-F3E9123C0232}"/>
              </a:ext>
            </a:extLst>
          </p:cNvPr>
          <p:cNvSpPr/>
          <p:nvPr/>
        </p:nvSpPr>
        <p:spPr>
          <a:xfrm>
            <a:off x="1002330" y="131541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2" name="Freeform: Shape 551">
            <a:extLst>
              <a:ext uri="{FF2B5EF4-FFF2-40B4-BE49-F238E27FC236}">
                <a16:creationId xmlns:a16="http://schemas.microsoft.com/office/drawing/2014/main" id="{48877897-5E43-4C02-A3CE-18F468D81EDF}"/>
              </a:ext>
            </a:extLst>
          </p:cNvPr>
          <p:cNvSpPr/>
          <p:nvPr/>
        </p:nvSpPr>
        <p:spPr>
          <a:xfrm>
            <a:off x="1002330" y="2394666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2" name="Freeform: Shape 561">
            <a:extLst>
              <a:ext uri="{FF2B5EF4-FFF2-40B4-BE49-F238E27FC236}">
                <a16:creationId xmlns:a16="http://schemas.microsoft.com/office/drawing/2014/main" id="{3240E96E-18A3-434F-9D18-904793CC9FC9}"/>
              </a:ext>
            </a:extLst>
          </p:cNvPr>
          <p:cNvSpPr/>
          <p:nvPr/>
        </p:nvSpPr>
        <p:spPr>
          <a:xfrm>
            <a:off x="1002330" y="3473912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2" name="Freeform: Shape 571">
            <a:extLst>
              <a:ext uri="{FF2B5EF4-FFF2-40B4-BE49-F238E27FC236}">
                <a16:creationId xmlns:a16="http://schemas.microsoft.com/office/drawing/2014/main" id="{BB97D574-0ABB-494A-B87A-0F608D692DF4}"/>
              </a:ext>
            </a:extLst>
          </p:cNvPr>
          <p:cNvSpPr/>
          <p:nvPr/>
        </p:nvSpPr>
        <p:spPr>
          <a:xfrm>
            <a:off x="1002330" y="455315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2" name="Freeform: Shape 581">
            <a:extLst>
              <a:ext uri="{FF2B5EF4-FFF2-40B4-BE49-F238E27FC236}">
                <a16:creationId xmlns:a16="http://schemas.microsoft.com/office/drawing/2014/main" id="{5B703716-FC8F-4065-AEB0-0B0AF4639953}"/>
              </a:ext>
            </a:extLst>
          </p:cNvPr>
          <p:cNvSpPr/>
          <p:nvPr/>
        </p:nvSpPr>
        <p:spPr>
          <a:xfrm>
            <a:off x="1002330" y="563240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95" name="Group 494">
            <a:extLst>
              <a:ext uri="{FF2B5EF4-FFF2-40B4-BE49-F238E27FC236}">
                <a16:creationId xmlns:a16="http://schemas.microsoft.com/office/drawing/2014/main" id="{4597682C-CFF5-4EFD-A023-EA10F85F7927}"/>
              </a:ext>
            </a:extLst>
          </p:cNvPr>
          <p:cNvGrpSpPr/>
          <p:nvPr/>
        </p:nvGrpSpPr>
        <p:grpSpPr>
          <a:xfrm>
            <a:off x="1089681" y="1393532"/>
            <a:ext cx="460752" cy="460816"/>
            <a:chOff x="641533" y="1515056"/>
            <a:chExt cx="460752" cy="460816"/>
          </a:xfrm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A18D5E8-5726-48EA-8FE5-BE7B7FAF402F}"/>
                </a:ext>
              </a:extLst>
            </p:cNvPr>
            <p:cNvSpPr/>
            <p:nvPr/>
          </p:nvSpPr>
          <p:spPr>
            <a:xfrm>
              <a:off x="641533" y="1515120"/>
              <a:ext cx="460752" cy="460752"/>
            </a:xfrm>
            <a:custGeom>
              <a:avLst/>
              <a:gdLst>
                <a:gd name="connsiteX0" fmla="*/ 398166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5 w 460751"/>
                <a:gd name="connsiteY6" fmla="*/ 67065 h 460751"/>
                <a:gd name="connsiteX7" fmla="*/ 465295 w 460751"/>
                <a:gd name="connsiteY7" fmla="*/ 398230 h 460751"/>
                <a:gd name="connsiteX8" fmla="*/ 398166 w 460751"/>
                <a:gd name="connsiteY8" fmla="*/ 465295 h 460751"/>
                <a:gd name="connsiteX9" fmla="*/ 67065 w 460751"/>
                <a:gd name="connsiteY9" fmla="*/ 12735 h 460751"/>
                <a:gd name="connsiteX10" fmla="*/ 12799 w 460751"/>
                <a:gd name="connsiteY10" fmla="*/ 67001 h 460751"/>
                <a:gd name="connsiteX11" fmla="*/ 12799 w 460751"/>
                <a:gd name="connsiteY11" fmla="*/ 398166 h 460751"/>
                <a:gd name="connsiteX12" fmla="*/ 67065 w 460751"/>
                <a:gd name="connsiteY12" fmla="*/ 452433 h 460751"/>
                <a:gd name="connsiteX13" fmla="*/ 398230 w 460751"/>
                <a:gd name="connsiteY13" fmla="*/ 452433 h 460751"/>
                <a:gd name="connsiteX14" fmla="*/ 452497 w 460751"/>
                <a:gd name="connsiteY14" fmla="*/ 398166 h 460751"/>
                <a:gd name="connsiteX15" fmla="*/ 452497 w 460751"/>
                <a:gd name="connsiteY15" fmla="*/ 67065 h 460751"/>
                <a:gd name="connsiteX16" fmla="*/ 398230 w 460751"/>
                <a:gd name="connsiteY16" fmla="*/ 12799 h 460751"/>
                <a:gd name="connsiteX17" fmla="*/ 67065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166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5" y="30077"/>
                    <a:pt x="465295" y="67065"/>
                  </a:cubicBezTo>
                  <a:lnTo>
                    <a:pt x="465295" y="398230"/>
                  </a:lnTo>
                  <a:cubicBezTo>
                    <a:pt x="465295" y="435154"/>
                    <a:pt x="435154" y="465295"/>
                    <a:pt x="398166" y="465295"/>
                  </a:cubicBezTo>
                  <a:close/>
                  <a:moveTo>
                    <a:pt x="67065" y="12735"/>
                  </a:moveTo>
                  <a:cubicBezTo>
                    <a:pt x="37116" y="12735"/>
                    <a:pt x="12799" y="37052"/>
                    <a:pt x="12799" y="67001"/>
                  </a:cubicBezTo>
                  <a:lnTo>
                    <a:pt x="12799" y="398166"/>
                  </a:lnTo>
                  <a:cubicBezTo>
                    <a:pt x="12799" y="428115"/>
                    <a:pt x="37116" y="452433"/>
                    <a:pt x="67065" y="452433"/>
                  </a:cubicBezTo>
                  <a:lnTo>
                    <a:pt x="398230" y="452433"/>
                  </a:lnTo>
                  <a:cubicBezTo>
                    <a:pt x="428179" y="452433"/>
                    <a:pt x="452497" y="428115"/>
                    <a:pt x="452497" y="398166"/>
                  </a:cubicBezTo>
                  <a:lnTo>
                    <a:pt x="452497" y="67065"/>
                  </a:lnTo>
                  <a:cubicBezTo>
                    <a:pt x="452497" y="37116"/>
                    <a:pt x="428179" y="12799"/>
                    <a:pt x="398230" y="12799"/>
                  </a:cubicBezTo>
                  <a:lnTo>
                    <a:pt x="67065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EDD93A6-4224-40AE-BEC8-826EF9485A2C}"/>
                </a:ext>
              </a:extLst>
            </p:cNvPr>
            <p:cNvSpPr/>
            <p:nvPr/>
          </p:nvSpPr>
          <p:spPr>
            <a:xfrm>
              <a:off x="867749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80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4" name="Group 513">
            <a:extLst>
              <a:ext uri="{FF2B5EF4-FFF2-40B4-BE49-F238E27FC236}">
                <a16:creationId xmlns:a16="http://schemas.microsoft.com/office/drawing/2014/main" id="{742CE90D-8DB5-4320-8985-FD1022987A70}"/>
              </a:ext>
            </a:extLst>
          </p:cNvPr>
          <p:cNvGrpSpPr/>
          <p:nvPr/>
        </p:nvGrpSpPr>
        <p:grpSpPr>
          <a:xfrm>
            <a:off x="1089617" y="2472084"/>
            <a:ext cx="472398" cy="460752"/>
            <a:chOff x="641469" y="2593608"/>
            <a:chExt cx="472398" cy="460752"/>
          </a:xfrm>
        </p:grpSpPr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5B489B2-8299-4502-BD35-A68F3D460B2D}"/>
                </a:ext>
              </a:extLst>
            </p:cNvPr>
            <p:cNvSpPr/>
            <p:nvPr/>
          </p:nvSpPr>
          <p:spPr>
            <a:xfrm>
              <a:off x="641469" y="2593608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83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7DB29FE5-BD47-4F83-BFA7-412B8B6982DA}"/>
                </a:ext>
              </a:extLst>
            </p:cNvPr>
            <p:cNvSpPr/>
            <p:nvPr/>
          </p:nvSpPr>
          <p:spPr>
            <a:xfrm>
              <a:off x="678713" y="2839726"/>
              <a:ext cx="435154" cy="172782"/>
            </a:xfrm>
            <a:custGeom>
              <a:avLst/>
              <a:gdLst>
                <a:gd name="connsiteX0" fmla="*/ 434514 w 435154"/>
                <a:gd name="connsiteY0" fmla="*/ 178413 h 172781"/>
                <a:gd name="connsiteX1" fmla="*/ 6399 w 435154"/>
                <a:gd name="connsiteY1" fmla="*/ 178413 h 172781"/>
                <a:gd name="connsiteX2" fmla="*/ 0 w 435154"/>
                <a:gd name="connsiteY2" fmla="*/ 172014 h 172781"/>
                <a:gd name="connsiteX3" fmla="*/ 0 w 435154"/>
                <a:gd name="connsiteY3" fmla="*/ 6399 h 172781"/>
                <a:gd name="connsiteX4" fmla="*/ 6399 w 435154"/>
                <a:gd name="connsiteY4" fmla="*/ 0 h 172781"/>
                <a:gd name="connsiteX5" fmla="*/ 434514 w 435154"/>
                <a:gd name="connsiteY5" fmla="*/ 0 h 172781"/>
                <a:gd name="connsiteX6" fmla="*/ 440914 w 435154"/>
                <a:gd name="connsiteY6" fmla="*/ 6399 h 172781"/>
                <a:gd name="connsiteX7" fmla="*/ 440914 w 435154"/>
                <a:gd name="connsiteY7" fmla="*/ 172014 h 172781"/>
                <a:gd name="connsiteX8" fmla="*/ 434514 w 435154"/>
                <a:gd name="connsiteY8" fmla="*/ 178413 h 172781"/>
                <a:gd name="connsiteX9" fmla="*/ 12799 w 435154"/>
                <a:gd name="connsiteY9" fmla="*/ 165615 h 172781"/>
                <a:gd name="connsiteX10" fmla="*/ 428115 w 435154"/>
                <a:gd name="connsiteY10" fmla="*/ 165615 h 172781"/>
                <a:gd name="connsiteX11" fmla="*/ 428115 w 435154"/>
                <a:gd name="connsiteY11" fmla="*/ 12799 h 172781"/>
                <a:gd name="connsiteX12" fmla="*/ 12799 w 435154"/>
                <a:gd name="connsiteY12" fmla="*/ 12799 h 172781"/>
                <a:gd name="connsiteX13" fmla="*/ 12799 w 435154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154" h="172781">
                  <a:moveTo>
                    <a:pt x="434514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434514" y="0"/>
                  </a:lnTo>
                  <a:cubicBezTo>
                    <a:pt x="438034" y="0"/>
                    <a:pt x="440914" y="2880"/>
                    <a:pt x="440914" y="6399"/>
                  </a:cubicBezTo>
                  <a:lnTo>
                    <a:pt x="440914" y="172014"/>
                  </a:lnTo>
                  <a:cubicBezTo>
                    <a:pt x="440914" y="175534"/>
                    <a:pt x="438034" y="178413"/>
                    <a:pt x="434514" y="178413"/>
                  </a:cubicBezTo>
                  <a:close/>
                  <a:moveTo>
                    <a:pt x="12799" y="165615"/>
                  </a:moveTo>
                  <a:lnTo>
                    <a:pt x="428115" y="165615"/>
                  </a:lnTo>
                  <a:lnTo>
                    <a:pt x="428115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F503874-A7F6-47AF-B7EF-156AEDC60080}"/>
                </a:ext>
              </a:extLst>
            </p:cNvPr>
            <p:cNvSpPr/>
            <p:nvPr/>
          </p:nvSpPr>
          <p:spPr>
            <a:xfrm>
              <a:off x="678713" y="2634436"/>
              <a:ext cx="326366" cy="172782"/>
            </a:xfrm>
            <a:custGeom>
              <a:avLst/>
              <a:gdLst>
                <a:gd name="connsiteX0" fmla="*/ 321822 w 326365"/>
                <a:gd name="connsiteY0" fmla="*/ 178413 h 172781"/>
                <a:gd name="connsiteX1" fmla="*/ 6399 w 326365"/>
                <a:gd name="connsiteY1" fmla="*/ 178413 h 172781"/>
                <a:gd name="connsiteX2" fmla="*/ 0 w 326365"/>
                <a:gd name="connsiteY2" fmla="*/ 172014 h 172781"/>
                <a:gd name="connsiteX3" fmla="*/ 0 w 326365"/>
                <a:gd name="connsiteY3" fmla="*/ 6399 h 172781"/>
                <a:gd name="connsiteX4" fmla="*/ 6399 w 326365"/>
                <a:gd name="connsiteY4" fmla="*/ 0 h 172781"/>
                <a:gd name="connsiteX5" fmla="*/ 321822 w 326365"/>
                <a:gd name="connsiteY5" fmla="*/ 0 h 172781"/>
                <a:gd name="connsiteX6" fmla="*/ 328222 w 326365"/>
                <a:gd name="connsiteY6" fmla="*/ 6399 h 172781"/>
                <a:gd name="connsiteX7" fmla="*/ 328222 w 326365"/>
                <a:gd name="connsiteY7" fmla="*/ 172014 h 172781"/>
                <a:gd name="connsiteX8" fmla="*/ 321822 w 326365"/>
                <a:gd name="connsiteY8" fmla="*/ 178413 h 172781"/>
                <a:gd name="connsiteX9" fmla="*/ 12799 w 326365"/>
                <a:gd name="connsiteY9" fmla="*/ 165615 h 172781"/>
                <a:gd name="connsiteX10" fmla="*/ 315423 w 326365"/>
                <a:gd name="connsiteY10" fmla="*/ 165615 h 172781"/>
                <a:gd name="connsiteX11" fmla="*/ 315423 w 326365"/>
                <a:gd name="connsiteY11" fmla="*/ 12799 h 172781"/>
                <a:gd name="connsiteX12" fmla="*/ 12799 w 326365"/>
                <a:gd name="connsiteY12" fmla="*/ 12799 h 172781"/>
                <a:gd name="connsiteX13" fmla="*/ 12799 w 326365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172781">
                  <a:moveTo>
                    <a:pt x="321822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1822" y="0"/>
                  </a:lnTo>
                  <a:cubicBezTo>
                    <a:pt x="325342" y="0"/>
                    <a:pt x="328222" y="2880"/>
                    <a:pt x="328222" y="6399"/>
                  </a:cubicBezTo>
                  <a:lnTo>
                    <a:pt x="328222" y="172014"/>
                  </a:lnTo>
                  <a:cubicBezTo>
                    <a:pt x="328222" y="175534"/>
                    <a:pt x="325342" y="178413"/>
                    <a:pt x="321822" y="178413"/>
                  </a:cubicBezTo>
                  <a:close/>
                  <a:moveTo>
                    <a:pt x="12799" y="165615"/>
                  </a:moveTo>
                  <a:lnTo>
                    <a:pt x="315423" y="165615"/>
                  </a:lnTo>
                  <a:lnTo>
                    <a:pt x="315423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1BC6B547-5DEB-4249-B629-E6DC41173F6F}"/>
                </a:ext>
              </a:extLst>
            </p:cNvPr>
            <p:cNvSpPr/>
            <p:nvPr/>
          </p:nvSpPr>
          <p:spPr>
            <a:xfrm>
              <a:off x="678697" y="2634420"/>
              <a:ext cx="76792" cy="76792"/>
            </a:xfrm>
            <a:custGeom>
              <a:avLst/>
              <a:gdLst>
                <a:gd name="connsiteX0" fmla="*/ 6415 w 76791"/>
                <a:gd name="connsiteY0" fmla="*/ 76872 h 76791"/>
                <a:gd name="connsiteX1" fmla="*/ 1872 w 76791"/>
                <a:gd name="connsiteY1" fmla="*/ 75016 h 76791"/>
                <a:gd name="connsiteX2" fmla="*/ 1872 w 76791"/>
                <a:gd name="connsiteY2" fmla="*/ 65993 h 76791"/>
                <a:gd name="connsiteX3" fmla="*/ 65993 w 76791"/>
                <a:gd name="connsiteY3" fmla="*/ 1872 h 76791"/>
                <a:gd name="connsiteX4" fmla="*/ 75016 w 76791"/>
                <a:gd name="connsiteY4" fmla="*/ 1872 h 76791"/>
                <a:gd name="connsiteX5" fmla="*/ 75016 w 76791"/>
                <a:gd name="connsiteY5" fmla="*/ 10895 h 76791"/>
                <a:gd name="connsiteX6" fmla="*/ 10895 w 76791"/>
                <a:gd name="connsiteY6" fmla="*/ 75016 h 76791"/>
                <a:gd name="connsiteX7" fmla="*/ 6415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6415" y="76872"/>
                  </a:moveTo>
                  <a:cubicBezTo>
                    <a:pt x="4752" y="76872"/>
                    <a:pt x="3152" y="76232"/>
                    <a:pt x="1872" y="75016"/>
                  </a:cubicBezTo>
                  <a:cubicBezTo>
                    <a:pt x="-624" y="72520"/>
                    <a:pt x="-624" y="68489"/>
                    <a:pt x="1872" y="65993"/>
                  </a:cubicBezTo>
                  <a:lnTo>
                    <a:pt x="65993" y="1872"/>
                  </a:lnTo>
                  <a:cubicBezTo>
                    <a:pt x="68489" y="-624"/>
                    <a:pt x="72520" y="-624"/>
                    <a:pt x="75016" y="1872"/>
                  </a:cubicBezTo>
                  <a:cubicBezTo>
                    <a:pt x="77512" y="4368"/>
                    <a:pt x="77512" y="8399"/>
                    <a:pt x="75016" y="10895"/>
                  </a:cubicBezTo>
                  <a:lnTo>
                    <a:pt x="10895" y="75016"/>
                  </a:lnTo>
                  <a:cubicBezTo>
                    <a:pt x="9743" y="76296"/>
                    <a:pt x="8079" y="76872"/>
                    <a:pt x="6415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ACD802BB-8ECD-464D-A0F9-6E8EADCC4F34}"/>
                </a:ext>
              </a:extLst>
            </p:cNvPr>
            <p:cNvSpPr/>
            <p:nvPr/>
          </p:nvSpPr>
          <p:spPr>
            <a:xfrm>
              <a:off x="678697" y="2634420"/>
              <a:ext cx="134386" cy="134386"/>
            </a:xfrm>
            <a:custGeom>
              <a:avLst/>
              <a:gdLst>
                <a:gd name="connsiteX0" fmla="*/ 6415 w 134385"/>
                <a:gd name="connsiteY0" fmla="*/ 136130 h 134385"/>
                <a:gd name="connsiteX1" fmla="*/ 1872 w 134385"/>
                <a:gd name="connsiteY1" fmla="*/ 134274 h 134385"/>
                <a:gd name="connsiteX2" fmla="*/ 1872 w 134385"/>
                <a:gd name="connsiteY2" fmla="*/ 125251 h 134385"/>
                <a:gd name="connsiteX3" fmla="*/ 125251 w 134385"/>
                <a:gd name="connsiteY3" fmla="*/ 1872 h 134385"/>
                <a:gd name="connsiteX4" fmla="*/ 134274 w 134385"/>
                <a:gd name="connsiteY4" fmla="*/ 1872 h 134385"/>
                <a:gd name="connsiteX5" fmla="*/ 134274 w 134385"/>
                <a:gd name="connsiteY5" fmla="*/ 10895 h 134385"/>
                <a:gd name="connsiteX6" fmla="*/ 10895 w 134385"/>
                <a:gd name="connsiteY6" fmla="*/ 134274 h 134385"/>
                <a:gd name="connsiteX7" fmla="*/ 6415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36130"/>
                  </a:moveTo>
                  <a:cubicBezTo>
                    <a:pt x="4752" y="136130"/>
                    <a:pt x="3152" y="135490"/>
                    <a:pt x="1872" y="134274"/>
                  </a:cubicBezTo>
                  <a:cubicBezTo>
                    <a:pt x="-624" y="131778"/>
                    <a:pt x="-624" y="127747"/>
                    <a:pt x="1872" y="125251"/>
                  </a:cubicBezTo>
                  <a:lnTo>
                    <a:pt x="125251" y="1872"/>
                  </a:lnTo>
                  <a:cubicBezTo>
                    <a:pt x="127747" y="-624"/>
                    <a:pt x="131778" y="-624"/>
                    <a:pt x="134274" y="1872"/>
                  </a:cubicBezTo>
                  <a:cubicBezTo>
                    <a:pt x="136770" y="4368"/>
                    <a:pt x="136770" y="8399"/>
                    <a:pt x="134274" y="10895"/>
                  </a:cubicBezTo>
                  <a:lnTo>
                    <a:pt x="10895" y="134274"/>
                  </a:lnTo>
                  <a:cubicBezTo>
                    <a:pt x="9743" y="135554"/>
                    <a:pt x="8079" y="136130"/>
                    <a:pt x="6415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354285F-0BD1-4479-8D57-289B74651D87}"/>
                </a:ext>
              </a:extLst>
            </p:cNvPr>
            <p:cNvSpPr/>
            <p:nvPr/>
          </p:nvSpPr>
          <p:spPr>
            <a:xfrm>
              <a:off x="695591" y="2634420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486 w 172781"/>
                <a:gd name="connsiteY3" fmla="*/ 1872 h 172781"/>
                <a:gd name="connsiteX4" fmla="*/ 176509 w 172781"/>
                <a:gd name="connsiteY4" fmla="*/ 1872 h 172781"/>
                <a:gd name="connsiteX5" fmla="*/ 176509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2" y="178429"/>
                    <a:pt x="3152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486" y="1872"/>
                  </a:lnTo>
                  <a:cubicBezTo>
                    <a:pt x="169982" y="-624"/>
                    <a:pt x="174014" y="-624"/>
                    <a:pt x="176509" y="1872"/>
                  </a:cubicBezTo>
                  <a:cubicBezTo>
                    <a:pt x="179005" y="4368"/>
                    <a:pt x="179005" y="8399"/>
                    <a:pt x="176509" y="10895"/>
                  </a:cubicBezTo>
                  <a:lnTo>
                    <a:pt x="10895" y="176573"/>
                  </a:lnTo>
                  <a:cubicBezTo>
                    <a:pt x="9743" y="177853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123CB1C9-DD4C-404B-AC96-AE22CE3788D9}"/>
                </a:ext>
              </a:extLst>
            </p:cNvPr>
            <p:cNvSpPr/>
            <p:nvPr/>
          </p:nvSpPr>
          <p:spPr>
            <a:xfrm>
              <a:off x="754785" y="2634420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550 w 172781"/>
                <a:gd name="connsiteY3" fmla="*/ 1872 h 172781"/>
                <a:gd name="connsiteX4" fmla="*/ 176573 w 172781"/>
                <a:gd name="connsiteY4" fmla="*/ 1872 h 172781"/>
                <a:gd name="connsiteX5" fmla="*/ 176573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2" y="178429"/>
                    <a:pt x="3152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550" y="1872"/>
                  </a:lnTo>
                  <a:cubicBezTo>
                    <a:pt x="170046" y="-624"/>
                    <a:pt x="174078" y="-624"/>
                    <a:pt x="176573" y="1872"/>
                  </a:cubicBezTo>
                  <a:cubicBezTo>
                    <a:pt x="179069" y="4368"/>
                    <a:pt x="179069" y="8399"/>
                    <a:pt x="176573" y="10895"/>
                  </a:cubicBezTo>
                  <a:lnTo>
                    <a:pt x="10895" y="176573"/>
                  </a:lnTo>
                  <a:cubicBezTo>
                    <a:pt x="9743" y="177853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FFE6DAA5-1D6B-4CFE-A0F3-44322C3DFBDD}"/>
                </a:ext>
              </a:extLst>
            </p:cNvPr>
            <p:cNvSpPr/>
            <p:nvPr/>
          </p:nvSpPr>
          <p:spPr>
            <a:xfrm>
              <a:off x="813979" y="2634420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614 w 172781"/>
                <a:gd name="connsiteY3" fmla="*/ 1872 h 172781"/>
                <a:gd name="connsiteX4" fmla="*/ 176637 w 172781"/>
                <a:gd name="connsiteY4" fmla="*/ 1872 h 172781"/>
                <a:gd name="connsiteX5" fmla="*/ 176637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2" y="178429"/>
                    <a:pt x="3152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614" y="1872"/>
                  </a:lnTo>
                  <a:cubicBezTo>
                    <a:pt x="170110" y="-624"/>
                    <a:pt x="174142" y="-624"/>
                    <a:pt x="176637" y="1872"/>
                  </a:cubicBezTo>
                  <a:cubicBezTo>
                    <a:pt x="179133" y="4368"/>
                    <a:pt x="179133" y="8399"/>
                    <a:pt x="176637" y="10895"/>
                  </a:cubicBezTo>
                  <a:lnTo>
                    <a:pt x="10895" y="176573"/>
                  </a:lnTo>
                  <a:cubicBezTo>
                    <a:pt x="9743" y="177853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F93323D8-65D9-4992-883A-3EB6F3F91BA4}"/>
                </a:ext>
              </a:extLst>
            </p:cNvPr>
            <p:cNvSpPr/>
            <p:nvPr/>
          </p:nvSpPr>
          <p:spPr>
            <a:xfrm>
              <a:off x="873236" y="2679151"/>
              <a:ext cx="127987" cy="127987"/>
            </a:xfrm>
            <a:custGeom>
              <a:avLst/>
              <a:gdLst>
                <a:gd name="connsiteX0" fmla="*/ 6415 w 127986"/>
                <a:gd name="connsiteY0" fmla="*/ 133698 h 127986"/>
                <a:gd name="connsiteX1" fmla="*/ 1872 w 127986"/>
                <a:gd name="connsiteY1" fmla="*/ 131842 h 127986"/>
                <a:gd name="connsiteX2" fmla="*/ 1872 w 127986"/>
                <a:gd name="connsiteY2" fmla="*/ 122819 h 127986"/>
                <a:gd name="connsiteX3" fmla="*/ 122755 w 127986"/>
                <a:gd name="connsiteY3" fmla="*/ 1872 h 127986"/>
                <a:gd name="connsiteX4" fmla="*/ 131778 w 127986"/>
                <a:gd name="connsiteY4" fmla="*/ 1872 h 127986"/>
                <a:gd name="connsiteX5" fmla="*/ 131778 w 127986"/>
                <a:gd name="connsiteY5" fmla="*/ 10895 h 127986"/>
                <a:gd name="connsiteX6" fmla="*/ 10895 w 127986"/>
                <a:gd name="connsiteY6" fmla="*/ 131842 h 127986"/>
                <a:gd name="connsiteX7" fmla="*/ 6415 w 127986"/>
                <a:gd name="connsiteY7" fmla="*/ 133698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6415" y="133698"/>
                  </a:moveTo>
                  <a:cubicBezTo>
                    <a:pt x="4751" y="133698"/>
                    <a:pt x="3152" y="133058"/>
                    <a:pt x="1872" y="131842"/>
                  </a:cubicBezTo>
                  <a:cubicBezTo>
                    <a:pt x="-624" y="129346"/>
                    <a:pt x="-624" y="125315"/>
                    <a:pt x="1872" y="122819"/>
                  </a:cubicBezTo>
                  <a:lnTo>
                    <a:pt x="122755" y="1872"/>
                  </a:lnTo>
                  <a:cubicBezTo>
                    <a:pt x="125251" y="-624"/>
                    <a:pt x="129282" y="-624"/>
                    <a:pt x="131778" y="1872"/>
                  </a:cubicBezTo>
                  <a:cubicBezTo>
                    <a:pt x="134274" y="4368"/>
                    <a:pt x="134274" y="8399"/>
                    <a:pt x="131778" y="10895"/>
                  </a:cubicBezTo>
                  <a:lnTo>
                    <a:pt x="10895" y="131842"/>
                  </a:lnTo>
                  <a:cubicBezTo>
                    <a:pt x="9743" y="133122"/>
                    <a:pt x="8079" y="133698"/>
                    <a:pt x="6415" y="1336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632DE777-D326-4ABF-BF09-5634059B270D}"/>
                </a:ext>
              </a:extLst>
            </p:cNvPr>
            <p:cNvSpPr/>
            <p:nvPr/>
          </p:nvSpPr>
          <p:spPr>
            <a:xfrm>
              <a:off x="932430" y="2738409"/>
              <a:ext cx="70393" cy="70393"/>
            </a:xfrm>
            <a:custGeom>
              <a:avLst/>
              <a:gdLst>
                <a:gd name="connsiteX0" fmla="*/ 6415 w 70392"/>
                <a:gd name="connsiteY0" fmla="*/ 74440 h 70392"/>
                <a:gd name="connsiteX1" fmla="*/ 1872 w 70392"/>
                <a:gd name="connsiteY1" fmla="*/ 72584 h 70392"/>
                <a:gd name="connsiteX2" fmla="*/ 1872 w 70392"/>
                <a:gd name="connsiteY2" fmla="*/ 63561 h 70392"/>
                <a:gd name="connsiteX3" fmla="*/ 63561 w 70392"/>
                <a:gd name="connsiteY3" fmla="*/ 1872 h 70392"/>
                <a:gd name="connsiteX4" fmla="*/ 72584 w 70392"/>
                <a:gd name="connsiteY4" fmla="*/ 1872 h 70392"/>
                <a:gd name="connsiteX5" fmla="*/ 72584 w 70392"/>
                <a:gd name="connsiteY5" fmla="*/ 10895 h 70392"/>
                <a:gd name="connsiteX6" fmla="*/ 10895 w 70392"/>
                <a:gd name="connsiteY6" fmla="*/ 72584 h 70392"/>
                <a:gd name="connsiteX7" fmla="*/ 641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4440"/>
                  </a:moveTo>
                  <a:cubicBezTo>
                    <a:pt x="4751" y="74440"/>
                    <a:pt x="3152" y="73800"/>
                    <a:pt x="1872" y="72584"/>
                  </a:cubicBezTo>
                  <a:cubicBezTo>
                    <a:pt x="-624" y="70089"/>
                    <a:pt x="-624" y="66057"/>
                    <a:pt x="1872" y="63561"/>
                  </a:cubicBezTo>
                  <a:lnTo>
                    <a:pt x="63561" y="1872"/>
                  </a:lnTo>
                  <a:cubicBezTo>
                    <a:pt x="66057" y="-624"/>
                    <a:pt x="70089" y="-624"/>
                    <a:pt x="72584" y="1872"/>
                  </a:cubicBezTo>
                  <a:cubicBezTo>
                    <a:pt x="75080" y="4368"/>
                    <a:pt x="75080" y="8399"/>
                    <a:pt x="72584" y="10895"/>
                  </a:cubicBezTo>
                  <a:lnTo>
                    <a:pt x="10895" y="72584"/>
                  </a:lnTo>
                  <a:cubicBezTo>
                    <a:pt x="9743" y="73864"/>
                    <a:pt x="8079" y="74440"/>
                    <a:pt x="641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5" name="Group 514">
            <a:extLst>
              <a:ext uri="{FF2B5EF4-FFF2-40B4-BE49-F238E27FC236}">
                <a16:creationId xmlns:a16="http://schemas.microsoft.com/office/drawing/2014/main" id="{5F9CCD8D-81E0-481D-BECA-796FB224DD0A}"/>
              </a:ext>
            </a:extLst>
          </p:cNvPr>
          <p:cNvGrpSpPr/>
          <p:nvPr/>
        </p:nvGrpSpPr>
        <p:grpSpPr>
          <a:xfrm>
            <a:off x="1116302" y="3507697"/>
            <a:ext cx="407878" cy="566917"/>
            <a:chOff x="668154" y="3629221"/>
            <a:chExt cx="407878" cy="566917"/>
          </a:xfrm>
        </p:grpSpPr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39BA5561-1545-416F-9A50-7E686CBBDF81}"/>
                </a:ext>
              </a:extLst>
            </p:cNvPr>
            <p:cNvSpPr/>
            <p:nvPr/>
          </p:nvSpPr>
          <p:spPr>
            <a:xfrm>
              <a:off x="984537" y="3629221"/>
              <a:ext cx="12799" cy="127987"/>
            </a:xfrm>
            <a:custGeom>
              <a:avLst/>
              <a:gdLst>
                <a:gd name="connsiteX0" fmla="*/ 6399 w 12798"/>
                <a:gd name="connsiteY0" fmla="*/ 132402 h 127986"/>
                <a:gd name="connsiteX1" fmla="*/ 0 w 12798"/>
                <a:gd name="connsiteY1" fmla="*/ 126003 h 127986"/>
                <a:gd name="connsiteX2" fmla="*/ 0 w 12798"/>
                <a:gd name="connsiteY2" fmla="*/ 6399 h 127986"/>
                <a:gd name="connsiteX3" fmla="*/ 6399 w 12798"/>
                <a:gd name="connsiteY3" fmla="*/ 0 h 127986"/>
                <a:gd name="connsiteX4" fmla="*/ 12799 w 12798"/>
                <a:gd name="connsiteY4" fmla="*/ 6399 h 127986"/>
                <a:gd name="connsiteX5" fmla="*/ 12799 w 12798"/>
                <a:gd name="connsiteY5" fmla="*/ 126003 h 127986"/>
                <a:gd name="connsiteX6" fmla="*/ 6399 w 12798"/>
                <a:gd name="connsiteY6" fmla="*/ 132402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27986">
                  <a:moveTo>
                    <a:pt x="6399" y="132402"/>
                  </a:moveTo>
                  <a:cubicBezTo>
                    <a:pt x="2880" y="132402"/>
                    <a:pt x="0" y="129522"/>
                    <a:pt x="0" y="12600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26003"/>
                  </a:lnTo>
                  <a:cubicBezTo>
                    <a:pt x="12799" y="129522"/>
                    <a:pt x="9919" y="132402"/>
                    <a:pt x="6399" y="13240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BD507A0-7707-4667-850E-1C6CB7BCD38A}"/>
                </a:ext>
              </a:extLst>
            </p:cNvPr>
            <p:cNvSpPr/>
            <p:nvPr/>
          </p:nvSpPr>
          <p:spPr>
            <a:xfrm>
              <a:off x="984537" y="4064247"/>
              <a:ext cx="12799" cy="127987"/>
            </a:xfrm>
            <a:custGeom>
              <a:avLst/>
              <a:gdLst>
                <a:gd name="connsiteX0" fmla="*/ 6399 w 12798"/>
                <a:gd name="connsiteY0" fmla="*/ 134130 h 127986"/>
                <a:gd name="connsiteX1" fmla="*/ 0 w 12798"/>
                <a:gd name="connsiteY1" fmla="*/ 127731 h 127986"/>
                <a:gd name="connsiteX2" fmla="*/ 0 w 12798"/>
                <a:gd name="connsiteY2" fmla="*/ 6399 h 127986"/>
                <a:gd name="connsiteX3" fmla="*/ 6399 w 12798"/>
                <a:gd name="connsiteY3" fmla="*/ 0 h 127986"/>
                <a:gd name="connsiteX4" fmla="*/ 12799 w 12798"/>
                <a:gd name="connsiteY4" fmla="*/ 6399 h 127986"/>
                <a:gd name="connsiteX5" fmla="*/ 12799 w 12798"/>
                <a:gd name="connsiteY5" fmla="*/ 127731 h 127986"/>
                <a:gd name="connsiteX6" fmla="*/ 6399 w 12798"/>
                <a:gd name="connsiteY6" fmla="*/ 134130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27986">
                  <a:moveTo>
                    <a:pt x="6399" y="134130"/>
                  </a:moveTo>
                  <a:cubicBezTo>
                    <a:pt x="2880" y="134130"/>
                    <a:pt x="0" y="131250"/>
                    <a:pt x="0" y="12773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27731"/>
                  </a:lnTo>
                  <a:cubicBezTo>
                    <a:pt x="12799" y="131250"/>
                    <a:pt x="9919" y="134130"/>
                    <a:pt x="6399" y="134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BD41AFE-DA93-4C75-AEFD-74D6B39E2028}"/>
                </a:ext>
              </a:extLst>
            </p:cNvPr>
            <p:cNvSpPr/>
            <p:nvPr/>
          </p:nvSpPr>
          <p:spPr>
            <a:xfrm>
              <a:off x="750961" y="3629221"/>
              <a:ext cx="12799" cy="70393"/>
            </a:xfrm>
            <a:custGeom>
              <a:avLst/>
              <a:gdLst>
                <a:gd name="connsiteX0" fmla="*/ 6399 w 12798"/>
                <a:gd name="connsiteY0" fmla="*/ 74808 h 70392"/>
                <a:gd name="connsiteX1" fmla="*/ 0 w 12798"/>
                <a:gd name="connsiteY1" fmla="*/ 68409 h 70392"/>
                <a:gd name="connsiteX2" fmla="*/ 0 w 12798"/>
                <a:gd name="connsiteY2" fmla="*/ 6399 h 70392"/>
                <a:gd name="connsiteX3" fmla="*/ 6399 w 12798"/>
                <a:gd name="connsiteY3" fmla="*/ 0 h 70392"/>
                <a:gd name="connsiteX4" fmla="*/ 12799 w 12798"/>
                <a:gd name="connsiteY4" fmla="*/ 6399 h 70392"/>
                <a:gd name="connsiteX5" fmla="*/ 12799 w 12798"/>
                <a:gd name="connsiteY5" fmla="*/ 68409 h 70392"/>
                <a:gd name="connsiteX6" fmla="*/ 6399 w 12798"/>
                <a:gd name="connsiteY6" fmla="*/ 74808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70392">
                  <a:moveTo>
                    <a:pt x="6399" y="74808"/>
                  </a:moveTo>
                  <a:cubicBezTo>
                    <a:pt x="2880" y="74808"/>
                    <a:pt x="0" y="71928"/>
                    <a:pt x="0" y="68409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68409"/>
                  </a:lnTo>
                  <a:cubicBezTo>
                    <a:pt x="12799" y="71928"/>
                    <a:pt x="9919" y="74808"/>
                    <a:pt x="6399" y="7480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0C70D43D-003F-41E3-B269-736F2A21F530}"/>
                </a:ext>
              </a:extLst>
            </p:cNvPr>
            <p:cNvSpPr/>
            <p:nvPr/>
          </p:nvSpPr>
          <p:spPr>
            <a:xfrm>
              <a:off x="750961" y="4119346"/>
              <a:ext cx="12799" cy="76792"/>
            </a:xfrm>
            <a:custGeom>
              <a:avLst/>
              <a:gdLst>
                <a:gd name="connsiteX0" fmla="*/ 6399 w 12798"/>
                <a:gd name="connsiteY0" fmla="*/ 79032 h 76791"/>
                <a:gd name="connsiteX1" fmla="*/ 0 w 12798"/>
                <a:gd name="connsiteY1" fmla="*/ 72632 h 76791"/>
                <a:gd name="connsiteX2" fmla="*/ 0 w 12798"/>
                <a:gd name="connsiteY2" fmla="*/ 6399 h 76791"/>
                <a:gd name="connsiteX3" fmla="*/ 6399 w 12798"/>
                <a:gd name="connsiteY3" fmla="*/ 0 h 76791"/>
                <a:gd name="connsiteX4" fmla="*/ 12799 w 12798"/>
                <a:gd name="connsiteY4" fmla="*/ 6399 h 76791"/>
                <a:gd name="connsiteX5" fmla="*/ 12799 w 12798"/>
                <a:gd name="connsiteY5" fmla="*/ 72632 h 76791"/>
                <a:gd name="connsiteX6" fmla="*/ 6399 w 12798"/>
                <a:gd name="connsiteY6" fmla="*/ 7903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76791">
                  <a:moveTo>
                    <a:pt x="6399" y="79032"/>
                  </a:moveTo>
                  <a:cubicBezTo>
                    <a:pt x="2880" y="79032"/>
                    <a:pt x="0" y="76152"/>
                    <a:pt x="0" y="7263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72632"/>
                  </a:lnTo>
                  <a:cubicBezTo>
                    <a:pt x="12799" y="76152"/>
                    <a:pt x="9919" y="79032"/>
                    <a:pt x="6399" y="7903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9CB4D1C0-10C8-487E-AB01-170044044C8C}"/>
                </a:ext>
              </a:extLst>
            </p:cNvPr>
            <p:cNvSpPr/>
            <p:nvPr/>
          </p:nvSpPr>
          <p:spPr>
            <a:xfrm>
              <a:off x="668154" y="3691231"/>
              <a:ext cx="172782" cy="435154"/>
            </a:xfrm>
            <a:custGeom>
              <a:avLst/>
              <a:gdLst>
                <a:gd name="connsiteX0" fmla="*/ 172014 w 172781"/>
                <a:gd name="connsiteY0" fmla="*/ 440914 h 435154"/>
                <a:gd name="connsiteX1" fmla="*/ 6399 w 172781"/>
                <a:gd name="connsiteY1" fmla="*/ 440914 h 435154"/>
                <a:gd name="connsiteX2" fmla="*/ 0 w 172781"/>
                <a:gd name="connsiteY2" fmla="*/ 434514 h 435154"/>
                <a:gd name="connsiteX3" fmla="*/ 0 w 172781"/>
                <a:gd name="connsiteY3" fmla="*/ 6399 h 435154"/>
                <a:gd name="connsiteX4" fmla="*/ 6399 w 172781"/>
                <a:gd name="connsiteY4" fmla="*/ 0 h 435154"/>
                <a:gd name="connsiteX5" fmla="*/ 172014 w 172781"/>
                <a:gd name="connsiteY5" fmla="*/ 0 h 435154"/>
                <a:gd name="connsiteX6" fmla="*/ 178413 w 172781"/>
                <a:gd name="connsiteY6" fmla="*/ 6399 h 435154"/>
                <a:gd name="connsiteX7" fmla="*/ 178413 w 172781"/>
                <a:gd name="connsiteY7" fmla="*/ 434514 h 435154"/>
                <a:gd name="connsiteX8" fmla="*/ 172014 w 172781"/>
                <a:gd name="connsiteY8" fmla="*/ 440914 h 435154"/>
                <a:gd name="connsiteX9" fmla="*/ 12799 w 172781"/>
                <a:gd name="connsiteY9" fmla="*/ 428115 h 435154"/>
                <a:gd name="connsiteX10" fmla="*/ 165615 w 172781"/>
                <a:gd name="connsiteY10" fmla="*/ 428115 h 435154"/>
                <a:gd name="connsiteX11" fmla="*/ 165615 w 172781"/>
                <a:gd name="connsiteY11" fmla="*/ 12799 h 435154"/>
                <a:gd name="connsiteX12" fmla="*/ 12799 w 172781"/>
                <a:gd name="connsiteY12" fmla="*/ 12799 h 435154"/>
                <a:gd name="connsiteX13" fmla="*/ 12799 w 172781"/>
                <a:gd name="connsiteY13" fmla="*/ 428115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435154">
                  <a:moveTo>
                    <a:pt x="172014" y="440914"/>
                  </a:moveTo>
                  <a:lnTo>
                    <a:pt x="6399" y="440914"/>
                  </a:lnTo>
                  <a:cubicBezTo>
                    <a:pt x="2880" y="440914"/>
                    <a:pt x="0" y="438034"/>
                    <a:pt x="0" y="434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434514"/>
                  </a:lnTo>
                  <a:cubicBezTo>
                    <a:pt x="178413" y="438034"/>
                    <a:pt x="175598" y="440914"/>
                    <a:pt x="172014" y="440914"/>
                  </a:cubicBezTo>
                  <a:close/>
                  <a:moveTo>
                    <a:pt x="12799" y="428115"/>
                  </a:moveTo>
                  <a:lnTo>
                    <a:pt x="165615" y="428115"/>
                  </a:lnTo>
                  <a:lnTo>
                    <a:pt x="165615" y="12799"/>
                  </a:lnTo>
                  <a:lnTo>
                    <a:pt x="12799" y="12799"/>
                  </a:lnTo>
                  <a:lnTo>
                    <a:pt x="12799" y="428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55CB6704-CA44-4B4C-B12A-2F036C10DA09}"/>
                </a:ext>
              </a:extLst>
            </p:cNvPr>
            <p:cNvSpPr/>
            <p:nvPr/>
          </p:nvSpPr>
          <p:spPr>
            <a:xfrm>
              <a:off x="901666" y="3748825"/>
              <a:ext cx="172782" cy="326366"/>
            </a:xfrm>
            <a:custGeom>
              <a:avLst/>
              <a:gdLst>
                <a:gd name="connsiteX0" fmla="*/ 172078 w 172781"/>
                <a:gd name="connsiteY0" fmla="*/ 328221 h 326365"/>
                <a:gd name="connsiteX1" fmla="*/ 6399 w 172781"/>
                <a:gd name="connsiteY1" fmla="*/ 328221 h 326365"/>
                <a:gd name="connsiteX2" fmla="*/ 0 w 172781"/>
                <a:gd name="connsiteY2" fmla="*/ 321822 h 326365"/>
                <a:gd name="connsiteX3" fmla="*/ 0 w 172781"/>
                <a:gd name="connsiteY3" fmla="*/ 6399 h 326365"/>
                <a:gd name="connsiteX4" fmla="*/ 6399 w 172781"/>
                <a:gd name="connsiteY4" fmla="*/ 0 h 326365"/>
                <a:gd name="connsiteX5" fmla="*/ 172014 w 172781"/>
                <a:gd name="connsiteY5" fmla="*/ 0 h 326365"/>
                <a:gd name="connsiteX6" fmla="*/ 178413 w 172781"/>
                <a:gd name="connsiteY6" fmla="*/ 6399 h 326365"/>
                <a:gd name="connsiteX7" fmla="*/ 178413 w 172781"/>
                <a:gd name="connsiteY7" fmla="*/ 321822 h 326365"/>
                <a:gd name="connsiteX8" fmla="*/ 172078 w 172781"/>
                <a:gd name="connsiteY8" fmla="*/ 328221 h 326365"/>
                <a:gd name="connsiteX9" fmla="*/ 12799 w 172781"/>
                <a:gd name="connsiteY9" fmla="*/ 315423 h 326365"/>
                <a:gd name="connsiteX10" fmla="*/ 165615 w 172781"/>
                <a:gd name="connsiteY10" fmla="*/ 315423 h 326365"/>
                <a:gd name="connsiteX11" fmla="*/ 165615 w 172781"/>
                <a:gd name="connsiteY11" fmla="*/ 12799 h 326365"/>
                <a:gd name="connsiteX12" fmla="*/ 12799 w 172781"/>
                <a:gd name="connsiteY12" fmla="*/ 12799 h 326365"/>
                <a:gd name="connsiteX13" fmla="*/ 12799 w 172781"/>
                <a:gd name="connsiteY13" fmla="*/ 315423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326365">
                  <a:moveTo>
                    <a:pt x="172078" y="328221"/>
                  </a:moveTo>
                  <a:lnTo>
                    <a:pt x="6399" y="328221"/>
                  </a:lnTo>
                  <a:cubicBezTo>
                    <a:pt x="2880" y="328221"/>
                    <a:pt x="0" y="325342"/>
                    <a:pt x="0" y="32182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321822"/>
                  </a:lnTo>
                  <a:cubicBezTo>
                    <a:pt x="178477" y="325342"/>
                    <a:pt x="175598" y="328221"/>
                    <a:pt x="172078" y="328221"/>
                  </a:cubicBezTo>
                  <a:close/>
                  <a:moveTo>
                    <a:pt x="12799" y="315423"/>
                  </a:moveTo>
                  <a:lnTo>
                    <a:pt x="165615" y="315423"/>
                  </a:lnTo>
                  <a:lnTo>
                    <a:pt x="165615" y="12799"/>
                  </a:lnTo>
                  <a:lnTo>
                    <a:pt x="12799" y="12799"/>
                  </a:lnTo>
                  <a:lnTo>
                    <a:pt x="12799" y="31542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BE9C384-6637-4655-9A55-38D863BC6AD2}"/>
                </a:ext>
              </a:extLst>
            </p:cNvPr>
            <p:cNvSpPr/>
            <p:nvPr/>
          </p:nvSpPr>
          <p:spPr>
            <a:xfrm>
              <a:off x="901650" y="4000174"/>
              <a:ext cx="76792" cy="76792"/>
            </a:xfrm>
            <a:custGeom>
              <a:avLst/>
              <a:gdLst>
                <a:gd name="connsiteX0" fmla="*/ 70537 w 76791"/>
                <a:gd name="connsiteY0" fmla="*/ 76872 h 76791"/>
                <a:gd name="connsiteX1" fmla="*/ 65993 w 76791"/>
                <a:gd name="connsiteY1" fmla="*/ 75016 h 76791"/>
                <a:gd name="connsiteX2" fmla="*/ 1872 w 76791"/>
                <a:gd name="connsiteY2" fmla="*/ 10895 h 76791"/>
                <a:gd name="connsiteX3" fmla="*/ 1872 w 76791"/>
                <a:gd name="connsiteY3" fmla="*/ 1872 h 76791"/>
                <a:gd name="connsiteX4" fmla="*/ 10895 w 76791"/>
                <a:gd name="connsiteY4" fmla="*/ 1872 h 76791"/>
                <a:gd name="connsiteX5" fmla="*/ 75016 w 76791"/>
                <a:gd name="connsiteY5" fmla="*/ 65993 h 76791"/>
                <a:gd name="connsiteX6" fmla="*/ 75016 w 76791"/>
                <a:gd name="connsiteY6" fmla="*/ 75016 h 76791"/>
                <a:gd name="connsiteX7" fmla="*/ 70537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70537" y="76872"/>
                  </a:moveTo>
                  <a:cubicBezTo>
                    <a:pt x="68873" y="76872"/>
                    <a:pt x="67273" y="76232"/>
                    <a:pt x="65993" y="750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5016" y="65993"/>
                  </a:lnTo>
                  <a:cubicBezTo>
                    <a:pt x="77512" y="68489"/>
                    <a:pt x="77512" y="72520"/>
                    <a:pt x="75016" y="75016"/>
                  </a:cubicBezTo>
                  <a:cubicBezTo>
                    <a:pt x="73800" y="76232"/>
                    <a:pt x="72200" y="76872"/>
                    <a:pt x="70537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AB3622C-CB23-45AD-A129-726ADDF4AD6F}"/>
                </a:ext>
              </a:extLst>
            </p:cNvPr>
            <p:cNvSpPr/>
            <p:nvPr/>
          </p:nvSpPr>
          <p:spPr>
            <a:xfrm>
              <a:off x="901650" y="3940916"/>
              <a:ext cx="134386" cy="134386"/>
            </a:xfrm>
            <a:custGeom>
              <a:avLst/>
              <a:gdLst>
                <a:gd name="connsiteX0" fmla="*/ 129794 w 134385"/>
                <a:gd name="connsiteY0" fmla="*/ 136130 h 134385"/>
                <a:gd name="connsiteX1" fmla="*/ 125251 w 134385"/>
                <a:gd name="connsiteY1" fmla="*/ 134274 h 134385"/>
                <a:gd name="connsiteX2" fmla="*/ 1872 w 134385"/>
                <a:gd name="connsiteY2" fmla="*/ 10895 h 134385"/>
                <a:gd name="connsiteX3" fmla="*/ 1872 w 134385"/>
                <a:gd name="connsiteY3" fmla="*/ 1872 h 134385"/>
                <a:gd name="connsiteX4" fmla="*/ 10895 w 134385"/>
                <a:gd name="connsiteY4" fmla="*/ 1872 h 134385"/>
                <a:gd name="connsiteX5" fmla="*/ 134274 w 134385"/>
                <a:gd name="connsiteY5" fmla="*/ 125251 h 134385"/>
                <a:gd name="connsiteX6" fmla="*/ 134274 w 134385"/>
                <a:gd name="connsiteY6" fmla="*/ 134274 h 134385"/>
                <a:gd name="connsiteX7" fmla="*/ 129794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129794" y="136130"/>
                  </a:moveTo>
                  <a:cubicBezTo>
                    <a:pt x="128131" y="136130"/>
                    <a:pt x="126531" y="135490"/>
                    <a:pt x="125251" y="13427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4274" y="125251"/>
                  </a:lnTo>
                  <a:cubicBezTo>
                    <a:pt x="136770" y="127747"/>
                    <a:pt x="136770" y="131778"/>
                    <a:pt x="134274" y="134274"/>
                  </a:cubicBezTo>
                  <a:cubicBezTo>
                    <a:pt x="133058" y="135490"/>
                    <a:pt x="131458" y="136130"/>
                    <a:pt x="129794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A31AE28-7D7C-49F8-81F2-E98902E67130}"/>
                </a:ext>
              </a:extLst>
            </p:cNvPr>
            <p:cNvSpPr/>
            <p:nvPr/>
          </p:nvSpPr>
          <p:spPr>
            <a:xfrm>
              <a:off x="901650" y="3881787"/>
              <a:ext cx="172782" cy="172782"/>
            </a:xfrm>
            <a:custGeom>
              <a:avLst/>
              <a:gdLst>
                <a:gd name="connsiteX0" fmla="*/ 172094 w 172781"/>
                <a:gd name="connsiteY0" fmla="*/ 178365 h 172781"/>
                <a:gd name="connsiteX1" fmla="*/ 167550 w 172781"/>
                <a:gd name="connsiteY1" fmla="*/ 176509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486 h 172781"/>
                <a:gd name="connsiteX6" fmla="*/ 176573 w 172781"/>
                <a:gd name="connsiteY6" fmla="*/ 176509 h 172781"/>
                <a:gd name="connsiteX7" fmla="*/ 172094 w 172781"/>
                <a:gd name="connsiteY7" fmla="*/ 17836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365"/>
                  </a:moveTo>
                  <a:cubicBezTo>
                    <a:pt x="170430" y="178365"/>
                    <a:pt x="168830" y="177725"/>
                    <a:pt x="167550" y="17650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3" y="167486"/>
                  </a:lnTo>
                  <a:cubicBezTo>
                    <a:pt x="179069" y="169982"/>
                    <a:pt x="179069" y="174014"/>
                    <a:pt x="176573" y="176509"/>
                  </a:cubicBezTo>
                  <a:cubicBezTo>
                    <a:pt x="175358" y="177725"/>
                    <a:pt x="173758" y="178365"/>
                    <a:pt x="172094" y="1783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FD529806-FB11-4F0B-8377-0AC19EA9E571}"/>
                </a:ext>
              </a:extLst>
            </p:cNvPr>
            <p:cNvSpPr/>
            <p:nvPr/>
          </p:nvSpPr>
          <p:spPr>
            <a:xfrm>
              <a:off x="901650" y="3822529"/>
              <a:ext cx="172782" cy="172782"/>
            </a:xfrm>
            <a:custGeom>
              <a:avLst/>
              <a:gdLst>
                <a:gd name="connsiteX0" fmla="*/ 172094 w 172781"/>
                <a:gd name="connsiteY0" fmla="*/ 178429 h 172781"/>
                <a:gd name="connsiteX1" fmla="*/ 167550 w 172781"/>
                <a:gd name="connsiteY1" fmla="*/ 176573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550 h 172781"/>
                <a:gd name="connsiteX6" fmla="*/ 176573 w 172781"/>
                <a:gd name="connsiteY6" fmla="*/ 176573 h 172781"/>
                <a:gd name="connsiteX7" fmla="*/ 172094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29"/>
                  </a:moveTo>
                  <a:cubicBezTo>
                    <a:pt x="170430" y="178429"/>
                    <a:pt x="168830" y="177789"/>
                    <a:pt x="167550" y="17657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3" y="167550"/>
                  </a:lnTo>
                  <a:cubicBezTo>
                    <a:pt x="179069" y="170046"/>
                    <a:pt x="179069" y="174078"/>
                    <a:pt x="176573" y="176573"/>
                  </a:cubicBezTo>
                  <a:cubicBezTo>
                    <a:pt x="175358" y="177789"/>
                    <a:pt x="173758" y="178429"/>
                    <a:pt x="172094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9C7C3552-58DA-48FA-AF81-94963F6927F3}"/>
                </a:ext>
              </a:extLst>
            </p:cNvPr>
            <p:cNvSpPr/>
            <p:nvPr/>
          </p:nvSpPr>
          <p:spPr>
            <a:xfrm>
              <a:off x="901650" y="3763271"/>
              <a:ext cx="172782" cy="172782"/>
            </a:xfrm>
            <a:custGeom>
              <a:avLst/>
              <a:gdLst>
                <a:gd name="connsiteX0" fmla="*/ 172094 w 172781"/>
                <a:gd name="connsiteY0" fmla="*/ 178493 h 172781"/>
                <a:gd name="connsiteX1" fmla="*/ 167550 w 172781"/>
                <a:gd name="connsiteY1" fmla="*/ 176637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614 h 172781"/>
                <a:gd name="connsiteX6" fmla="*/ 176573 w 172781"/>
                <a:gd name="connsiteY6" fmla="*/ 176637 h 172781"/>
                <a:gd name="connsiteX7" fmla="*/ 172094 w 172781"/>
                <a:gd name="connsiteY7" fmla="*/ 178493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93"/>
                  </a:moveTo>
                  <a:cubicBezTo>
                    <a:pt x="170430" y="178493"/>
                    <a:pt x="168830" y="177853"/>
                    <a:pt x="167550" y="176637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3" y="167614"/>
                  </a:lnTo>
                  <a:cubicBezTo>
                    <a:pt x="179069" y="170110"/>
                    <a:pt x="179069" y="174142"/>
                    <a:pt x="176573" y="176637"/>
                  </a:cubicBezTo>
                  <a:cubicBezTo>
                    <a:pt x="175358" y="177853"/>
                    <a:pt x="173758" y="178493"/>
                    <a:pt x="172094" y="17849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245F1932-8EE5-4AA4-8419-0061BB2EB466}"/>
                </a:ext>
              </a:extLst>
            </p:cNvPr>
            <p:cNvSpPr/>
            <p:nvPr/>
          </p:nvSpPr>
          <p:spPr>
            <a:xfrm>
              <a:off x="946381" y="3748873"/>
              <a:ext cx="127987" cy="127987"/>
            </a:xfrm>
            <a:custGeom>
              <a:avLst/>
              <a:gdLst>
                <a:gd name="connsiteX0" fmla="*/ 127363 w 127986"/>
                <a:gd name="connsiteY0" fmla="*/ 133634 h 127986"/>
                <a:gd name="connsiteX1" fmla="*/ 122819 w 127986"/>
                <a:gd name="connsiteY1" fmla="*/ 131778 h 127986"/>
                <a:gd name="connsiteX2" fmla="*/ 1872 w 127986"/>
                <a:gd name="connsiteY2" fmla="*/ 10895 h 127986"/>
                <a:gd name="connsiteX3" fmla="*/ 1872 w 127986"/>
                <a:gd name="connsiteY3" fmla="*/ 1872 h 127986"/>
                <a:gd name="connsiteX4" fmla="*/ 10895 w 127986"/>
                <a:gd name="connsiteY4" fmla="*/ 1872 h 127986"/>
                <a:gd name="connsiteX5" fmla="*/ 131842 w 127986"/>
                <a:gd name="connsiteY5" fmla="*/ 122755 h 127986"/>
                <a:gd name="connsiteX6" fmla="*/ 131842 w 127986"/>
                <a:gd name="connsiteY6" fmla="*/ 131778 h 127986"/>
                <a:gd name="connsiteX7" fmla="*/ 127363 w 127986"/>
                <a:gd name="connsiteY7" fmla="*/ 133634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127363" y="133634"/>
                  </a:moveTo>
                  <a:cubicBezTo>
                    <a:pt x="125699" y="133634"/>
                    <a:pt x="124099" y="132994"/>
                    <a:pt x="122819" y="13177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1842" y="122755"/>
                  </a:lnTo>
                  <a:cubicBezTo>
                    <a:pt x="134338" y="125251"/>
                    <a:pt x="134338" y="129282"/>
                    <a:pt x="131842" y="131778"/>
                  </a:cubicBezTo>
                  <a:cubicBezTo>
                    <a:pt x="130626" y="132994"/>
                    <a:pt x="129026" y="133634"/>
                    <a:pt x="127363" y="1336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DABB0158-5C4B-4B92-9CE2-FF493EC0840D}"/>
                </a:ext>
              </a:extLst>
            </p:cNvPr>
            <p:cNvSpPr/>
            <p:nvPr/>
          </p:nvSpPr>
          <p:spPr>
            <a:xfrm>
              <a:off x="1005639" y="3748873"/>
              <a:ext cx="70393" cy="70393"/>
            </a:xfrm>
            <a:custGeom>
              <a:avLst/>
              <a:gdLst>
                <a:gd name="connsiteX0" fmla="*/ 68105 w 70392"/>
                <a:gd name="connsiteY0" fmla="*/ 74440 h 70392"/>
                <a:gd name="connsiteX1" fmla="*/ 63561 w 70392"/>
                <a:gd name="connsiteY1" fmla="*/ 72584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2584 w 70392"/>
                <a:gd name="connsiteY5" fmla="*/ 63561 h 70392"/>
                <a:gd name="connsiteX6" fmla="*/ 72584 w 70392"/>
                <a:gd name="connsiteY6" fmla="*/ 72584 h 70392"/>
                <a:gd name="connsiteX7" fmla="*/ 6810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8105" y="74440"/>
                  </a:moveTo>
                  <a:cubicBezTo>
                    <a:pt x="66441" y="74440"/>
                    <a:pt x="64841" y="73800"/>
                    <a:pt x="63561" y="7258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2584" y="63561"/>
                  </a:lnTo>
                  <a:cubicBezTo>
                    <a:pt x="75080" y="66057"/>
                    <a:pt x="75080" y="70089"/>
                    <a:pt x="72584" y="72584"/>
                  </a:cubicBezTo>
                  <a:cubicBezTo>
                    <a:pt x="71369" y="73800"/>
                    <a:pt x="69769" y="74440"/>
                    <a:pt x="6810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4" name="Group 533">
            <a:extLst>
              <a:ext uri="{FF2B5EF4-FFF2-40B4-BE49-F238E27FC236}">
                <a16:creationId xmlns:a16="http://schemas.microsoft.com/office/drawing/2014/main" id="{E04E1FA6-7211-4F93-80EE-BFF5A3D3438A}"/>
              </a:ext>
            </a:extLst>
          </p:cNvPr>
          <p:cNvGrpSpPr/>
          <p:nvPr/>
        </p:nvGrpSpPr>
        <p:grpSpPr>
          <a:xfrm>
            <a:off x="1078482" y="4625670"/>
            <a:ext cx="487629" cy="497867"/>
            <a:chOff x="630334" y="4747194"/>
            <a:chExt cx="487629" cy="497867"/>
          </a:xfrm>
        </p:grpSpPr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DC1A487E-E756-41BF-8185-36CBB06EF252}"/>
                </a:ext>
              </a:extLst>
            </p:cNvPr>
            <p:cNvSpPr/>
            <p:nvPr/>
          </p:nvSpPr>
          <p:spPr>
            <a:xfrm>
              <a:off x="630334" y="4747194"/>
              <a:ext cx="332765" cy="332765"/>
            </a:xfrm>
            <a:custGeom>
              <a:avLst/>
              <a:gdLst>
                <a:gd name="connsiteX0" fmla="*/ 134386 w 332765"/>
                <a:gd name="connsiteY0" fmla="*/ 332765 h 332765"/>
                <a:gd name="connsiteX1" fmla="*/ 115188 w 332765"/>
                <a:gd name="connsiteY1" fmla="*/ 332765 h 332765"/>
                <a:gd name="connsiteX2" fmla="*/ 108789 w 332765"/>
                <a:gd name="connsiteY2" fmla="*/ 326366 h 332765"/>
                <a:gd name="connsiteX3" fmla="*/ 115188 w 332765"/>
                <a:gd name="connsiteY3" fmla="*/ 319966 h 332765"/>
                <a:gd name="connsiteX4" fmla="*/ 134386 w 332765"/>
                <a:gd name="connsiteY4" fmla="*/ 319966 h 332765"/>
                <a:gd name="connsiteX5" fmla="*/ 140785 w 332765"/>
                <a:gd name="connsiteY5" fmla="*/ 326366 h 332765"/>
                <a:gd name="connsiteX6" fmla="*/ 134386 w 332765"/>
                <a:gd name="connsiteY6" fmla="*/ 332765 h 332765"/>
                <a:gd name="connsiteX7" fmla="*/ 83191 w 332765"/>
                <a:gd name="connsiteY7" fmla="*/ 332765 h 332765"/>
                <a:gd name="connsiteX8" fmla="*/ 63993 w 332765"/>
                <a:gd name="connsiteY8" fmla="*/ 332765 h 332765"/>
                <a:gd name="connsiteX9" fmla="*/ 57594 w 332765"/>
                <a:gd name="connsiteY9" fmla="*/ 326366 h 332765"/>
                <a:gd name="connsiteX10" fmla="*/ 63993 w 332765"/>
                <a:gd name="connsiteY10" fmla="*/ 319966 h 332765"/>
                <a:gd name="connsiteX11" fmla="*/ 83191 w 332765"/>
                <a:gd name="connsiteY11" fmla="*/ 319966 h 332765"/>
                <a:gd name="connsiteX12" fmla="*/ 89591 w 332765"/>
                <a:gd name="connsiteY12" fmla="*/ 326366 h 332765"/>
                <a:gd name="connsiteX13" fmla="*/ 83191 w 332765"/>
                <a:gd name="connsiteY13" fmla="*/ 332765 h 332765"/>
                <a:gd name="connsiteX14" fmla="*/ 31997 w 332765"/>
                <a:gd name="connsiteY14" fmla="*/ 332765 h 332765"/>
                <a:gd name="connsiteX15" fmla="*/ 12799 w 332765"/>
                <a:gd name="connsiteY15" fmla="*/ 332765 h 332765"/>
                <a:gd name="connsiteX16" fmla="*/ 6399 w 332765"/>
                <a:gd name="connsiteY16" fmla="*/ 326366 h 332765"/>
                <a:gd name="connsiteX17" fmla="*/ 12799 w 332765"/>
                <a:gd name="connsiteY17" fmla="*/ 319966 h 332765"/>
                <a:gd name="connsiteX18" fmla="*/ 31997 w 332765"/>
                <a:gd name="connsiteY18" fmla="*/ 319966 h 332765"/>
                <a:gd name="connsiteX19" fmla="*/ 38396 w 332765"/>
                <a:gd name="connsiteY19" fmla="*/ 326366 h 332765"/>
                <a:gd name="connsiteX20" fmla="*/ 31997 w 332765"/>
                <a:gd name="connsiteY20" fmla="*/ 332765 h 332765"/>
                <a:gd name="connsiteX21" fmla="*/ 161263 w 332765"/>
                <a:gd name="connsiteY21" fmla="*/ 327646 h 332765"/>
                <a:gd name="connsiteX22" fmla="*/ 154864 w 332765"/>
                <a:gd name="connsiteY22" fmla="*/ 321246 h 332765"/>
                <a:gd name="connsiteX23" fmla="*/ 154864 w 332765"/>
                <a:gd name="connsiteY23" fmla="*/ 302048 h 332765"/>
                <a:gd name="connsiteX24" fmla="*/ 161263 w 332765"/>
                <a:gd name="connsiteY24" fmla="*/ 295649 h 332765"/>
                <a:gd name="connsiteX25" fmla="*/ 167662 w 332765"/>
                <a:gd name="connsiteY25" fmla="*/ 302048 h 332765"/>
                <a:gd name="connsiteX26" fmla="*/ 167662 w 332765"/>
                <a:gd name="connsiteY26" fmla="*/ 321246 h 332765"/>
                <a:gd name="connsiteX27" fmla="*/ 161263 w 332765"/>
                <a:gd name="connsiteY27" fmla="*/ 327646 h 332765"/>
                <a:gd name="connsiteX28" fmla="*/ 6399 w 332765"/>
                <a:gd name="connsiteY28" fmla="*/ 307168 h 332765"/>
                <a:gd name="connsiteX29" fmla="*/ 0 w 332765"/>
                <a:gd name="connsiteY29" fmla="*/ 300768 h 332765"/>
                <a:gd name="connsiteX30" fmla="*/ 0 w 332765"/>
                <a:gd name="connsiteY30" fmla="*/ 281570 h 332765"/>
                <a:gd name="connsiteX31" fmla="*/ 6399 w 332765"/>
                <a:gd name="connsiteY31" fmla="*/ 275171 h 332765"/>
                <a:gd name="connsiteX32" fmla="*/ 12799 w 332765"/>
                <a:gd name="connsiteY32" fmla="*/ 281570 h 332765"/>
                <a:gd name="connsiteX33" fmla="*/ 12799 w 332765"/>
                <a:gd name="connsiteY33" fmla="*/ 300768 h 332765"/>
                <a:gd name="connsiteX34" fmla="*/ 6399 w 332765"/>
                <a:gd name="connsiteY34" fmla="*/ 307168 h 332765"/>
                <a:gd name="connsiteX35" fmla="*/ 161263 w 332765"/>
                <a:gd name="connsiteY35" fmla="*/ 276451 h 332765"/>
                <a:gd name="connsiteX36" fmla="*/ 154864 w 332765"/>
                <a:gd name="connsiteY36" fmla="*/ 270052 h 332765"/>
                <a:gd name="connsiteX37" fmla="*/ 154864 w 332765"/>
                <a:gd name="connsiteY37" fmla="*/ 250854 h 332765"/>
                <a:gd name="connsiteX38" fmla="*/ 161263 w 332765"/>
                <a:gd name="connsiteY38" fmla="*/ 244454 h 332765"/>
                <a:gd name="connsiteX39" fmla="*/ 167662 w 332765"/>
                <a:gd name="connsiteY39" fmla="*/ 250854 h 332765"/>
                <a:gd name="connsiteX40" fmla="*/ 167662 w 332765"/>
                <a:gd name="connsiteY40" fmla="*/ 270052 h 332765"/>
                <a:gd name="connsiteX41" fmla="*/ 161263 w 332765"/>
                <a:gd name="connsiteY41" fmla="*/ 276451 h 332765"/>
                <a:gd name="connsiteX42" fmla="*/ 6399 w 332765"/>
                <a:gd name="connsiteY42" fmla="*/ 255973 h 332765"/>
                <a:gd name="connsiteX43" fmla="*/ 0 w 332765"/>
                <a:gd name="connsiteY43" fmla="*/ 249574 h 332765"/>
                <a:gd name="connsiteX44" fmla="*/ 0 w 332765"/>
                <a:gd name="connsiteY44" fmla="*/ 230376 h 332765"/>
                <a:gd name="connsiteX45" fmla="*/ 6399 w 332765"/>
                <a:gd name="connsiteY45" fmla="*/ 223976 h 332765"/>
                <a:gd name="connsiteX46" fmla="*/ 12799 w 332765"/>
                <a:gd name="connsiteY46" fmla="*/ 230376 h 332765"/>
                <a:gd name="connsiteX47" fmla="*/ 12799 w 332765"/>
                <a:gd name="connsiteY47" fmla="*/ 249574 h 332765"/>
                <a:gd name="connsiteX48" fmla="*/ 6399 w 332765"/>
                <a:gd name="connsiteY48" fmla="*/ 255973 h 332765"/>
                <a:gd name="connsiteX49" fmla="*/ 161263 w 332765"/>
                <a:gd name="connsiteY49" fmla="*/ 225256 h 332765"/>
                <a:gd name="connsiteX50" fmla="*/ 154864 w 332765"/>
                <a:gd name="connsiteY50" fmla="*/ 218857 h 332765"/>
                <a:gd name="connsiteX51" fmla="*/ 154864 w 332765"/>
                <a:gd name="connsiteY51" fmla="*/ 199659 h 332765"/>
                <a:gd name="connsiteX52" fmla="*/ 161263 w 332765"/>
                <a:gd name="connsiteY52" fmla="*/ 193260 h 332765"/>
                <a:gd name="connsiteX53" fmla="*/ 167662 w 332765"/>
                <a:gd name="connsiteY53" fmla="*/ 199659 h 332765"/>
                <a:gd name="connsiteX54" fmla="*/ 167662 w 332765"/>
                <a:gd name="connsiteY54" fmla="*/ 218857 h 332765"/>
                <a:gd name="connsiteX55" fmla="*/ 161263 w 332765"/>
                <a:gd name="connsiteY55" fmla="*/ 225256 h 332765"/>
                <a:gd name="connsiteX56" fmla="*/ 6399 w 332765"/>
                <a:gd name="connsiteY56" fmla="*/ 204779 h 332765"/>
                <a:gd name="connsiteX57" fmla="*/ 0 w 332765"/>
                <a:gd name="connsiteY57" fmla="*/ 198379 h 332765"/>
                <a:gd name="connsiteX58" fmla="*/ 0 w 332765"/>
                <a:gd name="connsiteY58" fmla="*/ 179181 h 332765"/>
                <a:gd name="connsiteX59" fmla="*/ 6399 w 332765"/>
                <a:gd name="connsiteY59" fmla="*/ 172782 h 332765"/>
                <a:gd name="connsiteX60" fmla="*/ 12799 w 332765"/>
                <a:gd name="connsiteY60" fmla="*/ 179181 h 332765"/>
                <a:gd name="connsiteX61" fmla="*/ 12799 w 332765"/>
                <a:gd name="connsiteY61" fmla="*/ 198379 h 332765"/>
                <a:gd name="connsiteX62" fmla="*/ 6399 w 332765"/>
                <a:gd name="connsiteY62" fmla="*/ 204779 h 332765"/>
                <a:gd name="connsiteX63" fmla="*/ 326366 w 332765"/>
                <a:gd name="connsiteY63" fmla="*/ 177901 h 332765"/>
                <a:gd name="connsiteX64" fmla="*/ 318687 w 332765"/>
                <a:gd name="connsiteY64" fmla="*/ 177901 h 332765"/>
                <a:gd name="connsiteX65" fmla="*/ 312287 w 332765"/>
                <a:gd name="connsiteY65" fmla="*/ 171502 h 332765"/>
                <a:gd name="connsiteX66" fmla="*/ 318687 w 332765"/>
                <a:gd name="connsiteY66" fmla="*/ 165103 h 332765"/>
                <a:gd name="connsiteX67" fmla="*/ 319966 w 332765"/>
                <a:gd name="connsiteY67" fmla="*/ 165103 h 332765"/>
                <a:gd name="connsiteX68" fmla="*/ 319966 w 332765"/>
                <a:gd name="connsiteY68" fmla="*/ 159983 h 332765"/>
                <a:gd name="connsiteX69" fmla="*/ 326366 w 332765"/>
                <a:gd name="connsiteY69" fmla="*/ 153584 h 332765"/>
                <a:gd name="connsiteX70" fmla="*/ 332765 w 332765"/>
                <a:gd name="connsiteY70" fmla="*/ 159983 h 332765"/>
                <a:gd name="connsiteX71" fmla="*/ 332765 w 332765"/>
                <a:gd name="connsiteY71" fmla="*/ 171502 h 332765"/>
                <a:gd name="connsiteX72" fmla="*/ 326366 w 332765"/>
                <a:gd name="connsiteY72" fmla="*/ 177901 h 332765"/>
                <a:gd name="connsiteX73" fmla="*/ 286690 w 332765"/>
                <a:gd name="connsiteY73" fmla="*/ 177901 h 332765"/>
                <a:gd name="connsiteX74" fmla="*/ 267492 w 332765"/>
                <a:gd name="connsiteY74" fmla="*/ 177901 h 332765"/>
                <a:gd name="connsiteX75" fmla="*/ 261093 w 332765"/>
                <a:gd name="connsiteY75" fmla="*/ 171502 h 332765"/>
                <a:gd name="connsiteX76" fmla="*/ 267492 w 332765"/>
                <a:gd name="connsiteY76" fmla="*/ 165103 h 332765"/>
                <a:gd name="connsiteX77" fmla="*/ 286690 w 332765"/>
                <a:gd name="connsiteY77" fmla="*/ 165103 h 332765"/>
                <a:gd name="connsiteX78" fmla="*/ 293089 w 332765"/>
                <a:gd name="connsiteY78" fmla="*/ 171502 h 332765"/>
                <a:gd name="connsiteX79" fmla="*/ 286690 w 332765"/>
                <a:gd name="connsiteY79" fmla="*/ 177901 h 332765"/>
                <a:gd name="connsiteX80" fmla="*/ 235495 w 332765"/>
                <a:gd name="connsiteY80" fmla="*/ 177901 h 332765"/>
                <a:gd name="connsiteX81" fmla="*/ 216297 w 332765"/>
                <a:gd name="connsiteY81" fmla="*/ 177901 h 332765"/>
                <a:gd name="connsiteX82" fmla="*/ 209898 w 332765"/>
                <a:gd name="connsiteY82" fmla="*/ 171502 h 332765"/>
                <a:gd name="connsiteX83" fmla="*/ 216297 w 332765"/>
                <a:gd name="connsiteY83" fmla="*/ 165103 h 332765"/>
                <a:gd name="connsiteX84" fmla="*/ 235495 w 332765"/>
                <a:gd name="connsiteY84" fmla="*/ 165103 h 332765"/>
                <a:gd name="connsiteX85" fmla="*/ 241895 w 332765"/>
                <a:gd name="connsiteY85" fmla="*/ 171502 h 332765"/>
                <a:gd name="connsiteX86" fmla="*/ 235495 w 332765"/>
                <a:gd name="connsiteY86" fmla="*/ 177901 h 332765"/>
                <a:gd name="connsiteX87" fmla="*/ 184301 w 332765"/>
                <a:gd name="connsiteY87" fmla="*/ 177901 h 332765"/>
                <a:gd name="connsiteX88" fmla="*/ 165103 w 332765"/>
                <a:gd name="connsiteY88" fmla="*/ 177901 h 332765"/>
                <a:gd name="connsiteX89" fmla="*/ 158703 w 332765"/>
                <a:gd name="connsiteY89" fmla="*/ 171502 h 332765"/>
                <a:gd name="connsiteX90" fmla="*/ 165103 w 332765"/>
                <a:gd name="connsiteY90" fmla="*/ 165103 h 332765"/>
                <a:gd name="connsiteX91" fmla="*/ 184301 w 332765"/>
                <a:gd name="connsiteY91" fmla="*/ 165103 h 332765"/>
                <a:gd name="connsiteX92" fmla="*/ 190700 w 332765"/>
                <a:gd name="connsiteY92" fmla="*/ 171502 h 332765"/>
                <a:gd name="connsiteX93" fmla="*/ 184301 w 332765"/>
                <a:gd name="connsiteY93" fmla="*/ 177901 h 332765"/>
                <a:gd name="connsiteX94" fmla="*/ 6399 w 332765"/>
                <a:gd name="connsiteY94" fmla="*/ 153584 h 332765"/>
                <a:gd name="connsiteX95" fmla="*/ 0 w 332765"/>
                <a:gd name="connsiteY95" fmla="*/ 147185 h 332765"/>
                <a:gd name="connsiteX96" fmla="*/ 0 w 332765"/>
                <a:gd name="connsiteY96" fmla="*/ 127987 h 332765"/>
                <a:gd name="connsiteX97" fmla="*/ 6399 w 332765"/>
                <a:gd name="connsiteY97" fmla="*/ 121587 h 332765"/>
                <a:gd name="connsiteX98" fmla="*/ 12799 w 332765"/>
                <a:gd name="connsiteY98" fmla="*/ 127987 h 332765"/>
                <a:gd name="connsiteX99" fmla="*/ 12799 w 332765"/>
                <a:gd name="connsiteY99" fmla="*/ 147185 h 332765"/>
                <a:gd name="connsiteX100" fmla="*/ 6399 w 332765"/>
                <a:gd name="connsiteY100" fmla="*/ 153584 h 332765"/>
                <a:gd name="connsiteX101" fmla="*/ 326366 w 332765"/>
                <a:gd name="connsiteY101" fmla="*/ 134386 h 332765"/>
                <a:gd name="connsiteX102" fmla="*/ 319966 w 332765"/>
                <a:gd name="connsiteY102" fmla="*/ 127987 h 332765"/>
                <a:gd name="connsiteX103" fmla="*/ 319966 w 332765"/>
                <a:gd name="connsiteY103" fmla="*/ 108789 h 332765"/>
                <a:gd name="connsiteX104" fmla="*/ 326366 w 332765"/>
                <a:gd name="connsiteY104" fmla="*/ 102389 h 332765"/>
                <a:gd name="connsiteX105" fmla="*/ 332765 w 332765"/>
                <a:gd name="connsiteY105" fmla="*/ 108789 h 332765"/>
                <a:gd name="connsiteX106" fmla="*/ 332765 w 332765"/>
                <a:gd name="connsiteY106" fmla="*/ 127987 h 332765"/>
                <a:gd name="connsiteX107" fmla="*/ 326366 w 332765"/>
                <a:gd name="connsiteY107" fmla="*/ 134386 h 332765"/>
                <a:gd name="connsiteX108" fmla="*/ 6399 w 332765"/>
                <a:gd name="connsiteY108" fmla="*/ 102389 h 332765"/>
                <a:gd name="connsiteX109" fmla="*/ 0 w 332765"/>
                <a:gd name="connsiteY109" fmla="*/ 95990 h 332765"/>
                <a:gd name="connsiteX110" fmla="*/ 0 w 332765"/>
                <a:gd name="connsiteY110" fmla="*/ 76792 h 332765"/>
                <a:gd name="connsiteX111" fmla="*/ 6399 w 332765"/>
                <a:gd name="connsiteY111" fmla="*/ 70393 h 332765"/>
                <a:gd name="connsiteX112" fmla="*/ 12799 w 332765"/>
                <a:gd name="connsiteY112" fmla="*/ 76792 h 332765"/>
                <a:gd name="connsiteX113" fmla="*/ 12799 w 332765"/>
                <a:gd name="connsiteY113" fmla="*/ 95990 h 332765"/>
                <a:gd name="connsiteX114" fmla="*/ 6399 w 332765"/>
                <a:gd name="connsiteY114" fmla="*/ 102389 h 332765"/>
                <a:gd name="connsiteX115" fmla="*/ 326366 w 332765"/>
                <a:gd name="connsiteY115" fmla="*/ 83191 h 332765"/>
                <a:gd name="connsiteX116" fmla="*/ 319966 w 332765"/>
                <a:gd name="connsiteY116" fmla="*/ 76792 h 332765"/>
                <a:gd name="connsiteX117" fmla="*/ 319966 w 332765"/>
                <a:gd name="connsiteY117" fmla="*/ 57594 h 332765"/>
                <a:gd name="connsiteX118" fmla="*/ 326366 w 332765"/>
                <a:gd name="connsiteY118" fmla="*/ 51195 h 332765"/>
                <a:gd name="connsiteX119" fmla="*/ 332765 w 332765"/>
                <a:gd name="connsiteY119" fmla="*/ 57594 h 332765"/>
                <a:gd name="connsiteX120" fmla="*/ 332765 w 332765"/>
                <a:gd name="connsiteY120" fmla="*/ 76792 h 332765"/>
                <a:gd name="connsiteX121" fmla="*/ 326366 w 332765"/>
                <a:gd name="connsiteY121" fmla="*/ 83191 h 332765"/>
                <a:gd name="connsiteX122" fmla="*/ 6399 w 332765"/>
                <a:gd name="connsiteY122" fmla="*/ 51195 h 332765"/>
                <a:gd name="connsiteX123" fmla="*/ 0 w 332765"/>
                <a:gd name="connsiteY123" fmla="*/ 44795 h 332765"/>
                <a:gd name="connsiteX124" fmla="*/ 0 w 332765"/>
                <a:gd name="connsiteY124" fmla="*/ 25597 h 332765"/>
                <a:gd name="connsiteX125" fmla="*/ 6399 w 332765"/>
                <a:gd name="connsiteY125" fmla="*/ 19198 h 332765"/>
                <a:gd name="connsiteX126" fmla="*/ 12799 w 332765"/>
                <a:gd name="connsiteY126" fmla="*/ 25597 h 332765"/>
                <a:gd name="connsiteX127" fmla="*/ 12799 w 332765"/>
                <a:gd name="connsiteY127" fmla="*/ 44795 h 332765"/>
                <a:gd name="connsiteX128" fmla="*/ 6399 w 332765"/>
                <a:gd name="connsiteY128" fmla="*/ 51195 h 332765"/>
                <a:gd name="connsiteX129" fmla="*/ 326366 w 332765"/>
                <a:gd name="connsiteY129" fmla="*/ 31997 h 332765"/>
                <a:gd name="connsiteX130" fmla="*/ 319966 w 332765"/>
                <a:gd name="connsiteY130" fmla="*/ 25597 h 332765"/>
                <a:gd name="connsiteX131" fmla="*/ 319966 w 332765"/>
                <a:gd name="connsiteY131" fmla="*/ 6399 h 332765"/>
                <a:gd name="connsiteX132" fmla="*/ 326366 w 332765"/>
                <a:gd name="connsiteY132" fmla="*/ 0 h 332765"/>
                <a:gd name="connsiteX133" fmla="*/ 332765 w 332765"/>
                <a:gd name="connsiteY133" fmla="*/ 6399 h 332765"/>
                <a:gd name="connsiteX134" fmla="*/ 332765 w 332765"/>
                <a:gd name="connsiteY134" fmla="*/ 25597 h 332765"/>
                <a:gd name="connsiteX135" fmla="*/ 326366 w 332765"/>
                <a:gd name="connsiteY135" fmla="*/ 31997 h 332765"/>
                <a:gd name="connsiteX136" fmla="*/ 294369 w 332765"/>
                <a:gd name="connsiteY136" fmla="*/ 12799 h 332765"/>
                <a:gd name="connsiteX137" fmla="*/ 275171 w 332765"/>
                <a:gd name="connsiteY137" fmla="*/ 12799 h 332765"/>
                <a:gd name="connsiteX138" fmla="*/ 268772 w 332765"/>
                <a:gd name="connsiteY138" fmla="*/ 6399 h 332765"/>
                <a:gd name="connsiteX139" fmla="*/ 275171 w 332765"/>
                <a:gd name="connsiteY139" fmla="*/ 0 h 332765"/>
                <a:gd name="connsiteX140" fmla="*/ 294369 w 332765"/>
                <a:gd name="connsiteY140" fmla="*/ 0 h 332765"/>
                <a:gd name="connsiteX141" fmla="*/ 300768 w 332765"/>
                <a:gd name="connsiteY141" fmla="*/ 6399 h 332765"/>
                <a:gd name="connsiteX142" fmla="*/ 294369 w 332765"/>
                <a:gd name="connsiteY142" fmla="*/ 12799 h 332765"/>
                <a:gd name="connsiteX143" fmla="*/ 243174 w 332765"/>
                <a:gd name="connsiteY143" fmla="*/ 12799 h 332765"/>
                <a:gd name="connsiteX144" fmla="*/ 223976 w 332765"/>
                <a:gd name="connsiteY144" fmla="*/ 12799 h 332765"/>
                <a:gd name="connsiteX145" fmla="*/ 217577 w 332765"/>
                <a:gd name="connsiteY145" fmla="*/ 6399 h 332765"/>
                <a:gd name="connsiteX146" fmla="*/ 223976 w 332765"/>
                <a:gd name="connsiteY146" fmla="*/ 0 h 332765"/>
                <a:gd name="connsiteX147" fmla="*/ 243174 w 332765"/>
                <a:gd name="connsiteY147" fmla="*/ 0 h 332765"/>
                <a:gd name="connsiteX148" fmla="*/ 249574 w 332765"/>
                <a:gd name="connsiteY148" fmla="*/ 6399 h 332765"/>
                <a:gd name="connsiteX149" fmla="*/ 243174 w 332765"/>
                <a:gd name="connsiteY149" fmla="*/ 12799 h 332765"/>
                <a:gd name="connsiteX150" fmla="*/ 191980 w 332765"/>
                <a:gd name="connsiteY150" fmla="*/ 12799 h 332765"/>
                <a:gd name="connsiteX151" fmla="*/ 172782 w 332765"/>
                <a:gd name="connsiteY151" fmla="*/ 12799 h 332765"/>
                <a:gd name="connsiteX152" fmla="*/ 166383 w 332765"/>
                <a:gd name="connsiteY152" fmla="*/ 6399 h 332765"/>
                <a:gd name="connsiteX153" fmla="*/ 172782 w 332765"/>
                <a:gd name="connsiteY153" fmla="*/ 0 h 332765"/>
                <a:gd name="connsiteX154" fmla="*/ 191980 w 332765"/>
                <a:gd name="connsiteY154" fmla="*/ 0 h 332765"/>
                <a:gd name="connsiteX155" fmla="*/ 198379 w 332765"/>
                <a:gd name="connsiteY155" fmla="*/ 6399 h 332765"/>
                <a:gd name="connsiteX156" fmla="*/ 191980 w 332765"/>
                <a:gd name="connsiteY156" fmla="*/ 12799 h 332765"/>
                <a:gd name="connsiteX157" fmla="*/ 140785 w 332765"/>
                <a:gd name="connsiteY157" fmla="*/ 12799 h 332765"/>
                <a:gd name="connsiteX158" fmla="*/ 121587 w 332765"/>
                <a:gd name="connsiteY158" fmla="*/ 12799 h 332765"/>
                <a:gd name="connsiteX159" fmla="*/ 115188 w 332765"/>
                <a:gd name="connsiteY159" fmla="*/ 6399 h 332765"/>
                <a:gd name="connsiteX160" fmla="*/ 121587 w 332765"/>
                <a:gd name="connsiteY160" fmla="*/ 0 h 332765"/>
                <a:gd name="connsiteX161" fmla="*/ 140785 w 332765"/>
                <a:gd name="connsiteY161" fmla="*/ 0 h 332765"/>
                <a:gd name="connsiteX162" fmla="*/ 147185 w 332765"/>
                <a:gd name="connsiteY162" fmla="*/ 6399 h 332765"/>
                <a:gd name="connsiteX163" fmla="*/ 140785 w 332765"/>
                <a:gd name="connsiteY163" fmla="*/ 12799 h 332765"/>
                <a:gd name="connsiteX164" fmla="*/ 89591 w 332765"/>
                <a:gd name="connsiteY164" fmla="*/ 12799 h 332765"/>
                <a:gd name="connsiteX165" fmla="*/ 70393 w 332765"/>
                <a:gd name="connsiteY165" fmla="*/ 12799 h 332765"/>
                <a:gd name="connsiteX166" fmla="*/ 63993 w 332765"/>
                <a:gd name="connsiteY166" fmla="*/ 6399 h 332765"/>
                <a:gd name="connsiteX167" fmla="*/ 70393 w 332765"/>
                <a:gd name="connsiteY167" fmla="*/ 0 h 332765"/>
                <a:gd name="connsiteX168" fmla="*/ 89591 w 332765"/>
                <a:gd name="connsiteY168" fmla="*/ 0 h 332765"/>
                <a:gd name="connsiteX169" fmla="*/ 95990 w 332765"/>
                <a:gd name="connsiteY169" fmla="*/ 6399 h 332765"/>
                <a:gd name="connsiteX170" fmla="*/ 89591 w 332765"/>
                <a:gd name="connsiteY170" fmla="*/ 12799 h 332765"/>
                <a:gd name="connsiteX171" fmla="*/ 38396 w 332765"/>
                <a:gd name="connsiteY171" fmla="*/ 12799 h 332765"/>
                <a:gd name="connsiteX172" fmla="*/ 19198 w 332765"/>
                <a:gd name="connsiteY172" fmla="*/ 12799 h 332765"/>
                <a:gd name="connsiteX173" fmla="*/ 12799 w 332765"/>
                <a:gd name="connsiteY173" fmla="*/ 6399 h 332765"/>
                <a:gd name="connsiteX174" fmla="*/ 19198 w 332765"/>
                <a:gd name="connsiteY174" fmla="*/ 0 h 332765"/>
                <a:gd name="connsiteX175" fmla="*/ 38396 w 332765"/>
                <a:gd name="connsiteY175" fmla="*/ 0 h 332765"/>
                <a:gd name="connsiteX176" fmla="*/ 44795 w 332765"/>
                <a:gd name="connsiteY176" fmla="*/ 6399 h 332765"/>
                <a:gd name="connsiteX177" fmla="*/ 38396 w 332765"/>
                <a:gd name="connsiteY177" fmla="*/ 12799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</a:cxnLst>
              <a:rect l="l" t="t" r="r" b="b"/>
              <a:pathLst>
                <a:path w="332765" h="332765">
                  <a:moveTo>
                    <a:pt x="134386" y="332765"/>
                  </a:moveTo>
                  <a:lnTo>
                    <a:pt x="115188" y="332765"/>
                  </a:lnTo>
                  <a:cubicBezTo>
                    <a:pt x="111668" y="332765"/>
                    <a:pt x="108789" y="329885"/>
                    <a:pt x="108789" y="326366"/>
                  </a:cubicBezTo>
                  <a:cubicBezTo>
                    <a:pt x="108789" y="322846"/>
                    <a:pt x="111668" y="319966"/>
                    <a:pt x="115188" y="319966"/>
                  </a:cubicBezTo>
                  <a:lnTo>
                    <a:pt x="134386" y="319966"/>
                  </a:lnTo>
                  <a:cubicBezTo>
                    <a:pt x="137906" y="319966"/>
                    <a:pt x="140785" y="322846"/>
                    <a:pt x="140785" y="326366"/>
                  </a:cubicBezTo>
                  <a:cubicBezTo>
                    <a:pt x="140785" y="329885"/>
                    <a:pt x="137970" y="332765"/>
                    <a:pt x="134386" y="332765"/>
                  </a:cubicBezTo>
                  <a:close/>
                  <a:moveTo>
                    <a:pt x="83191" y="332765"/>
                  </a:moveTo>
                  <a:lnTo>
                    <a:pt x="63993" y="332765"/>
                  </a:lnTo>
                  <a:cubicBezTo>
                    <a:pt x="60474" y="332765"/>
                    <a:pt x="57594" y="329885"/>
                    <a:pt x="57594" y="326366"/>
                  </a:cubicBezTo>
                  <a:cubicBezTo>
                    <a:pt x="57594" y="322846"/>
                    <a:pt x="60474" y="319966"/>
                    <a:pt x="63993" y="319966"/>
                  </a:cubicBezTo>
                  <a:lnTo>
                    <a:pt x="83191" y="319966"/>
                  </a:lnTo>
                  <a:cubicBezTo>
                    <a:pt x="86711" y="319966"/>
                    <a:pt x="89591" y="322846"/>
                    <a:pt x="89591" y="326366"/>
                  </a:cubicBezTo>
                  <a:cubicBezTo>
                    <a:pt x="89591" y="329885"/>
                    <a:pt x="86775" y="332765"/>
                    <a:pt x="83191" y="332765"/>
                  </a:cubicBezTo>
                  <a:close/>
                  <a:moveTo>
                    <a:pt x="31997" y="332765"/>
                  </a:moveTo>
                  <a:lnTo>
                    <a:pt x="12799" y="332765"/>
                  </a:lnTo>
                  <a:cubicBezTo>
                    <a:pt x="9279" y="332765"/>
                    <a:pt x="6399" y="329885"/>
                    <a:pt x="6399" y="326366"/>
                  </a:cubicBezTo>
                  <a:cubicBezTo>
                    <a:pt x="6399" y="322846"/>
                    <a:pt x="9279" y="319966"/>
                    <a:pt x="12799" y="319966"/>
                  </a:cubicBezTo>
                  <a:lnTo>
                    <a:pt x="31997" y="319966"/>
                  </a:lnTo>
                  <a:cubicBezTo>
                    <a:pt x="35516" y="319966"/>
                    <a:pt x="38396" y="322846"/>
                    <a:pt x="38396" y="326366"/>
                  </a:cubicBezTo>
                  <a:cubicBezTo>
                    <a:pt x="38396" y="329885"/>
                    <a:pt x="35580" y="332765"/>
                    <a:pt x="31997" y="332765"/>
                  </a:cubicBezTo>
                  <a:close/>
                  <a:moveTo>
                    <a:pt x="161263" y="327646"/>
                  </a:moveTo>
                  <a:cubicBezTo>
                    <a:pt x="157743" y="327646"/>
                    <a:pt x="154864" y="324766"/>
                    <a:pt x="154864" y="321246"/>
                  </a:cubicBezTo>
                  <a:lnTo>
                    <a:pt x="154864" y="302048"/>
                  </a:lnTo>
                  <a:cubicBezTo>
                    <a:pt x="154864" y="298529"/>
                    <a:pt x="157743" y="295649"/>
                    <a:pt x="161263" y="295649"/>
                  </a:cubicBezTo>
                  <a:cubicBezTo>
                    <a:pt x="164783" y="295649"/>
                    <a:pt x="167662" y="298529"/>
                    <a:pt x="167662" y="302048"/>
                  </a:cubicBezTo>
                  <a:lnTo>
                    <a:pt x="167662" y="321246"/>
                  </a:lnTo>
                  <a:cubicBezTo>
                    <a:pt x="167662" y="324766"/>
                    <a:pt x="164847" y="327646"/>
                    <a:pt x="161263" y="327646"/>
                  </a:cubicBezTo>
                  <a:close/>
                  <a:moveTo>
                    <a:pt x="6399" y="307168"/>
                  </a:moveTo>
                  <a:cubicBezTo>
                    <a:pt x="2880" y="307168"/>
                    <a:pt x="0" y="304288"/>
                    <a:pt x="0" y="300768"/>
                  </a:cubicBezTo>
                  <a:lnTo>
                    <a:pt x="0" y="281570"/>
                  </a:lnTo>
                  <a:cubicBezTo>
                    <a:pt x="0" y="278051"/>
                    <a:pt x="2880" y="275171"/>
                    <a:pt x="6399" y="275171"/>
                  </a:cubicBezTo>
                  <a:cubicBezTo>
                    <a:pt x="9919" y="275171"/>
                    <a:pt x="12799" y="278051"/>
                    <a:pt x="12799" y="281570"/>
                  </a:cubicBezTo>
                  <a:lnTo>
                    <a:pt x="12799" y="300768"/>
                  </a:lnTo>
                  <a:cubicBezTo>
                    <a:pt x="12799" y="304288"/>
                    <a:pt x="9983" y="307168"/>
                    <a:pt x="6399" y="307168"/>
                  </a:cubicBezTo>
                  <a:close/>
                  <a:moveTo>
                    <a:pt x="161263" y="276451"/>
                  </a:moveTo>
                  <a:cubicBezTo>
                    <a:pt x="157743" y="276451"/>
                    <a:pt x="154864" y="273571"/>
                    <a:pt x="154864" y="270052"/>
                  </a:cubicBezTo>
                  <a:lnTo>
                    <a:pt x="154864" y="250854"/>
                  </a:lnTo>
                  <a:cubicBezTo>
                    <a:pt x="154864" y="247334"/>
                    <a:pt x="157743" y="244454"/>
                    <a:pt x="161263" y="244454"/>
                  </a:cubicBezTo>
                  <a:cubicBezTo>
                    <a:pt x="164783" y="244454"/>
                    <a:pt x="167662" y="247334"/>
                    <a:pt x="167662" y="250854"/>
                  </a:cubicBezTo>
                  <a:lnTo>
                    <a:pt x="167662" y="270052"/>
                  </a:lnTo>
                  <a:cubicBezTo>
                    <a:pt x="167662" y="273571"/>
                    <a:pt x="164847" y="276451"/>
                    <a:pt x="161263" y="276451"/>
                  </a:cubicBezTo>
                  <a:close/>
                  <a:moveTo>
                    <a:pt x="6399" y="255973"/>
                  </a:moveTo>
                  <a:cubicBezTo>
                    <a:pt x="2880" y="255973"/>
                    <a:pt x="0" y="253093"/>
                    <a:pt x="0" y="249574"/>
                  </a:cubicBezTo>
                  <a:lnTo>
                    <a:pt x="0" y="230376"/>
                  </a:lnTo>
                  <a:cubicBezTo>
                    <a:pt x="0" y="226856"/>
                    <a:pt x="2880" y="223976"/>
                    <a:pt x="6399" y="223976"/>
                  </a:cubicBezTo>
                  <a:cubicBezTo>
                    <a:pt x="9919" y="223976"/>
                    <a:pt x="12799" y="226856"/>
                    <a:pt x="12799" y="230376"/>
                  </a:cubicBezTo>
                  <a:lnTo>
                    <a:pt x="12799" y="249574"/>
                  </a:lnTo>
                  <a:cubicBezTo>
                    <a:pt x="12799" y="253093"/>
                    <a:pt x="9983" y="255973"/>
                    <a:pt x="6399" y="255973"/>
                  </a:cubicBezTo>
                  <a:close/>
                  <a:moveTo>
                    <a:pt x="161263" y="225256"/>
                  </a:moveTo>
                  <a:cubicBezTo>
                    <a:pt x="157743" y="225256"/>
                    <a:pt x="154864" y="222377"/>
                    <a:pt x="154864" y="218857"/>
                  </a:cubicBezTo>
                  <a:lnTo>
                    <a:pt x="154864" y="199659"/>
                  </a:lnTo>
                  <a:cubicBezTo>
                    <a:pt x="154864" y="196140"/>
                    <a:pt x="157743" y="193260"/>
                    <a:pt x="161263" y="193260"/>
                  </a:cubicBezTo>
                  <a:cubicBezTo>
                    <a:pt x="164783" y="193260"/>
                    <a:pt x="167662" y="196140"/>
                    <a:pt x="167662" y="199659"/>
                  </a:cubicBezTo>
                  <a:lnTo>
                    <a:pt x="167662" y="218857"/>
                  </a:lnTo>
                  <a:cubicBezTo>
                    <a:pt x="167662" y="222377"/>
                    <a:pt x="164847" y="225256"/>
                    <a:pt x="161263" y="225256"/>
                  </a:cubicBezTo>
                  <a:close/>
                  <a:moveTo>
                    <a:pt x="6399" y="204779"/>
                  </a:moveTo>
                  <a:cubicBezTo>
                    <a:pt x="2880" y="204779"/>
                    <a:pt x="0" y="201899"/>
                    <a:pt x="0" y="198379"/>
                  </a:cubicBezTo>
                  <a:lnTo>
                    <a:pt x="0" y="179181"/>
                  </a:lnTo>
                  <a:cubicBezTo>
                    <a:pt x="0" y="175662"/>
                    <a:pt x="2880" y="172782"/>
                    <a:pt x="6399" y="172782"/>
                  </a:cubicBezTo>
                  <a:cubicBezTo>
                    <a:pt x="9919" y="172782"/>
                    <a:pt x="12799" y="175662"/>
                    <a:pt x="12799" y="179181"/>
                  </a:cubicBezTo>
                  <a:lnTo>
                    <a:pt x="12799" y="198379"/>
                  </a:lnTo>
                  <a:cubicBezTo>
                    <a:pt x="12799" y="201899"/>
                    <a:pt x="9983" y="204779"/>
                    <a:pt x="6399" y="204779"/>
                  </a:cubicBezTo>
                  <a:close/>
                  <a:moveTo>
                    <a:pt x="326366" y="177901"/>
                  </a:moveTo>
                  <a:lnTo>
                    <a:pt x="318687" y="177901"/>
                  </a:lnTo>
                  <a:cubicBezTo>
                    <a:pt x="315167" y="177901"/>
                    <a:pt x="312287" y="175021"/>
                    <a:pt x="312287" y="171502"/>
                  </a:cubicBezTo>
                  <a:cubicBezTo>
                    <a:pt x="312287" y="167982"/>
                    <a:pt x="315167" y="165103"/>
                    <a:pt x="318687" y="165103"/>
                  </a:cubicBezTo>
                  <a:lnTo>
                    <a:pt x="319966" y="165103"/>
                  </a:lnTo>
                  <a:lnTo>
                    <a:pt x="319966" y="159983"/>
                  </a:lnTo>
                  <a:cubicBezTo>
                    <a:pt x="319966" y="156464"/>
                    <a:pt x="322846" y="153584"/>
                    <a:pt x="326366" y="153584"/>
                  </a:cubicBezTo>
                  <a:cubicBezTo>
                    <a:pt x="329885" y="153584"/>
                    <a:pt x="332765" y="156464"/>
                    <a:pt x="332765" y="159983"/>
                  </a:cubicBezTo>
                  <a:lnTo>
                    <a:pt x="332765" y="171502"/>
                  </a:lnTo>
                  <a:cubicBezTo>
                    <a:pt x="332765" y="175021"/>
                    <a:pt x="329949" y="177901"/>
                    <a:pt x="326366" y="177901"/>
                  </a:cubicBezTo>
                  <a:close/>
                  <a:moveTo>
                    <a:pt x="286690" y="177901"/>
                  </a:moveTo>
                  <a:lnTo>
                    <a:pt x="267492" y="177901"/>
                  </a:lnTo>
                  <a:cubicBezTo>
                    <a:pt x="263972" y="177901"/>
                    <a:pt x="261093" y="175021"/>
                    <a:pt x="261093" y="171502"/>
                  </a:cubicBezTo>
                  <a:cubicBezTo>
                    <a:pt x="261093" y="167982"/>
                    <a:pt x="263972" y="165103"/>
                    <a:pt x="267492" y="165103"/>
                  </a:cubicBezTo>
                  <a:lnTo>
                    <a:pt x="286690" y="165103"/>
                  </a:lnTo>
                  <a:cubicBezTo>
                    <a:pt x="290210" y="165103"/>
                    <a:pt x="293089" y="167982"/>
                    <a:pt x="293089" y="171502"/>
                  </a:cubicBezTo>
                  <a:cubicBezTo>
                    <a:pt x="293089" y="175021"/>
                    <a:pt x="290274" y="177901"/>
                    <a:pt x="286690" y="177901"/>
                  </a:cubicBezTo>
                  <a:close/>
                  <a:moveTo>
                    <a:pt x="235495" y="177901"/>
                  </a:moveTo>
                  <a:lnTo>
                    <a:pt x="216297" y="177901"/>
                  </a:lnTo>
                  <a:cubicBezTo>
                    <a:pt x="212778" y="177901"/>
                    <a:pt x="209898" y="175021"/>
                    <a:pt x="209898" y="171502"/>
                  </a:cubicBezTo>
                  <a:cubicBezTo>
                    <a:pt x="209898" y="167982"/>
                    <a:pt x="212778" y="165103"/>
                    <a:pt x="216297" y="165103"/>
                  </a:cubicBezTo>
                  <a:lnTo>
                    <a:pt x="235495" y="165103"/>
                  </a:lnTo>
                  <a:cubicBezTo>
                    <a:pt x="239015" y="165103"/>
                    <a:pt x="241895" y="167982"/>
                    <a:pt x="241895" y="171502"/>
                  </a:cubicBezTo>
                  <a:cubicBezTo>
                    <a:pt x="241895" y="175021"/>
                    <a:pt x="239079" y="177901"/>
                    <a:pt x="235495" y="177901"/>
                  </a:cubicBezTo>
                  <a:close/>
                  <a:moveTo>
                    <a:pt x="184301" y="177901"/>
                  </a:moveTo>
                  <a:lnTo>
                    <a:pt x="165103" y="177901"/>
                  </a:lnTo>
                  <a:cubicBezTo>
                    <a:pt x="161583" y="177901"/>
                    <a:pt x="158703" y="175021"/>
                    <a:pt x="158703" y="171502"/>
                  </a:cubicBezTo>
                  <a:cubicBezTo>
                    <a:pt x="158703" y="167982"/>
                    <a:pt x="161583" y="165103"/>
                    <a:pt x="165103" y="165103"/>
                  </a:cubicBezTo>
                  <a:lnTo>
                    <a:pt x="184301" y="165103"/>
                  </a:lnTo>
                  <a:cubicBezTo>
                    <a:pt x="187820" y="165103"/>
                    <a:pt x="190700" y="167982"/>
                    <a:pt x="190700" y="171502"/>
                  </a:cubicBezTo>
                  <a:cubicBezTo>
                    <a:pt x="190700" y="175021"/>
                    <a:pt x="187884" y="177901"/>
                    <a:pt x="184301" y="177901"/>
                  </a:cubicBezTo>
                  <a:close/>
                  <a:moveTo>
                    <a:pt x="6399" y="153584"/>
                  </a:moveTo>
                  <a:cubicBezTo>
                    <a:pt x="2880" y="153584"/>
                    <a:pt x="0" y="150704"/>
                    <a:pt x="0" y="147185"/>
                  </a:cubicBezTo>
                  <a:lnTo>
                    <a:pt x="0" y="127987"/>
                  </a:lnTo>
                  <a:cubicBezTo>
                    <a:pt x="0" y="124467"/>
                    <a:pt x="2880" y="121587"/>
                    <a:pt x="6399" y="121587"/>
                  </a:cubicBezTo>
                  <a:cubicBezTo>
                    <a:pt x="9919" y="121587"/>
                    <a:pt x="12799" y="124467"/>
                    <a:pt x="12799" y="127987"/>
                  </a:cubicBezTo>
                  <a:lnTo>
                    <a:pt x="12799" y="147185"/>
                  </a:lnTo>
                  <a:cubicBezTo>
                    <a:pt x="12799" y="150704"/>
                    <a:pt x="9983" y="153584"/>
                    <a:pt x="6399" y="153584"/>
                  </a:cubicBezTo>
                  <a:close/>
                  <a:moveTo>
                    <a:pt x="326366" y="134386"/>
                  </a:moveTo>
                  <a:cubicBezTo>
                    <a:pt x="322846" y="134386"/>
                    <a:pt x="319966" y="131506"/>
                    <a:pt x="319966" y="127987"/>
                  </a:cubicBezTo>
                  <a:lnTo>
                    <a:pt x="319966" y="108789"/>
                  </a:lnTo>
                  <a:cubicBezTo>
                    <a:pt x="319966" y="105269"/>
                    <a:pt x="322846" y="102389"/>
                    <a:pt x="326366" y="102389"/>
                  </a:cubicBezTo>
                  <a:cubicBezTo>
                    <a:pt x="329885" y="102389"/>
                    <a:pt x="332765" y="105269"/>
                    <a:pt x="332765" y="108789"/>
                  </a:cubicBezTo>
                  <a:lnTo>
                    <a:pt x="332765" y="127987"/>
                  </a:lnTo>
                  <a:cubicBezTo>
                    <a:pt x="332765" y="131506"/>
                    <a:pt x="329949" y="134386"/>
                    <a:pt x="326366" y="134386"/>
                  </a:cubicBezTo>
                  <a:close/>
                  <a:moveTo>
                    <a:pt x="6399" y="102389"/>
                  </a:moveTo>
                  <a:cubicBezTo>
                    <a:pt x="2880" y="102389"/>
                    <a:pt x="0" y="99509"/>
                    <a:pt x="0" y="95990"/>
                  </a:cubicBezTo>
                  <a:lnTo>
                    <a:pt x="0" y="76792"/>
                  </a:lnTo>
                  <a:cubicBezTo>
                    <a:pt x="0" y="73272"/>
                    <a:pt x="2880" y="70393"/>
                    <a:pt x="6399" y="70393"/>
                  </a:cubicBezTo>
                  <a:cubicBezTo>
                    <a:pt x="9919" y="70393"/>
                    <a:pt x="12799" y="73272"/>
                    <a:pt x="12799" y="76792"/>
                  </a:cubicBezTo>
                  <a:lnTo>
                    <a:pt x="12799" y="95990"/>
                  </a:lnTo>
                  <a:cubicBezTo>
                    <a:pt x="12799" y="99509"/>
                    <a:pt x="9983" y="102389"/>
                    <a:pt x="6399" y="102389"/>
                  </a:cubicBezTo>
                  <a:close/>
                  <a:moveTo>
                    <a:pt x="326366" y="83191"/>
                  </a:moveTo>
                  <a:cubicBezTo>
                    <a:pt x="322846" y="83191"/>
                    <a:pt x="319966" y="80311"/>
                    <a:pt x="319966" y="76792"/>
                  </a:cubicBezTo>
                  <a:lnTo>
                    <a:pt x="319966" y="57594"/>
                  </a:lnTo>
                  <a:cubicBezTo>
                    <a:pt x="319966" y="54074"/>
                    <a:pt x="322846" y="51195"/>
                    <a:pt x="326366" y="51195"/>
                  </a:cubicBezTo>
                  <a:cubicBezTo>
                    <a:pt x="329885" y="51195"/>
                    <a:pt x="332765" y="54074"/>
                    <a:pt x="332765" y="57594"/>
                  </a:cubicBezTo>
                  <a:lnTo>
                    <a:pt x="332765" y="76792"/>
                  </a:lnTo>
                  <a:cubicBezTo>
                    <a:pt x="332765" y="80311"/>
                    <a:pt x="329949" y="83191"/>
                    <a:pt x="326366" y="83191"/>
                  </a:cubicBezTo>
                  <a:close/>
                  <a:moveTo>
                    <a:pt x="6399" y="51195"/>
                  </a:moveTo>
                  <a:cubicBezTo>
                    <a:pt x="2880" y="51195"/>
                    <a:pt x="0" y="48315"/>
                    <a:pt x="0" y="44795"/>
                  </a:cubicBezTo>
                  <a:lnTo>
                    <a:pt x="0" y="25597"/>
                  </a:lnTo>
                  <a:cubicBezTo>
                    <a:pt x="0" y="22078"/>
                    <a:pt x="2880" y="19198"/>
                    <a:pt x="6399" y="19198"/>
                  </a:cubicBezTo>
                  <a:cubicBezTo>
                    <a:pt x="9919" y="19198"/>
                    <a:pt x="12799" y="22078"/>
                    <a:pt x="12799" y="25597"/>
                  </a:cubicBezTo>
                  <a:lnTo>
                    <a:pt x="12799" y="44795"/>
                  </a:lnTo>
                  <a:cubicBezTo>
                    <a:pt x="12799" y="48315"/>
                    <a:pt x="9983" y="51195"/>
                    <a:pt x="6399" y="51195"/>
                  </a:cubicBezTo>
                  <a:close/>
                  <a:moveTo>
                    <a:pt x="326366" y="31997"/>
                  </a:moveTo>
                  <a:cubicBezTo>
                    <a:pt x="322846" y="31997"/>
                    <a:pt x="319966" y="29117"/>
                    <a:pt x="319966" y="25597"/>
                  </a:cubicBezTo>
                  <a:lnTo>
                    <a:pt x="319966" y="6399"/>
                  </a:lnTo>
                  <a:cubicBezTo>
                    <a:pt x="319966" y="2880"/>
                    <a:pt x="322846" y="0"/>
                    <a:pt x="326366" y="0"/>
                  </a:cubicBezTo>
                  <a:cubicBezTo>
                    <a:pt x="329885" y="0"/>
                    <a:pt x="332765" y="2880"/>
                    <a:pt x="332765" y="6399"/>
                  </a:cubicBezTo>
                  <a:lnTo>
                    <a:pt x="332765" y="25597"/>
                  </a:lnTo>
                  <a:cubicBezTo>
                    <a:pt x="332765" y="29117"/>
                    <a:pt x="329949" y="31997"/>
                    <a:pt x="326366" y="31997"/>
                  </a:cubicBezTo>
                  <a:close/>
                  <a:moveTo>
                    <a:pt x="294369" y="12799"/>
                  </a:moveTo>
                  <a:lnTo>
                    <a:pt x="275171" y="12799"/>
                  </a:lnTo>
                  <a:cubicBezTo>
                    <a:pt x="271651" y="12799"/>
                    <a:pt x="268772" y="9919"/>
                    <a:pt x="268772" y="6399"/>
                  </a:cubicBezTo>
                  <a:cubicBezTo>
                    <a:pt x="268772" y="2880"/>
                    <a:pt x="271651" y="0"/>
                    <a:pt x="275171" y="0"/>
                  </a:cubicBezTo>
                  <a:lnTo>
                    <a:pt x="294369" y="0"/>
                  </a:lnTo>
                  <a:cubicBezTo>
                    <a:pt x="297889" y="0"/>
                    <a:pt x="300768" y="2880"/>
                    <a:pt x="300768" y="6399"/>
                  </a:cubicBezTo>
                  <a:cubicBezTo>
                    <a:pt x="300768" y="9919"/>
                    <a:pt x="297953" y="12799"/>
                    <a:pt x="294369" y="12799"/>
                  </a:cubicBezTo>
                  <a:close/>
                  <a:moveTo>
                    <a:pt x="243174" y="12799"/>
                  </a:moveTo>
                  <a:lnTo>
                    <a:pt x="223976" y="12799"/>
                  </a:lnTo>
                  <a:cubicBezTo>
                    <a:pt x="220457" y="12799"/>
                    <a:pt x="217577" y="9919"/>
                    <a:pt x="217577" y="6399"/>
                  </a:cubicBezTo>
                  <a:cubicBezTo>
                    <a:pt x="217577" y="2880"/>
                    <a:pt x="220457" y="0"/>
                    <a:pt x="223976" y="0"/>
                  </a:cubicBezTo>
                  <a:lnTo>
                    <a:pt x="243174" y="0"/>
                  </a:lnTo>
                  <a:cubicBezTo>
                    <a:pt x="246694" y="0"/>
                    <a:pt x="249574" y="2880"/>
                    <a:pt x="249574" y="6399"/>
                  </a:cubicBezTo>
                  <a:cubicBezTo>
                    <a:pt x="249574" y="9919"/>
                    <a:pt x="246758" y="12799"/>
                    <a:pt x="243174" y="12799"/>
                  </a:cubicBezTo>
                  <a:close/>
                  <a:moveTo>
                    <a:pt x="191980" y="12799"/>
                  </a:moveTo>
                  <a:lnTo>
                    <a:pt x="172782" y="12799"/>
                  </a:lnTo>
                  <a:cubicBezTo>
                    <a:pt x="169262" y="12799"/>
                    <a:pt x="166383" y="9919"/>
                    <a:pt x="166383" y="6399"/>
                  </a:cubicBezTo>
                  <a:cubicBezTo>
                    <a:pt x="166383" y="2880"/>
                    <a:pt x="169262" y="0"/>
                    <a:pt x="172782" y="0"/>
                  </a:cubicBezTo>
                  <a:lnTo>
                    <a:pt x="191980" y="0"/>
                  </a:lnTo>
                  <a:cubicBezTo>
                    <a:pt x="195499" y="0"/>
                    <a:pt x="198379" y="2880"/>
                    <a:pt x="198379" y="6399"/>
                  </a:cubicBezTo>
                  <a:cubicBezTo>
                    <a:pt x="198379" y="9919"/>
                    <a:pt x="195563" y="12799"/>
                    <a:pt x="191980" y="12799"/>
                  </a:cubicBezTo>
                  <a:close/>
                  <a:moveTo>
                    <a:pt x="140785" y="12799"/>
                  </a:moveTo>
                  <a:lnTo>
                    <a:pt x="121587" y="12799"/>
                  </a:lnTo>
                  <a:cubicBezTo>
                    <a:pt x="118068" y="12799"/>
                    <a:pt x="115188" y="9919"/>
                    <a:pt x="115188" y="6399"/>
                  </a:cubicBezTo>
                  <a:cubicBezTo>
                    <a:pt x="115188" y="2880"/>
                    <a:pt x="118068" y="0"/>
                    <a:pt x="121587" y="0"/>
                  </a:cubicBezTo>
                  <a:lnTo>
                    <a:pt x="140785" y="0"/>
                  </a:lnTo>
                  <a:cubicBezTo>
                    <a:pt x="144305" y="0"/>
                    <a:pt x="147185" y="2880"/>
                    <a:pt x="147185" y="6399"/>
                  </a:cubicBezTo>
                  <a:cubicBezTo>
                    <a:pt x="147185" y="9919"/>
                    <a:pt x="144369" y="12799"/>
                    <a:pt x="140785" y="12799"/>
                  </a:cubicBezTo>
                  <a:close/>
                  <a:moveTo>
                    <a:pt x="89591" y="12799"/>
                  </a:moveTo>
                  <a:lnTo>
                    <a:pt x="70393" y="12799"/>
                  </a:lnTo>
                  <a:cubicBezTo>
                    <a:pt x="66873" y="12799"/>
                    <a:pt x="63993" y="9919"/>
                    <a:pt x="63993" y="6399"/>
                  </a:cubicBezTo>
                  <a:cubicBezTo>
                    <a:pt x="63993" y="2880"/>
                    <a:pt x="66873" y="0"/>
                    <a:pt x="70393" y="0"/>
                  </a:cubicBezTo>
                  <a:lnTo>
                    <a:pt x="89591" y="0"/>
                  </a:lnTo>
                  <a:cubicBezTo>
                    <a:pt x="93110" y="0"/>
                    <a:pt x="95990" y="2880"/>
                    <a:pt x="95990" y="6399"/>
                  </a:cubicBezTo>
                  <a:cubicBezTo>
                    <a:pt x="95990" y="9919"/>
                    <a:pt x="93174" y="12799"/>
                    <a:pt x="89591" y="12799"/>
                  </a:cubicBezTo>
                  <a:close/>
                  <a:moveTo>
                    <a:pt x="38396" y="12799"/>
                  </a:moveTo>
                  <a:lnTo>
                    <a:pt x="19198" y="12799"/>
                  </a:lnTo>
                  <a:cubicBezTo>
                    <a:pt x="15678" y="12799"/>
                    <a:pt x="12799" y="9919"/>
                    <a:pt x="12799" y="6399"/>
                  </a:cubicBezTo>
                  <a:cubicBezTo>
                    <a:pt x="12799" y="2880"/>
                    <a:pt x="15678" y="0"/>
                    <a:pt x="19198" y="0"/>
                  </a:cubicBezTo>
                  <a:lnTo>
                    <a:pt x="38396" y="0"/>
                  </a:lnTo>
                  <a:cubicBezTo>
                    <a:pt x="41916" y="0"/>
                    <a:pt x="44795" y="2880"/>
                    <a:pt x="44795" y="6399"/>
                  </a:cubicBezTo>
                  <a:cubicBezTo>
                    <a:pt x="44795" y="9919"/>
                    <a:pt x="41980" y="12799"/>
                    <a:pt x="383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D0D24E0-2162-4767-ADB8-B6201963853A}"/>
                </a:ext>
              </a:extLst>
            </p:cNvPr>
            <p:cNvSpPr/>
            <p:nvPr/>
          </p:nvSpPr>
          <p:spPr>
            <a:xfrm>
              <a:off x="785198" y="4912296"/>
              <a:ext cx="172782" cy="166383"/>
            </a:xfrm>
            <a:custGeom>
              <a:avLst/>
              <a:gdLst>
                <a:gd name="connsiteX0" fmla="*/ 171502 w 172781"/>
                <a:gd name="connsiteY0" fmla="*/ 167662 h 166382"/>
                <a:gd name="connsiteX1" fmla="*/ 6399 w 172781"/>
                <a:gd name="connsiteY1" fmla="*/ 167662 h 166382"/>
                <a:gd name="connsiteX2" fmla="*/ 0 w 172781"/>
                <a:gd name="connsiteY2" fmla="*/ 161263 h 166382"/>
                <a:gd name="connsiteX3" fmla="*/ 0 w 172781"/>
                <a:gd name="connsiteY3" fmla="*/ 6399 h 166382"/>
                <a:gd name="connsiteX4" fmla="*/ 6399 w 172781"/>
                <a:gd name="connsiteY4" fmla="*/ 0 h 166382"/>
                <a:gd name="connsiteX5" fmla="*/ 171502 w 172781"/>
                <a:gd name="connsiteY5" fmla="*/ 0 h 166382"/>
                <a:gd name="connsiteX6" fmla="*/ 177901 w 172781"/>
                <a:gd name="connsiteY6" fmla="*/ 6399 h 166382"/>
                <a:gd name="connsiteX7" fmla="*/ 177901 w 172781"/>
                <a:gd name="connsiteY7" fmla="*/ 161263 h 166382"/>
                <a:gd name="connsiteX8" fmla="*/ 171502 w 172781"/>
                <a:gd name="connsiteY8" fmla="*/ 167662 h 166382"/>
                <a:gd name="connsiteX9" fmla="*/ 12799 w 172781"/>
                <a:gd name="connsiteY9" fmla="*/ 154864 h 166382"/>
                <a:gd name="connsiteX10" fmla="*/ 165103 w 172781"/>
                <a:gd name="connsiteY10" fmla="*/ 154864 h 166382"/>
                <a:gd name="connsiteX11" fmla="*/ 165103 w 172781"/>
                <a:gd name="connsiteY11" fmla="*/ 12799 h 166382"/>
                <a:gd name="connsiteX12" fmla="*/ 12799 w 172781"/>
                <a:gd name="connsiteY12" fmla="*/ 12799 h 166382"/>
                <a:gd name="connsiteX13" fmla="*/ 12799 w 172781"/>
                <a:gd name="connsiteY13" fmla="*/ 154864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166382">
                  <a:moveTo>
                    <a:pt x="171502" y="167662"/>
                  </a:moveTo>
                  <a:lnTo>
                    <a:pt x="6399" y="167662"/>
                  </a:lnTo>
                  <a:cubicBezTo>
                    <a:pt x="2880" y="167662"/>
                    <a:pt x="0" y="164783"/>
                    <a:pt x="0" y="16126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1502" y="0"/>
                  </a:lnTo>
                  <a:cubicBezTo>
                    <a:pt x="175022" y="0"/>
                    <a:pt x="177901" y="2880"/>
                    <a:pt x="177901" y="6399"/>
                  </a:cubicBezTo>
                  <a:lnTo>
                    <a:pt x="177901" y="161263"/>
                  </a:lnTo>
                  <a:cubicBezTo>
                    <a:pt x="177901" y="164783"/>
                    <a:pt x="175086" y="167662"/>
                    <a:pt x="171502" y="167662"/>
                  </a:cubicBezTo>
                  <a:close/>
                  <a:moveTo>
                    <a:pt x="12799" y="154864"/>
                  </a:moveTo>
                  <a:lnTo>
                    <a:pt x="165103" y="154864"/>
                  </a:lnTo>
                  <a:lnTo>
                    <a:pt x="165103" y="12799"/>
                  </a:lnTo>
                  <a:lnTo>
                    <a:pt x="12799" y="12799"/>
                  </a:lnTo>
                  <a:lnTo>
                    <a:pt x="12799" y="15486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CA8F76B6-2479-470B-882D-D94B2E7753B4}"/>
                </a:ext>
              </a:extLst>
            </p:cNvPr>
            <p:cNvSpPr/>
            <p:nvPr/>
          </p:nvSpPr>
          <p:spPr>
            <a:xfrm>
              <a:off x="785198" y="4912296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319966 w 332765"/>
                <a:gd name="connsiteY1" fmla="*/ 332765 h 332765"/>
                <a:gd name="connsiteX2" fmla="*/ 313567 w 332765"/>
                <a:gd name="connsiteY2" fmla="*/ 326366 h 332765"/>
                <a:gd name="connsiteX3" fmla="*/ 319966 w 332765"/>
                <a:gd name="connsiteY3" fmla="*/ 319966 h 332765"/>
                <a:gd name="connsiteX4" fmla="*/ 319966 w 332765"/>
                <a:gd name="connsiteY4" fmla="*/ 313567 h 332765"/>
                <a:gd name="connsiteX5" fmla="*/ 326366 w 332765"/>
                <a:gd name="connsiteY5" fmla="*/ 307168 h 332765"/>
                <a:gd name="connsiteX6" fmla="*/ 332765 w 332765"/>
                <a:gd name="connsiteY6" fmla="*/ 313567 h 332765"/>
                <a:gd name="connsiteX7" fmla="*/ 332765 w 332765"/>
                <a:gd name="connsiteY7" fmla="*/ 326366 h 332765"/>
                <a:gd name="connsiteX8" fmla="*/ 326366 w 332765"/>
                <a:gd name="connsiteY8" fmla="*/ 332765 h 332765"/>
                <a:gd name="connsiteX9" fmla="*/ 287970 w 332765"/>
                <a:gd name="connsiteY9" fmla="*/ 332765 h 332765"/>
                <a:gd name="connsiteX10" fmla="*/ 268772 w 332765"/>
                <a:gd name="connsiteY10" fmla="*/ 332765 h 332765"/>
                <a:gd name="connsiteX11" fmla="*/ 262372 w 332765"/>
                <a:gd name="connsiteY11" fmla="*/ 326366 h 332765"/>
                <a:gd name="connsiteX12" fmla="*/ 268772 w 332765"/>
                <a:gd name="connsiteY12" fmla="*/ 319966 h 332765"/>
                <a:gd name="connsiteX13" fmla="*/ 287970 w 332765"/>
                <a:gd name="connsiteY13" fmla="*/ 319966 h 332765"/>
                <a:gd name="connsiteX14" fmla="*/ 294369 w 332765"/>
                <a:gd name="connsiteY14" fmla="*/ 326366 h 332765"/>
                <a:gd name="connsiteX15" fmla="*/ 287970 w 332765"/>
                <a:gd name="connsiteY15" fmla="*/ 332765 h 332765"/>
                <a:gd name="connsiteX16" fmla="*/ 236775 w 332765"/>
                <a:gd name="connsiteY16" fmla="*/ 332765 h 332765"/>
                <a:gd name="connsiteX17" fmla="*/ 217577 w 332765"/>
                <a:gd name="connsiteY17" fmla="*/ 332765 h 332765"/>
                <a:gd name="connsiteX18" fmla="*/ 211178 w 332765"/>
                <a:gd name="connsiteY18" fmla="*/ 326366 h 332765"/>
                <a:gd name="connsiteX19" fmla="*/ 217577 w 332765"/>
                <a:gd name="connsiteY19" fmla="*/ 319966 h 332765"/>
                <a:gd name="connsiteX20" fmla="*/ 236775 w 332765"/>
                <a:gd name="connsiteY20" fmla="*/ 319966 h 332765"/>
                <a:gd name="connsiteX21" fmla="*/ 243174 w 332765"/>
                <a:gd name="connsiteY21" fmla="*/ 326366 h 332765"/>
                <a:gd name="connsiteX22" fmla="*/ 236775 w 332765"/>
                <a:gd name="connsiteY22" fmla="*/ 332765 h 332765"/>
                <a:gd name="connsiteX23" fmla="*/ 185581 w 332765"/>
                <a:gd name="connsiteY23" fmla="*/ 332765 h 332765"/>
                <a:gd name="connsiteX24" fmla="*/ 166383 w 332765"/>
                <a:gd name="connsiteY24" fmla="*/ 332765 h 332765"/>
                <a:gd name="connsiteX25" fmla="*/ 159983 w 332765"/>
                <a:gd name="connsiteY25" fmla="*/ 326366 h 332765"/>
                <a:gd name="connsiteX26" fmla="*/ 166383 w 332765"/>
                <a:gd name="connsiteY26" fmla="*/ 319966 h 332765"/>
                <a:gd name="connsiteX27" fmla="*/ 185581 w 332765"/>
                <a:gd name="connsiteY27" fmla="*/ 319966 h 332765"/>
                <a:gd name="connsiteX28" fmla="*/ 191980 w 332765"/>
                <a:gd name="connsiteY28" fmla="*/ 326366 h 332765"/>
                <a:gd name="connsiteX29" fmla="*/ 185581 w 332765"/>
                <a:gd name="connsiteY29" fmla="*/ 332765 h 332765"/>
                <a:gd name="connsiteX30" fmla="*/ 134386 w 332765"/>
                <a:gd name="connsiteY30" fmla="*/ 332765 h 332765"/>
                <a:gd name="connsiteX31" fmla="*/ 115188 w 332765"/>
                <a:gd name="connsiteY31" fmla="*/ 332765 h 332765"/>
                <a:gd name="connsiteX32" fmla="*/ 108789 w 332765"/>
                <a:gd name="connsiteY32" fmla="*/ 326366 h 332765"/>
                <a:gd name="connsiteX33" fmla="*/ 115188 w 332765"/>
                <a:gd name="connsiteY33" fmla="*/ 319966 h 332765"/>
                <a:gd name="connsiteX34" fmla="*/ 134386 w 332765"/>
                <a:gd name="connsiteY34" fmla="*/ 319966 h 332765"/>
                <a:gd name="connsiteX35" fmla="*/ 140785 w 332765"/>
                <a:gd name="connsiteY35" fmla="*/ 326366 h 332765"/>
                <a:gd name="connsiteX36" fmla="*/ 134386 w 332765"/>
                <a:gd name="connsiteY36" fmla="*/ 332765 h 332765"/>
                <a:gd name="connsiteX37" fmla="*/ 83191 w 332765"/>
                <a:gd name="connsiteY37" fmla="*/ 332765 h 332765"/>
                <a:gd name="connsiteX38" fmla="*/ 63993 w 332765"/>
                <a:gd name="connsiteY38" fmla="*/ 332765 h 332765"/>
                <a:gd name="connsiteX39" fmla="*/ 57594 w 332765"/>
                <a:gd name="connsiteY39" fmla="*/ 326366 h 332765"/>
                <a:gd name="connsiteX40" fmla="*/ 63993 w 332765"/>
                <a:gd name="connsiteY40" fmla="*/ 319966 h 332765"/>
                <a:gd name="connsiteX41" fmla="*/ 83191 w 332765"/>
                <a:gd name="connsiteY41" fmla="*/ 319966 h 332765"/>
                <a:gd name="connsiteX42" fmla="*/ 89591 w 332765"/>
                <a:gd name="connsiteY42" fmla="*/ 326366 h 332765"/>
                <a:gd name="connsiteX43" fmla="*/ 83191 w 332765"/>
                <a:gd name="connsiteY43" fmla="*/ 332765 h 332765"/>
                <a:gd name="connsiteX44" fmla="*/ 31997 w 332765"/>
                <a:gd name="connsiteY44" fmla="*/ 332765 h 332765"/>
                <a:gd name="connsiteX45" fmla="*/ 12799 w 332765"/>
                <a:gd name="connsiteY45" fmla="*/ 332765 h 332765"/>
                <a:gd name="connsiteX46" fmla="*/ 6399 w 332765"/>
                <a:gd name="connsiteY46" fmla="*/ 326366 h 332765"/>
                <a:gd name="connsiteX47" fmla="*/ 12799 w 332765"/>
                <a:gd name="connsiteY47" fmla="*/ 319966 h 332765"/>
                <a:gd name="connsiteX48" fmla="*/ 31997 w 332765"/>
                <a:gd name="connsiteY48" fmla="*/ 319966 h 332765"/>
                <a:gd name="connsiteX49" fmla="*/ 38396 w 332765"/>
                <a:gd name="connsiteY49" fmla="*/ 326366 h 332765"/>
                <a:gd name="connsiteX50" fmla="*/ 31997 w 332765"/>
                <a:gd name="connsiteY50" fmla="*/ 332765 h 332765"/>
                <a:gd name="connsiteX51" fmla="*/ 6399 w 332765"/>
                <a:gd name="connsiteY51" fmla="*/ 307168 h 332765"/>
                <a:gd name="connsiteX52" fmla="*/ 0 w 332765"/>
                <a:gd name="connsiteY52" fmla="*/ 300768 h 332765"/>
                <a:gd name="connsiteX53" fmla="*/ 0 w 332765"/>
                <a:gd name="connsiteY53" fmla="*/ 281570 h 332765"/>
                <a:gd name="connsiteX54" fmla="*/ 6399 w 332765"/>
                <a:gd name="connsiteY54" fmla="*/ 275171 h 332765"/>
                <a:gd name="connsiteX55" fmla="*/ 12799 w 332765"/>
                <a:gd name="connsiteY55" fmla="*/ 281570 h 332765"/>
                <a:gd name="connsiteX56" fmla="*/ 12799 w 332765"/>
                <a:gd name="connsiteY56" fmla="*/ 300768 h 332765"/>
                <a:gd name="connsiteX57" fmla="*/ 6399 w 332765"/>
                <a:gd name="connsiteY57" fmla="*/ 307168 h 332765"/>
                <a:gd name="connsiteX58" fmla="*/ 326366 w 332765"/>
                <a:gd name="connsiteY58" fmla="*/ 287970 h 332765"/>
                <a:gd name="connsiteX59" fmla="*/ 319966 w 332765"/>
                <a:gd name="connsiteY59" fmla="*/ 281570 h 332765"/>
                <a:gd name="connsiteX60" fmla="*/ 319966 w 332765"/>
                <a:gd name="connsiteY60" fmla="*/ 262372 h 332765"/>
                <a:gd name="connsiteX61" fmla="*/ 326366 w 332765"/>
                <a:gd name="connsiteY61" fmla="*/ 255973 h 332765"/>
                <a:gd name="connsiteX62" fmla="*/ 332765 w 332765"/>
                <a:gd name="connsiteY62" fmla="*/ 262372 h 332765"/>
                <a:gd name="connsiteX63" fmla="*/ 332765 w 332765"/>
                <a:gd name="connsiteY63" fmla="*/ 281570 h 332765"/>
                <a:gd name="connsiteX64" fmla="*/ 326366 w 332765"/>
                <a:gd name="connsiteY64" fmla="*/ 287970 h 332765"/>
                <a:gd name="connsiteX65" fmla="*/ 6399 w 332765"/>
                <a:gd name="connsiteY65" fmla="*/ 255973 h 332765"/>
                <a:gd name="connsiteX66" fmla="*/ 0 w 332765"/>
                <a:gd name="connsiteY66" fmla="*/ 249574 h 332765"/>
                <a:gd name="connsiteX67" fmla="*/ 0 w 332765"/>
                <a:gd name="connsiteY67" fmla="*/ 230376 h 332765"/>
                <a:gd name="connsiteX68" fmla="*/ 6399 w 332765"/>
                <a:gd name="connsiteY68" fmla="*/ 223976 h 332765"/>
                <a:gd name="connsiteX69" fmla="*/ 12799 w 332765"/>
                <a:gd name="connsiteY69" fmla="*/ 230376 h 332765"/>
                <a:gd name="connsiteX70" fmla="*/ 12799 w 332765"/>
                <a:gd name="connsiteY70" fmla="*/ 249574 h 332765"/>
                <a:gd name="connsiteX71" fmla="*/ 6399 w 332765"/>
                <a:gd name="connsiteY71" fmla="*/ 255973 h 332765"/>
                <a:gd name="connsiteX72" fmla="*/ 326366 w 332765"/>
                <a:gd name="connsiteY72" fmla="*/ 236775 h 332765"/>
                <a:gd name="connsiteX73" fmla="*/ 319966 w 332765"/>
                <a:gd name="connsiteY73" fmla="*/ 230376 h 332765"/>
                <a:gd name="connsiteX74" fmla="*/ 319966 w 332765"/>
                <a:gd name="connsiteY74" fmla="*/ 211178 h 332765"/>
                <a:gd name="connsiteX75" fmla="*/ 326366 w 332765"/>
                <a:gd name="connsiteY75" fmla="*/ 204779 h 332765"/>
                <a:gd name="connsiteX76" fmla="*/ 332765 w 332765"/>
                <a:gd name="connsiteY76" fmla="*/ 211178 h 332765"/>
                <a:gd name="connsiteX77" fmla="*/ 332765 w 332765"/>
                <a:gd name="connsiteY77" fmla="*/ 230376 h 332765"/>
                <a:gd name="connsiteX78" fmla="*/ 326366 w 332765"/>
                <a:gd name="connsiteY78" fmla="*/ 236775 h 332765"/>
                <a:gd name="connsiteX79" fmla="*/ 6399 w 332765"/>
                <a:gd name="connsiteY79" fmla="*/ 204779 h 332765"/>
                <a:gd name="connsiteX80" fmla="*/ 0 w 332765"/>
                <a:gd name="connsiteY80" fmla="*/ 198379 h 332765"/>
                <a:gd name="connsiteX81" fmla="*/ 0 w 332765"/>
                <a:gd name="connsiteY81" fmla="*/ 179181 h 332765"/>
                <a:gd name="connsiteX82" fmla="*/ 6399 w 332765"/>
                <a:gd name="connsiteY82" fmla="*/ 172782 h 332765"/>
                <a:gd name="connsiteX83" fmla="*/ 12799 w 332765"/>
                <a:gd name="connsiteY83" fmla="*/ 179181 h 332765"/>
                <a:gd name="connsiteX84" fmla="*/ 12799 w 332765"/>
                <a:gd name="connsiteY84" fmla="*/ 198379 h 332765"/>
                <a:gd name="connsiteX85" fmla="*/ 6399 w 332765"/>
                <a:gd name="connsiteY85" fmla="*/ 204779 h 332765"/>
                <a:gd name="connsiteX86" fmla="*/ 326366 w 332765"/>
                <a:gd name="connsiteY86" fmla="*/ 185581 h 332765"/>
                <a:gd name="connsiteX87" fmla="*/ 319966 w 332765"/>
                <a:gd name="connsiteY87" fmla="*/ 179181 h 332765"/>
                <a:gd name="connsiteX88" fmla="*/ 319966 w 332765"/>
                <a:gd name="connsiteY88" fmla="*/ 159983 h 332765"/>
                <a:gd name="connsiteX89" fmla="*/ 326366 w 332765"/>
                <a:gd name="connsiteY89" fmla="*/ 153584 h 332765"/>
                <a:gd name="connsiteX90" fmla="*/ 332765 w 332765"/>
                <a:gd name="connsiteY90" fmla="*/ 159983 h 332765"/>
                <a:gd name="connsiteX91" fmla="*/ 332765 w 332765"/>
                <a:gd name="connsiteY91" fmla="*/ 179181 h 332765"/>
                <a:gd name="connsiteX92" fmla="*/ 326366 w 332765"/>
                <a:gd name="connsiteY92" fmla="*/ 185581 h 332765"/>
                <a:gd name="connsiteX93" fmla="*/ 142065 w 332765"/>
                <a:gd name="connsiteY93" fmla="*/ 167662 h 332765"/>
                <a:gd name="connsiteX94" fmla="*/ 122867 w 332765"/>
                <a:gd name="connsiteY94" fmla="*/ 167662 h 332765"/>
                <a:gd name="connsiteX95" fmla="*/ 116468 w 332765"/>
                <a:gd name="connsiteY95" fmla="*/ 161263 h 332765"/>
                <a:gd name="connsiteX96" fmla="*/ 122867 w 332765"/>
                <a:gd name="connsiteY96" fmla="*/ 154864 h 332765"/>
                <a:gd name="connsiteX97" fmla="*/ 142065 w 332765"/>
                <a:gd name="connsiteY97" fmla="*/ 154864 h 332765"/>
                <a:gd name="connsiteX98" fmla="*/ 148464 w 332765"/>
                <a:gd name="connsiteY98" fmla="*/ 161263 h 332765"/>
                <a:gd name="connsiteX99" fmla="*/ 142065 w 332765"/>
                <a:gd name="connsiteY99" fmla="*/ 167662 h 332765"/>
                <a:gd name="connsiteX100" fmla="*/ 90870 w 332765"/>
                <a:gd name="connsiteY100" fmla="*/ 167662 h 332765"/>
                <a:gd name="connsiteX101" fmla="*/ 71672 w 332765"/>
                <a:gd name="connsiteY101" fmla="*/ 167662 h 332765"/>
                <a:gd name="connsiteX102" fmla="*/ 65273 w 332765"/>
                <a:gd name="connsiteY102" fmla="*/ 161263 h 332765"/>
                <a:gd name="connsiteX103" fmla="*/ 71672 w 332765"/>
                <a:gd name="connsiteY103" fmla="*/ 154864 h 332765"/>
                <a:gd name="connsiteX104" fmla="*/ 90870 w 332765"/>
                <a:gd name="connsiteY104" fmla="*/ 154864 h 332765"/>
                <a:gd name="connsiteX105" fmla="*/ 97270 w 332765"/>
                <a:gd name="connsiteY105" fmla="*/ 161263 h 332765"/>
                <a:gd name="connsiteX106" fmla="*/ 90870 w 332765"/>
                <a:gd name="connsiteY106" fmla="*/ 167662 h 332765"/>
                <a:gd name="connsiteX107" fmla="*/ 39676 w 332765"/>
                <a:gd name="connsiteY107" fmla="*/ 167662 h 332765"/>
                <a:gd name="connsiteX108" fmla="*/ 20478 w 332765"/>
                <a:gd name="connsiteY108" fmla="*/ 167662 h 332765"/>
                <a:gd name="connsiteX109" fmla="*/ 14079 w 332765"/>
                <a:gd name="connsiteY109" fmla="*/ 161263 h 332765"/>
                <a:gd name="connsiteX110" fmla="*/ 20478 w 332765"/>
                <a:gd name="connsiteY110" fmla="*/ 154864 h 332765"/>
                <a:gd name="connsiteX111" fmla="*/ 39676 w 332765"/>
                <a:gd name="connsiteY111" fmla="*/ 154864 h 332765"/>
                <a:gd name="connsiteX112" fmla="*/ 46075 w 332765"/>
                <a:gd name="connsiteY112" fmla="*/ 161263 h 332765"/>
                <a:gd name="connsiteX113" fmla="*/ 39676 w 332765"/>
                <a:gd name="connsiteY113" fmla="*/ 167662 h 332765"/>
                <a:gd name="connsiteX114" fmla="*/ 171502 w 332765"/>
                <a:gd name="connsiteY114" fmla="*/ 165103 h 332765"/>
                <a:gd name="connsiteX115" fmla="*/ 165103 w 332765"/>
                <a:gd name="connsiteY115" fmla="*/ 158703 h 332765"/>
                <a:gd name="connsiteX116" fmla="*/ 165103 w 332765"/>
                <a:gd name="connsiteY116" fmla="*/ 139505 h 332765"/>
                <a:gd name="connsiteX117" fmla="*/ 171502 w 332765"/>
                <a:gd name="connsiteY117" fmla="*/ 133106 h 332765"/>
                <a:gd name="connsiteX118" fmla="*/ 177901 w 332765"/>
                <a:gd name="connsiteY118" fmla="*/ 139505 h 332765"/>
                <a:gd name="connsiteX119" fmla="*/ 177901 w 332765"/>
                <a:gd name="connsiteY119" fmla="*/ 158703 h 332765"/>
                <a:gd name="connsiteX120" fmla="*/ 171502 w 332765"/>
                <a:gd name="connsiteY120" fmla="*/ 165103 h 332765"/>
                <a:gd name="connsiteX121" fmla="*/ 326366 w 332765"/>
                <a:gd name="connsiteY121" fmla="*/ 134386 h 332765"/>
                <a:gd name="connsiteX122" fmla="*/ 319966 w 332765"/>
                <a:gd name="connsiteY122" fmla="*/ 127987 h 332765"/>
                <a:gd name="connsiteX123" fmla="*/ 319966 w 332765"/>
                <a:gd name="connsiteY123" fmla="*/ 108789 h 332765"/>
                <a:gd name="connsiteX124" fmla="*/ 326366 w 332765"/>
                <a:gd name="connsiteY124" fmla="*/ 102389 h 332765"/>
                <a:gd name="connsiteX125" fmla="*/ 332765 w 332765"/>
                <a:gd name="connsiteY125" fmla="*/ 108789 h 332765"/>
                <a:gd name="connsiteX126" fmla="*/ 332765 w 332765"/>
                <a:gd name="connsiteY126" fmla="*/ 127987 h 332765"/>
                <a:gd name="connsiteX127" fmla="*/ 326366 w 332765"/>
                <a:gd name="connsiteY127" fmla="*/ 134386 h 332765"/>
                <a:gd name="connsiteX128" fmla="*/ 171502 w 332765"/>
                <a:gd name="connsiteY128" fmla="*/ 113908 h 332765"/>
                <a:gd name="connsiteX129" fmla="*/ 165103 w 332765"/>
                <a:gd name="connsiteY129" fmla="*/ 107509 h 332765"/>
                <a:gd name="connsiteX130" fmla="*/ 165103 w 332765"/>
                <a:gd name="connsiteY130" fmla="*/ 88311 h 332765"/>
                <a:gd name="connsiteX131" fmla="*/ 171502 w 332765"/>
                <a:gd name="connsiteY131" fmla="*/ 81911 h 332765"/>
                <a:gd name="connsiteX132" fmla="*/ 177901 w 332765"/>
                <a:gd name="connsiteY132" fmla="*/ 88311 h 332765"/>
                <a:gd name="connsiteX133" fmla="*/ 177901 w 332765"/>
                <a:gd name="connsiteY133" fmla="*/ 107509 h 332765"/>
                <a:gd name="connsiteX134" fmla="*/ 171502 w 332765"/>
                <a:gd name="connsiteY134" fmla="*/ 113908 h 332765"/>
                <a:gd name="connsiteX135" fmla="*/ 326366 w 332765"/>
                <a:gd name="connsiteY135" fmla="*/ 83191 h 332765"/>
                <a:gd name="connsiteX136" fmla="*/ 319966 w 332765"/>
                <a:gd name="connsiteY136" fmla="*/ 76792 h 332765"/>
                <a:gd name="connsiteX137" fmla="*/ 319966 w 332765"/>
                <a:gd name="connsiteY137" fmla="*/ 57594 h 332765"/>
                <a:gd name="connsiteX138" fmla="*/ 326366 w 332765"/>
                <a:gd name="connsiteY138" fmla="*/ 51195 h 332765"/>
                <a:gd name="connsiteX139" fmla="*/ 332765 w 332765"/>
                <a:gd name="connsiteY139" fmla="*/ 57594 h 332765"/>
                <a:gd name="connsiteX140" fmla="*/ 332765 w 332765"/>
                <a:gd name="connsiteY140" fmla="*/ 76792 h 332765"/>
                <a:gd name="connsiteX141" fmla="*/ 326366 w 332765"/>
                <a:gd name="connsiteY141" fmla="*/ 83191 h 332765"/>
                <a:gd name="connsiteX142" fmla="*/ 171502 w 332765"/>
                <a:gd name="connsiteY142" fmla="*/ 62713 h 332765"/>
                <a:gd name="connsiteX143" fmla="*/ 165103 w 332765"/>
                <a:gd name="connsiteY143" fmla="*/ 56314 h 332765"/>
                <a:gd name="connsiteX144" fmla="*/ 165103 w 332765"/>
                <a:gd name="connsiteY144" fmla="*/ 37116 h 332765"/>
                <a:gd name="connsiteX145" fmla="*/ 171502 w 332765"/>
                <a:gd name="connsiteY145" fmla="*/ 30717 h 332765"/>
                <a:gd name="connsiteX146" fmla="*/ 177901 w 332765"/>
                <a:gd name="connsiteY146" fmla="*/ 37116 h 332765"/>
                <a:gd name="connsiteX147" fmla="*/ 177901 w 332765"/>
                <a:gd name="connsiteY147" fmla="*/ 56314 h 332765"/>
                <a:gd name="connsiteX148" fmla="*/ 171502 w 332765"/>
                <a:gd name="connsiteY148" fmla="*/ 62713 h 332765"/>
                <a:gd name="connsiteX149" fmla="*/ 326366 w 332765"/>
                <a:gd name="connsiteY149" fmla="*/ 31997 h 332765"/>
                <a:gd name="connsiteX150" fmla="*/ 319966 w 332765"/>
                <a:gd name="connsiteY150" fmla="*/ 25597 h 332765"/>
                <a:gd name="connsiteX151" fmla="*/ 319966 w 332765"/>
                <a:gd name="connsiteY151" fmla="*/ 6399 h 332765"/>
                <a:gd name="connsiteX152" fmla="*/ 326366 w 332765"/>
                <a:gd name="connsiteY152" fmla="*/ 0 h 332765"/>
                <a:gd name="connsiteX153" fmla="*/ 332765 w 332765"/>
                <a:gd name="connsiteY153" fmla="*/ 6399 h 332765"/>
                <a:gd name="connsiteX154" fmla="*/ 332765 w 332765"/>
                <a:gd name="connsiteY154" fmla="*/ 25597 h 332765"/>
                <a:gd name="connsiteX155" fmla="*/ 326366 w 332765"/>
                <a:gd name="connsiteY155" fmla="*/ 31997 h 332765"/>
                <a:gd name="connsiteX156" fmla="*/ 294369 w 332765"/>
                <a:gd name="connsiteY156" fmla="*/ 12799 h 332765"/>
                <a:gd name="connsiteX157" fmla="*/ 275171 w 332765"/>
                <a:gd name="connsiteY157" fmla="*/ 12799 h 332765"/>
                <a:gd name="connsiteX158" fmla="*/ 268772 w 332765"/>
                <a:gd name="connsiteY158" fmla="*/ 6399 h 332765"/>
                <a:gd name="connsiteX159" fmla="*/ 275171 w 332765"/>
                <a:gd name="connsiteY159" fmla="*/ 0 h 332765"/>
                <a:gd name="connsiteX160" fmla="*/ 294369 w 332765"/>
                <a:gd name="connsiteY160" fmla="*/ 0 h 332765"/>
                <a:gd name="connsiteX161" fmla="*/ 300768 w 332765"/>
                <a:gd name="connsiteY161" fmla="*/ 6399 h 332765"/>
                <a:gd name="connsiteX162" fmla="*/ 294369 w 332765"/>
                <a:gd name="connsiteY162" fmla="*/ 12799 h 332765"/>
                <a:gd name="connsiteX163" fmla="*/ 243174 w 332765"/>
                <a:gd name="connsiteY163" fmla="*/ 12799 h 332765"/>
                <a:gd name="connsiteX164" fmla="*/ 223976 w 332765"/>
                <a:gd name="connsiteY164" fmla="*/ 12799 h 332765"/>
                <a:gd name="connsiteX165" fmla="*/ 217577 w 332765"/>
                <a:gd name="connsiteY165" fmla="*/ 6399 h 332765"/>
                <a:gd name="connsiteX166" fmla="*/ 223976 w 332765"/>
                <a:gd name="connsiteY166" fmla="*/ 0 h 332765"/>
                <a:gd name="connsiteX167" fmla="*/ 243174 w 332765"/>
                <a:gd name="connsiteY167" fmla="*/ 0 h 332765"/>
                <a:gd name="connsiteX168" fmla="*/ 249574 w 332765"/>
                <a:gd name="connsiteY168" fmla="*/ 6399 h 332765"/>
                <a:gd name="connsiteX169" fmla="*/ 243174 w 332765"/>
                <a:gd name="connsiteY169" fmla="*/ 12799 h 332765"/>
                <a:gd name="connsiteX170" fmla="*/ 191980 w 332765"/>
                <a:gd name="connsiteY170" fmla="*/ 12799 h 332765"/>
                <a:gd name="connsiteX171" fmla="*/ 172782 w 332765"/>
                <a:gd name="connsiteY171" fmla="*/ 12799 h 332765"/>
                <a:gd name="connsiteX172" fmla="*/ 166383 w 332765"/>
                <a:gd name="connsiteY172" fmla="*/ 6399 h 332765"/>
                <a:gd name="connsiteX173" fmla="*/ 172782 w 332765"/>
                <a:gd name="connsiteY173" fmla="*/ 0 h 332765"/>
                <a:gd name="connsiteX174" fmla="*/ 191980 w 332765"/>
                <a:gd name="connsiteY174" fmla="*/ 0 h 332765"/>
                <a:gd name="connsiteX175" fmla="*/ 198379 w 332765"/>
                <a:gd name="connsiteY175" fmla="*/ 6399 h 332765"/>
                <a:gd name="connsiteX176" fmla="*/ 191980 w 332765"/>
                <a:gd name="connsiteY176" fmla="*/ 12799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319966" y="332765"/>
                  </a:lnTo>
                  <a:cubicBezTo>
                    <a:pt x="316447" y="332765"/>
                    <a:pt x="313567" y="329885"/>
                    <a:pt x="313567" y="326366"/>
                  </a:cubicBezTo>
                  <a:cubicBezTo>
                    <a:pt x="313567" y="322846"/>
                    <a:pt x="316447" y="319966"/>
                    <a:pt x="319966" y="319966"/>
                  </a:cubicBezTo>
                  <a:lnTo>
                    <a:pt x="319966" y="313567"/>
                  </a:lnTo>
                  <a:cubicBezTo>
                    <a:pt x="319966" y="310048"/>
                    <a:pt x="322846" y="307168"/>
                    <a:pt x="326366" y="307168"/>
                  </a:cubicBezTo>
                  <a:cubicBezTo>
                    <a:pt x="329885" y="307168"/>
                    <a:pt x="332765" y="310048"/>
                    <a:pt x="332765" y="313567"/>
                  </a:cubicBezTo>
                  <a:lnTo>
                    <a:pt x="332765" y="326366"/>
                  </a:lnTo>
                  <a:cubicBezTo>
                    <a:pt x="332765" y="329885"/>
                    <a:pt x="329949" y="332765"/>
                    <a:pt x="326366" y="332765"/>
                  </a:cubicBezTo>
                  <a:close/>
                  <a:moveTo>
                    <a:pt x="287970" y="332765"/>
                  </a:moveTo>
                  <a:lnTo>
                    <a:pt x="268772" y="332765"/>
                  </a:lnTo>
                  <a:cubicBezTo>
                    <a:pt x="265252" y="332765"/>
                    <a:pt x="262372" y="329885"/>
                    <a:pt x="262372" y="326366"/>
                  </a:cubicBezTo>
                  <a:cubicBezTo>
                    <a:pt x="262372" y="322846"/>
                    <a:pt x="265252" y="319966"/>
                    <a:pt x="268772" y="319966"/>
                  </a:cubicBezTo>
                  <a:lnTo>
                    <a:pt x="287970" y="319966"/>
                  </a:lnTo>
                  <a:cubicBezTo>
                    <a:pt x="291489" y="319966"/>
                    <a:pt x="294369" y="322846"/>
                    <a:pt x="294369" y="326366"/>
                  </a:cubicBezTo>
                  <a:cubicBezTo>
                    <a:pt x="294369" y="329885"/>
                    <a:pt x="291553" y="332765"/>
                    <a:pt x="287970" y="332765"/>
                  </a:cubicBezTo>
                  <a:close/>
                  <a:moveTo>
                    <a:pt x="236775" y="332765"/>
                  </a:moveTo>
                  <a:lnTo>
                    <a:pt x="217577" y="332765"/>
                  </a:lnTo>
                  <a:cubicBezTo>
                    <a:pt x="214058" y="332765"/>
                    <a:pt x="211178" y="329885"/>
                    <a:pt x="211178" y="326366"/>
                  </a:cubicBezTo>
                  <a:cubicBezTo>
                    <a:pt x="211178" y="322846"/>
                    <a:pt x="214058" y="319966"/>
                    <a:pt x="217577" y="319966"/>
                  </a:cubicBezTo>
                  <a:lnTo>
                    <a:pt x="236775" y="319966"/>
                  </a:lnTo>
                  <a:cubicBezTo>
                    <a:pt x="240295" y="319966"/>
                    <a:pt x="243174" y="322846"/>
                    <a:pt x="243174" y="326366"/>
                  </a:cubicBezTo>
                  <a:cubicBezTo>
                    <a:pt x="243174" y="329885"/>
                    <a:pt x="240359" y="332765"/>
                    <a:pt x="236775" y="332765"/>
                  </a:cubicBezTo>
                  <a:close/>
                  <a:moveTo>
                    <a:pt x="185581" y="332765"/>
                  </a:moveTo>
                  <a:lnTo>
                    <a:pt x="166383" y="332765"/>
                  </a:lnTo>
                  <a:cubicBezTo>
                    <a:pt x="162863" y="332765"/>
                    <a:pt x="159983" y="329885"/>
                    <a:pt x="159983" y="326366"/>
                  </a:cubicBezTo>
                  <a:cubicBezTo>
                    <a:pt x="159983" y="322846"/>
                    <a:pt x="162863" y="319966"/>
                    <a:pt x="166383" y="319966"/>
                  </a:cubicBezTo>
                  <a:lnTo>
                    <a:pt x="185581" y="319966"/>
                  </a:lnTo>
                  <a:cubicBezTo>
                    <a:pt x="189100" y="319966"/>
                    <a:pt x="191980" y="322846"/>
                    <a:pt x="191980" y="326366"/>
                  </a:cubicBezTo>
                  <a:cubicBezTo>
                    <a:pt x="191980" y="329885"/>
                    <a:pt x="189164" y="332765"/>
                    <a:pt x="185581" y="332765"/>
                  </a:cubicBezTo>
                  <a:close/>
                  <a:moveTo>
                    <a:pt x="134386" y="332765"/>
                  </a:moveTo>
                  <a:lnTo>
                    <a:pt x="115188" y="332765"/>
                  </a:lnTo>
                  <a:cubicBezTo>
                    <a:pt x="111668" y="332765"/>
                    <a:pt x="108789" y="329885"/>
                    <a:pt x="108789" y="326366"/>
                  </a:cubicBezTo>
                  <a:cubicBezTo>
                    <a:pt x="108789" y="322846"/>
                    <a:pt x="111668" y="319966"/>
                    <a:pt x="115188" y="319966"/>
                  </a:cubicBezTo>
                  <a:lnTo>
                    <a:pt x="134386" y="319966"/>
                  </a:lnTo>
                  <a:cubicBezTo>
                    <a:pt x="137906" y="319966"/>
                    <a:pt x="140785" y="322846"/>
                    <a:pt x="140785" y="326366"/>
                  </a:cubicBezTo>
                  <a:cubicBezTo>
                    <a:pt x="140785" y="329885"/>
                    <a:pt x="137970" y="332765"/>
                    <a:pt x="134386" y="332765"/>
                  </a:cubicBezTo>
                  <a:close/>
                  <a:moveTo>
                    <a:pt x="83191" y="332765"/>
                  </a:moveTo>
                  <a:lnTo>
                    <a:pt x="63993" y="332765"/>
                  </a:lnTo>
                  <a:cubicBezTo>
                    <a:pt x="60474" y="332765"/>
                    <a:pt x="57594" y="329885"/>
                    <a:pt x="57594" y="326366"/>
                  </a:cubicBezTo>
                  <a:cubicBezTo>
                    <a:pt x="57594" y="322846"/>
                    <a:pt x="60474" y="319966"/>
                    <a:pt x="63993" y="319966"/>
                  </a:cubicBezTo>
                  <a:lnTo>
                    <a:pt x="83191" y="319966"/>
                  </a:lnTo>
                  <a:cubicBezTo>
                    <a:pt x="86711" y="319966"/>
                    <a:pt x="89591" y="322846"/>
                    <a:pt x="89591" y="326366"/>
                  </a:cubicBezTo>
                  <a:cubicBezTo>
                    <a:pt x="89591" y="329885"/>
                    <a:pt x="86775" y="332765"/>
                    <a:pt x="83191" y="332765"/>
                  </a:cubicBezTo>
                  <a:close/>
                  <a:moveTo>
                    <a:pt x="31997" y="332765"/>
                  </a:moveTo>
                  <a:lnTo>
                    <a:pt x="12799" y="332765"/>
                  </a:lnTo>
                  <a:cubicBezTo>
                    <a:pt x="9279" y="332765"/>
                    <a:pt x="6399" y="329885"/>
                    <a:pt x="6399" y="326366"/>
                  </a:cubicBezTo>
                  <a:cubicBezTo>
                    <a:pt x="6399" y="322846"/>
                    <a:pt x="9279" y="319966"/>
                    <a:pt x="12799" y="319966"/>
                  </a:cubicBezTo>
                  <a:lnTo>
                    <a:pt x="31997" y="319966"/>
                  </a:lnTo>
                  <a:cubicBezTo>
                    <a:pt x="35516" y="319966"/>
                    <a:pt x="38396" y="322846"/>
                    <a:pt x="38396" y="326366"/>
                  </a:cubicBezTo>
                  <a:cubicBezTo>
                    <a:pt x="38396" y="329885"/>
                    <a:pt x="35580" y="332765"/>
                    <a:pt x="31997" y="332765"/>
                  </a:cubicBezTo>
                  <a:close/>
                  <a:moveTo>
                    <a:pt x="6399" y="307168"/>
                  </a:moveTo>
                  <a:cubicBezTo>
                    <a:pt x="2880" y="307168"/>
                    <a:pt x="0" y="304288"/>
                    <a:pt x="0" y="300768"/>
                  </a:cubicBezTo>
                  <a:lnTo>
                    <a:pt x="0" y="281570"/>
                  </a:lnTo>
                  <a:cubicBezTo>
                    <a:pt x="0" y="278051"/>
                    <a:pt x="2880" y="275171"/>
                    <a:pt x="6399" y="275171"/>
                  </a:cubicBezTo>
                  <a:cubicBezTo>
                    <a:pt x="9919" y="275171"/>
                    <a:pt x="12799" y="278051"/>
                    <a:pt x="12799" y="281570"/>
                  </a:cubicBezTo>
                  <a:lnTo>
                    <a:pt x="12799" y="300768"/>
                  </a:lnTo>
                  <a:cubicBezTo>
                    <a:pt x="12799" y="304288"/>
                    <a:pt x="9983" y="307168"/>
                    <a:pt x="6399" y="307168"/>
                  </a:cubicBezTo>
                  <a:close/>
                  <a:moveTo>
                    <a:pt x="326366" y="287970"/>
                  </a:moveTo>
                  <a:cubicBezTo>
                    <a:pt x="322846" y="287970"/>
                    <a:pt x="319966" y="285090"/>
                    <a:pt x="319966" y="281570"/>
                  </a:cubicBezTo>
                  <a:lnTo>
                    <a:pt x="319966" y="262372"/>
                  </a:lnTo>
                  <a:cubicBezTo>
                    <a:pt x="319966" y="258853"/>
                    <a:pt x="322846" y="255973"/>
                    <a:pt x="326366" y="255973"/>
                  </a:cubicBezTo>
                  <a:cubicBezTo>
                    <a:pt x="329885" y="255973"/>
                    <a:pt x="332765" y="258853"/>
                    <a:pt x="332765" y="262372"/>
                  </a:cubicBezTo>
                  <a:lnTo>
                    <a:pt x="332765" y="281570"/>
                  </a:lnTo>
                  <a:cubicBezTo>
                    <a:pt x="332765" y="285090"/>
                    <a:pt x="329949" y="287970"/>
                    <a:pt x="326366" y="287970"/>
                  </a:cubicBezTo>
                  <a:close/>
                  <a:moveTo>
                    <a:pt x="6399" y="255973"/>
                  </a:moveTo>
                  <a:cubicBezTo>
                    <a:pt x="2880" y="255973"/>
                    <a:pt x="0" y="253093"/>
                    <a:pt x="0" y="249574"/>
                  </a:cubicBezTo>
                  <a:lnTo>
                    <a:pt x="0" y="230376"/>
                  </a:lnTo>
                  <a:cubicBezTo>
                    <a:pt x="0" y="226856"/>
                    <a:pt x="2880" y="223976"/>
                    <a:pt x="6399" y="223976"/>
                  </a:cubicBezTo>
                  <a:cubicBezTo>
                    <a:pt x="9919" y="223976"/>
                    <a:pt x="12799" y="226856"/>
                    <a:pt x="12799" y="230376"/>
                  </a:cubicBezTo>
                  <a:lnTo>
                    <a:pt x="12799" y="249574"/>
                  </a:lnTo>
                  <a:cubicBezTo>
                    <a:pt x="12799" y="253093"/>
                    <a:pt x="9983" y="255973"/>
                    <a:pt x="6399" y="255973"/>
                  </a:cubicBezTo>
                  <a:close/>
                  <a:moveTo>
                    <a:pt x="326366" y="236775"/>
                  </a:moveTo>
                  <a:cubicBezTo>
                    <a:pt x="322846" y="236775"/>
                    <a:pt x="319966" y="233895"/>
                    <a:pt x="319966" y="230376"/>
                  </a:cubicBezTo>
                  <a:lnTo>
                    <a:pt x="319966" y="211178"/>
                  </a:lnTo>
                  <a:cubicBezTo>
                    <a:pt x="319966" y="207658"/>
                    <a:pt x="322846" y="204779"/>
                    <a:pt x="326366" y="204779"/>
                  </a:cubicBezTo>
                  <a:cubicBezTo>
                    <a:pt x="329885" y="204779"/>
                    <a:pt x="332765" y="207658"/>
                    <a:pt x="332765" y="211178"/>
                  </a:cubicBezTo>
                  <a:lnTo>
                    <a:pt x="332765" y="230376"/>
                  </a:lnTo>
                  <a:cubicBezTo>
                    <a:pt x="332765" y="233895"/>
                    <a:pt x="329949" y="236775"/>
                    <a:pt x="326366" y="236775"/>
                  </a:cubicBezTo>
                  <a:close/>
                  <a:moveTo>
                    <a:pt x="6399" y="204779"/>
                  </a:moveTo>
                  <a:cubicBezTo>
                    <a:pt x="2880" y="204779"/>
                    <a:pt x="0" y="201899"/>
                    <a:pt x="0" y="198379"/>
                  </a:cubicBezTo>
                  <a:lnTo>
                    <a:pt x="0" y="179181"/>
                  </a:lnTo>
                  <a:cubicBezTo>
                    <a:pt x="0" y="175662"/>
                    <a:pt x="2880" y="172782"/>
                    <a:pt x="6399" y="172782"/>
                  </a:cubicBezTo>
                  <a:cubicBezTo>
                    <a:pt x="9919" y="172782"/>
                    <a:pt x="12799" y="175662"/>
                    <a:pt x="12799" y="179181"/>
                  </a:cubicBezTo>
                  <a:lnTo>
                    <a:pt x="12799" y="198379"/>
                  </a:lnTo>
                  <a:cubicBezTo>
                    <a:pt x="12799" y="201899"/>
                    <a:pt x="9983" y="204779"/>
                    <a:pt x="6399" y="204779"/>
                  </a:cubicBezTo>
                  <a:close/>
                  <a:moveTo>
                    <a:pt x="326366" y="185581"/>
                  </a:moveTo>
                  <a:cubicBezTo>
                    <a:pt x="322846" y="185581"/>
                    <a:pt x="319966" y="182701"/>
                    <a:pt x="319966" y="179181"/>
                  </a:cubicBezTo>
                  <a:lnTo>
                    <a:pt x="319966" y="159983"/>
                  </a:lnTo>
                  <a:cubicBezTo>
                    <a:pt x="319966" y="156464"/>
                    <a:pt x="322846" y="153584"/>
                    <a:pt x="326366" y="153584"/>
                  </a:cubicBezTo>
                  <a:cubicBezTo>
                    <a:pt x="329885" y="153584"/>
                    <a:pt x="332765" y="156464"/>
                    <a:pt x="332765" y="159983"/>
                  </a:cubicBezTo>
                  <a:lnTo>
                    <a:pt x="332765" y="179181"/>
                  </a:lnTo>
                  <a:cubicBezTo>
                    <a:pt x="332765" y="182701"/>
                    <a:pt x="329949" y="185581"/>
                    <a:pt x="326366" y="185581"/>
                  </a:cubicBezTo>
                  <a:close/>
                  <a:moveTo>
                    <a:pt x="142065" y="167662"/>
                  </a:moveTo>
                  <a:lnTo>
                    <a:pt x="122867" y="167662"/>
                  </a:lnTo>
                  <a:cubicBezTo>
                    <a:pt x="119347" y="167662"/>
                    <a:pt x="116468" y="164783"/>
                    <a:pt x="116468" y="161263"/>
                  </a:cubicBezTo>
                  <a:cubicBezTo>
                    <a:pt x="116468" y="157744"/>
                    <a:pt x="119347" y="154864"/>
                    <a:pt x="122867" y="154864"/>
                  </a:cubicBezTo>
                  <a:lnTo>
                    <a:pt x="142065" y="154864"/>
                  </a:lnTo>
                  <a:cubicBezTo>
                    <a:pt x="145585" y="154864"/>
                    <a:pt x="148464" y="157744"/>
                    <a:pt x="148464" y="161263"/>
                  </a:cubicBezTo>
                  <a:cubicBezTo>
                    <a:pt x="148464" y="164783"/>
                    <a:pt x="145649" y="167662"/>
                    <a:pt x="142065" y="167662"/>
                  </a:cubicBezTo>
                  <a:close/>
                  <a:moveTo>
                    <a:pt x="90870" y="167662"/>
                  </a:moveTo>
                  <a:lnTo>
                    <a:pt x="71672" y="167662"/>
                  </a:lnTo>
                  <a:cubicBezTo>
                    <a:pt x="68153" y="167662"/>
                    <a:pt x="65273" y="164783"/>
                    <a:pt x="65273" y="161263"/>
                  </a:cubicBezTo>
                  <a:cubicBezTo>
                    <a:pt x="65273" y="157744"/>
                    <a:pt x="68153" y="154864"/>
                    <a:pt x="71672" y="154864"/>
                  </a:cubicBezTo>
                  <a:lnTo>
                    <a:pt x="90870" y="154864"/>
                  </a:lnTo>
                  <a:cubicBezTo>
                    <a:pt x="94390" y="154864"/>
                    <a:pt x="97270" y="157744"/>
                    <a:pt x="97270" y="161263"/>
                  </a:cubicBezTo>
                  <a:cubicBezTo>
                    <a:pt x="97270" y="164783"/>
                    <a:pt x="94454" y="167662"/>
                    <a:pt x="90870" y="167662"/>
                  </a:cubicBezTo>
                  <a:close/>
                  <a:moveTo>
                    <a:pt x="39676" y="167662"/>
                  </a:moveTo>
                  <a:lnTo>
                    <a:pt x="20478" y="167662"/>
                  </a:lnTo>
                  <a:cubicBezTo>
                    <a:pt x="16958" y="167662"/>
                    <a:pt x="14079" y="164783"/>
                    <a:pt x="14079" y="161263"/>
                  </a:cubicBezTo>
                  <a:cubicBezTo>
                    <a:pt x="14079" y="157744"/>
                    <a:pt x="16958" y="154864"/>
                    <a:pt x="20478" y="154864"/>
                  </a:cubicBezTo>
                  <a:lnTo>
                    <a:pt x="39676" y="154864"/>
                  </a:lnTo>
                  <a:cubicBezTo>
                    <a:pt x="43195" y="154864"/>
                    <a:pt x="46075" y="157744"/>
                    <a:pt x="46075" y="161263"/>
                  </a:cubicBezTo>
                  <a:cubicBezTo>
                    <a:pt x="46075" y="164783"/>
                    <a:pt x="43259" y="167662"/>
                    <a:pt x="39676" y="167662"/>
                  </a:cubicBezTo>
                  <a:close/>
                  <a:moveTo>
                    <a:pt x="171502" y="165103"/>
                  </a:moveTo>
                  <a:cubicBezTo>
                    <a:pt x="167982" y="165103"/>
                    <a:pt x="165103" y="162223"/>
                    <a:pt x="165103" y="158703"/>
                  </a:cubicBezTo>
                  <a:lnTo>
                    <a:pt x="165103" y="139505"/>
                  </a:lnTo>
                  <a:cubicBezTo>
                    <a:pt x="165103" y="135986"/>
                    <a:pt x="167982" y="133106"/>
                    <a:pt x="171502" y="133106"/>
                  </a:cubicBezTo>
                  <a:cubicBezTo>
                    <a:pt x="175022" y="133106"/>
                    <a:pt x="177901" y="135986"/>
                    <a:pt x="177901" y="139505"/>
                  </a:cubicBezTo>
                  <a:lnTo>
                    <a:pt x="177901" y="158703"/>
                  </a:lnTo>
                  <a:cubicBezTo>
                    <a:pt x="177901" y="162223"/>
                    <a:pt x="175086" y="165103"/>
                    <a:pt x="171502" y="165103"/>
                  </a:cubicBezTo>
                  <a:close/>
                  <a:moveTo>
                    <a:pt x="326366" y="134386"/>
                  </a:moveTo>
                  <a:cubicBezTo>
                    <a:pt x="322846" y="134386"/>
                    <a:pt x="319966" y="131506"/>
                    <a:pt x="319966" y="127987"/>
                  </a:cubicBezTo>
                  <a:lnTo>
                    <a:pt x="319966" y="108789"/>
                  </a:lnTo>
                  <a:cubicBezTo>
                    <a:pt x="319966" y="105269"/>
                    <a:pt x="322846" y="102389"/>
                    <a:pt x="326366" y="102389"/>
                  </a:cubicBezTo>
                  <a:cubicBezTo>
                    <a:pt x="329885" y="102389"/>
                    <a:pt x="332765" y="105269"/>
                    <a:pt x="332765" y="108789"/>
                  </a:cubicBezTo>
                  <a:lnTo>
                    <a:pt x="332765" y="127987"/>
                  </a:lnTo>
                  <a:cubicBezTo>
                    <a:pt x="332765" y="131506"/>
                    <a:pt x="329949" y="134386"/>
                    <a:pt x="326366" y="134386"/>
                  </a:cubicBezTo>
                  <a:close/>
                  <a:moveTo>
                    <a:pt x="171502" y="113908"/>
                  </a:moveTo>
                  <a:cubicBezTo>
                    <a:pt x="167982" y="113908"/>
                    <a:pt x="165103" y="111029"/>
                    <a:pt x="165103" y="107509"/>
                  </a:cubicBezTo>
                  <a:lnTo>
                    <a:pt x="165103" y="88311"/>
                  </a:lnTo>
                  <a:cubicBezTo>
                    <a:pt x="165103" y="84791"/>
                    <a:pt x="167982" y="81911"/>
                    <a:pt x="171502" y="81911"/>
                  </a:cubicBezTo>
                  <a:cubicBezTo>
                    <a:pt x="175022" y="81911"/>
                    <a:pt x="177901" y="84791"/>
                    <a:pt x="177901" y="88311"/>
                  </a:cubicBezTo>
                  <a:lnTo>
                    <a:pt x="177901" y="107509"/>
                  </a:lnTo>
                  <a:cubicBezTo>
                    <a:pt x="177901" y="111029"/>
                    <a:pt x="175086" y="113908"/>
                    <a:pt x="171502" y="113908"/>
                  </a:cubicBezTo>
                  <a:close/>
                  <a:moveTo>
                    <a:pt x="326366" y="83191"/>
                  </a:moveTo>
                  <a:cubicBezTo>
                    <a:pt x="322846" y="83191"/>
                    <a:pt x="319966" y="80311"/>
                    <a:pt x="319966" y="76792"/>
                  </a:cubicBezTo>
                  <a:lnTo>
                    <a:pt x="319966" y="57594"/>
                  </a:lnTo>
                  <a:cubicBezTo>
                    <a:pt x="319966" y="54074"/>
                    <a:pt x="322846" y="51195"/>
                    <a:pt x="326366" y="51195"/>
                  </a:cubicBezTo>
                  <a:cubicBezTo>
                    <a:pt x="329885" y="51195"/>
                    <a:pt x="332765" y="54074"/>
                    <a:pt x="332765" y="57594"/>
                  </a:cubicBezTo>
                  <a:lnTo>
                    <a:pt x="332765" y="76792"/>
                  </a:lnTo>
                  <a:cubicBezTo>
                    <a:pt x="332765" y="80311"/>
                    <a:pt x="329949" y="83191"/>
                    <a:pt x="326366" y="83191"/>
                  </a:cubicBezTo>
                  <a:close/>
                  <a:moveTo>
                    <a:pt x="171502" y="62713"/>
                  </a:moveTo>
                  <a:cubicBezTo>
                    <a:pt x="167982" y="62713"/>
                    <a:pt x="165103" y="59834"/>
                    <a:pt x="165103" y="56314"/>
                  </a:cubicBezTo>
                  <a:lnTo>
                    <a:pt x="165103" y="37116"/>
                  </a:lnTo>
                  <a:cubicBezTo>
                    <a:pt x="165103" y="33596"/>
                    <a:pt x="167982" y="30717"/>
                    <a:pt x="171502" y="30717"/>
                  </a:cubicBezTo>
                  <a:cubicBezTo>
                    <a:pt x="175022" y="30717"/>
                    <a:pt x="177901" y="33596"/>
                    <a:pt x="177901" y="37116"/>
                  </a:cubicBezTo>
                  <a:lnTo>
                    <a:pt x="177901" y="56314"/>
                  </a:lnTo>
                  <a:cubicBezTo>
                    <a:pt x="177901" y="59834"/>
                    <a:pt x="175086" y="62713"/>
                    <a:pt x="171502" y="62713"/>
                  </a:cubicBezTo>
                  <a:close/>
                  <a:moveTo>
                    <a:pt x="326366" y="31997"/>
                  </a:moveTo>
                  <a:cubicBezTo>
                    <a:pt x="322846" y="31997"/>
                    <a:pt x="319966" y="29117"/>
                    <a:pt x="319966" y="25597"/>
                  </a:cubicBezTo>
                  <a:lnTo>
                    <a:pt x="319966" y="6399"/>
                  </a:lnTo>
                  <a:cubicBezTo>
                    <a:pt x="319966" y="2880"/>
                    <a:pt x="322846" y="0"/>
                    <a:pt x="326366" y="0"/>
                  </a:cubicBezTo>
                  <a:cubicBezTo>
                    <a:pt x="329885" y="0"/>
                    <a:pt x="332765" y="2880"/>
                    <a:pt x="332765" y="6399"/>
                  </a:cubicBezTo>
                  <a:lnTo>
                    <a:pt x="332765" y="25597"/>
                  </a:lnTo>
                  <a:cubicBezTo>
                    <a:pt x="332765" y="29117"/>
                    <a:pt x="329949" y="31997"/>
                    <a:pt x="326366" y="31997"/>
                  </a:cubicBezTo>
                  <a:close/>
                  <a:moveTo>
                    <a:pt x="294369" y="12799"/>
                  </a:moveTo>
                  <a:lnTo>
                    <a:pt x="275171" y="12799"/>
                  </a:lnTo>
                  <a:cubicBezTo>
                    <a:pt x="271652" y="12799"/>
                    <a:pt x="268772" y="9919"/>
                    <a:pt x="268772" y="6399"/>
                  </a:cubicBezTo>
                  <a:cubicBezTo>
                    <a:pt x="268772" y="2880"/>
                    <a:pt x="271652" y="0"/>
                    <a:pt x="275171" y="0"/>
                  </a:cubicBezTo>
                  <a:lnTo>
                    <a:pt x="294369" y="0"/>
                  </a:lnTo>
                  <a:cubicBezTo>
                    <a:pt x="297889" y="0"/>
                    <a:pt x="300768" y="2880"/>
                    <a:pt x="300768" y="6399"/>
                  </a:cubicBezTo>
                  <a:cubicBezTo>
                    <a:pt x="300768" y="9919"/>
                    <a:pt x="297953" y="12799"/>
                    <a:pt x="294369" y="12799"/>
                  </a:cubicBezTo>
                  <a:close/>
                  <a:moveTo>
                    <a:pt x="243174" y="12799"/>
                  </a:moveTo>
                  <a:lnTo>
                    <a:pt x="223976" y="12799"/>
                  </a:lnTo>
                  <a:cubicBezTo>
                    <a:pt x="220457" y="12799"/>
                    <a:pt x="217577" y="9919"/>
                    <a:pt x="217577" y="6399"/>
                  </a:cubicBezTo>
                  <a:cubicBezTo>
                    <a:pt x="217577" y="2880"/>
                    <a:pt x="220457" y="0"/>
                    <a:pt x="223976" y="0"/>
                  </a:cubicBezTo>
                  <a:lnTo>
                    <a:pt x="243174" y="0"/>
                  </a:lnTo>
                  <a:cubicBezTo>
                    <a:pt x="246694" y="0"/>
                    <a:pt x="249574" y="2880"/>
                    <a:pt x="249574" y="6399"/>
                  </a:cubicBezTo>
                  <a:cubicBezTo>
                    <a:pt x="249574" y="9919"/>
                    <a:pt x="246758" y="12799"/>
                    <a:pt x="243174" y="12799"/>
                  </a:cubicBezTo>
                  <a:close/>
                  <a:moveTo>
                    <a:pt x="191980" y="12799"/>
                  </a:moveTo>
                  <a:lnTo>
                    <a:pt x="172782" y="12799"/>
                  </a:lnTo>
                  <a:cubicBezTo>
                    <a:pt x="169262" y="12799"/>
                    <a:pt x="166383" y="9919"/>
                    <a:pt x="166383" y="6399"/>
                  </a:cubicBezTo>
                  <a:cubicBezTo>
                    <a:pt x="166383" y="2880"/>
                    <a:pt x="169262" y="0"/>
                    <a:pt x="172782" y="0"/>
                  </a:cubicBezTo>
                  <a:lnTo>
                    <a:pt x="191980" y="0"/>
                  </a:lnTo>
                  <a:cubicBezTo>
                    <a:pt x="195499" y="0"/>
                    <a:pt x="198379" y="2880"/>
                    <a:pt x="198379" y="6399"/>
                  </a:cubicBezTo>
                  <a:cubicBezTo>
                    <a:pt x="198379" y="9919"/>
                    <a:pt x="195564" y="12799"/>
                    <a:pt x="191980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DE053116-7BB8-49DF-867D-CC88579DFE4C}"/>
                </a:ext>
              </a:extLst>
            </p:cNvPr>
            <p:cNvSpPr/>
            <p:nvPr/>
          </p:nvSpPr>
          <p:spPr>
            <a:xfrm>
              <a:off x="785182" y="4912345"/>
              <a:ext cx="63993" cy="63993"/>
            </a:xfrm>
            <a:custGeom>
              <a:avLst/>
              <a:gdLst>
                <a:gd name="connsiteX0" fmla="*/ 6415 w 63993"/>
                <a:gd name="connsiteY0" fmla="*/ 64841 h 63993"/>
                <a:gd name="connsiteX1" fmla="*/ 1872 w 63993"/>
                <a:gd name="connsiteY1" fmla="*/ 62985 h 63993"/>
                <a:gd name="connsiteX2" fmla="*/ 1872 w 63993"/>
                <a:gd name="connsiteY2" fmla="*/ 53962 h 63993"/>
                <a:gd name="connsiteX3" fmla="*/ 53962 w 63993"/>
                <a:gd name="connsiteY3" fmla="*/ 1872 h 63993"/>
                <a:gd name="connsiteX4" fmla="*/ 62985 w 63993"/>
                <a:gd name="connsiteY4" fmla="*/ 1872 h 63993"/>
                <a:gd name="connsiteX5" fmla="*/ 62985 w 63993"/>
                <a:gd name="connsiteY5" fmla="*/ 10895 h 63993"/>
                <a:gd name="connsiteX6" fmla="*/ 10895 w 63993"/>
                <a:gd name="connsiteY6" fmla="*/ 62985 h 63993"/>
                <a:gd name="connsiteX7" fmla="*/ 6415 w 63993"/>
                <a:gd name="connsiteY7" fmla="*/ 64841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993" h="63993">
                  <a:moveTo>
                    <a:pt x="6415" y="64841"/>
                  </a:moveTo>
                  <a:cubicBezTo>
                    <a:pt x="4752" y="64841"/>
                    <a:pt x="3152" y="64201"/>
                    <a:pt x="1872" y="62985"/>
                  </a:cubicBezTo>
                  <a:cubicBezTo>
                    <a:pt x="-624" y="60490"/>
                    <a:pt x="-624" y="56458"/>
                    <a:pt x="1872" y="53962"/>
                  </a:cubicBezTo>
                  <a:lnTo>
                    <a:pt x="53962" y="1872"/>
                  </a:lnTo>
                  <a:cubicBezTo>
                    <a:pt x="56458" y="-624"/>
                    <a:pt x="60490" y="-624"/>
                    <a:pt x="62985" y="1872"/>
                  </a:cubicBezTo>
                  <a:cubicBezTo>
                    <a:pt x="65481" y="4367"/>
                    <a:pt x="65481" y="8399"/>
                    <a:pt x="62985" y="10895"/>
                  </a:cubicBezTo>
                  <a:lnTo>
                    <a:pt x="10895" y="62985"/>
                  </a:lnTo>
                  <a:cubicBezTo>
                    <a:pt x="9743" y="64201"/>
                    <a:pt x="8079" y="64841"/>
                    <a:pt x="6415" y="6484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2C77575-6F00-4680-86C1-D57726D5A022}"/>
                </a:ext>
              </a:extLst>
            </p:cNvPr>
            <p:cNvSpPr/>
            <p:nvPr/>
          </p:nvSpPr>
          <p:spPr>
            <a:xfrm>
              <a:off x="785182" y="4912345"/>
              <a:ext cx="102389" cy="102389"/>
            </a:xfrm>
            <a:custGeom>
              <a:avLst/>
              <a:gdLst>
                <a:gd name="connsiteX0" fmla="*/ 6415 w 102389"/>
                <a:gd name="connsiteY0" fmla="*/ 107141 h 102389"/>
                <a:gd name="connsiteX1" fmla="*/ 1872 w 102389"/>
                <a:gd name="connsiteY1" fmla="*/ 105285 h 102389"/>
                <a:gd name="connsiteX2" fmla="*/ 1872 w 102389"/>
                <a:gd name="connsiteY2" fmla="*/ 96262 h 102389"/>
                <a:gd name="connsiteX3" fmla="*/ 96262 w 102389"/>
                <a:gd name="connsiteY3" fmla="*/ 1872 h 102389"/>
                <a:gd name="connsiteX4" fmla="*/ 105285 w 102389"/>
                <a:gd name="connsiteY4" fmla="*/ 1872 h 102389"/>
                <a:gd name="connsiteX5" fmla="*/ 105285 w 102389"/>
                <a:gd name="connsiteY5" fmla="*/ 10895 h 102389"/>
                <a:gd name="connsiteX6" fmla="*/ 10895 w 102389"/>
                <a:gd name="connsiteY6" fmla="*/ 105285 h 102389"/>
                <a:gd name="connsiteX7" fmla="*/ 6415 w 102389"/>
                <a:gd name="connsiteY7" fmla="*/ 107141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389" h="102389">
                  <a:moveTo>
                    <a:pt x="6415" y="107141"/>
                  </a:moveTo>
                  <a:cubicBezTo>
                    <a:pt x="4752" y="107141"/>
                    <a:pt x="3152" y="106501"/>
                    <a:pt x="1872" y="105285"/>
                  </a:cubicBezTo>
                  <a:cubicBezTo>
                    <a:pt x="-624" y="102789"/>
                    <a:pt x="-624" y="98758"/>
                    <a:pt x="1872" y="96262"/>
                  </a:cubicBezTo>
                  <a:lnTo>
                    <a:pt x="96262" y="1872"/>
                  </a:lnTo>
                  <a:cubicBezTo>
                    <a:pt x="98758" y="-624"/>
                    <a:pt x="102789" y="-624"/>
                    <a:pt x="105285" y="1872"/>
                  </a:cubicBezTo>
                  <a:cubicBezTo>
                    <a:pt x="107781" y="4367"/>
                    <a:pt x="107781" y="8399"/>
                    <a:pt x="105285" y="10895"/>
                  </a:cubicBezTo>
                  <a:lnTo>
                    <a:pt x="10895" y="105285"/>
                  </a:lnTo>
                  <a:cubicBezTo>
                    <a:pt x="9743" y="106501"/>
                    <a:pt x="8079" y="107141"/>
                    <a:pt x="6415" y="10714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B563B1C2-E11B-45AF-81E3-C63209AA3D25}"/>
                </a:ext>
              </a:extLst>
            </p:cNvPr>
            <p:cNvSpPr/>
            <p:nvPr/>
          </p:nvSpPr>
          <p:spPr>
            <a:xfrm>
              <a:off x="785182" y="4912345"/>
              <a:ext cx="147185" cy="147185"/>
            </a:xfrm>
            <a:custGeom>
              <a:avLst/>
              <a:gdLst>
                <a:gd name="connsiteX0" fmla="*/ 6415 w 147184"/>
                <a:gd name="connsiteY0" fmla="*/ 149504 h 147184"/>
                <a:gd name="connsiteX1" fmla="*/ 1872 w 147184"/>
                <a:gd name="connsiteY1" fmla="*/ 147648 h 147184"/>
                <a:gd name="connsiteX2" fmla="*/ 1872 w 147184"/>
                <a:gd name="connsiteY2" fmla="*/ 138625 h 147184"/>
                <a:gd name="connsiteX3" fmla="*/ 138625 w 147184"/>
                <a:gd name="connsiteY3" fmla="*/ 1872 h 147184"/>
                <a:gd name="connsiteX4" fmla="*/ 147648 w 147184"/>
                <a:gd name="connsiteY4" fmla="*/ 1872 h 147184"/>
                <a:gd name="connsiteX5" fmla="*/ 147648 w 147184"/>
                <a:gd name="connsiteY5" fmla="*/ 10895 h 147184"/>
                <a:gd name="connsiteX6" fmla="*/ 10895 w 147184"/>
                <a:gd name="connsiteY6" fmla="*/ 147648 h 147184"/>
                <a:gd name="connsiteX7" fmla="*/ 6415 w 147184"/>
                <a:gd name="connsiteY7" fmla="*/ 149504 h 14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184" h="147184">
                  <a:moveTo>
                    <a:pt x="6415" y="149504"/>
                  </a:moveTo>
                  <a:cubicBezTo>
                    <a:pt x="4752" y="149504"/>
                    <a:pt x="3152" y="148864"/>
                    <a:pt x="1872" y="147648"/>
                  </a:cubicBezTo>
                  <a:cubicBezTo>
                    <a:pt x="-624" y="145153"/>
                    <a:pt x="-624" y="141121"/>
                    <a:pt x="1872" y="138625"/>
                  </a:cubicBezTo>
                  <a:lnTo>
                    <a:pt x="138625" y="1872"/>
                  </a:lnTo>
                  <a:cubicBezTo>
                    <a:pt x="141121" y="-624"/>
                    <a:pt x="145153" y="-624"/>
                    <a:pt x="147648" y="1872"/>
                  </a:cubicBezTo>
                  <a:cubicBezTo>
                    <a:pt x="150144" y="4367"/>
                    <a:pt x="150144" y="8399"/>
                    <a:pt x="147648" y="10895"/>
                  </a:cubicBezTo>
                  <a:lnTo>
                    <a:pt x="10895" y="147648"/>
                  </a:lnTo>
                  <a:cubicBezTo>
                    <a:pt x="9743" y="148864"/>
                    <a:pt x="8079" y="149504"/>
                    <a:pt x="6415" y="14950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02EE68D6-E3AD-4BAC-8F96-F6D214EA0F0B}"/>
                </a:ext>
              </a:extLst>
            </p:cNvPr>
            <p:cNvSpPr/>
            <p:nvPr/>
          </p:nvSpPr>
          <p:spPr>
            <a:xfrm>
              <a:off x="809435" y="4926295"/>
              <a:ext cx="153584" cy="153584"/>
            </a:xfrm>
            <a:custGeom>
              <a:avLst/>
              <a:gdLst>
                <a:gd name="connsiteX0" fmla="*/ 6415 w 153583"/>
                <a:gd name="connsiteY0" fmla="*/ 153664 h 153583"/>
                <a:gd name="connsiteX1" fmla="*/ 1872 w 153583"/>
                <a:gd name="connsiteY1" fmla="*/ 151808 h 153583"/>
                <a:gd name="connsiteX2" fmla="*/ 1872 w 153583"/>
                <a:gd name="connsiteY2" fmla="*/ 142785 h 153583"/>
                <a:gd name="connsiteX3" fmla="*/ 142721 w 153583"/>
                <a:gd name="connsiteY3" fmla="*/ 1872 h 153583"/>
                <a:gd name="connsiteX4" fmla="*/ 151744 w 153583"/>
                <a:gd name="connsiteY4" fmla="*/ 1872 h 153583"/>
                <a:gd name="connsiteX5" fmla="*/ 151744 w 153583"/>
                <a:gd name="connsiteY5" fmla="*/ 10895 h 153583"/>
                <a:gd name="connsiteX6" fmla="*/ 10959 w 153583"/>
                <a:gd name="connsiteY6" fmla="*/ 151808 h 153583"/>
                <a:gd name="connsiteX7" fmla="*/ 6415 w 153583"/>
                <a:gd name="connsiteY7" fmla="*/ 153664 h 15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583" h="153583">
                  <a:moveTo>
                    <a:pt x="6415" y="153664"/>
                  </a:moveTo>
                  <a:cubicBezTo>
                    <a:pt x="4752" y="153664"/>
                    <a:pt x="3152" y="153024"/>
                    <a:pt x="1872" y="151808"/>
                  </a:cubicBezTo>
                  <a:cubicBezTo>
                    <a:pt x="-624" y="149312"/>
                    <a:pt x="-624" y="145281"/>
                    <a:pt x="1872" y="142785"/>
                  </a:cubicBezTo>
                  <a:lnTo>
                    <a:pt x="142721" y="1872"/>
                  </a:lnTo>
                  <a:cubicBezTo>
                    <a:pt x="145217" y="-624"/>
                    <a:pt x="149248" y="-624"/>
                    <a:pt x="151744" y="1872"/>
                  </a:cubicBezTo>
                  <a:cubicBezTo>
                    <a:pt x="154240" y="4367"/>
                    <a:pt x="154240" y="8399"/>
                    <a:pt x="151744" y="10895"/>
                  </a:cubicBezTo>
                  <a:lnTo>
                    <a:pt x="10959" y="151808"/>
                  </a:lnTo>
                  <a:cubicBezTo>
                    <a:pt x="9743" y="153024"/>
                    <a:pt x="8079" y="153664"/>
                    <a:pt x="6415" y="15366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BECC56B-0F3B-4A24-820A-65E7F749F5F3}"/>
                </a:ext>
              </a:extLst>
            </p:cNvPr>
            <p:cNvSpPr/>
            <p:nvPr/>
          </p:nvSpPr>
          <p:spPr>
            <a:xfrm>
              <a:off x="851671" y="4968595"/>
              <a:ext cx="108789" cy="108789"/>
            </a:xfrm>
            <a:custGeom>
              <a:avLst/>
              <a:gdLst>
                <a:gd name="connsiteX0" fmla="*/ 6415 w 108788"/>
                <a:gd name="connsiteY0" fmla="*/ 111364 h 108788"/>
                <a:gd name="connsiteX1" fmla="*/ 1872 w 108788"/>
                <a:gd name="connsiteY1" fmla="*/ 109509 h 108788"/>
                <a:gd name="connsiteX2" fmla="*/ 1872 w 108788"/>
                <a:gd name="connsiteY2" fmla="*/ 100485 h 108788"/>
                <a:gd name="connsiteX3" fmla="*/ 100485 w 108788"/>
                <a:gd name="connsiteY3" fmla="*/ 1872 h 108788"/>
                <a:gd name="connsiteX4" fmla="*/ 109508 w 108788"/>
                <a:gd name="connsiteY4" fmla="*/ 1872 h 108788"/>
                <a:gd name="connsiteX5" fmla="*/ 109508 w 108788"/>
                <a:gd name="connsiteY5" fmla="*/ 10895 h 108788"/>
                <a:gd name="connsiteX6" fmla="*/ 10959 w 108788"/>
                <a:gd name="connsiteY6" fmla="*/ 109509 h 108788"/>
                <a:gd name="connsiteX7" fmla="*/ 6415 w 108788"/>
                <a:gd name="connsiteY7" fmla="*/ 111364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108788">
                  <a:moveTo>
                    <a:pt x="6415" y="111364"/>
                  </a:moveTo>
                  <a:cubicBezTo>
                    <a:pt x="4752" y="111364"/>
                    <a:pt x="3152" y="110725"/>
                    <a:pt x="1872" y="109509"/>
                  </a:cubicBezTo>
                  <a:cubicBezTo>
                    <a:pt x="-624" y="107013"/>
                    <a:pt x="-624" y="102981"/>
                    <a:pt x="1872" y="100485"/>
                  </a:cubicBezTo>
                  <a:lnTo>
                    <a:pt x="100485" y="1872"/>
                  </a:lnTo>
                  <a:cubicBezTo>
                    <a:pt x="102981" y="-624"/>
                    <a:pt x="107013" y="-624"/>
                    <a:pt x="109508" y="1872"/>
                  </a:cubicBezTo>
                  <a:cubicBezTo>
                    <a:pt x="112004" y="4367"/>
                    <a:pt x="112004" y="8399"/>
                    <a:pt x="109508" y="10895"/>
                  </a:cubicBezTo>
                  <a:lnTo>
                    <a:pt x="10959" y="109509"/>
                  </a:lnTo>
                  <a:cubicBezTo>
                    <a:pt x="9743" y="110725"/>
                    <a:pt x="8079" y="111364"/>
                    <a:pt x="6415" y="11136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157E4B87-EA05-4D5E-B43B-9E8FF944675D}"/>
                </a:ext>
              </a:extLst>
            </p:cNvPr>
            <p:cNvSpPr/>
            <p:nvPr/>
          </p:nvSpPr>
          <p:spPr>
            <a:xfrm>
              <a:off x="894034" y="5010958"/>
              <a:ext cx="63993" cy="63993"/>
            </a:xfrm>
            <a:custGeom>
              <a:avLst/>
              <a:gdLst>
                <a:gd name="connsiteX0" fmla="*/ 6415 w 63993"/>
                <a:gd name="connsiteY0" fmla="*/ 69001 h 63993"/>
                <a:gd name="connsiteX1" fmla="*/ 1872 w 63993"/>
                <a:gd name="connsiteY1" fmla="*/ 67145 h 63993"/>
                <a:gd name="connsiteX2" fmla="*/ 1872 w 63993"/>
                <a:gd name="connsiteY2" fmla="*/ 58122 h 63993"/>
                <a:gd name="connsiteX3" fmla="*/ 58122 w 63993"/>
                <a:gd name="connsiteY3" fmla="*/ 1872 h 63993"/>
                <a:gd name="connsiteX4" fmla="*/ 67145 w 63993"/>
                <a:gd name="connsiteY4" fmla="*/ 1872 h 63993"/>
                <a:gd name="connsiteX5" fmla="*/ 67145 w 63993"/>
                <a:gd name="connsiteY5" fmla="*/ 10895 h 63993"/>
                <a:gd name="connsiteX6" fmla="*/ 10895 w 63993"/>
                <a:gd name="connsiteY6" fmla="*/ 67145 h 63993"/>
                <a:gd name="connsiteX7" fmla="*/ 6415 w 63993"/>
                <a:gd name="connsiteY7" fmla="*/ 69001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993" h="63993">
                  <a:moveTo>
                    <a:pt x="6415" y="69001"/>
                  </a:moveTo>
                  <a:cubicBezTo>
                    <a:pt x="4751" y="69001"/>
                    <a:pt x="3152" y="68361"/>
                    <a:pt x="1872" y="67145"/>
                  </a:cubicBezTo>
                  <a:cubicBezTo>
                    <a:pt x="-624" y="64649"/>
                    <a:pt x="-624" y="60618"/>
                    <a:pt x="1872" y="58122"/>
                  </a:cubicBezTo>
                  <a:lnTo>
                    <a:pt x="58122" y="1872"/>
                  </a:lnTo>
                  <a:cubicBezTo>
                    <a:pt x="60618" y="-624"/>
                    <a:pt x="64649" y="-624"/>
                    <a:pt x="67145" y="1872"/>
                  </a:cubicBezTo>
                  <a:cubicBezTo>
                    <a:pt x="69641" y="4368"/>
                    <a:pt x="69641" y="8399"/>
                    <a:pt x="67145" y="10895"/>
                  </a:cubicBezTo>
                  <a:lnTo>
                    <a:pt x="10895" y="67145"/>
                  </a:lnTo>
                  <a:cubicBezTo>
                    <a:pt x="9743" y="68361"/>
                    <a:pt x="8079" y="69001"/>
                    <a:pt x="6415" y="6900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5" name="Group 534">
            <a:extLst>
              <a:ext uri="{FF2B5EF4-FFF2-40B4-BE49-F238E27FC236}">
                <a16:creationId xmlns:a16="http://schemas.microsoft.com/office/drawing/2014/main" id="{794361B7-BDBB-4086-8A1D-EA993E6A4F5B}"/>
              </a:ext>
            </a:extLst>
          </p:cNvPr>
          <p:cNvGrpSpPr/>
          <p:nvPr/>
        </p:nvGrpSpPr>
        <p:grpSpPr>
          <a:xfrm>
            <a:off x="1061204" y="5691935"/>
            <a:ext cx="516297" cy="516618"/>
            <a:chOff x="613056" y="5813459"/>
            <a:chExt cx="516297" cy="516618"/>
          </a:xfrm>
        </p:grpSpPr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DFC38238-9F1A-430E-8573-3FB38A7A50D4}"/>
                </a:ext>
              </a:extLst>
            </p:cNvPr>
            <p:cNvSpPr/>
            <p:nvPr/>
          </p:nvSpPr>
          <p:spPr>
            <a:xfrm>
              <a:off x="670138" y="5842064"/>
              <a:ext cx="403158" cy="12799"/>
            </a:xfrm>
            <a:custGeom>
              <a:avLst/>
              <a:gdLst>
                <a:gd name="connsiteX0" fmla="*/ 401622 w 403157"/>
                <a:gd name="connsiteY0" fmla="*/ 12799 h 12798"/>
                <a:gd name="connsiteX1" fmla="*/ 6399 w 403157"/>
                <a:gd name="connsiteY1" fmla="*/ 12799 h 12798"/>
                <a:gd name="connsiteX2" fmla="*/ 0 w 403157"/>
                <a:gd name="connsiteY2" fmla="*/ 6399 h 12798"/>
                <a:gd name="connsiteX3" fmla="*/ 6399 w 403157"/>
                <a:gd name="connsiteY3" fmla="*/ 0 h 12798"/>
                <a:gd name="connsiteX4" fmla="*/ 401622 w 403157"/>
                <a:gd name="connsiteY4" fmla="*/ 0 h 12798"/>
                <a:gd name="connsiteX5" fmla="*/ 408021 w 403157"/>
                <a:gd name="connsiteY5" fmla="*/ 6399 h 12798"/>
                <a:gd name="connsiteX6" fmla="*/ 401622 w 403157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157" h="12798">
                  <a:moveTo>
                    <a:pt x="401622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01622" y="0"/>
                  </a:lnTo>
                  <a:cubicBezTo>
                    <a:pt x="405141" y="0"/>
                    <a:pt x="408021" y="2880"/>
                    <a:pt x="408021" y="6399"/>
                  </a:cubicBezTo>
                  <a:cubicBezTo>
                    <a:pt x="408021" y="9919"/>
                    <a:pt x="405205" y="12799"/>
                    <a:pt x="40162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0B8FE2B1-B8DC-4090-AB63-38075C3C4F80}"/>
                </a:ext>
              </a:extLst>
            </p:cNvPr>
            <p:cNvSpPr/>
            <p:nvPr/>
          </p:nvSpPr>
          <p:spPr>
            <a:xfrm>
              <a:off x="670138" y="6294561"/>
              <a:ext cx="403158" cy="12799"/>
            </a:xfrm>
            <a:custGeom>
              <a:avLst/>
              <a:gdLst>
                <a:gd name="connsiteX0" fmla="*/ 401622 w 403157"/>
                <a:gd name="connsiteY0" fmla="*/ 12799 h 12798"/>
                <a:gd name="connsiteX1" fmla="*/ 6399 w 403157"/>
                <a:gd name="connsiteY1" fmla="*/ 12799 h 12798"/>
                <a:gd name="connsiteX2" fmla="*/ 0 w 403157"/>
                <a:gd name="connsiteY2" fmla="*/ 6399 h 12798"/>
                <a:gd name="connsiteX3" fmla="*/ 6399 w 403157"/>
                <a:gd name="connsiteY3" fmla="*/ 0 h 12798"/>
                <a:gd name="connsiteX4" fmla="*/ 401622 w 403157"/>
                <a:gd name="connsiteY4" fmla="*/ 0 h 12798"/>
                <a:gd name="connsiteX5" fmla="*/ 408021 w 403157"/>
                <a:gd name="connsiteY5" fmla="*/ 6399 h 12798"/>
                <a:gd name="connsiteX6" fmla="*/ 401622 w 403157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3157" h="12798">
                  <a:moveTo>
                    <a:pt x="401622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01622" y="0"/>
                  </a:lnTo>
                  <a:cubicBezTo>
                    <a:pt x="405141" y="0"/>
                    <a:pt x="408021" y="2880"/>
                    <a:pt x="408021" y="6399"/>
                  </a:cubicBezTo>
                  <a:cubicBezTo>
                    <a:pt x="408021" y="9919"/>
                    <a:pt x="405205" y="12799"/>
                    <a:pt x="40162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EB931A63-C4FB-45F9-BF13-CDD30C825B47}"/>
                </a:ext>
              </a:extLst>
            </p:cNvPr>
            <p:cNvSpPr/>
            <p:nvPr/>
          </p:nvSpPr>
          <p:spPr>
            <a:xfrm>
              <a:off x="641469" y="5870541"/>
              <a:ext cx="12799" cy="403158"/>
            </a:xfrm>
            <a:custGeom>
              <a:avLst/>
              <a:gdLst>
                <a:gd name="connsiteX0" fmla="*/ 6399 w 12798"/>
                <a:gd name="connsiteY0" fmla="*/ 408341 h 403157"/>
                <a:gd name="connsiteX1" fmla="*/ 0 w 12798"/>
                <a:gd name="connsiteY1" fmla="*/ 401942 h 403157"/>
                <a:gd name="connsiteX2" fmla="*/ 0 w 12798"/>
                <a:gd name="connsiteY2" fmla="*/ 6399 h 403157"/>
                <a:gd name="connsiteX3" fmla="*/ 6399 w 12798"/>
                <a:gd name="connsiteY3" fmla="*/ 0 h 403157"/>
                <a:gd name="connsiteX4" fmla="*/ 12799 w 12798"/>
                <a:gd name="connsiteY4" fmla="*/ 6399 h 403157"/>
                <a:gd name="connsiteX5" fmla="*/ 12799 w 12798"/>
                <a:gd name="connsiteY5" fmla="*/ 401942 h 403157"/>
                <a:gd name="connsiteX6" fmla="*/ 6399 w 12798"/>
                <a:gd name="connsiteY6" fmla="*/ 408341 h 40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03157">
                  <a:moveTo>
                    <a:pt x="6399" y="408341"/>
                  </a:moveTo>
                  <a:cubicBezTo>
                    <a:pt x="2880" y="408341"/>
                    <a:pt x="0" y="405461"/>
                    <a:pt x="0" y="40194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01942"/>
                  </a:lnTo>
                  <a:cubicBezTo>
                    <a:pt x="12799" y="405461"/>
                    <a:pt x="9983" y="408341"/>
                    <a:pt x="6399" y="40834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65076A78-2845-470E-B216-02C4CC2FAD8D}"/>
                </a:ext>
              </a:extLst>
            </p:cNvPr>
            <p:cNvSpPr/>
            <p:nvPr/>
          </p:nvSpPr>
          <p:spPr>
            <a:xfrm>
              <a:off x="1093965" y="5870541"/>
              <a:ext cx="12799" cy="403158"/>
            </a:xfrm>
            <a:custGeom>
              <a:avLst/>
              <a:gdLst>
                <a:gd name="connsiteX0" fmla="*/ 6399 w 12798"/>
                <a:gd name="connsiteY0" fmla="*/ 408341 h 403157"/>
                <a:gd name="connsiteX1" fmla="*/ 0 w 12798"/>
                <a:gd name="connsiteY1" fmla="*/ 401942 h 403157"/>
                <a:gd name="connsiteX2" fmla="*/ 0 w 12798"/>
                <a:gd name="connsiteY2" fmla="*/ 6399 h 403157"/>
                <a:gd name="connsiteX3" fmla="*/ 6399 w 12798"/>
                <a:gd name="connsiteY3" fmla="*/ 0 h 403157"/>
                <a:gd name="connsiteX4" fmla="*/ 12799 w 12798"/>
                <a:gd name="connsiteY4" fmla="*/ 6399 h 403157"/>
                <a:gd name="connsiteX5" fmla="*/ 12799 w 12798"/>
                <a:gd name="connsiteY5" fmla="*/ 401942 h 403157"/>
                <a:gd name="connsiteX6" fmla="*/ 6399 w 12798"/>
                <a:gd name="connsiteY6" fmla="*/ 408341 h 403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03157">
                  <a:moveTo>
                    <a:pt x="6399" y="408341"/>
                  </a:moveTo>
                  <a:cubicBezTo>
                    <a:pt x="2880" y="408341"/>
                    <a:pt x="0" y="405461"/>
                    <a:pt x="0" y="40194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01942"/>
                  </a:lnTo>
                  <a:cubicBezTo>
                    <a:pt x="12799" y="405461"/>
                    <a:pt x="9983" y="408341"/>
                    <a:pt x="6399" y="40834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19927CCD-D3CD-4298-87A6-9E331DA414C3}"/>
                </a:ext>
              </a:extLst>
            </p:cNvPr>
            <p:cNvSpPr/>
            <p:nvPr/>
          </p:nvSpPr>
          <p:spPr>
            <a:xfrm>
              <a:off x="867749" y="5820434"/>
              <a:ext cx="12799" cy="51195"/>
            </a:xfrm>
            <a:custGeom>
              <a:avLst/>
              <a:gdLst>
                <a:gd name="connsiteX0" fmla="*/ 6399 w 12798"/>
                <a:gd name="connsiteY0" fmla="*/ 55866 h 51194"/>
                <a:gd name="connsiteX1" fmla="*/ 0 w 12798"/>
                <a:gd name="connsiteY1" fmla="*/ 49467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9467 h 51194"/>
                <a:gd name="connsiteX6" fmla="*/ 6399 w 12798"/>
                <a:gd name="connsiteY6" fmla="*/ 55866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5866"/>
                  </a:moveTo>
                  <a:cubicBezTo>
                    <a:pt x="2880" y="55866"/>
                    <a:pt x="0" y="52987"/>
                    <a:pt x="0" y="49467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9467"/>
                  </a:lnTo>
                  <a:cubicBezTo>
                    <a:pt x="12799" y="52987"/>
                    <a:pt x="9919" y="55866"/>
                    <a:pt x="6399" y="5586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FC367460-CB0F-4483-90E1-8125BFE6494E}"/>
                </a:ext>
              </a:extLst>
            </p:cNvPr>
            <p:cNvSpPr/>
            <p:nvPr/>
          </p:nvSpPr>
          <p:spPr>
            <a:xfrm>
              <a:off x="1072464" y="6068281"/>
              <a:ext cx="51195" cy="12799"/>
            </a:xfrm>
            <a:custGeom>
              <a:avLst/>
              <a:gdLst>
                <a:gd name="connsiteX0" fmla="*/ 49467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9467 w 51194"/>
                <a:gd name="connsiteY4" fmla="*/ 0 h 12798"/>
                <a:gd name="connsiteX5" fmla="*/ 55866 w 51194"/>
                <a:gd name="connsiteY5" fmla="*/ 6399 h 12798"/>
                <a:gd name="connsiteX6" fmla="*/ 49467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946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49467" y="0"/>
                  </a:lnTo>
                  <a:cubicBezTo>
                    <a:pt x="52986" y="0"/>
                    <a:pt x="55866" y="2879"/>
                    <a:pt x="55866" y="6399"/>
                  </a:cubicBezTo>
                  <a:cubicBezTo>
                    <a:pt x="55866" y="9919"/>
                    <a:pt x="52986" y="12799"/>
                    <a:pt x="4946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1919844A-D5CF-4E33-B128-0E49A73EBEAB}"/>
                </a:ext>
              </a:extLst>
            </p:cNvPr>
            <p:cNvSpPr/>
            <p:nvPr/>
          </p:nvSpPr>
          <p:spPr>
            <a:xfrm>
              <a:off x="867749" y="6272931"/>
              <a:ext cx="12799" cy="51195"/>
            </a:xfrm>
            <a:custGeom>
              <a:avLst/>
              <a:gdLst>
                <a:gd name="connsiteX0" fmla="*/ 6399 w 12798"/>
                <a:gd name="connsiteY0" fmla="*/ 55866 h 51194"/>
                <a:gd name="connsiteX1" fmla="*/ 0 w 12798"/>
                <a:gd name="connsiteY1" fmla="*/ 49467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9467 h 51194"/>
                <a:gd name="connsiteX6" fmla="*/ 6399 w 12798"/>
                <a:gd name="connsiteY6" fmla="*/ 55866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5866"/>
                  </a:moveTo>
                  <a:cubicBezTo>
                    <a:pt x="2880" y="55866"/>
                    <a:pt x="0" y="52986"/>
                    <a:pt x="0" y="49467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9467"/>
                  </a:lnTo>
                  <a:cubicBezTo>
                    <a:pt x="12799" y="52986"/>
                    <a:pt x="9919" y="55866"/>
                    <a:pt x="6399" y="5586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7648CC78-FA9D-41DD-B669-5C2FB10F97E5}"/>
                </a:ext>
              </a:extLst>
            </p:cNvPr>
            <p:cNvSpPr/>
            <p:nvPr/>
          </p:nvSpPr>
          <p:spPr>
            <a:xfrm>
              <a:off x="619967" y="6068088"/>
              <a:ext cx="51195" cy="12799"/>
            </a:xfrm>
            <a:custGeom>
              <a:avLst/>
              <a:gdLst>
                <a:gd name="connsiteX0" fmla="*/ 49467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9467 w 51194"/>
                <a:gd name="connsiteY4" fmla="*/ 0 h 12798"/>
                <a:gd name="connsiteX5" fmla="*/ 55866 w 51194"/>
                <a:gd name="connsiteY5" fmla="*/ 6399 h 12798"/>
                <a:gd name="connsiteX6" fmla="*/ 49467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9467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9467" y="0"/>
                  </a:lnTo>
                  <a:cubicBezTo>
                    <a:pt x="52986" y="0"/>
                    <a:pt x="55866" y="2880"/>
                    <a:pt x="55866" y="6399"/>
                  </a:cubicBezTo>
                  <a:cubicBezTo>
                    <a:pt x="55866" y="9919"/>
                    <a:pt x="52986" y="12799"/>
                    <a:pt x="4946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837BB993-332B-44DE-B943-AB6647A453EF}"/>
                </a:ext>
              </a:extLst>
            </p:cNvPr>
            <p:cNvSpPr/>
            <p:nvPr/>
          </p:nvSpPr>
          <p:spPr>
            <a:xfrm>
              <a:off x="1065360" y="5813459"/>
              <a:ext cx="63993" cy="63993"/>
            </a:xfrm>
            <a:custGeom>
              <a:avLst/>
              <a:gdLst>
                <a:gd name="connsiteX0" fmla="*/ 63481 w 63993"/>
                <a:gd name="connsiteY0" fmla="*/ 69881 h 63993"/>
                <a:gd name="connsiteX1" fmla="*/ 6399 w 63993"/>
                <a:gd name="connsiteY1" fmla="*/ 69881 h 63993"/>
                <a:gd name="connsiteX2" fmla="*/ 0 w 63993"/>
                <a:gd name="connsiteY2" fmla="*/ 63481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63481 w 63993"/>
                <a:gd name="connsiteY5" fmla="*/ 0 h 63993"/>
                <a:gd name="connsiteX6" fmla="*/ 69881 w 63993"/>
                <a:gd name="connsiteY6" fmla="*/ 6399 h 63993"/>
                <a:gd name="connsiteX7" fmla="*/ 69881 w 63993"/>
                <a:gd name="connsiteY7" fmla="*/ 63481 h 63993"/>
                <a:gd name="connsiteX8" fmla="*/ 63481 w 63993"/>
                <a:gd name="connsiteY8" fmla="*/ 69881 h 63993"/>
                <a:gd name="connsiteX9" fmla="*/ 12799 w 63993"/>
                <a:gd name="connsiteY9" fmla="*/ 57082 h 63993"/>
                <a:gd name="connsiteX10" fmla="*/ 57082 w 63993"/>
                <a:gd name="connsiteY10" fmla="*/ 57082 h 63993"/>
                <a:gd name="connsiteX11" fmla="*/ 57082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7082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63481" y="69881"/>
                  </a:moveTo>
                  <a:lnTo>
                    <a:pt x="6399" y="69881"/>
                  </a:lnTo>
                  <a:cubicBezTo>
                    <a:pt x="2880" y="69881"/>
                    <a:pt x="0" y="67001"/>
                    <a:pt x="0" y="6348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63481" y="0"/>
                  </a:lnTo>
                  <a:cubicBezTo>
                    <a:pt x="67001" y="0"/>
                    <a:pt x="69881" y="2880"/>
                    <a:pt x="69881" y="6399"/>
                  </a:cubicBezTo>
                  <a:lnTo>
                    <a:pt x="69881" y="63481"/>
                  </a:lnTo>
                  <a:cubicBezTo>
                    <a:pt x="69881" y="67001"/>
                    <a:pt x="67065" y="69881"/>
                    <a:pt x="63481" y="69881"/>
                  </a:cubicBezTo>
                  <a:close/>
                  <a:moveTo>
                    <a:pt x="12799" y="57082"/>
                  </a:moveTo>
                  <a:lnTo>
                    <a:pt x="57082" y="57082"/>
                  </a:lnTo>
                  <a:lnTo>
                    <a:pt x="57082" y="12799"/>
                  </a:lnTo>
                  <a:lnTo>
                    <a:pt x="12799" y="12799"/>
                  </a:lnTo>
                  <a:lnTo>
                    <a:pt x="12799" y="5708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C2995A45-65D3-45A1-A190-566252CBA615}"/>
                </a:ext>
              </a:extLst>
            </p:cNvPr>
            <p:cNvSpPr/>
            <p:nvPr/>
          </p:nvSpPr>
          <p:spPr>
            <a:xfrm>
              <a:off x="613056" y="5813459"/>
              <a:ext cx="63993" cy="63993"/>
            </a:xfrm>
            <a:custGeom>
              <a:avLst/>
              <a:gdLst>
                <a:gd name="connsiteX0" fmla="*/ 63481 w 63993"/>
                <a:gd name="connsiteY0" fmla="*/ 69881 h 63993"/>
                <a:gd name="connsiteX1" fmla="*/ 6399 w 63993"/>
                <a:gd name="connsiteY1" fmla="*/ 69881 h 63993"/>
                <a:gd name="connsiteX2" fmla="*/ 0 w 63993"/>
                <a:gd name="connsiteY2" fmla="*/ 63481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63481 w 63993"/>
                <a:gd name="connsiteY5" fmla="*/ 0 h 63993"/>
                <a:gd name="connsiteX6" fmla="*/ 69881 w 63993"/>
                <a:gd name="connsiteY6" fmla="*/ 6399 h 63993"/>
                <a:gd name="connsiteX7" fmla="*/ 69881 w 63993"/>
                <a:gd name="connsiteY7" fmla="*/ 63481 h 63993"/>
                <a:gd name="connsiteX8" fmla="*/ 63481 w 63993"/>
                <a:gd name="connsiteY8" fmla="*/ 69881 h 63993"/>
                <a:gd name="connsiteX9" fmla="*/ 12799 w 63993"/>
                <a:gd name="connsiteY9" fmla="*/ 57082 h 63993"/>
                <a:gd name="connsiteX10" fmla="*/ 57082 w 63993"/>
                <a:gd name="connsiteY10" fmla="*/ 57082 h 63993"/>
                <a:gd name="connsiteX11" fmla="*/ 57082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7082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63481" y="69881"/>
                  </a:moveTo>
                  <a:lnTo>
                    <a:pt x="6399" y="69881"/>
                  </a:lnTo>
                  <a:cubicBezTo>
                    <a:pt x="2880" y="69881"/>
                    <a:pt x="0" y="67001"/>
                    <a:pt x="0" y="6348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63481" y="0"/>
                  </a:lnTo>
                  <a:cubicBezTo>
                    <a:pt x="67001" y="0"/>
                    <a:pt x="69881" y="2880"/>
                    <a:pt x="69881" y="6399"/>
                  </a:cubicBezTo>
                  <a:lnTo>
                    <a:pt x="69881" y="63481"/>
                  </a:lnTo>
                  <a:cubicBezTo>
                    <a:pt x="69881" y="67001"/>
                    <a:pt x="67001" y="69881"/>
                    <a:pt x="63481" y="69881"/>
                  </a:cubicBezTo>
                  <a:close/>
                  <a:moveTo>
                    <a:pt x="12799" y="57082"/>
                  </a:moveTo>
                  <a:lnTo>
                    <a:pt x="57082" y="57082"/>
                  </a:lnTo>
                  <a:lnTo>
                    <a:pt x="57082" y="12799"/>
                  </a:lnTo>
                  <a:lnTo>
                    <a:pt x="12799" y="12799"/>
                  </a:lnTo>
                  <a:lnTo>
                    <a:pt x="12799" y="5708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D8FBD8EC-3253-45BA-9641-C7923AE50428}"/>
                </a:ext>
              </a:extLst>
            </p:cNvPr>
            <p:cNvSpPr/>
            <p:nvPr/>
          </p:nvSpPr>
          <p:spPr>
            <a:xfrm>
              <a:off x="1065360" y="6266084"/>
              <a:ext cx="63993" cy="63993"/>
            </a:xfrm>
            <a:custGeom>
              <a:avLst/>
              <a:gdLst>
                <a:gd name="connsiteX0" fmla="*/ 63481 w 63993"/>
                <a:gd name="connsiteY0" fmla="*/ 69881 h 63993"/>
                <a:gd name="connsiteX1" fmla="*/ 6399 w 63993"/>
                <a:gd name="connsiteY1" fmla="*/ 69881 h 63993"/>
                <a:gd name="connsiteX2" fmla="*/ 0 w 63993"/>
                <a:gd name="connsiteY2" fmla="*/ 63481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63481 w 63993"/>
                <a:gd name="connsiteY5" fmla="*/ 0 h 63993"/>
                <a:gd name="connsiteX6" fmla="*/ 69881 w 63993"/>
                <a:gd name="connsiteY6" fmla="*/ 6399 h 63993"/>
                <a:gd name="connsiteX7" fmla="*/ 69881 w 63993"/>
                <a:gd name="connsiteY7" fmla="*/ 63481 h 63993"/>
                <a:gd name="connsiteX8" fmla="*/ 63481 w 63993"/>
                <a:gd name="connsiteY8" fmla="*/ 69881 h 63993"/>
                <a:gd name="connsiteX9" fmla="*/ 12799 w 63993"/>
                <a:gd name="connsiteY9" fmla="*/ 57082 h 63993"/>
                <a:gd name="connsiteX10" fmla="*/ 57082 w 63993"/>
                <a:gd name="connsiteY10" fmla="*/ 57082 h 63993"/>
                <a:gd name="connsiteX11" fmla="*/ 57082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7082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63481" y="69881"/>
                  </a:moveTo>
                  <a:lnTo>
                    <a:pt x="6399" y="69881"/>
                  </a:lnTo>
                  <a:cubicBezTo>
                    <a:pt x="2880" y="69881"/>
                    <a:pt x="0" y="67001"/>
                    <a:pt x="0" y="6348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63481" y="0"/>
                  </a:lnTo>
                  <a:cubicBezTo>
                    <a:pt x="67001" y="0"/>
                    <a:pt x="69881" y="2880"/>
                    <a:pt x="69881" y="6399"/>
                  </a:cubicBezTo>
                  <a:lnTo>
                    <a:pt x="69881" y="63481"/>
                  </a:lnTo>
                  <a:cubicBezTo>
                    <a:pt x="69881" y="67065"/>
                    <a:pt x="67065" y="69881"/>
                    <a:pt x="63481" y="69881"/>
                  </a:cubicBezTo>
                  <a:close/>
                  <a:moveTo>
                    <a:pt x="12799" y="57082"/>
                  </a:moveTo>
                  <a:lnTo>
                    <a:pt x="57082" y="57082"/>
                  </a:lnTo>
                  <a:lnTo>
                    <a:pt x="57082" y="12799"/>
                  </a:lnTo>
                  <a:lnTo>
                    <a:pt x="12799" y="12799"/>
                  </a:lnTo>
                  <a:lnTo>
                    <a:pt x="12799" y="5708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1B83D6CC-D50A-4826-8878-CC3564C4B10C}"/>
                </a:ext>
              </a:extLst>
            </p:cNvPr>
            <p:cNvSpPr/>
            <p:nvPr/>
          </p:nvSpPr>
          <p:spPr>
            <a:xfrm>
              <a:off x="613056" y="6266084"/>
              <a:ext cx="63993" cy="63993"/>
            </a:xfrm>
            <a:custGeom>
              <a:avLst/>
              <a:gdLst>
                <a:gd name="connsiteX0" fmla="*/ 63481 w 63993"/>
                <a:gd name="connsiteY0" fmla="*/ 69881 h 63993"/>
                <a:gd name="connsiteX1" fmla="*/ 6399 w 63993"/>
                <a:gd name="connsiteY1" fmla="*/ 69881 h 63993"/>
                <a:gd name="connsiteX2" fmla="*/ 0 w 63993"/>
                <a:gd name="connsiteY2" fmla="*/ 63481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63481 w 63993"/>
                <a:gd name="connsiteY5" fmla="*/ 0 h 63993"/>
                <a:gd name="connsiteX6" fmla="*/ 69881 w 63993"/>
                <a:gd name="connsiteY6" fmla="*/ 6399 h 63993"/>
                <a:gd name="connsiteX7" fmla="*/ 69881 w 63993"/>
                <a:gd name="connsiteY7" fmla="*/ 63481 h 63993"/>
                <a:gd name="connsiteX8" fmla="*/ 63481 w 63993"/>
                <a:gd name="connsiteY8" fmla="*/ 69881 h 63993"/>
                <a:gd name="connsiteX9" fmla="*/ 12799 w 63993"/>
                <a:gd name="connsiteY9" fmla="*/ 57082 h 63993"/>
                <a:gd name="connsiteX10" fmla="*/ 57082 w 63993"/>
                <a:gd name="connsiteY10" fmla="*/ 57082 h 63993"/>
                <a:gd name="connsiteX11" fmla="*/ 57082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7082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63481" y="69881"/>
                  </a:moveTo>
                  <a:lnTo>
                    <a:pt x="6399" y="69881"/>
                  </a:lnTo>
                  <a:cubicBezTo>
                    <a:pt x="2880" y="69881"/>
                    <a:pt x="0" y="67001"/>
                    <a:pt x="0" y="6348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63481" y="0"/>
                  </a:lnTo>
                  <a:cubicBezTo>
                    <a:pt x="67001" y="0"/>
                    <a:pt x="69881" y="2880"/>
                    <a:pt x="69881" y="6399"/>
                  </a:cubicBezTo>
                  <a:lnTo>
                    <a:pt x="69881" y="63481"/>
                  </a:lnTo>
                  <a:cubicBezTo>
                    <a:pt x="69881" y="67065"/>
                    <a:pt x="67001" y="69881"/>
                    <a:pt x="63481" y="69881"/>
                  </a:cubicBezTo>
                  <a:close/>
                  <a:moveTo>
                    <a:pt x="12799" y="57082"/>
                  </a:moveTo>
                  <a:lnTo>
                    <a:pt x="57082" y="57082"/>
                  </a:lnTo>
                  <a:lnTo>
                    <a:pt x="57082" y="12799"/>
                  </a:lnTo>
                  <a:lnTo>
                    <a:pt x="12799" y="12799"/>
                  </a:lnTo>
                  <a:lnTo>
                    <a:pt x="12799" y="5708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3" name="Freeform: Shape 542">
            <a:extLst>
              <a:ext uri="{FF2B5EF4-FFF2-40B4-BE49-F238E27FC236}">
                <a16:creationId xmlns:a16="http://schemas.microsoft.com/office/drawing/2014/main" id="{C5BB31D4-8AB0-401F-89E3-3A214EA0A549}"/>
              </a:ext>
            </a:extLst>
          </p:cNvPr>
          <p:cNvSpPr/>
          <p:nvPr/>
        </p:nvSpPr>
        <p:spPr>
          <a:xfrm>
            <a:off x="2062666" y="1315419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3" name="Freeform: Shape 552">
            <a:extLst>
              <a:ext uri="{FF2B5EF4-FFF2-40B4-BE49-F238E27FC236}">
                <a16:creationId xmlns:a16="http://schemas.microsoft.com/office/drawing/2014/main" id="{462FF61E-B7C6-4823-9563-97E81FD8350D}"/>
              </a:ext>
            </a:extLst>
          </p:cNvPr>
          <p:cNvSpPr/>
          <p:nvPr/>
        </p:nvSpPr>
        <p:spPr>
          <a:xfrm>
            <a:off x="2062666" y="2394666"/>
            <a:ext cx="633533" cy="633533"/>
          </a:xfrm>
          <a:custGeom>
            <a:avLst/>
            <a:gdLst>
              <a:gd name="connsiteX0" fmla="*/ 639933 w 633533"/>
              <a:gd name="connsiteY0" fmla="*/ 319966 h 633533"/>
              <a:gd name="connsiteX1" fmla="*/ 319966 w 633533"/>
              <a:gd name="connsiteY1" fmla="*/ 639933 h 633533"/>
              <a:gd name="connsiteX2" fmla="*/ 0 w 633533"/>
              <a:gd name="connsiteY2" fmla="*/ 319966 h 633533"/>
              <a:gd name="connsiteX3" fmla="*/ 319966 w 633533"/>
              <a:gd name="connsiteY3" fmla="*/ 0 h 633533"/>
              <a:gd name="connsiteX4" fmla="*/ 639933 w 633533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3" name="Freeform: Shape 562">
            <a:extLst>
              <a:ext uri="{FF2B5EF4-FFF2-40B4-BE49-F238E27FC236}">
                <a16:creationId xmlns:a16="http://schemas.microsoft.com/office/drawing/2014/main" id="{DFDA1D45-8BAF-49BA-AA04-3D4A71FF8729}"/>
              </a:ext>
            </a:extLst>
          </p:cNvPr>
          <p:cNvSpPr/>
          <p:nvPr/>
        </p:nvSpPr>
        <p:spPr>
          <a:xfrm>
            <a:off x="2062666" y="3473912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3" name="Freeform: Shape 572">
            <a:extLst>
              <a:ext uri="{FF2B5EF4-FFF2-40B4-BE49-F238E27FC236}">
                <a16:creationId xmlns:a16="http://schemas.microsoft.com/office/drawing/2014/main" id="{57A67304-C9BE-4357-B450-AF1191125512}"/>
              </a:ext>
            </a:extLst>
          </p:cNvPr>
          <p:cNvSpPr/>
          <p:nvPr/>
        </p:nvSpPr>
        <p:spPr>
          <a:xfrm>
            <a:off x="2062666" y="4553159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3" name="Freeform: Shape 582">
            <a:extLst>
              <a:ext uri="{FF2B5EF4-FFF2-40B4-BE49-F238E27FC236}">
                <a16:creationId xmlns:a16="http://schemas.microsoft.com/office/drawing/2014/main" id="{8F51DD4E-B2B8-4DF4-BBC9-C1027434A21A}"/>
              </a:ext>
            </a:extLst>
          </p:cNvPr>
          <p:cNvSpPr/>
          <p:nvPr/>
        </p:nvSpPr>
        <p:spPr>
          <a:xfrm>
            <a:off x="2062666" y="5632405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96" name="Group 495">
            <a:extLst>
              <a:ext uri="{FF2B5EF4-FFF2-40B4-BE49-F238E27FC236}">
                <a16:creationId xmlns:a16="http://schemas.microsoft.com/office/drawing/2014/main" id="{23254A15-1459-4083-A5EC-30398C3E4A89}"/>
              </a:ext>
            </a:extLst>
          </p:cNvPr>
          <p:cNvGrpSpPr/>
          <p:nvPr/>
        </p:nvGrpSpPr>
        <p:grpSpPr>
          <a:xfrm>
            <a:off x="2150273" y="1393532"/>
            <a:ext cx="460752" cy="460816"/>
            <a:chOff x="1801923" y="1515056"/>
            <a:chExt cx="460752" cy="460816"/>
          </a:xfrm>
        </p:grpSpPr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AD7FC80-A904-4F77-94CD-AD1FD4771E43}"/>
                </a:ext>
              </a:extLst>
            </p:cNvPr>
            <p:cNvSpPr/>
            <p:nvPr/>
          </p:nvSpPr>
          <p:spPr>
            <a:xfrm>
              <a:off x="1801923" y="1515120"/>
              <a:ext cx="460752" cy="460752"/>
            </a:xfrm>
            <a:custGeom>
              <a:avLst/>
              <a:gdLst>
                <a:gd name="connsiteX0" fmla="*/ 398230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5 w 460751"/>
                <a:gd name="connsiteY6" fmla="*/ 67065 h 460751"/>
                <a:gd name="connsiteX7" fmla="*/ 465295 w 460751"/>
                <a:gd name="connsiteY7" fmla="*/ 398230 h 460751"/>
                <a:gd name="connsiteX8" fmla="*/ 398230 w 460751"/>
                <a:gd name="connsiteY8" fmla="*/ 465295 h 460751"/>
                <a:gd name="connsiteX9" fmla="*/ 67065 w 460751"/>
                <a:gd name="connsiteY9" fmla="*/ 12735 h 460751"/>
                <a:gd name="connsiteX10" fmla="*/ 12799 w 460751"/>
                <a:gd name="connsiteY10" fmla="*/ 67001 h 460751"/>
                <a:gd name="connsiteX11" fmla="*/ 12799 w 460751"/>
                <a:gd name="connsiteY11" fmla="*/ 398166 h 460751"/>
                <a:gd name="connsiteX12" fmla="*/ 67065 w 460751"/>
                <a:gd name="connsiteY12" fmla="*/ 452433 h 460751"/>
                <a:gd name="connsiteX13" fmla="*/ 398230 w 460751"/>
                <a:gd name="connsiteY13" fmla="*/ 452433 h 460751"/>
                <a:gd name="connsiteX14" fmla="*/ 452497 w 460751"/>
                <a:gd name="connsiteY14" fmla="*/ 398166 h 460751"/>
                <a:gd name="connsiteX15" fmla="*/ 452497 w 460751"/>
                <a:gd name="connsiteY15" fmla="*/ 67065 h 460751"/>
                <a:gd name="connsiteX16" fmla="*/ 398230 w 460751"/>
                <a:gd name="connsiteY16" fmla="*/ 12799 h 460751"/>
                <a:gd name="connsiteX17" fmla="*/ 67065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230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5" y="30077"/>
                    <a:pt x="465295" y="67065"/>
                  </a:cubicBezTo>
                  <a:lnTo>
                    <a:pt x="465295" y="398230"/>
                  </a:lnTo>
                  <a:cubicBezTo>
                    <a:pt x="465295" y="435154"/>
                    <a:pt x="435218" y="465295"/>
                    <a:pt x="398230" y="465295"/>
                  </a:cubicBezTo>
                  <a:close/>
                  <a:moveTo>
                    <a:pt x="67065" y="12735"/>
                  </a:moveTo>
                  <a:cubicBezTo>
                    <a:pt x="37116" y="12735"/>
                    <a:pt x="12799" y="37052"/>
                    <a:pt x="12799" y="67001"/>
                  </a:cubicBezTo>
                  <a:lnTo>
                    <a:pt x="12799" y="398166"/>
                  </a:lnTo>
                  <a:cubicBezTo>
                    <a:pt x="12799" y="428115"/>
                    <a:pt x="37116" y="452433"/>
                    <a:pt x="67065" y="452433"/>
                  </a:cubicBezTo>
                  <a:lnTo>
                    <a:pt x="398230" y="452433"/>
                  </a:lnTo>
                  <a:cubicBezTo>
                    <a:pt x="428179" y="452433"/>
                    <a:pt x="452497" y="428115"/>
                    <a:pt x="452497" y="398166"/>
                  </a:cubicBezTo>
                  <a:lnTo>
                    <a:pt x="452497" y="67065"/>
                  </a:lnTo>
                  <a:cubicBezTo>
                    <a:pt x="452497" y="37116"/>
                    <a:pt x="428179" y="12799"/>
                    <a:pt x="398230" y="12799"/>
                  </a:cubicBezTo>
                  <a:lnTo>
                    <a:pt x="67065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30CAA4E-71D6-49E3-8A3F-83CA1C94862D}"/>
                </a:ext>
              </a:extLst>
            </p:cNvPr>
            <p:cNvSpPr/>
            <p:nvPr/>
          </p:nvSpPr>
          <p:spPr>
            <a:xfrm>
              <a:off x="1801923" y="1741336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5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5" y="0"/>
                    <a:pt x="465295" y="2880"/>
                    <a:pt x="465295" y="6399"/>
                  </a:cubicBezTo>
                  <a:cubicBezTo>
                    <a:pt x="465295" y="9919"/>
                    <a:pt x="462415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9F761489-37C2-4551-96D9-C93F6B652D71}"/>
                </a:ext>
              </a:extLst>
            </p:cNvPr>
            <p:cNvSpPr/>
            <p:nvPr/>
          </p:nvSpPr>
          <p:spPr>
            <a:xfrm>
              <a:off x="2028139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80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3" name="Group 512">
            <a:extLst>
              <a:ext uri="{FF2B5EF4-FFF2-40B4-BE49-F238E27FC236}">
                <a16:creationId xmlns:a16="http://schemas.microsoft.com/office/drawing/2014/main" id="{EFDE7F05-AEBF-4B31-A3C1-A0FD1B85FB32}"/>
              </a:ext>
            </a:extLst>
          </p:cNvPr>
          <p:cNvGrpSpPr/>
          <p:nvPr/>
        </p:nvGrpSpPr>
        <p:grpSpPr>
          <a:xfrm>
            <a:off x="2162432" y="2472084"/>
            <a:ext cx="435154" cy="462928"/>
            <a:chOff x="1814082" y="2593608"/>
            <a:chExt cx="435154" cy="462928"/>
          </a:xfrm>
        </p:grpSpPr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12E0F263-5265-4ABD-A675-578A08172C81}"/>
                </a:ext>
              </a:extLst>
            </p:cNvPr>
            <p:cNvSpPr/>
            <p:nvPr/>
          </p:nvSpPr>
          <p:spPr>
            <a:xfrm>
              <a:off x="2028139" y="3005341"/>
              <a:ext cx="12799" cy="51195"/>
            </a:xfrm>
            <a:custGeom>
              <a:avLst/>
              <a:gdLst>
                <a:gd name="connsiteX0" fmla="*/ 6399 w 12798"/>
                <a:gd name="connsiteY0" fmla="*/ 53562 h 51194"/>
                <a:gd name="connsiteX1" fmla="*/ 0 w 12798"/>
                <a:gd name="connsiteY1" fmla="*/ 47163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7163 h 51194"/>
                <a:gd name="connsiteX6" fmla="*/ 6399 w 12798"/>
                <a:gd name="connsiteY6" fmla="*/ 53562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3562"/>
                  </a:moveTo>
                  <a:cubicBezTo>
                    <a:pt x="2880" y="53562"/>
                    <a:pt x="0" y="50683"/>
                    <a:pt x="0" y="4716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7163"/>
                  </a:lnTo>
                  <a:cubicBezTo>
                    <a:pt x="12799" y="50683"/>
                    <a:pt x="9983" y="53562"/>
                    <a:pt x="6399" y="535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1992F118-FA58-45E0-96C2-4D69C584AB48}"/>
                </a:ext>
              </a:extLst>
            </p:cNvPr>
            <p:cNvSpPr/>
            <p:nvPr/>
          </p:nvSpPr>
          <p:spPr>
            <a:xfrm>
              <a:off x="2028139" y="2593608"/>
              <a:ext cx="12799" cy="51195"/>
            </a:xfrm>
            <a:custGeom>
              <a:avLst/>
              <a:gdLst>
                <a:gd name="connsiteX0" fmla="*/ 6399 w 12798"/>
                <a:gd name="connsiteY0" fmla="*/ 53562 h 51194"/>
                <a:gd name="connsiteX1" fmla="*/ 0 w 12798"/>
                <a:gd name="connsiteY1" fmla="*/ 47163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7163 h 51194"/>
                <a:gd name="connsiteX6" fmla="*/ 6399 w 12798"/>
                <a:gd name="connsiteY6" fmla="*/ 53562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3562"/>
                  </a:moveTo>
                  <a:cubicBezTo>
                    <a:pt x="2880" y="53562"/>
                    <a:pt x="0" y="50683"/>
                    <a:pt x="0" y="4716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7163"/>
                  </a:lnTo>
                  <a:cubicBezTo>
                    <a:pt x="12799" y="50683"/>
                    <a:pt x="9983" y="53562"/>
                    <a:pt x="6399" y="535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0E67944-11A9-4AD5-B799-40CD0B768AC0}"/>
                </a:ext>
              </a:extLst>
            </p:cNvPr>
            <p:cNvSpPr/>
            <p:nvPr/>
          </p:nvSpPr>
          <p:spPr>
            <a:xfrm>
              <a:off x="2028139" y="2800050"/>
              <a:ext cx="12799" cy="51195"/>
            </a:xfrm>
            <a:custGeom>
              <a:avLst/>
              <a:gdLst>
                <a:gd name="connsiteX0" fmla="*/ 6399 w 12798"/>
                <a:gd name="connsiteY0" fmla="*/ 52474 h 51194"/>
                <a:gd name="connsiteX1" fmla="*/ 0 w 12798"/>
                <a:gd name="connsiteY1" fmla="*/ 46075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6075 h 51194"/>
                <a:gd name="connsiteX6" fmla="*/ 6399 w 12798"/>
                <a:gd name="connsiteY6" fmla="*/ 52474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2474"/>
                  </a:moveTo>
                  <a:cubicBezTo>
                    <a:pt x="2880" y="52474"/>
                    <a:pt x="0" y="49595"/>
                    <a:pt x="0" y="46075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6075"/>
                  </a:lnTo>
                  <a:cubicBezTo>
                    <a:pt x="12799" y="49595"/>
                    <a:pt x="9983" y="52474"/>
                    <a:pt x="6399" y="5247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6397E26-273E-405E-8916-E708BA900F5A}"/>
                </a:ext>
              </a:extLst>
            </p:cNvPr>
            <p:cNvSpPr/>
            <p:nvPr/>
          </p:nvSpPr>
          <p:spPr>
            <a:xfrm>
              <a:off x="1814082" y="2839726"/>
              <a:ext cx="435154" cy="172782"/>
            </a:xfrm>
            <a:custGeom>
              <a:avLst/>
              <a:gdLst>
                <a:gd name="connsiteX0" fmla="*/ 434514 w 435154"/>
                <a:gd name="connsiteY0" fmla="*/ 178413 h 172781"/>
                <a:gd name="connsiteX1" fmla="*/ 6399 w 435154"/>
                <a:gd name="connsiteY1" fmla="*/ 178413 h 172781"/>
                <a:gd name="connsiteX2" fmla="*/ 0 w 435154"/>
                <a:gd name="connsiteY2" fmla="*/ 172014 h 172781"/>
                <a:gd name="connsiteX3" fmla="*/ 0 w 435154"/>
                <a:gd name="connsiteY3" fmla="*/ 6399 h 172781"/>
                <a:gd name="connsiteX4" fmla="*/ 6399 w 435154"/>
                <a:gd name="connsiteY4" fmla="*/ 0 h 172781"/>
                <a:gd name="connsiteX5" fmla="*/ 434514 w 435154"/>
                <a:gd name="connsiteY5" fmla="*/ 0 h 172781"/>
                <a:gd name="connsiteX6" fmla="*/ 440914 w 435154"/>
                <a:gd name="connsiteY6" fmla="*/ 6399 h 172781"/>
                <a:gd name="connsiteX7" fmla="*/ 440914 w 435154"/>
                <a:gd name="connsiteY7" fmla="*/ 172014 h 172781"/>
                <a:gd name="connsiteX8" fmla="*/ 434514 w 435154"/>
                <a:gd name="connsiteY8" fmla="*/ 178413 h 172781"/>
                <a:gd name="connsiteX9" fmla="*/ 12799 w 435154"/>
                <a:gd name="connsiteY9" fmla="*/ 165615 h 172781"/>
                <a:gd name="connsiteX10" fmla="*/ 428115 w 435154"/>
                <a:gd name="connsiteY10" fmla="*/ 165615 h 172781"/>
                <a:gd name="connsiteX11" fmla="*/ 428115 w 435154"/>
                <a:gd name="connsiteY11" fmla="*/ 12799 h 172781"/>
                <a:gd name="connsiteX12" fmla="*/ 12799 w 435154"/>
                <a:gd name="connsiteY12" fmla="*/ 12799 h 172781"/>
                <a:gd name="connsiteX13" fmla="*/ 12799 w 435154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154" h="172781">
                  <a:moveTo>
                    <a:pt x="434514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434514" y="0"/>
                  </a:lnTo>
                  <a:cubicBezTo>
                    <a:pt x="438034" y="0"/>
                    <a:pt x="440914" y="2880"/>
                    <a:pt x="440914" y="6399"/>
                  </a:cubicBezTo>
                  <a:lnTo>
                    <a:pt x="440914" y="172014"/>
                  </a:lnTo>
                  <a:cubicBezTo>
                    <a:pt x="440914" y="175534"/>
                    <a:pt x="438034" y="178413"/>
                    <a:pt x="434514" y="178413"/>
                  </a:cubicBezTo>
                  <a:close/>
                  <a:moveTo>
                    <a:pt x="12799" y="165615"/>
                  </a:moveTo>
                  <a:lnTo>
                    <a:pt x="428115" y="165615"/>
                  </a:lnTo>
                  <a:lnTo>
                    <a:pt x="428115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9CB19CC-4648-4B22-9B01-F91275B0B2C8}"/>
                </a:ext>
              </a:extLst>
            </p:cNvPr>
            <p:cNvSpPr/>
            <p:nvPr/>
          </p:nvSpPr>
          <p:spPr>
            <a:xfrm>
              <a:off x="1870460" y="2634436"/>
              <a:ext cx="326366" cy="172782"/>
            </a:xfrm>
            <a:custGeom>
              <a:avLst/>
              <a:gdLst>
                <a:gd name="connsiteX0" fmla="*/ 321822 w 326365"/>
                <a:gd name="connsiteY0" fmla="*/ 178413 h 172781"/>
                <a:gd name="connsiteX1" fmla="*/ 6399 w 326365"/>
                <a:gd name="connsiteY1" fmla="*/ 178413 h 172781"/>
                <a:gd name="connsiteX2" fmla="*/ 0 w 326365"/>
                <a:gd name="connsiteY2" fmla="*/ 172014 h 172781"/>
                <a:gd name="connsiteX3" fmla="*/ 0 w 326365"/>
                <a:gd name="connsiteY3" fmla="*/ 6399 h 172781"/>
                <a:gd name="connsiteX4" fmla="*/ 6399 w 326365"/>
                <a:gd name="connsiteY4" fmla="*/ 0 h 172781"/>
                <a:gd name="connsiteX5" fmla="*/ 321822 w 326365"/>
                <a:gd name="connsiteY5" fmla="*/ 0 h 172781"/>
                <a:gd name="connsiteX6" fmla="*/ 328222 w 326365"/>
                <a:gd name="connsiteY6" fmla="*/ 6399 h 172781"/>
                <a:gd name="connsiteX7" fmla="*/ 328222 w 326365"/>
                <a:gd name="connsiteY7" fmla="*/ 172014 h 172781"/>
                <a:gd name="connsiteX8" fmla="*/ 321822 w 326365"/>
                <a:gd name="connsiteY8" fmla="*/ 178413 h 172781"/>
                <a:gd name="connsiteX9" fmla="*/ 12799 w 326365"/>
                <a:gd name="connsiteY9" fmla="*/ 165615 h 172781"/>
                <a:gd name="connsiteX10" fmla="*/ 315423 w 326365"/>
                <a:gd name="connsiteY10" fmla="*/ 165615 h 172781"/>
                <a:gd name="connsiteX11" fmla="*/ 315423 w 326365"/>
                <a:gd name="connsiteY11" fmla="*/ 12799 h 172781"/>
                <a:gd name="connsiteX12" fmla="*/ 12799 w 326365"/>
                <a:gd name="connsiteY12" fmla="*/ 12799 h 172781"/>
                <a:gd name="connsiteX13" fmla="*/ 12799 w 326365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172781">
                  <a:moveTo>
                    <a:pt x="321822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1822" y="0"/>
                  </a:lnTo>
                  <a:cubicBezTo>
                    <a:pt x="325342" y="0"/>
                    <a:pt x="328222" y="2880"/>
                    <a:pt x="328222" y="6399"/>
                  </a:cubicBezTo>
                  <a:lnTo>
                    <a:pt x="328222" y="172014"/>
                  </a:lnTo>
                  <a:cubicBezTo>
                    <a:pt x="328222" y="175534"/>
                    <a:pt x="325342" y="178413"/>
                    <a:pt x="321822" y="178413"/>
                  </a:cubicBezTo>
                  <a:close/>
                  <a:moveTo>
                    <a:pt x="12799" y="165615"/>
                  </a:moveTo>
                  <a:lnTo>
                    <a:pt x="315423" y="165615"/>
                  </a:lnTo>
                  <a:lnTo>
                    <a:pt x="315423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D0E612E5-C681-4614-80BB-9E50EA0E46FA}"/>
                </a:ext>
              </a:extLst>
            </p:cNvPr>
            <p:cNvSpPr/>
            <p:nvPr/>
          </p:nvSpPr>
          <p:spPr>
            <a:xfrm>
              <a:off x="1870444" y="2634420"/>
              <a:ext cx="76792" cy="76792"/>
            </a:xfrm>
            <a:custGeom>
              <a:avLst/>
              <a:gdLst>
                <a:gd name="connsiteX0" fmla="*/ 6415 w 76791"/>
                <a:gd name="connsiteY0" fmla="*/ 76872 h 76791"/>
                <a:gd name="connsiteX1" fmla="*/ 1872 w 76791"/>
                <a:gd name="connsiteY1" fmla="*/ 75016 h 76791"/>
                <a:gd name="connsiteX2" fmla="*/ 1872 w 76791"/>
                <a:gd name="connsiteY2" fmla="*/ 65993 h 76791"/>
                <a:gd name="connsiteX3" fmla="*/ 65993 w 76791"/>
                <a:gd name="connsiteY3" fmla="*/ 1872 h 76791"/>
                <a:gd name="connsiteX4" fmla="*/ 75016 w 76791"/>
                <a:gd name="connsiteY4" fmla="*/ 1872 h 76791"/>
                <a:gd name="connsiteX5" fmla="*/ 75016 w 76791"/>
                <a:gd name="connsiteY5" fmla="*/ 10895 h 76791"/>
                <a:gd name="connsiteX6" fmla="*/ 10895 w 76791"/>
                <a:gd name="connsiteY6" fmla="*/ 75016 h 76791"/>
                <a:gd name="connsiteX7" fmla="*/ 6415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6415" y="76872"/>
                  </a:moveTo>
                  <a:cubicBezTo>
                    <a:pt x="4751" y="76872"/>
                    <a:pt x="3152" y="76232"/>
                    <a:pt x="1872" y="75016"/>
                  </a:cubicBezTo>
                  <a:cubicBezTo>
                    <a:pt x="-624" y="72520"/>
                    <a:pt x="-624" y="68489"/>
                    <a:pt x="1872" y="65993"/>
                  </a:cubicBezTo>
                  <a:lnTo>
                    <a:pt x="65993" y="1872"/>
                  </a:lnTo>
                  <a:cubicBezTo>
                    <a:pt x="68489" y="-624"/>
                    <a:pt x="72520" y="-624"/>
                    <a:pt x="75016" y="1872"/>
                  </a:cubicBezTo>
                  <a:cubicBezTo>
                    <a:pt x="77512" y="4368"/>
                    <a:pt x="77512" y="8399"/>
                    <a:pt x="75016" y="10895"/>
                  </a:cubicBezTo>
                  <a:lnTo>
                    <a:pt x="10895" y="75016"/>
                  </a:lnTo>
                  <a:cubicBezTo>
                    <a:pt x="9679" y="76296"/>
                    <a:pt x="8079" y="76872"/>
                    <a:pt x="6415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C222B3F3-9CD7-4DA2-B9F6-67CE64660F93}"/>
                </a:ext>
              </a:extLst>
            </p:cNvPr>
            <p:cNvSpPr/>
            <p:nvPr/>
          </p:nvSpPr>
          <p:spPr>
            <a:xfrm>
              <a:off x="1870444" y="2634420"/>
              <a:ext cx="134386" cy="134386"/>
            </a:xfrm>
            <a:custGeom>
              <a:avLst/>
              <a:gdLst>
                <a:gd name="connsiteX0" fmla="*/ 6415 w 134385"/>
                <a:gd name="connsiteY0" fmla="*/ 136130 h 134385"/>
                <a:gd name="connsiteX1" fmla="*/ 1872 w 134385"/>
                <a:gd name="connsiteY1" fmla="*/ 134274 h 134385"/>
                <a:gd name="connsiteX2" fmla="*/ 1872 w 134385"/>
                <a:gd name="connsiteY2" fmla="*/ 125251 h 134385"/>
                <a:gd name="connsiteX3" fmla="*/ 125251 w 134385"/>
                <a:gd name="connsiteY3" fmla="*/ 1872 h 134385"/>
                <a:gd name="connsiteX4" fmla="*/ 134274 w 134385"/>
                <a:gd name="connsiteY4" fmla="*/ 1872 h 134385"/>
                <a:gd name="connsiteX5" fmla="*/ 134274 w 134385"/>
                <a:gd name="connsiteY5" fmla="*/ 10895 h 134385"/>
                <a:gd name="connsiteX6" fmla="*/ 10895 w 134385"/>
                <a:gd name="connsiteY6" fmla="*/ 134274 h 134385"/>
                <a:gd name="connsiteX7" fmla="*/ 6415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36130"/>
                  </a:moveTo>
                  <a:cubicBezTo>
                    <a:pt x="4751" y="136130"/>
                    <a:pt x="3152" y="135490"/>
                    <a:pt x="1872" y="134274"/>
                  </a:cubicBezTo>
                  <a:cubicBezTo>
                    <a:pt x="-624" y="131778"/>
                    <a:pt x="-624" y="127747"/>
                    <a:pt x="1872" y="125251"/>
                  </a:cubicBezTo>
                  <a:lnTo>
                    <a:pt x="125251" y="1872"/>
                  </a:lnTo>
                  <a:cubicBezTo>
                    <a:pt x="127747" y="-624"/>
                    <a:pt x="131778" y="-624"/>
                    <a:pt x="134274" y="1872"/>
                  </a:cubicBezTo>
                  <a:cubicBezTo>
                    <a:pt x="136770" y="4368"/>
                    <a:pt x="136770" y="8399"/>
                    <a:pt x="134274" y="10895"/>
                  </a:cubicBezTo>
                  <a:lnTo>
                    <a:pt x="10895" y="134274"/>
                  </a:lnTo>
                  <a:cubicBezTo>
                    <a:pt x="9679" y="135554"/>
                    <a:pt x="8079" y="136130"/>
                    <a:pt x="6415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D0E7E3A-3144-4CCD-87D9-F2E2BD25EF65}"/>
                </a:ext>
              </a:extLst>
            </p:cNvPr>
            <p:cNvSpPr/>
            <p:nvPr/>
          </p:nvSpPr>
          <p:spPr>
            <a:xfrm>
              <a:off x="1887338" y="2634420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486 w 172781"/>
                <a:gd name="connsiteY3" fmla="*/ 1872 h 172781"/>
                <a:gd name="connsiteX4" fmla="*/ 176510 w 172781"/>
                <a:gd name="connsiteY4" fmla="*/ 1872 h 172781"/>
                <a:gd name="connsiteX5" fmla="*/ 176510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2" y="178429"/>
                    <a:pt x="3152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486" y="1872"/>
                  </a:lnTo>
                  <a:cubicBezTo>
                    <a:pt x="169982" y="-624"/>
                    <a:pt x="174014" y="-624"/>
                    <a:pt x="176510" y="1872"/>
                  </a:cubicBezTo>
                  <a:cubicBezTo>
                    <a:pt x="179005" y="4368"/>
                    <a:pt x="179005" y="8399"/>
                    <a:pt x="176510" y="10895"/>
                  </a:cubicBezTo>
                  <a:lnTo>
                    <a:pt x="10895" y="176573"/>
                  </a:lnTo>
                  <a:cubicBezTo>
                    <a:pt x="9679" y="177853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B07763F4-EB73-465D-9F70-CD5F39397AA8}"/>
                </a:ext>
              </a:extLst>
            </p:cNvPr>
            <p:cNvSpPr/>
            <p:nvPr/>
          </p:nvSpPr>
          <p:spPr>
            <a:xfrm>
              <a:off x="1946532" y="2634420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550 w 172781"/>
                <a:gd name="connsiteY3" fmla="*/ 1872 h 172781"/>
                <a:gd name="connsiteX4" fmla="*/ 176573 w 172781"/>
                <a:gd name="connsiteY4" fmla="*/ 1872 h 172781"/>
                <a:gd name="connsiteX5" fmla="*/ 176573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2" y="178429"/>
                    <a:pt x="3152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550" y="1872"/>
                  </a:lnTo>
                  <a:cubicBezTo>
                    <a:pt x="170046" y="-624"/>
                    <a:pt x="174078" y="-624"/>
                    <a:pt x="176573" y="1872"/>
                  </a:cubicBezTo>
                  <a:cubicBezTo>
                    <a:pt x="179069" y="4368"/>
                    <a:pt x="179069" y="8399"/>
                    <a:pt x="176573" y="10895"/>
                  </a:cubicBezTo>
                  <a:lnTo>
                    <a:pt x="10895" y="176573"/>
                  </a:lnTo>
                  <a:cubicBezTo>
                    <a:pt x="9679" y="177853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49D6CE9-480D-433A-916C-88BAEE57E3E5}"/>
                </a:ext>
              </a:extLst>
            </p:cNvPr>
            <p:cNvSpPr/>
            <p:nvPr/>
          </p:nvSpPr>
          <p:spPr>
            <a:xfrm>
              <a:off x="2005726" y="2634420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614 w 172781"/>
                <a:gd name="connsiteY3" fmla="*/ 1872 h 172781"/>
                <a:gd name="connsiteX4" fmla="*/ 176637 w 172781"/>
                <a:gd name="connsiteY4" fmla="*/ 1872 h 172781"/>
                <a:gd name="connsiteX5" fmla="*/ 176637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2" y="178429"/>
                    <a:pt x="3152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614" y="1872"/>
                  </a:lnTo>
                  <a:cubicBezTo>
                    <a:pt x="170110" y="-624"/>
                    <a:pt x="174142" y="-624"/>
                    <a:pt x="176637" y="1872"/>
                  </a:cubicBezTo>
                  <a:cubicBezTo>
                    <a:pt x="179133" y="4368"/>
                    <a:pt x="179133" y="8399"/>
                    <a:pt x="176637" y="10895"/>
                  </a:cubicBezTo>
                  <a:lnTo>
                    <a:pt x="10895" y="176573"/>
                  </a:lnTo>
                  <a:cubicBezTo>
                    <a:pt x="9679" y="177853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9E273A77-8101-4632-BEAB-09D8352CC6B0}"/>
                </a:ext>
              </a:extLst>
            </p:cNvPr>
            <p:cNvSpPr/>
            <p:nvPr/>
          </p:nvSpPr>
          <p:spPr>
            <a:xfrm>
              <a:off x="2064983" y="2679151"/>
              <a:ext cx="127987" cy="127987"/>
            </a:xfrm>
            <a:custGeom>
              <a:avLst/>
              <a:gdLst>
                <a:gd name="connsiteX0" fmla="*/ 6415 w 127986"/>
                <a:gd name="connsiteY0" fmla="*/ 133698 h 127986"/>
                <a:gd name="connsiteX1" fmla="*/ 1872 w 127986"/>
                <a:gd name="connsiteY1" fmla="*/ 131842 h 127986"/>
                <a:gd name="connsiteX2" fmla="*/ 1872 w 127986"/>
                <a:gd name="connsiteY2" fmla="*/ 122819 h 127986"/>
                <a:gd name="connsiteX3" fmla="*/ 122755 w 127986"/>
                <a:gd name="connsiteY3" fmla="*/ 1872 h 127986"/>
                <a:gd name="connsiteX4" fmla="*/ 131778 w 127986"/>
                <a:gd name="connsiteY4" fmla="*/ 1872 h 127986"/>
                <a:gd name="connsiteX5" fmla="*/ 131778 w 127986"/>
                <a:gd name="connsiteY5" fmla="*/ 10895 h 127986"/>
                <a:gd name="connsiteX6" fmla="*/ 10895 w 127986"/>
                <a:gd name="connsiteY6" fmla="*/ 131842 h 127986"/>
                <a:gd name="connsiteX7" fmla="*/ 6415 w 127986"/>
                <a:gd name="connsiteY7" fmla="*/ 133698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6415" y="133698"/>
                  </a:moveTo>
                  <a:cubicBezTo>
                    <a:pt x="4751" y="133698"/>
                    <a:pt x="3152" y="133058"/>
                    <a:pt x="1872" y="131842"/>
                  </a:cubicBezTo>
                  <a:cubicBezTo>
                    <a:pt x="-624" y="129346"/>
                    <a:pt x="-624" y="125315"/>
                    <a:pt x="1872" y="122819"/>
                  </a:cubicBezTo>
                  <a:lnTo>
                    <a:pt x="122755" y="1872"/>
                  </a:lnTo>
                  <a:cubicBezTo>
                    <a:pt x="125251" y="-624"/>
                    <a:pt x="129282" y="-624"/>
                    <a:pt x="131778" y="1872"/>
                  </a:cubicBezTo>
                  <a:cubicBezTo>
                    <a:pt x="134274" y="4368"/>
                    <a:pt x="134274" y="8399"/>
                    <a:pt x="131778" y="10895"/>
                  </a:cubicBezTo>
                  <a:lnTo>
                    <a:pt x="10895" y="131842"/>
                  </a:lnTo>
                  <a:cubicBezTo>
                    <a:pt x="9679" y="133122"/>
                    <a:pt x="8079" y="133698"/>
                    <a:pt x="6415" y="1336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360B7947-EFCE-4F1A-8398-9147B7F14D34}"/>
                </a:ext>
              </a:extLst>
            </p:cNvPr>
            <p:cNvSpPr/>
            <p:nvPr/>
          </p:nvSpPr>
          <p:spPr>
            <a:xfrm>
              <a:off x="2124177" y="2738409"/>
              <a:ext cx="70393" cy="70393"/>
            </a:xfrm>
            <a:custGeom>
              <a:avLst/>
              <a:gdLst>
                <a:gd name="connsiteX0" fmla="*/ 6415 w 70392"/>
                <a:gd name="connsiteY0" fmla="*/ 74440 h 70392"/>
                <a:gd name="connsiteX1" fmla="*/ 1872 w 70392"/>
                <a:gd name="connsiteY1" fmla="*/ 72584 h 70392"/>
                <a:gd name="connsiteX2" fmla="*/ 1872 w 70392"/>
                <a:gd name="connsiteY2" fmla="*/ 63561 h 70392"/>
                <a:gd name="connsiteX3" fmla="*/ 63561 w 70392"/>
                <a:gd name="connsiteY3" fmla="*/ 1872 h 70392"/>
                <a:gd name="connsiteX4" fmla="*/ 72584 w 70392"/>
                <a:gd name="connsiteY4" fmla="*/ 1872 h 70392"/>
                <a:gd name="connsiteX5" fmla="*/ 72584 w 70392"/>
                <a:gd name="connsiteY5" fmla="*/ 10895 h 70392"/>
                <a:gd name="connsiteX6" fmla="*/ 10895 w 70392"/>
                <a:gd name="connsiteY6" fmla="*/ 72584 h 70392"/>
                <a:gd name="connsiteX7" fmla="*/ 641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4440"/>
                  </a:moveTo>
                  <a:cubicBezTo>
                    <a:pt x="4751" y="74440"/>
                    <a:pt x="3152" y="73800"/>
                    <a:pt x="1872" y="72584"/>
                  </a:cubicBezTo>
                  <a:cubicBezTo>
                    <a:pt x="-624" y="70089"/>
                    <a:pt x="-624" y="66057"/>
                    <a:pt x="1872" y="63561"/>
                  </a:cubicBezTo>
                  <a:lnTo>
                    <a:pt x="63561" y="1872"/>
                  </a:lnTo>
                  <a:cubicBezTo>
                    <a:pt x="66057" y="-624"/>
                    <a:pt x="70089" y="-624"/>
                    <a:pt x="72584" y="1872"/>
                  </a:cubicBezTo>
                  <a:cubicBezTo>
                    <a:pt x="75080" y="4368"/>
                    <a:pt x="75080" y="8399"/>
                    <a:pt x="72584" y="10895"/>
                  </a:cubicBezTo>
                  <a:lnTo>
                    <a:pt x="10895" y="72584"/>
                  </a:lnTo>
                  <a:cubicBezTo>
                    <a:pt x="9679" y="73864"/>
                    <a:pt x="8079" y="74440"/>
                    <a:pt x="641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6" name="Group 515">
            <a:extLst>
              <a:ext uri="{FF2B5EF4-FFF2-40B4-BE49-F238E27FC236}">
                <a16:creationId xmlns:a16="http://schemas.microsoft.com/office/drawing/2014/main" id="{3F462838-3C49-4578-822D-5A3D2E7F289C}"/>
              </a:ext>
            </a:extLst>
          </p:cNvPr>
          <p:cNvGrpSpPr/>
          <p:nvPr/>
        </p:nvGrpSpPr>
        <p:grpSpPr>
          <a:xfrm>
            <a:off x="2176878" y="3505074"/>
            <a:ext cx="412069" cy="563141"/>
            <a:chOff x="1828528" y="3626598"/>
            <a:chExt cx="412069" cy="563141"/>
          </a:xfrm>
        </p:grpSpPr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6472285B-C245-4988-8148-0E118166FBCC}"/>
                </a:ext>
              </a:extLst>
            </p:cNvPr>
            <p:cNvSpPr/>
            <p:nvPr/>
          </p:nvSpPr>
          <p:spPr>
            <a:xfrm>
              <a:off x="1994223" y="3626598"/>
              <a:ext cx="12799" cy="563141"/>
            </a:xfrm>
            <a:custGeom>
              <a:avLst/>
              <a:gdLst>
                <a:gd name="connsiteX0" fmla="*/ 6399 w 12798"/>
                <a:gd name="connsiteY0" fmla="*/ 569220 h 563140"/>
                <a:gd name="connsiteX1" fmla="*/ 0 w 12798"/>
                <a:gd name="connsiteY1" fmla="*/ 562821 h 563140"/>
                <a:gd name="connsiteX2" fmla="*/ 0 w 12798"/>
                <a:gd name="connsiteY2" fmla="*/ 6399 h 563140"/>
                <a:gd name="connsiteX3" fmla="*/ 6399 w 12798"/>
                <a:gd name="connsiteY3" fmla="*/ 0 h 563140"/>
                <a:gd name="connsiteX4" fmla="*/ 12799 w 12798"/>
                <a:gd name="connsiteY4" fmla="*/ 6399 h 563140"/>
                <a:gd name="connsiteX5" fmla="*/ 12799 w 12798"/>
                <a:gd name="connsiteY5" fmla="*/ 562821 h 563140"/>
                <a:gd name="connsiteX6" fmla="*/ 6399 w 12798"/>
                <a:gd name="connsiteY6" fmla="*/ 569220 h 56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63140">
                  <a:moveTo>
                    <a:pt x="6399" y="569220"/>
                  </a:moveTo>
                  <a:cubicBezTo>
                    <a:pt x="2880" y="569220"/>
                    <a:pt x="0" y="566341"/>
                    <a:pt x="0" y="56282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562821"/>
                  </a:lnTo>
                  <a:cubicBezTo>
                    <a:pt x="12799" y="566341"/>
                    <a:pt x="9919" y="569220"/>
                    <a:pt x="6399" y="56922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09C2E23D-4877-4334-AC66-C378A7CF17A5}"/>
                </a:ext>
              </a:extLst>
            </p:cNvPr>
            <p:cNvSpPr/>
            <p:nvPr/>
          </p:nvSpPr>
          <p:spPr>
            <a:xfrm>
              <a:off x="2227798" y="3626598"/>
              <a:ext cx="12799" cy="563141"/>
            </a:xfrm>
            <a:custGeom>
              <a:avLst/>
              <a:gdLst>
                <a:gd name="connsiteX0" fmla="*/ 6399 w 12798"/>
                <a:gd name="connsiteY0" fmla="*/ 569220 h 563140"/>
                <a:gd name="connsiteX1" fmla="*/ 0 w 12798"/>
                <a:gd name="connsiteY1" fmla="*/ 562821 h 563140"/>
                <a:gd name="connsiteX2" fmla="*/ 0 w 12798"/>
                <a:gd name="connsiteY2" fmla="*/ 6399 h 563140"/>
                <a:gd name="connsiteX3" fmla="*/ 6399 w 12798"/>
                <a:gd name="connsiteY3" fmla="*/ 0 h 563140"/>
                <a:gd name="connsiteX4" fmla="*/ 12799 w 12798"/>
                <a:gd name="connsiteY4" fmla="*/ 6399 h 563140"/>
                <a:gd name="connsiteX5" fmla="*/ 12799 w 12798"/>
                <a:gd name="connsiteY5" fmla="*/ 562821 h 563140"/>
                <a:gd name="connsiteX6" fmla="*/ 6399 w 12798"/>
                <a:gd name="connsiteY6" fmla="*/ 569220 h 56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63140">
                  <a:moveTo>
                    <a:pt x="6399" y="569220"/>
                  </a:moveTo>
                  <a:cubicBezTo>
                    <a:pt x="2880" y="569220"/>
                    <a:pt x="0" y="566341"/>
                    <a:pt x="0" y="562821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562821"/>
                  </a:lnTo>
                  <a:cubicBezTo>
                    <a:pt x="12799" y="566341"/>
                    <a:pt x="9919" y="569220"/>
                    <a:pt x="6399" y="56922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EF639D4F-87E2-4681-A19A-150D0431A56F}"/>
                </a:ext>
              </a:extLst>
            </p:cNvPr>
            <p:cNvSpPr/>
            <p:nvPr/>
          </p:nvSpPr>
          <p:spPr>
            <a:xfrm>
              <a:off x="2062184" y="3692831"/>
              <a:ext cx="172782" cy="435154"/>
            </a:xfrm>
            <a:custGeom>
              <a:avLst/>
              <a:gdLst>
                <a:gd name="connsiteX0" fmla="*/ 172014 w 172781"/>
                <a:gd name="connsiteY0" fmla="*/ 440914 h 435154"/>
                <a:gd name="connsiteX1" fmla="*/ 6399 w 172781"/>
                <a:gd name="connsiteY1" fmla="*/ 440914 h 435154"/>
                <a:gd name="connsiteX2" fmla="*/ 0 w 172781"/>
                <a:gd name="connsiteY2" fmla="*/ 434514 h 435154"/>
                <a:gd name="connsiteX3" fmla="*/ 0 w 172781"/>
                <a:gd name="connsiteY3" fmla="*/ 6399 h 435154"/>
                <a:gd name="connsiteX4" fmla="*/ 6399 w 172781"/>
                <a:gd name="connsiteY4" fmla="*/ 0 h 435154"/>
                <a:gd name="connsiteX5" fmla="*/ 172014 w 172781"/>
                <a:gd name="connsiteY5" fmla="*/ 0 h 435154"/>
                <a:gd name="connsiteX6" fmla="*/ 178413 w 172781"/>
                <a:gd name="connsiteY6" fmla="*/ 6399 h 435154"/>
                <a:gd name="connsiteX7" fmla="*/ 178413 w 172781"/>
                <a:gd name="connsiteY7" fmla="*/ 434514 h 435154"/>
                <a:gd name="connsiteX8" fmla="*/ 172014 w 172781"/>
                <a:gd name="connsiteY8" fmla="*/ 440914 h 435154"/>
                <a:gd name="connsiteX9" fmla="*/ 12735 w 172781"/>
                <a:gd name="connsiteY9" fmla="*/ 428115 h 435154"/>
                <a:gd name="connsiteX10" fmla="*/ 165551 w 172781"/>
                <a:gd name="connsiteY10" fmla="*/ 428115 h 435154"/>
                <a:gd name="connsiteX11" fmla="*/ 165551 w 172781"/>
                <a:gd name="connsiteY11" fmla="*/ 12799 h 435154"/>
                <a:gd name="connsiteX12" fmla="*/ 12735 w 172781"/>
                <a:gd name="connsiteY12" fmla="*/ 12799 h 435154"/>
                <a:gd name="connsiteX13" fmla="*/ 12735 w 172781"/>
                <a:gd name="connsiteY13" fmla="*/ 428115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435154">
                  <a:moveTo>
                    <a:pt x="172014" y="440914"/>
                  </a:moveTo>
                  <a:lnTo>
                    <a:pt x="6399" y="440914"/>
                  </a:lnTo>
                  <a:cubicBezTo>
                    <a:pt x="2880" y="440914"/>
                    <a:pt x="0" y="438034"/>
                    <a:pt x="0" y="434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434514"/>
                  </a:lnTo>
                  <a:cubicBezTo>
                    <a:pt x="178413" y="438034"/>
                    <a:pt x="175534" y="440914"/>
                    <a:pt x="172014" y="440914"/>
                  </a:cubicBezTo>
                  <a:close/>
                  <a:moveTo>
                    <a:pt x="12735" y="428115"/>
                  </a:moveTo>
                  <a:lnTo>
                    <a:pt x="165551" y="428115"/>
                  </a:lnTo>
                  <a:lnTo>
                    <a:pt x="165551" y="12799"/>
                  </a:lnTo>
                  <a:lnTo>
                    <a:pt x="12735" y="12799"/>
                  </a:lnTo>
                  <a:lnTo>
                    <a:pt x="12735" y="428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567F66F1-DF4D-47AF-8A1C-88E66B066D2F}"/>
                </a:ext>
              </a:extLst>
            </p:cNvPr>
            <p:cNvSpPr/>
            <p:nvPr/>
          </p:nvSpPr>
          <p:spPr>
            <a:xfrm>
              <a:off x="1828608" y="3747993"/>
              <a:ext cx="172782" cy="326366"/>
            </a:xfrm>
            <a:custGeom>
              <a:avLst/>
              <a:gdLst>
                <a:gd name="connsiteX0" fmla="*/ 172014 w 172781"/>
                <a:gd name="connsiteY0" fmla="*/ 328222 h 326365"/>
                <a:gd name="connsiteX1" fmla="*/ 6399 w 172781"/>
                <a:gd name="connsiteY1" fmla="*/ 328222 h 326365"/>
                <a:gd name="connsiteX2" fmla="*/ 0 w 172781"/>
                <a:gd name="connsiteY2" fmla="*/ 321822 h 326365"/>
                <a:gd name="connsiteX3" fmla="*/ 0 w 172781"/>
                <a:gd name="connsiteY3" fmla="*/ 6399 h 326365"/>
                <a:gd name="connsiteX4" fmla="*/ 6399 w 172781"/>
                <a:gd name="connsiteY4" fmla="*/ 0 h 326365"/>
                <a:gd name="connsiteX5" fmla="*/ 172014 w 172781"/>
                <a:gd name="connsiteY5" fmla="*/ 0 h 326365"/>
                <a:gd name="connsiteX6" fmla="*/ 178413 w 172781"/>
                <a:gd name="connsiteY6" fmla="*/ 6399 h 326365"/>
                <a:gd name="connsiteX7" fmla="*/ 178413 w 172781"/>
                <a:gd name="connsiteY7" fmla="*/ 321822 h 326365"/>
                <a:gd name="connsiteX8" fmla="*/ 172014 w 172781"/>
                <a:gd name="connsiteY8" fmla="*/ 328222 h 326365"/>
                <a:gd name="connsiteX9" fmla="*/ 12799 w 172781"/>
                <a:gd name="connsiteY9" fmla="*/ 315423 h 326365"/>
                <a:gd name="connsiteX10" fmla="*/ 165615 w 172781"/>
                <a:gd name="connsiteY10" fmla="*/ 315423 h 326365"/>
                <a:gd name="connsiteX11" fmla="*/ 165615 w 172781"/>
                <a:gd name="connsiteY11" fmla="*/ 12799 h 326365"/>
                <a:gd name="connsiteX12" fmla="*/ 12799 w 172781"/>
                <a:gd name="connsiteY12" fmla="*/ 12799 h 326365"/>
                <a:gd name="connsiteX13" fmla="*/ 12799 w 172781"/>
                <a:gd name="connsiteY13" fmla="*/ 315423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326365">
                  <a:moveTo>
                    <a:pt x="172014" y="328222"/>
                  </a:moveTo>
                  <a:lnTo>
                    <a:pt x="6399" y="328222"/>
                  </a:lnTo>
                  <a:cubicBezTo>
                    <a:pt x="2880" y="328222"/>
                    <a:pt x="0" y="325342"/>
                    <a:pt x="0" y="32182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321822"/>
                  </a:lnTo>
                  <a:cubicBezTo>
                    <a:pt x="178413" y="325342"/>
                    <a:pt x="175534" y="328222"/>
                    <a:pt x="172014" y="328222"/>
                  </a:cubicBezTo>
                  <a:close/>
                  <a:moveTo>
                    <a:pt x="12799" y="315423"/>
                  </a:moveTo>
                  <a:lnTo>
                    <a:pt x="165615" y="315423"/>
                  </a:lnTo>
                  <a:lnTo>
                    <a:pt x="165615" y="12799"/>
                  </a:lnTo>
                  <a:lnTo>
                    <a:pt x="12799" y="12799"/>
                  </a:lnTo>
                  <a:lnTo>
                    <a:pt x="12799" y="31542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897027E-4764-45D7-88BB-8064EBB5673A}"/>
                </a:ext>
              </a:extLst>
            </p:cNvPr>
            <p:cNvSpPr/>
            <p:nvPr/>
          </p:nvSpPr>
          <p:spPr>
            <a:xfrm>
              <a:off x="1930086" y="3748041"/>
              <a:ext cx="76792" cy="76792"/>
            </a:xfrm>
            <a:custGeom>
              <a:avLst/>
              <a:gdLst>
                <a:gd name="connsiteX0" fmla="*/ 70537 w 76791"/>
                <a:gd name="connsiteY0" fmla="*/ 76872 h 76791"/>
                <a:gd name="connsiteX1" fmla="*/ 65993 w 76791"/>
                <a:gd name="connsiteY1" fmla="*/ 75016 h 76791"/>
                <a:gd name="connsiteX2" fmla="*/ 1872 w 76791"/>
                <a:gd name="connsiteY2" fmla="*/ 10895 h 76791"/>
                <a:gd name="connsiteX3" fmla="*/ 1872 w 76791"/>
                <a:gd name="connsiteY3" fmla="*/ 1872 h 76791"/>
                <a:gd name="connsiteX4" fmla="*/ 10895 w 76791"/>
                <a:gd name="connsiteY4" fmla="*/ 1872 h 76791"/>
                <a:gd name="connsiteX5" fmla="*/ 75016 w 76791"/>
                <a:gd name="connsiteY5" fmla="*/ 65993 h 76791"/>
                <a:gd name="connsiteX6" fmla="*/ 75016 w 76791"/>
                <a:gd name="connsiteY6" fmla="*/ 75016 h 76791"/>
                <a:gd name="connsiteX7" fmla="*/ 70537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70537" y="76872"/>
                  </a:moveTo>
                  <a:cubicBezTo>
                    <a:pt x="68873" y="76872"/>
                    <a:pt x="67273" y="76232"/>
                    <a:pt x="65993" y="750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5016" y="65993"/>
                  </a:lnTo>
                  <a:cubicBezTo>
                    <a:pt x="77512" y="68489"/>
                    <a:pt x="77512" y="72520"/>
                    <a:pt x="75016" y="75016"/>
                  </a:cubicBezTo>
                  <a:cubicBezTo>
                    <a:pt x="73800" y="76232"/>
                    <a:pt x="72200" y="76872"/>
                    <a:pt x="70537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96F49D23-DC79-47B5-A983-9290B0E1081C}"/>
                </a:ext>
              </a:extLst>
            </p:cNvPr>
            <p:cNvSpPr/>
            <p:nvPr/>
          </p:nvSpPr>
          <p:spPr>
            <a:xfrm>
              <a:off x="1870828" y="3748041"/>
              <a:ext cx="134386" cy="134386"/>
            </a:xfrm>
            <a:custGeom>
              <a:avLst/>
              <a:gdLst>
                <a:gd name="connsiteX0" fmla="*/ 129794 w 134385"/>
                <a:gd name="connsiteY0" fmla="*/ 136130 h 134385"/>
                <a:gd name="connsiteX1" fmla="*/ 125251 w 134385"/>
                <a:gd name="connsiteY1" fmla="*/ 134274 h 134385"/>
                <a:gd name="connsiteX2" fmla="*/ 1872 w 134385"/>
                <a:gd name="connsiteY2" fmla="*/ 10895 h 134385"/>
                <a:gd name="connsiteX3" fmla="*/ 1872 w 134385"/>
                <a:gd name="connsiteY3" fmla="*/ 1872 h 134385"/>
                <a:gd name="connsiteX4" fmla="*/ 10895 w 134385"/>
                <a:gd name="connsiteY4" fmla="*/ 1872 h 134385"/>
                <a:gd name="connsiteX5" fmla="*/ 134274 w 134385"/>
                <a:gd name="connsiteY5" fmla="*/ 125251 h 134385"/>
                <a:gd name="connsiteX6" fmla="*/ 134274 w 134385"/>
                <a:gd name="connsiteY6" fmla="*/ 134274 h 134385"/>
                <a:gd name="connsiteX7" fmla="*/ 129794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129794" y="136130"/>
                  </a:moveTo>
                  <a:cubicBezTo>
                    <a:pt x="128131" y="136130"/>
                    <a:pt x="126531" y="135490"/>
                    <a:pt x="125251" y="13427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4274" y="125251"/>
                  </a:lnTo>
                  <a:cubicBezTo>
                    <a:pt x="136770" y="127747"/>
                    <a:pt x="136770" y="131778"/>
                    <a:pt x="134274" y="134274"/>
                  </a:cubicBezTo>
                  <a:cubicBezTo>
                    <a:pt x="133058" y="135490"/>
                    <a:pt x="131458" y="136130"/>
                    <a:pt x="129794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2C61939E-B85B-421D-99D7-C2AC9D575366}"/>
                </a:ext>
              </a:extLst>
            </p:cNvPr>
            <p:cNvSpPr/>
            <p:nvPr/>
          </p:nvSpPr>
          <p:spPr>
            <a:xfrm>
              <a:off x="1828528" y="3764935"/>
              <a:ext cx="172782" cy="172782"/>
            </a:xfrm>
            <a:custGeom>
              <a:avLst/>
              <a:gdLst>
                <a:gd name="connsiteX0" fmla="*/ 172094 w 172781"/>
                <a:gd name="connsiteY0" fmla="*/ 178365 h 172781"/>
                <a:gd name="connsiteX1" fmla="*/ 167551 w 172781"/>
                <a:gd name="connsiteY1" fmla="*/ 176509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487 h 172781"/>
                <a:gd name="connsiteX6" fmla="*/ 176573 w 172781"/>
                <a:gd name="connsiteY6" fmla="*/ 176509 h 172781"/>
                <a:gd name="connsiteX7" fmla="*/ 172094 w 172781"/>
                <a:gd name="connsiteY7" fmla="*/ 17836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365"/>
                  </a:moveTo>
                  <a:cubicBezTo>
                    <a:pt x="170430" y="178365"/>
                    <a:pt x="168830" y="177725"/>
                    <a:pt x="167551" y="17650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3" y="167487"/>
                  </a:lnTo>
                  <a:cubicBezTo>
                    <a:pt x="179069" y="169982"/>
                    <a:pt x="179069" y="174014"/>
                    <a:pt x="176573" y="176509"/>
                  </a:cubicBezTo>
                  <a:cubicBezTo>
                    <a:pt x="175358" y="177725"/>
                    <a:pt x="173758" y="178365"/>
                    <a:pt x="172094" y="1783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397E39E-D73F-43BD-8E86-97D9BC214453}"/>
                </a:ext>
              </a:extLst>
            </p:cNvPr>
            <p:cNvSpPr/>
            <p:nvPr/>
          </p:nvSpPr>
          <p:spPr>
            <a:xfrm>
              <a:off x="1828528" y="3824129"/>
              <a:ext cx="172782" cy="172782"/>
            </a:xfrm>
            <a:custGeom>
              <a:avLst/>
              <a:gdLst>
                <a:gd name="connsiteX0" fmla="*/ 172094 w 172781"/>
                <a:gd name="connsiteY0" fmla="*/ 178429 h 172781"/>
                <a:gd name="connsiteX1" fmla="*/ 167551 w 172781"/>
                <a:gd name="connsiteY1" fmla="*/ 176573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550 h 172781"/>
                <a:gd name="connsiteX6" fmla="*/ 176573 w 172781"/>
                <a:gd name="connsiteY6" fmla="*/ 176573 h 172781"/>
                <a:gd name="connsiteX7" fmla="*/ 172094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29"/>
                  </a:moveTo>
                  <a:cubicBezTo>
                    <a:pt x="170430" y="178429"/>
                    <a:pt x="168830" y="177789"/>
                    <a:pt x="167551" y="17657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3" y="167550"/>
                  </a:lnTo>
                  <a:cubicBezTo>
                    <a:pt x="179069" y="170046"/>
                    <a:pt x="179069" y="174078"/>
                    <a:pt x="176573" y="176573"/>
                  </a:cubicBezTo>
                  <a:cubicBezTo>
                    <a:pt x="175358" y="177789"/>
                    <a:pt x="173758" y="178429"/>
                    <a:pt x="172094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FC3B50E-B98D-44CD-B28C-9431D5DB86F9}"/>
                </a:ext>
              </a:extLst>
            </p:cNvPr>
            <p:cNvSpPr/>
            <p:nvPr/>
          </p:nvSpPr>
          <p:spPr>
            <a:xfrm>
              <a:off x="1828528" y="3883323"/>
              <a:ext cx="172782" cy="172782"/>
            </a:xfrm>
            <a:custGeom>
              <a:avLst/>
              <a:gdLst>
                <a:gd name="connsiteX0" fmla="*/ 172094 w 172781"/>
                <a:gd name="connsiteY0" fmla="*/ 178493 h 172781"/>
                <a:gd name="connsiteX1" fmla="*/ 167551 w 172781"/>
                <a:gd name="connsiteY1" fmla="*/ 176638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614 h 172781"/>
                <a:gd name="connsiteX6" fmla="*/ 176573 w 172781"/>
                <a:gd name="connsiteY6" fmla="*/ 176638 h 172781"/>
                <a:gd name="connsiteX7" fmla="*/ 172094 w 172781"/>
                <a:gd name="connsiteY7" fmla="*/ 178493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93"/>
                  </a:moveTo>
                  <a:cubicBezTo>
                    <a:pt x="170430" y="178493"/>
                    <a:pt x="168830" y="177853"/>
                    <a:pt x="167551" y="17663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3" y="167614"/>
                  </a:lnTo>
                  <a:cubicBezTo>
                    <a:pt x="179069" y="170110"/>
                    <a:pt x="179069" y="174142"/>
                    <a:pt x="176573" y="176638"/>
                  </a:cubicBezTo>
                  <a:cubicBezTo>
                    <a:pt x="175358" y="177853"/>
                    <a:pt x="173758" y="178493"/>
                    <a:pt x="172094" y="17849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ED1E6F-635D-4377-BBED-C81A0D4746A1}"/>
                </a:ext>
              </a:extLst>
            </p:cNvPr>
            <p:cNvSpPr/>
            <p:nvPr/>
          </p:nvSpPr>
          <p:spPr>
            <a:xfrm>
              <a:off x="1828528" y="3942580"/>
              <a:ext cx="127987" cy="127987"/>
            </a:xfrm>
            <a:custGeom>
              <a:avLst/>
              <a:gdLst>
                <a:gd name="connsiteX0" fmla="*/ 127363 w 127986"/>
                <a:gd name="connsiteY0" fmla="*/ 133634 h 127986"/>
                <a:gd name="connsiteX1" fmla="*/ 122819 w 127986"/>
                <a:gd name="connsiteY1" fmla="*/ 131778 h 127986"/>
                <a:gd name="connsiteX2" fmla="*/ 1872 w 127986"/>
                <a:gd name="connsiteY2" fmla="*/ 10895 h 127986"/>
                <a:gd name="connsiteX3" fmla="*/ 1872 w 127986"/>
                <a:gd name="connsiteY3" fmla="*/ 1872 h 127986"/>
                <a:gd name="connsiteX4" fmla="*/ 10895 w 127986"/>
                <a:gd name="connsiteY4" fmla="*/ 1872 h 127986"/>
                <a:gd name="connsiteX5" fmla="*/ 131842 w 127986"/>
                <a:gd name="connsiteY5" fmla="*/ 122755 h 127986"/>
                <a:gd name="connsiteX6" fmla="*/ 131842 w 127986"/>
                <a:gd name="connsiteY6" fmla="*/ 131778 h 127986"/>
                <a:gd name="connsiteX7" fmla="*/ 127363 w 127986"/>
                <a:gd name="connsiteY7" fmla="*/ 133634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127363" y="133634"/>
                  </a:moveTo>
                  <a:cubicBezTo>
                    <a:pt x="125699" y="133634"/>
                    <a:pt x="124099" y="132994"/>
                    <a:pt x="122819" y="13177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1842" y="122755"/>
                  </a:lnTo>
                  <a:cubicBezTo>
                    <a:pt x="134338" y="125251"/>
                    <a:pt x="134338" y="129282"/>
                    <a:pt x="131842" y="131778"/>
                  </a:cubicBezTo>
                  <a:cubicBezTo>
                    <a:pt x="130626" y="132994"/>
                    <a:pt x="129027" y="133634"/>
                    <a:pt x="127363" y="1336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B9E9234C-CB90-43BB-A915-B1349911ED62}"/>
                </a:ext>
              </a:extLst>
            </p:cNvPr>
            <p:cNvSpPr/>
            <p:nvPr/>
          </p:nvSpPr>
          <p:spPr>
            <a:xfrm>
              <a:off x="1828528" y="4001774"/>
              <a:ext cx="70393" cy="70393"/>
            </a:xfrm>
            <a:custGeom>
              <a:avLst/>
              <a:gdLst>
                <a:gd name="connsiteX0" fmla="*/ 68105 w 70392"/>
                <a:gd name="connsiteY0" fmla="*/ 74440 h 70392"/>
                <a:gd name="connsiteX1" fmla="*/ 63561 w 70392"/>
                <a:gd name="connsiteY1" fmla="*/ 72584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2584 w 70392"/>
                <a:gd name="connsiteY5" fmla="*/ 63561 h 70392"/>
                <a:gd name="connsiteX6" fmla="*/ 72584 w 70392"/>
                <a:gd name="connsiteY6" fmla="*/ 72584 h 70392"/>
                <a:gd name="connsiteX7" fmla="*/ 6810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8105" y="74440"/>
                  </a:moveTo>
                  <a:cubicBezTo>
                    <a:pt x="66441" y="74440"/>
                    <a:pt x="64841" y="73800"/>
                    <a:pt x="63561" y="7258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2584" y="63561"/>
                  </a:lnTo>
                  <a:cubicBezTo>
                    <a:pt x="75080" y="66057"/>
                    <a:pt x="75080" y="70089"/>
                    <a:pt x="72584" y="72584"/>
                  </a:cubicBezTo>
                  <a:cubicBezTo>
                    <a:pt x="71369" y="73800"/>
                    <a:pt x="69769" y="74440"/>
                    <a:pt x="6810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3" name="Group 532">
            <a:extLst>
              <a:ext uri="{FF2B5EF4-FFF2-40B4-BE49-F238E27FC236}">
                <a16:creationId xmlns:a16="http://schemas.microsoft.com/office/drawing/2014/main" id="{9777D6F1-07E7-4261-996C-28E193364C7D}"/>
              </a:ext>
            </a:extLst>
          </p:cNvPr>
          <p:cNvGrpSpPr/>
          <p:nvPr/>
        </p:nvGrpSpPr>
        <p:grpSpPr>
          <a:xfrm>
            <a:off x="2136562" y="4628230"/>
            <a:ext cx="486302" cy="486477"/>
            <a:chOff x="1788212" y="4749754"/>
            <a:chExt cx="486302" cy="486477"/>
          </a:xfrm>
        </p:grpSpPr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419BE420-151D-4C77-83A3-3019969B8754}"/>
                </a:ext>
              </a:extLst>
            </p:cNvPr>
            <p:cNvSpPr/>
            <p:nvPr/>
          </p:nvSpPr>
          <p:spPr>
            <a:xfrm>
              <a:off x="1948148" y="4909865"/>
              <a:ext cx="326366" cy="326366"/>
            </a:xfrm>
            <a:custGeom>
              <a:avLst/>
              <a:gdLst>
                <a:gd name="connsiteX0" fmla="*/ 326366 w 326365"/>
                <a:gd name="connsiteY0" fmla="*/ 332701 h 326365"/>
                <a:gd name="connsiteX1" fmla="*/ 6399 w 326365"/>
                <a:gd name="connsiteY1" fmla="*/ 332701 h 326365"/>
                <a:gd name="connsiteX2" fmla="*/ 0 w 326365"/>
                <a:gd name="connsiteY2" fmla="*/ 326302 h 326365"/>
                <a:gd name="connsiteX3" fmla="*/ 0 w 326365"/>
                <a:gd name="connsiteY3" fmla="*/ 166318 h 326365"/>
                <a:gd name="connsiteX4" fmla="*/ 6399 w 326365"/>
                <a:gd name="connsiteY4" fmla="*/ 159919 h 326365"/>
                <a:gd name="connsiteX5" fmla="*/ 12799 w 326365"/>
                <a:gd name="connsiteY5" fmla="*/ 166318 h 326365"/>
                <a:gd name="connsiteX6" fmla="*/ 12799 w 326365"/>
                <a:gd name="connsiteY6" fmla="*/ 319902 h 326365"/>
                <a:gd name="connsiteX7" fmla="*/ 319966 w 326365"/>
                <a:gd name="connsiteY7" fmla="*/ 319902 h 326365"/>
                <a:gd name="connsiteX8" fmla="*/ 319966 w 326365"/>
                <a:gd name="connsiteY8" fmla="*/ 12799 h 326365"/>
                <a:gd name="connsiteX9" fmla="*/ 166446 w 326365"/>
                <a:gd name="connsiteY9" fmla="*/ 12799 h 326365"/>
                <a:gd name="connsiteX10" fmla="*/ 160047 w 326365"/>
                <a:gd name="connsiteY10" fmla="*/ 6399 h 326365"/>
                <a:gd name="connsiteX11" fmla="*/ 166446 w 326365"/>
                <a:gd name="connsiteY11" fmla="*/ 0 h 326365"/>
                <a:gd name="connsiteX12" fmla="*/ 326366 w 326365"/>
                <a:gd name="connsiteY12" fmla="*/ 0 h 326365"/>
                <a:gd name="connsiteX13" fmla="*/ 332765 w 326365"/>
                <a:gd name="connsiteY13" fmla="*/ 6399 h 326365"/>
                <a:gd name="connsiteX14" fmla="*/ 332765 w 326365"/>
                <a:gd name="connsiteY14" fmla="*/ 326302 h 326365"/>
                <a:gd name="connsiteX15" fmla="*/ 326366 w 326365"/>
                <a:gd name="connsiteY15" fmla="*/ 332701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365" h="326365">
                  <a:moveTo>
                    <a:pt x="326366" y="332701"/>
                  </a:moveTo>
                  <a:lnTo>
                    <a:pt x="6399" y="332701"/>
                  </a:lnTo>
                  <a:cubicBezTo>
                    <a:pt x="2880" y="332701"/>
                    <a:pt x="0" y="329822"/>
                    <a:pt x="0" y="326302"/>
                  </a:cubicBezTo>
                  <a:lnTo>
                    <a:pt x="0" y="166318"/>
                  </a:lnTo>
                  <a:cubicBezTo>
                    <a:pt x="0" y="162799"/>
                    <a:pt x="2880" y="159919"/>
                    <a:pt x="6399" y="159919"/>
                  </a:cubicBezTo>
                  <a:cubicBezTo>
                    <a:pt x="9919" y="159919"/>
                    <a:pt x="12799" y="162799"/>
                    <a:pt x="12799" y="166318"/>
                  </a:cubicBezTo>
                  <a:lnTo>
                    <a:pt x="12799" y="319902"/>
                  </a:lnTo>
                  <a:lnTo>
                    <a:pt x="319966" y="319902"/>
                  </a:lnTo>
                  <a:lnTo>
                    <a:pt x="319966" y="12799"/>
                  </a:lnTo>
                  <a:lnTo>
                    <a:pt x="166446" y="12799"/>
                  </a:lnTo>
                  <a:cubicBezTo>
                    <a:pt x="162927" y="12799"/>
                    <a:pt x="160047" y="9919"/>
                    <a:pt x="160047" y="6399"/>
                  </a:cubicBezTo>
                  <a:cubicBezTo>
                    <a:pt x="160047" y="2880"/>
                    <a:pt x="162927" y="0"/>
                    <a:pt x="166446" y="0"/>
                  </a:cubicBezTo>
                  <a:lnTo>
                    <a:pt x="326366" y="0"/>
                  </a:lnTo>
                  <a:cubicBezTo>
                    <a:pt x="329885" y="0"/>
                    <a:pt x="332765" y="2880"/>
                    <a:pt x="332765" y="6399"/>
                  </a:cubicBezTo>
                  <a:lnTo>
                    <a:pt x="332765" y="326302"/>
                  </a:lnTo>
                  <a:cubicBezTo>
                    <a:pt x="332765" y="329822"/>
                    <a:pt x="329885" y="332701"/>
                    <a:pt x="326366" y="33270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D2B8A863-FFF3-4F05-83B5-857F746C156D}"/>
                </a:ext>
              </a:extLst>
            </p:cNvPr>
            <p:cNvSpPr/>
            <p:nvPr/>
          </p:nvSpPr>
          <p:spPr>
            <a:xfrm>
              <a:off x="1788228" y="4749754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6399 h 332765"/>
                <a:gd name="connsiteX4" fmla="*/ 6399 w 332765"/>
                <a:gd name="connsiteY4" fmla="*/ 0 h 332765"/>
                <a:gd name="connsiteX5" fmla="*/ 326366 w 332765"/>
                <a:gd name="connsiteY5" fmla="*/ 0 h 332765"/>
                <a:gd name="connsiteX6" fmla="*/ 332765 w 332765"/>
                <a:gd name="connsiteY6" fmla="*/ 6399 h 332765"/>
                <a:gd name="connsiteX7" fmla="*/ 332765 w 332765"/>
                <a:gd name="connsiteY7" fmla="*/ 326366 h 332765"/>
                <a:gd name="connsiteX8" fmla="*/ 326366 w 332765"/>
                <a:gd name="connsiteY8" fmla="*/ 332765 h 332765"/>
                <a:gd name="connsiteX9" fmla="*/ 12799 w 332765"/>
                <a:gd name="connsiteY9" fmla="*/ 319966 h 332765"/>
                <a:gd name="connsiteX10" fmla="*/ 319966 w 332765"/>
                <a:gd name="connsiteY10" fmla="*/ 319966 h 332765"/>
                <a:gd name="connsiteX11" fmla="*/ 319966 w 332765"/>
                <a:gd name="connsiteY11" fmla="*/ 12799 h 332765"/>
                <a:gd name="connsiteX12" fmla="*/ 12799 w 332765"/>
                <a:gd name="connsiteY12" fmla="*/ 12799 h 332765"/>
                <a:gd name="connsiteX13" fmla="*/ 12799 w 332765"/>
                <a:gd name="connsiteY13" fmla="*/ 31996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80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lnTo>
                    <a:pt x="326366" y="0"/>
                  </a:lnTo>
                  <a:cubicBezTo>
                    <a:pt x="329885" y="0"/>
                    <a:pt x="332765" y="2879"/>
                    <a:pt x="332765" y="6399"/>
                  </a:cubicBezTo>
                  <a:lnTo>
                    <a:pt x="332765" y="326366"/>
                  </a:lnTo>
                  <a:cubicBezTo>
                    <a:pt x="332765" y="329949"/>
                    <a:pt x="329885" y="332765"/>
                    <a:pt x="326366" y="332765"/>
                  </a:cubicBezTo>
                  <a:close/>
                  <a:moveTo>
                    <a:pt x="12799" y="319966"/>
                  </a:moveTo>
                  <a:lnTo>
                    <a:pt x="319966" y="319966"/>
                  </a:lnTo>
                  <a:lnTo>
                    <a:pt x="319966" y="12799"/>
                  </a:lnTo>
                  <a:lnTo>
                    <a:pt x="12799" y="12799"/>
                  </a:lnTo>
                  <a:lnTo>
                    <a:pt x="12799" y="31996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82EF44F1-7640-4061-9EFA-32F02035CF80}"/>
                </a:ext>
              </a:extLst>
            </p:cNvPr>
            <p:cNvSpPr/>
            <p:nvPr/>
          </p:nvSpPr>
          <p:spPr>
            <a:xfrm>
              <a:off x="2037914" y="4999503"/>
              <a:ext cx="76792" cy="76792"/>
            </a:xfrm>
            <a:custGeom>
              <a:avLst/>
              <a:gdLst>
                <a:gd name="connsiteX0" fmla="*/ 6415 w 76791"/>
                <a:gd name="connsiteY0" fmla="*/ 83079 h 76791"/>
                <a:gd name="connsiteX1" fmla="*/ 1872 w 76791"/>
                <a:gd name="connsiteY1" fmla="*/ 81223 h 76791"/>
                <a:gd name="connsiteX2" fmla="*/ 1872 w 76791"/>
                <a:gd name="connsiteY2" fmla="*/ 72201 h 76791"/>
                <a:gd name="connsiteX3" fmla="*/ 72136 w 76791"/>
                <a:gd name="connsiteY3" fmla="*/ 1872 h 76791"/>
                <a:gd name="connsiteX4" fmla="*/ 81159 w 76791"/>
                <a:gd name="connsiteY4" fmla="*/ 1872 h 76791"/>
                <a:gd name="connsiteX5" fmla="*/ 81159 w 76791"/>
                <a:gd name="connsiteY5" fmla="*/ 10895 h 76791"/>
                <a:gd name="connsiteX6" fmla="*/ 10895 w 76791"/>
                <a:gd name="connsiteY6" fmla="*/ 81223 h 76791"/>
                <a:gd name="connsiteX7" fmla="*/ 6415 w 76791"/>
                <a:gd name="connsiteY7" fmla="*/ 83079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6415" y="83079"/>
                  </a:moveTo>
                  <a:cubicBezTo>
                    <a:pt x="4752" y="83079"/>
                    <a:pt x="3152" y="82439"/>
                    <a:pt x="1872" y="81223"/>
                  </a:cubicBezTo>
                  <a:cubicBezTo>
                    <a:pt x="-624" y="78728"/>
                    <a:pt x="-624" y="74696"/>
                    <a:pt x="1872" y="72201"/>
                  </a:cubicBezTo>
                  <a:lnTo>
                    <a:pt x="72136" y="1872"/>
                  </a:lnTo>
                  <a:cubicBezTo>
                    <a:pt x="74632" y="-624"/>
                    <a:pt x="78664" y="-624"/>
                    <a:pt x="81159" y="1872"/>
                  </a:cubicBezTo>
                  <a:cubicBezTo>
                    <a:pt x="83655" y="4367"/>
                    <a:pt x="83655" y="8399"/>
                    <a:pt x="81159" y="10895"/>
                  </a:cubicBezTo>
                  <a:lnTo>
                    <a:pt x="10895" y="81223"/>
                  </a:lnTo>
                  <a:cubicBezTo>
                    <a:pt x="9679" y="82439"/>
                    <a:pt x="8015" y="83079"/>
                    <a:pt x="6415" y="8307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0D06792-101D-4119-892E-694957A78779}"/>
                </a:ext>
              </a:extLst>
            </p:cNvPr>
            <p:cNvSpPr/>
            <p:nvPr/>
          </p:nvSpPr>
          <p:spPr>
            <a:xfrm>
              <a:off x="1969953" y="4931670"/>
              <a:ext cx="147185" cy="147185"/>
            </a:xfrm>
            <a:custGeom>
              <a:avLst/>
              <a:gdLst>
                <a:gd name="connsiteX0" fmla="*/ 6415 w 147184"/>
                <a:gd name="connsiteY0" fmla="*/ 150912 h 147184"/>
                <a:gd name="connsiteX1" fmla="*/ 1872 w 147184"/>
                <a:gd name="connsiteY1" fmla="*/ 149056 h 147184"/>
                <a:gd name="connsiteX2" fmla="*/ 1872 w 147184"/>
                <a:gd name="connsiteY2" fmla="*/ 140034 h 147184"/>
                <a:gd name="connsiteX3" fmla="*/ 140097 w 147184"/>
                <a:gd name="connsiteY3" fmla="*/ 1872 h 147184"/>
                <a:gd name="connsiteX4" fmla="*/ 149120 w 147184"/>
                <a:gd name="connsiteY4" fmla="*/ 1872 h 147184"/>
                <a:gd name="connsiteX5" fmla="*/ 149120 w 147184"/>
                <a:gd name="connsiteY5" fmla="*/ 10895 h 147184"/>
                <a:gd name="connsiteX6" fmla="*/ 10895 w 147184"/>
                <a:gd name="connsiteY6" fmla="*/ 149056 h 147184"/>
                <a:gd name="connsiteX7" fmla="*/ 6415 w 147184"/>
                <a:gd name="connsiteY7" fmla="*/ 150912 h 14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184" h="147184">
                  <a:moveTo>
                    <a:pt x="6415" y="150912"/>
                  </a:moveTo>
                  <a:cubicBezTo>
                    <a:pt x="4751" y="150912"/>
                    <a:pt x="3152" y="150272"/>
                    <a:pt x="1872" y="149056"/>
                  </a:cubicBezTo>
                  <a:cubicBezTo>
                    <a:pt x="-624" y="146561"/>
                    <a:pt x="-624" y="142529"/>
                    <a:pt x="1872" y="140034"/>
                  </a:cubicBezTo>
                  <a:lnTo>
                    <a:pt x="140097" y="1872"/>
                  </a:lnTo>
                  <a:cubicBezTo>
                    <a:pt x="142593" y="-624"/>
                    <a:pt x="146625" y="-624"/>
                    <a:pt x="149120" y="1872"/>
                  </a:cubicBezTo>
                  <a:cubicBezTo>
                    <a:pt x="151616" y="4368"/>
                    <a:pt x="151616" y="8399"/>
                    <a:pt x="149120" y="10895"/>
                  </a:cubicBezTo>
                  <a:lnTo>
                    <a:pt x="10895" y="149056"/>
                  </a:lnTo>
                  <a:cubicBezTo>
                    <a:pt x="9679" y="150272"/>
                    <a:pt x="8015" y="150912"/>
                    <a:pt x="6415" y="15091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69ADBF41-F40E-49F7-BFCF-E7226DC5A448}"/>
                </a:ext>
              </a:extLst>
            </p:cNvPr>
            <p:cNvSpPr/>
            <p:nvPr/>
          </p:nvSpPr>
          <p:spPr>
            <a:xfrm>
              <a:off x="1902120" y="4863710"/>
              <a:ext cx="217577" cy="217577"/>
            </a:xfrm>
            <a:custGeom>
              <a:avLst/>
              <a:gdLst>
                <a:gd name="connsiteX0" fmla="*/ 6415 w 217577"/>
                <a:gd name="connsiteY0" fmla="*/ 218873 h 217577"/>
                <a:gd name="connsiteX1" fmla="*/ 1872 w 217577"/>
                <a:gd name="connsiteY1" fmla="*/ 217017 h 217577"/>
                <a:gd name="connsiteX2" fmla="*/ 1872 w 217577"/>
                <a:gd name="connsiteY2" fmla="*/ 207994 h 217577"/>
                <a:gd name="connsiteX3" fmla="*/ 207930 w 217577"/>
                <a:gd name="connsiteY3" fmla="*/ 1872 h 217577"/>
                <a:gd name="connsiteX4" fmla="*/ 216953 w 217577"/>
                <a:gd name="connsiteY4" fmla="*/ 1872 h 217577"/>
                <a:gd name="connsiteX5" fmla="*/ 216953 w 217577"/>
                <a:gd name="connsiteY5" fmla="*/ 10895 h 217577"/>
                <a:gd name="connsiteX6" fmla="*/ 10895 w 217577"/>
                <a:gd name="connsiteY6" fmla="*/ 217017 h 217577"/>
                <a:gd name="connsiteX7" fmla="*/ 6415 w 217577"/>
                <a:gd name="connsiteY7" fmla="*/ 218873 h 217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577" h="217577">
                  <a:moveTo>
                    <a:pt x="6415" y="218873"/>
                  </a:moveTo>
                  <a:cubicBezTo>
                    <a:pt x="4752" y="218873"/>
                    <a:pt x="3152" y="218233"/>
                    <a:pt x="1872" y="217017"/>
                  </a:cubicBezTo>
                  <a:cubicBezTo>
                    <a:pt x="-624" y="214521"/>
                    <a:pt x="-624" y="210490"/>
                    <a:pt x="1872" y="207994"/>
                  </a:cubicBezTo>
                  <a:lnTo>
                    <a:pt x="207930" y="1872"/>
                  </a:lnTo>
                  <a:cubicBezTo>
                    <a:pt x="210426" y="-624"/>
                    <a:pt x="214457" y="-624"/>
                    <a:pt x="216953" y="1872"/>
                  </a:cubicBezTo>
                  <a:cubicBezTo>
                    <a:pt x="219449" y="4368"/>
                    <a:pt x="219449" y="8399"/>
                    <a:pt x="216953" y="10895"/>
                  </a:cubicBezTo>
                  <a:lnTo>
                    <a:pt x="10895" y="217017"/>
                  </a:lnTo>
                  <a:cubicBezTo>
                    <a:pt x="9679" y="218233"/>
                    <a:pt x="8015" y="218873"/>
                    <a:pt x="6415" y="21887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AD60FAE9-73C4-4F89-9A47-D409FAD7FB3D}"/>
                </a:ext>
              </a:extLst>
            </p:cNvPr>
            <p:cNvSpPr/>
            <p:nvPr/>
          </p:nvSpPr>
          <p:spPr>
            <a:xfrm>
              <a:off x="1834160" y="4795877"/>
              <a:ext cx="281570" cy="281570"/>
            </a:xfrm>
            <a:custGeom>
              <a:avLst/>
              <a:gdLst>
                <a:gd name="connsiteX0" fmla="*/ 6415 w 281570"/>
                <a:gd name="connsiteY0" fmla="*/ 286706 h 281570"/>
                <a:gd name="connsiteX1" fmla="*/ 1872 w 281570"/>
                <a:gd name="connsiteY1" fmla="*/ 284850 h 281570"/>
                <a:gd name="connsiteX2" fmla="*/ 1872 w 281570"/>
                <a:gd name="connsiteY2" fmla="*/ 275827 h 281570"/>
                <a:gd name="connsiteX3" fmla="*/ 275891 w 281570"/>
                <a:gd name="connsiteY3" fmla="*/ 1872 h 281570"/>
                <a:gd name="connsiteX4" fmla="*/ 284914 w 281570"/>
                <a:gd name="connsiteY4" fmla="*/ 1872 h 281570"/>
                <a:gd name="connsiteX5" fmla="*/ 284914 w 281570"/>
                <a:gd name="connsiteY5" fmla="*/ 10895 h 281570"/>
                <a:gd name="connsiteX6" fmla="*/ 10895 w 281570"/>
                <a:gd name="connsiteY6" fmla="*/ 284850 h 281570"/>
                <a:gd name="connsiteX7" fmla="*/ 6415 w 281570"/>
                <a:gd name="connsiteY7" fmla="*/ 286706 h 28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1570" h="281570">
                  <a:moveTo>
                    <a:pt x="6415" y="286706"/>
                  </a:moveTo>
                  <a:cubicBezTo>
                    <a:pt x="4751" y="286706"/>
                    <a:pt x="3152" y="286066"/>
                    <a:pt x="1872" y="284850"/>
                  </a:cubicBezTo>
                  <a:cubicBezTo>
                    <a:pt x="-624" y="282354"/>
                    <a:pt x="-624" y="278323"/>
                    <a:pt x="1872" y="275827"/>
                  </a:cubicBezTo>
                  <a:lnTo>
                    <a:pt x="275891" y="1872"/>
                  </a:lnTo>
                  <a:cubicBezTo>
                    <a:pt x="278387" y="-624"/>
                    <a:pt x="282418" y="-624"/>
                    <a:pt x="284914" y="1872"/>
                  </a:cubicBezTo>
                  <a:cubicBezTo>
                    <a:pt x="287410" y="4367"/>
                    <a:pt x="287410" y="8399"/>
                    <a:pt x="284914" y="10895"/>
                  </a:cubicBezTo>
                  <a:lnTo>
                    <a:pt x="10895" y="284850"/>
                  </a:lnTo>
                  <a:cubicBezTo>
                    <a:pt x="9679" y="286066"/>
                    <a:pt x="8015" y="286706"/>
                    <a:pt x="6415" y="28670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1FA4884A-ADF1-489D-928F-F2B76E22CDF7}"/>
                </a:ext>
              </a:extLst>
            </p:cNvPr>
            <p:cNvSpPr/>
            <p:nvPr/>
          </p:nvSpPr>
          <p:spPr>
            <a:xfrm>
              <a:off x="1788212" y="4749866"/>
              <a:ext cx="307168" cy="307168"/>
            </a:xfrm>
            <a:custGeom>
              <a:avLst/>
              <a:gdLst>
                <a:gd name="connsiteX0" fmla="*/ 6415 w 307167"/>
                <a:gd name="connsiteY0" fmla="*/ 310831 h 307167"/>
                <a:gd name="connsiteX1" fmla="*/ 1872 w 307167"/>
                <a:gd name="connsiteY1" fmla="*/ 308976 h 307167"/>
                <a:gd name="connsiteX2" fmla="*/ 1872 w 307167"/>
                <a:gd name="connsiteY2" fmla="*/ 299952 h 307167"/>
                <a:gd name="connsiteX3" fmla="*/ 299953 w 307167"/>
                <a:gd name="connsiteY3" fmla="*/ 1872 h 307167"/>
                <a:gd name="connsiteX4" fmla="*/ 308976 w 307167"/>
                <a:gd name="connsiteY4" fmla="*/ 1872 h 307167"/>
                <a:gd name="connsiteX5" fmla="*/ 308976 w 307167"/>
                <a:gd name="connsiteY5" fmla="*/ 10895 h 307167"/>
                <a:gd name="connsiteX6" fmla="*/ 10895 w 307167"/>
                <a:gd name="connsiteY6" fmla="*/ 308976 h 307167"/>
                <a:gd name="connsiteX7" fmla="*/ 6415 w 307167"/>
                <a:gd name="connsiteY7" fmla="*/ 310831 h 307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167" h="307167">
                  <a:moveTo>
                    <a:pt x="6415" y="310831"/>
                  </a:moveTo>
                  <a:cubicBezTo>
                    <a:pt x="4751" y="310831"/>
                    <a:pt x="3152" y="310191"/>
                    <a:pt x="1872" y="308976"/>
                  </a:cubicBezTo>
                  <a:cubicBezTo>
                    <a:pt x="-624" y="306480"/>
                    <a:pt x="-624" y="302448"/>
                    <a:pt x="1872" y="299952"/>
                  </a:cubicBezTo>
                  <a:lnTo>
                    <a:pt x="299953" y="1872"/>
                  </a:lnTo>
                  <a:cubicBezTo>
                    <a:pt x="302448" y="-624"/>
                    <a:pt x="306480" y="-624"/>
                    <a:pt x="308976" y="1872"/>
                  </a:cubicBezTo>
                  <a:cubicBezTo>
                    <a:pt x="311471" y="4367"/>
                    <a:pt x="311471" y="8399"/>
                    <a:pt x="308976" y="10895"/>
                  </a:cubicBezTo>
                  <a:lnTo>
                    <a:pt x="10895" y="308976"/>
                  </a:lnTo>
                  <a:cubicBezTo>
                    <a:pt x="9679" y="310191"/>
                    <a:pt x="8015" y="310831"/>
                    <a:pt x="6415" y="31083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A69AD5A-18F6-4707-8822-5A6BE7B4E457}"/>
                </a:ext>
              </a:extLst>
            </p:cNvPr>
            <p:cNvSpPr/>
            <p:nvPr/>
          </p:nvSpPr>
          <p:spPr>
            <a:xfrm>
              <a:off x="1788212" y="4749866"/>
              <a:ext cx="236775" cy="236775"/>
            </a:xfrm>
            <a:custGeom>
              <a:avLst/>
              <a:gdLst>
                <a:gd name="connsiteX0" fmla="*/ 6415 w 236775"/>
                <a:gd name="connsiteY0" fmla="*/ 242870 h 236775"/>
                <a:gd name="connsiteX1" fmla="*/ 1872 w 236775"/>
                <a:gd name="connsiteY1" fmla="*/ 241015 h 236775"/>
                <a:gd name="connsiteX2" fmla="*/ 1872 w 236775"/>
                <a:gd name="connsiteY2" fmla="*/ 231991 h 236775"/>
                <a:gd name="connsiteX3" fmla="*/ 232056 w 236775"/>
                <a:gd name="connsiteY3" fmla="*/ 1872 h 236775"/>
                <a:gd name="connsiteX4" fmla="*/ 241079 w 236775"/>
                <a:gd name="connsiteY4" fmla="*/ 1872 h 236775"/>
                <a:gd name="connsiteX5" fmla="*/ 241079 w 236775"/>
                <a:gd name="connsiteY5" fmla="*/ 10895 h 236775"/>
                <a:gd name="connsiteX6" fmla="*/ 10895 w 236775"/>
                <a:gd name="connsiteY6" fmla="*/ 241015 h 236775"/>
                <a:gd name="connsiteX7" fmla="*/ 6415 w 236775"/>
                <a:gd name="connsiteY7" fmla="*/ 242870 h 23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775" h="236775">
                  <a:moveTo>
                    <a:pt x="6415" y="242870"/>
                  </a:moveTo>
                  <a:cubicBezTo>
                    <a:pt x="4751" y="242870"/>
                    <a:pt x="3152" y="242231"/>
                    <a:pt x="1872" y="241015"/>
                  </a:cubicBezTo>
                  <a:cubicBezTo>
                    <a:pt x="-624" y="238519"/>
                    <a:pt x="-624" y="234487"/>
                    <a:pt x="1872" y="231991"/>
                  </a:cubicBezTo>
                  <a:lnTo>
                    <a:pt x="232056" y="1872"/>
                  </a:lnTo>
                  <a:cubicBezTo>
                    <a:pt x="234551" y="-624"/>
                    <a:pt x="238583" y="-624"/>
                    <a:pt x="241079" y="1872"/>
                  </a:cubicBezTo>
                  <a:cubicBezTo>
                    <a:pt x="243574" y="4367"/>
                    <a:pt x="243574" y="8399"/>
                    <a:pt x="241079" y="10895"/>
                  </a:cubicBezTo>
                  <a:lnTo>
                    <a:pt x="10895" y="241015"/>
                  </a:lnTo>
                  <a:cubicBezTo>
                    <a:pt x="9679" y="242231"/>
                    <a:pt x="8015" y="242870"/>
                    <a:pt x="6415" y="24287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88551318-B7A3-4376-ACB7-3B89E1532AE6}"/>
                </a:ext>
              </a:extLst>
            </p:cNvPr>
            <p:cNvSpPr/>
            <p:nvPr/>
          </p:nvSpPr>
          <p:spPr>
            <a:xfrm>
              <a:off x="1788212" y="4749866"/>
              <a:ext cx="172782" cy="172782"/>
            </a:xfrm>
            <a:custGeom>
              <a:avLst/>
              <a:gdLst>
                <a:gd name="connsiteX0" fmla="*/ 6415 w 172781"/>
                <a:gd name="connsiteY0" fmla="*/ 175038 h 172781"/>
                <a:gd name="connsiteX1" fmla="*/ 1872 w 172781"/>
                <a:gd name="connsiteY1" fmla="*/ 173182 h 172781"/>
                <a:gd name="connsiteX2" fmla="*/ 1872 w 172781"/>
                <a:gd name="connsiteY2" fmla="*/ 164159 h 172781"/>
                <a:gd name="connsiteX3" fmla="*/ 164159 w 172781"/>
                <a:gd name="connsiteY3" fmla="*/ 1872 h 172781"/>
                <a:gd name="connsiteX4" fmla="*/ 173182 w 172781"/>
                <a:gd name="connsiteY4" fmla="*/ 1872 h 172781"/>
                <a:gd name="connsiteX5" fmla="*/ 173182 w 172781"/>
                <a:gd name="connsiteY5" fmla="*/ 10895 h 172781"/>
                <a:gd name="connsiteX6" fmla="*/ 10895 w 172781"/>
                <a:gd name="connsiteY6" fmla="*/ 173182 h 172781"/>
                <a:gd name="connsiteX7" fmla="*/ 6415 w 172781"/>
                <a:gd name="connsiteY7" fmla="*/ 175038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5038"/>
                  </a:moveTo>
                  <a:cubicBezTo>
                    <a:pt x="4751" y="175038"/>
                    <a:pt x="3152" y="174398"/>
                    <a:pt x="1872" y="173182"/>
                  </a:cubicBezTo>
                  <a:cubicBezTo>
                    <a:pt x="-624" y="170686"/>
                    <a:pt x="-624" y="166655"/>
                    <a:pt x="1872" y="164159"/>
                  </a:cubicBezTo>
                  <a:lnTo>
                    <a:pt x="164159" y="1872"/>
                  </a:lnTo>
                  <a:cubicBezTo>
                    <a:pt x="166655" y="-624"/>
                    <a:pt x="170686" y="-624"/>
                    <a:pt x="173182" y="1872"/>
                  </a:cubicBezTo>
                  <a:cubicBezTo>
                    <a:pt x="175677" y="4367"/>
                    <a:pt x="175677" y="8399"/>
                    <a:pt x="173182" y="10895"/>
                  </a:cubicBezTo>
                  <a:lnTo>
                    <a:pt x="10895" y="173182"/>
                  </a:lnTo>
                  <a:cubicBezTo>
                    <a:pt x="9679" y="174398"/>
                    <a:pt x="8015" y="175038"/>
                    <a:pt x="6415" y="17503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139A22BF-0BBA-41B9-BB79-6723CBFE6400}"/>
                </a:ext>
              </a:extLst>
            </p:cNvPr>
            <p:cNvSpPr/>
            <p:nvPr/>
          </p:nvSpPr>
          <p:spPr>
            <a:xfrm>
              <a:off x="1788212" y="4749866"/>
              <a:ext cx="102389" cy="102389"/>
            </a:xfrm>
            <a:custGeom>
              <a:avLst/>
              <a:gdLst>
                <a:gd name="connsiteX0" fmla="*/ 6415 w 102389"/>
                <a:gd name="connsiteY0" fmla="*/ 107205 h 102389"/>
                <a:gd name="connsiteX1" fmla="*/ 1872 w 102389"/>
                <a:gd name="connsiteY1" fmla="*/ 105349 h 102389"/>
                <a:gd name="connsiteX2" fmla="*/ 1872 w 102389"/>
                <a:gd name="connsiteY2" fmla="*/ 96326 h 102389"/>
                <a:gd name="connsiteX3" fmla="*/ 96262 w 102389"/>
                <a:gd name="connsiteY3" fmla="*/ 1872 h 102389"/>
                <a:gd name="connsiteX4" fmla="*/ 105285 w 102389"/>
                <a:gd name="connsiteY4" fmla="*/ 1872 h 102389"/>
                <a:gd name="connsiteX5" fmla="*/ 105285 w 102389"/>
                <a:gd name="connsiteY5" fmla="*/ 10895 h 102389"/>
                <a:gd name="connsiteX6" fmla="*/ 10895 w 102389"/>
                <a:gd name="connsiteY6" fmla="*/ 105349 h 102389"/>
                <a:gd name="connsiteX7" fmla="*/ 6415 w 102389"/>
                <a:gd name="connsiteY7" fmla="*/ 107205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389" h="102389">
                  <a:moveTo>
                    <a:pt x="6415" y="107205"/>
                  </a:moveTo>
                  <a:cubicBezTo>
                    <a:pt x="4751" y="107205"/>
                    <a:pt x="3152" y="106565"/>
                    <a:pt x="1872" y="105349"/>
                  </a:cubicBezTo>
                  <a:cubicBezTo>
                    <a:pt x="-624" y="102853"/>
                    <a:pt x="-624" y="98821"/>
                    <a:pt x="1872" y="96326"/>
                  </a:cubicBezTo>
                  <a:lnTo>
                    <a:pt x="96262" y="1872"/>
                  </a:lnTo>
                  <a:cubicBezTo>
                    <a:pt x="98758" y="-624"/>
                    <a:pt x="102789" y="-624"/>
                    <a:pt x="105285" y="1872"/>
                  </a:cubicBezTo>
                  <a:cubicBezTo>
                    <a:pt x="107781" y="4367"/>
                    <a:pt x="107781" y="8399"/>
                    <a:pt x="105285" y="10895"/>
                  </a:cubicBezTo>
                  <a:lnTo>
                    <a:pt x="10895" y="105349"/>
                  </a:lnTo>
                  <a:cubicBezTo>
                    <a:pt x="9679" y="106565"/>
                    <a:pt x="8015" y="107205"/>
                    <a:pt x="6415" y="10720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56" name="Freeform: Shape 455">
            <a:extLst>
              <a:ext uri="{FF2B5EF4-FFF2-40B4-BE49-F238E27FC236}">
                <a16:creationId xmlns:a16="http://schemas.microsoft.com/office/drawing/2014/main" id="{E1DB7B52-0B0E-4807-9F95-4BE1C1C93A93}"/>
              </a:ext>
            </a:extLst>
          </p:cNvPr>
          <p:cNvSpPr/>
          <p:nvPr/>
        </p:nvSpPr>
        <p:spPr>
          <a:xfrm>
            <a:off x="2216506" y="5720476"/>
            <a:ext cx="326366" cy="460752"/>
          </a:xfrm>
          <a:custGeom>
            <a:avLst/>
            <a:gdLst>
              <a:gd name="connsiteX0" fmla="*/ 166383 w 326365"/>
              <a:gd name="connsiteY0" fmla="*/ 465359 h 460751"/>
              <a:gd name="connsiteX1" fmla="*/ 0 w 326365"/>
              <a:gd name="connsiteY1" fmla="*/ 232680 h 460751"/>
              <a:gd name="connsiteX2" fmla="*/ 166383 w 326365"/>
              <a:gd name="connsiteY2" fmla="*/ 0 h 460751"/>
              <a:gd name="connsiteX3" fmla="*/ 332765 w 326365"/>
              <a:gd name="connsiteY3" fmla="*/ 232680 h 460751"/>
              <a:gd name="connsiteX4" fmla="*/ 166383 w 326365"/>
              <a:gd name="connsiteY4" fmla="*/ 465359 h 460751"/>
              <a:gd name="connsiteX5" fmla="*/ 166383 w 326365"/>
              <a:gd name="connsiteY5" fmla="*/ 12863 h 460751"/>
              <a:gd name="connsiteX6" fmla="*/ 12799 w 326365"/>
              <a:gd name="connsiteY6" fmla="*/ 232744 h 460751"/>
              <a:gd name="connsiteX7" fmla="*/ 166383 w 326365"/>
              <a:gd name="connsiteY7" fmla="*/ 452625 h 460751"/>
              <a:gd name="connsiteX8" fmla="*/ 319966 w 326365"/>
              <a:gd name="connsiteY8" fmla="*/ 232744 h 460751"/>
              <a:gd name="connsiteX9" fmla="*/ 166383 w 326365"/>
              <a:gd name="connsiteY9" fmla="*/ 12863 h 460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6365" h="460751">
                <a:moveTo>
                  <a:pt x="166383" y="465359"/>
                </a:moveTo>
                <a:cubicBezTo>
                  <a:pt x="74616" y="465359"/>
                  <a:pt x="0" y="360986"/>
                  <a:pt x="0" y="232680"/>
                </a:cubicBezTo>
                <a:cubicBezTo>
                  <a:pt x="0" y="104373"/>
                  <a:pt x="74616" y="0"/>
                  <a:pt x="166383" y="0"/>
                </a:cubicBezTo>
                <a:cubicBezTo>
                  <a:pt x="258149" y="0"/>
                  <a:pt x="332765" y="104373"/>
                  <a:pt x="332765" y="232680"/>
                </a:cubicBezTo>
                <a:cubicBezTo>
                  <a:pt x="332765" y="360986"/>
                  <a:pt x="258149" y="465359"/>
                  <a:pt x="166383" y="465359"/>
                </a:cubicBezTo>
                <a:close/>
                <a:moveTo>
                  <a:pt x="166383" y="12863"/>
                </a:moveTo>
                <a:cubicBezTo>
                  <a:pt x="81719" y="12863"/>
                  <a:pt x="12799" y="111477"/>
                  <a:pt x="12799" y="232744"/>
                </a:cubicBezTo>
                <a:cubicBezTo>
                  <a:pt x="12799" y="354011"/>
                  <a:pt x="81719" y="452625"/>
                  <a:pt x="166383" y="452625"/>
                </a:cubicBezTo>
                <a:cubicBezTo>
                  <a:pt x="251046" y="452625"/>
                  <a:pt x="319966" y="354011"/>
                  <a:pt x="319966" y="232744"/>
                </a:cubicBezTo>
                <a:cubicBezTo>
                  <a:pt x="319966" y="111477"/>
                  <a:pt x="251110" y="12863"/>
                  <a:pt x="166383" y="12863"/>
                </a:cubicBezTo>
                <a:close/>
              </a:path>
            </a:pathLst>
          </a:custGeom>
          <a:solidFill>
            <a:srgbClr val="FFFFFF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4" name="Freeform: Shape 543">
            <a:extLst>
              <a:ext uri="{FF2B5EF4-FFF2-40B4-BE49-F238E27FC236}">
                <a16:creationId xmlns:a16="http://schemas.microsoft.com/office/drawing/2014/main" id="{39832353-C4BE-448D-9E9E-C4B26315C64E}"/>
              </a:ext>
            </a:extLst>
          </p:cNvPr>
          <p:cNvSpPr/>
          <p:nvPr/>
        </p:nvSpPr>
        <p:spPr>
          <a:xfrm>
            <a:off x="3116602" y="131541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4" name="Freeform: Shape 553">
            <a:extLst>
              <a:ext uri="{FF2B5EF4-FFF2-40B4-BE49-F238E27FC236}">
                <a16:creationId xmlns:a16="http://schemas.microsoft.com/office/drawing/2014/main" id="{83685A27-59D6-477E-9978-88F50F904592}"/>
              </a:ext>
            </a:extLst>
          </p:cNvPr>
          <p:cNvSpPr/>
          <p:nvPr/>
        </p:nvSpPr>
        <p:spPr>
          <a:xfrm>
            <a:off x="3116602" y="2394666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4" name="Freeform: Shape 563">
            <a:extLst>
              <a:ext uri="{FF2B5EF4-FFF2-40B4-BE49-F238E27FC236}">
                <a16:creationId xmlns:a16="http://schemas.microsoft.com/office/drawing/2014/main" id="{C0B11B13-9C45-41DF-85AE-AEBE02DF4896}"/>
              </a:ext>
            </a:extLst>
          </p:cNvPr>
          <p:cNvSpPr/>
          <p:nvPr/>
        </p:nvSpPr>
        <p:spPr>
          <a:xfrm>
            <a:off x="3116602" y="3473912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4" name="Freeform: Shape 573">
            <a:extLst>
              <a:ext uri="{FF2B5EF4-FFF2-40B4-BE49-F238E27FC236}">
                <a16:creationId xmlns:a16="http://schemas.microsoft.com/office/drawing/2014/main" id="{88708447-B3B7-4C6C-B2CD-E67851BAC1F8}"/>
              </a:ext>
            </a:extLst>
          </p:cNvPr>
          <p:cNvSpPr/>
          <p:nvPr/>
        </p:nvSpPr>
        <p:spPr>
          <a:xfrm>
            <a:off x="3116602" y="455315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4" name="Freeform: Shape 583">
            <a:extLst>
              <a:ext uri="{FF2B5EF4-FFF2-40B4-BE49-F238E27FC236}">
                <a16:creationId xmlns:a16="http://schemas.microsoft.com/office/drawing/2014/main" id="{E202C91B-F6F8-4B60-B0D6-8071C37FEB97}"/>
              </a:ext>
            </a:extLst>
          </p:cNvPr>
          <p:cNvSpPr/>
          <p:nvPr/>
        </p:nvSpPr>
        <p:spPr>
          <a:xfrm>
            <a:off x="3116602" y="563240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97" name="Group 496">
            <a:extLst>
              <a:ext uri="{FF2B5EF4-FFF2-40B4-BE49-F238E27FC236}">
                <a16:creationId xmlns:a16="http://schemas.microsoft.com/office/drawing/2014/main" id="{A4C40F90-BDB0-4616-B944-FDAE38236EDE}"/>
              </a:ext>
            </a:extLst>
          </p:cNvPr>
          <p:cNvGrpSpPr/>
          <p:nvPr/>
        </p:nvGrpSpPr>
        <p:grpSpPr>
          <a:xfrm>
            <a:off x="3204465" y="1393532"/>
            <a:ext cx="460752" cy="460816"/>
            <a:chOff x="2962313" y="1515056"/>
            <a:chExt cx="460752" cy="460816"/>
          </a:xfrm>
        </p:grpSpPr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EA0D0259-5431-4EEF-8557-AA4CE339FF7A}"/>
                </a:ext>
              </a:extLst>
            </p:cNvPr>
            <p:cNvSpPr/>
            <p:nvPr/>
          </p:nvSpPr>
          <p:spPr>
            <a:xfrm>
              <a:off x="2962313" y="1515120"/>
              <a:ext cx="460752" cy="460752"/>
            </a:xfrm>
            <a:custGeom>
              <a:avLst/>
              <a:gdLst>
                <a:gd name="connsiteX0" fmla="*/ 398230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5 w 460751"/>
                <a:gd name="connsiteY6" fmla="*/ 67065 h 460751"/>
                <a:gd name="connsiteX7" fmla="*/ 465295 w 460751"/>
                <a:gd name="connsiteY7" fmla="*/ 398230 h 460751"/>
                <a:gd name="connsiteX8" fmla="*/ 398230 w 460751"/>
                <a:gd name="connsiteY8" fmla="*/ 465295 h 460751"/>
                <a:gd name="connsiteX9" fmla="*/ 67065 w 460751"/>
                <a:gd name="connsiteY9" fmla="*/ 12735 h 460751"/>
                <a:gd name="connsiteX10" fmla="*/ 12799 w 460751"/>
                <a:gd name="connsiteY10" fmla="*/ 67001 h 460751"/>
                <a:gd name="connsiteX11" fmla="*/ 12799 w 460751"/>
                <a:gd name="connsiteY11" fmla="*/ 398166 h 460751"/>
                <a:gd name="connsiteX12" fmla="*/ 67065 w 460751"/>
                <a:gd name="connsiteY12" fmla="*/ 452433 h 460751"/>
                <a:gd name="connsiteX13" fmla="*/ 398230 w 460751"/>
                <a:gd name="connsiteY13" fmla="*/ 452433 h 460751"/>
                <a:gd name="connsiteX14" fmla="*/ 452496 w 460751"/>
                <a:gd name="connsiteY14" fmla="*/ 398166 h 460751"/>
                <a:gd name="connsiteX15" fmla="*/ 452496 w 460751"/>
                <a:gd name="connsiteY15" fmla="*/ 67065 h 460751"/>
                <a:gd name="connsiteX16" fmla="*/ 398230 w 460751"/>
                <a:gd name="connsiteY16" fmla="*/ 12799 h 460751"/>
                <a:gd name="connsiteX17" fmla="*/ 67065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230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5" y="30077"/>
                    <a:pt x="465295" y="67065"/>
                  </a:cubicBezTo>
                  <a:lnTo>
                    <a:pt x="465295" y="398230"/>
                  </a:lnTo>
                  <a:cubicBezTo>
                    <a:pt x="465295" y="435154"/>
                    <a:pt x="435218" y="465295"/>
                    <a:pt x="398230" y="465295"/>
                  </a:cubicBezTo>
                  <a:close/>
                  <a:moveTo>
                    <a:pt x="67065" y="12735"/>
                  </a:moveTo>
                  <a:cubicBezTo>
                    <a:pt x="37116" y="12735"/>
                    <a:pt x="12799" y="37052"/>
                    <a:pt x="12799" y="67001"/>
                  </a:cubicBezTo>
                  <a:lnTo>
                    <a:pt x="12799" y="398166"/>
                  </a:lnTo>
                  <a:cubicBezTo>
                    <a:pt x="12799" y="428115"/>
                    <a:pt x="37116" y="452433"/>
                    <a:pt x="67065" y="452433"/>
                  </a:cubicBezTo>
                  <a:lnTo>
                    <a:pt x="398230" y="452433"/>
                  </a:lnTo>
                  <a:cubicBezTo>
                    <a:pt x="428179" y="452433"/>
                    <a:pt x="452496" y="428115"/>
                    <a:pt x="452496" y="398166"/>
                  </a:cubicBezTo>
                  <a:lnTo>
                    <a:pt x="452496" y="67065"/>
                  </a:lnTo>
                  <a:cubicBezTo>
                    <a:pt x="452496" y="37116"/>
                    <a:pt x="428179" y="12799"/>
                    <a:pt x="398230" y="12799"/>
                  </a:cubicBezTo>
                  <a:lnTo>
                    <a:pt x="67065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B081F5E-A637-44BF-B2F8-0EFECD89BD51}"/>
                </a:ext>
              </a:extLst>
            </p:cNvPr>
            <p:cNvSpPr/>
            <p:nvPr/>
          </p:nvSpPr>
          <p:spPr>
            <a:xfrm>
              <a:off x="3301669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80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77086993-35C6-4F71-A4D5-D2C52519CF17}"/>
                </a:ext>
              </a:extLst>
            </p:cNvPr>
            <p:cNvSpPr/>
            <p:nvPr/>
          </p:nvSpPr>
          <p:spPr>
            <a:xfrm>
              <a:off x="3188529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80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83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D95E304-0EDC-49A2-AC16-F48CF324DEF6}"/>
                </a:ext>
              </a:extLst>
            </p:cNvPr>
            <p:cNvSpPr/>
            <p:nvPr/>
          </p:nvSpPr>
          <p:spPr>
            <a:xfrm>
              <a:off x="3075453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80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2" name="Group 511">
            <a:extLst>
              <a:ext uri="{FF2B5EF4-FFF2-40B4-BE49-F238E27FC236}">
                <a16:creationId xmlns:a16="http://schemas.microsoft.com/office/drawing/2014/main" id="{A2189DB3-B01A-4DB7-B38C-190D4D13A9AE}"/>
              </a:ext>
            </a:extLst>
          </p:cNvPr>
          <p:cNvGrpSpPr/>
          <p:nvPr/>
        </p:nvGrpSpPr>
        <p:grpSpPr>
          <a:xfrm>
            <a:off x="3189619" y="2472084"/>
            <a:ext cx="478158" cy="460752"/>
            <a:chOff x="2947467" y="2593608"/>
            <a:chExt cx="478158" cy="460752"/>
          </a:xfrm>
        </p:grpSpPr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D258691-B5CF-4436-9A73-717C13249EDB}"/>
                </a:ext>
              </a:extLst>
            </p:cNvPr>
            <p:cNvSpPr/>
            <p:nvPr/>
          </p:nvSpPr>
          <p:spPr>
            <a:xfrm>
              <a:off x="3412826" y="2593608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16083A9-BE83-4246-A17A-DA7FB44497B5}"/>
                </a:ext>
              </a:extLst>
            </p:cNvPr>
            <p:cNvSpPr/>
            <p:nvPr/>
          </p:nvSpPr>
          <p:spPr>
            <a:xfrm>
              <a:off x="2947467" y="2839726"/>
              <a:ext cx="435154" cy="172782"/>
            </a:xfrm>
            <a:custGeom>
              <a:avLst/>
              <a:gdLst>
                <a:gd name="connsiteX0" fmla="*/ 434515 w 435154"/>
                <a:gd name="connsiteY0" fmla="*/ 178413 h 172781"/>
                <a:gd name="connsiteX1" fmla="*/ 6399 w 435154"/>
                <a:gd name="connsiteY1" fmla="*/ 178413 h 172781"/>
                <a:gd name="connsiteX2" fmla="*/ 0 w 435154"/>
                <a:gd name="connsiteY2" fmla="*/ 172014 h 172781"/>
                <a:gd name="connsiteX3" fmla="*/ 0 w 435154"/>
                <a:gd name="connsiteY3" fmla="*/ 6399 h 172781"/>
                <a:gd name="connsiteX4" fmla="*/ 6399 w 435154"/>
                <a:gd name="connsiteY4" fmla="*/ 0 h 172781"/>
                <a:gd name="connsiteX5" fmla="*/ 434515 w 435154"/>
                <a:gd name="connsiteY5" fmla="*/ 0 h 172781"/>
                <a:gd name="connsiteX6" fmla="*/ 440914 w 435154"/>
                <a:gd name="connsiteY6" fmla="*/ 6399 h 172781"/>
                <a:gd name="connsiteX7" fmla="*/ 440914 w 435154"/>
                <a:gd name="connsiteY7" fmla="*/ 172014 h 172781"/>
                <a:gd name="connsiteX8" fmla="*/ 434515 w 435154"/>
                <a:gd name="connsiteY8" fmla="*/ 178413 h 172781"/>
                <a:gd name="connsiteX9" fmla="*/ 12799 w 435154"/>
                <a:gd name="connsiteY9" fmla="*/ 165615 h 172781"/>
                <a:gd name="connsiteX10" fmla="*/ 428115 w 435154"/>
                <a:gd name="connsiteY10" fmla="*/ 165615 h 172781"/>
                <a:gd name="connsiteX11" fmla="*/ 428115 w 435154"/>
                <a:gd name="connsiteY11" fmla="*/ 12799 h 172781"/>
                <a:gd name="connsiteX12" fmla="*/ 12799 w 435154"/>
                <a:gd name="connsiteY12" fmla="*/ 12799 h 172781"/>
                <a:gd name="connsiteX13" fmla="*/ 12799 w 435154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154" h="172781">
                  <a:moveTo>
                    <a:pt x="434515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434515" y="0"/>
                  </a:lnTo>
                  <a:cubicBezTo>
                    <a:pt x="438034" y="0"/>
                    <a:pt x="440914" y="2880"/>
                    <a:pt x="440914" y="6399"/>
                  </a:cubicBezTo>
                  <a:lnTo>
                    <a:pt x="440914" y="172014"/>
                  </a:lnTo>
                  <a:cubicBezTo>
                    <a:pt x="440914" y="175534"/>
                    <a:pt x="438034" y="178413"/>
                    <a:pt x="434515" y="178413"/>
                  </a:cubicBezTo>
                  <a:close/>
                  <a:moveTo>
                    <a:pt x="12799" y="165615"/>
                  </a:moveTo>
                  <a:lnTo>
                    <a:pt x="428115" y="165615"/>
                  </a:lnTo>
                  <a:lnTo>
                    <a:pt x="428115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B96313E6-C20D-46DC-8F82-4A1B1D836765}"/>
                </a:ext>
              </a:extLst>
            </p:cNvPr>
            <p:cNvSpPr/>
            <p:nvPr/>
          </p:nvSpPr>
          <p:spPr>
            <a:xfrm>
              <a:off x="3060159" y="2634436"/>
              <a:ext cx="326366" cy="172782"/>
            </a:xfrm>
            <a:custGeom>
              <a:avLst/>
              <a:gdLst>
                <a:gd name="connsiteX0" fmla="*/ 321822 w 326365"/>
                <a:gd name="connsiteY0" fmla="*/ 178413 h 172781"/>
                <a:gd name="connsiteX1" fmla="*/ 6399 w 326365"/>
                <a:gd name="connsiteY1" fmla="*/ 178413 h 172781"/>
                <a:gd name="connsiteX2" fmla="*/ 0 w 326365"/>
                <a:gd name="connsiteY2" fmla="*/ 172014 h 172781"/>
                <a:gd name="connsiteX3" fmla="*/ 0 w 326365"/>
                <a:gd name="connsiteY3" fmla="*/ 6399 h 172781"/>
                <a:gd name="connsiteX4" fmla="*/ 6399 w 326365"/>
                <a:gd name="connsiteY4" fmla="*/ 0 h 172781"/>
                <a:gd name="connsiteX5" fmla="*/ 321822 w 326365"/>
                <a:gd name="connsiteY5" fmla="*/ 0 h 172781"/>
                <a:gd name="connsiteX6" fmla="*/ 328222 w 326365"/>
                <a:gd name="connsiteY6" fmla="*/ 6399 h 172781"/>
                <a:gd name="connsiteX7" fmla="*/ 328222 w 326365"/>
                <a:gd name="connsiteY7" fmla="*/ 172014 h 172781"/>
                <a:gd name="connsiteX8" fmla="*/ 321822 w 326365"/>
                <a:gd name="connsiteY8" fmla="*/ 178413 h 172781"/>
                <a:gd name="connsiteX9" fmla="*/ 12799 w 326365"/>
                <a:gd name="connsiteY9" fmla="*/ 165615 h 172781"/>
                <a:gd name="connsiteX10" fmla="*/ 315423 w 326365"/>
                <a:gd name="connsiteY10" fmla="*/ 165615 h 172781"/>
                <a:gd name="connsiteX11" fmla="*/ 315423 w 326365"/>
                <a:gd name="connsiteY11" fmla="*/ 12799 h 172781"/>
                <a:gd name="connsiteX12" fmla="*/ 12799 w 326365"/>
                <a:gd name="connsiteY12" fmla="*/ 12799 h 172781"/>
                <a:gd name="connsiteX13" fmla="*/ 12799 w 326365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172781">
                  <a:moveTo>
                    <a:pt x="321822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1822" y="0"/>
                  </a:lnTo>
                  <a:cubicBezTo>
                    <a:pt x="325342" y="0"/>
                    <a:pt x="328222" y="2880"/>
                    <a:pt x="328222" y="6399"/>
                  </a:cubicBezTo>
                  <a:lnTo>
                    <a:pt x="328222" y="172014"/>
                  </a:lnTo>
                  <a:cubicBezTo>
                    <a:pt x="328222" y="175534"/>
                    <a:pt x="325342" y="178413"/>
                    <a:pt x="321822" y="178413"/>
                  </a:cubicBezTo>
                  <a:close/>
                  <a:moveTo>
                    <a:pt x="12799" y="165615"/>
                  </a:moveTo>
                  <a:lnTo>
                    <a:pt x="315423" y="165615"/>
                  </a:lnTo>
                  <a:lnTo>
                    <a:pt x="315423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CFF5A7D-FBF5-41C1-9D55-E9459DCEC20E}"/>
                </a:ext>
              </a:extLst>
            </p:cNvPr>
            <p:cNvSpPr/>
            <p:nvPr/>
          </p:nvSpPr>
          <p:spPr>
            <a:xfrm>
              <a:off x="3311444" y="2634420"/>
              <a:ext cx="76792" cy="76792"/>
            </a:xfrm>
            <a:custGeom>
              <a:avLst/>
              <a:gdLst>
                <a:gd name="connsiteX0" fmla="*/ 70537 w 76791"/>
                <a:gd name="connsiteY0" fmla="*/ 76872 h 76791"/>
                <a:gd name="connsiteX1" fmla="*/ 65993 w 76791"/>
                <a:gd name="connsiteY1" fmla="*/ 75016 h 76791"/>
                <a:gd name="connsiteX2" fmla="*/ 1872 w 76791"/>
                <a:gd name="connsiteY2" fmla="*/ 10895 h 76791"/>
                <a:gd name="connsiteX3" fmla="*/ 1872 w 76791"/>
                <a:gd name="connsiteY3" fmla="*/ 1872 h 76791"/>
                <a:gd name="connsiteX4" fmla="*/ 10895 w 76791"/>
                <a:gd name="connsiteY4" fmla="*/ 1872 h 76791"/>
                <a:gd name="connsiteX5" fmla="*/ 75016 w 76791"/>
                <a:gd name="connsiteY5" fmla="*/ 65993 h 76791"/>
                <a:gd name="connsiteX6" fmla="*/ 75016 w 76791"/>
                <a:gd name="connsiteY6" fmla="*/ 75016 h 76791"/>
                <a:gd name="connsiteX7" fmla="*/ 70537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70537" y="76872"/>
                  </a:moveTo>
                  <a:cubicBezTo>
                    <a:pt x="68873" y="76872"/>
                    <a:pt x="67273" y="76232"/>
                    <a:pt x="65993" y="750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5016" y="65993"/>
                  </a:lnTo>
                  <a:cubicBezTo>
                    <a:pt x="77512" y="68489"/>
                    <a:pt x="77512" y="72520"/>
                    <a:pt x="75016" y="75016"/>
                  </a:cubicBezTo>
                  <a:cubicBezTo>
                    <a:pt x="73800" y="76296"/>
                    <a:pt x="72137" y="76872"/>
                    <a:pt x="70537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4A15A47-705C-48E3-B95D-B2F8C90E4A28}"/>
                </a:ext>
              </a:extLst>
            </p:cNvPr>
            <p:cNvSpPr/>
            <p:nvPr/>
          </p:nvSpPr>
          <p:spPr>
            <a:xfrm>
              <a:off x="3252187" y="2634420"/>
              <a:ext cx="134386" cy="134386"/>
            </a:xfrm>
            <a:custGeom>
              <a:avLst/>
              <a:gdLst>
                <a:gd name="connsiteX0" fmla="*/ 129794 w 134385"/>
                <a:gd name="connsiteY0" fmla="*/ 136130 h 134385"/>
                <a:gd name="connsiteX1" fmla="*/ 125251 w 134385"/>
                <a:gd name="connsiteY1" fmla="*/ 134274 h 134385"/>
                <a:gd name="connsiteX2" fmla="*/ 1872 w 134385"/>
                <a:gd name="connsiteY2" fmla="*/ 10895 h 134385"/>
                <a:gd name="connsiteX3" fmla="*/ 1872 w 134385"/>
                <a:gd name="connsiteY3" fmla="*/ 1872 h 134385"/>
                <a:gd name="connsiteX4" fmla="*/ 10895 w 134385"/>
                <a:gd name="connsiteY4" fmla="*/ 1872 h 134385"/>
                <a:gd name="connsiteX5" fmla="*/ 134274 w 134385"/>
                <a:gd name="connsiteY5" fmla="*/ 125251 h 134385"/>
                <a:gd name="connsiteX6" fmla="*/ 134274 w 134385"/>
                <a:gd name="connsiteY6" fmla="*/ 134274 h 134385"/>
                <a:gd name="connsiteX7" fmla="*/ 129794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129794" y="136130"/>
                  </a:moveTo>
                  <a:cubicBezTo>
                    <a:pt x="128131" y="136130"/>
                    <a:pt x="126531" y="135490"/>
                    <a:pt x="125251" y="13427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4274" y="125251"/>
                  </a:lnTo>
                  <a:cubicBezTo>
                    <a:pt x="136770" y="127747"/>
                    <a:pt x="136770" y="131778"/>
                    <a:pt x="134274" y="134274"/>
                  </a:cubicBezTo>
                  <a:cubicBezTo>
                    <a:pt x="133058" y="135554"/>
                    <a:pt x="131394" y="136130"/>
                    <a:pt x="129794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1992C479-24C7-4782-AD26-D4DC46DBF57A}"/>
                </a:ext>
              </a:extLst>
            </p:cNvPr>
            <p:cNvSpPr/>
            <p:nvPr/>
          </p:nvSpPr>
          <p:spPr>
            <a:xfrm>
              <a:off x="3193057" y="2634420"/>
              <a:ext cx="172782" cy="172782"/>
            </a:xfrm>
            <a:custGeom>
              <a:avLst/>
              <a:gdLst>
                <a:gd name="connsiteX0" fmla="*/ 172030 w 172781"/>
                <a:gd name="connsiteY0" fmla="*/ 178429 h 172781"/>
                <a:gd name="connsiteX1" fmla="*/ 167487 w 172781"/>
                <a:gd name="connsiteY1" fmla="*/ 176573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10 w 172781"/>
                <a:gd name="connsiteY5" fmla="*/ 167550 h 172781"/>
                <a:gd name="connsiteX6" fmla="*/ 176510 w 172781"/>
                <a:gd name="connsiteY6" fmla="*/ 176573 h 172781"/>
                <a:gd name="connsiteX7" fmla="*/ 172030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30" y="178429"/>
                  </a:moveTo>
                  <a:cubicBezTo>
                    <a:pt x="170366" y="178429"/>
                    <a:pt x="168766" y="177789"/>
                    <a:pt x="167487" y="17657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10" y="167550"/>
                  </a:lnTo>
                  <a:cubicBezTo>
                    <a:pt x="179005" y="170046"/>
                    <a:pt x="179005" y="174078"/>
                    <a:pt x="176510" y="176573"/>
                  </a:cubicBezTo>
                  <a:cubicBezTo>
                    <a:pt x="175294" y="177853"/>
                    <a:pt x="173630" y="178429"/>
                    <a:pt x="172030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E5AB857-DFE3-4B69-B216-2ADA0223180A}"/>
                </a:ext>
              </a:extLst>
            </p:cNvPr>
            <p:cNvSpPr/>
            <p:nvPr/>
          </p:nvSpPr>
          <p:spPr>
            <a:xfrm>
              <a:off x="3133799" y="2634420"/>
              <a:ext cx="172782" cy="172782"/>
            </a:xfrm>
            <a:custGeom>
              <a:avLst/>
              <a:gdLst>
                <a:gd name="connsiteX0" fmla="*/ 172094 w 172781"/>
                <a:gd name="connsiteY0" fmla="*/ 178429 h 172781"/>
                <a:gd name="connsiteX1" fmla="*/ 167550 w 172781"/>
                <a:gd name="connsiteY1" fmla="*/ 176573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4 w 172781"/>
                <a:gd name="connsiteY5" fmla="*/ 167550 h 172781"/>
                <a:gd name="connsiteX6" fmla="*/ 176574 w 172781"/>
                <a:gd name="connsiteY6" fmla="*/ 176573 h 172781"/>
                <a:gd name="connsiteX7" fmla="*/ 172094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29"/>
                  </a:moveTo>
                  <a:cubicBezTo>
                    <a:pt x="170430" y="178429"/>
                    <a:pt x="168830" y="177789"/>
                    <a:pt x="167550" y="17657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4" y="167550"/>
                  </a:lnTo>
                  <a:cubicBezTo>
                    <a:pt x="179069" y="170046"/>
                    <a:pt x="179069" y="174078"/>
                    <a:pt x="176574" y="176573"/>
                  </a:cubicBezTo>
                  <a:cubicBezTo>
                    <a:pt x="175358" y="177853"/>
                    <a:pt x="173694" y="178429"/>
                    <a:pt x="172094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92A2FFD1-8194-4162-B5CD-583A57083E93}"/>
                </a:ext>
              </a:extLst>
            </p:cNvPr>
            <p:cNvSpPr/>
            <p:nvPr/>
          </p:nvSpPr>
          <p:spPr>
            <a:xfrm>
              <a:off x="3074541" y="2634420"/>
              <a:ext cx="172782" cy="172782"/>
            </a:xfrm>
            <a:custGeom>
              <a:avLst/>
              <a:gdLst>
                <a:gd name="connsiteX0" fmla="*/ 172158 w 172781"/>
                <a:gd name="connsiteY0" fmla="*/ 178429 h 172781"/>
                <a:gd name="connsiteX1" fmla="*/ 167614 w 172781"/>
                <a:gd name="connsiteY1" fmla="*/ 176573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638 w 172781"/>
                <a:gd name="connsiteY5" fmla="*/ 167550 h 172781"/>
                <a:gd name="connsiteX6" fmla="*/ 176638 w 172781"/>
                <a:gd name="connsiteY6" fmla="*/ 176573 h 172781"/>
                <a:gd name="connsiteX7" fmla="*/ 172158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158" y="178429"/>
                  </a:moveTo>
                  <a:cubicBezTo>
                    <a:pt x="170494" y="178429"/>
                    <a:pt x="168894" y="177789"/>
                    <a:pt x="167614" y="17657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638" y="167550"/>
                  </a:lnTo>
                  <a:cubicBezTo>
                    <a:pt x="179133" y="170046"/>
                    <a:pt x="179133" y="174078"/>
                    <a:pt x="176638" y="176573"/>
                  </a:cubicBezTo>
                  <a:cubicBezTo>
                    <a:pt x="175422" y="177853"/>
                    <a:pt x="173758" y="178429"/>
                    <a:pt x="172158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17F1A11B-A879-43F5-A487-BEEEC759C2A5}"/>
                </a:ext>
              </a:extLst>
            </p:cNvPr>
            <p:cNvSpPr/>
            <p:nvPr/>
          </p:nvSpPr>
          <p:spPr>
            <a:xfrm>
              <a:off x="3060143" y="2679151"/>
              <a:ext cx="127987" cy="127987"/>
            </a:xfrm>
            <a:custGeom>
              <a:avLst/>
              <a:gdLst>
                <a:gd name="connsiteX0" fmla="*/ 127299 w 127986"/>
                <a:gd name="connsiteY0" fmla="*/ 133698 h 127986"/>
                <a:gd name="connsiteX1" fmla="*/ 122755 w 127986"/>
                <a:gd name="connsiteY1" fmla="*/ 131842 h 127986"/>
                <a:gd name="connsiteX2" fmla="*/ 1872 w 127986"/>
                <a:gd name="connsiteY2" fmla="*/ 10895 h 127986"/>
                <a:gd name="connsiteX3" fmla="*/ 1872 w 127986"/>
                <a:gd name="connsiteY3" fmla="*/ 1872 h 127986"/>
                <a:gd name="connsiteX4" fmla="*/ 10895 w 127986"/>
                <a:gd name="connsiteY4" fmla="*/ 1872 h 127986"/>
                <a:gd name="connsiteX5" fmla="*/ 131778 w 127986"/>
                <a:gd name="connsiteY5" fmla="*/ 122819 h 127986"/>
                <a:gd name="connsiteX6" fmla="*/ 131778 w 127986"/>
                <a:gd name="connsiteY6" fmla="*/ 131842 h 127986"/>
                <a:gd name="connsiteX7" fmla="*/ 127299 w 127986"/>
                <a:gd name="connsiteY7" fmla="*/ 133698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127299" y="133698"/>
                  </a:moveTo>
                  <a:cubicBezTo>
                    <a:pt x="125635" y="133698"/>
                    <a:pt x="124035" y="133058"/>
                    <a:pt x="122755" y="131842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1778" y="122819"/>
                  </a:lnTo>
                  <a:cubicBezTo>
                    <a:pt x="134274" y="125315"/>
                    <a:pt x="134274" y="129346"/>
                    <a:pt x="131778" y="131842"/>
                  </a:cubicBezTo>
                  <a:cubicBezTo>
                    <a:pt x="130562" y="133122"/>
                    <a:pt x="128898" y="133698"/>
                    <a:pt x="127299" y="1336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019BF5A-6D11-44CB-9692-FC275E602404}"/>
                </a:ext>
              </a:extLst>
            </p:cNvPr>
            <p:cNvSpPr/>
            <p:nvPr/>
          </p:nvSpPr>
          <p:spPr>
            <a:xfrm>
              <a:off x="3060143" y="2738409"/>
              <a:ext cx="70393" cy="70393"/>
            </a:xfrm>
            <a:custGeom>
              <a:avLst/>
              <a:gdLst>
                <a:gd name="connsiteX0" fmla="*/ 68105 w 70392"/>
                <a:gd name="connsiteY0" fmla="*/ 74440 h 70392"/>
                <a:gd name="connsiteX1" fmla="*/ 63561 w 70392"/>
                <a:gd name="connsiteY1" fmla="*/ 72584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2584 w 70392"/>
                <a:gd name="connsiteY5" fmla="*/ 63561 h 70392"/>
                <a:gd name="connsiteX6" fmla="*/ 72584 w 70392"/>
                <a:gd name="connsiteY6" fmla="*/ 72584 h 70392"/>
                <a:gd name="connsiteX7" fmla="*/ 6810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8105" y="74440"/>
                  </a:moveTo>
                  <a:cubicBezTo>
                    <a:pt x="66441" y="74440"/>
                    <a:pt x="64841" y="73800"/>
                    <a:pt x="63561" y="7258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2584" y="63561"/>
                  </a:lnTo>
                  <a:cubicBezTo>
                    <a:pt x="75080" y="66057"/>
                    <a:pt x="75080" y="70089"/>
                    <a:pt x="72584" y="72584"/>
                  </a:cubicBezTo>
                  <a:cubicBezTo>
                    <a:pt x="71368" y="73864"/>
                    <a:pt x="69705" y="74440"/>
                    <a:pt x="6810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7" name="Group 516">
            <a:extLst>
              <a:ext uri="{FF2B5EF4-FFF2-40B4-BE49-F238E27FC236}">
                <a16:creationId xmlns:a16="http://schemas.microsoft.com/office/drawing/2014/main" id="{36F799AF-5513-4118-A56B-E72CE9C530A7}"/>
              </a:ext>
            </a:extLst>
          </p:cNvPr>
          <p:cNvGrpSpPr/>
          <p:nvPr/>
        </p:nvGrpSpPr>
        <p:grpSpPr>
          <a:xfrm>
            <a:off x="3136056" y="3564507"/>
            <a:ext cx="596033" cy="425572"/>
            <a:chOff x="2893904" y="3686031"/>
            <a:chExt cx="596033" cy="425572"/>
          </a:xfrm>
        </p:grpSpPr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2E57E759-7153-4CDC-94D7-7A0157539CF9}"/>
                </a:ext>
              </a:extLst>
            </p:cNvPr>
            <p:cNvSpPr/>
            <p:nvPr/>
          </p:nvSpPr>
          <p:spPr>
            <a:xfrm>
              <a:off x="2893904" y="3851726"/>
              <a:ext cx="147185" cy="12799"/>
            </a:xfrm>
            <a:custGeom>
              <a:avLst/>
              <a:gdLst>
                <a:gd name="connsiteX0" fmla="*/ 142193 w 147184"/>
                <a:gd name="connsiteY0" fmla="*/ 12799 h 12798"/>
                <a:gd name="connsiteX1" fmla="*/ 6399 w 147184"/>
                <a:gd name="connsiteY1" fmla="*/ 12799 h 12798"/>
                <a:gd name="connsiteX2" fmla="*/ 0 w 147184"/>
                <a:gd name="connsiteY2" fmla="*/ 6399 h 12798"/>
                <a:gd name="connsiteX3" fmla="*/ 6399 w 147184"/>
                <a:gd name="connsiteY3" fmla="*/ 0 h 12798"/>
                <a:gd name="connsiteX4" fmla="*/ 142193 w 147184"/>
                <a:gd name="connsiteY4" fmla="*/ 0 h 12798"/>
                <a:gd name="connsiteX5" fmla="*/ 148592 w 147184"/>
                <a:gd name="connsiteY5" fmla="*/ 6399 h 12798"/>
                <a:gd name="connsiteX6" fmla="*/ 142193 w 14718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184" h="12798">
                  <a:moveTo>
                    <a:pt x="142193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42193" y="0"/>
                  </a:lnTo>
                  <a:cubicBezTo>
                    <a:pt x="145713" y="0"/>
                    <a:pt x="148592" y="2880"/>
                    <a:pt x="148592" y="6399"/>
                  </a:cubicBezTo>
                  <a:cubicBezTo>
                    <a:pt x="148592" y="9919"/>
                    <a:pt x="145713" y="12799"/>
                    <a:pt x="142193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ED5FF61-4DFE-4E4A-BD98-BE8C201678C8}"/>
                </a:ext>
              </a:extLst>
            </p:cNvPr>
            <p:cNvSpPr/>
            <p:nvPr/>
          </p:nvSpPr>
          <p:spPr>
            <a:xfrm>
              <a:off x="2893904" y="3938757"/>
              <a:ext cx="147185" cy="12799"/>
            </a:xfrm>
            <a:custGeom>
              <a:avLst/>
              <a:gdLst>
                <a:gd name="connsiteX0" fmla="*/ 142193 w 147184"/>
                <a:gd name="connsiteY0" fmla="*/ 12799 h 12798"/>
                <a:gd name="connsiteX1" fmla="*/ 6399 w 147184"/>
                <a:gd name="connsiteY1" fmla="*/ 12799 h 12798"/>
                <a:gd name="connsiteX2" fmla="*/ 0 w 147184"/>
                <a:gd name="connsiteY2" fmla="*/ 6399 h 12798"/>
                <a:gd name="connsiteX3" fmla="*/ 6399 w 147184"/>
                <a:gd name="connsiteY3" fmla="*/ 0 h 12798"/>
                <a:gd name="connsiteX4" fmla="*/ 142193 w 147184"/>
                <a:gd name="connsiteY4" fmla="*/ 0 h 12798"/>
                <a:gd name="connsiteX5" fmla="*/ 148592 w 147184"/>
                <a:gd name="connsiteY5" fmla="*/ 6399 h 12798"/>
                <a:gd name="connsiteX6" fmla="*/ 142193 w 14718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184" h="12798">
                  <a:moveTo>
                    <a:pt x="142193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42193" y="0"/>
                  </a:lnTo>
                  <a:cubicBezTo>
                    <a:pt x="145713" y="0"/>
                    <a:pt x="148592" y="2880"/>
                    <a:pt x="148592" y="6399"/>
                  </a:cubicBezTo>
                  <a:cubicBezTo>
                    <a:pt x="148592" y="9919"/>
                    <a:pt x="145713" y="12799"/>
                    <a:pt x="142193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C173AA5F-2785-4F9B-9252-87D0B0BDF346}"/>
                </a:ext>
              </a:extLst>
            </p:cNvPr>
            <p:cNvSpPr/>
            <p:nvPr/>
          </p:nvSpPr>
          <p:spPr>
            <a:xfrm>
              <a:off x="3054783" y="3938821"/>
              <a:ext cx="435154" cy="172782"/>
            </a:xfrm>
            <a:custGeom>
              <a:avLst/>
              <a:gdLst>
                <a:gd name="connsiteX0" fmla="*/ 434514 w 435154"/>
                <a:gd name="connsiteY0" fmla="*/ 178413 h 172781"/>
                <a:gd name="connsiteX1" fmla="*/ 6399 w 435154"/>
                <a:gd name="connsiteY1" fmla="*/ 178413 h 172781"/>
                <a:gd name="connsiteX2" fmla="*/ 0 w 435154"/>
                <a:gd name="connsiteY2" fmla="*/ 172014 h 172781"/>
                <a:gd name="connsiteX3" fmla="*/ 0 w 435154"/>
                <a:gd name="connsiteY3" fmla="*/ 6399 h 172781"/>
                <a:gd name="connsiteX4" fmla="*/ 6399 w 435154"/>
                <a:gd name="connsiteY4" fmla="*/ 0 h 172781"/>
                <a:gd name="connsiteX5" fmla="*/ 434514 w 435154"/>
                <a:gd name="connsiteY5" fmla="*/ 0 h 172781"/>
                <a:gd name="connsiteX6" fmla="*/ 440914 w 435154"/>
                <a:gd name="connsiteY6" fmla="*/ 6399 h 172781"/>
                <a:gd name="connsiteX7" fmla="*/ 440914 w 435154"/>
                <a:gd name="connsiteY7" fmla="*/ 172014 h 172781"/>
                <a:gd name="connsiteX8" fmla="*/ 434514 w 435154"/>
                <a:gd name="connsiteY8" fmla="*/ 178413 h 172781"/>
                <a:gd name="connsiteX9" fmla="*/ 12863 w 435154"/>
                <a:gd name="connsiteY9" fmla="*/ 165614 h 172781"/>
                <a:gd name="connsiteX10" fmla="*/ 428179 w 435154"/>
                <a:gd name="connsiteY10" fmla="*/ 165614 h 172781"/>
                <a:gd name="connsiteX11" fmla="*/ 428179 w 435154"/>
                <a:gd name="connsiteY11" fmla="*/ 12799 h 172781"/>
                <a:gd name="connsiteX12" fmla="*/ 12863 w 435154"/>
                <a:gd name="connsiteY12" fmla="*/ 12799 h 172781"/>
                <a:gd name="connsiteX13" fmla="*/ 12863 w 435154"/>
                <a:gd name="connsiteY13" fmla="*/ 165614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154" h="172781">
                  <a:moveTo>
                    <a:pt x="434514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434514" y="0"/>
                  </a:lnTo>
                  <a:cubicBezTo>
                    <a:pt x="438034" y="0"/>
                    <a:pt x="440914" y="2880"/>
                    <a:pt x="440914" y="6399"/>
                  </a:cubicBezTo>
                  <a:lnTo>
                    <a:pt x="440914" y="172014"/>
                  </a:lnTo>
                  <a:cubicBezTo>
                    <a:pt x="440914" y="175534"/>
                    <a:pt x="438098" y="178413"/>
                    <a:pt x="434514" y="178413"/>
                  </a:cubicBezTo>
                  <a:close/>
                  <a:moveTo>
                    <a:pt x="12863" y="165614"/>
                  </a:moveTo>
                  <a:lnTo>
                    <a:pt x="428179" y="165614"/>
                  </a:lnTo>
                  <a:lnTo>
                    <a:pt x="428179" y="12799"/>
                  </a:lnTo>
                  <a:lnTo>
                    <a:pt x="12863" y="12799"/>
                  </a:lnTo>
                  <a:lnTo>
                    <a:pt x="12863" y="16561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49A890F-D05C-44C7-8BB2-70E9B2B4EC73}"/>
                </a:ext>
              </a:extLst>
            </p:cNvPr>
            <p:cNvSpPr/>
            <p:nvPr/>
          </p:nvSpPr>
          <p:spPr>
            <a:xfrm>
              <a:off x="3054847" y="3686047"/>
              <a:ext cx="326366" cy="172782"/>
            </a:xfrm>
            <a:custGeom>
              <a:avLst/>
              <a:gdLst>
                <a:gd name="connsiteX0" fmla="*/ 321822 w 326365"/>
                <a:gd name="connsiteY0" fmla="*/ 178413 h 172781"/>
                <a:gd name="connsiteX1" fmla="*/ 6399 w 326365"/>
                <a:gd name="connsiteY1" fmla="*/ 178413 h 172781"/>
                <a:gd name="connsiteX2" fmla="*/ 0 w 326365"/>
                <a:gd name="connsiteY2" fmla="*/ 172014 h 172781"/>
                <a:gd name="connsiteX3" fmla="*/ 0 w 326365"/>
                <a:gd name="connsiteY3" fmla="*/ 6399 h 172781"/>
                <a:gd name="connsiteX4" fmla="*/ 6399 w 326365"/>
                <a:gd name="connsiteY4" fmla="*/ 0 h 172781"/>
                <a:gd name="connsiteX5" fmla="*/ 321822 w 326365"/>
                <a:gd name="connsiteY5" fmla="*/ 0 h 172781"/>
                <a:gd name="connsiteX6" fmla="*/ 328222 w 326365"/>
                <a:gd name="connsiteY6" fmla="*/ 6399 h 172781"/>
                <a:gd name="connsiteX7" fmla="*/ 328222 w 326365"/>
                <a:gd name="connsiteY7" fmla="*/ 172014 h 172781"/>
                <a:gd name="connsiteX8" fmla="*/ 321822 w 326365"/>
                <a:gd name="connsiteY8" fmla="*/ 178413 h 172781"/>
                <a:gd name="connsiteX9" fmla="*/ 12799 w 326365"/>
                <a:gd name="connsiteY9" fmla="*/ 165614 h 172781"/>
                <a:gd name="connsiteX10" fmla="*/ 315423 w 326365"/>
                <a:gd name="connsiteY10" fmla="*/ 165614 h 172781"/>
                <a:gd name="connsiteX11" fmla="*/ 315423 w 326365"/>
                <a:gd name="connsiteY11" fmla="*/ 12799 h 172781"/>
                <a:gd name="connsiteX12" fmla="*/ 12799 w 326365"/>
                <a:gd name="connsiteY12" fmla="*/ 12799 h 172781"/>
                <a:gd name="connsiteX13" fmla="*/ 12799 w 326365"/>
                <a:gd name="connsiteY13" fmla="*/ 165614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172781">
                  <a:moveTo>
                    <a:pt x="321822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1822" y="0"/>
                  </a:lnTo>
                  <a:cubicBezTo>
                    <a:pt x="325342" y="0"/>
                    <a:pt x="328222" y="2880"/>
                    <a:pt x="328222" y="6399"/>
                  </a:cubicBezTo>
                  <a:lnTo>
                    <a:pt x="328222" y="172014"/>
                  </a:lnTo>
                  <a:cubicBezTo>
                    <a:pt x="328222" y="175534"/>
                    <a:pt x="325342" y="178413"/>
                    <a:pt x="321822" y="178413"/>
                  </a:cubicBezTo>
                  <a:close/>
                  <a:moveTo>
                    <a:pt x="12799" y="165614"/>
                  </a:moveTo>
                  <a:lnTo>
                    <a:pt x="315423" y="165614"/>
                  </a:lnTo>
                  <a:lnTo>
                    <a:pt x="315423" y="12799"/>
                  </a:lnTo>
                  <a:lnTo>
                    <a:pt x="12799" y="12799"/>
                  </a:lnTo>
                  <a:lnTo>
                    <a:pt x="12799" y="16561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EA56642-73EF-4ED9-9FA6-3348F7792542}"/>
                </a:ext>
              </a:extLst>
            </p:cNvPr>
            <p:cNvSpPr/>
            <p:nvPr/>
          </p:nvSpPr>
          <p:spPr>
            <a:xfrm>
              <a:off x="3306133" y="3787589"/>
              <a:ext cx="76792" cy="76792"/>
            </a:xfrm>
            <a:custGeom>
              <a:avLst/>
              <a:gdLst>
                <a:gd name="connsiteX0" fmla="*/ 6415 w 76791"/>
                <a:gd name="connsiteY0" fmla="*/ 76872 h 76791"/>
                <a:gd name="connsiteX1" fmla="*/ 1872 w 76791"/>
                <a:gd name="connsiteY1" fmla="*/ 75016 h 76791"/>
                <a:gd name="connsiteX2" fmla="*/ 1872 w 76791"/>
                <a:gd name="connsiteY2" fmla="*/ 65993 h 76791"/>
                <a:gd name="connsiteX3" fmla="*/ 65993 w 76791"/>
                <a:gd name="connsiteY3" fmla="*/ 1872 h 76791"/>
                <a:gd name="connsiteX4" fmla="*/ 75016 w 76791"/>
                <a:gd name="connsiteY4" fmla="*/ 1872 h 76791"/>
                <a:gd name="connsiteX5" fmla="*/ 75016 w 76791"/>
                <a:gd name="connsiteY5" fmla="*/ 10895 h 76791"/>
                <a:gd name="connsiteX6" fmla="*/ 10895 w 76791"/>
                <a:gd name="connsiteY6" fmla="*/ 75016 h 76791"/>
                <a:gd name="connsiteX7" fmla="*/ 6415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6415" y="76872"/>
                  </a:moveTo>
                  <a:cubicBezTo>
                    <a:pt x="4752" y="76872"/>
                    <a:pt x="3152" y="76232"/>
                    <a:pt x="1872" y="75016"/>
                  </a:cubicBezTo>
                  <a:cubicBezTo>
                    <a:pt x="-624" y="72520"/>
                    <a:pt x="-624" y="68489"/>
                    <a:pt x="1872" y="65993"/>
                  </a:cubicBezTo>
                  <a:lnTo>
                    <a:pt x="65993" y="1872"/>
                  </a:lnTo>
                  <a:cubicBezTo>
                    <a:pt x="68489" y="-624"/>
                    <a:pt x="72520" y="-624"/>
                    <a:pt x="75016" y="1872"/>
                  </a:cubicBezTo>
                  <a:cubicBezTo>
                    <a:pt x="77512" y="4368"/>
                    <a:pt x="77512" y="8399"/>
                    <a:pt x="75016" y="10895"/>
                  </a:cubicBezTo>
                  <a:lnTo>
                    <a:pt x="10895" y="75016"/>
                  </a:lnTo>
                  <a:cubicBezTo>
                    <a:pt x="9679" y="76296"/>
                    <a:pt x="8015" y="76872"/>
                    <a:pt x="6415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2136C23C-425E-4FDB-A12F-554BEDD64912}"/>
                </a:ext>
              </a:extLst>
            </p:cNvPr>
            <p:cNvSpPr/>
            <p:nvPr/>
          </p:nvSpPr>
          <p:spPr>
            <a:xfrm>
              <a:off x="3246875" y="3728331"/>
              <a:ext cx="134386" cy="134386"/>
            </a:xfrm>
            <a:custGeom>
              <a:avLst/>
              <a:gdLst>
                <a:gd name="connsiteX0" fmla="*/ 6415 w 134385"/>
                <a:gd name="connsiteY0" fmla="*/ 136130 h 134385"/>
                <a:gd name="connsiteX1" fmla="*/ 1872 w 134385"/>
                <a:gd name="connsiteY1" fmla="*/ 134274 h 134385"/>
                <a:gd name="connsiteX2" fmla="*/ 1872 w 134385"/>
                <a:gd name="connsiteY2" fmla="*/ 125251 h 134385"/>
                <a:gd name="connsiteX3" fmla="*/ 125251 w 134385"/>
                <a:gd name="connsiteY3" fmla="*/ 1872 h 134385"/>
                <a:gd name="connsiteX4" fmla="*/ 134274 w 134385"/>
                <a:gd name="connsiteY4" fmla="*/ 1872 h 134385"/>
                <a:gd name="connsiteX5" fmla="*/ 134274 w 134385"/>
                <a:gd name="connsiteY5" fmla="*/ 10895 h 134385"/>
                <a:gd name="connsiteX6" fmla="*/ 10895 w 134385"/>
                <a:gd name="connsiteY6" fmla="*/ 134274 h 134385"/>
                <a:gd name="connsiteX7" fmla="*/ 6415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36130"/>
                  </a:moveTo>
                  <a:cubicBezTo>
                    <a:pt x="4751" y="136130"/>
                    <a:pt x="3152" y="135490"/>
                    <a:pt x="1872" y="134274"/>
                  </a:cubicBezTo>
                  <a:cubicBezTo>
                    <a:pt x="-624" y="131778"/>
                    <a:pt x="-624" y="127747"/>
                    <a:pt x="1872" y="125251"/>
                  </a:cubicBezTo>
                  <a:lnTo>
                    <a:pt x="125251" y="1872"/>
                  </a:lnTo>
                  <a:cubicBezTo>
                    <a:pt x="127747" y="-624"/>
                    <a:pt x="131778" y="-624"/>
                    <a:pt x="134274" y="1872"/>
                  </a:cubicBezTo>
                  <a:cubicBezTo>
                    <a:pt x="136770" y="4368"/>
                    <a:pt x="136770" y="8399"/>
                    <a:pt x="134274" y="10895"/>
                  </a:cubicBezTo>
                  <a:lnTo>
                    <a:pt x="10895" y="134274"/>
                  </a:lnTo>
                  <a:cubicBezTo>
                    <a:pt x="9679" y="135554"/>
                    <a:pt x="8015" y="136130"/>
                    <a:pt x="6415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DF833A2C-A3A0-4CEC-833E-9B3E53D14B32}"/>
                </a:ext>
              </a:extLst>
            </p:cNvPr>
            <p:cNvSpPr/>
            <p:nvPr/>
          </p:nvSpPr>
          <p:spPr>
            <a:xfrm>
              <a:off x="3187745" y="3686031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4 h 172781"/>
                <a:gd name="connsiteX2" fmla="*/ 1872 w 172781"/>
                <a:gd name="connsiteY2" fmla="*/ 167550 h 172781"/>
                <a:gd name="connsiteX3" fmla="*/ 167486 w 172781"/>
                <a:gd name="connsiteY3" fmla="*/ 1872 h 172781"/>
                <a:gd name="connsiteX4" fmla="*/ 176509 w 172781"/>
                <a:gd name="connsiteY4" fmla="*/ 1872 h 172781"/>
                <a:gd name="connsiteX5" fmla="*/ 176509 w 172781"/>
                <a:gd name="connsiteY5" fmla="*/ 10895 h 172781"/>
                <a:gd name="connsiteX6" fmla="*/ 10895 w 172781"/>
                <a:gd name="connsiteY6" fmla="*/ 176574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2" y="178429"/>
                    <a:pt x="3152" y="177789"/>
                    <a:pt x="1872" y="176574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486" y="1872"/>
                  </a:lnTo>
                  <a:cubicBezTo>
                    <a:pt x="169982" y="-624"/>
                    <a:pt x="174014" y="-624"/>
                    <a:pt x="176509" y="1872"/>
                  </a:cubicBezTo>
                  <a:cubicBezTo>
                    <a:pt x="179005" y="4368"/>
                    <a:pt x="179005" y="8399"/>
                    <a:pt x="176509" y="10895"/>
                  </a:cubicBezTo>
                  <a:lnTo>
                    <a:pt x="10895" y="176574"/>
                  </a:lnTo>
                  <a:cubicBezTo>
                    <a:pt x="9679" y="177853"/>
                    <a:pt x="8015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FF7B954A-68DD-4907-8F66-F77B4687CF0F}"/>
                </a:ext>
              </a:extLst>
            </p:cNvPr>
            <p:cNvSpPr/>
            <p:nvPr/>
          </p:nvSpPr>
          <p:spPr>
            <a:xfrm>
              <a:off x="3128488" y="3686031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4 h 172781"/>
                <a:gd name="connsiteX2" fmla="*/ 1872 w 172781"/>
                <a:gd name="connsiteY2" fmla="*/ 167550 h 172781"/>
                <a:gd name="connsiteX3" fmla="*/ 167550 w 172781"/>
                <a:gd name="connsiteY3" fmla="*/ 1872 h 172781"/>
                <a:gd name="connsiteX4" fmla="*/ 176573 w 172781"/>
                <a:gd name="connsiteY4" fmla="*/ 1872 h 172781"/>
                <a:gd name="connsiteX5" fmla="*/ 176573 w 172781"/>
                <a:gd name="connsiteY5" fmla="*/ 10895 h 172781"/>
                <a:gd name="connsiteX6" fmla="*/ 10895 w 172781"/>
                <a:gd name="connsiteY6" fmla="*/ 176574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2" y="177789"/>
                    <a:pt x="1872" y="176574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550" y="1872"/>
                  </a:lnTo>
                  <a:cubicBezTo>
                    <a:pt x="170046" y="-624"/>
                    <a:pt x="174078" y="-624"/>
                    <a:pt x="176573" y="1872"/>
                  </a:cubicBezTo>
                  <a:cubicBezTo>
                    <a:pt x="179069" y="4368"/>
                    <a:pt x="179069" y="8399"/>
                    <a:pt x="176573" y="10895"/>
                  </a:cubicBezTo>
                  <a:lnTo>
                    <a:pt x="10895" y="176574"/>
                  </a:lnTo>
                  <a:cubicBezTo>
                    <a:pt x="9679" y="177853"/>
                    <a:pt x="8015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39140536-72B8-43C6-A4EF-12CA03BBA2B5}"/>
                </a:ext>
              </a:extLst>
            </p:cNvPr>
            <p:cNvSpPr/>
            <p:nvPr/>
          </p:nvSpPr>
          <p:spPr>
            <a:xfrm>
              <a:off x="3069230" y="3686031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4 h 172781"/>
                <a:gd name="connsiteX2" fmla="*/ 1872 w 172781"/>
                <a:gd name="connsiteY2" fmla="*/ 167550 h 172781"/>
                <a:gd name="connsiteX3" fmla="*/ 167614 w 172781"/>
                <a:gd name="connsiteY3" fmla="*/ 1872 h 172781"/>
                <a:gd name="connsiteX4" fmla="*/ 176637 w 172781"/>
                <a:gd name="connsiteY4" fmla="*/ 1872 h 172781"/>
                <a:gd name="connsiteX5" fmla="*/ 176637 w 172781"/>
                <a:gd name="connsiteY5" fmla="*/ 10895 h 172781"/>
                <a:gd name="connsiteX6" fmla="*/ 10895 w 172781"/>
                <a:gd name="connsiteY6" fmla="*/ 176574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2" y="178429"/>
                    <a:pt x="3152" y="177789"/>
                    <a:pt x="1872" y="176574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614" y="1872"/>
                  </a:lnTo>
                  <a:cubicBezTo>
                    <a:pt x="170110" y="-624"/>
                    <a:pt x="174142" y="-624"/>
                    <a:pt x="176637" y="1872"/>
                  </a:cubicBezTo>
                  <a:cubicBezTo>
                    <a:pt x="179133" y="4368"/>
                    <a:pt x="179133" y="8399"/>
                    <a:pt x="176637" y="10895"/>
                  </a:cubicBezTo>
                  <a:lnTo>
                    <a:pt x="10895" y="176574"/>
                  </a:lnTo>
                  <a:cubicBezTo>
                    <a:pt x="9679" y="177853"/>
                    <a:pt x="8015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B627F07A-5641-4938-90FB-6A5A54AAC076}"/>
                </a:ext>
              </a:extLst>
            </p:cNvPr>
            <p:cNvSpPr/>
            <p:nvPr/>
          </p:nvSpPr>
          <p:spPr>
            <a:xfrm>
              <a:off x="3054831" y="3686031"/>
              <a:ext cx="127987" cy="127987"/>
            </a:xfrm>
            <a:custGeom>
              <a:avLst/>
              <a:gdLst>
                <a:gd name="connsiteX0" fmla="*/ 6415 w 127986"/>
                <a:gd name="connsiteY0" fmla="*/ 133698 h 127986"/>
                <a:gd name="connsiteX1" fmla="*/ 1872 w 127986"/>
                <a:gd name="connsiteY1" fmla="*/ 131842 h 127986"/>
                <a:gd name="connsiteX2" fmla="*/ 1872 w 127986"/>
                <a:gd name="connsiteY2" fmla="*/ 122819 h 127986"/>
                <a:gd name="connsiteX3" fmla="*/ 122755 w 127986"/>
                <a:gd name="connsiteY3" fmla="*/ 1872 h 127986"/>
                <a:gd name="connsiteX4" fmla="*/ 131778 w 127986"/>
                <a:gd name="connsiteY4" fmla="*/ 1872 h 127986"/>
                <a:gd name="connsiteX5" fmla="*/ 131778 w 127986"/>
                <a:gd name="connsiteY5" fmla="*/ 10895 h 127986"/>
                <a:gd name="connsiteX6" fmla="*/ 10895 w 127986"/>
                <a:gd name="connsiteY6" fmla="*/ 131842 h 127986"/>
                <a:gd name="connsiteX7" fmla="*/ 6415 w 127986"/>
                <a:gd name="connsiteY7" fmla="*/ 133698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6415" y="133698"/>
                  </a:moveTo>
                  <a:cubicBezTo>
                    <a:pt x="4752" y="133698"/>
                    <a:pt x="3152" y="133058"/>
                    <a:pt x="1872" y="131842"/>
                  </a:cubicBezTo>
                  <a:cubicBezTo>
                    <a:pt x="-624" y="129346"/>
                    <a:pt x="-624" y="125315"/>
                    <a:pt x="1872" y="122819"/>
                  </a:cubicBezTo>
                  <a:lnTo>
                    <a:pt x="122755" y="1872"/>
                  </a:lnTo>
                  <a:cubicBezTo>
                    <a:pt x="125251" y="-624"/>
                    <a:pt x="129282" y="-624"/>
                    <a:pt x="131778" y="1872"/>
                  </a:cubicBezTo>
                  <a:cubicBezTo>
                    <a:pt x="134274" y="4368"/>
                    <a:pt x="134274" y="8399"/>
                    <a:pt x="131778" y="10895"/>
                  </a:cubicBezTo>
                  <a:lnTo>
                    <a:pt x="10895" y="131842"/>
                  </a:lnTo>
                  <a:cubicBezTo>
                    <a:pt x="9679" y="133122"/>
                    <a:pt x="8015" y="133698"/>
                    <a:pt x="6415" y="1336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5897908D-2F1C-44FF-BC4E-E003BC4A6E56}"/>
                </a:ext>
              </a:extLst>
            </p:cNvPr>
            <p:cNvSpPr/>
            <p:nvPr/>
          </p:nvSpPr>
          <p:spPr>
            <a:xfrm>
              <a:off x="3054831" y="3686031"/>
              <a:ext cx="70393" cy="70393"/>
            </a:xfrm>
            <a:custGeom>
              <a:avLst/>
              <a:gdLst>
                <a:gd name="connsiteX0" fmla="*/ 6415 w 70392"/>
                <a:gd name="connsiteY0" fmla="*/ 74440 h 70392"/>
                <a:gd name="connsiteX1" fmla="*/ 1872 w 70392"/>
                <a:gd name="connsiteY1" fmla="*/ 72584 h 70392"/>
                <a:gd name="connsiteX2" fmla="*/ 1872 w 70392"/>
                <a:gd name="connsiteY2" fmla="*/ 63561 h 70392"/>
                <a:gd name="connsiteX3" fmla="*/ 63561 w 70392"/>
                <a:gd name="connsiteY3" fmla="*/ 1872 h 70392"/>
                <a:gd name="connsiteX4" fmla="*/ 72584 w 70392"/>
                <a:gd name="connsiteY4" fmla="*/ 1872 h 70392"/>
                <a:gd name="connsiteX5" fmla="*/ 72584 w 70392"/>
                <a:gd name="connsiteY5" fmla="*/ 10895 h 70392"/>
                <a:gd name="connsiteX6" fmla="*/ 10895 w 70392"/>
                <a:gd name="connsiteY6" fmla="*/ 72584 h 70392"/>
                <a:gd name="connsiteX7" fmla="*/ 641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4440"/>
                  </a:moveTo>
                  <a:cubicBezTo>
                    <a:pt x="4752" y="74440"/>
                    <a:pt x="3152" y="73800"/>
                    <a:pt x="1872" y="72584"/>
                  </a:cubicBezTo>
                  <a:cubicBezTo>
                    <a:pt x="-624" y="70089"/>
                    <a:pt x="-624" y="66057"/>
                    <a:pt x="1872" y="63561"/>
                  </a:cubicBezTo>
                  <a:lnTo>
                    <a:pt x="63561" y="1872"/>
                  </a:lnTo>
                  <a:cubicBezTo>
                    <a:pt x="66057" y="-624"/>
                    <a:pt x="70089" y="-624"/>
                    <a:pt x="72584" y="1872"/>
                  </a:cubicBezTo>
                  <a:cubicBezTo>
                    <a:pt x="75080" y="4368"/>
                    <a:pt x="75080" y="8399"/>
                    <a:pt x="72584" y="10895"/>
                  </a:cubicBezTo>
                  <a:lnTo>
                    <a:pt x="10895" y="72584"/>
                  </a:lnTo>
                  <a:cubicBezTo>
                    <a:pt x="9679" y="73864"/>
                    <a:pt x="8015" y="74440"/>
                    <a:pt x="641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2" name="Group 531">
            <a:extLst>
              <a:ext uri="{FF2B5EF4-FFF2-40B4-BE49-F238E27FC236}">
                <a16:creationId xmlns:a16="http://schemas.microsoft.com/office/drawing/2014/main" id="{47C1E189-8B89-4808-9393-E0E5871A6FA1}"/>
              </a:ext>
            </a:extLst>
          </p:cNvPr>
          <p:cNvGrpSpPr/>
          <p:nvPr/>
        </p:nvGrpSpPr>
        <p:grpSpPr>
          <a:xfrm>
            <a:off x="3204374" y="4590729"/>
            <a:ext cx="458987" cy="574724"/>
            <a:chOff x="2962222" y="4712253"/>
            <a:chExt cx="458987" cy="574724"/>
          </a:xfrm>
        </p:grpSpPr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B9BDF3DF-06E1-4BC1-8DCE-D5767FC51FEB}"/>
                </a:ext>
              </a:extLst>
            </p:cNvPr>
            <p:cNvSpPr/>
            <p:nvPr/>
          </p:nvSpPr>
          <p:spPr>
            <a:xfrm>
              <a:off x="2962313" y="4829760"/>
              <a:ext cx="185581" cy="326366"/>
            </a:xfrm>
            <a:custGeom>
              <a:avLst/>
              <a:gdLst>
                <a:gd name="connsiteX0" fmla="*/ 6399 w 185580"/>
                <a:gd name="connsiteY0" fmla="*/ 332751 h 326365"/>
                <a:gd name="connsiteX1" fmla="*/ 3776 w 185580"/>
                <a:gd name="connsiteY1" fmla="*/ 332175 h 326365"/>
                <a:gd name="connsiteX2" fmla="*/ 0 w 185580"/>
                <a:gd name="connsiteY2" fmla="*/ 326352 h 326365"/>
                <a:gd name="connsiteX3" fmla="*/ 0 w 185580"/>
                <a:gd name="connsiteY3" fmla="*/ 6385 h 326365"/>
                <a:gd name="connsiteX4" fmla="*/ 3776 w 185580"/>
                <a:gd name="connsiteY4" fmla="*/ 561 h 326365"/>
                <a:gd name="connsiteX5" fmla="*/ 10623 w 185580"/>
                <a:gd name="connsiteY5" fmla="*/ 1649 h 326365"/>
                <a:gd name="connsiteX6" fmla="*/ 189804 w 185580"/>
                <a:gd name="connsiteY6" fmla="*/ 161632 h 326365"/>
                <a:gd name="connsiteX7" fmla="*/ 191916 w 185580"/>
                <a:gd name="connsiteY7" fmla="*/ 166432 h 326365"/>
                <a:gd name="connsiteX8" fmla="*/ 189804 w 185580"/>
                <a:gd name="connsiteY8" fmla="*/ 171231 h 326365"/>
                <a:gd name="connsiteX9" fmla="*/ 10623 w 185580"/>
                <a:gd name="connsiteY9" fmla="*/ 331215 h 326365"/>
                <a:gd name="connsiteX10" fmla="*/ 6399 w 185580"/>
                <a:gd name="connsiteY10" fmla="*/ 332751 h 326365"/>
                <a:gd name="connsiteX11" fmla="*/ 12799 w 185580"/>
                <a:gd name="connsiteY11" fmla="*/ 326352 h 326365"/>
                <a:gd name="connsiteX12" fmla="*/ 12863 w 185580"/>
                <a:gd name="connsiteY12" fmla="*/ 326352 h 326365"/>
                <a:gd name="connsiteX13" fmla="*/ 12799 w 185580"/>
                <a:gd name="connsiteY13" fmla="*/ 326352 h 326365"/>
                <a:gd name="connsiteX14" fmla="*/ 12799 w 185580"/>
                <a:gd name="connsiteY14" fmla="*/ 20720 h 326365"/>
                <a:gd name="connsiteX15" fmla="*/ 12799 w 185580"/>
                <a:gd name="connsiteY15" fmla="*/ 312081 h 326365"/>
                <a:gd name="connsiteX16" fmla="*/ 175982 w 185580"/>
                <a:gd name="connsiteY16" fmla="*/ 166368 h 326365"/>
                <a:gd name="connsiteX17" fmla="*/ 12799 w 185580"/>
                <a:gd name="connsiteY17" fmla="*/ 20720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5580" h="326365">
                  <a:moveTo>
                    <a:pt x="6399" y="332751"/>
                  </a:moveTo>
                  <a:cubicBezTo>
                    <a:pt x="5504" y="332751"/>
                    <a:pt x="4608" y="332559"/>
                    <a:pt x="3776" y="332175"/>
                  </a:cubicBezTo>
                  <a:cubicBezTo>
                    <a:pt x="1472" y="331151"/>
                    <a:pt x="0" y="328847"/>
                    <a:pt x="0" y="326352"/>
                  </a:cubicBezTo>
                  <a:lnTo>
                    <a:pt x="0" y="6385"/>
                  </a:lnTo>
                  <a:cubicBezTo>
                    <a:pt x="0" y="3889"/>
                    <a:pt x="1472" y="1586"/>
                    <a:pt x="3776" y="561"/>
                  </a:cubicBezTo>
                  <a:cubicBezTo>
                    <a:pt x="6079" y="-462"/>
                    <a:pt x="8767" y="-78"/>
                    <a:pt x="10623" y="1649"/>
                  </a:cubicBezTo>
                  <a:lnTo>
                    <a:pt x="189804" y="161632"/>
                  </a:lnTo>
                  <a:cubicBezTo>
                    <a:pt x="191148" y="162848"/>
                    <a:pt x="191916" y="164576"/>
                    <a:pt x="191916" y="166432"/>
                  </a:cubicBezTo>
                  <a:cubicBezTo>
                    <a:pt x="191916" y="168288"/>
                    <a:pt x="191148" y="170016"/>
                    <a:pt x="189804" y="171231"/>
                  </a:cubicBezTo>
                  <a:lnTo>
                    <a:pt x="10623" y="331215"/>
                  </a:lnTo>
                  <a:cubicBezTo>
                    <a:pt x="9471" y="332239"/>
                    <a:pt x="7935" y="332751"/>
                    <a:pt x="6399" y="332751"/>
                  </a:cubicBezTo>
                  <a:close/>
                  <a:moveTo>
                    <a:pt x="12799" y="326352"/>
                  </a:moveTo>
                  <a:lnTo>
                    <a:pt x="12863" y="326352"/>
                  </a:lnTo>
                  <a:lnTo>
                    <a:pt x="12799" y="326352"/>
                  </a:lnTo>
                  <a:close/>
                  <a:moveTo>
                    <a:pt x="12799" y="20720"/>
                  </a:moveTo>
                  <a:lnTo>
                    <a:pt x="12799" y="312081"/>
                  </a:lnTo>
                  <a:lnTo>
                    <a:pt x="175982" y="166368"/>
                  </a:lnTo>
                  <a:lnTo>
                    <a:pt x="12799" y="2072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5CA52AE-781A-4D26-9477-2A6816BC0025}"/>
                </a:ext>
              </a:extLst>
            </p:cNvPr>
            <p:cNvSpPr/>
            <p:nvPr/>
          </p:nvSpPr>
          <p:spPr>
            <a:xfrm>
              <a:off x="3235628" y="4829712"/>
              <a:ext cx="185581" cy="332765"/>
            </a:xfrm>
            <a:custGeom>
              <a:avLst/>
              <a:gdLst>
                <a:gd name="connsiteX0" fmla="*/ 185581 w 185580"/>
                <a:gd name="connsiteY0" fmla="*/ 332799 h 332765"/>
                <a:gd name="connsiteX1" fmla="*/ 181293 w 185580"/>
                <a:gd name="connsiteY1" fmla="*/ 331199 h 332765"/>
                <a:gd name="connsiteX2" fmla="*/ 2112 w 185580"/>
                <a:gd name="connsiteY2" fmla="*/ 171216 h 332765"/>
                <a:gd name="connsiteX3" fmla="*/ 0 w 185580"/>
                <a:gd name="connsiteY3" fmla="*/ 166416 h 332765"/>
                <a:gd name="connsiteX4" fmla="*/ 2112 w 185580"/>
                <a:gd name="connsiteY4" fmla="*/ 161617 h 332765"/>
                <a:gd name="connsiteX5" fmla="*/ 181293 w 185580"/>
                <a:gd name="connsiteY5" fmla="*/ 1634 h 332765"/>
                <a:gd name="connsiteX6" fmla="*/ 188140 w 185580"/>
                <a:gd name="connsiteY6" fmla="*/ 545 h 332765"/>
                <a:gd name="connsiteX7" fmla="*/ 191916 w 185580"/>
                <a:gd name="connsiteY7" fmla="*/ 6369 h 332765"/>
                <a:gd name="connsiteX8" fmla="*/ 191916 w 185580"/>
                <a:gd name="connsiteY8" fmla="*/ 326335 h 332765"/>
                <a:gd name="connsiteX9" fmla="*/ 188140 w 185580"/>
                <a:gd name="connsiteY9" fmla="*/ 332159 h 332765"/>
                <a:gd name="connsiteX10" fmla="*/ 185581 w 185580"/>
                <a:gd name="connsiteY10" fmla="*/ 332799 h 332765"/>
                <a:gd name="connsiteX11" fmla="*/ 15998 w 185580"/>
                <a:gd name="connsiteY11" fmla="*/ 166416 h 332765"/>
                <a:gd name="connsiteX12" fmla="*/ 179181 w 185580"/>
                <a:gd name="connsiteY12" fmla="*/ 312129 h 332765"/>
                <a:gd name="connsiteX13" fmla="*/ 179181 w 185580"/>
                <a:gd name="connsiteY13" fmla="*/ 20767 h 332765"/>
                <a:gd name="connsiteX14" fmla="*/ 15998 w 185580"/>
                <a:gd name="connsiteY14" fmla="*/ 16641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5580" h="332765">
                  <a:moveTo>
                    <a:pt x="185581" y="332799"/>
                  </a:moveTo>
                  <a:cubicBezTo>
                    <a:pt x="184045" y="332799"/>
                    <a:pt x="182509" y="332223"/>
                    <a:pt x="181293" y="331199"/>
                  </a:cubicBezTo>
                  <a:lnTo>
                    <a:pt x="2112" y="171216"/>
                  </a:lnTo>
                  <a:cubicBezTo>
                    <a:pt x="768" y="170000"/>
                    <a:pt x="0" y="168272"/>
                    <a:pt x="0" y="166416"/>
                  </a:cubicBezTo>
                  <a:cubicBezTo>
                    <a:pt x="0" y="164560"/>
                    <a:pt x="768" y="162832"/>
                    <a:pt x="2112" y="161617"/>
                  </a:cubicBezTo>
                  <a:lnTo>
                    <a:pt x="181293" y="1634"/>
                  </a:lnTo>
                  <a:cubicBezTo>
                    <a:pt x="183149" y="-30"/>
                    <a:pt x="185837" y="-478"/>
                    <a:pt x="188140" y="545"/>
                  </a:cubicBezTo>
                  <a:cubicBezTo>
                    <a:pt x="190444" y="1569"/>
                    <a:pt x="191916" y="3873"/>
                    <a:pt x="191916" y="6369"/>
                  </a:cubicBezTo>
                  <a:lnTo>
                    <a:pt x="191916" y="326335"/>
                  </a:lnTo>
                  <a:cubicBezTo>
                    <a:pt x="191916" y="328831"/>
                    <a:pt x="190444" y="331135"/>
                    <a:pt x="188140" y="332159"/>
                  </a:cubicBezTo>
                  <a:cubicBezTo>
                    <a:pt x="187372" y="332671"/>
                    <a:pt x="186477" y="332799"/>
                    <a:pt x="185581" y="332799"/>
                  </a:cubicBezTo>
                  <a:close/>
                  <a:moveTo>
                    <a:pt x="15998" y="166416"/>
                  </a:moveTo>
                  <a:lnTo>
                    <a:pt x="179181" y="312129"/>
                  </a:lnTo>
                  <a:lnTo>
                    <a:pt x="179181" y="20767"/>
                  </a:lnTo>
                  <a:lnTo>
                    <a:pt x="15998" y="16641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AF288CC6-EBCD-4C51-BB5A-041D5987BACB}"/>
                </a:ext>
              </a:extLst>
            </p:cNvPr>
            <p:cNvSpPr/>
            <p:nvPr/>
          </p:nvSpPr>
          <p:spPr>
            <a:xfrm>
              <a:off x="3188529" y="4788918"/>
              <a:ext cx="12799" cy="19198"/>
            </a:xfrm>
            <a:custGeom>
              <a:avLst/>
              <a:gdLst>
                <a:gd name="connsiteX0" fmla="*/ 6399 w 12798"/>
                <a:gd name="connsiteY0" fmla="*/ 22398 h 19197"/>
                <a:gd name="connsiteX1" fmla="*/ 0 w 12798"/>
                <a:gd name="connsiteY1" fmla="*/ 15998 h 19197"/>
                <a:gd name="connsiteX2" fmla="*/ 0 w 12798"/>
                <a:gd name="connsiteY2" fmla="*/ 6399 h 19197"/>
                <a:gd name="connsiteX3" fmla="*/ 6399 w 12798"/>
                <a:gd name="connsiteY3" fmla="*/ 0 h 19197"/>
                <a:gd name="connsiteX4" fmla="*/ 12799 w 12798"/>
                <a:gd name="connsiteY4" fmla="*/ 6399 h 19197"/>
                <a:gd name="connsiteX5" fmla="*/ 12799 w 12798"/>
                <a:gd name="connsiteY5" fmla="*/ 15998 h 19197"/>
                <a:gd name="connsiteX6" fmla="*/ 6399 w 12798"/>
                <a:gd name="connsiteY6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9197">
                  <a:moveTo>
                    <a:pt x="6399" y="22398"/>
                  </a:moveTo>
                  <a:cubicBezTo>
                    <a:pt x="2880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15998"/>
                  </a:lnTo>
                  <a:cubicBezTo>
                    <a:pt x="12799" y="19582"/>
                    <a:pt x="9983" y="22398"/>
                    <a:pt x="6399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66E42A82-BC17-4224-9E5C-B6318227B78D}"/>
                </a:ext>
              </a:extLst>
            </p:cNvPr>
            <p:cNvSpPr/>
            <p:nvPr/>
          </p:nvSpPr>
          <p:spPr>
            <a:xfrm>
              <a:off x="3188529" y="4826930"/>
              <a:ext cx="12799" cy="70393"/>
            </a:xfrm>
            <a:custGeom>
              <a:avLst/>
              <a:gdLst>
                <a:gd name="connsiteX0" fmla="*/ 6399 w 12798"/>
                <a:gd name="connsiteY0" fmla="*/ 75192 h 70392"/>
                <a:gd name="connsiteX1" fmla="*/ 0 w 12798"/>
                <a:gd name="connsiteY1" fmla="*/ 68793 h 70392"/>
                <a:gd name="connsiteX2" fmla="*/ 0 w 12798"/>
                <a:gd name="connsiteY2" fmla="*/ 51770 h 70392"/>
                <a:gd name="connsiteX3" fmla="*/ 6399 w 12798"/>
                <a:gd name="connsiteY3" fmla="*/ 45371 h 70392"/>
                <a:gd name="connsiteX4" fmla="*/ 12799 w 12798"/>
                <a:gd name="connsiteY4" fmla="*/ 51770 h 70392"/>
                <a:gd name="connsiteX5" fmla="*/ 12799 w 12798"/>
                <a:gd name="connsiteY5" fmla="*/ 68793 h 70392"/>
                <a:gd name="connsiteX6" fmla="*/ 6399 w 12798"/>
                <a:gd name="connsiteY6" fmla="*/ 75192 h 70392"/>
                <a:gd name="connsiteX7" fmla="*/ 6399 w 12798"/>
                <a:gd name="connsiteY7" fmla="*/ 29821 h 70392"/>
                <a:gd name="connsiteX8" fmla="*/ 0 w 12798"/>
                <a:gd name="connsiteY8" fmla="*/ 23421 h 70392"/>
                <a:gd name="connsiteX9" fmla="*/ 0 w 12798"/>
                <a:gd name="connsiteY9" fmla="*/ 6399 h 70392"/>
                <a:gd name="connsiteX10" fmla="*/ 6399 w 12798"/>
                <a:gd name="connsiteY10" fmla="*/ 0 h 70392"/>
                <a:gd name="connsiteX11" fmla="*/ 12799 w 12798"/>
                <a:gd name="connsiteY11" fmla="*/ 6399 h 70392"/>
                <a:gd name="connsiteX12" fmla="*/ 12799 w 12798"/>
                <a:gd name="connsiteY12" fmla="*/ 23421 h 70392"/>
                <a:gd name="connsiteX13" fmla="*/ 6399 w 12798"/>
                <a:gd name="connsiteY13" fmla="*/ 29821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98" h="70392">
                  <a:moveTo>
                    <a:pt x="6399" y="75192"/>
                  </a:moveTo>
                  <a:cubicBezTo>
                    <a:pt x="2880" y="75192"/>
                    <a:pt x="0" y="72312"/>
                    <a:pt x="0" y="68793"/>
                  </a:cubicBezTo>
                  <a:lnTo>
                    <a:pt x="0" y="51770"/>
                  </a:lnTo>
                  <a:cubicBezTo>
                    <a:pt x="0" y="48251"/>
                    <a:pt x="2880" y="45371"/>
                    <a:pt x="6399" y="45371"/>
                  </a:cubicBezTo>
                  <a:cubicBezTo>
                    <a:pt x="9919" y="45371"/>
                    <a:pt x="12799" y="48251"/>
                    <a:pt x="12799" y="51770"/>
                  </a:cubicBezTo>
                  <a:lnTo>
                    <a:pt x="12799" y="68793"/>
                  </a:lnTo>
                  <a:cubicBezTo>
                    <a:pt x="12799" y="72312"/>
                    <a:pt x="9983" y="75192"/>
                    <a:pt x="6399" y="75192"/>
                  </a:cubicBezTo>
                  <a:close/>
                  <a:moveTo>
                    <a:pt x="6399" y="29821"/>
                  </a:moveTo>
                  <a:cubicBezTo>
                    <a:pt x="2880" y="29821"/>
                    <a:pt x="0" y="26941"/>
                    <a:pt x="0" y="23421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23421"/>
                  </a:lnTo>
                  <a:cubicBezTo>
                    <a:pt x="12799" y="26941"/>
                    <a:pt x="9983" y="29821"/>
                    <a:pt x="6399" y="298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BFBC05E-10B5-4F2E-BAE4-517F43EF4AFC}"/>
                </a:ext>
              </a:extLst>
            </p:cNvPr>
            <p:cNvSpPr/>
            <p:nvPr/>
          </p:nvSpPr>
          <p:spPr>
            <a:xfrm>
              <a:off x="3188529" y="4917672"/>
              <a:ext cx="12799" cy="255973"/>
            </a:xfrm>
            <a:custGeom>
              <a:avLst/>
              <a:gdLst>
                <a:gd name="connsiteX0" fmla="*/ 6399 w 12798"/>
                <a:gd name="connsiteY0" fmla="*/ 256741 h 255973"/>
                <a:gd name="connsiteX1" fmla="*/ 0 w 12798"/>
                <a:gd name="connsiteY1" fmla="*/ 250342 h 255973"/>
                <a:gd name="connsiteX2" fmla="*/ 0 w 12798"/>
                <a:gd name="connsiteY2" fmla="*/ 233319 h 255973"/>
                <a:gd name="connsiteX3" fmla="*/ 6399 w 12798"/>
                <a:gd name="connsiteY3" fmla="*/ 226920 h 255973"/>
                <a:gd name="connsiteX4" fmla="*/ 12799 w 12798"/>
                <a:gd name="connsiteY4" fmla="*/ 233319 h 255973"/>
                <a:gd name="connsiteX5" fmla="*/ 12799 w 12798"/>
                <a:gd name="connsiteY5" fmla="*/ 250342 h 255973"/>
                <a:gd name="connsiteX6" fmla="*/ 6399 w 12798"/>
                <a:gd name="connsiteY6" fmla="*/ 256741 h 255973"/>
                <a:gd name="connsiteX7" fmla="*/ 6399 w 12798"/>
                <a:gd name="connsiteY7" fmla="*/ 211370 h 255973"/>
                <a:gd name="connsiteX8" fmla="*/ 0 w 12798"/>
                <a:gd name="connsiteY8" fmla="*/ 204970 h 255973"/>
                <a:gd name="connsiteX9" fmla="*/ 0 w 12798"/>
                <a:gd name="connsiteY9" fmla="*/ 187948 h 255973"/>
                <a:gd name="connsiteX10" fmla="*/ 6399 w 12798"/>
                <a:gd name="connsiteY10" fmla="*/ 181549 h 255973"/>
                <a:gd name="connsiteX11" fmla="*/ 12799 w 12798"/>
                <a:gd name="connsiteY11" fmla="*/ 187948 h 255973"/>
                <a:gd name="connsiteX12" fmla="*/ 12799 w 12798"/>
                <a:gd name="connsiteY12" fmla="*/ 204970 h 255973"/>
                <a:gd name="connsiteX13" fmla="*/ 6399 w 12798"/>
                <a:gd name="connsiteY13" fmla="*/ 211370 h 255973"/>
                <a:gd name="connsiteX14" fmla="*/ 6399 w 12798"/>
                <a:gd name="connsiteY14" fmla="*/ 165999 h 255973"/>
                <a:gd name="connsiteX15" fmla="*/ 0 w 12798"/>
                <a:gd name="connsiteY15" fmla="*/ 159599 h 255973"/>
                <a:gd name="connsiteX16" fmla="*/ 0 w 12798"/>
                <a:gd name="connsiteY16" fmla="*/ 142577 h 255973"/>
                <a:gd name="connsiteX17" fmla="*/ 6399 w 12798"/>
                <a:gd name="connsiteY17" fmla="*/ 136178 h 255973"/>
                <a:gd name="connsiteX18" fmla="*/ 12799 w 12798"/>
                <a:gd name="connsiteY18" fmla="*/ 142577 h 255973"/>
                <a:gd name="connsiteX19" fmla="*/ 12799 w 12798"/>
                <a:gd name="connsiteY19" fmla="*/ 159599 h 255973"/>
                <a:gd name="connsiteX20" fmla="*/ 6399 w 12798"/>
                <a:gd name="connsiteY20" fmla="*/ 165999 h 255973"/>
                <a:gd name="connsiteX21" fmla="*/ 6399 w 12798"/>
                <a:gd name="connsiteY21" fmla="*/ 120563 h 255973"/>
                <a:gd name="connsiteX22" fmla="*/ 0 w 12798"/>
                <a:gd name="connsiteY22" fmla="*/ 114164 h 255973"/>
                <a:gd name="connsiteX23" fmla="*/ 0 w 12798"/>
                <a:gd name="connsiteY23" fmla="*/ 97142 h 255973"/>
                <a:gd name="connsiteX24" fmla="*/ 6399 w 12798"/>
                <a:gd name="connsiteY24" fmla="*/ 90742 h 255973"/>
                <a:gd name="connsiteX25" fmla="*/ 12799 w 12798"/>
                <a:gd name="connsiteY25" fmla="*/ 97142 h 255973"/>
                <a:gd name="connsiteX26" fmla="*/ 12799 w 12798"/>
                <a:gd name="connsiteY26" fmla="*/ 114164 h 255973"/>
                <a:gd name="connsiteX27" fmla="*/ 6399 w 12798"/>
                <a:gd name="connsiteY27" fmla="*/ 120563 h 255973"/>
                <a:gd name="connsiteX28" fmla="*/ 6399 w 12798"/>
                <a:gd name="connsiteY28" fmla="*/ 75192 h 255973"/>
                <a:gd name="connsiteX29" fmla="*/ 0 w 12798"/>
                <a:gd name="connsiteY29" fmla="*/ 68793 h 255973"/>
                <a:gd name="connsiteX30" fmla="*/ 0 w 12798"/>
                <a:gd name="connsiteY30" fmla="*/ 51770 h 255973"/>
                <a:gd name="connsiteX31" fmla="*/ 6399 w 12798"/>
                <a:gd name="connsiteY31" fmla="*/ 45371 h 255973"/>
                <a:gd name="connsiteX32" fmla="*/ 12799 w 12798"/>
                <a:gd name="connsiteY32" fmla="*/ 51770 h 255973"/>
                <a:gd name="connsiteX33" fmla="*/ 12799 w 12798"/>
                <a:gd name="connsiteY33" fmla="*/ 68793 h 255973"/>
                <a:gd name="connsiteX34" fmla="*/ 6399 w 12798"/>
                <a:gd name="connsiteY34" fmla="*/ 75192 h 255973"/>
                <a:gd name="connsiteX35" fmla="*/ 6399 w 12798"/>
                <a:gd name="connsiteY35" fmla="*/ 29821 h 255973"/>
                <a:gd name="connsiteX36" fmla="*/ 0 w 12798"/>
                <a:gd name="connsiteY36" fmla="*/ 23421 h 255973"/>
                <a:gd name="connsiteX37" fmla="*/ 0 w 12798"/>
                <a:gd name="connsiteY37" fmla="*/ 6399 h 255973"/>
                <a:gd name="connsiteX38" fmla="*/ 6399 w 12798"/>
                <a:gd name="connsiteY38" fmla="*/ 0 h 255973"/>
                <a:gd name="connsiteX39" fmla="*/ 12799 w 12798"/>
                <a:gd name="connsiteY39" fmla="*/ 6399 h 255973"/>
                <a:gd name="connsiteX40" fmla="*/ 12799 w 12798"/>
                <a:gd name="connsiteY40" fmla="*/ 23421 h 255973"/>
                <a:gd name="connsiteX41" fmla="*/ 6399 w 12798"/>
                <a:gd name="connsiteY41" fmla="*/ 29821 h 255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2798" h="255973">
                  <a:moveTo>
                    <a:pt x="6399" y="256741"/>
                  </a:moveTo>
                  <a:cubicBezTo>
                    <a:pt x="2880" y="256741"/>
                    <a:pt x="0" y="253861"/>
                    <a:pt x="0" y="250342"/>
                  </a:cubicBezTo>
                  <a:lnTo>
                    <a:pt x="0" y="233319"/>
                  </a:lnTo>
                  <a:cubicBezTo>
                    <a:pt x="0" y="229800"/>
                    <a:pt x="2880" y="226920"/>
                    <a:pt x="6399" y="226920"/>
                  </a:cubicBezTo>
                  <a:cubicBezTo>
                    <a:pt x="9919" y="226920"/>
                    <a:pt x="12799" y="229800"/>
                    <a:pt x="12799" y="233319"/>
                  </a:cubicBezTo>
                  <a:lnTo>
                    <a:pt x="12799" y="250342"/>
                  </a:lnTo>
                  <a:cubicBezTo>
                    <a:pt x="12799" y="253861"/>
                    <a:pt x="9983" y="256741"/>
                    <a:pt x="6399" y="256741"/>
                  </a:cubicBezTo>
                  <a:close/>
                  <a:moveTo>
                    <a:pt x="6399" y="211370"/>
                  </a:moveTo>
                  <a:cubicBezTo>
                    <a:pt x="2880" y="211370"/>
                    <a:pt x="0" y="208490"/>
                    <a:pt x="0" y="204970"/>
                  </a:cubicBezTo>
                  <a:lnTo>
                    <a:pt x="0" y="187948"/>
                  </a:lnTo>
                  <a:cubicBezTo>
                    <a:pt x="0" y="184429"/>
                    <a:pt x="2880" y="181549"/>
                    <a:pt x="6399" y="181549"/>
                  </a:cubicBezTo>
                  <a:cubicBezTo>
                    <a:pt x="9919" y="181549"/>
                    <a:pt x="12799" y="184429"/>
                    <a:pt x="12799" y="187948"/>
                  </a:cubicBezTo>
                  <a:lnTo>
                    <a:pt x="12799" y="204970"/>
                  </a:lnTo>
                  <a:cubicBezTo>
                    <a:pt x="12799" y="208490"/>
                    <a:pt x="9983" y="211370"/>
                    <a:pt x="6399" y="211370"/>
                  </a:cubicBezTo>
                  <a:close/>
                  <a:moveTo>
                    <a:pt x="6399" y="165999"/>
                  </a:moveTo>
                  <a:cubicBezTo>
                    <a:pt x="2880" y="165999"/>
                    <a:pt x="0" y="163119"/>
                    <a:pt x="0" y="159599"/>
                  </a:cubicBezTo>
                  <a:lnTo>
                    <a:pt x="0" y="142577"/>
                  </a:lnTo>
                  <a:cubicBezTo>
                    <a:pt x="0" y="139057"/>
                    <a:pt x="2880" y="136178"/>
                    <a:pt x="6399" y="136178"/>
                  </a:cubicBezTo>
                  <a:cubicBezTo>
                    <a:pt x="9919" y="136178"/>
                    <a:pt x="12799" y="139057"/>
                    <a:pt x="12799" y="142577"/>
                  </a:cubicBezTo>
                  <a:lnTo>
                    <a:pt x="12799" y="159599"/>
                  </a:lnTo>
                  <a:cubicBezTo>
                    <a:pt x="12799" y="163119"/>
                    <a:pt x="9983" y="165999"/>
                    <a:pt x="6399" y="165999"/>
                  </a:cubicBezTo>
                  <a:close/>
                  <a:moveTo>
                    <a:pt x="6399" y="120563"/>
                  </a:moveTo>
                  <a:cubicBezTo>
                    <a:pt x="2880" y="120563"/>
                    <a:pt x="0" y="117683"/>
                    <a:pt x="0" y="114164"/>
                  </a:cubicBezTo>
                  <a:lnTo>
                    <a:pt x="0" y="97142"/>
                  </a:lnTo>
                  <a:cubicBezTo>
                    <a:pt x="0" y="93622"/>
                    <a:pt x="2880" y="90742"/>
                    <a:pt x="6399" y="90742"/>
                  </a:cubicBezTo>
                  <a:cubicBezTo>
                    <a:pt x="9919" y="90742"/>
                    <a:pt x="12799" y="93622"/>
                    <a:pt x="12799" y="97142"/>
                  </a:cubicBezTo>
                  <a:lnTo>
                    <a:pt x="12799" y="114164"/>
                  </a:lnTo>
                  <a:cubicBezTo>
                    <a:pt x="12799" y="117747"/>
                    <a:pt x="9983" y="120563"/>
                    <a:pt x="6399" y="120563"/>
                  </a:cubicBezTo>
                  <a:close/>
                  <a:moveTo>
                    <a:pt x="6399" y="75192"/>
                  </a:moveTo>
                  <a:cubicBezTo>
                    <a:pt x="2880" y="75192"/>
                    <a:pt x="0" y="72312"/>
                    <a:pt x="0" y="68793"/>
                  </a:cubicBezTo>
                  <a:lnTo>
                    <a:pt x="0" y="51770"/>
                  </a:lnTo>
                  <a:cubicBezTo>
                    <a:pt x="0" y="48251"/>
                    <a:pt x="2880" y="45371"/>
                    <a:pt x="6399" y="45371"/>
                  </a:cubicBezTo>
                  <a:cubicBezTo>
                    <a:pt x="9919" y="45371"/>
                    <a:pt x="12799" y="48251"/>
                    <a:pt x="12799" y="51770"/>
                  </a:cubicBezTo>
                  <a:lnTo>
                    <a:pt x="12799" y="68793"/>
                  </a:lnTo>
                  <a:cubicBezTo>
                    <a:pt x="12799" y="72312"/>
                    <a:pt x="9983" y="75192"/>
                    <a:pt x="6399" y="75192"/>
                  </a:cubicBezTo>
                  <a:close/>
                  <a:moveTo>
                    <a:pt x="6399" y="29821"/>
                  </a:moveTo>
                  <a:cubicBezTo>
                    <a:pt x="2880" y="29821"/>
                    <a:pt x="0" y="26941"/>
                    <a:pt x="0" y="23421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23421"/>
                  </a:lnTo>
                  <a:cubicBezTo>
                    <a:pt x="12799" y="26941"/>
                    <a:pt x="9983" y="29821"/>
                    <a:pt x="6399" y="298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3606D96A-25D7-4669-8ABC-16CD4ADF1DA4}"/>
                </a:ext>
              </a:extLst>
            </p:cNvPr>
            <p:cNvSpPr/>
            <p:nvPr/>
          </p:nvSpPr>
          <p:spPr>
            <a:xfrm>
              <a:off x="3188529" y="5189963"/>
              <a:ext cx="12799" cy="19198"/>
            </a:xfrm>
            <a:custGeom>
              <a:avLst/>
              <a:gdLst>
                <a:gd name="connsiteX0" fmla="*/ 6399 w 12798"/>
                <a:gd name="connsiteY0" fmla="*/ 22398 h 19197"/>
                <a:gd name="connsiteX1" fmla="*/ 0 w 12798"/>
                <a:gd name="connsiteY1" fmla="*/ 15998 h 19197"/>
                <a:gd name="connsiteX2" fmla="*/ 0 w 12798"/>
                <a:gd name="connsiteY2" fmla="*/ 6399 h 19197"/>
                <a:gd name="connsiteX3" fmla="*/ 6399 w 12798"/>
                <a:gd name="connsiteY3" fmla="*/ 0 h 19197"/>
                <a:gd name="connsiteX4" fmla="*/ 12799 w 12798"/>
                <a:gd name="connsiteY4" fmla="*/ 6399 h 19197"/>
                <a:gd name="connsiteX5" fmla="*/ 12799 w 12798"/>
                <a:gd name="connsiteY5" fmla="*/ 15998 h 19197"/>
                <a:gd name="connsiteX6" fmla="*/ 6399 w 12798"/>
                <a:gd name="connsiteY6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9197">
                  <a:moveTo>
                    <a:pt x="6399" y="22398"/>
                  </a:moveTo>
                  <a:cubicBezTo>
                    <a:pt x="2880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5998"/>
                  </a:lnTo>
                  <a:cubicBezTo>
                    <a:pt x="12799" y="19518"/>
                    <a:pt x="9983" y="22398"/>
                    <a:pt x="6399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A204D77-725A-4006-B5A8-AC5AF36B6982}"/>
                </a:ext>
              </a:extLst>
            </p:cNvPr>
            <p:cNvSpPr/>
            <p:nvPr/>
          </p:nvSpPr>
          <p:spPr>
            <a:xfrm>
              <a:off x="3161972" y="4712253"/>
              <a:ext cx="63993" cy="63993"/>
            </a:xfrm>
            <a:custGeom>
              <a:avLst/>
              <a:gdLst>
                <a:gd name="connsiteX0" fmla="*/ 59514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4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4 w 63993"/>
                <a:gd name="connsiteY8" fmla="*/ 65913 h 63993"/>
                <a:gd name="connsiteX9" fmla="*/ 12799 w 63993"/>
                <a:gd name="connsiteY9" fmla="*/ 53114 h 63993"/>
                <a:gd name="connsiteX10" fmla="*/ 53114 w 63993"/>
                <a:gd name="connsiteY10" fmla="*/ 53114 h 63993"/>
                <a:gd name="connsiteX11" fmla="*/ 53114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3114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4" y="65913"/>
                  </a:moveTo>
                  <a:lnTo>
                    <a:pt x="6399" y="65913"/>
                  </a:lnTo>
                  <a:cubicBezTo>
                    <a:pt x="2880" y="65913"/>
                    <a:pt x="0" y="63034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59514" y="0"/>
                  </a:lnTo>
                  <a:cubicBezTo>
                    <a:pt x="63033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34"/>
                    <a:pt x="63097" y="65913"/>
                    <a:pt x="59514" y="65913"/>
                  </a:cubicBezTo>
                  <a:close/>
                  <a:moveTo>
                    <a:pt x="12799" y="53114"/>
                  </a:moveTo>
                  <a:lnTo>
                    <a:pt x="53114" y="53114"/>
                  </a:lnTo>
                  <a:lnTo>
                    <a:pt x="53114" y="12799"/>
                  </a:lnTo>
                  <a:lnTo>
                    <a:pt x="12799" y="12799"/>
                  </a:lnTo>
                  <a:lnTo>
                    <a:pt x="12799" y="5311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F771C5D4-8A8E-41B4-A9CF-865E24B1BC8D}"/>
                </a:ext>
              </a:extLst>
            </p:cNvPr>
            <p:cNvSpPr/>
            <p:nvPr/>
          </p:nvSpPr>
          <p:spPr>
            <a:xfrm>
              <a:off x="3161972" y="5222984"/>
              <a:ext cx="63993" cy="63993"/>
            </a:xfrm>
            <a:custGeom>
              <a:avLst/>
              <a:gdLst>
                <a:gd name="connsiteX0" fmla="*/ 59514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4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4 w 63993"/>
                <a:gd name="connsiteY8" fmla="*/ 65913 h 63993"/>
                <a:gd name="connsiteX9" fmla="*/ 12799 w 63993"/>
                <a:gd name="connsiteY9" fmla="*/ 53115 h 63993"/>
                <a:gd name="connsiteX10" fmla="*/ 53114 w 63993"/>
                <a:gd name="connsiteY10" fmla="*/ 53115 h 63993"/>
                <a:gd name="connsiteX11" fmla="*/ 53114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3115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4" y="65913"/>
                  </a:moveTo>
                  <a:lnTo>
                    <a:pt x="6399" y="65913"/>
                  </a:lnTo>
                  <a:cubicBezTo>
                    <a:pt x="2880" y="65913"/>
                    <a:pt x="0" y="63034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59514" y="0"/>
                  </a:lnTo>
                  <a:cubicBezTo>
                    <a:pt x="63033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98"/>
                    <a:pt x="63097" y="65913"/>
                    <a:pt x="59514" y="65913"/>
                  </a:cubicBezTo>
                  <a:close/>
                  <a:moveTo>
                    <a:pt x="12799" y="53115"/>
                  </a:moveTo>
                  <a:lnTo>
                    <a:pt x="53114" y="53115"/>
                  </a:lnTo>
                  <a:lnTo>
                    <a:pt x="53114" y="12799"/>
                  </a:lnTo>
                  <a:lnTo>
                    <a:pt x="12799" y="12799"/>
                  </a:lnTo>
                  <a:lnTo>
                    <a:pt x="12799" y="53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26A0D6BD-F01C-4D43-8B81-095FA455E01B}"/>
                </a:ext>
              </a:extLst>
            </p:cNvPr>
            <p:cNvSpPr/>
            <p:nvPr/>
          </p:nvSpPr>
          <p:spPr>
            <a:xfrm>
              <a:off x="2962222" y="4968200"/>
              <a:ext cx="166383" cy="147185"/>
            </a:xfrm>
            <a:custGeom>
              <a:avLst/>
              <a:gdLst>
                <a:gd name="connsiteX0" fmla="*/ 6426 w 166382"/>
                <a:gd name="connsiteY0" fmla="*/ 151179 h 147184"/>
                <a:gd name="connsiteX1" fmla="*/ 1627 w 166382"/>
                <a:gd name="connsiteY1" fmla="*/ 149068 h 147184"/>
                <a:gd name="connsiteX2" fmla="*/ 2139 w 166382"/>
                <a:gd name="connsiteY2" fmla="*/ 140044 h 147184"/>
                <a:gd name="connsiteX3" fmla="*/ 157194 w 166382"/>
                <a:gd name="connsiteY3" fmla="*/ 1627 h 147184"/>
                <a:gd name="connsiteX4" fmla="*/ 166218 w 166382"/>
                <a:gd name="connsiteY4" fmla="*/ 2139 h 147184"/>
                <a:gd name="connsiteX5" fmla="*/ 165706 w 166382"/>
                <a:gd name="connsiteY5" fmla="*/ 11162 h 147184"/>
                <a:gd name="connsiteX6" fmla="*/ 10650 w 166382"/>
                <a:gd name="connsiteY6" fmla="*/ 149579 h 147184"/>
                <a:gd name="connsiteX7" fmla="*/ 6426 w 166382"/>
                <a:gd name="connsiteY7" fmla="*/ 151179 h 14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382" h="147184">
                  <a:moveTo>
                    <a:pt x="6426" y="151179"/>
                  </a:moveTo>
                  <a:cubicBezTo>
                    <a:pt x="4635" y="151179"/>
                    <a:pt x="2907" y="150475"/>
                    <a:pt x="1627" y="149068"/>
                  </a:cubicBezTo>
                  <a:cubicBezTo>
                    <a:pt x="-741" y="146444"/>
                    <a:pt x="-485" y="142412"/>
                    <a:pt x="2139" y="140044"/>
                  </a:cubicBezTo>
                  <a:lnTo>
                    <a:pt x="157194" y="1627"/>
                  </a:lnTo>
                  <a:cubicBezTo>
                    <a:pt x="159818" y="-741"/>
                    <a:pt x="163850" y="-485"/>
                    <a:pt x="166218" y="2139"/>
                  </a:cubicBezTo>
                  <a:cubicBezTo>
                    <a:pt x="168585" y="4762"/>
                    <a:pt x="168329" y="8794"/>
                    <a:pt x="165706" y="11162"/>
                  </a:cubicBezTo>
                  <a:lnTo>
                    <a:pt x="10650" y="149579"/>
                  </a:lnTo>
                  <a:cubicBezTo>
                    <a:pt x="9498" y="150667"/>
                    <a:pt x="7962" y="151179"/>
                    <a:pt x="6426" y="15117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20626B0B-4983-4BF0-9F98-43929F3B1AD9}"/>
                </a:ext>
              </a:extLst>
            </p:cNvPr>
            <p:cNvSpPr/>
            <p:nvPr/>
          </p:nvSpPr>
          <p:spPr>
            <a:xfrm>
              <a:off x="2962222" y="4943946"/>
              <a:ext cx="134386" cy="121587"/>
            </a:xfrm>
            <a:custGeom>
              <a:avLst/>
              <a:gdLst>
                <a:gd name="connsiteX0" fmla="*/ 6426 w 134385"/>
                <a:gd name="connsiteY0" fmla="*/ 126862 h 121587"/>
                <a:gd name="connsiteX1" fmla="*/ 1627 w 134385"/>
                <a:gd name="connsiteY1" fmla="*/ 124750 h 121587"/>
                <a:gd name="connsiteX2" fmla="*/ 2139 w 134385"/>
                <a:gd name="connsiteY2" fmla="*/ 115727 h 121587"/>
                <a:gd name="connsiteX3" fmla="*/ 129997 w 134385"/>
                <a:gd name="connsiteY3" fmla="*/ 1627 h 121587"/>
                <a:gd name="connsiteX4" fmla="*/ 139020 w 134385"/>
                <a:gd name="connsiteY4" fmla="*/ 2139 h 121587"/>
                <a:gd name="connsiteX5" fmla="*/ 138509 w 134385"/>
                <a:gd name="connsiteY5" fmla="*/ 11162 h 121587"/>
                <a:gd name="connsiteX6" fmla="*/ 10650 w 134385"/>
                <a:gd name="connsiteY6" fmla="*/ 125262 h 121587"/>
                <a:gd name="connsiteX7" fmla="*/ 6426 w 134385"/>
                <a:gd name="connsiteY7" fmla="*/ 126862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21587">
                  <a:moveTo>
                    <a:pt x="6426" y="126862"/>
                  </a:moveTo>
                  <a:cubicBezTo>
                    <a:pt x="4635" y="126862"/>
                    <a:pt x="2907" y="126158"/>
                    <a:pt x="1627" y="124750"/>
                  </a:cubicBezTo>
                  <a:cubicBezTo>
                    <a:pt x="-741" y="122126"/>
                    <a:pt x="-485" y="118095"/>
                    <a:pt x="2139" y="115727"/>
                  </a:cubicBezTo>
                  <a:lnTo>
                    <a:pt x="129997" y="1627"/>
                  </a:lnTo>
                  <a:cubicBezTo>
                    <a:pt x="132621" y="-741"/>
                    <a:pt x="136653" y="-485"/>
                    <a:pt x="139020" y="2139"/>
                  </a:cubicBezTo>
                  <a:cubicBezTo>
                    <a:pt x="141388" y="4763"/>
                    <a:pt x="141132" y="8794"/>
                    <a:pt x="138509" y="11162"/>
                  </a:cubicBezTo>
                  <a:lnTo>
                    <a:pt x="10650" y="125262"/>
                  </a:lnTo>
                  <a:cubicBezTo>
                    <a:pt x="9498" y="126350"/>
                    <a:pt x="7962" y="126862"/>
                    <a:pt x="6426" y="1268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5D21BC3-CB07-43FC-9ABC-3C2DEF9490F1}"/>
                </a:ext>
              </a:extLst>
            </p:cNvPr>
            <p:cNvSpPr/>
            <p:nvPr/>
          </p:nvSpPr>
          <p:spPr>
            <a:xfrm>
              <a:off x="2962222" y="4919629"/>
              <a:ext cx="108789" cy="102389"/>
            </a:xfrm>
            <a:custGeom>
              <a:avLst/>
              <a:gdLst>
                <a:gd name="connsiteX0" fmla="*/ 6426 w 108788"/>
                <a:gd name="connsiteY0" fmla="*/ 102608 h 102389"/>
                <a:gd name="connsiteX1" fmla="*/ 1627 w 108788"/>
                <a:gd name="connsiteY1" fmla="*/ 100497 h 102389"/>
                <a:gd name="connsiteX2" fmla="*/ 2139 w 108788"/>
                <a:gd name="connsiteY2" fmla="*/ 91473 h 102389"/>
                <a:gd name="connsiteX3" fmla="*/ 102800 w 108788"/>
                <a:gd name="connsiteY3" fmla="*/ 1627 h 102389"/>
                <a:gd name="connsiteX4" fmla="*/ 111823 w 108788"/>
                <a:gd name="connsiteY4" fmla="*/ 2139 h 102389"/>
                <a:gd name="connsiteX5" fmla="*/ 111311 w 108788"/>
                <a:gd name="connsiteY5" fmla="*/ 11162 h 102389"/>
                <a:gd name="connsiteX6" fmla="*/ 10650 w 108788"/>
                <a:gd name="connsiteY6" fmla="*/ 101008 h 102389"/>
                <a:gd name="connsiteX7" fmla="*/ 6426 w 108788"/>
                <a:gd name="connsiteY7" fmla="*/ 102608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102389">
                  <a:moveTo>
                    <a:pt x="6426" y="102608"/>
                  </a:moveTo>
                  <a:cubicBezTo>
                    <a:pt x="4635" y="102608"/>
                    <a:pt x="2907" y="101904"/>
                    <a:pt x="1627" y="100497"/>
                  </a:cubicBezTo>
                  <a:cubicBezTo>
                    <a:pt x="-741" y="97873"/>
                    <a:pt x="-485" y="93841"/>
                    <a:pt x="2139" y="91473"/>
                  </a:cubicBezTo>
                  <a:lnTo>
                    <a:pt x="102800" y="1627"/>
                  </a:lnTo>
                  <a:cubicBezTo>
                    <a:pt x="105424" y="-741"/>
                    <a:pt x="109456" y="-485"/>
                    <a:pt x="111823" y="2139"/>
                  </a:cubicBezTo>
                  <a:cubicBezTo>
                    <a:pt x="114191" y="4763"/>
                    <a:pt x="113935" y="8794"/>
                    <a:pt x="111311" y="11162"/>
                  </a:cubicBezTo>
                  <a:lnTo>
                    <a:pt x="10650" y="101008"/>
                  </a:lnTo>
                  <a:cubicBezTo>
                    <a:pt x="9498" y="102096"/>
                    <a:pt x="7962" y="102608"/>
                    <a:pt x="6426" y="10260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544296CE-40AE-45AA-9A31-E1CA461D683A}"/>
                </a:ext>
              </a:extLst>
            </p:cNvPr>
            <p:cNvSpPr/>
            <p:nvPr/>
          </p:nvSpPr>
          <p:spPr>
            <a:xfrm>
              <a:off x="2962222" y="4895375"/>
              <a:ext cx="83191" cy="76792"/>
            </a:xfrm>
            <a:custGeom>
              <a:avLst/>
              <a:gdLst>
                <a:gd name="connsiteX0" fmla="*/ 6426 w 83191"/>
                <a:gd name="connsiteY0" fmla="*/ 78291 h 76791"/>
                <a:gd name="connsiteX1" fmla="*/ 1627 w 83191"/>
                <a:gd name="connsiteY1" fmla="*/ 76179 h 76791"/>
                <a:gd name="connsiteX2" fmla="*/ 2139 w 83191"/>
                <a:gd name="connsiteY2" fmla="*/ 67156 h 76791"/>
                <a:gd name="connsiteX3" fmla="*/ 75539 w 83191"/>
                <a:gd name="connsiteY3" fmla="*/ 1627 h 76791"/>
                <a:gd name="connsiteX4" fmla="*/ 84562 w 83191"/>
                <a:gd name="connsiteY4" fmla="*/ 2139 h 76791"/>
                <a:gd name="connsiteX5" fmla="*/ 84050 w 83191"/>
                <a:gd name="connsiteY5" fmla="*/ 11162 h 76791"/>
                <a:gd name="connsiteX6" fmla="*/ 10650 w 83191"/>
                <a:gd name="connsiteY6" fmla="*/ 76691 h 76791"/>
                <a:gd name="connsiteX7" fmla="*/ 6426 w 83191"/>
                <a:gd name="connsiteY7" fmla="*/ 78291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91" h="76791">
                  <a:moveTo>
                    <a:pt x="6426" y="78291"/>
                  </a:moveTo>
                  <a:cubicBezTo>
                    <a:pt x="4635" y="78291"/>
                    <a:pt x="2907" y="77587"/>
                    <a:pt x="1627" y="76179"/>
                  </a:cubicBezTo>
                  <a:cubicBezTo>
                    <a:pt x="-741" y="73556"/>
                    <a:pt x="-485" y="69524"/>
                    <a:pt x="2139" y="67156"/>
                  </a:cubicBezTo>
                  <a:lnTo>
                    <a:pt x="75539" y="1627"/>
                  </a:lnTo>
                  <a:cubicBezTo>
                    <a:pt x="78163" y="-741"/>
                    <a:pt x="82195" y="-485"/>
                    <a:pt x="84562" y="2139"/>
                  </a:cubicBezTo>
                  <a:cubicBezTo>
                    <a:pt x="86930" y="4763"/>
                    <a:pt x="86674" y="8794"/>
                    <a:pt x="84050" y="11162"/>
                  </a:cubicBezTo>
                  <a:lnTo>
                    <a:pt x="10650" y="76691"/>
                  </a:lnTo>
                  <a:cubicBezTo>
                    <a:pt x="9498" y="77779"/>
                    <a:pt x="7962" y="78291"/>
                    <a:pt x="6426" y="7829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E35F9FD2-E3CF-4A30-BFE4-9DD0A8336422}"/>
                </a:ext>
              </a:extLst>
            </p:cNvPr>
            <p:cNvSpPr/>
            <p:nvPr/>
          </p:nvSpPr>
          <p:spPr>
            <a:xfrm>
              <a:off x="2962222" y="4871058"/>
              <a:ext cx="57594" cy="51195"/>
            </a:xfrm>
            <a:custGeom>
              <a:avLst/>
              <a:gdLst>
                <a:gd name="connsiteX0" fmla="*/ 6426 w 57593"/>
                <a:gd name="connsiteY0" fmla="*/ 54037 h 51194"/>
                <a:gd name="connsiteX1" fmla="*/ 1627 w 57593"/>
                <a:gd name="connsiteY1" fmla="*/ 51926 h 51194"/>
                <a:gd name="connsiteX2" fmla="*/ 2139 w 57593"/>
                <a:gd name="connsiteY2" fmla="*/ 42903 h 51194"/>
                <a:gd name="connsiteX3" fmla="*/ 48342 w 57593"/>
                <a:gd name="connsiteY3" fmla="*/ 1627 h 51194"/>
                <a:gd name="connsiteX4" fmla="*/ 57365 w 57593"/>
                <a:gd name="connsiteY4" fmla="*/ 2139 h 51194"/>
                <a:gd name="connsiteX5" fmla="*/ 56853 w 57593"/>
                <a:gd name="connsiteY5" fmla="*/ 11162 h 51194"/>
                <a:gd name="connsiteX6" fmla="*/ 10650 w 57593"/>
                <a:gd name="connsiteY6" fmla="*/ 52438 h 51194"/>
                <a:gd name="connsiteX7" fmla="*/ 6426 w 57593"/>
                <a:gd name="connsiteY7" fmla="*/ 54037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593" h="51194">
                  <a:moveTo>
                    <a:pt x="6426" y="54037"/>
                  </a:moveTo>
                  <a:cubicBezTo>
                    <a:pt x="4699" y="54037"/>
                    <a:pt x="2907" y="53334"/>
                    <a:pt x="1627" y="51926"/>
                  </a:cubicBezTo>
                  <a:cubicBezTo>
                    <a:pt x="-741" y="49302"/>
                    <a:pt x="-485" y="45270"/>
                    <a:pt x="2139" y="42903"/>
                  </a:cubicBezTo>
                  <a:lnTo>
                    <a:pt x="48342" y="1627"/>
                  </a:lnTo>
                  <a:cubicBezTo>
                    <a:pt x="50966" y="-741"/>
                    <a:pt x="54997" y="-485"/>
                    <a:pt x="57365" y="2139"/>
                  </a:cubicBezTo>
                  <a:cubicBezTo>
                    <a:pt x="59733" y="4763"/>
                    <a:pt x="59477" y="8794"/>
                    <a:pt x="56853" y="11162"/>
                  </a:cubicBezTo>
                  <a:lnTo>
                    <a:pt x="10650" y="52438"/>
                  </a:lnTo>
                  <a:cubicBezTo>
                    <a:pt x="9498" y="53525"/>
                    <a:pt x="7962" y="54037"/>
                    <a:pt x="6426" y="5403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8AFB7F48-7BFA-41CB-83DF-0CC528A71307}"/>
                </a:ext>
              </a:extLst>
            </p:cNvPr>
            <p:cNvSpPr/>
            <p:nvPr/>
          </p:nvSpPr>
          <p:spPr>
            <a:xfrm>
              <a:off x="2962222" y="4846804"/>
              <a:ext cx="25597" cy="25597"/>
            </a:xfrm>
            <a:custGeom>
              <a:avLst/>
              <a:gdLst>
                <a:gd name="connsiteX0" fmla="*/ 6426 w 25597"/>
                <a:gd name="connsiteY0" fmla="*/ 29784 h 25597"/>
                <a:gd name="connsiteX1" fmla="*/ 1627 w 25597"/>
                <a:gd name="connsiteY1" fmla="*/ 27672 h 25597"/>
                <a:gd name="connsiteX2" fmla="*/ 2139 w 25597"/>
                <a:gd name="connsiteY2" fmla="*/ 18649 h 25597"/>
                <a:gd name="connsiteX3" fmla="*/ 21209 w 25597"/>
                <a:gd name="connsiteY3" fmla="*/ 1627 h 25597"/>
                <a:gd name="connsiteX4" fmla="*/ 30232 w 25597"/>
                <a:gd name="connsiteY4" fmla="*/ 2139 h 25597"/>
                <a:gd name="connsiteX5" fmla="*/ 29720 w 25597"/>
                <a:gd name="connsiteY5" fmla="*/ 11162 h 25597"/>
                <a:gd name="connsiteX6" fmla="*/ 10650 w 25597"/>
                <a:gd name="connsiteY6" fmla="*/ 28184 h 25597"/>
                <a:gd name="connsiteX7" fmla="*/ 6426 w 25597"/>
                <a:gd name="connsiteY7" fmla="*/ 29784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6426" y="29784"/>
                  </a:moveTo>
                  <a:cubicBezTo>
                    <a:pt x="4635" y="29784"/>
                    <a:pt x="2907" y="29080"/>
                    <a:pt x="1627" y="27672"/>
                  </a:cubicBezTo>
                  <a:cubicBezTo>
                    <a:pt x="-741" y="25048"/>
                    <a:pt x="-485" y="21017"/>
                    <a:pt x="2139" y="18649"/>
                  </a:cubicBezTo>
                  <a:lnTo>
                    <a:pt x="21209" y="1627"/>
                  </a:lnTo>
                  <a:cubicBezTo>
                    <a:pt x="23833" y="-741"/>
                    <a:pt x="27864" y="-485"/>
                    <a:pt x="30232" y="2139"/>
                  </a:cubicBezTo>
                  <a:cubicBezTo>
                    <a:pt x="32600" y="4763"/>
                    <a:pt x="32344" y="8794"/>
                    <a:pt x="29720" y="11162"/>
                  </a:cubicBezTo>
                  <a:lnTo>
                    <a:pt x="10650" y="28184"/>
                  </a:lnTo>
                  <a:cubicBezTo>
                    <a:pt x="9498" y="29272"/>
                    <a:pt x="7962" y="29784"/>
                    <a:pt x="6426" y="2978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57" name="Freeform: Shape 456">
            <a:extLst>
              <a:ext uri="{FF2B5EF4-FFF2-40B4-BE49-F238E27FC236}">
                <a16:creationId xmlns:a16="http://schemas.microsoft.com/office/drawing/2014/main" id="{7631B007-3E5D-4FBA-88BA-CA04C6290159}"/>
              </a:ext>
            </a:extLst>
          </p:cNvPr>
          <p:cNvSpPr/>
          <p:nvPr/>
        </p:nvSpPr>
        <p:spPr>
          <a:xfrm>
            <a:off x="3205596" y="5715741"/>
            <a:ext cx="460752" cy="441554"/>
          </a:xfrm>
          <a:custGeom>
            <a:avLst/>
            <a:gdLst>
              <a:gd name="connsiteX0" fmla="*/ 355888 w 460751"/>
              <a:gd name="connsiteY0" fmla="*/ 443218 h 441553"/>
              <a:gd name="connsiteX1" fmla="*/ 338162 w 460751"/>
              <a:gd name="connsiteY1" fmla="*/ 437330 h 441553"/>
              <a:gd name="connsiteX2" fmla="*/ 241724 w 460751"/>
              <a:gd name="connsiteY2" fmla="*/ 367258 h 441553"/>
              <a:gd name="connsiteX3" fmla="*/ 221310 w 460751"/>
              <a:gd name="connsiteY3" fmla="*/ 367258 h 441553"/>
              <a:gd name="connsiteX4" fmla="*/ 124872 w 460751"/>
              <a:gd name="connsiteY4" fmla="*/ 437394 h 441553"/>
              <a:gd name="connsiteX5" fmla="*/ 89420 w 460751"/>
              <a:gd name="connsiteY5" fmla="*/ 437394 h 441553"/>
              <a:gd name="connsiteX6" fmla="*/ 78477 w 460751"/>
              <a:gd name="connsiteY6" fmla="*/ 403670 h 441553"/>
              <a:gd name="connsiteX7" fmla="*/ 115273 w 460751"/>
              <a:gd name="connsiteY7" fmla="*/ 290338 h 441553"/>
              <a:gd name="connsiteX8" fmla="*/ 108938 w 460751"/>
              <a:gd name="connsiteY8" fmla="*/ 270884 h 441553"/>
              <a:gd name="connsiteX9" fmla="*/ 12500 w 460751"/>
              <a:gd name="connsiteY9" fmla="*/ 200811 h 441553"/>
              <a:gd name="connsiteX10" fmla="*/ 1557 w 460751"/>
              <a:gd name="connsiteY10" fmla="*/ 167086 h 441553"/>
              <a:gd name="connsiteX11" fmla="*/ 30226 w 460751"/>
              <a:gd name="connsiteY11" fmla="*/ 146225 h 441553"/>
              <a:gd name="connsiteX12" fmla="*/ 149381 w 460751"/>
              <a:gd name="connsiteY12" fmla="*/ 146225 h 441553"/>
              <a:gd name="connsiteX13" fmla="*/ 165892 w 460751"/>
              <a:gd name="connsiteY13" fmla="*/ 134194 h 441553"/>
              <a:gd name="connsiteX14" fmla="*/ 202688 w 460751"/>
              <a:gd name="connsiteY14" fmla="*/ 20862 h 441553"/>
              <a:gd name="connsiteX15" fmla="*/ 231357 w 460751"/>
              <a:gd name="connsiteY15" fmla="*/ 0 h 441553"/>
              <a:gd name="connsiteX16" fmla="*/ 260026 w 460751"/>
              <a:gd name="connsiteY16" fmla="*/ 20862 h 441553"/>
              <a:gd name="connsiteX17" fmla="*/ 296822 w 460751"/>
              <a:gd name="connsiteY17" fmla="*/ 134194 h 441553"/>
              <a:gd name="connsiteX18" fmla="*/ 313332 w 460751"/>
              <a:gd name="connsiteY18" fmla="*/ 146225 h 441553"/>
              <a:gd name="connsiteX19" fmla="*/ 432488 w 460751"/>
              <a:gd name="connsiteY19" fmla="*/ 146225 h 441553"/>
              <a:gd name="connsiteX20" fmla="*/ 461157 w 460751"/>
              <a:gd name="connsiteY20" fmla="*/ 167086 h 441553"/>
              <a:gd name="connsiteX21" fmla="*/ 450214 w 460751"/>
              <a:gd name="connsiteY21" fmla="*/ 200811 h 441553"/>
              <a:gd name="connsiteX22" fmla="*/ 353776 w 460751"/>
              <a:gd name="connsiteY22" fmla="*/ 270884 h 441553"/>
              <a:gd name="connsiteX23" fmla="*/ 347441 w 460751"/>
              <a:gd name="connsiteY23" fmla="*/ 290338 h 441553"/>
              <a:gd name="connsiteX24" fmla="*/ 384237 w 460751"/>
              <a:gd name="connsiteY24" fmla="*/ 403670 h 441553"/>
              <a:gd name="connsiteX25" fmla="*/ 373294 w 460751"/>
              <a:gd name="connsiteY25" fmla="*/ 437394 h 441553"/>
              <a:gd name="connsiteX26" fmla="*/ 355888 w 460751"/>
              <a:gd name="connsiteY26" fmla="*/ 443218 h 441553"/>
              <a:gd name="connsiteX27" fmla="*/ 231485 w 460751"/>
              <a:gd name="connsiteY27" fmla="*/ 351195 h 441553"/>
              <a:gd name="connsiteX28" fmla="*/ 249211 w 460751"/>
              <a:gd name="connsiteY28" fmla="*/ 356955 h 441553"/>
              <a:gd name="connsiteX29" fmla="*/ 345649 w 460751"/>
              <a:gd name="connsiteY29" fmla="*/ 427027 h 441553"/>
              <a:gd name="connsiteX30" fmla="*/ 366063 w 460751"/>
              <a:gd name="connsiteY30" fmla="*/ 427027 h 441553"/>
              <a:gd name="connsiteX31" fmla="*/ 372398 w 460751"/>
              <a:gd name="connsiteY31" fmla="*/ 407573 h 441553"/>
              <a:gd name="connsiteX32" fmla="*/ 335602 w 460751"/>
              <a:gd name="connsiteY32" fmla="*/ 294241 h 441553"/>
              <a:gd name="connsiteX33" fmla="*/ 346545 w 460751"/>
              <a:gd name="connsiteY33" fmla="*/ 260517 h 441553"/>
              <a:gd name="connsiteX34" fmla="*/ 442983 w 460751"/>
              <a:gd name="connsiteY34" fmla="*/ 190444 h 441553"/>
              <a:gd name="connsiteX35" fmla="*/ 449318 w 460751"/>
              <a:gd name="connsiteY35" fmla="*/ 170990 h 441553"/>
              <a:gd name="connsiteX36" fmla="*/ 432808 w 460751"/>
              <a:gd name="connsiteY36" fmla="*/ 158959 h 441553"/>
              <a:gd name="connsiteX37" fmla="*/ 313652 w 460751"/>
              <a:gd name="connsiteY37" fmla="*/ 158959 h 441553"/>
              <a:gd name="connsiteX38" fmla="*/ 284983 w 460751"/>
              <a:gd name="connsiteY38" fmla="*/ 138098 h 441553"/>
              <a:gd name="connsiteX39" fmla="*/ 248187 w 460751"/>
              <a:gd name="connsiteY39" fmla="*/ 24765 h 441553"/>
              <a:gd name="connsiteX40" fmla="*/ 231677 w 460751"/>
              <a:gd name="connsiteY40" fmla="*/ 12735 h 441553"/>
              <a:gd name="connsiteX41" fmla="*/ 215166 w 460751"/>
              <a:gd name="connsiteY41" fmla="*/ 24765 h 441553"/>
              <a:gd name="connsiteX42" fmla="*/ 178370 w 460751"/>
              <a:gd name="connsiteY42" fmla="*/ 138098 h 441553"/>
              <a:gd name="connsiteX43" fmla="*/ 149701 w 460751"/>
              <a:gd name="connsiteY43" fmla="*/ 158959 h 441553"/>
              <a:gd name="connsiteX44" fmla="*/ 30546 w 460751"/>
              <a:gd name="connsiteY44" fmla="*/ 158959 h 441553"/>
              <a:gd name="connsiteX45" fmla="*/ 14036 w 460751"/>
              <a:gd name="connsiteY45" fmla="*/ 170990 h 441553"/>
              <a:gd name="connsiteX46" fmla="*/ 20371 w 460751"/>
              <a:gd name="connsiteY46" fmla="*/ 190444 h 441553"/>
              <a:gd name="connsiteX47" fmla="*/ 116809 w 460751"/>
              <a:gd name="connsiteY47" fmla="*/ 260517 h 441553"/>
              <a:gd name="connsiteX48" fmla="*/ 127752 w 460751"/>
              <a:gd name="connsiteY48" fmla="*/ 294241 h 441553"/>
              <a:gd name="connsiteX49" fmla="*/ 90956 w 460751"/>
              <a:gd name="connsiteY49" fmla="*/ 407573 h 441553"/>
              <a:gd name="connsiteX50" fmla="*/ 97291 w 460751"/>
              <a:gd name="connsiteY50" fmla="*/ 427027 h 441553"/>
              <a:gd name="connsiteX51" fmla="*/ 117705 w 460751"/>
              <a:gd name="connsiteY51" fmla="*/ 427027 h 441553"/>
              <a:gd name="connsiteX52" fmla="*/ 214143 w 460751"/>
              <a:gd name="connsiteY52" fmla="*/ 356955 h 441553"/>
              <a:gd name="connsiteX53" fmla="*/ 231485 w 460751"/>
              <a:gd name="connsiteY53" fmla="*/ 351195 h 441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460751" h="441553">
                <a:moveTo>
                  <a:pt x="355888" y="443218"/>
                </a:moveTo>
                <a:cubicBezTo>
                  <a:pt x="349680" y="443218"/>
                  <a:pt x="343537" y="441234"/>
                  <a:pt x="338162" y="437330"/>
                </a:cubicBezTo>
                <a:lnTo>
                  <a:pt x="241724" y="367258"/>
                </a:lnTo>
                <a:cubicBezTo>
                  <a:pt x="235644" y="362842"/>
                  <a:pt x="227389" y="362842"/>
                  <a:pt x="221310" y="367258"/>
                </a:cubicBezTo>
                <a:lnTo>
                  <a:pt x="124872" y="437394"/>
                </a:lnTo>
                <a:cubicBezTo>
                  <a:pt x="114121" y="445201"/>
                  <a:pt x="100171" y="445201"/>
                  <a:pt x="89420" y="437394"/>
                </a:cubicBezTo>
                <a:cubicBezTo>
                  <a:pt x="78669" y="429587"/>
                  <a:pt x="74317" y="416340"/>
                  <a:pt x="78477" y="403670"/>
                </a:cubicBezTo>
                <a:lnTo>
                  <a:pt x="115273" y="290338"/>
                </a:lnTo>
                <a:cubicBezTo>
                  <a:pt x="117577" y="283170"/>
                  <a:pt x="115081" y="275363"/>
                  <a:pt x="108938" y="270884"/>
                </a:cubicBezTo>
                <a:lnTo>
                  <a:pt x="12500" y="200811"/>
                </a:lnTo>
                <a:cubicBezTo>
                  <a:pt x="1749" y="193004"/>
                  <a:pt x="-2603" y="179757"/>
                  <a:pt x="1557" y="167086"/>
                </a:cubicBezTo>
                <a:cubicBezTo>
                  <a:pt x="5652" y="154416"/>
                  <a:pt x="16915" y="146225"/>
                  <a:pt x="30226" y="146225"/>
                </a:cubicBezTo>
                <a:lnTo>
                  <a:pt x="149381" y="146225"/>
                </a:lnTo>
                <a:cubicBezTo>
                  <a:pt x="156933" y="146225"/>
                  <a:pt x="163588" y="141425"/>
                  <a:pt x="165892" y="134194"/>
                </a:cubicBezTo>
                <a:lnTo>
                  <a:pt x="202688" y="20862"/>
                </a:lnTo>
                <a:cubicBezTo>
                  <a:pt x="206783" y="8191"/>
                  <a:pt x="218046" y="0"/>
                  <a:pt x="231357" y="0"/>
                </a:cubicBezTo>
                <a:cubicBezTo>
                  <a:pt x="244667" y="0"/>
                  <a:pt x="255930" y="8191"/>
                  <a:pt x="260026" y="20862"/>
                </a:cubicBezTo>
                <a:lnTo>
                  <a:pt x="296822" y="134194"/>
                </a:lnTo>
                <a:cubicBezTo>
                  <a:pt x="299126" y="141361"/>
                  <a:pt x="305781" y="146225"/>
                  <a:pt x="313332" y="146225"/>
                </a:cubicBezTo>
                <a:lnTo>
                  <a:pt x="432488" y="146225"/>
                </a:lnTo>
                <a:cubicBezTo>
                  <a:pt x="445798" y="146225"/>
                  <a:pt x="457061" y="154416"/>
                  <a:pt x="461157" y="167086"/>
                </a:cubicBezTo>
                <a:cubicBezTo>
                  <a:pt x="465252" y="179757"/>
                  <a:pt x="460965" y="193004"/>
                  <a:pt x="450214" y="200811"/>
                </a:cubicBezTo>
                <a:lnTo>
                  <a:pt x="353776" y="270884"/>
                </a:lnTo>
                <a:cubicBezTo>
                  <a:pt x="347697" y="275299"/>
                  <a:pt x="345137" y="283106"/>
                  <a:pt x="347441" y="290338"/>
                </a:cubicBezTo>
                <a:lnTo>
                  <a:pt x="384237" y="403670"/>
                </a:lnTo>
                <a:cubicBezTo>
                  <a:pt x="388332" y="416340"/>
                  <a:pt x="384045" y="429587"/>
                  <a:pt x="373294" y="437394"/>
                </a:cubicBezTo>
                <a:cubicBezTo>
                  <a:pt x="368238" y="441298"/>
                  <a:pt x="362031" y="443218"/>
                  <a:pt x="355888" y="443218"/>
                </a:cubicBezTo>
                <a:close/>
                <a:moveTo>
                  <a:pt x="231485" y="351195"/>
                </a:moveTo>
                <a:cubicBezTo>
                  <a:pt x="237692" y="351195"/>
                  <a:pt x="243900" y="353115"/>
                  <a:pt x="249211" y="356955"/>
                </a:cubicBezTo>
                <a:lnTo>
                  <a:pt x="345649" y="427027"/>
                </a:lnTo>
                <a:cubicBezTo>
                  <a:pt x="353200" y="432467"/>
                  <a:pt x="361135" y="430611"/>
                  <a:pt x="366063" y="427027"/>
                </a:cubicBezTo>
                <a:cubicBezTo>
                  <a:pt x="370990" y="423444"/>
                  <a:pt x="375278" y="416468"/>
                  <a:pt x="372398" y="407573"/>
                </a:cubicBezTo>
                <a:lnTo>
                  <a:pt x="335602" y="294241"/>
                </a:lnTo>
                <a:cubicBezTo>
                  <a:pt x="331570" y="281763"/>
                  <a:pt x="335986" y="268196"/>
                  <a:pt x="346545" y="260517"/>
                </a:cubicBezTo>
                <a:lnTo>
                  <a:pt x="442983" y="190444"/>
                </a:lnTo>
                <a:cubicBezTo>
                  <a:pt x="450534" y="185005"/>
                  <a:pt x="451174" y="176813"/>
                  <a:pt x="449318" y="170990"/>
                </a:cubicBezTo>
                <a:cubicBezTo>
                  <a:pt x="447462" y="165167"/>
                  <a:pt x="442087" y="158959"/>
                  <a:pt x="432808" y="158959"/>
                </a:cubicBezTo>
                <a:lnTo>
                  <a:pt x="313652" y="158959"/>
                </a:lnTo>
                <a:cubicBezTo>
                  <a:pt x="300534" y="158959"/>
                  <a:pt x="289015" y="150576"/>
                  <a:pt x="284983" y="138098"/>
                </a:cubicBezTo>
                <a:lnTo>
                  <a:pt x="248187" y="24765"/>
                </a:lnTo>
                <a:cubicBezTo>
                  <a:pt x="245307" y="15934"/>
                  <a:pt x="237756" y="12735"/>
                  <a:pt x="231677" y="12735"/>
                </a:cubicBezTo>
                <a:cubicBezTo>
                  <a:pt x="225597" y="12735"/>
                  <a:pt x="218046" y="15871"/>
                  <a:pt x="215166" y="24765"/>
                </a:cubicBezTo>
                <a:lnTo>
                  <a:pt x="178370" y="138098"/>
                </a:lnTo>
                <a:cubicBezTo>
                  <a:pt x="174339" y="150576"/>
                  <a:pt x="162756" y="158959"/>
                  <a:pt x="149701" y="158959"/>
                </a:cubicBezTo>
                <a:lnTo>
                  <a:pt x="30546" y="158959"/>
                </a:lnTo>
                <a:cubicBezTo>
                  <a:pt x="21267" y="158959"/>
                  <a:pt x="15891" y="165167"/>
                  <a:pt x="14036" y="170990"/>
                </a:cubicBezTo>
                <a:cubicBezTo>
                  <a:pt x="12180" y="176813"/>
                  <a:pt x="12820" y="184941"/>
                  <a:pt x="20371" y="190444"/>
                </a:cubicBezTo>
                <a:lnTo>
                  <a:pt x="116809" y="260517"/>
                </a:lnTo>
                <a:cubicBezTo>
                  <a:pt x="127432" y="268196"/>
                  <a:pt x="131847" y="281763"/>
                  <a:pt x="127752" y="294241"/>
                </a:cubicBezTo>
                <a:lnTo>
                  <a:pt x="90956" y="407573"/>
                </a:lnTo>
                <a:cubicBezTo>
                  <a:pt x="88076" y="416404"/>
                  <a:pt x="92299" y="423444"/>
                  <a:pt x="97291" y="427027"/>
                </a:cubicBezTo>
                <a:cubicBezTo>
                  <a:pt x="102218" y="430611"/>
                  <a:pt x="110217" y="432531"/>
                  <a:pt x="117705" y="427027"/>
                </a:cubicBezTo>
                <a:lnTo>
                  <a:pt x="214143" y="356955"/>
                </a:lnTo>
                <a:cubicBezTo>
                  <a:pt x="219070" y="353115"/>
                  <a:pt x="225277" y="351195"/>
                  <a:pt x="231485" y="351195"/>
                </a:cubicBezTo>
                <a:close/>
              </a:path>
            </a:pathLst>
          </a:custGeom>
          <a:solidFill>
            <a:srgbClr val="FFFFFF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45" name="Freeform: Shape 544">
            <a:extLst>
              <a:ext uri="{FF2B5EF4-FFF2-40B4-BE49-F238E27FC236}">
                <a16:creationId xmlns:a16="http://schemas.microsoft.com/office/drawing/2014/main" id="{57048A56-0F58-4041-B8FF-0E759D9C2D67}"/>
              </a:ext>
            </a:extLst>
          </p:cNvPr>
          <p:cNvSpPr/>
          <p:nvPr/>
        </p:nvSpPr>
        <p:spPr>
          <a:xfrm>
            <a:off x="4176938" y="131541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5" name="Freeform: Shape 554">
            <a:extLst>
              <a:ext uri="{FF2B5EF4-FFF2-40B4-BE49-F238E27FC236}">
                <a16:creationId xmlns:a16="http://schemas.microsoft.com/office/drawing/2014/main" id="{D2A121DF-BBF3-4684-9FFD-178A0039C397}"/>
              </a:ext>
            </a:extLst>
          </p:cNvPr>
          <p:cNvSpPr/>
          <p:nvPr/>
        </p:nvSpPr>
        <p:spPr>
          <a:xfrm>
            <a:off x="4176938" y="2394666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5" name="Freeform: Shape 564">
            <a:extLst>
              <a:ext uri="{FF2B5EF4-FFF2-40B4-BE49-F238E27FC236}">
                <a16:creationId xmlns:a16="http://schemas.microsoft.com/office/drawing/2014/main" id="{5F552C0C-E27E-4663-8867-3E746C2D6EA0}"/>
              </a:ext>
            </a:extLst>
          </p:cNvPr>
          <p:cNvSpPr/>
          <p:nvPr/>
        </p:nvSpPr>
        <p:spPr>
          <a:xfrm>
            <a:off x="4176938" y="3473912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5" name="Freeform: Shape 574">
            <a:extLst>
              <a:ext uri="{FF2B5EF4-FFF2-40B4-BE49-F238E27FC236}">
                <a16:creationId xmlns:a16="http://schemas.microsoft.com/office/drawing/2014/main" id="{6FCC9A3A-6FC7-4C20-9AE0-007F0E2FF2CF}"/>
              </a:ext>
            </a:extLst>
          </p:cNvPr>
          <p:cNvSpPr/>
          <p:nvPr/>
        </p:nvSpPr>
        <p:spPr>
          <a:xfrm>
            <a:off x="4176938" y="455315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5" name="Freeform: Shape 584">
            <a:extLst>
              <a:ext uri="{FF2B5EF4-FFF2-40B4-BE49-F238E27FC236}">
                <a16:creationId xmlns:a16="http://schemas.microsoft.com/office/drawing/2014/main" id="{0410FC7D-CB1F-4263-9746-DE03553D7080}"/>
              </a:ext>
            </a:extLst>
          </p:cNvPr>
          <p:cNvSpPr/>
          <p:nvPr/>
        </p:nvSpPr>
        <p:spPr>
          <a:xfrm>
            <a:off x="4176938" y="563240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98" name="Group 497">
            <a:extLst>
              <a:ext uri="{FF2B5EF4-FFF2-40B4-BE49-F238E27FC236}">
                <a16:creationId xmlns:a16="http://schemas.microsoft.com/office/drawing/2014/main" id="{67583955-24DA-4DC5-AC17-0DBE8307613D}"/>
              </a:ext>
            </a:extLst>
          </p:cNvPr>
          <p:cNvGrpSpPr/>
          <p:nvPr/>
        </p:nvGrpSpPr>
        <p:grpSpPr>
          <a:xfrm>
            <a:off x="4264993" y="1393596"/>
            <a:ext cx="460752" cy="460752"/>
            <a:chOff x="4122703" y="1515120"/>
            <a:chExt cx="460752" cy="460752"/>
          </a:xfrm>
        </p:grpSpPr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1102E337-F009-4FAF-AA96-7BECA5905770}"/>
                </a:ext>
              </a:extLst>
            </p:cNvPr>
            <p:cNvSpPr/>
            <p:nvPr/>
          </p:nvSpPr>
          <p:spPr>
            <a:xfrm>
              <a:off x="4122703" y="1515120"/>
              <a:ext cx="460752" cy="460752"/>
            </a:xfrm>
            <a:custGeom>
              <a:avLst/>
              <a:gdLst>
                <a:gd name="connsiteX0" fmla="*/ 398230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5 w 460751"/>
                <a:gd name="connsiteY6" fmla="*/ 67065 h 460751"/>
                <a:gd name="connsiteX7" fmla="*/ 465295 w 460751"/>
                <a:gd name="connsiteY7" fmla="*/ 398230 h 460751"/>
                <a:gd name="connsiteX8" fmla="*/ 398230 w 460751"/>
                <a:gd name="connsiteY8" fmla="*/ 465295 h 460751"/>
                <a:gd name="connsiteX9" fmla="*/ 67065 w 460751"/>
                <a:gd name="connsiteY9" fmla="*/ 12735 h 460751"/>
                <a:gd name="connsiteX10" fmla="*/ 12799 w 460751"/>
                <a:gd name="connsiteY10" fmla="*/ 67001 h 460751"/>
                <a:gd name="connsiteX11" fmla="*/ 12799 w 460751"/>
                <a:gd name="connsiteY11" fmla="*/ 398166 h 460751"/>
                <a:gd name="connsiteX12" fmla="*/ 67065 w 460751"/>
                <a:gd name="connsiteY12" fmla="*/ 452433 h 460751"/>
                <a:gd name="connsiteX13" fmla="*/ 398230 w 460751"/>
                <a:gd name="connsiteY13" fmla="*/ 452433 h 460751"/>
                <a:gd name="connsiteX14" fmla="*/ 452496 w 460751"/>
                <a:gd name="connsiteY14" fmla="*/ 398166 h 460751"/>
                <a:gd name="connsiteX15" fmla="*/ 452496 w 460751"/>
                <a:gd name="connsiteY15" fmla="*/ 67065 h 460751"/>
                <a:gd name="connsiteX16" fmla="*/ 398230 w 460751"/>
                <a:gd name="connsiteY16" fmla="*/ 12799 h 460751"/>
                <a:gd name="connsiteX17" fmla="*/ 67065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230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5" y="30077"/>
                    <a:pt x="465295" y="67065"/>
                  </a:cubicBezTo>
                  <a:lnTo>
                    <a:pt x="465295" y="398230"/>
                  </a:lnTo>
                  <a:cubicBezTo>
                    <a:pt x="465295" y="435154"/>
                    <a:pt x="435218" y="465295"/>
                    <a:pt x="398230" y="465295"/>
                  </a:cubicBezTo>
                  <a:close/>
                  <a:moveTo>
                    <a:pt x="67065" y="12735"/>
                  </a:moveTo>
                  <a:cubicBezTo>
                    <a:pt x="37116" y="12735"/>
                    <a:pt x="12799" y="37052"/>
                    <a:pt x="12799" y="67001"/>
                  </a:cubicBezTo>
                  <a:lnTo>
                    <a:pt x="12799" y="398166"/>
                  </a:lnTo>
                  <a:cubicBezTo>
                    <a:pt x="12799" y="428115"/>
                    <a:pt x="37116" y="452433"/>
                    <a:pt x="67065" y="452433"/>
                  </a:cubicBezTo>
                  <a:lnTo>
                    <a:pt x="398230" y="452433"/>
                  </a:lnTo>
                  <a:cubicBezTo>
                    <a:pt x="428179" y="452433"/>
                    <a:pt x="452496" y="428115"/>
                    <a:pt x="452496" y="398166"/>
                  </a:cubicBezTo>
                  <a:lnTo>
                    <a:pt x="452496" y="67065"/>
                  </a:lnTo>
                  <a:cubicBezTo>
                    <a:pt x="452496" y="37116"/>
                    <a:pt x="428179" y="12799"/>
                    <a:pt x="398230" y="12799"/>
                  </a:cubicBezTo>
                  <a:lnTo>
                    <a:pt x="67065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A624E734-872A-4060-AD28-E6AC4E460CA0}"/>
                </a:ext>
              </a:extLst>
            </p:cNvPr>
            <p:cNvSpPr/>
            <p:nvPr/>
          </p:nvSpPr>
          <p:spPr>
            <a:xfrm>
              <a:off x="4122703" y="1854476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5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80"/>
                    <a:pt x="465295" y="6399"/>
                  </a:cubicBezTo>
                  <a:cubicBezTo>
                    <a:pt x="465295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0E381D1A-62D3-42BC-A6F0-2A7B8EA9E770}"/>
                </a:ext>
              </a:extLst>
            </p:cNvPr>
            <p:cNvSpPr/>
            <p:nvPr/>
          </p:nvSpPr>
          <p:spPr>
            <a:xfrm>
              <a:off x="4122703" y="1741336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5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80"/>
                    <a:pt x="465295" y="6399"/>
                  </a:cubicBezTo>
                  <a:cubicBezTo>
                    <a:pt x="465295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B6BC23A0-1302-43B7-A808-2A9DDF7B6BD0}"/>
                </a:ext>
              </a:extLst>
            </p:cNvPr>
            <p:cNvSpPr/>
            <p:nvPr/>
          </p:nvSpPr>
          <p:spPr>
            <a:xfrm>
              <a:off x="4122703" y="1628196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5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80"/>
                    <a:pt x="465295" y="6399"/>
                  </a:cubicBezTo>
                  <a:cubicBezTo>
                    <a:pt x="465295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1" name="Group 510">
            <a:extLst>
              <a:ext uri="{FF2B5EF4-FFF2-40B4-BE49-F238E27FC236}">
                <a16:creationId xmlns:a16="http://schemas.microsoft.com/office/drawing/2014/main" id="{AB204913-FDAC-46A1-8830-A0AEE62DCBD9}"/>
              </a:ext>
            </a:extLst>
          </p:cNvPr>
          <p:cNvGrpSpPr/>
          <p:nvPr/>
        </p:nvGrpSpPr>
        <p:grpSpPr>
          <a:xfrm>
            <a:off x="4254754" y="2465685"/>
            <a:ext cx="460752" cy="472334"/>
            <a:chOff x="4112464" y="2587209"/>
            <a:chExt cx="460752" cy="472334"/>
          </a:xfrm>
        </p:grpSpPr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F8A2129E-2CBC-4447-BAC8-99B44E58D03F}"/>
                </a:ext>
              </a:extLst>
            </p:cNvPr>
            <p:cNvSpPr/>
            <p:nvPr/>
          </p:nvSpPr>
          <p:spPr>
            <a:xfrm>
              <a:off x="4112464" y="2587209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5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80"/>
                    <a:pt x="465295" y="6399"/>
                  </a:cubicBezTo>
                  <a:cubicBezTo>
                    <a:pt x="465295" y="9919"/>
                    <a:pt x="462480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4302B6-B72D-497B-8FD5-E032343D61B9}"/>
                </a:ext>
              </a:extLst>
            </p:cNvPr>
            <p:cNvSpPr/>
            <p:nvPr/>
          </p:nvSpPr>
          <p:spPr>
            <a:xfrm>
              <a:off x="4153292" y="2624389"/>
              <a:ext cx="172782" cy="435154"/>
            </a:xfrm>
            <a:custGeom>
              <a:avLst/>
              <a:gdLst>
                <a:gd name="connsiteX0" fmla="*/ 172014 w 172781"/>
                <a:gd name="connsiteY0" fmla="*/ 440914 h 435154"/>
                <a:gd name="connsiteX1" fmla="*/ 6399 w 172781"/>
                <a:gd name="connsiteY1" fmla="*/ 440914 h 435154"/>
                <a:gd name="connsiteX2" fmla="*/ 0 w 172781"/>
                <a:gd name="connsiteY2" fmla="*/ 434514 h 435154"/>
                <a:gd name="connsiteX3" fmla="*/ 0 w 172781"/>
                <a:gd name="connsiteY3" fmla="*/ 6399 h 435154"/>
                <a:gd name="connsiteX4" fmla="*/ 6399 w 172781"/>
                <a:gd name="connsiteY4" fmla="*/ 0 h 435154"/>
                <a:gd name="connsiteX5" fmla="*/ 172014 w 172781"/>
                <a:gd name="connsiteY5" fmla="*/ 0 h 435154"/>
                <a:gd name="connsiteX6" fmla="*/ 178413 w 172781"/>
                <a:gd name="connsiteY6" fmla="*/ 6399 h 435154"/>
                <a:gd name="connsiteX7" fmla="*/ 178413 w 172781"/>
                <a:gd name="connsiteY7" fmla="*/ 434514 h 435154"/>
                <a:gd name="connsiteX8" fmla="*/ 172014 w 172781"/>
                <a:gd name="connsiteY8" fmla="*/ 440914 h 435154"/>
                <a:gd name="connsiteX9" fmla="*/ 12799 w 172781"/>
                <a:gd name="connsiteY9" fmla="*/ 428115 h 435154"/>
                <a:gd name="connsiteX10" fmla="*/ 165615 w 172781"/>
                <a:gd name="connsiteY10" fmla="*/ 428115 h 435154"/>
                <a:gd name="connsiteX11" fmla="*/ 165615 w 172781"/>
                <a:gd name="connsiteY11" fmla="*/ 12799 h 435154"/>
                <a:gd name="connsiteX12" fmla="*/ 12799 w 172781"/>
                <a:gd name="connsiteY12" fmla="*/ 12799 h 435154"/>
                <a:gd name="connsiteX13" fmla="*/ 12799 w 172781"/>
                <a:gd name="connsiteY13" fmla="*/ 428115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435154">
                  <a:moveTo>
                    <a:pt x="172014" y="440914"/>
                  </a:moveTo>
                  <a:lnTo>
                    <a:pt x="6399" y="440914"/>
                  </a:lnTo>
                  <a:cubicBezTo>
                    <a:pt x="2880" y="440914"/>
                    <a:pt x="0" y="438034"/>
                    <a:pt x="0" y="434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434514"/>
                  </a:lnTo>
                  <a:cubicBezTo>
                    <a:pt x="178413" y="438098"/>
                    <a:pt x="175534" y="440914"/>
                    <a:pt x="172014" y="440914"/>
                  </a:cubicBezTo>
                  <a:close/>
                  <a:moveTo>
                    <a:pt x="12799" y="428115"/>
                  </a:moveTo>
                  <a:lnTo>
                    <a:pt x="165615" y="428115"/>
                  </a:lnTo>
                  <a:lnTo>
                    <a:pt x="165615" y="12799"/>
                  </a:lnTo>
                  <a:lnTo>
                    <a:pt x="12799" y="12799"/>
                  </a:lnTo>
                  <a:lnTo>
                    <a:pt x="12799" y="428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9C16CB2D-0A0D-4521-B622-8C02CF2C1DF4}"/>
                </a:ext>
              </a:extLst>
            </p:cNvPr>
            <p:cNvSpPr/>
            <p:nvPr/>
          </p:nvSpPr>
          <p:spPr>
            <a:xfrm>
              <a:off x="4358582" y="2624453"/>
              <a:ext cx="172782" cy="326366"/>
            </a:xfrm>
            <a:custGeom>
              <a:avLst/>
              <a:gdLst>
                <a:gd name="connsiteX0" fmla="*/ 172014 w 172781"/>
                <a:gd name="connsiteY0" fmla="*/ 328222 h 326365"/>
                <a:gd name="connsiteX1" fmla="*/ 6399 w 172781"/>
                <a:gd name="connsiteY1" fmla="*/ 328222 h 326365"/>
                <a:gd name="connsiteX2" fmla="*/ 0 w 172781"/>
                <a:gd name="connsiteY2" fmla="*/ 321822 h 326365"/>
                <a:gd name="connsiteX3" fmla="*/ 0 w 172781"/>
                <a:gd name="connsiteY3" fmla="*/ 6399 h 326365"/>
                <a:gd name="connsiteX4" fmla="*/ 6399 w 172781"/>
                <a:gd name="connsiteY4" fmla="*/ 0 h 326365"/>
                <a:gd name="connsiteX5" fmla="*/ 172014 w 172781"/>
                <a:gd name="connsiteY5" fmla="*/ 0 h 326365"/>
                <a:gd name="connsiteX6" fmla="*/ 178413 w 172781"/>
                <a:gd name="connsiteY6" fmla="*/ 6399 h 326365"/>
                <a:gd name="connsiteX7" fmla="*/ 178413 w 172781"/>
                <a:gd name="connsiteY7" fmla="*/ 321822 h 326365"/>
                <a:gd name="connsiteX8" fmla="*/ 172014 w 172781"/>
                <a:gd name="connsiteY8" fmla="*/ 328222 h 326365"/>
                <a:gd name="connsiteX9" fmla="*/ 12799 w 172781"/>
                <a:gd name="connsiteY9" fmla="*/ 315423 h 326365"/>
                <a:gd name="connsiteX10" fmla="*/ 165615 w 172781"/>
                <a:gd name="connsiteY10" fmla="*/ 315423 h 326365"/>
                <a:gd name="connsiteX11" fmla="*/ 165615 w 172781"/>
                <a:gd name="connsiteY11" fmla="*/ 12799 h 326365"/>
                <a:gd name="connsiteX12" fmla="*/ 12799 w 172781"/>
                <a:gd name="connsiteY12" fmla="*/ 12799 h 326365"/>
                <a:gd name="connsiteX13" fmla="*/ 12799 w 172781"/>
                <a:gd name="connsiteY13" fmla="*/ 315423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326365">
                  <a:moveTo>
                    <a:pt x="172014" y="328222"/>
                  </a:moveTo>
                  <a:lnTo>
                    <a:pt x="6399" y="328222"/>
                  </a:lnTo>
                  <a:cubicBezTo>
                    <a:pt x="2880" y="328222"/>
                    <a:pt x="0" y="325342"/>
                    <a:pt x="0" y="32182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321822"/>
                  </a:lnTo>
                  <a:cubicBezTo>
                    <a:pt x="178413" y="325342"/>
                    <a:pt x="175534" y="328222"/>
                    <a:pt x="172014" y="328222"/>
                  </a:cubicBezTo>
                  <a:close/>
                  <a:moveTo>
                    <a:pt x="12799" y="315423"/>
                  </a:moveTo>
                  <a:lnTo>
                    <a:pt x="165615" y="315423"/>
                  </a:lnTo>
                  <a:lnTo>
                    <a:pt x="165615" y="12799"/>
                  </a:lnTo>
                  <a:lnTo>
                    <a:pt x="12799" y="12799"/>
                  </a:lnTo>
                  <a:lnTo>
                    <a:pt x="12799" y="31542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EEE74BC-6DCA-4612-8BA5-5267A9999F83}"/>
                </a:ext>
              </a:extLst>
            </p:cNvPr>
            <p:cNvSpPr/>
            <p:nvPr/>
          </p:nvSpPr>
          <p:spPr>
            <a:xfrm>
              <a:off x="4460060" y="2624501"/>
              <a:ext cx="76792" cy="76792"/>
            </a:xfrm>
            <a:custGeom>
              <a:avLst/>
              <a:gdLst>
                <a:gd name="connsiteX0" fmla="*/ 70537 w 76791"/>
                <a:gd name="connsiteY0" fmla="*/ 76872 h 76791"/>
                <a:gd name="connsiteX1" fmla="*/ 65993 w 76791"/>
                <a:gd name="connsiteY1" fmla="*/ 75016 h 76791"/>
                <a:gd name="connsiteX2" fmla="*/ 1872 w 76791"/>
                <a:gd name="connsiteY2" fmla="*/ 10895 h 76791"/>
                <a:gd name="connsiteX3" fmla="*/ 1872 w 76791"/>
                <a:gd name="connsiteY3" fmla="*/ 1872 h 76791"/>
                <a:gd name="connsiteX4" fmla="*/ 10895 w 76791"/>
                <a:gd name="connsiteY4" fmla="*/ 1872 h 76791"/>
                <a:gd name="connsiteX5" fmla="*/ 75016 w 76791"/>
                <a:gd name="connsiteY5" fmla="*/ 65993 h 76791"/>
                <a:gd name="connsiteX6" fmla="*/ 75016 w 76791"/>
                <a:gd name="connsiteY6" fmla="*/ 75016 h 76791"/>
                <a:gd name="connsiteX7" fmla="*/ 70537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70537" y="76872"/>
                  </a:moveTo>
                  <a:cubicBezTo>
                    <a:pt x="68873" y="76872"/>
                    <a:pt x="67273" y="76232"/>
                    <a:pt x="65993" y="750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75016" y="65993"/>
                  </a:lnTo>
                  <a:cubicBezTo>
                    <a:pt x="77512" y="68489"/>
                    <a:pt x="77512" y="72520"/>
                    <a:pt x="75016" y="75016"/>
                  </a:cubicBezTo>
                  <a:cubicBezTo>
                    <a:pt x="73800" y="76232"/>
                    <a:pt x="72200" y="76872"/>
                    <a:pt x="70537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98003462-4876-43EF-A02C-F7E5BEEF1AE4}"/>
                </a:ext>
              </a:extLst>
            </p:cNvPr>
            <p:cNvSpPr/>
            <p:nvPr/>
          </p:nvSpPr>
          <p:spPr>
            <a:xfrm>
              <a:off x="4400866" y="2624501"/>
              <a:ext cx="134386" cy="134386"/>
            </a:xfrm>
            <a:custGeom>
              <a:avLst/>
              <a:gdLst>
                <a:gd name="connsiteX0" fmla="*/ 129730 w 134385"/>
                <a:gd name="connsiteY0" fmla="*/ 136130 h 134385"/>
                <a:gd name="connsiteX1" fmla="*/ 125187 w 134385"/>
                <a:gd name="connsiteY1" fmla="*/ 134274 h 134385"/>
                <a:gd name="connsiteX2" fmla="*/ 1872 w 134385"/>
                <a:gd name="connsiteY2" fmla="*/ 10895 h 134385"/>
                <a:gd name="connsiteX3" fmla="*/ 1872 w 134385"/>
                <a:gd name="connsiteY3" fmla="*/ 1872 h 134385"/>
                <a:gd name="connsiteX4" fmla="*/ 10895 w 134385"/>
                <a:gd name="connsiteY4" fmla="*/ 1872 h 134385"/>
                <a:gd name="connsiteX5" fmla="*/ 134274 w 134385"/>
                <a:gd name="connsiteY5" fmla="*/ 125251 h 134385"/>
                <a:gd name="connsiteX6" fmla="*/ 134274 w 134385"/>
                <a:gd name="connsiteY6" fmla="*/ 134274 h 134385"/>
                <a:gd name="connsiteX7" fmla="*/ 129730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129730" y="136130"/>
                  </a:moveTo>
                  <a:cubicBezTo>
                    <a:pt x="128066" y="136130"/>
                    <a:pt x="126467" y="135490"/>
                    <a:pt x="125187" y="13427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34274" y="125251"/>
                  </a:lnTo>
                  <a:cubicBezTo>
                    <a:pt x="136769" y="127747"/>
                    <a:pt x="136769" y="131778"/>
                    <a:pt x="134274" y="134274"/>
                  </a:cubicBezTo>
                  <a:cubicBezTo>
                    <a:pt x="132994" y="135490"/>
                    <a:pt x="131394" y="136130"/>
                    <a:pt x="129730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331030A8-719E-42ED-974C-2903105623C4}"/>
                </a:ext>
              </a:extLst>
            </p:cNvPr>
            <p:cNvSpPr/>
            <p:nvPr/>
          </p:nvSpPr>
          <p:spPr>
            <a:xfrm>
              <a:off x="4358503" y="2641395"/>
              <a:ext cx="172782" cy="172782"/>
            </a:xfrm>
            <a:custGeom>
              <a:avLst/>
              <a:gdLst>
                <a:gd name="connsiteX0" fmla="*/ 172094 w 172781"/>
                <a:gd name="connsiteY0" fmla="*/ 178365 h 172781"/>
                <a:gd name="connsiteX1" fmla="*/ 167550 w 172781"/>
                <a:gd name="connsiteY1" fmla="*/ 176509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486 h 172781"/>
                <a:gd name="connsiteX6" fmla="*/ 176573 w 172781"/>
                <a:gd name="connsiteY6" fmla="*/ 176509 h 172781"/>
                <a:gd name="connsiteX7" fmla="*/ 172094 w 172781"/>
                <a:gd name="connsiteY7" fmla="*/ 17836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365"/>
                  </a:moveTo>
                  <a:cubicBezTo>
                    <a:pt x="170430" y="178365"/>
                    <a:pt x="168830" y="177725"/>
                    <a:pt x="167550" y="17650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76573" y="167486"/>
                  </a:lnTo>
                  <a:cubicBezTo>
                    <a:pt x="179069" y="169982"/>
                    <a:pt x="179069" y="174014"/>
                    <a:pt x="176573" y="176509"/>
                  </a:cubicBezTo>
                  <a:cubicBezTo>
                    <a:pt x="175358" y="177725"/>
                    <a:pt x="173758" y="178365"/>
                    <a:pt x="172094" y="1783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C03CA1C1-2316-4383-95DB-32CD8F18BB67}"/>
                </a:ext>
              </a:extLst>
            </p:cNvPr>
            <p:cNvSpPr/>
            <p:nvPr/>
          </p:nvSpPr>
          <p:spPr>
            <a:xfrm>
              <a:off x="4358503" y="2700589"/>
              <a:ext cx="172782" cy="172782"/>
            </a:xfrm>
            <a:custGeom>
              <a:avLst/>
              <a:gdLst>
                <a:gd name="connsiteX0" fmla="*/ 172094 w 172781"/>
                <a:gd name="connsiteY0" fmla="*/ 178429 h 172781"/>
                <a:gd name="connsiteX1" fmla="*/ 167550 w 172781"/>
                <a:gd name="connsiteY1" fmla="*/ 176573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550 h 172781"/>
                <a:gd name="connsiteX6" fmla="*/ 176573 w 172781"/>
                <a:gd name="connsiteY6" fmla="*/ 176573 h 172781"/>
                <a:gd name="connsiteX7" fmla="*/ 172094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29"/>
                  </a:moveTo>
                  <a:cubicBezTo>
                    <a:pt x="170430" y="178429"/>
                    <a:pt x="168830" y="177789"/>
                    <a:pt x="167550" y="17657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76573" y="167550"/>
                  </a:lnTo>
                  <a:cubicBezTo>
                    <a:pt x="179069" y="170046"/>
                    <a:pt x="179069" y="174078"/>
                    <a:pt x="176573" y="176573"/>
                  </a:cubicBezTo>
                  <a:cubicBezTo>
                    <a:pt x="175358" y="177789"/>
                    <a:pt x="173758" y="178429"/>
                    <a:pt x="172094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D8F804C-B567-41F6-B5D3-E00A8D96EB76}"/>
                </a:ext>
              </a:extLst>
            </p:cNvPr>
            <p:cNvSpPr/>
            <p:nvPr/>
          </p:nvSpPr>
          <p:spPr>
            <a:xfrm>
              <a:off x="4358503" y="2759782"/>
              <a:ext cx="172782" cy="172782"/>
            </a:xfrm>
            <a:custGeom>
              <a:avLst/>
              <a:gdLst>
                <a:gd name="connsiteX0" fmla="*/ 172094 w 172781"/>
                <a:gd name="connsiteY0" fmla="*/ 178493 h 172781"/>
                <a:gd name="connsiteX1" fmla="*/ 167550 w 172781"/>
                <a:gd name="connsiteY1" fmla="*/ 176637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614 h 172781"/>
                <a:gd name="connsiteX6" fmla="*/ 176573 w 172781"/>
                <a:gd name="connsiteY6" fmla="*/ 176637 h 172781"/>
                <a:gd name="connsiteX7" fmla="*/ 172094 w 172781"/>
                <a:gd name="connsiteY7" fmla="*/ 178493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93"/>
                  </a:moveTo>
                  <a:cubicBezTo>
                    <a:pt x="170430" y="178493"/>
                    <a:pt x="168830" y="177853"/>
                    <a:pt x="167550" y="176637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76573" y="167614"/>
                  </a:lnTo>
                  <a:cubicBezTo>
                    <a:pt x="179069" y="170110"/>
                    <a:pt x="179069" y="174142"/>
                    <a:pt x="176573" y="176637"/>
                  </a:cubicBezTo>
                  <a:cubicBezTo>
                    <a:pt x="175358" y="177853"/>
                    <a:pt x="173758" y="178493"/>
                    <a:pt x="172094" y="17849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4ACF8B4-62A0-43FD-BA91-71EA7BB88762}"/>
                </a:ext>
              </a:extLst>
            </p:cNvPr>
            <p:cNvSpPr/>
            <p:nvPr/>
          </p:nvSpPr>
          <p:spPr>
            <a:xfrm>
              <a:off x="4358503" y="2819040"/>
              <a:ext cx="127987" cy="127987"/>
            </a:xfrm>
            <a:custGeom>
              <a:avLst/>
              <a:gdLst>
                <a:gd name="connsiteX0" fmla="*/ 127363 w 127986"/>
                <a:gd name="connsiteY0" fmla="*/ 133634 h 127986"/>
                <a:gd name="connsiteX1" fmla="*/ 122819 w 127986"/>
                <a:gd name="connsiteY1" fmla="*/ 131778 h 127986"/>
                <a:gd name="connsiteX2" fmla="*/ 1872 w 127986"/>
                <a:gd name="connsiteY2" fmla="*/ 10895 h 127986"/>
                <a:gd name="connsiteX3" fmla="*/ 1872 w 127986"/>
                <a:gd name="connsiteY3" fmla="*/ 1872 h 127986"/>
                <a:gd name="connsiteX4" fmla="*/ 10895 w 127986"/>
                <a:gd name="connsiteY4" fmla="*/ 1872 h 127986"/>
                <a:gd name="connsiteX5" fmla="*/ 131842 w 127986"/>
                <a:gd name="connsiteY5" fmla="*/ 122755 h 127986"/>
                <a:gd name="connsiteX6" fmla="*/ 131842 w 127986"/>
                <a:gd name="connsiteY6" fmla="*/ 131778 h 127986"/>
                <a:gd name="connsiteX7" fmla="*/ 127363 w 127986"/>
                <a:gd name="connsiteY7" fmla="*/ 133634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127363" y="133634"/>
                  </a:moveTo>
                  <a:cubicBezTo>
                    <a:pt x="125699" y="133634"/>
                    <a:pt x="124099" y="132994"/>
                    <a:pt x="122819" y="13177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31842" y="122755"/>
                  </a:lnTo>
                  <a:cubicBezTo>
                    <a:pt x="134338" y="125251"/>
                    <a:pt x="134338" y="129282"/>
                    <a:pt x="131842" y="131778"/>
                  </a:cubicBezTo>
                  <a:cubicBezTo>
                    <a:pt x="130690" y="132994"/>
                    <a:pt x="129026" y="133634"/>
                    <a:pt x="127363" y="1336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EC32C55-0AE3-4BA6-A3BD-99406D5FBF47}"/>
                </a:ext>
              </a:extLst>
            </p:cNvPr>
            <p:cNvSpPr/>
            <p:nvPr/>
          </p:nvSpPr>
          <p:spPr>
            <a:xfrm>
              <a:off x="4358503" y="2878234"/>
              <a:ext cx="70393" cy="70393"/>
            </a:xfrm>
            <a:custGeom>
              <a:avLst/>
              <a:gdLst>
                <a:gd name="connsiteX0" fmla="*/ 68105 w 70392"/>
                <a:gd name="connsiteY0" fmla="*/ 74440 h 70392"/>
                <a:gd name="connsiteX1" fmla="*/ 63561 w 70392"/>
                <a:gd name="connsiteY1" fmla="*/ 72584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2584 w 70392"/>
                <a:gd name="connsiteY5" fmla="*/ 63561 h 70392"/>
                <a:gd name="connsiteX6" fmla="*/ 72584 w 70392"/>
                <a:gd name="connsiteY6" fmla="*/ 72584 h 70392"/>
                <a:gd name="connsiteX7" fmla="*/ 6810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8105" y="74440"/>
                  </a:moveTo>
                  <a:cubicBezTo>
                    <a:pt x="66441" y="74440"/>
                    <a:pt x="64841" y="73800"/>
                    <a:pt x="63561" y="7258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72584" y="63561"/>
                  </a:lnTo>
                  <a:cubicBezTo>
                    <a:pt x="75080" y="66057"/>
                    <a:pt x="75080" y="70089"/>
                    <a:pt x="72584" y="72584"/>
                  </a:cubicBezTo>
                  <a:cubicBezTo>
                    <a:pt x="71368" y="73800"/>
                    <a:pt x="69769" y="74440"/>
                    <a:pt x="6810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8" name="Group 517">
            <a:extLst>
              <a:ext uri="{FF2B5EF4-FFF2-40B4-BE49-F238E27FC236}">
                <a16:creationId xmlns:a16="http://schemas.microsoft.com/office/drawing/2014/main" id="{E68E245A-F37D-43E0-8C00-47D7C9D94739}"/>
              </a:ext>
            </a:extLst>
          </p:cNvPr>
          <p:cNvGrpSpPr/>
          <p:nvPr/>
        </p:nvGrpSpPr>
        <p:grpSpPr>
          <a:xfrm>
            <a:off x="4282015" y="3479156"/>
            <a:ext cx="427140" cy="596097"/>
            <a:chOff x="4139725" y="3600680"/>
            <a:chExt cx="427140" cy="596097"/>
          </a:xfrm>
        </p:grpSpPr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AB688373-2B84-4C76-9501-3E83D1279762}"/>
                </a:ext>
              </a:extLst>
            </p:cNvPr>
            <p:cNvSpPr/>
            <p:nvPr/>
          </p:nvSpPr>
          <p:spPr>
            <a:xfrm>
              <a:off x="4392435" y="3600680"/>
              <a:ext cx="12799" cy="147185"/>
            </a:xfrm>
            <a:custGeom>
              <a:avLst/>
              <a:gdLst>
                <a:gd name="connsiteX0" fmla="*/ 6399 w 12798"/>
                <a:gd name="connsiteY0" fmla="*/ 148592 h 147184"/>
                <a:gd name="connsiteX1" fmla="*/ 0 w 12798"/>
                <a:gd name="connsiteY1" fmla="*/ 142193 h 147184"/>
                <a:gd name="connsiteX2" fmla="*/ 0 w 12798"/>
                <a:gd name="connsiteY2" fmla="*/ 6399 h 147184"/>
                <a:gd name="connsiteX3" fmla="*/ 6399 w 12798"/>
                <a:gd name="connsiteY3" fmla="*/ 0 h 147184"/>
                <a:gd name="connsiteX4" fmla="*/ 12799 w 12798"/>
                <a:gd name="connsiteY4" fmla="*/ 6399 h 147184"/>
                <a:gd name="connsiteX5" fmla="*/ 12799 w 12798"/>
                <a:gd name="connsiteY5" fmla="*/ 142193 h 147184"/>
                <a:gd name="connsiteX6" fmla="*/ 6399 w 12798"/>
                <a:gd name="connsiteY6" fmla="*/ 148592 h 14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47184">
                  <a:moveTo>
                    <a:pt x="6399" y="148592"/>
                  </a:moveTo>
                  <a:cubicBezTo>
                    <a:pt x="2880" y="148592"/>
                    <a:pt x="0" y="145713"/>
                    <a:pt x="0" y="14219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42193"/>
                  </a:lnTo>
                  <a:cubicBezTo>
                    <a:pt x="12799" y="145713"/>
                    <a:pt x="9919" y="148592"/>
                    <a:pt x="6399" y="14859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7E1E4D5C-D92E-4624-AC1D-65F3D5734880}"/>
                </a:ext>
              </a:extLst>
            </p:cNvPr>
            <p:cNvSpPr/>
            <p:nvPr/>
          </p:nvSpPr>
          <p:spPr>
            <a:xfrm>
              <a:off x="4305404" y="3600680"/>
              <a:ext cx="12799" cy="147185"/>
            </a:xfrm>
            <a:custGeom>
              <a:avLst/>
              <a:gdLst>
                <a:gd name="connsiteX0" fmla="*/ 6399 w 12798"/>
                <a:gd name="connsiteY0" fmla="*/ 148592 h 147184"/>
                <a:gd name="connsiteX1" fmla="*/ 0 w 12798"/>
                <a:gd name="connsiteY1" fmla="*/ 142193 h 147184"/>
                <a:gd name="connsiteX2" fmla="*/ 0 w 12798"/>
                <a:gd name="connsiteY2" fmla="*/ 6399 h 147184"/>
                <a:gd name="connsiteX3" fmla="*/ 6399 w 12798"/>
                <a:gd name="connsiteY3" fmla="*/ 0 h 147184"/>
                <a:gd name="connsiteX4" fmla="*/ 12799 w 12798"/>
                <a:gd name="connsiteY4" fmla="*/ 6399 h 147184"/>
                <a:gd name="connsiteX5" fmla="*/ 12799 w 12798"/>
                <a:gd name="connsiteY5" fmla="*/ 142193 h 147184"/>
                <a:gd name="connsiteX6" fmla="*/ 6399 w 12798"/>
                <a:gd name="connsiteY6" fmla="*/ 148592 h 14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47184">
                  <a:moveTo>
                    <a:pt x="6399" y="148592"/>
                  </a:moveTo>
                  <a:cubicBezTo>
                    <a:pt x="2880" y="148592"/>
                    <a:pt x="0" y="145713"/>
                    <a:pt x="0" y="14219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42193"/>
                  </a:lnTo>
                  <a:cubicBezTo>
                    <a:pt x="12799" y="145713"/>
                    <a:pt x="9919" y="148592"/>
                    <a:pt x="6399" y="14859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1549D4B-BDC3-42AC-98EB-A304D5DFD850}"/>
                </a:ext>
              </a:extLst>
            </p:cNvPr>
            <p:cNvSpPr/>
            <p:nvPr/>
          </p:nvSpPr>
          <p:spPr>
            <a:xfrm>
              <a:off x="4139725" y="3761623"/>
              <a:ext cx="172782" cy="435154"/>
            </a:xfrm>
            <a:custGeom>
              <a:avLst/>
              <a:gdLst>
                <a:gd name="connsiteX0" fmla="*/ 172078 w 172781"/>
                <a:gd name="connsiteY0" fmla="*/ 440914 h 435154"/>
                <a:gd name="connsiteX1" fmla="*/ 6399 w 172781"/>
                <a:gd name="connsiteY1" fmla="*/ 440914 h 435154"/>
                <a:gd name="connsiteX2" fmla="*/ 0 w 172781"/>
                <a:gd name="connsiteY2" fmla="*/ 434514 h 435154"/>
                <a:gd name="connsiteX3" fmla="*/ 0 w 172781"/>
                <a:gd name="connsiteY3" fmla="*/ 6399 h 435154"/>
                <a:gd name="connsiteX4" fmla="*/ 6399 w 172781"/>
                <a:gd name="connsiteY4" fmla="*/ 0 h 435154"/>
                <a:gd name="connsiteX5" fmla="*/ 172014 w 172781"/>
                <a:gd name="connsiteY5" fmla="*/ 0 h 435154"/>
                <a:gd name="connsiteX6" fmla="*/ 178413 w 172781"/>
                <a:gd name="connsiteY6" fmla="*/ 6399 h 435154"/>
                <a:gd name="connsiteX7" fmla="*/ 178413 w 172781"/>
                <a:gd name="connsiteY7" fmla="*/ 434514 h 435154"/>
                <a:gd name="connsiteX8" fmla="*/ 172078 w 172781"/>
                <a:gd name="connsiteY8" fmla="*/ 440914 h 435154"/>
                <a:gd name="connsiteX9" fmla="*/ 12799 w 172781"/>
                <a:gd name="connsiteY9" fmla="*/ 428115 h 435154"/>
                <a:gd name="connsiteX10" fmla="*/ 165615 w 172781"/>
                <a:gd name="connsiteY10" fmla="*/ 428115 h 435154"/>
                <a:gd name="connsiteX11" fmla="*/ 165615 w 172781"/>
                <a:gd name="connsiteY11" fmla="*/ 12799 h 435154"/>
                <a:gd name="connsiteX12" fmla="*/ 12799 w 172781"/>
                <a:gd name="connsiteY12" fmla="*/ 12799 h 435154"/>
                <a:gd name="connsiteX13" fmla="*/ 12799 w 172781"/>
                <a:gd name="connsiteY13" fmla="*/ 428115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435154">
                  <a:moveTo>
                    <a:pt x="172078" y="440914"/>
                  </a:moveTo>
                  <a:lnTo>
                    <a:pt x="6399" y="440914"/>
                  </a:lnTo>
                  <a:cubicBezTo>
                    <a:pt x="2880" y="440914"/>
                    <a:pt x="0" y="438034"/>
                    <a:pt x="0" y="434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434514"/>
                  </a:lnTo>
                  <a:cubicBezTo>
                    <a:pt x="178477" y="438034"/>
                    <a:pt x="175598" y="440914"/>
                    <a:pt x="172078" y="440914"/>
                  </a:cubicBezTo>
                  <a:close/>
                  <a:moveTo>
                    <a:pt x="12799" y="428115"/>
                  </a:moveTo>
                  <a:lnTo>
                    <a:pt x="165615" y="428115"/>
                  </a:lnTo>
                  <a:lnTo>
                    <a:pt x="165615" y="12799"/>
                  </a:lnTo>
                  <a:lnTo>
                    <a:pt x="12799" y="12799"/>
                  </a:lnTo>
                  <a:lnTo>
                    <a:pt x="12799" y="428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9E9E339-D6A5-4130-B4EB-B9AFDBA8B42B}"/>
                </a:ext>
              </a:extLst>
            </p:cNvPr>
            <p:cNvSpPr/>
            <p:nvPr/>
          </p:nvSpPr>
          <p:spPr>
            <a:xfrm>
              <a:off x="4392499" y="3761687"/>
              <a:ext cx="172782" cy="326366"/>
            </a:xfrm>
            <a:custGeom>
              <a:avLst/>
              <a:gdLst>
                <a:gd name="connsiteX0" fmla="*/ 172014 w 172781"/>
                <a:gd name="connsiteY0" fmla="*/ 328222 h 326365"/>
                <a:gd name="connsiteX1" fmla="*/ 6399 w 172781"/>
                <a:gd name="connsiteY1" fmla="*/ 328222 h 326365"/>
                <a:gd name="connsiteX2" fmla="*/ 0 w 172781"/>
                <a:gd name="connsiteY2" fmla="*/ 321822 h 326365"/>
                <a:gd name="connsiteX3" fmla="*/ 0 w 172781"/>
                <a:gd name="connsiteY3" fmla="*/ 6399 h 326365"/>
                <a:gd name="connsiteX4" fmla="*/ 6399 w 172781"/>
                <a:gd name="connsiteY4" fmla="*/ 0 h 326365"/>
                <a:gd name="connsiteX5" fmla="*/ 172014 w 172781"/>
                <a:gd name="connsiteY5" fmla="*/ 0 h 326365"/>
                <a:gd name="connsiteX6" fmla="*/ 178413 w 172781"/>
                <a:gd name="connsiteY6" fmla="*/ 6399 h 326365"/>
                <a:gd name="connsiteX7" fmla="*/ 178413 w 172781"/>
                <a:gd name="connsiteY7" fmla="*/ 321822 h 326365"/>
                <a:gd name="connsiteX8" fmla="*/ 172014 w 172781"/>
                <a:gd name="connsiteY8" fmla="*/ 328222 h 326365"/>
                <a:gd name="connsiteX9" fmla="*/ 12799 w 172781"/>
                <a:gd name="connsiteY9" fmla="*/ 315423 h 326365"/>
                <a:gd name="connsiteX10" fmla="*/ 165615 w 172781"/>
                <a:gd name="connsiteY10" fmla="*/ 315423 h 326365"/>
                <a:gd name="connsiteX11" fmla="*/ 165615 w 172781"/>
                <a:gd name="connsiteY11" fmla="*/ 12799 h 326365"/>
                <a:gd name="connsiteX12" fmla="*/ 12799 w 172781"/>
                <a:gd name="connsiteY12" fmla="*/ 12799 h 326365"/>
                <a:gd name="connsiteX13" fmla="*/ 12799 w 172781"/>
                <a:gd name="connsiteY13" fmla="*/ 315423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326365">
                  <a:moveTo>
                    <a:pt x="172014" y="328222"/>
                  </a:moveTo>
                  <a:lnTo>
                    <a:pt x="6399" y="328222"/>
                  </a:lnTo>
                  <a:cubicBezTo>
                    <a:pt x="2880" y="328222"/>
                    <a:pt x="0" y="325342"/>
                    <a:pt x="0" y="32182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321822"/>
                  </a:lnTo>
                  <a:cubicBezTo>
                    <a:pt x="178413" y="325342"/>
                    <a:pt x="175598" y="328222"/>
                    <a:pt x="172014" y="328222"/>
                  </a:cubicBezTo>
                  <a:close/>
                  <a:moveTo>
                    <a:pt x="12799" y="315423"/>
                  </a:moveTo>
                  <a:lnTo>
                    <a:pt x="165615" y="315423"/>
                  </a:lnTo>
                  <a:lnTo>
                    <a:pt x="165615" y="12799"/>
                  </a:lnTo>
                  <a:lnTo>
                    <a:pt x="12799" y="12799"/>
                  </a:lnTo>
                  <a:lnTo>
                    <a:pt x="12799" y="31542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095AD89D-D761-445C-9C76-0C68DE59749A}"/>
                </a:ext>
              </a:extLst>
            </p:cNvPr>
            <p:cNvSpPr/>
            <p:nvPr/>
          </p:nvSpPr>
          <p:spPr>
            <a:xfrm>
              <a:off x="4392483" y="4012973"/>
              <a:ext cx="76792" cy="76792"/>
            </a:xfrm>
            <a:custGeom>
              <a:avLst/>
              <a:gdLst>
                <a:gd name="connsiteX0" fmla="*/ 70537 w 76791"/>
                <a:gd name="connsiteY0" fmla="*/ 76872 h 76791"/>
                <a:gd name="connsiteX1" fmla="*/ 65993 w 76791"/>
                <a:gd name="connsiteY1" fmla="*/ 75016 h 76791"/>
                <a:gd name="connsiteX2" fmla="*/ 1872 w 76791"/>
                <a:gd name="connsiteY2" fmla="*/ 10895 h 76791"/>
                <a:gd name="connsiteX3" fmla="*/ 1872 w 76791"/>
                <a:gd name="connsiteY3" fmla="*/ 1872 h 76791"/>
                <a:gd name="connsiteX4" fmla="*/ 10895 w 76791"/>
                <a:gd name="connsiteY4" fmla="*/ 1872 h 76791"/>
                <a:gd name="connsiteX5" fmla="*/ 75016 w 76791"/>
                <a:gd name="connsiteY5" fmla="*/ 65993 h 76791"/>
                <a:gd name="connsiteX6" fmla="*/ 75016 w 76791"/>
                <a:gd name="connsiteY6" fmla="*/ 75016 h 76791"/>
                <a:gd name="connsiteX7" fmla="*/ 70537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70537" y="76872"/>
                  </a:moveTo>
                  <a:cubicBezTo>
                    <a:pt x="68873" y="76872"/>
                    <a:pt x="67273" y="76232"/>
                    <a:pt x="65993" y="750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75016" y="65993"/>
                  </a:lnTo>
                  <a:cubicBezTo>
                    <a:pt x="77512" y="68489"/>
                    <a:pt x="77512" y="72520"/>
                    <a:pt x="75016" y="75016"/>
                  </a:cubicBezTo>
                  <a:cubicBezTo>
                    <a:pt x="73800" y="76296"/>
                    <a:pt x="72136" y="76872"/>
                    <a:pt x="70537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39C4515-E41F-4C20-9EA9-60FC27975F15}"/>
                </a:ext>
              </a:extLst>
            </p:cNvPr>
            <p:cNvSpPr/>
            <p:nvPr/>
          </p:nvSpPr>
          <p:spPr>
            <a:xfrm>
              <a:off x="4392483" y="3953715"/>
              <a:ext cx="134386" cy="134386"/>
            </a:xfrm>
            <a:custGeom>
              <a:avLst/>
              <a:gdLst>
                <a:gd name="connsiteX0" fmla="*/ 129794 w 134385"/>
                <a:gd name="connsiteY0" fmla="*/ 136130 h 134385"/>
                <a:gd name="connsiteX1" fmla="*/ 125251 w 134385"/>
                <a:gd name="connsiteY1" fmla="*/ 134274 h 134385"/>
                <a:gd name="connsiteX2" fmla="*/ 1872 w 134385"/>
                <a:gd name="connsiteY2" fmla="*/ 10895 h 134385"/>
                <a:gd name="connsiteX3" fmla="*/ 1872 w 134385"/>
                <a:gd name="connsiteY3" fmla="*/ 1872 h 134385"/>
                <a:gd name="connsiteX4" fmla="*/ 10895 w 134385"/>
                <a:gd name="connsiteY4" fmla="*/ 1872 h 134385"/>
                <a:gd name="connsiteX5" fmla="*/ 134274 w 134385"/>
                <a:gd name="connsiteY5" fmla="*/ 125251 h 134385"/>
                <a:gd name="connsiteX6" fmla="*/ 134274 w 134385"/>
                <a:gd name="connsiteY6" fmla="*/ 134274 h 134385"/>
                <a:gd name="connsiteX7" fmla="*/ 129794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129794" y="136130"/>
                  </a:moveTo>
                  <a:cubicBezTo>
                    <a:pt x="128130" y="136130"/>
                    <a:pt x="126531" y="135490"/>
                    <a:pt x="125251" y="13427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34274" y="125251"/>
                  </a:lnTo>
                  <a:cubicBezTo>
                    <a:pt x="136769" y="127747"/>
                    <a:pt x="136769" y="131778"/>
                    <a:pt x="134274" y="134274"/>
                  </a:cubicBezTo>
                  <a:cubicBezTo>
                    <a:pt x="133058" y="135554"/>
                    <a:pt x="131394" y="136130"/>
                    <a:pt x="129794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D8D0B059-C1B7-492C-B830-1D6CAEE5C6D6}"/>
                </a:ext>
              </a:extLst>
            </p:cNvPr>
            <p:cNvSpPr/>
            <p:nvPr/>
          </p:nvSpPr>
          <p:spPr>
            <a:xfrm>
              <a:off x="4392483" y="3894649"/>
              <a:ext cx="172782" cy="172782"/>
            </a:xfrm>
            <a:custGeom>
              <a:avLst/>
              <a:gdLst>
                <a:gd name="connsiteX0" fmla="*/ 172094 w 172781"/>
                <a:gd name="connsiteY0" fmla="*/ 178365 h 172781"/>
                <a:gd name="connsiteX1" fmla="*/ 167550 w 172781"/>
                <a:gd name="connsiteY1" fmla="*/ 176509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486 h 172781"/>
                <a:gd name="connsiteX6" fmla="*/ 176573 w 172781"/>
                <a:gd name="connsiteY6" fmla="*/ 176509 h 172781"/>
                <a:gd name="connsiteX7" fmla="*/ 172094 w 172781"/>
                <a:gd name="connsiteY7" fmla="*/ 17836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365"/>
                  </a:moveTo>
                  <a:cubicBezTo>
                    <a:pt x="170430" y="178365"/>
                    <a:pt x="168830" y="177725"/>
                    <a:pt x="167550" y="17650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76573" y="167486"/>
                  </a:lnTo>
                  <a:cubicBezTo>
                    <a:pt x="179069" y="169982"/>
                    <a:pt x="179069" y="174014"/>
                    <a:pt x="176573" y="176509"/>
                  </a:cubicBezTo>
                  <a:cubicBezTo>
                    <a:pt x="175358" y="177725"/>
                    <a:pt x="173694" y="178365"/>
                    <a:pt x="172094" y="1783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8B727A1A-ADBA-482F-AE2D-4EDF8011D786}"/>
                </a:ext>
              </a:extLst>
            </p:cNvPr>
            <p:cNvSpPr/>
            <p:nvPr/>
          </p:nvSpPr>
          <p:spPr>
            <a:xfrm>
              <a:off x="4392483" y="3835392"/>
              <a:ext cx="172782" cy="172782"/>
            </a:xfrm>
            <a:custGeom>
              <a:avLst/>
              <a:gdLst>
                <a:gd name="connsiteX0" fmla="*/ 172094 w 172781"/>
                <a:gd name="connsiteY0" fmla="*/ 178429 h 172781"/>
                <a:gd name="connsiteX1" fmla="*/ 167550 w 172781"/>
                <a:gd name="connsiteY1" fmla="*/ 176574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550 h 172781"/>
                <a:gd name="connsiteX6" fmla="*/ 176573 w 172781"/>
                <a:gd name="connsiteY6" fmla="*/ 176574 h 172781"/>
                <a:gd name="connsiteX7" fmla="*/ 172094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29"/>
                  </a:moveTo>
                  <a:cubicBezTo>
                    <a:pt x="170430" y="178429"/>
                    <a:pt x="168830" y="177789"/>
                    <a:pt x="167550" y="17657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76573" y="167550"/>
                  </a:lnTo>
                  <a:cubicBezTo>
                    <a:pt x="179069" y="170046"/>
                    <a:pt x="179069" y="174078"/>
                    <a:pt x="176573" y="176574"/>
                  </a:cubicBezTo>
                  <a:cubicBezTo>
                    <a:pt x="175358" y="177789"/>
                    <a:pt x="173694" y="178429"/>
                    <a:pt x="172094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792E05AE-27A0-4566-B41D-CE28E943757A}"/>
                </a:ext>
              </a:extLst>
            </p:cNvPr>
            <p:cNvSpPr/>
            <p:nvPr/>
          </p:nvSpPr>
          <p:spPr>
            <a:xfrm>
              <a:off x="4392483" y="3776134"/>
              <a:ext cx="172782" cy="172782"/>
            </a:xfrm>
            <a:custGeom>
              <a:avLst/>
              <a:gdLst>
                <a:gd name="connsiteX0" fmla="*/ 172094 w 172781"/>
                <a:gd name="connsiteY0" fmla="*/ 178493 h 172781"/>
                <a:gd name="connsiteX1" fmla="*/ 167550 w 172781"/>
                <a:gd name="connsiteY1" fmla="*/ 176638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614 h 172781"/>
                <a:gd name="connsiteX6" fmla="*/ 176573 w 172781"/>
                <a:gd name="connsiteY6" fmla="*/ 176638 h 172781"/>
                <a:gd name="connsiteX7" fmla="*/ 172094 w 172781"/>
                <a:gd name="connsiteY7" fmla="*/ 178493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93"/>
                  </a:moveTo>
                  <a:cubicBezTo>
                    <a:pt x="170430" y="178493"/>
                    <a:pt x="168830" y="177853"/>
                    <a:pt x="167550" y="17663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76573" y="167614"/>
                  </a:lnTo>
                  <a:cubicBezTo>
                    <a:pt x="179069" y="170110"/>
                    <a:pt x="179069" y="174142"/>
                    <a:pt x="176573" y="176638"/>
                  </a:cubicBezTo>
                  <a:cubicBezTo>
                    <a:pt x="175358" y="177853"/>
                    <a:pt x="173694" y="178493"/>
                    <a:pt x="172094" y="17849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9406AB44-5ADC-448A-AC1B-BBD85602443A}"/>
                </a:ext>
              </a:extLst>
            </p:cNvPr>
            <p:cNvSpPr/>
            <p:nvPr/>
          </p:nvSpPr>
          <p:spPr>
            <a:xfrm>
              <a:off x="4437214" y="3761671"/>
              <a:ext cx="127987" cy="127987"/>
            </a:xfrm>
            <a:custGeom>
              <a:avLst/>
              <a:gdLst>
                <a:gd name="connsiteX0" fmla="*/ 127363 w 127986"/>
                <a:gd name="connsiteY0" fmla="*/ 133634 h 127986"/>
                <a:gd name="connsiteX1" fmla="*/ 122819 w 127986"/>
                <a:gd name="connsiteY1" fmla="*/ 131778 h 127986"/>
                <a:gd name="connsiteX2" fmla="*/ 1872 w 127986"/>
                <a:gd name="connsiteY2" fmla="*/ 10895 h 127986"/>
                <a:gd name="connsiteX3" fmla="*/ 1872 w 127986"/>
                <a:gd name="connsiteY3" fmla="*/ 1872 h 127986"/>
                <a:gd name="connsiteX4" fmla="*/ 10895 w 127986"/>
                <a:gd name="connsiteY4" fmla="*/ 1872 h 127986"/>
                <a:gd name="connsiteX5" fmla="*/ 131842 w 127986"/>
                <a:gd name="connsiteY5" fmla="*/ 122755 h 127986"/>
                <a:gd name="connsiteX6" fmla="*/ 131842 w 127986"/>
                <a:gd name="connsiteY6" fmla="*/ 131778 h 127986"/>
                <a:gd name="connsiteX7" fmla="*/ 127363 w 127986"/>
                <a:gd name="connsiteY7" fmla="*/ 133634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127363" y="133634"/>
                  </a:moveTo>
                  <a:cubicBezTo>
                    <a:pt x="125699" y="133634"/>
                    <a:pt x="124099" y="132994"/>
                    <a:pt x="122819" y="13177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31842" y="122755"/>
                  </a:lnTo>
                  <a:cubicBezTo>
                    <a:pt x="134338" y="125251"/>
                    <a:pt x="134338" y="129282"/>
                    <a:pt x="131842" y="131778"/>
                  </a:cubicBezTo>
                  <a:cubicBezTo>
                    <a:pt x="130626" y="133058"/>
                    <a:pt x="128962" y="133634"/>
                    <a:pt x="127363" y="1336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C76A9E0-25DB-4985-B8A2-E39040C7F143}"/>
                </a:ext>
              </a:extLst>
            </p:cNvPr>
            <p:cNvSpPr/>
            <p:nvPr/>
          </p:nvSpPr>
          <p:spPr>
            <a:xfrm>
              <a:off x="4496472" y="3761671"/>
              <a:ext cx="70393" cy="70393"/>
            </a:xfrm>
            <a:custGeom>
              <a:avLst/>
              <a:gdLst>
                <a:gd name="connsiteX0" fmla="*/ 68105 w 70392"/>
                <a:gd name="connsiteY0" fmla="*/ 74440 h 70392"/>
                <a:gd name="connsiteX1" fmla="*/ 63561 w 70392"/>
                <a:gd name="connsiteY1" fmla="*/ 72584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2584 w 70392"/>
                <a:gd name="connsiteY5" fmla="*/ 63561 h 70392"/>
                <a:gd name="connsiteX6" fmla="*/ 72584 w 70392"/>
                <a:gd name="connsiteY6" fmla="*/ 72584 h 70392"/>
                <a:gd name="connsiteX7" fmla="*/ 6810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8105" y="74440"/>
                  </a:moveTo>
                  <a:cubicBezTo>
                    <a:pt x="66441" y="74440"/>
                    <a:pt x="64841" y="73800"/>
                    <a:pt x="63561" y="7258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72584" y="63561"/>
                  </a:lnTo>
                  <a:cubicBezTo>
                    <a:pt x="75080" y="66057"/>
                    <a:pt x="75080" y="70089"/>
                    <a:pt x="72584" y="72584"/>
                  </a:cubicBezTo>
                  <a:cubicBezTo>
                    <a:pt x="71368" y="73864"/>
                    <a:pt x="69705" y="74440"/>
                    <a:pt x="6810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1" name="Group 530">
            <a:extLst>
              <a:ext uri="{FF2B5EF4-FFF2-40B4-BE49-F238E27FC236}">
                <a16:creationId xmlns:a16="http://schemas.microsoft.com/office/drawing/2014/main" id="{05578777-91DE-4277-BE8F-24995AD4EF13}"/>
              </a:ext>
            </a:extLst>
          </p:cNvPr>
          <p:cNvGrpSpPr/>
          <p:nvPr/>
        </p:nvGrpSpPr>
        <p:grpSpPr>
          <a:xfrm>
            <a:off x="4264993" y="4590729"/>
            <a:ext cx="458896" cy="574724"/>
            <a:chOff x="4122703" y="4712253"/>
            <a:chExt cx="458896" cy="574724"/>
          </a:xfrm>
        </p:grpSpPr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3FBB895-3AF1-411B-94C2-053A6C7E5F36}"/>
                </a:ext>
              </a:extLst>
            </p:cNvPr>
            <p:cNvSpPr/>
            <p:nvPr/>
          </p:nvSpPr>
          <p:spPr>
            <a:xfrm>
              <a:off x="4396018" y="4829760"/>
              <a:ext cx="185581" cy="326366"/>
            </a:xfrm>
            <a:custGeom>
              <a:avLst/>
              <a:gdLst>
                <a:gd name="connsiteX0" fmla="*/ 6399 w 185580"/>
                <a:gd name="connsiteY0" fmla="*/ 332751 h 326365"/>
                <a:gd name="connsiteX1" fmla="*/ 3776 w 185580"/>
                <a:gd name="connsiteY1" fmla="*/ 332175 h 326365"/>
                <a:gd name="connsiteX2" fmla="*/ 0 w 185580"/>
                <a:gd name="connsiteY2" fmla="*/ 326352 h 326365"/>
                <a:gd name="connsiteX3" fmla="*/ 0 w 185580"/>
                <a:gd name="connsiteY3" fmla="*/ 6385 h 326365"/>
                <a:gd name="connsiteX4" fmla="*/ 3776 w 185580"/>
                <a:gd name="connsiteY4" fmla="*/ 561 h 326365"/>
                <a:gd name="connsiteX5" fmla="*/ 10623 w 185580"/>
                <a:gd name="connsiteY5" fmla="*/ 1649 h 326365"/>
                <a:gd name="connsiteX6" fmla="*/ 189804 w 185580"/>
                <a:gd name="connsiteY6" fmla="*/ 161632 h 326365"/>
                <a:gd name="connsiteX7" fmla="*/ 191916 w 185580"/>
                <a:gd name="connsiteY7" fmla="*/ 166432 h 326365"/>
                <a:gd name="connsiteX8" fmla="*/ 189804 w 185580"/>
                <a:gd name="connsiteY8" fmla="*/ 171231 h 326365"/>
                <a:gd name="connsiteX9" fmla="*/ 10623 w 185580"/>
                <a:gd name="connsiteY9" fmla="*/ 331215 h 326365"/>
                <a:gd name="connsiteX10" fmla="*/ 6399 w 185580"/>
                <a:gd name="connsiteY10" fmla="*/ 332751 h 326365"/>
                <a:gd name="connsiteX11" fmla="*/ 12799 w 185580"/>
                <a:gd name="connsiteY11" fmla="*/ 326352 h 326365"/>
                <a:gd name="connsiteX12" fmla="*/ 12863 w 185580"/>
                <a:gd name="connsiteY12" fmla="*/ 326352 h 326365"/>
                <a:gd name="connsiteX13" fmla="*/ 12799 w 185580"/>
                <a:gd name="connsiteY13" fmla="*/ 326352 h 326365"/>
                <a:gd name="connsiteX14" fmla="*/ 12799 w 185580"/>
                <a:gd name="connsiteY14" fmla="*/ 20720 h 326365"/>
                <a:gd name="connsiteX15" fmla="*/ 12799 w 185580"/>
                <a:gd name="connsiteY15" fmla="*/ 312081 h 326365"/>
                <a:gd name="connsiteX16" fmla="*/ 175982 w 185580"/>
                <a:gd name="connsiteY16" fmla="*/ 166368 h 326365"/>
                <a:gd name="connsiteX17" fmla="*/ 12799 w 185580"/>
                <a:gd name="connsiteY17" fmla="*/ 20720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5580" h="326365">
                  <a:moveTo>
                    <a:pt x="6399" y="332751"/>
                  </a:moveTo>
                  <a:cubicBezTo>
                    <a:pt x="5504" y="332751"/>
                    <a:pt x="4608" y="332559"/>
                    <a:pt x="3776" y="332175"/>
                  </a:cubicBezTo>
                  <a:cubicBezTo>
                    <a:pt x="1472" y="331151"/>
                    <a:pt x="0" y="328847"/>
                    <a:pt x="0" y="326352"/>
                  </a:cubicBezTo>
                  <a:lnTo>
                    <a:pt x="0" y="6385"/>
                  </a:lnTo>
                  <a:cubicBezTo>
                    <a:pt x="0" y="3889"/>
                    <a:pt x="1472" y="1586"/>
                    <a:pt x="3776" y="561"/>
                  </a:cubicBezTo>
                  <a:cubicBezTo>
                    <a:pt x="6079" y="-462"/>
                    <a:pt x="8767" y="-78"/>
                    <a:pt x="10623" y="1649"/>
                  </a:cubicBezTo>
                  <a:lnTo>
                    <a:pt x="189804" y="161632"/>
                  </a:lnTo>
                  <a:cubicBezTo>
                    <a:pt x="191148" y="162848"/>
                    <a:pt x="191916" y="164576"/>
                    <a:pt x="191916" y="166432"/>
                  </a:cubicBezTo>
                  <a:cubicBezTo>
                    <a:pt x="191916" y="168288"/>
                    <a:pt x="191148" y="170016"/>
                    <a:pt x="189804" y="171231"/>
                  </a:cubicBezTo>
                  <a:lnTo>
                    <a:pt x="10623" y="331215"/>
                  </a:lnTo>
                  <a:cubicBezTo>
                    <a:pt x="9471" y="332239"/>
                    <a:pt x="7935" y="332751"/>
                    <a:pt x="6399" y="332751"/>
                  </a:cubicBezTo>
                  <a:close/>
                  <a:moveTo>
                    <a:pt x="12799" y="326352"/>
                  </a:moveTo>
                  <a:lnTo>
                    <a:pt x="12863" y="326352"/>
                  </a:lnTo>
                  <a:lnTo>
                    <a:pt x="12799" y="326352"/>
                  </a:lnTo>
                  <a:close/>
                  <a:moveTo>
                    <a:pt x="12799" y="20720"/>
                  </a:moveTo>
                  <a:lnTo>
                    <a:pt x="12799" y="312081"/>
                  </a:lnTo>
                  <a:lnTo>
                    <a:pt x="175982" y="166368"/>
                  </a:lnTo>
                  <a:lnTo>
                    <a:pt x="12799" y="2072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B0D037D-C93A-4E37-BC52-DDF7913CD0E4}"/>
                </a:ext>
              </a:extLst>
            </p:cNvPr>
            <p:cNvSpPr/>
            <p:nvPr/>
          </p:nvSpPr>
          <p:spPr>
            <a:xfrm>
              <a:off x="4348983" y="4788918"/>
              <a:ext cx="12799" cy="19198"/>
            </a:xfrm>
            <a:custGeom>
              <a:avLst/>
              <a:gdLst>
                <a:gd name="connsiteX0" fmla="*/ 6399 w 12798"/>
                <a:gd name="connsiteY0" fmla="*/ 22398 h 19197"/>
                <a:gd name="connsiteX1" fmla="*/ 0 w 12798"/>
                <a:gd name="connsiteY1" fmla="*/ 15998 h 19197"/>
                <a:gd name="connsiteX2" fmla="*/ 0 w 12798"/>
                <a:gd name="connsiteY2" fmla="*/ 6399 h 19197"/>
                <a:gd name="connsiteX3" fmla="*/ 6399 w 12798"/>
                <a:gd name="connsiteY3" fmla="*/ 0 h 19197"/>
                <a:gd name="connsiteX4" fmla="*/ 12799 w 12798"/>
                <a:gd name="connsiteY4" fmla="*/ 6399 h 19197"/>
                <a:gd name="connsiteX5" fmla="*/ 12799 w 12798"/>
                <a:gd name="connsiteY5" fmla="*/ 15998 h 19197"/>
                <a:gd name="connsiteX6" fmla="*/ 6399 w 12798"/>
                <a:gd name="connsiteY6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9197">
                  <a:moveTo>
                    <a:pt x="6399" y="22398"/>
                  </a:moveTo>
                  <a:cubicBezTo>
                    <a:pt x="2880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15998"/>
                  </a:lnTo>
                  <a:cubicBezTo>
                    <a:pt x="12799" y="19582"/>
                    <a:pt x="9919" y="22398"/>
                    <a:pt x="6399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767DE57-778F-40F4-BC19-8D0A72F9D95E}"/>
                </a:ext>
              </a:extLst>
            </p:cNvPr>
            <p:cNvSpPr/>
            <p:nvPr/>
          </p:nvSpPr>
          <p:spPr>
            <a:xfrm>
              <a:off x="4348983" y="4826930"/>
              <a:ext cx="12799" cy="70393"/>
            </a:xfrm>
            <a:custGeom>
              <a:avLst/>
              <a:gdLst>
                <a:gd name="connsiteX0" fmla="*/ 6399 w 12798"/>
                <a:gd name="connsiteY0" fmla="*/ 75192 h 70392"/>
                <a:gd name="connsiteX1" fmla="*/ 0 w 12798"/>
                <a:gd name="connsiteY1" fmla="*/ 68793 h 70392"/>
                <a:gd name="connsiteX2" fmla="*/ 0 w 12798"/>
                <a:gd name="connsiteY2" fmla="*/ 51770 h 70392"/>
                <a:gd name="connsiteX3" fmla="*/ 6399 w 12798"/>
                <a:gd name="connsiteY3" fmla="*/ 45371 h 70392"/>
                <a:gd name="connsiteX4" fmla="*/ 12799 w 12798"/>
                <a:gd name="connsiteY4" fmla="*/ 51770 h 70392"/>
                <a:gd name="connsiteX5" fmla="*/ 12799 w 12798"/>
                <a:gd name="connsiteY5" fmla="*/ 68793 h 70392"/>
                <a:gd name="connsiteX6" fmla="*/ 6399 w 12798"/>
                <a:gd name="connsiteY6" fmla="*/ 75192 h 70392"/>
                <a:gd name="connsiteX7" fmla="*/ 6399 w 12798"/>
                <a:gd name="connsiteY7" fmla="*/ 29821 h 70392"/>
                <a:gd name="connsiteX8" fmla="*/ 0 w 12798"/>
                <a:gd name="connsiteY8" fmla="*/ 23421 h 70392"/>
                <a:gd name="connsiteX9" fmla="*/ 0 w 12798"/>
                <a:gd name="connsiteY9" fmla="*/ 6399 h 70392"/>
                <a:gd name="connsiteX10" fmla="*/ 6399 w 12798"/>
                <a:gd name="connsiteY10" fmla="*/ 0 h 70392"/>
                <a:gd name="connsiteX11" fmla="*/ 12799 w 12798"/>
                <a:gd name="connsiteY11" fmla="*/ 6399 h 70392"/>
                <a:gd name="connsiteX12" fmla="*/ 12799 w 12798"/>
                <a:gd name="connsiteY12" fmla="*/ 23421 h 70392"/>
                <a:gd name="connsiteX13" fmla="*/ 6399 w 12798"/>
                <a:gd name="connsiteY13" fmla="*/ 29821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98" h="70392">
                  <a:moveTo>
                    <a:pt x="6399" y="75192"/>
                  </a:moveTo>
                  <a:cubicBezTo>
                    <a:pt x="2880" y="75192"/>
                    <a:pt x="0" y="72312"/>
                    <a:pt x="0" y="68793"/>
                  </a:cubicBezTo>
                  <a:lnTo>
                    <a:pt x="0" y="51770"/>
                  </a:lnTo>
                  <a:cubicBezTo>
                    <a:pt x="0" y="48251"/>
                    <a:pt x="2880" y="45371"/>
                    <a:pt x="6399" y="45371"/>
                  </a:cubicBezTo>
                  <a:cubicBezTo>
                    <a:pt x="9919" y="45371"/>
                    <a:pt x="12799" y="48251"/>
                    <a:pt x="12799" y="51770"/>
                  </a:cubicBezTo>
                  <a:lnTo>
                    <a:pt x="12799" y="68793"/>
                  </a:lnTo>
                  <a:cubicBezTo>
                    <a:pt x="12799" y="72312"/>
                    <a:pt x="9919" y="75192"/>
                    <a:pt x="6399" y="75192"/>
                  </a:cubicBezTo>
                  <a:close/>
                  <a:moveTo>
                    <a:pt x="6399" y="29821"/>
                  </a:moveTo>
                  <a:cubicBezTo>
                    <a:pt x="2880" y="29821"/>
                    <a:pt x="0" y="26941"/>
                    <a:pt x="0" y="23421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23421"/>
                  </a:lnTo>
                  <a:cubicBezTo>
                    <a:pt x="12799" y="26941"/>
                    <a:pt x="9919" y="29821"/>
                    <a:pt x="6399" y="298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0D049D43-D8C3-453A-AF25-3A2F701C378E}"/>
                </a:ext>
              </a:extLst>
            </p:cNvPr>
            <p:cNvSpPr/>
            <p:nvPr/>
          </p:nvSpPr>
          <p:spPr>
            <a:xfrm>
              <a:off x="4348983" y="4917672"/>
              <a:ext cx="12799" cy="255973"/>
            </a:xfrm>
            <a:custGeom>
              <a:avLst/>
              <a:gdLst>
                <a:gd name="connsiteX0" fmla="*/ 6399 w 12798"/>
                <a:gd name="connsiteY0" fmla="*/ 256741 h 255973"/>
                <a:gd name="connsiteX1" fmla="*/ 0 w 12798"/>
                <a:gd name="connsiteY1" fmla="*/ 250342 h 255973"/>
                <a:gd name="connsiteX2" fmla="*/ 0 w 12798"/>
                <a:gd name="connsiteY2" fmla="*/ 233319 h 255973"/>
                <a:gd name="connsiteX3" fmla="*/ 6399 w 12798"/>
                <a:gd name="connsiteY3" fmla="*/ 226920 h 255973"/>
                <a:gd name="connsiteX4" fmla="*/ 12799 w 12798"/>
                <a:gd name="connsiteY4" fmla="*/ 233319 h 255973"/>
                <a:gd name="connsiteX5" fmla="*/ 12799 w 12798"/>
                <a:gd name="connsiteY5" fmla="*/ 250342 h 255973"/>
                <a:gd name="connsiteX6" fmla="*/ 6399 w 12798"/>
                <a:gd name="connsiteY6" fmla="*/ 256741 h 255973"/>
                <a:gd name="connsiteX7" fmla="*/ 6399 w 12798"/>
                <a:gd name="connsiteY7" fmla="*/ 211370 h 255973"/>
                <a:gd name="connsiteX8" fmla="*/ 0 w 12798"/>
                <a:gd name="connsiteY8" fmla="*/ 204970 h 255973"/>
                <a:gd name="connsiteX9" fmla="*/ 0 w 12798"/>
                <a:gd name="connsiteY9" fmla="*/ 187948 h 255973"/>
                <a:gd name="connsiteX10" fmla="*/ 6399 w 12798"/>
                <a:gd name="connsiteY10" fmla="*/ 181549 h 255973"/>
                <a:gd name="connsiteX11" fmla="*/ 12799 w 12798"/>
                <a:gd name="connsiteY11" fmla="*/ 187948 h 255973"/>
                <a:gd name="connsiteX12" fmla="*/ 12799 w 12798"/>
                <a:gd name="connsiteY12" fmla="*/ 204970 h 255973"/>
                <a:gd name="connsiteX13" fmla="*/ 6399 w 12798"/>
                <a:gd name="connsiteY13" fmla="*/ 211370 h 255973"/>
                <a:gd name="connsiteX14" fmla="*/ 6399 w 12798"/>
                <a:gd name="connsiteY14" fmla="*/ 165999 h 255973"/>
                <a:gd name="connsiteX15" fmla="*/ 0 w 12798"/>
                <a:gd name="connsiteY15" fmla="*/ 159599 h 255973"/>
                <a:gd name="connsiteX16" fmla="*/ 0 w 12798"/>
                <a:gd name="connsiteY16" fmla="*/ 142577 h 255973"/>
                <a:gd name="connsiteX17" fmla="*/ 6399 w 12798"/>
                <a:gd name="connsiteY17" fmla="*/ 136178 h 255973"/>
                <a:gd name="connsiteX18" fmla="*/ 12799 w 12798"/>
                <a:gd name="connsiteY18" fmla="*/ 142577 h 255973"/>
                <a:gd name="connsiteX19" fmla="*/ 12799 w 12798"/>
                <a:gd name="connsiteY19" fmla="*/ 159599 h 255973"/>
                <a:gd name="connsiteX20" fmla="*/ 6399 w 12798"/>
                <a:gd name="connsiteY20" fmla="*/ 165999 h 255973"/>
                <a:gd name="connsiteX21" fmla="*/ 6399 w 12798"/>
                <a:gd name="connsiteY21" fmla="*/ 120563 h 255973"/>
                <a:gd name="connsiteX22" fmla="*/ 0 w 12798"/>
                <a:gd name="connsiteY22" fmla="*/ 114164 h 255973"/>
                <a:gd name="connsiteX23" fmla="*/ 0 w 12798"/>
                <a:gd name="connsiteY23" fmla="*/ 97142 h 255973"/>
                <a:gd name="connsiteX24" fmla="*/ 6399 w 12798"/>
                <a:gd name="connsiteY24" fmla="*/ 90742 h 255973"/>
                <a:gd name="connsiteX25" fmla="*/ 12799 w 12798"/>
                <a:gd name="connsiteY25" fmla="*/ 97142 h 255973"/>
                <a:gd name="connsiteX26" fmla="*/ 12799 w 12798"/>
                <a:gd name="connsiteY26" fmla="*/ 114164 h 255973"/>
                <a:gd name="connsiteX27" fmla="*/ 6399 w 12798"/>
                <a:gd name="connsiteY27" fmla="*/ 120563 h 255973"/>
                <a:gd name="connsiteX28" fmla="*/ 6399 w 12798"/>
                <a:gd name="connsiteY28" fmla="*/ 75192 h 255973"/>
                <a:gd name="connsiteX29" fmla="*/ 0 w 12798"/>
                <a:gd name="connsiteY29" fmla="*/ 68793 h 255973"/>
                <a:gd name="connsiteX30" fmla="*/ 0 w 12798"/>
                <a:gd name="connsiteY30" fmla="*/ 51770 h 255973"/>
                <a:gd name="connsiteX31" fmla="*/ 6399 w 12798"/>
                <a:gd name="connsiteY31" fmla="*/ 45371 h 255973"/>
                <a:gd name="connsiteX32" fmla="*/ 12799 w 12798"/>
                <a:gd name="connsiteY32" fmla="*/ 51770 h 255973"/>
                <a:gd name="connsiteX33" fmla="*/ 12799 w 12798"/>
                <a:gd name="connsiteY33" fmla="*/ 68793 h 255973"/>
                <a:gd name="connsiteX34" fmla="*/ 6399 w 12798"/>
                <a:gd name="connsiteY34" fmla="*/ 75192 h 255973"/>
                <a:gd name="connsiteX35" fmla="*/ 6399 w 12798"/>
                <a:gd name="connsiteY35" fmla="*/ 29821 h 255973"/>
                <a:gd name="connsiteX36" fmla="*/ 0 w 12798"/>
                <a:gd name="connsiteY36" fmla="*/ 23421 h 255973"/>
                <a:gd name="connsiteX37" fmla="*/ 0 w 12798"/>
                <a:gd name="connsiteY37" fmla="*/ 6399 h 255973"/>
                <a:gd name="connsiteX38" fmla="*/ 6399 w 12798"/>
                <a:gd name="connsiteY38" fmla="*/ 0 h 255973"/>
                <a:gd name="connsiteX39" fmla="*/ 12799 w 12798"/>
                <a:gd name="connsiteY39" fmla="*/ 6399 h 255973"/>
                <a:gd name="connsiteX40" fmla="*/ 12799 w 12798"/>
                <a:gd name="connsiteY40" fmla="*/ 23421 h 255973"/>
                <a:gd name="connsiteX41" fmla="*/ 6399 w 12798"/>
                <a:gd name="connsiteY41" fmla="*/ 29821 h 255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2798" h="255973">
                  <a:moveTo>
                    <a:pt x="6399" y="256741"/>
                  </a:moveTo>
                  <a:cubicBezTo>
                    <a:pt x="2880" y="256741"/>
                    <a:pt x="0" y="253861"/>
                    <a:pt x="0" y="250342"/>
                  </a:cubicBezTo>
                  <a:lnTo>
                    <a:pt x="0" y="233319"/>
                  </a:lnTo>
                  <a:cubicBezTo>
                    <a:pt x="0" y="229800"/>
                    <a:pt x="2880" y="226920"/>
                    <a:pt x="6399" y="226920"/>
                  </a:cubicBezTo>
                  <a:cubicBezTo>
                    <a:pt x="9919" y="226920"/>
                    <a:pt x="12799" y="229800"/>
                    <a:pt x="12799" y="233319"/>
                  </a:cubicBezTo>
                  <a:lnTo>
                    <a:pt x="12799" y="250342"/>
                  </a:lnTo>
                  <a:cubicBezTo>
                    <a:pt x="12799" y="253861"/>
                    <a:pt x="9919" y="256741"/>
                    <a:pt x="6399" y="256741"/>
                  </a:cubicBezTo>
                  <a:close/>
                  <a:moveTo>
                    <a:pt x="6399" y="211370"/>
                  </a:moveTo>
                  <a:cubicBezTo>
                    <a:pt x="2880" y="211370"/>
                    <a:pt x="0" y="208490"/>
                    <a:pt x="0" y="204970"/>
                  </a:cubicBezTo>
                  <a:lnTo>
                    <a:pt x="0" y="187948"/>
                  </a:lnTo>
                  <a:cubicBezTo>
                    <a:pt x="0" y="184429"/>
                    <a:pt x="2880" y="181549"/>
                    <a:pt x="6399" y="181549"/>
                  </a:cubicBezTo>
                  <a:cubicBezTo>
                    <a:pt x="9919" y="181549"/>
                    <a:pt x="12799" y="184429"/>
                    <a:pt x="12799" y="187948"/>
                  </a:cubicBezTo>
                  <a:lnTo>
                    <a:pt x="12799" y="204970"/>
                  </a:lnTo>
                  <a:cubicBezTo>
                    <a:pt x="12799" y="208490"/>
                    <a:pt x="9919" y="211370"/>
                    <a:pt x="6399" y="211370"/>
                  </a:cubicBezTo>
                  <a:close/>
                  <a:moveTo>
                    <a:pt x="6399" y="165999"/>
                  </a:moveTo>
                  <a:cubicBezTo>
                    <a:pt x="2880" y="165999"/>
                    <a:pt x="0" y="163119"/>
                    <a:pt x="0" y="159599"/>
                  </a:cubicBezTo>
                  <a:lnTo>
                    <a:pt x="0" y="142577"/>
                  </a:lnTo>
                  <a:cubicBezTo>
                    <a:pt x="0" y="139057"/>
                    <a:pt x="2880" y="136178"/>
                    <a:pt x="6399" y="136178"/>
                  </a:cubicBezTo>
                  <a:cubicBezTo>
                    <a:pt x="9919" y="136178"/>
                    <a:pt x="12799" y="139057"/>
                    <a:pt x="12799" y="142577"/>
                  </a:cubicBezTo>
                  <a:lnTo>
                    <a:pt x="12799" y="159599"/>
                  </a:lnTo>
                  <a:cubicBezTo>
                    <a:pt x="12799" y="163119"/>
                    <a:pt x="9919" y="165999"/>
                    <a:pt x="6399" y="165999"/>
                  </a:cubicBezTo>
                  <a:close/>
                  <a:moveTo>
                    <a:pt x="6399" y="120563"/>
                  </a:moveTo>
                  <a:cubicBezTo>
                    <a:pt x="2880" y="120563"/>
                    <a:pt x="0" y="117683"/>
                    <a:pt x="0" y="114164"/>
                  </a:cubicBezTo>
                  <a:lnTo>
                    <a:pt x="0" y="97142"/>
                  </a:lnTo>
                  <a:cubicBezTo>
                    <a:pt x="0" y="93622"/>
                    <a:pt x="2880" y="90742"/>
                    <a:pt x="6399" y="90742"/>
                  </a:cubicBezTo>
                  <a:cubicBezTo>
                    <a:pt x="9919" y="90742"/>
                    <a:pt x="12799" y="93622"/>
                    <a:pt x="12799" y="97142"/>
                  </a:cubicBezTo>
                  <a:lnTo>
                    <a:pt x="12799" y="114164"/>
                  </a:lnTo>
                  <a:cubicBezTo>
                    <a:pt x="12799" y="117747"/>
                    <a:pt x="9919" y="120563"/>
                    <a:pt x="6399" y="120563"/>
                  </a:cubicBezTo>
                  <a:close/>
                  <a:moveTo>
                    <a:pt x="6399" y="75192"/>
                  </a:moveTo>
                  <a:cubicBezTo>
                    <a:pt x="2880" y="75192"/>
                    <a:pt x="0" y="72312"/>
                    <a:pt x="0" y="68793"/>
                  </a:cubicBezTo>
                  <a:lnTo>
                    <a:pt x="0" y="51770"/>
                  </a:lnTo>
                  <a:cubicBezTo>
                    <a:pt x="0" y="48251"/>
                    <a:pt x="2880" y="45371"/>
                    <a:pt x="6399" y="45371"/>
                  </a:cubicBezTo>
                  <a:cubicBezTo>
                    <a:pt x="9919" y="45371"/>
                    <a:pt x="12799" y="48251"/>
                    <a:pt x="12799" y="51770"/>
                  </a:cubicBezTo>
                  <a:lnTo>
                    <a:pt x="12799" y="68793"/>
                  </a:lnTo>
                  <a:cubicBezTo>
                    <a:pt x="12799" y="72312"/>
                    <a:pt x="9919" y="75192"/>
                    <a:pt x="6399" y="75192"/>
                  </a:cubicBezTo>
                  <a:close/>
                  <a:moveTo>
                    <a:pt x="6399" y="29821"/>
                  </a:moveTo>
                  <a:cubicBezTo>
                    <a:pt x="2880" y="29821"/>
                    <a:pt x="0" y="26941"/>
                    <a:pt x="0" y="23421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23421"/>
                  </a:lnTo>
                  <a:cubicBezTo>
                    <a:pt x="12799" y="26941"/>
                    <a:pt x="9919" y="29821"/>
                    <a:pt x="6399" y="298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12E6D06-2509-40C2-9A9D-E9427F021909}"/>
                </a:ext>
              </a:extLst>
            </p:cNvPr>
            <p:cNvSpPr/>
            <p:nvPr/>
          </p:nvSpPr>
          <p:spPr>
            <a:xfrm>
              <a:off x="4348983" y="5189963"/>
              <a:ext cx="12799" cy="19198"/>
            </a:xfrm>
            <a:custGeom>
              <a:avLst/>
              <a:gdLst>
                <a:gd name="connsiteX0" fmla="*/ 6399 w 12798"/>
                <a:gd name="connsiteY0" fmla="*/ 22398 h 19197"/>
                <a:gd name="connsiteX1" fmla="*/ 0 w 12798"/>
                <a:gd name="connsiteY1" fmla="*/ 15998 h 19197"/>
                <a:gd name="connsiteX2" fmla="*/ 0 w 12798"/>
                <a:gd name="connsiteY2" fmla="*/ 6399 h 19197"/>
                <a:gd name="connsiteX3" fmla="*/ 6399 w 12798"/>
                <a:gd name="connsiteY3" fmla="*/ 0 h 19197"/>
                <a:gd name="connsiteX4" fmla="*/ 12799 w 12798"/>
                <a:gd name="connsiteY4" fmla="*/ 6399 h 19197"/>
                <a:gd name="connsiteX5" fmla="*/ 12799 w 12798"/>
                <a:gd name="connsiteY5" fmla="*/ 15998 h 19197"/>
                <a:gd name="connsiteX6" fmla="*/ 6399 w 12798"/>
                <a:gd name="connsiteY6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9197">
                  <a:moveTo>
                    <a:pt x="6399" y="22398"/>
                  </a:moveTo>
                  <a:cubicBezTo>
                    <a:pt x="2880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5998"/>
                  </a:lnTo>
                  <a:cubicBezTo>
                    <a:pt x="12799" y="19518"/>
                    <a:pt x="9919" y="22398"/>
                    <a:pt x="6399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E6014B3-5E4F-4014-8D6B-AF791EF5CB46}"/>
                </a:ext>
              </a:extLst>
            </p:cNvPr>
            <p:cNvSpPr/>
            <p:nvPr/>
          </p:nvSpPr>
          <p:spPr>
            <a:xfrm>
              <a:off x="4322426" y="4712253"/>
              <a:ext cx="63993" cy="63993"/>
            </a:xfrm>
            <a:custGeom>
              <a:avLst/>
              <a:gdLst>
                <a:gd name="connsiteX0" fmla="*/ 59514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4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4 w 63993"/>
                <a:gd name="connsiteY8" fmla="*/ 65913 h 63993"/>
                <a:gd name="connsiteX9" fmla="*/ 12799 w 63993"/>
                <a:gd name="connsiteY9" fmla="*/ 53114 h 63993"/>
                <a:gd name="connsiteX10" fmla="*/ 53115 w 63993"/>
                <a:gd name="connsiteY10" fmla="*/ 53114 h 63993"/>
                <a:gd name="connsiteX11" fmla="*/ 53115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3114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4" y="65913"/>
                  </a:moveTo>
                  <a:lnTo>
                    <a:pt x="6399" y="65913"/>
                  </a:lnTo>
                  <a:cubicBezTo>
                    <a:pt x="2880" y="65913"/>
                    <a:pt x="0" y="63034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59514" y="0"/>
                  </a:lnTo>
                  <a:cubicBezTo>
                    <a:pt x="63034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34"/>
                    <a:pt x="63034" y="65913"/>
                    <a:pt x="59514" y="65913"/>
                  </a:cubicBezTo>
                  <a:close/>
                  <a:moveTo>
                    <a:pt x="12799" y="53114"/>
                  </a:moveTo>
                  <a:lnTo>
                    <a:pt x="53115" y="53114"/>
                  </a:lnTo>
                  <a:lnTo>
                    <a:pt x="53115" y="12799"/>
                  </a:lnTo>
                  <a:lnTo>
                    <a:pt x="12799" y="12799"/>
                  </a:lnTo>
                  <a:lnTo>
                    <a:pt x="12799" y="5311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0524684A-20DF-46EF-8A59-73A8F4C92001}"/>
                </a:ext>
              </a:extLst>
            </p:cNvPr>
            <p:cNvSpPr/>
            <p:nvPr/>
          </p:nvSpPr>
          <p:spPr>
            <a:xfrm>
              <a:off x="4322426" y="5222984"/>
              <a:ext cx="63993" cy="63993"/>
            </a:xfrm>
            <a:custGeom>
              <a:avLst/>
              <a:gdLst>
                <a:gd name="connsiteX0" fmla="*/ 59514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4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4 w 63993"/>
                <a:gd name="connsiteY8" fmla="*/ 65913 h 63993"/>
                <a:gd name="connsiteX9" fmla="*/ 12799 w 63993"/>
                <a:gd name="connsiteY9" fmla="*/ 53115 h 63993"/>
                <a:gd name="connsiteX10" fmla="*/ 53115 w 63993"/>
                <a:gd name="connsiteY10" fmla="*/ 53115 h 63993"/>
                <a:gd name="connsiteX11" fmla="*/ 53115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3115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4" y="65913"/>
                  </a:moveTo>
                  <a:lnTo>
                    <a:pt x="6399" y="65913"/>
                  </a:lnTo>
                  <a:cubicBezTo>
                    <a:pt x="2880" y="65913"/>
                    <a:pt x="0" y="63034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59514" y="0"/>
                  </a:lnTo>
                  <a:cubicBezTo>
                    <a:pt x="63034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98"/>
                    <a:pt x="63034" y="65913"/>
                    <a:pt x="59514" y="65913"/>
                  </a:cubicBezTo>
                  <a:close/>
                  <a:moveTo>
                    <a:pt x="12799" y="53115"/>
                  </a:moveTo>
                  <a:lnTo>
                    <a:pt x="53115" y="53115"/>
                  </a:lnTo>
                  <a:lnTo>
                    <a:pt x="53115" y="12799"/>
                  </a:lnTo>
                  <a:lnTo>
                    <a:pt x="12799" y="12799"/>
                  </a:lnTo>
                  <a:lnTo>
                    <a:pt x="12799" y="53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B5F21C86-D519-4AA5-BE2C-EBBFAEEE4C55}"/>
                </a:ext>
              </a:extLst>
            </p:cNvPr>
            <p:cNvSpPr/>
            <p:nvPr/>
          </p:nvSpPr>
          <p:spPr>
            <a:xfrm>
              <a:off x="4122703" y="4829712"/>
              <a:ext cx="185581" cy="332765"/>
            </a:xfrm>
            <a:custGeom>
              <a:avLst/>
              <a:gdLst>
                <a:gd name="connsiteX0" fmla="*/ 185581 w 185580"/>
                <a:gd name="connsiteY0" fmla="*/ 332799 h 332765"/>
                <a:gd name="connsiteX1" fmla="*/ 181293 w 185580"/>
                <a:gd name="connsiteY1" fmla="*/ 331199 h 332765"/>
                <a:gd name="connsiteX2" fmla="*/ 2111 w 185580"/>
                <a:gd name="connsiteY2" fmla="*/ 171216 h 332765"/>
                <a:gd name="connsiteX3" fmla="*/ 0 w 185580"/>
                <a:gd name="connsiteY3" fmla="*/ 166416 h 332765"/>
                <a:gd name="connsiteX4" fmla="*/ 2111 w 185580"/>
                <a:gd name="connsiteY4" fmla="*/ 161617 h 332765"/>
                <a:gd name="connsiteX5" fmla="*/ 181293 w 185580"/>
                <a:gd name="connsiteY5" fmla="*/ 1634 h 332765"/>
                <a:gd name="connsiteX6" fmla="*/ 188140 w 185580"/>
                <a:gd name="connsiteY6" fmla="*/ 545 h 332765"/>
                <a:gd name="connsiteX7" fmla="*/ 191916 w 185580"/>
                <a:gd name="connsiteY7" fmla="*/ 6369 h 332765"/>
                <a:gd name="connsiteX8" fmla="*/ 191916 w 185580"/>
                <a:gd name="connsiteY8" fmla="*/ 326335 h 332765"/>
                <a:gd name="connsiteX9" fmla="*/ 188140 w 185580"/>
                <a:gd name="connsiteY9" fmla="*/ 332159 h 332765"/>
                <a:gd name="connsiteX10" fmla="*/ 185581 w 185580"/>
                <a:gd name="connsiteY10" fmla="*/ 332799 h 332765"/>
                <a:gd name="connsiteX11" fmla="*/ 15998 w 185580"/>
                <a:gd name="connsiteY11" fmla="*/ 166416 h 332765"/>
                <a:gd name="connsiteX12" fmla="*/ 179181 w 185580"/>
                <a:gd name="connsiteY12" fmla="*/ 312129 h 332765"/>
                <a:gd name="connsiteX13" fmla="*/ 179181 w 185580"/>
                <a:gd name="connsiteY13" fmla="*/ 20767 h 332765"/>
                <a:gd name="connsiteX14" fmla="*/ 15998 w 185580"/>
                <a:gd name="connsiteY14" fmla="*/ 16641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5580" h="332765">
                  <a:moveTo>
                    <a:pt x="185581" y="332799"/>
                  </a:moveTo>
                  <a:cubicBezTo>
                    <a:pt x="184045" y="332799"/>
                    <a:pt x="182509" y="332223"/>
                    <a:pt x="181293" y="331199"/>
                  </a:cubicBezTo>
                  <a:lnTo>
                    <a:pt x="2111" y="171216"/>
                  </a:lnTo>
                  <a:cubicBezTo>
                    <a:pt x="768" y="170000"/>
                    <a:pt x="0" y="168272"/>
                    <a:pt x="0" y="166416"/>
                  </a:cubicBezTo>
                  <a:cubicBezTo>
                    <a:pt x="0" y="164560"/>
                    <a:pt x="768" y="162832"/>
                    <a:pt x="2111" y="161617"/>
                  </a:cubicBezTo>
                  <a:lnTo>
                    <a:pt x="181293" y="1634"/>
                  </a:lnTo>
                  <a:cubicBezTo>
                    <a:pt x="183149" y="-30"/>
                    <a:pt x="185836" y="-478"/>
                    <a:pt x="188140" y="545"/>
                  </a:cubicBezTo>
                  <a:cubicBezTo>
                    <a:pt x="190444" y="1569"/>
                    <a:pt x="191916" y="3873"/>
                    <a:pt x="191916" y="6369"/>
                  </a:cubicBezTo>
                  <a:lnTo>
                    <a:pt x="191916" y="326335"/>
                  </a:lnTo>
                  <a:cubicBezTo>
                    <a:pt x="191916" y="328831"/>
                    <a:pt x="190444" y="331135"/>
                    <a:pt x="188140" y="332159"/>
                  </a:cubicBezTo>
                  <a:cubicBezTo>
                    <a:pt x="187372" y="332671"/>
                    <a:pt x="186477" y="332799"/>
                    <a:pt x="185581" y="332799"/>
                  </a:cubicBezTo>
                  <a:close/>
                  <a:moveTo>
                    <a:pt x="15998" y="166416"/>
                  </a:moveTo>
                  <a:lnTo>
                    <a:pt x="179181" y="312129"/>
                  </a:lnTo>
                  <a:lnTo>
                    <a:pt x="179181" y="20767"/>
                  </a:lnTo>
                  <a:lnTo>
                    <a:pt x="15998" y="16641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2E21171F-D6EB-4EB8-AD1C-38E261B4110E}"/>
                </a:ext>
              </a:extLst>
            </p:cNvPr>
            <p:cNvSpPr/>
            <p:nvPr/>
          </p:nvSpPr>
          <p:spPr>
            <a:xfrm>
              <a:off x="4146802" y="4968200"/>
              <a:ext cx="166383" cy="147185"/>
            </a:xfrm>
            <a:custGeom>
              <a:avLst/>
              <a:gdLst>
                <a:gd name="connsiteX0" fmla="*/ 161482 w 166382"/>
                <a:gd name="connsiteY0" fmla="*/ 151179 h 147184"/>
                <a:gd name="connsiteX1" fmla="*/ 157194 w 166382"/>
                <a:gd name="connsiteY1" fmla="*/ 149579 h 147184"/>
                <a:gd name="connsiteX2" fmla="*/ 2139 w 166382"/>
                <a:gd name="connsiteY2" fmla="*/ 11162 h 147184"/>
                <a:gd name="connsiteX3" fmla="*/ 1627 w 166382"/>
                <a:gd name="connsiteY3" fmla="*/ 2139 h 147184"/>
                <a:gd name="connsiteX4" fmla="*/ 10650 w 166382"/>
                <a:gd name="connsiteY4" fmla="*/ 1627 h 147184"/>
                <a:gd name="connsiteX5" fmla="*/ 165706 w 166382"/>
                <a:gd name="connsiteY5" fmla="*/ 140044 h 147184"/>
                <a:gd name="connsiteX6" fmla="*/ 166218 w 166382"/>
                <a:gd name="connsiteY6" fmla="*/ 149068 h 147184"/>
                <a:gd name="connsiteX7" fmla="*/ 161482 w 166382"/>
                <a:gd name="connsiteY7" fmla="*/ 151179 h 14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6382" h="147184">
                  <a:moveTo>
                    <a:pt x="161482" y="151179"/>
                  </a:moveTo>
                  <a:cubicBezTo>
                    <a:pt x="159946" y="151179"/>
                    <a:pt x="158474" y="150667"/>
                    <a:pt x="157194" y="149579"/>
                  </a:cubicBezTo>
                  <a:lnTo>
                    <a:pt x="2139" y="11162"/>
                  </a:lnTo>
                  <a:cubicBezTo>
                    <a:pt x="-485" y="8794"/>
                    <a:pt x="-741" y="4762"/>
                    <a:pt x="1627" y="2139"/>
                  </a:cubicBezTo>
                  <a:cubicBezTo>
                    <a:pt x="3995" y="-485"/>
                    <a:pt x="8026" y="-741"/>
                    <a:pt x="10650" y="1627"/>
                  </a:cubicBezTo>
                  <a:lnTo>
                    <a:pt x="165706" y="140044"/>
                  </a:lnTo>
                  <a:cubicBezTo>
                    <a:pt x="168330" y="142412"/>
                    <a:pt x="168585" y="146444"/>
                    <a:pt x="166218" y="149068"/>
                  </a:cubicBezTo>
                  <a:cubicBezTo>
                    <a:pt x="165002" y="150475"/>
                    <a:pt x="163274" y="151179"/>
                    <a:pt x="161482" y="15117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DC661B-F49C-4F26-8EBC-206062BFDAF8}"/>
                </a:ext>
              </a:extLst>
            </p:cNvPr>
            <p:cNvSpPr/>
            <p:nvPr/>
          </p:nvSpPr>
          <p:spPr>
            <a:xfrm>
              <a:off x="4174063" y="4943946"/>
              <a:ext cx="134386" cy="121587"/>
            </a:xfrm>
            <a:custGeom>
              <a:avLst/>
              <a:gdLst>
                <a:gd name="connsiteX0" fmla="*/ 134221 w 134385"/>
                <a:gd name="connsiteY0" fmla="*/ 126862 h 121587"/>
                <a:gd name="connsiteX1" fmla="*/ 129933 w 134385"/>
                <a:gd name="connsiteY1" fmla="*/ 125262 h 121587"/>
                <a:gd name="connsiteX2" fmla="*/ 2139 w 134385"/>
                <a:gd name="connsiteY2" fmla="*/ 11162 h 121587"/>
                <a:gd name="connsiteX3" fmla="*/ 1627 w 134385"/>
                <a:gd name="connsiteY3" fmla="*/ 2139 h 121587"/>
                <a:gd name="connsiteX4" fmla="*/ 10650 w 134385"/>
                <a:gd name="connsiteY4" fmla="*/ 1627 h 121587"/>
                <a:gd name="connsiteX5" fmla="*/ 138508 w 134385"/>
                <a:gd name="connsiteY5" fmla="*/ 115727 h 121587"/>
                <a:gd name="connsiteX6" fmla="*/ 139021 w 134385"/>
                <a:gd name="connsiteY6" fmla="*/ 124750 h 121587"/>
                <a:gd name="connsiteX7" fmla="*/ 134221 w 134385"/>
                <a:gd name="connsiteY7" fmla="*/ 126862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21587">
                  <a:moveTo>
                    <a:pt x="134221" y="126862"/>
                  </a:moveTo>
                  <a:cubicBezTo>
                    <a:pt x="132685" y="126862"/>
                    <a:pt x="131213" y="126350"/>
                    <a:pt x="129933" y="125262"/>
                  </a:cubicBezTo>
                  <a:lnTo>
                    <a:pt x="2139" y="11162"/>
                  </a:lnTo>
                  <a:cubicBezTo>
                    <a:pt x="-485" y="8794"/>
                    <a:pt x="-741" y="4763"/>
                    <a:pt x="1627" y="2139"/>
                  </a:cubicBezTo>
                  <a:cubicBezTo>
                    <a:pt x="3994" y="-485"/>
                    <a:pt x="8026" y="-741"/>
                    <a:pt x="10650" y="1627"/>
                  </a:cubicBezTo>
                  <a:lnTo>
                    <a:pt x="138508" y="115727"/>
                  </a:lnTo>
                  <a:cubicBezTo>
                    <a:pt x="141132" y="118095"/>
                    <a:pt x="141388" y="122126"/>
                    <a:pt x="139021" y="124750"/>
                  </a:cubicBezTo>
                  <a:cubicBezTo>
                    <a:pt x="137741" y="126158"/>
                    <a:pt x="136013" y="126862"/>
                    <a:pt x="134221" y="1268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C4EC2DE-4AB1-4193-9FC6-B6C0DADA9E80}"/>
                </a:ext>
              </a:extLst>
            </p:cNvPr>
            <p:cNvSpPr/>
            <p:nvPr/>
          </p:nvSpPr>
          <p:spPr>
            <a:xfrm>
              <a:off x="4201196" y="4919629"/>
              <a:ext cx="108789" cy="102389"/>
            </a:xfrm>
            <a:custGeom>
              <a:avLst/>
              <a:gdLst>
                <a:gd name="connsiteX0" fmla="*/ 107088 w 108788"/>
                <a:gd name="connsiteY0" fmla="*/ 102608 h 102389"/>
                <a:gd name="connsiteX1" fmla="*/ 102800 w 108788"/>
                <a:gd name="connsiteY1" fmla="*/ 101008 h 102389"/>
                <a:gd name="connsiteX2" fmla="*/ 2139 w 108788"/>
                <a:gd name="connsiteY2" fmla="*/ 11162 h 102389"/>
                <a:gd name="connsiteX3" fmla="*/ 1627 w 108788"/>
                <a:gd name="connsiteY3" fmla="*/ 2139 h 102389"/>
                <a:gd name="connsiteX4" fmla="*/ 10650 w 108788"/>
                <a:gd name="connsiteY4" fmla="*/ 1627 h 102389"/>
                <a:gd name="connsiteX5" fmla="*/ 111311 w 108788"/>
                <a:gd name="connsiteY5" fmla="*/ 91473 h 102389"/>
                <a:gd name="connsiteX6" fmla="*/ 111823 w 108788"/>
                <a:gd name="connsiteY6" fmla="*/ 100497 h 102389"/>
                <a:gd name="connsiteX7" fmla="*/ 107088 w 108788"/>
                <a:gd name="connsiteY7" fmla="*/ 102608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102389">
                  <a:moveTo>
                    <a:pt x="107088" y="102608"/>
                  </a:moveTo>
                  <a:cubicBezTo>
                    <a:pt x="105552" y="102608"/>
                    <a:pt x="104080" y="102096"/>
                    <a:pt x="102800" y="101008"/>
                  </a:cubicBezTo>
                  <a:lnTo>
                    <a:pt x="2139" y="11162"/>
                  </a:lnTo>
                  <a:cubicBezTo>
                    <a:pt x="-485" y="8794"/>
                    <a:pt x="-741" y="4763"/>
                    <a:pt x="1627" y="2139"/>
                  </a:cubicBezTo>
                  <a:cubicBezTo>
                    <a:pt x="3995" y="-485"/>
                    <a:pt x="8026" y="-741"/>
                    <a:pt x="10650" y="1627"/>
                  </a:cubicBezTo>
                  <a:lnTo>
                    <a:pt x="111311" y="91473"/>
                  </a:lnTo>
                  <a:cubicBezTo>
                    <a:pt x="113935" y="93841"/>
                    <a:pt x="114191" y="97873"/>
                    <a:pt x="111823" y="100497"/>
                  </a:cubicBezTo>
                  <a:cubicBezTo>
                    <a:pt x="110608" y="101904"/>
                    <a:pt x="108880" y="102608"/>
                    <a:pt x="107088" y="10260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5563343E-C9A8-4188-8BB8-2ED0EAC775BD}"/>
                </a:ext>
              </a:extLst>
            </p:cNvPr>
            <p:cNvSpPr/>
            <p:nvPr/>
          </p:nvSpPr>
          <p:spPr>
            <a:xfrm>
              <a:off x="4228457" y="4895375"/>
              <a:ext cx="83191" cy="76792"/>
            </a:xfrm>
            <a:custGeom>
              <a:avLst/>
              <a:gdLst>
                <a:gd name="connsiteX0" fmla="*/ 79827 w 83191"/>
                <a:gd name="connsiteY0" fmla="*/ 78291 h 76791"/>
                <a:gd name="connsiteX1" fmla="*/ 75539 w 83191"/>
                <a:gd name="connsiteY1" fmla="*/ 76691 h 76791"/>
                <a:gd name="connsiteX2" fmla="*/ 2139 w 83191"/>
                <a:gd name="connsiteY2" fmla="*/ 11162 h 76791"/>
                <a:gd name="connsiteX3" fmla="*/ 1627 w 83191"/>
                <a:gd name="connsiteY3" fmla="*/ 2139 h 76791"/>
                <a:gd name="connsiteX4" fmla="*/ 10650 w 83191"/>
                <a:gd name="connsiteY4" fmla="*/ 1627 h 76791"/>
                <a:gd name="connsiteX5" fmla="*/ 84050 w 83191"/>
                <a:gd name="connsiteY5" fmla="*/ 67156 h 76791"/>
                <a:gd name="connsiteX6" fmla="*/ 84562 w 83191"/>
                <a:gd name="connsiteY6" fmla="*/ 76179 h 76791"/>
                <a:gd name="connsiteX7" fmla="*/ 79827 w 83191"/>
                <a:gd name="connsiteY7" fmla="*/ 78291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191" h="76791">
                  <a:moveTo>
                    <a:pt x="79827" y="78291"/>
                  </a:moveTo>
                  <a:cubicBezTo>
                    <a:pt x="78291" y="78291"/>
                    <a:pt x="76819" y="77779"/>
                    <a:pt x="75539" y="76691"/>
                  </a:cubicBezTo>
                  <a:lnTo>
                    <a:pt x="2139" y="11162"/>
                  </a:lnTo>
                  <a:cubicBezTo>
                    <a:pt x="-485" y="8794"/>
                    <a:pt x="-741" y="4763"/>
                    <a:pt x="1627" y="2139"/>
                  </a:cubicBezTo>
                  <a:cubicBezTo>
                    <a:pt x="3994" y="-485"/>
                    <a:pt x="8026" y="-741"/>
                    <a:pt x="10650" y="1627"/>
                  </a:cubicBezTo>
                  <a:lnTo>
                    <a:pt x="84050" y="67156"/>
                  </a:lnTo>
                  <a:cubicBezTo>
                    <a:pt x="86674" y="69524"/>
                    <a:pt x="86930" y="73556"/>
                    <a:pt x="84562" y="76179"/>
                  </a:cubicBezTo>
                  <a:cubicBezTo>
                    <a:pt x="83346" y="77587"/>
                    <a:pt x="81618" y="78291"/>
                    <a:pt x="79827" y="7829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08200665-653A-49CC-BADB-0A0EDA02CA41}"/>
                </a:ext>
              </a:extLst>
            </p:cNvPr>
            <p:cNvSpPr/>
            <p:nvPr/>
          </p:nvSpPr>
          <p:spPr>
            <a:xfrm>
              <a:off x="4255654" y="4871058"/>
              <a:ext cx="57594" cy="51195"/>
            </a:xfrm>
            <a:custGeom>
              <a:avLst/>
              <a:gdLst>
                <a:gd name="connsiteX0" fmla="*/ 52630 w 57593"/>
                <a:gd name="connsiteY0" fmla="*/ 54037 h 51194"/>
                <a:gd name="connsiteX1" fmla="*/ 48342 w 57593"/>
                <a:gd name="connsiteY1" fmla="*/ 52438 h 51194"/>
                <a:gd name="connsiteX2" fmla="*/ 2139 w 57593"/>
                <a:gd name="connsiteY2" fmla="*/ 11162 h 51194"/>
                <a:gd name="connsiteX3" fmla="*/ 1627 w 57593"/>
                <a:gd name="connsiteY3" fmla="*/ 2139 h 51194"/>
                <a:gd name="connsiteX4" fmla="*/ 10650 w 57593"/>
                <a:gd name="connsiteY4" fmla="*/ 1627 h 51194"/>
                <a:gd name="connsiteX5" fmla="*/ 56853 w 57593"/>
                <a:gd name="connsiteY5" fmla="*/ 42903 h 51194"/>
                <a:gd name="connsiteX6" fmla="*/ 57365 w 57593"/>
                <a:gd name="connsiteY6" fmla="*/ 51926 h 51194"/>
                <a:gd name="connsiteX7" fmla="*/ 52630 w 57593"/>
                <a:gd name="connsiteY7" fmla="*/ 54037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593" h="51194">
                  <a:moveTo>
                    <a:pt x="52630" y="54037"/>
                  </a:moveTo>
                  <a:cubicBezTo>
                    <a:pt x="51094" y="54037"/>
                    <a:pt x="49558" y="53525"/>
                    <a:pt x="48342" y="52438"/>
                  </a:cubicBezTo>
                  <a:lnTo>
                    <a:pt x="2139" y="11162"/>
                  </a:lnTo>
                  <a:cubicBezTo>
                    <a:pt x="-485" y="8794"/>
                    <a:pt x="-741" y="4763"/>
                    <a:pt x="1627" y="2139"/>
                  </a:cubicBezTo>
                  <a:cubicBezTo>
                    <a:pt x="3994" y="-485"/>
                    <a:pt x="8026" y="-741"/>
                    <a:pt x="10650" y="1627"/>
                  </a:cubicBezTo>
                  <a:lnTo>
                    <a:pt x="56853" y="42903"/>
                  </a:lnTo>
                  <a:cubicBezTo>
                    <a:pt x="59477" y="45270"/>
                    <a:pt x="59733" y="49302"/>
                    <a:pt x="57365" y="51926"/>
                  </a:cubicBezTo>
                  <a:cubicBezTo>
                    <a:pt x="56149" y="53334"/>
                    <a:pt x="54421" y="54037"/>
                    <a:pt x="52630" y="5403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B465A26-51DE-42A4-8476-A580AC5D504E}"/>
                </a:ext>
              </a:extLst>
            </p:cNvPr>
            <p:cNvSpPr/>
            <p:nvPr/>
          </p:nvSpPr>
          <p:spPr>
            <a:xfrm>
              <a:off x="4282787" y="4846804"/>
              <a:ext cx="25597" cy="25597"/>
            </a:xfrm>
            <a:custGeom>
              <a:avLst/>
              <a:gdLst>
                <a:gd name="connsiteX0" fmla="*/ 25497 w 25597"/>
                <a:gd name="connsiteY0" fmla="*/ 29784 h 25597"/>
                <a:gd name="connsiteX1" fmla="*/ 21209 w 25597"/>
                <a:gd name="connsiteY1" fmla="*/ 28184 h 25597"/>
                <a:gd name="connsiteX2" fmla="*/ 2139 w 25597"/>
                <a:gd name="connsiteY2" fmla="*/ 11162 h 25597"/>
                <a:gd name="connsiteX3" fmla="*/ 1627 w 25597"/>
                <a:gd name="connsiteY3" fmla="*/ 2139 h 25597"/>
                <a:gd name="connsiteX4" fmla="*/ 10650 w 25597"/>
                <a:gd name="connsiteY4" fmla="*/ 1627 h 25597"/>
                <a:gd name="connsiteX5" fmla="*/ 29720 w 25597"/>
                <a:gd name="connsiteY5" fmla="*/ 18649 h 25597"/>
                <a:gd name="connsiteX6" fmla="*/ 30232 w 25597"/>
                <a:gd name="connsiteY6" fmla="*/ 27672 h 25597"/>
                <a:gd name="connsiteX7" fmla="*/ 25497 w 25597"/>
                <a:gd name="connsiteY7" fmla="*/ 29784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5497" y="29784"/>
                  </a:moveTo>
                  <a:cubicBezTo>
                    <a:pt x="23961" y="29784"/>
                    <a:pt x="22489" y="29272"/>
                    <a:pt x="21209" y="28184"/>
                  </a:cubicBezTo>
                  <a:lnTo>
                    <a:pt x="2139" y="11162"/>
                  </a:lnTo>
                  <a:cubicBezTo>
                    <a:pt x="-485" y="8794"/>
                    <a:pt x="-741" y="4763"/>
                    <a:pt x="1627" y="2139"/>
                  </a:cubicBezTo>
                  <a:cubicBezTo>
                    <a:pt x="3995" y="-485"/>
                    <a:pt x="8026" y="-741"/>
                    <a:pt x="10650" y="1627"/>
                  </a:cubicBezTo>
                  <a:lnTo>
                    <a:pt x="29720" y="18649"/>
                  </a:lnTo>
                  <a:cubicBezTo>
                    <a:pt x="32344" y="21017"/>
                    <a:pt x="32600" y="25048"/>
                    <a:pt x="30232" y="27672"/>
                  </a:cubicBezTo>
                  <a:cubicBezTo>
                    <a:pt x="29016" y="29080"/>
                    <a:pt x="27288" y="29784"/>
                    <a:pt x="25497" y="2978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6" name="Group 535">
            <a:extLst>
              <a:ext uri="{FF2B5EF4-FFF2-40B4-BE49-F238E27FC236}">
                <a16:creationId xmlns:a16="http://schemas.microsoft.com/office/drawing/2014/main" id="{1F3D8C11-51FE-430C-9355-11ECA510282E}"/>
              </a:ext>
            </a:extLst>
          </p:cNvPr>
          <p:cNvGrpSpPr/>
          <p:nvPr/>
        </p:nvGrpSpPr>
        <p:grpSpPr>
          <a:xfrm>
            <a:off x="4283039" y="5786773"/>
            <a:ext cx="378585" cy="381016"/>
            <a:chOff x="4140749" y="5908297"/>
            <a:chExt cx="378585" cy="381016"/>
          </a:xfrm>
        </p:grpSpPr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F24B9EF5-B856-46E8-A96D-DB1D92DDE79B}"/>
                </a:ext>
              </a:extLst>
            </p:cNvPr>
            <p:cNvSpPr/>
            <p:nvPr/>
          </p:nvSpPr>
          <p:spPr>
            <a:xfrm>
              <a:off x="4189000" y="5985345"/>
              <a:ext cx="262372" cy="249574"/>
            </a:xfrm>
            <a:custGeom>
              <a:avLst/>
              <a:gdLst>
                <a:gd name="connsiteX0" fmla="*/ 256549 w 262372"/>
                <a:gd name="connsiteY0" fmla="*/ 255717 h 249573"/>
                <a:gd name="connsiteX1" fmla="*/ 6399 w 262372"/>
                <a:gd name="connsiteY1" fmla="*/ 255717 h 249573"/>
                <a:gd name="connsiteX2" fmla="*/ 0 w 262372"/>
                <a:gd name="connsiteY2" fmla="*/ 249318 h 249573"/>
                <a:gd name="connsiteX3" fmla="*/ 0 w 262372"/>
                <a:gd name="connsiteY3" fmla="*/ 6399 h 249573"/>
                <a:gd name="connsiteX4" fmla="*/ 6399 w 262372"/>
                <a:gd name="connsiteY4" fmla="*/ 0 h 249573"/>
                <a:gd name="connsiteX5" fmla="*/ 12799 w 262372"/>
                <a:gd name="connsiteY5" fmla="*/ 6399 h 249573"/>
                <a:gd name="connsiteX6" fmla="*/ 12799 w 262372"/>
                <a:gd name="connsiteY6" fmla="*/ 242919 h 249573"/>
                <a:gd name="connsiteX7" fmla="*/ 256549 w 262372"/>
                <a:gd name="connsiteY7" fmla="*/ 242919 h 249573"/>
                <a:gd name="connsiteX8" fmla="*/ 262949 w 262372"/>
                <a:gd name="connsiteY8" fmla="*/ 249318 h 249573"/>
                <a:gd name="connsiteX9" fmla="*/ 256549 w 262372"/>
                <a:gd name="connsiteY9" fmla="*/ 255717 h 24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2372" h="249573">
                  <a:moveTo>
                    <a:pt x="256549" y="255717"/>
                  </a:moveTo>
                  <a:lnTo>
                    <a:pt x="6399" y="255717"/>
                  </a:lnTo>
                  <a:cubicBezTo>
                    <a:pt x="2880" y="255717"/>
                    <a:pt x="0" y="252838"/>
                    <a:pt x="0" y="24931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42919"/>
                  </a:lnTo>
                  <a:lnTo>
                    <a:pt x="256549" y="242919"/>
                  </a:lnTo>
                  <a:cubicBezTo>
                    <a:pt x="260069" y="242919"/>
                    <a:pt x="262949" y="245798"/>
                    <a:pt x="262949" y="249318"/>
                  </a:cubicBezTo>
                  <a:cubicBezTo>
                    <a:pt x="262949" y="252838"/>
                    <a:pt x="260069" y="255717"/>
                    <a:pt x="256549" y="25571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66D736F-AD01-4046-A04F-0D3D6E8B0FAE}"/>
                </a:ext>
              </a:extLst>
            </p:cNvPr>
            <p:cNvSpPr/>
            <p:nvPr/>
          </p:nvSpPr>
          <p:spPr>
            <a:xfrm>
              <a:off x="4140749" y="5956548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319966 w 332765"/>
                <a:gd name="connsiteY1" fmla="*/ 326366 h 332765"/>
                <a:gd name="connsiteX2" fmla="*/ 319966 w 332765"/>
                <a:gd name="connsiteY2" fmla="*/ 12799 h 332765"/>
                <a:gd name="connsiteX3" fmla="*/ 6399 w 332765"/>
                <a:gd name="connsiteY3" fmla="*/ 12799 h 332765"/>
                <a:gd name="connsiteX4" fmla="*/ 0 w 332765"/>
                <a:gd name="connsiteY4" fmla="*/ 6399 h 332765"/>
                <a:gd name="connsiteX5" fmla="*/ 6399 w 332765"/>
                <a:gd name="connsiteY5" fmla="*/ 0 h 332765"/>
                <a:gd name="connsiteX6" fmla="*/ 326366 w 332765"/>
                <a:gd name="connsiteY6" fmla="*/ 0 h 332765"/>
                <a:gd name="connsiteX7" fmla="*/ 332765 w 332765"/>
                <a:gd name="connsiteY7" fmla="*/ 6399 h 332765"/>
                <a:gd name="connsiteX8" fmla="*/ 332765 w 332765"/>
                <a:gd name="connsiteY8" fmla="*/ 326366 h 332765"/>
                <a:gd name="connsiteX9" fmla="*/ 326366 w 332765"/>
                <a:gd name="connsiteY9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cubicBezTo>
                    <a:pt x="322846" y="332765"/>
                    <a:pt x="319966" y="329885"/>
                    <a:pt x="319966" y="326366"/>
                  </a:cubicBezTo>
                  <a:lnTo>
                    <a:pt x="319966" y="12799"/>
                  </a:ln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326366" y="0"/>
                  </a:lnTo>
                  <a:cubicBezTo>
                    <a:pt x="329885" y="0"/>
                    <a:pt x="332765" y="2880"/>
                    <a:pt x="332765" y="6399"/>
                  </a:cubicBezTo>
                  <a:lnTo>
                    <a:pt x="332765" y="326366"/>
                  </a:lnTo>
                  <a:cubicBezTo>
                    <a:pt x="332765" y="329885"/>
                    <a:pt x="329885" y="332765"/>
                    <a:pt x="326366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39F835D-D8C9-4A18-AB96-5BA3A585A546}"/>
                </a:ext>
              </a:extLst>
            </p:cNvPr>
            <p:cNvSpPr/>
            <p:nvPr/>
          </p:nvSpPr>
          <p:spPr>
            <a:xfrm>
              <a:off x="4189000" y="5908297"/>
              <a:ext cx="12799" cy="38396"/>
            </a:xfrm>
            <a:custGeom>
              <a:avLst/>
              <a:gdLst>
                <a:gd name="connsiteX0" fmla="*/ 6399 w 12798"/>
                <a:gd name="connsiteY0" fmla="*/ 38460 h 38395"/>
                <a:gd name="connsiteX1" fmla="*/ 0 w 12798"/>
                <a:gd name="connsiteY1" fmla="*/ 32060 h 38395"/>
                <a:gd name="connsiteX2" fmla="*/ 0 w 12798"/>
                <a:gd name="connsiteY2" fmla="*/ 6399 h 38395"/>
                <a:gd name="connsiteX3" fmla="*/ 6399 w 12798"/>
                <a:gd name="connsiteY3" fmla="*/ 0 h 38395"/>
                <a:gd name="connsiteX4" fmla="*/ 12799 w 12798"/>
                <a:gd name="connsiteY4" fmla="*/ 6399 h 38395"/>
                <a:gd name="connsiteX5" fmla="*/ 12799 w 12798"/>
                <a:gd name="connsiteY5" fmla="*/ 32060 h 38395"/>
                <a:gd name="connsiteX6" fmla="*/ 6399 w 12798"/>
                <a:gd name="connsiteY6" fmla="*/ 38460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8395">
                  <a:moveTo>
                    <a:pt x="6399" y="38460"/>
                  </a:moveTo>
                  <a:cubicBezTo>
                    <a:pt x="2880" y="38460"/>
                    <a:pt x="0" y="35580"/>
                    <a:pt x="0" y="32060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32060"/>
                  </a:lnTo>
                  <a:cubicBezTo>
                    <a:pt x="12799" y="35644"/>
                    <a:pt x="9919" y="38460"/>
                    <a:pt x="6399" y="3846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EDB9058F-E171-4820-812A-61F27B211061}"/>
                </a:ext>
              </a:extLst>
            </p:cNvPr>
            <p:cNvSpPr/>
            <p:nvPr/>
          </p:nvSpPr>
          <p:spPr>
            <a:xfrm>
              <a:off x="4480938" y="6228264"/>
              <a:ext cx="38396" cy="12799"/>
            </a:xfrm>
            <a:custGeom>
              <a:avLst/>
              <a:gdLst>
                <a:gd name="connsiteX0" fmla="*/ 34428 w 38395"/>
                <a:gd name="connsiteY0" fmla="*/ 12799 h 12798"/>
                <a:gd name="connsiteX1" fmla="*/ 6399 w 38395"/>
                <a:gd name="connsiteY1" fmla="*/ 12799 h 12798"/>
                <a:gd name="connsiteX2" fmla="*/ 0 w 38395"/>
                <a:gd name="connsiteY2" fmla="*/ 6399 h 12798"/>
                <a:gd name="connsiteX3" fmla="*/ 6399 w 38395"/>
                <a:gd name="connsiteY3" fmla="*/ 0 h 12798"/>
                <a:gd name="connsiteX4" fmla="*/ 34428 w 38395"/>
                <a:gd name="connsiteY4" fmla="*/ 0 h 12798"/>
                <a:gd name="connsiteX5" fmla="*/ 40828 w 38395"/>
                <a:gd name="connsiteY5" fmla="*/ 6399 h 12798"/>
                <a:gd name="connsiteX6" fmla="*/ 34428 w 3839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395" h="12798">
                  <a:moveTo>
                    <a:pt x="3442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34428" y="0"/>
                  </a:lnTo>
                  <a:cubicBezTo>
                    <a:pt x="37948" y="0"/>
                    <a:pt x="40828" y="2879"/>
                    <a:pt x="40828" y="6399"/>
                  </a:cubicBezTo>
                  <a:cubicBezTo>
                    <a:pt x="40828" y="9919"/>
                    <a:pt x="37948" y="12799"/>
                    <a:pt x="3442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6609201-A6A3-482F-95FD-0A72045B347B}"/>
                </a:ext>
              </a:extLst>
            </p:cNvPr>
            <p:cNvSpPr/>
            <p:nvPr/>
          </p:nvSpPr>
          <p:spPr>
            <a:xfrm>
              <a:off x="4188984" y="5925176"/>
              <a:ext cx="313567" cy="313567"/>
            </a:xfrm>
            <a:custGeom>
              <a:avLst/>
              <a:gdLst>
                <a:gd name="connsiteX0" fmla="*/ 6415 w 313567"/>
                <a:gd name="connsiteY0" fmla="*/ 315887 h 313567"/>
                <a:gd name="connsiteX1" fmla="*/ 1872 w 313567"/>
                <a:gd name="connsiteY1" fmla="*/ 314031 h 313567"/>
                <a:gd name="connsiteX2" fmla="*/ 1872 w 313567"/>
                <a:gd name="connsiteY2" fmla="*/ 305008 h 313567"/>
                <a:gd name="connsiteX3" fmla="*/ 15438 w 313567"/>
                <a:gd name="connsiteY3" fmla="*/ 291441 h 313567"/>
                <a:gd name="connsiteX4" fmla="*/ 24461 w 313567"/>
                <a:gd name="connsiteY4" fmla="*/ 291441 h 313567"/>
                <a:gd name="connsiteX5" fmla="*/ 24461 w 313567"/>
                <a:gd name="connsiteY5" fmla="*/ 300464 h 313567"/>
                <a:gd name="connsiteX6" fmla="*/ 10895 w 313567"/>
                <a:gd name="connsiteY6" fmla="*/ 314031 h 313567"/>
                <a:gd name="connsiteX7" fmla="*/ 6415 w 313567"/>
                <a:gd name="connsiteY7" fmla="*/ 315887 h 313567"/>
                <a:gd name="connsiteX8" fmla="*/ 42572 w 313567"/>
                <a:gd name="connsiteY8" fmla="*/ 279731 h 313567"/>
                <a:gd name="connsiteX9" fmla="*/ 38028 w 313567"/>
                <a:gd name="connsiteY9" fmla="*/ 277875 h 313567"/>
                <a:gd name="connsiteX10" fmla="*/ 38028 w 313567"/>
                <a:gd name="connsiteY10" fmla="*/ 268852 h 313567"/>
                <a:gd name="connsiteX11" fmla="*/ 51594 w 313567"/>
                <a:gd name="connsiteY11" fmla="*/ 255285 h 313567"/>
                <a:gd name="connsiteX12" fmla="*/ 60617 w 313567"/>
                <a:gd name="connsiteY12" fmla="*/ 255285 h 313567"/>
                <a:gd name="connsiteX13" fmla="*/ 60617 w 313567"/>
                <a:gd name="connsiteY13" fmla="*/ 264308 h 313567"/>
                <a:gd name="connsiteX14" fmla="*/ 47051 w 313567"/>
                <a:gd name="connsiteY14" fmla="*/ 277875 h 313567"/>
                <a:gd name="connsiteX15" fmla="*/ 42572 w 313567"/>
                <a:gd name="connsiteY15" fmla="*/ 279731 h 313567"/>
                <a:gd name="connsiteX16" fmla="*/ 78792 w 313567"/>
                <a:gd name="connsiteY16" fmla="*/ 243511 h 313567"/>
                <a:gd name="connsiteX17" fmla="*/ 74248 w 313567"/>
                <a:gd name="connsiteY17" fmla="*/ 241655 h 313567"/>
                <a:gd name="connsiteX18" fmla="*/ 74248 w 313567"/>
                <a:gd name="connsiteY18" fmla="*/ 232632 h 313567"/>
                <a:gd name="connsiteX19" fmla="*/ 87815 w 313567"/>
                <a:gd name="connsiteY19" fmla="*/ 219065 h 313567"/>
                <a:gd name="connsiteX20" fmla="*/ 96838 w 313567"/>
                <a:gd name="connsiteY20" fmla="*/ 219065 h 313567"/>
                <a:gd name="connsiteX21" fmla="*/ 96838 w 313567"/>
                <a:gd name="connsiteY21" fmla="*/ 228088 h 313567"/>
                <a:gd name="connsiteX22" fmla="*/ 83271 w 313567"/>
                <a:gd name="connsiteY22" fmla="*/ 241655 h 313567"/>
                <a:gd name="connsiteX23" fmla="*/ 78792 w 313567"/>
                <a:gd name="connsiteY23" fmla="*/ 243511 h 313567"/>
                <a:gd name="connsiteX24" fmla="*/ 115012 w 313567"/>
                <a:gd name="connsiteY24" fmla="*/ 207290 h 313567"/>
                <a:gd name="connsiteX25" fmla="*/ 110468 w 313567"/>
                <a:gd name="connsiteY25" fmla="*/ 205434 h 313567"/>
                <a:gd name="connsiteX26" fmla="*/ 110468 w 313567"/>
                <a:gd name="connsiteY26" fmla="*/ 196411 h 313567"/>
                <a:gd name="connsiteX27" fmla="*/ 124035 w 313567"/>
                <a:gd name="connsiteY27" fmla="*/ 182845 h 313567"/>
                <a:gd name="connsiteX28" fmla="*/ 133058 w 313567"/>
                <a:gd name="connsiteY28" fmla="*/ 182845 h 313567"/>
                <a:gd name="connsiteX29" fmla="*/ 133058 w 313567"/>
                <a:gd name="connsiteY29" fmla="*/ 191868 h 313567"/>
                <a:gd name="connsiteX30" fmla="*/ 119491 w 313567"/>
                <a:gd name="connsiteY30" fmla="*/ 205434 h 313567"/>
                <a:gd name="connsiteX31" fmla="*/ 115012 w 313567"/>
                <a:gd name="connsiteY31" fmla="*/ 207290 h 313567"/>
                <a:gd name="connsiteX32" fmla="*/ 151168 w 313567"/>
                <a:gd name="connsiteY32" fmla="*/ 171134 h 313567"/>
                <a:gd name="connsiteX33" fmla="*/ 146624 w 313567"/>
                <a:gd name="connsiteY33" fmla="*/ 169278 h 313567"/>
                <a:gd name="connsiteX34" fmla="*/ 146624 w 313567"/>
                <a:gd name="connsiteY34" fmla="*/ 160255 h 313567"/>
                <a:gd name="connsiteX35" fmla="*/ 160191 w 313567"/>
                <a:gd name="connsiteY35" fmla="*/ 146689 h 313567"/>
                <a:gd name="connsiteX36" fmla="*/ 169214 w 313567"/>
                <a:gd name="connsiteY36" fmla="*/ 146689 h 313567"/>
                <a:gd name="connsiteX37" fmla="*/ 169214 w 313567"/>
                <a:gd name="connsiteY37" fmla="*/ 155712 h 313567"/>
                <a:gd name="connsiteX38" fmla="*/ 155648 w 313567"/>
                <a:gd name="connsiteY38" fmla="*/ 169278 h 313567"/>
                <a:gd name="connsiteX39" fmla="*/ 151168 w 313567"/>
                <a:gd name="connsiteY39" fmla="*/ 171134 h 313567"/>
                <a:gd name="connsiteX40" fmla="*/ 187388 w 313567"/>
                <a:gd name="connsiteY40" fmla="*/ 134914 h 313567"/>
                <a:gd name="connsiteX41" fmla="*/ 182845 w 313567"/>
                <a:gd name="connsiteY41" fmla="*/ 133058 h 313567"/>
                <a:gd name="connsiteX42" fmla="*/ 182845 w 313567"/>
                <a:gd name="connsiteY42" fmla="*/ 124035 h 313567"/>
                <a:gd name="connsiteX43" fmla="*/ 196411 w 313567"/>
                <a:gd name="connsiteY43" fmla="*/ 110468 h 313567"/>
                <a:gd name="connsiteX44" fmla="*/ 205434 w 313567"/>
                <a:gd name="connsiteY44" fmla="*/ 110468 h 313567"/>
                <a:gd name="connsiteX45" fmla="*/ 205434 w 313567"/>
                <a:gd name="connsiteY45" fmla="*/ 119492 h 313567"/>
                <a:gd name="connsiteX46" fmla="*/ 191868 w 313567"/>
                <a:gd name="connsiteY46" fmla="*/ 133058 h 313567"/>
                <a:gd name="connsiteX47" fmla="*/ 187388 w 313567"/>
                <a:gd name="connsiteY47" fmla="*/ 134914 h 313567"/>
                <a:gd name="connsiteX48" fmla="*/ 223608 w 313567"/>
                <a:gd name="connsiteY48" fmla="*/ 98694 h 313567"/>
                <a:gd name="connsiteX49" fmla="*/ 219065 w 313567"/>
                <a:gd name="connsiteY49" fmla="*/ 96838 h 313567"/>
                <a:gd name="connsiteX50" fmla="*/ 219065 w 313567"/>
                <a:gd name="connsiteY50" fmla="*/ 87815 h 313567"/>
                <a:gd name="connsiteX51" fmla="*/ 232631 w 313567"/>
                <a:gd name="connsiteY51" fmla="*/ 74248 h 313567"/>
                <a:gd name="connsiteX52" fmla="*/ 241655 w 313567"/>
                <a:gd name="connsiteY52" fmla="*/ 74248 h 313567"/>
                <a:gd name="connsiteX53" fmla="*/ 241655 w 313567"/>
                <a:gd name="connsiteY53" fmla="*/ 83271 h 313567"/>
                <a:gd name="connsiteX54" fmla="*/ 228088 w 313567"/>
                <a:gd name="connsiteY54" fmla="*/ 96838 h 313567"/>
                <a:gd name="connsiteX55" fmla="*/ 223608 w 313567"/>
                <a:gd name="connsiteY55" fmla="*/ 98694 h 313567"/>
                <a:gd name="connsiteX56" fmla="*/ 259765 w 313567"/>
                <a:gd name="connsiteY56" fmla="*/ 62537 h 313567"/>
                <a:gd name="connsiteX57" fmla="*/ 255221 w 313567"/>
                <a:gd name="connsiteY57" fmla="*/ 60682 h 313567"/>
                <a:gd name="connsiteX58" fmla="*/ 255221 w 313567"/>
                <a:gd name="connsiteY58" fmla="*/ 51658 h 313567"/>
                <a:gd name="connsiteX59" fmla="*/ 268788 w 313567"/>
                <a:gd name="connsiteY59" fmla="*/ 38092 h 313567"/>
                <a:gd name="connsiteX60" fmla="*/ 277811 w 313567"/>
                <a:gd name="connsiteY60" fmla="*/ 38092 h 313567"/>
                <a:gd name="connsiteX61" fmla="*/ 277811 w 313567"/>
                <a:gd name="connsiteY61" fmla="*/ 47115 h 313567"/>
                <a:gd name="connsiteX62" fmla="*/ 264244 w 313567"/>
                <a:gd name="connsiteY62" fmla="*/ 60682 h 313567"/>
                <a:gd name="connsiteX63" fmla="*/ 259765 w 313567"/>
                <a:gd name="connsiteY63" fmla="*/ 62537 h 313567"/>
                <a:gd name="connsiteX64" fmla="*/ 295985 w 313567"/>
                <a:gd name="connsiteY64" fmla="*/ 26317 h 313567"/>
                <a:gd name="connsiteX65" fmla="*/ 291441 w 313567"/>
                <a:gd name="connsiteY65" fmla="*/ 24461 h 313567"/>
                <a:gd name="connsiteX66" fmla="*/ 291441 w 313567"/>
                <a:gd name="connsiteY66" fmla="*/ 15438 h 313567"/>
                <a:gd name="connsiteX67" fmla="*/ 305008 w 313567"/>
                <a:gd name="connsiteY67" fmla="*/ 1872 h 313567"/>
                <a:gd name="connsiteX68" fmla="*/ 314031 w 313567"/>
                <a:gd name="connsiteY68" fmla="*/ 1872 h 313567"/>
                <a:gd name="connsiteX69" fmla="*/ 314031 w 313567"/>
                <a:gd name="connsiteY69" fmla="*/ 10895 h 313567"/>
                <a:gd name="connsiteX70" fmla="*/ 300464 w 313567"/>
                <a:gd name="connsiteY70" fmla="*/ 24461 h 313567"/>
                <a:gd name="connsiteX71" fmla="*/ 295985 w 313567"/>
                <a:gd name="connsiteY71" fmla="*/ 26317 h 313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313567" h="313567">
                  <a:moveTo>
                    <a:pt x="6415" y="315887"/>
                  </a:moveTo>
                  <a:cubicBezTo>
                    <a:pt x="4751" y="315887"/>
                    <a:pt x="3152" y="315247"/>
                    <a:pt x="1872" y="314031"/>
                  </a:cubicBezTo>
                  <a:cubicBezTo>
                    <a:pt x="-624" y="311535"/>
                    <a:pt x="-624" y="307504"/>
                    <a:pt x="1872" y="305008"/>
                  </a:cubicBezTo>
                  <a:lnTo>
                    <a:pt x="15438" y="291441"/>
                  </a:lnTo>
                  <a:cubicBezTo>
                    <a:pt x="17934" y="288946"/>
                    <a:pt x="21966" y="288946"/>
                    <a:pt x="24461" y="291441"/>
                  </a:cubicBezTo>
                  <a:cubicBezTo>
                    <a:pt x="26957" y="293937"/>
                    <a:pt x="26957" y="297969"/>
                    <a:pt x="24461" y="300464"/>
                  </a:cubicBezTo>
                  <a:lnTo>
                    <a:pt x="10895" y="314031"/>
                  </a:lnTo>
                  <a:cubicBezTo>
                    <a:pt x="9679" y="315311"/>
                    <a:pt x="8015" y="315887"/>
                    <a:pt x="6415" y="315887"/>
                  </a:cubicBezTo>
                  <a:close/>
                  <a:moveTo>
                    <a:pt x="42572" y="279731"/>
                  </a:moveTo>
                  <a:cubicBezTo>
                    <a:pt x="40908" y="279731"/>
                    <a:pt x="39308" y="279091"/>
                    <a:pt x="38028" y="277875"/>
                  </a:cubicBezTo>
                  <a:cubicBezTo>
                    <a:pt x="35532" y="275379"/>
                    <a:pt x="35532" y="271348"/>
                    <a:pt x="38028" y="268852"/>
                  </a:cubicBezTo>
                  <a:lnTo>
                    <a:pt x="51594" y="255285"/>
                  </a:lnTo>
                  <a:cubicBezTo>
                    <a:pt x="54090" y="252789"/>
                    <a:pt x="58122" y="252789"/>
                    <a:pt x="60617" y="255285"/>
                  </a:cubicBezTo>
                  <a:cubicBezTo>
                    <a:pt x="63113" y="257781"/>
                    <a:pt x="63113" y="261813"/>
                    <a:pt x="60617" y="264308"/>
                  </a:cubicBezTo>
                  <a:lnTo>
                    <a:pt x="47051" y="277875"/>
                  </a:lnTo>
                  <a:cubicBezTo>
                    <a:pt x="45835" y="279091"/>
                    <a:pt x="44235" y="279731"/>
                    <a:pt x="42572" y="279731"/>
                  </a:cubicBezTo>
                  <a:close/>
                  <a:moveTo>
                    <a:pt x="78792" y="243511"/>
                  </a:moveTo>
                  <a:cubicBezTo>
                    <a:pt x="77128" y="243511"/>
                    <a:pt x="75528" y="242870"/>
                    <a:pt x="74248" y="241655"/>
                  </a:cubicBezTo>
                  <a:cubicBezTo>
                    <a:pt x="71753" y="239159"/>
                    <a:pt x="71753" y="235127"/>
                    <a:pt x="74248" y="232632"/>
                  </a:cubicBezTo>
                  <a:lnTo>
                    <a:pt x="87815" y="219065"/>
                  </a:lnTo>
                  <a:cubicBezTo>
                    <a:pt x="90310" y="216569"/>
                    <a:pt x="94342" y="216569"/>
                    <a:pt x="96838" y="219065"/>
                  </a:cubicBezTo>
                  <a:cubicBezTo>
                    <a:pt x="99334" y="221561"/>
                    <a:pt x="99334" y="225592"/>
                    <a:pt x="96838" y="228088"/>
                  </a:cubicBezTo>
                  <a:lnTo>
                    <a:pt x="83271" y="241655"/>
                  </a:lnTo>
                  <a:cubicBezTo>
                    <a:pt x="82055" y="242870"/>
                    <a:pt x="80456" y="243511"/>
                    <a:pt x="78792" y="243511"/>
                  </a:cubicBezTo>
                  <a:close/>
                  <a:moveTo>
                    <a:pt x="115012" y="207290"/>
                  </a:moveTo>
                  <a:cubicBezTo>
                    <a:pt x="113348" y="207290"/>
                    <a:pt x="111748" y="206650"/>
                    <a:pt x="110468" y="205434"/>
                  </a:cubicBezTo>
                  <a:cubicBezTo>
                    <a:pt x="107973" y="202939"/>
                    <a:pt x="107973" y="198907"/>
                    <a:pt x="110468" y="196411"/>
                  </a:cubicBezTo>
                  <a:lnTo>
                    <a:pt x="124035" y="182845"/>
                  </a:lnTo>
                  <a:cubicBezTo>
                    <a:pt x="126531" y="180349"/>
                    <a:pt x="130562" y="180349"/>
                    <a:pt x="133058" y="182845"/>
                  </a:cubicBezTo>
                  <a:cubicBezTo>
                    <a:pt x="135554" y="185341"/>
                    <a:pt x="135554" y="189372"/>
                    <a:pt x="133058" y="191868"/>
                  </a:cubicBezTo>
                  <a:lnTo>
                    <a:pt x="119491" y="205434"/>
                  </a:lnTo>
                  <a:cubicBezTo>
                    <a:pt x="118275" y="206650"/>
                    <a:pt x="116611" y="207290"/>
                    <a:pt x="115012" y="207290"/>
                  </a:cubicBezTo>
                  <a:close/>
                  <a:moveTo>
                    <a:pt x="151168" y="171134"/>
                  </a:moveTo>
                  <a:cubicBezTo>
                    <a:pt x="149504" y="171134"/>
                    <a:pt x="147904" y="170494"/>
                    <a:pt x="146624" y="169278"/>
                  </a:cubicBezTo>
                  <a:cubicBezTo>
                    <a:pt x="144129" y="166782"/>
                    <a:pt x="144129" y="162751"/>
                    <a:pt x="146624" y="160255"/>
                  </a:cubicBezTo>
                  <a:lnTo>
                    <a:pt x="160191" y="146689"/>
                  </a:lnTo>
                  <a:cubicBezTo>
                    <a:pt x="162687" y="144193"/>
                    <a:pt x="166718" y="144193"/>
                    <a:pt x="169214" y="146689"/>
                  </a:cubicBezTo>
                  <a:cubicBezTo>
                    <a:pt x="171710" y="149184"/>
                    <a:pt x="171710" y="153216"/>
                    <a:pt x="169214" y="155712"/>
                  </a:cubicBezTo>
                  <a:lnTo>
                    <a:pt x="155648" y="169278"/>
                  </a:lnTo>
                  <a:cubicBezTo>
                    <a:pt x="154496" y="170494"/>
                    <a:pt x="152832" y="171134"/>
                    <a:pt x="151168" y="171134"/>
                  </a:cubicBezTo>
                  <a:close/>
                  <a:moveTo>
                    <a:pt x="187388" y="134914"/>
                  </a:moveTo>
                  <a:cubicBezTo>
                    <a:pt x="185725" y="134914"/>
                    <a:pt x="184125" y="134274"/>
                    <a:pt x="182845" y="133058"/>
                  </a:cubicBezTo>
                  <a:cubicBezTo>
                    <a:pt x="180349" y="130562"/>
                    <a:pt x="180349" y="126531"/>
                    <a:pt x="182845" y="124035"/>
                  </a:cubicBezTo>
                  <a:lnTo>
                    <a:pt x="196411" y="110468"/>
                  </a:lnTo>
                  <a:cubicBezTo>
                    <a:pt x="198907" y="107972"/>
                    <a:pt x="202939" y="107972"/>
                    <a:pt x="205434" y="110468"/>
                  </a:cubicBezTo>
                  <a:cubicBezTo>
                    <a:pt x="207930" y="112964"/>
                    <a:pt x="207930" y="116996"/>
                    <a:pt x="205434" y="119492"/>
                  </a:cubicBezTo>
                  <a:lnTo>
                    <a:pt x="191868" y="133058"/>
                  </a:lnTo>
                  <a:cubicBezTo>
                    <a:pt x="190652" y="134274"/>
                    <a:pt x="189052" y="134914"/>
                    <a:pt x="187388" y="134914"/>
                  </a:cubicBezTo>
                  <a:close/>
                  <a:moveTo>
                    <a:pt x="223608" y="98694"/>
                  </a:moveTo>
                  <a:cubicBezTo>
                    <a:pt x="221945" y="98694"/>
                    <a:pt x="220345" y="98054"/>
                    <a:pt x="219065" y="96838"/>
                  </a:cubicBezTo>
                  <a:cubicBezTo>
                    <a:pt x="216569" y="94342"/>
                    <a:pt x="216569" y="90311"/>
                    <a:pt x="219065" y="87815"/>
                  </a:cubicBezTo>
                  <a:lnTo>
                    <a:pt x="232631" y="74248"/>
                  </a:lnTo>
                  <a:cubicBezTo>
                    <a:pt x="235127" y="71752"/>
                    <a:pt x="239159" y="71752"/>
                    <a:pt x="241655" y="74248"/>
                  </a:cubicBezTo>
                  <a:cubicBezTo>
                    <a:pt x="244150" y="76744"/>
                    <a:pt x="244150" y="80775"/>
                    <a:pt x="241655" y="83271"/>
                  </a:cubicBezTo>
                  <a:lnTo>
                    <a:pt x="228088" y="96838"/>
                  </a:lnTo>
                  <a:cubicBezTo>
                    <a:pt x="226872" y="98054"/>
                    <a:pt x="225208" y="98694"/>
                    <a:pt x="223608" y="98694"/>
                  </a:cubicBezTo>
                  <a:close/>
                  <a:moveTo>
                    <a:pt x="259765" y="62537"/>
                  </a:moveTo>
                  <a:cubicBezTo>
                    <a:pt x="258101" y="62537"/>
                    <a:pt x="256501" y="61898"/>
                    <a:pt x="255221" y="60682"/>
                  </a:cubicBezTo>
                  <a:cubicBezTo>
                    <a:pt x="252725" y="58186"/>
                    <a:pt x="252725" y="54154"/>
                    <a:pt x="255221" y="51658"/>
                  </a:cubicBezTo>
                  <a:lnTo>
                    <a:pt x="268788" y="38092"/>
                  </a:lnTo>
                  <a:cubicBezTo>
                    <a:pt x="271284" y="35596"/>
                    <a:pt x="275315" y="35596"/>
                    <a:pt x="277811" y="38092"/>
                  </a:cubicBezTo>
                  <a:cubicBezTo>
                    <a:pt x="280306" y="40588"/>
                    <a:pt x="280306" y="44619"/>
                    <a:pt x="277811" y="47115"/>
                  </a:cubicBezTo>
                  <a:lnTo>
                    <a:pt x="264244" y="60682"/>
                  </a:lnTo>
                  <a:cubicBezTo>
                    <a:pt x="263092" y="61898"/>
                    <a:pt x="261428" y="62537"/>
                    <a:pt x="259765" y="62537"/>
                  </a:cubicBezTo>
                  <a:close/>
                  <a:moveTo>
                    <a:pt x="295985" y="26317"/>
                  </a:moveTo>
                  <a:cubicBezTo>
                    <a:pt x="294321" y="26317"/>
                    <a:pt x="292721" y="25677"/>
                    <a:pt x="291441" y="24461"/>
                  </a:cubicBezTo>
                  <a:cubicBezTo>
                    <a:pt x="288946" y="21966"/>
                    <a:pt x="288946" y="17934"/>
                    <a:pt x="291441" y="15438"/>
                  </a:cubicBezTo>
                  <a:lnTo>
                    <a:pt x="305008" y="1872"/>
                  </a:lnTo>
                  <a:cubicBezTo>
                    <a:pt x="307504" y="-624"/>
                    <a:pt x="311535" y="-624"/>
                    <a:pt x="314031" y="1872"/>
                  </a:cubicBezTo>
                  <a:cubicBezTo>
                    <a:pt x="316527" y="4368"/>
                    <a:pt x="316527" y="8399"/>
                    <a:pt x="314031" y="10895"/>
                  </a:cubicBezTo>
                  <a:lnTo>
                    <a:pt x="300464" y="24461"/>
                  </a:lnTo>
                  <a:cubicBezTo>
                    <a:pt x="299249" y="25677"/>
                    <a:pt x="297649" y="26317"/>
                    <a:pt x="295985" y="2631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6" name="Freeform: Shape 545">
            <a:extLst>
              <a:ext uri="{FF2B5EF4-FFF2-40B4-BE49-F238E27FC236}">
                <a16:creationId xmlns:a16="http://schemas.microsoft.com/office/drawing/2014/main" id="{B2318E81-0817-494F-B232-782ACFCB23F7}"/>
              </a:ext>
            </a:extLst>
          </p:cNvPr>
          <p:cNvSpPr/>
          <p:nvPr/>
        </p:nvSpPr>
        <p:spPr>
          <a:xfrm>
            <a:off x="5237274" y="131541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6" name="Freeform: Shape 555">
            <a:extLst>
              <a:ext uri="{FF2B5EF4-FFF2-40B4-BE49-F238E27FC236}">
                <a16:creationId xmlns:a16="http://schemas.microsoft.com/office/drawing/2014/main" id="{D4EEEAF6-E24F-4ACC-90DD-187058FF106E}"/>
              </a:ext>
            </a:extLst>
          </p:cNvPr>
          <p:cNvSpPr/>
          <p:nvPr/>
        </p:nvSpPr>
        <p:spPr>
          <a:xfrm>
            <a:off x="5237274" y="2394666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6" name="Freeform: Shape 565">
            <a:extLst>
              <a:ext uri="{FF2B5EF4-FFF2-40B4-BE49-F238E27FC236}">
                <a16:creationId xmlns:a16="http://schemas.microsoft.com/office/drawing/2014/main" id="{EB6BC4A6-2825-41FA-83AF-78E8CFB388B2}"/>
              </a:ext>
            </a:extLst>
          </p:cNvPr>
          <p:cNvSpPr/>
          <p:nvPr/>
        </p:nvSpPr>
        <p:spPr>
          <a:xfrm>
            <a:off x="5237274" y="3473912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6" name="Freeform: Shape 575">
            <a:extLst>
              <a:ext uri="{FF2B5EF4-FFF2-40B4-BE49-F238E27FC236}">
                <a16:creationId xmlns:a16="http://schemas.microsoft.com/office/drawing/2014/main" id="{33C65896-78AE-4750-BE77-718B47EBCBA6}"/>
              </a:ext>
            </a:extLst>
          </p:cNvPr>
          <p:cNvSpPr/>
          <p:nvPr/>
        </p:nvSpPr>
        <p:spPr>
          <a:xfrm>
            <a:off x="5237274" y="455315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6" name="Freeform: Shape 585">
            <a:extLst>
              <a:ext uri="{FF2B5EF4-FFF2-40B4-BE49-F238E27FC236}">
                <a16:creationId xmlns:a16="http://schemas.microsoft.com/office/drawing/2014/main" id="{5E36A76D-282B-47AF-9D8F-74B0376E648B}"/>
              </a:ext>
            </a:extLst>
          </p:cNvPr>
          <p:cNvSpPr/>
          <p:nvPr/>
        </p:nvSpPr>
        <p:spPr>
          <a:xfrm>
            <a:off x="5237274" y="563240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99" name="Group 498">
            <a:extLst>
              <a:ext uri="{FF2B5EF4-FFF2-40B4-BE49-F238E27FC236}">
                <a16:creationId xmlns:a16="http://schemas.microsoft.com/office/drawing/2014/main" id="{C5E046BE-177A-4BC8-8180-A1CC93C29ED3}"/>
              </a:ext>
            </a:extLst>
          </p:cNvPr>
          <p:cNvGrpSpPr/>
          <p:nvPr/>
        </p:nvGrpSpPr>
        <p:grpSpPr>
          <a:xfrm>
            <a:off x="5325584" y="1393532"/>
            <a:ext cx="460752" cy="460816"/>
            <a:chOff x="5283093" y="1515056"/>
            <a:chExt cx="460752" cy="460816"/>
          </a:xfrm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60C7613-089B-4CB3-A328-E87ADA64C12E}"/>
                </a:ext>
              </a:extLst>
            </p:cNvPr>
            <p:cNvSpPr/>
            <p:nvPr/>
          </p:nvSpPr>
          <p:spPr>
            <a:xfrm>
              <a:off x="5283093" y="1515120"/>
              <a:ext cx="460752" cy="460752"/>
            </a:xfrm>
            <a:custGeom>
              <a:avLst/>
              <a:gdLst>
                <a:gd name="connsiteX0" fmla="*/ 398230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5 w 460751"/>
                <a:gd name="connsiteY6" fmla="*/ 67065 h 460751"/>
                <a:gd name="connsiteX7" fmla="*/ 465295 w 460751"/>
                <a:gd name="connsiteY7" fmla="*/ 398230 h 460751"/>
                <a:gd name="connsiteX8" fmla="*/ 398230 w 460751"/>
                <a:gd name="connsiteY8" fmla="*/ 465295 h 460751"/>
                <a:gd name="connsiteX9" fmla="*/ 67065 w 460751"/>
                <a:gd name="connsiteY9" fmla="*/ 12735 h 460751"/>
                <a:gd name="connsiteX10" fmla="*/ 12799 w 460751"/>
                <a:gd name="connsiteY10" fmla="*/ 67001 h 460751"/>
                <a:gd name="connsiteX11" fmla="*/ 12799 w 460751"/>
                <a:gd name="connsiteY11" fmla="*/ 398166 h 460751"/>
                <a:gd name="connsiteX12" fmla="*/ 67065 w 460751"/>
                <a:gd name="connsiteY12" fmla="*/ 452433 h 460751"/>
                <a:gd name="connsiteX13" fmla="*/ 398230 w 460751"/>
                <a:gd name="connsiteY13" fmla="*/ 452433 h 460751"/>
                <a:gd name="connsiteX14" fmla="*/ 452497 w 460751"/>
                <a:gd name="connsiteY14" fmla="*/ 398166 h 460751"/>
                <a:gd name="connsiteX15" fmla="*/ 452497 w 460751"/>
                <a:gd name="connsiteY15" fmla="*/ 67065 h 460751"/>
                <a:gd name="connsiteX16" fmla="*/ 398230 w 460751"/>
                <a:gd name="connsiteY16" fmla="*/ 12799 h 460751"/>
                <a:gd name="connsiteX17" fmla="*/ 67065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230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5" y="30077"/>
                    <a:pt x="465295" y="67065"/>
                  </a:cubicBezTo>
                  <a:lnTo>
                    <a:pt x="465295" y="398230"/>
                  </a:lnTo>
                  <a:cubicBezTo>
                    <a:pt x="465295" y="435154"/>
                    <a:pt x="435218" y="465295"/>
                    <a:pt x="398230" y="465295"/>
                  </a:cubicBezTo>
                  <a:close/>
                  <a:moveTo>
                    <a:pt x="67065" y="12735"/>
                  </a:moveTo>
                  <a:cubicBezTo>
                    <a:pt x="37116" y="12735"/>
                    <a:pt x="12799" y="37052"/>
                    <a:pt x="12799" y="67001"/>
                  </a:cubicBezTo>
                  <a:lnTo>
                    <a:pt x="12799" y="398166"/>
                  </a:lnTo>
                  <a:cubicBezTo>
                    <a:pt x="12799" y="428115"/>
                    <a:pt x="37116" y="452433"/>
                    <a:pt x="67065" y="452433"/>
                  </a:cubicBezTo>
                  <a:lnTo>
                    <a:pt x="398230" y="452433"/>
                  </a:lnTo>
                  <a:cubicBezTo>
                    <a:pt x="428179" y="452433"/>
                    <a:pt x="452497" y="428115"/>
                    <a:pt x="452497" y="398166"/>
                  </a:cubicBezTo>
                  <a:lnTo>
                    <a:pt x="452497" y="67065"/>
                  </a:lnTo>
                  <a:cubicBezTo>
                    <a:pt x="452497" y="37116"/>
                    <a:pt x="428179" y="12799"/>
                    <a:pt x="398230" y="12799"/>
                  </a:cubicBezTo>
                  <a:lnTo>
                    <a:pt x="67065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6EB7A15-4124-4081-ABA0-01D0824B9446}"/>
                </a:ext>
              </a:extLst>
            </p:cNvPr>
            <p:cNvSpPr/>
            <p:nvPr/>
          </p:nvSpPr>
          <p:spPr>
            <a:xfrm>
              <a:off x="5622514" y="1515056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53FDC05-3701-4B7F-BB91-F461E4543F90}"/>
                </a:ext>
              </a:extLst>
            </p:cNvPr>
            <p:cNvSpPr/>
            <p:nvPr/>
          </p:nvSpPr>
          <p:spPr>
            <a:xfrm>
              <a:off x="5509374" y="1515056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0292A5E-4696-4D56-88A5-EB2E5B96B886}"/>
                </a:ext>
              </a:extLst>
            </p:cNvPr>
            <p:cNvSpPr/>
            <p:nvPr/>
          </p:nvSpPr>
          <p:spPr>
            <a:xfrm>
              <a:off x="5396234" y="1515056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79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2592213E-8B14-4919-8572-B03DAD1FFCF2}"/>
                </a:ext>
              </a:extLst>
            </p:cNvPr>
            <p:cNvSpPr/>
            <p:nvPr/>
          </p:nvSpPr>
          <p:spPr>
            <a:xfrm>
              <a:off x="5283093" y="1741336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5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80"/>
                    <a:pt x="465295" y="6399"/>
                  </a:cubicBezTo>
                  <a:cubicBezTo>
                    <a:pt x="465295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0" name="Group 509">
            <a:extLst>
              <a:ext uri="{FF2B5EF4-FFF2-40B4-BE49-F238E27FC236}">
                <a16:creationId xmlns:a16="http://schemas.microsoft.com/office/drawing/2014/main" id="{12AA8A76-3E42-4F04-81D8-27ED3807BECD}"/>
              </a:ext>
            </a:extLst>
          </p:cNvPr>
          <p:cNvGrpSpPr/>
          <p:nvPr/>
        </p:nvGrpSpPr>
        <p:grpSpPr>
          <a:xfrm>
            <a:off x="5319761" y="2484243"/>
            <a:ext cx="462928" cy="435154"/>
            <a:chOff x="5277270" y="2605767"/>
            <a:chExt cx="462928" cy="435154"/>
          </a:xfrm>
        </p:grpSpPr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46907919-4460-44C2-9187-CEB88497EEEF}"/>
                </a:ext>
              </a:extLst>
            </p:cNvPr>
            <p:cNvSpPr/>
            <p:nvPr/>
          </p:nvSpPr>
          <p:spPr>
            <a:xfrm>
              <a:off x="5277270" y="2819888"/>
              <a:ext cx="51195" cy="12799"/>
            </a:xfrm>
            <a:custGeom>
              <a:avLst/>
              <a:gdLst>
                <a:gd name="connsiteX0" fmla="*/ 47163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7163 w 51194"/>
                <a:gd name="connsiteY4" fmla="*/ 0 h 12798"/>
                <a:gd name="connsiteX5" fmla="*/ 53562 w 51194"/>
                <a:gd name="connsiteY5" fmla="*/ 6399 h 12798"/>
                <a:gd name="connsiteX6" fmla="*/ 47163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7163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7163" y="0"/>
                  </a:lnTo>
                  <a:cubicBezTo>
                    <a:pt x="50683" y="0"/>
                    <a:pt x="53562" y="2880"/>
                    <a:pt x="53562" y="6399"/>
                  </a:cubicBezTo>
                  <a:cubicBezTo>
                    <a:pt x="53562" y="9919"/>
                    <a:pt x="50747" y="12799"/>
                    <a:pt x="47163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9569FBA-1FFC-4655-B065-E6F9EBFC5982}"/>
                </a:ext>
              </a:extLst>
            </p:cNvPr>
            <p:cNvSpPr/>
            <p:nvPr/>
          </p:nvSpPr>
          <p:spPr>
            <a:xfrm>
              <a:off x="5689003" y="2819888"/>
              <a:ext cx="51195" cy="12799"/>
            </a:xfrm>
            <a:custGeom>
              <a:avLst/>
              <a:gdLst>
                <a:gd name="connsiteX0" fmla="*/ 47163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7163 w 51194"/>
                <a:gd name="connsiteY4" fmla="*/ 0 h 12798"/>
                <a:gd name="connsiteX5" fmla="*/ 53562 w 51194"/>
                <a:gd name="connsiteY5" fmla="*/ 6399 h 12798"/>
                <a:gd name="connsiteX6" fmla="*/ 47163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7163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47163" y="0"/>
                  </a:lnTo>
                  <a:cubicBezTo>
                    <a:pt x="50683" y="0"/>
                    <a:pt x="53562" y="2880"/>
                    <a:pt x="53562" y="6399"/>
                  </a:cubicBezTo>
                  <a:cubicBezTo>
                    <a:pt x="53562" y="9919"/>
                    <a:pt x="50747" y="12799"/>
                    <a:pt x="47163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AC3253BF-D772-4DC4-BFE6-FE9F83D50AE7}"/>
                </a:ext>
              </a:extLst>
            </p:cNvPr>
            <p:cNvSpPr/>
            <p:nvPr/>
          </p:nvSpPr>
          <p:spPr>
            <a:xfrm>
              <a:off x="5483648" y="2819888"/>
              <a:ext cx="51195" cy="12799"/>
            </a:xfrm>
            <a:custGeom>
              <a:avLst/>
              <a:gdLst>
                <a:gd name="connsiteX0" fmla="*/ 46075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6075 w 51194"/>
                <a:gd name="connsiteY4" fmla="*/ 0 h 12798"/>
                <a:gd name="connsiteX5" fmla="*/ 52475 w 51194"/>
                <a:gd name="connsiteY5" fmla="*/ 6399 h 12798"/>
                <a:gd name="connsiteX6" fmla="*/ 46075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607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6075" y="0"/>
                  </a:lnTo>
                  <a:cubicBezTo>
                    <a:pt x="49595" y="0"/>
                    <a:pt x="52475" y="2880"/>
                    <a:pt x="52475" y="6399"/>
                  </a:cubicBezTo>
                  <a:cubicBezTo>
                    <a:pt x="52475" y="9919"/>
                    <a:pt x="49659" y="12799"/>
                    <a:pt x="4607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4319C8F-999C-4381-BA9D-89BF1D18B2FD}"/>
                </a:ext>
              </a:extLst>
            </p:cNvPr>
            <p:cNvSpPr/>
            <p:nvPr/>
          </p:nvSpPr>
          <p:spPr>
            <a:xfrm>
              <a:off x="5318098" y="2605767"/>
              <a:ext cx="172782" cy="435154"/>
            </a:xfrm>
            <a:custGeom>
              <a:avLst/>
              <a:gdLst>
                <a:gd name="connsiteX0" fmla="*/ 172014 w 172781"/>
                <a:gd name="connsiteY0" fmla="*/ 440914 h 435154"/>
                <a:gd name="connsiteX1" fmla="*/ 6399 w 172781"/>
                <a:gd name="connsiteY1" fmla="*/ 440914 h 435154"/>
                <a:gd name="connsiteX2" fmla="*/ 0 w 172781"/>
                <a:gd name="connsiteY2" fmla="*/ 434514 h 435154"/>
                <a:gd name="connsiteX3" fmla="*/ 0 w 172781"/>
                <a:gd name="connsiteY3" fmla="*/ 6399 h 435154"/>
                <a:gd name="connsiteX4" fmla="*/ 6399 w 172781"/>
                <a:gd name="connsiteY4" fmla="*/ 0 h 435154"/>
                <a:gd name="connsiteX5" fmla="*/ 172014 w 172781"/>
                <a:gd name="connsiteY5" fmla="*/ 0 h 435154"/>
                <a:gd name="connsiteX6" fmla="*/ 178413 w 172781"/>
                <a:gd name="connsiteY6" fmla="*/ 6399 h 435154"/>
                <a:gd name="connsiteX7" fmla="*/ 178413 w 172781"/>
                <a:gd name="connsiteY7" fmla="*/ 434514 h 435154"/>
                <a:gd name="connsiteX8" fmla="*/ 172014 w 172781"/>
                <a:gd name="connsiteY8" fmla="*/ 440914 h 435154"/>
                <a:gd name="connsiteX9" fmla="*/ 12735 w 172781"/>
                <a:gd name="connsiteY9" fmla="*/ 428115 h 435154"/>
                <a:gd name="connsiteX10" fmla="*/ 165551 w 172781"/>
                <a:gd name="connsiteY10" fmla="*/ 428115 h 435154"/>
                <a:gd name="connsiteX11" fmla="*/ 165551 w 172781"/>
                <a:gd name="connsiteY11" fmla="*/ 12799 h 435154"/>
                <a:gd name="connsiteX12" fmla="*/ 12735 w 172781"/>
                <a:gd name="connsiteY12" fmla="*/ 12799 h 435154"/>
                <a:gd name="connsiteX13" fmla="*/ 12735 w 172781"/>
                <a:gd name="connsiteY13" fmla="*/ 428115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435154">
                  <a:moveTo>
                    <a:pt x="172014" y="440914"/>
                  </a:moveTo>
                  <a:lnTo>
                    <a:pt x="6399" y="440914"/>
                  </a:lnTo>
                  <a:cubicBezTo>
                    <a:pt x="2880" y="440914"/>
                    <a:pt x="0" y="438034"/>
                    <a:pt x="0" y="434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434514"/>
                  </a:lnTo>
                  <a:cubicBezTo>
                    <a:pt x="178413" y="438098"/>
                    <a:pt x="175534" y="440914"/>
                    <a:pt x="172014" y="440914"/>
                  </a:cubicBezTo>
                  <a:close/>
                  <a:moveTo>
                    <a:pt x="12735" y="428115"/>
                  </a:moveTo>
                  <a:lnTo>
                    <a:pt x="165551" y="428115"/>
                  </a:lnTo>
                  <a:lnTo>
                    <a:pt x="165551" y="12799"/>
                  </a:lnTo>
                  <a:lnTo>
                    <a:pt x="12735" y="12799"/>
                  </a:lnTo>
                  <a:lnTo>
                    <a:pt x="12735" y="428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370FE3B-B8C4-4D55-BDFC-E8DC86EF3482}"/>
                </a:ext>
              </a:extLst>
            </p:cNvPr>
            <p:cNvSpPr/>
            <p:nvPr/>
          </p:nvSpPr>
          <p:spPr>
            <a:xfrm>
              <a:off x="5523388" y="2662145"/>
              <a:ext cx="172782" cy="326366"/>
            </a:xfrm>
            <a:custGeom>
              <a:avLst/>
              <a:gdLst>
                <a:gd name="connsiteX0" fmla="*/ 172014 w 172781"/>
                <a:gd name="connsiteY0" fmla="*/ 328222 h 326365"/>
                <a:gd name="connsiteX1" fmla="*/ 6399 w 172781"/>
                <a:gd name="connsiteY1" fmla="*/ 328222 h 326365"/>
                <a:gd name="connsiteX2" fmla="*/ 0 w 172781"/>
                <a:gd name="connsiteY2" fmla="*/ 321822 h 326365"/>
                <a:gd name="connsiteX3" fmla="*/ 0 w 172781"/>
                <a:gd name="connsiteY3" fmla="*/ 6399 h 326365"/>
                <a:gd name="connsiteX4" fmla="*/ 6399 w 172781"/>
                <a:gd name="connsiteY4" fmla="*/ 0 h 326365"/>
                <a:gd name="connsiteX5" fmla="*/ 172014 w 172781"/>
                <a:gd name="connsiteY5" fmla="*/ 0 h 326365"/>
                <a:gd name="connsiteX6" fmla="*/ 178413 w 172781"/>
                <a:gd name="connsiteY6" fmla="*/ 6399 h 326365"/>
                <a:gd name="connsiteX7" fmla="*/ 178413 w 172781"/>
                <a:gd name="connsiteY7" fmla="*/ 321822 h 326365"/>
                <a:gd name="connsiteX8" fmla="*/ 172014 w 172781"/>
                <a:gd name="connsiteY8" fmla="*/ 328222 h 326365"/>
                <a:gd name="connsiteX9" fmla="*/ 12799 w 172781"/>
                <a:gd name="connsiteY9" fmla="*/ 315423 h 326365"/>
                <a:gd name="connsiteX10" fmla="*/ 165615 w 172781"/>
                <a:gd name="connsiteY10" fmla="*/ 315423 h 326365"/>
                <a:gd name="connsiteX11" fmla="*/ 165615 w 172781"/>
                <a:gd name="connsiteY11" fmla="*/ 12799 h 326365"/>
                <a:gd name="connsiteX12" fmla="*/ 12799 w 172781"/>
                <a:gd name="connsiteY12" fmla="*/ 12799 h 326365"/>
                <a:gd name="connsiteX13" fmla="*/ 12799 w 172781"/>
                <a:gd name="connsiteY13" fmla="*/ 315423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326365">
                  <a:moveTo>
                    <a:pt x="172014" y="328222"/>
                  </a:moveTo>
                  <a:lnTo>
                    <a:pt x="6399" y="328222"/>
                  </a:lnTo>
                  <a:cubicBezTo>
                    <a:pt x="2879" y="328222"/>
                    <a:pt x="0" y="325342"/>
                    <a:pt x="0" y="321822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321822"/>
                  </a:lnTo>
                  <a:cubicBezTo>
                    <a:pt x="178413" y="325342"/>
                    <a:pt x="175534" y="328222"/>
                    <a:pt x="172014" y="328222"/>
                  </a:cubicBezTo>
                  <a:close/>
                  <a:moveTo>
                    <a:pt x="12799" y="315423"/>
                  </a:moveTo>
                  <a:lnTo>
                    <a:pt x="165615" y="315423"/>
                  </a:lnTo>
                  <a:lnTo>
                    <a:pt x="165615" y="12799"/>
                  </a:lnTo>
                  <a:lnTo>
                    <a:pt x="12799" y="12799"/>
                  </a:lnTo>
                  <a:lnTo>
                    <a:pt x="12799" y="31542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46F6B351-C5D9-4FAC-A427-5C1A7957AD8C}"/>
                </a:ext>
              </a:extLst>
            </p:cNvPr>
            <p:cNvSpPr/>
            <p:nvPr/>
          </p:nvSpPr>
          <p:spPr>
            <a:xfrm>
              <a:off x="5624866" y="2662193"/>
              <a:ext cx="76792" cy="76792"/>
            </a:xfrm>
            <a:custGeom>
              <a:avLst/>
              <a:gdLst>
                <a:gd name="connsiteX0" fmla="*/ 70537 w 76791"/>
                <a:gd name="connsiteY0" fmla="*/ 76872 h 76791"/>
                <a:gd name="connsiteX1" fmla="*/ 65993 w 76791"/>
                <a:gd name="connsiteY1" fmla="*/ 75016 h 76791"/>
                <a:gd name="connsiteX2" fmla="*/ 1872 w 76791"/>
                <a:gd name="connsiteY2" fmla="*/ 10895 h 76791"/>
                <a:gd name="connsiteX3" fmla="*/ 1872 w 76791"/>
                <a:gd name="connsiteY3" fmla="*/ 1872 h 76791"/>
                <a:gd name="connsiteX4" fmla="*/ 10895 w 76791"/>
                <a:gd name="connsiteY4" fmla="*/ 1872 h 76791"/>
                <a:gd name="connsiteX5" fmla="*/ 75016 w 76791"/>
                <a:gd name="connsiteY5" fmla="*/ 65993 h 76791"/>
                <a:gd name="connsiteX6" fmla="*/ 75016 w 76791"/>
                <a:gd name="connsiteY6" fmla="*/ 75016 h 76791"/>
                <a:gd name="connsiteX7" fmla="*/ 70537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70537" y="76872"/>
                  </a:moveTo>
                  <a:cubicBezTo>
                    <a:pt x="68873" y="76872"/>
                    <a:pt x="67273" y="76232"/>
                    <a:pt x="65993" y="750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75016" y="65993"/>
                  </a:lnTo>
                  <a:cubicBezTo>
                    <a:pt x="77512" y="68489"/>
                    <a:pt x="77512" y="72520"/>
                    <a:pt x="75016" y="75016"/>
                  </a:cubicBezTo>
                  <a:cubicBezTo>
                    <a:pt x="73800" y="76296"/>
                    <a:pt x="72200" y="76872"/>
                    <a:pt x="70537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DCDBAF4C-3D77-4F5C-80A0-549429892245}"/>
                </a:ext>
              </a:extLst>
            </p:cNvPr>
            <p:cNvSpPr/>
            <p:nvPr/>
          </p:nvSpPr>
          <p:spPr>
            <a:xfrm>
              <a:off x="5565608" y="2662193"/>
              <a:ext cx="134386" cy="134386"/>
            </a:xfrm>
            <a:custGeom>
              <a:avLst/>
              <a:gdLst>
                <a:gd name="connsiteX0" fmla="*/ 129794 w 134385"/>
                <a:gd name="connsiteY0" fmla="*/ 136130 h 134385"/>
                <a:gd name="connsiteX1" fmla="*/ 125251 w 134385"/>
                <a:gd name="connsiteY1" fmla="*/ 134274 h 134385"/>
                <a:gd name="connsiteX2" fmla="*/ 1872 w 134385"/>
                <a:gd name="connsiteY2" fmla="*/ 10895 h 134385"/>
                <a:gd name="connsiteX3" fmla="*/ 1872 w 134385"/>
                <a:gd name="connsiteY3" fmla="*/ 1872 h 134385"/>
                <a:gd name="connsiteX4" fmla="*/ 10895 w 134385"/>
                <a:gd name="connsiteY4" fmla="*/ 1872 h 134385"/>
                <a:gd name="connsiteX5" fmla="*/ 134274 w 134385"/>
                <a:gd name="connsiteY5" fmla="*/ 125251 h 134385"/>
                <a:gd name="connsiteX6" fmla="*/ 134274 w 134385"/>
                <a:gd name="connsiteY6" fmla="*/ 134274 h 134385"/>
                <a:gd name="connsiteX7" fmla="*/ 129794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129794" y="136130"/>
                  </a:moveTo>
                  <a:cubicBezTo>
                    <a:pt x="128131" y="136130"/>
                    <a:pt x="126531" y="135490"/>
                    <a:pt x="125251" y="13427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34274" y="125251"/>
                  </a:lnTo>
                  <a:cubicBezTo>
                    <a:pt x="136770" y="127747"/>
                    <a:pt x="136770" y="131778"/>
                    <a:pt x="134274" y="134274"/>
                  </a:cubicBezTo>
                  <a:cubicBezTo>
                    <a:pt x="133058" y="135554"/>
                    <a:pt x="131458" y="136130"/>
                    <a:pt x="129794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936B0DD6-65C4-45EC-8496-2C5BE71D6DDB}"/>
                </a:ext>
              </a:extLst>
            </p:cNvPr>
            <p:cNvSpPr/>
            <p:nvPr/>
          </p:nvSpPr>
          <p:spPr>
            <a:xfrm>
              <a:off x="5523308" y="2679087"/>
              <a:ext cx="172782" cy="172782"/>
            </a:xfrm>
            <a:custGeom>
              <a:avLst/>
              <a:gdLst>
                <a:gd name="connsiteX0" fmla="*/ 172094 w 172781"/>
                <a:gd name="connsiteY0" fmla="*/ 178365 h 172781"/>
                <a:gd name="connsiteX1" fmla="*/ 167551 w 172781"/>
                <a:gd name="connsiteY1" fmla="*/ 176509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486 h 172781"/>
                <a:gd name="connsiteX6" fmla="*/ 176573 w 172781"/>
                <a:gd name="connsiteY6" fmla="*/ 176509 h 172781"/>
                <a:gd name="connsiteX7" fmla="*/ 172094 w 172781"/>
                <a:gd name="connsiteY7" fmla="*/ 17836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365"/>
                  </a:moveTo>
                  <a:cubicBezTo>
                    <a:pt x="170430" y="178365"/>
                    <a:pt x="168831" y="177725"/>
                    <a:pt x="167551" y="17650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3" y="167486"/>
                  </a:lnTo>
                  <a:cubicBezTo>
                    <a:pt x="179069" y="169982"/>
                    <a:pt x="179069" y="174014"/>
                    <a:pt x="176573" y="176509"/>
                  </a:cubicBezTo>
                  <a:cubicBezTo>
                    <a:pt x="175358" y="177789"/>
                    <a:pt x="173758" y="178365"/>
                    <a:pt x="172094" y="1783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FA43256D-0B73-4606-9A39-413B11AA8969}"/>
                </a:ext>
              </a:extLst>
            </p:cNvPr>
            <p:cNvSpPr/>
            <p:nvPr/>
          </p:nvSpPr>
          <p:spPr>
            <a:xfrm>
              <a:off x="5523308" y="2738281"/>
              <a:ext cx="172782" cy="172782"/>
            </a:xfrm>
            <a:custGeom>
              <a:avLst/>
              <a:gdLst>
                <a:gd name="connsiteX0" fmla="*/ 172094 w 172781"/>
                <a:gd name="connsiteY0" fmla="*/ 178429 h 172781"/>
                <a:gd name="connsiteX1" fmla="*/ 167551 w 172781"/>
                <a:gd name="connsiteY1" fmla="*/ 176573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550 h 172781"/>
                <a:gd name="connsiteX6" fmla="*/ 176573 w 172781"/>
                <a:gd name="connsiteY6" fmla="*/ 176573 h 172781"/>
                <a:gd name="connsiteX7" fmla="*/ 172094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29"/>
                  </a:moveTo>
                  <a:cubicBezTo>
                    <a:pt x="170430" y="178429"/>
                    <a:pt x="168831" y="177789"/>
                    <a:pt x="167551" y="17657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3" y="167550"/>
                  </a:lnTo>
                  <a:cubicBezTo>
                    <a:pt x="179069" y="170046"/>
                    <a:pt x="179069" y="174078"/>
                    <a:pt x="176573" y="176573"/>
                  </a:cubicBezTo>
                  <a:cubicBezTo>
                    <a:pt x="175358" y="177853"/>
                    <a:pt x="173758" y="178429"/>
                    <a:pt x="172094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44E9EBB0-03F4-4EBE-B07A-945284B5D554}"/>
                </a:ext>
              </a:extLst>
            </p:cNvPr>
            <p:cNvSpPr/>
            <p:nvPr/>
          </p:nvSpPr>
          <p:spPr>
            <a:xfrm>
              <a:off x="5523308" y="2797475"/>
              <a:ext cx="172782" cy="172782"/>
            </a:xfrm>
            <a:custGeom>
              <a:avLst/>
              <a:gdLst>
                <a:gd name="connsiteX0" fmla="*/ 172094 w 172781"/>
                <a:gd name="connsiteY0" fmla="*/ 178493 h 172781"/>
                <a:gd name="connsiteX1" fmla="*/ 167551 w 172781"/>
                <a:gd name="connsiteY1" fmla="*/ 176637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614 h 172781"/>
                <a:gd name="connsiteX6" fmla="*/ 176573 w 172781"/>
                <a:gd name="connsiteY6" fmla="*/ 176637 h 172781"/>
                <a:gd name="connsiteX7" fmla="*/ 172094 w 172781"/>
                <a:gd name="connsiteY7" fmla="*/ 178493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93"/>
                  </a:moveTo>
                  <a:cubicBezTo>
                    <a:pt x="170430" y="178493"/>
                    <a:pt x="168831" y="177853"/>
                    <a:pt x="167551" y="176637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3" y="167614"/>
                  </a:lnTo>
                  <a:cubicBezTo>
                    <a:pt x="179069" y="170110"/>
                    <a:pt x="179069" y="174142"/>
                    <a:pt x="176573" y="176637"/>
                  </a:cubicBezTo>
                  <a:cubicBezTo>
                    <a:pt x="175358" y="177917"/>
                    <a:pt x="173758" y="178493"/>
                    <a:pt x="172094" y="17849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FED0321-CD27-477B-B6AC-5D703C291F0E}"/>
                </a:ext>
              </a:extLst>
            </p:cNvPr>
            <p:cNvSpPr/>
            <p:nvPr/>
          </p:nvSpPr>
          <p:spPr>
            <a:xfrm>
              <a:off x="5523308" y="2856732"/>
              <a:ext cx="127987" cy="127987"/>
            </a:xfrm>
            <a:custGeom>
              <a:avLst/>
              <a:gdLst>
                <a:gd name="connsiteX0" fmla="*/ 127363 w 127986"/>
                <a:gd name="connsiteY0" fmla="*/ 133634 h 127986"/>
                <a:gd name="connsiteX1" fmla="*/ 122819 w 127986"/>
                <a:gd name="connsiteY1" fmla="*/ 131778 h 127986"/>
                <a:gd name="connsiteX2" fmla="*/ 1872 w 127986"/>
                <a:gd name="connsiteY2" fmla="*/ 10895 h 127986"/>
                <a:gd name="connsiteX3" fmla="*/ 1872 w 127986"/>
                <a:gd name="connsiteY3" fmla="*/ 1872 h 127986"/>
                <a:gd name="connsiteX4" fmla="*/ 10895 w 127986"/>
                <a:gd name="connsiteY4" fmla="*/ 1872 h 127986"/>
                <a:gd name="connsiteX5" fmla="*/ 131842 w 127986"/>
                <a:gd name="connsiteY5" fmla="*/ 122755 h 127986"/>
                <a:gd name="connsiteX6" fmla="*/ 131842 w 127986"/>
                <a:gd name="connsiteY6" fmla="*/ 131778 h 127986"/>
                <a:gd name="connsiteX7" fmla="*/ 127363 w 127986"/>
                <a:gd name="connsiteY7" fmla="*/ 133634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127363" y="133634"/>
                  </a:moveTo>
                  <a:cubicBezTo>
                    <a:pt x="125699" y="133634"/>
                    <a:pt x="124099" y="132994"/>
                    <a:pt x="122819" y="13177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1842" y="122755"/>
                  </a:lnTo>
                  <a:cubicBezTo>
                    <a:pt x="134338" y="125251"/>
                    <a:pt x="134338" y="129283"/>
                    <a:pt x="131842" y="131778"/>
                  </a:cubicBezTo>
                  <a:cubicBezTo>
                    <a:pt x="130626" y="133058"/>
                    <a:pt x="129026" y="133634"/>
                    <a:pt x="127363" y="1336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F1C8A538-7F97-484D-83E7-F8F0F9F76873}"/>
                </a:ext>
              </a:extLst>
            </p:cNvPr>
            <p:cNvSpPr/>
            <p:nvPr/>
          </p:nvSpPr>
          <p:spPr>
            <a:xfrm>
              <a:off x="5523308" y="2915926"/>
              <a:ext cx="70393" cy="70393"/>
            </a:xfrm>
            <a:custGeom>
              <a:avLst/>
              <a:gdLst>
                <a:gd name="connsiteX0" fmla="*/ 68105 w 70392"/>
                <a:gd name="connsiteY0" fmla="*/ 74440 h 70392"/>
                <a:gd name="connsiteX1" fmla="*/ 63561 w 70392"/>
                <a:gd name="connsiteY1" fmla="*/ 72584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2584 w 70392"/>
                <a:gd name="connsiteY5" fmla="*/ 63561 h 70392"/>
                <a:gd name="connsiteX6" fmla="*/ 72584 w 70392"/>
                <a:gd name="connsiteY6" fmla="*/ 72584 h 70392"/>
                <a:gd name="connsiteX7" fmla="*/ 6810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8105" y="74440"/>
                  </a:moveTo>
                  <a:cubicBezTo>
                    <a:pt x="66441" y="74440"/>
                    <a:pt x="64841" y="73800"/>
                    <a:pt x="63561" y="7258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2584" y="63561"/>
                  </a:lnTo>
                  <a:cubicBezTo>
                    <a:pt x="75080" y="66057"/>
                    <a:pt x="75080" y="70089"/>
                    <a:pt x="72584" y="72584"/>
                  </a:cubicBezTo>
                  <a:cubicBezTo>
                    <a:pt x="71368" y="73864"/>
                    <a:pt x="69769" y="74440"/>
                    <a:pt x="6810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9" name="Group 518">
            <a:extLst>
              <a:ext uri="{FF2B5EF4-FFF2-40B4-BE49-F238E27FC236}">
                <a16:creationId xmlns:a16="http://schemas.microsoft.com/office/drawing/2014/main" id="{8BA5480A-079E-4102-93DC-AAD55DEF00A0}"/>
              </a:ext>
            </a:extLst>
          </p:cNvPr>
          <p:cNvGrpSpPr/>
          <p:nvPr/>
        </p:nvGrpSpPr>
        <p:grpSpPr>
          <a:xfrm>
            <a:off x="5311058" y="3542510"/>
            <a:ext cx="492748" cy="492748"/>
            <a:chOff x="5268567" y="3664034"/>
            <a:chExt cx="492748" cy="492748"/>
          </a:xfrm>
        </p:grpSpPr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85E0DE31-09AD-4F69-AEB9-D450CFC9EF9A}"/>
                </a:ext>
              </a:extLst>
            </p:cNvPr>
            <p:cNvSpPr/>
            <p:nvPr/>
          </p:nvSpPr>
          <p:spPr>
            <a:xfrm>
              <a:off x="5588533" y="3664034"/>
              <a:ext cx="12799" cy="172782"/>
            </a:xfrm>
            <a:custGeom>
              <a:avLst/>
              <a:gdLst>
                <a:gd name="connsiteX0" fmla="*/ 6399 w 12798"/>
                <a:gd name="connsiteY0" fmla="*/ 172782 h 172781"/>
                <a:gd name="connsiteX1" fmla="*/ 0 w 12798"/>
                <a:gd name="connsiteY1" fmla="*/ 166383 h 172781"/>
                <a:gd name="connsiteX2" fmla="*/ 0 w 12798"/>
                <a:gd name="connsiteY2" fmla="*/ 6399 h 172781"/>
                <a:gd name="connsiteX3" fmla="*/ 6399 w 12798"/>
                <a:gd name="connsiteY3" fmla="*/ 0 h 172781"/>
                <a:gd name="connsiteX4" fmla="*/ 12799 w 12798"/>
                <a:gd name="connsiteY4" fmla="*/ 6399 h 172781"/>
                <a:gd name="connsiteX5" fmla="*/ 12799 w 12798"/>
                <a:gd name="connsiteY5" fmla="*/ 166383 h 172781"/>
                <a:gd name="connsiteX6" fmla="*/ 6399 w 12798"/>
                <a:gd name="connsiteY6" fmla="*/ 172782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72781">
                  <a:moveTo>
                    <a:pt x="6399" y="172782"/>
                  </a:moveTo>
                  <a:cubicBezTo>
                    <a:pt x="2880" y="172782"/>
                    <a:pt x="0" y="169902"/>
                    <a:pt x="0" y="16638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66383"/>
                  </a:lnTo>
                  <a:cubicBezTo>
                    <a:pt x="12799" y="169902"/>
                    <a:pt x="9983" y="172782"/>
                    <a:pt x="6399" y="1727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9B6CF4A2-352F-4B0E-A50C-66CA22B4405B}"/>
                </a:ext>
              </a:extLst>
            </p:cNvPr>
            <p:cNvSpPr/>
            <p:nvPr/>
          </p:nvSpPr>
          <p:spPr>
            <a:xfrm>
              <a:off x="5268567" y="3664034"/>
              <a:ext cx="332765" cy="12799"/>
            </a:xfrm>
            <a:custGeom>
              <a:avLst/>
              <a:gdLst>
                <a:gd name="connsiteX0" fmla="*/ 326366 w 332765"/>
                <a:gd name="connsiteY0" fmla="*/ 12799 h 12798"/>
                <a:gd name="connsiteX1" fmla="*/ 6399 w 332765"/>
                <a:gd name="connsiteY1" fmla="*/ 12799 h 12798"/>
                <a:gd name="connsiteX2" fmla="*/ 0 w 332765"/>
                <a:gd name="connsiteY2" fmla="*/ 6399 h 12798"/>
                <a:gd name="connsiteX3" fmla="*/ 6399 w 332765"/>
                <a:gd name="connsiteY3" fmla="*/ 0 h 12798"/>
                <a:gd name="connsiteX4" fmla="*/ 326366 w 332765"/>
                <a:gd name="connsiteY4" fmla="*/ 0 h 12798"/>
                <a:gd name="connsiteX5" fmla="*/ 332765 w 332765"/>
                <a:gd name="connsiteY5" fmla="*/ 6399 h 12798"/>
                <a:gd name="connsiteX6" fmla="*/ 326366 w 33276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765" h="12798">
                  <a:moveTo>
                    <a:pt x="32636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26366" y="0"/>
                  </a:lnTo>
                  <a:cubicBezTo>
                    <a:pt x="329885" y="0"/>
                    <a:pt x="332765" y="2880"/>
                    <a:pt x="332765" y="6399"/>
                  </a:cubicBezTo>
                  <a:cubicBezTo>
                    <a:pt x="332765" y="9919"/>
                    <a:pt x="329885" y="12799"/>
                    <a:pt x="32636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A3BABC46-55A1-4F84-AB63-016A2FEF43EE}"/>
                </a:ext>
              </a:extLst>
            </p:cNvPr>
            <p:cNvSpPr/>
            <p:nvPr/>
          </p:nvSpPr>
          <p:spPr>
            <a:xfrm>
              <a:off x="5268567" y="3664034"/>
              <a:ext cx="12799" cy="332765"/>
            </a:xfrm>
            <a:custGeom>
              <a:avLst/>
              <a:gdLst>
                <a:gd name="connsiteX0" fmla="*/ 6399 w 12798"/>
                <a:gd name="connsiteY0" fmla="*/ 332765 h 332765"/>
                <a:gd name="connsiteX1" fmla="*/ 0 w 12798"/>
                <a:gd name="connsiteY1" fmla="*/ 326366 h 332765"/>
                <a:gd name="connsiteX2" fmla="*/ 0 w 12798"/>
                <a:gd name="connsiteY2" fmla="*/ 6399 h 332765"/>
                <a:gd name="connsiteX3" fmla="*/ 6399 w 12798"/>
                <a:gd name="connsiteY3" fmla="*/ 0 h 332765"/>
                <a:gd name="connsiteX4" fmla="*/ 12799 w 12798"/>
                <a:gd name="connsiteY4" fmla="*/ 6399 h 332765"/>
                <a:gd name="connsiteX5" fmla="*/ 12799 w 12798"/>
                <a:gd name="connsiteY5" fmla="*/ 326366 h 332765"/>
                <a:gd name="connsiteX6" fmla="*/ 6399 w 12798"/>
                <a:gd name="connsiteY6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32765">
                  <a:moveTo>
                    <a:pt x="6399" y="332765"/>
                  </a:moveTo>
                  <a:cubicBezTo>
                    <a:pt x="2880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26366"/>
                  </a:lnTo>
                  <a:cubicBezTo>
                    <a:pt x="12799" y="329885"/>
                    <a:pt x="9919" y="332765"/>
                    <a:pt x="6399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3832647A-4EF4-486D-9ADE-44D6BFD6AAEE}"/>
                </a:ext>
              </a:extLst>
            </p:cNvPr>
            <p:cNvSpPr/>
            <p:nvPr/>
          </p:nvSpPr>
          <p:spPr>
            <a:xfrm>
              <a:off x="5268567" y="3984000"/>
              <a:ext cx="166383" cy="12799"/>
            </a:xfrm>
            <a:custGeom>
              <a:avLst/>
              <a:gdLst>
                <a:gd name="connsiteX0" fmla="*/ 166318 w 166382"/>
                <a:gd name="connsiteY0" fmla="*/ 12799 h 12798"/>
                <a:gd name="connsiteX1" fmla="*/ 6399 w 166382"/>
                <a:gd name="connsiteY1" fmla="*/ 12799 h 12798"/>
                <a:gd name="connsiteX2" fmla="*/ 0 w 166382"/>
                <a:gd name="connsiteY2" fmla="*/ 6399 h 12798"/>
                <a:gd name="connsiteX3" fmla="*/ 6399 w 166382"/>
                <a:gd name="connsiteY3" fmla="*/ 0 h 12798"/>
                <a:gd name="connsiteX4" fmla="*/ 166318 w 166382"/>
                <a:gd name="connsiteY4" fmla="*/ 0 h 12798"/>
                <a:gd name="connsiteX5" fmla="*/ 172718 w 166382"/>
                <a:gd name="connsiteY5" fmla="*/ 6399 h 12798"/>
                <a:gd name="connsiteX6" fmla="*/ 166318 w 166382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2" h="12798">
                  <a:moveTo>
                    <a:pt x="16631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66318" y="0"/>
                  </a:lnTo>
                  <a:cubicBezTo>
                    <a:pt x="169838" y="0"/>
                    <a:pt x="172718" y="2880"/>
                    <a:pt x="172718" y="6399"/>
                  </a:cubicBezTo>
                  <a:cubicBezTo>
                    <a:pt x="172718" y="9919"/>
                    <a:pt x="169902" y="12799"/>
                    <a:pt x="16631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AFEB38EE-D818-4DD0-A26A-198F55E43623}"/>
                </a:ext>
              </a:extLst>
            </p:cNvPr>
            <p:cNvSpPr/>
            <p:nvPr/>
          </p:nvSpPr>
          <p:spPr>
            <a:xfrm>
              <a:off x="5578934" y="3817617"/>
              <a:ext cx="19198" cy="19198"/>
            </a:xfrm>
            <a:custGeom>
              <a:avLst/>
              <a:gdLst>
                <a:gd name="connsiteX0" fmla="*/ 15998 w 19197"/>
                <a:gd name="connsiteY0" fmla="*/ 22398 h 19197"/>
                <a:gd name="connsiteX1" fmla="*/ 9599 w 19197"/>
                <a:gd name="connsiteY1" fmla="*/ 15998 h 19197"/>
                <a:gd name="connsiteX2" fmla="*/ 9599 w 19197"/>
                <a:gd name="connsiteY2" fmla="*/ 12799 h 19197"/>
                <a:gd name="connsiteX3" fmla="*/ 6399 w 19197"/>
                <a:gd name="connsiteY3" fmla="*/ 12799 h 19197"/>
                <a:gd name="connsiteX4" fmla="*/ 0 w 19197"/>
                <a:gd name="connsiteY4" fmla="*/ 6399 h 19197"/>
                <a:gd name="connsiteX5" fmla="*/ 6399 w 19197"/>
                <a:gd name="connsiteY5" fmla="*/ 0 h 19197"/>
                <a:gd name="connsiteX6" fmla="*/ 15998 w 19197"/>
                <a:gd name="connsiteY6" fmla="*/ 0 h 19197"/>
                <a:gd name="connsiteX7" fmla="*/ 22398 w 19197"/>
                <a:gd name="connsiteY7" fmla="*/ 6399 h 19197"/>
                <a:gd name="connsiteX8" fmla="*/ 22398 w 19197"/>
                <a:gd name="connsiteY8" fmla="*/ 15998 h 19197"/>
                <a:gd name="connsiteX9" fmla="*/ 15998 w 19197"/>
                <a:gd name="connsiteY9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97" h="19197">
                  <a:moveTo>
                    <a:pt x="15998" y="22398"/>
                  </a:moveTo>
                  <a:cubicBezTo>
                    <a:pt x="12479" y="22398"/>
                    <a:pt x="9599" y="19518"/>
                    <a:pt x="9599" y="15998"/>
                  </a:cubicBezTo>
                  <a:lnTo>
                    <a:pt x="9599" y="12799"/>
                  </a:ln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5998" y="0"/>
                  </a:lnTo>
                  <a:cubicBezTo>
                    <a:pt x="19518" y="0"/>
                    <a:pt x="22398" y="2880"/>
                    <a:pt x="22398" y="6399"/>
                  </a:cubicBezTo>
                  <a:lnTo>
                    <a:pt x="22398" y="15998"/>
                  </a:lnTo>
                  <a:cubicBezTo>
                    <a:pt x="22398" y="19518"/>
                    <a:pt x="19582" y="22398"/>
                    <a:pt x="15998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C4DB9496-B273-40A2-82C1-1E9A20510CFA}"/>
                </a:ext>
              </a:extLst>
            </p:cNvPr>
            <p:cNvSpPr/>
            <p:nvPr/>
          </p:nvSpPr>
          <p:spPr>
            <a:xfrm>
              <a:off x="5588533" y="3860749"/>
              <a:ext cx="12799" cy="83191"/>
            </a:xfrm>
            <a:custGeom>
              <a:avLst/>
              <a:gdLst>
                <a:gd name="connsiteX0" fmla="*/ 6399 w 12798"/>
                <a:gd name="connsiteY0" fmla="*/ 86519 h 83191"/>
                <a:gd name="connsiteX1" fmla="*/ 0 w 12798"/>
                <a:gd name="connsiteY1" fmla="*/ 80120 h 83191"/>
                <a:gd name="connsiteX2" fmla="*/ 0 w 12798"/>
                <a:gd name="connsiteY2" fmla="*/ 60026 h 83191"/>
                <a:gd name="connsiteX3" fmla="*/ 6399 w 12798"/>
                <a:gd name="connsiteY3" fmla="*/ 53626 h 83191"/>
                <a:gd name="connsiteX4" fmla="*/ 12799 w 12798"/>
                <a:gd name="connsiteY4" fmla="*/ 60026 h 83191"/>
                <a:gd name="connsiteX5" fmla="*/ 12799 w 12798"/>
                <a:gd name="connsiteY5" fmla="*/ 80120 h 83191"/>
                <a:gd name="connsiteX6" fmla="*/ 6399 w 12798"/>
                <a:gd name="connsiteY6" fmla="*/ 86519 h 83191"/>
                <a:gd name="connsiteX7" fmla="*/ 6399 w 12798"/>
                <a:gd name="connsiteY7" fmla="*/ 32892 h 83191"/>
                <a:gd name="connsiteX8" fmla="*/ 0 w 12798"/>
                <a:gd name="connsiteY8" fmla="*/ 26493 h 83191"/>
                <a:gd name="connsiteX9" fmla="*/ 0 w 12798"/>
                <a:gd name="connsiteY9" fmla="*/ 6399 h 83191"/>
                <a:gd name="connsiteX10" fmla="*/ 6399 w 12798"/>
                <a:gd name="connsiteY10" fmla="*/ 0 h 83191"/>
                <a:gd name="connsiteX11" fmla="*/ 12799 w 12798"/>
                <a:gd name="connsiteY11" fmla="*/ 6399 h 83191"/>
                <a:gd name="connsiteX12" fmla="*/ 12799 w 12798"/>
                <a:gd name="connsiteY12" fmla="*/ 26493 h 83191"/>
                <a:gd name="connsiteX13" fmla="*/ 6399 w 12798"/>
                <a:gd name="connsiteY13" fmla="*/ 32892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98" h="83191">
                  <a:moveTo>
                    <a:pt x="6399" y="86519"/>
                  </a:moveTo>
                  <a:cubicBezTo>
                    <a:pt x="2880" y="86519"/>
                    <a:pt x="0" y="83639"/>
                    <a:pt x="0" y="80120"/>
                  </a:cubicBezTo>
                  <a:lnTo>
                    <a:pt x="0" y="60026"/>
                  </a:lnTo>
                  <a:cubicBezTo>
                    <a:pt x="0" y="56506"/>
                    <a:pt x="2880" y="53626"/>
                    <a:pt x="6399" y="53626"/>
                  </a:cubicBezTo>
                  <a:cubicBezTo>
                    <a:pt x="9919" y="53626"/>
                    <a:pt x="12799" y="56506"/>
                    <a:pt x="12799" y="60026"/>
                  </a:cubicBezTo>
                  <a:lnTo>
                    <a:pt x="12799" y="80120"/>
                  </a:lnTo>
                  <a:cubicBezTo>
                    <a:pt x="12799" y="83703"/>
                    <a:pt x="9983" y="86519"/>
                    <a:pt x="6399" y="86519"/>
                  </a:cubicBezTo>
                  <a:close/>
                  <a:moveTo>
                    <a:pt x="6399" y="32892"/>
                  </a:moveTo>
                  <a:cubicBezTo>
                    <a:pt x="2880" y="32892"/>
                    <a:pt x="0" y="30013"/>
                    <a:pt x="0" y="2649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6493"/>
                  </a:lnTo>
                  <a:cubicBezTo>
                    <a:pt x="12799" y="30013"/>
                    <a:pt x="9983" y="32892"/>
                    <a:pt x="6399" y="3289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99160555-4DF4-46F2-93B8-BE723BBEB128}"/>
                </a:ext>
              </a:extLst>
            </p:cNvPr>
            <p:cNvSpPr/>
            <p:nvPr/>
          </p:nvSpPr>
          <p:spPr>
            <a:xfrm>
              <a:off x="5578934" y="3968002"/>
              <a:ext cx="19198" cy="19198"/>
            </a:xfrm>
            <a:custGeom>
              <a:avLst/>
              <a:gdLst>
                <a:gd name="connsiteX0" fmla="*/ 15998 w 19197"/>
                <a:gd name="connsiteY0" fmla="*/ 22398 h 19197"/>
                <a:gd name="connsiteX1" fmla="*/ 6399 w 19197"/>
                <a:gd name="connsiteY1" fmla="*/ 22398 h 19197"/>
                <a:gd name="connsiteX2" fmla="*/ 0 w 19197"/>
                <a:gd name="connsiteY2" fmla="*/ 15998 h 19197"/>
                <a:gd name="connsiteX3" fmla="*/ 6399 w 19197"/>
                <a:gd name="connsiteY3" fmla="*/ 9599 h 19197"/>
                <a:gd name="connsiteX4" fmla="*/ 9599 w 19197"/>
                <a:gd name="connsiteY4" fmla="*/ 9599 h 19197"/>
                <a:gd name="connsiteX5" fmla="*/ 9599 w 19197"/>
                <a:gd name="connsiteY5" fmla="*/ 6399 h 19197"/>
                <a:gd name="connsiteX6" fmla="*/ 15998 w 19197"/>
                <a:gd name="connsiteY6" fmla="*/ 0 h 19197"/>
                <a:gd name="connsiteX7" fmla="*/ 22398 w 19197"/>
                <a:gd name="connsiteY7" fmla="*/ 6399 h 19197"/>
                <a:gd name="connsiteX8" fmla="*/ 22398 w 19197"/>
                <a:gd name="connsiteY8" fmla="*/ 15998 h 19197"/>
                <a:gd name="connsiteX9" fmla="*/ 15998 w 19197"/>
                <a:gd name="connsiteY9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97" h="19197">
                  <a:moveTo>
                    <a:pt x="15998" y="22398"/>
                  </a:moveTo>
                  <a:lnTo>
                    <a:pt x="6399" y="22398"/>
                  </a:lnTo>
                  <a:cubicBezTo>
                    <a:pt x="2880" y="22398"/>
                    <a:pt x="0" y="19518"/>
                    <a:pt x="0" y="15998"/>
                  </a:cubicBezTo>
                  <a:cubicBezTo>
                    <a:pt x="0" y="12479"/>
                    <a:pt x="2880" y="9599"/>
                    <a:pt x="6399" y="9599"/>
                  </a:cubicBezTo>
                  <a:lnTo>
                    <a:pt x="9599" y="9599"/>
                  </a:lnTo>
                  <a:lnTo>
                    <a:pt x="9599" y="6399"/>
                  </a:lnTo>
                  <a:cubicBezTo>
                    <a:pt x="9599" y="2880"/>
                    <a:pt x="12479" y="0"/>
                    <a:pt x="15998" y="0"/>
                  </a:cubicBezTo>
                  <a:cubicBezTo>
                    <a:pt x="19518" y="0"/>
                    <a:pt x="22398" y="2880"/>
                    <a:pt x="22398" y="6399"/>
                  </a:cubicBezTo>
                  <a:lnTo>
                    <a:pt x="22398" y="15998"/>
                  </a:lnTo>
                  <a:cubicBezTo>
                    <a:pt x="22398" y="19518"/>
                    <a:pt x="19582" y="22398"/>
                    <a:pt x="15998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2E33B177-3CF6-4B40-A4DF-AF95BB4627BC}"/>
                </a:ext>
              </a:extLst>
            </p:cNvPr>
            <p:cNvSpPr/>
            <p:nvPr/>
          </p:nvSpPr>
          <p:spPr>
            <a:xfrm>
              <a:off x="5471682" y="3977601"/>
              <a:ext cx="83191" cy="12799"/>
            </a:xfrm>
            <a:custGeom>
              <a:avLst/>
              <a:gdLst>
                <a:gd name="connsiteX0" fmla="*/ 80120 w 83191"/>
                <a:gd name="connsiteY0" fmla="*/ 12799 h 12798"/>
                <a:gd name="connsiteX1" fmla="*/ 60026 w 83191"/>
                <a:gd name="connsiteY1" fmla="*/ 12799 h 12798"/>
                <a:gd name="connsiteX2" fmla="*/ 53626 w 83191"/>
                <a:gd name="connsiteY2" fmla="*/ 6399 h 12798"/>
                <a:gd name="connsiteX3" fmla="*/ 60026 w 83191"/>
                <a:gd name="connsiteY3" fmla="*/ 0 h 12798"/>
                <a:gd name="connsiteX4" fmla="*/ 80120 w 83191"/>
                <a:gd name="connsiteY4" fmla="*/ 0 h 12798"/>
                <a:gd name="connsiteX5" fmla="*/ 86519 w 83191"/>
                <a:gd name="connsiteY5" fmla="*/ 6399 h 12798"/>
                <a:gd name="connsiteX6" fmla="*/ 80120 w 83191"/>
                <a:gd name="connsiteY6" fmla="*/ 12799 h 12798"/>
                <a:gd name="connsiteX7" fmla="*/ 26493 w 83191"/>
                <a:gd name="connsiteY7" fmla="*/ 12799 h 12798"/>
                <a:gd name="connsiteX8" fmla="*/ 6399 w 83191"/>
                <a:gd name="connsiteY8" fmla="*/ 12799 h 12798"/>
                <a:gd name="connsiteX9" fmla="*/ 0 w 83191"/>
                <a:gd name="connsiteY9" fmla="*/ 6399 h 12798"/>
                <a:gd name="connsiteX10" fmla="*/ 6399 w 83191"/>
                <a:gd name="connsiteY10" fmla="*/ 0 h 12798"/>
                <a:gd name="connsiteX11" fmla="*/ 26493 w 83191"/>
                <a:gd name="connsiteY11" fmla="*/ 0 h 12798"/>
                <a:gd name="connsiteX12" fmla="*/ 32893 w 83191"/>
                <a:gd name="connsiteY12" fmla="*/ 6399 h 12798"/>
                <a:gd name="connsiteX13" fmla="*/ 26493 w 83191"/>
                <a:gd name="connsiteY13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191" h="12798">
                  <a:moveTo>
                    <a:pt x="80120" y="12799"/>
                  </a:moveTo>
                  <a:lnTo>
                    <a:pt x="60026" y="12799"/>
                  </a:lnTo>
                  <a:cubicBezTo>
                    <a:pt x="56506" y="12799"/>
                    <a:pt x="53626" y="9919"/>
                    <a:pt x="53626" y="6399"/>
                  </a:cubicBezTo>
                  <a:cubicBezTo>
                    <a:pt x="53626" y="2880"/>
                    <a:pt x="56506" y="0"/>
                    <a:pt x="60026" y="0"/>
                  </a:cubicBezTo>
                  <a:lnTo>
                    <a:pt x="80120" y="0"/>
                  </a:lnTo>
                  <a:cubicBezTo>
                    <a:pt x="83639" y="0"/>
                    <a:pt x="86519" y="2880"/>
                    <a:pt x="86519" y="6399"/>
                  </a:cubicBezTo>
                  <a:cubicBezTo>
                    <a:pt x="86519" y="9919"/>
                    <a:pt x="83703" y="12799"/>
                    <a:pt x="80120" y="12799"/>
                  </a:cubicBezTo>
                  <a:close/>
                  <a:moveTo>
                    <a:pt x="26493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6493" y="0"/>
                  </a:lnTo>
                  <a:cubicBezTo>
                    <a:pt x="30013" y="0"/>
                    <a:pt x="32893" y="2880"/>
                    <a:pt x="32893" y="6399"/>
                  </a:cubicBezTo>
                  <a:cubicBezTo>
                    <a:pt x="32893" y="9919"/>
                    <a:pt x="30013" y="12799"/>
                    <a:pt x="26493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F0BCEC16-196C-4A52-852D-89478F189C89}"/>
                </a:ext>
              </a:extLst>
            </p:cNvPr>
            <p:cNvSpPr/>
            <p:nvPr/>
          </p:nvSpPr>
          <p:spPr>
            <a:xfrm>
              <a:off x="5428486" y="3968002"/>
              <a:ext cx="19198" cy="19198"/>
            </a:xfrm>
            <a:custGeom>
              <a:avLst/>
              <a:gdLst>
                <a:gd name="connsiteX0" fmla="*/ 15998 w 19197"/>
                <a:gd name="connsiteY0" fmla="*/ 22398 h 19197"/>
                <a:gd name="connsiteX1" fmla="*/ 6399 w 19197"/>
                <a:gd name="connsiteY1" fmla="*/ 22398 h 19197"/>
                <a:gd name="connsiteX2" fmla="*/ 0 w 19197"/>
                <a:gd name="connsiteY2" fmla="*/ 15998 h 19197"/>
                <a:gd name="connsiteX3" fmla="*/ 0 w 19197"/>
                <a:gd name="connsiteY3" fmla="*/ 6399 h 19197"/>
                <a:gd name="connsiteX4" fmla="*/ 6399 w 19197"/>
                <a:gd name="connsiteY4" fmla="*/ 0 h 19197"/>
                <a:gd name="connsiteX5" fmla="*/ 12799 w 19197"/>
                <a:gd name="connsiteY5" fmla="*/ 6399 h 19197"/>
                <a:gd name="connsiteX6" fmla="*/ 12799 w 19197"/>
                <a:gd name="connsiteY6" fmla="*/ 9599 h 19197"/>
                <a:gd name="connsiteX7" fmla="*/ 15998 w 19197"/>
                <a:gd name="connsiteY7" fmla="*/ 9599 h 19197"/>
                <a:gd name="connsiteX8" fmla="*/ 22398 w 19197"/>
                <a:gd name="connsiteY8" fmla="*/ 15998 h 19197"/>
                <a:gd name="connsiteX9" fmla="*/ 15998 w 19197"/>
                <a:gd name="connsiteY9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97" h="19197">
                  <a:moveTo>
                    <a:pt x="15998" y="22398"/>
                  </a:moveTo>
                  <a:lnTo>
                    <a:pt x="6399" y="22398"/>
                  </a:lnTo>
                  <a:cubicBezTo>
                    <a:pt x="2880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9599"/>
                  </a:lnTo>
                  <a:lnTo>
                    <a:pt x="15998" y="9599"/>
                  </a:lnTo>
                  <a:cubicBezTo>
                    <a:pt x="19518" y="9599"/>
                    <a:pt x="22398" y="12479"/>
                    <a:pt x="22398" y="15998"/>
                  </a:cubicBezTo>
                  <a:cubicBezTo>
                    <a:pt x="22398" y="19518"/>
                    <a:pt x="19582" y="22398"/>
                    <a:pt x="15998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4A833D6B-9E70-4843-9E34-B7B9360496E4}"/>
                </a:ext>
              </a:extLst>
            </p:cNvPr>
            <p:cNvSpPr/>
            <p:nvPr/>
          </p:nvSpPr>
          <p:spPr>
            <a:xfrm>
              <a:off x="5428486" y="3860749"/>
              <a:ext cx="12799" cy="83191"/>
            </a:xfrm>
            <a:custGeom>
              <a:avLst/>
              <a:gdLst>
                <a:gd name="connsiteX0" fmla="*/ 6399 w 12798"/>
                <a:gd name="connsiteY0" fmla="*/ 86519 h 83191"/>
                <a:gd name="connsiteX1" fmla="*/ 0 w 12798"/>
                <a:gd name="connsiteY1" fmla="*/ 80120 h 83191"/>
                <a:gd name="connsiteX2" fmla="*/ 0 w 12798"/>
                <a:gd name="connsiteY2" fmla="*/ 60026 h 83191"/>
                <a:gd name="connsiteX3" fmla="*/ 6399 w 12798"/>
                <a:gd name="connsiteY3" fmla="*/ 53626 h 83191"/>
                <a:gd name="connsiteX4" fmla="*/ 12799 w 12798"/>
                <a:gd name="connsiteY4" fmla="*/ 60026 h 83191"/>
                <a:gd name="connsiteX5" fmla="*/ 12799 w 12798"/>
                <a:gd name="connsiteY5" fmla="*/ 80120 h 83191"/>
                <a:gd name="connsiteX6" fmla="*/ 6399 w 12798"/>
                <a:gd name="connsiteY6" fmla="*/ 86519 h 83191"/>
                <a:gd name="connsiteX7" fmla="*/ 6399 w 12798"/>
                <a:gd name="connsiteY7" fmla="*/ 32892 h 83191"/>
                <a:gd name="connsiteX8" fmla="*/ 0 w 12798"/>
                <a:gd name="connsiteY8" fmla="*/ 26493 h 83191"/>
                <a:gd name="connsiteX9" fmla="*/ 0 w 12798"/>
                <a:gd name="connsiteY9" fmla="*/ 6399 h 83191"/>
                <a:gd name="connsiteX10" fmla="*/ 6399 w 12798"/>
                <a:gd name="connsiteY10" fmla="*/ 0 h 83191"/>
                <a:gd name="connsiteX11" fmla="*/ 12799 w 12798"/>
                <a:gd name="connsiteY11" fmla="*/ 6399 h 83191"/>
                <a:gd name="connsiteX12" fmla="*/ 12799 w 12798"/>
                <a:gd name="connsiteY12" fmla="*/ 26493 h 83191"/>
                <a:gd name="connsiteX13" fmla="*/ 6399 w 12798"/>
                <a:gd name="connsiteY13" fmla="*/ 32892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98" h="83191">
                  <a:moveTo>
                    <a:pt x="6399" y="86519"/>
                  </a:moveTo>
                  <a:cubicBezTo>
                    <a:pt x="2880" y="86519"/>
                    <a:pt x="0" y="83639"/>
                    <a:pt x="0" y="80120"/>
                  </a:cubicBezTo>
                  <a:lnTo>
                    <a:pt x="0" y="60026"/>
                  </a:lnTo>
                  <a:cubicBezTo>
                    <a:pt x="0" y="56506"/>
                    <a:pt x="2880" y="53626"/>
                    <a:pt x="6399" y="53626"/>
                  </a:cubicBezTo>
                  <a:cubicBezTo>
                    <a:pt x="9919" y="53626"/>
                    <a:pt x="12799" y="56506"/>
                    <a:pt x="12799" y="60026"/>
                  </a:cubicBezTo>
                  <a:lnTo>
                    <a:pt x="12799" y="80120"/>
                  </a:lnTo>
                  <a:cubicBezTo>
                    <a:pt x="12799" y="83703"/>
                    <a:pt x="9983" y="86519"/>
                    <a:pt x="6399" y="86519"/>
                  </a:cubicBezTo>
                  <a:close/>
                  <a:moveTo>
                    <a:pt x="6399" y="32892"/>
                  </a:moveTo>
                  <a:cubicBezTo>
                    <a:pt x="2880" y="32892"/>
                    <a:pt x="0" y="30013"/>
                    <a:pt x="0" y="2649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26493"/>
                  </a:lnTo>
                  <a:cubicBezTo>
                    <a:pt x="12799" y="30013"/>
                    <a:pt x="9983" y="32892"/>
                    <a:pt x="6399" y="3289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2CF35854-A322-4B8F-8B14-45F7F507EAEC}"/>
                </a:ext>
              </a:extLst>
            </p:cNvPr>
            <p:cNvSpPr/>
            <p:nvPr/>
          </p:nvSpPr>
          <p:spPr>
            <a:xfrm>
              <a:off x="5428486" y="3817617"/>
              <a:ext cx="19198" cy="19198"/>
            </a:xfrm>
            <a:custGeom>
              <a:avLst/>
              <a:gdLst>
                <a:gd name="connsiteX0" fmla="*/ 6399 w 19197"/>
                <a:gd name="connsiteY0" fmla="*/ 22398 h 19197"/>
                <a:gd name="connsiteX1" fmla="*/ 0 w 19197"/>
                <a:gd name="connsiteY1" fmla="*/ 15998 h 19197"/>
                <a:gd name="connsiteX2" fmla="*/ 0 w 19197"/>
                <a:gd name="connsiteY2" fmla="*/ 6399 h 19197"/>
                <a:gd name="connsiteX3" fmla="*/ 6399 w 19197"/>
                <a:gd name="connsiteY3" fmla="*/ 0 h 19197"/>
                <a:gd name="connsiteX4" fmla="*/ 15998 w 19197"/>
                <a:gd name="connsiteY4" fmla="*/ 0 h 19197"/>
                <a:gd name="connsiteX5" fmla="*/ 22398 w 19197"/>
                <a:gd name="connsiteY5" fmla="*/ 6399 h 19197"/>
                <a:gd name="connsiteX6" fmla="*/ 15998 w 19197"/>
                <a:gd name="connsiteY6" fmla="*/ 12799 h 19197"/>
                <a:gd name="connsiteX7" fmla="*/ 12799 w 19197"/>
                <a:gd name="connsiteY7" fmla="*/ 12799 h 19197"/>
                <a:gd name="connsiteX8" fmla="*/ 12799 w 19197"/>
                <a:gd name="connsiteY8" fmla="*/ 15998 h 19197"/>
                <a:gd name="connsiteX9" fmla="*/ 6399 w 19197"/>
                <a:gd name="connsiteY9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97" h="19197">
                  <a:moveTo>
                    <a:pt x="6399" y="22398"/>
                  </a:moveTo>
                  <a:cubicBezTo>
                    <a:pt x="2880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5998" y="0"/>
                  </a:lnTo>
                  <a:cubicBezTo>
                    <a:pt x="19518" y="0"/>
                    <a:pt x="22398" y="2880"/>
                    <a:pt x="22398" y="6399"/>
                  </a:cubicBezTo>
                  <a:cubicBezTo>
                    <a:pt x="22398" y="9919"/>
                    <a:pt x="19518" y="12799"/>
                    <a:pt x="15998" y="12799"/>
                  </a:cubicBezTo>
                  <a:lnTo>
                    <a:pt x="12799" y="12799"/>
                  </a:lnTo>
                  <a:lnTo>
                    <a:pt x="12799" y="15998"/>
                  </a:lnTo>
                  <a:cubicBezTo>
                    <a:pt x="12799" y="19518"/>
                    <a:pt x="9983" y="22398"/>
                    <a:pt x="6399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4AB55E6D-1906-4B16-AC4A-42F14E9EB216}"/>
                </a:ext>
              </a:extLst>
            </p:cNvPr>
            <p:cNvSpPr/>
            <p:nvPr/>
          </p:nvSpPr>
          <p:spPr>
            <a:xfrm>
              <a:off x="5471682" y="3817617"/>
              <a:ext cx="83191" cy="12799"/>
            </a:xfrm>
            <a:custGeom>
              <a:avLst/>
              <a:gdLst>
                <a:gd name="connsiteX0" fmla="*/ 80120 w 83191"/>
                <a:gd name="connsiteY0" fmla="*/ 12799 h 12798"/>
                <a:gd name="connsiteX1" fmla="*/ 60026 w 83191"/>
                <a:gd name="connsiteY1" fmla="*/ 12799 h 12798"/>
                <a:gd name="connsiteX2" fmla="*/ 53626 w 83191"/>
                <a:gd name="connsiteY2" fmla="*/ 6399 h 12798"/>
                <a:gd name="connsiteX3" fmla="*/ 60026 w 83191"/>
                <a:gd name="connsiteY3" fmla="*/ 0 h 12798"/>
                <a:gd name="connsiteX4" fmla="*/ 80120 w 83191"/>
                <a:gd name="connsiteY4" fmla="*/ 0 h 12798"/>
                <a:gd name="connsiteX5" fmla="*/ 86519 w 83191"/>
                <a:gd name="connsiteY5" fmla="*/ 6399 h 12798"/>
                <a:gd name="connsiteX6" fmla="*/ 80120 w 83191"/>
                <a:gd name="connsiteY6" fmla="*/ 12799 h 12798"/>
                <a:gd name="connsiteX7" fmla="*/ 26493 w 83191"/>
                <a:gd name="connsiteY7" fmla="*/ 12799 h 12798"/>
                <a:gd name="connsiteX8" fmla="*/ 6399 w 83191"/>
                <a:gd name="connsiteY8" fmla="*/ 12799 h 12798"/>
                <a:gd name="connsiteX9" fmla="*/ 0 w 83191"/>
                <a:gd name="connsiteY9" fmla="*/ 6399 h 12798"/>
                <a:gd name="connsiteX10" fmla="*/ 6399 w 83191"/>
                <a:gd name="connsiteY10" fmla="*/ 0 h 12798"/>
                <a:gd name="connsiteX11" fmla="*/ 26493 w 83191"/>
                <a:gd name="connsiteY11" fmla="*/ 0 h 12798"/>
                <a:gd name="connsiteX12" fmla="*/ 32893 w 83191"/>
                <a:gd name="connsiteY12" fmla="*/ 6399 h 12798"/>
                <a:gd name="connsiteX13" fmla="*/ 26493 w 83191"/>
                <a:gd name="connsiteY13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191" h="12798">
                  <a:moveTo>
                    <a:pt x="80120" y="12799"/>
                  </a:moveTo>
                  <a:lnTo>
                    <a:pt x="60026" y="12799"/>
                  </a:lnTo>
                  <a:cubicBezTo>
                    <a:pt x="56506" y="12799"/>
                    <a:pt x="53626" y="9919"/>
                    <a:pt x="53626" y="6399"/>
                  </a:cubicBezTo>
                  <a:cubicBezTo>
                    <a:pt x="53626" y="2880"/>
                    <a:pt x="56506" y="0"/>
                    <a:pt x="60026" y="0"/>
                  </a:cubicBezTo>
                  <a:lnTo>
                    <a:pt x="80120" y="0"/>
                  </a:lnTo>
                  <a:cubicBezTo>
                    <a:pt x="83639" y="0"/>
                    <a:pt x="86519" y="2880"/>
                    <a:pt x="86519" y="6399"/>
                  </a:cubicBezTo>
                  <a:cubicBezTo>
                    <a:pt x="86519" y="9919"/>
                    <a:pt x="83703" y="12799"/>
                    <a:pt x="80120" y="12799"/>
                  </a:cubicBezTo>
                  <a:close/>
                  <a:moveTo>
                    <a:pt x="26493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6493" y="0"/>
                  </a:lnTo>
                  <a:cubicBezTo>
                    <a:pt x="30013" y="0"/>
                    <a:pt x="32893" y="2880"/>
                    <a:pt x="32893" y="6399"/>
                  </a:cubicBezTo>
                  <a:cubicBezTo>
                    <a:pt x="32893" y="9919"/>
                    <a:pt x="30013" y="12799"/>
                    <a:pt x="26493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10ED6B0B-A6E3-44A2-91C2-D1DF8F265043}"/>
                </a:ext>
              </a:extLst>
            </p:cNvPr>
            <p:cNvSpPr/>
            <p:nvPr/>
          </p:nvSpPr>
          <p:spPr>
            <a:xfrm>
              <a:off x="5748453" y="3824017"/>
              <a:ext cx="12799" cy="332765"/>
            </a:xfrm>
            <a:custGeom>
              <a:avLst/>
              <a:gdLst>
                <a:gd name="connsiteX0" fmla="*/ 6399 w 12798"/>
                <a:gd name="connsiteY0" fmla="*/ 332765 h 332765"/>
                <a:gd name="connsiteX1" fmla="*/ 0 w 12798"/>
                <a:gd name="connsiteY1" fmla="*/ 326366 h 332765"/>
                <a:gd name="connsiteX2" fmla="*/ 0 w 12798"/>
                <a:gd name="connsiteY2" fmla="*/ 6399 h 332765"/>
                <a:gd name="connsiteX3" fmla="*/ 6399 w 12798"/>
                <a:gd name="connsiteY3" fmla="*/ 0 h 332765"/>
                <a:gd name="connsiteX4" fmla="*/ 12799 w 12798"/>
                <a:gd name="connsiteY4" fmla="*/ 6399 h 332765"/>
                <a:gd name="connsiteX5" fmla="*/ 12799 w 12798"/>
                <a:gd name="connsiteY5" fmla="*/ 326366 h 332765"/>
                <a:gd name="connsiteX6" fmla="*/ 6399 w 12798"/>
                <a:gd name="connsiteY6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332765">
                  <a:moveTo>
                    <a:pt x="6399" y="332765"/>
                  </a:moveTo>
                  <a:cubicBezTo>
                    <a:pt x="2880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326366"/>
                  </a:lnTo>
                  <a:cubicBezTo>
                    <a:pt x="12799" y="329885"/>
                    <a:pt x="9983" y="332765"/>
                    <a:pt x="6399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0003F39A-DD15-44AB-A9C7-4029EAEEE323}"/>
                </a:ext>
              </a:extLst>
            </p:cNvPr>
            <p:cNvSpPr/>
            <p:nvPr/>
          </p:nvSpPr>
          <p:spPr>
            <a:xfrm>
              <a:off x="5588533" y="3824017"/>
              <a:ext cx="166383" cy="12799"/>
            </a:xfrm>
            <a:custGeom>
              <a:avLst/>
              <a:gdLst>
                <a:gd name="connsiteX0" fmla="*/ 166318 w 166382"/>
                <a:gd name="connsiteY0" fmla="*/ 12799 h 12798"/>
                <a:gd name="connsiteX1" fmla="*/ 6399 w 166382"/>
                <a:gd name="connsiteY1" fmla="*/ 12799 h 12798"/>
                <a:gd name="connsiteX2" fmla="*/ 0 w 166382"/>
                <a:gd name="connsiteY2" fmla="*/ 6399 h 12798"/>
                <a:gd name="connsiteX3" fmla="*/ 6399 w 166382"/>
                <a:gd name="connsiteY3" fmla="*/ 0 h 12798"/>
                <a:gd name="connsiteX4" fmla="*/ 166318 w 166382"/>
                <a:gd name="connsiteY4" fmla="*/ 0 h 12798"/>
                <a:gd name="connsiteX5" fmla="*/ 172718 w 166382"/>
                <a:gd name="connsiteY5" fmla="*/ 6399 h 12798"/>
                <a:gd name="connsiteX6" fmla="*/ 166318 w 166382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82" h="12798">
                  <a:moveTo>
                    <a:pt x="16631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66318" y="0"/>
                  </a:lnTo>
                  <a:cubicBezTo>
                    <a:pt x="169838" y="0"/>
                    <a:pt x="172718" y="2880"/>
                    <a:pt x="172718" y="6399"/>
                  </a:cubicBezTo>
                  <a:cubicBezTo>
                    <a:pt x="172718" y="9919"/>
                    <a:pt x="169902" y="12799"/>
                    <a:pt x="16631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10DE26D7-8E5A-47D2-AEA5-845982DAA526}"/>
                </a:ext>
              </a:extLst>
            </p:cNvPr>
            <p:cNvSpPr/>
            <p:nvPr/>
          </p:nvSpPr>
          <p:spPr>
            <a:xfrm>
              <a:off x="5428486" y="3984000"/>
              <a:ext cx="12799" cy="172782"/>
            </a:xfrm>
            <a:custGeom>
              <a:avLst/>
              <a:gdLst>
                <a:gd name="connsiteX0" fmla="*/ 6399 w 12798"/>
                <a:gd name="connsiteY0" fmla="*/ 172782 h 172781"/>
                <a:gd name="connsiteX1" fmla="*/ 0 w 12798"/>
                <a:gd name="connsiteY1" fmla="*/ 166383 h 172781"/>
                <a:gd name="connsiteX2" fmla="*/ 0 w 12798"/>
                <a:gd name="connsiteY2" fmla="*/ 6399 h 172781"/>
                <a:gd name="connsiteX3" fmla="*/ 6399 w 12798"/>
                <a:gd name="connsiteY3" fmla="*/ 0 h 172781"/>
                <a:gd name="connsiteX4" fmla="*/ 12799 w 12798"/>
                <a:gd name="connsiteY4" fmla="*/ 6399 h 172781"/>
                <a:gd name="connsiteX5" fmla="*/ 12799 w 12798"/>
                <a:gd name="connsiteY5" fmla="*/ 166383 h 172781"/>
                <a:gd name="connsiteX6" fmla="*/ 6399 w 12798"/>
                <a:gd name="connsiteY6" fmla="*/ 172782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72781">
                  <a:moveTo>
                    <a:pt x="6399" y="172782"/>
                  </a:moveTo>
                  <a:cubicBezTo>
                    <a:pt x="2880" y="172782"/>
                    <a:pt x="0" y="169902"/>
                    <a:pt x="0" y="166383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66383"/>
                  </a:lnTo>
                  <a:cubicBezTo>
                    <a:pt x="12799" y="169902"/>
                    <a:pt x="9983" y="172782"/>
                    <a:pt x="6399" y="1727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9E97ADC0-EB3C-4EFC-97C6-22921079F83E}"/>
                </a:ext>
              </a:extLst>
            </p:cNvPr>
            <p:cNvSpPr/>
            <p:nvPr/>
          </p:nvSpPr>
          <p:spPr>
            <a:xfrm>
              <a:off x="5428550" y="4143983"/>
              <a:ext cx="332765" cy="12799"/>
            </a:xfrm>
            <a:custGeom>
              <a:avLst/>
              <a:gdLst>
                <a:gd name="connsiteX0" fmla="*/ 326366 w 332765"/>
                <a:gd name="connsiteY0" fmla="*/ 12799 h 12798"/>
                <a:gd name="connsiteX1" fmla="*/ 6399 w 332765"/>
                <a:gd name="connsiteY1" fmla="*/ 12799 h 12798"/>
                <a:gd name="connsiteX2" fmla="*/ 0 w 332765"/>
                <a:gd name="connsiteY2" fmla="*/ 6399 h 12798"/>
                <a:gd name="connsiteX3" fmla="*/ 6399 w 332765"/>
                <a:gd name="connsiteY3" fmla="*/ 0 h 12798"/>
                <a:gd name="connsiteX4" fmla="*/ 326366 w 332765"/>
                <a:gd name="connsiteY4" fmla="*/ 0 h 12798"/>
                <a:gd name="connsiteX5" fmla="*/ 332765 w 332765"/>
                <a:gd name="connsiteY5" fmla="*/ 6399 h 12798"/>
                <a:gd name="connsiteX6" fmla="*/ 326366 w 33276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2765" h="12798">
                  <a:moveTo>
                    <a:pt x="32636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326366" y="0"/>
                  </a:lnTo>
                  <a:cubicBezTo>
                    <a:pt x="329885" y="0"/>
                    <a:pt x="332765" y="2880"/>
                    <a:pt x="332765" y="6399"/>
                  </a:cubicBezTo>
                  <a:cubicBezTo>
                    <a:pt x="332765" y="9919"/>
                    <a:pt x="329885" y="12799"/>
                    <a:pt x="32636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0" name="Group 529">
            <a:extLst>
              <a:ext uri="{FF2B5EF4-FFF2-40B4-BE49-F238E27FC236}">
                <a16:creationId xmlns:a16="http://schemas.microsoft.com/office/drawing/2014/main" id="{0BEC99A9-D1B8-4D53-92C9-30EC5176FB21}"/>
              </a:ext>
            </a:extLst>
          </p:cNvPr>
          <p:cNvGrpSpPr/>
          <p:nvPr/>
        </p:nvGrpSpPr>
        <p:grpSpPr>
          <a:xfrm>
            <a:off x="5269078" y="4646441"/>
            <a:ext cx="574724" cy="459083"/>
            <a:chOff x="5226587" y="4767965"/>
            <a:chExt cx="574724" cy="459083"/>
          </a:xfrm>
        </p:grpSpPr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6AFD82B8-B261-43BC-8823-4F2EC4F1363B}"/>
                </a:ext>
              </a:extLst>
            </p:cNvPr>
            <p:cNvSpPr/>
            <p:nvPr/>
          </p:nvSpPr>
          <p:spPr>
            <a:xfrm>
              <a:off x="5352940" y="4768056"/>
              <a:ext cx="326366" cy="185581"/>
            </a:xfrm>
            <a:custGeom>
              <a:avLst/>
              <a:gdLst>
                <a:gd name="connsiteX0" fmla="*/ 166416 w 326365"/>
                <a:gd name="connsiteY0" fmla="*/ 191916 h 185580"/>
                <a:gd name="connsiteX1" fmla="*/ 161617 w 326365"/>
                <a:gd name="connsiteY1" fmla="*/ 189804 h 185580"/>
                <a:gd name="connsiteX2" fmla="*/ 1634 w 326365"/>
                <a:gd name="connsiteY2" fmla="*/ 10623 h 185580"/>
                <a:gd name="connsiteX3" fmla="*/ 545 w 326365"/>
                <a:gd name="connsiteY3" fmla="*/ 3775 h 185580"/>
                <a:gd name="connsiteX4" fmla="*/ 6369 w 326365"/>
                <a:gd name="connsiteY4" fmla="*/ 0 h 185580"/>
                <a:gd name="connsiteX5" fmla="*/ 326335 w 326365"/>
                <a:gd name="connsiteY5" fmla="*/ 0 h 185580"/>
                <a:gd name="connsiteX6" fmla="*/ 332159 w 326365"/>
                <a:gd name="connsiteY6" fmla="*/ 3775 h 185580"/>
                <a:gd name="connsiteX7" fmla="*/ 331071 w 326365"/>
                <a:gd name="connsiteY7" fmla="*/ 10623 h 185580"/>
                <a:gd name="connsiteX8" fmla="*/ 171088 w 326365"/>
                <a:gd name="connsiteY8" fmla="*/ 189804 h 185580"/>
                <a:gd name="connsiteX9" fmla="*/ 166416 w 326365"/>
                <a:gd name="connsiteY9" fmla="*/ 191916 h 185580"/>
                <a:gd name="connsiteX10" fmla="*/ 20767 w 326365"/>
                <a:gd name="connsiteY10" fmla="*/ 12735 h 185580"/>
                <a:gd name="connsiteX11" fmla="*/ 166480 w 326365"/>
                <a:gd name="connsiteY11" fmla="*/ 175917 h 185580"/>
                <a:gd name="connsiteX12" fmla="*/ 312193 w 326365"/>
                <a:gd name="connsiteY12" fmla="*/ 12735 h 185580"/>
                <a:gd name="connsiteX13" fmla="*/ 20767 w 326365"/>
                <a:gd name="connsiteY13" fmla="*/ 12735 h 18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185580">
                  <a:moveTo>
                    <a:pt x="166416" y="191916"/>
                  </a:moveTo>
                  <a:cubicBezTo>
                    <a:pt x="164624" y="191916"/>
                    <a:pt x="162833" y="191148"/>
                    <a:pt x="161617" y="189804"/>
                  </a:cubicBezTo>
                  <a:lnTo>
                    <a:pt x="1634" y="10623"/>
                  </a:lnTo>
                  <a:cubicBezTo>
                    <a:pt x="-30" y="8767"/>
                    <a:pt x="-478" y="6079"/>
                    <a:pt x="545" y="3775"/>
                  </a:cubicBezTo>
                  <a:cubicBezTo>
                    <a:pt x="1569" y="1472"/>
                    <a:pt x="3873" y="0"/>
                    <a:pt x="6369" y="0"/>
                  </a:cubicBezTo>
                  <a:lnTo>
                    <a:pt x="326335" y="0"/>
                  </a:lnTo>
                  <a:cubicBezTo>
                    <a:pt x="328831" y="0"/>
                    <a:pt x="331135" y="1472"/>
                    <a:pt x="332159" y="3775"/>
                  </a:cubicBezTo>
                  <a:cubicBezTo>
                    <a:pt x="333183" y="6079"/>
                    <a:pt x="332799" y="8767"/>
                    <a:pt x="331071" y="10623"/>
                  </a:cubicBezTo>
                  <a:lnTo>
                    <a:pt x="171088" y="189804"/>
                  </a:lnTo>
                  <a:cubicBezTo>
                    <a:pt x="170000" y="191084"/>
                    <a:pt x="168272" y="191916"/>
                    <a:pt x="166416" y="191916"/>
                  </a:cubicBezTo>
                  <a:close/>
                  <a:moveTo>
                    <a:pt x="20767" y="12735"/>
                  </a:moveTo>
                  <a:lnTo>
                    <a:pt x="166480" y="175917"/>
                  </a:lnTo>
                  <a:lnTo>
                    <a:pt x="312193" y="12735"/>
                  </a:lnTo>
                  <a:lnTo>
                    <a:pt x="20767" y="1273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C95751B-BD9D-46D8-AADE-4E205D5C8534}"/>
                </a:ext>
              </a:extLst>
            </p:cNvPr>
            <p:cNvSpPr/>
            <p:nvPr/>
          </p:nvSpPr>
          <p:spPr>
            <a:xfrm>
              <a:off x="5352988" y="5041467"/>
              <a:ext cx="332765" cy="185581"/>
            </a:xfrm>
            <a:custGeom>
              <a:avLst/>
              <a:gdLst>
                <a:gd name="connsiteX0" fmla="*/ 326351 w 332765"/>
                <a:gd name="connsiteY0" fmla="*/ 191820 h 185580"/>
                <a:gd name="connsiteX1" fmla="*/ 6385 w 332765"/>
                <a:gd name="connsiteY1" fmla="*/ 191820 h 185580"/>
                <a:gd name="connsiteX2" fmla="*/ 561 w 332765"/>
                <a:gd name="connsiteY2" fmla="*/ 188044 h 185580"/>
                <a:gd name="connsiteX3" fmla="*/ 1650 w 332765"/>
                <a:gd name="connsiteY3" fmla="*/ 181197 h 185580"/>
                <a:gd name="connsiteX4" fmla="*/ 161633 w 332765"/>
                <a:gd name="connsiteY4" fmla="*/ 2016 h 185580"/>
                <a:gd name="connsiteX5" fmla="*/ 171168 w 332765"/>
                <a:gd name="connsiteY5" fmla="*/ 2016 h 185580"/>
                <a:gd name="connsiteX6" fmla="*/ 331151 w 332765"/>
                <a:gd name="connsiteY6" fmla="*/ 181197 h 185580"/>
                <a:gd name="connsiteX7" fmla="*/ 332239 w 332765"/>
                <a:gd name="connsiteY7" fmla="*/ 188044 h 185580"/>
                <a:gd name="connsiteX8" fmla="*/ 326351 w 332765"/>
                <a:gd name="connsiteY8" fmla="*/ 191820 h 185580"/>
                <a:gd name="connsiteX9" fmla="*/ 20720 w 332765"/>
                <a:gd name="connsiteY9" fmla="*/ 179021 h 185580"/>
                <a:gd name="connsiteX10" fmla="*/ 312081 w 332765"/>
                <a:gd name="connsiteY10" fmla="*/ 179021 h 185580"/>
                <a:gd name="connsiteX11" fmla="*/ 166368 w 332765"/>
                <a:gd name="connsiteY11" fmla="*/ 15838 h 185580"/>
                <a:gd name="connsiteX12" fmla="*/ 20720 w 332765"/>
                <a:gd name="connsiteY12" fmla="*/ 179021 h 185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2765" h="185580">
                  <a:moveTo>
                    <a:pt x="326351" y="191820"/>
                  </a:moveTo>
                  <a:lnTo>
                    <a:pt x="6385" y="191820"/>
                  </a:lnTo>
                  <a:cubicBezTo>
                    <a:pt x="3889" y="191820"/>
                    <a:pt x="1586" y="190348"/>
                    <a:pt x="561" y="188044"/>
                  </a:cubicBezTo>
                  <a:cubicBezTo>
                    <a:pt x="-462" y="185741"/>
                    <a:pt x="-78" y="183053"/>
                    <a:pt x="1650" y="181197"/>
                  </a:cubicBezTo>
                  <a:lnTo>
                    <a:pt x="161633" y="2016"/>
                  </a:lnTo>
                  <a:cubicBezTo>
                    <a:pt x="164065" y="-672"/>
                    <a:pt x="168736" y="-672"/>
                    <a:pt x="171168" y="2016"/>
                  </a:cubicBezTo>
                  <a:lnTo>
                    <a:pt x="331151" y="181197"/>
                  </a:lnTo>
                  <a:cubicBezTo>
                    <a:pt x="332815" y="183053"/>
                    <a:pt x="333262" y="185741"/>
                    <a:pt x="332239" y="188044"/>
                  </a:cubicBezTo>
                  <a:cubicBezTo>
                    <a:pt x="331151" y="190284"/>
                    <a:pt x="328911" y="191820"/>
                    <a:pt x="326351" y="191820"/>
                  </a:cubicBezTo>
                  <a:close/>
                  <a:moveTo>
                    <a:pt x="20720" y="179021"/>
                  </a:moveTo>
                  <a:lnTo>
                    <a:pt x="312081" y="179021"/>
                  </a:lnTo>
                  <a:lnTo>
                    <a:pt x="166368" y="15838"/>
                  </a:lnTo>
                  <a:lnTo>
                    <a:pt x="20720" y="179021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C3615557-6B11-43A6-A6B4-3CF142DC3809}"/>
                </a:ext>
              </a:extLst>
            </p:cNvPr>
            <p:cNvSpPr/>
            <p:nvPr/>
          </p:nvSpPr>
          <p:spPr>
            <a:xfrm>
              <a:off x="5704169" y="4994208"/>
              <a:ext cx="19198" cy="12799"/>
            </a:xfrm>
            <a:custGeom>
              <a:avLst/>
              <a:gdLst>
                <a:gd name="connsiteX0" fmla="*/ 15998 w 19197"/>
                <a:gd name="connsiteY0" fmla="*/ 12799 h 12798"/>
                <a:gd name="connsiteX1" fmla="*/ 6399 w 19197"/>
                <a:gd name="connsiteY1" fmla="*/ 12799 h 12798"/>
                <a:gd name="connsiteX2" fmla="*/ 0 w 19197"/>
                <a:gd name="connsiteY2" fmla="*/ 6399 h 12798"/>
                <a:gd name="connsiteX3" fmla="*/ 6399 w 19197"/>
                <a:gd name="connsiteY3" fmla="*/ 0 h 12798"/>
                <a:gd name="connsiteX4" fmla="*/ 15998 w 19197"/>
                <a:gd name="connsiteY4" fmla="*/ 0 h 12798"/>
                <a:gd name="connsiteX5" fmla="*/ 22398 w 19197"/>
                <a:gd name="connsiteY5" fmla="*/ 6399 h 12798"/>
                <a:gd name="connsiteX6" fmla="*/ 15998 w 19197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97" h="12798">
                  <a:moveTo>
                    <a:pt x="15998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15998" y="0"/>
                  </a:lnTo>
                  <a:cubicBezTo>
                    <a:pt x="19518" y="0"/>
                    <a:pt x="22398" y="2880"/>
                    <a:pt x="22398" y="6399"/>
                  </a:cubicBezTo>
                  <a:cubicBezTo>
                    <a:pt x="22398" y="9919"/>
                    <a:pt x="19518" y="12799"/>
                    <a:pt x="1599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FA58FFC-AD42-4405-8289-C6591B2934FC}"/>
                </a:ext>
              </a:extLst>
            </p:cNvPr>
            <p:cNvSpPr/>
            <p:nvPr/>
          </p:nvSpPr>
          <p:spPr>
            <a:xfrm>
              <a:off x="5613427" y="4994208"/>
              <a:ext cx="70393" cy="12799"/>
            </a:xfrm>
            <a:custGeom>
              <a:avLst/>
              <a:gdLst>
                <a:gd name="connsiteX0" fmla="*/ 68793 w 70392"/>
                <a:gd name="connsiteY0" fmla="*/ 12799 h 12798"/>
                <a:gd name="connsiteX1" fmla="*/ 51770 w 70392"/>
                <a:gd name="connsiteY1" fmla="*/ 12799 h 12798"/>
                <a:gd name="connsiteX2" fmla="*/ 45371 w 70392"/>
                <a:gd name="connsiteY2" fmla="*/ 6399 h 12798"/>
                <a:gd name="connsiteX3" fmla="*/ 51770 w 70392"/>
                <a:gd name="connsiteY3" fmla="*/ 0 h 12798"/>
                <a:gd name="connsiteX4" fmla="*/ 68793 w 70392"/>
                <a:gd name="connsiteY4" fmla="*/ 0 h 12798"/>
                <a:gd name="connsiteX5" fmla="*/ 75192 w 70392"/>
                <a:gd name="connsiteY5" fmla="*/ 6399 h 12798"/>
                <a:gd name="connsiteX6" fmla="*/ 68793 w 70392"/>
                <a:gd name="connsiteY6" fmla="*/ 12799 h 12798"/>
                <a:gd name="connsiteX7" fmla="*/ 23421 w 70392"/>
                <a:gd name="connsiteY7" fmla="*/ 12799 h 12798"/>
                <a:gd name="connsiteX8" fmla="*/ 6399 w 70392"/>
                <a:gd name="connsiteY8" fmla="*/ 12799 h 12798"/>
                <a:gd name="connsiteX9" fmla="*/ 0 w 70392"/>
                <a:gd name="connsiteY9" fmla="*/ 6399 h 12798"/>
                <a:gd name="connsiteX10" fmla="*/ 6399 w 70392"/>
                <a:gd name="connsiteY10" fmla="*/ 0 h 12798"/>
                <a:gd name="connsiteX11" fmla="*/ 23421 w 70392"/>
                <a:gd name="connsiteY11" fmla="*/ 0 h 12798"/>
                <a:gd name="connsiteX12" fmla="*/ 29821 w 70392"/>
                <a:gd name="connsiteY12" fmla="*/ 6399 h 12798"/>
                <a:gd name="connsiteX13" fmla="*/ 23421 w 70392"/>
                <a:gd name="connsiteY13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392" h="12798">
                  <a:moveTo>
                    <a:pt x="68793" y="12799"/>
                  </a:moveTo>
                  <a:lnTo>
                    <a:pt x="51770" y="12799"/>
                  </a:lnTo>
                  <a:cubicBezTo>
                    <a:pt x="48251" y="12799"/>
                    <a:pt x="45371" y="9919"/>
                    <a:pt x="45371" y="6399"/>
                  </a:cubicBezTo>
                  <a:cubicBezTo>
                    <a:pt x="45371" y="2880"/>
                    <a:pt x="48251" y="0"/>
                    <a:pt x="51770" y="0"/>
                  </a:cubicBezTo>
                  <a:lnTo>
                    <a:pt x="68793" y="0"/>
                  </a:lnTo>
                  <a:cubicBezTo>
                    <a:pt x="72312" y="0"/>
                    <a:pt x="75192" y="2880"/>
                    <a:pt x="75192" y="6399"/>
                  </a:cubicBezTo>
                  <a:cubicBezTo>
                    <a:pt x="75192" y="9919"/>
                    <a:pt x="72312" y="12799"/>
                    <a:pt x="68793" y="12799"/>
                  </a:cubicBezTo>
                  <a:close/>
                  <a:moveTo>
                    <a:pt x="23421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3421" y="0"/>
                  </a:lnTo>
                  <a:cubicBezTo>
                    <a:pt x="26941" y="0"/>
                    <a:pt x="29821" y="2880"/>
                    <a:pt x="29821" y="6399"/>
                  </a:cubicBezTo>
                  <a:cubicBezTo>
                    <a:pt x="29821" y="9919"/>
                    <a:pt x="26941" y="12799"/>
                    <a:pt x="2342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DDD2309E-FA87-4CB9-AFB6-7329133D9FC5}"/>
                </a:ext>
              </a:extLst>
            </p:cNvPr>
            <p:cNvSpPr/>
            <p:nvPr/>
          </p:nvSpPr>
          <p:spPr>
            <a:xfrm>
              <a:off x="5341135" y="4994208"/>
              <a:ext cx="255973" cy="12799"/>
            </a:xfrm>
            <a:custGeom>
              <a:avLst/>
              <a:gdLst>
                <a:gd name="connsiteX0" fmla="*/ 250342 w 255973"/>
                <a:gd name="connsiteY0" fmla="*/ 12799 h 12798"/>
                <a:gd name="connsiteX1" fmla="*/ 233320 w 255973"/>
                <a:gd name="connsiteY1" fmla="*/ 12799 h 12798"/>
                <a:gd name="connsiteX2" fmla="*/ 226920 w 255973"/>
                <a:gd name="connsiteY2" fmla="*/ 6399 h 12798"/>
                <a:gd name="connsiteX3" fmla="*/ 233320 w 255973"/>
                <a:gd name="connsiteY3" fmla="*/ 0 h 12798"/>
                <a:gd name="connsiteX4" fmla="*/ 250342 w 255973"/>
                <a:gd name="connsiteY4" fmla="*/ 0 h 12798"/>
                <a:gd name="connsiteX5" fmla="*/ 256741 w 255973"/>
                <a:gd name="connsiteY5" fmla="*/ 6399 h 12798"/>
                <a:gd name="connsiteX6" fmla="*/ 250342 w 255973"/>
                <a:gd name="connsiteY6" fmla="*/ 12799 h 12798"/>
                <a:gd name="connsiteX7" fmla="*/ 204907 w 255973"/>
                <a:gd name="connsiteY7" fmla="*/ 12799 h 12798"/>
                <a:gd name="connsiteX8" fmla="*/ 187885 w 255973"/>
                <a:gd name="connsiteY8" fmla="*/ 12799 h 12798"/>
                <a:gd name="connsiteX9" fmla="*/ 181485 w 255973"/>
                <a:gd name="connsiteY9" fmla="*/ 6399 h 12798"/>
                <a:gd name="connsiteX10" fmla="*/ 187885 w 255973"/>
                <a:gd name="connsiteY10" fmla="*/ 0 h 12798"/>
                <a:gd name="connsiteX11" fmla="*/ 204907 w 255973"/>
                <a:gd name="connsiteY11" fmla="*/ 0 h 12798"/>
                <a:gd name="connsiteX12" fmla="*/ 211306 w 255973"/>
                <a:gd name="connsiteY12" fmla="*/ 6399 h 12798"/>
                <a:gd name="connsiteX13" fmla="*/ 204907 w 255973"/>
                <a:gd name="connsiteY13" fmla="*/ 12799 h 12798"/>
                <a:gd name="connsiteX14" fmla="*/ 159535 w 255973"/>
                <a:gd name="connsiteY14" fmla="*/ 12799 h 12798"/>
                <a:gd name="connsiteX15" fmla="*/ 142513 w 255973"/>
                <a:gd name="connsiteY15" fmla="*/ 12799 h 12798"/>
                <a:gd name="connsiteX16" fmla="*/ 136114 w 255973"/>
                <a:gd name="connsiteY16" fmla="*/ 6399 h 12798"/>
                <a:gd name="connsiteX17" fmla="*/ 142513 w 255973"/>
                <a:gd name="connsiteY17" fmla="*/ 0 h 12798"/>
                <a:gd name="connsiteX18" fmla="*/ 159535 w 255973"/>
                <a:gd name="connsiteY18" fmla="*/ 0 h 12798"/>
                <a:gd name="connsiteX19" fmla="*/ 165935 w 255973"/>
                <a:gd name="connsiteY19" fmla="*/ 6399 h 12798"/>
                <a:gd name="connsiteX20" fmla="*/ 159535 w 255973"/>
                <a:gd name="connsiteY20" fmla="*/ 12799 h 12798"/>
                <a:gd name="connsiteX21" fmla="*/ 114164 w 255973"/>
                <a:gd name="connsiteY21" fmla="*/ 12799 h 12798"/>
                <a:gd name="connsiteX22" fmla="*/ 97142 w 255973"/>
                <a:gd name="connsiteY22" fmla="*/ 12799 h 12798"/>
                <a:gd name="connsiteX23" fmla="*/ 90742 w 255973"/>
                <a:gd name="connsiteY23" fmla="*/ 6399 h 12798"/>
                <a:gd name="connsiteX24" fmla="*/ 97142 w 255973"/>
                <a:gd name="connsiteY24" fmla="*/ 0 h 12798"/>
                <a:gd name="connsiteX25" fmla="*/ 114164 w 255973"/>
                <a:gd name="connsiteY25" fmla="*/ 0 h 12798"/>
                <a:gd name="connsiteX26" fmla="*/ 120564 w 255973"/>
                <a:gd name="connsiteY26" fmla="*/ 6399 h 12798"/>
                <a:gd name="connsiteX27" fmla="*/ 114164 w 255973"/>
                <a:gd name="connsiteY27" fmla="*/ 12799 h 12798"/>
                <a:gd name="connsiteX28" fmla="*/ 68793 w 255973"/>
                <a:gd name="connsiteY28" fmla="*/ 12799 h 12798"/>
                <a:gd name="connsiteX29" fmla="*/ 51771 w 255973"/>
                <a:gd name="connsiteY29" fmla="*/ 12799 h 12798"/>
                <a:gd name="connsiteX30" fmla="*/ 45371 w 255973"/>
                <a:gd name="connsiteY30" fmla="*/ 6399 h 12798"/>
                <a:gd name="connsiteX31" fmla="*/ 51771 w 255973"/>
                <a:gd name="connsiteY31" fmla="*/ 0 h 12798"/>
                <a:gd name="connsiteX32" fmla="*/ 68793 w 255973"/>
                <a:gd name="connsiteY32" fmla="*/ 0 h 12798"/>
                <a:gd name="connsiteX33" fmla="*/ 75192 w 255973"/>
                <a:gd name="connsiteY33" fmla="*/ 6399 h 12798"/>
                <a:gd name="connsiteX34" fmla="*/ 68793 w 255973"/>
                <a:gd name="connsiteY34" fmla="*/ 12799 h 12798"/>
                <a:gd name="connsiteX35" fmla="*/ 23422 w 255973"/>
                <a:gd name="connsiteY35" fmla="*/ 12799 h 12798"/>
                <a:gd name="connsiteX36" fmla="*/ 6399 w 255973"/>
                <a:gd name="connsiteY36" fmla="*/ 12799 h 12798"/>
                <a:gd name="connsiteX37" fmla="*/ 0 w 255973"/>
                <a:gd name="connsiteY37" fmla="*/ 6399 h 12798"/>
                <a:gd name="connsiteX38" fmla="*/ 6399 w 255973"/>
                <a:gd name="connsiteY38" fmla="*/ 0 h 12798"/>
                <a:gd name="connsiteX39" fmla="*/ 23422 w 255973"/>
                <a:gd name="connsiteY39" fmla="*/ 0 h 12798"/>
                <a:gd name="connsiteX40" fmla="*/ 29821 w 255973"/>
                <a:gd name="connsiteY40" fmla="*/ 6399 h 12798"/>
                <a:gd name="connsiteX41" fmla="*/ 23422 w 255973"/>
                <a:gd name="connsiteY41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55973" h="12798">
                  <a:moveTo>
                    <a:pt x="250342" y="12799"/>
                  </a:moveTo>
                  <a:lnTo>
                    <a:pt x="233320" y="12799"/>
                  </a:lnTo>
                  <a:cubicBezTo>
                    <a:pt x="229800" y="12799"/>
                    <a:pt x="226920" y="9919"/>
                    <a:pt x="226920" y="6399"/>
                  </a:cubicBezTo>
                  <a:cubicBezTo>
                    <a:pt x="226920" y="2880"/>
                    <a:pt x="229800" y="0"/>
                    <a:pt x="233320" y="0"/>
                  </a:cubicBezTo>
                  <a:lnTo>
                    <a:pt x="250342" y="0"/>
                  </a:lnTo>
                  <a:cubicBezTo>
                    <a:pt x="253862" y="0"/>
                    <a:pt x="256741" y="2880"/>
                    <a:pt x="256741" y="6399"/>
                  </a:cubicBezTo>
                  <a:cubicBezTo>
                    <a:pt x="256741" y="9919"/>
                    <a:pt x="253862" y="12799"/>
                    <a:pt x="250342" y="12799"/>
                  </a:cubicBezTo>
                  <a:close/>
                  <a:moveTo>
                    <a:pt x="204907" y="12799"/>
                  </a:moveTo>
                  <a:lnTo>
                    <a:pt x="187885" y="12799"/>
                  </a:lnTo>
                  <a:cubicBezTo>
                    <a:pt x="184365" y="12799"/>
                    <a:pt x="181485" y="9919"/>
                    <a:pt x="181485" y="6399"/>
                  </a:cubicBezTo>
                  <a:cubicBezTo>
                    <a:pt x="181485" y="2880"/>
                    <a:pt x="184365" y="0"/>
                    <a:pt x="187885" y="0"/>
                  </a:cubicBezTo>
                  <a:lnTo>
                    <a:pt x="204907" y="0"/>
                  </a:lnTo>
                  <a:cubicBezTo>
                    <a:pt x="208426" y="0"/>
                    <a:pt x="211306" y="2880"/>
                    <a:pt x="211306" y="6399"/>
                  </a:cubicBezTo>
                  <a:cubicBezTo>
                    <a:pt x="211306" y="9919"/>
                    <a:pt x="208490" y="12799"/>
                    <a:pt x="204907" y="12799"/>
                  </a:cubicBezTo>
                  <a:close/>
                  <a:moveTo>
                    <a:pt x="159535" y="12799"/>
                  </a:moveTo>
                  <a:lnTo>
                    <a:pt x="142513" y="12799"/>
                  </a:lnTo>
                  <a:cubicBezTo>
                    <a:pt x="138994" y="12799"/>
                    <a:pt x="136114" y="9919"/>
                    <a:pt x="136114" y="6399"/>
                  </a:cubicBezTo>
                  <a:cubicBezTo>
                    <a:pt x="136114" y="2880"/>
                    <a:pt x="138994" y="0"/>
                    <a:pt x="142513" y="0"/>
                  </a:cubicBezTo>
                  <a:lnTo>
                    <a:pt x="159535" y="0"/>
                  </a:lnTo>
                  <a:cubicBezTo>
                    <a:pt x="163055" y="0"/>
                    <a:pt x="165935" y="2880"/>
                    <a:pt x="165935" y="6399"/>
                  </a:cubicBezTo>
                  <a:cubicBezTo>
                    <a:pt x="165935" y="9919"/>
                    <a:pt x="163055" y="12799"/>
                    <a:pt x="159535" y="12799"/>
                  </a:cubicBezTo>
                  <a:close/>
                  <a:moveTo>
                    <a:pt x="114164" y="12799"/>
                  </a:moveTo>
                  <a:lnTo>
                    <a:pt x="97142" y="12799"/>
                  </a:lnTo>
                  <a:cubicBezTo>
                    <a:pt x="93622" y="12799"/>
                    <a:pt x="90742" y="9919"/>
                    <a:pt x="90742" y="6399"/>
                  </a:cubicBezTo>
                  <a:cubicBezTo>
                    <a:pt x="90742" y="2880"/>
                    <a:pt x="93622" y="0"/>
                    <a:pt x="97142" y="0"/>
                  </a:cubicBezTo>
                  <a:lnTo>
                    <a:pt x="114164" y="0"/>
                  </a:lnTo>
                  <a:cubicBezTo>
                    <a:pt x="117684" y="0"/>
                    <a:pt x="120564" y="2880"/>
                    <a:pt x="120564" y="6399"/>
                  </a:cubicBezTo>
                  <a:cubicBezTo>
                    <a:pt x="120564" y="9919"/>
                    <a:pt x="117684" y="12799"/>
                    <a:pt x="114164" y="12799"/>
                  </a:cubicBezTo>
                  <a:close/>
                  <a:moveTo>
                    <a:pt x="68793" y="12799"/>
                  </a:moveTo>
                  <a:lnTo>
                    <a:pt x="51771" y="12799"/>
                  </a:lnTo>
                  <a:cubicBezTo>
                    <a:pt x="48251" y="12799"/>
                    <a:pt x="45371" y="9919"/>
                    <a:pt x="45371" y="6399"/>
                  </a:cubicBezTo>
                  <a:cubicBezTo>
                    <a:pt x="45371" y="2880"/>
                    <a:pt x="48251" y="0"/>
                    <a:pt x="51771" y="0"/>
                  </a:cubicBezTo>
                  <a:lnTo>
                    <a:pt x="68793" y="0"/>
                  </a:lnTo>
                  <a:cubicBezTo>
                    <a:pt x="72313" y="0"/>
                    <a:pt x="75192" y="2880"/>
                    <a:pt x="75192" y="6399"/>
                  </a:cubicBezTo>
                  <a:cubicBezTo>
                    <a:pt x="75192" y="9919"/>
                    <a:pt x="72313" y="12799"/>
                    <a:pt x="68793" y="12799"/>
                  </a:cubicBezTo>
                  <a:close/>
                  <a:moveTo>
                    <a:pt x="23422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3422" y="0"/>
                  </a:lnTo>
                  <a:cubicBezTo>
                    <a:pt x="26941" y="0"/>
                    <a:pt x="29821" y="2880"/>
                    <a:pt x="29821" y="6399"/>
                  </a:cubicBezTo>
                  <a:cubicBezTo>
                    <a:pt x="29821" y="9919"/>
                    <a:pt x="26941" y="12799"/>
                    <a:pt x="2342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12FCBA4-0A07-4D4F-88A3-E861E488CB60}"/>
                </a:ext>
              </a:extLst>
            </p:cNvPr>
            <p:cNvSpPr/>
            <p:nvPr/>
          </p:nvSpPr>
          <p:spPr>
            <a:xfrm>
              <a:off x="5303187" y="4994208"/>
              <a:ext cx="19198" cy="12799"/>
            </a:xfrm>
            <a:custGeom>
              <a:avLst/>
              <a:gdLst>
                <a:gd name="connsiteX0" fmla="*/ 15998 w 19197"/>
                <a:gd name="connsiteY0" fmla="*/ 12799 h 12798"/>
                <a:gd name="connsiteX1" fmla="*/ 6399 w 19197"/>
                <a:gd name="connsiteY1" fmla="*/ 12799 h 12798"/>
                <a:gd name="connsiteX2" fmla="*/ 0 w 19197"/>
                <a:gd name="connsiteY2" fmla="*/ 6399 h 12798"/>
                <a:gd name="connsiteX3" fmla="*/ 6399 w 19197"/>
                <a:gd name="connsiteY3" fmla="*/ 0 h 12798"/>
                <a:gd name="connsiteX4" fmla="*/ 15998 w 19197"/>
                <a:gd name="connsiteY4" fmla="*/ 0 h 12798"/>
                <a:gd name="connsiteX5" fmla="*/ 22398 w 19197"/>
                <a:gd name="connsiteY5" fmla="*/ 6399 h 12798"/>
                <a:gd name="connsiteX6" fmla="*/ 15998 w 19197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97" h="12798">
                  <a:moveTo>
                    <a:pt x="15998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5998" y="0"/>
                  </a:lnTo>
                  <a:cubicBezTo>
                    <a:pt x="19518" y="0"/>
                    <a:pt x="22398" y="2880"/>
                    <a:pt x="22398" y="6399"/>
                  </a:cubicBezTo>
                  <a:cubicBezTo>
                    <a:pt x="22398" y="9919"/>
                    <a:pt x="19518" y="12799"/>
                    <a:pt x="1599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FC46131A-B850-47A5-B64E-B7D08FB3C5DD}"/>
                </a:ext>
              </a:extLst>
            </p:cNvPr>
            <p:cNvSpPr/>
            <p:nvPr/>
          </p:nvSpPr>
          <p:spPr>
            <a:xfrm>
              <a:off x="5737318" y="4967651"/>
              <a:ext cx="63993" cy="63993"/>
            </a:xfrm>
            <a:custGeom>
              <a:avLst/>
              <a:gdLst>
                <a:gd name="connsiteX0" fmla="*/ 59514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4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4 w 63993"/>
                <a:gd name="connsiteY8" fmla="*/ 65913 h 63993"/>
                <a:gd name="connsiteX9" fmla="*/ 12863 w 63993"/>
                <a:gd name="connsiteY9" fmla="*/ 53114 h 63993"/>
                <a:gd name="connsiteX10" fmla="*/ 53178 w 63993"/>
                <a:gd name="connsiteY10" fmla="*/ 53114 h 63993"/>
                <a:gd name="connsiteX11" fmla="*/ 53178 w 63993"/>
                <a:gd name="connsiteY11" fmla="*/ 12799 h 63993"/>
                <a:gd name="connsiteX12" fmla="*/ 12863 w 63993"/>
                <a:gd name="connsiteY12" fmla="*/ 12799 h 63993"/>
                <a:gd name="connsiteX13" fmla="*/ 12863 w 63993"/>
                <a:gd name="connsiteY13" fmla="*/ 53114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4" y="65913"/>
                  </a:moveTo>
                  <a:lnTo>
                    <a:pt x="6399" y="65913"/>
                  </a:lnTo>
                  <a:cubicBezTo>
                    <a:pt x="2880" y="65913"/>
                    <a:pt x="0" y="63033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59514" y="0"/>
                  </a:lnTo>
                  <a:cubicBezTo>
                    <a:pt x="63033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33"/>
                    <a:pt x="63097" y="65913"/>
                    <a:pt x="59514" y="65913"/>
                  </a:cubicBezTo>
                  <a:close/>
                  <a:moveTo>
                    <a:pt x="12863" y="53114"/>
                  </a:moveTo>
                  <a:lnTo>
                    <a:pt x="53178" y="53114"/>
                  </a:lnTo>
                  <a:lnTo>
                    <a:pt x="53178" y="12799"/>
                  </a:lnTo>
                  <a:lnTo>
                    <a:pt x="12863" y="12799"/>
                  </a:lnTo>
                  <a:lnTo>
                    <a:pt x="12863" y="5311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75B7BDF-5838-4B0F-939E-08E1423DA705}"/>
                </a:ext>
              </a:extLst>
            </p:cNvPr>
            <p:cNvSpPr/>
            <p:nvPr/>
          </p:nvSpPr>
          <p:spPr>
            <a:xfrm>
              <a:off x="5226587" y="4967651"/>
              <a:ext cx="63993" cy="63993"/>
            </a:xfrm>
            <a:custGeom>
              <a:avLst/>
              <a:gdLst>
                <a:gd name="connsiteX0" fmla="*/ 59514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4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4 w 63993"/>
                <a:gd name="connsiteY8" fmla="*/ 65913 h 63993"/>
                <a:gd name="connsiteX9" fmla="*/ 12799 w 63993"/>
                <a:gd name="connsiteY9" fmla="*/ 53114 h 63993"/>
                <a:gd name="connsiteX10" fmla="*/ 53114 w 63993"/>
                <a:gd name="connsiteY10" fmla="*/ 53114 h 63993"/>
                <a:gd name="connsiteX11" fmla="*/ 53114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3114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4" y="65913"/>
                  </a:moveTo>
                  <a:lnTo>
                    <a:pt x="6399" y="65913"/>
                  </a:lnTo>
                  <a:cubicBezTo>
                    <a:pt x="2880" y="65913"/>
                    <a:pt x="0" y="63033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59514" y="0"/>
                  </a:lnTo>
                  <a:cubicBezTo>
                    <a:pt x="63033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33"/>
                    <a:pt x="63033" y="65913"/>
                    <a:pt x="59514" y="65913"/>
                  </a:cubicBezTo>
                  <a:close/>
                  <a:moveTo>
                    <a:pt x="12799" y="53114"/>
                  </a:moveTo>
                  <a:lnTo>
                    <a:pt x="53114" y="53114"/>
                  </a:lnTo>
                  <a:lnTo>
                    <a:pt x="53114" y="12799"/>
                  </a:lnTo>
                  <a:lnTo>
                    <a:pt x="12799" y="12799"/>
                  </a:lnTo>
                  <a:lnTo>
                    <a:pt x="12799" y="5311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AC91A31-7A0D-4E78-B2E9-28104A34F7FD}"/>
                </a:ext>
              </a:extLst>
            </p:cNvPr>
            <p:cNvSpPr/>
            <p:nvPr/>
          </p:nvSpPr>
          <p:spPr>
            <a:xfrm>
              <a:off x="5396142" y="4767965"/>
              <a:ext cx="147185" cy="166383"/>
            </a:xfrm>
            <a:custGeom>
              <a:avLst/>
              <a:gdLst>
                <a:gd name="connsiteX0" fmla="*/ 144844 w 147184"/>
                <a:gd name="connsiteY0" fmla="*/ 167817 h 166382"/>
                <a:gd name="connsiteX1" fmla="*/ 140044 w 147184"/>
                <a:gd name="connsiteY1" fmla="*/ 165706 h 166382"/>
                <a:gd name="connsiteX2" fmla="*/ 1627 w 147184"/>
                <a:gd name="connsiteY2" fmla="*/ 10650 h 166382"/>
                <a:gd name="connsiteX3" fmla="*/ 2139 w 147184"/>
                <a:gd name="connsiteY3" fmla="*/ 1627 h 166382"/>
                <a:gd name="connsiteX4" fmla="*/ 11162 w 147184"/>
                <a:gd name="connsiteY4" fmla="*/ 2139 h 166382"/>
                <a:gd name="connsiteX5" fmla="*/ 149579 w 147184"/>
                <a:gd name="connsiteY5" fmla="*/ 157195 h 166382"/>
                <a:gd name="connsiteX6" fmla="*/ 149067 w 147184"/>
                <a:gd name="connsiteY6" fmla="*/ 166217 h 166382"/>
                <a:gd name="connsiteX7" fmla="*/ 144844 w 147184"/>
                <a:gd name="connsiteY7" fmla="*/ 167817 h 166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184" h="166382">
                  <a:moveTo>
                    <a:pt x="144844" y="167817"/>
                  </a:moveTo>
                  <a:cubicBezTo>
                    <a:pt x="143052" y="167817"/>
                    <a:pt x="141324" y="167113"/>
                    <a:pt x="140044" y="165706"/>
                  </a:cubicBezTo>
                  <a:lnTo>
                    <a:pt x="1627" y="10650"/>
                  </a:lnTo>
                  <a:cubicBezTo>
                    <a:pt x="-741" y="8026"/>
                    <a:pt x="-485" y="3995"/>
                    <a:pt x="2139" y="1627"/>
                  </a:cubicBezTo>
                  <a:cubicBezTo>
                    <a:pt x="4763" y="-741"/>
                    <a:pt x="8794" y="-485"/>
                    <a:pt x="11162" y="2139"/>
                  </a:cubicBezTo>
                  <a:lnTo>
                    <a:pt x="149579" y="157195"/>
                  </a:lnTo>
                  <a:cubicBezTo>
                    <a:pt x="151947" y="159818"/>
                    <a:pt x="151691" y="163850"/>
                    <a:pt x="149067" y="166217"/>
                  </a:cubicBezTo>
                  <a:cubicBezTo>
                    <a:pt x="147851" y="167306"/>
                    <a:pt x="146316" y="167817"/>
                    <a:pt x="144844" y="16781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091AC97-35E5-4140-8DFC-C95C4C836869}"/>
                </a:ext>
              </a:extLst>
            </p:cNvPr>
            <p:cNvSpPr/>
            <p:nvPr/>
          </p:nvSpPr>
          <p:spPr>
            <a:xfrm>
              <a:off x="5444713" y="4767965"/>
              <a:ext cx="121587" cy="134386"/>
            </a:xfrm>
            <a:custGeom>
              <a:avLst/>
              <a:gdLst>
                <a:gd name="connsiteX0" fmla="*/ 120526 w 121587"/>
                <a:gd name="connsiteY0" fmla="*/ 140620 h 134385"/>
                <a:gd name="connsiteX1" fmla="*/ 115727 w 121587"/>
                <a:gd name="connsiteY1" fmla="*/ 138509 h 134385"/>
                <a:gd name="connsiteX2" fmla="*/ 1627 w 121587"/>
                <a:gd name="connsiteY2" fmla="*/ 10650 h 134385"/>
                <a:gd name="connsiteX3" fmla="*/ 2139 w 121587"/>
                <a:gd name="connsiteY3" fmla="*/ 1627 h 134385"/>
                <a:gd name="connsiteX4" fmla="*/ 11162 w 121587"/>
                <a:gd name="connsiteY4" fmla="*/ 2139 h 134385"/>
                <a:gd name="connsiteX5" fmla="*/ 125262 w 121587"/>
                <a:gd name="connsiteY5" fmla="*/ 129997 h 134385"/>
                <a:gd name="connsiteX6" fmla="*/ 124750 w 121587"/>
                <a:gd name="connsiteY6" fmla="*/ 139020 h 134385"/>
                <a:gd name="connsiteX7" fmla="*/ 120526 w 121587"/>
                <a:gd name="connsiteY7" fmla="*/ 14062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587" h="134385">
                  <a:moveTo>
                    <a:pt x="120526" y="140620"/>
                  </a:moveTo>
                  <a:cubicBezTo>
                    <a:pt x="118735" y="140620"/>
                    <a:pt x="117007" y="139916"/>
                    <a:pt x="115727" y="138509"/>
                  </a:cubicBezTo>
                  <a:lnTo>
                    <a:pt x="1627" y="10650"/>
                  </a:lnTo>
                  <a:cubicBezTo>
                    <a:pt x="-741" y="8026"/>
                    <a:pt x="-485" y="3995"/>
                    <a:pt x="2139" y="1627"/>
                  </a:cubicBezTo>
                  <a:cubicBezTo>
                    <a:pt x="4762" y="-741"/>
                    <a:pt x="8794" y="-485"/>
                    <a:pt x="11162" y="2139"/>
                  </a:cubicBezTo>
                  <a:lnTo>
                    <a:pt x="125262" y="129997"/>
                  </a:lnTo>
                  <a:cubicBezTo>
                    <a:pt x="127630" y="132621"/>
                    <a:pt x="127374" y="136653"/>
                    <a:pt x="124750" y="139020"/>
                  </a:cubicBezTo>
                  <a:cubicBezTo>
                    <a:pt x="123534" y="140108"/>
                    <a:pt x="121998" y="140620"/>
                    <a:pt x="120526" y="14062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4DECF558-041C-4B66-BDCF-4B80706CF3F8}"/>
                </a:ext>
              </a:extLst>
            </p:cNvPr>
            <p:cNvSpPr/>
            <p:nvPr/>
          </p:nvSpPr>
          <p:spPr>
            <a:xfrm>
              <a:off x="5493284" y="4767965"/>
              <a:ext cx="102389" cy="108789"/>
            </a:xfrm>
            <a:custGeom>
              <a:avLst/>
              <a:gdLst>
                <a:gd name="connsiteX0" fmla="*/ 96273 w 102389"/>
                <a:gd name="connsiteY0" fmla="*/ 113423 h 108788"/>
                <a:gd name="connsiteX1" fmla="*/ 91473 w 102389"/>
                <a:gd name="connsiteY1" fmla="*/ 111311 h 108788"/>
                <a:gd name="connsiteX2" fmla="*/ 1627 w 102389"/>
                <a:gd name="connsiteY2" fmla="*/ 10650 h 108788"/>
                <a:gd name="connsiteX3" fmla="*/ 2139 w 102389"/>
                <a:gd name="connsiteY3" fmla="*/ 1627 h 108788"/>
                <a:gd name="connsiteX4" fmla="*/ 11162 w 102389"/>
                <a:gd name="connsiteY4" fmla="*/ 2139 h 108788"/>
                <a:gd name="connsiteX5" fmla="*/ 101008 w 102389"/>
                <a:gd name="connsiteY5" fmla="*/ 102800 h 108788"/>
                <a:gd name="connsiteX6" fmla="*/ 100497 w 102389"/>
                <a:gd name="connsiteY6" fmla="*/ 111823 h 108788"/>
                <a:gd name="connsiteX7" fmla="*/ 96273 w 102389"/>
                <a:gd name="connsiteY7" fmla="*/ 113423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389" h="108788">
                  <a:moveTo>
                    <a:pt x="96273" y="113423"/>
                  </a:moveTo>
                  <a:cubicBezTo>
                    <a:pt x="94481" y="113423"/>
                    <a:pt x="92753" y="112719"/>
                    <a:pt x="91473" y="111311"/>
                  </a:cubicBezTo>
                  <a:lnTo>
                    <a:pt x="1627" y="10650"/>
                  </a:lnTo>
                  <a:cubicBezTo>
                    <a:pt x="-741" y="8026"/>
                    <a:pt x="-485" y="3995"/>
                    <a:pt x="2139" y="1627"/>
                  </a:cubicBezTo>
                  <a:cubicBezTo>
                    <a:pt x="4763" y="-741"/>
                    <a:pt x="8794" y="-485"/>
                    <a:pt x="11162" y="2139"/>
                  </a:cubicBezTo>
                  <a:lnTo>
                    <a:pt x="101008" y="102800"/>
                  </a:lnTo>
                  <a:cubicBezTo>
                    <a:pt x="103376" y="105424"/>
                    <a:pt x="103120" y="109455"/>
                    <a:pt x="100497" y="111823"/>
                  </a:cubicBezTo>
                  <a:cubicBezTo>
                    <a:pt x="99281" y="112911"/>
                    <a:pt x="97745" y="113423"/>
                    <a:pt x="96273" y="11342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F9E301B7-5A16-41C9-A803-3F53A7BDCA75}"/>
                </a:ext>
              </a:extLst>
            </p:cNvPr>
            <p:cNvSpPr/>
            <p:nvPr/>
          </p:nvSpPr>
          <p:spPr>
            <a:xfrm>
              <a:off x="5541855" y="4767965"/>
              <a:ext cx="76792" cy="83191"/>
            </a:xfrm>
            <a:custGeom>
              <a:avLst/>
              <a:gdLst>
                <a:gd name="connsiteX0" fmla="*/ 71956 w 76791"/>
                <a:gd name="connsiteY0" fmla="*/ 86162 h 83191"/>
                <a:gd name="connsiteX1" fmla="*/ 67156 w 76791"/>
                <a:gd name="connsiteY1" fmla="*/ 84050 h 83191"/>
                <a:gd name="connsiteX2" fmla="*/ 1627 w 76791"/>
                <a:gd name="connsiteY2" fmla="*/ 10650 h 83191"/>
                <a:gd name="connsiteX3" fmla="*/ 2139 w 76791"/>
                <a:gd name="connsiteY3" fmla="*/ 1627 h 83191"/>
                <a:gd name="connsiteX4" fmla="*/ 11162 w 76791"/>
                <a:gd name="connsiteY4" fmla="*/ 2139 h 83191"/>
                <a:gd name="connsiteX5" fmla="*/ 76691 w 76791"/>
                <a:gd name="connsiteY5" fmla="*/ 75539 h 83191"/>
                <a:gd name="connsiteX6" fmla="*/ 76179 w 76791"/>
                <a:gd name="connsiteY6" fmla="*/ 84562 h 83191"/>
                <a:gd name="connsiteX7" fmla="*/ 71956 w 76791"/>
                <a:gd name="connsiteY7" fmla="*/ 86162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83191">
                  <a:moveTo>
                    <a:pt x="71956" y="86162"/>
                  </a:moveTo>
                  <a:cubicBezTo>
                    <a:pt x="70164" y="86162"/>
                    <a:pt x="68436" y="85458"/>
                    <a:pt x="67156" y="84050"/>
                  </a:cubicBezTo>
                  <a:lnTo>
                    <a:pt x="1627" y="10650"/>
                  </a:lnTo>
                  <a:cubicBezTo>
                    <a:pt x="-741" y="8026"/>
                    <a:pt x="-485" y="3995"/>
                    <a:pt x="2139" y="1627"/>
                  </a:cubicBezTo>
                  <a:cubicBezTo>
                    <a:pt x="4763" y="-741"/>
                    <a:pt x="8794" y="-485"/>
                    <a:pt x="11162" y="2139"/>
                  </a:cubicBezTo>
                  <a:lnTo>
                    <a:pt x="76691" y="75539"/>
                  </a:lnTo>
                  <a:cubicBezTo>
                    <a:pt x="79059" y="78163"/>
                    <a:pt x="78803" y="82194"/>
                    <a:pt x="76179" y="84562"/>
                  </a:cubicBezTo>
                  <a:cubicBezTo>
                    <a:pt x="74963" y="85650"/>
                    <a:pt x="73427" y="86162"/>
                    <a:pt x="71956" y="8616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7302CCBF-7DAA-489F-B8D8-352A73A624F3}"/>
                </a:ext>
              </a:extLst>
            </p:cNvPr>
            <p:cNvSpPr/>
            <p:nvPr/>
          </p:nvSpPr>
          <p:spPr>
            <a:xfrm>
              <a:off x="5590426" y="4767965"/>
              <a:ext cx="51195" cy="57594"/>
            </a:xfrm>
            <a:custGeom>
              <a:avLst/>
              <a:gdLst>
                <a:gd name="connsiteX0" fmla="*/ 47702 w 51194"/>
                <a:gd name="connsiteY0" fmla="*/ 58965 h 57593"/>
                <a:gd name="connsiteX1" fmla="*/ 42903 w 51194"/>
                <a:gd name="connsiteY1" fmla="*/ 56853 h 57593"/>
                <a:gd name="connsiteX2" fmla="*/ 1627 w 51194"/>
                <a:gd name="connsiteY2" fmla="*/ 10650 h 57593"/>
                <a:gd name="connsiteX3" fmla="*/ 2139 w 51194"/>
                <a:gd name="connsiteY3" fmla="*/ 1627 h 57593"/>
                <a:gd name="connsiteX4" fmla="*/ 11162 w 51194"/>
                <a:gd name="connsiteY4" fmla="*/ 2139 h 57593"/>
                <a:gd name="connsiteX5" fmla="*/ 52438 w 51194"/>
                <a:gd name="connsiteY5" fmla="*/ 48342 h 57593"/>
                <a:gd name="connsiteX6" fmla="*/ 51926 w 51194"/>
                <a:gd name="connsiteY6" fmla="*/ 57365 h 57593"/>
                <a:gd name="connsiteX7" fmla="*/ 47702 w 51194"/>
                <a:gd name="connsiteY7" fmla="*/ 58965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94" h="57593">
                  <a:moveTo>
                    <a:pt x="47702" y="58965"/>
                  </a:moveTo>
                  <a:cubicBezTo>
                    <a:pt x="45974" y="58965"/>
                    <a:pt x="44183" y="58261"/>
                    <a:pt x="42903" y="56853"/>
                  </a:cubicBezTo>
                  <a:lnTo>
                    <a:pt x="1627" y="10650"/>
                  </a:lnTo>
                  <a:cubicBezTo>
                    <a:pt x="-741" y="8026"/>
                    <a:pt x="-485" y="3995"/>
                    <a:pt x="2139" y="1627"/>
                  </a:cubicBezTo>
                  <a:cubicBezTo>
                    <a:pt x="4763" y="-741"/>
                    <a:pt x="8794" y="-485"/>
                    <a:pt x="11162" y="2139"/>
                  </a:cubicBezTo>
                  <a:lnTo>
                    <a:pt x="52438" y="48342"/>
                  </a:lnTo>
                  <a:cubicBezTo>
                    <a:pt x="54805" y="50966"/>
                    <a:pt x="54549" y="54997"/>
                    <a:pt x="51926" y="57365"/>
                  </a:cubicBezTo>
                  <a:cubicBezTo>
                    <a:pt x="50710" y="58453"/>
                    <a:pt x="49174" y="58965"/>
                    <a:pt x="47702" y="589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655B2525-7688-442A-B740-4C147E6DDDEF}"/>
                </a:ext>
              </a:extLst>
            </p:cNvPr>
            <p:cNvSpPr/>
            <p:nvPr/>
          </p:nvSpPr>
          <p:spPr>
            <a:xfrm>
              <a:off x="5638933" y="4767965"/>
              <a:ext cx="25597" cy="25597"/>
            </a:xfrm>
            <a:custGeom>
              <a:avLst/>
              <a:gdLst>
                <a:gd name="connsiteX0" fmla="*/ 23448 w 25597"/>
                <a:gd name="connsiteY0" fmla="*/ 31832 h 25597"/>
                <a:gd name="connsiteX1" fmla="*/ 18649 w 25597"/>
                <a:gd name="connsiteY1" fmla="*/ 29720 h 25597"/>
                <a:gd name="connsiteX2" fmla="*/ 1627 w 25597"/>
                <a:gd name="connsiteY2" fmla="*/ 10650 h 25597"/>
                <a:gd name="connsiteX3" fmla="*/ 2139 w 25597"/>
                <a:gd name="connsiteY3" fmla="*/ 1627 h 25597"/>
                <a:gd name="connsiteX4" fmla="*/ 11162 w 25597"/>
                <a:gd name="connsiteY4" fmla="*/ 2139 h 25597"/>
                <a:gd name="connsiteX5" fmla="*/ 28184 w 25597"/>
                <a:gd name="connsiteY5" fmla="*/ 21209 h 25597"/>
                <a:gd name="connsiteX6" fmla="*/ 27672 w 25597"/>
                <a:gd name="connsiteY6" fmla="*/ 30232 h 25597"/>
                <a:gd name="connsiteX7" fmla="*/ 23448 w 25597"/>
                <a:gd name="connsiteY7" fmla="*/ 31832 h 2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597" h="25597">
                  <a:moveTo>
                    <a:pt x="23448" y="31832"/>
                  </a:moveTo>
                  <a:cubicBezTo>
                    <a:pt x="21657" y="31832"/>
                    <a:pt x="19929" y="31128"/>
                    <a:pt x="18649" y="29720"/>
                  </a:cubicBezTo>
                  <a:lnTo>
                    <a:pt x="1627" y="10650"/>
                  </a:lnTo>
                  <a:cubicBezTo>
                    <a:pt x="-741" y="8026"/>
                    <a:pt x="-485" y="3995"/>
                    <a:pt x="2139" y="1627"/>
                  </a:cubicBezTo>
                  <a:cubicBezTo>
                    <a:pt x="4763" y="-741"/>
                    <a:pt x="8794" y="-485"/>
                    <a:pt x="11162" y="2139"/>
                  </a:cubicBezTo>
                  <a:lnTo>
                    <a:pt x="28184" y="21209"/>
                  </a:lnTo>
                  <a:cubicBezTo>
                    <a:pt x="30552" y="23832"/>
                    <a:pt x="30296" y="27864"/>
                    <a:pt x="27672" y="30232"/>
                  </a:cubicBezTo>
                  <a:cubicBezTo>
                    <a:pt x="26456" y="31320"/>
                    <a:pt x="24920" y="31832"/>
                    <a:pt x="23448" y="3183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DDBFDC84-2E7A-402E-9E58-23A257C15980}"/>
              </a:ext>
            </a:extLst>
          </p:cNvPr>
          <p:cNvGrpSpPr/>
          <p:nvPr/>
        </p:nvGrpSpPr>
        <p:grpSpPr>
          <a:xfrm>
            <a:off x="5301648" y="5654483"/>
            <a:ext cx="507726" cy="522457"/>
            <a:chOff x="5259157" y="5776007"/>
            <a:chExt cx="507726" cy="522457"/>
          </a:xfrm>
        </p:grpSpPr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2C180A5-6259-41F5-864B-28227F7F9FE6}"/>
                </a:ext>
              </a:extLst>
            </p:cNvPr>
            <p:cNvSpPr/>
            <p:nvPr/>
          </p:nvSpPr>
          <p:spPr>
            <a:xfrm>
              <a:off x="5259157" y="5888907"/>
              <a:ext cx="467151" cy="409557"/>
            </a:xfrm>
            <a:custGeom>
              <a:avLst/>
              <a:gdLst>
                <a:gd name="connsiteX0" fmla="*/ 326368 w 467150"/>
                <a:gd name="connsiteY0" fmla="*/ 414101 h 409557"/>
                <a:gd name="connsiteX1" fmla="*/ 6402 w 467150"/>
                <a:gd name="connsiteY1" fmla="*/ 414101 h 409557"/>
                <a:gd name="connsiteX2" fmla="*/ 1218 w 467150"/>
                <a:gd name="connsiteY2" fmla="*/ 411413 h 409557"/>
                <a:gd name="connsiteX3" fmla="*/ 323 w 467150"/>
                <a:gd name="connsiteY3" fmla="*/ 405654 h 409557"/>
                <a:gd name="connsiteX4" fmla="*/ 134708 w 467150"/>
                <a:gd name="connsiteY4" fmla="*/ 4351 h 409557"/>
                <a:gd name="connsiteX5" fmla="*/ 140788 w 467150"/>
                <a:gd name="connsiteY5" fmla="*/ 0 h 409557"/>
                <a:gd name="connsiteX6" fmla="*/ 460754 w 467150"/>
                <a:gd name="connsiteY6" fmla="*/ 0 h 409557"/>
                <a:gd name="connsiteX7" fmla="*/ 465937 w 467150"/>
                <a:gd name="connsiteY7" fmla="*/ 2688 h 409557"/>
                <a:gd name="connsiteX8" fmla="*/ 466833 w 467150"/>
                <a:gd name="connsiteY8" fmla="*/ 8447 h 409557"/>
                <a:gd name="connsiteX9" fmla="*/ 332447 w 467150"/>
                <a:gd name="connsiteY9" fmla="*/ 409749 h 409557"/>
                <a:gd name="connsiteX10" fmla="*/ 326368 w 467150"/>
                <a:gd name="connsiteY10" fmla="*/ 414101 h 409557"/>
                <a:gd name="connsiteX11" fmla="*/ 15297 w 467150"/>
                <a:gd name="connsiteY11" fmla="*/ 401302 h 409557"/>
                <a:gd name="connsiteX12" fmla="*/ 321761 w 467150"/>
                <a:gd name="connsiteY12" fmla="*/ 401302 h 409557"/>
                <a:gd name="connsiteX13" fmla="*/ 451859 w 467150"/>
                <a:gd name="connsiteY13" fmla="*/ 12799 h 409557"/>
                <a:gd name="connsiteX14" fmla="*/ 145395 w 467150"/>
                <a:gd name="connsiteY14" fmla="*/ 12799 h 409557"/>
                <a:gd name="connsiteX15" fmla="*/ 15297 w 467150"/>
                <a:gd name="connsiteY15" fmla="*/ 401302 h 40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7150" h="409557">
                  <a:moveTo>
                    <a:pt x="326368" y="414101"/>
                  </a:moveTo>
                  <a:lnTo>
                    <a:pt x="6402" y="414101"/>
                  </a:lnTo>
                  <a:cubicBezTo>
                    <a:pt x="4354" y="414101"/>
                    <a:pt x="2434" y="413141"/>
                    <a:pt x="1218" y="411413"/>
                  </a:cubicBezTo>
                  <a:cubicBezTo>
                    <a:pt x="2" y="409749"/>
                    <a:pt x="-318" y="407573"/>
                    <a:pt x="323" y="405654"/>
                  </a:cubicBezTo>
                  <a:lnTo>
                    <a:pt x="134708" y="4351"/>
                  </a:lnTo>
                  <a:cubicBezTo>
                    <a:pt x="135604" y="1728"/>
                    <a:pt x="138036" y="0"/>
                    <a:pt x="140788" y="0"/>
                  </a:cubicBezTo>
                  <a:lnTo>
                    <a:pt x="460754" y="0"/>
                  </a:lnTo>
                  <a:cubicBezTo>
                    <a:pt x="462802" y="0"/>
                    <a:pt x="464721" y="960"/>
                    <a:pt x="465937" y="2688"/>
                  </a:cubicBezTo>
                  <a:cubicBezTo>
                    <a:pt x="467153" y="4351"/>
                    <a:pt x="467474" y="6527"/>
                    <a:pt x="466833" y="8447"/>
                  </a:cubicBezTo>
                  <a:lnTo>
                    <a:pt x="332447" y="409749"/>
                  </a:lnTo>
                  <a:cubicBezTo>
                    <a:pt x="331551" y="412373"/>
                    <a:pt x="329120" y="414101"/>
                    <a:pt x="326368" y="414101"/>
                  </a:cubicBezTo>
                  <a:close/>
                  <a:moveTo>
                    <a:pt x="15297" y="401302"/>
                  </a:moveTo>
                  <a:lnTo>
                    <a:pt x="321761" y="401302"/>
                  </a:lnTo>
                  <a:lnTo>
                    <a:pt x="451859" y="12799"/>
                  </a:lnTo>
                  <a:lnTo>
                    <a:pt x="145395" y="12799"/>
                  </a:lnTo>
                  <a:lnTo>
                    <a:pt x="15297" y="40130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339B889F-B074-41B4-8239-5E0E644481E4}"/>
                </a:ext>
              </a:extLst>
            </p:cNvPr>
            <p:cNvSpPr/>
            <p:nvPr/>
          </p:nvSpPr>
          <p:spPr>
            <a:xfrm>
              <a:off x="5613299" y="5888907"/>
              <a:ext cx="153584" cy="409557"/>
            </a:xfrm>
            <a:custGeom>
              <a:avLst/>
              <a:gdLst>
                <a:gd name="connsiteX0" fmla="*/ 127987 w 153583"/>
                <a:gd name="connsiteY0" fmla="*/ 414101 h 409557"/>
                <a:gd name="connsiteX1" fmla="*/ 108789 w 153583"/>
                <a:gd name="connsiteY1" fmla="*/ 414101 h 409557"/>
                <a:gd name="connsiteX2" fmla="*/ 102389 w 153583"/>
                <a:gd name="connsiteY2" fmla="*/ 407701 h 409557"/>
                <a:gd name="connsiteX3" fmla="*/ 108789 w 153583"/>
                <a:gd name="connsiteY3" fmla="*/ 401302 h 409557"/>
                <a:gd name="connsiteX4" fmla="*/ 127987 w 153583"/>
                <a:gd name="connsiteY4" fmla="*/ 401302 h 409557"/>
                <a:gd name="connsiteX5" fmla="*/ 134386 w 153583"/>
                <a:gd name="connsiteY5" fmla="*/ 407701 h 409557"/>
                <a:gd name="connsiteX6" fmla="*/ 127987 w 153583"/>
                <a:gd name="connsiteY6" fmla="*/ 414101 h 409557"/>
                <a:gd name="connsiteX7" fmla="*/ 76792 w 153583"/>
                <a:gd name="connsiteY7" fmla="*/ 414101 h 409557"/>
                <a:gd name="connsiteX8" fmla="*/ 57594 w 153583"/>
                <a:gd name="connsiteY8" fmla="*/ 414101 h 409557"/>
                <a:gd name="connsiteX9" fmla="*/ 51195 w 153583"/>
                <a:gd name="connsiteY9" fmla="*/ 407701 h 409557"/>
                <a:gd name="connsiteX10" fmla="*/ 57594 w 153583"/>
                <a:gd name="connsiteY10" fmla="*/ 401302 h 409557"/>
                <a:gd name="connsiteX11" fmla="*/ 76792 w 153583"/>
                <a:gd name="connsiteY11" fmla="*/ 401302 h 409557"/>
                <a:gd name="connsiteX12" fmla="*/ 83191 w 153583"/>
                <a:gd name="connsiteY12" fmla="*/ 407701 h 409557"/>
                <a:gd name="connsiteX13" fmla="*/ 76792 w 153583"/>
                <a:gd name="connsiteY13" fmla="*/ 414101 h 409557"/>
                <a:gd name="connsiteX14" fmla="*/ 25597 w 153583"/>
                <a:gd name="connsiteY14" fmla="*/ 414101 h 409557"/>
                <a:gd name="connsiteX15" fmla="*/ 6399 w 153583"/>
                <a:gd name="connsiteY15" fmla="*/ 414101 h 409557"/>
                <a:gd name="connsiteX16" fmla="*/ 0 w 153583"/>
                <a:gd name="connsiteY16" fmla="*/ 407701 h 409557"/>
                <a:gd name="connsiteX17" fmla="*/ 6399 w 153583"/>
                <a:gd name="connsiteY17" fmla="*/ 401302 h 409557"/>
                <a:gd name="connsiteX18" fmla="*/ 25597 w 153583"/>
                <a:gd name="connsiteY18" fmla="*/ 401302 h 409557"/>
                <a:gd name="connsiteX19" fmla="*/ 31997 w 153583"/>
                <a:gd name="connsiteY19" fmla="*/ 407701 h 409557"/>
                <a:gd name="connsiteX20" fmla="*/ 25597 w 153583"/>
                <a:gd name="connsiteY20" fmla="*/ 414101 h 409557"/>
                <a:gd name="connsiteX21" fmla="*/ 152688 w 153583"/>
                <a:gd name="connsiteY21" fmla="*/ 406805 h 409557"/>
                <a:gd name="connsiteX22" fmla="*/ 146289 w 153583"/>
                <a:gd name="connsiteY22" fmla="*/ 400406 h 409557"/>
                <a:gd name="connsiteX23" fmla="*/ 146289 w 153583"/>
                <a:gd name="connsiteY23" fmla="*/ 381208 h 409557"/>
                <a:gd name="connsiteX24" fmla="*/ 152688 w 153583"/>
                <a:gd name="connsiteY24" fmla="*/ 374809 h 409557"/>
                <a:gd name="connsiteX25" fmla="*/ 159087 w 153583"/>
                <a:gd name="connsiteY25" fmla="*/ 381208 h 409557"/>
                <a:gd name="connsiteX26" fmla="*/ 159087 w 153583"/>
                <a:gd name="connsiteY26" fmla="*/ 400406 h 409557"/>
                <a:gd name="connsiteX27" fmla="*/ 152688 w 153583"/>
                <a:gd name="connsiteY27" fmla="*/ 406805 h 409557"/>
                <a:gd name="connsiteX28" fmla="*/ 152688 w 153583"/>
                <a:gd name="connsiteY28" fmla="*/ 355611 h 409557"/>
                <a:gd name="connsiteX29" fmla="*/ 146289 w 153583"/>
                <a:gd name="connsiteY29" fmla="*/ 349211 h 409557"/>
                <a:gd name="connsiteX30" fmla="*/ 146289 w 153583"/>
                <a:gd name="connsiteY30" fmla="*/ 330013 h 409557"/>
                <a:gd name="connsiteX31" fmla="*/ 152688 w 153583"/>
                <a:gd name="connsiteY31" fmla="*/ 323614 h 409557"/>
                <a:gd name="connsiteX32" fmla="*/ 159087 w 153583"/>
                <a:gd name="connsiteY32" fmla="*/ 330013 h 409557"/>
                <a:gd name="connsiteX33" fmla="*/ 159087 w 153583"/>
                <a:gd name="connsiteY33" fmla="*/ 349211 h 409557"/>
                <a:gd name="connsiteX34" fmla="*/ 152688 w 153583"/>
                <a:gd name="connsiteY34" fmla="*/ 355611 h 409557"/>
                <a:gd name="connsiteX35" fmla="*/ 152688 w 153583"/>
                <a:gd name="connsiteY35" fmla="*/ 304416 h 409557"/>
                <a:gd name="connsiteX36" fmla="*/ 146289 w 153583"/>
                <a:gd name="connsiteY36" fmla="*/ 298017 h 409557"/>
                <a:gd name="connsiteX37" fmla="*/ 146289 w 153583"/>
                <a:gd name="connsiteY37" fmla="*/ 278819 h 409557"/>
                <a:gd name="connsiteX38" fmla="*/ 152688 w 153583"/>
                <a:gd name="connsiteY38" fmla="*/ 272419 h 409557"/>
                <a:gd name="connsiteX39" fmla="*/ 159087 w 153583"/>
                <a:gd name="connsiteY39" fmla="*/ 278819 h 409557"/>
                <a:gd name="connsiteX40" fmla="*/ 159087 w 153583"/>
                <a:gd name="connsiteY40" fmla="*/ 298017 h 409557"/>
                <a:gd name="connsiteX41" fmla="*/ 152688 w 153583"/>
                <a:gd name="connsiteY41" fmla="*/ 304416 h 409557"/>
                <a:gd name="connsiteX42" fmla="*/ 152688 w 153583"/>
                <a:gd name="connsiteY42" fmla="*/ 253221 h 409557"/>
                <a:gd name="connsiteX43" fmla="*/ 146289 w 153583"/>
                <a:gd name="connsiteY43" fmla="*/ 246822 h 409557"/>
                <a:gd name="connsiteX44" fmla="*/ 146289 w 153583"/>
                <a:gd name="connsiteY44" fmla="*/ 227624 h 409557"/>
                <a:gd name="connsiteX45" fmla="*/ 152688 w 153583"/>
                <a:gd name="connsiteY45" fmla="*/ 221225 h 409557"/>
                <a:gd name="connsiteX46" fmla="*/ 159087 w 153583"/>
                <a:gd name="connsiteY46" fmla="*/ 227624 h 409557"/>
                <a:gd name="connsiteX47" fmla="*/ 159087 w 153583"/>
                <a:gd name="connsiteY47" fmla="*/ 246822 h 409557"/>
                <a:gd name="connsiteX48" fmla="*/ 152688 w 153583"/>
                <a:gd name="connsiteY48" fmla="*/ 253221 h 409557"/>
                <a:gd name="connsiteX49" fmla="*/ 152688 w 153583"/>
                <a:gd name="connsiteY49" fmla="*/ 202027 h 409557"/>
                <a:gd name="connsiteX50" fmla="*/ 146289 w 153583"/>
                <a:gd name="connsiteY50" fmla="*/ 195628 h 409557"/>
                <a:gd name="connsiteX51" fmla="*/ 146289 w 153583"/>
                <a:gd name="connsiteY51" fmla="*/ 176430 h 409557"/>
                <a:gd name="connsiteX52" fmla="*/ 152688 w 153583"/>
                <a:gd name="connsiteY52" fmla="*/ 170030 h 409557"/>
                <a:gd name="connsiteX53" fmla="*/ 159087 w 153583"/>
                <a:gd name="connsiteY53" fmla="*/ 176430 h 409557"/>
                <a:gd name="connsiteX54" fmla="*/ 159087 w 153583"/>
                <a:gd name="connsiteY54" fmla="*/ 195628 h 409557"/>
                <a:gd name="connsiteX55" fmla="*/ 152688 w 153583"/>
                <a:gd name="connsiteY55" fmla="*/ 202027 h 409557"/>
                <a:gd name="connsiteX56" fmla="*/ 152688 w 153583"/>
                <a:gd name="connsiteY56" fmla="*/ 150832 h 409557"/>
                <a:gd name="connsiteX57" fmla="*/ 146289 w 153583"/>
                <a:gd name="connsiteY57" fmla="*/ 144433 h 409557"/>
                <a:gd name="connsiteX58" fmla="*/ 146289 w 153583"/>
                <a:gd name="connsiteY58" fmla="*/ 125235 h 409557"/>
                <a:gd name="connsiteX59" fmla="*/ 152688 w 153583"/>
                <a:gd name="connsiteY59" fmla="*/ 118836 h 409557"/>
                <a:gd name="connsiteX60" fmla="*/ 159087 w 153583"/>
                <a:gd name="connsiteY60" fmla="*/ 125235 h 409557"/>
                <a:gd name="connsiteX61" fmla="*/ 159087 w 153583"/>
                <a:gd name="connsiteY61" fmla="*/ 144433 h 409557"/>
                <a:gd name="connsiteX62" fmla="*/ 152688 w 153583"/>
                <a:gd name="connsiteY62" fmla="*/ 150832 h 409557"/>
                <a:gd name="connsiteX63" fmla="*/ 152688 w 153583"/>
                <a:gd name="connsiteY63" fmla="*/ 99638 h 409557"/>
                <a:gd name="connsiteX64" fmla="*/ 146289 w 153583"/>
                <a:gd name="connsiteY64" fmla="*/ 93238 h 409557"/>
                <a:gd name="connsiteX65" fmla="*/ 146289 w 153583"/>
                <a:gd name="connsiteY65" fmla="*/ 74040 h 409557"/>
                <a:gd name="connsiteX66" fmla="*/ 152688 w 153583"/>
                <a:gd name="connsiteY66" fmla="*/ 67641 h 409557"/>
                <a:gd name="connsiteX67" fmla="*/ 159087 w 153583"/>
                <a:gd name="connsiteY67" fmla="*/ 74040 h 409557"/>
                <a:gd name="connsiteX68" fmla="*/ 159087 w 153583"/>
                <a:gd name="connsiteY68" fmla="*/ 93238 h 409557"/>
                <a:gd name="connsiteX69" fmla="*/ 152688 w 153583"/>
                <a:gd name="connsiteY69" fmla="*/ 99638 h 409557"/>
                <a:gd name="connsiteX70" fmla="*/ 152688 w 153583"/>
                <a:gd name="connsiteY70" fmla="*/ 48443 h 409557"/>
                <a:gd name="connsiteX71" fmla="*/ 146289 w 153583"/>
                <a:gd name="connsiteY71" fmla="*/ 42044 h 409557"/>
                <a:gd name="connsiteX72" fmla="*/ 146289 w 153583"/>
                <a:gd name="connsiteY72" fmla="*/ 22846 h 409557"/>
                <a:gd name="connsiteX73" fmla="*/ 152688 w 153583"/>
                <a:gd name="connsiteY73" fmla="*/ 16446 h 409557"/>
                <a:gd name="connsiteX74" fmla="*/ 159087 w 153583"/>
                <a:gd name="connsiteY74" fmla="*/ 22846 h 409557"/>
                <a:gd name="connsiteX75" fmla="*/ 159087 w 153583"/>
                <a:gd name="connsiteY75" fmla="*/ 42044 h 409557"/>
                <a:gd name="connsiteX76" fmla="*/ 152688 w 153583"/>
                <a:gd name="connsiteY76" fmla="*/ 48443 h 409557"/>
                <a:gd name="connsiteX77" fmla="*/ 137074 w 153583"/>
                <a:gd name="connsiteY77" fmla="*/ 12799 h 409557"/>
                <a:gd name="connsiteX78" fmla="*/ 125427 w 153583"/>
                <a:gd name="connsiteY78" fmla="*/ 12799 h 409557"/>
                <a:gd name="connsiteX79" fmla="*/ 119027 w 153583"/>
                <a:gd name="connsiteY79" fmla="*/ 6399 h 409557"/>
                <a:gd name="connsiteX80" fmla="*/ 125427 w 153583"/>
                <a:gd name="connsiteY80" fmla="*/ 0 h 409557"/>
                <a:gd name="connsiteX81" fmla="*/ 137074 w 153583"/>
                <a:gd name="connsiteY81" fmla="*/ 0 h 409557"/>
                <a:gd name="connsiteX82" fmla="*/ 143473 w 153583"/>
                <a:gd name="connsiteY82" fmla="*/ 6399 h 409557"/>
                <a:gd name="connsiteX83" fmla="*/ 137074 w 153583"/>
                <a:gd name="connsiteY83" fmla="*/ 12799 h 40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53583" h="409557">
                  <a:moveTo>
                    <a:pt x="127987" y="414101"/>
                  </a:moveTo>
                  <a:lnTo>
                    <a:pt x="108789" y="414101"/>
                  </a:lnTo>
                  <a:cubicBezTo>
                    <a:pt x="105269" y="414101"/>
                    <a:pt x="102389" y="411221"/>
                    <a:pt x="102389" y="407701"/>
                  </a:cubicBezTo>
                  <a:cubicBezTo>
                    <a:pt x="102389" y="404182"/>
                    <a:pt x="105269" y="401302"/>
                    <a:pt x="108789" y="401302"/>
                  </a:cubicBezTo>
                  <a:lnTo>
                    <a:pt x="127987" y="401302"/>
                  </a:lnTo>
                  <a:cubicBezTo>
                    <a:pt x="131506" y="401302"/>
                    <a:pt x="134386" y="404182"/>
                    <a:pt x="134386" y="407701"/>
                  </a:cubicBezTo>
                  <a:cubicBezTo>
                    <a:pt x="134386" y="411221"/>
                    <a:pt x="131506" y="414101"/>
                    <a:pt x="127987" y="414101"/>
                  </a:cubicBezTo>
                  <a:close/>
                  <a:moveTo>
                    <a:pt x="76792" y="414101"/>
                  </a:moveTo>
                  <a:lnTo>
                    <a:pt x="57594" y="414101"/>
                  </a:lnTo>
                  <a:cubicBezTo>
                    <a:pt x="54074" y="414101"/>
                    <a:pt x="51195" y="411221"/>
                    <a:pt x="51195" y="407701"/>
                  </a:cubicBezTo>
                  <a:cubicBezTo>
                    <a:pt x="51195" y="404182"/>
                    <a:pt x="54074" y="401302"/>
                    <a:pt x="57594" y="401302"/>
                  </a:cubicBezTo>
                  <a:lnTo>
                    <a:pt x="76792" y="401302"/>
                  </a:lnTo>
                  <a:cubicBezTo>
                    <a:pt x="80311" y="401302"/>
                    <a:pt x="83191" y="404182"/>
                    <a:pt x="83191" y="407701"/>
                  </a:cubicBezTo>
                  <a:cubicBezTo>
                    <a:pt x="83191" y="411221"/>
                    <a:pt x="80311" y="414101"/>
                    <a:pt x="76792" y="414101"/>
                  </a:cubicBezTo>
                  <a:close/>
                  <a:moveTo>
                    <a:pt x="25597" y="414101"/>
                  </a:moveTo>
                  <a:lnTo>
                    <a:pt x="6399" y="414101"/>
                  </a:lnTo>
                  <a:cubicBezTo>
                    <a:pt x="2880" y="414101"/>
                    <a:pt x="0" y="411221"/>
                    <a:pt x="0" y="407701"/>
                  </a:cubicBezTo>
                  <a:cubicBezTo>
                    <a:pt x="0" y="404182"/>
                    <a:pt x="2880" y="401302"/>
                    <a:pt x="6399" y="401302"/>
                  </a:cubicBezTo>
                  <a:lnTo>
                    <a:pt x="25597" y="401302"/>
                  </a:lnTo>
                  <a:cubicBezTo>
                    <a:pt x="29117" y="401302"/>
                    <a:pt x="31997" y="404182"/>
                    <a:pt x="31997" y="407701"/>
                  </a:cubicBezTo>
                  <a:cubicBezTo>
                    <a:pt x="31997" y="411221"/>
                    <a:pt x="29117" y="414101"/>
                    <a:pt x="25597" y="414101"/>
                  </a:cubicBezTo>
                  <a:close/>
                  <a:moveTo>
                    <a:pt x="152688" y="406805"/>
                  </a:moveTo>
                  <a:cubicBezTo>
                    <a:pt x="149168" y="406805"/>
                    <a:pt x="146289" y="403926"/>
                    <a:pt x="146289" y="400406"/>
                  </a:cubicBezTo>
                  <a:lnTo>
                    <a:pt x="146289" y="381208"/>
                  </a:lnTo>
                  <a:cubicBezTo>
                    <a:pt x="146289" y="377688"/>
                    <a:pt x="149168" y="374809"/>
                    <a:pt x="152688" y="374809"/>
                  </a:cubicBezTo>
                  <a:cubicBezTo>
                    <a:pt x="156207" y="374809"/>
                    <a:pt x="159087" y="377688"/>
                    <a:pt x="159087" y="381208"/>
                  </a:cubicBezTo>
                  <a:lnTo>
                    <a:pt x="159087" y="400406"/>
                  </a:lnTo>
                  <a:cubicBezTo>
                    <a:pt x="159087" y="403926"/>
                    <a:pt x="156207" y="406805"/>
                    <a:pt x="152688" y="406805"/>
                  </a:cubicBezTo>
                  <a:close/>
                  <a:moveTo>
                    <a:pt x="152688" y="355611"/>
                  </a:moveTo>
                  <a:cubicBezTo>
                    <a:pt x="149168" y="355611"/>
                    <a:pt x="146289" y="352731"/>
                    <a:pt x="146289" y="349211"/>
                  </a:cubicBezTo>
                  <a:lnTo>
                    <a:pt x="146289" y="330013"/>
                  </a:lnTo>
                  <a:cubicBezTo>
                    <a:pt x="146289" y="326494"/>
                    <a:pt x="149168" y="323614"/>
                    <a:pt x="152688" y="323614"/>
                  </a:cubicBezTo>
                  <a:cubicBezTo>
                    <a:pt x="156207" y="323614"/>
                    <a:pt x="159087" y="326494"/>
                    <a:pt x="159087" y="330013"/>
                  </a:cubicBezTo>
                  <a:lnTo>
                    <a:pt x="159087" y="349211"/>
                  </a:lnTo>
                  <a:cubicBezTo>
                    <a:pt x="159087" y="352731"/>
                    <a:pt x="156207" y="355611"/>
                    <a:pt x="152688" y="355611"/>
                  </a:cubicBezTo>
                  <a:close/>
                  <a:moveTo>
                    <a:pt x="152688" y="304416"/>
                  </a:moveTo>
                  <a:cubicBezTo>
                    <a:pt x="149168" y="304416"/>
                    <a:pt x="146289" y="301536"/>
                    <a:pt x="146289" y="298017"/>
                  </a:cubicBezTo>
                  <a:lnTo>
                    <a:pt x="146289" y="278819"/>
                  </a:lnTo>
                  <a:cubicBezTo>
                    <a:pt x="146289" y="275299"/>
                    <a:pt x="149168" y="272419"/>
                    <a:pt x="152688" y="272419"/>
                  </a:cubicBezTo>
                  <a:cubicBezTo>
                    <a:pt x="156207" y="272419"/>
                    <a:pt x="159087" y="275299"/>
                    <a:pt x="159087" y="278819"/>
                  </a:cubicBezTo>
                  <a:lnTo>
                    <a:pt x="159087" y="298017"/>
                  </a:lnTo>
                  <a:cubicBezTo>
                    <a:pt x="159087" y="301536"/>
                    <a:pt x="156207" y="304416"/>
                    <a:pt x="152688" y="304416"/>
                  </a:cubicBezTo>
                  <a:close/>
                  <a:moveTo>
                    <a:pt x="152688" y="253221"/>
                  </a:moveTo>
                  <a:cubicBezTo>
                    <a:pt x="149168" y="253221"/>
                    <a:pt x="146289" y="250342"/>
                    <a:pt x="146289" y="246822"/>
                  </a:cubicBezTo>
                  <a:lnTo>
                    <a:pt x="146289" y="227624"/>
                  </a:lnTo>
                  <a:cubicBezTo>
                    <a:pt x="146289" y="224105"/>
                    <a:pt x="149168" y="221225"/>
                    <a:pt x="152688" y="221225"/>
                  </a:cubicBezTo>
                  <a:cubicBezTo>
                    <a:pt x="156207" y="221225"/>
                    <a:pt x="159087" y="224105"/>
                    <a:pt x="159087" y="227624"/>
                  </a:cubicBezTo>
                  <a:lnTo>
                    <a:pt x="159087" y="246822"/>
                  </a:lnTo>
                  <a:cubicBezTo>
                    <a:pt x="159087" y="250342"/>
                    <a:pt x="156207" y="253221"/>
                    <a:pt x="152688" y="253221"/>
                  </a:cubicBezTo>
                  <a:close/>
                  <a:moveTo>
                    <a:pt x="152688" y="202027"/>
                  </a:moveTo>
                  <a:cubicBezTo>
                    <a:pt x="149168" y="202027"/>
                    <a:pt x="146289" y="199147"/>
                    <a:pt x="146289" y="195628"/>
                  </a:cubicBezTo>
                  <a:lnTo>
                    <a:pt x="146289" y="176430"/>
                  </a:lnTo>
                  <a:cubicBezTo>
                    <a:pt x="146289" y="172910"/>
                    <a:pt x="149168" y="170030"/>
                    <a:pt x="152688" y="170030"/>
                  </a:cubicBezTo>
                  <a:cubicBezTo>
                    <a:pt x="156207" y="170030"/>
                    <a:pt x="159087" y="172910"/>
                    <a:pt x="159087" y="176430"/>
                  </a:cubicBezTo>
                  <a:lnTo>
                    <a:pt x="159087" y="195628"/>
                  </a:lnTo>
                  <a:cubicBezTo>
                    <a:pt x="159087" y="199147"/>
                    <a:pt x="156207" y="202027"/>
                    <a:pt x="152688" y="202027"/>
                  </a:cubicBezTo>
                  <a:close/>
                  <a:moveTo>
                    <a:pt x="152688" y="150832"/>
                  </a:moveTo>
                  <a:cubicBezTo>
                    <a:pt x="149168" y="150832"/>
                    <a:pt x="146289" y="147952"/>
                    <a:pt x="146289" y="144433"/>
                  </a:cubicBezTo>
                  <a:lnTo>
                    <a:pt x="146289" y="125235"/>
                  </a:lnTo>
                  <a:cubicBezTo>
                    <a:pt x="146289" y="121715"/>
                    <a:pt x="149168" y="118836"/>
                    <a:pt x="152688" y="118836"/>
                  </a:cubicBezTo>
                  <a:cubicBezTo>
                    <a:pt x="156207" y="118836"/>
                    <a:pt x="159087" y="121715"/>
                    <a:pt x="159087" y="125235"/>
                  </a:cubicBezTo>
                  <a:lnTo>
                    <a:pt x="159087" y="144433"/>
                  </a:lnTo>
                  <a:cubicBezTo>
                    <a:pt x="159087" y="147952"/>
                    <a:pt x="156207" y="150832"/>
                    <a:pt x="152688" y="150832"/>
                  </a:cubicBezTo>
                  <a:close/>
                  <a:moveTo>
                    <a:pt x="152688" y="99638"/>
                  </a:moveTo>
                  <a:cubicBezTo>
                    <a:pt x="149168" y="99638"/>
                    <a:pt x="146289" y="96758"/>
                    <a:pt x="146289" y="93238"/>
                  </a:cubicBezTo>
                  <a:lnTo>
                    <a:pt x="146289" y="74040"/>
                  </a:lnTo>
                  <a:cubicBezTo>
                    <a:pt x="146289" y="70521"/>
                    <a:pt x="149168" y="67641"/>
                    <a:pt x="152688" y="67641"/>
                  </a:cubicBezTo>
                  <a:cubicBezTo>
                    <a:pt x="156207" y="67641"/>
                    <a:pt x="159087" y="70521"/>
                    <a:pt x="159087" y="74040"/>
                  </a:cubicBezTo>
                  <a:lnTo>
                    <a:pt x="159087" y="93238"/>
                  </a:lnTo>
                  <a:cubicBezTo>
                    <a:pt x="159087" y="96758"/>
                    <a:pt x="156207" y="99638"/>
                    <a:pt x="152688" y="99638"/>
                  </a:cubicBezTo>
                  <a:close/>
                  <a:moveTo>
                    <a:pt x="152688" y="48443"/>
                  </a:moveTo>
                  <a:cubicBezTo>
                    <a:pt x="149168" y="48443"/>
                    <a:pt x="146289" y="45563"/>
                    <a:pt x="146289" y="42044"/>
                  </a:cubicBezTo>
                  <a:lnTo>
                    <a:pt x="146289" y="22846"/>
                  </a:lnTo>
                  <a:cubicBezTo>
                    <a:pt x="146289" y="19326"/>
                    <a:pt x="149168" y="16446"/>
                    <a:pt x="152688" y="16446"/>
                  </a:cubicBezTo>
                  <a:cubicBezTo>
                    <a:pt x="156207" y="16446"/>
                    <a:pt x="159087" y="19326"/>
                    <a:pt x="159087" y="22846"/>
                  </a:cubicBezTo>
                  <a:lnTo>
                    <a:pt x="159087" y="42044"/>
                  </a:lnTo>
                  <a:cubicBezTo>
                    <a:pt x="159087" y="45563"/>
                    <a:pt x="156207" y="48443"/>
                    <a:pt x="152688" y="48443"/>
                  </a:cubicBezTo>
                  <a:close/>
                  <a:moveTo>
                    <a:pt x="137074" y="12799"/>
                  </a:moveTo>
                  <a:lnTo>
                    <a:pt x="125427" y="12799"/>
                  </a:lnTo>
                  <a:cubicBezTo>
                    <a:pt x="121907" y="12799"/>
                    <a:pt x="119027" y="9919"/>
                    <a:pt x="119027" y="6399"/>
                  </a:cubicBezTo>
                  <a:cubicBezTo>
                    <a:pt x="119027" y="2880"/>
                    <a:pt x="121907" y="0"/>
                    <a:pt x="125427" y="0"/>
                  </a:cubicBezTo>
                  <a:lnTo>
                    <a:pt x="137074" y="0"/>
                  </a:lnTo>
                  <a:cubicBezTo>
                    <a:pt x="140593" y="0"/>
                    <a:pt x="143473" y="2880"/>
                    <a:pt x="143473" y="6399"/>
                  </a:cubicBezTo>
                  <a:cubicBezTo>
                    <a:pt x="143473" y="9919"/>
                    <a:pt x="140657" y="12799"/>
                    <a:pt x="137074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698CAC8-EF18-4731-B567-FA5250E2395F}"/>
                </a:ext>
              </a:extLst>
            </p:cNvPr>
            <p:cNvSpPr/>
            <p:nvPr/>
          </p:nvSpPr>
          <p:spPr>
            <a:xfrm>
              <a:off x="5626721" y="5776007"/>
              <a:ext cx="44795" cy="83191"/>
            </a:xfrm>
            <a:custGeom>
              <a:avLst/>
              <a:gdLst>
                <a:gd name="connsiteX0" fmla="*/ 6415 w 44795"/>
                <a:gd name="connsiteY0" fmla="*/ 85127 h 83191"/>
                <a:gd name="connsiteX1" fmla="*/ 1872 w 44795"/>
                <a:gd name="connsiteY1" fmla="*/ 83271 h 83191"/>
                <a:gd name="connsiteX2" fmla="*/ 1872 w 44795"/>
                <a:gd name="connsiteY2" fmla="*/ 74248 h 83191"/>
                <a:gd name="connsiteX3" fmla="*/ 33548 w 44795"/>
                <a:gd name="connsiteY3" fmla="*/ 42572 h 83191"/>
                <a:gd name="connsiteX4" fmla="*/ 1872 w 44795"/>
                <a:gd name="connsiteY4" fmla="*/ 10895 h 83191"/>
                <a:gd name="connsiteX5" fmla="*/ 1872 w 44795"/>
                <a:gd name="connsiteY5" fmla="*/ 1872 h 83191"/>
                <a:gd name="connsiteX6" fmla="*/ 10895 w 44795"/>
                <a:gd name="connsiteY6" fmla="*/ 1872 h 83191"/>
                <a:gd name="connsiteX7" fmla="*/ 47051 w 44795"/>
                <a:gd name="connsiteY7" fmla="*/ 38028 h 83191"/>
                <a:gd name="connsiteX8" fmla="*/ 48907 w 44795"/>
                <a:gd name="connsiteY8" fmla="*/ 42572 h 83191"/>
                <a:gd name="connsiteX9" fmla="*/ 47051 w 44795"/>
                <a:gd name="connsiteY9" fmla="*/ 47115 h 83191"/>
                <a:gd name="connsiteX10" fmla="*/ 10895 w 44795"/>
                <a:gd name="connsiteY10" fmla="*/ 83271 h 83191"/>
                <a:gd name="connsiteX11" fmla="*/ 6415 w 44795"/>
                <a:gd name="connsiteY11" fmla="*/ 85127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795" h="83191">
                  <a:moveTo>
                    <a:pt x="6415" y="85127"/>
                  </a:moveTo>
                  <a:cubicBezTo>
                    <a:pt x="4751" y="85127"/>
                    <a:pt x="3151" y="84487"/>
                    <a:pt x="1872" y="83271"/>
                  </a:cubicBezTo>
                  <a:cubicBezTo>
                    <a:pt x="-624" y="80775"/>
                    <a:pt x="-624" y="76744"/>
                    <a:pt x="1872" y="74248"/>
                  </a:cubicBezTo>
                  <a:lnTo>
                    <a:pt x="33548" y="42572"/>
                  </a:lnTo>
                  <a:lnTo>
                    <a:pt x="1872" y="10895"/>
                  </a:lnTo>
                  <a:cubicBezTo>
                    <a:pt x="-624" y="8399"/>
                    <a:pt x="-624" y="4367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47051" y="38028"/>
                  </a:lnTo>
                  <a:cubicBezTo>
                    <a:pt x="48267" y="39244"/>
                    <a:pt x="48907" y="40844"/>
                    <a:pt x="48907" y="42572"/>
                  </a:cubicBezTo>
                  <a:cubicBezTo>
                    <a:pt x="48907" y="44299"/>
                    <a:pt x="48203" y="45899"/>
                    <a:pt x="47051" y="47115"/>
                  </a:cubicBezTo>
                  <a:lnTo>
                    <a:pt x="10895" y="83271"/>
                  </a:lnTo>
                  <a:cubicBezTo>
                    <a:pt x="9679" y="84551"/>
                    <a:pt x="8079" y="85127"/>
                    <a:pt x="6415" y="8512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02AAB896-F8EB-4D9B-91BD-C12CED06FD05}"/>
                </a:ext>
              </a:extLst>
            </p:cNvPr>
            <p:cNvSpPr/>
            <p:nvPr/>
          </p:nvSpPr>
          <p:spPr>
            <a:xfrm>
              <a:off x="5454275" y="5812179"/>
              <a:ext cx="217577" cy="12799"/>
            </a:xfrm>
            <a:custGeom>
              <a:avLst/>
              <a:gdLst>
                <a:gd name="connsiteX0" fmla="*/ 215082 w 217577"/>
                <a:gd name="connsiteY0" fmla="*/ 12799 h 12798"/>
                <a:gd name="connsiteX1" fmla="*/ 6399 w 217577"/>
                <a:gd name="connsiteY1" fmla="*/ 12799 h 12798"/>
                <a:gd name="connsiteX2" fmla="*/ 0 w 217577"/>
                <a:gd name="connsiteY2" fmla="*/ 6399 h 12798"/>
                <a:gd name="connsiteX3" fmla="*/ 6399 w 217577"/>
                <a:gd name="connsiteY3" fmla="*/ 0 h 12798"/>
                <a:gd name="connsiteX4" fmla="*/ 215082 w 217577"/>
                <a:gd name="connsiteY4" fmla="*/ 0 h 12798"/>
                <a:gd name="connsiteX5" fmla="*/ 221481 w 217577"/>
                <a:gd name="connsiteY5" fmla="*/ 6399 h 12798"/>
                <a:gd name="connsiteX6" fmla="*/ 215082 w 217577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77" h="12798">
                  <a:moveTo>
                    <a:pt x="215082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15082" y="0"/>
                  </a:lnTo>
                  <a:cubicBezTo>
                    <a:pt x="218601" y="0"/>
                    <a:pt x="221481" y="2880"/>
                    <a:pt x="221481" y="6399"/>
                  </a:cubicBezTo>
                  <a:cubicBezTo>
                    <a:pt x="221481" y="9919"/>
                    <a:pt x="218601" y="12799"/>
                    <a:pt x="21508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7" name="Freeform: Shape 546">
            <a:extLst>
              <a:ext uri="{FF2B5EF4-FFF2-40B4-BE49-F238E27FC236}">
                <a16:creationId xmlns:a16="http://schemas.microsoft.com/office/drawing/2014/main" id="{5C63D695-D318-4084-A3A2-47B27D50B6C1}"/>
              </a:ext>
            </a:extLst>
          </p:cNvPr>
          <p:cNvSpPr/>
          <p:nvPr/>
        </p:nvSpPr>
        <p:spPr>
          <a:xfrm>
            <a:off x="6297610" y="131541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7" name="Freeform: Shape 556">
            <a:extLst>
              <a:ext uri="{FF2B5EF4-FFF2-40B4-BE49-F238E27FC236}">
                <a16:creationId xmlns:a16="http://schemas.microsoft.com/office/drawing/2014/main" id="{3F4B119E-59E1-4EF7-B969-56B6C8A92C7D}"/>
              </a:ext>
            </a:extLst>
          </p:cNvPr>
          <p:cNvSpPr/>
          <p:nvPr/>
        </p:nvSpPr>
        <p:spPr>
          <a:xfrm>
            <a:off x="6297610" y="2394666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7" name="Freeform: Shape 566">
            <a:extLst>
              <a:ext uri="{FF2B5EF4-FFF2-40B4-BE49-F238E27FC236}">
                <a16:creationId xmlns:a16="http://schemas.microsoft.com/office/drawing/2014/main" id="{2D5F8776-BA48-4FAB-A92D-C379FD091A7B}"/>
              </a:ext>
            </a:extLst>
          </p:cNvPr>
          <p:cNvSpPr/>
          <p:nvPr/>
        </p:nvSpPr>
        <p:spPr>
          <a:xfrm>
            <a:off x="6297610" y="3473912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7" name="Freeform: Shape 576">
            <a:extLst>
              <a:ext uri="{FF2B5EF4-FFF2-40B4-BE49-F238E27FC236}">
                <a16:creationId xmlns:a16="http://schemas.microsoft.com/office/drawing/2014/main" id="{72947847-F939-48AE-860B-6D8940704F39}"/>
              </a:ext>
            </a:extLst>
          </p:cNvPr>
          <p:cNvSpPr/>
          <p:nvPr/>
        </p:nvSpPr>
        <p:spPr>
          <a:xfrm>
            <a:off x="6297610" y="455315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7" name="Freeform: Shape 586">
            <a:extLst>
              <a:ext uri="{FF2B5EF4-FFF2-40B4-BE49-F238E27FC236}">
                <a16:creationId xmlns:a16="http://schemas.microsoft.com/office/drawing/2014/main" id="{0C7E7E10-6231-4AD4-B944-CF8B4E19944C}"/>
              </a:ext>
            </a:extLst>
          </p:cNvPr>
          <p:cNvSpPr/>
          <p:nvPr/>
        </p:nvSpPr>
        <p:spPr>
          <a:xfrm>
            <a:off x="6297610" y="563240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00" name="Group 499">
            <a:extLst>
              <a:ext uri="{FF2B5EF4-FFF2-40B4-BE49-F238E27FC236}">
                <a16:creationId xmlns:a16="http://schemas.microsoft.com/office/drawing/2014/main" id="{6220BD76-FEE2-4A4B-979C-C0EF016EE69E}"/>
              </a:ext>
            </a:extLst>
          </p:cNvPr>
          <p:cNvGrpSpPr/>
          <p:nvPr/>
        </p:nvGrpSpPr>
        <p:grpSpPr>
          <a:xfrm>
            <a:off x="6386176" y="1393596"/>
            <a:ext cx="460752" cy="461840"/>
            <a:chOff x="6443483" y="1515120"/>
            <a:chExt cx="460752" cy="461840"/>
          </a:xfrm>
        </p:grpSpPr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84774865-B9DE-482A-B2BB-AC5D088C363C}"/>
                </a:ext>
              </a:extLst>
            </p:cNvPr>
            <p:cNvSpPr/>
            <p:nvPr/>
          </p:nvSpPr>
          <p:spPr>
            <a:xfrm>
              <a:off x="6443483" y="1515120"/>
              <a:ext cx="460752" cy="460752"/>
            </a:xfrm>
            <a:custGeom>
              <a:avLst/>
              <a:gdLst>
                <a:gd name="connsiteX0" fmla="*/ 398230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5 w 460751"/>
                <a:gd name="connsiteY6" fmla="*/ 67065 h 460751"/>
                <a:gd name="connsiteX7" fmla="*/ 465295 w 460751"/>
                <a:gd name="connsiteY7" fmla="*/ 398230 h 460751"/>
                <a:gd name="connsiteX8" fmla="*/ 398230 w 460751"/>
                <a:gd name="connsiteY8" fmla="*/ 465295 h 460751"/>
                <a:gd name="connsiteX9" fmla="*/ 67065 w 460751"/>
                <a:gd name="connsiteY9" fmla="*/ 12735 h 460751"/>
                <a:gd name="connsiteX10" fmla="*/ 12799 w 460751"/>
                <a:gd name="connsiteY10" fmla="*/ 67001 h 460751"/>
                <a:gd name="connsiteX11" fmla="*/ 12799 w 460751"/>
                <a:gd name="connsiteY11" fmla="*/ 398166 h 460751"/>
                <a:gd name="connsiteX12" fmla="*/ 67065 w 460751"/>
                <a:gd name="connsiteY12" fmla="*/ 452433 h 460751"/>
                <a:gd name="connsiteX13" fmla="*/ 398230 w 460751"/>
                <a:gd name="connsiteY13" fmla="*/ 452433 h 460751"/>
                <a:gd name="connsiteX14" fmla="*/ 452497 w 460751"/>
                <a:gd name="connsiteY14" fmla="*/ 398166 h 460751"/>
                <a:gd name="connsiteX15" fmla="*/ 452497 w 460751"/>
                <a:gd name="connsiteY15" fmla="*/ 67065 h 460751"/>
                <a:gd name="connsiteX16" fmla="*/ 398230 w 460751"/>
                <a:gd name="connsiteY16" fmla="*/ 12799 h 460751"/>
                <a:gd name="connsiteX17" fmla="*/ 67065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230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5" y="30077"/>
                    <a:pt x="465295" y="67065"/>
                  </a:cubicBezTo>
                  <a:lnTo>
                    <a:pt x="465295" y="398230"/>
                  </a:lnTo>
                  <a:cubicBezTo>
                    <a:pt x="465295" y="435154"/>
                    <a:pt x="435218" y="465295"/>
                    <a:pt x="398230" y="465295"/>
                  </a:cubicBezTo>
                  <a:close/>
                  <a:moveTo>
                    <a:pt x="67065" y="12735"/>
                  </a:moveTo>
                  <a:cubicBezTo>
                    <a:pt x="37116" y="12735"/>
                    <a:pt x="12799" y="37052"/>
                    <a:pt x="12799" y="67001"/>
                  </a:cubicBezTo>
                  <a:lnTo>
                    <a:pt x="12799" y="398166"/>
                  </a:lnTo>
                  <a:cubicBezTo>
                    <a:pt x="12799" y="428115"/>
                    <a:pt x="37116" y="452433"/>
                    <a:pt x="67065" y="452433"/>
                  </a:cubicBezTo>
                  <a:lnTo>
                    <a:pt x="398230" y="452433"/>
                  </a:lnTo>
                  <a:cubicBezTo>
                    <a:pt x="428179" y="452433"/>
                    <a:pt x="452497" y="428115"/>
                    <a:pt x="452497" y="398166"/>
                  </a:cubicBezTo>
                  <a:lnTo>
                    <a:pt x="452497" y="67065"/>
                  </a:lnTo>
                  <a:cubicBezTo>
                    <a:pt x="452497" y="37116"/>
                    <a:pt x="428179" y="12799"/>
                    <a:pt x="398230" y="12799"/>
                  </a:cubicBezTo>
                  <a:lnTo>
                    <a:pt x="67065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763FCB96-989F-4CDA-A9CD-1086B0C0B65B}"/>
                </a:ext>
              </a:extLst>
            </p:cNvPr>
            <p:cNvSpPr/>
            <p:nvPr/>
          </p:nvSpPr>
          <p:spPr>
            <a:xfrm>
              <a:off x="6557712" y="1516208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79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15"/>
                    <a:pt x="9983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EDCB91-2DE2-49A3-9B70-6E7B3BB4F4B8}"/>
                </a:ext>
              </a:extLst>
            </p:cNvPr>
            <p:cNvSpPr/>
            <p:nvPr/>
          </p:nvSpPr>
          <p:spPr>
            <a:xfrm>
              <a:off x="6557712" y="1741336"/>
              <a:ext cx="345564" cy="12799"/>
            </a:xfrm>
            <a:custGeom>
              <a:avLst/>
              <a:gdLst>
                <a:gd name="connsiteX0" fmla="*/ 344668 w 345563"/>
                <a:gd name="connsiteY0" fmla="*/ 12799 h 12798"/>
                <a:gd name="connsiteX1" fmla="*/ 6399 w 345563"/>
                <a:gd name="connsiteY1" fmla="*/ 12799 h 12798"/>
                <a:gd name="connsiteX2" fmla="*/ 0 w 345563"/>
                <a:gd name="connsiteY2" fmla="*/ 6399 h 12798"/>
                <a:gd name="connsiteX3" fmla="*/ 6399 w 345563"/>
                <a:gd name="connsiteY3" fmla="*/ 0 h 12798"/>
                <a:gd name="connsiteX4" fmla="*/ 344668 w 345563"/>
                <a:gd name="connsiteY4" fmla="*/ 0 h 12798"/>
                <a:gd name="connsiteX5" fmla="*/ 351067 w 345563"/>
                <a:gd name="connsiteY5" fmla="*/ 6399 h 12798"/>
                <a:gd name="connsiteX6" fmla="*/ 344668 w 345563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5563" h="12798">
                  <a:moveTo>
                    <a:pt x="344668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344668" y="0"/>
                  </a:lnTo>
                  <a:cubicBezTo>
                    <a:pt x="348187" y="0"/>
                    <a:pt x="351067" y="2880"/>
                    <a:pt x="351067" y="6399"/>
                  </a:cubicBezTo>
                  <a:cubicBezTo>
                    <a:pt x="351067" y="9919"/>
                    <a:pt x="348251" y="12799"/>
                    <a:pt x="344668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9" name="Group 508">
            <a:extLst>
              <a:ext uri="{FF2B5EF4-FFF2-40B4-BE49-F238E27FC236}">
                <a16:creationId xmlns:a16="http://schemas.microsoft.com/office/drawing/2014/main" id="{906C911F-6421-4ED9-AA9F-041D8953CAE2}"/>
              </a:ext>
            </a:extLst>
          </p:cNvPr>
          <p:cNvGrpSpPr/>
          <p:nvPr/>
        </p:nvGrpSpPr>
        <p:grpSpPr>
          <a:xfrm>
            <a:off x="6385344" y="2465685"/>
            <a:ext cx="460752" cy="478094"/>
            <a:chOff x="6442651" y="2587209"/>
            <a:chExt cx="460752" cy="478094"/>
          </a:xfrm>
        </p:grpSpPr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F64BAA82-0C39-48AE-847C-D8E5FD86DB78}"/>
                </a:ext>
              </a:extLst>
            </p:cNvPr>
            <p:cNvSpPr/>
            <p:nvPr/>
          </p:nvSpPr>
          <p:spPr>
            <a:xfrm>
              <a:off x="6442651" y="3052504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5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80"/>
                    <a:pt x="465295" y="6399"/>
                  </a:cubicBezTo>
                  <a:cubicBezTo>
                    <a:pt x="465295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1AF693F-63C1-4F5A-ABFF-0075B65C4669}"/>
                </a:ext>
              </a:extLst>
            </p:cNvPr>
            <p:cNvSpPr/>
            <p:nvPr/>
          </p:nvSpPr>
          <p:spPr>
            <a:xfrm>
              <a:off x="6688770" y="2587209"/>
              <a:ext cx="172782" cy="435154"/>
            </a:xfrm>
            <a:custGeom>
              <a:avLst/>
              <a:gdLst>
                <a:gd name="connsiteX0" fmla="*/ 172014 w 172781"/>
                <a:gd name="connsiteY0" fmla="*/ 440914 h 435154"/>
                <a:gd name="connsiteX1" fmla="*/ 6399 w 172781"/>
                <a:gd name="connsiteY1" fmla="*/ 440914 h 435154"/>
                <a:gd name="connsiteX2" fmla="*/ 0 w 172781"/>
                <a:gd name="connsiteY2" fmla="*/ 434514 h 435154"/>
                <a:gd name="connsiteX3" fmla="*/ 0 w 172781"/>
                <a:gd name="connsiteY3" fmla="*/ 6399 h 435154"/>
                <a:gd name="connsiteX4" fmla="*/ 6399 w 172781"/>
                <a:gd name="connsiteY4" fmla="*/ 0 h 435154"/>
                <a:gd name="connsiteX5" fmla="*/ 172014 w 172781"/>
                <a:gd name="connsiteY5" fmla="*/ 0 h 435154"/>
                <a:gd name="connsiteX6" fmla="*/ 178413 w 172781"/>
                <a:gd name="connsiteY6" fmla="*/ 6399 h 435154"/>
                <a:gd name="connsiteX7" fmla="*/ 178413 w 172781"/>
                <a:gd name="connsiteY7" fmla="*/ 434514 h 435154"/>
                <a:gd name="connsiteX8" fmla="*/ 172014 w 172781"/>
                <a:gd name="connsiteY8" fmla="*/ 440914 h 435154"/>
                <a:gd name="connsiteX9" fmla="*/ 12735 w 172781"/>
                <a:gd name="connsiteY9" fmla="*/ 428115 h 435154"/>
                <a:gd name="connsiteX10" fmla="*/ 165551 w 172781"/>
                <a:gd name="connsiteY10" fmla="*/ 428115 h 435154"/>
                <a:gd name="connsiteX11" fmla="*/ 165551 w 172781"/>
                <a:gd name="connsiteY11" fmla="*/ 12799 h 435154"/>
                <a:gd name="connsiteX12" fmla="*/ 12735 w 172781"/>
                <a:gd name="connsiteY12" fmla="*/ 12799 h 435154"/>
                <a:gd name="connsiteX13" fmla="*/ 12735 w 172781"/>
                <a:gd name="connsiteY13" fmla="*/ 428115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435154">
                  <a:moveTo>
                    <a:pt x="172014" y="440914"/>
                  </a:moveTo>
                  <a:lnTo>
                    <a:pt x="6399" y="440914"/>
                  </a:lnTo>
                  <a:cubicBezTo>
                    <a:pt x="2880" y="440914"/>
                    <a:pt x="0" y="438034"/>
                    <a:pt x="0" y="4345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434514"/>
                  </a:lnTo>
                  <a:cubicBezTo>
                    <a:pt x="178413" y="438034"/>
                    <a:pt x="175534" y="440914"/>
                    <a:pt x="172014" y="440914"/>
                  </a:cubicBezTo>
                  <a:close/>
                  <a:moveTo>
                    <a:pt x="12735" y="428115"/>
                  </a:moveTo>
                  <a:lnTo>
                    <a:pt x="165551" y="428115"/>
                  </a:lnTo>
                  <a:lnTo>
                    <a:pt x="165551" y="12799"/>
                  </a:lnTo>
                  <a:lnTo>
                    <a:pt x="12735" y="12799"/>
                  </a:lnTo>
                  <a:lnTo>
                    <a:pt x="12735" y="428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5F5679A-B6B4-4547-B64B-A0B2E3546D9B}"/>
                </a:ext>
              </a:extLst>
            </p:cNvPr>
            <p:cNvSpPr/>
            <p:nvPr/>
          </p:nvSpPr>
          <p:spPr>
            <a:xfrm>
              <a:off x="6483415" y="2699901"/>
              <a:ext cx="172782" cy="326366"/>
            </a:xfrm>
            <a:custGeom>
              <a:avLst/>
              <a:gdLst>
                <a:gd name="connsiteX0" fmla="*/ 172014 w 172781"/>
                <a:gd name="connsiteY0" fmla="*/ 328222 h 326365"/>
                <a:gd name="connsiteX1" fmla="*/ 6399 w 172781"/>
                <a:gd name="connsiteY1" fmla="*/ 328222 h 326365"/>
                <a:gd name="connsiteX2" fmla="*/ 0 w 172781"/>
                <a:gd name="connsiteY2" fmla="*/ 321822 h 326365"/>
                <a:gd name="connsiteX3" fmla="*/ 0 w 172781"/>
                <a:gd name="connsiteY3" fmla="*/ 6399 h 326365"/>
                <a:gd name="connsiteX4" fmla="*/ 6399 w 172781"/>
                <a:gd name="connsiteY4" fmla="*/ 0 h 326365"/>
                <a:gd name="connsiteX5" fmla="*/ 172014 w 172781"/>
                <a:gd name="connsiteY5" fmla="*/ 0 h 326365"/>
                <a:gd name="connsiteX6" fmla="*/ 178413 w 172781"/>
                <a:gd name="connsiteY6" fmla="*/ 6399 h 326365"/>
                <a:gd name="connsiteX7" fmla="*/ 178413 w 172781"/>
                <a:gd name="connsiteY7" fmla="*/ 321822 h 326365"/>
                <a:gd name="connsiteX8" fmla="*/ 172014 w 172781"/>
                <a:gd name="connsiteY8" fmla="*/ 328222 h 326365"/>
                <a:gd name="connsiteX9" fmla="*/ 12799 w 172781"/>
                <a:gd name="connsiteY9" fmla="*/ 315423 h 326365"/>
                <a:gd name="connsiteX10" fmla="*/ 165615 w 172781"/>
                <a:gd name="connsiteY10" fmla="*/ 315423 h 326365"/>
                <a:gd name="connsiteX11" fmla="*/ 165615 w 172781"/>
                <a:gd name="connsiteY11" fmla="*/ 12799 h 326365"/>
                <a:gd name="connsiteX12" fmla="*/ 12799 w 172781"/>
                <a:gd name="connsiteY12" fmla="*/ 12799 h 326365"/>
                <a:gd name="connsiteX13" fmla="*/ 12799 w 172781"/>
                <a:gd name="connsiteY13" fmla="*/ 315423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326365">
                  <a:moveTo>
                    <a:pt x="172014" y="328222"/>
                  </a:moveTo>
                  <a:lnTo>
                    <a:pt x="6399" y="328222"/>
                  </a:lnTo>
                  <a:cubicBezTo>
                    <a:pt x="2880" y="328222"/>
                    <a:pt x="0" y="325342"/>
                    <a:pt x="0" y="32182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72014" y="0"/>
                  </a:lnTo>
                  <a:cubicBezTo>
                    <a:pt x="175534" y="0"/>
                    <a:pt x="178413" y="2880"/>
                    <a:pt x="178413" y="6399"/>
                  </a:cubicBezTo>
                  <a:lnTo>
                    <a:pt x="178413" y="321822"/>
                  </a:lnTo>
                  <a:cubicBezTo>
                    <a:pt x="178413" y="325342"/>
                    <a:pt x="175598" y="328222"/>
                    <a:pt x="172014" y="328222"/>
                  </a:cubicBezTo>
                  <a:close/>
                  <a:moveTo>
                    <a:pt x="12799" y="315423"/>
                  </a:moveTo>
                  <a:lnTo>
                    <a:pt x="165615" y="315423"/>
                  </a:lnTo>
                  <a:lnTo>
                    <a:pt x="165615" y="12799"/>
                  </a:lnTo>
                  <a:lnTo>
                    <a:pt x="12799" y="12799"/>
                  </a:lnTo>
                  <a:lnTo>
                    <a:pt x="12799" y="31542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1C5BCB6-C84A-494F-A982-A52E511B351F}"/>
                </a:ext>
              </a:extLst>
            </p:cNvPr>
            <p:cNvSpPr/>
            <p:nvPr/>
          </p:nvSpPr>
          <p:spPr>
            <a:xfrm>
              <a:off x="6483399" y="2951250"/>
              <a:ext cx="76792" cy="76792"/>
            </a:xfrm>
            <a:custGeom>
              <a:avLst/>
              <a:gdLst>
                <a:gd name="connsiteX0" fmla="*/ 70537 w 76791"/>
                <a:gd name="connsiteY0" fmla="*/ 76872 h 76791"/>
                <a:gd name="connsiteX1" fmla="*/ 65993 w 76791"/>
                <a:gd name="connsiteY1" fmla="*/ 75016 h 76791"/>
                <a:gd name="connsiteX2" fmla="*/ 1872 w 76791"/>
                <a:gd name="connsiteY2" fmla="*/ 10895 h 76791"/>
                <a:gd name="connsiteX3" fmla="*/ 1872 w 76791"/>
                <a:gd name="connsiteY3" fmla="*/ 1872 h 76791"/>
                <a:gd name="connsiteX4" fmla="*/ 10895 w 76791"/>
                <a:gd name="connsiteY4" fmla="*/ 1872 h 76791"/>
                <a:gd name="connsiteX5" fmla="*/ 75016 w 76791"/>
                <a:gd name="connsiteY5" fmla="*/ 65993 h 76791"/>
                <a:gd name="connsiteX6" fmla="*/ 75016 w 76791"/>
                <a:gd name="connsiteY6" fmla="*/ 75016 h 76791"/>
                <a:gd name="connsiteX7" fmla="*/ 70537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70537" y="76872"/>
                  </a:moveTo>
                  <a:cubicBezTo>
                    <a:pt x="68873" y="76872"/>
                    <a:pt x="67273" y="76232"/>
                    <a:pt x="65993" y="750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75016" y="65993"/>
                  </a:lnTo>
                  <a:cubicBezTo>
                    <a:pt x="77512" y="68489"/>
                    <a:pt x="77512" y="72520"/>
                    <a:pt x="75016" y="75016"/>
                  </a:cubicBezTo>
                  <a:cubicBezTo>
                    <a:pt x="73800" y="76232"/>
                    <a:pt x="72136" y="76872"/>
                    <a:pt x="70537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98F9C65-EFBB-42DC-85CA-6440C9815AF7}"/>
                </a:ext>
              </a:extLst>
            </p:cNvPr>
            <p:cNvSpPr/>
            <p:nvPr/>
          </p:nvSpPr>
          <p:spPr>
            <a:xfrm>
              <a:off x="6483399" y="2891993"/>
              <a:ext cx="134386" cy="134386"/>
            </a:xfrm>
            <a:custGeom>
              <a:avLst/>
              <a:gdLst>
                <a:gd name="connsiteX0" fmla="*/ 129794 w 134385"/>
                <a:gd name="connsiteY0" fmla="*/ 136130 h 134385"/>
                <a:gd name="connsiteX1" fmla="*/ 125251 w 134385"/>
                <a:gd name="connsiteY1" fmla="*/ 134274 h 134385"/>
                <a:gd name="connsiteX2" fmla="*/ 1872 w 134385"/>
                <a:gd name="connsiteY2" fmla="*/ 10895 h 134385"/>
                <a:gd name="connsiteX3" fmla="*/ 1872 w 134385"/>
                <a:gd name="connsiteY3" fmla="*/ 1872 h 134385"/>
                <a:gd name="connsiteX4" fmla="*/ 10895 w 134385"/>
                <a:gd name="connsiteY4" fmla="*/ 1872 h 134385"/>
                <a:gd name="connsiteX5" fmla="*/ 134274 w 134385"/>
                <a:gd name="connsiteY5" fmla="*/ 125251 h 134385"/>
                <a:gd name="connsiteX6" fmla="*/ 134274 w 134385"/>
                <a:gd name="connsiteY6" fmla="*/ 134274 h 134385"/>
                <a:gd name="connsiteX7" fmla="*/ 129794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129794" y="136130"/>
                  </a:moveTo>
                  <a:cubicBezTo>
                    <a:pt x="128130" y="136130"/>
                    <a:pt x="126531" y="135490"/>
                    <a:pt x="125251" y="13427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34274" y="125251"/>
                  </a:lnTo>
                  <a:cubicBezTo>
                    <a:pt x="136769" y="127747"/>
                    <a:pt x="136769" y="131778"/>
                    <a:pt x="134274" y="134274"/>
                  </a:cubicBezTo>
                  <a:cubicBezTo>
                    <a:pt x="133058" y="135490"/>
                    <a:pt x="131394" y="136130"/>
                    <a:pt x="129794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25D3A07-6BFC-4A5D-9CB4-8B037E8D1489}"/>
                </a:ext>
              </a:extLst>
            </p:cNvPr>
            <p:cNvSpPr/>
            <p:nvPr/>
          </p:nvSpPr>
          <p:spPr>
            <a:xfrm>
              <a:off x="6483399" y="2832863"/>
              <a:ext cx="172782" cy="172782"/>
            </a:xfrm>
            <a:custGeom>
              <a:avLst/>
              <a:gdLst>
                <a:gd name="connsiteX0" fmla="*/ 172094 w 172781"/>
                <a:gd name="connsiteY0" fmla="*/ 178365 h 172781"/>
                <a:gd name="connsiteX1" fmla="*/ 167550 w 172781"/>
                <a:gd name="connsiteY1" fmla="*/ 176510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486 h 172781"/>
                <a:gd name="connsiteX6" fmla="*/ 176573 w 172781"/>
                <a:gd name="connsiteY6" fmla="*/ 176510 h 172781"/>
                <a:gd name="connsiteX7" fmla="*/ 172094 w 172781"/>
                <a:gd name="connsiteY7" fmla="*/ 17836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365"/>
                  </a:moveTo>
                  <a:cubicBezTo>
                    <a:pt x="170430" y="178365"/>
                    <a:pt x="168830" y="177725"/>
                    <a:pt x="167550" y="176510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76573" y="167486"/>
                  </a:lnTo>
                  <a:cubicBezTo>
                    <a:pt x="179069" y="169982"/>
                    <a:pt x="179069" y="174014"/>
                    <a:pt x="176573" y="176510"/>
                  </a:cubicBezTo>
                  <a:cubicBezTo>
                    <a:pt x="175358" y="177725"/>
                    <a:pt x="173694" y="178365"/>
                    <a:pt x="172094" y="1783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FA340F3C-4CB9-4B41-AEDF-3528B8633F54}"/>
                </a:ext>
              </a:extLst>
            </p:cNvPr>
            <p:cNvSpPr/>
            <p:nvPr/>
          </p:nvSpPr>
          <p:spPr>
            <a:xfrm>
              <a:off x="6483399" y="2773605"/>
              <a:ext cx="172782" cy="172782"/>
            </a:xfrm>
            <a:custGeom>
              <a:avLst/>
              <a:gdLst>
                <a:gd name="connsiteX0" fmla="*/ 172094 w 172781"/>
                <a:gd name="connsiteY0" fmla="*/ 178429 h 172781"/>
                <a:gd name="connsiteX1" fmla="*/ 167550 w 172781"/>
                <a:gd name="connsiteY1" fmla="*/ 176573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550 h 172781"/>
                <a:gd name="connsiteX6" fmla="*/ 176573 w 172781"/>
                <a:gd name="connsiteY6" fmla="*/ 176573 h 172781"/>
                <a:gd name="connsiteX7" fmla="*/ 172094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29"/>
                  </a:moveTo>
                  <a:cubicBezTo>
                    <a:pt x="170430" y="178429"/>
                    <a:pt x="168830" y="177789"/>
                    <a:pt x="167550" y="17657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76573" y="167550"/>
                  </a:lnTo>
                  <a:cubicBezTo>
                    <a:pt x="179069" y="170046"/>
                    <a:pt x="179069" y="174078"/>
                    <a:pt x="176573" y="176573"/>
                  </a:cubicBezTo>
                  <a:cubicBezTo>
                    <a:pt x="175358" y="177789"/>
                    <a:pt x="173694" y="178429"/>
                    <a:pt x="172094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50D160E1-B0CA-49AD-A519-DFC1838C31E6}"/>
                </a:ext>
              </a:extLst>
            </p:cNvPr>
            <p:cNvSpPr/>
            <p:nvPr/>
          </p:nvSpPr>
          <p:spPr>
            <a:xfrm>
              <a:off x="6483399" y="2714347"/>
              <a:ext cx="172782" cy="172782"/>
            </a:xfrm>
            <a:custGeom>
              <a:avLst/>
              <a:gdLst>
                <a:gd name="connsiteX0" fmla="*/ 172094 w 172781"/>
                <a:gd name="connsiteY0" fmla="*/ 178493 h 172781"/>
                <a:gd name="connsiteX1" fmla="*/ 167550 w 172781"/>
                <a:gd name="connsiteY1" fmla="*/ 176637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3 w 172781"/>
                <a:gd name="connsiteY5" fmla="*/ 167614 h 172781"/>
                <a:gd name="connsiteX6" fmla="*/ 176573 w 172781"/>
                <a:gd name="connsiteY6" fmla="*/ 176637 h 172781"/>
                <a:gd name="connsiteX7" fmla="*/ 172094 w 172781"/>
                <a:gd name="connsiteY7" fmla="*/ 178493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93"/>
                  </a:moveTo>
                  <a:cubicBezTo>
                    <a:pt x="170430" y="178493"/>
                    <a:pt x="168830" y="177853"/>
                    <a:pt x="167550" y="176637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176573" y="167614"/>
                  </a:lnTo>
                  <a:cubicBezTo>
                    <a:pt x="179069" y="170110"/>
                    <a:pt x="179069" y="174142"/>
                    <a:pt x="176573" y="176637"/>
                  </a:cubicBezTo>
                  <a:cubicBezTo>
                    <a:pt x="175358" y="177853"/>
                    <a:pt x="173694" y="178493"/>
                    <a:pt x="172094" y="17849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E61B08D-5F2B-457F-809F-978DD72662E2}"/>
                </a:ext>
              </a:extLst>
            </p:cNvPr>
            <p:cNvSpPr/>
            <p:nvPr/>
          </p:nvSpPr>
          <p:spPr>
            <a:xfrm>
              <a:off x="6528131" y="2699949"/>
              <a:ext cx="127987" cy="127987"/>
            </a:xfrm>
            <a:custGeom>
              <a:avLst/>
              <a:gdLst>
                <a:gd name="connsiteX0" fmla="*/ 127363 w 127986"/>
                <a:gd name="connsiteY0" fmla="*/ 133634 h 127986"/>
                <a:gd name="connsiteX1" fmla="*/ 122819 w 127986"/>
                <a:gd name="connsiteY1" fmla="*/ 131778 h 127986"/>
                <a:gd name="connsiteX2" fmla="*/ 1872 w 127986"/>
                <a:gd name="connsiteY2" fmla="*/ 10895 h 127986"/>
                <a:gd name="connsiteX3" fmla="*/ 1872 w 127986"/>
                <a:gd name="connsiteY3" fmla="*/ 1872 h 127986"/>
                <a:gd name="connsiteX4" fmla="*/ 10895 w 127986"/>
                <a:gd name="connsiteY4" fmla="*/ 1872 h 127986"/>
                <a:gd name="connsiteX5" fmla="*/ 131842 w 127986"/>
                <a:gd name="connsiteY5" fmla="*/ 122755 h 127986"/>
                <a:gd name="connsiteX6" fmla="*/ 131842 w 127986"/>
                <a:gd name="connsiteY6" fmla="*/ 131778 h 127986"/>
                <a:gd name="connsiteX7" fmla="*/ 127363 w 127986"/>
                <a:gd name="connsiteY7" fmla="*/ 133634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127363" y="133634"/>
                  </a:moveTo>
                  <a:cubicBezTo>
                    <a:pt x="125699" y="133634"/>
                    <a:pt x="124099" y="132994"/>
                    <a:pt x="122819" y="13177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1842" y="122755"/>
                  </a:lnTo>
                  <a:cubicBezTo>
                    <a:pt x="134338" y="125251"/>
                    <a:pt x="134338" y="129282"/>
                    <a:pt x="131842" y="131778"/>
                  </a:cubicBezTo>
                  <a:cubicBezTo>
                    <a:pt x="130626" y="132994"/>
                    <a:pt x="128962" y="133634"/>
                    <a:pt x="127363" y="1336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9F8D8391-2EFA-480B-8D55-3091FC92D5D2}"/>
                </a:ext>
              </a:extLst>
            </p:cNvPr>
            <p:cNvSpPr/>
            <p:nvPr/>
          </p:nvSpPr>
          <p:spPr>
            <a:xfrm>
              <a:off x="6587388" y="2699949"/>
              <a:ext cx="70393" cy="70393"/>
            </a:xfrm>
            <a:custGeom>
              <a:avLst/>
              <a:gdLst>
                <a:gd name="connsiteX0" fmla="*/ 68105 w 70392"/>
                <a:gd name="connsiteY0" fmla="*/ 74440 h 70392"/>
                <a:gd name="connsiteX1" fmla="*/ 63561 w 70392"/>
                <a:gd name="connsiteY1" fmla="*/ 72584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2584 w 70392"/>
                <a:gd name="connsiteY5" fmla="*/ 63561 h 70392"/>
                <a:gd name="connsiteX6" fmla="*/ 72584 w 70392"/>
                <a:gd name="connsiteY6" fmla="*/ 72584 h 70392"/>
                <a:gd name="connsiteX7" fmla="*/ 6810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8105" y="74440"/>
                  </a:moveTo>
                  <a:cubicBezTo>
                    <a:pt x="66441" y="74440"/>
                    <a:pt x="64841" y="73800"/>
                    <a:pt x="63561" y="7258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7" y="-624"/>
                    <a:pt x="8399" y="-624"/>
                    <a:pt x="10895" y="1872"/>
                  </a:cubicBezTo>
                  <a:lnTo>
                    <a:pt x="72584" y="63561"/>
                  </a:lnTo>
                  <a:cubicBezTo>
                    <a:pt x="75080" y="66057"/>
                    <a:pt x="75080" y="70089"/>
                    <a:pt x="72584" y="72584"/>
                  </a:cubicBezTo>
                  <a:cubicBezTo>
                    <a:pt x="71368" y="73800"/>
                    <a:pt x="69705" y="74440"/>
                    <a:pt x="6810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849BE260-7385-4C21-BFF5-74CC257131F2}"/>
              </a:ext>
            </a:extLst>
          </p:cNvPr>
          <p:cNvGrpSpPr/>
          <p:nvPr/>
        </p:nvGrpSpPr>
        <p:grpSpPr>
          <a:xfrm>
            <a:off x="6370178" y="3540974"/>
            <a:ext cx="492684" cy="492748"/>
            <a:chOff x="6427485" y="3662498"/>
            <a:chExt cx="492684" cy="492748"/>
          </a:xfrm>
        </p:grpSpPr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E89ADD4E-1C76-493B-B5D4-50AA47FC0151}"/>
                </a:ext>
              </a:extLst>
            </p:cNvPr>
            <p:cNvSpPr/>
            <p:nvPr/>
          </p:nvSpPr>
          <p:spPr>
            <a:xfrm>
              <a:off x="6427485" y="3662498"/>
              <a:ext cx="332765" cy="326366"/>
            </a:xfrm>
            <a:custGeom>
              <a:avLst/>
              <a:gdLst>
                <a:gd name="connsiteX0" fmla="*/ 166318 w 332765"/>
                <a:gd name="connsiteY0" fmla="*/ 332701 h 326365"/>
                <a:gd name="connsiteX1" fmla="*/ 6399 w 332765"/>
                <a:gd name="connsiteY1" fmla="*/ 332701 h 326365"/>
                <a:gd name="connsiteX2" fmla="*/ 0 w 332765"/>
                <a:gd name="connsiteY2" fmla="*/ 326302 h 326365"/>
                <a:gd name="connsiteX3" fmla="*/ 0 w 332765"/>
                <a:gd name="connsiteY3" fmla="*/ 6399 h 326365"/>
                <a:gd name="connsiteX4" fmla="*/ 6399 w 332765"/>
                <a:gd name="connsiteY4" fmla="*/ 0 h 326365"/>
                <a:gd name="connsiteX5" fmla="*/ 326366 w 332765"/>
                <a:gd name="connsiteY5" fmla="*/ 0 h 326365"/>
                <a:gd name="connsiteX6" fmla="*/ 332765 w 332765"/>
                <a:gd name="connsiteY6" fmla="*/ 6399 h 326365"/>
                <a:gd name="connsiteX7" fmla="*/ 332765 w 332765"/>
                <a:gd name="connsiteY7" fmla="*/ 166383 h 326365"/>
                <a:gd name="connsiteX8" fmla="*/ 326366 w 332765"/>
                <a:gd name="connsiteY8" fmla="*/ 172782 h 326365"/>
                <a:gd name="connsiteX9" fmla="*/ 319966 w 332765"/>
                <a:gd name="connsiteY9" fmla="*/ 166383 h 326365"/>
                <a:gd name="connsiteX10" fmla="*/ 319966 w 332765"/>
                <a:gd name="connsiteY10" fmla="*/ 12799 h 326365"/>
                <a:gd name="connsiteX11" fmla="*/ 12799 w 332765"/>
                <a:gd name="connsiteY11" fmla="*/ 12799 h 326365"/>
                <a:gd name="connsiteX12" fmla="*/ 12799 w 332765"/>
                <a:gd name="connsiteY12" fmla="*/ 319903 h 326365"/>
                <a:gd name="connsiteX13" fmla="*/ 166318 w 332765"/>
                <a:gd name="connsiteY13" fmla="*/ 319903 h 326365"/>
                <a:gd name="connsiteX14" fmla="*/ 172718 w 332765"/>
                <a:gd name="connsiteY14" fmla="*/ 326302 h 326365"/>
                <a:gd name="connsiteX15" fmla="*/ 166318 w 332765"/>
                <a:gd name="connsiteY15" fmla="*/ 332701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2765" h="326365">
                  <a:moveTo>
                    <a:pt x="166318" y="332701"/>
                  </a:moveTo>
                  <a:lnTo>
                    <a:pt x="6399" y="332701"/>
                  </a:lnTo>
                  <a:cubicBezTo>
                    <a:pt x="2880" y="332701"/>
                    <a:pt x="0" y="329821"/>
                    <a:pt x="0" y="32630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6366" y="0"/>
                  </a:lnTo>
                  <a:cubicBezTo>
                    <a:pt x="329885" y="0"/>
                    <a:pt x="332765" y="2880"/>
                    <a:pt x="332765" y="6399"/>
                  </a:cubicBezTo>
                  <a:lnTo>
                    <a:pt x="332765" y="166383"/>
                  </a:lnTo>
                  <a:cubicBezTo>
                    <a:pt x="332765" y="169902"/>
                    <a:pt x="329885" y="172782"/>
                    <a:pt x="326366" y="172782"/>
                  </a:cubicBezTo>
                  <a:cubicBezTo>
                    <a:pt x="322846" y="172782"/>
                    <a:pt x="319966" y="169902"/>
                    <a:pt x="319966" y="166383"/>
                  </a:cubicBezTo>
                  <a:lnTo>
                    <a:pt x="319966" y="12799"/>
                  </a:lnTo>
                  <a:lnTo>
                    <a:pt x="12799" y="12799"/>
                  </a:lnTo>
                  <a:lnTo>
                    <a:pt x="12799" y="319903"/>
                  </a:lnTo>
                  <a:lnTo>
                    <a:pt x="166318" y="319903"/>
                  </a:lnTo>
                  <a:cubicBezTo>
                    <a:pt x="169838" y="319903"/>
                    <a:pt x="172718" y="322782"/>
                    <a:pt x="172718" y="326302"/>
                  </a:cubicBezTo>
                  <a:cubicBezTo>
                    <a:pt x="172718" y="329821"/>
                    <a:pt x="169838" y="332701"/>
                    <a:pt x="166318" y="33270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16E6FB9-A27A-44D0-A140-6B980C32D48B}"/>
                </a:ext>
              </a:extLst>
            </p:cNvPr>
            <p:cNvSpPr/>
            <p:nvPr/>
          </p:nvSpPr>
          <p:spPr>
            <a:xfrm>
              <a:off x="6587404" y="3822481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6399 h 332765"/>
                <a:gd name="connsiteX4" fmla="*/ 6399 w 332765"/>
                <a:gd name="connsiteY4" fmla="*/ 0 h 332765"/>
                <a:gd name="connsiteX5" fmla="*/ 326366 w 332765"/>
                <a:gd name="connsiteY5" fmla="*/ 0 h 332765"/>
                <a:gd name="connsiteX6" fmla="*/ 332765 w 332765"/>
                <a:gd name="connsiteY6" fmla="*/ 6399 h 332765"/>
                <a:gd name="connsiteX7" fmla="*/ 332765 w 332765"/>
                <a:gd name="connsiteY7" fmla="*/ 326366 h 332765"/>
                <a:gd name="connsiteX8" fmla="*/ 326366 w 332765"/>
                <a:gd name="connsiteY8" fmla="*/ 332765 h 332765"/>
                <a:gd name="connsiteX9" fmla="*/ 12799 w 332765"/>
                <a:gd name="connsiteY9" fmla="*/ 319966 h 332765"/>
                <a:gd name="connsiteX10" fmla="*/ 319966 w 332765"/>
                <a:gd name="connsiteY10" fmla="*/ 319966 h 332765"/>
                <a:gd name="connsiteX11" fmla="*/ 319966 w 332765"/>
                <a:gd name="connsiteY11" fmla="*/ 12799 h 332765"/>
                <a:gd name="connsiteX12" fmla="*/ 12799 w 332765"/>
                <a:gd name="connsiteY12" fmla="*/ 12799 h 332765"/>
                <a:gd name="connsiteX13" fmla="*/ 12799 w 332765"/>
                <a:gd name="connsiteY13" fmla="*/ 31996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80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6366" y="0"/>
                  </a:lnTo>
                  <a:cubicBezTo>
                    <a:pt x="329886" y="0"/>
                    <a:pt x="332765" y="2880"/>
                    <a:pt x="332765" y="6399"/>
                  </a:cubicBezTo>
                  <a:lnTo>
                    <a:pt x="332765" y="326366"/>
                  </a:lnTo>
                  <a:cubicBezTo>
                    <a:pt x="332765" y="329885"/>
                    <a:pt x="329886" y="332765"/>
                    <a:pt x="326366" y="332765"/>
                  </a:cubicBezTo>
                  <a:close/>
                  <a:moveTo>
                    <a:pt x="12799" y="319966"/>
                  </a:moveTo>
                  <a:lnTo>
                    <a:pt x="319966" y="319966"/>
                  </a:lnTo>
                  <a:lnTo>
                    <a:pt x="319966" y="12799"/>
                  </a:lnTo>
                  <a:lnTo>
                    <a:pt x="12799" y="12799"/>
                  </a:lnTo>
                  <a:lnTo>
                    <a:pt x="12799" y="31996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415EC853-6DCC-4A94-BF45-579216DAFE6A}"/>
                </a:ext>
              </a:extLst>
            </p:cNvPr>
            <p:cNvSpPr/>
            <p:nvPr/>
          </p:nvSpPr>
          <p:spPr>
            <a:xfrm>
              <a:off x="6587388" y="3822529"/>
              <a:ext cx="76792" cy="76792"/>
            </a:xfrm>
            <a:custGeom>
              <a:avLst/>
              <a:gdLst>
                <a:gd name="connsiteX0" fmla="*/ 6415 w 76791"/>
                <a:gd name="connsiteY0" fmla="*/ 83079 h 76791"/>
                <a:gd name="connsiteX1" fmla="*/ 1872 w 76791"/>
                <a:gd name="connsiteY1" fmla="*/ 81224 h 76791"/>
                <a:gd name="connsiteX2" fmla="*/ 1872 w 76791"/>
                <a:gd name="connsiteY2" fmla="*/ 72200 h 76791"/>
                <a:gd name="connsiteX3" fmla="*/ 72136 w 76791"/>
                <a:gd name="connsiteY3" fmla="*/ 1872 h 76791"/>
                <a:gd name="connsiteX4" fmla="*/ 81159 w 76791"/>
                <a:gd name="connsiteY4" fmla="*/ 1872 h 76791"/>
                <a:gd name="connsiteX5" fmla="*/ 81159 w 76791"/>
                <a:gd name="connsiteY5" fmla="*/ 10895 h 76791"/>
                <a:gd name="connsiteX6" fmla="*/ 10895 w 76791"/>
                <a:gd name="connsiteY6" fmla="*/ 81224 h 76791"/>
                <a:gd name="connsiteX7" fmla="*/ 6415 w 76791"/>
                <a:gd name="connsiteY7" fmla="*/ 83079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6415" y="83079"/>
                  </a:moveTo>
                  <a:cubicBezTo>
                    <a:pt x="4752" y="83079"/>
                    <a:pt x="3152" y="82439"/>
                    <a:pt x="1872" y="81224"/>
                  </a:cubicBezTo>
                  <a:cubicBezTo>
                    <a:pt x="-624" y="78728"/>
                    <a:pt x="-624" y="74696"/>
                    <a:pt x="1872" y="72200"/>
                  </a:cubicBezTo>
                  <a:lnTo>
                    <a:pt x="72136" y="1872"/>
                  </a:lnTo>
                  <a:cubicBezTo>
                    <a:pt x="74632" y="-624"/>
                    <a:pt x="78664" y="-624"/>
                    <a:pt x="81159" y="1872"/>
                  </a:cubicBezTo>
                  <a:cubicBezTo>
                    <a:pt x="83655" y="4368"/>
                    <a:pt x="83655" y="8399"/>
                    <a:pt x="81159" y="10895"/>
                  </a:cubicBezTo>
                  <a:lnTo>
                    <a:pt x="10895" y="81224"/>
                  </a:lnTo>
                  <a:cubicBezTo>
                    <a:pt x="9679" y="82439"/>
                    <a:pt x="8015" y="83079"/>
                    <a:pt x="6415" y="8307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99EA0DB-9E87-4988-9A26-43C47A6A436D}"/>
                </a:ext>
              </a:extLst>
            </p:cNvPr>
            <p:cNvSpPr/>
            <p:nvPr/>
          </p:nvSpPr>
          <p:spPr>
            <a:xfrm>
              <a:off x="6587388" y="3822529"/>
              <a:ext cx="147185" cy="147185"/>
            </a:xfrm>
            <a:custGeom>
              <a:avLst/>
              <a:gdLst>
                <a:gd name="connsiteX0" fmla="*/ 6415 w 147184"/>
                <a:gd name="connsiteY0" fmla="*/ 150912 h 147184"/>
                <a:gd name="connsiteX1" fmla="*/ 1872 w 147184"/>
                <a:gd name="connsiteY1" fmla="*/ 149056 h 147184"/>
                <a:gd name="connsiteX2" fmla="*/ 1872 w 147184"/>
                <a:gd name="connsiteY2" fmla="*/ 140033 h 147184"/>
                <a:gd name="connsiteX3" fmla="*/ 140097 w 147184"/>
                <a:gd name="connsiteY3" fmla="*/ 1872 h 147184"/>
                <a:gd name="connsiteX4" fmla="*/ 149120 w 147184"/>
                <a:gd name="connsiteY4" fmla="*/ 1872 h 147184"/>
                <a:gd name="connsiteX5" fmla="*/ 149120 w 147184"/>
                <a:gd name="connsiteY5" fmla="*/ 10895 h 147184"/>
                <a:gd name="connsiteX6" fmla="*/ 10895 w 147184"/>
                <a:gd name="connsiteY6" fmla="*/ 149056 h 147184"/>
                <a:gd name="connsiteX7" fmla="*/ 6415 w 147184"/>
                <a:gd name="connsiteY7" fmla="*/ 150912 h 14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184" h="147184">
                  <a:moveTo>
                    <a:pt x="6415" y="150912"/>
                  </a:moveTo>
                  <a:cubicBezTo>
                    <a:pt x="4752" y="150912"/>
                    <a:pt x="3152" y="150272"/>
                    <a:pt x="1872" y="149056"/>
                  </a:cubicBezTo>
                  <a:cubicBezTo>
                    <a:pt x="-624" y="146561"/>
                    <a:pt x="-624" y="142529"/>
                    <a:pt x="1872" y="140033"/>
                  </a:cubicBezTo>
                  <a:lnTo>
                    <a:pt x="140097" y="1872"/>
                  </a:lnTo>
                  <a:cubicBezTo>
                    <a:pt x="142593" y="-624"/>
                    <a:pt x="146625" y="-624"/>
                    <a:pt x="149120" y="1872"/>
                  </a:cubicBezTo>
                  <a:cubicBezTo>
                    <a:pt x="151616" y="4368"/>
                    <a:pt x="151616" y="8399"/>
                    <a:pt x="149120" y="10895"/>
                  </a:cubicBezTo>
                  <a:lnTo>
                    <a:pt x="10895" y="149056"/>
                  </a:lnTo>
                  <a:cubicBezTo>
                    <a:pt x="9679" y="150272"/>
                    <a:pt x="8015" y="150912"/>
                    <a:pt x="6415" y="15091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A0A95C2-3507-4040-8DC7-3B03ECCAAB41}"/>
                </a:ext>
              </a:extLst>
            </p:cNvPr>
            <p:cNvSpPr/>
            <p:nvPr/>
          </p:nvSpPr>
          <p:spPr>
            <a:xfrm>
              <a:off x="6587388" y="3822529"/>
              <a:ext cx="217577" cy="217577"/>
            </a:xfrm>
            <a:custGeom>
              <a:avLst/>
              <a:gdLst>
                <a:gd name="connsiteX0" fmla="*/ 6415 w 217577"/>
                <a:gd name="connsiteY0" fmla="*/ 218873 h 217577"/>
                <a:gd name="connsiteX1" fmla="*/ 1872 w 217577"/>
                <a:gd name="connsiteY1" fmla="*/ 217017 h 217577"/>
                <a:gd name="connsiteX2" fmla="*/ 1872 w 217577"/>
                <a:gd name="connsiteY2" fmla="*/ 207994 h 217577"/>
                <a:gd name="connsiteX3" fmla="*/ 207930 w 217577"/>
                <a:gd name="connsiteY3" fmla="*/ 1872 h 217577"/>
                <a:gd name="connsiteX4" fmla="*/ 216953 w 217577"/>
                <a:gd name="connsiteY4" fmla="*/ 1872 h 217577"/>
                <a:gd name="connsiteX5" fmla="*/ 216953 w 217577"/>
                <a:gd name="connsiteY5" fmla="*/ 10895 h 217577"/>
                <a:gd name="connsiteX6" fmla="*/ 10895 w 217577"/>
                <a:gd name="connsiteY6" fmla="*/ 217017 h 217577"/>
                <a:gd name="connsiteX7" fmla="*/ 6415 w 217577"/>
                <a:gd name="connsiteY7" fmla="*/ 218873 h 217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7577" h="217577">
                  <a:moveTo>
                    <a:pt x="6415" y="218873"/>
                  </a:moveTo>
                  <a:cubicBezTo>
                    <a:pt x="4752" y="218873"/>
                    <a:pt x="3152" y="218233"/>
                    <a:pt x="1872" y="217017"/>
                  </a:cubicBezTo>
                  <a:cubicBezTo>
                    <a:pt x="-624" y="214521"/>
                    <a:pt x="-624" y="210490"/>
                    <a:pt x="1872" y="207994"/>
                  </a:cubicBezTo>
                  <a:lnTo>
                    <a:pt x="207930" y="1872"/>
                  </a:lnTo>
                  <a:cubicBezTo>
                    <a:pt x="210426" y="-624"/>
                    <a:pt x="214457" y="-624"/>
                    <a:pt x="216953" y="1872"/>
                  </a:cubicBezTo>
                  <a:cubicBezTo>
                    <a:pt x="219449" y="4368"/>
                    <a:pt x="219449" y="8399"/>
                    <a:pt x="216953" y="10895"/>
                  </a:cubicBezTo>
                  <a:lnTo>
                    <a:pt x="10895" y="217017"/>
                  </a:lnTo>
                  <a:cubicBezTo>
                    <a:pt x="9679" y="218233"/>
                    <a:pt x="8015" y="218873"/>
                    <a:pt x="6415" y="21887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34DD0D3-C70C-47C9-AE80-D5550118D766}"/>
                </a:ext>
              </a:extLst>
            </p:cNvPr>
            <p:cNvSpPr/>
            <p:nvPr/>
          </p:nvSpPr>
          <p:spPr>
            <a:xfrm>
              <a:off x="6587388" y="3822529"/>
              <a:ext cx="281570" cy="281570"/>
            </a:xfrm>
            <a:custGeom>
              <a:avLst/>
              <a:gdLst>
                <a:gd name="connsiteX0" fmla="*/ 6415 w 281570"/>
                <a:gd name="connsiteY0" fmla="*/ 286706 h 281570"/>
                <a:gd name="connsiteX1" fmla="*/ 1872 w 281570"/>
                <a:gd name="connsiteY1" fmla="*/ 284850 h 281570"/>
                <a:gd name="connsiteX2" fmla="*/ 1872 w 281570"/>
                <a:gd name="connsiteY2" fmla="*/ 275827 h 281570"/>
                <a:gd name="connsiteX3" fmla="*/ 275891 w 281570"/>
                <a:gd name="connsiteY3" fmla="*/ 1872 h 281570"/>
                <a:gd name="connsiteX4" fmla="*/ 284914 w 281570"/>
                <a:gd name="connsiteY4" fmla="*/ 1872 h 281570"/>
                <a:gd name="connsiteX5" fmla="*/ 284914 w 281570"/>
                <a:gd name="connsiteY5" fmla="*/ 10895 h 281570"/>
                <a:gd name="connsiteX6" fmla="*/ 10895 w 281570"/>
                <a:gd name="connsiteY6" fmla="*/ 284850 h 281570"/>
                <a:gd name="connsiteX7" fmla="*/ 6415 w 281570"/>
                <a:gd name="connsiteY7" fmla="*/ 286706 h 28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1570" h="281570">
                  <a:moveTo>
                    <a:pt x="6415" y="286706"/>
                  </a:moveTo>
                  <a:cubicBezTo>
                    <a:pt x="4752" y="286706"/>
                    <a:pt x="3152" y="286066"/>
                    <a:pt x="1872" y="284850"/>
                  </a:cubicBezTo>
                  <a:cubicBezTo>
                    <a:pt x="-624" y="282354"/>
                    <a:pt x="-624" y="278323"/>
                    <a:pt x="1872" y="275827"/>
                  </a:cubicBezTo>
                  <a:lnTo>
                    <a:pt x="275891" y="1872"/>
                  </a:lnTo>
                  <a:cubicBezTo>
                    <a:pt x="278387" y="-624"/>
                    <a:pt x="282418" y="-624"/>
                    <a:pt x="284914" y="1872"/>
                  </a:cubicBezTo>
                  <a:cubicBezTo>
                    <a:pt x="287410" y="4368"/>
                    <a:pt x="287410" y="8399"/>
                    <a:pt x="284914" y="10895"/>
                  </a:cubicBezTo>
                  <a:lnTo>
                    <a:pt x="10895" y="284850"/>
                  </a:lnTo>
                  <a:cubicBezTo>
                    <a:pt x="9679" y="286066"/>
                    <a:pt x="8015" y="286706"/>
                    <a:pt x="6415" y="28670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1076CC1-E2D2-48AF-B690-224A10E200A1}"/>
                </a:ext>
              </a:extLst>
            </p:cNvPr>
            <p:cNvSpPr/>
            <p:nvPr/>
          </p:nvSpPr>
          <p:spPr>
            <a:xfrm>
              <a:off x="6609274" y="3844415"/>
              <a:ext cx="307168" cy="307168"/>
            </a:xfrm>
            <a:custGeom>
              <a:avLst/>
              <a:gdLst>
                <a:gd name="connsiteX0" fmla="*/ 6416 w 307167"/>
                <a:gd name="connsiteY0" fmla="*/ 310831 h 307167"/>
                <a:gd name="connsiteX1" fmla="*/ 1872 w 307167"/>
                <a:gd name="connsiteY1" fmla="*/ 308976 h 307167"/>
                <a:gd name="connsiteX2" fmla="*/ 1872 w 307167"/>
                <a:gd name="connsiteY2" fmla="*/ 299953 h 307167"/>
                <a:gd name="connsiteX3" fmla="*/ 299953 w 307167"/>
                <a:gd name="connsiteY3" fmla="*/ 1872 h 307167"/>
                <a:gd name="connsiteX4" fmla="*/ 308976 w 307167"/>
                <a:gd name="connsiteY4" fmla="*/ 1872 h 307167"/>
                <a:gd name="connsiteX5" fmla="*/ 308976 w 307167"/>
                <a:gd name="connsiteY5" fmla="*/ 10895 h 307167"/>
                <a:gd name="connsiteX6" fmla="*/ 10895 w 307167"/>
                <a:gd name="connsiteY6" fmla="*/ 308976 h 307167"/>
                <a:gd name="connsiteX7" fmla="*/ 6416 w 307167"/>
                <a:gd name="connsiteY7" fmla="*/ 310831 h 307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167" h="307167">
                  <a:moveTo>
                    <a:pt x="6416" y="310831"/>
                  </a:moveTo>
                  <a:cubicBezTo>
                    <a:pt x="4752" y="310831"/>
                    <a:pt x="3152" y="310192"/>
                    <a:pt x="1872" y="308976"/>
                  </a:cubicBezTo>
                  <a:cubicBezTo>
                    <a:pt x="-624" y="306480"/>
                    <a:pt x="-624" y="302448"/>
                    <a:pt x="1872" y="299953"/>
                  </a:cubicBezTo>
                  <a:lnTo>
                    <a:pt x="299953" y="1872"/>
                  </a:lnTo>
                  <a:cubicBezTo>
                    <a:pt x="302448" y="-624"/>
                    <a:pt x="306480" y="-624"/>
                    <a:pt x="308976" y="1872"/>
                  </a:cubicBezTo>
                  <a:cubicBezTo>
                    <a:pt x="311471" y="4368"/>
                    <a:pt x="311471" y="8399"/>
                    <a:pt x="308976" y="10895"/>
                  </a:cubicBezTo>
                  <a:lnTo>
                    <a:pt x="10895" y="308976"/>
                  </a:lnTo>
                  <a:cubicBezTo>
                    <a:pt x="9679" y="310192"/>
                    <a:pt x="8015" y="310831"/>
                    <a:pt x="6416" y="31083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977611B1-06D4-463C-87AE-8A42E47C5623}"/>
                </a:ext>
              </a:extLst>
            </p:cNvPr>
            <p:cNvSpPr/>
            <p:nvPr/>
          </p:nvSpPr>
          <p:spPr>
            <a:xfrm>
              <a:off x="6677171" y="3912375"/>
              <a:ext cx="236775" cy="236775"/>
            </a:xfrm>
            <a:custGeom>
              <a:avLst/>
              <a:gdLst>
                <a:gd name="connsiteX0" fmla="*/ 6416 w 236775"/>
                <a:gd name="connsiteY0" fmla="*/ 242870 h 236775"/>
                <a:gd name="connsiteX1" fmla="*/ 1872 w 236775"/>
                <a:gd name="connsiteY1" fmla="*/ 241015 h 236775"/>
                <a:gd name="connsiteX2" fmla="*/ 1872 w 236775"/>
                <a:gd name="connsiteY2" fmla="*/ 231992 h 236775"/>
                <a:gd name="connsiteX3" fmla="*/ 232056 w 236775"/>
                <a:gd name="connsiteY3" fmla="*/ 1872 h 236775"/>
                <a:gd name="connsiteX4" fmla="*/ 241079 w 236775"/>
                <a:gd name="connsiteY4" fmla="*/ 1872 h 236775"/>
                <a:gd name="connsiteX5" fmla="*/ 241079 w 236775"/>
                <a:gd name="connsiteY5" fmla="*/ 10895 h 236775"/>
                <a:gd name="connsiteX6" fmla="*/ 10895 w 236775"/>
                <a:gd name="connsiteY6" fmla="*/ 241015 h 236775"/>
                <a:gd name="connsiteX7" fmla="*/ 6416 w 236775"/>
                <a:gd name="connsiteY7" fmla="*/ 242870 h 23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775" h="236775">
                  <a:moveTo>
                    <a:pt x="6416" y="242870"/>
                  </a:moveTo>
                  <a:cubicBezTo>
                    <a:pt x="4752" y="242870"/>
                    <a:pt x="3152" y="242231"/>
                    <a:pt x="1872" y="241015"/>
                  </a:cubicBezTo>
                  <a:cubicBezTo>
                    <a:pt x="-624" y="238519"/>
                    <a:pt x="-624" y="234487"/>
                    <a:pt x="1872" y="231992"/>
                  </a:cubicBezTo>
                  <a:lnTo>
                    <a:pt x="232056" y="1872"/>
                  </a:lnTo>
                  <a:cubicBezTo>
                    <a:pt x="234551" y="-624"/>
                    <a:pt x="238583" y="-624"/>
                    <a:pt x="241079" y="1872"/>
                  </a:cubicBezTo>
                  <a:cubicBezTo>
                    <a:pt x="243575" y="4368"/>
                    <a:pt x="243575" y="8399"/>
                    <a:pt x="241079" y="10895"/>
                  </a:cubicBezTo>
                  <a:lnTo>
                    <a:pt x="10895" y="241015"/>
                  </a:lnTo>
                  <a:cubicBezTo>
                    <a:pt x="9679" y="242231"/>
                    <a:pt x="8015" y="242870"/>
                    <a:pt x="6416" y="24287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7B290FC-D45A-4F3C-B331-1F3C2A318187}"/>
                </a:ext>
              </a:extLst>
            </p:cNvPr>
            <p:cNvSpPr/>
            <p:nvPr/>
          </p:nvSpPr>
          <p:spPr>
            <a:xfrm>
              <a:off x="6745068" y="3980208"/>
              <a:ext cx="172782" cy="172782"/>
            </a:xfrm>
            <a:custGeom>
              <a:avLst/>
              <a:gdLst>
                <a:gd name="connsiteX0" fmla="*/ 6415 w 172781"/>
                <a:gd name="connsiteY0" fmla="*/ 175038 h 172781"/>
                <a:gd name="connsiteX1" fmla="*/ 1872 w 172781"/>
                <a:gd name="connsiteY1" fmla="*/ 173182 h 172781"/>
                <a:gd name="connsiteX2" fmla="*/ 1872 w 172781"/>
                <a:gd name="connsiteY2" fmla="*/ 164159 h 172781"/>
                <a:gd name="connsiteX3" fmla="*/ 164159 w 172781"/>
                <a:gd name="connsiteY3" fmla="*/ 1872 h 172781"/>
                <a:gd name="connsiteX4" fmla="*/ 173182 w 172781"/>
                <a:gd name="connsiteY4" fmla="*/ 1872 h 172781"/>
                <a:gd name="connsiteX5" fmla="*/ 173182 w 172781"/>
                <a:gd name="connsiteY5" fmla="*/ 10895 h 172781"/>
                <a:gd name="connsiteX6" fmla="*/ 10895 w 172781"/>
                <a:gd name="connsiteY6" fmla="*/ 173182 h 172781"/>
                <a:gd name="connsiteX7" fmla="*/ 6415 w 172781"/>
                <a:gd name="connsiteY7" fmla="*/ 175038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5038"/>
                  </a:moveTo>
                  <a:cubicBezTo>
                    <a:pt x="4751" y="175038"/>
                    <a:pt x="3152" y="174398"/>
                    <a:pt x="1872" y="173182"/>
                  </a:cubicBezTo>
                  <a:cubicBezTo>
                    <a:pt x="-624" y="170686"/>
                    <a:pt x="-624" y="166654"/>
                    <a:pt x="1872" y="164159"/>
                  </a:cubicBezTo>
                  <a:lnTo>
                    <a:pt x="164159" y="1872"/>
                  </a:lnTo>
                  <a:cubicBezTo>
                    <a:pt x="166654" y="-624"/>
                    <a:pt x="170686" y="-624"/>
                    <a:pt x="173182" y="1872"/>
                  </a:cubicBezTo>
                  <a:cubicBezTo>
                    <a:pt x="175678" y="4368"/>
                    <a:pt x="175678" y="8399"/>
                    <a:pt x="173182" y="10895"/>
                  </a:cubicBezTo>
                  <a:lnTo>
                    <a:pt x="10895" y="173182"/>
                  </a:lnTo>
                  <a:cubicBezTo>
                    <a:pt x="9679" y="174398"/>
                    <a:pt x="8015" y="175038"/>
                    <a:pt x="6415" y="17503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59137F83-56E5-42B3-938F-49C2011C07A3}"/>
                </a:ext>
              </a:extLst>
            </p:cNvPr>
            <p:cNvSpPr/>
            <p:nvPr/>
          </p:nvSpPr>
          <p:spPr>
            <a:xfrm>
              <a:off x="6812965" y="4048041"/>
              <a:ext cx="102389" cy="102389"/>
            </a:xfrm>
            <a:custGeom>
              <a:avLst/>
              <a:gdLst>
                <a:gd name="connsiteX0" fmla="*/ 6415 w 102389"/>
                <a:gd name="connsiteY0" fmla="*/ 107205 h 102389"/>
                <a:gd name="connsiteX1" fmla="*/ 1872 w 102389"/>
                <a:gd name="connsiteY1" fmla="*/ 105349 h 102389"/>
                <a:gd name="connsiteX2" fmla="*/ 1872 w 102389"/>
                <a:gd name="connsiteY2" fmla="*/ 96326 h 102389"/>
                <a:gd name="connsiteX3" fmla="*/ 96262 w 102389"/>
                <a:gd name="connsiteY3" fmla="*/ 1872 h 102389"/>
                <a:gd name="connsiteX4" fmla="*/ 105285 w 102389"/>
                <a:gd name="connsiteY4" fmla="*/ 1872 h 102389"/>
                <a:gd name="connsiteX5" fmla="*/ 105285 w 102389"/>
                <a:gd name="connsiteY5" fmla="*/ 10895 h 102389"/>
                <a:gd name="connsiteX6" fmla="*/ 10895 w 102389"/>
                <a:gd name="connsiteY6" fmla="*/ 105349 h 102389"/>
                <a:gd name="connsiteX7" fmla="*/ 6415 w 102389"/>
                <a:gd name="connsiteY7" fmla="*/ 107205 h 10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389" h="102389">
                  <a:moveTo>
                    <a:pt x="6415" y="107205"/>
                  </a:moveTo>
                  <a:cubicBezTo>
                    <a:pt x="4752" y="107205"/>
                    <a:pt x="3152" y="106565"/>
                    <a:pt x="1872" y="105349"/>
                  </a:cubicBezTo>
                  <a:cubicBezTo>
                    <a:pt x="-624" y="102853"/>
                    <a:pt x="-624" y="98822"/>
                    <a:pt x="1872" y="96326"/>
                  </a:cubicBezTo>
                  <a:lnTo>
                    <a:pt x="96262" y="1872"/>
                  </a:lnTo>
                  <a:cubicBezTo>
                    <a:pt x="98757" y="-624"/>
                    <a:pt x="102789" y="-624"/>
                    <a:pt x="105285" y="1872"/>
                  </a:cubicBezTo>
                  <a:cubicBezTo>
                    <a:pt x="107781" y="4368"/>
                    <a:pt x="107781" y="8399"/>
                    <a:pt x="105285" y="10895"/>
                  </a:cubicBezTo>
                  <a:lnTo>
                    <a:pt x="10895" y="105349"/>
                  </a:lnTo>
                  <a:cubicBezTo>
                    <a:pt x="9679" y="106565"/>
                    <a:pt x="8015" y="107205"/>
                    <a:pt x="6415" y="10720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28C88C51-5573-435C-BCB4-DD5F3B8EAD33}"/>
              </a:ext>
            </a:extLst>
          </p:cNvPr>
          <p:cNvGrpSpPr/>
          <p:nvPr/>
        </p:nvGrpSpPr>
        <p:grpSpPr>
          <a:xfrm>
            <a:off x="6373250" y="4590729"/>
            <a:ext cx="475919" cy="574724"/>
            <a:chOff x="6430557" y="4712253"/>
            <a:chExt cx="475919" cy="574724"/>
          </a:xfrm>
        </p:grpSpPr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8B0CCEA-6D5E-4F3C-8A4C-30550C3DE673}"/>
                </a:ext>
              </a:extLst>
            </p:cNvPr>
            <p:cNvSpPr/>
            <p:nvPr/>
          </p:nvSpPr>
          <p:spPr>
            <a:xfrm>
              <a:off x="6504213" y="4829760"/>
              <a:ext cx="185581" cy="326366"/>
            </a:xfrm>
            <a:custGeom>
              <a:avLst/>
              <a:gdLst>
                <a:gd name="connsiteX0" fmla="*/ 6399 w 185580"/>
                <a:gd name="connsiteY0" fmla="*/ 332751 h 326365"/>
                <a:gd name="connsiteX1" fmla="*/ 3776 w 185580"/>
                <a:gd name="connsiteY1" fmla="*/ 332175 h 326365"/>
                <a:gd name="connsiteX2" fmla="*/ 0 w 185580"/>
                <a:gd name="connsiteY2" fmla="*/ 326352 h 326365"/>
                <a:gd name="connsiteX3" fmla="*/ 0 w 185580"/>
                <a:gd name="connsiteY3" fmla="*/ 6385 h 326365"/>
                <a:gd name="connsiteX4" fmla="*/ 3776 w 185580"/>
                <a:gd name="connsiteY4" fmla="*/ 561 h 326365"/>
                <a:gd name="connsiteX5" fmla="*/ 10623 w 185580"/>
                <a:gd name="connsiteY5" fmla="*/ 1649 h 326365"/>
                <a:gd name="connsiteX6" fmla="*/ 189804 w 185580"/>
                <a:gd name="connsiteY6" fmla="*/ 161632 h 326365"/>
                <a:gd name="connsiteX7" fmla="*/ 191916 w 185580"/>
                <a:gd name="connsiteY7" fmla="*/ 166432 h 326365"/>
                <a:gd name="connsiteX8" fmla="*/ 189804 w 185580"/>
                <a:gd name="connsiteY8" fmla="*/ 171231 h 326365"/>
                <a:gd name="connsiteX9" fmla="*/ 10623 w 185580"/>
                <a:gd name="connsiteY9" fmla="*/ 331215 h 326365"/>
                <a:gd name="connsiteX10" fmla="*/ 6399 w 185580"/>
                <a:gd name="connsiteY10" fmla="*/ 332751 h 326365"/>
                <a:gd name="connsiteX11" fmla="*/ 12799 w 185580"/>
                <a:gd name="connsiteY11" fmla="*/ 326352 h 326365"/>
                <a:gd name="connsiteX12" fmla="*/ 12863 w 185580"/>
                <a:gd name="connsiteY12" fmla="*/ 326352 h 326365"/>
                <a:gd name="connsiteX13" fmla="*/ 12799 w 185580"/>
                <a:gd name="connsiteY13" fmla="*/ 326352 h 326365"/>
                <a:gd name="connsiteX14" fmla="*/ 12799 w 185580"/>
                <a:gd name="connsiteY14" fmla="*/ 20720 h 326365"/>
                <a:gd name="connsiteX15" fmla="*/ 12799 w 185580"/>
                <a:gd name="connsiteY15" fmla="*/ 312081 h 326365"/>
                <a:gd name="connsiteX16" fmla="*/ 175982 w 185580"/>
                <a:gd name="connsiteY16" fmla="*/ 166368 h 326365"/>
                <a:gd name="connsiteX17" fmla="*/ 12799 w 185580"/>
                <a:gd name="connsiteY17" fmla="*/ 20720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5580" h="326365">
                  <a:moveTo>
                    <a:pt x="6399" y="332751"/>
                  </a:moveTo>
                  <a:cubicBezTo>
                    <a:pt x="5504" y="332751"/>
                    <a:pt x="4608" y="332559"/>
                    <a:pt x="3776" y="332175"/>
                  </a:cubicBezTo>
                  <a:cubicBezTo>
                    <a:pt x="1472" y="331151"/>
                    <a:pt x="0" y="328847"/>
                    <a:pt x="0" y="326352"/>
                  </a:cubicBezTo>
                  <a:lnTo>
                    <a:pt x="0" y="6385"/>
                  </a:lnTo>
                  <a:cubicBezTo>
                    <a:pt x="0" y="3889"/>
                    <a:pt x="1472" y="1586"/>
                    <a:pt x="3776" y="561"/>
                  </a:cubicBezTo>
                  <a:cubicBezTo>
                    <a:pt x="6079" y="-462"/>
                    <a:pt x="8767" y="-78"/>
                    <a:pt x="10623" y="1649"/>
                  </a:cubicBezTo>
                  <a:lnTo>
                    <a:pt x="189804" y="161632"/>
                  </a:lnTo>
                  <a:cubicBezTo>
                    <a:pt x="191148" y="162848"/>
                    <a:pt x="191916" y="164576"/>
                    <a:pt x="191916" y="166432"/>
                  </a:cubicBezTo>
                  <a:cubicBezTo>
                    <a:pt x="191916" y="168288"/>
                    <a:pt x="191148" y="170016"/>
                    <a:pt x="189804" y="171231"/>
                  </a:cubicBezTo>
                  <a:lnTo>
                    <a:pt x="10623" y="331215"/>
                  </a:lnTo>
                  <a:cubicBezTo>
                    <a:pt x="9471" y="332239"/>
                    <a:pt x="7935" y="332751"/>
                    <a:pt x="6399" y="332751"/>
                  </a:cubicBezTo>
                  <a:close/>
                  <a:moveTo>
                    <a:pt x="12799" y="326352"/>
                  </a:moveTo>
                  <a:lnTo>
                    <a:pt x="12863" y="326352"/>
                  </a:lnTo>
                  <a:lnTo>
                    <a:pt x="12799" y="326352"/>
                  </a:lnTo>
                  <a:close/>
                  <a:moveTo>
                    <a:pt x="12799" y="20720"/>
                  </a:moveTo>
                  <a:lnTo>
                    <a:pt x="12799" y="312081"/>
                  </a:lnTo>
                  <a:lnTo>
                    <a:pt x="175982" y="166368"/>
                  </a:lnTo>
                  <a:lnTo>
                    <a:pt x="12799" y="2072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D9F8E91-B001-48E9-BB72-16A0559F9595}"/>
                </a:ext>
              </a:extLst>
            </p:cNvPr>
            <p:cNvSpPr/>
            <p:nvPr/>
          </p:nvSpPr>
          <p:spPr>
            <a:xfrm>
              <a:off x="6720895" y="4829760"/>
              <a:ext cx="185581" cy="326366"/>
            </a:xfrm>
            <a:custGeom>
              <a:avLst/>
              <a:gdLst>
                <a:gd name="connsiteX0" fmla="*/ 6399 w 185580"/>
                <a:gd name="connsiteY0" fmla="*/ 332751 h 326365"/>
                <a:gd name="connsiteX1" fmla="*/ 3775 w 185580"/>
                <a:gd name="connsiteY1" fmla="*/ 332175 h 326365"/>
                <a:gd name="connsiteX2" fmla="*/ 0 w 185580"/>
                <a:gd name="connsiteY2" fmla="*/ 326352 h 326365"/>
                <a:gd name="connsiteX3" fmla="*/ 0 w 185580"/>
                <a:gd name="connsiteY3" fmla="*/ 6385 h 326365"/>
                <a:gd name="connsiteX4" fmla="*/ 3775 w 185580"/>
                <a:gd name="connsiteY4" fmla="*/ 561 h 326365"/>
                <a:gd name="connsiteX5" fmla="*/ 10623 w 185580"/>
                <a:gd name="connsiteY5" fmla="*/ 1649 h 326365"/>
                <a:gd name="connsiteX6" fmla="*/ 189804 w 185580"/>
                <a:gd name="connsiteY6" fmla="*/ 161632 h 326365"/>
                <a:gd name="connsiteX7" fmla="*/ 191916 w 185580"/>
                <a:gd name="connsiteY7" fmla="*/ 166432 h 326365"/>
                <a:gd name="connsiteX8" fmla="*/ 189804 w 185580"/>
                <a:gd name="connsiteY8" fmla="*/ 171231 h 326365"/>
                <a:gd name="connsiteX9" fmla="*/ 10623 w 185580"/>
                <a:gd name="connsiteY9" fmla="*/ 331215 h 326365"/>
                <a:gd name="connsiteX10" fmla="*/ 6399 w 185580"/>
                <a:gd name="connsiteY10" fmla="*/ 332751 h 326365"/>
                <a:gd name="connsiteX11" fmla="*/ 12799 w 185580"/>
                <a:gd name="connsiteY11" fmla="*/ 326352 h 326365"/>
                <a:gd name="connsiteX12" fmla="*/ 12862 w 185580"/>
                <a:gd name="connsiteY12" fmla="*/ 326352 h 326365"/>
                <a:gd name="connsiteX13" fmla="*/ 12799 w 185580"/>
                <a:gd name="connsiteY13" fmla="*/ 326352 h 326365"/>
                <a:gd name="connsiteX14" fmla="*/ 12799 w 185580"/>
                <a:gd name="connsiteY14" fmla="*/ 20720 h 326365"/>
                <a:gd name="connsiteX15" fmla="*/ 12799 w 185580"/>
                <a:gd name="connsiteY15" fmla="*/ 312081 h 326365"/>
                <a:gd name="connsiteX16" fmla="*/ 175982 w 185580"/>
                <a:gd name="connsiteY16" fmla="*/ 166368 h 326365"/>
                <a:gd name="connsiteX17" fmla="*/ 12799 w 185580"/>
                <a:gd name="connsiteY17" fmla="*/ 20720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5580" h="326365">
                  <a:moveTo>
                    <a:pt x="6399" y="332751"/>
                  </a:moveTo>
                  <a:cubicBezTo>
                    <a:pt x="5503" y="332751"/>
                    <a:pt x="4607" y="332559"/>
                    <a:pt x="3775" y="332175"/>
                  </a:cubicBezTo>
                  <a:cubicBezTo>
                    <a:pt x="1472" y="331151"/>
                    <a:pt x="0" y="328847"/>
                    <a:pt x="0" y="326352"/>
                  </a:cubicBezTo>
                  <a:lnTo>
                    <a:pt x="0" y="6385"/>
                  </a:lnTo>
                  <a:cubicBezTo>
                    <a:pt x="0" y="3889"/>
                    <a:pt x="1472" y="1586"/>
                    <a:pt x="3775" y="561"/>
                  </a:cubicBezTo>
                  <a:cubicBezTo>
                    <a:pt x="6079" y="-462"/>
                    <a:pt x="8767" y="-78"/>
                    <a:pt x="10623" y="1649"/>
                  </a:cubicBezTo>
                  <a:lnTo>
                    <a:pt x="189804" y="161632"/>
                  </a:lnTo>
                  <a:cubicBezTo>
                    <a:pt x="191148" y="162848"/>
                    <a:pt x="191916" y="164576"/>
                    <a:pt x="191916" y="166432"/>
                  </a:cubicBezTo>
                  <a:cubicBezTo>
                    <a:pt x="191916" y="168288"/>
                    <a:pt x="191148" y="170016"/>
                    <a:pt x="189804" y="171231"/>
                  </a:cubicBezTo>
                  <a:lnTo>
                    <a:pt x="10623" y="331215"/>
                  </a:lnTo>
                  <a:cubicBezTo>
                    <a:pt x="9471" y="332239"/>
                    <a:pt x="7935" y="332751"/>
                    <a:pt x="6399" y="332751"/>
                  </a:cubicBezTo>
                  <a:close/>
                  <a:moveTo>
                    <a:pt x="12799" y="326352"/>
                  </a:moveTo>
                  <a:lnTo>
                    <a:pt x="12862" y="326352"/>
                  </a:lnTo>
                  <a:lnTo>
                    <a:pt x="12799" y="326352"/>
                  </a:lnTo>
                  <a:close/>
                  <a:moveTo>
                    <a:pt x="12799" y="20720"/>
                  </a:moveTo>
                  <a:lnTo>
                    <a:pt x="12799" y="312081"/>
                  </a:lnTo>
                  <a:lnTo>
                    <a:pt x="175982" y="166368"/>
                  </a:lnTo>
                  <a:lnTo>
                    <a:pt x="12799" y="2072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02C0A88E-D4A7-4247-8382-3A68977198D6}"/>
                </a:ext>
              </a:extLst>
            </p:cNvPr>
            <p:cNvSpPr/>
            <p:nvPr/>
          </p:nvSpPr>
          <p:spPr>
            <a:xfrm>
              <a:off x="6457114" y="4788918"/>
              <a:ext cx="12799" cy="19198"/>
            </a:xfrm>
            <a:custGeom>
              <a:avLst/>
              <a:gdLst>
                <a:gd name="connsiteX0" fmla="*/ 6399 w 12798"/>
                <a:gd name="connsiteY0" fmla="*/ 22398 h 19197"/>
                <a:gd name="connsiteX1" fmla="*/ 0 w 12798"/>
                <a:gd name="connsiteY1" fmla="*/ 15998 h 19197"/>
                <a:gd name="connsiteX2" fmla="*/ 0 w 12798"/>
                <a:gd name="connsiteY2" fmla="*/ 6399 h 19197"/>
                <a:gd name="connsiteX3" fmla="*/ 6399 w 12798"/>
                <a:gd name="connsiteY3" fmla="*/ 0 h 19197"/>
                <a:gd name="connsiteX4" fmla="*/ 12799 w 12798"/>
                <a:gd name="connsiteY4" fmla="*/ 6399 h 19197"/>
                <a:gd name="connsiteX5" fmla="*/ 12799 w 12798"/>
                <a:gd name="connsiteY5" fmla="*/ 15998 h 19197"/>
                <a:gd name="connsiteX6" fmla="*/ 6399 w 12798"/>
                <a:gd name="connsiteY6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9197">
                  <a:moveTo>
                    <a:pt x="6399" y="22398"/>
                  </a:moveTo>
                  <a:cubicBezTo>
                    <a:pt x="2880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15998"/>
                  </a:lnTo>
                  <a:cubicBezTo>
                    <a:pt x="12799" y="19582"/>
                    <a:pt x="9919" y="22398"/>
                    <a:pt x="6399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D0B52452-8B1B-4641-B1D7-FF801BF3879C}"/>
                </a:ext>
              </a:extLst>
            </p:cNvPr>
            <p:cNvSpPr/>
            <p:nvPr/>
          </p:nvSpPr>
          <p:spPr>
            <a:xfrm>
              <a:off x="6457114" y="4826930"/>
              <a:ext cx="12799" cy="70393"/>
            </a:xfrm>
            <a:custGeom>
              <a:avLst/>
              <a:gdLst>
                <a:gd name="connsiteX0" fmla="*/ 6399 w 12798"/>
                <a:gd name="connsiteY0" fmla="*/ 75192 h 70392"/>
                <a:gd name="connsiteX1" fmla="*/ 0 w 12798"/>
                <a:gd name="connsiteY1" fmla="*/ 68793 h 70392"/>
                <a:gd name="connsiteX2" fmla="*/ 0 w 12798"/>
                <a:gd name="connsiteY2" fmla="*/ 51770 h 70392"/>
                <a:gd name="connsiteX3" fmla="*/ 6399 w 12798"/>
                <a:gd name="connsiteY3" fmla="*/ 45371 h 70392"/>
                <a:gd name="connsiteX4" fmla="*/ 12799 w 12798"/>
                <a:gd name="connsiteY4" fmla="*/ 51770 h 70392"/>
                <a:gd name="connsiteX5" fmla="*/ 12799 w 12798"/>
                <a:gd name="connsiteY5" fmla="*/ 68793 h 70392"/>
                <a:gd name="connsiteX6" fmla="*/ 6399 w 12798"/>
                <a:gd name="connsiteY6" fmla="*/ 75192 h 70392"/>
                <a:gd name="connsiteX7" fmla="*/ 6399 w 12798"/>
                <a:gd name="connsiteY7" fmla="*/ 29821 h 70392"/>
                <a:gd name="connsiteX8" fmla="*/ 0 w 12798"/>
                <a:gd name="connsiteY8" fmla="*/ 23421 h 70392"/>
                <a:gd name="connsiteX9" fmla="*/ 0 w 12798"/>
                <a:gd name="connsiteY9" fmla="*/ 6399 h 70392"/>
                <a:gd name="connsiteX10" fmla="*/ 6399 w 12798"/>
                <a:gd name="connsiteY10" fmla="*/ 0 h 70392"/>
                <a:gd name="connsiteX11" fmla="*/ 12799 w 12798"/>
                <a:gd name="connsiteY11" fmla="*/ 6399 h 70392"/>
                <a:gd name="connsiteX12" fmla="*/ 12799 w 12798"/>
                <a:gd name="connsiteY12" fmla="*/ 23421 h 70392"/>
                <a:gd name="connsiteX13" fmla="*/ 6399 w 12798"/>
                <a:gd name="connsiteY13" fmla="*/ 29821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98" h="70392">
                  <a:moveTo>
                    <a:pt x="6399" y="75192"/>
                  </a:moveTo>
                  <a:cubicBezTo>
                    <a:pt x="2880" y="75192"/>
                    <a:pt x="0" y="72312"/>
                    <a:pt x="0" y="68793"/>
                  </a:cubicBezTo>
                  <a:lnTo>
                    <a:pt x="0" y="51770"/>
                  </a:lnTo>
                  <a:cubicBezTo>
                    <a:pt x="0" y="48251"/>
                    <a:pt x="2880" y="45371"/>
                    <a:pt x="6399" y="45371"/>
                  </a:cubicBezTo>
                  <a:cubicBezTo>
                    <a:pt x="9919" y="45371"/>
                    <a:pt x="12799" y="48251"/>
                    <a:pt x="12799" y="51770"/>
                  </a:cubicBezTo>
                  <a:lnTo>
                    <a:pt x="12799" y="68793"/>
                  </a:lnTo>
                  <a:cubicBezTo>
                    <a:pt x="12799" y="72312"/>
                    <a:pt x="9919" y="75192"/>
                    <a:pt x="6399" y="75192"/>
                  </a:cubicBezTo>
                  <a:close/>
                  <a:moveTo>
                    <a:pt x="6399" y="29821"/>
                  </a:moveTo>
                  <a:cubicBezTo>
                    <a:pt x="2880" y="29821"/>
                    <a:pt x="0" y="26941"/>
                    <a:pt x="0" y="23421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23421"/>
                  </a:lnTo>
                  <a:cubicBezTo>
                    <a:pt x="12799" y="26941"/>
                    <a:pt x="9919" y="29821"/>
                    <a:pt x="6399" y="298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09FEADC1-7326-457C-BDCA-310E4A0BB042}"/>
                </a:ext>
              </a:extLst>
            </p:cNvPr>
            <p:cNvSpPr/>
            <p:nvPr/>
          </p:nvSpPr>
          <p:spPr>
            <a:xfrm>
              <a:off x="6457114" y="4917672"/>
              <a:ext cx="12799" cy="255973"/>
            </a:xfrm>
            <a:custGeom>
              <a:avLst/>
              <a:gdLst>
                <a:gd name="connsiteX0" fmla="*/ 6399 w 12798"/>
                <a:gd name="connsiteY0" fmla="*/ 256741 h 255973"/>
                <a:gd name="connsiteX1" fmla="*/ 0 w 12798"/>
                <a:gd name="connsiteY1" fmla="*/ 250342 h 255973"/>
                <a:gd name="connsiteX2" fmla="*/ 0 w 12798"/>
                <a:gd name="connsiteY2" fmla="*/ 233319 h 255973"/>
                <a:gd name="connsiteX3" fmla="*/ 6399 w 12798"/>
                <a:gd name="connsiteY3" fmla="*/ 226920 h 255973"/>
                <a:gd name="connsiteX4" fmla="*/ 12799 w 12798"/>
                <a:gd name="connsiteY4" fmla="*/ 233319 h 255973"/>
                <a:gd name="connsiteX5" fmla="*/ 12799 w 12798"/>
                <a:gd name="connsiteY5" fmla="*/ 250342 h 255973"/>
                <a:gd name="connsiteX6" fmla="*/ 6399 w 12798"/>
                <a:gd name="connsiteY6" fmla="*/ 256741 h 255973"/>
                <a:gd name="connsiteX7" fmla="*/ 6399 w 12798"/>
                <a:gd name="connsiteY7" fmla="*/ 211370 h 255973"/>
                <a:gd name="connsiteX8" fmla="*/ 0 w 12798"/>
                <a:gd name="connsiteY8" fmla="*/ 204970 h 255973"/>
                <a:gd name="connsiteX9" fmla="*/ 0 w 12798"/>
                <a:gd name="connsiteY9" fmla="*/ 187948 h 255973"/>
                <a:gd name="connsiteX10" fmla="*/ 6399 w 12798"/>
                <a:gd name="connsiteY10" fmla="*/ 181549 h 255973"/>
                <a:gd name="connsiteX11" fmla="*/ 12799 w 12798"/>
                <a:gd name="connsiteY11" fmla="*/ 187948 h 255973"/>
                <a:gd name="connsiteX12" fmla="*/ 12799 w 12798"/>
                <a:gd name="connsiteY12" fmla="*/ 204970 h 255973"/>
                <a:gd name="connsiteX13" fmla="*/ 6399 w 12798"/>
                <a:gd name="connsiteY13" fmla="*/ 211370 h 255973"/>
                <a:gd name="connsiteX14" fmla="*/ 6399 w 12798"/>
                <a:gd name="connsiteY14" fmla="*/ 165999 h 255973"/>
                <a:gd name="connsiteX15" fmla="*/ 0 w 12798"/>
                <a:gd name="connsiteY15" fmla="*/ 159599 h 255973"/>
                <a:gd name="connsiteX16" fmla="*/ 0 w 12798"/>
                <a:gd name="connsiteY16" fmla="*/ 142577 h 255973"/>
                <a:gd name="connsiteX17" fmla="*/ 6399 w 12798"/>
                <a:gd name="connsiteY17" fmla="*/ 136178 h 255973"/>
                <a:gd name="connsiteX18" fmla="*/ 12799 w 12798"/>
                <a:gd name="connsiteY18" fmla="*/ 142577 h 255973"/>
                <a:gd name="connsiteX19" fmla="*/ 12799 w 12798"/>
                <a:gd name="connsiteY19" fmla="*/ 159599 h 255973"/>
                <a:gd name="connsiteX20" fmla="*/ 6399 w 12798"/>
                <a:gd name="connsiteY20" fmla="*/ 165999 h 255973"/>
                <a:gd name="connsiteX21" fmla="*/ 6399 w 12798"/>
                <a:gd name="connsiteY21" fmla="*/ 120563 h 255973"/>
                <a:gd name="connsiteX22" fmla="*/ 0 w 12798"/>
                <a:gd name="connsiteY22" fmla="*/ 114164 h 255973"/>
                <a:gd name="connsiteX23" fmla="*/ 0 w 12798"/>
                <a:gd name="connsiteY23" fmla="*/ 97142 h 255973"/>
                <a:gd name="connsiteX24" fmla="*/ 6399 w 12798"/>
                <a:gd name="connsiteY24" fmla="*/ 90742 h 255973"/>
                <a:gd name="connsiteX25" fmla="*/ 12799 w 12798"/>
                <a:gd name="connsiteY25" fmla="*/ 97142 h 255973"/>
                <a:gd name="connsiteX26" fmla="*/ 12799 w 12798"/>
                <a:gd name="connsiteY26" fmla="*/ 114164 h 255973"/>
                <a:gd name="connsiteX27" fmla="*/ 6399 w 12798"/>
                <a:gd name="connsiteY27" fmla="*/ 120563 h 255973"/>
                <a:gd name="connsiteX28" fmla="*/ 6399 w 12798"/>
                <a:gd name="connsiteY28" fmla="*/ 75192 h 255973"/>
                <a:gd name="connsiteX29" fmla="*/ 0 w 12798"/>
                <a:gd name="connsiteY29" fmla="*/ 68793 h 255973"/>
                <a:gd name="connsiteX30" fmla="*/ 0 w 12798"/>
                <a:gd name="connsiteY30" fmla="*/ 51770 h 255973"/>
                <a:gd name="connsiteX31" fmla="*/ 6399 w 12798"/>
                <a:gd name="connsiteY31" fmla="*/ 45371 h 255973"/>
                <a:gd name="connsiteX32" fmla="*/ 12799 w 12798"/>
                <a:gd name="connsiteY32" fmla="*/ 51770 h 255973"/>
                <a:gd name="connsiteX33" fmla="*/ 12799 w 12798"/>
                <a:gd name="connsiteY33" fmla="*/ 68793 h 255973"/>
                <a:gd name="connsiteX34" fmla="*/ 6399 w 12798"/>
                <a:gd name="connsiteY34" fmla="*/ 75192 h 255973"/>
                <a:gd name="connsiteX35" fmla="*/ 6399 w 12798"/>
                <a:gd name="connsiteY35" fmla="*/ 29821 h 255973"/>
                <a:gd name="connsiteX36" fmla="*/ 0 w 12798"/>
                <a:gd name="connsiteY36" fmla="*/ 23421 h 255973"/>
                <a:gd name="connsiteX37" fmla="*/ 0 w 12798"/>
                <a:gd name="connsiteY37" fmla="*/ 6399 h 255973"/>
                <a:gd name="connsiteX38" fmla="*/ 6399 w 12798"/>
                <a:gd name="connsiteY38" fmla="*/ 0 h 255973"/>
                <a:gd name="connsiteX39" fmla="*/ 12799 w 12798"/>
                <a:gd name="connsiteY39" fmla="*/ 6399 h 255973"/>
                <a:gd name="connsiteX40" fmla="*/ 12799 w 12798"/>
                <a:gd name="connsiteY40" fmla="*/ 23421 h 255973"/>
                <a:gd name="connsiteX41" fmla="*/ 6399 w 12798"/>
                <a:gd name="connsiteY41" fmla="*/ 29821 h 255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2798" h="255973">
                  <a:moveTo>
                    <a:pt x="6399" y="256741"/>
                  </a:moveTo>
                  <a:cubicBezTo>
                    <a:pt x="2880" y="256741"/>
                    <a:pt x="0" y="253861"/>
                    <a:pt x="0" y="250342"/>
                  </a:cubicBezTo>
                  <a:lnTo>
                    <a:pt x="0" y="233319"/>
                  </a:lnTo>
                  <a:cubicBezTo>
                    <a:pt x="0" y="229800"/>
                    <a:pt x="2880" y="226920"/>
                    <a:pt x="6399" y="226920"/>
                  </a:cubicBezTo>
                  <a:cubicBezTo>
                    <a:pt x="9919" y="226920"/>
                    <a:pt x="12799" y="229800"/>
                    <a:pt x="12799" y="233319"/>
                  </a:cubicBezTo>
                  <a:lnTo>
                    <a:pt x="12799" y="250342"/>
                  </a:lnTo>
                  <a:cubicBezTo>
                    <a:pt x="12799" y="253861"/>
                    <a:pt x="9919" y="256741"/>
                    <a:pt x="6399" y="256741"/>
                  </a:cubicBezTo>
                  <a:close/>
                  <a:moveTo>
                    <a:pt x="6399" y="211370"/>
                  </a:moveTo>
                  <a:cubicBezTo>
                    <a:pt x="2880" y="211370"/>
                    <a:pt x="0" y="208490"/>
                    <a:pt x="0" y="204970"/>
                  </a:cubicBezTo>
                  <a:lnTo>
                    <a:pt x="0" y="187948"/>
                  </a:lnTo>
                  <a:cubicBezTo>
                    <a:pt x="0" y="184429"/>
                    <a:pt x="2880" y="181549"/>
                    <a:pt x="6399" y="181549"/>
                  </a:cubicBezTo>
                  <a:cubicBezTo>
                    <a:pt x="9919" y="181549"/>
                    <a:pt x="12799" y="184429"/>
                    <a:pt x="12799" y="187948"/>
                  </a:cubicBezTo>
                  <a:lnTo>
                    <a:pt x="12799" y="204970"/>
                  </a:lnTo>
                  <a:cubicBezTo>
                    <a:pt x="12799" y="208490"/>
                    <a:pt x="9919" y="211370"/>
                    <a:pt x="6399" y="211370"/>
                  </a:cubicBezTo>
                  <a:close/>
                  <a:moveTo>
                    <a:pt x="6399" y="165999"/>
                  </a:moveTo>
                  <a:cubicBezTo>
                    <a:pt x="2880" y="165999"/>
                    <a:pt x="0" y="163119"/>
                    <a:pt x="0" y="159599"/>
                  </a:cubicBezTo>
                  <a:lnTo>
                    <a:pt x="0" y="142577"/>
                  </a:lnTo>
                  <a:cubicBezTo>
                    <a:pt x="0" y="139057"/>
                    <a:pt x="2880" y="136178"/>
                    <a:pt x="6399" y="136178"/>
                  </a:cubicBezTo>
                  <a:cubicBezTo>
                    <a:pt x="9919" y="136178"/>
                    <a:pt x="12799" y="139057"/>
                    <a:pt x="12799" y="142577"/>
                  </a:cubicBezTo>
                  <a:lnTo>
                    <a:pt x="12799" y="159599"/>
                  </a:lnTo>
                  <a:cubicBezTo>
                    <a:pt x="12799" y="163119"/>
                    <a:pt x="9919" y="165999"/>
                    <a:pt x="6399" y="165999"/>
                  </a:cubicBezTo>
                  <a:close/>
                  <a:moveTo>
                    <a:pt x="6399" y="120563"/>
                  </a:moveTo>
                  <a:cubicBezTo>
                    <a:pt x="2880" y="120563"/>
                    <a:pt x="0" y="117683"/>
                    <a:pt x="0" y="114164"/>
                  </a:cubicBezTo>
                  <a:lnTo>
                    <a:pt x="0" y="97142"/>
                  </a:lnTo>
                  <a:cubicBezTo>
                    <a:pt x="0" y="93622"/>
                    <a:pt x="2880" y="90742"/>
                    <a:pt x="6399" y="90742"/>
                  </a:cubicBezTo>
                  <a:cubicBezTo>
                    <a:pt x="9919" y="90742"/>
                    <a:pt x="12799" y="93622"/>
                    <a:pt x="12799" y="97142"/>
                  </a:cubicBezTo>
                  <a:lnTo>
                    <a:pt x="12799" y="114164"/>
                  </a:lnTo>
                  <a:cubicBezTo>
                    <a:pt x="12799" y="117747"/>
                    <a:pt x="9919" y="120563"/>
                    <a:pt x="6399" y="120563"/>
                  </a:cubicBezTo>
                  <a:close/>
                  <a:moveTo>
                    <a:pt x="6399" y="75192"/>
                  </a:moveTo>
                  <a:cubicBezTo>
                    <a:pt x="2880" y="75192"/>
                    <a:pt x="0" y="72312"/>
                    <a:pt x="0" y="68793"/>
                  </a:cubicBezTo>
                  <a:lnTo>
                    <a:pt x="0" y="51770"/>
                  </a:lnTo>
                  <a:cubicBezTo>
                    <a:pt x="0" y="48251"/>
                    <a:pt x="2880" y="45371"/>
                    <a:pt x="6399" y="45371"/>
                  </a:cubicBezTo>
                  <a:cubicBezTo>
                    <a:pt x="9919" y="45371"/>
                    <a:pt x="12799" y="48251"/>
                    <a:pt x="12799" y="51770"/>
                  </a:cubicBezTo>
                  <a:lnTo>
                    <a:pt x="12799" y="68793"/>
                  </a:lnTo>
                  <a:cubicBezTo>
                    <a:pt x="12799" y="72312"/>
                    <a:pt x="9919" y="75192"/>
                    <a:pt x="6399" y="75192"/>
                  </a:cubicBezTo>
                  <a:close/>
                  <a:moveTo>
                    <a:pt x="6399" y="29821"/>
                  </a:moveTo>
                  <a:cubicBezTo>
                    <a:pt x="2880" y="29821"/>
                    <a:pt x="0" y="26941"/>
                    <a:pt x="0" y="23421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23421"/>
                  </a:lnTo>
                  <a:cubicBezTo>
                    <a:pt x="12799" y="26941"/>
                    <a:pt x="9919" y="29821"/>
                    <a:pt x="6399" y="298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C6FCBD47-E0AA-4A37-B1E4-A8781A0A868D}"/>
                </a:ext>
              </a:extLst>
            </p:cNvPr>
            <p:cNvSpPr/>
            <p:nvPr/>
          </p:nvSpPr>
          <p:spPr>
            <a:xfrm>
              <a:off x="6457114" y="5189963"/>
              <a:ext cx="12799" cy="19198"/>
            </a:xfrm>
            <a:custGeom>
              <a:avLst/>
              <a:gdLst>
                <a:gd name="connsiteX0" fmla="*/ 6399 w 12798"/>
                <a:gd name="connsiteY0" fmla="*/ 22398 h 19197"/>
                <a:gd name="connsiteX1" fmla="*/ 0 w 12798"/>
                <a:gd name="connsiteY1" fmla="*/ 15998 h 19197"/>
                <a:gd name="connsiteX2" fmla="*/ 0 w 12798"/>
                <a:gd name="connsiteY2" fmla="*/ 6399 h 19197"/>
                <a:gd name="connsiteX3" fmla="*/ 6399 w 12798"/>
                <a:gd name="connsiteY3" fmla="*/ 0 h 19197"/>
                <a:gd name="connsiteX4" fmla="*/ 12799 w 12798"/>
                <a:gd name="connsiteY4" fmla="*/ 6399 h 19197"/>
                <a:gd name="connsiteX5" fmla="*/ 12799 w 12798"/>
                <a:gd name="connsiteY5" fmla="*/ 15998 h 19197"/>
                <a:gd name="connsiteX6" fmla="*/ 6399 w 12798"/>
                <a:gd name="connsiteY6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9197">
                  <a:moveTo>
                    <a:pt x="6399" y="22398"/>
                  </a:moveTo>
                  <a:cubicBezTo>
                    <a:pt x="2880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5998"/>
                  </a:lnTo>
                  <a:cubicBezTo>
                    <a:pt x="12799" y="19518"/>
                    <a:pt x="9919" y="22398"/>
                    <a:pt x="6399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62E458F-B673-49DD-841C-A1377BB2BF5E}"/>
                </a:ext>
              </a:extLst>
            </p:cNvPr>
            <p:cNvSpPr/>
            <p:nvPr/>
          </p:nvSpPr>
          <p:spPr>
            <a:xfrm>
              <a:off x="6430557" y="4712253"/>
              <a:ext cx="63993" cy="63993"/>
            </a:xfrm>
            <a:custGeom>
              <a:avLst/>
              <a:gdLst>
                <a:gd name="connsiteX0" fmla="*/ 59514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4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4 w 63993"/>
                <a:gd name="connsiteY8" fmla="*/ 65913 h 63993"/>
                <a:gd name="connsiteX9" fmla="*/ 12799 w 63993"/>
                <a:gd name="connsiteY9" fmla="*/ 53114 h 63993"/>
                <a:gd name="connsiteX10" fmla="*/ 53114 w 63993"/>
                <a:gd name="connsiteY10" fmla="*/ 53114 h 63993"/>
                <a:gd name="connsiteX11" fmla="*/ 53114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3114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4" y="65913"/>
                  </a:moveTo>
                  <a:lnTo>
                    <a:pt x="6399" y="65913"/>
                  </a:lnTo>
                  <a:cubicBezTo>
                    <a:pt x="2879" y="65913"/>
                    <a:pt x="0" y="63034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59514" y="0"/>
                  </a:lnTo>
                  <a:cubicBezTo>
                    <a:pt x="63033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34"/>
                    <a:pt x="63033" y="65913"/>
                    <a:pt x="59514" y="65913"/>
                  </a:cubicBezTo>
                  <a:close/>
                  <a:moveTo>
                    <a:pt x="12799" y="53114"/>
                  </a:moveTo>
                  <a:lnTo>
                    <a:pt x="53114" y="53114"/>
                  </a:lnTo>
                  <a:lnTo>
                    <a:pt x="53114" y="12799"/>
                  </a:lnTo>
                  <a:lnTo>
                    <a:pt x="12799" y="12799"/>
                  </a:lnTo>
                  <a:lnTo>
                    <a:pt x="12799" y="5311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333F04C-FF51-4538-B5F8-B723AF1030D2}"/>
                </a:ext>
              </a:extLst>
            </p:cNvPr>
            <p:cNvSpPr/>
            <p:nvPr/>
          </p:nvSpPr>
          <p:spPr>
            <a:xfrm>
              <a:off x="6430557" y="5222984"/>
              <a:ext cx="63993" cy="63993"/>
            </a:xfrm>
            <a:custGeom>
              <a:avLst/>
              <a:gdLst>
                <a:gd name="connsiteX0" fmla="*/ 59514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4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4 w 63993"/>
                <a:gd name="connsiteY8" fmla="*/ 65913 h 63993"/>
                <a:gd name="connsiteX9" fmla="*/ 12799 w 63993"/>
                <a:gd name="connsiteY9" fmla="*/ 53115 h 63993"/>
                <a:gd name="connsiteX10" fmla="*/ 53114 w 63993"/>
                <a:gd name="connsiteY10" fmla="*/ 53115 h 63993"/>
                <a:gd name="connsiteX11" fmla="*/ 53114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3115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4" y="65913"/>
                  </a:moveTo>
                  <a:lnTo>
                    <a:pt x="6399" y="65913"/>
                  </a:lnTo>
                  <a:cubicBezTo>
                    <a:pt x="2879" y="65913"/>
                    <a:pt x="0" y="63034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59514" y="0"/>
                  </a:lnTo>
                  <a:cubicBezTo>
                    <a:pt x="63033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98"/>
                    <a:pt x="63033" y="65913"/>
                    <a:pt x="59514" y="65913"/>
                  </a:cubicBezTo>
                  <a:close/>
                  <a:moveTo>
                    <a:pt x="12799" y="53115"/>
                  </a:moveTo>
                  <a:lnTo>
                    <a:pt x="53114" y="53115"/>
                  </a:lnTo>
                  <a:lnTo>
                    <a:pt x="53114" y="12799"/>
                  </a:lnTo>
                  <a:lnTo>
                    <a:pt x="12799" y="12799"/>
                  </a:lnTo>
                  <a:lnTo>
                    <a:pt x="12799" y="53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90D1EB3B-A5CE-4D35-9FEB-47238653C91A}"/>
              </a:ext>
            </a:extLst>
          </p:cNvPr>
          <p:cNvGrpSpPr/>
          <p:nvPr/>
        </p:nvGrpSpPr>
        <p:grpSpPr>
          <a:xfrm>
            <a:off x="6362243" y="5654483"/>
            <a:ext cx="513224" cy="522457"/>
            <a:chOff x="6419550" y="5776007"/>
            <a:chExt cx="513224" cy="522457"/>
          </a:xfrm>
        </p:grpSpPr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49883015-EB73-4AD7-83FB-97ECFE822D6D}"/>
                </a:ext>
              </a:extLst>
            </p:cNvPr>
            <p:cNvSpPr/>
            <p:nvPr/>
          </p:nvSpPr>
          <p:spPr>
            <a:xfrm>
              <a:off x="6465623" y="5888907"/>
              <a:ext cx="467151" cy="409557"/>
            </a:xfrm>
            <a:custGeom>
              <a:avLst/>
              <a:gdLst>
                <a:gd name="connsiteX0" fmla="*/ 460754 w 467150"/>
                <a:gd name="connsiteY0" fmla="*/ 414101 h 409557"/>
                <a:gd name="connsiteX1" fmla="*/ 140788 w 467150"/>
                <a:gd name="connsiteY1" fmla="*/ 414101 h 409557"/>
                <a:gd name="connsiteX2" fmla="*/ 134708 w 467150"/>
                <a:gd name="connsiteY2" fmla="*/ 409749 h 409557"/>
                <a:gd name="connsiteX3" fmla="*/ 322 w 467150"/>
                <a:gd name="connsiteY3" fmla="*/ 8447 h 409557"/>
                <a:gd name="connsiteX4" fmla="*/ 1218 w 467150"/>
                <a:gd name="connsiteY4" fmla="*/ 2688 h 409557"/>
                <a:gd name="connsiteX5" fmla="*/ 6402 w 467150"/>
                <a:gd name="connsiteY5" fmla="*/ 0 h 409557"/>
                <a:gd name="connsiteX6" fmla="*/ 326368 w 467150"/>
                <a:gd name="connsiteY6" fmla="*/ 0 h 409557"/>
                <a:gd name="connsiteX7" fmla="*/ 332448 w 467150"/>
                <a:gd name="connsiteY7" fmla="*/ 4351 h 409557"/>
                <a:gd name="connsiteX8" fmla="*/ 466833 w 467150"/>
                <a:gd name="connsiteY8" fmla="*/ 405654 h 409557"/>
                <a:gd name="connsiteX9" fmla="*/ 465937 w 467150"/>
                <a:gd name="connsiteY9" fmla="*/ 411413 h 409557"/>
                <a:gd name="connsiteX10" fmla="*/ 460754 w 467150"/>
                <a:gd name="connsiteY10" fmla="*/ 414101 h 409557"/>
                <a:gd name="connsiteX11" fmla="*/ 145395 w 467150"/>
                <a:gd name="connsiteY11" fmla="*/ 401302 h 409557"/>
                <a:gd name="connsiteX12" fmla="*/ 451859 w 467150"/>
                <a:gd name="connsiteY12" fmla="*/ 401302 h 409557"/>
                <a:gd name="connsiteX13" fmla="*/ 321760 w 467150"/>
                <a:gd name="connsiteY13" fmla="*/ 12799 h 409557"/>
                <a:gd name="connsiteX14" fmla="*/ 15297 w 467150"/>
                <a:gd name="connsiteY14" fmla="*/ 12799 h 409557"/>
                <a:gd name="connsiteX15" fmla="*/ 145395 w 467150"/>
                <a:gd name="connsiteY15" fmla="*/ 401302 h 40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7150" h="409557">
                  <a:moveTo>
                    <a:pt x="460754" y="414101"/>
                  </a:moveTo>
                  <a:lnTo>
                    <a:pt x="140788" y="414101"/>
                  </a:lnTo>
                  <a:cubicBezTo>
                    <a:pt x="138036" y="414101"/>
                    <a:pt x="135604" y="412373"/>
                    <a:pt x="134708" y="409749"/>
                  </a:cubicBezTo>
                  <a:lnTo>
                    <a:pt x="322" y="8447"/>
                  </a:lnTo>
                  <a:cubicBezTo>
                    <a:pt x="-317" y="6527"/>
                    <a:pt x="2" y="4351"/>
                    <a:pt x="1218" y="2688"/>
                  </a:cubicBezTo>
                  <a:cubicBezTo>
                    <a:pt x="2434" y="1024"/>
                    <a:pt x="4354" y="0"/>
                    <a:pt x="6402" y="0"/>
                  </a:cubicBezTo>
                  <a:lnTo>
                    <a:pt x="326368" y="0"/>
                  </a:lnTo>
                  <a:cubicBezTo>
                    <a:pt x="329120" y="0"/>
                    <a:pt x="331552" y="1728"/>
                    <a:pt x="332448" y="4351"/>
                  </a:cubicBezTo>
                  <a:lnTo>
                    <a:pt x="466833" y="405654"/>
                  </a:lnTo>
                  <a:cubicBezTo>
                    <a:pt x="467473" y="407573"/>
                    <a:pt x="467153" y="409749"/>
                    <a:pt x="465937" y="411413"/>
                  </a:cubicBezTo>
                  <a:cubicBezTo>
                    <a:pt x="464722" y="413141"/>
                    <a:pt x="462802" y="414101"/>
                    <a:pt x="460754" y="414101"/>
                  </a:cubicBezTo>
                  <a:close/>
                  <a:moveTo>
                    <a:pt x="145395" y="401302"/>
                  </a:moveTo>
                  <a:lnTo>
                    <a:pt x="451859" y="401302"/>
                  </a:lnTo>
                  <a:lnTo>
                    <a:pt x="321760" y="12799"/>
                  </a:lnTo>
                  <a:lnTo>
                    <a:pt x="15297" y="12799"/>
                  </a:lnTo>
                  <a:lnTo>
                    <a:pt x="145395" y="401302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A67D855E-A236-4357-AEA2-428BBD0B59E9}"/>
                </a:ext>
              </a:extLst>
            </p:cNvPr>
            <p:cNvSpPr/>
            <p:nvPr/>
          </p:nvSpPr>
          <p:spPr>
            <a:xfrm>
              <a:off x="6419550" y="5888907"/>
              <a:ext cx="153584" cy="409557"/>
            </a:xfrm>
            <a:custGeom>
              <a:avLst/>
              <a:gdLst>
                <a:gd name="connsiteX0" fmla="*/ 152624 w 153583"/>
                <a:gd name="connsiteY0" fmla="*/ 414101 h 409557"/>
                <a:gd name="connsiteX1" fmla="*/ 133426 w 153583"/>
                <a:gd name="connsiteY1" fmla="*/ 414101 h 409557"/>
                <a:gd name="connsiteX2" fmla="*/ 127027 w 153583"/>
                <a:gd name="connsiteY2" fmla="*/ 407701 h 409557"/>
                <a:gd name="connsiteX3" fmla="*/ 133426 w 153583"/>
                <a:gd name="connsiteY3" fmla="*/ 401302 h 409557"/>
                <a:gd name="connsiteX4" fmla="*/ 152624 w 153583"/>
                <a:gd name="connsiteY4" fmla="*/ 401302 h 409557"/>
                <a:gd name="connsiteX5" fmla="*/ 159023 w 153583"/>
                <a:gd name="connsiteY5" fmla="*/ 407701 h 409557"/>
                <a:gd name="connsiteX6" fmla="*/ 152624 w 153583"/>
                <a:gd name="connsiteY6" fmla="*/ 414101 h 409557"/>
                <a:gd name="connsiteX7" fmla="*/ 101429 w 153583"/>
                <a:gd name="connsiteY7" fmla="*/ 414101 h 409557"/>
                <a:gd name="connsiteX8" fmla="*/ 82231 w 153583"/>
                <a:gd name="connsiteY8" fmla="*/ 414101 h 409557"/>
                <a:gd name="connsiteX9" fmla="*/ 75832 w 153583"/>
                <a:gd name="connsiteY9" fmla="*/ 407701 h 409557"/>
                <a:gd name="connsiteX10" fmla="*/ 82231 w 153583"/>
                <a:gd name="connsiteY10" fmla="*/ 401302 h 409557"/>
                <a:gd name="connsiteX11" fmla="*/ 101429 w 153583"/>
                <a:gd name="connsiteY11" fmla="*/ 401302 h 409557"/>
                <a:gd name="connsiteX12" fmla="*/ 107829 w 153583"/>
                <a:gd name="connsiteY12" fmla="*/ 407701 h 409557"/>
                <a:gd name="connsiteX13" fmla="*/ 101429 w 153583"/>
                <a:gd name="connsiteY13" fmla="*/ 414101 h 409557"/>
                <a:gd name="connsiteX14" fmla="*/ 50235 w 153583"/>
                <a:gd name="connsiteY14" fmla="*/ 414101 h 409557"/>
                <a:gd name="connsiteX15" fmla="*/ 31037 w 153583"/>
                <a:gd name="connsiteY15" fmla="*/ 414101 h 409557"/>
                <a:gd name="connsiteX16" fmla="*/ 24637 w 153583"/>
                <a:gd name="connsiteY16" fmla="*/ 407701 h 409557"/>
                <a:gd name="connsiteX17" fmla="*/ 31037 w 153583"/>
                <a:gd name="connsiteY17" fmla="*/ 401302 h 409557"/>
                <a:gd name="connsiteX18" fmla="*/ 50235 w 153583"/>
                <a:gd name="connsiteY18" fmla="*/ 401302 h 409557"/>
                <a:gd name="connsiteX19" fmla="*/ 56634 w 153583"/>
                <a:gd name="connsiteY19" fmla="*/ 407701 h 409557"/>
                <a:gd name="connsiteX20" fmla="*/ 50235 w 153583"/>
                <a:gd name="connsiteY20" fmla="*/ 414101 h 409557"/>
                <a:gd name="connsiteX21" fmla="*/ 6399 w 153583"/>
                <a:gd name="connsiteY21" fmla="*/ 406805 h 409557"/>
                <a:gd name="connsiteX22" fmla="*/ 0 w 153583"/>
                <a:gd name="connsiteY22" fmla="*/ 400406 h 409557"/>
                <a:gd name="connsiteX23" fmla="*/ 0 w 153583"/>
                <a:gd name="connsiteY23" fmla="*/ 381208 h 409557"/>
                <a:gd name="connsiteX24" fmla="*/ 6399 w 153583"/>
                <a:gd name="connsiteY24" fmla="*/ 374809 h 409557"/>
                <a:gd name="connsiteX25" fmla="*/ 12799 w 153583"/>
                <a:gd name="connsiteY25" fmla="*/ 381208 h 409557"/>
                <a:gd name="connsiteX26" fmla="*/ 12799 w 153583"/>
                <a:gd name="connsiteY26" fmla="*/ 400406 h 409557"/>
                <a:gd name="connsiteX27" fmla="*/ 6399 w 153583"/>
                <a:gd name="connsiteY27" fmla="*/ 406805 h 409557"/>
                <a:gd name="connsiteX28" fmla="*/ 6399 w 153583"/>
                <a:gd name="connsiteY28" fmla="*/ 355611 h 409557"/>
                <a:gd name="connsiteX29" fmla="*/ 0 w 153583"/>
                <a:gd name="connsiteY29" fmla="*/ 349211 h 409557"/>
                <a:gd name="connsiteX30" fmla="*/ 0 w 153583"/>
                <a:gd name="connsiteY30" fmla="*/ 330013 h 409557"/>
                <a:gd name="connsiteX31" fmla="*/ 6399 w 153583"/>
                <a:gd name="connsiteY31" fmla="*/ 323614 h 409557"/>
                <a:gd name="connsiteX32" fmla="*/ 12799 w 153583"/>
                <a:gd name="connsiteY32" fmla="*/ 330013 h 409557"/>
                <a:gd name="connsiteX33" fmla="*/ 12799 w 153583"/>
                <a:gd name="connsiteY33" fmla="*/ 349211 h 409557"/>
                <a:gd name="connsiteX34" fmla="*/ 6399 w 153583"/>
                <a:gd name="connsiteY34" fmla="*/ 355611 h 409557"/>
                <a:gd name="connsiteX35" fmla="*/ 6399 w 153583"/>
                <a:gd name="connsiteY35" fmla="*/ 304416 h 409557"/>
                <a:gd name="connsiteX36" fmla="*/ 0 w 153583"/>
                <a:gd name="connsiteY36" fmla="*/ 298017 h 409557"/>
                <a:gd name="connsiteX37" fmla="*/ 0 w 153583"/>
                <a:gd name="connsiteY37" fmla="*/ 278819 h 409557"/>
                <a:gd name="connsiteX38" fmla="*/ 6399 w 153583"/>
                <a:gd name="connsiteY38" fmla="*/ 272419 h 409557"/>
                <a:gd name="connsiteX39" fmla="*/ 12799 w 153583"/>
                <a:gd name="connsiteY39" fmla="*/ 278819 h 409557"/>
                <a:gd name="connsiteX40" fmla="*/ 12799 w 153583"/>
                <a:gd name="connsiteY40" fmla="*/ 298017 h 409557"/>
                <a:gd name="connsiteX41" fmla="*/ 6399 w 153583"/>
                <a:gd name="connsiteY41" fmla="*/ 304416 h 409557"/>
                <a:gd name="connsiteX42" fmla="*/ 6399 w 153583"/>
                <a:gd name="connsiteY42" fmla="*/ 253221 h 409557"/>
                <a:gd name="connsiteX43" fmla="*/ 0 w 153583"/>
                <a:gd name="connsiteY43" fmla="*/ 246822 h 409557"/>
                <a:gd name="connsiteX44" fmla="*/ 0 w 153583"/>
                <a:gd name="connsiteY44" fmla="*/ 227624 h 409557"/>
                <a:gd name="connsiteX45" fmla="*/ 6399 w 153583"/>
                <a:gd name="connsiteY45" fmla="*/ 221225 h 409557"/>
                <a:gd name="connsiteX46" fmla="*/ 12799 w 153583"/>
                <a:gd name="connsiteY46" fmla="*/ 227624 h 409557"/>
                <a:gd name="connsiteX47" fmla="*/ 12799 w 153583"/>
                <a:gd name="connsiteY47" fmla="*/ 246822 h 409557"/>
                <a:gd name="connsiteX48" fmla="*/ 6399 w 153583"/>
                <a:gd name="connsiteY48" fmla="*/ 253221 h 409557"/>
                <a:gd name="connsiteX49" fmla="*/ 6399 w 153583"/>
                <a:gd name="connsiteY49" fmla="*/ 202027 h 409557"/>
                <a:gd name="connsiteX50" fmla="*/ 0 w 153583"/>
                <a:gd name="connsiteY50" fmla="*/ 195628 h 409557"/>
                <a:gd name="connsiteX51" fmla="*/ 0 w 153583"/>
                <a:gd name="connsiteY51" fmla="*/ 176430 h 409557"/>
                <a:gd name="connsiteX52" fmla="*/ 6399 w 153583"/>
                <a:gd name="connsiteY52" fmla="*/ 170030 h 409557"/>
                <a:gd name="connsiteX53" fmla="*/ 12799 w 153583"/>
                <a:gd name="connsiteY53" fmla="*/ 176430 h 409557"/>
                <a:gd name="connsiteX54" fmla="*/ 12799 w 153583"/>
                <a:gd name="connsiteY54" fmla="*/ 195628 h 409557"/>
                <a:gd name="connsiteX55" fmla="*/ 6399 w 153583"/>
                <a:gd name="connsiteY55" fmla="*/ 202027 h 409557"/>
                <a:gd name="connsiteX56" fmla="*/ 6399 w 153583"/>
                <a:gd name="connsiteY56" fmla="*/ 150832 h 409557"/>
                <a:gd name="connsiteX57" fmla="*/ 0 w 153583"/>
                <a:gd name="connsiteY57" fmla="*/ 144433 h 409557"/>
                <a:gd name="connsiteX58" fmla="*/ 0 w 153583"/>
                <a:gd name="connsiteY58" fmla="*/ 125235 h 409557"/>
                <a:gd name="connsiteX59" fmla="*/ 6399 w 153583"/>
                <a:gd name="connsiteY59" fmla="*/ 118836 h 409557"/>
                <a:gd name="connsiteX60" fmla="*/ 12799 w 153583"/>
                <a:gd name="connsiteY60" fmla="*/ 125235 h 409557"/>
                <a:gd name="connsiteX61" fmla="*/ 12799 w 153583"/>
                <a:gd name="connsiteY61" fmla="*/ 144433 h 409557"/>
                <a:gd name="connsiteX62" fmla="*/ 6399 w 153583"/>
                <a:gd name="connsiteY62" fmla="*/ 150832 h 409557"/>
                <a:gd name="connsiteX63" fmla="*/ 6399 w 153583"/>
                <a:gd name="connsiteY63" fmla="*/ 99638 h 409557"/>
                <a:gd name="connsiteX64" fmla="*/ 0 w 153583"/>
                <a:gd name="connsiteY64" fmla="*/ 93238 h 409557"/>
                <a:gd name="connsiteX65" fmla="*/ 0 w 153583"/>
                <a:gd name="connsiteY65" fmla="*/ 74040 h 409557"/>
                <a:gd name="connsiteX66" fmla="*/ 6399 w 153583"/>
                <a:gd name="connsiteY66" fmla="*/ 67641 h 409557"/>
                <a:gd name="connsiteX67" fmla="*/ 12799 w 153583"/>
                <a:gd name="connsiteY67" fmla="*/ 74040 h 409557"/>
                <a:gd name="connsiteX68" fmla="*/ 12799 w 153583"/>
                <a:gd name="connsiteY68" fmla="*/ 93238 h 409557"/>
                <a:gd name="connsiteX69" fmla="*/ 6399 w 153583"/>
                <a:gd name="connsiteY69" fmla="*/ 99638 h 409557"/>
                <a:gd name="connsiteX70" fmla="*/ 6399 w 153583"/>
                <a:gd name="connsiteY70" fmla="*/ 48443 h 409557"/>
                <a:gd name="connsiteX71" fmla="*/ 0 w 153583"/>
                <a:gd name="connsiteY71" fmla="*/ 42044 h 409557"/>
                <a:gd name="connsiteX72" fmla="*/ 0 w 153583"/>
                <a:gd name="connsiteY72" fmla="*/ 22846 h 409557"/>
                <a:gd name="connsiteX73" fmla="*/ 6399 w 153583"/>
                <a:gd name="connsiteY73" fmla="*/ 16446 h 409557"/>
                <a:gd name="connsiteX74" fmla="*/ 12799 w 153583"/>
                <a:gd name="connsiteY74" fmla="*/ 22846 h 409557"/>
                <a:gd name="connsiteX75" fmla="*/ 12799 w 153583"/>
                <a:gd name="connsiteY75" fmla="*/ 42044 h 409557"/>
                <a:gd name="connsiteX76" fmla="*/ 6399 w 153583"/>
                <a:gd name="connsiteY76" fmla="*/ 48443 h 409557"/>
                <a:gd name="connsiteX77" fmla="*/ 33596 w 153583"/>
                <a:gd name="connsiteY77" fmla="*/ 12799 h 409557"/>
                <a:gd name="connsiteX78" fmla="*/ 21950 w 153583"/>
                <a:gd name="connsiteY78" fmla="*/ 12799 h 409557"/>
                <a:gd name="connsiteX79" fmla="*/ 15550 w 153583"/>
                <a:gd name="connsiteY79" fmla="*/ 6399 h 409557"/>
                <a:gd name="connsiteX80" fmla="*/ 21950 w 153583"/>
                <a:gd name="connsiteY80" fmla="*/ 0 h 409557"/>
                <a:gd name="connsiteX81" fmla="*/ 33596 w 153583"/>
                <a:gd name="connsiteY81" fmla="*/ 0 h 409557"/>
                <a:gd name="connsiteX82" fmla="*/ 39996 w 153583"/>
                <a:gd name="connsiteY82" fmla="*/ 6399 h 409557"/>
                <a:gd name="connsiteX83" fmla="*/ 33596 w 153583"/>
                <a:gd name="connsiteY83" fmla="*/ 12799 h 40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53583" h="409557">
                  <a:moveTo>
                    <a:pt x="152624" y="414101"/>
                  </a:moveTo>
                  <a:lnTo>
                    <a:pt x="133426" y="414101"/>
                  </a:lnTo>
                  <a:cubicBezTo>
                    <a:pt x="129906" y="414101"/>
                    <a:pt x="127027" y="411221"/>
                    <a:pt x="127027" y="407701"/>
                  </a:cubicBezTo>
                  <a:cubicBezTo>
                    <a:pt x="127027" y="404182"/>
                    <a:pt x="129906" y="401302"/>
                    <a:pt x="133426" y="401302"/>
                  </a:cubicBezTo>
                  <a:lnTo>
                    <a:pt x="152624" y="401302"/>
                  </a:lnTo>
                  <a:cubicBezTo>
                    <a:pt x="156144" y="401302"/>
                    <a:pt x="159023" y="404182"/>
                    <a:pt x="159023" y="407701"/>
                  </a:cubicBezTo>
                  <a:cubicBezTo>
                    <a:pt x="159023" y="411221"/>
                    <a:pt x="156207" y="414101"/>
                    <a:pt x="152624" y="414101"/>
                  </a:cubicBezTo>
                  <a:close/>
                  <a:moveTo>
                    <a:pt x="101429" y="414101"/>
                  </a:moveTo>
                  <a:lnTo>
                    <a:pt x="82231" y="414101"/>
                  </a:lnTo>
                  <a:cubicBezTo>
                    <a:pt x="78712" y="414101"/>
                    <a:pt x="75832" y="411221"/>
                    <a:pt x="75832" y="407701"/>
                  </a:cubicBezTo>
                  <a:cubicBezTo>
                    <a:pt x="75832" y="404182"/>
                    <a:pt x="78712" y="401302"/>
                    <a:pt x="82231" y="401302"/>
                  </a:cubicBezTo>
                  <a:lnTo>
                    <a:pt x="101429" y="401302"/>
                  </a:lnTo>
                  <a:cubicBezTo>
                    <a:pt x="104949" y="401302"/>
                    <a:pt x="107829" y="404182"/>
                    <a:pt x="107829" y="407701"/>
                  </a:cubicBezTo>
                  <a:cubicBezTo>
                    <a:pt x="107829" y="411221"/>
                    <a:pt x="105013" y="414101"/>
                    <a:pt x="101429" y="414101"/>
                  </a:cubicBezTo>
                  <a:close/>
                  <a:moveTo>
                    <a:pt x="50235" y="414101"/>
                  </a:moveTo>
                  <a:lnTo>
                    <a:pt x="31037" y="414101"/>
                  </a:lnTo>
                  <a:cubicBezTo>
                    <a:pt x="27517" y="414101"/>
                    <a:pt x="24637" y="411221"/>
                    <a:pt x="24637" y="407701"/>
                  </a:cubicBezTo>
                  <a:cubicBezTo>
                    <a:pt x="24637" y="404182"/>
                    <a:pt x="27517" y="401302"/>
                    <a:pt x="31037" y="401302"/>
                  </a:cubicBezTo>
                  <a:lnTo>
                    <a:pt x="50235" y="401302"/>
                  </a:lnTo>
                  <a:cubicBezTo>
                    <a:pt x="53755" y="401302"/>
                    <a:pt x="56634" y="404182"/>
                    <a:pt x="56634" y="407701"/>
                  </a:cubicBezTo>
                  <a:cubicBezTo>
                    <a:pt x="56634" y="411221"/>
                    <a:pt x="53818" y="414101"/>
                    <a:pt x="50235" y="414101"/>
                  </a:cubicBezTo>
                  <a:close/>
                  <a:moveTo>
                    <a:pt x="6399" y="406805"/>
                  </a:moveTo>
                  <a:cubicBezTo>
                    <a:pt x="2880" y="406805"/>
                    <a:pt x="0" y="403926"/>
                    <a:pt x="0" y="400406"/>
                  </a:cubicBezTo>
                  <a:lnTo>
                    <a:pt x="0" y="381208"/>
                  </a:lnTo>
                  <a:cubicBezTo>
                    <a:pt x="0" y="377688"/>
                    <a:pt x="2880" y="374809"/>
                    <a:pt x="6399" y="374809"/>
                  </a:cubicBezTo>
                  <a:cubicBezTo>
                    <a:pt x="9919" y="374809"/>
                    <a:pt x="12799" y="377688"/>
                    <a:pt x="12799" y="381208"/>
                  </a:cubicBezTo>
                  <a:lnTo>
                    <a:pt x="12799" y="400406"/>
                  </a:lnTo>
                  <a:cubicBezTo>
                    <a:pt x="12799" y="403926"/>
                    <a:pt x="9919" y="406805"/>
                    <a:pt x="6399" y="406805"/>
                  </a:cubicBezTo>
                  <a:close/>
                  <a:moveTo>
                    <a:pt x="6399" y="355611"/>
                  </a:moveTo>
                  <a:cubicBezTo>
                    <a:pt x="2880" y="355611"/>
                    <a:pt x="0" y="352731"/>
                    <a:pt x="0" y="349211"/>
                  </a:cubicBezTo>
                  <a:lnTo>
                    <a:pt x="0" y="330013"/>
                  </a:lnTo>
                  <a:cubicBezTo>
                    <a:pt x="0" y="326494"/>
                    <a:pt x="2880" y="323614"/>
                    <a:pt x="6399" y="323614"/>
                  </a:cubicBezTo>
                  <a:cubicBezTo>
                    <a:pt x="9919" y="323614"/>
                    <a:pt x="12799" y="326494"/>
                    <a:pt x="12799" y="330013"/>
                  </a:cubicBezTo>
                  <a:lnTo>
                    <a:pt x="12799" y="349211"/>
                  </a:lnTo>
                  <a:cubicBezTo>
                    <a:pt x="12799" y="352731"/>
                    <a:pt x="9919" y="355611"/>
                    <a:pt x="6399" y="355611"/>
                  </a:cubicBezTo>
                  <a:close/>
                  <a:moveTo>
                    <a:pt x="6399" y="304416"/>
                  </a:moveTo>
                  <a:cubicBezTo>
                    <a:pt x="2880" y="304416"/>
                    <a:pt x="0" y="301536"/>
                    <a:pt x="0" y="298017"/>
                  </a:cubicBezTo>
                  <a:lnTo>
                    <a:pt x="0" y="278819"/>
                  </a:lnTo>
                  <a:cubicBezTo>
                    <a:pt x="0" y="275299"/>
                    <a:pt x="2880" y="272419"/>
                    <a:pt x="6399" y="272419"/>
                  </a:cubicBezTo>
                  <a:cubicBezTo>
                    <a:pt x="9919" y="272419"/>
                    <a:pt x="12799" y="275299"/>
                    <a:pt x="12799" y="278819"/>
                  </a:cubicBezTo>
                  <a:lnTo>
                    <a:pt x="12799" y="298017"/>
                  </a:lnTo>
                  <a:cubicBezTo>
                    <a:pt x="12799" y="301536"/>
                    <a:pt x="9919" y="304416"/>
                    <a:pt x="6399" y="304416"/>
                  </a:cubicBezTo>
                  <a:close/>
                  <a:moveTo>
                    <a:pt x="6399" y="253221"/>
                  </a:moveTo>
                  <a:cubicBezTo>
                    <a:pt x="2880" y="253221"/>
                    <a:pt x="0" y="250342"/>
                    <a:pt x="0" y="246822"/>
                  </a:cubicBezTo>
                  <a:lnTo>
                    <a:pt x="0" y="227624"/>
                  </a:lnTo>
                  <a:cubicBezTo>
                    <a:pt x="0" y="224105"/>
                    <a:pt x="2880" y="221225"/>
                    <a:pt x="6399" y="221225"/>
                  </a:cubicBezTo>
                  <a:cubicBezTo>
                    <a:pt x="9919" y="221225"/>
                    <a:pt x="12799" y="224105"/>
                    <a:pt x="12799" y="227624"/>
                  </a:cubicBezTo>
                  <a:lnTo>
                    <a:pt x="12799" y="246822"/>
                  </a:lnTo>
                  <a:cubicBezTo>
                    <a:pt x="12799" y="250342"/>
                    <a:pt x="9919" y="253221"/>
                    <a:pt x="6399" y="253221"/>
                  </a:cubicBezTo>
                  <a:close/>
                  <a:moveTo>
                    <a:pt x="6399" y="202027"/>
                  </a:moveTo>
                  <a:cubicBezTo>
                    <a:pt x="2880" y="202027"/>
                    <a:pt x="0" y="199147"/>
                    <a:pt x="0" y="195628"/>
                  </a:cubicBezTo>
                  <a:lnTo>
                    <a:pt x="0" y="176430"/>
                  </a:lnTo>
                  <a:cubicBezTo>
                    <a:pt x="0" y="172910"/>
                    <a:pt x="2880" y="170030"/>
                    <a:pt x="6399" y="170030"/>
                  </a:cubicBezTo>
                  <a:cubicBezTo>
                    <a:pt x="9919" y="170030"/>
                    <a:pt x="12799" y="172910"/>
                    <a:pt x="12799" y="176430"/>
                  </a:cubicBezTo>
                  <a:lnTo>
                    <a:pt x="12799" y="195628"/>
                  </a:lnTo>
                  <a:cubicBezTo>
                    <a:pt x="12799" y="199147"/>
                    <a:pt x="9919" y="202027"/>
                    <a:pt x="6399" y="202027"/>
                  </a:cubicBezTo>
                  <a:close/>
                  <a:moveTo>
                    <a:pt x="6399" y="150832"/>
                  </a:moveTo>
                  <a:cubicBezTo>
                    <a:pt x="2880" y="150832"/>
                    <a:pt x="0" y="147952"/>
                    <a:pt x="0" y="144433"/>
                  </a:cubicBezTo>
                  <a:lnTo>
                    <a:pt x="0" y="125235"/>
                  </a:lnTo>
                  <a:cubicBezTo>
                    <a:pt x="0" y="121715"/>
                    <a:pt x="2880" y="118836"/>
                    <a:pt x="6399" y="118836"/>
                  </a:cubicBezTo>
                  <a:cubicBezTo>
                    <a:pt x="9919" y="118836"/>
                    <a:pt x="12799" y="121715"/>
                    <a:pt x="12799" y="125235"/>
                  </a:cubicBezTo>
                  <a:lnTo>
                    <a:pt x="12799" y="144433"/>
                  </a:lnTo>
                  <a:cubicBezTo>
                    <a:pt x="12799" y="147952"/>
                    <a:pt x="9919" y="150832"/>
                    <a:pt x="6399" y="150832"/>
                  </a:cubicBezTo>
                  <a:close/>
                  <a:moveTo>
                    <a:pt x="6399" y="99638"/>
                  </a:moveTo>
                  <a:cubicBezTo>
                    <a:pt x="2880" y="99638"/>
                    <a:pt x="0" y="96758"/>
                    <a:pt x="0" y="93238"/>
                  </a:cubicBezTo>
                  <a:lnTo>
                    <a:pt x="0" y="74040"/>
                  </a:lnTo>
                  <a:cubicBezTo>
                    <a:pt x="0" y="70521"/>
                    <a:pt x="2880" y="67641"/>
                    <a:pt x="6399" y="67641"/>
                  </a:cubicBezTo>
                  <a:cubicBezTo>
                    <a:pt x="9919" y="67641"/>
                    <a:pt x="12799" y="70521"/>
                    <a:pt x="12799" y="74040"/>
                  </a:cubicBezTo>
                  <a:lnTo>
                    <a:pt x="12799" y="93238"/>
                  </a:lnTo>
                  <a:cubicBezTo>
                    <a:pt x="12799" y="96758"/>
                    <a:pt x="9919" y="99638"/>
                    <a:pt x="6399" y="99638"/>
                  </a:cubicBezTo>
                  <a:close/>
                  <a:moveTo>
                    <a:pt x="6399" y="48443"/>
                  </a:moveTo>
                  <a:cubicBezTo>
                    <a:pt x="2880" y="48443"/>
                    <a:pt x="0" y="45563"/>
                    <a:pt x="0" y="42044"/>
                  </a:cubicBezTo>
                  <a:lnTo>
                    <a:pt x="0" y="22846"/>
                  </a:lnTo>
                  <a:cubicBezTo>
                    <a:pt x="0" y="19326"/>
                    <a:pt x="2880" y="16446"/>
                    <a:pt x="6399" y="16446"/>
                  </a:cubicBezTo>
                  <a:cubicBezTo>
                    <a:pt x="9919" y="16446"/>
                    <a:pt x="12799" y="19326"/>
                    <a:pt x="12799" y="22846"/>
                  </a:cubicBezTo>
                  <a:lnTo>
                    <a:pt x="12799" y="42044"/>
                  </a:lnTo>
                  <a:cubicBezTo>
                    <a:pt x="12799" y="45563"/>
                    <a:pt x="9919" y="48443"/>
                    <a:pt x="6399" y="48443"/>
                  </a:cubicBezTo>
                  <a:close/>
                  <a:moveTo>
                    <a:pt x="33596" y="12799"/>
                  </a:moveTo>
                  <a:lnTo>
                    <a:pt x="21950" y="12799"/>
                  </a:lnTo>
                  <a:cubicBezTo>
                    <a:pt x="18430" y="12799"/>
                    <a:pt x="15550" y="9919"/>
                    <a:pt x="15550" y="6399"/>
                  </a:cubicBezTo>
                  <a:cubicBezTo>
                    <a:pt x="15550" y="2880"/>
                    <a:pt x="18430" y="0"/>
                    <a:pt x="21950" y="0"/>
                  </a:cubicBezTo>
                  <a:lnTo>
                    <a:pt x="33596" y="0"/>
                  </a:lnTo>
                  <a:cubicBezTo>
                    <a:pt x="37116" y="0"/>
                    <a:pt x="39996" y="2880"/>
                    <a:pt x="39996" y="6399"/>
                  </a:cubicBezTo>
                  <a:cubicBezTo>
                    <a:pt x="39996" y="9919"/>
                    <a:pt x="37116" y="12799"/>
                    <a:pt x="335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FA3D7EA0-3361-42C9-AFA1-22F2B3522751}"/>
                </a:ext>
              </a:extLst>
            </p:cNvPr>
            <p:cNvSpPr/>
            <p:nvPr/>
          </p:nvSpPr>
          <p:spPr>
            <a:xfrm>
              <a:off x="6516180" y="5776007"/>
              <a:ext cx="44795" cy="83191"/>
            </a:xfrm>
            <a:custGeom>
              <a:avLst/>
              <a:gdLst>
                <a:gd name="connsiteX0" fmla="*/ 42556 w 44795"/>
                <a:gd name="connsiteY0" fmla="*/ 85127 h 83191"/>
                <a:gd name="connsiteX1" fmla="*/ 38012 w 44795"/>
                <a:gd name="connsiteY1" fmla="*/ 83271 h 83191"/>
                <a:gd name="connsiteX2" fmla="*/ 1856 w 44795"/>
                <a:gd name="connsiteY2" fmla="*/ 47115 h 83191"/>
                <a:gd name="connsiteX3" fmla="*/ 0 w 44795"/>
                <a:gd name="connsiteY3" fmla="*/ 42572 h 83191"/>
                <a:gd name="connsiteX4" fmla="*/ 1856 w 44795"/>
                <a:gd name="connsiteY4" fmla="*/ 38028 h 83191"/>
                <a:gd name="connsiteX5" fmla="*/ 38012 w 44795"/>
                <a:gd name="connsiteY5" fmla="*/ 1872 h 83191"/>
                <a:gd name="connsiteX6" fmla="*/ 47035 w 44795"/>
                <a:gd name="connsiteY6" fmla="*/ 1872 h 83191"/>
                <a:gd name="connsiteX7" fmla="*/ 47035 w 44795"/>
                <a:gd name="connsiteY7" fmla="*/ 10895 h 83191"/>
                <a:gd name="connsiteX8" fmla="*/ 15359 w 44795"/>
                <a:gd name="connsiteY8" fmla="*/ 42572 h 83191"/>
                <a:gd name="connsiteX9" fmla="*/ 47035 w 44795"/>
                <a:gd name="connsiteY9" fmla="*/ 74248 h 83191"/>
                <a:gd name="connsiteX10" fmla="*/ 47035 w 44795"/>
                <a:gd name="connsiteY10" fmla="*/ 83271 h 83191"/>
                <a:gd name="connsiteX11" fmla="*/ 42556 w 44795"/>
                <a:gd name="connsiteY11" fmla="*/ 85127 h 83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795" h="83191">
                  <a:moveTo>
                    <a:pt x="42556" y="85127"/>
                  </a:moveTo>
                  <a:cubicBezTo>
                    <a:pt x="40892" y="85127"/>
                    <a:pt x="39292" y="84487"/>
                    <a:pt x="38012" y="83271"/>
                  </a:cubicBezTo>
                  <a:lnTo>
                    <a:pt x="1856" y="47115"/>
                  </a:lnTo>
                  <a:cubicBezTo>
                    <a:pt x="640" y="45899"/>
                    <a:pt x="0" y="44299"/>
                    <a:pt x="0" y="42572"/>
                  </a:cubicBezTo>
                  <a:cubicBezTo>
                    <a:pt x="0" y="40844"/>
                    <a:pt x="704" y="39244"/>
                    <a:pt x="1856" y="38028"/>
                  </a:cubicBezTo>
                  <a:lnTo>
                    <a:pt x="38012" y="1872"/>
                  </a:lnTo>
                  <a:cubicBezTo>
                    <a:pt x="40508" y="-624"/>
                    <a:pt x="44539" y="-624"/>
                    <a:pt x="47035" y="1872"/>
                  </a:cubicBezTo>
                  <a:cubicBezTo>
                    <a:pt x="49531" y="4367"/>
                    <a:pt x="49531" y="8399"/>
                    <a:pt x="47035" y="10895"/>
                  </a:cubicBezTo>
                  <a:lnTo>
                    <a:pt x="15359" y="42572"/>
                  </a:lnTo>
                  <a:lnTo>
                    <a:pt x="47035" y="74248"/>
                  </a:lnTo>
                  <a:cubicBezTo>
                    <a:pt x="49531" y="76744"/>
                    <a:pt x="49531" y="80775"/>
                    <a:pt x="47035" y="83271"/>
                  </a:cubicBezTo>
                  <a:cubicBezTo>
                    <a:pt x="45883" y="84551"/>
                    <a:pt x="44220" y="85127"/>
                    <a:pt x="42556" y="8512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70379D27-D4EF-4A65-B9EB-34A5E4EE0E79}"/>
                </a:ext>
              </a:extLst>
            </p:cNvPr>
            <p:cNvSpPr/>
            <p:nvPr/>
          </p:nvSpPr>
          <p:spPr>
            <a:xfrm>
              <a:off x="6516180" y="5812179"/>
              <a:ext cx="217577" cy="12799"/>
            </a:xfrm>
            <a:custGeom>
              <a:avLst/>
              <a:gdLst>
                <a:gd name="connsiteX0" fmla="*/ 215082 w 217577"/>
                <a:gd name="connsiteY0" fmla="*/ 12799 h 12798"/>
                <a:gd name="connsiteX1" fmla="*/ 6399 w 217577"/>
                <a:gd name="connsiteY1" fmla="*/ 12799 h 12798"/>
                <a:gd name="connsiteX2" fmla="*/ 0 w 217577"/>
                <a:gd name="connsiteY2" fmla="*/ 6399 h 12798"/>
                <a:gd name="connsiteX3" fmla="*/ 6399 w 217577"/>
                <a:gd name="connsiteY3" fmla="*/ 0 h 12798"/>
                <a:gd name="connsiteX4" fmla="*/ 215082 w 217577"/>
                <a:gd name="connsiteY4" fmla="*/ 0 h 12798"/>
                <a:gd name="connsiteX5" fmla="*/ 221481 w 217577"/>
                <a:gd name="connsiteY5" fmla="*/ 6399 h 12798"/>
                <a:gd name="connsiteX6" fmla="*/ 215082 w 217577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577" h="12798">
                  <a:moveTo>
                    <a:pt x="215082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15082" y="0"/>
                  </a:lnTo>
                  <a:cubicBezTo>
                    <a:pt x="218601" y="0"/>
                    <a:pt x="221481" y="2880"/>
                    <a:pt x="221481" y="6399"/>
                  </a:cubicBezTo>
                  <a:cubicBezTo>
                    <a:pt x="221481" y="9919"/>
                    <a:pt x="218665" y="12799"/>
                    <a:pt x="215082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8" name="Freeform: Shape 547">
            <a:extLst>
              <a:ext uri="{FF2B5EF4-FFF2-40B4-BE49-F238E27FC236}">
                <a16:creationId xmlns:a16="http://schemas.microsoft.com/office/drawing/2014/main" id="{82E3867C-3239-4DB2-8C3D-B1BACD7721A1}"/>
              </a:ext>
            </a:extLst>
          </p:cNvPr>
          <p:cNvSpPr/>
          <p:nvPr/>
        </p:nvSpPr>
        <p:spPr>
          <a:xfrm>
            <a:off x="7357946" y="131541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8" name="Freeform: Shape 557">
            <a:extLst>
              <a:ext uri="{FF2B5EF4-FFF2-40B4-BE49-F238E27FC236}">
                <a16:creationId xmlns:a16="http://schemas.microsoft.com/office/drawing/2014/main" id="{82F127C7-C5DF-4923-9B7F-6D5600B3E8F2}"/>
              </a:ext>
            </a:extLst>
          </p:cNvPr>
          <p:cNvSpPr/>
          <p:nvPr/>
        </p:nvSpPr>
        <p:spPr>
          <a:xfrm>
            <a:off x="7357946" y="2394666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8" name="Freeform: Shape 567">
            <a:extLst>
              <a:ext uri="{FF2B5EF4-FFF2-40B4-BE49-F238E27FC236}">
                <a16:creationId xmlns:a16="http://schemas.microsoft.com/office/drawing/2014/main" id="{E2EC8089-6E54-489C-9F7A-4ECC094F0557}"/>
              </a:ext>
            </a:extLst>
          </p:cNvPr>
          <p:cNvSpPr/>
          <p:nvPr/>
        </p:nvSpPr>
        <p:spPr>
          <a:xfrm>
            <a:off x="7357946" y="3473912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8" name="Freeform: Shape 577">
            <a:extLst>
              <a:ext uri="{FF2B5EF4-FFF2-40B4-BE49-F238E27FC236}">
                <a16:creationId xmlns:a16="http://schemas.microsoft.com/office/drawing/2014/main" id="{9B47ECA5-8A35-48A1-8FEA-C35D62A9CE59}"/>
              </a:ext>
            </a:extLst>
          </p:cNvPr>
          <p:cNvSpPr/>
          <p:nvPr/>
        </p:nvSpPr>
        <p:spPr>
          <a:xfrm>
            <a:off x="7357946" y="455315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8" name="Freeform: Shape 587">
            <a:extLst>
              <a:ext uri="{FF2B5EF4-FFF2-40B4-BE49-F238E27FC236}">
                <a16:creationId xmlns:a16="http://schemas.microsoft.com/office/drawing/2014/main" id="{0F4B8AB0-E300-4F18-BDE7-17EAE3967652}"/>
              </a:ext>
            </a:extLst>
          </p:cNvPr>
          <p:cNvSpPr/>
          <p:nvPr/>
        </p:nvSpPr>
        <p:spPr>
          <a:xfrm>
            <a:off x="7357946" y="563240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01" name="Group 500">
            <a:extLst>
              <a:ext uri="{FF2B5EF4-FFF2-40B4-BE49-F238E27FC236}">
                <a16:creationId xmlns:a16="http://schemas.microsoft.com/office/drawing/2014/main" id="{252426BA-3482-4144-9E76-A0A3D0169851}"/>
              </a:ext>
            </a:extLst>
          </p:cNvPr>
          <p:cNvGrpSpPr/>
          <p:nvPr/>
        </p:nvGrpSpPr>
        <p:grpSpPr>
          <a:xfrm>
            <a:off x="7446769" y="1393532"/>
            <a:ext cx="461071" cy="460816"/>
            <a:chOff x="7603874" y="1515056"/>
            <a:chExt cx="461071" cy="460816"/>
          </a:xfrm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EB4086C-7A19-4FD7-B4D1-1194CAFA6930}"/>
                </a:ext>
              </a:extLst>
            </p:cNvPr>
            <p:cNvSpPr/>
            <p:nvPr/>
          </p:nvSpPr>
          <p:spPr>
            <a:xfrm>
              <a:off x="7603874" y="1515120"/>
              <a:ext cx="460752" cy="460752"/>
            </a:xfrm>
            <a:custGeom>
              <a:avLst/>
              <a:gdLst>
                <a:gd name="connsiteX0" fmla="*/ 398230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5 w 460751"/>
                <a:gd name="connsiteY6" fmla="*/ 67065 h 460751"/>
                <a:gd name="connsiteX7" fmla="*/ 465295 w 460751"/>
                <a:gd name="connsiteY7" fmla="*/ 398230 h 460751"/>
                <a:gd name="connsiteX8" fmla="*/ 398230 w 460751"/>
                <a:gd name="connsiteY8" fmla="*/ 465295 h 460751"/>
                <a:gd name="connsiteX9" fmla="*/ 67129 w 460751"/>
                <a:gd name="connsiteY9" fmla="*/ 12735 h 460751"/>
                <a:gd name="connsiteX10" fmla="*/ 12863 w 460751"/>
                <a:gd name="connsiteY10" fmla="*/ 67001 h 460751"/>
                <a:gd name="connsiteX11" fmla="*/ 12863 w 460751"/>
                <a:gd name="connsiteY11" fmla="*/ 398166 h 460751"/>
                <a:gd name="connsiteX12" fmla="*/ 67129 w 460751"/>
                <a:gd name="connsiteY12" fmla="*/ 452433 h 460751"/>
                <a:gd name="connsiteX13" fmla="*/ 398294 w 460751"/>
                <a:gd name="connsiteY13" fmla="*/ 452433 h 460751"/>
                <a:gd name="connsiteX14" fmla="*/ 452560 w 460751"/>
                <a:gd name="connsiteY14" fmla="*/ 398166 h 460751"/>
                <a:gd name="connsiteX15" fmla="*/ 452560 w 460751"/>
                <a:gd name="connsiteY15" fmla="*/ 67065 h 460751"/>
                <a:gd name="connsiteX16" fmla="*/ 398294 w 460751"/>
                <a:gd name="connsiteY16" fmla="*/ 12799 h 460751"/>
                <a:gd name="connsiteX17" fmla="*/ 67129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230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5" y="30077"/>
                    <a:pt x="465295" y="67065"/>
                  </a:cubicBezTo>
                  <a:lnTo>
                    <a:pt x="465295" y="398230"/>
                  </a:lnTo>
                  <a:cubicBezTo>
                    <a:pt x="465359" y="435154"/>
                    <a:pt x="435218" y="465295"/>
                    <a:pt x="398230" y="465295"/>
                  </a:cubicBezTo>
                  <a:close/>
                  <a:moveTo>
                    <a:pt x="67129" y="12735"/>
                  </a:moveTo>
                  <a:cubicBezTo>
                    <a:pt x="37180" y="12735"/>
                    <a:pt x="12863" y="37052"/>
                    <a:pt x="12863" y="67001"/>
                  </a:cubicBezTo>
                  <a:lnTo>
                    <a:pt x="12863" y="398166"/>
                  </a:lnTo>
                  <a:cubicBezTo>
                    <a:pt x="12863" y="428115"/>
                    <a:pt x="37180" y="452433"/>
                    <a:pt x="67129" y="452433"/>
                  </a:cubicBezTo>
                  <a:lnTo>
                    <a:pt x="398294" y="452433"/>
                  </a:lnTo>
                  <a:cubicBezTo>
                    <a:pt x="428243" y="452433"/>
                    <a:pt x="452560" y="428115"/>
                    <a:pt x="452560" y="398166"/>
                  </a:cubicBezTo>
                  <a:lnTo>
                    <a:pt x="452560" y="67065"/>
                  </a:lnTo>
                  <a:cubicBezTo>
                    <a:pt x="452560" y="37116"/>
                    <a:pt x="428243" y="12799"/>
                    <a:pt x="398294" y="12799"/>
                  </a:cubicBezTo>
                  <a:lnTo>
                    <a:pt x="67129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E28DCC2-A76D-44DF-8641-0759E181D35D}"/>
                </a:ext>
              </a:extLst>
            </p:cNvPr>
            <p:cNvSpPr/>
            <p:nvPr/>
          </p:nvSpPr>
          <p:spPr>
            <a:xfrm>
              <a:off x="7943294" y="1515056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79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8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0EE5646B-CA4A-4774-BD6B-C5D925C3DC66}"/>
                </a:ext>
              </a:extLst>
            </p:cNvPr>
            <p:cNvSpPr/>
            <p:nvPr/>
          </p:nvSpPr>
          <p:spPr>
            <a:xfrm>
              <a:off x="7830154" y="1515056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79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83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44556E5-1E8C-4838-BA14-78FEDAEB7F94}"/>
                </a:ext>
              </a:extLst>
            </p:cNvPr>
            <p:cNvSpPr/>
            <p:nvPr/>
          </p:nvSpPr>
          <p:spPr>
            <a:xfrm>
              <a:off x="7717077" y="1515056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C6CDEF65-7938-43DA-8C82-B84CE9A47D80}"/>
                </a:ext>
              </a:extLst>
            </p:cNvPr>
            <p:cNvSpPr/>
            <p:nvPr/>
          </p:nvSpPr>
          <p:spPr>
            <a:xfrm>
              <a:off x="7943358" y="1741016"/>
              <a:ext cx="121587" cy="12799"/>
            </a:xfrm>
            <a:custGeom>
              <a:avLst/>
              <a:gdLst>
                <a:gd name="connsiteX0" fmla="*/ 119475 w 121587"/>
                <a:gd name="connsiteY0" fmla="*/ 12799 h 12798"/>
                <a:gd name="connsiteX1" fmla="*/ 6399 w 121587"/>
                <a:gd name="connsiteY1" fmla="*/ 12799 h 12798"/>
                <a:gd name="connsiteX2" fmla="*/ 0 w 121587"/>
                <a:gd name="connsiteY2" fmla="*/ 6399 h 12798"/>
                <a:gd name="connsiteX3" fmla="*/ 6399 w 121587"/>
                <a:gd name="connsiteY3" fmla="*/ 0 h 12798"/>
                <a:gd name="connsiteX4" fmla="*/ 119475 w 121587"/>
                <a:gd name="connsiteY4" fmla="*/ 0 h 12798"/>
                <a:gd name="connsiteX5" fmla="*/ 125874 w 121587"/>
                <a:gd name="connsiteY5" fmla="*/ 6399 h 12798"/>
                <a:gd name="connsiteX6" fmla="*/ 119475 w 121587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587" h="12798">
                  <a:moveTo>
                    <a:pt x="11947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119475" y="0"/>
                  </a:lnTo>
                  <a:cubicBezTo>
                    <a:pt x="122995" y="0"/>
                    <a:pt x="125874" y="2880"/>
                    <a:pt x="125874" y="6399"/>
                  </a:cubicBezTo>
                  <a:cubicBezTo>
                    <a:pt x="125874" y="9919"/>
                    <a:pt x="122995" y="12799"/>
                    <a:pt x="11947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8" name="Group 507">
            <a:extLst>
              <a:ext uri="{FF2B5EF4-FFF2-40B4-BE49-F238E27FC236}">
                <a16:creationId xmlns:a16="http://schemas.microsoft.com/office/drawing/2014/main" id="{C5CED3BD-CDAA-4CB7-B9F2-556C263A3357}"/>
              </a:ext>
            </a:extLst>
          </p:cNvPr>
          <p:cNvGrpSpPr/>
          <p:nvPr/>
        </p:nvGrpSpPr>
        <p:grpSpPr>
          <a:xfrm>
            <a:off x="7393974" y="2499985"/>
            <a:ext cx="563141" cy="406165"/>
            <a:chOff x="7551079" y="2621509"/>
            <a:chExt cx="563141" cy="406165"/>
          </a:xfrm>
        </p:grpSpPr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56D2023-6014-4672-B98C-A4C9DA8449A1}"/>
                </a:ext>
              </a:extLst>
            </p:cNvPr>
            <p:cNvSpPr/>
            <p:nvPr/>
          </p:nvSpPr>
          <p:spPr>
            <a:xfrm>
              <a:off x="7551079" y="2855020"/>
              <a:ext cx="563141" cy="12799"/>
            </a:xfrm>
            <a:custGeom>
              <a:avLst/>
              <a:gdLst>
                <a:gd name="connsiteX0" fmla="*/ 562821 w 563140"/>
                <a:gd name="connsiteY0" fmla="*/ 12799 h 12798"/>
                <a:gd name="connsiteX1" fmla="*/ 6399 w 563140"/>
                <a:gd name="connsiteY1" fmla="*/ 12799 h 12798"/>
                <a:gd name="connsiteX2" fmla="*/ 0 w 563140"/>
                <a:gd name="connsiteY2" fmla="*/ 6399 h 12798"/>
                <a:gd name="connsiteX3" fmla="*/ 6399 w 563140"/>
                <a:gd name="connsiteY3" fmla="*/ 0 h 12798"/>
                <a:gd name="connsiteX4" fmla="*/ 562821 w 563140"/>
                <a:gd name="connsiteY4" fmla="*/ 0 h 12798"/>
                <a:gd name="connsiteX5" fmla="*/ 569220 w 563140"/>
                <a:gd name="connsiteY5" fmla="*/ 6399 h 12798"/>
                <a:gd name="connsiteX6" fmla="*/ 562821 w 563140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3140" h="12798">
                  <a:moveTo>
                    <a:pt x="562821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562821" y="0"/>
                  </a:lnTo>
                  <a:cubicBezTo>
                    <a:pt x="566341" y="0"/>
                    <a:pt x="569220" y="2880"/>
                    <a:pt x="569220" y="6399"/>
                  </a:cubicBezTo>
                  <a:cubicBezTo>
                    <a:pt x="569220" y="9919"/>
                    <a:pt x="566341" y="12799"/>
                    <a:pt x="56282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67BE09A-8D33-4231-A83A-B0A7E271853E}"/>
                </a:ext>
              </a:extLst>
            </p:cNvPr>
            <p:cNvSpPr/>
            <p:nvPr/>
          </p:nvSpPr>
          <p:spPr>
            <a:xfrm>
              <a:off x="7551079" y="2621509"/>
              <a:ext cx="563141" cy="12799"/>
            </a:xfrm>
            <a:custGeom>
              <a:avLst/>
              <a:gdLst>
                <a:gd name="connsiteX0" fmla="*/ 562821 w 563140"/>
                <a:gd name="connsiteY0" fmla="*/ 12799 h 12798"/>
                <a:gd name="connsiteX1" fmla="*/ 6399 w 563140"/>
                <a:gd name="connsiteY1" fmla="*/ 12799 h 12798"/>
                <a:gd name="connsiteX2" fmla="*/ 0 w 563140"/>
                <a:gd name="connsiteY2" fmla="*/ 6399 h 12798"/>
                <a:gd name="connsiteX3" fmla="*/ 6399 w 563140"/>
                <a:gd name="connsiteY3" fmla="*/ 0 h 12798"/>
                <a:gd name="connsiteX4" fmla="*/ 562821 w 563140"/>
                <a:gd name="connsiteY4" fmla="*/ 0 h 12798"/>
                <a:gd name="connsiteX5" fmla="*/ 569220 w 563140"/>
                <a:gd name="connsiteY5" fmla="*/ 6399 h 12798"/>
                <a:gd name="connsiteX6" fmla="*/ 562821 w 563140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3140" h="12798">
                  <a:moveTo>
                    <a:pt x="562821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562821" y="0"/>
                  </a:lnTo>
                  <a:cubicBezTo>
                    <a:pt x="566341" y="0"/>
                    <a:pt x="569220" y="2880"/>
                    <a:pt x="569220" y="6399"/>
                  </a:cubicBezTo>
                  <a:cubicBezTo>
                    <a:pt x="569220" y="9919"/>
                    <a:pt x="566341" y="12799"/>
                    <a:pt x="56282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E0286699-8C82-47AB-9E82-0B79FB9B89A5}"/>
                </a:ext>
              </a:extLst>
            </p:cNvPr>
            <p:cNvSpPr/>
            <p:nvPr/>
          </p:nvSpPr>
          <p:spPr>
            <a:xfrm>
              <a:off x="7617312" y="2854892"/>
              <a:ext cx="435154" cy="172782"/>
            </a:xfrm>
            <a:custGeom>
              <a:avLst/>
              <a:gdLst>
                <a:gd name="connsiteX0" fmla="*/ 434515 w 435154"/>
                <a:gd name="connsiteY0" fmla="*/ 178413 h 172781"/>
                <a:gd name="connsiteX1" fmla="*/ 6399 w 435154"/>
                <a:gd name="connsiteY1" fmla="*/ 178413 h 172781"/>
                <a:gd name="connsiteX2" fmla="*/ 0 w 435154"/>
                <a:gd name="connsiteY2" fmla="*/ 172014 h 172781"/>
                <a:gd name="connsiteX3" fmla="*/ 0 w 435154"/>
                <a:gd name="connsiteY3" fmla="*/ 6399 h 172781"/>
                <a:gd name="connsiteX4" fmla="*/ 6399 w 435154"/>
                <a:gd name="connsiteY4" fmla="*/ 0 h 172781"/>
                <a:gd name="connsiteX5" fmla="*/ 434515 w 435154"/>
                <a:gd name="connsiteY5" fmla="*/ 0 h 172781"/>
                <a:gd name="connsiteX6" fmla="*/ 440914 w 435154"/>
                <a:gd name="connsiteY6" fmla="*/ 6399 h 172781"/>
                <a:gd name="connsiteX7" fmla="*/ 440914 w 435154"/>
                <a:gd name="connsiteY7" fmla="*/ 172014 h 172781"/>
                <a:gd name="connsiteX8" fmla="*/ 434515 w 435154"/>
                <a:gd name="connsiteY8" fmla="*/ 178413 h 172781"/>
                <a:gd name="connsiteX9" fmla="*/ 12863 w 435154"/>
                <a:gd name="connsiteY9" fmla="*/ 165615 h 172781"/>
                <a:gd name="connsiteX10" fmla="*/ 428179 w 435154"/>
                <a:gd name="connsiteY10" fmla="*/ 165615 h 172781"/>
                <a:gd name="connsiteX11" fmla="*/ 428179 w 435154"/>
                <a:gd name="connsiteY11" fmla="*/ 12799 h 172781"/>
                <a:gd name="connsiteX12" fmla="*/ 12863 w 435154"/>
                <a:gd name="connsiteY12" fmla="*/ 12799 h 172781"/>
                <a:gd name="connsiteX13" fmla="*/ 12863 w 435154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154" h="172781">
                  <a:moveTo>
                    <a:pt x="434515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434515" y="0"/>
                  </a:lnTo>
                  <a:cubicBezTo>
                    <a:pt x="438034" y="0"/>
                    <a:pt x="440914" y="2880"/>
                    <a:pt x="440914" y="6399"/>
                  </a:cubicBezTo>
                  <a:lnTo>
                    <a:pt x="440914" y="172014"/>
                  </a:lnTo>
                  <a:cubicBezTo>
                    <a:pt x="440914" y="175598"/>
                    <a:pt x="438034" y="178413"/>
                    <a:pt x="434515" y="178413"/>
                  </a:cubicBezTo>
                  <a:close/>
                  <a:moveTo>
                    <a:pt x="12863" y="165615"/>
                  </a:moveTo>
                  <a:lnTo>
                    <a:pt x="428179" y="165615"/>
                  </a:lnTo>
                  <a:lnTo>
                    <a:pt x="428179" y="12799"/>
                  </a:lnTo>
                  <a:lnTo>
                    <a:pt x="12863" y="12799"/>
                  </a:lnTo>
                  <a:lnTo>
                    <a:pt x="12863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73B937A9-88BD-4A68-A2F3-912E27F8E1E1}"/>
                </a:ext>
              </a:extLst>
            </p:cNvPr>
            <p:cNvSpPr/>
            <p:nvPr/>
          </p:nvSpPr>
          <p:spPr>
            <a:xfrm>
              <a:off x="7672410" y="2621509"/>
              <a:ext cx="326366" cy="172782"/>
            </a:xfrm>
            <a:custGeom>
              <a:avLst/>
              <a:gdLst>
                <a:gd name="connsiteX0" fmla="*/ 321822 w 326365"/>
                <a:gd name="connsiteY0" fmla="*/ 178413 h 172781"/>
                <a:gd name="connsiteX1" fmla="*/ 6399 w 326365"/>
                <a:gd name="connsiteY1" fmla="*/ 178413 h 172781"/>
                <a:gd name="connsiteX2" fmla="*/ 0 w 326365"/>
                <a:gd name="connsiteY2" fmla="*/ 172014 h 172781"/>
                <a:gd name="connsiteX3" fmla="*/ 0 w 326365"/>
                <a:gd name="connsiteY3" fmla="*/ 6399 h 172781"/>
                <a:gd name="connsiteX4" fmla="*/ 6399 w 326365"/>
                <a:gd name="connsiteY4" fmla="*/ 0 h 172781"/>
                <a:gd name="connsiteX5" fmla="*/ 321822 w 326365"/>
                <a:gd name="connsiteY5" fmla="*/ 0 h 172781"/>
                <a:gd name="connsiteX6" fmla="*/ 328222 w 326365"/>
                <a:gd name="connsiteY6" fmla="*/ 6399 h 172781"/>
                <a:gd name="connsiteX7" fmla="*/ 328222 w 326365"/>
                <a:gd name="connsiteY7" fmla="*/ 172014 h 172781"/>
                <a:gd name="connsiteX8" fmla="*/ 321822 w 326365"/>
                <a:gd name="connsiteY8" fmla="*/ 178413 h 172781"/>
                <a:gd name="connsiteX9" fmla="*/ 12799 w 326365"/>
                <a:gd name="connsiteY9" fmla="*/ 165615 h 172781"/>
                <a:gd name="connsiteX10" fmla="*/ 315423 w 326365"/>
                <a:gd name="connsiteY10" fmla="*/ 165615 h 172781"/>
                <a:gd name="connsiteX11" fmla="*/ 315423 w 326365"/>
                <a:gd name="connsiteY11" fmla="*/ 12799 h 172781"/>
                <a:gd name="connsiteX12" fmla="*/ 12799 w 326365"/>
                <a:gd name="connsiteY12" fmla="*/ 12799 h 172781"/>
                <a:gd name="connsiteX13" fmla="*/ 12799 w 326365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172781">
                  <a:moveTo>
                    <a:pt x="321822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1822" y="0"/>
                  </a:lnTo>
                  <a:cubicBezTo>
                    <a:pt x="325342" y="0"/>
                    <a:pt x="328222" y="2880"/>
                    <a:pt x="328222" y="6399"/>
                  </a:cubicBezTo>
                  <a:lnTo>
                    <a:pt x="328222" y="172014"/>
                  </a:lnTo>
                  <a:cubicBezTo>
                    <a:pt x="328222" y="175598"/>
                    <a:pt x="325406" y="178413"/>
                    <a:pt x="321822" y="178413"/>
                  </a:cubicBezTo>
                  <a:close/>
                  <a:moveTo>
                    <a:pt x="12799" y="165615"/>
                  </a:moveTo>
                  <a:lnTo>
                    <a:pt x="315423" y="165615"/>
                  </a:lnTo>
                  <a:lnTo>
                    <a:pt x="315423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E3B479EE-B76F-414D-AEE3-0FEEAB7BC2A2}"/>
                </a:ext>
              </a:extLst>
            </p:cNvPr>
            <p:cNvSpPr/>
            <p:nvPr/>
          </p:nvSpPr>
          <p:spPr>
            <a:xfrm>
              <a:off x="7672458" y="2621557"/>
              <a:ext cx="76792" cy="76792"/>
            </a:xfrm>
            <a:custGeom>
              <a:avLst/>
              <a:gdLst>
                <a:gd name="connsiteX0" fmla="*/ 6415 w 76791"/>
                <a:gd name="connsiteY0" fmla="*/ 76872 h 76791"/>
                <a:gd name="connsiteX1" fmla="*/ 1872 w 76791"/>
                <a:gd name="connsiteY1" fmla="*/ 75016 h 76791"/>
                <a:gd name="connsiteX2" fmla="*/ 1872 w 76791"/>
                <a:gd name="connsiteY2" fmla="*/ 65993 h 76791"/>
                <a:gd name="connsiteX3" fmla="*/ 65993 w 76791"/>
                <a:gd name="connsiteY3" fmla="*/ 1872 h 76791"/>
                <a:gd name="connsiteX4" fmla="*/ 75016 w 76791"/>
                <a:gd name="connsiteY4" fmla="*/ 1872 h 76791"/>
                <a:gd name="connsiteX5" fmla="*/ 75016 w 76791"/>
                <a:gd name="connsiteY5" fmla="*/ 10895 h 76791"/>
                <a:gd name="connsiteX6" fmla="*/ 10895 w 76791"/>
                <a:gd name="connsiteY6" fmla="*/ 75016 h 76791"/>
                <a:gd name="connsiteX7" fmla="*/ 6415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6415" y="76872"/>
                  </a:moveTo>
                  <a:cubicBezTo>
                    <a:pt x="4751" y="76872"/>
                    <a:pt x="3151" y="76232"/>
                    <a:pt x="1872" y="75016"/>
                  </a:cubicBezTo>
                  <a:cubicBezTo>
                    <a:pt x="-624" y="72520"/>
                    <a:pt x="-624" y="68489"/>
                    <a:pt x="1872" y="65993"/>
                  </a:cubicBezTo>
                  <a:lnTo>
                    <a:pt x="65993" y="1872"/>
                  </a:lnTo>
                  <a:cubicBezTo>
                    <a:pt x="68489" y="-624"/>
                    <a:pt x="72521" y="-624"/>
                    <a:pt x="75016" y="1872"/>
                  </a:cubicBezTo>
                  <a:cubicBezTo>
                    <a:pt x="77512" y="4368"/>
                    <a:pt x="77512" y="8399"/>
                    <a:pt x="75016" y="10895"/>
                  </a:cubicBezTo>
                  <a:lnTo>
                    <a:pt x="10895" y="75016"/>
                  </a:lnTo>
                  <a:cubicBezTo>
                    <a:pt x="9679" y="76232"/>
                    <a:pt x="8015" y="76872"/>
                    <a:pt x="6415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DA1D904-2C8D-4149-ADB7-674F95739528}"/>
                </a:ext>
              </a:extLst>
            </p:cNvPr>
            <p:cNvSpPr/>
            <p:nvPr/>
          </p:nvSpPr>
          <p:spPr>
            <a:xfrm>
              <a:off x="7672458" y="2621557"/>
              <a:ext cx="134386" cy="134386"/>
            </a:xfrm>
            <a:custGeom>
              <a:avLst/>
              <a:gdLst>
                <a:gd name="connsiteX0" fmla="*/ 6415 w 134385"/>
                <a:gd name="connsiteY0" fmla="*/ 136130 h 134385"/>
                <a:gd name="connsiteX1" fmla="*/ 1872 w 134385"/>
                <a:gd name="connsiteY1" fmla="*/ 134274 h 134385"/>
                <a:gd name="connsiteX2" fmla="*/ 1872 w 134385"/>
                <a:gd name="connsiteY2" fmla="*/ 125251 h 134385"/>
                <a:gd name="connsiteX3" fmla="*/ 125251 w 134385"/>
                <a:gd name="connsiteY3" fmla="*/ 1872 h 134385"/>
                <a:gd name="connsiteX4" fmla="*/ 134274 w 134385"/>
                <a:gd name="connsiteY4" fmla="*/ 1872 h 134385"/>
                <a:gd name="connsiteX5" fmla="*/ 134274 w 134385"/>
                <a:gd name="connsiteY5" fmla="*/ 10895 h 134385"/>
                <a:gd name="connsiteX6" fmla="*/ 10895 w 134385"/>
                <a:gd name="connsiteY6" fmla="*/ 134274 h 134385"/>
                <a:gd name="connsiteX7" fmla="*/ 6415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36130"/>
                  </a:moveTo>
                  <a:cubicBezTo>
                    <a:pt x="4751" y="136130"/>
                    <a:pt x="3151" y="135490"/>
                    <a:pt x="1872" y="134274"/>
                  </a:cubicBezTo>
                  <a:cubicBezTo>
                    <a:pt x="-624" y="131778"/>
                    <a:pt x="-624" y="127747"/>
                    <a:pt x="1872" y="125251"/>
                  </a:cubicBezTo>
                  <a:lnTo>
                    <a:pt x="125251" y="1872"/>
                  </a:lnTo>
                  <a:cubicBezTo>
                    <a:pt x="127747" y="-624"/>
                    <a:pt x="131778" y="-624"/>
                    <a:pt x="134274" y="1872"/>
                  </a:cubicBezTo>
                  <a:cubicBezTo>
                    <a:pt x="136769" y="4368"/>
                    <a:pt x="136769" y="8399"/>
                    <a:pt x="134274" y="10895"/>
                  </a:cubicBezTo>
                  <a:lnTo>
                    <a:pt x="10895" y="134274"/>
                  </a:lnTo>
                  <a:cubicBezTo>
                    <a:pt x="9679" y="135490"/>
                    <a:pt x="8015" y="136130"/>
                    <a:pt x="6415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09EEA96-AF0A-45D3-9D34-B4255E6FB246}"/>
                </a:ext>
              </a:extLst>
            </p:cNvPr>
            <p:cNvSpPr/>
            <p:nvPr/>
          </p:nvSpPr>
          <p:spPr>
            <a:xfrm>
              <a:off x="7689353" y="2621557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487 w 172781"/>
                <a:gd name="connsiteY3" fmla="*/ 1872 h 172781"/>
                <a:gd name="connsiteX4" fmla="*/ 176509 w 172781"/>
                <a:gd name="connsiteY4" fmla="*/ 1872 h 172781"/>
                <a:gd name="connsiteX5" fmla="*/ 176509 w 172781"/>
                <a:gd name="connsiteY5" fmla="*/ 10895 h 172781"/>
                <a:gd name="connsiteX6" fmla="*/ 10894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1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487" y="1872"/>
                  </a:lnTo>
                  <a:cubicBezTo>
                    <a:pt x="169982" y="-624"/>
                    <a:pt x="174014" y="-624"/>
                    <a:pt x="176509" y="1872"/>
                  </a:cubicBezTo>
                  <a:cubicBezTo>
                    <a:pt x="179005" y="4368"/>
                    <a:pt x="179005" y="8399"/>
                    <a:pt x="176509" y="10895"/>
                  </a:cubicBezTo>
                  <a:lnTo>
                    <a:pt x="10894" y="176573"/>
                  </a:lnTo>
                  <a:cubicBezTo>
                    <a:pt x="9679" y="177789"/>
                    <a:pt x="8015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48DA50E-79AC-46D5-B9CB-103963816DBE}"/>
                </a:ext>
              </a:extLst>
            </p:cNvPr>
            <p:cNvSpPr/>
            <p:nvPr/>
          </p:nvSpPr>
          <p:spPr>
            <a:xfrm>
              <a:off x="7748547" y="2621557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551 w 172781"/>
                <a:gd name="connsiteY3" fmla="*/ 1872 h 172781"/>
                <a:gd name="connsiteX4" fmla="*/ 176573 w 172781"/>
                <a:gd name="connsiteY4" fmla="*/ 1872 h 172781"/>
                <a:gd name="connsiteX5" fmla="*/ 176573 w 172781"/>
                <a:gd name="connsiteY5" fmla="*/ 10895 h 172781"/>
                <a:gd name="connsiteX6" fmla="*/ 10894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1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551" y="1872"/>
                  </a:lnTo>
                  <a:cubicBezTo>
                    <a:pt x="170046" y="-624"/>
                    <a:pt x="174077" y="-624"/>
                    <a:pt x="176573" y="1872"/>
                  </a:cubicBezTo>
                  <a:cubicBezTo>
                    <a:pt x="179069" y="4368"/>
                    <a:pt x="179069" y="8399"/>
                    <a:pt x="176573" y="10895"/>
                  </a:cubicBezTo>
                  <a:lnTo>
                    <a:pt x="10894" y="176573"/>
                  </a:lnTo>
                  <a:cubicBezTo>
                    <a:pt x="9679" y="177789"/>
                    <a:pt x="8015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CD77AF3-630D-4C8A-AFDB-7224DFBA6CAC}"/>
                </a:ext>
              </a:extLst>
            </p:cNvPr>
            <p:cNvSpPr/>
            <p:nvPr/>
          </p:nvSpPr>
          <p:spPr>
            <a:xfrm>
              <a:off x="7807740" y="2621557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615 w 172781"/>
                <a:gd name="connsiteY3" fmla="*/ 1872 h 172781"/>
                <a:gd name="connsiteX4" fmla="*/ 176637 w 172781"/>
                <a:gd name="connsiteY4" fmla="*/ 1872 h 172781"/>
                <a:gd name="connsiteX5" fmla="*/ 176637 w 172781"/>
                <a:gd name="connsiteY5" fmla="*/ 10895 h 172781"/>
                <a:gd name="connsiteX6" fmla="*/ 10894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1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615" y="1872"/>
                  </a:lnTo>
                  <a:cubicBezTo>
                    <a:pt x="170110" y="-624"/>
                    <a:pt x="174141" y="-624"/>
                    <a:pt x="176637" y="1872"/>
                  </a:cubicBezTo>
                  <a:cubicBezTo>
                    <a:pt x="179133" y="4368"/>
                    <a:pt x="179133" y="8399"/>
                    <a:pt x="176637" y="10895"/>
                  </a:cubicBezTo>
                  <a:lnTo>
                    <a:pt x="10894" y="176573"/>
                  </a:lnTo>
                  <a:cubicBezTo>
                    <a:pt x="9679" y="177789"/>
                    <a:pt x="8015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CA5212D-1ABD-4162-B6A6-B4288E35A48B}"/>
                </a:ext>
              </a:extLst>
            </p:cNvPr>
            <p:cNvSpPr/>
            <p:nvPr/>
          </p:nvSpPr>
          <p:spPr>
            <a:xfrm>
              <a:off x="7866998" y="2666288"/>
              <a:ext cx="127987" cy="127987"/>
            </a:xfrm>
            <a:custGeom>
              <a:avLst/>
              <a:gdLst>
                <a:gd name="connsiteX0" fmla="*/ 6415 w 127986"/>
                <a:gd name="connsiteY0" fmla="*/ 133698 h 127986"/>
                <a:gd name="connsiteX1" fmla="*/ 1872 w 127986"/>
                <a:gd name="connsiteY1" fmla="*/ 131842 h 127986"/>
                <a:gd name="connsiteX2" fmla="*/ 1872 w 127986"/>
                <a:gd name="connsiteY2" fmla="*/ 122819 h 127986"/>
                <a:gd name="connsiteX3" fmla="*/ 122755 w 127986"/>
                <a:gd name="connsiteY3" fmla="*/ 1872 h 127986"/>
                <a:gd name="connsiteX4" fmla="*/ 131778 w 127986"/>
                <a:gd name="connsiteY4" fmla="*/ 1872 h 127986"/>
                <a:gd name="connsiteX5" fmla="*/ 131778 w 127986"/>
                <a:gd name="connsiteY5" fmla="*/ 10895 h 127986"/>
                <a:gd name="connsiteX6" fmla="*/ 10894 w 127986"/>
                <a:gd name="connsiteY6" fmla="*/ 131842 h 127986"/>
                <a:gd name="connsiteX7" fmla="*/ 6415 w 127986"/>
                <a:gd name="connsiteY7" fmla="*/ 133698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6415" y="133698"/>
                  </a:moveTo>
                  <a:cubicBezTo>
                    <a:pt x="4751" y="133698"/>
                    <a:pt x="3151" y="133058"/>
                    <a:pt x="1872" y="131842"/>
                  </a:cubicBezTo>
                  <a:cubicBezTo>
                    <a:pt x="-624" y="129346"/>
                    <a:pt x="-624" y="125315"/>
                    <a:pt x="1872" y="122819"/>
                  </a:cubicBezTo>
                  <a:lnTo>
                    <a:pt x="122755" y="1872"/>
                  </a:lnTo>
                  <a:cubicBezTo>
                    <a:pt x="125250" y="-624"/>
                    <a:pt x="129282" y="-624"/>
                    <a:pt x="131778" y="1872"/>
                  </a:cubicBezTo>
                  <a:cubicBezTo>
                    <a:pt x="134274" y="4368"/>
                    <a:pt x="134274" y="8399"/>
                    <a:pt x="131778" y="10895"/>
                  </a:cubicBezTo>
                  <a:lnTo>
                    <a:pt x="10894" y="131842"/>
                  </a:lnTo>
                  <a:cubicBezTo>
                    <a:pt x="9679" y="133058"/>
                    <a:pt x="8015" y="133698"/>
                    <a:pt x="6415" y="1336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9B13738-FB0E-4AE8-8479-A27E6A01DD6C}"/>
                </a:ext>
              </a:extLst>
            </p:cNvPr>
            <p:cNvSpPr/>
            <p:nvPr/>
          </p:nvSpPr>
          <p:spPr>
            <a:xfrm>
              <a:off x="7926192" y="2725546"/>
              <a:ext cx="70393" cy="70393"/>
            </a:xfrm>
            <a:custGeom>
              <a:avLst/>
              <a:gdLst>
                <a:gd name="connsiteX0" fmla="*/ 6415 w 70392"/>
                <a:gd name="connsiteY0" fmla="*/ 74440 h 70392"/>
                <a:gd name="connsiteX1" fmla="*/ 1872 w 70392"/>
                <a:gd name="connsiteY1" fmla="*/ 72584 h 70392"/>
                <a:gd name="connsiteX2" fmla="*/ 1872 w 70392"/>
                <a:gd name="connsiteY2" fmla="*/ 63561 h 70392"/>
                <a:gd name="connsiteX3" fmla="*/ 63561 w 70392"/>
                <a:gd name="connsiteY3" fmla="*/ 1872 h 70392"/>
                <a:gd name="connsiteX4" fmla="*/ 72584 w 70392"/>
                <a:gd name="connsiteY4" fmla="*/ 1872 h 70392"/>
                <a:gd name="connsiteX5" fmla="*/ 72584 w 70392"/>
                <a:gd name="connsiteY5" fmla="*/ 10895 h 70392"/>
                <a:gd name="connsiteX6" fmla="*/ 10894 w 70392"/>
                <a:gd name="connsiteY6" fmla="*/ 72584 h 70392"/>
                <a:gd name="connsiteX7" fmla="*/ 641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4440"/>
                  </a:moveTo>
                  <a:cubicBezTo>
                    <a:pt x="4751" y="74440"/>
                    <a:pt x="3151" y="73800"/>
                    <a:pt x="1872" y="72584"/>
                  </a:cubicBezTo>
                  <a:cubicBezTo>
                    <a:pt x="-624" y="70089"/>
                    <a:pt x="-624" y="66057"/>
                    <a:pt x="1872" y="63561"/>
                  </a:cubicBezTo>
                  <a:lnTo>
                    <a:pt x="63561" y="1872"/>
                  </a:lnTo>
                  <a:cubicBezTo>
                    <a:pt x="66057" y="-624"/>
                    <a:pt x="70088" y="-624"/>
                    <a:pt x="72584" y="1872"/>
                  </a:cubicBezTo>
                  <a:cubicBezTo>
                    <a:pt x="75080" y="4368"/>
                    <a:pt x="75080" y="8399"/>
                    <a:pt x="72584" y="10895"/>
                  </a:cubicBezTo>
                  <a:lnTo>
                    <a:pt x="10894" y="72584"/>
                  </a:lnTo>
                  <a:cubicBezTo>
                    <a:pt x="9679" y="73800"/>
                    <a:pt x="8015" y="74440"/>
                    <a:pt x="641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1" name="Group 520">
            <a:extLst>
              <a:ext uri="{FF2B5EF4-FFF2-40B4-BE49-F238E27FC236}">
                <a16:creationId xmlns:a16="http://schemas.microsoft.com/office/drawing/2014/main" id="{83ECE995-D37E-41EE-9232-3B41F4ED7320}"/>
              </a:ext>
            </a:extLst>
          </p:cNvPr>
          <p:cNvGrpSpPr/>
          <p:nvPr/>
        </p:nvGrpSpPr>
        <p:grpSpPr>
          <a:xfrm>
            <a:off x="7430450" y="3543341"/>
            <a:ext cx="492748" cy="492749"/>
            <a:chOff x="7587555" y="3664865"/>
            <a:chExt cx="492748" cy="492749"/>
          </a:xfrm>
        </p:grpSpPr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16E79670-1381-41B0-A612-B5FFE4CBAF30}"/>
                </a:ext>
              </a:extLst>
            </p:cNvPr>
            <p:cNvSpPr/>
            <p:nvPr/>
          </p:nvSpPr>
          <p:spPr>
            <a:xfrm>
              <a:off x="7587555" y="3664865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6399 h 332765"/>
                <a:gd name="connsiteX4" fmla="*/ 6399 w 332765"/>
                <a:gd name="connsiteY4" fmla="*/ 0 h 332765"/>
                <a:gd name="connsiteX5" fmla="*/ 326366 w 332765"/>
                <a:gd name="connsiteY5" fmla="*/ 0 h 332765"/>
                <a:gd name="connsiteX6" fmla="*/ 332765 w 332765"/>
                <a:gd name="connsiteY6" fmla="*/ 6399 h 332765"/>
                <a:gd name="connsiteX7" fmla="*/ 332765 w 332765"/>
                <a:gd name="connsiteY7" fmla="*/ 326366 h 332765"/>
                <a:gd name="connsiteX8" fmla="*/ 326366 w 332765"/>
                <a:gd name="connsiteY8" fmla="*/ 332765 h 332765"/>
                <a:gd name="connsiteX9" fmla="*/ 12799 w 332765"/>
                <a:gd name="connsiteY9" fmla="*/ 319966 h 332765"/>
                <a:gd name="connsiteX10" fmla="*/ 319966 w 332765"/>
                <a:gd name="connsiteY10" fmla="*/ 319966 h 332765"/>
                <a:gd name="connsiteX11" fmla="*/ 319966 w 332765"/>
                <a:gd name="connsiteY11" fmla="*/ 12799 h 332765"/>
                <a:gd name="connsiteX12" fmla="*/ 12799 w 332765"/>
                <a:gd name="connsiteY12" fmla="*/ 12799 h 332765"/>
                <a:gd name="connsiteX13" fmla="*/ 12799 w 332765"/>
                <a:gd name="connsiteY13" fmla="*/ 31996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80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6366" y="0"/>
                  </a:lnTo>
                  <a:cubicBezTo>
                    <a:pt x="329886" y="0"/>
                    <a:pt x="332765" y="2880"/>
                    <a:pt x="332765" y="6399"/>
                  </a:cubicBezTo>
                  <a:lnTo>
                    <a:pt x="332765" y="326366"/>
                  </a:lnTo>
                  <a:cubicBezTo>
                    <a:pt x="332765" y="329885"/>
                    <a:pt x="329886" y="332765"/>
                    <a:pt x="326366" y="332765"/>
                  </a:cubicBezTo>
                  <a:close/>
                  <a:moveTo>
                    <a:pt x="12799" y="319966"/>
                  </a:moveTo>
                  <a:lnTo>
                    <a:pt x="319966" y="319966"/>
                  </a:lnTo>
                  <a:lnTo>
                    <a:pt x="319966" y="12799"/>
                  </a:lnTo>
                  <a:lnTo>
                    <a:pt x="12799" y="12799"/>
                  </a:lnTo>
                  <a:lnTo>
                    <a:pt x="12799" y="31996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CDCAF474-F7C8-40BC-B766-CED1BF23DCA3}"/>
                </a:ext>
              </a:extLst>
            </p:cNvPr>
            <p:cNvSpPr/>
            <p:nvPr/>
          </p:nvSpPr>
          <p:spPr>
            <a:xfrm>
              <a:off x="7747538" y="3824849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6399 h 332765"/>
                <a:gd name="connsiteX4" fmla="*/ 6399 w 332765"/>
                <a:gd name="connsiteY4" fmla="*/ 0 h 332765"/>
                <a:gd name="connsiteX5" fmla="*/ 326366 w 332765"/>
                <a:gd name="connsiteY5" fmla="*/ 0 h 332765"/>
                <a:gd name="connsiteX6" fmla="*/ 332765 w 332765"/>
                <a:gd name="connsiteY6" fmla="*/ 6399 h 332765"/>
                <a:gd name="connsiteX7" fmla="*/ 332765 w 332765"/>
                <a:gd name="connsiteY7" fmla="*/ 326366 h 332765"/>
                <a:gd name="connsiteX8" fmla="*/ 326366 w 332765"/>
                <a:gd name="connsiteY8" fmla="*/ 332765 h 332765"/>
                <a:gd name="connsiteX9" fmla="*/ 12799 w 332765"/>
                <a:gd name="connsiteY9" fmla="*/ 319966 h 332765"/>
                <a:gd name="connsiteX10" fmla="*/ 319966 w 332765"/>
                <a:gd name="connsiteY10" fmla="*/ 319966 h 332765"/>
                <a:gd name="connsiteX11" fmla="*/ 319966 w 332765"/>
                <a:gd name="connsiteY11" fmla="*/ 12799 h 332765"/>
                <a:gd name="connsiteX12" fmla="*/ 12799 w 332765"/>
                <a:gd name="connsiteY12" fmla="*/ 12799 h 332765"/>
                <a:gd name="connsiteX13" fmla="*/ 12799 w 332765"/>
                <a:gd name="connsiteY13" fmla="*/ 31996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80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6366" y="0"/>
                  </a:lnTo>
                  <a:cubicBezTo>
                    <a:pt x="329886" y="0"/>
                    <a:pt x="332765" y="2880"/>
                    <a:pt x="332765" y="6399"/>
                  </a:cubicBezTo>
                  <a:lnTo>
                    <a:pt x="332765" y="326366"/>
                  </a:lnTo>
                  <a:cubicBezTo>
                    <a:pt x="332765" y="329885"/>
                    <a:pt x="329886" y="332765"/>
                    <a:pt x="326366" y="332765"/>
                  </a:cubicBezTo>
                  <a:close/>
                  <a:moveTo>
                    <a:pt x="12799" y="319966"/>
                  </a:moveTo>
                  <a:lnTo>
                    <a:pt x="319966" y="319966"/>
                  </a:lnTo>
                  <a:lnTo>
                    <a:pt x="319966" y="12799"/>
                  </a:lnTo>
                  <a:lnTo>
                    <a:pt x="12799" y="12799"/>
                  </a:lnTo>
                  <a:lnTo>
                    <a:pt x="12799" y="31996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66E1B6BD-D54F-40D7-AB30-E5AAF07442D1}"/>
                </a:ext>
              </a:extLst>
            </p:cNvPr>
            <p:cNvSpPr/>
            <p:nvPr/>
          </p:nvSpPr>
          <p:spPr>
            <a:xfrm>
              <a:off x="7747971" y="3827904"/>
              <a:ext cx="44795" cy="44795"/>
            </a:xfrm>
            <a:custGeom>
              <a:avLst/>
              <a:gdLst>
                <a:gd name="connsiteX0" fmla="*/ 6415 w 44795"/>
                <a:gd name="connsiteY0" fmla="*/ 47243 h 44795"/>
                <a:gd name="connsiteX1" fmla="*/ 1871 w 44795"/>
                <a:gd name="connsiteY1" fmla="*/ 45387 h 44795"/>
                <a:gd name="connsiteX2" fmla="*/ 1871 w 44795"/>
                <a:gd name="connsiteY2" fmla="*/ 36364 h 44795"/>
                <a:gd name="connsiteX3" fmla="*/ 36300 w 44795"/>
                <a:gd name="connsiteY3" fmla="*/ 1872 h 44795"/>
                <a:gd name="connsiteX4" fmla="*/ 45323 w 44795"/>
                <a:gd name="connsiteY4" fmla="*/ 1872 h 44795"/>
                <a:gd name="connsiteX5" fmla="*/ 45323 w 44795"/>
                <a:gd name="connsiteY5" fmla="*/ 10895 h 44795"/>
                <a:gd name="connsiteX6" fmla="*/ 10895 w 44795"/>
                <a:gd name="connsiteY6" fmla="*/ 45387 h 44795"/>
                <a:gd name="connsiteX7" fmla="*/ 6415 w 44795"/>
                <a:gd name="connsiteY7" fmla="*/ 47243 h 44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44795">
                  <a:moveTo>
                    <a:pt x="6415" y="47243"/>
                  </a:moveTo>
                  <a:cubicBezTo>
                    <a:pt x="4751" y="47243"/>
                    <a:pt x="3152" y="46603"/>
                    <a:pt x="1871" y="45387"/>
                  </a:cubicBezTo>
                  <a:cubicBezTo>
                    <a:pt x="-624" y="42892"/>
                    <a:pt x="-624" y="38860"/>
                    <a:pt x="1871" y="36364"/>
                  </a:cubicBezTo>
                  <a:lnTo>
                    <a:pt x="36300" y="1872"/>
                  </a:lnTo>
                  <a:cubicBezTo>
                    <a:pt x="38796" y="-624"/>
                    <a:pt x="42827" y="-624"/>
                    <a:pt x="45323" y="1872"/>
                  </a:cubicBezTo>
                  <a:cubicBezTo>
                    <a:pt x="47819" y="4368"/>
                    <a:pt x="47819" y="8399"/>
                    <a:pt x="45323" y="10895"/>
                  </a:cubicBezTo>
                  <a:lnTo>
                    <a:pt x="10895" y="45387"/>
                  </a:lnTo>
                  <a:cubicBezTo>
                    <a:pt x="9679" y="46667"/>
                    <a:pt x="8015" y="47243"/>
                    <a:pt x="6415" y="4724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4CC7F2B2-3BC3-4408-948E-E83894FCE613}"/>
                </a:ext>
              </a:extLst>
            </p:cNvPr>
            <p:cNvSpPr/>
            <p:nvPr/>
          </p:nvSpPr>
          <p:spPr>
            <a:xfrm>
              <a:off x="7747971" y="3827904"/>
              <a:ext cx="76792" cy="76792"/>
            </a:xfrm>
            <a:custGeom>
              <a:avLst/>
              <a:gdLst>
                <a:gd name="connsiteX0" fmla="*/ 6415 w 76791"/>
                <a:gd name="connsiteY0" fmla="*/ 80520 h 76791"/>
                <a:gd name="connsiteX1" fmla="*/ 1871 w 76791"/>
                <a:gd name="connsiteY1" fmla="*/ 78664 h 76791"/>
                <a:gd name="connsiteX2" fmla="*/ 1871 w 76791"/>
                <a:gd name="connsiteY2" fmla="*/ 69641 h 76791"/>
                <a:gd name="connsiteX3" fmla="*/ 69641 w 76791"/>
                <a:gd name="connsiteY3" fmla="*/ 1872 h 76791"/>
                <a:gd name="connsiteX4" fmla="*/ 78663 w 76791"/>
                <a:gd name="connsiteY4" fmla="*/ 1872 h 76791"/>
                <a:gd name="connsiteX5" fmla="*/ 78663 w 76791"/>
                <a:gd name="connsiteY5" fmla="*/ 10895 h 76791"/>
                <a:gd name="connsiteX6" fmla="*/ 10895 w 76791"/>
                <a:gd name="connsiteY6" fmla="*/ 78664 h 76791"/>
                <a:gd name="connsiteX7" fmla="*/ 6415 w 76791"/>
                <a:gd name="connsiteY7" fmla="*/ 80520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6415" y="80520"/>
                  </a:moveTo>
                  <a:cubicBezTo>
                    <a:pt x="4751" y="80520"/>
                    <a:pt x="3152" y="79880"/>
                    <a:pt x="1871" y="78664"/>
                  </a:cubicBezTo>
                  <a:cubicBezTo>
                    <a:pt x="-624" y="76168"/>
                    <a:pt x="-624" y="72136"/>
                    <a:pt x="1871" y="69641"/>
                  </a:cubicBezTo>
                  <a:lnTo>
                    <a:pt x="69641" y="1872"/>
                  </a:lnTo>
                  <a:cubicBezTo>
                    <a:pt x="72137" y="-624"/>
                    <a:pt x="76168" y="-624"/>
                    <a:pt x="78663" y="1872"/>
                  </a:cubicBezTo>
                  <a:cubicBezTo>
                    <a:pt x="81159" y="4368"/>
                    <a:pt x="81159" y="8399"/>
                    <a:pt x="78663" y="10895"/>
                  </a:cubicBezTo>
                  <a:lnTo>
                    <a:pt x="10895" y="78664"/>
                  </a:lnTo>
                  <a:cubicBezTo>
                    <a:pt x="9679" y="79944"/>
                    <a:pt x="8015" y="80520"/>
                    <a:pt x="6415" y="8052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1E3C74F9-9A17-4AE7-8B92-2A04118E23C0}"/>
                </a:ext>
              </a:extLst>
            </p:cNvPr>
            <p:cNvSpPr/>
            <p:nvPr/>
          </p:nvSpPr>
          <p:spPr>
            <a:xfrm>
              <a:off x="7747971" y="3827904"/>
              <a:ext cx="108789" cy="108789"/>
            </a:xfrm>
            <a:custGeom>
              <a:avLst/>
              <a:gdLst>
                <a:gd name="connsiteX0" fmla="*/ 6415 w 108788"/>
                <a:gd name="connsiteY0" fmla="*/ 113860 h 108788"/>
                <a:gd name="connsiteX1" fmla="*/ 1871 w 108788"/>
                <a:gd name="connsiteY1" fmla="*/ 112004 h 108788"/>
                <a:gd name="connsiteX2" fmla="*/ 1871 w 108788"/>
                <a:gd name="connsiteY2" fmla="*/ 102981 h 108788"/>
                <a:gd name="connsiteX3" fmla="*/ 102917 w 108788"/>
                <a:gd name="connsiteY3" fmla="*/ 1872 h 108788"/>
                <a:gd name="connsiteX4" fmla="*/ 111940 w 108788"/>
                <a:gd name="connsiteY4" fmla="*/ 1872 h 108788"/>
                <a:gd name="connsiteX5" fmla="*/ 111940 w 108788"/>
                <a:gd name="connsiteY5" fmla="*/ 10895 h 108788"/>
                <a:gd name="connsiteX6" fmla="*/ 10895 w 108788"/>
                <a:gd name="connsiteY6" fmla="*/ 112004 h 108788"/>
                <a:gd name="connsiteX7" fmla="*/ 6415 w 108788"/>
                <a:gd name="connsiteY7" fmla="*/ 113860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108788">
                  <a:moveTo>
                    <a:pt x="6415" y="113860"/>
                  </a:moveTo>
                  <a:cubicBezTo>
                    <a:pt x="4751" y="113860"/>
                    <a:pt x="3152" y="113220"/>
                    <a:pt x="1871" y="112004"/>
                  </a:cubicBezTo>
                  <a:cubicBezTo>
                    <a:pt x="-624" y="109509"/>
                    <a:pt x="-624" y="105477"/>
                    <a:pt x="1871" y="102981"/>
                  </a:cubicBezTo>
                  <a:lnTo>
                    <a:pt x="102917" y="1872"/>
                  </a:lnTo>
                  <a:cubicBezTo>
                    <a:pt x="105413" y="-624"/>
                    <a:pt x="109444" y="-624"/>
                    <a:pt x="111940" y="1872"/>
                  </a:cubicBezTo>
                  <a:cubicBezTo>
                    <a:pt x="114436" y="4368"/>
                    <a:pt x="114436" y="8399"/>
                    <a:pt x="111940" y="10895"/>
                  </a:cubicBezTo>
                  <a:lnTo>
                    <a:pt x="10895" y="112004"/>
                  </a:lnTo>
                  <a:cubicBezTo>
                    <a:pt x="9679" y="113220"/>
                    <a:pt x="8015" y="113860"/>
                    <a:pt x="6415" y="11386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8E4C48FB-501B-44FE-8021-C42E9CBE5906}"/>
                </a:ext>
              </a:extLst>
            </p:cNvPr>
            <p:cNvSpPr/>
            <p:nvPr/>
          </p:nvSpPr>
          <p:spPr>
            <a:xfrm>
              <a:off x="7747971" y="3827904"/>
              <a:ext cx="140785" cy="140785"/>
            </a:xfrm>
            <a:custGeom>
              <a:avLst/>
              <a:gdLst>
                <a:gd name="connsiteX0" fmla="*/ 6415 w 140785"/>
                <a:gd name="connsiteY0" fmla="*/ 147137 h 140785"/>
                <a:gd name="connsiteX1" fmla="*/ 1871 w 140785"/>
                <a:gd name="connsiteY1" fmla="*/ 145281 h 140785"/>
                <a:gd name="connsiteX2" fmla="*/ 1871 w 140785"/>
                <a:gd name="connsiteY2" fmla="*/ 136258 h 140785"/>
                <a:gd name="connsiteX3" fmla="*/ 136257 w 140785"/>
                <a:gd name="connsiteY3" fmla="*/ 1872 h 140785"/>
                <a:gd name="connsiteX4" fmla="*/ 145280 w 140785"/>
                <a:gd name="connsiteY4" fmla="*/ 1872 h 140785"/>
                <a:gd name="connsiteX5" fmla="*/ 145280 w 140785"/>
                <a:gd name="connsiteY5" fmla="*/ 10895 h 140785"/>
                <a:gd name="connsiteX6" fmla="*/ 10895 w 140785"/>
                <a:gd name="connsiteY6" fmla="*/ 145281 h 140785"/>
                <a:gd name="connsiteX7" fmla="*/ 6415 w 140785"/>
                <a:gd name="connsiteY7" fmla="*/ 147137 h 14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785" h="140785">
                  <a:moveTo>
                    <a:pt x="6415" y="147137"/>
                  </a:moveTo>
                  <a:cubicBezTo>
                    <a:pt x="4751" y="147137"/>
                    <a:pt x="3152" y="146497"/>
                    <a:pt x="1871" y="145281"/>
                  </a:cubicBezTo>
                  <a:cubicBezTo>
                    <a:pt x="-624" y="142785"/>
                    <a:pt x="-624" y="138753"/>
                    <a:pt x="1871" y="136258"/>
                  </a:cubicBezTo>
                  <a:lnTo>
                    <a:pt x="136257" y="1872"/>
                  </a:lnTo>
                  <a:cubicBezTo>
                    <a:pt x="138753" y="-624"/>
                    <a:pt x="142785" y="-624"/>
                    <a:pt x="145280" y="1872"/>
                  </a:cubicBezTo>
                  <a:cubicBezTo>
                    <a:pt x="147776" y="4368"/>
                    <a:pt x="147776" y="8399"/>
                    <a:pt x="145280" y="10895"/>
                  </a:cubicBezTo>
                  <a:lnTo>
                    <a:pt x="10895" y="145281"/>
                  </a:lnTo>
                  <a:cubicBezTo>
                    <a:pt x="9679" y="146497"/>
                    <a:pt x="8015" y="147137"/>
                    <a:pt x="6415" y="147137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FA03980B-A3BF-41D4-92E6-589F53BE9F6F}"/>
                </a:ext>
              </a:extLst>
            </p:cNvPr>
            <p:cNvSpPr/>
            <p:nvPr/>
          </p:nvSpPr>
          <p:spPr>
            <a:xfrm>
              <a:off x="7758657" y="3838719"/>
              <a:ext cx="153584" cy="153584"/>
            </a:xfrm>
            <a:custGeom>
              <a:avLst/>
              <a:gdLst>
                <a:gd name="connsiteX0" fmla="*/ 6415 w 153583"/>
                <a:gd name="connsiteY0" fmla="*/ 158911 h 153583"/>
                <a:gd name="connsiteX1" fmla="*/ 1872 w 153583"/>
                <a:gd name="connsiteY1" fmla="*/ 157056 h 153583"/>
                <a:gd name="connsiteX2" fmla="*/ 1872 w 153583"/>
                <a:gd name="connsiteY2" fmla="*/ 148033 h 153583"/>
                <a:gd name="connsiteX3" fmla="*/ 148032 w 153583"/>
                <a:gd name="connsiteY3" fmla="*/ 1872 h 153583"/>
                <a:gd name="connsiteX4" fmla="*/ 157056 w 153583"/>
                <a:gd name="connsiteY4" fmla="*/ 1872 h 153583"/>
                <a:gd name="connsiteX5" fmla="*/ 157056 w 153583"/>
                <a:gd name="connsiteY5" fmla="*/ 10895 h 153583"/>
                <a:gd name="connsiteX6" fmla="*/ 10895 w 153583"/>
                <a:gd name="connsiteY6" fmla="*/ 157056 h 153583"/>
                <a:gd name="connsiteX7" fmla="*/ 6415 w 153583"/>
                <a:gd name="connsiteY7" fmla="*/ 158911 h 15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3583" h="153583">
                  <a:moveTo>
                    <a:pt x="6415" y="158911"/>
                  </a:moveTo>
                  <a:cubicBezTo>
                    <a:pt x="4752" y="158911"/>
                    <a:pt x="3152" y="158271"/>
                    <a:pt x="1872" y="157056"/>
                  </a:cubicBezTo>
                  <a:cubicBezTo>
                    <a:pt x="-624" y="154560"/>
                    <a:pt x="-624" y="150528"/>
                    <a:pt x="1872" y="148033"/>
                  </a:cubicBezTo>
                  <a:lnTo>
                    <a:pt x="148032" y="1872"/>
                  </a:lnTo>
                  <a:cubicBezTo>
                    <a:pt x="150528" y="-624"/>
                    <a:pt x="154560" y="-624"/>
                    <a:pt x="157056" y="1872"/>
                  </a:cubicBezTo>
                  <a:cubicBezTo>
                    <a:pt x="159551" y="4368"/>
                    <a:pt x="159551" y="8399"/>
                    <a:pt x="157056" y="10895"/>
                  </a:cubicBezTo>
                  <a:lnTo>
                    <a:pt x="10895" y="157056"/>
                  </a:lnTo>
                  <a:cubicBezTo>
                    <a:pt x="9679" y="158271"/>
                    <a:pt x="8079" y="158911"/>
                    <a:pt x="6415" y="15891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6D5006F5-A894-41A0-AF08-9F5433B72F4F}"/>
                </a:ext>
              </a:extLst>
            </p:cNvPr>
            <p:cNvSpPr/>
            <p:nvPr/>
          </p:nvSpPr>
          <p:spPr>
            <a:xfrm>
              <a:off x="7791998" y="3871996"/>
              <a:ext cx="121587" cy="121587"/>
            </a:xfrm>
            <a:custGeom>
              <a:avLst/>
              <a:gdLst>
                <a:gd name="connsiteX0" fmla="*/ 6415 w 121587"/>
                <a:gd name="connsiteY0" fmla="*/ 125635 h 121587"/>
                <a:gd name="connsiteX1" fmla="*/ 1871 w 121587"/>
                <a:gd name="connsiteY1" fmla="*/ 123779 h 121587"/>
                <a:gd name="connsiteX2" fmla="*/ 1871 w 121587"/>
                <a:gd name="connsiteY2" fmla="*/ 114756 h 121587"/>
                <a:gd name="connsiteX3" fmla="*/ 114756 w 121587"/>
                <a:gd name="connsiteY3" fmla="*/ 1872 h 121587"/>
                <a:gd name="connsiteX4" fmla="*/ 123779 w 121587"/>
                <a:gd name="connsiteY4" fmla="*/ 1872 h 121587"/>
                <a:gd name="connsiteX5" fmla="*/ 123779 w 121587"/>
                <a:gd name="connsiteY5" fmla="*/ 10895 h 121587"/>
                <a:gd name="connsiteX6" fmla="*/ 10895 w 121587"/>
                <a:gd name="connsiteY6" fmla="*/ 123779 h 121587"/>
                <a:gd name="connsiteX7" fmla="*/ 6415 w 121587"/>
                <a:gd name="connsiteY7" fmla="*/ 125635 h 1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587" h="121587">
                  <a:moveTo>
                    <a:pt x="6415" y="125635"/>
                  </a:moveTo>
                  <a:cubicBezTo>
                    <a:pt x="4751" y="125635"/>
                    <a:pt x="3152" y="124995"/>
                    <a:pt x="1871" y="123779"/>
                  </a:cubicBezTo>
                  <a:cubicBezTo>
                    <a:pt x="-624" y="121283"/>
                    <a:pt x="-624" y="117252"/>
                    <a:pt x="1871" y="114756"/>
                  </a:cubicBezTo>
                  <a:lnTo>
                    <a:pt x="114756" y="1872"/>
                  </a:lnTo>
                  <a:cubicBezTo>
                    <a:pt x="117251" y="-624"/>
                    <a:pt x="121283" y="-624"/>
                    <a:pt x="123779" y="1872"/>
                  </a:cubicBezTo>
                  <a:cubicBezTo>
                    <a:pt x="126275" y="4368"/>
                    <a:pt x="126275" y="8399"/>
                    <a:pt x="123779" y="10895"/>
                  </a:cubicBezTo>
                  <a:lnTo>
                    <a:pt x="10895" y="123779"/>
                  </a:lnTo>
                  <a:cubicBezTo>
                    <a:pt x="9679" y="124995"/>
                    <a:pt x="8015" y="125635"/>
                    <a:pt x="6415" y="12563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F4E42F4-BBE4-4041-AA0F-906B72B856A1}"/>
                </a:ext>
              </a:extLst>
            </p:cNvPr>
            <p:cNvSpPr/>
            <p:nvPr/>
          </p:nvSpPr>
          <p:spPr>
            <a:xfrm>
              <a:off x="7825274" y="3905272"/>
              <a:ext cx="89591" cy="89591"/>
            </a:xfrm>
            <a:custGeom>
              <a:avLst/>
              <a:gdLst>
                <a:gd name="connsiteX0" fmla="*/ 6415 w 89590"/>
                <a:gd name="connsiteY0" fmla="*/ 92358 h 89590"/>
                <a:gd name="connsiteX1" fmla="*/ 1872 w 89590"/>
                <a:gd name="connsiteY1" fmla="*/ 90503 h 89590"/>
                <a:gd name="connsiteX2" fmla="*/ 1872 w 89590"/>
                <a:gd name="connsiteY2" fmla="*/ 81480 h 89590"/>
                <a:gd name="connsiteX3" fmla="*/ 81479 w 89590"/>
                <a:gd name="connsiteY3" fmla="*/ 1872 h 89590"/>
                <a:gd name="connsiteX4" fmla="*/ 90502 w 89590"/>
                <a:gd name="connsiteY4" fmla="*/ 1872 h 89590"/>
                <a:gd name="connsiteX5" fmla="*/ 90502 w 89590"/>
                <a:gd name="connsiteY5" fmla="*/ 10895 h 89590"/>
                <a:gd name="connsiteX6" fmla="*/ 10895 w 89590"/>
                <a:gd name="connsiteY6" fmla="*/ 90503 h 89590"/>
                <a:gd name="connsiteX7" fmla="*/ 6415 w 89590"/>
                <a:gd name="connsiteY7" fmla="*/ 92358 h 89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590" h="89590">
                  <a:moveTo>
                    <a:pt x="6415" y="92358"/>
                  </a:moveTo>
                  <a:cubicBezTo>
                    <a:pt x="4751" y="92358"/>
                    <a:pt x="3151" y="91718"/>
                    <a:pt x="1872" y="90503"/>
                  </a:cubicBezTo>
                  <a:cubicBezTo>
                    <a:pt x="-624" y="88007"/>
                    <a:pt x="-624" y="83975"/>
                    <a:pt x="1872" y="81480"/>
                  </a:cubicBezTo>
                  <a:lnTo>
                    <a:pt x="81479" y="1872"/>
                  </a:lnTo>
                  <a:cubicBezTo>
                    <a:pt x="83975" y="-624"/>
                    <a:pt x="88007" y="-624"/>
                    <a:pt x="90502" y="1872"/>
                  </a:cubicBezTo>
                  <a:cubicBezTo>
                    <a:pt x="92998" y="4368"/>
                    <a:pt x="92998" y="8399"/>
                    <a:pt x="90502" y="10895"/>
                  </a:cubicBezTo>
                  <a:lnTo>
                    <a:pt x="10895" y="90503"/>
                  </a:lnTo>
                  <a:cubicBezTo>
                    <a:pt x="9679" y="91718"/>
                    <a:pt x="8079" y="92358"/>
                    <a:pt x="6415" y="9235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3D5FDB17-9BC8-4D65-8DE5-2888BFB7F2E7}"/>
                </a:ext>
              </a:extLst>
            </p:cNvPr>
            <p:cNvSpPr/>
            <p:nvPr/>
          </p:nvSpPr>
          <p:spPr>
            <a:xfrm>
              <a:off x="7858551" y="3938549"/>
              <a:ext cx="57594" cy="57594"/>
            </a:xfrm>
            <a:custGeom>
              <a:avLst/>
              <a:gdLst>
                <a:gd name="connsiteX0" fmla="*/ 6416 w 57593"/>
                <a:gd name="connsiteY0" fmla="*/ 59082 h 57593"/>
                <a:gd name="connsiteX1" fmla="*/ 1872 w 57593"/>
                <a:gd name="connsiteY1" fmla="*/ 57226 h 57593"/>
                <a:gd name="connsiteX2" fmla="*/ 1872 w 57593"/>
                <a:gd name="connsiteY2" fmla="*/ 48203 h 57593"/>
                <a:gd name="connsiteX3" fmla="*/ 48139 w 57593"/>
                <a:gd name="connsiteY3" fmla="*/ 1872 h 57593"/>
                <a:gd name="connsiteX4" fmla="*/ 57162 w 57593"/>
                <a:gd name="connsiteY4" fmla="*/ 1872 h 57593"/>
                <a:gd name="connsiteX5" fmla="*/ 57162 w 57593"/>
                <a:gd name="connsiteY5" fmla="*/ 10895 h 57593"/>
                <a:gd name="connsiteX6" fmla="*/ 10895 w 57593"/>
                <a:gd name="connsiteY6" fmla="*/ 57226 h 57593"/>
                <a:gd name="connsiteX7" fmla="*/ 6416 w 57593"/>
                <a:gd name="connsiteY7" fmla="*/ 59082 h 5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593" h="57593">
                  <a:moveTo>
                    <a:pt x="6416" y="59082"/>
                  </a:moveTo>
                  <a:cubicBezTo>
                    <a:pt x="4752" y="59082"/>
                    <a:pt x="3152" y="58442"/>
                    <a:pt x="1872" y="57226"/>
                  </a:cubicBezTo>
                  <a:cubicBezTo>
                    <a:pt x="-624" y="54730"/>
                    <a:pt x="-624" y="50699"/>
                    <a:pt x="1872" y="48203"/>
                  </a:cubicBezTo>
                  <a:lnTo>
                    <a:pt x="48139" y="1872"/>
                  </a:lnTo>
                  <a:cubicBezTo>
                    <a:pt x="50635" y="-624"/>
                    <a:pt x="54666" y="-624"/>
                    <a:pt x="57162" y="1872"/>
                  </a:cubicBezTo>
                  <a:cubicBezTo>
                    <a:pt x="59658" y="4368"/>
                    <a:pt x="59658" y="8399"/>
                    <a:pt x="57162" y="10895"/>
                  </a:cubicBezTo>
                  <a:lnTo>
                    <a:pt x="10895" y="57226"/>
                  </a:lnTo>
                  <a:cubicBezTo>
                    <a:pt x="9679" y="58442"/>
                    <a:pt x="8079" y="59082"/>
                    <a:pt x="6416" y="5908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8" name="Group 527">
            <a:extLst>
              <a:ext uri="{FF2B5EF4-FFF2-40B4-BE49-F238E27FC236}">
                <a16:creationId xmlns:a16="http://schemas.microsoft.com/office/drawing/2014/main" id="{DC796766-6FA8-4361-B914-8B092A877F26}"/>
              </a:ext>
            </a:extLst>
          </p:cNvPr>
          <p:cNvGrpSpPr/>
          <p:nvPr/>
        </p:nvGrpSpPr>
        <p:grpSpPr>
          <a:xfrm>
            <a:off x="7418483" y="4590729"/>
            <a:ext cx="480334" cy="574724"/>
            <a:chOff x="7575588" y="4712253"/>
            <a:chExt cx="480334" cy="574724"/>
          </a:xfrm>
        </p:grpSpPr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99235430-E192-45D3-B19F-D3BA01FC5F0F}"/>
                </a:ext>
              </a:extLst>
            </p:cNvPr>
            <p:cNvSpPr/>
            <p:nvPr/>
          </p:nvSpPr>
          <p:spPr>
            <a:xfrm>
              <a:off x="7792270" y="4838607"/>
              <a:ext cx="185581" cy="332765"/>
            </a:xfrm>
            <a:custGeom>
              <a:avLst/>
              <a:gdLst>
                <a:gd name="connsiteX0" fmla="*/ 185581 w 185580"/>
                <a:gd name="connsiteY0" fmla="*/ 332798 h 332765"/>
                <a:gd name="connsiteX1" fmla="*/ 181293 w 185580"/>
                <a:gd name="connsiteY1" fmla="*/ 331199 h 332765"/>
                <a:gd name="connsiteX2" fmla="*/ 2112 w 185580"/>
                <a:gd name="connsiteY2" fmla="*/ 171215 h 332765"/>
                <a:gd name="connsiteX3" fmla="*/ 0 w 185580"/>
                <a:gd name="connsiteY3" fmla="*/ 166416 h 332765"/>
                <a:gd name="connsiteX4" fmla="*/ 2112 w 185580"/>
                <a:gd name="connsiteY4" fmla="*/ 161616 h 332765"/>
                <a:gd name="connsiteX5" fmla="*/ 181293 w 185580"/>
                <a:gd name="connsiteY5" fmla="*/ 1633 h 332765"/>
                <a:gd name="connsiteX6" fmla="*/ 188140 w 185580"/>
                <a:gd name="connsiteY6" fmla="*/ 545 h 332765"/>
                <a:gd name="connsiteX7" fmla="*/ 191917 w 185580"/>
                <a:gd name="connsiteY7" fmla="*/ 6369 h 332765"/>
                <a:gd name="connsiteX8" fmla="*/ 191917 w 185580"/>
                <a:gd name="connsiteY8" fmla="*/ 326335 h 332765"/>
                <a:gd name="connsiteX9" fmla="*/ 188140 w 185580"/>
                <a:gd name="connsiteY9" fmla="*/ 332159 h 332765"/>
                <a:gd name="connsiteX10" fmla="*/ 185581 w 185580"/>
                <a:gd name="connsiteY10" fmla="*/ 332798 h 332765"/>
                <a:gd name="connsiteX11" fmla="*/ 15998 w 185580"/>
                <a:gd name="connsiteY11" fmla="*/ 166416 h 332765"/>
                <a:gd name="connsiteX12" fmla="*/ 179181 w 185580"/>
                <a:gd name="connsiteY12" fmla="*/ 312129 h 332765"/>
                <a:gd name="connsiteX13" fmla="*/ 179181 w 185580"/>
                <a:gd name="connsiteY13" fmla="*/ 20704 h 332765"/>
                <a:gd name="connsiteX14" fmla="*/ 15998 w 185580"/>
                <a:gd name="connsiteY14" fmla="*/ 16641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5580" h="332765">
                  <a:moveTo>
                    <a:pt x="185581" y="332798"/>
                  </a:moveTo>
                  <a:cubicBezTo>
                    <a:pt x="184045" y="332798"/>
                    <a:pt x="182509" y="332223"/>
                    <a:pt x="181293" y="331199"/>
                  </a:cubicBezTo>
                  <a:lnTo>
                    <a:pt x="2112" y="171215"/>
                  </a:lnTo>
                  <a:cubicBezTo>
                    <a:pt x="768" y="170000"/>
                    <a:pt x="0" y="168272"/>
                    <a:pt x="0" y="166416"/>
                  </a:cubicBezTo>
                  <a:cubicBezTo>
                    <a:pt x="0" y="164560"/>
                    <a:pt x="768" y="162832"/>
                    <a:pt x="2112" y="161616"/>
                  </a:cubicBezTo>
                  <a:lnTo>
                    <a:pt x="181293" y="1633"/>
                  </a:lnTo>
                  <a:cubicBezTo>
                    <a:pt x="183149" y="-31"/>
                    <a:pt x="185901" y="-478"/>
                    <a:pt x="188140" y="545"/>
                  </a:cubicBezTo>
                  <a:cubicBezTo>
                    <a:pt x="190444" y="1569"/>
                    <a:pt x="191917" y="3873"/>
                    <a:pt x="191917" y="6369"/>
                  </a:cubicBezTo>
                  <a:lnTo>
                    <a:pt x="191917" y="326335"/>
                  </a:lnTo>
                  <a:cubicBezTo>
                    <a:pt x="191917" y="328831"/>
                    <a:pt x="190444" y="331135"/>
                    <a:pt x="188140" y="332159"/>
                  </a:cubicBezTo>
                  <a:cubicBezTo>
                    <a:pt x="187308" y="332607"/>
                    <a:pt x="186477" y="332798"/>
                    <a:pt x="185581" y="332798"/>
                  </a:cubicBezTo>
                  <a:close/>
                  <a:moveTo>
                    <a:pt x="15998" y="166416"/>
                  </a:moveTo>
                  <a:lnTo>
                    <a:pt x="179181" y="312129"/>
                  </a:lnTo>
                  <a:lnTo>
                    <a:pt x="179181" y="20704"/>
                  </a:lnTo>
                  <a:lnTo>
                    <a:pt x="15998" y="16641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3D10778E-B2DE-49FD-868C-019B8E602116}"/>
                </a:ext>
              </a:extLst>
            </p:cNvPr>
            <p:cNvSpPr/>
            <p:nvPr/>
          </p:nvSpPr>
          <p:spPr>
            <a:xfrm>
              <a:off x="7575588" y="4838607"/>
              <a:ext cx="185581" cy="332765"/>
            </a:xfrm>
            <a:custGeom>
              <a:avLst/>
              <a:gdLst>
                <a:gd name="connsiteX0" fmla="*/ 185581 w 185580"/>
                <a:gd name="connsiteY0" fmla="*/ 332798 h 332765"/>
                <a:gd name="connsiteX1" fmla="*/ 181293 w 185580"/>
                <a:gd name="connsiteY1" fmla="*/ 331199 h 332765"/>
                <a:gd name="connsiteX2" fmla="*/ 2112 w 185580"/>
                <a:gd name="connsiteY2" fmla="*/ 171215 h 332765"/>
                <a:gd name="connsiteX3" fmla="*/ 0 w 185580"/>
                <a:gd name="connsiteY3" fmla="*/ 166416 h 332765"/>
                <a:gd name="connsiteX4" fmla="*/ 2112 w 185580"/>
                <a:gd name="connsiteY4" fmla="*/ 161616 h 332765"/>
                <a:gd name="connsiteX5" fmla="*/ 181293 w 185580"/>
                <a:gd name="connsiteY5" fmla="*/ 1633 h 332765"/>
                <a:gd name="connsiteX6" fmla="*/ 188140 w 185580"/>
                <a:gd name="connsiteY6" fmla="*/ 545 h 332765"/>
                <a:gd name="connsiteX7" fmla="*/ 191916 w 185580"/>
                <a:gd name="connsiteY7" fmla="*/ 6369 h 332765"/>
                <a:gd name="connsiteX8" fmla="*/ 191916 w 185580"/>
                <a:gd name="connsiteY8" fmla="*/ 326335 h 332765"/>
                <a:gd name="connsiteX9" fmla="*/ 188140 w 185580"/>
                <a:gd name="connsiteY9" fmla="*/ 332159 h 332765"/>
                <a:gd name="connsiteX10" fmla="*/ 185581 w 185580"/>
                <a:gd name="connsiteY10" fmla="*/ 332798 h 332765"/>
                <a:gd name="connsiteX11" fmla="*/ 15998 w 185580"/>
                <a:gd name="connsiteY11" fmla="*/ 166416 h 332765"/>
                <a:gd name="connsiteX12" fmla="*/ 179181 w 185580"/>
                <a:gd name="connsiteY12" fmla="*/ 312129 h 332765"/>
                <a:gd name="connsiteX13" fmla="*/ 179181 w 185580"/>
                <a:gd name="connsiteY13" fmla="*/ 20704 h 332765"/>
                <a:gd name="connsiteX14" fmla="*/ 15998 w 185580"/>
                <a:gd name="connsiteY14" fmla="*/ 16641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5580" h="332765">
                  <a:moveTo>
                    <a:pt x="185581" y="332798"/>
                  </a:moveTo>
                  <a:cubicBezTo>
                    <a:pt x="184045" y="332798"/>
                    <a:pt x="182509" y="332223"/>
                    <a:pt x="181293" y="331199"/>
                  </a:cubicBezTo>
                  <a:lnTo>
                    <a:pt x="2112" y="171215"/>
                  </a:lnTo>
                  <a:cubicBezTo>
                    <a:pt x="768" y="170000"/>
                    <a:pt x="0" y="168272"/>
                    <a:pt x="0" y="166416"/>
                  </a:cubicBezTo>
                  <a:cubicBezTo>
                    <a:pt x="0" y="164560"/>
                    <a:pt x="768" y="162832"/>
                    <a:pt x="2112" y="161616"/>
                  </a:cubicBezTo>
                  <a:lnTo>
                    <a:pt x="181293" y="1633"/>
                  </a:lnTo>
                  <a:cubicBezTo>
                    <a:pt x="183149" y="-31"/>
                    <a:pt x="185901" y="-478"/>
                    <a:pt x="188140" y="545"/>
                  </a:cubicBezTo>
                  <a:cubicBezTo>
                    <a:pt x="190444" y="1569"/>
                    <a:pt x="191916" y="3873"/>
                    <a:pt x="191916" y="6369"/>
                  </a:cubicBezTo>
                  <a:lnTo>
                    <a:pt x="191916" y="326335"/>
                  </a:lnTo>
                  <a:cubicBezTo>
                    <a:pt x="191916" y="328831"/>
                    <a:pt x="190444" y="331135"/>
                    <a:pt x="188140" y="332159"/>
                  </a:cubicBezTo>
                  <a:cubicBezTo>
                    <a:pt x="187308" y="332607"/>
                    <a:pt x="186412" y="332798"/>
                    <a:pt x="185581" y="332798"/>
                  </a:cubicBezTo>
                  <a:close/>
                  <a:moveTo>
                    <a:pt x="15998" y="166416"/>
                  </a:moveTo>
                  <a:lnTo>
                    <a:pt x="179181" y="312129"/>
                  </a:lnTo>
                  <a:lnTo>
                    <a:pt x="179181" y="20704"/>
                  </a:lnTo>
                  <a:lnTo>
                    <a:pt x="15998" y="16641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5BB4F5D-8F16-4559-A7BC-0594B9C7F2ED}"/>
                </a:ext>
              </a:extLst>
            </p:cNvPr>
            <p:cNvSpPr/>
            <p:nvPr/>
          </p:nvSpPr>
          <p:spPr>
            <a:xfrm>
              <a:off x="8018486" y="5189835"/>
              <a:ext cx="12799" cy="19198"/>
            </a:xfrm>
            <a:custGeom>
              <a:avLst/>
              <a:gdLst>
                <a:gd name="connsiteX0" fmla="*/ 6399 w 12798"/>
                <a:gd name="connsiteY0" fmla="*/ 22398 h 19197"/>
                <a:gd name="connsiteX1" fmla="*/ 0 w 12798"/>
                <a:gd name="connsiteY1" fmla="*/ 15998 h 19197"/>
                <a:gd name="connsiteX2" fmla="*/ 0 w 12798"/>
                <a:gd name="connsiteY2" fmla="*/ 6399 h 19197"/>
                <a:gd name="connsiteX3" fmla="*/ 6399 w 12798"/>
                <a:gd name="connsiteY3" fmla="*/ 0 h 19197"/>
                <a:gd name="connsiteX4" fmla="*/ 12799 w 12798"/>
                <a:gd name="connsiteY4" fmla="*/ 6399 h 19197"/>
                <a:gd name="connsiteX5" fmla="*/ 12799 w 12798"/>
                <a:gd name="connsiteY5" fmla="*/ 15998 h 19197"/>
                <a:gd name="connsiteX6" fmla="*/ 6399 w 12798"/>
                <a:gd name="connsiteY6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9197">
                  <a:moveTo>
                    <a:pt x="6399" y="22398"/>
                  </a:moveTo>
                  <a:cubicBezTo>
                    <a:pt x="2879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15998"/>
                  </a:lnTo>
                  <a:cubicBezTo>
                    <a:pt x="12799" y="19518"/>
                    <a:pt x="9918" y="22398"/>
                    <a:pt x="6399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B4232225-E69F-4485-918A-FD275EFBC40A}"/>
                </a:ext>
              </a:extLst>
            </p:cNvPr>
            <p:cNvSpPr/>
            <p:nvPr/>
          </p:nvSpPr>
          <p:spPr>
            <a:xfrm>
              <a:off x="8018486" y="5099093"/>
              <a:ext cx="12799" cy="70393"/>
            </a:xfrm>
            <a:custGeom>
              <a:avLst/>
              <a:gdLst>
                <a:gd name="connsiteX0" fmla="*/ 6399 w 12798"/>
                <a:gd name="connsiteY0" fmla="*/ 75192 h 70392"/>
                <a:gd name="connsiteX1" fmla="*/ 0 w 12798"/>
                <a:gd name="connsiteY1" fmla="*/ 68793 h 70392"/>
                <a:gd name="connsiteX2" fmla="*/ 0 w 12798"/>
                <a:gd name="connsiteY2" fmla="*/ 51771 h 70392"/>
                <a:gd name="connsiteX3" fmla="*/ 6399 w 12798"/>
                <a:gd name="connsiteY3" fmla="*/ 45371 h 70392"/>
                <a:gd name="connsiteX4" fmla="*/ 12799 w 12798"/>
                <a:gd name="connsiteY4" fmla="*/ 51771 h 70392"/>
                <a:gd name="connsiteX5" fmla="*/ 12799 w 12798"/>
                <a:gd name="connsiteY5" fmla="*/ 68793 h 70392"/>
                <a:gd name="connsiteX6" fmla="*/ 6399 w 12798"/>
                <a:gd name="connsiteY6" fmla="*/ 75192 h 70392"/>
                <a:gd name="connsiteX7" fmla="*/ 6399 w 12798"/>
                <a:gd name="connsiteY7" fmla="*/ 29821 h 70392"/>
                <a:gd name="connsiteX8" fmla="*/ 0 w 12798"/>
                <a:gd name="connsiteY8" fmla="*/ 23422 h 70392"/>
                <a:gd name="connsiteX9" fmla="*/ 0 w 12798"/>
                <a:gd name="connsiteY9" fmla="*/ 6399 h 70392"/>
                <a:gd name="connsiteX10" fmla="*/ 6399 w 12798"/>
                <a:gd name="connsiteY10" fmla="*/ 0 h 70392"/>
                <a:gd name="connsiteX11" fmla="*/ 12799 w 12798"/>
                <a:gd name="connsiteY11" fmla="*/ 6399 h 70392"/>
                <a:gd name="connsiteX12" fmla="*/ 12799 w 12798"/>
                <a:gd name="connsiteY12" fmla="*/ 23422 h 70392"/>
                <a:gd name="connsiteX13" fmla="*/ 6399 w 12798"/>
                <a:gd name="connsiteY13" fmla="*/ 29821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798" h="70392">
                  <a:moveTo>
                    <a:pt x="6399" y="75192"/>
                  </a:moveTo>
                  <a:cubicBezTo>
                    <a:pt x="2879" y="75192"/>
                    <a:pt x="0" y="72312"/>
                    <a:pt x="0" y="68793"/>
                  </a:cubicBezTo>
                  <a:lnTo>
                    <a:pt x="0" y="51771"/>
                  </a:lnTo>
                  <a:cubicBezTo>
                    <a:pt x="0" y="48251"/>
                    <a:pt x="2879" y="45371"/>
                    <a:pt x="6399" y="45371"/>
                  </a:cubicBezTo>
                  <a:cubicBezTo>
                    <a:pt x="9918" y="45371"/>
                    <a:pt x="12799" y="48251"/>
                    <a:pt x="12799" y="51771"/>
                  </a:cubicBezTo>
                  <a:lnTo>
                    <a:pt x="12799" y="68793"/>
                  </a:lnTo>
                  <a:cubicBezTo>
                    <a:pt x="12799" y="72312"/>
                    <a:pt x="9918" y="75192"/>
                    <a:pt x="6399" y="75192"/>
                  </a:cubicBezTo>
                  <a:close/>
                  <a:moveTo>
                    <a:pt x="6399" y="29821"/>
                  </a:moveTo>
                  <a:cubicBezTo>
                    <a:pt x="2879" y="29821"/>
                    <a:pt x="0" y="26941"/>
                    <a:pt x="0" y="23422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23422"/>
                  </a:lnTo>
                  <a:cubicBezTo>
                    <a:pt x="12799" y="26941"/>
                    <a:pt x="9918" y="29821"/>
                    <a:pt x="6399" y="298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44F1630A-B1D5-41A0-9800-FA8389AF680C}"/>
                </a:ext>
              </a:extLst>
            </p:cNvPr>
            <p:cNvSpPr/>
            <p:nvPr/>
          </p:nvSpPr>
          <p:spPr>
            <a:xfrm>
              <a:off x="8018486" y="4826802"/>
              <a:ext cx="12799" cy="255973"/>
            </a:xfrm>
            <a:custGeom>
              <a:avLst/>
              <a:gdLst>
                <a:gd name="connsiteX0" fmla="*/ 6399 w 12798"/>
                <a:gd name="connsiteY0" fmla="*/ 256677 h 255973"/>
                <a:gd name="connsiteX1" fmla="*/ 0 w 12798"/>
                <a:gd name="connsiteY1" fmla="*/ 250278 h 255973"/>
                <a:gd name="connsiteX2" fmla="*/ 0 w 12798"/>
                <a:gd name="connsiteY2" fmla="*/ 233256 h 255973"/>
                <a:gd name="connsiteX3" fmla="*/ 6399 w 12798"/>
                <a:gd name="connsiteY3" fmla="*/ 226856 h 255973"/>
                <a:gd name="connsiteX4" fmla="*/ 12799 w 12798"/>
                <a:gd name="connsiteY4" fmla="*/ 233256 h 255973"/>
                <a:gd name="connsiteX5" fmla="*/ 12799 w 12798"/>
                <a:gd name="connsiteY5" fmla="*/ 250278 h 255973"/>
                <a:gd name="connsiteX6" fmla="*/ 6399 w 12798"/>
                <a:gd name="connsiteY6" fmla="*/ 256677 h 255973"/>
                <a:gd name="connsiteX7" fmla="*/ 6399 w 12798"/>
                <a:gd name="connsiteY7" fmla="*/ 211306 h 255973"/>
                <a:gd name="connsiteX8" fmla="*/ 0 w 12798"/>
                <a:gd name="connsiteY8" fmla="*/ 204907 h 255973"/>
                <a:gd name="connsiteX9" fmla="*/ 0 w 12798"/>
                <a:gd name="connsiteY9" fmla="*/ 187884 h 255973"/>
                <a:gd name="connsiteX10" fmla="*/ 6399 w 12798"/>
                <a:gd name="connsiteY10" fmla="*/ 181485 h 255973"/>
                <a:gd name="connsiteX11" fmla="*/ 12799 w 12798"/>
                <a:gd name="connsiteY11" fmla="*/ 187884 h 255973"/>
                <a:gd name="connsiteX12" fmla="*/ 12799 w 12798"/>
                <a:gd name="connsiteY12" fmla="*/ 204907 h 255973"/>
                <a:gd name="connsiteX13" fmla="*/ 6399 w 12798"/>
                <a:gd name="connsiteY13" fmla="*/ 211306 h 255973"/>
                <a:gd name="connsiteX14" fmla="*/ 6399 w 12798"/>
                <a:gd name="connsiteY14" fmla="*/ 165935 h 255973"/>
                <a:gd name="connsiteX15" fmla="*/ 0 w 12798"/>
                <a:gd name="connsiteY15" fmla="*/ 159535 h 255973"/>
                <a:gd name="connsiteX16" fmla="*/ 0 w 12798"/>
                <a:gd name="connsiteY16" fmla="*/ 142513 h 255973"/>
                <a:gd name="connsiteX17" fmla="*/ 6399 w 12798"/>
                <a:gd name="connsiteY17" fmla="*/ 136114 h 255973"/>
                <a:gd name="connsiteX18" fmla="*/ 12799 w 12798"/>
                <a:gd name="connsiteY18" fmla="*/ 142513 h 255973"/>
                <a:gd name="connsiteX19" fmla="*/ 12799 w 12798"/>
                <a:gd name="connsiteY19" fmla="*/ 159535 h 255973"/>
                <a:gd name="connsiteX20" fmla="*/ 6399 w 12798"/>
                <a:gd name="connsiteY20" fmla="*/ 165935 h 255973"/>
                <a:gd name="connsiteX21" fmla="*/ 6399 w 12798"/>
                <a:gd name="connsiteY21" fmla="*/ 120563 h 255973"/>
                <a:gd name="connsiteX22" fmla="*/ 0 w 12798"/>
                <a:gd name="connsiteY22" fmla="*/ 114164 h 255973"/>
                <a:gd name="connsiteX23" fmla="*/ 0 w 12798"/>
                <a:gd name="connsiteY23" fmla="*/ 97142 h 255973"/>
                <a:gd name="connsiteX24" fmla="*/ 6399 w 12798"/>
                <a:gd name="connsiteY24" fmla="*/ 90742 h 255973"/>
                <a:gd name="connsiteX25" fmla="*/ 12799 w 12798"/>
                <a:gd name="connsiteY25" fmla="*/ 97142 h 255973"/>
                <a:gd name="connsiteX26" fmla="*/ 12799 w 12798"/>
                <a:gd name="connsiteY26" fmla="*/ 114164 h 255973"/>
                <a:gd name="connsiteX27" fmla="*/ 6399 w 12798"/>
                <a:gd name="connsiteY27" fmla="*/ 120563 h 255973"/>
                <a:gd name="connsiteX28" fmla="*/ 6399 w 12798"/>
                <a:gd name="connsiteY28" fmla="*/ 75192 h 255973"/>
                <a:gd name="connsiteX29" fmla="*/ 0 w 12798"/>
                <a:gd name="connsiteY29" fmla="*/ 68793 h 255973"/>
                <a:gd name="connsiteX30" fmla="*/ 0 w 12798"/>
                <a:gd name="connsiteY30" fmla="*/ 51770 h 255973"/>
                <a:gd name="connsiteX31" fmla="*/ 6399 w 12798"/>
                <a:gd name="connsiteY31" fmla="*/ 45371 h 255973"/>
                <a:gd name="connsiteX32" fmla="*/ 12799 w 12798"/>
                <a:gd name="connsiteY32" fmla="*/ 51770 h 255973"/>
                <a:gd name="connsiteX33" fmla="*/ 12799 w 12798"/>
                <a:gd name="connsiteY33" fmla="*/ 68793 h 255973"/>
                <a:gd name="connsiteX34" fmla="*/ 6399 w 12798"/>
                <a:gd name="connsiteY34" fmla="*/ 75192 h 255973"/>
                <a:gd name="connsiteX35" fmla="*/ 6399 w 12798"/>
                <a:gd name="connsiteY35" fmla="*/ 29821 h 255973"/>
                <a:gd name="connsiteX36" fmla="*/ 0 w 12798"/>
                <a:gd name="connsiteY36" fmla="*/ 23421 h 255973"/>
                <a:gd name="connsiteX37" fmla="*/ 0 w 12798"/>
                <a:gd name="connsiteY37" fmla="*/ 6399 h 255973"/>
                <a:gd name="connsiteX38" fmla="*/ 6399 w 12798"/>
                <a:gd name="connsiteY38" fmla="*/ 0 h 255973"/>
                <a:gd name="connsiteX39" fmla="*/ 12799 w 12798"/>
                <a:gd name="connsiteY39" fmla="*/ 6399 h 255973"/>
                <a:gd name="connsiteX40" fmla="*/ 12799 w 12798"/>
                <a:gd name="connsiteY40" fmla="*/ 23421 h 255973"/>
                <a:gd name="connsiteX41" fmla="*/ 6399 w 12798"/>
                <a:gd name="connsiteY41" fmla="*/ 29821 h 255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2798" h="255973">
                  <a:moveTo>
                    <a:pt x="6399" y="256677"/>
                  </a:moveTo>
                  <a:cubicBezTo>
                    <a:pt x="2879" y="256677"/>
                    <a:pt x="0" y="253797"/>
                    <a:pt x="0" y="250278"/>
                  </a:cubicBezTo>
                  <a:lnTo>
                    <a:pt x="0" y="233256"/>
                  </a:lnTo>
                  <a:cubicBezTo>
                    <a:pt x="0" y="229736"/>
                    <a:pt x="2879" y="226856"/>
                    <a:pt x="6399" y="226856"/>
                  </a:cubicBezTo>
                  <a:cubicBezTo>
                    <a:pt x="9918" y="226856"/>
                    <a:pt x="12799" y="229736"/>
                    <a:pt x="12799" y="233256"/>
                  </a:cubicBezTo>
                  <a:lnTo>
                    <a:pt x="12799" y="250278"/>
                  </a:lnTo>
                  <a:cubicBezTo>
                    <a:pt x="12799" y="253861"/>
                    <a:pt x="9918" y="256677"/>
                    <a:pt x="6399" y="256677"/>
                  </a:cubicBezTo>
                  <a:close/>
                  <a:moveTo>
                    <a:pt x="6399" y="211306"/>
                  </a:moveTo>
                  <a:cubicBezTo>
                    <a:pt x="2879" y="211306"/>
                    <a:pt x="0" y="208426"/>
                    <a:pt x="0" y="204907"/>
                  </a:cubicBezTo>
                  <a:lnTo>
                    <a:pt x="0" y="187884"/>
                  </a:lnTo>
                  <a:cubicBezTo>
                    <a:pt x="0" y="184365"/>
                    <a:pt x="2879" y="181485"/>
                    <a:pt x="6399" y="181485"/>
                  </a:cubicBezTo>
                  <a:cubicBezTo>
                    <a:pt x="9918" y="181485"/>
                    <a:pt x="12799" y="184365"/>
                    <a:pt x="12799" y="187884"/>
                  </a:cubicBezTo>
                  <a:lnTo>
                    <a:pt x="12799" y="204907"/>
                  </a:lnTo>
                  <a:cubicBezTo>
                    <a:pt x="12799" y="208490"/>
                    <a:pt x="9918" y="211306"/>
                    <a:pt x="6399" y="211306"/>
                  </a:cubicBezTo>
                  <a:close/>
                  <a:moveTo>
                    <a:pt x="6399" y="165935"/>
                  </a:moveTo>
                  <a:cubicBezTo>
                    <a:pt x="2879" y="165935"/>
                    <a:pt x="0" y="163055"/>
                    <a:pt x="0" y="159535"/>
                  </a:cubicBezTo>
                  <a:lnTo>
                    <a:pt x="0" y="142513"/>
                  </a:lnTo>
                  <a:cubicBezTo>
                    <a:pt x="0" y="138993"/>
                    <a:pt x="2879" y="136114"/>
                    <a:pt x="6399" y="136114"/>
                  </a:cubicBezTo>
                  <a:cubicBezTo>
                    <a:pt x="9918" y="136114"/>
                    <a:pt x="12799" y="138993"/>
                    <a:pt x="12799" y="142513"/>
                  </a:cubicBezTo>
                  <a:lnTo>
                    <a:pt x="12799" y="159535"/>
                  </a:lnTo>
                  <a:cubicBezTo>
                    <a:pt x="12799" y="163055"/>
                    <a:pt x="9918" y="165935"/>
                    <a:pt x="6399" y="165935"/>
                  </a:cubicBezTo>
                  <a:close/>
                  <a:moveTo>
                    <a:pt x="6399" y="120563"/>
                  </a:moveTo>
                  <a:cubicBezTo>
                    <a:pt x="2879" y="120563"/>
                    <a:pt x="0" y="117684"/>
                    <a:pt x="0" y="114164"/>
                  </a:cubicBezTo>
                  <a:lnTo>
                    <a:pt x="0" y="97142"/>
                  </a:lnTo>
                  <a:cubicBezTo>
                    <a:pt x="0" y="93622"/>
                    <a:pt x="2879" y="90742"/>
                    <a:pt x="6399" y="90742"/>
                  </a:cubicBezTo>
                  <a:cubicBezTo>
                    <a:pt x="9918" y="90742"/>
                    <a:pt x="12799" y="93622"/>
                    <a:pt x="12799" y="97142"/>
                  </a:cubicBezTo>
                  <a:lnTo>
                    <a:pt x="12799" y="114164"/>
                  </a:lnTo>
                  <a:cubicBezTo>
                    <a:pt x="12799" y="117684"/>
                    <a:pt x="9918" y="120563"/>
                    <a:pt x="6399" y="120563"/>
                  </a:cubicBezTo>
                  <a:close/>
                  <a:moveTo>
                    <a:pt x="6399" y="75192"/>
                  </a:moveTo>
                  <a:cubicBezTo>
                    <a:pt x="2879" y="75192"/>
                    <a:pt x="0" y="72312"/>
                    <a:pt x="0" y="68793"/>
                  </a:cubicBezTo>
                  <a:lnTo>
                    <a:pt x="0" y="51770"/>
                  </a:lnTo>
                  <a:cubicBezTo>
                    <a:pt x="0" y="48251"/>
                    <a:pt x="2879" y="45371"/>
                    <a:pt x="6399" y="45371"/>
                  </a:cubicBezTo>
                  <a:cubicBezTo>
                    <a:pt x="9918" y="45371"/>
                    <a:pt x="12799" y="48251"/>
                    <a:pt x="12799" y="51770"/>
                  </a:cubicBezTo>
                  <a:lnTo>
                    <a:pt x="12799" y="68793"/>
                  </a:lnTo>
                  <a:cubicBezTo>
                    <a:pt x="12799" y="72312"/>
                    <a:pt x="9918" y="75192"/>
                    <a:pt x="6399" y="75192"/>
                  </a:cubicBezTo>
                  <a:close/>
                  <a:moveTo>
                    <a:pt x="6399" y="29821"/>
                  </a:moveTo>
                  <a:cubicBezTo>
                    <a:pt x="2879" y="29821"/>
                    <a:pt x="0" y="26941"/>
                    <a:pt x="0" y="23421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23421"/>
                  </a:lnTo>
                  <a:cubicBezTo>
                    <a:pt x="12799" y="26941"/>
                    <a:pt x="9918" y="29821"/>
                    <a:pt x="6399" y="2982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C32FC5F-E4E4-4430-9AC6-FC56F7B2A7D3}"/>
                </a:ext>
              </a:extLst>
            </p:cNvPr>
            <p:cNvSpPr/>
            <p:nvPr/>
          </p:nvSpPr>
          <p:spPr>
            <a:xfrm>
              <a:off x="8018486" y="4788789"/>
              <a:ext cx="12799" cy="19198"/>
            </a:xfrm>
            <a:custGeom>
              <a:avLst/>
              <a:gdLst>
                <a:gd name="connsiteX0" fmla="*/ 6399 w 12798"/>
                <a:gd name="connsiteY0" fmla="*/ 22398 h 19197"/>
                <a:gd name="connsiteX1" fmla="*/ 0 w 12798"/>
                <a:gd name="connsiteY1" fmla="*/ 15998 h 19197"/>
                <a:gd name="connsiteX2" fmla="*/ 0 w 12798"/>
                <a:gd name="connsiteY2" fmla="*/ 6399 h 19197"/>
                <a:gd name="connsiteX3" fmla="*/ 6399 w 12798"/>
                <a:gd name="connsiteY3" fmla="*/ 0 h 19197"/>
                <a:gd name="connsiteX4" fmla="*/ 12799 w 12798"/>
                <a:gd name="connsiteY4" fmla="*/ 6399 h 19197"/>
                <a:gd name="connsiteX5" fmla="*/ 12799 w 12798"/>
                <a:gd name="connsiteY5" fmla="*/ 15998 h 19197"/>
                <a:gd name="connsiteX6" fmla="*/ 6399 w 12798"/>
                <a:gd name="connsiteY6" fmla="*/ 22398 h 1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9197">
                  <a:moveTo>
                    <a:pt x="6399" y="22398"/>
                  </a:moveTo>
                  <a:cubicBezTo>
                    <a:pt x="2879" y="22398"/>
                    <a:pt x="0" y="19518"/>
                    <a:pt x="0" y="15998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15998"/>
                  </a:lnTo>
                  <a:cubicBezTo>
                    <a:pt x="12799" y="19582"/>
                    <a:pt x="9918" y="22398"/>
                    <a:pt x="6399" y="223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F60559FA-E84E-47CE-9741-324BDF569673}"/>
                </a:ext>
              </a:extLst>
            </p:cNvPr>
            <p:cNvSpPr/>
            <p:nvPr/>
          </p:nvSpPr>
          <p:spPr>
            <a:xfrm>
              <a:off x="7991929" y="5222984"/>
              <a:ext cx="63993" cy="63993"/>
            </a:xfrm>
            <a:custGeom>
              <a:avLst/>
              <a:gdLst>
                <a:gd name="connsiteX0" fmla="*/ 59513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3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3 w 63993"/>
                <a:gd name="connsiteY8" fmla="*/ 65913 h 63993"/>
                <a:gd name="connsiteX9" fmla="*/ 12799 w 63993"/>
                <a:gd name="connsiteY9" fmla="*/ 53115 h 63993"/>
                <a:gd name="connsiteX10" fmla="*/ 53114 w 63993"/>
                <a:gd name="connsiteY10" fmla="*/ 53115 h 63993"/>
                <a:gd name="connsiteX11" fmla="*/ 53114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3115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3" y="65913"/>
                  </a:moveTo>
                  <a:lnTo>
                    <a:pt x="6399" y="65913"/>
                  </a:lnTo>
                  <a:cubicBezTo>
                    <a:pt x="2879" y="65913"/>
                    <a:pt x="0" y="63034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59513" y="0"/>
                  </a:lnTo>
                  <a:cubicBezTo>
                    <a:pt x="63033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98"/>
                    <a:pt x="63033" y="65913"/>
                    <a:pt x="59513" y="65913"/>
                  </a:cubicBezTo>
                  <a:close/>
                  <a:moveTo>
                    <a:pt x="12799" y="53115"/>
                  </a:moveTo>
                  <a:lnTo>
                    <a:pt x="53114" y="53115"/>
                  </a:lnTo>
                  <a:lnTo>
                    <a:pt x="53114" y="12799"/>
                  </a:lnTo>
                  <a:lnTo>
                    <a:pt x="12799" y="12799"/>
                  </a:lnTo>
                  <a:lnTo>
                    <a:pt x="12799" y="53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6FCDEC27-2608-4586-B911-CBD6365F2E96}"/>
                </a:ext>
              </a:extLst>
            </p:cNvPr>
            <p:cNvSpPr/>
            <p:nvPr/>
          </p:nvSpPr>
          <p:spPr>
            <a:xfrm>
              <a:off x="7991929" y="4712253"/>
              <a:ext cx="63993" cy="63993"/>
            </a:xfrm>
            <a:custGeom>
              <a:avLst/>
              <a:gdLst>
                <a:gd name="connsiteX0" fmla="*/ 59513 w 63993"/>
                <a:gd name="connsiteY0" fmla="*/ 65913 h 63993"/>
                <a:gd name="connsiteX1" fmla="*/ 6399 w 63993"/>
                <a:gd name="connsiteY1" fmla="*/ 65913 h 63993"/>
                <a:gd name="connsiteX2" fmla="*/ 0 w 63993"/>
                <a:gd name="connsiteY2" fmla="*/ 5951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59513 w 63993"/>
                <a:gd name="connsiteY5" fmla="*/ 0 h 63993"/>
                <a:gd name="connsiteX6" fmla="*/ 65913 w 63993"/>
                <a:gd name="connsiteY6" fmla="*/ 6399 h 63993"/>
                <a:gd name="connsiteX7" fmla="*/ 65913 w 63993"/>
                <a:gd name="connsiteY7" fmla="*/ 59514 h 63993"/>
                <a:gd name="connsiteX8" fmla="*/ 59513 w 63993"/>
                <a:gd name="connsiteY8" fmla="*/ 65913 h 63993"/>
                <a:gd name="connsiteX9" fmla="*/ 12799 w 63993"/>
                <a:gd name="connsiteY9" fmla="*/ 53114 h 63993"/>
                <a:gd name="connsiteX10" fmla="*/ 53114 w 63993"/>
                <a:gd name="connsiteY10" fmla="*/ 53114 h 63993"/>
                <a:gd name="connsiteX11" fmla="*/ 53114 w 63993"/>
                <a:gd name="connsiteY11" fmla="*/ 12799 h 63993"/>
                <a:gd name="connsiteX12" fmla="*/ 12799 w 63993"/>
                <a:gd name="connsiteY12" fmla="*/ 12799 h 63993"/>
                <a:gd name="connsiteX13" fmla="*/ 12799 w 63993"/>
                <a:gd name="connsiteY13" fmla="*/ 53114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993" h="63993">
                  <a:moveTo>
                    <a:pt x="59513" y="65913"/>
                  </a:moveTo>
                  <a:lnTo>
                    <a:pt x="6399" y="65913"/>
                  </a:lnTo>
                  <a:cubicBezTo>
                    <a:pt x="2879" y="65913"/>
                    <a:pt x="0" y="63034"/>
                    <a:pt x="0" y="59514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59513" y="0"/>
                  </a:lnTo>
                  <a:cubicBezTo>
                    <a:pt x="63033" y="0"/>
                    <a:pt x="65913" y="2880"/>
                    <a:pt x="65913" y="6399"/>
                  </a:cubicBezTo>
                  <a:lnTo>
                    <a:pt x="65913" y="59514"/>
                  </a:lnTo>
                  <a:cubicBezTo>
                    <a:pt x="65913" y="63034"/>
                    <a:pt x="63033" y="65913"/>
                    <a:pt x="59513" y="65913"/>
                  </a:cubicBezTo>
                  <a:close/>
                  <a:moveTo>
                    <a:pt x="12799" y="53114"/>
                  </a:moveTo>
                  <a:lnTo>
                    <a:pt x="53114" y="53114"/>
                  </a:lnTo>
                  <a:lnTo>
                    <a:pt x="53114" y="12799"/>
                  </a:lnTo>
                  <a:lnTo>
                    <a:pt x="12799" y="12799"/>
                  </a:lnTo>
                  <a:lnTo>
                    <a:pt x="12799" y="53114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9" name="Group 538">
            <a:extLst>
              <a:ext uri="{FF2B5EF4-FFF2-40B4-BE49-F238E27FC236}">
                <a16:creationId xmlns:a16="http://schemas.microsoft.com/office/drawing/2014/main" id="{B01633C5-C5C1-43AE-83FA-43B99BB29BFD}"/>
              </a:ext>
            </a:extLst>
          </p:cNvPr>
          <p:cNvGrpSpPr/>
          <p:nvPr/>
        </p:nvGrpSpPr>
        <p:grpSpPr>
          <a:xfrm>
            <a:off x="7446769" y="5720476"/>
            <a:ext cx="464463" cy="464464"/>
            <a:chOff x="7603874" y="5842000"/>
            <a:chExt cx="464463" cy="464464"/>
          </a:xfrm>
        </p:grpSpPr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0EDBA318-BFEE-411D-86C9-5D7F342610CA}"/>
                </a:ext>
              </a:extLst>
            </p:cNvPr>
            <p:cNvSpPr/>
            <p:nvPr/>
          </p:nvSpPr>
          <p:spPr>
            <a:xfrm>
              <a:off x="7670171" y="5908297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6399 h 332765"/>
                <a:gd name="connsiteX4" fmla="*/ 6399 w 332765"/>
                <a:gd name="connsiteY4" fmla="*/ 0 h 332765"/>
                <a:gd name="connsiteX5" fmla="*/ 326366 w 332765"/>
                <a:gd name="connsiteY5" fmla="*/ 0 h 332765"/>
                <a:gd name="connsiteX6" fmla="*/ 332765 w 332765"/>
                <a:gd name="connsiteY6" fmla="*/ 6399 h 332765"/>
                <a:gd name="connsiteX7" fmla="*/ 332765 w 332765"/>
                <a:gd name="connsiteY7" fmla="*/ 326366 h 332765"/>
                <a:gd name="connsiteX8" fmla="*/ 326366 w 332765"/>
                <a:gd name="connsiteY8" fmla="*/ 332765 h 332765"/>
                <a:gd name="connsiteX9" fmla="*/ 12799 w 332765"/>
                <a:gd name="connsiteY9" fmla="*/ 319966 h 332765"/>
                <a:gd name="connsiteX10" fmla="*/ 319966 w 332765"/>
                <a:gd name="connsiteY10" fmla="*/ 319966 h 332765"/>
                <a:gd name="connsiteX11" fmla="*/ 319966 w 332765"/>
                <a:gd name="connsiteY11" fmla="*/ 12799 h 332765"/>
                <a:gd name="connsiteX12" fmla="*/ 12799 w 332765"/>
                <a:gd name="connsiteY12" fmla="*/ 12799 h 332765"/>
                <a:gd name="connsiteX13" fmla="*/ 12799 w 332765"/>
                <a:gd name="connsiteY13" fmla="*/ 31996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79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79"/>
                    <a:pt x="2879" y="0"/>
                    <a:pt x="6399" y="0"/>
                  </a:cubicBezTo>
                  <a:lnTo>
                    <a:pt x="326366" y="0"/>
                  </a:lnTo>
                  <a:cubicBezTo>
                    <a:pt x="329886" y="0"/>
                    <a:pt x="332765" y="2879"/>
                    <a:pt x="332765" y="6399"/>
                  </a:cubicBezTo>
                  <a:lnTo>
                    <a:pt x="332765" y="326366"/>
                  </a:lnTo>
                  <a:cubicBezTo>
                    <a:pt x="332765" y="329949"/>
                    <a:pt x="329886" y="332765"/>
                    <a:pt x="326366" y="332765"/>
                  </a:cubicBezTo>
                  <a:close/>
                  <a:moveTo>
                    <a:pt x="12799" y="319966"/>
                  </a:moveTo>
                  <a:lnTo>
                    <a:pt x="319966" y="319966"/>
                  </a:lnTo>
                  <a:lnTo>
                    <a:pt x="319966" y="12799"/>
                  </a:lnTo>
                  <a:lnTo>
                    <a:pt x="12799" y="12799"/>
                  </a:lnTo>
                  <a:lnTo>
                    <a:pt x="12799" y="31996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4DCABE7-2C6D-4EF7-A9A8-B9F9CD4A6662}"/>
                </a:ext>
              </a:extLst>
            </p:cNvPr>
            <p:cNvSpPr/>
            <p:nvPr/>
          </p:nvSpPr>
          <p:spPr>
            <a:xfrm>
              <a:off x="7603874" y="5908297"/>
              <a:ext cx="51195" cy="12799"/>
            </a:xfrm>
            <a:custGeom>
              <a:avLst/>
              <a:gdLst>
                <a:gd name="connsiteX0" fmla="*/ 45691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5691 w 51194"/>
                <a:gd name="connsiteY4" fmla="*/ 0 h 12798"/>
                <a:gd name="connsiteX5" fmla="*/ 52091 w 51194"/>
                <a:gd name="connsiteY5" fmla="*/ 6399 h 12798"/>
                <a:gd name="connsiteX6" fmla="*/ 45691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5691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79"/>
                    <a:pt x="2879" y="0"/>
                    <a:pt x="6399" y="0"/>
                  </a:cubicBezTo>
                  <a:lnTo>
                    <a:pt x="45691" y="0"/>
                  </a:lnTo>
                  <a:cubicBezTo>
                    <a:pt x="49210" y="0"/>
                    <a:pt x="52091" y="2879"/>
                    <a:pt x="52091" y="6399"/>
                  </a:cubicBezTo>
                  <a:cubicBezTo>
                    <a:pt x="52091" y="9919"/>
                    <a:pt x="49210" y="12799"/>
                    <a:pt x="4569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DC1CF5D-7076-4BD3-9037-24C72E8C6858}"/>
                </a:ext>
              </a:extLst>
            </p:cNvPr>
            <p:cNvSpPr/>
            <p:nvPr/>
          </p:nvSpPr>
          <p:spPr>
            <a:xfrm>
              <a:off x="7670171" y="5842000"/>
              <a:ext cx="12799" cy="51195"/>
            </a:xfrm>
            <a:custGeom>
              <a:avLst/>
              <a:gdLst>
                <a:gd name="connsiteX0" fmla="*/ 6399 w 12798"/>
                <a:gd name="connsiteY0" fmla="*/ 52091 h 51194"/>
                <a:gd name="connsiteX1" fmla="*/ 0 w 12798"/>
                <a:gd name="connsiteY1" fmla="*/ 45691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5691 h 51194"/>
                <a:gd name="connsiteX6" fmla="*/ 6399 w 12798"/>
                <a:gd name="connsiteY6" fmla="*/ 52091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2091"/>
                  </a:moveTo>
                  <a:cubicBezTo>
                    <a:pt x="2879" y="52091"/>
                    <a:pt x="0" y="49211"/>
                    <a:pt x="0" y="45691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691"/>
                  </a:lnTo>
                  <a:cubicBezTo>
                    <a:pt x="12799" y="49275"/>
                    <a:pt x="9919" y="52091"/>
                    <a:pt x="6399" y="5209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C6BF7109-F5B0-4FAA-BAF7-FF9D9BEC0EBB}"/>
                </a:ext>
              </a:extLst>
            </p:cNvPr>
            <p:cNvSpPr/>
            <p:nvPr/>
          </p:nvSpPr>
          <p:spPr>
            <a:xfrm>
              <a:off x="7990137" y="5842000"/>
              <a:ext cx="12799" cy="51195"/>
            </a:xfrm>
            <a:custGeom>
              <a:avLst/>
              <a:gdLst>
                <a:gd name="connsiteX0" fmla="*/ 6399 w 12798"/>
                <a:gd name="connsiteY0" fmla="*/ 52091 h 51194"/>
                <a:gd name="connsiteX1" fmla="*/ 0 w 12798"/>
                <a:gd name="connsiteY1" fmla="*/ 45691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5691 h 51194"/>
                <a:gd name="connsiteX6" fmla="*/ 6399 w 12798"/>
                <a:gd name="connsiteY6" fmla="*/ 52091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2091"/>
                  </a:moveTo>
                  <a:cubicBezTo>
                    <a:pt x="2879" y="52091"/>
                    <a:pt x="0" y="49211"/>
                    <a:pt x="0" y="45691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691"/>
                  </a:lnTo>
                  <a:cubicBezTo>
                    <a:pt x="12799" y="49275"/>
                    <a:pt x="9919" y="52091"/>
                    <a:pt x="6399" y="5209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B0886C37-8343-4C56-99F5-A1BF484E5890}"/>
                </a:ext>
              </a:extLst>
            </p:cNvPr>
            <p:cNvSpPr/>
            <p:nvPr/>
          </p:nvSpPr>
          <p:spPr>
            <a:xfrm>
              <a:off x="8017142" y="5908297"/>
              <a:ext cx="51195" cy="12799"/>
            </a:xfrm>
            <a:custGeom>
              <a:avLst/>
              <a:gdLst>
                <a:gd name="connsiteX0" fmla="*/ 45691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5691 w 51194"/>
                <a:gd name="connsiteY4" fmla="*/ 0 h 12798"/>
                <a:gd name="connsiteX5" fmla="*/ 52091 w 51194"/>
                <a:gd name="connsiteY5" fmla="*/ 6399 h 12798"/>
                <a:gd name="connsiteX6" fmla="*/ 45691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5691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45691" y="0"/>
                  </a:lnTo>
                  <a:cubicBezTo>
                    <a:pt x="49211" y="0"/>
                    <a:pt x="52091" y="2879"/>
                    <a:pt x="52091" y="6399"/>
                  </a:cubicBezTo>
                  <a:cubicBezTo>
                    <a:pt x="52091" y="9919"/>
                    <a:pt x="49211" y="12799"/>
                    <a:pt x="4569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FF10FEA7-22D9-4966-85C8-146C02296D92}"/>
                </a:ext>
              </a:extLst>
            </p:cNvPr>
            <p:cNvSpPr/>
            <p:nvPr/>
          </p:nvSpPr>
          <p:spPr>
            <a:xfrm>
              <a:off x="8017142" y="6228264"/>
              <a:ext cx="51195" cy="12799"/>
            </a:xfrm>
            <a:custGeom>
              <a:avLst/>
              <a:gdLst>
                <a:gd name="connsiteX0" fmla="*/ 45691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5691 w 51194"/>
                <a:gd name="connsiteY4" fmla="*/ 0 h 12798"/>
                <a:gd name="connsiteX5" fmla="*/ 52091 w 51194"/>
                <a:gd name="connsiteY5" fmla="*/ 6399 h 12798"/>
                <a:gd name="connsiteX6" fmla="*/ 45691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5691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45691" y="0"/>
                  </a:lnTo>
                  <a:cubicBezTo>
                    <a:pt x="49211" y="0"/>
                    <a:pt x="52091" y="2879"/>
                    <a:pt x="52091" y="6399"/>
                  </a:cubicBezTo>
                  <a:cubicBezTo>
                    <a:pt x="52091" y="9919"/>
                    <a:pt x="49211" y="12799"/>
                    <a:pt x="4569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C8D6EA9-8D4D-4E65-8193-D2715B3913BE}"/>
                </a:ext>
              </a:extLst>
            </p:cNvPr>
            <p:cNvSpPr/>
            <p:nvPr/>
          </p:nvSpPr>
          <p:spPr>
            <a:xfrm>
              <a:off x="7990137" y="6255269"/>
              <a:ext cx="12799" cy="51195"/>
            </a:xfrm>
            <a:custGeom>
              <a:avLst/>
              <a:gdLst>
                <a:gd name="connsiteX0" fmla="*/ 6399 w 12798"/>
                <a:gd name="connsiteY0" fmla="*/ 52091 h 51194"/>
                <a:gd name="connsiteX1" fmla="*/ 0 w 12798"/>
                <a:gd name="connsiteY1" fmla="*/ 45691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5691 h 51194"/>
                <a:gd name="connsiteX6" fmla="*/ 6399 w 12798"/>
                <a:gd name="connsiteY6" fmla="*/ 52091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2091"/>
                  </a:moveTo>
                  <a:cubicBezTo>
                    <a:pt x="2879" y="52091"/>
                    <a:pt x="0" y="49211"/>
                    <a:pt x="0" y="45691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691"/>
                  </a:lnTo>
                  <a:cubicBezTo>
                    <a:pt x="12799" y="49211"/>
                    <a:pt x="9919" y="52091"/>
                    <a:pt x="6399" y="5209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D16D6D9-25F8-4D6C-BEDD-D8A3D6B37BC6}"/>
                </a:ext>
              </a:extLst>
            </p:cNvPr>
            <p:cNvSpPr/>
            <p:nvPr/>
          </p:nvSpPr>
          <p:spPr>
            <a:xfrm>
              <a:off x="7670171" y="6255269"/>
              <a:ext cx="12799" cy="51195"/>
            </a:xfrm>
            <a:custGeom>
              <a:avLst/>
              <a:gdLst>
                <a:gd name="connsiteX0" fmla="*/ 6399 w 12798"/>
                <a:gd name="connsiteY0" fmla="*/ 52091 h 51194"/>
                <a:gd name="connsiteX1" fmla="*/ 0 w 12798"/>
                <a:gd name="connsiteY1" fmla="*/ 45691 h 51194"/>
                <a:gd name="connsiteX2" fmla="*/ 0 w 12798"/>
                <a:gd name="connsiteY2" fmla="*/ 6399 h 51194"/>
                <a:gd name="connsiteX3" fmla="*/ 6399 w 12798"/>
                <a:gd name="connsiteY3" fmla="*/ 0 h 51194"/>
                <a:gd name="connsiteX4" fmla="*/ 12799 w 12798"/>
                <a:gd name="connsiteY4" fmla="*/ 6399 h 51194"/>
                <a:gd name="connsiteX5" fmla="*/ 12799 w 12798"/>
                <a:gd name="connsiteY5" fmla="*/ 45691 h 51194"/>
                <a:gd name="connsiteX6" fmla="*/ 6399 w 12798"/>
                <a:gd name="connsiteY6" fmla="*/ 52091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1194">
                  <a:moveTo>
                    <a:pt x="6399" y="52091"/>
                  </a:moveTo>
                  <a:cubicBezTo>
                    <a:pt x="2879" y="52091"/>
                    <a:pt x="0" y="49211"/>
                    <a:pt x="0" y="45691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691"/>
                  </a:lnTo>
                  <a:cubicBezTo>
                    <a:pt x="12799" y="49211"/>
                    <a:pt x="9919" y="52091"/>
                    <a:pt x="6399" y="52091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DC845CCB-9D7F-4113-B6B8-19413EBDB935}"/>
                </a:ext>
              </a:extLst>
            </p:cNvPr>
            <p:cNvSpPr/>
            <p:nvPr/>
          </p:nvSpPr>
          <p:spPr>
            <a:xfrm>
              <a:off x="7603874" y="6228264"/>
              <a:ext cx="51195" cy="12799"/>
            </a:xfrm>
            <a:custGeom>
              <a:avLst/>
              <a:gdLst>
                <a:gd name="connsiteX0" fmla="*/ 45691 w 51194"/>
                <a:gd name="connsiteY0" fmla="*/ 12799 h 12798"/>
                <a:gd name="connsiteX1" fmla="*/ 6399 w 51194"/>
                <a:gd name="connsiteY1" fmla="*/ 12799 h 12798"/>
                <a:gd name="connsiteX2" fmla="*/ 0 w 51194"/>
                <a:gd name="connsiteY2" fmla="*/ 6399 h 12798"/>
                <a:gd name="connsiteX3" fmla="*/ 6399 w 51194"/>
                <a:gd name="connsiteY3" fmla="*/ 0 h 12798"/>
                <a:gd name="connsiteX4" fmla="*/ 45691 w 51194"/>
                <a:gd name="connsiteY4" fmla="*/ 0 h 12798"/>
                <a:gd name="connsiteX5" fmla="*/ 52091 w 51194"/>
                <a:gd name="connsiteY5" fmla="*/ 6399 h 12798"/>
                <a:gd name="connsiteX6" fmla="*/ 45691 w 51194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194" h="12798">
                  <a:moveTo>
                    <a:pt x="45691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79"/>
                    <a:pt x="2879" y="0"/>
                    <a:pt x="6399" y="0"/>
                  </a:cubicBezTo>
                  <a:lnTo>
                    <a:pt x="45691" y="0"/>
                  </a:lnTo>
                  <a:cubicBezTo>
                    <a:pt x="49210" y="0"/>
                    <a:pt x="52091" y="2879"/>
                    <a:pt x="52091" y="6399"/>
                  </a:cubicBezTo>
                  <a:cubicBezTo>
                    <a:pt x="52091" y="9919"/>
                    <a:pt x="49210" y="12799"/>
                    <a:pt x="4569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49" name="Freeform: Shape 548">
            <a:extLst>
              <a:ext uri="{FF2B5EF4-FFF2-40B4-BE49-F238E27FC236}">
                <a16:creationId xmlns:a16="http://schemas.microsoft.com/office/drawing/2014/main" id="{1E2DFFCD-13BC-47EE-9D79-D18E3D615463}"/>
              </a:ext>
            </a:extLst>
          </p:cNvPr>
          <p:cNvSpPr/>
          <p:nvPr/>
        </p:nvSpPr>
        <p:spPr>
          <a:xfrm>
            <a:off x="8422890" y="131541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9" name="Freeform: Shape 558">
            <a:extLst>
              <a:ext uri="{FF2B5EF4-FFF2-40B4-BE49-F238E27FC236}">
                <a16:creationId xmlns:a16="http://schemas.microsoft.com/office/drawing/2014/main" id="{ECE29233-2452-4672-B37C-EA3F4239E756}"/>
              </a:ext>
            </a:extLst>
          </p:cNvPr>
          <p:cNvSpPr/>
          <p:nvPr/>
        </p:nvSpPr>
        <p:spPr>
          <a:xfrm>
            <a:off x="8422890" y="2394666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9" name="Freeform: Shape 568">
            <a:extLst>
              <a:ext uri="{FF2B5EF4-FFF2-40B4-BE49-F238E27FC236}">
                <a16:creationId xmlns:a16="http://schemas.microsoft.com/office/drawing/2014/main" id="{C8C1046F-6624-4436-B256-513160311504}"/>
              </a:ext>
            </a:extLst>
          </p:cNvPr>
          <p:cNvSpPr/>
          <p:nvPr/>
        </p:nvSpPr>
        <p:spPr>
          <a:xfrm>
            <a:off x="8422890" y="3473912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9" name="Freeform: Shape 578">
            <a:extLst>
              <a:ext uri="{FF2B5EF4-FFF2-40B4-BE49-F238E27FC236}">
                <a16:creationId xmlns:a16="http://schemas.microsoft.com/office/drawing/2014/main" id="{73A1C367-4438-45D7-87FD-7E333F2E96B8}"/>
              </a:ext>
            </a:extLst>
          </p:cNvPr>
          <p:cNvSpPr/>
          <p:nvPr/>
        </p:nvSpPr>
        <p:spPr>
          <a:xfrm>
            <a:off x="8422890" y="455315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9" name="Freeform: Shape 588">
            <a:extLst>
              <a:ext uri="{FF2B5EF4-FFF2-40B4-BE49-F238E27FC236}">
                <a16:creationId xmlns:a16="http://schemas.microsoft.com/office/drawing/2014/main" id="{1B6D8A7D-EB33-490D-B750-22538670D06C}"/>
              </a:ext>
            </a:extLst>
          </p:cNvPr>
          <p:cNvSpPr/>
          <p:nvPr/>
        </p:nvSpPr>
        <p:spPr>
          <a:xfrm>
            <a:off x="8422890" y="563240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02" name="Group 501">
            <a:extLst>
              <a:ext uri="{FF2B5EF4-FFF2-40B4-BE49-F238E27FC236}">
                <a16:creationId xmlns:a16="http://schemas.microsoft.com/office/drawing/2014/main" id="{2AADA957-2A10-4165-8A59-4C6DAC4BA797}"/>
              </a:ext>
            </a:extLst>
          </p:cNvPr>
          <p:cNvGrpSpPr/>
          <p:nvPr/>
        </p:nvGrpSpPr>
        <p:grpSpPr>
          <a:xfrm>
            <a:off x="8511969" y="1393596"/>
            <a:ext cx="460816" cy="460752"/>
            <a:chOff x="8764264" y="1515120"/>
            <a:chExt cx="460816" cy="460752"/>
          </a:xfrm>
        </p:grpSpPr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DB491C14-3B86-4797-BCDB-A363F4001CAC}"/>
                </a:ext>
              </a:extLst>
            </p:cNvPr>
            <p:cNvSpPr/>
            <p:nvPr/>
          </p:nvSpPr>
          <p:spPr>
            <a:xfrm>
              <a:off x="8764328" y="1515120"/>
              <a:ext cx="460752" cy="460752"/>
            </a:xfrm>
            <a:custGeom>
              <a:avLst/>
              <a:gdLst>
                <a:gd name="connsiteX0" fmla="*/ 398230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6 w 460751"/>
                <a:gd name="connsiteY6" fmla="*/ 67065 h 460751"/>
                <a:gd name="connsiteX7" fmla="*/ 465296 w 460751"/>
                <a:gd name="connsiteY7" fmla="*/ 398230 h 460751"/>
                <a:gd name="connsiteX8" fmla="*/ 398230 w 460751"/>
                <a:gd name="connsiteY8" fmla="*/ 465295 h 460751"/>
                <a:gd name="connsiteX9" fmla="*/ 67065 w 460751"/>
                <a:gd name="connsiteY9" fmla="*/ 12735 h 460751"/>
                <a:gd name="connsiteX10" fmla="*/ 12799 w 460751"/>
                <a:gd name="connsiteY10" fmla="*/ 67001 h 460751"/>
                <a:gd name="connsiteX11" fmla="*/ 12799 w 460751"/>
                <a:gd name="connsiteY11" fmla="*/ 398166 h 460751"/>
                <a:gd name="connsiteX12" fmla="*/ 67065 w 460751"/>
                <a:gd name="connsiteY12" fmla="*/ 452433 h 460751"/>
                <a:gd name="connsiteX13" fmla="*/ 398230 w 460751"/>
                <a:gd name="connsiteY13" fmla="*/ 452433 h 460751"/>
                <a:gd name="connsiteX14" fmla="*/ 452497 w 460751"/>
                <a:gd name="connsiteY14" fmla="*/ 398166 h 460751"/>
                <a:gd name="connsiteX15" fmla="*/ 452497 w 460751"/>
                <a:gd name="connsiteY15" fmla="*/ 67065 h 460751"/>
                <a:gd name="connsiteX16" fmla="*/ 398230 w 460751"/>
                <a:gd name="connsiteY16" fmla="*/ 12799 h 460751"/>
                <a:gd name="connsiteX17" fmla="*/ 67065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230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6" y="30077"/>
                    <a:pt x="465296" y="67065"/>
                  </a:cubicBezTo>
                  <a:lnTo>
                    <a:pt x="465296" y="398230"/>
                  </a:lnTo>
                  <a:cubicBezTo>
                    <a:pt x="465296" y="435154"/>
                    <a:pt x="435218" y="465295"/>
                    <a:pt x="398230" y="465295"/>
                  </a:cubicBezTo>
                  <a:close/>
                  <a:moveTo>
                    <a:pt x="67065" y="12735"/>
                  </a:moveTo>
                  <a:cubicBezTo>
                    <a:pt x="37116" y="12735"/>
                    <a:pt x="12799" y="37052"/>
                    <a:pt x="12799" y="67001"/>
                  </a:cubicBezTo>
                  <a:lnTo>
                    <a:pt x="12799" y="398166"/>
                  </a:lnTo>
                  <a:cubicBezTo>
                    <a:pt x="12799" y="428115"/>
                    <a:pt x="37116" y="452433"/>
                    <a:pt x="67065" y="452433"/>
                  </a:cubicBezTo>
                  <a:lnTo>
                    <a:pt x="398230" y="452433"/>
                  </a:lnTo>
                  <a:cubicBezTo>
                    <a:pt x="428179" y="452433"/>
                    <a:pt x="452497" y="428115"/>
                    <a:pt x="452497" y="398166"/>
                  </a:cubicBezTo>
                  <a:lnTo>
                    <a:pt x="452497" y="67065"/>
                  </a:lnTo>
                  <a:cubicBezTo>
                    <a:pt x="452497" y="37116"/>
                    <a:pt x="428179" y="12799"/>
                    <a:pt x="398230" y="12799"/>
                  </a:cubicBezTo>
                  <a:lnTo>
                    <a:pt x="67065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A1A4DAB-4D46-4B45-AFE8-E3DDBDE0A151}"/>
                </a:ext>
              </a:extLst>
            </p:cNvPr>
            <p:cNvSpPr/>
            <p:nvPr/>
          </p:nvSpPr>
          <p:spPr>
            <a:xfrm>
              <a:off x="9103684" y="1515120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79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15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24C8C9D6-54A7-4591-8E25-8E5D6840705A}"/>
                </a:ext>
              </a:extLst>
            </p:cNvPr>
            <p:cNvSpPr/>
            <p:nvPr/>
          </p:nvSpPr>
          <p:spPr>
            <a:xfrm>
              <a:off x="8990544" y="1515120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15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4F5A348-55D0-4139-9E79-DC0DD603A247}"/>
                </a:ext>
              </a:extLst>
            </p:cNvPr>
            <p:cNvSpPr/>
            <p:nvPr/>
          </p:nvSpPr>
          <p:spPr>
            <a:xfrm>
              <a:off x="8877404" y="1515120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79" y="465295"/>
                    <a:pt x="0" y="462415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15"/>
                    <a:pt x="9983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39F8119-03E5-43DD-8443-948C9CCB1779}"/>
                </a:ext>
              </a:extLst>
            </p:cNvPr>
            <p:cNvSpPr/>
            <p:nvPr/>
          </p:nvSpPr>
          <p:spPr>
            <a:xfrm>
              <a:off x="8764264" y="1741016"/>
              <a:ext cx="236775" cy="12799"/>
            </a:xfrm>
            <a:custGeom>
              <a:avLst/>
              <a:gdLst>
                <a:gd name="connsiteX0" fmla="*/ 233000 w 236775"/>
                <a:gd name="connsiteY0" fmla="*/ 12799 h 12798"/>
                <a:gd name="connsiteX1" fmla="*/ 6399 w 236775"/>
                <a:gd name="connsiteY1" fmla="*/ 12799 h 12798"/>
                <a:gd name="connsiteX2" fmla="*/ 0 w 236775"/>
                <a:gd name="connsiteY2" fmla="*/ 6399 h 12798"/>
                <a:gd name="connsiteX3" fmla="*/ 6399 w 236775"/>
                <a:gd name="connsiteY3" fmla="*/ 0 h 12798"/>
                <a:gd name="connsiteX4" fmla="*/ 233000 w 236775"/>
                <a:gd name="connsiteY4" fmla="*/ 0 h 12798"/>
                <a:gd name="connsiteX5" fmla="*/ 239399 w 236775"/>
                <a:gd name="connsiteY5" fmla="*/ 6399 h 12798"/>
                <a:gd name="connsiteX6" fmla="*/ 233000 w 23677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775" h="12798">
                  <a:moveTo>
                    <a:pt x="233000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233000" y="0"/>
                  </a:lnTo>
                  <a:cubicBezTo>
                    <a:pt x="236520" y="0"/>
                    <a:pt x="239399" y="2880"/>
                    <a:pt x="239399" y="6399"/>
                  </a:cubicBezTo>
                  <a:cubicBezTo>
                    <a:pt x="239399" y="9919"/>
                    <a:pt x="236520" y="12799"/>
                    <a:pt x="233000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7" name="Group 506">
            <a:extLst>
              <a:ext uri="{FF2B5EF4-FFF2-40B4-BE49-F238E27FC236}">
                <a16:creationId xmlns:a16="http://schemas.microsoft.com/office/drawing/2014/main" id="{8E59D555-C0FE-4E65-B5D3-6C73DEB69E8E}"/>
              </a:ext>
            </a:extLst>
          </p:cNvPr>
          <p:cNvGrpSpPr/>
          <p:nvPr/>
        </p:nvGrpSpPr>
        <p:grpSpPr>
          <a:xfrm>
            <a:off x="8460006" y="2500865"/>
            <a:ext cx="564805" cy="406309"/>
            <a:chOff x="8712301" y="2622389"/>
            <a:chExt cx="564805" cy="406309"/>
          </a:xfrm>
        </p:grpSpPr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E4955F43-A590-4A6E-9B7A-D6CFA27E9A96}"/>
                </a:ext>
              </a:extLst>
            </p:cNvPr>
            <p:cNvSpPr/>
            <p:nvPr/>
          </p:nvSpPr>
          <p:spPr>
            <a:xfrm>
              <a:off x="9206649" y="2938724"/>
              <a:ext cx="70393" cy="12799"/>
            </a:xfrm>
            <a:custGeom>
              <a:avLst/>
              <a:gdLst>
                <a:gd name="connsiteX0" fmla="*/ 68473 w 70392"/>
                <a:gd name="connsiteY0" fmla="*/ 12799 h 12798"/>
                <a:gd name="connsiteX1" fmla="*/ 6399 w 70392"/>
                <a:gd name="connsiteY1" fmla="*/ 12799 h 12798"/>
                <a:gd name="connsiteX2" fmla="*/ 0 w 70392"/>
                <a:gd name="connsiteY2" fmla="*/ 6399 h 12798"/>
                <a:gd name="connsiteX3" fmla="*/ 6399 w 70392"/>
                <a:gd name="connsiteY3" fmla="*/ 0 h 12798"/>
                <a:gd name="connsiteX4" fmla="*/ 68473 w 70392"/>
                <a:gd name="connsiteY4" fmla="*/ 0 h 12798"/>
                <a:gd name="connsiteX5" fmla="*/ 74873 w 70392"/>
                <a:gd name="connsiteY5" fmla="*/ 6399 h 12798"/>
                <a:gd name="connsiteX6" fmla="*/ 68473 w 70392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392" h="12798">
                  <a:moveTo>
                    <a:pt x="68473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68473" y="0"/>
                  </a:lnTo>
                  <a:cubicBezTo>
                    <a:pt x="71992" y="0"/>
                    <a:pt x="74873" y="2880"/>
                    <a:pt x="74873" y="6399"/>
                  </a:cubicBezTo>
                  <a:cubicBezTo>
                    <a:pt x="74873" y="9919"/>
                    <a:pt x="72056" y="12799"/>
                    <a:pt x="68473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44E66A88-1E39-43ED-BEDC-B90FA9763C14}"/>
                </a:ext>
              </a:extLst>
            </p:cNvPr>
            <p:cNvSpPr/>
            <p:nvPr/>
          </p:nvSpPr>
          <p:spPr>
            <a:xfrm>
              <a:off x="8712301" y="2938724"/>
              <a:ext cx="76792" cy="12799"/>
            </a:xfrm>
            <a:custGeom>
              <a:avLst/>
              <a:gdLst>
                <a:gd name="connsiteX0" fmla="*/ 72696 w 76791"/>
                <a:gd name="connsiteY0" fmla="*/ 12799 h 12798"/>
                <a:gd name="connsiteX1" fmla="*/ 6399 w 76791"/>
                <a:gd name="connsiteY1" fmla="*/ 12799 h 12798"/>
                <a:gd name="connsiteX2" fmla="*/ 0 w 76791"/>
                <a:gd name="connsiteY2" fmla="*/ 6399 h 12798"/>
                <a:gd name="connsiteX3" fmla="*/ 6399 w 76791"/>
                <a:gd name="connsiteY3" fmla="*/ 0 h 12798"/>
                <a:gd name="connsiteX4" fmla="*/ 72696 w 76791"/>
                <a:gd name="connsiteY4" fmla="*/ 0 h 12798"/>
                <a:gd name="connsiteX5" fmla="*/ 79096 w 76791"/>
                <a:gd name="connsiteY5" fmla="*/ 6399 h 12798"/>
                <a:gd name="connsiteX6" fmla="*/ 72696 w 7679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791" h="12798">
                  <a:moveTo>
                    <a:pt x="726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72696" y="0"/>
                  </a:lnTo>
                  <a:cubicBezTo>
                    <a:pt x="76216" y="0"/>
                    <a:pt x="79096" y="2880"/>
                    <a:pt x="79096" y="6399"/>
                  </a:cubicBezTo>
                  <a:cubicBezTo>
                    <a:pt x="79096" y="9919"/>
                    <a:pt x="76280" y="12799"/>
                    <a:pt x="726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9EED25BE-CBFC-49E0-8554-529A5FC791F6}"/>
                </a:ext>
              </a:extLst>
            </p:cNvPr>
            <p:cNvSpPr/>
            <p:nvPr/>
          </p:nvSpPr>
          <p:spPr>
            <a:xfrm>
              <a:off x="9149119" y="2705212"/>
              <a:ext cx="127987" cy="12799"/>
            </a:xfrm>
            <a:custGeom>
              <a:avLst/>
              <a:gdLst>
                <a:gd name="connsiteX0" fmla="*/ 126003 w 127986"/>
                <a:gd name="connsiteY0" fmla="*/ 12799 h 12798"/>
                <a:gd name="connsiteX1" fmla="*/ 6399 w 127986"/>
                <a:gd name="connsiteY1" fmla="*/ 12799 h 12798"/>
                <a:gd name="connsiteX2" fmla="*/ 0 w 127986"/>
                <a:gd name="connsiteY2" fmla="*/ 6399 h 12798"/>
                <a:gd name="connsiteX3" fmla="*/ 6399 w 127986"/>
                <a:gd name="connsiteY3" fmla="*/ 0 h 12798"/>
                <a:gd name="connsiteX4" fmla="*/ 126003 w 127986"/>
                <a:gd name="connsiteY4" fmla="*/ 0 h 12798"/>
                <a:gd name="connsiteX5" fmla="*/ 132403 w 127986"/>
                <a:gd name="connsiteY5" fmla="*/ 6399 h 12798"/>
                <a:gd name="connsiteX6" fmla="*/ 126003 w 12798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6" h="12798">
                  <a:moveTo>
                    <a:pt x="126003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26003" y="0"/>
                  </a:lnTo>
                  <a:cubicBezTo>
                    <a:pt x="129522" y="0"/>
                    <a:pt x="132403" y="2880"/>
                    <a:pt x="132403" y="6399"/>
                  </a:cubicBezTo>
                  <a:cubicBezTo>
                    <a:pt x="132403" y="9919"/>
                    <a:pt x="129586" y="12799"/>
                    <a:pt x="126003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8A72439C-013C-4581-8443-840E9305569D}"/>
                </a:ext>
              </a:extLst>
            </p:cNvPr>
            <p:cNvSpPr/>
            <p:nvPr/>
          </p:nvSpPr>
          <p:spPr>
            <a:xfrm>
              <a:off x="8712301" y="2705212"/>
              <a:ext cx="127987" cy="12799"/>
            </a:xfrm>
            <a:custGeom>
              <a:avLst/>
              <a:gdLst>
                <a:gd name="connsiteX0" fmla="*/ 127795 w 127986"/>
                <a:gd name="connsiteY0" fmla="*/ 12799 h 12798"/>
                <a:gd name="connsiteX1" fmla="*/ 6399 w 127986"/>
                <a:gd name="connsiteY1" fmla="*/ 12799 h 12798"/>
                <a:gd name="connsiteX2" fmla="*/ 0 w 127986"/>
                <a:gd name="connsiteY2" fmla="*/ 6399 h 12798"/>
                <a:gd name="connsiteX3" fmla="*/ 6399 w 127986"/>
                <a:gd name="connsiteY3" fmla="*/ 0 h 12798"/>
                <a:gd name="connsiteX4" fmla="*/ 127795 w 127986"/>
                <a:gd name="connsiteY4" fmla="*/ 0 h 12798"/>
                <a:gd name="connsiteX5" fmla="*/ 134195 w 127986"/>
                <a:gd name="connsiteY5" fmla="*/ 6399 h 12798"/>
                <a:gd name="connsiteX6" fmla="*/ 127795 w 127986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6" h="12798">
                  <a:moveTo>
                    <a:pt x="127795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127795" y="0"/>
                  </a:lnTo>
                  <a:cubicBezTo>
                    <a:pt x="131314" y="0"/>
                    <a:pt x="134195" y="2880"/>
                    <a:pt x="134195" y="6399"/>
                  </a:cubicBezTo>
                  <a:cubicBezTo>
                    <a:pt x="134195" y="9919"/>
                    <a:pt x="131378" y="12799"/>
                    <a:pt x="12779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FB52B42-72B6-4DA8-B597-C70BBF2089B2}"/>
                </a:ext>
              </a:extLst>
            </p:cNvPr>
            <p:cNvSpPr/>
            <p:nvPr/>
          </p:nvSpPr>
          <p:spPr>
            <a:xfrm>
              <a:off x="8778598" y="2855916"/>
              <a:ext cx="435154" cy="172782"/>
            </a:xfrm>
            <a:custGeom>
              <a:avLst/>
              <a:gdLst>
                <a:gd name="connsiteX0" fmla="*/ 434515 w 435154"/>
                <a:gd name="connsiteY0" fmla="*/ 178413 h 172781"/>
                <a:gd name="connsiteX1" fmla="*/ 6399 w 435154"/>
                <a:gd name="connsiteY1" fmla="*/ 178413 h 172781"/>
                <a:gd name="connsiteX2" fmla="*/ 0 w 435154"/>
                <a:gd name="connsiteY2" fmla="*/ 172014 h 172781"/>
                <a:gd name="connsiteX3" fmla="*/ 0 w 435154"/>
                <a:gd name="connsiteY3" fmla="*/ 6399 h 172781"/>
                <a:gd name="connsiteX4" fmla="*/ 6399 w 435154"/>
                <a:gd name="connsiteY4" fmla="*/ 0 h 172781"/>
                <a:gd name="connsiteX5" fmla="*/ 434515 w 435154"/>
                <a:gd name="connsiteY5" fmla="*/ 0 h 172781"/>
                <a:gd name="connsiteX6" fmla="*/ 440914 w 435154"/>
                <a:gd name="connsiteY6" fmla="*/ 6399 h 172781"/>
                <a:gd name="connsiteX7" fmla="*/ 440914 w 435154"/>
                <a:gd name="connsiteY7" fmla="*/ 172014 h 172781"/>
                <a:gd name="connsiteX8" fmla="*/ 434515 w 435154"/>
                <a:gd name="connsiteY8" fmla="*/ 178413 h 172781"/>
                <a:gd name="connsiteX9" fmla="*/ 12799 w 435154"/>
                <a:gd name="connsiteY9" fmla="*/ 165615 h 172781"/>
                <a:gd name="connsiteX10" fmla="*/ 428115 w 435154"/>
                <a:gd name="connsiteY10" fmla="*/ 165615 h 172781"/>
                <a:gd name="connsiteX11" fmla="*/ 428115 w 435154"/>
                <a:gd name="connsiteY11" fmla="*/ 12799 h 172781"/>
                <a:gd name="connsiteX12" fmla="*/ 12799 w 435154"/>
                <a:gd name="connsiteY12" fmla="*/ 12799 h 172781"/>
                <a:gd name="connsiteX13" fmla="*/ 12799 w 435154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154" h="172781">
                  <a:moveTo>
                    <a:pt x="434515" y="178413"/>
                  </a:moveTo>
                  <a:lnTo>
                    <a:pt x="6399" y="178413"/>
                  </a:lnTo>
                  <a:cubicBezTo>
                    <a:pt x="2880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434515" y="0"/>
                  </a:lnTo>
                  <a:cubicBezTo>
                    <a:pt x="438034" y="0"/>
                    <a:pt x="440914" y="2880"/>
                    <a:pt x="440914" y="6399"/>
                  </a:cubicBezTo>
                  <a:lnTo>
                    <a:pt x="440914" y="172014"/>
                  </a:lnTo>
                  <a:cubicBezTo>
                    <a:pt x="440914" y="175598"/>
                    <a:pt x="438034" y="178413"/>
                    <a:pt x="434515" y="178413"/>
                  </a:cubicBezTo>
                  <a:close/>
                  <a:moveTo>
                    <a:pt x="12799" y="165615"/>
                  </a:moveTo>
                  <a:lnTo>
                    <a:pt x="428115" y="165615"/>
                  </a:lnTo>
                  <a:lnTo>
                    <a:pt x="428115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E1C4A6CA-B53E-43D9-BFD3-DF92EEDD5366}"/>
                </a:ext>
              </a:extLst>
            </p:cNvPr>
            <p:cNvSpPr/>
            <p:nvPr/>
          </p:nvSpPr>
          <p:spPr>
            <a:xfrm>
              <a:off x="8833697" y="2622405"/>
              <a:ext cx="326366" cy="172782"/>
            </a:xfrm>
            <a:custGeom>
              <a:avLst/>
              <a:gdLst>
                <a:gd name="connsiteX0" fmla="*/ 321822 w 326365"/>
                <a:gd name="connsiteY0" fmla="*/ 178413 h 172781"/>
                <a:gd name="connsiteX1" fmla="*/ 6399 w 326365"/>
                <a:gd name="connsiteY1" fmla="*/ 178413 h 172781"/>
                <a:gd name="connsiteX2" fmla="*/ 0 w 326365"/>
                <a:gd name="connsiteY2" fmla="*/ 172014 h 172781"/>
                <a:gd name="connsiteX3" fmla="*/ 0 w 326365"/>
                <a:gd name="connsiteY3" fmla="*/ 6399 h 172781"/>
                <a:gd name="connsiteX4" fmla="*/ 6399 w 326365"/>
                <a:gd name="connsiteY4" fmla="*/ 0 h 172781"/>
                <a:gd name="connsiteX5" fmla="*/ 321822 w 326365"/>
                <a:gd name="connsiteY5" fmla="*/ 0 h 172781"/>
                <a:gd name="connsiteX6" fmla="*/ 328221 w 326365"/>
                <a:gd name="connsiteY6" fmla="*/ 6399 h 172781"/>
                <a:gd name="connsiteX7" fmla="*/ 328221 w 326365"/>
                <a:gd name="connsiteY7" fmla="*/ 172014 h 172781"/>
                <a:gd name="connsiteX8" fmla="*/ 321822 w 326365"/>
                <a:gd name="connsiteY8" fmla="*/ 178413 h 172781"/>
                <a:gd name="connsiteX9" fmla="*/ 12799 w 326365"/>
                <a:gd name="connsiteY9" fmla="*/ 165615 h 172781"/>
                <a:gd name="connsiteX10" fmla="*/ 315422 w 326365"/>
                <a:gd name="connsiteY10" fmla="*/ 165615 h 172781"/>
                <a:gd name="connsiteX11" fmla="*/ 315422 w 326365"/>
                <a:gd name="connsiteY11" fmla="*/ 12799 h 172781"/>
                <a:gd name="connsiteX12" fmla="*/ 12799 w 326365"/>
                <a:gd name="connsiteY12" fmla="*/ 12799 h 172781"/>
                <a:gd name="connsiteX13" fmla="*/ 12799 w 326365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172781">
                  <a:moveTo>
                    <a:pt x="321822" y="178413"/>
                  </a:moveTo>
                  <a:lnTo>
                    <a:pt x="6399" y="178413"/>
                  </a:lnTo>
                  <a:cubicBezTo>
                    <a:pt x="2879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321822" y="0"/>
                  </a:lnTo>
                  <a:cubicBezTo>
                    <a:pt x="325342" y="0"/>
                    <a:pt x="328221" y="2880"/>
                    <a:pt x="328221" y="6399"/>
                  </a:cubicBezTo>
                  <a:lnTo>
                    <a:pt x="328221" y="172014"/>
                  </a:lnTo>
                  <a:cubicBezTo>
                    <a:pt x="328221" y="175534"/>
                    <a:pt x="325342" y="178413"/>
                    <a:pt x="321822" y="178413"/>
                  </a:cubicBezTo>
                  <a:close/>
                  <a:moveTo>
                    <a:pt x="12799" y="165615"/>
                  </a:moveTo>
                  <a:lnTo>
                    <a:pt x="315422" y="165615"/>
                  </a:lnTo>
                  <a:lnTo>
                    <a:pt x="315422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0C2F7C39-0219-4E15-9F0F-CAE096975A27}"/>
                </a:ext>
              </a:extLst>
            </p:cNvPr>
            <p:cNvSpPr/>
            <p:nvPr/>
          </p:nvSpPr>
          <p:spPr>
            <a:xfrm>
              <a:off x="8833680" y="2622389"/>
              <a:ext cx="76792" cy="76792"/>
            </a:xfrm>
            <a:custGeom>
              <a:avLst/>
              <a:gdLst>
                <a:gd name="connsiteX0" fmla="*/ 6416 w 76791"/>
                <a:gd name="connsiteY0" fmla="*/ 76872 h 76791"/>
                <a:gd name="connsiteX1" fmla="*/ 1872 w 76791"/>
                <a:gd name="connsiteY1" fmla="*/ 75016 h 76791"/>
                <a:gd name="connsiteX2" fmla="*/ 1872 w 76791"/>
                <a:gd name="connsiteY2" fmla="*/ 65993 h 76791"/>
                <a:gd name="connsiteX3" fmla="*/ 65993 w 76791"/>
                <a:gd name="connsiteY3" fmla="*/ 1872 h 76791"/>
                <a:gd name="connsiteX4" fmla="*/ 75017 w 76791"/>
                <a:gd name="connsiteY4" fmla="*/ 1872 h 76791"/>
                <a:gd name="connsiteX5" fmla="*/ 75017 w 76791"/>
                <a:gd name="connsiteY5" fmla="*/ 10895 h 76791"/>
                <a:gd name="connsiteX6" fmla="*/ 10895 w 76791"/>
                <a:gd name="connsiteY6" fmla="*/ 75016 h 76791"/>
                <a:gd name="connsiteX7" fmla="*/ 6416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6416" y="76872"/>
                  </a:moveTo>
                  <a:cubicBezTo>
                    <a:pt x="4752" y="76872"/>
                    <a:pt x="3152" y="76232"/>
                    <a:pt x="1872" y="75016"/>
                  </a:cubicBezTo>
                  <a:cubicBezTo>
                    <a:pt x="-624" y="72520"/>
                    <a:pt x="-624" y="68489"/>
                    <a:pt x="1872" y="65993"/>
                  </a:cubicBezTo>
                  <a:lnTo>
                    <a:pt x="65993" y="1872"/>
                  </a:lnTo>
                  <a:cubicBezTo>
                    <a:pt x="68489" y="-624"/>
                    <a:pt x="72521" y="-624"/>
                    <a:pt x="75017" y="1872"/>
                  </a:cubicBezTo>
                  <a:cubicBezTo>
                    <a:pt x="77512" y="4368"/>
                    <a:pt x="77512" y="8399"/>
                    <a:pt x="75017" y="10895"/>
                  </a:cubicBezTo>
                  <a:lnTo>
                    <a:pt x="10895" y="75016"/>
                  </a:lnTo>
                  <a:cubicBezTo>
                    <a:pt x="9743" y="76296"/>
                    <a:pt x="8079" y="76872"/>
                    <a:pt x="6416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B4F575FB-EB13-474F-9D5A-91FAE6A16E2C}"/>
                </a:ext>
              </a:extLst>
            </p:cNvPr>
            <p:cNvSpPr/>
            <p:nvPr/>
          </p:nvSpPr>
          <p:spPr>
            <a:xfrm>
              <a:off x="8833680" y="2622389"/>
              <a:ext cx="134386" cy="134386"/>
            </a:xfrm>
            <a:custGeom>
              <a:avLst/>
              <a:gdLst>
                <a:gd name="connsiteX0" fmla="*/ 6416 w 134385"/>
                <a:gd name="connsiteY0" fmla="*/ 136130 h 134385"/>
                <a:gd name="connsiteX1" fmla="*/ 1872 w 134385"/>
                <a:gd name="connsiteY1" fmla="*/ 134274 h 134385"/>
                <a:gd name="connsiteX2" fmla="*/ 1872 w 134385"/>
                <a:gd name="connsiteY2" fmla="*/ 125251 h 134385"/>
                <a:gd name="connsiteX3" fmla="*/ 125251 w 134385"/>
                <a:gd name="connsiteY3" fmla="*/ 1872 h 134385"/>
                <a:gd name="connsiteX4" fmla="*/ 134274 w 134385"/>
                <a:gd name="connsiteY4" fmla="*/ 1872 h 134385"/>
                <a:gd name="connsiteX5" fmla="*/ 134274 w 134385"/>
                <a:gd name="connsiteY5" fmla="*/ 10895 h 134385"/>
                <a:gd name="connsiteX6" fmla="*/ 10895 w 134385"/>
                <a:gd name="connsiteY6" fmla="*/ 134274 h 134385"/>
                <a:gd name="connsiteX7" fmla="*/ 6416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6" y="136130"/>
                  </a:moveTo>
                  <a:cubicBezTo>
                    <a:pt x="4752" y="136130"/>
                    <a:pt x="3152" y="135490"/>
                    <a:pt x="1872" y="134274"/>
                  </a:cubicBezTo>
                  <a:cubicBezTo>
                    <a:pt x="-624" y="131778"/>
                    <a:pt x="-624" y="127747"/>
                    <a:pt x="1872" y="125251"/>
                  </a:cubicBezTo>
                  <a:lnTo>
                    <a:pt x="125251" y="1872"/>
                  </a:lnTo>
                  <a:cubicBezTo>
                    <a:pt x="127747" y="-624"/>
                    <a:pt x="131779" y="-624"/>
                    <a:pt x="134274" y="1872"/>
                  </a:cubicBezTo>
                  <a:cubicBezTo>
                    <a:pt x="136770" y="4368"/>
                    <a:pt x="136770" y="8399"/>
                    <a:pt x="134274" y="10895"/>
                  </a:cubicBezTo>
                  <a:lnTo>
                    <a:pt x="10895" y="134274"/>
                  </a:lnTo>
                  <a:cubicBezTo>
                    <a:pt x="9743" y="135554"/>
                    <a:pt x="8079" y="136130"/>
                    <a:pt x="6416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77C8C053-E66C-445C-9144-AD51204A9E03}"/>
                </a:ext>
              </a:extLst>
            </p:cNvPr>
            <p:cNvSpPr/>
            <p:nvPr/>
          </p:nvSpPr>
          <p:spPr>
            <a:xfrm>
              <a:off x="8850575" y="2622389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487 w 172781"/>
                <a:gd name="connsiteY3" fmla="*/ 1872 h 172781"/>
                <a:gd name="connsiteX4" fmla="*/ 176510 w 172781"/>
                <a:gd name="connsiteY4" fmla="*/ 1872 h 172781"/>
                <a:gd name="connsiteX5" fmla="*/ 176510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1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487" y="1872"/>
                  </a:lnTo>
                  <a:cubicBezTo>
                    <a:pt x="169982" y="-624"/>
                    <a:pt x="174014" y="-624"/>
                    <a:pt x="176510" y="1872"/>
                  </a:cubicBezTo>
                  <a:cubicBezTo>
                    <a:pt x="179006" y="4368"/>
                    <a:pt x="179006" y="8399"/>
                    <a:pt x="176510" y="10895"/>
                  </a:cubicBezTo>
                  <a:lnTo>
                    <a:pt x="10895" y="176573"/>
                  </a:lnTo>
                  <a:cubicBezTo>
                    <a:pt x="9743" y="177853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989CE2D8-5DA1-4778-BFA2-AA518E69A6DC}"/>
                </a:ext>
              </a:extLst>
            </p:cNvPr>
            <p:cNvSpPr/>
            <p:nvPr/>
          </p:nvSpPr>
          <p:spPr>
            <a:xfrm>
              <a:off x="8909768" y="2622389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551 w 172781"/>
                <a:gd name="connsiteY3" fmla="*/ 1872 h 172781"/>
                <a:gd name="connsiteX4" fmla="*/ 176574 w 172781"/>
                <a:gd name="connsiteY4" fmla="*/ 1872 h 172781"/>
                <a:gd name="connsiteX5" fmla="*/ 176574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1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551" y="1872"/>
                  </a:lnTo>
                  <a:cubicBezTo>
                    <a:pt x="170046" y="-624"/>
                    <a:pt x="174078" y="-624"/>
                    <a:pt x="176574" y="1872"/>
                  </a:cubicBezTo>
                  <a:cubicBezTo>
                    <a:pt x="179070" y="4368"/>
                    <a:pt x="179070" y="8399"/>
                    <a:pt x="176574" y="10895"/>
                  </a:cubicBezTo>
                  <a:lnTo>
                    <a:pt x="10895" y="176573"/>
                  </a:lnTo>
                  <a:cubicBezTo>
                    <a:pt x="9743" y="177853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D65CEA72-26E1-431A-8CE8-83DB9B1FC386}"/>
                </a:ext>
              </a:extLst>
            </p:cNvPr>
            <p:cNvSpPr/>
            <p:nvPr/>
          </p:nvSpPr>
          <p:spPr>
            <a:xfrm>
              <a:off x="8968962" y="2622389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2 w 172781"/>
                <a:gd name="connsiteY1" fmla="*/ 176573 h 172781"/>
                <a:gd name="connsiteX2" fmla="*/ 1872 w 172781"/>
                <a:gd name="connsiteY2" fmla="*/ 167550 h 172781"/>
                <a:gd name="connsiteX3" fmla="*/ 167615 w 172781"/>
                <a:gd name="connsiteY3" fmla="*/ 1872 h 172781"/>
                <a:gd name="connsiteX4" fmla="*/ 176638 w 172781"/>
                <a:gd name="connsiteY4" fmla="*/ 1872 h 172781"/>
                <a:gd name="connsiteX5" fmla="*/ 176638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1" y="177789"/>
                    <a:pt x="1872" y="176573"/>
                  </a:cubicBezTo>
                  <a:cubicBezTo>
                    <a:pt x="-624" y="174078"/>
                    <a:pt x="-624" y="170046"/>
                    <a:pt x="1872" y="167550"/>
                  </a:cubicBezTo>
                  <a:lnTo>
                    <a:pt x="167615" y="1872"/>
                  </a:lnTo>
                  <a:cubicBezTo>
                    <a:pt x="170110" y="-624"/>
                    <a:pt x="174142" y="-624"/>
                    <a:pt x="176638" y="1872"/>
                  </a:cubicBezTo>
                  <a:cubicBezTo>
                    <a:pt x="179133" y="4368"/>
                    <a:pt x="179133" y="8399"/>
                    <a:pt x="176638" y="10895"/>
                  </a:cubicBezTo>
                  <a:lnTo>
                    <a:pt x="10895" y="176573"/>
                  </a:lnTo>
                  <a:cubicBezTo>
                    <a:pt x="9743" y="177853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64AF7C0B-C4F4-4227-AE37-8A8EFEFAFE86}"/>
                </a:ext>
              </a:extLst>
            </p:cNvPr>
            <p:cNvSpPr/>
            <p:nvPr/>
          </p:nvSpPr>
          <p:spPr>
            <a:xfrm>
              <a:off x="9028220" y="2667120"/>
              <a:ext cx="127987" cy="127987"/>
            </a:xfrm>
            <a:custGeom>
              <a:avLst/>
              <a:gdLst>
                <a:gd name="connsiteX0" fmla="*/ 6415 w 127986"/>
                <a:gd name="connsiteY0" fmla="*/ 133698 h 127986"/>
                <a:gd name="connsiteX1" fmla="*/ 1872 w 127986"/>
                <a:gd name="connsiteY1" fmla="*/ 131842 h 127986"/>
                <a:gd name="connsiteX2" fmla="*/ 1872 w 127986"/>
                <a:gd name="connsiteY2" fmla="*/ 122819 h 127986"/>
                <a:gd name="connsiteX3" fmla="*/ 122755 w 127986"/>
                <a:gd name="connsiteY3" fmla="*/ 1872 h 127986"/>
                <a:gd name="connsiteX4" fmla="*/ 131779 w 127986"/>
                <a:gd name="connsiteY4" fmla="*/ 1872 h 127986"/>
                <a:gd name="connsiteX5" fmla="*/ 131779 w 127986"/>
                <a:gd name="connsiteY5" fmla="*/ 10895 h 127986"/>
                <a:gd name="connsiteX6" fmla="*/ 10895 w 127986"/>
                <a:gd name="connsiteY6" fmla="*/ 131842 h 127986"/>
                <a:gd name="connsiteX7" fmla="*/ 6415 w 127986"/>
                <a:gd name="connsiteY7" fmla="*/ 133698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6415" y="133698"/>
                  </a:moveTo>
                  <a:cubicBezTo>
                    <a:pt x="4751" y="133698"/>
                    <a:pt x="3151" y="133058"/>
                    <a:pt x="1872" y="131842"/>
                  </a:cubicBezTo>
                  <a:cubicBezTo>
                    <a:pt x="-624" y="129346"/>
                    <a:pt x="-624" y="125315"/>
                    <a:pt x="1872" y="122819"/>
                  </a:cubicBezTo>
                  <a:lnTo>
                    <a:pt x="122755" y="1872"/>
                  </a:lnTo>
                  <a:cubicBezTo>
                    <a:pt x="125251" y="-624"/>
                    <a:pt x="129283" y="-624"/>
                    <a:pt x="131779" y="1872"/>
                  </a:cubicBezTo>
                  <a:cubicBezTo>
                    <a:pt x="134274" y="4368"/>
                    <a:pt x="134274" y="8399"/>
                    <a:pt x="131779" y="10895"/>
                  </a:cubicBezTo>
                  <a:lnTo>
                    <a:pt x="10895" y="131842"/>
                  </a:lnTo>
                  <a:cubicBezTo>
                    <a:pt x="9743" y="133122"/>
                    <a:pt x="8079" y="133698"/>
                    <a:pt x="6415" y="1336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5AA1561-F4E6-489A-A527-583788E21648}"/>
                </a:ext>
              </a:extLst>
            </p:cNvPr>
            <p:cNvSpPr/>
            <p:nvPr/>
          </p:nvSpPr>
          <p:spPr>
            <a:xfrm>
              <a:off x="9087414" y="2726378"/>
              <a:ext cx="70393" cy="70393"/>
            </a:xfrm>
            <a:custGeom>
              <a:avLst/>
              <a:gdLst>
                <a:gd name="connsiteX0" fmla="*/ 6415 w 70392"/>
                <a:gd name="connsiteY0" fmla="*/ 74440 h 70392"/>
                <a:gd name="connsiteX1" fmla="*/ 1872 w 70392"/>
                <a:gd name="connsiteY1" fmla="*/ 72584 h 70392"/>
                <a:gd name="connsiteX2" fmla="*/ 1872 w 70392"/>
                <a:gd name="connsiteY2" fmla="*/ 63561 h 70392"/>
                <a:gd name="connsiteX3" fmla="*/ 63561 w 70392"/>
                <a:gd name="connsiteY3" fmla="*/ 1872 h 70392"/>
                <a:gd name="connsiteX4" fmla="*/ 72585 w 70392"/>
                <a:gd name="connsiteY4" fmla="*/ 1872 h 70392"/>
                <a:gd name="connsiteX5" fmla="*/ 72585 w 70392"/>
                <a:gd name="connsiteY5" fmla="*/ 10895 h 70392"/>
                <a:gd name="connsiteX6" fmla="*/ 10895 w 70392"/>
                <a:gd name="connsiteY6" fmla="*/ 72584 h 70392"/>
                <a:gd name="connsiteX7" fmla="*/ 641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5" y="74440"/>
                  </a:moveTo>
                  <a:cubicBezTo>
                    <a:pt x="4751" y="74440"/>
                    <a:pt x="3151" y="73800"/>
                    <a:pt x="1872" y="72584"/>
                  </a:cubicBezTo>
                  <a:cubicBezTo>
                    <a:pt x="-624" y="70089"/>
                    <a:pt x="-624" y="66057"/>
                    <a:pt x="1872" y="63561"/>
                  </a:cubicBezTo>
                  <a:lnTo>
                    <a:pt x="63561" y="1872"/>
                  </a:lnTo>
                  <a:cubicBezTo>
                    <a:pt x="66057" y="-624"/>
                    <a:pt x="70089" y="-624"/>
                    <a:pt x="72585" y="1872"/>
                  </a:cubicBezTo>
                  <a:cubicBezTo>
                    <a:pt x="75080" y="4368"/>
                    <a:pt x="75080" y="8399"/>
                    <a:pt x="72585" y="10895"/>
                  </a:cubicBezTo>
                  <a:lnTo>
                    <a:pt x="10895" y="72584"/>
                  </a:lnTo>
                  <a:cubicBezTo>
                    <a:pt x="9743" y="73864"/>
                    <a:pt x="8079" y="74440"/>
                    <a:pt x="641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2" name="Group 521">
            <a:extLst>
              <a:ext uri="{FF2B5EF4-FFF2-40B4-BE49-F238E27FC236}">
                <a16:creationId xmlns:a16="http://schemas.microsoft.com/office/drawing/2014/main" id="{423A67A9-C151-406B-B122-F7E723E7A24E}"/>
              </a:ext>
            </a:extLst>
          </p:cNvPr>
          <p:cNvGrpSpPr/>
          <p:nvPr/>
        </p:nvGrpSpPr>
        <p:grpSpPr>
          <a:xfrm>
            <a:off x="8418282" y="3463350"/>
            <a:ext cx="652732" cy="652667"/>
            <a:chOff x="8670577" y="3584874"/>
            <a:chExt cx="652732" cy="652667"/>
          </a:xfrm>
        </p:grpSpPr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891E6979-2FFE-406B-8C35-B65D66244284}"/>
                </a:ext>
              </a:extLst>
            </p:cNvPr>
            <p:cNvSpPr/>
            <p:nvPr/>
          </p:nvSpPr>
          <p:spPr>
            <a:xfrm>
              <a:off x="8670577" y="3584874"/>
              <a:ext cx="332765" cy="332765"/>
            </a:xfrm>
            <a:custGeom>
              <a:avLst/>
              <a:gdLst>
                <a:gd name="connsiteX0" fmla="*/ 233000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6399 h 332765"/>
                <a:gd name="connsiteX4" fmla="*/ 6399 w 332765"/>
                <a:gd name="connsiteY4" fmla="*/ 0 h 332765"/>
                <a:gd name="connsiteX5" fmla="*/ 326366 w 332765"/>
                <a:gd name="connsiteY5" fmla="*/ 0 h 332765"/>
                <a:gd name="connsiteX6" fmla="*/ 332765 w 332765"/>
                <a:gd name="connsiteY6" fmla="*/ 6399 h 332765"/>
                <a:gd name="connsiteX7" fmla="*/ 332765 w 332765"/>
                <a:gd name="connsiteY7" fmla="*/ 233000 h 332765"/>
                <a:gd name="connsiteX8" fmla="*/ 326366 w 332765"/>
                <a:gd name="connsiteY8" fmla="*/ 239399 h 332765"/>
                <a:gd name="connsiteX9" fmla="*/ 319966 w 332765"/>
                <a:gd name="connsiteY9" fmla="*/ 233000 h 332765"/>
                <a:gd name="connsiteX10" fmla="*/ 319966 w 332765"/>
                <a:gd name="connsiteY10" fmla="*/ 12799 h 332765"/>
                <a:gd name="connsiteX11" fmla="*/ 12799 w 332765"/>
                <a:gd name="connsiteY11" fmla="*/ 12799 h 332765"/>
                <a:gd name="connsiteX12" fmla="*/ 12799 w 332765"/>
                <a:gd name="connsiteY12" fmla="*/ 319966 h 332765"/>
                <a:gd name="connsiteX13" fmla="*/ 233000 w 332765"/>
                <a:gd name="connsiteY13" fmla="*/ 319966 h 332765"/>
                <a:gd name="connsiteX14" fmla="*/ 239399 w 332765"/>
                <a:gd name="connsiteY14" fmla="*/ 326366 h 332765"/>
                <a:gd name="connsiteX15" fmla="*/ 233000 w 332765"/>
                <a:gd name="connsiteY15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2765" h="332765">
                  <a:moveTo>
                    <a:pt x="233000" y="332765"/>
                  </a:moveTo>
                  <a:lnTo>
                    <a:pt x="6399" y="332765"/>
                  </a:lnTo>
                  <a:cubicBezTo>
                    <a:pt x="2880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326366" y="0"/>
                  </a:lnTo>
                  <a:cubicBezTo>
                    <a:pt x="329886" y="0"/>
                    <a:pt x="332765" y="2880"/>
                    <a:pt x="332765" y="6399"/>
                  </a:cubicBezTo>
                  <a:lnTo>
                    <a:pt x="332765" y="233000"/>
                  </a:lnTo>
                  <a:cubicBezTo>
                    <a:pt x="332765" y="236519"/>
                    <a:pt x="329886" y="239399"/>
                    <a:pt x="326366" y="239399"/>
                  </a:cubicBezTo>
                  <a:cubicBezTo>
                    <a:pt x="322847" y="239399"/>
                    <a:pt x="319966" y="236519"/>
                    <a:pt x="319966" y="233000"/>
                  </a:cubicBezTo>
                  <a:lnTo>
                    <a:pt x="319966" y="12799"/>
                  </a:lnTo>
                  <a:lnTo>
                    <a:pt x="12799" y="12799"/>
                  </a:lnTo>
                  <a:lnTo>
                    <a:pt x="12799" y="319966"/>
                  </a:lnTo>
                  <a:lnTo>
                    <a:pt x="233000" y="319966"/>
                  </a:lnTo>
                  <a:cubicBezTo>
                    <a:pt x="236520" y="319966"/>
                    <a:pt x="239399" y="322846"/>
                    <a:pt x="239399" y="326366"/>
                  </a:cubicBezTo>
                  <a:cubicBezTo>
                    <a:pt x="239399" y="329885"/>
                    <a:pt x="236584" y="332765"/>
                    <a:pt x="233000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2B04619-42D0-456C-B993-11A68C220B59}"/>
                </a:ext>
              </a:extLst>
            </p:cNvPr>
            <p:cNvSpPr/>
            <p:nvPr/>
          </p:nvSpPr>
          <p:spPr>
            <a:xfrm>
              <a:off x="8990544" y="3904776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99766 h 332765"/>
                <a:gd name="connsiteX4" fmla="*/ 6399 w 332765"/>
                <a:gd name="connsiteY4" fmla="*/ 93366 h 332765"/>
                <a:gd name="connsiteX5" fmla="*/ 12799 w 332765"/>
                <a:gd name="connsiteY5" fmla="*/ 99766 h 332765"/>
                <a:gd name="connsiteX6" fmla="*/ 12799 w 332765"/>
                <a:gd name="connsiteY6" fmla="*/ 319966 h 332765"/>
                <a:gd name="connsiteX7" fmla="*/ 319966 w 332765"/>
                <a:gd name="connsiteY7" fmla="*/ 319966 h 332765"/>
                <a:gd name="connsiteX8" fmla="*/ 319966 w 332765"/>
                <a:gd name="connsiteY8" fmla="*/ 12799 h 332765"/>
                <a:gd name="connsiteX9" fmla="*/ 99766 w 332765"/>
                <a:gd name="connsiteY9" fmla="*/ 12799 h 332765"/>
                <a:gd name="connsiteX10" fmla="*/ 93367 w 332765"/>
                <a:gd name="connsiteY10" fmla="*/ 6399 h 332765"/>
                <a:gd name="connsiteX11" fmla="*/ 99766 w 332765"/>
                <a:gd name="connsiteY11" fmla="*/ 0 h 332765"/>
                <a:gd name="connsiteX12" fmla="*/ 326366 w 332765"/>
                <a:gd name="connsiteY12" fmla="*/ 0 h 332765"/>
                <a:gd name="connsiteX13" fmla="*/ 332765 w 332765"/>
                <a:gd name="connsiteY13" fmla="*/ 6399 h 332765"/>
                <a:gd name="connsiteX14" fmla="*/ 332765 w 332765"/>
                <a:gd name="connsiteY14" fmla="*/ 326366 h 332765"/>
                <a:gd name="connsiteX15" fmla="*/ 326366 w 332765"/>
                <a:gd name="connsiteY15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80" y="332765"/>
                    <a:pt x="0" y="329885"/>
                    <a:pt x="0" y="326366"/>
                  </a:cubicBezTo>
                  <a:lnTo>
                    <a:pt x="0" y="99766"/>
                  </a:lnTo>
                  <a:cubicBezTo>
                    <a:pt x="0" y="96246"/>
                    <a:pt x="2880" y="93366"/>
                    <a:pt x="6399" y="93366"/>
                  </a:cubicBezTo>
                  <a:cubicBezTo>
                    <a:pt x="9919" y="93366"/>
                    <a:pt x="12799" y="96246"/>
                    <a:pt x="12799" y="99766"/>
                  </a:cubicBezTo>
                  <a:lnTo>
                    <a:pt x="12799" y="319966"/>
                  </a:lnTo>
                  <a:lnTo>
                    <a:pt x="319966" y="319966"/>
                  </a:lnTo>
                  <a:lnTo>
                    <a:pt x="319966" y="12799"/>
                  </a:lnTo>
                  <a:lnTo>
                    <a:pt x="99766" y="12799"/>
                  </a:lnTo>
                  <a:cubicBezTo>
                    <a:pt x="96246" y="12799"/>
                    <a:pt x="93367" y="9919"/>
                    <a:pt x="93367" y="6399"/>
                  </a:cubicBezTo>
                  <a:cubicBezTo>
                    <a:pt x="93367" y="2880"/>
                    <a:pt x="96246" y="0"/>
                    <a:pt x="99766" y="0"/>
                  </a:cubicBezTo>
                  <a:lnTo>
                    <a:pt x="326366" y="0"/>
                  </a:lnTo>
                  <a:cubicBezTo>
                    <a:pt x="329886" y="0"/>
                    <a:pt x="332765" y="2880"/>
                    <a:pt x="332765" y="6399"/>
                  </a:cubicBezTo>
                  <a:lnTo>
                    <a:pt x="332765" y="326366"/>
                  </a:lnTo>
                  <a:cubicBezTo>
                    <a:pt x="332765" y="329885"/>
                    <a:pt x="329950" y="332765"/>
                    <a:pt x="326366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BF76AFA-A009-484D-B10D-C07ED53EDC83}"/>
                </a:ext>
              </a:extLst>
            </p:cNvPr>
            <p:cNvSpPr/>
            <p:nvPr/>
          </p:nvSpPr>
          <p:spPr>
            <a:xfrm>
              <a:off x="8897178" y="3811474"/>
              <a:ext cx="198379" cy="198379"/>
            </a:xfrm>
            <a:custGeom>
              <a:avLst/>
              <a:gdLst>
                <a:gd name="connsiteX0" fmla="*/ 193132 w 198379"/>
                <a:gd name="connsiteY0" fmla="*/ 199531 h 198379"/>
                <a:gd name="connsiteX1" fmla="*/ 6399 w 198379"/>
                <a:gd name="connsiteY1" fmla="*/ 199531 h 198379"/>
                <a:gd name="connsiteX2" fmla="*/ 0 w 198379"/>
                <a:gd name="connsiteY2" fmla="*/ 193132 h 198379"/>
                <a:gd name="connsiteX3" fmla="*/ 0 w 198379"/>
                <a:gd name="connsiteY3" fmla="*/ 6399 h 198379"/>
                <a:gd name="connsiteX4" fmla="*/ 6399 w 198379"/>
                <a:gd name="connsiteY4" fmla="*/ 0 h 198379"/>
                <a:gd name="connsiteX5" fmla="*/ 193132 w 198379"/>
                <a:gd name="connsiteY5" fmla="*/ 0 h 198379"/>
                <a:gd name="connsiteX6" fmla="*/ 199531 w 198379"/>
                <a:gd name="connsiteY6" fmla="*/ 6399 h 198379"/>
                <a:gd name="connsiteX7" fmla="*/ 199531 w 198379"/>
                <a:gd name="connsiteY7" fmla="*/ 193132 h 198379"/>
                <a:gd name="connsiteX8" fmla="*/ 193132 w 198379"/>
                <a:gd name="connsiteY8" fmla="*/ 199531 h 198379"/>
                <a:gd name="connsiteX9" fmla="*/ 12799 w 198379"/>
                <a:gd name="connsiteY9" fmla="*/ 186733 h 198379"/>
                <a:gd name="connsiteX10" fmla="*/ 186733 w 198379"/>
                <a:gd name="connsiteY10" fmla="*/ 186733 h 198379"/>
                <a:gd name="connsiteX11" fmla="*/ 186733 w 198379"/>
                <a:gd name="connsiteY11" fmla="*/ 12799 h 198379"/>
                <a:gd name="connsiteX12" fmla="*/ 12799 w 198379"/>
                <a:gd name="connsiteY12" fmla="*/ 12799 h 198379"/>
                <a:gd name="connsiteX13" fmla="*/ 12799 w 198379"/>
                <a:gd name="connsiteY13" fmla="*/ 186733 h 198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8379" h="198379">
                  <a:moveTo>
                    <a:pt x="193132" y="199531"/>
                  </a:moveTo>
                  <a:lnTo>
                    <a:pt x="6399" y="199531"/>
                  </a:lnTo>
                  <a:cubicBezTo>
                    <a:pt x="2880" y="199531"/>
                    <a:pt x="0" y="196651"/>
                    <a:pt x="0" y="193132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lnTo>
                    <a:pt x="193132" y="0"/>
                  </a:lnTo>
                  <a:cubicBezTo>
                    <a:pt x="196651" y="0"/>
                    <a:pt x="199531" y="2880"/>
                    <a:pt x="199531" y="6399"/>
                  </a:cubicBezTo>
                  <a:lnTo>
                    <a:pt x="199531" y="193132"/>
                  </a:lnTo>
                  <a:cubicBezTo>
                    <a:pt x="199531" y="196651"/>
                    <a:pt x="196651" y="199531"/>
                    <a:pt x="193132" y="199531"/>
                  </a:cubicBezTo>
                  <a:close/>
                  <a:moveTo>
                    <a:pt x="12799" y="186733"/>
                  </a:moveTo>
                  <a:lnTo>
                    <a:pt x="186733" y="186733"/>
                  </a:lnTo>
                  <a:lnTo>
                    <a:pt x="186733" y="12799"/>
                  </a:lnTo>
                  <a:lnTo>
                    <a:pt x="12799" y="12799"/>
                  </a:lnTo>
                  <a:lnTo>
                    <a:pt x="12799" y="18673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7" name="Group 526">
            <a:extLst>
              <a:ext uri="{FF2B5EF4-FFF2-40B4-BE49-F238E27FC236}">
                <a16:creationId xmlns:a16="http://schemas.microsoft.com/office/drawing/2014/main" id="{FFE45C8A-0251-4AF2-9198-15FCF9B26D28}"/>
              </a:ext>
            </a:extLst>
          </p:cNvPr>
          <p:cNvGrpSpPr/>
          <p:nvPr/>
        </p:nvGrpSpPr>
        <p:grpSpPr>
          <a:xfrm>
            <a:off x="8512033" y="4641988"/>
            <a:ext cx="460752" cy="460752"/>
            <a:chOff x="8764328" y="4763512"/>
            <a:chExt cx="460752" cy="460752"/>
          </a:xfrm>
        </p:grpSpPr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5902AEE2-0348-45AA-B50F-357FF867CF5E}"/>
                </a:ext>
              </a:extLst>
            </p:cNvPr>
            <p:cNvSpPr/>
            <p:nvPr/>
          </p:nvSpPr>
          <p:spPr>
            <a:xfrm>
              <a:off x="8764328" y="4763512"/>
              <a:ext cx="460752" cy="460752"/>
            </a:xfrm>
            <a:custGeom>
              <a:avLst/>
              <a:gdLst>
                <a:gd name="connsiteX0" fmla="*/ 405334 w 460751"/>
                <a:gd name="connsiteY0" fmla="*/ 465295 h 460751"/>
                <a:gd name="connsiteX1" fmla="*/ 59962 w 460751"/>
                <a:gd name="connsiteY1" fmla="*/ 465295 h 460751"/>
                <a:gd name="connsiteX2" fmla="*/ 0 w 460751"/>
                <a:gd name="connsiteY2" fmla="*/ 405334 h 460751"/>
                <a:gd name="connsiteX3" fmla="*/ 0 w 460751"/>
                <a:gd name="connsiteY3" fmla="*/ 59962 h 460751"/>
                <a:gd name="connsiteX4" fmla="*/ 59962 w 460751"/>
                <a:gd name="connsiteY4" fmla="*/ 0 h 460751"/>
                <a:gd name="connsiteX5" fmla="*/ 405334 w 460751"/>
                <a:gd name="connsiteY5" fmla="*/ 0 h 460751"/>
                <a:gd name="connsiteX6" fmla="*/ 465296 w 460751"/>
                <a:gd name="connsiteY6" fmla="*/ 59962 h 460751"/>
                <a:gd name="connsiteX7" fmla="*/ 465296 w 460751"/>
                <a:gd name="connsiteY7" fmla="*/ 405334 h 460751"/>
                <a:gd name="connsiteX8" fmla="*/ 405334 w 460751"/>
                <a:gd name="connsiteY8" fmla="*/ 465295 h 460751"/>
                <a:gd name="connsiteX9" fmla="*/ 59962 w 460751"/>
                <a:gd name="connsiteY9" fmla="*/ 12799 h 460751"/>
                <a:gd name="connsiteX10" fmla="*/ 12799 w 460751"/>
                <a:gd name="connsiteY10" fmla="*/ 59962 h 460751"/>
                <a:gd name="connsiteX11" fmla="*/ 12799 w 460751"/>
                <a:gd name="connsiteY11" fmla="*/ 405334 h 460751"/>
                <a:gd name="connsiteX12" fmla="*/ 59962 w 460751"/>
                <a:gd name="connsiteY12" fmla="*/ 452497 h 460751"/>
                <a:gd name="connsiteX13" fmla="*/ 405334 w 460751"/>
                <a:gd name="connsiteY13" fmla="*/ 452497 h 460751"/>
                <a:gd name="connsiteX14" fmla="*/ 452497 w 460751"/>
                <a:gd name="connsiteY14" fmla="*/ 405334 h 460751"/>
                <a:gd name="connsiteX15" fmla="*/ 452497 w 460751"/>
                <a:gd name="connsiteY15" fmla="*/ 59962 h 460751"/>
                <a:gd name="connsiteX16" fmla="*/ 405334 w 460751"/>
                <a:gd name="connsiteY16" fmla="*/ 12799 h 460751"/>
                <a:gd name="connsiteX17" fmla="*/ 59962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405334" y="465295"/>
                  </a:moveTo>
                  <a:lnTo>
                    <a:pt x="59962" y="465295"/>
                  </a:lnTo>
                  <a:cubicBezTo>
                    <a:pt x="26878" y="465295"/>
                    <a:pt x="0" y="438418"/>
                    <a:pt x="0" y="405334"/>
                  </a:cubicBezTo>
                  <a:lnTo>
                    <a:pt x="0" y="59962"/>
                  </a:lnTo>
                  <a:cubicBezTo>
                    <a:pt x="0" y="26877"/>
                    <a:pt x="26878" y="0"/>
                    <a:pt x="59962" y="0"/>
                  </a:cubicBezTo>
                  <a:lnTo>
                    <a:pt x="405334" y="0"/>
                  </a:lnTo>
                  <a:cubicBezTo>
                    <a:pt x="438418" y="0"/>
                    <a:pt x="465296" y="26877"/>
                    <a:pt x="465296" y="59962"/>
                  </a:cubicBezTo>
                  <a:lnTo>
                    <a:pt x="465296" y="405334"/>
                  </a:lnTo>
                  <a:cubicBezTo>
                    <a:pt x="465296" y="438418"/>
                    <a:pt x="438418" y="465295"/>
                    <a:pt x="405334" y="465295"/>
                  </a:cubicBezTo>
                  <a:close/>
                  <a:moveTo>
                    <a:pt x="59962" y="12799"/>
                  </a:moveTo>
                  <a:cubicBezTo>
                    <a:pt x="33981" y="12799"/>
                    <a:pt x="12799" y="33980"/>
                    <a:pt x="12799" y="59962"/>
                  </a:cubicBezTo>
                  <a:lnTo>
                    <a:pt x="12799" y="405334"/>
                  </a:lnTo>
                  <a:cubicBezTo>
                    <a:pt x="12799" y="431315"/>
                    <a:pt x="33981" y="452497"/>
                    <a:pt x="59962" y="452497"/>
                  </a:cubicBezTo>
                  <a:lnTo>
                    <a:pt x="405334" y="452497"/>
                  </a:lnTo>
                  <a:cubicBezTo>
                    <a:pt x="431315" y="452497"/>
                    <a:pt x="452497" y="431315"/>
                    <a:pt x="452497" y="405334"/>
                  </a:cubicBezTo>
                  <a:lnTo>
                    <a:pt x="452497" y="59962"/>
                  </a:lnTo>
                  <a:cubicBezTo>
                    <a:pt x="452497" y="33980"/>
                    <a:pt x="431315" y="12799"/>
                    <a:pt x="405334" y="12799"/>
                  </a:cubicBezTo>
                  <a:lnTo>
                    <a:pt x="59962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612AEF5-DE1E-4BD1-8004-4109DA1CFA9C}"/>
                </a:ext>
              </a:extLst>
            </p:cNvPr>
            <p:cNvSpPr/>
            <p:nvPr/>
          </p:nvSpPr>
          <p:spPr>
            <a:xfrm>
              <a:off x="8830560" y="4763512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6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16"/>
                    <a:pt x="9983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43C89F5A-000D-4EBF-8070-54788CFD6CE6}"/>
                </a:ext>
              </a:extLst>
            </p:cNvPr>
            <p:cNvSpPr/>
            <p:nvPr/>
          </p:nvSpPr>
          <p:spPr>
            <a:xfrm>
              <a:off x="8910552" y="4763512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6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16"/>
                    <a:pt x="9983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706CCA44-A71D-4491-AC3D-9C17B0698945}"/>
                </a:ext>
              </a:extLst>
            </p:cNvPr>
            <p:cNvSpPr/>
            <p:nvPr/>
          </p:nvSpPr>
          <p:spPr>
            <a:xfrm>
              <a:off x="8990544" y="4763512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6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16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712BD66D-489D-4F56-80ED-78DE6BED4C98}"/>
                </a:ext>
              </a:extLst>
            </p:cNvPr>
            <p:cNvSpPr/>
            <p:nvPr/>
          </p:nvSpPr>
          <p:spPr>
            <a:xfrm>
              <a:off x="9070535" y="4763512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6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16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2EF8EE9E-A639-491F-976B-CDBC227EE898}"/>
                </a:ext>
              </a:extLst>
            </p:cNvPr>
            <p:cNvSpPr/>
            <p:nvPr/>
          </p:nvSpPr>
          <p:spPr>
            <a:xfrm>
              <a:off x="9150527" y="4763512"/>
              <a:ext cx="12799" cy="460752"/>
            </a:xfrm>
            <a:custGeom>
              <a:avLst/>
              <a:gdLst>
                <a:gd name="connsiteX0" fmla="*/ 6399 w 12798"/>
                <a:gd name="connsiteY0" fmla="*/ 465295 h 460751"/>
                <a:gd name="connsiteX1" fmla="*/ 0 w 12798"/>
                <a:gd name="connsiteY1" fmla="*/ 458896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295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295"/>
                  </a:moveTo>
                  <a:cubicBezTo>
                    <a:pt x="2880" y="465295"/>
                    <a:pt x="0" y="462416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16"/>
                    <a:pt x="9919" y="465295"/>
                    <a:pt x="6399" y="46529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056BEF-8288-4549-BC65-35D523EFF48A}"/>
                </a:ext>
              </a:extLst>
            </p:cNvPr>
            <p:cNvSpPr/>
            <p:nvPr/>
          </p:nvSpPr>
          <p:spPr>
            <a:xfrm>
              <a:off x="8764328" y="4829809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6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6" y="2880"/>
                    <a:pt x="465296" y="6399"/>
                  </a:cubicBezTo>
                  <a:cubicBezTo>
                    <a:pt x="465296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26F9DDC2-7642-47F0-A2E1-C058566CB676}"/>
                </a:ext>
              </a:extLst>
            </p:cNvPr>
            <p:cNvSpPr/>
            <p:nvPr/>
          </p:nvSpPr>
          <p:spPr>
            <a:xfrm>
              <a:off x="8764328" y="4909801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6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80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6" y="2880"/>
                    <a:pt x="465296" y="6399"/>
                  </a:cubicBezTo>
                  <a:cubicBezTo>
                    <a:pt x="465296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16AE0DF-4B78-4205-B49B-799469EDE558}"/>
                </a:ext>
              </a:extLst>
            </p:cNvPr>
            <p:cNvSpPr/>
            <p:nvPr/>
          </p:nvSpPr>
          <p:spPr>
            <a:xfrm>
              <a:off x="8764328" y="4989729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6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6" y="2879"/>
                    <a:pt x="465296" y="6399"/>
                  </a:cubicBezTo>
                  <a:cubicBezTo>
                    <a:pt x="465296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D9DD243C-1758-4CF0-9902-A81709E3F3F8}"/>
                </a:ext>
              </a:extLst>
            </p:cNvPr>
            <p:cNvSpPr/>
            <p:nvPr/>
          </p:nvSpPr>
          <p:spPr>
            <a:xfrm>
              <a:off x="8764328" y="5069720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6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6" y="2879"/>
                    <a:pt x="465296" y="6399"/>
                  </a:cubicBezTo>
                  <a:cubicBezTo>
                    <a:pt x="465296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0D5D1805-E476-41EB-A7B2-72D2720AD4FF}"/>
                </a:ext>
              </a:extLst>
            </p:cNvPr>
            <p:cNvSpPr/>
            <p:nvPr/>
          </p:nvSpPr>
          <p:spPr>
            <a:xfrm>
              <a:off x="8764328" y="5149712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6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80" y="12799"/>
                    <a:pt x="0" y="9919"/>
                    <a:pt x="0" y="6399"/>
                  </a:cubicBezTo>
                  <a:cubicBezTo>
                    <a:pt x="0" y="2879"/>
                    <a:pt x="2880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6" y="2879"/>
                    <a:pt x="465296" y="6399"/>
                  </a:cubicBezTo>
                  <a:cubicBezTo>
                    <a:pt x="465296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0" name="Group 539">
            <a:extLst>
              <a:ext uri="{FF2B5EF4-FFF2-40B4-BE49-F238E27FC236}">
                <a16:creationId xmlns:a16="http://schemas.microsoft.com/office/drawing/2014/main" id="{D82516AF-C538-4557-9F0C-6B9A783A1CD8}"/>
              </a:ext>
            </a:extLst>
          </p:cNvPr>
          <p:cNvGrpSpPr/>
          <p:nvPr/>
        </p:nvGrpSpPr>
        <p:grpSpPr>
          <a:xfrm>
            <a:off x="8551005" y="5736795"/>
            <a:ext cx="383960" cy="431634"/>
            <a:chOff x="8803300" y="5858319"/>
            <a:chExt cx="383960" cy="431634"/>
          </a:xfrm>
        </p:grpSpPr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385D0163-0AE6-4A3D-AF49-28D99FC1789C}"/>
                </a:ext>
              </a:extLst>
            </p:cNvPr>
            <p:cNvSpPr/>
            <p:nvPr/>
          </p:nvSpPr>
          <p:spPr>
            <a:xfrm>
              <a:off x="8830560" y="5925191"/>
              <a:ext cx="332765" cy="364762"/>
            </a:xfrm>
            <a:custGeom>
              <a:avLst/>
              <a:gdLst>
                <a:gd name="connsiteX0" fmla="*/ 228457 w 332765"/>
                <a:gd name="connsiteY0" fmla="*/ 369369 h 364761"/>
                <a:gd name="connsiteX1" fmla="*/ 104309 w 332765"/>
                <a:gd name="connsiteY1" fmla="*/ 369369 h 364761"/>
                <a:gd name="connsiteX2" fmla="*/ 45819 w 332765"/>
                <a:gd name="connsiteY2" fmla="*/ 317087 h 364761"/>
                <a:gd name="connsiteX3" fmla="*/ 64 w 332765"/>
                <a:gd name="connsiteY3" fmla="*/ 7359 h 364761"/>
                <a:gd name="connsiteX4" fmla="*/ 1537 w 332765"/>
                <a:gd name="connsiteY4" fmla="*/ 2240 h 364761"/>
                <a:gd name="connsiteX5" fmla="*/ 6399 w 332765"/>
                <a:gd name="connsiteY5" fmla="*/ 0 h 364761"/>
                <a:gd name="connsiteX6" fmla="*/ 326366 w 332765"/>
                <a:gd name="connsiteY6" fmla="*/ 0 h 364761"/>
                <a:gd name="connsiteX7" fmla="*/ 331229 w 332765"/>
                <a:gd name="connsiteY7" fmla="*/ 2240 h 364761"/>
                <a:gd name="connsiteX8" fmla="*/ 332702 w 332765"/>
                <a:gd name="connsiteY8" fmla="*/ 7359 h 364761"/>
                <a:gd name="connsiteX9" fmla="*/ 286946 w 332765"/>
                <a:gd name="connsiteY9" fmla="*/ 317279 h 364761"/>
                <a:gd name="connsiteX10" fmla="*/ 228457 w 332765"/>
                <a:gd name="connsiteY10" fmla="*/ 369369 h 364761"/>
                <a:gd name="connsiteX11" fmla="*/ 13823 w 332765"/>
                <a:gd name="connsiteY11" fmla="*/ 12863 h 364761"/>
                <a:gd name="connsiteX12" fmla="*/ 58490 w 332765"/>
                <a:gd name="connsiteY12" fmla="*/ 315423 h 364761"/>
                <a:gd name="connsiteX13" fmla="*/ 104309 w 332765"/>
                <a:gd name="connsiteY13" fmla="*/ 356571 h 364761"/>
                <a:gd name="connsiteX14" fmla="*/ 228457 w 332765"/>
                <a:gd name="connsiteY14" fmla="*/ 356571 h 364761"/>
                <a:gd name="connsiteX15" fmla="*/ 274212 w 332765"/>
                <a:gd name="connsiteY15" fmla="*/ 315679 h 364761"/>
                <a:gd name="connsiteX16" fmla="*/ 318943 w 332765"/>
                <a:gd name="connsiteY16" fmla="*/ 12863 h 364761"/>
                <a:gd name="connsiteX17" fmla="*/ 13823 w 332765"/>
                <a:gd name="connsiteY17" fmla="*/ 12863 h 364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65" h="364761">
                  <a:moveTo>
                    <a:pt x="228457" y="369369"/>
                  </a:moveTo>
                  <a:lnTo>
                    <a:pt x="104309" y="369369"/>
                  </a:lnTo>
                  <a:cubicBezTo>
                    <a:pt x="74297" y="369369"/>
                    <a:pt x="49147" y="346908"/>
                    <a:pt x="45819" y="317087"/>
                  </a:cubicBezTo>
                  <a:lnTo>
                    <a:pt x="64" y="7359"/>
                  </a:lnTo>
                  <a:cubicBezTo>
                    <a:pt x="-191" y="5504"/>
                    <a:pt x="320" y="3648"/>
                    <a:pt x="1537" y="2240"/>
                  </a:cubicBezTo>
                  <a:cubicBezTo>
                    <a:pt x="2752" y="832"/>
                    <a:pt x="4544" y="0"/>
                    <a:pt x="6399" y="0"/>
                  </a:cubicBezTo>
                  <a:lnTo>
                    <a:pt x="326366" y="0"/>
                  </a:lnTo>
                  <a:cubicBezTo>
                    <a:pt x="328222" y="0"/>
                    <a:pt x="330014" y="832"/>
                    <a:pt x="331229" y="2240"/>
                  </a:cubicBezTo>
                  <a:cubicBezTo>
                    <a:pt x="332446" y="3648"/>
                    <a:pt x="332957" y="5504"/>
                    <a:pt x="332702" y="7359"/>
                  </a:cubicBezTo>
                  <a:lnTo>
                    <a:pt x="286946" y="317279"/>
                  </a:lnTo>
                  <a:cubicBezTo>
                    <a:pt x="283619" y="346908"/>
                    <a:pt x="258469" y="369369"/>
                    <a:pt x="228457" y="369369"/>
                  </a:cubicBezTo>
                  <a:close/>
                  <a:moveTo>
                    <a:pt x="13823" y="12863"/>
                  </a:moveTo>
                  <a:lnTo>
                    <a:pt x="58490" y="315423"/>
                  </a:lnTo>
                  <a:cubicBezTo>
                    <a:pt x="61178" y="338973"/>
                    <a:pt x="80824" y="356571"/>
                    <a:pt x="104309" y="356571"/>
                  </a:cubicBezTo>
                  <a:lnTo>
                    <a:pt x="228457" y="356571"/>
                  </a:lnTo>
                  <a:cubicBezTo>
                    <a:pt x="251942" y="356571"/>
                    <a:pt x="271588" y="338973"/>
                    <a:pt x="274212" y="315679"/>
                  </a:cubicBezTo>
                  <a:lnTo>
                    <a:pt x="318943" y="12863"/>
                  </a:lnTo>
                  <a:lnTo>
                    <a:pt x="13823" y="1286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76DD1250-A5BE-4C32-90C6-C3F105A60688}"/>
                </a:ext>
              </a:extLst>
            </p:cNvPr>
            <p:cNvSpPr/>
            <p:nvPr/>
          </p:nvSpPr>
          <p:spPr>
            <a:xfrm>
              <a:off x="8899109" y="5965903"/>
              <a:ext cx="44795" cy="275171"/>
            </a:xfrm>
            <a:custGeom>
              <a:avLst/>
              <a:gdLst>
                <a:gd name="connsiteX0" fmla="*/ 41393 w 44795"/>
                <a:gd name="connsiteY0" fmla="*/ 281559 h 275171"/>
                <a:gd name="connsiteX1" fmla="*/ 35057 w 44795"/>
                <a:gd name="connsiteY1" fmla="*/ 275991 h 275171"/>
                <a:gd name="connsiteX2" fmla="*/ 53 w 44795"/>
                <a:gd name="connsiteY2" fmla="*/ 7220 h 275171"/>
                <a:gd name="connsiteX3" fmla="*/ 5557 w 44795"/>
                <a:gd name="connsiteY3" fmla="*/ 52 h 275171"/>
                <a:gd name="connsiteX4" fmla="*/ 12724 w 44795"/>
                <a:gd name="connsiteY4" fmla="*/ 5556 h 275171"/>
                <a:gd name="connsiteX5" fmla="*/ 47728 w 44795"/>
                <a:gd name="connsiteY5" fmla="*/ 274327 h 275171"/>
                <a:gd name="connsiteX6" fmla="*/ 42225 w 44795"/>
                <a:gd name="connsiteY6" fmla="*/ 281495 h 275171"/>
                <a:gd name="connsiteX7" fmla="*/ 41393 w 44795"/>
                <a:gd name="connsiteY7" fmla="*/ 281559 h 275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275171">
                  <a:moveTo>
                    <a:pt x="41393" y="281559"/>
                  </a:moveTo>
                  <a:cubicBezTo>
                    <a:pt x="38257" y="281559"/>
                    <a:pt x="35505" y="279191"/>
                    <a:pt x="35057" y="275991"/>
                  </a:cubicBezTo>
                  <a:lnTo>
                    <a:pt x="53" y="7220"/>
                  </a:lnTo>
                  <a:cubicBezTo>
                    <a:pt x="-395" y="3700"/>
                    <a:pt x="2037" y="500"/>
                    <a:pt x="5557" y="52"/>
                  </a:cubicBezTo>
                  <a:cubicBezTo>
                    <a:pt x="9076" y="-396"/>
                    <a:pt x="12275" y="2100"/>
                    <a:pt x="12724" y="5556"/>
                  </a:cubicBezTo>
                  <a:lnTo>
                    <a:pt x="47728" y="274327"/>
                  </a:lnTo>
                  <a:cubicBezTo>
                    <a:pt x="48176" y="277847"/>
                    <a:pt x="45745" y="281047"/>
                    <a:pt x="42225" y="281495"/>
                  </a:cubicBezTo>
                  <a:cubicBezTo>
                    <a:pt x="41904" y="281559"/>
                    <a:pt x="41649" y="281559"/>
                    <a:pt x="41393" y="2815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2BF15189-D45A-4E9F-99D8-DCFA7B95C929}"/>
                </a:ext>
              </a:extLst>
            </p:cNvPr>
            <p:cNvSpPr/>
            <p:nvPr/>
          </p:nvSpPr>
          <p:spPr>
            <a:xfrm>
              <a:off x="8990544" y="5965891"/>
              <a:ext cx="12799" cy="281570"/>
            </a:xfrm>
            <a:custGeom>
              <a:avLst/>
              <a:gdLst>
                <a:gd name="connsiteX0" fmla="*/ 6399 w 12798"/>
                <a:gd name="connsiteY0" fmla="*/ 281570 h 281570"/>
                <a:gd name="connsiteX1" fmla="*/ 0 w 12798"/>
                <a:gd name="connsiteY1" fmla="*/ 275171 h 281570"/>
                <a:gd name="connsiteX2" fmla="*/ 0 w 12798"/>
                <a:gd name="connsiteY2" fmla="*/ 6399 h 281570"/>
                <a:gd name="connsiteX3" fmla="*/ 6399 w 12798"/>
                <a:gd name="connsiteY3" fmla="*/ 0 h 281570"/>
                <a:gd name="connsiteX4" fmla="*/ 12799 w 12798"/>
                <a:gd name="connsiteY4" fmla="*/ 6399 h 281570"/>
                <a:gd name="connsiteX5" fmla="*/ 12799 w 12798"/>
                <a:gd name="connsiteY5" fmla="*/ 275171 h 281570"/>
                <a:gd name="connsiteX6" fmla="*/ 6399 w 12798"/>
                <a:gd name="connsiteY6" fmla="*/ 281570 h 28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281570">
                  <a:moveTo>
                    <a:pt x="6399" y="281570"/>
                  </a:moveTo>
                  <a:cubicBezTo>
                    <a:pt x="2880" y="281570"/>
                    <a:pt x="0" y="278691"/>
                    <a:pt x="0" y="275171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cubicBezTo>
                    <a:pt x="9919" y="0"/>
                    <a:pt x="12799" y="2879"/>
                    <a:pt x="12799" y="6399"/>
                  </a:cubicBezTo>
                  <a:lnTo>
                    <a:pt x="12799" y="275171"/>
                  </a:lnTo>
                  <a:cubicBezTo>
                    <a:pt x="12799" y="278755"/>
                    <a:pt x="9983" y="281570"/>
                    <a:pt x="6399" y="28157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DF10E1DC-4914-4711-AB67-593FC3426A3C}"/>
                </a:ext>
              </a:extLst>
            </p:cNvPr>
            <p:cNvSpPr/>
            <p:nvPr/>
          </p:nvSpPr>
          <p:spPr>
            <a:xfrm>
              <a:off x="9047061" y="5965888"/>
              <a:ext cx="44795" cy="281570"/>
            </a:xfrm>
            <a:custGeom>
              <a:avLst/>
              <a:gdLst>
                <a:gd name="connsiteX0" fmla="*/ 6389 w 44795"/>
                <a:gd name="connsiteY0" fmla="*/ 281573 h 281570"/>
                <a:gd name="connsiteX1" fmla="*/ 5557 w 44795"/>
                <a:gd name="connsiteY1" fmla="*/ 281509 h 281570"/>
                <a:gd name="connsiteX2" fmla="*/ 53 w 44795"/>
                <a:gd name="connsiteY2" fmla="*/ 274342 h 281570"/>
                <a:gd name="connsiteX3" fmla="*/ 35057 w 44795"/>
                <a:gd name="connsiteY3" fmla="*/ 5570 h 281570"/>
                <a:gd name="connsiteX4" fmla="*/ 42225 w 44795"/>
                <a:gd name="connsiteY4" fmla="*/ 67 h 281570"/>
                <a:gd name="connsiteX5" fmla="*/ 47728 w 44795"/>
                <a:gd name="connsiteY5" fmla="*/ 7234 h 281570"/>
                <a:gd name="connsiteX6" fmla="*/ 12724 w 44795"/>
                <a:gd name="connsiteY6" fmla="*/ 276006 h 281570"/>
                <a:gd name="connsiteX7" fmla="*/ 6389 w 44795"/>
                <a:gd name="connsiteY7" fmla="*/ 281573 h 281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795" h="281570">
                  <a:moveTo>
                    <a:pt x="6389" y="281573"/>
                  </a:moveTo>
                  <a:cubicBezTo>
                    <a:pt x="6132" y="281573"/>
                    <a:pt x="5813" y="281573"/>
                    <a:pt x="5557" y="281509"/>
                  </a:cubicBezTo>
                  <a:cubicBezTo>
                    <a:pt x="2037" y="281061"/>
                    <a:pt x="-395" y="277862"/>
                    <a:pt x="53" y="274342"/>
                  </a:cubicBezTo>
                  <a:lnTo>
                    <a:pt x="35057" y="5570"/>
                  </a:lnTo>
                  <a:cubicBezTo>
                    <a:pt x="35505" y="2051"/>
                    <a:pt x="38705" y="-445"/>
                    <a:pt x="42225" y="67"/>
                  </a:cubicBezTo>
                  <a:cubicBezTo>
                    <a:pt x="45745" y="515"/>
                    <a:pt x="48176" y="3714"/>
                    <a:pt x="47728" y="7234"/>
                  </a:cubicBezTo>
                  <a:lnTo>
                    <a:pt x="12724" y="276006"/>
                  </a:lnTo>
                  <a:cubicBezTo>
                    <a:pt x="12339" y="279269"/>
                    <a:pt x="9588" y="281573"/>
                    <a:pt x="6389" y="28157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C14C9C2-6826-49A3-B0F7-75C4310B61F8}"/>
                </a:ext>
              </a:extLst>
            </p:cNvPr>
            <p:cNvSpPr/>
            <p:nvPr/>
          </p:nvSpPr>
          <p:spPr>
            <a:xfrm>
              <a:off x="8803300" y="5884556"/>
              <a:ext cx="383960" cy="51195"/>
            </a:xfrm>
            <a:custGeom>
              <a:avLst/>
              <a:gdLst>
                <a:gd name="connsiteX0" fmla="*/ 380887 w 383959"/>
                <a:gd name="connsiteY0" fmla="*/ 53498 h 51194"/>
                <a:gd name="connsiteX1" fmla="*/ 6399 w 383959"/>
                <a:gd name="connsiteY1" fmla="*/ 53498 h 51194"/>
                <a:gd name="connsiteX2" fmla="*/ 0 w 383959"/>
                <a:gd name="connsiteY2" fmla="*/ 47099 h 51194"/>
                <a:gd name="connsiteX3" fmla="*/ 0 w 383959"/>
                <a:gd name="connsiteY3" fmla="*/ 6399 h 51194"/>
                <a:gd name="connsiteX4" fmla="*/ 6399 w 383959"/>
                <a:gd name="connsiteY4" fmla="*/ 0 h 51194"/>
                <a:gd name="connsiteX5" fmla="*/ 380887 w 383959"/>
                <a:gd name="connsiteY5" fmla="*/ 0 h 51194"/>
                <a:gd name="connsiteX6" fmla="*/ 387287 w 383959"/>
                <a:gd name="connsiteY6" fmla="*/ 6399 h 51194"/>
                <a:gd name="connsiteX7" fmla="*/ 387287 w 383959"/>
                <a:gd name="connsiteY7" fmla="*/ 47099 h 51194"/>
                <a:gd name="connsiteX8" fmla="*/ 380887 w 383959"/>
                <a:gd name="connsiteY8" fmla="*/ 53498 h 51194"/>
                <a:gd name="connsiteX9" fmla="*/ 12799 w 383959"/>
                <a:gd name="connsiteY9" fmla="*/ 40700 h 51194"/>
                <a:gd name="connsiteX10" fmla="*/ 374488 w 383959"/>
                <a:gd name="connsiteY10" fmla="*/ 40700 h 51194"/>
                <a:gd name="connsiteX11" fmla="*/ 374488 w 383959"/>
                <a:gd name="connsiteY11" fmla="*/ 12799 h 51194"/>
                <a:gd name="connsiteX12" fmla="*/ 12799 w 383959"/>
                <a:gd name="connsiteY12" fmla="*/ 12799 h 51194"/>
                <a:gd name="connsiteX13" fmla="*/ 12799 w 383959"/>
                <a:gd name="connsiteY13" fmla="*/ 40700 h 51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3959" h="51194">
                  <a:moveTo>
                    <a:pt x="380887" y="53498"/>
                  </a:moveTo>
                  <a:lnTo>
                    <a:pt x="6399" y="53498"/>
                  </a:lnTo>
                  <a:cubicBezTo>
                    <a:pt x="2879" y="53498"/>
                    <a:pt x="0" y="50619"/>
                    <a:pt x="0" y="47099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380887" y="0"/>
                  </a:lnTo>
                  <a:cubicBezTo>
                    <a:pt x="384407" y="0"/>
                    <a:pt x="387287" y="2880"/>
                    <a:pt x="387287" y="6399"/>
                  </a:cubicBezTo>
                  <a:lnTo>
                    <a:pt x="387287" y="47099"/>
                  </a:lnTo>
                  <a:cubicBezTo>
                    <a:pt x="387287" y="50619"/>
                    <a:pt x="384471" y="53498"/>
                    <a:pt x="380887" y="53498"/>
                  </a:cubicBezTo>
                  <a:close/>
                  <a:moveTo>
                    <a:pt x="12799" y="40700"/>
                  </a:moveTo>
                  <a:lnTo>
                    <a:pt x="374488" y="40700"/>
                  </a:lnTo>
                  <a:lnTo>
                    <a:pt x="374488" y="12799"/>
                  </a:lnTo>
                  <a:lnTo>
                    <a:pt x="12799" y="12799"/>
                  </a:lnTo>
                  <a:lnTo>
                    <a:pt x="12799" y="40700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E540DC5-2091-4156-A007-9B11CEDC3C9E}"/>
                </a:ext>
              </a:extLst>
            </p:cNvPr>
            <p:cNvSpPr/>
            <p:nvPr/>
          </p:nvSpPr>
          <p:spPr>
            <a:xfrm>
              <a:off x="8934678" y="5858319"/>
              <a:ext cx="121587" cy="38396"/>
            </a:xfrm>
            <a:custGeom>
              <a:avLst/>
              <a:gdLst>
                <a:gd name="connsiteX0" fmla="*/ 118772 w 121587"/>
                <a:gd name="connsiteY0" fmla="*/ 38972 h 38395"/>
                <a:gd name="connsiteX1" fmla="*/ 6399 w 121587"/>
                <a:gd name="connsiteY1" fmla="*/ 38972 h 38395"/>
                <a:gd name="connsiteX2" fmla="*/ 0 w 121587"/>
                <a:gd name="connsiteY2" fmla="*/ 32572 h 38395"/>
                <a:gd name="connsiteX3" fmla="*/ 0 w 121587"/>
                <a:gd name="connsiteY3" fmla="*/ 6399 h 38395"/>
                <a:gd name="connsiteX4" fmla="*/ 6399 w 121587"/>
                <a:gd name="connsiteY4" fmla="*/ 0 h 38395"/>
                <a:gd name="connsiteX5" fmla="*/ 118772 w 121587"/>
                <a:gd name="connsiteY5" fmla="*/ 0 h 38395"/>
                <a:gd name="connsiteX6" fmla="*/ 125171 w 121587"/>
                <a:gd name="connsiteY6" fmla="*/ 6399 h 38395"/>
                <a:gd name="connsiteX7" fmla="*/ 125171 w 121587"/>
                <a:gd name="connsiteY7" fmla="*/ 32572 h 38395"/>
                <a:gd name="connsiteX8" fmla="*/ 118772 w 121587"/>
                <a:gd name="connsiteY8" fmla="*/ 38972 h 38395"/>
                <a:gd name="connsiteX9" fmla="*/ 12799 w 121587"/>
                <a:gd name="connsiteY9" fmla="*/ 26173 h 38395"/>
                <a:gd name="connsiteX10" fmla="*/ 112373 w 121587"/>
                <a:gd name="connsiteY10" fmla="*/ 26173 h 38395"/>
                <a:gd name="connsiteX11" fmla="*/ 112373 w 121587"/>
                <a:gd name="connsiteY11" fmla="*/ 12799 h 38395"/>
                <a:gd name="connsiteX12" fmla="*/ 12799 w 121587"/>
                <a:gd name="connsiteY12" fmla="*/ 12799 h 38395"/>
                <a:gd name="connsiteX13" fmla="*/ 12799 w 121587"/>
                <a:gd name="connsiteY13" fmla="*/ 26173 h 38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87" h="38395">
                  <a:moveTo>
                    <a:pt x="118772" y="38972"/>
                  </a:moveTo>
                  <a:lnTo>
                    <a:pt x="6399" y="38972"/>
                  </a:lnTo>
                  <a:cubicBezTo>
                    <a:pt x="2880" y="38972"/>
                    <a:pt x="0" y="36092"/>
                    <a:pt x="0" y="32572"/>
                  </a:cubicBezTo>
                  <a:lnTo>
                    <a:pt x="0" y="6399"/>
                  </a:lnTo>
                  <a:cubicBezTo>
                    <a:pt x="0" y="2879"/>
                    <a:pt x="2880" y="0"/>
                    <a:pt x="6399" y="0"/>
                  </a:cubicBezTo>
                  <a:lnTo>
                    <a:pt x="118772" y="0"/>
                  </a:lnTo>
                  <a:cubicBezTo>
                    <a:pt x="122291" y="0"/>
                    <a:pt x="125171" y="2879"/>
                    <a:pt x="125171" y="6399"/>
                  </a:cubicBezTo>
                  <a:lnTo>
                    <a:pt x="125171" y="32572"/>
                  </a:lnTo>
                  <a:cubicBezTo>
                    <a:pt x="125171" y="36156"/>
                    <a:pt x="122355" y="38972"/>
                    <a:pt x="118772" y="38972"/>
                  </a:cubicBezTo>
                  <a:close/>
                  <a:moveTo>
                    <a:pt x="12799" y="26173"/>
                  </a:moveTo>
                  <a:lnTo>
                    <a:pt x="112373" y="26173"/>
                  </a:lnTo>
                  <a:lnTo>
                    <a:pt x="112373" y="12799"/>
                  </a:lnTo>
                  <a:lnTo>
                    <a:pt x="12799" y="12799"/>
                  </a:lnTo>
                  <a:lnTo>
                    <a:pt x="12799" y="2617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50" name="Freeform: Shape 549">
            <a:extLst>
              <a:ext uri="{FF2B5EF4-FFF2-40B4-BE49-F238E27FC236}">
                <a16:creationId xmlns:a16="http://schemas.microsoft.com/office/drawing/2014/main" id="{CD6F48BD-0FA5-45F0-AD4C-5AC74759A099}"/>
              </a:ext>
            </a:extLst>
          </p:cNvPr>
          <p:cNvSpPr/>
          <p:nvPr/>
        </p:nvSpPr>
        <p:spPr>
          <a:xfrm>
            <a:off x="9491417" y="131541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0" name="Freeform: Shape 559">
            <a:extLst>
              <a:ext uri="{FF2B5EF4-FFF2-40B4-BE49-F238E27FC236}">
                <a16:creationId xmlns:a16="http://schemas.microsoft.com/office/drawing/2014/main" id="{E132C52E-8E53-488A-B203-CF48D91674D3}"/>
              </a:ext>
            </a:extLst>
          </p:cNvPr>
          <p:cNvSpPr/>
          <p:nvPr/>
        </p:nvSpPr>
        <p:spPr>
          <a:xfrm>
            <a:off x="9491417" y="2394666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0" name="Freeform: Shape 569">
            <a:extLst>
              <a:ext uri="{FF2B5EF4-FFF2-40B4-BE49-F238E27FC236}">
                <a16:creationId xmlns:a16="http://schemas.microsoft.com/office/drawing/2014/main" id="{2EEF8B41-DBF1-4024-B352-F42677B41AC6}"/>
              </a:ext>
            </a:extLst>
          </p:cNvPr>
          <p:cNvSpPr/>
          <p:nvPr/>
        </p:nvSpPr>
        <p:spPr>
          <a:xfrm>
            <a:off x="9491417" y="3473912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0" name="Freeform: Shape 579">
            <a:extLst>
              <a:ext uri="{FF2B5EF4-FFF2-40B4-BE49-F238E27FC236}">
                <a16:creationId xmlns:a16="http://schemas.microsoft.com/office/drawing/2014/main" id="{C7277E13-DE3B-4B85-8FE8-E38D3AF4D7B2}"/>
              </a:ext>
            </a:extLst>
          </p:cNvPr>
          <p:cNvSpPr/>
          <p:nvPr/>
        </p:nvSpPr>
        <p:spPr>
          <a:xfrm>
            <a:off x="9491417" y="455315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0" name="Freeform: Shape 589">
            <a:extLst>
              <a:ext uri="{FF2B5EF4-FFF2-40B4-BE49-F238E27FC236}">
                <a16:creationId xmlns:a16="http://schemas.microsoft.com/office/drawing/2014/main" id="{FC852342-E8C9-4A4B-82E1-C6C7028F9DAB}"/>
              </a:ext>
            </a:extLst>
          </p:cNvPr>
          <p:cNvSpPr/>
          <p:nvPr/>
        </p:nvSpPr>
        <p:spPr>
          <a:xfrm>
            <a:off x="9491417" y="563240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03" name="Group 502">
            <a:extLst>
              <a:ext uri="{FF2B5EF4-FFF2-40B4-BE49-F238E27FC236}">
                <a16:creationId xmlns:a16="http://schemas.microsoft.com/office/drawing/2014/main" id="{8AC27BF5-BF9D-4F62-B0B1-F887628CB772}"/>
              </a:ext>
            </a:extLst>
          </p:cNvPr>
          <p:cNvGrpSpPr/>
          <p:nvPr/>
        </p:nvGrpSpPr>
        <p:grpSpPr>
          <a:xfrm>
            <a:off x="9580816" y="1393532"/>
            <a:ext cx="460752" cy="460816"/>
            <a:chOff x="9924718" y="1515056"/>
            <a:chExt cx="460752" cy="460816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6AB9D2EC-866E-424E-A8D6-4EAF23139020}"/>
                </a:ext>
              </a:extLst>
            </p:cNvPr>
            <p:cNvSpPr/>
            <p:nvPr/>
          </p:nvSpPr>
          <p:spPr>
            <a:xfrm>
              <a:off x="9924718" y="1515120"/>
              <a:ext cx="460752" cy="460752"/>
            </a:xfrm>
            <a:custGeom>
              <a:avLst/>
              <a:gdLst>
                <a:gd name="connsiteX0" fmla="*/ 398230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5 w 460751"/>
                <a:gd name="connsiteY6" fmla="*/ 67065 h 460751"/>
                <a:gd name="connsiteX7" fmla="*/ 465295 w 460751"/>
                <a:gd name="connsiteY7" fmla="*/ 398230 h 460751"/>
                <a:gd name="connsiteX8" fmla="*/ 398230 w 460751"/>
                <a:gd name="connsiteY8" fmla="*/ 465295 h 460751"/>
                <a:gd name="connsiteX9" fmla="*/ 67065 w 460751"/>
                <a:gd name="connsiteY9" fmla="*/ 12735 h 460751"/>
                <a:gd name="connsiteX10" fmla="*/ 12799 w 460751"/>
                <a:gd name="connsiteY10" fmla="*/ 67001 h 460751"/>
                <a:gd name="connsiteX11" fmla="*/ 12799 w 460751"/>
                <a:gd name="connsiteY11" fmla="*/ 398166 h 460751"/>
                <a:gd name="connsiteX12" fmla="*/ 67065 w 460751"/>
                <a:gd name="connsiteY12" fmla="*/ 452433 h 460751"/>
                <a:gd name="connsiteX13" fmla="*/ 398230 w 460751"/>
                <a:gd name="connsiteY13" fmla="*/ 452433 h 460751"/>
                <a:gd name="connsiteX14" fmla="*/ 452496 w 460751"/>
                <a:gd name="connsiteY14" fmla="*/ 398166 h 460751"/>
                <a:gd name="connsiteX15" fmla="*/ 452496 w 460751"/>
                <a:gd name="connsiteY15" fmla="*/ 67065 h 460751"/>
                <a:gd name="connsiteX16" fmla="*/ 398230 w 460751"/>
                <a:gd name="connsiteY16" fmla="*/ 12799 h 460751"/>
                <a:gd name="connsiteX17" fmla="*/ 67065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230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5" y="30077"/>
                    <a:pt x="465295" y="67065"/>
                  </a:cubicBezTo>
                  <a:lnTo>
                    <a:pt x="465295" y="398230"/>
                  </a:lnTo>
                  <a:cubicBezTo>
                    <a:pt x="465295" y="435154"/>
                    <a:pt x="435218" y="465295"/>
                    <a:pt x="398230" y="465295"/>
                  </a:cubicBezTo>
                  <a:close/>
                  <a:moveTo>
                    <a:pt x="67065" y="12735"/>
                  </a:moveTo>
                  <a:cubicBezTo>
                    <a:pt x="37116" y="12735"/>
                    <a:pt x="12799" y="37052"/>
                    <a:pt x="12799" y="67001"/>
                  </a:cubicBezTo>
                  <a:lnTo>
                    <a:pt x="12799" y="398166"/>
                  </a:lnTo>
                  <a:cubicBezTo>
                    <a:pt x="12799" y="428115"/>
                    <a:pt x="37116" y="452433"/>
                    <a:pt x="67065" y="452433"/>
                  </a:cubicBezTo>
                  <a:lnTo>
                    <a:pt x="398230" y="452433"/>
                  </a:lnTo>
                  <a:cubicBezTo>
                    <a:pt x="428178" y="452433"/>
                    <a:pt x="452496" y="428115"/>
                    <a:pt x="452496" y="398166"/>
                  </a:cubicBezTo>
                  <a:lnTo>
                    <a:pt x="452496" y="67065"/>
                  </a:lnTo>
                  <a:cubicBezTo>
                    <a:pt x="452496" y="37116"/>
                    <a:pt x="428178" y="12799"/>
                    <a:pt x="398230" y="12799"/>
                  </a:cubicBezTo>
                  <a:lnTo>
                    <a:pt x="67065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BC183AB0-DF93-4C34-AE0A-DF31C61A740C}"/>
                </a:ext>
              </a:extLst>
            </p:cNvPr>
            <p:cNvSpPr/>
            <p:nvPr/>
          </p:nvSpPr>
          <p:spPr>
            <a:xfrm>
              <a:off x="10301766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80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3A25029-069C-48D9-8C49-56BB88C946E9}"/>
                </a:ext>
              </a:extLst>
            </p:cNvPr>
            <p:cNvSpPr/>
            <p:nvPr/>
          </p:nvSpPr>
          <p:spPr>
            <a:xfrm>
              <a:off x="10226319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79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83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64EAF5E-1CE6-4619-9A57-BE3A6D03B69B}"/>
                </a:ext>
              </a:extLst>
            </p:cNvPr>
            <p:cNvSpPr/>
            <p:nvPr/>
          </p:nvSpPr>
          <p:spPr>
            <a:xfrm>
              <a:off x="10150934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79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83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80160D18-952F-47D7-852D-088EA0009366}"/>
                </a:ext>
              </a:extLst>
            </p:cNvPr>
            <p:cNvSpPr/>
            <p:nvPr/>
          </p:nvSpPr>
          <p:spPr>
            <a:xfrm>
              <a:off x="10075550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79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6EC662D6-A601-42EE-9EB2-658024CBD52D}"/>
                </a:ext>
              </a:extLst>
            </p:cNvPr>
            <p:cNvSpPr/>
            <p:nvPr/>
          </p:nvSpPr>
          <p:spPr>
            <a:xfrm>
              <a:off x="10000166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80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80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6" name="Group 505">
            <a:extLst>
              <a:ext uri="{FF2B5EF4-FFF2-40B4-BE49-F238E27FC236}">
                <a16:creationId xmlns:a16="http://schemas.microsoft.com/office/drawing/2014/main" id="{3672DBCC-9749-45B4-926C-4009F286186F}"/>
              </a:ext>
            </a:extLst>
          </p:cNvPr>
          <p:cNvGrpSpPr/>
          <p:nvPr/>
        </p:nvGrpSpPr>
        <p:grpSpPr>
          <a:xfrm>
            <a:off x="9529622" y="2500801"/>
            <a:ext cx="563141" cy="411813"/>
            <a:chOff x="9873524" y="2622325"/>
            <a:chExt cx="563141" cy="411813"/>
          </a:xfrm>
        </p:grpSpPr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2F90F9A4-05C1-43ED-B206-825FC1744284}"/>
                </a:ext>
              </a:extLst>
            </p:cNvPr>
            <p:cNvSpPr/>
            <p:nvPr/>
          </p:nvSpPr>
          <p:spPr>
            <a:xfrm>
              <a:off x="9873524" y="3021339"/>
              <a:ext cx="563141" cy="12799"/>
            </a:xfrm>
            <a:custGeom>
              <a:avLst/>
              <a:gdLst>
                <a:gd name="connsiteX0" fmla="*/ 562821 w 563140"/>
                <a:gd name="connsiteY0" fmla="*/ 12799 h 12798"/>
                <a:gd name="connsiteX1" fmla="*/ 6399 w 563140"/>
                <a:gd name="connsiteY1" fmla="*/ 12799 h 12798"/>
                <a:gd name="connsiteX2" fmla="*/ 0 w 563140"/>
                <a:gd name="connsiteY2" fmla="*/ 6399 h 12798"/>
                <a:gd name="connsiteX3" fmla="*/ 6399 w 563140"/>
                <a:gd name="connsiteY3" fmla="*/ 0 h 12798"/>
                <a:gd name="connsiteX4" fmla="*/ 562821 w 563140"/>
                <a:gd name="connsiteY4" fmla="*/ 0 h 12798"/>
                <a:gd name="connsiteX5" fmla="*/ 569220 w 563140"/>
                <a:gd name="connsiteY5" fmla="*/ 6399 h 12798"/>
                <a:gd name="connsiteX6" fmla="*/ 562821 w 563140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3140" h="12798">
                  <a:moveTo>
                    <a:pt x="562821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562821" y="0"/>
                  </a:lnTo>
                  <a:cubicBezTo>
                    <a:pt x="566341" y="0"/>
                    <a:pt x="569220" y="2880"/>
                    <a:pt x="569220" y="6399"/>
                  </a:cubicBezTo>
                  <a:cubicBezTo>
                    <a:pt x="569220" y="9919"/>
                    <a:pt x="566405" y="12799"/>
                    <a:pt x="56282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0CCB65DD-0DCC-4573-A7D7-36788169914B}"/>
                </a:ext>
              </a:extLst>
            </p:cNvPr>
            <p:cNvSpPr/>
            <p:nvPr/>
          </p:nvSpPr>
          <p:spPr>
            <a:xfrm>
              <a:off x="9873524" y="2787956"/>
              <a:ext cx="563141" cy="12799"/>
            </a:xfrm>
            <a:custGeom>
              <a:avLst/>
              <a:gdLst>
                <a:gd name="connsiteX0" fmla="*/ 562821 w 563140"/>
                <a:gd name="connsiteY0" fmla="*/ 12799 h 12798"/>
                <a:gd name="connsiteX1" fmla="*/ 6399 w 563140"/>
                <a:gd name="connsiteY1" fmla="*/ 12799 h 12798"/>
                <a:gd name="connsiteX2" fmla="*/ 0 w 563140"/>
                <a:gd name="connsiteY2" fmla="*/ 6399 h 12798"/>
                <a:gd name="connsiteX3" fmla="*/ 6399 w 563140"/>
                <a:gd name="connsiteY3" fmla="*/ 0 h 12798"/>
                <a:gd name="connsiteX4" fmla="*/ 562821 w 563140"/>
                <a:gd name="connsiteY4" fmla="*/ 0 h 12798"/>
                <a:gd name="connsiteX5" fmla="*/ 569220 w 563140"/>
                <a:gd name="connsiteY5" fmla="*/ 6399 h 12798"/>
                <a:gd name="connsiteX6" fmla="*/ 562821 w 563140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3140" h="12798">
                  <a:moveTo>
                    <a:pt x="562821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562821" y="0"/>
                  </a:lnTo>
                  <a:cubicBezTo>
                    <a:pt x="566341" y="0"/>
                    <a:pt x="569220" y="2880"/>
                    <a:pt x="569220" y="6399"/>
                  </a:cubicBezTo>
                  <a:cubicBezTo>
                    <a:pt x="569220" y="9919"/>
                    <a:pt x="566405" y="12799"/>
                    <a:pt x="562821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2327CC9-F332-44D0-A273-7CD740F47D76}"/>
                </a:ext>
              </a:extLst>
            </p:cNvPr>
            <p:cNvSpPr/>
            <p:nvPr/>
          </p:nvSpPr>
          <p:spPr>
            <a:xfrm>
              <a:off x="9939821" y="2855724"/>
              <a:ext cx="435154" cy="172782"/>
            </a:xfrm>
            <a:custGeom>
              <a:avLst/>
              <a:gdLst>
                <a:gd name="connsiteX0" fmla="*/ 434515 w 435154"/>
                <a:gd name="connsiteY0" fmla="*/ 178413 h 172781"/>
                <a:gd name="connsiteX1" fmla="*/ 6399 w 435154"/>
                <a:gd name="connsiteY1" fmla="*/ 178413 h 172781"/>
                <a:gd name="connsiteX2" fmla="*/ 0 w 435154"/>
                <a:gd name="connsiteY2" fmla="*/ 172014 h 172781"/>
                <a:gd name="connsiteX3" fmla="*/ 0 w 435154"/>
                <a:gd name="connsiteY3" fmla="*/ 6399 h 172781"/>
                <a:gd name="connsiteX4" fmla="*/ 6399 w 435154"/>
                <a:gd name="connsiteY4" fmla="*/ 0 h 172781"/>
                <a:gd name="connsiteX5" fmla="*/ 434515 w 435154"/>
                <a:gd name="connsiteY5" fmla="*/ 0 h 172781"/>
                <a:gd name="connsiteX6" fmla="*/ 440914 w 435154"/>
                <a:gd name="connsiteY6" fmla="*/ 6399 h 172781"/>
                <a:gd name="connsiteX7" fmla="*/ 440914 w 435154"/>
                <a:gd name="connsiteY7" fmla="*/ 172014 h 172781"/>
                <a:gd name="connsiteX8" fmla="*/ 434515 w 435154"/>
                <a:gd name="connsiteY8" fmla="*/ 178413 h 172781"/>
                <a:gd name="connsiteX9" fmla="*/ 12799 w 435154"/>
                <a:gd name="connsiteY9" fmla="*/ 165615 h 172781"/>
                <a:gd name="connsiteX10" fmla="*/ 428115 w 435154"/>
                <a:gd name="connsiteY10" fmla="*/ 165615 h 172781"/>
                <a:gd name="connsiteX11" fmla="*/ 428115 w 435154"/>
                <a:gd name="connsiteY11" fmla="*/ 12799 h 172781"/>
                <a:gd name="connsiteX12" fmla="*/ 12799 w 435154"/>
                <a:gd name="connsiteY12" fmla="*/ 12799 h 172781"/>
                <a:gd name="connsiteX13" fmla="*/ 12799 w 435154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154" h="172781">
                  <a:moveTo>
                    <a:pt x="434515" y="178413"/>
                  </a:moveTo>
                  <a:lnTo>
                    <a:pt x="6399" y="178413"/>
                  </a:lnTo>
                  <a:cubicBezTo>
                    <a:pt x="2879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434515" y="0"/>
                  </a:lnTo>
                  <a:cubicBezTo>
                    <a:pt x="438034" y="0"/>
                    <a:pt x="440914" y="2880"/>
                    <a:pt x="440914" y="6399"/>
                  </a:cubicBezTo>
                  <a:lnTo>
                    <a:pt x="440914" y="172014"/>
                  </a:lnTo>
                  <a:cubicBezTo>
                    <a:pt x="440914" y="175598"/>
                    <a:pt x="438034" y="178413"/>
                    <a:pt x="434515" y="178413"/>
                  </a:cubicBezTo>
                  <a:close/>
                  <a:moveTo>
                    <a:pt x="12799" y="165615"/>
                  </a:moveTo>
                  <a:lnTo>
                    <a:pt x="428115" y="165615"/>
                  </a:lnTo>
                  <a:lnTo>
                    <a:pt x="428115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8B50DE84-F75C-4228-8179-B6D2B87CB728}"/>
                </a:ext>
              </a:extLst>
            </p:cNvPr>
            <p:cNvSpPr/>
            <p:nvPr/>
          </p:nvSpPr>
          <p:spPr>
            <a:xfrm>
              <a:off x="9994919" y="2622341"/>
              <a:ext cx="326366" cy="172782"/>
            </a:xfrm>
            <a:custGeom>
              <a:avLst/>
              <a:gdLst>
                <a:gd name="connsiteX0" fmla="*/ 321822 w 326365"/>
                <a:gd name="connsiteY0" fmla="*/ 178413 h 172781"/>
                <a:gd name="connsiteX1" fmla="*/ 6399 w 326365"/>
                <a:gd name="connsiteY1" fmla="*/ 178413 h 172781"/>
                <a:gd name="connsiteX2" fmla="*/ 0 w 326365"/>
                <a:gd name="connsiteY2" fmla="*/ 172014 h 172781"/>
                <a:gd name="connsiteX3" fmla="*/ 0 w 326365"/>
                <a:gd name="connsiteY3" fmla="*/ 6399 h 172781"/>
                <a:gd name="connsiteX4" fmla="*/ 6399 w 326365"/>
                <a:gd name="connsiteY4" fmla="*/ 0 h 172781"/>
                <a:gd name="connsiteX5" fmla="*/ 321822 w 326365"/>
                <a:gd name="connsiteY5" fmla="*/ 0 h 172781"/>
                <a:gd name="connsiteX6" fmla="*/ 328222 w 326365"/>
                <a:gd name="connsiteY6" fmla="*/ 6399 h 172781"/>
                <a:gd name="connsiteX7" fmla="*/ 328222 w 326365"/>
                <a:gd name="connsiteY7" fmla="*/ 172014 h 172781"/>
                <a:gd name="connsiteX8" fmla="*/ 321822 w 326365"/>
                <a:gd name="connsiteY8" fmla="*/ 178413 h 172781"/>
                <a:gd name="connsiteX9" fmla="*/ 12799 w 326365"/>
                <a:gd name="connsiteY9" fmla="*/ 165615 h 172781"/>
                <a:gd name="connsiteX10" fmla="*/ 315423 w 326365"/>
                <a:gd name="connsiteY10" fmla="*/ 165615 h 172781"/>
                <a:gd name="connsiteX11" fmla="*/ 315423 w 326365"/>
                <a:gd name="connsiteY11" fmla="*/ 12799 h 172781"/>
                <a:gd name="connsiteX12" fmla="*/ 12799 w 326365"/>
                <a:gd name="connsiteY12" fmla="*/ 12799 h 172781"/>
                <a:gd name="connsiteX13" fmla="*/ 12799 w 326365"/>
                <a:gd name="connsiteY13" fmla="*/ 16561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65" h="172781">
                  <a:moveTo>
                    <a:pt x="321822" y="178413"/>
                  </a:moveTo>
                  <a:lnTo>
                    <a:pt x="6399" y="178413"/>
                  </a:lnTo>
                  <a:cubicBezTo>
                    <a:pt x="2879" y="178413"/>
                    <a:pt x="0" y="175534"/>
                    <a:pt x="0" y="172014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321822" y="0"/>
                  </a:lnTo>
                  <a:cubicBezTo>
                    <a:pt x="325342" y="0"/>
                    <a:pt x="328222" y="2880"/>
                    <a:pt x="328222" y="6399"/>
                  </a:cubicBezTo>
                  <a:lnTo>
                    <a:pt x="328222" y="172014"/>
                  </a:lnTo>
                  <a:cubicBezTo>
                    <a:pt x="328222" y="175534"/>
                    <a:pt x="325342" y="178413"/>
                    <a:pt x="321822" y="178413"/>
                  </a:cubicBezTo>
                  <a:close/>
                  <a:moveTo>
                    <a:pt x="12799" y="165615"/>
                  </a:moveTo>
                  <a:lnTo>
                    <a:pt x="315423" y="165615"/>
                  </a:lnTo>
                  <a:lnTo>
                    <a:pt x="315423" y="12799"/>
                  </a:lnTo>
                  <a:lnTo>
                    <a:pt x="12799" y="12799"/>
                  </a:lnTo>
                  <a:lnTo>
                    <a:pt x="12799" y="1656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8773E35-20E5-4A1E-92E2-1F61F93D5771}"/>
                </a:ext>
              </a:extLst>
            </p:cNvPr>
            <p:cNvSpPr/>
            <p:nvPr/>
          </p:nvSpPr>
          <p:spPr>
            <a:xfrm>
              <a:off x="9994903" y="2622389"/>
              <a:ext cx="76792" cy="76792"/>
            </a:xfrm>
            <a:custGeom>
              <a:avLst/>
              <a:gdLst>
                <a:gd name="connsiteX0" fmla="*/ 6415 w 76791"/>
                <a:gd name="connsiteY0" fmla="*/ 76872 h 76791"/>
                <a:gd name="connsiteX1" fmla="*/ 1872 w 76791"/>
                <a:gd name="connsiteY1" fmla="*/ 75016 h 76791"/>
                <a:gd name="connsiteX2" fmla="*/ 1872 w 76791"/>
                <a:gd name="connsiteY2" fmla="*/ 65993 h 76791"/>
                <a:gd name="connsiteX3" fmla="*/ 65992 w 76791"/>
                <a:gd name="connsiteY3" fmla="*/ 1872 h 76791"/>
                <a:gd name="connsiteX4" fmla="*/ 75016 w 76791"/>
                <a:gd name="connsiteY4" fmla="*/ 1872 h 76791"/>
                <a:gd name="connsiteX5" fmla="*/ 75016 w 76791"/>
                <a:gd name="connsiteY5" fmla="*/ 10895 h 76791"/>
                <a:gd name="connsiteX6" fmla="*/ 10894 w 76791"/>
                <a:gd name="connsiteY6" fmla="*/ 75016 h 76791"/>
                <a:gd name="connsiteX7" fmla="*/ 6415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6415" y="76872"/>
                  </a:moveTo>
                  <a:cubicBezTo>
                    <a:pt x="4751" y="76872"/>
                    <a:pt x="3151" y="76232"/>
                    <a:pt x="1872" y="75016"/>
                  </a:cubicBezTo>
                  <a:cubicBezTo>
                    <a:pt x="-624" y="72520"/>
                    <a:pt x="-624" y="68489"/>
                    <a:pt x="1872" y="65993"/>
                  </a:cubicBezTo>
                  <a:lnTo>
                    <a:pt x="65992" y="1872"/>
                  </a:lnTo>
                  <a:cubicBezTo>
                    <a:pt x="68488" y="-624"/>
                    <a:pt x="72520" y="-624"/>
                    <a:pt x="75016" y="1872"/>
                  </a:cubicBezTo>
                  <a:cubicBezTo>
                    <a:pt x="77512" y="4368"/>
                    <a:pt x="77512" y="8399"/>
                    <a:pt x="75016" y="10895"/>
                  </a:cubicBezTo>
                  <a:lnTo>
                    <a:pt x="10894" y="75016"/>
                  </a:lnTo>
                  <a:cubicBezTo>
                    <a:pt x="9743" y="76232"/>
                    <a:pt x="8079" y="76872"/>
                    <a:pt x="6415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17858F4-D01F-4524-8405-69FA865DC76A}"/>
                </a:ext>
              </a:extLst>
            </p:cNvPr>
            <p:cNvSpPr/>
            <p:nvPr/>
          </p:nvSpPr>
          <p:spPr>
            <a:xfrm>
              <a:off x="9994903" y="2622389"/>
              <a:ext cx="134386" cy="134386"/>
            </a:xfrm>
            <a:custGeom>
              <a:avLst/>
              <a:gdLst>
                <a:gd name="connsiteX0" fmla="*/ 6415 w 134385"/>
                <a:gd name="connsiteY0" fmla="*/ 136130 h 134385"/>
                <a:gd name="connsiteX1" fmla="*/ 1872 w 134385"/>
                <a:gd name="connsiteY1" fmla="*/ 134274 h 134385"/>
                <a:gd name="connsiteX2" fmla="*/ 1872 w 134385"/>
                <a:gd name="connsiteY2" fmla="*/ 125251 h 134385"/>
                <a:gd name="connsiteX3" fmla="*/ 125250 w 134385"/>
                <a:gd name="connsiteY3" fmla="*/ 1872 h 134385"/>
                <a:gd name="connsiteX4" fmla="*/ 134274 w 134385"/>
                <a:gd name="connsiteY4" fmla="*/ 1872 h 134385"/>
                <a:gd name="connsiteX5" fmla="*/ 134274 w 134385"/>
                <a:gd name="connsiteY5" fmla="*/ 10895 h 134385"/>
                <a:gd name="connsiteX6" fmla="*/ 10894 w 134385"/>
                <a:gd name="connsiteY6" fmla="*/ 134274 h 134385"/>
                <a:gd name="connsiteX7" fmla="*/ 6415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6415" y="136130"/>
                  </a:moveTo>
                  <a:cubicBezTo>
                    <a:pt x="4751" y="136130"/>
                    <a:pt x="3151" y="135490"/>
                    <a:pt x="1872" y="134274"/>
                  </a:cubicBezTo>
                  <a:cubicBezTo>
                    <a:pt x="-624" y="131778"/>
                    <a:pt x="-624" y="127747"/>
                    <a:pt x="1872" y="125251"/>
                  </a:cubicBezTo>
                  <a:lnTo>
                    <a:pt x="125250" y="1872"/>
                  </a:lnTo>
                  <a:cubicBezTo>
                    <a:pt x="127746" y="-624"/>
                    <a:pt x="131778" y="-624"/>
                    <a:pt x="134274" y="1872"/>
                  </a:cubicBezTo>
                  <a:cubicBezTo>
                    <a:pt x="136769" y="4368"/>
                    <a:pt x="136769" y="8399"/>
                    <a:pt x="134274" y="10895"/>
                  </a:cubicBezTo>
                  <a:lnTo>
                    <a:pt x="10894" y="134274"/>
                  </a:lnTo>
                  <a:cubicBezTo>
                    <a:pt x="9743" y="135490"/>
                    <a:pt x="8079" y="136130"/>
                    <a:pt x="6415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21CFF4BE-6CA3-46DC-82DF-6DE4D09123BD}"/>
                </a:ext>
              </a:extLst>
            </p:cNvPr>
            <p:cNvSpPr/>
            <p:nvPr/>
          </p:nvSpPr>
          <p:spPr>
            <a:xfrm>
              <a:off x="10011797" y="2622389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1 w 172781"/>
                <a:gd name="connsiteY1" fmla="*/ 176573 h 172781"/>
                <a:gd name="connsiteX2" fmla="*/ 1871 w 172781"/>
                <a:gd name="connsiteY2" fmla="*/ 167550 h 172781"/>
                <a:gd name="connsiteX3" fmla="*/ 167486 w 172781"/>
                <a:gd name="connsiteY3" fmla="*/ 1872 h 172781"/>
                <a:gd name="connsiteX4" fmla="*/ 176509 w 172781"/>
                <a:gd name="connsiteY4" fmla="*/ 1872 h 172781"/>
                <a:gd name="connsiteX5" fmla="*/ 176509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2" y="177789"/>
                    <a:pt x="1871" y="176573"/>
                  </a:cubicBezTo>
                  <a:cubicBezTo>
                    <a:pt x="-624" y="174078"/>
                    <a:pt x="-624" y="170046"/>
                    <a:pt x="1871" y="167550"/>
                  </a:cubicBezTo>
                  <a:lnTo>
                    <a:pt x="167486" y="1872"/>
                  </a:lnTo>
                  <a:cubicBezTo>
                    <a:pt x="169982" y="-624"/>
                    <a:pt x="174013" y="-624"/>
                    <a:pt x="176509" y="1872"/>
                  </a:cubicBezTo>
                  <a:cubicBezTo>
                    <a:pt x="179005" y="4368"/>
                    <a:pt x="179005" y="8399"/>
                    <a:pt x="176509" y="10895"/>
                  </a:cubicBezTo>
                  <a:lnTo>
                    <a:pt x="10895" y="176573"/>
                  </a:lnTo>
                  <a:cubicBezTo>
                    <a:pt x="9743" y="177789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0F887691-13C0-4F37-A1CE-C9E5238533E3}"/>
                </a:ext>
              </a:extLst>
            </p:cNvPr>
            <p:cNvSpPr/>
            <p:nvPr/>
          </p:nvSpPr>
          <p:spPr>
            <a:xfrm>
              <a:off x="10070991" y="2622389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1 w 172781"/>
                <a:gd name="connsiteY1" fmla="*/ 176573 h 172781"/>
                <a:gd name="connsiteX2" fmla="*/ 1871 w 172781"/>
                <a:gd name="connsiteY2" fmla="*/ 167550 h 172781"/>
                <a:gd name="connsiteX3" fmla="*/ 167550 w 172781"/>
                <a:gd name="connsiteY3" fmla="*/ 1872 h 172781"/>
                <a:gd name="connsiteX4" fmla="*/ 176573 w 172781"/>
                <a:gd name="connsiteY4" fmla="*/ 1872 h 172781"/>
                <a:gd name="connsiteX5" fmla="*/ 176573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2" y="177789"/>
                    <a:pt x="1871" y="176573"/>
                  </a:cubicBezTo>
                  <a:cubicBezTo>
                    <a:pt x="-624" y="174078"/>
                    <a:pt x="-624" y="170046"/>
                    <a:pt x="1871" y="167550"/>
                  </a:cubicBezTo>
                  <a:lnTo>
                    <a:pt x="167550" y="1872"/>
                  </a:lnTo>
                  <a:cubicBezTo>
                    <a:pt x="170046" y="-624"/>
                    <a:pt x="174077" y="-624"/>
                    <a:pt x="176573" y="1872"/>
                  </a:cubicBezTo>
                  <a:cubicBezTo>
                    <a:pt x="179069" y="4368"/>
                    <a:pt x="179069" y="8399"/>
                    <a:pt x="176573" y="10895"/>
                  </a:cubicBezTo>
                  <a:lnTo>
                    <a:pt x="10895" y="176573"/>
                  </a:lnTo>
                  <a:cubicBezTo>
                    <a:pt x="9743" y="177789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B9D161FA-B533-4149-8449-6FB8AB464EBF}"/>
                </a:ext>
              </a:extLst>
            </p:cNvPr>
            <p:cNvSpPr/>
            <p:nvPr/>
          </p:nvSpPr>
          <p:spPr>
            <a:xfrm>
              <a:off x="10130185" y="2622325"/>
              <a:ext cx="172782" cy="172782"/>
            </a:xfrm>
            <a:custGeom>
              <a:avLst/>
              <a:gdLst>
                <a:gd name="connsiteX0" fmla="*/ 6415 w 172781"/>
                <a:gd name="connsiteY0" fmla="*/ 178429 h 172781"/>
                <a:gd name="connsiteX1" fmla="*/ 1871 w 172781"/>
                <a:gd name="connsiteY1" fmla="*/ 176573 h 172781"/>
                <a:gd name="connsiteX2" fmla="*/ 1871 w 172781"/>
                <a:gd name="connsiteY2" fmla="*/ 167550 h 172781"/>
                <a:gd name="connsiteX3" fmla="*/ 167614 w 172781"/>
                <a:gd name="connsiteY3" fmla="*/ 1872 h 172781"/>
                <a:gd name="connsiteX4" fmla="*/ 176637 w 172781"/>
                <a:gd name="connsiteY4" fmla="*/ 1872 h 172781"/>
                <a:gd name="connsiteX5" fmla="*/ 176637 w 172781"/>
                <a:gd name="connsiteY5" fmla="*/ 10895 h 172781"/>
                <a:gd name="connsiteX6" fmla="*/ 10895 w 172781"/>
                <a:gd name="connsiteY6" fmla="*/ 176573 h 172781"/>
                <a:gd name="connsiteX7" fmla="*/ 6415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6415" y="178429"/>
                  </a:moveTo>
                  <a:cubicBezTo>
                    <a:pt x="4751" y="178429"/>
                    <a:pt x="3152" y="177789"/>
                    <a:pt x="1871" y="176573"/>
                  </a:cubicBezTo>
                  <a:cubicBezTo>
                    <a:pt x="-624" y="174078"/>
                    <a:pt x="-624" y="170046"/>
                    <a:pt x="1871" y="167550"/>
                  </a:cubicBezTo>
                  <a:lnTo>
                    <a:pt x="167614" y="1872"/>
                  </a:lnTo>
                  <a:cubicBezTo>
                    <a:pt x="170110" y="-624"/>
                    <a:pt x="174141" y="-624"/>
                    <a:pt x="176637" y="1872"/>
                  </a:cubicBezTo>
                  <a:cubicBezTo>
                    <a:pt x="179133" y="4368"/>
                    <a:pt x="179133" y="8399"/>
                    <a:pt x="176637" y="10895"/>
                  </a:cubicBezTo>
                  <a:lnTo>
                    <a:pt x="10895" y="176573"/>
                  </a:lnTo>
                  <a:cubicBezTo>
                    <a:pt x="9743" y="177789"/>
                    <a:pt x="8079" y="178429"/>
                    <a:pt x="6415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704828-10D8-4043-917E-F8706F0102BB}"/>
                </a:ext>
              </a:extLst>
            </p:cNvPr>
            <p:cNvSpPr/>
            <p:nvPr/>
          </p:nvSpPr>
          <p:spPr>
            <a:xfrm>
              <a:off x="10189442" y="2667120"/>
              <a:ext cx="127987" cy="127987"/>
            </a:xfrm>
            <a:custGeom>
              <a:avLst/>
              <a:gdLst>
                <a:gd name="connsiteX0" fmla="*/ 6416 w 127986"/>
                <a:gd name="connsiteY0" fmla="*/ 133698 h 127986"/>
                <a:gd name="connsiteX1" fmla="*/ 1872 w 127986"/>
                <a:gd name="connsiteY1" fmla="*/ 131842 h 127986"/>
                <a:gd name="connsiteX2" fmla="*/ 1872 w 127986"/>
                <a:gd name="connsiteY2" fmla="*/ 122819 h 127986"/>
                <a:gd name="connsiteX3" fmla="*/ 122755 w 127986"/>
                <a:gd name="connsiteY3" fmla="*/ 1872 h 127986"/>
                <a:gd name="connsiteX4" fmla="*/ 131779 w 127986"/>
                <a:gd name="connsiteY4" fmla="*/ 1872 h 127986"/>
                <a:gd name="connsiteX5" fmla="*/ 131779 w 127986"/>
                <a:gd name="connsiteY5" fmla="*/ 10895 h 127986"/>
                <a:gd name="connsiteX6" fmla="*/ 10895 w 127986"/>
                <a:gd name="connsiteY6" fmla="*/ 131842 h 127986"/>
                <a:gd name="connsiteX7" fmla="*/ 6416 w 127986"/>
                <a:gd name="connsiteY7" fmla="*/ 133698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6416" y="133698"/>
                  </a:moveTo>
                  <a:cubicBezTo>
                    <a:pt x="4752" y="133698"/>
                    <a:pt x="3152" y="133058"/>
                    <a:pt x="1872" y="131842"/>
                  </a:cubicBezTo>
                  <a:cubicBezTo>
                    <a:pt x="-624" y="129346"/>
                    <a:pt x="-624" y="125315"/>
                    <a:pt x="1872" y="122819"/>
                  </a:cubicBezTo>
                  <a:lnTo>
                    <a:pt x="122755" y="1872"/>
                  </a:lnTo>
                  <a:cubicBezTo>
                    <a:pt x="125251" y="-624"/>
                    <a:pt x="129283" y="-624"/>
                    <a:pt x="131779" y="1872"/>
                  </a:cubicBezTo>
                  <a:cubicBezTo>
                    <a:pt x="134274" y="4368"/>
                    <a:pt x="134274" y="8399"/>
                    <a:pt x="131779" y="10895"/>
                  </a:cubicBezTo>
                  <a:lnTo>
                    <a:pt x="10895" y="131842"/>
                  </a:lnTo>
                  <a:cubicBezTo>
                    <a:pt x="9743" y="133058"/>
                    <a:pt x="8080" y="133698"/>
                    <a:pt x="6416" y="133698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B4271D7-5090-4EF8-9889-2D4EF41C1CCE}"/>
                </a:ext>
              </a:extLst>
            </p:cNvPr>
            <p:cNvSpPr/>
            <p:nvPr/>
          </p:nvSpPr>
          <p:spPr>
            <a:xfrm>
              <a:off x="10248636" y="2726378"/>
              <a:ext cx="70393" cy="70393"/>
            </a:xfrm>
            <a:custGeom>
              <a:avLst/>
              <a:gdLst>
                <a:gd name="connsiteX0" fmla="*/ 6416 w 70392"/>
                <a:gd name="connsiteY0" fmla="*/ 74440 h 70392"/>
                <a:gd name="connsiteX1" fmla="*/ 1872 w 70392"/>
                <a:gd name="connsiteY1" fmla="*/ 72584 h 70392"/>
                <a:gd name="connsiteX2" fmla="*/ 1872 w 70392"/>
                <a:gd name="connsiteY2" fmla="*/ 63561 h 70392"/>
                <a:gd name="connsiteX3" fmla="*/ 63561 w 70392"/>
                <a:gd name="connsiteY3" fmla="*/ 1872 h 70392"/>
                <a:gd name="connsiteX4" fmla="*/ 72585 w 70392"/>
                <a:gd name="connsiteY4" fmla="*/ 1872 h 70392"/>
                <a:gd name="connsiteX5" fmla="*/ 72585 w 70392"/>
                <a:gd name="connsiteY5" fmla="*/ 10895 h 70392"/>
                <a:gd name="connsiteX6" fmla="*/ 10895 w 70392"/>
                <a:gd name="connsiteY6" fmla="*/ 72584 h 70392"/>
                <a:gd name="connsiteX7" fmla="*/ 6416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416" y="74440"/>
                  </a:moveTo>
                  <a:cubicBezTo>
                    <a:pt x="4752" y="74440"/>
                    <a:pt x="3152" y="73800"/>
                    <a:pt x="1872" y="72584"/>
                  </a:cubicBezTo>
                  <a:cubicBezTo>
                    <a:pt x="-624" y="70089"/>
                    <a:pt x="-624" y="66057"/>
                    <a:pt x="1872" y="63561"/>
                  </a:cubicBezTo>
                  <a:lnTo>
                    <a:pt x="63561" y="1872"/>
                  </a:lnTo>
                  <a:cubicBezTo>
                    <a:pt x="66057" y="-624"/>
                    <a:pt x="70089" y="-624"/>
                    <a:pt x="72585" y="1872"/>
                  </a:cubicBezTo>
                  <a:cubicBezTo>
                    <a:pt x="75081" y="4368"/>
                    <a:pt x="75081" y="8399"/>
                    <a:pt x="72585" y="10895"/>
                  </a:cubicBezTo>
                  <a:lnTo>
                    <a:pt x="10895" y="72584"/>
                  </a:lnTo>
                  <a:cubicBezTo>
                    <a:pt x="9743" y="73800"/>
                    <a:pt x="8080" y="74440"/>
                    <a:pt x="6416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3" name="Group 522">
            <a:extLst>
              <a:ext uri="{FF2B5EF4-FFF2-40B4-BE49-F238E27FC236}">
                <a16:creationId xmlns:a16="http://schemas.microsoft.com/office/drawing/2014/main" id="{6EDA5066-F2A2-4375-80C9-2B48D144024D}"/>
              </a:ext>
            </a:extLst>
          </p:cNvPr>
          <p:cNvGrpSpPr/>
          <p:nvPr/>
        </p:nvGrpSpPr>
        <p:grpSpPr>
          <a:xfrm>
            <a:off x="9566993" y="3543278"/>
            <a:ext cx="492813" cy="492748"/>
            <a:chOff x="9910895" y="3664802"/>
            <a:chExt cx="492813" cy="492748"/>
          </a:xfrm>
        </p:grpSpPr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0DCC89C7-1322-41BE-9305-A511E3BA224E}"/>
                </a:ext>
              </a:extLst>
            </p:cNvPr>
            <p:cNvSpPr/>
            <p:nvPr/>
          </p:nvSpPr>
          <p:spPr>
            <a:xfrm>
              <a:off x="10070943" y="3824785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166383 h 332765"/>
                <a:gd name="connsiteX4" fmla="*/ 6399 w 332765"/>
                <a:gd name="connsiteY4" fmla="*/ 159983 h 332765"/>
                <a:gd name="connsiteX5" fmla="*/ 12799 w 332765"/>
                <a:gd name="connsiteY5" fmla="*/ 166383 h 332765"/>
                <a:gd name="connsiteX6" fmla="*/ 12799 w 332765"/>
                <a:gd name="connsiteY6" fmla="*/ 319966 h 332765"/>
                <a:gd name="connsiteX7" fmla="*/ 319966 w 332765"/>
                <a:gd name="connsiteY7" fmla="*/ 319966 h 332765"/>
                <a:gd name="connsiteX8" fmla="*/ 319966 w 332765"/>
                <a:gd name="connsiteY8" fmla="*/ 12799 h 332765"/>
                <a:gd name="connsiteX9" fmla="*/ 166318 w 332765"/>
                <a:gd name="connsiteY9" fmla="*/ 12799 h 332765"/>
                <a:gd name="connsiteX10" fmla="*/ 159919 w 332765"/>
                <a:gd name="connsiteY10" fmla="*/ 6399 h 332765"/>
                <a:gd name="connsiteX11" fmla="*/ 166318 w 332765"/>
                <a:gd name="connsiteY11" fmla="*/ 0 h 332765"/>
                <a:gd name="connsiteX12" fmla="*/ 326366 w 332765"/>
                <a:gd name="connsiteY12" fmla="*/ 0 h 332765"/>
                <a:gd name="connsiteX13" fmla="*/ 332765 w 332765"/>
                <a:gd name="connsiteY13" fmla="*/ 6399 h 332765"/>
                <a:gd name="connsiteX14" fmla="*/ 332765 w 332765"/>
                <a:gd name="connsiteY14" fmla="*/ 326366 h 332765"/>
                <a:gd name="connsiteX15" fmla="*/ 326366 w 332765"/>
                <a:gd name="connsiteY15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79" y="332765"/>
                    <a:pt x="0" y="329885"/>
                    <a:pt x="0" y="326366"/>
                  </a:cubicBezTo>
                  <a:lnTo>
                    <a:pt x="0" y="166383"/>
                  </a:lnTo>
                  <a:cubicBezTo>
                    <a:pt x="0" y="162863"/>
                    <a:pt x="2879" y="159983"/>
                    <a:pt x="6399" y="159983"/>
                  </a:cubicBezTo>
                  <a:cubicBezTo>
                    <a:pt x="9918" y="159983"/>
                    <a:pt x="12799" y="162863"/>
                    <a:pt x="12799" y="166383"/>
                  </a:cubicBezTo>
                  <a:lnTo>
                    <a:pt x="12799" y="319966"/>
                  </a:lnTo>
                  <a:lnTo>
                    <a:pt x="319966" y="319966"/>
                  </a:lnTo>
                  <a:lnTo>
                    <a:pt x="319966" y="12799"/>
                  </a:lnTo>
                  <a:lnTo>
                    <a:pt x="166318" y="12799"/>
                  </a:lnTo>
                  <a:cubicBezTo>
                    <a:pt x="162799" y="12799"/>
                    <a:pt x="159919" y="9919"/>
                    <a:pt x="159919" y="6399"/>
                  </a:cubicBezTo>
                  <a:cubicBezTo>
                    <a:pt x="159919" y="2880"/>
                    <a:pt x="162799" y="0"/>
                    <a:pt x="166318" y="0"/>
                  </a:cubicBezTo>
                  <a:lnTo>
                    <a:pt x="326366" y="0"/>
                  </a:lnTo>
                  <a:cubicBezTo>
                    <a:pt x="329885" y="0"/>
                    <a:pt x="332765" y="2880"/>
                    <a:pt x="332765" y="6399"/>
                  </a:cubicBezTo>
                  <a:lnTo>
                    <a:pt x="332765" y="326366"/>
                  </a:lnTo>
                  <a:cubicBezTo>
                    <a:pt x="332765" y="329885"/>
                    <a:pt x="329949" y="332765"/>
                    <a:pt x="326366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83F23D1F-05E9-4E87-81D0-09BE57AE6E3D}"/>
                </a:ext>
              </a:extLst>
            </p:cNvPr>
            <p:cNvSpPr/>
            <p:nvPr/>
          </p:nvSpPr>
          <p:spPr>
            <a:xfrm>
              <a:off x="9910960" y="3664802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6399 h 332765"/>
                <a:gd name="connsiteX4" fmla="*/ 6399 w 332765"/>
                <a:gd name="connsiteY4" fmla="*/ 0 h 332765"/>
                <a:gd name="connsiteX5" fmla="*/ 326366 w 332765"/>
                <a:gd name="connsiteY5" fmla="*/ 0 h 332765"/>
                <a:gd name="connsiteX6" fmla="*/ 332765 w 332765"/>
                <a:gd name="connsiteY6" fmla="*/ 6399 h 332765"/>
                <a:gd name="connsiteX7" fmla="*/ 332765 w 332765"/>
                <a:gd name="connsiteY7" fmla="*/ 326366 h 332765"/>
                <a:gd name="connsiteX8" fmla="*/ 326366 w 332765"/>
                <a:gd name="connsiteY8" fmla="*/ 332765 h 332765"/>
                <a:gd name="connsiteX9" fmla="*/ 12799 w 332765"/>
                <a:gd name="connsiteY9" fmla="*/ 319966 h 332765"/>
                <a:gd name="connsiteX10" fmla="*/ 319966 w 332765"/>
                <a:gd name="connsiteY10" fmla="*/ 319966 h 332765"/>
                <a:gd name="connsiteX11" fmla="*/ 319966 w 332765"/>
                <a:gd name="connsiteY11" fmla="*/ 12799 h 332765"/>
                <a:gd name="connsiteX12" fmla="*/ 12799 w 332765"/>
                <a:gd name="connsiteY12" fmla="*/ 12799 h 332765"/>
                <a:gd name="connsiteX13" fmla="*/ 12799 w 332765"/>
                <a:gd name="connsiteY13" fmla="*/ 31996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79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326366" y="0"/>
                  </a:lnTo>
                  <a:cubicBezTo>
                    <a:pt x="329885" y="0"/>
                    <a:pt x="332765" y="2880"/>
                    <a:pt x="332765" y="6399"/>
                  </a:cubicBezTo>
                  <a:lnTo>
                    <a:pt x="332765" y="326366"/>
                  </a:lnTo>
                  <a:cubicBezTo>
                    <a:pt x="332765" y="329949"/>
                    <a:pt x="329885" y="332765"/>
                    <a:pt x="326366" y="332765"/>
                  </a:cubicBezTo>
                  <a:close/>
                  <a:moveTo>
                    <a:pt x="12799" y="319966"/>
                  </a:moveTo>
                  <a:lnTo>
                    <a:pt x="319966" y="319966"/>
                  </a:lnTo>
                  <a:lnTo>
                    <a:pt x="319966" y="12799"/>
                  </a:lnTo>
                  <a:lnTo>
                    <a:pt x="12799" y="12799"/>
                  </a:lnTo>
                  <a:lnTo>
                    <a:pt x="12799" y="31996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A635771-632C-4B72-A543-9DF4636D4606}"/>
                </a:ext>
              </a:extLst>
            </p:cNvPr>
            <p:cNvSpPr/>
            <p:nvPr/>
          </p:nvSpPr>
          <p:spPr>
            <a:xfrm>
              <a:off x="9910895" y="3664802"/>
              <a:ext cx="172782" cy="172782"/>
            </a:xfrm>
            <a:custGeom>
              <a:avLst/>
              <a:gdLst>
                <a:gd name="connsiteX0" fmla="*/ 166447 w 172781"/>
                <a:gd name="connsiteY0" fmla="*/ 172846 h 172781"/>
                <a:gd name="connsiteX1" fmla="*/ 6399 w 172781"/>
                <a:gd name="connsiteY1" fmla="*/ 172846 h 172781"/>
                <a:gd name="connsiteX2" fmla="*/ 0 w 172781"/>
                <a:gd name="connsiteY2" fmla="*/ 166446 h 172781"/>
                <a:gd name="connsiteX3" fmla="*/ 0 w 172781"/>
                <a:gd name="connsiteY3" fmla="*/ 6399 h 172781"/>
                <a:gd name="connsiteX4" fmla="*/ 6399 w 172781"/>
                <a:gd name="connsiteY4" fmla="*/ 0 h 172781"/>
                <a:gd name="connsiteX5" fmla="*/ 166447 w 172781"/>
                <a:gd name="connsiteY5" fmla="*/ 0 h 172781"/>
                <a:gd name="connsiteX6" fmla="*/ 172846 w 172781"/>
                <a:gd name="connsiteY6" fmla="*/ 6399 h 172781"/>
                <a:gd name="connsiteX7" fmla="*/ 172846 w 172781"/>
                <a:gd name="connsiteY7" fmla="*/ 166446 h 172781"/>
                <a:gd name="connsiteX8" fmla="*/ 166447 w 172781"/>
                <a:gd name="connsiteY8" fmla="*/ 172846 h 172781"/>
                <a:gd name="connsiteX9" fmla="*/ 12863 w 172781"/>
                <a:gd name="connsiteY9" fmla="*/ 160047 h 172781"/>
                <a:gd name="connsiteX10" fmla="*/ 160111 w 172781"/>
                <a:gd name="connsiteY10" fmla="*/ 160047 h 172781"/>
                <a:gd name="connsiteX11" fmla="*/ 160111 w 172781"/>
                <a:gd name="connsiteY11" fmla="*/ 12799 h 172781"/>
                <a:gd name="connsiteX12" fmla="*/ 12863 w 172781"/>
                <a:gd name="connsiteY12" fmla="*/ 12799 h 172781"/>
                <a:gd name="connsiteX13" fmla="*/ 12863 w 172781"/>
                <a:gd name="connsiteY13" fmla="*/ 160047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172781">
                  <a:moveTo>
                    <a:pt x="166447" y="172846"/>
                  </a:moveTo>
                  <a:lnTo>
                    <a:pt x="6399" y="172846"/>
                  </a:lnTo>
                  <a:cubicBezTo>
                    <a:pt x="2879" y="172846"/>
                    <a:pt x="0" y="169966"/>
                    <a:pt x="0" y="16644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166447" y="0"/>
                  </a:lnTo>
                  <a:cubicBezTo>
                    <a:pt x="169966" y="0"/>
                    <a:pt x="172846" y="2880"/>
                    <a:pt x="172846" y="6399"/>
                  </a:cubicBezTo>
                  <a:lnTo>
                    <a:pt x="172846" y="166446"/>
                  </a:lnTo>
                  <a:cubicBezTo>
                    <a:pt x="172846" y="169966"/>
                    <a:pt x="170030" y="172846"/>
                    <a:pt x="166447" y="172846"/>
                  </a:cubicBezTo>
                  <a:close/>
                  <a:moveTo>
                    <a:pt x="12863" y="160047"/>
                  </a:moveTo>
                  <a:lnTo>
                    <a:pt x="160111" y="160047"/>
                  </a:lnTo>
                  <a:lnTo>
                    <a:pt x="160111" y="12799"/>
                  </a:lnTo>
                  <a:lnTo>
                    <a:pt x="12863" y="12799"/>
                  </a:lnTo>
                  <a:lnTo>
                    <a:pt x="12863" y="16004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43A21A40-99AE-4289-B5EB-C70287CAA5E9}"/>
              </a:ext>
            </a:extLst>
          </p:cNvPr>
          <p:cNvGrpSpPr/>
          <p:nvPr/>
        </p:nvGrpSpPr>
        <p:grpSpPr>
          <a:xfrm>
            <a:off x="9580816" y="4641988"/>
            <a:ext cx="460752" cy="460752"/>
            <a:chOff x="9924718" y="4763512"/>
            <a:chExt cx="460752" cy="460752"/>
          </a:xfrm>
        </p:grpSpPr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7F4276FE-77D2-4603-A708-6B51029BCE66}"/>
                </a:ext>
              </a:extLst>
            </p:cNvPr>
            <p:cNvSpPr/>
            <p:nvPr/>
          </p:nvSpPr>
          <p:spPr>
            <a:xfrm>
              <a:off x="9924718" y="4763512"/>
              <a:ext cx="460752" cy="460752"/>
            </a:xfrm>
            <a:custGeom>
              <a:avLst/>
              <a:gdLst>
                <a:gd name="connsiteX0" fmla="*/ 458896 w 460751"/>
                <a:gd name="connsiteY0" fmla="*/ 465295 h 460751"/>
                <a:gd name="connsiteX1" fmla="*/ 6399 w 460751"/>
                <a:gd name="connsiteY1" fmla="*/ 465295 h 460751"/>
                <a:gd name="connsiteX2" fmla="*/ 0 w 460751"/>
                <a:gd name="connsiteY2" fmla="*/ 458896 h 460751"/>
                <a:gd name="connsiteX3" fmla="*/ 0 w 460751"/>
                <a:gd name="connsiteY3" fmla="*/ 6399 h 460751"/>
                <a:gd name="connsiteX4" fmla="*/ 6399 w 460751"/>
                <a:gd name="connsiteY4" fmla="*/ 0 h 460751"/>
                <a:gd name="connsiteX5" fmla="*/ 458896 w 460751"/>
                <a:gd name="connsiteY5" fmla="*/ 0 h 460751"/>
                <a:gd name="connsiteX6" fmla="*/ 465295 w 460751"/>
                <a:gd name="connsiteY6" fmla="*/ 6399 h 460751"/>
                <a:gd name="connsiteX7" fmla="*/ 465295 w 460751"/>
                <a:gd name="connsiteY7" fmla="*/ 458896 h 460751"/>
                <a:gd name="connsiteX8" fmla="*/ 458896 w 460751"/>
                <a:gd name="connsiteY8" fmla="*/ 465295 h 460751"/>
                <a:gd name="connsiteX9" fmla="*/ 12799 w 460751"/>
                <a:gd name="connsiteY9" fmla="*/ 452497 h 460751"/>
                <a:gd name="connsiteX10" fmla="*/ 452496 w 460751"/>
                <a:gd name="connsiteY10" fmla="*/ 452497 h 460751"/>
                <a:gd name="connsiteX11" fmla="*/ 452496 w 460751"/>
                <a:gd name="connsiteY11" fmla="*/ 12799 h 460751"/>
                <a:gd name="connsiteX12" fmla="*/ 12799 w 460751"/>
                <a:gd name="connsiteY12" fmla="*/ 12799 h 460751"/>
                <a:gd name="connsiteX13" fmla="*/ 12799 w 460751"/>
                <a:gd name="connsiteY13" fmla="*/ 452497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751" h="460751">
                  <a:moveTo>
                    <a:pt x="458896" y="465295"/>
                  </a:moveTo>
                  <a:lnTo>
                    <a:pt x="6399" y="465295"/>
                  </a:lnTo>
                  <a:cubicBezTo>
                    <a:pt x="2879" y="465295"/>
                    <a:pt x="0" y="462416"/>
                    <a:pt x="0" y="45889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80"/>
                    <a:pt x="465295" y="6399"/>
                  </a:cubicBezTo>
                  <a:lnTo>
                    <a:pt x="465295" y="458896"/>
                  </a:lnTo>
                  <a:cubicBezTo>
                    <a:pt x="465295" y="462416"/>
                    <a:pt x="462416" y="465295"/>
                    <a:pt x="458896" y="465295"/>
                  </a:cubicBezTo>
                  <a:close/>
                  <a:moveTo>
                    <a:pt x="12799" y="452497"/>
                  </a:moveTo>
                  <a:lnTo>
                    <a:pt x="452496" y="452497"/>
                  </a:lnTo>
                  <a:lnTo>
                    <a:pt x="452496" y="12799"/>
                  </a:lnTo>
                  <a:lnTo>
                    <a:pt x="12799" y="12799"/>
                  </a:lnTo>
                  <a:lnTo>
                    <a:pt x="12799" y="452497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02E1278C-7DB3-4AB1-A445-2F975604173D}"/>
                </a:ext>
              </a:extLst>
            </p:cNvPr>
            <p:cNvSpPr/>
            <p:nvPr/>
          </p:nvSpPr>
          <p:spPr>
            <a:xfrm>
              <a:off x="9924718" y="4989729"/>
              <a:ext cx="236775" cy="211178"/>
            </a:xfrm>
            <a:custGeom>
              <a:avLst/>
              <a:gdLst>
                <a:gd name="connsiteX0" fmla="*/ 232615 w 236775"/>
                <a:gd name="connsiteY0" fmla="*/ 215337 h 211177"/>
                <a:gd name="connsiteX1" fmla="*/ 226216 w 236775"/>
                <a:gd name="connsiteY1" fmla="*/ 208938 h 211177"/>
                <a:gd name="connsiteX2" fmla="*/ 226216 w 236775"/>
                <a:gd name="connsiteY2" fmla="*/ 189740 h 211177"/>
                <a:gd name="connsiteX3" fmla="*/ 232615 w 236775"/>
                <a:gd name="connsiteY3" fmla="*/ 183341 h 211177"/>
                <a:gd name="connsiteX4" fmla="*/ 239015 w 236775"/>
                <a:gd name="connsiteY4" fmla="*/ 189740 h 211177"/>
                <a:gd name="connsiteX5" fmla="*/ 239015 w 236775"/>
                <a:gd name="connsiteY5" fmla="*/ 208938 h 211177"/>
                <a:gd name="connsiteX6" fmla="*/ 232615 w 236775"/>
                <a:gd name="connsiteY6" fmla="*/ 215337 h 211177"/>
                <a:gd name="connsiteX7" fmla="*/ 232615 w 236775"/>
                <a:gd name="connsiteY7" fmla="*/ 164143 h 211177"/>
                <a:gd name="connsiteX8" fmla="*/ 226216 w 236775"/>
                <a:gd name="connsiteY8" fmla="*/ 157743 h 211177"/>
                <a:gd name="connsiteX9" fmla="*/ 226216 w 236775"/>
                <a:gd name="connsiteY9" fmla="*/ 138545 h 211177"/>
                <a:gd name="connsiteX10" fmla="*/ 232615 w 236775"/>
                <a:gd name="connsiteY10" fmla="*/ 132146 h 211177"/>
                <a:gd name="connsiteX11" fmla="*/ 239015 w 236775"/>
                <a:gd name="connsiteY11" fmla="*/ 138545 h 211177"/>
                <a:gd name="connsiteX12" fmla="*/ 239015 w 236775"/>
                <a:gd name="connsiteY12" fmla="*/ 157743 h 211177"/>
                <a:gd name="connsiteX13" fmla="*/ 232615 w 236775"/>
                <a:gd name="connsiteY13" fmla="*/ 164143 h 211177"/>
                <a:gd name="connsiteX14" fmla="*/ 232615 w 236775"/>
                <a:gd name="connsiteY14" fmla="*/ 112948 h 211177"/>
                <a:gd name="connsiteX15" fmla="*/ 226216 w 236775"/>
                <a:gd name="connsiteY15" fmla="*/ 106549 h 211177"/>
                <a:gd name="connsiteX16" fmla="*/ 226216 w 236775"/>
                <a:gd name="connsiteY16" fmla="*/ 87351 h 211177"/>
                <a:gd name="connsiteX17" fmla="*/ 232615 w 236775"/>
                <a:gd name="connsiteY17" fmla="*/ 80951 h 211177"/>
                <a:gd name="connsiteX18" fmla="*/ 239015 w 236775"/>
                <a:gd name="connsiteY18" fmla="*/ 87351 h 211177"/>
                <a:gd name="connsiteX19" fmla="*/ 239015 w 236775"/>
                <a:gd name="connsiteY19" fmla="*/ 106549 h 211177"/>
                <a:gd name="connsiteX20" fmla="*/ 232615 w 236775"/>
                <a:gd name="connsiteY20" fmla="*/ 112948 h 211177"/>
                <a:gd name="connsiteX21" fmla="*/ 232615 w 236775"/>
                <a:gd name="connsiteY21" fmla="*/ 61753 h 211177"/>
                <a:gd name="connsiteX22" fmla="*/ 226216 w 236775"/>
                <a:gd name="connsiteY22" fmla="*/ 55354 h 211177"/>
                <a:gd name="connsiteX23" fmla="*/ 226216 w 236775"/>
                <a:gd name="connsiteY23" fmla="*/ 36156 h 211177"/>
                <a:gd name="connsiteX24" fmla="*/ 232615 w 236775"/>
                <a:gd name="connsiteY24" fmla="*/ 29757 h 211177"/>
                <a:gd name="connsiteX25" fmla="*/ 239015 w 236775"/>
                <a:gd name="connsiteY25" fmla="*/ 36156 h 211177"/>
                <a:gd name="connsiteX26" fmla="*/ 239015 w 236775"/>
                <a:gd name="connsiteY26" fmla="*/ 55354 h 211177"/>
                <a:gd name="connsiteX27" fmla="*/ 232615 w 236775"/>
                <a:gd name="connsiteY27" fmla="*/ 61753 h 211177"/>
                <a:gd name="connsiteX28" fmla="*/ 230376 w 236775"/>
                <a:gd name="connsiteY28" fmla="*/ 12799 h 211177"/>
                <a:gd name="connsiteX29" fmla="*/ 211178 w 236775"/>
                <a:gd name="connsiteY29" fmla="*/ 12799 h 211177"/>
                <a:gd name="connsiteX30" fmla="*/ 204779 w 236775"/>
                <a:gd name="connsiteY30" fmla="*/ 6399 h 211177"/>
                <a:gd name="connsiteX31" fmla="*/ 211178 w 236775"/>
                <a:gd name="connsiteY31" fmla="*/ 0 h 211177"/>
                <a:gd name="connsiteX32" fmla="*/ 230376 w 236775"/>
                <a:gd name="connsiteY32" fmla="*/ 0 h 211177"/>
                <a:gd name="connsiteX33" fmla="*/ 236775 w 236775"/>
                <a:gd name="connsiteY33" fmla="*/ 6399 h 211177"/>
                <a:gd name="connsiteX34" fmla="*/ 230376 w 236775"/>
                <a:gd name="connsiteY34" fmla="*/ 12799 h 211177"/>
                <a:gd name="connsiteX35" fmla="*/ 179181 w 236775"/>
                <a:gd name="connsiteY35" fmla="*/ 12799 h 211177"/>
                <a:gd name="connsiteX36" fmla="*/ 159983 w 236775"/>
                <a:gd name="connsiteY36" fmla="*/ 12799 h 211177"/>
                <a:gd name="connsiteX37" fmla="*/ 153584 w 236775"/>
                <a:gd name="connsiteY37" fmla="*/ 6399 h 211177"/>
                <a:gd name="connsiteX38" fmla="*/ 159983 w 236775"/>
                <a:gd name="connsiteY38" fmla="*/ 0 h 211177"/>
                <a:gd name="connsiteX39" fmla="*/ 179181 w 236775"/>
                <a:gd name="connsiteY39" fmla="*/ 0 h 211177"/>
                <a:gd name="connsiteX40" fmla="*/ 185581 w 236775"/>
                <a:gd name="connsiteY40" fmla="*/ 6399 h 211177"/>
                <a:gd name="connsiteX41" fmla="*/ 179181 w 236775"/>
                <a:gd name="connsiteY41" fmla="*/ 12799 h 211177"/>
                <a:gd name="connsiteX42" fmla="*/ 127987 w 236775"/>
                <a:gd name="connsiteY42" fmla="*/ 12799 h 211177"/>
                <a:gd name="connsiteX43" fmla="*/ 108789 w 236775"/>
                <a:gd name="connsiteY43" fmla="*/ 12799 h 211177"/>
                <a:gd name="connsiteX44" fmla="*/ 102389 w 236775"/>
                <a:gd name="connsiteY44" fmla="*/ 6399 h 211177"/>
                <a:gd name="connsiteX45" fmla="*/ 108789 w 236775"/>
                <a:gd name="connsiteY45" fmla="*/ 0 h 211177"/>
                <a:gd name="connsiteX46" fmla="*/ 127987 w 236775"/>
                <a:gd name="connsiteY46" fmla="*/ 0 h 211177"/>
                <a:gd name="connsiteX47" fmla="*/ 134386 w 236775"/>
                <a:gd name="connsiteY47" fmla="*/ 6399 h 211177"/>
                <a:gd name="connsiteX48" fmla="*/ 127987 w 236775"/>
                <a:gd name="connsiteY48" fmla="*/ 12799 h 211177"/>
                <a:gd name="connsiteX49" fmla="*/ 76792 w 236775"/>
                <a:gd name="connsiteY49" fmla="*/ 12799 h 211177"/>
                <a:gd name="connsiteX50" fmla="*/ 57594 w 236775"/>
                <a:gd name="connsiteY50" fmla="*/ 12799 h 211177"/>
                <a:gd name="connsiteX51" fmla="*/ 51195 w 236775"/>
                <a:gd name="connsiteY51" fmla="*/ 6399 h 211177"/>
                <a:gd name="connsiteX52" fmla="*/ 57594 w 236775"/>
                <a:gd name="connsiteY52" fmla="*/ 0 h 211177"/>
                <a:gd name="connsiteX53" fmla="*/ 76792 w 236775"/>
                <a:gd name="connsiteY53" fmla="*/ 0 h 211177"/>
                <a:gd name="connsiteX54" fmla="*/ 83191 w 236775"/>
                <a:gd name="connsiteY54" fmla="*/ 6399 h 211177"/>
                <a:gd name="connsiteX55" fmla="*/ 76792 w 236775"/>
                <a:gd name="connsiteY55" fmla="*/ 12799 h 211177"/>
                <a:gd name="connsiteX56" fmla="*/ 25597 w 236775"/>
                <a:gd name="connsiteY56" fmla="*/ 12799 h 211177"/>
                <a:gd name="connsiteX57" fmla="*/ 6399 w 236775"/>
                <a:gd name="connsiteY57" fmla="*/ 12799 h 211177"/>
                <a:gd name="connsiteX58" fmla="*/ 0 w 236775"/>
                <a:gd name="connsiteY58" fmla="*/ 6399 h 211177"/>
                <a:gd name="connsiteX59" fmla="*/ 6399 w 236775"/>
                <a:gd name="connsiteY59" fmla="*/ 0 h 211177"/>
                <a:gd name="connsiteX60" fmla="*/ 25597 w 236775"/>
                <a:gd name="connsiteY60" fmla="*/ 0 h 211177"/>
                <a:gd name="connsiteX61" fmla="*/ 31997 w 236775"/>
                <a:gd name="connsiteY61" fmla="*/ 6399 h 211177"/>
                <a:gd name="connsiteX62" fmla="*/ 25597 w 236775"/>
                <a:gd name="connsiteY62" fmla="*/ 12799 h 21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236775" h="211177">
                  <a:moveTo>
                    <a:pt x="232615" y="215337"/>
                  </a:moveTo>
                  <a:cubicBezTo>
                    <a:pt x="229095" y="215337"/>
                    <a:pt x="226216" y="212457"/>
                    <a:pt x="226216" y="208938"/>
                  </a:cubicBezTo>
                  <a:lnTo>
                    <a:pt x="226216" y="189740"/>
                  </a:lnTo>
                  <a:cubicBezTo>
                    <a:pt x="226216" y="186220"/>
                    <a:pt x="229095" y="183341"/>
                    <a:pt x="232615" y="183341"/>
                  </a:cubicBezTo>
                  <a:cubicBezTo>
                    <a:pt x="236135" y="183341"/>
                    <a:pt x="239015" y="186220"/>
                    <a:pt x="239015" y="189740"/>
                  </a:cubicBezTo>
                  <a:lnTo>
                    <a:pt x="239015" y="208938"/>
                  </a:lnTo>
                  <a:cubicBezTo>
                    <a:pt x="239015" y="212457"/>
                    <a:pt x="236199" y="215337"/>
                    <a:pt x="232615" y="215337"/>
                  </a:cubicBezTo>
                  <a:close/>
                  <a:moveTo>
                    <a:pt x="232615" y="164143"/>
                  </a:moveTo>
                  <a:cubicBezTo>
                    <a:pt x="229095" y="164143"/>
                    <a:pt x="226216" y="161263"/>
                    <a:pt x="226216" y="157743"/>
                  </a:cubicBezTo>
                  <a:lnTo>
                    <a:pt x="226216" y="138545"/>
                  </a:lnTo>
                  <a:cubicBezTo>
                    <a:pt x="226216" y="135026"/>
                    <a:pt x="229095" y="132146"/>
                    <a:pt x="232615" y="132146"/>
                  </a:cubicBezTo>
                  <a:cubicBezTo>
                    <a:pt x="236135" y="132146"/>
                    <a:pt x="239015" y="135026"/>
                    <a:pt x="239015" y="138545"/>
                  </a:cubicBezTo>
                  <a:lnTo>
                    <a:pt x="239015" y="157743"/>
                  </a:lnTo>
                  <a:cubicBezTo>
                    <a:pt x="239015" y="161263"/>
                    <a:pt x="236199" y="164143"/>
                    <a:pt x="232615" y="164143"/>
                  </a:cubicBezTo>
                  <a:close/>
                  <a:moveTo>
                    <a:pt x="232615" y="112948"/>
                  </a:moveTo>
                  <a:cubicBezTo>
                    <a:pt x="229095" y="112948"/>
                    <a:pt x="226216" y="110068"/>
                    <a:pt x="226216" y="106549"/>
                  </a:cubicBezTo>
                  <a:lnTo>
                    <a:pt x="226216" y="87351"/>
                  </a:lnTo>
                  <a:cubicBezTo>
                    <a:pt x="226216" y="83831"/>
                    <a:pt x="229095" y="80951"/>
                    <a:pt x="232615" y="80951"/>
                  </a:cubicBezTo>
                  <a:cubicBezTo>
                    <a:pt x="236135" y="80951"/>
                    <a:pt x="239015" y="83831"/>
                    <a:pt x="239015" y="87351"/>
                  </a:cubicBezTo>
                  <a:lnTo>
                    <a:pt x="239015" y="106549"/>
                  </a:lnTo>
                  <a:cubicBezTo>
                    <a:pt x="239015" y="110068"/>
                    <a:pt x="236199" y="112948"/>
                    <a:pt x="232615" y="112948"/>
                  </a:cubicBezTo>
                  <a:close/>
                  <a:moveTo>
                    <a:pt x="232615" y="61753"/>
                  </a:moveTo>
                  <a:cubicBezTo>
                    <a:pt x="229095" y="61753"/>
                    <a:pt x="226216" y="58874"/>
                    <a:pt x="226216" y="55354"/>
                  </a:cubicBezTo>
                  <a:lnTo>
                    <a:pt x="226216" y="36156"/>
                  </a:lnTo>
                  <a:cubicBezTo>
                    <a:pt x="226216" y="32636"/>
                    <a:pt x="229095" y="29757"/>
                    <a:pt x="232615" y="29757"/>
                  </a:cubicBezTo>
                  <a:cubicBezTo>
                    <a:pt x="236135" y="29757"/>
                    <a:pt x="239015" y="32636"/>
                    <a:pt x="239015" y="36156"/>
                  </a:cubicBezTo>
                  <a:lnTo>
                    <a:pt x="239015" y="55354"/>
                  </a:lnTo>
                  <a:cubicBezTo>
                    <a:pt x="239015" y="58874"/>
                    <a:pt x="236199" y="61753"/>
                    <a:pt x="232615" y="61753"/>
                  </a:cubicBezTo>
                  <a:close/>
                  <a:moveTo>
                    <a:pt x="230376" y="12799"/>
                  </a:moveTo>
                  <a:lnTo>
                    <a:pt x="211178" y="12799"/>
                  </a:lnTo>
                  <a:cubicBezTo>
                    <a:pt x="207658" y="12799"/>
                    <a:pt x="204779" y="9919"/>
                    <a:pt x="204779" y="6399"/>
                  </a:cubicBezTo>
                  <a:cubicBezTo>
                    <a:pt x="204779" y="2879"/>
                    <a:pt x="207658" y="0"/>
                    <a:pt x="211178" y="0"/>
                  </a:cubicBezTo>
                  <a:lnTo>
                    <a:pt x="230376" y="0"/>
                  </a:lnTo>
                  <a:cubicBezTo>
                    <a:pt x="233895" y="0"/>
                    <a:pt x="236775" y="2879"/>
                    <a:pt x="236775" y="6399"/>
                  </a:cubicBezTo>
                  <a:cubicBezTo>
                    <a:pt x="236775" y="9919"/>
                    <a:pt x="233895" y="12799"/>
                    <a:pt x="230376" y="12799"/>
                  </a:cubicBezTo>
                  <a:close/>
                  <a:moveTo>
                    <a:pt x="179181" y="12799"/>
                  </a:moveTo>
                  <a:lnTo>
                    <a:pt x="159983" y="12799"/>
                  </a:lnTo>
                  <a:cubicBezTo>
                    <a:pt x="156463" y="12799"/>
                    <a:pt x="153584" y="9919"/>
                    <a:pt x="153584" y="6399"/>
                  </a:cubicBezTo>
                  <a:cubicBezTo>
                    <a:pt x="153584" y="2879"/>
                    <a:pt x="156463" y="0"/>
                    <a:pt x="159983" y="0"/>
                  </a:cubicBezTo>
                  <a:lnTo>
                    <a:pt x="179181" y="0"/>
                  </a:lnTo>
                  <a:cubicBezTo>
                    <a:pt x="182700" y="0"/>
                    <a:pt x="185581" y="2879"/>
                    <a:pt x="185581" y="6399"/>
                  </a:cubicBezTo>
                  <a:cubicBezTo>
                    <a:pt x="185581" y="9919"/>
                    <a:pt x="182700" y="12799"/>
                    <a:pt x="179181" y="12799"/>
                  </a:cubicBezTo>
                  <a:close/>
                  <a:moveTo>
                    <a:pt x="127987" y="12799"/>
                  </a:moveTo>
                  <a:lnTo>
                    <a:pt x="108789" y="12799"/>
                  </a:lnTo>
                  <a:cubicBezTo>
                    <a:pt x="105269" y="12799"/>
                    <a:pt x="102389" y="9919"/>
                    <a:pt x="102389" y="6399"/>
                  </a:cubicBezTo>
                  <a:cubicBezTo>
                    <a:pt x="102389" y="2879"/>
                    <a:pt x="105269" y="0"/>
                    <a:pt x="108789" y="0"/>
                  </a:cubicBezTo>
                  <a:lnTo>
                    <a:pt x="127987" y="0"/>
                  </a:lnTo>
                  <a:cubicBezTo>
                    <a:pt x="131506" y="0"/>
                    <a:pt x="134386" y="2879"/>
                    <a:pt x="134386" y="6399"/>
                  </a:cubicBezTo>
                  <a:cubicBezTo>
                    <a:pt x="134386" y="9919"/>
                    <a:pt x="131506" y="12799"/>
                    <a:pt x="127987" y="12799"/>
                  </a:cubicBezTo>
                  <a:close/>
                  <a:moveTo>
                    <a:pt x="76792" y="12799"/>
                  </a:moveTo>
                  <a:lnTo>
                    <a:pt x="57594" y="12799"/>
                  </a:lnTo>
                  <a:cubicBezTo>
                    <a:pt x="54074" y="12799"/>
                    <a:pt x="51195" y="9919"/>
                    <a:pt x="51195" y="6399"/>
                  </a:cubicBezTo>
                  <a:cubicBezTo>
                    <a:pt x="51195" y="2879"/>
                    <a:pt x="54074" y="0"/>
                    <a:pt x="57594" y="0"/>
                  </a:cubicBezTo>
                  <a:lnTo>
                    <a:pt x="76792" y="0"/>
                  </a:lnTo>
                  <a:cubicBezTo>
                    <a:pt x="80311" y="0"/>
                    <a:pt x="83191" y="2879"/>
                    <a:pt x="83191" y="6399"/>
                  </a:cubicBezTo>
                  <a:cubicBezTo>
                    <a:pt x="83191" y="9919"/>
                    <a:pt x="80311" y="12799"/>
                    <a:pt x="76792" y="12799"/>
                  </a:cubicBezTo>
                  <a:close/>
                  <a:moveTo>
                    <a:pt x="25597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79"/>
                    <a:pt x="2879" y="0"/>
                    <a:pt x="6399" y="0"/>
                  </a:cubicBezTo>
                  <a:lnTo>
                    <a:pt x="25597" y="0"/>
                  </a:lnTo>
                  <a:cubicBezTo>
                    <a:pt x="29116" y="0"/>
                    <a:pt x="31997" y="2879"/>
                    <a:pt x="31997" y="6399"/>
                  </a:cubicBezTo>
                  <a:cubicBezTo>
                    <a:pt x="31997" y="9919"/>
                    <a:pt x="29116" y="12799"/>
                    <a:pt x="2559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7D67E7C-E930-46F6-A787-48E3BAF475EA}"/>
                </a:ext>
              </a:extLst>
            </p:cNvPr>
            <p:cNvSpPr/>
            <p:nvPr/>
          </p:nvSpPr>
          <p:spPr>
            <a:xfrm>
              <a:off x="10208656" y="4880940"/>
              <a:ext cx="63993" cy="63993"/>
            </a:xfrm>
            <a:custGeom>
              <a:avLst/>
              <a:gdLst>
                <a:gd name="connsiteX0" fmla="*/ 6399 w 63993"/>
                <a:gd name="connsiteY0" fmla="*/ 63993 h 63993"/>
                <a:gd name="connsiteX1" fmla="*/ 1855 w 63993"/>
                <a:gd name="connsiteY1" fmla="*/ 62137 h 63993"/>
                <a:gd name="connsiteX2" fmla="*/ 0 w 63993"/>
                <a:gd name="connsiteY2" fmla="*/ 57594 h 63993"/>
                <a:gd name="connsiteX3" fmla="*/ 0 w 63993"/>
                <a:gd name="connsiteY3" fmla="*/ 6399 h 63993"/>
                <a:gd name="connsiteX4" fmla="*/ 6399 w 63993"/>
                <a:gd name="connsiteY4" fmla="*/ 0 h 63993"/>
                <a:gd name="connsiteX5" fmla="*/ 12799 w 63993"/>
                <a:gd name="connsiteY5" fmla="*/ 6399 h 63993"/>
                <a:gd name="connsiteX6" fmla="*/ 12799 w 63993"/>
                <a:gd name="connsiteY6" fmla="*/ 51195 h 63993"/>
                <a:gd name="connsiteX7" fmla="*/ 57594 w 63993"/>
                <a:gd name="connsiteY7" fmla="*/ 51195 h 63993"/>
                <a:gd name="connsiteX8" fmla="*/ 63993 w 63993"/>
                <a:gd name="connsiteY8" fmla="*/ 57594 h 63993"/>
                <a:gd name="connsiteX9" fmla="*/ 57594 w 63993"/>
                <a:gd name="connsiteY9" fmla="*/ 63993 h 63993"/>
                <a:gd name="connsiteX10" fmla="*/ 6399 w 63993"/>
                <a:gd name="connsiteY10" fmla="*/ 63993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993" h="63993">
                  <a:moveTo>
                    <a:pt x="6399" y="63993"/>
                  </a:moveTo>
                  <a:cubicBezTo>
                    <a:pt x="4671" y="63993"/>
                    <a:pt x="3072" y="63289"/>
                    <a:pt x="1855" y="62137"/>
                  </a:cubicBezTo>
                  <a:cubicBezTo>
                    <a:pt x="640" y="60985"/>
                    <a:pt x="0" y="59322"/>
                    <a:pt x="0" y="57594"/>
                  </a:cubicBezTo>
                  <a:lnTo>
                    <a:pt x="0" y="6399"/>
                  </a:lnTo>
                  <a:cubicBezTo>
                    <a:pt x="0" y="2879"/>
                    <a:pt x="2879" y="0"/>
                    <a:pt x="6399" y="0"/>
                  </a:cubicBezTo>
                  <a:cubicBezTo>
                    <a:pt x="9918" y="0"/>
                    <a:pt x="12799" y="2879"/>
                    <a:pt x="12799" y="6399"/>
                  </a:cubicBezTo>
                  <a:lnTo>
                    <a:pt x="12799" y="51195"/>
                  </a:lnTo>
                  <a:lnTo>
                    <a:pt x="57594" y="51195"/>
                  </a:lnTo>
                  <a:cubicBezTo>
                    <a:pt x="61113" y="51195"/>
                    <a:pt x="63993" y="54074"/>
                    <a:pt x="63993" y="57594"/>
                  </a:cubicBezTo>
                  <a:cubicBezTo>
                    <a:pt x="63993" y="61114"/>
                    <a:pt x="61113" y="63993"/>
                    <a:pt x="57594" y="63993"/>
                  </a:cubicBezTo>
                  <a:lnTo>
                    <a:pt x="6399" y="6399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976A3CD3-B2E1-4722-B519-2B0D0FE94324}"/>
                </a:ext>
              </a:extLst>
            </p:cNvPr>
            <p:cNvSpPr/>
            <p:nvPr/>
          </p:nvSpPr>
          <p:spPr>
            <a:xfrm>
              <a:off x="10208640" y="4829857"/>
              <a:ext cx="108789" cy="108789"/>
            </a:xfrm>
            <a:custGeom>
              <a:avLst/>
              <a:gdLst>
                <a:gd name="connsiteX0" fmla="*/ 6416 w 108788"/>
                <a:gd name="connsiteY0" fmla="*/ 115076 h 108788"/>
                <a:gd name="connsiteX1" fmla="*/ 1872 w 108788"/>
                <a:gd name="connsiteY1" fmla="*/ 113220 h 108788"/>
                <a:gd name="connsiteX2" fmla="*/ 1872 w 108788"/>
                <a:gd name="connsiteY2" fmla="*/ 104197 h 108788"/>
                <a:gd name="connsiteX3" fmla="*/ 104197 w 108788"/>
                <a:gd name="connsiteY3" fmla="*/ 1872 h 108788"/>
                <a:gd name="connsiteX4" fmla="*/ 113220 w 108788"/>
                <a:gd name="connsiteY4" fmla="*/ 1872 h 108788"/>
                <a:gd name="connsiteX5" fmla="*/ 113220 w 108788"/>
                <a:gd name="connsiteY5" fmla="*/ 10895 h 108788"/>
                <a:gd name="connsiteX6" fmla="*/ 10895 w 108788"/>
                <a:gd name="connsiteY6" fmla="*/ 113220 h 108788"/>
                <a:gd name="connsiteX7" fmla="*/ 6416 w 108788"/>
                <a:gd name="connsiteY7" fmla="*/ 115076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108788">
                  <a:moveTo>
                    <a:pt x="6416" y="115076"/>
                  </a:moveTo>
                  <a:cubicBezTo>
                    <a:pt x="4752" y="115076"/>
                    <a:pt x="3152" y="114436"/>
                    <a:pt x="1872" y="113220"/>
                  </a:cubicBezTo>
                  <a:cubicBezTo>
                    <a:pt x="-624" y="110724"/>
                    <a:pt x="-624" y="106693"/>
                    <a:pt x="1872" y="104197"/>
                  </a:cubicBezTo>
                  <a:lnTo>
                    <a:pt x="104197" y="1872"/>
                  </a:lnTo>
                  <a:cubicBezTo>
                    <a:pt x="106693" y="-624"/>
                    <a:pt x="110725" y="-624"/>
                    <a:pt x="113220" y="1872"/>
                  </a:cubicBezTo>
                  <a:cubicBezTo>
                    <a:pt x="115716" y="4367"/>
                    <a:pt x="115716" y="8399"/>
                    <a:pt x="113220" y="10895"/>
                  </a:cubicBezTo>
                  <a:lnTo>
                    <a:pt x="10895" y="113220"/>
                  </a:lnTo>
                  <a:cubicBezTo>
                    <a:pt x="9680" y="114436"/>
                    <a:pt x="8016" y="115076"/>
                    <a:pt x="6416" y="11507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86" name="Freeform: Shape 485">
            <a:extLst>
              <a:ext uri="{FF2B5EF4-FFF2-40B4-BE49-F238E27FC236}">
                <a16:creationId xmlns:a16="http://schemas.microsoft.com/office/drawing/2014/main" id="{8C0C78E1-0C94-44E5-B42D-4098B7891051}"/>
              </a:ext>
            </a:extLst>
          </p:cNvPr>
          <p:cNvSpPr/>
          <p:nvPr/>
        </p:nvSpPr>
        <p:spPr>
          <a:xfrm>
            <a:off x="9581136" y="5693303"/>
            <a:ext cx="460752" cy="518346"/>
          </a:xfrm>
          <a:custGeom>
            <a:avLst/>
            <a:gdLst>
              <a:gd name="connsiteX0" fmla="*/ 232360 w 460751"/>
              <a:gd name="connsiteY0" fmla="*/ 519794 h 518345"/>
              <a:gd name="connsiteX1" fmla="*/ 205163 w 460751"/>
              <a:gd name="connsiteY1" fmla="*/ 512498 h 518345"/>
              <a:gd name="connsiteX2" fmla="*/ 27197 w 460751"/>
              <a:gd name="connsiteY2" fmla="*/ 409789 h 518345"/>
              <a:gd name="connsiteX3" fmla="*/ 0 w 460751"/>
              <a:gd name="connsiteY3" fmla="*/ 362626 h 518345"/>
              <a:gd name="connsiteX4" fmla="*/ 0 w 460751"/>
              <a:gd name="connsiteY4" fmla="*/ 157143 h 518345"/>
              <a:gd name="connsiteX5" fmla="*/ 27197 w 460751"/>
              <a:gd name="connsiteY5" fmla="*/ 109980 h 518345"/>
              <a:gd name="connsiteX6" fmla="*/ 205163 w 460751"/>
              <a:gd name="connsiteY6" fmla="*/ 7271 h 518345"/>
              <a:gd name="connsiteX7" fmla="*/ 259621 w 460751"/>
              <a:gd name="connsiteY7" fmla="*/ 7271 h 518345"/>
              <a:gd name="connsiteX8" fmla="*/ 437586 w 460751"/>
              <a:gd name="connsiteY8" fmla="*/ 109980 h 518345"/>
              <a:gd name="connsiteX9" fmla="*/ 464783 w 460751"/>
              <a:gd name="connsiteY9" fmla="*/ 157143 h 518345"/>
              <a:gd name="connsiteX10" fmla="*/ 464783 w 460751"/>
              <a:gd name="connsiteY10" fmla="*/ 362626 h 518345"/>
              <a:gd name="connsiteX11" fmla="*/ 437586 w 460751"/>
              <a:gd name="connsiteY11" fmla="*/ 409789 h 518345"/>
              <a:gd name="connsiteX12" fmla="*/ 259621 w 460751"/>
              <a:gd name="connsiteY12" fmla="*/ 512498 h 518345"/>
              <a:gd name="connsiteX13" fmla="*/ 232360 w 460751"/>
              <a:gd name="connsiteY13" fmla="*/ 519794 h 518345"/>
              <a:gd name="connsiteX14" fmla="*/ 232360 w 460751"/>
              <a:gd name="connsiteY14" fmla="*/ 12775 h 518345"/>
              <a:gd name="connsiteX15" fmla="*/ 211562 w 460751"/>
              <a:gd name="connsiteY15" fmla="*/ 18342 h 518345"/>
              <a:gd name="connsiteX16" fmla="*/ 33596 w 460751"/>
              <a:gd name="connsiteY16" fmla="*/ 121052 h 518345"/>
              <a:gd name="connsiteX17" fmla="*/ 12799 w 460751"/>
              <a:gd name="connsiteY17" fmla="*/ 157143 h 518345"/>
              <a:gd name="connsiteX18" fmla="*/ 12799 w 460751"/>
              <a:gd name="connsiteY18" fmla="*/ 362626 h 518345"/>
              <a:gd name="connsiteX19" fmla="*/ 33596 w 460751"/>
              <a:gd name="connsiteY19" fmla="*/ 398718 h 518345"/>
              <a:gd name="connsiteX20" fmla="*/ 211562 w 460751"/>
              <a:gd name="connsiteY20" fmla="*/ 501428 h 518345"/>
              <a:gd name="connsiteX21" fmla="*/ 253222 w 460751"/>
              <a:gd name="connsiteY21" fmla="*/ 501428 h 518345"/>
              <a:gd name="connsiteX22" fmla="*/ 431187 w 460751"/>
              <a:gd name="connsiteY22" fmla="*/ 398718 h 518345"/>
              <a:gd name="connsiteX23" fmla="*/ 431187 w 460751"/>
              <a:gd name="connsiteY23" fmla="*/ 398718 h 518345"/>
              <a:gd name="connsiteX24" fmla="*/ 451985 w 460751"/>
              <a:gd name="connsiteY24" fmla="*/ 362626 h 518345"/>
              <a:gd name="connsiteX25" fmla="*/ 451985 w 460751"/>
              <a:gd name="connsiteY25" fmla="*/ 157143 h 518345"/>
              <a:gd name="connsiteX26" fmla="*/ 431187 w 460751"/>
              <a:gd name="connsiteY26" fmla="*/ 121052 h 518345"/>
              <a:gd name="connsiteX27" fmla="*/ 253222 w 460751"/>
              <a:gd name="connsiteY27" fmla="*/ 18342 h 518345"/>
              <a:gd name="connsiteX28" fmla="*/ 232360 w 460751"/>
              <a:gd name="connsiteY28" fmla="*/ 12775 h 518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460751" h="518345">
                <a:moveTo>
                  <a:pt x="232360" y="519794"/>
                </a:moveTo>
                <a:cubicBezTo>
                  <a:pt x="222952" y="519794"/>
                  <a:pt x="213546" y="517362"/>
                  <a:pt x="205163" y="512498"/>
                </a:cubicBezTo>
                <a:lnTo>
                  <a:pt x="27197" y="409789"/>
                </a:lnTo>
                <a:cubicBezTo>
                  <a:pt x="10431" y="400062"/>
                  <a:pt x="0" y="382016"/>
                  <a:pt x="0" y="362626"/>
                </a:cubicBezTo>
                <a:lnTo>
                  <a:pt x="0" y="157143"/>
                </a:lnTo>
                <a:cubicBezTo>
                  <a:pt x="0" y="137754"/>
                  <a:pt x="10431" y="119708"/>
                  <a:pt x="27197" y="109980"/>
                </a:cubicBezTo>
                <a:lnTo>
                  <a:pt x="205163" y="7271"/>
                </a:lnTo>
                <a:cubicBezTo>
                  <a:pt x="221929" y="-2392"/>
                  <a:pt x="242855" y="-2456"/>
                  <a:pt x="259621" y="7271"/>
                </a:cubicBezTo>
                <a:lnTo>
                  <a:pt x="437586" y="109980"/>
                </a:lnTo>
                <a:cubicBezTo>
                  <a:pt x="454352" y="119708"/>
                  <a:pt x="464783" y="137754"/>
                  <a:pt x="464783" y="157143"/>
                </a:cubicBezTo>
                <a:lnTo>
                  <a:pt x="464783" y="362626"/>
                </a:lnTo>
                <a:cubicBezTo>
                  <a:pt x="464783" y="382016"/>
                  <a:pt x="454352" y="400062"/>
                  <a:pt x="437586" y="409789"/>
                </a:cubicBezTo>
                <a:lnTo>
                  <a:pt x="259621" y="512498"/>
                </a:lnTo>
                <a:cubicBezTo>
                  <a:pt x="251174" y="517362"/>
                  <a:pt x="241767" y="519794"/>
                  <a:pt x="232360" y="519794"/>
                </a:cubicBezTo>
                <a:close/>
                <a:moveTo>
                  <a:pt x="232360" y="12775"/>
                </a:moveTo>
                <a:cubicBezTo>
                  <a:pt x="225129" y="12775"/>
                  <a:pt x="217961" y="14631"/>
                  <a:pt x="211562" y="18342"/>
                </a:cubicBezTo>
                <a:lnTo>
                  <a:pt x="33596" y="121052"/>
                </a:lnTo>
                <a:cubicBezTo>
                  <a:pt x="20734" y="128475"/>
                  <a:pt x="12799" y="142297"/>
                  <a:pt x="12799" y="157143"/>
                </a:cubicBezTo>
                <a:lnTo>
                  <a:pt x="12799" y="362626"/>
                </a:lnTo>
                <a:cubicBezTo>
                  <a:pt x="12799" y="377473"/>
                  <a:pt x="20798" y="391295"/>
                  <a:pt x="33596" y="398718"/>
                </a:cubicBezTo>
                <a:lnTo>
                  <a:pt x="211562" y="501428"/>
                </a:lnTo>
                <a:cubicBezTo>
                  <a:pt x="224425" y="508851"/>
                  <a:pt x="240359" y="508851"/>
                  <a:pt x="253222" y="501428"/>
                </a:cubicBezTo>
                <a:lnTo>
                  <a:pt x="431187" y="398718"/>
                </a:lnTo>
                <a:lnTo>
                  <a:pt x="431187" y="398718"/>
                </a:lnTo>
                <a:cubicBezTo>
                  <a:pt x="444049" y="391295"/>
                  <a:pt x="451985" y="377473"/>
                  <a:pt x="451985" y="362626"/>
                </a:cubicBezTo>
                <a:lnTo>
                  <a:pt x="451985" y="157143"/>
                </a:lnTo>
                <a:cubicBezTo>
                  <a:pt x="451985" y="142297"/>
                  <a:pt x="443985" y="128475"/>
                  <a:pt x="431187" y="121052"/>
                </a:cubicBezTo>
                <a:lnTo>
                  <a:pt x="253222" y="18342"/>
                </a:lnTo>
                <a:cubicBezTo>
                  <a:pt x="246758" y="14631"/>
                  <a:pt x="239527" y="12775"/>
                  <a:pt x="232360" y="12775"/>
                </a:cubicBezTo>
                <a:close/>
              </a:path>
            </a:pathLst>
          </a:custGeom>
          <a:solidFill>
            <a:srgbClr val="FFFFFF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1" name="Freeform: Shape 550">
            <a:extLst>
              <a:ext uri="{FF2B5EF4-FFF2-40B4-BE49-F238E27FC236}">
                <a16:creationId xmlns:a16="http://schemas.microsoft.com/office/drawing/2014/main" id="{606FF6A7-BDAA-4A2E-8AA2-9133A062D06F}"/>
              </a:ext>
            </a:extLst>
          </p:cNvPr>
          <p:cNvSpPr/>
          <p:nvPr/>
        </p:nvSpPr>
        <p:spPr>
          <a:xfrm>
            <a:off x="10551753" y="131541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1" name="Freeform: Shape 560">
            <a:extLst>
              <a:ext uri="{FF2B5EF4-FFF2-40B4-BE49-F238E27FC236}">
                <a16:creationId xmlns:a16="http://schemas.microsoft.com/office/drawing/2014/main" id="{2C6043B0-4CA4-4580-97BF-75263C4B5957}"/>
              </a:ext>
            </a:extLst>
          </p:cNvPr>
          <p:cNvSpPr/>
          <p:nvPr/>
        </p:nvSpPr>
        <p:spPr>
          <a:xfrm>
            <a:off x="10551753" y="2394666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1" name="Freeform: Shape 570">
            <a:extLst>
              <a:ext uri="{FF2B5EF4-FFF2-40B4-BE49-F238E27FC236}">
                <a16:creationId xmlns:a16="http://schemas.microsoft.com/office/drawing/2014/main" id="{D7BBCCB2-183A-461A-B9B5-79955BF49E68}"/>
              </a:ext>
            </a:extLst>
          </p:cNvPr>
          <p:cNvSpPr/>
          <p:nvPr/>
        </p:nvSpPr>
        <p:spPr>
          <a:xfrm>
            <a:off x="10551753" y="3473912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1" name="Freeform: Shape 580">
            <a:extLst>
              <a:ext uri="{FF2B5EF4-FFF2-40B4-BE49-F238E27FC236}">
                <a16:creationId xmlns:a16="http://schemas.microsoft.com/office/drawing/2014/main" id="{05FACE35-313C-4ECB-9E40-885A96D015FB}"/>
              </a:ext>
            </a:extLst>
          </p:cNvPr>
          <p:cNvSpPr/>
          <p:nvPr/>
        </p:nvSpPr>
        <p:spPr>
          <a:xfrm>
            <a:off x="10551753" y="455315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1" name="Freeform: Shape 590">
            <a:extLst>
              <a:ext uri="{FF2B5EF4-FFF2-40B4-BE49-F238E27FC236}">
                <a16:creationId xmlns:a16="http://schemas.microsoft.com/office/drawing/2014/main" id="{CD10373F-D3A6-4A2C-B359-267C8FC00786}"/>
              </a:ext>
            </a:extLst>
          </p:cNvPr>
          <p:cNvSpPr/>
          <p:nvPr/>
        </p:nvSpPr>
        <p:spPr>
          <a:xfrm>
            <a:off x="10551753" y="5632405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04" name="Group 503">
            <a:extLst>
              <a:ext uri="{FF2B5EF4-FFF2-40B4-BE49-F238E27FC236}">
                <a16:creationId xmlns:a16="http://schemas.microsoft.com/office/drawing/2014/main" id="{DCC9A5DE-A740-4C24-982B-807F4CAA0004}"/>
              </a:ext>
            </a:extLst>
          </p:cNvPr>
          <p:cNvGrpSpPr/>
          <p:nvPr/>
        </p:nvGrpSpPr>
        <p:grpSpPr>
          <a:xfrm>
            <a:off x="10641344" y="1393532"/>
            <a:ext cx="463055" cy="460816"/>
            <a:chOff x="11085108" y="1515056"/>
            <a:chExt cx="463055" cy="460816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8E5E61B-1175-43BF-AE86-C1CA9A19D125}"/>
                </a:ext>
              </a:extLst>
            </p:cNvPr>
            <p:cNvSpPr/>
            <p:nvPr/>
          </p:nvSpPr>
          <p:spPr>
            <a:xfrm>
              <a:off x="11085108" y="1515120"/>
              <a:ext cx="460752" cy="460752"/>
            </a:xfrm>
            <a:custGeom>
              <a:avLst/>
              <a:gdLst>
                <a:gd name="connsiteX0" fmla="*/ 398230 w 460751"/>
                <a:gd name="connsiteY0" fmla="*/ 465295 h 460751"/>
                <a:gd name="connsiteX1" fmla="*/ 67065 w 460751"/>
                <a:gd name="connsiteY1" fmla="*/ 465295 h 460751"/>
                <a:gd name="connsiteX2" fmla="*/ 0 w 460751"/>
                <a:gd name="connsiteY2" fmla="*/ 398230 h 460751"/>
                <a:gd name="connsiteX3" fmla="*/ 0 w 460751"/>
                <a:gd name="connsiteY3" fmla="*/ 67065 h 460751"/>
                <a:gd name="connsiteX4" fmla="*/ 67065 w 460751"/>
                <a:gd name="connsiteY4" fmla="*/ 0 h 460751"/>
                <a:gd name="connsiteX5" fmla="*/ 398230 w 460751"/>
                <a:gd name="connsiteY5" fmla="*/ 0 h 460751"/>
                <a:gd name="connsiteX6" fmla="*/ 465295 w 460751"/>
                <a:gd name="connsiteY6" fmla="*/ 67065 h 460751"/>
                <a:gd name="connsiteX7" fmla="*/ 465295 w 460751"/>
                <a:gd name="connsiteY7" fmla="*/ 398230 h 460751"/>
                <a:gd name="connsiteX8" fmla="*/ 398230 w 460751"/>
                <a:gd name="connsiteY8" fmla="*/ 465295 h 460751"/>
                <a:gd name="connsiteX9" fmla="*/ 67065 w 460751"/>
                <a:gd name="connsiteY9" fmla="*/ 12735 h 460751"/>
                <a:gd name="connsiteX10" fmla="*/ 12799 w 460751"/>
                <a:gd name="connsiteY10" fmla="*/ 67001 h 460751"/>
                <a:gd name="connsiteX11" fmla="*/ 12799 w 460751"/>
                <a:gd name="connsiteY11" fmla="*/ 398166 h 460751"/>
                <a:gd name="connsiteX12" fmla="*/ 67065 w 460751"/>
                <a:gd name="connsiteY12" fmla="*/ 452433 h 460751"/>
                <a:gd name="connsiteX13" fmla="*/ 398230 w 460751"/>
                <a:gd name="connsiteY13" fmla="*/ 452433 h 460751"/>
                <a:gd name="connsiteX14" fmla="*/ 452496 w 460751"/>
                <a:gd name="connsiteY14" fmla="*/ 398166 h 460751"/>
                <a:gd name="connsiteX15" fmla="*/ 452496 w 460751"/>
                <a:gd name="connsiteY15" fmla="*/ 67065 h 460751"/>
                <a:gd name="connsiteX16" fmla="*/ 398230 w 460751"/>
                <a:gd name="connsiteY16" fmla="*/ 12799 h 460751"/>
                <a:gd name="connsiteX17" fmla="*/ 67065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98230" y="465295"/>
                  </a:moveTo>
                  <a:lnTo>
                    <a:pt x="67065" y="465295"/>
                  </a:lnTo>
                  <a:cubicBezTo>
                    <a:pt x="30077" y="465295"/>
                    <a:pt x="0" y="435218"/>
                    <a:pt x="0" y="398230"/>
                  </a:cubicBezTo>
                  <a:lnTo>
                    <a:pt x="0" y="67065"/>
                  </a:lnTo>
                  <a:cubicBezTo>
                    <a:pt x="0" y="30077"/>
                    <a:pt x="30077" y="0"/>
                    <a:pt x="67065" y="0"/>
                  </a:cubicBezTo>
                  <a:lnTo>
                    <a:pt x="398230" y="0"/>
                  </a:lnTo>
                  <a:cubicBezTo>
                    <a:pt x="435218" y="0"/>
                    <a:pt x="465295" y="30077"/>
                    <a:pt x="465295" y="67065"/>
                  </a:cubicBezTo>
                  <a:lnTo>
                    <a:pt x="465295" y="398230"/>
                  </a:lnTo>
                  <a:cubicBezTo>
                    <a:pt x="465295" y="435154"/>
                    <a:pt x="435218" y="465295"/>
                    <a:pt x="398230" y="465295"/>
                  </a:cubicBezTo>
                  <a:close/>
                  <a:moveTo>
                    <a:pt x="67065" y="12735"/>
                  </a:moveTo>
                  <a:cubicBezTo>
                    <a:pt x="37116" y="12735"/>
                    <a:pt x="12799" y="37052"/>
                    <a:pt x="12799" y="67001"/>
                  </a:cubicBezTo>
                  <a:lnTo>
                    <a:pt x="12799" y="398166"/>
                  </a:lnTo>
                  <a:cubicBezTo>
                    <a:pt x="12799" y="428115"/>
                    <a:pt x="37116" y="452433"/>
                    <a:pt x="67065" y="452433"/>
                  </a:cubicBezTo>
                  <a:lnTo>
                    <a:pt x="398230" y="452433"/>
                  </a:lnTo>
                  <a:cubicBezTo>
                    <a:pt x="428179" y="452433"/>
                    <a:pt x="452496" y="428115"/>
                    <a:pt x="452496" y="398166"/>
                  </a:cubicBezTo>
                  <a:lnTo>
                    <a:pt x="452496" y="67065"/>
                  </a:lnTo>
                  <a:cubicBezTo>
                    <a:pt x="452496" y="37116"/>
                    <a:pt x="428179" y="12799"/>
                    <a:pt x="398230" y="12799"/>
                  </a:cubicBezTo>
                  <a:lnTo>
                    <a:pt x="67065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DAEA3F7-32B2-4E65-863A-EB1FCDDAAB55}"/>
                </a:ext>
              </a:extLst>
            </p:cNvPr>
            <p:cNvSpPr/>
            <p:nvPr/>
          </p:nvSpPr>
          <p:spPr>
            <a:xfrm>
              <a:off x="11311388" y="1515056"/>
              <a:ext cx="12799" cy="460752"/>
            </a:xfrm>
            <a:custGeom>
              <a:avLst/>
              <a:gdLst>
                <a:gd name="connsiteX0" fmla="*/ 6399 w 12798"/>
                <a:gd name="connsiteY0" fmla="*/ 465359 h 460751"/>
                <a:gd name="connsiteX1" fmla="*/ 0 w 12798"/>
                <a:gd name="connsiteY1" fmla="*/ 458960 h 460751"/>
                <a:gd name="connsiteX2" fmla="*/ 0 w 12798"/>
                <a:gd name="connsiteY2" fmla="*/ 6399 h 460751"/>
                <a:gd name="connsiteX3" fmla="*/ 6399 w 12798"/>
                <a:gd name="connsiteY3" fmla="*/ 0 h 460751"/>
                <a:gd name="connsiteX4" fmla="*/ 12799 w 12798"/>
                <a:gd name="connsiteY4" fmla="*/ 6399 h 460751"/>
                <a:gd name="connsiteX5" fmla="*/ 12799 w 12798"/>
                <a:gd name="connsiteY5" fmla="*/ 458896 h 460751"/>
                <a:gd name="connsiteX6" fmla="*/ 6399 w 12798"/>
                <a:gd name="connsiteY6" fmla="*/ 46535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460751">
                  <a:moveTo>
                    <a:pt x="6399" y="465359"/>
                  </a:moveTo>
                  <a:cubicBezTo>
                    <a:pt x="2879" y="465359"/>
                    <a:pt x="0" y="462479"/>
                    <a:pt x="0" y="458960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458896"/>
                  </a:lnTo>
                  <a:cubicBezTo>
                    <a:pt x="12799" y="462479"/>
                    <a:pt x="9919" y="465359"/>
                    <a:pt x="6399" y="46535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35E0C5A4-9E82-4730-B1A7-4A1B53CC05B1}"/>
                </a:ext>
              </a:extLst>
            </p:cNvPr>
            <p:cNvSpPr/>
            <p:nvPr/>
          </p:nvSpPr>
          <p:spPr>
            <a:xfrm>
              <a:off x="11085172" y="1741336"/>
              <a:ext cx="236775" cy="12799"/>
            </a:xfrm>
            <a:custGeom>
              <a:avLst/>
              <a:gdLst>
                <a:gd name="connsiteX0" fmla="*/ 232615 w 236775"/>
                <a:gd name="connsiteY0" fmla="*/ 12799 h 12798"/>
                <a:gd name="connsiteX1" fmla="*/ 6399 w 236775"/>
                <a:gd name="connsiteY1" fmla="*/ 12799 h 12798"/>
                <a:gd name="connsiteX2" fmla="*/ 0 w 236775"/>
                <a:gd name="connsiteY2" fmla="*/ 6399 h 12798"/>
                <a:gd name="connsiteX3" fmla="*/ 6399 w 236775"/>
                <a:gd name="connsiteY3" fmla="*/ 0 h 12798"/>
                <a:gd name="connsiteX4" fmla="*/ 232615 w 236775"/>
                <a:gd name="connsiteY4" fmla="*/ 0 h 12798"/>
                <a:gd name="connsiteX5" fmla="*/ 239015 w 236775"/>
                <a:gd name="connsiteY5" fmla="*/ 6399 h 12798"/>
                <a:gd name="connsiteX6" fmla="*/ 232615 w 23677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775" h="12798">
                  <a:moveTo>
                    <a:pt x="23261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32615" y="0"/>
                  </a:lnTo>
                  <a:cubicBezTo>
                    <a:pt x="236135" y="0"/>
                    <a:pt x="239015" y="2880"/>
                    <a:pt x="239015" y="6399"/>
                  </a:cubicBezTo>
                  <a:cubicBezTo>
                    <a:pt x="239015" y="9919"/>
                    <a:pt x="236135" y="12799"/>
                    <a:pt x="23261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AB80B8D-3AD1-4EA3-933B-64D2E22B8972}"/>
                </a:ext>
              </a:extLst>
            </p:cNvPr>
            <p:cNvSpPr/>
            <p:nvPr/>
          </p:nvSpPr>
          <p:spPr>
            <a:xfrm>
              <a:off x="11311388" y="1611750"/>
              <a:ext cx="236775" cy="12799"/>
            </a:xfrm>
            <a:custGeom>
              <a:avLst/>
              <a:gdLst>
                <a:gd name="connsiteX0" fmla="*/ 232615 w 236775"/>
                <a:gd name="connsiteY0" fmla="*/ 12799 h 12798"/>
                <a:gd name="connsiteX1" fmla="*/ 6399 w 236775"/>
                <a:gd name="connsiteY1" fmla="*/ 12799 h 12798"/>
                <a:gd name="connsiteX2" fmla="*/ 0 w 236775"/>
                <a:gd name="connsiteY2" fmla="*/ 6399 h 12798"/>
                <a:gd name="connsiteX3" fmla="*/ 6399 w 236775"/>
                <a:gd name="connsiteY3" fmla="*/ 0 h 12798"/>
                <a:gd name="connsiteX4" fmla="*/ 232615 w 236775"/>
                <a:gd name="connsiteY4" fmla="*/ 0 h 12798"/>
                <a:gd name="connsiteX5" fmla="*/ 239015 w 236775"/>
                <a:gd name="connsiteY5" fmla="*/ 6399 h 12798"/>
                <a:gd name="connsiteX6" fmla="*/ 232615 w 23677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775" h="12798">
                  <a:moveTo>
                    <a:pt x="23261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32615" y="0"/>
                  </a:lnTo>
                  <a:cubicBezTo>
                    <a:pt x="236135" y="0"/>
                    <a:pt x="239015" y="2880"/>
                    <a:pt x="239015" y="6399"/>
                  </a:cubicBezTo>
                  <a:cubicBezTo>
                    <a:pt x="239015" y="9919"/>
                    <a:pt x="236135" y="12799"/>
                    <a:pt x="23261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1976D9C-751A-4E2F-923D-87D4E821E06C}"/>
                </a:ext>
              </a:extLst>
            </p:cNvPr>
            <p:cNvSpPr/>
            <p:nvPr/>
          </p:nvSpPr>
          <p:spPr>
            <a:xfrm>
              <a:off x="11311388" y="1741336"/>
              <a:ext cx="236775" cy="12799"/>
            </a:xfrm>
            <a:custGeom>
              <a:avLst/>
              <a:gdLst>
                <a:gd name="connsiteX0" fmla="*/ 232615 w 236775"/>
                <a:gd name="connsiteY0" fmla="*/ 12799 h 12798"/>
                <a:gd name="connsiteX1" fmla="*/ 6399 w 236775"/>
                <a:gd name="connsiteY1" fmla="*/ 12799 h 12798"/>
                <a:gd name="connsiteX2" fmla="*/ 0 w 236775"/>
                <a:gd name="connsiteY2" fmla="*/ 6399 h 12798"/>
                <a:gd name="connsiteX3" fmla="*/ 6399 w 236775"/>
                <a:gd name="connsiteY3" fmla="*/ 0 h 12798"/>
                <a:gd name="connsiteX4" fmla="*/ 232615 w 236775"/>
                <a:gd name="connsiteY4" fmla="*/ 0 h 12798"/>
                <a:gd name="connsiteX5" fmla="*/ 239015 w 236775"/>
                <a:gd name="connsiteY5" fmla="*/ 6399 h 12798"/>
                <a:gd name="connsiteX6" fmla="*/ 232615 w 23677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775" h="12798">
                  <a:moveTo>
                    <a:pt x="23261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32615" y="0"/>
                  </a:lnTo>
                  <a:cubicBezTo>
                    <a:pt x="236135" y="0"/>
                    <a:pt x="239015" y="2880"/>
                    <a:pt x="239015" y="6399"/>
                  </a:cubicBezTo>
                  <a:cubicBezTo>
                    <a:pt x="239015" y="9919"/>
                    <a:pt x="236135" y="12799"/>
                    <a:pt x="23261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F7D9692-AEBE-4D7D-AD86-28A6AD44F41E}"/>
                </a:ext>
              </a:extLst>
            </p:cNvPr>
            <p:cNvSpPr/>
            <p:nvPr/>
          </p:nvSpPr>
          <p:spPr>
            <a:xfrm>
              <a:off x="11311388" y="1854476"/>
              <a:ext cx="236775" cy="12799"/>
            </a:xfrm>
            <a:custGeom>
              <a:avLst/>
              <a:gdLst>
                <a:gd name="connsiteX0" fmla="*/ 232615 w 236775"/>
                <a:gd name="connsiteY0" fmla="*/ 12799 h 12798"/>
                <a:gd name="connsiteX1" fmla="*/ 6399 w 236775"/>
                <a:gd name="connsiteY1" fmla="*/ 12799 h 12798"/>
                <a:gd name="connsiteX2" fmla="*/ 0 w 236775"/>
                <a:gd name="connsiteY2" fmla="*/ 6399 h 12798"/>
                <a:gd name="connsiteX3" fmla="*/ 6399 w 236775"/>
                <a:gd name="connsiteY3" fmla="*/ 0 h 12798"/>
                <a:gd name="connsiteX4" fmla="*/ 232615 w 236775"/>
                <a:gd name="connsiteY4" fmla="*/ 0 h 12798"/>
                <a:gd name="connsiteX5" fmla="*/ 239015 w 236775"/>
                <a:gd name="connsiteY5" fmla="*/ 6399 h 12798"/>
                <a:gd name="connsiteX6" fmla="*/ 232615 w 236775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775" h="12798">
                  <a:moveTo>
                    <a:pt x="232615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80"/>
                    <a:pt x="2879" y="0"/>
                    <a:pt x="6399" y="0"/>
                  </a:cubicBezTo>
                  <a:lnTo>
                    <a:pt x="232615" y="0"/>
                  </a:lnTo>
                  <a:cubicBezTo>
                    <a:pt x="236135" y="0"/>
                    <a:pt x="239015" y="2880"/>
                    <a:pt x="239015" y="6399"/>
                  </a:cubicBezTo>
                  <a:cubicBezTo>
                    <a:pt x="239015" y="9919"/>
                    <a:pt x="236135" y="12799"/>
                    <a:pt x="232615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05" name="Group 504">
            <a:extLst>
              <a:ext uri="{FF2B5EF4-FFF2-40B4-BE49-F238E27FC236}">
                <a16:creationId xmlns:a16="http://schemas.microsoft.com/office/drawing/2014/main" id="{CC9E9AC7-8C0C-4872-A3BE-61C748FF0855}"/>
              </a:ext>
            </a:extLst>
          </p:cNvPr>
          <p:cNvGrpSpPr/>
          <p:nvPr/>
        </p:nvGrpSpPr>
        <p:grpSpPr>
          <a:xfrm>
            <a:off x="10668094" y="2421273"/>
            <a:ext cx="407877" cy="563141"/>
            <a:chOff x="11111858" y="2542797"/>
            <a:chExt cx="407877" cy="563141"/>
          </a:xfrm>
        </p:grpSpPr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52D8FA1-4144-409D-888D-FE8F2681E80E}"/>
                </a:ext>
              </a:extLst>
            </p:cNvPr>
            <p:cNvSpPr/>
            <p:nvPr/>
          </p:nvSpPr>
          <p:spPr>
            <a:xfrm>
              <a:off x="11345369" y="2542797"/>
              <a:ext cx="12799" cy="563141"/>
            </a:xfrm>
            <a:custGeom>
              <a:avLst/>
              <a:gdLst>
                <a:gd name="connsiteX0" fmla="*/ 6399 w 12798"/>
                <a:gd name="connsiteY0" fmla="*/ 569220 h 563140"/>
                <a:gd name="connsiteX1" fmla="*/ 0 w 12798"/>
                <a:gd name="connsiteY1" fmla="*/ 562821 h 563140"/>
                <a:gd name="connsiteX2" fmla="*/ 0 w 12798"/>
                <a:gd name="connsiteY2" fmla="*/ 6399 h 563140"/>
                <a:gd name="connsiteX3" fmla="*/ 6399 w 12798"/>
                <a:gd name="connsiteY3" fmla="*/ 0 h 563140"/>
                <a:gd name="connsiteX4" fmla="*/ 12799 w 12798"/>
                <a:gd name="connsiteY4" fmla="*/ 6399 h 563140"/>
                <a:gd name="connsiteX5" fmla="*/ 12799 w 12798"/>
                <a:gd name="connsiteY5" fmla="*/ 562821 h 563140"/>
                <a:gd name="connsiteX6" fmla="*/ 6399 w 12798"/>
                <a:gd name="connsiteY6" fmla="*/ 569220 h 56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63140">
                  <a:moveTo>
                    <a:pt x="6399" y="569220"/>
                  </a:moveTo>
                  <a:cubicBezTo>
                    <a:pt x="2879" y="569220"/>
                    <a:pt x="0" y="566341"/>
                    <a:pt x="0" y="562821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562821"/>
                  </a:lnTo>
                  <a:cubicBezTo>
                    <a:pt x="12799" y="566341"/>
                    <a:pt x="9918" y="569220"/>
                    <a:pt x="6399" y="56922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E76D35C-65D7-4DC7-88D4-FA9C88E3C73B}"/>
                </a:ext>
              </a:extLst>
            </p:cNvPr>
            <p:cNvSpPr/>
            <p:nvPr/>
          </p:nvSpPr>
          <p:spPr>
            <a:xfrm>
              <a:off x="11111858" y="2542797"/>
              <a:ext cx="12799" cy="563141"/>
            </a:xfrm>
            <a:custGeom>
              <a:avLst/>
              <a:gdLst>
                <a:gd name="connsiteX0" fmla="*/ 6399 w 12798"/>
                <a:gd name="connsiteY0" fmla="*/ 569220 h 563140"/>
                <a:gd name="connsiteX1" fmla="*/ 0 w 12798"/>
                <a:gd name="connsiteY1" fmla="*/ 562821 h 563140"/>
                <a:gd name="connsiteX2" fmla="*/ 0 w 12798"/>
                <a:gd name="connsiteY2" fmla="*/ 6399 h 563140"/>
                <a:gd name="connsiteX3" fmla="*/ 6399 w 12798"/>
                <a:gd name="connsiteY3" fmla="*/ 0 h 563140"/>
                <a:gd name="connsiteX4" fmla="*/ 12799 w 12798"/>
                <a:gd name="connsiteY4" fmla="*/ 6399 h 563140"/>
                <a:gd name="connsiteX5" fmla="*/ 12799 w 12798"/>
                <a:gd name="connsiteY5" fmla="*/ 562821 h 563140"/>
                <a:gd name="connsiteX6" fmla="*/ 6399 w 12798"/>
                <a:gd name="connsiteY6" fmla="*/ 569220 h 56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563140">
                  <a:moveTo>
                    <a:pt x="6399" y="569220"/>
                  </a:moveTo>
                  <a:cubicBezTo>
                    <a:pt x="2879" y="569220"/>
                    <a:pt x="0" y="566341"/>
                    <a:pt x="0" y="562821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8" y="0"/>
                    <a:pt x="12799" y="2880"/>
                    <a:pt x="12799" y="6399"/>
                  </a:cubicBezTo>
                  <a:lnTo>
                    <a:pt x="12799" y="562821"/>
                  </a:lnTo>
                  <a:cubicBezTo>
                    <a:pt x="12799" y="566341"/>
                    <a:pt x="9918" y="569220"/>
                    <a:pt x="6399" y="56922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E0DD7260-E988-49A8-8AAD-5E96A18405B3}"/>
                </a:ext>
              </a:extLst>
            </p:cNvPr>
            <p:cNvSpPr/>
            <p:nvPr/>
          </p:nvSpPr>
          <p:spPr>
            <a:xfrm>
              <a:off x="11111858" y="2604871"/>
              <a:ext cx="172782" cy="435154"/>
            </a:xfrm>
            <a:custGeom>
              <a:avLst/>
              <a:gdLst>
                <a:gd name="connsiteX0" fmla="*/ 172013 w 172781"/>
                <a:gd name="connsiteY0" fmla="*/ 440914 h 435154"/>
                <a:gd name="connsiteX1" fmla="*/ 6399 w 172781"/>
                <a:gd name="connsiteY1" fmla="*/ 440914 h 435154"/>
                <a:gd name="connsiteX2" fmla="*/ 0 w 172781"/>
                <a:gd name="connsiteY2" fmla="*/ 434514 h 435154"/>
                <a:gd name="connsiteX3" fmla="*/ 0 w 172781"/>
                <a:gd name="connsiteY3" fmla="*/ 6399 h 435154"/>
                <a:gd name="connsiteX4" fmla="*/ 6399 w 172781"/>
                <a:gd name="connsiteY4" fmla="*/ 0 h 435154"/>
                <a:gd name="connsiteX5" fmla="*/ 172013 w 172781"/>
                <a:gd name="connsiteY5" fmla="*/ 0 h 435154"/>
                <a:gd name="connsiteX6" fmla="*/ 178413 w 172781"/>
                <a:gd name="connsiteY6" fmla="*/ 6399 h 435154"/>
                <a:gd name="connsiteX7" fmla="*/ 178413 w 172781"/>
                <a:gd name="connsiteY7" fmla="*/ 434514 h 435154"/>
                <a:gd name="connsiteX8" fmla="*/ 172013 w 172781"/>
                <a:gd name="connsiteY8" fmla="*/ 440914 h 435154"/>
                <a:gd name="connsiteX9" fmla="*/ 12799 w 172781"/>
                <a:gd name="connsiteY9" fmla="*/ 428115 h 435154"/>
                <a:gd name="connsiteX10" fmla="*/ 165614 w 172781"/>
                <a:gd name="connsiteY10" fmla="*/ 428115 h 435154"/>
                <a:gd name="connsiteX11" fmla="*/ 165614 w 172781"/>
                <a:gd name="connsiteY11" fmla="*/ 12799 h 435154"/>
                <a:gd name="connsiteX12" fmla="*/ 12799 w 172781"/>
                <a:gd name="connsiteY12" fmla="*/ 12799 h 435154"/>
                <a:gd name="connsiteX13" fmla="*/ 12799 w 172781"/>
                <a:gd name="connsiteY13" fmla="*/ 428115 h 43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435154">
                  <a:moveTo>
                    <a:pt x="172013" y="440914"/>
                  </a:moveTo>
                  <a:lnTo>
                    <a:pt x="6399" y="440914"/>
                  </a:lnTo>
                  <a:cubicBezTo>
                    <a:pt x="2879" y="440914"/>
                    <a:pt x="0" y="438034"/>
                    <a:pt x="0" y="434514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172013" y="0"/>
                  </a:lnTo>
                  <a:cubicBezTo>
                    <a:pt x="175533" y="0"/>
                    <a:pt x="178413" y="2880"/>
                    <a:pt x="178413" y="6399"/>
                  </a:cubicBezTo>
                  <a:lnTo>
                    <a:pt x="178413" y="434514"/>
                  </a:lnTo>
                  <a:cubicBezTo>
                    <a:pt x="178413" y="438034"/>
                    <a:pt x="175597" y="440914"/>
                    <a:pt x="172013" y="440914"/>
                  </a:cubicBezTo>
                  <a:close/>
                  <a:moveTo>
                    <a:pt x="12799" y="428115"/>
                  </a:moveTo>
                  <a:lnTo>
                    <a:pt x="165614" y="428115"/>
                  </a:lnTo>
                  <a:lnTo>
                    <a:pt x="165614" y="12799"/>
                  </a:lnTo>
                  <a:lnTo>
                    <a:pt x="12799" y="12799"/>
                  </a:lnTo>
                  <a:lnTo>
                    <a:pt x="12799" y="428115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B33A9B26-214A-4A75-B743-EA337149D53E}"/>
                </a:ext>
              </a:extLst>
            </p:cNvPr>
            <p:cNvSpPr/>
            <p:nvPr/>
          </p:nvSpPr>
          <p:spPr>
            <a:xfrm>
              <a:off x="11345433" y="2662465"/>
              <a:ext cx="172782" cy="326366"/>
            </a:xfrm>
            <a:custGeom>
              <a:avLst/>
              <a:gdLst>
                <a:gd name="connsiteX0" fmla="*/ 172013 w 172781"/>
                <a:gd name="connsiteY0" fmla="*/ 328222 h 326365"/>
                <a:gd name="connsiteX1" fmla="*/ 6399 w 172781"/>
                <a:gd name="connsiteY1" fmla="*/ 328222 h 326365"/>
                <a:gd name="connsiteX2" fmla="*/ 0 w 172781"/>
                <a:gd name="connsiteY2" fmla="*/ 321822 h 326365"/>
                <a:gd name="connsiteX3" fmla="*/ 0 w 172781"/>
                <a:gd name="connsiteY3" fmla="*/ 6399 h 326365"/>
                <a:gd name="connsiteX4" fmla="*/ 6399 w 172781"/>
                <a:gd name="connsiteY4" fmla="*/ 0 h 326365"/>
                <a:gd name="connsiteX5" fmla="*/ 172013 w 172781"/>
                <a:gd name="connsiteY5" fmla="*/ 0 h 326365"/>
                <a:gd name="connsiteX6" fmla="*/ 178413 w 172781"/>
                <a:gd name="connsiteY6" fmla="*/ 6399 h 326365"/>
                <a:gd name="connsiteX7" fmla="*/ 178413 w 172781"/>
                <a:gd name="connsiteY7" fmla="*/ 321822 h 326365"/>
                <a:gd name="connsiteX8" fmla="*/ 172013 w 172781"/>
                <a:gd name="connsiteY8" fmla="*/ 328222 h 326365"/>
                <a:gd name="connsiteX9" fmla="*/ 12735 w 172781"/>
                <a:gd name="connsiteY9" fmla="*/ 315423 h 326365"/>
                <a:gd name="connsiteX10" fmla="*/ 165551 w 172781"/>
                <a:gd name="connsiteY10" fmla="*/ 315423 h 326365"/>
                <a:gd name="connsiteX11" fmla="*/ 165551 w 172781"/>
                <a:gd name="connsiteY11" fmla="*/ 12799 h 326365"/>
                <a:gd name="connsiteX12" fmla="*/ 12735 w 172781"/>
                <a:gd name="connsiteY12" fmla="*/ 12799 h 326365"/>
                <a:gd name="connsiteX13" fmla="*/ 12735 w 172781"/>
                <a:gd name="connsiteY13" fmla="*/ 315423 h 326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2781" h="326365">
                  <a:moveTo>
                    <a:pt x="172013" y="328222"/>
                  </a:moveTo>
                  <a:lnTo>
                    <a:pt x="6399" y="328222"/>
                  </a:lnTo>
                  <a:cubicBezTo>
                    <a:pt x="2879" y="328222"/>
                    <a:pt x="0" y="325342"/>
                    <a:pt x="0" y="321822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172013" y="0"/>
                  </a:lnTo>
                  <a:cubicBezTo>
                    <a:pt x="175533" y="0"/>
                    <a:pt x="178413" y="2880"/>
                    <a:pt x="178413" y="6399"/>
                  </a:cubicBezTo>
                  <a:lnTo>
                    <a:pt x="178413" y="321822"/>
                  </a:lnTo>
                  <a:cubicBezTo>
                    <a:pt x="178413" y="325342"/>
                    <a:pt x="175533" y="328222"/>
                    <a:pt x="172013" y="328222"/>
                  </a:cubicBezTo>
                  <a:close/>
                  <a:moveTo>
                    <a:pt x="12735" y="315423"/>
                  </a:moveTo>
                  <a:lnTo>
                    <a:pt x="165551" y="315423"/>
                  </a:lnTo>
                  <a:lnTo>
                    <a:pt x="165551" y="12799"/>
                  </a:lnTo>
                  <a:lnTo>
                    <a:pt x="12735" y="12799"/>
                  </a:lnTo>
                  <a:lnTo>
                    <a:pt x="12735" y="315423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401C8DB-D5E9-4B5B-B600-9AAFCF593BD7}"/>
                </a:ext>
              </a:extLst>
            </p:cNvPr>
            <p:cNvSpPr/>
            <p:nvPr/>
          </p:nvSpPr>
          <p:spPr>
            <a:xfrm>
              <a:off x="11345352" y="2913750"/>
              <a:ext cx="76792" cy="76792"/>
            </a:xfrm>
            <a:custGeom>
              <a:avLst/>
              <a:gdLst>
                <a:gd name="connsiteX0" fmla="*/ 70537 w 76791"/>
                <a:gd name="connsiteY0" fmla="*/ 76872 h 76791"/>
                <a:gd name="connsiteX1" fmla="*/ 65993 w 76791"/>
                <a:gd name="connsiteY1" fmla="*/ 75016 h 76791"/>
                <a:gd name="connsiteX2" fmla="*/ 1872 w 76791"/>
                <a:gd name="connsiteY2" fmla="*/ 10895 h 76791"/>
                <a:gd name="connsiteX3" fmla="*/ 1872 w 76791"/>
                <a:gd name="connsiteY3" fmla="*/ 1872 h 76791"/>
                <a:gd name="connsiteX4" fmla="*/ 10895 w 76791"/>
                <a:gd name="connsiteY4" fmla="*/ 1872 h 76791"/>
                <a:gd name="connsiteX5" fmla="*/ 75017 w 76791"/>
                <a:gd name="connsiteY5" fmla="*/ 65993 h 76791"/>
                <a:gd name="connsiteX6" fmla="*/ 75017 w 76791"/>
                <a:gd name="connsiteY6" fmla="*/ 75016 h 76791"/>
                <a:gd name="connsiteX7" fmla="*/ 70537 w 76791"/>
                <a:gd name="connsiteY7" fmla="*/ 76872 h 76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791" h="76791">
                  <a:moveTo>
                    <a:pt x="70537" y="76872"/>
                  </a:moveTo>
                  <a:cubicBezTo>
                    <a:pt x="68873" y="76872"/>
                    <a:pt x="67274" y="76232"/>
                    <a:pt x="65993" y="75016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5017" y="65993"/>
                  </a:lnTo>
                  <a:cubicBezTo>
                    <a:pt x="77512" y="68489"/>
                    <a:pt x="77512" y="72520"/>
                    <a:pt x="75017" y="75016"/>
                  </a:cubicBezTo>
                  <a:cubicBezTo>
                    <a:pt x="73800" y="76296"/>
                    <a:pt x="72200" y="76872"/>
                    <a:pt x="70537" y="76872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9B873CE-6A8E-467A-97E9-CFFE2C0993DA}"/>
                </a:ext>
              </a:extLst>
            </p:cNvPr>
            <p:cNvSpPr/>
            <p:nvPr/>
          </p:nvSpPr>
          <p:spPr>
            <a:xfrm>
              <a:off x="11345352" y="2854493"/>
              <a:ext cx="134386" cy="134386"/>
            </a:xfrm>
            <a:custGeom>
              <a:avLst/>
              <a:gdLst>
                <a:gd name="connsiteX0" fmla="*/ 129794 w 134385"/>
                <a:gd name="connsiteY0" fmla="*/ 136130 h 134385"/>
                <a:gd name="connsiteX1" fmla="*/ 125251 w 134385"/>
                <a:gd name="connsiteY1" fmla="*/ 134274 h 134385"/>
                <a:gd name="connsiteX2" fmla="*/ 1872 w 134385"/>
                <a:gd name="connsiteY2" fmla="*/ 10895 h 134385"/>
                <a:gd name="connsiteX3" fmla="*/ 1872 w 134385"/>
                <a:gd name="connsiteY3" fmla="*/ 1872 h 134385"/>
                <a:gd name="connsiteX4" fmla="*/ 10895 w 134385"/>
                <a:gd name="connsiteY4" fmla="*/ 1872 h 134385"/>
                <a:gd name="connsiteX5" fmla="*/ 134274 w 134385"/>
                <a:gd name="connsiteY5" fmla="*/ 125251 h 134385"/>
                <a:gd name="connsiteX6" fmla="*/ 134274 w 134385"/>
                <a:gd name="connsiteY6" fmla="*/ 134274 h 134385"/>
                <a:gd name="connsiteX7" fmla="*/ 129794 w 134385"/>
                <a:gd name="connsiteY7" fmla="*/ 136130 h 134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385" h="134385">
                  <a:moveTo>
                    <a:pt x="129794" y="136130"/>
                  </a:moveTo>
                  <a:cubicBezTo>
                    <a:pt x="128130" y="136130"/>
                    <a:pt x="126531" y="135490"/>
                    <a:pt x="125251" y="13427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4274" y="125251"/>
                  </a:lnTo>
                  <a:cubicBezTo>
                    <a:pt x="136770" y="127746"/>
                    <a:pt x="136770" y="131778"/>
                    <a:pt x="134274" y="134274"/>
                  </a:cubicBezTo>
                  <a:cubicBezTo>
                    <a:pt x="133058" y="135554"/>
                    <a:pt x="131458" y="136130"/>
                    <a:pt x="129794" y="13613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F1A29ED-8976-447E-8219-1595EAF15658}"/>
                </a:ext>
              </a:extLst>
            </p:cNvPr>
            <p:cNvSpPr/>
            <p:nvPr/>
          </p:nvSpPr>
          <p:spPr>
            <a:xfrm>
              <a:off x="11345352" y="2795363"/>
              <a:ext cx="172782" cy="172782"/>
            </a:xfrm>
            <a:custGeom>
              <a:avLst/>
              <a:gdLst>
                <a:gd name="connsiteX0" fmla="*/ 172094 w 172781"/>
                <a:gd name="connsiteY0" fmla="*/ 178365 h 172781"/>
                <a:gd name="connsiteX1" fmla="*/ 167551 w 172781"/>
                <a:gd name="connsiteY1" fmla="*/ 176509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4 w 172781"/>
                <a:gd name="connsiteY5" fmla="*/ 167486 h 172781"/>
                <a:gd name="connsiteX6" fmla="*/ 176574 w 172781"/>
                <a:gd name="connsiteY6" fmla="*/ 176509 h 172781"/>
                <a:gd name="connsiteX7" fmla="*/ 172094 w 172781"/>
                <a:gd name="connsiteY7" fmla="*/ 178365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365"/>
                  </a:moveTo>
                  <a:cubicBezTo>
                    <a:pt x="170431" y="178365"/>
                    <a:pt x="168831" y="177725"/>
                    <a:pt x="167551" y="176509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4" y="167486"/>
                  </a:lnTo>
                  <a:cubicBezTo>
                    <a:pt x="179070" y="169982"/>
                    <a:pt x="179070" y="174014"/>
                    <a:pt x="176574" y="176509"/>
                  </a:cubicBezTo>
                  <a:cubicBezTo>
                    <a:pt x="175358" y="177789"/>
                    <a:pt x="173758" y="178365"/>
                    <a:pt x="172094" y="1783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B84EA5AB-B467-4899-8B34-54662ECBF46A}"/>
                </a:ext>
              </a:extLst>
            </p:cNvPr>
            <p:cNvSpPr/>
            <p:nvPr/>
          </p:nvSpPr>
          <p:spPr>
            <a:xfrm>
              <a:off x="11345352" y="2736105"/>
              <a:ext cx="172782" cy="172782"/>
            </a:xfrm>
            <a:custGeom>
              <a:avLst/>
              <a:gdLst>
                <a:gd name="connsiteX0" fmla="*/ 172094 w 172781"/>
                <a:gd name="connsiteY0" fmla="*/ 178429 h 172781"/>
                <a:gd name="connsiteX1" fmla="*/ 167551 w 172781"/>
                <a:gd name="connsiteY1" fmla="*/ 176573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4 w 172781"/>
                <a:gd name="connsiteY5" fmla="*/ 167550 h 172781"/>
                <a:gd name="connsiteX6" fmla="*/ 176574 w 172781"/>
                <a:gd name="connsiteY6" fmla="*/ 176573 h 172781"/>
                <a:gd name="connsiteX7" fmla="*/ 172094 w 172781"/>
                <a:gd name="connsiteY7" fmla="*/ 178429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29"/>
                  </a:moveTo>
                  <a:cubicBezTo>
                    <a:pt x="170431" y="178429"/>
                    <a:pt x="168831" y="177789"/>
                    <a:pt x="167551" y="176573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4" y="167550"/>
                  </a:lnTo>
                  <a:cubicBezTo>
                    <a:pt x="179070" y="170046"/>
                    <a:pt x="179070" y="174078"/>
                    <a:pt x="176574" y="176573"/>
                  </a:cubicBezTo>
                  <a:cubicBezTo>
                    <a:pt x="175358" y="177853"/>
                    <a:pt x="173758" y="178429"/>
                    <a:pt x="172094" y="17842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63D0C32-FF3F-400A-8840-B07B2CDE1B08}"/>
                </a:ext>
              </a:extLst>
            </p:cNvPr>
            <p:cNvSpPr/>
            <p:nvPr/>
          </p:nvSpPr>
          <p:spPr>
            <a:xfrm>
              <a:off x="11345352" y="2676847"/>
              <a:ext cx="172782" cy="172782"/>
            </a:xfrm>
            <a:custGeom>
              <a:avLst/>
              <a:gdLst>
                <a:gd name="connsiteX0" fmla="*/ 172094 w 172781"/>
                <a:gd name="connsiteY0" fmla="*/ 178493 h 172781"/>
                <a:gd name="connsiteX1" fmla="*/ 167551 w 172781"/>
                <a:gd name="connsiteY1" fmla="*/ 176637 h 172781"/>
                <a:gd name="connsiteX2" fmla="*/ 1872 w 172781"/>
                <a:gd name="connsiteY2" fmla="*/ 10895 h 172781"/>
                <a:gd name="connsiteX3" fmla="*/ 1872 w 172781"/>
                <a:gd name="connsiteY3" fmla="*/ 1872 h 172781"/>
                <a:gd name="connsiteX4" fmla="*/ 10895 w 172781"/>
                <a:gd name="connsiteY4" fmla="*/ 1872 h 172781"/>
                <a:gd name="connsiteX5" fmla="*/ 176574 w 172781"/>
                <a:gd name="connsiteY5" fmla="*/ 167614 h 172781"/>
                <a:gd name="connsiteX6" fmla="*/ 176574 w 172781"/>
                <a:gd name="connsiteY6" fmla="*/ 176637 h 172781"/>
                <a:gd name="connsiteX7" fmla="*/ 172094 w 172781"/>
                <a:gd name="connsiteY7" fmla="*/ 178493 h 172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781" h="172781">
                  <a:moveTo>
                    <a:pt x="172094" y="178493"/>
                  </a:moveTo>
                  <a:cubicBezTo>
                    <a:pt x="170431" y="178493"/>
                    <a:pt x="168831" y="177853"/>
                    <a:pt x="167551" y="176637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76574" y="167614"/>
                  </a:lnTo>
                  <a:cubicBezTo>
                    <a:pt x="179070" y="170110"/>
                    <a:pt x="179070" y="174142"/>
                    <a:pt x="176574" y="176637"/>
                  </a:cubicBezTo>
                  <a:cubicBezTo>
                    <a:pt x="175358" y="177917"/>
                    <a:pt x="173758" y="178493"/>
                    <a:pt x="172094" y="17849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A6C0C28-9013-48BD-B2F7-6848E15CCE18}"/>
                </a:ext>
              </a:extLst>
            </p:cNvPr>
            <p:cNvSpPr/>
            <p:nvPr/>
          </p:nvSpPr>
          <p:spPr>
            <a:xfrm>
              <a:off x="11390084" y="2662449"/>
              <a:ext cx="127987" cy="127987"/>
            </a:xfrm>
            <a:custGeom>
              <a:avLst/>
              <a:gdLst>
                <a:gd name="connsiteX0" fmla="*/ 127363 w 127986"/>
                <a:gd name="connsiteY0" fmla="*/ 133634 h 127986"/>
                <a:gd name="connsiteX1" fmla="*/ 122819 w 127986"/>
                <a:gd name="connsiteY1" fmla="*/ 131778 h 127986"/>
                <a:gd name="connsiteX2" fmla="*/ 1872 w 127986"/>
                <a:gd name="connsiteY2" fmla="*/ 10895 h 127986"/>
                <a:gd name="connsiteX3" fmla="*/ 1872 w 127986"/>
                <a:gd name="connsiteY3" fmla="*/ 1872 h 127986"/>
                <a:gd name="connsiteX4" fmla="*/ 10895 w 127986"/>
                <a:gd name="connsiteY4" fmla="*/ 1872 h 127986"/>
                <a:gd name="connsiteX5" fmla="*/ 131843 w 127986"/>
                <a:gd name="connsiteY5" fmla="*/ 122755 h 127986"/>
                <a:gd name="connsiteX6" fmla="*/ 131843 w 127986"/>
                <a:gd name="connsiteY6" fmla="*/ 131778 h 127986"/>
                <a:gd name="connsiteX7" fmla="*/ 127363 w 127986"/>
                <a:gd name="connsiteY7" fmla="*/ 133634 h 127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986" h="127986">
                  <a:moveTo>
                    <a:pt x="127363" y="133634"/>
                  </a:moveTo>
                  <a:cubicBezTo>
                    <a:pt x="125699" y="133634"/>
                    <a:pt x="124100" y="132994"/>
                    <a:pt x="122819" y="131778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131843" y="122755"/>
                  </a:lnTo>
                  <a:cubicBezTo>
                    <a:pt x="134338" y="125251"/>
                    <a:pt x="134338" y="129282"/>
                    <a:pt x="131843" y="131778"/>
                  </a:cubicBezTo>
                  <a:cubicBezTo>
                    <a:pt x="130626" y="133058"/>
                    <a:pt x="129026" y="133634"/>
                    <a:pt x="127363" y="13363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8643EFA6-0BB6-4A58-B037-B0A2A9AA8430}"/>
                </a:ext>
              </a:extLst>
            </p:cNvPr>
            <p:cNvSpPr/>
            <p:nvPr/>
          </p:nvSpPr>
          <p:spPr>
            <a:xfrm>
              <a:off x="11449342" y="2662449"/>
              <a:ext cx="70393" cy="70393"/>
            </a:xfrm>
            <a:custGeom>
              <a:avLst/>
              <a:gdLst>
                <a:gd name="connsiteX0" fmla="*/ 68105 w 70392"/>
                <a:gd name="connsiteY0" fmla="*/ 74440 h 70392"/>
                <a:gd name="connsiteX1" fmla="*/ 63561 w 70392"/>
                <a:gd name="connsiteY1" fmla="*/ 72584 h 70392"/>
                <a:gd name="connsiteX2" fmla="*/ 1872 w 70392"/>
                <a:gd name="connsiteY2" fmla="*/ 10895 h 70392"/>
                <a:gd name="connsiteX3" fmla="*/ 1872 w 70392"/>
                <a:gd name="connsiteY3" fmla="*/ 1872 h 70392"/>
                <a:gd name="connsiteX4" fmla="*/ 10895 w 70392"/>
                <a:gd name="connsiteY4" fmla="*/ 1872 h 70392"/>
                <a:gd name="connsiteX5" fmla="*/ 72585 w 70392"/>
                <a:gd name="connsiteY5" fmla="*/ 63561 h 70392"/>
                <a:gd name="connsiteX6" fmla="*/ 72585 w 70392"/>
                <a:gd name="connsiteY6" fmla="*/ 72584 h 70392"/>
                <a:gd name="connsiteX7" fmla="*/ 68105 w 70392"/>
                <a:gd name="connsiteY7" fmla="*/ 74440 h 7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392" h="70392">
                  <a:moveTo>
                    <a:pt x="68105" y="74440"/>
                  </a:moveTo>
                  <a:cubicBezTo>
                    <a:pt x="66442" y="74440"/>
                    <a:pt x="64842" y="73800"/>
                    <a:pt x="63561" y="72584"/>
                  </a:cubicBezTo>
                  <a:lnTo>
                    <a:pt x="1872" y="10895"/>
                  </a:lnTo>
                  <a:cubicBezTo>
                    <a:pt x="-624" y="8399"/>
                    <a:pt x="-624" y="4368"/>
                    <a:pt x="1872" y="1872"/>
                  </a:cubicBezTo>
                  <a:cubicBezTo>
                    <a:pt x="4368" y="-624"/>
                    <a:pt x="8399" y="-624"/>
                    <a:pt x="10895" y="1872"/>
                  </a:cubicBezTo>
                  <a:lnTo>
                    <a:pt x="72585" y="63561"/>
                  </a:lnTo>
                  <a:cubicBezTo>
                    <a:pt x="75081" y="66057"/>
                    <a:pt x="75081" y="70089"/>
                    <a:pt x="72585" y="72584"/>
                  </a:cubicBezTo>
                  <a:cubicBezTo>
                    <a:pt x="71368" y="73864"/>
                    <a:pt x="69769" y="74440"/>
                    <a:pt x="68105" y="74440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4" name="Group 523">
            <a:extLst>
              <a:ext uri="{FF2B5EF4-FFF2-40B4-BE49-F238E27FC236}">
                <a16:creationId xmlns:a16="http://schemas.microsoft.com/office/drawing/2014/main" id="{447E7BA3-9530-417B-9D5D-FC60009FCDE9}"/>
              </a:ext>
            </a:extLst>
          </p:cNvPr>
          <p:cNvGrpSpPr/>
          <p:nvPr/>
        </p:nvGrpSpPr>
        <p:grpSpPr>
          <a:xfrm>
            <a:off x="10627649" y="3543341"/>
            <a:ext cx="492749" cy="492749"/>
            <a:chOff x="11071413" y="3664865"/>
            <a:chExt cx="492749" cy="492749"/>
          </a:xfrm>
        </p:grpSpPr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8255F888-EBBD-4A62-9049-C6B4E31F79E9}"/>
                </a:ext>
              </a:extLst>
            </p:cNvPr>
            <p:cNvSpPr/>
            <p:nvPr/>
          </p:nvSpPr>
          <p:spPr>
            <a:xfrm>
              <a:off x="11071413" y="3664865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6399 h 332765"/>
                <a:gd name="connsiteX4" fmla="*/ 6399 w 332765"/>
                <a:gd name="connsiteY4" fmla="*/ 0 h 332765"/>
                <a:gd name="connsiteX5" fmla="*/ 326366 w 332765"/>
                <a:gd name="connsiteY5" fmla="*/ 0 h 332765"/>
                <a:gd name="connsiteX6" fmla="*/ 332765 w 332765"/>
                <a:gd name="connsiteY6" fmla="*/ 6399 h 332765"/>
                <a:gd name="connsiteX7" fmla="*/ 332765 w 332765"/>
                <a:gd name="connsiteY7" fmla="*/ 326366 h 332765"/>
                <a:gd name="connsiteX8" fmla="*/ 326366 w 332765"/>
                <a:gd name="connsiteY8" fmla="*/ 332765 h 332765"/>
                <a:gd name="connsiteX9" fmla="*/ 12799 w 332765"/>
                <a:gd name="connsiteY9" fmla="*/ 319966 h 332765"/>
                <a:gd name="connsiteX10" fmla="*/ 319966 w 332765"/>
                <a:gd name="connsiteY10" fmla="*/ 319966 h 332765"/>
                <a:gd name="connsiteX11" fmla="*/ 319966 w 332765"/>
                <a:gd name="connsiteY11" fmla="*/ 12799 h 332765"/>
                <a:gd name="connsiteX12" fmla="*/ 12799 w 332765"/>
                <a:gd name="connsiteY12" fmla="*/ 12799 h 332765"/>
                <a:gd name="connsiteX13" fmla="*/ 12799 w 332765"/>
                <a:gd name="connsiteY13" fmla="*/ 319966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79" y="332765"/>
                    <a:pt x="0" y="329885"/>
                    <a:pt x="0" y="326366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lnTo>
                    <a:pt x="326366" y="0"/>
                  </a:lnTo>
                  <a:cubicBezTo>
                    <a:pt x="329886" y="0"/>
                    <a:pt x="332765" y="2880"/>
                    <a:pt x="332765" y="6399"/>
                  </a:cubicBezTo>
                  <a:lnTo>
                    <a:pt x="332765" y="326366"/>
                  </a:lnTo>
                  <a:cubicBezTo>
                    <a:pt x="332765" y="329885"/>
                    <a:pt x="329950" y="332765"/>
                    <a:pt x="326366" y="332765"/>
                  </a:cubicBezTo>
                  <a:close/>
                  <a:moveTo>
                    <a:pt x="12799" y="319966"/>
                  </a:moveTo>
                  <a:lnTo>
                    <a:pt x="319966" y="319966"/>
                  </a:lnTo>
                  <a:lnTo>
                    <a:pt x="319966" y="12799"/>
                  </a:lnTo>
                  <a:lnTo>
                    <a:pt x="12799" y="12799"/>
                  </a:lnTo>
                  <a:lnTo>
                    <a:pt x="12799" y="319966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A35B41E2-A469-40ED-9946-E51490454D14}"/>
                </a:ext>
              </a:extLst>
            </p:cNvPr>
            <p:cNvSpPr/>
            <p:nvPr/>
          </p:nvSpPr>
          <p:spPr>
            <a:xfrm>
              <a:off x="11231397" y="3824849"/>
              <a:ext cx="332765" cy="332765"/>
            </a:xfrm>
            <a:custGeom>
              <a:avLst/>
              <a:gdLst>
                <a:gd name="connsiteX0" fmla="*/ 326366 w 332765"/>
                <a:gd name="connsiteY0" fmla="*/ 332765 h 332765"/>
                <a:gd name="connsiteX1" fmla="*/ 6399 w 332765"/>
                <a:gd name="connsiteY1" fmla="*/ 332765 h 332765"/>
                <a:gd name="connsiteX2" fmla="*/ 0 w 332765"/>
                <a:gd name="connsiteY2" fmla="*/ 326366 h 332765"/>
                <a:gd name="connsiteX3" fmla="*/ 0 w 332765"/>
                <a:gd name="connsiteY3" fmla="*/ 166383 h 332765"/>
                <a:gd name="connsiteX4" fmla="*/ 6399 w 332765"/>
                <a:gd name="connsiteY4" fmla="*/ 159983 h 332765"/>
                <a:gd name="connsiteX5" fmla="*/ 12799 w 332765"/>
                <a:gd name="connsiteY5" fmla="*/ 166383 h 332765"/>
                <a:gd name="connsiteX6" fmla="*/ 12799 w 332765"/>
                <a:gd name="connsiteY6" fmla="*/ 319966 h 332765"/>
                <a:gd name="connsiteX7" fmla="*/ 319966 w 332765"/>
                <a:gd name="connsiteY7" fmla="*/ 319966 h 332765"/>
                <a:gd name="connsiteX8" fmla="*/ 319966 w 332765"/>
                <a:gd name="connsiteY8" fmla="*/ 12799 h 332765"/>
                <a:gd name="connsiteX9" fmla="*/ 166383 w 332765"/>
                <a:gd name="connsiteY9" fmla="*/ 12799 h 332765"/>
                <a:gd name="connsiteX10" fmla="*/ 159983 w 332765"/>
                <a:gd name="connsiteY10" fmla="*/ 6399 h 332765"/>
                <a:gd name="connsiteX11" fmla="*/ 166383 w 332765"/>
                <a:gd name="connsiteY11" fmla="*/ 0 h 332765"/>
                <a:gd name="connsiteX12" fmla="*/ 326366 w 332765"/>
                <a:gd name="connsiteY12" fmla="*/ 0 h 332765"/>
                <a:gd name="connsiteX13" fmla="*/ 332765 w 332765"/>
                <a:gd name="connsiteY13" fmla="*/ 6399 h 332765"/>
                <a:gd name="connsiteX14" fmla="*/ 332765 w 332765"/>
                <a:gd name="connsiteY14" fmla="*/ 326366 h 332765"/>
                <a:gd name="connsiteX15" fmla="*/ 326366 w 332765"/>
                <a:gd name="connsiteY15" fmla="*/ 332765 h 332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2765" h="332765">
                  <a:moveTo>
                    <a:pt x="326366" y="332765"/>
                  </a:moveTo>
                  <a:lnTo>
                    <a:pt x="6399" y="332765"/>
                  </a:lnTo>
                  <a:cubicBezTo>
                    <a:pt x="2879" y="332765"/>
                    <a:pt x="0" y="329885"/>
                    <a:pt x="0" y="326366"/>
                  </a:cubicBezTo>
                  <a:lnTo>
                    <a:pt x="0" y="166383"/>
                  </a:lnTo>
                  <a:cubicBezTo>
                    <a:pt x="0" y="162863"/>
                    <a:pt x="2879" y="159983"/>
                    <a:pt x="6399" y="159983"/>
                  </a:cubicBezTo>
                  <a:cubicBezTo>
                    <a:pt x="9919" y="159983"/>
                    <a:pt x="12799" y="162863"/>
                    <a:pt x="12799" y="166383"/>
                  </a:cubicBezTo>
                  <a:lnTo>
                    <a:pt x="12799" y="319966"/>
                  </a:lnTo>
                  <a:lnTo>
                    <a:pt x="319966" y="319966"/>
                  </a:lnTo>
                  <a:lnTo>
                    <a:pt x="319966" y="12799"/>
                  </a:lnTo>
                  <a:lnTo>
                    <a:pt x="166383" y="12799"/>
                  </a:lnTo>
                  <a:cubicBezTo>
                    <a:pt x="162863" y="12799"/>
                    <a:pt x="159983" y="9919"/>
                    <a:pt x="159983" y="6399"/>
                  </a:cubicBezTo>
                  <a:cubicBezTo>
                    <a:pt x="159983" y="2880"/>
                    <a:pt x="162863" y="0"/>
                    <a:pt x="166383" y="0"/>
                  </a:cubicBezTo>
                  <a:lnTo>
                    <a:pt x="326366" y="0"/>
                  </a:lnTo>
                  <a:cubicBezTo>
                    <a:pt x="329886" y="0"/>
                    <a:pt x="332765" y="2880"/>
                    <a:pt x="332765" y="6399"/>
                  </a:cubicBezTo>
                  <a:lnTo>
                    <a:pt x="332765" y="326366"/>
                  </a:lnTo>
                  <a:cubicBezTo>
                    <a:pt x="332765" y="329950"/>
                    <a:pt x="329886" y="332765"/>
                    <a:pt x="326366" y="332765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5" name="Group 524">
            <a:extLst>
              <a:ext uri="{FF2B5EF4-FFF2-40B4-BE49-F238E27FC236}">
                <a16:creationId xmlns:a16="http://schemas.microsoft.com/office/drawing/2014/main" id="{18E3CA1A-2980-43D0-BC2F-E220C151F3B4}"/>
              </a:ext>
            </a:extLst>
          </p:cNvPr>
          <p:cNvGrpSpPr/>
          <p:nvPr/>
        </p:nvGrpSpPr>
        <p:grpSpPr>
          <a:xfrm>
            <a:off x="10641344" y="4641988"/>
            <a:ext cx="460752" cy="462992"/>
            <a:chOff x="11085108" y="4763512"/>
            <a:chExt cx="460752" cy="462992"/>
          </a:xfrm>
        </p:grpSpPr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CA5955E-E0FD-47C4-8723-1DF1E4ABA3C1}"/>
                </a:ext>
              </a:extLst>
            </p:cNvPr>
            <p:cNvSpPr/>
            <p:nvPr/>
          </p:nvSpPr>
          <p:spPr>
            <a:xfrm>
              <a:off x="11085108" y="4763512"/>
              <a:ext cx="460752" cy="460752"/>
            </a:xfrm>
            <a:custGeom>
              <a:avLst/>
              <a:gdLst>
                <a:gd name="connsiteX0" fmla="*/ 458896 w 460751"/>
                <a:gd name="connsiteY0" fmla="*/ 465295 h 460751"/>
                <a:gd name="connsiteX1" fmla="*/ 439698 w 460751"/>
                <a:gd name="connsiteY1" fmla="*/ 465295 h 460751"/>
                <a:gd name="connsiteX2" fmla="*/ 433298 w 460751"/>
                <a:gd name="connsiteY2" fmla="*/ 458896 h 460751"/>
                <a:gd name="connsiteX3" fmla="*/ 439698 w 460751"/>
                <a:gd name="connsiteY3" fmla="*/ 452497 h 460751"/>
                <a:gd name="connsiteX4" fmla="*/ 452496 w 460751"/>
                <a:gd name="connsiteY4" fmla="*/ 452497 h 460751"/>
                <a:gd name="connsiteX5" fmla="*/ 452496 w 460751"/>
                <a:gd name="connsiteY5" fmla="*/ 440722 h 460751"/>
                <a:gd name="connsiteX6" fmla="*/ 458896 w 460751"/>
                <a:gd name="connsiteY6" fmla="*/ 434322 h 460751"/>
                <a:gd name="connsiteX7" fmla="*/ 465295 w 460751"/>
                <a:gd name="connsiteY7" fmla="*/ 440722 h 460751"/>
                <a:gd name="connsiteX8" fmla="*/ 465295 w 460751"/>
                <a:gd name="connsiteY8" fmla="*/ 458896 h 460751"/>
                <a:gd name="connsiteX9" fmla="*/ 458896 w 460751"/>
                <a:gd name="connsiteY9" fmla="*/ 465295 h 460751"/>
                <a:gd name="connsiteX10" fmla="*/ 407701 w 460751"/>
                <a:gd name="connsiteY10" fmla="*/ 465295 h 460751"/>
                <a:gd name="connsiteX11" fmla="*/ 388503 w 460751"/>
                <a:gd name="connsiteY11" fmla="*/ 465295 h 460751"/>
                <a:gd name="connsiteX12" fmla="*/ 382104 w 460751"/>
                <a:gd name="connsiteY12" fmla="*/ 458896 h 460751"/>
                <a:gd name="connsiteX13" fmla="*/ 388503 w 460751"/>
                <a:gd name="connsiteY13" fmla="*/ 452497 h 460751"/>
                <a:gd name="connsiteX14" fmla="*/ 407701 w 460751"/>
                <a:gd name="connsiteY14" fmla="*/ 452497 h 460751"/>
                <a:gd name="connsiteX15" fmla="*/ 414100 w 460751"/>
                <a:gd name="connsiteY15" fmla="*/ 458896 h 460751"/>
                <a:gd name="connsiteX16" fmla="*/ 407701 w 460751"/>
                <a:gd name="connsiteY16" fmla="*/ 465295 h 460751"/>
                <a:gd name="connsiteX17" fmla="*/ 356506 w 460751"/>
                <a:gd name="connsiteY17" fmla="*/ 465295 h 460751"/>
                <a:gd name="connsiteX18" fmla="*/ 337308 w 460751"/>
                <a:gd name="connsiteY18" fmla="*/ 465295 h 460751"/>
                <a:gd name="connsiteX19" fmla="*/ 330909 w 460751"/>
                <a:gd name="connsiteY19" fmla="*/ 458896 h 460751"/>
                <a:gd name="connsiteX20" fmla="*/ 337308 w 460751"/>
                <a:gd name="connsiteY20" fmla="*/ 452497 h 460751"/>
                <a:gd name="connsiteX21" fmla="*/ 356506 w 460751"/>
                <a:gd name="connsiteY21" fmla="*/ 452497 h 460751"/>
                <a:gd name="connsiteX22" fmla="*/ 362906 w 460751"/>
                <a:gd name="connsiteY22" fmla="*/ 458896 h 460751"/>
                <a:gd name="connsiteX23" fmla="*/ 356506 w 460751"/>
                <a:gd name="connsiteY23" fmla="*/ 465295 h 460751"/>
                <a:gd name="connsiteX24" fmla="*/ 305312 w 460751"/>
                <a:gd name="connsiteY24" fmla="*/ 465295 h 460751"/>
                <a:gd name="connsiteX25" fmla="*/ 286114 w 460751"/>
                <a:gd name="connsiteY25" fmla="*/ 465295 h 460751"/>
                <a:gd name="connsiteX26" fmla="*/ 279714 w 460751"/>
                <a:gd name="connsiteY26" fmla="*/ 458896 h 460751"/>
                <a:gd name="connsiteX27" fmla="*/ 286114 w 460751"/>
                <a:gd name="connsiteY27" fmla="*/ 452497 h 460751"/>
                <a:gd name="connsiteX28" fmla="*/ 305312 w 460751"/>
                <a:gd name="connsiteY28" fmla="*/ 452497 h 460751"/>
                <a:gd name="connsiteX29" fmla="*/ 311711 w 460751"/>
                <a:gd name="connsiteY29" fmla="*/ 458896 h 460751"/>
                <a:gd name="connsiteX30" fmla="*/ 305312 w 460751"/>
                <a:gd name="connsiteY30" fmla="*/ 465295 h 460751"/>
                <a:gd name="connsiteX31" fmla="*/ 254117 w 460751"/>
                <a:gd name="connsiteY31" fmla="*/ 465295 h 460751"/>
                <a:gd name="connsiteX32" fmla="*/ 234919 w 460751"/>
                <a:gd name="connsiteY32" fmla="*/ 465295 h 460751"/>
                <a:gd name="connsiteX33" fmla="*/ 228520 w 460751"/>
                <a:gd name="connsiteY33" fmla="*/ 458896 h 460751"/>
                <a:gd name="connsiteX34" fmla="*/ 234919 w 460751"/>
                <a:gd name="connsiteY34" fmla="*/ 452497 h 460751"/>
                <a:gd name="connsiteX35" fmla="*/ 254117 w 460751"/>
                <a:gd name="connsiteY35" fmla="*/ 452497 h 460751"/>
                <a:gd name="connsiteX36" fmla="*/ 260516 w 460751"/>
                <a:gd name="connsiteY36" fmla="*/ 458896 h 460751"/>
                <a:gd name="connsiteX37" fmla="*/ 254117 w 460751"/>
                <a:gd name="connsiteY37" fmla="*/ 465295 h 460751"/>
                <a:gd name="connsiteX38" fmla="*/ 202922 w 460751"/>
                <a:gd name="connsiteY38" fmla="*/ 465295 h 460751"/>
                <a:gd name="connsiteX39" fmla="*/ 183724 w 460751"/>
                <a:gd name="connsiteY39" fmla="*/ 465295 h 460751"/>
                <a:gd name="connsiteX40" fmla="*/ 177325 w 460751"/>
                <a:gd name="connsiteY40" fmla="*/ 458896 h 460751"/>
                <a:gd name="connsiteX41" fmla="*/ 183724 w 460751"/>
                <a:gd name="connsiteY41" fmla="*/ 452497 h 460751"/>
                <a:gd name="connsiteX42" fmla="*/ 202922 w 460751"/>
                <a:gd name="connsiteY42" fmla="*/ 452497 h 460751"/>
                <a:gd name="connsiteX43" fmla="*/ 209322 w 460751"/>
                <a:gd name="connsiteY43" fmla="*/ 458896 h 460751"/>
                <a:gd name="connsiteX44" fmla="*/ 202922 w 460751"/>
                <a:gd name="connsiteY44" fmla="*/ 465295 h 460751"/>
                <a:gd name="connsiteX45" fmla="*/ 151728 w 460751"/>
                <a:gd name="connsiteY45" fmla="*/ 465295 h 460751"/>
                <a:gd name="connsiteX46" fmla="*/ 132530 w 460751"/>
                <a:gd name="connsiteY46" fmla="*/ 465295 h 460751"/>
                <a:gd name="connsiteX47" fmla="*/ 126131 w 460751"/>
                <a:gd name="connsiteY47" fmla="*/ 458896 h 460751"/>
                <a:gd name="connsiteX48" fmla="*/ 132530 w 460751"/>
                <a:gd name="connsiteY48" fmla="*/ 452497 h 460751"/>
                <a:gd name="connsiteX49" fmla="*/ 151728 w 460751"/>
                <a:gd name="connsiteY49" fmla="*/ 452497 h 460751"/>
                <a:gd name="connsiteX50" fmla="*/ 158127 w 460751"/>
                <a:gd name="connsiteY50" fmla="*/ 458896 h 460751"/>
                <a:gd name="connsiteX51" fmla="*/ 151728 w 460751"/>
                <a:gd name="connsiteY51" fmla="*/ 465295 h 460751"/>
                <a:gd name="connsiteX52" fmla="*/ 100533 w 460751"/>
                <a:gd name="connsiteY52" fmla="*/ 465295 h 460751"/>
                <a:gd name="connsiteX53" fmla="*/ 81335 w 460751"/>
                <a:gd name="connsiteY53" fmla="*/ 465295 h 460751"/>
                <a:gd name="connsiteX54" fmla="*/ 74936 w 460751"/>
                <a:gd name="connsiteY54" fmla="*/ 458896 h 460751"/>
                <a:gd name="connsiteX55" fmla="*/ 81335 w 460751"/>
                <a:gd name="connsiteY55" fmla="*/ 452497 h 460751"/>
                <a:gd name="connsiteX56" fmla="*/ 100533 w 460751"/>
                <a:gd name="connsiteY56" fmla="*/ 452497 h 460751"/>
                <a:gd name="connsiteX57" fmla="*/ 106933 w 460751"/>
                <a:gd name="connsiteY57" fmla="*/ 458896 h 460751"/>
                <a:gd name="connsiteX58" fmla="*/ 100533 w 460751"/>
                <a:gd name="connsiteY58" fmla="*/ 465295 h 460751"/>
                <a:gd name="connsiteX59" fmla="*/ 49339 w 460751"/>
                <a:gd name="connsiteY59" fmla="*/ 465295 h 460751"/>
                <a:gd name="connsiteX60" fmla="*/ 30141 w 460751"/>
                <a:gd name="connsiteY60" fmla="*/ 465295 h 460751"/>
                <a:gd name="connsiteX61" fmla="*/ 23741 w 460751"/>
                <a:gd name="connsiteY61" fmla="*/ 458896 h 460751"/>
                <a:gd name="connsiteX62" fmla="*/ 30141 w 460751"/>
                <a:gd name="connsiteY62" fmla="*/ 452497 h 460751"/>
                <a:gd name="connsiteX63" fmla="*/ 49339 w 460751"/>
                <a:gd name="connsiteY63" fmla="*/ 452497 h 460751"/>
                <a:gd name="connsiteX64" fmla="*/ 55738 w 460751"/>
                <a:gd name="connsiteY64" fmla="*/ 458896 h 460751"/>
                <a:gd name="connsiteX65" fmla="*/ 49339 w 460751"/>
                <a:gd name="connsiteY65" fmla="*/ 465295 h 460751"/>
                <a:gd name="connsiteX66" fmla="*/ 6399 w 460751"/>
                <a:gd name="connsiteY66" fmla="*/ 457040 h 460751"/>
                <a:gd name="connsiteX67" fmla="*/ 0 w 460751"/>
                <a:gd name="connsiteY67" fmla="*/ 450641 h 460751"/>
                <a:gd name="connsiteX68" fmla="*/ 0 w 460751"/>
                <a:gd name="connsiteY68" fmla="*/ 431443 h 460751"/>
                <a:gd name="connsiteX69" fmla="*/ 6399 w 460751"/>
                <a:gd name="connsiteY69" fmla="*/ 425043 h 460751"/>
                <a:gd name="connsiteX70" fmla="*/ 12799 w 460751"/>
                <a:gd name="connsiteY70" fmla="*/ 431443 h 460751"/>
                <a:gd name="connsiteX71" fmla="*/ 12799 w 460751"/>
                <a:gd name="connsiteY71" fmla="*/ 450641 h 460751"/>
                <a:gd name="connsiteX72" fmla="*/ 6399 w 460751"/>
                <a:gd name="connsiteY72" fmla="*/ 457040 h 460751"/>
                <a:gd name="connsiteX73" fmla="*/ 458896 w 460751"/>
                <a:gd name="connsiteY73" fmla="*/ 415124 h 460751"/>
                <a:gd name="connsiteX74" fmla="*/ 452496 w 460751"/>
                <a:gd name="connsiteY74" fmla="*/ 408725 h 460751"/>
                <a:gd name="connsiteX75" fmla="*/ 452496 w 460751"/>
                <a:gd name="connsiteY75" fmla="*/ 389527 h 460751"/>
                <a:gd name="connsiteX76" fmla="*/ 458896 w 460751"/>
                <a:gd name="connsiteY76" fmla="*/ 383128 h 460751"/>
                <a:gd name="connsiteX77" fmla="*/ 465295 w 460751"/>
                <a:gd name="connsiteY77" fmla="*/ 389527 h 460751"/>
                <a:gd name="connsiteX78" fmla="*/ 465295 w 460751"/>
                <a:gd name="connsiteY78" fmla="*/ 408725 h 460751"/>
                <a:gd name="connsiteX79" fmla="*/ 458896 w 460751"/>
                <a:gd name="connsiteY79" fmla="*/ 415124 h 460751"/>
                <a:gd name="connsiteX80" fmla="*/ 6399 w 460751"/>
                <a:gd name="connsiteY80" fmla="*/ 405845 h 460751"/>
                <a:gd name="connsiteX81" fmla="*/ 0 w 460751"/>
                <a:gd name="connsiteY81" fmla="*/ 399446 h 460751"/>
                <a:gd name="connsiteX82" fmla="*/ 0 w 460751"/>
                <a:gd name="connsiteY82" fmla="*/ 380248 h 460751"/>
                <a:gd name="connsiteX83" fmla="*/ 6399 w 460751"/>
                <a:gd name="connsiteY83" fmla="*/ 373849 h 460751"/>
                <a:gd name="connsiteX84" fmla="*/ 12799 w 460751"/>
                <a:gd name="connsiteY84" fmla="*/ 380248 h 460751"/>
                <a:gd name="connsiteX85" fmla="*/ 12799 w 460751"/>
                <a:gd name="connsiteY85" fmla="*/ 399446 h 460751"/>
                <a:gd name="connsiteX86" fmla="*/ 6399 w 460751"/>
                <a:gd name="connsiteY86" fmla="*/ 405845 h 460751"/>
                <a:gd name="connsiteX87" fmla="*/ 458896 w 460751"/>
                <a:gd name="connsiteY87" fmla="*/ 363930 h 460751"/>
                <a:gd name="connsiteX88" fmla="*/ 452496 w 460751"/>
                <a:gd name="connsiteY88" fmla="*/ 357530 h 460751"/>
                <a:gd name="connsiteX89" fmla="*/ 452496 w 460751"/>
                <a:gd name="connsiteY89" fmla="*/ 338332 h 460751"/>
                <a:gd name="connsiteX90" fmla="*/ 458896 w 460751"/>
                <a:gd name="connsiteY90" fmla="*/ 331933 h 460751"/>
                <a:gd name="connsiteX91" fmla="*/ 465295 w 460751"/>
                <a:gd name="connsiteY91" fmla="*/ 338332 h 460751"/>
                <a:gd name="connsiteX92" fmla="*/ 465295 w 460751"/>
                <a:gd name="connsiteY92" fmla="*/ 357530 h 460751"/>
                <a:gd name="connsiteX93" fmla="*/ 458896 w 460751"/>
                <a:gd name="connsiteY93" fmla="*/ 363930 h 460751"/>
                <a:gd name="connsiteX94" fmla="*/ 6399 w 460751"/>
                <a:gd name="connsiteY94" fmla="*/ 354651 h 460751"/>
                <a:gd name="connsiteX95" fmla="*/ 0 w 460751"/>
                <a:gd name="connsiteY95" fmla="*/ 348251 h 460751"/>
                <a:gd name="connsiteX96" fmla="*/ 0 w 460751"/>
                <a:gd name="connsiteY96" fmla="*/ 329053 h 460751"/>
                <a:gd name="connsiteX97" fmla="*/ 6399 w 460751"/>
                <a:gd name="connsiteY97" fmla="*/ 322654 h 460751"/>
                <a:gd name="connsiteX98" fmla="*/ 12799 w 460751"/>
                <a:gd name="connsiteY98" fmla="*/ 329053 h 460751"/>
                <a:gd name="connsiteX99" fmla="*/ 12799 w 460751"/>
                <a:gd name="connsiteY99" fmla="*/ 348251 h 460751"/>
                <a:gd name="connsiteX100" fmla="*/ 6399 w 460751"/>
                <a:gd name="connsiteY100" fmla="*/ 354651 h 460751"/>
                <a:gd name="connsiteX101" fmla="*/ 458896 w 460751"/>
                <a:gd name="connsiteY101" fmla="*/ 312735 h 460751"/>
                <a:gd name="connsiteX102" fmla="*/ 452496 w 460751"/>
                <a:gd name="connsiteY102" fmla="*/ 306336 h 460751"/>
                <a:gd name="connsiteX103" fmla="*/ 452496 w 460751"/>
                <a:gd name="connsiteY103" fmla="*/ 287138 h 460751"/>
                <a:gd name="connsiteX104" fmla="*/ 458896 w 460751"/>
                <a:gd name="connsiteY104" fmla="*/ 280739 h 460751"/>
                <a:gd name="connsiteX105" fmla="*/ 465295 w 460751"/>
                <a:gd name="connsiteY105" fmla="*/ 287138 h 460751"/>
                <a:gd name="connsiteX106" fmla="*/ 465295 w 460751"/>
                <a:gd name="connsiteY106" fmla="*/ 306336 h 460751"/>
                <a:gd name="connsiteX107" fmla="*/ 458896 w 460751"/>
                <a:gd name="connsiteY107" fmla="*/ 312735 h 460751"/>
                <a:gd name="connsiteX108" fmla="*/ 6399 w 460751"/>
                <a:gd name="connsiteY108" fmla="*/ 303456 h 460751"/>
                <a:gd name="connsiteX109" fmla="*/ 0 w 460751"/>
                <a:gd name="connsiteY109" fmla="*/ 297057 h 460751"/>
                <a:gd name="connsiteX110" fmla="*/ 0 w 460751"/>
                <a:gd name="connsiteY110" fmla="*/ 277859 h 460751"/>
                <a:gd name="connsiteX111" fmla="*/ 6399 w 460751"/>
                <a:gd name="connsiteY111" fmla="*/ 271459 h 460751"/>
                <a:gd name="connsiteX112" fmla="*/ 12799 w 460751"/>
                <a:gd name="connsiteY112" fmla="*/ 277859 h 460751"/>
                <a:gd name="connsiteX113" fmla="*/ 12799 w 460751"/>
                <a:gd name="connsiteY113" fmla="*/ 297057 h 460751"/>
                <a:gd name="connsiteX114" fmla="*/ 6399 w 460751"/>
                <a:gd name="connsiteY114" fmla="*/ 303456 h 460751"/>
                <a:gd name="connsiteX115" fmla="*/ 458896 w 460751"/>
                <a:gd name="connsiteY115" fmla="*/ 261541 h 460751"/>
                <a:gd name="connsiteX116" fmla="*/ 452496 w 460751"/>
                <a:gd name="connsiteY116" fmla="*/ 255141 h 460751"/>
                <a:gd name="connsiteX117" fmla="*/ 452496 w 460751"/>
                <a:gd name="connsiteY117" fmla="*/ 235943 h 460751"/>
                <a:gd name="connsiteX118" fmla="*/ 458896 w 460751"/>
                <a:gd name="connsiteY118" fmla="*/ 229544 h 460751"/>
                <a:gd name="connsiteX119" fmla="*/ 465295 w 460751"/>
                <a:gd name="connsiteY119" fmla="*/ 235943 h 460751"/>
                <a:gd name="connsiteX120" fmla="*/ 465295 w 460751"/>
                <a:gd name="connsiteY120" fmla="*/ 255141 h 460751"/>
                <a:gd name="connsiteX121" fmla="*/ 458896 w 460751"/>
                <a:gd name="connsiteY121" fmla="*/ 261541 h 460751"/>
                <a:gd name="connsiteX122" fmla="*/ 6399 w 460751"/>
                <a:gd name="connsiteY122" fmla="*/ 252261 h 460751"/>
                <a:gd name="connsiteX123" fmla="*/ 0 w 460751"/>
                <a:gd name="connsiteY123" fmla="*/ 245862 h 460751"/>
                <a:gd name="connsiteX124" fmla="*/ 0 w 460751"/>
                <a:gd name="connsiteY124" fmla="*/ 226664 h 460751"/>
                <a:gd name="connsiteX125" fmla="*/ 6399 w 460751"/>
                <a:gd name="connsiteY125" fmla="*/ 220265 h 460751"/>
                <a:gd name="connsiteX126" fmla="*/ 12799 w 460751"/>
                <a:gd name="connsiteY126" fmla="*/ 226664 h 460751"/>
                <a:gd name="connsiteX127" fmla="*/ 12799 w 460751"/>
                <a:gd name="connsiteY127" fmla="*/ 245862 h 460751"/>
                <a:gd name="connsiteX128" fmla="*/ 6399 w 460751"/>
                <a:gd name="connsiteY128" fmla="*/ 252261 h 460751"/>
                <a:gd name="connsiteX129" fmla="*/ 458896 w 460751"/>
                <a:gd name="connsiteY129" fmla="*/ 210346 h 460751"/>
                <a:gd name="connsiteX130" fmla="*/ 452496 w 460751"/>
                <a:gd name="connsiteY130" fmla="*/ 203947 h 460751"/>
                <a:gd name="connsiteX131" fmla="*/ 452496 w 460751"/>
                <a:gd name="connsiteY131" fmla="*/ 184749 h 460751"/>
                <a:gd name="connsiteX132" fmla="*/ 458896 w 460751"/>
                <a:gd name="connsiteY132" fmla="*/ 178349 h 460751"/>
                <a:gd name="connsiteX133" fmla="*/ 465295 w 460751"/>
                <a:gd name="connsiteY133" fmla="*/ 184749 h 460751"/>
                <a:gd name="connsiteX134" fmla="*/ 465295 w 460751"/>
                <a:gd name="connsiteY134" fmla="*/ 203947 h 460751"/>
                <a:gd name="connsiteX135" fmla="*/ 458896 w 460751"/>
                <a:gd name="connsiteY135" fmla="*/ 210346 h 460751"/>
                <a:gd name="connsiteX136" fmla="*/ 6399 w 460751"/>
                <a:gd name="connsiteY136" fmla="*/ 201067 h 460751"/>
                <a:gd name="connsiteX137" fmla="*/ 0 w 460751"/>
                <a:gd name="connsiteY137" fmla="*/ 194667 h 460751"/>
                <a:gd name="connsiteX138" fmla="*/ 0 w 460751"/>
                <a:gd name="connsiteY138" fmla="*/ 175469 h 460751"/>
                <a:gd name="connsiteX139" fmla="*/ 6399 w 460751"/>
                <a:gd name="connsiteY139" fmla="*/ 169070 h 460751"/>
                <a:gd name="connsiteX140" fmla="*/ 12799 w 460751"/>
                <a:gd name="connsiteY140" fmla="*/ 175469 h 460751"/>
                <a:gd name="connsiteX141" fmla="*/ 12799 w 460751"/>
                <a:gd name="connsiteY141" fmla="*/ 194667 h 460751"/>
                <a:gd name="connsiteX142" fmla="*/ 6399 w 460751"/>
                <a:gd name="connsiteY142" fmla="*/ 201067 h 460751"/>
                <a:gd name="connsiteX143" fmla="*/ 458896 w 460751"/>
                <a:gd name="connsiteY143" fmla="*/ 159151 h 460751"/>
                <a:gd name="connsiteX144" fmla="*/ 452496 w 460751"/>
                <a:gd name="connsiteY144" fmla="*/ 152752 h 460751"/>
                <a:gd name="connsiteX145" fmla="*/ 452496 w 460751"/>
                <a:gd name="connsiteY145" fmla="*/ 133554 h 460751"/>
                <a:gd name="connsiteX146" fmla="*/ 458896 w 460751"/>
                <a:gd name="connsiteY146" fmla="*/ 127155 h 460751"/>
                <a:gd name="connsiteX147" fmla="*/ 465295 w 460751"/>
                <a:gd name="connsiteY147" fmla="*/ 133554 h 460751"/>
                <a:gd name="connsiteX148" fmla="*/ 465295 w 460751"/>
                <a:gd name="connsiteY148" fmla="*/ 152752 h 460751"/>
                <a:gd name="connsiteX149" fmla="*/ 458896 w 460751"/>
                <a:gd name="connsiteY149" fmla="*/ 159151 h 460751"/>
                <a:gd name="connsiteX150" fmla="*/ 6399 w 460751"/>
                <a:gd name="connsiteY150" fmla="*/ 149872 h 460751"/>
                <a:gd name="connsiteX151" fmla="*/ 0 w 460751"/>
                <a:gd name="connsiteY151" fmla="*/ 143473 h 460751"/>
                <a:gd name="connsiteX152" fmla="*/ 0 w 460751"/>
                <a:gd name="connsiteY152" fmla="*/ 124275 h 460751"/>
                <a:gd name="connsiteX153" fmla="*/ 6399 w 460751"/>
                <a:gd name="connsiteY153" fmla="*/ 117876 h 460751"/>
                <a:gd name="connsiteX154" fmla="*/ 12799 w 460751"/>
                <a:gd name="connsiteY154" fmla="*/ 124275 h 460751"/>
                <a:gd name="connsiteX155" fmla="*/ 12799 w 460751"/>
                <a:gd name="connsiteY155" fmla="*/ 143473 h 460751"/>
                <a:gd name="connsiteX156" fmla="*/ 6399 w 460751"/>
                <a:gd name="connsiteY156" fmla="*/ 149872 h 460751"/>
                <a:gd name="connsiteX157" fmla="*/ 458896 w 460751"/>
                <a:gd name="connsiteY157" fmla="*/ 107957 h 460751"/>
                <a:gd name="connsiteX158" fmla="*/ 452496 w 460751"/>
                <a:gd name="connsiteY158" fmla="*/ 101557 h 460751"/>
                <a:gd name="connsiteX159" fmla="*/ 452496 w 460751"/>
                <a:gd name="connsiteY159" fmla="*/ 82359 h 460751"/>
                <a:gd name="connsiteX160" fmla="*/ 458896 w 460751"/>
                <a:gd name="connsiteY160" fmla="*/ 75960 h 460751"/>
                <a:gd name="connsiteX161" fmla="*/ 465295 w 460751"/>
                <a:gd name="connsiteY161" fmla="*/ 82359 h 460751"/>
                <a:gd name="connsiteX162" fmla="*/ 465295 w 460751"/>
                <a:gd name="connsiteY162" fmla="*/ 101557 h 460751"/>
                <a:gd name="connsiteX163" fmla="*/ 458896 w 460751"/>
                <a:gd name="connsiteY163" fmla="*/ 107957 h 460751"/>
                <a:gd name="connsiteX164" fmla="*/ 6399 w 460751"/>
                <a:gd name="connsiteY164" fmla="*/ 98678 h 460751"/>
                <a:gd name="connsiteX165" fmla="*/ 0 w 460751"/>
                <a:gd name="connsiteY165" fmla="*/ 92278 h 460751"/>
                <a:gd name="connsiteX166" fmla="*/ 0 w 460751"/>
                <a:gd name="connsiteY166" fmla="*/ 73080 h 460751"/>
                <a:gd name="connsiteX167" fmla="*/ 6399 w 460751"/>
                <a:gd name="connsiteY167" fmla="*/ 66681 h 460751"/>
                <a:gd name="connsiteX168" fmla="*/ 12799 w 460751"/>
                <a:gd name="connsiteY168" fmla="*/ 73080 h 460751"/>
                <a:gd name="connsiteX169" fmla="*/ 12799 w 460751"/>
                <a:gd name="connsiteY169" fmla="*/ 92278 h 460751"/>
                <a:gd name="connsiteX170" fmla="*/ 6399 w 460751"/>
                <a:gd name="connsiteY170" fmla="*/ 98678 h 460751"/>
                <a:gd name="connsiteX171" fmla="*/ 458896 w 460751"/>
                <a:gd name="connsiteY171" fmla="*/ 56762 h 460751"/>
                <a:gd name="connsiteX172" fmla="*/ 452496 w 460751"/>
                <a:gd name="connsiteY172" fmla="*/ 50363 h 460751"/>
                <a:gd name="connsiteX173" fmla="*/ 452496 w 460751"/>
                <a:gd name="connsiteY173" fmla="*/ 31165 h 460751"/>
                <a:gd name="connsiteX174" fmla="*/ 458896 w 460751"/>
                <a:gd name="connsiteY174" fmla="*/ 24765 h 460751"/>
                <a:gd name="connsiteX175" fmla="*/ 465295 w 460751"/>
                <a:gd name="connsiteY175" fmla="*/ 31165 h 460751"/>
                <a:gd name="connsiteX176" fmla="*/ 465295 w 460751"/>
                <a:gd name="connsiteY176" fmla="*/ 50363 h 460751"/>
                <a:gd name="connsiteX177" fmla="*/ 458896 w 460751"/>
                <a:gd name="connsiteY177" fmla="*/ 56762 h 460751"/>
                <a:gd name="connsiteX178" fmla="*/ 6399 w 460751"/>
                <a:gd name="connsiteY178" fmla="*/ 47483 h 460751"/>
                <a:gd name="connsiteX179" fmla="*/ 0 w 460751"/>
                <a:gd name="connsiteY179" fmla="*/ 41084 h 460751"/>
                <a:gd name="connsiteX180" fmla="*/ 0 w 460751"/>
                <a:gd name="connsiteY180" fmla="*/ 21886 h 460751"/>
                <a:gd name="connsiteX181" fmla="*/ 6399 w 460751"/>
                <a:gd name="connsiteY181" fmla="*/ 15486 h 460751"/>
                <a:gd name="connsiteX182" fmla="*/ 12799 w 460751"/>
                <a:gd name="connsiteY182" fmla="*/ 21886 h 460751"/>
                <a:gd name="connsiteX183" fmla="*/ 12799 w 460751"/>
                <a:gd name="connsiteY183" fmla="*/ 41084 h 460751"/>
                <a:gd name="connsiteX184" fmla="*/ 6399 w 460751"/>
                <a:gd name="connsiteY184" fmla="*/ 47483 h 460751"/>
                <a:gd name="connsiteX185" fmla="*/ 451664 w 460751"/>
                <a:gd name="connsiteY185" fmla="*/ 12799 h 460751"/>
                <a:gd name="connsiteX186" fmla="*/ 432466 w 460751"/>
                <a:gd name="connsiteY186" fmla="*/ 12799 h 460751"/>
                <a:gd name="connsiteX187" fmla="*/ 426067 w 460751"/>
                <a:gd name="connsiteY187" fmla="*/ 6399 h 460751"/>
                <a:gd name="connsiteX188" fmla="*/ 432466 w 460751"/>
                <a:gd name="connsiteY188" fmla="*/ 0 h 460751"/>
                <a:gd name="connsiteX189" fmla="*/ 451664 w 460751"/>
                <a:gd name="connsiteY189" fmla="*/ 0 h 460751"/>
                <a:gd name="connsiteX190" fmla="*/ 458064 w 460751"/>
                <a:gd name="connsiteY190" fmla="*/ 6399 h 460751"/>
                <a:gd name="connsiteX191" fmla="*/ 451664 w 460751"/>
                <a:gd name="connsiteY191" fmla="*/ 12799 h 460751"/>
                <a:gd name="connsiteX192" fmla="*/ 400470 w 460751"/>
                <a:gd name="connsiteY192" fmla="*/ 12799 h 460751"/>
                <a:gd name="connsiteX193" fmla="*/ 381272 w 460751"/>
                <a:gd name="connsiteY193" fmla="*/ 12799 h 460751"/>
                <a:gd name="connsiteX194" fmla="*/ 374872 w 460751"/>
                <a:gd name="connsiteY194" fmla="*/ 6399 h 460751"/>
                <a:gd name="connsiteX195" fmla="*/ 381272 w 460751"/>
                <a:gd name="connsiteY195" fmla="*/ 0 h 460751"/>
                <a:gd name="connsiteX196" fmla="*/ 400470 w 460751"/>
                <a:gd name="connsiteY196" fmla="*/ 0 h 460751"/>
                <a:gd name="connsiteX197" fmla="*/ 406869 w 460751"/>
                <a:gd name="connsiteY197" fmla="*/ 6399 h 460751"/>
                <a:gd name="connsiteX198" fmla="*/ 400470 w 460751"/>
                <a:gd name="connsiteY198" fmla="*/ 12799 h 460751"/>
                <a:gd name="connsiteX199" fmla="*/ 349275 w 460751"/>
                <a:gd name="connsiteY199" fmla="*/ 12799 h 460751"/>
                <a:gd name="connsiteX200" fmla="*/ 330077 w 460751"/>
                <a:gd name="connsiteY200" fmla="*/ 12799 h 460751"/>
                <a:gd name="connsiteX201" fmla="*/ 323678 w 460751"/>
                <a:gd name="connsiteY201" fmla="*/ 6399 h 460751"/>
                <a:gd name="connsiteX202" fmla="*/ 330077 w 460751"/>
                <a:gd name="connsiteY202" fmla="*/ 0 h 460751"/>
                <a:gd name="connsiteX203" fmla="*/ 349275 w 460751"/>
                <a:gd name="connsiteY203" fmla="*/ 0 h 460751"/>
                <a:gd name="connsiteX204" fmla="*/ 355674 w 460751"/>
                <a:gd name="connsiteY204" fmla="*/ 6399 h 460751"/>
                <a:gd name="connsiteX205" fmla="*/ 349275 w 460751"/>
                <a:gd name="connsiteY205" fmla="*/ 12799 h 460751"/>
                <a:gd name="connsiteX206" fmla="*/ 298080 w 460751"/>
                <a:gd name="connsiteY206" fmla="*/ 12799 h 460751"/>
                <a:gd name="connsiteX207" fmla="*/ 278882 w 460751"/>
                <a:gd name="connsiteY207" fmla="*/ 12799 h 460751"/>
                <a:gd name="connsiteX208" fmla="*/ 272483 w 460751"/>
                <a:gd name="connsiteY208" fmla="*/ 6399 h 460751"/>
                <a:gd name="connsiteX209" fmla="*/ 278882 w 460751"/>
                <a:gd name="connsiteY209" fmla="*/ 0 h 460751"/>
                <a:gd name="connsiteX210" fmla="*/ 298080 w 460751"/>
                <a:gd name="connsiteY210" fmla="*/ 0 h 460751"/>
                <a:gd name="connsiteX211" fmla="*/ 304480 w 460751"/>
                <a:gd name="connsiteY211" fmla="*/ 6399 h 460751"/>
                <a:gd name="connsiteX212" fmla="*/ 298080 w 460751"/>
                <a:gd name="connsiteY212" fmla="*/ 12799 h 460751"/>
                <a:gd name="connsiteX213" fmla="*/ 246886 w 460751"/>
                <a:gd name="connsiteY213" fmla="*/ 12799 h 460751"/>
                <a:gd name="connsiteX214" fmla="*/ 227688 w 460751"/>
                <a:gd name="connsiteY214" fmla="*/ 12799 h 460751"/>
                <a:gd name="connsiteX215" fmla="*/ 221288 w 460751"/>
                <a:gd name="connsiteY215" fmla="*/ 6399 h 460751"/>
                <a:gd name="connsiteX216" fmla="*/ 227688 w 460751"/>
                <a:gd name="connsiteY216" fmla="*/ 0 h 460751"/>
                <a:gd name="connsiteX217" fmla="*/ 246886 w 460751"/>
                <a:gd name="connsiteY217" fmla="*/ 0 h 460751"/>
                <a:gd name="connsiteX218" fmla="*/ 253285 w 460751"/>
                <a:gd name="connsiteY218" fmla="*/ 6399 h 460751"/>
                <a:gd name="connsiteX219" fmla="*/ 246886 w 460751"/>
                <a:gd name="connsiteY219" fmla="*/ 12799 h 460751"/>
                <a:gd name="connsiteX220" fmla="*/ 195691 w 460751"/>
                <a:gd name="connsiteY220" fmla="*/ 12799 h 460751"/>
                <a:gd name="connsiteX221" fmla="*/ 176493 w 460751"/>
                <a:gd name="connsiteY221" fmla="*/ 12799 h 460751"/>
                <a:gd name="connsiteX222" fmla="*/ 170094 w 460751"/>
                <a:gd name="connsiteY222" fmla="*/ 6399 h 460751"/>
                <a:gd name="connsiteX223" fmla="*/ 176493 w 460751"/>
                <a:gd name="connsiteY223" fmla="*/ 0 h 460751"/>
                <a:gd name="connsiteX224" fmla="*/ 195691 w 460751"/>
                <a:gd name="connsiteY224" fmla="*/ 0 h 460751"/>
                <a:gd name="connsiteX225" fmla="*/ 202091 w 460751"/>
                <a:gd name="connsiteY225" fmla="*/ 6399 h 460751"/>
                <a:gd name="connsiteX226" fmla="*/ 195691 w 460751"/>
                <a:gd name="connsiteY226" fmla="*/ 12799 h 460751"/>
                <a:gd name="connsiteX227" fmla="*/ 144497 w 460751"/>
                <a:gd name="connsiteY227" fmla="*/ 12799 h 460751"/>
                <a:gd name="connsiteX228" fmla="*/ 125299 w 460751"/>
                <a:gd name="connsiteY228" fmla="*/ 12799 h 460751"/>
                <a:gd name="connsiteX229" fmla="*/ 118899 w 460751"/>
                <a:gd name="connsiteY229" fmla="*/ 6399 h 460751"/>
                <a:gd name="connsiteX230" fmla="*/ 125299 w 460751"/>
                <a:gd name="connsiteY230" fmla="*/ 0 h 460751"/>
                <a:gd name="connsiteX231" fmla="*/ 144497 w 460751"/>
                <a:gd name="connsiteY231" fmla="*/ 0 h 460751"/>
                <a:gd name="connsiteX232" fmla="*/ 150896 w 460751"/>
                <a:gd name="connsiteY232" fmla="*/ 6399 h 460751"/>
                <a:gd name="connsiteX233" fmla="*/ 144497 w 460751"/>
                <a:gd name="connsiteY233" fmla="*/ 12799 h 460751"/>
                <a:gd name="connsiteX234" fmla="*/ 93302 w 460751"/>
                <a:gd name="connsiteY234" fmla="*/ 12799 h 460751"/>
                <a:gd name="connsiteX235" fmla="*/ 74104 w 460751"/>
                <a:gd name="connsiteY235" fmla="*/ 12799 h 460751"/>
                <a:gd name="connsiteX236" fmla="*/ 67705 w 460751"/>
                <a:gd name="connsiteY236" fmla="*/ 6399 h 460751"/>
                <a:gd name="connsiteX237" fmla="*/ 74104 w 460751"/>
                <a:gd name="connsiteY237" fmla="*/ 0 h 460751"/>
                <a:gd name="connsiteX238" fmla="*/ 93302 w 460751"/>
                <a:gd name="connsiteY238" fmla="*/ 0 h 460751"/>
                <a:gd name="connsiteX239" fmla="*/ 99701 w 460751"/>
                <a:gd name="connsiteY239" fmla="*/ 6399 h 460751"/>
                <a:gd name="connsiteX240" fmla="*/ 93302 w 460751"/>
                <a:gd name="connsiteY240" fmla="*/ 12799 h 460751"/>
                <a:gd name="connsiteX241" fmla="*/ 42107 w 460751"/>
                <a:gd name="connsiteY241" fmla="*/ 12799 h 460751"/>
                <a:gd name="connsiteX242" fmla="*/ 22909 w 460751"/>
                <a:gd name="connsiteY242" fmla="*/ 12799 h 460751"/>
                <a:gd name="connsiteX243" fmla="*/ 16510 w 460751"/>
                <a:gd name="connsiteY243" fmla="*/ 6399 h 460751"/>
                <a:gd name="connsiteX244" fmla="*/ 22909 w 460751"/>
                <a:gd name="connsiteY244" fmla="*/ 0 h 460751"/>
                <a:gd name="connsiteX245" fmla="*/ 42107 w 460751"/>
                <a:gd name="connsiteY245" fmla="*/ 0 h 460751"/>
                <a:gd name="connsiteX246" fmla="*/ 48507 w 460751"/>
                <a:gd name="connsiteY246" fmla="*/ 6399 h 460751"/>
                <a:gd name="connsiteX247" fmla="*/ 42107 w 460751"/>
                <a:gd name="connsiteY24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</a:cxnLst>
              <a:rect l="l" t="t" r="r" b="b"/>
              <a:pathLst>
                <a:path w="460751" h="460751">
                  <a:moveTo>
                    <a:pt x="458896" y="465295"/>
                  </a:moveTo>
                  <a:lnTo>
                    <a:pt x="439698" y="465295"/>
                  </a:lnTo>
                  <a:cubicBezTo>
                    <a:pt x="436178" y="465295"/>
                    <a:pt x="433298" y="462416"/>
                    <a:pt x="433298" y="458896"/>
                  </a:cubicBezTo>
                  <a:cubicBezTo>
                    <a:pt x="433298" y="455376"/>
                    <a:pt x="436178" y="452497"/>
                    <a:pt x="439698" y="452497"/>
                  </a:cubicBezTo>
                  <a:lnTo>
                    <a:pt x="452496" y="452497"/>
                  </a:lnTo>
                  <a:lnTo>
                    <a:pt x="452496" y="440722"/>
                  </a:lnTo>
                  <a:cubicBezTo>
                    <a:pt x="452496" y="437202"/>
                    <a:pt x="455376" y="434322"/>
                    <a:pt x="458896" y="434322"/>
                  </a:cubicBezTo>
                  <a:cubicBezTo>
                    <a:pt x="462416" y="434322"/>
                    <a:pt x="465295" y="437202"/>
                    <a:pt x="465295" y="440722"/>
                  </a:cubicBezTo>
                  <a:lnTo>
                    <a:pt x="465295" y="458896"/>
                  </a:lnTo>
                  <a:cubicBezTo>
                    <a:pt x="465295" y="462416"/>
                    <a:pt x="462480" y="465295"/>
                    <a:pt x="458896" y="465295"/>
                  </a:cubicBezTo>
                  <a:close/>
                  <a:moveTo>
                    <a:pt x="407701" y="465295"/>
                  </a:moveTo>
                  <a:lnTo>
                    <a:pt x="388503" y="465295"/>
                  </a:lnTo>
                  <a:cubicBezTo>
                    <a:pt x="384984" y="465295"/>
                    <a:pt x="382104" y="462416"/>
                    <a:pt x="382104" y="458896"/>
                  </a:cubicBezTo>
                  <a:cubicBezTo>
                    <a:pt x="382104" y="455376"/>
                    <a:pt x="384984" y="452497"/>
                    <a:pt x="388503" y="452497"/>
                  </a:cubicBezTo>
                  <a:lnTo>
                    <a:pt x="407701" y="452497"/>
                  </a:lnTo>
                  <a:cubicBezTo>
                    <a:pt x="411221" y="452497"/>
                    <a:pt x="414100" y="455376"/>
                    <a:pt x="414100" y="458896"/>
                  </a:cubicBezTo>
                  <a:cubicBezTo>
                    <a:pt x="414100" y="462416"/>
                    <a:pt x="411285" y="465295"/>
                    <a:pt x="407701" y="465295"/>
                  </a:cubicBezTo>
                  <a:close/>
                  <a:moveTo>
                    <a:pt x="356506" y="465295"/>
                  </a:moveTo>
                  <a:lnTo>
                    <a:pt x="337308" y="465295"/>
                  </a:lnTo>
                  <a:cubicBezTo>
                    <a:pt x="333789" y="465295"/>
                    <a:pt x="330909" y="462416"/>
                    <a:pt x="330909" y="458896"/>
                  </a:cubicBezTo>
                  <a:cubicBezTo>
                    <a:pt x="330909" y="455376"/>
                    <a:pt x="333789" y="452497"/>
                    <a:pt x="337308" y="452497"/>
                  </a:cubicBezTo>
                  <a:lnTo>
                    <a:pt x="356506" y="452497"/>
                  </a:lnTo>
                  <a:cubicBezTo>
                    <a:pt x="360026" y="452497"/>
                    <a:pt x="362906" y="455376"/>
                    <a:pt x="362906" y="458896"/>
                  </a:cubicBezTo>
                  <a:cubicBezTo>
                    <a:pt x="362906" y="462416"/>
                    <a:pt x="360090" y="465295"/>
                    <a:pt x="356506" y="465295"/>
                  </a:cubicBezTo>
                  <a:close/>
                  <a:moveTo>
                    <a:pt x="305312" y="465295"/>
                  </a:moveTo>
                  <a:lnTo>
                    <a:pt x="286114" y="465295"/>
                  </a:lnTo>
                  <a:cubicBezTo>
                    <a:pt x="282595" y="465295"/>
                    <a:pt x="279714" y="462416"/>
                    <a:pt x="279714" y="458896"/>
                  </a:cubicBezTo>
                  <a:cubicBezTo>
                    <a:pt x="279714" y="455376"/>
                    <a:pt x="282595" y="452497"/>
                    <a:pt x="286114" y="452497"/>
                  </a:cubicBezTo>
                  <a:lnTo>
                    <a:pt x="305312" y="452497"/>
                  </a:lnTo>
                  <a:cubicBezTo>
                    <a:pt x="308832" y="452497"/>
                    <a:pt x="311711" y="455376"/>
                    <a:pt x="311711" y="458896"/>
                  </a:cubicBezTo>
                  <a:cubicBezTo>
                    <a:pt x="311711" y="462416"/>
                    <a:pt x="308896" y="465295"/>
                    <a:pt x="305312" y="465295"/>
                  </a:cubicBezTo>
                  <a:close/>
                  <a:moveTo>
                    <a:pt x="254117" y="465295"/>
                  </a:moveTo>
                  <a:lnTo>
                    <a:pt x="234919" y="465295"/>
                  </a:lnTo>
                  <a:cubicBezTo>
                    <a:pt x="231400" y="465295"/>
                    <a:pt x="228520" y="462416"/>
                    <a:pt x="228520" y="458896"/>
                  </a:cubicBezTo>
                  <a:cubicBezTo>
                    <a:pt x="228520" y="455376"/>
                    <a:pt x="231400" y="452497"/>
                    <a:pt x="234919" y="452497"/>
                  </a:cubicBezTo>
                  <a:lnTo>
                    <a:pt x="254117" y="452497"/>
                  </a:lnTo>
                  <a:cubicBezTo>
                    <a:pt x="257637" y="452497"/>
                    <a:pt x="260516" y="455376"/>
                    <a:pt x="260516" y="458896"/>
                  </a:cubicBezTo>
                  <a:cubicBezTo>
                    <a:pt x="260516" y="462416"/>
                    <a:pt x="257701" y="465295"/>
                    <a:pt x="254117" y="465295"/>
                  </a:cubicBezTo>
                  <a:close/>
                  <a:moveTo>
                    <a:pt x="202922" y="465295"/>
                  </a:moveTo>
                  <a:lnTo>
                    <a:pt x="183724" y="465295"/>
                  </a:lnTo>
                  <a:cubicBezTo>
                    <a:pt x="180205" y="465295"/>
                    <a:pt x="177325" y="462416"/>
                    <a:pt x="177325" y="458896"/>
                  </a:cubicBezTo>
                  <a:cubicBezTo>
                    <a:pt x="177325" y="455376"/>
                    <a:pt x="180205" y="452497"/>
                    <a:pt x="183724" y="452497"/>
                  </a:cubicBezTo>
                  <a:lnTo>
                    <a:pt x="202922" y="452497"/>
                  </a:lnTo>
                  <a:cubicBezTo>
                    <a:pt x="206442" y="452497"/>
                    <a:pt x="209322" y="455376"/>
                    <a:pt x="209322" y="458896"/>
                  </a:cubicBezTo>
                  <a:cubicBezTo>
                    <a:pt x="209322" y="462416"/>
                    <a:pt x="206506" y="465295"/>
                    <a:pt x="202922" y="465295"/>
                  </a:cubicBezTo>
                  <a:close/>
                  <a:moveTo>
                    <a:pt x="151728" y="465295"/>
                  </a:moveTo>
                  <a:lnTo>
                    <a:pt x="132530" y="465295"/>
                  </a:lnTo>
                  <a:cubicBezTo>
                    <a:pt x="129011" y="465295"/>
                    <a:pt x="126131" y="462416"/>
                    <a:pt x="126131" y="458896"/>
                  </a:cubicBezTo>
                  <a:cubicBezTo>
                    <a:pt x="126131" y="455376"/>
                    <a:pt x="129011" y="452497"/>
                    <a:pt x="132530" y="452497"/>
                  </a:cubicBezTo>
                  <a:lnTo>
                    <a:pt x="151728" y="452497"/>
                  </a:lnTo>
                  <a:cubicBezTo>
                    <a:pt x="155248" y="452497"/>
                    <a:pt x="158127" y="455376"/>
                    <a:pt x="158127" y="458896"/>
                  </a:cubicBezTo>
                  <a:cubicBezTo>
                    <a:pt x="158127" y="462416"/>
                    <a:pt x="155312" y="465295"/>
                    <a:pt x="151728" y="465295"/>
                  </a:cubicBezTo>
                  <a:close/>
                  <a:moveTo>
                    <a:pt x="100533" y="465295"/>
                  </a:moveTo>
                  <a:lnTo>
                    <a:pt x="81335" y="465295"/>
                  </a:lnTo>
                  <a:cubicBezTo>
                    <a:pt x="77816" y="465295"/>
                    <a:pt x="74936" y="462416"/>
                    <a:pt x="74936" y="458896"/>
                  </a:cubicBezTo>
                  <a:cubicBezTo>
                    <a:pt x="74936" y="455376"/>
                    <a:pt x="77816" y="452497"/>
                    <a:pt x="81335" y="452497"/>
                  </a:cubicBezTo>
                  <a:lnTo>
                    <a:pt x="100533" y="452497"/>
                  </a:lnTo>
                  <a:cubicBezTo>
                    <a:pt x="104053" y="452497"/>
                    <a:pt x="106933" y="455376"/>
                    <a:pt x="106933" y="458896"/>
                  </a:cubicBezTo>
                  <a:cubicBezTo>
                    <a:pt x="106933" y="462416"/>
                    <a:pt x="104117" y="465295"/>
                    <a:pt x="100533" y="465295"/>
                  </a:cubicBezTo>
                  <a:close/>
                  <a:moveTo>
                    <a:pt x="49339" y="465295"/>
                  </a:moveTo>
                  <a:lnTo>
                    <a:pt x="30141" y="465295"/>
                  </a:lnTo>
                  <a:cubicBezTo>
                    <a:pt x="26621" y="465295"/>
                    <a:pt x="23741" y="462416"/>
                    <a:pt x="23741" y="458896"/>
                  </a:cubicBezTo>
                  <a:cubicBezTo>
                    <a:pt x="23741" y="455376"/>
                    <a:pt x="26621" y="452497"/>
                    <a:pt x="30141" y="452497"/>
                  </a:cubicBezTo>
                  <a:lnTo>
                    <a:pt x="49339" y="452497"/>
                  </a:lnTo>
                  <a:cubicBezTo>
                    <a:pt x="52859" y="452497"/>
                    <a:pt x="55738" y="455376"/>
                    <a:pt x="55738" y="458896"/>
                  </a:cubicBezTo>
                  <a:cubicBezTo>
                    <a:pt x="55738" y="462416"/>
                    <a:pt x="52923" y="465295"/>
                    <a:pt x="49339" y="465295"/>
                  </a:cubicBezTo>
                  <a:close/>
                  <a:moveTo>
                    <a:pt x="6399" y="457040"/>
                  </a:moveTo>
                  <a:cubicBezTo>
                    <a:pt x="2879" y="457040"/>
                    <a:pt x="0" y="454161"/>
                    <a:pt x="0" y="450641"/>
                  </a:cubicBezTo>
                  <a:lnTo>
                    <a:pt x="0" y="431443"/>
                  </a:lnTo>
                  <a:cubicBezTo>
                    <a:pt x="0" y="427923"/>
                    <a:pt x="2879" y="425043"/>
                    <a:pt x="6399" y="425043"/>
                  </a:cubicBezTo>
                  <a:cubicBezTo>
                    <a:pt x="9919" y="425043"/>
                    <a:pt x="12799" y="427923"/>
                    <a:pt x="12799" y="431443"/>
                  </a:cubicBezTo>
                  <a:lnTo>
                    <a:pt x="12799" y="450641"/>
                  </a:lnTo>
                  <a:cubicBezTo>
                    <a:pt x="12799" y="454161"/>
                    <a:pt x="9983" y="457040"/>
                    <a:pt x="6399" y="457040"/>
                  </a:cubicBezTo>
                  <a:close/>
                  <a:moveTo>
                    <a:pt x="458896" y="415124"/>
                  </a:moveTo>
                  <a:cubicBezTo>
                    <a:pt x="455376" y="415124"/>
                    <a:pt x="452496" y="412245"/>
                    <a:pt x="452496" y="408725"/>
                  </a:cubicBezTo>
                  <a:lnTo>
                    <a:pt x="452496" y="389527"/>
                  </a:lnTo>
                  <a:cubicBezTo>
                    <a:pt x="452496" y="386008"/>
                    <a:pt x="455376" y="383128"/>
                    <a:pt x="458896" y="383128"/>
                  </a:cubicBezTo>
                  <a:cubicBezTo>
                    <a:pt x="462416" y="383128"/>
                    <a:pt x="465295" y="386008"/>
                    <a:pt x="465295" y="389527"/>
                  </a:cubicBezTo>
                  <a:lnTo>
                    <a:pt x="465295" y="408725"/>
                  </a:lnTo>
                  <a:cubicBezTo>
                    <a:pt x="465295" y="412245"/>
                    <a:pt x="462480" y="415124"/>
                    <a:pt x="458896" y="415124"/>
                  </a:cubicBezTo>
                  <a:close/>
                  <a:moveTo>
                    <a:pt x="6399" y="405845"/>
                  </a:moveTo>
                  <a:cubicBezTo>
                    <a:pt x="2879" y="405845"/>
                    <a:pt x="0" y="402966"/>
                    <a:pt x="0" y="399446"/>
                  </a:cubicBezTo>
                  <a:lnTo>
                    <a:pt x="0" y="380248"/>
                  </a:lnTo>
                  <a:cubicBezTo>
                    <a:pt x="0" y="376728"/>
                    <a:pt x="2879" y="373849"/>
                    <a:pt x="6399" y="373849"/>
                  </a:cubicBezTo>
                  <a:cubicBezTo>
                    <a:pt x="9919" y="373849"/>
                    <a:pt x="12799" y="376728"/>
                    <a:pt x="12799" y="380248"/>
                  </a:cubicBezTo>
                  <a:lnTo>
                    <a:pt x="12799" y="399446"/>
                  </a:lnTo>
                  <a:cubicBezTo>
                    <a:pt x="12799" y="402966"/>
                    <a:pt x="9983" y="405845"/>
                    <a:pt x="6399" y="405845"/>
                  </a:cubicBezTo>
                  <a:close/>
                  <a:moveTo>
                    <a:pt x="458896" y="363930"/>
                  </a:moveTo>
                  <a:cubicBezTo>
                    <a:pt x="455376" y="363930"/>
                    <a:pt x="452496" y="361050"/>
                    <a:pt x="452496" y="357530"/>
                  </a:cubicBezTo>
                  <a:lnTo>
                    <a:pt x="452496" y="338332"/>
                  </a:lnTo>
                  <a:cubicBezTo>
                    <a:pt x="452496" y="334813"/>
                    <a:pt x="455376" y="331933"/>
                    <a:pt x="458896" y="331933"/>
                  </a:cubicBezTo>
                  <a:cubicBezTo>
                    <a:pt x="462416" y="331933"/>
                    <a:pt x="465295" y="334813"/>
                    <a:pt x="465295" y="338332"/>
                  </a:cubicBezTo>
                  <a:lnTo>
                    <a:pt x="465295" y="357530"/>
                  </a:lnTo>
                  <a:cubicBezTo>
                    <a:pt x="465295" y="361050"/>
                    <a:pt x="462480" y="363930"/>
                    <a:pt x="458896" y="363930"/>
                  </a:cubicBezTo>
                  <a:close/>
                  <a:moveTo>
                    <a:pt x="6399" y="354651"/>
                  </a:moveTo>
                  <a:cubicBezTo>
                    <a:pt x="2879" y="354651"/>
                    <a:pt x="0" y="351771"/>
                    <a:pt x="0" y="348251"/>
                  </a:cubicBezTo>
                  <a:lnTo>
                    <a:pt x="0" y="329053"/>
                  </a:lnTo>
                  <a:cubicBezTo>
                    <a:pt x="0" y="325534"/>
                    <a:pt x="2879" y="322654"/>
                    <a:pt x="6399" y="322654"/>
                  </a:cubicBezTo>
                  <a:cubicBezTo>
                    <a:pt x="9919" y="322654"/>
                    <a:pt x="12799" y="325534"/>
                    <a:pt x="12799" y="329053"/>
                  </a:cubicBezTo>
                  <a:lnTo>
                    <a:pt x="12799" y="348251"/>
                  </a:lnTo>
                  <a:cubicBezTo>
                    <a:pt x="12799" y="351771"/>
                    <a:pt x="9983" y="354651"/>
                    <a:pt x="6399" y="354651"/>
                  </a:cubicBezTo>
                  <a:close/>
                  <a:moveTo>
                    <a:pt x="458896" y="312735"/>
                  </a:moveTo>
                  <a:cubicBezTo>
                    <a:pt x="455376" y="312735"/>
                    <a:pt x="452496" y="309855"/>
                    <a:pt x="452496" y="306336"/>
                  </a:cubicBezTo>
                  <a:lnTo>
                    <a:pt x="452496" y="287138"/>
                  </a:lnTo>
                  <a:cubicBezTo>
                    <a:pt x="452496" y="283618"/>
                    <a:pt x="455376" y="280739"/>
                    <a:pt x="458896" y="280739"/>
                  </a:cubicBezTo>
                  <a:cubicBezTo>
                    <a:pt x="462416" y="280739"/>
                    <a:pt x="465295" y="283618"/>
                    <a:pt x="465295" y="287138"/>
                  </a:cubicBezTo>
                  <a:lnTo>
                    <a:pt x="465295" y="306336"/>
                  </a:lnTo>
                  <a:cubicBezTo>
                    <a:pt x="465295" y="309855"/>
                    <a:pt x="462480" y="312735"/>
                    <a:pt x="458896" y="312735"/>
                  </a:cubicBezTo>
                  <a:close/>
                  <a:moveTo>
                    <a:pt x="6399" y="303456"/>
                  </a:moveTo>
                  <a:cubicBezTo>
                    <a:pt x="2879" y="303456"/>
                    <a:pt x="0" y="300577"/>
                    <a:pt x="0" y="297057"/>
                  </a:cubicBezTo>
                  <a:lnTo>
                    <a:pt x="0" y="277859"/>
                  </a:lnTo>
                  <a:cubicBezTo>
                    <a:pt x="0" y="274339"/>
                    <a:pt x="2879" y="271459"/>
                    <a:pt x="6399" y="271459"/>
                  </a:cubicBezTo>
                  <a:cubicBezTo>
                    <a:pt x="9919" y="271459"/>
                    <a:pt x="12799" y="274339"/>
                    <a:pt x="12799" y="277859"/>
                  </a:cubicBezTo>
                  <a:lnTo>
                    <a:pt x="12799" y="297057"/>
                  </a:lnTo>
                  <a:cubicBezTo>
                    <a:pt x="12799" y="300577"/>
                    <a:pt x="9983" y="303456"/>
                    <a:pt x="6399" y="303456"/>
                  </a:cubicBezTo>
                  <a:close/>
                  <a:moveTo>
                    <a:pt x="458896" y="261541"/>
                  </a:moveTo>
                  <a:cubicBezTo>
                    <a:pt x="455376" y="261541"/>
                    <a:pt x="452496" y="258661"/>
                    <a:pt x="452496" y="255141"/>
                  </a:cubicBezTo>
                  <a:lnTo>
                    <a:pt x="452496" y="235943"/>
                  </a:lnTo>
                  <a:cubicBezTo>
                    <a:pt x="452496" y="232424"/>
                    <a:pt x="455376" y="229544"/>
                    <a:pt x="458896" y="229544"/>
                  </a:cubicBezTo>
                  <a:cubicBezTo>
                    <a:pt x="462416" y="229544"/>
                    <a:pt x="465295" y="232424"/>
                    <a:pt x="465295" y="235943"/>
                  </a:cubicBezTo>
                  <a:lnTo>
                    <a:pt x="465295" y="255141"/>
                  </a:lnTo>
                  <a:cubicBezTo>
                    <a:pt x="465295" y="258661"/>
                    <a:pt x="462480" y="261541"/>
                    <a:pt x="458896" y="261541"/>
                  </a:cubicBezTo>
                  <a:close/>
                  <a:moveTo>
                    <a:pt x="6399" y="252261"/>
                  </a:moveTo>
                  <a:cubicBezTo>
                    <a:pt x="2879" y="252261"/>
                    <a:pt x="0" y="249382"/>
                    <a:pt x="0" y="245862"/>
                  </a:cubicBezTo>
                  <a:lnTo>
                    <a:pt x="0" y="226664"/>
                  </a:lnTo>
                  <a:cubicBezTo>
                    <a:pt x="0" y="223145"/>
                    <a:pt x="2879" y="220265"/>
                    <a:pt x="6399" y="220265"/>
                  </a:cubicBezTo>
                  <a:cubicBezTo>
                    <a:pt x="9919" y="220265"/>
                    <a:pt x="12799" y="223145"/>
                    <a:pt x="12799" y="226664"/>
                  </a:cubicBezTo>
                  <a:lnTo>
                    <a:pt x="12799" y="245862"/>
                  </a:lnTo>
                  <a:cubicBezTo>
                    <a:pt x="12799" y="249382"/>
                    <a:pt x="9983" y="252261"/>
                    <a:pt x="6399" y="252261"/>
                  </a:cubicBezTo>
                  <a:close/>
                  <a:moveTo>
                    <a:pt x="458896" y="210346"/>
                  </a:moveTo>
                  <a:cubicBezTo>
                    <a:pt x="455376" y="210346"/>
                    <a:pt x="452496" y="207466"/>
                    <a:pt x="452496" y="203947"/>
                  </a:cubicBezTo>
                  <a:lnTo>
                    <a:pt x="452496" y="184749"/>
                  </a:lnTo>
                  <a:cubicBezTo>
                    <a:pt x="452496" y="181229"/>
                    <a:pt x="455376" y="178349"/>
                    <a:pt x="458896" y="178349"/>
                  </a:cubicBezTo>
                  <a:cubicBezTo>
                    <a:pt x="462416" y="178349"/>
                    <a:pt x="465295" y="181229"/>
                    <a:pt x="465295" y="184749"/>
                  </a:cubicBezTo>
                  <a:lnTo>
                    <a:pt x="465295" y="203947"/>
                  </a:lnTo>
                  <a:cubicBezTo>
                    <a:pt x="465295" y="207466"/>
                    <a:pt x="462480" y="210346"/>
                    <a:pt x="458896" y="210346"/>
                  </a:cubicBezTo>
                  <a:close/>
                  <a:moveTo>
                    <a:pt x="6399" y="201067"/>
                  </a:moveTo>
                  <a:cubicBezTo>
                    <a:pt x="2879" y="201067"/>
                    <a:pt x="0" y="198187"/>
                    <a:pt x="0" y="194667"/>
                  </a:cubicBezTo>
                  <a:lnTo>
                    <a:pt x="0" y="175469"/>
                  </a:lnTo>
                  <a:cubicBezTo>
                    <a:pt x="0" y="171950"/>
                    <a:pt x="2879" y="169070"/>
                    <a:pt x="6399" y="169070"/>
                  </a:cubicBezTo>
                  <a:cubicBezTo>
                    <a:pt x="9919" y="169070"/>
                    <a:pt x="12799" y="171950"/>
                    <a:pt x="12799" y="175469"/>
                  </a:cubicBezTo>
                  <a:lnTo>
                    <a:pt x="12799" y="194667"/>
                  </a:lnTo>
                  <a:cubicBezTo>
                    <a:pt x="12799" y="198187"/>
                    <a:pt x="9983" y="201067"/>
                    <a:pt x="6399" y="201067"/>
                  </a:cubicBezTo>
                  <a:close/>
                  <a:moveTo>
                    <a:pt x="458896" y="159151"/>
                  </a:moveTo>
                  <a:cubicBezTo>
                    <a:pt x="455376" y="159151"/>
                    <a:pt x="452496" y="156271"/>
                    <a:pt x="452496" y="152752"/>
                  </a:cubicBezTo>
                  <a:lnTo>
                    <a:pt x="452496" y="133554"/>
                  </a:lnTo>
                  <a:cubicBezTo>
                    <a:pt x="452496" y="130034"/>
                    <a:pt x="455376" y="127155"/>
                    <a:pt x="458896" y="127155"/>
                  </a:cubicBezTo>
                  <a:cubicBezTo>
                    <a:pt x="462416" y="127155"/>
                    <a:pt x="465295" y="130034"/>
                    <a:pt x="465295" y="133554"/>
                  </a:cubicBezTo>
                  <a:lnTo>
                    <a:pt x="465295" y="152752"/>
                  </a:lnTo>
                  <a:cubicBezTo>
                    <a:pt x="465295" y="156271"/>
                    <a:pt x="462480" y="159151"/>
                    <a:pt x="458896" y="159151"/>
                  </a:cubicBezTo>
                  <a:close/>
                  <a:moveTo>
                    <a:pt x="6399" y="149872"/>
                  </a:moveTo>
                  <a:cubicBezTo>
                    <a:pt x="2879" y="149872"/>
                    <a:pt x="0" y="146993"/>
                    <a:pt x="0" y="143473"/>
                  </a:cubicBezTo>
                  <a:lnTo>
                    <a:pt x="0" y="124275"/>
                  </a:lnTo>
                  <a:cubicBezTo>
                    <a:pt x="0" y="120755"/>
                    <a:pt x="2879" y="117876"/>
                    <a:pt x="6399" y="117876"/>
                  </a:cubicBezTo>
                  <a:cubicBezTo>
                    <a:pt x="9919" y="117876"/>
                    <a:pt x="12799" y="120755"/>
                    <a:pt x="12799" y="124275"/>
                  </a:cubicBezTo>
                  <a:lnTo>
                    <a:pt x="12799" y="143473"/>
                  </a:lnTo>
                  <a:cubicBezTo>
                    <a:pt x="12799" y="146993"/>
                    <a:pt x="9983" y="149872"/>
                    <a:pt x="6399" y="149872"/>
                  </a:cubicBezTo>
                  <a:close/>
                  <a:moveTo>
                    <a:pt x="458896" y="107957"/>
                  </a:moveTo>
                  <a:cubicBezTo>
                    <a:pt x="455376" y="107957"/>
                    <a:pt x="452496" y="105077"/>
                    <a:pt x="452496" y="101557"/>
                  </a:cubicBezTo>
                  <a:lnTo>
                    <a:pt x="452496" y="82359"/>
                  </a:lnTo>
                  <a:cubicBezTo>
                    <a:pt x="452496" y="78840"/>
                    <a:pt x="455376" y="75960"/>
                    <a:pt x="458896" y="75960"/>
                  </a:cubicBezTo>
                  <a:cubicBezTo>
                    <a:pt x="462416" y="75960"/>
                    <a:pt x="465295" y="78840"/>
                    <a:pt x="465295" y="82359"/>
                  </a:cubicBezTo>
                  <a:lnTo>
                    <a:pt x="465295" y="101557"/>
                  </a:lnTo>
                  <a:cubicBezTo>
                    <a:pt x="465295" y="105077"/>
                    <a:pt x="462480" y="107957"/>
                    <a:pt x="458896" y="107957"/>
                  </a:cubicBezTo>
                  <a:close/>
                  <a:moveTo>
                    <a:pt x="6399" y="98678"/>
                  </a:moveTo>
                  <a:cubicBezTo>
                    <a:pt x="2879" y="98678"/>
                    <a:pt x="0" y="95798"/>
                    <a:pt x="0" y="92278"/>
                  </a:cubicBezTo>
                  <a:lnTo>
                    <a:pt x="0" y="73080"/>
                  </a:lnTo>
                  <a:cubicBezTo>
                    <a:pt x="0" y="69561"/>
                    <a:pt x="2879" y="66681"/>
                    <a:pt x="6399" y="66681"/>
                  </a:cubicBezTo>
                  <a:cubicBezTo>
                    <a:pt x="9919" y="66681"/>
                    <a:pt x="12799" y="69561"/>
                    <a:pt x="12799" y="73080"/>
                  </a:cubicBezTo>
                  <a:lnTo>
                    <a:pt x="12799" y="92278"/>
                  </a:lnTo>
                  <a:cubicBezTo>
                    <a:pt x="12799" y="95798"/>
                    <a:pt x="9983" y="98678"/>
                    <a:pt x="6399" y="98678"/>
                  </a:cubicBezTo>
                  <a:close/>
                  <a:moveTo>
                    <a:pt x="458896" y="56762"/>
                  </a:moveTo>
                  <a:cubicBezTo>
                    <a:pt x="455376" y="56762"/>
                    <a:pt x="452496" y="53882"/>
                    <a:pt x="452496" y="50363"/>
                  </a:cubicBezTo>
                  <a:lnTo>
                    <a:pt x="452496" y="31165"/>
                  </a:lnTo>
                  <a:cubicBezTo>
                    <a:pt x="452496" y="27645"/>
                    <a:pt x="455376" y="24765"/>
                    <a:pt x="458896" y="24765"/>
                  </a:cubicBezTo>
                  <a:cubicBezTo>
                    <a:pt x="462416" y="24765"/>
                    <a:pt x="465295" y="27645"/>
                    <a:pt x="465295" y="31165"/>
                  </a:cubicBezTo>
                  <a:lnTo>
                    <a:pt x="465295" y="50363"/>
                  </a:lnTo>
                  <a:cubicBezTo>
                    <a:pt x="465295" y="53882"/>
                    <a:pt x="462480" y="56762"/>
                    <a:pt x="458896" y="56762"/>
                  </a:cubicBezTo>
                  <a:close/>
                  <a:moveTo>
                    <a:pt x="6399" y="47483"/>
                  </a:moveTo>
                  <a:cubicBezTo>
                    <a:pt x="2879" y="47483"/>
                    <a:pt x="0" y="44604"/>
                    <a:pt x="0" y="41084"/>
                  </a:cubicBezTo>
                  <a:lnTo>
                    <a:pt x="0" y="21886"/>
                  </a:lnTo>
                  <a:cubicBezTo>
                    <a:pt x="0" y="18366"/>
                    <a:pt x="2879" y="15486"/>
                    <a:pt x="6399" y="15486"/>
                  </a:cubicBezTo>
                  <a:cubicBezTo>
                    <a:pt x="9919" y="15486"/>
                    <a:pt x="12799" y="18366"/>
                    <a:pt x="12799" y="21886"/>
                  </a:cubicBezTo>
                  <a:lnTo>
                    <a:pt x="12799" y="41084"/>
                  </a:lnTo>
                  <a:cubicBezTo>
                    <a:pt x="12799" y="44604"/>
                    <a:pt x="9983" y="47483"/>
                    <a:pt x="6399" y="47483"/>
                  </a:cubicBezTo>
                  <a:close/>
                  <a:moveTo>
                    <a:pt x="451664" y="12799"/>
                  </a:moveTo>
                  <a:lnTo>
                    <a:pt x="432466" y="12799"/>
                  </a:lnTo>
                  <a:cubicBezTo>
                    <a:pt x="428947" y="12799"/>
                    <a:pt x="426067" y="9919"/>
                    <a:pt x="426067" y="6399"/>
                  </a:cubicBezTo>
                  <a:cubicBezTo>
                    <a:pt x="426067" y="2880"/>
                    <a:pt x="428947" y="0"/>
                    <a:pt x="432466" y="0"/>
                  </a:cubicBezTo>
                  <a:lnTo>
                    <a:pt x="451664" y="0"/>
                  </a:lnTo>
                  <a:cubicBezTo>
                    <a:pt x="455184" y="0"/>
                    <a:pt x="458064" y="2880"/>
                    <a:pt x="458064" y="6399"/>
                  </a:cubicBezTo>
                  <a:cubicBezTo>
                    <a:pt x="458064" y="9919"/>
                    <a:pt x="455184" y="12799"/>
                    <a:pt x="451664" y="12799"/>
                  </a:cubicBezTo>
                  <a:close/>
                  <a:moveTo>
                    <a:pt x="400470" y="12799"/>
                  </a:moveTo>
                  <a:lnTo>
                    <a:pt x="381272" y="12799"/>
                  </a:lnTo>
                  <a:cubicBezTo>
                    <a:pt x="377753" y="12799"/>
                    <a:pt x="374872" y="9919"/>
                    <a:pt x="374872" y="6399"/>
                  </a:cubicBezTo>
                  <a:cubicBezTo>
                    <a:pt x="374872" y="2880"/>
                    <a:pt x="377753" y="0"/>
                    <a:pt x="381272" y="0"/>
                  </a:cubicBezTo>
                  <a:lnTo>
                    <a:pt x="400470" y="0"/>
                  </a:lnTo>
                  <a:cubicBezTo>
                    <a:pt x="403990" y="0"/>
                    <a:pt x="406869" y="2880"/>
                    <a:pt x="406869" y="6399"/>
                  </a:cubicBezTo>
                  <a:cubicBezTo>
                    <a:pt x="406869" y="9919"/>
                    <a:pt x="403990" y="12799"/>
                    <a:pt x="400470" y="12799"/>
                  </a:cubicBezTo>
                  <a:close/>
                  <a:moveTo>
                    <a:pt x="349275" y="12799"/>
                  </a:moveTo>
                  <a:lnTo>
                    <a:pt x="330077" y="12799"/>
                  </a:lnTo>
                  <a:cubicBezTo>
                    <a:pt x="326558" y="12799"/>
                    <a:pt x="323678" y="9919"/>
                    <a:pt x="323678" y="6399"/>
                  </a:cubicBezTo>
                  <a:cubicBezTo>
                    <a:pt x="323678" y="2880"/>
                    <a:pt x="326558" y="0"/>
                    <a:pt x="330077" y="0"/>
                  </a:cubicBezTo>
                  <a:lnTo>
                    <a:pt x="349275" y="0"/>
                  </a:lnTo>
                  <a:cubicBezTo>
                    <a:pt x="352795" y="0"/>
                    <a:pt x="355674" y="2880"/>
                    <a:pt x="355674" y="6399"/>
                  </a:cubicBezTo>
                  <a:cubicBezTo>
                    <a:pt x="355674" y="9919"/>
                    <a:pt x="352795" y="12799"/>
                    <a:pt x="349275" y="12799"/>
                  </a:cubicBezTo>
                  <a:close/>
                  <a:moveTo>
                    <a:pt x="298080" y="12799"/>
                  </a:moveTo>
                  <a:lnTo>
                    <a:pt x="278882" y="12799"/>
                  </a:lnTo>
                  <a:cubicBezTo>
                    <a:pt x="275363" y="12799"/>
                    <a:pt x="272483" y="9919"/>
                    <a:pt x="272483" y="6399"/>
                  </a:cubicBezTo>
                  <a:cubicBezTo>
                    <a:pt x="272483" y="2880"/>
                    <a:pt x="275363" y="0"/>
                    <a:pt x="278882" y="0"/>
                  </a:cubicBezTo>
                  <a:lnTo>
                    <a:pt x="298080" y="0"/>
                  </a:lnTo>
                  <a:cubicBezTo>
                    <a:pt x="301600" y="0"/>
                    <a:pt x="304480" y="2880"/>
                    <a:pt x="304480" y="6399"/>
                  </a:cubicBezTo>
                  <a:cubicBezTo>
                    <a:pt x="304480" y="9919"/>
                    <a:pt x="301600" y="12799"/>
                    <a:pt x="298080" y="12799"/>
                  </a:cubicBezTo>
                  <a:close/>
                  <a:moveTo>
                    <a:pt x="246886" y="12799"/>
                  </a:moveTo>
                  <a:lnTo>
                    <a:pt x="227688" y="12799"/>
                  </a:lnTo>
                  <a:cubicBezTo>
                    <a:pt x="224169" y="12799"/>
                    <a:pt x="221288" y="9919"/>
                    <a:pt x="221288" y="6399"/>
                  </a:cubicBezTo>
                  <a:cubicBezTo>
                    <a:pt x="221288" y="2880"/>
                    <a:pt x="224169" y="0"/>
                    <a:pt x="227688" y="0"/>
                  </a:cubicBezTo>
                  <a:lnTo>
                    <a:pt x="246886" y="0"/>
                  </a:lnTo>
                  <a:cubicBezTo>
                    <a:pt x="250406" y="0"/>
                    <a:pt x="253285" y="2880"/>
                    <a:pt x="253285" y="6399"/>
                  </a:cubicBezTo>
                  <a:cubicBezTo>
                    <a:pt x="253285" y="9919"/>
                    <a:pt x="250406" y="12799"/>
                    <a:pt x="246886" y="12799"/>
                  </a:cubicBezTo>
                  <a:close/>
                  <a:moveTo>
                    <a:pt x="195691" y="12799"/>
                  </a:moveTo>
                  <a:lnTo>
                    <a:pt x="176493" y="12799"/>
                  </a:lnTo>
                  <a:cubicBezTo>
                    <a:pt x="172974" y="12799"/>
                    <a:pt x="170094" y="9919"/>
                    <a:pt x="170094" y="6399"/>
                  </a:cubicBezTo>
                  <a:cubicBezTo>
                    <a:pt x="170094" y="2880"/>
                    <a:pt x="172974" y="0"/>
                    <a:pt x="176493" y="0"/>
                  </a:cubicBezTo>
                  <a:lnTo>
                    <a:pt x="195691" y="0"/>
                  </a:lnTo>
                  <a:cubicBezTo>
                    <a:pt x="199211" y="0"/>
                    <a:pt x="202091" y="2880"/>
                    <a:pt x="202091" y="6399"/>
                  </a:cubicBezTo>
                  <a:cubicBezTo>
                    <a:pt x="202091" y="9919"/>
                    <a:pt x="199211" y="12799"/>
                    <a:pt x="195691" y="12799"/>
                  </a:cubicBezTo>
                  <a:close/>
                  <a:moveTo>
                    <a:pt x="144497" y="12799"/>
                  </a:moveTo>
                  <a:lnTo>
                    <a:pt x="125299" y="12799"/>
                  </a:lnTo>
                  <a:cubicBezTo>
                    <a:pt x="121779" y="12799"/>
                    <a:pt x="118899" y="9919"/>
                    <a:pt x="118899" y="6399"/>
                  </a:cubicBezTo>
                  <a:cubicBezTo>
                    <a:pt x="118899" y="2880"/>
                    <a:pt x="121779" y="0"/>
                    <a:pt x="125299" y="0"/>
                  </a:cubicBezTo>
                  <a:lnTo>
                    <a:pt x="144497" y="0"/>
                  </a:lnTo>
                  <a:cubicBezTo>
                    <a:pt x="148016" y="0"/>
                    <a:pt x="150896" y="2880"/>
                    <a:pt x="150896" y="6399"/>
                  </a:cubicBezTo>
                  <a:cubicBezTo>
                    <a:pt x="150896" y="9919"/>
                    <a:pt x="148016" y="12799"/>
                    <a:pt x="144497" y="12799"/>
                  </a:cubicBezTo>
                  <a:close/>
                  <a:moveTo>
                    <a:pt x="93302" y="12799"/>
                  </a:moveTo>
                  <a:lnTo>
                    <a:pt x="74104" y="12799"/>
                  </a:lnTo>
                  <a:cubicBezTo>
                    <a:pt x="70585" y="12799"/>
                    <a:pt x="67705" y="9919"/>
                    <a:pt x="67705" y="6399"/>
                  </a:cubicBezTo>
                  <a:cubicBezTo>
                    <a:pt x="67705" y="2880"/>
                    <a:pt x="70585" y="0"/>
                    <a:pt x="74104" y="0"/>
                  </a:cubicBezTo>
                  <a:lnTo>
                    <a:pt x="93302" y="0"/>
                  </a:lnTo>
                  <a:cubicBezTo>
                    <a:pt x="96822" y="0"/>
                    <a:pt x="99701" y="2880"/>
                    <a:pt x="99701" y="6399"/>
                  </a:cubicBezTo>
                  <a:cubicBezTo>
                    <a:pt x="99701" y="9919"/>
                    <a:pt x="96822" y="12799"/>
                    <a:pt x="93302" y="12799"/>
                  </a:cubicBezTo>
                  <a:close/>
                  <a:moveTo>
                    <a:pt x="42107" y="12799"/>
                  </a:moveTo>
                  <a:lnTo>
                    <a:pt x="22909" y="12799"/>
                  </a:lnTo>
                  <a:cubicBezTo>
                    <a:pt x="19390" y="12799"/>
                    <a:pt x="16510" y="9919"/>
                    <a:pt x="16510" y="6399"/>
                  </a:cubicBezTo>
                  <a:cubicBezTo>
                    <a:pt x="16510" y="2880"/>
                    <a:pt x="19390" y="0"/>
                    <a:pt x="22909" y="0"/>
                  </a:cubicBezTo>
                  <a:lnTo>
                    <a:pt x="42107" y="0"/>
                  </a:lnTo>
                  <a:cubicBezTo>
                    <a:pt x="45627" y="0"/>
                    <a:pt x="48507" y="2880"/>
                    <a:pt x="48507" y="6399"/>
                  </a:cubicBezTo>
                  <a:cubicBezTo>
                    <a:pt x="48507" y="9919"/>
                    <a:pt x="45627" y="12799"/>
                    <a:pt x="42107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9CE8B1C5-23F8-47F1-89E4-3D92ABC00924}"/>
                </a:ext>
              </a:extLst>
            </p:cNvPr>
            <p:cNvSpPr/>
            <p:nvPr/>
          </p:nvSpPr>
          <p:spPr>
            <a:xfrm>
              <a:off x="11085108" y="4989729"/>
              <a:ext cx="236775" cy="236775"/>
            </a:xfrm>
            <a:custGeom>
              <a:avLst/>
              <a:gdLst>
                <a:gd name="connsiteX0" fmla="*/ 232679 w 236775"/>
                <a:gd name="connsiteY0" fmla="*/ 239079 h 236775"/>
                <a:gd name="connsiteX1" fmla="*/ 226280 w 236775"/>
                <a:gd name="connsiteY1" fmla="*/ 232679 h 236775"/>
                <a:gd name="connsiteX2" fmla="*/ 226280 w 236775"/>
                <a:gd name="connsiteY2" fmla="*/ 12799 h 236775"/>
                <a:gd name="connsiteX3" fmla="*/ 6399 w 236775"/>
                <a:gd name="connsiteY3" fmla="*/ 12799 h 236775"/>
                <a:gd name="connsiteX4" fmla="*/ 0 w 236775"/>
                <a:gd name="connsiteY4" fmla="*/ 6399 h 236775"/>
                <a:gd name="connsiteX5" fmla="*/ 6399 w 236775"/>
                <a:gd name="connsiteY5" fmla="*/ 0 h 236775"/>
                <a:gd name="connsiteX6" fmla="*/ 232679 w 236775"/>
                <a:gd name="connsiteY6" fmla="*/ 0 h 236775"/>
                <a:gd name="connsiteX7" fmla="*/ 239079 w 236775"/>
                <a:gd name="connsiteY7" fmla="*/ 6399 h 236775"/>
                <a:gd name="connsiteX8" fmla="*/ 239079 w 236775"/>
                <a:gd name="connsiteY8" fmla="*/ 232679 h 236775"/>
                <a:gd name="connsiteX9" fmla="*/ 232679 w 236775"/>
                <a:gd name="connsiteY9" fmla="*/ 239079 h 23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775" h="236775">
                  <a:moveTo>
                    <a:pt x="232679" y="239079"/>
                  </a:moveTo>
                  <a:cubicBezTo>
                    <a:pt x="229160" y="239079"/>
                    <a:pt x="226280" y="236199"/>
                    <a:pt x="226280" y="232679"/>
                  </a:cubicBezTo>
                  <a:lnTo>
                    <a:pt x="226280" y="12799"/>
                  </a:ln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79"/>
                    <a:pt x="2879" y="0"/>
                    <a:pt x="6399" y="0"/>
                  </a:cubicBezTo>
                  <a:lnTo>
                    <a:pt x="232679" y="0"/>
                  </a:lnTo>
                  <a:cubicBezTo>
                    <a:pt x="236199" y="0"/>
                    <a:pt x="239079" y="2879"/>
                    <a:pt x="239079" y="6399"/>
                  </a:cubicBezTo>
                  <a:lnTo>
                    <a:pt x="239079" y="232679"/>
                  </a:lnTo>
                  <a:cubicBezTo>
                    <a:pt x="239079" y="236199"/>
                    <a:pt x="236199" y="239079"/>
                    <a:pt x="232679" y="23907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2A8C7319-3E70-4CDD-BC6A-2E243B5435FA}"/>
                </a:ext>
              </a:extLst>
            </p:cNvPr>
            <p:cNvSpPr/>
            <p:nvPr/>
          </p:nvSpPr>
          <p:spPr>
            <a:xfrm>
              <a:off x="11420177" y="4829745"/>
              <a:ext cx="63993" cy="63993"/>
            </a:xfrm>
            <a:custGeom>
              <a:avLst/>
              <a:gdLst>
                <a:gd name="connsiteX0" fmla="*/ 57594 w 63993"/>
                <a:gd name="connsiteY0" fmla="*/ 63993 h 63993"/>
                <a:gd name="connsiteX1" fmla="*/ 51195 w 63993"/>
                <a:gd name="connsiteY1" fmla="*/ 57594 h 63993"/>
                <a:gd name="connsiteX2" fmla="*/ 51195 w 63993"/>
                <a:gd name="connsiteY2" fmla="*/ 12799 h 63993"/>
                <a:gd name="connsiteX3" fmla="*/ 6399 w 63993"/>
                <a:gd name="connsiteY3" fmla="*/ 12799 h 63993"/>
                <a:gd name="connsiteX4" fmla="*/ 0 w 63993"/>
                <a:gd name="connsiteY4" fmla="*/ 6399 h 63993"/>
                <a:gd name="connsiteX5" fmla="*/ 6399 w 63993"/>
                <a:gd name="connsiteY5" fmla="*/ 0 h 63993"/>
                <a:gd name="connsiteX6" fmla="*/ 57594 w 63993"/>
                <a:gd name="connsiteY6" fmla="*/ 0 h 63993"/>
                <a:gd name="connsiteX7" fmla="*/ 63993 w 63993"/>
                <a:gd name="connsiteY7" fmla="*/ 6399 h 63993"/>
                <a:gd name="connsiteX8" fmla="*/ 63993 w 63993"/>
                <a:gd name="connsiteY8" fmla="*/ 57594 h 63993"/>
                <a:gd name="connsiteX9" fmla="*/ 57594 w 63993"/>
                <a:gd name="connsiteY9" fmla="*/ 63993 h 63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993" h="63993">
                  <a:moveTo>
                    <a:pt x="57594" y="63993"/>
                  </a:moveTo>
                  <a:cubicBezTo>
                    <a:pt x="54074" y="63993"/>
                    <a:pt x="51195" y="61114"/>
                    <a:pt x="51195" y="57594"/>
                  </a:cubicBezTo>
                  <a:lnTo>
                    <a:pt x="51195" y="12799"/>
                  </a:ln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79"/>
                    <a:pt x="2879" y="0"/>
                    <a:pt x="6399" y="0"/>
                  </a:cubicBezTo>
                  <a:lnTo>
                    <a:pt x="57594" y="0"/>
                  </a:lnTo>
                  <a:cubicBezTo>
                    <a:pt x="61114" y="0"/>
                    <a:pt x="63993" y="2879"/>
                    <a:pt x="63993" y="6399"/>
                  </a:cubicBezTo>
                  <a:lnTo>
                    <a:pt x="63993" y="57594"/>
                  </a:lnTo>
                  <a:cubicBezTo>
                    <a:pt x="63993" y="61114"/>
                    <a:pt x="61114" y="63993"/>
                    <a:pt x="57594" y="63993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9FFDC59D-C190-471E-8FAD-E5F5EDF27C46}"/>
                </a:ext>
              </a:extLst>
            </p:cNvPr>
            <p:cNvSpPr/>
            <p:nvPr/>
          </p:nvSpPr>
          <p:spPr>
            <a:xfrm>
              <a:off x="11369030" y="4829857"/>
              <a:ext cx="108789" cy="108789"/>
            </a:xfrm>
            <a:custGeom>
              <a:avLst/>
              <a:gdLst>
                <a:gd name="connsiteX0" fmla="*/ 6415 w 108788"/>
                <a:gd name="connsiteY0" fmla="*/ 115076 h 108788"/>
                <a:gd name="connsiteX1" fmla="*/ 1872 w 108788"/>
                <a:gd name="connsiteY1" fmla="*/ 113220 h 108788"/>
                <a:gd name="connsiteX2" fmla="*/ 1872 w 108788"/>
                <a:gd name="connsiteY2" fmla="*/ 104197 h 108788"/>
                <a:gd name="connsiteX3" fmla="*/ 104197 w 108788"/>
                <a:gd name="connsiteY3" fmla="*/ 1872 h 108788"/>
                <a:gd name="connsiteX4" fmla="*/ 113220 w 108788"/>
                <a:gd name="connsiteY4" fmla="*/ 1872 h 108788"/>
                <a:gd name="connsiteX5" fmla="*/ 113220 w 108788"/>
                <a:gd name="connsiteY5" fmla="*/ 10895 h 108788"/>
                <a:gd name="connsiteX6" fmla="*/ 10894 w 108788"/>
                <a:gd name="connsiteY6" fmla="*/ 113220 h 108788"/>
                <a:gd name="connsiteX7" fmla="*/ 6415 w 108788"/>
                <a:gd name="connsiteY7" fmla="*/ 115076 h 10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8788" h="108788">
                  <a:moveTo>
                    <a:pt x="6415" y="115076"/>
                  </a:moveTo>
                  <a:cubicBezTo>
                    <a:pt x="4751" y="115076"/>
                    <a:pt x="3151" y="114436"/>
                    <a:pt x="1872" y="113220"/>
                  </a:cubicBezTo>
                  <a:cubicBezTo>
                    <a:pt x="-624" y="110724"/>
                    <a:pt x="-624" y="106693"/>
                    <a:pt x="1872" y="104197"/>
                  </a:cubicBezTo>
                  <a:lnTo>
                    <a:pt x="104197" y="1872"/>
                  </a:lnTo>
                  <a:cubicBezTo>
                    <a:pt x="106693" y="-624"/>
                    <a:pt x="110725" y="-624"/>
                    <a:pt x="113220" y="1872"/>
                  </a:cubicBezTo>
                  <a:cubicBezTo>
                    <a:pt x="115715" y="4367"/>
                    <a:pt x="115715" y="8399"/>
                    <a:pt x="113220" y="10895"/>
                  </a:cubicBezTo>
                  <a:lnTo>
                    <a:pt x="10894" y="113220"/>
                  </a:lnTo>
                  <a:cubicBezTo>
                    <a:pt x="9679" y="114436"/>
                    <a:pt x="8079" y="115076"/>
                    <a:pt x="6415" y="115076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1" name="Group 540">
            <a:extLst>
              <a:ext uri="{FF2B5EF4-FFF2-40B4-BE49-F238E27FC236}">
                <a16:creationId xmlns:a16="http://schemas.microsoft.com/office/drawing/2014/main" id="{1E744C5A-FDEA-4A1D-8983-6CA308557346}"/>
              </a:ext>
            </a:extLst>
          </p:cNvPr>
          <p:cNvGrpSpPr/>
          <p:nvPr/>
        </p:nvGrpSpPr>
        <p:grpSpPr>
          <a:xfrm>
            <a:off x="10641344" y="5720540"/>
            <a:ext cx="460752" cy="460752"/>
            <a:chOff x="11085108" y="5842064"/>
            <a:chExt cx="460752" cy="460752"/>
          </a:xfrm>
        </p:grpSpPr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4580BC88-0600-4AE7-96BC-9224C806AAF9}"/>
                </a:ext>
              </a:extLst>
            </p:cNvPr>
            <p:cNvSpPr/>
            <p:nvPr/>
          </p:nvSpPr>
          <p:spPr>
            <a:xfrm>
              <a:off x="11085108" y="5842064"/>
              <a:ext cx="460752" cy="460752"/>
            </a:xfrm>
            <a:custGeom>
              <a:avLst/>
              <a:gdLst>
                <a:gd name="connsiteX0" fmla="*/ 343516 w 460751"/>
                <a:gd name="connsiteY0" fmla="*/ 465295 h 460751"/>
                <a:gd name="connsiteX1" fmla="*/ 121779 w 460751"/>
                <a:gd name="connsiteY1" fmla="*/ 465295 h 460751"/>
                <a:gd name="connsiteX2" fmla="*/ 0 w 460751"/>
                <a:gd name="connsiteY2" fmla="*/ 343516 h 460751"/>
                <a:gd name="connsiteX3" fmla="*/ 0 w 460751"/>
                <a:gd name="connsiteY3" fmla="*/ 121779 h 460751"/>
                <a:gd name="connsiteX4" fmla="*/ 121779 w 460751"/>
                <a:gd name="connsiteY4" fmla="*/ 0 h 460751"/>
                <a:gd name="connsiteX5" fmla="*/ 343516 w 460751"/>
                <a:gd name="connsiteY5" fmla="*/ 0 h 460751"/>
                <a:gd name="connsiteX6" fmla="*/ 465295 w 460751"/>
                <a:gd name="connsiteY6" fmla="*/ 121779 h 460751"/>
                <a:gd name="connsiteX7" fmla="*/ 465295 w 460751"/>
                <a:gd name="connsiteY7" fmla="*/ 343516 h 460751"/>
                <a:gd name="connsiteX8" fmla="*/ 343516 w 460751"/>
                <a:gd name="connsiteY8" fmla="*/ 465295 h 460751"/>
                <a:gd name="connsiteX9" fmla="*/ 121779 w 460751"/>
                <a:gd name="connsiteY9" fmla="*/ 12799 h 460751"/>
                <a:gd name="connsiteX10" fmla="*/ 12799 w 460751"/>
                <a:gd name="connsiteY10" fmla="*/ 121779 h 460751"/>
                <a:gd name="connsiteX11" fmla="*/ 12799 w 460751"/>
                <a:gd name="connsiteY11" fmla="*/ 343516 h 460751"/>
                <a:gd name="connsiteX12" fmla="*/ 121779 w 460751"/>
                <a:gd name="connsiteY12" fmla="*/ 452497 h 460751"/>
                <a:gd name="connsiteX13" fmla="*/ 343516 w 460751"/>
                <a:gd name="connsiteY13" fmla="*/ 452497 h 460751"/>
                <a:gd name="connsiteX14" fmla="*/ 452496 w 460751"/>
                <a:gd name="connsiteY14" fmla="*/ 343516 h 460751"/>
                <a:gd name="connsiteX15" fmla="*/ 452496 w 460751"/>
                <a:gd name="connsiteY15" fmla="*/ 121779 h 460751"/>
                <a:gd name="connsiteX16" fmla="*/ 343516 w 460751"/>
                <a:gd name="connsiteY16" fmla="*/ 12799 h 460751"/>
                <a:gd name="connsiteX17" fmla="*/ 121779 w 460751"/>
                <a:gd name="connsiteY17" fmla="*/ 12799 h 460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60751" h="460751">
                  <a:moveTo>
                    <a:pt x="343516" y="465295"/>
                  </a:moveTo>
                  <a:lnTo>
                    <a:pt x="121779" y="465295"/>
                  </a:lnTo>
                  <a:cubicBezTo>
                    <a:pt x="54651" y="465295"/>
                    <a:pt x="0" y="410645"/>
                    <a:pt x="0" y="343516"/>
                  </a:cubicBezTo>
                  <a:lnTo>
                    <a:pt x="0" y="121779"/>
                  </a:lnTo>
                  <a:cubicBezTo>
                    <a:pt x="0" y="54651"/>
                    <a:pt x="54651" y="0"/>
                    <a:pt x="121779" y="0"/>
                  </a:cubicBezTo>
                  <a:lnTo>
                    <a:pt x="343516" y="0"/>
                  </a:lnTo>
                  <a:cubicBezTo>
                    <a:pt x="410645" y="0"/>
                    <a:pt x="465295" y="54651"/>
                    <a:pt x="465295" y="121779"/>
                  </a:cubicBezTo>
                  <a:lnTo>
                    <a:pt x="465295" y="343516"/>
                  </a:lnTo>
                  <a:cubicBezTo>
                    <a:pt x="465295" y="410645"/>
                    <a:pt x="410709" y="465295"/>
                    <a:pt x="343516" y="465295"/>
                  </a:cubicBezTo>
                  <a:close/>
                  <a:moveTo>
                    <a:pt x="121779" y="12799"/>
                  </a:moveTo>
                  <a:cubicBezTo>
                    <a:pt x="61690" y="12799"/>
                    <a:pt x="12799" y="61690"/>
                    <a:pt x="12799" y="121779"/>
                  </a:cubicBezTo>
                  <a:lnTo>
                    <a:pt x="12799" y="343516"/>
                  </a:lnTo>
                  <a:cubicBezTo>
                    <a:pt x="12799" y="403606"/>
                    <a:pt x="61690" y="452497"/>
                    <a:pt x="121779" y="452497"/>
                  </a:cubicBezTo>
                  <a:lnTo>
                    <a:pt x="343516" y="452497"/>
                  </a:lnTo>
                  <a:cubicBezTo>
                    <a:pt x="403605" y="452497"/>
                    <a:pt x="452496" y="403606"/>
                    <a:pt x="452496" y="343516"/>
                  </a:cubicBezTo>
                  <a:lnTo>
                    <a:pt x="452496" y="121779"/>
                  </a:lnTo>
                  <a:cubicBezTo>
                    <a:pt x="452496" y="61690"/>
                    <a:pt x="403605" y="12799"/>
                    <a:pt x="343516" y="12799"/>
                  </a:cubicBezTo>
                  <a:lnTo>
                    <a:pt x="121779" y="12799"/>
                  </a:ln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B31AD53-BCF7-449D-A6B5-C4DD1715124D}"/>
                </a:ext>
              </a:extLst>
            </p:cNvPr>
            <p:cNvSpPr/>
            <p:nvPr/>
          </p:nvSpPr>
          <p:spPr>
            <a:xfrm>
              <a:off x="11085108" y="5988289"/>
              <a:ext cx="460752" cy="12799"/>
            </a:xfrm>
            <a:custGeom>
              <a:avLst/>
              <a:gdLst>
                <a:gd name="connsiteX0" fmla="*/ 458896 w 460751"/>
                <a:gd name="connsiteY0" fmla="*/ 12799 h 12798"/>
                <a:gd name="connsiteX1" fmla="*/ 6399 w 460751"/>
                <a:gd name="connsiteY1" fmla="*/ 12799 h 12798"/>
                <a:gd name="connsiteX2" fmla="*/ 0 w 460751"/>
                <a:gd name="connsiteY2" fmla="*/ 6399 h 12798"/>
                <a:gd name="connsiteX3" fmla="*/ 6399 w 460751"/>
                <a:gd name="connsiteY3" fmla="*/ 0 h 12798"/>
                <a:gd name="connsiteX4" fmla="*/ 458896 w 460751"/>
                <a:gd name="connsiteY4" fmla="*/ 0 h 12798"/>
                <a:gd name="connsiteX5" fmla="*/ 465295 w 460751"/>
                <a:gd name="connsiteY5" fmla="*/ 6399 h 12798"/>
                <a:gd name="connsiteX6" fmla="*/ 458896 w 460751"/>
                <a:gd name="connsiteY6" fmla="*/ 12799 h 12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751" h="12798">
                  <a:moveTo>
                    <a:pt x="458896" y="12799"/>
                  </a:moveTo>
                  <a:lnTo>
                    <a:pt x="6399" y="12799"/>
                  </a:lnTo>
                  <a:cubicBezTo>
                    <a:pt x="2879" y="12799"/>
                    <a:pt x="0" y="9919"/>
                    <a:pt x="0" y="6399"/>
                  </a:cubicBezTo>
                  <a:cubicBezTo>
                    <a:pt x="0" y="2879"/>
                    <a:pt x="2879" y="0"/>
                    <a:pt x="6399" y="0"/>
                  </a:cubicBezTo>
                  <a:lnTo>
                    <a:pt x="458896" y="0"/>
                  </a:lnTo>
                  <a:cubicBezTo>
                    <a:pt x="462416" y="0"/>
                    <a:pt x="465295" y="2879"/>
                    <a:pt x="465295" y="6399"/>
                  </a:cubicBezTo>
                  <a:cubicBezTo>
                    <a:pt x="465295" y="9919"/>
                    <a:pt x="462416" y="12799"/>
                    <a:pt x="458896" y="12799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A3D6CB0A-C474-482B-908A-E6FBF615FD79}"/>
                </a:ext>
              </a:extLst>
            </p:cNvPr>
            <p:cNvSpPr/>
            <p:nvPr/>
          </p:nvSpPr>
          <p:spPr>
            <a:xfrm>
              <a:off x="11311388" y="5842064"/>
              <a:ext cx="12799" cy="153584"/>
            </a:xfrm>
            <a:custGeom>
              <a:avLst/>
              <a:gdLst>
                <a:gd name="connsiteX0" fmla="*/ 6399 w 12798"/>
                <a:gd name="connsiteY0" fmla="*/ 159024 h 153583"/>
                <a:gd name="connsiteX1" fmla="*/ 0 w 12798"/>
                <a:gd name="connsiteY1" fmla="*/ 152624 h 153583"/>
                <a:gd name="connsiteX2" fmla="*/ 0 w 12798"/>
                <a:gd name="connsiteY2" fmla="*/ 6399 h 153583"/>
                <a:gd name="connsiteX3" fmla="*/ 6399 w 12798"/>
                <a:gd name="connsiteY3" fmla="*/ 0 h 153583"/>
                <a:gd name="connsiteX4" fmla="*/ 12799 w 12798"/>
                <a:gd name="connsiteY4" fmla="*/ 6399 h 153583"/>
                <a:gd name="connsiteX5" fmla="*/ 12799 w 12798"/>
                <a:gd name="connsiteY5" fmla="*/ 152624 h 153583"/>
                <a:gd name="connsiteX6" fmla="*/ 6399 w 12798"/>
                <a:gd name="connsiteY6" fmla="*/ 159024 h 153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98" h="153583">
                  <a:moveTo>
                    <a:pt x="6399" y="159024"/>
                  </a:moveTo>
                  <a:cubicBezTo>
                    <a:pt x="2879" y="159024"/>
                    <a:pt x="0" y="156144"/>
                    <a:pt x="0" y="152624"/>
                  </a:cubicBezTo>
                  <a:lnTo>
                    <a:pt x="0" y="6399"/>
                  </a:lnTo>
                  <a:cubicBezTo>
                    <a:pt x="0" y="2880"/>
                    <a:pt x="2879" y="0"/>
                    <a:pt x="6399" y="0"/>
                  </a:cubicBezTo>
                  <a:cubicBezTo>
                    <a:pt x="9919" y="0"/>
                    <a:pt x="12799" y="2880"/>
                    <a:pt x="12799" y="6399"/>
                  </a:cubicBezTo>
                  <a:lnTo>
                    <a:pt x="12799" y="152624"/>
                  </a:lnTo>
                  <a:cubicBezTo>
                    <a:pt x="12799" y="156208"/>
                    <a:pt x="9919" y="159024"/>
                    <a:pt x="6399" y="159024"/>
                  </a:cubicBezTo>
                  <a:close/>
                </a:path>
              </a:pathLst>
            </a:custGeom>
            <a:solidFill>
              <a:srgbClr val="FFFFFF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5550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Freeform: Shape 300">
            <a:extLst>
              <a:ext uri="{FF2B5EF4-FFF2-40B4-BE49-F238E27FC236}">
                <a16:creationId xmlns:a16="http://schemas.microsoft.com/office/drawing/2014/main" id="{BD5749E1-9A61-4CD5-BA59-EAE8E59DB628}"/>
              </a:ext>
            </a:extLst>
          </p:cNvPr>
          <p:cNvSpPr/>
          <p:nvPr/>
        </p:nvSpPr>
        <p:spPr>
          <a:xfrm>
            <a:off x="554182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2" name="Freeform: Shape 301">
            <a:extLst>
              <a:ext uri="{FF2B5EF4-FFF2-40B4-BE49-F238E27FC236}">
                <a16:creationId xmlns:a16="http://schemas.microsoft.com/office/drawing/2014/main" id="{82D12D63-4B86-4B43-84B7-9E60A8EC1005}"/>
              </a:ext>
            </a:extLst>
          </p:cNvPr>
          <p:cNvSpPr/>
          <p:nvPr/>
        </p:nvSpPr>
        <p:spPr>
          <a:xfrm>
            <a:off x="1714316" y="143694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3" name="Freeform: Shape 302">
            <a:extLst>
              <a:ext uri="{FF2B5EF4-FFF2-40B4-BE49-F238E27FC236}">
                <a16:creationId xmlns:a16="http://schemas.microsoft.com/office/drawing/2014/main" id="{0F8806F4-A91F-4EDF-9A39-EB39B5D1549C}"/>
              </a:ext>
            </a:extLst>
          </p:cNvPr>
          <p:cNvSpPr/>
          <p:nvPr/>
        </p:nvSpPr>
        <p:spPr>
          <a:xfrm>
            <a:off x="2874450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4" name="Freeform: Shape 303">
            <a:extLst>
              <a:ext uri="{FF2B5EF4-FFF2-40B4-BE49-F238E27FC236}">
                <a16:creationId xmlns:a16="http://schemas.microsoft.com/office/drawing/2014/main" id="{2A633BB4-4537-4908-896E-B7115BEF35DA}"/>
              </a:ext>
            </a:extLst>
          </p:cNvPr>
          <p:cNvSpPr/>
          <p:nvPr/>
        </p:nvSpPr>
        <p:spPr>
          <a:xfrm>
            <a:off x="4034648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5" name="Freeform: Shape 304">
            <a:extLst>
              <a:ext uri="{FF2B5EF4-FFF2-40B4-BE49-F238E27FC236}">
                <a16:creationId xmlns:a16="http://schemas.microsoft.com/office/drawing/2014/main" id="{8E5F95EB-E3E2-4D8E-8778-C702BF81305E}"/>
              </a:ext>
            </a:extLst>
          </p:cNvPr>
          <p:cNvSpPr/>
          <p:nvPr/>
        </p:nvSpPr>
        <p:spPr>
          <a:xfrm>
            <a:off x="5194783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6" name="Freeform: Shape 305">
            <a:extLst>
              <a:ext uri="{FF2B5EF4-FFF2-40B4-BE49-F238E27FC236}">
                <a16:creationId xmlns:a16="http://schemas.microsoft.com/office/drawing/2014/main" id="{56CFDE94-AF48-4DC9-9523-F2970ACCB654}"/>
              </a:ext>
            </a:extLst>
          </p:cNvPr>
          <p:cNvSpPr/>
          <p:nvPr/>
        </p:nvSpPr>
        <p:spPr>
          <a:xfrm>
            <a:off x="63549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7" name="Freeform: Shape 306">
            <a:extLst>
              <a:ext uri="{FF2B5EF4-FFF2-40B4-BE49-F238E27FC236}">
                <a16:creationId xmlns:a16="http://schemas.microsoft.com/office/drawing/2014/main" id="{DBDA3FCA-866E-4B8F-A398-2C358D58A0A8}"/>
              </a:ext>
            </a:extLst>
          </p:cNvPr>
          <p:cNvSpPr/>
          <p:nvPr/>
        </p:nvSpPr>
        <p:spPr>
          <a:xfrm>
            <a:off x="7515051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8" name="Freeform: Shape 307">
            <a:extLst>
              <a:ext uri="{FF2B5EF4-FFF2-40B4-BE49-F238E27FC236}">
                <a16:creationId xmlns:a16="http://schemas.microsoft.com/office/drawing/2014/main" id="{7343A186-3D0C-422C-8214-A66ABF2D4BC9}"/>
              </a:ext>
            </a:extLst>
          </p:cNvPr>
          <p:cNvSpPr/>
          <p:nvPr/>
        </p:nvSpPr>
        <p:spPr>
          <a:xfrm>
            <a:off x="8675185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9" name="Freeform: Shape 308">
            <a:extLst>
              <a:ext uri="{FF2B5EF4-FFF2-40B4-BE49-F238E27FC236}">
                <a16:creationId xmlns:a16="http://schemas.microsoft.com/office/drawing/2014/main" id="{E47F2C7F-70F7-4673-83CB-D7E28D961E53}"/>
              </a:ext>
            </a:extLst>
          </p:cNvPr>
          <p:cNvSpPr/>
          <p:nvPr/>
        </p:nvSpPr>
        <p:spPr>
          <a:xfrm>
            <a:off x="9835319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0" name="Freeform: Shape 309">
            <a:extLst>
              <a:ext uri="{FF2B5EF4-FFF2-40B4-BE49-F238E27FC236}">
                <a16:creationId xmlns:a16="http://schemas.microsoft.com/office/drawing/2014/main" id="{5C5E6449-0360-4145-A667-2289097DFD31}"/>
              </a:ext>
            </a:extLst>
          </p:cNvPr>
          <p:cNvSpPr/>
          <p:nvPr/>
        </p:nvSpPr>
        <p:spPr>
          <a:xfrm>
            <a:off x="109955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1" name="Freeform: Shape 310">
            <a:extLst>
              <a:ext uri="{FF2B5EF4-FFF2-40B4-BE49-F238E27FC236}">
                <a16:creationId xmlns:a16="http://schemas.microsoft.com/office/drawing/2014/main" id="{8C72B4F0-7DAA-4D8C-B70C-1FE487DA6AAB}"/>
              </a:ext>
            </a:extLst>
          </p:cNvPr>
          <p:cNvSpPr/>
          <p:nvPr/>
        </p:nvSpPr>
        <p:spPr>
          <a:xfrm>
            <a:off x="554182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2" name="Freeform: Shape 311">
            <a:extLst>
              <a:ext uri="{FF2B5EF4-FFF2-40B4-BE49-F238E27FC236}">
                <a16:creationId xmlns:a16="http://schemas.microsoft.com/office/drawing/2014/main" id="{F9FA0DAD-53F2-44F1-A583-33DDBA2AA3A8}"/>
              </a:ext>
            </a:extLst>
          </p:cNvPr>
          <p:cNvSpPr/>
          <p:nvPr/>
        </p:nvSpPr>
        <p:spPr>
          <a:xfrm>
            <a:off x="1714316" y="2516190"/>
            <a:ext cx="633533" cy="633533"/>
          </a:xfrm>
          <a:custGeom>
            <a:avLst/>
            <a:gdLst>
              <a:gd name="connsiteX0" fmla="*/ 639933 w 633533"/>
              <a:gd name="connsiteY0" fmla="*/ 319966 h 633533"/>
              <a:gd name="connsiteX1" fmla="*/ 319966 w 633533"/>
              <a:gd name="connsiteY1" fmla="*/ 639933 h 633533"/>
              <a:gd name="connsiteX2" fmla="*/ 0 w 633533"/>
              <a:gd name="connsiteY2" fmla="*/ 319966 h 633533"/>
              <a:gd name="connsiteX3" fmla="*/ 319966 w 633533"/>
              <a:gd name="connsiteY3" fmla="*/ 0 h 633533"/>
              <a:gd name="connsiteX4" fmla="*/ 639933 w 633533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3" name="Freeform: Shape 312">
            <a:extLst>
              <a:ext uri="{FF2B5EF4-FFF2-40B4-BE49-F238E27FC236}">
                <a16:creationId xmlns:a16="http://schemas.microsoft.com/office/drawing/2014/main" id="{BD1BABE5-C5B1-4DCA-9AAF-A071076368B8}"/>
              </a:ext>
            </a:extLst>
          </p:cNvPr>
          <p:cNvSpPr/>
          <p:nvPr/>
        </p:nvSpPr>
        <p:spPr>
          <a:xfrm>
            <a:off x="2874450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4" name="Freeform: Shape 313">
            <a:extLst>
              <a:ext uri="{FF2B5EF4-FFF2-40B4-BE49-F238E27FC236}">
                <a16:creationId xmlns:a16="http://schemas.microsoft.com/office/drawing/2014/main" id="{3647D630-7D64-448C-984B-3358AAB2DE42}"/>
              </a:ext>
            </a:extLst>
          </p:cNvPr>
          <p:cNvSpPr/>
          <p:nvPr/>
        </p:nvSpPr>
        <p:spPr>
          <a:xfrm>
            <a:off x="4034648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5" name="Freeform: Shape 314">
            <a:extLst>
              <a:ext uri="{FF2B5EF4-FFF2-40B4-BE49-F238E27FC236}">
                <a16:creationId xmlns:a16="http://schemas.microsoft.com/office/drawing/2014/main" id="{82B9AAC6-82CD-4B8D-85FA-F2F12BB09C49}"/>
              </a:ext>
            </a:extLst>
          </p:cNvPr>
          <p:cNvSpPr/>
          <p:nvPr/>
        </p:nvSpPr>
        <p:spPr>
          <a:xfrm>
            <a:off x="5194783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6" name="Freeform: Shape 315">
            <a:extLst>
              <a:ext uri="{FF2B5EF4-FFF2-40B4-BE49-F238E27FC236}">
                <a16:creationId xmlns:a16="http://schemas.microsoft.com/office/drawing/2014/main" id="{13917930-96F2-426D-9D8E-0EC6845DA6F8}"/>
              </a:ext>
            </a:extLst>
          </p:cNvPr>
          <p:cNvSpPr/>
          <p:nvPr/>
        </p:nvSpPr>
        <p:spPr>
          <a:xfrm>
            <a:off x="63549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7" name="Freeform: Shape 316">
            <a:extLst>
              <a:ext uri="{FF2B5EF4-FFF2-40B4-BE49-F238E27FC236}">
                <a16:creationId xmlns:a16="http://schemas.microsoft.com/office/drawing/2014/main" id="{55C6F513-5EAB-46B7-A472-AE4A523E2BD6}"/>
              </a:ext>
            </a:extLst>
          </p:cNvPr>
          <p:cNvSpPr/>
          <p:nvPr/>
        </p:nvSpPr>
        <p:spPr>
          <a:xfrm>
            <a:off x="7515051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8" name="Freeform: Shape 317">
            <a:extLst>
              <a:ext uri="{FF2B5EF4-FFF2-40B4-BE49-F238E27FC236}">
                <a16:creationId xmlns:a16="http://schemas.microsoft.com/office/drawing/2014/main" id="{DB5E49DD-BF0E-4C82-8586-6764E80622C1}"/>
              </a:ext>
            </a:extLst>
          </p:cNvPr>
          <p:cNvSpPr/>
          <p:nvPr/>
        </p:nvSpPr>
        <p:spPr>
          <a:xfrm>
            <a:off x="8675185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9" name="Freeform: Shape 318">
            <a:extLst>
              <a:ext uri="{FF2B5EF4-FFF2-40B4-BE49-F238E27FC236}">
                <a16:creationId xmlns:a16="http://schemas.microsoft.com/office/drawing/2014/main" id="{75AB1F20-A68B-4806-983E-929287789EAF}"/>
              </a:ext>
            </a:extLst>
          </p:cNvPr>
          <p:cNvSpPr/>
          <p:nvPr/>
        </p:nvSpPr>
        <p:spPr>
          <a:xfrm>
            <a:off x="9835319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0" name="Freeform: Shape 319">
            <a:extLst>
              <a:ext uri="{FF2B5EF4-FFF2-40B4-BE49-F238E27FC236}">
                <a16:creationId xmlns:a16="http://schemas.microsoft.com/office/drawing/2014/main" id="{2F70FDD9-729F-494F-A398-596729202668}"/>
              </a:ext>
            </a:extLst>
          </p:cNvPr>
          <p:cNvSpPr/>
          <p:nvPr/>
        </p:nvSpPr>
        <p:spPr>
          <a:xfrm>
            <a:off x="109955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1" name="Freeform: Shape 320">
            <a:extLst>
              <a:ext uri="{FF2B5EF4-FFF2-40B4-BE49-F238E27FC236}">
                <a16:creationId xmlns:a16="http://schemas.microsoft.com/office/drawing/2014/main" id="{84BAE7EB-6A77-4DB9-B511-312E1C48067F}"/>
              </a:ext>
            </a:extLst>
          </p:cNvPr>
          <p:cNvSpPr/>
          <p:nvPr/>
        </p:nvSpPr>
        <p:spPr>
          <a:xfrm>
            <a:off x="554182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2" name="Freeform: Shape 321">
            <a:extLst>
              <a:ext uri="{FF2B5EF4-FFF2-40B4-BE49-F238E27FC236}">
                <a16:creationId xmlns:a16="http://schemas.microsoft.com/office/drawing/2014/main" id="{3CD3FA7B-EC87-4AF4-8A56-AB9299D2BAC1}"/>
              </a:ext>
            </a:extLst>
          </p:cNvPr>
          <p:cNvSpPr/>
          <p:nvPr/>
        </p:nvSpPr>
        <p:spPr>
          <a:xfrm>
            <a:off x="1714316" y="3595436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3" name="Freeform: Shape 322">
            <a:extLst>
              <a:ext uri="{FF2B5EF4-FFF2-40B4-BE49-F238E27FC236}">
                <a16:creationId xmlns:a16="http://schemas.microsoft.com/office/drawing/2014/main" id="{530CD81D-CD1B-4AAE-B486-F241D72AA1C6}"/>
              </a:ext>
            </a:extLst>
          </p:cNvPr>
          <p:cNvSpPr/>
          <p:nvPr/>
        </p:nvSpPr>
        <p:spPr>
          <a:xfrm>
            <a:off x="2874450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4" name="Freeform: Shape 323">
            <a:extLst>
              <a:ext uri="{FF2B5EF4-FFF2-40B4-BE49-F238E27FC236}">
                <a16:creationId xmlns:a16="http://schemas.microsoft.com/office/drawing/2014/main" id="{AF04AECC-25F5-42FF-AD3B-1C4072EFE515}"/>
              </a:ext>
            </a:extLst>
          </p:cNvPr>
          <p:cNvSpPr/>
          <p:nvPr/>
        </p:nvSpPr>
        <p:spPr>
          <a:xfrm>
            <a:off x="4034648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5" name="Freeform: Shape 324">
            <a:extLst>
              <a:ext uri="{FF2B5EF4-FFF2-40B4-BE49-F238E27FC236}">
                <a16:creationId xmlns:a16="http://schemas.microsoft.com/office/drawing/2014/main" id="{2A9CD279-68A4-45C1-AA3E-5B1D437BFB73}"/>
              </a:ext>
            </a:extLst>
          </p:cNvPr>
          <p:cNvSpPr/>
          <p:nvPr/>
        </p:nvSpPr>
        <p:spPr>
          <a:xfrm>
            <a:off x="5194783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6" name="Freeform: Shape 325">
            <a:extLst>
              <a:ext uri="{FF2B5EF4-FFF2-40B4-BE49-F238E27FC236}">
                <a16:creationId xmlns:a16="http://schemas.microsoft.com/office/drawing/2014/main" id="{ED6B4E6C-9E69-4A3C-A571-BE3EDE9268F7}"/>
              </a:ext>
            </a:extLst>
          </p:cNvPr>
          <p:cNvSpPr/>
          <p:nvPr/>
        </p:nvSpPr>
        <p:spPr>
          <a:xfrm>
            <a:off x="63549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7" name="Freeform: Shape 326">
            <a:extLst>
              <a:ext uri="{FF2B5EF4-FFF2-40B4-BE49-F238E27FC236}">
                <a16:creationId xmlns:a16="http://schemas.microsoft.com/office/drawing/2014/main" id="{62926B03-DF89-4D2A-8EB4-51338BE68C67}"/>
              </a:ext>
            </a:extLst>
          </p:cNvPr>
          <p:cNvSpPr/>
          <p:nvPr/>
        </p:nvSpPr>
        <p:spPr>
          <a:xfrm>
            <a:off x="7515051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8" name="Freeform: Shape 327">
            <a:extLst>
              <a:ext uri="{FF2B5EF4-FFF2-40B4-BE49-F238E27FC236}">
                <a16:creationId xmlns:a16="http://schemas.microsoft.com/office/drawing/2014/main" id="{D905D46F-27D7-49E6-AEFC-0C292816E1EC}"/>
              </a:ext>
            </a:extLst>
          </p:cNvPr>
          <p:cNvSpPr/>
          <p:nvPr/>
        </p:nvSpPr>
        <p:spPr>
          <a:xfrm>
            <a:off x="8675185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9" name="Freeform: Shape 328">
            <a:extLst>
              <a:ext uri="{FF2B5EF4-FFF2-40B4-BE49-F238E27FC236}">
                <a16:creationId xmlns:a16="http://schemas.microsoft.com/office/drawing/2014/main" id="{5EEB63AC-E171-4BAB-812D-6F9746BE9941}"/>
              </a:ext>
            </a:extLst>
          </p:cNvPr>
          <p:cNvSpPr/>
          <p:nvPr/>
        </p:nvSpPr>
        <p:spPr>
          <a:xfrm>
            <a:off x="9835319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0" name="Freeform: Shape 329">
            <a:extLst>
              <a:ext uri="{FF2B5EF4-FFF2-40B4-BE49-F238E27FC236}">
                <a16:creationId xmlns:a16="http://schemas.microsoft.com/office/drawing/2014/main" id="{C8787788-45AC-4A73-B92F-01735CCF6A95}"/>
              </a:ext>
            </a:extLst>
          </p:cNvPr>
          <p:cNvSpPr/>
          <p:nvPr/>
        </p:nvSpPr>
        <p:spPr>
          <a:xfrm>
            <a:off x="109955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1" name="Freeform: Shape 330">
            <a:extLst>
              <a:ext uri="{FF2B5EF4-FFF2-40B4-BE49-F238E27FC236}">
                <a16:creationId xmlns:a16="http://schemas.microsoft.com/office/drawing/2014/main" id="{4A113E3C-25F1-4E19-A490-9703C8E0D479}"/>
              </a:ext>
            </a:extLst>
          </p:cNvPr>
          <p:cNvSpPr/>
          <p:nvPr/>
        </p:nvSpPr>
        <p:spPr>
          <a:xfrm>
            <a:off x="554182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id="{BCD7C72F-E073-44B8-A855-3589182B11EE}"/>
              </a:ext>
            </a:extLst>
          </p:cNvPr>
          <p:cNvSpPr/>
          <p:nvPr/>
        </p:nvSpPr>
        <p:spPr>
          <a:xfrm>
            <a:off x="1714316" y="467468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3" name="Freeform: Shape 332">
            <a:extLst>
              <a:ext uri="{FF2B5EF4-FFF2-40B4-BE49-F238E27FC236}">
                <a16:creationId xmlns:a16="http://schemas.microsoft.com/office/drawing/2014/main" id="{16A4ED58-3AD2-4BFD-82C2-FF711EB5EE0E}"/>
              </a:ext>
            </a:extLst>
          </p:cNvPr>
          <p:cNvSpPr/>
          <p:nvPr/>
        </p:nvSpPr>
        <p:spPr>
          <a:xfrm>
            <a:off x="2874450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4" name="Freeform: Shape 333">
            <a:extLst>
              <a:ext uri="{FF2B5EF4-FFF2-40B4-BE49-F238E27FC236}">
                <a16:creationId xmlns:a16="http://schemas.microsoft.com/office/drawing/2014/main" id="{A949150A-EFF7-4DF9-BCC0-30881E77BCA9}"/>
              </a:ext>
            </a:extLst>
          </p:cNvPr>
          <p:cNvSpPr/>
          <p:nvPr/>
        </p:nvSpPr>
        <p:spPr>
          <a:xfrm>
            <a:off x="4034648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5" name="Freeform: Shape 334">
            <a:extLst>
              <a:ext uri="{FF2B5EF4-FFF2-40B4-BE49-F238E27FC236}">
                <a16:creationId xmlns:a16="http://schemas.microsoft.com/office/drawing/2014/main" id="{55DE3D7D-8812-4EA8-87B0-7192604993F2}"/>
              </a:ext>
            </a:extLst>
          </p:cNvPr>
          <p:cNvSpPr/>
          <p:nvPr/>
        </p:nvSpPr>
        <p:spPr>
          <a:xfrm>
            <a:off x="5194783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6" name="Freeform: Shape 335">
            <a:extLst>
              <a:ext uri="{FF2B5EF4-FFF2-40B4-BE49-F238E27FC236}">
                <a16:creationId xmlns:a16="http://schemas.microsoft.com/office/drawing/2014/main" id="{A83D2D2A-DB79-42F7-886D-504441FC6628}"/>
              </a:ext>
            </a:extLst>
          </p:cNvPr>
          <p:cNvSpPr/>
          <p:nvPr/>
        </p:nvSpPr>
        <p:spPr>
          <a:xfrm>
            <a:off x="63549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7" name="Freeform: Shape 336">
            <a:extLst>
              <a:ext uri="{FF2B5EF4-FFF2-40B4-BE49-F238E27FC236}">
                <a16:creationId xmlns:a16="http://schemas.microsoft.com/office/drawing/2014/main" id="{4D39458E-F421-480F-8499-5CB280D8498A}"/>
              </a:ext>
            </a:extLst>
          </p:cNvPr>
          <p:cNvSpPr/>
          <p:nvPr/>
        </p:nvSpPr>
        <p:spPr>
          <a:xfrm>
            <a:off x="7515051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8" name="Freeform: Shape 337">
            <a:extLst>
              <a:ext uri="{FF2B5EF4-FFF2-40B4-BE49-F238E27FC236}">
                <a16:creationId xmlns:a16="http://schemas.microsoft.com/office/drawing/2014/main" id="{3C32243B-1BCA-4C40-99E1-2401DD7B07F4}"/>
              </a:ext>
            </a:extLst>
          </p:cNvPr>
          <p:cNvSpPr/>
          <p:nvPr/>
        </p:nvSpPr>
        <p:spPr>
          <a:xfrm>
            <a:off x="8675185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9" name="Freeform: Shape 338">
            <a:extLst>
              <a:ext uri="{FF2B5EF4-FFF2-40B4-BE49-F238E27FC236}">
                <a16:creationId xmlns:a16="http://schemas.microsoft.com/office/drawing/2014/main" id="{16E78FE5-6FE7-4CE5-B2DB-4B4D431554F5}"/>
              </a:ext>
            </a:extLst>
          </p:cNvPr>
          <p:cNvSpPr/>
          <p:nvPr/>
        </p:nvSpPr>
        <p:spPr>
          <a:xfrm>
            <a:off x="9835319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0" name="Freeform: Shape 339">
            <a:extLst>
              <a:ext uri="{FF2B5EF4-FFF2-40B4-BE49-F238E27FC236}">
                <a16:creationId xmlns:a16="http://schemas.microsoft.com/office/drawing/2014/main" id="{2663A8B0-8FA1-4455-9E4F-23E69A9ADD80}"/>
              </a:ext>
            </a:extLst>
          </p:cNvPr>
          <p:cNvSpPr/>
          <p:nvPr/>
        </p:nvSpPr>
        <p:spPr>
          <a:xfrm>
            <a:off x="109955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1" name="Freeform: Shape 340">
            <a:extLst>
              <a:ext uri="{FF2B5EF4-FFF2-40B4-BE49-F238E27FC236}">
                <a16:creationId xmlns:a16="http://schemas.microsoft.com/office/drawing/2014/main" id="{DBA787E1-9608-41F2-8B31-306369347FAC}"/>
              </a:ext>
            </a:extLst>
          </p:cNvPr>
          <p:cNvSpPr/>
          <p:nvPr/>
        </p:nvSpPr>
        <p:spPr>
          <a:xfrm>
            <a:off x="554182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2" name="Freeform: Shape 341">
            <a:extLst>
              <a:ext uri="{FF2B5EF4-FFF2-40B4-BE49-F238E27FC236}">
                <a16:creationId xmlns:a16="http://schemas.microsoft.com/office/drawing/2014/main" id="{B0FE3327-76CD-4533-A927-B76738D33BAF}"/>
              </a:ext>
            </a:extLst>
          </p:cNvPr>
          <p:cNvSpPr/>
          <p:nvPr/>
        </p:nvSpPr>
        <p:spPr>
          <a:xfrm>
            <a:off x="1714316" y="5753929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3" name="Freeform: Shape 342">
            <a:extLst>
              <a:ext uri="{FF2B5EF4-FFF2-40B4-BE49-F238E27FC236}">
                <a16:creationId xmlns:a16="http://schemas.microsoft.com/office/drawing/2014/main" id="{AEE76346-251F-47B6-BED5-B0BADBC11316}"/>
              </a:ext>
            </a:extLst>
          </p:cNvPr>
          <p:cNvSpPr/>
          <p:nvPr/>
        </p:nvSpPr>
        <p:spPr>
          <a:xfrm>
            <a:off x="2874450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4" name="Freeform: Shape 343">
            <a:extLst>
              <a:ext uri="{FF2B5EF4-FFF2-40B4-BE49-F238E27FC236}">
                <a16:creationId xmlns:a16="http://schemas.microsoft.com/office/drawing/2014/main" id="{291B6FD1-41A3-43AE-8F49-B3B020D58BF1}"/>
              </a:ext>
            </a:extLst>
          </p:cNvPr>
          <p:cNvSpPr/>
          <p:nvPr/>
        </p:nvSpPr>
        <p:spPr>
          <a:xfrm>
            <a:off x="4034648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5" name="Freeform: Shape 344">
            <a:extLst>
              <a:ext uri="{FF2B5EF4-FFF2-40B4-BE49-F238E27FC236}">
                <a16:creationId xmlns:a16="http://schemas.microsoft.com/office/drawing/2014/main" id="{E84E6B41-930D-489B-9D5D-05C79DD88346}"/>
              </a:ext>
            </a:extLst>
          </p:cNvPr>
          <p:cNvSpPr/>
          <p:nvPr/>
        </p:nvSpPr>
        <p:spPr>
          <a:xfrm>
            <a:off x="5194783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6" name="Freeform: Shape 345">
            <a:extLst>
              <a:ext uri="{FF2B5EF4-FFF2-40B4-BE49-F238E27FC236}">
                <a16:creationId xmlns:a16="http://schemas.microsoft.com/office/drawing/2014/main" id="{4F6D0DFF-39BA-4E5D-B252-CC63264AAE54}"/>
              </a:ext>
            </a:extLst>
          </p:cNvPr>
          <p:cNvSpPr/>
          <p:nvPr/>
        </p:nvSpPr>
        <p:spPr>
          <a:xfrm>
            <a:off x="63549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7" name="Freeform: Shape 346">
            <a:extLst>
              <a:ext uri="{FF2B5EF4-FFF2-40B4-BE49-F238E27FC236}">
                <a16:creationId xmlns:a16="http://schemas.microsoft.com/office/drawing/2014/main" id="{1EC6FAAE-B884-4F10-AF70-5C9473419135}"/>
              </a:ext>
            </a:extLst>
          </p:cNvPr>
          <p:cNvSpPr/>
          <p:nvPr/>
        </p:nvSpPr>
        <p:spPr>
          <a:xfrm>
            <a:off x="7515051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8" name="Freeform: Shape 347">
            <a:extLst>
              <a:ext uri="{FF2B5EF4-FFF2-40B4-BE49-F238E27FC236}">
                <a16:creationId xmlns:a16="http://schemas.microsoft.com/office/drawing/2014/main" id="{29BB19CF-4CB6-4712-BD55-22DF41C2640C}"/>
              </a:ext>
            </a:extLst>
          </p:cNvPr>
          <p:cNvSpPr/>
          <p:nvPr/>
        </p:nvSpPr>
        <p:spPr>
          <a:xfrm>
            <a:off x="8675185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9" name="Freeform: Shape 348">
            <a:extLst>
              <a:ext uri="{FF2B5EF4-FFF2-40B4-BE49-F238E27FC236}">
                <a16:creationId xmlns:a16="http://schemas.microsoft.com/office/drawing/2014/main" id="{29470771-DBC3-4709-B3C9-17C8814AE5DF}"/>
              </a:ext>
            </a:extLst>
          </p:cNvPr>
          <p:cNvSpPr/>
          <p:nvPr/>
        </p:nvSpPr>
        <p:spPr>
          <a:xfrm>
            <a:off x="9835319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50" name="Freeform: Shape 349">
            <a:extLst>
              <a:ext uri="{FF2B5EF4-FFF2-40B4-BE49-F238E27FC236}">
                <a16:creationId xmlns:a16="http://schemas.microsoft.com/office/drawing/2014/main" id="{BAD38076-532C-4B40-A434-6BDC3E571325}"/>
              </a:ext>
            </a:extLst>
          </p:cNvPr>
          <p:cNvSpPr/>
          <p:nvPr/>
        </p:nvSpPr>
        <p:spPr>
          <a:xfrm>
            <a:off x="109955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496323" y="496333"/>
            <a:ext cx="1199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Arrow</a:t>
            </a:r>
          </a:p>
        </p:txBody>
      </p: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ED2C7031-8416-4086-882E-2C2CA0ECAB72}"/>
              </a:ext>
            </a:extLst>
          </p:cNvPr>
          <p:cNvGrpSpPr/>
          <p:nvPr/>
        </p:nvGrpSpPr>
        <p:grpSpPr>
          <a:xfrm>
            <a:off x="4187398" y="1522156"/>
            <a:ext cx="330446" cy="463251"/>
            <a:chOff x="4187398" y="1522156"/>
            <a:chExt cx="330446" cy="463251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18EB08E-9455-4F7F-9120-AB4BFE40E9E3}"/>
                </a:ext>
              </a:extLst>
            </p:cNvPr>
            <p:cNvSpPr/>
            <p:nvPr/>
          </p:nvSpPr>
          <p:spPr>
            <a:xfrm>
              <a:off x="4347615" y="1522156"/>
              <a:ext cx="10014" cy="460622"/>
            </a:xfrm>
            <a:custGeom>
              <a:avLst/>
              <a:gdLst>
                <a:gd name="connsiteX0" fmla="*/ 6409 w 10013"/>
                <a:gd name="connsiteY0" fmla="*/ 466030 h 460622"/>
                <a:gd name="connsiteX1" fmla="*/ 0 w 10013"/>
                <a:gd name="connsiteY1" fmla="*/ 459621 h 460622"/>
                <a:gd name="connsiteX2" fmla="*/ 0 w 10013"/>
                <a:gd name="connsiteY2" fmla="*/ 267361 h 460622"/>
                <a:gd name="connsiteX3" fmla="*/ 6409 w 10013"/>
                <a:gd name="connsiteY3" fmla="*/ 260953 h 460622"/>
                <a:gd name="connsiteX4" fmla="*/ 12717 w 10013"/>
                <a:gd name="connsiteY4" fmla="*/ 267361 h 460622"/>
                <a:gd name="connsiteX5" fmla="*/ 12717 w 10013"/>
                <a:gd name="connsiteY5" fmla="*/ 459621 h 460622"/>
                <a:gd name="connsiteX6" fmla="*/ 6409 w 10013"/>
                <a:gd name="connsiteY6" fmla="*/ 466030 h 460622"/>
                <a:gd name="connsiteX7" fmla="*/ 6409 w 10013"/>
                <a:gd name="connsiteY7" fmla="*/ 254544 h 460622"/>
                <a:gd name="connsiteX8" fmla="*/ 0 w 10013"/>
                <a:gd name="connsiteY8" fmla="*/ 248135 h 460622"/>
                <a:gd name="connsiteX9" fmla="*/ 0 w 10013"/>
                <a:gd name="connsiteY9" fmla="*/ 6409 h 460622"/>
                <a:gd name="connsiteX10" fmla="*/ 6409 w 10013"/>
                <a:gd name="connsiteY10" fmla="*/ 0 h 460622"/>
                <a:gd name="connsiteX11" fmla="*/ 12717 w 10013"/>
                <a:gd name="connsiteY11" fmla="*/ 6409 h 460622"/>
                <a:gd name="connsiteX12" fmla="*/ 12717 w 10013"/>
                <a:gd name="connsiteY12" fmla="*/ 248135 h 460622"/>
                <a:gd name="connsiteX13" fmla="*/ 6409 w 10013"/>
                <a:gd name="connsiteY13" fmla="*/ 254544 h 460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3" h="460622">
                  <a:moveTo>
                    <a:pt x="6409" y="466030"/>
                  </a:moveTo>
                  <a:cubicBezTo>
                    <a:pt x="2804" y="466030"/>
                    <a:pt x="0" y="463126"/>
                    <a:pt x="0" y="459621"/>
                  </a:cubicBezTo>
                  <a:lnTo>
                    <a:pt x="0" y="267361"/>
                  </a:lnTo>
                  <a:cubicBezTo>
                    <a:pt x="0" y="263756"/>
                    <a:pt x="2804" y="260953"/>
                    <a:pt x="6409" y="260953"/>
                  </a:cubicBezTo>
                  <a:cubicBezTo>
                    <a:pt x="9914" y="260953"/>
                    <a:pt x="12717" y="263756"/>
                    <a:pt x="12717" y="267361"/>
                  </a:cubicBezTo>
                  <a:lnTo>
                    <a:pt x="12717" y="459621"/>
                  </a:lnTo>
                  <a:cubicBezTo>
                    <a:pt x="12717" y="463126"/>
                    <a:pt x="9914" y="466030"/>
                    <a:pt x="6409" y="466030"/>
                  </a:cubicBezTo>
                  <a:close/>
                  <a:moveTo>
                    <a:pt x="6409" y="254544"/>
                  </a:moveTo>
                  <a:cubicBezTo>
                    <a:pt x="2804" y="254544"/>
                    <a:pt x="0" y="251640"/>
                    <a:pt x="0" y="248135"/>
                  </a:cubicBezTo>
                  <a:lnTo>
                    <a:pt x="0" y="6409"/>
                  </a:lnTo>
                  <a:cubicBezTo>
                    <a:pt x="0" y="2904"/>
                    <a:pt x="2804" y="0"/>
                    <a:pt x="6409" y="0"/>
                  </a:cubicBezTo>
                  <a:cubicBezTo>
                    <a:pt x="9914" y="0"/>
                    <a:pt x="12717" y="2904"/>
                    <a:pt x="12717" y="6409"/>
                  </a:cubicBezTo>
                  <a:lnTo>
                    <a:pt x="12717" y="248135"/>
                  </a:lnTo>
                  <a:cubicBezTo>
                    <a:pt x="12717" y="251640"/>
                    <a:pt x="9914" y="254544"/>
                    <a:pt x="6409" y="25454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C46E305-9B84-4DF4-A36A-BDB7F6985242}"/>
                </a:ext>
              </a:extLst>
            </p:cNvPr>
            <p:cNvSpPr/>
            <p:nvPr/>
          </p:nvSpPr>
          <p:spPr>
            <a:xfrm>
              <a:off x="4187398" y="1815177"/>
              <a:ext cx="330446" cy="170230"/>
            </a:xfrm>
            <a:custGeom>
              <a:avLst/>
              <a:gdLst>
                <a:gd name="connsiteX0" fmla="*/ 166625 w 330446"/>
                <a:gd name="connsiteY0" fmla="*/ 175612 h 170229"/>
                <a:gd name="connsiteX1" fmla="*/ 151405 w 330446"/>
                <a:gd name="connsiteY1" fmla="*/ 160492 h 170229"/>
                <a:gd name="connsiteX2" fmla="*/ 149502 w 330446"/>
                <a:gd name="connsiteY2" fmla="*/ 155886 h 170229"/>
                <a:gd name="connsiteX3" fmla="*/ 151405 w 330446"/>
                <a:gd name="connsiteY3" fmla="*/ 151380 h 170229"/>
                <a:gd name="connsiteX4" fmla="*/ 160417 w 330446"/>
                <a:gd name="connsiteY4" fmla="*/ 151380 h 170229"/>
                <a:gd name="connsiteX5" fmla="*/ 166625 w 330446"/>
                <a:gd name="connsiteY5" fmla="*/ 157488 h 170229"/>
                <a:gd name="connsiteX6" fmla="*/ 322236 w 330446"/>
                <a:gd name="connsiteY6" fmla="*/ 1878 h 170229"/>
                <a:gd name="connsiteX7" fmla="*/ 331348 w 330446"/>
                <a:gd name="connsiteY7" fmla="*/ 1878 h 170229"/>
                <a:gd name="connsiteX8" fmla="*/ 331348 w 330446"/>
                <a:gd name="connsiteY8" fmla="*/ 10890 h 170229"/>
                <a:gd name="connsiteX9" fmla="*/ 166625 w 330446"/>
                <a:gd name="connsiteY9" fmla="*/ 175612 h 170229"/>
                <a:gd name="connsiteX10" fmla="*/ 142292 w 330446"/>
                <a:gd name="connsiteY10" fmla="*/ 148676 h 170229"/>
                <a:gd name="connsiteX11" fmla="*/ 137786 w 330446"/>
                <a:gd name="connsiteY11" fmla="*/ 146873 h 170229"/>
                <a:gd name="connsiteX12" fmla="*/ 1803 w 330446"/>
                <a:gd name="connsiteY12" fmla="*/ 10890 h 170229"/>
                <a:gd name="connsiteX13" fmla="*/ 0 w 330446"/>
                <a:gd name="connsiteY13" fmla="*/ 6384 h 170229"/>
                <a:gd name="connsiteX14" fmla="*/ 1803 w 330446"/>
                <a:gd name="connsiteY14" fmla="*/ 1878 h 170229"/>
                <a:gd name="connsiteX15" fmla="*/ 10915 w 330446"/>
                <a:gd name="connsiteY15" fmla="*/ 1878 h 170229"/>
                <a:gd name="connsiteX16" fmla="*/ 146798 w 330446"/>
                <a:gd name="connsiteY16" fmla="*/ 137761 h 170229"/>
                <a:gd name="connsiteX17" fmla="*/ 148701 w 330446"/>
                <a:gd name="connsiteY17" fmla="*/ 142267 h 170229"/>
                <a:gd name="connsiteX18" fmla="*/ 146798 w 330446"/>
                <a:gd name="connsiteY18" fmla="*/ 146873 h 170229"/>
                <a:gd name="connsiteX19" fmla="*/ 142292 w 330446"/>
                <a:gd name="connsiteY19" fmla="*/ 148676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446" h="170229">
                  <a:moveTo>
                    <a:pt x="166625" y="175612"/>
                  </a:moveTo>
                  <a:lnTo>
                    <a:pt x="151405" y="160492"/>
                  </a:lnTo>
                  <a:cubicBezTo>
                    <a:pt x="150203" y="159190"/>
                    <a:pt x="149502" y="157588"/>
                    <a:pt x="149502" y="155886"/>
                  </a:cubicBezTo>
                  <a:cubicBezTo>
                    <a:pt x="149502" y="154183"/>
                    <a:pt x="150203" y="152581"/>
                    <a:pt x="151405" y="151380"/>
                  </a:cubicBezTo>
                  <a:cubicBezTo>
                    <a:pt x="153808" y="148976"/>
                    <a:pt x="158013" y="148976"/>
                    <a:pt x="160417" y="151380"/>
                  </a:cubicBezTo>
                  <a:lnTo>
                    <a:pt x="166625" y="157488"/>
                  </a:lnTo>
                  <a:lnTo>
                    <a:pt x="322236" y="1878"/>
                  </a:lnTo>
                  <a:cubicBezTo>
                    <a:pt x="324739" y="-626"/>
                    <a:pt x="328945" y="-626"/>
                    <a:pt x="331348" y="1878"/>
                  </a:cubicBezTo>
                  <a:cubicBezTo>
                    <a:pt x="333851" y="4381"/>
                    <a:pt x="333851" y="8386"/>
                    <a:pt x="331348" y="10890"/>
                  </a:cubicBezTo>
                  <a:lnTo>
                    <a:pt x="166625" y="175612"/>
                  </a:lnTo>
                  <a:close/>
                  <a:moveTo>
                    <a:pt x="142292" y="148676"/>
                  </a:moveTo>
                  <a:cubicBezTo>
                    <a:pt x="140590" y="148676"/>
                    <a:pt x="138988" y="148075"/>
                    <a:pt x="137786" y="146873"/>
                  </a:cubicBezTo>
                  <a:lnTo>
                    <a:pt x="1803" y="10890"/>
                  </a:lnTo>
                  <a:cubicBezTo>
                    <a:pt x="601" y="9688"/>
                    <a:pt x="0" y="8086"/>
                    <a:pt x="0" y="6384"/>
                  </a:cubicBezTo>
                  <a:cubicBezTo>
                    <a:pt x="0" y="4681"/>
                    <a:pt x="601" y="3079"/>
                    <a:pt x="1803" y="1878"/>
                  </a:cubicBezTo>
                  <a:cubicBezTo>
                    <a:pt x="4306" y="-626"/>
                    <a:pt x="8512" y="-626"/>
                    <a:pt x="10915" y="1878"/>
                  </a:cubicBezTo>
                  <a:lnTo>
                    <a:pt x="146798" y="137761"/>
                  </a:lnTo>
                  <a:cubicBezTo>
                    <a:pt x="148100" y="138963"/>
                    <a:pt x="148701" y="140565"/>
                    <a:pt x="148701" y="142267"/>
                  </a:cubicBezTo>
                  <a:cubicBezTo>
                    <a:pt x="148701" y="144070"/>
                    <a:pt x="148100" y="145672"/>
                    <a:pt x="146798" y="146873"/>
                  </a:cubicBezTo>
                  <a:cubicBezTo>
                    <a:pt x="145597" y="148075"/>
                    <a:pt x="143995" y="148676"/>
                    <a:pt x="142292" y="14867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6CAB1DE4-3048-428B-A0FE-612587DC41C3}"/>
              </a:ext>
            </a:extLst>
          </p:cNvPr>
          <p:cNvGrpSpPr/>
          <p:nvPr/>
        </p:nvGrpSpPr>
        <p:grpSpPr>
          <a:xfrm>
            <a:off x="1796768" y="1588646"/>
            <a:ext cx="463251" cy="330446"/>
            <a:chOff x="1796768" y="1588646"/>
            <a:chExt cx="463251" cy="330446"/>
          </a:xfrm>
          <a:solidFill>
            <a:srgbClr val="FFFFFF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2AD1BA30-7E11-4BEC-B4EE-FF0D5311FC2A}"/>
                </a:ext>
              </a:extLst>
            </p:cNvPr>
            <p:cNvSpPr/>
            <p:nvPr/>
          </p:nvSpPr>
          <p:spPr>
            <a:xfrm>
              <a:off x="1796768" y="1748762"/>
              <a:ext cx="460622" cy="10014"/>
            </a:xfrm>
            <a:custGeom>
              <a:avLst/>
              <a:gdLst>
                <a:gd name="connsiteX0" fmla="*/ 459621 w 460622"/>
                <a:gd name="connsiteY0" fmla="*/ 12817 h 10013"/>
                <a:gd name="connsiteX1" fmla="*/ 267361 w 460622"/>
                <a:gd name="connsiteY1" fmla="*/ 12817 h 10013"/>
                <a:gd name="connsiteX2" fmla="*/ 260953 w 460622"/>
                <a:gd name="connsiteY2" fmla="*/ 6409 h 10013"/>
                <a:gd name="connsiteX3" fmla="*/ 267361 w 460622"/>
                <a:gd name="connsiteY3" fmla="*/ 0 h 10013"/>
                <a:gd name="connsiteX4" fmla="*/ 459621 w 460622"/>
                <a:gd name="connsiteY4" fmla="*/ 0 h 10013"/>
                <a:gd name="connsiteX5" fmla="*/ 466030 w 460622"/>
                <a:gd name="connsiteY5" fmla="*/ 6409 h 10013"/>
                <a:gd name="connsiteX6" fmla="*/ 459621 w 460622"/>
                <a:gd name="connsiteY6" fmla="*/ 12817 h 10013"/>
                <a:gd name="connsiteX7" fmla="*/ 248135 w 460622"/>
                <a:gd name="connsiteY7" fmla="*/ 12817 h 10013"/>
                <a:gd name="connsiteX8" fmla="*/ 6409 w 460622"/>
                <a:gd name="connsiteY8" fmla="*/ 12817 h 10013"/>
                <a:gd name="connsiteX9" fmla="*/ 0 w 460622"/>
                <a:gd name="connsiteY9" fmla="*/ 6409 h 10013"/>
                <a:gd name="connsiteX10" fmla="*/ 6409 w 460622"/>
                <a:gd name="connsiteY10" fmla="*/ 0 h 10013"/>
                <a:gd name="connsiteX11" fmla="*/ 248135 w 460622"/>
                <a:gd name="connsiteY11" fmla="*/ 0 h 10013"/>
                <a:gd name="connsiteX12" fmla="*/ 254544 w 460622"/>
                <a:gd name="connsiteY12" fmla="*/ 6409 h 10013"/>
                <a:gd name="connsiteX13" fmla="*/ 248135 w 460622"/>
                <a:gd name="connsiteY13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622" h="10013">
                  <a:moveTo>
                    <a:pt x="459621" y="12817"/>
                  </a:moveTo>
                  <a:lnTo>
                    <a:pt x="267361" y="12817"/>
                  </a:lnTo>
                  <a:cubicBezTo>
                    <a:pt x="263857" y="12817"/>
                    <a:pt x="260953" y="9913"/>
                    <a:pt x="260953" y="6409"/>
                  </a:cubicBezTo>
                  <a:cubicBezTo>
                    <a:pt x="260953" y="2904"/>
                    <a:pt x="263857" y="0"/>
                    <a:pt x="267361" y="0"/>
                  </a:cubicBezTo>
                  <a:lnTo>
                    <a:pt x="459621" y="0"/>
                  </a:lnTo>
                  <a:cubicBezTo>
                    <a:pt x="463126" y="0"/>
                    <a:pt x="466030" y="2904"/>
                    <a:pt x="466030" y="6409"/>
                  </a:cubicBezTo>
                  <a:cubicBezTo>
                    <a:pt x="466030" y="9913"/>
                    <a:pt x="463126" y="12817"/>
                    <a:pt x="459621" y="12817"/>
                  </a:cubicBezTo>
                  <a:close/>
                  <a:moveTo>
                    <a:pt x="248135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9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248135" y="0"/>
                  </a:lnTo>
                  <a:cubicBezTo>
                    <a:pt x="251640" y="0"/>
                    <a:pt x="254544" y="2904"/>
                    <a:pt x="254544" y="6409"/>
                  </a:cubicBezTo>
                  <a:cubicBezTo>
                    <a:pt x="254544" y="9913"/>
                    <a:pt x="251640" y="12817"/>
                    <a:pt x="248135" y="12817"/>
                  </a:cubicBezTo>
                  <a:close/>
                </a:path>
              </a:pathLst>
            </a:custGeom>
            <a:grpFill/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555481F-6ACE-40AA-9BEB-A31BDAD919EA}"/>
                </a:ext>
              </a:extLst>
            </p:cNvPr>
            <p:cNvSpPr/>
            <p:nvPr/>
          </p:nvSpPr>
          <p:spPr>
            <a:xfrm>
              <a:off x="2089789" y="1588646"/>
              <a:ext cx="170230" cy="330446"/>
            </a:xfrm>
            <a:custGeom>
              <a:avLst/>
              <a:gdLst>
                <a:gd name="connsiteX0" fmla="*/ 6384 w 170230"/>
                <a:gd name="connsiteY0" fmla="*/ 333150 h 330446"/>
                <a:gd name="connsiteX1" fmla="*/ 1878 w 170230"/>
                <a:gd name="connsiteY1" fmla="*/ 331248 h 330446"/>
                <a:gd name="connsiteX2" fmla="*/ 1878 w 170230"/>
                <a:gd name="connsiteY2" fmla="*/ 322235 h 330446"/>
                <a:gd name="connsiteX3" fmla="*/ 157488 w 170230"/>
                <a:gd name="connsiteY3" fmla="*/ 166525 h 330446"/>
                <a:gd name="connsiteX4" fmla="*/ 150478 w 170230"/>
                <a:gd name="connsiteY4" fmla="*/ 159516 h 330446"/>
                <a:gd name="connsiteX5" fmla="*/ 150679 w 170230"/>
                <a:gd name="connsiteY5" fmla="*/ 159516 h 330446"/>
                <a:gd name="connsiteX6" fmla="*/ 149477 w 170230"/>
                <a:gd name="connsiteY6" fmla="*/ 155911 h 330446"/>
                <a:gd name="connsiteX7" fmla="*/ 151380 w 170230"/>
                <a:gd name="connsiteY7" fmla="*/ 151304 h 330446"/>
                <a:gd name="connsiteX8" fmla="*/ 160392 w 170230"/>
                <a:gd name="connsiteY8" fmla="*/ 151304 h 330446"/>
                <a:gd name="connsiteX9" fmla="*/ 175612 w 170230"/>
                <a:gd name="connsiteY9" fmla="*/ 166525 h 330446"/>
                <a:gd name="connsiteX10" fmla="*/ 175312 w 170230"/>
                <a:gd name="connsiteY10" fmla="*/ 166825 h 330446"/>
                <a:gd name="connsiteX11" fmla="*/ 10890 w 170230"/>
                <a:gd name="connsiteY11" fmla="*/ 331248 h 330446"/>
                <a:gd name="connsiteX12" fmla="*/ 6384 w 170230"/>
                <a:gd name="connsiteY12" fmla="*/ 333150 h 330446"/>
                <a:gd name="connsiteX13" fmla="*/ 142367 w 170230"/>
                <a:gd name="connsiteY13" fmla="*/ 148701 h 330446"/>
                <a:gd name="connsiteX14" fmla="*/ 137761 w 170230"/>
                <a:gd name="connsiteY14" fmla="*/ 146798 h 330446"/>
                <a:gd name="connsiteX15" fmla="*/ 1878 w 170230"/>
                <a:gd name="connsiteY15" fmla="*/ 10815 h 330446"/>
                <a:gd name="connsiteX16" fmla="*/ 1878 w 170230"/>
                <a:gd name="connsiteY16" fmla="*/ 1802 h 330446"/>
                <a:gd name="connsiteX17" fmla="*/ 10890 w 170230"/>
                <a:gd name="connsiteY17" fmla="*/ 1802 h 330446"/>
                <a:gd name="connsiteX18" fmla="*/ 146874 w 170230"/>
                <a:gd name="connsiteY18" fmla="*/ 137686 h 330446"/>
                <a:gd name="connsiteX19" fmla="*/ 146874 w 170230"/>
                <a:gd name="connsiteY19" fmla="*/ 146798 h 330446"/>
                <a:gd name="connsiteX20" fmla="*/ 142367 w 170230"/>
                <a:gd name="connsiteY20" fmla="*/ 148701 h 33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0230" h="330446">
                  <a:moveTo>
                    <a:pt x="6384" y="333150"/>
                  </a:moveTo>
                  <a:cubicBezTo>
                    <a:pt x="4681" y="333150"/>
                    <a:pt x="3079" y="332449"/>
                    <a:pt x="1878" y="331248"/>
                  </a:cubicBezTo>
                  <a:cubicBezTo>
                    <a:pt x="-626" y="328744"/>
                    <a:pt x="-626" y="324739"/>
                    <a:pt x="1878" y="322235"/>
                  </a:cubicBezTo>
                  <a:lnTo>
                    <a:pt x="157488" y="166525"/>
                  </a:lnTo>
                  <a:lnTo>
                    <a:pt x="150478" y="159516"/>
                  </a:lnTo>
                  <a:lnTo>
                    <a:pt x="150679" y="159516"/>
                  </a:lnTo>
                  <a:cubicBezTo>
                    <a:pt x="149878" y="158414"/>
                    <a:pt x="149477" y="157212"/>
                    <a:pt x="149477" y="155911"/>
                  </a:cubicBezTo>
                  <a:cubicBezTo>
                    <a:pt x="149477" y="154108"/>
                    <a:pt x="150178" y="152506"/>
                    <a:pt x="151380" y="151304"/>
                  </a:cubicBezTo>
                  <a:cubicBezTo>
                    <a:pt x="153783" y="148901"/>
                    <a:pt x="157989" y="148901"/>
                    <a:pt x="160392" y="151304"/>
                  </a:cubicBezTo>
                  <a:lnTo>
                    <a:pt x="175612" y="166525"/>
                  </a:lnTo>
                  <a:lnTo>
                    <a:pt x="175312" y="166825"/>
                  </a:lnTo>
                  <a:lnTo>
                    <a:pt x="10890" y="331248"/>
                  </a:lnTo>
                  <a:cubicBezTo>
                    <a:pt x="9688" y="332449"/>
                    <a:pt x="8086" y="333150"/>
                    <a:pt x="6384" y="333150"/>
                  </a:cubicBezTo>
                  <a:close/>
                  <a:moveTo>
                    <a:pt x="142367" y="148701"/>
                  </a:moveTo>
                  <a:cubicBezTo>
                    <a:pt x="140565" y="148701"/>
                    <a:pt x="138963" y="148000"/>
                    <a:pt x="137761" y="146798"/>
                  </a:cubicBezTo>
                  <a:lnTo>
                    <a:pt x="1878" y="10815"/>
                  </a:lnTo>
                  <a:cubicBezTo>
                    <a:pt x="-626" y="8311"/>
                    <a:pt x="-626" y="4306"/>
                    <a:pt x="1878" y="1802"/>
                  </a:cubicBezTo>
                  <a:cubicBezTo>
                    <a:pt x="4281" y="-601"/>
                    <a:pt x="8487" y="-601"/>
                    <a:pt x="10890" y="1802"/>
                  </a:cubicBezTo>
                  <a:lnTo>
                    <a:pt x="146874" y="137686"/>
                  </a:lnTo>
                  <a:cubicBezTo>
                    <a:pt x="149377" y="140189"/>
                    <a:pt x="149377" y="144295"/>
                    <a:pt x="146874" y="146798"/>
                  </a:cubicBezTo>
                  <a:cubicBezTo>
                    <a:pt x="145672" y="148000"/>
                    <a:pt x="144070" y="148701"/>
                    <a:pt x="142367" y="148701"/>
                  </a:cubicBezTo>
                  <a:close/>
                </a:path>
              </a:pathLst>
            </a:custGeom>
            <a:grpFill/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2" name="Group 261">
            <a:extLst>
              <a:ext uri="{FF2B5EF4-FFF2-40B4-BE49-F238E27FC236}">
                <a16:creationId xmlns:a16="http://schemas.microsoft.com/office/drawing/2014/main" id="{DB351699-9A88-479A-BBE7-0795C9EF82D4}"/>
              </a:ext>
            </a:extLst>
          </p:cNvPr>
          <p:cNvGrpSpPr/>
          <p:nvPr/>
        </p:nvGrpSpPr>
        <p:grpSpPr>
          <a:xfrm>
            <a:off x="2956235" y="1588646"/>
            <a:ext cx="463325" cy="330446"/>
            <a:chOff x="2956235" y="1588646"/>
            <a:chExt cx="463325" cy="330446"/>
          </a:xfrm>
          <a:solidFill>
            <a:srgbClr val="FFFFFF"/>
          </a:solidFill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1A141F41-682E-45E2-9246-2B228F8F7BFC}"/>
                </a:ext>
              </a:extLst>
            </p:cNvPr>
            <p:cNvSpPr/>
            <p:nvPr/>
          </p:nvSpPr>
          <p:spPr>
            <a:xfrm>
              <a:off x="2958938" y="1748762"/>
              <a:ext cx="460622" cy="10014"/>
            </a:xfrm>
            <a:custGeom>
              <a:avLst/>
              <a:gdLst>
                <a:gd name="connsiteX0" fmla="*/ 459521 w 460622"/>
                <a:gd name="connsiteY0" fmla="*/ 12817 h 10013"/>
                <a:gd name="connsiteX1" fmla="*/ 217895 w 460622"/>
                <a:gd name="connsiteY1" fmla="*/ 12817 h 10013"/>
                <a:gd name="connsiteX2" fmla="*/ 211486 w 460622"/>
                <a:gd name="connsiteY2" fmla="*/ 6409 h 10013"/>
                <a:gd name="connsiteX3" fmla="*/ 217895 w 460622"/>
                <a:gd name="connsiteY3" fmla="*/ 0 h 10013"/>
                <a:gd name="connsiteX4" fmla="*/ 459521 w 460622"/>
                <a:gd name="connsiteY4" fmla="*/ 0 h 10013"/>
                <a:gd name="connsiteX5" fmla="*/ 465930 w 460622"/>
                <a:gd name="connsiteY5" fmla="*/ 6409 h 10013"/>
                <a:gd name="connsiteX6" fmla="*/ 459521 w 460622"/>
                <a:gd name="connsiteY6" fmla="*/ 12817 h 10013"/>
                <a:gd name="connsiteX7" fmla="*/ 198668 w 460622"/>
                <a:gd name="connsiteY7" fmla="*/ 12817 h 10013"/>
                <a:gd name="connsiteX8" fmla="*/ 6409 w 460622"/>
                <a:gd name="connsiteY8" fmla="*/ 12817 h 10013"/>
                <a:gd name="connsiteX9" fmla="*/ 0 w 460622"/>
                <a:gd name="connsiteY9" fmla="*/ 6409 h 10013"/>
                <a:gd name="connsiteX10" fmla="*/ 6409 w 460622"/>
                <a:gd name="connsiteY10" fmla="*/ 0 h 10013"/>
                <a:gd name="connsiteX11" fmla="*/ 198668 w 460622"/>
                <a:gd name="connsiteY11" fmla="*/ 0 h 10013"/>
                <a:gd name="connsiteX12" fmla="*/ 205077 w 460622"/>
                <a:gd name="connsiteY12" fmla="*/ 6409 h 10013"/>
                <a:gd name="connsiteX13" fmla="*/ 198668 w 460622"/>
                <a:gd name="connsiteY13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622" h="10013">
                  <a:moveTo>
                    <a:pt x="459521" y="12817"/>
                  </a:moveTo>
                  <a:lnTo>
                    <a:pt x="217895" y="12817"/>
                  </a:lnTo>
                  <a:cubicBezTo>
                    <a:pt x="214289" y="12817"/>
                    <a:pt x="211486" y="9913"/>
                    <a:pt x="211486" y="6409"/>
                  </a:cubicBezTo>
                  <a:cubicBezTo>
                    <a:pt x="211486" y="2904"/>
                    <a:pt x="214289" y="0"/>
                    <a:pt x="217895" y="0"/>
                  </a:cubicBezTo>
                  <a:lnTo>
                    <a:pt x="459521" y="0"/>
                  </a:lnTo>
                  <a:cubicBezTo>
                    <a:pt x="463026" y="0"/>
                    <a:pt x="465930" y="2904"/>
                    <a:pt x="465930" y="6409"/>
                  </a:cubicBezTo>
                  <a:cubicBezTo>
                    <a:pt x="465930" y="9913"/>
                    <a:pt x="463026" y="12817"/>
                    <a:pt x="459521" y="12817"/>
                  </a:cubicBezTo>
                  <a:close/>
                  <a:moveTo>
                    <a:pt x="198668" y="12817"/>
                  </a:moveTo>
                  <a:lnTo>
                    <a:pt x="6409" y="12817"/>
                  </a:lnTo>
                  <a:cubicBezTo>
                    <a:pt x="2804" y="12817"/>
                    <a:pt x="0" y="9913"/>
                    <a:pt x="0" y="6409"/>
                  </a:cubicBezTo>
                  <a:cubicBezTo>
                    <a:pt x="0" y="2904"/>
                    <a:pt x="2804" y="0"/>
                    <a:pt x="6409" y="0"/>
                  </a:cubicBezTo>
                  <a:lnTo>
                    <a:pt x="198668" y="0"/>
                  </a:lnTo>
                  <a:cubicBezTo>
                    <a:pt x="202173" y="0"/>
                    <a:pt x="205077" y="2904"/>
                    <a:pt x="205077" y="6409"/>
                  </a:cubicBezTo>
                  <a:cubicBezTo>
                    <a:pt x="205077" y="9913"/>
                    <a:pt x="202173" y="12817"/>
                    <a:pt x="198668" y="12817"/>
                  </a:cubicBezTo>
                  <a:close/>
                </a:path>
              </a:pathLst>
            </a:custGeom>
            <a:grpFill/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9B3FEF0-3A84-4F65-9D05-43C9FCBEAB12}"/>
                </a:ext>
              </a:extLst>
            </p:cNvPr>
            <p:cNvSpPr/>
            <p:nvPr/>
          </p:nvSpPr>
          <p:spPr>
            <a:xfrm>
              <a:off x="2956235" y="1588646"/>
              <a:ext cx="170230" cy="330446"/>
            </a:xfrm>
            <a:custGeom>
              <a:avLst/>
              <a:gdLst>
                <a:gd name="connsiteX0" fmla="*/ 169329 w 170230"/>
                <a:gd name="connsiteY0" fmla="*/ 333150 h 330446"/>
                <a:gd name="connsiteX1" fmla="*/ 164722 w 170230"/>
                <a:gd name="connsiteY1" fmla="*/ 331248 h 330446"/>
                <a:gd name="connsiteX2" fmla="*/ 0 w 170230"/>
                <a:gd name="connsiteY2" fmla="*/ 166525 h 330446"/>
                <a:gd name="connsiteX3" fmla="*/ 15321 w 170230"/>
                <a:gd name="connsiteY3" fmla="*/ 151204 h 330446"/>
                <a:gd name="connsiteX4" fmla="*/ 24233 w 170230"/>
                <a:gd name="connsiteY4" fmla="*/ 151304 h 330446"/>
                <a:gd name="connsiteX5" fmla="*/ 26135 w 170230"/>
                <a:gd name="connsiteY5" fmla="*/ 155811 h 330446"/>
                <a:gd name="connsiteX6" fmla="*/ 24233 w 170230"/>
                <a:gd name="connsiteY6" fmla="*/ 160417 h 330446"/>
                <a:gd name="connsiteX7" fmla="*/ 18124 w 170230"/>
                <a:gd name="connsiteY7" fmla="*/ 166525 h 330446"/>
                <a:gd name="connsiteX8" fmla="*/ 173835 w 170230"/>
                <a:gd name="connsiteY8" fmla="*/ 322235 h 330446"/>
                <a:gd name="connsiteX9" fmla="*/ 173835 w 170230"/>
                <a:gd name="connsiteY9" fmla="*/ 331248 h 330446"/>
                <a:gd name="connsiteX10" fmla="*/ 169329 w 170230"/>
                <a:gd name="connsiteY10" fmla="*/ 333150 h 330446"/>
                <a:gd name="connsiteX11" fmla="*/ 33345 w 170230"/>
                <a:gd name="connsiteY11" fmla="*/ 148701 h 330446"/>
                <a:gd name="connsiteX12" fmla="*/ 28839 w 170230"/>
                <a:gd name="connsiteY12" fmla="*/ 146798 h 330446"/>
                <a:gd name="connsiteX13" fmla="*/ 28839 w 170230"/>
                <a:gd name="connsiteY13" fmla="*/ 137686 h 330446"/>
                <a:gd name="connsiteX14" fmla="*/ 164722 w 170230"/>
                <a:gd name="connsiteY14" fmla="*/ 1802 h 330446"/>
                <a:gd name="connsiteX15" fmla="*/ 173835 w 170230"/>
                <a:gd name="connsiteY15" fmla="*/ 1802 h 330446"/>
                <a:gd name="connsiteX16" fmla="*/ 175737 w 170230"/>
                <a:gd name="connsiteY16" fmla="*/ 6309 h 330446"/>
                <a:gd name="connsiteX17" fmla="*/ 173835 w 170230"/>
                <a:gd name="connsiteY17" fmla="*/ 10815 h 330446"/>
                <a:gd name="connsiteX18" fmla="*/ 37851 w 170230"/>
                <a:gd name="connsiteY18" fmla="*/ 146798 h 330446"/>
                <a:gd name="connsiteX19" fmla="*/ 33345 w 170230"/>
                <a:gd name="connsiteY19" fmla="*/ 148701 h 33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70230" h="330446">
                  <a:moveTo>
                    <a:pt x="169329" y="333150"/>
                  </a:moveTo>
                  <a:cubicBezTo>
                    <a:pt x="167526" y="333150"/>
                    <a:pt x="165924" y="332449"/>
                    <a:pt x="164722" y="331248"/>
                  </a:cubicBezTo>
                  <a:lnTo>
                    <a:pt x="0" y="166525"/>
                  </a:lnTo>
                  <a:lnTo>
                    <a:pt x="15321" y="151204"/>
                  </a:lnTo>
                  <a:cubicBezTo>
                    <a:pt x="17824" y="148901"/>
                    <a:pt x="21930" y="148901"/>
                    <a:pt x="24233" y="151304"/>
                  </a:cubicBezTo>
                  <a:cubicBezTo>
                    <a:pt x="25434" y="152506"/>
                    <a:pt x="26135" y="154108"/>
                    <a:pt x="26135" y="155811"/>
                  </a:cubicBezTo>
                  <a:cubicBezTo>
                    <a:pt x="26135" y="157613"/>
                    <a:pt x="25434" y="159215"/>
                    <a:pt x="24233" y="160417"/>
                  </a:cubicBezTo>
                  <a:lnTo>
                    <a:pt x="18124" y="166525"/>
                  </a:lnTo>
                  <a:lnTo>
                    <a:pt x="173835" y="322235"/>
                  </a:lnTo>
                  <a:cubicBezTo>
                    <a:pt x="176338" y="324739"/>
                    <a:pt x="176338" y="328744"/>
                    <a:pt x="173835" y="331248"/>
                  </a:cubicBezTo>
                  <a:cubicBezTo>
                    <a:pt x="172633" y="332449"/>
                    <a:pt x="171031" y="333150"/>
                    <a:pt x="169329" y="333150"/>
                  </a:cubicBezTo>
                  <a:close/>
                  <a:moveTo>
                    <a:pt x="33345" y="148701"/>
                  </a:moveTo>
                  <a:cubicBezTo>
                    <a:pt x="31643" y="148701"/>
                    <a:pt x="30041" y="148000"/>
                    <a:pt x="28839" y="146798"/>
                  </a:cubicBezTo>
                  <a:cubicBezTo>
                    <a:pt x="26335" y="144295"/>
                    <a:pt x="26335" y="140189"/>
                    <a:pt x="28839" y="137686"/>
                  </a:cubicBezTo>
                  <a:lnTo>
                    <a:pt x="164722" y="1802"/>
                  </a:lnTo>
                  <a:cubicBezTo>
                    <a:pt x="167126" y="-601"/>
                    <a:pt x="171432" y="-601"/>
                    <a:pt x="173835" y="1802"/>
                  </a:cubicBezTo>
                  <a:cubicBezTo>
                    <a:pt x="175036" y="3004"/>
                    <a:pt x="175737" y="4606"/>
                    <a:pt x="175737" y="6309"/>
                  </a:cubicBezTo>
                  <a:cubicBezTo>
                    <a:pt x="175737" y="8011"/>
                    <a:pt x="175036" y="9613"/>
                    <a:pt x="173835" y="10815"/>
                  </a:cubicBezTo>
                  <a:lnTo>
                    <a:pt x="37851" y="146798"/>
                  </a:lnTo>
                  <a:cubicBezTo>
                    <a:pt x="36649" y="148000"/>
                    <a:pt x="35047" y="148701"/>
                    <a:pt x="33345" y="148701"/>
                  </a:cubicBezTo>
                  <a:close/>
                </a:path>
              </a:pathLst>
            </a:custGeom>
            <a:grpFill/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B03C984D-EB2A-4565-8C0A-F4FBBCD324B3}"/>
              </a:ext>
            </a:extLst>
          </p:cNvPr>
          <p:cNvGrpSpPr/>
          <p:nvPr/>
        </p:nvGrpSpPr>
        <p:grpSpPr>
          <a:xfrm>
            <a:off x="5283079" y="1522156"/>
            <a:ext cx="463226" cy="463226"/>
            <a:chOff x="5283079" y="1522156"/>
            <a:chExt cx="463226" cy="46322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E38F4A7-9FBA-46F0-A6DC-8ECCF74515F5}"/>
                </a:ext>
              </a:extLst>
            </p:cNvPr>
            <p:cNvSpPr/>
            <p:nvPr/>
          </p:nvSpPr>
          <p:spPr>
            <a:xfrm>
              <a:off x="5283079" y="1522156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7 w 10013"/>
                <a:gd name="connsiteY4" fmla="*/ 6409 h 70094"/>
                <a:gd name="connsiteX5" fmla="*/ 12817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904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72798"/>
                  </a:lnTo>
                  <a:cubicBezTo>
                    <a:pt x="12817" y="76303"/>
                    <a:pt x="9913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9E2D41F-4DFF-4D47-9572-54299EA64F81}"/>
                </a:ext>
              </a:extLst>
            </p:cNvPr>
            <p:cNvSpPr/>
            <p:nvPr/>
          </p:nvSpPr>
          <p:spPr>
            <a:xfrm>
              <a:off x="5283079" y="1522156"/>
              <a:ext cx="70095" cy="10014"/>
            </a:xfrm>
            <a:custGeom>
              <a:avLst/>
              <a:gdLst>
                <a:gd name="connsiteX0" fmla="*/ 72798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8 w 70094"/>
                <a:gd name="connsiteY4" fmla="*/ 0 h 10013"/>
                <a:gd name="connsiteX5" fmla="*/ 79207 w 70094"/>
                <a:gd name="connsiteY5" fmla="*/ 6409 h 10013"/>
                <a:gd name="connsiteX6" fmla="*/ 72798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8" y="12817"/>
                  </a:moveTo>
                  <a:lnTo>
                    <a:pt x="6409" y="12817"/>
                  </a:lnTo>
                  <a:cubicBezTo>
                    <a:pt x="2904" y="12817"/>
                    <a:pt x="0" y="10014"/>
                    <a:pt x="0" y="6409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72798" y="0"/>
                  </a:lnTo>
                  <a:cubicBezTo>
                    <a:pt x="76303" y="0"/>
                    <a:pt x="79207" y="2904"/>
                    <a:pt x="79207" y="6409"/>
                  </a:cubicBezTo>
                  <a:cubicBezTo>
                    <a:pt x="79207" y="10014"/>
                    <a:pt x="76303" y="12817"/>
                    <a:pt x="72798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96B6606-8AA7-4751-82D7-4ACB514811EE}"/>
                </a:ext>
              </a:extLst>
            </p:cNvPr>
            <p:cNvSpPr/>
            <p:nvPr/>
          </p:nvSpPr>
          <p:spPr>
            <a:xfrm>
              <a:off x="5622963" y="1862115"/>
              <a:ext cx="120162" cy="120162"/>
            </a:xfrm>
            <a:custGeom>
              <a:avLst/>
              <a:gdLst>
                <a:gd name="connsiteX0" fmla="*/ 119737 w 120162"/>
                <a:gd name="connsiteY0" fmla="*/ 126070 h 120162"/>
                <a:gd name="connsiteX1" fmla="*/ 115131 w 120162"/>
                <a:gd name="connsiteY1" fmla="*/ 124168 h 120162"/>
                <a:gd name="connsiteX2" fmla="*/ 1878 w 120162"/>
                <a:gd name="connsiteY2" fmla="*/ 10915 h 120162"/>
                <a:gd name="connsiteX3" fmla="*/ 1878 w 120162"/>
                <a:gd name="connsiteY3" fmla="*/ 1802 h 120162"/>
                <a:gd name="connsiteX4" fmla="*/ 10890 w 120162"/>
                <a:gd name="connsiteY4" fmla="*/ 1802 h 120162"/>
                <a:gd name="connsiteX5" fmla="*/ 124243 w 120162"/>
                <a:gd name="connsiteY5" fmla="*/ 115156 h 120162"/>
                <a:gd name="connsiteX6" fmla="*/ 126145 w 120162"/>
                <a:gd name="connsiteY6" fmla="*/ 119662 h 120162"/>
                <a:gd name="connsiteX7" fmla="*/ 124243 w 120162"/>
                <a:gd name="connsiteY7" fmla="*/ 124168 h 120162"/>
                <a:gd name="connsiteX8" fmla="*/ 119737 w 120162"/>
                <a:gd name="connsiteY8" fmla="*/ 126070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162" h="120162">
                  <a:moveTo>
                    <a:pt x="119737" y="126070"/>
                  </a:moveTo>
                  <a:cubicBezTo>
                    <a:pt x="118034" y="126070"/>
                    <a:pt x="116332" y="125369"/>
                    <a:pt x="115131" y="124168"/>
                  </a:cubicBezTo>
                  <a:lnTo>
                    <a:pt x="1878" y="10915"/>
                  </a:lnTo>
                  <a:cubicBezTo>
                    <a:pt x="-626" y="8411"/>
                    <a:pt x="-626" y="4306"/>
                    <a:pt x="1878" y="1802"/>
                  </a:cubicBezTo>
                  <a:cubicBezTo>
                    <a:pt x="4281" y="-601"/>
                    <a:pt x="8487" y="-601"/>
                    <a:pt x="10890" y="1802"/>
                  </a:cubicBezTo>
                  <a:lnTo>
                    <a:pt x="124243" y="115156"/>
                  </a:lnTo>
                  <a:cubicBezTo>
                    <a:pt x="125444" y="116357"/>
                    <a:pt x="126145" y="117959"/>
                    <a:pt x="126145" y="119662"/>
                  </a:cubicBezTo>
                  <a:cubicBezTo>
                    <a:pt x="126145" y="121364"/>
                    <a:pt x="125444" y="122966"/>
                    <a:pt x="124243" y="124168"/>
                  </a:cubicBezTo>
                  <a:cubicBezTo>
                    <a:pt x="123041" y="125369"/>
                    <a:pt x="121439" y="126070"/>
                    <a:pt x="119737" y="12607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3A64D26-B34D-43A2-BB88-AD37B37CCDC9}"/>
                </a:ext>
              </a:extLst>
            </p:cNvPr>
            <p:cNvSpPr/>
            <p:nvPr/>
          </p:nvSpPr>
          <p:spPr>
            <a:xfrm>
              <a:off x="5283104" y="1522256"/>
              <a:ext cx="120162" cy="120162"/>
            </a:xfrm>
            <a:custGeom>
              <a:avLst/>
              <a:gdLst>
                <a:gd name="connsiteX0" fmla="*/ 119737 w 120162"/>
                <a:gd name="connsiteY0" fmla="*/ 126070 h 120162"/>
                <a:gd name="connsiteX1" fmla="*/ 115131 w 120162"/>
                <a:gd name="connsiteY1" fmla="*/ 124168 h 120162"/>
                <a:gd name="connsiteX2" fmla="*/ 1878 w 120162"/>
                <a:gd name="connsiteY2" fmla="*/ 10915 h 120162"/>
                <a:gd name="connsiteX3" fmla="*/ 1878 w 120162"/>
                <a:gd name="connsiteY3" fmla="*/ 1802 h 120162"/>
                <a:gd name="connsiteX4" fmla="*/ 10890 w 120162"/>
                <a:gd name="connsiteY4" fmla="*/ 1802 h 120162"/>
                <a:gd name="connsiteX5" fmla="*/ 124243 w 120162"/>
                <a:gd name="connsiteY5" fmla="*/ 115156 h 120162"/>
                <a:gd name="connsiteX6" fmla="*/ 124243 w 120162"/>
                <a:gd name="connsiteY6" fmla="*/ 124168 h 120162"/>
                <a:gd name="connsiteX7" fmla="*/ 119737 w 120162"/>
                <a:gd name="connsiteY7" fmla="*/ 126070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62" h="120162">
                  <a:moveTo>
                    <a:pt x="119737" y="126070"/>
                  </a:moveTo>
                  <a:cubicBezTo>
                    <a:pt x="118035" y="126070"/>
                    <a:pt x="116432" y="125369"/>
                    <a:pt x="115131" y="124168"/>
                  </a:cubicBezTo>
                  <a:lnTo>
                    <a:pt x="1878" y="10915"/>
                  </a:lnTo>
                  <a:cubicBezTo>
                    <a:pt x="-626" y="8411"/>
                    <a:pt x="-626" y="4306"/>
                    <a:pt x="1878" y="1802"/>
                  </a:cubicBezTo>
                  <a:cubicBezTo>
                    <a:pt x="4281" y="-601"/>
                    <a:pt x="8487" y="-601"/>
                    <a:pt x="10890" y="1802"/>
                  </a:cubicBezTo>
                  <a:lnTo>
                    <a:pt x="124243" y="115156"/>
                  </a:lnTo>
                  <a:cubicBezTo>
                    <a:pt x="126746" y="117659"/>
                    <a:pt x="126746" y="121664"/>
                    <a:pt x="124243" y="124168"/>
                  </a:cubicBezTo>
                  <a:cubicBezTo>
                    <a:pt x="123041" y="125369"/>
                    <a:pt x="121439" y="126070"/>
                    <a:pt x="119737" y="12607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1FD3C94-7CFE-4581-911B-6B8DF1AD1036}"/>
                </a:ext>
              </a:extLst>
            </p:cNvPr>
            <p:cNvSpPr/>
            <p:nvPr/>
          </p:nvSpPr>
          <p:spPr>
            <a:xfrm>
              <a:off x="5736291" y="1908979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7 w 10013"/>
                <a:gd name="connsiteY4" fmla="*/ 6409 h 70094"/>
                <a:gd name="connsiteX5" fmla="*/ 12817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803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803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72798"/>
                  </a:lnTo>
                  <a:cubicBezTo>
                    <a:pt x="12817" y="76303"/>
                    <a:pt x="9913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1E9F578F-1D49-4C26-B004-4E71562D70EF}"/>
                </a:ext>
              </a:extLst>
            </p:cNvPr>
            <p:cNvSpPr/>
            <p:nvPr/>
          </p:nvSpPr>
          <p:spPr>
            <a:xfrm>
              <a:off x="5669902" y="1975368"/>
              <a:ext cx="70095" cy="10014"/>
            </a:xfrm>
            <a:custGeom>
              <a:avLst/>
              <a:gdLst>
                <a:gd name="connsiteX0" fmla="*/ 72799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9 w 70094"/>
                <a:gd name="connsiteY4" fmla="*/ 0 h 10013"/>
                <a:gd name="connsiteX5" fmla="*/ 79207 w 70094"/>
                <a:gd name="connsiteY5" fmla="*/ 6409 h 10013"/>
                <a:gd name="connsiteX6" fmla="*/ 72799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9" y="12817"/>
                  </a:moveTo>
                  <a:lnTo>
                    <a:pt x="6409" y="12817"/>
                  </a:lnTo>
                  <a:cubicBezTo>
                    <a:pt x="2804" y="12817"/>
                    <a:pt x="0" y="9913"/>
                    <a:pt x="0" y="6409"/>
                  </a:cubicBezTo>
                  <a:cubicBezTo>
                    <a:pt x="0" y="2804"/>
                    <a:pt x="2804" y="0"/>
                    <a:pt x="6409" y="0"/>
                  </a:cubicBezTo>
                  <a:lnTo>
                    <a:pt x="72799" y="0"/>
                  </a:lnTo>
                  <a:cubicBezTo>
                    <a:pt x="76303" y="0"/>
                    <a:pt x="79207" y="2804"/>
                    <a:pt x="79207" y="6409"/>
                  </a:cubicBezTo>
                  <a:cubicBezTo>
                    <a:pt x="79207" y="9913"/>
                    <a:pt x="76303" y="12817"/>
                    <a:pt x="7279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387D376-94DC-490D-95A9-F312D61C5F40}"/>
                </a:ext>
              </a:extLst>
            </p:cNvPr>
            <p:cNvSpPr/>
            <p:nvPr/>
          </p:nvSpPr>
          <p:spPr>
            <a:xfrm>
              <a:off x="5622963" y="1862115"/>
              <a:ext cx="120162" cy="120162"/>
            </a:xfrm>
            <a:custGeom>
              <a:avLst/>
              <a:gdLst>
                <a:gd name="connsiteX0" fmla="*/ 119737 w 120162"/>
                <a:gd name="connsiteY0" fmla="*/ 126070 h 120162"/>
                <a:gd name="connsiteX1" fmla="*/ 115131 w 120162"/>
                <a:gd name="connsiteY1" fmla="*/ 124168 h 120162"/>
                <a:gd name="connsiteX2" fmla="*/ 1878 w 120162"/>
                <a:gd name="connsiteY2" fmla="*/ 10915 h 120162"/>
                <a:gd name="connsiteX3" fmla="*/ 1878 w 120162"/>
                <a:gd name="connsiteY3" fmla="*/ 1802 h 120162"/>
                <a:gd name="connsiteX4" fmla="*/ 10890 w 120162"/>
                <a:gd name="connsiteY4" fmla="*/ 1802 h 120162"/>
                <a:gd name="connsiteX5" fmla="*/ 124243 w 120162"/>
                <a:gd name="connsiteY5" fmla="*/ 115156 h 120162"/>
                <a:gd name="connsiteX6" fmla="*/ 126145 w 120162"/>
                <a:gd name="connsiteY6" fmla="*/ 119662 h 120162"/>
                <a:gd name="connsiteX7" fmla="*/ 124243 w 120162"/>
                <a:gd name="connsiteY7" fmla="*/ 124168 h 120162"/>
                <a:gd name="connsiteX8" fmla="*/ 119737 w 120162"/>
                <a:gd name="connsiteY8" fmla="*/ 126070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162" h="120162">
                  <a:moveTo>
                    <a:pt x="119737" y="126070"/>
                  </a:moveTo>
                  <a:cubicBezTo>
                    <a:pt x="118034" y="126070"/>
                    <a:pt x="116332" y="125369"/>
                    <a:pt x="115131" y="124168"/>
                  </a:cubicBezTo>
                  <a:lnTo>
                    <a:pt x="1878" y="10915"/>
                  </a:lnTo>
                  <a:cubicBezTo>
                    <a:pt x="-626" y="8411"/>
                    <a:pt x="-626" y="4306"/>
                    <a:pt x="1878" y="1802"/>
                  </a:cubicBezTo>
                  <a:cubicBezTo>
                    <a:pt x="4281" y="-601"/>
                    <a:pt x="8487" y="-601"/>
                    <a:pt x="10890" y="1802"/>
                  </a:cubicBezTo>
                  <a:lnTo>
                    <a:pt x="124243" y="115156"/>
                  </a:lnTo>
                  <a:cubicBezTo>
                    <a:pt x="125444" y="116357"/>
                    <a:pt x="126145" y="117959"/>
                    <a:pt x="126145" y="119662"/>
                  </a:cubicBezTo>
                  <a:cubicBezTo>
                    <a:pt x="126145" y="121364"/>
                    <a:pt x="125444" y="122966"/>
                    <a:pt x="124243" y="124168"/>
                  </a:cubicBezTo>
                  <a:cubicBezTo>
                    <a:pt x="123041" y="125369"/>
                    <a:pt x="121439" y="126070"/>
                    <a:pt x="119737" y="12607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C53CD55-EAB7-4162-8939-E6C5F151165A}"/>
                </a:ext>
              </a:extLst>
            </p:cNvPr>
            <p:cNvSpPr/>
            <p:nvPr/>
          </p:nvSpPr>
          <p:spPr>
            <a:xfrm>
              <a:off x="5283104" y="1522256"/>
              <a:ext cx="120162" cy="120162"/>
            </a:xfrm>
            <a:custGeom>
              <a:avLst/>
              <a:gdLst>
                <a:gd name="connsiteX0" fmla="*/ 119737 w 120162"/>
                <a:gd name="connsiteY0" fmla="*/ 126070 h 120162"/>
                <a:gd name="connsiteX1" fmla="*/ 115131 w 120162"/>
                <a:gd name="connsiteY1" fmla="*/ 124168 h 120162"/>
                <a:gd name="connsiteX2" fmla="*/ 1878 w 120162"/>
                <a:gd name="connsiteY2" fmla="*/ 10915 h 120162"/>
                <a:gd name="connsiteX3" fmla="*/ 1878 w 120162"/>
                <a:gd name="connsiteY3" fmla="*/ 1802 h 120162"/>
                <a:gd name="connsiteX4" fmla="*/ 10890 w 120162"/>
                <a:gd name="connsiteY4" fmla="*/ 1802 h 120162"/>
                <a:gd name="connsiteX5" fmla="*/ 124243 w 120162"/>
                <a:gd name="connsiteY5" fmla="*/ 115156 h 120162"/>
                <a:gd name="connsiteX6" fmla="*/ 124243 w 120162"/>
                <a:gd name="connsiteY6" fmla="*/ 124168 h 120162"/>
                <a:gd name="connsiteX7" fmla="*/ 119737 w 120162"/>
                <a:gd name="connsiteY7" fmla="*/ 126070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62" h="120162">
                  <a:moveTo>
                    <a:pt x="119737" y="126070"/>
                  </a:moveTo>
                  <a:cubicBezTo>
                    <a:pt x="118035" y="126070"/>
                    <a:pt x="116432" y="125369"/>
                    <a:pt x="115131" y="124168"/>
                  </a:cubicBezTo>
                  <a:lnTo>
                    <a:pt x="1878" y="10915"/>
                  </a:lnTo>
                  <a:cubicBezTo>
                    <a:pt x="-626" y="8411"/>
                    <a:pt x="-626" y="4306"/>
                    <a:pt x="1878" y="1802"/>
                  </a:cubicBezTo>
                  <a:cubicBezTo>
                    <a:pt x="4281" y="-601"/>
                    <a:pt x="8487" y="-601"/>
                    <a:pt x="10890" y="1802"/>
                  </a:cubicBezTo>
                  <a:lnTo>
                    <a:pt x="124243" y="115156"/>
                  </a:lnTo>
                  <a:cubicBezTo>
                    <a:pt x="126746" y="117659"/>
                    <a:pt x="126746" y="121664"/>
                    <a:pt x="124243" y="124168"/>
                  </a:cubicBezTo>
                  <a:cubicBezTo>
                    <a:pt x="123041" y="125369"/>
                    <a:pt x="121439" y="126070"/>
                    <a:pt x="119737" y="12607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9B8F48D4-E720-4F76-8F26-F666D035F29F}"/>
                </a:ext>
              </a:extLst>
            </p:cNvPr>
            <p:cNvSpPr/>
            <p:nvPr/>
          </p:nvSpPr>
          <p:spPr>
            <a:xfrm>
              <a:off x="5736291" y="1908979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7 w 10013"/>
                <a:gd name="connsiteY4" fmla="*/ 6409 h 70094"/>
                <a:gd name="connsiteX5" fmla="*/ 12817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803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803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72798"/>
                  </a:lnTo>
                  <a:cubicBezTo>
                    <a:pt x="12817" y="76303"/>
                    <a:pt x="9913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697466C-DEBE-4FE6-88EE-F0360B376821}"/>
                </a:ext>
              </a:extLst>
            </p:cNvPr>
            <p:cNvSpPr/>
            <p:nvPr/>
          </p:nvSpPr>
          <p:spPr>
            <a:xfrm>
              <a:off x="5669902" y="1975368"/>
              <a:ext cx="70095" cy="10014"/>
            </a:xfrm>
            <a:custGeom>
              <a:avLst/>
              <a:gdLst>
                <a:gd name="connsiteX0" fmla="*/ 72799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9 w 70094"/>
                <a:gd name="connsiteY4" fmla="*/ 0 h 10013"/>
                <a:gd name="connsiteX5" fmla="*/ 79207 w 70094"/>
                <a:gd name="connsiteY5" fmla="*/ 6409 h 10013"/>
                <a:gd name="connsiteX6" fmla="*/ 72799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9" y="12817"/>
                  </a:moveTo>
                  <a:lnTo>
                    <a:pt x="6409" y="12817"/>
                  </a:lnTo>
                  <a:cubicBezTo>
                    <a:pt x="2804" y="12817"/>
                    <a:pt x="0" y="9913"/>
                    <a:pt x="0" y="6409"/>
                  </a:cubicBezTo>
                  <a:cubicBezTo>
                    <a:pt x="0" y="2804"/>
                    <a:pt x="2804" y="0"/>
                    <a:pt x="6409" y="0"/>
                  </a:cubicBezTo>
                  <a:lnTo>
                    <a:pt x="72799" y="0"/>
                  </a:lnTo>
                  <a:cubicBezTo>
                    <a:pt x="76303" y="0"/>
                    <a:pt x="79207" y="2804"/>
                    <a:pt x="79207" y="6409"/>
                  </a:cubicBezTo>
                  <a:cubicBezTo>
                    <a:pt x="79207" y="9913"/>
                    <a:pt x="76303" y="12817"/>
                    <a:pt x="7279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5C46C869-AB83-4A9E-99FC-D2C813E62088}"/>
                </a:ext>
              </a:extLst>
            </p:cNvPr>
            <p:cNvSpPr/>
            <p:nvPr/>
          </p:nvSpPr>
          <p:spPr>
            <a:xfrm>
              <a:off x="5669902" y="1522156"/>
              <a:ext cx="70095" cy="10014"/>
            </a:xfrm>
            <a:custGeom>
              <a:avLst/>
              <a:gdLst>
                <a:gd name="connsiteX0" fmla="*/ 72799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9 w 70094"/>
                <a:gd name="connsiteY4" fmla="*/ 0 h 10013"/>
                <a:gd name="connsiteX5" fmla="*/ 79207 w 70094"/>
                <a:gd name="connsiteY5" fmla="*/ 6409 h 10013"/>
                <a:gd name="connsiteX6" fmla="*/ 72799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9" y="12817"/>
                  </a:moveTo>
                  <a:lnTo>
                    <a:pt x="6409" y="12817"/>
                  </a:lnTo>
                  <a:cubicBezTo>
                    <a:pt x="2904" y="12817"/>
                    <a:pt x="0" y="10014"/>
                    <a:pt x="0" y="6409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72799" y="0"/>
                  </a:lnTo>
                  <a:cubicBezTo>
                    <a:pt x="76303" y="0"/>
                    <a:pt x="79207" y="2904"/>
                    <a:pt x="79207" y="6409"/>
                  </a:cubicBezTo>
                  <a:cubicBezTo>
                    <a:pt x="79207" y="10014"/>
                    <a:pt x="76303" y="12817"/>
                    <a:pt x="7279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ED44C6E-0390-4AD4-B948-231007B8E3C7}"/>
                </a:ext>
              </a:extLst>
            </p:cNvPr>
            <p:cNvSpPr/>
            <p:nvPr/>
          </p:nvSpPr>
          <p:spPr>
            <a:xfrm>
              <a:off x="5736291" y="1522156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7 w 10013"/>
                <a:gd name="connsiteY4" fmla="*/ 6409 h 70094"/>
                <a:gd name="connsiteX5" fmla="*/ 12817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803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803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72798"/>
                  </a:lnTo>
                  <a:cubicBezTo>
                    <a:pt x="12817" y="76303"/>
                    <a:pt x="9913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7E2CDA85-3543-4950-A388-CE6CCBB4953C}"/>
                </a:ext>
              </a:extLst>
            </p:cNvPr>
            <p:cNvSpPr/>
            <p:nvPr/>
          </p:nvSpPr>
          <p:spPr>
            <a:xfrm>
              <a:off x="5283104" y="1862115"/>
              <a:ext cx="120162" cy="120162"/>
            </a:xfrm>
            <a:custGeom>
              <a:avLst/>
              <a:gdLst>
                <a:gd name="connsiteX0" fmla="*/ 6383 w 120162"/>
                <a:gd name="connsiteY0" fmla="*/ 126070 h 120162"/>
                <a:gd name="connsiteX1" fmla="*/ 1878 w 120162"/>
                <a:gd name="connsiteY1" fmla="*/ 124168 h 120162"/>
                <a:gd name="connsiteX2" fmla="*/ 1878 w 120162"/>
                <a:gd name="connsiteY2" fmla="*/ 115156 h 120162"/>
                <a:gd name="connsiteX3" fmla="*/ 115131 w 120162"/>
                <a:gd name="connsiteY3" fmla="*/ 1802 h 120162"/>
                <a:gd name="connsiteX4" fmla="*/ 124243 w 120162"/>
                <a:gd name="connsiteY4" fmla="*/ 1802 h 120162"/>
                <a:gd name="connsiteX5" fmla="*/ 124243 w 120162"/>
                <a:gd name="connsiteY5" fmla="*/ 10915 h 120162"/>
                <a:gd name="connsiteX6" fmla="*/ 10890 w 120162"/>
                <a:gd name="connsiteY6" fmla="*/ 124168 h 120162"/>
                <a:gd name="connsiteX7" fmla="*/ 6383 w 120162"/>
                <a:gd name="connsiteY7" fmla="*/ 126070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62" h="120162">
                  <a:moveTo>
                    <a:pt x="6383" y="126070"/>
                  </a:moveTo>
                  <a:cubicBezTo>
                    <a:pt x="4681" y="126070"/>
                    <a:pt x="3079" y="125369"/>
                    <a:pt x="1878" y="124168"/>
                  </a:cubicBezTo>
                  <a:cubicBezTo>
                    <a:pt x="-626" y="121664"/>
                    <a:pt x="-626" y="117559"/>
                    <a:pt x="1878" y="115156"/>
                  </a:cubicBezTo>
                  <a:lnTo>
                    <a:pt x="115131" y="1802"/>
                  </a:lnTo>
                  <a:cubicBezTo>
                    <a:pt x="117634" y="-601"/>
                    <a:pt x="121839" y="-601"/>
                    <a:pt x="124243" y="1802"/>
                  </a:cubicBezTo>
                  <a:cubicBezTo>
                    <a:pt x="126746" y="4306"/>
                    <a:pt x="126746" y="8411"/>
                    <a:pt x="124243" y="10915"/>
                  </a:cubicBezTo>
                  <a:lnTo>
                    <a:pt x="10890" y="124168"/>
                  </a:lnTo>
                  <a:cubicBezTo>
                    <a:pt x="9688" y="125369"/>
                    <a:pt x="8086" y="126070"/>
                    <a:pt x="6383" y="12607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C0086AC-5043-4DDB-BEF6-F896EC7E7B20}"/>
                </a:ext>
              </a:extLst>
            </p:cNvPr>
            <p:cNvSpPr/>
            <p:nvPr/>
          </p:nvSpPr>
          <p:spPr>
            <a:xfrm>
              <a:off x="5622963" y="1522256"/>
              <a:ext cx="120162" cy="120162"/>
            </a:xfrm>
            <a:custGeom>
              <a:avLst/>
              <a:gdLst>
                <a:gd name="connsiteX0" fmla="*/ 6383 w 120162"/>
                <a:gd name="connsiteY0" fmla="*/ 126070 h 120162"/>
                <a:gd name="connsiteX1" fmla="*/ 1878 w 120162"/>
                <a:gd name="connsiteY1" fmla="*/ 124168 h 120162"/>
                <a:gd name="connsiteX2" fmla="*/ 1878 w 120162"/>
                <a:gd name="connsiteY2" fmla="*/ 115156 h 120162"/>
                <a:gd name="connsiteX3" fmla="*/ 115131 w 120162"/>
                <a:gd name="connsiteY3" fmla="*/ 1802 h 120162"/>
                <a:gd name="connsiteX4" fmla="*/ 124243 w 120162"/>
                <a:gd name="connsiteY4" fmla="*/ 1802 h 120162"/>
                <a:gd name="connsiteX5" fmla="*/ 124243 w 120162"/>
                <a:gd name="connsiteY5" fmla="*/ 10915 h 120162"/>
                <a:gd name="connsiteX6" fmla="*/ 10890 w 120162"/>
                <a:gd name="connsiteY6" fmla="*/ 124168 h 120162"/>
                <a:gd name="connsiteX7" fmla="*/ 6383 w 120162"/>
                <a:gd name="connsiteY7" fmla="*/ 126070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62" h="120162">
                  <a:moveTo>
                    <a:pt x="6383" y="126070"/>
                  </a:moveTo>
                  <a:cubicBezTo>
                    <a:pt x="4681" y="126070"/>
                    <a:pt x="3079" y="125369"/>
                    <a:pt x="1878" y="124168"/>
                  </a:cubicBezTo>
                  <a:cubicBezTo>
                    <a:pt x="-626" y="121664"/>
                    <a:pt x="-626" y="117659"/>
                    <a:pt x="1878" y="115156"/>
                  </a:cubicBezTo>
                  <a:lnTo>
                    <a:pt x="115131" y="1802"/>
                  </a:lnTo>
                  <a:cubicBezTo>
                    <a:pt x="117634" y="-601"/>
                    <a:pt x="121839" y="-601"/>
                    <a:pt x="124243" y="1802"/>
                  </a:cubicBezTo>
                  <a:cubicBezTo>
                    <a:pt x="126746" y="4306"/>
                    <a:pt x="126746" y="8411"/>
                    <a:pt x="124243" y="10915"/>
                  </a:cubicBezTo>
                  <a:lnTo>
                    <a:pt x="10890" y="124168"/>
                  </a:lnTo>
                  <a:cubicBezTo>
                    <a:pt x="9688" y="125369"/>
                    <a:pt x="8086" y="126070"/>
                    <a:pt x="6383" y="12607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D094A1B-AE35-47D8-A7F8-CB850A740734}"/>
                </a:ext>
              </a:extLst>
            </p:cNvPr>
            <p:cNvSpPr/>
            <p:nvPr/>
          </p:nvSpPr>
          <p:spPr>
            <a:xfrm>
              <a:off x="5283079" y="1975368"/>
              <a:ext cx="70095" cy="10014"/>
            </a:xfrm>
            <a:custGeom>
              <a:avLst/>
              <a:gdLst>
                <a:gd name="connsiteX0" fmla="*/ 72798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8 w 70094"/>
                <a:gd name="connsiteY4" fmla="*/ 0 h 10013"/>
                <a:gd name="connsiteX5" fmla="*/ 79207 w 70094"/>
                <a:gd name="connsiteY5" fmla="*/ 6409 h 10013"/>
                <a:gd name="connsiteX6" fmla="*/ 72798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8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9"/>
                  </a:cubicBezTo>
                  <a:cubicBezTo>
                    <a:pt x="0" y="2804"/>
                    <a:pt x="2904" y="0"/>
                    <a:pt x="6409" y="0"/>
                  </a:cubicBezTo>
                  <a:lnTo>
                    <a:pt x="72798" y="0"/>
                  </a:lnTo>
                  <a:cubicBezTo>
                    <a:pt x="76303" y="0"/>
                    <a:pt x="79207" y="2804"/>
                    <a:pt x="79207" y="6409"/>
                  </a:cubicBezTo>
                  <a:cubicBezTo>
                    <a:pt x="79207" y="9913"/>
                    <a:pt x="76303" y="12817"/>
                    <a:pt x="72798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F282CC03-9211-40C1-A856-83A73960905B}"/>
                </a:ext>
              </a:extLst>
            </p:cNvPr>
            <p:cNvSpPr/>
            <p:nvPr/>
          </p:nvSpPr>
          <p:spPr>
            <a:xfrm>
              <a:off x="5283079" y="1908979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7 w 10013"/>
                <a:gd name="connsiteY4" fmla="*/ 6409 h 70094"/>
                <a:gd name="connsiteX5" fmla="*/ 12817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904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72798"/>
                  </a:lnTo>
                  <a:cubicBezTo>
                    <a:pt x="12817" y="76303"/>
                    <a:pt x="9913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A47D9CB-78D6-4AC6-A2AD-291FD0CA8269}"/>
                </a:ext>
              </a:extLst>
            </p:cNvPr>
            <p:cNvSpPr/>
            <p:nvPr/>
          </p:nvSpPr>
          <p:spPr>
            <a:xfrm>
              <a:off x="5283104" y="1862115"/>
              <a:ext cx="120162" cy="120162"/>
            </a:xfrm>
            <a:custGeom>
              <a:avLst/>
              <a:gdLst>
                <a:gd name="connsiteX0" fmla="*/ 6383 w 120162"/>
                <a:gd name="connsiteY0" fmla="*/ 126070 h 120162"/>
                <a:gd name="connsiteX1" fmla="*/ 1878 w 120162"/>
                <a:gd name="connsiteY1" fmla="*/ 124168 h 120162"/>
                <a:gd name="connsiteX2" fmla="*/ 1878 w 120162"/>
                <a:gd name="connsiteY2" fmla="*/ 115156 h 120162"/>
                <a:gd name="connsiteX3" fmla="*/ 115131 w 120162"/>
                <a:gd name="connsiteY3" fmla="*/ 1802 h 120162"/>
                <a:gd name="connsiteX4" fmla="*/ 124243 w 120162"/>
                <a:gd name="connsiteY4" fmla="*/ 1802 h 120162"/>
                <a:gd name="connsiteX5" fmla="*/ 124243 w 120162"/>
                <a:gd name="connsiteY5" fmla="*/ 10915 h 120162"/>
                <a:gd name="connsiteX6" fmla="*/ 10890 w 120162"/>
                <a:gd name="connsiteY6" fmla="*/ 124168 h 120162"/>
                <a:gd name="connsiteX7" fmla="*/ 6383 w 120162"/>
                <a:gd name="connsiteY7" fmla="*/ 126070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62" h="120162">
                  <a:moveTo>
                    <a:pt x="6383" y="126070"/>
                  </a:moveTo>
                  <a:cubicBezTo>
                    <a:pt x="4681" y="126070"/>
                    <a:pt x="3079" y="125369"/>
                    <a:pt x="1878" y="124168"/>
                  </a:cubicBezTo>
                  <a:cubicBezTo>
                    <a:pt x="-626" y="121664"/>
                    <a:pt x="-626" y="117559"/>
                    <a:pt x="1878" y="115156"/>
                  </a:cubicBezTo>
                  <a:lnTo>
                    <a:pt x="115131" y="1802"/>
                  </a:lnTo>
                  <a:cubicBezTo>
                    <a:pt x="117634" y="-601"/>
                    <a:pt x="121839" y="-601"/>
                    <a:pt x="124243" y="1802"/>
                  </a:cubicBezTo>
                  <a:cubicBezTo>
                    <a:pt x="126746" y="4306"/>
                    <a:pt x="126746" y="8411"/>
                    <a:pt x="124243" y="10915"/>
                  </a:cubicBezTo>
                  <a:lnTo>
                    <a:pt x="10890" y="124168"/>
                  </a:lnTo>
                  <a:cubicBezTo>
                    <a:pt x="9688" y="125369"/>
                    <a:pt x="8086" y="126070"/>
                    <a:pt x="6383" y="12607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60A1E26-9800-40C9-A3C4-F6FE26C2500C}"/>
                </a:ext>
              </a:extLst>
            </p:cNvPr>
            <p:cNvSpPr/>
            <p:nvPr/>
          </p:nvSpPr>
          <p:spPr>
            <a:xfrm>
              <a:off x="5622963" y="1522256"/>
              <a:ext cx="120162" cy="120162"/>
            </a:xfrm>
            <a:custGeom>
              <a:avLst/>
              <a:gdLst>
                <a:gd name="connsiteX0" fmla="*/ 6383 w 120162"/>
                <a:gd name="connsiteY0" fmla="*/ 126070 h 120162"/>
                <a:gd name="connsiteX1" fmla="*/ 1878 w 120162"/>
                <a:gd name="connsiteY1" fmla="*/ 124168 h 120162"/>
                <a:gd name="connsiteX2" fmla="*/ 1878 w 120162"/>
                <a:gd name="connsiteY2" fmla="*/ 115156 h 120162"/>
                <a:gd name="connsiteX3" fmla="*/ 115131 w 120162"/>
                <a:gd name="connsiteY3" fmla="*/ 1802 h 120162"/>
                <a:gd name="connsiteX4" fmla="*/ 124243 w 120162"/>
                <a:gd name="connsiteY4" fmla="*/ 1802 h 120162"/>
                <a:gd name="connsiteX5" fmla="*/ 124243 w 120162"/>
                <a:gd name="connsiteY5" fmla="*/ 10915 h 120162"/>
                <a:gd name="connsiteX6" fmla="*/ 10890 w 120162"/>
                <a:gd name="connsiteY6" fmla="*/ 124168 h 120162"/>
                <a:gd name="connsiteX7" fmla="*/ 6383 w 120162"/>
                <a:gd name="connsiteY7" fmla="*/ 126070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62" h="120162">
                  <a:moveTo>
                    <a:pt x="6383" y="126070"/>
                  </a:moveTo>
                  <a:cubicBezTo>
                    <a:pt x="4681" y="126070"/>
                    <a:pt x="3079" y="125369"/>
                    <a:pt x="1878" y="124168"/>
                  </a:cubicBezTo>
                  <a:cubicBezTo>
                    <a:pt x="-626" y="121664"/>
                    <a:pt x="-626" y="117659"/>
                    <a:pt x="1878" y="115156"/>
                  </a:cubicBezTo>
                  <a:lnTo>
                    <a:pt x="115131" y="1802"/>
                  </a:lnTo>
                  <a:cubicBezTo>
                    <a:pt x="117634" y="-601"/>
                    <a:pt x="121839" y="-601"/>
                    <a:pt x="124243" y="1802"/>
                  </a:cubicBezTo>
                  <a:cubicBezTo>
                    <a:pt x="126746" y="4306"/>
                    <a:pt x="126746" y="8411"/>
                    <a:pt x="124243" y="10915"/>
                  </a:cubicBezTo>
                  <a:lnTo>
                    <a:pt x="10890" y="124168"/>
                  </a:lnTo>
                  <a:cubicBezTo>
                    <a:pt x="9688" y="125369"/>
                    <a:pt x="8086" y="126070"/>
                    <a:pt x="6383" y="12607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C0E2D44-6956-4934-A7D6-4C92C5F707F7}"/>
                </a:ext>
              </a:extLst>
            </p:cNvPr>
            <p:cNvSpPr/>
            <p:nvPr/>
          </p:nvSpPr>
          <p:spPr>
            <a:xfrm>
              <a:off x="5283079" y="1975368"/>
              <a:ext cx="70095" cy="10014"/>
            </a:xfrm>
            <a:custGeom>
              <a:avLst/>
              <a:gdLst>
                <a:gd name="connsiteX0" fmla="*/ 72798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8 w 70094"/>
                <a:gd name="connsiteY4" fmla="*/ 0 h 10013"/>
                <a:gd name="connsiteX5" fmla="*/ 79207 w 70094"/>
                <a:gd name="connsiteY5" fmla="*/ 6409 h 10013"/>
                <a:gd name="connsiteX6" fmla="*/ 72798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8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9"/>
                  </a:cubicBezTo>
                  <a:cubicBezTo>
                    <a:pt x="0" y="2804"/>
                    <a:pt x="2904" y="0"/>
                    <a:pt x="6409" y="0"/>
                  </a:cubicBezTo>
                  <a:lnTo>
                    <a:pt x="72798" y="0"/>
                  </a:lnTo>
                  <a:cubicBezTo>
                    <a:pt x="76303" y="0"/>
                    <a:pt x="79207" y="2804"/>
                    <a:pt x="79207" y="6409"/>
                  </a:cubicBezTo>
                  <a:cubicBezTo>
                    <a:pt x="79207" y="9913"/>
                    <a:pt x="76303" y="12817"/>
                    <a:pt x="72798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0EEC43-FEC8-4C82-BC60-3AD3399EB210}"/>
                </a:ext>
              </a:extLst>
            </p:cNvPr>
            <p:cNvSpPr/>
            <p:nvPr/>
          </p:nvSpPr>
          <p:spPr>
            <a:xfrm>
              <a:off x="5283079" y="1908979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7 w 10013"/>
                <a:gd name="connsiteY4" fmla="*/ 6409 h 70094"/>
                <a:gd name="connsiteX5" fmla="*/ 12817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904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72798"/>
                  </a:lnTo>
                  <a:cubicBezTo>
                    <a:pt x="12817" y="76303"/>
                    <a:pt x="9913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09B96BEE-5A8B-443C-B3EE-AA7F682D0462}"/>
                </a:ext>
              </a:extLst>
            </p:cNvPr>
            <p:cNvSpPr/>
            <p:nvPr/>
          </p:nvSpPr>
          <p:spPr>
            <a:xfrm>
              <a:off x="5429577" y="1668654"/>
              <a:ext cx="170230" cy="170230"/>
            </a:xfrm>
            <a:custGeom>
              <a:avLst/>
              <a:gdLst>
                <a:gd name="connsiteX0" fmla="*/ 86517 w 170230"/>
                <a:gd name="connsiteY0" fmla="*/ 173034 h 170229"/>
                <a:gd name="connsiteX1" fmla="*/ 86517 w 170230"/>
                <a:gd name="connsiteY1" fmla="*/ 173034 h 170229"/>
                <a:gd name="connsiteX2" fmla="*/ 22731 w 170230"/>
                <a:gd name="connsiteY2" fmla="*/ 144996 h 170229"/>
                <a:gd name="connsiteX3" fmla="*/ 21028 w 170230"/>
                <a:gd name="connsiteY3" fmla="*/ 140390 h 170229"/>
                <a:gd name="connsiteX4" fmla="*/ 23131 w 170230"/>
                <a:gd name="connsiteY4" fmla="*/ 135984 h 170229"/>
                <a:gd name="connsiteX5" fmla="*/ 32244 w 170230"/>
                <a:gd name="connsiteY5" fmla="*/ 136384 h 170229"/>
                <a:gd name="connsiteX6" fmla="*/ 86517 w 170230"/>
                <a:gd name="connsiteY6" fmla="*/ 160216 h 170229"/>
                <a:gd name="connsiteX7" fmla="*/ 160216 w 170230"/>
                <a:gd name="connsiteY7" fmla="*/ 86517 h 170229"/>
                <a:gd name="connsiteX8" fmla="*/ 86517 w 170230"/>
                <a:gd name="connsiteY8" fmla="*/ 12817 h 170229"/>
                <a:gd name="connsiteX9" fmla="*/ 12817 w 170230"/>
                <a:gd name="connsiteY9" fmla="*/ 86517 h 170229"/>
                <a:gd name="connsiteX10" fmla="*/ 21429 w 170230"/>
                <a:gd name="connsiteY10" fmla="*/ 121264 h 170229"/>
                <a:gd name="connsiteX11" fmla="*/ 21930 w 170230"/>
                <a:gd name="connsiteY11" fmla="*/ 122065 h 170229"/>
                <a:gd name="connsiteX12" fmla="*/ 22430 w 170230"/>
                <a:gd name="connsiteY12" fmla="*/ 126871 h 170229"/>
                <a:gd name="connsiteX13" fmla="*/ 19326 w 170230"/>
                <a:gd name="connsiteY13" fmla="*/ 130777 h 170229"/>
                <a:gd name="connsiteX14" fmla="*/ 10715 w 170230"/>
                <a:gd name="connsiteY14" fmla="*/ 128273 h 170229"/>
                <a:gd name="connsiteX15" fmla="*/ 0 w 170230"/>
                <a:gd name="connsiteY15" fmla="*/ 86517 h 170229"/>
                <a:gd name="connsiteX16" fmla="*/ 86517 w 170230"/>
                <a:gd name="connsiteY16" fmla="*/ 0 h 170229"/>
                <a:gd name="connsiteX17" fmla="*/ 173034 w 170230"/>
                <a:gd name="connsiteY17" fmla="*/ 86517 h 170229"/>
                <a:gd name="connsiteX18" fmla="*/ 86517 w 170230"/>
                <a:gd name="connsiteY18" fmla="*/ 173034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230" h="170229">
                  <a:moveTo>
                    <a:pt x="86517" y="173034"/>
                  </a:moveTo>
                  <a:lnTo>
                    <a:pt x="86517" y="173034"/>
                  </a:lnTo>
                  <a:cubicBezTo>
                    <a:pt x="62284" y="173034"/>
                    <a:pt x="39053" y="162820"/>
                    <a:pt x="22731" y="144996"/>
                  </a:cubicBezTo>
                  <a:cubicBezTo>
                    <a:pt x="21629" y="143794"/>
                    <a:pt x="21028" y="142092"/>
                    <a:pt x="21028" y="140390"/>
                  </a:cubicBezTo>
                  <a:cubicBezTo>
                    <a:pt x="21128" y="138687"/>
                    <a:pt x="21930" y="137085"/>
                    <a:pt x="23131" y="135984"/>
                  </a:cubicBezTo>
                  <a:cubicBezTo>
                    <a:pt x="25635" y="133681"/>
                    <a:pt x="29940" y="133881"/>
                    <a:pt x="32244" y="136384"/>
                  </a:cubicBezTo>
                  <a:cubicBezTo>
                    <a:pt x="46162" y="151505"/>
                    <a:pt x="65889" y="160216"/>
                    <a:pt x="86517" y="160216"/>
                  </a:cubicBezTo>
                  <a:cubicBezTo>
                    <a:pt x="127072" y="160116"/>
                    <a:pt x="160116" y="127072"/>
                    <a:pt x="160216" y="86517"/>
                  </a:cubicBezTo>
                  <a:cubicBezTo>
                    <a:pt x="160116" y="45962"/>
                    <a:pt x="127072" y="12917"/>
                    <a:pt x="86517" y="12817"/>
                  </a:cubicBezTo>
                  <a:cubicBezTo>
                    <a:pt x="45962" y="12917"/>
                    <a:pt x="12917" y="45962"/>
                    <a:pt x="12817" y="86517"/>
                  </a:cubicBezTo>
                  <a:cubicBezTo>
                    <a:pt x="12817" y="98633"/>
                    <a:pt x="15821" y="110649"/>
                    <a:pt x="21429" y="121264"/>
                  </a:cubicBezTo>
                  <a:lnTo>
                    <a:pt x="21930" y="122065"/>
                  </a:lnTo>
                  <a:cubicBezTo>
                    <a:pt x="22731" y="123567"/>
                    <a:pt x="22931" y="125269"/>
                    <a:pt x="22430" y="126871"/>
                  </a:cubicBezTo>
                  <a:cubicBezTo>
                    <a:pt x="21930" y="128574"/>
                    <a:pt x="20928" y="129875"/>
                    <a:pt x="19326" y="130777"/>
                  </a:cubicBezTo>
                  <a:cubicBezTo>
                    <a:pt x="16422" y="132379"/>
                    <a:pt x="12316" y="131177"/>
                    <a:pt x="10715" y="128273"/>
                  </a:cubicBezTo>
                  <a:cubicBezTo>
                    <a:pt x="3705" y="115556"/>
                    <a:pt x="0" y="101137"/>
                    <a:pt x="0" y="86517"/>
                  </a:cubicBezTo>
                  <a:cubicBezTo>
                    <a:pt x="0" y="38852"/>
                    <a:pt x="38752" y="0"/>
                    <a:pt x="86517" y="0"/>
                  </a:cubicBezTo>
                  <a:cubicBezTo>
                    <a:pt x="134181" y="0"/>
                    <a:pt x="173034" y="38852"/>
                    <a:pt x="173034" y="86517"/>
                  </a:cubicBezTo>
                  <a:cubicBezTo>
                    <a:pt x="173034" y="134181"/>
                    <a:pt x="134181" y="173034"/>
                    <a:pt x="86517" y="17303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44896C68-C687-4DCA-9FEE-815DFEE6EFB3}"/>
              </a:ext>
            </a:extLst>
          </p:cNvPr>
          <p:cNvGrpSpPr/>
          <p:nvPr/>
        </p:nvGrpSpPr>
        <p:grpSpPr>
          <a:xfrm>
            <a:off x="547280" y="1434738"/>
            <a:ext cx="484254" cy="548040"/>
            <a:chOff x="547280" y="1434738"/>
            <a:chExt cx="484254" cy="548040"/>
          </a:xfrm>
          <a:solidFill>
            <a:srgbClr val="FFFFFF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B8E654EA-475F-4E2C-92A3-5283B02E0FB4}"/>
                </a:ext>
              </a:extLst>
            </p:cNvPr>
            <p:cNvSpPr/>
            <p:nvPr/>
          </p:nvSpPr>
          <p:spPr>
            <a:xfrm>
              <a:off x="861304" y="1522156"/>
              <a:ext cx="10014" cy="460622"/>
            </a:xfrm>
            <a:custGeom>
              <a:avLst/>
              <a:gdLst>
                <a:gd name="connsiteX0" fmla="*/ 6409 w 10013"/>
                <a:gd name="connsiteY0" fmla="*/ 466030 h 460622"/>
                <a:gd name="connsiteX1" fmla="*/ 0 w 10013"/>
                <a:gd name="connsiteY1" fmla="*/ 459621 h 460622"/>
                <a:gd name="connsiteX2" fmla="*/ 0 w 10013"/>
                <a:gd name="connsiteY2" fmla="*/ 217894 h 460622"/>
                <a:gd name="connsiteX3" fmla="*/ 6409 w 10013"/>
                <a:gd name="connsiteY3" fmla="*/ 211486 h 460622"/>
                <a:gd name="connsiteX4" fmla="*/ 12817 w 10013"/>
                <a:gd name="connsiteY4" fmla="*/ 217894 h 460622"/>
                <a:gd name="connsiteX5" fmla="*/ 12817 w 10013"/>
                <a:gd name="connsiteY5" fmla="*/ 459621 h 460622"/>
                <a:gd name="connsiteX6" fmla="*/ 6409 w 10013"/>
                <a:gd name="connsiteY6" fmla="*/ 466030 h 460622"/>
                <a:gd name="connsiteX7" fmla="*/ 6409 w 10013"/>
                <a:gd name="connsiteY7" fmla="*/ 205077 h 460622"/>
                <a:gd name="connsiteX8" fmla="*/ 0 w 10013"/>
                <a:gd name="connsiteY8" fmla="*/ 198668 h 460622"/>
                <a:gd name="connsiteX9" fmla="*/ 0 w 10013"/>
                <a:gd name="connsiteY9" fmla="*/ 6409 h 460622"/>
                <a:gd name="connsiteX10" fmla="*/ 6409 w 10013"/>
                <a:gd name="connsiteY10" fmla="*/ 0 h 460622"/>
                <a:gd name="connsiteX11" fmla="*/ 12817 w 10013"/>
                <a:gd name="connsiteY11" fmla="*/ 6409 h 460622"/>
                <a:gd name="connsiteX12" fmla="*/ 12817 w 10013"/>
                <a:gd name="connsiteY12" fmla="*/ 198668 h 460622"/>
                <a:gd name="connsiteX13" fmla="*/ 6409 w 10013"/>
                <a:gd name="connsiteY13" fmla="*/ 205077 h 460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3" h="460622">
                  <a:moveTo>
                    <a:pt x="6409" y="466030"/>
                  </a:moveTo>
                  <a:cubicBezTo>
                    <a:pt x="2904" y="466030"/>
                    <a:pt x="0" y="463126"/>
                    <a:pt x="0" y="459621"/>
                  </a:cubicBezTo>
                  <a:lnTo>
                    <a:pt x="0" y="217894"/>
                  </a:lnTo>
                  <a:cubicBezTo>
                    <a:pt x="0" y="214390"/>
                    <a:pt x="2904" y="211486"/>
                    <a:pt x="6409" y="211486"/>
                  </a:cubicBezTo>
                  <a:cubicBezTo>
                    <a:pt x="9913" y="211486"/>
                    <a:pt x="12817" y="214390"/>
                    <a:pt x="12817" y="217894"/>
                  </a:cubicBezTo>
                  <a:lnTo>
                    <a:pt x="12817" y="459621"/>
                  </a:lnTo>
                  <a:cubicBezTo>
                    <a:pt x="12817" y="463126"/>
                    <a:pt x="9913" y="466030"/>
                    <a:pt x="6409" y="466030"/>
                  </a:cubicBezTo>
                  <a:close/>
                  <a:moveTo>
                    <a:pt x="6409" y="205077"/>
                  </a:moveTo>
                  <a:cubicBezTo>
                    <a:pt x="2904" y="205077"/>
                    <a:pt x="0" y="202273"/>
                    <a:pt x="0" y="198668"/>
                  </a:cubicBezTo>
                  <a:lnTo>
                    <a:pt x="0" y="6409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198668"/>
                  </a:lnTo>
                  <a:cubicBezTo>
                    <a:pt x="12817" y="202273"/>
                    <a:pt x="9913" y="205077"/>
                    <a:pt x="6409" y="205077"/>
                  </a:cubicBezTo>
                  <a:close/>
                </a:path>
              </a:pathLst>
            </a:custGeom>
            <a:grpFill/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AABDD57-CC69-40B0-B27C-46A36049E50E}"/>
                </a:ext>
              </a:extLst>
            </p:cNvPr>
            <p:cNvSpPr/>
            <p:nvPr/>
          </p:nvSpPr>
          <p:spPr>
            <a:xfrm>
              <a:off x="701088" y="1519553"/>
              <a:ext cx="330446" cy="170230"/>
            </a:xfrm>
            <a:custGeom>
              <a:avLst/>
              <a:gdLst>
                <a:gd name="connsiteX0" fmla="*/ 326842 w 330446"/>
                <a:gd name="connsiteY0" fmla="*/ 175637 h 170229"/>
                <a:gd name="connsiteX1" fmla="*/ 322336 w 330446"/>
                <a:gd name="connsiteY1" fmla="*/ 173835 h 170229"/>
                <a:gd name="connsiteX2" fmla="*/ 166625 w 330446"/>
                <a:gd name="connsiteY2" fmla="*/ 18124 h 170229"/>
                <a:gd name="connsiteX3" fmla="*/ 160517 w 330446"/>
                <a:gd name="connsiteY3" fmla="*/ 24233 h 170229"/>
                <a:gd name="connsiteX4" fmla="*/ 151405 w 330446"/>
                <a:gd name="connsiteY4" fmla="*/ 24233 h 170229"/>
                <a:gd name="connsiteX5" fmla="*/ 149502 w 330446"/>
                <a:gd name="connsiteY5" fmla="*/ 19727 h 170229"/>
                <a:gd name="connsiteX6" fmla="*/ 151405 w 330446"/>
                <a:gd name="connsiteY6" fmla="*/ 15221 h 170229"/>
                <a:gd name="connsiteX7" fmla="*/ 166625 w 330446"/>
                <a:gd name="connsiteY7" fmla="*/ 0 h 170229"/>
                <a:gd name="connsiteX8" fmla="*/ 166926 w 330446"/>
                <a:gd name="connsiteY8" fmla="*/ 300 h 170229"/>
                <a:gd name="connsiteX9" fmla="*/ 331348 w 330446"/>
                <a:gd name="connsiteY9" fmla="*/ 164723 h 170229"/>
                <a:gd name="connsiteX10" fmla="*/ 333250 w 330446"/>
                <a:gd name="connsiteY10" fmla="*/ 169229 h 170229"/>
                <a:gd name="connsiteX11" fmla="*/ 331348 w 330446"/>
                <a:gd name="connsiteY11" fmla="*/ 173835 h 170229"/>
                <a:gd name="connsiteX12" fmla="*/ 326842 w 330446"/>
                <a:gd name="connsiteY12" fmla="*/ 175637 h 170229"/>
                <a:gd name="connsiteX13" fmla="*/ 6409 w 330446"/>
                <a:gd name="connsiteY13" fmla="*/ 175637 h 170229"/>
                <a:gd name="connsiteX14" fmla="*/ 1903 w 330446"/>
                <a:gd name="connsiteY14" fmla="*/ 173835 h 170229"/>
                <a:gd name="connsiteX15" fmla="*/ 0 w 330446"/>
                <a:gd name="connsiteY15" fmla="*/ 169229 h 170229"/>
                <a:gd name="connsiteX16" fmla="*/ 1903 w 330446"/>
                <a:gd name="connsiteY16" fmla="*/ 164723 h 170229"/>
                <a:gd name="connsiteX17" fmla="*/ 137786 w 330446"/>
                <a:gd name="connsiteY17" fmla="*/ 28739 h 170229"/>
                <a:gd name="connsiteX18" fmla="*/ 146899 w 330446"/>
                <a:gd name="connsiteY18" fmla="*/ 28739 h 170229"/>
                <a:gd name="connsiteX19" fmla="*/ 146899 w 330446"/>
                <a:gd name="connsiteY19" fmla="*/ 37851 h 170229"/>
                <a:gd name="connsiteX20" fmla="*/ 10915 w 330446"/>
                <a:gd name="connsiteY20" fmla="*/ 173835 h 170229"/>
                <a:gd name="connsiteX21" fmla="*/ 6409 w 330446"/>
                <a:gd name="connsiteY21" fmla="*/ 175637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30446" h="170229">
                  <a:moveTo>
                    <a:pt x="326842" y="175637"/>
                  </a:moveTo>
                  <a:cubicBezTo>
                    <a:pt x="325139" y="175637"/>
                    <a:pt x="323537" y="175036"/>
                    <a:pt x="322336" y="173835"/>
                  </a:cubicBezTo>
                  <a:lnTo>
                    <a:pt x="166625" y="18124"/>
                  </a:lnTo>
                  <a:lnTo>
                    <a:pt x="160517" y="24233"/>
                  </a:lnTo>
                  <a:cubicBezTo>
                    <a:pt x="158014" y="26636"/>
                    <a:pt x="153808" y="26636"/>
                    <a:pt x="151405" y="24233"/>
                  </a:cubicBezTo>
                  <a:cubicBezTo>
                    <a:pt x="150203" y="23031"/>
                    <a:pt x="149502" y="21429"/>
                    <a:pt x="149502" y="19727"/>
                  </a:cubicBezTo>
                  <a:cubicBezTo>
                    <a:pt x="149502" y="18024"/>
                    <a:pt x="150203" y="16422"/>
                    <a:pt x="151405" y="15221"/>
                  </a:cubicBezTo>
                  <a:lnTo>
                    <a:pt x="166625" y="0"/>
                  </a:lnTo>
                  <a:lnTo>
                    <a:pt x="166926" y="300"/>
                  </a:lnTo>
                  <a:lnTo>
                    <a:pt x="331348" y="164723"/>
                  </a:lnTo>
                  <a:cubicBezTo>
                    <a:pt x="332549" y="165924"/>
                    <a:pt x="333250" y="167526"/>
                    <a:pt x="333250" y="169229"/>
                  </a:cubicBezTo>
                  <a:cubicBezTo>
                    <a:pt x="333250" y="170931"/>
                    <a:pt x="332549" y="172633"/>
                    <a:pt x="331348" y="173835"/>
                  </a:cubicBezTo>
                  <a:cubicBezTo>
                    <a:pt x="330146" y="175036"/>
                    <a:pt x="328544" y="175637"/>
                    <a:pt x="326842" y="175637"/>
                  </a:cubicBezTo>
                  <a:close/>
                  <a:moveTo>
                    <a:pt x="6409" y="175637"/>
                  </a:moveTo>
                  <a:cubicBezTo>
                    <a:pt x="4706" y="175637"/>
                    <a:pt x="3104" y="175036"/>
                    <a:pt x="1903" y="173835"/>
                  </a:cubicBezTo>
                  <a:cubicBezTo>
                    <a:pt x="701" y="172533"/>
                    <a:pt x="0" y="170931"/>
                    <a:pt x="0" y="169229"/>
                  </a:cubicBezTo>
                  <a:cubicBezTo>
                    <a:pt x="0" y="167526"/>
                    <a:pt x="701" y="165924"/>
                    <a:pt x="1903" y="164723"/>
                  </a:cubicBezTo>
                  <a:lnTo>
                    <a:pt x="137786" y="28739"/>
                  </a:lnTo>
                  <a:cubicBezTo>
                    <a:pt x="140189" y="26336"/>
                    <a:pt x="144495" y="26336"/>
                    <a:pt x="146899" y="28739"/>
                  </a:cubicBezTo>
                  <a:cubicBezTo>
                    <a:pt x="149402" y="31242"/>
                    <a:pt x="149402" y="35348"/>
                    <a:pt x="146899" y="37851"/>
                  </a:cubicBezTo>
                  <a:lnTo>
                    <a:pt x="10915" y="173835"/>
                  </a:lnTo>
                  <a:cubicBezTo>
                    <a:pt x="9713" y="175036"/>
                    <a:pt x="8111" y="175637"/>
                    <a:pt x="6409" y="175637"/>
                  </a:cubicBezTo>
                  <a:close/>
                </a:path>
              </a:pathLst>
            </a:custGeom>
            <a:grpFill/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FE0339F8-C72B-4038-8AC2-8D0B6D37834E}"/>
                </a:ext>
              </a:extLst>
            </p:cNvPr>
            <p:cNvSpPr/>
            <p:nvPr/>
          </p:nvSpPr>
          <p:spPr>
            <a:xfrm>
              <a:off x="547280" y="1434738"/>
              <a:ext cx="10014" cy="10014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2808" cap="rnd">
              <a:solidFill>
                <a:srgbClr val="1786FF"/>
              </a:solidFill>
              <a:custDash>
                <a:ds d="1125000" sp="112500"/>
                <a:ds d="2625000" sp="112500"/>
                <a:ds d="0" sp="112500"/>
              </a:custDash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0CB4861-8679-4E23-BF66-6A828F107A78}"/>
                </a:ext>
              </a:extLst>
            </p:cNvPr>
            <p:cNvSpPr/>
            <p:nvPr/>
          </p:nvSpPr>
          <p:spPr>
            <a:xfrm>
              <a:off x="547280" y="1434738"/>
              <a:ext cx="10014" cy="10014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2808" cap="rnd">
              <a:solidFill>
                <a:srgbClr val="1786FF"/>
              </a:solidFill>
              <a:custDash>
                <a:ds d="1125000" sp="112500"/>
                <a:ds d="2625000" sp="112500"/>
                <a:ds d="0" sp="112500"/>
              </a:custDash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8241D-0204-4DE2-BC8F-1677C3E33876}"/>
                </a:ext>
              </a:extLst>
            </p:cNvPr>
            <p:cNvSpPr/>
            <p:nvPr/>
          </p:nvSpPr>
          <p:spPr>
            <a:xfrm>
              <a:off x="547280" y="1434738"/>
              <a:ext cx="10014" cy="10014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2808" cap="rnd">
              <a:solidFill>
                <a:srgbClr val="1786FF"/>
              </a:solidFill>
              <a:custDash>
                <a:ds d="1125000" sp="112500"/>
                <a:ds d="2625000" sp="112500"/>
                <a:ds d="0" sp="112500"/>
              </a:custDash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17881E7-16F8-480D-8C25-3075D8460966}"/>
                </a:ext>
              </a:extLst>
            </p:cNvPr>
            <p:cNvSpPr/>
            <p:nvPr/>
          </p:nvSpPr>
          <p:spPr>
            <a:xfrm>
              <a:off x="547280" y="1434738"/>
              <a:ext cx="10014" cy="10014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2808" cap="rnd">
              <a:solidFill>
                <a:srgbClr val="1786FF"/>
              </a:solidFill>
              <a:custDash>
                <a:ds d="1125000" sp="112500"/>
                <a:ds d="2625000" sp="112500"/>
                <a:ds d="0" sp="112500"/>
              </a:custDash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48611C85-9B18-4771-A7E1-1DD75729F07D}"/>
              </a:ext>
            </a:extLst>
          </p:cNvPr>
          <p:cNvGrpSpPr/>
          <p:nvPr/>
        </p:nvGrpSpPr>
        <p:grpSpPr>
          <a:xfrm>
            <a:off x="6446951" y="1522256"/>
            <a:ext cx="460247" cy="462024"/>
            <a:chOff x="6446951" y="1522256"/>
            <a:chExt cx="460247" cy="462024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088A300-D7D5-41B4-B325-A028878C3EB4}"/>
                </a:ext>
              </a:extLst>
            </p:cNvPr>
            <p:cNvSpPr/>
            <p:nvPr/>
          </p:nvSpPr>
          <p:spPr>
            <a:xfrm>
              <a:off x="6558302" y="1568919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8 w 10013"/>
                <a:gd name="connsiteY4" fmla="*/ 6409 h 70094"/>
                <a:gd name="connsiteX5" fmla="*/ 12818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804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804" y="0"/>
                    <a:pt x="6409" y="0"/>
                  </a:cubicBezTo>
                  <a:cubicBezTo>
                    <a:pt x="9914" y="0"/>
                    <a:pt x="12818" y="2904"/>
                    <a:pt x="12818" y="6409"/>
                  </a:cubicBezTo>
                  <a:lnTo>
                    <a:pt x="12818" y="72798"/>
                  </a:lnTo>
                  <a:cubicBezTo>
                    <a:pt x="12818" y="76303"/>
                    <a:pt x="9914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A3958111-87E3-46C6-A2F9-184D881D246B}"/>
                </a:ext>
              </a:extLst>
            </p:cNvPr>
            <p:cNvSpPr/>
            <p:nvPr/>
          </p:nvSpPr>
          <p:spPr>
            <a:xfrm>
              <a:off x="6491912" y="1635309"/>
              <a:ext cx="70095" cy="10014"/>
            </a:xfrm>
            <a:custGeom>
              <a:avLst/>
              <a:gdLst>
                <a:gd name="connsiteX0" fmla="*/ 72799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9 w 70094"/>
                <a:gd name="connsiteY4" fmla="*/ 0 h 10013"/>
                <a:gd name="connsiteX5" fmla="*/ 79207 w 70094"/>
                <a:gd name="connsiteY5" fmla="*/ 6409 h 10013"/>
                <a:gd name="connsiteX6" fmla="*/ 72799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9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9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72799" y="0"/>
                  </a:lnTo>
                  <a:cubicBezTo>
                    <a:pt x="76304" y="0"/>
                    <a:pt x="79207" y="2904"/>
                    <a:pt x="79207" y="6409"/>
                  </a:cubicBezTo>
                  <a:cubicBezTo>
                    <a:pt x="79207" y="9913"/>
                    <a:pt x="76304" y="12817"/>
                    <a:pt x="7279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943157D-479D-492E-9571-654A27B2E84B}"/>
                </a:ext>
              </a:extLst>
            </p:cNvPr>
            <p:cNvSpPr/>
            <p:nvPr/>
          </p:nvSpPr>
          <p:spPr>
            <a:xfrm>
              <a:off x="6446951" y="1524059"/>
              <a:ext cx="120162" cy="120162"/>
            </a:xfrm>
            <a:custGeom>
              <a:avLst/>
              <a:gdLst>
                <a:gd name="connsiteX0" fmla="*/ 117759 w 120162"/>
                <a:gd name="connsiteY0" fmla="*/ 124068 h 120162"/>
                <a:gd name="connsiteX1" fmla="*/ 113153 w 120162"/>
                <a:gd name="connsiteY1" fmla="*/ 122165 h 120162"/>
                <a:gd name="connsiteX2" fmla="*/ 1903 w 120162"/>
                <a:gd name="connsiteY2" fmla="*/ 10815 h 120162"/>
                <a:gd name="connsiteX3" fmla="*/ 0 w 120162"/>
                <a:gd name="connsiteY3" fmla="*/ 6309 h 120162"/>
                <a:gd name="connsiteX4" fmla="*/ 1903 w 120162"/>
                <a:gd name="connsiteY4" fmla="*/ 1802 h 120162"/>
                <a:gd name="connsiteX5" fmla="*/ 10915 w 120162"/>
                <a:gd name="connsiteY5" fmla="*/ 1802 h 120162"/>
                <a:gd name="connsiteX6" fmla="*/ 122265 w 120162"/>
                <a:gd name="connsiteY6" fmla="*/ 113053 h 120162"/>
                <a:gd name="connsiteX7" fmla="*/ 122265 w 120162"/>
                <a:gd name="connsiteY7" fmla="*/ 122165 h 120162"/>
                <a:gd name="connsiteX8" fmla="*/ 117759 w 120162"/>
                <a:gd name="connsiteY8" fmla="*/ 124068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162" h="120162">
                  <a:moveTo>
                    <a:pt x="117759" y="124068"/>
                  </a:moveTo>
                  <a:cubicBezTo>
                    <a:pt x="116057" y="124068"/>
                    <a:pt x="114455" y="123367"/>
                    <a:pt x="113153" y="122165"/>
                  </a:cubicBezTo>
                  <a:lnTo>
                    <a:pt x="1903" y="10815"/>
                  </a:lnTo>
                  <a:cubicBezTo>
                    <a:pt x="701" y="9613"/>
                    <a:pt x="0" y="8011"/>
                    <a:pt x="0" y="6309"/>
                  </a:cubicBezTo>
                  <a:cubicBezTo>
                    <a:pt x="0" y="4606"/>
                    <a:pt x="701" y="3004"/>
                    <a:pt x="1903" y="1802"/>
                  </a:cubicBezTo>
                  <a:cubicBezTo>
                    <a:pt x="4306" y="-601"/>
                    <a:pt x="8512" y="-601"/>
                    <a:pt x="10915" y="1802"/>
                  </a:cubicBezTo>
                  <a:lnTo>
                    <a:pt x="122265" y="113053"/>
                  </a:lnTo>
                  <a:cubicBezTo>
                    <a:pt x="124769" y="115556"/>
                    <a:pt x="124769" y="119662"/>
                    <a:pt x="122265" y="122165"/>
                  </a:cubicBezTo>
                  <a:cubicBezTo>
                    <a:pt x="121064" y="123367"/>
                    <a:pt x="119461" y="124068"/>
                    <a:pt x="117759" y="12406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E342AC9-811A-49AF-A0EB-C97D8D219D2E}"/>
                </a:ext>
              </a:extLst>
            </p:cNvPr>
            <p:cNvSpPr/>
            <p:nvPr/>
          </p:nvSpPr>
          <p:spPr>
            <a:xfrm>
              <a:off x="6491912" y="1864018"/>
              <a:ext cx="70095" cy="10014"/>
            </a:xfrm>
            <a:custGeom>
              <a:avLst/>
              <a:gdLst>
                <a:gd name="connsiteX0" fmla="*/ 72799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9 w 70094"/>
                <a:gd name="connsiteY4" fmla="*/ 0 h 10013"/>
                <a:gd name="connsiteX5" fmla="*/ 79207 w 70094"/>
                <a:gd name="connsiteY5" fmla="*/ 6409 h 10013"/>
                <a:gd name="connsiteX6" fmla="*/ 72799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9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9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72799" y="0"/>
                  </a:lnTo>
                  <a:cubicBezTo>
                    <a:pt x="76304" y="0"/>
                    <a:pt x="79207" y="2904"/>
                    <a:pt x="79207" y="6409"/>
                  </a:cubicBezTo>
                  <a:cubicBezTo>
                    <a:pt x="79207" y="9913"/>
                    <a:pt x="76304" y="12817"/>
                    <a:pt x="7279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A2D23858-1489-4E2E-8B36-2A1EF0EB1C39}"/>
                </a:ext>
              </a:extLst>
            </p:cNvPr>
            <p:cNvSpPr/>
            <p:nvPr/>
          </p:nvSpPr>
          <p:spPr>
            <a:xfrm>
              <a:off x="6558302" y="1864018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8 w 10013"/>
                <a:gd name="connsiteY4" fmla="*/ 6409 h 70094"/>
                <a:gd name="connsiteX5" fmla="*/ 12818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804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804" y="0"/>
                    <a:pt x="6409" y="0"/>
                  </a:cubicBezTo>
                  <a:cubicBezTo>
                    <a:pt x="9914" y="0"/>
                    <a:pt x="12818" y="2904"/>
                    <a:pt x="12818" y="6409"/>
                  </a:cubicBezTo>
                  <a:lnTo>
                    <a:pt x="12818" y="72798"/>
                  </a:lnTo>
                  <a:cubicBezTo>
                    <a:pt x="12818" y="76303"/>
                    <a:pt x="9914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F571EDC7-2579-4E1F-B9D9-F0C5625AD266}"/>
                </a:ext>
              </a:extLst>
            </p:cNvPr>
            <p:cNvSpPr/>
            <p:nvPr/>
          </p:nvSpPr>
          <p:spPr>
            <a:xfrm>
              <a:off x="6446951" y="1864118"/>
              <a:ext cx="120162" cy="120162"/>
            </a:xfrm>
            <a:custGeom>
              <a:avLst/>
              <a:gdLst>
                <a:gd name="connsiteX0" fmla="*/ 6409 w 120162"/>
                <a:gd name="connsiteY0" fmla="*/ 124068 h 120162"/>
                <a:gd name="connsiteX1" fmla="*/ 1903 w 120162"/>
                <a:gd name="connsiteY1" fmla="*/ 122165 h 120162"/>
                <a:gd name="connsiteX2" fmla="*/ 0 w 120162"/>
                <a:gd name="connsiteY2" fmla="*/ 117659 h 120162"/>
                <a:gd name="connsiteX3" fmla="*/ 1903 w 120162"/>
                <a:gd name="connsiteY3" fmla="*/ 113153 h 120162"/>
                <a:gd name="connsiteX4" fmla="*/ 113153 w 120162"/>
                <a:gd name="connsiteY4" fmla="*/ 1802 h 120162"/>
                <a:gd name="connsiteX5" fmla="*/ 122265 w 120162"/>
                <a:gd name="connsiteY5" fmla="*/ 1802 h 120162"/>
                <a:gd name="connsiteX6" fmla="*/ 124168 w 120162"/>
                <a:gd name="connsiteY6" fmla="*/ 6309 h 120162"/>
                <a:gd name="connsiteX7" fmla="*/ 122265 w 120162"/>
                <a:gd name="connsiteY7" fmla="*/ 10815 h 120162"/>
                <a:gd name="connsiteX8" fmla="*/ 10915 w 120162"/>
                <a:gd name="connsiteY8" fmla="*/ 122165 h 120162"/>
                <a:gd name="connsiteX9" fmla="*/ 6409 w 120162"/>
                <a:gd name="connsiteY9" fmla="*/ 124068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0162" h="120162">
                  <a:moveTo>
                    <a:pt x="6409" y="124068"/>
                  </a:moveTo>
                  <a:cubicBezTo>
                    <a:pt x="4707" y="124068"/>
                    <a:pt x="3104" y="123367"/>
                    <a:pt x="1903" y="122165"/>
                  </a:cubicBezTo>
                  <a:cubicBezTo>
                    <a:pt x="701" y="120963"/>
                    <a:pt x="0" y="119361"/>
                    <a:pt x="0" y="117659"/>
                  </a:cubicBezTo>
                  <a:cubicBezTo>
                    <a:pt x="0" y="115957"/>
                    <a:pt x="701" y="114354"/>
                    <a:pt x="1903" y="113153"/>
                  </a:cubicBezTo>
                  <a:lnTo>
                    <a:pt x="113153" y="1802"/>
                  </a:lnTo>
                  <a:cubicBezTo>
                    <a:pt x="115656" y="-601"/>
                    <a:pt x="119862" y="-601"/>
                    <a:pt x="122265" y="1802"/>
                  </a:cubicBezTo>
                  <a:cubicBezTo>
                    <a:pt x="123467" y="3004"/>
                    <a:pt x="124168" y="4606"/>
                    <a:pt x="124168" y="6309"/>
                  </a:cubicBezTo>
                  <a:cubicBezTo>
                    <a:pt x="124168" y="8011"/>
                    <a:pt x="123467" y="9613"/>
                    <a:pt x="122265" y="10815"/>
                  </a:cubicBezTo>
                  <a:lnTo>
                    <a:pt x="10915" y="122165"/>
                  </a:lnTo>
                  <a:cubicBezTo>
                    <a:pt x="9713" y="123367"/>
                    <a:pt x="8111" y="124068"/>
                    <a:pt x="6409" y="12406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5368B5B-158C-4BB7-BC41-7263D1C1605E}"/>
                </a:ext>
              </a:extLst>
            </p:cNvPr>
            <p:cNvSpPr/>
            <p:nvPr/>
          </p:nvSpPr>
          <p:spPr>
            <a:xfrm>
              <a:off x="6787011" y="1633507"/>
              <a:ext cx="70095" cy="10014"/>
            </a:xfrm>
            <a:custGeom>
              <a:avLst/>
              <a:gdLst>
                <a:gd name="connsiteX0" fmla="*/ 72799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9 w 70094"/>
                <a:gd name="connsiteY4" fmla="*/ 0 h 10013"/>
                <a:gd name="connsiteX5" fmla="*/ 79207 w 70094"/>
                <a:gd name="connsiteY5" fmla="*/ 6409 h 10013"/>
                <a:gd name="connsiteX6" fmla="*/ 72799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9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9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72799" y="0"/>
                  </a:lnTo>
                  <a:cubicBezTo>
                    <a:pt x="76303" y="0"/>
                    <a:pt x="79207" y="2904"/>
                    <a:pt x="79207" y="6409"/>
                  </a:cubicBezTo>
                  <a:cubicBezTo>
                    <a:pt x="79207" y="9913"/>
                    <a:pt x="76303" y="12817"/>
                    <a:pt x="7279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82187CF-C190-4D26-8235-C92A36C2AAD6}"/>
                </a:ext>
              </a:extLst>
            </p:cNvPr>
            <p:cNvSpPr/>
            <p:nvPr/>
          </p:nvSpPr>
          <p:spPr>
            <a:xfrm>
              <a:off x="6787011" y="1567117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7 w 10013"/>
                <a:gd name="connsiteY4" fmla="*/ 6409 h 70094"/>
                <a:gd name="connsiteX5" fmla="*/ 12817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904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72798"/>
                  </a:lnTo>
                  <a:cubicBezTo>
                    <a:pt x="12817" y="76303"/>
                    <a:pt x="9913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AB7C314-09C0-40D3-AA1A-4130ADFDFF82}"/>
                </a:ext>
              </a:extLst>
            </p:cNvPr>
            <p:cNvSpPr/>
            <p:nvPr/>
          </p:nvSpPr>
          <p:spPr>
            <a:xfrm>
              <a:off x="6787036" y="1522256"/>
              <a:ext cx="120162" cy="120162"/>
            </a:xfrm>
            <a:custGeom>
              <a:avLst/>
              <a:gdLst>
                <a:gd name="connsiteX0" fmla="*/ 6384 w 120162"/>
                <a:gd name="connsiteY0" fmla="*/ 124068 h 120162"/>
                <a:gd name="connsiteX1" fmla="*/ 1878 w 120162"/>
                <a:gd name="connsiteY1" fmla="*/ 122165 h 120162"/>
                <a:gd name="connsiteX2" fmla="*/ 1878 w 120162"/>
                <a:gd name="connsiteY2" fmla="*/ 113153 h 120162"/>
                <a:gd name="connsiteX3" fmla="*/ 113228 w 120162"/>
                <a:gd name="connsiteY3" fmla="*/ 1802 h 120162"/>
                <a:gd name="connsiteX4" fmla="*/ 122240 w 120162"/>
                <a:gd name="connsiteY4" fmla="*/ 1802 h 120162"/>
                <a:gd name="connsiteX5" fmla="*/ 124143 w 120162"/>
                <a:gd name="connsiteY5" fmla="*/ 6309 h 120162"/>
                <a:gd name="connsiteX6" fmla="*/ 122240 w 120162"/>
                <a:gd name="connsiteY6" fmla="*/ 10815 h 120162"/>
                <a:gd name="connsiteX7" fmla="*/ 10889 w 120162"/>
                <a:gd name="connsiteY7" fmla="*/ 122165 h 120162"/>
                <a:gd name="connsiteX8" fmla="*/ 6384 w 120162"/>
                <a:gd name="connsiteY8" fmla="*/ 124068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162" h="120162">
                  <a:moveTo>
                    <a:pt x="6384" y="124068"/>
                  </a:moveTo>
                  <a:cubicBezTo>
                    <a:pt x="4681" y="124068"/>
                    <a:pt x="3079" y="123367"/>
                    <a:pt x="1878" y="122165"/>
                  </a:cubicBezTo>
                  <a:cubicBezTo>
                    <a:pt x="-626" y="119662"/>
                    <a:pt x="-626" y="115656"/>
                    <a:pt x="1878" y="113153"/>
                  </a:cubicBezTo>
                  <a:lnTo>
                    <a:pt x="113228" y="1802"/>
                  </a:lnTo>
                  <a:cubicBezTo>
                    <a:pt x="115631" y="-601"/>
                    <a:pt x="119837" y="-601"/>
                    <a:pt x="122240" y="1802"/>
                  </a:cubicBezTo>
                  <a:cubicBezTo>
                    <a:pt x="123442" y="3004"/>
                    <a:pt x="124143" y="4606"/>
                    <a:pt x="124143" y="6309"/>
                  </a:cubicBezTo>
                  <a:cubicBezTo>
                    <a:pt x="124143" y="8011"/>
                    <a:pt x="123442" y="9613"/>
                    <a:pt x="122240" y="10815"/>
                  </a:cubicBezTo>
                  <a:lnTo>
                    <a:pt x="10889" y="122165"/>
                  </a:lnTo>
                  <a:cubicBezTo>
                    <a:pt x="9688" y="123367"/>
                    <a:pt x="8086" y="124068"/>
                    <a:pt x="6384" y="12406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71E8F3F-DDF8-4060-853B-A4366AA0E56A}"/>
                </a:ext>
              </a:extLst>
            </p:cNvPr>
            <p:cNvSpPr/>
            <p:nvPr/>
          </p:nvSpPr>
          <p:spPr>
            <a:xfrm>
              <a:off x="6787011" y="1864018"/>
              <a:ext cx="10014" cy="70095"/>
            </a:xfrm>
            <a:custGeom>
              <a:avLst/>
              <a:gdLst>
                <a:gd name="connsiteX0" fmla="*/ 6409 w 10013"/>
                <a:gd name="connsiteY0" fmla="*/ 79207 h 70094"/>
                <a:gd name="connsiteX1" fmla="*/ 0 w 10013"/>
                <a:gd name="connsiteY1" fmla="*/ 72798 h 70094"/>
                <a:gd name="connsiteX2" fmla="*/ 0 w 10013"/>
                <a:gd name="connsiteY2" fmla="*/ 6409 h 70094"/>
                <a:gd name="connsiteX3" fmla="*/ 6409 w 10013"/>
                <a:gd name="connsiteY3" fmla="*/ 0 h 70094"/>
                <a:gd name="connsiteX4" fmla="*/ 12817 w 10013"/>
                <a:gd name="connsiteY4" fmla="*/ 6409 h 70094"/>
                <a:gd name="connsiteX5" fmla="*/ 12817 w 10013"/>
                <a:gd name="connsiteY5" fmla="*/ 72798 h 70094"/>
                <a:gd name="connsiteX6" fmla="*/ 6409 w 10013"/>
                <a:gd name="connsiteY6" fmla="*/ 79207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70094">
                  <a:moveTo>
                    <a:pt x="6409" y="79207"/>
                  </a:moveTo>
                  <a:cubicBezTo>
                    <a:pt x="2904" y="79207"/>
                    <a:pt x="0" y="76303"/>
                    <a:pt x="0" y="72798"/>
                  </a:cubicBezTo>
                  <a:lnTo>
                    <a:pt x="0" y="6409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72798"/>
                  </a:lnTo>
                  <a:cubicBezTo>
                    <a:pt x="12817" y="76303"/>
                    <a:pt x="9913" y="79207"/>
                    <a:pt x="6409" y="792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9CC0261-817C-49A7-9116-ED66B12F865A}"/>
                </a:ext>
              </a:extLst>
            </p:cNvPr>
            <p:cNvSpPr/>
            <p:nvPr/>
          </p:nvSpPr>
          <p:spPr>
            <a:xfrm>
              <a:off x="6787011" y="1864018"/>
              <a:ext cx="70095" cy="10014"/>
            </a:xfrm>
            <a:custGeom>
              <a:avLst/>
              <a:gdLst>
                <a:gd name="connsiteX0" fmla="*/ 72799 w 70094"/>
                <a:gd name="connsiteY0" fmla="*/ 12817 h 10013"/>
                <a:gd name="connsiteX1" fmla="*/ 6409 w 70094"/>
                <a:gd name="connsiteY1" fmla="*/ 12817 h 10013"/>
                <a:gd name="connsiteX2" fmla="*/ 0 w 70094"/>
                <a:gd name="connsiteY2" fmla="*/ 6409 h 10013"/>
                <a:gd name="connsiteX3" fmla="*/ 6409 w 70094"/>
                <a:gd name="connsiteY3" fmla="*/ 0 h 10013"/>
                <a:gd name="connsiteX4" fmla="*/ 72799 w 70094"/>
                <a:gd name="connsiteY4" fmla="*/ 0 h 10013"/>
                <a:gd name="connsiteX5" fmla="*/ 79207 w 70094"/>
                <a:gd name="connsiteY5" fmla="*/ 6409 h 10013"/>
                <a:gd name="connsiteX6" fmla="*/ 72799 w 7009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94" h="10013">
                  <a:moveTo>
                    <a:pt x="72799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9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72799" y="0"/>
                  </a:lnTo>
                  <a:cubicBezTo>
                    <a:pt x="76303" y="0"/>
                    <a:pt x="79207" y="2904"/>
                    <a:pt x="79207" y="6409"/>
                  </a:cubicBezTo>
                  <a:cubicBezTo>
                    <a:pt x="79207" y="9913"/>
                    <a:pt x="76303" y="12817"/>
                    <a:pt x="7279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B158E8CB-D7AB-4588-AE2B-9AF9A640DD27}"/>
                </a:ext>
              </a:extLst>
            </p:cNvPr>
            <p:cNvSpPr/>
            <p:nvPr/>
          </p:nvSpPr>
          <p:spPr>
            <a:xfrm>
              <a:off x="6787036" y="1864118"/>
              <a:ext cx="120162" cy="120162"/>
            </a:xfrm>
            <a:custGeom>
              <a:avLst/>
              <a:gdLst>
                <a:gd name="connsiteX0" fmla="*/ 117734 w 120162"/>
                <a:gd name="connsiteY0" fmla="*/ 124068 h 120162"/>
                <a:gd name="connsiteX1" fmla="*/ 113228 w 120162"/>
                <a:gd name="connsiteY1" fmla="*/ 122165 h 120162"/>
                <a:gd name="connsiteX2" fmla="*/ 1878 w 120162"/>
                <a:gd name="connsiteY2" fmla="*/ 10815 h 120162"/>
                <a:gd name="connsiteX3" fmla="*/ 1878 w 120162"/>
                <a:gd name="connsiteY3" fmla="*/ 1802 h 120162"/>
                <a:gd name="connsiteX4" fmla="*/ 10889 w 120162"/>
                <a:gd name="connsiteY4" fmla="*/ 1802 h 120162"/>
                <a:gd name="connsiteX5" fmla="*/ 122240 w 120162"/>
                <a:gd name="connsiteY5" fmla="*/ 113153 h 120162"/>
                <a:gd name="connsiteX6" fmla="*/ 124143 w 120162"/>
                <a:gd name="connsiteY6" fmla="*/ 117659 h 120162"/>
                <a:gd name="connsiteX7" fmla="*/ 122240 w 120162"/>
                <a:gd name="connsiteY7" fmla="*/ 122165 h 120162"/>
                <a:gd name="connsiteX8" fmla="*/ 117734 w 120162"/>
                <a:gd name="connsiteY8" fmla="*/ 124068 h 12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162" h="120162">
                  <a:moveTo>
                    <a:pt x="117734" y="124068"/>
                  </a:moveTo>
                  <a:cubicBezTo>
                    <a:pt x="116031" y="124068"/>
                    <a:pt x="114430" y="123367"/>
                    <a:pt x="113228" y="122165"/>
                  </a:cubicBezTo>
                  <a:lnTo>
                    <a:pt x="1878" y="10815"/>
                  </a:lnTo>
                  <a:cubicBezTo>
                    <a:pt x="-626" y="8311"/>
                    <a:pt x="-626" y="4306"/>
                    <a:pt x="1878" y="1802"/>
                  </a:cubicBezTo>
                  <a:cubicBezTo>
                    <a:pt x="4281" y="-601"/>
                    <a:pt x="8486" y="-601"/>
                    <a:pt x="10889" y="1802"/>
                  </a:cubicBezTo>
                  <a:lnTo>
                    <a:pt x="122240" y="113153"/>
                  </a:lnTo>
                  <a:cubicBezTo>
                    <a:pt x="123442" y="114354"/>
                    <a:pt x="124143" y="115957"/>
                    <a:pt x="124143" y="117659"/>
                  </a:cubicBezTo>
                  <a:cubicBezTo>
                    <a:pt x="124143" y="119361"/>
                    <a:pt x="123442" y="120963"/>
                    <a:pt x="122240" y="122165"/>
                  </a:cubicBezTo>
                  <a:cubicBezTo>
                    <a:pt x="121038" y="123367"/>
                    <a:pt x="119436" y="124068"/>
                    <a:pt x="117734" y="12406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214BFA8-2366-4392-B470-031719F7F7ED}"/>
                </a:ext>
              </a:extLst>
            </p:cNvPr>
            <p:cNvSpPr/>
            <p:nvPr/>
          </p:nvSpPr>
          <p:spPr>
            <a:xfrm>
              <a:off x="6591647" y="1668654"/>
              <a:ext cx="170230" cy="170230"/>
            </a:xfrm>
            <a:custGeom>
              <a:avLst/>
              <a:gdLst>
                <a:gd name="connsiteX0" fmla="*/ 86517 w 170230"/>
                <a:gd name="connsiteY0" fmla="*/ 173034 h 170229"/>
                <a:gd name="connsiteX1" fmla="*/ 22831 w 170230"/>
                <a:gd name="connsiteY1" fmla="*/ 144996 h 170229"/>
                <a:gd name="connsiteX2" fmla="*/ 21128 w 170230"/>
                <a:gd name="connsiteY2" fmla="*/ 140390 h 170229"/>
                <a:gd name="connsiteX3" fmla="*/ 23231 w 170230"/>
                <a:gd name="connsiteY3" fmla="*/ 135984 h 170229"/>
                <a:gd name="connsiteX4" fmla="*/ 32244 w 170230"/>
                <a:gd name="connsiteY4" fmla="*/ 136384 h 170229"/>
                <a:gd name="connsiteX5" fmla="*/ 86517 w 170230"/>
                <a:gd name="connsiteY5" fmla="*/ 160216 h 170229"/>
                <a:gd name="connsiteX6" fmla="*/ 160216 w 170230"/>
                <a:gd name="connsiteY6" fmla="*/ 86517 h 170229"/>
                <a:gd name="connsiteX7" fmla="*/ 86517 w 170230"/>
                <a:gd name="connsiteY7" fmla="*/ 12817 h 170229"/>
                <a:gd name="connsiteX8" fmla="*/ 12818 w 170230"/>
                <a:gd name="connsiteY8" fmla="*/ 86517 h 170229"/>
                <a:gd name="connsiteX9" fmla="*/ 21729 w 170230"/>
                <a:gd name="connsiteY9" fmla="*/ 121765 h 170229"/>
                <a:gd name="connsiteX10" fmla="*/ 21930 w 170230"/>
                <a:gd name="connsiteY10" fmla="*/ 122065 h 170229"/>
                <a:gd name="connsiteX11" fmla="*/ 19426 w 170230"/>
                <a:gd name="connsiteY11" fmla="*/ 130777 h 170229"/>
                <a:gd name="connsiteX12" fmla="*/ 10715 w 170230"/>
                <a:gd name="connsiteY12" fmla="*/ 128273 h 170229"/>
                <a:gd name="connsiteX13" fmla="*/ 0 w 170230"/>
                <a:gd name="connsiteY13" fmla="*/ 86517 h 170229"/>
                <a:gd name="connsiteX14" fmla="*/ 86517 w 170230"/>
                <a:gd name="connsiteY14" fmla="*/ 0 h 170229"/>
                <a:gd name="connsiteX15" fmla="*/ 173034 w 170230"/>
                <a:gd name="connsiteY15" fmla="*/ 86517 h 170229"/>
                <a:gd name="connsiteX16" fmla="*/ 86517 w 170230"/>
                <a:gd name="connsiteY16" fmla="*/ 173034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0230" h="170229">
                  <a:moveTo>
                    <a:pt x="86517" y="173034"/>
                  </a:moveTo>
                  <a:cubicBezTo>
                    <a:pt x="62384" y="173034"/>
                    <a:pt x="39153" y="162820"/>
                    <a:pt x="22831" y="144996"/>
                  </a:cubicBezTo>
                  <a:cubicBezTo>
                    <a:pt x="21630" y="143794"/>
                    <a:pt x="21028" y="142092"/>
                    <a:pt x="21128" y="140390"/>
                  </a:cubicBezTo>
                  <a:cubicBezTo>
                    <a:pt x="21128" y="138687"/>
                    <a:pt x="21930" y="137085"/>
                    <a:pt x="23231" y="135984"/>
                  </a:cubicBezTo>
                  <a:cubicBezTo>
                    <a:pt x="25735" y="133681"/>
                    <a:pt x="29940" y="133881"/>
                    <a:pt x="32244" y="136384"/>
                  </a:cubicBezTo>
                  <a:cubicBezTo>
                    <a:pt x="46162" y="151505"/>
                    <a:pt x="65989" y="160216"/>
                    <a:pt x="86517" y="160216"/>
                  </a:cubicBezTo>
                  <a:cubicBezTo>
                    <a:pt x="127072" y="160116"/>
                    <a:pt x="160116" y="127072"/>
                    <a:pt x="160216" y="86517"/>
                  </a:cubicBezTo>
                  <a:cubicBezTo>
                    <a:pt x="160116" y="45962"/>
                    <a:pt x="127072" y="12917"/>
                    <a:pt x="86517" y="12817"/>
                  </a:cubicBezTo>
                  <a:cubicBezTo>
                    <a:pt x="45962" y="12917"/>
                    <a:pt x="12917" y="45962"/>
                    <a:pt x="12818" y="86517"/>
                  </a:cubicBezTo>
                  <a:cubicBezTo>
                    <a:pt x="12818" y="98834"/>
                    <a:pt x="15922" y="111050"/>
                    <a:pt x="21729" y="121765"/>
                  </a:cubicBezTo>
                  <a:lnTo>
                    <a:pt x="21930" y="122065"/>
                  </a:lnTo>
                  <a:cubicBezTo>
                    <a:pt x="23632" y="125169"/>
                    <a:pt x="22530" y="129074"/>
                    <a:pt x="19426" y="130777"/>
                  </a:cubicBezTo>
                  <a:cubicBezTo>
                    <a:pt x="16422" y="132379"/>
                    <a:pt x="12316" y="131177"/>
                    <a:pt x="10715" y="128273"/>
                  </a:cubicBezTo>
                  <a:cubicBezTo>
                    <a:pt x="3705" y="115556"/>
                    <a:pt x="0" y="101137"/>
                    <a:pt x="0" y="86517"/>
                  </a:cubicBezTo>
                  <a:cubicBezTo>
                    <a:pt x="0" y="38852"/>
                    <a:pt x="38853" y="0"/>
                    <a:pt x="86517" y="0"/>
                  </a:cubicBezTo>
                  <a:cubicBezTo>
                    <a:pt x="134182" y="0"/>
                    <a:pt x="173034" y="38852"/>
                    <a:pt x="173034" y="86517"/>
                  </a:cubicBezTo>
                  <a:cubicBezTo>
                    <a:pt x="173034" y="134181"/>
                    <a:pt x="134182" y="173034"/>
                    <a:pt x="86517" y="17303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6" name="Group 265">
            <a:extLst>
              <a:ext uri="{FF2B5EF4-FFF2-40B4-BE49-F238E27FC236}">
                <a16:creationId xmlns:a16="http://schemas.microsoft.com/office/drawing/2014/main" id="{BD55BB99-51EF-4138-AE3C-A6964EC38D6B}"/>
              </a:ext>
            </a:extLst>
          </p:cNvPr>
          <p:cNvGrpSpPr/>
          <p:nvPr/>
        </p:nvGrpSpPr>
        <p:grpSpPr>
          <a:xfrm>
            <a:off x="7607278" y="1588554"/>
            <a:ext cx="460622" cy="330446"/>
            <a:chOff x="7607278" y="1588554"/>
            <a:chExt cx="460622" cy="330446"/>
          </a:xfrm>
        </p:grpSpPr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BE652AE1-D750-459A-9325-1D7850CEE127}"/>
                </a:ext>
              </a:extLst>
            </p:cNvPr>
            <p:cNvSpPr/>
            <p:nvPr/>
          </p:nvSpPr>
          <p:spPr>
            <a:xfrm>
              <a:off x="7607278" y="1588554"/>
              <a:ext cx="460622" cy="330446"/>
            </a:xfrm>
            <a:custGeom>
              <a:avLst/>
              <a:gdLst>
                <a:gd name="connsiteX0" fmla="*/ 6349 w 460622"/>
                <a:gd name="connsiteY0" fmla="*/ 333242 h 330446"/>
                <a:gd name="connsiteX1" fmla="*/ 1743 w 460622"/>
                <a:gd name="connsiteY1" fmla="*/ 331239 h 330446"/>
                <a:gd name="connsiteX2" fmla="*/ 442 w 460622"/>
                <a:gd name="connsiteY2" fmla="*/ 324430 h 330446"/>
                <a:gd name="connsiteX3" fmla="*/ 65830 w 460622"/>
                <a:gd name="connsiteY3" fmla="*/ 166617 h 330446"/>
                <a:gd name="connsiteX4" fmla="*/ 442 w 460622"/>
                <a:gd name="connsiteY4" fmla="*/ 8804 h 330446"/>
                <a:gd name="connsiteX5" fmla="*/ 1743 w 460622"/>
                <a:gd name="connsiteY5" fmla="*/ 1994 h 330446"/>
                <a:gd name="connsiteX6" fmla="*/ 8553 w 460622"/>
                <a:gd name="connsiteY6" fmla="*/ 392 h 330446"/>
                <a:gd name="connsiteX7" fmla="*/ 189797 w 460622"/>
                <a:gd name="connsiteY7" fmla="*/ 64479 h 330446"/>
                <a:gd name="connsiteX8" fmla="*/ 193502 w 460622"/>
                <a:gd name="connsiteY8" fmla="*/ 67683 h 330446"/>
                <a:gd name="connsiteX9" fmla="*/ 193703 w 460622"/>
                <a:gd name="connsiteY9" fmla="*/ 72590 h 330446"/>
                <a:gd name="connsiteX10" fmla="*/ 185491 w 460622"/>
                <a:gd name="connsiteY10" fmla="*/ 76495 h 330446"/>
                <a:gd name="connsiteX11" fmla="*/ 17865 w 460622"/>
                <a:gd name="connsiteY11" fmla="*/ 17215 h 330446"/>
                <a:gd name="connsiteX12" fmla="*/ 78647 w 460622"/>
                <a:gd name="connsiteY12" fmla="*/ 164113 h 330446"/>
                <a:gd name="connsiteX13" fmla="*/ 78647 w 460622"/>
                <a:gd name="connsiteY13" fmla="*/ 169120 h 330446"/>
                <a:gd name="connsiteX14" fmla="*/ 17865 w 460622"/>
                <a:gd name="connsiteY14" fmla="*/ 316019 h 330446"/>
                <a:gd name="connsiteX15" fmla="*/ 52612 w 460622"/>
                <a:gd name="connsiteY15" fmla="*/ 303702 h 330446"/>
                <a:gd name="connsiteX16" fmla="*/ 52712 w 460622"/>
                <a:gd name="connsiteY16" fmla="*/ 303702 h 330446"/>
                <a:gd name="connsiteX17" fmla="*/ 60823 w 460622"/>
                <a:gd name="connsiteY17" fmla="*/ 307607 h 330446"/>
                <a:gd name="connsiteX18" fmla="*/ 56917 w 460622"/>
                <a:gd name="connsiteY18" fmla="*/ 315818 h 330446"/>
                <a:gd name="connsiteX19" fmla="*/ 8553 w 460622"/>
                <a:gd name="connsiteY19" fmla="*/ 332841 h 330446"/>
                <a:gd name="connsiteX20" fmla="*/ 6349 w 460622"/>
                <a:gd name="connsiteY20" fmla="*/ 333242 h 330446"/>
                <a:gd name="connsiteX21" fmla="*/ 72839 w 460622"/>
                <a:gd name="connsiteY21" fmla="*/ 309710 h 330446"/>
                <a:gd name="connsiteX22" fmla="*/ 66831 w 460622"/>
                <a:gd name="connsiteY22" fmla="*/ 305504 h 330446"/>
                <a:gd name="connsiteX23" fmla="*/ 70736 w 460622"/>
                <a:gd name="connsiteY23" fmla="*/ 297293 h 330446"/>
                <a:gd name="connsiteX24" fmla="*/ 251981 w 460622"/>
                <a:gd name="connsiteY24" fmla="*/ 233207 h 330446"/>
                <a:gd name="connsiteX25" fmla="*/ 260193 w 460622"/>
                <a:gd name="connsiteY25" fmla="*/ 237112 h 330446"/>
                <a:gd name="connsiteX26" fmla="*/ 259892 w 460622"/>
                <a:gd name="connsiteY26" fmla="*/ 242019 h 330446"/>
                <a:gd name="connsiteX27" fmla="*/ 256287 w 460622"/>
                <a:gd name="connsiteY27" fmla="*/ 245323 h 330446"/>
                <a:gd name="connsiteX28" fmla="*/ 75042 w 460622"/>
                <a:gd name="connsiteY28" fmla="*/ 309410 h 330446"/>
                <a:gd name="connsiteX29" fmla="*/ 72839 w 460622"/>
                <a:gd name="connsiteY29" fmla="*/ 309710 h 330446"/>
                <a:gd name="connsiteX30" fmla="*/ 272208 w 460622"/>
                <a:gd name="connsiteY30" fmla="*/ 239215 h 330446"/>
                <a:gd name="connsiteX31" fmla="*/ 266201 w 460622"/>
                <a:gd name="connsiteY31" fmla="*/ 235009 h 330446"/>
                <a:gd name="connsiteX32" fmla="*/ 270106 w 460622"/>
                <a:gd name="connsiteY32" fmla="*/ 226798 h 330446"/>
                <a:gd name="connsiteX33" fmla="*/ 278317 w 460622"/>
                <a:gd name="connsiteY33" fmla="*/ 230703 h 330446"/>
                <a:gd name="connsiteX34" fmla="*/ 274412 w 460622"/>
                <a:gd name="connsiteY34" fmla="*/ 238914 h 330446"/>
                <a:gd name="connsiteX35" fmla="*/ 272208 w 460622"/>
                <a:gd name="connsiteY35" fmla="*/ 239215 h 330446"/>
                <a:gd name="connsiteX36" fmla="*/ 290433 w 460622"/>
                <a:gd name="connsiteY36" fmla="*/ 232806 h 330446"/>
                <a:gd name="connsiteX37" fmla="*/ 284325 w 460622"/>
                <a:gd name="connsiteY37" fmla="*/ 228600 h 330446"/>
                <a:gd name="connsiteX38" fmla="*/ 284625 w 460622"/>
                <a:gd name="connsiteY38" fmla="*/ 223694 h 330446"/>
                <a:gd name="connsiteX39" fmla="*/ 288230 w 460622"/>
                <a:gd name="connsiteY39" fmla="*/ 220389 h 330446"/>
                <a:gd name="connsiteX40" fmla="*/ 440336 w 460622"/>
                <a:gd name="connsiteY40" fmla="*/ 166617 h 330446"/>
                <a:gd name="connsiteX41" fmla="*/ 203616 w 460622"/>
                <a:gd name="connsiteY41" fmla="*/ 82904 h 330446"/>
                <a:gd name="connsiteX42" fmla="*/ 199711 w 460622"/>
                <a:gd name="connsiteY42" fmla="*/ 74793 h 330446"/>
                <a:gd name="connsiteX43" fmla="*/ 207922 w 460622"/>
                <a:gd name="connsiteY43" fmla="*/ 70887 h 330446"/>
                <a:gd name="connsiteX44" fmla="*/ 461665 w 460622"/>
                <a:gd name="connsiteY44" fmla="*/ 160609 h 330446"/>
                <a:gd name="connsiteX45" fmla="*/ 465971 w 460622"/>
                <a:gd name="connsiteY45" fmla="*/ 166617 h 330446"/>
                <a:gd name="connsiteX46" fmla="*/ 461665 w 460622"/>
                <a:gd name="connsiteY46" fmla="*/ 172625 h 330446"/>
                <a:gd name="connsiteX47" fmla="*/ 292536 w 460622"/>
                <a:gd name="connsiteY47" fmla="*/ 232506 h 330446"/>
                <a:gd name="connsiteX48" fmla="*/ 290433 w 460622"/>
                <a:gd name="connsiteY48" fmla="*/ 232806 h 33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460622" h="330446">
                  <a:moveTo>
                    <a:pt x="6349" y="333242"/>
                  </a:moveTo>
                  <a:cubicBezTo>
                    <a:pt x="4647" y="333242"/>
                    <a:pt x="2945" y="332541"/>
                    <a:pt x="1743" y="331239"/>
                  </a:cubicBezTo>
                  <a:cubicBezTo>
                    <a:pt x="41" y="329437"/>
                    <a:pt x="-460" y="326733"/>
                    <a:pt x="442" y="324430"/>
                  </a:cubicBezTo>
                  <a:lnTo>
                    <a:pt x="65830" y="166617"/>
                  </a:lnTo>
                  <a:lnTo>
                    <a:pt x="442" y="8804"/>
                  </a:lnTo>
                  <a:cubicBezTo>
                    <a:pt x="-460" y="6500"/>
                    <a:pt x="41" y="3797"/>
                    <a:pt x="1743" y="1994"/>
                  </a:cubicBezTo>
                  <a:cubicBezTo>
                    <a:pt x="3446" y="192"/>
                    <a:pt x="6249" y="-509"/>
                    <a:pt x="8553" y="392"/>
                  </a:cubicBezTo>
                  <a:lnTo>
                    <a:pt x="189797" y="64479"/>
                  </a:lnTo>
                  <a:cubicBezTo>
                    <a:pt x="191399" y="64979"/>
                    <a:pt x="192701" y="66181"/>
                    <a:pt x="193502" y="67683"/>
                  </a:cubicBezTo>
                  <a:cubicBezTo>
                    <a:pt x="194203" y="69285"/>
                    <a:pt x="194303" y="70988"/>
                    <a:pt x="193703" y="72590"/>
                  </a:cubicBezTo>
                  <a:cubicBezTo>
                    <a:pt x="192601" y="75894"/>
                    <a:pt x="188796" y="77697"/>
                    <a:pt x="185491" y="76495"/>
                  </a:cubicBezTo>
                  <a:lnTo>
                    <a:pt x="17865" y="17215"/>
                  </a:lnTo>
                  <a:lnTo>
                    <a:pt x="78647" y="164113"/>
                  </a:lnTo>
                  <a:cubicBezTo>
                    <a:pt x="79348" y="165716"/>
                    <a:pt x="79348" y="167518"/>
                    <a:pt x="78647" y="169120"/>
                  </a:cubicBezTo>
                  <a:lnTo>
                    <a:pt x="17865" y="316019"/>
                  </a:lnTo>
                  <a:lnTo>
                    <a:pt x="52612" y="303702"/>
                  </a:lnTo>
                  <a:cubicBezTo>
                    <a:pt x="52612" y="303702"/>
                    <a:pt x="52612" y="303702"/>
                    <a:pt x="52712" y="303702"/>
                  </a:cubicBezTo>
                  <a:cubicBezTo>
                    <a:pt x="55916" y="302600"/>
                    <a:pt x="59621" y="304403"/>
                    <a:pt x="60823" y="307607"/>
                  </a:cubicBezTo>
                  <a:cubicBezTo>
                    <a:pt x="61924" y="310912"/>
                    <a:pt x="60222" y="314617"/>
                    <a:pt x="56917" y="315818"/>
                  </a:cubicBezTo>
                  <a:lnTo>
                    <a:pt x="8553" y="332841"/>
                  </a:lnTo>
                  <a:cubicBezTo>
                    <a:pt x="7852" y="333142"/>
                    <a:pt x="7151" y="333242"/>
                    <a:pt x="6349" y="333242"/>
                  </a:cubicBezTo>
                  <a:close/>
                  <a:moveTo>
                    <a:pt x="72839" y="309710"/>
                  </a:moveTo>
                  <a:cubicBezTo>
                    <a:pt x="70135" y="309710"/>
                    <a:pt x="67732" y="308008"/>
                    <a:pt x="66831" y="305504"/>
                  </a:cubicBezTo>
                  <a:cubicBezTo>
                    <a:pt x="65629" y="302100"/>
                    <a:pt x="67432" y="298495"/>
                    <a:pt x="70736" y="297293"/>
                  </a:cubicBezTo>
                  <a:lnTo>
                    <a:pt x="251981" y="233207"/>
                  </a:lnTo>
                  <a:cubicBezTo>
                    <a:pt x="255285" y="232005"/>
                    <a:pt x="258990" y="233908"/>
                    <a:pt x="260193" y="237112"/>
                  </a:cubicBezTo>
                  <a:cubicBezTo>
                    <a:pt x="260693" y="238714"/>
                    <a:pt x="260693" y="240517"/>
                    <a:pt x="259892" y="242019"/>
                  </a:cubicBezTo>
                  <a:cubicBezTo>
                    <a:pt x="259191" y="243521"/>
                    <a:pt x="257889" y="244722"/>
                    <a:pt x="256287" y="245323"/>
                  </a:cubicBezTo>
                  <a:lnTo>
                    <a:pt x="75042" y="309410"/>
                  </a:lnTo>
                  <a:cubicBezTo>
                    <a:pt x="74341" y="309610"/>
                    <a:pt x="73540" y="309710"/>
                    <a:pt x="72839" y="309710"/>
                  </a:cubicBezTo>
                  <a:close/>
                  <a:moveTo>
                    <a:pt x="272208" y="239215"/>
                  </a:moveTo>
                  <a:cubicBezTo>
                    <a:pt x="269605" y="239215"/>
                    <a:pt x="267101" y="237513"/>
                    <a:pt x="266201" y="235009"/>
                  </a:cubicBezTo>
                  <a:cubicBezTo>
                    <a:pt x="265099" y="231705"/>
                    <a:pt x="266801" y="228000"/>
                    <a:pt x="270106" y="226798"/>
                  </a:cubicBezTo>
                  <a:cubicBezTo>
                    <a:pt x="273410" y="225596"/>
                    <a:pt x="277115" y="227499"/>
                    <a:pt x="278317" y="230703"/>
                  </a:cubicBezTo>
                  <a:cubicBezTo>
                    <a:pt x="279519" y="234008"/>
                    <a:pt x="277716" y="237713"/>
                    <a:pt x="274412" y="238914"/>
                  </a:cubicBezTo>
                  <a:cubicBezTo>
                    <a:pt x="273711" y="239115"/>
                    <a:pt x="273010" y="239215"/>
                    <a:pt x="272208" y="239215"/>
                  </a:cubicBezTo>
                  <a:close/>
                  <a:moveTo>
                    <a:pt x="290433" y="232806"/>
                  </a:moveTo>
                  <a:cubicBezTo>
                    <a:pt x="287730" y="232806"/>
                    <a:pt x="285226" y="231104"/>
                    <a:pt x="284325" y="228600"/>
                  </a:cubicBezTo>
                  <a:cubicBezTo>
                    <a:pt x="283724" y="226998"/>
                    <a:pt x="283824" y="225196"/>
                    <a:pt x="284625" y="223694"/>
                  </a:cubicBezTo>
                  <a:cubicBezTo>
                    <a:pt x="285326" y="222092"/>
                    <a:pt x="286628" y="220990"/>
                    <a:pt x="288230" y="220389"/>
                  </a:cubicBezTo>
                  <a:lnTo>
                    <a:pt x="440336" y="166617"/>
                  </a:lnTo>
                  <a:lnTo>
                    <a:pt x="203616" y="82904"/>
                  </a:lnTo>
                  <a:cubicBezTo>
                    <a:pt x="200311" y="81802"/>
                    <a:pt x="198609" y="78097"/>
                    <a:pt x="199711" y="74793"/>
                  </a:cubicBezTo>
                  <a:cubicBezTo>
                    <a:pt x="200912" y="71488"/>
                    <a:pt x="204617" y="69686"/>
                    <a:pt x="207922" y="70887"/>
                  </a:cubicBezTo>
                  <a:lnTo>
                    <a:pt x="461665" y="160609"/>
                  </a:lnTo>
                  <a:cubicBezTo>
                    <a:pt x="464268" y="161510"/>
                    <a:pt x="465971" y="163913"/>
                    <a:pt x="465971" y="166617"/>
                  </a:cubicBezTo>
                  <a:cubicBezTo>
                    <a:pt x="465971" y="169320"/>
                    <a:pt x="464268" y="171724"/>
                    <a:pt x="461665" y="172625"/>
                  </a:cubicBezTo>
                  <a:lnTo>
                    <a:pt x="292536" y="232506"/>
                  </a:lnTo>
                  <a:cubicBezTo>
                    <a:pt x="291835" y="232706"/>
                    <a:pt x="291134" y="232806"/>
                    <a:pt x="290433" y="23280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10BAF33-8868-4A77-A7F5-2E40DA721D62}"/>
                </a:ext>
              </a:extLst>
            </p:cNvPr>
            <p:cNvSpPr/>
            <p:nvPr/>
          </p:nvSpPr>
          <p:spPr>
            <a:xfrm>
              <a:off x="7673609" y="1748762"/>
              <a:ext cx="390528" cy="10014"/>
            </a:xfrm>
            <a:custGeom>
              <a:avLst/>
              <a:gdLst>
                <a:gd name="connsiteX0" fmla="*/ 393232 w 390527"/>
                <a:gd name="connsiteY0" fmla="*/ 12817 h 10013"/>
                <a:gd name="connsiteX1" fmla="*/ 217895 w 390527"/>
                <a:gd name="connsiteY1" fmla="*/ 12817 h 10013"/>
                <a:gd name="connsiteX2" fmla="*/ 211486 w 390527"/>
                <a:gd name="connsiteY2" fmla="*/ 6409 h 10013"/>
                <a:gd name="connsiteX3" fmla="*/ 217895 w 390527"/>
                <a:gd name="connsiteY3" fmla="*/ 0 h 10013"/>
                <a:gd name="connsiteX4" fmla="*/ 393232 w 390527"/>
                <a:gd name="connsiteY4" fmla="*/ 0 h 10013"/>
                <a:gd name="connsiteX5" fmla="*/ 399640 w 390527"/>
                <a:gd name="connsiteY5" fmla="*/ 6409 h 10013"/>
                <a:gd name="connsiteX6" fmla="*/ 393232 w 390527"/>
                <a:gd name="connsiteY6" fmla="*/ 12817 h 10013"/>
                <a:gd name="connsiteX7" fmla="*/ 198669 w 390527"/>
                <a:gd name="connsiteY7" fmla="*/ 12817 h 10013"/>
                <a:gd name="connsiteX8" fmla="*/ 6409 w 390527"/>
                <a:gd name="connsiteY8" fmla="*/ 12817 h 10013"/>
                <a:gd name="connsiteX9" fmla="*/ 0 w 390527"/>
                <a:gd name="connsiteY9" fmla="*/ 6409 h 10013"/>
                <a:gd name="connsiteX10" fmla="*/ 6409 w 390527"/>
                <a:gd name="connsiteY10" fmla="*/ 0 h 10013"/>
                <a:gd name="connsiteX11" fmla="*/ 198669 w 390527"/>
                <a:gd name="connsiteY11" fmla="*/ 0 h 10013"/>
                <a:gd name="connsiteX12" fmla="*/ 205078 w 390527"/>
                <a:gd name="connsiteY12" fmla="*/ 6409 h 10013"/>
                <a:gd name="connsiteX13" fmla="*/ 198669 w 390527"/>
                <a:gd name="connsiteY13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527" h="10013">
                  <a:moveTo>
                    <a:pt x="393232" y="12817"/>
                  </a:moveTo>
                  <a:lnTo>
                    <a:pt x="217895" y="12817"/>
                  </a:lnTo>
                  <a:cubicBezTo>
                    <a:pt x="214390" y="12817"/>
                    <a:pt x="211486" y="9913"/>
                    <a:pt x="211486" y="6409"/>
                  </a:cubicBezTo>
                  <a:cubicBezTo>
                    <a:pt x="211486" y="2904"/>
                    <a:pt x="214390" y="0"/>
                    <a:pt x="217895" y="0"/>
                  </a:cubicBezTo>
                  <a:lnTo>
                    <a:pt x="393232" y="0"/>
                  </a:lnTo>
                  <a:cubicBezTo>
                    <a:pt x="396736" y="0"/>
                    <a:pt x="399640" y="2904"/>
                    <a:pt x="399640" y="6409"/>
                  </a:cubicBezTo>
                  <a:cubicBezTo>
                    <a:pt x="399640" y="9913"/>
                    <a:pt x="396736" y="12817"/>
                    <a:pt x="393232" y="12817"/>
                  </a:cubicBezTo>
                  <a:close/>
                  <a:moveTo>
                    <a:pt x="198669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9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198669" y="0"/>
                  </a:lnTo>
                  <a:cubicBezTo>
                    <a:pt x="202273" y="0"/>
                    <a:pt x="205078" y="2904"/>
                    <a:pt x="205078" y="6409"/>
                  </a:cubicBezTo>
                  <a:cubicBezTo>
                    <a:pt x="205078" y="9913"/>
                    <a:pt x="202273" y="12817"/>
                    <a:pt x="19866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B84E9F41-8A04-4981-9DD8-A08592960FF3}"/>
              </a:ext>
            </a:extLst>
          </p:cNvPr>
          <p:cNvGrpSpPr/>
          <p:nvPr/>
        </p:nvGrpSpPr>
        <p:grpSpPr>
          <a:xfrm>
            <a:off x="8722426" y="1588570"/>
            <a:ext cx="440620" cy="440595"/>
            <a:chOff x="8722426" y="1588570"/>
            <a:chExt cx="440620" cy="440595"/>
          </a:xfrm>
        </p:grpSpPr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33E4D44A-5844-432E-8326-D928BBE6B0D4}"/>
                </a:ext>
              </a:extLst>
            </p:cNvPr>
            <p:cNvSpPr/>
            <p:nvPr/>
          </p:nvSpPr>
          <p:spPr>
            <a:xfrm>
              <a:off x="8722426" y="1588570"/>
              <a:ext cx="440595" cy="440595"/>
            </a:xfrm>
            <a:custGeom>
              <a:avLst/>
              <a:gdLst>
                <a:gd name="connsiteX0" fmla="*/ 233015 w 440595"/>
                <a:gd name="connsiteY0" fmla="*/ 446479 h 440595"/>
                <a:gd name="connsiteX1" fmla="*/ 233015 w 440595"/>
                <a:gd name="connsiteY1" fmla="*/ 446479 h 440595"/>
                <a:gd name="connsiteX2" fmla="*/ 227107 w 440595"/>
                <a:gd name="connsiteY2" fmla="*/ 442574 h 440595"/>
                <a:gd name="connsiteX3" fmla="*/ 161719 w 440595"/>
                <a:gd name="connsiteY3" fmla="*/ 284760 h 440595"/>
                <a:gd name="connsiteX4" fmla="*/ 4006 w 440595"/>
                <a:gd name="connsiteY4" fmla="*/ 219472 h 440595"/>
                <a:gd name="connsiteX5" fmla="*/ 0 w 440595"/>
                <a:gd name="connsiteY5" fmla="*/ 213664 h 440595"/>
                <a:gd name="connsiteX6" fmla="*/ 3706 w 440595"/>
                <a:gd name="connsiteY6" fmla="*/ 207756 h 440595"/>
                <a:gd name="connsiteX7" fmla="*/ 177139 w 440595"/>
                <a:gd name="connsiteY7" fmla="*/ 124844 h 440595"/>
                <a:gd name="connsiteX8" fmla="*/ 185651 w 440595"/>
                <a:gd name="connsiteY8" fmla="*/ 127948 h 440595"/>
                <a:gd name="connsiteX9" fmla="*/ 185951 w 440595"/>
                <a:gd name="connsiteY9" fmla="*/ 132855 h 440595"/>
                <a:gd name="connsiteX10" fmla="*/ 182647 w 440595"/>
                <a:gd name="connsiteY10" fmla="*/ 136460 h 440595"/>
                <a:gd name="connsiteX11" fmla="*/ 22130 w 440595"/>
                <a:gd name="connsiteY11" fmla="*/ 213063 h 440595"/>
                <a:gd name="connsiteX12" fmla="*/ 169129 w 440595"/>
                <a:gd name="connsiteY12" fmla="*/ 273946 h 440595"/>
                <a:gd name="connsiteX13" fmla="*/ 172534 w 440595"/>
                <a:gd name="connsiteY13" fmla="*/ 277450 h 440595"/>
                <a:gd name="connsiteX14" fmla="*/ 233415 w 440595"/>
                <a:gd name="connsiteY14" fmla="*/ 424349 h 440595"/>
                <a:gd name="connsiteX15" fmla="*/ 249337 w 440595"/>
                <a:gd name="connsiteY15" fmla="*/ 391104 h 440595"/>
                <a:gd name="connsiteX16" fmla="*/ 249437 w 440595"/>
                <a:gd name="connsiteY16" fmla="*/ 390904 h 440595"/>
                <a:gd name="connsiteX17" fmla="*/ 257848 w 440595"/>
                <a:gd name="connsiteY17" fmla="*/ 388100 h 440595"/>
                <a:gd name="connsiteX18" fmla="*/ 260853 w 440595"/>
                <a:gd name="connsiteY18" fmla="*/ 396611 h 440595"/>
                <a:gd name="connsiteX19" fmla="*/ 238823 w 440595"/>
                <a:gd name="connsiteY19" fmla="*/ 442874 h 440595"/>
                <a:gd name="connsiteX20" fmla="*/ 233015 w 440595"/>
                <a:gd name="connsiteY20" fmla="*/ 446479 h 440595"/>
                <a:gd name="connsiteX21" fmla="*/ 263356 w 440595"/>
                <a:gd name="connsiteY21" fmla="*/ 382893 h 440595"/>
                <a:gd name="connsiteX22" fmla="*/ 260652 w 440595"/>
                <a:gd name="connsiteY22" fmla="*/ 382292 h 440595"/>
                <a:gd name="connsiteX23" fmla="*/ 257649 w 440595"/>
                <a:gd name="connsiteY23" fmla="*/ 373680 h 440595"/>
                <a:gd name="connsiteX24" fmla="*/ 340460 w 440595"/>
                <a:gd name="connsiteY24" fmla="*/ 200246 h 440595"/>
                <a:gd name="connsiteX25" fmla="*/ 348972 w 440595"/>
                <a:gd name="connsiteY25" fmla="*/ 197242 h 440595"/>
                <a:gd name="connsiteX26" fmla="*/ 352277 w 440595"/>
                <a:gd name="connsiteY26" fmla="*/ 200847 h 440595"/>
                <a:gd name="connsiteX27" fmla="*/ 352076 w 440595"/>
                <a:gd name="connsiteY27" fmla="*/ 205754 h 440595"/>
                <a:gd name="connsiteX28" fmla="*/ 269164 w 440595"/>
                <a:gd name="connsiteY28" fmla="*/ 379188 h 440595"/>
                <a:gd name="connsiteX29" fmla="*/ 263356 w 440595"/>
                <a:gd name="connsiteY29" fmla="*/ 382893 h 440595"/>
                <a:gd name="connsiteX30" fmla="*/ 354579 w 440595"/>
                <a:gd name="connsiteY30" fmla="*/ 192035 h 440595"/>
                <a:gd name="connsiteX31" fmla="*/ 351775 w 440595"/>
                <a:gd name="connsiteY31" fmla="*/ 191434 h 440595"/>
                <a:gd name="connsiteX32" fmla="*/ 348771 w 440595"/>
                <a:gd name="connsiteY32" fmla="*/ 182923 h 440595"/>
                <a:gd name="connsiteX33" fmla="*/ 357283 w 440595"/>
                <a:gd name="connsiteY33" fmla="*/ 179919 h 440595"/>
                <a:gd name="connsiteX34" fmla="*/ 360287 w 440595"/>
                <a:gd name="connsiteY34" fmla="*/ 188430 h 440595"/>
                <a:gd name="connsiteX35" fmla="*/ 354579 w 440595"/>
                <a:gd name="connsiteY35" fmla="*/ 192035 h 440595"/>
                <a:gd name="connsiteX36" fmla="*/ 362791 w 440595"/>
                <a:gd name="connsiteY36" fmla="*/ 174712 h 440595"/>
                <a:gd name="connsiteX37" fmla="*/ 360087 w 440595"/>
                <a:gd name="connsiteY37" fmla="*/ 174111 h 440595"/>
                <a:gd name="connsiteX38" fmla="*/ 356782 w 440595"/>
                <a:gd name="connsiteY38" fmla="*/ 170406 h 440595"/>
                <a:gd name="connsiteX39" fmla="*/ 356983 w 440595"/>
                <a:gd name="connsiteY39" fmla="*/ 165499 h 440595"/>
                <a:gd name="connsiteX40" fmla="*/ 426577 w 440595"/>
                <a:gd name="connsiteY40" fmla="*/ 20003 h 440595"/>
                <a:gd name="connsiteX41" fmla="*/ 200071 w 440595"/>
                <a:gd name="connsiteY41" fmla="*/ 128149 h 440595"/>
                <a:gd name="connsiteX42" fmla="*/ 191459 w 440595"/>
                <a:gd name="connsiteY42" fmla="*/ 125145 h 440595"/>
                <a:gd name="connsiteX43" fmla="*/ 191259 w 440595"/>
                <a:gd name="connsiteY43" fmla="*/ 120238 h 440595"/>
                <a:gd name="connsiteX44" fmla="*/ 194463 w 440595"/>
                <a:gd name="connsiteY44" fmla="*/ 116633 h 440595"/>
                <a:gd name="connsiteX45" fmla="*/ 437392 w 440595"/>
                <a:gd name="connsiteY45" fmla="*/ 576 h 440595"/>
                <a:gd name="connsiteX46" fmla="*/ 444701 w 440595"/>
                <a:gd name="connsiteY46" fmla="*/ 1878 h 440595"/>
                <a:gd name="connsiteX47" fmla="*/ 445903 w 440595"/>
                <a:gd name="connsiteY47" fmla="*/ 9188 h 440595"/>
                <a:gd name="connsiteX48" fmla="*/ 368598 w 440595"/>
                <a:gd name="connsiteY48" fmla="*/ 171107 h 440595"/>
                <a:gd name="connsiteX49" fmla="*/ 362791 w 440595"/>
                <a:gd name="connsiteY49" fmla="*/ 174712 h 440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40595" h="440595">
                  <a:moveTo>
                    <a:pt x="233015" y="446479"/>
                  </a:moveTo>
                  <a:lnTo>
                    <a:pt x="233015" y="446479"/>
                  </a:lnTo>
                  <a:cubicBezTo>
                    <a:pt x="230311" y="446479"/>
                    <a:pt x="228008" y="444877"/>
                    <a:pt x="227107" y="442574"/>
                  </a:cubicBezTo>
                  <a:lnTo>
                    <a:pt x="161719" y="284760"/>
                  </a:lnTo>
                  <a:lnTo>
                    <a:pt x="4006" y="219472"/>
                  </a:lnTo>
                  <a:cubicBezTo>
                    <a:pt x="1603" y="218471"/>
                    <a:pt x="100" y="216268"/>
                    <a:pt x="0" y="213664"/>
                  </a:cubicBezTo>
                  <a:cubicBezTo>
                    <a:pt x="0" y="211161"/>
                    <a:pt x="1402" y="208858"/>
                    <a:pt x="3706" y="207756"/>
                  </a:cubicBezTo>
                  <a:lnTo>
                    <a:pt x="177139" y="124844"/>
                  </a:lnTo>
                  <a:cubicBezTo>
                    <a:pt x="180244" y="123442"/>
                    <a:pt x="184249" y="124844"/>
                    <a:pt x="185651" y="127948"/>
                  </a:cubicBezTo>
                  <a:cubicBezTo>
                    <a:pt x="186452" y="129450"/>
                    <a:pt x="186552" y="131153"/>
                    <a:pt x="185951" y="132855"/>
                  </a:cubicBezTo>
                  <a:cubicBezTo>
                    <a:pt x="185351" y="134457"/>
                    <a:pt x="184249" y="135759"/>
                    <a:pt x="182647" y="136460"/>
                  </a:cubicBezTo>
                  <a:lnTo>
                    <a:pt x="22130" y="213063"/>
                  </a:lnTo>
                  <a:lnTo>
                    <a:pt x="169129" y="273946"/>
                  </a:lnTo>
                  <a:cubicBezTo>
                    <a:pt x="170631" y="274647"/>
                    <a:pt x="171933" y="275848"/>
                    <a:pt x="172534" y="277450"/>
                  </a:cubicBezTo>
                  <a:lnTo>
                    <a:pt x="233415" y="424349"/>
                  </a:lnTo>
                  <a:lnTo>
                    <a:pt x="249337" y="391104"/>
                  </a:lnTo>
                  <a:cubicBezTo>
                    <a:pt x="249337" y="391004"/>
                    <a:pt x="249337" y="391004"/>
                    <a:pt x="249437" y="390904"/>
                  </a:cubicBezTo>
                  <a:cubicBezTo>
                    <a:pt x="250939" y="388000"/>
                    <a:pt x="254844" y="386598"/>
                    <a:pt x="257848" y="388100"/>
                  </a:cubicBezTo>
                  <a:cubicBezTo>
                    <a:pt x="261053" y="389602"/>
                    <a:pt x="262355" y="393407"/>
                    <a:pt x="260853" y="396611"/>
                  </a:cubicBezTo>
                  <a:lnTo>
                    <a:pt x="238823" y="442874"/>
                  </a:lnTo>
                  <a:cubicBezTo>
                    <a:pt x="237722" y="445077"/>
                    <a:pt x="235418" y="446479"/>
                    <a:pt x="233015" y="446479"/>
                  </a:cubicBezTo>
                  <a:close/>
                  <a:moveTo>
                    <a:pt x="263356" y="382893"/>
                  </a:moveTo>
                  <a:cubicBezTo>
                    <a:pt x="262455" y="382893"/>
                    <a:pt x="261454" y="382693"/>
                    <a:pt x="260652" y="382292"/>
                  </a:cubicBezTo>
                  <a:cubicBezTo>
                    <a:pt x="257448" y="380790"/>
                    <a:pt x="256046" y="376885"/>
                    <a:pt x="257649" y="373680"/>
                  </a:cubicBezTo>
                  <a:lnTo>
                    <a:pt x="340460" y="200246"/>
                  </a:lnTo>
                  <a:cubicBezTo>
                    <a:pt x="341962" y="197142"/>
                    <a:pt x="345968" y="195740"/>
                    <a:pt x="348972" y="197242"/>
                  </a:cubicBezTo>
                  <a:cubicBezTo>
                    <a:pt x="350574" y="197943"/>
                    <a:pt x="351676" y="199245"/>
                    <a:pt x="352277" y="200847"/>
                  </a:cubicBezTo>
                  <a:cubicBezTo>
                    <a:pt x="352877" y="202449"/>
                    <a:pt x="352777" y="204252"/>
                    <a:pt x="352076" y="205754"/>
                  </a:cubicBezTo>
                  <a:lnTo>
                    <a:pt x="269164" y="379188"/>
                  </a:lnTo>
                  <a:cubicBezTo>
                    <a:pt x="268163" y="381491"/>
                    <a:pt x="265860" y="382893"/>
                    <a:pt x="263356" y="382893"/>
                  </a:cubicBezTo>
                  <a:close/>
                  <a:moveTo>
                    <a:pt x="354579" y="192035"/>
                  </a:moveTo>
                  <a:cubicBezTo>
                    <a:pt x="353578" y="192035"/>
                    <a:pt x="352677" y="191835"/>
                    <a:pt x="351775" y="191434"/>
                  </a:cubicBezTo>
                  <a:cubicBezTo>
                    <a:pt x="348571" y="189932"/>
                    <a:pt x="347270" y="186027"/>
                    <a:pt x="348771" y="182923"/>
                  </a:cubicBezTo>
                  <a:cubicBezTo>
                    <a:pt x="350274" y="179819"/>
                    <a:pt x="354179" y="178417"/>
                    <a:pt x="357283" y="179919"/>
                  </a:cubicBezTo>
                  <a:cubicBezTo>
                    <a:pt x="360487" y="181421"/>
                    <a:pt x="361789" y="185226"/>
                    <a:pt x="360287" y="188430"/>
                  </a:cubicBezTo>
                  <a:cubicBezTo>
                    <a:pt x="359286" y="190633"/>
                    <a:pt x="356983" y="192035"/>
                    <a:pt x="354579" y="192035"/>
                  </a:cubicBezTo>
                  <a:close/>
                  <a:moveTo>
                    <a:pt x="362791" y="174712"/>
                  </a:moveTo>
                  <a:cubicBezTo>
                    <a:pt x="361889" y="174712"/>
                    <a:pt x="360888" y="174511"/>
                    <a:pt x="360087" y="174111"/>
                  </a:cubicBezTo>
                  <a:cubicBezTo>
                    <a:pt x="358485" y="173310"/>
                    <a:pt x="357383" y="172008"/>
                    <a:pt x="356782" y="170406"/>
                  </a:cubicBezTo>
                  <a:cubicBezTo>
                    <a:pt x="356181" y="168804"/>
                    <a:pt x="356282" y="167101"/>
                    <a:pt x="356983" y="165499"/>
                  </a:cubicBezTo>
                  <a:lnTo>
                    <a:pt x="426577" y="20003"/>
                  </a:lnTo>
                  <a:lnTo>
                    <a:pt x="200071" y="128149"/>
                  </a:lnTo>
                  <a:cubicBezTo>
                    <a:pt x="196967" y="129651"/>
                    <a:pt x="192961" y="128249"/>
                    <a:pt x="191459" y="125145"/>
                  </a:cubicBezTo>
                  <a:cubicBezTo>
                    <a:pt x="190758" y="123643"/>
                    <a:pt x="190658" y="121840"/>
                    <a:pt x="191259" y="120238"/>
                  </a:cubicBezTo>
                  <a:cubicBezTo>
                    <a:pt x="191759" y="118636"/>
                    <a:pt x="192961" y="117334"/>
                    <a:pt x="194463" y="116633"/>
                  </a:cubicBezTo>
                  <a:lnTo>
                    <a:pt x="437392" y="576"/>
                  </a:lnTo>
                  <a:cubicBezTo>
                    <a:pt x="439795" y="-525"/>
                    <a:pt x="442799" y="-24"/>
                    <a:pt x="444701" y="1878"/>
                  </a:cubicBezTo>
                  <a:cubicBezTo>
                    <a:pt x="446604" y="3781"/>
                    <a:pt x="447104" y="6685"/>
                    <a:pt x="445903" y="9188"/>
                  </a:cubicBezTo>
                  <a:lnTo>
                    <a:pt x="368598" y="171107"/>
                  </a:lnTo>
                  <a:cubicBezTo>
                    <a:pt x="367497" y="173310"/>
                    <a:pt x="365294" y="174712"/>
                    <a:pt x="362791" y="17471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8E80CFF2-2560-43AC-9F02-1BC265B794A2}"/>
                </a:ext>
              </a:extLst>
            </p:cNvPr>
            <p:cNvSpPr/>
            <p:nvPr/>
          </p:nvSpPr>
          <p:spPr>
            <a:xfrm>
              <a:off x="8882667" y="1588646"/>
              <a:ext cx="280379" cy="280379"/>
            </a:xfrm>
            <a:custGeom>
              <a:avLst/>
              <a:gdLst>
                <a:gd name="connsiteX0" fmla="*/ 6384 w 280378"/>
                <a:gd name="connsiteY0" fmla="*/ 286187 h 280378"/>
                <a:gd name="connsiteX1" fmla="*/ 1878 w 280378"/>
                <a:gd name="connsiteY1" fmla="*/ 284384 h 280378"/>
                <a:gd name="connsiteX2" fmla="*/ 1878 w 280378"/>
                <a:gd name="connsiteY2" fmla="*/ 275272 h 280378"/>
                <a:gd name="connsiteX3" fmla="*/ 137861 w 280378"/>
                <a:gd name="connsiteY3" fmla="*/ 139388 h 280378"/>
                <a:gd name="connsiteX4" fmla="*/ 146874 w 280378"/>
                <a:gd name="connsiteY4" fmla="*/ 139388 h 280378"/>
                <a:gd name="connsiteX5" fmla="*/ 146874 w 280378"/>
                <a:gd name="connsiteY5" fmla="*/ 148400 h 280378"/>
                <a:gd name="connsiteX6" fmla="*/ 10890 w 280378"/>
                <a:gd name="connsiteY6" fmla="*/ 284384 h 280378"/>
                <a:gd name="connsiteX7" fmla="*/ 6384 w 280378"/>
                <a:gd name="connsiteY7" fmla="*/ 286187 h 280378"/>
                <a:gd name="connsiteX8" fmla="*/ 155986 w 280378"/>
                <a:gd name="connsiteY8" fmla="*/ 136685 h 280378"/>
                <a:gd name="connsiteX9" fmla="*/ 151380 w 280378"/>
                <a:gd name="connsiteY9" fmla="*/ 134782 h 280378"/>
                <a:gd name="connsiteX10" fmla="*/ 151380 w 280378"/>
                <a:gd name="connsiteY10" fmla="*/ 125770 h 280378"/>
                <a:gd name="connsiteX11" fmla="*/ 275347 w 280378"/>
                <a:gd name="connsiteY11" fmla="*/ 1802 h 280378"/>
                <a:gd name="connsiteX12" fmla="*/ 284460 w 280378"/>
                <a:gd name="connsiteY12" fmla="*/ 1802 h 280378"/>
                <a:gd name="connsiteX13" fmla="*/ 284460 w 280378"/>
                <a:gd name="connsiteY13" fmla="*/ 10815 h 280378"/>
                <a:gd name="connsiteX14" fmla="*/ 160492 w 280378"/>
                <a:gd name="connsiteY14" fmla="*/ 134782 h 280378"/>
                <a:gd name="connsiteX15" fmla="*/ 155986 w 280378"/>
                <a:gd name="connsiteY15" fmla="*/ 136685 h 280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0378" h="280378">
                  <a:moveTo>
                    <a:pt x="6384" y="286187"/>
                  </a:moveTo>
                  <a:cubicBezTo>
                    <a:pt x="4682" y="286187"/>
                    <a:pt x="3079" y="285586"/>
                    <a:pt x="1878" y="284384"/>
                  </a:cubicBezTo>
                  <a:cubicBezTo>
                    <a:pt x="-626" y="281881"/>
                    <a:pt x="-626" y="277775"/>
                    <a:pt x="1878" y="275272"/>
                  </a:cubicBezTo>
                  <a:lnTo>
                    <a:pt x="137861" y="139388"/>
                  </a:lnTo>
                  <a:cubicBezTo>
                    <a:pt x="140265" y="136885"/>
                    <a:pt x="144471" y="136885"/>
                    <a:pt x="146874" y="139388"/>
                  </a:cubicBezTo>
                  <a:cubicBezTo>
                    <a:pt x="149377" y="141792"/>
                    <a:pt x="149377" y="145897"/>
                    <a:pt x="146874" y="148400"/>
                  </a:cubicBezTo>
                  <a:lnTo>
                    <a:pt x="10890" y="284384"/>
                  </a:lnTo>
                  <a:cubicBezTo>
                    <a:pt x="9688" y="285586"/>
                    <a:pt x="8086" y="286187"/>
                    <a:pt x="6384" y="286187"/>
                  </a:cubicBezTo>
                  <a:close/>
                  <a:moveTo>
                    <a:pt x="155986" y="136685"/>
                  </a:moveTo>
                  <a:cubicBezTo>
                    <a:pt x="154284" y="136685"/>
                    <a:pt x="152582" y="135984"/>
                    <a:pt x="151380" y="134782"/>
                  </a:cubicBezTo>
                  <a:cubicBezTo>
                    <a:pt x="148877" y="132279"/>
                    <a:pt x="148877" y="128273"/>
                    <a:pt x="151380" y="125770"/>
                  </a:cubicBezTo>
                  <a:lnTo>
                    <a:pt x="275347" y="1802"/>
                  </a:lnTo>
                  <a:cubicBezTo>
                    <a:pt x="277850" y="-601"/>
                    <a:pt x="282057" y="-601"/>
                    <a:pt x="284460" y="1802"/>
                  </a:cubicBezTo>
                  <a:cubicBezTo>
                    <a:pt x="286963" y="4306"/>
                    <a:pt x="286963" y="8311"/>
                    <a:pt x="284460" y="10815"/>
                  </a:cubicBezTo>
                  <a:lnTo>
                    <a:pt x="160492" y="134782"/>
                  </a:lnTo>
                  <a:cubicBezTo>
                    <a:pt x="159291" y="135984"/>
                    <a:pt x="157688" y="136685"/>
                    <a:pt x="155986" y="136685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8" name="Group 267">
            <a:extLst>
              <a:ext uri="{FF2B5EF4-FFF2-40B4-BE49-F238E27FC236}">
                <a16:creationId xmlns:a16="http://schemas.microsoft.com/office/drawing/2014/main" id="{9D9BE47E-2500-4407-B9F6-3915C013A163}"/>
              </a:ext>
            </a:extLst>
          </p:cNvPr>
          <p:cNvGrpSpPr/>
          <p:nvPr/>
        </p:nvGrpSpPr>
        <p:grpSpPr>
          <a:xfrm>
            <a:off x="9997804" y="1522156"/>
            <a:ext cx="330446" cy="461098"/>
            <a:chOff x="9997804" y="1522156"/>
            <a:chExt cx="330446" cy="461098"/>
          </a:xfrm>
        </p:grpSpPr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FB0ECE25-CD06-40A3-B1E0-186FEFBA37D8}"/>
                </a:ext>
              </a:extLst>
            </p:cNvPr>
            <p:cNvSpPr/>
            <p:nvPr/>
          </p:nvSpPr>
          <p:spPr>
            <a:xfrm>
              <a:off x="9997804" y="1522632"/>
              <a:ext cx="330446" cy="460622"/>
            </a:xfrm>
            <a:custGeom>
              <a:avLst/>
              <a:gdLst>
                <a:gd name="connsiteX0" fmla="*/ 326887 w 330446"/>
                <a:gd name="connsiteY0" fmla="*/ 465554 h 460622"/>
                <a:gd name="connsiteX1" fmla="*/ 324383 w 330446"/>
                <a:gd name="connsiteY1" fmla="*/ 465053 h 460622"/>
                <a:gd name="connsiteX2" fmla="*/ 166670 w 330446"/>
                <a:gd name="connsiteY2" fmla="*/ 399665 h 460622"/>
                <a:gd name="connsiteX3" fmla="*/ 8857 w 330446"/>
                <a:gd name="connsiteY3" fmla="*/ 465053 h 460622"/>
                <a:gd name="connsiteX4" fmla="*/ 2048 w 330446"/>
                <a:gd name="connsiteY4" fmla="*/ 463752 h 460622"/>
                <a:gd name="connsiteX5" fmla="*/ 346 w 330446"/>
                <a:gd name="connsiteY5" fmla="*/ 456942 h 460622"/>
                <a:gd name="connsiteX6" fmla="*/ 64433 w 330446"/>
                <a:gd name="connsiteY6" fmla="*/ 275697 h 460622"/>
                <a:gd name="connsiteX7" fmla="*/ 72644 w 330446"/>
                <a:gd name="connsiteY7" fmla="*/ 271792 h 460622"/>
                <a:gd name="connsiteX8" fmla="*/ 76249 w 330446"/>
                <a:gd name="connsiteY8" fmla="*/ 275097 h 460622"/>
                <a:gd name="connsiteX9" fmla="*/ 76549 w 330446"/>
                <a:gd name="connsiteY9" fmla="*/ 280003 h 460622"/>
                <a:gd name="connsiteX10" fmla="*/ 17269 w 330446"/>
                <a:gd name="connsiteY10" fmla="*/ 447630 h 460622"/>
                <a:gd name="connsiteX11" fmla="*/ 164167 w 330446"/>
                <a:gd name="connsiteY11" fmla="*/ 386848 h 460622"/>
                <a:gd name="connsiteX12" fmla="*/ 169074 w 330446"/>
                <a:gd name="connsiteY12" fmla="*/ 386848 h 460622"/>
                <a:gd name="connsiteX13" fmla="*/ 315972 w 330446"/>
                <a:gd name="connsiteY13" fmla="*/ 447730 h 460622"/>
                <a:gd name="connsiteX14" fmla="*/ 303756 w 330446"/>
                <a:gd name="connsiteY14" fmla="*/ 412883 h 460622"/>
                <a:gd name="connsiteX15" fmla="*/ 303956 w 330446"/>
                <a:gd name="connsiteY15" fmla="*/ 407976 h 460622"/>
                <a:gd name="connsiteX16" fmla="*/ 307661 w 330446"/>
                <a:gd name="connsiteY16" fmla="*/ 404772 h 460622"/>
                <a:gd name="connsiteX17" fmla="*/ 315772 w 330446"/>
                <a:gd name="connsiteY17" fmla="*/ 408677 h 460622"/>
                <a:gd name="connsiteX18" fmla="*/ 332895 w 330446"/>
                <a:gd name="connsiteY18" fmla="*/ 456942 h 460622"/>
                <a:gd name="connsiteX19" fmla="*/ 331293 w 330446"/>
                <a:gd name="connsiteY19" fmla="*/ 463752 h 460622"/>
                <a:gd name="connsiteX20" fmla="*/ 326887 w 330446"/>
                <a:gd name="connsiteY20" fmla="*/ 465554 h 460622"/>
                <a:gd name="connsiteX21" fmla="*/ 303355 w 330446"/>
                <a:gd name="connsiteY21" fmla="*/ 399064 h 460622"/>
                <a:gd name="connsiteX22" fmla="*/ 297347 w 330446"/>
                <a:gd name="connsiteY22" fmla="*/ 394758 h 460622"/>
                <a:gd name="connsiteX23" fmla="*/ 233261 w 330446"/>
                <a:gd name="connsiteY23" fmla="*/ 213513 h 460622"/>
                <a:gd name="connsiteX24" fmla="*/ 237166 w 330446"/>
                <a:gd name="connsiteY24" fmla="*/ 205302 h 460622"/>
                <a:gd name="connsiteX25" fmla="*/ 245277 w 330446"/>
                <a:gd name="connsiteY25" fmla="*/ 209208 h 460622"/>
                <a:gd name="connsiteX26" fmla="*/ 309363 w 330446"/>
                <a:gd name="connsiteY26" fmla="*/ 390553 h 460622"/>
                <a:gd name="connsiteX27" fmla="*/ 305458 w 330446"/>
                <a:gd name="connsiteY27" fmla="*/ 398664 h 460622"/>
                <a:gd name="connsiteX28" fmla="*/ 303355 w 330446"/>
                <a:gd name="connsiteY28" fmla="*/ 399064 h 460622"/>
                <a:gd name="connsiteX29" fmla="*/ 76950 w 330446"/>
                <a:gd name="connsiteY29" fmla="*/ 266185 h 460622"/>
                <a:gd name="connsiteX30" fmla="*/ 74746 w 330446"/>
                <a:gd name="connsiteY30" fmla="*/ 265784 h 460622"/>
                <a:gd name="connsiteX31" fmla="*/ 70841 w 330446"/>
                <a:gd name="connsiteY31" fmla="*/ 257573 h 460622"/>
                <a:gd name="connsiteX32" fmla="*/ 160562 w 330446"/>
                <a:gd name="connsiteY32" fmla="*/ 3830 h 460622"/>
                <a:gd name="connsiteX33" fmla="*/ 172679 w 330446"/>
                <a:gd name="connsiteY33" fmla="*/ 3830 h 460622"/>
                <a:gd name="connsiteX34" fmla="*/ 232459 w 330446"/>
                <a:gd name="connsiteY34" fmla="*/ 172959 h 460622"/>
                <a:gd name="connsiteX35" fmla="*/ 228554 w 330446"/>
                <a:gd name="connsiteY35" fmla="*/ 181170 h 460622"/>
                <a:gd name="connsiteX36" fmla="*/ 220443 w 330446"/>
                <a:gd name="connsiteY36" fmla="*/ 177264 h 460622"/>
                <a:gd name="connsiteX37" fmla="*/ 166670 w 330446"/>
                <a:gd name="connsiteY37" fmla="*/ 25159 h 460622"/>
                <a:gd name="connsiteX38" fmla="*/ 82957 w 330446"/>
                <a:gd name="connsiteY38" fmla="*/ 261679 h 460622"/>
                <a:gd name="connsiteX39" fmla="*/ 82957 w 330446"/>
                <a:gd name="connsiteY39" fmla="*/ 261879 h 460622"/>
                <a:gd name="connsiteX40" fmla="*/ 76950 w 330446"/>
                <a:gd name="connsiteY40" fmla="*/ 266185 h 460622"/>
                <a:gd name="connsiteX41" fmla="*/ 232860 w 330446"/>
                <a:gd name="connsiteY41" fmla="*/ 199695 h 460622"/>
                <a:gd name="connsiteX42" fmla="*/ 226852 w 330446"/>
                <a:gd name="connsiteY42" fmla="*/ 195389 h 460622"/>
                <a:gd name="connsiteX43" fmla="*/ 230757 w 330446"/>
                <a:gd name="connsiteY43" fmla="*/ 187178 h 460622"/>
                <a:gd name="connsiteX44" fmla="*/ 238868 w 330446"/>
                <a:gd name="connsiteY44" fmla="*/ 191083 h 460622"/>
                <a:gd name="connsiteX45" fmla="*/ 234963 w 330446"/>
                <a:gd name="connsiteY45" fmla="*/ 199294 h 460622"/>
                <a:gd name="connsiteX46" fmla="*/ 232860 w 330446"/>
                <a:gd name="connsiteY46" fmla="*/ 199695 h 460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30446" h="460622">
                  <a:moveTo>
                    <a:pt x="326887" y="465554"/>
                  </a:moveTo>
                  <a:cubicBezTo>
                    <a:pt x="325986" y="465554"/>
                    <a:pt x="325185" y="465354"/>
                    <a:pt x="324383" y="465053"/>
                  </a:cubicBezTo>
                  <a:lnTo>
                    <a:pt x="166670" y="399665"/>
                  </a:lnTo>
                  <a:lnTo>
                    <a:pt x="8857" y="465053"/>
                  </a:lnTo>
                  <a:cubicBezTo>
                    <a:pt x="6554" y="465955"/>
                    <a:pt x="3850" y="465454"/>
                    <a:pt x="2048" y="463752"/>
                  </a:cubicBezTo>
                  <a:cubicBezTo>
                    <a:pt x="145" y="462049"/>
                    <a:pt x="-455" y="459346"/>
                    <a:pt x="346" y="456942"/>
                  </a:cubicBezTo>
                  <a:lnTo>
                    <a:pt x="64433" y="275697"/>
                  </a:lnTo>
                  <a:cubicBezTo>
                    <a:pt x="65634" y="272493"/>
                    <a:pt x="69439" y="270691"/>
                    <a:pt x="72644" y="271792"/>
                  </a:cubicBezTo>
                  <a:cubicBezTo>
                    <a:pt x="74246" y="272393"/>
                    <a:pt x="75548" y="273595"/>
                    <a:pt x="76249" y="275097"/>
                  </a:cubicBezTo>
                  <a:cubicBezTo>
                    <a:pt x="77049" y="276599"/>
                    <a:pt x="77149" y="278401"/>
                    <a:pt x="76549" y="280003"/>
                  </a:cubicBezTo>
                  <a:lnTo>
                    <a:pt x="17269" y="447630"/>
                  </a:lnTo>
                  <a:lnTo>
                    <a:pt x="164167" y="386848"/>
                  </a:lnTo>
                  <a:cubicBezTo>
                    <a:pt x="165770" y="386147"/>
                    <a:pt x="167572" y="386147"/>
                    <a:pt x="169074" y="386848"/>
                  </a:cubicBezTo>
                  <a:lnTo>
                    <a:pt x="315972" y="447730"/>
                  </a:lnTo>
                  <a:lnTo>
                    <a:pt x="303756" y="412883"/>
                  </a:lnTo>
                  <a:cubicBezTo>
                    <a:pt x="303155" y="411281"/>
                    <a:pt x="303255" y="409578"/>
                    <a:pt x="303956" y="407976"/>
                  </a:cubicBezTo>
                  <a:cubicBezTo>
                    <a:pt x="304757" y="406474"/>
                    <a:pt x="306059" y="405273"/>
                    <a:pt x="307661" y="404772"/>
                  </a:cubicBezTo>
                  <a:cubicBezTo>
                    <a:pt x="310966" y="403570"/>
                    <a:pt x="314671" y="405373"/>
                    <a:pt x="315772" y="408677"/>
                  </a:cubicBezTo>
                  <a:lnTo>
                    <a:pt x="332895" y="456942"/>
                  </a:lnTo>
                  <a:cubicBezTo>
                    <a:pt x="333696" y="459346"/>
                    <a:pt x="333095" y="462049"/>
                    <a:pt x="331293" y="463752"/>
                  </a:cubicBezTo>
                  <a:cubicBezTo>
                    <a:pt x="330091" y="464953"/>
                    <a:pt x="328489" y="465554"/>
                    <a:pt x="326887" y="465554"/>
                  </a:cubicBezTo>
                  <a:close/>
                  <a:moveTo>
                    <a:pt x="303355" y="399064"/>
                  </a:moveTo>
                  <a:cubicBezTo>
                    <a:pt x="300651" y="399064"/>
                    <a:pt x="298248" y="397362"/>
                    <a:pt x="297347" y="394758"/>
                  </a:cubicBezTo>
                  <a:lnTo>
                    <a:pt x="233261" y="213513"/>
                  </a:lnTo>
                  <a:cubicBezTo>
                    <a:pt x="232059" y="210209"/>
                    <a:pt x="233861" y="206504"/>
                    <a:pt x="237166" y="205302"/>
                  </a:cubicBezTo>
                  <a:cubicBezTo>
                    <a:pt x="240370" y="204201"/>
                    <a:pt x="244175" y="206003"/>
                    <a:pt x="245277" y="209208"/>
                  </a:cubicBezTo>
                  <a:lnTo>
                    <a:pt x="309363" y="390553"/>
                  </a:lnTo>
                  <a:cubicBezTo>
                    <a:pt x="310565" y="393857"/>
                    <a:pt x="308762" y="397562"/>
                    <a:pt x="305458" y="398664"/>
                  </a:cubicBezTo>
                  <a:cubicBezTo>
                    <a:pt x="304757" y="398964"/>
                    <a:pt x="304056" y="399064"/>
                    <a:pt x="303355" y="399064"/>
                  </a:cubicBezTo>
                  <a:close/>
                  <a:moveTo>
                    <a:pt x="76950" y="266185"/>
                  </a:moveTo>
                  <a:cubicBezTo>
                    <a:pt x="76148" y="266185"/>
                    <a:pt x="75447" y="265984"/>
                    <a:pt x="74746" y="265784"/>
                  </a:cubicBezTo>
                  <a:cubicBezTo>
                    <a:pt x="71442" y="264582"/>
                    <a:pt x="69639" y="260877"/>
                    <a:pt x="70841" y="257573"/>
                  </a:cubicBezTo>
                  <a:lnTo>
                    <a:pt x="160562" y="3830"/>
                  </a:lnTo>
                  <a:cubicBezTo>
                    <a:pt x="162465" y="-1277"/>
                    <a:pt x="170877" y="-1277"/>
                    <a:pt x="172679" y="3830"/>
                  </a:cubicBezTo>
                  <a:lnTo>
                    <a:pt x="232459" y="172959"/>
                  </a:lnTo>
                  <a:cubicBezTo>
                    <a:pt x="233661" y="176363"/>
                    <a:pt x="231959" y="179968"/>
                    <a:pt x="228554" y="181170"/>
                  </a:cubicBezTo>
                  <a:cubicBezTo>
                    <a:pt x="225250" y="182371"/>
                    <a:pt x="221545" y="180469"/>
                    <a:pt x="220443" y="177264"/>
                  </a:cubicBezTo>
                  <a:lnTo>
                    <a:pt x="166670" y="25159"/>
                  </a:lnTo>
                  <a:lnTo>
                    <a:pt x="82957" y="261679"/>
                  </a:lnTo>
                  <a:cubicBezTo>
                    <a:pt x="82957" y="261779"/>
                    <a:pt x="82957" y="261779"/>
                    <a:pt x="82957" y="261879"/>
                  </a:cubicBezTo>
                  <a:cubicBezTo>
                    <a:pt x="82056" y="264382"/>
                    <a:pt x="79653" y="266185"/>
                    <a:pt x="76950" y="266185"/>
                  </a:cubicBezTo>
                  <a:close/>
                  <a:moveTo>
                    <a:pt x="232860" y="199695"/>
                  </a:moveTo>
                  <a:cubicBezTo>
                    <a:pt x="230156" y="199695"/>
                    <a:pt x="227753" y="197992"/>
                    <a:pt x="226852" y="195389"/>
                  </a:cubicBezTo>
                  <a:cubicBezTo>
                    <a:pt x="225650" y="192085"/>
                    <a:pt x="227453" y="188380"/>
                    <a:pt x="230757" y="187178"/>
                  </a:cubicBezTo>
                  <a:cubicBezTo>
                    <a:pt x="234062" y="186076"/>
                    <a:pt x="237767" y="187879"/>
                    <a:pt x="238868" y="191083"/>
                  </a:cubicBezTo>
                  <a:cubicBezTo>
                    <a:pt x="240070" y="194488"/>
                    <a:pt x="238368" y="198093"/>
                    <a:pt x="234963" y="199294"/>
                  </a:cubicBezTo>
                  <a:cubicBezTo>
                    <a:pt x="234262" y="199595"/>
                    <a:pt x="233561" y="199695"/>
                    <a:pt x="232860" y="199695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A3C133D-47AC-4333-AFB3-DE08F37D51B7}"/>
                </a:ext>
              </a:extLst>
            </p:cNvPr>
            <p:cNvSpPr/>
            <p:nvPr/>
          </p:nvSpPr>
          <p:spPr>
            <a:xfrm>
              <a:off x="10158066" y="1522156"/>
              <a:ext cx="10014" cy="390528"/>
            </a:xfrm>
            <a:custGeom>
              <a:avLst/>
              <a:gdLst>
                <a:gd name="connsiteX0" fmla="*/ 6408 w 10013"/>
                <a:gd name="connsiteY0" fmla="*/ 399640 h 390527"/>
                <a:gd name="connsiteX1" fmla="*/ 0 w 10013"/>
                <a:gd name="connsiteY1" fmla="*/ 393231 h 390527"/>
                <a:gd name="connsiteX2" fmla="*/ 0 w 10013"/>
                <a:gd name="connsiteY2" fmla="*/ 200972 h 390527"/>
                <a:gd name="connsiteX3" fmla="*/ 6408 w 10013"/>
                <a:gd name="connsiteY3" fmla="*/ 194563 h 390527"/>
                <a:gd name="connsiteX4" fmla="*/ 12817 w 10013"/>
                <a:gd name="connsiteY4" fmla="*/ 200972 h 390527"/>
                <a:gd name="connsiteX5" fmla="*/ 12817 w 10013"/>
                <a:gd name="connsiteY5" fmla="*/ 393231 h 390527"/>
                <a:gd name="connsiteX6" fmla="*/ 6408 w 10013"/>
                <a:gd name="connsiteY6" fmla="*/ 399640 h 390527"/>
                <a:gd name="connsiteX7" fmla="*/ 6408 w 10013"/>
                <a:gd name="connsiteY7" fmla="*/ 188154 h 390527"/>
                <a:gd name="connsiteX8" fmla="*/ 0 w 10013"/>
                <a:gd name="connsiteY8" fmla="*/ 181746 h 390527"/>
                <a:gd name="connsiteX9" fmla="*/ 0 w 10013"/>
                <a:gd name="connsiteY9" fmla="*/ 6409 h 390527"/>
                <a:gd name="connsiteX10" fmla="*/ 6408 w 10013"/>
                <a:gd name="connsiteY10" fmla="*/ 0 h 390527"/>
                <a:gd name="connsiteX11" fmla="*/ 12817 w 10013"/>
                <a:gd name="connsiteY11" fmla="*/ 6409 h 390527"/>
                <a:gd name="connsiteX12" fmla="*/ 12817 w 10013"/>
                <a:gd name="connsiteY12" fmla="*/ 181746 h 390527"/>
                <a:gd name="connsiteX13" fmla="*/ 6408 w 10013"/>
                <a:gd name="connsiteY13" fmla="*/ 188154 h 39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3" h="390527">
                  <a:moveTo>
                    <a:pt x="6408" y="399640"/>
                  </a:moveTo>
                  <a:cubicBezTo>
                    <a:pt x="2803" y="399640"/>
                    <a:pt x="0" y="396736"/>
                    <a:pt x="0" y="393231"/>
                  </a:cubicBezTo>
                  <a:lnTo>
                    <a:pt x="0" y="200972"/>
                  </a:lnTo>
                  <a:cubicBezTo>
                    <a:pt x="0" y="197467"/>
                    <a:pt x="2803" y="194563"/>
                    <a:pt x="6408" y="194563"/>
                  </a:cubicBezTo>
                  <a:cubicBezTo>
                    <a:pt x="9913" y="194563"/>
                    <a:pt x="12817" y="197467"/>
                    <a:pt x="12817" y="200972"/>
                  </a:cubicBezTo>
                  <a:lnTo>
                    <a:pt x="12817" y="393231"/>
                  </a:lnTo>
                  <a:cubicBezTo>
                    <a:pt x="12817" y="396736"/>
                    <a:pt x="9913" y="399640"/>
                    <a:pt x="6408" y="399640"/>
                  </a:cubicBezTo>
                  <a:close/>
                  <a:moveTo>
                    <a:pt x="6408" y="188154"/>
                  </a:moveTo>
                  <a:cubicBezTo>
                    <a:pt x="2803" y="188154"/>
                    <a:pt x="0" y="185250"/>
                    <a:pt x="0" y="181746"/>
                  </a:cubicBezTo>
                  <a:lnTo>
                    <a:pt x="0" y="6409"/>
                  </a:lnTo>
                  <a:cubicBezTo>
                    <a:pt x="0" y="2904"/>
                    <a:pt x="2803" y="0"/>
                    <a:pt x="6408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181746"/>
                  </a:lnTo>
                  <a:cubicBezTo>
                    <a:pt x="12817" y="185250"/>
                    <a:pt x="9913" y="188154"/>
                    <a:pt x="6408" y="18815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80EBCDDE-0748-4AA9-9B18-F52808B93418}"/>
              </a:ext>
            </a:extLst>
          </p:cNvPr>
          <p:cNvGrpSpPr/>
          <p:nvPr/>
        </p:nvGrpSpPr>
        <p:grpSpPr>
          <a:xfrm>
            <a:off x="11093555" y="1522181"/>
            <a:ext cx="440621" cy="440595"/>
            <a:chOff x="11093555" y="1522181"/>
            <a:chExt cx="440621" cy="440595"/>
          </a:xfrm>
        </p:grpSpPr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84EC036-958C-474D-BD39-09250C715341}"/>
                </a:ext>
              </a:extLst>
            </p:cNvPr>
            <p:cNvSpPr/>
            <p:nvPr/>
          </p:nvSpPr>
          <p:spPr>
            <a:xfrm>
              <a:off x="11093581" y="1522181"/>
              <a:ext cx="440595" cy="440595"/>
            </a:xfrm>
            <a:custGeom>
              <a:avLst/>
              <a:gdLst>
                <a:gd name="connsiteX0" fmla="*/ 213638 w 440595"/>
                <a:gd name="connsiteY0" fmla="*/ 446579 h 440595"/>
                <a:gd name="connsiteX1" fmla="*/ 213638 w 440595"/>
                <a:gd name="connsiteY1" fmla="*/ 446579 h 440595"/>
                <a:gd name="connsiteX2" fmla="*/ 207729 w 440595"/>
                <a:gd name="connsiteY2" fmla="*/ 442874 h 440595"/>
                <a:gd name="connsiteX3" fmla="*/ 124918 w 440595"/>
                <a:gd name="connsiteY3" fmla="*/ 269440 h 440595"/>
                <a:gd name="connsiteX4" fmla="*/ 127922 w 440595"/>
                <a:gd name="connsiteY4" fmla="*/ 260828 h 440595"/>
                <a:gd name="connsiteX5" fmla="*/ 136433 w 440595"/>
                <a:gd name="connsiteY5" fmla="*/ 263932 h 440595"/>
                <a:gd name="connsiteX6" fmla="*/ 213137 w 440595"/>
                <a:gd name="connsiteY6" fmla="*/ 424349 h 440595"/>
                <a:gd name="connsiteX7" fmla="*/ 273920 w 440595"/>
                <a:gd name="connsiteY7" fmla="*/ 277450 h 440595"/>
                <a:gd name="connsiteX8" fmla="*/ 277424 w 440595"/>
                <a:gd name="connsiteY8" fmla="*/ 273946 h 440595"/>
                <a:gd name="connsiteX9" fmla="*/ 424322 w 440595"/>
                <a:gd name="connsiteY9" fmla="*/ 213164 h 440595"/>
                <a:gd name="connsiteX10" fmla="*/ 391078 w 440595"/>
                <a:gd name="connsiteY10" fmla="*/ 197242 h 440595"/>
                <a:gd name="connsiteX11" fmla="*/ 390977 w 440595"/>
                <a:gd name="connsiteY11" fmla="*/ 197142 h 440595"/>
                <a:gd name="connsiteX12" fmla="*/ 387774 w 440595"/>
                <a:gd name="connsiteY12" fmla="*/ 193637 h 440595"/>
                <a:gd name="connsiteX13" fmla="*/ 388073 w 440595"/>
                <a:gd name="connsiteY13" fmla="*/ 188731 h 440595"/>
                <a:gd name="connsiteX14" fmla="*/ 396586 w 440595"/>
                <a:gd name="connsiteY14" fmla="*/ 185626 h 440595"/>
                <a:gd name="connsiteX15" fmla="*/ 442848 w 440595"/>
                <a:gd name="connsiteY15" fmla="*/ 207756 h 440595"/>
                <a:gd name="connsiteX16" fmla="*/ 446453 w 440595"/>
                <a:gd name="connsiteY16" fmla="*/ 213764 h 440595"/>
                <a:gd name="connsiteX17" fmla="*/ 442547 w 440595"/>
                <a:gd name="connsiteY17" fmla="*/ 219472 h 440595"/>
                <a:gd name="connsiteX18" fmla="*/ 284734 w 440595"/>
                <a:gd name="connsiteY18" fmla="*/ 284860 h 440595"/>
                <a:gd name="connsiteX19" fmla="*/ 219446 w 440595"/>
                <a:gd name="connsiteY19" fmla="*/ 442574 h 440595"/>
                <a:gd name="connsiteX20" fmla="*/ 213638 w 440595"/>
                <a:gd name="connsiteY20" fmla="*/ 446579 h 440595"/>
                <a:gd name="connsiteX21" fmla="*/ 213638 w 440595"/>
                <a:gd name="connsiteY21" fmla="*/ 446579 h 440595"/>
                <a:gd name="connsiteX22" fmla="*/ 122415 w 440595"/>
                <a:gd name="connsiteY22" fmla="*/ 255721 h 440595"/>
                <a:gd name="connsiteX23" fmla="*/ 116606 w 440595"/>
                <a:gd name="connsiteY23" fmla="*/ 252016 h 440595"/>
                <a:gd name="connsiteX24" fmla="*/ 650 w 440595"/>
                <a:gd name="connsiteY24" fmla="*/ 9188 h 440595"/>
                <a:gd name="connsiteX25" fmla="*/ 1852 w 440595"/>
                <a:gd name="connsiteY25" fmla="*/ 1878 h 440595"/>
                <a:gd name="connsiteX26" fmla="*/ 9161 w 440595"/>
                <a:gd name="connsiteY26" fmla="*/ 576 h 440595"/>
                <a:gd name="connsiteX27" fmla="*/ 171081 w 440595"/>
                <a:gd name="connsiteY27" fmla="*/ 77981 h 440595"/>
                <a:gd name="connsiteX28" fmla="*/ 174084 w 440595"/>
                <a:gd name="connsiteY28" fmla="*/ 86492 h 440595"/>
                <a:gd name="connsiteX29" fmla="*/ 165472 w 440595"/>
                <a:gd name="connsiteY29" fmla="*/ 89496 h 440595"/>
                <a:gd name="connsiteX30" fmla="*/ 19976 w 440595"/>
                <a:gd name="connsiteY30" fmla="*/ 20003 h 440595"/>
                <a:gd name="connsiteX31" fmla="*/ 128122 w 440595"/>
                <a:gd name="connsiteY31" fmla="*/ 246408 h 440595"/>
                <a:gd name="connsiteX32" fmla="*/ 128222 w 440595"/>
                <a:gd name="connsiteY32" fmla="*/ 246509 h 440595"/>
                <a:gd name="connsiteX33" fmla="*/ 125118 w 440595"/>
                <a:gd name="connsiteY33" fmla="*/ 255120 h 440595"/>
                <a:gd name="connsiteX34" fmla="*/ 122415 w 440595"/>
                <a:gd name="connsiteY34" fmla="*/ 255721 h 440595"/>
                <a:gd name="connsiteX35" fmla="*/ 376458 w 440595"/>
                <a:gd name="connsiteY35" fmla="*/ 189532 h 440595"/>
                <a:gd name="connsiteX36" fmla="*/ 373754 w 440595"/>
                <a:gd name="connsiteY36" fmla="*/ 188931 h 440595"/>
                <a:gd name="connsiteX37" fmla="*/ 200219 w 440595"/>
                <a:gd name="connsiteY37" fmla="*/ 106119 h 440595"/>
                <a:gd name="connsiteX38" fmla="*/ 197216 w 440595"/>
                <a:gd name="connsiteY38" fmla="*/ 97507 h 440595"/>
                <a:gd name="connsiteX39" fmla="*/ 205727 w 440595"/>
                <a:gd name="connsiteY39" fmla="*/ 94503 h 440595"/>
                <a:gd name="connsiteX40" fmla="*/ 379261 w 440595"/>
                <a:gd name="connsiteY40" fmla="*/ 177415 h 440595"/>
                <a:gd name="connsiteX41" fmla="*/ 382266 w 440595"/>
                <a:gd name="connsiteY41" fmla="*/ 185927 h 440595"/>
                <a:gd name="connsiteX42" fmla="*/ 376458 w 440595"/>
                <a:gd name="connsiteY42" fmla="*/ 189532 h 440595"/>
                <a:gd name="connsiteX43" fmla="*/ 185600 w 440595"/>
                <a:gd name="connsiteY43" fmla="*/ 98409 h 440595"/>
                <a:gd name="connsiteX44" fmla="*/ 182896 w 440595"/>
                <a:gd name="connsiteY44" fmla="*/ 97808 h 440595"/>
                <a:gd name="connsiteX45" fmla="*/ 179893 w 440595"/>
                <a:gd name="connsiteY45" fmla="*/ 89296 h 440595"/>
                <a:gd name="connsiteX46" fmla="*/ 188404 w 440595"/>
                <a:gd name="connsiteY46" fmla="*/ 86292 h 440595"/>
                <a:gd name="connsiteX47" fmla="*/ 191407 w 440595"/>
                <a:gd name="connsiteY47" fmla="*/ 94804 h 440595"/>
                <a:gd name="connsiteX48" fmla="*/ 185600 w 440595"/>
                <a:gd name="connsiteY48" fmla="*/ 98409 h 440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440595" h="440595">
                  <a:moveTo>
                    <a:pt x="213638" y="446579"/>
                  </a:moveTo>
                  <a:lnTo>
                    <a:pt x="213638" y="446579"/>
                  </a:lnTo>
                  <a:cubicBezTo>
                    <a:pt x="211035" y="446579"/>
                    <a:pt x="208832" y="445077"/>
                    <a:pt x="207729" y="442874"/>
                  </a:cubicBezTo>
                  <a:lnTo>
                    <a:pt x="124918" y="269440"/>
                  </a:lnTo>
                  <a:cubicBezTo>
                    <a:pt x="123316" y="266235"/>
                    <a:pt x="124718" y="262430"/>
                    <a:pt x="127922" y="260828"/>
                  </a:cubicBezTo>
                  <a:cubicBezTo>
                    <a:pt x="131027" y="259426"/>
                    <a:pt x="134932" y="260828"/>
                    <a:pt x="136433" y="263932"/>
                  </a:cubicBezTo>
                  <a:lnTo>
                    <a:pt x="213137" y="424349"/>
                  </a:lnTo>
                  <a:lnTo>
                    <a:pt x="273920" y="277450"/>
                  </a:lnTo>
                  <a:cubicBezTo>
                    <a:pt x="274620" y="275948"/>
                    <a:pt x="275922" y="274647"/>
                    <a:pt x="277424" y="273946"/>
                  </a:cubicBezTo>
                  <a:lnTo>
                    <a:pt x="424322" y="213164"/>
                  </a:lnTo>
                  <a:lnTo>
                    <a:pt x="391078" y="197242"/>
                  </a:lnTo>
                  <a:cubicBezTo>
                    <a:pt x="390977" y="197242"/>
                    <a:pt x="390977" y="197242"/>
                    <a:pt x="390977" y="197142"/>
                  </a:cubicBezTo>
                  <a:cubicBezTo>
                    <a:pt x="389475" y="196441"/>
                    <a:pt x="388374" y="195139"/>
                    <a:pt x="387774" y="193637"/>
                  </a:cubicBezTo>
                  <a:cubicBezTo>
                    <a:pt x="387172" y="192035"/>
                    <a:pt x="387272" y="190233"/>
                    <a:pt x="388073" y="188731"/>
                  </a:cubicBezTo>
                  <a:cubicBezTo>
                    <a:pt x="389575" y="185626"/>
                    <a:pt x="393481" y="184224"/>
                    <a:pt x="396586" y="185626"/>
                  </a:cubicBezTo>
                  <a:lnTo>
                    <a:pt x="442848" y="207756"/>
                  </a:lnTo>
                  <a:cubicBezTo>
                    <a:pt x="445151" y="208858"/>
                    <a:pt x="446553" y="211161"/>
                    <a:pt x="446453" y="213764"/>
                  </a:cubicBezTo>
                  <a:cubicBezTo>
                    <a:pt x="446453" y="216268"/>
                    <a:pt x="444850" y="218471"/>
                    <a:pt x="442547" y="219472"/>
                  </a:cubicBezTo>
                  <a:lnTo>
                    <a:pt x="284734" y="284860"/>
                  </a:lnTo>
                  <a:lnTo>
                    <a:pt x="219446" y="442574"/>
                  </a:lnTo>
                  <a:cubicBezTo>
                    <a:pt x="218444" y="444877"/>
                    <a:pt x="216242" y="446479"/>
                    <a:pt x="213638" y="446579"/>
                  </a:cubicBezTo>
                  <a:lnTo>
                    <a:pt x="213638" y="446579"/>
                  </a:lnTo>
                  <a:close/>
                  <a:moveTo>
                    <a:pt x="122415" y="255721"/>
                  </a:moveTo>
                  <a:cubicBezTo>
                    <a:pt x="119912" y="255721"/>
                    <a:pt x="117608" y="254319"/>
                    <a:pt x="116606" y="252016"/>
                  </a:cubicBezTo>
                  <a:lnTo>
                    <a:pt x="650" y="9188"/>
                  </a:lnTo>
                  <a:cubicBezTo>
                    <a:pt x="-551" y="6785"/>
                    <a:pt x="-51" y="3781"/>
                    <a:pt x="1852" y="1878"/>
                  </a:cubicBezTo>
                  <a:cubicBezTo>
                    <a:pt x="3754" y="-24"/>
                    <a:pt x="6758" y="-525"/>
                    <a:pt x="9161" y="576"/>
                  </a:cubicBezTo>
                  <a:lnTo>
                    <a:pt x="171081" y="77981"/>
                  </a:lnTo>
                  <a:cubicBezTo>
                    <a:pt x="174284" y="79483"/>
                    <a:pt x="175586" y="83288"/>
                    <a:pt x="174084" y="86492"/>
                  </a:cubicBezTo>
                  <a:cubicBezTo>
                    <a:pt x="172582" y="89597"/>
                    <a:pt x="168577" y="90999"/>
                    <a:pt x="165472" y="89496"/>
                  </a:cubicBezTo>
                  <a:lnTo>
                    <a:pt x="19976" y="20003"/>
                  </a:lnTo>
                  <a:lnTo>
                    <a:pt x="128122" y="246408"/>
                  </a:lnTo>
                  <a:cubicBezTo>
                    <a:pt x="128122" y="246509"/>
                    <a:pt x="128122" y="246509"/>
                    <a:pt x="128222" y="246509"/>
                  </a:cubicBezTo>
                  <a:cubicBezTo>
                    <a:pt x="129725" y="249713"/>
                    <a:pt x="128323" y="253618"/>
                    <a:pt x="125118" y="255120"/>
                  </a:cubicBezTo>
                  <a:cubicBezTo>
                    <a:pt x="124317" y="255521"/>
                    <a:pt x="123316" y="255721"/>
                    <a:pt x="122415" y="255721"/>
                  </a:cubicBezTo>
                  <a:close/>
                  <a:moveTo>
                    <a:pt x="376458" y="189532"/>
                  </a:moveTo>
                  <a:cubicBezTo>
                    <a:pt x="375556" y="189532"/>
                    <a:pt x="374555" y="189331"/>
                    <a:pt x="373754" y="188931"/>
                  </a:cubicBezTo>
                  <a:lnTo>
                    <a:pt x="200219" y="106119"/>
                  </a:lnTo>
                  <a:cubicBezTo>
                    <a:pt x="197015" y="104517"/>
                    <a:pt x="195714" y="100712"/>
                    <a:pt x="197216" y="97507"/>
                  </a:cubicBezTo>
                  <a:cubicBezTo>
                    <a:pt x="198718" y="94503"/>
                    <a:pt x="202622" y="93001"/>
                    <a:pt x="205727" y="94503"/>
                  </a:cubicBezTo>
                  <a:lnTo>
                    <a:pt x="379261" y="177415"/>
                  </a:lnTo>
                  <a:cubicBezTo>
                    <a:pt x="382466" y="178917"/>
                    <a:pt x="383768" y="182722"/>
                    <a:pt x="382266" y="185927"/>
                  </a:cubicBezTo>
                  <a:cubicBezTo>
                    <a:pt x="381164" y="188130"/>
                    <a:pt x="378962" y="189532"/>
                    <a:pt x="376458" y="189532"/>
                  </a:cubicBezTo>
                  <a:close/>
                  <a:moveTo>
                    <a:pt x="185600" y="98409"/>
                  </a:moveTo>
                  <a:cubicBezTo>
                    <a:pt x="184699" y="98409"/>
                    <a:pt x="183798" y="98208"/>
                    <a:pt x="182896" y="97808"/>
                  </a:cubicBezTo>
                  <a:cubicBezTo>
                    <a:pt x="179692" y="96306"/>
                    <a:pt x="178390" y="92501"/>
                    <a:pt x="179893" y="89296"/>
                  </a:cubicBezTo>
                  <a:cubicBezTo>
                    <a:pt x="181295" y="86192"/>
                    <a:pt x="185299" y="84790"/>
                    <a:pt x="188404" y="86292"/>
                  </a:cubicBezTo>
                  <a:cubicBezTo>
                    <a:pt x="191608" y="87794"/>
                    <a:pt x="192909" y="91599"/>
                    <a:pt x="191407" y="94804"/>
                  </a:cubicBezTo>
                  <a:cubicBezTo>
                    <a:pt x="190306" y="97007"/>
                    <a:pt x="188103" y="98409"/>
                    <a:pt x="185600" y="9840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EB047A8-3528-479B-B05B-5DF4810764A6}"/>
                </a:ext>
              </a:extLst>
            </p:cNvPr>
            <p:cNvSpPr/>
            <p:nvPr/>
          </p:nvSpPr>
          <p:spPr>
            <a:xfrm>
              <a:off x="11093555" y="1522256"/>
              <a:ext cx="280379" cy="280379"/>
            </a:xfrm>
            <a:custGeom>
              <a:avLst/>
              <a:gdLst>
                <a:gd name="connsiteX0" fmla="*/ 279953 w 280378"/>
                <a:gd name="connsiteY0" fmla="*/ 286287 h 280378"/>
                <a:gd name="connsiteX1" fmla="*/ 275346 w 280378"/>
                <a:gd name="connsiteY1" fmla="*/ 284384 h 280378"/>
                <a:gd name="connsiteX2" fmla="*/ 139463 w 280378"/>
                <a:gd name="connsiteY2" fmla="*/ 148400 h 280378"/>
                <a:gd name="connsiteX3" fmla="*/ 139463 w 280378"/>
                <a:gd name="connsiteY3" fmla="*/ 139388 h 280378"/>
                <a:gd name="connsiteX4" fmla="*/ 148476 w 280378"/>
                <a:gd name="connsiteY4" fmla="*/ 139388 h 280378"/>
                <a:gd name="connsiteX5" fmla="*/ 284459 w 280378"/>
                <a:gd name="connsiteY5" fmla="*/ 275272 h 280378"/>
                <a:gd name="connsiteX6" fmla="*/ 286362 w 280378"/>
                <a:gd name="connsiteY6" fmla="*/ 279878 h 280378"/>
                <a:gd name="connsiteX7" fmla="*/ 284459 w 280378"/>
                <a:gd name="connsiteY7" fmla="*/ 284384 h 280378"/>
                <a:gd name="connsiteX8" fmla="*/ 279953 w 280378"/>
                <a:gd name="connsiteY8" fmla="*/ 286287 h 280378"/>
                <a:gd name="connsiteX9" fmla="*/ 130351 w 280378"/>
                <a:gd name="connsiteY9" fmla="*/ 136685 h 280378"/>
                <a:gd name="connsiteX10" fmla="*/ 125845 w 280378"/>
                <a:gd name="connsiteY10" fmla="*/ 134782 h 280378"/>
                <a:gd name="connsiteX11" fmla="*/ 1878 w 280378"/>
                <a:gd name="connsiteY11" fmla="*/ 10915 h 280378"/>
                <a:gd name="connsiteX12" fmla="*/ 1878 w 280378"/>
                <a:gd name="connsiteY12" fmla="*/ 1802 h 280378"/>
                <a:gd name="connsiteX13" fmla="*/ 10990 w 280378"/>
                <a:gd name="connsiteY13" fmla="*/ 1802 h 280378"/>
                <a:gd name="connsiteX14" fmla="*/ 134858 w 280378"/>
                <a:gd name="connsiteY14" fmla="*/ 125770 h 280378"/>
                <a:gd name="connsiteX15" fmla="*/ 134858 w 280378"/>
                <a:gd name="connsiteY15" fmla="*/ 134782 h 280378"/>
                <a:gd name="connsiteX16" fmla="*/ 130351 w 280378"/>
                <a:gd name="connsiteY16" fmla="*/ 136685 h 280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378" h="280378">
                  <a:moveTo>
                    <a:pt x="279953" y="286287"/>
                  </a:moveTo>
                  <a:cubicBezTo>
                    <a:pt x="278150" y="286287"/>
                    <a:pt x="276548" y="285586"/>
                    <a:pt x="275346" y="284384"/>
                  </a:cubicBezTo>
                  <a:lnTo>
                    <a:pt x="139463" y="148400"/>
                  </a:lnTo>
                  <a:cubicBezTo>
                    <a:pt x="136960" y="145897"/>
                    <a:pt x="136960" y="141892"/>
                    <a:pt x="139463" y="139388"/>
                  </a:cubicBezTo>
                  <a:cubicBezTo>
                    <a:pt x="141866" y="136985"/>
                    <a:pt x="146073" y="136985"/>
                    <a:pt x="148476" y="139388"/>
                  </a:cubicBezTo>
                  <a:lnTo>
                    <a:pt x="284459" y="275272"/>
                  </a:lnTo>
                  <a:cubicBezTo>
                    <a:pt x="285661" y="276574"/>
                    <a:pt x="286362" y="278176"/>
                    <a:pt x="286362" y="279878"/>
                  </a:cubicBezTo>
                  <a:cubicBezTo>
                    <a:pt x="286362" y="281580"/>
                    <a:pt x="285661" y="283183"/>
                    <a:pt x="284459" y="284384"/>
                  </a:cubicBezTo>
                  <a:cubicBezTo>
                    <a:pt x="283257" y="285586"/>
                    <a:pt x="281655" y="286287"/>
                    <a:pt x="279953" y="286287"/>
                  </a:cubicBezTo>
                  <a:close/>
                  <a:moveTo>
                    <a:pt x="130351" y="136685"/>
                  </a:moveTo>
                  <a:cubicBezTo>
                    <a:pt x="128649" y="136685"/>
                    <a:pt x="127047" y="135984"/>
                    <a:pt x="125845" y="134782"/>
                  </a:cubicBezTo>
                  <a:lnTo>
                    <a:pt x="1878" y="10915"/>
                  </a:lnTo>
                  <a:cubicBezTo>
                    <a:pt x="-626" y="8411"/>
                    <a:pt x="-626" y="4306"/>
                    <a:pt x="1878" y="1802"/>
                  </a:cubicBezTo>
                  <a:cubicBezTo>
                    <a:pt x="4281" y="-601"/>
                    <a:pt x="8487" y="-601"/>
                    <a:pt x="10990" y="1802"/>
                  </a:cubicBezTo>
                  <a:lnTo>
                    <a:pt x="134858" y="125770"/>
                  </a:lnTo>
                  <a:cubicBezTo>
                    <a:pt x="137361" y="128273"/>
                    <a:pt x="137361" y="132279"/>
                    <a:pt x="134858" y="134782"/>
                  </a:cubicBezTo>
                  <a:cubicBezTo>
                    <a:pt x="133656" y="135984"/>
                    <a:pt x="132053" y="136685"/>
                    <a:pt x="130351" y="136685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8C15281F-0392-43E3-BCC1-33790FE8D2BC}"/>
              </a:ext>
            </a:extLst>
          </p:cNvPr>
          <p:cNvGrpSpPr/>
          <p:nvPr/>
        </p:nvGrpSpPr>
        <p:grpSpPr>
          <a:xfrm>
            <a:off x="637697" y="2605920"/>
            <a:ext cx="440595" cy="440696"/>
            <a:chOff x="637697" y="2605920"/>
            <a:chExt cx="440595" cy="440696"/>
          </a:xfrm>
        </p:grpSpPr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D69D6645-F43F-4148-851C-C48F81F290B1}"/>
                </a:ext>
              </a:extLst>
            </p:cNvPr>
            <p:cNvSpPr/>
            <p:nvPr/>
          </p:nvSpPr>
          <p:spPr>
            <a:xfrm>
              <a:off x="637697" y="2605920"/>
              <a:ext cx="440595" cy="440595"/>
            </a:xfrm>
            <a:custGeom>
              <a:avLst/>
              <a:gdLst>
                <a:gd name="connsiteX0" fmla="*/ 440100 w 440595"/>
                <a:gd name="connsiteY0" fmla="*/ 446603 h 440595"/>
                <a:gd name="connsiteX1" fmla="*/ 437296 w 440595"/>
                <a:gd name="connsiteY1" fmla="*/ 445902 h 440595"/>
                <a:gd name="connsiteX2" fmla="*/ 275377 w 440595"/>
                <a:gd name="connsiteY2" fmla="*/ 368598 h 440595"/>
                <a:gd name="connsiteX3" fmla="*/ 272173 w 440595"/>
                <a:gd name="connsiteY3" fmla="*/ 364993 h 440595"/>
                <a:gd name="connsiteX4" fmla="*/ 272373 w 440595"/>
                <a:gd name="connsiteY4" fmla="*/ 360086 h 440595"/>
                <a:gd name="connsiteX5" fmla="*/ 280885 w 440595"/>
                <a:gd name="connsiteY5" fmla="*/ 357082 h 440595"/>
                <a:gd name="connsiteX6" fmla="*/ 426481 w 440595"/>
                <a:gd name="connsiteY6" fmla="*/ 426576 h 440595"/>
                <a:gd name="connsiteX7" fmla="*/ 318335 w 440595"/>
                <a:gd name="connsiteY7" fmla="*/ 200070 h 440595"/>
                <a:gd name="connsiteX8" fmla="*/ 318235 w 440595"/>
                <a:gd name="connsiteY8" fmla="*/ 199870 h 440595"/>
                <a:gd name="connsiteX9" fmla="*/ 318035 w 440595"/>
                <a:gd name="connsiteY9" fmla="*/ 195164 h 440595"/>
                <a:gd name="connsiteX10" fmla="*/ 321339 w 440595"/>
                <a:gd name="connsiteY10" fmla="*/ 191459 h 440595"/>
                <a:gd name="connsiteX11" fmla="*/ 329851 w 440595"/>
                <a:gd name="connsiteY11" fmla="*/ 194463 h 440595"/>
                <a:gd name="connsiteX12" fmla="*/ 445908 w 440595"/>
                <a:gd name="connsiteY12" fmla="*/ 437391 h 440595"/>
                <a:gd name="connsiteX13" fmla="*/ 444606 w 440595"/>
                <a:gd name="connsiteY13" fmla="*/ 444701 h 440595"/>
                <a:gd name="connsiteX14" fmla="*/ 440100 w 440595"/>
                <a:gd name="connsiteY14" fmla="*/ 446603 h 440595"/>
                <a:gd name="connsiteX15" fmla="*/ 260757 w 440595"/>
                <a:gd name="connsiteY15" fmla="*/ 360988 h 440595"/>
                <a:gd name="connsiteX16" fmla="*/ 258054 w 440595"/>
                <a:gd name="connsiteY16" fmla="*/ 360287 h 440595"/>
                <a:gd name="connsiteX17" fmla="*/ 255050 w 440595"/>
                <a:gd name="connsiteY17" fmla="*/ 351775 h 440595"/>
                <a:gd name="connsiteX18" fmla="*/ 263561 w 440595"/>
                <a:gd name="connsiteY18" fmla="*/ 348771 h 440595"/>
                <a:gd name="connsiteX19" fmla="*/ 266565 w 440595"/>
                <a:gd name="connsiteY19" fmla="*/ 357283 h 440595"/>
                <a:gd name="connsiteX20" fmla="*/ 260757 w 440595"/>
                <a:gd name="connsiteY20" fmla="*/ 360988 h 440595"/>
                <a:gd name="connsiteX21" fmla="*/ 243434 w 440595"/>
                <a:gd name="connsiteY21" fmla="*/ 352676 h 440595"/>
                <a:gd name="connsiteX22" fmla="*/ 240730 w 440595"/>
                <a:gd name="connsiteY22" fmla="*/ 352076 h 440595"/>
                <a:gd name="connsiteX23" fmla="*/ 67196 w 440595"/>
                <a:gd name="connsiteY23" fmla="*/ 269164 h 440595"/>
                <a:gd name="connsiteX24" fmla="*/ 63891 w 440595"/>
                <a:gd name="connsiteY24" fmla="*/ 265559 h 440595"/>
                <a:gd name="connsiteX25" fmla="*/ 64192 w 440595"/>
                <a:gd name="connsiteY25" fmla="*/ 260652 h 440595"/>
                <a:gd name="connsiteX26" fmla="*/ 72703 w 440595"/>
                <a:gd name="connsiteY26" fmla="*/ 257648 h 440595"/>
                <a:gd name="connsiteX27" fmla="*/ 246238 w 440595"/>
                <a:gd name="connsiteY27" fmla="*/ 340460 h 440595"/>
                <a:gd name="connsiteX28" fmla="*/ 249242 w 440595"/>
                <a:gd name="connsiteY28" fmla="*/ 348971 h 440595"/>
                <a:gd name="connsiteX29" fmla="*/ 243434 w 440595"/>
                <a:gd name="connsiteY29" fmla="*/ 352676 h 440595"/>
                <a:gd name="connsiteX30" fmla="*/ 52676 w 440595"/>
                <a:gd name="connsiteY30" fmla="*/ 261553 h 440595"/>
                <a:gd name="connsiteX31" fmla="*/ 49872 w 440595"/>
                <a:gd name="connsiteY31" fmla="*/ 260852 h 440595"/>
                <a:gd name="connsiteX32" fmla="*/ 3610 w 440595"/>
                <a:gd name="connsiteY32" fmla="*/ 238823 h 440595"/>
                <a:gd name="connsiteX33" fmla="*/ 5 w 440595"/>
                <a:gd name="connsiteY33" fmla="*/ 232815 h 440595"/>
                <a:gd name="connsiteX34" fmla="*/ 3910 w 440595"/>
                <a:gd name="connsiteY34" fmla="*/ 227107 h 440595"/>
                <a:gd name="connsiteX35" fmla="*/ 161724 w 440595"/>
                <a:gd name="connsiteY35" fmla="*/ 161719 h 440595"/>
                <a:gd name="connsiteX36" fmla="*/ 227012 w 440595"/>
                <a:gd name="connsiteY36" fmla="*/ 4005 h 440595"/>
                <a:gd name="connsiteX37" fmla="*/ 232820 w 440595"/>
                <a:gd name="connsiteY37" fmla="*/ 0 h 440595"/>
                <a:gd name="connsiteX38" fmla="*/ 232920 w 440595"/>
                <a:gd name="connsiteY38" fmla="*/ 0 h 440595"/>
                <a:gd name="connsiteX39" fmla="*/ 238728 w 440595"/>
                <a:gd name="connsiteY39" fmla="*/ 3705 h 440595"/>
                <a:gd name="connsiteX40" fmla="*/ 321640 w 440595"/>
                <a:gd name="connsiteY40" fmla="*/ 177139 h 440595"/>
                <a:gd name="connsiteX41" fmla="*/ 318535 w 440595"/>
                <a:gd name="connsiteY41" fmla="*/ 185751 h 440595"/>
                <a:gd name="connsiteX42" fmla="*/ 310024 w 440595"/>
                <a:gd name="connsiteY42" fmla="*/ 182647 h 440595"/>
                <a:gd name="connsiteX43" fmla="*/ 233320 w 440595"/>
                <a:gd name="connsiteY43" fmla="*/ 22230 h 440595"/>
                <a:gd name="connsiteX44" fmla="*/ 172538 w 440595"/>
                <a:gd name="connsiteY44" fmla="*/ 169129 h 440595"/>
                <a:gd name="connsiteX45" fmla="*/ 169033 w 440595"/>
                <a:gd name="connsiteY45" fmla="*/ 172533 h 440595"/>
                <a:gd name="connsiteX46" fmla="*/ 22135 w 440595"/>
                <a:gd name="connsiteY46" fmla="*/ 233415 h 440595"/>
                <a:gd name="connsiteX47" fmla="*/ 55380 w 440595"/>
                <a:gd name="connsiteY47" fmla="*/ 249337 h 440595"/>
                <a:gd name="connsiteX48" fmla="*/ 58684 w 440595"/>
                <a:gd name="connsiteY48" fmla="*/ 252942 h 440595"/>
                <a:gd name="connsiteX49" fmla="*/ 58384 w 440595"/>
                <a:gd name="connsiteY49" fmla="*/ 257848 h 440595"/>
                <a:gd name="connsiteX50" fmla="*/ 52676 w 440595"/>
                <a:gd name="connsiteY50" fmla="*/ 261553 h 440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40595" h="440595">
                  <a:moveTo>
                    <a:pt x="440100" y="446603"/>
                  </a:moveTo>
                  <a:cubicBezTo>
                    <a:pt x="439098" y="446603"/>
                    <a:pt x="438197" y="446303"/>
                    <a:pt x="437296" y="445902"/>
                  </a:cubicBezTo>
                  <a:lnTo>
                    <a:pt x="275377" y="368598"/>
                  </a:lnTo>
                  <a:cubicBezTo>
                    <a:pt x="273875" y="367897"/>
                    <a:pt x="272673" y="366595"/>
                    <a:pt x="272173" y="364993"/>
                  </a:cubicBezTo>
                  <a:cubicBezTo>
                    <a:pt x="271572" y="363391"/>
                    <a:pt x="271672" y="361589"/>
                    <a:pt x="272373" y="360086"/>
                  </a:cubicBezTo>
                  <a:cubicBezTo>
                    <a:pt x="273875" y="356982"/>
                    <a:pt x="277880" y="355580"/>
                    <a:pt x="280885" y="357082"/>
                  </a:cubicBezTo>
                  <a:lnTo>
                    <a:pt x="426481" y="426576"/>
                  </a:lnTo>
                  <a:lnTo>
                    <a:pt x="318335" y="200070"/>
                  </a:lnTo>
                  <a:cubicBezTo>
                    <a:pt x="318235" y="199970"/>
                    <a:pt x="318235" y="199970"/>
                    <a:pt x="318235" y="199870"/>
                  </a:cubicBezTo>
                  <a:cubicBezTo>
                    <a:pt x="317534" y="198368"/>
                    <a:pt x="317534" y="196666"/>
                    <a:pt x="318035" y="195164"/>
                  </a:cubicBezTo>
                  <a:cubicBezTo>
                    <a:pt x="318636" y="193461"/>
                    <a:pt x="319737" y="192260"/>
                    <a:pt x="321339" y="191459"/>
                  </a:cubicBezTo>
                  <a:cubicBezTo>
                    <a:pt x="324443" y="190057"/>
                    <a:pt x="328449" y="191459"/>
                    <a:pt x="329851" y="194463"/>
                  </a:cubicBezTo>
                  <a:lnTo>
                    <a:pt x="445908" y="437391"/>
                  </a:lnTo>
                  <a:cubicBezTo>
                    <a:pt x="447009" y="439894"/>
                    <a:pt x="446508" y="442798"/>
                    <a:pt x="444606" y="444701"/>
                  </a:cubicBezTo>
                  <a:cubicBezTo>
                    <a:pt x="443404" y="445902"/>
                    <a:pt x="441802" y="446603"/>
                    <a:pt x="440100" y="446603"/>
                  </a:cubicBezTo>
                  <a:close/>
                  <a:moveTo>
                    <a:pt x="260757" y="360988"/>
                  </a:moveTo>
                  <a:cubicBezTo>
                    <a:pt x="259856" y="360988"/>
                    <a:pt x="258955" y="360687"/>
                    <a:pt x="258054" y="360287"/>
                  </a:cubicBezTo>
                  <a:cubicBezTo>
                    <a:pt x="254849" y="358785"/>
                    <a:pt x="253548" y="354980"/>
                    <a:pt x="255050" y="351775"/>
                  </a:cubicBezTo>
                  <a:cubicBezTo>
                    <a:pt x="256552" y="348671"/>
                    <a:pt x="260457" y="347269"/>
                    <a:pt x="263561" y="348771"/>
                  </a:cubicBezTo>
                  <a:cubicBezTo>
                    <a:pt x="266765" y="350273"/>
                    <a:pt x="268067" y="354078"/>
                    <a:pt x="266565" y="357283"/>
                  </a:cubicBezTo>
                  <a:cubicBezTo>
                    <a:pt x="265564" y="359486"/>
                    <a:pt x="263261" y="360988"/>
                    <a:pt x="260757" y="360988"/>
                  </a:cubicBezTo>
                  <a:close/>
                  <a:moveTo>
                    <a:pt x="243434" y="352676"/>
                  </a:moveTo>
                  <a:cubicBezTo>
                    <a:pt x="242533" y="352676"/>
                    <a:pt x="241531" y="352476"/>
                    <a:pt x="240730" y="352076"/>
                  </a:cubicBezTo>
                  <a:lnTo>
                    <a:pt x="67196" y="269164"/>
                  </a:lnTo>
                  <a:cubicBezTo>
                    <a:pt x="65694" y="268463"/>
                    <a:pt x="64492" y="267161"/>
                    <a:pt x="63891" y="265559"/>
                  </a:cubicBezTo>
                  <a:cubicBezTo>
                    <a:pt x="63391" y="263957"/>
                    <a:pt x="63491" y="262154"/>
                    <a:pt x="64192" y="260652"/>
                  </a:cubicBezTo>
                  <a:cubicBezTo>
                    <a:pt x="65694" y="257548"/>
                    <a:pt x="69699" y="256146"/>
                    <a:pt x="72703" y="257648"/>
                  </a:cubicBezTo>
                  <a:lnTo>
                    <a:pt x="246238" y="340460"/>
                  </a:lnTo>
                  <a:cubicBezTo>
                    <a:pt x="249442" y="341962"/>
                    <a:pt x="250744" y="345867"/>
                    <a:pt x="249242" y="348971"/>
                  </a:cubicBezTo>
                  <a:cubicBezTo>
                    <a:pt x="248140" y="351174"/>
                    <a:pt x="245937" y="352676"/>
                    <a:pt x="243434" y="352676"/>
                  </a:cubicBezTo>
                  <a:close/>
                  <a:moveTo>
                    <a:pt x="52676" y="261553"/>
                  </a:moveTo>
                  <a:cubicBezTo>
                    <a:pt x="51675" y="261553"/>
                    <a:pt x="50774" y="261253"/>
                    <a:pt x="49872" y="260852"/>
                  </a:cubicBezTo>
                  <a:lnTo>
                    <a:pt x="3610" y="238823"/>
                  </a:lnTo>
                  <a:cubicBezTo>
                    <a:pt x="1307" y="237721"/>
                    <a:pt x="-95" y="235418"/>
                    <a:pt x="5" y="232815"/>
                  </a:cubicBezTo>
                  <a:cubicBezTo>
                    <a:pt x="5" y="230311"/>
                    <a:pt x="1607" y="228108"/>
                    <a:pt x="3910" y="227107"/>
                  </a:cubicBezTo>
                  <a:lnTo>
                    <a:pt x="161724" y="161719"/>
                  </a:lnTo>
                  <a:lnTo>
                    <a:pt x="227012" y="4005"/>
                  </a:lnTo>
                  <a:cubicBezTo>
                    <a:pt x="228013" y="1602"/>
                    <a:pt x="230216" y="100"/>
                    <a:pt x="232820" y="0"/>
                  </a:cubicBezTo>
                  <a:lnTo>
                    <a:pt x="232920" y="0"/>
                  </a:lnTo>
                  <a:cubicBezTo>
                    <a:pt x="235423" y="0"/>
                    <a:pt x="237726" y="1502"/>
                    <a:pt x="238728" y="3705"/>
                  </a:cubicBezTo>
                  <a:lnTo>
                    <a:pt x="321640" y="177139"/>
                  </a:lnTo>
                  <a:cubicBezTo>
                    <a:pt x="323142" y="180344"/>
                    <a:pt x="321740" y="184149"/>
                    <a:pt x="318535" y="185751"/>
                  </a:cubicBezTo>
                  <a:cubicBezTo>
                    <a:pt x="315431" y="187153"/>
                    <a:pt x="311526" y="185751"/>
                    <a:pt x="310024" y="182647"/>
                  </a:cubicBezTo>
                  <a:lnTo>
                    <a:pt x="233320" y="22230"/>
                  </a:lnTo>
                  <a:lnTo>
                    <a:pt x="172538" y="169129"/>
                  </a:lnTo>
                  <a:cubicBezTo>
                    <a:pt x="171837" y="170731"/>
                    <a:pt x="170636" y="171932"/>
                    <a:pt x="169033" y="172533"/>
                  </a:cubicBezTo>
                  <a:lnTo>
                    <a:pt x="22135" y="233415"/>
                  </a:lnTo>
                  <a:lnTo>
                    <a:pt x="55380" y="249337"/>
                  </a:lnTo>
                  <a:cubicBezTo>
                    <a:pt x="56982" y="250038"/>
                    <a:pt x="58084" y="251340"/>
                    <a:pt x="58684" y="252942"/>
                  </a:cubicBezTo>
                  <a:cubicBezTo>
                    <a:pt x="59285" y="254544"/>
                    <a:pt x="59185" y="256346"/>
                    <a:pt x="58384" y="257848"/>
                  </a:cubicBezTo>
                  <a:cubicBezTo>
                    <a:pt x="57383" y="260051"/>
                    <a:pt x="55079" y="261553"/>
                    <a:pt x="52676" y="26155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F515B75-C9B0-4E1A-A9A9-09EDF79AC1B5}"/>
                </a:ext>
              </a:extLst>
            </p:cNvPr>
            <p:cNvSpPr/>
            <p:nvPr/>
          </p:nvSpPr>
          <p:spPr>
            <a:xfrm>
              <a:off x="797844" y="2766237"/>
              <a:ext cx="280379" cy="280379"/>
            </a:xfrm>
            <a:custGeom>
              <a:avLst/>
              <a:gdLst>
                <a:gd name="connsiteX0" fmla="*/ 279953 w 280378"/>
                <a:gd name="connsiteY0" fmla="*/ 286287 h 280378"/>
                <a:gd name="connsiteX1" fmla="*/ 275447 w 280378"/>
                <a:gd name="connsiteY1" fmla="*/ 284384 h 280378"/>
                <a:gd name="connsiteX2" fmla="*/ 151480 w 280378"/>
                <a:gd name="connsiteY2" fmla="*/ 160417 h 280378"/>
                <a:gd name="connsiteX3" fmla="*/ 149577 w 280378"/>
                <a:gd name="connsiteY3" fmla="*/ 155911 h 280378"/>
                <a:gd name="connsiteX4" fmla="*/ 151480 w 280378"/>
                <a:gd name="connsiteY4" fmla="*/ 151304 h 280378"/>
                <a:gd name="connsiteX5" fmla="*/ 160492 w 280378"/>
                <a:gd name="connsiteY5" fmla="*/ 151304 h 280378"/>
                <a:gd name="connsiteX6" fmla="*/ 284459 w 280378"/>
                <a:gd name="connsiteY6" fmla="*/ 275272 h 280378"/>
                <a:gd name="connsiteX7" fmla="*/ 284459 w 280378"/>
                <a:gd name="connsiteY7" fmla="*/ 284384 h 280378"/>
                <a:gd name="connsiteX8" fmla="*/ 279953 w 280378"/>
                <a:gd name="connsiteY8" fmla="*/ 286287 h 280378"/>
                <a:gd name="connsiteX9" fmla="*/ 142367 w 280378"/>
                <a:gd name="connsiteY9" fmla="*/ 148701 h 280378"/>
                <a:gd name="connsiteX10" fmla="*/ 137861 w 280378"/>
                <a:gd name="connsiteY10" fmla="*/ 146798 h 280378"/>
                <a:gd name="connsiteX11" fmla="*/ 1878 w 280378"/>
                <a:gd name="connsiteY11" fmla="*/ 10915 h 280378"/>
                <a:gd name="connsiteX12" fmla="*/ 1878 w 280378"/>
                <a:gd name="connsiteY12" fmla="*/ 1802 h 280378"/>
                <a:gd name="connsiteX13" fmla="*/ 10990 w 280378"/>
                <a:gd name="connsiteY13" fmla="*/ 1802 h 280378"/>
                <a:gd name="connsiteX14" fmla="*/ 146873 w 280378"/>
                <a:gd name="connsiteY14" fmla="*/ 137786 h 280378"/>
                <a:gd name="connsiteX15" fmla="*/ 148776 w 280378"/>
                <a:gd name="connsiteY15" fmla="*/ 142292 h 280378"/>
                <a:gd name="connsiteX16" fmla="*/ 146873 w 280378"/>
                <a:gd name="connsiteY16" fmla="*/ 146798 h 280378"/>
                <a:gd name="connsiteX17" fmla="*/ 142367 w 280378"/>
                <a:gd name="connsiteY17" fmla="*/ 148701 h 280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80378" h="280378">
                  <a:moveTo>
                    <a:pt x="279953" y="286287"/>
                  </a:moveTo>
                  <a:cubicBezTo>
                    <a:pt x="278251" y="286287"/>
                    <a:pt x="276649" y="285586"/>
                    <a:pt x="275447" y="284384"/>
                  </a:cubicBezTo>
                  <a:lnTo>
                    <a:pt x="151480" y="160417"/>
                  </a:lnTo>
                  <a:cubicBezTo>
                    <a:pt x="150278" y="159215"/>
                    <a:pt x="149577" y="157613"/>
                    <a:pt x="149577" y="155911"/>
                  </a:cubicBezTo>
                  <a:cubicBezTo>
                    <a:pt x="149577" y="154208"/>
                    <a:pt x="150178" y="152506"/>
                    <a:pt x="151480" y="151304"/>
                  </a:cubicBezTo>
                  <a:cubicBezTo>
                    <a:pt x="153883" y="148901"/>
                    <a:pt x="158089" y="148901"/>
                    <a:pt x="160492" y="151304"/>
                  </a:cubicBezTo>
                  <a:lnTo>
                    <a:pt x="284459" y="275272"/>
                  </a:lnTo>
                  <a:cubicBezTo>
                    <a:pt x="286963" y="277775"/>
                    <a:pt x="286963" y="281881"/>
                    <a:pt x="284459" y="284384"/>
                  </a:cubicBezTo>
                  <a:cubicBezTo>
                    <a:pt x="283258" y="285586"/>
                    <a:pt x="281656" y="286287"/>
                    <a:pt x="279953" y="286287"/>
                  </a:cubicBezTo>
                  <a:close/>
                  <a:moveTo>
                    <a:pt x="142367" y="148701"/>
                  </a:moveTo>
                  <a:cubicBezTo>
                    <a:pt x="140665" y="148701"/>
                    <a:pt x="139063" y="148000"/>
                    <a:pt x="137861" y="146798"/>
                  </a:cubicBezTo>
                  <a:lnTo>
                    <a:pt x="1878" y="10915"/>
                  </a:lnTo>
                  <a:cubicBezTo>
                    <a:pt x="-626" y="8411"/>
                    <a:pt x="-626" y="4306"/>
                    <a:pt x="1878" y="1802"/>
                  </a:cubicBezTo>
                  <a:cubicBezTo>
                    <a:pt x="4381" y="-601"/>
                    <a:pt x="8587" y="-601"/>
                    <a:pt x="10990" y="1802"/>
                  </a:cubicBezTo>
                  <a:lnTo>
                    <a:pt x="146873" y="137786"/>
                  </a:lnTo>
                  <a:cubicBezTo>
                    <a:pt x="148075" y="138988"/>
                    <a:pt x="148776" y="140590"/>
                    <a:pt x="148776" y="142292"/>
                  </a:cubicBezTo>
                  <a:cubicBezTo>
                    <a:pt x="148776" y="143995"/>
                    <a:pt x="148175" y="145597"/>
                    <a:pt x="146873" y="146798"/>
                  </a:cubicBezTo>
                  <a:cubicBezTo>
                    <a:pt x="145672" y="148000"/>
                    <a:pt x="144070" y="148701"/>
                    <a:pt x="142367" y="148701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5" name="Group 274">
            <a:extLst>
              <a:ext uri="{FF2B5EF4-FFF2-40B4-BE49-F238E27FC236}">
                <a16:creationId xmlns:a16="http://schemas.microsoft.com/office/drawing/2014/main" id="{8C07292C-D2B7-4FB6-A948-B52C72AD795C}"/>
              </a:ext>
            </a:extLst>
          </p:cNvPr>
          <p:cNvGrpSpPr/>
          <p:nvPr/>
        </p:nvGrpSpPr>
        <p:grpSpPr>
          <a:xfrm>
            <a:off x="2968607" y="2605920"/>
            <a:ext cx="440595" cy="440696"/>
            <a:chOff x="2968607" y="2605920"/>
            <a:chExt cx="440595" cy="440696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4729199-78EA-405C-80D7-35A88529F8B3}"/>
                </a:ext>
              </a:extLst>
            </p:cNvPr>
            <p:cNvSpPr/>
            <p:nvPr/>
          </p:nvSpPr>
          <p:spPr>
            <a:xfrm>
              <a:off x="2968607" y="2605920"/>
              <a:ext cx="440595" cy="440595"/>
            </a:xfrm>
            <a:custGeom>
              <a:avLst/>
              <a:gdLst>
                <a:gd name="connsiteX0" fmla="*/ 6453 w 440595"/>
                <a:gd name="connsiteY0" fmla="*/ 446503 h 440595"/>
                <a:gd name="connsiteX1" fmla="*/ 1947 w 440595"/>
                <a:gd name="connsiteY1" fmla="*/ 444701 h 440595"/>
                <a:gd name="connsiteX2" fmla="*/ 645 w 440595"/>
                <a:gd name="connsiteY2" fmla="*/ 437391 h 440595"/>
                <a:gd name="connsiteX3" fmla="*/ 77950 w 440595"/>
                <a:gd name="connsiteY3" fmla="*/ 275472 h 440595"/>
                <a:gd name="connsiteX4" fmla="*/ 86461 w 440595"/>
                <a:gd name="connsiteY4" fmla="*/ 272468 h 440595"/>
                <a:gd name="connsiteX5" fmla="*/ 89565 w 440595"/>
                <a:gd name="connsiteY5" fmla="*/ 280980 h 440595"/>
                <a:gd name="connsiteX6" fmla="*/ 19971 w 440595"/>
                <a:gd name="connsiteY6" fmla="*/ 426576 h 440595"/>
                <a:gd name="connsiteX7" fmla="*/ 246577 w 440595"/>
                <a:gd name="connsiteY7" fmla="*/ 318330 h 440595"/>
                <a:gd name="connsiteX8" fmla="*/ 255089 w 440595"/>
                <a:gd name="connsiteY8" fmla="*/ 321434 h 440595"/>
                <a:gd name="connsiteX9" fmla="*/ 255389 w 440595"/>
                <a:gd name="connsiteY9" fmla="*/ 326241 h 440595"/>
                <a:gd name="connsiteX10" fmla="*/ 252085 w 440595"/>
                <a:gd name="connsiteY10" fmla="*/ 329946 h 440595"/>
                <a:gd name="connsiteX11" fmla="*/ 9157 w 440595"/>
                <a:gd name="connsiteY11" fmla="*/ 445902 h 440595"/>
                <a:gd name="connsiteX12" fmla="*/ 6453 w 440595"/>
                <a:gd name="connsiteY12" fmla="*/ 446503 h 440595"/>
                <a:gd name="connsiteX13" fmla="*/ 266705 w 440595"/>
                <a:gd name="connsiteY13" fmla="*/ 322235 h 440595"/>
                <a:gd name="connsiteX14" fmla="*/ 260897 w 440595"/>
                <a:gd name="connsiteY14" fmla="*/ 318630 h 440595"/>
                <a:gd name="connsiteX15" fmla="*/ 260596 w 440595"/>
                <a:gd name="connsiteY15" fmla="*/ 313724 h 440595"/>
                <a:gd name="connsiteX16" fmla="*/ 263901 w 440595"/>
                <a:gd name="connsiteY16" fmla="*/ 310119 h 440595"/>
                <a:gd name="connsiteX17" fmla="*/ 424418 w 440595"/>
                <a:gd name="connsiteY17" fmla="*/ 233415 h 440595"/>
                <a:gd name="connsiteX18" fmla="*/ 277419 w 440595"/>
                <a:gd name="connsiteY18" fmla="*/ 172533 h 440595"/>
                <a:gd name="connsiteX19" fmla="*/ 274015 w 440595"/>
                <a:gd name="connsiteY19" fmla="*/ 169129 h 440595"/>
                <a:gd name="connsiteX20" fmla="*/ 213132 w 440595"/>
                <a:gd name="connsiteY20" fmla="*/ 22130 h 440595"/>
                <a:gd name="connsiteX21" fmla="*/ 197211 w 440595"/>
                <a:gd name="connsiteY21" fmla="*/ 55475 h 440595"/>
                <a:gd name="connsiteX22" fmla="*/ 188699 w 440595"/>
                <a:gd name="connsiteY22" fmla="*/ 58479 h 440595"/>
                <a:gd name="connsiteX23" fmla="*/ 185395 w 440595"/>
                <a:gd name="connsiteY23" fmla="*/ 54874 h 440595"/>
                <a:gd name="connsiteX24" fmla="*/ 185695 w 440595"/>
                <a:gd name="connsiteY24" fmla="*/ 49967 h 440595"/>
                <a:gd name="connsiteX25" fmla="*/ 207825 w 440595"/>
                <a:gd name="connsiteY25" fmla="*/ 3705 h 440595"/>
                <a:gd name="connsiteX26" fmla="*/ 213533 w 440595"/>
                <a:gd name="connsiteY26" fmla="*/ 0 h 440595"/>
                <a:gd name="connsiteX27" fmla="*/ 213733 w 440595"/>
                <a:gd name="connsiteY27" fmla="*/ 0 h 440595"/>
                <a:gd name="connsiteX28" fmla="*/ 219441 w 440595"/>
                <a:gd name="connsiteY28" fmla="*/ 4005 h 440595"/>
                <a:gd name="connsiteX29" fmla="*/ 284829 w 440595"/>
                <a:gd name="connsiteY29" fmla="*/ 161719 h 440595"/>
                <a:gd name="connsiteX30" fmla="*/ 442542 w 440595"/>
                <a:gd name="connsiteY30" fmla="*/ 227107 h 440595"/>
                <a:gd name="connsiteX31" fmla="*/ 446548 w 440595"/>
                <a:gd name="connsiteY31" fmla="*/ 232815 h 440595"/>
                <a:gd name="connsiteX32" fmla="*/ 442943 w 440595"/>
                <a:gd name="connsiteY32" fmla="*/ 238823 h 440595"/>
                <a:gd name="connsiteX33" fmla="*/ 269408 w 440595"/>
                <a:gd name="connsiteY33" fmla="*/ 321635 h 440595"/>
                <a:gd name="connsiteX34" fmla="*/ 266705 w 440595"/>
                <a:gd name="connsiteY34" fmla="*/ 322235 h 440595"/>
                <a:gd name="connsiteX35" fmla="*/ 92069 w 440595"/>
                <a:gd name="connsiteY35" fmla="*/ 267261 h 440595"/>
                <a:gd name="connsiteX36" fmla="*/ 89265 w 440595"/>
                <a:gd name="connsiteY36" fmla="*/ 266660 h 440595"/>
                <a:gd name="connsiteX37" fmla="*/ 85961 w 440595"/>
                <a:gd name="connsiteY37" fmla="*/ 263055 h 440595"/>
                <a:gd name="connsiteX38" fmla="*/ 86261 w 440595"/>
                <a:gd name="connsiteY38" fmla="*/ 258149 h 440595"/>
                <a:gd name="connsiteX39" fmla="*/ 94772 w 440595"/>
                <a:gd name="connsiteY39" fmla="*/ 255045 h 440595"/>
                <a:gd name="connsiteX40" fmla="*/ 97877 w 440595"/>
                <a:gd name="connsiteY40" fmla="*/ 263656 h 440595"/>
                <a:gd name="connsiteX41" fmla="*/ 92069 w 440595"/>
                <a:gd name="connsiteY41" fmla="*/ 267261 h 440595"/>
                <a:gd name="connsiteX42" fmla="*/ 100280 w 440595"/>
                <a:gd name="connsiteY42" fmla="*/ 249938 h 440595"/>
                <a:gd name="connsiteX43" fmla="*/ 97576 w 440595"/>
                <a:gd name="connsiteY43" fmla="*/ 249337 h 440595"/>
                <a:gd name="connsiteX44" fmla="*/ 94572 w 440595"/>
                <a:gd name="connsiteY44" fmla="*/ 240725 h 440595"/>
                <a:gd name="connsiteX45" fmla="*/ 177384 w 440595"/>
                <a:gd name="connsiteY45" fmla="*/ 67291 h 440595"/>
                <a:gd name="connsiteX46" fmla="*/ 185996 w 440595"/>
                <a:gd name="connsiteY46" fmla="*/ 64287 h 440595"/>
                <a:gd name="connsiteX47" fmla="*/ 189000 w 440595"/>
                <a:gd name="connsiteY47" fmla="*/ 72798 h 440595"/>
                <a:gd name="connsiteX48" fmla="*/ 106088 w 440595"/>
                <a:gd name="connsiteY48" fmla="*/ 246233 h 440595"/>
                <a:gd name="connsiteX49" fmla="*/ 100280 w 440595"/>
                <a:gd name="connsiteY49" fmla="*/ 249938 h 440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40595" h="440595">
                  <a:moveTo>
                    <a:pt x="6453" y="446503"/>
                  </a:moveTo>
                  <a:cubicBezTo>
                    <a:pt x="4751" y="446503"/>
                    <a:pt x="3049" y="445902"/>
                    <a:pt x="1947" y="444701"/>
                  </a:cubicBezTo>
                  <a:cubicBezTo>
                    <a:pt x="-56" y="442798"/>
                    <a:pt x="-556" y="439794"/>
                    <a:pt x="645" y="437391"/>
                  </a:cubicBezTo>
                  <a:lnTo>
                    <a:pt x="77950" y="275472"/>
                  </a:lnTo>
                  <a:cubicBezTo>
                    <a:pt x="79452" y="272368"/>
                    <a:pt x="83357" y="270966"/>
                    <a:pt x="86461" y="272468"/>
                  </a:cubicBezTo>
                  <a:cubicBezTo>
                    <a:pt x="89665" y="273970"/>
                    <a:pt x="91067" y="277775"/>
                    <a:pt x="89565" y="280980"/>
                  </a:cubicBezTo>
                  <a:lnTo>
                    <a:pt x="19971" y="426576"/>
                  </a:lnTo>
                  <a:lnTo>
                    <a:pt x="246577" y="318330"/>
                  </a:lnTo>
                  <a:cubicBezTo>
                    <a:pt x="249682" y="316928"/>
                    <a:pt x="253587" y="318330"/>
                    <a:pt x="255089" y="321434"/>
                  </a:cubicBezTo>
                  <a:cubicBezTo>
                    <a:pt x="255790" y="322936"/>
                    <a:pt x="255890" y="324639"/>
                    <a:pt x="255389" y="326241"/>
                  </a:cubicBezTo>
                  <a:cubicBezTo>
                    <a:pt x="254789" y="327943"/>
                    <a:pt x="253587" y="329245"/>
                    <a:pt x="252085" y="329946"/>
                  </a:cubicBezTo>
                  <a:lnTo>
                    <a:pt x="9157" y="445902"/>
                  </a:lnTo>
                  <a:cubicBezTo>
                    <a:pt x="8356" y="446303"/>
                    <a:pt x="7354" y="446503"/>
                    <a:pt x="6453" y="446503"/>
                  </a:cubicBezTo>
                  <a:close/>
                  <a:moveTo>
                    <a:pt x="266705" y="322235"/>
                  </a:moveTo>
                  <a:cubicBezTo>
                    <a:pt x="264201" y="322235"/>
                    <a:pt x="261898" y="320833"/>
                    <a:pt x="260897" y="318630"/>
                  </a:cubicBezTo>
                  <a:cubicBezTo>
                    <a:pt x="260096" y="317129"/>
                    <a:pt x="259996" y="315326"/>
                    <a:pt x="260596" y="313724"/>
                  </a:cubicBezTo>
                  <a:cubicBezTo>
                    <a:pt x="261197" y="312122"/>
                    <a:pt x="262299" y="310820"/>
                    <a:pt x="263901" y="310119"/>
                  </a:cubicBezTo>
                  <a:lnTo>
                    <a:pt x="424418" y="233415"/>
                  </a:lnTo>
                  <a:lnTo>
                    <a:pt x="277419" y="172533"/>
                  </a:lnTo>
                  <a:cubicBezTo>
                    <a:pt x="275917" y="171932"/>
                    <a:pt x="274616" y="170631"/>
                    <a:pt x="274015" y="169129"/>
                  </a:cubicBezTo>
                  <a:lnTo>
                    <a:pt x="213132" y="22130"/>
                  </a:lnTo>
                  <a:lnTo>
                    <a:pt x="197211" y="55475"/>
                  </a:lnTo>
                  <a:cubicBezTo>
                    <a:pt x="195809" y="58579"/>
                    <a:pt x="191803" y="59981"/>
                    <a:pt x="188699" y="58479"/>
                  </a:cubicBezTo>
                  <a:cubicBezTo>
                    <a:pt x="187197" y="57778"/>
                    <a:pt x="185996" y="56476"/>
                    <a:pt x="185395" y="54874"/>
                  </a:cubicBezTo>
                  <a:cubicBezTo>
                    <a:pt x="184894" y="53172"/>
                    <a:pt x="184894" y="51470"/>
                    <a:pt x="185695" y="49967"/>
                  </a:cubicBezTo>
                  <a:lnTo>
                    <a:pt x="207825" y="3705"/>
                  </a:lnTo>
                  <a:cubicBezTo>
                    <a:pt x="208827" y="1502"/>
                    <a:pt x="211130" y="0"/>
                    <a:pt x="213533" y="0"/>
                  </a:cubicBezTo>
                  <a:lnTo>
                    <a:pt x="213733" y="0"/>
                  </a:lnTo>
                  <a:cubicBezTo>
                    <a:pt x="216236" y="100"/>
                    <a:pt x="218540" y="1602"/>
                    <a:pt x="219441" y="4005"/>
                  </a:cubicBezTo>
                  <a:lnTo>
                    <a:pt x="284829" y="161719"/>
                  </a:lnTo>
                  <a:lnTo>
                    <a:pt x="442542" y="227107"/>
                  </a:lnTo>
                  <a:cubicBezTo>
                    <a:pt x="444945" y="228008"/>
                    <a:pt x="446448" y="230311"/>
                    <a:pt x="446548" y="232815"/>
                  </a:cubicBezTo>
                  <a:cubicBezTo>
                    <a:pt x="446648" y="235318"/>
                    <a:pt x="445146" y="237721"/>
                    <a:pt x="442943" y="238823"/>
                  </a:cubicBezTo>
                  <a:lnTo>
                    <a:pt x="269408" y="321635"/>
                  </a:lnTo>
                  <a:cubicBezTo>
                    <a:pt x="268507" y="322035"/>
                    <a:pt x="267606" y="322235"/>
                    <a:pt x="266705" y="322235"/>
                  </a:cubicBezTo>
                  <a:close/>
                  <a:moveTo>
                    <a:pt x="92069" y="267261"/>
                  </a:moveTo>
                  <a:cubicBezTo>
                    <a:pt x="91067" y="267261"/>
                    <a:pt x="90166" y="267061"/>
                    <a:pt x="89265" y="266660"/>
                  </a:cubicBezTo>
                  <a:cubicBezTo>
                    <a:pt x="87763" y="265959"/>
                    <a:pt x="86561" y="264658"/>
                    <a:pt x="85961" y="263055"/>
                  </a:cubicBezTo>
                  <a:cubicBezTo>
                    <a:pt x="85460" y="261353"/>
                    <a:pt x="85560" y="259651"/>
                    <a:pt x="86261" y="258149"/>
                  </a:cubicBezTo>
                  <a:cubicBezTo>
                    <a:pt x="87763" y="255045"/>
                    <a:pt x="91668" y="253643"/>
                    <a:pt x="94772" y="255045"/>
                  </a:cubicBezTo>
                  <a:cubicBezTo>
                    <a:pt x="97977" y="256647"/>
                    <a:pt x="99379" y="260452"/>
                    <a:pt x="97877" y="263656"/>
                  </a:cubicBezTo>
                  <a:cubicBezTo>
                    <a:pt x="96775" y="265859"/>
                    <a:pt x="94572" y="267261"/>
                    <a:pt x="92069" y="267261"/>
                  </a:cubicBezTo>
                  <a:close/>
                  <a:moveTo>
                    <a:pt x="100280" y="249938"/>
                  </a:moveTo>
                  <a:cubicBezTo>
                    <a:pt x="99379" y="249938"/>
                    <a:pt x="98477" y="249737"/>
                    <a:pt x="97576" y="249337"/>
                  </a:cubicBezTo>
                  <a:cubicBezTo>
                    <a:pt x="94372" y="247735"/>
                    <a:pt x="92970" y="243930"/>
                    <a:pt x="94572" y="240725"/>
                  </a:cubicBezTo>
                  <a:lnTo>
                    <a:pt x="177384" y="67291"/>
                  </a:lnTo>
                  <a:cubicBezTo>
                    <a:pt x="178886" y="64187"/>
                    <a:pt x="182791" y="62785"/>
                    <a:pt x="185996" y="64287"/>
                  </a:cubicBezTo>
                  <a:cubicBezTo>
                    <a:pt x="189100" y="65789"/>
                    <a:pt x="190502" y="69594"/>
                    <a:pt x="189000" y="72798"/>
                  </a:cubicBezTo>
                  <a:lnTo>
                    <a:pt x="106088" y="246233"/>
                  </a:lnTo>
                  <a:cubicBezTo>
                    <a:pt x="105086" y="248536"/>
                    <a:pt x="102783" y="249938"/>
                    <a:pt x="100280" y="24993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D655D16-05BE-461C-B121-22B68058CA55}"/>
                </a:ext>
              </a:extLst>
            </p:cNvPr>
            <p:cNvSpPr/>
            <p:nvPr/>
          </p:nvSpPr>
          <p:spPr>
            <a:xfrm>
              <a:off x="2968652" y="2766237"/>
              <a:ext cx="280379" cy="280379"/>
            </a:xfrm>
            <a:custGeom>
              <a:avLst/>
              <a:gdLst>
                <a:gd name="connsiteX0" fmla="*/ 6409 w 280378"/>
                <a:gd name="connsiteY0" fmla="*/ 286287 h 280378"/>
                <a:gd name="connsiteX1" fmla="*/ 1803 w 280378"/>
                <a:gd name="connsiteY1" fmla="*/ 284384 h 280378"/>
                <a:gd name="connsiteX2" fmla="*/ 0 w 280378"/>
                <a:gd name="connsiteY2" fmla="*/ 279878 h 280378"/>
                <a:gd name="connsiteX3" fmla="*/ 1803 w 280378"/>
                <a:gd name="connsiteY3" fmla="*/ 275272 h 280378"/>
                <a:gd name="connsiteX4" fmla="*/ 125770 w 280378"/>
                <a:gd name="connsiteY4" fmla="*/ 151304 h 280378"/>
                <a:gd name="connsiteX5" fmla="*/ 134882 w 280378"/>
                <a:gd name="connsiteY5" fmla="*/ 151304 h 280378"/>
                <a:gd name="connsiteX6" fmla="*/ 136785 w 280378"/>
                <a:gd name="connsiteY6" fmla="*/ 155911 h 280378"/>
                <a:gd name="connsiteX7" fmla="*/ 134882 w 280378"/>
                <a:gd name="connsiteY7" fmla="*/ 160417 h 280378"/>
                <a:gd name="connsiteX8" fmla="*/ 10915 w 280378"/>
                <a:gd name="connsiteY8" fmla="*/ 284384 h 280378"/>
                <a:gd name="connsiteX9" fmla="*/ 6409 w 280378"/>
                <a:gd name="connsiteY9" fmla="*/ 286287 h 280378"/>
                <a:gd name="connsiteX10" fmla="*/ 143894 w 280378"/>
                <a:gd name="connsiteY10" fmla="*/ 148701 h 280378"/>
                <a:gd name="connsiteX11" fmla="*/ 139388 w 280378"/>
                <a:gd name="connsiteY11" fmla="*/ 146798 h 280378"/>
                <a:gd name="connsiteX12" fmla="*/ 137486 w 280378"/>
                <a:gd name="connsiteY12" fmla="*/ 142292 h 280378"/>
                <a:gd name="connsiteX13" fmla="*/ 139388 w 280378"/>
                <a:gd name="connsiteY13" fmla="*/ 137786 h 280378"/>
                <a:gd name="connsiteX14" fmla="*/ 275372 w 280378"/>
                <a:gd name="connsiteY14" fmla="*/ 1802 h 280378"/>
                <a:gd name="connsiteX15" fmla="*/ 284384 w 280378"/>
                <a:gd name="connsiteY15" fmla="*/ 1802 h 280378"/>
                <a:gd name="connsiteX16" fmla="*/ 286287 w 280378"/>
                <a:gd name="connsiteY16" fmla="*/ 6309 h 280378"/>
                <a:gd name="connsiteX17" fmla="*/ 284384 w 280378"/>
                <a:gd name="connsiteY17" fmla="*/ 10815 h 280378"/>
                <a:gd name="connsiteX18" fmla="*/ 148501 w 280378"/>
                <a:gd name="connsiteY18" fmla="*/ 146798 h 280378"/>
                <a:gd name="connsiteX19" fmla="*/ 143894 w 280378"/>
                <a:gd name="connsiteY19" fmla="*/ 148701 h 280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80378" h="280378">
                  <a:moveTo>
                    <a:pt x="6409" y="286287"/>
                  </a:moveTo>
                  <a:cubicBezTo>
                    <a:pt x="4706" y="286287"/>
                    <a:pt x="3104" y="285586"/>
                    <a:pt x="1803" y="284384"/>
                  </a:cubicBezTo>
                  <a:cubicBezTo>
                    <a:pt x="601" y="283183"/>
                    <a:pt x="0" y="281580"/>
                    <a:pt x="0" y="279878"/>
                  </a:cubicBezTo>
                  <a:cubicBezTo>
                    <a:pt x="0" y="278176"/>
                    <a:pt x="601" y="276574"/>
                    <a:pt x="1803" y="275272"/>
                  </a:cubicBezTo>
                  <a:lnTo>
                    <a:pt x="125770" y="151304"/>
                  </a:lnTo>
                  <a:cubicBezTo>
                    <a:pt x="128173" y="148901"/>
                    <a:pt x="132479" y="148901"/>
                    <a:pt x="134882" y="151304"/>
                  </a:cubicBezTo>
                  <a:cubicBezTo>
                    <a:pt x="136084" y="152506"/>
                    <a:pt x="136785" y="154208"/>
                    <a:pt x="136785" y="155911"/>
                  </a:cubicBezTo>
                  <a:cubicBezTo>
                    <a:pt x="136785" y="157613"/>
                    <a:pt x="136084" y="159215"/>
                    <a:pt x="134882" y="160417"/>
                  </a:cubicBezTo>
                  <a:lnTo>
                    <a:pt x="10915" y="284384"/>
                  </a:lnTo>
                  <a:cubicBezTo>
                    <a:pt x="9713" y="285586"/>
                    <a:pt x="8111" y="286287"/>
                    <a:pt x="6409" y="286287"/>
                  </a:cubicBezTo>
                  <a:close/>
                  <a:moveTo>
                    <a:pt x="143894" y="148701"/>
                  </a:moveTo>
                  <a:cubicBezTo>
                    <a:pt x="142192" y="148701"/>
                    <a:pt x="140590" y="148000"/>
                    <a:pt x="139388" y="146798"/>
                  </a:cubicBezTo>
                  <a:cubicBezTo>
                    <a:pt x="138187" y="145597"/>
                    <a:pt x="137486" y="143995"/>
                    <a:pt x="137486" y="142292"/>
                  </a:cubicBezTo>
                  <a:cubicBezTo>
                    <a:pt x="137486" y="140590"/>
                    <a:pt x="138187" y="138988"/>
                    <a:pt x="139388" y="137786"/>
                  </a:cubicBezTo>
                  <a:lnTo>
                    <a:pt x="275372" y="1802"/>
                  </a:lnTo>
                  <a:cubicBezTo>
                    <a:pt x="277775" y="-601"/>
                    <a:pt x="281981" y="-601"/>
                    <a:pt x="284384" y="1802"/>
                  </a:cubicBezTo>
                  <a:cubicBezTo>
                    <a:pt x="285586" y="3004"/>
                    <a:pt x="286287" y="4606"/>
                    <a:pt x="286287" y="6309"/>
                  </a:cubicBezTo>
                  <a:cubicBezTo>
                    <a:pt x="286287" y="8011"/>
                    <a:pt x="285586" y="9613"/>
                    <a:pt x="284384" y="10815"/>
                  </a:cubicBezTo>
                  <a:lnTo>
                    <a:pt x="148501" y="146798"/>
                  </a:lnTo>
                  <a:cubicBezTo>
                    <a:pt x="147299" y="148000"/>
                    <a:pt x="145597" y="148701"/>
                    <a:pt x="143894" y="148701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F8708E7A-B89B-4FFC-B68E-F84B51874B3E}"/>
              </a:ext>
            </a:extLst>
          </p:cNvPr>
          <p:cNvGrpSpPr/>
          <p:nvPr/>
        </p:nvGrpSpPr>
        <p:grpSpPr>
          <a:xfrm>
            <a:off x="4127718" y="2662605"/>
            <a:ext cx="460722" cy="330446"/>
            <a:chOff x="4127718" y="2662605"/>
            <a:chExt cx="460722" cy="330446"/>
          </a:xfrm>
        </p:grpSpPr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4C46983-A6AA-458F-B325-62C09F9CD756}"/>
                </a:ext>
              </a:extLst>
            </p:cNvPr>
            <p:cNvSpPr/>
            <p:nvPr/>
          </p:nvSpPr>
          <p:spPr>
            <a:xfrm>
              <a:off x="4127818" y="2662605"/>
              <a:ext cx="460622" cy="330446"/>
            </a:xfrm>
            <a:custGeom>
              <a:avLst/>
              <a:gdLst>
                <a:gd name="connsiteX0" fmla="*/ 459521 w 460622"/>
                <a:gd name="connsiteY0" fmla="*/ 333242 h 330446"/>
                <a:gd name="connsiteX1" fmla="*/ 457418 w 460622"/>
                <a:gd name="connsiteY1" fmla="*/ 332841 h 330446"/>
                <a:gd name="connsiteX2" fmla="*/ 276073 w 460622"/>
                <a:gd name="connsiteY2" fmla="*/ 268755 h 330446"/>
                <a:gd name="connsiteX3" fmla="*/ 272168 w 460622"/>
                <a:gd name="connsiteY3" fmla="*/ 260644 h 330446"/>
                <a:gd name="connsiteX4" fmla="*/ 280379 w 460622"/>
                <a:gd name="connsiteY4" fmla="*/ 256738 h 330446"/>
                <a:gd name="connsiteX5" fmla="*/ 448105 w 460622"/>
                <a:gd name="connsiteY5" fmla="*/ 316018 h 330446"/>
                <a:gd name="connsiteX6" fmla="*/ 387223 w 460622"/>
                <a:gd name="connsiteY6" fmla="*/ 169020 h 330446"/>
                <a:gd name="connsiteX7" fmla="*/ 387223 w 460622"/>
                <a:gd name="connsiteY7" fmla="*/ 164214 h 330446"/>
                <a:gd name="connsiteX8" fmla="*/ 448105 w 460622"/>
                <a:gd name="connsiteY8" fmla="*/ 17215 h 330446"/>
                <a:gd name="connsiteX9" fmla="*/ 413359 w 460622"/>
                <a:gd name="connsiteY9" fmla="*/ 29532 h 330446"/>
                <a:gd name="connsiteX10" fmla="*/ 405147 w 460622"/>
                <a:gd name="connsiteY10" fmla="*/ 25626 h 330446"/>
                <a:gd name="connsiteX11" fmla="*/ 405448 w 460622"/>
                <a:gd name="connsiteY11" fmla="*/ 20720 h 330446"/>
                <a:gd name="connsiteX12" fmla="*/ 409053 w 460622"/>
                <a:gd name="connsiteY12" fmla="*/ 17415 h 330446"/>
                <a:gd name="connsiteX13" fmla="*/ 457418 w 460622"/>
                <a:gd name="connsiteY13" fmla="*/ 392 h 330446"/>
                <a:gd name="connsiteX14" fmla="*/ 464127 w 460622"/>
                <a:gd name="connsiteY14" fmla="*/ 1994 h 330446"/>
                <a:gd name="connsiteX15" fmla="*/ 465429 w 460622"/>
                <a:gd name="connsiteY15" fmla="*/ 8803 h 330446"/>
                <a:gd name="connsiteX16" fmla="*/ 400040 w 460622"/>
                <a:gd name="connsiteY16" fmla="*/ 166617 h 330446"/>
                <a:gd name="connsiteX17" fmla="*/ 465429 w 460622"/>
                <a:gd name="connsiteY17" fmla="*/ 324330 h 330446"/>
                <a:gd name="connsiteX18" fmla="*/ 464127 w 460622"/>
                <a:gd name="connsiteY18" fmla="*/ 331239 h 330446"/>
                <a:gd name="connsiteX19" fmla="*/ 459521 w 460622"/>
                <a:gd name="connsiteY19" fmla="*/ 333242 h 330446"/>
                <a:gd name="connsiteX20" fmla="*/ 260151 w 460622"/>
                <a:gd name="connsiteY20" fmla="*/ 262747 h 330446"/>
                <a:gd name="connsiteX21" fmla="*/ 257948 w 460622"/>
                <a:gd name="connsiteY21" fmla="*/ 262346 h 330446"/>
                <a:gd name="connsiteX22" fmla="*/ 4206 w 460622"/>
                <a:gd name="connsiteY22" fmla="*/ 172625 h 330446"/>
                <a:gd name="connsiteX23" fmla="*/ 0 w 460622"/>
                <a:gd name="connsiteY23" fmla="*/ 166617 h 330446"/>
                <a:gd name="connsiteX24" fmla="*/ 4206 w 460622"/>
                <a:gd name="connsiteY24" fmla="*/ 160609 h 330446"/>
                <a:gd name="connsiteX25" fmla="*/ 173434 w 460622"/>
                <a:gd name="connsiteY25" fmla="*/ 100728 h 330446"/>
                <a:gd name="connsiteX26" fmla="*/ 181545 w 460622"/>
                <a:gd name="connsiteY26" fmla="*/ 104633 h 330446"/>
                <a:gd name="connsiteX27" fmla="*/ 177640 w 460622"/>
                <a:gd name="connsiteY27" fmla="*/ 112844 h 330446"/>
                <a:gd name="connsiteX28" fmla="*/ 25534 w 460622"/>
                <a:gd name="connsiteY28" fmla="*/ 166617 h 330446"/>
                <a:gd name="connsiteX29" fmla="*/ 262254 w 460622"/>
                <a:gd name="connsiteY29" fmla="*/ 250230 h 330446"/>
                <a:gd name="connsiteX30" fmla="*/ 262354 w 460622"/>
                <a:gd name="connsiteY30" fmla="*/ 250330 h 330446"/>
                <a:gd name="connsiteX31" fmla="*/ 266160 w 460622"/>
                <a:gd name="connsiteY31" fmla="*/ 258441 h 330446"/>
                <a:gd name="connsiteX32" fmla="*/ 260151 w 460622"/>
                <a:gd name="connsiteY32" fmla="*/ 262747 h 330446"/>
                <a:gd name="connsiteX33" fmla="*/ 193662 w 460622"/>
                <a:gd name="connsiteY33" fmla="*/ 106836 h 330446"/>
                <a:gd name="connsiteX34" fmla="*/ 187653 w 460622"/>
                <a:gd name="connsiteY34" fmla="*/ 102530 h 330446"/>
                <a:gd name="connsiteX35" fmla="*/ 191559 w 460622"/>
                <a:gd name="connsiteY35" fmla="*/ 94319 h 330446"/>
                <a:gd name="connsiteX36" fmla="*/ 199670 w 460622"/>
                <a:gd name="connsiteY36" fmla="*/ 98224 h 330446"/>
                <a:gd name="connsiteX37" fmla="*/ 199469 w 460622"/>
                <a:gd name="connsiteY37" fmla="*/ 103131 h 330446"/>
                <a:gd name="connsiteX38" fmla="*/ 195764 w 460622"/>
                <a:gd name="connsiteY38" fmla="*/ 106435 h 330446"/>
                <a:gd name="connsiteX39" fmla="*/ 193662 w 460622"/>
                <a:gd name="connsiteY39" fmla="*/ 106836 h 330446"/>
                <a:gd name="connsiteX40" fmla="*/ 211786 w 460622"/>
                <a:gd name="connsiteY40" fmla="*/ 100427 h 330446"/>
                <a:gd name="connsiteX41" fmla="*/ 205778 w 460622"/>
                <a:gd name="connsiteY41" fmla="*/ 96121 h 330446"/>
                <a:gd name="connsiteX42" fmla="*/ 209683 w 460622"/>
                <a:gd name="connsiteY42" fmla="*/ 87910 h 330446"/>
                <a:gd name="connsiteX43" fmla="*/ 390928 w 460622"/>
                <a:gd name="connsiteY43" fmla="*/ 23824 h 330446"/>
                <a:gd name="connsiteX44" fmla="*/ 399139 w 460622"/>
                <a:gd name="connsiteY44" fmla="*/ 27729 h 330446"/>
                <a:gd name="connsiteX45" fmla="*/ 395234 w 460622"/>
                <a:gd name="connsiteY45" fmla="*/ 35940 h 330446"/>
                <a:gd name="connsiteX46" fmla="*/ 213889 w 460622"/>
                <a:gd name="connsiteY46" fmla="*/ 100027 h 330446"/>
                <a:gd name="connsiteX47" fmla="*/ 211786 w 460622"/>
                <a:gd name="connsiteY47" fmla="*/ 100427 h 33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60622" h="330446">
                  <a:moveTo>
                    <a:pt x="459521" y="333242"/>
                  </a:moveTo>
                  <a:cubicBezTo>
                    <a:pt x="458820" y="333242"/>
                    <a:pt x="458019" y="333142"/>
                    <a:pt x="457418" y="332841"/>
                  </a:cubicBezTo>
                  <a:lnTo>
                    <a:pt x="276073" y="268755"/>
                  </a:lnTo>
                  <a:cubicBezTo>
                    <a:pt x="272768" y="267553"/>
                    <a:pt x="271066" y="263948"/>
                    <a:pt x="272168" y="260644"/>
                  </a:cubicBezTo>
                  <a:cubicBezTo>
                    <a:pt x="273369" y="257339"/>
                    <a:pt x="277174" y="255537"/>
                    <a:pt x="280379" y="256738"/>
                  </a:cubicBezTo>
                  <a:lnTo>
                    <a:pt x="448105" y="316018"/>
                  </a:lnTo>
                  <a:lnTo>
                    <a:pt x="387223" y="169020"/>
                  </a:lnTo>
                  <a:cubicBezTo>
                    <a:pt x="386622" y="167518"/>
                    <a:pt x="386622" y="165715"/>
                    <a:pt x="387223" y="164214"/>
                  </a:cubicBezTo>
                  <a:lnTo>
                    <a:pt x="448105" y="17215"/>
                  </a:lnTo>
                  <a:lnTo>
                    <a:pt x="413359" y="29532"/>
                  </a:lnTo>
                  <a:cubicBezTo>
                    <a:pt x="410054" y="30633"/>
                    <a:pt x="406249" y="28831"/>
                    <a:pt x="405147" y="25626"/>
                  </a:cubicBezTo>
                  <a:cubicBezTo>
                    <a:pt x="404547" y="24024"/>
                    <a:pt x="404647" y="22222"/>
                    <a:pt x="405448" y="20720"/>
                  </a:cubicBezTo>
                  <a:cubicBezTo>
                    <a:pt x="406149" y="19218"/>
                    <a:pt x="407451" y="18016"/>
                    <a:pt x="409053" y="17415"/>
                  </a:cubicBezTo>
                  <a:lnTo>
                    <a:pt x="457418" y="392"/>
                  </a:lnTo>
                  <a:cubicBezTo>
                    <a:pt x="459721" y="-509"/>
                    <a:pt x="462425" y="192"/>
                    <a:pt x="464127" y="1994"/>
                  </a:cubicBezTo>
                  <a:cubicBezTo>
                    <a:pt x="465930" y="3797"/>
                    <a:pt x="466430" y="6500"/>
                    <a:pt x="465429" y="8803"/>
                  </a:cubicBezTo>
                  <a:lnTo>
                    <a:pt x="400040" y="166617"/>
                  </a:lnTo>
                  <a:lnTo>
                    <a:pt x="465429" y="324330"/>
                  </a:lnTo>
                  <a:cubicBezTo>
                    <a:pt x="466430" y="326733"/>
                    <a:pt x="465930" y="329437"/>
                    <a:pt x="464127" y="331239"/>
                  </a:cubicBezTo>
                  <a:cubicBezTo>
                    <a:pt x="462925" y="332541"/>
                    <a:pt x="461323" y="333242"/>
                    <a:pt x="459521" y="333242"/>
                  </a:cubicBezTo>
                  <a:close/>
                  <a:moveTo>
                    <a:pt x="260151" y="262747"/>
                  </a:moveTo>
                  <a:cubicBezTo>
                    <a:pt x="259350" y="262747"/>
                    <a:pt x="258649" y="262647"/>
                    <a:pt x="257948" y="262346"/>
                  </a:cubicBezTo>
                  <a:lnTo>
                    <a:pt x="4206" y="172625"/>
                  </a:lnTo>
                  <a:cubicBezTo>
                    <a:pt x="1702" y="171724"/>
                    <a:pt x="0" y="169320"/>
                    <a:pt x="0" y="166617"/>
                  </a:cubicBezTo>
                  <a:cubicBezTo>
                    <a:pt x="0" y="163913"/>
                    <a:pt x="1702" y="161510"/>
                    <a:pt x="4206" y="160609"/>
                  </a:cubicBezTo>
                  <a:lnTo>
                    <a:pt x="173434" y="100728"/>
                  </a:lnTo>
                  <a:cubicBezTo>
                    <a:pt x="176739" y="99626"/>
                    <a:pt x="180444" y="101429"/>
                    <a:pt x="181545" y="104633"/>
                  </a:cubicBezTo>
                  <a:cubicBezTo>
                    <a:pt x="182747" y="107937"/>
                    <a:pt x="181044" y="111642"/>
                    <a:pt x="177640" y="112844"/>
                  </a:cubicBezTo>
                  <a:lnTo>
                    <a:pt x="25534" y="166617"/>
                  </a:lnTo>
                  <a:lnTo>
                    <a:pt x="262254" y="250230"/>
                  </a:lnTo>
                  <a:cubicBezTo>
                    <a:pt x="262254" y="250330"/>
                    <a:pt x="262354" y="250330"/>
                    <a:pt x="262354" y="250330"/>
                  </a:cubicBezTo>
                  <a:cubicBezTo>
                    <a:pt x="265659" y="251531"/>
                    <a:pt x="267361" y="255136"/>
                    <a:pt x="266160" y="258441"/>
                  </a:cubicBezTo>
                  <a:cubicBezTo>
                    <a:pt x="265258" y="261044"/>
                    <a:pt x="262855" y="262747"/>
                    <a:pt x="260151" y="262747"/>
                  </a:cubicBezTo>
                  <a:close/>
                  <a:moveTo>
                    <a:pt x="193662" y="106836"/>
                  </a:moveTo>
                  <a:cubicBezTo>
                    <a:pt x="190958" y="106836"/>
                    <a:pt x="188555" y="105034"/>
                    <a:pt x="187653" y="102530"/>
                  </a:cubicBezTo>
                  <a:cubicBezTo>
                    <a:pt x="186452" y="99226"/>
                    <a:pt x="188254" y="95521"/>
                    <a:pt x="191559" y="94319"/>
                  </a:cubicBezTo>
                  <a:cubicBezTo>
                    <a:pt x="194863" y="93217"/>
                    <a:pt x="198568" y="95020"/>
                    <a:pt x="199670" y="98224"/>
                  </a:cubicBezTo>
                  <a:cubicBezTo>
                    <a:pt x="200271" y="99826"/>
                    <a:pt x="200170" y="101629"/>
                    <a:pt x="199469" y="103131"/>
                  </a:cubicBezTo>
                  <a:cubicBezTo>
                    <a:pt x="198668" y="104733"/>
                    <a:pt x="197367" y="105835"/>
                    <a:pt x="195764" y="106435"/>
                  </a:cubicBezTo>
                  <a:cubicBezTo>
                    <a:pt x="195063" y="106636"/>
                    <a:pt x="194363" y="106836"/>
                    <a:pt x="193662" y="106836"/>
                  </a:cubicBezTo>
                  <a:close/>
                  <a:moveTo>
                    <a:pt x="211786" y="100427"/>
                  </a:moveTo>
                  <a:cubicBezTo>
                    <a:pt x="209083" y="100427"/>
                    <a:pt x="206679" y="98625"/>
                    <a:pt x="205778" y="96121"/>
                  </a:cubicBezTo>
                  <a:cubicBezTo>
                    <a:pt x="204576" y="92817"/>
                    <a:pt x="206379" y="89112"/>
                    <a:pt x="209683" y="87910"/>
                  </a:cubicBezTo>
                  <a:lnTo>
                    <a:pt x="390928" y="23824"/>
                  </a:lnTo>
                  <a:cubicBezTo>
                    <a:pt x="394233" y="22722"/>
                    <a:pt x="397938" y="24525"/>
                    <a:pt x="399139" y="27729"/>
                  </a:cubicBezTo>
                  <a:cubicBezTo>
                    <a:pt x="400241" y="31034"/>
                    <a:pt x="398538" y="34739"/>
                    <a:pt x="395234" y="35940"/>
                  </a:cubicBezTo>
                  <a:lnTo>
                    <a:pt x="213889" y="100027"/>
                  </a:lnTo>
                  <a:cubicBezTo>
                    <a:pt x="213288" y="100227"/>
                    <a:pt x="212487" y="100427"/>
                    <a:pt x="211786" y="10042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1C28086-59AE-40A7-8CBE-EAF589137B40}"/>
                </a:ext>
              </a:extLst>
            </p:cNvPr>
            <p:cNvSpPr/>
            <p:nvPr/>
          </p:nvSpPr>
          <p:spPr>
            <a:xfrm>
              <a:off x="4127718" y="2822813"/>
              <a:ext cx="390528" cy="10014"/>
            </a:xfrm>
            <a:custGeom>
              <a:avLst/>
              <a:gdLst>
                <a:gd name="connsiteX0" fmla="*/ 393231 w 390527"/>
                <a:gd name="connsiteY0" fmla="*/ 12817 h 10013"/>
                <a:gd name="connsiteX1" fmla="*/ 200972 w 390527"/>
                <a:gd name="connsiteY1" fmla="*/ 12817 h 10013"/>
                <a:gd name="connsiteX2" fmla="*/ 194563 w 390527"/>
                <a:gd name="connsiteY2" fmla="*/ 6409 h 10013"/>
                <a:gd name="connsiteX3" fmla="*/ 200972 w 390527"/>
                <a:gd name="connsiteY3" fmla="*/ 0 h 10013"/>
                <a:gd name="connsiteX4" fmla="*/ 393231 w 390527"/>
                <a:gd name="connsiteY4" fmla="*/ 0 h 10013"/>
                <a:gd name="connsiteX5" fmla="*/ 399640 w 390527"/>
                <a:gd name="connsiteY5" fmla="*/ 6409 h 10013"/>
                <a:gd name="connsiteX6" fmla="*/ 393231 w 390527"/>
                <a:gd name="connsiteY6" fmla="*/ 12817 h 10013"/>
                <a:gd name="connsiteX7" fmla="*/ 181746 w 390527"/>
                <a:gd name="connsiteY7" fmla="*/ 12817 h 10013"/>
                <a:gd name="connsiteX8" fmla="*/ 6509 w 390527"/>
                <a:gd name="connsiteY8" fmla="*/ 12817 h 10013"/>
                <a:gd name="connsiteX9" fmla="*/ 0 w 390527"/>
                <a:gd name="connsiteY9" fmla="*/ 6409 h 10013"/>
                <a:gd name="connsiteX10" fmla="*/ 6509 w 390527"/>
                <a:gd name="connsiteY10" fmla="*/ 0 h 10013"/>
                <a:gd name="connsiteX11" fmla="*/ 181746 w 390527"/>
                <a:gd name="connsiteY11" fmla="*/ 0 h 10013"/>
                <a:gd name="connsiteX12" fmla="*/ 188154 w 390527"/>
                <a:gd name="connsiteY12" fmla="*/ 6409 h 10013"/>
                <a:gd name="connsiteX13" fmla="*/ 181746 w 390527"/>
                <a:gd name="connsiteY13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527" h="10013">
                  <a:moveTo>
                    <a:pt x="393231" y="12817"/>
                  </a:moveTo>
                  <a:lnTo>
                    <a:pt x="200972" y="12817"/>
                  </a:lnTo>
                  <a:cubicBezTo>
                    <a:pt x="197467" y="12817"/>
                    <a:pt x="194563" y="9913"/>
                    <a:pt x="194563" y="6409"/>
                  </a:cubicBezTo>
                  <a:cubicBezTo>
                    <a:pt x="194563" y="2904"/>
                    <a:pt x="197467" y="0"/>
                    <a:pt x="200972" y="0"/>
                  </a:cubicBezTo>
                  <a:lnTo>
                    <a:pt x="393231" y="0"/>
                  </a:lnTo>
                  <a:cubicBezTo>
                    <a:pt x="396836" y="0"/>
                    <a:pt x="399640" y="2904"/>
                    <a:pt x="399640" y="6409"/>
                  </a:cubicBezTo>
                  <a:cubicBezTo>
                    <a:pt x="399640" y="9913"/>
                    <a:pt x="396836" y="12817"/>
                    <a:pt x="393231" y="12817"/>
                  </a:cubicBezTo>
                  <a:close/>
                  <a:moveTo>
                    <a:pt x="181746" y="12817"/>
                  </a:moveTo>
                  <a:lnTo>
                    <a:pt x="6509" y="12817"/>
                  </a:lnTo>
                  <a:cubicBezTo>
                    <a:pt x="2904" y="12817"/>
                    <a:pt x="0" y="9913"/>
                    <a:pt x="0" y="6409"/>
                  </a:cubicBezTo>
                  <a:cubicBezTo>
                    <a:pt x="0" y="2904"/>
                    <a:pt x="2904" y="0"/>
                    <a:pt x="6509" y="0"/>
                  </a:cubicBezTo>
                  <a:lnTo>
                    <a:pt x="181746" y="0"/>
                  </a:lnTo>
                  <a:cubicBezTo>
                    <a:pt x="185250" y="0"/>
                    <a:pt x="188154" y="2904"/>
                    <a:pt x="188154" y="6409"/>
                  </a:cubicBezTo>
                  <a:cubicBezTo>
                    <a:pt x="188154" y="9913"/>
                    <a:pt x="185250" y="12817"/>
                    <a:pt x="181746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EA7A17AB-910F-497C-A088-A5404FADF1D8}"/>
              </a:ext>
            </a:extLst>
          </p:cNvPr>
          <p:cNvGrpSpPr/>
          <p:nvPr/>
        </p:nvGrpSpPr>
        <p:grpSpPr>
          <a:xfrm>
            <a:off x="1863166" y="2603005"/>
            <a:ext cx="330446" cy="460622"/>
            <a:chOff x="1863166" y="2603005"/>
            <a:chExt cx="330446" cy="460622"/>
          </a:xfrm>
        </p:grpSpPr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78770DDB-E0D9-4D2C-B672-88F5029F8B7D}"/>
                </a:ext>
              </a:extLst>
            </p:cNvPr>
            <p:cNvSpPr/>
            <p:nvPr/>
          </p:nvSpPr>
          <p:spPr>
            <a:xfrm>
              <a:off x="1863166" y="2603005"/>
              <a:ext cx="330446" cy="460622"/>
            </a:xfrm>
            <a:custGeom>
              <a:avLst/>
              <a:gdLst>
                <a:gd name="connsiteX0" fmla="*/ 166617 w 330446"/>
                <a:gd name="connsiteY0" fmla="*/ 465941 h 460622"/>
                <a:gd name="connsiteX1" fmla="*/ 160609 w 330446"/>
                <a:gd name="connsiteY1" fmla="*/ 461736 h 460622"/>
                <a:gd name="connsiteX2" fmla="*/ 100728 w 330446"/>
                <a:gd name="connsiteY2" fmla="*/ 292507 h 460622"/>
                <a:gd name="connsiteX3" fmla="*/ 101028 w 330446"/>
                <a:gd name="connsiteY3" fmla="*/ 287600 h 460622"/>
                <a:gd name="connsiteX4" fmla="*/ 104733 w 330446"/>
                <a:gd name="connsiteY4" fmla="*/ 284296 h 460622"/>
                <a:gd name="connsiteX5" fmla="*/ 112844 w 330446"/>
                <a:gd name="connsiteY5" fmla="*/ 288201 h 460622"/>
                <a:gd name="connsiteX6" fmla="*/ 166617 w 330446"/>
                <a:gd name="connsiteY6" fmla="*/ 440307 h 460622"/>
                <a:gd name="connsiteX7" fmla="*/ 250330 w 330446"/>
                <a:gd name="connsiteY7" fmla="*/ 203687 h 460622"/>
                <a:gd name="connsiteX8" fmla="*/ 258441 w 330446"/>
                <a:gd name="connsiteY8" fmla="*/ 199782 h 460622"/>
                <a:gd name="connsiteX9" fmla="*/ 262146 w 330446"/>
                <a:gd name="connsiteY9" fmla="*/ 202986 h 460622"/>
                <a:gd name="connsiteX10" fmla="*/ 262346 w 330446"/>
                <a:gd name="connsiteY10" fmla="*/ 207892 h 460622"/>
                <a:gd name="connsiteX11" fmla="*/ 172625 w 330446"/>
                <a:gd name="connsiteY11" fmla="*/ 461736 h 460622"/>
                <a:gd name="connsiteX12" fmla="*/ 166617 w 330446"/>
                <a:gd name="connsiteY12" fmla="*/ 465941 h 460622"/>
                <a:gd name="connsiteX13" fmla="*/ 100427 w 330446"/>
                <a:gd name="connsiteY13" fmla="*/ 278688 h 460622"/>
                <a:gd name="connsiteX14" fmla="*/ 94319 w 330446"/>
                <a:gd name="connsiteY14" fmla="*/ 274382 h 460622"/>
                <a:gd name="connsiteX15" fmla="*/ 98324 w 330446"/>
                <a:gd name="connsiteY15" fmla="*/ 266171 h 460622"/>
                <a:gd name="connsiteX16" fmla="*/ 106435 w 330446"/>
                <a:gd name="connsiteY16" fmla="*/ 270077 h 460622"/>
                <a:gd name="connsiteX17" fmla="*/ 102530 w 330446"/>
                <a:gd name="connsiteY17" fmla="*/ 278288 h 460622"/>
                <a:gd name="connsiteX18" fmla="*/ 100427 w 330446"/>
                <a:gd name="connsiteY18" fmla="*/ 278688 h 460622"/>
                <a:gd name="connsiteX19" fmla="*/ 94019 w 330446"/>
                <a:gd name="connsiteY19" fmla="*/ 260564 h 460622"/>
                <a:gd name="connsiteX20" fmla="*/ 87910 w 330446"/>
                <a:gd name="connsiteY20" fmla="*/ 256258 h 460622"/>
                <a:gd name="connsiteX21" fmla="*/ 23824 w 330446"/>
                <a:gd name="connsiteY21" fmla="*/ 75013 h 460622"/>
                <a:gd name="connsiteX22" fmla="*/ 27729 w 330446"/>
                <a:gd name="connsiteY22" fmla="*/ 66802 h 460622"/>
                <a:gd name="connsiteX23" fmla="*/ 35940 w 330446"/>
                <a:gd name="connsiteY23" fmla="*/ 70707 h 460622"/>
                <a:gd name="connsiteX24" fmla="*/ 100027 w 330446"/>
                <a:gd name="connsiteY24" fmla="*/ 251952 h 460622"/>
                <a:gd name="connsiteX25" fmla="*/ 96121 w 330446"/>
                <a:gd name="connsiteY25" fmla="*/ 260163 h 460622"/>
                <a:gd name="connsiteX26" fmla="*/ 94019 w 330446"/>
                <a:gd name="connsiteY26" fmla="*/ 260564 h 460622"/>
                <a:gd name="connsiteX27" fmla="*/ 262747 w 330446"/>
                <a:gd name="connsiteY27" fmla="*/ 194074 h 460622"/>
                <a:gd name="connsiteX28" fmla="*/ 260644 w 330446"/>
                <a:gd name="connsiteY28" fmla="*/ 193673 h 460622"/>
                <a:gd name="connsiteX29" fmla="*/ 256939 w 330446"/>
                <a:gd name="connsiteY29" fmla="*/ 190469 h 460622"/>
                <a:gd name="connsiteX30" fmla="*/ 256739 w 330446"/>
                <a:gd name="connsiteY30" fmla="*/ 185562 h 460622"/>
                <a:gd name="connsiteX31" fmla="*/ 316019 w 330446"/>
                <a:gd name="connsiteY31" fmla="*/ 17836 h 460622"/>
                <a:gd name="connsiteX32" fmla="*/ 169120 w 330446"/>
                <a:gd name="connsiteY32" fmla="*/ 78718 h 460622"/>
                <a:gd name="connsiteX33" fmla="*/ 164213 w 330446"/>
                <a:gd name="connsiteY33" fmla="*/ 78718 h 460622"/>
                <a:gd name="connsiteX34" fmla="*/ 17215 w 330446"/>
                <a:gd name="connsiteY34" fmla="*/ 17836 h 460622"/>
                <a:gd name="connsiteX35" fmla="*/ 29532 w 330446"/>
                <a:gd name="connsiteY35" fmla="*/ 52583 h 460622"/>
                <a:gd name="connsiteX36" fmla="*/ 25626 w 330446"/>
                <a:gd name="connsiteY36" fmla="*/ 60794 h 460622"/>
                <a:gd name="connsiteX37" fmla="*/ 17415 w 330446"/>
                <a:gd name="connsiteY37" fmla="*/ 56889 h 460622"/>
                <a:gd name="connsiteX38" fmla="*/ 392 w 330446"/>
                <a:gd name="connsiteY38" fmla="*/ 8523 h 460622"/>
                <a:gd name="connsiteX39" fmla="*/ 1994 w 330446"/>
                <a:gd name="connsiteY39" fmla="*/ 1714 h 460622"/>
                <a:gd name="connsiteX40" fmla="*/ 8904 w 330446"/>
                <a:gd name="connsiteY40" fmla="*/ 512 h 460622"/>
                <a:gd name="connsiteX41" fmla="*/ 166617 w 330446"/>
                <a:gd name="connsiteY41" fmla="*/ 65801 h 460622"/>
                <a:gd name="connsiteX42" fmla="*/ 324430 w 330446"/>
                <a:gd name="connsiteY42" fmla="*/ 512 h 460622"/>
                <a:gd name="connsiteX43" fmla="*/ 331239 w 330446"/>
                <a:gd name="connsiteY43" fmla="*/ 1714 h 460622"/>
                <a:gd name="connsiteX44" fmla="*/ 332942 w 330446"/>
                <a:gd name="connsiteY44" fmla="*/ 8523 h 460622"/>
                <a:gd name="connsiteX45" fmla="*/ 268855 w 330446"/>
                <a:gd name="connsiteY45" fmla="*/ 189768 h 460622"/>
                <a:gd name="connsiteX46" fmla="*/ 262747 w 330446"/>
                <a:gd name="connsiteY46" fmla="*/ 194074 h 460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30446" h="460622">
                  <a:moveTo>
                    <a:pt x="166617" y="465941"/>
                  </a:moveTo>
                  <a:cubicBezTo>
                    <a:pt x="163913" y="465941"/>
                    <a:pt x="161510" y="464239"/>
                    <a:pt x="160609" y="461736"/>
                  </a:cubicBezTo>
                  <a:lnTo>
                    <a:pt x="100728" y="292507"/>
                  </a:lnTo>
                  <a:cubicBezTo>
                    <a:pt x="100227" y="290905"/>
                    <a:pt x="100327" y="289202"/>
                    <a:pt x="101028" y="287600"/>
                  </a:cubicBezTo>
                  <a:cubicBezTo>
                    <a:pt x="101729" y="286098"/>
                    <a:pt x="103031" y="284897"/>
                    <a:pt x="104733" y="284296"/>
                  </a:cubicBezTo>
                  <a:cubicBezTo>
                    <a:pt x="107938" y="283194"/>
                    <a:pt x="111743" y="284997"/>
                    <a:pt x="112844" y="288201"/>
                  </a:cubicBezTo>
                  <a:lnTo>
                    <a:pt x="166617" y="440307"/>
                  </a:lnTo>
                  <a:lnTo>
                    <a:pt x="250330" y="203687"/>
                  </a:lnTo>
                  <a:cubicBezTo>
                    <a:pt x="251431" y="200382"/>
                    <a:pt x="255236" y="198580"/>
                    <a:pt x="258441" y="199782"/>
                  </a:cubicBezTo>
                  <a:cubicBezTo>
                    <a:pt x="260043" y="200282"/>
                    <a:pt x="261345" y="201484"/>
                    <a:pt x="262146" y="202986"/>
                  </a:cubicBezTo>
                  <a:cubicBezTo>
                    <a:pt x="262847" y="204588"/>
                    <a:pt x="262947" y="206290"/>
                    <a:pt x="262346" y="207892"/>
                  </a:cubicBezTo>
                  <a:lnTo>
                    <a:pt x="172625" y="461736"/>
                  </a:lnTo>
                  <a:cubicBezTo>
                    <a:pt x="171824" y="464239"/>
                    <a:pt x="169320" y="465941"/>
                    <a:pt x="166617" y="465941"/>
                  </a:cubicBezTo>
                  <a:close/>
                  <a:moveTo>
                    <a:pt x="100427" y="278688"/>
                  </a:moveTo>
                  <a:cubicBezTo>
                    <a:pt x="97724" y="278688"/>
                    <a:pt x="95220" y="276986"/>
                    <a:pt x="94319" y="274382"/>
                  </a:cubicBezTo>
                  <a:cubicBezTo>
                    <a:pt x="93218" y="271078"/>
                    <a:pt x="94920" y="267373"/>
                    <a:pt x="98324" y="266171"/>
                  </a:cubicBezTo>
                  <a:cubicBezTo>
                    <a:pt x="101529" y="265070"/>
                    <a:pt x="105334" y="266872"/>
                    <a:pt x="106435" y="270077"/>
                  </a:cubicBezTo>
                  <a:cubicBezTo>
                    <a:pt x="107637" y="273481"/>
                    <a:pt x="105835" y="277086"/>
                    <a:pt x="102530" y="278288"/>
                  </a:cubicBezTo>
                  <a:cubicBezTo>
                    <a:pt x="101829" y="278488"/>
                    <a:pt x="101128" y="278688"/>
                    <a:pt x="100427" y="278688"/>
                  </a:cubicBezTo>
                  <a:close/>
                  <a:moveTo>
                    <a:pt x="94019" y="260564"/>
                  </a:moveTo>
                  <a:cubicBezTo>
                    <a:pt x="91315" y="260564"/>
                    <a:pt x="88812" y="258861"/>
                    <a:pt x="87910" y="256258"/>
                  </a:cubicBezTo>
                  <a:lnTo>
                    <a:pt x="23824" y="75013"/>
                  </a:lnTo>
                  <a:cubicBezTo>
                    <a:pt x="22722" y="71608"/>
                    <a:pt x="24425" y="68004"/>
                    <a:pt x="27729" y="66802"/>
                  </a:cubicBezTo>
                  <a:cubicBezTo>
                    <a:pt x="31034" y="65700"/>
                    <a:pt x="34839" y="67503"/>
                    <a:pt x="35940" y="70707"/>
                  </a:cubicBezTo>
                  <a:lnTo>
                    <a:pt x="100027" y="251952"/>
                  </a:lnTo>
                  <a:cubicBezTo>
                    <a:pt x="101228" y="255257"/>
                    <a:pt x="99426" y="258962"/>
                    <a:pt x="96121" y="260163"/>
                  </a:cubicBezTo>
                  <a:cubicBezTo>
                    <a:pt x="95421" y="260464"/>
                    <a:pt x="94720" y="260564"/>
                    <a:pt x="94019" y="260564"/>
                  </a:cubicBezTo>
                  <a:close/>
                  <a:moveTo>
                    <a:pt x="262747" y="194074"/>
                  </a:moveTo>
                  <a:cubicBezTo>
                    <a:pt x="262046" y="194074"/>
                    <a:pt x="261345" y="193974"/>
                    <a:pt x="260644" y="193673"/>
                  </a:cubicBezTo>
                  <a:cubicBezTo>
                    <a:pt x="259042" y="193173"/>
                    <a:pt x="257740" y="191971"/>
                    <a:pt x="256939" y="190469"/>
                  </a:cubicBezTo>
                  <a:cubicBezTo>
                    <a:pt x="256238" y="188867"/>
                    <a:pt x="256138" y="187165"/>
                    <a:pt x="256739" y="185562"/>
                  </a:cubicBezTo>
                  <a:lnTo>
                    <a:pt x="316019" y="17836"/>
                  </a:lnTo>
                  <a:lnTo>
                    <a:pt x="169120" y="78718"/>
                  </a:lnTo>
                  <a:cubicBezTo>
                    <a:pt x="167518" y="79319"/>
                    <a:pt x="165716" y="79319"/>
                    <a:pt x="164213" y="78718"/>
                  </a:cubicBezTo>
                  <a:lnTo>
                    <a:pt x="17215" y="17836"/>
                  </a:lnTo>
                  <a:lnTo>
                    <a:pt x="29532" y="52583"/>
                  </a:lnTo>
                  <a:cubicBezTo>
                    <a:pt x="30733" y="55887"/>
                    <a:pt x="28931" y="59592"/>
                    <a:pt x="25626" y="60794"/>
                  </a:cubicBezTo>
                  <a:cubicBezTo>
                    <a:pt x="22322" y="61895"/>
                    <a:pt x="18617" y="60093"/>
                    <a:pt x="17415" y="56889"/>
                  </a:cubicBezTo>
                  <a:lnTo>
                    <a:pt x="392" y="8523"/>
                  </a:lnTo>
                  <a:cubicBezTo>
                    <a:pt x="-509" y="6120"/>
                    <a:pt x="192" y="3516"/>
                    <a:pt x="1994" y="1714"/>
                  </a:cubicBezTo>
                  <a:cubicBezTo>
                    <a:pt x="3797" y="12"/>
                    <a:pt x="6601" y="-489"/>
                    <a:pt x="8904" y="512"/>
                  </a:cubicBezTo>
                  <a:lnTo>
                    <a:pt x="166617" y="65801"/>
                  </a:lnTo>
                  <a:lnTo>
                    <a:pt x="324430" y="512"/>
                  </a:lnTo>
                  <a:cubicBezTo>
                    <a:pt x="326733" y="-489"/>
                    <a:pt x="329437" y="12"/>
                    <a:pt x="331239" y="1714"/>
                  </a:cubicBezTo>
                  <a:cubicBezTo>
                    <a:pt x="333042" y="3516"/>
                    <a:pt x="333743" y="6120"/>
                    <a:pt x="332942" y="8523"/>
                  </a:cubicBezTo>
                  <a:lnTo>
                    <a:pt x="268855" y="189768"/>
                  </a:lnTo>
                  <a:cubicBezTo>
                    <a:pt x="267854" y="192372"/>
                    <a:pt x="265450" y="194074"/>
                    <a:pt x="262747" y="19407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0E1D0C74-E5FB-401F-A4FD-AEC7E7A9EF69}"/>
                </a:ext>
              </a:extLst>
            </p:cNvPr>
            <p:cNvSpPr/>
            <p:nvPr/>
          </p:nvSpPr>
          <p:spPr>
            <a:xfrm>
              <a:off x="2023374" y="2669406"/>
              <a:ext cx="10014" cy="390528"/>
            </a:xfrm>
            <a:custGeom>
              <a:avLst/>
              <a:gdLst>
                <a:gd name="connsiteX0" fmla="*/ 6409 w 10013"/>
                <a:gd name="connsiteY0" fmla="*/ 399540 h 390527"/>
                <a:gd name="connsiteX1" fmla="*/ 0 w 10013"/>
                <a:gd name="connsiteY1" fmla="*/ 393131 h 390527"/>
                <a:gd name="connsiteX2" fmla="*/ 0 w 10013"/>
                <a:gd name="connsiteY2" fmla="*/ 217894 h 390527"/>
                <a:gd name="connsiteX3" fmla="*/ 6409 w 10013"/>
                <a:gd name="connsiteY3" fmla="*/ 211486 h 390527"/>
                <a:gd name="connsiteX4" fmla="*/ 12817 w 10013"/>
                <a:gd name="connsiteY4" fmla="*/ 217894 h 390527"/>
                <a:gd name="connsiteX5" fmla="*/ 12817 w 10013"/>
                <a:gd name="connsiteY5" fmla="*/ 393131 h 390527"/>
                <a:gd name="connsiteX6" fmla="*/ 6409 w 10013"/>
                <a:gd name="connsiteY6" fmla="*/ 399540 h 390527"/>
                <a:gd name="connsiteX7" fmla="*/ 6409 w 10013"/>
                <a:gd name="connsiteY7" fmla="*/ 204977 h 390527"/>
                <a:gd name="connsiteX8" fmla="*/ 0 w 10013"/>
                <a:gd name="connsiteY8" fmla="*/ 198668 h 390527"/>
                <a:gd name="connsiteX9" fmla="*/ 0 w 10013"/>
                <a:gd name="connsiteY9" fmla="*/ 6409 h 390527"/>
                <a:gd name="connsiteX10" fmla="*/ 6409 w 10013"/>
                <a:gd name="connsiteY10" fmla="*/ 0 h 390527"/>
                <a:gd name="connsiteX11" fmla="*/ 12817 w 10013"/>
                <a:gd name="connsiteY11" fmla="*/ 6409 h 390527"/>
                <a:gd name="connsiteX12" fmla="*/ 12817 w 10013"/>
                <a:gd name="connsiteY12" fmla="*/ 198668 h 390527"/>
                <a:gd name="connsiteX13" fmla="*/ 6409 w 10013"/>
                <a:gd name="connsiteY13" fmla="*/ 204977 h 39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3" h="390527">
                  <a:moveTo>
                    <a:pt x="6409" y="399540"/>
                  </a:moveTo>
                  <a:cubicBezTo>
                    <a:pt x="2904" y="399540"/>
                    <a:pt x="0" y="396736"/>
                    <a:pt x="0" y="393131"/>
                  </a:cubicBezTo>
                  <a:lnTo>
                    <a:pt x="0" y="217894"/>
                  </a:lnTo>
                  <a:cubicBezTo>
                    <a:pt x="0" y="214289"/>
                    <a:pt x="2904" y="211486"/>
                    <a:pt x="6409" y="211486"/>
                  </a:cubicBezTo>
                  <a:cubicBezTo>
                    <a:pt x="9913" y="211486"/>
                    <a:pt x="12817" y="214289"/>
                    <a:pt x="12817" y="217894"/>
                  </a:cubicBezTo>
                  <a:lnTo>
                    <a:pt x="12817" y="393131"/>
                  </a:lnTo>
                  <a:cubicBezTo>
                    <a:pt x="12817" y="396736"/>
                    <a:pt x="9913" y="399540"/>
                    <a:pt x="6409" y="399540"/>
                  </a:cubicBezTo>
                  <a:close/>
                  <a:moveTo>
                    <a:pt x="6409" y="204977"/>
                  </a:moveTo>
                  <a:cubicBezTo>
                    <a:pt x="2904" y="204977"/>
                    <a:pt x="0" y="202173"/>
                    <a:pt x="0" y="198668"/>
                  </a:cubicBezTo>
                  <a:lnTo>
                    <a:pt x="0" y="6409"/>
                  </a:lnTo>
                  <a:cubicBezTo>
                    <a:pt x="0" y="2804"/>
                    <a:pt x="2904" y="0"/>
                    <a:pt x="6409" y="0"/>
                  </a:cubicBezTo>
                  <a:cubicBezTo>
                    <a:pt x="9913" y="0"/>
                    <a:pt x="12817" y="2804"/>
                    <a:pt x="12817" y="6409"/>
                  </a:cubicBezTo>
                  <a:lnTo>
                    <a:pt x="12817" y="198668"/>
                  </a:lnTo>
                  <a:cubicBezTo>
                    <a:pt x="12817" y="202173"/>
                    <a:pt x="9913" y="204977"/>
                    <a:pt x="6409" y="20497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3E1C1DE6-5E91-4631-90C3-26B02465A714}"/>
              </a:ext>
            </a:extLst>
          </p:cNvPr>
          <p:cNvSpPr/>
          <p:nvPr/>
        </p:nvSpPr>
        <p:spPr>
          <a:xfrm>
            <a:off x="5349477" y="2669606"/>
            <a:ext cx="330446" cy="330446"/>
          </a:xfrm>
          <a:custGeom>
            <a:avLst/>
            <a:gdLst>
              <a:gd name="connsiteX0" fmla="*/ 326833 w 330446"/>
              <a:gd name="connsiteY0" fmla="*/ 332950 h 330446"/>
              <a:gd name="connsiteX1" fmla="*/ 152497 w 330446"/>
              <a:gd name="connsiteY1" fmla="*/ 332950 h 330446"/>
              <a:gd name="connsiteX2" fmla="*/ 146089 w 330446"/>
              <a:gd name="connsiteY2" fmla="*/ 326641 h 330446"/>
              <a:gd name="connsiteX3" fmla="*/ 152497 w 330446"/>
              <a:gd name="connsiteY3" fmla="*/ 320233 h 330446"/>
              <a:gd name="connsiteX4" fmla="*/ 316419 w 330446"/>
              <a:gd name="connsiteY4" fmla="*/ 320233 h 330446"/>
              <a:gd name="connsiteX5" fmla="*/ 313014 w 330446"/>
              <a:gd name="connsiteY5" fmla="*/ 313423 h 330446"/>
              <a:gd name="connsiteX6" fmla="*/ 312714 w 330446"/>
              <a:gd name="connsiteY6" fmla="*/ 308517 h 330446"/>
              <a:gd name="connsiteX7" fmla="*/ 315918 w 330446"/>
              <a:gd name="connsiteY7" fmla="*/ 304812 h 330446"/>
              <a:gd name="connsiteX8" fmla="*/ 324530 w 330446"/>
              <a:gd name="connsiteY8" fmla="*/ 307716 h 330446"/>
              <a:gd name="connsiteX9" fmla="*/ 332541 w 330446"/>
              <a:gd name="connsiteY9" fmla="*/ 323737 h 330446"/>
              <a:gd name="connsiteX10" fmla="*/ 332240 w 330446"/>
              <a:gd name="connsiteY10" fmla="*/ 329946 h 330446"/>
              <a:gd name="connsiteX11" fmla="*/ 326833 w 330446"/>
              <a:gd name="connsiteY11" fmla="*/ 332950 h 330446"/>
              <a:gd name="connsiteX12" fmla="*/ 133272 w 330446"/>
              <a:gd name="connsiteY12" fmla="*/ 332950 h 330446"/>
              <a:gd name="connsiteX13" fmla="*/ 6400 w 330446"/>
              <a:gd name="connsiteY13" fmla="*/ 332950 h 330446"/>
              <a:gd name="connsiteX14" fmla="*/ 893 w 330446"/>
              <a:gd name="connsiteY14" fmla="*/ 329946 h 330446"/>
              <a:gd name="connsiteX15" fmla="*/ 693 w 330446"/>
              <a:gd name="connsiteY15" fmla="*/ 323737 h 330446"/>
              <a:gd name="connsiteX16" fmla="*/ 86609 w 330446"/>
              <a:gd name="connsiteY16" fmla="*/ 151805 h 330446"/>
              <a:gd name="connsiteX17" fmla="*/ 95220 w 330446"/>
              <a:gd name="connsiteY17" fmla="*/ 148901 h 330446"/>
              <a:gd name="connsiteX18" fmla="*/ 98124 w 330446"/>
              <a:gd name="connsiteY18" fmla="*/ 157513 h 330446"/>
              <a:gd name="connsiteX19" fmla="*/ 16714 w 330446"/>
              <a:gd name="connsiteY19" fmla="*/ 320233 h 330446"/>
              <a:gd name="connsiteX20" fmla="*/ 133272 w 330446"/>
              <a:gd name="connsiteY20" fmla="*/ 320233 h 330446"/>
              <a:gd name="connsiteX21" fmla="*/ 139680 w 330446"/>
              <a:gd name="connsiteY21" fmla="*/ 326641 h 330446"/>
              <a:gd name="connsiteX22" fmla="*/ 133272 w 330446"/>
              <a:gd name="connsiteY22" fmla="*/ 332950 h 330446"/>
              <a:gd name="connsiteX23" fmla="*/ 310211 w 330446"/>
              <a:gd name="connsiteY23" fmla="*/ 299705 h 330446"/>
              <a:gd name="connsiteX24" fmla="*/ 304403 w 330446"/>
              <a:gd name="connsiteY24" fmla="*/ 296200 h 330446"/>
              <a:gd name="connsiteX25" fmla="*/ 307307 w 330446"/>
              <a:gd name="connsiteY25" fmla="*/ 287588 h 330446"/>
              <a:gd name="connsiteX26" fmla="*/ 315918 w 330446"/>
              <a:gd name="connsiteY26" fmla="*/ 290492 h 330446"/>
              <a:gd name="connsiteX27" fmla="*/ 316219 w 330446"/>
              <a:gd name="connsiteY27" fmla="*/ 295399 h 330446"/>
              <a:gd name="connsiteX28" fmla="*/ 313014 w 330446"/>
              <a:gd name="connsiteY28" fmla="*/ 299104 h 330446"/>
              <a:gd name="connsiteX29" fmla="*/ 310211 w 330446"/>
              <a:gd name="connsiteY29" fmla="*/ 299705 h 330446"/>
              <a:gd name="connsiteX30" fmla="*/ 301599 w 330446"/>
              <a:gd name="connsiteY30" fmla="*/ 282582 h 330446"/>
              <a:gd name="connsiteX31" fmla="*/ 295891 w 330446"/>
              <a:gd name="connsiteY31" fmla="*/ 278977 h 330446"/>
              <a:gd name="connsiteX32" fmla="*/ 166617 w 330446"/>
              <a:gd name="connsiteY32" fmla="*/ 20528 h 330446"/>
              <a:gd name="connsiteX33" fmla="*/ 106736 w 330446"/>
              <a:gd name="connsiteY33" fmla="*/ 140189 h 330446"/>
              <a:gd name="connsiteX34" fmla="*/ 106736 w 330446"/>
              <a:gd name="connsiteY34" fmla="*/ 140290 h 330446"/>
              <a:gd name="connsiteX35" fmla="*/ 98124 w 330446"/>
              <a:gd name="connsiteY35" fmla="*/ 143193 h 330446"/>
              <a:gd name="connsiteX36" fmla="*/ 94920 w 330446"/>
              <a:gd name="connsiteY36" fmla="*/ 139488 h 330446"/>
              <a:gd name="connsiteX37" fmla="*/ 95220 w 330446"/>
              <a:gd name="connsiteY37" fmla="*/ 134582 h 330446"/>
              <a:gd name="connsiteX38" fmla="*/ 160909 w 330446"/>
              <a:gd name="connsiteY38" fmla="*/ 3304 h 330446"/>
              <a:gd name="connsiteX39" fmla="*/ 172324 w 330446"/>
              <a:gd name="connsiteY39" fmla="*/ 3304 h 330446"/>
              <a:gd name="connsiteX40" fmla="*/ 307307 w 330446"/>
              <a:gd name="connsiteY40" fmla="*/ 273269 h 330446"/>
              <a:gd name="connsiteX41" fmla="*/ 304503 w 330446"/>
              <a:gd name="connsiteY41" fmla="*/ 281881 h 330446"/>
              <a:gd name="connsiteX42" fmla="*/ 301599 w 330446"/>
              <a:gd name="connsiteY42" fmla="*/ 282582 h 330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330446" h="330446">
                <a:moveTo>
                  <a:pt x="326833" y="332950"/>
                </a:moveTo>
                <a:lnTo>
                  <a:pt x="152497" y="332950"/>
                </a:lnTo>
                <a:cubicBezTo>
                  <a:pt x="148993" y="332950"/>
                  <a:pt x="146089" y="330146"/>
                  <a:pt x="146089" y="326641"/>
                </a:cubicBezTo>
                <a:cubicBezTo>
                  <a:pt x="146089" y="323036"/>
                  <a:pt x="148993" y="320233"/>
                  <a:pt x="152497" y="320233"/>
                </a:cubicBezTo>
                <a:lnTo>
                  <a:pt x="316419" y="320233"/>
                </a:lnTo>
                <a:lnTo>
                  <a:pt x="313014" y="313423"/>
                </a:lnTo>
                <a:cubicBezTo>
                  <a:pt x="312314" y="311821"/>
                  <a:pt x="312113" y="310119"/>
                  <a:pt x="312714" y="308517"/>
                </a:cubicBezTo>
                <a:cubicBezTo>
                  <a:pt x="313215" y="306915"/>
                  <a:pt x="314416" y="305613"/>
                  <a:pt x="315918" y="304812"/>
                </a:cubicBezTo>
                <a:cubicBezTo>
                  <a:pt x="319022" y="303310"/>
                  <a:pt x="322928" y="304612"/>
                  <a:pt x="324530" y="307716"/>
                </a:cubicBezTo>
                <a:lnTo>
                  <a:pt x="332541" y="323737"/>
                </a:lnTo>
                <a:cubicBezTo>
                  <a:pt x="333542" y="325740"/>
                  <a:pt x="333442" y="328043"/>
                  <a:pt x="332240" y="329946"/>
                </a:cubicBezTo>
                <a:cubicBezTo>
                  <a:pt x="331039" y="331848"/>
                  <a:pt x="329036" y="332950"/>
                  <a:pt x="326833" y="332950"/>
                </a:cubicBezTo>
                <a:close/>
                <a:moveTo>
                  <a:pt x="133272" y="332950"/>
                </a:moveTo>
                <a:lnTo>
                  <a:pt x="6400" y="332950"/>
                </a:lnTo>
                <a:cubicBezTo>
                  <a:pt x="4097" y="332950"/>
                  <a:pt x="2094" y="331848"/>
                  <a:pt x="893" y="329946"/>
                </a:cubicBezTo>
                <a:cubicBezTo>
                  <a:pt x="-209" y="328043"/>
                  <a:pt x="-309" y="325740"/>
                  <a:pt x="693" y="323737"/>
                </a:cubicBezTo>
                <a:lnTo>
                  <a:pt x="86609" y="151805"/>
                </a:lnTo>
                <a:cubicBezTo>
                  <a:pt x="88211" y="148701"/>
                  <a:pt x="92116" y="147399"/>
                  <a:pt x="95220" y="148901"/>
                </a:cubicBezTo>
                <a:cubicBezTo>
                  <a:pt x="98424" y="150503"/>
                  <a:pt x="99626" y="154308"/>
                  <a:pt x="98124" y="157513"/>
                </a:cubicBezTo>
                <a:lnTo>
                  <a:pt x="16714" y="320233"/>
                </a:lnTo>
                <a:lnTo>
                  <a:pt x="133272" y="320233"/>
                </a:lnTo>
                <a:cubicBezTo>
                  <a:pt x="136776" y="320233"/>
                  <a:pt x="139680" y="323036"/>
                  <a:pt x="139680" y="326641"/>
                </a:cubicBezTo>
                <a:cubicBezTo>
                  <a:pt x="139680" y="330146"/>
                  <a:pt x="136776" y="332950"/>
                  <a:pt x="133272" y="332950"/>
                </a:cubicBezTo>
                <a:close/>
                <a:moveTo>
                  <a:pt x="310211" y="299705"/>
                </a:moveTo>
                <a:cubicBezTo>
                  <a:pt x="307707" y="299705"/>
                  <a:pt x="305504" y="298403"/>
                  <a:pt x="304403" y="296200"/>
                </a:cubicBezTo>
                <a:cubicBezTo>
                  <a:pt x="302901" y="293096"/>
                  <a:pt x="304102" y="289191"/>
                  <a:pt x="307307" y="287588"/>
                </a:cubicBezTo>
                <a:cubicBezTo>
                  <a:pt x="310411" y="286087"/>
                  <a:pt x="314416" y="287388"/>
                  <a:pt x="315918" y="290492"/>
                </a:cubicBezTo>
                <a:cubicBezTo>
                  <a:pt x="316720" y="291994"/>
                  <a:pt x="316819" y="293697"/>
                  <a:pt x="316219" y="295399"/>
                </a:cubicBezTo>
                <a:cubicBezTo>
                  <a:pt x="315718" y="297001"/>
                  <a:pt x="314617" y="298303"/>
                  <a:pt x="313014" y="299104"/>
                </a:cubicBezTo>
                <a:cubicBezTo>
                  <a:pt x="312113" y="299505"/>
                  <a:pt x="311212" y="299705"/>
                  <a:pt x="310211" y="299705"/>
                </a:cubicBezTo>
                <a:close/>
                <a:moveTo>
                  <a:pt x="301599" y="282582"/>
                </a:moveTo>
                <a:cubicBezTo>
                  <a:pt x="299096" y="282582"/>
                  <a:pt x="296993" y="281180"/>
                  <a:pt x="295891" y="278977"/>
                </a:cubicBezTo>
                <a:lnTo>
                  <a:pt x="166617" y="20528"/>
                </a:lnTo>
                <a:lnTo>
                  <a:pt x="106736" y="140189"/>
                </a:lnTo>
                <a:lnTo>
                  <a:pt x="106736" y="140290"/>
                </a:lnTo>
                <a:cubicBezTo>
                  <a:pt x="105134" y="143394"/>
                  <a:pt x="101228" y="144696"/>
                  <a:pt x="98124" y="143193"/>
                </a:cubicBezTo>
                <a:cubicBezTo>
                  <a:pt x="96522" y="142392"/>
                  <a:pt x="95420" y="141091"/>
                  <a:pt x="94920" y="139488"/>
                </a:cubicBezTo>
                <a:cubicBezTo>
                  <a:pt x="94319" y="137886"/>
                  <a:pt x="94419" y="136084"/>
                  <a:pt x="95220" y="134582"/>
                </a:cubicBezTo>
                <a:lnTo>
                  <a:pt x="160909" y="3304"/>
                </a:lnTo>
                <a:cubicBezTo>
                  <a:pt x="163012" y="-1101"/>
                  <a:pt x="170121" y="-1101"/>
                  <a:pt x="172324" y="3304"/>
                </a:cubicBezTo>
                <a:lnTo>
                  <a:pt x="307307" y="273269"/>
                </a:lnTo>
                <a:cubicBezTo>
                  <a:pt x="308909" y="276473"/>
                  <a:pt x="307607" y="280279"/>
                  <a:pt x="304503" y="281881"/>
                </a:cubicBezTo>
                <a:cubicBezTo>
                  <a:pt x="303602" y="282281"/>
                  <a:pt x="302600" y="282582"/>
                  <a:pt x="301599" y="282582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0" name="Freeform: Shape 119">
            <a:extLst>
              <a:ext uri="{FF2B5EF4-FFF2-40B4-BE49-F238E27FC236}">
                <a16:creationId xmlns:a16="http://schemas.microsoft.com/office/drawing/2014/main" id="{1FD4160A-33FB-41E6-ADA9-D1A1EFAA2D88}"/>
              </a:ext>
            </a:extLst>
          </p:cNvPr>
          <p:cNvSpPr/>
          <p:nvPr/>
        </p:nvSpPr>
        <p:spPr>
          <a:xfrm>
            <a:off x="6529763" y="2688966"/>
            <a:ext cx="290392" cy="290392"/>
          </a:xfrm>
          <a:custGeom>
            <a:avLst/>
            <a:gdLst>
              <a:gd name="connsiteX0" fmla="*/ 35949 w 290392"/>
              <a:gd name="connsiteY0" fmla="*/ 295466 h 290392"/>
              <a:gd name="connsiteX1" fmla="*/ 35949 w 290392"/>
              <a:gd name="connsiteY1" fmla="*/ 295466 h 290392"/>
              <a:gd name="connsiteX2" fmla="*/ 0 w 290392"/>
              <a:gd name="connsiteY2" fmla="*/ 259517 h 290392"/>
              <a:gd name="connsiteX3" fmla="*/ 0 w 290392"/>
              <a:gd name="connsiteY3" fmla="*/ 227975 h 290392"/>
              <a:gd name="connsiteX4" fmla="*/ 6409 w 290392"/>
              <a:gd name="connsiteY4" fmla="*/ 221566 h 290392"/>
              <a:gd name="connsiteX5" fmla="*/ 12817 w 290392"/>
              <a:gd name="connsiteY5" fmla="*/ 227975 h 290392"/>
              <a:gd name="connsiteX6" fmla="*/ 12817 w 290392"/>
              <a:gd name="connsiteY6" fmla="*/ 259517 h 290392"/>
              <a:gd name="connsiteX7" fmla="*/ 35949 w 290392"/>
              <a:gd name="connsiteY7" fmla="*/ 282649 h 290392"/>
              <a:gd name="connsiteX8" fmla="*/ 46262 w 290392"/>
              <a:gd name="connsiteY8" fmla="*/ 280145 h 290392"/>
              <a:gd name="connsiteX9" fmla="*/ 271267 w 290392"/>
              <a:gd name="connsiteY9" fmla="*/ 167693 h 290392"/>
              <a:gd name="connsiteX10" fmla="*/ 283984 w 290392"/>
              <a:gd name="connsiteY10" fmla="*/ 146965 h 290392"/>
              <a:gd name="connsiteX11" fmla="*/ 271267 w 290392"/>
              <a:gd name="connsiteY11" fmla="*/ 126338 h 290392"/>
              <a:gd name="connsiteX12" fmla="*/ 235418 w 290392"/>
              <a:gd name="connsiteY12" fmla="*/ 108513 h 290392"/>
              <a:gd name="connsiteX13" fmla="*/ 232514 w 290392"/>
              <a:gd name="connsiteY13" fmla="*/ 99902 h 290392"/>
              <a:gd name="connsiteX14" fmla="*/ 241126 w 290392"/>
              <a:gd name="connsiteY14" fmla="*/ 96998 h 290392"/>
              <a:gd name="connsiteX15" fmla="*/ 276974 w 290392"/>
              <a:gd name="connsiteY15" fmla="*/ 114922 h 290392"/>
              <a:gd name="connsiteX16" fmla="*/ 296801 w 290392"/>
              <a:gd name="connsiteY16" fmla="*/ 146965 h 290392"/>
              <a:gd name="connsiteX17" fmla="*/ 276974 w 290392"/>
              <a:gd name="connsiteY17" fmla="*/ 179109 h 290392"/>
              <a:gd name="connsiteX18" fmla="*/ 51970 w 290392"/>
              <a:gd name="connsiteY18" fmla="*/ 291661 h 290392"/>
              <a:gd name="connsiteX19" fmla="*/ 35949 w 290392"/>
              <a:gd name="connsiteY19" fmla="*/ 295466 h 290392"/>
              <a:gd name="connsiteX20" fmla="*/ 6409 w 290392"/>
              <a:gd name="connsiteY20" fmla="*/ 215158 h 290392"/>
              <a:gd name="connsiteX21" fmla="*/ 0 w 290392"/>
              <a:gd name="connsiteY21" fmla="*/ 208749 h 290392"/>
              <a:gd name="connsiteX22" fmla="*/ 6409 w 290392"/>
              <a:gd name="connsiteY22" fmla="*/ 202340 h 290392"/>
              <a:gd name="connsiteX23" fmla="*/ 12817 w 290392"/>
              <a:gd name="connsiteY23" fmla="*/ 208749 h 290392"/>
              <a:gd name="connsiteX24" fmla="*/ 6409 w 290392"/>
              <a:gd name="connsiteY24" fmla="*/ 215158 h 290392"/>
              <a:gd name="connsiteX25" fmla="*/ 6409 w 290392"/>
              <a:gd name="connsiteY25" fmla="*/ 195932 h 290392"/>
              <a:gd name="connsiteX26" fmla="*/ 0 w 290392"/>
              <a:gd name="connsiteY26" fmla="*/ 189523 h 290392"/>
              <a:gd name="connsiteX27" fmla="*/ 0 w 290392"/>
              <a:gd name="connsiteY27" fmla="*/ 34513 h 290392"/>
              <a:gd name="connsiteX28" fmla="*/ 25034 w 290392"/>
              <a:gd name="connsiteY28" fmla="*/ 267 h 290392"/>
              <a:gd name="connsiteX29" fmla="*/ 33045 w 290392"/>
              <a:gd name="connsiteY29" fmla="*/ 4473 h 290392"/>
              <a:gd name="connsiteX30" fmla="*/ 28939 w 290392"/>
              <a:gd name="connsiteY30" fmla="*/ 12484 h 290392"/>
              <a:gd name="connsiteX31" fmla="*/ 12817 w 290392"/>
              <a:gd name="connsiteY31" fmla="*/ 34513 h 290392"/>
              <a:gd name="connsiteX32" fmla="*/ 12817 w 290392"/>
              <a:gd name="connsiteY32" fmla="*/ 189523 h 290392"/>
              <a:gd name="connsiteX33" fmla="*/ 6409 w 290392"/>
              <a:gd name="connsiteY33" fmla="*/ 195932 h 290392"/>
              <a:gd name="connsiteX34" fmla="*/ 221099 w 290392"/>
              <a:gd name="connsiteY34" fmla="*/ 100503 h 290392"/>
              <a:gd name="connsiteX35" fmla="*/ 218195 w 290392"/>
              <a:gd name="connsiteY35" fmla="*/ 99902 h 290392"/>
              <a:gd name="connsiteX36" fmla="*/ 46262 w 290392"/>
              <a:gd name="connsiteY36" fmla="*/ 13886 h 290392"/>
              <a:gd name="connsiteX37" fmla="*/ 43659 w 290392"/>
              <a:gd name="connsiteY37" fmla="*/ 12784 h 290392"/>
              <a:gd name="connsiteX38" fmla="*/ 40054 w 290392"/>
              <a:gd name="connsiteY38" fmla="*/ 9480 h 290392"/>
              <a:gd name="connsiteX39" fmla="*/ 39854 w 290392"/>
              <a:gd name="connsiteY39" fmla="*/ 4573 h 290392"/>
              <a:gd name="connsiteX40" fmla="*/ 48065 w 290392"/>
              <a:gd name="connsiteY40" fmla="*/ 768 h 290392"/>
              <a:gd name="connsiteX41" fmla="*/ 51970 w 290392"/>
              <a:gd name="connsiteY41" fmla="*/ 2370 h 290392"/>
              <a:gd name="connsiteX42" fmla="*/ 223902 w 290392"/>
              <a:gd name="connsiteY42" fmla="*/ 88386 h 290392"/>
              <a:gd name="connsiteX43" fmla="*/ 226807 w 290392"/>
              <a:gd name="connsiteY43" fmla="*/ 96998 h 290392"/>
              <a:gd name="connsiteX44" fmla="*/ 221099 w 290392"/>
              <a:gd name="connsiteY44" fmla="*/ 100503 h 2903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90392" h="290392">
                <a:moveTo>
                  <a:pt x="35949" y="295466"/>
                </a:moveTo>
                <a:lnTo>
                  <a:pt x="35949" y="295466"/>
                </a:lnTo>
                <a:cubicBezTo>
                  <a:pt x="16122" y="295366"/>
                  <a:pt x="100" y="279244"/>
                  <a:pt x="0" y="259517"/>
                </a:cubicBezTo>
                <a:lnTo>
                  <a:pt x="0" y="227975"/>
                </a:lnTo>
                <a:cubicBezTo>
                  <a:pt x="0" y="224370"/>
                  <a:pt x="2904" y="221566"/>
                  <a:pt x="6409" y="221566"/>
                </a:cubicBezTo>
                <a:cubicBezTo>
                  <a:pt x="9913" y="221566"/>
                  <a:pt x="12817" y="224370"/>
                  <a:pt x="12817" y="227975"/>
                </a:cubicBezTo>
                <a:lnTo>
                  <a:pt x="12817" y="259517"/>
                </a:lnTo>
                <a:cubicBezTo>
                  <a:pt x="12817" y="272235"/>
                  <a:pt x="23231" y="282649"/>
                  <a:pt x="35949" y="282649"/>
                </a:cubicBezTo>
                <a:cubicBezTo>
                  <a:pt x="39453" y="282649"/>
                  <a:pt x="42958" y="281848"/>
                  <a:pt x="46262" y="280145"/>
                </a:cubicBezTo>
                <a:lnTo>
                  <a:pt x="271267" y="167693"/>
                </a:lnTo>
                <a:cubicBezTo>
                  <a:pt x="279177" y="163688"/>
                  <a:pt x="283883" y="155978"/>
                  <a:pt x="283984" y="146965"/>
                </a:cubicBezTo>
                <a:cubicBezTo>
                  <a:pt x="283883" y="137953"/>
                  <a:pt x="279278" y="130443"/>
                  <a:pt x="271267" y="126338"/>
                </a:cubicBezTo>
                <a:lnTo>
                  <a:pt x="235418" y="108513"/>
                </a:lnTo>
                <a:cubicBezTo>
                  <a:pt x="232214" y="106911"/>
                  <a:pt x="230912" y="103006"/>
                  <a:pt x="232514" y="99902"/>
                </a:cubicBezTo>
                <a:cubicBezTo>
                  <a:pt x="234116" y="96798"/>
                  <a:pt x="238022" y="95496"/>
                  <a:pt x="241126" y="96998"/>
                </a:cubicBezTo>
                <a:lnTo>
                  <a:pt x="276974" y="114922"/>
                </a:lnTo>
                <a:cubicBezTo>
                  <a:pt x="289291" y="121030"/>
                  <a:pt x="296901" y="133347"/>
                  <a:pt x="296801" y="146965"/>
                </a:cubicBezTo>
                <a:cubicBezTo>
                  <a:pt x="296901" y="160684"/>
                  <a:pt x="289291" y="173001"/>
                  <a:pt x="276974" y="179109"/>
                </a:cubicBezTo>
                <a:lnTo>
                  <a:pt x="51970" y="291661"/>
                </a:lnTo>
                <a:cubicBezTo>
                  <a:pt x="46863" y="294164"/>
                  <a:pt x="41556" y="295466"/>
                  <a:pt x="35949" y="295466"/>
                </a:cubicBezTo>
                <a:close/>
                <a:moveTo>
                  <a:pt x="6409" y="215158"/>
                </a:moveTo>
                <a:cubicBezTo>
                  <a:pt x="2904" y="215158"/>
                  <a:pt x="0" y="212254"/>
                  <a:pt x="0" y="208749"/>
                </a:cubicBezTo>
                <a:cubicBezTo>
                  <a:pt x="0" y="205144"/>
                  <a:pt x="2904" y="202340"/>
                  <a:pt x="6409" y="202340"/>
                </a:cubicBezTo>
                <a:cubicBezTo>
                  <a:pt x="9913" y="202340"/>
                  <a:pt x="12817" y="205144"/>
                  <a:pt x="12817" y="208749"/>
                </a:cubicBezTo>
                <a:cubicBezTo>
                  <a:pt x="12817" y="212254"/>
                  <a:pt x="9913" y="215158"/>
                  <a:pt x="6409" y="215158"/>
                </a:cubicBezTo>
                <a:close/>
                <a:moveTo>
                  <a:pt x="6409" y="195932"/>
                </a:moveTo>
                <a:cubicBezTo>
                  <a:pt x="2904" y="195932"/>
                  <a:pt x="0" y="193028"/>
                  <a:pt x="0" y="189523"/>
                </a:cubicBezTo>
                <a:lnTo>
                  <a:pt x="0" y="34513"/>
                </a:lnTo>
                <a:cubicBezTo>
                  <a:pt x="0" y="18792"/>
                  <a:pt x="10114" y="5074"/>
                  <a:pt x="25034" y="267"/>
                </a:cubicBezTo>
                <a:cubicBezTo>
                  <a:pt x="28338" y="-734"/>
                  <a:pt x="32043" y="1168"/>
                  <a:pt x="33045" y="4473"/>
                </a:cubicBezTo>
                <a:cubicBezTo>
                  <a:pt x="34146" y="7777"/>
                  <a:pt x="32344" y="11382"/>
                  <a:pt x="28939" y="12484"/>
                </a:cubicBezTo>
                <a:cubicBezTo>
                  <a:pt x="19126" y="15688"/>
                  <a:pt x="12817" y="24300"/>
                  <a:pt x="12817" y="34513"/>
                </a:cubicBezTo>
                <a:lnTo>
                  <a:pt x="12817" y="189523"/>
                </a:lnTo>
                <a:cubicBezTo>
                  <a:pt x="12817" y="193028"/>
                  <a:pt x="9913" y="195932"/>
                  <a:pt x="6409" y="195932"/>
                </a:cubicBezTo>
                <a:close/>
                <a:moveTo>
                  <a:pt x="221099" y="100503"/>
                </a:moveTo>
                <a:cubicBezTo>
                  <a:pt x="220097" y="100503"/>
                  <a:pt x="219096" y="100302"/>
                  <a:pt x="218195" y="99902"/>
                </a:cubicBezTo>
                <a:lnTo>
                  <a:pt x="46262" y="13886"/>
                </a:lnTo>
                <a:cubicBezTo>
                  <a:pt x="45361" y="13485"/>
                  <a:pt x="44560" y="13085"/>
                  <a:pt x="43659" y="12784"/>
                </a:cubicBezTo>
                <a:cubicBezTo>
                  <a:pt x="42057" y="12183"/>
                  <a:pt x="40755" y="10982"/>
                  <a:pt x="40054" y="9480"/>
                </a:cubicBezTo>
                <a:cubicBezTo>
                  <a:pt x="39353" y="7878"/>
                  <a:pt x="39253" y="6175"/>
                  <a:pt x="39854" y="4573"/>
                </a:cubicBezTo>
                <a:cubicBezTo>
                  <a:pt x="40956" y="1369"/>
                  <a:pt x="44760" y="-534"/>
                  <a:pt x="48065" y="768"/>
                </a:cubicBezTo>
                <a:cubicBezTo>
                  <a:pt x="49467" y="1269"/>
                  <a:pt x="50769" y="1769"/>
                  <a:pt x="51970" y="2370"/>
                </a:cubicBezTo>
                <a:lnTo>
                  <a:pt x="223902" y="88386"/>
                </a:lnTo>
                <a:cubicBezTo>
                  <a:pt x="227107" y="89989"/>
                  <a:pt x="228409" y="93894"/>
                  <a:pt x="226807" y="96998"/>
                </a:cubicBezTo>
                <a:cubicBezTo>
                  <a:pt x="225705" y="99201"/>
                  <a:pt x="223502" y="100503"/>
                  <a:pt x="221099" y="100503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72" name="Group 271">
            <a:extLst>
              <a:ext uri="{FF2B5EF4-FFF2-40B4-BE49-F238E27FC236}">
                <a16:creationId xmlns:a16="http://schemas.microsoft.com/office/drawing/2014/main" id="{48133702-3003-403A-A080-629F4460CF37}"/>
              </a:ext>
            </a:extLst>
          </p:cNvPr>
          <p:cNvGrpSpPr/>
          <p:nvPr/>
        </p:nvGrpSpPr>
        <p:grpSpPr>
          <a:xfrm>
            <a:off x="8728935" y="2688966"/>
            <a:ext cx="553247" cy="290392"/>
            <a:chOff x="8728935" y="2688966"/>
            <a:chExt cx="553247" cy="290392"/>
          </a:xfrm>
        </p:grpSpPr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D04F762-9B8B-4E54-8746-2651C6D6933A}"/>
                </a:ext>
              </a:extLst>
            </p:cNvPr>
            <p:cNvSpPr/>
            <p:nvPr/>
          </p:nvSpPr>
          <p:spPr>
            <a:xfrm>
              <a:off x="8991790" y="2688966"/>
              <a:ext cx="290392" cy="290392"/>
            </a:xfrm>
            <a:custGeom>
              <a:avLst/>
              <a:gdLst>
                <a:gd name="connsiteX0" fmla="*/ 35949 w 290392"/>
                <a:gd name="connsiteY0" fmla="*/ 295466 h 290392"/>
                <a:gd name="connsiteX1" fmla="*/ 35949 w 290392"/>
                <a:gd name="connsiteY1" fmla="*/ 295466 h 290392"/>
                <a:gd name="connsiteX2" fmla="*/ 0 w 290392"/>
                <a:gd name="connsiteY2" fmla="*/ 259517 h 290392"/>
                <a:gd name="connsiteX3" fmla="*/ 0 w 290392"/>
                <a:gd name="connsiteY3" fmla="*/ 227975 h 290392"/>
                <a:gd name="connsiteX4" fmla="*/ 6409 w 290392"/>
                <a:gd name="connsiteY4" fmla="*/ 221566 h 290392"/>
                <a:gd name="connsiteX5" fmla="*/ 12818 w 290392"/>
                <a:gd name="connsiteY5" fmla="*/ 227975 h 290392"/>
                <a:gd name="connsiteX6" fmla="*/ 12818 w 290392"/>
                <a:gd name="connsiteY6" fmla="*/ 259517 h 290392"/>
                <a:gd name="connsiteX7" fmla="*/ 35949 w 290392"/>
                <a:gd name="connsiteY7" fmla="*/ 282649 h 290392"/>
                <a:gd name="connsiteX8" fmla="*/ 46262 w 290392"/>
                <a:gd name="connsiteY8" fmla="*/ 280145 h 290392"/>
                <a:gd name="connsiteX9" fmla="*/ 271267 w 290392"/>
                <a:gd name="connsiteY9" fmla="*/ 167693 h 290392"/>
                <a:gd name="connsiteX10" fmla="*/ 283984 w 290392"/>
                <a:gd name="connsiteY10" fmla="*/ 147066 h 290392"/>
                <a:gd name="connsiteX11" fmla="*/ 271267 w 290392"/>
                <a:gd name="connsiteY11" fmla="*/ 126338 h 290392"/>
                <a:gd name="connsiteX12" fmla="*/ 235518 w 290392"/>
                <a:gd name="connsiteY12" fmla="*/ 108513 h 290392"/>
                <a:gd name="connsiteX13" fmla="*/ 235418 w 290392"/>
                <a:gd name="connsiteY13" fmla="*/ 108513 h 290392"/>
                <a:gd name="connsiteX14" fmla="*/ 232214 w 290392"/>
                <a:gd name="connsiteY14" fmla="*/ 104708 h 290392"/>
                <a:gd name="connsiteX15" fmla="*/ 232614 w 290392"/>
                <a:gd name="connsiteY15" fmla="*/ 99902 h 290392"/>
                <a:gd name="connsiteX16" fmla="*/ 241126 w 290392"/>
                <a:gd name="connsiteY16" fmla="*/ 96998 h 290392"/>
                <a:gd name="connsiteX17" fmla="*/ 276974 w 290392"/>
                <a:gd name="connsiteY17" fmla="*/ 114922 h 290392"/>
                <a:gd name="connsiteX18" fmla="*/ 296801 w 290392"/>
                <a:gd name="connsiteY18" fmla="*/ 147066 h 290392"/>
                <a:gd name="connsiteX19" fmla="*/ 276974 w 290392"/>
                <a:gd name="connsiteY19" fmla="*/ 179109 h 290392"/>
                <a:gd name="connsiteX20" fmla="*/ 51970 w 290392"/>
                <a:gd name="connsiteY20" fmla="*/ 291661 h 290392"/>
                <a:gd name="connsiteX21" fmla="*/ 35949 w 290392"/>
                <a:gd name="connsiteY21" fmla="*/ 295466 h 290392"/>
                <a:gd name="connsiteX22" fmla="*/ 6409 w 290392"/>
                <a:gd name="connsiteY22" fmla="*/ 215158 h 290392"/>
                <a:gd name="connsiteX23" fmla="*/ 0 w 290392"/>
                <a:gd name="connsiteY23" fmla="*/ 208749 h 290392"/>
                <a:gd name="connsiteX24" fmla="*/ 6409 w 290392"/>
                <a:gd name="connsiteY24" fmla="*/ 202340 h 290392"/>
                <a:gd name="connsiteX25" fmla="*/ 12818 w 290392"/>
                <a:gd name="connsiteY25" fmla="*/ 208749 h 290392"/>
                <a:gd name="connsiteX26" fmla="*/ 6409 w 290392"/>
                <a:gd name="connsiteY26" fmla="*/ 215158 h 290392"/>
                <a:gd name="connsiteX27" fmla="*/ 6409 w 290392"/>
                <a:gd name="connsiteY27" fmla="*/ 195932 h 290392"/>
                <a:gd name="connsiteX28" fmla="*/ 0 w 290392"/>
                <a:gd name="connsiteY28" fmla="*/ 189523 h 290392"/>
                <a:gd name="connsiteX29" fmla="*/ 0 w 290392"/>
                <a:gd name="connsiteY29" fmla="*/ 34513 h 290392"/>
                <a:gd name="connsiteX30" fmla="*/ 25034 w 290392"/>
                <a:gd name="connsiteY30" fmla="*/ 267 h 290392"/>
                <a:gd name="connsiteX31" fmla="*/ 33145 w 290392"/>
                <a:gd name="connsiteY31" fmla="*/ 4473 h 290392"/>
                <a:gd name="connsiteX32" fmla="*/ 28939 w 290392"/>
                <a:gd name="connsiteY32" fmla="*/ 12484 h 290392"/>
                <a:gd name="connsiteX33" fmla="*/ 12818 w 290392"/>
                <a:gd name="connsiteY33" fmla="*/ 34513 h 290392"/>
                <a:gd name="connsiteX34" fmla="*/ 12818 w 290392"/>
                <a:gd name="connsiteY34" fmla="*/ 189323 h 290392"/>
                <a:gd name="connsiteX35" fmla="*/ 12917 w 290392"/>
                <a:gd name="connsiteY35" fmla="*/ 189523 h 290392"/>
                <a:gd name="connsiteX36" fmla="*/ 6409 w 290392"/>
                <a:gd name="connsiteY36" fmla="*/ 195932 h 290392"/>
                <a:gd name="connsiteX37" fmla="*/ 221099 w 290392"/>
                <a:gd name="connsiteY37" fmla="*/ 100503 h 290392"/>
                <a:gd name="connsiteX38" fmla="*/ 218195 w 290392"/>
                <a:gd name="connsiteY38" fmla="*/ 99902 h 290392"/>
                <a:gd name="connsiteX39" fmla="*/ 46262 w 290392"/>
                <a:gd name="connsiteY39" fmla="*/ 13886 h 290392"/>
                <a:gd name="connsiteX40" fmla="*/ 43659 w 290392"/>
                <a:gd name="connsiteY40" fmla="*/ 12784 h 290392"/>
                <a:gd name="connsiteX41" fmla="*/ 39854 w 290392"/>
                <a:gd name="connsiteY41" fmla="*/ 4573 h 290392"/>
                <a:gd name="connsiteX42" fmla="*/ 48065 w 290392"/>
                <a:gd name="connsiteY42" fmla="*/ 768 h 290392"/>
                <a:gd name="connsiteX43" fmla="*/ 51970 w 290392"/>
                <a:gd name="connsiteY43" fmla="*/ 2370 h 290392"/>
                <a:gd name="connsiteX44" fmla="*/ 224003 w 290392"/>
                <a:gd name="connsiteY44" fmla="*/ 88386 h 290392"/>
                <a:gd name="connsiteX45" fmla="*/ 227207 w 290392"/>
                <a:gd name="connsiteY45" fmla="*/ 92091 h 290392"/>
                <a:gd name="connsiteX46" fmla="*/ 226807 w 290392"/>
                <a:gd name="connsiteY46" fmla="*/ 96998 h 290392"/>
                <a:gd name="connsiteX47" fmla="*/ 221099 w 290392"/>
                <a:gd name="connsiteY47" fmla="*/ 100503 h 29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90392" h="290392">
                  <a:moveTo>
                    <a:pt x="35949" y="295466"/>
                  </a:moveTo>
                  <a:lnTo>
                    <a:pt x="35949" y="295466"/>
                  </a:lnTo>
                  <a:cubicBezTo>
                    <a:pt x="16222" y="295366"/>
                    <a:pt x="100" y="279244"/>
                    <a:pt x="0" y="259517"/>
                  </a:cubicBezTo>
                  <a:lnTo>
                    <a:pt x="0" y="227975"/>
                  </a:lnTo>
                  <a:cubicBezTo>
                    <a:pt x="0" y="224370"/>
                    <a:pt x="2904" y="221566"/>
                    <a:pt x="6409" y="221566"/>
                  </a:cubicBezTo>
                  <a:cubicBezTo>
                    <a:pt x="10014" y="221566"/>
                    <a:pt x="12818" y="224370"/>
                    <a:pt x="12818" y="227975"/>
                  </a:cubicBezTo>
                  <a:lnTo>
                    <a:pt x="12818" y="259517"/>
                  </a:lnTo>
                  <a:cubicBezTo>
                    <a:pt x="12917" y="272235"/>
                    <a:pt x="23231" y="282649"/>
                    <a:pt x="35949" y="282649"/>
                  </a:cubicBezTo>
                  <a:cubicBezTo>
                    <a:pt x="39453" y="282649"/>
                    <a:pt x="42958" y="281848"/>
                    <a:pt x="46262" y="280145"/>
                  </a:cubicBezTo>
                  <a:lnTo>
                    <a:pt x="271267" y="167693"/>
                  </a:lnTo>
                  <a:cubicBezTo>
                    <a:pt x="279177" y="163688"/>
                    <a:pt x="283984" y="155978"/>
                    <a:pt x="283984" y="147066"/>
                  </a:cubicBezTo>
                  <a:cubicBezTo>
                    <a:pt x="283984" y="137953"/>
                    <a:pt x="279278" y="130443"/>
                    <a:pt x="271267" y="126338"/>
                  </a:cubicBezTo>
                  <a:lnTo>
                    <a:pt x="235518" y="108513"/>
                  </a:lnTo>
                  <a:cubicBezTo>
                    <a:pt x="235518" y="108513"/>
                    <a:pt x="235518" y="108513"/>
                    <a:pt x="235418" y="108513"/>
                  </a:cubicBezTo>
                  <a:cubicBezTo>
                    <a:pt x="233916" y="107712"/>
                    <a:pt x="232714" y="106411"/>
                    <a:pt x="232214" y="104708"/>
                  </a:cubicBezTo>
                  <a:cubicBezTo>
                    <a:pt x="231713" y="103106"/>
                    <a:pt x="231813" y="101404"/>
                    <a:pt x="232614" y="99902"/>
                  </a:cubicBezTo>
                  <a:cubicBezTo>
                    <a:pt x="234116" y="96798"/>
                    <a:pt x="238022" y="95496"/>
                    <a:pt x="241126" y="96998"/>
                  </a:cubicBezTo>
                  <a:lnTo>
                    <a:pt x="276974" y="114922"/>
                  </a:lnTo>
                  <a:cubicBezTo>
                    <a:pt x="289291" y="121030"/>
                    <a:pt x="296901" y="133347"/>
                    <a:pt x="296801" y="147066"/>
                  </a:cubicBezTo>
                  <a:cubicBezTo>
                    <a:pt x="296901" y="160684"/>
                    <a:pt x="289291" y="173001"/>
                    <a:pt x="276974" y="179109"/>
                  </a:cubicBezTo>
                  <a:lnTo>
                    <a:pt x="51970" y="291661"/>
                  </a:lnTo>
                  <a:cubicBezTo>
                    <a:pt x="46963" y="294164"/>
                    <a:pt x="41456" y="295466"/>
                    <a:pt x="35949" y="295466"/>
                  </a:cubicBezTo>
                  <a:close/>
                  <a:moveTo>
                    <a:pt x="6409" y="215158"/>
                  </a:moveTo>
                  <a:cubicBezTo>
                    <a:pt x="2904" y="215158"/>
                    <a:pt x="0" y="212254"/>
                    <a:pt x="0" y="208749"/>
                  </a:cubicBezTo>
                  <a:cubicBezTo>
                    <a:pt x="0" y="205144"/>
                    <a:pt x="2904" y="202340"/>
                    <a:pt x="6409" y="202340"/>
                  </a:cubicBezTo>
                  <a:cubicBezTo>
                    <a:pt x="10014" y="202340"/>
                    <a:pt x="12818" y="205144"/>
                    <a:pt x="12818" y="208749"/>
                  </a:cubicBezTo>
                  <a:cubicBezTo>
                    <a:pt x="12818" y="212254"/>
                    <a:pt x="10014" y="215158"/>
                    <a:pt x="6409" y="215158"/>
                  </a:cubicBezTo>
                  <a:close/>
                  <a:moveTo>
                    <a:pt x="6409" y="195932"/>
                  </a:moveTo>
                  <a:cubicBezTo>
                    <a:pt x="2904" y="195932"/>
                    <a:pt x="0" y="193028"/>
                    <a:pt x="0" y="189523"/>
                  </a:cubicBezTo>
                  <a:lnTo>
                    <a:pt x="0" y="34513"/>
                  </a:lnTo>
                  <a:cubicBezTo>
                    <a:pt x="0" y="18792"/>
                    <a:pt x="10114" y="5074"/>
                    <a:pt x="25034" y="267"/>
                  </a:cubicBezTo>
                  <a:cubicBezTo>
                    <a:pt x="28338" y="-734"/>
                    <a:pt x="32043" y="1168"/>
                    <a:pt x="33145" y="4473"/>
                  </a:cubicBezTo>
                  <a:cubicBezTo>
                    <a:pt x="34146" y="7777"/>
                    <a:pt x="32344" y="11382"/>
                    <a:pt x="28939" y="12484"/>
                  </a:cubicBezTo>
                  <a:cubicBezTo>
                    <a:pt x="19226" y="15688"/>
                    <a:pt x="12818" y="24300"/>
                    <a:pt x="12818" y="34513"/>
                  </a:cubicBezTo>
                  <a:lnTo>
                    <a:pt x="12818" y="189323"/>
                  </a:lnTo>
                  <a:cubicBezTo>
                    <a:pt x="12818" y="189423"/>
                    <a:pt x="12917" y="189423"/>
                    <a:pt x="12917" y="189523"/>
                  </a:cubicBezTo>
                  <a:cubicBezTo>
                    <a:pt x="12917" y="193028"/>
                    <a:pt x="10014" y="195932"/>
                    <a:pt x="6409" y="195932"/>
                  </a:cubicBezTo>
                  <a:close/>
                  <a:moveTo>
                    <a:pt x="221099" y="100503"/>
                  </a:moveTo>
                  <a:cubicBezTo>
                    <a:pt x="220097" y="100503"/>
                    <a:pt x="219096" y="100302"/>
                    <a:pt x="218195" y="99902"/>
                  </a:cubicBezTo>
                  <a:lnTo>
                    <a:pt x="46262" y="13886"/>
                  </a:lnTo>
                  <a:cubicBezTo>
                    <a:pt x="45362" y="13385"/>
                    <a:pt x="44460" y="13085"/>
                    <a:pt x="43659" y="12784"/>
                  </a:cubicBezTo>
                  <a:cubicBezTo>
                    <a:pt x="40355" y="11583"/>
                    <a:pt x="38652" y="7878"/>
                    <a:pt x="39854" y="4573"/>
                  </a:cubicBezTo>
                  <a:cubicBezTo>
                    <a:pt x="41055" y="1369"/>
                    <a:pt x="44860" y="-434"/>
                    <a:pt x="48065" y="768"/>
                  </a:cubicBezTo>
                  <a:cubicBezTo>
                    <a:pt x="49367" y="1168"/>
                    <a:pt x="50668" y="1769"/>
                    <a:pt x="51970" y="2370"/>
                  </a:cubicBezTo>
                  <a:lnTo>
                    <a:pt x="224003" y="88386"/>
                  </a:lnTo>
                  <a:cubicBezTo>
                    <a:pt x="225505" y="89187"/>
                    <a:pt x="226606" y="90489"/>
                    <a:pt x="227207" y="92091"/>
                  </a:cubicBezTo>
                  <a:cubicBezTo>
                    <a:pt x="227708" y="93693"/>
                    <a:pt x="227607" y="95496"/>
                    <a:pt x="226807" y="96998"/>
                  </a:cubicBezTo>
                  <a:cubicBezTo>
                    <a:pt x="225705" y="99201"/>
                    <a:pt x="223502" y="100503"/>
                    <a:pt x="221099" y="10050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0B9BF03-3321-4B39-AADB-18E2260B71F8}"/>
                </a:ext>
              </a:extLst>
            </p:cNvPr>
            <p:cNvSpPr/>
            <p:nvPr/>
          </p:nvSpPr>
          <p:spPr>
            <a:xfrm>
              <a:off x="8849598" y="2713165"/>
              <a:ext cx="120162" cy="240325"/>
            </a:xfrm>
            <a:custGeom>
              <a:avLst/>
              <a:gdLst>
                <a:gd name="connsiteX0" fmla="*/ 30641 w 120162"/>
                <a:gd name="connsiteY0" fmla="*/ 245632 h 240324"/>
                <a:gd name="connsiteX1" fmla="*/ 30641 w 120162"/>
                <a:gd name="connsiteY1" fmla="*/ 245632 h 240324"/>
                <a:gd name="connsiteX2" fmla="*/ 0 w 120162"/>
                <a:gd name="connsiteY2" fmla="*/ 214990 h 240324"/>
                <a:gd name="connsiteX3" fmla="*/ 0 w 120162"/>
                <a:gd name="connsiteY3" fmla="*/ 101637 h 240324"/>
                <a:gd name="connsiteX4" fmla="*/ 6409 w 120162"/>
                <a:gd name="connsiteY4" fmla="*/ 95229 h 240324"/>
                <a:gd name="connsiteX5" fmla="*/ 12818 w 120162"/>
                <a:gd name="connsiteY5" fmla="*/ 101637 h 240324"/>
                <a:gd name="connsiteX6" fmla="*/ 12818 w 120162"/>
                <a:gd name="connsiteY6" fmla="*/ 214990 h 240324"/>
                <a:gd name="connsiteX7" fmla="*/ 30641 w 120162"/>
                <a:gd name="connsiteY7" fmla="*/ 232815 h 240324"/>
                <a:gd name="connsiteX8" fmla="*/ 38552 w 120162"/>
                <a:gd name="connsiteY8" fmla="*/ 230912 h 240324"/>
                <a:gd name="connsiteX9" fmla="*/ 120162 w 120162"/>
                <a:gd name="connsiteY9" fmla="*/ 190157 h 240324"/>
                <a:gd name="connsiteX10" fmla="*/ 128774 w 120162"/>
                <a:gd name="connsiteY10" fmla="*/ 193061 h 240324"/>
                <a:gd name="connsiteX11" fmla="*/ 129075 w 120162"/>
                <a:gd name="connsiteY11" fmla="*/ 197867 h 240324"/>
                <a:gd name="connsiteX12" fmla="*/ 125870 w 120162"/>
                <a:gd name="connsiteY12" fmla="*/ 201572 h 240324"/>
                <a:gd name="connsiteX13" fmla="*/ 44260 w 120162"/>
                <a:gd name="connsiteY13" fmla="*/ 242428 h 240324"/>
                <a:gd name="connsiteX14" fmla="*/ 30641 w 120162"/>
                <a:gd name="connsiteY14" fmla="*/ 245632 h 240324"/>
                <a:gd name="connsiteX15" fmla="*/ 6409 w 120162"/>
                <a:gd name="connsiteY15" fmla="*/ 88820 h 240324"/>
                <a:gd name="connsiteX16" fmla="*/ 0 w 120162"/>
                <a:gd name="connsiteY16" fmla="*/ 82411 h 240324"/>
                <a:gd name="connsiteX17" fmla="*/ 0 w 120162"/>
                <a:gd name="connsiteY17" fmla="*/ 30641 h 240324"/>
                <a:gd name="connsiteX18" fmla="*/ 30641 w 120162"/>
                <a:gd name="connsiteY18" fmla="*/ 0 h 240324"/>
                <a:gd name="connsiteX19" fmla="*/ 44260 w 120162"/>
                <a:gd name="connsiteY19" fmla="*/ 3204 h 240324"/>
                <a:gd name="connsiteX20" fmla="*/ 125870 w 120162"/>
                <a:gd name="connsiteY20" fmla="*/ 44060 h 240324"/>
                <a:gd name="connsiteX21" fmla="*/ 126071 w 120162"/>
                <a:gd name="connsiteY21" fmla="*/ 44160 h 240324"/>
                <a:gd name="connsiteX22" fmla="*/ 129075 w 120162"/>
                <a:gd name="connsiteY22" fmla="*/ 47765 h 240324"/>
                <a:gd name="connsiteX23" fmla="*/ 128774 w 120162"/>
                <a:gd name="connsiteY23" fmla="*/ 52671 h 240324"/>
                <a:gd name="connsiteX24" fmla="*/ 120162 w 120162"/>
                <a:gd name="connsiteY24" fmla="*/ 55475 h 240324"/>
                <a:gd name="connsiteX25" fmla="*/ 38552 w 120162"/>
                <a:gd name="connsiteY25" fmla="*/ 14720 h 240324"/>
                <a:gd name="connsiteX26" fmla="*/ 30641 w 120162"/>
                <a:gd name="connsiteY26" fmla="*/ 12817 h 240324"/>
                <a:gd name="connsiteX27" fmla="*/ 12818 w 120162"/>
                <a:gd name="connsiteY27" fmla="*/ 30641 h 240324"/>
                <a:gd name="connsiteX28" fmla="*/ 12818 w 120162"/>
                <a:gd name="connsiteY28" fmla="*/ 82411 h 240324"/>
                <a:gd name="connsiteX29" fmla="*/ 6409 w 120162"/>
                <a:gd name="connsiteY29" fmla="*/ 88820 h 2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20162" h="240324">
                  <a:moveTo>
                    <a:pt x="30641" y="245632"/>
                  </a:moveTo>
                  <a:lnTo>
                    <a:pt x="30641" y="245632"/>
                  </a:lnTo>
                  <a:cubicBezTo>
                    <a:pt x="13819" y="245632"/>
                    <a:pt x="100" y="231913"/>
                    <a:pt x="0" y="214990"/>
                  </a:cubicBezTo>
                  <a:lnTo>
                    <a:pt x="0" y="101637"/>
                  </a:lnTo>
                  <a:cubicBezTo>
                    <a:pt x="0" y="98033"/>
                    <a:pt x="2904" y="95229"/>
                    <a:pt x="6409" y="95229"/>
                  </a:cubicBezTo>
                  <a:cubicBezTo>
                    <a:pt x="10014" y="95229"/>
                    <a:pt x="12818" y="98033"/>
                    <a:pt x="12818" y="101637"/>
                  </a:cubicBezTo>
                  <a:lnTo>
                    <a:pt x="12818" y="214990"/>
                  </a:lnTo>
                  <a:cubicBezTo>
                    <a:pt x="12918" y="224804"/>
                    <a:pt x="20828" y="232815"/>
                    <a:pt x="30641" y="232815"/>
                  </a:cubicBezTo>
                  <a:cubicBezTo>
                    <a:pt x="33345" y="232815"/>
                    <a:pt x="36049" y="232214"/>
                    <a:pt x="38552" y="230912"/>
                  </a:cubicBezTo>
                  <a:lnTo>
                    <a:pt x="120162" y="190157"/>
                  </a:lnTo>
                  <a:cubicBezTo>
                    <a:pt x="123267" y="188655"/>
                    <a:pt x="127172" y="189957"/>
                    <a:pt x="128774" y="193061"/>
                  </a:cubicBezTo>
                  <a:cubicBezTo>
                    <a:pt x="129475" y="194563"/>
                    <a:pt x="129675" y="196265"/>
                    <a:pt x="129075" y="197867"/>
                  </a:cubicBezTo>
                  <a:cubicBezTo>
                    <a:pt x="128574" y="199570"/>
                    <a:pt x="127473" y="200871"/>
                    <a:pt x="125870" y="201572"/>
                  </a:cubicBezTo>
                  <a:lnTo>
                    <a:pt x="44260" y="242428"/>
                  </a:lnTo>
                  <a:cubicBezTo>
                    <a:pt x="40054" y="244530"/>
                    <a:pt x="35248" y="245632"/>
                    <a:pt x="30641" y="245632"/>
                  </a:cubicBezTo>
                  <a:close/>
                  <a:moveTo>
                    <a:pt x="6409" y="88820"/>
                  </a:moveTo>
                  <a:cubicBezTo>
                    <a:pt x="2904" y="88820"/>
                    <a:pt x="0" y="85916"/>
                    <a:pt x="0" y="82411"/>
                  </a:cubicBezTo>
                  <a:lnTo>
                    <a:pt x="0" y="30641"/>
                  </a:lnTo>
                  <a:cubicBezTo>
                    <a:pt x="100" y="13718"/>
                    <a:pt x="13819" y="0"/>
                    <a:pt x="30641" y="0"/>
                  </a:cubicBezTo>
                  <a:cubicBezTo>
                    <a:pt x="35248" y="0"/>
                    <a:pt x="40054" y="1101"/>
                    <a:pt x="44260" y="3204"/>
                  </a:cubicBezTo>
                  <a:lnTo>
                    <a:pt x="125870" y="44060"/>
                  </a:lnTo>
                  <a:cubicBezTo>
                    <a:pt x="125970" y="44060"/>
                    <a:pt x="125970" y="44060"/>
                    <a:pt x="126071" y="44160"/>
                  </a:cubicBezTo>
                  <a:cubicBezTo>
                    <a:pt x="127473" y="44861"/>
                    <a:pt x="128574" y="46162"/>
                    <a:pt x="129075" y="47765"/>
                  </a:cubicBezTo>
                  <a:cubicBezTo>
                    <a:pt x="129675" y="49367"/>
                    <a:pt x="129575" y="51169"/>
                    <a:pt x="128774" y="52671"/>
                  </a:cubicBezTo>
                  <a:cubicBezTo>
                    <a:pt x="127172" y="55775"/>
                    <a:pt x="123267" y="57077"/>
                    <a:pt x="120162" y="55475"/>
                  </a:cubicBezTo>
                  <a:lnTo>
                    <a:pt x="38552" y="14720"/>
                  </a:lnTo>
                  <a:cubicBezTo>
                    <a:pt x="36049" y="13418"/>
                    <a:pt x="33345" y="12817"/>
                    <a:pt x="30641" y="12817"/>
                  </a:cubicBezTo>
                  <a:cubicBezTo>
                    <a:pt x="20828" y="12817"/>
                    <a:pt x="12918" y="20828"/>
                    <a:pt x="12818" y="30641"/>
                  </a:cubicBezTo>
                  <a:lnTo>
                    <a:pt x="12818" y="82411"/>
                  </a:lnTo>
                  <a:cubicBezTo>
                    <a:pt x="12818" y="85916"/>
                    <a:pt x="10014" y="88820"/>
                    <a:pt x="6409" y="8882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66F2F5D-D401-458E-984F-A0E0C59CDF5D}"/>
                </a:ext>
              </a:extLst>
            </p:cNvPr>
            <p:cNvSpPr/>
            <p:nvPr/>
          </p:nvSpPr>
          <p:spPr>
            <a:xfrm>
              <a:off x="8728935" y="2730589"/>
              <a:ext cx="110149" cy="210284"/>
            </a:xfrm>
            <a:custGeom>
              <a:avLst/>
              <a:gdLst>
                <a:gd name="connsiteX0" fmla="*/ 27037 w 110148"/>
                <a:gd name="connsiteY0" fmla="*/ 210785 h 210284"/>
                <a:gd name="connsiteX1" fmla="*/ 27037 w 110148"/>
                <a:gd name="connsiteY1" fmla="*/ 210785 h 210284"/>
                <a:gd name="connsiteX2" fmla="*/ 0 w 110148"/>
                <a:gd name="connsiteY2" fmla="*/ 183748 h 210284"/>
                <a:gd name="connsiteX3" fmla="*/ 0 w 110148"/>
                <a:gd name="connsiteY3" fmla="*/ 110950 h 210284"/>
                <a:gd name="connsiteX4" fmla="*/ 6409 w 110148"/>
                <a:gd name="connsiteY4" fmla="*/ 104541 h 210284"/>
                <a:gd name="connsiteX5" fmla="*/ 12818 w 110148"/>
                <a:gd name="connsiteY5" fmla="*/ 110950 h 210284"/>
                <a:gd name="connsiteX6" fmla="*/ 12818 w 110148"/>
                <a:gd name="connsiteY6" fmla="*/ 183748 h 210284"/>
                <a:gd name="connsiteX7" fmla="*/ 27037 w 110148"/>
                <a:gd name="connsiteY7" fmla="*/ 197967 h 210284"/>
                <a:gd name="connsiteX8" fmla="*/ 33345 w 110148"/>
                <a:gd name="connsiteY8" fmla="*/ 196465 h 210284"/>
                <a:gd name="connsiteX9" fmla="*/ 102739 w 110148"/>
                <a:gd name="connsiteY9" fmla="*/ 161819 h 210284"/>
                <a:gd name="connsiteX10" fmla="*/ 102839 w 110148"/>
                <a:gd name="connsiteY10" fmla="*/ 161819 h 210284"/>
                <a:gd name="connsiteX11" fmla="*/ 111350 w 110148"/>
                <a:gd name="connsiteY11" fmla="*/ 164723 h 210284"/>
                <a:gd name="connsiteX12" fmla="*/ 108447 w 110148"/>
                <a:gd name="connsiteY12" fmla="*/ 173234 h 210284"/>
                <a:gd name="connsiteX13" fmla="*/ 39053 w 110148"/>
                <a:gd name="connsiteY13" fmla="*/ 207981 h 210284"/>
                <a:gd name="connsiteX14" fmla="*/ 27037 w 110148"/>
                <a:gd name="connsiteY14" fmla="*/ 210785 h 210284"/>
                <a:gd name="connsiteX15" fmla="*/ 6409 w 110148"/>
                <a:gd name="connsiteY15" fmla="*/ 98133 h 210284"/>
                <a:gd name="connsiteX16" fmla="*/ 0 w 110148"/>
                <a:gd name="connsiteY16" fmla="*/ 91724 h 210284"/>
                <a:gd name="connsiteX17" fmla="*/ 0 w 110148"/>
                <a:gd name="connsiteY17" fmla="*/ 27036 h 210284"/>
                <a:gd name="connsiteX18" fmla="*/ 27037 w 110148"/>
                <a:gd name="connsiteY18" fmla="*/ 0 h 210284"/>
                <a:gd name="connsiteX19" fmla="*/ 39053 w 110148"/>
                <a:gd name="connsiteY19" fmla="*/ 2904 h 210284"/>
                <a:gd name="connsiteX20" fmla="*/ 108447 w 110148"/>
                <a:gd name="connsiteY20" fmla="*/ 37551 h 210284"/>
                <a:gd name="connsiteX21" fmla="*/ 111350 w 110148"/>
                <a:gd name="connsiteY21" fmla="*/ 46162 h 210284"/>
                <a:gd name="connsiteX22" fmla="*/ 102739 w 110148"/>
                <a:gd name="connsiteY22" fmla="*/ 49066 h 210284"/>
                <a:gd name="connsiteX23" fmla="*/ 33345 w 110148"/>
                <a:gd name="connsiteY23" fmla="*/ 14319 h 210284"/>
                <a:gd name="connsiteX24" fmla="*/ 27037 w 110148"/>
                <a:gd name="connsiteY24" fmla="*/ 12817 h 210284"/>
                <a:gd name="connsiteX25" fmla="*/ 12818 w 110148"/>
                <a:gd name="connsiteY25" fmla="*/ 27036 h 210284"/>
                <a:gd name="connsiteX26" fmla="*/ 12818 w 110148"/>
                <a:gd name="connsiteY26" fmla="*/ 91724 h 210284"/>
                <a:gd name="connsiteX27" fmla="*/ 6409 w 110148"/>
                <a:gd name="connsiteY27" fmla="*/ 98133 h 210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0148" h="210284">
                  <a:moveTo>
                    <a:pt x="27037" y="210785"/>
                  </a:moveTo>
                  <a:lnTo>
                    <a:pt x="27037" y="210785"/>
                  </a:lnTo>
                  <a:cubicBezTo>
                    <a:pt x="12117" y="210785"/>
                    <a:pt x="100" y="198668"/>
                    <a:pt x="0" y="183748"/>
                  </a:cubicBezTo>
                  <a:lnTo>
                    <a:pt x="0" y="110950"/>
                  </a:lnTo>
                  <a:cubicBezTo>
                    <a:pt x="0" y="107445"/>
                    <a:pt x="2904" y="104541"/>
                    <a:pt x="6409" y="104541"/>
                  </a:cubicBezTo>
                  <a:cubicBezTo>
                    <a:pt x="10014" y="104541"/>
                    <a:pt x="12818" y="107445"/>
                    <a:pt x="12818" y="110950"/>
                  </a:cubicBezTo>
                  <a:lnTo>
                    <a:pt x="12818" y="183748"/>
                  </a:lnTo>
                  <a:cubicBezTo>
                    <a:pt x="12917" y="191559"/>
                    <a:pt x="19226" y="197967"/>
                    <a:pt x="27037" y="197967"/>
                  </a:cubicBezTo>
                  <a:cubicBezTo>
                    <a:pt x="29239" y="197967"/>
                    <a:pt x="31342" y="197467"/>
                    <a:pt x="33345" y="196465"/>
                  </a:cubicBezTo>
                  <a:lnTo>
                    <a:pt x="102739" y="161819"/>
                  </a:lnTo>
                  <a:cubicBezTo>
                    <a:pt x="102739" y="161819"/>
                    <a:pt x="102739" y="161819"/>
                    <a:pt x="102839" y="161819"/>
                  </a:cubicBezTo>
                  <a:cubicBezTo>
                    <a:pt x="105843" y="160317"/>
                    <a:pt x="109749" y="161618"/>
                    <a:pt x="111350" y="164723"/>
                  </a:cubicBezTo>
                  <a:cubicBezTo>
                    <a:pt x="112853" y="167827"/>
                    <a:pt x="111551" y="171632"/>
                    <a:pt x="108447" y="173234"/>
                  </a:cubicBezTo>
                  <a:lnTo>
                    <a:pt x="39053" y="207981"/>
                  </a:lnTo>
                  <a:cubicBezTo>
                    <a:pt x="35348" y="209783"/>
                    <a:pt x="31142" y="210785"/>
                    <a:pt x="27037" y="210785"/>
                  </a:cubicBezTo>
                  <a:close/>
                  <a:moveTo>
                    <a:pt x="6409" y="98133"/>
                  </a:moveTo>
                  <a:cubicBezTo>
                    <a:pt x="2904" y="98133"/>
                    <a:pt x="0" y="95329"/>
                    <a:pt x="0" y="91724"/>
                  </a:cubicBezTo>
                  <a:lnTo>
                    <a:pt x="0" y="27036"/>
                  </a:lnTo>
                  <a:cubicBezTo>
                    <a:pt x="100" y="12116"/>
                    <a:pt x="12117" y="0"/>
                    <a:pt x="27037" y="0"/>
                  </a:cubicBezTo>
                  <a:cubicBezTo>
                    <a:pt x="31142" y="0"/>
                    <a:pt x="35348" y="1001"/>
                    <a:pt x="39053" y="2904"/>
                  </a:cubicBezTo>
                  <a:lnTo>
                    <a:pt x="108447" y="37551"/>
                  </a:lnTo>
                  <a:cubicBezTo>
                    <a:pt x="111551" y="39153"/>
                    <a:pt x="112853" y="42958"/>
                    <a:pt x="111350" y="46162"/>
                  </a:cubicBezTo>
                  <a:cubicBezTo>
                    <a:pt x="109749" y="49267"/>
                    <a:pt x="105843" y="50568"/>
                    <a:pt x="102739" y="49066"/>
                  </a:cubicBezTo>
                  <a:lnTo>
                    <a:pt x="33345" y="14319"/>
                  </a:lnTo>
                  <a:cubicBezTo>
                    <a:pt x="31342" y="13318"/>
                    <a:pt x="29239" y="12817"/>
                    <a:pt x="27037" y="12817"/>
                  </a:cubicBezTo>
                  <a:cubicBezTo>
                    <a:pt x="19226" y="12817"/>
                    <a:pt x="12917" y="19226"/>
                    <a:pt x="12818" y="27036"/>
                  </a:cubicBezTo>
                  <a:lnTo>
                    <a:pt x="12818" y="91724"/>
                  </a:lnTo>
                  <a:cubicBezTo>
                    <a:pt x="12818" y="95329"/>
                    <a:pt x="10014" y="98133"/>
                    <a:pt x="6409" y="9813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1" name="Group 270">
            <a:extLst>
              <a:ext uri="{FF2B5EF4-FFF2-40B4-BE49-F238E27FC236}">
                <a16:creationId xmlns:a16="http://schemas.microsoft.com/office/drawing/2014/main" id="{F1853B03-6D0D-4605-8ADA-690B88F257CC}"/>
              </a:ext>
            </a:extLst>
          </p:cNvPr>
          <p:cNvGrpSpPr/>
          <p:nvPr/>
        </p:nvGrpSpPr>
        <p:grpSpPr>
          <a:xfrm>
            <a:off x="9880289" y="2688367"/>
            <a:ext cx="557369" cy="290392"/>
            <a:chOff x="9880289" y="2688367"/>
            <a:chExt cx="557369" cy="290392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9FFA4D5B-101E-416A-98F2-06B6285D7E69}"/>
                </a:ext>
              </a:extLst>
            </p:cNvPr>
            <p:cNvSpPr/>
            <p:nvPr/>
          </p:nvSpPr>
          <p:spPr>
            <a:xfrm>
              <a:off x="9880289" y="2688367"/>
              <a:ext cx="290392" cy="290392"/>
            </a:xfrm>
            <a:custGeom>
              <a:avLst/>
              <a:gdLst>
                <a:gd name="connsiteX0" fmla="*/ 261855 w 290392"/>
                <a:gd name="connsiteY0" fmla="*/ 296065 h 290392"/>
                <a:gd name="connsiteX1" fmla="*/ 261855 w 290392"/>
                <a:gd name="connsiteY1" fmla="*/ 296065 h 290392"/>
                <a:gd name="connsiteX2" fmla="*/ 245733 w 290392"/>
                <a:gd name="connsiteY2" fmla="*/ 292260 h 290392"/>
                <a:gd name="connsiteX3" fmla="*/ 19628 w 290392"/>
                <a:gd name="connsiteY3" fmla="*/ 179708 h 290392"/>
                <a:gd name="connsiteX4" fmla="*/ 1 w 290392"/>
                <a:gd name="connsiteY4" fmla="*/ 147865 h 290392"/>
                <a:gd name="connsiteX5" fmla="*/ 20028 w 290392"/>
                <a:gd name="connsiteY5" fmla="*/ 115521 h 290392"/>
                <a:gd name="connsiteX6" fmla="*/ 56277 w 290392"/>
                <a:gd name="connsiteY6" fmla="*/ 97396 h 290392"/>
                <a:gd name="connsiteX7" fmla="*/ 56377 w 290392"/>
                <a:gd name="connsiteY7" fmla="*/ 97396 h 290392"/>
                <a:gd name="connsiteX8" fmla="*/ 64889 w 290392"/>
                <a:gd name="connsiteY8" fmla="*/ 100300 h 290392"/>
                <a:gd name="connsiteX9" fmla="*/ 65289 w 290392"/>
                <a:gd name="connsiteY9" fmla="*/ 105107 h 290392"/>
                <a:gd name="connsiteX10" fmla="*/ 61985 w 290392"/>
                <a:gd name="connsiteY10" fmla="*/ 108812 h 290392"/>
                <a:gd name="connsiteX11" fmla="*/ 25736 w 290392"/>
                <a:gd name="connsiteY11" fmla="*/ 126936 h 290392"/>
                <a:gd name="connsiteX12" fmla="*/ 12819 w 290392"/>
                <a:gd name="connsiteY12" fmla="*/ 147865 h 290392"/>
                <a:gd name="connsiteX13" fmla="*/ 25436 w 290392"/>
                <a:gd name="connsiteY13" fmla="*/ 168292 h 290392"/>
                <a:gd name="connsiteX14" fmla="*/ 251441 w 290392"/>
                <a:gd name="connsiteY14" fmla="*/ 280744 h 290392"/>
                <a:gd name="connsiteX15" fmla="*/ 261855 w 290392"/>
                <a:gd name="connsiteY15" fmla="*/ 283247 h 290392"/>
                <a:gd name="connsiteX16" fmla="*/ 285987 w 290392"/>
                <a:gd name="connsiteY16" fmla="*/ 260116 h 290392"/>
                <a:gd name="connsiteX17" fmla="*/ 285987 w 290392"/>
                <a:gd name="connsiteY17" fmla="*/ 230877 h 290392"/>
                <a:gd name="connsiteX18" fmla="*/ 292396 w 290392"/>
                <a:gd name="connsiteY18" fmla="*/ 224468 h 290392"/>
                <a:gd name="connsiteX19" fmla="*/ 298705 w 290392"/>
                <a:gd name="connsiteY19" fmla="*/ 230877 h 290392"/>
                <a:gd name="connsiteX20" fmla="*/ 298705 w 290392"/>
                <a:gd name="connsiteY20" fmla="*/ 260116 h 290392"/>
                <a:gd name="connsiteX21" fmla="*/ 261855 w 290392"/>
                <a:gd name="connsiteY21" fmla="*/ 296065 h 290392"/>
                <a:gd name="connsiteX22" fmla="*/ 292396 w 290392"/>
                <a:gd name="connsiteY22" fmla="*/ 218059 h 290392"/>
                <a:gd name="connsiteX23" fmla="*/ 285987 w 290392"/>
                <a:gd name="connsiteY23" fmla="*/ 211651 h 290392"/>
                <a:gd name="connsiteX24" fmla="*/ 292396 w 290392"/>
                <a:gd name="connsiteY24" fmla="*/ 205242 h 290392"/>
                <a:gd name="connsiteX25" fmla="*/ 298705 w 290392"/>
                <a:gd name="connsiteY25" fmla="*/ 211651 h 290392"/>
                <a:gd name="connsiteX26" fmla="*/ 292396 w 290392"/>
                <a:gd name="connsiteY26" fmla="*/ 218059 h 290392"/>
                <a:gd name="connsiteX27" fmla="*/ 292396 w 290392"/>
                <a:gd name="connsiteY27" fmla="*/ 198833 h 290392"/>
                <a:gd name="connsiteX28" fmla="*/ 285987 w 290392"/>
                <a:gd name="connsiteY28" fmla="*/ 192425 h 290392"/>
                <a:gd name="connsiteX29" fmla="*/ 285987 w 290392"/>
                <a:gd name="connsiteY29" fmla="*/ 35112 h 290392"/>
                <a:gd name="connsiteX30" fmla="*/ 271268 w 290392"/>
                <a:gd name="connsiteY30" fmla="*/ 13884 h 290392"/>
                <a:gd name="connsiteX31" fmla="*/ 267763 w 290392"/>
                <a:gd name="connsiteY31" fmla="*/ 10479 h 290392"/>
                <a:gd name="connsiteX32" fmla="*/ 267763 w 290392"/>
                <a:gd name="connsiteY32" fmla="*/ 5572 h 290392"/>
                <a:gd name="connsiteX33" fmla="*/ 276174 w 290392"/>
                <a:gd name="connsiteY33" fmla="*/ 2068 h 290392"/>
                <a:gd name="connsiteX34" fmla="*/ 298705 w 290392"/>
                <a:gd name="connsiteY34" fmla="*/ 35112 h 290392"/>
                <a:gd name="connsiteX35" fmla="*/ 298705 w 290392"/>
                <a:gd name="connsiteY35" fmla="*/ 192325 h 290392"/>
                <a:gd name="connsiteX36" fmla="*/ 298805 w 290392"/>
                <a:gd name="connsiteY36" fmla="*/ 192425 h 290392"/>
                <a:gd name="connsiteX37" fmla="*/ 292396 w 290392"/>
                <a:gd name="connsiteY37" fmla="*/ 198833 h 290392"/>
                <a:gd name="connsiteX38" fmla="*/ 76404 w 290392"/>
                <a:gd name="connsiteY38" fmla="*/ 101001 h 290392"/>
                <a:gd name="connsiteX39" fmla="*/ 70696 w 290392"/>
                <a:gd name="connsiteY39" fmla="*/ 97396 h 290392"/>
                <a:gd name="connsiteX40" fmla="*/ 73501 w 290392"/>
                <a:gd name="connsiteY40" fmla="*/ 88785 h 290392"/>
                <a:gd name="connsiteX41" fmla="*/ 245533 w 290392"/>
                <a:gd name="connsiteY41" fmla="*/ 3069 h 290392"/>
                <a:gd name="connsiteX42" fmla="*/ 253344 w 290392"/>
                <a:gd name="connsiteY42" fmla="*/ 165 h 290392"/>
                <a:gd name="connsiteX43" fmla="*/ 261054 w 290392"/>
                <a:gd name="connsiteY43" fmla="*/ 4871 h 290392"/>
                <a:gd name="connsiteX44" fmla="*/ 256348 w 290392"/>
                <a:gd name="connsiteY44" fmla="*/ 12682 h 290392"/>
                <a:gd name="connsiteX45" fmla="*/ 251341 w 290392"/>
                <a:gd name="connsiteY45" fmla="*/ 14484 h 290392"/>
                <a:gd name="connsiteX46" fmla="*/ 79309 w 290392"/>
                <a:gd name="connsiteY46" fmla="*/ 100300 h 290392"/>
                <a:gd name="connsiteX47" fmla="*/ 76404 w 290392"/>
                <a:gd name="connsiteY47" fmla="*/ 101001 h 29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90392" h="290392">
                  <a:moveTo>
                    <a:pt x="261855" y="296065"/>
                  </a:moveTo>
                  <a:lnTo>
                    <a:pt x="261855" y="296065"/>
                  </a:lnTo>
                  <a:cubicBezTo>
                    <a:pt x="256247" y="296065"/>
                    <a:pt x="250740" y="294763"/>
                    <a:pt x="245733" y="292260"/>
                  </a:cubicBezTo>
                  <a:lnTo>
                    <a:pt x="19628" y="179708"/>
                  </a:lnTo>
                  <a:cubicBezTo>
                    <a:pt x="7511" y="173699"/>
                    <a:pt x="-99" y="161383"/>
                    <a:pt x="1" y="147865"/>
                  </a:cubicBezTo>
                  <a:cubicBezTo>
                    <a:pt x="-99" y="134046"/>
                    <a:pt x="7611" y="121629"/>
                    <a:pt x="20028" y="115521"/>
                  </a:cubicBezTo>
                  <a:lnTo>
                    <a:pt x="56277" y="97396"/>
                  </a:lnTo>
                  <a:cubicBezTo>
                    <a:pt x="56377" y="97396"/>
                    <a:pt x="56377" y="97396"/>
                    <a:pt x="56377" y="97396"/>
                  </a:cubicBezTo>
                  <a:cubicBezTo>
                    <a:pt x="59481" y="95894"/>
                    <a:pt x="63387" y="97196"/>
                    <a:pt x="64889" y="100300"/>
                  </a:cubicBezTo>
                  <a:cubicBezTo>
                    <a:pt x="65690" y="101802"/>
                    <a:pt x="65790" y="103505"/>
                    <a:pt x="65289" y="105107"/>
                  </a:cubicBezTo>
                  <a:cubicBezTo>
                    <a:pt x="64689" y="106809"/>
                    <a:pt x="63587" y="108111"/>
                    <a:pt x="61985" y="108812"/>
                  </a:cubicBezTo>
                  <a:lnTo>
                    <a:pt x="25736" y="126936"/>
                  </a:lnTo>
                  <a:cubicBezTo>
                    <a:pt x="17625" y="131042"/>
                    <a:pt x="12819" y="138852"/>
                    <a:pt x="12819" y="147865"/>
                  </a:cubicBezTo>
                  <a:cubicBezTo>
                    <a:pt x="12819" y="156777"/>
                    <a:pt x="17425" y="164287"/>
                    <a:pt x="25436" y="168292"/>
                  </a:cubicBezTo>
                  <a:lnTo>
                    <a:pt x="251441" y="280744"/>
                  </a:lnTo>
                  <a:cubicBezTo>
                    <a:pt x="254745" y="282446"/>
                    <a:pt x="258250" y="283247"/>
                    <a:pt x="261855" y="283247"/>
                  </a:cubicBezTo>
                  <a:cubicBezTo>
                    <a:pt x="274872" y="283247"/>
                    <a:pt x="285888" y="272633"/>
                    <a:pt x="285987" y="260116"/>
                  </a:cubicBezTo>
                  <a:lnTo>
                    <a:pt x="285987" y="230877"/>
                  </a:lnTo>
                  <a:cubicBezTo>
                    <a:pt x="285987" y="227372"/>
                    <a:pt x="288791" y="224468"/>
                    <a:pt x="292396" y="224468"/>
                  </a:cubicBezTo>
                  <a:cubicBezTo>
                    <a:pt x="295901" y="224468"/>
                    <a:pt x="298705" y="227372"/>
                    <a:pt x="298705" y="230877"/>
                  </a:cubicBezTo>
                  <a:lnTo>
                    <a:pt x="298705" y="260116"/>
                  </a:lnTo>
                  <a:cubicBezTo>
                    <a:pt x="298605" y="279843"/>
                    <a:pt x="282083" y="295965"/>
                    <a:pt x="261855" y="296065"/>
                  </a:cubicBezTo>
                  <a:close/>
                  <a:moveTo>
                    <a:pt x="292396" y="218059"/>
                  </a:moveTo>
                  <a:cubicBezTo>
                    <a:pt x="288791" y="218059"/>
                    <a:pt x="285987" y="215155"/>
                    <a:pt x="285987" y="211651"/>
                  </a:cubicBezTo>
                  <a:cubicBezTo>
                    <a:pt x="285987" y="208146"/>
                    <a:pt x="288791" y="205242"/>
                    <a:pt x="292396" y="205242"/>
                  </a:cubicBezTo>
                  <a:cubicBezTo>
                    <a:pt x="295901" y="205242"/>
                    <a:pt x="298705" y="208146"/>
                    <a:pt x="298705" y="211651"/>
                  </a:cubicBezTo>
                  <a:cubicBezTo>
                    <a:pt x="298705" y="215155"/>
                    <a:pt x="295901" y="218059"/>
                    <a:pt x="292396" y="218059"/>
                  </a:cubicBezTo>
                  <a:close/>
                  <a:moveTo>
                    <a:pt x="292396" y="198833"/>
                  </a:moveTo>
                  <a:cubicBezTo>
                    <a:pt x="288791" y="198833"/>
                    <a:pt x="285987" y="195929"/>
                    <a:pt x="285987" y="192425"/>
                  </a:cubicBezTo>
                  <a:lnTo>
                    <a:pt x="285987" y="35112"/>
                  </a:lnTo>
                  <a:cubicBezTo>
                    <a:pt x="285987" y="25900"/>
                    <a:pt x="280280" y="17689"/>
                    <a:pt x="271268" y="13884"/>
                  </a:cubicBezTo>
                  <a:cubicBezTo>
                    <a:pt x="269665" y="13283"/>
                    <a:pt x="268364" y="11981"/>
                    <a:pt x="267763" y="10479"/>
                  </a:cubicBezTo>
                  <a:cubicBezTo>
                    <a:pt x="267062" y="8877"/>
                    <a:pt x="267062" y="7074"/>
                    <a:pt x="267763" y="5572"/>
                  </a:cubicBezTo>
                  <a:cubicBezTo>
                    <a:pt x="269064" y="2368"/>
                    <a:pt x="272970" y="766"/>
                    <a:pt x="276174" y="2068"/>
                  </a:cubicBezTo>
                  <a:cubicBezTo>
                    <a:pt x="289893" y="7775"/>
                    <a:pt x="298705" y="20693"/>
                    <a:pt x="298705" y="35112"/>
                  </a:cubicBezTo>
                  <a:lnTo>
                    <a:pt x="298705" y="192325"/>
                  </a:lnTo>
                  <a:cubicBezTo>
                    <a:pt x="298805" y="192325"/>
                    <a:pt x="298805" y="192425"/>
                    <a:pt x="298805" y="192425"/>
                  </a:cubicBezTo>
                  <a:cubicBezTo>
                    <a:pt x="298805" y="195929"/>
                    <a:pt x="295901" y="198833"/>
                    <a:pt x="292396" y="198833"/>
                  </a:cubicBezTo>
                  <a:close/>
                  <a:moveTo>
                    <a:pt x="76404" y="101001"/>
                  </a:moveTo>
                  <a:cubicBezTo>
                    <a:pt x="74001" y="101001"/>
                    <a:pt x="71798" y="99599"/>
                    <a:pt x="70696" y="97396"/>
                  </a:cubicBezTo>
                  <a:cubicBezTo>
                    <a:pt x="69095" y="94292"/>
                    <a:pt x="70396" y="90387"/>
                    <a:pt x="73501" y="88785"/>
                  </a:cubicBezTo>
                  <a:lnTo>
                    <a:pt x="245533" y="3069"/>
                  </a:lnTo>
                  <a:cubicBezTo>
                    <a:pt x="248137" y="1767"/>
                    <a:pt x="250740" y="766"/>
                    <a:pt x="253344" y="165"/>
                  </a:cubicBezTo>
                  <a:cubicBezTo>
                    <a:pt x="256748" y="-636"/>
                    <a:pt x="260253" y="1567"/>
                    <a:pt x="261054" y="4871"/>
                  </a:cubicBezTo>
                  <a:cubicBezTo>
                    <a:pt x="261855" y="8376"/>
                    <a:pt x="259752" y="11781"/>
                    <a:pt x="256348" y="12682"/>
                  </a:cubicBezTo>
                  <a:cubicBezTo>
                    <a:pt x="254645" y="13083"/>
                    <a:pt x="252943" y="13683"/>
                    <a:pt x="251341" y="14484"/>
                  </a:cubicBezTo>
                  <a:lnTo>
                    <a:pt x="79309" y="100300"/>
                  </a:lnTo>
                  <a:cubicBezTo>
                    <a:pt x="78307" y="100701"/>
                    <a:pt x="77406" y="101001"/>
                    <a:pt x="76404" y="101001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1A4CC94-4C29-4262-B5EB-5E0282838735}"/>
                </a:ext>
              </a:extLst>
            </p:cNvPr>
            <p:cNvSpPr/>
            <p:nvPr/>
          </p:nvSpPr>
          <p:spPr>
            <a:xfrm>
              <a:off x="10189402" y="2713165"/>
              <a:ext cx="130176" cy="240325"/>
            </a:xfrm>
            <a:custGeom>
              <a:avLst/>
              <a:gdLst>
                <a:gd name="connsiteX0" fmla="*/ 99540 w 130175"/>
                <a:gd name="connsiteY0" fmla="*/ 245632 h 240324"/>
                <a:gd name="connsiteX1" fmla="*/ 99540 w 130175"/>
                <a:gd name="connsiteY1" fmla="*/ 245632 h 240324"/>
                <a:gd name="connsiteX2" fmla="*/ 85721 w 130175"/>
                <a:gd name="connsiteY2" fmla="*/ 242428 h 240324"/>
                <a:gd name="connsiteX3" fmla="*/ 3911 w 130175"/>
                <a:gd name="connsiteY3" fmla="*/ 201672 h 240324"/>
                <a:gd name="connsiteX4" fmla="*/ 1007 w 130175"/>
                <a:gd name="connsiteY4" fmla="*/ 193061 h 240324"/>
                <a:gd name="connsiteX5" fmla="*/ 9618 w 130175"/>
                <a:gd name="connsiteY5" fmla="*/ 190157 h 240324"/>
                <a:gd name="connsiteX6" fmla="*/ 91529 w 130175"/>
                <a:gd name="connsiteY6" fmla="*/ 230912 h 240324"/>
                <a:gd name="connsiteX7" fmla="*/ 99540 w 130175"/>
                <a:gd name="connsiteY7" fmla="*/ 232815 h 240324"/>
                <a:gd name="connsiteX8" fmla="*/ 117865 w 130175"/>
                <a:gd name="connsiteY8" fmla="*/ 214990 h 240324"/>
                <a:gd name="connsiteX9" fmla="*/ 117865 w 130175"/>
                <a:gd name="connsiteY9" fmla="*/ 100636 h 240324"/>
                <a:gd name="connsiteX10" fmla="*/ 124173 w 130175"/>
                <a:gd name="connsiteY10" fmla="*/ 94227 h 240324"/>
                <a:gd name="connsiteX11" fmla="*/ 130582 w 130175"/>
                <a:gd name="connsiteY11" fmla="*/ 100636 h 240324"/>
                <a:gd name="connsiteX12" fmla="*/ 130582 w 130175"/>
                <a:gd name="connsiteY12" fmla="*/ 214990 h 240324"/>
                <a:gd name="connsiteX13" fmla="*/ 99540 w 130175"/>
                <a:gd name="connsiteY13" fmla="*/ 245632 h 240324"/>
                <a:gd name="connsiteX14" fmla="*/ 124173 w 130175"/>
                <a:gd name="connsiteY14" fmla="*/ 87819 h 240324"/>
                <a:gd name="connsiteX15" fmla="*/ 117865 w 130175"/>
                <a:gd name="connsiteY15" fmla="*/ 81410 h 240324"/>
                <a:gd name="connsiteX16" fmla="*/ 117865 w 130175"/>
                <a:gd name="connsiteY16" fmla="*/ 30641 h 240324"/>
                <a:gd name="connsiteX17" fmla="*/ 99440 w 130175"/>
                <a:gd name="connsiteY17" fmla="*/ 12817 h 240324"/>
                <a:gd name="connsiteX18" fmla="*/ 91429 w 130175"/>
                <a:gd name="connsiteY18" fmla="*/ 14720 h 240324"/>
                <a:gd name="connsiteX19" fmla="*/ 9318 w 130175"/>
                <a:gd name="connsiteY19" fmla="*/ 55475 h 240324"/>
                <a:gd name="connsiteX20" fmla="*/ 9318 w 130175"/>
                <a:gd name="connsiteY20" fmla="*/ 55575 h 240324"/>
                <a:gd name="connsiteX21" fmla="*/ 706 w 130175"/>
                <a:gd name="connsiteY21" fmla="*/ 52671 h 240324"/>
                <a:gd name="connsiteX22" fmla="*/ 306 w 130175"/>
                <a:gd name="connsiteY22" fmla="*/ 47765 h 240324"/>
                <a:gd name="connsiteX23" fmla="*/ 3611 w 130175"/>
                <a:gd name="connsiteY23" fmla="*/ 44060 h 240324"/>
                <a:gd name="connsiteX24" fmla="*/ 85721 w 130175"/>
                <a:gd name="connsiteY24" fmla="*/ 3204 h 240324"/>
                <a:gd name="connsiteX25" fmla="*/ 99440 w 130175"/>
                <a:gd name="connsiteY25" fmla="*/ 0 h 240324"/>
                <a:gd name="connsiteX26" fmla="*/ 130582 w 130175"/>
                <a:gd name="connsiteY26" fmla="*/ 30641 h 240324"/>
                <a:gd name="connsiteX27" fmla="*/ 130682 w 130175"/>
                <a:gd name="connsiteY27" fmla="*/ 81410 h 240324"/>
                <a:gd name="connsiteX28" fmla="*/ 124173 w 130175"/>
                <a:gd name="connsiteY28" fmla="*/ 87819 h 2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30175" h="240324">
                  <a:moveTo>
                    <a:pt x="99540" y="245632"/>
                  </a:moveTo>
                  <a:lnTo>
                    <a:pt x="99540" y="245632"/>
                  </a:lnTo>
                  <a:cubicBezTo>
                    <a:pt x="94834" y="245632"/>
                    <a:pt x="90027" y="244530"/>
                    <a:pt x="85721" y="242428"/>
                  </a:cubicBezTo>
                  <a:lnTo>
                    <a:pt x="3911" y="201672"/>
                  </a:lnTo>
                  <a:cubicBezTo>
                    <a:pt x="706" y="200070"/>
                    <a:pt x="-596" y="196265"/>
                    <a:pt x="1007" y="193061"/>
                  </a:cubicBezTo>
                  <a:cubicBezTo>
                    <a:pt x="2509" y="189957"/>
                    <a:pt x="6514" y="188655"/>
                    <a:pt x="9618" y="190157"/>
                  </a:cubicBezTo>
                  <a:lnTo>
                    <a:pt x="91529" y="230912"/>
                  </a:lnTo>
                  <a:cubicBezTo>
                    <a:pt x="94032" y="232214"/>
                    <a:pt x="96736" y="232815"/>
                    <a:pt x="99540" y="232815"/>
                  </a:cubicBezTo>
                  <a:cubicBezTo>
                    <a:pt x="109553" y="232815"/>
                    <a:pt x="117764" y="224804"/>
                    <a:pt x="117865" y="214990"/>
                  </a:cubicBezTo>
                  <a:lnTo>
                    <a:pt x="117865" y="100636"/>
                  </a:lnTo>
                  <a:cubicBezTo>
                    <a:pt x="117865" y="97031"/>
                    <a:pt x="120669" y="94227"/>
                    <a:pt x="124173" y="94227"/>
                  </a:cubicBezTo>
                  <a:cubicBezTo>
                    <a:pt x="127778" y="94227"/>
                    <a:pt x="130582" y="97031"/>
                    <a:pt x="130582" y="100636"/>
                  </a:cubicBezTo>
                  <a:lnTo>
                    <a:pt x="130582" y="214990"/>
                  </a:lnTo>
                  <a:cubicBezTo>
                    <a:pt x="130582" y="231913"/>
                    <a:pt x="116563" y="245632"/>
                    <a:pt x="99540" y="245632"/>
                  </a:cubicBezTo>
                  <a:close/>
                  <a:moveTo>
                    <a:pt x="124173" y="87819"/>
                  </a:moveTo>
                  <a:cubicBezTo>
                    <a:pt x="120669" y="87819"/>
                    <a:pt x="117865" y="84915"/>
                    <a:pt x="117865" y="81410"/>
                  </a:cubicBezTo>
                  <a:lnTo>
                    <a:pt x="117865" y="30641"/>
                  </a:lnTo>
                  <a:cubicBezTo>
                    <a:pt x="117764" y="20928"/>
                    <a:pt x="109353" y="12817"/>
                    <a:pt x="99440" y="12817"/>
                  </a:cubicBezTo>
                  <a:cubicBezTo>
                    <a:pt x="96736" y="12817"/>
                    <a:pt x="94032" y="13418"/>
                    <a:pt x="91429" y="14720"/>
                  </a:cubicBezTo>
                  <a:lnTo>
                    <a:pt x="9318" y="55475"/>
                  </a:lnTo>
                  <a:cubicBezTo>
                    <a:pt x="9318" y="55475"/>
                    <a:pt x="9318" y="55475"/>
                    <a:pt x="9318" y="55575"/>
                  </a:cubicBezTo>
                  <a:cubicBezTo>
                    <a:pt x="6114" y="57077"/>
                    <a:pt x="2209" y="55775"/>
                    <a:pt x="706" y="52671"/>
                  </a:cubicBezTo>
                  <a:cubicBezTo>
                    <a:pt x="-94" y="51069"/>
                    <a:pt x="-195" y="49367"/>
                    <a:pt x="306" y="47765"/>
                  </a:cubicBezTo>
                  <a:cubicBezTo>
                    <a:pt x="907" y="46162"/>
                    <a:pt x="2008" y="44760"/>
                    <a:pt x="3611" y="44060"/>
                  </a:cubicBezTo>
                  <a:lnTo>
                    <a:pt x="85721" y="3204"/>
                  </a:lnTo>
                  <a:cubicBezTo>
                    <a:pt x="90127" y="1101"/>
                    <a:pt x="94733" y="0"/>
                    <a:pt x="99440" y="0"/>
                  </a:cubicBezTo>
                  <a:cubicBezTo>
                    <a:pt x="116563" y="0"/>
                    <a:pt x="130582" y="13718"/>
                    <a:pt x="130582" y="30641"/>
                  </a:cubicBezTo>
                  <a:lnTo>
                    <a:pt x="130682" y="81410"/>
                  </a:lnTo>
                  <a:cubicBezTo>
                    <a:pt x="130682" y="84915"/>
                    <a:pt x="127778" y="87819"/>
                    <a:pt x="124173" y="8781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77B41EF-D9A2-4566-AB55-93A59096B7BC}"/>
                </a:ext>
              </a:extLst>
            </p:cNvPr>
            <p:cNvSpPr/>
            <p:nvPr/>
          </p:nvSpPr>
          <p:spPr>
            <a:xfrm>
              <a:off x="10327509" y="2730589"/>
              <a:ext cx="110149" cy="210284"/>
            </a:xfrm>
            <a:custGeom>
              <a:avLst/>
              <a:gdLst>
                <a:gd name="connsiteX0" fmla="*/ 86302 w 110148"/>
                <a:gd name="connsiteY0" fmla="*/ 210785 h 210284"/>
                <a:gd name="connsiteX1" fmla="*/ 86302 w 110148"/>
                <a:gd name="connsiteY1" fmla="*/ 210785 h 210284"/>
                <a:gd name="connsiteX2" fmla="*/ 74086 w 110148"/>
                <a:gd name="connsiteY2" fmla="*/ 207981 h 210284"/>
                <a:gd name="connsiteX3" fmla="*/ 3591 w 110148"/>
                <a:gd name="connsiteY3" fmla="*/ 173334 h 210284"/>
                <a:gd name="connsiteX4" fmla="*/ 386 w 110148"/>
                <a:gd name="connsiteY4" fmla="*/ 169629 h 210284"/>
                <a:gd name="connsiteX5" fmla="*/ 687 w 110148"/>
                <a:gd name="connsiteY5" fmla="*/ 164723 h 210284"/>
                <a:gd name="connsiteX6" fmla="*/ 9198 w 110148"/>
                <a:gd name="connsiteY6" fmla="*/ 161819 h 210284"/>
                <a:gd name="connsiteX7" fmla="*/ 79793 w 110148"/>
                <a:gd name="connsiteY7" fmla="*/ 196465 h 210284"/>
                <a:gd name="connsiteX8" fmla="*/ 86302 w 110148"/>
                <a:gd name="connsiteY8" fmla="*/ 197967 h 210284"/>
                <a:gd name="connsiteX9" fmla="*/ 101423 w 110148"/>
                <a:gd name="connsiteY9" fmla="*/ 183748 h 210284"/>
                <a:gd name="connsiteX10" fmla="*/ 101523 w 110148"/>
                <a:gd name="connsiteY10" fmla="*/ 112852 h 210284"/>
                <a:gd name="connsiteX11" fmla="*/ 107831 w 110148"/>
                <a:gd name="connsiteY11" fmla="*/ 106444 h 210284"/>
                <a:gd name="connsiteX12" fmla="*/ 114240 w 110148"/>
                <a:gd name="connsiteY12" fmla="*/ 112852 h 210284"/>
                <a:gd name="connsiteX13" fmla="*/ 114240 w 110148"/>
                <a:gd name="connsiteY13" fmla="*/ 183748 h 210284"/>
                <a:gd name="connsiteX14" fmla="*/ 86302 w 110148"/>
                <a:gd name="connsiteY14" fmla="*/ 210785 h 210284"/>
                <a:gd name="connsiteX15" fmla="*/ 107831 w 110148"/>
                <a:gd name="connsiteY15" fmla="*/ 100035 h 210284"/>
                <a:gd name="connsiteX16" fmla="*/ 101423 w 110148"/>
                <a:gd name="connsiteY16" fmla="*/ 93626 h 210284"/>
                <a:gd name="connsiteX17" fmla="*/ 101423 w 110148"/>
                <a:gd name="connsiteY17" fmla="*/ 27036 h 210284"/>
                <a:gd name="connsiteX18" fmla="*/ 86302 w 110148"/>
                <a:gd name="connsiteY18" fmla="*/ 12817 h 210284"/>
                <a:gd name="connsiteX19" fmla="*/ 79793 w 110148"/>
                <a:gd name="connsiteY19" fmla="*/ 14319 h 210284"/>
                <a:gd name="connsiteX20" fmla="*/ 9899 w 110148"/>
                <a:gd name="connsiteY20" fmla="*/ 49066 h 210284"/>
                <a:gd name="connsiteX21" fmla="*/ 1288 w 110148"/>
                <a:gd name="connsiteY21" fmla="*/ 46162 h 210284"/>
                <a:gd name="connsiteX22" fmla="*/ 887 w 110148"/>
                <a:gd name="connsiteY22" fmla="*/ 41256 h 210284"/>
                <a:gd name="connsiteX23" fmla="*/ 4191 w 110148"/>
                <a:gd name="connsiteY23" fmla="*/ 37551 h 210284"/>
                <a:gd name="connsiteX24" fmla="*/ 74086 w 110148"/>
                <a:gd name="connsiteY24" fmla="*/ 2904 h 210284"/>
                <a:gd name="connsiteX25" fmla="*/ 86302 w 110148"/>
                <a:gd name="connsiteY25" fmla="*/ 0 h 210284"/>
                <a:gd name="connsiteX26" fmla="*/ 114240 w 110148"/>
                <a:gd name="connsiteY26" fmla="*/ 27036 h 210284"/>
                <a:gd name="connsiteX27" fmla="*/ 114240 w 110148"/>
                <a:gd name="connsiteY27" fmla="*/ 93626 h 210284"/>
                <a:gd name="connsiteX28" fmla="*/ 107831 w 110148"/>
                <a:gd name="connsiteY28" fmla="*/ 100035 h 210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10148" h="210284">
                  <a:moveTo>
                    <a:pt x="86302" y="210785"/>
                  </a:moveTo>
                  <a:lnTo>
                    <a:pt x="86302" y="210785"/>
                  </a:lnTo>
                  <a:cubicBezTo>
                    <a:pt x="81997" y="210785"/>
                    <a:pt x="77791" y="209783"/>
                    <a:pt x="74086" y="207981"/>
                  </a:cubicBezTo>
                  <a:lnTo>
                    <a:pt x="3591" y="173334"/>
                  </a:lnTo>
                  <a:cubicBezTo>
                    <a:pt x="2088" y="172533"/>
                    <a:pt x="887" y="171231"/>
                    <a:pt x="386" y="169629"/>
                  </a:cubicBezTo>
                  <a:cubicBezTo>
                    <a:pt x="-215" y="168027"/>
                    <a:pt x="-114" y="166224"/>
                    <a:pt x="687" y="164723"/>
                  </a:cubicBezTo>
                  <a:cubicBezTo>
                    <a:pt x="2189" y="161618"/>
                    <a:pt x="6194" y="160317"/>
                    <a:pt x="9198" y="161819"/>
                  </a:cubicBezTo>
                  <a:lnTo>
                    <a:pt x="79793" y="196465"/>
                  </a:lnTo>
                  <a:cubicBezTo>
                    <a:pt x="81896" y="197467"/>
                    <a:pt x="84000" y="197967"/>
                    <a:pt x="86302" y="197967"/>
                  </a:cubicBezTo>
                  <a:cubicBezTo>
                    <a:pt x="94514" y="197967"/>
                    <a:pt x="101423" y="191459"/>
                    <a:pt x="101423" y="183748"/>
                  </a:cubicBezTo>
                  <a:lnTo>
                    <a:pt x="101523" y="112852"/>
                  </a:lnTo>
                  <a:cubicBezTo>
                    <a:pt x="101523" y="109348"/>
                    <a:pt x="104327" y="106444"/>
                    <a:pt x="107831" y="106444"/>
                  </a:cubicBezTo>
                  <a:cubicBezTo>
                    <a:pt x="111436" y="106444"/>
                    <a:pt x="114240" y="109348"/>
                    <a:pt x="114240" y="112852"/>
                  </a:cubicBezTo>
                  <a:lnTo>
                    <a:pt x="114240" y="183748"/>
                  </a:lnTo>
                  <a:cubicBezTo>
                    <a:pt x="114140" y="200471"/>
                    <a:pt x="99621" y="210785"/>
                    <a:pt x="86302" y="210785"/>
                  </a:cubicBezTo>
                  <a:close/>
                  <a:moveTo>
                    <a:pt x="107831" y="100035"/>
                  </a:moveTo>
                  <a:cubicBezTo>
                    <a:pt x="104327" y="100035"/>
                    <a:pt x="101423" y="97231"/>
                    <a:pt x="101423" y="93626"/>
                  </a:cubicBezTo>
                  <a:lnTo>
                    <a:pt x="101423" y="27036"/>
                  </a:lnTo>
                  <a:cubicBezTo>
                    <a:pt x="101423" y="19326"/>
                    <a:pt x="94514" y="12817"/>
                    <a:pt x="86302" y="12817"/>
                  </a:cubicBezTo>
                  <a:cubicBezTo>
                    <a:pt x="84000" y="12817"/>
                    <a:pt x="81796" y="13318"/>
                    <a:pt x="79793" y="14319"/>
                  </a:cubicBezTo>
                  <a:lnTo>
                    <a:pt x="9899" y="49066"/>
                  </a:lnTo>
                  <a:cubicBezTo>
                    <a:pt x="6695" y="50568"/>
                    <a:pt x="2789" y="49267"/>
                    <a:pt x="1288" y="46162"/>
                  </a:cubicBezTo>
                  <a:cubicBezTo>
                    <a:pt x="486" y="44560"/>
                    <a:pt x="386" y="42858"/>
                    <a:pt x="887" y="41256"/>
                  </a:cubicBezTo>
                  <a:cubicBezTo>
                    <a:pt x="1488" y="39653"/>
                    <a:pt x="2589" y="38352"/>
                    <a:pt x="4191" y="37551"/>
                  </a:cubicBezTo>
                  <a:lnTo>
                    <a:pt x="74086" y="2904"/>
                  </a:lnTo>
                  <a:cubicBezTo>
                    <a:pt x="77791" y="1001"/>
                    <a:pt x="81997" y="0"/>
                    <a:pt x="86302" y="0"/>
                  </a:cubicBezTo>
                  <a:cubicBezTo>
                    <a:pt x="99621" y="0"/>
                    <a:pt x="114140" y="10314"/>
                    <a:pt x="114240" y="27036"/>
                  </a:cubicBezTo>
                  <a:lnTo>
                    <a:pt x="114240" y="93626"/>
                  </a:lnTo>
                  <a:cubicBezTo>
                    <a:pt x="114240" y="97231"/>
                    <a:pt x="111436" y="100035"/>
                    <a:pt x="107831" y="100035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3" name="Group 272">
            <a:extLst>
              <a:ext uri="{FF2B5EF4-FFF2-40B4-BE49-F238E27FC236}">
                <a16:creationId xmlns:a16="http://schemas.microsoft.com/office/drawing/2014/main" id="{6B40BFE4-F1C7-4D9B-81D7-8E624FB1A062}"/>
              </a:ext>
            </a:extLst>
          </p:cNvPr>
          <p:cNvGrpSpPr/>
          <p:nvPr/>
        </p:nvGrpSpPr>
        <p:grpSpPr>
          <a:xfrm>
            <a:off x="7621638" y="2687531"/>
            <a:ext cx="432384" cy="291827"/>
            <a:chOff x="7621638" y="2687531"/>
            <a:chExt cx="432384" cy="291827"/>
          </a:xfrm>
        </p:grpSpPr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A9B3FA60-51A4-429B-A4CF-6D26FEC8AB6C}"/>
                </a:ext>
              </a:extLst>
            </p:cNvPr>
            <p:cNvSpPr/>
            <p:nvPr/>
          </p:nvSpPr>
          <p:spPr>
            <a:xfrm>
              <a:off x="7763630" y="2688966"/>
              <a:ext cx="290392" cy="290392"/>
            </a:xfrm>
            <a:custGeom>
              <a:avLst/>
              <a:gdLst>
                <a:gd name="connsiteX0" fmla="*/ 35949 w 290392"/>
                <a:gd name="connsiteY0" fmla="*/ 295466 h 290392"/>
                <a:gd name="connsiteX1" fmla="*/ 35949 w 290392"/>
                <a:gd name="connsiteY1" fmla="*/ 295466 h 290392"/>
                <a:gd name="connsiteX2" fmla="*/ 0 w 290392"/>
                <a:gd name="connsiteY2" fmla="*/ 259517 h 290392"/>
                <a:gd name="connsiteX3" fmla="*/ 0 w 290392"/>
                <a:gd name="connsiteY3" fmla="*/ 227975 h 290392"/>
                <a:gd name="connsiteX4" fmla="*/ 6409 w 290392"/>
                <a:gd name="connsiteY4" fmla="*/ 221566 h 290392"/>
                <a:gd name="connsiteX5" fmla="*/ 12818 w 290392"/>
                <a:gd name="connsiteY5" fmla="*/ 227975 h 290392"/>
                <a:gd name="connsiteX6" fmla="*/ 12818 w 290392"/>
                <a:gd name="connsiteY6" fmla="*/ 259517 h 290392"/>
                <a:gd name="connsiteX7" fmla="*/ 35949 w 290392"/>
                <a:gd name="connsiteY7" fmla="*/ 282649 h 290392"/>
                <a:gd name="connsiteX8" fmla="*/ 46263 w 290392"/>
                <a:gd name="connsiteY8" fmla="*/ 280145 h 290392"/>
                <a:gd name="connsiteX9" fmla="*/ 271167 w 290392"/>
                <a:gd name="connsiteY9" fmla="*/ 167693 h 290392"/>
                <a:gd name="connsiteX10" fmla="*/ 283984 w 290392"/>
                <a:gd name="connsiteY10" fmla="*/ 147066 h 290392"/>
                <a:gd name="connsiteX11" fmla="*/ 271267 w 290392"/>
                <a:gd name="connsiteY11" fmla="*/ 126338 h 290392"/>
                <a:gd name="connsiteX12" fmla="*/ 235518 w 290392"/>
                <a:gd name="connsiteY12" fmla="*/ 108513 h 290392"/>
                <a:gd name="connsiteX13" fmla="*/ 235418 w 290392"/>
                <a:gd name="connsiteY13" fmla="*/ 108513 h 290392"/>
                <a:gd name="connsiteX14" fmla="*/ 232214 w 290392"/>
                <a:gd name="connsiteY14" fmla="*/ 104708 h 290392"/>
                <a:gd name="connsiteX15" fmla="*/ 232514 w 290392"/>
                <a:gd name="connsiteY15" fmla="*/ 99902 h 290392"/>
                <a:gd name="connsiteX16" fmla="*/ 241126 w 290392"/>
                <a:gd name="connsiteY16" fmla="*/ 96998 h 290392"/>
                <a:gd name="connsiteX17" fmla="*/ 276975 w 290392"/>
                <a:gd name="connsiteY17" fmla="*/ 114922 h 290392"/>
                <a:gd name="connsiteX18" fmla="*/ 296801 w 290392"/>
                <a:gd name="connsiteY18" fmla="*/ 147066 h 290392"/>
                <a:gd name="connsiteX19" fmla="*/ 276975 w 290392"/>
                <a:gd name="connsiteY19" fmla="*/ 179109 h 290392"/>
                <a:gd name="connsiteX20" fmla="*/ 51970 w 290392"/>
                <a:gd name="connsiteY20" fmla="*/ 291661 h 290392"/>
                <a:gd name="connsiteX21" fmla="*/ 35949 w 290392"/>
                <a:gd name="connsiteY21" fmla="*/ 295466 h 290392"/>
                <a:gd name="connsiteX22" fmla="*/ 6409 w 290392"/>
                <a:gd name="connsiteY22" fmla="*/ 215158 h 290392"/>
                <a:gd name="connsiteX23" fmla="*/ 0 w 290392"/>
                <a:gd name="connsiteY23" fmla="*/ 208749 h 290392"/>
                <a:gd name="connsiteX24" fmla="*/ 6409 w 290392"/>
                <a:gd name="connsiteY24" fmla="*/ 202340 h 290392"/>
                <a:gd name="connsiteX25" fmla="*/ 12818 w 290392"/>
                <a:gd name="connsiteY25" fmla="*/ 208749 h 290392"/>
                <a:gd name="connsiteX26" fmla="*/ 6409 w 290392"/>
                <a:gd name="connsiteY26" fmla="*/ 215158 h 290392"/>
                <a:gd name="connsiteX27" fmla="*/ 6409 w 290392"/>
                <a:gd name="connsiteY27" fmla="*/ 195932 h 290392"/>
                <a:gd name="connsiteX28" fmla="*/ 0 w 290392"/>
                <a:gd name="connsiteY28" fmla="*/ 189523 h 290392"/>
                <a:gd name="connsiteX29" fmla="*/ 0 w 290392"/>
                <a:gd name="connsiteY29" fmla="*/ 34513 h 290392"/>
                <a:gd name="connsiteX30" fmla="*/ 25034 w 290392"/>
                <a:gd name="connsiteY30" fmla="*/ 267 h 290392"/>
                <a:gd name="connsiteX31" fmla="*/ 33045 w 290392"/>
                <a:gd name="connsiteY31" fmla="*/ 4473 h 290392"/>
                <a:gd name="connsiteX32" fmla="*/ 32644 w 290392"/>
                <a:gd name="connsiteY32" fmla="*/ 9279 h 290392"/>
                <a:gd name="connsiteX33" fmla="*/ 28939 w 290392"/>
                <a:gd name="connsiteY33" fmla="*/ 12484 h 290392"/>
                <a:gd name="connsiteX34" fmla="*/ 12818 w 290392"/>
                <a:gd name="connsiteY34" fmla="*/ 34513 h 290392"/>
                <a:gd name="connsiteX35" fmla="*/ 12818 w 290392"/>
                <a:gd name="connsiteY35" fmla="*/ 189523 h 290392"/>
                <a:gd name="connsiteX36" fmla="*/ 6409 w 290392"/>
                <a:gd name="connsiteY36" fmla="*/ 195932 h 290392"/>
                <a:gd name="connsiteX37" fmla="*/ 221099 w 290392"/>
                <a:gd name="connsiteY37" fmla="*/ 100503 h 290392"/>
                <a:gd name="connsiteX38" fmla="*/ 218195 w 290392"/>
                <a:gd name="connsiteY38" fmla="*/ 99902 h 290392"/>
                <a:gd name="connsiteX39" fmla="*/ 46263 w 290392"/>
                <a:gd name="connsiteY39" fmla="*/ 13886 h 290392"/>
                <a:gd name="connsiteX40" fmla="*/ 43760 w 290392"/>
                <a:gd name="connsiteY40" fmla="*/ 12784 h 290392"/>
                <a:gd name="connsiteX41" fmla="*/ 43659 w 290392"/>
                <a:gd name="connsiteY41" fmla="*/ 12784 h 290392"/>
                <a:gd name="connsiteX42" fmla="*/ 40054 w 290392"/>
                <a:gd name="connsiteY42" fmla="*/ 9480 h 290392"/>
                <a:gd name="connsiteX43" fmla="*/ 39854 w 290392"/>
                <a:gd name="connsiteY43" fmla="*/ 4573 h 290392"/>
                <a:gd name="connsiteX44" fmla="*/ 48065 w 290392"/>
                <a:gd name="connsiteY44" fmla="*/ 668 h 290392"/>
                <a:gd name="connsiteX45" fmla="*/ 51970 w 290392"/>
                <a:gd name="connsiteY45" fmla="*/ 2370 h 290392"/>
                <a:gd name="connsiteX46" fmla="*/ 223903 w 290392"/>
                <a:gd name="connsiteY46" fmla="*/ 88386 h 290392"/>
                <a:gd name="connsiteX47" fmla="*/ 226807 w 290392"/>
                <a:gd name="connsiteY47" fmla="*/ 96998 h 290392"/>
                <a:gd name="connsiteX48" fmla="*/ 221099 w 290392"/>
                <a:gd name="connsiteY48" fmla="*/ 100503 h 29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0392" h="290392">
                  <a:moveTo>
                    <a:pt x="35949" y="295466"/>
                  </a:moveTo>
                  <a:lnTo>
                    <a:pt x="35949" y="295466"/>
                  </a:lnTo>
                  <a:cubicBezTo>
                    <a:pt x="16122" y="295366"/>
                    <a:pt x="0" y="279344"/>
                    <a:pt x="0" y="259517"/>
                  </a:cubicBezTo>
                  <a:lnTo>
                    <a:pt x="0" y="227975"/>
                  </a:lnTo>
                  <a:cubicBezTo>
                    <a:pt x="0" y="224370"/>
                    <a:pt x="2904" y="221566"/>
                    <a:pt x="6409" y="221566"/>
                  </a:cubicBezTo>
                  <a:cubicBezTo>
                    <a:pt x="9914" y="221566"/>
                    <a:pt x="12818" y="224370"/>
                    <a:pt x="12818" y="227975"/>
                  </a:cubicBezTo>
                  <a:lnTo>
                    <a:pt x="12818" y="259517"/>
                  </a:lnTo>
                  <a:cubicBezTo>
                    <a:pt x="12818" y="272235"/>
                    <a:pt x="23231" y="282649"/>
                    <a:pt x="35949" y="282649"/>
                  </a:cubicBezTo>
                  <a:cubicBezTo>
                    <a:pt x="39453" y="282649"/>
                    <a:pt x="42958" y="281848"/>
                    <a:pt x="46263" y="280145"/>
                  </a:cubicBezTo>
                  <a:lnTo>
                    <a:pt x="271167" y="167693"/>
                  </a:lnTo>
                  <a:cubicBezTo>
                    <a:pt x="279177" y="163688"/>
                    <a:pt x="283884" y="155978"/>
                    <a:pt x="283984" y="147066"/>
                  </a:cubicBezTo>
                  <a:cubicBezTo>
                    <a:pt x="283884" y="138053"/>
                    <a:pt x="279177" y="130343"/>
                    <a:pt x="271267" y="126338"/>
                  </a:cubicBezTo>
                  <a:lnTo>
                    <a:pt x="235518" y="108513"/>
                  </a:lnTo>
                  <a:lnTo>
                    <a:pt x="235418" y="108513"/>
                  </a:lnTo>
                  <a:cubicBezTo>
                    <a:pt x="233816" y="107712"/>
                    <a:pt x="232715" y="106411"/>
                    <a:pt x="232214" y="104708"/>
                  </a:cubicBezTo>
                  <a:cubicBezTo>
                    <a:pt x="231613" y="103106"/>
                    <a:pt x="231813" y="101404"/>
                    <a:pt x="232514" y="99902"/>
                  </a:cubicBezTo>
                  <a:cubicBezTo>
                    <a:pt x="234017" y="96798"/>
                    <a:pt x="238022" y="95496"/>
                    <a:pt x="241126" y="96998"/>
                  </a:cubicBezTo>
                  <a:lnTo>
                    <a:pt x="276975" y="114922"/>
                  </a:lnTo>
                  <a:cubicBezTo>
                    <a:pt x="289291" y="121030"/>
                    <a:pt x="296801" y="133347"/>
                    <a:pt x="296801" y="147066"/>
                  </a:cubicBezTo>
                  <a:cubicBezTo>
                    <a:pt x="296801" y="160684"/>
                    <a:pt x="289291" y="173001"/>
                    <a:pt x="276975" y="179109"/>
                  </a:cubicBezTo>
                  <a:lnTo>
                    <a:pt x="51970" y="291661"/>
                  </a:lnTo>
                  <a:cubicBezTo>
                    <a:pt x="46963" y="294164"/>
                    <a:pt x="41356" y="295466"/>
                    <a:pt x="35949" y="295466"/>
                  </a:cubicBezTo>
                  <a:close/>
                  <a:moveTo>
                    <a:pt x="6409" y="215158"/>
                  </a:moveTo>
                  <a:cubicBezTo>
                    <a:pt x="2904" y="215158"/>
                    <a:pt x="0" y="212254"/>
                    <a:pt x="0" y="208749"/>
                  </a:cubicBezTo>
                  <a:cubicBezTo>
                    <a:pt x="0" y="205144"/>
                    <a:pt x="2904" y="202340"/>
                    <a:pt x="6409" y="202340"/>
                  </a:cubicBezTo>
                  <a:cubicBezTo>
                    <a:pt x="9914" y="202340"/>
                    <a:pt x="12818" y="205144"/>
                    <a:pt x="12818" y="208749"/>
                  </a:cubicBezTo>
                  <a:cubicBezTo>
                    <a:pt x="12818" y="212254"/>
                    <a:pt x="9914" y="215158"/>
                    <a:pt x="6409" y="215158"/>
                  </a:cubicBezTo>
                  <a:close/>
                  <a:moveTo>
                    <a:pt x="6409" y="195932"/>
                  </a:moveTo>
                  <a:cubicBezTo>
                    <a:pt x="2904" y="195932"/>
                    <a:pt x="0" y="193028"/>
                    <a:pt x="0" y="189523"/>
                  </a:cubicBezTo>
                  <a:lnTo>
                    <a:pt x="0" y="34513"/>
                  </a:lnTo>
                  <a:cubicBezTo>
                    <a:pt x="0" y="18792"/>
                    <a:pt x="10014" y="5074"/>
                    <a:pt x="25034" y="267"/>
                  </a:cubicBezTo>
                  <a:cubicBezTo>
                    <a:pt x="28338" y="-734"/>
                    <a:pt x="32043" y="1168"/>
                    <a:pt x="33045" y="4473"/>
                  </a:cubicBezTo>
                  <a:cubicBezTo>
                    <a:pt x="33646" y="6075"/>
                    <a:pt x="33445" y="7777"/>
                    <a:pt x="32644" y="9279"/>
                  </a:cubicBezTo>
                  <a:cubicBezTo>
                    <a:pt x="31943" y="10882"/>
                    <a:pt x="30542" y="11983"/>
                    <a:pt x="28939" y="12484"/>
                  </a:cubicBezTo>
                  <a:cubicBezTo>
                    <a:pt x="19126" y="15688"/>
                    <a:pt x="12818" y="24300"/>
                    <a:pt x="12818" y="34513"/>
                  </a:cubicBezTo>
                  <a:lnTo>
                    <a:pt x="12818" y="189523"/>
                  </a:lnTo>
                  <a:cubicBezTo>
                    <a:pt x="12818" y="193028"/>
                    <a:pt x="9914" y="195932"/>
                    <a:pt x="6409" y="195932"/>
                  </a:cubicBezTo>
                  <a:close/>
                  <a:moveTo>
                    <a:pt x="221099" y="100503"/>
                  </a:moveTo>
                  <a:cubicBezTo>
                    <a:pt x="220098" y="100503"/>
                    <a:pt x="219096" y="100302"/>
                    <a:pt x="218195" y="99902"/>
                  </a:cubicBezTo>
                  <a:lnTo>
                    <a:pt x="46263" y="13886"/>
                  </a:lnTo>
                  <a:cubicBezTo>
                    <a:pt x="45362" y="13485"/>
                    <a:pt x="44560" y="13085"/>
                    <a:pt x="43760" y="12784"/>
                  </a:cubicBezTo>
                  <a:lnTo>
                    <a:pt x="43659" y="12784"/>
                  </a:lnTo>
                  <a:cubicBezTo>
                    <a:pt x="42057" y="12183"/>
                    <a:pt x="40755" y="10982"/>
                    <a:pt x="40054" y="9480"/>
                  </a:cubicBezTo>
                  <a:cubicBezTo>
                    <a:pt x="39354" y="7878"/>
                    <a:pt x="39253" y="6175"/>
                    <a:pt x="39854" y="4573"/>
                  </a:cubicBezTo>
                  <a:cubicBezTo>
                    <a:pt x="40956" y="1369"/>
                    <a:pt x="44761" y="-434"/>
                    <a:pt x="48065" y="668"/>
                  </a:cubicBezTo>
                  <a:cubicBezTo>
                    <a:pt x="49367" y="1168"/>
                    <a:pt x="50668" y="1769"/>
                    <a:pt x="51970" y="2370"/>
                  </a:cubicBezTo>
                  <a:lnTo>
                    <a:pt x="223903" y="88386"/>
                  </a:lnTo>
                  <a:cubicBezTo>
                    <a:pt x="227107" y="89989"/>
                    <a:pt x="228409" y="93794"/>
                    <a:pt x="226807" y="96998"/>
                  </a:cubicBezTo>
                  <a:cubicBezTo>
                    <a:pt x="225705" y="99201"/>
                    <a:pt x="223502" y="100503"/>
                    <a:pt x="221099" y="10050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CDD2573-79BC-4DD9-9862-242DF3D3CF3C}"/>
                </a:ext>
              </a:extLst>
            </p:cNvPr>
            <p:cNvSpPr/>
            <p:nvPr/>
          </p:nvSpPr>
          <p:spPr>
            <a:xfrm>
              <a:off x="7621638" y="2687531"/>
              <a:ext cx="150203" cy="290392"/>
            </a:xfrm>
            <a:custGeom>
              <a:avLst/>
              <a:gdLst>
                <a:gd name="connsiteX0" fmla="*/ 35949 w 150202"/>
                <a:gd name="connsiteY0" fmla="*/ 296901 h 290392"/>
                <a:gd name="connsiteX1" fmla="*/ 35949 w 150202"/>
                <a:gd name="connsiteY1" fmla="*/ 296901 h 290392"/>
                <a:gd name="connsiteX2" fmla="*/ 0 w 150202"/>
                <a:gd name="connsiteY2" fmla="*/ 260953 h 290392"/>
                <a:gd name="connsiteX3" fmla="*/ 0 w 150202"/>
                <a:gd name="connsiteY3" fmla="*/ 239824 h 290392"/>
                <a:gd name="connsiteX4" fmla="*/ 6409 w 150202"/>
                <a:gd name="connsiteY4" fmla="*/ 233415 h 290392"/>
                <a:gd name="connsiteX5" fmla="*/ 12818 w 150202"/>
                <a:gd name="connsiteY5" fmla="*/ 239824 h 290392"/>
                <a:gd name="connsiteX6" fmla="*/ 12818 w 150202"/>
                <a:gd name="connsiteY6" fmla="*/ 260953 h 290392"/>
                <a:gd name="connsiteX7" fmla="*/ 35949 w 150202"/>
                <a:gd name="connsiteY7" fmla="*/ 284084 h 290392"/>
                <a:gd name="connsiteX8" fmla="*/ 46262 w 150202"/>
                <a:gd name="connsiteY8" fmla="*/ 281580 h 290392"/>
                <a:gd name="connsiteX9" fmla="*/ 145597 w 150202"/>
                <a:gd name="connsiteY9" fmla="*/ 231913 h 290392"/>
                <a:gd name="connsiteX10" fmla="*/ 145597 w 150202"/>
                <a:gd name="connsiteY10" fmla="*/ 231913 h 290392"/>
                <a:gd name="connsiteX11" fmla="*/ 154108 w 150202"/>
                <a:gd name="connsiteY11" fmla="*/ 234817 h 290392"/>
                <a:gd name="connsiteX12" fmla="*/ 151305 w 150202"/>
                <a:gd name="connsiteY12" fmla="*/ 243429 h 290392"/>
                <a:gd name="connsiteX13" fmla="*/ 51970 w 150202"/>
                <a:gd name="connsiteY13" fmla="*/ 293096 h 290392"/>
                <a:gd name="connsiteX14" fmla="*/ 35949 w 150202"/>
                <a:gd name="connsiteY14" fmla="*/ 296901 h 290392"/>
                <a:gd name="connsiteX15" fmla="*/ 6409 w 150202"/>
                <a:gd name="connsiteY15" fmla="*/ 227007 h 290392"/>
                <a:gd name="connsiteX16" fmla="*/ 0 w 150202"/>
                <a:gd name="connsiteY16" fmla="*/ 220598 h 290392"/>
                <a:gd name="connsiteX17" fmla="*/ 0 w 150202"/>
                <a:gd name="connsiteY17" fmla="*/ 35949 h 290392"/>
                <a:gd name="connsiteX18" fmla="*/ 35949 w 150202"/>
                <a:gd name="connsiteY18" fmla="*/ 0 h 290392"/>
                <a:gd name="connsiteX19" fmla="*/ 36049 w 150202"/>
                <a:gd name="connsiteY19" fmla="*/ 0 h 290392"/>
                <a:gd name="connsiteX20" fmla="*/ 51970 w 150202"/>
                <a:gd name="connsiteY20" fmla="*/ 3805 h 290392"/>
                <a:gd name="connsiteX21" fmla="*/ 151305 w 150202"/>
                <a:gd name="connsiteY21" fmla="*/ 53472 h 290392"/>
                <a:gd name="connsiteX22" fmla="*/ 154108 w 150202"/>
                <a:gd name="connsiteY22" fmla="*/ 62084 h 290392"/>
                <a:gd name="connsiteX23" fmla="*/ 145597 w 150202"/>
                <a:gd name="connsiteY23" fmla="*/ 64988 h 290392"/>
                <a:gd name="connsiteX24" fmla="*/ 46262 w 150202"/>
                <a:gd name="connsiteY24" fmla="*/ 15321 h 290392"/>
                <a:gd name="connsiteX25" fmla="*/ 35949 w 150202"/>
                <a:gd name="connsiteY25" fmla="*/ 12817 h 290392"/>
                <a:gd name="connsiteX26" fmla="*/ 12818 w 150202"/>
                <a:gd name="connsiteY26" fmla="*/ 35949 h 290392"/>
                <a:gd name="connsiteX27" fmla="*/ 12818 w 150202"/>
                <a:gd name="connsiteY27" fmla="*/ 220598 h 290392"/>
                <a:gd name="connsiteX28" fmla="*/ 6409 w 150202"/>
                <a:gd name="connsiteY28" fmla="*/ 227007 h 29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50202" h="290392">
                  <a:moveTo>
                    <a:pt x="35949" y="296901"/>
                  </a:moveTo>
                  <a:lnTo>
                    <a:pt x="35949" y="296901"/>
                  </a:lnTo>
                  <a:cubicBezTo>
                    <a:pt x="16122" y="296801"/>
                    <a:pt x="0" y="280679"/>
                    <a:pt x="0" y="260953"/>
                  </a:cubicBezTo>
                  <a:lnTo>
                    <a:pt x="0" y="239824"/>
                  </a:lnTo>
                  <a:cubicBezTo>
                    <a:pt x="0" y="236219"/>
                    <a:pt x="2904" y="233415"/>
                    <a:pt x="6409" y="233415"/>
                  </a:cubicBezTo>
                  <a:cubicBezTo>
                    <a:pt x="9913" y="233415"/>
                    <a:pt x="12818" y="236219"/>
                    <a:pt x="12818" y="239824"/>
                  </a:cubicBezTo>
                  <a:lnTo>
                    <a:pt x="12818" y="260953"/>
                  </a:lnTo>
                  <a:cubicBezTo>
                    <a:pt x="12818" y="273670"/>
                    <a:pt x="23231" y="283984"/>
                    <a:pt x="35949" y="284084"/>
                  </a:cubicBezTo>
                  <a:cubicBezTo>
                    <a:pt x="39453" y="284084"/>
                    <a:pt x="42958" y="283183"/>
                    <a:pt x="46262" y="281580"/>
                  </a:cubicBezTo>
                  <a:lnTo>
                    <a:pt x="145597" y="231913"/>
                  </a:lnTo>
                  <a:lnTo>
                    <a:pt x="145597" y="231913"/>
                  </a:lnTo>
                  <a:cubicBezTo>
                    <a:pt x="148701" y="230411"/>
                    <a:pt x="152606" y="231713"/>
                    <a:pt x="154108" y="234817"/>
                  </a:cubicBezTo>
                  <a:cubicBezTo>
                    <a:pt x="155711" y="237921"/>
                    <a:pt x="154409" y="241827"/>
                    <a:pt x="151305" y="243429"/>
                  </a:cubicBezTo>
                  <a:lnTo>
                    <a:pt x="51970" y="293096"/>
                  </a:lnTo>
                  <a:cubicBezTo>
                    <a:pt x="46963" y="295599"/>
                    <a:pt x="41356" y="296901"/>
                    <a:pt x="35949" y="296901"/>
                  </a:cubicBezTo>
                  <a:close/>
                  <a:moveTo>
                    <a:pt x="6409" y="227007"/>
                  </a:moveTo>
                  <a:cubicBezTo>
                    <a:pt x="2904" y="227007"/>
                    <a:pt x="0" y="224103"/>
                    <a:pt x="0" y="220598"/>
                  </a:cubicBezTo>
                  <a:lnTo>
                    <a:pt x="0" y="35949"/>
                  </a:lnTo>
                  <a:cubicBezTo>
                    <a:pt x="0" y="16222"/>
                    <a:pt x="16122" y="0"/>
                    <a:pt x="35949" y="0"/>
                  </a:cubicBezTo>
                  <a:lnTo>
                    <a:pt x="36049" y="0"/>
                  </a:lnTo>
                  <a:cubicBezTo>
                    <a:pt x="41456" y="0"/>
                    <a:pt x="46963" y="1302"/>
                    <a:pt x="51970" y="3805"/>
                  </a:cubicBezTo>
                  <a:lnTo>
                    <a:pt x="151305" y="53472"/>
                  </a:lnTo>
                  <a:cubicBezTo>
                    <a:pt x="154409" y="55074"/>
                    <a:pt x="155711" y="58980"/>
                    <a:pt x="154108" y="62084"/>
                  </a:cubicBezTo>
                  <a:cubicBezTo>
                    <a:pt x="152606" y="65188"/>
                    <a:pt x="148701" y="66490"/>
                    <a:pt x="145597" y="64988"/>
                  </a:cubicBezTo>
                  <a:lnTo>
                    <a:pt x="46262" y="15321"/>
                  </a:lnTo>
                  <a:cubicBezTo>
                    <a:pt x="42958" y="13618"/>
                    <a:pt x="39453" y="12817"/>
                    <a:pt x="35949" y="12817"/>
                  </a:cubicBezTo>
                  <a:cubicBezTo>
                    <a:pt x="23231" y="12817"/>
                    <a:pt x="12818" y="23231"/>
                    <a:pt x="12818" y="35949"/>
                  </a:cubicBezTo>
                  <a:lnTo>
                    <a:pt x="12818" y="220598"/>
                  </a:lnTo>
                  <a:cubicBezTo>
                    <a:pt x="12818" y="224103"/>
                    <a:pt x="9913" y="227007"/>
                    <a:pt x="6409" y="2270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08FE9E33-7FD3-41A2-B9E5-724F3618F046}"/>
              </a:ext>
            </a:extLst>
          </p:cNvPr>
          <p:cNvGrpSpPr/>
          <p:nvPr/>
        </p:nvGrpSpPr>
        <p:grpSpPr>
          <a:xfrm>
            <a:off x="11105244" y="2687531"/>
            <a:ext cx="434103" cy="291827"/>
            <a:chOff x="11105244" y="2687531"/>
            <a:chExt cx="434103" cy="291827"/>
          </a:xfrm>
        </p:grpSpPr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9500E193-D16E-4BFD-ADB1-01C5613A976B}"/>
                </a:ext>
              </a:extLst>
            </p:cNvPr>
            <p:cNvSpPr/>
            <p:nvPr/>
          </p:nvSpPr>
          <p:spPr>
            <a:xfrm>
              <a:off x="11105244" y="2688966"/>
              <a:ext cx="290392" cy="290392"/>
            </a:xfrm>
            <a:custGeom>
              <a:avLst/>
              <a:gdLst>
                <a:gd name="connsiteX0" fmla="*/ 260854 w 290392"/>
                <a:gd name="connsiteY0" fmla="*/ 295466 h 290392"/>
                <a:gd name="connsiteX1" fmla="*/ 260854 w 290392"/>
                <a:gd name="connsiteY1" fmla="*/ 295466 h 290392"/>
                <a:gd name="connsiteX2" fmla="*/ 244831 w 290392"/>
                <a:gd name="connsiteY2" fmla="*/ 291661 h 290392"/>
                <a:gd name="connsiteX3" fmla="*/ 19828 w 290392"/>
                <a:gd name="connsiteY3" fmla="*/ 179109 h 290392"/>
                <a:gd name="connsiteX4" fmla="*/ 1 w 290392"/>
                <a:gd name="connsiteY4" fmla="*/ 147066 h 290392"/>
                <a:gd name="connsiteX5" fmla="*/ 19828 w 290392"/>
                <a:gd name="connsiteY5" fmla="*/ 114922 h 290392"/>
                <a:gd name="connsiteX6" fmla="*/ 55677 w 290392"/>
                <a:gd name="connsiteY6" fmla="*/ 96998 h 290392"/>
                <a:gd name="connsiteX7" fmla="*/ 55776 w 290392"/>
                <a:gd name="connsiteY7" fmla="*/ 96898 h 290392"/>
                <a:gd name="connsiteX8" fmla="*/ 64188 w 290392"/>
                <a:gd name="connsiteY8" fmla="*/ 99902 h 290392"/>
                <a:gd name="connsiteX9" fmla="*/ 61384 w 290392"/>
                <a:gd name="connsiteY9" fmla="*/ 108513 h 290392"/>
                <a:gd name="connsiteX10" fmla="*/ 25536 w 290392"/>
                <a:gd name="connsiteY10" fmla="*/ 126338 h 290392"/>
                <a:gd name="connsiteX11" fmla="*/ 12819 w 290392"/>
                <a:gd name="connsiteY11" fmla="*/ 147066 h 290392"/>
                <a:gd name="connsiteX12" fmla="*/ 25536 w 290392"/>
                <a:gd name="connsiteY12" fmla="*/ 167693 h 290392"/>
                <a:gd name="connsiteX13" fmla="*/ 250540 w 290392"/>
                <a:gd name="connsiteY13" fmla="*/ 280145 h 290392"/>
                <a:gd name="connsiteX14" fmla="*/ 260854 w 290392"/>
                <a:gd name="connsiteY14" fmla="*/ 282649 h 290392"/>
                <a:gd name="connsiteX15" fmla="*/ 283985 w 290392"/>
                <a:gd name="connsiteY15" fmla="*/ 259517 h 290392"/>
                <a:gd name="connsiteX16" fmla="*/ 283985 w 290392"/>
                <a:gd name="connsiteY16" fmla="*/ 227975 h 290392"/>
                <a:gd name="connsiteX17" fmla="*/ 290393 w 290392"/>
                <a:gd name="connsiteY17" fmla="*/ 221566 h 290392"/>
                <a:gd name="connsiteX18" fmla="*/ 296802 w 290392"/>
                <a:gd name="connsiteY18" fmla="*/ 227975 h 290392"/>
                <a:gd name="connsiteX19" fmla="*/ 296802 w 290392"/>
                <a:gd name="connsiteY19" fmla="*/ 259517 h 290392"/>
                <a:gd name="connsiteX20" fmla="*/ 260854 w 290392"/>
                <a:gd name="connsiteY20" fmla="*/ 295466 h 290392"/>
                <a:gd name="connsiteX21" fmla="*/ 290393 w 290392"/>
                <a:gd name="connsiteY21" fmla="*/ 215158 h 290392"/>
                <a:gd name="connsiteX22" fmla="*/ 283985 w 290392"/>
                <a:gd name="connsiteY22" fmla="*/ 208749 h 290392"/>
                <a:gd name="connsiteX23" fmla="*/ 290393 w 290392"/>
                <a:gd name="connsiteY23" fmla="*/ 202340 h 290392"/>
                <a:gd name="connsiteX24" fmla="*/ 296802 w 290392"/>
                <a:gd name="connsiteY24" fmla="*/ 208749 h 290392"/>
                <a:gd name="connsiteX25" fmla="*/ 290393 w 290392"/>
                <a:gd name="connsiteY25" fmla="*/ 215158 h 290392"/>
                <a:gd name="connsiteX26" fmla="*/ 290393 w 290392"/>
                <a:gd name="connsiteY26" fmla="*/ 195932 h 290392"/>
                <a:gd name="connsiteX27" fmla="*/ 283985 w 290392"/>
                <a:gd name="connsiteY27" fmla="*/ 189523 h 290392"/>
                <a:gd name="connsiteX28" fmla="*/ 283985 w 290392"/>
                <a:gd name="connsiteY28" fmla="*/ 34513 h 290392"/>
                <a:gd name="connsiteX29" fmla="*/ 267863 w 290392"/>
                <a:gd name="connsiteY29" fmla="*/ 12484 h 290392"/>
                <a:gd name="connsiteX30" fmla="*/ 264058 w 290392"/>
                <a:gd name="connsiteY30" fmla="*/ 9380 h 290392"/>
                <a:gd name="connsiteX31" fmla="*/ 263657 w 290392"/>
                <a:gd name="connsiteY31" fmla="*/ 4473 h 290392"/>
                <a:gd name="connsiteX32" fmla="*/ 271768 w 290392"/>
                <a:gd name="connsiteY32" fmla="*/ 267 h 290392"/>
                <a:gd name="connsiteX33" fmla="*/ 296802 w 290392"/>
                <a:gd name="connsiteY33" fmla="*/ 34513 h 290392"/>
                <a:gd name="connsiteX34" fmla="*/ 296802 w 290392"/>
                <a:gd name="connsiteY34" fmla="*/ 189323 h 290392"/>
                <a:gd name="connsiteX35" fmla="*/ 296802 w 290392"/>
                <a:gd name="connsiteY35" fmla="*/ 189523 h 290392"/>
                <a:gd name="connsiteX36" fmla="*/ 290393 w 290392"/>
                <a:gd name="connsiteY36" fmla="*/ 195932 h 290392"/>
                <a:gd name="connsiteX37" fmla="*/ 75704 w 290392"/>
                <a:gd name="connsiteY37" fmla="*/ 100503 h 290392"/>
                <a:gd name="connsiteX38" fmla="*/ 69995 w 290392"/>
                <a:gd name="connsiteY38" fmla="*/ 96998 h 290392"/>
                <a:gd name="connsiteX39" fmla="*/ 69595 w 290392"/>
                <a:gd name="connsiteY39" fmla="*/ 92091 h 290392"/>
                <a:gd name="connsiteX40" fmla="*/ 72800 w 290392"/>
                <a:gd name="connsiteY40" fmla="*/ 88386 h 290392"/>
                <a:gd name="connsiteX41" fmla="*/ 244831 w 290392"/>
                <a:gd name="connsiteY41" fmla="*/ 2370 h 290392"/>
                <a:gd name="connsiteX42" fmla="*/ 248737 w 290392"/>
                <a:gd name="connsiteY42" fmla="*/ 768 h 290392"/>
                <a:gd name="connsiteX43" fmla="*/ 256949 w 290392"/>
                <a:gd name="connsiteY43" fmla="*/ 4573 h 290392"/>
                <a:gd name="connsiteX44" fmla="*/ 256748 w 290392"/>
                <a:gd name="connsiteY44" fmla="*/ 9480 h 290392"/>
                <a:gd name="connsiteX45" fmla="*/ 253143 w 290392"/>
                <a:gd name="connsiteY45" fmla="*/ 12784 h 290392"/>
                <a:gd name="connsiteX46" fmla="*/ 250540 w 290392"/>
                <a:gd name="connsiteY46" fmla="*/ 13886 h 290392"/>
                <a:gd name="connsiteX47" fmla="*/ 78607 w 290392"/>
                <a:gd name="connsiteY47" fmla="*/ 99902 h 290392"/>
                <a:gd name="connsiteX48" fmla="*/ 75704 w 290392"/>
                <a:gd name="connsiteY48" fmla="*/ 100503 h 29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90392" h="290392">
                  <a:moveTo>
                    <a:pt x="260854" y="295466"/>
                  </a:moveTo>
                  <a:lnTo>
                    <a:pt x="260854" y="295466"/>
                  </a:lnTo>
                  <a:cubicBezTo>
                    <a:pt x="255246" y="295466"/>
                    <a:pt x="249838" y="294164"/>
                    <a:pt x="244831" y="291661"/>
                  </a:cubicBezTo>
                  <a:lnTo>
                    <a:pt x="19828" y="179109"/>
                  </a:lnTo>
                  <a:cubicBezTo>
                    <a:pt x="7511" y="173001"/>
                    <a:pt x="-99" y="160684"/>
                    <a:pt x="1" y="147066"/>
                  </a:cubicBezTo>
                  <a:cubicBezTo>
                    <a:pt x="-99" y="133347"/>
                    <a:pt x="7511" y="121030"/>
                    <a:pt x="19828" y="114922"/>
                  </a:cubicBezTo>
                  <a:lnTo>
                    <a:pt x="55677" y="96998"/>
                  </a:lnTo>
                  <a:cubicBezTo>
                    <a:pt x="55677" y="96998"/>
                    <a:pt x="55776" y="96998"/>
                    <a:pt x="55776" y="96898"/>
                  </a:cubicBezTo>
                  <a:cubicBezTo>
                    <a:pt x="58881" y="95496"/>
                    <a:pt x="62686" y="96798"/>
                    <a:pt x="64188" y="99902"/>
                  </a:cubicBezTo>
                  <a:cubicBezTo>
                    <a:pt x="65789" y="103006"/>
                    <a:pt x="64489" y="106911"/>
                    <a:pt x="61384" y="108513"/>
                  </a:cubicBezTo>
                  <a:lnTo>
                    <a:pt x="25536" y="126338"/>
                  </a:lnTo>
                  <a:cubicBezTo>
                    <a:pt x="17625" y="130343"/>
                    <a:pt x="12819" y="138053"/>
                    <a:pt x="12819" y="147066"/>
                  </a:cubicBezTo>
                  <a:cubicBezTo>
                    <a:pt x="12819" y="155978"/>
                    <a:pt x="17625" y="163688"/>
                    <a:pt x="25536" y="167693"/>
                  </a:cubicBezTo>
                  <a:lnTo>
                    <a:pt x="250540" y="280145"/>
                  </a:lnTo>
                  <a:cubicBezTo>
                    <a:pt x="253844" y="281848"/>
                    <a:pt x="257249" y="282649"/>
                    <a:pt x="260854" y="282649"/>
                  </a:cubicBezTo>
                  <a:cubicBezTo>
                    <a:pt x="273570" y="282649"/>
                    <a:pt x="283884" y="272235"/>
                    <a:pt x="283985" y="259517"/>
                  </a:cubicBezTo>
                  <a:lnTo>
                    <a:pt x="283985" y="227975"/>
                  </a:lnTo>
                  <a:cubicBezTo>
                    <a:pt x="283985" y="224370"/>
                    <a:pt x="286789" y="221566"/>
                    <a:pt x="290393" y="221566"/>
                  </a:cubicBezTo>
                  <a:cubicBezTo>
                    <a:pt x="293898" y="221566"/>
                    <a:pt x="296802" y="224370"/>
                    <a:pt x="296802" y="227975"/>
                  </a:cubicBezTo>
                  <a:lnTo>
                    <a:pt x="296802" y="259517"/>
                  </a:lnTo>
                  <a:cubicBezTo>
                    <a:pt x="296702" y="279344"/>
                    <a:pt x="280580" y="295466"/>
                    <a:pt x="260854" y="295466"/>
                  </a:cubicBezTo>
                  <a:close/>
                  <a:moveTo>
                    <a:pt x="290393" y="215158"/>
                  </a:moveTo>
                  <a:cubicBezTo>
                    <a:pt x="286789" y="215158"/>
                    <a:pt x="283985" y="212254"/>
                    <a:pt x="283985" y="208749"/>
                  </a:cubicBezTo>
                  <a:cubicBezTo>
                    <a:pt x="283985" y="205144"/>
                    <a:pt x="286789" y="202340"/>
                    <a:pt x="290393" y="202340"/>
                  </a:cubicBezTo>
                  <a:cubicBezTo>
                    <a:pt x="293898" y="202340"/>
                    <a:pt x="296802" y="205144"/>
                    <a:pt x="296802" y="208749"/>
                  </a:cubicBezTo>
                  <a:cubicBezTo>
                    <a:pt x="296802" y="212254"/>
                    <a:pt x="293898" y="215158"/>
                    <a:pt x="290393" y="215158"/>
                  </a:cubicBezTo>
                  <a:close/>
                  <a:moveTo>
                    <a:pt x="290393" y="195932"/>
                  </a:moveTo>
                  <a:cubicBezTo>
                    <a:pt x="286789" y="195932"/>
                    <a:pt x="283985" y="193028"/>
                    <a:pt x="283985" y="189523"/>
                  </a:cubicBezTo>
                  <a:lnTo>
                    <a:pt x="283985" y="34513"/>
                  </a:lnTo>
                  <a:cubicBezTo>
                    <a:pt x="283985" y="24300"/>
                    <a:pt x="277576" y="15688"/>
                    <a:pt x="267863" y="12484"/>
                  </a:cubicBezTo>
                  <a:cubicBezTo>
                    <a:pt x="266260" y="11983"/>
                    <a:pt x="264858" y="10882"/>
                    <a:pt x="264058" y="9380"/>
                  </a:cubicBezTo>
                  <a:cubicBezTo>
                    <a:pt x="263357" y="7777"/>
                    <a:pt x="263157" y="6075"/>
                    <a:pt x="263657" y="4473"/>
                  </a:cubicBezTo>
                  <a:cubicBezTo>
                    <a:pt x="264759" y="1168"/>
                    <a:pt x="268464" y="-734"/>
                    <a:pt x="271768" y="267"/>
                  </a:cubicBezTo>
                  <a:cubicBezTo>
                    <a:pt x="286688" y="5074"/>
                    <a:pt x="296802" y="18792"/>
                    <a:pt x="296802" y="34513"/>
                  </a:cubicBezTo>
                  <a:lnTo>
                    <a:pt x="296802" y="189323"/>
                  </a:lnTo>
                  <a:cubicBezTo>
                    <a:pt x="296802" y="189423"/>
                    <a:pt x="296802" y="189423"/>
                    <a:pt x="296802" y="189523"/>
                  </a:cubicBezTo>
                  <a:cubicBezTo>
                    <a:pt x="296802" y="193028"/>
                    <a:pt x="293898" y="195932"/>
                    <a:pt x="290393" y="195932"/>
                  </a:cubicBezTo>
                  <a:close/>
                  <a:moveTo>
                    <a:pt x="75704" y="100503"/>
                  </a:moveTo>
                  <a:cubicBezTo>
                    <a:pt x="73299" y="100503"/>
                    <a:pt x="71097" y="99201"/>
                    <a:pt x="69995" y="96998"/>
                  </a:cubicBezTo>
                  <a:cubicBezTo>
                    <a:pt x="69195" y="95496"/>
                    <a:pt x="69095" y="93693"/>
                    <a:pt x="69595" y="92091"/>
                  </a:cubicBezTo>
                  <a:cubicBezTo>
                    <a:pt x="70196" y="90489"/>
                    <a:pt x="71297" y="89187"/>
                    <a:pt x="72800" y="88386"/>
                  </a:cubicBezTo>
                  <a:lnTo>
                    <a:pt x="244831" y="2370"/>
                  </a:lnTo>
                  <a:cubicBezTo>
                    <a:pt x="246233" y="1669"/>
                    <a:pt x="247535" y="1168"/>
                    <a:pt x="248737" y="768"/>
                  </a:cubicBezTo>
                  <a:cubicBezTo>
                    <a:pt x="251942" y="-434"/>
                    <a:pt x="255747" y="1369"/>
                    <a:pt x="256949" y="4573"/>
                  </a:cubicBezTo>
                  <a:cubicBezTo>
                    <a:pt x="257549" y="6175"/>
                    <a:pt x="257448" y="7878"/>
                    <a:pt x="256748" y="9480"/>
                  </a:cubicBezTo>
                  <a:cubicBezTo>
                    <a:pt x="256046" y="10982"/>
                    <a:pt x="254746" y="12183"/>
                    <a:pt x="253143" y="12784"/>
                  </a:cubicBezTo>
                  <a:cubicBezTo>
                    <a:pt x="252242" y="13085"/>
                    <a:pt x="251340" y="13485"/>
                    <a:pt x="250540" y="13886"/>
                  </a:cubicBezTo>
                  <a:lnTo>
                    <a:pt x="78607" y="99902"/>
                  </a:lnTo>
                  <a:cubicBezTo>
                    <a:pt x="77706" y="100302"/>
                    <a:pt x="76705" y="100503"/>
                    <a:pt x="75704" y="10050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D33504A-D0F5-422A-9269-108883CF9BA0}"/>
                </a:ext>
              </a:extLst>
            </p:cNvPr>
            <p:cNvSpPr/>
            <p:nvPr/>
          </p:nvSpPr>
          <p:spPr>
            <a:xfrm>
              <a:off x="11389144" y="2687531"/>
              <a:ext cx="150203" cy="290392"/>
            </a:xfrm>
            <a:custGeom>
              <a:avLst/>
              <a:gdLst>
                <a:gd name="connsiteX0" fmla="*/ 118945 w 150202"/>
                <a:gd name="connsiteY0" fmla="*/ 296901 h 290392"/>
                <a:gd name="connsiteX1" fmla="*/ 118945 w 150202"/>
                <a:gd name="connsiteY1" fmla="*/ 296901 h 290392"/>
                <a:gd name="connsiteX2" fmla="*/ 102924 w 150202"/>
                <a:gd name="connsiteY2" fmla="*/ 293096 h 290392"/>
                <a:gd name="connsiteX3" fmla="*/ 3589 w 150202"/>
                <a:gd name="connsiteY3" fmla="*/ 243429 h 290392"/>
                <a:gd name="connsiteX4" fmla="*/ 385 w 150202"/>
                <a:gd name="connsiteY4" fmla="*/ 239724 h 290392"/>
                <a:gd name="connsiteX5" fmla="*/ 686 w 150202"/>
                <a:gd name="connsiteY5" fmla="*/ 234817 h 290392"/>
                <a:gd name="connsiteX6" fmla="*/ 9297 w 150202"/>
                <a:gd name="connsiteY6" fmla="*/ 231913 h 290392"/>
                <a:gd name="connsiteX7" fmla="*/ 108631 w 150202"/>
                <a:gd name="connsiteY7" fmla="*/ 281580 h 290392"/>
                <a:gd name="connsiteX8" fmla="*/ 118945 w 150202"/>
                <a:gd name="connsiteY8" fmla="*/ 284084 h 290392"/>
                <a:gd name="connsiteX9" fmla="*/ 142077 w 150202"/>
                <a:gd name="connsiteY9" fmla="*/ 260953 h 290392"/>
                <a:gd name="connsiteX10" fmla="*/ 142077 w 150202"/>
                <a:gd name="connsiteY10" fmla="*/ 239824 h 290392"/>
                <a:gd name="connsiteX11" fmla="*/ 148486 w 150202"/>
                <a:gd name="connsiteY11" fmla="*/ 233415 h 290392"/>
                <a:gd name="connsiteX12" fmla="*/ 154893 w 150202"/>
                <a:gd name="connsiteY12" fmla="*/ 239824 h 290392"/>
                <a:gd name="connsiteX13" fmla="*/ 154893 w 150202"/>
                <a:gd name="connsiteY13" fmla="*/ 260953 h 290392"/>
                <a:gd name="connsiteX14" fmla="*/ 118945 w 150202"/>
                <a:gd name="connsiteY14" fmla="*/ 296901 h 290392"/>
                <a:gd name="connsiteX15" fmla="*/ 148486 w 150202"/>
                <a:gd name="connsiteY15" fmla="*/ 227007 h 290392"/>
                <a:gd name="connsiteX16" fmla="*/ 142077 w 150202"/>
                <a:gd name="connsiteY16" fmla="*/ 220498 h 290392"/>
                <a:gd name="connsiteX17" fmla="*/ 142077 w 150202"/>
                <a:gd name="connsiteY17" fmla="*/ 35949 h 290392"/>
                <a:gd name="connsiteX18" fmla="*/ 118945 w 150202"/>
                <a:gd name="connsiteY18" fmla="*/ 12817 h 290392"/>
                <a:gd name="connsiteX19" fmla="*/ 108631 w 150202"/>
                <a:gd name="connsiteY19" fmla="*/ 15321 h 290392"/>
                <a:gd name="connsiteX20" fmla="*/ 9297 w 150202"/>
                <a:gd name="connsiteY20" fmla="*/ 64988 h 290392"/>
                <a:gd name="connsiteX21" fmla="*/ 686 w 150202"/>
                <a:gd name="connsiteY21" fmla="*/ 62084 h 290392"/>
                <a:gd name="connsiteX22" fmla="*/ 3589 w 150202"/>
                <a:gd name="connsiteY22" fmla="*/ 53472 h 290392"/>
                <a:gd name="connsiteX23" fmla="*/ 102924 w 150202"/>
                <a:gd name="connsiteY23" fmla="*/ 3905 h 290392"/>
                <a:gd name="connsiteX24" fmla="*/ 118945 w 150202"/>
                <a:gd name="connsiteY24" fmla="*/ 0 h 290392"/>
                <a:gd name="connsiteX25" fmla="*/ 154893 w 150202"/>
                <a:gd name="connsiteY25" fmla="*/ 35949 h 290392"/>
                <a:gd name="connsiteX26" fmla="*/ 154893 w 150202"/>
                <a:gd name="connsiteY26" fmla="*/ 220398 h 290392"/>
                <a:gd name="connsiteX27" fmla="*/ 154893 w 150202"/>
                <a:gd name="connsiteY27" fmla="*/ 220498 h 290392"/>
                <a:gd name="connsiteX28" fmla="*/ 148486 w 150202"/>
                <a:gd name="connsiteY28" fmla="*/ 227007 h 290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50202" h="290392">
                  <a:moveTo>
                    <a:pt x="118945" y="296901"/>
                  </a:moveTo>
                  <a:lnTo>
                    <a:pt x="118945" y="296901"/>
                  </a:lnTo>
                  <a:cubicBezTo>
                    <a:pt x="113338" y="296901"/>
                    <a:pt x="107930" y="295599"/>
                    <a:pt x="102924" y="293096"/>
                  </a:cubicBezTo>
                  <a:lnTo>
                    <a:pt x="3589" y="243429"/>
                  </a:lnTo>
                  <a:cubicBezTo>
                    <a:pt x="2088" y="242628"/>
                    <a:pt x="886" y="241326"/>
                    <a:pt x="385" y="239724"/>
                  </a:cubicBezTo>
                  <a:cubicBezTo>
                    <a:pt x="-216" y="238022"/>
                    <a:pt x="-16" y="236319"/>
                    <a:pt x="686" y="234817"/>
                  </a:cubicBezTo>
                  <a:cubicBezTo>
                    <a:pt x="2287" y="231713"/>
                    <a:pt x="6193" y="230411"/>
                    <a:pt x="9297" y="231913"/>
                  </a:cubicBezTo>
                  <a:lnTo>
                    <a:pt x="108631" y="281580"/>
                  </a:lnTo>
                  <a:cubicBezTo>
                    <a:pt x="111836" y="283183"/>
                    <a:pt x="115340" y="284084"/>
                    <a:pt x="118945" y="284084"/>
                  </a:cubicBezTo>
                  <a:cubicBezTo>
                    <a:pt x="131662" y="283984"/>
                    <a:pt x="141977" y="273670"/>
                    <a:pt x="142077" y="260953"/>
                  </a:cubicBezTo>
                  <a:lnTo>
                    <a:pt x="142077" y="239824"/>
                  </a:lnTo>
                  <a:cubicBezTo>
                    <a:pt x="142077" y="236219"/>
                    <a:pt x="144880" y="233415"/>
                    <a:pt x="148486" y="233415"/>
                  </a:cubicBezTo>
                  <a:cubicBezTo>
                    <a:pt x="151990" y="233415"/>
                    <a:pt x="154893" y="236219"/>
                    <a:pt x="154893" y="239824"/>
                  </a:cubicBezTo>
                  <a:lnTo>
                    <a:pt x="154893" y="260953"/>
                  </a:lnTo>
                  <a:cubicBezTo>
                    <a:pt x="154794" y="280679"/>
                    <a:pt x="138671" y="296801"/>
                    <a:pt x="118945" y="296901"/>
                  </a:cubicBezTo>
                  <a:close/>
                  <a:moveTo>
                    <a:pt x="148486" y="227007"/>
                  </a:moveTo>
                  <a:cubicBezTo>
                    <a:pt x="144880" y="227007"/>
                    <a:pt x="142077" y="224103"/>
                    <a:pt x="142077" y="220498"/>
                  </a:cubicBezTo>
                  <a:lnTo>
                    <a:pt x="142077" y="35949"/>
                  </a:lnTo>
                  <a:cubicBezTo>
                    <a:pt x="141977" y="23231"/>
                    <a:pt x="131662" y="12817"/>
                    <a:pt x="118945" y="12817"/>
                  </a:cubicBezTo>
                  <a:cubicBezTo>
                    <a:pt x="115340" y="12817"/>
                    <a:pt x="111936" y="13618"/>
                    <a:pt x="108631" y="15321"/>
                  </a:cubicBezTo>
                  <a:lnTo>
                    <a:pt x="9297" y="64988"/>
                  </a:lnTo>
                  <a:cubicBezTo>
                    <a:pt x="6193" y="66490"/>
                    <a:pt x="2287" y="65188"/>
                    <a:pt x="686" y="62084"/>
                  </a:cubicBezTo>
                  <a:cubicBezTo>
                    <a:pt x="-917" y="58980"/>
                    <a:pt x="385" y="55074"/>
                    <a:pt x="3589" y="53472"/>
                  </a:cubicBezTo>
                  <a:lnTo>
                    <a:pt x="102924" y="3905"/>
                  </a:lnTo>
                  <a:cubicBezTo>
                    <a:pt x="107930" y="1302"/>
                    <a:pt x="113338" y="0"/>
                    <a:pt x="118945" y="0"/>
                  </a:cubicBezTo>
                  <a:cubicBezTo>
                    <a:pt x="138671" y="0"/>
                    <a:pt x="154794" y="16222"/>
                    <a:pt x="154893" y="35949"/>
                  </a:cubicBezTo>
                  <a:lnTo>
                    <a:pt x="154893" y="220398"/>
                  </a:lnTo>
                  <a:cubicBezTo>
                    <a:pt x="154893" y="220498"/>
                    <a:pt x="154893" y="220498"/>
                    <a:pt x="154893" y="220498"/>
                  </a:cubicBezTo>
                  <a:cubicBezTo>
                    <a:pt x="154893" y="224103"/>
                    <a:pt x="151990" y="227007"/>
                    <a:pt x="148486" y="22700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31" name="Freeform: Shape 130">
            <a:extLst>
              <a:ext uri="{FF2B5EF4-FFF2-40B4-BE49-F238E27FC236}">
                <a16:creationId xmlns:a16="http://schemas.microsoft.com/office/drawing/2014/main" id="{C62279A3-9A2B-47CB-B786-5E1C36D28DD9}"/>
              </a:ext>
            </a:extLst>
          </p:cNvPr>
          <p:cNvSpPr/>
          <p:nvPr/>
        </p:nvSpPr>
        <p:spPr>
          <a:xfrm>
            <a:off x="634097" y="3731741"/>
            <a:ext cx="460622" cy="360487"/>
          </a:xfrm>
          <a:custGeom>
            <a:avLst/>
            <a:gdLst>
              <a:gd name="connsiteX0" fmla="*/ 169129 w 460622"/>
              <a:gd name="connsiteY0" fmla="*/ 370100 h 360487"/>
              <a:gd name="connsiteX1" fmla="*/ 169129 w 460622"/>
              <a:gd name="connsiteY1" fmla="*/ 370100 h 360487"/>
              <a:gd name="connsiteX2" fmla="*/ 138587 w 460622"/>
              <a:gd name="connsiteY2" fmla="*/ 339559 h 360487"/>
              <a:gd name="connsiteX3" fmla="*/ 138788 w 460622"/>
              <a:gd name="connsiteY3" fmla="*/ 338057 h 360487"/>
              <a:gd name="connsiteX4" fmla="*/ 156211 w 460622"/>
              <a:gd name="connsiteY4" fmla="*/ 270265 h 360487"/>
              <a:gd name="connsiteX5" fmla="*/ 147199 w 460622"/>
              <a:gd name="connsiteY5" fmla="*/ 259150 h 360487"/>
              <a:gd name="connsiteX6" fmla="*/ 147199 w 460622"/>
              <a:gd name="connsiteY6" fmla="*/ 259150 h 360487"/>
              <a:gd name="connsiteX7" fmla="*/ 142693 w 460622"/>
              <a:gd name="connsiteY7" fmla="*/ 257248 h 360487"/>
              <a:gd name="connsiteX8" fmla="*/ 140890 w 460622"/>
              <a:gd name="connsiteY8" fmla="*/ 252742 h 360487"/>
              <a:gd name="connsiteX9" fmla="*/ 147299 w 460622"/>
              <a:gd name="connsiteY9" fmla="*/ 246333 h 360487"/>
              <a:gd name="connsiteX10" fmla="*/ 169028 w 460622"/>
              <a:gd name="connsiteY10" fmla="*/ 271066 h 360487"/>
              <a:gd name="connsiteX11" fmla="*/ 168828 w 460622"/>
              <a:gd name="connsiteY11" fmla="*/ 272568 h 360487"/>
              <a:gd name="connsiteX12" fmla="*/ 151405 w 460622"/>
              <a:gd name="connsiteY12" fmla="*/ 340260 h 360487"/>
              <a:gd name="connsiteX13" fmla="*/ 169129 w 460622"/>
              <a:gd name="connsiteY13" fmla="*/ 357283 h 360487"/>
              <a:gd name="connsiteX14" fmla="*/ 177940 w 460622"/>
              <a:gd name="connsiteY14" fmla="*/ 354879 h 360487"/>
              <a:gd name="connsiteX15" fmla="*/ 438492 w 460622"/>
              <a:gd name="connsiteY15" fmla="*/ 204476 h 360487"/>
              <a:gd name="connsiteX16" fmla="*/ 442698 w 460622"/>
              <a:gd name="connsiteY16" fmla="*/ 203675 h 360487"/>
              <a:gd name="connsiteX17" fmla="*/ 445502 w 460622"/>
              <a:gd name="connsiteY17" fmla="*/ 200371 h 360487"/>
              <a:gd name="connsiteX18" fmla="*/ 454314 w 460622"/>
              <a:gd name="connsiteY18" fmla="*/ 185050 h 360487"/>
              <a:gd name="connsiteX19" fmla="*/ 445502 w 460622"/>
              <a:gd name="connsiteY19" fmla="*/ 169729 h 360487"/>
              <a:gd name="connsiteX20" fmla="*/ 322836 w 460622"/>
              <a:gd name="connsiteY20" fmla="*/ 98934 h 360487"/>
              <a:gd name="connsiteX21" fmla="*/ 320433 w 460622"/>
              <a:gd name="connsiteY21" fmla="*/ 90122 h 360487"/>
              <a:gd name="connsiteX22" fmla="*/ 329245 w 460622"/>
              <a:gd name="connsiteY22" fmla="*/ 87718 h 360487"/>
              <a:gd name="connsiteX23" fmla="*/ 451911 w 460622"/>
              <a:gd name="connsiteY23" fmla="*/ 158614 h 360487"/>
              <a:gd name="connsiteX24" fmla="*/ 467131 w 460622"/>
              <a:gd name="connsiteY24" fmla="*/ 185050 h 360487"/>
              <a:gd name="connsiteX25" fmla="*/ 452011 w 460622"/>
              <a:gd name="connsiteY25" fmla="*/ 211486 h 360487"/>
              <a:gd name="connsiteX26" fmla="*/ 451911 w 460622"/>
              <a:gd name="connsiteY26" fmla="*/ 211486 h 360487"/>
              <a:gd name="connsiteX27" fmla="*/ 447705 w 460622"/>
              <a:gd name="connsiteY27" fmla="*/ 212287 h 360487"/>
              <a:gd name="connsiteX28" fmla="*/ 444901 w 460622"/>
              <a:gd name="connsiteY28" fmla="*/ 215591 h 360487"/>
              <a:gd name="connsiteX29" fmla="*/ 184349 w 460622"/>
              <a:gd name="connsiteY29" fmla="*/ 365995 h 360487"/>
              <a:gd name="connsiteX30" fmla="*/ 169129 w 460622"/>
              <a:gd name="connsiteY30" fmla="*/ 370100 h 360487"/>
              <a:gd name="connsiteX31" fmla="*/ 127973 w 460622"/>
              <a:gd name="connsiteY31" fmla="*/ 259150 h 360487"/>
              <a:gd name="connsiteX32" fmla="*/ 21930 w 460622"/>
              <a:gd name="connsiteY32" fmla="*/ 259150 h 360487"/>
              <a:gd name="connsiteX33" fmla="*/ 0 w 460622"/>
              <a:gd name="connsiteY33" fmla="*/ 234517 h 360487"/>
              <a:gd name="connsiteX34" fmla="*/ 0 w 460622"/>
              <a:gd name="connsiteY34" fmla="*/ 174936 h 360487"/>
              <a:gd name="connsiteX35" fmla="*/ 6409 w 460622"/>
              <a:gd name="connsiteY35" fmla="*/ 168528 h 360487"/>
              <a:gd name="connsiteX36" fmla="*/ 12817 w 460622"/>
              <a:gd name="connsiteY36" fmla="*/ 174936 h 360487"/>
              <a:gd name="connsiteX37" fmla="*/ 12817 w 460622"/>
              <a:gd name="connsiteY37" fmla="*/ 234517 h 360487"/>
              <a:gd name="connsiteX38" fmla="*/ 21930 w 460622"/>
              <a:gd name="connsiteY38" fmla="*/ 246333 h 360487"/>
              <a:gd name="connsiteX39" fmla="*/ 127973 w 460622"/>
              <a:gd name="connsiteY39" fmla="*/ 246333 h 360487"/>
              <a:gd name="connsiteX40" fmla="*/ 134382 w 460622"/>
              <a:gd name="connsiteY40" fmla="*/ 252742 h 360487"/>
              <a:gd name="connsiteX41" fmla="*/ 127973 w 460622"/>
              <a:gd name="connsiteY41" fmla="*/ 259150 h 360487"/>
              <a:gd name="connsiteX42" fmla="*/ 6409 w 460622"/>
              <a:gd name="connsiteY42" fmla="*/ 162119 h 360487"/>
              <a:gd name="connsiteX43" fmla="*/ 0 w 460622"/>
              <a:gd name="connsiteY43" fmla="*/ 155710 h 360487"/>
              <a:gd name="connsiteX44" fmla="*/ 6409 w 460622"/>
              <a:gd name="connsiteY44" fmla="*/ 149302 h 360487"/>
              <a:gd name="connsiteX45" fmla="*/ 12817 w 460622"/>
              <a:gd name="connsiteY45" fmla="*/ 155710 h 360487"/>
              <a:gd name="connsiteX46" fmla="*/ 6409 w 460622"/>
              <a:gd name="connsiteY46" fmla="*/ 162119 h 360487"/>
              <a:gd name="connsiteX47" fmla="*/ 6409 w 460622"/>
              <a:gd name="connsiteY47" fmla="*/ 142893 h 360487"/>
              <a:gd name="connsiteX48" fmla="*/ 0 w 460622"/>
              <a:gd name="connsiteY48" fmla="*/ 136484 h 360487"/>
              <a:gd name="connsiteX49" fmla="*/ 0 w 460622"/>
              <a:gd name="connsiteY49" fmla="*/ 135583 h 360487"/>
              <a:gd name="connsiteX50" fmla="*/ 21930 w 460622"/>
              <a:gd name="connsiteY50" fmla="*/ 110950 h 360487"/>
              <a:gd name="connsiteX51" fmla="*/ 147199 w 460622"/>
              <a:gd name="connsiteY51" fmla="*/ 110950 h 360487"/>
              <a:gd name="connsiteX52" fmla="*/ 156211 w 460622"/>
              <a:gd name="connsiteY52" fmla="*/ 99835 h 360487"/>
              <a:gd name="connsiteX53" fmla="*/ 138587 w 460622"/>
              <a:gd name="connsiteY53" fmla="*/ 30641 h 360487"/>
              <a:gd name="connsiteX54" fmla="*/ 169129 w 460622"/>
              <a:gd name="connsiteY54" fmla="*/ 0 h 360487"/>
              <a:gd name="connsiteX55" fmla="*/ 184349 w 460622"/>
              <a:gd name="connsiteY55" fmla="*/ 4106 h 360487"/>
              <a:gd name="connsiteX56" fmla="*/ 312522 w 460622"/>
              <a:gd name="connsiteY56" fmla="*/ 78206 h 360487"/>
              <a:gd name="connsiteX57" fmla="*/ 314926 w 460622"/>
              <a:gd name="connsiteY57" fmla="*/ 86918 h 360487"/>
              <a:gd name="connsiteX58" fmla="*/ 306114 w 460622"/>
              <a:gd name="connsiteY58" fmla="*/ 89221 h 360487"/>
              <a:gd name="connsiteX59" fmla="*/ 177940 w 460622"/>
              <a:gd name="connsiteY59" fmla="*/ 15221 h 360487"/>
              <a:gd name="connsiteX60" fmla="*/ 169129 w 460622"/>
              <a:gd name="connsiteY60" fmla="*/ 12817 h 360487"/>
              <a:gd name="connsiteX61" fmla="*/ 151405 w 460622"/>
              <a:gd name="connsiteY61" fmla="*/ 29840 h 360487"/>
              <a:gd name="connsiteX62" fmla="*/ 169028 w 460622"/>
              <a:gd name="connsiteY62" fmla="*/ 99034 h 360487"/>
              <a:gd name="connsiteX63" fmla="*/ 147199 w 460622"/>
              <a:gd name="connsiteY63" fmla="*/ 123767 h 360487"/>
              <a:gd name="connsiteX64" fmla="*/ 21930 w 460622"/>
              <a:gd name="connsiteY64" fmla="*/ 123767 h 360487"/>
              <a:gd name="connsiteX65" fmla="*/ 12817 w 460622"/>
              <a:gd name="connsiteY65" fmla="*/ 135583 h 360487"/>
              <a:gd name="connsiteX66" fmla="*/ 12817 w 460622"/>
              <a:gd name="connsiteY66" fmla="*/ 136484 h 360487"/>
              <a:gd name="connsiteX67" fmla="*/ 6409 w 460622"/>
              <a:gd name="connsiteY67" fmla="*/ 142893 h 36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460622" h="360487">
                <a:moveTo>
                  <a:pt x="169129" y="370100"/>
                </a:moveTo>
                <a:lnTo>
                  <a:pt x="169129" y="370100"/>
                </a:lnTo>
                <a:cubicBezTo>
                  <a:pt x="152306" y="370100"/>
                  <a:pt x="138587" y="356382"/>
                  <a:pt x="138587" y="339559"/>
                </a:cubicBezTo>
                <a:lnTo>
                  <a:pt x="138788" y="338057"/>
                </a:lnTo>
                <a:lnTo>
                  <a:pt x="156211" y="270265"/>
                </a:lnTo>
                <a:cubicBezTo>
                  <a:pt x="155811" y="263456"/>
                  <a:pt x="151304" y="259150"/>
                  <a:pt x="147199" y="259150"/>
                </a:cubicBezTo>
                <a:lnTo>
                  <a:pt x="147199" y="259150"/>
                </a:lnTo>
                <a:cubicBezTo>
                  <a:pt x="145497" y="259150"/>
                  <a:pt x="143894" y="258449"/>
                  <a:pt x="142693" y="257248"/>
                </a:cubicBezTo>
                <a:cubicBezTo>
                  <a:pt x="141491" y="256046"/>
                  <a:pt x="140790" y="254444"/>
                  <a:pt x="140890" y="252742"/>
                </a:cubicBezTo>
                <a:cubicBezTo>
                  <a:pt x="140890" y="249237"/>
                  <a:pt x="143694" y="246333"/>
                  <a:pt x="147299" y="246333"/>
                </a:cubicBezTo>
                <a:cubicBezTo>
                  <a:pt x="159516" y="246533"/>
                  <a:pt x="169129" y="257448"/>
                  <a:pt x="169028" y="271066"/>
                </a:cubicBezTo>
                <a:lnTo>
                  <a:pt x="168828" y="272568"/>
                </a:lnTo>
                <a:lnTo>
                  <a:pt x="151405" y="340260"/>
                </a:lnTo>
                <a:cubicBezTo>
                  <a:pt x="151805" y="349773"/>
                  <a:pt x="159616" y="357283"/>
                  <a:pt x="169129" y="357283"/>
                </a:cubicBezTo>
                <a:cubicBezTo>
                  <a:pt x="172233" y="357283"/>
                  <a:pt x="175237" y="356482"/>
                  <a:pt x="177940" y="354879"/>
                </a:cubicBezTo>
                <a:lnTo>
                  <a:pt x="438492" y="204476"/>
                </a:lnTo>
                <a:cubicBezTo>
                  <a:pt x="439794" y="203775"/>
                  <a:pt x="441296" y="203475"/>
                  <a:pt x="442698" y="203675"/>
                </a:cubicBezTo>
                <a:cubicBezTo>
                  <a:pt x="443199" y="202273"/>
                  <a:pt x="444200" y="201172"/>
                  <a:pt x="445502" y="200371"/>
                </a:cubicBezTo>
                <a:cubicBezTo>
                  <a:pt x="451110" y="197166"/>
                  <a:pt x="454314" y="191559"/>
                  <a:pt x="454314" y="185050"/>
                </a:cubicBezTo>
                <a:cubicBezTo>
                  <a:pt x="454314" y="178541"/>
                  <a:pt x="451110" y="173034"/>
                  <a:pt x="445502" y="169729"/>
                </a:cubicBezTo>
                <a:lnTo>
                  <a:pt x="322836" y="98934"/>
                </a:lnTo>
                <a:cubicBezTo>
                  <a:pt x="319732" y="97131"/>
                  <a:pt x="318731" y="93226"/>
                  <a:pt x="320433" y="90122"/>
                </a:cubicBezTo>
                <a:cubicBezTo>
                  <a:pt x="322135" y="87218"/>
                  <a:pt x="326241" y="86016"/>
                  <a:pt x="329245" y="87718"/>
                </a:cubicBezTo>
                <a:lnTo>
                  <a:pt x="451911" y="158614"/>
                </a:lnTo>
                <a:cubicBezTo>
                  <a:pt x="461323" y="164122"/>
                  <a:pt x="467231" y="174235"/>
                  <a:pt x="467131" y="185050"/>
                </a:cubicBezTo>
                <a:cubicBezTo>
                  <a:pt x="467231" y="195865"/>
                  <a:pt x="461423" y="205978"/>
                  <a:pt x="452011" y="211486"/>
                </a:cubicBezTo>
                <a:lnTo>
                  <a:pt x="451911" y="211486"/>
                </a:lnTo>
                <a:cubicBezTo>
                  <a:pt x="450609" y="212287"/>
                  <a:pt x="449107" y="212587"/>
                  <a:pt x="447705" y="212287"/>
                </a:cubicBezTo>
                <a:cubicBezTo>
                  <a:pt x="447104" y="213689"/>
                  <a:pt x="446203" y="214790"/>
                  <a:pt x="444901" y="215591"/>
                </a:cubicBezTo>
                <a:lnTo>
                  <a:pt x="184349" y="365995"/>
                </a:lnTo>
                <a:cubicBezTo>
                  <a:pt x="179643" y="368698"/>
                  <a:pt x="174436" y="370100"/>
                  <a:pt x="169129" y="370100"/>
                </a:cubicBezTo>
                <a:close/>
                <a:moveTo>
                  <a:pt x="127973" y="259150"/>
                </a:moveTo>
                <a:lnTo>
                  <a:pt x="21930" y="259150"/>
                </a:lnTo>
                <a:cubicBezTo>
                  <a:pt x="9613" y="258950"/>
                  <a:pt x="0" y="248135"/>
                  <a:pt x="0" y="234517"/>
                </a:cubicBezTo>
                <a:lnTo>
                  <a:pt x="0" y="174936"/>
                </a:lnTo>
                <a:cubicBezTo>
                  <a:pt x="0" y="171432"/>
                  <a:pt x="2904" y="168528"/>
                  <a:pt x="6409" y="168528"/>
                </a:cubicBezTo>
                <a:cubicBezTo>
                  <a:pt x="10014" y="168528"/>
                  <a:pt x="12817" y="171432"/>
                  <a:pt x="12817" y="174936"/>
                </a:cubicBezTo>
                <a:lnTo>
                  <a:pt x="12817" y="234517"/>
                </a:lnTo>
                <a:cubicBezTo>
                  <a:pt x="12917" y="241626"/>
                  <a:pt x="17524" y="246333"/>
                  <a:pt x="21930" y="246333"/>
                </a:cubicBezTo>
                <a:lnTo>
                  <a:pt x="127973" y="246333"/>
                </a:lnTo>
                <a:cubicBezTo>
                  <a:pt x="131578" y="246333"/>
                  <a:pt x="134382" y="249237"/>
                  <a:pt x="134382" y="252742"/>
                </a:cubicBezTo>
                <a:cubicBezTo>
                  <a:pt x="134382" y="256346"/>
                  <a:pt x="131578" y="259150"/>
                  <a:pt x="127973" y="259150"/>
                </a:cubicBezTo>
                <a:close/>
                <a:moveTo>
                  <a:pt x="6409" y="162119"/>
                </a:moveTo>
                <a:cubicBezTo>
                  <a:pt x="2904" y="162119"/>
                  <a:pt x="0" y="159215"/>
                  <a:pt x="0" y="155710"/>
                </a:cubicBezTo>
                <a:cubicBezTo>
                  <a:pt x="0" y="152206"/>
                  <a:pt x="2904" y="149302"/>
                  <a:pt x="6409" y="149302"/>
                </a:cubicBezTo>
                <a:cubicBezTo>
                  <a:pt x="10014" y="149302"/>
                  <a:pt x="12817" y="152206"/>
                  <a:pt x="12817" y="155710"/>
                </a:cubicBezTo>
                <a:cubicBezTo>
                  <a:pt x="12817" y="159215"/>
                  <a:pt x="10014" y="162119"/>
                  <a:pt x="6409" y="162119"/>
                </a:cubicBezTo>
                <a:close/>
                <a:moveTo>
                  <a:pt x="6409" y="142893"/>
                </a:moveTo>
                <a:cubicBezTo>
                  <a:pt x="2904" y="142893"/>
                  <a:pt x="0" y="139989"/>
                  <a:pt x="0" y="136484"/>
                </a:cubicBezTo>
                <a:lnTo>
                  <a:pt x="0" y="135583"/>
                </a:lnTo>
                <a:cubicBezTo>
                  <a:pt x="0" y="121965"/>
                  <a:pt x="9613" y="111150"/>
                  <a:pt x="21930" y="110950"/>
                </a:cubicBezTo>
                <a:lnTo>
                  <a:pt x="147199" y="110950"/>
                </a:lnTo>
                <a:cubicBezTo>
                  <a:pt x="151304" y="110950"/>
                  <a:pt x="155911" y="106644"/>
                  <a:pt x="156211" y="99835"/>
                </a:cubicBezTo>
                <a:lnTo>
                  <a:pt x="138587" y="30641"/>
                </a:lnTo>
                <a:cubicBezTo>
                  <a:pt x="138587" y="13718"/>
                  <a:pt x="152306" y="0"/>
                  <a:pt x="169129" y="0"/>
                </a:cubicBezTo>
                <a:cubicBezTo>
                  <a:pt x="174436" y="0"/>
                  <a:pt x="179643" y="1402"/>
                  <a:pt x="184349" y="4106"/>
                </a:cubicBezTo>
                <a:lnTo>
                  <a:pt x="312522" y="78206"/>
                </a:lnTo>
                <a:cubicBezTo>
                  <a:pt x="315626" y="79908"/>
                  <a:pt x="316628" y="83913"/>
                  <a:pt x="314926" y="86918"/>
                </a:cubicBezTo>
                <a:cubicBezTo>
                  <a:pt x="313223" y="89821"/>
                  <a:pt x="309118" y="91023"/>
                  <a:pt x="306114" y="89221"/>
                </a:cubicBezTo>
                <a:lnTo>
                  <a:pt x="177940" y="15221"/>
                </a:lnTo>
                <a:cubicBezTo>
                  <a:pt x="175137" y="13618"/>
                  <a:pt x="172233" y="12817"/>
                  <a:pt x="169129" y="12817"/>
                </a:cubicBezTo>
                <a:cubicBezTo>
                  <a:pt x="159616" y="12817"/>
                  <a:pt x="151805" y="20327"/>
                  <a:pt x="151405" y="29840"/>
                </a:cubicBezTo>
                <a:lnTo>
                  <a:pt x="169028" y="99034"/>
                </a:lnTo>
                <a:cubicBezTo>
                  <a:pt x="169028" y="112752"/>
                  <a:pt x="159415" y="123567"/>
                  <a:pt x="147199" y="123767"/>
                </a:cubicBezTo>
                <a:lnTo>
                  <a:pt x="21930" y="123767"/>
                </a:lnTo>
                <a:cubicBezTo>
                  <a:pt x="17524" y="123767"/>
                  <a:pt x="12917" y="128474"/>
                  <a:pt x="12817" y="135583"/>
                </a:cubicBezTo>
                <a:lnTo>
                  <a:pt x="12817" y="136484"/>
                </a:lnTo>
                <a:cubicBezTo>
                  <a:pt x="12817" y="139989"/>
                  <a:pt x="10014" y="142893"/>
                  <a:pt x="6409" y="142893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5C5121F3-C397-4462-8939-F18CD6FF26DC}"/>
              </a:ext>
            </a:extLst>
          </p:cNvPr>
          <p:cNvSpPr/>
          <p:nvPr/>
        </p:nvSpPr>
        <p:spPr>
          <a:xfrm>
            <a:off x="1844733" y="3683176"/>
            <a:ext cx="360487" cy="460622"/>
          </a:xfrm>
          <a:custGeom>
            <a:avLst/>
            <a:gdLst>
              <a:gd name="connsiteX0" fmla="*/ 234517 w 360487"/>
              <a:gd name="connsiteY0" fmla="*/ 467231 h 460622"/>
              <a:gd name="connsiteX1" fmla="*/ 234517 w 360487"/>
              <a:gd name="connsiteY1" fmla="*/ 467231 h 460622"/>
              <a:gd name="connsiteX2" fmla="*/ 174936 w 360487"/>
              <a:gd name="connsiteY2" fmla="*/ 467231 h 460622"/>
              <a:gd name="connsiteX3" fmla="*/ 168528 w 360487"/>
              <a:gd name="connsiteY3" fmla="*/ 460823 h 460622"/>
              <a:gd name="connsiteX4" fmla="*/ 174936 w 360487"/>
              <a:gd name="connsiteY4" fmla="*/ 454414 h 460622"/>
              <a:gd name="connsiteX5" fmla="*/ 234517 w 360487"/>
              <a:gd name="connsiteY5" fmla="*/ 454414 h 460622"/>
              <a:gd name="connsiteX6" fmla="*/ 246333 w 360487"/>
              <a:gd name="connsiteY6" fmla="*/ 445302 h 460622"/>
              <a:gd name="connsiteX7" fmla="*/ 246333 w 360487"/>
              <a:gd name="connsiteY7" fmla="*/ 339158 h 460622"/>
              <a:gd name="connsiteX8" fmla="*/ 252741 w 360487"/>
              <a:gd name="connsiteY8" fmla="*/ 332750 h 460622"/>
              <a:gd name="connsiteX9" fmla="*/ 259150 w 360487"/>
              <a:gd name="connsiteY9" fmla="*/ 339158 h 460622"/>
              <a:gd name="connsiteX10" fmla="*/ 259150 w 360487"/>
              <a:gd name="connsiteY10" fmla="*/ 445302 h 460622"/>
              <a:gd name="connsiteX11" fmla="*/ 234517 w 360487"/>
              <a:gd name="connsiteY11" fmla="*/ 467231 h 460622"/>
              <a:gd name="connsiteX12" fmla="*/ 155710 w 360487"/>
              <a:gd name="connsiteY12" fmla="*/ 467231 h 460622"/>
              <a:gd name="connsiteX13" fmla="*/ 149302 w 360487"/>
              <a:gd name="connsiteY13" fmla="*/ 460823 h 460622"/>
              <a:gd name="connsiteX14" fmla="*/ 155710 w 360487"/>
              <a:gd name="connsiteY14" fmla="*/ 454414 h 460622"/>
              <a:gd name="connsiteX15" fmla="*/ 162119 w 360487"/>
              <a:gd name="connsiteY15" fmla="*/ 460823 h 460622"/>
              <a:gd name="connsiteX16" fmla="*/ 155710 w 360487"/>
              <a:gd name="connsiteY16" fmla="*/ 467231 h 460622"/>
              <a:gd name="connsiteX17" fmla="*/ 136484 w 360487"/>
              <a:gd name="connsiteY17" fmla="*/ 467231 h 460622"/>
              <a:gd name="connsiteX18" fmla="*/ 135583 w 360487"/>
              <a:gd name="connsiteY18" fmla="*/ 467231 h 460622"/>
              <a:gd name="connsiteX19" fmla="*/ 110950 w 360487"/>
              <a:gd name="connsiteY19" fmla="*/ 445302 h 460622"/>
              <a:gd name="connsiteX20" fmla="*/ 110950 w 360487"/>
              <a:gd name="connsiteY20" fmla="*/ 320032 h 460622"/>
              <a:gd name="connsiteX21" fmla="*/ 99835 w 360487"/>
              <a:gd name="connsiteY21" fmla="*/ 311020 h 460622"/>
              <a:gd name="connsiteX22" fmla="*/ 30641 w 360487"/>
              <a:gd name="connsiteY22" fmla="*/ 328644 h 460622"/>
              <a:gd name="connsiteX23" fmla="*/ 0 w 360487"/>
              <a:gd name="connsiteY23" fmla="*/ 298103 h 460622"/>
              <a:gd name="connsiteX24" fmla="*/ 4105 w 360487"/>
              <a:gd name="connsiteY24" fmla="*/ 282882 h 460622"/>
              <a:gd name="connsiteX25" fmla="*/ 78206 w 360487"/>
              <a:gd name="connsiteY25" fmla="*/ 154709 h 460622"/>
              <a:gd name="connsiteX26" fmla="*/ 86917 w 360487"/>
              <a:gd name="connsiteY26" fmla="*/ 152306 h 460622"/>
              <a:gd name="connsiteX27" fmla="*/ 89220 w 360487"/>
              <a:gd name="connsiteY27" fmla="*/ 161118 h 460622"/>
              <a:gd name="connsiteX28" fmla="*/ 15220 w 360487"/>
              <a:gd name="connsiteY28" fmla="*/ 289291 h 460622"/>
              <a:gd name="connsiteX29" fmla="*/ 12817 w 360487"/>
              <a:gd name="connsiteY29" fmla="*/ 298103 h 460622"/>
              <a:gd name="connsiteX30" fmla="*/ 29840 w 360487"/>
              <a:gd name="connsiteY30" fmla="*/ 315827 h 460622"/>
              <a:gd name="connsiteX31" fmla="*/ 99034 w 360487"/>
              <a:gd name="connsiteY31" fmla="*/ 298203 h 460622"/>
              <a:gd name="connsiteX32" fmla="*/ 123767 w 360487"/>
              <a:gd name="connsiteY32" fmla="*/ 320032 h 460622"/>
              <a:gd name="connsiteX33" fmla="*/ 123767 w 360487"/>
              <a:gd name="connsiteY33" fmla="*/ 445302 h 460622"/>
              <a:gd name="connsiteX34" fmla="*/ 135583 w 360487"/>
              <a:gd name="connsiteY34" fmla="*/ 454414 h 460622"/>
              <a:gd name="connsiteX35" fmla="*/ 136484 w 360487"/>
              <a:gd name="connsiteY35" fmla="*/ 454414 h 460622"/>
              <a:gd name="connsiteX36" fmla="*/ 142893 w 360487"/>
              <a:gd name="connsiteY36" fmla="*/ 460823 h 460622"/>
              <a:gd name="connsiteX37" fmla="*/ 136484 w 360487"/>
              <a:gd name="connsiteY37" fmla="*/ 467231 h 460622"/>
              <a:gd name="connsiteX38" fmla="*/ 339559 w 360487"/>
              <a:gd name="connsiteY38" fmla="*/ 328644 h 460622"/>
              <a:gd name="connsiteX39" fmla="*/ 339459 w 360487"/>
              <a:gd name="connsiteY39" fmla="*/ 328644 h 460622"/>
              <a:gd name="connsiteX40" fmla="*/ 338057 w 360487"/>
              <a:gd name="connsiteY40" fmla="*/ 328444 h 460622"/>
              <a:gd name="connsiteX41" fmla="*/ 270265 w 360487"/>
              <a:gd name="connsiteY41" fmla="*/ 311020 h 460622"/>
              <a:gd name="connsiteX42" fmla="*/ 259150 w 360487"/>
              <a:gd name="connsiteY42" fmla="*/ 319832 h 460622"/>
              <a:gd name="connsiteX43" fmla="*/ 259150 w 360487"/>
              <a:gd name="connsiteY43" fmla="*/ 320032 h 460622"/>
              <a:gd name="connsiteX44" fmla="*/ 252741 w 360487"/>
              <a:gd name="connsiteY44" fmla="*/ 326341 h 460622"/>
              <a:gd name="connsiteX45" fmla="*/ 248235 w 360487"/>
              <a:gd name="connsiteY45" fmla="*/ 324438 h 460622"/>
              <a:gd name="connsiteX46" fmla="*/ 246333 w 360487"/>
              <a:gd name="connsiteY46" fmla="*/ 319932 h 460622"/>
              <a:gd name="connsiteX47" fmla="*/ 270966 w 360487"/>
              <a:gd name="connsiteY47" fmla="*/ 298203 h 460622"/>
              <a:gd name="connsiteX48" fmla="*/ 271066 w 360487"/>
              <a:gd name="connsiteY48" fmla="*/ 298203 h 460622"/>
              <a:gd name="connsiteX49" fmla="*/ 272568 w 360487"/>
              <a:gd name="connsiteY49" fmla="*/ 298403 h 460622"/>
              <a:gd name="connsiteX50" fmla="*/ 340260 w 360487"/>
              <a:gd name="connsiteY50" fmla="*/ 315827 h 460622"/>
              <a:gd name="connsiteX51" fmla="*/ 357283 w 360487"/>
              <a:gd name="connsiteY51" fmla="*/ 298103 h 460622"/>
              <a:gd name="connsiteX52" fmla="*/ 354879 w 360487"/>
              <a:gd name="connsiteY52" fmla="*/ 289291 h 460622"/>
              <a:gd name="connsiteX53" fmla="*/ 204476 w 360487"/>
              <a:gd name="connsiteY53" fmla="*/ 28739 h 460622"/>
              <a:gd name="connsiteX54" fmla="*/ 203675 w 360487"/>
              <a:gd name="connsiteY54" fmla="*/ 24533 h 460622"/>
              <a:gd name="connsiteX55" fmla="*/ 200371 w 360487"/>
              <a:gd name="connsiteY55" fmla="*/ 21729 h 460622"/>
              <a:gd name="connsiteX56" fmla="*/ 185050 w 360487"/>
              <a:gd name="connsiteY56" fmla="*/ 12817 h 460622"/>
              <a:gd name="connsiteX57" fmla="*/ 169729 w 360487"/>
              <a:gd name="connsiteY57" fmla="*/ 21729 h 460622"/>
              <a:gd name="connsiteX58" fmla="*/ 98833 w 360487"/>
              <a:gd name="connsiteY58" fmla="*/ 144395 h 460622"/>
              <a:gd name="connsiteX59" fmla="*/ 90122 w 360487"/>
              <a:gd name="connsiteY59" fmla="*/ 146798 h 460622"/>
              <a:gd name="connsiteX60" fmla="*/ 87819 w 360487"/>
              <a:gd name="connsiteY60" fmla="*/ 137987 h 460622"/>
              <a:gd name="connsiteX61" fmla="*/ 158614 w 360487"/>
              <a:gd name="connsiteY61" fmla="*/ 15321 h 460622"/>
              <a:gd name="connsiteX62" fmla="*/ 184950 w 360487"/>
              <a:gd name="connsiteY62" fmla="*/ 0 h 460622"/>
              <a:gd name="connsiteX63" fmla="*/ 185150 w 360487"/>
              <a:gd name="connsiteY63" fmla="*/ 0 h 460622"/>
              <a:gd name="connsiteX64" fmla="*/ 211486 w 360487"/>
              <a:gd name="connsiteY64" fmla="*/ 15321 h 460622"/>
              <a:gd name="connsiteX65" fmla="*/ 212287 w 360487"/>
              <a:gd name="connsiteY65" fmla="*/ 19527 h 460622"/>
              <a:gd name="connsiteX66" fmla="*/ 215591 w 360487"/>
              <a:gd name="connsiteY66" fmla="*/ 22330 h 460622"/>
              <a:gd name="connsiteX67" fmla="*/ 365994 w 360487"/>
              <a:gd name="connsiteY67" fmla="*/ 282882 h 460622"/>
              <a:gd name="connsiteX68" fmla="*/ 370100 w 360487"/>
              <a:gd name="connsiteY68" fmla="*/ 298103 h 460622"/>
              <a:gd name="connsiteX69" fmla="*/ 339559 w 360487"/>
              <a:gd name="connsiteY69" fmla="*/ 328644 h 460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360487" h="460622">
                <a:moveTo>
                  <a:pt x="234517" y="467231"/>
                </a:moveTo>
                <a:lnTo>
                  <a:pt x="234517" y="467231"/>
                </a:lnTo>
                <a:lnTo>
                  <a:pt x="174936" y="467231"/>
                </a:lnTo>
                <a:cubicBezTo>
                  <a:pt x="171432" y="467231"/>
                  <a:pt x="168528" y="464327"/>
                  <a:pt x="168528" y="460823"/>
                </a:cubicBezTo>
                <a:cubicBezTo>
                  <a:pt x="168528" y="457218"/>
                  <a:pt x="171432" y="454414"/>
                  <a:pt x="174936" y="454414"/>
                </a:cubicBezTo>
                <a:lnTo>
                  <a:pt x="234517" y="454414"/>
                </a:lnTo>
                <a:cubicBezTo>
                  <a:pt x="241626" y="454314"/>
                  <a:pt x="246333" y="449708"/>
                  <a:pt x="246333" y="445302"/>
                </a:cubicBezTo>
                <a:lnTo>
                  <a:pt x="246333" y="339158"/>
                </a:lnTo>
                <a:cubicBezTo>
                  <a:pt x="246333" y="335654"/>
                  <a:pt x="249237" y="332750"/>
                  <a:pt x="252741" y="332750"/>
                </a:cubicBezTo>
                <a:cubicBezTo>
                  <a:pt x="256246" y="332750"/>
                  <a:pt x="259150" y="335654"/>
                  <a:pt x="259150" y="339158"/>
                </a:cubicBezTo>
                <a:lnTo>
                  <a:pt x="259150" y="445302"/>
                </a:lnTo>
                <a:cubicBezTo>
                  <a:pt x="259050" y="457618"/>
                  <a:pt x="248135" y="467131"/>
                  <a:pt x="234517" y="467231"/>
                </a:cubicBezTo>
                <a:close/>
                <a:moveTo>
                  <a:pt x="155710" y="467231"/>
                </a:moveTo>
                <a:cubicBezTo>
                  <a:pt x="152206" y="467231"/>
                  <a:pt x="149302" y="464327"/>
                  <a:pt x="149302" y="460823"/>
                </a:cubicBezTo>
                <a:cubicBezTo>
                  <a:pt x="149302" y="457218"/>
                  <a:pt x="152206" y="454414"/>
                  <a:pt x="155710" y="454414"/>
                </a:cubicBezTo>
                <a:cubicBezTo>
                  <a:pt x="159215" y="454414"/>
                  <a:pt x="162119" y="457218"/>
                  <a:pt x="162119" y="460823"/>
                </a:cubicBezTo>
                <a:cubicBezTo>
                  <a:pt x="162119" y="464327"/>
                  <a:pt x="159215" y="467231"/>
                  <a:pt x="155710" y="467231"/>
                </a:cubicBezTo>
                <a:close/>
                <a:moveTo>
                  <a:pt x="136484" y="467231"/>
                </a:moveTo>
                <a:lnTo>
                  <a:pt x="135583" y="467231"/>
                </a:lnTo>
                <a:cubicBezTo>
                  <a:pt x="121965" y="467131"/>
                  <a:pt x="111150" y="457618"/>
                  <a:pt x="110950" y="445302"/>
                </a:cubicBezTo>
                <a:lnTo>
                  <a:pt x="110950" y="320032"/>
                </a:lnTo>
                <a:cubicBezTo>
                  <a:pt x="110950" y="316027"/>
                  <a:pt x="106644" y="311421"/>
                  <a:pt x="99835" y="311020"/>
                </a:cubicBezTo>
                <a:lnTo>
                  <a:pt x="30641" y="328644"/>
                </a:lnTo>
                <a:cubicBezTo>
                  <a:pt x="13718" y="328644"/>
                  <a:pt x="0" y="314926"/>
                  <a:pt x="0" y="298103"/>
                </a:cubicBezTo>
                <a:cubicBezTo>
                  <a:pt x="0" y="292796"/>
                  <a:pt x="1402" y="287488"/>
                  <a:pt x="4105" y="282882"/>
                </a:cubicBezTo>
                <a:lnTo>
                  <a:pt x="78206" y="154709"/>
                </a:lnTo>
                <a:cubicBezTo>
                  <a:pt x="79908" y="151705"/>
                  <a:pt x="83913" y="150604"/>
                  <a:pt x="86917" y="152306"/>
                </a:cubicBezTo>
                <a:cubicBezTo>
                  <a:pt x="89921" y="154108"/>
                  <a:pt x="91023" y="158014"/>
                  <a:pt x="89220" y="161118"/>
                </a:cubicBezTo>
                <a:lnTo>
                  <a:pt x="15220" y="289291"/>
                </a:lnTo>
                <a:cubicBezTo>
                  <a:pt x="13618" y="291995"/>
                  <a:pt x="12817" y="294999"/>
                  <a:pt x="12817" y="298103"/>
                </a:cubicBezTo>
                <a:cubicBezTo>
                  <a:pt x="12817" y="307616"/>
                  <a:pt x="20327" y="315426"/>
                  <a:pt x="29840" y="315827"/>
                </a:cubicBezTo>
                <a:lnTo>
                  <a:pt x="99034" y="298203"/>
                </a:lnTo>
                <a:cubicBezTo>
                  <a:pt x="112752" y="298203"/>
                  <a:pt x="123567" y="307816"/>
                  <a:pt x="123767" y="320032"/>
                </a:cubicBezTo>
                <a:lnTo>
                  <a:pt x="123767" y="445302"/>
                </a:lnTo>
                <a:cubicBezTo>
                  <a:pt x="123767" y="449708"/>
                  <a:pt x="128473" y="454314"/>
                  <a:pt x="135583" y="454414"/>
                </a:cubicBezTo>
                <a:lnTo>
                  <a:pt x="136484" y="454414"/>
                </a:lnTo>
                <a:cubicBezTo>
                  <a:pt x="139989" y="454414"/>
                  <a:pt x="142893" y="457218"/>
                  <a:pt x="142893" y="460823"/>
                </a:cubicBezTo>
                <a:cubicBezTo>
                  <a:pt x="142893" y="464327"/>
                  <a:pt x="139989" y="467231"/>
                  <a:pt x="136484" y="467231"/>
                </a:cubicBezTo>
                <a:close/>
                <a:moveTo>
                  <a:pt x="339559" y="328644"/>
                </a:moveTo>
                <a:cubicBezTo>
                  <a:pt x="339559" y="328644"/>
                  <a:pt x="339559" y="328644"/>
                  <a:pt x="339459" y="328644"/>
                </a:cubicBezTo>
                <a:lnTo>
                  <a:pt x="338057" y="328444"/>
                </a:lnTo>
                <a:lnTo>
                  <a:pt x="270265" y="311020"/>
                </a:lnTo>
                <a:cubicBezTo>
                  <a:pt x="263556" y="311321"/>
                  <a:pt x="259250" y="315827"/>
                  <a:pt x="259150" y="319832"/>
                </a:cubicBezTo>
                <a:cubicBezTo>
                  <a:pt x="259150" y="319932"/>
                  <a:pt x="259150" y="319932"/>
                  <a:pt x="259150" y="320032"/>
                </a:cubicBezTo>
                <a:cubicBezTo>
                  <a:pt x="259150" y="323537"/>
                  <a:pt x="256246" y="326341"/>
                  <a:pt x="252741" y="326341"/>
                </a:cubicBezTo>
                <a:cubicBezTo>
                  <a:pt x="251039" y="326341"/>
                  <a:pt x="249437" y="325640"/>
                  <a:pt x="248235" y="324438"/>
                </a:cubicBezTo>
                <a:cubicBezTo>
                  <a:pt x="247034" y="323237"/>
                  <a:pt x="246333" y="321635"/>
                  <a:pt x="246333" y="319932"/>
                </a:cubicBezTo>
                <a:cubicBezTo>
                  <a:pt x="246633" y="307716"/>
                  <a:pt x="257448" y="298203"/>
                  <a:pt x="270966" y="298203"/>
                </a:cubicBezTo>
                <a:lnTo>
                  <a:pt x="271066" y="298203"/>
                </a:lnTo>
                <a:lnTo>
                  <a:pt x="272568" y="298403"/>
                </a:lnTo>
                <a:lnTo>
                  <a:pt x="340260" y="315827"/>
                </a:lnTo>
                <a:cubicBezTo>
                  <a:pt x="349773" y="315426"/>
                  <a:pt x="357283" y="307616"/>
                  <a:pt x="357283" y="298103"/>
                </a:cubicBezTo>
                <a:cubicBezTo>
                  <a:pt x="357283" y="294999"/>
                  <a:pt x="356482" y="291995"/>
                  <a:pt x="354879" y="289291"/>
                </a:cubicBezTo>
                <a:lnTo>
                  <a:pt x="204476" y="28739"/>
                </a:lnTo>
                <a:cubicBezTo>
                  <a:pt x="203675" y="27437"/>
                  <a:pt x="203475" y="25935"/>
                  <a:pt x="203675" y="24533"/>
                </a:cubicBezTo>
                <a:cubicBezTo>
                  <a:pt x="202273" y="23932"/>
                  <a:pt x="201172" y="23031"/>
                  <a:pt x="200371" y="21729"/>
                </a:cubicBezTo>
                <a:cubicBezTo>
                  <a:pt x="197166" y="16122"/>
                  <a:pt x="191559" y="12918"/>
                  <a:pt x="185050" y="12817"/>
                </a:cubicBezTo>
                <a:cubicBezTo>
                  <a:pt x="178541" y="12918"/>
                  <a:pt x="173034" y="16122"/>
                  <a:pt x="169729" y="21729"/>
                </a:cubicBezTo>
                <a:lnTo>
                  <a:pt x="98833" y="144395"/>
                </a:lnTo>
                <a:cubicBezTo>
                  <a:pt x="97131" y="147399"/>
                  <a:pt x="93026" y="148501"/>
                  <a:pt x="90122" y="146798"/>
                </a:cubicBezTo>
                <a:cubicBezTo>
                  <a:pt x="87017" y="144996"/>
                  <a:pt x="86016" y="141091"/>
                  <a:pt x="87819" y="137987"/>
                </a:cubicBezTo>
                <a:lnTo>
                  <a:pt x="158614" y="15321"/>
                </a:lnTo>
                <a:cubicBezTo>
                  <a:pt x="164022" y="5908"/>
                  <a:pt x="174135" y="0"/>
                  <a:pt x="184950" y="0"/>
                </a:cubicBezTo>
                <a:lnTo>
                  <a:pt x="185150" y="0"/>
                </a:lnTo>
                <a:cubicBezTo>
                  <a:pt x="195965" y="0"/>
                  <a:pt x="206078" y="5908"/>
                  <a:pt x="211486" y="15321"/>
                </a:cubicBezTo>
                <a:cubicBezTo>
                  <a:pt x="212287" y="16622"/>
                  <a:pt x="212487" y="18125"/>
                  <a:pt x="212287" y="19527"/>
                </a:cubicBezTo>
                <a:cubicBezTo>
                  <a:pt x="213689" y="20027"/>
                  <a:pt x="214790" y="21028"/>
                  <a:pt x="215591" y="22330"/>
                </a:cubicBezTo>
                <a:lnTo>
                  <a:pt x="365994" y="282882"/>
                </a:lnTo>
                <a:cubicBezTo>
                  <a:pt x="368698" y="287589"/>
                  <a:pt x="370100" y="292796"/>
                  <a:pt x="370100" y="298103"/>
                </a:cubicBezTo>
                <a:cubicBezTo>
                  <a:pt x="370100" y="314926"/>
                  <a:pt x="356382" y="328644"/>
                  <a:pt x="339559" y="328644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3" name="Freeform: Shape 132">
            <a:extLst>
              <a:ext uri="{FF2B5EF4-FFF2-40B4-BE49-F238E27FC236}">
                <a16:creationId xmlns:a16="http://schemas.microsoft.com/office/drawing/2014/main" id="{EDB1668A-E0EB-480A-8C56-382AAB10E9A0}"/>
              </a:ext>
            </a:extLst>
          </p:cNvPr>
          <p:cNvSpPr/>
          <p:nvPr/>
        </p:nvSpPr>
        <p:spPr>
          <a:xfrm>
            <a:off x="3006803" y="3683176"/>
            <a:ext cx="360487" cy="460622"/>
          </a:xfrm>
          <a:custGeom>
            <a:avLst/>
            <a:gdLst>
              <a:gd name="connsiteX0" fmla="*/ 184950 w 360487"/>
              <a:gd name="connsiteY0" fmla="*/ 467231 h 460622"/>
              <a:gd name="connsiteX1" fmla="*/ 158715 w 360487"/>
              <a:gd name="connsiteY1" fmla="*/ 452011 h 460622"/>
              <a:gd name="connsiteX2" fmla="*/ 158614 w 360487"/>
              <a:gd name="connsiteY2" fmla="*/ 451911 h 460622"/>
              <a:gd name="connsiteX3" fmla="*/ 157914 w 360487"/>
              <a:gd name="connsiteY3" fmla="*/ 447705 h 460622"/>
              <a:gd name="connsiteX4" fmla="*/ 154609 w 360487"/>
              <a:gd name="connsiteY4" fmla="*/ 444901 h 460622"/>
              <a:gd name="connsiteX5" fmla="*/ 4206 w 360487"/>
              <a:gd name="connsiteY5" fmla="*/ 184449 h 460622"/>
              <a:gd name="connsiteX6" fmla="*/ 0 w 360487"/>
              <a:gd name="connsiteY6" fmla="*/ 169128 h 460622"/>
              <a:gd name="connsiteX7" fmla="*/ 30641 w 360487"/>
              <a:gd name="connsiteY7" fmla="*/ 138587 h 460622"/>
              <a:gd name="connsiteX8" fmla="*/ 32143 w 360487"/>
              <a:gd name="connsiteY8" fmla="*/ 138788 h 460622"/>
              <a:gd name="connsiteX9" fmla="*/ 99835 w 360487"/>
              <a:gd name="connsiteY9" fmla="*/ 156211 h 460622"/>
              <a:gd name="connsiteX10" fmla="*/ 110950 w 360487"/>
              <a:gd name="connsiteY10" fmla="*/ 147299 h 460622"/>
              <a:gd name="connsiteX11" fmla="*/ 117359 w 360487"/>
              <a:gd name="connsiteY11" fmla="*/ 140890 h 460622"/>
              <a:gd name="connsiteX12" fmla="*/ 123767 w 360487"/>
              <a:gd name="connsiteY12" fmla="*/ 147399 h 460622"/>
              <a:gd name="connsiteX13" fmla="*/ 99234 w 360487"/>
              <a:gd name="connsiteY13" fmla="*/ 169028 h 460622"/>
              <a:gd name="connsiteX14" fmla="*/ 99034 w 360487"/>
              <a:gd name="connsiteY14" fmla="*/ 169028 h 460622"/>
              <a:gd name="connsiteX15" fmla="*/ 97632 w 360487"/>
              <a:gd name="connsiteY15" fmla="*/ 168928 h 460622"/>
              <a:gd name="connsiteX16" fmla="*/ 29840 w 360487"/>
              <a:gd name="connsiteY16" fmla="*/ 151405 h 460622"/>
              <a:gd name="connsiteX17" fmla="*/ 12817 w 360487"/>
              <a:gd name="connsiteY17" fmla="*/ 169128 h 460622"/>
              <a:gd name="connsiteX18" fmla="*/ 15221 w 360487"/>
              <a:gd name="connsiteY18" fmla="*/ 177940 h 460622"/>
              <a:gd name="connsiteX19" fmla="*/ 165624 w 360487"/>
              <a:gd name="connsiteY19" fmla="*/ 438492 h 460622"/>
              <a:gd name="connsiteX20" fmla="*/ 166425 w 360487"/>
              <a:gd name="connsiteY20" fmla="*/ 442798 h 460622"/>
              <a:gd name="connsiteX21" fmla="*/ 169729 w 360487"/>
              <a:gd name="connsiteY21" fmla="*/ 445502 h 460622"/>
              <a:gd name="connsiteX22" fmla="*/ 185050 w 360487"/>
              <a:gd name="connsiteY22" fmla="*/ 454414 h 460622"/>
              <a:gd name="connsiteX23" fmla="*/ 200371 w 360487"/>
              <a:gd name="connsiteY23" fmla="*/ 445502 h 460622"/>
              <a:gd name="connsiteX24" fmla="*/ 271267 w 360487"/>
              <a:gd name="connsiteY24" fmla="*/ 322836 h 460622"/>
              <a:gd name="connsiteX25" fmla="*/ 279978 w 360487"/>
              <a:gd name="connsiteY25" fmla="*/ 320433 h 460622"/>
              <a:gd name="connsiteX26" fmla="*/ 282982 w 360487"/>
              <a:gd name="connsiteY26" fmla="*/ 324338 h 460622"/>
              <a:gd name="connsiteX27" fmla="*/ 282382 w 360487"/>
              <a:gd name="connsiteY27" fmla="*/ 329245 h 460622"/>
              <a:gd name="connsiteX28" fmla="*/ 211486 w 360487"/>
              <a:gd name="connsiteY28" fmla="*/ 452011 h 460622"/>
              <a:gd name="connsiteX29" fmla="*/ 185150 w 360487"/>
              <a:gd name="connsiteY29" fmla="*/ 467231 h 460622"/>
              <a:gd name="connsiteX30" fmla="*/ 184950 w 360487"/>
              <a:gd name="connsiteY30" fmla="*/ 466731 h 460622"/>
              <a:gd name="connsiteX31" fmla="*/ 184950 w 360487"/>
              <a:gd name="connsiteY31" fmla="*/ 467231 h 460622"/>
              <a:gd name="connsiteX32" fmla="*/ 286387 w 360487"/>
              <a:gd name="connsiteY32" fmla="*/ 315727 h 460622"/>
              <a:gd name="connsiteX33" fmla="*/ 283183 w 360487"/>
              <a:gd name="connsiteY33" fmla="*/ 314926 h 460622"/>
              <a:gd name="connsiteX34" fmla="*/ 280880 w 360487"/>
              <a:gd name="connsiteY34" fmla="*/ 306214 h 460622"/>
              <a:gd name="connsiteX35" fmla="*/ 354880 w 360487"/>
              <a:gd name="connsiteY35" fmla="*/ 177940 h 460622"/>
              <a:gd name="connsiteX36" fmla="*/ 357283 w 360487"/>
              <a:gd name="connsiteY36" fmla="*/ 169128 h 460622"/>
              <a:gd name="connsiteX37" fmla="*/ 340360 w 360487"/>
              <a:gd name="connsiteY37" fmla="*/ 151405 h 460622"/>
              <a:gd name="connsiteX38" fmla="*/ 271066 w 360487"/>
              <a:gd name="connsiteY38" fmla="*/ 169028 h 460622"/>
              <a:gd name="connsiteX39" fmla="*/ 246433 w 360487"/>
              <a:gd name="connsiteY39" fmla="*/ 147199 h 460622"/>
              <a:gd name="connsiteX40" fmla="*/ 246433 w 360487"/>
              <a:gd name="connsiteY40" fmla="*/ 21930 h 460622"/>
              <a:gd name="connsiteX41" fmla="*/ 234517 w 360487"/>
              <a:gd name="connsiteY41" fmla="*/ 12817 h 460622"/>
              <a:gd name="connsiteX42" fmla="*/ 233616 w 360487"/>
              <a:gd name="connsiteY42" fmla="*/ 12817 h 460622"/>
              <a:gd name="connsiteX43" fmla="*/ 227207 w 360487"/>
              <a:gd name="connsiteY43" fmla="*/ 6509 h 460622"/>
              <a:gd name="connsiteX44" fmla="*/ 233616 w 360487"/>
              <a:gd name="connsiteY44" fmla="*/ 0 h 460622"/>
              <a:gd name="connsiteX45" fmla="*/ 234517 w 360487"/>
              <a:gd name="connsiteY45" fmla="*/ 0 h 460622"/>
              <a:gd name="connsiteX46" fmla="*/ 259250 w 360487"/>
              <a:gd name="connsiteY46" fmla="*/ 21930 h 460622"/>
              <a:gd name="connsiteX47" fmla="*/ 259250 w 360487"/>
              <a:gd name="connsiteY47" fmla="*/ 147199 h 460622"/>
              <a:gd name="connsiteX48" fmla="*/ 270365 w 360487"/>
              <a:gd name="connsiteY48" fmla="*/ 156211 h 460622"/>
              <a:gd name="connsiteX49" fmla="*/ 339559 w 360487"/>
              <a:gd name="connsiteY49" fmla="*/ 138587 h 460622"/>
              <a:gd name="connsiteX50" fmla="*/ 370100 w 360487"/>
              <a:gd name="connsiteY50" fmla="*/ 169128 h 460622"/>
              <a:gd name="connsiteX51" fmla="*/ 365995 w 360487"/>
              <a:gd name="connsiteY51" fmla="*/ 184349 h 460622"/>
              <a:gd name="connsiteX52" fmla="*/ 291995 w 360487"/>
              <a:gd name="connsiteY52" fmla="*/ 312522 h 460622"/>
              <a:gd name="connsiteX53" fmla="*/ 286387 w 360487"/>
              <a:gd name="connsiteY53" fmla="*/ 315727 h 460622"/>
              <a:gd name="connsiteX54" fmla="*/ 117359 w 360487"/>
              <a:gd name="connsiteY54" fmla="*/ 134482 h 460622"/>
              <a:gd name="connsiteX55" fmla="*/ 110950 w 360487"/>
              <a:gd name="connsiteY55" fmla="*/ 128073 h 460622"/>
              <a:gd name="connsiteX56" fmla="*/ 110950 w 360487"/>
              <a:gd name="connsiteY56" fmla="*/ 21930 h 460622"/>
              <a:gd name="connsiteX57" fmla="*/ 135583 w 360487"/>
              <a:gd name="connsiteY57" fmla="*/ 0 h 460622"/>
              <a:gd name="connsiteX58" fmla="*/ 195164 w 360487"/>
              <a:gd name="connsiteY58" fmla="*/ 0 h 460622"/>
              <a:gd name="connsiteX59" fmla="*/ 201572 w 360487"/>
              <a:gd name="connsiteY59" fmla="*/ 6509 h 460622"/>
              <a:gd name="connsiteX60" fmla="*/ 195164 w 360487"/>
              <a:gd name="connsiteY60" fmla="*/ 12817 h 460622"/>
              <a:gd name="connsiteX61" fmla="*/ 135583 w 360487"/>
              <a:gd name="connsiteY61" fmla="*/ 12817 h 460622"/>
              <a:gd name="connsiteX62" fmla="*/ 123767 w 360487"/>
              <a:gd name="connsiteY62" fmla="*/ 21930 h 460622"/>
              <a:gd name="connsiteX63" fmla="*/ 123767 w 360487"/>
              <a:gd name="connsiteY63" fmla="*/ 128073 h 460622"/>
              <a:gd name="connsiteX64" fmla="*/ 117359 w 360487"/>
              <a:gd name="connsiteY64" fmla="*/ 134482 h 460622"/>
              <a:gd name="connsiteX65" fmla="*/ 214390 w 360487"/>
              <a:gd name="connsiteY65" fmla="*/ 12817 h 460622"/>
              <a:gd name="connsiteX66" fmla="*/ 207981 w 360487"/>
              <a:gd name="connsiteY66" fmla="*/ 6509 h 460622"/>
              <a:gd name="connsiteX67" fmla="*/ 214390 w 360487"/>
              <a:gd name="connsiteY67" fmla="*/ 0 h 460622"/>
              <a:gd name="connsiteX68" fmla="*/ 220799 w 360487"/>
              <a:gd name="connsiteY68" fmla="*/ 6509 h 460622"/>
              <a:gd name="connsiteX69" fmla="*/ 214390 w 360487"/>
              <a:gd name="connsiteY69" fmla="*/ 12817 h 460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360487" h="460622">
                <a:moveTo>
                  <a:pt x="184950" y="467231"/>
                </a:moveTo>
                <a:cubicBezTo>
                  <a:pt x="174135" y="467231"/>
                  <a:pt x="164122" y="461423"/>
                  <a:pt x="158715" y="452011"/>
                </a:cubicBezTo>
                <a:cubicBezTo>
                  <a:pt x="158715" y="452011"/>
                  <a:pt x="158614" y="452011"/>
                  <a:pt x="158614" y="451911"/>
                </a:cubicBezTo>
                <a:cubicBezTo>
                  <a:pt x="157914" y="450609"/>
                  <a:pt x="157613" y="449207"/>
                  <a:pt x="157914" y="447705"/>
                </a:cubicBezTo>
                <a:cubicBezTo>
                  <a:pt x="156512" y="447204"/>
                  <a:pt x="155310" y="446203"/>
                  <a:pt x="154609" y="444901"/>
                </a:cubicBezTo>
                <a:lnTo>
                  <a:pt x="4206" y="184449"/>
                </a:lnTo>
                <a:cubicBezTo>
                  <a:pt x="1502" y="179743"/>
                  <a:pt x="0" y="174436"/>
                  <a:pt x="0" y="169128"/>
                </a:cubicBezTo>
                <a:cubicBezTo>
                  <a:pt x="0" y="152306"/>
                  <a:pt x="13719" y="138687"/>
                  <a:pt x="30641" y="138587"/>
                </a:cubicBezTo>
                <a:lnTo>
                  <a:pt x="32143" y="138788"/>
                </a:lnTo>
                <a:lnTo>
                  <a:pt x="99835" y="156211"/>
                </a:lnTo>
                <a:cubicBezTo>
                  <a:pt x="106544" y="155911"/>
                  <a:pt x="110950" y="151304"/>
                  <a:pt x="110950" y="147299"/>
                </a:cubicBezTo>
                <a:cubicBezTo>
                  <a:pt x="110950" y="143794"/>
                  <a:pt x="113854" y="140890"/>
                  <a:pt x="117359" y="140890"/>
                </a:cubicBezTo>
                <a:cubicBezTo>
                  <a:pt x="120964" y="140890"/>
                  <a:pt x="123767" y="143794"/>
                  <a:pt x="123767" y="147399"/>
                </a:cubicBezTo>
                <a:cubicBezTo>
                  <a:pt x="123567" y="159516"/>
                  <a:pt x="112752" y="169028"/>
                  <a:pt x="99234" y="169028"/>
                </a:cubicBezTo>
                <a:cubicBezTo>
                  <a:pt x="99234" y="169028"/>
                  <a:pt x="99134" y="169028"/>
                  <a:pt x="99034" y="169028"/>
                </a:cubicBezTo>
                <a:lnTo>
                  <a:pt x="97632" y="168928"/>
                </a:lnTo>
                <a:lnTo>
                  <a:pt x="29840" y="151405"/>
                </a:lnTo>
                <a:cubicBezTo>
                  <a:pt x="20327" y="151805"/>
                  <a:pt x="12918" y="159616"/>
                  <a:pt x="12817" y="169128"/>
                </a:cubicBezTo>
                <a:cubicBezTo>
                  <a:pt x="12817" y="172233"/>
                  <a:pt x="13618" y="175237"/>
                  <a:pt x="15221" y="177940"/>
                </a:cubicBezTo>
                <a:lnTo>
                  <a:pt x="165624" y="438492"/>
                </a:lnTo>
                <a:cubicBezTo>
                  <a:pt x="166425" y="439794"/>
                  <a:pt x="166725" y="441296"/>
                  <a:pt x="166425" y="442798"/>
                </a:cubicBezTo>
                <a:cubicBezTo>
                  <a:pt x="167827" y="443299"/>
                  <a:pt x="169028" y="444300"/>
                  <a:pt x="169729" y="445502"/>
                </a:cubicBezTo>
                <a:cubicBezTo>
                  <a:pt x="173034" y="451109"/>
                  <a:pt x="178541" y="454314"/>
                  <a:pt x="185050" y="454414"/>
                </a:cubicBezTo>
                <a:cubicBezTo>
                  <a:pt x="191559" y="454314"/>
                  <a:pt x="197166" y="451109"/>
                  <a:pt x="200371" y="445502"/>
                </a:cubicBezTo>
                <a:lnTo>
                  <a:pt x="271267" y="322836"/>
                </a:lnTo>
                <a:cubicBezTo>
                  <a:pt x="272969" y="319832"/>
                  <a:pt x="277075" y="318731"/>
                  <a:pt x="279978" y="320433"/>
                </a:cubicBezTo>
                <a:cubicBezTo>
                  <a:pt x="281480" y="321334"/>
                  <a:pt x="282582" y="322736"/>
                  <a:pt x="282982" y="324338"/>
                </a:cubicBezTo>
                <a:cubicBezTo>
                  <a:pt x="283483" y="326041"/>
                  <a:pt x="283183" y="327743"/>
                  <a:pt x="282382" y="329245"/>
                </a:cubicBezTo>
                <a:lnTo>
                  <a:pt x="211486" y="452011"/>
                </a:lnTo>
                <a:cubicBezTo>
                  <a:pt x="206079" y="461323"/>
                  <a:pt x="195965" y="467231"/>
                  <a:pt x="185150" y="467231"/>
                </a:cubicBezTo>
                <a:lnTo>
                  <a:pt x="184950" y="466731"/>
                </a:lnTo>
                <a:lnTo>
                  <a:pt x="184950" y="467231"/>
                </a:lnTo>
                <a:close/>
                <a:moveTo>
                  <a:pt x="286387" y="315727"/>
                </a:moveTo>
                <a:cubicBezTo>
                  <a:pt x="285285" y="315727"/>
                  <a:pt x="284184" y="315526"/>
                  <a:pt x="283183" y="314926"/>
                </a:cubicBezTo>
                <a:cubicBezTo>
                  <a:pt x="280179" y="313123"/>
                  <a:pt x="279077" y="309218"/>
                  <a:pt x="280880" y="306214"/>
                </a:cubicBezTo>
                <a:lnTo>
                  <a:pt x="354880" y="177940"/>
                </a:lnTo>
                <a:cubicBezTo>
                  <a:pt x="356482" y="175237"/>
                  <a:pt x="357283" y="172233"/>
                  <a:pt x="357283" y="169128"/>
                </a:cubicBezTo>
                <a:cubicBezTo>
                  <a:pt x="357283" y="159616"/>
                  <a:pt x="349873" y="151805"/>
                  <a:pt x="340360" y="151405"/>
                </a:cubicBezTo>
                <a:lnTo>
                  <a:pt x="271066" y="169028"/>
                </a:lnTo>
                <a:cubicBezTo>
                  <a:pt x="257448" y="169028"/>
                  <a:pt x="246533" y="159416"/>
                  <a:pt x="246433" y="147199"/>
                </a:cubicBezTo>
                <a:lnTo>
                  <a:pt x="246433" y="21930"/>
                </a:lnTo>
                <a:cubicBezTo>
                  <a:pt x="246433" y="17524"/>
                  <a:pt x="241627" y="12918"/>
                  <a:pt x="234517" y="12817"/>
                </a:cubicBezTo>
                <a:lnTo>
                  <a:pt x="233616" y="12817"/>
                </a:lnTo>
                <a:cubicBezTo>
                  <a:pt x="230111" y="12817"/>
                  <a:pt x="227207" y="10014"/>
                  <a:pt x="227207" y="6509"/>
                </a:cubicBezTo>
                <a:cubicBezTo>
                  <a:pt x="227207" y="2904"/>
                  <a:pt x="230111" y="0"/>
                  <a:pt x="233616" y="0"/>
                </a:cubicBezTo>
                <a:lnTo>
                  <a:pt x="234517" y="0"/>
                </a:lnTo>
                <a:cubicBezTo>
                  <a:pt x="248235" y="100"/>
                  <a:pt x="259050" y="9713"/>
                  <a:pt x="259250" y="21930"/>
                </a:cubicBezTo>
                <a:lnTo>
                  <a:pt x="259250" y="147199"/>
                </a:lnTo>
                <a:cubicBezTo>
                  <a:pt x="259250" y="151304"/>
                  <a:pt x="263456" y="155911"/>
                  <a:pt x="270365" y="156211"/>
                </a:cubicBezTo>
                <a:lnTo>
                  <a:pt x="339559" y="138587"/>
                </a:lnTo>
                <a:cubicBezTo>
                  <a:pt x="356382" y="138687"/>
                  <a:pt x="370100" y="152306"/>
                  <a:pt x="370100" y="169128"/>
                </a:cubicBezTo>
                <a:cubicBezTo>
                  <a:pt x="370100" y="174436"/>
                  <a:pt x="368698" y="179743"/>
                  <a:pt x="365995" y="184349"/>
                </a:cubicBezTo>
                <a:lnTo>
                  <a:pt x="291995" y="312522"/>
                </a:lnTo>
                <a:cubicBezTo>
                  <a:pt x="290893" y="314525"/>
                  <a:pt x="288690" y="315727"/>
                  <a:pt x="286387" y="315727"/>
                </a:cubicBezTo>
                <a:close/>
                <a:moveTo>
                  <a:pt x="117359" y="134482"/>
                </a:moveTo>
                <a:cubicBezTo>
                  <a:pt x="113854" y="134482"/>
                  <a:pt x="110950" y="131578"/>
                  <a:pt x="110950" y="128073"/>
                </a:cubicBezTo>
                <a:lnTo>
                  <a:pt x="110950" y="21930"/>
                </a:lnTo>
                <a:cubicBezTo>
                  <a:pt x="111150" y="9713"/>
                  <a:pt x="121965" y="100"/>
                  <a:pt x="135583" y="0"/>
                </a:cubicBezTo>
                <a:lnTo>
                  <a:pt x="195164" y="0"/>
                </a:lnTo>
                <a:cubicBezTo>
                  <a:pt x="198769" y="0"/>
                  <a:pt x="201572" y="2904"/>
                  <a:pt x="201572" y="6509"/>
                </a:cubicBezTo>
                <a:cubicBezTo>
                  <a:pt x="201572" y="10014"/>
                  <a:pt x="198769" y="12817"/>
                  <a:pt x="195164" y="12817"/>
                </a:cubicBezTo>
                <a:lnTo>
                  <a:pt x="135583" y="12817"/>
                </a:lnTo>
                <a:cubicBezTo>
                  <a:pt x="128574" y="12918"/>
                  <a:pt x="123767" y="17624"/>
                  <a:pt x="123767" y="21930"/>
                </a:cubicBezTo>
                <a:lnTo>
                  <a:pt x="123767" y="128073"/>
                </a:lnTo>
                <a:cubicBezTo>
                  <a:pt x="123767" y="131578"/>
                  <a:pt x="120964" y="134482"/>
                  <a:pt x="117359" y="134482"/>
                </a:cubicBezTo>
                <a:close/>
                <a:moveTo>
                  <a:pt x="214390" y="12817"/>
                </a:moveTo>
                <a:cubicBezTo>
                  <a:pt x="210885" y="12817"/>
                  <a:pt x="207981" y="10014"/>
                  <a:pt x="207981" y="6509"/>
                </a:cubicBezTo>
                <a:cubicBezTo>
                  <a:pt x="207981" y="2904"/>
                  <a:pt x="210885" y="0"/>
                  <a:pt x="214390" y="0"/>
                </a:cubicBezTo>
                <a:cubicBezTo>
                  <a:pt x="217995" y="0"/>
                  <a:pt x="220799" y="2904"/>
                  <a:pt x="220799" y="6509"/>
                </a:cubicBezTo>
                <a:cubicBezTo>
                  <a:pt x="220799" y="10014"/>
                  <a:pt x="217995" y="12817"/>
                  <a:pt x="214390" y="12817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4" name="Freeform: Shape 133">
            <a:extLst>
              <a:ext uri="{FF2B5EF4-FFF2-40B4-BE49-F238E27FC236}">
                <a16:creationId xmlns:a16="http://schemas.microsoft.com/office/drawing/2014/main" id="{CDDB91FF-7971-4D53-993D-FB68D6AFF580}"/>
              </a:ext>
            </a:extLst>
          </p:cNvPr>
          <p:cNvSpPr/>
          <p:nvPr/>
        </p:nvSpPr>
        <p:spPr>
          <a:xfrm>
            <a:off x="4120408" y="3731741"/>
            <a:ext cx="460622" cy="360487"/>
          </a:xfrm>
          <a:custGeom>
            <a:avLst/>
            <a:gdLst>
              <a:gd name="connsiteX0" fmla="*/ 298003 w 460622"/>
              <a:gd name="connsiteY0" fmla="*/ 370100 h 360487"/>
              <a:gd name="connsiteX1" fmla="*/ 298003 w 460622"/>
              <a:gd name="connsiteY1" fmla="*/ 370100 h 360487"/>
              <a:gd name="connsiteX2" fmla="*/ 282782 w 460622"/>
              <a:gd name="connsiteY2" fmla="*/ 365995 h 360487"/>
              <a:gd name="connsiteX3" fmla="*/ 154609 w 460622"/>
              <a:gd name="connsiteY3" fmla="*/ 291994 h 360487"/>
              <a:gd name="connsiteX4" fmla="*/ 154509 w 460622"/>
              <a:gd name="connsiteY4" fmla="*/ 291894 h 360487"/>
              <a:gd name="connsiteX5" fmla="*/ 152306 w 460622"/>
              <a:gd name="connsiteY5" fmla="*/ 283183 h 360487"/>
              <a:gd name="connsiteX6" fmla="*/ 161018 w 460622"/>
              <a:gd name="connsiteY6" fmla="*/ 280880 h 360487"/>
              <a:gd name="connsiteX7" fmla="*/ 289191 w 460622"/>
              <a:gd name="connsiteY7" fmla="*/ 354879 h 360487"/>
              <a:gd name="connsiteX8" fmla="*/ 298003 w 460622"/>
              <a:gd name="connsiteY8" fmla="*/ 357283 h 360487"/>
              <a:gd name="connsiteX9" fmla="*/ 315727 w 460622"/>
              <a:gd name="connsiteY9" fmla="*/ 340260 h 360487"/>
              <a:gd name="connsiteX10" fmla="*/ 298103 w 460622"/>
              <a:gd name="connsiteY10" fmla="*/ 271066 h 360487"/>
              <a:gd name="connsiteX11" fmla="*/ 320033 w 460622"/>
              <a:gd name="connsiteY11" fmla="*/ 246333 h 360487"/>
              <a:gd name="connsiteX12" fmla="*/ 445302 w 460622"/>
              <a:gd name="connsiteY12" fmla="*/ 246333 h 360487"/>
              <a:gd name="connsiteX13" fmla="*/ 454314 w 460622"/>
              <a:gd name="connsiteY13" fmla="*/ 234517 h 360487"/>
              <a:gd name="connsiteX14" fmla="*/ 454314 w 460622"/>
              <a:gd name="connsiteY14" fmla="*/ 233616 h 360487"/>
              <a:gd name="connsiteX15" fmla="*/ 460723 w 460622"/>
              <a:gd name="connsiteY15" fmla="*/ 227207 h 360487"/>
              <a:gd name="connsiteX16" fmla="*/ 467131 w 460622"/>
              <a:gd name="connsiteY16" fmla="*/ 233616 h 360487"/>
              <a:gd name="connsiteX17" fmla="*/ 467131 w 460622"/>
              <a:gd name="connsiteY17" fmla="*/ 234517 h 360487"/>
              <a:gd name="connsiteX18" fmla="*/ 445302 w 460622"/>
              <a:gd name="connsiteY18" fmla="*/ 259150 h 360487"/>
              <a:gd name="connsiteX19" fmla="*/ 320033 w 460622"/>
              <a:gd name="connsiteY19" fmla="*/ 259150 h 360487"/>
              <a:gd name="connsiteX20" fmla="*/ 310920 w 460622"/>
              <a:gd name="connsiteY20" fmla="*/ 270265 h 360487"/>
              <a:gd name="connsiteX21" fmla="*/ 328644 w 460622"/>
              <a:gd name="connsiteY21" fmla="*/ 339459 h 360487"/>
              <a:gd name="connsiteX22" fmla="*/ 298003 w 460622"/>
              <a:gd name="connsiteY22" fmla="*/ 370100 h 360487"/>
              <a:gd name="connsiteX23" fmla="*/ 141191 w 460622"/>
              <a:gd name="connsiteY23" fmla="*/ 283183 h 360487"/>
              <a:gd name="connsiteX24" fmla="*/ 137986 w 460622"/>
              <a:gd name="connsiteY24" fmla="*/ 282281 h 360487"/>
              <a:gd name="connsiteX25" fmla="*/ 15221 w 460622"/>
              <a:gd name="connsiteY25" fmla="*/ 211486 h 360487"/>
              <a:gd name="connsiteX26" fmla="*/ 0 w 460622"/>
              <a:gd name="connsiteY26" fmla="*/ 185050 h 360487"/>
              <a:gd name="connsiteX27" fmla="*/ 15221 w 460622"/>
              <a:gd name="connsiteY27" fmla="*/ 158614 h 360487"/>
              <a:gd name="connsiteX28" fmla="*/ 19527 w 460622"/>
              <a:gd name="connsiteY28" fmla="*/ 157813 h 360487"/>
              <a:gd name="connsiteX29" fmla="*/ 22330 w 460622"/>
              <a:gd name="connsiteY29" fmla="*/ 154509 h 360487"/>
              <a:gd name="connsiteX30" fmla="*/ 282782 w 460622"/>
              <a:gd name="connsiteY30" fmla="*/ 4106 h 360487"/>
              <a:gd name="connsiteX31" fmla="*/ 298003 w 460622"/>
              <a:gd name="connsiteY31" fmla="*/ 0 h 360487"/>
              <a:gd name="connsiteX32" fmla="*/ 328544 w 460622"/>
              <a:gd name="connsiteY32" fmla="*/ 30541 h 360487"/>
              <a:gd name="connsiteX33" fmla="*/ 328444 w 460622"/>
              <a:gd name="connsiteY33" fmla="*/ 32143 h 360487"/>
              <a:gd name="connsiteX34" fmla="*/ 310920 w 460622"/>
              <a:gd name="connsiteY34" fmla="*/ 99835 h 360487"/>
              <a:gd name="connsiteX35" fmla="*/ 319932 w 460622"/>
              <a:gd name="connsiteY35" fmla="*/ 110950 h 360487"/>
              <a:gd name="connsiteX36" fmla="*/ 324439 w 460622"/>
              <a:gd name="connsiteY36" fmla="*/ 112853 h 360487"/>
              <a:gd name="connsiteX37" fmla="*/ 326341 w 460622"/>
              <a:gd name="connsiteY37" fmla="*/ 117359 h 360487"/>
              <a:gd name="connsiteX38" fmla="*/ 319932 w 460622"/>
              <a:gd name="connsiteY38" fmla="*/ 123767 h 360487"/>
              <a:gd name="connsiteX39" fmla="*/ 298103 w 460622"/>
              <a:gd name="connsiteY39" fmla="*/ 99134 h 360487"/>
              <a:gd name="connsiteX40" fmla="*/ 298303 w 460622"/>
              <a:gd name="connsiteY40" fmla="*/ 97532 h 360487"/>
              <a:gd name="connsiteX41" fmla="*/ 315727 w 460622"/>
              <a:gd name="connsiteY41" fmla="*/ 29740 h 360487"/>
              <a:gd name="connsiteX42" fmla="*/ 298003 w 460622"/>
              <a:gd name="connsiteY42" fmla="*/ 12817 h 360487"/>
              <a:gd name="connsiteX43" fmla="*/ 289191 w 460622"/>
              <a:gd name="connsiteY43" fmla="*/ 15221 h 360487"/>
              <a:gd name="connsiteX44" fmla="*/ 28739 w 460622"/>
              <a:gd name="connsiteY44" fmla="*/ 165624 h 360487"/>
              <a:gd name="connsiteX45" fmla="*/ 24433 w 460622"/>
              <a:gd name="connsiteY45" fmla="*/ 166425 h 360487"/>
              <a:gd name="connsiteX46" fmla="*/ 21629 w 460622"/>
              <a:gd name="connsiteY46" fmla="*/ 169729 h 360487"/>
              <a:gd name="connsiteX47" fmla="*/ 12817 w 460622"/>
              <a:gd name="connsiteY47" fmla="*/ 185050 h 360487"/>
              <a:gd name="connsiteX48" fmla="*/ 21629 w 460622"/>
              <a:gd name="connsiteY48" fmla="*/ 200371 h 360487"/>
              <a:gd name="connsiteX49" fmla="*/ 144395 w 460622"/>
              <a:gd name="connsiteY49" fmla="*/ 271267 h 360487"/>
              <a:gd name="connsiteX50" fmla="*/ 147399 w 460622"/>
              <a:gd name="connsiteY50" fmla="*/ 275172 h 360487"/>
              <a:gd name="connsiteX51" fmla="*/ 146698 w 460622"/>
              <a:gd name="connsiteY51" fmla="*/ 279978 h 360487"/>
              <a:gd name="connsiteX52" fmla="*/ 141191 w 460622"/>
              <a:gd name="connsiteY52" fmla="*/ 283183 h 360487"/>
              <a:gd name="connsiteX53" fmla="*/ 460723 w 460622"/>
              <a:gd name="connsiteY53" fmla="*/ 220798 h 360487"/>
              <a:gd name="connsiteX54" fmla="*/ 454314 w 460622"/>
              <a:gd name="connsiteY54" fmla="*/ 214390 h 360487"/>
              <a:gd name="connsiteX55" fmla="*/ 460723 w 460622"/>
              <a:gd name="connsiteY55" fmla="*/ 207981 h 360487"/>
              <a:gd name="connsiteX56" fmla="*/ 467131 w 460622"/>
              <a:gd name="connsiteY56" fmla="*/ 214390 h 360487"/>
              <a:gd name="connsiteX57" fmla="*/ 460723 w 460622"/>
              <a:gd name="connsiteY57" fmla="*/ 220798 h 360487"/>
              <a:gd name="connsiteX58" fmla="*/ 460723 w 460622"/>
              <a:gd name="connsiteY58" fmla="*/ 201572 h 360487"/>
              <a:gd name="connsiteX59" fmla="*/ 454314 w 460622"/>
              <a:gd name="connsiteY59" fmla="*/ 195164 h 360487"/>
              <a:gd name="connsiteX60" fmla="*/ 454314 w 460622"/>
              <a:gd name="connsiteY60" fmla="*/ 135583 h 360487"/>
              <a:gd name="connsiteX61" fmla="*/ 445302 w 460622"/>
              <a:gd name="connsiteY61" fmla="*/ 123767 h 360487"/>
              <a:gd name="connsiteX62" fmla="*/ 339159 w 460622"/>
              <a:gd name="connsiteY62" fmla="*/ 123767 h 360487"/>
              <a:gd name="connsiteX63" fmla="*/ 332750 w 460622"/>
              <a:gd name="connsiteY63" fmla="*/ 117359 h 360487"/>
              <a:gd name="connsiteX64" fmla="*/ 339159 w 460622"/>
              <a:gd name="connsiteY64" fmla="*/ 110950 h 360487"/>
              <a:gd name="connsiteX65" fmla="*/ 445302 w 460622"/>
              <a:gd name="connsiteY65" fmla="*/ 110950 h 360487"/>
              <a:gd name="connsiteX66" fmla="*/ 467131 w 460622"/>
              <a:gd name="connsiteY66" fmla="*/ 135583 h 360487"/>
              <a:gd name="connsiteX67" fmla="*/ 467131 w 460622"/>
              <a:gd name="connsiteY67" fmla="*/ 195063 h 360487"/>
              <a:gd name="connsiteX68" fmla="*/ 467131 w 460622"/>
              <a:gd name="connsiteY68" fmla="*/ 195164 h 360487"/>
              <a:gd name="connsiteX69" fmla="*/ 460723 w 460622"/>
              <a:gd name="connsiteY69" fmla="*/ 201572 h 36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60622" h="360487">
                <a:moveTo>
                  <a:pt x="298003" y="370100"/>
                </a:moveTo>
                <a:lnTo>
                  <a:pt x="298003" y="370100"/>
                </a:lnTo>
                <a:cubicBezTo>
                  <a:pt x="292696" y="370100"/>
                  <a:pt x="287489" y="368698"/>
                  <a:pt x="282782" y="365995"/>
                </a:cubicBezTo>
                <a:lnTo>
                  <a:pt x="154609" y="291994"/>
                </a:lnTo>
                <a:cubicBezTo>
                  <a:pt x="154609" y="291894"/>
                  <a:pt x="154509" y="291894"/>
                  <a:pt x="154509" y="291894"/>
                </a:cubicBezTo>
                <a:cubicBezTo>
                  <a:pt x="151505" y="290092"/>
                  <a:pt x="150503" y="286187"/>
                  <a:pt x="152306" y="283183"/>
                </a:cubicBezTo>
                <a:cubicBezTo>
                  <a:pt x="154008" y="280279"/>
                  <a:pt x="158114" y="279177"/>
                  <a:pt x="161018" y="280880"/>
                </a:cubicBezTo>
                <a:lnTo>
                  <a:pt x="289191" y="354879"/>
                </a:lnTo>
                <a:cubicBezTo>
                  <a:pt x="291995" y="356482"/>
                  <a:pt x="294999" y="357283"/>
                  <a:pt x="298003" y="357283"/>
                </a:cubicBezTo>
                <a:cubicBezTo>
                  <a:pt x="307616" y="357283"/>
                  <a:pt x="315426" y="349773"/>
                  <a:pt x="315727" y="340260"/>
                </a:cubicBezTo>
                <a:lnTo>
                  <a:pt x="298103" y="271066"/>
                </a:lnTo>
                <a:cubicBezTo>
                  <a:pt x="298203" y="257348"/>
                  <a:pt x="307816" y="246533"/>
                  <a:pt x="320033" y="246333"/>
                </a:cubicBezTo>
                <a:lnTo>
                  <a:pt x="445302" y="246333"/>
                </a:lnTo>
                <a:cubicBezTo>
                  <a:pt x="449608" y="246333"/>
                  <a:pt x="454314" y="241626"/>
                  <a:pt x="454314" y="234517"/>
                </a:cubicBezTo>
                <a:lnTo>
                  <a:pt x="454314" y="233616"/>
                </a:lnTo>
                <a:cubicBezTo>
                  <a:pt x="454314" y="230111"/>
                  <a:pt x="457218" y="227207"/>
                  <a:pt x="460723" y="227207"/>
                </a:cubicBezTo>
                <a:cubicBezTo>
                  <a:pt x="464328" y="227207"/>
                  <a:pt x="467131" y="230111"/>
                  <a:pt x="467131" y="233616"/>
                </a:cubicBezTo>
                <a:lnTo>
                  <a:pt x="467131" y="234517"/>
                </a:lnTo>
                <a:cubicBezTo>
                  <a:pt x="467131" y="248235"/>
                  <a:pt x="457518" y="259050"/>
                  <a:pt x="445302" y="259150"/>
                </a:cubicBezTo>
                <a:lnTo>
                  <a:pt x="320033" y="259150"/>
                </a:lnTo>
                <a:cubicBezTo>
                  <a:pt x="315927" y="259150"/>
                  <a:pt x="311321" y="263456"/>
                  <a:pt x="310920" y="270265"/>
                </a:cubicBezTo>
                <a:lnTo>
                  <a:pt x="328644" y="339459"/>
                </a:lnTo>
                <a:cubicBezTo>
                  <a:pt x="328544" y="356382"/>
                  <a:pt x="314825" y="370100"/>
                  <a:pt x="298003" y="370100"/>
                </a:cubicBezTo>
                <a:close/>
                <a:moveTo>
                  <a:pt x="141191" y="283183"/>
                </a:moveTo>
                <a:cubicBezTo>
                  <a:pt x="140089" y="283183"/>
                  <a:pt x="138988" y="282882"/>
                  <a:pt x="137986" y="282281"/>
                </a:cubicBezTo>
                <a:lnTo>
                  <a:pt x="15221" y="211486"/>
                </a:lnTo>
                <a:cubicBezTo>
                  <a:pt x="5808" y="206078"/>
                  <a:pt x="0" y="195865"/>
                  <a:pt x="0" y="185050"/>
                </a:cubicBezTo>
                <a:cubicBezTo>
                  <a:pt x="0" y="174135"/>
                  <a:pt x="5808" y="164022"/>
                  <a:pt x="15221" y="158614"/>
                </a:cubicBezTo>
                <a:cubicBezTo>
                  <a:pt x="16523" y="157913"/>
                  <a:pt x="18025" y="157613"/>
                  <a:pt x="19527" y="157813"/>
                </a:cubicBezTo>
                <a:cubicBezTo>
                  <a:pt x="20027" y="156411"/>
                  <a:pt x="21028" y="155310"/>
                  <a:pt x="22330" y="154509"/>
                </a:cubicBezTo>
                <a:lnTo>
                  <a:pt x="282782" y="4106"/>
                </a:lnTo>
                <a:cubicBezTo>
                  <a:pt x="287489" y="1402"/>
                  <a:pt x="292696" y="0"/>
                  <a:pt x="298003" y="0"/>
                </a:cubicBezTo>
                <a:cubicBezTo>
                  <a:pt x="314825" y="0"/>
                  <a:pt x="328544" y="13718"/>
                  <a:pt x="328544" y="30541"/>
                </a:cubicBezTo>
                <a:lnTo>
                  <a:pt x="328444" y="32143"/>
                </a:lnTo>
                <a:lnTo>
                  <a:pt x="310920" y="99835"/>
                </a:lnTo>
                <a:cubicBezTo>
                  <a:pt x="311321" y="106444"/>
                  <a:pt x="315827" y="110950"/>
                  <a:pt x="319932" y="110950"/>
                </a:cubicBezTo>
                <a:cubicBezTo>
                  <a:pt x="321635" y="110950"/>
                  <a:pt x="323237" y="111651"/>
                  <a:pt x="324439" y="112853"/>
                </a:cubicBezTo>
                <a:cubicBezTo>
                  <a:pt x="325640" y="114054"/>
                  <a:pt x="326341" y="115656"/>
                  <a:pt x="326341" y="117359"/>
                </a:cubicBezTo>
                <a:cubicBezTo>
                  <a:pt x="326241" y="120863"/>
                  <a:pt x="323437" y="123767"/>
                  <a:pt x="319932" y="123767"/>
                </a:cubicBezTo>
                <a:cubicBezTo>
                  <a:pt x="307616" y="123467"/>
                  <a:pt x="298103" y="112652"/>
                  <a:pt x="298103" y="99134"/>
                </a:cubicBezTo>
                <a:lnTo>
                  <a:pt x="298303" y="97532"/>
                </a:lnTo>
                <a:lnTo>
                  <a:pt x="315727" y="29740"/>
                </a:lnTo>
                <a:cubicBezTo>
                  <a:pt x="315326" y="20327"/>
                  <a:pt x="307516" y="12817"/>
                  <a:pt x="298003" y="12817"/>
                </a:cubicBezTo>
                <a:cubicBezTo>
                  <a:pt x="294899" y="12817"/>
                  <a:pt x="291995" y="13618"/>
                  <a:pt x="289191" y="15221"/>
                </a:cubicBezTo>
                <a:lnTo>
                  <a:pt x="28739" y="165624"/>
                </a:lnTo>
                <a:cubicBezTo>
                  <a:pt x="27437" y="166425"/>
                  <a:pt x="25935" y="166625"/>
                  <a:pt x="24433" y="166425"/>
                </a:cubicBezTo>
                <a:cubicBezTo>
                  <a:pt x="23932" y="167827"/>
                  <a:pt x="22931" y="168928"/>
                  <a:pt x="21629" y="169729"/>
                </a:cubicBezTo>
                <a:cubicBezTo>
                  <a:pt x="16122" y="172934"/>
                  <a:pt x="12817" y="178541"/>
                  <a:pt x="12817" y="185050"/>
                </a:cubicBezTo>
                <a:cubicBezTo>
                  <a:pt x="12817" y="191559"/>
                  <a:pt x="16122" y="197066"/>
                  <a:pt x="21629" y="200371"/>
                </a:cubicBezTo>
                <a:lnTo>
                  <a:pt x="144395" y="271267"/>
                </a:lnTo>
                <a:cubicBezTo>
                  <a:pt x="145897" y="272068"/>
                  <a:pt x="146899" y="273470"/>
                  <a:pt x="147399" y="275172"/>
                </a:cubicBezTo>
                <a:cubicBezTo>
                  <a:pt x="147800" y="276774"/>
                  <a:pt x="147600" y="278476"/>
                  <a:pt x="146698" y="279978"/>
                </a:cubicBezTo>
                <a:cubicBezTo>
                  <a:pt x="145597" y="281981"/>
                  <a:pt x="143394" y="283183"/>
                  <a:pt x="141191" y="283183"/>
                </a:cubicBezTo>
                <a:close/>
                <a:moveTo>
                  <a:pt x="460723" y="220798"/>
                </a:moveTo>
                <a:cubicBezTo>
                  <a:pt x="457218" y="220798"/>
                  <a:pt x="454314" y="217894"/>
                  <a:pt x="454314" y="214390"/>
                </a:cubicBezTo>
                <a:cubicBezTo>
                  <a:pt x="454314" y="210885"/>
                  <a:pt x="457218" y="207981"/>
                  <a:pt x="460723" y="207981"/>
                </a:cubicBezTo>
                <a:cubicBezTo>
                  <a:pt x="464328" y="207981"/>
                  <a:pt x="467131" y="210885"/>
                  <a:pt x="467131" y="214390"/>
                </a:cubicBezTo>
                <a:cubicBezTo>
                  <a:pt x="467131" y="217894"/>
                  <a:pt x="464328" y="220798"/>
                  <a:pt x="460723" y="220798"/>
                </a:cubicBezTo>
                <a:close/>
                <a:moveTo>
                  <a:pt x="460723" y="201572"/>
                </a:moveTo>
                <a:cubicBezTo>
                  <a:pt x="457218" y="201572"/>
                  <a:pt x="454314" y="198668"/>
                  <a:pt x="454314" y="195164"/>
                </a:cubicBezTo>
                <a:lnTo>
                  <a:pt x="454314" y="135583"/>
                </a:lnTo>
                <a:cubicBezTo>
                  <a:pt x="454314" y="128574"/>
                  <a:pt x="449608" y="123767"/>
                  <a:pt x="445302" y="123767"/>
                </a:cubicBezTo>
                <a:lnTo>
                  <a:pt x="339159" y="123767"/>
                </a:lnTo>
                <a:cubicBezTo>
                  <a:pt x="335553" y="123767"/>
                  <a:pt x="332750" y="120863"/>
                  <a:pt x="332750" y="117359"/>
                </a:cubicBezTo>
                <a:cubicBezTo>
                  <a:pt x="332750" y="113854"/>
                  <a:pt x="335553" y="110950"/>
                  <a:pt x="339159" y="110950"/>
                </a:cubicBezTo>
                <a:lnTo>
                  <a:pt x="445302" y="110950"/>
                </a:lnTo>
                <a:cubicBezTo>
                  <a:pt x="457518" y="111150"/>
                  <a:pt x="467131" y="121965"/>
                  <a:pt x="467131" y="135583"/>
                </a:cubicBezTo>
                <a:lnTo>
                  <a:pt x="467131" y="195063"/>
                </a:lnTo>
                <a:lnTo>
                  <a:pt x="467131" y="195164"/>
                </a:lnTo>
                <a:cubicBezTo>
                  <a:pt x="467131" y="198668"/>
                  <a:pt x="464328" y="201572"/>
                  <a:pt x="460723" y="201572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5" name="Freeform: Shape 134">
            <a:extLst>
              <a:ext uri="{FF2B5EF4-FFF2-40B4-BE49-F238E27FC236}">
                <a16:creationId xmlns:a16="http://schemas.microsoft.com/office/drawing/2014/main" id="{69702389-5965-4CAB-BB37-F3FBA48E5084}"/>
              </a:ext>
            </a:extLst>
          </p:cNvPr>
          <p:cNvSpPr/>
          <p:nvPr/>
        </p:nvSpPr>
        <p:spPr>
          <a:xfrm>
            <a:off x="5341658" y="3742656"/>
            <a:ext cx="380514" cy="380514"/>
          </a:xfrm>
          <a:custGeom>
            <a:avLst/>
            <a:gdLst>
              <a:gd name="connsiteX0" fmla="*/ 286086 w 380514"/>
              <a:gd name="connsiteY0" fmla="*/ 382116 h 380514"/>
              <a:gd name="connsiteX1" fmla="*/ 286086 w 380514"/>
              <a:gd name="connsiteY1" fmla="*/ 382116 h 380514"/>
              <a:gd name="connsiteX2" fmla="*/ 271467 w 380514"/>
              <a:gd name="connsiteY2" fmla="*/ 376308 h 380514"/>
              <a:gd name="connsiteX3" fmla="*/ 182847 w 380514"/>
              <a:gd name="connsiteY3" fmla="*/ 287689 h 380514"/>
              <a:gd name="connsiteX4" fmla="*/ 177239 w 380514"/>
              <a:gd name="connsiteY4" fmla="*/ 285486 h 380514"/>
              <a:gd name="connsiteX5" fmla="*/ 168628 w 380514"/>
              <a:gd name="connsiteY5" fmla="*/ 289091 h 380514"/>
              <a:gd name="connsiteX6" fmla="*/ 132178 w 380514"/>
              <a:gd name="connsiteY6" fmla="*/ 350574 h 380514"/>
              <a:gd name="connsiteX7" fmla="*/ 110750 w 380514"/>
              <a:gd name="connsiteY7" fmla="*/ 359486 h 380514"/>
              <a:gd name="connsiteX8" fmla="*/ 110449 w 380514"/>
              <a:gd name="connsiteY8" fmla="*/ 359486 h 380514"/>
              <a:gd name="connsiteX9" fmla="*/ 81009 w 380514"/>
              <a:gd name="connsiteY9" fmla="*/ 336855 h 380514"/>
              <a:gd name="connsiteX10" fmla="*/ 42758 w 380514"/>
              <a:gd name="connsiteY10" fmla="*/ 193862 h 380514"/>
              <a:gd name="connsiteX11" fmla="*/ 42758 w 380514"/>
              <a:gd name="connsiteY11" fmla="*/ 193762 h 380514"/>
              <a:gd name="connsiteX12" fmla="*/ 43358 w 380514"/>
              <a:gd name="connsiteY12" fmla="*/ 189055 h 380514"/>
              <a:gd name="connsiteX13" fmla="*/ 47264 w 380514"/>
              <a:gd name="connsiteY13" fmla="*/ 186051 h 380514"/>
              <a:gd name="connsiteX14" fmla="*/ 55074 w 380514"/>
              <a:gd name="connsiteY14" fmla="*/ 190557 h 380514"/>
              <a:gd name="connsiteX15" fmla="*/ 93426 w 380514"/>
              <a:gd name="connsiteY15" fmla="*/ 333551 h 380514"/>
              <a:gd name="connsiteX16" fmla="*/ 110649 w 380514"/>
              <a:gd name="connsiteY16" fmla="*/ 346668 h 380514"/>
              <a:gd name="connsiteX17" fmla="*/ 122465 w 380514"/>
              <a:gd name="connsiteY17" fmla="*/ 342062 h 380514"/>
              <a:gd name="connsiteX18" fmla="*/ 159015 w 380514"/>
              <a:gd name="connsiteY18" fmla="*/ 280579 h 380514"/>
              <a:gd name="connsiteX19" fmla="*/ 191959 w 380514"/>
              <a:gd name="connsiteY19" fmla="*/ 278576 h 380514"/>
              <a:gd name="connsiteX20" fmla="*/ 280479 w 380514"/>
              <a:gd name="connsiteY20" fmla="*/ 367196 h 380514"/>
              <a:gd name="connsiteX21" fmla="*/ 286086 w 380514"/>
              <a:gd name="connsiteY21" fmla="*/ 369299 h 380514"/>
              <a:gd name="connsiteX22" fmla="*/ 286086 w 380514"/>
              <a:gd name="connsiteY22" fmla="*/ 369299 h 380514"/>
              <a:gd name="connsiteX23" fmla="*/ 295299 w 380514"/>
              <a:gd name="connsiteY23" fmla="*/ 365194 h 380514"/>
              <a:gd name="connsiteX24" fmla="*/ 295900 w 380514"/>
              <a:gd name="connsiteY24" fmla="*/ 364593 h 380514"/>
              <a:gd name="connsiteX25" fmla="*/ 305012 w 380514"/>
              <a:gd name="connsiteY25" fmla="*/ 364593 h 380514"/>
              <a:gd name="connsiteX26" fmla="*/ 305012 w 380514"/>
              <a:gd name="connsiteY26" fmla="*/ 373705 h 380514"/>
              <a:gd name="connsiteX27" fmla="*/ 304311 w 380514"/>
              <a:gd name="connsiteY27" fmla="*/ 374306 h 380514"/>
              <a:gd name="connsiteX28" fmla="*/ 286086 w 380514"/>
              <a:gd name="connsiteY28" fmla="*/ 382116 h 380514"/>
              <a:gd name="connsiteX29" fmla="*/ 314024 w 380514"/>
              <a:gd name="connsiteY29" fmla="*/ 361889 h 380514"/>
              <a:gd name="connsiteX30" fmla="*/ 309518 w 380514"/>
              <a:gd name="connsiteY30" fmla="*/ 360087 h 380514"/>
              <a:gd name="connsiteX31" fmla="*/ 309518 w 380514"/>
              <a:gd name="connsiteY31" fmla="*/ 350974 h 380514"/>
              <a:gd name="connsiteX32" fmla="*/ 318630 w 380514"/>
              <a:gd name="connsiteY32" fmla="*/ 350974 h 380514"/>
              <a:gd name="connsiteX33" fmla="*/ 318630 w 380514"/>
              <a:gd name="connsiteY33" fmla="*/ 360087 h 380514"/>
              <a:gd name="connsiteX34" fmla="*/ 314024 w 380514"/>
              <a:gd name="connsiteY34" fmla="*/ 361889 h 380514"/>
              <a:gd name="connsiteX35" fmla="*/ 327643 w 380514"/>
              <a:gd name="connsiteY35" fmla="*/ 348371 h 380514"/>
              <a:gd name="connsiteX36" fmla="*/ 323137 w 380514"/>
              <a:gd name="connsiteY36" fmla="*/ 346468 h 380514"/>
              <a:gd name="connsiteX37" fmla="*/ 323137 w 380514"/>
              <a:gd name="connsiteY37" fmla="*/ 337356 h 380514"/>
              <a:gd name="connsiteX38" fmla="*/ 365193 w 380514"/>
              <a:gd name="connsiteY38" fmla="*/ 295299 h 380514"/>
              <a:gd name="connsiteX39" fmla="*/ 369299 w 380514"/>
              <a:gd name="connsiteY39" fmla="*/ 286086 h 380514"/>
              <a:gd name="connsiteX40" fmla="*/ 367196 w 380514"/>
              <a:gd name="connsiteY40" fmla="*/ 280479 h 380514"/>
              <a:gd name="connsiteX41" fmla="*/ 292195 w 380514"/>
              <a:gd name="connsiteY41" fmla="*/ 205478 h 380514"/>
              <a:gd name="connsiteX42" fmla="*/ 290292 w 380514"/>
              <a:gd name="connsiteY42" fmla="*/ 200871 h 380514"/>
              <a:gd name="connsiteX43" fmla="*/ 292095 w 380514"/>
              <a:gd name="connsiteY43" fmla="*/ 196365 h 380514"/>
              <a:gd name="connsiteX44" fmla="*/ 301207 w 380514"/>
              <a:gd name="connsiteY44" fmla="*/ 196365 h 380514"/>
              <a:gd name="connsiteX45" fmla="*/ 376308 w 380514"/>
              <a:gd name="connsiteY45" fmla="*/ 271467 h 380514"/>
              <a:gd name="connsiteX46" fmla="*/ 382116 w 380514"/>
              <a:gd name="connsiteY46" fmla="*/ 286086 h 380514"/>
              <a:gd name="connsiteX47" fmla="*/ 374306 w 380514"/>
              <a:gd name="connsiteY47" fmla="*/ 304311 h 380514"/>
              <a:gd name="connsiteX48" fmla="*/ 332249 w 380514"/>
              <a:gd name="connsiteY48" fmla="*/ 346368 h 380514"/>
              <a:gd name="connsiteX49" fmla="*/ 332149 w 380514"/>
              <a:gd name="connsiteY49" fmla="*/ 346468 h 380514"/>
              <a:gd name="connsiteX50" fmla="*/ 327643 w 380514"/>
              <a:gd name="connsiteY50" fmla="*/ 348371 h 380514"/>
              <a:gd name="connsiteX51" fmla="*/ 283082 w 380514"/>
              <a:gd name="connsiteY51" fmla="*/ 193662 h 380514"/>
              <a:gd name="connsiteX52" fmla="*/ 278476 w 380514"/>
              <a:gd name="connsiteY52" fmla="*/ 191759 h 380514"/>
              <a:gd name="connsiteX53" fmla="*/ 272768 w 380514"/>
              <a:gd name="connsiteY53" fmla="*/ 177239 h 380514"/>
              <a:gd name="connsiteX54" fmla="*/ 280579 w 380514"/>
              <a:gd name="connsiteY54" fmla="*/ 159015 h 380514"/>
              <a:gd name="connsiteX55" fmla="*/ 281781 w 380514"/>
              <a:gd name="connsiteY55" fmla="*/ 158013 h 380514"/>
              <a:gd name="connsiteX56" fmla="*/ 342062 w 380514"/>
              <a:gd name="connsiteY56" fmla="*/ 122466 h 380514"/>
              <a:gd name="connsiteX57" fmla="*/ 346768 w 380514"/>
              <a:gd name="connsiteY57" fmla="*/ 110549 h 380514"/>
              <a:gd name="connsiteX58" fmla="*/ 333651 w 380514"/>
              <a:gd name="connsiteY58" fmla="*/ 93426 h 380514"/>
              <a:gd name="connsiteX59" fmla="*/ 42958 w 380514"/>
              <a:gd name="connsiteY59" fmla="*/ 15521 h 380514"/>
              <a:gd name="connsiteX60" fmla="*/ 39453 w 380514"/>
              <a:gd name="connsiteY60" fmla="*/ 13118 h 380514"/>
              <a:gd name="connsiteX61" fmla="*/ 35147 w 380514"/>
              <a:gd name="connsiteY61" fmla="*/ 13418 h 380514"/>
              <a:gd name="connsiteX62" fmla="*/ 30441 w 380514"/>
              <a:gd name="connsiteY62" fmla="*/ 12817 h 380514"/>
              <a:gd name="connsiteX63" fmla="*/ 12817 w 380514"/>
              <a:gd name="connsiteY63" fmla="*/ 30441 h 380514"/>
              <a:gd name="connsiteX64" fmla="*/ 13518 w 380514"/>
              <a:gd name="connsiteY64" fmla="*/ 35148 h 380514"/>
              <a:gd name="connsiteX65" fmla="*/ 50168 w 380514"/>
              <a:gd name="connsiteY65" fmla="*/ 172033 h 380514"/>
              <a:gd name="connsiteX66" fmla="*/ 45662 w 380514"/>
              <a:gd name="connsiteY66" fmla="*/ 179843 h 380514"/>
              <a:gd name="connsiteX67" fmla="*/ 37751 w 380514"/>
              <a:gd name="connsiteY67" fmla="*/ 175337 h 380514"/>
              <a:gd name="connsiteX68" fmla="*/ 1101 w 380514"/>
              <a:gd name="connsiteY68" fmla="*/ 38452 h 380514"/>
              <a:gd name="connsiteX69" fmla="*/ 0 w 380514"/>
              <a:gd name="connsiteY69" fmla="*/ 30441 h 380514"/>
              <a:gd name="connsiteX70" fmla="*/ 30441 w 380514"/>
              <a:gd name="connsiteY70" fmla="*/ 0 h 380514"/>
              <a:gd name="connsiteX71" fmla="*/ 38452 w 380514"/>
              <a:gd name="connsiteY71" fmla="*/ 1101 h 380514"/>
              <a:gd name="connsiteX72" fmla="*/ 38652 w 380514"/>
              <a:gd name="connsiteY72" fmla="*/ 1101 h 380514"/>
              <a:gd name="connsiteX73" fmla="*/ 42057 w 380514"/>
              <a:gd name="connsiteY73" fmla="*/ 3505 h 380514"/>
              <a:gd name="connsiteX74" fmla="*/ 46262 w 380514"/>
              <a:gd name="connsiteY74" fmla="*/ 3104 h 380514"/>
              <a:gd name="connsiteX75" fmla="*/ 336955 w 380514"/>
              <a:gd name="connsiteY75" fmla="*/ 81010 h 380514"/>
              <a:gd name="connsiteX76" fmla="*/ 359586 w 380514"/>
              <a:gd name="connsiteY76" fmla="*/ 110549 h 380514"/>
              <a:gd name="connsiteX77" fmla="*/ 350573 w 380514"/>
              <a:gd name="connsiteY77" fmla="*/ 132078 h 380514"/>
              <a:gd name="connsiteX78" fmla="*/ 349372 w 380514"/>
              <a:gd name="connsiteY78" fmla="*/ 133080 h 380514"/>
              <a:gd name="connsiteX79" fmla="*/ 289091 w 380514"/>
              <a:gd name="connsiteY79" fmla="*/ 168628 h 380514"/>
              <a:gd name="connsiteX80" fmla="*/ 285586 w 380514"/>
              <a:gd name="connsiteY80" fmla="*/ 177239 h 380514"/>
              <a:gd name="connsiteX81" fmla="*/ 287589 w 380514"/>
              <a:gd name="connsiteY81" fmla="*/ 182847 h 380514"/>
              <a:gd name="connsiteX82" fmla="*/ 287589 w 380514"/>
              <a:gd name="connsiteY82" fmla="*/ 191859 h 380514"/>
              <a:gd name="connsiteX83" fmla="*/ 283082 w 380514"/>
              <a:gd name="connsiteY83" fmla="*/ 193662 h 38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380514" h="380514">
                <a:moveTo>
                  <a:pt x="286086" y="382116"/>
                </a:moveTo>
                <a:lnTo>
                  <a:pt x="286086" y="382116"/>
                </a:lnTo>
                <a:cubicBezTo>
                  <a:pt x="280479" y="382116"/>
                  <a:pt x="275272" y="380013"/>
                  <a:pt x="271467" y="376308"/>
                </a:cubicBezTo>
                <a:lnTo>
                  <a:pt x="182847" y="287689"/>
                </a:lnTo>
                <a:cubicBezTo>
                  <a:pt x="181445" y="286287"/>
                  <a:pt x="179643" y="285586"/>
                  <a:pt x="177239" y="285486"/>
                </a:cubicBezTo>
                <a:cubicBezTo>
                  <a:pt x="174336" y="285486"/>
                  <a:pt x="171131" y="286888"/>
                  <a:pt x="168628" y="289091"/>
                </a:cubicBezTo>
                <a:lnTo>
                  <a:pt x="132178" y="350574"/>
                </a:lnTo>
                <a:cubicBezTo>
                  <a:pt x="126371" y="356382"/>
                  <a:pt x="118760" y="359486"/>
                  <a:pt x="110750" y="359486"/>
                </a:cubicBezTo>
                <a:lnTo>
                  <a:pt x="110449" y="359486"/>
                </a:lnTo>
                <a:cubicBezTo>
                  <a:pt x="96731" y="359486"/>
                  <a:pt x="84614" y="350173"/>
                  <a:pt x="81009" y="336855"/>
                </a:cubicBezTo>
                <a:lnTo>
                  <a:pt x="42758" y="193862"/>
                </a:lnTo>
                <a:lnTo>
                  <a:pt x="42758" y="193762"/>
                </a:lnTo>
                <a:cubicBezTo>
                  <a:pt x="42357" y="192160"/>
                  <a:pt x="42558" y="190457"/>
                  <a:pt x="43358" y="189055"/>
                </a:cubicBezTo>
                <a:cubicBezTo>
                  <a:pt x="44260" y="187554"/>
                  <a:pt x="45662" y="186452"/>
                  <a:pt x="47264" y="186051"/>
                </a:cubicBezTo>
                <a:cubicBezTo>
                  <a:pt x="50668" y="185150"/>
                  <a:pt x="54273" y="187253"/>
                  <a:pt x="55074" y="190557"/>
                </a:cubicBezTo>
                <a:lnTo>
                  <a:pt x="93426" y="333551"/>
                </a:lnTo>
                <a:cubicBezTo>
                  <a:pt x="95529" y="341361"/>
                  <a:pt x="102438" y="346668"/>
                  <a:pt x="110649" y="346668"/>
                </a:cubicBezTo>
                <a:cubicBezTo>
                  <a:pt x="115055" y="346668"/>
                  <a:pt x="119161" y="345066"/>
                  <a:pt x="122465" y="342062"/>
                </a:cubicBezTo>
                <a:lnTo>
                  <a:pt x="159015" y="280579"/>
                </a:lnTo>
                <a:cubicBezTo>
                  <a:pt x="168427" y="271166"/>
                  <a:pt x="183848" y="270465"/>
                  <a:pt x="191959" y="278576"/>
                </a:cubicBezTo>
                <a:lnTo>
                  <a:pt x="280479" y="367196"/>
                </a:lnTo>
                <a:cubicBezTo>
                  <a:pt x="281881" y="368598"/>
                  <a:pt x="283783" y="369299"/>
                  <a:pt x="286086" y="369299"/>
                </a:cubicBezTo>
                <a:lnTo>
                  <a:pt x="286086" y="369299"/>
                </a:lnTo>
                <a:cubicBezTo>
                  <a:pt x="289291" y="369299"/>
                  <a:pt x="292695" y="367797"/>
                  <a:pt x="295299" y="365194"/>
                </a:cubicBezTo>
                <a:lnTo>
                  <a:pt x="295900" y="364593"/>
                </a:lnTo>
                <a:cubicBezTo>
                  <a:pt x="298303" y="362189"/>
                  <a:pt x="302609" y="362189"/>
                  <a:pt x="305012" y="364593"/>
                </a:cubicBezTo>
                <a:cubicBezTo>
                  <a:pt x="307515" y="367096"/>
                  <a:pt x="307515" y="371201"/>
                  <a:pt x="305012" y="373705"/>
                </a:cubicBezTo>
                <a:lnTo>
                  <a:pt x="304311" y="374306"/>
                </a:lnTo>
                <a:cubicBezTo>
                  <a:pt x="299304" y="379312"/>
                  <a:pt x="292695" y="382116"/>
                  <a:pt x="286086" y="382116"/>
                </a:cubicBezTo>
                <a:close/>
                <a:moveTo>
                  <a:pt x="314024" y="361889"/>
                </a:moveTo>
                <a:cubicBezTo>
                  <a:pt x="312322" y="361889"/>
                  <a:pt x="310720" y="361288"/>
                  <a:pt x="309518" y="360087"/>
                </a:cubicBezTo>
                <a:cubicBezTo>
                  <a:pt x="307015" y="357583"/>
                  <a:pt x="307015" y="353478"/>
                  <a:pt x="309518" y="350974"/>
                </a:cubicBezTo>
                <a:cubicBezTo>
                  <a:pt x="311921" y="348571"/>
                  <a:pt x="316127" y="348571"/>
                  <a:pt x="318630" y="350974"/>
                </a:cubicBezTo>
                <a:cubicBezTo>
                  <a:pt x="321134" y="353478"/>
                  <a:pt x="321134" y="357583"/>
                  <a:pt x="318630" y="360087"/>
                </a:cubicBezTo>
                <a:cubicBezTo>
                  <a:pt x="317429" y="361288"/>
                  <a:pt x="315727" y="361889"/>
                  <a:pt x="314024" y="361889"/>
                </a:cubicBezTo>
                <a:close/>
                <a:moveTo>
                  <a:pt x="327643" y="348371"/>
                </a:moveTo>
                <a:cubicBezTo>
                  <a:pt x="325940" y="348371"/>
                  <a:pt x="324338" y="347670"/>
                  <a:pt x="323137" y="346468"/>
                </a:cubicBezTo>
                <a:cubicBezTo>
                  <a:pt x="320633" y="343965"/>
                  <a:pt x="320633" y="339859"/>
                  <a:pt x="323137" y="337356"/>
                </a:cubicBezTo>
                <a:lnTo>
                  <a:pt x="365193" y="295299"/>
                </a:lnTo>
                <a:cubicBezTo>
                  <a:pt x="367797" y="292695"/>
                  <a:pt x="369299" y="289291"/>
                  <a:pt x="369299" y="286086"/>
                </a:cubicBezTo>
                <a:cubicBezTo>
                  <a:pt x="369299" y="283784"/>
                  <a:pt x="368598" y="281881"/>
                  <a:pt x="367196" y="280479"/>
                </a:cubicBezTo>
                <a:lnTo>
                  <a:pt x="292195" y="205478"/>
                </a:lnTo>
                <a:cubicBezTo>
                  <a:pt x="290893" y="204276"/>
                  <a:pt x="290292" y="202574"/>
                  <a:pt x="290292" y="200871"/>
                </a:cubicBezTo>
                <a:cubicBezTo>
                  <a:pt x="290292" y="199169"/>
                  <a:pt x="290893" y="197567"/>
                  <a:pt x="292095" y="196365"/>
                </a:cubicBezTo>
                <a:cubicBezTo>
                  <a:pt x="294598" y="193962"/>
                  <a:pt x="298804" y="193962"/>
                  <a:pt x="301207" y="196365"/>
                </a:cubicBezTo>
                <a:lnTo>
                  <a:pt x="376308" y="271467"/>
                </a:lnTo>
                <a:cubicBezTo>
                  <a:pt x="380013" y="275172"/>
                  <a:pt x="382217" y="280479"/>
                  <a:pt x="382116" y="286086"/>
                </a:cubicBezTo>
                <a:cubicBezTo>
                  <a:pt x="382116" y="292796"/>
                  <a:pt x="379312" y="299304"/>
                  <a:pt x="374306" y="304311"/>
                </a:cubicBezTo>
                <a:lnTo>
                  <a:pt x="332249" y="346368"/>
                </a:lnTo>
                <a:cubicBezTo>
                  <a:pt x="332249" y="346368"/>
                  <a:pt x="332249" y="346468"/>
                  <a:pt x="332149" y="346468"/>
                </a:cubicBezTo>
                <a:cubicBezTo>
                  <a:pt x="330947" y="347670"/>
                  <a:pt x="329345" y="348371"/>
                  <a:pt x="327643" y="348371"/>
                </a:cubicBezTo>
                <a:close/>
                <a:moveTo>
                  <a:pt x="283082" y="193662"/>
                </a:moveTo>
                <a:cubicBezTo>
                  <a:pt x="281380" y="193662"/>
                  <a:pt x="279678" y="193061"/>
                  <a:pt x="278476" y="191759"/>
                </a:cubicBezTo>
                <a:cubicBezTo>
                  <a:pt x="274771" y="188054"/>
                  <a:pt x="272668" y="182847"/>
                  <a:pt x="272768" y="177239"/>
                </a:cubicBezTo>
                <a:cubicBezTo>
                  <a:pt x="272768" y="170631"/>
                  <a:pt x="275572" y="164022"/>
                  <a:pt x="280579" y="159015"/>
                </a:cubicBezTo>
                <a:lnTo>
                  <a:pt x="281781" y="158013"/>
                </a:lnTo>
                <a:lnTo>
                  <a:pt x="342062" y="122466"/>
                </a:lnTo>
                <a:cubicBezTo>
                  <a:pt x="345066" y="119161"/>
                  <a:pt x="346668" y="115055"/>
                  <a:pt x="346768" y="110549"/>
                </a:cubicBezTo>
                <a:cubicBezTo>
                  <a:pt x="346668" y="102439"/>
                  <a:pt x="341361" y="95529"/>
                  <a:pt x="333651" y="93426"/>
                </a:cubicBezTo>
                <a:lnTo>
                  <a:pt x="42958" y="15521"/>
                </a:lnTo>
                <a:cubicBezTo>
                  <a:pt x="41556" y="15121"/>
                  <a:pt x="40355" y="14319"/>
                  <a:pt x="39453" y="13118"/>
                </a:cubicBezTo>
                <a:cubicBezTo>
                  <a:pt x="38152" y="13719"/>
                  <a:pt x="36549" y="13819"/>
                  <a:pt x="35147" y="13418"/>
                </a:cubicBezTo>
                <a:cubicBezTo>
                  <a:pt x="33645" y="13018"/>
                  <a:pt x="32043" y="12817"/>
                  <a:pt x="30441" y="12817"/>
                </a:cubicBezTo>
                <a:cubicBezTo>
                  <a:pt x="20928" y="12817"/>
                  <a:pt x="12817" y="20928"/>
                  <a:pt x="12817" y="30441"/>
                </a:cubicBezTo>
                <a:cubicBezTo>
                  <a:pt x="12817" y="31943"/>
                  <a:pt x="13017" y="33545"/>
                  <a:pt x="13518" y="35148"/>
                </a:cubicBezTo>
                <a:lnTo>
                  <a:pt x="50168" y="172033"/>
                </a:lnTo>
                <a:cubicBezTo>
                  <a:pt x="51069" y="175437"/>
                  <a:pt x="49066" y="178942"/>
                  <a:pt x="45662" y="179843"/>
                </a:cubicBezTo>
                <a:cubicBezTo>
                  <a:pt x="42157" y="180744"/>
                  <a:pt x="38652" y="178641"/>
                  <a:pt x="37751" y="175337"/>
                </a:cubicBezTo>
                <a:lnTo>
                  <a:pt x="1101" y="38452"/>
                </a:lnTo>
                <a:cubicBezTo>
                  <a:pt x="400" y="35848"/>
                  <a:pt x="0" y="33145"/>
                  <a:pt x="0" y="30441"/>
                </a:cubicBezTo>
                <a:cubicBezTo>
                  <a:pt x="100" y="13719"/>
                  <a:pt x="13718" y="0"/>
                  <a:pt x="30441" y="0"/>
                </a:cubicBezTo>
                <a:cubicBezTo>
                  <a:pt x="33145" y="0"/>
                  <a:pt x="35848" y="401"/>
                  <a:pt x="38452" y="1101"/>
                </a:cubicBezTo>
                <a:cubicBezTo>
                  <a:pt x="38552" y="1101"/>
                  <a:pt x="38552" y="1101"/>
                  <a:pt x="38652" y="1101"/>
                </a:cubicBezTo>
                <a:cubicBezTo>
                  <a:pt x="39954" y="1502"/>
                  <a:pt x="41155" y="2303"/>
                  <a:pt x="42057" y="3505"/>
                </a:cubicBezTo>
                <a:cubicBezTo>
                  <a:pt x="43358" y="2904"/>
                  <a:pt x="44860" y="2804"/>
                  <a:pt x="46262" y="3104"/>
                </a:cubicBezTo>
                <a:lnTo>
                  <a:pt x="336955" y="81010"/>
                </a:lnTo>
                <a:cubicBezTo>
                  <a:pt x="350273" y="84614"/>
                  <a:pt x="359586" y="96731"/>
                  <a:pt x="359586" y="110549"/>
                </a:cubicBezTo>
                <a:cubicBezTo>
                  <a:pt x="359586" y="118660"/>
                  <a:pt x="356382" y="126371"/>
                  <a:pt x="350573" y="132078"/>
                </a:cubicBezTo>
                <a:lnTo>
                  <a:pt x="349372" y="133080"/>
                </a:lnTo>
                <a:lnTo>
                  <a:pt x="289091" y="168628"/>
                </a:lnTo>
                <a:cubicBezTo>
                  <a:pt x="286888" y="171131"/>
                  <a:pt x="285486" y="174336"/>
                  <a:pt x="285586" y="177239"/>
                </a:cubicBezTo>
                <a:cubicBezTo>
                  <a:pt x="285586" y="179543"/>
                  <a:pt x="286287" y="181445"/>
                  <a:pt x="287589" y="182847"/>
                </a:cubicBezTo>
                <a:cubicBezTo>
                  <a:pt x="290092" y="185351"/>
                  <a:pt x="290092" y="189356"/>
                  <a:pt x="287589" y="191859"/>
                </a:cubicBezTo>
                <a:cubicBezTo>
                  <a:pt x="286387" y="193061"/>
                  <a:pt x="284785" y="193662"/>
                  <a:pt x="283082" y="193662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6" name="Freeform: Shape 135">
            <a:extLst>
              <a:ext uri="{FF2B5EF4-FFF2-40B4-BE49-F238E27FC236}">
                <a16:creationId xmlns:a16="http://schemas.microsoft.com/office/drawing/2014/main" id="{D1FDD101-2739-423C-ABF2-5A8FCC5E5C5F}"/>
              </a:ext>
            </a:extLst>
          </p:cNvPr>
          <p:cNvSpPr/>
          <p:nvPr/>
        </p:nvSpPr>
        <p:spPr>
          <a:xfrm>
            <a:off x="6503528" y="3708810"/>
            <a:ext cx="380514" cy="380514"/>
          </a:xfrm>
          <a:custGeom>
            <a:avLst/>
            <a:gdLst>
              <a:gd name="connsiteX0" fmla="*/ 30441 w 380514"/>
              <a:gd name="connsiteY0" fmla="*/ 382116 h 380514"/>
              <a:gd name="connsiteX1" fmla="*/ 30441 w 380514"/>
              <a:gd name="connsiteY1" fmla="*/ 382116 h 380514"/>
              <a:gd name="connsiteX2" fmla="*/ 0 w 380514"/>
              <a:gd name="connsiteY2" fmla="*/ 351675 h 380514"/>
              <a:gd name="connsiteX3" fmla="*/ 1101 w 380514"/>
              <a:gd name="connsiteY3" fmla="*/ 343664 h 380514"/>
              <a:gd name="connsiteX4" fmla="*/ 3504 w 380514"/>
              <a:gd name="connsiteY4" fmla="*/ 340160 h 380514"/>
              <a:gd name="connsiteX5" fmla="*/ 3104 w 380514"/>
              <a:gd name="connsiteY5" fmla="*/ 335854 h 380514"/>
              <a:gd name="connsiteX6" fmla="*/ 81009 w 380514"/>
              <a:gd name="connsiteY6" fmla="*/ 45261 h 380514"/>
              <a:gd name="connsiteX7" fmla="*/ 110449 w 380514"/>
              <a:gd name="connsiteY7" fmla="*/ 22631 h 380514"/>
              <a:gd name="connsiteX8" fmla="*/ 110549 w 380514"/>
              <a:gd name="connsiteY8" fmla="*/ 22631 h 380514"/>
              <a:gd name="connsiteX9" fmla="*/ 132078 w 380514"/>
              <a:gd name="connsiteY9" fmla="*/ 31543 h 380514"/>
              <a:gd name="connsiteX10" fmla="*/ 133080 w 380514"/>
              <a:gd name="connsiteY10" fmla="*/ 32744 h 380514"/>
              <a:gd name="connsiteX11" fmla="*/ 168628 w 380514"/>
              <a:gd name="connsiteY11" fmla="*/ 93026 h 380514"/>
              <a:gd name="connsiteX12" fmla="*/ 177240 w 380514"/>
              <a:gd name="connsiteY12" fmla="*/ 96630 h 380514"/>
              <a:gd name="connsiteX13" fmla="*/ 182747 w 380514"/>
              <a:gd name="connsiteY13" fmla="*/ 94528 h 380514"/>
              <a:gd name="connsiteX14" fmla="*/ 182847 w 380514"/>
              <a:gd name="connsiteY14" fmla="*/ 94428 h 380514"/>
              <a:gd name="connsiteX15" fmla="*/ 191859 w 380514"/>
              <a:gd name="connsiteY15" fmla="*/ 94628 h 380514"/>
              <a:gd name="connsiteX16" fmla="*/ 193661 w 380514"/>
              <a:gd name="connsiteY16" fmla="*/ 99134 h 380514"/>
              <a:gd name="connsiteX17" fmla="*/ 191759 w 380514"/>
              <a:gd name="connsiteY17" fmla="*/ 103640 h 380514"/>
              <a:gd name="connsiteX18" fmla="*/ 159015 w 380514"/>
              <a:gd name="connsiteY18" fmla="*/ 101537 h 380514"/>
              <a:gd name="connsiteX19" fmla="*/ 158013 w 380514"/>
              <a:gd name="connsiteY19" fmla="*/ 100335 h 380514"/>
              <a:gd name="connsiteX20" fmla="*/ 122465 w 380514"/>
              <a:gd name="connsiteY20" fmla="*/ 40154 h 380514"/>
              <a:gd name="connsiteX21" fmla="*/ 110549 w 380514"/>
              <a:gd name="connsiteY21" fmla="*/ 35448 h 380514"/>
              <a:gd name="connsiteX22" fmla="*/ 93426 w 380514"/>
              <a:gd name="connsiteY22" fmla="*/ 48566 h 380514"/>
              <a:gd name="connsiteX23" fmla="*/ 15521 w 380514"/>
              <a:gd name="connsiteY23" fmla="*/ 339158 h 380514"/>
              <a:gd name="connsiteX24" fmla="*/ 13118 w 380514"/>
              <a:gd name="connsiteY24" fmla="*/ 342663 h 380514"/>
              <a:gd name="connsiteX25" fmla="*/ 13418 w 380514"/>
              <a:gd name="connsiteY25" fmla="*/ 346969 h 380514"/>
              <a:gd name="connsiteX26" fmla="*/ 12817 w 380514"/>
              <a:gd name="connsiteY26" fmla="*/ 351675 h 380514"/>
              <a:gd name="connsiteX27" fmla="*/ 30441 w 380514"/>
              <a:gd name="connsiteY27" fmla="*/ 369299 h 380514"/>
              <a:gd name="connsiteX28" fmla="*/ 35148 w 380514"/>
              <a:gd name="connsiteY28" fmla="*/ 368698 h 380514"/>
              <a:gd name="connsiteX29" fmla="*/ 172032 w 380514"/>
              <a:gd name="connsiteY29" fmla="*/ 332049 h 380514"/>
              <a:gd name="connsiteX30" fmla="*/ 179843 w 380514"/>
              <a:gd name="connsiteY30" fmla="*/ 336555 h 380514"/>
              <a:gd name="connsiteX31" fmla="*/ 175337 w 380514"/>
              <a:gd name="connsiteY31" fmla="*/ 344365 h 380514"/>
              <a:gd name="connsiteX32" fmla="*/ 38352 w 380514"/>
              <a:gd name="connsiteY32" fmla="*/ 381115 h 380514"/>
              <a:gd name="connsiteX33" fmla="*/ 30441 w 380514"/>
              <a:gd name="connsiteY33" fmla="*/ 382116 h 380514"/>
              <a:gd name="connsiteX34" fmla="*/ 192260 w 380514"/>
              <a:gd name="connsiteY34" fmla="*/ 339659 h 380514"/>
              <a:gd name="connsiteX35" fmla="*/ 186052 w 380514"/>
              <a:gd name="connsiteY35" fmla="*/ 334852 h 380514"/>
              <a:gd name="connsiteX36" fmla="*/ 190557 w 380514"/>
              <a:gd name="connsiteY36" fmla="*/ 327042 h 380514"/>
              <a:gd name="connsiteX37" fmla="*/ 333551 w 380514"/>
              <a:gd name="connsiteY37" fmla="*/ 288690 h 380514"/>
              <a:gd name="connsiteX38" fmla="*/ 346668 w 380514"/>
              <a:gd name="connsiteY38" fmla="*/ 271467 h 380514"/>
              <a:gd name="connsiteX39" fmla="*/ 342062 w 380514"/>
              <a:gd name="connsiteY39" fmla="*/ 259651 h 380514"/>
              <a:gd name="connsiteX40" fmla="*/ 280579 w 380514"/>
              <a:gd name="connsiteY40" fmla="*/ 223201 h 380514"/>
              <a:gd name="connsiteX41" fmla="*/ 272668 w 380514"/>
              <a:gd name="connsiteY41" fmla="*/ 204877 h 380514"/>
              <a:gd name="connsiteX42" fmla="*/ 278576 w 380514"/>
              <a:gd name="connsiteY42" fmla="*/ 190257 h 380514"/>
              <a:gd name="connsiteX43" fmla="*/ 367196 w 380514"/>
              <a:gd name="connsiteY43" fmla="*/ 101637 h 380514"/>
              <a:gd name="connsiteX44" fmla="*/ 369299 w 380514"/>
              <a:gd name="connsiteY44" fmla="*/ 96030 h 380514"/>
              <a:gd name="connsiteX45" fmla="*/ 365193 w 380514"/>
              <a:gd name="connsiteY45" fmla="*/ 86917 h 380514"/>
              <a:gd name="connsiteX46" fmla="*/ 364592 w 380514"/>
              <a:gd name="connsiteY46" fmla="*/ 86216 h 380514"/>
              <a:gd name="connsiteX47" fmla="*/ 364592 w 380514"/>
              <a:gd name="connsiteY47" fmla="*/ 77104 h 380514"/>
              <a:gd name="connsiteX48" fmla="*/ 373605 w 380514"/>
              <a:gd name="connsiteY48" fmla="*/ 77104 h 380514"/>
              <a:gd name="connsiteX49" fmla="*/ 374306 w 380514"/>
              <a:gd name="connsiteY49" fmla="*/ 77805 h 380514"/>
              <a:gd name="connsiteX50" fmla="*/ 382116 w 380514"/>
              <a:gd name="connsiteY50" fmla="*/ 96030 h 380514"/>
              <a:gd name="connsiteX51" fmla="*/ 376208 w 380514"/>
              <a:gd name="connsiteY51" fmla="*/ 110649 h 380514"/>
              <a:gd name="connsiteX52" fmla="*/ 287588 w 380514"/>
              <a:gd name="connsiteY52" fmla="*/ 199269 h 380514"/>
              <a:gd name="connsiteX53" fmla="*/ 285486 w 380514"/>
              <a:gd name="connsiteY53" fmla="*/ 204877 h 380514"/>
              <a:gd name="connsiteX54" fmla="*/ 289191 w 380514"/>
              <a:gd name="connsiteY54" fmla="*/ 213588 h 380514"/>
              <a:gd name="connsiteX55" fmla="*/ 350474 w 380514"/>
              <a:gd name="connsiteY55" fmla="*/ 250038 h 380514"/>
              <a:gd name="connsiteX56" fmla="*/ 359485 w 380514"/>
              <a:gd name="connsiteY56" fmla="*/ 271567 h 380514"/>
              <a:gd name="connsiteX57" fmla="*/ 336855 w 380514"/>
              <a:gd name="connsiteY57" fmla="*/ 301107 h 380514"/>
              <a:gd name="connsiteX58" fmla="*/ 193862 w 380514"/>
              <a:gd name="connsiteY58" fmla="*/ 339358 h 380514"/>
              <a:gd name="connsiteX59" fmla="*/ 192260 w 380514"/>
              <a:gd name="connsiteY59" fmla="*/ 339659 h 380514"/>
              <a:gd name="connsiteX60" fmla="*/ 200871 w 380514"/>
              <a:gd name="connsiteY60" fmla="*/ 91924 h 380514"/>
              <a:gd name="connsiteX61" fmla="*/ 196365 w 380514"/>
              <a:gd name="connsiteY61" fmla="*/ 90022 h 380514"/>
              <a:gd name="connsiteX62" fmla="*/ 194463 w 380514"/>
              <a:gd name="connsiteY62" fmla="*/ 85515 h 380514"/>
              <a:gd name="connsiteX63" fmla="*/ 196365 w 380514"/>
              <a:gd name="connsiteY63" fmla="*/ 81009 h 380514"/>
              <a:gd name="connsiteX64" fmla="*/ 271467 w 380514"/>
              <a:gd name="connsiteY64" fmla="*/ 5908 h 380514"/>
              <a:gd name="connsiteX65" fmla="*/ 286087 w 380514"/>
              <a:gd name="connsiteY65" fmla="*/ 0 h 380514"/>
              <a:gd name="connsiteX66" fmla="*/ 304311 w 380514"/>
              <a:gd name="connsiteY66" fmla="*/ 7811 h 380514"/>
              <a:gd name="connsiteX67" fmla="*/ 346468 w 380514"/>
              <a:gd name="connsiteY67" fmla="*/ 49967 h 380514"/>
              <a:gd name="connsiteX68" fmla="*/ 346468 w 380514"/>
              <a:gd name="connsiteY68" fmla="*/ 58980 h 380514"/>
              <a:gd name="connsiteX69" fmla="*/ 337356 w 380514"/>
              <a:gd name="connsiteY69" fmla="*/ 58980 h 380514"/>
              <a:gd name="connsiteX70" fmla="*/ 295299 w 380514"/>
              <a:gd name="connsiteY70" fmla="*/ 16923 h 380514"/>
              <a:gd name="connsiteX71" fmla="*/ 280479 w 380514"/>
              <a:gd name="connsiteY71" fmla="*/ 14920 h 380514"/>
              <a:gd name="connsiteX72" fmla="*/ 205378 w 380514"/>
              <a:gd name="connsiteY72" fmla="*/ 90022 h 380514"/>
              <a:gd name="connsiteX73" fmla="*/ 200871 w 380514"/>
              <a:gd name="connsiteY73" fmla="*/ 91924 h 380514"/>
              <a:gd name="connsiteX74" fmla="*/ 355480 w 380514"/>
              <a:gd name="connsiteY74" fmla="*/ 74501 h 380514"/>
              <a:gd name="connsiteX75" fmla="*/ 350974 w 380514"/>
              <a:gd name="connsiteY75" fmla="*/ 72598 h 380514"/>
              <a:gd name="connsiteX76" fmla="*/ 350974 w 380514"/>
              <a:gd name="connsiteY76" fmla="*/ 63586 h 380514"/>
              <a:gd name="connsiteX77" fmla="*/ 359987 w 380514"/>
              <a:gd name="connsiteY77" fmla="*/ 63586 h 380514"/>
              <a:gd name="connsiteX78" fmla="*/ 359987 w 380514"/>
              <a:gd name="connsiteY78" fmla="*/ 72598 h 380514"/>
              <a:gd name="connsiteX79" fmla="*/ 355480 w 380514"/>
              <a:gd name="connsiteY79" fmla="*/ 74501 h 38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</a:cxnLst>
            <a:rect l="l" t="t" r="r" b="b"/>
            <a:pathLst>
              <a:path w="380514" h="380514">
                <a:moveTo>
                  <a:pt x="30441" y="382116"/>
                </a:moveTo>
                <a:lnTo>
                  <a:pt x="30441" y="382116"/>
                </a:lnTo>
                <a:cubicBezTo>
                  <a:pt x="13718" y="382016"/>
                  <a:pt x="0" y="368398"/>
                  <a:pt x="0" y="351675"/>
                </a:cubicBezTo>
                <a:cubicBezTo>
                  <a:pt x="0" y="348972"/>
                  <a:pt x="400" y="346268"/>
                  <a:pt x="1101" y="343664"/>
                </a:cubicBezTo>
                <a:cubicBezTo>
                  <a:pt x="1402" y="342262"/>
                  <a:pt x="2303" y="340961"/>
                  <a:pt x="3504" y="340160"/>
                </a:cubicBezTo>
                <a:cubicBezTo>
                  <a:pt x="2904" y="338758"/>
                  <a:pt x="2803" y="337256"/>
                  <a:pt x="3104" y="335854"/>
                </a:cubicBezTo>
                <a:lnTo>
                  <a:pt x="81009" y="45261"/>
                </a:lnTo>
                <a:cubicBezTo>
                  <a:pt x="84514" y="31943"/>
                  <a:pt x="96630" y="22631"/>
                  <a:pt x="110449" y="22631"/>
                </a:cubicBezTo>
                <a:lnTo>
                  <a:pt x="110549" y="22631"/>
                </a:lnTo>
                <a:cubicBezTo>
                  <a:pt x="118760" y="22631"/>
                  <a:pt x="126270" y="25835"/>
                  <a:pt x="132078" y="31543"/>
                </a:cubicBezTo>
                <a:lnTo>
                  <a:pt x="133080" y="32744"/>
                </a:lnTo>
                <a:lnTo>
                  <a:pt x="168628" y="93026"/>
                </a:lnTo>
                <a:cubicBezTo>
                  <a:pt x="171031" y="95229"/>
                  <a:pt x="174235" y="96630"/>
                  <a:pt x="177240" y="96630"/>
                </a:cubicBezTo>
                <a:cubicBezTo>
                  <a:pt x="179543" y="96530"/>
                  <a:pt x="181445" y="95929"/>
                  <a:pt x="182747" y="94528"/>
                </a:cubicBezTo>
                <a:cubicBezTo>
                  <a:pt x="182847" y="94528"/>
                  <a:pt x="182847" y="94428"/>
                  <a:pt x="182847" y="94428"/>
                </a:cubicBezTo>
                <a:cubicBezTo>
                  <a:pt x="185351" y="92124"/>
                  <a:pt x="189556" y="92225"/>
                  <a:pt x="191859" y="94628"/>
                </a:cubicBezTo>
                <a:cubicBezTo>
                  <a:pt x="193061" y="95829"/>
                  <a:pt x="193661" y="97432"/>
                  <a:pt x="193661" y="99134"/>
                </a:cubicBezTo>
                <a:cubicBezTo>
                  <a:pt x="193661" y="100836"/>
                  <a:pt x="192961" y="102438"/>
                  <a:pt x="191759" y="103640"/>
                </a:cubicBezTo>
                <a:cubicBezTo>
                  <a:pt x="183348" y="111951"/>
                  <a:pt x="168227" y="110750"/>
                  <a:pt x="159015" y="101537"/>
                </a:cubicBezTo>
                <a:lnTo>
                  <a:pt x="158013" y="100335"/>
                </a:lnTo>
                <a:lnTo>
                  <a:pt x="122465" y="40154"/>
                </a:lnTo>
                <a:cubicBezTo>
                  <a:pt x="119161" y="37050"/>
                  <a:pt x="115055" y="35448"/>
                  <a:pt x="110549" y="35448"/>
                </a:cubicBezTo>
                <a:cubicBezTo>
                  <a:pt x="102338" y="35448"/>
                  <a:pt x="95429" y="40755"/>
                  <a:pt x="93426" y="48566"/>
                </a:cubicBezTo>
                <a:lnTo>
                  <a:pt x="15521" y="339158"/>
                </a:lnTo>
                <a:cubicBezTo>
                  <a:pt x="15121" y="340560"/>
                  <a:pt x="14319" y="341862"/>
                  <a:pt x="13118" y="342663"/>
                </a:cubicBezTo>
                <a:cubicBezTo>
                  <a:pt x="13718" y="344065"/>
                  <a:pt x="13819" y="345567"/>
                  <a:pt x="13418" y="346969"/>
                </a:cubicBezTo>
                <a:cubicBezTo>
                  <a:pt x="13017" y="348571"/>
                  <a:pt x="12817" y="350073"/>
                  <a:pt x="12817" y="351675"/>
                </a:cubicBezTo>
                <a:cubicBezTo>
                  <a:pt x="12817" y="361188"/>
                  <a:pt x="20928" y="369299"/>
                  <a:pt x="30441" y="369299"/>
                </a:cubicBezTo>
                <a:cubicBezTo>
                  <a:pt x="31943" y="369299"/>
                  <a:pt x="33545" y="369099"/>
                  <a:pt x="35148" y="368698"/>
                </a:cubicBezTo>
                <a:lnTo>
                  <a:pt x="172032" y="332049"/>
                </a:lnTo>
                <a:cubicBezTo>
                  <a:pt x="175337" y="331147"/>
                  <a:pt x="178942" y="333150"/>
                  <a:pt x="179843" y="336555"/>
                </a:cubicBezTo>
                <a:cubicBezTo>
                  <a:pt x="180744" y="339959"/>
                  <a:pt x="178741" y="343464"/>
                  <a:pt x="175337" y="344365"/>
                </a:cubicBezTo>
                <a:lnTo>
                  <a:pt x="38352" y="381115"/>
                </a:lnTo>
                <a:cubicBezTo>
                  <a:pt x="35748" y="381716"/>
                  <a:pt x="33045" y="382116"/>
                  <a:pt x="30441" y="382116"/>
                </a:cubicBezTo>
                <a:close/>
                <a:moveTo>
                  <a:pt x="192260" y="339659"/>
                </a:moveTo>
                <a:cubicBezTo>
                  <a:pt x="189356" y="339659"/>
                  <a:pt x="186752" y="337656"/>
                  <a:pt x="186052" y="334852"/>
                </a:cubicBezTo>
                <a:cubicBezTo>
                  <a:pt x="185150" y="331448"/>
                  <a:pt x="187153" y="327943"/>
                  <a:pt x="190557" y="327042"/>
                </a:cubicBezTo>
                <a:lnTo>
                  <a:pt x="333551" y="288690"/>
                </a:lnTo>
                <a:cubicBezTo>
                  <a:pt x="341361" y="286587"/>
                  <a:pt x="346668" y="279678"/>
                  <a:pt x="346668" y="271467"/>
                </a:cubicBezTo>
                <a:cubicBezTo>
                  <a:pt x="346668" y="267061"/>
                  <a:pt x="345066" y="262955"/>
                  <a:pt x="342062" y="259651"/>
                </a:cubicBezTo>
                <a:lnTo>
                  <a:pt x="280579" y="223201"/>
                </a:lnTo>
                <a:cubicBezTo>
                  <a:pt x="275472" y="218095"/>
                  <a:pt x="272768" y="211586"/>
                  <a:pt x="272668" y="204877"/>
                </a:cubicBezTo>
                <a:cubicBezTo>
                  <a:pt x="272668" y="199169"/>
                  <a:pt x="274771" y="193962"/>
                  <a:pt x="278576" y="190257"/>
                </a:cubicBezTo>
                <a:lnTo>
                  <a:pt x="367196" y="101637"/>
                </a:lnTo>
                <a:cubicBezTo>
                  <a:pt x="368598" y="100235"/>
                  <a:pt x="369299" y="98333"/>
                  <a:pt x="369299" y="96030"/>
                </a:cubicBezTo>
                <a:cubicBezTo>
                  <a:pt x="369299" y="92825"/>
                  <a:pt x="367797" y="89421"/>
                  <a:pt x="365193" y="86917"/>
                </a:cubicBezTo>
                <a:lnTo>
                  <a:pt x="364592" y="86216"/>
                </a:lnTo>
                <a:cubicBezTo>
                  <a:pt x="362089" y="83713"/>
                  <a:pt x="362089" y="79608"/>
                  <a:pt x="364592" y="77104"/>
                </a:cubicBezTo>
                <a:cubicBezTo>
                  <a:pt x="366996" y="74701"/>
                  <a:pt x="371202" y="74701"/>
                  <a:pt x="373605" y="77104"/>
                </a:cubicBezTo>
                <a:lnTo>
                  <a:pt x="374306" y="77805"/>
                </a:lnTo>
                <a:cubicBezTo>
                  <a:pt x="379313" y="82812"/>
                  <a:pt x="382116" y="89321"/>
                  <a:pt x="382116" y="96030"/>
                </a:cubicBezTo>
                <a:cubicBezTo>
                  <a:pt x="382116" y="101637"/>
                  <a:pt x="380014" y="106844"/>
                  <a:pt x="376208" y="110649"/>
                </a:cubicBezTo>
                <a:lnTo>
                  <a:pt x="287588" y="199269"/>
                </a:lnTo>
                <a:cubicBezTo>
                  <a:pt x="286286" y="200671"/>
                  <a:pt x="285486" y="202574"/>
                  <a:pt x="285486" y="204877"/>
                </a:cubicBezTo>
                <a:cubicBezTo>
                  <a:pt x="285486" y="207781"/>
                  <a:pt x="286887" y="210985"/>
                  <a:pt x="289191" y="213588"/>
                </a:cubicBezTo>
                <a:lnTo>
                  <a:pt x="350474" y="250038"/>
                </a:lnTo>
                <a:cubicBezTo>
                  <a:pt x="356381" y="255846"/>
                  <a:pt x="359586" y="263456"/>
                  <a:pt x="359485" y="271567"/>
                </a:cubicBezTo>
                <a:cubicBezTo>
                  <a:pt x="359586" y="285386"/>
                  <a:pt x="350273" y="297502"/>
                  <a:pt x="336855" y="301107"/>
                </a:cubicBezTo>
                <a:lnTo>
                  <a:pt x="193862" y="339358"/>
                </a:lnTo>
                <a:cubicBezTo>
                  <a:pt x="193361" y="339559"/>
                  <a:pt x="192760" y="339659"/>
                  <a:pt x="192260" y="339659"/>
                </a:cubicBezTo>
                <a:close/>
                <a:moveTo>
                  <a:pt x="200871" y="91924"/>
                </a:moveTo>
                <a:cubicBezTo>
                  <a:pt x="199169" y="91924"/>
                  <a:pt x="197567" y="91223"/>
                  <a:pt x="196365" y="90022"/>
                </a:cubicBezTo>
                <a:cubicBezTo>
                  <a:pt x="195164" y="88820"/>
                  <a:pt x="194463" y="87218"/>
                  <a:pt x="194463" y="85515"/>
                </a:cubicBezTo>
                <a:cubicBezTo>
                  <a:pt x="194463" y="83813"/>
                  <a:pt x="195164" y="82211"/>
                  <a:pt x="196365" y="81009"/>
                </a:cubicBezTo>
                <a:lnTo>
                  <a:pt x="271467" y="5908"/>
                </a:lnTo>
                <a:cubicBezTo>
                  <a:pt x="275172" y="2103"/>
                  <a:pt x="280379" y="0"/>
                  <a:pt x="286087" y="0"/>
                </a:cubicBezTo>
                <a:cubicBezTo>
                  <a:pt x="292796" y="0"/>
                  <a:pt x="299305" y="2804"/>
                  <a:pt x="304311" y="7811"/>
                </a:cubicBezTo>
                <a:lnTo>
                  <a:pt x="346468" y="49967"/>
                </a:lnTo>
                <a:cubicBezTo>
                  <a:pt x="348971" y="52471"/>
                  <a:pt x="348971" y="56476"/>
                  <a:pt x="346468" y="58980"/>
                </a:cubicBezTo>
                <a:cubicBezTo>
                  <a:pt x="343965" y="61483"/>
                  <a:pt x="339759" y="61483"/>
                  <a:pt x="337356" y="58980"/>
                </a:cubicBezTo>
                <a:lnTo>
                  <a:pt x="295299" y="16923"/>
                </a:lnTo>
                <a:cubicBezTo>
                  <a:pt x="290793" y="12417"/>
                  <a:pt x="283783" y="11616"/>
                  <a:pt x="280479" y="14920"/>
                </a:cubicBezTo>
                <a:lnTo>
                  <a:pt x="205378" y="90022"/>
                </a:lnTo>
                <a:cubicBezTo>
                  <a:pt x="204176" y="91223"/>
                  <a:pt x="202574" y="91924"/>
                  <a:pt x="200871" y="91924"/>
                </a:cubicBezTo>
                <a:close/>
                <a:moveTo>
                  <a:pt x="355480" y="74501"/>
                </a:moveTo>
                <a:cubicBezTo>
                  <a:pt x="353778" y="74501"/>
                  <a:pt x="352176" y="73800"/>
                  <a:pt x="350974" y="72598"/>
                </a:cubicBezTo>
                <a:cubicBezTo>
                  <a:pt x="348471" y="70095"/>
                  <a:pt x="348471" y="65989"/>
                  <a:pt x="350974" y="63586"/>
                </a:cubicBezTo>
                <a:cubicBezTo>
                  <a:pt x="353377" y="61082"/>
                  <a:pt x="357583" y="61082"/>
                  <a:pt x="359987" y="63586"/>
                </a:cubicBezTo>
                <a:cubicBezTo>
                  <a:pt x="362490" y="65989"/>
                  <a:pt x="362490" y="70095"/>
                  <a:pt x="359987" y="72598"/>
                </a:cubicBezTo>
                <a:cubicBezTo>
                  <a:pt x="358785" y="73800"/>
                  <a:pt x="357182" y="74501"/>
                  <a:pt x="355480" y="74501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460B50C7-3A3B-451C-BCC9-74E2558AC8FC}"/>
              </a:ext>
            </a:extLst>
          </p:cNvPr>
          <p:cNvSpPr/>
          <p:nvPr/>
        </p:nvSpPr>
        <p:spPr>
          <a:xfrm>
            <a:off x="7631452" y="3742656"/>
            <a:ext cx="380514" cy="380514"/>
          </a:xfrm>
          <a:custGeom>
            <a:avLst/>
            <a:gdLst>
              <a:gd name="connsiteX0" fmla="*/ 96130 w 380514"/>
              <a:gd name="connsiteY0" fmla="*/ 382116 h 380514"/>
              <a:gd name="connsiteX1" fmla="*/ 96130 w 380514"/>
              <a:gd name="connsiteY1" fmla="*/ 382116 h 380514"/>
              <a:gd name="connsiteX2" fmla="*/ 77905 w 380514"/>
              <a:gd name="connsiteY2" fmla="*/ 374306 h 380514"/>
              <a:gd name="connsiteX3" fmla="*/ 35848 w 380514"/>
              <a:gd name="connsiteY3" fmla="*/ 332249 h 380514"/>
              <a:gd name="connsiteX4" fmla="*/ 35748 w 380514"/>
              <a:gd name="connsiteY4" fmla="*/ 332149 h 380514"/>
              <a:gd name="connsiteX5" fmla="*/ 33846 w 380514"/>
              <a:gd name="connsiteY5" fmla="*/ 327643 h 380514"/>
              <a:gd name="connsiteX6" fmla="*/ 35748 w 380514"/>
              <a:gd name="connsiteY6" fmla="*/ 323137 h 380514"/>
              <a:gd name="connsiteX7" fmla="*/ 44760 w 380514"/>
              <a:gd name="connsiteY7" fmla="*/ 323036 h 380514"/>
              <a:gd name="connsiteX8" fmla="*/ 86917 w 380514"/>
              <a:gd name="connsiteY8" fmla="*/ 365194 h 380514"/>
              <a:gd name="connsiteX9" fmla="*/ 96029 w 380514"/>
              <a:gd name="connsiteY9" fmla="*/ 369299 h 380514"/>
              <a:gd name="connsiteX10" fmla="*/ 101637 w 380514"/>
              <a:gd name="connsiteY10" fmla="*/ 367196 h 380514"/>
              <a:gd name="connsiteX11" fmla="*/ 176738 w 380514"/>
              <a:gd name="connsiteY11" fmla="*/ 292095 h 380514"/>
              <a:gd name="connsiteX12" fmla="*/ 185851 w 380514"/>
              <a:gd name="connsiteY12" fmla="*/ 292095 h 380514"/>
              <a:gd name="connsiteX13" fmla="*/ 185851 w 380514"/>
              <a:gd name="connsiteY13" fmla="*/ 301207 h 380514"/>
              <a:gd name="connsiteX14" fmla="*/ 110750 w 380514"/>
              <a:gd name="connsiteY14" fmla="*/ 376308 h 380514"/>
              <a:gd name="connsiteX15" fmla="*/ 96130 w 380514"/>
              <a:gd name="connsiteY15" fmla="*/ 382116 h 380514"/>
              <a:gd name="connsiteX16" fmla="*/ 271667 w 380514"/>
              <a:gd name="connsiteY16" fmla="*/ 359486 h 380514"/>
              <a:gd name="connsiteX17" fmla="*/ 271667 w 380514"/>
              <a:gd name="connsiteY17" fmla="*/ 359486 h 380514"/>
              <a:gd name="connsiteX18" fmla="*/ 250138 w 380514"/>
              <a:gd name="connsiteY18" fmla="*/ 350574 h 380514"/>
              <a:gd name="connsiteX19" fmla="*/ 249137 w 380514"/>
              <a:gd name="connsiteY19" fmla="*/ 349372 h 380514"/>
              <a:gd name="connsiteX20" fmla="*/ 213588 w 380514"/>
              <a:gd name="connsiteY20" fmla="*/ 289091 h 380514"/>
              <a:gd name="connsiteX21" fmla="*/ 204876 w 380514"/>
              <a:gd name="connsiteY21" fmla="*/ 285486 h 380514"/>
              <a:gd name="connsiteX22" fmla="*/ 199369 w 380514"/>
              <a:gd name="connsiteY22" fmla="*/ 287589 h 380514"/>
              <a:gd name="connsiteX23" fmla="*/ 190357 w 380514"/>
              <a:gd name="connsiteY23" fmla="*/ 287589 h 380514"/>
              <a:gd name="connsiteX24" fmla="*/ 190457 w 380514"/>
              <a:gd name="connsiteY24" fmla="*/ 278476 h 380514"/>
              <a:gd name="connsiteX25" fmla="*/ 223201 w 380514"/>
              <a:gd name="connsiteY25" fmla="*/ 280579 h 380514"/>
              <a:gd name="connsiteX26" fmla="*/ 224103 w 380514"/>
              <a:gd name="connsiteY26" fmla="*/ 281781 h 380514"/>
              <a:gd name="connsiteX27" fmla="*/ 259751 w 380514"/>
              <a:gd name="connsiteY27" fmla="*/ 342062 h 380514"/>
              <a:gd name="connsiteX28" fmla="*/ 271567 w 380514"/>
              <a:gd name="connsiteY28" fmla="*/ 346668 h 380514"/>
              <a:gd name="connsiteX29" fmla="*/ 288790 w 380514"/>
              <a:gd name="connsiteY29" fmla="*/ 333551 h 380514"/>
              <a:gd name="connsiteX30" fmla="*/ 366695 w 380514"/>
              <a:gd name="connsiteY30" fmla="*/ 42958 h 380514"/>
              <a:gd name="connsiteX31" fmla="*/ 369099 w 380514"/>
              <a:gd name="connsiteY31" fmla="*/ 39453 h 380514"/>
              <a:gd name="connsiteX32" fmla="*/ 368698 w 380514"/>
              <a:gd name="connsiteY32" fmla="*/ 35148 h 380514"/>
              <a:gd name="connsiteX33" fmla="*/ 369399 w 380514"/>
              <a:gd name="connsiteY33" fmla="*/ 30441 h 380514"/>
              <a:gd name="connsiteX34" fmla="*/ 351775 w 380514"/>
              <a:gd name="connsiteY34" fmla="*/ 12817 h 380514"/>
              <a:gd name="connsiteX35" fmla="*/ 347069 w 380514"/>
              <a:gd name="connsiteY35" fmla="*/ 13518 h 380514"/>
              <a:gd name="connsiteX36" fmla="*/ 210184 w 380514"/>
              <a:gd name="connsiteY36" fmla="*/ 50168 h 380514"/>
              <a:gd name="connsiteX37" fmla="*/ 202373 w 380514"/>
              <a:gd name="connsiteY37" fmla="*/ 45562 h 380514"/>
              <a:gd name="connsiteX38" fmla="*/ 202974 w 380514"/>
              <a:gd name="connsiteY38" fmla="*/ 40755 h 380514"/>
              <a:gd name="connsiteX39" fmla="*/ 206879 w 380514"/>
              <a:gd name="connsiteY39" fmla="*/ 37751 h 380514"/>
              <a:gd name="connsiteX40" fmla="*/ 343764 w 380514"/>
              <a:gd name="connsiteY40" fmla="*/ 1101 h 380514"/>
              <a:gd name="connsiteX41" fmla="*/ 351775 w 380514"/>
              <a:gd name="connsiteY41" fmla="*/ 0 h 380514"/>
              <a:gd name="connsiteX42" fmla="*/ 382216 w 380514"/>
              <a:gd name="connsiteY42" fmla="*/ 30441 h 380514"/>
              <a:gd name="connsiteX43" fmla="*/ 381115 w 380514"/>
              <a:gd name="connsiteY43" fmla="*/ 38452 h 380514"/>
              <a:gd name="connsiteX44" fmla="*/ 381115 w 380514"/>
              <a:gd name="connsiteY44" fmla="*/ 38452 h 380514"/>
              <a:gd name="connsiteX45" fmla="*/ 378712 w 380514"/>
              <a:gd name="connsiteY45" fmla="*/ 42057 h 380514"/>
              <a:gd name="connsiteX46" fmla="*/ 379012 w 380514"/>
              <a:gd name="connsiteY46" fmla="*/ 46263 h 380514"/>
              <a:gd name="connsiteX47" fmla="*/ 301207 w 380514"/>
              <a:gd name="connsiteY47" fmla="*/ 336955 h 380514"/>
              <a:gd name="connsiteX48" fmla="*/ 271667 w 380514"/>
              <a:gd name="connsiteY48" fmla="*/ 359486 h 380514"/>
              <a:gd name="connsiteX49" fmla="*/ 26636 w 380514"/>
              <a:gd name="connsiteY49" fmla="*/ 320433 h 380514"/>
              <a:gd name="connsiteX50" fmla="*/ 22130 w 380514"/>
              <a:gd name="connsiteY50" fmla="*/ 318530 h 380514"/>
              <a:gd name="connsiteX51" fmla="*/ 20227 w 380514"/>
              <a:gd name="connsiteY51" fmla="*/ 314024 h 380514"/>
              <a:gd name="connsiteX52" fmla="*/ 22130 w 380514"/>
              <a:gd name="connsiteY52" fmla="*/ 309518 h 380514"/>
              <a:gd name="connsiteX53" fmla="*/ 31242 w 380514"/>
              <a:gd name="connsiteY53" fmla="*/ 309518 h 380514"/>
              <a:gd name="connsiteX54" fmla="*/ 33045 w 380514"/>
              <a:gd name="connsiteY54" fmla="*/ 314024 h 380514"/>
              <a:gd name="connsiteX55" fmla="*/ 31242 w 380514"/>
              <a:gd name="connsiteY55" fmla="*/ 318530 h 380514"/>
              <a:gd name="connsiteX56" fmla="*/ 26636 w 380514"/>
              <a:gd name="connsiteY56" fmla="*/ 320433 h 380514"/>
              <a:gd name="connsiteX57" fmla="*/ 13118 w 380514"/>
              <a:gd name="connsiteY57" fmla="*/ 306815 h 380514"/>
              <a:gd name="connsiteX58" fmla="*/ 8511 w 380514"/>
              <a:gd name="connsiteY58" fmla="*/ 305012 h 380514"/>
              <a:gd name="connsiteX59" fmla="*/ 7910 w 380514"/>
              <a:gd name="connsiteY59" fmla="*/ 304311 h 380514"/>
              <a:gd name="connsiteX60" fmla="*/ 0 w 380514"/>
              <a:gd name="connsiteY60" fmla="*/ 286086 h 380514"/>
              <a:gd name="connsiteX61" fmla="*/ 5908 w 380514"/>
              <a:gd name="connsiteY61" fmla="*/ 271467 h 380514"/>
              <a:gd name="connsiteX62" fmla="*/ 94528 w 380514"/>
              <a:gd name="connsiteY62" fmla="*/ 182847 h 380514"/>
              <a:gd name="connsiteX63" fmla="*/ 96630 w 380514"/>
              <a:gd name="connsiteY63" fmla="*/ 177239 h 380514"/>
              <a:gd name="connsiteX64" fmla="*/ 93025 w 380514"/>
              <a:gd name="connsiteY64" fmla="*/ 168628 h 380514"/>
              <a:gd name="connsiteX65" fmla="*/ 31642 w 380514"/>
              <a:gd name="connsiteY65" fmla="*/ 132179 h 380514"/>
              <a:gd name="connsiteX66" fmla="*/ 22630 w 380514"/>
              <a:gd name="connsiteY66" fmla="*/ 110549 h 380514"/>
              <a:gd name="connsiteX67" fmla="*/ 45261 w 380514"/>
              <a:gd name="connsiteY67" fmla="*/ 81010 h 380514"/>
              <a:gd name="connsiteX68" fmla="*/ 188254 w 380514"/>
              <a:gd name="connsiteY68" fmla="*/ 42758 h 380514"/>
              <a:gd name="connsiteX69" fmla="*/ 196165 w 380514"/>
              <a:gd name="connsiteY69" fmla="*/ 47264 h 380514"/>
              <a:gd name="connsiteX70" fmla="*/ 195464 w 380514"/>
              <a:gd name="connsiteY70" fmla="*/ 52070 h 380514"/>
              <a:gd name="connsiteX71" fmla="*/ 191659 w 380514"/>
              <a:gd name="connsiteY71" fmla="*/ 55074 h 380514"/>
              <a:gd name="connsiteX72" fmla="*/ 48666 w 380514"/>
              <a:gd name="connsiteY72" fmla="*/ 93426 h 380514"/>
              <a:gd name="connsiteX73" fmla="*/ 35448 w 380514"/>
              <a:gd name="connsiteY73" fmla="*/ 110650 h 380514"/>
              <a:gd name="connsiteX74" fmla="*/ 40154 w 380514"/>
              <a:gd name="connsiteY74" fmla="*/ 122466 h 380514"/>
              <a:gd name="connsiteX75" fmla="*/ 101537 w 380514"/>
              <a:gd name="connsiteY75" fmla="*/ 159015 h 380514"/>
              <a:gd name="connsiteX76" fmla="*/ 109448 w 380514"/>
              <a:gd name="connsiteY76" fmla="*/ 177239 h 380514"/>
              <a:gd name="connsiteX77" fmla="*/ 103640 w 380514"/>
              <a:gd name="connsiteY77" fmla="*/ 191859 h 380514"/>
              <a:gd name="connsiteX78" fmla="*/ 15020 w 380514"/>
              <a:gd name="connsiteY78" fmla="*/ 280479 h 380514"/>
              <a:gd name="connsiteX79" fmla="*/ 12817 w 380514"/>
              <a:gd name="connsiteY79" fmla="*/ 286086 h 380514"/>
              <a:gd name="connsiteX80" fmla="*/ 16923 w 380514"/>
              <a:gd name="connsiteY80" fmla="*/ 295299 h 380514"/>
              <a:gd name="connsiteX81" fmla="*/ 17623 w 380514"/>
              <a:gd name="connsiteY81" fmla="*/ 295900 h 380514"/>
              <a:gd name="connsiteX82" fmla="*/ 19526 w 380514"/>
              <a:gd name="connsiteY82" fmla="*/ 300406 h 380514"/>
              <a:gd name="connsiteX83" fmla="*/ 17623 w 380514"/>
              <a:gd name="connsiteY83" fmla="*/ 305012 h 380514"/>
              <a:gd name="connsiteX84" fmla="*/ 13118 w 380514"/>
              <a:gd name="connsiteY84" fmla="*/ 306815 h 38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</a:cxnLst>
            <a:rect l="l" t="t" r="r" b="b"/>
            <a:pathLst>
              <a:path w="380514" h="380514">
                <a:moveTo>
                  <a:pt x="96130" y="382116"/>
                </a:moveTo>
                <a:lnTo>
                  <a:pt x="96130" y="382116"/>
                </a:lnTo>
                <a:cubicBezTo>
                  <a:pt x="89421" y="382116"/>
                  <a:pt x="82912" y="379312"/>
                  <a:pt x="77905" y="374306"/>
                </a:cubicBezTo>
                <a:lnTo>
                  <a:pt x="35848" y="332249"/>
                </a:lnTo>
                <a:cubicBezTo>
                  <a:pt x="35848" y="332249"/>
                  <a:pt x="35748" y="332249"/>
                  <a:pt x="35748" y="332149"/>
                </a:cubicBezTo>
                <a:cubicBezTo>
                  <a:pt x="34546" y="330947"/>
                  <a:pt x="33846" y="329345"/>
                  <a:pt x="33846" y="327643"/>
                </a:cubicBezTo>
                <a:cubicBezTo>
                  <a:pt x="33846" y="325940"/>
                  <a:pt x="34546" y="324338"/>
                  <a:pt x="35748" y="323137"/>
                </a:cubicBezTo>
                <a:cubicBezTo>
                  <a:pt x="38152" y="320733"/>
                  <a:pt x="42357" y="320633"/>
                  <a:pt x="44760" y="323036"/>
                </a:cubicBezTo>
                <a:lnTo>
                  <a:pt x="86917" y="365194"/>
                </a:lnTo>
                <a:cubicBezTo>
                  <a:pt x="89521" y="367797"/>
                  <a:pt x="92925" y="369299"/>
                  <a:pt x="96029" y="369299"/>
                </a:cubicBezTo>
                <a:cubicBezTo>
                  <a:pt x="98433" y="369299"/>
                  <a:pt x="100235" y="368598"/>
                  <a:pt x="101637" y="367196"/>
                </a:cubicBezTo>
                <a:lnTo>
                  <a:pt x="176738" y="292095"/>
                </a:lnTo>
                <a:cubicBezTo>
                  <a:pt x="179242" y="289691"/>
                  <a:pt x="183448" y="289691"/>
                  <a:pt x="185851" y="292095"/>
                </a:cubicBezTo>
                <a:cubicBezTo>
                  <a:pt x="188354" y="294598"/>
                  <a:pt x="188354" y="298704"/>
                  <a:pt x="185851" y="301207"/>
                </a:cubicBezTo>
                <a:lnTo>
                  <a:pt x="110750" y="376308"/>
                </a:lnTo>
                <a:cubicBezTo>
                  <a:pt x="106944" y="380013"/>
                  <a:pt x="101737" y="382116"/>
                  <a:pt x="96130" y="382116"/>
                </a:cubicBezTo>
                <a:close/>
                <a:moveTo>
                  <a:pt x="271667" y="359486"/>
                </a:moveTo>
                <a:lnTo>
                  <a:pt x="271667" y="359486"/>
                </a:lnTo>
                <a:cubicBezTo>
                  <a:pt x="263456" y="359486"/>
                  <a:pt x="255846" y="356382"/>
                  <a:pt x="250138" y="350574"/>
                </a:cubicBezTo>
                <a:lnTo>
                  <a:pt x="249137" y="349372"/>
                </a:lnTo>
                <a:lnTo>
                  <a:pt x="213588" y="289091"/>
                </a:lnTo>
                <a:cubicBezTo>
                  <a:pt x="211085" y="286787"/>
                  <a:pt x="207880" y="285486"/>
                  <a:pt x="204876" y="285486"/>
                </a:cubicBezTo>
                <a:cubicBezTo>
                  <a:pt x="202674" y="285486"/>
                  <a:pt x="200771" y="286187"/>
                  <a:pt x="199369" y="287589"/>
                </a:cubicBezTo>
                <a:cubicBezTo>
                  <a:pt x="196966" y="289992"/>
                  <a:pt x="192760" y="289992"/>
                  <a:pt x="190357" y="287589"/>
                </a:cubicBezTo>
                <a:cubicBezTo>
                  <a:pt x="187853" y="284985"/>
                  <a:pt x="187954" y="280980"/>
                  <a:pt x="190457" y="278476"/>
                </a:cubicBezTo>
                <a:cubicBezTo>
                  <a:pt x="198768" y="270165"/>
                  <a:pt x="213989" y="271367"/>
                  <a:pt x="223201" y="280579"/>
                </a:cubicBezTo>
                <a:lnTo>
                  <a:pt x="224103" y="281781"/>
                </a:lnTo>
                <a:lnTo>
                  <a:pt x="259751" y="342062"/>
                </a:lnTo>
                <a:cubicBezTo>
                  <a:pt x="263055" y="345066"/>
                  <a:pt x="267161" y="346668"/>
                  <a:pt x="271567" y="346668"/>
                </a:cubicBezTo>
                <a:cubicBezTo>
                  <a:pt x="279778" y="346668"/>
                  <a:pt x="286687" y="341361"/>
                  <a:pt x="288790" y="333551"/>
                </a:cubicBezTo>
                <a:lnTo>
                  <a:pt x="366695" y="42958"/>
                </a:lnTo>
                <a:cubicBezTo>
                  <a:pt x="366996" y="41556"/>
                  <a:pt x="367897" y="40254"/>
                  <a:pt x="369099" y="39453"/>
                </a:cubicBezTo>
                <a:cubicBezTo>
                  <a:pt x="368498" y="38051"/>
                  <a:pt x="368398" y="36650"/>
                  <a:pt x="368698" y="35148"/>
                </a:cubicBezTo>
                <a:cubicBezTo>
                  <a:pt x="369199" y="33645"/>
                  <a:pt x="369399" y="32043"/>
                  <a:pt x="369399" y="30441"/>
                </a:cubicBezTo>
                <a:cubicBezTo>
                  <a:pt x="369399" y="20928"/>
                  <a:pt x="361288" y="12817"/>
                  <a:pt x="351775" y="12817"/>
                </a:cubicBezTo>
                <a:cubicBezTo>
                  <a:pt x="350173" y="12817"/>
                  <a:pt x="348571" y="13018"/>
                  <a:pt x="347069" y="13518"/>
                </a:cubicBezTo>
                <a:lnTo>
                  <a:pt x="210184" y="50168"/>
                </a:lnTo>
                <a:cubicBezTo>
                  <a:pt x="206779" y="51069"/>
                  <a:pt x="203174" y="48966"/>
                  <a:pt x="202373" y="45562"/>
                </a:cubicBezTo>
                <a:cubicBezTo>
                  <a:pt x="201872" y="43959"/>
                  <a:pt x="202073" y="42257"/>
                  <a:pt x="202974" y="40755"/>
                </a:cubicBezTo>
                <a:cubicBezTo>
                  <a:pt x="203775" y="39253"/>
                  <a:pt x="205177" y="38152"/>
                  <a:pt x="206879" y="37751"/>
                </a:cubicBezTo>
                <a:lnTo>
                  <a:pt x="343764" y="1101"/>
                </a:lnTo>
                <a:cubicBezTo>
                  <a:pt x="346368" y="401"/>
                  <a:pt x="349072" y="0"/>
                  <a:pt x="351775" y="0"/>
                </a:cubicBezTo>
                <a:cubicBezTo>
                  <a:pt x="368498" y="100"/>
                  <a:pt x="382116" y="13719"/>
                  <a:pt x="382216" y="30441"/>
                </a:cubicBezTo>
                <a:cubicBezTo>
                  <a:pt x="382216" y="33145"/>
                  <a:pt x="381816" y="35748"/>
                  <a:pt x="381115" y="38452"/>
                </a:cubicBezTo>
                <a:lnTo>
                  <a:pt x="381115" y="38452"/>
                </a:lnTo>
                <a:cubicBezTo>
                  <a:pt x="380714" y="39954"/>
                  <a:pt x="379913" y="41156"/>
                  <a:pt x="378712" y="42057"/>
                </a:cubicBezTo>
                <a:cubicBezTo>
                  <a:pt x="379313" y="43359"/>
                  <a:pt x="379412" y="44861"/>
                  <a:pt x="379012" y="46263"/>
                </a:cubicBezTo>
                <a:lnTo>
                  <a:pt x="301207" y="336955"/>
                </a:lnTo>
                <a:cubicBezTo>
                  <a:pt x="297602" y="350273"/>
                  <a:pt x="285485" y="359486"/>
                  <a:pt x="271667" y="359486"/>
                </a:cubicBezTo>
                <a:close/>
                <a:moveTo>
                  <a:pt x="26636" y="320433"/>
                </a:moveTo>
                <a:cubicBezTo>
                  <a:pt x="24934" y="320433"/>
                  <a:pt x="23331" y="319732"/>
                  <a:pt x="22130" y="318530"/>
                </a:cubicBezTo>
                <a:cubicBezTo>
                  <a:pt x="20928" y="317329"/>
                  <a:pt x="20227" y="315727"/>
                  <a:pt x="20227" y="314024"/>
                </a:cubicBezTo>
                <a:cubicBezTo>
                  <a:pt x="20227" y="312322"/>
                  <a:pt x="20928" y="310720"/>
                  <a:pt x="22130" y="309518"/>
                </a:cubicBezTo>
                <a:cubicBezTo>
                  <a:pt x="24533" y="307115"/>
                  <a:pt x="28739" y="307115"/>
                  <a:pt x="31242" y="309518"/>
                </a:cubicBezTo>
                <a:cubicBezTo>
                  <a:pt x="32444" y="310720"/>
                  <a:pt x="33045" y="312322"/>
                  <a:pt x="33045" y="314024"/>
                </a:cubicBezTo>
                <a:cubicBezTo>
                  <a:pt x="33045" y="315727"/>
                  <a:pt x="32444" y="317329"/>
                  <a:pt x="31242" y="318530"/>
                </a:cubicBezTo>
                <a:cubicBezTo>
                  <a:pt x="30041" y="319732"/>
                  <a:pt x="28338" y="320433"/>
                  <a:pt x="26636" y="320433"/>
                </a:cubicBezTo>
                <a:close/>
                <a:moveTo>
                  <a:pt x="13118" y="306815"/>
                </a:moveTo>
                <a:cubicBezTo>
                  <a:pt x="11315" y="306815"/>
                  <a:pt x="9713" y="306214"/>
                  <a:pt x="8511" y="305012"/>
                </a:cubicBezTo>
                <a:lnTo>
                  <a:pt x="7910" y="304311"/>
                </a:lnTo>
                <a:cubicBezTo>
                  <a:pt x="2904" y="299304"/>
                  <a:pt x="100" y="292796"/>
                  <a:pt x="0" y="286086"/>
                </a:cubicBezTo>
                <a:cubicBezTo>
                  <a:pt x="0" y="280479"/>
                  <a:pt x="2102" y="275272"/>
                  <a:pt x="5908" y="271467"/>
                </a:cubicBezTo>
                <a:lnTo>
                  <a:pt x="94528" y="182847"/>
                </a:lnTo>
                <a:cubicBezTo>
                  <a:pt x="95929" y="181445"/>
                  <a:pt x="96630" y="179543"/>
                  <a:pt x="96630" y="177239"/>
                </a:cubicBezTo>
                <a:cubicBezTo>
                  <a:pt x="96630" y="174235"/>
                  <a:pt x="95328" y="171131"/>
                  <a:pt x="93025" y="168628"/>
                </a:cubicBezTo>
                <a:lnTo>
                  <a:pt x="31642" y="132179"/>
                </a:lnTo>
                <a:cubicBezTo>
                  <a:pt x="25834" y="126371"/>
                  <a:pt x="22630" y="118660"/>
                  <a:pt x="22630" y="110549"/>
                </a:cubicBezTo>
                <a:cubicBezTo>
                  <a:pt x="22630" y="96731"/>
                  <a:pt x="31943" y="84614"/>
                  <a:pt x="45261" y="81010"/>
                </a:cubicBezTo>
                <a:lnTo>
                  <a:pt x="188254" y="42758"/>
                </a:lnTo>
                <a:cubicBezTo>
                  <a:pt x="191659" y="41857"/>
                  <a:pt x="195264" y="43959"/>
                  <a:pt x="196165" y="47264"/>
                </a:cubicBezTo>
                <a:cubicBezTo>
                  <a:pt x="196566" y="48866"/>
                  <a:pt x="196365" y="50668"/>
                  <a:pt x="195464" y="52070"/>
                </a:cubicBezTo>
                <a:cubicBezTo>
                  <a:pt x="194663" y="53572"/>
                  <a:pt x="193261" y="54674"/>
                  <a:pt x="191659" y="55074"/>
                </a:cubicBezTo>
                <a:lnTo>
                  <a:pt x="48666" y="93426"/>
                </a:lnTo>
                <a:cubicBezTo>
                  <a:pt x="40855" y="95529"/>
                  <a:pt x="35548" y="102439"/>
                  <a:pt x="35448" y="110650"/>
                </a:cubicBezTo>
                <a:cubicBezTo>
                  <a:pt x="35548" y="115156"/>
                  <a:pt x="37050" y="119161"/>
                  <a:pt x="40154" y="122466"/>
                </a:cubicBezTo>
                <a:lnTo>
                  <a:pt x="101537" y="159015"/>
                </a:lnTo>
                <a:cubicBezTo>
                  <a:pt x="106644" y="164022"/>
                  <a:pt x="109448" y="170631"/>
                  <a:pt x="109448" y="177239"/>
                </a:cubicBezTo>
                <a:cubicBezTo>
                  <a:pt x="109448" y="182847"/>
                  <a:pt x="107445" y="188054"/>
                  <a:pt x="103640" y="191859"/>
                </a:cubicBezTo>
                <a:lnTo>
                  <a:pt x="15020" y="280479"/>
                </a:lnTo>
                <a:cubicBezTo>
                  <a:pt x="13618" y="281881"/>
                  <a:pt x="12917" y="283784"/>
                  <a:pt x="12817" y="286086"/>
                </a:cubicBezTo>
                <a:cubicBezTo>
                  <a:pt x="12817" y="289291"/>
                  <a:pt x="14420" y="292695"/>
                  <a:pt x="16923" y="295299"/>
                </a:cubicBezTo>
                <a:lnTo>
                  <a:pt x="17623" y="295900"/>
                </a:lnTo>
                <a:cubicBezTo>
                  <a:pt x="18825" y="297101"/>
                  <a:pt x="19526" y="298704"/>
                  <a:pt x="19526" y="300406"/>
                </a:cubicBezTo>
                <a:cubicBezTo>
                  <a:pt x="19526" y="302108"/>
                  <a:pt x="18825" y="303811"/>
                  <a:pt x="17623" y="305012"/>
                </a:cubicBezTo>
                <a:cubicBezTo>
                  <a:pt x="16422" y="306214"/>
                  <a:pt x="14820" y="306815"/>
                  <a:pt x="13118" y="306815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8" name="Freeform: Shape 137">
            <a:extLst>
              <a:ext uri="{FF2B5EF4-FFF2-40B4-BE49-F238E27FC236}">
                <a16:creationId xmlns:a16="http://schemas.microsoft.com/office/drawing/2014/main" id="{F3F2E7E3-9027-41B7-BAB1-B238EED4E8DA}"/>
              </a:ext>
            </a:extLst>
          </p:cNvPr>
          <p:cNvSpPr/>
          <p:nvPr/>
        </p:nvSpPr>
        <p:spPr>
          <a:xfrm>
            <a:off x="8793322" y="3708810"/>
            <a:ext cx="380514" cy="380514"/>
          </a:xfrm>
          <a:custGeom>
            <a:avLst/>
            <a:gdLst>
              <a:gd name="connsiteX0" fmla="*/ 351675 w 380514"/>
              <a:gd name="connsiteY0" fmla="*/ 382116 h 380514"/>
              <a:gd name="connsiteX1" fmla="*/ 351675 w 380514"/>
              <a:gd name="connsiteY1" fmla="*/ 382116 h 380514"/>
              <a:gd name="connsiteX2" fmla="*/ 343664 w 380514"/>
              <a:gd name="connsiteY2" fmla="*/ 381115 h 380514"/>
              <a:gd name="connsiteX3" fmla="*/ 340160 w 380514"/>
              <a:gd name="connsiteY3" fmla="*/ 378611 h 380514"/>
              <a:gd name="connsiteX4" fmla="*/ 335854 w 380514"/>
              <a:gd name="connsiteY4" fmla="*/ 379012 h 380514"/>
              <a:gd name="connsiteX5" fmla="*/ 45261 w 380514"/>
              <a:gd name="connsiteY5" fmla="*/ 301107 h 380514"/>
              <a:gd name="connsiteX6" fmla="*/ 22631 w 380514"/>
              <a:gd name="connsiteY6" fmla="*/ 271567 h 380514"/>
              <a:gd name="connsiteX7" fmla="*/ 31643 w 380514"/>
              <a:gd name="connsiteY7" fmla="*/ 250038 h 380514"/>
              <a:gd name="connsiteX8" fmla="*/ 32845 w 380514"/>
              <a:gd name="connsiteY8" fmla="*/ 249136 h 380514"/>
              <a:gd name="connsiteX9" fmla="*/ 93026 w 380514"/>
              <a:gd name="connsiteY9" fmla="*/ 213488 h 380514"/>
              <a:gd name="connsiteX10" fmla="*/ 96631 w 380514"/>
              <a:gd name="connsiteY10" fmla="*/ 204877 h 380514"/>
              <a:gd name="connsiteX11" fmla="*/ 94528 w 380514"/>
              <a:gd name="connsiteY11" fmla="*/ 199369 h 380514"/>
              <a:gd name="connsiteX12" fmla="*/ 92725 w 380514"/>
              <a:gd name="connsiteY12" fmla="*/ 194763 h 380514"/>
              <a:gd name="connsiteX13" fmla="*/ 94628 w 380514"/>
              <a:gd name="connsiteY13" fmla="*/ 190257 h 380514"/>
              <a:gd name="connsiteX14" fmla="*/ 103740 w 380514"/>
              <a:gd name="connsiteY14" fmla="*/ 190357 h 380514"/>
              <a:gd name="connsiteX15" fmla="*/ 109448 w 380514"/>
              <a:gd name="connsiteY15" fmla="*/ 204877 h 380514"/>
              <a:gd name="connsiteX16" fmla="*/ 101638 w 380514"/>
              <a:gd name="connsiteY16" fmla="*/ 223101 h 380514"/>
              <a:gd name="connsiteX17" fmla="*/ 100436 w 380514"/>
              <a:gd name="connsiteY17" fmla="*/ 224103 h 380514"/>
              <a:gd name="connsiteX18" fmla="*/ 40054 w 380514"/>
              <a:gd name="connsiteY18" fmla="*/ 259651 h 380514"/>
              <a:gd name="connsiteX19" fmla="*/ 35448 w 380514"/>
              <a:gd name="connsiteY19" fmla="*/ 271567 h 380514"/>
              <a:gd name="connsiteX20" fmla="*/ 48566 w 380514"/>
              <a:gd name="connsiteY20" fmla="*/ 288690 h 380514"/>
              <a:gd name="connsiteX21" fmla="*/ 339158 w 380514"/>
              <a:gd name="connsiteY21" fmla="*/ 366595 h 380514"/>
              <a:gd name="connsiteX22" fmla="*/ 342763 w 380514"/>
              <a:gd name="connsiteY22" fmla="*/ 368999 h 380514"/>
              <a:gd name="connsiteX23" fmla="*/ 346969 w 380514"/>
              <a:gd name="connsiteY23" fmla="*/ 368698 h 380514"/>
              <a:gd name="connsiteX24" fmla="*/ 351675 w 380514"/>
              <a:gd name="connsiteY24" fmla="*/ 369299 h 380514"/>
              <a:gd name="connsiteX25" fmla="*/ 369299 w 380514"/>
              <a:gd name="connsiteY25" fmla="*/ 351675 h 380514"/>
              <a:gd name="connsiteX26" fmla="*/ 368698 w 380514"/>
              <a:gd name="connsiteY26" fmla="*/ 346969 h 380514"/>
              <a:gd name="connsiteX27" fmla="*/ 332049 w 380514"/>
              <a:gd name="connsiteY27" fmla="*/ 210084 h 380514"/>
              <a:gd name="connsiteX28" fmla="*/ 336555 w 380514"/>
              <a:gd name="connsiteY28" fmla="*/ 202273 h 380514"/>
              <a:gd name="connsiteX29" fmla="*/ 344466 w 380514"/>
              <a:gd name="connsiteY29" fmla="*/ 206779 h 380514"/>
              <a:gd name="connsiteX30" fmla="*/ 381115 w 380514"/>
              <a:gd name="connsiteY30" fmla="*/ 343664 h 380514"/>
              <a:gd name="connsiteX31" fmla="*/ 382117 w 380514"/>
              <a:gd name="connsiteY31" fmla="*/ 351675 h 380514"/>
              <a:gd name="connsiteX32" fmla="*/ 351675 w 380514"/>
              <a:gd name="connsiteY32" fmla="*/ 382116 h 380514"/>
              <a:gd name="connsiteX33" fmla="*/ 333251 w 380514"/>
              <a:gd name="connsiteY33" fmla="*/ 196265 h 380514"/>
              <a:gd name="connsiteX34" fmla="*/ 327042 w 380514"/>
              <a:gd name="connsiteY34" fmla="*/ 191559 h 380514"/>
              <a:gd name="connsiteX35" fmla="*/ 288790 w 380514"/>
              <a:gd name="connsiteY35" fmla="*/ 48566 h 380514"/>
              <a:gd name="connsiteX36" fmla="*/ 271567 w 380514"/>
              <a:gd name="connsiteY36" fmla="*/ 35448 h 380514"/>
              <a:gd name="connsiteX37" fmla="*/ 259651 w 380514"/>
              <a:gd name="connsiteY37" fmla="*/ 40154 h 380514"/>
              <a:gd name="connsiteX38" fmla="*/ 223202 w 380514"/>
              <a:gd name="connsiteY38" fmla="*/ 101537 h 380514"/>
              <a:gd name="connsiteX39" fmla="*/ 190257 w 380514"/>
              <a:gd name="connsiteY39" fmla="*/ 103540 h 380514"/>
              <a:gd name="connsiteX40" fmla="*/ 101638 w 380514"/>
              <a:gd name="connsiteY40" fmla="*/ 14920 h 380514"/>
              <a:gd name="connsiteX41" fmla="*/ 96030 w 380514"/>
              <a:gd name="connsiteY41" fmla="*/ 12817 h 380514"/>
              <a:gd name="connsiteX42" fmla="*/ 96030 w 380514"/>
              <a:gd name="connsiteY42" fmla="*/ 12817 h 380514"/>
              <a:gd name="connsiteX43" fmla="*/ 86917 w 380514"/>
              <a:gd name="connsiteY43" fmla="*/ 16923 h 380514"/>
              <a:gd name="connsiteX44" fmla="*/ 86216 w 380514"/>
              <a:gd name="connsiteY44" fmla="*/ 17524 h 380514"/>
              <a:gd name="connsiteX45" fmla="*/ 77205 w 380514"/>
              <a:gd name="connsiteY45" fmla="*/ 17524 h 380514"/>
              <a:gd name="connsiteX46" fmla="*/ 75302 w 380514"/>
              <a:gd name="connsiteY46" fmla="*/ 13017 h 380514"/>
              <a:gd name="connsiteX47" fmla="*/ 77205 w 380514"/>
              <a:gd name="connsiteY47" fmla="*/ 8511 h 380514"/>
              <a:gd name="connsiteX48" fmla="*/ 77805 w 380514"/>
              <a:gd name="connsiteY48" fmla="*/ 7911 h 380514"/>
              <a:gd name="connsiteX49" fmla="*/ 96030 w 380514"/>
              <a:gd name="connsiteY49" fmla="*/ 0 h 380514"/>
              <a:gd name="connsiteX50" fmla="*/ 110750 w 380514"/>
              <a:gd name="connsiteY50" fmla="*/ 5908 h 380514"/>
              <a:gd name="connsiteX51" fmla="*/ 199269 w 380514"/>
              <a:gd name="connsiteY51" fmla="*/ 94428 h 380514"/>
              <a:gd name="connsiteX52" fmla="*/ 204877 w 380514"/>
              <a:gd name="connsiteY52" fmla="*/ 96630 h 380514"/>
              <a:gd name="connsiteX53" fmla="*/ 213589 w 380514"/>
              <a:gd name="connsiteY53" fmla="*/ 92926 h 380514"/>
              <a:gd name="connsiteX54" fmla="*/ 250038 w 380514"/>
              <a:gd name="connsiteY54" fmla="*/ 31643 h 380514"/>
              <a:gd name="connsiteX55" fmla="*/ 271467 w 380514"/>
              <a:gd name="connsiteY55" fmla="*/ 22631 h 380514"/>
              <a:gd name="connsiteX56" fmla="*/ 271667 w 380514"/>
              <a:gd name="connsiteY56" fmla="*/ 22631 h 380514"/>
              <a:gd name="connsiteX57" fmla="*/ 301107 w 380514"/>
              <a:gd name="connsiteY57" fmla="*/ 45261 h 380514"/>
              <a:gd name="connsiteX58" fmla="*/ 339459 w 380514"/>
              <a:gd name="connsiteY58" fmla="*/ 188254 h 380514"/>
              <a:gd name="connsiteX59" fmla="*/ 338758 w 380514"/>
              <a:gd name="connsiteY59" fmla="*/ 193061 h 380514"/>
              <a:gd name="connsiteX60" fmla="*/ 334953 w 380514"/>
              <a:gd name="connsiteY60" fmla="*/ 196065 h 380514"/>
              <a:gd name="connsiteX61" fmla="*/ 333251 w 380514"/>
              <a:gd name="connsiteY61" fmla="*/ 196265 h 380514"/>
              <a:gd name="connsiteX62" fmla="*/ 85516 w 380514"/>
              <a:gd name="connsiteY62" fmla="*/ 187653 h 380514"/>
              <a:gd name="connsiteX63" fmla="*/ 81010 w 380514"/>
              <a:gd name="connsiteY63" fmla="*/ 185751 h 380514"/>
              <a:gd name="connsiteX64" fmla="*/ 5908 w 380514"/>
              <a:gd name="connsiteY64" fmla="*/ 110649 h 380514"/>
              <a:gd name="connsiteX65" fmla="*/ 0 w 380514"/>
              <a:gd name="connsiteY65" fmla="*/ 96030 h 380514"/>
              <a:gd name="connsiteX66" fmla="*/ 7911 w 380514"/>
              <a:gd name="connsiteY66" fmla="*/ 77805 h 380514"/>
              <a:gd name="connsiteX67" fmla="*/ 49967 w 380514"/>
              <a:gd name="connsiteY67" fmla="*/ 35648 h 380514"/>
              <a:gd name="connsiteX68" fmla="*/ 59080 w 380514"/>
              <a:gd name="connsiteY68" fmla="*/ 35648 h 380514"/>
              <a:gd name="connsiteX69" fmla="*/ 59080 w 380514"/>
              <a:gd name="connsiteY69" fmla="*/ 44760 h 380514"/>
              <a:gd name="connsiteX70" fmla="*/ 16923 w 380514"/>
              <a:gd name="connsiteY70" fmla="*/ 86817 h 380514"/>
              <a:gd name="connsiteX71" fmla="*/ 12818 w 380514"/>
              <a:gd name="connsiteY71" fmla="*/ 96030 h 380514"/>
              <a:gd name="connsiteX72" fmla="*/ 15020 w 380514"/>
              <a:gd name="connsiteY72" fmla="*/ 101637 h 380514"/>
              <a:gd name="connsiteX73" fmla="*/ 90022 w 380514"/>
              <a:gd name="connsiteY73" fmla="*/ 176739 h 380514"/>
              <a:gd name="connsiteX74" fmla="*/ 90022 w 380514"/>
              <a:gd name="connsiteY74" fmla="*/ 185751 h 380514"/>
              <a:gd name="connsiteX75" fmla="*/ 85516 w 380514"/>
              <a:gd name="connsiteY75" fmla="*/ 187653 h 380514"/>
              <a:gd name="connsiteX76" fmla="*/ 68092 w 380514"/>
              <a:gd name="connsiteY76" fmla="*/ 33045 h 380514"/>
              <a:gd name="connsiteX77" fmla="*/ 63586 w 380514"/>
              <a:gd name="connsiteY77" fmla="*/ 31142 h 380514"/>
              <a:gd name="connsiteX78" fmla="*/ 61684 w 380514"/>
              <a:gd name="connsiteY78" fmla="*/ 26636 h 380514"/>
              <a:gd name="connsiteX79" fmla="*/ 63586 w 380514"/>
              <a:gd name="connsiteY79" fmla="*/ 22130 h 380514"/>
              <a:gd name="connsiteX80" fmla="*/ 72598 w 380514"/>
              <a:gd name="connsiteY80" fmla="*/ 22130 h 380514"/>
              <a:gd name="connsiteX81" fmla="*/ 72598 w 380514"/>
              <a:gd name="connsiteY81" fmla="*/ 31142 h 380514"/>
              <a:gd name="connsiteX82" fmla="*/ 68092 w 380514"/>
              <a:gd name="connsiteY82" fmla="*/ 33045 h 38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380514" h="380514">
                <a:moveTo>
                  <a:pt x="351675" y="382116"/>
                </a:moveTo>
                <a:lnTo>
                  <a:pt x="351675" y="382116"/>
                </a:lnTo>
                <a:cubicBezTo>
                  <a:pt x="349072" y="382116"/>
                  <a:pt x="346368" y="381816"/>
                  <a:pt x="343664" y="381115"/>
                </a:cubicBezTo>
                <a:cubicBezTo>
                  <a:pt x="342262" y="380714"/>
                  <a:pt x="341061" y="379813"/>
                  <a:pt x="340160" y="378611"/>
                </a:cubicBezTo>
                <a:cubicBezTo>
                  <a:pt x="338858" y="379212"/>
                  <a:pt x="337256" y="379313"/>
                  <a:pt x="335854" y="379012"/>
                </a:cubicBezTo>
                <a:lnTo>
                  <a:pt x="45261" y="301107"/>
                </a:lnTo>
                <a:cubicBezTo>
                  <a:pt x="31843" y="297502"/>
                  <a:pt x="22530" y="285386"/>
                  <a:pt x="22631" y="271567"/>
                </a:cubicBezTo>
                <a:cubicBezTo>
                  <a:pt x="22631" y="263456"/>
                  <a:pt x="25835" y="255846"/>
                  <a:pt x="31643" y="250038"/>
                </a:cubicBezTo>
                <a:lnTo>
                  <a:pt x="32845" y="249136"/>
                </a:lnTo>
                <a:lnTo>
                  <a:pt x="93026" y="213488"/>
                </a:lnTo>
                <a:cubicBezTo>
                  <a:pt x="95329" y="210985"/>
                  <a:pt x="96631" y="207781"/>
                  <a:pt x="96631" y="204877"/>
                </a:cubicBezTo>
                <a:cubicBezTo>
                  <a:pt x="96631" y="202574"/>
                  <a:pt x="95930" y="200771"/>
                  <a:pt x="94528" y="199369"/>
                </a:cubicBezTo>
                <a:cubicBezTo>
                  <a:pt x="93326" y="198068"/>
                  <a:pt x="92725" y="196465"/>
                  <a:pt x="92725" y="194763"/>
                </a:cubicBezTo>
                <a:cubicBezTo>
                  <a:pt x="92725" y="193061"/>
                  <a:pt x="93426" y="191459"/>
                  <a:pt x="94628" y="190257"/>
                </a:cubicBezTo>
                <a:cubicBezTo>
                  <a:pt x="97031" y="187854"/>
                  <a:pt x="101337" y="187954"/>
                  <a:pt x="103740" y="190357"/>
                </a:cubicBezTo>
                <a:cubicBezTo>
                  <a:pt x="107445" y="194162"/>
                  <a:pt x="109448" y="199269"/>
                  <a:pt x="109448" y="204877"/>
                </a:cubicBezTo>
                <a:cubicBezTo>
                  <a:pt x="109448" y="211486"/>
                  <a:pt x="106644" y="217994"/>
                  <a:pt x="101638" y="223101"/>
                </a:cubicBezTo>
                <a:lnTo>
                  <a:pt x="100436" y="224103"/>
                </a:lnTo>
                <a:lnTo>
                  <a:pt x="40054" y="259651"/>
                </a:lnTo>
                <a:cubicBezTo>
                  <a:pt x="37050" y="262955"/>
                  <a:pt x="35448" y="267061"/>
                  <a:pt x="35448" y="271567"/>
                </a:cubicBezTo>
                <a:cubicBezTo>
                  <a:pt x="35548" y="279678"/>
                  <a:pt x="40755" y="286587"/>
                  <a:pt x="48566" y="288690"/>
                </a:cubicBezTo>
                <a:lnTo>
                  <a:pt x="339158" y="366595"/>
                </a:lnTo>
                <a:cubicBezTo>
                  <a:pt x="340660" y="366996"/>
                  <a:pt x="341862" y="367797"/>
                  <a:pt x="342763" y="368999"/>
                </a:cubicBezTo>
                <a:cubicBezTo>
                  <a:pt x="344065" y="368398"/>
                  <a:pt x="345567" y="368298"/>
                  <a:pt x="346969" y="368698"/>
                </a:cubicBezTo>
                <a:cubicBezTo>
                  <a:pt x="348571" y="369099"/>
                  <a:pt x="350073" y="369299"/>
                  <a:pt x="351675" y="369299"/>
                </a:cubicBezTo>
                <a:cubicBezTo>
                  <a:pt x="361188" y="369299"/>
                  <a:pt x="369299" y="361188"/>
                  <a:pt x="369299" y="351675"/>
                </a:cubicBezTo>
                <a:cubicBezTo>
                  <a:pt x="369299" y="350073"/>
                  <a:pt x="369099" y="348471"/>
                  <a:pt x="368698" y="346969"/>
                </a:cubicBezTo>
                <a:lnTo>
                  <a:pt x="332049" y="210084"/>
                </a:lnTo>
                <a:cubicBezTo>
                  <a:pt x="331148" y="206679"/>
                  <a:pt x="333150" y="203174"/>
                  <a:pt x="336555" y="202273"/>
                </a:cubicBezTo>
                <a:cubicBezTo>
                  <a:pt x="339959" y="201372"/>
                  <a:pt x="343464" y="203475"/>
                  <a:pt x="344466" y="206779"/>
                </a:cubicBezTo>
                <a:lnTo>
                  <a:pt x="381115" y="343664"/>
                </a:lnTo>
                <a:cubicBezTo>
                  <a:pt x="381816" y="346368"/>
                  <a:pt x="382117" y="349071"/>
                  <a:pt x="382117" y="351675"/>
                </a:cubicBezTo>
                <a:cubicBezTo>
                  <a:pt x="382117" y="368398"/>
                  <a:pt x="368398" y="382116"/>
                  <a:pt x="351675" y="382116"/>
                </a:cubicBezTo>
                <a:close/>
                <a:moveTo>
                  <a:pt x="333251" y="196265"/>
                </a:moveTo>
                <a:cubicBezTo>
                  <a:pt x="330346" y="196265"/>
                  <a:pt x="327843" y="194362"/>
                  <a:pt x="327042" y="191559"/>
                </a:cubicBezTo>
                <a:lnTo>
                  <a:pt x="288790" y="48566"/>
                </a:lnTo>
                <a:cubicBezTo>
                  <a:pt x="286687" y="40755"/>
                  <a:pt x="279778" y="35448"/>
                  <a:pt x="271567" y="35448"/>
                </a:cubicBezTo>
                <a:cubicBezTo>
                  <a:pt x="267061" y="35448"/>
                  <a:pt x="262955" y="37050"/>
                  <a:pt x="259651" y="40154"/>
                </a:cubicBezTo>
                <a:lnTo>
                  <a:pt x="223202" y="101537"/>
                </a:lnTo>
                <a:cubicBezTo>
                  <a:pt x="213689" y="110950"/>
                  <a:pt x="198468" y="111751"/>
                  <a:pt x="190257" y="103540"/>
                </a:cubicBezTo>
                <a:lnTo>
                  <a:pt x="101638" y="14920"/>
                </a:lnTo>
                <a:cubicBezTo>
                  <a:pt x="100236" y="13518"/>
                  <a:pt x="98333" y="12817"/>
                  <a:pt x="96030" y="12817"/>
                </a:cubicBezTo>
                <a:lnTo>
                  <a:pt x="96030" y="12817"/>
                </a:lnTo>
                <a:cubicBezTo>
                  <a:pt x="92826" y="12817"/>
                  <a:pt x="89421" y="14319"/>
                  <a:pt x="86917" y="16923"/>
                </a:cubicBezTo>
                <a:lnTo>
                  <a:pt x="86216" y="17524"/>
                </a:lnTo>
                <a:cubicBezTo>
                  <a:pt x="83813" y="20027"/>
                  <a:pt x="79608" y="20027"/>
                  <a:pt x="77205" y="17524"/>
                </a:cubicBezTo>
                <a:cubicBezTo>
                  <a:pt x="76003" y="16322"/>
                  <a:pt x="75302" y="14720"/>
                  <a:pt x="75302" y="13017"/>
                </a:cubicBezTo>
                <a:cubicBezTo>
                  <a:pt x="75302" y="11315"/>
                  <a:pt x="76003" y="9713"/>
                  <a:pt x="77205" y="8511"/>
                </a:cubicBezTo>
                <a:lnTo>
                  <a:pt x="77805" y="7911"/>
                </a:lnTo>
                <a:cubicBezTo>
                  <a:pt x="82812" y="2904"/>
                  <a:pt x="89421" y="0"/>
                  <a:pt x="96030" y="0"/>
                </a:cubicBezTo>
                <a:cubicBezTo>
                  <a:pt x="101738" y="0"/>
                  <a:pt x="106944" y="2103"/>
                  <a:pt x="110750" y="5908"/>
                </a:cubicBezTo>
                <a:lnTo>
                  <a:pt x="199269" y="94428"/>
                </a:lnTo>
                <a:cubicBezTo>
                  <a:pt x="200672" y="95829"/>
                  <a:pt x="202574" y="96530"/>
                  <a:pt x="204877" y="96630"/>
                </a:cubicBezTo>
                <a:cubicBezTo>
                  <a:pt x="207881" y="96630"/>
                  <a:pt x="211085" y="95229"/>
                  <a:pt x="213589" y="92926"/>
                </a:cubicBezTo>
                <a:lnTo>
                  <a:pt x="250038" y="31643"/>
                </a:lnTo>
                <a:cubicBezTo>
                  <a:pt x="255846" y="25835"/>
                  <a:pt x="263456" y="22631"/>
                  <a:pt x="271467" y="22631"/>
                </a:cubicBezTo>
                <a:lnTo>
                  <a:pt x="271667" y="22631"/>
                </a:lnTo>
                <a:cubicBezTo>
                  <a:pt x="285486" y="22631"/>
                  <a:pt x="297602" y="31943"/>
                  <a:pt x="301107" y="45261"/>
                </a:cubicBezTo>
                <a:lnTo>
                  <a:pt x="339459" y="188254"/>
                </a:lnTo>
                <a:cubicBezTo>
                  <a:pt x="339859" y="189856"/>
                  <a:pt x="339659" y="191559"/>
                  <a:pt x="338758" y="193061"/>
                </a:cubicBezTo>
                <a:cubicBezTo>
                  <a:pt x="337957" y="194563"/>
                  <a:pt x="336555" y="195664"/>
                  <a:pt x="334953" y="196065"/>
                </a:cubicBezTo>
                <a:cubicBezTo>
                  <a:pt x="334352" y="196165"/>
                  <a:pt x="333851" y="196265"/>
                  <a:pt x="333251" y="196265"/>
                </a:cubicBezTo>
                <a:close/>
                <a:moveTo>
                  <a:pt x="85516" y="187653"/>
                </a:moveTo>
                <a:cubicBezTo>
                  <a:pt x="83813" y="187653"/>
                  <a:pt x="82211" y="186953"/>
                  <a:pt x="81010" y="185751"/>
                </a:cubicBezTo>
                <a:lnTo>
                  <a:pt x="5908" y="110649"/>
                </a:lnTo>
                <a:cubicBezTo>
                  <a:pt x="2103" y="106844"/>
                  <a:pt x="0" y="101637"/>
                  <a:pt x="0" y="96030"/>
                </a:cubicBezTo>
                <a:cubicBezTo>
                  <a:pt x="0" y="89321"/>
                  <a:pt x="2804" y="82812"/>
                  <a:pt x="7911" y="77805"/>
                </a:cubicBezTo>
                <a:lnTo>
                  <a:pt x="49967" y="35648"/>
                </a:lnTo>
                <a:cubicBezTo>
                  <a:pt x="52371" y="33245"/>
                  <a:pt x="56677" y="33245"/>
                  <a:pt x="59080" y="35648"/>
                </a:cubicBezTo>
                <a:cubicBezTo>
                  <a:pt x="61583" y="38152"/>
                  <a:pt x="61583" y="42257"/>
                  <a:pt x="59080" y="44760"/>
                </a:cubicBezTo>
                <a:lnTo>
                  <a:pt x="16923" y="86817"/>
                </a:lnTo>
                <a:cubicBezTo>
                  <a:pt x="14319" y="89421"/>
                  <a:pt x="12818" y="92825"/>
                  <a:pt x="12818" y="96030"/>
                </a:cubicBezTo>
                <a:cubicBezTo>
                  <a:pt x="12818" y="98333"/>
                  <a:pt x="13519" y="100235"/>
                  <a:pt x="15020" y="101637"/>
                </a:cubicBezTo>
                <a:lnTo>
                  <a:pt x="90022" y="176739"/>
                </a:lnTo>
                <a:cubicBezTo>
                  <a:pt x="92525" y="179242"/>
                  <a:pt x="92525" y="183247"/>
                  <a:pt x="90022" y="185751"/>
                </a:cubicBezTo>
                <a:cubicBezTo>
                  <a:pt x="88820" y="186953"/>
                  <a:pt x="87218" y="187653"/>
                  <a:pt x="85516" y="187653"/>
                </a:cubicBezTo>
                <a:close/>
                <a:moveTo>
                  <a:pt x="68092" y="33045"/>
                </a:moveTo>
                <a:cubicBezTo>
                  <a:pt x="66390" y="33045"/>
                  <a:pt x="64788" y="32344"/>
                  <a:pt x="63586" y="31142"/>
                </a:cubicBezTo>
                <a:cubicBezTo>
                  <a:pt x="62384" y="29940"/>
                  <a:pt x="61684" y="28338"/>
                  <a:pt x="61684" y="26636"/>
                </a:cubicBezTo>
                <a:cubicBezTo>
                  <a:pt x="61684" y="24934"/>
                  <a:pt x="62384" y="23331"/>
                  <a:pt x="63586" y="22130"/>
                </a:cubicBezTo>
                <a:cubicBezTo>
                  <a:pt x="65989" y="19626"/>
                  <a:pt x="70195" y="19626"/>
                  <a:pt x="72598" y="22130"/>
                </a:cubicBezTo>
                <a:cubicBezTo>
                  <a:pt x="75101" y="24633"/>
                  <a:pt x="75101" y="28639"/>
                  <a:pt x="72598" y="31142"/>
                </a:cubicBezTo>
                <a:cubicBezTo>
                  <a:pt x="71397" y="32344"/>
                  <a:pt x="69795" y="33045"/>
                  <a:pt x="68092" y="33045"/>
                </a:cubicBezTo>
                <a:close/>
              </a:path>
            </a:pathLst>
          </a:custGeom>
          <a:solidFill>
            <a:srgbClr val="FFFFFF"/>
          </a:solidFill>
          <a:ln w="100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78" name="Group 277">
            <a:extLst>
              <a:ext uri="{FF2B5EF4-FFF2-40B4-BE49-F238E27FC236}">
                <a16:creationId xmlns:a16="http://schemas.microsoft.com/office/drawing/2014/main" id="{2C5091DE-1233-4A83-8CCC-B6EBE2D2A59A}"/>
              </a:ext>
            </a:extLst>
          </p:cNvPr>
          <p:cNvGrpSpPr/>
          <p:nvPr/>
        </p:nvGrpSpPr>
        <p:grpSpPr>
          <a:xfrm>
            <a:off x="9910031" y="3683777"/>
            <a:ext cx="499274" cy="461387"/>
            <a:chOff x="9910031" y="3683777"/>
            <a:chExt cx="499274" cy="461387"/>
          </a:xfrm>
        </p:grpSpPr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8B6D7ABC-8897-43C3-B2E6-C3BE6E3A61B7}"/>
                </a:ext>
              </a:extLst>
            </p:cNvPr>
            <p:cNvSpPr/>
            <p:nvPr/>
          </p:nvSpPr>
          <p:spPr>
            <a:xfrm>
              <a:off x="10020988" y="3683777"/>
              <a:ext cx="370501" cy="360487"/>
            </a:xfrm>
            <a:custGeom>
              <a:avLst/>
              <a:gdLst>
                <a:gd name="connsiteX0" fmla="*/ 332041 w 370500"/>
                <a:gd name="connsiteY0" fmla="*/ 365193 h 360487"/>
                <a:gd name="connsiteX1" fmla="*/ 328437 w 370500"/>
                <a:gd name="connsiteY1" fmla="*/ 364192 h 360487"/>
                <a:gd name="connsiteX2" fmla="*/ 325733 w 370500"/>
                <a:gd name="connsiteY2" fmla="*/ 360086 h 360487"/>
                <a:gd name="connsiteX3" fmla="*/ 326734 w 370500"/>
                <a:gd name="connsiteY3" fmla="*/ 355280 h 360487"/>
                <a:gd name="connsiteX4" fmla="*/ 363684 w 370500"/>
                <a:gd name="connsiteY4" fmla="*/ 233015 h 360487"/>
                <a:gd name="connsiteX5" fmla="*/ 299197 w 370500"/>
                <a:gd name="connsiteY5" fmla="*/ 77304 h 360487"/>
                <a:gd name="connsiteX6" fmla="*/ 205070 w 370500"/>
                <a:gd name="connsiteY6" fmla="*/ 21629 h 360487"/>
                <a:gd name="connsiteX7" fmla="*/ 204970 w 370500"/>
                <a:gd name="connsiteY7" fmla="*/ 21529 h 360487"/>
                <a:gd name="connsiteX8" fmla="*/ 201265 w 370500"/>
                <a:gd name="connsiteY8" fmla="*/ 18525 h 360487"/>
                <a:gd name="connsiteX9" fmla="*/ 200764 w 370500"/>
                <a:gd name="connsiteY9" fmla="*/ 13618 h 360487"/>
                <a:gd name="connsiteX10" fmla="*/ 208674 w 370500"/>
                <a:gd name="connsiteY10" fmla="*/ 9313 h 360487"/>
                <a:gd name="connsiteX11" fmla="*/ 308209 w 370500"/>
                <a:gd name="connsiteY11" fmla="*/ 68292 h 360487"/>
                <a:gd name="connsiteX12" fmla="*/ 376501 w 370500"/>
                <a:gd name="connsiteY12" fmla="*/ 233015 h 360487"/>
                <a:gd name="connsiteX13" fmla="*/ 337349 w 370500"/>
                <a:gd name="connsiteY13" fmla="*/ 362390 h 360487"/>
                <a:gd name="connsiteX14" fmla="*/ 332041 w 370500"/>
                <a:gd name="connsiteY14" fmla="*/ 365193 h 360487"/>
                <a:gd name="connsiteX15" fmla="*/ 6401 w 370500"/>
                <a:gd name="connsiteY15" fmla="*/ 58980 h 360487"/>
                <a:gd name="connsiteX16" fmla="*/ 1294 w 370500"/>
                <a:gd name="connsiteY16" fmla="*/ 56476 h 360487"/>
                <a:gd name="connsiteX17" fmla="*/ 2496 w 370500"/>
                <a:gd name="connsiteY17" fmla="*/ 47464 h 360487"/>
                <a:gd name="connsiteX18" fmla="*/ 143486 w 370500"/>
                <a:gd name="connsiteY18" fmla="*/ 0 h 360487"/>
                <a:gd name="connsiteX19" fmla="*/ 189449 w 370500"/>
                <a:gd name="connsiteY19" fmla="*/ 4606 h 360487"/>
                <a:gd name="connsiteX20" fmla="*/ 194455 w 370500"/>
                <a:gd name="connsiteY20" fmla="*/ 12116 h 360487"/>
                <a:gd name="connsiteX21" fmla="*/ 186945 w 370500"/>
                <a:gd name="connsiteY21" fmla="*/ 17123 h 360487"/>
                <a:gd name="connsiteX22" fmla="*/ 143486 w 370500"/>
                <a:gd name="connsiteY22" fmla="*/ 12817 h 360487"/>
                <a:gd name="connsiteX23" fmla="*/ 10306 w 370500"/>
                <a:gd name="connsiteY23" fmla="*/ 57678 h 360487"/>
                <a:gd name="connsiteX24" fmla="*/ 6401 w 370500"/>
                <a:gd name="connsiteY24" fmla="*/ 58980 h 3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0500" h="360487">
                  <a:moveTo>
                    <a:pt x="332041" y="365193"/>
                  </a:moveTo>
                  <a:cubicBezTo>
                    <a:pt x="330739" y="365193"/>
                    <a:pt x="329538" y="364893"/>
                    <a:pt x="328437" y="364192"/>
                  </a:cubicBezTo>
                  <a:cubicBezTo>
                    <a:pt x="327034" y="363191"/>
                    <a:pt x="326033" y="361789"/>
                    <a:pt x="325733" y="360086"/>
                  </a:cubicBezTo>
                  <a:cubicBezTo>
                    <a:pt x="325433" y="358384"/>
                    <a:pt x="325733" y="356682"/>
                    <a:pt x="326734" y="355280"/>
                  </a:cubicBezTo>
                  <a:cubicBezTo>
                    <a:pt x="350867" y="319031"/>
                    <a:pt x="363684" y="276774"/>
                    <a:pt x="363684" y="233015"/>
                  </a:cubicBezTo>
                  <a:cubicBezTo>
                    <a:pt x="363684" y="174235"/>
                    <a:pt x="340753" y="118961"/>
                    <a:pt x="299197" y="77304"/>
                  </a:cubicBezTo>
                  <a:cubicBezTo>
                    <a:pt x="272961" y="51169"/>
                    <a:pt x="240417" y="31843"/>
                    <a:pt x="205070" y="21629"/>
                  </a:cubicBezTo>
                  <a:lnTo>
                    <a:pt x="204970" y="21529"/>
                  </a:lnTo>
                  <a:cubicBezTo>
                    <a:pt x="203368" y="21028"/>
                    <a:pt x="202066" y="20027"/>
                    <a:pt x="201265" y="18525"/>
                  </a:cubicBezTo>
                  <a:cubicBezTo>
                    <a:pt x="200463" y="17023"/>
                    <a:pt x="200263" y="15321"/>
                    <a:pt x="200764" y="13618"/>
                  </a:cubicBezTo>
                  <a:cubicBezTo>
                    <a:pt x="201665" y="10314"/>
                    <a:pt x="205270" y="8311"/>
                    <a:pt x="208674" y="9313"/>
                  </a:cubicBezTo>
                  <a:cubicBezTo>
                    <a:pt x="246025" y="20127"/>
                    <a:pt x="280471" y="40555"/>
                    <a:pt x="308209" y="68292"/>
                  </a:cubicBezTo>
                  <a:cubicBezTo>
                    <a:pt x="352269" y="112252"/>
                    <a:pt x="376501" y="170831"/>
                    <a:pt x="376501" y="233015"/>
                  </a:cubicBezTo>
                  <a:cubicBezTo>
                    <a:pt x="376501" y="279277"/>
                    <a:pt x="362983" y="324038"/>
                    <a:pt x="337349" y="362390"/>
                  </a:cubicBezTo>
                  <a:cubicBezTo>
                    <a:pt x="336147" y="364192"/>
                    <a:pt x="334144" y="365193"/>
                    <a:pt x="332041" y="365193"/>
                  </a:cubicBezTo>
                  <a:close/>
                  <a:moveTo>
                    <a:pt x="6401" y="58980"/>
                  </a:moveTo>
                  <a:cubicBezTo>
                    <a:pt x="4399" y="58980"/>
                    <a:pt x="2496" y="58078"/>
                    <a:pt x="1294" y="56476"/>
                  </a:cubicBezTo>
                  <a:cubicBezTo>
                    <a:pt x="-808" y="53673"/>
                    <a:pt x="-308" y="49567"/>
                    <a:pt x="2496" y="47464"/>
                  </a:cubicBezTo>
                  <a:cubicBezTo>
                    <a:pt x="42650" y="16823"/>
                    <a:pt x="92718" y="0"/>
                    <a:pt x="143486" y="0"/>
                  </a:cubicBezTo>
                  <a:cubicBezTo>
                    <a:pt x="158908" y="0"/>
                    <a:pt x="174328" y="1602"/>
                    <a:pt x="189449" y="4606"/>
                  </a:cubicBezTo>
                  <a:cubicBezTo>
                    <a:pt x="192853" y="5307"/>
                    <a:pt x="195156" y="8612"/>
                    <a:pt x="194455" y="12116"/>
                  </a:cubicBezTo>
                  <a:cubicBezTo>
                    <a:pt x="193754" y="15521"/>
                    <a:pt x="190350" y="17824"/>
                    <a:pt x="186945" y="17123"/>
                  </a:cubicBezTo>
                  <a:cubicBezTo>
                    <a:pt x="172626" y="14319"/>
                    <a:pt x="158006" y="12817"/>
                    <a:pt x="143486" y="12817"/>
                  </a:cubicBezTo>
                  <a:cubicBezTo>
                    <a:pt x="94821" y="12817"/>
                    <a:pt x="48759" y="28338"/>
                    <a:pt x="10306" y="57678"/>
                  </a:cubicBezTo>
                  <a:cubicBezTo>
                    <a:pt x="9105" y="58479"/>
                    <a:pt x="7803" y="58980"/>
                    <a:pt x="6401" y="5898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96FF42C1-7E6C-48A3-9F0B-2048849402C6}"/>
                </a:ext>
              </a:extLst>
            </p:cNvPr>
            <p:cNvSpPr/>
            <p:nvPr/>
          </p:nvSpPr>
          <p:spPr>
            <a:xfrm>
              <a:off x="10329197" y="3975871"/>
              <a:ext cx="80108" cy="70095"/>
            </a:xfrm>
            <a:custGeom>
              <a:avLst/>
              <a:gdLst>
                <a:gd name="connsiteX0" fmla="*/ 0 w 80108"/>
                <a:gd name="connsiteY0" fmla="*/ 2704 h 70094"/>
                <a:gd name="connsiteX1" fmla="*/ 12517 w 80108"/>
                <a:gd name="connsiteY1" fmla="*/ 0 h 70094"/>
                <a:gd name="connsiteX2" fmla="*/ 25434 w 80108"/>
                <a:gd name="connsiteY2" fmla="*/ 61884 h 70094"/>
                <a:gd name="connsiteX3" fmla="*/ 86216 w 80108"/>
                <a:gd name="connsiteY3" fmla="*/ 44460 h 70094"/>
                <a:gd name="connsiteX4" fmla="*/ 89721 w 80108"/>
                <a:gd name="connsiteY4" fmla="*/ 56877 h 70094"/>
                <a:gd name="connsiteX5" fmla="*/ 15721 w 80108"/>
                <a:gd name="connsiteY5" fmla="*/ 78005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8" h="70094">
                  <a:moveTo>
                    <a:pt x="0" y="2704"/>
                  </a:moveTo>
                  <a:lnTo>
                    <a:pt x="12517" y="0"/>
                  </a:lnTo>
                  <a:lnTo>
                    <a:pt x="25434" y="61884"/>
                  </a:lnTo>
                  <a:lnTo>
                    <a:pt x="86216" y="44460"/>
                  </a:lnTo>
                  <a:lnTo>
                    <a:pt x="89721" y="56877"/>
                  </a:lnTo>
                  <a:lnTo>
                    <a:pt x="15721" y="78005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7CADB94-2B6E-4A41-BE94-51967BC5FEB2}"/>
                </a:ext>
              </a:extLst>
            </p:cNvPr>
            <p:cNvSpPr/>
            <p:nvPr/>
          </p:nvSpPr>
          <p:spPr>
            <a:xfrm>
              <a:off x="9931460" y="3784677"/>
              <a:ext cx="370501" cy="360487"/>
            </a:xfrm>
            <a:custGeom>
              <a:avLst/>
              <a:gdLst>
                <a:gd name="connsiteX0" fmla="*/ 233014 w 370500"/>
                <a:gd name="connsiteY0" fmla="*/ 365129 h 360487"/>
                <a:gd name="connsiteX1" fmla="*/ 187053 w 370500"/>
                <a:gd name="connsiteY1" fmla="*/ 360523 h 360487"/>
                <a:gd name="connsiteX2" fmla="*/ 181946 w 370500"/>
                <a:gd name="connsiteY2" fmla="*/ 353012 h 360487"/>
                <a:gd name="connsiteX3" fmla="*/ 189556 w 370500"/>
                <a:gd name="connsiteY3" fmla="*/ 348006 h 360487"/>
                <a:gd name="connsiteX4" fmla="*/ 233014 w 370500"/>
                <a:gd name="connsiteY4" fmla="*/ 352311 h 360487"/>
                <a:gd name="connsiteX5" fmla="*/ 366294 w 370500"/>
                <a:gd name="connsiteY5" fmla="*/ 307451 h 360487"/>
                <a:gd name="connsiteX6" fmla="*/ 366395 w 370500"/>
                <a:gd name="connsiteY6" fmla="*/ 307451 h 360487"/>
                <a:gd name="connsiteX7" fmla="*/ 375207 w 370500"/>
                <a:gd name="connsiteY7" fmla="*/ 308753 h 360487"/>
                <a:gd name="connsiteX8" fmla="*/ 376508 w 370500"/>
                <a:gd name="connsiteY8" fmla="*/ 313459 h 360487"/>
                <a:gd name="connsiteX9" fmla="*/ 374005 w 370500"/>
                <a:gd name="connsiteY9" fmla="*/ 317665 h 360487"/>
                <a:gd name="connsiteX10" fmla="*/ 233014 w 370500"/>
                <a:gd name="connsiteY10" fmla="*/ 365129 h 360487"/>
                <a:gd name="connsiteX11" fmla="*/ 169629 w 370500"/>
                <a:gd name="connsiteY11" fmla="*/ 356117 h 360487"/>
                <a:gd name="connsiteX12" fmla="*/ 167826 w 370500"/>
                <a:gd name="connsiteY12" fmla="*/ 355916 h 360487"/>
                <a:gd name="connsiteX13" fmla="*/ 68292 w 370500"/>
                <a:gd name="connsiteY13" fmla="*/ 296837 h 360487"/>
                <a:gd name="connsiteX14" fmla="*/ 0 w 370500"/>
                <a:gd name="connsiteY14" fmla="*/ 132114 h 360487"/>
                <a:gd name="connsiteX15" fmla="*/ 39153 w 370500"/>
                <a:gd name="connsiteY15" fmla="*/ 2739 h 360487"/>
                <a:gd name="connsiteX16" fmla="*/ 47965 w 370500"/>
                <a:gd name="connsiteY16" fmla="*/ 1037 h 360487"/>
                <a:gd name="connsiteX17" fmla="*/ 49767 w 370500"/>
                <a:gd name="connsiteY17" fmla="*/ 9949 h 360487"/>
                <a:gd name="connsiteX18" fmla="*/ 12817 w 370500"/>
                <a:gd name="connsiteY18" fmla="*/ 132114 h 360487"/>
                <a:gd name="connsiteX19" fmla="*/ 77304 w 370500"/>
                <a:gd name="connsiteY19" fmla="*/ 287825 h 360487"/>
                <a:gd name="connsiteX20" fmla="*/ 171432 w 370500"/>
                <a:gd name="connsiteY20" fmla="*/ 343600 h 360487"/>
                <a:gd name="connsiteX21" fmla="*/ 175237 w 370500"/>
                <a:gd name="connsiteY21" fmla="*/ 346604 h 360487"/>
                <a:gd name="connsiteX22" fmla="*/ 175737 w 370500"/>
                <a:gd name="connsiteY22" fmla="*/ 351510 h 360487"/>
                <a:gd name="connsiteX23" fmla="*/ 169629 w 370500"/>
                <a:gd name="connsiteY23" fmla="*/ 356117 h 3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70500" h="360487">
                  <a:moveTo>
                    <a:pt x="233014" y="365129"/>
                  </a:moveTo>
                  <a:cubicBezTo>
                    <a:pt x="217594" y="365129"/>
                    <a:pt x="202173" y="363627"/>
                    <a:pt x="187053" y="360523"/>
                  </a:cubicBezTo>
                  <a:cubicBezTo>
                    <a:pt x="183548" y="359922"/>
                    <a:pt x="181345" y="356517"/>
                    <a:pt x="181946" y="353012"/>
                  </a:cubicBezTo>
                  <a:cubicBezTo>
                    <a:pt x="182647" y="349608"/>
                    <a:pt x="186151" y="347305"/>
                    <a:pt x="189556" y="348006"/>
                  </a:cubicBezTo>
                  <a:cubicBezTo>
                    <a:pt x="203775" y="350809"/>
                    <a:pt x="218395" y="352311"/>
                    <a:pt x="233014" y="352311"/>
                  </a:cubicBezTo>
                  <a:cubicBezTo>
                    <a:pt x="280980" y="352311"/>
                    <a:pt x="328243" y="336390"/>
                    <a:pt x="366294" y="307451"/>
                  </a:cubicBezTo>
                  <a:cubicBezTo>
                    <a:pt x="366294" y="307451"/>
                    <a:pt x="366294" y="307451"/>
                    <a:pt x="366395" y="307451"/>
                  </a:cubicBezTo>
                  <a:cubicBezTo>
                    <a:pt x="369099" y="305448"/>
                    <a:pt x="373204" y="306049"/>
                    <a:pt x="375207" y="308753"/>
                  </a:cubicBezTo>
                  <a:cubicBezTo>
                    <a:pt x="376208" y="310055"/>
                    <a:pt x="376709" y="311757"/>
                    <a:pt x="376508" y="313459"/>
                  </a:cubicBezTo>
                  <a:cubicBezTo>
                    <a:pt x="376208" y="315161"/>
                    <a:pt x="375407" y="316663"/>
                    <a:pt x="374005" y="317665"/>
                  </a:cubicBezTo>
                  <a:cubicBezTo>
                    <a:pt x="333851" y="348306"/>
                    <a:pt x="283783" y="365129"/>
                    <a:pt x="233014" y="365129"/>
                  </a:cubicBezTo>
                  <a:close/>
                  <a:moveTo>
                    <a:pt x="169629" y="356117"/>
                  </a:moveTo>
                  <a:cubicBezTo>
                    <a:pt x="169028" y="356117"/>
                    <a:pt x="168427" y="356017"/>
                    <a:pt x="167826" y="355916"/>
                  </a:cubicBezTo>
                  <a:cubicBezTo>
                    <a:pt x="130376" y="345002"/>
                    <a:pt x="95929" y="324574"/>
                    <a:pt x="68292" y="296837"/>
                  </a:cubicBezTo>
                  <a:cubicBezTo>
                    <a:pt x="24233" y="252877"/>
                    <a:pt x="0" y="194298"/>
                    <a:pt x="0" y="132114"/>
                  </a:cubicBezTo>
                  <a:cubicBezTo>
                    <a:pt x="0" y="85752"/>
                    <a:pt x="13518" y="40991"/>
                    <a:pt x="39153" y="2739"/>
                  </a:cubicBezTo>
                  <a:cubicBezTo>
                    <a:pt x="41055" y="-65"/>
                    <a:pt x="45161" y="-866"/>
                    <a:pt x="47965" y="1037"/>
                  </a:cubicBezTo>
                  <a:cubicBezTo>
                    <a:pt x="50969" y="2940"/>
                    <a:pt x="51770" y="6945"/>
                    <a:pt x="49767" y="9949"/>
                  </a:cubicBezTo>
                  <a:cubicBezTo>
                    <a:pt x="25635" y="46098"/>
                    <a:pt x="12817" y="88255"/>
                    <a:pt x="12817" y="132114"/>
                  </a:cubicBezTo>
                  <a:cubicBezTo>
                    <a:pt x="12817" y="190894"/>
                    <a:pt x="35748" y="246168"/>
                    <a:pt x="77304" y="287825"/>
                  </a:cubicBezTo>
                  <a:cubicBezTo>
                    <a:pt x="103540" y="313960"/>
                    <a:pt x="136084" y="333286"/>
                    <a:pt x="171432" y="343600"/>
                  </a:cubicBezTo>
                  <a:cubicBezTo>
                    <a:pt x="173033" y="344000"/>
                    <a:pt x="174436" y="345102"/>
                    <a:pt x="175237" y="346604"/>
                  </a:cubicBezTo>
                  <a:cubicBezTo>
                    <a:pt x="176037" y="348106"/>
                    <a:pt x="176238" y="349808"/>
                    <a:pt x="175737" y="351510"/>
                  </a:cubicBezTo>
                  <a:cubicBezTo>
                    <a:pt x="174936" y="354214"/>
                    <a:pt x="172433" y="356117"/>
                    <a:pt x="169629" y="3561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876B843F-0EFB-4BF9-8C85-B8F8A6EE4FB2}"/>
                </a:ext>
              </a:extLst>
            </p:cNvPr>
            <p:cNvSpPr/>
            <p:nvPr/>
          </p:nvSpPr>
          <p:spPr>
            <a:xfrm>
              <a:off x="9910031" y="3779706"/>
              <a:ext cx="80108" cy="70095"/>
            </a:xfrm>
            <a:custGeom>
              <a:avLst/>
              <a:gdLst>
                <a:gd name="connsiteX0" fmla="*/ 89721 w 80108"/>
                <a:gd name="connsiteY0" fmla="*/ 75302 h 70094"/>
                <a:gd name="connsiteX1" fmla="*/ 77204 w 80108"/>
                <a:gd name="connsiteY1" fmla="*/ 78005 h 70094"/>
                <a:gd name="connsiteX2" fmla="*/ 64287 w 80108"/>
                <a:gd name="connsiteY2" fmla="*/ 16122 h 70094"/>
                <a:gd name="connsiteX3" fmla="*/ 3504 w 80108"/>
                <a:gd name="connsiteY3" fmla="*/ 33545 h 70094"/>
                <a:gd name="connsiteX4" fmla="*/ 0 w 80108"/>
                <a:gd name="connsiteY4" fmla="*/ 21229 h 70094"/>
                <a:gd name="connsiteX5" fmla="*/ 74000 w 80108"/>
                <a:gd name="connsiteY5" fmla="*/ 0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8" h="70094">
                  <a:moveTo>
                    <a:pt x="89721" y="75302"/>
                  </a:moveTo>
                  <a:lnTo>
                    <a:pt x="77204" y="78005"/>
                  </a:lnTo>
                  <a:lnTo>
                    <a:pt x="64287" y="16122"/>
                  </a:lnTo>
                  <a:lnTo>
                    <a:pt x="3504" y="33545"/>
                  </a:lnTo>
                  <a:lnTo>
                    <a:pt x="0" y="21229"/>
                  </a:lnTo>
                  <a:lnTo>
                    <a:pt x="74000" y="0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AD4A16E1-740C-4069-B306-9641B7B401D9}"/>
              </a:ext>
            </a:extLst>
          </p:cNvPr>
          <p:cNvGrpSpPr/>
          <p:nvPr/>
        </p:nvGrpSpPr>
        <p:grpSpPr>
          <a:xfrm>
            <a:off x="11072101" y="3683777"/>
            <a:ext cx="499274" cy="461387"/>
            <a:chOff x="11072101" y="3683777"/>
            <a:chExt cx="499274" cy="461387"/>
          </a:xfrm>
        </p:grpSpPr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A9BA814-385A-43EB-B801-7617F0E23DF5}"/>
                </a:ext>
              </a:extLst>
            </p:cNvPr>
            <p:cNvSpPr/>
            <p:nvPr/>
          </p:nvSpPr>
          <p:spPr>
            <a:xfrm>
              <a:off x="11093529" y="3683777"/>
              <a:ext cx="370501" cy="360487"/>
            </a:xfrm>
            <a:custGeom>
              <a:avLst/>
              <a:gdLst>
                <a:gd name="connsiteX0" fmla="*/ 44461 w 370500"/>
                <a:gd name="connsiteY0" fmla="*/ 365193 h 360487"/>
                <a:gd name="connsiteX1" fmla="*/ 39153 w 370500"/>
                <a:gd name="connsiteY1" fmla="*/ 362390 h 360487"/>
                <a:gd name="connsiteX2" fmla="*/ 0 w 370500"/>
                <a:gd name="connsiteY2" fmla="*/ 233015 h 360487"/>
                <a:gd name="connsiteX3" fmla="*/ 68293 w 370500"/>
                <a:gd name="connsiteY3" fmla="*/ 68292 h 360487"/>
                <a:gd name="connsiteX4" fmla="*/ 167727 w 370500"/>
                <a:gd name="connsiteY4" fmla="*/ 9313 h 360487"/>
                <a:gd name="connsiteX5" fmla="*/ 167827 w 370500"/>
                <a:gd name="connsiteY5" fmla="*/ 9212 h 360487"/>
                <a:gd name="connsiteX6" fmla="*/ 175838 w 370500"/>
                <a:gd name="connsiteY6" fmla="*/ 13618 h 360487"/>
                <a:gd name="connsiteX7" fmla="*/ 171432 w 370500"/>
                <a:gd name="connsiteY7" fmla="*/ 21629 h 360487"/>
                <a:gd name="connsiteX8" fmla="*/ 77305 w 370500"/>
                <a:gd name="connsiteY8" fmla="*/ 77304 h 360487"/>
                <a:gd name="connsiteX9" fmla="*/ 12818 w 370500"/>
                <a:gd name="connsiteY9" fmla="*/ 233015 h 360487"/>
                <a:gd name="connsiteX10" fmla="*/ 49868 w 370500"/>
                <a:gd name="connsiteY10" fmla="*/ 355280 h 360487"/>
                <a:gd name="connsiteX11" fmla="*/ 50769 w 370500"/>
                <a:gd name="connsiteY11" fmla="*/ 360086 h 360487"/>
                <a:gd name="connsiteX12" fmla="*/ 48065 w 370500"/>
                <a:gd name="connsiteY12" fmla="*/ 364192 h 360487"/>
                <a:gd name="connsiteX13" fmla="*/ 44461 w 370500"/>
                <a:gd name="connsiteY13" fmla="*/ 365193 h 360487"/>
                <a:gd name="connsiteX14" fmla="*/ 370101 w 370500"/>
                <a:gd name="connsiteY14" fmla="*/ 58980 h 360487"/>
                <a:gd name="connsiteX15" fmla="*/ 366296 w 370500"/>
                <a:gd name="connsiteY15" fmla="*/ 57678 h 360487"/>
                <a:gd name="connsiteX16" fmla="*/ 189557 w 370500"/>
                <a:gd name="connsiteY16" fmla="*/ 17123 h 360487"/>
                <a:gd name="connsiteX17" fmla="*/ 182047 w 370500"/>
                <a:gd name="connsiteY17" fmla="*/ 12116 h 360487"/>
                <a:gd name="connsiteX18" fmla="*/ 182947 w 370500"/>
                <a:gd name="connsiteY18" fmla="*/ 7310 h 360487"/>
                <a:gd name="connsiteX19" fmla="*/ 187053 w 370500"/>
                <a:gd name="connsiteY19" fmla="*/ 4606 h 360487"/>
                <a:gd name="connsiteX20" fmla="*/ 233015 w 370500"/>
                <a:gd name="connsiteY20" fmla="*/ 0 h 360487"/>
                <a:gd name="connsiteX21" fmla="*/ 374006 w 370500"/>
                <a:gd name="connsiteY21" fmla="*/ 47464 h 360487"/>
                <a:gd name="connsiteX22" fmla="*/ 376510 w 370500"/>
                <a:gd name="connsiteY22" fmla="*/ 51670 h 360487"/>
                <a:gd name="connsiteX23" fmla="*/ 375208 w 370500"/>
                <a:gd name="connsiteY23" fmla="*/ 56476 h 360487"/>
                <a:gd name="connsiteX24" fmla="*/ 370101 w 370500"/>
                <a:gd name="connsiteY24" fmla="*/ 58980 h 3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70500" h="360487">
                  <a:moveTo>
                    <a:pt x="44461" y="365193"/>
                  </a:moveTo>
                  <a:cubicBezTo>
                    <a:pt x="42358" y="365193"/>
                    <a:pt x="40355" y="364192"/>
                    <a:pt x="39153" y="362390"/>
                  </a:cubicBezTo>
                  <a:cubicBezTo>
                    <a:pt x="13519" y="324038"/>
                    <a:pt x="0" y="279377"/>
                    <a:pt x="0" y="233015"/>
                  </a:cubicBezTo>
                  <a:cubicBezTo>
                    <a:pt x="0" y="170831"/>
                    <a:pt x="24233" y="112252"/>
                    <a:pt x="68293" y="68292"/>
                  </a:cubicBezTo>
                  <a:cubicBezTo>
                    <a:pt x="95930" y="40555"/>
                    <a:pt x="130376" y="20227"/>
                    <a:pt x="167727" y="9313"/>
                  </a:cubicBezTo>
                  <a:cubicBezTo>
                    <a:pt x="167727" y="9313"/>
                    <a:pt x="167827" y="9313"/>
                    <a:pt x="167827" y="9212"/>
                  </a:cubicBezTo>
                  <a:cubicBezTo>
                    <a:pt x="171132" y="8311"/>
                    <a:pt x="174837" y="10314"/>
                    <a:pt x="175838" y="13618"/>
                  </a:cubicBezTo>
                  <a:cubicBezTo>
                    <a:pt x="176839" y="17023"/>
                    <a:pt x="174837" y="20628"/>
                    <a:pt x="171432" y="21629"/>
                  </a:cubicBezTo>
                  <a:cubicBezTo>
                    <a:pt x="136085" y="31843"/>
                    <a:pt x="103541" y="51169"/>
                    <a:pt x="77305" y="77304"/>
                  </a:cubicBezTo>
                  <a:cubicBezTo>
                    <a:pt x="35749" y="118961"/>
                    <a:pt x="12818" y="174235"/>
                    <a:pt x="12818" y="233015"/>
                  </a:cubicBezTo>
                  <a:cubicBezTo>
                    <a:pt x="12818" y="276874"/>
                    <a:pt x="25635" y="319131"/>
                    <a:pt x="49868" y="355280"/>
                  </a:cubicBezTo>
                  <a:cubicBezTo>
                    <a:pt x="50769" y="356682"/>
                    <a:pt x="51070" y="358384"/>
                    <a:pt x="50769" y="360086"/>
                  </a:cubicBezTo>
                  <a:cubicBezTo>
                    <a:pt x="50469" y="361789"/>
                    <a:pt x="49467" y="363191"/>
                    <a:pt x="48065" y="364192"/>
                  </a:cubicBezTo>
                  <a:cubicBezTo>
                    <a:pt x="46964" y="364893"/>
                    <a:pt x="45763" y="365193"/>
                    <a:pt x="44461" y="365193"/>
                  </a:cubicBezTo>
                  <a:close/>
                  <a:moveTo>
                    <a:pt x="370101" y="58980"/>
                  </a:moveTo>
                  <a:cubicBezTo>
                    <a:pt x="368699" y="58980"/>
                    <a:pt x="367397" y="58479"/>
                    <a:pt x="366296" y="57678"/>
                  </a:cubicBezTo>
                  <a:cubicBezTo>
                    <a:pt x="316728" y="19927"/>
                    <a:pt x="250940" y="4806"/>
                    <a:pt x="189557" y="17123"/>
                  </a:cubicBezTo>
                  <a:cubicBezTo>
                    <a:pt x="186253" y="17824"/>
                    <a:pt x="182747" y="15521"/>
                    <a:pt x="182047" y="12116"/>
                  </a:cubicBezTo>
                  <a:cubicBezTo>
                    <a:pt x="181646" y="10414"/>
                    <a:pt x="182047" y="8712"/>
                    <a:pt x="182947" y="7310"/>
                  </a:cubicBezTo>
                  <a:cubicBezTo>
                    <a:pt x="183949" y="5908"/>
                    <a:pt x="185351" y="4907"/>
                    <a:pt x="187053" y="4606"/>
                  </a:cubicBezTo>
                  <a:cubicBezTo>
                    <a:pt x="202174" y="1502"/>
                    <a:pt x="217595" y="0"/>
                    <a:pt x="233015" y="0"/>
                  </a:cubicBezTo>
                  <a:cubicBezTo>
                    <a:pt x="283784" y="0"/>
                    <a:pt x="333852" y="16823"/>
                    <a:pt x="374006" y="47464"/>
                  </a:cubicBezTo>
                  <a:cubicBezTo>
                    <a:pt x="375407" y="48465"/>
                    <a:pt x="376309" y="49967"/>
                    <a:pt x="376510" y="51670"/>
                  </a:cubicBezTo>
                  <a:cubicBezTo>
                    <a:pt x="376709" y="53372"/>
                    <a:pt x="376209" y="55074"/>
                    <a:pt x="375208" y="56476"/>
                  </a:cubicBezTo>
                  <a:cubicBezTo>
                    <a:pt x="374006" y="58078"/>
                    <a:pt x="372103" y="58980"/>
                    <a:pt x="370101" y="5898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ECC407C-6C3B-4D15-98DE-6A28094FAE64}"/>
                </a:ext>
              </a:extLst>
            </p:cNvPr>
            <p:cNvSpPr/>
            <p:nvPr/>
          </p:nvSpPr>
          <p:spPr>
            <a:xfrm>
              <a:off x="11072101" y="3975971"/>
              <a:ext cx="80108" cy="70095"/>
            </a:xfrm>
            <a:custGeom>
              <a:avLst/>
              <a:gdLst>
                <a:gd name="connsiteX0" fmla="*/ 0 w 80108"/>
                <a:gd name="connsiteY0" fmla="*/ 56777 h 70094"/>
                <a:gd name="connsiteX1" fmla="*/ 3504 w 80108"/>
                <a:gd name="connsiteY1" fmla="*/ 44360 h 70094"/>
                <a:gd name="connsiteX2" fmla="*/ 64286 w 80108"/>
                <a:gd name="connsiteY2" fmla="*/ 61784 h 70094"/>
                <a:gd name="connsiteX3" fmla="*/ 77204 w 80108"/>
                <a:gd name="connsiteY3" fmla="*/ 0 h 70094"/>
                <a:gd name="connsiteX4" fmla="*/ 89721 w 80108"/>
                <a:gd name="connsiteY4" fmla="*/ 2603 h 70094"/>
                <a:gd name="connsiteX5" fmla="*/ 73999 w 80108"/>
                <a:gd name="connsiteY5" fmla="*/ 77905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8" h="70094">
                  <a:moveTo>
                    <a:pt x="0" y="56777"/>
                  </a:moveTo>
                  <a:lnTo>
                    <a:pt x="3504" y="44360"/>
                  </a:lnTo>
                  <a:lnTo>
                    <a:pt x="64286" y="61784"/>
                  </a:lnTo>
                  <a:lnTo>
                    <a:pt x="77204" y="0"/>
                  </a:lnTo>
                  <a:lnTo>
                    <a:pt x="89721" y="2603"/>
                  </a:lnTo>
                  <a:lnTo>
                    <a:pt x="73999" y="77905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D784D775-5B2D-48AB-851A-16E09421FC48}"/>
                </a:ext>
              </a:extLst>
            </p:cNvPr>
            <p:cNvSpPr/>
            <p:nvPr/>
          </p:nvSpPr>
          <p:spPr>
            <a:xfrm>
              <a:off x="11183051" y="3784677"/>
              <a:ext cx="370501" cy="360487"/>
            </a:xfrm>
            <a:custGeom>
              <a:avLst/>
              <a:gdLst>
                <a:gd name="connsiteX0" fmla="*/ 143493 w 370500"/>
                <a:gd name="connsiteY0" fmla="*/ 365129 h 360487"/>
                <a:gd name="connsiteX1" fmla="*/ 2503 w 370500"/>
                <a:gd name="connsiteY1" fmla="*/ 317665 h 360487"/>
                <a:gd name="connsiteX2" fmla="*/ 2403 w 370500"/>
                <a:gd name="connsiteY2" fmla="*/ 317665 h 360487"/>
                <a:gd name="connsiteX3" fmla="*/ 1301 w 370500"/>
                <a:gd name="connsiteY3" fmla="*/ 308753 h 360487"/>
                <a:gd name="connsiteX4" fmla="*/ 10314 w 370500"/>
                <a:gd name="connsiteY4" fmla="*/ 307551 h 360487"/>
                <a:gd name="connsiteX5" fmla="*/ 186953 w 370500"/>
                <a:gd name="connsiteY5" fmla="*/ 348006 h 360487"/>
                <a:gd name="connsiteX6" fmla="*/ 194463 w 370500"/>
                <a:gd name="connsiteY6" fmla="*/ 353012 h 360487"/>
                <a:gd name="connsiteX7" fmla="*/ 193561 w 370500"/>
                <a:gd name="connsiteY7" fmla="*/ 357819 h 360487"/>
                <a:gd name="connsiteX8" fmla="*/ 189456 w 370500"/>
                <a:gd name="connsiteY8" fmla="*/ 360523 h 360487"/>
                <a:gd name="connsiteX9" fmla="*/ 143493 w 370500"/>
                <a:gd name="connsiteY9" fmla="*/ 365129 h 360487"/>
                <a:gd name="connsiteX10" fmla="*/ 206880 w 370500"/>
                <a:gd name="connsiteY10" fmla="*/ 356117 h 360487"/>
                <a:gd name="connsiteX11" fmla="*/ 200770 w 370500"/>
                <a:gd name="connsiteY11" fmla="*/ 351510 h 360487"/>
                <a:gd name="connsiteX12" fmla="*/ 205077 w 370500"/>
                <a:gd name="connsiteY12" fmla="*/ 343500 h 360487"/>
                <a:gd name="connsiteX13" fmla="*/ 299204 w 370500"/>
                <a:gd name="connsiteY13" fmla="*/ 287825 h 360487"/>
                <a:gd name="connsiteX14" fmla="*/ 363691 w 370500"/>
                <a:gd name="connsiteY14" fmla="*/ 132114 h 360487"/>
                <a:gd name="connsiteX15" fmla="*/ 326741 w 370500"/>
                <a:gd name="connsiteY15" fmla="*/ 9849 h 360487"/>
                <a:gd name="connsiteX16" fmla="*/ 328443 w 370500"/>
                <a:gd name="connsiteY16" fmla="*/ 1037 h 360487"/>
                <a:gd name="connsiteX17" fmla="*/ 337355 w 370500"/>
                <a:gd name="connsiteY17" fmla="*/ 2739 h 360487"/>
                <a:gd name="connsiteX18" fmla="*/ 376508 w 370500"/>
                <a:gd name="connsiteY18" fmla="*/ 132114 h 360487"/>
                <a:gd name="connsiteX19" fmla="*/ 308216 w 370500"/>
                <a:gd name="connsiteY19" fmla="*/ 296837 h 360487"/>
                <a:gd name="connsiteX20" fmla="*/ 208681 w 370500"/>
                <a:gd name="connsiteY20" fmla="*/ 355816 h 360487"/>
                <a:gd name="connsiteX21" fmla="*/ 208581 w 370500"/>
                <a:gd name="connsiteY21" fmla="*/ 355916 h 360487"/>
                <a:gd name="connsiteX22" fmla="*/ 206880 w 370500"/>
                <a:gd name="connsiteY22" fmla="*/ 356117 h 3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500" h="360487">
                  <a:moveTo>
                    <a:pt x="143493" y="365129"/>
                  </a:moveTo>
                  <a:cubicBezTo>
                    <a:pt x="92725" y="365129"/>
                    <a:pt x="42758" y="348306"/>
                    <a:pt x="2503" y="317665"/>
                  </a:cubicBezTo>
                  <a:cubicBezTo>
                    <a:pt x="2503" y="317665"/>
                    <a:pt x="2503" y="317665"/>
                    <a:pt x="2403" y="317665"/>
                  </a:cubicBezTo>
                  <a:cubicBezTo>
                    <a:pt x="-301" y="315462"/>
                    <a:pt x="-801" y="311456"/>
                    <a:pt x="1301" y="308753"/>
                  </a:cubicBezTo>
                  <a:cubicBezTo>
                    <a:pt x="3404" y="305949"/>
                    <a:pt x="7610" y="305448"/>
                    <a:pt x="10314" y="307551"/>
                  </a:cubicBezTo>
                  <a:cubicBezTo>
                    <a:pt x="59780" y="345202"/>
                    <a:pt x="125469" y="360322"/>
                    <a:pt x="186953" y="348006"/>
                  </a:cubicBezTo>
                  <a:cubicBezTo>
                    <a:pt x="190357" y="347305"/>
                    <a:pt x="193861" y="349608"/>
                    <a:pt x="194463" y="353012"/>
                  </a:cubicBezTo>
                  <a:cubicBezTo>
                    <a:pt x="194863" y="354715"/>
                    <a:pt x="194463" y="356417"/>
                    <a:pt x="193561" y="357819"/>
                  </a:cubicBezTo>
                  <a:cubicBezTo>
                    <a:pt x="192560" y="359221"/>
                    <a:pt x="191158" y="360222"/>
                    <a:pt x="189456" y="360523"/>
                  </a:cubicBezTo>
                  <a:cubicBezTo>
                    <a:pt x="174336" y="363627"/>
                    <a:pt x="158814" y="365129"/>
                    <a:pt x="143493" y="365129"/>
                  </a:cubicBezTo>
                  <a:close/>
                  <a:moveTo>
                    <a:pt x="206880" y="356117"/>
                  </a:moveTo>
                  <a:cubicBezTo>
                    <a:pt x="204075" y="356117"/>
                    <a:pt x="201472" y="354214"/>
                    <a:pt x="200770" y="351510"/>
                  </a:cubicBezTo>
                  <a:cubicBezTo>
                    <a:pt x="199769" y="348106"/>
                    <a:pt x="201672" y="344501"/>
                    <a:pt x="205077" y="343500"/>
                  </a:cubicBezTo>
                  <a:cubicBezTo>
                    <a:pt x="240425" y="333286"/>
                    <a:pt x="272969" y="313960"/>
                    <a:pt x="299204" y="287825"/>
                  </a:cubicBezTo>
                  <a:cubicBezTo>
                    <a:pt x="340760" y="246168"/>
                    <a:pt x="363691" y="190894"/>
                    <a:pt x="363691" y="132114"/>
                  </a:cubicBezTo>
                  <a:cubicBezTo>
                    <a:pt x="363691" y="88355"/>
                    <a:pt x="350874" y="46098"/>
                    <a:pt x="326741" y="9849"/>
                  </a:cubicBezTo>
                  <a:cubicBezTo>
                    <a:pt x="324738" y="6945"/>
                    <a:pt x="325540" y="2940"/>
                    <a:pt x="328443" y="1037"/>
                  </a:cubicBezTo>
                  <a:cubicBezTo>
                    <a:pt x="331347" y="-866"/>
                    <a:pt x="335453" y="-65"/>
                    <a:pt x="337355" y="2739"/>
                  </a:cubicBezTo>
                  <a:cubicBezTo>
                    <a:pt x="362990" y="41091"/>
                    <a:pt x="376508" y="85752"/>
                    <a:pt x="376508" y="132114"/>
                  </a:cubicBezTo>
                  <a:cubicBezTo>
                    <a:pt x="376508" y="194298"/>
                    <a:pt x="352275" y="252877"/>
                    <a:pt x="308216" y="296837"/>
                  </a:cubicBezTo>
                  <a:cubicBezTo>
                    <a:pt x="280579" y="324574"/>
                    <a:pt x="246132" y="345002"/>
                    <a:pt x="208681" y="355816"/>
                  </a:cubicBezTo>
                  <a:lnTo>
                    <a:pt x="208581" y="355916"/>
                  </a:lnTo>
                  <a:cubicBezTo>
                    <a:pt x="208081" y="356017"/>
                    <a:pt x="207480" y="356117"/>
                    <a:pt x="206880" y="3561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5F80C04-85BD-42EF-A7BA-BD85529AC422}"/>
                </a:ext>
              </a:extLst>
            </p:cNvPr>
            <p:cNvSpPr/>
            <p:nvPr/>
          </p:nvSpPr>
          <p:spPr>
            <a:xfrm>
              <a:off x="11491267" y="3779706"/>
              <a:ext cx="80108" cy="70095"/>
            </a:xfrm>
            <a:custGeom>
              <a:avLst/>
              <a:gdLst>
                <a:gd name="connsiteX0" fmla="*/ 89821 w 80108"/>
                <a:gd name="connsiteY0" fmla="*/ 21129 h 70094"/>
                <a:gd name="connsiteX1" fmla="*/ 86216 w 80108"/>
                <a:gd name="connsiteY1" fmla="*/ 33545 h 70094"/>
                <a:gd name="connsiteX2" fmla="*/ 25534 w 80108"/>
                <a:gd name="connsiteY2" fmla="*/ 16122 h 70094"/>
                <a:gd name="connsiteX3" fmla="*/ 12617 w 80108"/>
                <a:gd name="connsiteY3" fmla="*/ 78005 h 70094"/>
                <a:gd name="connsiteX4" fmla="*/ 0 w 80108"/>
                <a:gd name="connsiteY4" fmla="*/ 75302 h 70094"/>
                <a:gd name="connsiteX5" fmla="*/ 15821 w 80108"/>
                <a:gd name="connsiteY5" fmla="*/ 0 h 70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8" h="70094">
                  <a:moveTo>
                    <a:pt x="89821" y="21129"/>
                  </a:moveTo>
                  <a:lnTo>
                    <a:pt x="86216" y="33545"/>
                  </a:lnTo>
                  <a:lnTo>
                    <a:pt x="25534" y="16122"/>
                  </a:lnTo>
                  <a:lnTo>
                    <a:pt x="12617" y="78005"/>
                  </a:lnTo>
                  <a:lnTo>
                    <a:pt x="0" y="75302"/>
                  </a:lnTo>
                  <a:lnTo>
                    <a:pt x="15821" y="0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0" name="Group 289">
            <a:extLst>
              <a:ext uri="{FF2B5EF4-FFF2-40B4-BE49-F238E27FC236}">
                <a16:creationId xmlns:a16="http://schemas.microsoft.com/office/drawing/2014/main" id="{1139FE21-A124-48DC-89E7-0F3A7DB95E64}"/>
              </a:ext>
            </a:extLst>
          </p:cNvPr>
          <p:cNvGrpSpPr/>
          <p:nvPr/>
        </p:nvGrpSpPr>
        <p:grpSpPr>
          <a:xfrm>
            <a:off x="635599" y="4765538"/>
            <a:ext cx="499875" cy="454290"/>
            <a:chOff x="635599" y="4765538"/>
            <a:chExt cx="499875" cy="454290"/>
          </a:xfrm>
        </p:grpSpPr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C911E8B7-3ACA-4802-A529-4C8A8B74EBEC}"/>
                </a:ext>
              </a:extLst>
            </p:cNvPr>
            <p:cNvSpPr/>
            <p:nvPr/>
          </p:nvSpPr>
          <p:spPr>
            <a:xfrm>
              <a:off x="861304" y="4765538"/>
              <a:ext cx="230311" cy="220298"/>
            </a:xfrm>
            <a:custGeom>
              <a:avLst/>
              <a:gdLst>
                <a:gd name="connsiteX0" fmla="*/ 231713 w 230311"/>
                <a:gd name="connsiteY0" fmla="*/ 224603 h 220297"/>
                <a:gd name="connsiteX1" fmla="*/ 225304 w 230311"/>
                <a:gd name="connsiteY1" fmla="*/ 218595 h 220297"/>
                <a:gd name="connsiteX2" fmla="*/ 6409 w 230311"/>
                <a:gd name="connsiteY2" fmla="*/ 12817 h 220297"/>
                <a:gd name="connsiteX3" fmla="*/ 0 w 230311"/>
                <a:gd name="connsiteY3" fmla="*/ 6408 h 220297"/>
                <a:gd name="connsiteX4" fmla="*/ 6409 w 230311"/>
                <a:gd name="connsiteY4" fmla="*/ 0 h 220297"/>
                <a:gd name="connsiteX5" fmla="*/ 238122 w 230311"/>
                <a:gd name="connsiteY5" fmla="*/ 217794 h 220297"/>
                <a:gd name="connsiteX6" fmla="*/ 232114 w 230311"/>
                <a:gd name="connsiteY6" fmla="*/ 224603 h 220297"/>
                <a:gd name="connsiteX7" fmla="*/ 231713 w 230311"/>
                <a:gd name="connsiteY7" fmla="*/ 224603 h 220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311" h="220297">
                  <a:moveTo>
                    <a:pt x="231713" y="224603"/>
                  </a:moveTo>
                  <a:cubicBezTo>
                    <a:pt x="228308" y="224603"/>
                    <a:pt x="225505" y="222000"/>
                    <a:pt x="225304" y="218595"/>
                  </a:cubicBezTo>
                  <a:cubicBezTo>
                    <a:pt x="218195" y="103239"/>
                    <a:pt x="121965" y="12817"/>
                    <a:pt x="6409" y="12817"/>
                  </a:cubicBez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cubicBezTo>
                    <a:pt x="128774" y="0"/>
                    <a:pt x="230511" y="95729"/>
                    <a:pt x="238122" y="217794"/>
                  </a:cubicBezTo>
                  <a:cubicBezTo>
                    <a:pt x="238322" y="221299"/>
                    <a:pt x="235618" y="224403"/>
                    <a:pt x="232114" y="224603"/>
                  </a:cubicBezTo>
                  <a:cubicBezTo>
                    <a:pt x="231913" y="224603"/>
                    <a:pt x="231813" y="224603"/>
                    <a:pt x="231713" y="22460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FD7B08AD-E4B3-4B45-B54C-BDE3BCA7D7AB}"/>
                </a:ext>
              </a:extLst>
            </p:cNvPr>
            <p:cNvSpPr/>
            <p:nvPr/>
          </p:nvSpPr>
          <p:spPr>
            <a:xfrm>
              <a:off x="1035339" y="4928258"/>
              <a:ext cx="100135" cy="60081"/>
            </a:xfrm>
            <a:custGeom>
              <a:avLst/>
              <a:gdLst>
                <a:gd name="connsiteX0" fmla="*/ 0 w 100135"/>
                <a:gd name="connsiteY0" fmla="*/ 18825 h 60081"/>
                <a:gd name="connsiteX1" fmla="*/ 8411 w 100135"/>
                <a:gd name="connsiteY1" fmla="*/ 9112 h 60081"/>
                <a:gd name="connsiteX2" fmla="*/ 56076 w 100135"/>
                <a:gd name="connsiteY2" fmla="*/ 50668 h 60081"/>
                <a:gd name="connsiteX3" fmla="*/ 93927 w 100135"/>
                <a:gd name="connsiteY3" fmla="*/ 0 h 60081"/>
                <a:gd name="connsiteX4" fmla="*/ 104241 w 100135"/>
                <a:gd name="connsiteY4" fmla="*/ 7710 h 60081"/>
                <a:gd name="connsiteX5" fmla="*/ 58078 w 100135"/>
                <a:gd name="connsiteY5" fmla="*/ 69394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35" h="60081">
                  <a:moveTo>
                    <a:pt x="0" y="18825"/>
                  </a:moveTo>
                  <a:lnTo>
                    <a:pt x="8411" y="9112"/>
                  </a:lnTo>
                  <a:lnTo>
                    <a:pt x="56076" y="50668"/>
                  </a:lnTo>
                  <a:lnTo>
                    <a:pt x="93927" y="0"/>
                  </a:lnTo>
                  <a:lnTo>
                    <a:pt x="104241" y="7710"/>
                  </a:lnTo>
                  <a:lnTo>
                    <a:pt x="58078" y="69394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7D7BFE6D-805F-486B-94D8-BDA8C86860B7}"/>
                </a:ext>
              </a:extLst>
            </p:cNvPr>
            <p:cNvSpPr/>
            <p:nvPr/>
          </p:nvSpPr>
          <p:spPr>
            <a:xfrm>
              <a:off x="635599" y="4765538"/>
              <a:ext cx="230311" cy="230311"/>
            </a:xfrm>
            <a:custGeom>
              <a:avLst/>
              <a:gdLst>
                <a:gd name="connsiteX0" fmla="*/ 6409 w 230311"/>
                <a:gd name="connsiteY0" fmla="*/ 238522 h 230311"/>
                <a:gd name="connsiteX1" fmla="*/ 0 w 230311"/>
                <a:gd name="connsiteY1" fmla="*/ 232114 h 230311"/>
                <a:gd name="connsiteX2" fmla="*/ 232114 w 230311"/>
                <a:gd name="connsiteY2" fmla="*/ 0 h 230311"/>
                <a:gd name="connsiteX3" fmla="*/ 238522 w 230311"/>
                <a:gd name="connsiteY3" fmla="*/ 6408 h 230311"/>
                <a:gd name="connsiteX4" fmla="*/ 232114 w 230311"/>
                <a:gd name="connsiteY4" fmla="*/ 12817 h 230311"/>
                <a:gd name="connsiteX5" fmla="*/ 12817 w 230311"/>
                <a:gd name="connsiteY5" fmla="*/ 232114 h 230311"/>
                <a:gd name="connsiteX6" fmla="*/ 6409 w 230311"/>
                <a:gd name="connsiteY6" fmla="*/ 238522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11" h="230311">
                  <a:moveTo>
                    <a:pt x="6409" y="238522"/>
                  </a:moveTo>
                  <a:cubicBezTo>
                    <a:pt x="2904" y="238522"/>
                    <a:pt x="0" y="235618"/>
                    <a:pt x="0" y="232114"/>
                  </a:cubicBezTo>
                  <a:cubicBezTo>
                    <a:pt x="0" y="104141"/>
                    <a:pt x="104141" y="0"/>
                    <a:pt x="232114" y="0"/>
                  </a:cubicBezTo>
                  <a:cubicBezTo>
                    <a:pt x="235618" y="0"/>
                    <a:pt x="238522" y="2904"/>
                    <a:pt x="238522" y="6408"/>
                  </a:cubicBezTo>
                  <a:cubicBezTo>
                    <a:pt x="238522" y="9913"/>
                    <a:pt x="235618" y="12817"/>
                    <a:pt x="232114" y="12817"/>
                  </a:cubicBezTo>
                  <a:cubicBezTo>
                    <a:pt x="111150" y="12817"/>
                    <a:pt x="12817" y="111150"/>
                    <a:pt x="12817" y="232114"/>
                  </a:cubicBezTo>
                  <a:cubicBezTo>
                    <a:pt x="12817" y="235618"/>
                    <a:pt x="9913" y="238522"/>
                    <a:pt x="6409" y="23852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5C581C7-5FEF-45F2-9981-F00453795FCB}"/>
                </a:ext>
              </a:extLst>
            </p:cNvPr>
            <p:cNvSpPr/>
            <p:nvPr/>
          </p:nvSpPr>
          <p:spPr>
            <a:xfrm>
              <a:off x="636377" y="5009544"/>
              <a:ext cx="430582" cy="210284"/>
            </a:xfrm>
            <a:custGeom>
              <a:avLst/>
              <a:gdLst>
                <a:gd name="connsiteX0" fmla="*/ 221923 w 430581"/>
                <a:gd name="connsiteY0" fmla="*/ 220021 h 210284"/>
                <a:gd name="connsiteX1" fmla="*/ 215815 w 430581"/>
                <a:gd name="connsiteY1" fmla="*/ 213312 h 210284"/>
                <a:gd name="connsiteX2" fmla="*/ 215815 w 430581"/>
                <a:gd name="connsiteY2" fmla="*/ 213312 h 210284"/>
                <a:gd name="connsiteX3" fmla="*/ 222524 w 430581"/>
                <a:gd name="connsiteY3" fmla="*/ 207204 h 210284"/>
                <a:gd name="connsiteX4" fmla="*/ 222524 w 430581"/>
                <a:gd name="connsiteY4" fmla="*/ 207204 h 210284"/>
                <a:gd name="connsiteX5" fmla="*/ 228632 w 430581"/>
                <a:gd name="connsiteY5" fmla="*/ 213812 h 210284"/>
                <a:gd name="connsiteX6" fmla="*/ 228632 w 430581"/>
                <a:gd name="connsiteY6" fmla="*/ 213812 h 210284"/>
                <a:gd name="connsiteX7" fmla="*/ 222224 w 430581"/>
                <a:gd name="connsiteY7" fmla="*/ 220021 h 210284"/>
                <a:gd name="connsiteX8" fmla="*/ 222224 w 430581"/>
                <a:gd name="connsiteY8" fmla="*/ 220021 h 210284"/>
                <a:gd name="connsiteX9" fmla="*/ 221923 w 430581"/>
                <a:gd name="connsiteY9" fmla="*/ 220021 h 210284"/>
                <a:gd name="connsiteX10" fmla="*/ 235041 w 430581"/>
                <a:gd name="connsiteY10" fmla="*/ 213812 h 210284"/>
                <a:gd name="connsiteX11" fmla="*/ 241149 w 430581"/>
                <a:gd name="connsiteY11" fmla="*/ 207103 h 210284"/>
                <a:gd name="connsiteX12" fmla="*/ 241149 w 430581"/>
                <a:gd name="connsiteY12" fmla="*/ 207103 h 210284"/>
                <a:gd name="connsiteX13" fmla="*/ 247858 w 430581"/>
                <a:gd name="connsiteY13" fmla="*/ 213212 h 210284"/>
                <a:gd name="connsiteX14" fmla="*/ 247858 w 430581"/>
                <a:gd name="connsiteY14" fmla="*/ 213212 h 210284"/>
                <a:gd name="connsiteX15" fmla="*/ 241750 w 430581"/>
                <a:gd name="connsiteY15" fmla="*/ 219921 h 210284"/>
                <a:gd name="connsiteX16" fmla="*/ 241750 w 430581"/>
                <a:gd name="connsiteY16" fmla="*/ 219921 h 210284"/>
                <a:gd name="connsiteX17" fmla="*/ 241450 w 430581"/>
                <a:gd name="connsiteY17" fmla="*/ 219921 h 210284"/>
                <a:gd name="connsiteX18" fmla="*/ 241450 w 430581"/>
                <a:gd name="connsiteY18" fmla="*/ 219921 h 210284"/>
                <a:gd name="connsiteX19" fmla="*/ 235041 w 430581"/>
                <a:gd name="connsiteY19" fmla="*/ 213812 h 210284"/>
                <a:gd name="connsiteX20" fmla="*/ 202297 w 430581"/>
                <a:gd name="connsiteY20" fmla="*/ 218318 h 210284"/>
                <a:gd name="connsiteX21" fmla="*/ 202297 w 430581"/>
                <a:gd name="connsiteY21" fmla="*/ 218318 h 210284"/>
                <a:gd name="connsiteX22" fmla="*/ 202297 w 430581"/>
                <a:gd name="connsiteY22" fmla="*/ 218318 h 210284"/>
                <a:gd name="connsiteX23" fmla="*/ 196689 w 430581"/>
                <a:gd name="connsiteY23" fmla="*/ 211209 h 210284"/>
                <a:gd name="connsiteX24" fmla="*/ 196689 w 430581"/>
                <a:gd name="connsiteY24" fmla="*/ 211209 h 210284"/>
                <a:gd name="connsiteX25" fmla="*/ 203899 w 430581"/>
                <a:gd name="connsiteY25" fmla="*/ 205601 h 210284"/>
                <a:gd name="connsiteX26" fmla="*/ 203899 w 430581"/>
                <a:gd name="connsiteY26" fmla="*/ 205601 h 210284"/>
                <a:gd name="connsiteX27" fmla="*/ 209407 w 430581"/>
                <a:gd name="connsiteY27" fmla="*/ 212811 h 210284"/>
                <a:gd name="connsiteX28" fmla="*/ 209407 w 430581"/>
                <a:gd name="connsiteY28" fmla="*/ 212811 h 210284"/>
                <a:gd name="connsiteX29" fmla="*/ 203098 w 430581"/>
                <a:gd name="connsiteY29" fmla="*/ 218419 h 210284"/>
                <a:gd name="connsiteX30" fmla="*/ 203098 w 430581"/>
                <a:gd name="connsiteY30" fmla="*/ 218419 h 210284"/>
                <a:gd name="connsiteX31" fmla="*/ 202297 w 430581"/>
                <a:gd name="connsiteY31" fmla="*/ 218318 h 210284"/>
                <a:gd name="connsiteX32" fmla="*/ 254167 w 430581"/>
                <a:gd name="connsiteY32" fmla="*/ 212711 h 210284"/>
                <a:gd name="connsiteX33" fmla="*/ 259775 w 430581"/>
                <a:gd name="connsiteY33" fmla="*/ 205501 h 210284"/>
                <a:gd name="connsiteX34" fmla="*/ 259775 w 430581"/>
                <a:gd name="connsiteY34" fmla="*/ 205501 h 210284"/>
                <a:gd name="connsiteX35" fmla="*/ 266884 w 430581"/>
                <a:gd name="connsiteY35" fmla="*/ 211009 h 210284"/>
                <a:gd name="connsiteX36" fmla="*/ 266884 w 430581"/>
                <a:gd name="connsiteY36" fmla="*/ 211009 h 210284"/>
                <a:gd name="connsiteX37" fmla="*/ 261377 w 430581"/>
                <a:gd name="connsiteY37" fmla="*/ 218218 h 210284"/>
                <a:gd name="connsiteX38" fmla="*/ 261377 w 430581"/>
                <a:gd name="connsiteY38" fmla="*/ 218218 h 210284"/>
                <a:gd name="connsiteX39" fmla="*/ 260576 w 430581"/>
                <a:gd name="connsiteY39" fmla="*/ 218318 h 210284"/>
                <a:gd name="connsiteX40" fmla="*/ 260576 w 430581"/>
                <a:gd name="connsiteY40" fmla="*/ 218318 h 210284"/>
                <a:gd name="connsiteX41" fmla="*/ 254167 w 430581"/>
                <a:gd name="connsiteY41" fmla="*/ 212711 h 210284"/>
                <a:gd name="connsiteX42" fmla="*/ 182771 w 430581"/>
                <a:gd name="connsiteY42" fmla="*/ 215014 h 210284"/>
                <a:gd name="connsiteX43" fmla="*/ 177864 w 430581"/>
                <a:gd name="connsiteY43" fmla="*/ 207404 h 210284"/>
                <a:gd name="connsiteX44" fmla="*/ 177864 w 430581"/>
                <a:gd name="connsiteY44" fmla="*/ 207404 h 210284"/>
                <a:gd name="connsiteX45" fmla="*/ 185474 w 430581"/>
                <a:gd name="connsiteY45" fmla="*/ 202497 h 210284"/>
                <a:gd name="connsiteX46" fmla="*/ 185474 w 430581"/>
                <a:gd name="connsiteY46" fmla="*/ 202497 h 210284"/>
                <a:gd name="connsiteX47" fmla="*/ 190381 w 430581"/>
                <a:gd name="connsiteY47" fmla="*/ 210108 h 210284"/>
                <a:gd name="connsiteX48" fmla="*/ 190381 w 430581"/>
                <a:gd name="connsiteY48" fmla="*/ 210108 h 210284"/>
                <a:gd name="connsiteX49" fmla="*/ 184172 w 430581"/>
                <a:gd name="connsiteY49" fmla="*/ 215114 h 210284"/>
                <a:gd name="connsiteX50" fmla="*/ 184172 w 430581"/>
                <a:gd name="connsiteY50" fmla="*/ 215114 h 210284"/>
                <a:gd name="connsiteX51" fmla="*/ 182771 w 430581"/>
                <a:gd name="connsiteY51" fmla="*/ 215014 h 210284"/>
                <a:gd name="connsiteX52" fmla="*/ 273193 w 430581"/>
                <a:gd name="connsiteY52" fmla="*/ 209907 h 210284"/>
                <a:gd name="connsiteX53" fmla="*/ 278099 w 430581"/>
                <a:gd name="connsiteY53" fmla="*/ 202297 h 210284"/>
                <a:gd name="connsiteX54" fmla="*/ 278099 w 430581"/>
                <a:gd name="connsiteY54" fmla="*/ 202297 h 210284"/>
                <a:gd name="connsiteX55" fmla="*/ 285710 w 430581"/>
                <a:gd name="connsiteY55" fmla="*/ 207204 h 210284"/>
                <a:gd name="connsiteX56" fmla="*/ 285710 w 430581"/>
                <a:gd name="connsiteY56" fmla="*/ 207204 h 210284"/>
                <a:gd name="connsiteX57" fmla="*/ 280903 w 430581"/>
                <a:gd name="connsiteY57" fmla="*/ 214814 h 210284"/>
                <a:gd name="connsiteX58" fmla="*/ 280903 w 430581"/>
                <a:gd name="connsiteY58" fmla="*/ 214814 h 210284"/>
                <a:gd name="connsiteX59" fmla="*/ 280903 w 430581"/>
                <a:gd name="connsiteY59" fmla="*/ 214814 h 210284"/>
                <a:gd name="connsiteX60" fmla="*/ 280903 w 430581"/>
                <a:gd name="connsiteY60" fmla="*/ 214814 h 210284"/>
                <a:gd name="connsiteX61" fmla="*/ 279501 w 430581"/>
                <a:gd name="connsiteY61" fmla="*/ 215014 h 210284"/>
                <a:gd name="connsiteX62" fmla="*/ 279501 w 430581"/>
                <a:gd name="connsiteY62" fmla="*/ 215014 h 210284"/>
                <a:gd name="connsiteX63" fmla="*/ 273193 w 430581"/>
                <a:gd name="connsiteY63" fmla="*/ 209907 h 210284"/>
                <a:gd name="connsiteX64" fmla="*/ 163645 w 430581"/>
                <a:gd name="connsiteY64" fmla="*/ 210007 h 210284"/>
                <a:gd name="connsiteX65" fmla="*/ 159439 w 430581"/>
                <a:gd name="connsiteY65" fmla="*/ 201997 h 210284"/>
                <a:gd name="connsiteX66" fmla="*/ 159439 w 430581"/>
                <a:gd name="connsiteY66" fmla="*/ 201997 h 210284"/>
                <a:gd name="connsiteX67" fmla="*/ 167450 w 430581"/>
                <a:gd name="connsiteY67" fmla="*/ 197791 h 210284"/>
                <a:gd name="connsiteX68" fmla="*/ 167450 w 430581"/>
                <a:gd name="connsiteY68" fmla="*/ 197791 h 210284"/>
                <a:gd name="connsiteX69" fmla="*/ 171656 w 430581"/>
                <a:gd name="connsiteY69" fmla="*/ 205801 h 210284"/>
                <a:gd name="connsiteX70" fmla="*/ 171656 w 430581"/>
                <a:gd name="connsiteY70" fmla="*/ 205801 h 210284"/>
                <a:gd name="connsiteX71" fmla="*/ 165547 w 430581"/>
                <a:gd name="connsiteY71" fmla="*/ 210308 h 210284"/>
                <a:gd name="connsiteX72" fmla="*/ 165547 w 430581"/>
                <a:gd name="connsiteY72" fmla="*/ 210308 h 210284"/>
                <a:gd name="connsiteX73" fmla="*/ 163645 w 430581"/>
                <a:gd name="connsiteY73" fmla="*/ 210007 h 210284"/>
                <a:gd name="connsiteX74" fmla="*/ 291918 w 430581"/>
                <a:gd name="connsiteY74" fmla="*/ 205501 h 210284"/>
                <a:gd name="connsiteX75" fmla="*/ 296124 w 430581"/>
                <a:gd name="connsiteY75" fmla="*/ 197490 h 210284"/>
                <a:gd name="connsiteX76" fmla="*/ 296124 w 430581"/>
                <a:gd name="connsiteY76" fmla="*/ 197490 h 210284"/>
                <a:gd name="connsiteX77" fmla="*/ 304135 w 430581"/>
                <a:gd name="connsiteY77" fmla="*/ 201696 h 210284"/>
                <a:gd name="connsiteX78" fmla="*/ 304135 w 430581"/>
                <a:gd name="connsiteY78" fmla="*/ 201696 h 210284"/>
                <a:gd name="connsiteX79" fmla="*/ 299929 w 430581"/>
                <a:gd name="connsiteY79" fmla="*/ 209707 h 210284"/>
                <a:gd name="connsiteX80" fmla="*/ 299929 w 430581"/>
                <a:gd name="connsiteY80" fmla="*/ 209707 h 210284"/>
                <a:gd name="connsiteX81" fmla="*/ 298026 w 430581"/>
                <a:gd name="connsiteY81" fmla="*/ 210007 h 210284"/>
                <a:gd name="connsiteX82" fmla="*/ 298026 w 430581"/>
                <a:gd name="connsiteY82" fmla="*/ 210007 h 210284"/>
                <a:gd name="connsiteX83" fmla="*/ 291918 w 430581"/>
                <a:gd name="connsiteY83" fmla="*/ 205501 h 210284"/>
                <a:gd name="connsiteX84" fmla="*/ 145020 w 430581"/>
                <a:gd name="connsiteY84" fmla="*/ 203398 h 210284"/>
                <a:gd name="connsiteX85" fmla="*/ 145020 w 430581"/>
                <a:gd name="connsiteY85" fmla="*/ 203398 h 210284"/>
                <a:gd name="connsiteX86" fmla="*/ 145020 w 430581"/>
                <a:gd name="connsiteY86" fmla="*/ 203398 h 210284"/>
                <a:gd name="connsiteX87" fmla="*/ 141515 w 430581"/>
                <a:gd name="connsiteY87" fmla="*/ 194987 h 210284"/>
                <a:gd name="connsiteX88" fmla="*/ 141515 w 430581"/>
                <a:gd name="connsiteY88" fmla="*/ 194987 h 210284"/>
                <a:gd name="connsiteX89" fmla="*/ 149826 w 430581"/>
                <a:gd name="connsiteY89" fmla="*/ 191482 h 210284"/>
                <a:gd name="connsiteX90" fmla="*/ 149826 w 430581"/>
                <a:gd name="connsiteY90" fmla="*/ 191482 h 210284"/>
                <a:gd name="connsiteX91" fmla="*/ 153331 w 430581"/>
                <a:gd name="connsiteY91" fmla="*/ 199894 h 210284"/>
                <a:gd name="connsiteX92" fmla="*/ 153331 w 430581"/>
                <a:gd name="connsiteY92" fmla="*/ 199894 h 210284"/>
                <a:gd name="connsiteX93" fmla="*/ 147423 w 430581"/>
                <a:gd name="connsiteY93" fmla="*/ 203799 h 210284"/>
                <a:gd name="connsiteX94" fmla="*/ 147423 w 430581"/>
                <a:gd name="connsiteY94" fmla="*/ 203799 h 210284"/>
                <a:gd name="connsiteX95" fmla="*/ 145020 w 430581"/>
                <a:gd name="connsiteY95" fmla="*/ 203398 h 210284"/>
                <a:gd name="connsiteX96" fmla="*/ 310243 w 430581"/>
                <a:gd name="connsiteY96" fmla="*/ 199593 h 210284"/>
                <a:gd name="connsiteX97" fmla="*/ 313747 w 430581"/>
                <a:gd name="connsiteY97" fmla="*/ 191182 h 210284"/>
                <a:gd name="connsiteX98" fmla="*/ 313747 w 430581"/>
                <a:gd name="connsiteY98" fmla="*/ 191182 h 210284"/>
                <a:gd name="connsiteX99" fmla="*/ 322059 w 430581"/>
                <a:gd name="connsiteY99" fmla="*/ 194687 h 210284"/>
                <a:gd name="connsiteX100" fmla="*/ 322059 w 430581"/>
                <a:gd name="connsiteY100" fmla="*/ 194687 h 210284"/>
                <a:gd name="connsiteX101" fmla="*/ 318554 w 430581"/>
                <a:gd name="connsiteY101" fmla="*/ 203098 h 210284"/>
                <a:gd name="connsiteX102" fmla="*/ 318554 w 430581"/>
                <a:gd name="connsiteY102" fmla="*/ 203098 h 210284"/>
                <a:gd name="connsiteX103" fmla="*/ 316151 w 430581"/>
                <a:gd name="connsiteY103" fmla="*/ 203499 h 210284"/>
                <a:gd name="connsiteX104" fmla="*/ 316151 w 430581"/>
                <a:gd name="connsiteY104" fmla="*/ 203499 h 210284"/>
                <a:gd name="connsiteX105" fmla="*/ 310243 w 430581"/>
                <a:gd name="connsiteY105" fmla="*/ 199593 h 210284"/>
                <a:gd name="connsiteX106" fmla="*/ 127095 w 430581"/>
                <a:gd name="connsiteY106" fmla="*/ 195187 h 210284"/>
                <a:gd name="connsiteX107" fmla="*/ 124191 w 430581"/>
                <a:gd name="connsiteY107" fmla="*/ 186576 h 210284"/>
                <a:gd name="connsiteX108" fmla="*/ 124191 w 430581"/>
                <a:gd name="connsiteY108" fmla="*/ 186576 h 210284"/>
                <a:gd name="connsiteX109" fmla="*/ 132903 w 430581"/>
                <a:gd name="connsiteY109" fmla="*/ 183772 h 210284"/>
                <a:gd name="connsiteX110" fmla="*/ 132903 w 430581"/>
                <a:gd name="connsiteY110" fmla="*/ 183772 h 210284"/>
                <a:gd name="connsiteX111" fmla="*/ 135707 w 430581"/>
                <a:gd name="connsiteY111" fmla="*/ 192383 h 210284"/>
                <a:gd name="connsiteX112" fmla="*/ 135707 w 430581"/>
                <a:gd name="connsiteY112" fmla="*/ 192383 h 210284"/>
                <a:gd name="connsiteX113" fmla="*/ 129999 w 430581"/>
                <a:gd name="connsiteY113" fmla="*/ 195888 h 210284"/>
                <a:gd name="connsiteX114" fmla="*/ 129999 w 430581"/>
                <a:gd name="connsiteY114" fmla="*/ 195888 h 210284"/>
                <a:gd name="connsiteX115" fmla="*/ 127095 w 430581"/>
                <a:gd name="connsiteY115" fmla="*/ 195187 h 210284"/>
                <a:gd name="connsiteX116" fmla="*/ 327867 w 430581"/>
                <a:gd name="connsiteY116" fmla="*/ 192083 h 210284"/>
                <a:gd name="connsiteX117" fmla="*/ 330670 w 430581"/>
                <a:gd name="connsiteY117" fmla="*/ 183371 h 210284"/>
                <a:gd name="connsiteX118" fmla="*/ 330670 w 430581"/>
                <a:gd name="connsiteY118" fmla="*/ 183371 h 210284"/>
                <a:gd name="connsiteX119" fmla="*/ 339282 w 430581"/>
                <a:gd name="connsiteY119" fmla="*/ 186175 h 210284"/>
                <a:gd name="connsiteX120" fmla="*/ 339282 w 430581"/>
                <a:gd name="connsiteY120" fmla="*/ 186175 h 210284"/>
                <a:gd name="connsiteX121" fmla="*/ 336478 w 430581"/>
                <a:gd name="connsiteY121" fmla="*/ 194787 h 210284"/>
                <a:gd name="connsiteX122" fmla="*/ 336478 w 430581"/>
                <a:gd name="connsiteY122" fmla="*/ 194787 h 210284"/>
                <a:gd name="connsiteX123" fmla="*/ 333574 w 430581"/>
                <a:gd name="connsiteY123" fmla="*/ 195488 h 210284"/>
                <a:gd name="connsiteX124" fmla="*/ 333574 w 430581"/>
                <a:gd name="connsiteY124" fmla="*/ 195488 h 210284"/>
                <a:gd name="connsiteX125" fmla="*/ 327867 w 430581"/>
                <a:gd name="connsiteY125" fmla="*/ 192083 h 210284"/>
                <a:gd name="connsiteX126" fmla="*/ 109872 w 430581"/>
                <a:gd name="connsiteY126" fmla="*/ 185474 h 210284"/>
                <a:gd name="connsiteX127" fmla="*/ 107769 w 430581"/>
                <a:gd name="connsiteY127" fmla="*/ 176662 h 210284"/>
                <a:gd name="connsiteX128" fmla="*/ 107769 w 430581"/>
                <a:gd name="connsiteY128" fmla="*/ 176662 h 210284"/>
                <a:gd name="connsiteX129" fmla="*/ 116581 w 430581"/>
                <a:gd name="connsiteY129" fmla="*/ 174559 h 210284"/>
                <a:gd name="connsiteX130" fmla="*/ 116581 w 430581"/>
                <a:gd name="connsiteY130" fmla="*/ 174559 h 210284"/>
                <a:gd name="connsiteX131" fmla="*/ 118684 w 430581"/>
                <a:gd name="connsiteY131" fmla="*/ 183371 h 210284"/>
                <a:gd name="connsiteX132" fmla="*/ 118684 w 430581"/>
                <a:gd name="connsiteY132" fmla="*/ 183371 h 210284"/>
                <a:gd name="connsiteX133" fmla="*/ 113176 w 430581"/>
                <a:gd name="connsiteY133" fmla="*/ 186375 h 210284"/>
                <a:gd name="connsiteX134" fmla="*/ 113176 w 430581"/>
                <a:gd name="connsiteY134" fmla="*/ 186375 h 210284"/>
                <a:gd name="connsiteX135" fmla="*/ 109872 w 430581"/>
                <a:gd name="connsiteY135" fmla="*/ 185474 h 210284"/>
                <a:gd name="connsiteX136" fmla="*/ 344890 w 430581"/>
                <a:gd name="connsiteY136" fmla="*/ 183071 h 210284"/>
                <a:gd name="connsiteX137" fmla="*/ 346892 w 430581"/>
                <a:gd name="connsiteY137" fmla="*/ 174259 h 210284"/>
                <a:gd name="connsiteX138" fmla="*/ 346892 w 430581"/>
                <a:gd name="connsiteY138" fmla="*/ 174259 h 210284"/>
                <a:gd name="connsiteX139" fmla="*/ 355804 w 430581"/>
                <a:gd name="connsiteY139" fmla="*/ 176262 h 210284"/>
                <a:gd name="connsiteX140" fmla="*/ 355804 w 430581"/>
                <a:gd name="connsiteY140" fmla="*/ 176262 h 210284"/>
                <a:gd name="connsiteX141" fmla="*/ 353701 w 430581"/>
                <a:gd name="connsiteY141" fmla="*/ 185074 h 210284"/>
                <a:gd name="connsiteX142" fmla="*/ 353701 w 430581"/>
                <a:gd name="connsiteY142" fmla="*/ 185074 h 210284"/>
                <a:gd name="connsiteX143" fmla="*/ 350297 w 430581"/>
                <a:gd name="connsiteY143" fmla="*/ 186075 h 210284"/>
                <a:gd name="connsiteX144" fmla="*/ 350297 w 430581"/>
                <a:gd name="connsiteY144" fmla="*/ 186075 h 210284"/>
                <a:gd name="connsiteX145" fmla="*/ 344890 w 430581"/>
                <a:gd name="connsiteY145" fmla="*/ 183071 h 210284"/>
                <a:gd name="connsiteX146" fmla="*/ 93450 w 430581"/>
                <a:gd name="connsiteY146" fmla="*/ 174359 h 210284"/>
                <a:gd name="connsiteX147" fmla="*/ 92148 w 430581"/>
                <a:gd name="connsiteY147" fmla="*/ 165347 h 210284"/>
                <a:gd name="connsiteX148" fmla="*/ 92148 w 430581"/>
                <a:gd name="connsiteY148" fmla="*/ 165347 h 210284"/>
                <a:gd name="connsiteX149" fmla="*/ 101160 w 430581"/>
                <a:gd name="connsiteY149" fmla="*/ 164045 h 210284"/>
                <a:gd name="connsiteX150" fmla="*/ 101160 w 430581"/>
                <a:gd name="connsiteY150" fmla="*/ 164045 h 210284"/>
                <a:gd name="connsiteX151" fmla="*/ 102462 w 430581"/>
                <a:gd name="connsiteY151" fmla="*/ 173057 h 210284"/>
                <a:gd name="connsiteX152" fmla="*/ 102462 w 430581"/>
                <a:gd name="connsiteY152" fmla="*/ 173057 h 210284"/>
                <a:gd name="connsiteX153" fmla="*/ 97355 w 430581"/>
                <a:gd name="connsiteY153" fmla="*/ 175561 h 210284"/>
                <a:gd name="connsiteX154" fmla="*/ 97355 w 430581"/>
                <a:gd name="connsiteY154" fmla="*/ 175561 h 210284"/>
                <a:gd name="connsiteX155" fmla="*/ 93450 w 430581"/>
                <a:gd name="connsiteY155" fmla="*/ 174359 h 210284"/>
                <a:gd name="connsiteX156" fmla="*/ 361011 w 430581"/>
                <a:gd name="connsiteY156" fmla="*/ 172657 h 210284"/>
                <a:gd name="connsiteX157" fmla="*/ 362313 w 430581"/>
                <a:gd name="connsiteY157" fmla="*/ 163645 h 210284"/>
                <a:gd name="connsiteX158" fmla="*/ 362313 w 430581"/>
                <a:gd name="connsiteY158" fmla="*/ 163645 h 210284"/>
                <a:gd name="connsiteX159" fmla="*/ 371325 w 430581"/>
                <a:gd name="connsiteY159" fmla="*/ 164946 h 210284"/>
                <a:gd name="connsiteX160" fmla="*/ 371325 w 430581"/>
                <a:gd name="connsiteY160" fmla="*/ 164946 h 210284"/>
                <a:gd name="connsiteX161" fmla="*/ 370024 w 430581"/>
                <a:gd name="connsiteY161" fmla="*/ 173959 h 210284"/>
                <a:gd name="connsiteX162" fmla="*/ 370024 w 430581"/>
                <a:gd name="connsiteY162" fmla="*/ 173959 h 210284"/>
                <a:gd name="connsiteX163" fmla="*/ 370024 w 430581"/>
                <a:gd name="connsiteY163" fmla="*/ 173959 h 210284"/>
                <a:gd name="connsiteX164" fmla="*/ 370024 w 430581"/>
                <a:gd name="connsiteY164" fmla="*/ 173959 h 210284"/>
                <a:gd name="connsiteX165" fmla="*/ 366218 w 430581"/>
                <a:gd name="connsiteY165" fmla="*/ 175260 h 210284"/>
                <a:gd name="connsiteX166" fmla="*/ 366218 w 430581"/>
                <a:gd name="connsiteY166" fmla="*/ 175260 h 210284"/>
                <a:gd name="connsiteX167" fmla="*/ 361011 w 430581"/>
                <a:gd name="connsiteY167" fmla="*/ 172657 h 210284"/>
                <a:gd name="connsiteX168" fmla="*/ 78129 w 430581"/>
                <a:gd name="connsiteY168" fmla="*/ 161842 h 210284"/>
                <a:gd name="connsiteX169" fmla="*/ 78129 w 430581"/>
                <a:gd name="connsiteY169" fmla="*/ 161842 h 210284"/>
                <a:gd name="connsiteX170" fmla="*/ 78129 w 430581"/>
                <a:gd name="connsiteY170" fmla="*/ 161842 h 210284"/>
                <a:gd name="connsiteX171" fmla="*/ 77628 w 430581"/>
                <a:gd name="connsiteY171" fmla="*/ 152830 h 210284"/>
                <a:gd name="connsiteX172" fmla="*/ 77628 w 430581"/>
                <a:gd name="connsiteY172" fmla="*/ 152830 h 210284"/>
                <a:gd name="connsiteX173" fmla="*/ 86641 w 430581"/>
                <a:gd name="connsiteY173" fmla="*/ 152229 h 210284"/>
                <a:gd name="connsiteX174" fmla="*/ 86641 w 430581"/>
                <a:gd name="connsiteY174" fmla="*/ 152329 h 210284"/>
                <a:gd name="connsiteX175" fmla="*/ 87241 w 430581"/>
                <a:gd name="connsiteY175" fmla="*/ 161341 h 210284"/>
                <a:gd name="connsiteX176" fmla="*/ 87241 w 430581"/>
                <a:gd name="connsiteY176" fmla="*/ 161341 h 210284"/>
                <a:gd name="connsiteX177" fmla="*/ 82335 w 430581"/>
                <a:gd name="connsiteY177" fmla="*/ 163544 h 210284"/>
                <a:gd name="connsiteX178" fmla="*/ 82335 w 430581"/>
                <a:gd name="connsiteY178" fmla="*/ 163544 h 210284"/>
                <a:gd name="connsiteX179" fmla="*/ 78129 w 430581"/>
                <a:gd name="connsiteY179" fmla="*/ 161842 h 210284"/>
                <a:gd name="connsiteX180" fmla="*/ 376332 w 430581"/>
                <a:gd name="connsiteY180" fmla="*/ 160941 h 210284"/>
                <a:gd name="connsiteX181" fmla="*/ 376833 w 430581"/>
                <a:gd name="connsiteY181" fmla="*/ 151929 h 210284"/>
                <a:gd name="connsiteX182" fmla="*/ 376833 w 430581"/>
                <a:gd name="connsiteY182" fmla="*/ 151929 h 210284"/>
                <a:gd name="connsiteX183" fmla="*/ 385845 w 430581"/>
                <a:gd name="connsiteY183" fmla="*/ 152429 h 210284"/>
                <a:gd name="connsiteX184" fmla="*/ 385845 w 430581"/>
                <a:gd name="connsiteY184" fmla="*/ 152429 h 210284"/>
                <a:gd name="connsiteX185" fmla="*/ 385344 w 430581"/>
                <a:gd name="connsiteY185" fmla="*/ 161442 h 210284"/>
                <a:gd name="connsiteX186" fmla="*/ 385344 w 430581"/>
                <a:gd name="connsiteY186" fmla="*/ 161442 h 210284"/>
                <a:gd name="connsiteX187" fmla="*/ 385344 w 430581"/>
                <a:gd name="connsiteY187" fmla="*/ 161442 h 210284"/>
                <a:gd name="connsiteX188" fmla="*/ 385344 w 430581"/>
                <a:gd name="connsiteY188" fmla="*/ 161442 h 210284"/>
                <a:gd name="connsiteX189" fmla="*/ 381139 w 430581"/>
                <a:gd name="connsiteY189" fmla="*/ 163044 h 210284"/>
                <a:gd name="connsiteX190" fmla="*/ 381139 w 430581"/>
                <a:gd name="connsiteY190" fmla="*/ 163044 h 210284"/>
                <a:gd name="connsiteX191" fmla="*/ 376332 w 430581"/>
                <a:gd name="connsiteY191" fmla="*/ 160941 h 210284"/>
                <a:gd name="connsiteX192" fmla="*/ 63910 w 430581"/>
                <a:gd name="connsiteY192" fmla="*/ 148224 h 210284"/>
                <a:gd name="connsiteX193" fmla="*/ 64110 w 430581"/>
                <a:gd name="connsiteY193" fmla="*/ 139112 h 210284"/>
                <a:gd name="connsiteX194" fmla="*/ 64110 w 430581"/>
                <a:gd name="connsiteY194" fmla="*/ 139112 h 210284"/>
                <a:gd name="connsiteX195" fmla="*/ 73122 w 430581"/>
                <a:gd name="connsiteY195" fmla="*/ 139312 h 210284"/>
                <a:gd name="connsiteX196" fmla="*/ 73122 w 430581"/>
                <a:gd name="connsiteY196" fmla="*/ 139312 h 210284"/>
                <a:gd name="connsiteX197" fmla="*/ 72922 w 430581"/>
                <a:gd name="connsiteY197" fmla="*/ 148424 h 210284"/>
                <a:gd name="connsiteX198" fmla="*/ 72922 w 430581"/>
                <a:gd name="connsiteY198" fmla="*/ 148424 h 210284"/>
                <a:gd name="connsiteX199" fmla="*/ 68516 w 430581"/>
                <a:gd name="connsiteY199" fmla="*/ 150227 h 210284"/>
                <a:gd name="connsiteX200" fmla="*/ 68516 w 430581"/>
                <a:gd name="connsiteY200" fmla="*/ 150227 h 210284"/>
                <a:gd name="connsiteX201" fmla="*/ 63910 w 430581"/>
                <a:gd name="connsiteY201" fmla="*/ 148224 h 210284"/>
                <a:gd name="connsiteX202" fmla="*/ 390451 w 430581"/>
                <a:gd name="connsiteY202" fmla="*/ 148024 h 210284"/>
                <a:gd name="connsiteX203" fmla="*/ 390251 w 430581"/>
                <a:gd name="connsiteY203" fmla="*/ 138911 h 210284"/>
                <a:gd name="connsiteX204" fmla="*/ 390251 w 430581"/>
                <a:gd name="connsiteY204" fmla="*/ 138911 h 210284"/>
                <a:gd name="connsiteX205" fmla="*/ 399363 w 430581"/>
                <a:gd name="connsiteY205" fmla="*/ 138711 h 210284"/>
                <a:gd name="connsiteX206" fmla="*/ 399363 w 430581"/>
                <a:gd name="connsiteY206" fmla="*/ 138711 h 210284"/>
                <a:gd name="connsiteX207" fmla="*/ 399563 w 430581"/>
                <a:gd name="connsiteY207" fmla="*/ 147723 h 210284"/>
                <a:gd name="connsiteX208" fmla="*/ 399563 w 430581"/>
                <a:gd name="connsiteY208" fmla="*/ 147723 h 210284"/>
                <a:gd name="connsiteX209" fmla="*/ 394957 w 430581"/>
                <a:gd name="connsiteY209" fmla="*/ 149726 h 210284"/>
                <a:gd name="connsiteX210" fmla="*/ 394957 w 430581"/>
                <a:gd name="connsiteY210" fmla="*/ 149726 h 210284"/>
                <a:gd name="connsiteX211" fmla="*/ 390451 w 430581"/>
                <a:gd name="connsiteY211" fmla="*/ 148024 h 210284"/>
                <a:gd name="connsiteX212" fmla="*/ 50892 w 430581"/>
                <a:gd name="connsiteY212" fmla="*/ 133404 h 210284"/>
                <a:gd name="connsiteX213" fmla="*/ 51794 w 430581"/>
                <a:gd name="connsiteY213" fmla="*/ 124392 h 210284"/>
                <a:gd name="connsiteX214" fmla="*/ 51794 w 430581"/>
                <a:gd name="connsiteY214" fmla="*/ 124392 h 210284"/>
                <a:gd name="connsiteX215" fmla="*/ 60806 w 430581"/>
                <a:gd name="connsiteY215" fmla="*/ 125293 h 210284"/>
                <a:gd name="connsiteX216" fmla="*/ 60806 w 430581"/>
                <a:gd name="connsiteY216" fmla="*/ 125293 h 210284"/>
                <a:gd name="connsiteX217" fmla="*/ 59905 w 430581"/>
                <a:gd name="connsiteY217" fmla="*/ 134305 h 210284"/>
                <a:gd name="connsiteX218" fmla="*/ 59905 w 430581"/>
                <a:gd name="connsiteY218" fmla="*/ 134305 h 210284"/>
                <a:gd name="connsiteX219" fmla="*/ 55799 w 430581"/>
                <a:gd name="connsiteY219" fmla="*/ 135707 h 210284"/>
                <a:gd name="connsiteX220" fmla="*/ 55799 w 430581"/>
                <a:gd name="connsiteY220" fmla="*/ 135707 h 210284"/>
                <a:gd name="connsiteX221" fmla="*/ 50892 w 430581"/>
                <a:gd name="connsiteY221" fmla="*/ 133404 h 210284"/>
                <a:gd name="connsiteX222" fmla="*/ 403569 w 430581"/>
                <a:gd name="connsiteY222" fmla="*/ 133904 h 210284"/>
                <a:gd name="connsiteX223" fmla="*/ 402567 w 430581"/>
                <a:gd name="connsiteY223" fmla="*/ 124892 h 210284"/>
                <a:gd name="connsiteX224" fmla="*/ 402567 w 430581"/>
                <a:gd name="connsiteY224" fmla="*/ 124892 h 210284"/>
                <a:gd name="connsiteX225" fmla="*/ 411580 w 430581"/>
                <a:gd name="connsiteY225" fmla="*/ 123891 h 210284"/>
                <a:gd name="connsiteX226" fmla="*/ 411580 w 430581"/>
                <a:gd name="connsiteY226" fmla="*/ 123891 h 210284"/>
                <a:gd name="connsiteX227" fmla="*/ 412581 w 430581"/>
                <a:gd name="connsiteY227" fmla="*/ 132903 h 210284"/>
                <a:gd name="connsiteX228" fmla="*/ 412581 w 430581"/>
                <a:gd name="connsiteY228" fmla="*/ 132903 h 210284"/>
                <a:gd name="connsiteX229" fmla="*/ 407574 w 430581"/>
                <a:gd name="connsiteY229" fmla="*/ 135306 h 210284"/>
                <a:gd name="connsiteX230" fmla="*/ 407574 w 430581"/>
                <a:gd name="connsiteY230" fmla="*/ 135306 h 210284"/>
                <a:gd name="connsiteX231" fmla="*/ 403569 w 430581"/>
                <a:gd name="connsiteY231" fmla="*/ 133904 h 210284"/>
                <a:gd name="connsiteX232" fmla="*/ 39076 w 430581"/>
                <a:gd name="connsiteY232" fmla="*/ 117482 h 210284"/>
                <a:gd name="connsiteX233" fmla="*/ 40779 w 430581"/>
                <a:gd name="connsiteY233" fmla="*/ 108570 h 210284"/>
                <a:gd name="connsiteX234" fmla="*/ 40779 w 430581"/>
                <a:gd name="connsiteY234" fmla="*/ 108570 h 210284"/>
                <a:gd name="connsiteX235" fmla="*/ 49691 w 430581"/>
                <a:gd name="connsiteY235" fmla="*/ 110373 h 210284"/>
                <a:gd name="connsiteX236" fmla="*/ 49691 w 430581"/>
                <a:gd name="connsiteY236" fmla="*/ 110273 h 210284"/>
                <a:gd name="connsiteX237" fmla="*/ 47988 w 430581"/>
                <a:gd name="connsiteY237" fmla="*/ 119185 h 210284"/>
                <a:gd name="connsiteX238" fmla="*/ 47988 w 430581"/>
                <a:gd name="connsiteY238" fmla="*/ 119185 h 210284"/>
                <a:gd name="connsiteX239" fmla="*/ 44384 w 430581"/>
                <a:gd name="connsiteY239" fmla="*/ 120286 h 210284"/>
                <a:gd name="connsiteX240" fmla="*/ 44384 w 430581"/>
                <a:gd name="connsiteY240" fmla="*/ 120286 h 210284"/>
                <a:gd name="connsiteX241" fmla="*/ 39076 w 430581"/>
                <a:gd name="connsiteY241" fmla="*/ 117482 h 210284"/>
                <a:gd name="connsiteX242" fmla="*/ 415385 w 430581"/>
                <a:gd name="connsiteY242" fmla="*/ 118684 h 210284"/>
                <a:gd name="connsiteX243" fmla="*/ 413582 w 430581"/>
                <a:gd name="connsiteY243" fmla="*/ 109772 h 210284"/>
                <a:gd name="connsiteX244" fmla="*/ 413582 w 430581"/>
                <a:gd name="connsiteY244" fmla="*/ 109772 h 210284"/>
                <a:gd name="connsiteX245" fmla="*/ 422494 w 430581"/>
                <a:gd name="connsiteY245" fmla="*/ 108070 h 210284"/>
                <a:gd name="connsiteX246" fmla="*/ 422494 w 430581"/>
                <a:gd name="connsiteY246" fmla="*/ 108070 h 210284"/>
                <a:gd name="connsiteX247" fmla="*/ 424297 w 430581"/>
                <a:gd name="connsiteY247" fmla="*/ 116982 h 210284"/>
                <a:gd name="connsiteX248" fmla="*/ 424297 w 430581"/>
                <a:gd name="connsiteY248" fmla="*/ 116982 h 210284"/>
                <a:gd name="connsiteX249" fmla="*/ 418890 w 430581"/>
                <a:gd name="connsiteY249" fmla="*/ 119785 h 210284"/>
                <a:gd name="connsiteX250" fmla="*/ 418890 w 430581"/>
                <a:gd name="connsiteY250" fmla="*/ 119785 h 210284"/>
                <a:gd name="connsiteX251" fmla="*/ 415385 w 430581"/>
                <a:gd name="connsiteY251" fmla="*/ 118684 h 210284"/>
                <a:gd name="connsiteX252" fmla="*/ 28662 w 430581"/>
                <a:gd name="connsiteY252" fmla="*/ 100659 h 210284"/>
                <a:gd name="connsiteX253" fmla="*/ 31166 w 430581"/>
                <a:gd name="connsiteY253" fmla="*/ 91948 h 210284"/>
                <a:gd name="connsiteX254" fmla="*/ 31166 w 430581"/>
                <a:gd name="connsiteY254" fmla="*/ 91948 h 210284"/>
                <a:gd name="connsiteX255" fmla="*/ 39877 w 430581"/>
                <a:gd name="connsiteY255" fmla="*/ 94451 h 210284"/>
                <a:gd name="connsiteX256" fmla="*/ 39877 w 430581"/>
                <a:gd name="connsiteY256" fmla="*/ 94451 h 210284"/>
                <a:gd name="connsiteX257" fmla="*/ 37374 w 430581"/>
                <a:gd name="connsiteY257" fmla="*/ 103163 h 210284"/>
                <a:gd name="connsiteX258" fmla="*/ 37374 w 430581"/>
                <a:gd name="connsiteY258" fmla="*/ 103163 h 210284"/>
                <a:gd name="connsiteX259" fmla="*/ 34270 w 430581"/>
                <a:gd name="connsiteY259" fmla="*/ 103964 h 210284"/>
                <a:gd name="connsiteX260" fmla="*/ 34270 w 430581"/>
                <a:gd name="connsiteY260" fmla="*/ 103964 h 210284"/>
                <a:gd name="connsiteX261" fmla="*/ 28662 w 430581"/>
                <a:gd name="connsiteY261" fmla="*/ 100659 h 210284"/>
                <a:gd name="connsiteX262" fmla="*/ 425899 w 430581"/>
                <a:gd name="connsiteY262" fmla="*/ 102562 h 210284"/>
                <a:gd name="connsiteX263" fmla="*/ 423396 w 430581"/>
                <a:gd name="connsiteY263" fmla="*/ 93850 h 210284"/>
                <a:gd name="connsiteX264" fmla="*/ 423396 w 430581"/>
                <a:gd name="connsiteY264" fmla="*/ 93850 h 210284"/>
                <a:gd name="connsiteX265" fmla="*/ 432107 w 430581"/>
                <a:gd name="connsiteY265" fmla="*/ 91347 h 210284"/>
                <a:gd name="connsiteX266" fmla="*/ 432107 w 430581"/>
                <a:gd name="connsiteY266" fmla="*/ 91347 h 210284"/>
                <a:gd name="connsiteX267" fmla="*/ 434611 w 430581"/>
                <a:gd name="connsiteY267" fmla="*/ 100059 h 210284"/>
                <a:gd name="connsiteX268" fmla="*/ 434611 w 430581"/>
                <a:gd name="connsiteY268" fmla="*/ 100059 h 210284"/>
                <a:gd name="connsiteX269" fmla="*/ 434611 w 430581"/>
                <a:gd name="connsiteY269" fmla="*/ 100059 h 210284"/>
                <a:gd name="connsiteX270" fmla="*/ 434611 w 430581"/>
                <a:gd name="connsiteY270" fmla="*/ 100059 h 210284"/>
                <a:gd name="connsiteX271" fmla="*/ 429003 w 430581"/>
                <a:gd name="connsiteY271" fmla="*/ 103363 h 210284"/>
                <a:gd name="connsiteX272" fmla="*/ 429003 w 430581"/>
                <a:gd name="connsiteY272" fmla="*/ 103363 h 210284"/>
                <a:gd name="connsiteX273" fmla="*/ 425899 w 430581"/>
                <a:gd name="connsiteY273" fmla="*/ 102562 h 210284"/>
                <a:gd name="connsiteX274" fmla="*/ 19750 w 430581"/>
                <a:gd name="connsiteY274" fmla="*/ 83136 h 210284"/>
                <a:gd name="connsiteX275" fmla="*/ 22955 w 430581"/>
                <a:gd name="connsiteY275" fmla="*/ 74624 h 210284"/>
                <a:gd name="connsiteX276" fmla="*/ 22955 w 430581"/>
                <a:gd name="connsiteY276" fmla="*/ 74624 h 210284"/>
                <a:gd name="connsiteX277" fmla="*/ 31466 w 430581"/>
                <a:gd name="connsiteY277" fmla="*/ 77729 h 210284"/>
                <a:gd name="connsiteX278" fmla="*/ 31466 w 430581"/>
                <a:gd name="connsiteY278" fmla="*/ 77729 h 210284"/>
                <a:gd name="connsiteX279" fmla="*/ 28262 w 430581"/>
                <a:gd name="connsiteY279" fmla="*/ 86240 h 210284"/>
                <a:gd name="connsiteX280" fmla="*/ 28262 w 430581"/>
                <a:gd name="connsiteY280" fmla="*/ 86240 h 210284"/>
                <a:gd name="connsiteX281" fmla="*/ 25658 w 430581"/>
                <a:gd name="connsiteY281" fmla="*/ 86841 h 210284"/>
                <a:gd name="connsiteX282" fmla="*/ 25658 w 430581"/>
                <a:gd name="connsiteY282" fmla="*/ 86841 h 210284"/>
                <a:gd name="connsiteX283" fmla="*/ 19750 w 430581"/>
                <a:gd name="connsiteY283" fmla="*/ 83136 h 210284"/>
                <a:gd name="connsiteX284" fmla="*/ 12340 w 430581"/>
                <a:gd name="connsiteY284" fmla="*/ 64811 h 210284"/>
                <a:gd name="connsiteX285" fmla="*/ 16246 w 430581"/>
                <a:gd name="connsiteY285" fmla="*/ 56600 h 210284"/>
                <a:gd name="connsiteX286" fmla="*/ 16246 w 430581"/>
                <a:gd name="connsiteY286" fmla="*/ 56600 h 210284"/>
                <a:gd name="connsiteX287" fmla="*/ 24457 w 430581"/>
                <a:gd name="connsiteY287" fmla="*/ 60505 h 210284"/>
                <a:gd name="connsiteX288" fmla="*/ 24457 w 430581"/>
                <a:gd name="connsiteY288" fmla="*/ 60505 h 210284"/>
                <a:gd name="connsiteX289" fmla="*/ 20551 w 430581"/>
                <a:gd name="connsiteY289" fmla="*/ 68716 h 210284"/>
                <a:gd name="connsiteX290" fmla="*/ 20551 w 430581"/>
                <a:gd name="connsiteY290" fmla="*/ 68716 h 210284"/>
                <a:gd name="connsiteX291" fmla="*/ 18448 w 430581"/>
                <a:gd name="connsiteY291" fmla="*/ 69017 h 210284"/>
                <a:gd name="connsiteX292" fmla="*/ 18448 w 430581"/>
                <a:gd name="connsiteY292" fmla="*/ 69017 h 210284"/>
                <a:gd name="connsiteX293" fmla="*/ 12340 w 430581"/>
                <a:gd name="connsiteY293" fmla="*/ 64811 h 210284"/>
                <a:gd name="connsiteX294" fmla="*/ 6633 w 430581"/>
                <a:gd name="connsiteY294" fmla="*/ 45885 h 210284"/>
                <a:gd name="connsiteX295" fmla="*/ 11139 w 430581"/>
                <a:gd name="connsiteY295" fmla="*/ 38075 h 210284"/>
                <a:gd name="connsiteX296" fmla="*/ 11139 w 430581"/>
                <a:gd name="connsiteY296" fmla="*/ 38075 h 210284"/>
                <a:gd name="connsiteX297" fmla="*/ 18949 w 430581"/>
                <a:gd name="connsiteY297" fmla="*/ 42681 h 210284"/>
                <a:gd name="connsiteX298" fmla="*/ 18949 w 430581"/>
                <a:gd name="connsiteY298" fmla="*/ 42681 h 210284"/>
                <a:gd name="connsiteX299" fmla="*/ 14443 w 430581"/>
                <a:gd name="connsiteY299" fmla="*/ 50492 h 210284"/>
                <a:gd name="connsiteX300" fmla="*/ 14443 w 430581"/>
                <a:gd name="connsiteY300" fmla="*/ 50492 h 210284"/>
                <a:gd name="connsiteX301" fmla="*/ 12841 w 430581"/>
                <a:gd name="connsiteY301" fmla="*/ 50692 h 210284"/>
                <a:gd name="connsiteX302" fmla="*/ 12841 w 430581"/>
                <a:gd name="connsiteY302" fmla="*/ 50692 h 210284"/>
                <a:gd name="connsiteX303" fmla="*/ 6633 w 430581"/>
                <a:gd name="connsiteY303" fmla="*/ 45885 h 210284"/>
                <a:gd name="connsiteX304" fmla="*/ 2427 w 430581"/>
                <a:gd name="connsiteY304" fmla="*/ 26559 h 210284"/>
                <a:gd name="connsiteX305" fmla="*/ 2427 w 430581"/>
                <a:gd name="connsiteY305" fmla="*/ 26559 h 210284"/>
                <a:gd name="connsiteX306" fmla="*/ 2427 w 430581"/>
                <a:gd name="connsiteY306" fmla="*/ 26559 h 210284"/>
                <a:gd name="connsiteX307" fmla="*/ 7634 w 430581"/>
                <a:gd name="connsiteY307" fmla="*/ 19149 h 210284"/>
                <a:gd name="connsiteX308" fmla="*/ 7634 w 430581"/>
                <a:gd name="connsiteY308" fmla="*/ 19149 h 210284"/>
                <a:gd name="connsiteX309" fmla="*/ 15044 w 430581"/>
                <a:gd name="connsiteY309" fmla="*/ 24356 h 210284"/>
                <a:gd name="connsiteX310" fmla="*/ 15044 w 430581"/>
                <a:gd name="connsiteY310" fmla="*/ 24356 h 210284"/>
                <a:gd name="connsiteX311" fmla="*/ 9837 w 430581"/>
                <a:gd name="connsiteY311" fmla="*/ 31767 h 210284"/>
                <a:gd name="connsiteX312" fmla="*/ 9837 w 430581"/>
                <a:gd name="connsiteY312" fmla="*/ 31767 h 210284"/>
                <a:gd name="connsiteX313" fmla="*/ 8735 w 430581"/>
                <a:gd name="connsiteY313" fmla="*/ 31867 h 210284"/>
                <a:gd name="connsiteX314" fmla="*/ 8735 w 430581"/>
                <a:gd name="connsiteY314" fmla="*/ 31867 h 210284"/>
                <a:gd name="connsiteX315" fmla="*/ 2427 w 430581"/>
                <a:gd name="connsiteY315" fmla="*/ 26559 h 210284"/>
                <a:gd name="connsiteX316" fmla="*/ 24 w 430581"/>
                <a:gd name="connsiteY316" fmla="*/ 6933 h 210284"/>
                <a:gd name="connsiteX317" fmla="*/ 5831 w 430581"/>
                <a:gd name="connsiteY317" fmla="*/ 24 h 210284"/>
                <a:gd name="connsiteX318" fmla="*/ 5831 w 430581"/>
                <a:gd name="connsiteY318" fmla="*/ 24 h 210284"/>
                <a:gd name="connsiteX319" fmla="*/ 12741 w 430581"/>
                <a:gd name="connsiteY319" fmla="*/ 5932 h 210284"/>
                <a:gd name="connsiteX320" fmla="*/ 12741 w 430581"/>
                <a:gd name="connsiteY320" fmla="*/ 5932 h 210284"/>
                <a:gd name="connsiteX321" fmla="*/ 6833 w 430581"/>
                <a:gd name="connsiteY321" fmla="*/ 12841 h 210284"/>
                <a:gd name="connsiteX322" fmla="*/ 6833 w 430581"/>
                <a:gd name="connsiteY322" fmla="*/ 12841 h 210284"/>
                <a:gd name="connsiteX323" fmla="*/ 6332 w 430581"/>
                <a:gd name="connsiteY323" fmla="*/ 12841 h 210284"/>
                <a:gd name="connsiteX324" fmla="*/ 6332 w 430581"/>
                <a:gd name="connsiteY324" fmla="*/ 12841 h 210284"/>
                <a:gd name="connsiteX325" fmla="*/ 24 w 430581"/>
                <a:gd name="connsiteY325" fmla="*/ 6933 h 210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</a:cxnLst>
              <a:rect l="l" t="t" r="r" b="b"/>
              <a:pathLst>
                <a:path w="430581" h="210284">
                  <a:moveTo>
                    <a:pt x="221923" y="220021"/>
                  </a:moveTo>
                  <a:cubicBezTo>
                    <a:pt x="218419" y="219821"/>
                    <a:pt x="215715" y="216917"/>
                    <a:pt x="215815" y="213312"/>
                  </a:cubicBezTo>
                  <a:lnTo>
                    <a:pt x="215815" y="213312"/>
                  </a:lnTo>
                  <a:cubicBezTo>
                    <a:pt x="215915" y="209807"/>
                    <a:pt x="218919" y="207003"/>
                    <a:pt x="222524" y="207204"/>
                  </a:cubicBezTo>
                  <a:lnTo>
                    <a:pt x="222524" y="207204"/>
                  </a:lnTo>
                  <a:cubicBezTo>
                    <a:pt x="226029" y="207304"/>
                    <a:pt x="228733" y="210308"/>
                    <a:pt x="228632" y="213812"/>
                  </a:cubicBezTo>
                  <a:lnTo>
                    <a:pt x="228632" y="213812"/>
                  </a:lnTo>
                  <a:cubicBezTo>
                    <a:pt x="228432" y="217317"/>
                    <a:pt x="225628" y="220021"/>
                    <a:pt x="222224" y="220021"/>
                  </a:cubicBezTo>
                  <a:lnTo>
                    <a:pt x="222224" y="220021"/>
                  </a:lnTo>
                  <a:cubicBezTo>
                    <a:pt x="222124" y="220021"/>
                    <a:pt x="222024" y="220021"/>
                    <a:pt x="221923" y="220021"/>
                  </a:cubicBezTo>
                  <a:close/>
                  <a:moveTo>
                    <a:pt x="235041" y="213812"/>
                  </a:moveTo>
                  <a:cubicBezTo>
                    <a:pt x="234841" y="210308"/>
                    <a:pt x="237645" y="207304"/>
                    <a:pt x="241149" y="207103"/>
                  </a:cubicBezTo>
                  <a:lnTo>
                    <a:pt x="241149" y="207103"/>
                  </a:lnTo>
                  <a:cubicBezTo>
                    <a:pt x="244654" y="207003"/>
                    <a:pt x="247658" y="209707"/>
                    <a:pt x="247858" y="213212"/>
                  </a:cubicBezTo>
                  <a:lnTo>
                    <a:pt x="247858" y="213212"/>
                  </a:lnTo>
                  <a:cubicBezTo>
                    <a:pt x="247959" y="216816"/>
                    <a:pt x="245255" y="219821"/>
                    <a:pt x="241750" y="219921"/>
                  </a:cubicBezTo>
                  <a:lnTo>
                    <a:pt x="241750" y="219921"/>
                  </a:lnTo>
                  <a:cubicBezTo>
                    <a:pt x="241650" y="219921"/>
                    <a:pt x="241550" y="219921"/>
                    <a:pt x="241450" y="219921"/>
                  </a:cubicBezTo>
                  <a:lnTo>
                    <a:pt x="241450" y="219921"/>
                  </a:lnTo>
                  <a:cubicBezTo>
                    <a:pt x="238045" y="219921"/>
                    <a:pt x="235141" y="217317"/>
                    <a:pt x="235041" y="213812"/>
                  </a:cubicBezTo>
                  <a:close/>
                  <a:moveTo>
                    <a:pt x="202297" y="218318"/>
                  </a:moveTo>
                  <a:lnTo>
                    <a:pt x="202297" y="218318"/>
                  </a:lnTo>
                  <a:lnTo>
                    <a:pt x="202297" y="218318"/>
                  </a:lnTo>
                  <a:cubicBezTo>
                    <a:pt x="198792" y="217918"/>
                    <a:pt x="196289" y="214714"/>
                    <a:pt x="196689" y="211209"/>
                  </a:cubicBezTo>
                  <a:lnTo>
                    <a:pt x="196689" y="211209"/>
                  </a:lnTo>
                  <a:cubicBezTo>
                    <a:pt x="197190" y="207704"/>
                    <a:pt x="200394" y="205201"/>
                    <a:pt x="203899" y="205601"/>
                  </a:cubicBezTo>
                  <a:lnTo>
                    <a:pt x="203899" y="205601"/>
                  </a:lnTo>
                  <a:cubicBezTo>
                    <a:pt x="207404" y="206102"/>
                    <a:pt x="209907" y="209306"/>
                    <a:pt x="209407" y="212811"/>
                  </a:cubicBezTo>
                  <a:lnTo>
                    <a:pt x="209407" y="212811"/>
                  </a:lnTo>
                  <a:cubicBezTo>
                    <a:pt x="209006" y="216015"/>
                    <a:pt x="206302" y="218419"/>
                    <a:pt x="203098" y="218419"/>
                  </a:cubicBezTo>
                  <a:lnTo>
                    <a:pt x="203098" y="218419"/>
                  </a:lnTo>
                  <a:cubicBezTo>
                    <a:pt x="202798" y="218419"/>
                    <a:pt x="202497" y="218419"/>
                    <a:pt x="202297" y="218318"/>
                  </a:cubicBezTo>
                  <a:close/>
                  <a:moveTo>
                    <a:pt x="254167" y="212711"/>
                  </a:moveTo>
                  <a:cubicBezTo>
                    <a:pt x="253766" y="209206"/>
                    <a:pt x="256270" y="206002"/>
                    <a:pt x="259775" y="205501"/>
                  </a:cubicBezTo>
                  <a:lnTo>
                    <a:pt x="259775" y="205501"/>
                  </a:lnTo>
                  <a:cubicBezTo>
                    <a:pt x="263279" y="205101"/>
                    <a:pt x="266484" y="207504"/>
                    <a:pt x="266884" y="211009"/>
                  </a:cubicBezTo>
                  <a:lnTo>
                    <a:pt x="266884" y="211009"/>
                  </a:lnTo>
                  <a:cubicBezTo>
                    <a:pt x="267385" y="214513"/>
                    <a:pt x="264881" y="217718"/>
                    <a:pt x="261377" y="218218"/>
                  </a:cubicBezTo>
                  <a:lnTo>
                    <a:pt x="261377" y="218218"/>
                  </a:lnTo>
                  <a:cubicBezTo>
                    <a:pt x="261176" y="218218"/>
                    <a:pt x="260876" y="218318"/>
                    <a:pt x="260576" y="218318"/>
                  </a:cubicBezTo>
                  <a:lnTo>
                    <a:pt x="260576" y="218318"/>
                  </a:lnTo>
                  <a:cubicBezTo>
                    <a:pt x="257371" y="218318"/>
                    <a:pt x="254668" y="215915"/>
                    <a:pt x="254167" y="212711"/>
                  </a:cubicBezTo>
                  <a:close/>
                  <a:moveTo>
                    <a:pt x="182771" y="215014"/>
                  </a:moveTo>
                  <a:cubicBezTo>
                    <a:pt x="179366" y="214313"/>
                    <a:pt x="177163" y="210808"/>
                    <a:pt x="177864" y="207404"/>
                  </a:cubicBezTo>
                  <a:lnTo>
                    <a:pt x="177864" y="207404"/>
                  </a:lnTo>
                  <a:cubicBezTo>
                    <a:pt x="178565" y="203899"/>
                    <a:pt x="182070" y="201696"/>
                    <a:pt x="185474" y="202497"/>
                  </a:cubicBezTo>
                  <a:lnTo>
                    <a:pt x="185474" y="202497"/>
                  </a:lnTo>
                  <a:cubicBezTo>
                    <a:pt x="188979" y="203198"/>
                    <a:pt x="191182" y="206603"/>
                    <a:pt x="190381" y="210108"/>
                  </a:cubicBezTo>
                  <a:lnTo>
                    <a:pt x="190381" y="210108"/>
                  </a:lnTo>
                  <a:cubicBezTo>
                    <a:pt x="189780" y="213111"/>
                    <a:pt x="187076" y="215114"/>
                    <a:pt x="184172" y="215114"/>
                  </a:cubicBezTo>
                  <a:lnTo>
                    <a:pt x="184172" y="215114"/>
                  </a:lnTo>
                  <a:cubicBezTo>
                    <a:pt x="183672" y="215114"/>
                    <a:pt x="183271" y="215114"/>
                    <a:pt x="182771" y="215014"/>
                  </a:cubicBezTo>
                  <a:close/>
                  <a:moveTo>
                    <a:pt x="273193" y="209907"/>
                  </a:moveTo>
                  <a:cubicBezTo>
                    <a:pt x="272492" y="206502"/>
                    <a:pt x="274695" y="202998"/>
                    <a:pt x="278099" y="202297"/>
                  </a:cubicBezTo>
                  <a:lnTo>
                    <a:pt x="278099" y="202297"/>
                  </a:lnTo>
                  <a:cubicBezTo>
                    <a:pt x="281604" y="201496"/>
                    <a:pt x="285009" y="203699"/>
                    <a:pt x="285710" y="207204"/>
                  </a:cubicBezTo>
                  <a:lnTo>
                    <a:pt x="285710" y="207204"/>
                  </a:lnTo>
                  <a:cubicBezTo>
                    <a:pt x="286511" y="210608"/>
                    <a:pt x="284308" y="214013"/>
                    <a:pt x="280903" y="214814"/>
                  </a:cubicBezTo>
                  <a:lnTo>
                    <a:pt x="280903" y="214814"/>
                  </a:lnTo>
                  <a:lnTo>
                    <a:pt x="280903" y="214814"/>
                  </a:lnTo>
                  <a:lnTo>
                    <a:pt x="280903" y="214814"/>
                  </a:lnTo>
                  <a:cubicBezTo>
                    <a:pt x="280402" y="214914"/>
                    <a:pt x="280002" y="215014"/>
                    <a:pt x="279501" y="215014"/>
                  </a:cubicBezTo>
                  <a:lnTo>
                    <a:pt x="279501" y="215014"/>
                  </a:lnTo>
                  <a:cubicBezTo>
                    <a:pt x="276597" y="215014"/>
                    <a:pt x="273894" y="212911"/>
                    <a:pt x="273193" y="209907"/>
                  </a:cubicBezTo>
                  <a:close/>
                  <a:moveTo>
                    <a:pt x="163645" y="210007"/>
                  </a:moveTo>
                  <a:cubicBezTo>
                    <a:pt x="160240" y="208906"/>
                    <a:pt x="158338" y="205401"/>
                    <a:pt x="159439" y="201997"/>
                  </a:cubicBezTo>
                  <a:lnTo>
                    <a:pt x="159439" y="201997"/>
                  </a:lnTo>
                  <a:cubicBezTo>
                    <a:pt x="160440" y="198592"/>
                    <a:pt x="164045" y="196689"/>
                    <a:pt x="167450" y="197791"/>
                  </a:cubicBezTo>
                  <a:lnTo>
                    <a:pt x="167450" y="197791"/>
                  </a:lnTo>
                  <a:cubicBezTo>
                    <a:pt x="170854" y="198792"/>
                    <a:pt x="172757" y="202397"/>
                    <a:pt x="171656" y="205801"/>
                  </a:cubicBezTo>
                  <a:lnTo>
                    <a:pt x="171656" y="205801"/>
                  </a:lnTo>
                  <a:cubicBezTo>
                    <a:pt x="170854" y="208505"/>
                    <a:pt x="168251" y="210308"/>
                    <a:pt x="165547" y="210308"/>
                  </a:cubicBezTo>
                  <a:lnTo>
                    <a:pt x="165547" y="210308"/>
                  </a:lnTo>
                  <a:cubicBezTo>
                    <a:pt x="164946" y="210308"/>
                    <a:pt x="164346" y="210207"/>
                    <a:pt x="163645" y="210007"/>
                  </a:cubicBezTo>
                  <a:close/>
                  <a:moveTo>
                    <a:pt x="291918" y="205501"/>
                  </a:moveTo>
                  <a:cubicBezTo>
                    <a:pt x="290917" y="202097"/>
                    <a:pt x="292719" y="198592"/>
                    <a:pt x="296124" y="197490"/>
                  </a:cubicBezTo>
                  <a:lnTo>
                    <a:pt x="296124" y="197490"/>
                  </a:lnTo>
                  <a:cubicBezTo>
                    <a:pt x="299528" y="196489"/>
                    <a:pt x="303133" y="198291"/>
                    <a:pt x="304135" y="201696"/>
                  </a:cubicBezTo>
                  <a:lnTo>
                    <a:pt x="304135" y="201696"/>
                  </a:lnTo>
                  <a:cubicBezTo>
                    <a:pt x="305236" y="205101"/>
                    <a:pt x="303333" y="208705"/>
                    <a:pt x="299929" y="209707"/>
                  </a:cubicBezTo>
                  <a:lnTo>
                    <a:pt x="299929" y="209707"/>
                  </a:lnTo>
                  <a:cubicBezTo>
                    <a:pt x="299328" y="209907"/>
                    <a:pt x="298727" y="210007"/>
                    <a:pt x="298026" y="210007"/>
                  </a:cubicBezTo>
                  <a:lnTo>
                    <a:pt x="298026" y="210007"/>
                  </a:lnTo>
                  <a:cubicBezTo>
                    <a:pt x="295323" y="210007"/>
                    <a:pt x="292819" y="208305"/>
                    <a:pt x="291918" y="205501"/>
                  </a:cubicBezTo>
                  <a:close/>
                  <a:moveTo>
                    <a:pt x="145020" y="203398"/>
                  </a:moveTo>
                  <a:lnTo>
                    <a:pt x="145020" y="203398"/>
                  </a:lnTo>
                  <a:lnTo>
                    <a:pt x="145020" y="203398"/>
                  </a:lnTo>
                  <a:cubicBezTo>
                    <a:pt x="141715" y="201997"/>
                    <a:pt x="140213" y="198291"/>
                    <a:pt x="141515" y="194987"/>
                  </a:cubicBezTo>
                  <a:lnTo>
                    <a:pt x="141515" y="194987"/>
                  </a:lnTo>
                  <a:cubicBezTo>
                    <a:pt x="142817" y="191683"/>
                    <a:pt x="146522" y="190180"/>
                    <a:pt x="149826" y="191482"/>
                  </a:cubicBezTo>
                  <a:lnTo>
                    <a:pt x="149826" y="191482"/>
                  </a:lnTo>
                  <a:cubicBezTo>
                    <a:pt x="153130" y="192784"/>
                    <a:pt x="154733" y="196589"/>
                    <a:pt x="153331" y="199894"/>
                  </a:cubicBezTo>
                  <a:lnTo>
                    <a:pt x="153331" y="199894"/>
                  </a:lnTo>
                  <a:cubicBezTo>
                    <a:pt x="152329" y="202297"/>
                    <a:pt x="149926" y="203799"/>
                    <a:pt x="147423" y="203799"/>
                  </a:cubicBezTo>
                  <a:lnTo>
                    <a:pt x="147423" y="203799"/>
                  </a:lnTo>
                  <a:cubicBezTo>
                    <a:pt x="146622" y="203799"/>
                    <a:pt x="145821" y="203699"/>
                    <a:pt x="145020" y="203398"/>
                  </a:cubicBezTo>
                  <a:close/>
                  <a:moveTo>
                    <a:pt x="310243" y="199593"/>
                  </a:moveTo>
                  <a:cubicBezTo>
                    <a:pt x="308841" y="196289"/>
                    <a:pt x="310443" y="192584"/>
                    <a:pt x="313747" y="191182"/>
                  </a:cubicBezTo>
                  <a:lnTo>
                    <a:pt x="313747" y="191182"/>
                  </a:lnTo>
                  <a:cubicBezTo>
                    <a:pt x="316952" y="189880"/>
                    <a:pt x="320757" y="191382"/>
                    <a:pt x="322059" y="194687"/>
                  </a:cubicBezTo>
                  <a:lnTo>
                    <a:pt x="322059" y="194687"/>
                  </a:lnTo>
                  <a:cubicBezTo>
                    <a:pt x="323360" y="197991"/>
                    <a:pt x="321858" y="201696"/>
                    <a:pt x="318554" y="203098"/>
                  </a:cubicBezTo>
                  <a:lnTo>
                    <a:pt x="318554" y="203098"/>
                  </a:lnTo>
                  <a:cubicBezTo>
                    <a:pt x="317753" y="203398"/>
                    <a:pt x="316952" y="203499"/>
                    <a:pt x="316151" y="203499"/>
                  </a:cubicBezTo>
                  <a:lnTo>
                    <a:pt x="316151" y="203499"/>
                  </a:lnTo>
                  <a:cubicBezTo>
                    <a:pt x="313647" y="203499"/>
                    <a:pt x="311244" y="201997"/>
                    <a:pt x="310243" y="199593"/>
                  </a:cubicBezTo>
                  <a:close/>
                  <a:moveTo>
                    <a:pt x="127095" y="195187"/>
                  </a:moveTo>
                  <a:cubicBezTo>
                    <a:pt x="123891" y="193585"/>
                    <a:pt x="122589" y="189680"/>
                    <a:pt x="124191" y="186576"/>
                  </a:cubicBezTo>
                  <a:lnTo>
                    <a:pt x="124191" y="186576"/>
                  </a:lnTo>
                  <a:cubicBezTo>
                    <a:pt x="125794" y="183371"/>
                    <a:pt x="129699" y="182170"/>
                    <a:pt x="132903" y="183772"/>
                  </a:cubicBezTo>
                  <a:lnTo>
                    <a:pt x="132903" y="183772"/>
                  </a:lnTo>
                  <a:cubicBezTo>
                    <a:pt x="136007" y="185374"/>
                    <a:pt x="137309" y="189179"/>
                    <a:pt x="135707" y="192383"/>
                  </a:cubicBezTo>
                  <a:lnTo>
                    <a:pt x="135707" y="192383"/>
                  </a:lnTo>
                  <a:cubicBezTo>
                    <a:pt x="134505" y="194586"/>
                    <a:pt x="132302" y="195888"/>
                    <a:pt x="129999" y="195888"/>
                  </a:cubicBezTo>
                  <a:lnTo>
                    <a:pt x="129999" y="195888"/>
                  </a:lnTo>
                  <a:cubicBezTo>
                    <a:pt x="128998" y="195888"/>
                    <a:pt x="127997" y="195588"/>
                    <a:pt x="127095" y="195187"/>
                  </a:cubicBezTo>
                  <a:close/>
                  <a:moveTo>
                    <a:pt x="327867" y="192083"/>
                  </a:moveTo>
                  <a:cubicBezTo>
                    <a:pt x="326264" y="188879"/>
                    <a:pt x="327566" y="185074"/>
                    <a:pt x="330670" y="183371"/>
                  </a:cubicBezTo>
                  <a:lnTo>
                    <a:pt x="330670" y="183371"/>
                  </a:lnTo>
                  <a:cubicBezTo>
                    <a:pt x="333875" y="181769"/>
                    <a:pt x="337680" y="183071"/>
                    <a:pt x="339282" y="186175"/>
                  </a:cubicBezTo>
                  <a:lnTo>
                    <a:pt x="339282" y="186175"/>
                  </a:lnTo>
                  <a:cubicBezTo>
                    <a:pt x="340884" y="189379"/>
                    <a:pt x="339683" y="193185"/>
                    <a:pt x="336478" y="194787"/>
                  </a:cubicBezTo>
                  <a:lnTo>
                    <a:pt x="336478" y="194787"/>
                  </a:lnTo>
                  <a:cubicBezTo>
                    <a:pt x="335577" y="195287"/>
                    <a:pt x="334576" y="195488"/>
                    <a:pt x="333574" y="195488"/>
                  </a:cubicBezTo>
                  <a:lnTo>
                    <a:pt x="333574" y="195488"/>
                  </a:lnTo>
                  <a:cubicBezTo>
                    <a:pt x="331271" y="195488"/>
                    <a:pt x="329068" y="194286"/>
                    <a:pt x="327867" y="192083"/>
                  </a:cubicBezTo>
                  <a:close/>
                  <a:moveTo>
                    <a:pt x="109872" y="185474"/>
                  </a:moveTo>
                  <a:cubicBezTo>
                    <a:pt x="106768" y="183571"/>
                    <a:pt x="105867" y="179666"/>
                    <a:pt x="107769" y="176662"/>
                  </a:cubicBezTo>
                  <a:lnTo>
                    <a:pt x="107769" y="176662"/>
                  </a:lnTo>
                  <a:cubicBezTo>
                    <a:pt x="109672" y="173658"/>
                    <a:pt x="113577" y="172657"/>
                    <a:pt x="116581" y="174559"/>
                  </a:cubicBezTo>
                  <a:lnTo>
                    <a:pt x="116581" y="174559"/>
                  </a:lnTo>
                  <a:cubicBezTo>
                    <a:pt x="119585" y="176462"/>
                    <a:pt x="120486" y="180367"/>
                    <a:pt x="118684" y="183371"/>
                  </a:cubicBezTo>
                  <a:lnTo>
                    <a:pt x="118684" y="183371"/>
                  </a:lnTo>
                  <a:cubicBezTo>
                    <a:pt x="117482" y="185374"/>
                    <a:pt x="115379" y="186375"/>
                    <a:pt x="113176" y="186375"/>
                  </a:cubicBezTo>
                  <a:lnTo>
                    <a:pt x="113176" y="186375"/>
                  </a:lnTo>
                  <a:cubicBezTo>
                    <a:pt x="112075" y="186375"/>
                    <a:pt x="110873" y="186075"/>
                    <a:pt x="109872" y="185474"/>
                  </a:cubicBezTo>
                  <a:close/>
                  <a:moveTo>
                    <a:pt x="344890" y="183071"/>
                  </a:moveTo>
                  <a:cubicBezTo>
                    <a:pt x="342987" y="180067"/>
                    <a:pt x="343888" y="176061"/>
                    <a:pt x="346892" y="174259"/>
                  </a:cubicBezTo>
                  <a:lnTo>
                    <a:pt x="346892" y="174259"/>
                  </a:lnTo>
                  <a:cubicBezTo>
                    <a:pt x="349896" y="172356"/>
                    <a:pt x="353902" y="173257"/>
                    <a:pt x="355804" y="176262"/>
                  </a:cubicBezTo>
                  <a:lnTo>
                    <a:pt x="355804" y="176262"/>
                  </a:lnTo>
                  <a:cubicBezTo>
                    <a:pt x="357607" y="179266"/>
                    <a:pt x="356706" y="183271"/>
                    <a:pt x="353701" y="185074"/>
                  </a:cubicBezTo>
                  <a:lnTo>
                    <a:pt x="353701" y="185074"/>
                  </a:lnTo>
                  <a:cubicBezTo>
                    <a:pt x="352700" y="185774"/>
                    <a:pt x="351499" y="186075"/>
                    <a:pt x="350297" y="186075"/>
                  </a:cubicBezTo>
                  <a:lnTo>
                    <a:pt x="350297" y="186075"/>
                  </a:lnTo>
                  <a:cubicBezTo>
                    <a:pt x="348194" y="186075"/>
                    <a:pt x="346091" y="184973"/>
                    <a:pt x="344890" y="183071"/>
                  </a:cubicBezTo>
                  <a:close/>
                  <a:moveTo>
                    <a:pt x="93450" y="174359"/>
                  </a:moveTo>
                  <a:cubicBezTo>
                    <a:pt x="90646" y="172256"/>
                    <a:pt x="90045" y="168251"/>
                    <a:pt x="92148" y="165347"/>
                  </a:cubicBezTo>
                  <a:lnTo>
                    <a:pt x="92148" y="165347"/>
                  </a:lnTo>
                  <a:cubicBezTo>
                    <a:pt x="94251" y="162543"/>
                    <a:pt x="98256" y="161942"/>
                    <a:pt x="101160" y="164045"/>
                  </a:cubicBezTo>
                  <a:lnTo>
                    <a:pt x="101160" y="164045"/>
                  </a:lnTo>
                  <a:cubicBezTo>
                    <a:pt x="103964" y="166148"/>
                    <a:pt x="104565" y="170153"/>
                    <a:pt x="102462" y="173057"/>
                  </a:cubicBezTo>
                  <a:lnTo>
                    <a:pt x="102462" y="173057"/>
                  </a:lnTo>
                  <a:cubicBezTo>
                    <a:pt x="101160" y="174760"/>
                    <a:pt x="99258" y="175561"/>
                    <a:pt x="97355" y="175561"/>
                  </a:cubicBezTo>
                  <a:lnTo>
                    <a:pt x="97355" y="175561"/>
                  </a:lnTo>
                  <a:cubicBezTo>
                    <a:pt x="95953" y="175561"/>
                    <a:pt x="94651" y="175160"/>
                    <a:pt x="93450" y="174359"/>
                  </a:cubicBezTo>
                  <a:close/>
                  <a:moveTo>
                    <a:pt x="361011" y="172657"/>
                  </a:moveTo>
                  <a:cubicBezTo>
                    <a:pt x="358909" y="169853"/>
                    <a:pt x="359509" y="165848"/>
                    <a:pt x="362313" y="163645"/>
                  </a:cubicBezTo>
                  <a:lnTo>
                    <a:pt x="362313" y="163645"/>
                  </a:lnTo>
                  <a:cubicBezTo>
                    <a:pt x="365217" y="161542"/>
                    <a:pt x="369222" y="162143"/>
                    <a:pt x="371325" y="164946"/>
                  </a:cubicBezTo>
                  <a:lnTo>
                    <a:pt x="371325" y="164946"/>
                  </a:lnTo>
                  <a:cubicBezTo>
                    <a:pt x="373428" y="167850"/>
                    <a:pt x="372827" y="171856"/>
                    <a:pt x="370024" y="173959"/>
                  </a:cubicBezTo>
                  <a:lnTo>
                    <a:pt x="370024" y="173959"/>
                  </a:lnTo>
                  <a:lnTo>
                    <a:pt x="370024" y="173959"/>
                  </a:lnTo>
                  <a:lnTo>
                    <a:pt x="370024" y="173959"/>
                  </a:lnTo>
                  <a:cubicBezTo>
                    <a:pt x="368922" y="174860"/>
                    <a:pt x="367520" y="175260"/>
                    <a:pt x="366218" y="175260"/>
                  </a:cubicBezTo>
                  <a:lnTo>
                    <a:pt x="366218" y="175260"/>
                  </a:lnTo>
                  <a:cubicBezTo>
                    <a:pt x="364216" y="175260"/>
                    <a:pt x="362313" y="174359"/>
                    <a:pt x="361011" y="172657"/>
                  </a:cubicBezTo>
                  <a:close/>
                  <a:moveTo>
                    <a:pt x="78129" y="161842"/>
                  </a:moveTo>
                  <a:cubicBezTo>
                    <a:pt x="78129" y="161842"/>
                    <a:pt x="78129" y="161842"/>
                    <a:pt x="78129" y="161842"/>
                  </a:cubicBezTo>
                  <a:lnTo>
                    <a:pt x="78129" y="161842"/>
                  </a:lnTo>
                  <a:cubicBezTo>
                    <a:pt x="75526" y="159539"/>
                    <a:pt x="75225" y="155534"/>
                    <a:pt x="77628" y="152830"/>
                  </a:cubicBezTo>
                  <a:lnTo>
                    <a:pt x="77628" y="152830"/>
                  </a:lnTo>
                  <a:cubicBezTo>
                    <a:pt x="79932" y="150227"/>
                    <a:pt x="83937" y="149926"/>
                    <a:pt x="86641" y="152229"/>
                  </a:cubicBezTo>
                  <a:lnTo>
                    <a:pt x="86641" y="152329"/>
                  </a:lnTo>
                  <a:cubicBezTo>
                    <a:pt x="89244" y="154632"/>
                    <a:pt x="89545" y="158638"/>
                    <a:pt x="87241" y="161341"/>
                  </a:cubicBezTo>
                  <a:lnTo>
                    <a:pt x="87241" y="161341"/>
                  </a:lnTo>
                  <a:cubicBezTo>
                    <a:pt x="85940" y="162743"/>
                    <a:pt x="84137" y="163544"/>
                    <a:pt x="82335" y="163544"/>
                  </a:cubicBezTo>
                  <a:lnTo>
                    <a:pt x="82335" y="163544"/>
                  </a:lnTo>
                  <a:cubicBezTo>
                    <a:pt x="80833" y="163544"/>
                    <a:pt x="79331" y="162944"/>
                    <a:pt x="78129" y="161842"/>
                  </a:cubicBezTo>
                  <a:close/>
                  <a:moveTo>
                    <a:pt x="376332" y="160941"/>
                  </a:moveTo>
                  <a:cubicBezTo>
                    <a:pt x="373929" y="158337"/>
                    <a:pt x="374229" y="154232"/>
                    <a:pt x="376833" y="151929"/>
                  </a:cubicBezTo>
                  <a:lnTo>
                    <a:pt x="376833" y="151929"/>
                  </a:lnTo>
                  <a:cubicBezTo>
                    <a:pt x="379436" y="149525"/>
                    <a:pt x="383542" y="149826"/>
                    <a:pt x="385845" y="152429"/>
                  </a:cubicBezTo>
                  <a:lnTo>
                    <a:pt x="385845" y="152429"/>
                  </a:lnTo>
                  <a:cubicBezTo>
                    <a:pt x="388248" y="155033"/>
                    <a:pt x="387948" y="159139"/>
                    <a:pt x="385344" y="161442"/>
                  </a:cubicBezTo>
                  <a:lnTo>
                    <a:pt x="385344" y="161442"/>
                  </a:lnTo>
                  <a:lnTo>
                    <a:pt x="385344" y="161442"/>
                  </a:lnTo>
                  <a:lnTo>
                    <a:pt x="385344" y="161442"/>
                  </a:lnTo>
                  <a:cubicBezTo>
                    <a:pt x="384143" y="162543"/>
                    <a:pt x="382641" y="163044"/>
                    <a:pt x="381139" y="163044"/>
                  </a:cubicBezTo>
                  <a:lnTo>
                    <a:pt x="381139" y="163044"/>
                  </a:lnTo>
                  <a:cubicBezTo>
                    <a:pt x="379336" y="163044"/>
                    <a:pt x="377534" y="162343"/>
                    <a:pt x="376332" y="160941"/>
                  </a:cubicBezTo>
                  <a:close/>
                  <a:moveTo>
                    <a:pt x="63910" y="148224"/>
                  </a:moveTo>
                  <a:cubicBezTo>
                    <a:pt x="61407" y="145620"/>
                    <a:pt x="61507" y="141615"/>
                    <a:pt x="64110" y="139112"/>
                  </a:cubicBezTo>
                  <a:lnTo>
                    <a:pt x="64110" y="139112"/>
                  </a:lnTo>
                  <a:cubicBezTo>
                    <a:pt x="66614" y="136708"/>
                    <a:pt x="70719" y="136808"/>
                    <a:pt x="73122" y="139312"/>
                  </a:cubicBezTo>
                  <a:lnTo>
                    <a:pt x="73122" y="139312"/>
                  </a:lnTo>
                  <a:cubicBezTo>
                    <a:pt x="75626" y="141915"/>
                    <a:pt x="75526" y="145921"/>
                    <a:pt x="72922" y="148424"/>
                  </a:cubicBezTo>
                  <a:lnTo>
                    <a:pt x="72922" y="148424"/>
                  </a:lnTo>
                  <a:cubicBezTo>
                    <a:pt x="71720" y="149626"/>
                    <a:pt x="70118" y="150227"/>
                    <a:pt x="68516" y="150227"/>
                  </a:cubicBezTo>
                  <a:lnTo>
                    <a:pt x="68516" y="150227"/>
                  </a:lnTo>
                  <a:cubicBezTo>
                    <a:pt x="66814" y="150227"/>
                    <a:pt x="65112" y="149525"/>
                    <a:pt x="63910" y="148224"/>
                  </a:cubicBezTo>
                  <a:close/>
                  <a:moveTo>
                    <a:pt x="390451" y="148024"/>
                  </a:moveTo>
                  <a:cubicBezTo>
                    <a:pt x="387948" y="145520"/>
                    <a:pt x="387848" y="141515"/>
                    <a:pt x="390251" y="138911"/>
                  </a:cubicBezTo>
                  <a:lnTo>
                    <a:pt x="390251" y="138911"/>
                  </a:lnTo>
                  <a:cubicBezTo>
                    <a:pt x="392754" y="136408"/>
                    <a:pt x="396760" y="136208"/>
                    <a:pt x="399363" y="138711"/>
                  </a:cubicBezTo>
                  <a:lnTo>
                    <a:pt x="399363" y="138711"/>
                  </a:lnTo>
                  <a:cubicBezTo>
                    <a:pt x="401867" y="141114"/>
                    <a:pt x="401967" y="145220"/>
                    <a:pt x="399563" y="147723"/>
                  </a:cubicBezTo>
                  <a:lnTo>
                    <a:pt x="399563" y="147723"/>
                  </a:lnTo>
                  <a:cubicBezTo>
                    <a:pt x="398262" y="149125"/>
                    <a:pt x="396559" y="149726"/>
                    <a:pt x="394957" y="149726"/>
                  </a:cubicBezTo>
                  <a:lnTo>
                    <a:pt x="394957" y="149726"/>
                  </a:lnTo>
                  <a:cubicBezTo>
                    <a:pt x="393355" y="149726"/>
                    <a:pt x="391753" y="149125"/>
                    <a:pt x="390451" y="148024"/>
                  </a:cubicBezTo>
                  <a:close/>
                  <a:moveTo>
                    <a:pt x="50892" y="133404"/>
                  </a:moveTo>
                  <a:cubicBezTo>
                    <a:pt x="48589" y="130600"/>
                    <a:pt x="49090" y="126595"/>
                    <a:pt x="51794" y="124392"/>
                  </a:cubicBezTo>
                  <a:lnTo>
                    <a:pt x="51794" y="124392"/>
                  </a:lnTo>
                  <a:cubicBezTo>
                    <a:pt x="54597" y="122189"/>
                    <a:pt x="58603" y="122589"/>
                    <a:pt x="60806" y="125293"/>
                  </a:cubicBezTo>
                  <a:lnTo>
                    <a:pt x="60806" y="125293"/>
                  </a:lnTo>
                  <a:cubicBezTo>
                    <a:pt x="63009" y="128097"/>
                    <a:pt x="62608" y="132102"/>
                    <a:pt x="59905" y="134305"/>
                  </a:cubicBezTo>
                  <a:lnTo>
                    <a:pt x="59905" y="134305"/>
                  </a:lnTo>
                  <a:cubicBezTo>
                    <a:pt x="58703" y="135306"/>
                    <a:pt x="57301" y="135707"/>
                    <a:pt x="55799" y="135707"/>
                  </a:cubicBezTo>
                  <a:lnTo>
                    <a:pt x="55799" y="135707"/>
                  </a:lnTo>
                  <a:cubicBezTo>
                    <a:pt x="53997" y="135707"/>
                    <a:pt x="52094" y="134906"/>
                    <a:pt x="50892" y="133404"/>
                  </a:cubicBezTo>
                  <a:close/>
                  <a:moveTo>
                    <a:pt x="403569" y="133904"/>
                  </a:moveTo>
                  <a:cubicBezTo>
                    <a:pt x="400765" y="131701"/>
                    <a:pt x="400365" y="127596"/>
                    <a:pt x="402567" y="124892"/>
                  </a:cubicBezTo>
                  <a:lnTo>
                    <a:pt x="402567" y="124892"/>
                  </a:lnTo>
                  <a:cubicBezTo>
                    <a:pt x="404770" y="122089"/>
                    <a:pt x="408776" y="121688"/>
                    <a:pt x="411580" y="123891"/>
                  </a:cubicBezTo>
                  <a:lnTo>
                    <a:pt x="411580" y="123891"/>
                  </a:lnTo>
                  <a:cubicBezTo>
                    <a:pt x="414383" y="126094"/>
                    <a:pt x="414784" y="130099"/>
                    <a:pt x="412581" y="132903"/>
                  </a:cubicBezTo>
                  <a:lnTo>
                    <a:pt x="412581" y="132903"/>
                  </a:lnTo>
                  <a:cubicBezTo>
                    <a:pt x="411279" y="134405"/>
                    <a:pt x="409477" y="135306"/>
                    <a:pt x="407574" y="135306"/>
                  </a:cubicBezTo>
                  <a:lnTo>
                    <a:pt x="407574" y="135306"/>
                  </a:lnTo>
                  <a:cubicBezTo>
                    <a:pt x="406172" y="135306"/>
                    <a:pt x="404770" y="134806"/>
                    <a:pt x="403569" y="133904"/>
                  </a:cubicBezTo>
                  <a:close/>
                  <a:moveTo>
                    <a:pt x="39076" y="117482"/>
                  </a:moveTo>
                  <a:cubicBezTo>
                    <a:pt x="37074" y="114578"/>
                    <a:pt x="37875" y="110573"/>
                    <a:pt x="40779" y="108570"/>
                  </a:cubicBezTo>
                  <a:lnTo>
                    <a:pt x="40779" y="108570"/>
                  </a:lnTo>
                  <a:cubicBezTo>
                    <a:pt x="43783" y="106668"/>
                    <a:pt x="47688" y="107369"/>
                    <a:pt x="49691" y="110373"/>
                  </a:cubicBezTo>
                  <a:lnTo>
                    <a:pt x="49691" y="110273"/>
                  </a:lnTo>
                  <a:cubicBezTo>
                    <a:pt x="51693" y="113277"/>
                    <a:pt x="50892" y="117182"/>
                    <a:pt x="47988" y="119185"/>
                  </a:cubicBezTo>
                  <a:lnTo>
                    <a:pt x="47988" y="119185"/>
                  </a:lnTo>
                  <a:cubicBezTo>
                    <a:pt x="46887" y="119986"/>
                    <a:pt x="45585" y="120286"/>
                    <a:pt x="44384" y="120286"/>
                  </a:cubicBezTo>
                  <a:lnTo>
                    <a:pt x="44384" y="120286"/>
                  </a:lnTo>
                  <a:cubicBezTo>
                    <a:pt x="42381" y="120286"/>
                    <a:pt x="40278" y="119385"/>
                    <a:pt x="39076" y="117482"/>
                  </a:cubicBezTo>
                  <a:close/>
                  <a:moveTo>
                    <a:pt x="415385" y="118684"/>
                  </a:moveTo>
                  <a:cubicBezTo>
                    <a:pt x="412481" y="116681"/>
                    <a:pt x="411680" y="112776"/>
                    <a:pt x="413582" y="109772"/>
                  </a:cubicBezTo>
                  <a:lnTo>
                    <a:pt x="413582" y="109772"/>
                  </a:lnTo>
                  <a:cubicBezTo>
                    <a:pt x="415585" y="106868"/>
                    <a:pt x="419591" y="106067"/>
                    <a:pt x="422494" y="108070"/>
                  </a:cubicBezTo>
                  <a:lnTo>
                    <a:pt x="422494" y="108070"/>
                  </a:lnTo>
                  <a:cubicBezTo>
                    <a:pt x="425498" y="109972"/>
                    <a:pt x="426199" y="113978"/>
                    <a:pt x="424297" y="116982"/>
                  </a:cubicBezTo>
                  <a:lnTo>
                    <a:pt x="424297" y="116982"/>
                  </a:lnTo>
                  <a:cubicBezTo>
                    <a:pt x="422995" y="118784"/>
                    <a:pt x="420992" y="119785"/>
                    <a:pt x="418890" y="119785"/>
                  </a:cubicBezTo>
                  <a:lnTo>
                    <a:pt x="418890" y="119785"/>
                  </a:lnTo>
                  <a:cubicBezTo>
                    <a:pt x="417688" y="119785"/>
                    <a:pt x="416486" y="119385"/>
                    <a:pt x="415385" y="118684"/>
                  </a:cubicBezTo>
                  <a:close/>
                  <a:moveTo>
                    <a:pt x="28662" y="100659"/>
                  </a:moveTo>
                  <a:cubicBezTo>
                    <a:pt x="26960" y="97655"/>
                    <a:pt x="28061" y="93750"/>
                    <a:pt x="31166" y="91948"/>
                  </a:cubicBezTo>
                  <a:lnTo>
                    <a:pt x="31166" y="91948"/>
                  </a:lnTo>
                  <a:cubicBezTo>
                    <a:pt x="34270" y="90246"/>
                    <a:pt x="38175" y="91347"/>
                    <a:pt x="39877" y="94451"/>
                  </a:cubicBezTo>
                  <a:lnTo>
                    <a:pt x="39877" y="94451"/>
                  </a:lnTo>
                  <a:cubicBezTo>
                    <a:pt x="41580" y="97555"/>
                    <a:pt x="40478" y="101461"/>
                    <a:pt x="37374" y="103163"/>
                  </a:cubicBezTo>
                  <a:lnTo>
                    <a:pt x="37374" y="103163"/>
                  </a:lnTo>
                  <a:cubicBezTo>
                    <a:pt x="36473" y="103764"/>
                    <a:pt x="35371" y="103964"/>
                    <a:pt x="34270" y="103964"/>
                  </a:cubicBezTo>
                  <a:lnTo>
                    <a:pt x="34270" y="103964"/>
                  </a:lnTo>
                  <a:cubicBezTo>
                    <a:pt x="32067" y="103964"/>
                    <a:pt x="29864" y="102762"/>
                    <a:pt x="28662" y="100659"/>
                  </a:cubicBezTo>
                  <a:close/>
                  <a:moveTo>
                    <a:pt x="425899" y="102562"/>
                  </a:moveTo>
                  <a:cubicBezTo>
                    <a:pt x="422795" y="100860"/>
                    <a:pt x="421593" y="96954"/>
                    <a:pt x="423396" y="93850"/>
                  </a:cubicBezTo>
                  <a:lnTo>
                    <a:pt x="423396" y="93850"/>
                  </a:lnTo>
                  <a:cubicBezTo>
                    <a:pt x="425098" y="90746"/>
                    <a:pt x="429003" y="89645"/>
                    <a:pt x="432107" y="91347"/>
                  </a:cubicBezTo>
                  <a:lnTo>
                    <a:pt x="432107" y="91347"/>
                  </a:lnTo>
                  <a:cubicBezTo>
                    <a:pt x="435212" y="93049"/>
                    <a:pt x="436313" y="96954"/>
                    <a:pt x="434611" y="100059"/>
                  </a:cubicBezTo>
                  <a:lnTo>
                    <a:pt x="434611" y="100059"/>
                  </a:lnTo>
                  <a:lnTo>
                    <a:pt x="434611" y="100059"/>
                  </a:lnTo>
                  <a:lnTo>
                    <a:pt x="434611" y="100059"/>
                  </a:lnTo>
                  <a:cubicBezTo>
                    <a:pt x="433409" y="102162"/>
                    <a:pt x="431206" y="103363"/>
                    <a:pt x="429003" y="103363"/>
                  </a:cubicBezTo>
                  <a:lnTo>
                    <a:pt x="429003" y="103363"/>
                  </a:lnTo>
                  <a:cubicBezTo>
                    <a:pt x="427902" y="103363"/>
                    <a:pt x="426800" y="103163"/>
                    <a:pt x="425899" y="102562"/>
                  </a:cubicBezTo>
                  <a:close/>
                  <a:moveTo>
                    <a:pt x="19750" y="83136"/>
                  </a:moveTo>
                  <a:cubicBezTo>
                    <a:pt x="18348" y="79831"/>
                    <a:pt x="19750" y="76026"/>
                    <a:pt x="22955" y="74624"/>
                  </a:cubicBezTo>
                  <a:lnTo>
                    <a:pt x="22955" y="74624"/>
                  </a:lnTo>
                  <a:cubicBezTo>
                    <a:pt x="26159" y="73122"/>
                    <a:pt x="29964" y="74524"/>
                    <a:pt x="31466" y="77729"/>
                  </a:cubicBezTo>
                  <a:lnTo>
                    <a:pt x="31466" y="77729"/>
                  </a:lnTo>
                  <a:cubicBezTo>
                    <a:pt x="32868" y="81033"/>
                    <a:pt x="31466" y="84838"/>
                    <a:pt x="28262" y="86240"/>
                  </a:cubicBezTo>
                  <a:lnTo>
                    <a:pt x="28262" y="86240"/>
                  </a:lnTo>
                  <a:cubicBezTo>
                    <a:pt x="27361" y="86641"/>
                    <a:pt x="26459" y="86841"/>
                    <a:pt x="25658" y="86841"/>
                  </a:cubicBezTo>
                  <a:lnTo>
                    <a:pt x="25658" y="86841"/>
                  </a:lnTo>
                  <a:cubicBezTo>
                    <a:pt x="23155" y="86841"/>
                    <a:pt x="20852" y="85439"/>
                    <a:pt x="19750" y="83136"/>
                  </a:cubicBezTo>
                  <a:close/>
                  <a:moveTo>
                    <a:pt x="12340" y="64811"/>
                  </a:moveTo>
                  <a:cubicBezTo>
                    <a:pt x="11239" y="61407"/>
                    <a:pt x="12941" y="57802"/>
                    <a:pt x="16246" y="56600"/>
                  </a:cubicBezTo>
                  <a:lnTo>
                    <a:pt x="16246" y="56600"/>
                  </a:lnTo>
                  <a:cubicBezTo>
                    <a:pt x="19650" y="55398"/>
                    <a:pt x="23255" y="57101"/>
                    <a:pt x="24457" y="60505"/>
                  </a:cubicBezTo>
                  <a:lnTo>
                    <a:pt x="24457" y="60505"/>
                  </a:lnTo>
                  <a:cubicBezTo>
                    <a:pt x="25658" y="63810"/>
                    <a:pt x="23856" y="67515"/>
                    <a:pt x="20551" y="68716"/>
                  </a:cubicBezTo>
                  <a:lnTo>
                    <a:pt x="20551" y="68716"/>
                  </a:lnTo>
                  <a:cubicBezTo>
                    <a:pt x="19850" y="68917"/>
                    <a:pt x="19149" y="69017"/>
                    <a:pt x="18448" y="69017"/>
                  </a:cubicBezTo>
                  <a:lnTo>
                    <a:pt x="18448" y="69017"/>
                  </a:lnTo>
                  <a:cubicBezTo>
                    <a:pt x="15745" y="69017"/>
                    <a:pt x="13342" y="67415"/>
                    <a:pt x="12340" y="64811"/>
                  </a:cubicBezTo>
                  <a:close/>
                  <a:moveTo>
                    <a:pt x="6633" y="45885"/>
                  </a:moveTo>
                  <a:cubicBezTo>
                    <a:pt x="5731" y="42481"/>
                    <a:pt x="7734" y="38976"/>
                    <a:pt x="11139" y="38075"/>
                  </a:cubicBezTo>
                  <a:lnTo>
                    <a:pt x="11139" y="38075"/>
                  </a:lnTo>
                  <a:cubicBezTo>
                    <a:pt x="14543" y="37174"/>
                    <a:pt x="18048" y="39177"/>
                    <a:pt x="18949" y="42681"/>
                  </a:cubicBezTo>
                  <a:lnTo>
                    <a:pt x="18949" y="42681"/>
                  </a:lnTo>
                  <a:cubicBezTo>
                    <a:pt x="19850" y="46086"/>
                    <a:pt x="17848" y="49591"/>
                    <a:pt x="14443" y="50492"/>
                  </a:cubicBezTo>
                  <a:lnTo>
                    <a:pt x="14443" y="50492"/>
                  </a:lnTo>
                  <a:cubicBezTo>
                    <a:pt x="13842" y="50592"/>
                    <a:pt x="13342" y="50692"/>
                    <a:pt x="12841" y="50692"/>
                  </a:cubicBezTo>
                  <a:lnTo>
                    <a:pt x="12841" y="50692"/>
                  </a:lnTo>
                  <a:cubicBezTo>
                    <a:pt x="9937" y="50692"/>
                    <a:pt x="7333" y="48789"/>
                    <a:pt x="6633" y="45885"/>
                  </a:cubicBezTo>
                  <a:close/>
                  <a:moveTo>
                    <a:pt x="2427" y="26559"/>
                  </a:moveTo>
                  <a:lnTo>
                    <a:pt x="2427" y="26559"/>
                  </a:lnTo>
                  <a:lnTo>
                    <a:pt x="2427" y="26559"/>
                  </a:lnTo>
                  <a:cubicBezTo>
                    <a:pt x="1826" y="23055"/>
                    <a:pt x="4229" y="19750"/>
                    <a:pt x="7634" y="19149"/>
                  </a:cubicBezTo>
                  <a:lnTo>
                    <a:pt x="7634" y="19149"/>
                  </a:lnTo>
                  <a:cubicBezTo>
                    <a:pt x="11139" y="18549"/>
                    <a:pt x="14443" y="20852"/>
                    <a:pt x="15044" y="24356"/>
                  </a:cubicBezTo>
                  <a:lnTo>
                    <a:pt x="15044" y="24356"/>
                  </a:lnTo>
                  <a:cubicBezTo>
                    <a:pt x="15645" y="27861"/>
                    <a:pt x="13342" y="31166"/>
                    <a:pt x="9837" y="31767"/>
                  </a:cubicBezTo>
                  <a:lnTo>
                    <a:pt x="9837" y="31767"/>
                  </a:lnTo>
                  <a:cubicBezTo>
                    <a:pt x="9436" y="31867"/>
                    <a:pt x="9136" y="31867"/>
                    <a:pt x="8735" y="31867"/>
                  </a:cubicBezTo>
                  <a:lnTo>
                    <a:pt x="8735" y="31867"/>
                  </a:lnTo>
                  <a:cubicBezTo>
                    <a:pt x="5731" y="31867"/>
                    <a:pt x="2928" y="29664"/>
                    <a:pt x="2427" y="26559"/>
                  </a:cubicBezTo>
                  <a:close/>
                  <a:moveTo>
                    <a:pt x="24" y="6933"/>
                  </a:moveTo>
                  <a:cubicBezTo>
                    <a:pt x="-277" y="3428"/>
                    <a:pt x="2327" y="324"/>
                    <a:pt x="5831" y="24"/>
                  </a:cubicBezTo>
                  <a:lnTo>
                    <a:pt x="5831" y="24"/>
                  </a:lnTo>
                  <a:cubicBezTo>
                    <a:pt x="9336" y="-277"/>
                    <a:pt x="12440" y="2327"/>
                    <a:pt x="12741" y="5932"/>
                  </a:cubicBezTo>
                  <a:lnTo>
                    <a:pt x="12741" y="5932"/>
                  </a:lnTo>
                  <a:cubicBezTo>
                    <a:pt x="13041" y="9436"/>
                    <a:pt x="10438" y="12540"/>
                    <a:pt x="6833" y="12841"/>
                  </a:cubicBezTo>
                  <a:lnTo>
                    <a:pt x="6833" y="12841"/>
                  </a:lnTo>
                  <a:cubicBezTo>
                    <a:pt x="6733" y="12841"/>
                    <a:pt x="6532" y="12841"/>
                    <a:pt x="6332" y="12841"/>
                  </a:cubicBezTo>
                  <a:lnTo>
                    <a:pt x="6332" y="12841"/>
                  </a:lnTo>
                  <a:cubicBezTo>
                    <a:pt x="3028" y="12841"/>
                    <a:pt x="224" y="10237"/>
                    <a:pt x="24" y="693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6" name="Group 285">
            <a:extLst>
              <a:ext uri="{FF2B5EF4-FFF2-40B4-BE49-F238E27FC236}">
                <a16:creationId xmlns:a16="http://schemas.microsoft.com/office/drawing/2014/main" id="{ED1D2552-D7E2-4F4B-A323-489E1A1141BA}"/>
              </a:ext>
            </a:extLst>
          </p:cNvPr>
          <p:cNvGrpSpPr/>
          <p:nvPr/>
        </p:nvGrpSpPr>
        <p:grpSpPr>
          <a:xfrm>
            <a:off x="5284881" y="4765538"/>
            <a:ext cx="499875" cy="454290"/>
            <a:chOff x="5284881" y="4765538"/>
            <a:chExt cx="499875" cy="454290"/>
          </a:xfrm>
        </p:grpSpPr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E729B487-091C-43D7-91F1-C1DCBE2682F4}"/>
                </a:ext>
              </a:extLst>
            </p:cNvPr>
            <p:cNvSpPr/>
            <p:nvPr/>
          </p:nvSpPr>
          <p:spPr>
            <a:xfrm>
              <a:off x="5510486" y="4765538"/>
              <a:ext cx="230311" cy="220298"/>
            </a:xfrm>
            <a:custGeom>
              <a:avLst/>
              <a:gdLst>
                <a:gd name="connsiteX0" fmla="*/ 231713 w 230311"/>
                <a:gd name="connsiteY0" fmla="*/ 224603 h 220297"/>
                <a:gd name="connsiteX1" fmla="*/ 225305 w 230311"/>
                <a:gd name="connsiteY1" fmla="*/ 218595 h 220297"/>
                <a:gd name="connsiteX2" fmla="*/ 6409 w 230311"/>
                <a:gd name="connsiteY2" fmla="*/ 12817 h 220297"/>
                <a:gd name="connsiteX3" fmla="*/ 0 w 230311"/>
                <a:gd name="connsiteY3" fmla="*/ 6408 h 220297"/>
                <a:gd name="connsiteX4" fmla="*/ 6409 w 230311"/>
                <a:gd name="connsiteY4" fmla="*/ 0 h 220297"/>
                <a:gd name="connsiteX5" fmla="*/ 238122 w 230311"/>
                <a:gd name="connsiteY5" fmla="*/ 217794 h 220297"/>
                <a:gd name="connsiteX6" fmla="*/ 232114 w 230311"/>
                <a:gd name="connsiteY6" fmla="*/ 224603 h 220297"/>
                <a:gd name="connsiteX7" fmla="*/ 231713 w 230311"/>
                <a:gd name="connsiteY7" fmla="*/ 224603 h 220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311" h="220297">
                  <a:moveTo>
                    <a:pt x="231713" y="224603"/>
                  </a:moveTo>
                  <a:cubicBezTo>
                    <a:pt x="228309" y="224603"/>
                    <a:pt x="225505" y="222000"/>
                    <a:pt x="225305" y="218595"/>
                  </a:cubicBezTo>
                  <a:cubicBezTo>
                    <a:pt x="218195" y="103239"/>
                    <a:pt x="121965" y="12817"/>
                    <a:pt x="6409" y="12817"/>
                  </a:cubicBez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cubicBezTo>
                    <a:pt x="128774" y="0"/>
                    <a:pt x="230511" y="95729"/>
                    <a:pt x="238122" y="217794"/>
                  </a:cubicBezTo>
                  <a:cubicBezTo>
                    <a:pt x="238322" y="221299"/>
                    <a:pt x="235618" y="224403"/>
                    <a:pt x="232114" y="224603"/>
                  </a:cubicBezTo>
                  <a:cubicBezTo>
                    <a:pt x="232014" y="224603"/>
                    <a:pt x="231913" y="224603"/>
                    <a:pt x="231713" y="22460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3D660F8D-9EE0-42EB-8BE3-83A3800109BA}"/>
                </a:ext>
              </a:extLst>
            </p:cNvPr>
            <p:cNvSpPr/>
            <p:nvPr/>
          </p:nvSpPr>
          <p:spPr>
            <a:xfrm>
              <a:off x="5684621" y="4928258"/>
              <a:ext cx="100135" cy="60081"/>
            </a:xfrm>
            <a:custGeom>
              <a:avLst/>
              <a:gdLst>
                <a:gd name="connsiteX0" fmla="*/ 0 w 100135"/>
                <a:gd name="connsiteY0" fmla="*/ 18825 h 60081"/>
                <a:gd name="connsiteX1" fmla="*/ 8412 w 100135"/>
                <a:gd name="connsiteY1" fmla="*/ 9112 h 60081"/>
                <a:gd name="connsiteX2" fmla="*/ 56076 w 100135"/>
                <a:gd name="connsiteY2" fmla="*/ 50668 h 60081"/>
                <a:gd name="connsiteX3" fmla="*/ 93927 w 100135"/>
                <a:gd name="connsiteY3" fmla="*/ 0 h 60081"/>
                <a:gd name="connsiteX4" fmla="*/ 104241 w 100135"/>
                <a:gd name="connsiteY4" fmla="*/ 7710 h 60081"/>
                <a:gd name="connsiteX5" fmla="*/ 58079 w 100135"/>
                <a:gd name="connsiteY5" fmla="*/ 69394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35" h="60081">
                  <a:moveTo>
                    <a:pt x="0" y="18825"/>
                  </a:moveTo>
                  <a:lnTo>
                    <a:pt x="8412" y="9112"/>
                  </a:lnTo>
                  <a:lnTo>
                    <a:pt x="56076" y="50668"/>
                  </a:lnTo>
                  <a:lnTo>
                    <a:pt x="93927" y="0"/>
                  </a:lnTo>
                  <a:lnTo>
                    <a:pt x="104241" y="7710"/>
                  </a:lnTo>
                  <a:lnTo>
                    <a:pt x="58079" y="69394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7A125A3-C8A5-452F-9BE4-5A55E0BD1D9A}"/>
                </a:ext>
              </a:extLst>
            </p:cNvPr>
            <p:cNvSpPr/>
            <p:nvPr/>
          </p:nvSpPr>
          <p:spPr>
            <a:xfrm>
              <a:off x="5284881" y="4765538"/>
              <a:ext cx="230311" cy="230311"/>
            </a:xfrm>
            <a:custGeom>
              <a:avLst/>
              <a:gdLst>
                <a:gd name="connsiteX0" fmla="*/ 6409 w 230311"/>
                <a:gd name="connsiteY0" fmla="*/ 238522 h 230311"/>
                <a:gd name="connsiteX1" fmla="*/ 0 w 230311"/>
                <a:gd name="connsiteY1" fmla="*/ 232114 h 230311"/>
                <a:gd name="connsiteX2" fmla="*/ 232114 w 230311"/>
                <a:gd name="connsiteY2" fmla="*/ 0 h 230311"/>
                <a:gd name="connsiteX3" fmla="*/ 238522 w 230311"/>
                <a:gd name="connsiteY3" fmla="*/ 6408 h 230311"/>
                <a:gd name="connsiteX4" fmla="*/ 232114 w 230311"/>
                <a:gd name="connsiteY4" fmla="*/ 12817 h 230311"/>
                <a:gd name="connsiteX5" fmla="*/ 12817 w 230311"/>
                <a:gd name="connsiteY5" fmla="*/ 232114 h 230311"/>
                <a:gd name="connsiteX6" fmla="*/ 6409 w 230311"/>
                <a:gd name="connsiteY6" fmla="*/ 238522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11" h="230311">
                  <a:moveTo>
                    <a:pt x="6409" y="238522"/>
                  </a:moveTo>
                  <a:cubicBezTo>
                    <a:pt x="2904" y="238522"/>
                    <a:pt x="0" y="235618"/>
                    <a:pt x="0" y="232114"/>
                  </a:cubicBezTo>
                  <a:cubicBezTo>
                    <a:pt x="0" y="104141"/>
                    <a:pt x="104141" y="0"/>
                    <a:pt x="232114" y="0"/>
                  </a:cubicBezTo>
                  <a:cubicBezTo>
                    <a:pt x="235618" y="0"/>
                    <a:pt x="238522" y="2904"/>
                    <a:pt x="238522" y="6408"/>
                  </a:cubicBezTo>
                  <a:cubicBezTo>
                    <a:pt x="238522" y="9913"/>
                    <a:pt x="235618" y="12817"/>
                    <a:pt x="232114" y="12817"/>
                  </a:cubicBezTo>
                  <a:cubicBezTo>
                    <a:pt x="111150" y="12817"/>
                    <a:pt x="12817" y="111150"/>
                    <a:pt x="12817" y="232114"/>
                  </a:cubicBezTo>
                  <a:cubicBezTo>
                    <a:pt x="12817" y="235618"/>
                    <a:pt x="9913" y="238522"/>
                    <a:pt x="6409" y="23852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556BC34B-B1EF-42BB-AF07-549C7F347266}"/>
                </a:ext>
              </a:extLst>
            </p:cNvPr>
            <p:cNvSpPr/>
            <p:nvPr/>
          </p:nvSpPr>
          <p:spPr>
            <a:xfrm>
              <a:off x="5285559" y="5009544"/>
              <a:ext cx="430582" cy="210284"/>
            </a:xfrm>
            <a:custGeom>
              <a:avLst/>
              <a:gdLst>
                <a:gd name="connsiteX0" fmla="*/ 222023 w 430581"/>
                <a:gd name="connsiteY0" fmla="*/ 220021 h 210284"/>
                <a:gd name="connsiteX1" fmla="*/ 215914 w 430581"/>
                <a:gd name="connsiteY1" fmla="*/ 213312 h 210284"/>
                <a:gd name="connsiteX2" fmla="*/ 215914 w 430581"/>
                <a:gd name="connsiteY2" fmla="*/ 213312 h 210284"/>
                <a:gd name="connsiteX3" fmla="*/ 222523 w 430581"/>
                <a:gd name="connsiteY3" fmla="*/ 207204 h 210284"/>
                <a:gd name="connsiteX4" fmla="*/ 222523 w 430581"/>
                <a:gd name="connsiteY4" fmla="*/ 207204 h 210284"/>
                <a:gd name="connsiteX5" fmla="*/ 228732 w 430581"/>
                <a:gd name="connsiteY5" fmla="*/ 213812 h 210284"/>
                <a:gd name="connsiteX6" fmla="*/ 228732 w 430581"/>
                <a:gd name="connsiteY6" fmla="*/ 213812 h 210284"/>
                <a:gd name="connsiteX7" fmla="*/ 222323 w 430581"/>
                <a:gd name="connsiteY7" fmla="*/ 220021 h 210284"/>
                <a:gd name="connsiteX8" fmla="*/ 222323 w 430581"/>
                <a:gd name="connsiteY8" fmla="*/ 220021 h 210284"/>
                <a:gd name="connsiteX9" fmla="*/ 222023 w 430581"/>
                <a:gd name="connsiteY9" fmla="*/ 220021 h 210284"/>
                <a:gd name="connsiteX10" fmla="*/ 235040 w 430581"/>
                <a:gd name="connsiteY10" fmla="*/ 213812 h 210284"/>
                <a:gd name="connsiteX11" fmla="*/ 241249 w 430581"/>
                <a:gd name="connsiteY11" fmla="*/ 207204 h 210284"/>
                <a:gd name="connsiteX12" fmla="*/ 241249 w 430581"/>
                <a:gd name="connsiteY12" fmla="*/ 207103 h 210284"/>
                <a:gd name="connsiteX13" fmla="*/ 247858 w 430581"/>
                <a:gd name="connsiteY13" fmla="*/ 213312 h 210284"/>
                <a:gd name="connsiteX14" fmla="*/ 247858 w 430581"/>
                <a:gd name="connsiteY14" fmla="*/ 213312 h 210284"/>
                <a:gd name="connsiteX15" fmla="*/ 241749 w 430581"/>
                <a:gd name="connsiteY15" fmla="*/ 219921 h 210284"/>
                <a:gd name="connsiteX16" fmla="*/ 241749 w 430581"/>
                <a:gd name="connsiteY16" fmla="*/ 219921 h 210284"/>
                <a:gd name="connsiteX17" fmla="*/ 241449 w 430581"/>
                <a:gd name="connsiteY17" fmla="*/ 219921 h 210284"/>
                <a:gd name="connsiteX18" fmla="*/ 241449 w 430581"/>
                <a:gd name="connsiteY18" fmla="*/ 219921 h 210284"/>
                <a:gd name="connsiteX19" fmla="*/ 235040 w 430581"/>
                <a:gd name="connsiteY19" fmla="*/ 213812 h 210284"/>
                <a:gd name="connsiteX20" fmla="*/ 202296 w 430581"/>
                <a:gd name="connsiteY20" fmla="*/ 218318 h 210284"/>
                <a:gd name="connsiteX21" fmla="*/ 202296 w 430581"/>
                <a:gd name="connsiteY21" fmla="*/ 218318 h 210284"/>
                <a:gd name="connsiteX22" fmla="*/ 202296 w 430581"/>
                <a:gd name="connsiteY22" fmla="*/ 218318 h 210284"/>
                <a:gd name="connsiteX23" fmla="*/ 196789 w 430581"/>
                <a:gd name="connsiteY23" fmla="*/ 211209 h 210284"/>
                <a:gd name="connsiteX24" fmla="*/ 196789 w 430581"/>
                <a:gd name="connsiteY24" fmla="*/ 211209 h 210284"/>
                <a:gd name="connsiteX25" fmla="*/ 203898 w 430581"/>
                <a:gd name="connsiteY25" fmla="*/ 205601 h 210284"/>
                <a:gd name="connsiteX26" fmla="*/ 203898 w 430581"/>
                <a:gd name="connsiteY26" fmla="*/ 205601 h 210284"/>
                <a:gd name="connsiteX27" fmla="*/ 209506 w 430581"/>
                <a:gd name="connsiteY27" fmla="*/ 212811 h 210284"/>
                <a:gd name="connsiteX28" fmla="*/ 209506 w 430581"/>
                <a:gd name="connsiteY28" fmla="*/ 212811 h 210284"/>
                <a:gd name="connsiteX29" fmla="*/ 203197 w 430581"/>
                <a:gd name="connsiteY29" fmla="*/ 218419 h 210284"/>
                <a:gd name="connsiteX30" fmla="*/ 203197 w 430581"/>
                <a:gd name="connsiteY30" fmla="*/ 218419 h 210284"/>
                <a:gd name="connsiteX31" fmla="*/ 202296 w 430581"/>
                <a:gd name="connsiteY31" fmla="*/ 218318 h 210284"/>
                <a:gd name="connsiteX32" fmla="*/ 254266 w 430581"/>
                <a:gd name="connsiteY32" fmla="*/ 212711 h 210284"/>
                <a:gd name="connsiteX33" fmla="*/ 259774 w 430581"/>
                <a:gd name="connsiteY33" fmla="*/ 205501 h 210284"/>
                <a:gd name="connsiteX34" fmla="*/ 259774 w 430581"/>
                <a:gd name="connsiteY34" fmla="*/ 205501 h 210284"/>
                <a:gd name="connsiteX35" fmla="*/ 266984 w 430581"/>
                <a:gd name="connsiteY35" fmla="*/ 211009 h 210284"/>
                <a:gd name="connsiteX36" fmla="*/ 266984 w 430581"/>
                <a:gd name="connsiteY36" fmla="*/ 211009 h 210284"/>
                <a:gd name="connsiteX37" fmla="*/ 261476 w 430581"/>
                <a:gd name="connsiteY37" fmla="*/ 218218 h 210284"/>
                <a:gd name="connsiteX38" fmla="*/ 261476 w 430581"/>
                <a:gd name="connsiteY38" fmla="*/ 218218 h 210284"/>
                <a:gd name="connsiteX39" fmla="*/ 260575 w 430581"/>
                <a:gd name="connsiteY39" fmla="*/ 218318 h 210284"/>
                <a:gd name="connsiteX40" fmla="*/ 260575 w 430581"/>
                <a:gd name="connsiteY40" fmla="*/ 218318 h 210284"/>
                <a:gd name="connsiteX41" fmla="*/ 254266 w 430581"/>
                <a:gd name="connsiteY41" fmla="*/ 212711 h 210284"/>
                <a:gd name="connsiteX42" fmla="*/ 182870 w 430581"/>
                <a:gd name="connsiteY42" fmla="*/ 215014 h 210284"/>
                <a:gd name="connsiteX43" fmla="*/ 177963 w 430581"/>
                <a:gd name="connsiteY43" fmla="*/ 207404 h 210284"/>
                <a:gd name="connsiteX44" fmla="*/ 177963 w 430581"/>
                <a:gd name="connsiteY44" fmla="*/ 207404 h 210284"/>
                <a:gd name="connsiteX45" fmla="*/ 185574 w 430581"/>
                <a:gd name="connsiteY45" fmla="*/ 202497 h 210284"/>
                <a:gd name="connsiteX46" fmla="*/ 185574 w 430581"/>
                <a:gd name="connsiteY46" fmla="*/ 202497 h 210284"/>
                <a:gd name="connsiteX47" fmla="*/ 190480 w 430581"/>
                <a:gd name="connsiteY47" fmla="*/ 210108 h 210284"/>
                <a:gd name="connsiteX48" fmla="*/ 190480 w 430581"/>
                <a:gd name="connsiteY48" fmla="*/ 210108 h 210284"/>
                <a:gd name="connsiteX49" fmla="*/ 184171 w 430581"/>
                <a:gd name="connsiteY49" fmla="*/ 215114 h 210284"/>
                <a:gd name="connsiteX50" fmla="*/ 184171 w 430581"/>
                <a:gd name="connsiteY50" fmla="*/ 215114 h 210284"/>
                <a:gd name="connsiteX51" fmla="*/ 182870 w 430581"/>
                <a:gd name="connsiteY51" fmla="*/ 215014 h 210284"/>
                <a:gd name="connsiteX52" fmla="*/ 273292 w 430581"/>
                <a:gd name="connsiteY52" fmla="*/ 209907 h 210284"/>
                <a:gd name="connsiteX53" fmla="*/ 278199 w 430581"/>
                <a:gd name="connsiteY53" fmla="*/ 202297 h 210284"/>
                <a:gd name="connsiteX54" fmla="*/ 278199 w 430581"/>
                <a:gd name="connsiteY54" fmla="*/ 202297 h 210284"/>
                <a:gd name="connsiteX55" fmla="*/ 285809 w 430581"/>
                <a:gd name="connsiteY55" fmla="*/ 207204 h 210284"/>
                <a:gd name="connsiteX56" fmla="*/ 285809 w 430581"/>
                <a:gd name="connsiteY56" fmla="*/ 207204 h 210284"/>
                <a:gd name="connsiteX57" fmla="*/ 280902 w 430581"/>
                <a:gd name="connsiteY57" fmla="*/ 214814 h 210284"/>
                <a:gd name="connsiteX58" fmla="*/ 280902 w 430581"/>
                <a:gd name="connsiteY58" fmla="*/ 214814 h 210284"/>
                <a:gd name="connsiteX59" fmla="*/ 279500 w 430581"/>
                <a:gd name="connsiteY59" fmla="*/ 214914 h 210284"/>
                <a:gd name="connsiteX60" fmla="*/ 279500 w 430581"/>
                <a:gd name="connsiteY60" fmla="*/ 214914 h 210284"/>
                <a:gd name="connsiteX61" fmla="*/ 273292 w 430581"/>
                <a:gd name="connsiteY61" fmla="*/ 209907 h 210284"/>
                <a:gd name="connsiteX62" fmla="*/ 163744 w 430581"/>
                <a:gd name="connsiteY62" fmla="*/ 210007 h 210284"/>
                <a:gd name="connsiteX63" fmla="*/ 159538 w 430581"/>
                <a:gd name="connsiteY63" fmla="*/ 201997 h 210284"/>
                <a:gd name="connsiteX64" fmla="*/ 159538 w 430581"/>
                <a:gd name="connsiteY64" fmla="*/ 201997 h 210284"/>
                <a:gd name="connsiteX65" fmla="*/ 167549 w 430581"/>
                <a:gd name="connsiteY65" fmla="*/ 197791 h 210284"/>
                <a:gd name="connsiteX66" fmla="*/ 167549 w 430581"/>
                <a:gd name="connsiteY66" fmla="*/ 197791 h 210284"/>
                <a:gd name="connsiteX67" fmla="*/ 171755 w 430581"/>
                <a:gd name="connsiteY67" fmla="*/ 205801 h 210284"/>
                <a:gd name="connsiteX68" fmla="*/ 171755 w 430581"/>
                <a:gd name="connsiteY68" fmla="*/ 205801 h 210284"/>
                <a:gd name="connsiteX69" fmla="*/ 165647 w 430581"/>
                <a:gd name="connsiteY69" fmla="*/ 210308 h 210284"/>
                <a:gd name="connsiteX70" fmla="*/ 165647 w 430581"/>
                <a:gd name="connsiteY70" fmla="*/ 210308 h 210284"/>
                <a:gd name="connsiteX71" fmla="*/ 163744 w 430581"/>
                <a:gd name="connsiteY71" fmla="*/ 210007 h 210284"/>
                <a:gd name="connsiteX72" fmla="*/ 292017 w 430581"/>
                <a:gd name="connsiteY72" fmla="*/ 205501 h 210284"/>
                <a:gd name="connsiteX73" fmla="*/ 296223 w 430581"/>
                <a:gd name="connsiteY73" fmla="*/ 197490 h 210284"/>
                <a:gd name="connsiteX74" fmla="*/ 296223 w 430581"/>
                <a:gd name="connsiteY74" fmla="*/ 197490 h 210284"/>
                <a:gd name="connsiteX75" fmla="*/ 304234 w 430581"/>
                <a:gd name="connsiteY75" fmla="*/ 201696 h 210284"/>
                <a:gd name="connsiteX76" fmla="*/ 304234 w 430581"/>
                <a:gd name="connsiteY76" fmla="*/ 201696 h 210284"/>
                <a:gd name="connsiteX77" fmla="*/ 300028 w 430581"/>
                <a:gd name="connsiteY77" fmla="*/ 209707 h 210284"/>
                <a:gd name="connsiteX78" fmla="*/ 300028 w 430581"/>
                <a:gd name="connsiteY78" fmla="*/ 209707 h 210284"/>
                <a:gd name="connsiteX79" fmla="*/ 298125 w 430581"/>
                <a:gd name="connsiteY79" fmla="*/ 210007 h 210284"/>
                <a:gd name="connsiteX80" fmla="*/ 298125 w 430581"/>
                <a:gd name="connsiteY80" fmla="*/ 210007 h 210284"/>
                <a:gd name="connsiteX81" fmla="*/ 292017 w 430581"/>
                <a:gd name="connsiteY81" fmla="*/ 205501 h 210284"/>
                <a:gd name="connsiteX82" fmla="*/ 145119 w 430581"/>
                <a:gd name="connsiteY82" fmla="*/ 203398 h 210284"/>
                <a:gd name="connsiteX83" fmla="*/ 141514 w 430581"/>
                <a:gd name="connsiteY83" fmla="*/ 194987 h 210284"/>
                <a:gd name="connsiteX84" fmla="*/ 141514 w 430581"/>
                <a:gd name="connsiteY84" fmla="*/ 194987 h 210284"/>
                <a:gd name="connsiteX85" fmla="*/ 149925 w 430581"/>
                <a:gd name="connsiteY85" fmla="*/ 191482 h 210284"/>
                <a:gd name="connsiteX86" fmla="*/ 149925 w 430581"/>
                <a:gd name="connsiteY86" fmla="*/ 191482 h 210284"/>
                <a:gd name="connsiteX87" fmla="*/ 153430 w 430581"/>
                <a:gd name="connsiteY87" fmla="*/ 199794 h 210284"/>
                <a:gd name="connsiteX88" fmla="*/ 153430 w 430581"/>
                <a:gd name="connsiteY88" fmla="*/ 199794 h 210284"/>
                <a:gd name="connsiteX89" fmla="*/ 147522 w 430581"/>
                <a:gd name="connsiteY89" fmla="*/ 203799 h 210284"/>
                <a:gd name="connsiteX90" fmla="*/ 147522 w 430581"/>
                <a:gd name="connsiteY90" fmla="*/ 203799 h 210284"/>
                <a:gd name="connsiteX91" fmla="*/ 145119 w 430581"/>
                <a:gd name="connsiteY91" fmla="*/ 203398 h 210284"/>
                <a:gd name="connsiteX92" fmla="*/ 310242 w 430581"/>
                <a:gd name="connsiteY92" fmla="*/ 199593 h 210284"/>
                <a:gd name="connsiteX93" fmla="*/ 313747 w 430581"/>
                <a:gd name="connsiteY93" fmla="*/ 191182 h 210284"/>
                <a:gd name="connsiteX94" fmla="*/ 313747 w 430581"/>
                <a:gd name="connsiteY94" fmla="*/ 191182 h 210284"/>
                <a:gd name="connsiteX95" fmla="*/ 322158 w 430581"/>
                <a:gd name="connsiteY95" fmla="*/ 194687 h 210284"/>
                <a:gd name="connsiteX96" fmla="*/ 322158 w 430581"/>
                <a:gd name="connsiteY96" fmla="*/ 194687 h 210284"/>
                <a:gd name="connsiteX97" fmla="*/ 318653 w 430581"/>
                <a:gd name="connsiteY97" fmla="*/ 203098 h 210284"/>
                <a:gd name="connsiteX98" fmla="*/ 318653 w 430581"/>
                <a:gd name="connsiteY98" fmla="*/ 203098 h 210284"/>
                <a:gd name="connsiteX99" fmla="*/ 316250 w 430581"/>
                <a:gd name="connsiteY99" fmla="*/ 203499 h 210284"/>
                <a:gd name="connsiteX100" fmla="*/ 316250 w 430581"/>
                <a:gd name="connsiteY100" fmla="*/ 203499 h 210284"/>
                <a:gd name="connsiteX101" fmla="*/ 310242 w 430581"/>
                <a:gd name="connsiteY101" fmla="*/ 199593 h 210284"/>
                <a:gd name="connsiteX102" fmla="*/ 127095 w 430581"/>
                <a:gd name="connsiteY102" fmla="*/ 195187 h 210284"/>
                <a:gd name="connsiteX103" fmla="*/ 127095 w 430581"/>
                <a:gd name="connsiteY103" fmla="*/ 195187 h 210284"/>
                <a:gd name="connsiteX104" fmla="*/ 127095 w 430581"/>
                <a:gd name="connsiteY104" fmla="*/ 195187 h 210284"/>
                <a:gd name="connsiteX105" fmla="*/ 124291 w 430581"/>
                <a:gd name="connsiteY105" fmla="*/ 186576 h 210284"/>
                <a:gd name="connsiteX106" fmla="*/ 124291 w 430581"/>
                <a:gd name="connsiteY106" fmla="*/ 186576 h 210284"/>
                <a:gd name="connsiteX107" fmla="*/ 132902 w 430581"/>
                <a:gd name="connsiteY107" fmla="*/ 183772 h 210284"/>
                <a:gd name="connsiteX108" fmla="*/ 132902 w 430581"/>
                <a:gd name="connsiteY108" fmla="*/ 183772 h 210284"/>
                <a:gd name="connsiteX109" fmla="*/ 135706 w 430581"/>
                <a:gd name="connsiteY109" fmla="*/ 192383 h 210284"/>
                <a:gd name="connsiteX110" fmla="*/ 135706 w 430581"/>
                <a:gd name="connsiteY110" fmla="*/ 192383 h 210284"/>
                <a:gd name="connsiteX111" fmla="*/ 129999 w 430581"/>
                <a:gd name="connsiteY111" fmla="*/ 195888 h 210284"/>
                <a:gd name="connsiteX112" fmla="*/ 129999 w 430581"/>
                <a:gd name="connsiteY112" fmla="*/ 195888 h 210284"/>
                <a:gd name="connsiteX113" fmla="*/ 127095 w 430581"/>
                <a:gd name="connsiteY113" fmla="*/ 195187 h 210284"/>
                <a:gd name="connsiteX114" fmla="*/ 327966 w 430581"/>
                <a:gd name="connsiteY114" fmla="*/ 192083 h 210284"/>
                <a:gd name="connsiteX115" fmla="*/ 330770 w 430581"/>
                <a:gd name="connsiteY115" fmla="*/ 183471 h 210284"/>
                <a:gd name="connsiteX116" fmla="*/ 330770 w 430581"/>
                <a:gd name="connsiteY116" fmla="*/ 183471 h 210284"/>
                <a:gd name="connsiteX117" fmla="*/ 339381 w 430581"/>
                <a:gd name="connsiteY117" fmla="*/ 186175 h 210284"/>
                <a:gd name="connsiteX118" fmla="*/ 339381 w 430581"/>
                <a:gd name="connsiteY118" fmla="*/ 186175 h 210284"/>
                <a:gd name="connsiteX119" fmla="*/ 336577 w 430581"/>
                <a:gd name="connsiteY119" fmla="*/ 194787 h 210284"/>
                <a:gd name="connsiteX120" fmla="*/ 336577 w 430581"/>
                <a:gd name="connsiteY120" fmla="*/ 194787 h 210284"/>
                <a:gd name="connsiteX121" fmla="*/ 333674 w 430581"/>
                <a:gd name="connsiteY121" fmla="*/ 195488 h 210284"/>
                <a:gd name="connsiteX122" fmla="*/ 333674 w 430581"/>
                <a:gd name="connsiteY122" fmla="*/ 195488 h 210284"/>
                <a:gd name="connsiteX123" fmla="*/ 327966 w 430581"/>
                <a:gd name="connsiteY123" fmla="*/ 192083 h 210284"/>
                <a:gd name="connsiteX124" fmla="*/ 109871 w 430581"/>
                <a:gd name="connsiteY124" fmla="*/ 185474 h 210284"/>
                <a:gd name="connsiteX125" fmla="*/ 107868 w 430581"/>
                <a:gd name="connsiteY125" fmla="*/ 176662 h 210284"/>
                <a:gd name="connsiteX126" fmla="*/ 107868 w 430581"/>
                <a:gd name="connsiteY126" fmla="*/ 176662 h 210284"/>
                <a:gd name="connsiteX127" fmla="*/ 116680 w 430581"/>
                <a:gd name="connsiteY127" fmla="*/ 174559 h 210284"/>
                <a:gd name="connsiteX128" fmla="*/ 116680 w 430581"/>
                <a:gd name="connsiteY128" fmla="*/ 174559 h 210284"/>
                <a:gd name="connsiteX129" fmla="*/ 118683 w 430581"/>
                <a:gd name="connsiteY129" fmla="*/ 183371 h 210284"/>
                <a:gd name="connsiteX130" fmla="*/ 118683 w 430581"/>
                <a:gd name="connsiteY130" fmla="*/ 183371 h 210284"/>
                <a:gd name="connsiteX131" fmla="*/ 113276 w 430581"/>
                <a:gd name="connsiteY131" fmla="*/ 186375 h 210284"/>
                <a:gd name="connsiteX132" fmla="*/ 113276 w 430581"/>
                <a:gd name="connsiteY132" fmla="*/ 186375 h 210284"/>
                <a:gd name="connsiteX133" fmla="*/ 109871 w 430581"/>
                <a:gd name="connsiteY133" fmla="*/ 185474 h 210284"/>
                <a:gd name="connsiteX134" fmla="*/ 344989 w 430581"/>
                <a:gd name="connsiteY134" fmla="*/ 183071 h 210284"/>
                <a:gd name="connsiteX135" fmla="*/ 346992 w 430581"/>
                <a:gd name="connsiteY135" fmla="*/ 174259 h 210284"/>
                <a:gd name="connsiteX136" fmla="*/ 346992 w 430581"/>
                <a:gd name="connsiteY136" fmla="*/ 174259 h 210284"/>
                <a:gd name="connsiteX137" fmla="*/ 355804 w 430581"/>
                <a:gd name="connsiteY137" fmla="*/ 176262 h 210284"/>
                <a:gd name="connsiteX138" fmla="*/ 355804 w 430581"/>
                <a:gd name="connsiteY138" fmla="*/ 176262 h 210284"/>
                <a:gd name="connsiteX139" fmla="*/ 353801 w 430581"/>
                <a:gd name="connsiteY139" fmla="*/ 185074 h 210284"/>
                <a:gd name="connsiteX140" fmla="*/ 353801 w 430581"/>
                <a:gd name="connsiteY140" fmla="*/ 185074 h 210284"/>
                <a:gd name="connsiteX141" fmla="*/ 350396 w 430581"/>
                <a:gd name="connsiteY141" fmla="*/ 186075 h 210284"/>
                <a:gd name="connsiteX142" fmla="*/ 350396 w 430581"/>
                <a:gd name="connsiteY142" fmla="*/ 186075 h 210284"/>
                <a:gd name="connsiteX143" fmla="*/ 344989 w 430581"/>
                <a:gd name="connsiteY143" fmla="*/ 183071 h 210284"/>
                <a:gd name="connsiteX144" fmla="*/ 93549 w 430581"/>
                <a:gd name="connsiteY144" fmla="*/ 174359 h 210284"/>
                <a:gd name="connsiteX145" fmla="*/ 93549 w 430581"/>
                <a:gd name="connsiteY145" fmla="*/ 174359 h 210284"/>
                <a:gd name="connsiteX146" fmla="*/ 93549 w 430581"/>
                <a:gd name="connsiteY146" fmla="*/ 174359 h 210284"/>
                <a:gd name="connsiteX147" fmla="*/ 92247 w 430581"/>
                <a:gd name="connsiteY147" fmla="*/ 165347 h 210284"/>
                <a:gd name="connsiteX148" fmla="*/ 92247 w 430581"/>
                <a:gd name="connsiteY148" fmla="*/ 165347 h 210284"/>
                <a:gd name="connsiteX149" fmla="*/ 101160 w 430581"/>
                <a:gd name="connsiteY149" fmla="*/ 164045 h 210284"/>
                <a:gd name="connsiteX150" fmla="*/ 101160 w 430581"/>
                <a:gd name="connsiteY150" fmla="*/ 164045 h 210284"/>
                <a:gd name="connsiteX151" fmla="*/ 102561 w 430581"/>
                <a:gd name="connsiteY151" fmla="*/ 173057 h 210284"/>
                <a:gd name="connsiteX152" fmla="*/ 102561 w 430581"/>
                <a:gd name="connsiteY152" fmla="*/ 173057 h 210284"/>
                <a:gd name="connsiteX153" fmla="*/ 97354 w 430581"/>
                <a:gd name="connsiteY153" fmla="*/ 175561 h 210284"/>
                <a:gd name="connsiteX154" fmla="*/ 97354 w 430581"/>
                <a:gd name="connsiteY154" fmla="*/ 175561 h 210284"/>
                <a:gd name="connsiteX155" fmla="*/ 93549 w 430581"/>
                <a:gd name="connsiteY155" fmla="*/ 174359 h 210284"/>
                <a:gd name="connsiteX156" fmla="*/ 361111 w 430581"/>
                <a:gd name="connsiteY156" fmla="*/ 172657 h 210284"/>
                <a:gd name="connsiteX157" fmla="*/ 362412 w 430581"/>
                <a:gd name="connsiteY157" fmla="*/ 163645 h 210284"/>
                <a:gd name="connsiteX158" fmla="*/ 362412 w 430581"/>
                <a:gd name="connsiteY158" fmla="*/ 163745 h 210284"/>
                <a:gd name="connsiteX159" fmla="*/ 371425 w 430581"/>
                <a:gd name="connsiteY159" fmla="*/ 164946 h 210284"/>
                <a:gd name="connsiteX160" fmla="*/ 371425 w 430581"/>
                <a:gd name="connsiteY160" fmla="*/ 164946 h 210284"/>
                <a:gd name="connsiteX161" fmla="*/ 370123 w 430581"/>
                <a:gd name="connsiteY161" fmla="*/ 173959 h 210284"/>
                <a:gd name="connsiteX162" fmla="*/ 370123 w 430581"/>
                <a:gd name="connsiteY162" fmla="*/ 173959 h 210284"/>
                <a:gd name="connsiteX163" fmla="*/ 370123 w 430581"/>
                <a:gd name="connsiteY163" fmla="*/ 173959 h 210284"/>
                <a:gd name="connsiteX164" fmla="*/ 370123 w 430581"/>
                <a:gd name="connsiteY164" fmla="*/ 173959 h 210284"/>
                <a:gd name="connsiteX165" fmla="*/ 366218 w 430581"/>
                <a:gd name="connsiteY165" fmla="*/ 175260 h 210284"/>
                <a:gd name="connsiteX166" fmla="*/ 366218 w 430581"/>
                <a:gd name="connsiteY166" fmla="*/ 175260 h 210284"/>
                <a:gd name="connsiteX167" fmla="*/ 361111 w 430581"/>
                <a:gd name="connsiteY167" fmla="*/ 172657 h 210284"/>
                <a:gd name="connsiteX168" fmla="*/ 78228 w 430581"/>
                <a:gd name="connsiteY168" fmla="*/ 161942 h 210284"/>
                <a:gd name="connsiteX169" fmla="*/ 78228 w 430581"/>
                <a:gd name="connsiteY169" fmla="*/ 161942 h 210284"/>
                <a:gd name="connsiteX170" fmla="*/ 78228 w 430581"/>
                <a:gd name="connsiteY170" fmla="*/ 161942 h 210284"/>
                <a:gd name="connsiteX171" fmla="*/ 77628 w 430581"/>
                <a:gd name="connsiteY171" fmla="*/ 152830 h 210284"/>
                <a:gd name="connsiteX172" fmla="*/ 77628 w 430581"/>
                <a:gd name="connsiteY172" fmla="*/ 152830 h 210284"/>
                <a:gd name="connsiteX173" fmla="*/ 86740 w 430581"/>
                <a:gd name="connsiteY173" fmla="*/ 152329 h 210284"/>
                <a:gd name="connsiteX174" fmla="*/ 86740 w 430581"/>
                <a:gd name="connsiteY174" fmla="*/ 152229 h 210284"/>
                <a:gd name="connsiteX175" fmla="*/ 87241 w 430581"/>
                <a:gd name="connsiteY175" fmla="*/ 161341 h 210284"/>
                <a:gd name="connsiteX176" fmla="*/ 87241 w 430581"/>
                <a:gd name="connsiteY176" fmla="*/ 161341 h 210284"/>
                <a:gd name="connsiteX177" fmla="*/ 82434 w 430581"/>
                <a:gd name="connsiteY177" fmla="*/ 163444 h 210284"/>
                <a:gd name="connsiteX178" fmla="*/ 82434 w 430581"/>
                <a:gd name="connsiteY178" fmla="*/ 163444 h 210284"/>
                <a:gd name="connsiteX179" fmla="*/ 78228 w 430581"/>
                <a:gd name="connsiteY179" fmla="*/ 161942 h 210284"/>
                <a:gd name="connsiteX180" fmla="*/ 376331 w 430581"/>
                <a:gd name="connsiteY180" fmla="*/ 160941 h 210284"/>
                <a:gd name="connsiteX181" fmla="*/ 376932 w 430581"/>
                <a:gd name="connsiteY181" fmla="*/ 151929 h 210284"/>
                <a:gd name="connsiteX182" fmla="*/ 376932 w 430581"/>
                <a:gd name="connsiteY182" fmla="*/ 151929 h 210284"/>
                <a:gd name="connsiteX183" fmla="*/ 385944 w 430581"/>
                <a:gd name="connsiteY183" fmla="*/ 152429 h 210284"/>
                <a:gd name="connsiteX184" fmla="*/ 385944 w 430581"/>
                <a:gd name="connsiteY184" fmla="*/ 152429 h 210284"/>
                <a:gd name="connsiteX185" fmla="*/ 385443 w 430581"/>
                <a:gd name="connsiteY185" fmla="*/ 161442 h 210284"/>
                <a:gd name="connsiteX186" fmla="*/ 385443 w 430581"/>
                <a:gd name="connsiteY186" fmla="*/ 161442 h 210284"/>
                <a:gd name="connsiteX187" fmla="*/ 385443 w 430581"/>
                <a:gd name="connsiteY187" fmla="*/ 161442 h 210284"/>
                <a:gd name="connsiteX188" fmla="*/ 385443 w 430581"/>
                <a:gd name="connsiteY188" fmla="*/ 161442 h 210284"/>
                <a:gd name="connsiteX189" fmla="*/ 381138 w 430581"/>
                <a:gd name="connsiteY189" fmla="*/ 163044 h 210284"/>
                <a:gd name="connsiteX190" fmla="*/ 381138 w 430581"/>
                <a:gd name="connsiteY190" fmla="*/ 163044 h 210284"/>
                <a:gd name="connsiteX191" fmla="*/ 376331 w 430581"/>
                <a:gd name="connsiteY191" fmla="*/ 160941 h 210284"/>
                <a:gd name="connsiteX192" fmla="*/ 63909 w 430581"/>
                <a:gd name="connsiteY192" fmla="*/ 148224 h 210284"/>
                <a:gd name="connsiteX193" fmla="*/ 64210 w 430581"/>
                <a:gd name="connsiteY193" fmla="*/ 139112 h 210284"/>
                <a:gd name="connsiteX194" fmla="*/ 64210 w 430581"/>
                <a:gd name="connsiteY194" fmla="*/ 139112 h 210284"/>
                <a:gd name="connsiteX195" fmla="*/ 73222 w 430581"/>
                <a:gd name="connsiteY195" fmla="*/ 139312 h 210284"/>
                <a:gd name="connsiteX196" fmla="*/ 73222 w 430581"/>
                <a:gd name="connsiteY196" fmla="*/ 139312 h 210284"/>
                <a:gd name="connsiteX197" fmla="*/ 73022 w 430581"/>
                <a:gd name="connsiteY197" fmla="*/ 148424 h 210284"/>
                <a:gd name="connsiteX198" fmla="*/ 73022 w 430581"/>
                <a:gd name="connsiteY198" fmla="*/ 148424 h 210284"/>
                <a:gd name="connsiteX199" fmla="*/ 68616 w 430581"/>
                <a:gd name="connsiteY199" fmla="*/ 150227 h 210284"/>
                <a:gd name="connsiteX200" fmla="*/ 68616 w 430581"/>
                <a:gd name="connsiteY200" fmla="*/ 150227 h 210284"/>
                <a:gd name="connsiteX201" fmla="*/ 63909 w 430581"/>
                <a:gd name="connsiteY201" fmla="*/ 148224 h 210284"/>
                <a:gd name="connsiteX202" fmla="*/ 390550 w 430581"/>
                <a:gd name="connsiteY202" fmla="*/ 148024 h 210284"/>
                <a:gd name="connsiteX203" fmla="*/ 390350 w 430581"/>
                <a:gd name="connsiteY203" fmla="*/ 138911 h 210284"/>
                <a:gd name="connsiteX204" fmla="*/ 390350 w 430581"/>
                <a:gd name="connsiteY204" fmla="*/ 138911 h 210284"/>
                <a:gd name="connsiteX205" fmla="*/ 399362 w 430581"/>
                <a:gd name="connsiteY205" fmla="*/ 138711 h 210284"/>
                <a:gd name="connsiteX206" fmla="*/ 399362 w 430581"/>
                <a:gd name="connsiteY206" fmla="*/ 138711 h 210284"/>
                <a:gd name="connsiteX207" fmla="*/ 399663 w 430581"/>
                <a:gd name="connsiteY207" fmla="*/ 147723 h 210284"/>
                <a:gd name="connsiteX208" fmla="*/ 399663 w 430581"/>
                <a:gd name="connsiteY208" fmla="*/ 147723 h 210284"/>
                <a:gd name="connsiteX209" fmla="*/ 394956 w 430581"/>
                <a:gd name="connsiteY209" fmla="*/ 149726 h 210284"/>
                <a:gd name="connsiteX210" fmla="*/ 394956 w 430581"/>
                <a:gd name="connsiteY210" fmla="*/ 149726 h 210284"/>
                <a:gd name="connsiteX211" fmla="*/ 390550 w 430581"/>
                <a:gd name="connsiteY211" fmla="*/ 148024 h 210284"/>
                <a:gd name="connsiteX212" fmla="*/ 50891 w 430581"/>
                <a:gd name="connsiteY212" fmla="*/ 133404 h 210284"/>
                <a:gd name="connsiteX213" fmla="*/ 51893 w 430581"/>
                <a:gd name="connsiteY213" fmla="*/ 124392 h 210284"/>
                <a:gd name="connsiteX214" fmla="*/ 51893 w 430581"/>
                <a:gd name="connsiteY214" fmla="*/ 124392 h 210284"/>
                <a:gd name="connsiteX215" fmla="*/ 60905 w 430581"/>
                <a:gd name="connsiteY215" fmla="*/ 125293 h 210284"/>
                <a:gd name="connsiteX216" fmla="*/ 60905 w 430581"/>
                <a:gd name="connsiteY216" fmla="*/ 125293 h 210284"/>
                <a:gd name="connsiteX217" fmla="*/ 59904 w 430581"/>
                <a:gd name="connsiteY217" fmla="*/ 134305 h 210284"/>
                <a:gd name="connsiteX218" fmla="*/ 59904 w 430581"/>
                <a:gd name="connsiteY218" fmla="*/ 134305 h 210284"/>
                <a:gd name="connsiteX219" fmla="*/ 55898 w 430581"/>
                <a:gd name="connsiteY219" fmla="*/ 135707 h 210284"/>
                <a:gd name="connsiteX220" fmla="*/ 55898 w 430581"/>
                <a:gd name="connsiteY220" fmla="*/ 135707 h 210284"/>
                <a:gd name="connsiteX221" fmla="*/ 50891 w 430581"/>
                <a:gd name="connsiteY221" fmla="*/ 133404 h 210284"/>
                <a:gd name="connsiteX222" fmla="*/ 403668 w 430581"/>
                <a:gd name="connsiteY222" fmla="*/ 133904 h 210284"/>
                <a:gd name="connsiteX223" fmla="*/ 402667 w 430581"/>
                <a:gd name="connsiteY223" fmla="*/ 124892 h 210284"/>
                <a:gd name="connsiteX224" fmla="*/ 402667 w 430581"/>
                <a:gd name="connsiteY224" fmla="*/ 124892 h 210284"/>
                <a:gd name="connsiteX225" fmla="*/ 411679 w 430581"/>
                <a:gd name="connsiteY225" fmla="*/ 123891 h 210284"/>
                <a:gd name="connsiteX226" fmla="*/ 411679 w 430581"/>
                <a:gd name="connsiteY226" fmla="*/ 123891 h 210284"/>
                <a:gd name="connsiteX227" fmla="*/ 412580 w 430581"/>
                <a:gd name="connsiteY227" fmla="*/ 132903 h 210284"/>
                <a:gd name="connsiteX228" fmla="*/ 412580 w 430581"/>
                <a:gd name="connsiteY228" fmla="*/ 132903 h 210284"/>
                <a:gd name="connsiteX229" fmla="*/ 407674 w 430581"/>
                <a:gd name="connsiteY229" fmla="*/ 135306 h 210284"/>
                <a:gd name="connsiteX230" fmla="*/ 407674 w 430581"/>
                <a:gd name="connsiteY230" fmla="*/ 135306 h 210284"/>
                <a:gd name="connsiteX231" fmla="*/ 403668 w 430581"/>
                <a:gd name="connsiteY231" fmla="*/ 133904 h 210284"/>
                <a:gd name="connsiteX232" fmla="*/ 39176 w 430581"/>
                <a:gd name="connsiteY232" fmla="*/ 117482 h 210284"/>
                <a:gd name="connsiteX233" fmla="*/ 39176 w 430581"/>
                <a:gd name="connsiteY233" fmla="*/ 117482 h 210284"/>
                <a:gd name="connsiteX234" fmla="*/ 39176 w 430581"/>
                <a:gd name="connsiteY234" fmla="*/ 117482 h 210284"/>
                <a:gd name="connsiteX235" fmla="*/ 40878 w 430581"/>
                <a:gd name="connsiteY235" fmla="*/ 108570 h 210284"/>
                <a:gd name="connsiteX236" fmla="*/ 40878 w 430581"/>
                <a:gd name="connsiteY236" fmla="*/ 108570 h 210284"/>
                <a:gd name="connsiteX237" fmla="*/ 49790 w 430581"/>
                <a:gd name="connsiteY237" fmla="*/ 110273 h 210284"/>
                <a:gd name="connsiteX238" fmla="*/ 49790 w 430581"/>
                <a:gd name="connsiteY238" fmla="*/ 110273 h 210284"/>
                <a:gd name="connsiteX239" fmla="*/ 48088 w 430581"/>
                <a:gd name="connsiteY239" fmla="*/ 119185 h 210284"/>
                <a:gd name="connsiteX240" fmla="*/ 48088 w 430581"/>
                <a:gd name="connsiteY240" fmla="*/ 119185 h 210284"/>
                <a:gd name="connsiteX241" fmla="*/ 44483 w 430581"/>
                <a:gd name="connsiteY241" fmla="*/ 120286 h 210284"/>
                <a:gd name="connsiteX242" fmla="*/ 44483 w 430581"/>
                <a:gd name="connsiteY242" fmla="*/ 120286 h 210284"/>
                <a:gd name="connsiteX243" fmla="*/ 39176 w 430581"/>
                <a:gd name="connsiteY243" fmla="*/ 117482 h 210284"/>
                <a:gd name="connsiteX244" fmla="*/ 415484 w 430581"/>
                <a:gd name="connsiteY244" fmla="*/ 118684 h 210284"/>
                <a:gd name="connsiteX245" fmla="*/ 413682 w 430581"/>
                <a:gd name="connsiteY245" fmla="*/ 109772 h 210284"/>
                <a:gd name="connsiteX246" fmla="*/ 413682 w 430581"/>
                <a:gd name="connsiteY246" fmla="*/ 109772 h 210284"/>
                <a:gd name="connsiteX247" fmla="*/ 422594 w 430581"/>
                <a:gd name="connsiteY247" fmla="*/ 108070 h 210284"/>
                <a:gd name="connsiteX248" fmla="*/ 422594 w 430581"/>
                <a:gd name="connsiteY248" fmla="*/ 108070 h 210284"/>
                <a:gd name="connsiteX249" fmla="*/ 424296 w 430581"/>
                <a:gd name="connsiteY249" fmla="*/ 116982 h 210284"/>
                <a:gd name="connsiteX250" fmla="*/ 424296 w 430581"/>
                <a:gd name="connsiteY250" fmla="*/ 116982 h 210284"/>
                <a:gd name="connsiteX251" fmla="*/ 418989 w 430581"/>
                <a:gd name="connsiteY251" fmla="*/ 119785 h 210284"/>
                <a:gd name="connsiteX252" fmla="*/ 418989 w 430581"/>
                <a:gd name="connsiteY252" fmla="*/ 119785 h 210284"/>
                <a:gd name="connsiteX253" fmla="*/ 415484 w 430581"/>
                <a:gd name="connsiteY253" fmla="*/ 118684 h 210284"/>
                <a:gd name="connsiteX254" fmla="*/ 28762 w 430581"/>
                <a:gd name="connsiteY254" fmla="*/ 100760 h 210284"/>
                <a:gd name="connsiteX255" fmla="*/ 28762 w 430581"/>
                <a:gd name="connsiteY255" fmla="*/ 100760 h 210284"/>
                <a:gd name="connsiteX256" fmla="*/ 28762 w 430581"/>
                <a:gd name="connsiteY256" fmla="*/ 100760 h 210284"/>
                <a:gd name="connsiteX257" fmla="*/ 31265 w 430581"/>
                <a:gd name="connsiteY257" fmla="*/ 91948 h 210284"/>
                <a:gd name="connsiteX258" fmla="*/ 31265 w 430581"/>
                <a:gd name="connsiteY258" fmla="*/ 91948 h 210284"/>
                <a:gd name="connsiteX259" fmla="*/ 39977 w 430581"/>
                <a:gd name="connsiteY259" fmla="*/ 94451 h 210284"/>
                <a:gd name="connsiteX260" fmla="*/ 39977 w 430581"/>
                <a:gd name="connsiteY260" fmla="*/ 94451 h 210284"/>
                <a:gd name="connsiteX261" fmla="*/ 37473 w 430581"/>
                <a:gd name="connsiteY261" fmla="*/ 103163 h 210284"/>
                <a:gd name="connsiteX262" fmla="*/ 37473 w 430581"/>
                <a:gd name="connsiteY262" fmla="*/ 103163 h 210284"/>
                <a:gd name="connsiteX263" fmla="*/ 34369 w 430581"/>
                <a:gd name="connsiteY263" fmla="*/ 103964 h 210284"/>
                <a:gd name="connsiteX264" fmla="*/ 34369 w 430581"/>
                <a:gd name="connsiteY264" fmla="*/ 103964 h 210284"/>
                <a:gd name="connsiteX265" fmla="*/ 28762 w 430581"/>
                <a:gd name="connsiteY265" fmla="*/ 100760 h 210284"/>
                <a:gd name="connsiteX266" fmla="*/ 425898 w 430581"/>
                <a:gd name="connsiteY266" fmla="*/ 102562 h 210284"/>
                <a:gd name="connsiteX267" fmla="*/ 423395 w 430581"/>
                <a:gd name="connsiteY267" fmla="*/ 93850 h 210284"/>
                <a:gd name="connsiteX268" fmla="*/ 423395 w 430581"/>
                <a:gd name="connsiteY268" fmla="*/ 93850 h 210284"/>
                <a:gd name="connsiteX269" fmla="*/ 432107 w 430581"/>
                <a:gd name="connsiteY269" fmla="*/ 91347 h 210284"/>
                <a:gd name="connsiteX270" fmla="*/ 432107 w 430581"/>
                <a:gd name="connsiteY270" fmla="*/ 91347 h 210284"/>
                <a:gd name="connsiteX271" fmla="*/ 434610 w 430581"/>
                <a:gd name="connsiteY271" fmla="*/ 100059 h 210284"/>
                <a:gd name="connsiteX272" fmla="*/ 434610 w 430581"/>
                <a:gd name="connsiteY272" fmla="*/ 100059 h 210284"/>
                <a:gd name="connsiteX273" fmla="*/ 429003 w 430581"/>
                <a:gd name="connsiteY273" fmla="*/ 103363 h 210284"/>
                <a:gd name="connsiteX274" fmla="*/ 429003 w 430581"/>
                <a:gd name="connsiteY274" fmla="*/ 103363 h 210284"/>
                <a:gd name="connsiteX275" fmla="*/ 425898 w 430581"/>
                <a:gd name="connsiteY275" fmla="*/ 102562 h 210284"/>
                <a:gd name="connsiteX276" fmla="*/ 19850 w 430581"/>
                <a:gd name="connsiteY276" fmla="*/ 83036 h 210284"/>
                <a:gd name="connsiteX277" fmla="*/ 19850 w 430581"/>
                <a:gd name="connsiteY277" fmla="*/ 83036 h 210284"/>
                <a:gd name="connsiteX278" fmla="*/ 19850 w 430581"/>
                <a:gd name="connsiteY278" fmla="*/ 83036 h 210284"/>
                <a:gd name="connsiteX279" fmla="*/ 23054 w 430581"/>
                <a:gd name="connsiteY279" fmla="*/ 74624 h 210284"/>
                <a:gd name="connsiteX280" fmla="*/ 23054 w 430581"/>
                <a:gd name="connsiteY280" fmla="*/ 74624 h 210284"/>
                <a:gd name="connsiteX281" fmla="*/ 31465 w 430581"/>
                <a:gd name="connsiteY281" fmla="*/ 77729 h 210284"/>
                <a:gd name="connsiteX282" fmla="*/ 31465 w 430581"/>
                <a:gd name="connsiteY282" fmla="*/ 77729 h 210284"/>
                <a:gd name="connsiteX283" fmla="*/ 28361 w 430581"/>
                <a:gd name="connsiteY283" fmla="*/ 86240 h 210284"/>
                <a:gd name="connsiteX284" fmla="*/ 28361 w 430581"/>
                <a:gd name="connsiteY284" fmla="*/ 86240 h 210284"/>
                <a:gd name="connsiteX285" fmla="*/ 25657 w 430581"/>
                <a:gd name="connsiteY285" fmla="*/ 86841 h 210284"/>
                <a:gd name="connsiteX286" fmla="*/ 25657 w 430581"/>
                <a:gd name="connsiteY286" fmla="*/ 86841 h 210284"/>
                <a:gd name="connsiteX287" fmla="*/ 19850 w 430581"/>
                <a:gd name="connsiteY287" fmla="*/ 83036 h 210284"/>
                <a:gd name="connsiteX288" fmla="*/ 12439 w 430581"/>
                <a:gd name="connsiteY288" fmla="*/ 64811 h 210284"/>
                <a:gd name="connsiteX289" fmla="*/ 12439 w 430581"/>
                <a:gd name="connsiteY289" fmla="*/ 64811 h 210284"/>
                <a:gd name="connsiteX290" fmla="*/ 12439 w 430581"/>
                <a:gd name="connsiteY290" fmla="*/ 64811 h 210284"/>
                <a:gd name="connsiteX291" fmla="*/ 16345 w 430581"/>
                <a:gd name="connsiteY291" fmla="*/ 56600 h 210284"/>
                <a:gd name="connsiteX292" fmla="*/ 16345 w 430581"/>
                <a:gd name="connsiteY292" fmla="*/ 56600 h 210284"/>
                <a:gd name="connsiteX293" fmla="*/ 24556 w 430581"/>
                <a:gd name="connsiteY293" fmla="*/ 60505 h 210284"/>
                <a:gd name="connsiteX294" fmla="*/ 24556 w 430581"/>
                <a:gd name="connsiteY294" fmla="*/ 60505 h 210284"/>
                <a:gd name="connsiteX295" fmla="*/ 20651 w 430581"/>
                <a:gd name="connsiteY295" fmla="*/ 68616 h 210284"/>
                <a:gd name="connsiteX296" fmla="*/ 20651 w 430581"/>
                <a:gd name="connsiteY296" fmla="*/ 68616 h 210284"/>
                <a:gd name="connsiteX297" fmla="*/ 18448 w 430581"/>
                <a:gd name="connsiteY297" fmla="*/ 69017 h 210284"/>
                <a:gd name="connsiteX298" fmla="*/ 18448 w 430581"/>
                <a:gd name="connsiteY298" fmla="*/ 69017 h 210284"/>
                <a:gd name="connsiteX299" fmla="*/ 12439 w 430581"/>
                <a:gd name="connsiteY299" fmla="*/ 64811 h 210284"/>
                <a:gd name="connsiteX300" fmla="*/ 6632 w 430581"/>
                <a:gd name="connsiteY300" fmla="*/ 45885 h 210284"/>
                <a:gd name="connsiteX301" fmla="*/ 11238 w 430581"/>
                <a:gd name="connsiteY301" fmla="*/ 38075 h 210284"/>
                <a:gd name="connsiteX302" fmla="*/ 11238 w 430581"/>
                <a:gd name="connsiteY302" fmla="*/ 38075 h 210284"/>
                <a:gd name="connsiteX303" fmla="*/ 19048 w 430581"/>
                <a:gd name="connsiteY303" fmla="*/ 42681 h 210284"/>
                <a:gd name="connsiteX304" fmla="*/ 19048 w 430581"/>
                <a:gd name="connsiteY304" fmla="*/ 42681 h 210284"/>
                <a:gd name="connsiteX305" fmla="*/ 14442 w 430581"/>
                <a:gd name="connsiteY305" fmla="*/ 50492 h 210284"/>
                <a:gd name="connsiteX306" fmla="*/ 14442 w 430581"/>
                <a:gd name="connsiteY306" fmla="*/ 50492 h 210284"/>
                <a:gd name="connsiteX307" fmla="*/ 12840 w 430581"/>
                <a:gd name="connsiteY307" fmla="*/ 50692 h 210284"/>
                <a:gd name="connsiteX308" fmla="*/ 12840 w 430581"/>
                <a:gd name="connsiteY308" fmla="*/ 50692 h 210284"/>
                <a:gd name="connsiteX309" fmla="*/ 6632 w 430581"/>
                <a:gd name="connsiteY309" fmla="*/ 45885 h 210284"/>
                <a:gd name="connsiteX310" fmla="*/ 2526 w 430581"/>
                <a:gd name="connsiteY310" fmla="*/ 26559 h 210284"/>
                <a:gd name="connsiteX311" fmla="*/ 7733 w 430581"/>
                <a:gd name="connsiteY311" fmla="*/ 19149 h 210284"/>
                <a:gd name="connsiteX312" fmla="*/ 7733 w 430581"/>
                <a:gd name="connsiteY312" fmla="*/ 19149 h 210284"/>
                <a:gd name="connsiteX313" fmla="*/ 15143 w 430581"/>
                <a:gd name="connsiteY313" fmla="*/ 24356 h 210284"/>
                <a:gd name="connsiteX314" fmla="*/ 15143 w 430581"/>
                <a:gd name="connsiteY314" fmla="*/ 24356 h 210284"/>
                <a:gd name="connsiteX315" fmla="*/ 9936 w 430581"/>
                <a:gd name="connsiteY315" fmla="*/ 31767 h 210284"/>
                <a:gd name="connsiteX316" fmla="*/ 9936 w 430581"/>
                <a:gd name="connsiteY316" fmla="*/ 31767 h 210284"/>
                <a:gd name="connsiteX317" fmla="*/ 8835 w 430581"/>
                <a:gd name="connsiteY317" fmla="*/ 31867 h 210284"/>
                <a:gd name="connsiteX318" fmla="*/ 8835 w 430581"/>
                <a:gd name="connsiteY318" fmla="*/ 31867 h 210284"/>
                <a:gd name="connsiteX319" fmla="*/ 2526 w 430581"/>
                <a:gd name="connsiteY319" fmla="*/ 26559 h 210284"/>
                <a:gd name="connsiteX320" fmla="*/ 23 w 430581"/>
                <a:gd name="connsiteY320" fmla="*/ 6933 h 210284"/>
                <a:gd name="connsiteX321" fmla="*/ 5931 w 430581"/>
                <a:gd name="connsiteY321" fmla="*/ 24 h 210284"/>
                <a:gd name="connsiteX322" fmla="*/ 5931 w 430581"/>
                <a:gd name="connsiteY322" fmla="*/ 24 h 210284"/>
                <a:gd name="connsiteX323" fmla="*/ 12840 w 430581"/>
                <a:gd name="connsiteY323" fmla="*/ 5932 h 210284"/>
                <a:gd name="connsiteX324" fmla="*/ 12840 w 430581"/>
                <a:gd name="connsiteY324" fmla="*/ 5932 h 210284"/>
                <a:gd name="connsiteX325" fmla="*/ 6932 w 430581"/>
                <a:gd name="connsiteY325" fmla="*/ 12841 h 210284"/>
                <a:gd name="connsiteX326" fmla="*/ 6932 w 430581"/>
                <a:gd name="connsiteY326" fmla="*/ 12841 h 210284"/>
                <a:gd name="connsiteX327" fmla="*/ 6431 w 430581"/>
                <a:gd name="connsiteY327" fmla="*/ 12841 h 210284"/>
                <a:gd name="connsiteX328" fmla="*/ 6431 w 430581"/>
                <a:gd name="connsiteY328" fmla="*/ 12841 h 210284"/>
                <a:gd name="connsiteX329" fmla="*/ 23 w 430581"/>
                <a:gd name="connsiteY329" fmla="*/ 6933 h 210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</a:cxnLst>
              <a:rect l="l" t="t" r="r" b="b"/>
              <a:pathLst>
                <a:path w="430581" h="210284">
                  <a:moveTo>
                    <a:pt x="222023" y="220021"/>
                  </a:moveTo>
                  <a:cubicBezTo>
                    <a:pt x="218518" y="219821"/>
                    <a:pt x="215714" y="216816"/>
                    <a:pt x="215914" y="213312"/>
                  </a:cubicBezTo>
                  <a:lnTo>
                    <a:pt x="215914" y="213312"/>
                  </a:lnTo>
                  <a:cubicBezTo>
                    <a:pt x="216015" y="209807"/>
                    <a:pt x="219019" y="207003"/>
                    <a:pt x="222523" y="207204"/>
                  </a:cubicBezTo>
                  <a:lnTo>
                    <a:pt x="222523" y="207204"/>
                  </a:lnTo>
                  <a:cubicBezTo>
                    <a:pt x="226028" y="207304"/>
                    <a:pt x="228832" y="210308"/>
                    <a:pt x="228732" y="213812"/>
                  </a:cubicBezTo>
                  <a:lnTo>
                    <a:pt x="228732" y="213812"/>
                  </a:lnTo>
                  <a:cubicBezTo>
                    <a:pt x="228532" y="217317"/>
                    <a:pt x="225728" y="220021"/>
                    <a:pt x="222323" y="220021"/>
                  </a:cubicBezTo>
                  <a:lnTo>
                    <a:pt x="222323" y="220021"/>
                  </a:lnTo>
                  <a:cubicBezTo>
                    <a:pt x="222223" y="220021"/>
                    <a:pt x="222123" y="220021"/>
                    <a:pt x="222023" y="220021"/>
                  </a:cubicBezTo>
                  <a:close/>
                  <a:moveTo>
                    <a:pt x="235040" y="213812"/>
                  </a:moveTo>
                  <a:cubicBezTo>
                    <a:pt x="234940" y="210308"/>
                    <a:pt x="237644" y="207304"/>
                    <a:pt x="241249" y="207204"/>
                  </a:cubicBezTo>
                  <a:lnTo>
                    <a:pt x="241249" y="207103"/>
                  </a:lnTo>
                  <a:cubicBezTo>
                    <a:pt x="244754" y="207003"/>
                    <a:pt x="247757" y="209707"/>
                    <a:pt x="247858" y="213312"/>
                  </a:cubicBezTo>
                  <a:lnTo>
                    <a:pt x="247858" y="213312"/>
                  </a:lnTo>
                  <a:cubicBezTo>
                    <a:pt x="248058" y="216816"/>
                    <a:pt x="245354" y="219821"/>
                    <a:pt x="241749" y="219921"/>
                  </a:cubicBezTo>
                  <a:lnTo>
                    <a:pt x="241749" y="219921"/>
                  </a:lnTo>
                  <a:cubicBezTo>
                    <a:pt x="241649" y="219921"/>
                    <a:pt x="241549" y="219921"/>
                    <a:pt x="241449" y="219921"/>
                  </a:cubicBezTo>
                  <a:lnTo>
                    <a:pt x="241449" y="219921"/>
                  </a:lnTo>
                  <a:cubicBezTo>
                    <a:pt x="238145" y="219921"/>
                    <a:pt x="235241" y="217317"/>
                    <a:pt x="235040" y="213812"/>
                  </a:cubicBezTo>
                  <a:close/>
                  <a:moveTo>
                    <a:pt x="202296" y="218318"/>
                  </a:moveTo>
                  <a:lnTo>
                    <a:pt x="202296" y="218318"/>
                  </a:lnTo>
                  <a:lnTo>
                    <a:pt x="202296" y="218318"/>
                  </a:lnTo>
                  <a:cubicBezTo>
                    <a:pt x="198791" y="217918"/>
                    <a:pt x="196288" y="214714"/>
                    <a:pt x="196789" y="211209"/>
                  </a:cubicBezTo>
                  <a:lnTo>
                    <a:pt x="196789" y="211209"/>
                  </a:lnTo>
                  <a:cubicBezTo>
                    <a:pt x="197189" y="207704"/>
                    <a:pt x="200394" y="205201"/>
                    <a:pt x="203898" y="205601"/>
                  </a:cubicBezTo>
                  <a:lnTo>
                    <a:pt x="203898" y="205601"/>
                  </a:lnTo>
                  <a:cubicBezTo>
                    <a:pt x="207503" y="206102"/>
                    <a:pt x="209906" y="209306"/>
                    <a:pt x="209506" y="212811"/>
                  </a:cubicBezTo>
                  <a:lnTo>
                    <a:pt x="209506" y="212811"/>
                  </a:lnTo>
                  <a:cubicBezTo>
                    <a:pt x="209105" y="216015"/>
                    <a:pt x="206302" y="218419"/>
                    <a:pt x="203197" y="218419"/>
                  </a:cubicBezTo>
                  <a:lnTo>
                    <a:pt x="203197" y="218419"/>
                  </a:lnTo>
                  <a:cubicBezTo>
                    <a:pt x="202897" y="218419"/>
                    <a:pt x="202597" y="218419"/>
                    <a:pt x="202296" y="218318"/>
                  </a:cubicBezTo>
                  <a:close/>
                  <a:moveTo>
                    <a:pt x="254266" y="212711"/>
                  </a:moveTo>
                  <a:cubicBezTo>
                    <a:pt x="253866" y="209206"/>
                    <a:pt x="256269" y="206002"/>
                    <a:pt x="259774" y="205501"/>
                  </a:cubicBezTo>
                  <a:lnTo>
                    <a:pt x="259774" y="205501"/>
                  </a:lnTo>
                  <a:cubicBezTo>
                    <a:pt x="263279" y="205001"/>
                    <a:pt x="266583" y="207504"/>
                    <a:pt x="266984" y="211009"/>
                  </a:cubicBezTo>
                  <a:lnTo>
                    <a:pt x="266984" y="211009"/>
                  </a:lnTo>
                  <a:cubicBezTo>
                    <a:pt x="267484" y="214513"/>
                    <a:pt x="264981" y="217718"/>
                    <a:pt x="261476" y="218218"/>
                  </a:cubicBezTo>
                  <a:lnTo>
                    <a:pt x="261476" y="218218"/>
                  </a:lnTo>
                  <a:cubicBezTo>
                    <a:pt x="261176" y="218218"/>
                    <a:pt x="260875" y="218318"/>
                    <a:pt x="260575" y="218318"/>
                  </a:cubicBezTo>
                  <a:lnTo>
                    <a:pt x="260575" y="218318"/>
                  </a:lnTo>
                  <a:cubicBezTo>
                    <a:pt x="257471" y="218318"/>
                    <a:pt x="254667" y="215915"/>
                    <a:pt x="254266" y="212711"/>
                  </a:cubicBezTo>
                  <a:close/>
                  <a:moveTo>
                    <a:pt x="182870" y="215014"/>
                  </a:moveTo>
                  <a:cubicBezTo>
                    <a:pt x="179365" y="214213"/>
                    <a:pt x="177162" y="210808"/>
                    <a:pt x="177963" y="207404"/>
                  </a:cubicBezTo>
                  <a:lnTo>
                    <a:pt x="177963" y="207404"/>
                  </a:lnTo>
                  <a:cubicBezTo>
                    <a:pt x="178664" y="203899"/>
                    <a:pt x="182069" y="201696"/>
                    <a:pt x="185574" y="202497"/>
                  </a:cubicBezTo>
                  <a:lnTo>
                    <a:pt x="185574" y="202497"/>
                  </a:lnTo>
                  <a:cubicBezTo>
                    <a:pt x="188978" y="203198"/>
                    <a:pt x="191181" y="206603"/>
                    <a:pt x="190480" y="210108"/>
                  </a:cubicBezTo>
                  <a:lnTo>
                    <a:pt x="190480" y="210108"/>
                  </a:lnTo>
                  <a:cubicBezTo>
                    <a:pt x="189779" y="213111"/>
                    <a:pt x="187176" y="215114"/>
                    <a:pt x="184171" y="215114"/>
                  </a:cubicBezTo>
                  <a:lnTo>
                    <a:pt x="184171" y="215114"/>
                  </a:lnTo>
                  <a:cubicBezTo>
                    <a:pt x="183771" y="215114"/>
                    <a:pt x="183270" y="215114"/>
                    <a:pt x="182870" y="215014"/>
                  </a:cubicBezTo>
                  <a:close/>
                  <a:moveTo>
                    <a:pt x="273292" y="209907"/>
                  </a:moveTo>
                  <a:cubicBezTo>
                    <a:pt x="272491" y="206502"/>
                    <a:pt x="274694" y="203098"/>
                    <a:pt x="278199" y="202297"/>
                  </a:cubicBezTo>
                  <a:lnTo>
                    <a:pt x="278199" y="202297"/>
                  </a:lnTo>
                  <a:cubicBezTo>
                    <a:pt x="281603" y="201496"/>
                    <a:pt x="285008" y="203699"/>
                    <a:pt x="285809" y="207204"/>
                  </a:cubicBezTo>
                  <a:lnTo>
                    <a:pt x="285809" y="207204"/>
                  </a:lnTo>
                  <a:cubicBezTo>
                    <a:pt x="286610" y="210608"/>
                    <a:pt x="284407" y="214013"/>
                    <a:pt x="280902" y="214814"/>
                  </a:cubicBezTo>
                  <a:lnTo>
                    <a:pt x="280902" y="214814"/>
                  </a:lnTo>
                  <a:cubicBezTo>
                    <a:pt x="280502" y="214914"/>
                    <a:pt x="280001" y="214914"/>
                    <a:pt x="279500" y="214914"/>
                  </a:cubicBezTo>
                  <a:lnTo>
                    <a:pt x="279500" y="214914"/>
                  </a:lnTo>
                  <a:cubicBezTo>
                    <a:pt x="276596" y="214914"/>
                    <a:pt x="273993" y="212911"/>
                    <a:pt x="273292" y="209907"/>
                  </a:cubicBezTo>
                  <a:close/>
                  <a:moveTo>
                    <a:pt x="163744" y="210007"/>
                  </a:moveTo>
                  <a:cubicBezTo>
                    <a:pt x="160340" y="209006"/>
                    <a:pt x="158437" y="205401"/>
                    <a:pt x="159538" y="201997"/>
                  </a:cubicBezTo>
                  <a:lnTo>
                    <a:pt x="159538" y="201997"/>
                  </a:lnTo>
                  <a:cubicBezTo>
                    <a:pt x="160540" y="198592"/>
                    <a:pt x="164144" y="196689"/>
                    <a:pt x="167549" y="197791"/>
                  </a:cubicBezTo>
                  <a:lnTo>
                    <a:pt x="167549" y="197791"/>
                  </a:lnTo>
                  <a:cubicBezTo>
                    <a:pt x="170854" y="198792"/>
                    <a:pt x="172756" y="202397"/>
                    <a:pt x="171755" y="205801"/>
                  </a:cubicBezTo>
                  <a:lnTo>
                    <a:pt x="171755" y="205801"/>
                  </a:lnTo>
                  <a:cubicBezTo>
                    <a:pt x="170854" y="208505"/>
                    <a:pt x="168350" y="210308"/>
                    <a:pt x="165647" y="210308"/>
                  </a:cubicBezTo>
                  <a:lnTo>
                    <a:pt x="165647" y="210308"/>
                  </a:lnTo>
                  <a:cubicBezTo>
                    <a:pt x="165046" y="210308"/>
                    <a:pt x="164345" y="210207"/>
                    <a:pt x="163744" y="210007"/>
                  </a:cubicBezTo>
                  <a:close/>
                  <a:moveTo>
                    <a:pt x="292017" y="205501"/>
                  </a:moveTo>
                  <a:cubicBezTo>
                    <a:pt x="290916" y="202197"/>
                    <a:pt x="292818" y="198592"/>
                    <a:pt x="296223" y="197490"/>
                  </a:cubicBezTo>
                  <a:lnTo>
                    <a:pt x="296223" y="197490"/>
                  </a:lnTo>
                  <a:cubicBezTo>
                    <a:pt x="299627" y="196489"/>
                    <a:pt x="303232" y="198291"/>
                    <a:pt x="304234" y="201696"/>
                  </a:cubicBezTo>
                  <a:lnTo>
                    <a:pt x="304234" y="201696"/>
                  </a:lnTo>
                  <a:cubicBezTo>
                    <a:pt x="305335" y="205101"/>
                    <a:pt x="303433" y="208705"/>
                    <a:pt x="300028" y="209707"/>
                  </a:cubicBezTo>
                  <a:lnTo>
                    <a:pt x="300028" y="209707"/>
                  </a:lnTo>
                  <a:cubicBezTo>
                    <a:pt x="299427" y="209907"/>
                    <a:pt x="298726" y="210007"/>
                    <a:pt x="298125" y="210007"/>
                  </a:cubicBezTo>
                  <a:lnTo>
                    <a:pt x="298125" y="210007"/>
                  </a:lnTo>
                  <a:cubicBezTo>
                    <a:pt x="295422" y="210007"/>
                    <a:pt x="292818" y="208305"/>
                    <a:pt x="292017" y="205501"/>
                  </a:cubicBezTo>
                  <a:close/>
                  <a:moveTo>
                    <a:pt x="145119" y="203398"/>
                  </a:moveTo>
                  <a:cubicBezTo>
                    <a:pt x="141814" y="201997"/>
                    <a:pt x="140212" y="198291"/>
                    <a:pt x="141514" y="194987"/>
                  </a:cubicBezTo>
                  <a:lnTo>
                    <a:pt x="141514" y="194987"/>
                  </a:lnTo>
                  <a:cubicBezTo>
                    <a:pt x="142916" y="191783"/>
                    <a:pt x="146621" y="190180"/>
                    <a:pt x="149925" y="191482"/>
                  </a:cubicBezTo>
                  <a:lnTo>
                    <a:pt x="149925" y="191482"/>
                  </a:lnTo>
                  <a:cubicBezTo>
                    <a:pt x="153230" y="192784"/>
                    <a:pt x="154732" y="196589"/>
                    <a:pt x="153430" y="199794"/>
                  </a:cubicBezTo>
                  <a:lnTo>
                    <a:pt x="153430" y="199794"/>
                  </a:lnTo>
                  <a:cubicBezTo>
                    <a:pt x="152429" y="202297"/>
                    <a:pt x="150026" y="203799"/>
                    <a:pt x="147522" y="203799"/>
                  </a:cubicBezTo>
                  <a:lnTo>
                    <a:pt x="147522" y="203799"/>
                  </a:lnTo>
                  <a:cubicBezTo>
                    <a:pt x="146721" y="203799"/>
                    <a:pt x="145920" y="203699"/>
                    <a:pt x="145119" y="203398"/>
                  </a:cubicBezTo>
                  <a:close/>
                  <a:moveTo>
                    <a:pt x="310242" y="199593"/>
                  </a:moveTo>
                  <a:cubicBezTo>
                    <a:pt x="308940" y="196289"/>
                    <a:pt x="310542" y="192584"/>
                    <a:pt x="313747" y="191182"/>
                  </a:cubicBezTo>
                  <a:lnTo>
                    <a:pt x="313747" y="191182"/>
                  </a:lnTo>
                  <a:cubicBezTo>
                    <a:pt x="317051" y="189880"/>
                    <a:pt x="320756" y="191382"/>
                    <a:pt x="322158" y="194687"/>
                  </a:cubicBezTo>
                  <a:lnTo>
                    <a:pt x="322158" y="194687"/>
                  </a:lnTo>
                  <a:cubicBezTo>
                    <a:pt x="323460" y="197991"/>
                    <a:pt x="321858" y="201696"/>
                    <a:pt x="318653" y="203098"/>
                  </a:cubicBezTo>
                  <a:lnTo>
                    <a:pt x="318653" y="203098"/>
                  </a:lnTo>
                  <a:cubicBezTo>
                    <a:pt x="317852" y="203398"/>
                    <a:pt x="317051" y="203499"/>
                    <a:pt x="316250" y="203499"/>
                  </a:cubicBezTo>
                  <a:lnTo>
                    <a:pt x="316250" y="203499"/>
                  </a:lnTo>
                  <a:cubicBezTo>
                    <a:pt x="313647" y="203499"/>
                    <a:pt x="311243" y="201997"/>
                    <a:pt x="310242" y="199593"/>
                  </a:cubicBezTo>
                  <a:close/>
                  <a:moveTo>
                    <a:pt x="127095" y="195187"/>
                  </a:moveTo>
                  <a:lnTo>
                    <a:pt x="127095" y="195187"/>
                  </a:lnTo>
                  <a:lnTo>
                    <a:pt x="127095" y="195187"/>
                  </a:lnTo>
                  <a:cubicBezTo>
                    <a:pt x="123990" y="193585"/>
                    <a:pt x="122689" y="189680"/>
                    <a:pt x="124291" y="186576"/>
                  </a:cubicBezTo>
                  <a:lnTo>
                    <a:pt x="124291" y="186576"/>
                  </a:lnTo>
                  <a:cubicBezTo>
                    <a:pt x="125893" y="183371"/>
                    <a:pt x="129798" y="182170"/>
                    <a:pt x="132902" y="183772"/>
                  </a:cubicBezTo>
                  <a:lnTo>
                    <a:pt x="132902" y="183772"/>
                  </a:lnTo>
                  <a:cubicBezTo>
                    <a:pt x="136107" y="185374"/>
                    <a:pt x="137308" y="189179"/>
                    <a:pt x="135706" y="192383"/>
                  </a:cubicBezTo>
                  <a:lnTo>
                    <a:pt x="135706" y="192383"/>
                  </a:lnTo>
                  <a:cubicBezTo>
                    <a:pt x="134605" y="194586"/>
                    <a:pt x="132301" y="195888"/>
                    <a:pt x="129999" y="195888"/>
                  </a:cubicBezTo>
                  <a:lnTo>
                    <a:pt x="129999" y="195888"/>
                  </a:lnTo>
                  <a:cubicBezTo>
                    <a:pt x="128997" y="195888"/>
                    <a:pt x="127996" y="195588"/>
                    <a:pt x="127095" y="195187"/>
                  </a:cubicBezTo>
                  <a:close/>
                  <a:moveTo>
                    <a:pt x="327966" y="192083"/>
                  </a:moveTo>
                  <a:cubicBezTo>
                    <a:pt x="326364" y="188879"/>
                    <a:pt x="327565" y="185074"/>
                    <a:pt x="330770" y="183471"/>
                  </a:cubicBezTo>
                  <a:lnTo>
                    <a:pt x="330770" y="183471"/>
                  </a:lnTo>
                  <a:cubicBezTo>
                    <a:pt x="333874" y="181769"/>
                    <a:pt x="337779" y="183071"/>
                    <a:pt x="339381" y="186175"/>
                  </a:cubicBezTo>
                  <a:lnTo>
                    <a:pt x="339381" y="186175"/>
                  </a:lnTo>
                  <a:cubicBezTo>
                    <a:pt x="340983" y="189379"/>
                    <a:pt x="339782" y="193185"/>
                    <a:pt x="336577" y="194787"/>
                  </a:cubicBezTo>
                  <a:lnTo>
                    <a:pt x="336577" y="194787"/>
                  </a:lnTo>
                  <a:cubicBezTo>
                    <a:pt x="335676" y="195287"/>
                    <a:pt x="334675" y="195488"/>
                    <a:pt x="333674" y="195488"/>
                  </a:cubicBezTo>
                  <a:lnTo>
                    <a:pt x="333674" y="195488"/>
                  </a:lnTo>
                  <a:cubicBezTo>
                    <a:pt x="331370" y="195488"/>
                    <a:pt x="329067" y="194286"/>
                    <a:pt x="327966" y="192083"/>
                  </a:cubicBezTo>
                  <a:close/>
                  <a:moveTo>
                    <a:pt x="109871" y="185474"/>
                  </a:moveTo>
                  <a:cubicBezTo>
                    <a:pt x="106867" y="183571"/>
                    <a:pt x="105966" y="179666"/>
                    <a:pt x="107868" y="176662"/>
                  </a:cubicBezTo>
                  <a:lnTo>
                    <a:pt x="107868" y="176662"/>
                  </a:lnTo>
                  <a:cubicBezTo>
                    <a:pt x="109671" y="173658"/>
                    <a:pt x="113676" y="172657"/>
                    <a:pt x="116680" y="174559"/>
                  </a:cubicBezTo>
                  <a:lnTo>
                    <a:pt x="116680" y="174559"/>
                  </a:lnTo>
                  <a:cubicBezTo>
                    <a:pt x="119685" y="176462"/>
                    <a:pt x="120586" y="180367"/>
                    <a:pt x="118683" y="183371"/>
                  </a:cubicBezTo>
                  <a:lnTo>
                    <a:pt x="118683" y="183371"/>
                  </a:lnTo>
                  <a:cubicBezTo>
                    <a:pt x="117482" y="185374"/>
                    <a:pt x="115379" y="186375"/>
                    <a:pt x="113276" y="186375"/>
                  </a:cubicBezTo>
                  <a:lnTo>
                    <a:pt x="113276" y="186375"/>
                  </a:lnTo>
                  <a:cubicBezTo>
                    <a:pt x="112074" y="186375"/>
                    <a:pt x="110973" y="186075"/>
                    <a:pt x="109871" y="185474"/>
                  </a:cubicBezTo>
                  <a:close/>
                  <a:moveTo>
                    <a:pt x="344989" y="183071"/>
                  </a:moveTo>
                  <a:cubicBezTo>
                    <a:pt x="343086" y="180067"/>
                    <a:pt x="343988" y="176061"/>
                    <a:pt x="346992" y="174259"/>
                  </a:cubicBezTo>
                  <a:lnTo>
                    <a:pt x="346992" y="174259"/>
                  </a:lnTo>
                  <a:cubicBezTo>
                    <a:pt x="349996" y="172356"/>
                    <a:pt x="354001" y="173257"/>
                    <a:pt x="355804" y="176262"/>
                  </a:cubicBezTo>
                  <a:lnTo>
                    <a:pt x="355804" y="176262"/>
                  </a:lnTo>
                  <a:cubicBezTo>
                    <a:pt x="357706" y="179266"/>
                    <a:pt x="356805" y="183271"/>
                    <a:pt x="353801" y="185074"/>
                  </a:cubicBezTo>
                  <a:lnTo>
                    <a:pt x="353801" y="185074"/>
                  </a:lnTo>
                  <a:cubicBezTo>
                    <a:pt x="352699" y="185774"/>
                    <a:pt x="351598" y="186075"/>
                    <a:pt x="350396" y="186075"/>
                  </a:cubicBezTo>
                  <a:lnTo>
                    <a:pt x="350396" y="186075"/>
                  </a:lnTo>
                  <a:cubicBezTo>
                    <a:pt x="348293" y="186075"/>
                    <a:pt x="346191" y="184973"/>
                    <a:pt x="344989" y="183071"/>
                  </a:cubicBezTo>
                  <a:close/>
                  <a:moveTo>
                    <a:pt x="93549" y="174359"/>
                  </a:moveTo>
                  <a:lnTo>
                    <a:pt x="93549" y="174359"/>
                  </a:lnTo>
                  <a:lnTo>
                    <a:pt x="93549" y="174359"/>
                  </a:lnTo>
                  <a:cubicBezTo>
                    <a:pt x="90745" y="172256"/>
                    <a:pt x="90145" y="168151"/>
                    <a:pt x="92247" y="165347"/>
                  </a:cubicBezTo>
                  <a:lnTo>
                    <a:pt x="92247" y="165347"/>
                  </a:lnTo>
                  <a:cubicBezTo>
                    <a:pt x="94350" y="162543"/>
                    <a:pt x="98356" y="161942"/>
                    <a:pt x="101160" y="164045"/>
                  </a:cubicBezTo>
                  <a:lnTo>
                    <a:pt x="101160" y="164045"/>
                  </a:lnTo>
                  <a:cubicBezTo>
                    <a:pt x="104063" y="166148"/>
                    <a:pt x="104664" y="170153"/>
                    <a:pt x="102561" y="173057"/>
                  </a:cubicBezTo>
                  <a:lnTo>
                    <a:pt x="102561" y="173057"/>
                  </a:lnTo>
                  <a:cubicBezTo>
                    <a:pt x="101259" y="174760"/>
                    <a:pt x="99357" y="175561"/>
                    <a:pt x="97354" y="175561"/>
                  </a:cubicBezTo>
                  <a:lnTo>
                    <a:pt x="97354" y="175561"/>
                  </a:lnTo>
                  <a:cubicBezTo>
                    <a:pt x="96053" y="175561"/>
                    <a:pt x="94751" y="175160"/>
                    <a:pt x="93549" y="174359"/>
                  </a:cubicBezTo>
                  <a:close/>
                  <a:moveTo>
                    <a:pt x="361111" y="172657"/>
                  </a:moveTo>
                  <a:cubicBezTo>
                    <a:pt x="359008" y="169853"/>
                    <a:pt x="359609" y="165747"/>
                    <a:pt x="362412" y="163645"/>
                  </a:cubicBezTo>
                  <a:lnTo>
                    <a:pt x="362412" y="163745"/>
                  </a:lnTo>
                  <a:cubicBezTo>
                    <a:pt x="365216" y="161542"/>
                    <a:pt x="369322" y="162143"/>
                    <a:pt x="371425" y="164946"/>
                  </a:cubicBezTo>
                  <a:lnTo>
                    <a:pt x="371425" y="164946"/>
                  </a:lnTo>
                  <a:cubicBezTo>
                    <a:pt x="373527" y="167850"/>
                    <a:pt x="372927" y="171856"/>
                    <a:pt x="370123" y="173959"/>
                  </a:cubicBezTo>
                  <a:lnTo>
                    <a:pt x="370123" y="173959"/>
                  </a:lnTo>
                  <a:lnTo>
                    <a:pt x="370123" y="173959"/>
                  </a:lnTo>
                  <a:lnTo>
                    <a:pt x="370123" y="173959"/>
                  </a:lnTo>
                  <a:cubicBezTo>
                    <a:pt x="368921" y="174860"/>
                    <a:pt x="367619" y="175260"/>
                    <a:pt x="366218" y="175260"/>
                  </a:cubicBezTo>
                  <a:lnTo>
                    <a:pt x="366218" y="175260"/>
                  </a:lnTo>
                  <a:cubicBezTo>
                    <a:pt x="364315" y="175260"/>
                    <a:pt x="362412" y="174359"/>
                    <a:pt x="361111" y="172657"/>
                  </a:cubicBezTo>
                  <a:close/>
                  <a:moveTo>
                    <a:pt x="78228" y="161942"/>
                  </a:moveTo>
                  <a:cubicBezTo>
                    <a:pt x="78228" y="161942"/>
                    <a:pt x="78228" y="161942"/>
                    <a:pt x="78228" y="161942"/>
                  </a:cubicBezTo>
                  <a:lnTo>
                    <a:pt x="78228" y="161942"/>
                  </a:lnTo>
                  <a:cubicBezTo>
                    <a:pt x="75525" y="159539"/>
                    <a:pt x="75324" y="155534"/>
                    <a:pt x="77628" y="152830"/>
                  </a:cubicBezTo>
                  <a:lnTo>
                    <a:pt x="77628" y="152830"/>
                  </a:lnTo>
                  <a:cubicBezTo>
                    <a:pt x="80031" y="150227"/>
                    <a:pt x="84036" y="149926"/>
                    <a:pt x="86740" y="152329"/>
                  </a:cubicBezTo>
                  <a:lnTo>
                    <a:pt x="86740" y="152229"/>
                  </a:lnTo>
                  <a:cubicBezTo>
                    <a:pt x="89343" y="154632"/>
                    <a:pt x="89644" y="158638"/>
                    <a:pt x="87241" y="161341"/>
                  </a:cubicBezTo>
                  <a:lnTo>
                    <a:pt x="87241" y="161341"/>
                  </a:lnTo>
                  <a:cubicBezTo>
                    <a:pt x="85939" y="162743"/>
                    <a:pt x="84237" y="163444"/>
                    <a:pt x="82434" y="163444"/>
                  </a:cubicBezTo>
                  <a:lnTo>
                    <a:pt x="82434" y="163444"/>
                  </a:lnTo>
                  <a:cubicBezTo>
                    <a:pt x="80932" y="163444"/>
                    <a:pt x="79430" y="162944"/>
                    <a:pt x="78228" y="161942"/>
                  </a:cubicBezTo>
                  <a:close/>
                  <a:moveTo>
                    <a:pt x="376331" y="160941"/>
                  </a:moveTo>
                  <a:cubicBezTo>
                    <a:pt x="374028" y="158337"/>
                    <a:pt x="374228" y="154232"/>
                    <a:pt x="376932" y="151929"/>
                  </a:cubicBezTo>
                  <a:lnTo>
                    <a:pt x="376932" y="151929"/>
                  </a:lnTo>
                  <a:cubicBezTo>
                    <a:pt x="379536" y="149525"/>
                    <a:pt x="383641" y="149826"/>
                    <a:pt x="385944" y="152429"/>
                  </a:cubicBezTo>
                  <a:lnTo>
                    <a:pt x="385944" y="152429"/>
                  </a:lnTo>
                  <a:cubicBezTo>
                    <a:pt x="388348" y="155133"/>
                    <a:pt x="388047" y="159139"/>
                    <a:pt x="385443" y="161442"/>
                  </a:cubicBezTo>
                  <a:lnTo>
                    <a:pt x="385443" y="161442"/>
                  </a:lnTo>
                  <a:lnTo>
                    <a:pt x="385443" y="161442"/>
                  </a:lnTo>
                  <a:lnTo>
                    <a:pt x="385443" y="161442"/>
                  </a:lnTo>
                  <a:cubicBezTo>
                    <a:pt x="384142" y="162543"/>
                    <a:pt x="382640" y="163044"/>
                    <a:pt x="381138" y="163044"/>
                  </a:cubicBezTo>
                  <a:lnTo>
                    <a:pt x="381138" y="163044"/>
                  </a:lnTo>
                  <a:cubicBezTo>
                    <a:pt x="379435" y="163044"/>
                    <a:pt x="377633" y="162343"/>
                    <a:pt x="376331" y="160941"/>
                  </a:cubicBezTo>
                  <a:close/>
                  <a:moveTo>
                    <a:pt x="63909" y="148224"/>
                  </a:moveTo>
                  <a:cubicBezTo>
                    <a:pt x="61506" y="145620"/>
                    <a:pt x="61606" y="141615"/>
                    <a:pt x="64210" y="139112"/>
                  </a:cubicBezTo>
                  <a:lnTo>
                    <a:pt x="64210" y="139112"/>
                  </a:lnTo>
                  <a:cubicBezTo>
                    <a:pt x="66713" y="136708"/>
                    <a:pt x="70819" y="136808"/>
                    <a:pt x="73222" y="139312"/>
                  </a:cubicBezTo>
                  <a:lnTo>
                    <a:pt x="73222" y="139312"/>
                  </a:lnTo>
                  <a:cubicBezTo>
                    <a:pt x="75725" y="141915"/>
                    <a:pt x="75625" y="145921"/>
                    <a:pt x="73022" y="148424"/>
                  </a:cubicBezTo>
                  <a:lnTo>
                    <a:pt x="73022" y="148424"/>
                  </a:lnTo>
                  <a:cubicBezTo>
                    <a:pt x="71820" y="149626"/>
                    <a:pt x="70218" y="150227"/>
                    <a:pt x="68616" y="150227"/>
                  </a:cubicBezTo>
                  <a:lnTo>
                    <a:pt x="68616" y="150227"/>
                  </a:lnTo>
                  <a:cubicBezTo>
                    <a:pt x="66913" y="150227"/>
                    <a:pt x="65211" y="149525"/>
                    <a:pt x="63909" y="148224"/>
                  </a:cubicBezTo>
                  <a:close/>
                  <a:moveTo>
                    <a:pt x="390550" y="148024"/>
                  </a:moveTo>
                  <a:cubicBezTo>
                    <a:pt x="387947" y="145520"/>
                    <a:pt x="387847" y="141515"/>
                    <a:pt x="390350" y="138911"/>
                  </a:cubicBezTo>
                  <a:lnTo>
                    <a:pt x="390350" y="138911"/>
                  </a:lnTo>
                  <a:cubicBezTo>
                    <a:pt x="392753" y="136408"/>
                    <a:pt x="396859" y="136208"/>
                    <a:pt x="399362" y="138711"/>
                  </a:cubicBezTo>
                  <a:lnTo>
                    <a:pt x="399362" y="138711"/>
                  </a:lnTo>
                  <a:cubicBezTo>
                    <a:pt x="401966" y="141114"/>
                    <a:pt x="402066" y="145220"/>
                    <a:pt x="399663" y="147723"/>
                  </a:cubicBezTo>
                  <a:lnTo>
                    <a:pt x="399663" y="147723"/>
                  </a:lnTo>
                  <a:cubicBezTo>
                    <a:pt x="398361" y="149125"/>
                    <a:pt x="396659" y="149726"/>
                    <a:pt x="394956" y="149726"/>
                  </a:cubicBezTo>
                  <a:lnTo>
                    <a:pt x="394956" y="149726"/>
                  </a:lnTo>
                  <a:cubicBezTo>
                    <a:pt x="393354" y="149726"/>
                    <a:pt x="391752" y="149125"/>
                    <a:pt x="390550" y="148024"/>
                  </a:cubicBezTo>
                  <a:close/>
                  <a:moveTo>
                    <a:pt x="50891" y="133404"/>
                  </a:moveTo>
                  <a:cubicBezTo>
                    <a:pt x="48688" y="130600"/>
                    <a:pt x="49089" y="126595"/>
                    <a:pt x="51893" y="124392"/>
                  </a:cubicBezTo>
                  <a:lnTo>
                    <a:pt x="51893" y="124392"/>
                  </a:lnTo>
                  <a:cubicBezTo>
                    <a:pt x="54597" y="122189"/>
                    <a:pt x="58602" y="122589"/>
                    <a:pt x="60905" y="125293"/>
                  </a:cubicBezTo>
                  <a:lnTo>
                    <a:pt x="60905" y="125293"/>
                  </a:lnTo>
                  <a:cubicBezTo>
                    <a:pt x="63108" y="128097"/>
                    <a:pt x="62708" y="132102"/>
                    <a:pt x="59904" y="134305"/>
                  </a:cubicBezTo>
                  <a:lnTo>
                    <a:pt x="59904" y="134305"/>
                  </a:lnTo>
                  <a:cubicBezTo>
                    <a:pt x="58702" y="135306"/>
                    <a:pt x="57300" y="135707"/>
                    <a:pt x="55898" y="135707"/>
                  </a:cubicBezTo>
                  <a:lnTo>
                    <a:pt x="55898" y="135707"/>
                  </a:lnTo>
                  <a:cubicBezTo>
                    <a:pt x="53996" y="135707"/>
                    <a:pt x="52193" y="134906"/>
                    <a:pt x="50891" y="133404"/>
                  </a:cubicBezTo>
                  <a:close/>
                  <a:moveTo>
                    <a:pt x="403668" y="133904"/>
                  </a:moveTo>
                  <a:cubicBezTo>
                    <a:pt x="400864" y="131601"/>
                    <a:pt x="400464" y="127596"/>
                    <a:pt x="402667" y="124892"/>
                  </a:cubicBezTo>
                  <a:lnTo>
                    <a:pt x="402667" y="124892"/>
                  </a:lnTo>
                  <a:cubicBezTo>
                    <a:pt x="404870" y="122089"/>
                    <a:pt x="408875" y="121688"/>
                    <a:pt x="411679" y="123891"/>
                  </a:cubicBezTo>
                  <a:lnTo>
                    <a:pt x="411679" y="123891"/>
                  </a:lnTo>
                  <a:cubicBezTo>
                    <a:pt x="414383" y="126094"/>
                    <a:pt x="414883" y="130099"/>
                    <a:pt x="412580" y="132903"/>
                  </a:cubicBezTo>
                  <a:lnTo>
                    <a:pt x="412580" y="132903"/>
                  </a:lnTo>
                  <a:cubicBezTo>
                    <a:pt x="411379" y="134505"/>
                    <a:pt x="409476" y="135306"/>
                    <a:pt x="407674" y="135306"/>
                  </a:cubicBezTo>
                  <a:lnTo>
                    <a:pt x="407674" y="135306"/>
                  </a:lnTo>
                  <a:cubicBezTo>
                    <a:pt x="406272" y="135306"/>
                    <a:pt x="404770" y="134806"/>
                    <a:pt x="403668" y="133904"/>
                  </a:cubicBezTo>
                  <a:close/>
                  <a:moveTo>
                    <a:pt x="39176" y="117482"/>
                  </a:moveTo>
                  <a:lnTo>
                    <a:pt x="39176" y="117482"/>
                  </a:lnTo>
                  <a:lnTo>
                    <a:pt x="39176" y="117482"/>
                  </a:lnTo>
                  <a:cubicBezTo>
                    <a:pt x="37173" y="114578"/>
                    <a:pt x="37974" y="110573"/>
                    <a:pt x="40878" y="108570"/>
                  </a:cubicBezTo>
                  <a:lnTo>
                    <a:pt x="40878" y="108570"/>
                  </a:lnTo>
                  <a:cubicBezTo>
                    <a:pt x="43782" y="106668"/>
                    <a:pt x="47787" y="107369"/>
                    <a:pt x="49790" y="110273"/>
                  </a:cubicBezTo>
                  <a:lnTo>
                    <a:pt x="49790" y="110273"/>
                  </a:lnTo>
                  <a:cubicBezTo>
                    <a:pt x="51693" y="113277"/>
                    <a:pt x="50992" y="117182"/>
                    <a:pt x="48088" y="119185"/>
                  </a:cubicBezTo>
                  <a:lnTo>
                    <a:pt x="48088" y="119185"/>
                  </a:lnTo>
                  <a:cubicBezTo>
                    <a:pt x="46986" y="119986"/>
                    <a:pt x="45684" y="120286"/>
                    <a:pt x="44483" y="120286"/>
                  </a:cubicBezTo>
                  <a:lnTo>
                    <a:pt x="44483" y="120286"/>
                  </a:lnTo>
                  <a:cubicBezTo>
                    <a:pt x="42380" y="120286"/>
                    <a:pt x="40377" y="119285"/>
                    <a:pt x="39176" y="117482"/>
                  </a:cubicBezTo>
                  <a:close/>
                  <a:moveTo>
                    <a:pt x="415484" y="118684"/>
                  </a:moveTo>
                  <a:cubicBezTo>
                    <a:pt x="412480" y="116681"/>
                    <a:pt x="411679" y="112776"/>
                    <a:pt x="413682" y="109772"/>
                  </a:cubicBezTo>
                  <a:lnTo>
                    <a:pt x="413682" y="109772"/>
                  </a:lnTo>
                  <a:cubicBezTo>
                    <a:pt x="415685" y="106868"/>
                    <a:pt x="419590" y="106067"/>
                    <a:pt x="422594" y="108070"/>
                  </a:cubicBezTo>
                  <a:lnTo>
                    <a:pt x="422594" y="108070"/>
                  </a:lnTo>
                  <a:cubicBezTo>
                    <a:pt x="425498" y="109972"/>
                    <a:pt x="426299" y="113978"/>
                    <a:pt x="424296" y="116982"/>
                  </a:cubicBezTo>
                  <a:lnTo>
                    <a:pt x="424296" y="116982"/>
                  </a:lnTo>
                  <a:cubicBezTo>
                    <a:pt x="423094" y="118784"/>
                    <a:pt x="421092" y="119785"/>
                    <a:pt x="418989" y="119785"/>
                  </a:cubicBezTo>
                  <a:lnTo>
                    <a:pt x="418989" y="119785"/>
                  </a:lnTo>
                  <a:cubicBezTo>
                    <a:pt x="417787" y="119785"/>
                    <a:pt x="416486" y="119385"/>
                    <a:pt x="415484" y="118684"/>
                  </a:cubicBezTo>
                  <a:close/>
                  <a:moveTo>
                    <a:pt x="28762" y="100760"/>
                  </a:moveTo>
                  <a:cubicBezTo>
                    <a:pt x="28762" y="100760"/>
                    <a:pt x="28762" y="100760"/>
                    <a:pt x="28762" y="100760"/>
                  </a:cubicBezTo>
                  <a:lnTo>
                    <a:pt x="28762" y="100760"/>
                  </a:lnTo>
                  <a:cubicBezTo>
                    <a:pt x="27059" y="97655"/>
                    <a:pt x="28161" y="93750"/>
                    <a:pt x="31265" y="91948"/>
                  </a:cubicBezTo>
                  <a:lnTo>
                    <a:pt x="31265" y="91948"/>
                  </a:lnTo>
                  <a:cubicBezTo>
                    <a:pt x="34269" y="90246"/>
                    <a:pt x="38174" y="91347"/>
                    <a:pt x="39977" y="94451"/>
                  </a:cubicBezTo>
                  <a:lnTo>
                    <a:pt x="39977" y="94451"/>
                  </a:lnTo>
                  <a:cubicBezTo>
                    <a:pt x="41679" y="97555"/>
                    <a:pt x="40577" y="101461"/>
                    <a:pt x="37473" y="103163"/>
                  </a:cubicBezTo>
                  <a:lnTo>
                    <a:pt x="37473" y="103163"/>
                  </a:lnTo>
                  <a:cubicBezTo>
                    <a:pt x="36472" y="103664"/>
                    <a:pt x="35471" y="103964"/>
                    <a:pt x="34369" y="103964"/>
                  </a:cubicBezTo>
                  <a:lnTo>
                    <a:pt x="34369" y="103964"/>
                  </a:lnTo>
                  <a:cubicBezTo>
                    <a:pt x="32166" y="103964"/>
                    <a:pt x="29963" y="102762"/>
                    <a:pt x="28762" y="100760"/>
                  </a:cubicBezTo>
                  <a:close/>
                  <a:moveTo>
                    <a:pt x="425898" y="102562"/>
                  </a:moveTo>
                  <a:cubicBezTo>
                    <a:pt x="422794" y="100860"/>
                    <a:pt x="421692" y="96954"/>
                    <a:pt x="423395" y="93850"/>
                  </a:cubicBezTo>
                  <a:lnTo>
                    <a:pt x="423395" y="93850"/>
                  </a:lnTo>
                  <a:cubicBezTo>
                    <a:pt x="425097" y="90746"/>
                    <a:pt x="429003" y="89645"/>
                    <a:pt x="432107" y="91347"/>
                  </a:cubicBezTo>
                  <a:lnTo>
                    <a:pt x="432107" y="91347"/>
                  </a:lnTo>
                  <a:cubicBezTo>
                    <a:pt x="435211" y="93049"/>
                    <a:pt x="436312" y="96954"/>
                    <a:pt x="434610" y="100059"/>
                  </a:cubicBezTo>
                  <a:lnTo>
                    <a:pt x="434610" y="100059"/>
                  </a:lnTo>
                  <a:cubicBezTo>
                    <a:pt x="433508" y="102162"/>
                    <a:pt x="431306" y="103363"/>
                    <a:pt x="429003" y="103363"/>
                  </a:cubicBezTo>
                  <a:lnTo>
                    <a:pt x="429003" y="103363"/>
                  </a:lnTo>
                  <a:cubicBezTo>
                    <a:pt x="428001" y="103363"/>
                    <a:pt x="426900" y="103163"/>
                    <a:pt x="425898" y="102562"/>
                  </a:cubicBezTo>
                  <a:close/>
                  <a:moveTo>
                    <a:pt x="19850" y="83036"/>
                  </a:moveTo>
                  <a:lnTo>
                    <a:pt x="19850" y="83036"/>
                  </a:lnTo>
                  <a:lnTo>
                    <a:pt x="19850" y="83036"/>
                  </a:lnTo>
                  <a:cubicBezTo>
                    <a:pt x="18347" y="79831"/>
                    <a:pt x="19850" y="76026"/>
                    <a:pt x="23054" y="74624"/>
                  </a:cubicBezTo>
                  <a:lnTo>
                    <a:pt x="23054" y="74624"/>
                  </a:lnTo>
                  <a:cubicBezTo>
                    <a:pt x="26258" y="73122"/>
                    <a:pt x="30063" y="74524"/>
                    <a:pt x="31465" y="77729"/>
                  </a:cubicBezTo>
                  <a:lnTo>
                    <a:pt x="31465" y="77729"/>
                  </a:lnTo>
                  <a:cubicBezTo>
                    <a:pt x="32967" y="81033"/>
                    <a:pt x="31565" y="84838"/>
                    <a:pt x="28361" y="86240"/>
                  </a:cubicBezTo>
                  <a:lnTo>
                    <a:pt x="28361" y="86240"/>
                  </a:lnTo>
                  <a:cubicBezTo>
                    <a:pt x="27460" y="86641"/>
                    <a:pt x="26559" y="86841"/>
                    <a:pt x="25657" y="86841"/>
                  </a:cubicBezTo>
                  <a:lnTo>
                    <a:pt x="25657" y="86841"/>
                  </a:lnTo>
                  <a:cubicBezTo>
                    <a:pt x="23254" y="86841"/>
                    <a:pt x="20951" y="85439"/>
                    <a:pt x="19850" y="83036"/>
                  </a:cubicBezTo>
                  <a:close/>
                  <a:moveTo>
                    <a:pt x="12439" y="64811"/>
                  </a:moveTo>
                  <a:lnTo>
                    <a:pt x="12439" y="64811"/>
                  </a:lnTo>
                  <a:lnTo>
                    <a:pt x="12439" y="64811"/>
                  </a:lnTo>
                  <a:cubicBezTo>
                    <a:pt x="11238" y="61407"/>
                    <a:pt x="13040" y="57802"/>
                    <a:pt x="16345" y="56600"/>
                  </a:cubicBezTo>
                  <a:lnTo>
                    <a:pt x="16345" y="56600"/>
                  </a:lnTo>
                  <a:cubicBezTo>
                    <a:pt x="19649" y="55398"/>
                    <a:pt x="23354" y="57101"/>
                    <a:pt x="24556" y="60505"/>
                  </a:cubicBezTo>
                  <a:lnTo>
                    <a:pt x="24556" y="60505"/>
                  </a:lnTo>
                  <a:cubicBezTo>
                    <a:pt x="25657" y="63810"/>
                    <a:pt x="23955" y="67515"/>
                    <a:pt x="20651" y="68616"/>
                  </a:cubicBezTo>
                  <a:lnTo>
                    <a:pt x="20651" y="68616"/>
                  </a:lnTo>
                  <a:cubicBezTo>
                    <a:pt x="19950" y="68917"/>
                    <a:pt x="19249" y="69017"/>
                    <a:pt x="18448" y="69017"/>
                  </a:cubicBezTo>
                  <a:lnTo>
                    <a:pt x="18448" y="69017"/>
                  </a:lnTo>
                  <a:cubicBezTo>
                    <a:pt x="15844" y="69017"/>
                    <a:pt x="13341" y="67415"/>
                    <a:pt x="12439" y="64811"/>
                  </a:cubicBezTo>
                  <a:close/>
                  <a:moveTo>
                    <a:pt x="6632" y="45885"/>
                  </a:moveTo>
                  <a:cubicBezTo>
                    <a:pt x="5731" y="42481"/>
                    <a:pt x="7833" y="38976"/>
                    <a:pt x="11238" y="38075"/>
                  </a:cubicBezTo>
                  <a:lnTo>
                    <a:pt x="11238" y="38075"/>
                  </a:lnTo>
                  <a:cubicBezTo>
                    <a:pt x="14642" y="37174"/>
                    <a:pt x="18147" y="39177"/>
                    <a:pt x="19048" y="42681"/>
                  </a:cubicBezTo>
                  <a:lnTo>
                    <a:pt x="19048" y="42681"/>
                  </a:lnTo>
                  <a:cubicBezTo>
                    <a:pt x="19950" y="46086"/>
                    <a:pt x="17847" y="49591"/>
                    <a:pt x="14442" y="50492"/>
                  </a:cubicBezTo>
                  <a:lnTo>
                    <a:pt x="14442" y="50492"/>
                  </a:lnTo>
                  <a:cubicBezTo>
                    <a:pt x="13941" y="50592"/>
                    <a:pt x="13341" y="50692"/>
                    <a:pt x="12840" y="50692"/>
                  </a:cubicBezTo>
                  <a:lnTo>
                    <a:pt x="12840" y="50692"/>
                  </a:lnTo>
                  <a:cubicBezTo>
                    <a:pt x="10036" y="50692"/>
                    <a:pt x="7433" y="48789"/>
                    <a:pt x="6632" y="45885"/>
                  </a:cubicBezTo>
                  <a:close/>
                  <a:moveTo>
                    <a:pt x="2526" y="26559"/>
                  </a:moveTo>
                  <a:cubicBezTo>
                    <a:pt x="1925" y="23055"/>
                    <a:pt x="4228" y="19750"/>
                    <a:pt x="7733" y="19149"/>
                  </a:cubicBezTo>
                  <a:lnTo>
                    <a:pt x="7733" y="19149"/>
                  </a:lnTo>
                  <a:cubicBezTo>
                    <a:pt x="11238" y="18549"/>
                    <a:pt x="14543" y="20852"/>
                    <a:pt x="15143" y="24356"/>
                  </a:cubicBezTo>
                  <a:lnTo>
                    <a:pt x="15143" y="24356"/>
                  </a:lnTo>
                  <a:cubicBezTo>
                    <a:pt x="15744" y="27861"/>
                    <a:pt x="13341" y="31166"/>
                    <a:pt x="9936" y="31767"/>
                  </a:cubicBezTo>
                  <a:lnTo>
                    <a:pt x="9936" y="31767"/>
                  </a:lnTo>
                  <a:cubicBezTo>
                    <a:pt x="9536" y="31867"/>
                    <a:pt x="9135" y="31867"/>
                    <a:pt x="8835" y="31867"/>
                  </a:cubicBezTo>
                  <a:lnTo>
                    <a:pt x="8835" y="31867"/>
                  </a:lnTo>
                  <a:cubicBezTo>
                    <a:pt x="5731" y="31867"/>
                    <a:pt x="3027" y="29664"/>
                    <a:pt x="2526" y="26559"/>
                  </a:cubicBezTo>
                  <a:close/>
                  <a:moveTo>
                    <a:pt x="23" y="6933"/>
                  </a:moveTo>
                  <a:cubicBezTo>
                    <a:pt x="-278" y="3428"/>
                    <a:pt x="2426" y="324"/>
                    <a:pt x="5931" y="24"/>
                  </a:cubicBezTo>
                  <a:lnTo>
                    <a:pt x="5931" y="24"/>
                  </a:lnTo>
                  <a:cubicBezTo>
                    <a:pt x="9436" y="-277"/>
                    <a:pt x="12540" y="2327"/>
                    <a:pt x="12840" y="5932"/>
                  </a:cubicBezTo>
                  <a:lnTo>
                    <a:pt x="12840" y="5932"/>
                  </a:lnTo>
                  <a:cubicBezTo>
                    <a:pt x="13141" y="9436"/>
                    <a:pt x="10437" y="12540"/>
                    <a:pt x="6932" y="12841"/>
                  </a:cubicBezTo>
                  <a:lnTo>
                    <a:pt x="6932" y="12841"/>
                  </a:lnTo>
                  <a:cubicBezTo>
                    <a:pt x="6732" y="12841"/>
                    <a:pt x="6632" y="12841"/>
                    <a:pt x="6431" y="12841"/>
                  </a:cubicBezTo>
                  <a:lnTo>
                    <a:pt x="6431" y="12841"/>
                  </a:lnTo>
                  <a:cubicBezTo>
                    <a:pt x="3127" y="12841"/>
                    <a:pt x="323" y="10237"/>
                    <a:pt x="23" y="693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5" name="Group 284">
            <a:extLst>
              <a:ext uri="{FF2B5EF4-FFF2-40B4-BE49-F238E27FC236}">
                <a16:creationId xmlns:a16="http://schemas.microsoft.com/office/drawing/2014/main" id="{F3E4B7C4-274C-4082-8039-7C34F86F18A5}"/>
              </a:ext>
            </a:extLst>
          </p:cNvPr>
          <p:cNvGrpSpPr/>
          <p:nvPr/>
        </p:nvGrpSpPr>
        <p:grpSpPr>
          <a:xfrm>
            <a:off x="6446050" y="4725784"/>
            <a:ext cx="454303" cy="498376"/>
            <a:chOff x="6446050" y="4725784"/>
            <a:chExt cx="454303" cy="498376"/>
          </a:xfrm>
        </p:grpSpPr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E51612FF-3AEC-425D-8A9E-A709848F0B76}"/>
                </a:ext>
              </a:extLst>
            </p:cNvPr>
            <p:cNvSpPr/>
            <p:nvPr/>
          </p:nvSpPr>
          <p:spPr>
            <a:xfrm>
              <a:off x="6446050" y="4765916"/>
              <a:ext cx="220298" cy="230311"/>
            </a:xfrm>
            <a:custGeom>
              <a:avLst/>
              <a:gdLst>
                <a:gd name="connsiteX0" fmla="*/ 6408 w 220297"/>
                <a:gd name="connsiteY0" fmla="*/ 238144 h 230311"/>
                <a:gd name="connsiteX1" fmla="*/ 0 w 220297"/>
                <a:gd name="connsiteY1" fmla="*/ 231735 h 230311"/>
                <a:gd name="connsiteX2" fmla="*/ 217794 w 220297"/>
                <a:gd name="connsiteY2" fmla="*/ 22 h 230311"/>
                <a:gd name="connsiteX3" fmla="*/ 224603 w 220297"/>
                <a:gd name="connsiteY3" fmla="*/ 6030 h 230311"/>
                <a:gd name="connsiteX4" fmla="*/ 218595 w 220297"/>
                <a:gd name="connsiteY4" fmla="*/ 12839 h 230311"/>
                <a:gd name="connsiteX5" fmla="*/ 12817 w 220297"/>
                <a:gd name="connsiteY5" fmla="*/ 231735 h 230311"/>
                <a:gd name="connsiteX6" fmla="*/ 6408 w 220297"/>
                <a:gd name="connsiteY6" fmla="*/ 238144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97" h="230311">
                  <a:moveTo>
                    <a:pt x="6408" y="238144"/>
                  </a:moveTo>
                  <a:cubicBezTo>
                    <a:pt x="2904" y="238144"/>
                    <a:pt x="0" y="235240"/>
                    <a:pt x="0" y="231735"/>
                  </a:cubicBezTo>
                  <a:cubicBezTo>
                    <a:pt x="0" y="109370"/>
                    <a:pt x="95729" y="7632"/>
                    <a:pt x="217794" y="22"/>
                  </a:cubicBezTo>
                  <a:cubicBezTo>
                    <a:pt x="221499" y="-278"/>
                    <a:pt x="224403" y="2525"/>
                    <a:pt x="224603" y="6030"/>
                  </a:cubicBezTo>
                  <a:cubicBezTo>
                    <a:pt x="224804" y="9535"/>
                    <a:pt x="222100" y="12639"/>
                    <a:pt x="218595" y="12839"/>
                  </a:cubicBezTo>
                  <a:cubicBezTo>
                    <a:pt x="103239" y="19949"/>
                    <a:pt x="12817" y="116179"/>
                    <a:pt x="12817" y="231735"/>
                  </a:cubicBezTo>
                  <a:cubicBezTo>
                    <a:pt x="12817" y="235240"/>
                    <a:pt x="9913" y="238144"/>
                    <a:pt x="6408" y="23814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A7F45D51-5343-4462-AF46-3070F5D27A62}"/>
                </a:ext>
              </a:extLst>
            </p:cNvPr>
            <p:cNvSpPr/>
            <p:nvPr/>
          </p:nvSpPr>
          <p:spPr>
            <a:xfrm>
              <a:off x="6608870" y="4725784"/>
              <a:ext cx="60081" cy="100135"/>
            </a:xfrm>
            <a:custGeom>
              <a:avLst/>
              <a:gdLst>
                <a:gd name="connsiteX0" fmla="*/ 18825 w 60081"/>
                <a:gd name="connsiteY0" fmla="*/ 104241 h 100135"/>
                <a:gd name="connsiteX1" fmla="*/ 9112 w 60081"/>
                <a:gd name="connsiteY1" fmla="*/ 95830 h 100135"/>
                <a:gd name="connsiteX2" fmla="*/ 50568 w 60081"/>
                <a:gd name="connsiteY2" fmla="*/ 48165 h 100135"/>
                <a:gd name="connsiteX3" fmla="*/ 0 w 60081"/>
                <a:gd name="connsiteY3" fmla="*/ 10214 h 100135"/>
                <a:gd name="connsiteX4" fmla="*/ 7710 w 60081"/>
                <a:gd name="connsiteY4" fmla="*/ 0 h 100135"/>
                <a:gd name="connsiteX5" fmla="*/ 69293 w 60081"/>
                <a:gd name="connsiteY5" fmla="*/ 46162 h 10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081" h="100135">
                  <a:moveTo>
                    <a:pt x="18825" y="104241"/>
                  </a:moveTo>
                  <a:lnTo>
                    <a:pt x="9112" y="95830"/>
                  </a:lnTo>
                  <a:lnTo>
                    <a:pt x="50568" y="48165"/>
                  </a:lnTo>
                  <a:lnTo>
                    <a:pt x="0" y="10214"/>
                  </a:lnTo>
                  <a:lnTo>
                    <a:pt x="7710" y="0"/>
                  </a:lnTo>
                  <a:lnTo>
                    <a:pt x="69293" y="46162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FE4DDA6-D694-44AD-B70B-56FA36ECFF59}"/>
                </a:ext>
              </a:extLst>
            </p:cNvPr>
            <p:cNvSpPr/>
            <p:nvPr/>
          </p:nvSpPr>
          <p:spPr>
            <a:xfrm>
              <a:off x="6446050" y="4991243"/>
              <a:ext cx="230311" cy="230311"/>
            </a:xfrm>
            <a:custGeom>
              <a:avLst/>
              <a:gdLst>
                <a:gd name="connsiteX0" fmla="*/ 232114 w 230311"/>
                <a:gd name="connsiteY0" fmla="*/ 238522 h 230311"/>
                <a:gd name="connsiteX1" fmla="*/ 0 w 230311"/>
                <a:gd name="connsiteY1" fmla="*/ 6408 h 230311"/>
                <a:gd name="connsiteX2" fmla="*/ 6408 w 230311"/>
                <a:gd name="connsiteY2" fmla="*/ 0 h 230311"/>
                <a:gd name="connsiteX3" fmla="*/ 12817 w 230311"/>
                <a:gd name="connsiteY3" fmla="*/ 6408 h 230311"/>
                <a:gd name="connsiteX4" fmla="*/ 232114 w 230311"/>
                <a:gd name="connsiteY4" fmla="*/ 225705 h 230311"/>
                <a:gd name="connsiteX5" fmla="*/ 238522 w 230311"/>
                <a:gd name="connsiteY5" fmla="*/ 232114 h 230311"/>
                <a:gd name="connsiteX6" fmla="*/ 232114 w 230311"/>
                <a:gd name="connsiteY6" fmla="*/ 238522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11" h="230311">
                  <a:moveTo>
                    <a:pt x="232114" y="238522"/>
                  </a:moveTo>
                  <a:cubicBezTo>
                    <a:pt x="104140" y="238522"/>
                    <a:pt x="0" y="134381"/>
                    <a:pt x="0" y="6408"/>
                  </a:cubicBezTo>
                  <a:cubicBezTo>
                    <a:pt x="0" y="2904"/>
                    <a:pt x="2904" y="0"/>
                    <a:pt x="6408" y="0"/>
                  </a:cubicBezTo>
                  <a:cubicBezTo>
                    <a:pt x="9913" y="0"/>
                    <a:pt x="12817" y="2904"/>
                    <a:pt x="12817" y="6408"/>
                  </a:cubicBezTo>
                  <a:cubicBezTo>
                    <a:pt x="12817" y="127372"/>
                    <a:pt x="111150" y="225705"/>
                    <a:pt x="232114" y="225705"/>
                  </a:cubicBezTo>
                  <a:cubicBezTo>
                    <a:pt x="235618" y="225705"/>
                    <a:pt x="238522" y="228609"/>
                    <a:pt x="238522" y="232114"/>
                  </a:cubicBezTo>
                  <a:cubicBezTo>
                    <a:pt x="238522" y="235618"/>
                    <a:pt x="235718" y="238522"/>
                    <a:pt x="232114" y="23852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119CBF9-FF25-4E0A-B9CD-4B1A46E78F6B}"/>
                </a:ext>
              </a:extLst>
            </p:cNvPr>
            <p:cNvSpPr/>
            <p:nvPr/>
          </p:nvSpPr>
          <p:spPr>
            <a:xfrm>
              <a:off x="6690069" y="4793578"/>
              <a:ext cx="210284" cy="430582"/>
            </a:xfrm>
            <a:custGeom>
              <a:avLst/>
              <a:gdLst>
                <a:gd name="connsiteX0" fmla="*/ 11 w 210284"/>
                <a:gd name="connsiteY0" fmla="*/ 429478 h 430581"/>
                <a:gd name="connsiteX1" fmla="*/ 5918 w 210284"/>
                <a:gd name="connsiteY1" fmla="*/ 422569 h 430581"/>
                <a:gd name="connsiteX2" fmla="*/ 5918 w 210284"/>
                <a:gd name="connsiteY2" fmla="*/ 422569 h 430581"/>
                <a:gd name="connsiteX3" fmla="*/ 12828 w 210284"/>
                <a:gd name="connsiteY3" fmla="*/ 428477 h 430581"/>
                <a:gd name="connsiteX4" fmla="*/ 12828 w 210284"/>
                <a:gd name="connsiteY4" fmla="*/ 428477 h 430581"/>
                <a:gd name="connsiteX5" fmla="*/ 6920 w 210284"/>
                <a:gd name="connsiteY5" fmla="*/ 435386 h 430581"/>
                <a:gd name="connsiteX6" fmla="*/ 6920 w 210284"/>
                <a:gd name="connsiteY6" fmla="*/ 435386 h 430581"/>
                <a:gd name="connsiteX7" fmla="*/ 6420 w 210284"/>
                <a:gd name="connsiteY7" fmla="*/ 435386 h 430581"/>
                <a:gd name="connsiteX8" fmla="*/ 6420 w 210284"/>
                <a:gd name="connsiteY8" fmla="*/ 435386 h 430581"/>
                <a:gd name="connsiteX9" fmla="*/ 11 w 210284"/>
                <a:gd name="connsiteY9" fmla="*/ 429478 h 430581"/>
                <a:gd name="connsiteX10" fmla="*/ 19136 w 210284"/>
                <a:gd name="connsiteY10" fmla="*/ 427676 h 430581"/>
                <a:gd name="connsiteX11" fmla="*/ 24444 w 210284"/>
                <a:gd name="connsiteY11" fmla="*/ 420266 h 430581"/>
                <a:gd name="connsiteX12" fmla="*/ 24444 w 210284"/>
                <a:gd name="connsiteY12" fmla="*/ 420266 h 430581"/>
                <a:gd name="connsiteX13" fmla="*/ 31854 w 210284"/>
                <a:gd name="connsiteY13" fmla="*/ 425573 h 430581"/>
                <a:gd name="connsiteX14" fmla="*/ 31854 w 210284"/>
                <a:gd name="connsiteY14" fmla="*/ 425573 h 430581"/>
                <a:gd name="connsiteX15" fmla="*/ 26546 w 210284"/>
                <a:gd name="connsiteY15" fmla="*/ 432883 h 430581"/>
                <a:gd name="connsiteX16" fmla="*/ 26546 w 210284"/>
                <a:gd name="connsiteY16" fmla="*/ 432883 h 430581"/>
                <a:gd name="connsiteX17" fmla="*/ 26546 w 210284"/>
                <a:gd name="connsiteY17" fmla="*/ 432883 h 430581"/>
                <a:gd name="connsiteX18" fmla="*/ 26546 w 210284"/>
                <a:gd name="connsiteY18" fmla="*/ 432883 h 430581"/>
                <a:gd name="connsiteX19" fmla="*/ 25545 w 210284"/>
                <a:gd name="connsiteY19" fmla="*/ 432983 h 430581"/>
                <a:gd name="connsiteX20" fmla="*/ 25545 w 210284"/>
                <a:gd name="connsiteY20" fmla="*/ 432983 h 430581"/>
                <a:gd name="connsiteX21" fmla="*/ 19136 w 210284"/>
                <a:gd name="connsiteY21" fmla="*/ 427676 h 430581"/>
                <a:gd name="connsiteX22" fmla="*/ 38062 w 210284"/>
                <a:gd name="connsiteY22" fmla="*/ 424171 h 430581"/>
                <a:gd name="connsiteX23" fmla="*/ 42669 w 210284"/>
                <a:gd name="connsiteY23" fmla="*/ 416361 h 430581"/>
                <a:gd name="connsiteX24" fmla="*/ 42669 w 210284"/>
                <a:gd name="connsiteY24" fmla="*/ 416361 h 430581"/>
                <a:gd name="connsiteX25" fmla="*/ 50479 w 210284"/>
                <a:gd name="connsiteY25" fmla="*/ 420967 h 430581"/>
                <a:gd name="connsiteX26" fmla="*/ 50479 w 210284"/>
                <a:gd name="connsiteY26" fmla="*/ 420967 h 430581"/>
                <a:gd name="connsiteX27" fmla="*/ 45873 w 210284"/>
                <a:gd name="connsiteY27" fmla="*/ 428777 h 430581"/>
                <a:gd name="connsiteX28" fmla="*/ 45873 w 210284"/>
                <a:gd name="connsiteY28" fmla="*/ 428777 h 430581"/>
                <a:gd name="connsiteX29" fmla="*/ 44270 w 210284"/>
                <a:gd name="connsiteY29" fmla="*/ 428977 h 430581"/>
                <a:gd name="connsiteX30" fmla="*/ 44270 w 210284"/>
                <a:gd name="connsiteY30" fmla="*/ 428977 h 430581"/>
                <a:gd name="connsiteX31" fmla="*/ 38062 w 210284"/>
                <a:gd name="connsiteY31" fmla="*/ 424171 h 430581"/>
                <a:gd name="connsiteX32" fmla="*/ 56587 w 210284"/>
                <a:gd name="connsiteY32" fmla="*/ 419064 h 430581"/>
                <a:gd name="connsiteX33" fmla="*/ 60492 w 210284"/>
                <a:gd name="connsiteY33" fmla="*/ 410853 h 430581"/>
                <a:gd name="connsiteX34" fmla="*/ 60492 w 210284"/>
                <a:gd name="connsiteY34" fmla="*/ 410853 h 430581"/>
                <a:gd name="connsiteX35" fmla="*/ 68704 w 210284"/>
                <a:gd name="connsiteY35" fmla="*/ 414758 h 430581"/>
                <a:gd name="connsiteX36" fmla="*/ 68704 w 210284"/>
                <a:gd name="connsiteY36" fmla="*/ 414758 h 430581"/>
                <a:gd name="connsiteX37" fmla="*/ 64798 w 210284"/>
                <a:gd name="connsiteY37" fmla="*/ 422970 h 430581"/>
                <a:gd name="connsiteX38" fmla="*/ 64798 w 210284"/>
                <a:gd name="connsiteY38" fmla="*/ 422970 h 430581"/>
                <a:gd name="connsiteX39" fmla="*/ 64798 w 210284"/>
                <a:gd name="connsiteY39" fmla="*/ 422970 h 430581"/>
                <a:gd name="connsiteX40" fmla="*/ 64798 w 210284"/>
                <a:gd name="connsiteY40" fmla="*/ 422970 h 430581"/>
                <a:gd name="connsiteX41" fmla="*/ 62696 w 210284"/>
                <a:gd name="connsiteY41" fmla="*/ 423370 h 430581"/>
                <a:gd name="connsiteX42" fmla="*/ 62696 w 210284"/>
                <a:gd name="connsiteY42" fmla="*/ 423370 h 430581"/>
                <a:gd name="connsiteX43" fmla="*/ 56587 w 210284"/>
                <a:gd name="connsiteY43" fmla="*/ 419064 h 430581"/>
                <a:gd name="connsiteX44" fmla="*/ 74612 w 210284"/>
                <a:gd name="connsiteY44" fmla="*/ 412355 h 430581"/>
                <a:gd name="connsiteX45" fmla="*/ 77816 w 210284"/>
                <a:gd name="connsiteY45" fmla="*/ 403944 h 430581"/>
                <a:gd name="connsiteX46" fmla="*/ 77816 w 210284"/>
                <a:gd name="connsiteY46" fmla="*/ 403944 h 430581"/>
                <a:gd name="connsiteX47" fmla="*/ 86327 w 210284"/>
                <a:gd name="connsiteY47" fmla="*/ 407148 h 430581"/>
                <a:gd name="connsiteX48" fmla="*/ 86327 w 210284"/>
                <a:gd name="connsiteY48" fmla="*/ 407148 h 430581"/>
                <a:gd name="connsiteX49" fmla="*/ 83123 w 210284"/>
                <a:gd name="connsiteY49" fmla="*/ 415559 h 430581"/>
                <a:gd name="connsiteX50" fmla="*/ 83123 w 210284"/>
                <a:gd name="connsiteY50" fmla="*/ 415559 h 430581"/>
                <a:gd name="connsiteX51" fmla="*/ 80519 w 210284"/>
                <a:gd name="connsiteY51" fmla="*/ 416160 h 430581"/>
                <a:gd name="connsiteX52" fmla="*/ 80519 w 210284"/>
                <a:gd name="connsiteY52" fmla="*/ 416160 h 430581"/>
                <a:gd name="connsiteX53" fmla="*/ 74612 w 210284"/>
                <a:gd name="connsiteY53" fmla="*/ 412355 h 430581"/>
                <a:gd name="connsiteX54" fmla="*/ 92035 w 210284"/>
                <a:gd name="connsiteY54" fmla="*/ 404244 h 430581"/>
                <a:gd name="connsiteX55" fmla="*/ 94438 w 210284"/>
                <a:gd name="connsiteY55" fmla="*/ 395532 h 430581"/>
                <a:gd name="connsiteX56" fmla="*/ 94438 w 210284"/>
                <a:gd name="connsiteY56" fmla="*/ 395532 h 430581"/>
                <a:gd name="connsiteX57" fmla="*/ 103150 w 210284"/>
                <a:gd name="connsiteY57" fmla="*/ 397936 h 430581"/>
                <a:gd name="connsiteX58" fmla="*/ 103150 w 210284"/>
                <a:gd name="connsiteY58" fmla="*/ 397936 h 430581"/>
                <a:gd name="connsiteX59" fmla="*/ 100747 w 210284"/>
                <a:gd name="connsiteY59" fmla="*/ 406648 h 430581"/>
                <a:gd name="connsiteX60" fmla="*/ 100747 w 210284"/>
                <a:gd name="connsiteY60" fmla="*/ 406648 h 430581"/>
                <a:gd name="connsiteX61" fmla="*/ 97643 w 210284"/>
                <a:gd name="connsiteY61" fmla="*/ 407448 h 430581"/>
                <a:gd name="connsiteX62" fmla="*/ 97643 w 210284"/>
                <a:gd name="connsiteY62" fmla="*/ 407448 h 430581"/>
                <a:gd name="connsiteX63" fmla="*/ 92035 w 210284"/>
                <a:gd name="connsiteY63" fmla="*/ 404244 h 430581"/>
                <a:gd name="connsiteX64" fmla="*/ 108657 w 210284"/>
                <a:gd name="connsiteY64" fmla="*/ 394531 h 430581"/>
                <a:gd name="connsiteX65" fmla="*/ 110360 w 210284"/>
                <a:gd name="connsiteY65" fmla="*/ 385719 h 430581"/>
                <a:gd name="connsiteX66" fmla="*/ 110360 w 210284"/>
                <a:gd name="connsiteY66" fmla="*/ 385719 h 430581"/>
                <a:gd name="connsiteX67" fmla="*/ 119272 w 210284"/>
                <a:gd name="connsiteY67" fmla="*/ 387321 h 430581"/>
                <a:gd name="connsiteX68" fmla="*/ 119272 w 210284"/>
                <a:gd name="connsiteY68" fmla="*/ 387321 h 430581"/>
                <a:gd name="connsiteX69" fmla="*/ 117570 w 210284"/>
                <a:gd name="connsiteY69" fmla="*/ 396233 h 430581"/>
                <a:gd name="connsiteX70" fmla="*/ 117570 w 210284"/>
                <a:gd name="connsiteY70" fmla="*/ 396233 h 430581"/>
                <a:gd name="connsiteX71" fmla="*/ 117570 w 210284"/>
                <a:gd name="connsiteY71" fmla="*/ 396233 h 430581"/>
                <a:gd name="connsiteX72" fmla="*/ 117570 w 210284"/>
                <a:gd name="connsiteY72" fmla="*/ 396233 h 430581"/>
                <a:gd name="connsiteX73" fmla="*/ 113965 w 210284"/>
                <a:gd name="connsiteY73" fmla="*/ 397335 h 430581"/>
                <a:gd name="connsiteX74" fmla="*/ 113965 w 210284"/>
                <a:gd name="connsiteY74" fmla="*/ 397335 h 430581"/>
                <a:gd name="connsiteX75" fmla="*/ 108657 w 210284"/>
                <a:gd name="connsiteY75" fmla="*/ 394531 h 430581"/>
                <a:gd name="connsiteX76" fmla="*/ 124379 w 210284"/>
                <a:gd name="connsiteY76" fmla="*/ 383516 h 430581"/>
                <a:gd name="connsiteX77" fmla="*/ 125380 w 210284"/>
                <a:gd name="connsiteY77" fmla="*/ 374504 h 430581"/>
                <a:gd name="connsiteX78" fmla="*/ 125380 w 210284"/>
                <a:gd name="connsiteY78" fmla="*/ 374504 h 430581"/>
                <a:gd name="connsiteX79" fmla="*/ 134392 w 210284"/>
                <a:gd name="connsiteY79" fmla="*/ 375505 h 430581"/>
                <a:gd name="connsiteX80" fmla="*/ 134392 w 210284"/>
                <a:gd name="connsiteY80" fmla="*/ 375505 h 430581"/>
                <a:gd name="connsiteX81" fmla="*/ 133391 w 210284"/>
                <a:gd name="connsiteY81" fmla="*/ 384517 h 430581"/>
                <a:gd name="connsiteX82" fmla="*/ 133391 w 210284"/>
                <a:gd name="connsiteY82" fmla="*/ 384517 h 430581"/>
                <a:gd name="connsiteX83" fmla="*/ 129385 w 210284"/>
                <a:gd name="connsiteY83" fmla="*/ 385919 h 430581"/>
                <a:gd name="connsiteX84" fmla="*/ 129385 w 210284"/>
                <a:gd name="connsiteY84" fmla="*/ 385919 h 430581"/>
                <a:gd name="connsiteX85" fmla="*/ 124379 w 210284"/>
                <a:gd name="connsiteY85" fmla="*/ 383516 h 430581"/>
                <a:gd name="connsiteX86" fmla="*/ 139199 w 210284"/>
                <a:gd name="connsiteY86" fmla="*/ 371300 h 430581"/>
                <a:gd name="connsiteX87" fmla="*/ 139399 w 210284"/>
                <a:gd name="connsiteY87" fmla="*/ 362187 h 430581"/>
                <a:gd name="connsiteX88" fmla="*/ 139399 w 210284"/>
                <a:gd name="connsiteY88" fmla="*/ 362187 h 430581"/>
                <a:gd name="connsiteX89" fmla="*/ 148411 w 210284"/>
                <a:gd name="connsiteY89" fmla="*/ 362388 h 430581"/>
                <a:gd name="connsiteX90" fmla="*/ 148411 w 210284"/>
                <a:gd name="connsiteY90" fmla="*/ 362388 h 430581"/>
                <a:gd name="connsiteX91" fmla="*/ 148211 w 210284"/>
                <a:gd name="connsiteY91" fmla="*/ 371400 h 430581"/>
                <a:gd name="connsiteX92" fmla="*/ 148211 w 210284"/>
                <a:gd name="connsiteY92" fmla="*/ 371400 h 430581"/>
                <a:gd name="connsiteX93" fmla="*/ 148211 w 210284"/>
                <a:gd name="connsiteY93" fmla="*/ 371500 h 430581"/>
                <a:gd name="connsiteX94" fmla="*/ 148211 w 210284"/>
                <a:gd name="connsiteY94" fmla="*/ 371500 h 430581"/>
                <a:gd name="connsiteX95" fmla="*/ 143805 w 210284"/>
                <a:gd name="connsiteY95" fmla="*/ 373202 h 430581"/>
                <a:gd name="connsiteX96" fmla="*/ 143805 w 210284"/>
                <a:gd name="connsiteY96" fmla="*/ 373202 h 430581"/>
                <a:gd name="connsiteX97" fmla="*/ 139199 w 210284"/>
                <a:gd name="connsiteY97" fmla="*/ 371300 h 430581"/>
                <a:gd name="connsiteX98" fmla="*/ 152917 w 210284"/>
                <a:gd name="connsiteY98" fmla="*/ 357781 h 430581"/>
                <a:gd name="connsiteX99" fmla="*/ 152316 w 210284"/>
                <a:gd name="connsiteY99" fmla="*/ 348769 h 430581"/>
                <a:gd name="connsiteX100" fmla="*/ 152316 w 210284"/>
                <a:gd name="connsiteY100" fmla="*/ 348769 h 430581"/>
                <a:gd name="connsiteX101" fmla="*/ 161329 w 210284"/>
                <a:gd name="connsiteY101" fmla="*/ 348169 h 430581"/>
                <a:gd name="connsiteX102" fmla="*/ 161329 w 210284"/>
                <a:gd name="connsiteY102" fmla="*/ 348169 h 430581"/>
                <a:gd name="connsiteX103" fmla="*/ 161929 w 210284"/>
                <a:gd name="connsiteY103" fmla="*/ 357181 h 430581"/>
                <a:gd name="connsiteX104" fmla="*/ 161929 w 210284"/>
                <a:gd name="connsiteY104" fmla="*/ 357181 h 430581"/>
                <a:gd name="connsiteX105" fmla="*/ 157123 w 210284"/>
                <a:gd name="connsiteY105" fmla="*/ 359384 h 430581"/>
                <a:gd name="connsiteX106" fmla="*/ 157123 w 210284"/>
                <a:gd name="connsiteY106" fmla="*/ 359384 h 430581"/>
                <a:gd name="connsiteX107" fmla="*/ 152917 w 210284"/>
                <a:gd name="connsiteY107" fmla="*/ 357781 h 430581"/>
                <a:gd name="connsiteX108" fmla="*/ 165434 w 210284"/>
                <a:gd name="connsiteY108" fmla="*/ 343162 h 430581"/>
                <a:gd name="connsiteX109" fmla="*/ 164133 w 210284"/>
                <a:gd name="connsiteY109" fmla="*/ 334250 h 430581"/>
                <a:gd name="connsiteX110" fmla="*/ 164133 w 210284"/>
                <a:gd name="connsiteY110" fmla="*/ 334250 h 430581"/>
                <a:gd name="connsiteX111" fmla="*/ 173044 w 210284"/>
                <a:gd name="connsiteY111" fmla="*/ 332948 h 430581"/>
                <a:gd name="connsiteX112" fmla="*/ 173044 w 210284"/>
                <a:gd name="connsiteY112" fmla="*/ 332948 h 430581"/>
                <a:gd name="connsiteX113" fmla="*/ 174346 w 210284"/>
                <a:gd name="connsiteY113" fmla="*/ 341860 h 430581"/>
                <a:gd name="connsiteX114" fmla="*/ 174346 w 210284"/>
                <a:gd name="connsiteY114" fmla="*/ 341860 h 430581"/>
                <a:gd name="connsiteX115" fmla="*/ 169239 w 210284"/>
                <a:gd name="connsiteY115" fmla="*/ 344463 h 430581"/>
                <a:gd name="connsiteX116" fmla="*/ 169239 w 210284"/>
                <a:gd name="connsiteY116" fmla="*/ 344463 h 430581"/>
                <a:gd name="connsiteX117" fmla="*/ 165434 w 210284"/>
                <a:gd name="connsiteY117" fmla="*/ 343162 h 430581"/>
                <a:gd name="connsiteX118" fmla="*/ 176650 w 210284"/>
                <a:gd name="connsiteY118" fmla="*/ 327641 h 430581"/>
                <a:gd name="connsiteX119" fmla="*/ 174647 w 210284"/>
                <a:gd name="connsiteY119" fmla="*/ 318829 h 430581"/>
                <a:gd name="connsiteX120" fmla="*/ 174647 w 210284"/>
                <a:gd name="connsiteY120" fmla="*/ 318829 h 430581"/>
                <a:gd name="connsiteX121" fmla="*/ 183459 w 210284"/>
                <a:gd name="connsiteY121" fmla="*/ 316726 h 430581"/>
                <a:gd name="connsiteX122" fmla="*/ 183459 w 210284"/>
                <a:gd name="connsiteY122" fmla="*/ 316726 h 430581"/>
                <a:gd name="connsiteX123" fmla="*/ 185461 w 210284"/>
                <a:gd name="connsiteY123" fmla="*/ 325538 h 430581"/>
                <a:gd name="connsiteX124" fmla="*/ 185461 w 210284"/>
                <a:gd name="connsiteY124" fmla="*/ 325538 h 430581"/>
                <a:gd name="connsiteX125" fmla="*/ 180054 w 210284"/>
                <a:gd name="connsiteY125" fmla="*/ 328542 h 430581"/>
                <a:gd name="connsiteX126" fmla="*/ 180054 w 210284"/>
                <a:gd name="connsiteY126" fmla="*/ 328542 h 430581"/>
                <a:gd name="connsiteX127" fmla="*/ 176650 w 210284"/>
                <a:gd name="connsiteY127" fmla="*/ 327641 h 430581"/>
                <a:gd name="connsiteX128" fmla="*/ 186563 w 210284"/>
                <a:gd name="connsiteY128" fmla="*/ 311118 h 430581"/>
                <a:gd name="connsiteX129" fmla="*/ 183759 w 210284"/>
                <a:gd name="connsiteY129" fmla="*/ 302507 h 430581"/>
                <a:gd name="connsiteX130" fmla="*/ 183759 w 210284"/>
                <a:gd name="connsiteY130" fmla="*/ 302507 h 430581"/>
                <a:gd name="connsiteX131" fmla="*/ 192370 w 210284"/>
                <a:gd name="connsiteY131" fmla="*/ 299703 h 430581"/>
                <a:gd name="connsiteX132" fmla="*/ 192370 w 210284"/>
                <a:gd name="connsiteY132" fmla="*/ 299703 h 430581"/>
                <a:gd name="connsiteX133" fmla="*/ 195174 w 210284"/>
                <a:gd name="connsiteY133" fmla="*/ 308315 h 430581"/>
                <a:gd name="connsiteX134" fmla="*/ 195174 w 210284"/>
                <a:gd name="connsiteY134" fmla="*/ 308315 h 430581"/>
                <a:gd name="connsiteX135" fmla="*/ 195174 w 210284"/>
                <a:gd name="connsiteY135" fmla="*/ 308315 h 430581"/>
                <a:gd name="connsiteX136" fmla="*/ 195174 w 210284"/>
                <a:gd name="connsiteY136" fmla="*/ 308315 h 430581"/>
                <a:gd name="connsiteX137" fmla="*/ 189467 w 210284"/>
                <a:gd name="connsiteY137" fmla="*/ 311819 h 430581"/>
                <a:gd name="connsiteX138" fmla="*/ 189467 w 210284"/>
                <a:gd name="connsiteY138" fmla="*/ 311819 h 430581"/>
                <a:gd name="connsiteX139" fmla="*/ 186563 w 210284"/>
                <a:gd name="connsiteY139" fmla="*/ 311118 h 430581"/>
                <a:gd name="connsiteX140" fmla="*/ 195074 w 210284"/>
                <a:gd name="connsiteY140" fmla="*/ 293895 h 430581"/>
                <a:gd name="connsiteX141" fmla="*/ 191570 w 210284"/>
                <a:gd name="connsiteY141" fmla="*/ 285484 h 430581"/>
                <a:gd name="connsiteX142" fmla="*/ 191469 w 210284"/>
                <a:gd name="connsiteY142" fmla="*/ 285484 h 430581"/>
                <a:gd name="connsiteX143" fmla="*/ 199881 w 210284"/>
                <a:gd name="connsiteY143" fmla="*/ 281979 h 430581"/>
                <a:gd name="connsiteX144" fmla="*/ 199881 w 210284"/>
                <a:gd name="connsiteY144" fmla="*/ 281979 h 430581"/>
                <a:gd name="connsiteX145" fmla="*/ 203386 w 210284"/>
                <a:gd name="connsiteY145" fmla="*/ 290290 h 430581"/>
                <a:gd name="connsiteX146" fmla="*/ 203386 w 210284"/>
                <a:gd name="connsiteY146" fmla="*/ 290290 h 430581"/>
                <a:gd name="connsiteX147" fmla="*/ 203386 w 210284"/>
                <a:gd name="connsiteY147" fmla="*/ 290290 h 430581"/>
                <a:gd name="connsiteX148" fmla="*/ 203386 w 210284"/>
                <a:gd name="connsiteY148" fmla="*/ 290290 h 430581"/>
                <a:gd name="connsiteX149" fmla="*/ 197477 w 210284"/>
                <a:gd name="connsiteY149" fmla="*/ 294296 h 430581"/>
                <a:gd name="connsiteX150" fmla="*/ 197477 w 210284"/>
                <a:gd name="connsiteY150" fmla="*/ 294296 h 430581"/>
                <a:gd name="connsiteX151" fmla="*/ 195074 w 210284"/>
                <a:gd name="connsiteY151" fmla="*/ 293895 h 430581"/>
                <a:gd name="connsiteX152" fmla="*/ 201984 w 210284"/>
                <a:gd name="connsiteY152" fmla="*/ 275971 h 430581"/>
                <a:gd name="connsiteX153" fmla="*/ 197778 w 210284"/>
                <a:gd name="connsiteY153" fmla="*/ 267960 h 430581"/>
                <a:gd name="connsiteX154" fmla="*/ 197778 w 210284"/>
                <a:gd name="connsiteY154" fmla="*/ 267860 h 430581"/>
                <a:gd name="connsiteX155" fmla="*/ 205789 w 210284"/>
                <a:gd name="connsiteY155" fmla="*/ 263654 h 430581"/>
                <a:gd name="connsiteX156" fmla="*/ 205789 w 210284"/>
                <a:gd name="connsiteY156" fmla="*/ 263654 h 430581"/>
                <a:gd name="connsiteX157" fmla="*/ 210095 w 210284"/>
                <a:gd name="connsiteY157" fmla="*/ 271665 h 430581"/>
                <a:gd name="connsiteX158" fmla="*/ 210095 w 210284"/>
                <a:gd name="connsiteY158" fmla="*/ 271665 h 430581"/>
                <a:gd name="connsiteX159" fmla="*/ 209994 w 210284"/>
                <a:gd name="connsiteY159" fmla="*/ 271665 h 430581"/>
                <a:gd name="connsiteX160" fmla="*/ 209994 w 210284"/>
                <a:gd name="connsiteY160" fmla="*/ 271665 h 430581"/>
                <a:gd name="connsiteX161" fmla="*/ 203886 w 210284"/>
                <a:gd name="connsiteY161" fmla="*/ 276171 h 430581"/>
                <a:gd name="connsiteX162" fmla="*/ 203886 w 210284"/>
                <a:gd name="connsiteY162" fmla="*/ 276171 h 430581"/>
                <a:gd name="connsiteX163" fmla="*/ 201984 w 210284"/>
                <a:gd name="connsiteY163" fmla="*/ 275971 h 430581"/>
                <a:gd name="connsiteX164" fmla="*/ 207391 w 210284"/>
                <a:gd name="connsiteY164" fmla="*/ 257446 h 430581"/>
                <a:gd name="connsiteX165" fmla="*/ 202484 w 210284"/>
                <a:gd name="connsiteY165" fmla="*/ 249836 h 430581"/>
                <a:gd name="connsiteX166" fmla="*/ 202484 w 210284"/>
                <a:gd name="connsiteY166" fmla="*/ 249836 h 430581"/>
                <a:gd name="connsiteX167" fmla="*/ 210195 w 210284"/>
                <a:gd name="connsiteY167" fmla="*/ 244929 h 430581"/>
                <a:gd name="connsiteX168" fmla="*/ 210195 w 210284"/>
                <a:gd name="connsiteY168" fmla="*/ 244929 h 430581"/>
                <a:gd name="connsiteX169" fmla="*/ 215101 w 210284"/>
                <a:gd name="connsiteY169" fmla="*/ 252539 h 430581"/>
                <a:gd name="connsiteX170" fmla="*/ 215101 w 210284"/>
                <a:gd name="connsiteY170" fmla="*/ 252539 h 430581"/>
                <a:gd name="connsiteX171" fmla="*/ 208793 w 210284"/>
                <a:gd name="connsiteY171" fmla="*/ 257646 h 430581"/>
                <a:gd name="connsiteX172" fmla="*/ 208793 w 210284"/>
                <a:gd name="connsiteY172" fmla="*/ 257646 h 430581"/>
                <a:gd name="connsiteX173" fmla="*/ 207391 w 210284"/>
                <a:gd name="connsiteY173" fmla="*/ 257446 h 430581"/>
                <a:gd name="connsiteX174" fmla="*/ 211196 w 210284"/>
                <a:gd name="connsiteY174" fmla="*/ 238621 h 430581"/>
                <a:gd name="connsiteX175" fmla="*/ 205689 w 210284"/>
                <a:gd name="connsiteY175" fmla="*/ 231511 h 430581"/>
                <a:gd name="connsiteX176" fmla="*/ 205689 w 210284"/>
                <a:gd name="connsiteY176" fmla="*/ 231511 h 430581"/>
                <a:gd name="connsiteX177" fmla="*/ 212798 w 210284"/>
                <a:gd name="connsiteY177" fmla="*/ 225903 h 430581"/>
                <a:gd name="connsiteX178" fmla="*/ 212798 w 210284"/>
                <a:gd name="connsiteY178" fmla="*/ 225903 h 430581"/>
                <a:gd name="connsiteX179" fmla="*/ 218406 w 210284"/>
                <a:gd name="connsiteY179" fmla="*/ 233113 h 430581"/>
                <a:gd name="connsiteX180" fmla="*/ 218406 w 210284"/>
                <a:gd name="connsiteY180" fmla="*/ 233113 h 430581"/>
                <a:gd name="connsiteX181" fmla="*/ 218406 w 210284"/>
                <a:gd name="connsiteY181" fmla="*/ 233113 h 430581"/>
                <a:gd name="connsiteX182" fmla="*/ 218406 w 210284"/>
                <a:gd name="connsiteY182" fmla="*/ 233113 h 430581"/>
                <a:gd name="connsiteX183" fmla="*/ 211997 w 210284"/>
                <a:gd name="connsiteY183" fmla="*/ 238720 h 430581"/>
                <a:gd name="connsiteX184" fmla="*/ 211997 w 210284"/>
                <a:gd name="connsiteY184" fmla="*/ 238720 h 430581"/>
                <a:gd name="connsiteX185" fmla="*/ 211196 w 210284"/>
                <a:gd name="connsiteY185" fmla="*/ 238621 h 430581"/>
                <a:gd name="connsiteX186" fmla="*/ 213399 w 210284"/>
                <a:gd name="connsiteY186" fmla="*/ 219495 h 430581"/>
                <a:gd name="connsiteX187" fmla="*/ 207191 w 210284"/>
                <a:gd name="connsiteY187" fmla="*/ 212886 h 430581"/>
                <a:gd name="connsiteX188" fmla="*/ 207191 w 210284"/>
                <a:gd name="connsiteY188" fmla="*/ 212886 h 430581"/>
                <a:gd name="connsiteX189" fmla="*/ 213900 w 210284"/>
                <a:gd name="connsiteY189" fmla="*/ 206777 h 430581"/>
                <a:gd name="connsiteX190" fmla="*/ 213900 w 210284"/>
                <a:gd name="connsiteY190" fmla="*/ 206777 h 430581"/>
                <a:gd name="connsiteX191" fmla="*/ 220008 w 210284"/>
                <a:gd name="connsiteY191" fmla="*/ 213386 h 430581"/>
                <a:gd name="connsiteX192" fmla="*/ 220008 w 210284"/>
                <a:gd name="connsiteY192" fmla="*/ 213386 h 430581"/>
                <a:gd name="connsiteX193" fmla="*/ 213699 w 210284"/>
                <a:gd name="connsiteY193" fmla="*/ 219495 h 430581"/>
                <a:gd name="connsiteX194" fmla="*/ 213699 w 210284"/>
                <a:gd name="connsiteY194" fmla="*/ 219495 h 430581"/>
                <a:gd name="connsiteX195" fmla="*/ 213399 w 210284"/>
                <a:gd name="connsiteY195" fmla="*/ 219495 h 430581"/>
                <a:gd name="connsiteX196" fmla="*/ 207191 w 210284"/>
                <a:gd name="connsiteY196" fmla="*/ 194160 h 430581"/>
                <a:gd name="connsiteX197" fmla="*/ 213299 w 210284"/>
                <a:gd name="connsiteY197" fmla="*/ 187551 h 430581"/>
                <a:gd name="connsiteX198" fmla="*/ 213299 w 210284"/>
                <a:gd name="connsiteY198" fmla="*/ 187551 h 430581"/>
                <a:gd name="connsiteX199" fmla="*/ 220008 w 210284"/>
                <a:gd name="connsiteY199" fmla="*/ 193660 h 430581"/>
                <a:gd name="connsiteX200" fmla="*/ 220008 w 210284"/>
                <a:gd name="connsiteY200" fmla="*/ 193660 h 430581"/>
                <a:gd name="connsiteX201" fmla="*/ 220008 w 210284"/>
                <a:gd name="connsiteY201" fmla="*/ 193660 h 430581"/>
                <a:gd name="connsiteX202" fmla="*/ 220008 w 210284"/>
                <a:gd name="connsiteY202" fmla="*/ 193660 h 430581"/>
                <a:gd name="connsiteX203" fmla="*/ 213900 w 210284"/>
                <a:gd name="connsiteY203" fmla="*/ 200369 h 430581"/>
                <a:gd name="connsiteX204" fmla="*/ 213900 w 210284"/>
                <a:gd name="connsiteY204" fmla="*/ 200369 h 430581"/>
                <a:gd name="connsiteX205" fmla="*/ 213600 w 210284"/>
                <a:gd name="connsiteY205" fmla="*/ 200369 h 430581"/>
                <a:gd name="connsiteX206" fmla="*/ 213600 w 210284"/>
                <a:gd name="connsiteY206" fmla="*/ 200369 h 430581"/>
                <a:gd name="connsiteX207" fmla="*/ 207191 w 210284"/>
                <a:gd name="connsiteY207" fmla="*/ 194160 h 430581"/>
                <a:gd name="connsiteX208" fmla="*/ 205588 w 210284"/>
                <a:gd name="connsiteY208" fmla="*/ 175635 h 430581"/>
                <a:gd name="connsiteX209" fmla="*/ 211096 w 210284"/>
                <a:gd name="connsiteY209" fmla="*/ 168426 h 430581"/>
                <a:gd name="connsiteX210" fmla="*/ 211096 w 210284"/>
                <a:gd name="connsiteY210" fmla="*/ 168426 h 430581"/>
                <a:gd name="connsiteX211" fmla="*/ 218205 w 210284"/>
                <a:gd name="connsiteY211" fmla="*/ 173933 h 430581"/>
                <a:gd name="connsiteX212" fmla="*/ 218205 w 210284"/>
                <a:gd name="connsiteY212" fmla="*/ 173933 h 430581"/>
                <a:gd name="connsiteX213" fmla="*/ 212698 w 210284"/>
                <a:gd name="connsiteY213" fmla="*/ 181143 h 430581"/>
                <a:gd name="connsiteX214" fmla="*/ 212698 w 210284"/>
                <a:gd name="connsiteY214" fmla="*/ 181143 h 430581"/>
                <a:gd name="connsiteX215" fmla="*/ 211897 w 210284"/>
                <a:gd name="connsiteY215" fmla="*/ 181143 h 430581"/>
                <a:gd name="connsiteX216" fmla="*/ 211897 w 210284"/>
                <a:gd name="connsiteY216" fmla="*/ 181143 h 430581"/>
                <a:gd name="connsiteX217" fmla="*/ 205588 w 210284"/>
                <a:gd name="connsiteY217" fmla="*/ 175635 h 430581"/>
                <a:gd name="connsiteX218" fmla="*/ 202284 w 210284"/>
                <a:gd name="connsiteY218" fmla="*/ 157210 h 430581"/>
                <a:gd name="connsiteX219" fmla="*/ 202284 w 210284"/>
                <a:gd name="connsiteY219" fmla="*/ 157210 h 430581"/>
                <a:gd name="connsiteX220" fmla="*/ 207191 w 210284"/>
                <a:gd name="connsiteY220" fmla="*/ 149600 h 430581"/>
                <a:gd name="connsiteX221" fmla="*/ 207191 w 210284"/>
                <a:gd name="connsiteY221" fmla="*/ 149600 h 430581"/>
                <a:gd name="connsiteX222" fmla="*/ 214901 w 210284"/>
                <a:gd name="connsiteY222" fmla="*/ 154507 h 430581"/>
                <a:gd name="connsiteX223" fmla="*/ 214901 w 210284"/>
                <a:gd name="connsiteY223" fmla="*/ 154507 h 430581"/>
                <a:gd name="connsiteX224" fmla="*/ 214901 w 210284"/>
                <a:gd name="connsiteY224" fmla="*/ 154507 h 430581"/>
                <a:gd name="connsiteX225" fmla="*/ 214901 w 210284"/>
                <a:gd name="connsiteY225" fmla="*/ 154507 h 430581"/>
                <a:gd name="connsiteX226" fmla="*/ 209994 w 210284"/>
                <a:gd name="connsiteY226" fmla="*/ 162117 h 430581"/>
                <a:gd name="connsiteX227" fmla="*/ 209994 w 210284"/>
                <a:gd name="connsiteY227" fmla="*/ 162117 h 430581"/>
                <a:gd name="connsiteX228" fmla="*/ 208593 w 210284"/>
                <a:gd name="connsiteY228" fmla="*/ 162317 h 430581"/>
                <a:gd name="connsiteX229" fmla="*/ 208593 w 210284"/>
                <a:gd name="connsiteY229" fmla="*/ 162317 h 430581"/>
                <a:gd name="connsiteX230" fmla="*/ 202284 w 210284"/>
                <a:gd name="connsiteY230" fmla="*/ 157210 h 430581"/>
                <a:gd name="connsiteX231" fmla="*/ 197578 w 210284"/>
                <a:gd name="connsiteY231" fmla="*/ 139186 h 430581"/>
                <a:gd name="connsiteX232" fmla="*/ 197578 w 210284"/>
                <a:gd name="connsiteY232" fmla="*/ 139186 h 430581"/>
                <a:gd name="connsiteX233" fmla="*/ 201783 w 210284"/>
                <a:gd name="connsiteY233" fmla="*/ 131175 h 430581"/>
                <a:gd name="connsiteX234" fmla="*/ 201783 w 210284"/>
                <a:gd name="connsiteY234" fmla="*/ 131175 h 430581"/>
                <a:gd name="connsiteX235" fmla="*/ 209794 w 210284"/>
                <a:gd name="connsiteY235" fmla="*/ 135381 h 430581"/>
                <a:gd name="connsiteX236" fmla="*/ 209794 w 210284"/>
                <a:gd name="connsiteY236" fmla="*/ 135381 h 430581"/>
                <a:gd name="connsiteX237" fmla="*/ 209794 w 210284"/>
                <a:gd name="connsiteY237" fmla="*/ 135381 h 430581"/>
                <a:gd name="connsiteX238" fmla="*/ 209794 w 210284"/>
                <a:gd name="connsiteY238" fmla="*/ 135381 h 430581"/>
                <a:gd name="connsiteX239" fmla="*/ 205588 w 210284"/>
                <a:gd name="connsiteY239" fmla="*/ 143392 h 430581"/>
                <a:gd name="connsiteX240" fmla="*/ 205588 w 210284"/>
                <a:gd name="connsiteY240" fmla="*/ 143392 h 430581"/>
                <a:gd name="connsiteX241" fmla="*/ 203686 w 210284"/>
                <a:gd name="connsiteY241" fmla="*/ 143692 h 430581"/>
                <a:gd name="connsiteX242" fmla="*/ 203686 w 210284"/>
                <a:gd name="connsiteY242" fmla="*/ 143692 h 430581"/>
                <a:gd name="connsiteX243" fmla="*/ 197578 w 210284"/>
                <a:gd name="connsiteY243" fmla="*/ 139186 h 430581"/>
                <a:gd name="connsiteX244" fmla="*/ 191269 w 210284"/>
                <a:gd name="connsiteY244" fmla="*/ 121662 h 430581"/>
                <a:gd name="connsiteX245" fmla="*/ 194774 w 210284"/>
                <a:gd name="connsiteY245" fmla="*/ 113251 h 430581"/>
                <a:gd name="connsiteX246" fmla="*/ 194774 w 210284"/>
                <a:gd name="connsiteY246" fmla="*/ 113251 h 430581"/>
                <a:gd name="connsiteX247" fmla="*/ 203085 w 210284"/>
                <a:gd name="connsiteY247" fmla="*/ 116756 h 430581"/>
                <a:gd name="connsiteX248" fmla="*/ 203085 w 210284"/>
                <a:gd name="connsiteY248" fmla="*/ 116756 h 430581"/>
                <a:gd name="connsiteX249" fmla="*/ 203085 w 210284"/>
                <a:gd name="connsiteY249" fmla="*/ 116856 h 430581"/>
                <a:gd name="connsiteX250" fmla="*/ 203085 w 210284"/>
                <a:gd name="connsiteY250" fmla="*/ 116856 h 430581"/>
                <a:gd name="connsiteX251" fmla="*/ 199580 w 210284"/>
                <a:gd name="connsiteY251" fmla="*/ 125167 h 430581"/>
                <a:gd name="connsiteX252" fmla="*/ 199580 w 210284"/>
                <a:gd name="connsiteY252" fmla="*/ 125167 h 430581"/>
                <a:gd name="connsiteX253" fmla="*/ 197177 w 210284"/>
                <a:gd name="connsiteY253" fmla="*/ 125668 h 430581"/>
                <a:gd name="connsiteX254" fmla="*/ 197177 w 210284"/>
                <a:gd name="connsiteY254" fmla="*/ 125668 h 430581"/>
                <a:gd name="connsiteX255" fmla="*/ 191269 w 210284"/>
                <a:gd name="connsiteY255" fmla="*/ 121662 h 430581"/>
                <a:gd name="connsiteX256" fmla="*/ 183459 w 210284"/>
                <a:gd name="connsiteY256" fmla="*/ 104639 h 430581"/>
                <a:gd name="connsiteX257" fmla="*/ 186262 w 210284"/>
                <a:gd name="connsiteY257" fmla="*/ 96028 h 430581"/>
                <a:gd name="connsiteX258" fmla="*/ 186262 w 210284"/>
                <a:gd name="connsiteY258" fmla="*/ 96028 h 430581"/>
                <a:gd name="connsiteX259" fmla="*/ 194874 w 210284"/>
                <a:gd name="connsiteY259" fmla="*/ 98831 h 430581"/>
                <a:gd name="connsiteX260" fmla="*/ 194874 w 210284"/>
                <a:gd name="connsiteY260" fmla="*/ 98831 h 430581"/>
                <a:gd name="connsiteX261" fmla="*/ 194874 w 210284"/>
                <a:gd name="connsiteY261" fmla="*/ 98831 h 430581"/>
                <a:gd name="connsiteX262" fmla="*/ 194874 w 210284"/>
                <a:gd name="connsiteY262" fmla="*/ 98831 h 430581"/>
                <a:gd name="connsiteX263" fmla="*/ 192070 w 210284"/>
                <a:gd name="connsiteY263" fmla="*/ 107443 h 430581"/>
                <a:gd name="connsiteX264" fmla="*/ 192070 w 210284"/>
                <a:gd name="connsiteY264" fmla="*/ 107443 h 430581"/>
                <a:gd name="connsiteX265" fmla="*/ 189167 w 210284"/>
                <a:gd name="connsiteY265" fmla="*/ 108144 h 430581"/>
                <a:gd name="connsiteX266" fmla="*/ 189167 w 210284"/>
                <a:gd name="connsiteY266" fmla="*/ 108144 h 430581"/>
                <a:gd name="connsiteX267" fmla="*/ 183459 w 210284"/>
                <a:gd name="connsiteY267" fmla="*/ 104639 h 430581"/>
                <a:gd name="connsiteX268" fmla="*/ 174246 w 210284"/>
                <a:gd name="connsiteY268" fmla="*/ 88418 h 430581"/>
                <a:gd name="connsiteX269" fmla="*/ 174246 w 210284"/>
                <a:gd name="connsiteY269" fmla="*/ 88418 h 430581"/>
                <a:gd name="connsiteX270" fmla="*/ 176349 w 210284"/>
                <a:gd name="connsiteY270" fmla="*/ 79606 h 430581"/>
                <a:gd name="connsiteX271" fmla="*/ 176349 w 210284"/>
                <a:gd name="connsiteY271" fmla="*/ 79606 h 430581"/>
                <a:gd name="connsiteX272" fmla="*/ 185161 w 210284"/>
                <a:gd name="connsiteY272" fmla="*/ 81608 h 430581"/>
                <a:gd name="connsiteX273" fmla="*/ 185161 w 210284"/>
                <a:gd name="connsiteY273" fmla="*/ 81608 h 430581"/>
                <a:gd name="connsiteX274" fmla="*/ 183058 w 210284"/>
                <a:gd name="connsiteY274" fmla="*/ 90520 h 430581"/>
                <a:gd name="connsiteX275" fmla="*/ 183058 w 210284"/>
                <a:gd name="connsiteY275" fmla="*/ 90520 h 430581"/>
                <a:gd name="connsiteX276" fmla="*/ 179654 w 210284"/>
                <a:gd name="connsiteY276" fmla="*/ 91422 h 430581"/>
                <a:gd name="connsiteX277" fmla="*/ 179654 w 210284"/>
                <a:gd name="connsiteY277" fmla="*/ 91422 h 430581"/>
                <a:gd name="connsiteX278" fmla="*/ 174246 w 210284"/>
                <a:gd name="connsiteY278" fmla="*/ 88418 h 430581"/>
                <a:gd name="connsiteX279" fmla="*/ 163732 w 210284"/>
                <a:gd name="connsiteY279" fmla="*/ 72997 h 430581"/>
                <a:gd name="connsiteX280" fmla="*/ 165034 w 210284"/>
                <a:gd name="connsiteY280" fmla="*/ 63985 h 430581"/>
                <a:gd name="connsiteX281" fmla="*/ 165034 w 210284"/>
                <a:gd name="connsiteY281" fmla="*/ 63985 h 430581"/>
                <a:gd name="connsiteX282" fmla="*/ 173946 w 210284"/>
                <a:gd name="connsiteY282" fmla="*/ 65386 h 430581"/>
                <a:gd name="connsiteX283" fmla="*/ 173946 w 210284"/>
                <a:gd name="connsiteY283" fmla="*/ 65386 h 430581"/>
                <a:gd name="connsiteX284" fmla="*/ 174046 w 210284"/>
                <a:gd name="connsiteY284" fmla="*/ 65386 h 430581"/>
                <a:gd name="connsiteX285" fmla="*/ 174046 w 210284"/>
                <a:gd name="connsiteY285" fmla="*/ 65386 h 430581"/>
                <a:gd name="connsiteX286" fmla="*/ 172744 w 210284"/>
                <a:gd name="connsiteY286" fmla="*/ 74298 h 430581"/>
                <a:gd name="connsiteX287" fmla="*/ 172744 w 210284"/>
                <a:gd name="connsiteY287" fmla="*/ 74298 h 430581"/>
                <a:gd name="connsiteX288" fmla="*/ 168839 w 210284"/>
                <a:gd name="connsiteY288" fmla="*/ 75600 h 430581"/>
                <a:gd name="connsiteX289" fmla="*/ 168839 w 210284"/>
                <a:gd name="connsiteY289" fmla="*/ 75600 h 430581"/>
                <a:gd name="connsiteX290" fmla="*/ 163732 w 210284"/>
                <a:gd name="connsiteY290" fmla="*/ 72997 h 430581"/>
                <a:gd name="connsiteX291" fmla="*/ 151916 w 210284"/>
                <a:gd name="connsiteY291" fmla="*/ 58477 h 430581"/>
                <a:gd name="connsiteX292" fmla="*/ 151916 w 210284"/>
                <a:gd name="connsiteY292" fmla="*/ 58477 h 430581"/>
                <a:gd name="connsiteX293" fmla="*/ 152517 w 210284"/>
                <a:gd name="connsiteY293" fmla="*/ 49465 h 430581"/>
                <a:gd name="connsiteX294" fmla="*/ 152517 w 210284"/>
                <a:gd name="connsiteY294" fmla="*/ 49465 h 430581"/>
                <a:gd name="connsiteX295" fmla="*/ 161529 w 210284"/>
                <a:gd name="connsiteY295" fmla="*/ 49966 h 430581"/>
                <a:gd name="connsiteX296" fmla="*/ 161529 w 210284"/>
                <a:gd name="connsiteY296" fmla="*/ 49966 h 430581"/>
                <a:gd name="connsiteX297" fmla="*/ 160928 w 210284"/>
                <a:gd name="connsiteY297" fmla="*/ 59078 h 430581"/>
                <a:gd name="connsiteX298" fmla="*/ 160928 w 210284"/>
                <a:gd name="connsiteY298" fmla="*/ 59078 h 430581"/>
                <a:gd name="connsiteX299" fmla="*/ 156722 w 210284"/>
                <a:gd name="connsiteY299" fmla="*/ 60680 h 430581"/>
                <a:gd name="connsiteX300" fmla="*/ 156722 w 210284"/>
                <a:gd name="connsiteY300" fmla="*/ 60680 h 430581"/>
                <a:gd name="connsiteX301" fmla="*/ 151916 w 210284"/>
                <a:gd name="connsiteY301" fmla="*/ 58477 h 430581"/>
                <a:gd name="connsiteX302" fmla="*/ 138898 w 210284"/>
                <a:gd name="connsiteY302" fmla="*/ 45059 h 430581"/>
                <a:gd name="connsiteX303" fmla="*/ 138999 w 210284"/>
                <a:gd name="connsiteY303" fmla="*/ 45059 h 430581"/>
                <a:gd name="connsiteX304" fmla="*/ 138698 w 210284"/>
                <a:gd name="connsiteY304" fmla="*/ 36047 h 430581"/>
                <a:gd name="connsiteX305" fmla="*/ 138698 w 210284"/>
                <a:gd name="connsiteY305" fmla="*/ 36047 h 430581"/>
                <a:gd name="connsiteX306" fmla="*/ 147811 w 210284"/>
                <a:gd name="connsiteY306" fmla="*/ 35847 h 430581"/>
                <a:gd name="connsiteX307" fmla="*/ 147811 w 210284"/>
                <a:gd name="connsiteY307" fmla="*/ 35847 h 430581"/>
                <a:gd name="connsiteX308" fmla="*/ 148010 w 210284"/>
                <a:gd name="connsiteY308" fmla="*/ 44859 h 430581"/>
                <a:gd name="connsiteX309" fmla="*/ 148010 w 210284"/>
                <a:gd name="connsiteY309" fmla="*/ 44859 h 430581"/>
                <a:gd name="connsiteX310" fmla="*/ 143405 w 210284"/>
                <a:gd name="connsiteY310" fmla="*/ 46861 h 430581"/>
                <a:gd name="connsiteX311" fmla="*/ 143405 w 210284"/>
                <a:gd name="connsiteY311" fmla="*/ 46861 h 430581"/>
                <a:gd name="connsiteX312" fmla="*/ 138898 w 210284"/>
                <a:gd name="connsiteY312" fmla="*/ 45059 h 430581"/>
                <a:gd name="connsiteX313" fmla="*/ 124879 w 210284"/>
                <a:gd name="connsiteY313" fmla="*/ 32742 h 430581"/>
                <a:gd name="connsiteX314" fmla="*/ 124879 w 210284"/>
                <a:gd name="connsiteY314" fmla="*/ 32742 h 430581"/>
                <a:gd name="connsiteX315" fmla="*/ 123878 w 210284"/>
                <a:gd name="connsiteY315" fmla="*/ 23830 h 430581"/>
                <a:gd name="connsiteX316" fmla="*/ 123878 w 210284"/>
                <a:gd name="connsiteY316" fmla="*/ 23830 h 430581"/>
                <a:gd name="connsiteX317" fmla="*/ 132890 w 210284"/>
                <a:gd name="connsiteY317" fmla="*/ 22829 h 430581"/>
                <a:gd name="connsiteX318" fmla="*/ 132890 w 210284"/>
                <a:gd name="connsiteY318" fmla="*/ 22829 h 430581"/>
                <a:gd name="connsiteX319" fmla="*/ 133892 w 210284"/>
                <a:gd name="connsiteY319" fmla="*/ 31841 h 430581"/>
                <a:gd name="connsiteX320" fmla="*/ 133892 w 210284"/>
                <a:gd name="connsiteY320" fmla="*/ 31841 h 430581"/>
                <a:gd name="connsiteX321" fmla="*/ 128885 w 210284"/>
                <a:gd name="connsiteY321" fmla="*/ 34144 h 430581"/>
                <a:gd name="connsiteX322" fmla="*/ 128885 w 210284"/>
                <a:gd name="connsiteY322" fmla="*/ 34144 h 430581"/>
                <a:gd name="connsiteX323" fmla="*/ 124879 w 210284"/>
                <a:gd name="connsiteY323" fmla="*/ 32742 h 430581"/>
                <a:gd name="connsiteX324" fmla="*/ 109859 w 210284"/>
                <a:gd name="connsiteY324" fmla="*/ 21727 h 430581"/>
                <a:gd name="connsiteX325" fmla="*/ 108057 w 210284"/>
                <a:gd name="connsiteY325" fmla="*/ 12815 h 430581"/>
                <a:gd name="connsiteX326" fmla="*/ 108057 w 210284"/>
                <a:gd name="connsiteY326" fmla="*/ 12815 h 430581"/>
                <a:gd name="connsiteX327" fmla="*/ 116969 w 210284"/>
                <a:gd name="connsiteY327" fmla="*/ 11113 h 430581"/>
                <a:gd name="connsiteX328" fmla="*/ 116969 w 210284"/>
                <a:gd name="connsiteY328" fmla="*/ 11113 h 430581"/>
                <a:gd name="connsiteX329" fmla="*/ 118771 w 210284"/>
                <a:gd name="connsiteY329" fmla="*/ 20025 h 430581"/>
                <a:gd name="connsiteX330" fmla="*/ 118771 w 210284"/>
                <a:gd name="connsiteY330" fmla="*/ 20025 h 430581"/>
                <a:gd name="connsiteX331" fmla="*/ 113364 w 210284"/>
                <a:gd name="connsiteY331" fmla="*/ 22829 h 430581"/>
                <a:gd name="connsiteX332" fmla="*/ 113364 w 210284"/>
                <a:gd name="connsiteY332" fmla="*/ 22829 h 430581"/>
                <a:gd name="connsiteX333" fmla="*/ 109859 w 210284"/>
                <a:gd name="connsiteY333" fmla="*/ 21727 h 430581"/>
                <a:gd name="connsiteX334" fmla="*/ 93938 w 210284"/>
                <a:gd name="connsiteY334" fmla="*/ 12014 h 430581"/>
                <a:gd name="connsiteX335" fmla="*/ 91434 w 210284"/>
                <a:gd name="connsiteY335" fmla="*/ 3303 h 430581"/>
                <a:gd name="connsiteX336" fmla="*/ 91434 w 210284"/>
                <a:gd name="connsiteY336" fmla="*/ 3303 h 430581"/>
                <a:gd name="connsiteX337" fmla="*/ 100146 w 210284"/>
                <a:gd name="connsiteY337" fmla="*/ 799 h 430581"/>
                <a:gd name="connsiteX338" fmla="*/ 100146 w 210284"/>
                <a:gd name="connsiteY338" fmla="*/ 799 h 430581"/>
                <a:gd name="connsiteX339" fmla="*/ 100146 w 210284"/>
                <a:gd name="connsiteY339" fmla="*/ 799 h 430581"/>
                <a:gd name="connsiteX340" fmla="*/ 100146 w 210284"/>
                <a:gd name="connsiteY340" fmla="*/ 799 h 430581"/>
                <a:gd name="connsiteX341" fmla="*/ 102650 w 210284"/>
                <a:gd name="connsiteY341" fmla="*/ 9511 h 430581"/>
                <a:gd name="connsiteX342" fmla="*/ 102650 w 210284"/>
                <a:gd name="connsiteY342" fmla="*/ 9511 h 430581"/>
                <a:gd name="connsiteX343" fmla="*/ 96942 w 210284"/>
                <a:gd name="connsiteY343" fmla="*/ 12815 h 430581"/>
                <a:gd name="connsiteX344" fmla="*/ 96942 w 210284"/>
                <a:gd name="connsiteY344" fmla="*/ 12815 h 430581"/>
                <a:gd name="connsiteX345" fmla="*/ 93938 w 210284"/>
                <a:gd name="connsiteY345" fmla="*/ 12014 h 430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</a:cxnLst>
              <a:rect l="l" t="t" r="r" b="b"/>
              <a:pathLst>
                <a:path w="210284" h="430581">
                  <a:moveTo>
                    <a:pt x="11" y="429478"/>
                  </a:moveTo>
                  <a:cubicBezTo>
                    <a:pt x="-190" y="425974"/>
                    <a:pt x="2414" y="422869"/>
                    <a:pt x="5918" y="422569"/>
                  </a:cubicBezTo>
                  <a:lnTo>
                    <a:pt x="5918" y="422569"/>
                  </a:lnTo>
                  <a:cubicBezTo>
                    <a:pt x="9424" y="422269"/>
                    <a:pt x="12528" y="424972"/>
                    <a:pt x="12828" y="428477"/>
                  </a:cubicBezTo>
                  <a:lnTo>
                    <a:pt x="12828" y="428477"/>
                  </a:lnTo>
                  <a:cubicBezTo>
                    <a:pt x="13129" y="431982"/>
                    <a:pt x="10525" y="435086"/>
                    <a:pt x="6920" y="435386"/>
                  </a:cubicBezTo>
                  <a:lnTo>
                    <a:pt x="6920" y="435386"/>
                  </a:lnTo>
                  <a:cubicBezTo>
                    <a:pt x="6820" y="435386"/>
                    <a:pt x="6619" y="435386"/>
                    <a:pt x="6420" y="435386"/>
                  </a:cubicBezTo>
                  <a:lnTo>
                    <a:pt x="6420" y="435386"/>
                  </a:lnTo>
                  <a:cubicBezTo>
                    <a:pt x="3115" y="435386"/>
                    <a:pt x="311" y="432883"/>
                    <a:pt x="11" y="429478"/>
                  </a:cubicBezTo>
                  <a:close/>
                  <a:moveTo>
                    <a:pt x="19136" y="427676"/>
                  </a:moveTo>
                  <a:cubicBezTo>
                    <a:pt x="18536" y="424171"/>
                    <a:pt x="20939" y="420867"/>
                    <a:pt x="24444" y="420266"/>
                  </a:cubicBezTo>
                  <a:lnTo>
                    <a:pt x="24444" y="420266"/>
                  </a:lnTo>
                  <a:cubicBezTo>
                    <a:pt x="27948" y="419665"/>
                    <a:pt x="31253" y="422068"/>
                    <a:pt x="31854" y="425573"/>
                  </a:cubicBezTo>
                  <a:lnTo>
                    <a:pt x="31854" y="425573"/>
                  </a:lnTo>
                  <a:cubicBezTo>
                    <a:pt x="32455" y="428977"/>
                    <a:pt x="30051" y="432382"/>
                    <a:pt x="26546" y="432883"/>
                  </a:cubicBezTo>
                  <a:lnTo>
                    <a:pt x="26546" y="432883"/>
                  </a:lnTo>
                  <a:lnTo>
                    <a:pt x="26546" y="432883"/>
                  </a:lnTo>
                  <a:lnTo>
                    <a:pt x="26546" y="432883"/>
                  </a:lnTo>
                  <a:cubicBezTo>
                    <a:pt x="26246" y="432983"/>
                    <a:pt x="25846" y="432983"/>
                    <a:pt x="25545" y="432983"/>
                  </a:cubicBezTo>
                  <a:lnTo>
                    <a:pt x="25545" y="432983"/>
                  </a:lnTo>
                  <a:cubicBezTo>
                    <a:pt x="22441" y="432983"/>
                    <a:pt x="19737" y="430780"/>
                    <a:pt x="19136" y="427676"/>
                  </a:cubicBezTo>
                  <a:close/>
                  <a:moveTo>
                    <a:pt x="38062" y="424171"/>
                  </a:moveTo>
                  <a:cubicBezTo>
                    <a:pt x="37161" y="420767"/>
                    <a:pt x="39264" y="417262"/>
                    <a:pt x="42669" y="416361"/>
                  </a:cubicBezTo>
                  <a:lnTo>
                    <a:pt x="42669" y="416361"/>
                  </a:lnTo>
                  <a:cubicBezTo>
                    <a:pt x="46073" y="415459"/>
                    <a:pt x="49578" y="417562"/>
                    <a:pt x="50479" y="420967"/>
                  </a:cubicBezTo>
                  <a:lnTo>
                    <a:pt x="50479" y="420967"/>
                  </a:lnTo>
                  <a:cubicBezTo>
                    <a:pt x="51380" y="424371"/>
                    <a:pt x="49377" y="427876"/>
                    <a:pt x="45873" y="428777"/>
                  </a:cubicBezTo>
                  <a:lnTo>
                    <a:pt x="45873" y="428777"/>
                  </a:lnTo>
                  <a:cubicBezTo>
                    <a:pt x="45372" y="428878"/>
                    <a:pt x="44771" y="428977"/>
                    <a:pt x="44270" y="428977"/>
                  </a:cubicBezTo>
                  <a:lnTo>
                    <a:pt x="44270" y="428977"/>
                  </a:lnTo>
                  <a:cubicBezTo>
                    <a:pt x="41467" y="428977"/>
                    <a:pt x="38863" y="427075"/>
                    <a:pt x="38062" y="424171"/>
                  </a:cubicBezTo>
                  <a:close/>
                  <a:moveTo>
                    <a:pt x="56587" y="419064"/>
                  </a:moveTo>
                  <a:cubicBezTo>
                    <a:pt x="55385" y="415760"/>
                    <a:pt x="57188" y="412055"/>
                    <a:pt x="60492" y="410853"/>
                  </a:cubicBezTo>
                  <a:lnTo>
                    <a:pt x="60492" y="410853"/>
                  </a:lnTo>
                  <a:cubicBezTo>
                    <a:pt x="63897" y="409752"/>
                    <a:pt x="67502" y="411454"/>
                    <a:pt x="68704" y="414758"/>
                  </a:cubicBezTo>
                  <a:lnTo>
                    <a:pt x="68704" y="414758"/>
                  </a:lnTo>
                  <a:cubicBezTo>
                    <a:pt x="69905" y="418163"/>
                    <a:pt x="68103" y="421768"/>
                    <a:pt x="64798" y="422970"/>
                  </a:cubicBezTo>
                  <a:lnTo>
                    <a:pt x="64798" y="422970"/>
                  </a:lnTo>
                  <a:lnTo>
                    <a:pt x="64798" y="422970"/>
                  </a:lnTo>
                  <a:lnTo>
                    <a:pt x="64798" y="422970"/>
                  </a:lnTo>
                  <a:cubicBezTo>
                    <a:pt x="64097" y="423270"/>
                    <a:pt x="63397" y="423370"/>
                    <a:pt x="62696" y="423370"/>
                  </a:cubicBezTo>
                  <a:lnTo>
                    <a:pt x="62696" y="423370"/>
                  </a:lnTo>
                  <a:cubicBezTo>
                    <a:pt x="59992" y="423370"/>
                    <a:pt x="57589" y="421668"/>
                    <a:pt x="56587" y="419064"/>
                  </a:cubicBezTo>
                  <a:close/>
                  <a:moveTo>
                    <a:pt x="74612" y="412355"/>
                  </a:moveTo>
                  <a:cubicBezTo>
                    <a:pt x="73210" y="409151"/>
                    <a:pt x="74612" y="405346"/>
                    <a:pt x="77816" y="403944"/>
                  </a:cubicBezTo>
                  <a:lnTo>
                    <a:pt x="77816" y="403944"/>
                  </a:lnTo>
                  <a:cubicBezTo>
                    <a:pt x="81020" y="402442"/>
                    <a:pt x="84825" y="403844"/>
                    <a:pt x="86327" y="407148"/>
                  </a:cubicBezTo>
                  <a:lnTo>
                    <a:pt x="86327" y="407148"/>
                  </a:lnTo>
                  <a:cubicBezTo>
                    <a:pt x="87729" y="410352"/>
                    <a:pt x="86327" y="414158"/>
                    <a:pt x="83123" y="415559"/>
                  </a:cubicBezTo>
                  <a:lnTo>
                    <a:pt x="83123" y="415559"/>
                  </a:lnTo>
                  <a:cubicBezTo>
                    <a:pt x="82222" y="415960"/>
                    <a:pt x="81321" y="416160"/>
                    <a:pt x="80519" y="416160"/>
                  </a:cubicBezTo>
                  <a:lnTo>
                    <a:pt x="80519" y="416160"/>
                  </a:lnTo>
                  <a:cubicBezTo>
                    <a:pt x="78016" y="416160"/>
                    <a:pt x="75713" y="414758"/>
                    <a:pt x="74612" y="412355"/>
                  </a:cubicBezTo>
                  <a:close/>
                  <a:moveTo>
                    <a:pt x="92035" y="404244"/>
                  </a:moveTo>
                  <a:cubicBezTo>
                    <a:pt x="90233" y="401140"/>
                    <a:pt x="91334" y="397235"/>
                    <a:pt x="94438" y="395532"/>
                  </a:cubicBezTo>
                  <a:lnTo>
                    <a:pt x="94438" y="395532"/>
                  </a:lnTo>
                  <a:cubicBezTo>
                    <a:pt x="97543" y="393730"/>
                    <a:pt x="101448" y="394831"/>
                    <a:pt x="103150" y="397936"/>
                  </a:cubicBezTo>
                  <a:lnTo>
                    <a:pt x="103150" y="397936"/>
                  </a:lnTo>
                  <a:cubicBezTo>
                    <a:pt x="104952" y="401040"/>
                    <a:pt x="103851" y="404945"/>
                    <a:pt x="100747" y="406648"/>
                  </a:cubicBezTo>
                  <a:lnTo>
                    <a:pt x="100747" y="406648"/>
                  </a:lnTo>
                  <a:cubicBezTo>
                    <a:pt x="99745" y="407248"/>
                    <a:pt x="98644" y="407448"/>
                    <a:pt x="97643" y="407448"/>
                  </a:cubicBezTo>
                  <a:lnTo>
                    <a:pt x="97643" y="407448"/>
                  </a:lnTo>
                  <a:cubicBezTo>
                    <a:pt x="95339" y="407448"/>
                    <a:pt x="93237" y="406247"/>
                    <a:pt x="92035" y="404244"/>
                  </a:cubicBezTo>
                  <a:close/>
                  <a:moveTo>
                    <a:pt x="108657" y="394531"/>
                  </a:moveTo>
                  <a:cubicBezTo>
                    <a:pt x="106655" y="391627"/>
                    <a:pt x="107456" y="387622"/>
                    <a:pt x="110360" y="385719"/>
                  </a:cubicBezTo>
                  <a:lnTo>
                    <a:pt x="110360" y="385719"/>
                  </a:lnTo>
                  <a:cubicBezTo>
                    <a:pt x="113264" y="383716"/>
                    <a:pt x="117269" y="384417"/>
                    <a:pt x="119272" y="387321"/>
                  </a:cubicBezTo>
                  <a:lnTo>
                    <a:pt x="119272" y="387321"/>
                  </a:lnTo>
                  <a:cubicBezTo>
                    <a:pt x="121275" y="390325"/>
                    <a:pt x="120473" y="394231"/>
                    <a:pt x="117570" y="396233"/>
                  </a:cubicBezTo>
                  <a:lnTo>
                    <a:pt x="117570" y="396233"/>
                  </a:lnTo>
                  <a:lnTo>
                    <a:pt x="117570" y="396233"/>
                  </a:lnTo>
                  <a:lnTo>
                    <a:pt x="117570" y="396233"/>
                  </a:lnTo>
                  <a:cubicBezTo>
                    <a:pt x="116468" y="397034"/>
                    <a:pt x="115166" y="397335"/>
                    <a:pt x="113965" y="397335"/>
                  </a:cubicBezTo>
                  <a:lnTo>
                    <a:pt x="113965" y="397335"/>
                  </a:lnTo>
                  <a:cubicBezTo>
                    <a:pt x="111862" y="397335"/>
                    <a:pt x="109859" y="396434"/>
                    <a:pt x="108657" y="394531"/>
                  </a:cubicBezTo>
                  <a:close/>
                  <a:moveTo>
                    <a:pt x="124379" y="383516"/>
                  </a:moveTo>
                  <a:cubicBezTo>
                    <a:pt x="122176" y="380812"/>
                    <a:pt x="122576" y="376807"/>
                    <a:pt x="125380" y="374504"/>
                  </a:cubicBezTo>
                  <a:lnTo>
                    <a:pt x="125380" y="374504"/>
                  </a:lnTo>
                  <a:cubicBezTo>
                    <a:pt x="128084" y="372301"/>
                    <a:pt x="132089" y="372702"/>
                    <a:pt x="134392" y="375505"/>
                  </a:cubicBezTo>
                  <a:lnTo>
                    <a:pt x="134392" y="375505"/>
                  </a:lnTo>
                  <a:cubicBezTo>
                    <a:pt x="136596" y="378209"/>
                    <a:pt x="136195" y="382314"/>
                    <a:pt x="133391" y="384517"/>
                  </a:cubicBezTo>
                  <a:lnTo>
                    <a:pt x="133391" y="384517"/>
                  </a:lnTo>
                  <a:cubicBezTo>
                    <a:pt x="132190" y="385419"/>
                    <a:pt x="130788" y="385919"/>
                    <a:pt x="129385" y="385919"/>
                  </a:cubicBezTo>
                  <a:lnTo>
                    <a:pt x="129385" y="385919"/>
                  </a:lnTo>
                  <a:cubicBezTo>
                    <a:pt x="127483" y="385919"/>
                    <a:pt x="125681" y="385118"/>
                    <a:pt x="124379" y="383516"/>
                  </a:cubicBezTo>
                  <a:close/>
                  <a:moveTo>
                    <a:pt x="139199" y="371300"/>
                  </a:moveTo>
                  <a:cubicBezTo>
                    <a:pt x="136695" y="368696"/>
                    <a:pt x="136795" y="364591"/>
                    <a:pt x="139399" y="362187"/>
                  </a:cubicBezTo>
                  <a:lnTo>
                    <a:pt x="139399" y="362187"/>
                  </a:lnTo>
                  <a:cubicBezTo>
                    <a:pt x="141902" y="359784"/>
                    <a:pt x="146008" y="359884"/>
                    <a:pt x="148411" y="362388"/>
                  </a:cubicBezTo>
                  <a:lnTo>
                    <a:pt x="148411" y="362388"/>
                  </a:lnTo>
                  <a:cubicBezTo>
                    <a:pt x="150915" y="364991"/>
                    <a:pt x="150815" y="368997"/>
                    <a:pt x="148211" y="371400"/>
                  </a:cubicBezTo>
                  <a:lnTo>
                    <a:pt x="148211" y="371400"/>
                  </a:lnTo>
                  <a:cubicBezTo>
                    <a:pt x="148211" y="371400"/>
                    <a:pt x="148211" y="371400"/>
                    <a:pt x="148211" y="371500"/>
                  </a:cubicBezTo>
                  <a:lnTo>
                    <a:pt x="148211" y="371500"/>
                  </a:lnTo>
                  <a:cubicBezTo>
                    <a:pt x="147009" y="372702"/>
                    <a:pt x="145407" y="373202"/>
                    <a:pt x="143805" y="373202"/>
                  </a:cubicBezTo>
                  <a:lnTo>
                    <a:pt x="143805" y="373202"/>
                  </a:lnTo>
                  <a:cubicBezTo>
                    <a:pt x="142103" y="373202"/>
                    <a:pt x="140400" y="372602"/>
                    <a:pt x="139199" y="371300"/>
                  </a:cubicBezTo>
                  <a:close/>
                  <a:moveTo>
                    <a:pt x="152917" y="357781"/>
                  </a:moveTo>
                  <a:cubicBezTo>
                    <a:pt x="150214" y="355378"/>
                    <a:pt x="150013" y="351373"/>
                    <a:pt x="152316" y="348769"/>
                  </a:cubicBezTo>
                  <a:lnTo>
                    <a:pt x="152316" y="348769"/>
                  </a:lnTo>
                  <a:cubicBezTo>
                    <a:pt x="154620" y="346065"/>
                    <a:pt x="158725" y="345865"/>
                    <a:pt x="161329" y="348169"/>
                  </a:cubicBezTo>
                  <a:lnTo>
                    <a:pt x="161329" y="348169"/>
                  </a:lnTo>
                  <a:cubicBezTo>
                    <a:pt x="164033" y="350471"/>
                    <a:pt x="164232" y="354577"/>
                    <a:pt x="161929" y="357181"/>
                  </a:cubicBezTo>
                  <a:lnTo>
                    <a:pt x="161929" y="357181"/>
                  </a:lnTo>
                  <a:cubicBezTo>
                    <a:pt x="160628" y="358683"/>
                    <a:pt x="158926" y="359384"/>
                    <a:pt x="157123" y="359384"/>
                  </a:cubicBezTo>
                  <a:lnTo>
                    <a:pt x="157123" y="359384"/>
                  </a:lnTo>
                  <a:cubicBezTo>
                    <a:pt x="155621" y="359384"/>
                    <a:pt x="154119" y="358883"/>
                    <a:pt x="152917" y="357781"/>
                  </a:cubicBezTo>
                  <a:close/>
                  <a:moveTo>
                    <a:pt x="165434" y="343162"/>
                  </a:moveTo>
                  <a:cubicBezTo>
                    <a:pt x="162530" y="341059"/>
                    <a:pt x="161929" y="337053"/>
                    <a:pt x="164133" y="334250"/>
                  </a:cubicBezTo>
                  <a:lnTo>
                    <a:pt x="164133" y="334250"/>
                  </a:lnTo>
                  <a:cubicBezTo>
                    <a:pt x="166235" y="331346"/>
                    <a:pt x="170241" y="330745"/>
                    <a:pt x="173044" y="332948"/>
                  </a:cubicBezTo>
                  <a:lnTo>
                    <a:pt x="173044" y="332948"/>
                  </a:lnTo>
                  <a:cubicBezTo>
                    <a:pt x="175848" y="335051"/>
                    <a:pt x="176449" y="339056"/>
                    <a:pt x="174346" y="341860"/>
                  </a:cubicBezTo>
                  <a:lnTo>
                    <a:pt x="174346" y="341860"/>
                  </a:lnTo>
                  <a:cubicBezTo>
                    <a:pt x="173145" y="343562"/>
                    <a:pt x="171142" y="344463"/>
                    <a:pt x="169239" y="344463"/>
                  </a:cubicBezTo>
                  <a:lnTo>
                    <a:pt x="169239" y="344463"/>
                  </a:lnTo>
                  <a:cubicBezTo>
                    <a:pt x="167937" y="344463"/>
                    <a:pt x="166536" y="344063"/>
                    <a:pt x="165434" y="343162"/>
                  </a:cubicBezTo>
                  <a:close/>
                  <a:moveTo>
                    <a:pt x="176650" y="327641"/>
                  </a:moveTo>
                  <a:cubicBezTo>
                    <a:pt x="173645" y="325738"/>
                    <a:pt x="172744" y="321833"/>
                    <a:pt x="174647" y="318829"/>
                  </a:cubicBezTo>
                  <a:lnTo>
                    <a:pt x="174647" y="318829"/>
                  </a:lnTo>
                  <a:cubicBezTo>
                    <a:pt x="176449" y="315725"/>
                    <a:pt x="180454" y="314823"/>
                    <a:pt x="183459" y="316726"/>
                  </a:cubicBezTo>
                  <a:lnTo>
                    <a:pt x="183459" y="316726"/>
                  </a:lnTo>
                  <a:cubicBezTo>
                    <a:pt x="186463" y="318528"/>
                    <a:pt x="187364" y="322534"/>
                    <a:pt x="185461" y="325538"/>
                  </a:cubicBezTo>
                  <a:lnTo>
                    <a:pt x="185461" y="325538"/>
                  </a:lnTo>
                  <a:cubicBezTo>
                    <a:pt x="184259" y="327541"/>
                    <a:pt x="182157" y="328542"/>
                    <a:pt x="180054" y="328542"/>
                  </a:cubicBezTo>
                  <a:lnTo>
                    <a:pt x="180054" y="328542"/>
                  </a:lnTo>
                  <a:cubicBezTo>
                    <a:pt x="178852" y="328542"/>
                    <a:pt x="177751" y="328241"/>
                    <a:pt x="176650" y="327641"/>
                  </a:cubicBezTo>
                  <a:close/>
                  <a:moveTo>
                    <a:pt x="186563" y="311118"/>
                  </a:moveTo>
                  <a:cubicBezTo>
                    <a:pt x="183459" y="309516"/>
                    <a:pt x="182157" y="305611"/>
                    <a:pt x="183759" y="302507"/>
                  </a:cubicBezTo>
                  <a:lnTo>
                    <a:pt x="183759" y="302507"/>
                  </a:lnTo>
                  <a:cubicBezTo>
                    <a:pt x="185361" y="299302"/>
                    <a:pt x="189266" y="298101"/>
                    <a:pt x="192370" y="299703"/>
                  </a:cubicBezTo>
                  <a:lnTo>
                    <a:pt x="192370" y="299703"/>
                  </a:lnTo>
                  <a:cubicBezTo>
                    <a:pt x="195575" y="301305"/>
                    <a:pt x="196776" y="305110"/>
                    <a:pt x="195174" y="308315"/>
                  </a:cubicBezTo>
                  <a:lnTo>
                    <a:pt x="195174" y="308315"/>
                  </a:lnTo>
                  <a:lnTo>
                    <a:pt x="195174" y="308315"/>
                  </a:lnTo>
                  <a:lnTo>
                    <a:pt x="195174" y="308315"/>
                  </a:lnTo>
                  <a:cubicBezTo>
                    <a:pt x="194073" y="310518"/>
                    <a:pt x="191870" y="311819"/>
                    <a:pt x="189467" y="311819"/>
                  </a:cubicBezTo>
                  <a:lnTo>
                    <a:pt x="189467" y="311819"/>
                  </a:lnTo>
                  <a:cubicBezTo>
                    <a:pt x="188466" y="311819"/>
                    <a:pt x="187564" y="311619"/>
                    <a:pt x="186563" y="311118"/>
                  </a:cubicBezTo>
                  <a:close/>
                  <a:moveTo>
                    <a:pt x="195074" y="293895"/>
                  </a:moveTo>
                  <a:cubicBezTo>
                    <a:pt x="191770" y="292493"/>
                    <a:pt x="190168" y="288788"/>
                    <a:pt x="191570" y="285484"/>
                  </a:cubicBezTo>
                  <a:lnTo>
                    <a:pt x="191469" y="285484"/>
                  </a:lnTo>
                  <a:cubicBezTo>
                    <a:pt x="192872" y="282179"/>
                    <a:pt x="196576" y="280677"/>
                    <a:pt x="199881" y="281979"/>
                  </a:cubicBezTo>
                  <a:lnTo>
                    <a:pt x="199881" y="281979"/>
                  </a:lnTo>
                  <a:cubicBezTo>
                    <a:pt x="203185" y="283281"/>
                    <a:pt x="204687" y="287086"/>
                    <a:pt x="203386" y="290290"/>
                  </a:cubicBezTo>
                  <a:lnTo>
                    <a:pt x="203386" y="290290"/>
                  </a:lnTo>
                  <a:lnTo>
                    <a:pt x="203386" y="290290"/>
                  </a:lnTo>
                  <a:lnTo>
                    <a:pt x="203386" y="290290"/>
                  </a:lnTo>
                  <a:cubicBezTo>
                    <a:pt x="202384" y="292794"/>
                    <a:pt x="199981" y="294296"/>
                    <a:pt x="197477" y="294296"/>
                  </a:cubicBezTo>
                  <a:lnTo>
                    <a:pt x="197477" y="294296"/>
                  </a:lnTo>
                  <a:cubicBezTo>
                    <a:pt x="196677" y="294296"/>
                    <a:pt x="195875" y="294195"/>
                    <a:pt x="195074" y="293895"/>
                  </a:cubicBezTo>
                  <a:close/>
                  <a:moveTo>
                    <a:pt x="201984" y="275971"/>
                  </a:moveTo>
                  <a:cubicBezTo>
                    <a:pt x="198679" y="274869"/>
                    <a:pt x="196776" y="271264"/>
                    <a:pt x="197778" y="267960"/>
                  </a:cubicBezTo>
                  <a:lnTo>
                    <a:pt x="197778" y="267860"/>
                  </a:lnTo>
                  <a:cubicBezTo>
                    <a:pt x="198779" y="264556"/>
                    <a:pt x="202384" y="262653"/>
                    <a:pt x="205789" y="263654"/>
                  </a:cubicBezTo>
                  <a:lnTo>
                    <a:pt x="205789" y="263654"/>
                  </a:lnTo>
                  <a:cubicBezTo>
                    <a:pt x="209194" y="264756"/>
                    <a:pt x="211096" y="268260"/>
                    <a:pt x="210095" y="271665"/>
                  </a:cubicBezTo>
                  <a:lnTo>
                    <a:pt x="210095" y="271665"/>
                  </a:lnTo>
                  <a:cubicBezTo>
                    <a:pt x="210095" y="271665"/>
                    <a:pt x="210095" y="271665"/>
                    <a:pt x="209994" y="271665"/>
                  </a:cubicBezTo>
                  <a:lnTo>
                    <a:pt x="209994" y="271665"/>
                  </a:lnTo>
                  <a:cubicBezTo>
                    <a:pt x="209194" y="274469"/>
                    <a:pt x="206590" y="276171"/>
                    <a:pt x="203886" y="276171"/>
                  </a:cubicBezTo>
                  <a:lnTo>
                    <a:pt x="203886" y="276171"/>
                  </a:lnTo>
                  <a:cubicBezTo>
                    <a:pt x="203285" y="276171"/>
                    <a:pt x="202685" y="276171"/>
                    <a:pt x="201984" y="275971"/>
                  </a:cubicBezTo>
                  <a:close/>
                  <a:moveTo>
                    <a:pt x="207391" y="257446"/>
                  </a:moveTo>
                  <a:cubicBezTo>
                    <a:pt x="203986" y="256745"/>
                    <a:pt x="201783" y="253340"/>
                    <a:pt x="202484" y="249836"/>
                  </a:cubicBezTo>
                  <a:lnTo>
                    <a:pt x="202484" y="249836"/>
                  </a:lnTo>
                  <a:cubicBezTo>
                    <a:pt x="203285" y="246431"/>
                    <a:pt x="206690" y="244228"/>
                    <a:pt x="210195" y="244929"/>
                  </a:cubicBezTo>
                  <a:lnTo>
                    <a:pt x="210195" y="244929"/>
                  </a:lnTo>
                  <a:cubicBezTo>
                    <a:pt x="213600" y="245730"/>
                    <a:pt x="215802" y="249135"/>
                    <a:pt x="215101" y="252539"/>
                  </a:cubicBezTo>
                  <a:lnTo>
                    <a:pt x="215101" y="252539"/>
                  </a:lnTo>
                  <a:cubicBezTo>
                    <a:pt x="214400" y="255543"/>
                    <a:pt x="211697" y="257646"/>
                    <a:pt x="208793" y="257646"/>
                  </a:cubicBezTo>
                  <a:lnTo>
                    <a:pt x="208793" y="257646"/>
                  </a:lnTo>
                  <a:cubicBezTo>
                    <a:pt x="208292" y="257646"/>
                    <a:pt x="207892" y="257546"/>
                    <a:pt x="207391" y="257446"/>
                  </a:cubicBezTo>
                  <a:close/>
                  <a:moveTo>
                    <a:pt x="211196" y="238621"/>
                  </a:moveTo>
                  <a:cubicBezTo>
                    <a:pt x="207691" y="238220"/>
                    <a:pt x="205188" y="235015"/>
                    <a:pt x="205689" y="231511"/>
                  </a:cubicBezTo>
                  <a:lnTo>
                    <a:pt x="205689" y="231511"/>
                  </a:lnTo>
                  <a:cubicBezTo>
                    <a:pt x="206089" y="228006"/>
                    <a:pt x="209293" y="225503"/>
                    <a:pt x="212798" y="225903"/>
                  </a:cubicBezTo>
                  <a:lnTo>
                    <a:pt x="212798" y="225903"/>
                  </a:lnTo>
                  <a:cubicBezTo>
                    <a:pt x="216303" y="226404"/>
                    <a:pt x="218806" y="229608"/>
                    <a:pt x="218406" y="233113"/>
                  </a:cubicBezTo>
                  <a:lnTo>
                    <a:pt x="218406" y="233113"/>
                  </a:lnTo>
                  <a:lnTo>
                    <a:pt x="218406" y="233113"/>
                  </a:lnTo>
                  <a:lnTo>
                    <a:pt x="218406" y="233113"/>
                  </a:lnTo>
                  <a:cubicBezTo>
                    <a:pt x="218005" y="236317"/>
                    <a:pt x="215202" y="238720"/>
                    <a:pt x="211997" y="238720"/>
                  </a:cubicBezTo>
                  <a:lnTo>
                    <a:pt x="211997" y="238720"/>
                  </a:lnTo>
                  <a:cubicBezTo>
                    <a:pt x="211797" y="238720"/>
                    <a:pt x="211497" y="238720"/>
                    <a:pt x="211196" y="238621"/>
                  </a:cubicBezTo>
                  <a:close/>
                  <a:moveTo>
                    <a:pt x="213399" y="219495"/>
                  </a:moveTo>
                  <a:cubicBezTo>
                    <a:pt x="209794" y="219394"/>
                    <a:pt x="207091" y="216390"/>
                    <a:pt x="207191" y="212886"/>
                  </a:cubicBezTo>
                  <a:lnTo>
                    <a:pt x="207191" y="212886"/>
                  </a:lnTo>
                  <a:cubicBezTo>
                    <a:pt x="207391" y="209381"/>
                    <a:pt x="210395" y="206577"/>
                    <a:pt x="213900" y="206777"/>
                  </a:cubicBezTo>
                  <a:lnTo>
                    <a:pt x="213900" y="206777"/>
                  </a:lnTo>
                  <a:cubicBezTo>
                    <a:pt x="217404" y="206878"/>
                    <a:pt x="220208" y="209882"/>
                    <a:pt x="220008" y="213386"/>
                  </a:cubicBezTo>
                  <a:lnTo>
                    <a:pt x="220008" y="213386"/>
                  </a:lnTo>
                  <a:cubicBezTo>
                    <a:pt x="219908" y="216791"/>
                    <a:pt x="217104" y="219495"/>
                    <a:pt x="213699" y="219495"/>
                  </a:cubicBezTo>
                  <a:lnTo>
                    <a:pt x="213699" y="219495"/>
                  </a:lnTo>
                  <a:cubicBezTo>
                    <a:pt x="213600" y="219495"/>
                    <a:pt x="213499" y="219495"/>
                    <a:pt x="213399" y="219495"/>
                  </a:cubicBezTo>
                  <a:close/>
                  <a:moveTo>
                    <a:pt x="207191" y="194160"/>
                  </a:moveTo>
                  <a:cubicBezTo>
                    <a:pt x="206990" y="190656"/>
                    <a:pt x="209794" y="187652"/>
                    <a:pt x="213299" y="187551"/>
                  </a:cubicBezTo>
                  <a:lnTo>
                    <a:pt x="213299" y="187551"/>
                  </a:lnTo>
                  <a:cubicBezTo>
                    <a:pt x="216803" y="187351"/>
                    <a:pt x="219808" y="190055"/>
                    <a:pt x="220008" y="193660"/>
                  </a:cubicBezTo>
                  <a:lnTo>
                    <a:pt x="220008" y="193660"/>
                  </a:lnTo>
                  <a:lnTo>
                    <a:pt x="220008" y="193660"/>
                  </a:lnTo>
                  <a:lnTo>
                    <a:pt x="220008" y="193660"/>
                  </a:lnTo>
                  <a:cubicBezTo>
                    <a:pt x="220108" y="197164"/>
                    <a:pt x="217404" y="200169"/>
                    <a:pt x="213900" y="200369"/>
                  </a:cubicBezTo>
                  <a:lnTo>
                    <a:pt x="213900" y="200369"/>
                  </a:lnTo>
                  <a:cubicBezTo>
                    <a:pt x="213799" y="200369"/>
                    <a:pt x="213699" y="200369"/>
                    <a:pt x="213600" y="200369"/>
                  </a:cubicBezTo>
                  <a:lnTo>
                    <a:pt x="213600" y="200369"/>
                  </a:lnTo>
                  <a:cubicBezTo>
                    <a:pt x="210195" y="200369"/>
                    <a:pt x="207291" y="197665"/>
                    <a:pt x="207191" y="194160"/>
                  </a:cubicBezTo>
                  <a:close/>
                  <a:moveTo>
                    <a:pt x="205588" y="175635"/>
                  </a:moveTo>
                  <a:cubicBezTo>
                    <a:pt x="205088" y="172131"/>
                    <a:pt x="207591" y="168926"/>
                    <a:pt x="211096" y="168426"/>
                  </a:cubicBezTo>
                  <a:lnTo>
                    <a:pt x="211096" y="168426"/>
                  </a:lnTo>
                  <a:cubicBezTo>
                    <a:pt x="214601" y="167925"/>
                    <a:pt x="217805" y="170428"/>
                    <a:pt x="218205" y="173933"/>
                  </a:cubicBezTo>
                  <a:lnTo>
                    <a:pt x="218205" y="173933"/>
                  </a:lnTo>
                  <a:cubicBezTo>
                    <a:pt x="218706" y="177438"/>
                    <a:pt x="216203" y="180642"/>
                    <a:pt x="212698" y="181143"/>
                  </a:cubicBezTo>
                  <a:lnTo>
                    <a:pt x="212698" y="181143"/>
                  </a:lnTo>
                  <a:cubicBezTo>
                    <a:pt x="212498" y="181143"/>
                    <a:pt x="212198" y="181143"/>
                    <a:pt x="211897" y="181143"/>
                  </a:cubicBezTo>
                  <a:lnTo>
                    <a:pt x="211897" y="181143"/>
                  </a:lnTo>
                  <a:cubicBezTo>
                    <a:pt x="208692" y="181143"/>
                    <a:pt x="205989" y="178840"/>
                    <a:pt x="205588" y="175635"/>
                  </a:cubicBezTo>
                  <a:close/>
                  <a:moveTo>
                    <a:pt x="202284" y="157210"/>
                  </a:moveTo>
                  <a:lnTo>
                    <a:pt x="202284" y="157210"/>
                  </a:lnTo>
                  <a:cubicBezTo>
                    <a:pt x="201583" y="153806"/>
                    <a:pt x="203786" y="150401"/>
                    <a:pt x="207191" y="149600"/>
                  </a:cubicBezTo>
                  <a:lnTo>
                    <a:pt x="207191" y="149600"/>
                  </a:lnTo>
                  <a:cubicBezTo>
                    <a:pt x="210695" y="148799"/>
                    <a:pt x="214100" y="151002"/>
                    <a:pt x="214901" y="154507"/>
                  </a:cubicBezTo>
                  <a:lnTo>
                    <a:pt x="214901" y="154507"/>
                  </a:lnTo>
                  <a:lnTo>
                    <a:pt x="214901" y="154507"/>
                  </a:lnTo>
                  <a:lnTo>
                    <a:pt x="214901" y="154507"/>
                  </a:lnTo>
                  <a:cubicBezTo>
                    <a:pt x="215602" y="157912"/>
                    <a:pt x="213399" y="161416"/>
                    <a:pt x="209994" y="162117"/>
                  </a:cubicBezTo>
                  <a:lnTo>
                    <a:pt x="209994" y="162117"/>
                  </a:lnTo>
                  <a:cubicBezTo>
                    <a:pt x="209494" y="162217"/>
                    <a:pt x="209093" y="162317"/>
                    <a:pt x="208593" y="162317"/>
                  </a:cubicBezTo>
                  <a:lnTo>
                    <a:pt x="208593" y="162317"/>
                  </a:lnTo>
                  <a:cubicBezTo>
                    <a:pt x="205689" y="162317"/>
                    <a:pt x="202985" y="160214"/>
                    <a:pt x="202284" y="157210"/>
                  </a:cubicBezTo>
                  <a:close/>
                  <a:moveTo>
                    <a:pt x="197578" y="139186"/>
                  </a:moveTo>
                  <a:lnTo>
                    <a:pt x="197578" y="139186"/>
                  </a:lnTo>
                  <a:cubicBezTo>
                    <a:pt x="196476" y="135781"/>
                    <a:pt x="198379" y="132277"/>
                    <a:pt x="201783" y="131175"/>
                  </a:cubicBezTo>
                  <a:lnTo>
                    <a:pt x="201783" y="131175"/>
                  </a:lnTo>
                  <a:cubicBezTo>
                    <a:pt x="205188" y="130174"/>
                    <a:pt x="208692" y="131976"/>
                    <a:pt x="209794" y="135381"/>
                  </a:cubicBezTo>
                  <a:lnTo>
                    <a:pt x="209794" y="135381"/>
                  </a:lnTo>
                  <a:lnTo>
                    <a:pt x="209794" y="135381"/>
                  </a:lnTo>
                  <a:lnTo>
                    <a:pt x="209794" y="135381"/>
                  </a:lnTo>
                  <a:cubicBezTo>
                    <a:pt x="210796" y="138786"/>
                    <a:pt x="208893" y="142390"/>
                    <a:pt x="205588" y="143392"/>
                  </a:cubicBezTo>
                  <a:lnTo>
                    <a:pt x="205588" y="143392"/>
                  </a:lnTo>
                  <a:cubicBezTo>
                    <a:pt x="204988" y="143592"/>
                    <a:pt x="204286" y="143692"/>
                    <a:pt x="203686" y="143692"/>
                  </a:cubicBezTo>
                  <a:lnTo>
                    <a:pt x="203686" y="143692"/>
                  </a:lnTo>
                  <a:cubicBezTo>
                    <a:pt x="200882" y="143692"/>
                    <a:pt x="198379" y="141990"/>
                    <a:pt x="197578" y="139186"/>
                  </a:cubicBezTo>
                  <a:close/>
                  <a:moveTo>
                    <a:pt x="191269" y="121662"/>
                  </a:moveTo>
                  <a:cubicBezTo>
                    <a:pt x="189867" y="118358"/>
                    <a:pt x="191469" y="114653"/>
                    <a:pt x="194774" y="113251"/>
                  </a:cubicBezTo>
                  <a:lnTo>
                    <a:pt x="194774" y="113251"/>
                  </a:lnTo>
                  <a:cubicBezTo>
                    <a:pt x="197978" y="111949"/>
                    <a:pt x="201783" y="113551"/>
                    <a:pt x="203085" y="116756"/>
                  </a:cubicBezTo>
                  <a:lnTo>
                    <a:pt x="203085" y="116756"/>
                  </a:lnTo>
                  <a:cubicBezTo>
                    <a:pt x="203085" y="116756"/>
                    <a:pt x="203085" y="116756"/>
                    <a:pt x="203085" y="116856"/>
                  </a:cubicBezTo>
                  <a:lnTo>
                    <a:pt x="203085" y="116856"/>
                  </a:lnTo>
                  <a:cubicBezTo>
                    <a:pt x="204387" y="120060"/>
                    <a:pt x="202885" y="123765"/>
                    <a:pt x="199580" y="125167"/>
                  </a:cubicBezTo>
                  <a:lnTo>
                    <a:pt x="199580" y="125167"/>
                  </a:lnTo>
                  <a:cubicBezTo>
                    <a:pt x="198779" y="125467"/>
                    <a:pt x="197978" y="125668"/>
                    <a:pt x="197177" y="125668"/>
                  </a:cubicBezTo>
                  <a:lnTo>
                    <a:pt x="197177" y="125668"/>
                  </a:lnTo>
                  <a:cubicBezTo>
                    <a:pt x="194674" y="125668"/>
                    <a:pt x="192271" y="124166"/>
                    <a:pt x="191269" y="121662"/>
                  </a:cubicBezTo>
                  <a:close/>
                  <a:moveTo>
                    <a:pt x="183459" y="104639"/>
                  </a:moveTo>
                  <a:cubicBezTo>
                    <a:pt x="181856" y="101535"/>
                    <a:pt x="183058" y="97630"/>
                    <a:pt x="186262" y="96028"/>
                  </a:cubicBezTo>
                  <a:lnTo>
                    <a:pt x="186262" y="96028"/>
                  </a:lnTo>
                  <a:cubicBezTo>
                    <a:pt x="189366" y="94425"/>
                    <a:pt x="193272" y="95727"/>
                    <a:pt x="194874" y="98831"/>
                  </a:cubicBezTo>
                  <a:lnTo>
                    <a:pt x="194874" y="98831"/>
                  </a:lnTo>
                  <a:lnTo>
                    <a:pt x="194874" y="98831"/>
                  </a:lnTo>
                  <a:lnTo>
                    <a:pt x="194874" y="98831"/>
                  </a:lnTo>
                  <a:cubicBezTo>
                    <a:pt x="196476" y="102036"/>
                    <a:pt x="195275" y="105841"/>
                    <a:pt x="192070" y="107443"/>
                  </a:cubicBezTo>
                  <a:lnTo>
                    <a:pt x="192070" y="107443"/>
                  </a:lnTo>
                  <a:cubicBezTo>
                    <a:pt x="191169" y="107944"/>
                    <a:pt x="190168" y="108144"/>
                    <a:pt x="189167" y="108144"/>
                  </a:cubicBezTo>
                  <a:lnTo>
                    <a:pt x="189167" y="108144"/>
                  </a:lnTo>
                  <a:cubicBezTo>
                    <a:pt x="186863" y="108144"/>
                    <a:pt x="184560" y="106842"/>
                    <a:pt x="183459" y="104639"/>
                  </a:cubicBezTo>
                  <a:close/>
                  <a:moveTo>
                    <a:pt x="174246" y="88418"/>
                  </a:moveTo>
                  <a:lnTo>
                    <a:pt x="174246" y="88418"/>
                  </a:lnTo>
                  <a:cubicBezTo>
                    <a:pt x="172343" y="85413"/>
                    <a:pt x="173245" y="81408"/>
                    <a:pt x="176349" y="79606"/>
                  </a:cubicBezTo>
                  <a:lnTo>
                    <a:pt x="176349" y="79606"/>
                  </a:lnTo>
                  <a:cubicBezTo>
                    <a:pt x="179353" y="77703"/>
                    <a:pt x="183258" y="78604"/>
                    <a:pt x="185161" y="81608"/>
                  </a:cubicBezTo>
                  <a:lnTo>
                    <a:pt x="185161" y="81608"/>
                  </a:lnTo>
                  <a:cubicBezTo>
                    <a:pt x="186963" y="84612"/>
                    <a:pt x="186062" y="88618"/>
                    <a:pt x="183058" y="90520"/>
                  </a:cubicBezTo>
                  <a:lnTo>
                    <a:pt x="183058" y="90520"/>
                  </a:lnTo>
                  <a:cubicBezTo>
                    <a:pt x="182057" y="91121"/>
                    <a:pt x="180855" y="91422"/>
                    <a:pt x="179654" y="91422"/>
                  </a:cubicBezTo>
                  <a:lnTo>
                    <a:pt x="179654" y="91422"/>
                  </a:lnTo>
                  <a:cubicBezTo>
                    <a:pt x="177551" y="91422"/>
                    <a:pt x="175447" y="90320"/>
                    <a:pt x="174246" y="88418"/>
                  </a:cubicBezTo>
                  <a:close/>
                  <a:moveTo>
                    <a:pt x="163732" y="72997"/>
                  </a:moveTo>
                  <a:cubicBezTo>
                    <a:pt x="161629" y="70193"/>
                    <a:pt x="162230" y="66087"/>
                    <a:pt x="165034" y="63985"/>
                  </a:cubicBezTo>
                  <a:lnTo>
                    <a:pt x="165034" y="63985"/>
                  </a:lnTo>
                  <a:cubicBezTo>
                    <a:pt x="167838" y="61881"/>
                    <a:pt x="171843" y="62483"/>
                    <a:pt x="173946" y="65386"/>
                  </a:cubicBezTo>
                  <a:lnTo>
                    <a:pt x="173946" y="65386"/>
                  </a:lnTo>
                  <a:cubicBezTo>
                    <a:pt x="173946" y="65386"/>
                    <a:pt x="173946" y="65386"/>
                    <a:pt x="174046" y="65386"/>
                  </a:cubicBezTo>
                  <a:lnTo>
                    <a:pt x="174046" y="65386"/>
                  </a:lnTo>
                  <a:cubicBezTo>
                    <a:pt x="176148" y="68190"/>
                    <a:pt x="175548" y="72196"/>
                    <a:pt x="172744" y="74298"/>
                  </a:cubicBezTo>
                  <a:lnTo>
                    <a:pt x="172744" y="74298"/>
                  </a:lnTo>
                  <a:cubicBezTo>
                    <a:pt x="171543" y="75200"/>
                    <a:pt x="170241" y="75600"/>
                    <a:pt x="168839" y="75600"/>
                  </a:cubicBezTo>
                  <a:lnTo>
                    <a:pt x="168839" y="75600"/>
                  </a:lnTo>
                  <a:cubicBezTo>
                    <a:pt x="166936" y="75600"/>
                    <a:pt x="164933" y="74699"/>
                    <a:pt x="163732" y="72997"/>
                  </a:cubicBezTo>
                  <a:close/>
                  <a:moveTo>
                    <a:pt x="151916" y="58477"/>
                  </a:moveTo>
                  <a:lnTo>
                    <a:pt x="151916" y="58477"/>
                  </a:lnTo>
                  <a:cubicBezTo>
                    <a:pt x="149613" y="55874"/>
                    <a:pt x="149813" y="51768"/>
                    <a:pt x="152517" y="49465"/>
                  </a:cubicBezTo>
                  <a:lnTo>
                    <a:pt x="152517" y="49465"/>
                  </a:lnTo>
                  <a:cubicBezTo>
                    <a:pt x="155120" y="47162"/>
                    <a:pt x="159126" y="47362"/>
                    <a:pt x="161529" y="49966"/>
                  </a:cubicBezTo>
                  <a:lnTo>
                    <a:pt x="161529" y="49966"/>
                  </a:lnTo>
                  <a:cubicBezTo>
                    <a:pt x="163832" y="52669"/>
                    <a:pt x="163632" y="56675"/>
                    <a:pt x="160928" y="59078"/>
                  </a:cubicBezTo>
                  <a:lnTo>
                    <a:pt x="160928" y="59078"/>
                  </a:lnTo>
                  <a:cubicBezTo>
                    <a:pt x="159727" y="60179"/>
                    <a:pt x="158224" y="60680"/>
                    <a:pt x="156722" y="60680"/>
                  </a:cubicBezTo>
                  <a:lnTo>
                    <a:pt x="156722" y="60680"/>
                  </a:lnTo>
                  <a:cubicBezTo>
                    <a:pt x="154920" y="60680"/>
                    <a:pt x="153218" y="59979"/>
                    <a:pt x="151916" y="58477"/>
                  </a:cubicBezTo>
                  <a:close/>
                  <a:moveTo>
                    <a:pt x="138898" y="45059"/>
                  </a:moveTo>
                  <a:lnTo>
                    <a:pt x="138999" y="45059"/>
                  </a:lnTo>
                  <a:cubicBezTo>
                    <a:pt x="136395" y="42656"/>
                    <a:pt x="136295" y="38550"/>
                    <a:pt x="138698" y="36047"/>
                  </a:cubicBezTo>
                  <a:lnTo>
                    <a:pt x="138698" y="36047"/>
                  </a:lnTo>
                  <a:cubicBezTo>
                    <a:pt x="141201" y="33443"/>
                    <a:pt x="145207" y="33343"/>
                    <a:pt x="147811" y="35847"/>
                  </a:cubicBezTo>
                  <a:lnTo>
                    <a:pt x="147811" y="35847"/>
                  </a:lnTo>
                  <a:cubicBezTo>
                    <a:pt x="150314" y="38250"/>
                    <a:pt x="150414" y="42255"/>
                    <a:pt x="148010" y="44859"/>
                  </a:cubicBezTo>
                  <a:lnTo>
                    <a:pt x="148010" y="44859"/>
                  </a:lnTo>
                  <a:cubicBezTo>
                    <a:pt x="146709" y="46160"/>
                    <a:pt x="145107" y="46861"/>
                    <a:pt x="143405" y="46861"/>
                  </a:cubicBezTo>
                  <a:lnTo>
                    <a:pt x="143405" y="46861"/>
                  </a:lnTo>
                  <a:cubicBezTo>
                    <a:pt x="141802" y="46861"/>
                    <a:pt x="140200" y="46260"/>
                    <a:pt x="138898" y="45059"/>
                  </a:cubicBezTo>
                  <a:close/>
                  <a:moveTo>
                    <a:pt x="124879" y="32742"/>
                  </a:moveTo>
                  <a:lnTo>
                    <a:pt x="124879" y="32742"/>
                  </a:lnTo>
                  <a:cubicBezTo>
                    <a:pt x="122076" y="30539"/>
                    <a:pt x="121675" y="26534"/>
                    <a:pt x="123878" y="23830"/>
                  </a:cubicBezTo>
                  <a:lnTo>
                    <a:pt x="123878" y="23830"/>
                  </a:lnTo>
                  <a:cubicBezTo>
                    <a:pt x="126081" y="21026"/>
                    <a:pt x="130187" y="20626"/>
                    <a:pt x="132890" y="22829"/>
                  </a:cubicBezTo>
                  <a:lnTo>
                    <a:pt x="132890" y="22829"/>
                  </a:lnTo>
                  <a:cubicBezTo>
                    <a:pt x="135694" y="25032"/>
                    <a:pt x="136094" y="29037"/>
                    <a:pt x="133892" y="31841"/>
                  </a:cubicBezTo>
                  <a:lnTo>
                    <a:pt x="133892" y="31841"/>
                  </a:lnTo>
                  <a:cubicBezTo>
                    <a:pt x="132590" y="33343"/>
                    <a:pt x="130788" y="34144"/>
                    <a:pt x="128885" y="34144"/>
                  </a:cubicBezTo>
                  <a:lnTo>
                    <a:pt x="128885" y="34144"/>
                  </a:lnTo>
                  <a:cubicBezTo>
                    <a:pt x="127483" y="34144"/>
                    <a:pt x="126081" y="33744"/>
                    <a:pt x="124879" y="32742"/>
                  </a:cubicBezTo>
                  <a:close/>
                  <a:moveTo>
                    <a:pt x="109859" y="21727"/>
                  </a:moveTo>
                  <a:cubicBezTo>
                    <a:pt x="106855" y="19725"/>
                    <a:pt x="106154" y="15820"/>
                    <a:pt x="108057" y="12815"/>
                  </a:cubicBezTo>
                  <a:lnTo>
                    <a:pt x="108057" y="12815"/>
                  </a:lnTo>
                  <a:cubicBezTo>
                    <a:pt x="110059" y="9912"/>
                    <a:pt x="114065" y="9110"/>
                    <a:pt x="116969" y="11113"/>
                  </a:cubicBezTo>
                  <a:lnTo>
                    <a:pt x="116969" y="11113"/>
                  </a:lnTo>
                  <a:cubicBezTo>
                    <a:pt x="119872" y="13016"/>
                    <a:pt x="120674" y="17021"/>
                    <a:pt x="118771" y="20025"/>
                  </a:cubicBezTo>
                  <a:lnTo>
                    <a:pt x="118771" y="20025"/>
                  </a:lnTo>
                  <a:cubicBezTo>
                    <a:pt x="117469" y="21827"/>
                    <a:pt x="115467" y="22829"/>
                    <a:pt x="113364" y="22829"/>
                  </a:cubicBezTo>
                  <a:lnTo>
                    <a:pt x="113364" y="22829"/>
                  </a:lnTo>
                  <a:cubicBezTo>
                    <a:pt x="112162" y="22829"/>
                    <a:pt x="110961" y="22428"/>
                    <a:pt x="109859" y="21727"/>
                  </a:cubicBezTo>
                  <a:close/>
                  <a:moveTo>
                    <a:pt x="93938" y="12014"/>
                  </a:moveTo>
                  <a:cubicBezTo>
                    <a:pt x="90834" y="10312"/>
                    <a:pt x="89632" y="6407"/>
                    <a:pt x="91434" y="3303"/>
                  </a:cubicBezTo>
                  <a:lnTo>
                    <a:pt x="91434" y="3303"/>
                  </a:lnTo>
                  <a:cubicBezTo>
                    <a:pt x="93137" y="198"/>
                    <a:pt x="97042" y="-903"/>
                    <a:pt x="100146" y="799"/>
                  </a:cubicBezTo>
                  <a:lnTo>
                    <a:pt x="100146" y="799"/>
                  </a:lnTo>
                  <a:lnTo>
                    <a:pt x="100146" y="799"/>
                  </a:lnTo>
                  <a:lnTo>
                    <a:pt x="100146" y="799"/>
                  </a:lnTo>
                  <a:cubicBezTo>
                    <a:pt x="103150" y="2501"/>
                    <a:pt x="104352" y="6407"/>
                    <a:pt x="102650" y="9511"/>
                  </a:cubicBezTo>
                  <a:lnTo>
                    <a:pt x="102650" y="9511"/>
                  </a:lnTo>
                  <a:cubicBezTo>
                    <a:pt x="101448" y="11614"/>
                    <a:pt x="99245" y="12815"/>
                    <a:pt x="96942" y="12815"/>
                  </a:cubicBezTo>
                  <a:lnTo>
                    <a:pt x="96942" y="12815"/>
                  </a:lnTo>
                  <a:cubicBezTo>
                    <a:pt x="95941" y="12815"/>
                    <a:pt x="94839" y="12515"/>
                    <a:pt x="93938" y="1201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65706DF9-501A-4121-87E9-9D7390729334}"/>
              </a:ext>
            </a:extLst>
          </p:cNvPr>
          <p:cNvGrpSpPr/>
          <p:nvPr/>
        </p:nvGrpSpPr>
        <p:grpSpPr>
          <a:xfrm>
            <a:off x="7567566" y="4765636"/>
            <a:ext cx="498375" cy="459813"/>
            <a:chOff x="7567566" y="4765636"/>
            <a:chExt cx="498375" cy="459813"/>
          </a:xfrm>
        </p:grpSpPr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ED8795D-C7E7-4970-A747-71619BA1B152}"/>
                </a:ext>
              </a:extLst>
            </p:cNvPr>
            <p:cNvSpPr/>
            <p:nvPr/>
          </p:nvSpPr>
          <p:spPr>
            <a:xfrm>
              <a:off x="7607710" y="5005151"/>
              <a:ext cx="230311" cy="220298"/>
            </a:xfrm>
            <a:custGeom>
              <a:avLst/>
              <a:gdLst>
                <a:gd name="connsiteX0" fmla="*/ 231723 w 230311"/>
                <a:gd name="connsiteY0" fmla="*/ 224614 h 220297"/>
                <a:gd name="connsiteX1" fmla="*/ 10 w 230311"/>
                <a:gd name="connsiteY1" fmla="*/ 6820 h 220297"/>
                <a:gd name="connsiteX2" fmla="*/ 6018 w 230311"/>
                <a:gd name="connsiteY2" fmla="*/ 10 h 220297"/>
                <a:gd name="connsiteX3" fmla="*/ 12827 w 230311"/>
                <a:gd name="connsiteY3" fmla="*/ 6019 h 220297"/>
                <a:gd name="connsiteX4" fmla="*/ 231723 w 230311"/>
                <a:gd name="connsiteY4" fmla="*/ 211797 h 220297"/>
                <a:gd name="connsiteX5" fmla="*/ 238132 w 230311"/>
                <a:gd name="connsiteY5" fmla="*/ 218205 h 220297"/>
                <a:gd name="connsiteX6" fmla="*/ 231723 w 230311"/>
                <a:gd name="connsiteY6" fmla="*/ 224614 h 220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11" h="220297">
                  <a:moveTo>
                    <a:pt x="231723" y="224614"/>
                  </a:moveTo>
                  <a:cubicBezTo>
                    <a:pt x="109358" y="224614"/>
                    <a:pt x="7620" y="128884"/>
                    <a:pt x="10" y="6820"/>
                  </a:cubicBezTo>
                  <a:cubicBezTo>
                    <a:pt x="-190" y="3315"/>
                    <a:pt x="2514" y="211"/>
                    <a:pt x="6018" y="10"/>
                  </a:cubicBezTo>
                  <a:cubicBezTo>
                    <a:pt x="9623" y="-190"/>
                    <a:pt x="12627" y="2514"/>
                    <a:pt x="12827" y="6019"/>
                  </a:cubicBezTo>
                  <a:cubicBezTo>
                    <a:pt x="19937" y="121374"/>
                    <a:pt x="116167" y="211797"/>
                    <a:pt x="231723" y="211797"/>
                  </a:cubicBezTo>
                  <a:cubicBezTo>
                    <a:pt x="235228" y="211797"/>
                    <a:pt x="238132" y="214701"/>
                    <a:pt x="238132" y="218205"/>
                  </a:cubicBezTo>
                  <a:cubicBezTo>
                    <a:pt x="238132" y="221710"/>
                    <a:pt x="235228" y="224614"/>
                    <a:pt x="231723" y="22461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93E7A5B1-D3E9-475B-9AB5-F8D6525D1B75}"/>
                </a:ext>
              </a:extLst>
            </p:cNvPr>
            <p:cNvSpPr/>
            <p:nvPr/>
          </p:nvSpPr>
          <p:spPr>
            <a:xfrm>
              <a:off x="7567566" y="4997651"/>
              <a:ext cx="100135" cy="60081"/>
            </a:xfrm>
            <a:custGeom>
              <a:avLst/>
              <a:gdLst>
                <a:gd name="connsiteX0" fmla="*/ 104241 w 100135"/>
                <a:gd name="connsiteY0" fmla="*/ 50468 h 60081"/>
                <a:gd name="connsiteX1" fmla="*/ 95830 w 100135"/>
                <a:gd name="connsiteY1" fmla="*/ 60181 h 60081"/>
                <a:gd name="connsiteX2" fmla="*/ 48165 w 100135"/>
                <a:gd name="connsiteY2" fmla="*/ 18625 h 60081"/>
                <a:gd name="connsiteX3" fmla="*/ 10213 w 100135"/>
                <a:gd name="connsiteY3" fmla="*/ 69294 h 60081"/>
                <a:gd name="connsiteX4" fmla="*/ 0 w 100135"/>
                <a:gd name="connsiteY4" fmla="*/ 61583 h 60081"/>
                <a:gd name="connsiteX5" fmla="*/ 46162 w 100135"/>
                <a:gd name="connsiteY5" fmla="*/ 0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35" h="60081">
                  <a:moveTo>
                    <a:pt x="104241" y="50468"/>
                  </a:moveTo>
                  <a:lnTo>
                    <a:pt x="95830" y="60181"/>
                  </a:lnTo>
                  <a:lnTo>
                    <a:pt x="48165" y="18625"/>
                  </a:lnTo>
                  <a:lnTo>
                    <a:pt x="10213" y="69294"/>
                  </a:lnTo>
                  <a:lnTo>
                    <a:pt x="0" y="61583"/>
                  </a:lnTo>
                  <a:lnTo>
                    <a:pt x="46162" y="0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37E18DB9-E371-41A2-A8D1-4B857428CE0F}"/>
                </a:ext>
              </a:extLst>
            </p:cNvPr>
            <p:cNvSpPr/>
            <p:nvPr/>
          </p:nvSpPr>
          <p:spPr>
            <a:xfrm>
              <a:off x="7833024" y="4991243"/>
              <a:ext cx="230311" cy="230311"/>
            </a:xfrm>
            <a:custGeom>
              <a:avLst/>
              <a:gdLst>
                <a:gd name="connsiteX0" fmla="*/ 6408 w 230311"/>
                <a:gd name="connsiteY0" fmla="*/ 238522 h 230311"/>
                <a:gd name="connsiteX1" fmla="*/ 0 w 230311"/>
                <a:gd name="connsiteY1" fmla="*/ 232114 h 230311"/>
                <a:gd name="connsiteX2" fmla="*/ 6408 w 230311"/>
                <a:gd name="connsiteY2" fmla="*/ 225705 h 230311"/>
                <a:gd name="connsiteX3" fmla="*/ 225705 w 230311"/>
                <a:gd name="connsiteY3" fmla="*/ 6408 h 230311"/>
                <a:gd name="connsiteX4" fmla="*/ 232114 w 230311"/>
                <a:gd name="connsiteY4" fmla="*/ 0 h 230311"/>
                <a:gd name="connsiteX5" fmla="*/ 238522 w 230311"/>
                <a:gd name="connsiteY5" fmla="*/ 6408 h 230311"/>
                <a:gd name="connsiteX6" fmla="*/ 6408 w 230311"/>
                <a:gd name="connsiteY6" fmla="*/ 238522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11" h="230311">
                  <a:moveTo>
                    <a:pt x="6408" y="238522"/>
                  </a:moveTo>
                  <a:cubicBezTo>
                    <a:pt x="2904" y="238522"/>
                    <a:pt x="0" y="235618"/>
                    <a:pt x="0" y="232114"/>
                  </a:cubicBezTo>
                  <a:cubicBezTo>
                    <a:pt x="0" y="228609"/>
                    <a:pt x="2904" y="225705"/>
                    <a:pt x="6408" y="225705"/>
                  </a:cubicBezTo>
                  <a:cubicBezTo>
                    <a:pt x="127372" y="225705"/>
                    <a:pt x="225705" y="127372"/>
                    <a:pt x="225705" y="6408"/>
                  </a:cubicBezTo>
                  <a:cubicBezTo>
                    <a:pt x="225705" y="2904"/>
                    <a:pt x="228608" y="0"/>
                    <a:pt x="232114" y="0"/>
                  </a:cubicBezTo>
                  <a:cubicBezTo>
                    <a:pt x="235618" y="0"/>
                    <a:pt x="238522" y="2904"/>
                    <a:pt x="238522" y="6408"/>
                  </a:cubicBezTo>
                  <a:cubicBezTo>
                    <a:pt x="238522" y="134381"/>
                    <a:pt x="134381" y="238522"/>
                    <a:pt x="6408" y="23852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0A61694A-22D3-4A5D-9AB4-9F04BD8ECB7E}"/>
                </a:ext>
              </a:extLst>
            </p:cNvPr>
            <p:cNvSpPr/>
            <p:nvPr/>
          </p:nvSpPr>
          <p:spPr>
            <a:xfrm>
              <a:off x="7635359" y="4765636"/>
              <a:ext cx="430582" cy="210284"/>
            </a:xfrm>
            <a:custGeom>
              <a:avLst/>
              <a:gdLst>
                <a:gd name="connsiteX0" fmla="*/ 422569 w 430581"/>
                <a:gd name="connsiteY0" fmla="*/ 214192 h 210284"/>
                <a:gd name="connsiteX1" fmla="*/ 428477 w 430581"/>
                <a:gd name="connsiteY1" fmla="*/ 207282 h 210284"/>
                <a:gd name="connsiteX2" fmla="*/ 428477 w 430581"/>
                <a:gd name="connsiteY2" fmla="*/ 207282 h 210284"/>
                <a:gd name="connsiteX3" fmla="*/ 435387 w 430581"/>
                <a:gd name="connsiteY3" fmla="*/ 213090 h 210284"/>
                <a:gd name="connsiteX4" fmla="*/ 435387 w 430581"/>
                <a:gd name="connsiteY4" fmla="*/ 213090 h 210284"/>
                <a:gd name="connsiteX5" fmla="*/ 435387 w 430581"/>
                <a:gd name="connsiteY5" fmla="*/ 213090 h 210284"/>
                <a:gd name="connsiteX6" fmla="*/ 435387 w 430581"/>
                <a:gd name="connsiteY6" fmla="*/ 213090 h 210284"/>
                <a:gd name="connsiteX7" fmla="*/ 429478 w 430581"/>
                <a:gd name="connsiteY7" fmla="*/ 220000 h 210284"/>
                <a:gd name="connsiteX8" fmla="*/ 429478 w 430581"/>
                <a:gd name="connsiteY8" fmla="*/ 220000 h 210284"/>
                <a:gd name="connsiteX9" fmla="*/ 428978 w 430581"/>
                <a:gd name="connsiteY9" fmla="*/ 220000 h 210284"/>
                <a:gd name="connsiteX10" fmla="*/ 428978 w 430581"/>
                <a:gd name="connsiteY10" fmla="*/ 220000 h 210284"/>
                <a:gd name="connsiteX11" fmla="*/ 422569 w 430581"/>
                <a:gd name="connsiteY11" fmla="*/ 214192 h 210284"/>
                <a:gd name="connsiteX12" fmla="*/ 420266 w 430581"/>
                <a:gd name="connsiteY12" fmla="*/ 195667 h 210284"/>
                <a:gd name="connsiteX13" fmla="*/ 425573 w 430581"/>
                <a:gd name="connsiteY13" fmla="*/ 188257 h 210284"/>
                <a:gd name="connsiteX14" fmla="*/ 425573 w 430581"/>
                <a:gd name="connsiteY14" fmla="*/ 188257 h 210284"/>
                <a:gd name="connsiteX15" fmla="*/ 432883 w 430581"/>
                <a:gd name="connsiteY15" fmla="*/ 193464 h 210284"/>
                <a:gd name="connsiteX16" fmla="*/ 432883 w 430581"/>
                <a:gd name="connsiteY16" fmla="*/ 193464 h 210284"/>
                <a:gd name="connsiteX17" fmla="*/ 432883 w 430581"/>
                <a:gd name="connsiteY17" fmla="*/ 193464 h 210284"/>
                <a:gd name="connsiteX18" fmla="*/ 432883 w 430581"/>
                <a:gd name="connsiteY18" fmla="*/ 193464 h 210284"/>
                <a:gd name="connsiteX19" fmla="*/ 427676 w 430581"/>
                <a:gd name="connsiteY19" fmla="*/ 200874 h 210284"/>
                <a:gd name="connsiteX20" fmla="*/ 427676 w 430581"/>
                <a:gd name="connsiteY20" fmla="*/ 200874 h 210284"/>
                <a:gd name="connsiteX21" fmla="*/ 426575 w 430581"/>
                <a:gd name="connsiteY21" fmla="*/ 200974 h 210284"/>
                <a:gd name="connsiteX22" fmla="*/ 426575 w 430581"/>
                <a:gd name="connsiteY22" fmla="*/ 200974 h 210284"/>
                <a:gd name="connsiteX23" fmla="*/ 420266 w 430581"/>
                <a:gd name="connsiteY23" fmla="*/ 195667 h 210284"/>
                <a:gd name="connsiteX24" fmla="*/ 416361 w 430581"/>
                <a:gd name="connsiteY24" fmla="*/ 177442 h 210284"/>
                <a:gd name="connsiteX25" fmla="*/ 416361 w 430581"/>
                <a:gd name="connsiteY25" fmla="*/ 177442 h 210284"/>
                <a:gd name="connsiteX26" fmla="*/ 420967 w 430581"/>
                <a:gd name="connsiteY26" fmla="*/ 169532 h 210284"/>
                <a:gd name="connsiteX27" fmla="*/ 420967 w 430581"/>
                <a:gd name="connsiteY27" fmla="*/ 169532 h 210284"/>
                <a:gd name="connsiteX28" fmla="*/ 428777 w 430581"/>
                <a:gd name="connsiteY28" fmla="*/ 174138 h 210284"/>
                <a:gd name="connsiteX29" fmla="*/ 428777 w 430581"/>
                <a:gd name="connsiteY29" fmla="*/ 174138 h 210284"/>
                <a:gd name="connsiteX30" fmla="*/ 424171 w 430581"/>
                <a:gd name="connsiteY30" fmla="*/ 182048 h 210284"/>
                <a:gd name="connsiteX31" fmla="*/ 424171 w 430581"/>
                <a:gd name="connsiteY31" fmla="*/ 182048 h 210284"/>
                <a:gd name="connsiteX32" fmla="*/ 422569 w 430581"/>
                <a:gd name="connsiteY32" fmla="*/ 182249 h 210284"/>
                <a:gd name="connsiteX33" fmla="*/ 422569 w 430581"/>
                <a:gd name="connsiteY33" fmla="*/ 182249 h 210284"/>
                <a:gd name="connsiteX34" fmla="*/ 416361 w 430581"/>
                <a:gd name="connsiteY34" fmla="*/ 177442 h 210284"/>
                <a:gd name="connsiteX35" fmla="*/ 410853 w 430581"/>
                <a:gd name="connsiteY35" fmla="*/ 159518 h 210284"/>
                <a:gd name="connsiteX36" fmla="*/ 414759 w 430581"/>
                <a:gd name="connsiteY36" fmla="*/ 151407 h 210284"/>
                <a:gd name="connsiteX37" fmla="*/ 414759 w 430581"/>
                <a:gd name="connsiteY37" fmla="*/ 151407 h 210284"/>
                <a:gd name="connsiteX38" fmla="*/ 422970 w 430581"/>
                <a:gd name="connsiteY38" fmla="*/ 155312 h 210284"/>
                <a:gd name="connsiteX39" fmla="*/ 422970 w 430581"/>
                <a:gd name="connsiteY39" fmla="*/ 155312 h 210284"/>
                <a:gd name="connsiteX40" fmla="*/ 419064 w 430581"/>
                <a:gd name="connsiteY40" fmla="*/ 163423 h 210284"/>
                <a:gd name="connsiteX41" fmla="*/ 419064 w 430581"/>
                <a:gd name="connsiteY41" fmla="*/ 163423 h 210284"/>
                <a:gd name="connsiteX42" fmla="*/ 416961 w 430581"/>
                <a:gd name="connsiteY42" fmla="*/ 163824 h 210284"/>
                <a:gd name="connsiteX43" fmla="*/ 416961 w 430581"/>
                <a:gd name="connsiteY43" fmla="*/ 163824 h 210284"/>
                <a:gd name="connsiteX44" fmla="*/ 410853 w 430581"/>
                <a:gd name="connsiteY44" fmla="*/ 159518 h 210284"/>
                <a:gd name="connsiteX45" fmla="*/ 403944 w 430581"/>
                <a:gd name="connsiteY45" fmla="*/ 142295 h 210284"/>
                <a:gd name="connsiteX46" fmla="*/ 403944 w 430581"/>
                <a:gd name="connsiteY46" fmla="*/ 142295 h 210284"/>
                <a:gd name="connsiteX47" fmla="*/ 407048 w 430581"/>
                <a:gd name="connsiteY47" fmla="*/ 133783 h 210284"/>
                <a:gd name="connsiteX48" fmla="*/ 407048 w 430581"/>
                <a:gd name="connsiteY48" fmla="*/ 133783 h 210284"/>
                <a:gd name="connsiteX49" fmla="*/ 415559 w 430581"/>
                <a:gd name="connsiteY49" fmla="*/ 136988 h 210284"/>
                <a:gd name="connsiteX50" fmla="*/ 415559 w 430581"/>
                <a:gd name="connsiteY50" fmla="*/ 136988 h 210284"/>
                <a:gd name="connsiteX51" fmla="*/ 415559 w 430581"/>
                <a:gd name="connsiteY51" fmla="*/ 136988 h 210284"/>
                <a:gd name="connsiteX52" fmla="*/ 415559 w 430581"/>
                <a:gd name="connsiteY52" fmla="*/ 136988 h 210284"/>
                <a:gd name="connsiteX53" fmla="*/ 412356 w 430581"/>
                <a:gd name="connsiteY53" fmla="*/ 145399 h 210284"/>
                <a:gd name="connsiteX54" fmla="*/ 412356 w 430581"/>
                <a:gd name="connsiteY54" fmla="*/ 145399 h 210284"/>
                <a:gd name="connsiteX55" fmla="*/ 409752 w 430581"/>
                <a:gd name="connsiteY55" fmla="*/ 146000 h 210284"/>
                <a:gd name="connsiteX56" fmla="*/ 409752 w 430581"/>
                <a:gd name="connsiteY56" fmla="*/ 146000 h 210284"/>
                <a:gd name="connsiteX57" fmla="*/ 403944 w 430581"/>
                <a:gd name="connsiteY57" fmla="*/ 142295 h 210284"/>
                <a:gd name="connsiteX58" fmla="*/ 3302 w 430581"/>
                <a:gd name="connsiteY58" fmla="*/ 128676 h 210284"/>
                <a:gd name="connsiteX59" fmla="*/ 799 w 430581"/>
                <a:gd name="connsiteY59" fmla="*/ 119964 h 210284"/>
                <a:gd name="connsiteX60" fmla="*/ 799 w 430581"/>
                <a:gd name="connsiteY60" fmla="*/ 119964 h 210284"/>
                <a:gd name="connsiteX61" fmla="*/ 9511 w 430581"/>
                <a:gd name="connsiteY61" fmla="*/ 117461 h 210284"/>
                <a:gd name="connsiteX62" fmla="*/ 9511 w 430581"/>
                <a:gd name="connsiteY62" fmla="*/ 117461 h 210284"/>
                <a:gd name="connsiteX63" fmla="*/ 12014 w 430581"/>
                <a:gd name="connsiteY63" fmla="*/ 126173 h 210284"/>
                <a:gd name="connsiteX64" fmla="*/ 12014 w 430581"/>
                <a:gd name="connsiteY64" fmla="*/ 126173 h 210284"/>
                <a:gd name="connsiteX65" fmla="*/ 6407 w 430581"/>
                <a:gd name="connsiteY65" fmla="*/ 129477 h 210284"/>
                <a:gd name="connsiteX66" fmla="*/ 6407 w 430581"/>
                <a:gd name="connsiteY66" fmla="*/ 129477 h 210284"/>
                <a:gd name="connsiteX67" fmla="*/ 3302 w 430581"/>
                <a:gd name="connsiteY67" fmla="*/ 128676 h 210284"/>
                <a:gd name="connsiteX68" fmla="*/ 395433 w 430581"/>
                <a:gd name="connsiteY68" fmla="*/ 125572 h 210284"/>
                <a:gd name="connsiteX69" fmla="*/ 395433 w 430581"/>
                <a:gd name="connsiteY69" fmla="*/ 125572 h 210284"/>
                <a:gd name="connsiteX70" fmla="*/ 397936 w 430581"/>
                <a:gd name="connsiteY70" fmla="*/ 116860 h 210284"/>
                <a:gd name="connsiteX71" fmla="*/ 397936 w 430581"/>
                <a:gd name="connsiteY71" fmla="*/ 116860 h 210284"/>
                <a:gd name="connsiteX72" fmla="*/ 406648 w 430581"/>
                <a:gd name="connsiteY72" fmla="*/ 119364 h 210284"/>
                <a:gd name="connsiteX73" fmla="*/ 406648 w 430581"/>
                <a:gd name="connsiteY73" fmla="*/ 119364 h 210284"/>
                <a:gd name="connsiteX74" fmla="*/ 404244 w 430581"/>
                <a:gd name="connsiteY74" fmla="*/ 128075 h 210284"/>
                <a:gd name="connsiteX75" fmla="*/ 404244 w 430581"/>
                <a:gd name="connsiteY75" fmla="*/ 128075 h 210284"/>
                <a:gd name="connsiteX76" fmla="*/ 401040 w 430581"/>
                <a:gd name="connsiteY76" fmla="*/ 128877 h 210284"/>
                <a:gd name="connsiteX77" fmla="*/ 401040 w 430581"/>
                <a:gd name="connsiteY77" fmla="*/ 128877 h 210284"/>
                <a:gd name="connsiteX78" fmla="*/ 395433 w 430581"/>
                <a:gd name="connsiteY78" fmla="*/ 125572 h 210284"/>
                <a:gd name="connsiteX79" fmla="*/ 12815 w 430581"/>
                <a:gd name="connsiteY79" fmla="*/ 111954 h 210284"/>
                <a:gd name="connsiteX80" fmla="*/ 11113 w 430581"/>
                <a:gd name="connsiteY80" fmla="*/ 103142 h 210284"/>
                <a:gd name="connsiteX81" fmla="*/ 11113 w 430581"/>
                <a:gd name="connsiteY81" fmla="*/ 103142 h 210284"/>
                <a:gd name="connsiteX82" fmla="*/ 19925 w 430581"/>
                <a:gd name="connsiteY82" fmla="*/ 101339 h 210284"/>
                <a:gd name="connsiteX83" fmla="*/ 19925 w 430581"/>
                <a:gd name="connsiteY83" fmla="*/ 101339 h 210284"/>
                <a:gd name="connsiteX84" fmla="*/ 21728 w 430581"/>
                <a:gd name="connsiteY84" fmla="*/ 110251 h 210284"/>
                <a:gd name="connsiteX85" fmla="*/ 21728 w 430581"/>
                <a:gd name="connsiteY85" fmla="*/ 110251 h 210284"/>
                <a:gd name="connsiteX86" fmla="*/ 16420 w 430581"/>
                <a:gd name="connsiteY86" fmla="*/ 113055 h 210284"/>
                <a:gd name="connsiteX87" fmla="*/ 16420 w 430581"/>
                <a:gd name="connsiteY87" fmla="*/ 113055 h 210284"/>
                <a:gd name="connsiteX88" fmla="*/ 12815 w 430581"/>
                <a:gd name="connsiteY88" fmla="*/ 111954 h 210284"/>
                <a:gd name="connsiteX89" fmla="*/ 385619 w 430581"/>
                <a:gd name="connsiteY89" fmla="*/ 109751 h 210284"/>
                <a:gd name="connsiteX90" fmla="*/ 385619 w 430581"/>
                <a:gd name="connsiteY90" fmla="*/ 109751 h 210284"/>
                <a:gd name="connsiteX91" fmla="*/ 387421 w 430581"/>
                <a:gd name="connsiteY91" fmla="*/ 100839 h 210284"/>
                <a:gd name="connsiteX92" fmla="*/ 387421 w 430581"/>
                <a:gd name="connsiteY92" fmla="*/ 100839 h 210284"/>
                <a:gd name="connsiteX93" fmla="*/ 396233 w 430581"/>
                <a:gd name="connsiteY93" fmla="*/ 102541 h 210284"/>
                <a:gd name="connsiteX94" fmla="*/ 396233 w 430581"/>
                <a:gd name="connsiteY94" fmla="*/ 102541 h 210284"/>
                <a:gd name="connsiteX95" fmla="*/ 396233 w 430581"/>
                <a:gd name="connsiteY95" fmla="*/ 102541 h 210284"/>
                <a:gd name="connsiteX96" fmla="*/ 396233 w 430581"/>
                <a:gd name="connsiteY96" fmla="*/ 102541 h 210284"/>
                <a:gd name="connsiteX97" fmla="*/ 394531 w 430581"/>
                <a:gd name="connsiteY97" fmla="*/ 111453 h 210284"/>
                <a:gd name="connsiteX98" fmla="*/ 394531 w 430581"/>
                <a:gd name="connsiteY98" fmla="*/ 111453 h 210284"/>
                <a:gd name="connsiteX99" fmla="*/ 390926 w 430581"/>
                <a:gd name="connsiteY99" fmla="*/ 112555 h 210284"/>
                <a:gd name="connsiteX100" fmla="*/ 390926 w 430581"/>
                <a:gd name="connsiteY100" fmla="*/ 112555 h 210284"/>
                <a:gd name="connsiteX101" fmla="*/ 385619 w 430581"/>
                <a:gd name="connsiteY101" fmla="*/ 109751 h 210284"/>
                <a:gd name="connsiteX102" fmla="*/ 23830 w 430581"/>
                <a:gd name="connsiteY102" fmla="*/ 96132 h 210284"/>
                <a:gd name="connsiteX103" fmla="*/ 22829 w 430581"/>
                <a:gd name="connsiteY103" fmla="*/ 87120 h 210284"/>
                <a:gd name="connsiteX104" fmla="*/ 22829 w 430581"/>
                <a:gd name="connsiteY104" fmla="*/ 87120 h 210284"/>
                <a:gd name="connsiteX105" fmla="*/ 31841 w 430581"/>
                <a:gd name="connsiteY105" fmla="*/ 86219 h 210284"/>
                <a:gd name="connsiteX106" fmla="*/ 31841 w 430581"/>
                <a:gd name="connsiteY106" fmla="*/ 86219 h 210284"/>
                <a:gd name="connsiteX107" fmla="*/ 32742 w 430581"/>
                <a:gd name="connsiteY107" fmla="*/ 95231 h 210284"/>
                <a:gd name="connsiteX108" fmla="*/ 32742 w 430581"/>
                <a:gd name="connsiteY108" fmla="*/ 95231 h 210284"/>
                <a:gd name="connsiteX109" fmla="*/ 27836 w 430581"/>
                <a:gd name="connsiteY109" fmla="*/ 97635 h 210284"/>
                <a:gd name="connsiteX110" fmla="*/ 27836 w 430581"/>
                <a:gd name="connsiteY110" fmla="*/ 97635 h 210284"/>
                <a:gd name="connsiteX111" fmla="*/ 23830 w 430581"/>
                <a:gd name="connsiteY111" fmla="*/ 96132 h 210284"/>
                <a:gd name="connsiteX112" fmla="*/ 374504 w 430581"/>
                <a:gd name="connsiteY112" fmla="*/ 94731 h 210284"/>
                <a:gd name="connsiteX113" fmla="*/ 375505 w 430581"/>
                <a:gd name="connsiteY113" fmla="*/ 85718 h 210284"/>
                <a:gd name="connsiteX114" fmla="*/ 375505 w 430581"/>
                <a:gd name="connsiteY114" fmla="*/ 85718 h 210284"/>
                <a:gd name="connsiteX115" fmla="*/ 384518 w 430581"/>
                <a:gd name="connsiteY115" fmla="*/ 86620 h 210284"/>
                <a:gd name="connsiteX116" fmla="*/ 384518 w 430581"/>
                <a:gd name="connsiteY116" fmla="*/ 86620 h 210284"/>
                <a:gd name="connsiteX117" fmla="*/ 383517 w 430581"/>
                <a:gd name="connsiteY117" fmla="*/ 95632 h 210284"/>
                <a:gd name="connsiteX118" fmla="*/ 383517 w 430581"/>
                <a:gd name="connsiteY118" fmla="*/ 95632 h 210284"/>
                <a:gd name="connsiteX119" fmla="*/ 379511 w 430581"/>
                <a:gd name="connsiteY119" fmla="*/ 97134 h 210284"/>
                <a:gd name="connsiteX120" fmla="*/ 379511 w 430581"/>
                <a:gd name="connsiteY120" fmla="*/ 97134 h 210284"/>
                <a:gd name="connsiteX121" fmla="*/ 374504 w 430581"/>
                <a:gd name="connsiteY121" fmla="*/ 94731 h 210284"/>
                <a:gd name="connsiteX122" fmla="*/ 36047 w 430581"/>
                <a:gd name="connsiteY122" fmla="*/ 81312 h 210284"/>
                <a:gd name="connsiteX123" fmla="*/ 35746 w 430581"/>
                <a:gd name="connsiteY123" fmla="*/ 72300 h 210284"/>
                <a:gd name="connsiteX124" fmla="*/ 35746 w 430581"/>
                <a:gd name="connsiteY124" fmla="*/ 72300 h 210284"/>
                <a:gd name="connsiteX125" fmla="*/ 44859 w 430581"/>
                <a:gd name="connsiteY125" fmla="*/ 72100 h 210284"/>
                <a:gd name="connsiteX126" fmla="*/ 44859 w 430581"/>
                <a:gd name="connsiteY126" fmla="*/ 72100 h 210284"/>
                <a:gd name="connsiteX127" fmla="*/ 45059 w 430581"/>
                <a:gd name="connsiteY127" fmla="*/ 81112 h 210284"/>
                <a:gd name="connsiteX128" fmla="*/ 45059 w 430581"/>
                <a:gd name="connsiteY128" fmla="*/ 81112 h 210284"/>
                <a:gd name="connsiteX129" fmla="*/ 40453 w 430581"/>
                <a:gd name="connsiteY129" fmla="*/ 83115 h 210284"/>
                <a:gd name="connsiteX130" fmla="*/ 40453 w 430581"/>
                <a:gd name="connsiteY130" fmla="*/ 83115 h 210284"/>
                <a:gd name="connsiteX131" fmla="*/ 36047 w 430581"/>
                <a:gd name="connsiteY131" fmla="*/ 81312 h 210284"/>
                <a:gd name="connsiteX132" fmla="*/ 362188 w 430581"/>
                <a:gd name="connsiteY132" fmla="*/ 80712 h 210284"/>
                <a:gd name="connsiteX133" fmla="*/ 362388 w 430581"/>
                <a:gd name="connsiteY133" fmla="*/ 71599 h 210284"/>
                <a:gd name="connsiteX134" fmla="*/ 362388 w 430581"/>
                <a:gd name="connsiteY134" fmla="*/ 71599 h 210284"/>
                <a:gd name="connsiteX135" fmla="*/ 371400 w 430581"/>
                <a:gd name="connsiteY135" fmla="*/ 71799 h 210284"/>
                <a:gd name="connsiteX136" fmla="*/ 371400 w 430581"/>
                <a:gd name="connsiteY136" fmla="*/ 71799 h 210284"/>
                <a:gd name="connsiteX137" fmla="*/ 371199 w 430581"/>
                <a:gd name="connsiteY137" fmla="*/ 80912 h 210284"/>
                <a:gd name="connsiteX138" fmla="*/ 371199 w 430581"/>
                <a:gd name="connsiteY138" fmla="*/ 80912 h 210284"/>
                <a:gd name="connsiteX139" fmla="*/ 366793 w 430581"/>
                <a:gd name="connsiteY139" fmla="*/ 82714 h 210284"/>
                <a:gd name="connsiteX140" fmla="*/ 366793 w 430581"/>
                <a:gd name="connsiteY140" fmla="*/ 82714 h 210284"/>
                <a:gd name="connsiteX141" fmla="*/ 362188 w 430581"/>
                <a:gd name="connsiteY141" fmla="*/ 80712 h 210284"/>
                <a:gd name="connsiteX142" fmla="*/ 49465 w 430581"/>
                <a:gd name="connsiteY142" fmla="*/ 67594 h 210284"/>
                <a:gd name="connsiteX143" fmla="*/ 49966 w 430581"/>
                <a:gd name="connsiteY143" fmla="*/ 58582 h 210284"/>
                <a:gd name="connsiteX144" fmla="*/ 49966 w 430581"/>
                <a:gd name="connsiteY144" fmla="*/ 58582 h 210284"/>
                <a:gd name="connsiteX145" fmla="*/ 59078 w 430581"/>
                <a:gd name="connsiteY145" fmla="*/ 59082 h 210284"/>
                <a:gd name="connsiteX146" fmla="*/ 59078 w 430581"/>
                <a:gd name="connsiteY146" fmla="*/ 59082 h 210284"/>
                <a:gd name="connsiteX147" fmla="*/ 58477 w 430581"/>
                <a:gd name="connsiteY147" fmla="*/ 68195 h 210284"/>
                <a:gd name="connsiteX148" fmla="*/ 58477 w 430581"/>
                <a:gd name="connsiteY148" fmla="*/ 68195 h 210284"/>
                <a:gd name="connsiteX149" fmla="*/ 54272 w 430581"/>
                <a:gd name="connsiteY149" fmla="*/ 69797 h 210284"/>
                <a:gd name="connsiteX150" fmla="*/ 54272 w 430581"/>
                <a:gd name="connsiteY150" fmla="*/ 69797 h 210284"/>
                <a:gd name="connsiteX151" fmla="*/ 49465 w 430581"/>
                <a:gd name="connsiteY151" fmla="*/ 67594 h 210284"/>
                <a:gd name="connsiteX152" fmla="*/ 348669 w 430581"/>
                <a:gd name="connsiteY152" fmla="*/ 67794 h 210284"/>
                <a:gd name="connsiteX153" fmla="*/ 348168 w 430581"/>
                <a:gd name="connsiteY153" fmla="*/ 58682 h 210284"/>
                <a:gd name="connsiteX154" fmla="*/ 348168 w 430581"/>
                <a:gd name="connsiteY154" fmla="*/ 58682 h 210284"/>
                <a:gd name="connsiteX155" fmla="*/ 357181 w 430581"/>
                <a:gd name="connsiteY155" fmla="*/ 58181 h 210284"/>
                <a:gd name="connsiteX156" fmla="*/ 357181 w 430581"/>
                <a:gd name="connsiteY156" fmla="*/ 58181 h 210284"/>
                <a:gd name="connsiteX157" fmla="*/ 357782 w 430581"/>
                <a:gd name="connsiteY157" fmla="*/ 67193 h 210284"/>
                <a:gd name="connsiteX158" fmla="*/ 357782 w 430581"/>
                <a:gd name="connsiteY158" fmla="*/ 67193 h 210284"/>
                <a:gd name="connsiteX159" fmla="*/ 352975 w 430581"/>
                <a:gd name="connsiteY159" fmla="*/ 69396 h 210284"/>
                <a:gd name="connsiteX160" fmla="*/ 352975 w 430581"/>
                <a:gd name="connsiteY160" fmla="*/ 69396 h 210284"/>
                <a:gd name="connsiteX161" fmla="*/ 348669 w 430581"/>
                <a:gd name="connsiteY161" fmla="*/ 67794 h 210284"/>
                <a:gd name="connsiteX162" fmla="*/ 64085 w 430581"/>
                <a:gd name="connsiteY162" fmla="*/ 55077 h 210284"/>
                <a:gd name="connsiteX163" fmla="*/ 65286 w 430581"/>
                <a:gd name="connsiteY163" fmla="*/ 46065 h 210284"/>
                <a:gd name="connsiteX164" fmla="*/ 65286 w 430581"/>
                <a:gd name="connsiteY164" fmla="*/ 46065 h 210284"/>
                <a:gd name="connsiteX165" fmla="*/ 74299 w 430581"/>
                <a:gd name="connsiteY165" fmla="*/ 47366 h 210284"/>
                <a:gd name="connsiteX166" fmla="*/ 74299 w 430581"/>
                <a:gd name="connsiteY166" fmla="*/ 47366 h 210284"/>
                <a:gd name="connsiteX167" fmla="*/ 72997 w 430581"/>
                <a:gd name="connsiteY167" fmla="*/ 56379 h 210284"/>
                <a:gd name="connsiteX168" fmla="*/ 72997 w 430581"/>
                <a:gd name="connsiteY168" fmla="*/ 56379 h 210284"/>
                <a:gd name="connsiteX169" fmla="*/ 69192 w 430581"/>
                <a:gd name="connsiteY169" fmla="*/ 57580 h 210284"/>
                <a:gd name="connsiteX170" fmla="*/ 69192 w 430581"/>
                <a:gd name="connsiteY170" fmla="*/ 57580 h 210284"/>
                <a:gd name="connsiteX171" fmla="*/ 64085 w 430581"/>
                <a:gd name="connsiteY171" fmla="*/ 55077 h 210284"/>
                <a:gd name="connsiteX172" fmla="*/ 334250 w 430581"/>
                <a:gd name="connsiteY172" fmla="*/ 55978 h 210284"/>
                <a:gd name="connsiteX173" fmla="*/ 332948 w 430581"/>
                <a:gd name="connsiteY173" fmla="*/ 47066 h 210284"/>
                <a:gd name="connsiteX174" fmla="*/ 332948 w 430581"/>
                <a:gd name="connsiteY174" fmla="*/ 47066 h 210284"/>
                <a:gd name="connsiteX175" fmla="*/ 341860 w 430581"/>
                <a:gd name="connsiteY175" fmla="*/ 45664 h 210284"/>
                <a:gd name="connsiteX176" fmla="*/ 341860 w 430581"/>
                <a:gd name="connsiteY176" fmla="*/ 45664 h 210284"/>
                <a:gd name="connsiteX177" fmla="*/ 341860 w 430581"/>
                <a:gd name="connsiteY177" fmla="*/ 45664 h 210284"/>
                <a:gd name="connsiteX178" fmla="*/ 341860 w 430581"/>
                <a:gd name="connsiteY178" fmla="*/ 45664 h 210284"/>
                <a:gd name="connsiteX179" fmla="*/ 343162 w 430581"/>
                <a:gd name="connsiteY179" fmla="*/ 54676 h 210284"/>
                <a:gd name="connsiteX180" fmla="*/ 343162 w 430581"/>
                <a:gd name="connsiteY180" fmla="*/ 54676 h 210284"/>
                <a:gd name="connsiteX181" fmla="*/ 338055 w 430581"/>
                <a:gd name="connsiteY181" fmla="*/ 57280 h 210284"/>
                <a:gd name="connsiteX182" fmla="*/ 338055 w 430581"/>
                <a:gd name="connsiteY182" fmla="*/ 57280 h 210284"/>
                <a:gd name="connsiteX183" fmla="*/ 334250 w 430581"/>
                <a:gd name="connsiteY183" fmla="*/ 55978 h 210284"/>
                <a:gd name="connsiteX184" fmla="*/ 79606 w 430581"/>
                <a:gd name="connsiteY184" fmla="*/ 43762 h 210284"/>
                <a:gd name="connsiteX185" fmla="*/ 81608 w 430581"/>
                <a:gd name="connsiteY185" fmla="*/ 34950 h 210284"/>
                <a:gd name="connsiteX186" fmla="*/ 81608 w 430581"/>
                <a:gd name="connsiteY186" fmla="*/ 34950 h 210284"/>
                <a:gd name="connsiteX187" fmla="*/ 90420 w 430581"/>
                <a:gd name="connsiteY187" fmla="*/ 36952 h 210284"/>
                <a:gd name="connsiteX188" fmla="*/ 90420 w 430581"/>
                <a:gd name="connsiteY188" fmla="*/ 36952 h 210284"/>
                <a:gd name="connsiteX189" fmla="*/ 88417 w 430581"/>
                <a:gd name="connsiteY189" fmla="*/ 45864 h 210284"/>
                <a:gd name="connsiteX190" fmla="*/ 88417 w 430581"/>
                <a:gd name="connsiteY190" fmla="*/ 45864 h 210284"/>
                <a:gd name="connsiteX191" fmla="*/ 85013 w 430581"/>
                <a:gd name="connsiteY191" fmla="*/ 46766 h 210284"/>
                <a:gd name="connsiteX192" fmla="*/ 85013 w 430581"/>
                <a:gd name="connsiteY192" fmla="*/ 46766 h 210284"/>
                <a:gd name="connsiteX193" fmla="*/ 79606 w 430581"/>
                <a:gd name="connsiteY193" fmla="*/ 43762 h 210284"/>
                <a:gd name="connsiteX194" fmla="*/ 318829 w 430581"/>
                <a:gd name="connsiteY194" fmla="*/ 45464 h 210284"/>
                <a:gd name="connsiteX195" fmla="*/ 316726 w 430581"/>
                <a:gd name="connsiteY195" fmla="*/ 36652 h 210284"/>
                <a:gd name="connsiteX196" fmla="*/ 316726 w 430581"/>
                <a:gd name="connsiteY196" fmla="*/ 36652 h 210284"/>
                <a:gd name="connsiteX197" fmla="*/ 325538 w 430581"/>
                <a:gd name="connsiteY197" fmla="*/ 34549 h 210284"/>
                <a:gd name="connsiteX198" fmla="*/ 325538 w 430581"/>
                <a:gd name="connsiteY198" fmla="*/ 34549 h 210284"/>
                <a:gd name="connsiteX199" fmla="*/ 325538 w 430581"/>
                <a:gd name="connsiteY199" fmla="*/ 34549 h 210284"/>
                <a:gd name="connsiteX200" fmla="*/ 325538 w 430581"/>
                <a:gd name="connsiteY200" fmla="*/ 34549 h 210284"/>
                <a:gd name="connsiteX201" fmla="*/ 327641 w 430581"/>
                <a:gd name="connsiteY201" fmla="*/ 43361 h 210284"/>
                <a:gd name="connsiteX202" fmla="*/ 327641 w 430581"/>
                <a:gd name="connsiteY202" fmla="*/ 43361 h 210284"/>
                <a:gd name="connsiteX203" fmla="*/ 322134 w 430581"/>
                <a:gd name="connsiteY203" fmla="*/ 46465 h 210284"/>
                <a:gd name="connsiteX204" fmla="*/ 322134 w 430581"/>
                <a:gd name="connsiteY204" fmla="*/ 46465 h 210284"/>
                <a:gd name="connsiteX205" fmla="*/ 318829 w 430581"/>
                <a:gd name="connsiteY205" fmla="*/ 45464 h 210284"/>
                <a:gd name="connsiteX206" fmla="*/ 96028 w 430581"/>
                <a:gd name="connsiteY206" fmla="*/ 33848 h 210284"/>
                <a:gd name="connsiteX207" fmla="*/ 98831 w 430581"/>
                <a:gd name="connsiteY207" fmla="*/ 25237 h 210284"/>
                <a:gd name="connsiteX208" fmla="*/ 98831 w 430581"/>
                <a:gd name="connsiteY208" fmla="*/ 25237 h 210284"/>
                <a:gd name="connsiteX209" fmla="*/ 98831 w 430581"/>
                <a:gd name="connsiteY209" fmla="*/ 25237 h 210284"/>
                <a:gd name="connsiteX210" fmla="*/ 98831 w 430581"/>
                <a:gd name="connsiteY210" fmla="*/ 25237 h 210284"/>
                <a:gd name="connsiteX211" fmla="*/ 107443 w 430581"/>
                <a:gd name="connsiteY211" fmla="*/ 28040 h 210284"/>
                <a:gd name="connsiteX212" fmla="*/ 107443 w 430581"/>
                <a:gd name="connsiteY212" fmla="*/ 28040 h 210284"/>
                <a:gd name="connsiteX213" fmla="*/ 104639 w 430581"/>
                <a:gd name="connsiteY213" fmla="*/ 36652 h 210284"/>
                <a:gd name="connsiteX214" fmla="*/ 104639 w 430581"/>
                <a:gd name="connsiteY214" fmla="*/ 36652 h 210284"/>
                <a:gd name="connsiteX215" fmla="*/ 101736 w 430581"/>
                <a:gd name="connsiteY215" fmla="*/ 37353 h 210284"/>
                <a:gd name="connsiteX216" fmla="*/ 101736 w 430581"/>
                <a:gd name="connsiteY216" fmla="*/ 37353 h 210284"/>
                <a:gd name="connsiteX217" fmla="*/ 96028 w 430581"/>
                <a:gd name="connsiteY217" fmla="*/ 33848 h 210284"/>
                <a:gd name="connsiteX218" fmla="*/ 302507 w 430581"/>
                <a:gd name="connsiteY218" fmla="*/ 36351 h 210284"/>
                <a:gd name="connsiteX219" fmla="*/ 299703 w 430581"/>
                <a:gd name="connsiteY219" fmla="*/ 27640 h 210284"/>
                <a:gd name="connsiteX220" fmla="*/ 299703 w 430581"/>
                <a:gd name="connsiteY220" fmla="*/ 27640 h 210284"/>
                <a:gd name="connsiteX221" fmla="*/ 308315 w 430581"/>
                <a:gd name="connsiteY221" fmla="*/ 24836 h 210284"/>
                <a:gd name="connsiteX222" fmla="*/ 308315 w 430581"/>
                <a:gd name="connsiteY222" fmla="*/ 24836 h 210284"/>
                <a:gd name="connsiteX223" fmla="*/ 311118 w 430581"/>
                <a:gd name="connsiteY223" fmla="*/ 33548 h 210284"/>
                <a:gd name="connsiteX224" fmla="*/ 311118 w 430581"/>
                <a:gd name="connsiteY224" fmla="*/ 33548 h 210284"/>
                <a:gd name="connsiteX225" fmla="*/ 305411 w 430581"/>
                <a:gd name="connsiteY225" fmla="*/ 37052 h 210284"/>
                <a:gd name="connsiteX226" fmla="*/ 305411 w 430581"/>
                <a:gd name="connsiteY226" fmla="*/ 37052 h 210284"/>
                <a:gd name="connsiteX227" fmla="*/ 302507 w 430581"/>
                <a:gd name="connsiteY227" fmla="*/ 36351 h 210284"/>
                <a:gd name="connsiteX228" fmla="*/ 113251 w 430581"/>
                <a:gd name="connsiteY228" fmla="*/ 25337 h 210284"/>
                <a:gd name="connsiteX229" fmla="*/ 116756 w 430581"/>
                <a:gd name="connsiteY229" fmla="*/ 17025 h 210284"/>
                <a:gd name="connsiteX230" fmla="*/ 116756 w 430581"/>
                <a:gd name="connsiteY230" fmla="*/ 17025 h 210284"/>
                <a:gd name="connsiteX231" fmla="*/ 116856 w 430581"/>
                <a:gd name="connsiteY231" fmla="*/ 17025 h 210284"/>
                <a:gd name="connsiteX232" fmla="*/ 116856 w 430581"/>
                <a:gd name="connsiteY232" fmla="*/ 17025 h 210284"/>
                <a:gd name="connsiteX233" fmla="*/ 125167 w 430581"/>
                <a:gd name="connsiteY233" fmla="*/ 20530 h 210284"/>
                <a:gd name="connsiteX234" fmla="*/ 125167 w 430581"/>
                <a:gd name="connsiteY234" fmla="*/ 20530 h 210284"/>
                <a:gd name="connsiteX235" fmla="*/ 121662 w 430581"/>
                <a:gd name="connsiteY235" fmla="*/ 28841 h 210284"/>
                <a:gd name="connsiteX236" fmla="*/ 121662 w 430581"/>
                <a:gd name="connsiteY236" fmla="*/ 28841 h 210284"/>
                <a:gd name="connsiteX237" fmla="*/ 119259 w 430581"/>
                <a:gd name="connsiteY237" fmla="*/ 29342 h 210284"/>
                <a:gd name="connsiteX238" fmla="*/ 119259 w 430581"/>
                <a:gd name="connsiteY238" fmla="*/ 29342 h 210284"/>
                <a:gd name="connsiteX239" fmla="*/ 113251 w 430581"/>
                <a:gd name="connsiteY239" fmla="*/ 25337 h 210284"/>
                <a:gd name="connsiteX240" fmla="*/ 285484 w 430581"/>
                <a:gd name="connsiteY240" fmla="*/ 28541 h 210284"/>
                <a:gd name="connsiteX241" fmla="*/ 285484 w 430581"/>
                <a:gd name="connsiteY241" fmla="*/ 28541 h 210284"/>
                <a:gd name="connsiteX242" fmla="*/ 281979 w 430581"/>
                <a:gd name="connsiteY242" fmla="*/ 20230 h 210284"/>
                <a:gd name="connsiteX243" fmla="*/ 281979 w 430581"/>
                <a:gd name="connsiteY243" fmla="*/ 20230 h 210284"/>
                <a:gd name="connsiteX244" fmla="*/ 290291 w 430581"/>
                <a:gd name="connsiteY244" fmla="*/ 16625 h 210284"/>
                <a:gd name="connsiteX245" fmla="*/ 290291 w 430581"/>
                <a:gd name="connsiteY245" fmla="*/ 16625 h 210284"/>
                <a:gd name="connsiteX246" fmla="*/ 293795 w 430581"/>
                <a:gd name="connsiteY246" fmla="*/ 25036 h 210284"/>
                <a:gd name="connsiteX247" fmla="*/ 293795 w 430581"/>
                <a:gd name="connsiteY247" fmla="*/ 25036 h 210284"/>
                <a:gd name="connsiteX248" fmla="*/ 287887 w 430581"/>
                <a:gd name="connsiteY248" fmla="*/ 29042 h 210284"/>
                <a:gd name="connsiteX249" fmla="*/ 287887 w 430581"/>
                <a:gd name="connsiteY249" fmla="*/ 29042 h 210284"/>
                <a:gd name="connsiteX250" fmla="*/ 285484 w 430581"/>
                <a:gd name="connsiteY250" fmla="*/ 28541 h 210284"/>
                <a:gd name="connsiteX251" fmla="*/ 131175 w 430581"/>
                <a:gd name="connsiteY251" fmla="*/ 18327 h 210284"/>
                <a:gd name="connsiteX252" fmla="*/ 135381 w 430581"/>
                <a:gd name="connsiteY252" fmla="*/ 10317 h 210284"/>
                <a:gd name="connsiteX253" fmla="*/ 135381 w 430581"/>
                <a:gd name="connsiteY253" fmla="*/ 10317 h 210284"/>
                <a:gd name="connsiteX254" fmla="*/ 143392 w 430581"/>
                <a:gd name="connsiteY254" fmla="*/ 14522 h 210284"/>
                <a:gd name="connsiteX255" fmla="*/ 143392 w 430581"/>
                <a:gd name="connsiteY255" fmla="*/ 14522 h 210284"/>
                <a:gd name="connsiteX256" fmla="*/ 139186 w 430581"/>
                <a:gd name="connsiteY256" fmla="*/ 22533 h 210284"/>
                <a:gd name="connsiteX257" fmla="*/ 139186 w 430581"/>
                <a:gd name="connsiteY257" fmla="*/ 22533 h 210284"/>
                <a:gd name="connsiteX258" fmla="*/ 137284 w 430581"/>
                <a:gd name="connsiteY258" fmla="*/ 22833 h 210284"/>
                <a:gd name="connsiteX259" fmla="*/ 137284 w 430581"/>
                <a:gd name="connsiteY259" fmla="*/ 22833 h 210284"/>
                <a:gd name="connsiteX260" fmla="*/ 131175 w 430581"/>
                <a:gd name="connsiteY260" fmla="*/ 18327 h 210284"/>
                <a:gd name="connsiteX261" fmla="*/ 267960 w 430581"/>
                <a:gd name="connsiteY261" fmla="*/ 22232 h 210284"/>
                <a:gd name="connsiteX262" fmla="*/ 267860 w 430581"/>
                <a:gd name="connsiteY262" fmla="*/ 22333 h 210284"/>
                <a:gd name="connsiteX263" fmla="*/ 263654 w 430581"/>
                <a:gd name="connsiteY263" fmla="*/ 14322 h 210284"/>
                <a:gd name="connsiteX264" fmla="*/ 263654 w 430581"/>
                <a:gd name="connsiteY264" fmla="*/ 14322 h 210284"/>
                <a:gd name="connsiteX265" fmla="*/ 271665 w 430581"/>
                <a:gd name="connsiteY265" fmla="*/ 10016 h 210284"/>
                <a:gd name="connsiteX266" fmla="*/ 271665 w 430581"/>
                <a:gd name="connsiteY266" fmla="*/ 10016 h 210284"/>
                <a:gd name="connsiteX267" fmla="*/ 275971 w 430581"/>
                <a:gd name="connsiteY267" fmla="*/ 18027 h 210284"/>
                <a:gd name="connsiteX268" fmla="*/ 275971 w 430581"/>
                <a:gd name="connsiteY268" fmla="*/ 18027 h 210284"/>
                <a:gd name="connsiteX269" fmla="*/ 269762 w 430581"/>
                <a:gd name="connsiteY269" fmla="*/ 22533 h 210284"/>
                <a:gd name="connsiteX270" fmla="*/ 269762 w 430581"/>
                <a:gd name="connsiteY270" fmla="*/ 22533 h 210284"/>
                <a:gd name="connsiteX271" fmla="*/ 267960 w 430581"/>
                <a:gd name="connsiteY271" fmla="*/ 22232 h 210284"/>
                <a:gd name="connsiteX272" fmla="*/ 149600 w 430581"/>
                <a:gd name="connsiteY272" fmla="*/ 12820 h 210284"/>
                <a:gd name="connsiteX273" fmla="*/ 154507 w 430581"/>
                <a:gd name="connsiteY273" fmla="*/ 5210 h 210284"/>
                <a:gd name="connsiteX274" fmla="*/ 154507 w 430581"/>
                <a:gd name="connsiteY274" fmla="*/ 5210 h 210284"/>
                <a:gd name="connsiteX275" fmla="*/ 162117 w 430581"/>
                <a:gd name="connsiteY275" fmla="*/ 10116 h 210284"/>
                <a:gd name="connsiteX276" fmla="*/ 162117 w 430581"/>
                <a:gd name="connsiteY276" fmla="*/ 10116 h 210284"/>
                <a:gd name="connsiteX277" fmla="*/ 157210 w 430581"/>
                <a:gd name="connsiteY277" fmla="*/ 17726 h 210284"/>
                <a:gd name="connsiteX278" fmla="*/ 157210 w 430581"/>
                <a:gd name="connsiteY278" fmla="*/ 17726 h 210284"/>
                <a:gd name="connsiteX279" fmla="*/ 155808 w 430581"/>
                <a:gd name="connsiteY279" fmla="*/ 17927 h 210284"/>
                <a:gd name="connsiteX280" fmla="*/ 155808 w 430581"/>
                <a:gd name="connsiteY280" fmla="*/ 17927 h 210284"/>
                <a:gd name="connsiteX281" fmla="*/ 149600 w 430581"/>
                <a:gd name="connsiteY281" fmla="*/ 12820 h 210284"/>
                <a:gd name="connsiteX282" fmla="*/ 249836 w 430581"/>
                <a:gd name="connsiteY282" fmla="*/ 17526 h 210284"/>
                <a:gd name="connsiteX283" fmla="*/ 244929 w 430581"/>
                <a:gd name="connsiteY283" fmla="*/ 9916 h 210284"/>
                <a:gd name="connsiteX284" fmla="*/ 244929 w 430581"/>
                <a:gd name="connsiteY284" fmla="*/ 9916 h 210284"/>
                <a:gd name="connsiteX285" fmla="*/ 252539 w 430581"/>
                <a:gd name="connsiteY285" fmla="*/ 5009 h 210284"/>
                <a:gd name="connsiteX286" fmla="*/ 252539 w 430581"/>
                <a:gd name="connsiteY286" fmla="*/ 5009 h 210284"/>
                <a:gd name="connsiteX287" fmla="*/ 257446 w 430581"/>
                <a:gd name="connsiteY287" fmla="*/ 12619 h 210284"/>
                <a:gd name="connsiteX288" fmla="*/ 257446 w 430581"/>
                <a:gd name="connsiteY288" fmla="*/ 12619 h 210284"/>
                <a:gd name="connsiteX289" fmla="*/ 251238 w 430581"/>
                <a:gd name="connsiteY289" fmla="*/ 17726 h 210284"/>
                <a:gd name="connsiteX290" fmla="*/ 251238 w 430581"/>
                <a:gd name="connsiteY290" fmla="*/ 17726 h 210284"/>
                <a:gd name="connsiteX291" fmla="*/ 249836 w 430581"/>
                <a:gd name="connsiteY291" fmla="*/ 17526 h 210284"/>
                <a:gd name="connsiteX292" fmla="*/ 168425 w 430581"/>
                <a:gd name="connsiteY292" fmla="*/ 9015 h 210284"/>
                <a:gd name="connsiteX293" fmla="*/ 173933 w 430581"/>
                <a:gd name="connsiteY293" fmla="*/ 1805 h 210284"/>
                <a:gd name="connsiteX294" fmla="*/ 173933 w 430581"/>
                <a:gd name="connsiteY294" fmla="*/ 1805 h 210284"/>
                <a:gd name="connsiteX295" fmla="*/ 181143 w 430581"/>
                <a:gd name="connsiteY295" fmla="*/ 7312 h 210284"/>
                <a:gd name="connsiteX296" fmla="*/ 181143 w 430581"/>
                <a:gd name="connsiteY296" fmla="*/ 7312 h 210284"/>
                <a:gd name="connsiteX297" fmla="*/ 175636 w 430581"/>
                <a:gd name="connsiteY297" fmla="*/ 14522 h 210284"/>
                <a:gd name="connsiteX298" fmla="*/ 175636 w 430581"/>
                <a:gd name="connsiteY298" fmla="*/ 14522 h 210284"/>
                <a:gd name="connsiteX299" fmla="*/ 174734 w 430581"/>
                <a:gd name="connsiteY299" fmla="*/ 14522 h 210284"/>
                <a:gd name="connsiteX300" fmla="*/ 174734 w 430581"/>
                <a:gd name="connsiteY300" fmla="*/ 14522 h 210284"/>
                <a:gd name="connsiteX301" fmla="*/ 168425 w 430581"/>
                <a:gd name="connsiteY301" fmla="*/ 9015 h 210284"/>
                <a:gd name="connsiteX302" fmla="*/ 231511 w 430581"/>
                <a:gd name="connsiteY302" fmla="*/ 14422 h 210284"/>
                <a:gd name="connsiteX303" fmla="*/ 225903 w 430581"/>
                <a:gd name="connsiteY303" fmla="*/ 7212 h 210284"/>
                <a:gd name="connsiteX304" fmla="*/ 225903 w 430581"/>
                <a:gd name="connsiteY304" fmla="*/ 7212 h 210284"/>
                <a:gd name="connsiteX305" fmla="*/ 233113 w 430581"/>
                <a:gd name="connsiteY305" fmla="*/ 1705 h 210284"/>
                <a:gd name="connsiteX306" fmla="*/ 233113 w 430581"/>
                <a:gd name="connsiteY306" fmla="*/ 1705 h 210284"/>
                <a:gd name="connsiteX307" fmla="*/ 238620 w 430581"/>
                <a:gd name="connsiteY307" fmla="*/ 8914 h 210284"/>
                <a:gd name="connsiteX308" fmla="*/ 238620 w 430581"/>
                <a:gd name="connsiteY308" fmla="*/ 8914 h 210284"/>
                <a:gd name="connsiteX309" fmla="*/ 232312 w 430581"/>
                <a:gd name="connsiteY309" fmla="*/ 14422 h 210284"/>
                <a:gd name="connsiteX310" fmla="*/ 232312 w 430581"/>
                <a:gd name="connsiteY310" fmla="*/ 14422 h 210284"/>
                <a:gd name="connsiteX311" fmla="*/ 231511 w 430581"/>
                <a:gd name="connsiteY311" fmla="*/ 14422 h 210284"/>
                <a:gd name="connsiteX312" fmla="*/ 187552 w 430581"/>
                <a:gd name="connsiteY312" fmla="*/ 6812 h 210284"/>
                <a:gd name="connsiteX313" fmla="*/ 193660 w 430581"/>
                <a:gd name="connsiteY313" fmla="*/ 103 h 210284"/>
                <a:gd name="connsiteX314" fmla="*/ 193660 w 430581"/>
                <a:gd name="connsiteY314" fmla="*/ 103 h 210284"/>
                <a:gd name="connsiteX315" fmla="*/ 200268 w 430581"/>
                <a:gd name="connsiteY315" fmla="*/ 6211 h 210284"/>
                <a:gd name="connsiteX316" fmla="*/ 200268 w 430581"/>
                <a:gd name="connsiteY316" fmla="*/ 6211 h 210284"/>
                <a:gd name="connsiteX317" fmla="*/ 194261 w 430581"/>
                <a:gd name="connsiteY317" fmla="*/ 12920 h 210284"/>
                <a:gd name="connsiteX318" fmla="*/ 194261 w 430581"/>
                <a:gd name="connsiteY318" fmla="*/ 12920 h 210284"/>
                <a:gd name="connsiteX319" fmla="*/ 193960 w 430581"/>
                <a:gd name="connsiteY319" fmla="*/ 12920 h 210284"/>
                <a:gd name="connsiteX320" fmla="*/ 193960 w 430581"/>
                <a:gd name="connsiteY320" fmla="*/ 12920 h 210284"/>
                <a:gd name="connsiteX321" fmla="*/ 187552 w 430581"/>
                <a:gd name="connsiteY321" fmla="*/ 6812 h 210284"/>
                <a:gd name="connsiteX322" fmla="*/ 212886 w 430581"/>
                <a:gd name="connsiteY322" fmla="*/ 12820 h 210284"/>
                <a:gd name="connsiteX323" fmla="*/ 212886 w 430581"/>
                <a:gd name="connsiteY323" fmla="*/ 12820 h 210284"/>
                <a:gd name="connsiteX324" fmla="*/ 206777 w 430581"/>
                <a:gd name="connsiteY324" fmla="*/ 6211 h 210284"/>
                <a:gd name="connsiteX325" fmla="*/ 206777 w 430581"/>
                <a:gd name="connsiteY325" fmla="*/ 6211 h 210284"/>
                <a:gd name="connsiteX326" fmla="*/ 213386 w 430581"/>
                <a:gd name="connsiteY326" fmla="*/ 3 h 210284"/>
                <a:gd name="connsiteX327" fmla="*/ 213386 w 430581"/>
                <a:gd name="connsiteY327" fmla="*/ 3 h 210284"/>
                <a:gd name="connsiteX328" fmla="*/ 219595 w 430581"/>
                <a:gd name="connsiteY328" fmla="*/ 6711 h 210284"/>
                <a:gd name="connsiteX329" fmla="*/ 219595 w 430581"/>
                <a:gd name="connsiteY329" fmla="*/ 6711 h 210284"/>
                <a:gd name="connsiteX330" fmla="*/ 213086 w 430581"/>
                <a:gd name="connsiteY330" fmla="*/ 12920 h 210284"/>
                <a:gd name="connsiteX331" fmla="*/ 213086 w 430581"/>
                <a:gd name="connsiteY331" fmla="*/ 12920 h 210284"/>
                <a:gd name="connsiteX332" fmla="*/ 212886 w 430581"/>
                <a:gd name="connsiteY332" fmla="*/ 12820 h 210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</a:cxnLst>
              <a:rect l="l" t="t" r="r" b="b"/>
              <a:pathLst>
                <a:path w="430581" h="210284">
                  <a:moveTo>
                    <a:pt x="422569" y="214192"/>
                  </a:moveTo>
                  <a:cubicBezTo>
                    <a:pt x="422269" y="210587"/>
                    <a:pt x="424972" y="207583"/>
                    <a:pt x="428477" y="207282"/>
                  </a:cubicBezTo>
                  <a:lnTo>
                    <a:pt x="428477" y="207282"/>
                  </a:lnTo>
                  <a:cubicBezTo>
                    <a:pt x="431982" y="206982"/>
                    <a:pt x="435086" y="209586"/>
                    <a:pt x="435387" y="213090"/>
                  </a:cubicBezTo>
                  <a:lnTo>
                    <a:pt x="435387" y="213090"/>
                  </a:lnTo>
                  <a:lnTo>
                    <a:pt x="435387" y="213090"/>
                  </a:lnTo>
                  <a:lnTo>
                    <a:pt x="435387" y="213090"/>
                  </a:lnTo>
                  <a:cubicBezTo>
                    <a:pt x="435687" y="216695"/>
                    <a:pt x="433083" y="219699"/>
                    <a:pt x="429478" y="220000"/>
                  </a:cubicBezTo>
                  <a:lnTo>
                    <a:pt x="429478" y="220000"/>
                  </a:lnTo>
                  <a:cubicBezTo>
                    <a:pt x="429378" y="220000"/>
                    <a:pt x="429178" y="220000"/>
                    <a:pt x="428978" y="220000"/>
                  </a:cubicBezTo>
                  <a:lnTo>
                    <a:pt x="428978" y="220000"/>
                  </a:lnTo>
                  <a:cubicBezTo>
                    <a:pt x="425673" y="220000"/>
                    <a:pt x="422870" y="217496"/>
                    <a:pt x="422569" y="214192"/>
                  </a:cubicBezTo>
                  <a:close/>
                  <a:moveTo>
                    <a:pt x="420266" y="195667"/>
                  </a:moveTo>
                  <a:cubicBezTo>
                    <a:pt x="419665" y="192162"/>
                    <a:pt x="422068" y="188858"/>
                    <a:pt x="425573" y="188257"/>
                  </a:cubicBezTo>
                  <a:lnTo>
                    <a:pt x="425573" y="188257"/>
                  </a:lnTo>
                  <a:cubicBezTo>
                    <a:pt x="428978" y="187656"/>
                    <a:pt x="432282" y="190059"/>
                    <a:pt x="432883" y="193464"/>
                  </a:cubicBezTo>
                  <a:lnTo>
                    <a:pt x="432883" y="193464"/>
                  </a:lnTo>
                  <a:lnTo>
                    <a:pt x="432883" y="193464"/>
                  </a:lnTo>
                  <a:lnTo>
                    <a:pt x="432883" y="193464"/>
                  </a:lnTo>
                  <a:cubicBezTo>
                    <a:pt x="433484" y="196969"/>
                    <a:pt x="431180" y="200273"/>
                    <a:pt x="427676" y="200874"/>
                  </a:cubicBezTo>
                  <a:lnTo>
                    <a:pt x="427676" y="200874"/>
                  </a:lnTo>
                  <a:cubicBezTo>
                    <a:pt x="427276" y="200974"/>
                    <a:pt x="426975" y="200974"/>
                    <a:pt x="426575" y="200974"/>
                  </a:cubicBezTo>
                  <a:lnTo>
                    <a:pt x="426575" y="200974"/>
                  </a:lnTo>
                  <a:cubicBezTo>
                    <a:pt x="423470" y="200974"/>
                    <a:pt x="420767" y="198771"/>
                    <a:pt x="420266" y="195667"/>
                  </a:cubicBezTo>
                  <a:close/>
                  <a:moveTo>
                    <a:pt x="416361" y="177442"/>
                  </a:moveTo>
                  <a:lnTo>
                    <a:pt x="416361" y="177442"/>
                  </a:lnTo>
                  <a:cubicBezTo>
                    <a:pt x="415460" y="173938"/>
                    <a:pt x="417562" y="170433"/>
                    <a:pt x="420967" y="169532"/>
                  </a:cubicBezTo>
                  <a:lnTo>
                    <a:pt x="420967" y="169532"/>
                  </a:lnTo>
                  <a:cubicBezTo>
                    <a:pt x="424371" y="168730"/>
                    <a:pt x="427876" y="170733"/>
                    <a:pt x="428777" y="174138"/>
                  </a:cubicBezTo>
                  <a:lnTo>
                    <a:pt x="428777" y="174138"/>
                  </a:lnTo>
                  <a:cubicBezTo>
                    <a:pt x="429679" y="177643"/>
                    <a:pt x="427576" y="181047"/>
                    <a:pt x="424171" y="182048"/>
                  </a:cubicBezTo>
                  <a:lnTo>
                    <a:pt x="424171" y="182048"/>
                  </a:lnTo>
                  <a:cubicBezTo>
                    <a:pt x="423670" y="182148"/>
                    <a:pt x="423069" y="182249"/>
                    <a:pt x="422569" y="182249"/>
                  </a:cubicBezTo>
                  <a:lnTo>
                    <a:pt x="422569" y="182249"/>
                  </a:lnTo>
                  <a:cubicBezTo>
                    <a:pt x="419665" y="182249"/>
                    <a:pt x="417062" y="180246"/>
                    <a:pt x="416361" y="177442"/>
                  </a:cubicBezTo>
                  <a:close/>
                  <a:moveTo>
                    <a:pt x="410853" y="159518"/>
                  </a:moveTo>
                  <a:cubicBezTo>
                    <a:pt x="409752" y="156213"/>
                    <a:pt x="411454" y="152508"/>
                    <a:pt x="414759" y="151407"/>
                  </a:cubicBezTo>
                  <a:lnTo>
                    <a:pt x="414759" y="151407"/>
                  </a:lnTo>
                  <a:cubicBezTo>
                    <a:pt x="418163" y="150206"/>
                    <a:pt x="421768" y="151908"/>
                    <a:pt x="422970" y="155312"/>
                  </a:cubicBezTo>
                  <a:lnTo>
                    <a:pt x="422970" y="155312"/>
                  </a:lnTo>
                  <a:cubicBezTo>
                    <a:pt x="424171" y="158617"/>
                    <a:pt x="422369" y="162222"/>
                    <a:pt x="419064" y="163423"/>
                  </a:cubicBezTo>
                  <a:lnTo>
                    <a:pt x="419064" y="163423"/>
                  </a:lnTo>
                  <a:cubicBezTo>
                    <a:pt x="418363" y="163724"/>
                    <a:pt x="417662" y="163824"/>
                    <a:pt x="416961" y="163824"/>
                  </a:cubicBezTo>
                  <a:lnTo>
                    <a:pt x="416961" y="163824"/>
                  </a:lnTo>
                  <a:cubicBezTo>
                    <a:pt x="414258" y="163824"/>
                    <a:pt x="411854" y="162222"/>
                    <a:pt x="410853" y="159518"/>
                  </a:cubicBezTo>
                  <a:close/>
                  <a:moveTo>
                    <a:pt x="403944" y="142295"/>
                  </a:moveTo>
                  <a:lnTo>
                    <a:pt x="403944" y="142295"/>
                  </a:lnTo>
                  <a:cubicBezTo>
                    <a:pt x="402442" y="138990"/>
                    <a:pt x="403844" y="135185"/>
                    <a:pt x="407048" y="133783"/>
                  </a:cubicBezTo>
                  <a:lnTo>
                    <a:pt x="407048" y="133783"/>
                  </a:lnTo>
                  <a:cubicBezTo>
                    <a:pt x="410353" y="132281"/>
                    <a:pt x="414158" y="133783"/>
                    <a:pt x="415559" y="136988"/>
                  </a:cubicBezTo>
                  <a:lnTo>
                    <a:pt x="415559" y="136988"/>
                  </a:lnTo>
                  <a:lnTo>
                    <a:pt x="415559" y="136988"/>
                  </a:lnTo>
                  <a:lnTo>
                    <a:pt x="415559" y="136988"/>
                  </a:lnTo>
                  <a:cubicBezTo>
                    <a:pt x="417062" y="140192"/>
                    <a:pt x="415660" y="143997"/>
                    <a:pt x="412356" y="145399"/>
                  </a:cubicBezTo>
                  <a:lnTo>
                    <a:pt x="412356" y="145399"/>
                  </a:lnTo>
                  <a:cubicBezTo>
                    <a:pt x="411554" y="145800"/>
                    <a:pt x="410653" y="146000"/>
                    <a:pt x="409752" y="146000"/>
                  </a:cubicBezTo>
                  <a:lnTo>
                    <a:pt x="409752" y="146000"/>
                  </a:lnTo>
                  <a:cubicBezTo>
                    <a:pt x="407349" y="146000"/>
                    <a:pt x="404945" y="144598"/>
                    <a:pt x="403944" y="142295"/>
                  </a:cubicBezTo>
                  <a:close/>
                  <a:moveTo>
                    <a:pt x="3302" y="128676"/>
                  </a:moveTo>
                  <a:cubicBezTo>
                    <a:pt x="198" y="126974"/>
                    <a:pt x="-903" y="123069"/>
                    <a:pt x="799" y="119964"/>
                  </a:cubicBezTo>
                  <a:lnTo>
                    <a:pt x="799" y="119964"/>
                  </a:lnTo>
                  <a:cubicBezTo>
                    <a:pt x="2501" y="116860"/>
                    <a:pt x="6407" y="115759"/>
                    <a:pt x="9511" y="117461"/>
                  </a:cubicBezTo>
                  <a:lnTo>
                    <a:pt x="9511" y="117461"/>
                  </a:lnTo>
                  <a:cubicBezTo>
                    <a:pt x="12615" y="119164"/>
                    <a:pt x="13716" y="123069"/>
                    <a:pt x="12014" y="126173"/>
                  </a:cubicBezTo>
                  <a:lnTo>
                    <a:pt x="12014" y="126173"/>
                  </a:lnTo>
                  <a:cubicBezTo>
                    <a:pt x="10813" y="128276"/>
                    <a:pt x="8610" y="129477"/>
                    <a:pt x="6407" y="129477"/>
                  </a:cubicBezTo>
                  <a:lnTo>
                    <a:pt x="6407" y="129477"/>
                  </a:lnTo>
                  <a:cubicBezTo>
                    <a:pt x="5305" y="129477"/>
                    <a:pt x="4304" y="129277"/>
                    <a:pt x="3302" y="128676"/>
                  </a:cubicBezTo>
                  <a:close/>
                  <a:moveTo>
                    <a:pt x="395433" y="125572"/>
                  </a:moveTo>
                  <a:lnTo>
                    <a:pt x="395433" y="125572"/>
                  </a:lnTo>
                  <a:cubicBezTo>
                    <a:pt x="393730" y="122468"/>
                    <a:pt x="394832" y="118663"/>
                    <a:pt x="397936" y="116860"/>
                  </a:cubicBezTo>
                  <a:lnTo>
                    <a:pt x="397936" y="116860"/>
                  </a:lnTo>
                  <a:cubicBezTo>
                    <a:pt x="401040" y="115158"/>
                    <a:pt x="404945" y="116260"/>
                    <a:pt x="406648" y="119364"/>
                  </a:cubicBezTo>
                  <a:lnTo>
                    <a:pt x="406648" y="119364"/>
                  </a:lnTo>
                  <a:cubicBezTo>
                    <a:pt x="408350" y="122468"/>
                    <a:pt x="407249" y="126373"/>
                    <a:pt x="404244" y="128075"/>
                  </a:cubicBezTo>
                  <a:lnTo>
                    <a:pt x="404244" y="128075"/>
                  </a:lnTo>
                  <a:cubicBezTo>
                    <a:pt x="403243" y="128576"/>
                    <a:pt x="402142" y="128877"/>
                    <a:pt x="401040" y="128877"/>
                  </a:cubicBezTo>
                  <a:lnTo>
                    <a:pt x="401040" y="128877"/>
                  </a:lnTo>
                  <a:cubicBezTo>
                    <a:pt x="398837" y="128877"/>
                    <a:pt x="396634" y="127675"/>
                    <a:pt x="395433" y="125572"/>
                  </a:cubicBezTo>
                  <a:close/>
                  <a:moveTo>
                    <a:pt x="12815" y="111954"/>
                  </a:moveTo>
                  <a:cubicBezTo>
                    <a:pt x="9912" y="110051"/>
                    <a:pt x="9110" y="106046"/>
                    <a:pt x="11113" y="103142"/>
                  </a:cubicBezTo>
                  <a:lnTo>
                    <a:pt x="11113" y="103142"/>
                  </a:lnTo>
                  <a:cubicBezTo>
                    <a:pt x="13016" y="100138"/>
                    <a:pt x="17021" y="99337"/>
                    <a:pt x="19925" y="101339"/>
                  </a:cubicBezTo>
                  <a:lnTo>
                    <a:pt x="19925" y="101339"/>
                  </a:lnTo>
                  <a:cubicBezTo>
                    <a:pt x="22929" y="103342"/>
                    <a:pt x="23730" y="107347"/>
                    <a:pt x="21728" y="110251"/>
                  </a:cubicBezTo>
                  <a:lnTo>
                    <a:pt x="21728" y="110251"/>
                  </a:lnTo>
                  <a:cubicBezTo>
                    <a:pt x="20526" y="112054"/>
                    <a:pt x="18423" y="113055"/>
                    <a:pt x="16420" y="113055"/>
                  </a:cubicBezTo>
                  <a:lnTo>
                    <a:pt x="16420" y="113055"/>
                  </a:lnTo>
                  <a:cubicBezTo>
                    <a:pt x="15219" y="113055"/>
                    <a:pt x="13917" y="112755"/>
                    <a:pt x="12815" y="111954"/>
                  </a:cubicBezTo>
                  <a:close/>
                  <a:moveTo>
                    <a:pt x="385619" y="109751"/>
                  </a:moveTo>
                  <a:lnTo>
                    <a:pt x="385619" y="109751"/>
                  </a:lnTo>
                  <a:cubicBezTo>
                    <a:pt x="383716" y="106747"/>
                    <a:pt x="384417" y="102841"/>
                    <a:pt x="387421" y="100839"/>
                  </a:cubicBezTo>
                  <a:lnTo>
                    <a:pt x="387421" y="100839"/>
                  </a:lnTo>
                  <a:cubicBezTo>
                    <a:pt x="390326" y="98836"/>
                    <a:pt x="394331" y="99637"/>
                    <a:pt x="396233" y="102541"/>
                  </a:cubicBezTo>
                  <a:lnTo>
                    <a:pt x="396233" y="102541"/>
                  </a:lnTo>
                  <a:lnTo>
                    <a:pt x="396233" y="102541"/>
                  </a:lnTo>
                  <a:lnTo>
                    <a:pt x="396233" y="102541"/>
                  </a:lnTo>
                  <a:cubicBezTo>
                    <a:pt x="398236" y="105445"/>
                    <a:pt x="397535" y="109450"/>
                    <a:pt x="394531" y="111453"/>
                  </a:cubicBezTo>
                  <a:lnTo>
                    <a:pt x="394531" y="111453"/>
                  </a:lnTo>
                  <a:cubicBezTo>
                    <a:pt x="393430" y="112154"/>
                    <a:pt x="392228" y="112555"/>
                    <a:pt x="390926" y="112555"/>
                  </a:cubicBezTo>
                  <a:lnTo>
                    <a:pt x="390926" y="112555"/>
                  </a:lnTo>
                  <a:cubicBezTo>
                    <a:pt x="388924" y="112555"/>
                    <a:pt x="386921" y="111553"/>
                    <a:pt x="385619" y="109751"/>
                  </a:cubicBezTo>
                  <a:close/>
                  <a:moveTo>
                    <a:pt x="23830" y="96132"/>
                  </a:moveTo>
                  <a:cubicBezTo>
                    <a:pt x="21027" y="93929"/>
                    <a:pt x="20626" y="89924"/>
                    <a:pt x="22829" y="87120"/>
                  </a:cubicBezTo>
                  <a:lnTo>
                    <a:pt x="22829" y="87120"/>
                  </a:lnTo>
                  <a:cubicBezTo>
                    <a:pt x="25032" y="84417"/>
                    <a:pt x="29037" y="83916"/>
                    <a:pt x="31841" y="86219"/>
                  </a:cubicBezTo>
                  <a:lnTo>
                    <a:pt x="31841" y="86219"/>
                  </a:lnTo>
                  <a:cubicBezTo>
                    <a:pt x="34545" y="88422"/>
                    <a:pt x="34946" y="92427"/>
                    <a:pt x="32742" y="95231"/>
                  </a:cubicBezTo>
                  <a:lnTo>
                    <a:pt x="32742" y="95231"/>
                  </a:lnTo>
                  <a:cubicBezTo>
                    <a:pt x="31541" y="96733"/>
                    <a:pt x="29638" y="97635"/>
                    <a:pt x="27836" y="97635"/>
                  </a:cubicBezTo>
                  <a:lnTo>
                    <a:pt x="27836" y="97635"/>
                  </a:lnTo>
                  <a:cubicBezTo>
                    <a:pt x="26333" y="97635"/>
                    <a:pt x="24932" y="97134"/>
                    <a:pt x="23830" y="96132"/>
                  </a:cubicBezTo>
                  <a:close/>
                  <a:moveTo>
                    <a:pt x="374504" y="94731"/>
                  </a:moveTo>
                  <a:cubicBezTo>
                    <a:pt x="372301" y="91927"/>
                    <a:pt x="372702" y="87921"/>
                    <a:pt x="375505" y="85718"/>
                  </a:cubicBezTo>
                  <a:lnTo>
                    <a:pt x="375505" y="85718"/>
                  </a:lnTo>
                  <a:cubicBezTo>
                    <a:pt x="378209" y="83515"/>
                    <a:pt x="382315" y="83916"/>
                    <a:pt x="384518" y="86620"/>
                  </a:cubicBezTo>
                  <a:lnTo>
                    <a:pt x="384518" y="86620"/>
                  </a:lnTo>
                  <a:cubicBezTo>
                    <a:pt x="386720" y="89423"/>
                    <a:pt x="386320" y="93429"/>
                    <a:pt x="383517" y="95632"/>
                  </a:cubicBezTo>
                  <a:lnTo>
                    <a:pt x="383517" y="95632"/>
                  </a:lnTo>
                  <a:cubicBezTo>
                    <a:pt x="382315" y="96633"/>
                    <a:pt x="380913" y="97134"/>
                    <a:pt x="379511" y="97134"/>
                  </a:cubicBezTo>
                  <a:lnTo>
                    <a:pt x="379511" y="97134"/>
                  </a:lnTo>
                  <a:cubicBezTo>
                    <a:pt x="377709" y="97134"/>
                    <a:pt x="375806" y="96232"/>
                    <a:pt x="374504" y="94731"/>
                  </a:cubicBezTo>
                  <a:close/>
                  <a:moveTo>
                    <a:pt x="36047" y="81312"/>
                  </a:moveTo>
                  <a:cubicBezTo>
                    <a:pt x="33443" y="78909"/>
                    <a:pt x="33343" y="74803"/>
                    <a:pt x="35746" y="72300"/>
                  </a:cubicBezTo>
                  <a:lnTo>
                    <a:pt x="35746" y="72300"/>
                  </a:lnTo>
                  <a:cubicBezTo>
                    <a:pt x="38250" y="69697"/>
                    <a:pt x="42255" y="69596"/>
                    <a:pt x="44859" y="72100"/>
                  </a:cubicBezTo>
                  <a:lnTo>
                    <a:pt x="44859" y="72100"/>
                  </a:lnTo>
                  <a:cubicBezTo>
                    <a:pt x="47462" y="74503"/>
                    <a:pt x="47462" y="78509"/>
                    <a:pt x="45059" y="81112"/>
                  </a:cubicBezTo>
                  <a:lnTo>
                    <a:pt x="45059" y="81112"/>
                  </a:lnTo>
                  <a:cubicBezTo>
                    <a:pt x="43857" y="82414"/>
                    <a:pt x="42155" y="83115"/>
                    <a:pt x="40453" y="83115"/>
                  </a:cubicBezTo>
                  <a:lnTo>
                    <a:pt x="40453" y="83115"/>
                  </a:lnTo>
                  <a:cubicBezTo>
                    <a:pt x="38850" y="83115"/>
                    <a:pt x="37248" y="82514"/>
                    <a:pt x="36047" y="81312"/>
                  </a:cubicBezTo>
                  <a:close/>
                  <a:moveTo>
                    <a:pt x="362188" y="80712"/>
                  </a:moveTo>
                  <a:cubicBezTo>
                    <a:pt x="359785" y="78108"/>
                    <a:pt x="359884" y="74103"/>
                    <a:pt x="362388" y="71599"/>
                  </a:cubicBezTo>
                  <a:lnTo>
                    <a:pt x="362388" y="71599"/>
                  </a:lnTo>
                  <a:cubicBezTo>
                    <a:pt x="364891" y="69196"/>
                    <a:pt x="368997" y="69296"/>
                    <a:pt x="371400" y="71799"/>
                  </a:cubicBezTo>
                  <a:lnTo>
                    <a:pt x="371400" y="71799"/>
                  </a:lnTo>
                  <a:cubicBezTo>
                    <a:pt x="373903" y="74403"/>
                    <a:pt x="373803" y="78408"/>
                    <a:pt x="371199" y="80912"/>
                  </a:cubicBezTo>
                  <a:lnTo>
                    <a:pt x="371199" y="80912"/>
                  </a:lnTo>
                  <a:cubicBezTo>
                    <a:pt x="369998" y="82113"/>
                    <a:pt x="368396" y="82714"/>
                    <a:pt x="366793" y="82714"/>
                  </a:cubicBezTo>
                  <a:lnTo>
                    <a:pt x="366793" y="82714"/>
                  </a:lnTo>
                  <a:cubicBezTo>
                    <a:pt x="365091" y="82714"/>
                    <a:pt x="363489" y="82013"/>
                    <a:pt x="362188" y="80712"/>
                  </a:cubicBezTo>
                  <a:close/>
                  <a:moveTo>
                    <a:pt x="49465" y="67594"/>
                  </a:moveTo>
                  <a:cubicBezTo>
                    <a:pt x="47162" y="64990"/>
                    <a:pt x="47362" y="60885"/>
                    <a:pt x="49966" y="58582"/>
                  </a:cubicBezTo>
                  <a:lnTo>
                    <a:pt x="49966" y="58582"/>
                  </a:lnTo>
                  <a:cubicBezTo>
                    <a:pt x="52669" y="56178"/>
                    <a:pt x="56675" y="56479"/>
                    <a:pt x="59078" y="59082"/>
                  </a:cubicBezTo>
                  <a:lnTo>
                    <a:pt x="59078" y="59082"/>
                  </a:lnTo>
                  <a:cubicBezTo>
                    <a:pt x="61381" y="61786"/>
                    <a:pt x="61181" y="65791"/>
                    <a:pt x="58477" y="68195"/>
                  </a:cubicBezTo>
                  <a:lnTo>
                    <a:pt x="58477" y="68195"/>
                  </a:lnTo>
                  <a:cubicBezTo>
                    <a:pt x="57276" y="69196"/>
                    <a:pt x="55773" y="69797"/>
                    <a:pt x="54272" y="69797"/>
                  </a:cubicBezTo>
                  <a:lnTo>
                    <a:pt x="54272" y="69797"/>
                  </a:lnTo>
                  <a:cubicBezTo>
                    <a:pt x="52469" y="69797"/>
                    <a:pt x="50767" y="68996"/>
                    <a:pt x="49465" y="67594"/>
                  </a:cubicBezTo>
                  <a:close/>
                  <a:moveTo>
                    <a:pt x="348669" y="67794"/>
                  </a:moveTo>
                  <a:cubicBezTo>
                    <a:pt x="346065" y="65391"/>
                    <a:pt x="345765" y="61385"/>
                    <a:pt x="348168" y="58682"/>
                  </a:cubicBezTo>
                  <a:lnTo>
                    <a:pt x="348168" y="58682"/>
                  </a:lnTo>
                  <a:cubicBezTo>
                    <a:pt x="350471" y="56078"/>
                    <a:pt x="354577" y="55778"/>
                    <a:pt x="357181" y="58181"/>
                  </a:cubicBezTo>
                  <a:lnTo>
                    <a:pt x="357181" y="58181"/>
                  </a:lnTo>
                  <a:cubicBezTo>
                    <a:pt x="359884" y="60484"/>
                    <a:pt x="360085" y="64590"/>
                    <a:pt x="357782" y="67193"/>
                  </a:cubicBezTo>
                  <a:lnTo>
                    <a:pt x="357782" y="67193"/>
                  </a:lnTo>
                  <a:cubicBezTo>
                    <a:pt x="356480" y="68595"/>
                    <a:pt x="354778" y="69396"/>
                    <a:pt x="352975" y="69396"/>
                  </a:cubicBezTo>
                  <a:lnTo>
                    <a:pt x="352975" y="69396"/>
                  </a:lnTo>
                  <a:cubicBezTo>
                    <a:pt x="351473" y="69396"/>
                    <a:pt x="349971" y="68796"/>
                    <a:pt x="348669" y="67794"/>
                  </a:cubicBezTo>
                  <a:close/>
                  <a:moveTo>
                    <a:pt x="64085" y="55077"/>
                  </a:moveTo>
                  <a:cubicBezTo>
                    <a:pt x="61882" y="52173"/>
                    <a:pt x="62483" y="48168"/>
                    <a:pt x="65286" y="46065"/>
                  </a:cubicBezTo>
                  <a:lnTo>
                    <a:pt x="65286" y="46065"/>
                  </a:lnTo>
                  <a:cubicBezTo>
                    <a:pt x="68190" y="43962"/>
                    <a:pt x="72196" y="44563"/>
                    <a:pt x="74299" y="47366"/>
                  </a:cubicBezTo>
                  <a:lnTo>
                    <a:pt x="74299" y="47366"/>
                  </a:lnTo>
                  <a:cubicBezTo>
                    <a:pt x="76401" y="50170"/>
                    <a:pt x="75800" y="54276"/>
                    <a:pt x="72997" y="56379"/>
                  </a:cubicBezTo>
                  <a:lnTo>
                    <a:pt x="72997" y="56379"/>
                  </a:lnTo>
                  <a:cubicBezTo>
                    <a:pt x="71795" y="57180"/>
                    <a:pt x="70493" y="57580"/>
                    <a:pt x="69192" y="57580"/>
                  </a:cubicBezTo>
                  <a:lnTo>
                    <a:pt x="69192" y="57580"/>
                  </a:lnTo>
                  <a:cubicBezTo>
                    <a:pt x="67189" y="57580"/>
                    <a:pt x="65286" y="56679"/>
                    <a:pt x="64085" y="55077"/>
                  </a:cubicBezTo>
                  <a:close/>
                  <a:moveTo>
                    <a:pt x="334250" y="55978"/>
                  </a:moveTo>
                  <a:cubicBezTo>
                    <a:pt x="331346" y="53875"/>
                    <a:pt x="330745" y="49870"/>
                    <a:pt x="332948" y="47066"/>
                  </a:cubicBezTo>
                  <a:lnTo>
                    <a:pt x="332948" y="47066"/>
                  </a:lnTo>
                  <a:cubicBezTo>
                    <a:pt x="335051" y="44162"/>
                    <a:pt x="339056" y="43561"/>
                    <a:pt x="341860" y="45664"/>
                  </a:cubicBezTo>
                  <a:lnTo>
                    <a:pt x="341860" y="45664"/>
                  </a:lnTo>
                  <a:lnTo>
                    <a:pt x="341860" y="45664"/>
                  </a:lnTo>
                  <a:lnTo>
                    <a:pt x="341860" y="45664"/>
                  </a:lnTo>
                  <a:cubicBezTo>
                    <a:pt x="344764" y="47767"/>
                    <a:pt x="345265" y="51873"/>
                    <a:pt x="343162" y="54676"/>
                  </a:cubicBezTo>
                  <a:lnTo>
                    <a:pt x="343162" y="54676"/>
                  </a:lnTo>
                  <a:cubicBezTo>
                    <a:pt x="341960" y="56379"/>
                    <a:pt x="339957" y="57280"/>
                    <a:pt x="338055" y="57280"/>
                  </a:cubicBezTo>
                  <a:lnTo>
                    <a:pt x="338055" y="57280"/>
                  </a:lnTo>
                  <a:cubicBezTo>
                    <a:pt x="336753" y="57280"/>
                    <a:pt x="335351" y="56879"/>
                    <a:pt x="334250" y="55978"/>
                  </a:cubicBezTo>
                  <a:close/>
                  <a:moveTo>
                    <a:pt x="79606" y="43762"/>
                  </a:moveTo>
                  <a:cubicBezTo>
                    <a:pt x="77703" y="40757"/>
                    <a:pt x="78604" y="36852"/>
                    <a:pt x="81608" y="34950"/>
                  </a:cubicBezTo>
                  <a:lnTo>
                    <a:pt x="81608" y="34950"/>
                  </a:lnTo>
                  <a:cubicBezTo>
                    <a:pt x="84612" y="33047"/>
                    <a:pt x="88618" y="33948"/>
                    <a:pt x="90420" y="36952"/>
                  </a:cubicBezTo>
                  <a:lnTo>
                    <a:pt x="90420" y="36952"/>
                  </a:lnTo>
                  <a:cubicBezTo>
                    <a:pt x="92323" y="39956"/>
                    <a:pt x="91421" y="43962"/>
                    <a:pt x="88417" y="45864"/>
                  </a:cubicBezTo>
                  <a:lnTo>
                    <a:pt x="88417" y="45864"/>
                  </a:lnTo>
                  <a:cubicBezTo>
                    <a:pt x="87416" y="46465"/>
                    <a:pt x="86215" y="46766"/>
                    <a:pt x="85013" y="46766"/>
                  </a:cubicBezTo>
                  <a:lnTo>
                    <a:pt x="85013" y="46766"/>
                  </a:lnTo>
                  <a:cubicBezTo>
                    <a:pt x="82910" y="46766"/>
                    <a:pt x="80807" y="45664"/>
                    <a:pt x="79606" y="43762"/>
                  </a:cubicBezTo>
                  <a:close/>
                  <a:moveTo>
                    <a:pt x="318829" y="45464"/>
                  </a:moveTo>
                  <a:cubicBezTo>
                    <a:pt x="315725" y="43561"/>
                    <a:pt x="314823" y="39656"/>
                    <a:pt x="316726" y="36652"/>
                  </a:cubicBezTo>
                  <a:lnTo>
                    <a:pt x="316726" y="36652"/>
                  </a:lnTo>
                  <a:cubicBezTo>
                    <a:pt x="318628" y="33648"/>
                    <a:pt x="322534" y="32747"/>
                    <a:pt x="325538" y="34549"/>
                  </a:cubicBezTo>
                  <a:lnTo>
                    <a:pt x="325538" y="34549"/>
                  </a:lnTo>
                  <a:lnTo>
                    <a:pt x="325538" y="34549"/>
                  </a:lnTo>
                  <a:lnTo>
                    <a:pt x="325538" y="34549"/>
                  </a:lnTo>
                  <a:cubicBezTo>
                    <a:pt x="328542" y="36452"/>
                    <a:pt x="329443" y="40357"/>
                    <a:pt x="327641" y="43361"/>
                  </a:cubicBezTo>
                  <a:lnTo>
                    <a:pt x="327641" y="43361"/>
                  </a:lnTo>
                  <a:cubicBezTo>
                    <a:pt x="326339" y="45364"/>
                    <a:pt x="324336" y="46465"/>
                    <a:pt x="322134" y="46465"/>
                  </a:cubicBezTo>
                  <a:lnTo>
                    <a:pt x="322134" y="46465"/>
                  </a:lnTo>
                  <a:cubicBezTo>
                    <a:pt x="321032" y="46465"/>
                    <a:pt x="319830" y="46165"/>
                    <a:pt x="318829" y="45464"/>
                  </a:cubicBezTo>
                  <a:close/>
                  <a:moveTo>
                    <a:pt x="96028" y="33848"/>
                  </a:moveTo>
                  <a:cubicBezTo>
                    <a:pt x="94426" y="30644"/>
                    <a:pt x="95727" y="26839"/>
                    <a:pt x="98831" y="25237"/>
                  </a:cubicBezTo>
                  <a:lnTo>
                    <a:pt x="98831" y="25237"/>
                  </a:lnTo>
                  <a:lnTo>
                    <a:pt x="98831" y="25237"/>
                  </a:lnTo>
                  <a:lnTo>
                    <a:pt x="98831" y="25237"/>
                  </a:lnTo>
                  <a:cubicBezTo>
                    <a:pt x="102036" y="23634"/>
                    <a:pt x="105841" y="24836"/>
                    <a:pt x="107443" y="28040"/>
                  </a:cubicBezTo>
                  <a:lnTo>
                    <a:pt x="107443" y="28040"/>
                  </a:lnTo>
                  <a:cubicBezTo>
                    <a:pt x="109045" y="31145"/>
                    <a:pt x="107844" y="35050"/>
                    <a:pt x="104639" y="36652"/>
                  </a:cubicBezTo>
                  <a:lnTo>
                    <a:pt x="104639" y="36652"/>
                  </a:lnTo>
                  <a:cubicBezTo>
                    <a:pt x="103738" y="37153"/>
                    <a:pt x="102737" y="37353"/>
                    <a:pt x="101736" y="37353"/>
                  </a:cubicBezTo>
                  <a:lnTo>
                    <a:pt x="101736" y="37353"/>
                  </a:lnTo>
                  <a:cubicBezTo>
                    <a:pt x="99433" y="37353"/>
                    <a:pt x="97229" y="36051"/>
                    <a:pt x="96028" y="33848"/>
                  </a:cubicBezTo>
                  <a:close/>
                  <a:moveTo>
                    <a:pt x="302507" y="36351"/>
                  </a:moveTo>
                  <a:cubicBezTo>
                    <a:pt x="299302" y="34649"/>
                    <a:pt x="298101" y="30844"/>
                    <a:pt x="299703" y="27640"/>
                  </a:cubicBezTo>
                  <a:lnTo>
                    <a:pt x="299703" y="27640"/>
                  </a:lnTo>
                  <a:cubicBezTo>
                    <a:pt x="301305" y="24536"/>
                    <a:pt x="305110" y="23234"/>
                    <a:pt x="308315" y="24836"/>
                  </a:cubicBezTo>
                  <a:lnTo>
                    <a:pt x="308315" y="24836"/>
                  </a:lnTo>
                  <a:cubicBezTo>
                    <a:pt x="311419" y="26438"/>
                    <a:pt x="312721" y="30344"/>
                    <a:pt x="311118" y="33548"/>
                  </a:cubicBezTo>
                  <a:lnTo>
                    <a:pt x="311118" y="33548"/>
                  </a:lnTo>
                  <a:cubicBezTo>
                    <a:pt x="310017" y="35751"/>
                    <a:pt x="307714" y="37052"/>
                    <a:pt x="305411" y="37052"/>
                  </a:cubicBezTo>
                  <a:lnTo>
                    <a:pt x="305411" y="37052"/>
                  </a:lnTo>
                  <a:cubicBezTo>
                    <a:pt x="304409" y="37052"/>
                    <a:pt x="303408" y="36752"/>
                    <a:pt x="302507" y="36351"/>
                  </a:cubicBezTo>
                  <a:close/>
                  <a:moveTo>
                    <a:pt x="113251" y="25337"/>
                  </a:moveTo>
                  <a:cubicBezTo>
                    <a:pt x="111950" y="22032"/>
                    <a:pt x="113552" y="18327"/>
                    <a:pt x="116756" y="17025"/>
                  </a:cubicBezTo>
                  <a:lnTo>
                    <a:pt x="116756" y="17025"/>
                  </a:lnTo>
                  <a:cubicBezTo>
                    <a:pt x="116756" y="17025"/>
                    <a:pt x="116756" y="17025"/>
                    <a:pt x="116856" y="17025"/>
                  </a:cubicBezTo>
                  <a:lnTo>
                    <a:pt x="116856" y="17025"/>
                  </a:lnTo>
                  <a:cubicBezTo>
                    <a:pt x="120061" y="15624"/>
                    <a:pt x="123766" y="17226"/>
                    <a:pt x="125167" y="20530"/>
                  </a:cubicBezTo>
                  <a:lnTo>
                    <a:pt x="125167" y="20530"/>
                  </a:lnTo>
                  <a:cubicBezTo>
                    <a:pt x="126469" y="23735"/>
                    <a:pt x="124867" y="27540"/>
                    <a:pt x="121662" y="28841"/>
                  </a:cubicBezTo>
                  <a:lnTo>
                    <a:pt x="121662" y="28841"/>
                  </a:lnTo>
                  <a:cubicBezTo>
                    <a:pt x="120861" y="29142"/>
                    <a:pt x="120061" y="29342"/>
                    <a:pt x="119259" y="29342"/>
                  </a:cubicBezTo>
                  <a:lnTo>
                    <a:pt x="119259" y="29342"/>
                  </a:lnTo>
                  <a:cubicBezTo>
                    <a:pt x="116656" y="29342"/>
                    <a:pt x="114253" y="27840"/>
                    <a:pt x="113251" y="25337"/>
                  </a:cubicBezTo>
                  <a:close/>
                  <a:moveTo>
                    <a:pt x="285484" y="28541"/>
                  </a:moveTo>
                  <a:lnTo>
                    <a:pt x="285484" y="28541"/>
                  </a:lnTo>
                  <a:cubicBezTo>
                    <a:pt x="282180" y="27239"/>
                    <a:pt x="280677" y="23534"/>
                    <a:pt x="281979" y="20230"/>
                  </a:cubicBezTo>
                  <a:lnTo>
                    <a:pt x="281979" y="20230"/>
                  </a:lnTo>
                  <a:cubicBezTo>
                    <a:pt x="283281" y="16925"/>
                    <a:pt x="286986" y="15323"/>
                    <a:pt x="290291" y="16625"/>
                  </a:cubicBezTo>
                  <a:lnTo>
                    <a:pt x="290291" y="16625"/>
                  </a:lnTo>
                  <a:cubicBezTo>
                    <a:pt x="293595" y="18027"/>
                    <a:pt x="295197" y="21732"/>
                    <a:pt x="293795" y="25036"/>
                  </a:cubicBezTo>
                  <a:lnTo>
                    <a:pt x="293795" y="25036"/>
                  </a:lnTo>
                  <a:cubicBezTo>
                    <a:pt x="292794" y="27540"/>
                    <a:pt x="290490" y="29042"/>
                    <a:pt x="287887" y="29042"/>
                  </a:cubicBezTo>
                  <a:lnTo>
                    <a:pt x="287887" y="29042"/>
                  </a:lnTo>
                  <a:cubicBezTo>
                    <a:pt x="287086" y="29042"/>
                    <a:pt x="286285" y="28841"/>
                    <a:pt x="285484" y="28541"/>
                  </a:cubicBezTo>
                  <a:close/>
                  <a:moveTo>
                    <a:pt x="131175" y="18327"/>
                  </a:moveTo>
                  <a:cubicBezTo>
                    <a:pt x="130074" y="14923"/>
                    <a:pt x="131977" y="11318"/>
                    <a:pt x="135381" y="10317"/>
                  </a:cubicBezTo>
                  <a:lnTo>
                    <a:pt x="135381" y="10317"/>
                  </a:lnTo>
                  <a:cubicBezTo>
                    <a:pt x="138786" y="9215"/>
                    <a:pt x="142391" y="11117"/>
                    <a:pt x="143392" y="14522"/>
                  </a:cubicBezTo>
                  <a:lnTo>
                    <a:pt x="143392" y="14522"/>
                  </a:lnTo>
                  <a:cubicBezTo>
                    <a:pt x="144494" y="17927"/>
                    <a:pt x="142591" y="21431"/>
                    <a:pt x="139186" y="22533"/>
                  </a:cubicBezTo>
                  <a:lnTo>
                    <a:pt x="139186" y="22533"/>
                  </a:lnTo>
                  <a:cubicBezTo>
                    <a:pt x="138585" y="22733"/>
                    <a:pt x="137884" y="22833"/>
                    <a:pt x="137284" y="22833"/>
                  </a:cubicBezTo>
                  <a:lnTo>
                    <a:pt x="137284" y="22833"/>
                  </a:lnTo>
                  <a:cubicBezTo>
                    <a:pt x="134580" y="22833"/>
                    <a:pt x="132076" y="21031"/>
                    <a:pt x="131175" y="18327"/>
                  </a:cubicBezTo>
                  <a:close/>
                  <a:moveTo>
                    <a:pt x="267960" y="22232"/>
                  </a:moveTo>
                  <a:lnTo>
                    <a:pt x="267860" y="22333"/>
                  </a:lnTo>
                  <a:cubicBezTo>
                    <a:pt x="264556" y="21231"/>
                    <a:pt x="262653" y="17626"/>
                    <a:pt x="263654" y="14322"/>
                  </a:cubicBezTo>
                  <a:lnTo>
                    <a:pt x="263654" y="14322"/>
                  </a:lnTo>
                  <a:cubicBezTo>
                    <a:pt x="264756" y="10917"/>
                    <a:pt x="268261" y="9015"/>
                    <a:pt x="271665" y="10016"/>
                  </a:cubicBezTo>
                  <a:lnTo>
                    <a:pt x="271665" y="10016"/>
                  </a:lnTo>
                  <a:cubicBezTo>
                    <a:pt x="275070" y="11117"/>
                    <a:pt x="276972" y="14722"/>
                    <a:pt x="275971" y="18027"/>
                  </a:cubicBezTo>
                  <a:lnTo>
                    <a:pt x="275971" y="18027"/>
                  </a:lnTo>
                  <a:cubicBezTo>
                    <a:pt x="275070" y="20831"/>
                    <a:pt x="272566" y="22533"/>
                    <a:pt x="269762" y="22533"/>
                  </a:cubicBezTo>
                  <a:lnTo>
                    <a:pt x="269762" y="22533"/>
                  </a:lnTo>
                  <a:cubicBezTo>
                    <a:pt x="269162" y="22533"/>
                    <a:pt x="268561" y="22433"/>
                    <a:pt x="267960" y="22232"/>
                  </a:cubicBezTo>
                  <a:close/>
                  <a:moveTo>
                    <a:pt x="149600" y="12820"/>
                  </a:moveTo>
                  <a:cubicBezTo>
                    <a:pt x="148799" y="9415"/>
                    <a:pt x="151002" y="6010"/>
                    <a:pt x="154507" y="5210"/>
                  </a:cubicBezTo>
                  <a:lnTo>
                    <a:pt x="154507" y="5210"/>
                  </a:lnTo>
                  <a:cubicBezTo>
                    <a:pt x="157911" y="4408"/>
                    <a:pt x="161316" y="6611"/>
                    <a:pt x="162117" y="10116"/>
                  </a:cubicBezTo>
                  <a:lnTo>
                    <a:pt x="162117" y="10116"/>
                  </a:lnTo>
                  <a:cubicBezTo>
                    <a:pt x="162918" y="13521"/>
                    <a:pt x="160715" y="17025"/>
                    <a:pt x="157210" y="17726"/>
                  </a:cubicBezTo>
                  <a:lnTo>
                    <a:pt x="157210" y="17726"/>
                  </a:lnTo>
                  <a:cubicBezTo>
                    <a:pt x="156810" y="17827"/>
                    <a:pt x="156310" y="17927"/>
                    <a:pt x="155808" y="17927"/>
                  </a:cubicBezTo>
                  <a:lnTo>
                    <a:pt x="155808" y="17927"/>
                  </a:lnTo>
                  <a:cubicBezTo>
                    <a:pt x="152905" y="17927"/>
                    <a:pt x="150301" y="15824"/>
                    <a:pt x="149600" y="12820"/>
                  </a:cubicBezTo>
                  <a:close/>
                  <a:moveTo>
                    <a:pt x="249836" y="17526"/>
                  </a:moveTo>
                  <a:cubicBezTo>
                    <a:pt x="246431" y="16825"/>
                    <a:pt x="244228" y="13421"/>
                    <a:pt x="244929" y="9916"/>
                  </a:cubicBezTo>
                  <a:lnTo>
                    <a:pt x="244929" y="9916"/>
                  </a:lnTo>
                  <a:cubicBezTo>
                    <a:pt x="245730" y="6511"/>
                    <a:pt x="249135" y="4308"/>
                    <a:pt x="252539" y="5009"/>
                  </a:cubicBezTo>
                  <a:lnTo>
                    <a:pt x="252539" y="5009"/>
                  </a:lnTo>
                  <a:cubicBezTo>
                    <a:pt x="256044" y="5810"/>
                    <a:pt x="258247" y="9215"/>
                    <a:pt x="257446" y="12619"/>
                  </a:cubicBezTo>
                  <a:lnTo>
                    <a:pt x="257446" y="12619"/>
                  </a:lnTo>
                  <a:cubicBezTo>
                    <a:pt x="256845" y="15624"/>
                    <a:pt x="254141" y="17726"/>
                    <a:pt x="251238" y="17726"/>
                  </a:cubicBezTo>
                  <a:lnTo>
                    <a:pt x="251238" y="17726"/>
                  </a:lnTo>
                  <a:cubicBezTo>
                    <a:pt x="250737" y="17726"/>
                    <a:pt x="250336" y="17626"/>
                    <a:pt x="249836" y="17526"/>
                  </a:cubicBezTo>
                  <a:close/>
                  <a:moveTo>
                    <a:pt x="168425" y="9015"/>
                  </a:moveTo>
                  <a:cubicBezTo>
                    <a:pt x="167925" y="5510"/>
                    <a:pt x="170428" y="2306"/>
                    <a:pt x="173933" y="1805"/>
                  </a:cubicBezTo>
                  <a:lnTo>
                    <a:pt x="173933" y="1805"/>
                  </a:lnTo>
                  <a:cubicBezTo>
                    <a:pt x="177438" y="1404"/>
                    <a:pt x="180642" y="3807"/>
                    <a:pt x="181143" y="7312"/>
                  </a:cubicBezTo>
                  <a:lnTo>
                    <a:pt x="181143" y="7312"/>
                  </a:lnTo>
                  <a:cubicBezTo>
                    <a:pt x="181543" y="10817"/>
                    <a:pt x="179140" y="14121"/>
                    <a:pt x="175636" y="14522"/>
                  </a:cubicBezTo>
                  <a:lnTo>
                    <a:pt x="175636" y="14522"/>
                  </a:lnTo>
                  <a:cubicBezTo>
                    <a:pt x="175335" y="14522"/>
                    <a:pt x="175035" y="14522"/>
                    <a:pt x="174734" y="14522"/>
                  </a:cubicBezTo>
                  <a:lnTo>
                    <a:pt x="174734" y="14522"/>
                  </a:lnTo>
                  <a:cubicBezTo>
                    <a:pt x="171630" y="14522"/>
                    <a:pt x="168826" y="12219"/>
                    <a:pt x="168425" y="9015"/>
                  </a:cubicBezTo>
                  <a:close/>
                  <a:moveTo>
                    <a:pt x="231511" y="14422"/>
                  </a:moveTo>
                  <a:cubicBezTo>
                    <a:pt x="227906" y="13921"/>
                    <a:pt x="225503" y="10717"/>
                    <a:pt x="225903" y="7212"/>
                  </a:cubicBezTo>
                  <a:lnTo>
                    <a:pt x="225903" y="7212"/>
                  </a:lnTo>
                  <a:cubicBezTo>
                    <a:pt x="226404" y="3708"/>
                    <a:pt x="229609" y="1204"/>
                    <a:pt x="233113" y="1705"/>
                  </a:cubicBezTo>
                  <a:lnTo>
                    <a:pt x="233113" y="1705"/>
                  </a:lnTo>
                  <a:cubicBezTo>
                    <a:pt x="236618" y="2105"/>
                    <a:pt x="239121" y="5310"/>
                    <a:pt x="238620" y="8914"/>
                  </a:cubicBezTo>
                  <a:lnTo>
                    <a:pt x="238620" y="8914"/>
                  </a:lnTo>
                  <a:cubicBezTo>
                    <a:pt x="238220" y="12119"/>
                    <a:pt x="235416" y="14422"/>
                    <a:pt x="232312" y="14422"/>
                  </a:cubicBezTo>
                  <a:lnTo>
                    <a:pt x="232312" y="14422"/>
                  </a:lnTo>
                  <a:cubicBezTo>
                    <a:pt x="232012" y="14422"/>
                    <a:pt x="231711" y="14422"/>
                    <a:pt x="231511" y="14422"/>
                  </a:cubicBezTo>
                  <a:close/>
                  <a:moveTo>
                    <a:pt x="187552" y="6812"/>
                  </a:moveTo>
                  <a:cubicBezTo>
                    <a:pt x="187351" y="3207"/>
                    <a:pt x="190055" y="203"/>
                    <a:pt x="193660" y="103"/>
                  </a:cubicBezTo>
                  <a:lnTo>
                    <a:pt x="193660" y="103"/>
                  </a:lnTo>
                  <a:cubicBezTo>
                    <a:pt x="197164" y="-98"/>
                    <a:pt x="200169" y="2706"/>
                    <a:pt x="200268" y="6211"/>
                  </a:cubicBezTo>
                  <a:lnTo>
                    <a:pt x="200268" y="6211"/>
                  </a:lnTo>
                  <a:cubicBezTo>
                    <a:pt x="200469" y="9715"/>
                    <a:pt x="197765" y="12720"/>
                    <a:pt x="194261" y="12920"/>
                  </a:cubicBezTo>
                  <a:lnTo>
                    <a:pt x="194261" y="12920"/>
                  </a:lnTo>
                  <a:cubicBezTo>
                    <a:pt x="194160" y="12920"/>
                    <a:pt x="194060" y="12920"/>
                    <a:pt x="193960" y="12920"/>
                  </a:cubicBezTo>
                  <a:lnTo>
                    <a:pt x="193960" y="12920"/>
                  </a:lnTo>
                  <a:cubicBezTo>
                    <a:pt x="190556" y="12920"/>
                    <a:pt x="187652" y="10216"/>
                    <a:pt x="187552" y="6812"/>
                  </a:cubicBezTo>
                  <a:close/>
                  <a:moveTo>
                    <a:pt x="212886" y="12820"/>
                  </a:moveTo>
                  <a:lnTo>
                    <a:pt x="212886" y="12820"/>
                  </a:lnTo>
                  <a:cubicBezTo>
                    <a:pt x="209381" y="12720"/>
                    <a:pt x="206577" y="9715"/>
                    <a:pt x="206777" y="6211"/>
                  </a:cubicBezTo>
                  <a:lnTo>
                    <a:pt x="206777" y="6211"/>
                  </a:lnTo>
                  <a:cubicBezTo>
                    <a:pt x="206878" y="2706"/>
                    <a:pt x="209882" y="-98"/>
                    <a:pt x="213386" y="3"/>
                  </a:cubicBezTo>
                  <a:lnTo>
                    <a:pt x="213386" y="3"/>
                  </a:lnTo>
                  <a:cubicBezTo>
                    <a:pt x="216891" y="203"/>
                    <a:pt x="219695" y="3207"/>
                    <a:pt x="219595" y="6711"/>
                  </a:cubicBezTo>
                  <a:lnTo>
                    <a:pt x="219595" y="6711"/>
                  </a:lnTo>
                  <a:cubicBezTo>
                    <a:pt x="219395" y="10116"/>
                    <a:pt x="216591" y="12920"/>
                    <a:pt x="213086" y="12920"/>
                  </a:cubicBezTo>
                  <a:lnTo>
                    <a:pt x="213086" y="12920"/>
                  </a:lnTo>
                  <a:cubicBezTo>
                    <a:pt x="213086" y="12920"/>
                    <a:pt x="212986" y="12820"/>
                    <a:pt x="212886" y="1282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3" name="Group 282">
            <a:extLst>
              <a:ext uri="{FF2B5EF4-FFF2-40B4-BE49-F238E27FC236}">
                <a16:creationId xmlns:a16="http://schemas.microsoft.com/office/drawing/2014/main" id="{0E6E30C6-3601-4EE2-BB5C-139331048157}"/>
              </a:ext>
            </a:extLst>
          </p:cNvPr>
          <p:cNvGrpSpPr/>
          <p:nvPr/>
        </p:nvGrpSpPr>
        <p:grpSpPr>
          <a:xfrm>
            <a:off x="8768679" y="4765538"/>
            <a:ext cx="459720" cy="499775"/>
            <a:chOff x="8768679" y="4765538"/>
            <a:chExt cx="459720" cy="499775"/>
          </a:xfrm>
        </p:grpSpPr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B2065D7-C316-439C-AC3A-680B127E26D4}"/>
                </a:ext>
              </a:extLst>
            </p:cNvPr>
            <p:cNvSpPr/>
            <p:nvPr/>
          </p:nvSpPr>
          <p:spPr>
            <a:xfrm>
              <a:off x="9008101" y="4991143"/>
              <a:ext cx="220298" cy="230311"/>
            </a:xfrm>
            <a:custGeom>
              <a:avLst/>
              <a:gdLst>
                <a:gd name="connsiteX0" fmla="*/ 6419 w 220297"/>
                <a:gd name="connsiteY0" fmla="*/ 238122 h 230311"/>
                <a:gd name="connsiteX1" fmla="*/ 10 w 220297"/>
                <a:gd name="connsiteY1" fmla="*/ 232114 h 230311"/>
                <a:gd name="connsiteX2" fmla="*/ 6018 w 220297"/>
                <a:gd name="connsiteY2" fmla="*/ 225304 h 230311"/>
                <a:gd name="connsiteX3" fmla="*/ 211797 w 220297"/>
                <a:gd name="connsiteY3" fmla="*/ 6408 h 230311"/>
                <a:gd name="connsiteX4" fmla="*/ 218205 w 220297"/>
                <a:gd name="connsiteY4" fmla="*/ 0 h 230311"/>
                <a:gd name="connsiteX5" fmla="*/ 224614 w 220297"/>
                <a:gd name="connsiteY5" fmla="*/ 6408 h 230311"/>
                <a:gd name="connsiteX6" fmla="*/ 6820 w 220297"/>
                <a:gd name="connsiteY6" fmla="*/ 238122 h 230311"/>
                <a:gd name="connsiteX7" fmla="*/ 6419 w 220297"/>
                <a:gd name="connsiteY7" fmla="*/ 238122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0297" h="230311">
                  <a:moveTo>
                    <a:pt x="6419" y="238122"/>
                  </a:moveTo>
                  <a:cubicBezTo>
                    <a:pt x="3014" y="238122"/>
                    <a:pt x="211" y="235518"/>
                    <a:pt x="10" y="232114"/>
                  </a:cubicBezTo>
                  <a:cubicBezTo>
                    <a:pt x="-190" y="228609"/>
                    <a:pt x="2514" y="225505"/>
                    <a:pt x="6018" y="225304"/>
                  </a:cubicBezTo>
                  <a:cubicBezTo>
                    <a:pt x="121374" y="218195"/>
                    <a:pt x="211797" y="121965"/>
                    <a:pt x="211797" y="6408"/>
                  </a:cubicBezTo>
                  <a:cubicBezTo>
                    <a:pt x="211797" y="2904"/>
                    <a:pt x="214701" y="0"/>
                    <a:pt x="218205" y="0"/>
                  </a:cubicBezTo>
                  <a:cubicBezTo>
                    <a:pt x="221710" y="0"/>
                    <a:pt x="224614" y="2904"/>
                    <a:pt x="224614" y="6408"/>
                  </a:cubicBezTo>
                  <a:cubicBezTo>
                    <a:pt x="224614" y="128774"/>
                    <a:pt x="128885" y="230511"/>
                    <a:pt x="6820" y="238122"/>
                  </a:cubicBezTo>
                  <a:cubicBezTo>
                    <a:pt x="6719" y="238122"/>
                    <a:pt x="6520" y="238122"/>
                    <a:pt x="6419" y="23812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9CF0771E-75DC-451D-A20A-CB3B69F310D7}"/>
                </a:ext>
              </a:extLst>
            </p:cNvPr>
            <p:cNvSpPr/>
            <p:nvPr/>
          </p:nvSpPr>
          <p:spPr>
            <a:xfrm>
              <a:off x="9000602" y="5165178"/>
              <a:ext cx="60081" cy="100135"/>
            </a:xfrm>
            <a:custGeom>
              <a:avLst/>
              <a:gdLst>
                <a:gd name="connsiteX0" fmla="*/ 50568 w 60081"/>
                <a:gd name="connsiteY0" fmla="*/ 0 h 100135"/>
                <a:gd name="connsiteX1" fmla="*/ 60181 w 60081"/>
                <a:gd name="connsiteY1" fmla="*/ 8411 h 100135"/>
                <a:gd name="connsiteX2" fmla="*/ 18725 w 60081"/>
                <a:gd name="connsiteY2" fmla="*/ 56176 h 100135"/>
                <a:gd name="connsiteX3" fmla="*/ 69293 w 60081"/>
                <a:gd name="connsiteY3" fmla="*/ 94027 h 100135"/>
                <a:gd name="connsiteX4" fmla="*/ 61583 w 60081"/>
                <a:gd name="connsiteY4" fmla="*/ 104241 h 100135"/>
                <a:gd name="connsiteX5" fmla="*/ 0 w 60081"/>
                <a:gd name="connsiteY5" fmla="*/ 58179 h 10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081" h="100135">
                  <a:moveTo>
                    <a:pt x="50568" y="0"/>
                  </a:moveTo>
                  <a:lnTo>
                    <a:pt x="60181" y="8411"/>
                  </a:lnTo>
                  <a:lnTo>
                    <a:pt x="18725" y="56176"/>
                  </a:lnTo>
                  <a:lnTo>
                    <a:pt x="69293" y="94027"/>
                  </a:lnTo>
                  <a:lnTo>
                    <a:pt x="61583" y="104241"/>
                  </a:lnTo>
                  <a:lnTo>
                    <a:pt x="0" y="58179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C5F4CADA-D5B4-4432-A1F5-E4FA4204C83B}"/>
                </a:ext>
              </a:extLst>
            </p:cNvPr>
            <p:cNvSpPr/>
            <p:nvPr/>
          </p:nvSpPr>
          <p:spPr>
            <a:xfrm>
              <a:off x="8994193" y="4765538"/>
              <a:ext cx="230311" cy="230311"/>
            </a:xfrm>
            <a:custGeom>
              <a:avLst/>
              <a:gdLst>
                <a:gd name="connsiteX0" fmla="*/ 232114 w 230311"/>
                <a:gd name="connsiteY0" fmla="*/ 238522 h 230311"/>
                <a:gd name="connsiteX1" fmla="*/ 225705 w 230311"/>
                <a:gd name="connsiteY1" fmla="*/ 232114 h 230311"/>
                <a:gd name="connsiteX2" fmla="*/ 6409 w 230311"/>
                <a:gd name="connsiteY2" fmla="*/ 12817 h 230311"/>
                <a:gd name="connsiteX3" fmla="*/ 0 w 230311"/>
                <a:gd name="connsiteY3" fmla="*/ 6408 h 230311"/>
                <a:gd name="connsiteX4" fmla="*/ 6409 w 230311"/>
                <a:gd name="connsiteY4" fmla="*/ 0 h 230311"/>
                <a:gd name="connsiteX5" fmla="*/ 238522 w 230311"/>
                <a:gd name="connsiteY5" fmla="*/ 232114 h 230311"/>
                <a:gd name="connsiteX6" fmla="*/ 232114 w 230311"/>
                <a:gd name="connsiteY6" fmla="*/ 238522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11" h="230311">
                  <a:moveTo>
                    <a:pt x="232114" y="238522"/>
                  </a:moveTo>
                  <a:cubicBezTo>
                    <a:pt x="228609" y="238522"/>
                    <a:pt x="225705" y="235618"/>
                    <a:pt x="225705" y="232114"/>
                  </a:cubicBezTo>
                  <a:cubicBezTo>
                    <a:pt x="225705" y="111150"/>
                    <a:pt x="127372" y="12817"/>
                    <a:pt x="6409" y="12817"/>
                  </a:cubicBez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cubicBezTo>
                    <a:pt x="134381" y="0"/>
                    <a:pt x="238522" y="104141"/>
                    <a:pt x="238522" y="232114"/>
                  </a:cubicBezTo>
                  <a:cubicBezTo>
                    <a:pt x="238522" y="235618"/>
                    <a:pt x="235719" y="238522"/>
                    <a:pt x="232114" y="23852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33DD70B-75B7-4416-847C-C09779E28AF9}"/>
                </a:ext>
              </a:extLst>
            </p:cNvPr>
            <p:cNvSpPr/>
            <p:nvPr/>
          </p:nvSpPr>
          <p:spPr>
            <a:xfrm>
              <a:off x="8768679" y="4766216"/>
              <a:ext cx="210284" cy="430582"/>
            </a:xfrm>
            <a:custGeom>
              <a:avLst/>
              <a:gdLst>
                <a:gd name="connsiteX0" fmla="*/ 119972 w 210284"/>
                <a:gd name="connsiteY0" fmla="*/ 434610 h 430581"/>
                <a:gd name="connsiteX1" fmla="*/ 117469 w 210284"/>
                <a:gd name="connsiteY1" fmla="*/ 425898 h 430581"/>
                <a:gd name="connsiteX2" fmla="*/ 117469 w 210284"/>
                <a:gd name="connsiteY2" fmla="*/ 425898 h 430581"/>
                <a:gd name="connsiteX3" fmla="*/ 126080 w 210284"/>
                <a:gd name="connsiteY3" fmla="*/ 423395 h 430581"/>
                <a:gd name="connsiteX4" fmla="*/ 126180 w 210284"/>
                <a:gd name="connsiteY4" fmla="*/ 423395 h 430581"/>
                <a:gd name="connsiteX5" fmla="*/ 128684 w 210284"/>
                <a:gd name="connsiteY5" fmla="*/ 432107 h 430581"/>
                <a:gd name="connsiteX6" fmla="*/ 128684 w 210284"/>
                <a:gd name="connsiteY6" fmla="*/ 432107 h 430581"/>
                <a:gd name="connsiteX7" fmla="*/ 123076 w 210284"/>
                <a:gd name="connsiteY7" fmla="*/ 435411 h 430581"/>
                <a:gd name="connsiteX8" fmla="*/ 123076 w 210284"/>
                <a:gd name="connsiteY8" fmla="*/ 435411 h 430581"/>
                <a:gd name="connsiteX9" fmla="*/ 119972 w 210284"/>
                <a:gd name="connsiteY9" fmla="*/ 434610 h 430581"/>
                <a:gd name="connsiteX10" fmla="*/ 103049 w 210284"/>
                <a:gd name="connsiteY10" fmla="*/ 424296 h 430581"/>
                <a:gd name="connsiteX11" fmla="*/ 101247 w 210284"/>
                <a:gd name="connsiteY11" fmla="*/ 415484 h 430581"/>
                <a:gd name="connsiteX12" fmla="*/ 101247 w 210284"/>
                <a:gd name="connsiteY12" fmla="*/ 415484 h 430581"/>
                <a:gd name="connsiteX13" fmla="*/ 110159 w 210284"/>
                <a:gd name="connsiteY13" fmla="*/ 413682 h 430581"/>
                <a:gd name="connsiteX14" fmla="*/ 110159 w 210284"/>
                <a:gd name="connsiteY14" fmla="*/ 413682 h 430581"/>
                <a:gd name="connsiteX15" fmla="*/ 111961 w 210284"/>
                <a:gd name="connsiteY15" fmla="*/ 422594 h 430581"/>
                <a:gd name="connsiteX16" fmla="*/ 111961 w 210284"/>
                <a:gd name="connsiteY16" fmla="*/ 422594 h 430581"/>
                <a:gd name="connsiteX17" fmla="*/ 106654 w 210284"/>
                <a:gd name="connsiteY17" fmla="*/ 425397 h 430581"/>
                <a:gd name="connsiteX18" fmla="*/ 106654 w 210284"/>
                <a:gd name="connsiteY18" fmla="*/ 425397 h 430581"/>
                <a:gd name="connsiteX19" fmla="*/ 103049 w 210284"/>
                <a:gd name="connsiteY19" fmla="*/ 424296 h 430581"/>
                <a:gd name="connsiteX20" fmla="*/ 87127 w 210284"/>
                <a:gd name="connsiteY20" fmla="*/ 412680 h 430581"/>
                <a:gd name="connsiteX21" fmla="*/ 86126 w 210284"/>
                <a:gd name="connsiteY21" fmla="*/ 403668 h 430581"/>
                <a:gd name="connsiteX22" fmla="*/ 86126 w 210284"/>
                <a:gd name="connsiteY22" fmla="*/ 403668 h 430581"/>
                <a:gd name="connsiteX23" fmla="*/ 95139 w 210284"/>
                <a:gd name="connsiteY23" fmla="*/ 402667 h 430581"/>
                <a:gd name="connsiteX24" fmla="*/ 95139 w 210284"/>
                <a:gd name="connsiteY24" fmla="*/ 402667 h 430581"/>
                <a:gd name="connsiteX25" fmla="*/ 96140 w 210284"/>
                <a:gd name="connsiteY25" fmla="*/ 411679 h 430581"/>
                <a:gd name="connsiteX26" fmla="*/ 96140 w 210284"/>
                <a:gd name="connsiteY26" fmla="*/ 411679 h 430581"/>
                <a:gd name="connsiteX27" fmla="*/ 91133 w 210284"/>
                <a:gd name="connsiteY27" fmla="*/ 414082 h 430581"/>
                <a:gd name="connsiteX28" fmla="*/ 91133 w 210284"/>
                <a:gd name="connsiteY28" fmla="*/ 414082 h 430581"/>
                <a:gd name="connsiteX29" fmla="*/ 87127 w 210284"/>
                <a:gd name="connsiteY29" fmla="*/ 412680 h 430581"/>
                <a:gd name="connsiteX30" fmla="*/ 72207 w 210284"/>
                <a:gd name="connsiteY30" fmla="*/ 399662 h 430581"/>
                <a:gd name="connsiteX31" fmla="*/ 72007 w 210284"/>
                <a:gd name="connsiteY31" fmla="*/ 390550 h 430581"/>
                <a:gd name="connsiteX32" fmla="*/ 72007 w 210284"/>
                <a:gd name="connsiteY32" fmla="*/ 390550 h 430581"/>
                <a:gd name="connsiteX33" fmla="*/ 81119 w 210284"/>
                <a:gd name="connsiteY33" fmla="*/ 390350 h 430581"/>
                <a:gd name="connsiteX34" fmla="*/ 81119 w 210284"/>
                <a:gd name="connsiteY34" fmla="*/ 390350 h 430581"/>
                <a:gd name="connsiteX35" fmla="*/ 81320 w 210284"/>
                <a:gd name="connsiteY35" fmla="*/ 399362 h 430581"/>
                <a:gd name="connsiteX36" fmla="*/ 81320 w 210284"/>
                <a:gd name="connsiteY36" fmla="*/ 399362 h 430581"/>
                <a:gd name="connsiteX37" fmla="*/ 76713 w 210284"/>
                <a:gd name="connsiteY37" fmla="*/ 401365 h 430581"/>
                <a:gd name="connsiteX38" fmla="*/ 76713 w 210284"/>
                <a:gd name="connsiteY38" fmla="*/ 401365 h 430581"/>
                <a:gd name="connsiteX39" fmla="*/ 72207 w 210284"/>
                <a:gd name="connsiteY39" fmla="*/ 399662 h 430581"/>
                <a:gd name="connsiteX40" fmla="*/ 58489 w 210284"/>
                <a:gd name="connsiteY40" fmla="*/ 385443 h 430581"/>
                <a:gd name="connsiteX41" fmla="*/ 59090 w 210284"/>
                <a:gd name="connsiteY41" fmla="*/ 376331 h 430581"/>
                <a:gd name="connsiteX42" fmla="*/ 59090 w 210284"/>
                <a:gd name="connsiteY42" fmla="*/ 376331 h 430581"/>
                <a:gd name="connsiteX43" fmla="*/ 68102 w 210284"/>
                <a:gd name="connsiteY43" fmla="*/ 376932 h 430581"/>
                <a:gd name="connsiteX44" fmla="*/ 68102 w 210284"/>
                <a:gd name="connsiteY44" fmla="*/ 376932 h 430581"/>
                <a:gd name="connsiteX45" fmla="*/ 67601 w 210284"/>
                <a:gd name="connsiteY45" fmla="*/ 385944 h 430581"/>
                <a:gd name="connsiteX46" fmla="*/ 67601 w 210284"/>
                <a:gd name="connsiteY46" fmla="*/ 385944 h 430581"/>
                <a:gd name="connsiteX47" fmla="*/ 63295 w 210284"/>
                <a:gd name="connsiteY47" fmla="*/ 387546 h 430581"/>
                <a:gd name="connsiteX48" fmla="*/ 63295 w 210284"/>
                <a:gd name="connsiteY48" fmla="*/ 387546 h 430581"/>
                <a:gd name="connsiteX49" fmla="*/ 58489 w 210284"/>
                <a:gd name="connsiteY49" fmla="*/ 385443 h 430581"/>
                <a:gd name="connsiteX50" fmla="*/ 46072 w 210284"/>
                <a:gd name="connsiteY50" fmla="*/ 370123 h 430581"/>
                <a:gd name="connsiteX51" fmla="*/ 47374 w 210284"/>
                <a:gd name="connsiteY51" fmla="*/ 361111 h 430581"/>
                <a:gd name="connsiteX52" fmla="*/ 47374 w 210284"/>
                <a:gd name="connsiteY52" fmla="*/ 361111 h 430581"/>
                <a:gd name="connsiteX53" fmla="*/ 56286 w 210284"/>
                <a:gd name="connsiteY53" fmla="*/ 362412 h 430581"/>
                <a:gd name="connsiteX54" fmla="*/ 56286 w 210284"/>
                <a:gd name="connsiteY54" fmla="*/ 362412 h 430581"/>
                <a:gd name="connsiteX55" fmla="*/ 54984 w 210284"/>
                <a:gd name="connsiteY55" fmla="*/ 371425 h 430581"/>
                <a:gd name="connsiteX56" fmla="*/ 54984 w 210284"/>
                <a:gd name="connsiteY56" fmla="*/ 371425 h 430581"/>
                <a:gd name="connsiteX57" fmla="*/ 51179 w 210284"/>
                <a:gd name="connsiteY57" fmla="*/ 372626 h 430581"/>
                <a:gd name="connsiteX58" fmla="*/ 51179 w 210284"/>
                <a:gd name="connsiteY58" fmla="*/ 372626 h 430581"/>
                <a:gd name="connsiteX59" fmla="*/ 46072 w 210284"/>
                <a:gd name="connsiteY59" fmla="*/ 370123 h 430581"/>
                <a:gd name="connsiteX60" fmla="*/ 34857 w 210284"/>
                <a:gd name="connsiteY60" fmla="*/ 353801 h 430581"/>
                <a:gd name="connsiteX61" fmla="*/ 36959 w 210284"/>
                <a:gd name="connsiteY61" fmla="*/ 344989 h 430581"/>
                <a:gd name="connsiteX62" fmla="*/ 36959 w 210284"/>
                <a:gd name="connsiteY62" fmla="*/ 344989 h 430581"/>
                <a:gd name="connsiteX63" fmla="*/ 45771 w 210284"/>
                <a:gd name="connsiteY63" fmla="*/ 346992 h 430581"/>
                <a:gd name="connsiteX64" fmla="*/ 45771 w 210284"/>
                <a:gd name="connsiteY64" fmla="*/ 346992 h 430581"/>
                <a:gd name="connsiteX65" fmla="*/ 43769 w 210284"/>
                <a:gd name="connsiteY65" fmla="*/ 355803 h 430581"/>
                <a:gd name="connsiteX66" fmla="*/ 43769 w 210284"/>
                <a:gd name="connsiteY66" fmla="*/ 355803 h 430581"/>
                <a:gd name="connsiteX67" fmla="*/ 40364 w 210284"/>
                <a:gd name="connsiteY67" fmla="*/ 356805 h 430581"/>
                <a:gd name="connsiteX68" fmla="*/ 40364 w 210284"/>
                <a:gd name="connsiteY68" fmla="*/ 356805 h 430581"/>
                <a:gd name="connsiteX69" fmla="*/ 34857 w 210284"/>
                <a:gd name="connsiteY69" fmla="*/ 353801 h 430581"/>
                <a:gd name="connsiteX70" fmla="*/ 25144 w 210284"/>
                <a:gd name="connsiteY70" fmla="*/ 336577 h 430581"/>
                <a:gd name="connsiteX71" fmla="*/ 27948 w 210284"/>
                <a:gd name="connsiteY71" fmla="*/ 327966 h 430581"/>
                <a:gd name="connsiteX72" fmla="*/ 27948 w 210284"/>
                <a:gd name="connsiteY72" fmla="*/ 327966 h 430581"/>
                <a:gd name="connsiteX73" fmla="*/ 36559 w 210284"/>
                <a:gd name="connsiteY73" fmla="*/ 330770 h 430581"/>
                <a:gd name="connsiteX74" fmla="*/ 36559 w 210284"/>
                <a:gd name="connsiteY74" fmla="*/ 330770 h 430581"/>
                <a:gd name="connsiteX75" fmla="*/ 33756 w 210284"/>
                <a:gd name="connsiteY75" fmla="*/ 339381 h 430581"/>
                <a:gd name="connsiteX76" fmla="*/ 33756 w 210284"/>
                <a:gd name="connsiteY76" fmla="*/ 339381 h 430581"/>
                <a:gd name="connsiteX77" fmla="*/ 30851 w 210284"/>
                <a:gd name="connsiteY77" fmla="*/ 340082 h 430581"/>
                <a:gd name="connsiteX78" fmla="*/ 30851 w 210284"/>
                <a:gd name="connsiteY78" fmla="*/ 340082 h 430581"/>
                <a:gd name="connsiteX79" fmla="*/ 25144 w 210284"/>
                <a:gd name="connsiteY79" fmla="*/ 336577 h 430581"/>
                <a:gd name="connsiteX80" fmla="*/ 16932 w 210284"/>
                <a:gd name="connsiteY80" fmla="*/ 318653 h 430581"/>
                <a:gd name="connsiteX81" fmla="*/ 16932 w 210284"/>
                <a:gd name="connsiteY81" fmla="*/ 318653 h 430581"/>
                <a:gd name="connsiteX82" fmla="*/ 16932 w 210284"/>
                <a:gd name="connsiteY82" fmla="*/ 318653 h 430581"/>
                <a:gd name="connsiteX83" fmla="*/ 20438 w 210284"/>
                <a:gd name="connsiteY83" fmla="*/ 310242 h 430581"/>
                <a:gd name="connsiteX84" fmla="*/ 20438 w 210284"/>
                <a:gd name="connsiteY84" fmla="*/ 310242 h 430581"/>
                <a:gd name="connsiteX85" fmla="*/ 28849 w 210284"/>
                <a:gd name="connsiteY85" fmla="*/ 313747 h 430581"/>
                <a:gd name="connsiteX86" fmla="*/ 28849 w 210284"/>
                <a:gd name="connsiteY86" fmla="*/ 313747 h 430581"/>
                <a:gd name="connsiteX87" fmla="*/ 25344 w 210284"/>
                <a:gd name="connsiteY87" fmla="*/ 322158 h 430581"/>
                <a:gd name="connsiteX88" fmla="*/ 25344 w 210284"/>
                <a:gd name="connsiteY88" fmla="*/ 322158 h 430581"/>
                <a:gd name="connsiteX89" fmla="*/ 22841 w 210284"/>
                <a:gd name="connsiteY89" fmla="*/ 322659 h 430581"/>
                <a:gd name="connsiteX90" fmla="*/ 22841 w 210284"/>
                <a:gd name="connsiteY90" fmla="*/ 322659 h 430581"/>
                <a:gd name="connsiteX91" fmla="*/ 16932 w 210284"/>
                <a:gd name="connsiteY91" fmla="*/ 318653 h 430581"/>
                <a:gd name="connsiteX92" fmla="*/ 10224 w 210284"/>
                <a:gd name="connsiteY92" fmla="*/ 300028 h 430581"/>
                <a:gd name="connsiteX93" fmla="*/ 14429 w 210284"/>
                <a:gd name="connsiteY93" fmla="*/ 292017 h 430581"/>
                <a:gd name="connsiteX94" fmla="*/ 14429 w 210284"/>
                <a:gd name="connsiteY94" fmla="*/ 292017 h 430581"/>
                <a:gd name="connsiteX95" fmla="*/ 22440 w 210284"/>
                <a:gd name="connsiteY95" fmla="*/ 296223 h 430581"/>
                <a:gd name="connsiteX96" fmla="*/ 22541 w 210284"/>
                <a:gd name="connsiteY96" fmla="*/ 296223 h 430581"/>
                <a:gd name="connsiteX97" fmla="*/ 18234 w 210284"/>
                <a:gd name="connsiteY97" fmla="*/ 304234 h 430581"/>
                <a:gd name="connsiteX98" fmla="*/ 18234 w 210284"/>
                <a:gd name="connsiteY98" fmla="*/ 304234 h 430581"/>
                <a:gd name="connsiteX99" fmla="*/ 16432 w 210284"/>
                <a:gd name="connsiteY99" fmla="*/ 304534 h 430581"/>
                <a:gd name="connsiteX100" fmla="*/ 16432 w 210284"/>
                <a:gd name="connsiteY100" fmla="*/ 304534 h 430581"/>
                <a:gd name="connsiteX101" fmla="*/ 10224 w 210284"/>
                <a:gd name="connsiteY101" fmla="*/ 300028 h 430581"/>
                <a:gd name="connsiteX102" fmla="*/ 5217 w 210284"/>
                <a:gd name="connsiteY102" fmla="*/ 280902 h 430581"/>
                <a:gd name="connsiteX103" fmla="*/ 5217 w 210284"/>
                <a:gd name="connsiteY103" fmla="*/ 280902 h 430581"/>
                <a:gd name="connsiteX104" fmla="*/ 5217 w 210284"/>
                <a:gd name="connsiteY104" fmla="*/ 280902 h 430581"/>
                <a:gd name="connsiteX105" fmla="*/ 10024 w 210284"/>
                <a:gd name="connsiteY105" fmla="*/ 273292 h 430581"/>
                <a:gd name="connsiteX106" fmla="*/ 10024 w 210284"/>
                <a:gd name="connsiteY106" fmla="*/ 273292 h 430581"/>
                <a:gd name="connsiteX107" fmla="*/ 17734 w 210284"/>
                <a:gd name="connsiteY107" fmla="*/ 278199 h 430581"/>
                <a:gd name="connsiteX108" fmla="*/ 17734 w 210284"/>
                <a:gd name="connsiteY108" fmla="*/ 278199 h 430581"/>
                <a:gd name="connsiteX109" fmla="*/ 12827 w 210284"/>
                <a:gd name="connsiteY109" fmla="*/ 285809 h 430581"/>
                <a:gd name="connsiteX110" fmla="*/ 12827 w 210284"/>
                <a:gd name="connsiteY110" fmla="*/ 285809 h 430581"/>
                <a:gd name="connsiteX111" fmla="*/ 11425 w 210284"/>
                <a:gd name="connsiteY111" fmla="*/ 286009 h 430581"/>
                <a:gd name="connsiteX112" fmla="*/ 11425 w 210284"/>
                <a:gd name="connsiteY112" fmla="*/ 286009 h 430581"/>
                <a:gd name="connsiteX113" fmla="*/ 5217 w 210284"/>
                <a:gd name="connsiteY113" fmla="*/ 280902 h 430581"/>
                <a:gd name="connsiteX114" fmla="*/ 1812 w 210284"/>
                <a:gd name="connsiteY114" fmla="*/ 261476 h 430581"/>
                <a:gd name="connsiteX115" fmla="*/ 1812 w 210284"/>
                <a:gd name="connsiteY115" fmla="*/ 261476 h 430581"/>
                <a:gd name="connsiteX116" fmla="*/ 1812 w 210284"/>
                <a:gd name="connsiteY116" fmla="*/ 261476 h 430581"/>
                <a:gd name="connsiteX117" fmla="*/ 7320 w 210284"/>
                <a:gd name="connsiteY117" fmla="*/ 254266 h 430581"/>
                <a:gd name="connsiteX118" fmla="*/ 7320 w 210284"/>
                <a:gd name="connsiteY118" fmla="*/ 254266 h 430581"/>
                <a:gd name="connsiteX119" fmla="*/ 14529 w 210284"/>
                <a:gd name="connsiteY119" fmla="*/ 259774 h 430581"/>
                <a:gd name="connsiteX120" fmla="*/ 14529 w 210284"/>
                <a:gd name="connsiteY120" fmla="*/ 259774 h 430581"/>
                <a:gd name="connsiteX121" fmla="*/ 8922 w 210284"/>
                <a:gd name="connsiteY121" fmla="*/ 266983 h 430581"/>
                <a:gd name="connsiteX122" fmla="*/ 8922 w 210284"/>
                <a:gd name="connsiteY122" fmla="*/ 266983 h 430581"/>
                <a:gd name="connsiteX123" fmla="*/ 8121 w 210284"/>
                <a:gd name="connsiteY123" fmla="*/ 267083 h 430581"/>
                <a:gd name="connsiteX124" fmla="*/ 8121 w 210284"/>
                <a:gd name="connsiteY124" fmla="*/ 267083 h 430581"/>
                <a:gd name="connsiteX125" fmla="*/ 1812 w 210284"/>
                <a:gd name="connsiteY125" fmla="*/ 261476 h 430581"/>
                <a:gd name="connsiteX126" fmla="*/ 10 w 210284"/>
                <a:gd name="connsiteY126" fmla="*/ 241749 h 430581"/>
                <a:gd name="connsiteX127" fmla="*/ 10 w 210284"/>
                <a:gd name="connsiteY127" fmla="*/ 241749 h 430581"/>
                <a:gd name="connsiteX128" fmla="*/ 10 w 210284"/>
                <a:gd name="connsiteY128" fmla="*/ 241749 h 430581"/>
                <a:gd name="connsiteX129" fmla="*/ 6118 w 210284"/>
                <a:gd name="connsiteY129" fmla="*/ 235140 h 430581"/>
                <a:gd name="connsiteX130" fmla="*/ 6118 w 210284"/>
                <a:gd name="connsiteY130" fmla="*/ 235140 h 430581"/>
                <a:gd name="connsiteX131" fmla="*/ 12827 w 210284"/>
                <a:gd name="connsiteY131" fmla="*/ 241249 h 430581"/>
                <a:gd name="connsiteX132" fmla="*/ 12827 w 210284"/>
                <a:gd name="connsiteY132" fmla="*/ 241249 h 430581"/>
                <a:gd name="connsiteX133" fmla="*/ 6719 w 210284"/>
                <a:gd name="connsiteY133" fmla="*/ 247858 h 430581"/>
                <a:gd name="connsiteX134" fmla="*/ 6719 w 210284"/>
                <a:gd name="connsiteY134" fmla="*/ 247858 h 430581"/>
                <a:gd name="connsiteX135" fmla="*/ 6418 w 210284"/>
                <a:gd name="connsiteY135" fmla="*/ 247858 h 430581"/>
                <a:gd name="connsiteX136" fmla="*/ 6418 w 210284"/>
                <a:gd name="connsiteY136" fmla="*/ 247858 h 430581"/>
                <a:gd name="connsiteX137" fmla="*/ 10 w 210284"/>
                <a:gd name="connsiteY137" fmla="*/ 241749 h 430581"/>
                <a:gd name="connsiteX138" fmla="*/ 6118 w 210284"/>
                <a:gd name="connsiteY138" fmla="*/ 228732 h 430581"/>
                <a:gd name="connsiteX139" fmla="*/ 10 w 210284"/>
                <a:gd name="connsiteY139" fmla="*/ 222023 h 430581"/>
                <a:gd name="connsiteX140" fmla="*/ 10 w 210284"/>
                <a:gd name="connsiteY140" fmla="*/ 222023 h 430581"/>
                <a:gd name="connsiteX141" fmla="*/ 6619 w 210284"/>
                <a:gd name="connsiteY141" fmla="*/ 215914 h 430581"/>
                <a:gd name="connsiteX142" fmla="*/ 6619 w 210284"/>
                <a:gd name="connsiteY142" fmla="*/ 215914 h 430581"/>
                <a:gd name="connsiteX143" fmla="*/ 12827 w 210284"/>
                <a:gd name="connsiteY143" fmla="*/ 222523 h 430581"/>
                <a:gd name="connsiteX144" fmla="*/ 12827 w 210284"/>
                <a:gd name="connsiteY144" fmla="*/ 222523 h 430581"/>
                <a:gd name="connsiteX145" fmla="*/ 6418 w 210284"/>
                <a:gd name="connsiteY145" fmla="*/ 228732 h 430581"/>
                <a:gd name="connsiteX146" fmla="*/ 6418 w 210284"/>
                <a:gd name="connsiteY146" fmla="*/ 228732 h 430581"/>
                <a:gd name="connsiteX147" fmla="*/ 6118 w 210284"/>
                <a:gd name="connsiteY147" fmla="*/ 228732 h 430581"/>
                <a:gd name="connsiteX148" fmla="*/ 7220 w 210284"/>
                <a:gd name="connsiteY148" fmla="*/ 209506 h 430581"/>
                <a:gd name="connsiteX149" fmla="*/ 1612 w 210284"/>
                <a:gd name="connsiteY149" fmla="*/ 202296 h 430581"/>
                <a:gd name="connsiteX150" fmla="*/ 1612 w 210284"/>
                <a:gd name="connsiteY150" fmla="*/ 202296 h 430581"/>
                <a:gd name="connsiteX151" fmla="*/ 8821 w 210284"/>
                <a:gd name="connsiteY151" fmla="*/ 196789 h 430581"/>
                <a:gd name="connsiteX152" fmla="*/ 8821 w 210284"/>
                <a:gd name="connsiteY152" fmla="*/ 196789 h 430581"/>
                <a:gd name="connsiteX153" fmla="*/ 14329 w 210284"/>
                <a:gd name="connsiteY153" fmla="*/ 203898 h 430581"/>
                <a:gd name="connsiteX154" fmla="*/ 14329 w 210284"/>
                <a:gd name="connsiteY154" fmla="*/ 203898 h 430581"/>
                <a:gd name="connsiteX155" fmla="*/ 8021 w 210284"/>
                <a:gd name="connsiteY155" fmla="*/ 209606 h 430581"/>
                <a:gd name="connsiteX156" fmla="*/ 8021 w 210284"/>
                <a:gd name="connsiteY156" fmla="*/ 209606 h 430581"/>
                <a:gd name="connsiteX157" fmla="*/ 7220 w 210284"/>
                <a:gd name="connsiteY157" fmla="*/ 209506 h 430581"/>
                <a:gd name="connsiteX158" fmla="*/ 9923 w 210284"/>
                <a:gd name="connsiteY158" fmla="*/ 190480 h 430581"/>
                <a:gd name="connsiteX159" fmla="*/ 5017 w 210284"/>
                <a:gd name="connsiteY159" fmla="*/ 182870 h 430581"/>
                <a:gd name="connsiteX160" fmla="*/ 5017 w 210284"/>
                <a:gd name="connsiteY160" fmla="*/ 182870 h 430581"/>
                <a:gd name="connsiteX161" fmla="*/ 12627 w 210284"/>
                <a:gd name="connsiteY161" fmla="*/ 177963 h 430581"/>
                <a:gd name="connsiteX162" fmla="*/ 12627 w 210284"/>
                <a:gd name="connsiteY162" fmla="*/ 177963 h 430581"/>
                <a:gd name="connsiteX163" fmla="*/ 17534 w 210284"/>
                <a:gd name="connsiteY163" fmla="*/ 185573 h 430581"/>
                <a:gd name="connsiteX164" fmla="*/ 17534 w 210284"/>
                <a:gd name="connsiteY164" fmla="*/ 185573 h 430581"/>
                <a:gd name="connsiteX165" fmla="*/ 11225 w 210284"/>
                <a:gd name="connsiteY165" fmla="*/ 190580 h 430581"/>
                <a:gd name="connsiteX166" fmla="*/ 11225 w 210284"/>
                <a:gd name="connsiteY166" fmla="*/ 190580 h 430581"/>
                <a:gd name="connsiteX167" fmla="*/ 9923 w 210284"/>
                <a:gd name="connsiteY167" fmla="*/ 190480 h 430581"/>
                <a:gd name="connsiteX168" fmla="*/ 14229 w 210284"/>
                <a:gd name="connsiteY168" fmla="*/ 171755 h 430581"/>
                <a:gd name="connsiteX169" fmla="*/ 10024 w 210284"/>
                <a:gd name="connsiteY169" fmla="*/ 163744 h 430581"/>
                <a:gd name="connsiteX170" fmla="*/ 10024 w 210284"/>
                <a:gd name="connsiteY170" fmla="*/ 163744 h 430581"/>
                <a:gd name="connsiteX171" fmla="*/ 10024 w 210284"/>
                <a:gd name="connsiteY171" fmla="*/ 163744 h 430581"/>
                <a:gd name="connsiteX172" fmla="*/ 10024 w 210284"/>
                <a:gd name="connsiteY172" fmla="*/ 163744 h 430581"/>
                <a:gd name="connsiteX173" fmla="*/ 18034 w 210284"/>
                <a:gd name="connsiteY173" fmla="*/ 159538 h 430581"/>
                <a:gd name="connsiteX174" fmla="*/ 18034 w 210284"/>
                <a:gd name="connsiteY174" fmla="*/ 159538 h 430581"/>
                <a:gd name="connsiteX175" fmla="*/ 22240 w 210284"/>
                <a:gd name="connsiteY175" fmla="*/ 167549 h 430581"/>
                <a:gd name="connsiteX176" fmla="*/ 22240 w 210284"/>
                <a:gd name="connsiteY176" fmla="*/ 167549 h 430581"/>
                <a:gd name="connsiteX177" fmla="*/ 16132 w 210284"/>
                <a:gd name="connsiteY177" fmla="*/ 172055 h 430581"/>
                <a:gd name="connsiteX178" fmla="*/ 16132 w 210284"/>
                <a:gd name="connsiteY178" fmla="*/ 172055 h 430581"/>
                <a:gd name="connsiteX179" fmla="*/ 14229 w 210284"/>
                <a:gd name="connsiteY179" fmla="*/ 171755 h 430581"/>
                <a:gd name="connsiteX180" fmla="*/ 20137 w 210284"/>
                <a:gd name="connsiteY180" fmla="*/ 153430 h 430581"/>
                <a:gd name="connsiteX181" fmla="*/ 16632 w 210284"/>
                <a:gd name="connsiteY181" fmla="*/ 145119 h 430581"/>
                <a:gd name="connsiteX182" fmla="*/ 16632 w 210284"/>
                <a:gd name="connsiteY182" fmla="*/ 145119 h 430581"/>
                <a:gd name="connsiteX183" fmla="*/ 24944 w 210284"/>
                <a:gd name="connsiteY183" fmla="*/ 141614 h 430581"/>
                <a:gd name="connsiteX184" fmla="*/ 24944 w 210284"/>
                <a:gd name="connsiteY184" fmla="*/ 141614 h 430581"/>
                <a:gd name="connsiteX185" fmla="*/ 28548 w 210284"/>
                <a:gd name="connsiteY185" fmla="*/ 149925 h 430581"/>
                <a:gd name="connsiteX186" fmla="*/ 28548 w 210284"/>
                <a:gd name="connsiteY186" fmla="*/ 149925 h 430581"/>
                <a:gd name="connsiteX187" fmla="*/ 22541 w 210284"/>
                <a:gd name="connsiteY187" fmla="*/ 153931 h 430581"/>
                <a:gd name="connsiteX188" fmla="*/ 22541 w 210284"/>
                <a:gd name="connsiteY188" fmla="*/ 153931 h 430581"/>
                <a:gd name="connsiteX189" fmla="*/ 20137 w 210284"/>
                <a:gd name="connsiteY189" fmla="*/ 153430 h 430581"/>
                <a:gd name="connsiteX190" fmla="*/ 27647 w 210284"/>
                <a:gd name="connsiteY190" fmla="*/ 135706 h 430581"/>
                <a:gd name="connsiteX191" fmla="*/ 24843 w 210284"/>
                <a:gd name="connsiteY191" fmla="*/ 127095 h 430581"/>
                <a:gd name="connsiteX192" fmla="*/ 24843 w 210284"/>
                <a:gd name="connsiteY192" fmla="*/ 127095 h 430581"/>
                <a:gd name="connsiteX193" fmla="*/ 33455 w 210284"/>
                <a:gd name="connsiteY193" fmla="*/ 124290 h 430581"/>
                <a:gd name="connsiteX194" fmla="*/ 33455 w 210284"/>
                <a:gd name="connsiteY194" fmla="*/ 124290 h 430581"/>
                <a:gd name="connsiteX195" fmla="*/ 36259 w 210284"/>
                <a:gd name="connsiteY195" fmla="*/ 132902 h 430581"/>
                <a:gd name="connsiteX196" fmla="*/ 36259 w 210284"/>
                <a:gd name="connsiteY196" fmla="*/ 132902 h 430581"/>
                <a:gd name="connsiteX197" fmla="*/ 30551 w 210284"/>
                <a:gd name="connsiteY197" fmla="*/ 136407 h 430581"/>
                <a:gd name="connsiteX198" fmla="*/ 30551 w 210284"/>
                <a:gd name="connsiteY198" fmla="*/ 136407 h 430581"/>
                <a:gd name="connsiteX199" fmla="*/ 27647 w 210284"/>
                <a:gd name="connsiteY199" fmla="*/ 135706 h 430581"/>
                <a:gd name="connsiteX200" fmla="*/ 36659 w 210284"/>
                <a:gd name="connsiteY200" fmla="*/ 118683 h 430581"/>
                <a:gd name="connsiteX201" fmla="*/ 34556 w 210284"/>
                <a:gd name="connsiteY201" fmla="*/ 109871 h 430581"/>
                <a:gd name="connsiteX202" fmla="*/ 34556 w 210284"/>
                <a:gd name="connsiteY202" fmla="*/ 109871 h 430581"/>
                <a:gd name="connsiteX203" fmla="*/ 34556 w 210284"/>
                <a:gd name="connsiteY203" fmla="*/ 109871 h 430581"/>
                <a:gd name="connsiteX204" fmla="*/ 34556 w 210284"/>
                <a:gd name="connsiteY204" fmla="*/ 109871 h 430581"/>
                <a:gd name="connsiteX205" fmla="*/ 43368 w 210284"/>
                <a:gd name="connsiteY205" fmla="*/ 107868 h 430581"/>
                <a:gd name="connsiteX206" fmla="*/ 43368 w 210284"/>
                <a:gd name="connsiteY206" fmla="*/ 107868 h 430581"/>
                <a:gd name="connsiteX207" fmla="*/ 45471 w 210284"/>
                <a:gd name="connsiteY207" fmla="*/ 116680 h 430581"/>
                <a:gd name="connsiteX208" fmla="*/ 45371 w 210284"/>
                <a:gd name="connsiteY208" fmla="*/ 116680 h 430581"/>
                <a:gd name="connsiteX209" fmla="*/ 39964 w 210284"/>
                <a:gd name="connsiteY209" fmla="*/ 119684 h 430581"/>
                <a:gd name="connsiteX210" fmla="*/ 39964 w 210284"/>
                <a:gd name="connsiteY210" fmla="*/ 119684 h 430581"/>
                <a:gd name="connsiteX211" fmla="*/ 36659 w 210284"/>
                <a:gd name="connsiteY211" fmla="*/ 118683 h 430581"/>
                <a:gd name="connsiteX212" fmla="*/ 46973 w 210284"/>
                <a:gd name="connsiteY212" fmla="*/ 102561 h 430581"/>
                <a:gd name="connsiteX213" fmla="*/ 45672 w 210284"/>
                <a:gd name="connsiteY213" fmla="*/ 93549 h 430581"/>
                <a:gd name="connsiteX214" fmla="*/ 45672 w 210284"/>
                <a:gd name="connsiteY214" fmla="*/ 93549 h 430581"/>
                <a:gd name="connsiteX215" fmla="*/ 45672 w 210284"/>
                <a:gd name="connsiteY215" fmla="*/ 93549 h 430581"/>
                <a:gd name="connsiteX216" fmla="*/ 45672 w 210284"/>
                <a:gd name="connsiteY216" fmla="*/ 93549 h 430581"/>
                <a:gd name="connsiteX217" fmla="*/ 54583 w 210284"/>
                <a:gd name="connsiteY217" fmla="*/ 92247 h 430581"/>
                <a:gd name="connsiteX218" fmla="*/ 54583 w 210284"/>
                <a:gd name="connsiteY218" fmla="*/ 92247 h 430581"/>
                <a:gd name="connsiteX219" fmla="*/ 55985 w 210284"/>
                <a:gd name="connsiteY219" fmla="*/ 101259 h 430581"/>
                <a:gd name="connsiteX220" fmla="*/ 55985 w 210284"/>
                <a:gd name="connsiteY220" fmla="*/ 101259 h 430581"/>
                <a:gd name="connsiteX221" fmla="*/ 50778 w 210284"/>
                <a:gd name="connsiteY221" fmla="*/ 103763 h 430581"/>
                <a:gd name="connsiteX222" fmla="*/ 50778 w 210284"/>
                <a:gd name="connsiteY222" fmla="*/ 103763 h 430581"/>
                <a:gd name="connsiteX223" fmla="*/ 46973 w 210284"/>
                <a:gd name="connsiteY223" fmla="*/ 102561 h 430581"/>
                <a:gd name="connsiteX224" fmla="*/ 58689 w 210284"/>
                <a:gd name="connsiteY224" fmla="*/ 87241 h 430581"/>
                <a:gd name="connsiteX225" fmla="*/ 58088 w 210284"/>
                <a:gd name="connsiteY225" fmla="*/ 78228 h 430581"/>
                <a:gd name="connsiteX226" fmla="*/ 58088 w 210284"/>
                <a:gd name="connsiteY226" fmla="*/ 78228 h 430581"/>
                <a:gd name="connsiteX227" fmla="*/ 67100 w 210284"/>
                <a:gd name="connsiteY227" fmla="*/ 77628 h 430581"/>
                <a:gd name="connsiteX228" fmla="*/ 67100 w 210284"/>
                <a:gd name="connsiteY228" fmla="*/ 77628 h 430581"/>
                <a:gd name="connsiteX229" fmla="*/ 67701 w 210284"/>
                <a:gd name="connsiteY229" fmla="*/ 86740 h 430581"/>
                <a:gd name="connsiteX230" fmla="*/ 67701 w 210284"/>
                <a:gd name="connsiteY230" fmla="*/ 86740 h 430581"/>
                <a:gd name="connsiteX231" fmla="*/ 62895 w 210284"/>
                <a:gd name="connsiteY231" fmla="*/ 88843 h 430581"/>
                <a:gd name="connsiteX232" fmla="*/ 62895 w 210284"/>
                <a:gd name="connsiteY232" fmla="*/ 88843 h 430581"/>
                <a:gd name="connsiteX233" fmla="*/ 58689 w 210284"/>
                <a:gd name="connsiteY233" fmla="*/ 87241 h 430581"/>
                <a:gd name="connsiteX234" fmla="*/ 71606 w 210284"/>
                <a:gd name="connsiteY234" fmla="*/ 73021 h 430581"/>
                <a:gd name="connsiteX235" fmla="*/ 71807 w 210284"/>
                <a:gd name="connsiteY235" fmla="*/ 64009 h 430581"/>
                <a:gd name="connsiteX236" fmla="*/ 71807 w 210284"/>
                <a:gd name="connsiteY236" fmla="*/ 64009 h 430581"/>
                <a:gd name="connsiteX237" fmla="*/ 71807 w 210284"/>
                <a:gd name="connsiteY237" fmla="*/ 64009 h 430581"/>
                <a:gd name="connsiteX238" fmla="*/ 71807 w 210284"/>
                <a:gd name="connsiteY238" fmla="*/ 64009 h 430581"/>
                <a:gd name="connsiteX239" fmla="*/ 80819 w 210284"/>
                <a:gd name="connsiteY239" fmla="*/ 64209 h 430581"/>
                <a:gd name="connsiteX240" fmla="*/ 80819 w 210284"/>
                <a:gd name="connsiteY240" fmla="*/ 64209 h 430581"/>
                <a:gd name="connsiteX241" fmla="*/ 80619 w 210284"/>
                <a:gd name="connsiteY241" fmla="*/ 73222 h 430581"/>
                <a:gd name="connsiteX242" fmla="*/ 80619 w 210284"/>
                <a:gd name="connsiteY242" fmla="*/ 73222 h 430581"/>
                <a:gd name="connsiteX243" fmla="*/ 76213 w 210284"/>
                <a:gd name="connsiteY243" fmla="*/ 75024 h 430581"/>
                <a:gd name="connsiteX244" fmla="*/ 76213 w 210284"/>
                <a:gd name="connsiteY244" fmla="*/ 75024 h 430581"/>
                <a:gd name="connsiteX245" fmla="*/ 71606 w 210284"/>
                <a:gd name="connsiteY245" fmla="*/ 73021 h 430581"/>
                <a:gd name="connsiteX246" fmla="*/ 85626 w 210284"/>
                <a:gd name="connsiteY246" fmla="*/ 59904 h 430581"/>
                <a:gd name="connsiteX247" fmla="*/ 86627 w 210284"/>
                <a:gd name="connsiteY247" fmla="*/ 50891 h 430581"/>
                <a:gd name="connsiteX248" fmla="*/ 86627 w 210284"/>
                <a:gd name="connsiteY248" fmla="*/ 50891 h 430581"/>
                <a:gd name="connsiteX249" fmla="*/ 95639 w 210284"/>
                <a:gd name="connsiteY249" fmla="*/ 51893 h 430581"/>
                <a:gd name="connsiteX250" fmla="*/ 95639 w 210284"/>
                <a:gd name="connsiteY250" fmla="*/ 51893 h 430581"/>
                <a:gd name="connsiteX251" fmla="*/ 94738 w 210284"/>
                <a:gd name="connsiteY251" fmla="*/ 60905 h 430581"/>
                <a:gd name="connsiteX252" fmla="*/ 94637 w 210284"/>
                <a:gd name="connsiteY252" fmla="*/ 60905 h 430581"/>
                <a:gd name="connsiteX253" fmla="*/ 90632 w 210284"/>
                <a:gd name="connsiteY253" fmla="*/ 62307 h 430581"/>
                <a:gd name="connsiteX254" fmla="*/ 90632 w 210284"/>
                <a:gd name="connsiteY254" fmla="*/ 62307 h 430581"/>
                <a:gd name="connsiteX255" fmla="*/ 85626 w 210284"/>
                <a:gd name="connsiteY255" fmla="*/ 59904 h 430581"/>
                <a:gd name="connsiteX256" fmla="*/ 100746 w 210284"/>
                <a:gd name="connsiteY256" fmla="*/ 48088 h 430581"/>
                <a:gd name="connsiteX257" fmla="*/ 102549 w 210284"/>
                <a:gd name="connsiteY257" fmla="*/ 39175 h 430581"/>
                <a:gd name="connsiteX258" fmla="*/ 102549 w 210284"/>
                <a:gd name="connsiteY258" fmla="*/ 39175 h 430581"/>
                <a:gd name="connsiteX259" fmla="*/ 111361 w 210284"/>
                <a:gd name="connsiteY259" fmla="*/ 40878 h 430581"/>
                <a:gd name="connsiteX260" fmla="*/ 111361 w 210284"/>
                <a:gd name="connsiteY260" fmla="*/ 40878 h 430581"/>
                <a:gd name="connsiteX261" fmla="*/ 109658 w 210284"/>
                <a:gd name="connsiteY261" fmla="*/ 49790 h 430581"/>
                <a:gd name="connsiteX262" fmla="*/ 109658 w 210284"/>
                <a:gd name="connsiteY262" fmla="*/ 49790 h 430581"/>
                <a:gd name="connsiteX263" fmla="*/ 106053 w 210284"/>
                <a:gd name="connsiteY263" fmla="*/ 50891 h 430581"/>
                <a:gd name="connsiteX264" fmla="*/ 106053 w 210284"/>
                <a:gd name="connsiteY264" fmla="*/ 50891 h 430581"/>
                <a:gd name="connsiteX265" fmla="*/ 100746 w 210284"/>
                <a:gd name="connsiteY265" fmla="*/ 48088 h 430581"/>
                <a:gd name="connsiteX266" fmla="*/ 116868 w 210284"/>
                <a:gd name="connsiteY266" fmla="*/ 37473 h 430581"/>
                <a:gd name="connsiteX267" fmla="*/ 119271 w 210284"/>
                <a:gd name="connsiteY267" fmla="*/ 28762 h 430581"/>
                <a:gd name="connsiteX268" fmla="*/ 119271 w 210284"/>
                <a:gd name="connsiteY268" fmla="*/ 28762 h 430581"/>
                <a:gd name="connsiteX269" fmla="*/ 127983 w 210284"/>
                <a:gd name="connsiteY269" fmla="*/ 31265 h 430581"/>
                <a:gd name="connsiteX270" fmla="*/ 127983 w 210284"/>
                <a:gd name="connsiteY270" fmla="*/ 31265 h 430581"/>
                <a:gd name="connsiteX271" fmla="*/ 125580 w 210284"/>
                <a:gd name="connsiteY271" fmla="*/ 39977 h 430581"/>
                <a:gd name="connsiteX272" fmla="*/ 125580 w 210284"/>
                <a:gd name="connsiteY272" fmla="*/ 39977 h 430581"/>
                <a:gd name="connsiteX273" fmla="*/ 122475 w 210284"/>
                <a:gd name="connsiteY273" fmla="*/ 40778 h 430581"/>
                <a:gd name="connsiteX274" fmla="*/ 122475 w 210284"/>
                <a:gd name="connsiteY274" fmla="*/ 40778 h 430581"/>
                <a:gd name="connsiteX275" fmla="*/ 116868 w 210284"/>
                <a:gd name="connsiteY275" fmla="*/ 37473 h 430581"/>
                <a:gd name="connsiteX276" fmla="*/ 133691 w 210284"/>
                <a:gd name="connsiteY276" fmla="*/ 28361 h 430581"/>
                <a:gd name="connsiteX277" fmla="*/ 136895 w 210284"/>
                <a:gd name="connsiteY277" fmla="*/ 19849 h 430581"/>
                <a:gd name="connsiteX278" fmla="*/ 136895 w 210284"/>
                <a:gd name="connsiteY278" fmla="*/ 19849 h 430581"/>
                <a:gd name="connsiteX279" fmla="*/ 145406 w 210284"/>
                <a:gd name="connsiteY279" fmla="*/ 23054 h 430581"/>
                <a:gd name="connsiteX280" fmla="*/ 145406 w 210284"/>
                <a:gd name="connsiteY280" fmla="*/ 23054 h 430581"/>
                <a:gd name="connsiteX281" fmla="*/ 142202 w 210284"/>
                <a:gd name="connsiteY281" fmla="*/ 31465 h 430581"/>
                <a:gd name="connsiteX282" fmla="*/ 142202 w 210284"/>
                <a:gd name="connsiteY282" fmla="*/ 31465 h 430581"/>
                <a:gd name="connsiteX283" fmla="*/ 139598 w 210284"/>
                <a:gd name="connsiteY283" fmla="*/ 32066 h 430581"/>
                <a:gd name="connsiteX284" fmla="*/ 139598 w 210284"/>
                <a:gd name="connsiteY284" fmla="*/ 32066 h 430581"/>
                <a:gd name="connsiteX285" fmla="*/ 133691 w 210284"/>
                <a:gd name="connsiteY285" fmla="*/ 28361 h 430581"/>
                <a:gd name="connsiteX286" fmla="*/ 151314 w 210284"/>
                <a:gd name="connsiteY286" fmla="*/ 20651 h 430581"/>
                <a:gd name="connsiteX287" fmla="*/ 155220 w 210284"/>
                <a:gd name="connsiteY287" fmla="*/ 12439 h 430581"/>
                <a:gd name="connsiteX288" fmla="*/ 155220 w 210284"/>
                <a:gd name="connsiteY288" fmla="*/ 12439 h 430581"/>
                <a:gd name="connsiteX289" fmla="*/ 163430 w 210284"/>
                <a:gd name="connsiteY289" fmla="*/ 16345 h 430581"/>
                <a:gd name="connsiteX290" fmla="*/ 163430 w 210284"/>
                <a:gd name="connsiteY290" fmla="*/ 16345 h 430581"/>
                <a:gd name="connsiteX291" fmla="*/ 159526 w 210284"/>
                <a:gd name="connsiteY291" fmla="*/ 24556 h 430581"/>
                <a:gd name="connsiteX292" fmla="*/ 159526 w 210284"/>
                <a:gd name="connsiteY292" fmla="*/ 24556 h 430581"/>
                <a:gd name="connsiteX293" fmla="*/ 157423 w 210284"/>
                <a:gd name="connsiteY293" fmla="*/ 24956 h 430581"/>
                <a:gd name="connsiteX294" fmla="*/ 157423 w 210284"/>
                <a:gd name="connsiteY294" fmla="*/ 24956 h 430581"/>
                <a:gd name="connsiteX295" fmla="*/ 151314 w 210284"/>
                <a:gd name="connsiteY295" fmla="*/ 20651 h 430581"/>
                <a:gd name="connsiteX296" fmla="*/ 169539 w 210284"/>
                <a:gd name="connsiteY296" fmla="*/ 14442 h 430581"/>
                <a:gd name="connsiteX297" fmla="*/ 174145 w 210284"/>
                <a:gd name="connsiteY297" fmla="*/ 6631 h 430581"/>
                <a:gd name="connsiteX298" fmla="*/ 174145 w 210284"/>
                <a:gd name="connsiteY298" fmla="*/ 6631 h 430581"/>
                <a:gd name="connsiteX299" fmla="*/ 181956 w 210284"/>
                <a:gd name="connsiteY299" fmla="*/ 11238 h 430581"/>
                <a:gd name="connsiteX300" fmla="*/ 181956 w 210284"/>
                <a:gd name="connsiteY300" fmla="*/ 11238 h 430581"/>
                <a:gd name="connsiteX301" fmla="*/ 177349 w 210284"/>
                <a:gd name="connsiteY301" fmla="*/ 19048 h 430581"/>
                <a:gd name="connsiteX302" fmla="*/ 177349 w 210284"/>
                <a:gd name="connsiteY302" fmla="*/ 19048 h 430581"/>
                <a:gd name="connsiteX303" fmla="*/ 175747 w 210284"/>
                <a:gd name="connsiteY303" fmla="*/ 19249 h 430581"/>
                <a:gd name="connsiteX304" fmla="*/ 175747 w 210284"/>
                <a:gd name="connsiteY304" fmla="*/ 19249 h 430581"/>
                <a:gd name="connsiteX305" fmla="*/ 169539 w 210284"/>
                <a:gd name="connsiteY305" fmla="*/ 14442 h 430581"/>
                <a:gd name="connsiteX306" fmla="*/ 188164 w 210284"/>
                <a:gd name="connsiteY306" fmla="*/ 9936 h 430581"/>
                <a:gd name="connsiteX307" fmla="*/ 193471 w 210284"/>
                <a:gd name="connsiteY307" fmla="*/ 2526 h 430581"/>
                <a:gd name="connsiteX308" fmla="*/ 193471 w 210284"/>
                <a:gd name="connsiteY308" fmla="*/ 2526 h 430581"/>
                <a:gd name="connsiteX309" fmla="*/ 193471 w 210284"/>
                <a:gd name="connsiteY309" fmla="*/ 2526 h 430581"/>
                <a:gd name="connsiteX310" fmla="*/ 193471 w 210284"/>
                <a:gd name="connsiteY310" fmla="*/ 2526 h 430581"/>
                <a:gd name="connsiteX311" fmla="*/ 200882 w 210284"/>
                <a:gd name="connsiteY311" fmla="*/ 7733 h 430581"/>
                <a:gd name="connsiteX312" fmla="*/ 200882 w 210284"/>
                <a:gd name="connsiteY312" fmla="*/ 7733 h 430581"/>
                <a:gd name="connsiteX313" fmla="*/ 195574 w 210284"/>
                <a:gd name="connsiteY313" fmla="*/ 15143 h 430581"/>
                <a:gd name="connsiteX314" fmla="*/ 195574 w 210284"/>
                <a:gd name="connsiteY314" fmla="*/ 15143 h 430581"/>
                <a:gd name="connsiteX315" fmla="*/ 194573 w 210284"/>
                <a:gd name="connsiteY315" fmla="*/ 15243 h 430581"/>
                <a:gd name="connsiteX316" fmla="*/ 194573 w 210284"/>
                <a:gd name="connsiteY316" fmla="*/ 15243 h 430581"/>
                <a:gd name="connsiteX317" fmla="*/ 188164 w 210284"/>
                <a:gd name="connsiteY317" fmla="*/ 9936 h 430581"/>
                <a:gd name="connsiteX318" fmla="*/ 207189 w 210284"/>
                <a:gd name="connsiteY318" fmla="*/ 6932 h 430581"/>
                <a:gd name="connsiteX319" fmla="*/ 213098 w 210284"/>
                <a:gd name="connsiteY319" fmla="*/ 23 h 430581"/>
                <a:gd name="connsiteX320" fmla="*/ 213098 w 210284"/>
                <a:gd name="connsiteY320" fmla="*/ 23 h 430581"/>
                <a:gd name="connsiteX321" fmla="*/ 220007 w 210284"/>
                <a:gd name="connsiteY321" fmla="*/ 5931 h 430581"/>
                <a:gd name="connsiteX322" fmla="*/ 220007 w 210284"/>
                <a:gd name="connsiteY322" fmla="*/ 5931 h 430581"/>
                <a:gd name="connsiteX323" fmla="*/ 214099 w 210284"/>
                <a:gd name="connsiteY323" fmla="*/ 12840 h 430581"/>
                <a:gd name="connsiteX324" fmla="*/ 214099 w 210284"/>
                <a:gd name="connsiteY324" fmla="*/ 12840 h 430581"/>
                <a:gd name="connsiteX325" fmla="*/ 213598 w 210284"/>
                <a:gd name="connsiteY325" fmla="*/ 12840 h 430581"/>
                <a:gd name="connsiteX326" fmla="*/ 213598 w 210284"/>
                <a:gd name="connsiteY326" fmla="*/ 12840 h 430581"/>
                <a:gd name="connsiteX327" fmla="*/ 207189 w 210284"/>
                <a:gd name="connsiteY327" fmla="*/ 6932 h 430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</a:cxnLst>
              <a:rect l="l" t="t" r="r" b="b"/>
              <a:pathLst>
                <a:path w="210284" h="430581">
                  <a:moveTo>
                    <a:pt x="119972" y="434610"/>
                  </a:moveTo>
                  <a:cubicBezTo>
                    <a:pt x="116868" y="432907"/>
                    <a:pt x="115666" y="429002"/>
                    <a:pt x="117469" y="425898"/>
                  </a:cubicBezTo>
                  <a:lnTo>
                    <a:pt x="117469" y="425898"/>
                  </a:lnTo>
                  <a:cubicBezTo>
                    <a:pt x="119171" y="422894"/>
                    <a:pt x="123076" y="421692"/>
                    <a:pt x="126080" y="423395"/>
                  </a:cubicBezTo>
                  <a:lnTo>
                    <a:pt x="126180" y="423395"/>
                  </a:lnTo>
                  <a:cubicBezTo>
                    <a:pt x="129184" y="425197"/>
                    <a:pt x="130386" y="429002"/>
                    <a:pt x="128684" y="432107"/>
                  </a:cubicBezTo>
                  <a:lnTo>
                    <a:pt x="128684" y="432107"/>
                  </a:lnTo>
                  <a:cubicBezTo>
                    <a:pt x="127482" y="434209"/>
                    <a:pt x="125279" y="435411"/>
                    <a:pt x="123076" y="435411"/>
                  </a:cubicBezTo>
                  <a:lnTo>
                    <a:pt x="123076" y="435411"/>
                  </a:lnTo>
                  <a:cubicBezTo>
                    <a:pt x="121975" y="435411"/>
                    <a:pt x="120873" y="435211"/>
                    <a:pt x="119972" y="434610"/>
                  </a:cubicBezTo>
                  <a:close/>
                  <a:moveTo>
                    <a:pt x="103049" y="424296"/>
                  </a:moveTo>
                  <a:cubicBezTo>
                    <a:pt x="100145" y="422393"/>
                    <a:pt x="99344" y="418388"/>
                    <a:pt x="101247" y="415484"/>
                  </a:cubicBezTo>
                  <a:lnTo>
                    <a:pt x="101247" y="415484"/>
                  </a:lnTo>
                  <a:cubicBezTo>
                    <a:pt x="103250" y="412480"/>
                    <a:pt x="107255" y="411679"/>
                    <a:pt x="110159" y="413682"/>
                  </a:cubicBezTo>
                  <a:lnTo>
                    <a:pt x="110159" y="413682"/>
                  </a:lnTo>
                  <a:cubicBezTo>
                    <a:pt x="113163" y="415684"/>
                    <a:pt x="113964" y="419690"/>
                    <a:pt x="111961" y="422594"/>
                  </a:cubicBezTo>
                  <a:lnTo>
                    <a:pt x="111961" y="422594"/>
                  </a:lnTo>
                  <a:cubicBezTo>
                    <a:pt x="110760" y="424396"/>
                    <a:pt x="108657" y="425397"/>
                    <a:pt x="106654" y="425397"/>
                  </a:cubicBezTo>
                  <a:lnTo>
                    <a:pt x="106654" y="425397"/>
                  </a:lnTo>
                  <a:cubicBezTo>
                    <a:pt x="105352" y="425397"/>
                    <a:pt x="104150" y="425097"/>
                    <a:pt x="103049" y="424296"/>
                  </a:cubicBezTo>
                  <a:close/>
                  <a:moveTo>
                    <a:pt x="87127" y="412680"/>
                  </a:moveTo>
                  <a:cubicBezTo>
                    <a:pt x="84324" y="410377"/>
                    <a:pt x="83923" y="406372"/>
                    <a:pt x="86126" y="403668"/>
                  </a:cubicBezTo>
                  <a:lnTo>
                    <a:pt x="86126" y="403668"/>
                  </a:lnTo>
                  <a:cubicBezTo>
                    <a:pt x="88329" y="400864"/>
                    <a:pt x="92435" y="400464"/>
                    <a:pt x="95139" y="402667"/>
                  </a:cubicBezTo>
                  <a:lnTo>
                    <a:pt x="95139" y="402667"/>
                  </a:lnTo>
                  <a:cubicBezTo>
                    <a:pt x="97942" y="404870"/>
                    <a:pt x="98342" y="408875"/>
                    <a:pt x="96140" y="411679"/>
                  </a:cubicBezTo>
                  <a:lnTo>
                    <a:pt x="96140" y="411679"/>
                  </a:lnTo>
                  <a:cubicBezTo>
                    <a:pt x="94838" y="413181"/>
                    <a:pt x="93036" y="414082"/>
                    <a:pt x="91133" y="414082"/>
                  </a:cubicBezTo>
                  <a:lnTo>
                    <a:pt x="91133" y="414082"/>
                  </a:lnTo>
                  <a:cubicBezTo>
                    <a:pt x="89731" y="414082"/>
                    <a:pt x="88329" y="413581"/>
                    <a:pt x="87127" y="412680"/>
                  </a:cubicBezTo>
                  <a:close/>
                  <a:moveTo>
                    <a:pt x="72207" y="399662"/>
                  </a:moveTo>
                  <a:cubicBezTo>
                    <a:pt x="69704" y="397159"/>
                    <a:pt x="69604" y="393154"/>
                    <a:pt x="72007" y="390550"/>
                  </a:cubicBezTo>
                  <a:lnTo>
                    <a:pt x="72007" y="390550"/>
                  </a:lnTo>
                  <a:cubicBezTo>
                    <a:pt x="74510" y="388047"/>
                    <a:pt x="78516" y="387947"/>
                    <a:pt x="81119" y="390350"/>
                  </a:cubicBezTo>
                  <a:lnTo>
                    <a:pt x="81119" y="390350"/>
                  </a:lnTo>
                  <a:cubicBezTo>
                    <a:pt x="83623" y="392753"/>
                    <a:pt x="83723" y="396859"/>
                    <a:pt x="81320" y="399362"/>
                  </a:cubicBezTo>
                  <a:lnTo>
                    <a:pt x="81320" y="399362"/>
                  </a:lnTo>
                  <a:cubicBezTo>
                    <a:pt x="80018" y="400764"/>
                    <a:pt x="78315" y="401365"/>
                    <a:pt x="76713" y="401365"/>
                  </a:cubicBezTo>
                  <a:lnTo>
                    <a:pt x="76713" y="401365"/>
                  </a:lnTo>
                  <a:cubicBezTo>
                    <a:pt x="75112" y="401365"/>
                    <a:pt x="73509" y="400764"/>
                    <a:pt x="72207" y="399662"/>
                  </a:cubicBezTo>
                  <a:close/>
                  <a:moveTo>
                    <a:pt x="58489" y="385443"/>
                  </a:moveTo>
                  <a:cubicBezTo>
                    <a:pt x="56186" y="382740"/>
                    <a:pt x="56386" y="378734"/>
                    <a:pt x="59090" y="376331"/>
                  </a:cubicBezTo>
                  <a:lnTo>
                    <a:pt x="59090" y="376331"/>
                  </a:lnTo>
                  <a:cubicBezTo>
                    <a:pt x="61693" y="374028"/>
                    <a:pt x="65699" y="374228"/>
                    <a:pt x="68102" y="376932"/>
                  </a:cubicBezTo>
                  <a:lnTo>
                    <a:pt x="68102" y="376932"/>
                  </a:lnTo>
                  <a:cubicBezTo>
                    <a:pt x="70405" y="379535"/>
                    <a:pt x="70204" y="383641"/>
                    <a:pt x="67601" y="385944"/>
                  </a:cubicBezTo>
                  <a:lnTo>
                    <a:pt x="67601" y="385944"/>
                  </a:lnTo>
                  <a:cubicBezTo>
                    <a:pt x="66300" y="387046"/>
                    <a:pt x="64797" y="387546"/>
                    <a:pt x="63295" y="387546"/>
                  </a:cubicBezTo>
                  <a:lnTo>
                    <a:pt x="63295" y="387546"/>
                  </a:lnTo>
                  <a:cubicBezTo>
                    <a:pt x="61593" y="387546"/>
                    <a:pt x="59791" y="386845"/>
                    <a:pt x="58489" y="385443"/>
                  </a:cubicBezTo>
                  <a:close/>
                  <a:moveTo>
                    <a:pt x="46072" y="370123"/>
                  </a:moveTo>
                  <a:cubicBezTo>
                    <a:pt x="43969" y="367219"/>
                    <a:pt x="44470" y="363213"/>
                    <a:pt x="47374" y="361111"/>
                  </a:cubicBezTo>
                  <a:lnTo>
                    <a:pt x="47374" y="361111"/>
                  </a:lnTo>
                  <a:cubicBezTo>
                    <a:pt x="50177" y="359008"/>
                    <a:pt x="54183" y="359608"/>
                    <a:pt x="56286" y="362412"/>
                  </a:cubicBezTo>
                  <a:lnTo>
                    <a:pt x="56286" y="362412"/>
                  </a:lnTo>
                  <a:cubicBezTo>
                    <a:pt x="58389" y="365216"/>
                    <a:pt x="57788" y="369222"/>
                    <a:pt x="54984" y="371425"/>
                  </a:cubicBezTo>
                  <a:lnTo>
                    <a:pt x="54984" y="371425"/>
                  </a:lnTo>
                  <a:cubicBezTo>
                    <a:pt x="53882" y="372226"/>
                    <a:pt x="52481" y="372626"/>
                    <a:pt x="51179" y="372626"/>
                  </a:cubicBezTo>
                  <a:lnTo>
                    <a:pt x="51179" y="372626"/>
                  </a:lnTo>
                  <a:cubicBezTo>
                    <a:pt x="49176" y="372626"/>
                    <a:pt x="47274" y="371825"/>
                    <a:pt x="46072" y="370123"/>
                  </a:cubicBezTo>
                  <a:close/>
                  <a:moveTo>
                    <a:pt x="34857" y="353801"/>
                  </a:moveTo>
                  <a:cubicBezTo>
                    <a:pt x="33055" y="350797"/>
                    <a:pt x="33956" y="346791"/>
                    <a:pt x="36959" y="344989"/>
                  </a:cubicBezTo>
                  <a:lnTo>
                    <a:pt x="36959" y="344989"/>
                  </a:lnTo>
                  <a:cubicBezTo>
                    <a:pt x="39964" y="343086"/>
                    <a:pt x="43869" y="343987"/>
                    <a:pt x="45771" y="346992"/>
                  </a:cubicBezTo>
                  <a:lnTo>
                    <a:pt x="45771" y="346992"/>
                  </a:lnTo>
                  <a:cubicBezTo>
                    <a:pt x="47674" y="349995"/>
                    <a:pt x="46673" y="354001"/>
                    <a:pt x="43769" y="355803"/>
                  </a:cubicBezTo>
                  <a:lnTo>
                    <a:pt x="43769" y="355803"/>
                  </a:lnTo>
                  <a:cubicBezTo>
                    <a:pt x="42667" y="356504"/>
                    <a:pt x="41466" y="356805"/>
                    <a:pt x="40364" y="356805"/>
                  </a:cubicBezTo>
                  <a:lnTo>
                    <a:pt x="40364" y="356805"/>
                  </a:lnTo>
                  <a:cubicBezTo>
                    <a:pt x="38162" y="356805"/>
                    <a:pt x="36159" y="355703"/>
                    <a:pt x="34857" y="353801"/>
                  </a:cubicBezTo>
                  <a:close/>
                  <a:moveTo>
                    <a:pt x="25144" y="336577"/>
                  </a:moveTo>
                  <a:cubicBezTo>
                    <a:pt x="23542" y="333473"/>
                    <a:pt x="24843" y="329568"/>
                    <a:pt x="27948" y="327966"/>
                  </a:cubicBezTo>
                  <a:lnTo>
                    <a:pt x="27948" y="327966"/>
                  </a:lnTo>
                  <a:cubicBezTo>
                    <a:pt x="31152" y="326364"/>
                    <a:pt x="34957" y="327565"/>
                    <a:pt x="36559" y="330770"/>
                  </a:cubicBezTo>
                  <a:lnTo>
                    <a:pt x="36559" y="330770"/>
                  </a:lnTo>
                  <a:cubicBezTo>
                    <a:pt x="38162" y="333874"/>
                    <a:pt x="36959" y="337779"/>
                    <a:pt x="33756" y="339381"/>
                  </a:cubicBezTo>
                  <a:lnTo>
                    <a:pt x="33756" y="339381"/>
                  </a:lnTo>
                  <a:cubicBezTo>
                    <a:pt x="32854" y="339882"/>
                    <a:pt x="31853" y="340082"/>
                    <a:pt x="30851" y="340082"/>
                  </a:cubicBezTo>
                  <a:lnTo>
                    <a:pt x="30851" y="340082"/>
                  </a:lnTo>
                  <a:cubicBezTo>
                    <a:pt x="28548" y="340082"/>
                    <a:pt x="26345" y="338780"/>
                    <a:pt x="25144" y="336577"/>
                  </a:cubicBezTo>
                  <a:close/>
                  <a:moveTo>
                    <a:pt x="16932" y="318653"/>
                  </a:moveTo>
                  <a:lnTo>
                    <a:pt x="16932" y="318653"/>
                  </a:lnTo>
                  <a:lnTo>
                    <a:pt x="16932" y="318653"/>
                  </a:lnTo>
                  <a:cubicBezTo>
                    <a:pt x="15631" y="315349"/>
                    <a:pt x="17133" y="311644"/>
                    <a:pt x="20438" y="310242"/>
                  </a:cubicBezTo>
                  <a:lnTo>
                    <a:pt x="20438" y="310242"/>
                  </a:lnTo>
                  <a:cubicBezTo>
                    <a:pt x="23742" y="308940"/>
                    <a:pt x="27447" y="310542"/>
                    <a:pt x="28849" y="313747"/>
                  </a:cubicBezTo>
                  <a:lnTo>
                    <a:pt x="28849" y="313747"/>
                  </a:lnTo>
                  <a:cubicBezTo>
                    <a:pt x="30150" y="317051"/>
                    <a:pt x="28548" y="320856"/>
                    <a:pt x="25344" y="322158"/>
                  </a:cubicBezTo>
                  <a:lnTo>
                    <a:pt x="25344" y="322158"/>
                  </a:lnTo>
                  <a:cubicBezTo>
                    <a:pt x="24543" y="322458"/>
                    <a:pt x="23642" y="322659"/>
                    <a:pt x="22841" y="322659"/>
                  </a:cubicBezTo>
                  <a:lnTo>
                    <a:pt x="22841" y="322659"/>
                  </a:lnTo>
                  <a:cubicBezTo>
                    <a:pt x="20337" y="322659"/>
                    <a:pt x="17934" y="321156"/>
                    <a:pt x="16932" y="318653"/>
                  </a:cubicBezTo>
                  <a:close/>
                  <a:moveTo>
                    <a:pt x="10224" y="300028"/>
                  </a:moveTo>
                  <a:cubicBezTo>
                    <a:pt x="9222" y="296623"/>
                    <a:pt x="11125" y="293018"/>
                    <a:pt x="14429" y="292017"/>
                  </a:cubicBezTo>
                  <a:lnTo>
                    <a:pt x="14429" y="292017"/>
                  </a:lnTo>
                  <a:cubicBezTo>
                    <a:pt x="17834" y="290916"/>
                    <a:pt x="21439" y="292818"/>
                    <a:pt x="22440" y="296223"/>
                  </a:cubicBezTo>
                  <a:lnTo>
                    <a:pt x="22541" y="296223"/>
                  </a:lnTo>
                  <a:cubicBezTo>
                    <a:pt x="23542" y="299627"/>
                    <a:pt x="21639" y="303232"/>
                    <a:pt x="18234" y="304234"/>
                  </a:cubicBezTo>
                  <a:lnTo>
                    <a:pt x="18234" y="304234"/>
                  </a:lnTo>
                  <a:cubicBezTo>
                    <a:pt x="17633" y="304434"/>
                    <a:pt x="17033" y="304534"/>
                    <a:pt x="16432" y="304534"/>
                  </a:cubicBezTo>
                  <a:lnTo>
                    <a:pt x="16432" y="304534"/>
                  </a:lnTo>
                  <a:cubicBezTo>
                    <a:pt x="13628" y="304534"/>
                    <a:pt x="11125" y="302832"/>
                    <a:pt x="10224" y="300028"/>
                  </a:cubicBezTo>
                  <a:close/>
                  <a:moveTo>
                    <a:pt x="5217" y="280902"/>
                  </a:moveTo>
                  <a:lnTo>
                    <a:pt x="5217" y="280902"/>
                  </a:lnTo>
                  <a:lnTo>
                    <a:pt x="5217" y="280902"/>
                  </a:lnTo>
                  <a:cubicBezTo>
                    <a:pt x="4415" y="277498"/>
                    <a:pt x="6619" y="274093"/>
                    <a:pt x="10024" y="273292"/>
                  </a:cubicBezTo>
                  <a:lnTo>
                    <a:pt x="10024" y="273292"/>
                  </a:lnTo>
                  <a:cubicBezTo>
                    <a:pt x="13528" y="272491"/>
                    <a:pt x="16932" y="274694"/>
                    <a:pt x="17734" y="278199"/>
                  </a:cubicBezTo>
                  <a:lnTo>
                    <a:pt x="17734" y="278199"/>
                  </a:lnTo>
                  <a:cubicBezTo>
                    <a:pt x="18435" y="281603"/>
                    <a:pt x="16232" y="285108"/>
                    <a:pt x="12827" y="285809"/>
                  </a:cubicBezTo>
                  <a:lnTo>
                    <a:pt x="12827" y="285809"/>
                  </a:lnTo>
                  <a:cubicBezTo>
                    <a:pt x="12327" y="285909"/>
                    <a:pt x="11926" y="286009"/>
                    <a:pt x="11425" y="286009"/>
                  </a:cubicBezTo>
                  <a:lnTo>
                    <a:pt x="11425" y="286009"/>
                  </a:lnTo>
                  <a:cubicBezTo>
                    <a:pt x="8521" y="286009"/>
                    <a:pt x="5818" y="283906"/>
                    <a:pt x="5217" y="280902"/>
                  </a:cubicBezTo>
                  <a:close/>
                  <a:moveTo>
                    <a:pt x="1812" y="261476"/>
                  </a:moveTo>
                  <a:lnTo>
                    <a:pt x="1812" y="261476"/>
                  </a:lnTo>
                  <a:lnTo>
                    <a:pt x="1812" y="261476"/>
                  </a:lnTo>
                  <a:cubicBezTo>
                    <a:pt x="1311" y="257971"/>
                    <a:pt x="3815" y="254767"/>
                    <a:pt x="7320" y="254266"/>
                  </a:cubicBezTo>
                  <a:lnTo>
                    <a:pt x="7320" y="254266"/>
                  </a:lnTo>
                  <a:cubicBezTo>
                    <a:pt x="10824" y="253866"/>
                    <a:pt x="14029" y="256269"/>
                    <a:pt x="14529" y="259774"/>
                  </a:cubicBezTo>
                  <a:lnTo>
                    <a:pt x="14529" y="259774"/>
                  </a:lnTo>
                  <a:cubicBezTo>
                    <a:pt x="14930" y="263278"/>
                    <a:pt x="12427" y="266583"/>
                    <a:pt x="8922" y="266983"/>
                  </a:cubicBezTo>
                  <a:lnTo>
                    <a:pt x="8922" y="266983"/>
                  </a:lnTo>
                  <a:cubicBezTo>
                    <a:pt x="8722" y="267083"/>
                    <a:pt x="8421" y="267083"/>
                    <a:pt x="8121" y="267083"/>
                  </a:cubicBezTo>
                  <a:lnTo>
                    <a:pt x="8121" y="267083"/>
                  </a:lnTo>
                  <a:cubicBezTo>
                    <a:pt x="4917" y="267083"/>
                    <a:pt x="2213" y="264680"/>
                    <a:pt x="1812" y="261476"/>
                  </a:cubicBezTo>
                  <a:close/>
                  <a:moveTo>
                    <a:pt x="10" y="241749"/>
                  </a:moveTo>
                  <a:lnTo>
                    <a:pt x="10" y="241749"/>
                  </a:lnTo>
                  <a:lnTo>
                    <a:pt x="10" y="241749"/>
                  </a:lnTo>
                  <a:cubicBezTo>
                    <a:pt x="-90" y="238244"/>
                    <a:pt x="2613" y="235241"/>
                    <a:pt x="6118" y="235140"/>
                  </a:cubicBezTo>
                  <a:lnTo>
                    <a:pt x="6118" y="235140"/>
                  </a:lnTo>
                  <a:cubicBezTo>
                    <a:pt x="9723" y="234940"/>
                    <a:pt x="12727" y="237644"/>
                    <a:pt x="12827" y="241249"/>
                  </a:cubicBezTo>
                  <a:lnTo>
                    <a:pt x="12827" y="241249"/>
                  </a:lnTo>
                  <a:cubicBezTo>
                    <a:pt x="13028" y="244753"/>
                    <a:pt x="10224" y="247757"/>
                    <a:pt x="6719" y="247858"/>
                  </a:cubicBezTo>
                  <a:lnTo>
                    <a:pt x="6719" y="247858"/>
                  </a:lnTo>
                  <a:cubicBezTo>
                    <a:pt x="6619" y="247858"/>
                    <a:pt x="6519" y="247858"/>
                    <a:pt x="6418" y="247858"/>
                  </a:cubicBezTo>
                  <a:lnTo>
                    <a:pt x="6418" y="247858"/>
                  </a:lnTo>
                  <a:cubicBezTo>
                    <a:pt x="3014" y="247858"/>
                    <a:pt x="210" y="245254"/>
                    <a:pt x="10" y="241749"/>
                  </a:cubicBezTo>
                  <a:close/>
                  <a:moveTo>
                    <a:pt x="6118" y="228732"/>
                  </a:moveTo>
                  <a:cubicBezTo>
                    <a:pt x="2613" y="228531"/>
                    <a:pt x="-190" y="225527"/>
                    <a:pt x="10" y="222023"/>
                  </a:cubicBezTo>
                  <a:lnTo>
                    <a:pt x="10" y="222023"/>
                  </a:lnTo>
                  <a:cubicBezTo>
                    <a:pt x="110" y="218518"/>
                    <a:pt x="3114" y="215714"/>
                    <a:pt x="6619" y="215914"/>
                  </a:cubicBezTo>
                  <a:lnTo>
                    <a:pt x="6619" y="215914"/>
                  </a:lnTo>
                  <a:cubicBezTo>
                    <a:pt x="10224" y="216014"/>
                    <a:pt x="12927" y="219019"/>
                    <a:pt x="12827" y="222523"/>
                  </a:cubicBezTo>
                  <a:lnTo>
                    <a:pt x="12827" y="222523"/>
                  </a:lnTo>
                  <a:cubicBezTo>
                    <a:pt x="12627" y="226028"/>
                    <a:pt x="9823" y="228732"/>
                    <a:pt x="6418" y="228732"/>
                  </a:cubicBezTo>
                  <a:lnTo>
                    <a:pt x="6418" y="228732"/>
                  </a:lnTo>
                  <a:cubicBezTo>
                    <a:pt x="6318" y="228732"/>
                    <a:pt x="6218" y="228732"/>
                    <a:pt x="6118" y="228732"/>
                  </a:cubicBezTo>
                  <a:close/>
                  <a:moveTo>
                    <a:pt x="7220" y="209506"/>
                  </a:moveTo>
                  <a:cubicBezTo>
                    <a:pt x="3715" y="209005"/>
                    <a:pt x="1212" y="205801"/>
                    <a:pt x="1612" y="202296"/>
                  </a:cubicBezTo>
                  <a:lnTo>
                    <a:pt x="1612" y="202296"/>
                  </a:lnTo>
                  <a:cubicBezTo>
                    <a:pt x="2113" y="198791"/>
                    <a:pt x="5317" y="196388"/>
                    <a:pt x="8821" y="196789"/>
                  </a:cubicBezTo>
                  <a:lnTo>
                    <a:pt x="8821" y="196789"/>
                  </a:lnTo>
                  <a:cubicBezTo>
                    <a:pt x="12327" y="197189"/>
                    <a:pt x="14830" y="200393"/>
                    <a:pt x="14329" y="203898"/>
                  </a:cubicBezTo>
                  <a:lnTo>
                    <a:pt x="14329" y="203898"/>
                  </a:lnTo>
                  <a:cubicBezTo>
                    <a:pt x="13928" y="207203"/>
                    <a:pt x="11225" y="209606"/>
                    <a:pt x="8021" y="209606"/>
                  </a:cubicBezTo>
                  <a:lnTo>
                    <a:pt x="8021" y="209606"/>
                  </a:lnTo>
                  <a:cubicBezTo>
                    <a:pt x="7720" y="209606"/>
                    <a:pt x="7520" y="209506"/>
                    <a:pt x="7220" y="209506"/>
                  </a:cubicBezTo>
                  <a:close/>
                  <a:moveTo>
                    <a:pt x="9923" y="190480"/>
                  </a:moveTo>
                  <a:cubicBezTo>
                    <a:pt x="6418" y="189679"/>
                    <a:pt x="4216" y="186274"/>
                    <a:pt x="5017" y="182870"/>
                  </a:cubicBezTo>
                  <a:lnTo>
                    <a:pt x="5017" y="182870"/>
                  </a:lnTo>
                  <a:cubicBezTo>
                    <a:pt x="5717" y="179365"/>
                    <a:pt x="9122" y="177162"/>
                    <a:pt x="12627" y="177963"/>
                  </a:cubicBezTo>
                  <a:lnTo>
                    <a:pt x="12627" y="177963"/>
                  </a:lnTo>
                  <a:cubicBezTo>
                    <a:pt x="16032" y="178664"/>
                    <a:pt x="18234" y="182069"/>
                    <a:pt x="17534" y="185573"/>
                  </a:cubicBezTo>
                  <a:lnTo>
                    <a:pt x="17534" y="185573"/>
                  </a:lnTo>
                  <a:cubicBezTo>
                    <a:pt x="16833" y="188577"/>
                    <a:pt x="14229" y="190580"/>
                    <a:pt x="11225" y="190580"/>
                  </a:cubicBezTo>
                  <a:lnTo>
                    <a:pt x="11225" y="190580"/>
                  </a:lnTo>
                  <a:cubicBezTo>
                    <a:pt x="10824" y="190580"/>
                    <a:pt x="10324" y="190580"/>
                    <a:pt x="9923" y="190480"/>
                  </a:cubicBezTo>
                  <a:close/>
                  <a:moveTo>
                    <a:pt x="14229" y="171755"/>
                  </a:moveTo>
                  <a:cubicBezTo>
                    <a:pt x="10824" y="170653"/>
                    <a:pt x="8922" y="167149"/>
                    <a:pt x="10024" y="163744"/>
                  </a:cubicBezTo>
                  <a:lnTo>
                    <a:pt x="10024" y="163744"/>
                  </a:lnTo>
                  <a:lnTo>
                    <a:pt x="10024" y="163744"/>
                  </a:lnTo>
                  <a:lnTo>
                    <a:pt x="10024" y="163744"/>
                  </a:lnTo>
                  <a:cubicBezTo>
                    <a:pt x="11025" y="160339"/>
                    <a:pt x="14629" y="158437"/>
                    <a:pt x="18034" y="159538"/>
                  </a:cubicBezTo>
                  <a:lnTo>
                    <a:pt x="18034" y="159538"/>
                  </a:lnTo>
                  <a:cubicBezTo>
                    <a:pt x="21338" y="160540"/>
                    <a:pt x="23241" y="164144"/>
                    <a:pt x="22240" y="167549"/>
                  </a:cubicBezTo>
                  <a:lnTo>
                    <a:pt x="22240" y="167549"/>
                  </a:lnTo>
                  <a:cubicBezTo>
                    <a:pt x="21439" y="170253"/>
                    <a:pt x="18835" y="172055"/>
                    <a:pt x="16132" y="172055"/>
                  </a:cubicBezTo>
                  <a:lnTo>
                    <a:pt x="16132" y="172055"/>
                  </a:lnTo>
                  <a:cubicBezTo>
                    <a:pt x="15531" y="172055"/>
                    <a:pt x="14830" y="171955"/>
                    <a:pt x="14229" y="171755"/>
                  </a:cubicBezTo>
                  <a:close/>
                  <a:moveTo>
                    <a:pt x="20137" y="153430"/>
                  </a:moveTo>
                  <a:cubicBezTo>
                    <a:pt x="16833" y="152128"/>
                    <a:pt x="15331" y="148323"/>
                    <a:pt x="16632" y="145119"/>
                  </a:cubicBezTo>
                  <a:lnTo>
                    <a:pt x="16632" y="145119"/>
                  </a:lnTo>
                  <a:cubicBezTo>
                    <a:pt x="17934" y="141814"/>
                    <a:pt x="21739" y="140212"/>
                    <a:pt x="24944" y="141614"/>
                  </a:cubicBezTo>
                  <a:lnTo>
                    <a:pt x="24944" y="141614"/>
                  </a:lnTo>
                  <a:cubicBezTo>
                    <a:pt x="28248" y="142916"/>
                    <a:pt x="29850" y="146621"/>
                    <a:pt x="28548" y="149925"/>
                  </a:cubicBezTo>
                  <a:lnTo>
                    <a:pt x="28548" y="149925"/>
                  </a:lnTo>
                  <a:cubicBezTo>
                    <a:pt x="27447" y="152429"/>
                    <a:pt x="25144" y="153931"/>
                    <a:pt x="22541" y="153931"/>
                  </a:cubicBezTo>
                  <a:lnTo>
                    <a:pt x="22541" y="153931"/>
                  </a:lnTo>
                  <a:cubicBezTo>
                    <a:pt x="21739" y="153931"/>
                    <a:pt x="20938" y="153730"/>
                    <a:pt x="20137" y="153430"/>
                  </a:cubicBezTo>
                  <a:close/>
                  <a:moveTo>
                    <a:pt x="27647" y="135706"/>
                  </a:moveTo>
                  <a:cubicBezTo>
                    <a:pt x="24543" y="134104"/>
                    <a:pt x="23241" y="130299"/>
                    <a:pt x="24843" y="127095"/>
                  </a:cubicBezTo>
                  <a:lnTo>
                    <a:pt x="24843" y="127095"/>
                  </a:lnTo>
                  <a:cubicBezTo>
                    <a:pt x="26445" y="123990"/>
                    <a:pt x="30351" y="122689"/>
                    <a:pt x="33455" y="124290"/>
                  </a:cubicBezTo>
                  <a:lnTo>
                    <a:pt x="33455" y="124290"/>
                  </a:lnTo>
                  <a:cubicBezTo>
                    <a:pt x="36659" y="125893"/>
                    <a:pt x="37861" y="129798"/>
                    <a:pt x="36259" y="132902"/>
                  </a:cubicBezTo>
                  <a:lnTo>
                    <a:pt x="36259" y="132902"/>
                  </a:lnTo>
                  <a:cubicBezTo>
                    <a:pt x="35157" y="135105"/>
                    <a:pt x="32854" y="136407"/>
                    <a:pt x="30551" y="136407"/>
                  </a:cubicBezTo>
                  <a:lnTo>
                    <a:pt x="30551" y="136407"/>
                  </a:lnTo>
                  <a:cubicBezTo>
                    <a:pt x="29550" y="136407"/>
                    <a:pt x="28548" y="136207"/>
                    <a:pt x="27647" y="135706"/>
                  </a:cubicBezTo>
                  <a:close/>
                  <a:moveTo>
                    <a:pt x="36659" y="118683"/>
                  </a:moveTo>
                  <a:cubicBezTo>
                    <a:pt x="33555" y="116881"/>
                    <a:pt x="32654" y="112875"/>
                    <a:pt x="34556" y="109871"/>
                  </a:cubicBezTo>
                  <a:lnTo>
                    <a:pt x="34556" y="109871"/>
                  </a:lnTo>
                  <a:lnTo>
                    <a:pt x="34556" y="109871"/>
                  </a:lnTo>
                  <a:lnTo>
                    <a:pt x="34556" y="109871"/>
                  </a:lnTo>
                  <a:cubicBezTo>
                    <a:pt x="36359" y="106867"/>
                    <a:pt x="40364" y="105966"/>
                    <a:pt x="43368" y="107868"/>
                  </a:cubicBezTo>
                  <a:lnTo>
                    <a:pt x="43368" y="107868"/>
                  </a:lnTo>
                  <a:cubicBezTo>
                    <a:pt x="46372" y="109671"/>
                    <a:pt x="47274" y="113676"/>
                    <a:pt x="45471" y="116680"/>
                  </a:cubicBezTo>
                  <a:lnTo>
                    <a:pt x="45371" y="116680"/>
                  </a:lnTo>
                  <a:cubicBezTo>
                    <a:pt x="44170" y="118583"/>
                    <a:pt x="42066" y="119684"/>
                    <a:pt x="39964" y="119684"/>
                  </a:cubicBezTo>
                  <a:lnTo>
                    <a:pt x="39964" y="119684"/>
                  </a:lnTo>
                  <a:cubicBezTo>
                    <a:pt x="38862" y="119684"/>
                    <a:pt x="37660" y="119384"/>
                    <a:pt x="36659" y="118683"/>
                  </a:cubicBezTo>
                  <a:close/>
                  <a:moveTo>
                    <a:pt x="46973" y="102561"/>
                  </a:moveTo>
                  <a:cubicBezTo>
                    <a:pt x="44170" y="100458"/>
                    <a:pt x="43569" y="96353"/>
                    <a:pt x="45672" y="93549"/>
                  </a:cubicBezTo>
                  <a:lnTo>
                    <a:pt x="45672" y="93549"/>
                  </a:lnTo>
                  <a:lnTo>
                    <a:pt x="45672" y="93549"/>
                  </a:lnTo>
                  <a:lnTo>
                    <a:pt x="45672" y="93549"/>
                  </a:lnTo>
                  <a:cubicBezTo>
                    <a:pt x="47774" y="90745"/>
                    <a:pt x="51780" y="90145"/>
                    <a:pt x="54583" y="92247"/>
                  </a:cubicBezTo>
                  <a:lnTo>
                    <a:pt x="54583" y="92247"/>
                  </a:lnTo>
                  <a:cubicBezTo>
                    <a:pt x="57488" y="94350"/>
                    <a:pt x="58088" y="98355"/>
                    <a:pt x="55985" y="101259"/>
                  </a:cubicBezTo>
                  <a:lnTo>
                    <a:pt x="55985" y="101259"/>
                  </a:lnTo>
                  <a:cubicBezTo>
                    <a:pt x="54684" y="102862"/>
                    <a:pt x="52781" y="103763"/>
                    <a:pt x="50778" y="103763"/>
                  </a:cubicBezTo>
                  <a:lnTo>
                    <a:pt x="50778" y="103763"/>
                  </a:lnTo>
                  <a:cubicBezTo>
                    <a:pt x="49476" y="103763"/>
                    <a:pt x="48175" y="103362"/>
                    <a:pt x="46973" y="102561"/>
                  </a:cubicBezTo>
                  <a:close/>
                  <a:moveTo>
                    <a:pt x="58689" y="87241"/>
                  </a:moveTo>
                  <a:cubicBezTo>
                    <a:pt x="55985" y="84937"/>
                    <a:pt x="55785" y="80832"/>
                    <a:pt x="58088" y="78228"/>
                  </a:cubicBezTo>
                  <a:lnTo>
                    <a:pt x="58088" y="78228"/>
                  </a:lnTo>
                  <a:cubicBezTo>
                    <a:pt x="60391" y="75525"/>
                    <a:pt x="64497" y="75324"/>
                    <a:pt x="67100" y="77628"/>
                  </a:cubicBezTo>
                  <a:lnTo>
                    <a:pt x="67100" y="77628"/>
                  </a:lnTo>
                  <a:cubicBezTo>
                    <a:pt x="69804" y="80031"/>
                    <a:pt x="70105" y="84036"/>
                    <a:pt x="67701" y="86740"/>
                  </a:cubicBezTo>
                  <a:lnTo>
                    <a:pt x="67701" y="86740"/>
                  </a:lnTo>
                  <a:cubicBezTo>
                    <a:pt x="66499" y="88142"/>
                    <a:pt x="64697" y="88843"/>
                    <a:pt x="62895" y="88843"/>
                  </a:cubicBezTo>
                  <a:lnTo>
                    <a:pt x="62895" y="88843"/>
                  </a:lnTo>
                  <a:cubicBezTo>
                    <a:pt x="61392" y="88843"/>
                    <a:pt x="59891" y="88342"/>
                    <a:pt x="58689" y="87241"/>
                  </a:cubicBezTo>
                  <a:close/>
                  <a:moveTo>
                    <a:pt x="71606" y="73021"/>
                  </a:moveTo>
                  <a:cubicBezTo>
                    <a:pt x="69103" y="70518"/>
                    <a:pt x="69203" y="66412"/>
                    <a:pt x="71807" y="64009"/>
                  </a:cubicBezTo>
                  <a:lnTo>
                    <a:pt x="71807" y="64009"/>
                  </a:lnTo>
                  <a:lnTo>
                    <a:pt x="71807" y="64009"/>
                  </a:lnTo>
                  <a:lnTo>
                    <a:pt x="71807" y="64009"/>
                  </a:lnTo>
                  <a:cubicBezTo>
                    <a:pt x="74310" y="61506"/>
                    <a:pt x="78416" y="61606"/>
                    <a:pt x="80819" y="64209"/>
                  </a:cubicBezTo>
                  <a:lnTo>
                    <a:pt x="80819" y="64209"/>
                  </a:lnTo>
                  <a:cubicBezTo>
                    <a:pt x="83322" y="66713"/>
                    <a:pt x="83223" y="70818"/>
                    <a:pt x="80619" y="73222"/>
                  </a:cubicBezTo>
                  <a:lnTo>
                    <a:pt x="80619" y="73222"/>
                  </a:lnTo>
                  <a:cubicBezTo>
                    <a:pt x="79417" y="74423"/>
                    <a:pt x="77815" y="75024"/>
                    <a:pt x="76213" y="75024"/>
                  </a:cubicBezTo>
                  <a:lnTo>
                    <a:pt x="76213" y="75024"/>
                  </a:lnTo>
                  <a:cubicBezTo>
                    <a:pt x="74510" y="75024"/>
                    <a:pt x="72808" y="74323"/>
                    <a:pt x="71606" y="73021"/>
                  </a:cubicBezTo>
                  <a:close/>
                  <a:moveTo>
                    <a:pt x="85626" y="59904"/>
                  </a:moveTo>
                  <a:cubicBezTo>
                    <a:pt x="83422" y="57200"/>
                    <a:pt x="83823" y="53094"/>
                    <a:pt x="86627" y="50891"/>
                  </a:cubicBezTo>
                  <a:lnTo>
                    <a:pt x="86627" y="50891"/>
                  </a:lnTo>
                  <a:cubicBezTo>
                    <a:pt x="89331" y="48688"/>
                    <a:pt x="93436" y="49089"/>
                    <a:pt x="95639" y="51893"/>
                  </a:cubicBezTo>
                  <a:lnTo>
                    <a:pt x="95639" y="51893"/>
                  </a:lnTo>
                  <a:cubicBezTo>
                    <a:pt x="97842" y="54596"/>
                    <a:pt x="97442" y="58702"/>
                    <a:pt x="94738" y="60905"/>
                  </a:cubicBezTo>
                  <a:lnTo>
                    <a:pt x="94637" y="60905"/>
                  </a:lnTo>
                  <a:cubicBezTo>
                    <a:pt x="93536" y="61806"/>
                    <a:pt x="92034" y="62307"/>
                    <a:pt x="90632" y="62307"/>
                  </a:cubicBezTo>
                  <a:lnTo>
                    <a:pt x="90632" y="62307"/>
                  </a:lnTo>
                  <a:cubicBezTo>
                    <a:pt x="88730" y="62307"/>
                    <a:pt x="86927" y="61506"/>
                    <a:pt x="85626" y="59904"/>
                  </a:cubicBezTo>
                  <a:close/>
                  <a:moveTo>
                    <a:pt x="100746" y="48088"/>
                  </a:moveTo>
                  <a:cubicBezTo>
                    <a:pt x="98743" y="45084"/>
                    <a:pt x="99544" y="41178"/>
                    <a:pt x="102549" y="39175"/>
                  </a:cubicBezTo>
                  <a:lnTo>
                    <a:pt x="102549" y="39175"/>
                  </a:lnTo>
                  <a:cubicBezTo>
                    <a:pt x="105452" y="37173"/>
                    <a:pt x="109458" y="37974"/>
                    <a:pt x="111361" y="40878"/>
                  </a:cubicBezTo>
                  <a:lnTo>
                    <a:pt x="111361" y="40878"/>
                  </a:lnTo>
                  <a:cubicBezTo>
                    <a:pt x="113363" y="43782"/>
                    <a:pt x="112662" y="47787"/>
                    <a:pt x="109658" y="49790"/>
                  </a:cubicBezTo>
                  <a:lnTo>
                    <a:pt x="109658" y="49790"/>
                  </a:lnTo>
                  <a:cubicBezTo>
                    <a:pt x="108556" y="50491"/>
                    <a:pt x="107355" y="50891"/>
                    <a:pt x="106053" y="50891"/>
                  </a:cubicBezTo>
                  <a:lnTo>
                    <a:pt x="106053" y="50891"/>
                  </a:lnTo>
                  <a:cubicBezTo>
                    <a:pt x="104050" y="50891"/>
                    <a:pt x="102047" y="49890"/>
                    <a:pt x="100746" y="48088"/>
                  </a:cubicBezTo>
                  <a:close/>
                  <a:moveTo>
                    <a:pt x="116868" y="37473"/>
                  </a:moveTo>
                  <a:cubicBezTo>
                    <a:pt x="115065" y="34369"/>
                    <a:pt x="116167" y="30464"/>
                    <a:pt x="119271" y="28762"/>
                  </a:cubicBezTo>
                  <a:lnTo>
                    <a:pt x="119271" y="28762"/>
                  </a:lnTo>
                  <a:cubicBezTo>
                    <a:pt x="122375" y="27059"/>
                    <a:pt x="126281" y="28161"/>
                    <a:pt x="127983" y="31265"/>
                  </a:cubicBezTo>
                  <a:lnTo>
                    <a:pt x="127983" y="31265"/>
                  </a:lnTo>
                  <a:cubicBezTo>
                    <a:pt x="129785" y="34269"/>
                    <a:pt x="128684" y="38174"/>
                    <a:pt x="125580" y="39977"/>
                  </a:cubicBezTo>
                  <a:lnTo>
                    <a:pt x="125580" y="39977"/>
                  </a:lnTo>
                  <a:cubicBezTo>
                    <a:pt x="124578" y="40477"/>
                    <a:pt x="123477" y="40778"/>
                    <a:pt x="122475" y="40778"/>
                  </a:cubicBezTo>
                  <a:lnTo>
                    <a:pt x="122475" y="40778"/>
                  </a:lnTo>
                  <a:cubicBezTo>
                    <a:pt x="120172" y="40778"/>
                    <a:pt x="117969" y="39576"/>
                    <a:pt x="116868" y="37473"/>
                  </a:cubicBezTo>
                  <a:close/>
                  <a:moveTo>
                    <a:pt x="133691" y="28361"/>
                  </a:moveTo>
                  <a:cubicBezTo>
                    <a:pt x="132288" y="25157"/>
                    <a:pt x="133691" y="21251"/>
                    <a:pt x="136895" y="19849"/>
                  </a:cubicBezTo>
                  <a:lnTo>
                    <a:pt x="136895" y="19849"/>
                  </a:lnTo>
                  <a:cubicBezTo>
                    <a:pt x="140099" y="18347"/>
                    <a:pt x="143905" y="19849"/>
                    <a:pt x="145406" y="23054"/>
                  </a:cubicBezTo>
                  <a:lnTo>
                    <a:pt x="145406" y="23054"/>
                  </a:lnTo>
                  <a:cubicBezTo>
                    <a:pt x="146908" y="26258"/>
                    <a:pt x="145406" y="30063"/>
                    <a:pt x="142202" y="31465"/>
                  </a:cubicBezTo>
                  <a:lnTo>
                    <a:pt x="142202" y="31465"/>
                  </a:lnTo>
                  <a:cubicBezTo>
                    <a:pt x="141401" y="31866"/>
                    <a:pt x="140500" y="32066"/>
                    <a:pt x="139598" y="32066"/>
                  </a:cubicBezTo>
                  <a:lnTo>
                    <a:pt x="139598" y="32066"/>
                  </a:lnTo>
                  <a:cubicBezTo>
                    <a:pt x="137095" y="32066"/>
                    <a:pt x="134792" y="30664"/>
                    <a:pt x="133691" y="28361"/>
                  </a:cubicBezTo>
                  <a:close/>
                  <a:moveTo>
                    <a:pt x="151314" y="20651"/>
                  </a:moveTo>
                  <a:cubicBezTo>
                    <a:pt x="150113" y="17346"/>
                    <a:pt x="151915" y="13641"/>
                    <a:pt x="155220" y="12439"/>
                  </a:cubicBezTo>
                  <a:lnTo>
                    <a:pt x="155220" y="12439"/>
                  </a:lnTo>
                  <a:cubicBezTo>
                    <a:pt x="158524" y="11238"/>
                    <a:pt x="162229" y="13040"/>
                    <a:pt x="163430" y="16345"/>
                  </a:cubicBezTo>
                  <a:lnTo>
                    <a:pt x="163430" y="16345"/>
                  </a:lnTo>
                  <a:cubicBezTo>
                    <a:pt x="164632" y="19649"/>
                    <a:pt x="162830" y="23354"/>
                    <a:pt x="159526" y="24556"/>
                  </a:cubicBezTo>
                  <a:lnTo>
                    <a:pt x="159526" y="24556"/>
                  </a:lnTo>
                  <a:cubicBezTo>
                    <a:pt x="158825" y="24756"/>
                    <a:pt x="158124" y="24956"/>
                    <a:pt x="157423" y="24956"/>
                  </a:cubicBezTo>
                  <a:lnTo>
                    <a:pt x="157423" y="24956"/>
                  </a:lnTo>
                  <a:cubicBezTo>
                    <a:pt x="154719" y="24956"/>
                    <a:pt x="152215" y="23254"/>
                    <a:pt x="151314" y="20651"/>
                  </a:cubicBezTo>
                  <a:close/>
                  <a:moveTo>
                    <a:pt x="169539" y="14442"/>
                  </a:moveTo>
                  <a:cubicBezTo>
                    <a:pt x="168638" y="11037"/>
                    <a:pt x="170741" y="7533"/>
                    <a:pt x="174145" y="6631"/>
                  </a:cubicBezTo>
                  <a:lnTo>
                    <a:pt x="174145" y="6631"/>
                  </a:lnTo>
                  <a:cubicBezTo>
                    <a:pt x="177550" y="5730"/>
                    <a:pt x="181054" y="7833"/>
                    <a:pt x="181956" y="11238"/>
                  </a:cubicBezTo>
                  <a:lnTo>
                    <a:pt x="181956" y="11238"/>
                  </a:lnTo>
                  <a:cubicBezTo>
                    <a:pt x="182857" y="14642"/>
                    <a:pt x="180754" y="18147"/>
                    <a:pt x="177349" y="19048"/>
                  </a:cubicBezTo>
                  <a:lnTo>
                    <a:pt x="177349" y="19048"/>
                  </a:lnTo>
                  <a:cubicBezTo>
                    <a:pt x="176849" y="19249"/>
                    <a:pt x="176248" y="19249"/>
                    <a:pt x="175747" y="19249"/>
                  </a:cubicBezTo>
                  <a:lnTo>
                    <a:pt x="175747" y="19249"/>
                  </a:lnTo>
                  <a:cubicBezTo>
                    <a:pt x="172843" y="19249"/>
                    <a:pt x="170340" y="17346"/>
                    <a:pt x="169539" y="14442"/>
                  </a:cubicBezTo>
                  <a:close/>
                  <a:moveTo>
                    <a:pt x="188164" y="9936"/>
                  </a:moveTo>
                  <a:cubicBezTo>
                    <a:pt x="187664" y="6431"/>
                    <a:pt x="189966" y="3127"/>
                    <a:pt x="193471" y="2526"/>
                  </a:cubicBezTo>
                  <a:lnTo>
                    <a:pt x="193471" y="2526"/>
                  </a:lnTo>
                  <a:lnTo>
                    <a:pt x="193471" y="2526"/>
                  </a:lnTo>
                  <a:lnTo>
                    <a:pt x="193471" y="2526"/>
                  </a:lnTo>
                  <a:cubicBezTo>
                    <a:pt x="196976" y="1925"/>
                    <a:pt x="200281" y="4228"/>
                    <a:pt x="200882" y="7733"/>
                  </a:cubicBezTo>
                  <a:lnTo>
                    <a:pt x="200882" y="7733"/>
                  </a:lnTo>
                  <a:cubicBezTo>
                    <a:pt x="201482" y="11238"/>
                    <a:pt x="199079" y="14542"/>
                    <a:pt x="195574" y="15143"/>
                  </a:cubicBezTo>
                  <a:lnTo>
                    <a:pt x="195574" y="15143"/>
                  </a:lnTo>
                  <a:cubicBezTo>
                    <a:pt x="195274" y="15243"/>
                    <a:pt x="194873" y="15243"/>
                    <a:pt x="194573" y="15243"/>
                  </a:cubicBezTo>
                  <a:lnTo>
                    <a:pt x="194573" y="15243"/>
                  </a:lnTo>
                  <a:cubicBezTo>
                    <a:pt x="191469" y="15243"/>
                    <a:pt x="188765" y="13040"/>
                    <a:pt x="188164" y="9936"/>
                  </a:cubicBezTo>
                  <a:close/>
                  <a:moveTo>
                    <a:pt x="207189" y="6932"/>
                  </a:moveTo>
                  <a:cubicBezTo>
                    <a:pt x="206889" y="3427"/>
                    <a:pt x="209493" y="323"/>
                    <a:pt x="213098" y="23"/>
                  </a:cubicBezTo>
                  <a:lnTo>
                    <a:pt x="213098" y="23"/>
                  </a:lnTo>
                  <a:cubicBezTo>
                    <a:pt x="216602" y="-278"/>
                    <a:pt x="219706" y="2426"/>
                    <a:pt x="220007" y="5931"/>
                  </a:cubicBezTo>
                  <a:lnTo>
                    <a:pt x="220007" y="5931"/>
                  </a:lnTo>
                  <a:cubicBezTo>
                    <a:pt x="220208" y="9436"/>
                    <a:pt x="217604" y="12540"/>
                    <a:pt x="214099" y="12840"/>
                  </a:cubicBezTo>
                  <a:lnTo>
                    <a:pt x="214099" y="12840"/>
                  </a:lnTo>
                  <a:cubicBezTo>
                    <a:pt x="213899" y="12840"/>
                    <a:pt x="213699" y="12840"/>
                    <a:pt x="213598" y="12840"/>
                  </a:cubicBezTo>
                  <a:lnTo>
                    <a:pt x="213598" y="12840"/>
                  </a:lnTo>
                  <a:cubicBezTo>
                    <a:pt x="210294" y="12840"/>
                    <a:pt x="207490" y="10337"/>
                    <a:pt x="207189" y="693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9" name="Group 288">
            <a:extLst>
              <a:ext uri="{FF2B5EF4-FFF2-40B4-BE49-F238E27FC236}">
                <a16:creationId xmlns:a16="http://schemas.microsoft.com/office/drawing/2014/main" id="{E45F8AEC-4F52-4D6D-841C-DC0971D449AA}"/>
              </a:ext>
            </a:extLst>
          </p:cNvPr>
          <p:cNvGrpSpPr/>
          <p:nvPr/>
        </p:nvGrpSpPr>
        <p:grpSpPr>
          <a:xfrm>
            <a:off x="1757916" y="4765538"/>
            <a:ext cx="501639" cy="458617"/>
            <a:chOff x="1757916" y="4765538"/>
            <a:chExt cx="501639" cy="458617"/>
          </a:xfrm>
        </p:grpSpPr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CE657AD5-1573-465E-B16D-CB95579A916A}"/>
                </a:ext>
              </a:extLst>
            </p:cNvPr>
            <p:cNvSpPr/>
            <p:nvPr/>
          </p:nvSpPr>
          <p:spPr>
            <a:xfrm>
              <a:off x="1798160" y="4765538"/>
              <a:ext cx="230311" cy="220298"/>
            </a:xfrm>
            <a:custGeom>
              <a:avLst/>
              <a:gdLst>
                <a:gd name="connsiteX0" fmla="*/ 6419 w 230311"/>
                <a:gd name="connsiteY0" fmla="*/ 224603 h 220297"/>
                <a:gd name="connsiteX1" fmla="*/ 6019 w 230311"/>
                <a:gd name="connsiteY1" fmla="*/ 224603 h 220297"/>
                <a:gd name="connsiteX2" fmla="*/ 10 w 230311"/>
                <a:gd name="connsiteY2" fmla="*/ 217794 h 220297"/>
                <a:gd name="connsiteX3" fmla="*/ 231724 w 230311"/>
                <a:gd name="connsiteY3" fmla="*/ 0 h 220297"/>
                <a:gd name="connsiteX4" fmla="*/ 238132 w 230311"/>
                <a:gd name="connsiteY4" fmla="*/ 6408 h 220297"/>
                <a:gd name="connsiteX5" fmla="*/ 231724 w 230311"/>
                <a:gd name="connsiteY5" fmla="*/ 12817 h 220297"/>
                <a:gd name="connsiteX6" fmla="*/ 12828 w 230311"/>
                <a:gd name="connsiteY6" fmla="*/ 218595 h 220297"/>
                <a:gd name="connsiteX7" fmla="*/ 6419 w 230311"/>
                <a:gd name="connsiteY7" fmla="*/ 224603 h 220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311" h="220297">
                  <a:moveTo>
                    <a:pt x="6419" y="224603"/>
                  </a:moveTo>
                  <a:cubicBezTo>
                    <a:pt x="6319" y="224603"/>
                    <a:pt x="6119" y="224603"/>
                    <a:pt x="6019" y="224603"/>
                  </a:cubicBezTo>
                  <a:cubicBezTo>
                    <a:pt x="2514" y="224403"/>
                    <a:pt x="-190" y="221299"/>
                    <a:pt x="10" y="217794"/>
                  </a:cubicBezTo>
                  <a:cubicBezTo>
                    <a:pt x="7621" y="95629"/>
                    <a:pt x="109358" y="0"/>
                    <a:pt x="231724" y="0"/>
                  </a:cubicBezTo>
                  <a:cubicBezTo>
                    <a:pt x="235228" y="0"/>
                    <a:pt x="238132" y="2904"/>
                    <a:pt x="238132" y="6408"/>
                  </a:cubicBezTo>
                  <a:cubicBezTo>
                    <a:pt x="238132" y="9913"/>
                    <a:pt x="235228" y="12817"/>
                    <a:pt x="231724" y="12817"/>
                  </a:cubicBezTo>
                  <a:cubicBezTo>
                    <a:pt x="116167" y="12817"/>
                    <a:pt x="19937" y="103239"/>
                    <a:pt x="12828" y="218595"/>
                  </a:cubicBezTo>
                  <a:cubicBezTo>
                    <a:pt x="12527" y="222000"/>
                    <a:pt x="9724" y="224603"/>
                    <a:pt x="6419" y="224603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B967784-6C8C-433D-A441-BF8167CA2163}"/>
                </a:ext>
              </a:extLst>
            </p:cNvPr>
            <p:cNvSpPr/>
            <p:nvPr/>
          </p:nvSpPr>
          <p:spPr>
            <a:xfrm>
              <a:off x="1757916" y="4928258"/>
              <a:ext cx="100135" cy="60081"/>
            </a:xfrm>
            <a:custGeom>
              <a:avLst/>
              <a:gdLst>
                <a:gd name="connsiteX0" fmla="*/ 0 w 100135"/>
                <a:gd name="connsiteY0" fmla="*/ 7710 h 60081"/>
                <a:gd name="connsiteX1" fmla="*/ 10314 w 100135"/>
                <a:gd name="connsiteY1" fmla="*/ 0 h 60081"/>
                <a:gd name="connsiteX2" fmla="*/ 48165 w 100135"/>
                <a:gd name="connsiteY2" fmla="*/ 50668 h 60081"/>
                <a:gd name="connsiteX3" fmla="*/ 95829 w 100135"/>
                <a:gd name="connsiteY3" fmla="*/ 9112 h 60081"/>
                <a:gd name="connsiteX4" fmla="*/ 104241 w 100135"/>
                <a:gd name="connsiteY4" fmla="*/ 18825 h 60081"/>
                <a:gd name="connsiteX5" fmla="*/ 46162 w 100135"/>
                <a:gd name="connsiteY5" fmla="*/ 69394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35" h="60081">
                  <a:moveTo>
                    <a:pt x="0" y="7710"/>
                  </a:moveTo>
                  <a:lnTo>
                    <a:pt x="10314" y="0"/>
                  </a:lnTo>
                  <a:lnTo>
                    <a:pt x="48165" y="50668"/>
                  </a:lnTo>
                  <a:lnTo>
                    <a:pt x="95829" y="9112"/>
                  </a:lnTo>
                  <a:lnTo>
                    <a:pt x="104241" y="18825"/>
                  </a:lnTo>
                  <a:lnTo>
                    <a:pt x="46162" y="69394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8F1E2FC-DEE7-4FDF-A277-AEEEADD90BAE}"/>
                </a:ext>
              </a:extLst>
            </p:cNvPr>
            <p:cNvSpPr/>
            <p:nvPr/>
          </p:nvSpPr>
          <p:spPr>
            <a:xfrm>
              <a:off x="2023374" y="4765538"/>
              <a:ext cx="230311" cy="230311"/>
            </a:xfrm>
            <a:custGeom>
              <a:avLst/>
              <a:gdLst>
                <a:gd name="connsiteX0" fmla="*/ 232114 w 230311"/>
                <a:gd name="connsiteY0" fmla="*/ 238522 h 230311"/>
                <a:gd name="connsiteX1" fmla="*/ 225705 w 230311"/>
                <a:gd name="connsiteY1" fmla="*/ 232114 h 230311"/>
                <a:gd name="connsiteX2" fmla="*/ 6409 w 230311"/>
                <a:gd name="connsiteY2" fmla="*/ 12817 h 230311"/>
                <a:gd name="connsiteX3" fmla="*/ 0 w 230311"/>
                <a:gd name="connsiteY3" fmla="*/ 6408 h 230311"/>
                <a:gd name="connsiteX4" fmla="*/ 6409 w 230311"/>
                <a:gd name="connsiteY4" fmla="*/ 0 h 230311"/>
                <a:gd name="connsiteX5" fmla="*/ 238522 w 230311"/>
                <a:gd name="connsiteY5" fmla="*/ 232114 h 230311"/>
                <a:gd name="connsiteX6" fmla="*/ 232114 w 230311"/>
                <a:gd name="connsiteY6" fmla="*/ 238522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311" h="230311">
                  <a:moveTo>
                    <a:pt x="232114" y="238522"/>
                  </a:moveTo>
                  <a:cubicBezTo>
                    <a:pt x="228609" y="238522"/>
                    <a:pt x="225705" y="235618"/>
                    <a:pt x="225705" y="232114"/>
                  </a:cubicBezTo>
                  <a:cubicBezTo>
                    <a:pt x="225705" y="111150"/>
                    <a:pt x="127372" y="12817"/>
                    <a:pt x="6409" y="12817"/>
                  </a:cubicBez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cubicBezTo>
                    <a:pt x="134382" y="0"/>
                    <a:pt x="238522" y="104141"/>
                    <a:pt x="238522" y="232114"/>
                  </a:cubicBezTo>
                  <a:cubicBezTo>
                    <a:pt x="238522" y="235618"/>
                    <a:pt x="235718" y="238522"/>
                    <a:pt x="232114" y="23852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6368AC39-234A-4F6D-9D7C-95A48E95B371}"/>
                </a:ext>
              </a:extLst>
            </p:cNvPr>
            <p:cNvSpPr/>
            <p:nvPr/>
          </p:nvSpPr>
          <p:spPr>
            <a:xfrm>
              <a:off x="1838987" y="5003857"/>
              <a:ext cx="420568" cy="220298"/>
            </a:xfrm>
            <a:custGeom>
              <a:avLst/>
              <a:gdLst>
                <a:gd name="connsiteX0" fmla="*/ 186189 w 420568"/>
                <a:gd name="connsiteY0" fmla="*/ 225808 h 220297"/>
                <a:gd name="connsiteX1" fmla="*/ 179981 w 420568"/>
                <a:gd name="connsiteY1" fmla="*/ 219299 h 220297"/>
                <a:gd name="connsiteX2" fmla="*/ 179981 w 420568"/>
                <a:gd name="connsiteY2" fmla="*/ 219299 h 220297"/>
                <a:gd name="connsiteX3" fmla="*/ 186490 w 420568"/>
                <a:gd name="connsiteY3" fmla="*/ 212991 h 220297"/>
                <a:gd name="connsiteX4" fmla="*/ 186490 w 420568"/>
                <a:gd name="connsiteY4" fmla="*/ 212991 h 220297"/>
                <a:gd name="connsiteX5" fmla="*/ 186490 w 420568"/>
                <a:gd name="connsiteY5" fmla="*/ 212991 h 220297"/>
                <a:gd name="connsiteX6" fmla="*/ 186490 w 420568"/>
                <a:gd name="connsiteY6" fmla="*/ 212991 h 220297"/>
                <a:gd name="connsiteX7" fmla="*/ 192798 w 420568"/>
                <a:gd name="connsiteY7" fmla="*/ 219599 h 220297"/>
                <a:gd name="connsiteX8" fmla="*/ 192798 w 420568"/>
                <a:gd name="connsiteY8" fmla="*/ 219599 h 220297"/>
                <a:gd name="connsiteX9" fmla="*/ 186290 w 420568"/>
                <a:gd name="connsiteY9" fmla="*/ 225808 h 220297"/>
                <a:gd name="connsiteX10" fmla="*/ 186290 w 420568"/>
                <a:gd name="connsiteY10" fmla="*/ 225808 h 220297"/>
                <a:gd name="connsiteX11" fmla="*/ 186189 w 420568"/>
                <a:gd name="connsiteY11" fmla="*/ 225808 h 220297"/>
                <a:gd name="connsiteX12" fmla="*/ 199207 w 420568"/>
                <a:gd name="connsiteY12" fmla="*/ 219399 h 220297"/>
                <a:gd name="connsiteX13" fmla="*/ 205115 w 420568"/>
                <a:gd name="connsiteY13" fmla="*/ 212590 h 220297"/>
                <a:gd name="connsiteX14" fmla="*/ 205115 w 420568"/>
                <a:gd name="connsiteY14" fmla="*/ 212590 h 220297"/>
                <a:gd name="connsiteX15" fmla="*/ 211924 w 420568"/>
                <a:gd name="connsiteY15" fmla="*/ 218598 h 220297"/>
                <a:gd name="connsiteX16" fmla="*/ 211924 w 420568"/>
                <a:gd name="connsiteY16" fmla="*/ 218598 h 220297"/>
                <a:gd name="connsiteX17" fmla="*/ 206016 w 420568"/>
                <a:gd name="connsiteY17" fmla="*/ 225407 h 220297"/>
                <a:gd name="connsiteX18" fmla="*/ 206016 w 420568"/>
                <a:gd name="connsiteY18" fmla="*/ 225407 h 220297"/>
                <a:gd name="connsiteX19" fmla="*/ 205516 w 420568"/>
                <a:gd name="connsiteY19" fmla="*/ 225407 h 220297"/>
                <a:gd name="connsiteX20" fmla="*/ 205516 w 420568"/>
                <a:gd name="connsiteY20" fmla="*/ 225407 h 220297"/>
                <a:gd name="connsiteX21" fmla="*/ 199207 w 420568"/>
                <a:gd name="connsiteY21" fmla="*/ 219399 h 220297"/>
                <a:gd name="connsiteX22" fmla="*/ 166563 w 420568"/>
                <a:gd name="connsiteY22" fmla="*/ 224606 h 220297"/>
                <a:gd name="connsiteX23" fmla="*/ 166563 w 420568"/>
                <a:gd name="connsiteY23" fmla="*/ 224606 h 220297"/>
                <a:gd name="connsiteX24" fmla="*/ 160855 w 420568"/>
                <a:gd name="connsiteY24" fmla="*/ 217597 h 220297"/>
                <a:gd name="connsiteX25" fmla="*/ 160855 w 420568"/>
                <a:gd name="connsiteY25" fmla="*/ 217597 h 220297"/>
                <a:gd name="connsiteX26" fmla="*/ 167865 w 420568"/>
                <a:gd name="connsiteY26" fmla="*/ 211889 h 220297"/>
                <a:gd name="connsiteX27" fmla="*/ 167865 w 420568"/>
                <a:gd name="connsiteY27" fmla="*/ 211889 h 220297"/>
                <a:gd name="connsiteX28" fmla="*/ 173572 w 420568"/>
                <a:gd name="connsiteY28" fmla="*/ 218899 h 220297"/>
                <a:gd name="connsiteX29" fmla="*/ 173572 w 420568"/>
                <a:gd name="connsiteY29" fmla="*/ 218899 h 220297"/>
                <a:gd name="connsiteX30" fmla="*/ 167164 w 420568"/>
                <a:gd name="connsiteY30" fmla="*/ 224606 h 220297"/>
                <a:gd name="connsiteX31" fmla="*/ 167164 w 420568"/>
                <a:gd name="connsiteY31" fmla="*/ 224606 h 220297"/>
                <a:gd name="connsiteX32" fmla="*/ 166563 w 420568"/>
                <a:gd name="connsiteY32" fmla="*/ 224606 h 220297"/>
                <a:gd name="connsiteX33" fmla="*/ 218333 w 420568"/>
                <a:gd name="connsiteY33" fmla="*/ 217897 h 220297"/>
                <a:gd name="connsiteX34" fmla="*/ 223740 w 420568"/>
                <a:gd name="connsiteY34" fmla="*/ 210587 h 220297"/>
                <a:gd name="connsiteX35" fmla="*/ 223740 w 420568"/>
                <a:gd name="connsiteY35" fmla="*/ 210587 h 220297"/>
                <a:gd name="connsiteX36" fmla="*/ 230950 w 420568"/>
                <a:gd name="connsiteY36" fmla="*/ 215894 h 220297"/>
                <a:gd name="connsiteX37" fmla="*/ 230950 w 420568"/>
                <a:gd name="connsiteY37" fmla="*/ 215894 h 220297"/>
                <a:gd name="connsiteX38" fmla="*/ 225643 w 420568"/>
                <a:gd name="connsiteY38" fmla="*/ 223204 h 220297"/>
                <a:gd name="connsiteX39" fmla="*/ 225643 w 420568"/>
                <a:gd name="connsiteY39" fmla="*/ 223204 h 220297"/>
                <a:gd name="connsiteX40" fmla="*/ 224641 w 420568"/>
                <a:gd name="connsiteY40" fmla="*/ 223305 h 220297"/>
                <a:gd name="connsiteX41" fmla="*/ 224641 w 420568"/>
                <a:gd name="connsiteY41" fmla="*/ 223305 h 220297"/>
                <a:gd name="connsiteX42" fmla="*/ 218333 w 420568"/>
                <a:gd name="connsiteY42" fmla="*/ 217897 h 220297"/>
                <a:gd name="connsiteX43" fmla="*/ 146936 w 420568"/>
                <a:gd name="connsiteY43" fmla="*/ 221702 h 220297"/>
                <a:gd name="connsiteX44" fmla="*/ 141930 w 420568"/>
                <a:gd name="connsiteY44" fmla="*/ 214192 h 220297"/>
                <a:gd name="connsiteX45" fmla="*/ 141930 w 420568"/>
                <a:gd name="connsiteY45" fmla="*/ 214192 h 220297"/>
                <a:gd name="connsiteX46" fmla="*/ 149440 w 420568"/>
                <a:gd name="connsiteY46" fmla="*/ 209085 h 220297"/>
                <a:gd name="connsiteX47" fmla="*/ 149440 w 420568"/>
                <a:gd name="connsiteY47" fmla="*/ 209085 h 220297"/>
                <a:gd name="connsiteX48" fmla="*/ 154447 w 420568"/>
                <a:gd name="connsiteY48" fmla="*/ 216595 h 220297"/>
                <a:gd name="connsiteX49" fmla="*/ 154447 w 420568"/>
                <a:gd name="connsiteY49" fmla="*/ 216595 h 220297"/>
                <a:gd name="connsiteX50" fmla="*/ 148138 w 420568"/>
                <a:gd name="connsiteY50" fmla="*/ 221802 h 220297"/>
                <a:gd name="connsiteX51" fmla="*/ 148138 w 420568"/>
                <a:gd name="connsiteY51" fmla="*/ 221802 h 220297"/>
                <a:gd name="connsiteX52" fmla="*/ 146936 w 420568"/>
                <a:gd name="connsiteY52" fmla="*/ 221702 h 220297"/>
                <a:gd name="connsiteX53" fmla="*/ 237259 w 420568"/>
                <a:gd name="connsiteY53" fmla="*/ 214693 h 220297"/>
                <a:gd name="connsiteX54" fmla="*/ 241965 w 420568"/>
                <a:gd name="connsiteY54" fmla="*/ 206983 h 220297"/>
                <a:gd name="connsiteX55" fmla="*/ 241965 w 420568"/>
                <a:gd name="connsiteY55" fmla="*/ 206983 h 220297"/>
                <a:gd name="connsiteX56" fmla="*/ 249775 w 420568"/>
                <a:gd name="connsiteY56" fmla="*/ 211689 h 220297"/>
                <a:gd name="connsiteX57" fmla="*/ 249775 w 420568"/>
                <a:gd name="connsiteY57" fmla="*/ 211689 h 220297"/>
                <a:gd name="connsiteX58" fmla="*/ 245069 w 420568"/>
                <a:gd name="connsiteY58" fmla="*/ 219399 h 220297"/>
                <a:gd name="connsiteX59" fmla="*/ 245069 w 420568"/>
                <a:gd name="connsiteY59" fmla="*/ 219399 h 220297"/>
                <a:gd name="connsiteX60" fmla="*/ 243567 w 420568"/>
                <a:gd name="connsiteY60" fmla="*/ 219599 h 220297"/>
                <a:gd name="connsiteX61" fmla="*/ 243567 w 420568"/>
                <a:gd name="connsiteY61" fmla="*/ 219599 h 220297"/>
                <a:gd name="connsiteX62" fmla="*/ 237259 w 420568"/>
                <a:gd name="connsiteY62" fmla="*/ 214693 h 220297"/>
                <a:gd name="connsiteX63" fmla="*/ 127710 w 420568"/>
                <a:gd name="connsiteY63" fmla="*/ 217096 h 220297"/>
                <a:gd name="connsiteX64" fmla="*/ 127710 w 420568"/>
                <a:gd name="connsiteY64" fmla="*/ 217096 h 220297"/>
                <a:gd name="connsiteX65" fmla="*/ 123405 w 420568"/>
                <a:gd name="connsiteY65" fmla="*/ 209186 h 220297"/>
                <a:gd name="connsiteX66" fmla="*/ 123405 w 420568"/>
                <a:gd name="connsiteY66" fmla="*/ 209186 h 220297"/>
                <a:gd name="connsiteX67" fmla="*/ 131315 w 420568"/>
                <a:gd name="connsiteY67" fmla="*/ 204780 h 220297"/>
                <a:gd name="connsiteX68" fmla="*/ 131315 w 420568"/>
                <a:gd name="connsiteY68" fmla="*/ 204780 h 220297"/>
                <a:gd name="connsiteX69" fmla="*/ 135721 w 420568"/>
                <a:gd name="connsiteY69" fmla="*/ 212690 h 220297"/>
                <a:gd name="connsiteX70" fmla="*/ 135721 w 420568"/>
                <a:gd name="connsiteY70" fmla="*/ 212690 h 220297"/>
                <a:gd name="connsiteX71" fmla="*/ 129513 w 420568"/>
                <a:gd name="connsiteY71" fmla="*/ 217296 h 220297"/>
                <a:gd name="connsiteX72" fmla="*/ 129513 w 420568"/>
                <a:gd name="connsiteY72" fmla="*/ 217296 h 220297"/>
                <a:gd name="connsiteX73" fmla="*/ 127710 w 420568"/>
                <a:gd name="connsiteY73" fmla="*/ 217096 h 220297"/>
                <a:gd name="connsiteX74" fmla="*/ 255884 w 420568"/>
                <a:gd name="connsiteY74" fmla="*/ 209887 h 220297"/>
                <a:gd name="connsiteX75" fmla="*/ 259889 w 420568"/>
                <a:gd name="connsiteY75" fmla="*/ 201775 h 220297"/>
                <a:gd name="connsiteX76" fmla="*/ 259889 w 420568"/>
                <a:gd name="connsiteY76" fmla="*/ 201775 h 220297"/>
                <a:gd name="connsiteX77" fmla="*/ 268100 w 420568"/>
                <a:gd name="connsiteY77" fmla="*/ 205781 h 220297"/>
                <a:gd name="connsiteX78" fmla="*/ 268100 w 420568"/>
                <a:gd name="connsiteY78" fmla="*/ 205781 h 220297"/>
                <a:gd name="connsiteX79" fmla="*/ 263995 w 420568"/>
                <a:gd name="connsiteY79" fmla="*/ 213892 h 220297"/>
                <a:gd name="connsiteX80" fmla="*/ 263995 w 420568"/>
                <a:gd name="connsiteY80" fmla="*/ 213892 h 220297"/>
                <a:gd name="connsiteX81" fmla="*/ 261992 w 420568"/>
                <a:gd name="connsiteY81" fmla="*/ 214192 h 220297"/>
                <a:gd name="connsiteX82" fmla="*/ 261992 w 420568"/>
                <a:gd name="connsiteY82" fmla="*/ 214192 h 220297"/>
                <a:gd name="connsiteX83" fmla="*/ 255884 w 420568"/>
                <a:gd name="connsiteY83" fmla="*/ 209887 h 220297"/>
                <a:gd name="connsiteX84" fmla="*/ 108985 w 420568"/>
                <a:gd name="connsiteY84" fmla="*/ 210888 h 220297"/>
                <a:gd name="connsiteX85" fmla="*/ 105280 w 420568"/>
                <a:gd name="connsiteY85" fmla="*/ 202677 h 220297"/>
                <a:gd name="connsiteX86" fmla="*/ 105280 w 420568"/>
                <a:gd name="connsiteY86" fmla="*/ 202677 h 220297"/>
                <a:gd name="connsiteX87" fmla="*/ 113491 w 420568"/>
                <a:gd name="connsiteY87" fmla="*/ 198872 h 220297"/>
                <a:gd name="connsiteX88" fmla="*/ 113491 w 420568"/>
                <a:gd name="connsiteY88" fmla="*/ 198872 h 220297"/>
                <a:gd name="connsiteX89" fmla="*/ 117296 w 420568"/>
                <a:gd name="connsiteY89" fmla="*/ 207183 h 220297"/>
                <a:gd name="connsiteX90" fmla="*/ 117296 w 420568"/>
                <a:gd name="connsiteY90" fmla="*/ 207183 h 220297"/>
                <a:gd name="connsiteX91" fmla="*/ 111288 w 420568"/>
                <a:gd name="connsiteY91" fmla="*/ 211288 h 220297"/>
                <a:gd name="connsiteX92" fmla="*/ 111288 w 420568"/>
                <a:gd name="connsiteY92" fmla="*/ 211288 h 220297"/>
                <a:gd name="connsiteX93" fmla="*/ 108985 w 420568"/>
                <a:gd name="connsiteY93" fmla="*/ 210888 h 220297"/>
                <a:gd name="connsiteX94" fmla="*/ 274008 w 420568"/>
                <a:gd name="connsiteY94" fmla="*/ 203478 h 220297"/>
                <a:gd name="connsiteX95" fmla="*/ 277313 w 420568"/>
                <a:gd name="connsiteY95" fmla="*/ 195066 h 220297"/>
                <a:gd name="connsiteX96" fmla="*/ 277313 w 420568"/>
                <a:gd name="connsiteY96" fmla="*/ 195066 h 220297"/>
                <a:gd name="connsiteX97" fmla="*/ 285824 w 420568"/>
                <a:gd name="connsiteY97" fmla="*/ 198371 h 220297"/>
                <a:gd name="connsiteX98" fmla="*/ 285824 w 420568"/>
                <a:gd name="connsiteY98" fmla="*/ 198371 h 220297"/>
                <a:gd name="connsiteX99" fmla="*/ 282520 w 420568"/>
                <a:gd name="connsiteY99" fmla="*/ 206782 h 220297"/>
                <a:gd name="connsiteX100" fmla="*/ 282520 w 420568"/>
                <a:gd name="connsiteY100" fmla="*/ 206782 h 220297"/>
                <a:gd name="connsiteX101" fmla="*/ 279916 w 420568"/>
                <a:gd name="connsiteY101" fmla="*/ 207283 h 220297"/>
                <a:gd name="connsiteX102" fmla="*/ 279916 w 420568"/>
                <a:gd name="connsiteY102" fmla="*/ 207283 h 220297"/>
                <a:gd name="connsiteX103" fmla="*/ 274008 w 420568"/>
                <a:gd name="connsiteY103" fmla="*/ 203478 h 220297"/>
                <a:gd name="connsiteX104" fmla="*/ 90861 w 420568"/>
                <a:gd name="connsiteY104" fmla="*/ 203077 h 220297"/>
                <a:gd name="connsiteX105" fmla="*/ 90861 w 420568"/>
                <a:gd name="connsiteY105" fmla="*/ 203077 h 220297"/>
                <a:gd name="connsiteX106" fmla="*/ 87857 w 420568"/>
                <a:gd name="connsiteY106" fmla="*/ 194566 h 220297"/>
                <a:gd name="connsiteX107" fmla="*/ 87857 w 420568"/>
                <a:gd name="connsiteY107" fmla="*/ 194566 h 220297"/>
                <a:gd name="connsiteX108" fmla="*/ 96368 w 420568"/>
                <a:gd name="connsiteY108" fmla="*/ 191562 h 220297"/>
                <a:gd name="connsiteX109" fmla="*/ 96368 w 420568"/>
                <a:gd name="connsiteY109" fmla="*/ 191562 h 220297"/>
                <a:gd name="connsiteX110" fmla="*/ 96368 w 420568"/>
                <a:gd name="connsiteY110" fmla="*/ 191562 h 220297"/>
                <a:gd name="connsiteX111" fmla="*/ 96368 w 420568"/>
                <a:gd name="connsiteY111" fmla="*/ 191562 h 220297"/>
                <a:gd name="connsiteX112" fmla="*/ 99372 w 420568"/>
                <a:gd name="connsiteY112" fmla="*/ 200073 h 220297"/>
                <a:gd name="connsiteX113" fmla="*/ 99372 w 420568"/>
                <a:gd name="connsiteY113" fmla="*/ 200073 h 220297"/>
                <a:gd name="connsiteX114" fmla="*/ 93564 w 420568"/>
                <a:gd name="connsiteY114" fmla="*/ 203778 h 220297"/>
                <a:gd name="connsiteX115" fmla="*/ 93564 w 420568"/>
                <a:gd name="connsiteY115" fmla="*/ 203778 h 220297"/>
                <a:gd name="connsiteX116" fmla="*/ 90861 w 420568"/>
                <a:gd name="connsiteY116" fmla="*/ 203077 h 220297"/>
                <a:gd name="connsiteX117" fmla="*/ 291532 w 420568"/>
                <a:gd name="connsiteY117" fmla="*/ 195567 h 220297"/>
                <a:gd name="connsiteX118" fmla="*/ 294135 w 420568"/>
                <a:gd name="connsiteY118" fmla="*/ 186855 h 220297"/>
                <a:gd name="connsiteX119" fmla="*/ 294135 w 420568"/>
                <a:gd name="connsiteY119" fmla="*/ 186855 h 220297"/>
                <a:gd name="connsiteX120" fmla="*/ 294135 w 420568"/>
                <a:gd name="connsiteY120" fmla="*/ 186855 h 220297"/>
                <a:gd name="connsiteX121" fmla="*/ 294135 w 420568"/>
                <a:gd name="connsiteY121" fmla="*/ 186855 h 220297"/>
                <a:gd name="connsiteX122" fmla="*/ 302847 w 420568"/>
                <a:gd name="connsiteY122" fmla="*/ 189459 h 220297"/>
                <a:gd name="connsiteX123" fmla="*/ 302847 w 420568"/>
                <a:gd name="connsiteY123" fmla="*/ 189459 h 220297"/>
                <a:gd name="connsiteX124" fmla="*/ 300244 w 420568"/>
                <a:gd name="connsiteY124" fmla="*/ 198171 h 220297"/>
                <a:gd name="connsiteX125" fmla="*/ 300244 w 420568"/>
                <a:gd name="connsiteY125" fmla="*/ 198171 h 220297"/>
                <a:gd name="connsiteX126" fmla="*/ 297239 w 420568"/>
                <a:gd name="connsiteY126" fmla="*/ 198872 h 220297"/>
                <a:gd name="connsiteX127" fmla="*/ 297239 w 420568"/>
                <a:gd name="connsiteY127" fmla="*/ 198872 h 220297"/>
                <a:gd name="connsiteX128" fmla="*/ 291532 w 420568"/>
                <a:gd name="connsiteY128" fmla="*/ 195567 h 220297"/>
                <a:gd name="connsiteX129" fmla="*/ 73437 w 420568"/>
                <a:gd name="connsiteY129" fmla="*/ 193765 h 220297"/>
                <a:gd name="connsiteX130" fmla="*/ 73437 w 420568"/>
                <a:gd name="connsiteY130" fmla="*/ 193765 h 220297"/>
                <a:gd name="connsiteX131" fmla="*/ 71134 w 420568"/>
                <a:gd name="connsiteY131" fmla="*/ 185053 h 220297"/>
                <a:gd name="connsiteX132" fmla="*/ 71134 w 420568"/>
                <a:gd name="connsiteY132" fmla="*/ 185053 h 220297"/>
                <a:gd name="connsiteX133" fmla="*/ 79946 w 420568"/>
                <a:gd name="connsiteY133" fmla="*/ 182750 h 220297"/>
                <a:gd name="connsiteX134" fmla="*/ 79946 w 420568"/>
                <a:gd name="connsiteY134" fmla="*/ 182750 h 220297"/>
                <a:gd name="connsiteX135" fmla="*/ 82149 w 420568"/>
                <a:gd name="connsiteY135" fmla="*/ 191562 h 220297"/>
                <a:gd name="connsiteX136" fmla="*/ 82149 w 420568"/>
                <a:gd name="connsiteY136" fmla="*/ 191562 h 220297"/>
                <a:gd name="connsiteX137" fmla="*/ 76641 w 420568"/>
                <a:gd name="connsiteY137" fmla="*/ 194666 h 220297"/>
                <a:gd name="connsiteX138" fmla="*/ 76641 w 420568"/>
                <a:gd name="connsiteY138" fmla="*/ 194666 h 220297"/>
                <a:gd name="connsiteX139" fmla="*/ 73437 w 420568"/>
                <a:gd name="connsiteY139" fmla="*/ 193765 h 220297"/>
                <a:gd name="connsiteX140" fmla="*/ 308354 w 420568"/>
                <a:gd name="connsiteY140" fmla="*/ 186154 h 220297"/>
                <a:gd name="connsiteX141" fmla="*/ 310157 w 420568"/>
                <a:gd name="connsiteY141" fmla="*/ 177343 h 220297"/>
                <a:gd name="connsiteX142" fmla="*/ 310157 w 420568"/>
                <a:gd name="connsiteY142" fmla="*/ 177343 h 220297"/>
                <a:gd name="connsiteX143" fmla="*/ 310157 w 420568"/>
                <a:gd name="connsiteY143" fmla="*/ 177343 h 220297"/>
                <a:gd name="connsiteX144" fmla="*/ 310157 w 420568"/>
                <a:gd name="connsiteY144" fmla="*/ 177343 h 220297"/>
                <a:gd name="connsiteX145" fmla="*/ 319069 w 420568"/>
                <a:gd name="connsiteY145" fmla="*/ 179145 h 220297"/>
                <a:gd name="connsiteX146" fmla="*/ 319069 w 420568"/>
                <a:gd name="connsiteY146" fmla="*/ 179145 h 220297"/>
                <a:gd name="connsiteX147" fmla="*/ 317166 w 420568"/>
                <a:gd name="connsiteY147" fmla="*/ 187957 h 220297"/>
                <a:gd name="connsiteX148" fmla="*/ 317166 w 420568"/>
                <a:gd name="connsiteY148" fmla="*/ 187957 h 220297"/>
                <a:gd name="connsiteX149" fmla="*/ 313662 w 420568"/>
                <a:gd name="connsiteY149" fmla="*/ 189058 h 220297"/>
                <a:gd name="connsiteX150" fmla="*/ 313662 w 420568"/>
                <a:gd name="connsiteY150" fmla="*/ 189058 h 220297"/>
                <a:gd name="connsiteX151" fmla="*/ 308354 w 420568"/>
                <a:gd name="connsiteY151" fmla="*/ 186154 h 220297"/>
                <a:gd name="connsiteX152" fmla="*/ 56815 w 420568"/>
                <a:gd name="connsiteY152" fmla="*/ 183050 h 220297"/>
                <a:gd name="connsiteX153" fmla="*/ 55313 w 420568"/>
                <a:gd name="connsiteY153" fmla="*/ 174138 h 220297"/>
                <a:gd name="connsiteX154" fmla="*/ 55313 w 420568"/>
                <a:gd name="connsiteY154" fmla="*/ 174138 h 220297"/>
                <a:gd name="connsiteX155" fmla="*/ 64225 w 420568"/>
                <a:gd name="connsiteY155" fmla="*/ 172636 h 220297"/>
                <a:gd name="connsiteX156" fmla="*/ 64225 w 420568"/>
                <a:gd name="connsiteY156" fmla="*/ 172636 h 220297"/>
                <a:gd name="connsiteX157" fmla="*/ 65727 w 420568"/>
                <a:gd name="connsiteY157" fmla="*/ 181548 h 220297"/>
                <a:gd name="connsiteX158" fmla="*/ 65727 w 420568"/>
                <a:gd name="connsiteY158" fmla="*/ 181548 h 220297"/>
                <a:gd name="connsiteX159" fmla="*/ 60520 w 420568"/>
                <a:gd name="connsiteY159" fmla="*/ 184252 h 220297"/>
                <a:gd name="connsiteX160" fmla="*/ 60520 w 420568"/>
                <a:gd name="connsiteY160" fmla="*/ 184252 h 220297"/>
                <a:gd name="connsiteX161" fmla="*/ 56815 w 420568"/>
                <a:gd name="connsiteY161" fmla="*/ 183050 h 220297"/>
                <a:gd name="connsiteX162" fmla="*/ 324276 w 420568"/>
                <a:gd name="connsiteY162" fmla="*/ 175440 h 220297"/>
                <a:gd name="connsiteX163" fmla="*/ 325378 w 420568"/>
                <a:gd name="connsiteY163" fmla="*/ 166428 h 220297"/>
                <a:gd name="connsiteX164" fmla="*/ 325378 w 420568"/>
                <a:gd name="connsiteY164" fmla="*/ 166428 h 220297"/>
                <a:gd name="connsiteX165" fmla="*/ 334390 w 420568"/>
                <a:gd name="connsiteY165" fmla="*/ 167529 h 220297"/>
                <a:gd name="connsiteX166" fmla="*/ 334390 w 420568"/>
                <a:gd name="connsiteY166" fmla="*/ 167529 h 220297"/>
                <a:gd name="connsiteX167" fmla="*/ 333288 w 420568"/>
                <a:gd name="connsiteY167" fmla="*/ 176541 h 220297"/>
                <a:gd name="connsiteX168" fmla="*/ 333288 w 420568"/>
                <a:gd name="connsiteY168" fmla="*/ 176541 h 220297"/>
                <a:gd name="connsiteX169" fmla="*/ 329283 w 420568"/>
                <a:gd name="connsiteY169" fmla="*/ 177843 h 220297"/>
                <a:gd name="connsiteX170" fmla="*/ 329283 w 420568"/>
                <a:gd name="connsiteY170" fmla="*/ 177843 h 220297"/>
                <a:gd name="connsiteX171" fmla="*/ 324276 w 420568"/>
                <a:gd name="connsiteY171" fmla="*/ 175440 h 220297"/>
                <a:gd name="connsiteX172" fmla="*/ 41194 w 420568"/>
                <a:gd name="connsiteY172" fmla="*/ 171034 h 220297"/>
                <a:gd name="connsiteX173" fmla="*/ 41194 w 420568"/>
                <a:gd name="connsiteY173" fmla="*/ 170934 h 220297"/>
                <a:gd name="connsiteX174" fmla="*/ 40392 w 420568"/>
                <a:gd name="connsiteY174" fmla="*/ 161922 h 220297"/>
                <a:gd name="connsiteX175" fmla="*/ 40392 w 420568"/>
                <a:gd name="connsiteY175" fmla="*/ 161922 h 220297"/>
                <a:gd name="connsiteX176" fmla="*/ 49505 w 420568"/>
                <a:gd name="connsiteY176" fmla="*/ 161221 h 220297"/>
                <a:gd name="connsiteX177" fmla="*/ 49505 w 420568"/>
                <a:gd name="connsiteY177" fmla="*/ 161221 h 220297"/>
                <a:gd name="connsiteX178" fmla="*/ 50206 w 420568"/>
                <a:gd name="connsiteY178" fmla="*/ 170233 h 220297"/>
                <a:gd name="connsiteX179" fmla="*/ 50206 w 420568"/>
                <a:gd name="connsiteY179" fmla="*/ 170233 h 220297"/>
                <a:gd name="connsiteX180" fmla="*/ 45299 w 420568"/>
                <a:gd name="connsiteY180" fmla="*/ 172536 h 220297"/>
                <a:gd name="connsiteX181" fmla="*/ 45299 w 420568"/>
                <a:gd name="connsiteY181" fmla="*/ 172536 h 220297"/>
                <a:gd name="connsiteX182" fmla="*/ 41194 w 420568"/>
                <a:gd name="connsiteY182" fmla="*/ 171034 h 220297"/>
                <a:gd name="connsiteX183" fmla="*/ 339196 w 420568"/>
                <a:gd name="connsiteY183" fmla="*/ 163323 h 220297"/>
                <a:gd name="connsiteX184" fmla="*/ 339597 w 420568"/>
                <a:gd name="connsiteY184" fmla="*/ 154311 h 220297"/>
                <a:gd name="connsiteX185" fmla="*/ 339597 w 420568"/>
                <a:gd name="connsiteY185" fmla="*/ 154311 h 220297"/>
                <a:gd name="connsiteX186" fmla="*/ 348609 w 420568"/>
                <a:gd name="connsiteY186" fmla="*/ 154612 h 220297"/>
                <a:gd name="connsiteX187" fmla="*/ 348609 w 420568"/>
                <a:gd name="connsiteY187" fmla="*/ 154612 h 220297"/>
                <a:gd name="connsiteX188" fmla="*/ 348309 w 420568"/>
                <a:gd name="connsiteY188" fmla="*/ 163724 h 220297"/>
                <a:gd name="connsiteX189" fmla="*/ 348309 w 420568"/>
                <a:gd name="connsiteY189" fmla="*/ 163624 h 220297"/>
                <a:gd name="connsiteX190" fmla="*/ 343903 w 420568"/>
                <a:gd name="connsiteY190" fmla="*/ 165426 h 220297"/>
                <a:gd name="connsiteX191" fmla="*/ 343903 w 420568"/>
                <a:gd name="connsiteY191" fmla="*/ 165426 h 220297"/>
                <a:gd name="connsiteX192" fmla="*/ 339196 w 420568"/>
                <a:gd name="connsiteY192" fmla="*/ 163323 h 220297"/>
                <a:gd name="connsiteX193" fmla="*/ 26674 w 420568"/>
                <a:gd name="connsiteY193" fmla="*/ 157616 h 220297"/>
                <a:gd name="connsiteX194" fmla="*/ 26674 w 420568"/>
                <a:gd name="connsiteY194" fmla="*/ 148504 h 220297"/>
                <a:gd name="connsiteX195" fmla="*/ 26674 w 420568"/>
                <a:gd name="connsiteY195" fmla="*/ 148504 h 220297"/>
                <a:gd name="connsiteX196" fmla="*/ 35686 w 420568"/>
                <a:gd name="connsiteY196" fmla="*/ 148504 h 220297"/>
                <a:gd name="connsiteX197" fmla="*/ 35686 w 420568"/>
                <a:gd name="connsiteY197" fmla="*/ 148504 h 220297"/>
                <a:gd name="connsiteX198" fmla="*/ 35686 w 420568"/>
                <a:gd name="connsiteY198" fmla="*/ 157616 h 220297"/>
                <a:gd name="connsiteX199" fmla="*/ 35686 w 420568"/>
                <a:gd name="connsiteY199" fmla="*/ 157616 h 220297"/>
                <a:gd name="connsiteX200" fmla="*/ 31180 w 420568"/>
                <a:gd name="connsiteY200" fmla="*/ 159518 h 220297"/>
                <a:gd name="connsiteX201" fmla="*/ 31180 w 420568"/>
                <a:gd name="connsiteY201" fmla="*/ 159518 h 220297"/>
                <a:gd name="connsiteX202" fmla="*/ 26674 w 420568"/>
                <a:gd name="connsiteY202" fmla="*/ 157616 h 220297"/>
                <a:gd name="connsiteX203" fmla="*/ 353115 w 420568"/>
                <a:gd name="connsiteY203" fmla="*/ 150006 h 220297"/>
                <a:gd name="connsiteX204" fmla="*/ 352715 w 420568"/>
                <a:gd name="connsiteY204" fmla="*/ 140993 h 220297"/>
                <a:gd name="connsiteX205" fmla="*/ 352715 w 420568"/>
                <a:gd name="connsiteY205" fmla="*/ 140993 h 220297"/>
                <a:gd name="connsiteX206" fmla="*/ 352715 w 420568"/>
                <a:gd name="connsiteY206" fmla="*/ 140993 h 220297"/>
                <a:gd name="connsiteX207" fmla="*/ 352715 w 420568"/>
                <a:gd name="connsiteY207" fmla="*/ 140993 h 220297"/>
                <a:gd name="connsiteX208" fmla="*/ 361727 w 420568"/>
                <a:gd name="connsiteY208" fmla="*/ 140593 h 220297"/>
                <a:gd name="connsiteX209" fmla="*/ 361727 w 420568"/>
                <a:gd name="connsiteY209" fmla="*/ 140593 h 220297"/>
                <a:gd name="connsiteX210" fmla="*/ 362227 w 420568"/>
                <a:gd name="connsiteY210" fmla="*/ 149605 h 220297"/>
                <a:gd name="connsiteX211" fmla="*/ 362227 w 420568"/>
                <a:gd name="connsiteY211" fmla="*/ 149605 h 220297"/>
                <a:gd name="connsiteX212" fmla="*/ 357421 w 420568"/>
                <a:gd name="connsiteY212" fmla="*/ 151708 h 220297"/>
                <a:gd name="connsiteX213" fmla="*/ 357421 w 420568"/>
                <a:gd name="connsiteY213" fmla="*/ 151708 h 220297"/>
                <a:gd name="connsiteX214" fmla="*/ 353115 w 420568"/>
                <a:gd name="connsiteY214" fmla="*/ 150006 h 220297"/>
                <a:gd name="connsiteX215" fmla="*/ 13256 w 420568"/>
                <a:gd name="connsiteY215" fmla="*/ 143096 h 220297"/>
                <a:gd name="connsiteX216" fmla="*/ 13256 w 420568"/>
                <a:gd name="connsiteY216" fmla="*/ 143096 h 220297"/>
                <a:gd name="connsiteX217" fmla="*/ 14057 w 420568"/>
                <a:gd name="connsiteY217" fmla="*/ 134084 h 220297"/>
                <a:gd name="connsiteX218" fmla="*/ 14057 w 420568"/>
                <a:gd name="connsiteY218" fmla="*/ 134084 h 220297"/>
                <a:gd name="connsiteX219" fmla="*/ 23069 w 420568"/>
                <a:gd name="connsiteY219" fmla="*/ 134785 h 220297"/>
                <a:gd name="connsiteX220" fmla="*/ 23069 w 420568"/>
                <a:gd name="connsiteY220" fmla="*/ 134785 h 220297"/>
                <a:gd name="connsiteX221" fmla="*/ 23069 w 420568"/>
                <a:gd name="connsiteY221" fmla="*/ 134785 h 220297"/>
                <a:gd name="connsiteX222" fmla="*/ 23069 w 420568"/>
                <a:gd name="connsiteY222" fmla="*/ 134785 h 220297"/>
                <a:gd name="connsiteX223" fmla="*/ 22268 w 420568"/>
                <a:gd name="connsiteY223" fmla="*/ 143797 h 220297"/>
                <a:gd name="connsiteX224" fmla="*/ 22268 w 420568"/>
                <a:gd name="connsiteY224" fmla="*/ 143797 h 220297"/>
                <a:gd name="connsiteX225" fmla="*/ 18162 w 420568"/>
                <a:gd name="connsiteY225" fmla="*/ 145299 h 220297"/>
                <a:gd name="connsiteX226" fmla="*/ 18162 w 420568"/>
                <a:gd name="connsiteY226" fmla="*/ 145299 h 220297"/>
                <a:gd name="connsiteX227" fmla="*/ 13256 w 420568"/>
                <a:gd name="connsiteY227" fmla="*/ 143096 h 220297"/>
                <a:gd name="connsiteX228" fmla="*/ 365932 w 420568"/>
                <a:gd name="connsiteY228" fmla="*/ 135686 h 220297"/>
                <a:gd name="connsiteX229" fmla="*/ 364731 w 420568"/>
                <a:gd name="connsiteY229" fmla="*/ 126674 h 220297"/>
                <a:gd name="connsiteX230" fmla="*/ 364731 w 420568"/>
                <a:gd name="connsiteY230" fmla="*/ 126674 h 220297"/>
                <a:gd name="connsiteX231" fmla="*/ 373743 w 420568"/>
                <a:gd name="connsiteY231" fmla="*/ 125472 h 220297"/>
                <a:gd name="connsiteX232" fmla="*/ 373743 w 420568"/>
                <a:gd name="connsiteY232" fmla="*/ 125472 h 220297"/>
                <a:gd name="connsiteX233" fmla="*/ 374844 w 420568"/>
                <a:gd name="connsiteY233" fmla="*/ 134484 h 220297"/>
                <a:gd name="connsiteX234" fmla="*/ 374844 w 420568"/>
                <a:gd name="connsiteY234" fmla="*/ 134484 h 220297"/>
                <a:gd name="connsiteX235" fmla="*/ 369838 w 420568"/>
                <a:gd name="connsiteY235" fmla="*/ 136988 h 220297"/>
                <a:gd name="connsiteX236" fmla="*/ 369838 w 420568"/>
                <a:gd name="connsiteY236" fmla="*/ 136988 h 220297"/>
                <a:gd name="connsiteX237" fmla="*/ 365932 w 420568"/>
                <a:gd name="connsiteY237" fmla="*/ 135686 h 220297"/>
                <a:gd name="connsiteX238" fmla="*/ 1139 w 420568"/>
                <a:gd name="connsiteY238" fmla="*/ 127475 h 220297"/>
                <a:gd name="connsiteX239" fmla="*/ 2742 w 420568"/>
                <a:gd name="connsiteY239" fmla="*/ 118463 h 220297"/>
                <a:gd name="connsiteX240" fmla="*/ 2742 w 420568"/>
                <a:gd name="connsiteY240" fmla="*/ 118463 h 220297"/>
                <a:gd name="connsiteX241" fmla="*/ 11654 w 420568"/>
                <a:gd name="connsiteY241" fmla="*/ 120065 h 220297"/>
                <a:gd name="connsiteX242" fmla="*/ 11654 w 420568"/>
                <a:gd name="connsiteY242" fmla="*/ 120065 h 220297"/>
                <a:gd name="connsiteX243" fmla="*/ 11654 w 420568"/>
                <a:gd name="connsiteY243" fmla="*/ 120065 h 220297"/>
                <a:gd name="connsiteX244" fmla="*/ 11654 w 420568"/>
                <a:gd name="connsiteY244" fmla="*/ 120065 h 220297"/>
                <a:gd name="connsiteX245" fmla="*/ 10051 w 420568"/>
                <a:gd name="connsiteY245" fmla="*/ 128977 h 220297"/>
                <a:gd name="connsiteX246" fmla="*/ 10051 w 420568"/>
                <a:gd name="connsiteY246" fmla="*/ 128977 h 220297"/>
                <a:gd name="connsiteX247" fmla="*/ 6447 w 420568"/>
                <a:gd name="connsiteY247" fmla="*/ 130179 h 220297"/>
                <a:gd name="connsiteX248" fmla="*/ 6447 w 420568"/>
                <a:gd name="connsiteY248" fmla="*/ 130179 h 220297"/>
                <a:gd name="connsiteX249" fmla="*/ 1139 w 420568"/>
                <a:gd name="connsiteY249" fmla="*/ 127475 h 220297"/>
                <a:gd name="connsiteX250" fmla="*/ 377448 w 420568"/>
                <a:gd name="connsiteY250" fmla="*/ 120265 h 220297"/>
                <a:gd name="connsiteX251" fmla="*/ 375445 w 420568"/>
                <a:gd name="connsiteY251" fmla="*/ 111453 h 220297"/>
                <a:gd name="connsiteX252" fmla="*/ 375445 w 420568"/>
                <a:gd name="connsiteY252" fmla="*/ 111453 h 220297"/>
                <a:gd name="connsiteX253" fmla="*/ 384357 w 420568"/>
                <a:gd name="connsiteY253" fmla="*/ 109451 h 220297"/>
                <a:gd name="connsiteX254" fmla="*/ 384357 w 420568"/>
                <a:gd name="connsiteY254" fmla="*/ 109451 h 220297"/>
                <a:gd name="connsiteX255" fmla="*/ 386260 w 420568"/>
                <a:gd name="connsiteY255" fmla="*/ 118363 h 220297"/>
                <a:gd name="connsiteX256" fmla="*/ 386260 w 420568"/>
                <a:gd name="connsiteY256" fmla="*/ 118363 h 220297"/>
                <a:gd name="connsiteX257" fmla="*/ 380853 w 420568"/>
                <a:gd name="connsiteY257" fmla="*/ 121267 h 220297"/>
                <a:gd name="connsiteX258" fmla="*/ 380853 w 420568"/>
                <a:gd name="connsiteY258" fmla="*/ 121267 h 220297"/>
                <a:gd name="connsiteX259" fmla="*/ 377448 w 420568"/>
                <a:gd name="connsiteY259" fmla="*/ 120265 h 220297"/>
                <a:gd name="connsiteX260" fmla="*/ 387562 w 420568"/>
                <a:gd name="connsiteY260" fmla="*/ 103943 h 220297"/>
                <a:gd name="connsiteX261" fmla="*/ 384858 w 420568"/>
                <a:gd name="connsiteY261" fmla="*/ 95332 h 220297"/>
                <a:gd name="connsiteX262" fmla="*/ 384858 w 420568"/>
                <a:gd name="connsiteY262" fmla="*/ 95332 h 220297"/>
                <a:gd name="connsiteX263" fmla="*/ 393570 w 420568"/>
                <a:gd name="connsiteY263" fmla="*/ 92628 h 220297"/>
                <a:gd name="connsiteX264" fmla="*/ 393570 w 420568"/>
                <a:gd name="connsiteY264" fmla="*/ 92628 h 220297"/>
                <a:gd name="connsiteX265" fmla="*/ 396173 w 420568"/>
                <a:gd name="connsiteY265" fmla="*/ 101240 h 220297"/>
                <a:gd name="connsiteX266" fmla="*/ 396173 w 420568"/>
                <a:gd name="connsiteY266" fmla="*/ 101240 h 220297"/>
                <a:gd name="connsiteX267" fmla="*/ 390566 w 420568"/>
                <a:gd name="connsiteY267" fmla="*/ 104745 h 220297"/>
                <a:gd name="connsiteX268" fmla="*/ 390566 w 420568"/>
                <a:gd name="connsiteY268" fmla="*/ 104745 h 220297"/>
                <a:gd name="connsiteX269" fmla="*/ 387562 w 420568"/>
                <a:gd name="connsiteY269" fmla="*/ 103943 h 220297"/>
                <a:gd name="connsiteX270" fmla="*/ 396273 w 420568"/>
                <a:gd name="connsiteY270" fmla="*/ 86820 h 220297"/>
                <a:gd name="connsiteX271" fmla="*/ 392869 w 420568"/>
                <a:gd name="connsiteY271" fmla="*/ 78409 h 220297"/>
                <a:gd name="connsiteX272" fmla="*/ 392869 w 420568"/>
                <a:gd name="connsiteY272" fmla="*/ 78409 h 220297"/>
                <a:gd name="connsiteX273" fmla="*/ 392869 w 420568"/>
                <a:gd name="connsiteY273" fmla="*/ 78409 h 220297"/>
                <a:gd name="connsiteX274" fmla="*/ 392869 w 420568"/>
                <a:gd name="connsiteY274" fmla="*/ 78409 h 220297"/>
                <a:gd name="connsiteX275" fmla="*/ 401280 w 420568"/>
                <a:gd name="connsiteY275" fmla="*/ 75004 h 220297"/>
                <a:gd name="connsiteX276" fmla="*/ 401280 w 420568"/>
                <a:gd name="connsiteY276" fmla="*/ 75004 h 220297"/>
                <a:gd name="connsiteX277" fmla="*/ 404685 w 420568"/>
                <a:gd name="connsiteY277" fmla="*/ 83416 h 220297"/>
                <a:gd name="connsiteX278" fmla="*/ 404685 w 420568"/>
                <a:gd name="connsiteY278" fmla="*/ 83416 h 220297"/>
                <a:gd name="connsiteX279" fmla="*/ 398777 w 420568"/>
                <a:gd name="connsiteY279" fmla="*/ 87321 h 220297"/>
                <a:gd name="connsiteX280" fmla="*/ 398777 w 420568"/>
                <a:gd name="connsiteY280" fmla="*/ 87321 h 220297"/>
                <a:gd name="connsiteX281" fmla="*/ 396273 w 420568"/>
                <a:gd name="connsiteY281" fmla="*/ 86820 h 220297"/>
                <a:gd name="connsiteX282" fmla="*/ 403583 w 420568"/>
                <a:gd name="connsiteY282" fmla="*/ 68996 h 220297"/>
                <a:gd name="connsiteX283" fmla="*/ 399478 w 420568"/>
                <a:gd name="connsiteY283" fmla="*/ 60985 h 220297"/>
                <a:gd name="connsiteX284" fmla="*/ 399478 w 420568"/>
                <a:gd name="connsiteY284" fmla="*/ 60985 h 220297"/>
                <a:gd name="connsiteX285" fmla="*/ 407489 w 420568"/>
                <a:gd name="connsiteY285" fmla="*/ 56880 h 220297"/>
                <a:gd name="connsiteX286" fmla="*/ 407489 w 420568"/>
                <a:gd name="connsiteY286" fmla="*/ 56880 h 220297"/>
                <a:gd name="connsiteX287" fmla="*/ 411594 w 420568"/>
                <a:gd name="connsiteY287" fmla="*/ 64991 h 220297"/>
                <a:gd name="connsiteX288" fmla="*/ 411594 w 420568"/>
                <a:gd name="connsiteY288" fmla="*/ 64991 h 220297"/>
                <a:gd name="connsiteX289" fmla="*/ 405486 w 420568"/>
                <a:gd name="connsiteY289" fmla="*/ 69396 h 220297"/>
                <a:gd name="connsiteX290" fmla="*/ 405486 w 420568"/>
                <a:gd name="connsiteY290" fmla="*/ 69396 h 220297"/>
                <a:gd name="connsiteX291" fmla="*/ 403583 w 420568"/>
                <a:gd name="connsiteY291" fmla="*/ 68996 h 220297"/>
                <a:gd name="connsiteX292" fmla="*/ 409291 w 420568"/>
                <a:gd name="connsiteY292" fmla="*/ 50671 h 220297"/>
                <a:gd name="connsiteX293" fmla="*/ 404484 w 420568"/>
                <a:gd name="connsiteY293" fmla="*/ 42961 h 220297"/>
                <a:gd name="connsiteX294" fmla="*/ 404484 w 420568"/>
                <a:gd name="connsiteY294" fmla="*/ 42961 h 220297"/>
                <a:gd name="connsiteX295" fmla="*/ 412195 w 420568"/>
                <a:gd name="connsiteY295" fmla="*/ 38255 h 220297"/>
                <a:gd name="connsiteX296" fmla="*/ 412195 w 420568"/>
                <a:gd name="connsiteY296" fmla="*/ 38255 h 220297"/>
                <a:gd name="connsiteX297" fmla="*/ 416901 w 420568"/>
                <a:gd name="connsiteY297" fmla="*/ 45865 h 220297"/>
                <a:gd name="connsiteX298" fmla="*/ 417001 w 420568"/>
                <a:gd name="connsiteY298" fmla="*/ 45865 h 220297"/>
                <a:gd name="connsiteX299" fmla="*/ 410693 w 420568"/>
                <a:gd name="connsiteY299" fmla="*/ 50872 h 220297"/>
                <a:gd name="connsiteX300" fmla="*/ 410693 w 420568"/>
                <a:gd name="connsiteY300" fmla="*/ 50872 h 220297"/>
                <a:gd name="connsiteX301" fmla="*/ 409291 w 420568"/>
                <a:gd name="connsiteY301" fmla="*/ 50671 h 220297"/>
                <a:gd name="connsiteX302" fmla="*/ 413296 w 420568"/>
                <a:gd name="connsiteY302" fmla="*/ 31946 h 220297"/>
                <a:gd name="connsiteX303" fmla="*/ 407889 w 420568"/>
                <a:gd name="connsiteY303" fmla="*/ 24636 h 220297"/>
                <a:gd name="connsiteX304" fmla="*/ 407889 w 420568"/>
                <a:gd name="connsiteY304" fmla="*/ 24636 h 220297"/>
                <a:gd name="connsiteX305" fmla="*/ 407889 w 420568"/>
                <a:gd name="connsiteY305" fmla="*/ 24636 h 220297"/>
                <a:gd name="connsiteX306" fmla="*/ 407889 w 420568"/>
                <a:gd name="connsiteY306" fmla="*/ 24636 h 220297"/>
                <a:gd name="connsiteX307" fmla="*/ 415199 w 420568"/>
                <a:gd name="connsiteY307" fmla="*/ 19229 h 220297"/>
                <a:gd name="connsiteX308" fmla="*/ 415199 w 420568"/>
                <a:gd name="connsiteY308" fmla="*/ 19229 h 220297"/>
                <a:gd name="connsiteX309" fmla="*/ 420606 w 420568"/>
                <a:gd name="connsiteY309" fmla="*/ 26439 h 220297"/>
                <a:gd name="connsiteX310" fmla="*/ 420606 w 420568"/>
                <a:gd name="connsiteY310" fmla="*/ 26439 h 220297"/>
                <a:gd name="connsiteX311" fmla="*/ 414198 w 420568"/>
                <a:gd name="connsiteY311" fmla="*/ 31946 h 220297"/>
                <a:gd name="connsiteX312" fmla="*/ 414198 w 420568"/>
                <a:gd name="connsiteY312" fmla="*/ 31946 h 220297"/>
                <a:gd name="connsiteX313" fmla="*/ 413296 w 420568"/>
                <a:gd name="connsiteY313" fmla="*/ 31946 h 220297"/>
                <a:gd name="connsiteX314" fmla="*/ 415800 w 420568"/>
                <a:gd name="connsiteY314" fmla="*/ 12820 h 220297"/>
                <a:gd name="connsiteX315" fmla="*/ 409792 w 420568"/>
                <a:gd name="connsiteY315" fmla="*/ 6111 h 220297"/>
                <a:gd name="connsiteX316" fmla="*/ 409792 w 420568"/>
                <a:gd name="connsiteY316" fmla="*/ 6111 h 220297"/>
                <a:gd name="connsiteX317" fmla="*/ 409792 w 420568"/>
                <a:gd name="connsiteY317" fmla="*/ 6111 h 220297"/>
                <a:gd name="connsiteX318" fmla="*/ 409792 w 420568"/>
                <a:gd name="connsiteY318" fmla="*/ 6111 h 220297"/>
                <a:gd name="connsiteX319" fmla="*/ 416501 w 420568"/>
                <a:gd name="connsiteY319" fmla="*/ 3 h 220297"/>
                <a:gd name="connsiteX320" fmla="*/ 416501 w 420568"/>
                <a:gd name="connsiteY320" fmla="*/ 3 h 220297"/>
                <a:gd name="connsiteX321" fmla="*/ 422609 w 420568"/>
                <a:gd name="connsiteY321" fmla="*/ 6812 h 220297"/>
                <a:gd name="connsiteX322" fmla="*/ 422609 w 420568"/>
                <a:gd name="connsiteY322" fmla="*/ 6812 h 220297"/>
                <a:gd name="connsiteX323" fmla="*/ 416100 w 420568"/>
                <a:gd name="connsiteY323" fmla="*/ 12820 h 220297"/>
                <a:gd name="connsiteX324" fmla="*/ 416100 w 420568"/>
                <a:gd name="connsiteY324" fmla="*/ 12820 h 220297"/>
                <a:gd name="connsiteX325" fmla="*/ 415800 w 420568"/>
                <a:gd name="connsiteY325" fmla="*/ 12820 h 220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</a:cxnLst>
              <a:rect l="l" t="t" r="r" b="b"/>
              <a:pathLst>
                <a:path w="420568" h="220297">
                  <a:moveTo>
                    <a:pt x="186189" y="225808"/>
                  </a:moveTo>
                  <a:cubicBezTo>
                    <a:pt x="182685" y="225808"/>
                    <a:pt x="179881" y="222804"/>
                    <a:pt x="179981" y="219299"/>
                  </a:cubicBezTo>
                  <a:lnTo>
                    <a:pt x="179981" y="219299"/>
                  </a:lnTo>
                  <a:cubicBezTo>
                    <a:pt x="179981" y="215795"/>
                    <a:pt x="182985" y="212890"/>
                    <a:pt x="186490" y="212991"/>
                  </a:cubicBezTo>
                  <a:lnTo>
                    <a:pt x="186490" y="212991"/>
                  </a:lnTo>
                  <a:lnTo>
                    <a:pt x="186490" y="212991"/>
                  </a:lnTo>
                  <a:lnTo>
                    <a:pt x="186490" y="212991"/>
                  </a:lnTo>
                  <a:cubicBezTo>
                    <a:pt x="189995" y="213091"/>
                    <a:pt x="192798" y="215995"/>
                    <a:pt x="192798" y="219599"/>
                  </a:cubicBezTo>
                  <a:lnTo>
                    <a:pt x="192798" y="219599"/>
                  </a:lnTo>
                  <a:cubicBezTo>
                    <a:pt x="192698" y="223004"/>
                    <a:pt x="189794" y="225808"/>
                    <a:pt x="186290" y="225808"/>
                  </a:cubicBezTo>
                  <a:lnTo>
                    <a:pt x="186290" y="225808"/>
                  </a:lnTo>
                  <a:cubicBezTo>
                    <a:pt x="186290" y="225808"/>
                    <a:pt x="186290" y="225808"/>
                    <a:pt x="186189" y="225808"/>
                  </a:cubicBezTo>
                  <a:close/>
                  <a:moveTo>
                    <a:pt x="199207" y="219399"/>
                  </a:moveTo>
                  <a:cubicBezTo>
                    <a:pt x="198907" y="215894"/>
                    <a:pt x="201610" y="212790"/>
                    <a:pt x="205115" y="212590"/>
                  </a:cubicBezTo>
                  <a:lnTo>
                    <a:pt x="205115" y="212590"/>
                  </a:lnTo>
                  <a:cubicBezTo>
                    <a:pt x="208720" y="212390"/>
                    <a:pt x="211724" y="214993"/>
                    <a:pt x="211924" y="218598"/>
                  </a:cubicBezTo>
                  <a:lnTo>
                    <a:pt x="211924" y="218598"/>
                  </a:lnTo>
                  <a:cubicBezTo>
                    <a:pt x="212225" y="222103"/>
                    <a:pt x="209521" y="225107"/>
                    <a:pt x="206016" y="225407"/>
                  </a:cubicBezTo>
                  <a:lnTo>
                    <a:pt x="206016" y="225407"/>
                  </a:lnTo>
                  <a:cubicBezTo>
                    <a:pt x="205816" y="225407"/>
                    <a:pt x="205716" y="225407"/>
                    <a:pt x="205516" y="225407"/>
                  </a:cubicBezTo>
                  <a:lnTo>
                    <a:pt x="205516" y="225407"/>
                  </a:lnTo>
                  <a:cubicBezTo>
                    <a:pt x="202211" y="225407"/>
                    <a:pt x="199407" y="222804"/>
                    <a:pt x="199207" y="219399"/>
                  </a:cubicBezTo>
                  <a:close/>
                  <a:moveTo>
                    <a:pt x="166563" y="224606"/>
                  </a:moveTo>
                  <a:lnTo>
                    <a:pt x="166563" y="224606"/>
                  </a:lnTo>
                  <a:cubicBezTo>
                    <a:pt x="162958" y="224206"/>
                    <a:pt x="160455" y="221102"/>
                    <a:pt x="160855" y="217597"/>
                  </a:cubicBezTo>
                  <a:lnTo>
                    <a:pt x="160855" y="217597"/>
                  </a:lnTo>
                  <a:cubicBezTo>
                    <a:pt x="161156" y="213992"/>
                    <a:pt x="164360" y="211488"/>
                    <a:pt x="167865" y="211889"/>
                  </a:cubicBezTo>
                  <a:lnTo>
                    <a:pt x="167865" y="211889"/>
                  </a:lnTo>
                  <a:cubicBezTo>
                    <a:pt x="171369" y="212189"/>
                    <a:pt x="173873" y="215394"/>
                    <a:pt x="173572" y="218899"/>
                  </a:cubicBezTo>
                  <a:lnTo>
                    <a:pt x="173572" y="218899"/>
                  </a:lnTo>
                  <a:cubicBezTo>
                    <a:pt x="173172" y="222203"/>
                    <a:pt x="170468" y="224606"/>
                    <a:pt x="167164" y="224606"/>
                  </a:cubicBezTo>
                  <a:lnTo>
                    <a:pt x="167164" y="224606"/>
                  </a:lnTo>
                  <a:cubicBezTo>
                    <a:pt x="166963" y="224606"/>
                    <a:pt x="166763" y="224606"/>
                    <a:pt x="166563" y="224606"/>
                  </a:cubicBezTo>
                  <a:close/>
                  <a:moveTo>
                    <a:pt x="218333" y="217897"/>
                  </a:moveTo>
                  <a:cubicBezTo>
                    <a:pt x="217832" y="214392"/>
                    <a:pt x="220135" y="211088"/>
                    <a:pt x="223740" y="210587"/>
                  </a:cubicBezTo>
                  <a:lnTo>
                    <a:pt x="223740" y="210587"/>
                  </a:lnTo>
                  <a:cubicBezTo>
                    <a:pt x="227245" y="209986"/>
                    <a:pt x="230449" y="212390"/>
                    <a:pt x="230950" y="215894"/>
                  </a:cubicBezTo>
                  <a:lnTo>
                    <a:pt x="230950" y="215894"/>
                  </a:lnTo>
                  <a:cubicBezTo>
                    <a:pt x="231551" y="219399"/>
                    <a:pt x="229148" y="222704"/>
                    <a:pt x="225643" y="223204"/>
                  </a:cubicBezTo>
                  <a:lnTo>
                    <a:pt x="225643" y="223204"/>
                  </a:lnTo>
                  <a:cubicBezTo>
                    <a:pt x="225342" y="223305"/>
                    <a:pt x="225042" y="223305"/>
                    <a:pt x="224641" y="223305"/>
                  </a:cubicBezTo>
                  <a:lnTo>
                    <a:pt x="224641" y="223305"/>
                  </a:lnTo>
                  <a:cubicBezTo>
                    <a:pt x="221537" y="223305"/>
                    <a:pt x="218834" y="221001"/>
                    <a:pt x="218333" y="217897"/>
                  </a:cubicBezTo>
                  <a:close/>
                  <a:moveTo>
                    <a:pt x="146936" y="221702"/>
                  </a:moveTo>
                  <a:cubicBezTo>
                    <a:pt x="143532" y="221001"/>
                    <a:pt x="141229" y="217597"/>
                    <a:pt x="141930" y="214192"/>
                  </a:cubicBezTo>
                  <a:lnTo>
                    <a:pt x="141930" y="214192"/>
                  </a:lnTo>
                  <a:cubicBezTo>
                    <a:pt x="142530" y="210688"/>
                    <a:pt x="145935" y="208384"/>
                    <a:pt x="149440" y="209085"/>
                  </a:cubicBezTo>
                  <a:lnTo>
                    <a:pt x="149440" y="209085"/>
                  </a:lnTo>
                  <a:cubicBezTo>
                    <a:pt x="152844" y="209786"/>
                    <a:pt x="155148" y="213091"/>
                    <a:pt x="154447" y="216595"/>
                  </a:cubicBezTo>
                  <a:lnTo>
                    <a:pt x="154447" y="216595"/>
                  </a:lnTo>
                  <a:cubicBezTo>
                    <a:pt x="153946" y="219700"/>
                    <a:pt x="151242" y="221802"/>
                    <a:pt x="148138" y="221802"/>
                  </a:cubicBezTo>
                  <a:lnTo>
                    <a:pt x="148138" y="221802"/>
                  </a:lnTo>
                  <a:cubicBezTo>
                    <a:pt x="147738" y="221802"/>
                    <a:pt x="147337" y="221802"/>
                    <a:pt x="146936" y="221702"/>
                  </a:cubicBezTo>
                  <a:close/>
                  <a:moveTo>
                    <a:pt x="237259" y="214693"/>
                  </a:moveTo>
                  <a:cubicBezTo>
                    <a:pt x="236457" y="211288"/>
                    <a:pt x="238560" y="207783"/>
                    <a:pt x="241965" y="206983"/>
                  </a:cubicBezTo>
                  <a:lnTo>
                    <a:pt x="241965" y="206983"/>
                  </a:lnTo>
                  <a:cubicBezTo>
                    <a:pt x="245470" y="206081"/>
                    <a:pt x="248874" y="208184"/>
                    <a:pt x="249775" y="211689"/>
                  </a:cubicBezTo>
                  <a:lnTo>
                    <a:pt x="249775" y="211689"/>
                  </a:lnTo>
                  <a:cubicBezTo>
                    <a:pt x="250577" y="215093"/>
                    <a:pt x="248474" y="218598"/>
                    <a:pt x="245069" y="219399"/>
                  </a:cubicBezTo>
                  <a:lnTo>
                    <a:pt x="245069" y="219399"/>
                  </a:lnTo>
                  <a:cubicBezTo>
                    <a:pt x="244568" y="219499"/>
                    <a:pt x="244068" y="219599"/>
                    <a:pt x="243567" y="219599"/>
                  </a:cubicBezTo>
                  <a:lnTo>
                    <a:pt x="243567" y="219599"/>
                  </a:lnTo>
                  <a:cubicBezTo>
                    <a:pt x="240663" y="219599"/>
                    <a:pt x="237959" y="217597"/>
                    <a:pt x="237259" y="214693"/>
                  </a:cubicBezTo>
                  <a:close/>
                  <a:moveTo>
                    <a:pt x="127710" y="217096"/>
                  </a:moveTo>
                  <a:lnTo>
                    <a:pt x="127710" y="217096"/>
                  </a:lnTo>
                  <a:cubicBezTo>
                    <a:pt x="124306" y="216095"/>
                    <a:pt x="122403" y="212590"/>
                    <a:pt x="123405" y="209186"/>
                  </a:cubicBezTo>
                  <a:lnTo>
                    <a:pt x="123405" y="209186"/>
                  </a:lnTo>
                  <a:cubicBezTo>
                    <a:pt x="124306" y="205781"/>
                    <a:pt x="127911" y="203778"/>
                    <a:pt x="131315" y="204780"/>
                  </a:cubicBezTo>
                  <a:lnTo>
                    <a:pt x="131315" y="204780"/>
                  </a:lnTo>
                  <a:cubicBezTo>
                    <a:pt x="134720" y="205781"/>
                    <a:pt x="136623" y="209285"/>
                    <a:pt x="135721" y="212690"/>
                  </a:cubicBezTo>
                  <a:lnTo>
                    <a:pt x="135721" y="212690"/>
                  </a:lnTo>
                  <a:cubicBezTo>
                    <a:pt x="134920" y="215494"/>
                    <a:pt x="132317" y="217296"/>
                    <a:pt x="129513" y="217296"/>
                  </a:cubicBezTo>
                  <a:lnTo>
                    <a:pt x="129513" y="217296"/>
                  </a:lnTo>
                  <a:cubicBezTo>
                    <a:pt x="128912" y="217296"/>
                    <a:pt x="128311" y="217296"/>
                    <a:pt x="127710" y="217096"/>
                  </a:cubicBezTo>
                  <a:close/>
                  <a:moveTo>
                    <a:pt x="255884" y="209887"/>
                  </a:moveTo>
                  <a:cubicBezTo>
                    <a:pt x="254782" y="206482"/>
                    <a:pt x="256585" y="202877"/>
                    <a:pt x="259889" y="201775"/>
                  </a:cubicBezTo>
                  <a:lnTo>
                    <a:pt x="259889" y="201775"/>
                  </a:lnTo>
                  <a:cubicBezTo>
                    <a:pt x="263294" y="200674"/>
                    <a:pt x="266898" y="202376"/>
                    <a:pt x="268100" y="205781"/>
                  </a:cubicBezTo>
                  <a:lnTo>
                    <a:pt x="268100" y="205781"/>
                  </a:lnTo>
                  <a:cubicBezTo>
                    <a:pt x="269202" y="209186"/>
                    <a:pt x="267399" y="212790"/>
                    <a:pt x="263995" y="213892"/>
                  </a:cubicBezTo>
                  <a:lnTo>
                    <a:pt x="263995" y="213892"/>
                  </a:lnTo>
                  <a:cubicBezTo>
                    <a:pt x="263294" y="214092"/>
                    <a:pt x="262693" y="214192"/>
                    <a:pt x="261992" y="214192"/>
                  </a:cubicBezTo>
                  <a:lnTo>
                    <a:pt x="261992" y="214192"/>
                  </a:lnTo>
                  <a:cubicBezTo>
                    <a:pt x="259288" y="214192"/>
                    <a:pt x="256785" y="212590"/>
                    <a:pt x="255884" y="209887"/>
                  </a:cubicBezTo>
                  <a:close/>
                  <a:moveTo>
                    <a:pt x="108985" y="210888"/>
                  </a:moveTo>
                  <a:cubicBezTo>
                    <a:pt x="105681" y="209686"/>
                    <a:pt x="103978" y="205981"/>
                    <a:pt x="105280" y="202677"/>
                  </a:cubicBezTo>
                  <a:lnTo>
                    <a:pt x="105280" y="202677"/>
                  </a:lnTo>
                  <a:cubicBezTo>
                    <a:pt x="106482" y="199272"/>
                    <a:pt x="110187" y="197670"/>
                    <a:pt x="113491" y="198872"/>
                  </a:cubicBezTo>
                  <a:lnTo>
                    <a:pt x="113491" y="198872"/>
                  </a:lnTo>
                  <a:cubicBezTo>
                    <a:pt x="116896" y="200173"/>
                    <a:pt x="118498" y="203878"/>
                    <a:pt x="117296" y="207183"/>
                  </a:cubicBezTo>
                  <a:lnTo>
                    <a:pt x="117296" y="207183"/>
                  </a:lnTo>
                  <a:cubicBezTo>
                    <a:pt x="116295" y="209686"/>
                    <a:pt x="113892" y="211288"/>
                    <a:pt x="111288" y="211288"/>
                  </a:cubicBezTo>
                  <a:lnTo>
                    <a:pt x="111288" y="211288"/>
                  </a:lnTo>
                  <a:cubicBezTo>
                    <a:pt x="110487" y="211288"/>
                    <a:pt x="109786" y="211188"/>
                    <a:pt x="108985" y="210888"/>
                  </a:cubicBezTo>
                  <a:close/>
                  <a:moveTo>
                    <a:pt x="274008" y="203478"/>
                  </a:moveTo>
                  <a:cubicBezTo>
                    <a:pt x="272606" y="200273"/>
                    <a:pt x="274108" y="196468"/>
                    <a:pt x="277313" y="195066"/>
                  </a:cubicBezTo>
                  <a:lnTo>
                    <a:pt x="277313" y="195066"/>
                  </a:lnTo>
                  <a:cubicBezTo>
                    <a:pt x="280617" y="193664"/>
                    <a:pt x="284422" y="195066"/>
                    <a:pt x="285824" y="198371"/>
                  </a:cubicBezTo>
                  <a:lnTo>
                    <a:pt x="285824" y="198371"/>
                  </a:lnTo>
                  <a:cubicBezTo>
                    <a:pt x="287226" y="201575"/>
                    <a:pt x="285724" y="205380"/>
                    <a:pt x="282520" y="206782"/>
                  </a:cubicBezTo>
                  <a:lnTo>
                    <a:pt x="282520" y="206782"/>
                  </a:lnTo>
                  <a:cubicBezTo>
                    <a:pt x="281618" y="207183"/>
                    <a:pt x="280817" y="207283"/>
                    <a:pt x="279916" y="207283"/>
                  </a:cubicBezTo>
                  <a:lnTo>
                    <a:pt x="279916" y="207283"/>
                  </a:lnTo>
                  <a:cubicBezTo>
                    <a:pt x="277413" y="207283"/>
                    <a:pt x="275110" y="205881"/>
                    <a:pt x="274008" y="203478"/>
                  </a:cubicBezTo>
                  <a:close/>
                  <a:moveTo>
                    <a:pt x="90861" y="203077"/>
                  </a:moveTo>
                  <a:lnTo>
                    <a:pt x="90861" y="203077"/>
                  </a:lnTo>
                  <a:cubicBezTo>
                    <a:pt x="87656" y="201575"/>
                    <a:pt x="86254" y="197770"/>
                    <a:pt x="87857" y="194566"/>
                  </a:cubicBezTo>
                  <a:lnTo>
                    <a:pt x="87857" y="194566"/>
                  </a:lnTo>
                  <a:cubicBezTo>
                    <a:pt x="89359" y="191361"/>
                    <a:pt x="93164" y="190060"/>
                    <a:pt x="96368" y="191562"/>
                  </a:cubicBezTo>
                  <a:lnTo>
                    <a:pt x="96368" y="191562"/>
                  </a:lnTo>
                  <a:lnTo>
                    <a:pt x="96368" y="191562"/>
                  </a:lnTo>
                  <a:lnTo>
                    <a:pt x="96368" y="191562"/>
                  </a:lnTo>
                  <a:cubicBezTo>
                    <a:pt x="99572" y="193064"/>
                    <a:pt x="100874" y="196869"/>
                    <a:pt x="99372" y="200073"/>
                  </a:cubicBezTo>
                  <a:lnTo>
                    <a:pt x="99372" y="200073"/>
                  </a:lnTo>
                  <a:cubicBezTo>
                    <a:pt x="98271" y="202376"/>
                    <a:pt x="95968" y="203778"/>
                    <a:pt x="93564" y="203778"/>
                  </a:cubicBezTo>
                  <a:lnTo>
                    <a:pt x="93564" y="203778"/>
                  </a:lnTo>
                  <a:cubicBezTo>
                    <a:pt x="92663" y="203778"/>
                    <a:pt x="91762" y="203578"/>
                    <a:pt x="90861" y="203077"/>
                  </a:cubicBezTo>
                  <a:close/>
                  <a:moveTo>
                    <a:pt x="291532" y="195567"/>
                  </a:moveTo>
                  <a:cubicBezTo>
                    <a:pt x="289830" y="192463"/>
                    <a:pt x="291031" y="188558"/>
                    <a:pt x="294135" y="186855"/>
                  </a:cubicBezTo>
                  <a:lnTo>
                    <a:pt x="294135" y="186855"/>
                  </a:lnTo>
                  <a:lnTo>
                    <a:pt x="294135" y="186855"/>
                  </a:lnTo>
                  <a:lnTo>
                    <a:pt x="294135" y="186855"/>
                  </a:lnTo>
                  <a:cubicBezTo>
                    <a:pt x="297239" y="185153"/>
                    <a:pt x="301145" y="186355"/>
                    <a:pt x="302847" y="189459"/>
                  </a:cubicBezTo>
                  <a:lnTo>
                    <a:pt x="302847" y="189459"/>
                  </a:lnTo>
                  <a:cubicBezTo>
                    <a:pt x="304549" y="192563"/>
                    <a:pt x="303348" y="196468"/>
                    <a:pt x="300244" y="198171"/>
                  </a:cubicBezTo>
                  <a:lnTo>
                    <a:pt x="300244" y="198171"/>
                  </a:lnTo>
                  <a:cubicBezTo>
                    <a:pt x="299242" y="198671"/>
                    <a:pt x="298241" y="198872"/>
                    <a:pt x="297239" y="198872"/>
                  </a:cubicBezTo>
                  <a:lnTo>
                    <a:pt x="297239" y="198872"/>
                  </a:lnTo>
                  <a:cubicBezTo>
                    <a:pt x="294936" y="198872"/>
                    <a:pt x="292733" y="197670"/>
                    <a:pt x="291532" y="195567"/>
                  </a:cubicBezTo>
                  <a:close/>
                  <a:moveTo>
                    <a:pt x="73437" y="193765"/>
                  </a:moveTo>
                  <a:lnTo>
                    <a:pt x="73437" y="193765"/>
                  </a:lnTo>
                  <a:cubicBezTo>
                    <a:pt x="70333" y="191962"/>
                    <a:pt x="69332" y="188057"/>
                    <a:pt x="71134" y="185053"/>
                  </a:cubicBezTo>
                  <a:lnTo>
                    <a:pt x="71134" y="185053"/>
                  </a:lnTo>
                  <a:cubicBezTo>
                    <a:pt x="72936" y="181949"/>
                    <a:pt x="76842" y="180947"/>
                    <a:pt x="79946" y="182750"/>
                  </a:cubicBezTo>
                  <a:lnTo>
                    <a:pt x="79946" y="182750"/>
                  </a:lnTo>
                  <a:cubicBezTo>
                    <a:pt x="82950" y="184552"/>
                    <a:pt x="83951" y="188457"/>
                    <a:pt x="82149" y="191562"/>
                  </a:cubicBezTo>
                  <a:lnTo>
                    <a:pt x="82149" y="191562"/>
                  </a:lnTo>
                  <a:cubicBezTo>
                    <a:pt x="80947" y="193564"/>
                    <a:pt x="78844" y="194666"/>
                    <a:pt x="76641" y="194666"/>
                  </a:cubicBezTo>
                  <a:lnTo>
                    <a:pt x="76641" y="194666"/>
                  </a:lnTo>
                  <a:cubicBezTo>
                    <a:pt x="75540" y="194666"/>
                    <a:pt x="74438" y="194365"/>
                    <a:pt x="73437" y="193765"/>
                  </a:cubicBezTo>
                  <a:close/>
                  <a:moveTo>
                    <a:pt x="308354" y="186154"/>
                  </a:moveTo>
                  <a:cubicBezTo>
                    <a:pt x="306452" y="183150"/>
                    <a:pt x="307253" y="179245"/>
                    <a:pt x="310157" y="177343"/>
                  </a:cubicBezTo>
                  <a:lnTo>
                    <a:pt x="310157" y="177343"/>
                  </a:lnTo>
                  <a:lnTo>
                    <a:pt x="310157" y="177343"/>
                  </a:lnTo>
                  <a:lnTo>
                    <a:pt x="310157" y="177343"/>
                  </a:lnTo>
                  <a:cubicBezTo>
                    <a:pt x="313161" y="175340"/>
                    <a:pt x="317066" y="176141"/>
                    <a:pt x="319069" y="179145"/>
                  </a:cubicBezTo>
                  <a:lnTo>
                    <a:pt x="319069" y="179145"/>
                  </a:lnTo>
                  <a:cubicBezTo>
                    <a:pt x="320972" y="182149"/>
                    <a:pt x="320171" y="186054"/>
                    <a:pt x="317166" y="187957"/>
                  </a:cubicBezTo>
                  <a:lnTo>
                    <a:pt x="317166" y="187957"/>
                  </a:lnTo>
                  <a:cubicBezTo>
                    <a:pt x="316165" y="188758"/>
                    <a:pt x="314863" y="189058"/>
                    <a:pt x="313662" y="189058"/>
                  </a:cubicBezTo>
                  <a:lnTo>
                    <a:pt x="313662" y="189058"/>
                  </a:lnTo>
                  <a:cubicBezTo>
                    <a:pt x="311659" y="189058"/>
                    <a:pt x="309556" y="188057"/>
                    <a:pt x="308354" y="186154"/>
                  </a:cubicBezTo>
                  <a:close/>
                  <a:moveTo>
                    <a:pt x="56815" y="183050"/>
                  </a:moveTo>
                  <a:cubicBezTo>
                    <a:pt x="53911" y="181048"/>
                    <a:pt x="53210" y="177042"/>
                    <a:pt x="55313" y="174138"/>
                  </a:cubicBezTo>
                  <a:lnTo>
                    <a:pt x="55313" y="174138"/>
                  </a:lnTo>
                  <a:cubicBezTo>
                    <a:pt x="57315" y="171234"/>
                    <a:pt x="61321" y="170533"/>
                    <a:pt x="64225" y="172636"/>
                  </a:cubicBezTo>
                  <a:lnTo>
                    <a:pt x="64225" y="172636"/>
                  </a:lnTo>
                  <a:cubicBezTo>
                    <a:pt x="67129" y="174639"/>
                    <a:pt x="67830" y="178644"/>
                    <a:pt x="65727" y="181548"/>
                  </a:cubicBezTo>
                  <a:lnTo>
                    <a:pt x="65727" y="181548"/>
                  </a:lnTo>
                  <a:cubicBezTo>
                    <a:pt x="64525" y="183350"/>
                    <a:pt x="62522" y="184252"/>
                    <a:pt x="60520" y="184252"/>
                  </a:cubicBezTo>
                  <a:lnTo>
                    <a:pt x="60520" y="184252"/>
                  </a:lnTo>
                  <a:cubicBezTo>
                    <a:pt x="59218" y="184252"/>
                    <a:pt x="57916" y="183851"/>
                    <a:pt x="56815" y="183050"/>
                  </a:cubicBezTo>
                  <a:close/>
                  <a:moveTo>
                    <a:pt x="324276" y="175440"/>
                  </a:moveTo>
                  <a:cubicBezTo>
                    <a:pt x="322073" y="172636"/>
                    <a:pt x="322574" y="168531"/>
                    <a:pt x="325378" y="166428"/>
                  </a:cubicBezTo>
                  <a:lnTo>
                    <a:pt x="325378" y="166428"/>
                  </a:lnTo>
                  <a:cubicBezTo>
                    <a:pt x="328181" y="164225"/>
                    <a:pt x="332187" y="164725"/>
                    <a:pt x="334390" y="167529"/>
                  </a:cubicBezTo>
                  <a:lnTo>
                    <a:pt x="334390" y="167529"/>
                  </a:lnTo>
                  <a:cubicBezTo>
                    <a:pt x="336593" y="170233"/>
                    <a:pt x="336092" y="174338"/>
                    <a:pt x="333288" y="176541"/>
                  </a:cubicBezTo>
                  <a:lnTo>
                    <a:pt x="333288" y="176541"/>
                  </a:lnTo>
                  <a:cubicBezTo>
                    <a:pt x="332087" y="177443"/>
                    <a:pt x="330685" y="177843"/>
                    <a:pt x="329283" y="177843"/>
                  </a:cubicBezTo>
                  <a:lnTo>
                    <a:pt x="329283" y="177843"/>
                  </a:lnTo>
                  <a:cubicBezTo>
                    <a:pt x="327380" y="177843"/>
                    <a:pt x="325578" y="177042"/>
                    <a:pt x="324276" y="175440"/>
                  </a:cubicBezTo>
                  <a:close/>
                  <a:moveTo>
                    <a:pt x="41194" y="171034"/>
                  </a:moveTo>
                  <a:lnTo>
                    <a:pt x="41194" y="170934"/>
                  </a:lnTo>
                  <a:cubicBezTo>
                    <a:pt x="38490" y="168731"/>
                    <a:pt x="38189" y="164625"/>
                    <a:pt x="40392" y="161922"/>
                  </a:cubicBezTo>
                  <a:lnTo>
                    <a:pt x="40392" y="161922"/>
                  </a:lnTo>
                  <a:cubicBezTo>
                    <a:pt x="42696" y="159218"/>
                    <a:pt x="46701" y="158917"/>
                    <a:pt x="49505" y="161221"/>
                  </a:cubicBezTo>
                  <a:lnTo>
                    <a:pt x="49505" y="161221"/>
                  </a:lnTo>
                  <a:cubicBezTo>
                    <a:pt x="52108" y="163424"/>
                    <a:pt x="52509" y="167529"/>
                    <a:pt x="50206" y="170233"/>
                  </a:cubicBezTo>
                  <a:lnTo>
                    <a:pt x="50206" y="170233"/>
                  </a:lnTo>
                  <a:cubicBezTo>
                    <a:pt x="49004" y="171735"/>
                    <a:pt x="47102" y="172536"/>
                    <a:pt x="45299" y="172536"/>
                  </a:cubicBezTo>
                  <a:lnTo>
                    <a:pt x="45299" y="172536"/>
                  </a:lnTo>
                  <a:cubicBezTo>
                    <a:pt x="43897" y="172536"/>
                    <a:pt x="42395" y="172035"/>
                    <a:pt x="41194" y="171034"/>
                  </a:cubicBezTo>
                  <a:close/>
                  <a:moveTo>
                    <a:pt x="339196" y="163323"/>
                  </a:moveTo>
                  <a:cubicBezTo>
                    <a:pt x="336793" y="160720"/>
                    <a:pt x="336993" y="156714"/>
                    <a:pt x="339597" y="154311"/>
                  </a:cubicBezTo>
                  <a:lnTo>
                    <a:pt x="339597" y="154311"/>
                  </a:lnTo>
                  <a:cubicBezTo>
                    <a:pt x="342200" y="151908"/>
                    <a:pt x="346206" y="152008"/>
                    <a:pt x="348609" y="154612"/>
                  </a:cubicBezTo>
                  <a:lnTo>
                    <a:pt x="348609" y="154612"/>
                  </a:lnTo>
                  <a:cubicBezTo>
                    <a:pt x="351012" y="157215"/>
                    <a:pt x="350912" y="161221"/>
                    <a:pt x="348309" y="163724"/>
                  </a:cubicBezTo>
                  <a:lnTo>
                    <a:pt x="348309" y="163624"/>
                  </a:lnTo>
                  <a:cubicBezTo>
                    <a:pt x="347107" y="164826"/>
                    <a:pt x="345505" y="165426"/>
                    <a:pt x="343903" y="165426"/>
                  </a:cubicBezTo>
                  <a:lnTo>
                    <a:pt x="343903" y="165426"/>
                  </a:lnTo>
                  <a:cubicBezTo>
                    <a:pt x="342200" y="165426"/>
                    <a:pt x="340498" y="164725"/>
                    <a:pt x="339196" y="163323"/>
                  </a:cubicBezTo>
                  <a:close/>
                  <a:moveTo>
                    <a:pt x="26674" y="157616"/>
                  </a:moveTo>
                  <a:cubicBezTo>
                    <a:pt x="24171" y="155113"/>
                    <a:pt x="24171" y="151007"/>
                    <a:pt x="26674" y="148504"/>
                  </a:cubicBezTo>
                  <a:lnTo>
                    <a:pt x="26674" y="148504"/>
                  </a:lnTo>
                  <a:cubicBezTo>
                    <a:pt x="29177" y="146000"/>
                    <a:pt x="33183" y="146000"/>
                    <a:pt x="35686" y="148504"/>
                  </a:cubicBezTo>
                  <a:lnTo>
                    <a:pt x="35686" y="148504"/>
                  </a:lnTo>
                  <a:cubicBezTo>
                    <a:pt x="38189" y="151007"/>
                    <a:pt x="38189" y="155113"/>
                    <a:pt x="35686" y="157616"/>
                  </a:cubicBezTo>
                  <a:lnTo>
                    <a:pt x="35686" y="157616"/>
                  </a:lnTo>
                  <a:cubicBezTo>
                    <a:pt x="34485" y="158818"/>
                    <a:pt x="32782" y="159518"/>
                    <a:pt x="31180" y="159518"/>
                  </a:cubicBezTo>
                  <a:lnTo>
                    <a:pt x="31180" y="159518"/>
                  </a:lnTo>
                  <a:cubicBezTo>
                    <a:pt x="29578" y="159518"/>
                    <a:pt x="27876" y="158818"/>
                    <a:pt x="26674" y="157616"/>
                  </a:cubicBezTo>
                  <a:close/>
                  <a:moveTo>
                    <a:pt x="353115" y="150006"/>
                  </a:moveTo>
                  <a:cubicBezTo>
                    <a:pt x="350512" y="147702"/>
                    <a:pt x="350311" y="143597"/>
                    <a:pt x="352715" y="140993"/>
                  </a:cubicBezTo>
                  <a:lnTo>
                    <a:pt x="352715" y="140993"/>
                  </a:lnTo>
                  <a:lnTo>
                    <a:pt x="352715" y="140993"/>
                  </a:lnTo>
                  <a:lnTo>
                    <a:pt x="352715" y="140993"/>
                  </a:lnTo>
                  <a:cubicBezTo>
                    <a:pt x="355118" y="138390"/>
                    <a:pt x="359123" y="138190"/>
                    <a:pt x="361727" y="140593"/>
                  </a:cubicBezTo>
                  <a:lnTo>
                    <a:pt x="361727" y="140593"/>
                  </a:lnTo>
                  <a:cubicBezTo>
                    <a:pt x="364430" y="142996"/>
                    <a:pt x="364530" y="147001"/>
                    <a:pt x="362227" y="149605"/>
                  </a:cubicBezTo>
                  <a:lnTo>
                    <a:pt x="362227" y="149605"/>
                  </a:lnTo>
                  <a:cubicBezTo>
                    <a:pt x="360926" y="151007"/>
                    <a:pt x="359223" y="151708"/>
                    <a:pt x="357421" y="151708"/>
                  </a:cubicBezTo>
                  <a:lnTo>
                    <a:pt x="357421" y="151708"/>
                  </a:lnTo>
                  <a:cubicBezTo>
                    <a:pt x="355919" y="151708"/>
                    <a:pt x="354417" y="151207"/>
                    <a:pt x="353115" y="150006"/>
                  </a:cubicBezTo>
                  <a:close/>
                  <a:moveTo>
                    <a:pt x="13256" y="143096"/>
                  </a:moveTo>
                  <a:lnTo>
                    <a:pt x="13256" y="143096"/>
                  </a:lnTo>
                  <a:cubicBezTo>
                    <a:pt x="10953" y="140393"/>
                    <a:pt x="11353" y="136287"/>
                    <a:pt x="14057" y="134084"/>
                  </a:cubicBezTo>
                  <a:lnTo>
                    <a:pt x="14057" y="134084"/>
                  </a:lnTo>
                  <a:cubicBezTo>
                    <a:pt x="16761" y="131781"/>
                    <a:pt x="20766" y="132081"/>
                    <a:pt x="23069" y="134785"/>
                  </a:cubicBezTo>
                  <a:lnTo>
                    <a:pt x="23069" y="134785"/>
                  </a:lnTo>
                  <a:lnTo>
                    <a:pt x="23069" y="134785"/>
                  </a:lnTo>
                  <a:lnTo>
                    <a:pt x="23069" y="134785"/>
                  </a:lnTo>
                  <a:cubicBezTo>
                    <a:pt x="25372" y="137489"/>
                    <a:pt x="24972" y="141494"/>
                    <a:pt x="22268" y="143797"/>
                  </a:cubicBezTo>
                  <a:lnTo>
                    <a:pt x="22268" y="143797"/>
                  </a:lnTo>
                  <a:cubicBezTo>
                    <a:pt x="21066" y="144799"/>
                    <a:pt x="19665" y="145299"/>
                    <a:pt x="18162" y="145299"/>
                  </a:cubicBezTo>
                  <a:lnTo>
                    <a:pt x="18162" y="145299"/>
                  </a:lnTo>
                  <a:cubicBezTo>
                    <a:pt x="16360" y="145299"/>
                    <a:pt x="14558" y="144598"/>
                    <a:pt x="13256" y="143096"/>
                  </a:cubicBezTo>
                  <a:close/>
                  <a:moveTo>
                    <a:pt x="365932" y="135686"/>
                  </a:moveTo>
                  <a:cubicBezTo>
                    <a:pt x="363129" y="133483"/>
                    <a:pt x="362528" y="129478"/>
                    <a:pt x="364731" y="126674"/>
                  </a:cubicBezTo>
                  <a:lnTo>
                    <a:pt x="364731" y="126674"/>
                  </a:lnTo>
                  <a:cubicBezTo>
                    <a:pt x="366834" y="123870"/>
                    <a:pt x="370939" y="123370"/>
                    <a:pt x="373743" y="125472"/>
                  </a:cubicBezTo>
                  <a:lnTo>
                    <a:pt x="373743" y="125472"/>
                  </a:lnTo>
                  <a:cubicBezTo>
                    <a:pt x="376547" y="127675"/>
                    <a:pt x="377047" y="131681"/>
                    <a:pt x="374844" y="134484"/>
                  </a:cubicBezTo>
                  <a:lnTo>
                    <a:pt x="374844" y="134484"/>
                  </a:lnTo>
                  <a:cubicBezTo>
                    <a:pt x="373643" y="136087"/>
                    <a:pt x="371740" y="136988"/>
                    <a:pt x="369838" y="136988"/>
                  </a:cubicBezTo>
                  <a:lnTo>
                    <a:pt x="369838" y="136988"/>
                  </a:lnTo>
                  <a:cubicBezTo>
                    <a:pt x="368436" y="136988"/>
                    <a:pt x="367034" y="136587"/>
                    <a:pt x="365932" y="135686"/>
                  </a:cubicBezTo>
                  <a:close/>
                  <a:moveTo>
                    <a:pt x="1139" y="127475"/>
                  </a:moveTo>
                  <a:cubicBezTo>
                    <a:pt x="-863" y="124571"/>
                    <a:pt x="-162" y="120566"/>
                    <a:pt x="2742" y="118463"/>
                  </a:cubicBezTo>
                  <a:lnTo>
                    <a:pt x="2742" y="118463"/>
                  </a:lnTo>
                  <a:cubicBezTo>
                    <a:pt x="5545" y="116460"/>
                    <a:pt x="9551" y="117161"/>
                    <a:pt x="11654" y="120065"/>
                  </a:cubicBezTo>
                  <a:lnTo>
                    <a:pt x="11654" y="120065"/>
                  </a:lnTo>
                  <a:lnTo>
                    <a:pt x="11654" y="120065"/>
                  </a:lnTo>
                  <a:lnTo>
                    <a:pt x="11654" y="120065"/>
                  </a:lnTo>
                  <a:cubicBezTo>
                    <a:pt x="13656" y="122869"/>
                    <a:pt x="12955" y="126874"/>
                    <a:pt x="10051" y="128977"/>
                  </a:cubicBezTo>
                  <a:lnTo>
                    <a:pt x="10051" y="128977"/>
                  </a:lnTo>
                  <a:cubicBezTo>
                    <a:pt x="8950" y="129778"/>
                    <a:pt x="7648" y="130179"/>
                    <a:pt x="6447" y="130179"/>
                  </a:cubicBezTo>
                  <a:lnTo>
                    <a:pt x="6447" y="130179"/>
                  </a:lnTo>
                  <a:cubicBezTo>
                    <a:pt x="4444" y="130179"/>
                    <a:pt x="2441" y="129177"/>
                    <a:pt x="1139" y="127475"/>
                  </a:cubicBezTo>
                  <a:close/>
                  <a:moveTo>
                    <a:pt x="377448" y="120265"/>
                  </a:moveTo>
                  <a:cubicBezTo>
                    <a:pt x="374444" y="118363"/>
                    <a:pt x="373543" y="114357"/>
                    <a:pt x="375445" y="111453"/>
                  </a:cubicBezTo>
                  <a:lnTo>
                    <a:pt x="375445" y="111453"/>
                  </a:lnTo>
                  <a:cubicBezTo>
                    <a:pt x="377348" y="108449"/>
                    <a:pt x="381353" y="107548"/>
                    <a:pt x="384357" y="109451"/>
                  </a:cubicBezTo>
                  <a:lnTo>
                    <a:pt x="384357" y="109451"/>
                  </a:lnTo>
                  <a:cubicBezTo>
                    <a:pt x="387261" y="111353"/>
                    <a:pt x="388162" y="115359"/>
                    <a:pt x="386260" y="118363"/>
                  </a:cubicBezTo>
                  <a:lnTo>
                    <a:pt x="386260" y="118363"/>
                  </a:lnTo>
                  <a:cubicBezTo>
                    <a:pt x="385058" y="120265"/>
                    <a:pt x="382955" y="121267"/>
                    <a:pt x="380853" y="121267"/>
                  </a:cubicBezTo>
                  <a:lnTo>
                    <a:pt x="380853" y="121267"/>
                  </a:lnTo>
                  <a:cubicBezTo>
                    <a:pt x="379651" y="121267"/>
                    <a:pt x="378449" y="120966"/>
                    <a:pt x="377448" y="120265"/>
                  </a:cubicBezTo>
                  <a:close/>
                  <a:moveTo>
                    <a:pt x="387562" y="103943"/>
                  </a:moveTo>
                  <a:cubicBezTo>
                    <a:pt x="384457" y="102241"/>
                    <a:pt x="383256" y="98436"/>
                    <a:pt x="384858" y="95332"/>
                  </a:cubicBezTo>
                  <a:lnTo>
                    <a:pt x="384858" y="95332"/>
                  </a:lnTo>
                  <a:cubicBezTo>
                    <a:pt x="386560" y="92127"/>
                    <a:pt x="390466" y="90926"/>
                    <a:pt x="393570" y="92628"/>
                  </a:cubicBezTo>
                  <a:lnTo>
                    <a:pt x="393570" y="92628"/>
                  </a:lnTo>
                  <a:cubicBezTo>
                    <a:pt x="396674" y="94230"/>
                    <a:pt x="397875" y="98136"/>
                    <a:pt x="396173" y="101240"/>
                  </a:cubicBezTo>
                  <a:lnTo>
                    <a:pt x="396173" y="101240"/>
                  </a:lnTo>
                  <a:cubicBezTo>
                    <a:pt x="395072" y="103443"/>
                    <a:pt x="392869" y="104745"/>
                    <a:pt x="390566" y="104745"/>
                  </a:cubicBezTo>
                  <a:lnTo>
                    <a:pt x="390566" y="104745"/>
                  </a:lnTo>
                  <a:cubicBezTo>
                    <a:pt x="389564" y="104745"/>
                    <a:pt x="388463" y="104444"/>
                    <a:pt x="387562" y="103943"/>
                  </a:cubicBezTo>
                  <a:close/>
                  <a:moveTo>
                    <a:pt x="396273" y="86820"/>
                  </a:moveTo>
                  <a:cubicBezTo>
                    <a:pt x="393069" y="85418"/>
                    <a:pt x="391567" y="81713"/>
                    <a:pt x="392869" y="78409"/>
                  </a:cubicBezTo>
                  <a:lnTo>
                    <a:pt x="392869" y="78409"/>
                  </a:lnTo>
                  <a:lnTo>
                    <a:pt x="392869" y="78409"/>
                  </a:lnTo>
                  <a:lnTo>
                    <a:pt x="392869" y="78409"/>
                  </a:lnTo>
                  <a:cubicBezTo>
                    <a:pt x="394271" y="75204"/>
                    <a:pt x="398076" y="73703"/>
                    <a:pt x="401280" y="75004"/>
                  </a:cubicBezTo>
                  <a:lnTo>
                    <a:pt x="401280" y="75004"/>
                  </a:lnTo>
                  <a:cubicBezTo>
                    <a:pt x="404585" y="76406"/>
                    <a:pt x="406087" y="80211"/>
                    <a:pt x="404685" y="83416"/>
                  </a:cubicBezTo>
                  <a:lnTo>
                    <a:pt x="404685" y="83416"/>
                  </a:lnTo>
                  <a:cubicBezTo>
                    <a:pt x="403683" y="85919"/>
                    <a:pt x="401280" y="87321"/>
                    <a:pt x="398777" y="87321"/>
                  </a:cubicBezTo>
                  <a:lnTo>
                    <a:pt x="398777" y="87321"/>
                  </a:lnTo>
                  <a:cubicBezTo>
                    <a:pt x="397976" y="87321"/>
                    <a:pt x="397074" y="87221"/>
                    <a:pt x="396273" y="86820"/>
                  </a:cubicBezTo>
                  <a:close/>
                  <a:moveTo>
                    <a:pt x="403583" y="68996"/>
                  </a:moveTo>
                  <a:cubicBezTo>
                    <a:pt x="400179" y="67894"/>
                    <a:pt x="398376" y="64290"/>
                    <a:pt x="399478" y="60985"/>
                  </a:cubicBezTo>
                  <a:lnTo>
                    <a:pt x="399478" y="60985"/>
                  </a:lnTo>
                  <a:cubicBezTo>
                    <a:pt x="400579" y="57581"/>
                    <a:pt x="404184" y="55778"/>
                    <a:pt x="407489" y="56880"/>
                  </a:cubicBezTo>
                  <a:lnTo>
                    <a:pt x="407489" y="56880"/>
                  </a:lnTo>
                  <a:cubicBezTo>
                    <a:pt x="410893" y="57981"/>
                    <a:pt x="412696" y="61586"/>
                    <a:pt x="411594" y="64991"/>
                  </a:cubicBezTo>
                  <a:lnTo>
                    <a:pt x="411594" y="64991"/>
                  </a:lnTo>
                  <a:cubicBezTo>
                    <a:pt x="410693" y="67594"/>
                    <a:pt x="408189" y="69396"/>
                    <a:pt x="405486" y="69396"/>
                  </a:cubicBezTo>
                  <a:lnTo>
                    <a:pt x="405486" y="69396"/>
                  </a:lnTo>
                  <a:cubicBezTo>
                    <a:pt x="404885" y="69396"/>
                    <a:pt x="404184" y="69297"/>
                    <a:pt x="403583" y="68996"/>
                  </a:cubicBezTo>
                  <a:close/>
                  <a:moveTo>
                    <a:pt x="409291" y="50671"/>
                  </a:moveTo>
                  <a:cubicBezTo>
                    <a:pt x="405786" y="49870"/>
                    <a:pt x="403683" y="46466"/>
                    <a:pt x="404484" y="42961"/>
                  </a:cubicBezTo>
                  <a:lnTo>
                    <a:pt x="404484" y="42961"/>
                  </a:lnTo>
                  <a:cubicBezTo>
                    <a:pt x="405286" y="39556"/>
                    <a:pt x="408690" y="37454"/>
                    <a:pt x="412195" y="38255"/>
                  </a:cubicBezTo>
                  <a:lnTo>
                    <a:pt x="412195" y="38255"/>
                  </a:lnTo>
                  <a:cubicBezTo>
                    <a:pt x="415599" y="39055"/>
                    <a:pt x="417702" y="42460"/>
                    <a:pt x="416901" y="45865"/>
                  </a:cubicBezTo>
                  <a:lnTo>
                    <a:pt x="417001" y="45865"/>
                  </a:lnTo>
                  <a:cubicBezTo>
                    <a:pt x="416300" y="48869"/>
                    <a:pt x="413597" y="50872"/>
                    <a:pt x="410693" y="50872"/>
                  </a:cubicBezTo>
                  <a:lnTo>
                    <a:pt x="410693" y="50872"/>
                  </a:lnTo>
                  <a:cubicBezTo>
                    <a:pt x="410192" y="50872"/>
                    <a:pt x="409692" y="50771"/>
                    <a:pt x="409291" y="50671"/>
                  </a:cubicBezTo>
                  <a:close/>
                  <a:moveTo>
                    <a:pt x="413296" y="31946"/>
                  </a:moveTo>
                  <a:cubicBezTo>
                    <a:pt x="409792" y="31445"/>
                    <a:pt x="407388" y="28141"/>
                    <a:pt x="407889" y="24636"/>
                  </a:cubicBezTo>
                  <a:lnTo>
                    <a:pt x="407889" y="24636"/>
                  </a:lnTo>
                  <a:lnTo>
                    <a:pt x="407889" y="24636"/>
                  </a:lnTo>
                  <a:lnTo>
                    <a:pt x="407889" y="24636"/>
                  </a:lnTo>
                  <a:cubicBezTo>
                    <a:pt x="408390" y="21131"/>
                    <a:pt x="411694" y="18728"/>
                    <a:pt x="415199" y="19229"/>
                  </a:cubicBezTo>
                  <a:lnTo>
                    <a:pt x="415199" y="19229"/>
                  </a:lnTo>
                  <a:cubicBezTo>
                    <a:pt x="418704" y="19729"/>
                    <a:pt x="421107" y="22934"/>
                    <a:pt x="420606" y="26439"/>
                  </a:cubicBezTo>
                  <a:lnTo>
                    <a:pt x="420606" y="26439"/>
                  </a:lnTo>
                  <a:cubicBezTo>
                    <a:pt x="420106" y="29643"/>
                    <a:pt x="417402" y="31946"/>
                    <a:pt x="414198" y="31946"/>
                  </a:cubicBezTo>
                  <a:lnTo>
                    <a:pt x="414198" y="31946"/>
                  </a:lnTo>
                  <a:cubicBezTo>
                    <a:pt x="413897" y="31946"/>
                    <a:pt x="413597" y="31946"/>
                    <a:pt x="413296" y="31946"/>
                  </a:cubicBezTo>
                  <a:close/>
                  <a:moveTo>
                    <a:pt x="415800" y="12820"/>
                  </a:moveTo>
                  <a:cubicBezTo>
                    <a:pt x="412295" y="12620"/>
                    <a:pt x="409591" y="9616"/>
                    <a:pt x="409792" y="6111"/>
                  </a:cubicBezTo>
                  <a:lnTo>
                    <a:pt x="409792" y="6111"/>
                  </a:lnTo>
                  <a:lnTo>
                    <a:pt x="409792" y="6111"/>
                  </a:lnTo>
                  <a:lnTo>
                    <a:pt x="409792" y="6111"/>
                  </a:lnTo>
                  <a:cubicBezTo>
                    <a:pt x="409992" y="2506"/>
                    <a:pt x="412996" y="-97"/>
                    <a:pt x="416501" y="3"/>
                  </a:cubicBezTo>
                  <a:lnTo>
                    <a:pt x="416501" y="3"/>
                  </a:lnTo>
                  <a:cubicBezTo>
                    <a:pt x="420005" y="203"/>
                    <a:pt x="422709" y="3307"/>
                    <a:pt x="422609" y="6812"/>
                  </a:cubicBezTo>
                  <a:lnTo>
                    <a:pt x="422609" y="6812"/>
                  </a:lnTo>
                  <a:cubicBezTo>
                    <a:pt x="422409" y="10217"/>
                    <a:pt x="419505" y="12820"/>
                    <a:pt x="416100" y="12820"/>
                  </a:cubicBezTo>
                  <a:lnTo>
                    <a:pt x="416100" y="12820"/>
                  </a:lnTo>
                  <a:cubicBezTo>
                    <a:pt x="416000" y="12820"/>
                    <a:pt x="415900" y="12820"/>
                    <a:pt x="415800" y="1282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8" name="Group 287">
            <a:extLst>
              <a:ext uri="{FF2B5EF4-FFF2-40B4-BE49-F238E27FC236}">
                <a16:creationId xmlns:a16="http://schemas.microsoft.com/office/drawing/2014/main" id="{68C805F8-10C5-455B-81DE-F033B7D62B85}"/>
              </a:ext>
            </a:extLst>
          </p:cNvPr>
          <p:cNvGrpSpPr/>
          <p:nvPr/>
        </p:nvGrpSpPr>
        <p:grpSpPr>
          <a:xfrm>
            <a:off x="2920787" y="4726485"/>
            <a:ext cx="538127" cy="538127"/>
            <a:chOff x="2920787" y="4726485"/>
            <a:chExt cx="538127" cy="538127"/>
          </a:xfrm>
        </p:grpSpPr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0BF82E11-6976-4015-9BE1-021E0A056CFC}"/>
                </a:ext>
              </a:extLst>
            </p:cNvPr>
            <p:cNvSpPr/>
            <p:nvPr/>
          </p:nvSpPr>
          <p:spPr>
            <a:xfrm>
              <a:off x="3185444" y="4766339"/>
              <a:ext cx="230311" cy="220298"/>
            </a:xfrm>
            <a:custGeom>
              <a:avLst/>
              <a:gdLst>
                <a:gd name="connsiteX0" fmla="*/ 230812 w 230311"/>
                <a:gd name="connsiteY0" fmla="*/ 223802 h 220297"/>
                <a:gd name="connsiteX1" fmla="*/ 224503 w 230311"/>
                <a:gd name="connsiteY1" fmla="*/ 217794 h 220297"/>
                <a:gd name="connsiteX2" fmla="*/ 182947 w 230311"/>
                <a:gd name="connsiteY2" fmla="*/ 102439 h 220297"/>
                <a:gd name="connsiteX3" fmla="*/ 181746 w 230311"/>
                <a:gd name="connsiteY3" fmla="*/ 97732 h 220297"/>
                <a:gd name="connsiteX4" fmla="*/ 184249 w 230311"/>
                <a:gd name="connsiteY4" fmla="*/ 93526 h 220297"/>
                <a:gd name="connsiteX5" fmla="*/ 193261 w 230311"/>
                <a:gd name="connsiteY5" fmla="*/ 94928 h 220297"/>
                <a:gd name="connsiteX6" fmla="*/ 237321 w 230311"/>
                <a:gd name="connsiteY6" fmla="*/ 216993 h 220297"/>
                <a:gd name="connsiteX7" fmla="*/ 235719 w 230311"/>
                <a:gd name="connsiteY7" fmla="*/ 221599 h 220297"/>
                <a:gd name="connsiteX8" fmla="*/ 231313 w 230311"/>
                <a:gd name="connsiteY8" fmla="*/ 223802 h 220297"/>
                <a:gd name="connsiteX9" fmla="*/ 230812 w 230311"/>
                <a:gd name="connsiteY9" fmla="*/ 223802 h 220297"/>
                <a:gd name="connsiteX10" fmla="*/ 176038 w 230311"/>
                <a:gd name="connsiteY10" fmla="*/ 90022 h 220297"/>
                <a:gd name="connsiteX11" fmla="*/ 171231 w 230311"/>
                <a:gd name="connsiteY11" fmla="*/ 87919 h 220297"/>
                <a:gd name="connsiteX12" fmla="*/ 6409 w 230311"/>
                <a:gd name="connsiteY12" fmla="*/ 12817 h 220297"/>
                <a:gd name="connsiteX13" fmla="*/ 0 w 230311"/>
                <a:gd name="connsiteY13" fmla="*/ 6409 h 220297"/>
                <a:gd name="connsiteX14" fmla="*/ 6409 w 230311"/>
                <a:gd name="connsiteY14" fmla="*/ 0 h 220297"/>
                <a:gd name="connsiteX15" fmla="*/ 180945 w 230311"/>
                <a:gd name="connsiteY15" fmla="*/ 79408 h 220297"/>
                <a:gd name="connsiteX16" fmla="*/ 180244 w 230311"/>
                <a:gd name="connsiteY16" fmla="*/ 88520 h 220297"/>
                <a:gd name="connsiteX17" fmla="*/ 176038 w 230311"/>
                <a:gd name="connsiteY17" fmla="*/ 90022 h 220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0311" h="220297">
                  <a:moveTo>
                    <a:pt x="230812" y="223802"/>
                  </a:moveTo>
                  <a:cubicBezTo>
                    <a:pt x="227507" y="223802"/>
                    <a:pt x="224704" y="221099"/>
                    <a:pt x="224503" y="217794"/>
                  </a:cubicBezTo>
                  <a:cubicBezTo>
                    <a:pt x="221900" y="176038"/>
                    <a:pt x="207581" y="136184"/>
                    <a:pt x="182947" y="102439"/>
                  </a:cubicBezTo>
                  <a:cubicBezTo>
                    <a:pt x="181846" y="101036"/>
                    <a:pt x="181445" y="99435"/>
                    <a:pt x="181746" y="97732"/>
                  </a:cubicBezTo>
                  <a:cubicBezTo>
                    <a:pt x="182046" y="96030"/>
                    <a:pt x="182947" y="94528"/>
                    <a:pt x="184249" y="93526"/>
                  </a:cubicBezTo>
                  <a:cubicBezTo>
                    <a:pt x="187053" y="91524"/>
                    <a:pt x="191258" y="92125"/>
                    <a:pt x="193261" y="94928"/>
                  </a:cubicBezTo>
                  <a:cubicBezTo>
                    <a:pt x="219396" y="130576"/>
                    <a:pt x="234617" y="172834"/>
                    <a:pt x="237321" y="216993"/>
                  </a:cubicBezTo>
                  <a:cubicBezTo>
                    <a:pt x="237421" y="218695"/>
                    <a:pt x="236820" y="220298"/>
                    <a:pt x="235719" y="221599"/>
                  </a:cubicBezTo>
                  <a:cubicBezTo>
                    <a:pt x="234517" y="222901"/>
                    <a:pt x="233015" y="223702"/>
                    <a:pt x="231313" y="223802"/>
                  </a:cubicBezTo>
                  <a:cubicBezTo>
                    <a:pt x="231112" y="223802"/>
                    <a:pt x="231012" y="223802"/>
                    <a:pt x="230812" y="223802"/>
                  </a:cubicBezTo>
                  <a:close/>
                  <a:moveTo>
                    <a:pt x="176038" y="90022"/>
                  </a:moveTo>
                  <a:cubicBezTo>
                    <a:pt x="174235" y="90022"/>
                    <a:pt x="172433" y="89221"/>
                    <a:pt x="171231" y="87919"/>
                  </a:cubicBezTo>
                  <a:cubicBezTo>
                    <a:pt x="129675" y="40154"/>
                    <a:pt x="69594" y="12817"/>
                    <a:pt x="6409" y="12817"/>
                  </a:cubicBezTo>
                  <a:cubicBezTo>
                    <a:pt x="2904" y="12817"/>
                    <a:pt x="0" y="9914"/>
                    <a:pt x="0" y="6409"/>
                  </a:cubicBezTo>
                  <a:cubicBezTo>
                    <a:pt x="0" y="2904"/>
                    <a:pt x="2904" y="0"/>
                    <a:pt x="6409" y="0"/>
                  </a:cubicBezTo>
                  <a:cubicBezTo>
                    <a:pt x="73299" y="0"/>
                    <a:pt x="136885" y="28939"/>
                    <a:pt x="180945" y="79408"/>
                  </a:cubicBezTo>
                  <a:cubicBezTo>
                    <a:pt x="183248" y="82111"/>
                    <a:pt x="182947" y="86116"/>
                    <a:pt x="180244" y="88520"/>
                  </a:cubicBezTo>
                  <a:cubicBezTo>
                    <a:pt x="179142" y="89521"/>
                    <a:pt x="177640" y="90022"/>
                    <a:pt x="176038" y="9002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1E4BDD3-E3D8-436A-AB59-037B3970F573}"/>
                </a:ext>
              </a:extLst>
            </p:cNvPr>
            <p:cNvSpPr/>
            <p:nvPr/>
          </p:nvSpPr>
          <p:spPr>
            <a:xfrm>
              <a:off x="3358779" y="4928358"/>
              <a:ext cx="100135" cy="60081"/>
            </a:xfrm>
            <a:custGeom>
              <a:avLst/>
              <a:gdLst>
                <a:gd name="connsiteX0" fmla="*/ 0 w 100135"/>
                <a:gd name="connsiteY0" fmla="*/ 18625 h 60081"/>
                <a:gd name="connsiteX1" fmla="*/ 8411 w 100135"/>
                <a:gd name="connsiteY1" fmla="*/ 9012 h 60081"/>
                <a:gd name="connsiteX2" fmla="*/ 55976 w 100135"/>
                <a:gd name="connsiteY2" fmla="*/ 50568 h 60081"/>
                <a:gd name="connsiteX3" fmla="*/ 93927 w 100135"/>
                <a:gd name="connsiteY3" fmla="*/ 0 h 60081"/>
                <a:gd name="connsiteX4" fmla="*/ 104241 w 100135"/>
                <a:gd name="connsiteY4" fmla="*/ 7710 h 60081"/>
                <a:gd name="connsiteX5" fmla="*/ 57978 w 100135"/>
                <a:gd name="connsiteY5" fmla="*/ 69293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35" h="60081">
                  <a:moveTo>
                    <a:pt x="0" y="18625"/>
                  </a:moveTo>
                  <a:lnTo>
                    <a:pt x="8411" y="9012"/>
                  </a:lnTo>
                  <a:lnTo>
                    <a:pt x="55976" y="50568"/>
                  </a:lnTo>
                  <a:lnTo>
                    <a:pt x="93927" y="0"/>
                  </a:lnTo>
                  <a:lnTo>
                    <a:pt x="104241" y="7710"/>
                  </a:lnTo>
                  <a:lnTo>
                    <a:pt x="57978" y="69293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DB7CA474-7F8E-4430-B976-703FE1D68A5C}"/>
                </a:ext>
              </a:extLst>
            </p:cNvPr>
            <p:cNvSpPr/>
            <p:nvPr/>
          </p:nvSpPr>
          <p:spPr>
            <a:xfrm>
              <a:off x="2960641" y="4766729"/>
              <a:ext cx="220298" cy="230311"/>
            </a:xfrm>
            <a:custGeom>
              <a:avLst/>
              <a:gdLst>
                <a:gd name="connsiteX0" fmla="*/ 6409 w 220297"/>
                <a:gd name="connsiteY0" fmla="*/ 237331 h 230311"/>
                <a:gd name="connsiteX1" fmla="*/ 0 w 220297"/>
                <a:gd name="connsiteY1" fmla="*/ 230922 h 230311"/>
                <a:gd name="connsiteX2" fmla="*/ 79407 w 220297"/>
                <a:gd name="connsiteY2" fmla="*/ 56387 h 230311"/>
                <a:gd name="connsiteX3" fmla="*/ 88520 w 220297"/>
                <a:gd name="connsiteY3" fmla="*/ 57088 h 230311"/>
                <a:gd name="connsiteX4" fmla="*/ 87819 w 220297"/>
                <a:gd name="connsiteY4" fmla="*/ 66100 h 230311"/>
                <a:gd name="connsiteX5" fmla="*/ 12817 w 220297"/>
                <a:gd name="connsiteY5" fmla="*/ 230922 h 230311"/>
                <a:gd name="connsiteX6" fmla="*/ 6409 w 220297"/>
                <a:gd name="connsiteY6" fmla="*/ 237331 h 230311"/>
                <a:gd name="connsiteX7" fmla="*/ 98633 w 220297"/>
                <a:gd name="connsiteY7" fmla="*/ 55686 h 230311"/>
                <a:gd name="connsiteX8" fmla="*/ 93526 w 220297"/>
                <a:gd name="connsiteY8" fmla="*/ 53082 h 230311"/>
                <a:gd name="connsiteX9" fmla="*/ 92325 w 220297"/>
                <a:gd name="connsiteY9" fmla="*/ 48276 h 230311"/>
                <a:gd name="connsiteX10" fmla="*/ 94828 w 220297"/>
                <a:gd name="connsiteY10" fmla="*/ 44070 h 230311"/>
                <a:gd name="connsiteX11" fmla="*/ 216993 w 220297"/>
                <a:gd name="connsiteY11" fmla="*/ 10 h 230311"/>
                <a:gd name="connsiteX12" fmla="*/ 223702 w 220297"/>
                <a:gd name="connsiteY12" fmla="*/ 6019 h 230311"/>
                <a:gd name="connsiteX13" fmla="*/ 217694 w 220297"/>
                <a:gd name="connsiteY13" fmla="*/ 12828 h 230311"/>
                <a:gd name="connsiteX14" fmla="*/ 102439 w 220297"/>
                <a:gd name="connsiteY14" fmla="*/ 54484 h 230311"/>
                <a:gd name="connsiteX15" fmla="*/ 98633 w 220297"/>
                <a:gd name="connsiteY15" fmla="*/ 55686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0297" h="230311">
                  <a:moveTo>
                    <a:pt x="6409" y="237331"/>
                  </a:moveTo>
                  <a:cubicBezTo>
                    <a:pt x="2804" y="237331"/>
                    <a:pt x="0" y="234427"/>
                    <a:pt x="0" y="230922"/>
                  </a:cubicBezTo>
                  <a:cubicBezTo>
                    <a:pt x="0" y="164032"/>
                    <a:pt x="28939" y="100446"/>
                    <a:pt x="79407" y="56387"/>
                  </a:cubicBezTo>
                  <a:cubicBezTo>
                    <a:pt x="82011" y="54184"/>
                    <a:pt x="86217" y="54484"/>
                    <a:pt x="88520" y="57088"/>
                  </a:cubicBezTo>
                  <a:cubicBezTo>
                    <a:pt x="90823" y="59691"/>
                    <a:pt x="90522" y="63797"/>
                    <a:pt x="87819" y="66100"/>
                  </a:cubicBezTo>
                  <a:cubicBezTo>
                    <a:pt x="40154" y="107656"/>
                    <a:pt x="12817" y="167737"/>
                    <a:pt x="12817" y="230922"/>
                  </a:cubicBezTo>
                  <a:cubicBezTo>
                    <a:pt x="12817" y="234427"/>
                    <a:pt x="9913" y="237331"/>
                    <a:pt x="6409" y="237331"/>
                  </a:cubicBezTo>
                  <a:close/>
                  <a:moveTo>
                    <a:pt x="98633" y="55686"/>
                  </a:moveTo>
                  <a:cubicBezTo>
                    <a:pt x="96631" y="55686"/>
                    <a:pt x="94728" y="54684"/>
                    <a:pt x="93526" y="53082"/>
                  </a:cubicBezTo>
                  <a:cubicBezTo>
                    <a:pt x="92425" y="51680"/>
                    <a:pt x="92024" y="49978"/>
                    <a:pt x="92325" y="48276"/>
                  </a:cubicBezTo>
                  <a:cubicBezTo>
                    <a:pt x="92625" y="46573"/>
                    <a:pt x="93526" y="45071"/>
                    <a:pt x="94828" y="44070"/>
                  </a:cubicBezTo>
                  <a:cubicBezTo>
                    <a:pt x="130577" y="17935"/>
                    <a:pt x="172833" y="2714"/>
                    <a:pt x="216993" y="10"/>
                  </a:cubicBezTo>
                  <a:cubicBezTo>
                    <a:pt x="220398" y="-190"/>
                    <a:pt x="223502" y="2514"/>
                    <a:pt x="223702" y="6019"/>
                  </a:cubicBezTo>
                  <a:cubicBezTo>
                    <a:pt x="223903" y="9523"/>
                    <a:pt x="221299" y="12628"/>
                    <a:pt x="217694" y="12828"/>
                  </a:cubicBezTo>
                  <a:cubicBezTo>
                    <a:pt x="176038" y="15331"/>
                    <a:pt x="136184" y="29751"/>
                    <a:pt x="102439" y="54484"/>
                  </a:cubicBezTo>
                  <a:cubicBezTo>
                    <a:pt x="101337" y="55285"/>
                    <a:pt x="100035" y="55686"/>
                    <a:pt x="98633" y="5568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BC74D9A-607A-4658-8D63-067DC192D412}"/>
                </a:ext>
              </a:extLst>
            </p:cNvPr>
            <p:cNvSpPr/>
            <p:nvPr/>
          </p:nvSpPr>
          <p:spPr>
            <a:xfrm>
              <a:off x="3122660" y="4726485"/>
              <a:ext cx="60081" cy="100135"/>
            </a:xfrm>
            <a:custGeom>
              <a:avLst/>
              <a:gdLst>
                <a:gd name="connsiteX0" fmla="*/ 18625 w 60081"/>
                <a:gd name="connsiteY0" fmla="*/ 104241 h 100135"/>
                <a:gd name="connsiteX1" fmla="*/ 9012 w 60081"/>
                <a:gd name="connsiteY1" fmla="*/ 95829 h 100135"/>
                <a:gd name="connsiteX2" fmla="*/ 50568 w 60081"/>
                <a:gd name="connsiteY2" fmla="*/ 48265 h 100135"/>
                <a:gd name="connsiteX3" fmla="*/ 0 w 60081"/>
                <a:gd name="connsiteY3" fmla="*/ 10314 h 100135"/>
                <a:gd name="connsiteX4" fmla="*/ 7710 w 60081"/>
                <a:gd name="connsiteY4" fmla="*/ 0 h 100135"/>
                <a:gd name="connsiteX5" fmla="*/ 69293 w 60081"/>
                <a:gd name="connsiteY5" fmla="*/ 46262 h 10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081" h="100135">
                  <a:moveTo>
                    <a:pt x="18625" y="104241"/>
                  </a:moveTo>
                  <a:lnTo>
                    <a:pt x="9012" y="95829"/>
                  </a:lnTo>
                  <a:lnTo>
                    <a:pt x="50568" y="48265"/>
                  </a:lnTo>
                  <a:lnTo>
                    <a:pt x="0" y="10314"/>
                  </a:lnTo>
                  <a:lnTo>
                    <a:pt x="7710" y="0"/>
                  </a:lnTo>
                  <a:lnTo>
                    <a:pt x="69293" y="46262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5D95FDC-DC6E-45A4-992B-92002B57B669}"/>
                </a:ext>
              </a:extLst>
            </p:cNvPr>
            <p:cNvSpPr/>
            <p:nvPr/>
          </p:nvSpPr>
          <p:spPr>
            <a:xfrm>
              <a:off x="2961031" y="5005139"/>
              <a:ext cx="230311" cy="220298"/>
            </a:xfrm>
            <a:custGeom>
              <a:avLst/>
              <a:gdLst>
                <a:gd name="connsiteX0" fmla="*/ 230823 w 230311"/>
                <a:gd name="connsiteY0" fmla="*/ 223725 h 220297"/>
                <a:gd name="connsiteX1" fmla="*/ 56387 w 230311"/>
                <a:gd name="connsiteY1" fmla="*/ 144318 h 220297"/>
                <a:gd name="connsiteX2" fmla="*/ 54785 w 230311"/>
                <a:gd name="connsiteY2" fmla="*/ 139611 h 220297"/>
                <a:gd name="connsiteX3" fmla="*/ 56988 w 230311"/>
                <a:gd name="connsiteY3" fmla="*/ 135205 h 220297"/>
                <a:gd name="connsiteX4" fmla="*/ 66100 w 230311"/>
                <a:gd name="connsiteY4" fmla="*/ 135906 h 220297"/>
                <a:gd name="connsiteX5" fmla="*/ 230823 w 230311"/>
                <a:gd name="connsiteY5" fmla="*/ 210908 h 220297"/>
                <a:gd name="connsiteX6" fmla="*/ 237231 w 230311"/>
                <a:gd name="connsiteY6" fmla="*/ 217316 h 220297"/>
                <a:gd name="connsiteX7" fmla="*/ 230823 w 230311"/>
                <a:gd name="connsiteY7" fmla="*/ 223725 h 220297"/>
                <a:gd name="connsiteX8" fmla="*/ 49277 w 230311"/>
                <a:gd name="connsiteY8" fmla="*/ 131500 h 220297"/>
                <a:gd name="connsiteX9" fmla="*/ 44070 w 230311"/>
                <a:gd name="connsiteY9" fmla="*/ 128897 h 220297"/>
                <a:gd name="connsiteX10" fmla="*/ 11 w 230311"/>
                <a:gd name="connsiteY10" fmla="*/ 6732 h 220297"/>
                <a:gd name="connsiteX11" fmla="*/ 1613 w 230311"/>
                <a:gd name="connsiteY11" fmla="*/ 2126 h 220297"/>
                <a:gd name="connsiteX12" fmla="*/ 6019 w 230311"/>
                <a:gd name="connsiteY12" fmla="*/ 23 h 220297"/>
                <a:gd name="connsiteX13" fmla="*/ 12828 w 230311"/>
                <a:gd name="connsiteY13" fmla="*/ 6031 h 220297"/>
                <a:gd name="connsiteX14" fmla="*/ 54384 w 230311"/>
                <a:gd name="connsiteY14" fmla="*/ 121287 h 220297"/>
                <a:gd name="connsiteX15" fmla="*/ 52982 w 230311"/>
                <a:gd name="connsiteY15" fmla="*/ 130199 h 220297"/>
                <a:gd name="connsiteX16" fmla="*/ 49277 w 230311"/>
                <a:gd name="connsiteY16" fmla="*/ 131500 h 220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0311" h="220297">
                  <a:moveTo>
                    <a:pt x="230823" y="223725"/>
                  </a:moveTo>
                  <a:cubicBezTo>
                    <a:pt x="163932" y="223725"/>
                    <a:pt x="100346" y="194786"/>
                    <a:pt x="56387" y="144318"/>
                  </a:cubicBezTo>
                  <a:cubicBezTo>
                    <a:pt x="55286" y="143016"/>
                    <a:pt x="54685" y="141314"/>
                    <a:pt x="54785" y="139611"/>
                  </a:cubicBezTo>
                  <a:cubicBezTo>
                    <a:pt x="54985" y="137909"/>
                    <a:pt x="55786" y="136407"/>
                    <a:pt x="56988" y="135205"/>
                  </a:cubicBezTo>
                  <a:cubicBezTo>
                    <a:pt x="59591" y="133002"/>
                    <a:pt x="63797" y="133303"/>
                    <a:pt x="66100" y="135906"/>
                  </a:cubicBezTo>
                  <a:cubicBezTo>
                    <a:pt x="107656" y="183571"/>
                    <a:pt x="167637" y="210908"/>
                    <a:pt x="230823" y="210908"/>
                  </a:cubicBezTo>
                  <a:cubicBezTo>
                    <a:pt x="234427" y="210908"/>
                    <a:pt x="237231" y="213812"/>
                    <a:pt x="237231" y="217316"/>
                  </a:cubicBezTo>
                  <a:cubicBezTo>
                    <a:pt x="237231" y="220821"/>
                    <a:pt x="234427" y="223725"/>
                    <a:pt x="230823" y="223725"/>
                  </a:cubicBezTo>
                  <a:close/>
                  <a:moveTo>
                    <a:pt x="49277" y="131500"/>
                  </a:moveTo>
                  <a:cubicBezTo>
                    <a:pt x="47174" y="131500"/>
                    <a:pt x="45272" y="130499"/>
                    <a:pt x="44070" y="128897"/>
                  </a:cubicBezTo>
                  <a:cubicBezTo>
                    <a:pt x="17935" y="93148"/>
                    <a:pt x="2715" y="50892"/>
                    <a:pt x="11" y="6732"/>
                  </a:cubicBezTo>
                  <a:cubicBezTo>
                    <a:pt x="-89" y="5030"/>
                    <a:pt x="512" y="3427"/>
                    <a:pt x="1613" y="2126"/>
                  </a:cubicBezTo>
                  <a:cubicBezTo>
                    <a:pt x="2815" y="824"/>
                    <a:pt x="4317" y="123"/>
                    <a:pt x="6019" y="23"/>
                  </a:cubicBezTo>
                  <a:cubicBezTo>
                    <a:pt x="9524" y="-278"/>
                    <a:pt x="12628" y="2426"/>
                    <a:pt x="12828" y="6031"/>
                  </a:cubicBezTo>
                  <a:cubicBezTo>
                    <a:pt x="15332" y="47687"/>
                    <a:pt x="29751" y="87541"/>
                    <a:pt x="54384" y="121287"/>
                  </a:cubicBezTo>
                  <a:cubicBezTo>
                    <a:pt x="56487" y="124190"/>
                    <a:pt x="55886" y="128196"/>
                    <a:pt x="52982" y="130199"/>
                  </a:cubicBezTo>
                  <a:cubicBezTo>
                    <a:pt x="51881" y="131100"/>
                    <a:pt x="50579" y="131500"/>
                    <a:pt x="49277" y="13150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74FBA99-064B-4C49-8F9A-72BB317BFC4D}"/>
                </a:ext>
              </a:extLst>
            </p:cNvPr>
            <p:cNvSpPr/>
            <p:nvPr/>
          </p:nvSpPr>
          <p:spPr>
            <a:xfrm>
              <a:off x="2920787" y="4997651"/>
              <a:ext cx="100135" cy="60081"/>
            </a:xfrm>
            <a:custGeom>
              <a:avLst/>
              <a:gdLst>
                <a:gd name="connsiteX0" fmla="*/ 104241 w 100135"/>
                <a:gd name="connsiteY0" fmla="*/ 50568 h 60081"/>
                <a:gd name="connsiteX1" fmla="*/ 95830 w 100135"/>
                <a:gd name="connsiteY1" fmla="*/ 60181 h 60081"/>
                <a:gd name="connsiteX2" fmla="*/ 48265 w 100135"/>
                <a:gd name="connsiteY2" fmla="*/ 18625 h 60081"/>
                <a:gd name="connsiteX3" fmla="*/ 10314 w 100135"/>
                <a:gd name="connsiteY3" fmla="*/ 69194 h 60081"/>
                <a:gd name="connsiteX4" fmla="*/ 0 w 100135"/>
                <a:gd name="connsiteY4" fmla="*/ 61483 h 60081"/>
                <a:gd name="connsiteX5" fmla="*/ 46262 w 100135"/>
                <a:gd name="connsiteY5" fmla="*/ 0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35" h="60081">
                  <a:moveTo>
                    <a:pt x="104241" y="50568"/>
                  </a:moveTo>
                  <a:lnTo>
                    <a:pt x="95830" y="60181"/>
                  </a:lnTo>
                  <a:lnTo>
                    <a:pt x="48265" y="18625"/>
                  </a:lnTo>
                  <a:lnTo>
                    <a:pt x="10314" y="69194"/>
                  </a:lnTo>
                  <a:lnTo>
                    <a:pt x="0" y="61483"/>
                  </a:lnTo>
                  <a:lnTo>
                    <a:pt x="46262" y="0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1F16CEF-0F32-44C5-A7C0-9C70D7C28AB9}"/>
                </a:ext>
              </a:extLst>
            </p:cNvPr>
            <p:cNvSpPr/>
            <p:nvPr/>
          </p:nvSpPr>
          <p:spPr>
            <a:xfrm>
              <a:off x="3199353" y="4991243"/>
              <a:ext cx="220298" cy="230311"/>
            </a:xfrm>
            <a:custGeom>
              <a:avLst/>
              <a:gdLst>
                <a:gd name="connsiteX0" fmla="*/ 6419 w 220297"/>
                <a:gd name="connsiteY0" fmla="*/ 237220 h 230311"/>
                <a:gd name="connsiteX1" fmla="*/ 10 w 220297"/>
                <a:gd name="connsiteY1" fmla="*/ 231212 h 230311"/>
                <a:gd name="connsiteX2" fmla="*/ 6019 w 220297"/>
                <a:gd name="connsiteY2" fmla="*/ 224403 h 230311"/>
                <a:gd name="connsiteX3" fmla="*/ 121374 w 220297"/>
                <a:gd name="connsiteY3" fmla="*/ 182847 h 230311"/>
                <a:gd name="connsiteX4" fmla="*/ 130286 w 220297"/>
                <a:gd name="connsiteY4" fmla="*/ 184249 h 230311"/>
                <a:gd name="connsiteX5" fmla="*/ 128885 w 220297"/>
                <a:gd name="connsiteY5" fmla="*/ 193161 h 230311"/>
                <a:gd name="connsiteX6" fmla="*/ 6820 w 220297"/>
                <a:gd name="connsiteY6" fmla="*/ 237220 h 230311"/>
                <a:gd name="connsiteX7" fmla="*/ 6419 w 220297"/>
                <a:gd name="connsiteY7" fmla="*/ 237220 h 230311"/>
                <a:gd name="connsiteX8" fmla="*/ 140100 w 220297"/>
                <a:gd name="connsiteY8" fmla="*/ 182447 h 230311"/>
                <a:gd name="connsiteX9" fmla="*/ 135293 w 220297"/>
                <a:gd name="connsiteY9" fmla="*/ 180244 h 230311"/>
                <a:gd name="connsiteX10" fmla="*/ 133791 w 220297"/>
                <a:gd name="connsiteY10" fmla="*/ 175537 h 230311"/>
                <a:gd name="connsiteX11" fmla="*/ 135894 w 220297"/>
                <a:gd name="connsiteY11" fmla="*/ 171131 h 230311"/>
                <a:gd name="connsiteX12" fmla="*/ 210996 w 220297"/>
                <a:gd name="connsiteY12" fmla="*/ 6408 h 230311"/>
                <a:gd name="connsiteX13" fmla="*/ 217404 w 220297"/>
                <a:gd name="connsiteY13" fmla="*/ 0 h 230311"/>
                <a:gd name="connsiteX14" fmla="*/ 223813 w 220297"/>
                <a:gd name="connsiteY14" fmla="*/ 6408 h 230311"/>
                <a:gd name="connsiteX15" fmla="*/ 144405 w 220297"/>
                <a:gd name="connsiteY15" fmla="*/ 180844 h 230311"/>
                <a:gd name="connsiteX16" fmla="*/ 140100 w 220297"/>
                <a:gd name="connsiteY16" fmla="*/ 182447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0297" h="230311">
                  <a:moveTo>
                    <a:pt x="6419" y="237220"/>
                  </a:moveTo>
                  <a:cubicBezTo>
                    <a:pt x="3014" y="237220"/>
                    <a:pt x="211" y="234617"/>
                    <a:pt x="10" y="231212"/>
                  </a:cubicBezTo>
                  <a:cubicBezTo>
                    <a:pt x="-190" y="227708"/>
                    <a:pt x="2514" y="224603"/>
                    <a:pt x="6019" y="224403"/>
                  </a:cubicBezTo>
                  <a:cubicBezTo>
                    <a:pt x="47775" y="221900"/>
                    <a:pt x="87629" y="207480"/>
                    <a:pt x="121374" y="182847"/>
                  </a:cubicBezTo>
                  <a:cubicBezTo>
                    <a:pt x="124078" y="180844"/>
                    <a:pt x="128284" y="181445"/>
                    <a:pt x="130286" y="184249"/>
                  </a:cubicBezTo>
                  <a:cubicBezTo>
                    <a:pt x="132389" y="187053"/>
                    <a:pt x="131789" y="191058"/>
                    <a:pt x="128885" y="193161"/>
                  </a:cubicBezTo>
                  <a:cubicBezTo>
                    <a:pt x="93236" y="219296"/>
                    <a:pt x="50979" y="234517"/>
                    <a:pt x="6820" y="237220"/>
                  </a:cubicBezTo>
                  <a:cubicBezTo>
                    <a:pt x="6719" y="237220"/>
                    <a:pt x="6519" y="237220"/>
                    <a:pt x="6419" y="237220"/>
                  </a:cubicBezTo>
                  <a:close/>
                  <a:moveTo>
                    <a:pt x="140100" y="182447"/>
                  </a:moveTo>
                  <a:cubicBezTo>
                    <a:pt x="138297" y="182447"/>
                    <a:pt x="136495" y="181645"/>
                    <a:pt x="135293" y="180244"/>
                  </a:cubicBezTo>
                  <a:cubicBezTo>
                    <a:pt x="134192" y="178942"/>
                    <a:pt x="133591" y="177239"/>
                    <a:pt x="133791" y="175537"/>
                  </a:cubicBezTo>
                  <a:cubicBezTo>
                    <a:pt x="133891" y="173835"/>
                    <a:pt x="134592" y="172333"/>
                    <a:pt x="135894" y="171131"/>
                  </a:cubicBezTo>
                  <a:cubicBezTo>
                    <a:pt x="183659" y="129675"/>
                    <a:pt x="210996" y="69594"/>
                    <a:pt x="210996" y="6408"/>
                  </a:cubicBezTo>
                  <a:cubicBezTo>
                    <a:pt x="210996" y="2804"/>
                    <a:pt x="213899" y="0"/>
                    <a:pt x="217404" y="0"/>
                  </a:cubicBezTo>
                  <a:cubicBezTo>
                    <a:pt x="220909" y="0"/>
                    <a:pt x="223813" y="2804"/>
                    <a:pt x="223813" y="6408"/>
                  </a:cubicBezTo>
                  <a:cubicBezTo>
                    <a:pt x="223813" y="73299"/>
                    <a:pt x="194874" y="136885"/>
                    <a:pt x="144405" y="180844"/>
                  </a:cubicBezTo>
                  <a:cubicBezTo>
                    <a:pt x="143204" y="181845"/>
                    <a:pt x="141702" y="182447"/>
                    <a:pt x="140100" y="18244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35991B3-B759-4510-9A00-36A0C6C598A2}"/>
                </a:ext>
              </a:extLst>
            </p:cNvPr>
            <p:cNvSpPr/>
            <p:nvPr/>
          </p:nvSpPr>
          <p:spPr>
            <a:xfrm>
              <a:off x="3191853" y="5164477"/>
              <a:ext cx="60081" cy="100135"/>
            </a:xfrm>
            <a:custGeom>
              <a:avLst/>
              <a:gdLst>
                <a:gd name="connsiteX0" fmla="*/ 50668 w 60081"/>
                <a:gd name="connsiteY0" fmla="*/ 0 h 100135"/>
                <a:gd name="connsiteX1" fmla="*/ 60281 w 60081"/>
                <a:gd name="connsiteY1" fmla="*/ 8411 h 100135"/>
                <a:gd name="connsiteX2" fmla="*/ 18725 w 60081"/>
                <a:gd name="connsiteY2" fmla="*/ 55976 h 100135"/>
                <a:gd name="connsiteX3" fmla="*/ 69293 w 60081"/>
                <a:gd name="connsiteY3" fmla="*/ 94027 h 100135"/>
                <a:gd name="connsiteX4" fmla="*/ 61583 w 60081"/>
                <a:gd name="connsiteY4" fmla="*/ 104241 h 100135"/>
                <a:gd name="connsiteX5" fmla="*/ 0 w 60081"/>
                <a:gd name="connsiteY5" fmla="*/ 57978 h 10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081" h="100135">
                  <a:moveTo>
                    <a:pt x="50668" y="0"/>
                  </a:moveTo>
                  <a:lnTo>
                    <a:pt x="60281" y="8411"/>
                  </a:lnTo>
                  <a:lnTo>
                    <a:pt x="18725" y="55976"/>
                  </a:lnTo>
                  <a:lnTo>
                    <a:pt x="69293" y="94027"/>
                  </a:lnTo>
                  <a:lnTo>
                    <a:pt x="61583" y="104241"/>
                  </a:lnTo>
                  <a:lnTo>
                    <a:pt x="0" y="57978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7" name="Group 286">
            <a:extLst>
              <a:ext uri="{FF2B5EF4-FFF2-40B4-BE49-F238E27FC236}">
                <a16:creationId xmlns:a16="http://schemas.microsoft.com/office/drawing/2014/main" id="{F6A05C26-3121-450A-B492-4D8412E9F7D5}"/>
              </a:ext>
            </a:extLst>
          </p:cNvPr>
          <p:cNvGrpSpPr/>
          <p:nvPr/>
        </p:nvGrpSpPr>
        <p:grpSpPr>
          <a:xfrm>
            <a:off x="4081155" y="4726485"/>
            <a:ext cx="538127" cy="538127"/>
            <a:chOff x="4081155" y="4726485"/>
            <a:chExt cx="538127" cy="538127"/>
          </a:xfrm>
        </p:grpSpPr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51951D2-9AF3-4A0B-80B9-C48E3BCD5369}"/>
                </a:ext>
              </a:extLst>
            </p:cNvPr>
            <p:cNvSpPr/>
            <p:nvPr/>
          </p:nvSpPr>
          <p:spPr>
            <a:xfrm>
              <a:off x="4121399" y="4766339"/>
              <a:ext cx="230311" cy="220298"/>
            </a:xfrm>
            <a:custGeom>
              <a:avLst/>
              <a:gdLst>
                <a:gd name="connsiteX0" fmla="*/ 6419 w 230311"/>
                <a:gd name="connsiteY0" fmla="*/ 223802 h 220297"/>
                <a:gd name="connsiteX1" fmla="*/ 6019 w 230311"/>
                <a:gd name="connsiteY1" fmla="*/ 223802 h 220297"/>
                <a:gd name="connsiteX2" fmla="*/ 10 w 230311"/>
                <a:gd name="connsiteY2" fmla="*/ 216993 h 220297"/>
                <a:gd name="connsiteX3" fmla="*/ 44070 w 230311"/>
                <a:gd name="connsiteY3" fmla="*/ 94928 h 220297"/>
                <a:gd name="connsiteX4" fmla="*/ 52982 w 230311"/>
                <a:gd name="connsiteY4" fmla="*/ 93526 h 220297"/>
                <a:gd name="connsiteX5" fmla="*/ 54384 w 230311"/>
                <a:gd name="connsiteY5" fmla="*/ 102439 h 220297"/>
                <a:gd name="connsiteX6" fmla="*/ 12828 w 230311"/>
                <a:gd name="connsiteY6" fmla="*/ 217794 h 220297"/>
                <a:gd name="connsiteX7" fmla="*/ 6419 w 230311"/>
                <a:gd name="connsiteY7" fmla="*/ 223802 h 220297"/>
                <a:gd name="connsiteX8" fmla="*/ 61193 w 230311"/>
                <a:gd name="connsiteY8" fmla="*/ 90122 h 220297"/>
                <a:gd name="connsiteX9" fmla="*/ 56987 w 230311"/>
                <a:gd name="connsiteY9" fmla="*/ 88520 h 220297"/>
                <a:gd name="connsiteX10" fmla="*/ 56387 w 230311"/>
                <a:gd name="connsiteY10" fmla="*/ 79408 h 220297"/>
                <a:gd name="connsiteX11" fmla="*/ 230822 w 230311"/>
                <a:gd name="connsiteY11" fmla="*/ 0 h 220297"/>
                <a:gd name="connsiteX12" fmla="*/ 237231 w 230311"/>
                <a:gd name="connsiteY12" fmla="*/ 6409 h 220297"/>
                <a:gd name="connsiteX13" fmla="*/ 230822 w 230311"/>
                <a:gd name="connsiteY13" fmla="*/ 12817 h 220297"/>
                <a:gd name="connsiteX14" fmla="*/ 66100 w 230311"/>
                <a:gd name="connsiteY14" fmla="*/ 87919 h 220297"/>
                <a:gd name="connsiteX15" fmla="*/ 61193 w 230311"/>
                <a:gd name="connsiteY15" fmla="*/ 90122 h 220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311" h="220297">
                  <a:moveTo>
                    <a:pt x="6419" y="223802"/>
                  </a:moveTo>
                  <a:cubicBezTo>
                    <a:pt x="6319" y="223802"/>
                    <a:pt x="6119" y="223802"/>
                    <a:pt x="6019" y="223802"/>
                  </a:cubicBezTo>
                  <a:cubicBezTo>
                    <a:pt x="2514" y="223502"/>
                    <a:pt x="-190" y="220498"/>
                    <a:pt x="10" y="216993"/>
                  </a:cubicBezTo>
                  <a:cubicBezTo>
                    <a:pt x="2714" y="172834"/>
                    <a:pt x="17935" y="130576"/>
                    <a:pt x="44070" y="94928"/>
                  </a:cubicBezTo>
                  <a:cubicBezTo>
                    <a:pt x="46073" y="92125"/>
                    <a:pt x="50279" y="91524"/>
                    <a:pt x="52982" y="93526"/>
                  </a:cubicBezTo>
                  <a:cubicBezTo>
                    <a:pt x="55886" y="95629"/>
                    <a:pt x="56487" y="99635"/>
                    <a:pt x="54384" y="102439"/>
                  </a:cubicBezTo>
                  <a:cubicBezTo>
                    <a:pt x="29751" y="136184"/>
                    <a:pt x="15331" y="176038"/>
                    <a:pt x="12828" y="217794"/>
                  </a:cubicBezTo>
                  <a:cubicBezTo>
                    <a:pt x="12628" y="221099"/>
                    <a:pt x="9824" y="223802"/>
                    <a:pt x="6419" y="223802"/>
                  </a:cubicBezTo>
                  <a:close/>
                  <a:moveTo>
                    <a:pt x="61193" y="90122"/>
                  </a:moveTo>
                  <a:cubicBezTo>
                    <a:pt x="59691" y="90122"/>
                    <a:pt x="58189" y="89521"/>
                    <a:pt x="56987" y="88520"/>
                  </a:cubicBezTo>
                  <a:cubicBezTo>
                    <a:pt x="54384" y="86217"/>
                    <a:pt x="54083" y="82111"/>
                    <a:pt x="56387" y="79408"/>
                  </a:cubicBezTo>
                  <a:cubicBezTo>
                    <a:pt x="100346" y="28939"/>
                    <a:pt x="163932" y="0"/>
                    <a:pt x="230822" y="0"/>
                  </a:cubicBezTo>
                  <a:cubicBezTo>
                    <a:pt x="234427" y="0"/>
                    <a:pt x="237231" y="2904"/>
                    <a:pt x="237231" y="6409"/>
                  </a:cubicBezTo>
                  <a:cubicBezTo>
                    <a:pt x="237231" y="9914"/>
                    <a:pt x="234427" y="12817"/>
                    <a:pt x="230822" y="12817"/>
                  </a:cubicBezTo>
                  <a:cubicBezTo>
                    <a:pt x="167637" y="12817"/>
                    <a:pt x="107656" y="40154"/>
                    <a:pt x="66100" y="87919"/>
                  </a:cubicBezTo>
                  <a:cubicBezTo>
                    <a:pt x="64898" y="89321"/>
                    <a:pt x="63096" y="90122"/>
                    <a:pt x="61193" y="9012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682958E2-C5C9-445E-B3B5-30AB6AE2F5CA}"/>
                </a:ext>
              </a:extLst>
            </p:cNvPr>
            <p:cNvSpPr/>
            <p:nvPr/>
          </p:nvSpPr>
          <p:spPr>
            <a:xfrm>
              <a:off x="4081155" y="4928358"/>
              <a:ext cx="100135" cy="60081"/>
            </a:xfrm>
            <a:custGeom>
              <a:avLst/>
              <a:gdLst>
                <a:gd name="connsiteX0" fmla="*/ 0 w 100135"/>
                <a:gd name="connsiteY0" fmla="*/ 7710 h 60081"/>
                <a:gd name="connsiteX1" fmla="*/ 10214 w 100135"/>
                <a:gd name="connsiteY1" fmla="*/ 0 h 60081"/>
                <a:gd name="connsiteX2" fmla="*/ 48165 w 100135"/>
                <a:gd name="connsiteY2" fmla="*/ 50568 h 60081"/>
                <a:gd name="connsiteX3" fmla="*/ 95830 w 100135"/>
                <a:gd name="connsiteY3" fmla="*/ 9012 h 60081"/>
                <a:gd name="connsiteX4" fmla="*/ 104241 w 100135"/>
                <a:gd name="connsiteY4" fmla="*/ 18625 h 60081"/>
                <a:gd name="connsiteX5" fmla="*/ 46262 w 100135"/>
                <a:gd name="connsiteY5" fmla="*/ 69293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35" h="60081">
                  <a:moveTo>
                    <a:pt x="0" y="7710"/>
                  </a:moveTo>
                  <a:lnTo>
                    <a:pt x="10214" y="0"/>
                  </a:lnTo>
                  <a:lnTo>
                    <a:pt x="48165" y="50568"/>
                  </a:lnTo>
                  <a:lnTo>
                    <a:pt x="95830" y="9012"/>
                  </a:lnTo>
                  <a:lnTo>
                    <a:pt x="104241" y="18625"/>
                  </a:lnTo>
                  <a:lnTo>
                    <a:pt x="46262" y="69293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4739E63B-7BA7-4C57-B62B-72BA754AB0CA}"/>
                </a:ext>
              </a:extLst>
            </p:cNvPr>
            <p:cNvSpPr/>
            <p:nvPr/>
          </p:nvSpPr>
          <p:spPr>
            <a:xfrm>
              <a:off x="4359721" y="4766729"/>
              <a:ext cx="220298" cy="230311"/>
            </a:xfrm>
            <a:custGeom>
              <a:avLst/>
              <a:gdLst>
                <a:gd name="connsiteX0" fmla="*/ 217404 w 220297"/>
                <a:gd name="connsiteY0" fmla="*/ 237331 h 230311"/>
                <a:gd name="connsiteX1" fmla="*/ 210995 w 220297"/>
                <a:gd name="connsiteY1" fmla="*/ 230922 h 230311"/>
                <a:gd name="connsiteX2" fmla="*/ 135894 w 220297"/>
                <a:gd name="connsiteY2" fmla="*/ 66100 h 230311"/>
                <a:gd name="connsiteX3" fmla="*/ 133791 w 220297"/>
                <a:gd name="connsiteY3" fmla="*/ 61694 h 230311"/>
                <a:gd name="connsiteX4" fmla="*/ 135293 w 220297"/>
                <a:gd name="connsiteY4" fmla="*/ 57088 h 230311"/>
                <a:gd name="connsiteX5" fmla="*/ 144305 w 220297"/>
                <a:gd name="connsiteY5" fmla="*/ 56387 h 230311"/>
                <a:gd name="connsiteX6" fmla="*/ 223813 w 220297"/>
                <a:gd name="connsiteY6" fmla="*/ 230922 h 230311"/>
                <a:gd name="connsiteX7" fmla="*/ 217404 w 220297"/>
                <a:gd name="connsiteY7" fmla="*/ 237331 h 230311"/>
                <a:gd name="connsiteX8" fmla="*/ 125180 w 220297"/>
                <a:gd name="connsiteY8" fmla="*/ 55686 h 230311"/>
                <a:gd name="connsiteX9" fmla="*/ 121374 w 220297"/>
                <a:gd name="connsiteY9" fmla="*/ 54384 h 230311"/>
                <a:gd name="connsiteX10" fmla="*/ 6018 w 220297"/>
                <a:gd name="connsiteY10" fmla="*/ 12828 h 230311"/>
                <a:gd name="connsiteX11" fmla="*/ 10 w 220297"/>
                <a:gd name="connsiteY11" fmla="*/ 6019 h 230311"/>
                <a:gd name="connsiteX12" fmla="*/ 6820 w 220297"/>
                <a:gd name="connsiteY12" fmla="*/ 10 h 230311"/>
                <a:gd name="connsiteX13" fmla="*/ 128784 w 220297"/>
                <a:gd name="connsiteY13" fmla="*/ 43970 h 230311"/>
                <a:gd name="connsiteX14" fmla="*/ 128885 w 220297"/>
                <a:gd name="connsiteY14" fmla="*/ 44070 h 230311"/>
                <a:gd name="connsiteX15" fmla="*/ 130286 w 220297"/>
                <a:gd name="connsiteY15" fmla="*/ 53082 h 230311"/>
                <a:gd name="connsiteX16" fmla="*/ 125180 w 220297"/>
                <a:gd name="connsiteY16" fmla="*/ 55686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0297" h="230311">
                  <a:moveTo>
                    <a:pt x="217404" y="237331"/>
                  </a:moveTo>
                  <a:cubicBezTo>
                    <a:pt x="213899" y="237331"/>
                    <a:pt x="210995" y="234427"/>
                    <a:pt x="210995" y="230922"/>
                  </a:cubicBezTo>
                  <a:cubicBezTo>
                    <a:pt x="210995" y="167737"/>
                    <a:pt x="183659" y="107656"/>
                    <a:pt x="135894" y="66100"/>
                  </a:cubicBezTo>
                  <a:cubicBezTo>
                    <a:pt x="134692" y="64998"/>
                    <a:pt x="133891" y="63396"/>
                    <a:pt x="133791" y="61694"/>
                  </a:cubicBezTo>
                  <a:cubicBezTo>
                    <a:pt x="133591" y="59991"/>
                    <a:pt x="134192" y="58289"/>
                    <a:pt x="135293" y="57088"/>
                  </a:cubicBezTo>
                  <a:cubicBezTo>
                    <a:pt x="137496" y="54484"/>
                    <a:pt x="141802" y="54184"/>
                    <a:pt x="144305" y="56387"/>
                  </a:cubicBezTo>
                  <a:cubicBezTo>
                    <a:pt x="194874" y="100346"/>
                    <a:pt x="223813" y="163932"/>
                    <a:pt x="223813" y="230922"/>
                  </a:cubicBezTo>
                  <a:cubicBezTo>
                    <a:pt x="223813" y="234427"/>
                    <a:pt x="220909" y="237331"/>
                    <a:pt x="217404" y="237331"/>
                  </a:cubicBezTo>
                  <a:close/>
                  <a:moveTo>
                    <a:pt x="125180" y="55686"/>
                  </a:moveTo>
                  <a:cubicBezTo>
                    <a:pt x="123778" y="55686"/>
                    <a:pt x="122476" y="55285"/>
                    <a:pt x="121374" y="54384"/>
                  </a:cubicBezTo>
                  <a:cubicBezTo>
                    <a:pt x="87629" y="29751"/>
                    <a:pt x="47675" y="15431"/>
                    <a:pt x="6018" y="12828"/>
                  </a:cubicBezTo>
                  <a:cubicBezTo>
                    <a:pt x="2514" y="12628"/>
                    <a:pt x="-190" y="9623"/>
                    <a:pt x="10" y="6019"/>
                  </a:cubicBezTo>
                  <a:cubicBezTo>
                    <a:pt x="211" y="2514"/>
                    <a:pt x="3115" y="-190"/>
                    <a:pt x="6820" y="10"/>
                  </a:cubicBezTo>
                  <a:cubicBezTo>
                    <a:pt x="50979" y="2714"/>
                    <a:pt x="93136" y="17935"/>
                    <a:pt x="128784" y="43970"/>
                  </a:cubicBezTo>
                  <a:cubicBezTo>
                    <a:pt x="128885" y="43970"/>
                    <a:pt x="128885" y="44070"/>
                    <a:pt x="128885" y="44070"/>
                  </a:cubicBezTo>
                  <a:cubicBezTo>
                    <a:pt x="131789" y="46173"/>
                    <a:pt x="132389" y="50178"/>
                    <a:pt x="130286" y="53082"/>
                  </a:cubicBezTo>
                  <a:cubicBezTo>
                    <a:pt x="129085" y="54684"/>
                    <a:pt x="127182" y="55686"/>
                    <a:pt x="125180" y="5568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F384B22E-2BAF-4298-9291-04571BBC678C}"/>
                </a:ext>
              </a:extLst>
            </p:cNvPr>
            <p:cNvSpPr/>
            <p:nvPr/>
          </p:nvSpPr>
          <p:spPr>
            <a:xfrm>
              <a:off x="4352321" y="4726485"/>
              <a:ext cx="60081" cy="100135"/>
            </a:xfrm>
            <a:custGeom>
              <a:avLst/>
              <a:gdLst>
                <a:gd name="connsiteX0" fmla="*/ 61483 w 60081"/>
                <a:gd name="connsiteY0" fmla="*/ 0 h 100135"/>
                <a:gd name="connsiteX1" fmla="*/ 69194 w 60081"/>
                <a:gd name="connsiteY1" fmla="*/ 10214 h 100135"/>
                <a:gd name="connsiteX2" fmla="*/ 18625 w 60081"/>
                <a:gd name="connsiteY2" fmla="*/ 48265 h 100135"/>
                <a:gd name="connsiteX3" fmla="*/ 60181 w 60081"/>
                <a:gd name="connsiteY3" fmla="*/ 95829 h 100135"/>
                <a:gd name="connsiteX4" fmla="*/ 50569 w 60081"/>
                <a:gd name="connsiteY4" fmla="*/ 104241 h 100135"/>
                <a:gd name="connsiteX5" fmla="*/ 0 w 60081"/>
                <a:gd name="connsiteY5" fmla="*/ 46262 h 10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081" h="100135">
                  <a:moveTo>
                    <a:pt x="61483" y="0"/>
                  </a:moveTo>
                  <a:lnTo>
                    <a:pt x="69194" y="10214"/>
                  </a:lnTo>
                  <a:lnTo>
                    <a:pt x="18625" y="48265"/>
                  </a:lnTo>
                  <a:lnTo>
                    <a:pt x="60181" y="95829"/>
                  </a:lnTo>
                  <a:lnTo>
                    <a:pt x="50569" y="104241"/>
                  </a:lnTo>
                  <a:lnTo>
                    <a:pt x="0" y="46262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2C03B4F-5927-4F8D-8F2E-BD9C5C3564AD}"/>
                </a:ext>
              </a:extLst>
            </p:cNvPr>
            <p:cNvSpPr/>
            <p:nvPr/>
          </p:nvSpPr>
          <p:spPr>
            <a:xfrm>
              <a:off x="4345812" y="5005139"/>
              <a:ext cx="230311" cy="220298"/>
            </a:xfrm>
            <a:custGeom>
              <a:avLst/>
              <a:gdLst>
                <a:gd name="connsiteX0" fmla="*/ 6409 w 230311"/>
                <a:gd name="connsiteY0" fmla="*/ 223725 h 220297"/>
                <a:gd name="connsiteX1" fmla="*/ 0 w 230311"/>
                <a:gd name="connsiteY1" fmla="*/ 217316 h 220297"/>
                <a:gd name="connsiteX2" fmla="*/ 6409 w 230311"/>
                <a:gd name="connsiteY2" fmla="*/ 210908 h 220297"/>
                <a:gd name="connsiteX3" fmla="*/ 171231 w 230311"/>
                <a:gd name="connsiteY3" fmla="*/ 135906 h 220297"/>
                <a:gd name="connsiteX4" fmla="*/ 180244 w 230311"/>
                <a:gd name="connsiteY4" fmla="*/ 135205 h 220297"/>
                <a:gd name="connsiteX5" fmla="*/ 180945 w 230311"/>
                <a:gd name="connsiteY5" fmla="*/ 144318 h 220297"/>
                <a:gd name="connsiteX6" fmla="*/ 6409 w 230311"/>
                <a:gd name="connsiteY6" fmla="*/ 223725 h 220297"/>
                <a:gd name="connsiteX7" fmla="*/ 188054 w 230311"/>
                <a:gd name="connsiteY7" fmla="*/ 131500 h 220297"/>
                <a:gd name="connsiteX8" fmla="*/ 188054 w 230311"/>
                <a:gd name="connsiteY8" fmla="*/ 131500 h 220297"/>
                <a:gd name="connsiteX9" fmla="*/ 184249 w 230311"/>
                <a:gd name="connsiteY9" fmla="*/ 130199 h 220297"/>
                <a:gd name="connsiteX10" fmla="*/ 181746 w 230311"/>
                <a:gd name="connsiteY10" fmla="*/ 126093 h 220297"/>
                <a:gd name="connsiteX11" fmla="*/ 182947 w 230311"/>
                <a:gd name="connsiteY11" fmla="*/ 121287 h 220297"/>
                <a:gd name="connsiteX12" fmla="*/ 224503 w 230311"/>
                <a:gd name="connsiteY12" fmla="*/ 6031 h 220297"/>
                <a:gd name="connsiteX13" fmla="*/ 231313 w 230311"/>
                <a:gd name="connsiteY13" fmla="*/ 23 h 220297"/>
                <a:gd name="connsiteX14" fmla="*/ 235719 w 230311"/>
                <a:gd name="connsiteY14" fmla="*/ 2126 h 220297"/>
                <a:gd name="connsiteX15" fmla="*/ 237321 w 230311"/>
                <a:gd name="connsiteY15" fmla="*/ 6732 h 220297"/>
                <a:gd name="connsiteX16" fmla="*/ 193361 w 230311"/>
                <a:gd name="connsiteY16" fmla="*/ 128697 h 220297"/>
                <a:gd name="connsiteX17" fmla="*/ 193261 w 230311"/>
                <a:gd name="connsiteY17" fmla="*/ 128797 h 220297"/>
                <a:gd name="connsiteX18" fmla="*/ 188054 w 230311"/>
                <a:gd name="connsiteY18" fmla="*/ 131500 h 220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0311" h="220297">
                  <a:moveTo>
                    <a:pt x="6409" y="223725"/>
                  </a:moveTo>
                  <a:cubicBezTo>
                    <a:pt x="2904" y="223725"/>
                    <a:pt x="0" y="220921"/>
                    <a:pt x="0" y="217316"/>
                  </a:cubicBezTo>
                  <a:cubicBezTo>
                    <a:pt x="0" y="213812"/>
                    <a:pt x="2904" y="210908"/>
                    <a:pt x="6409" y="210908"/>
                  </a:cubicBezTo>
                  <a:cubicBezTo>
                    <a:pt x="69594" y="210908"/>
                    <a:pt x="129675" y="183571"/>
                    <a:pt x="171231" y="135906"/>
                  </a:cubicBezTo>
                  <a:cubicBezTo>
                    <a:pt x="173434" y="133303"/>
                    <a:pt x="177740" y="133002"/>
                    <a:pt x="180244" y="135205"/>
                  </a:cubicBezTo>
                  <a:cubicBezTo>
                    <a:pt x="182947" y="137509"/>
                    <a:pt x="183248" y="141614"/>
                    <a:pt x="180945" y="144318"/>
                  </a:cubicBezTo>
                  <a:cubicBezTo>
                    <a:pt x="136985" y="194786"/>
                    <a:pt x="73399" y="223725"/>
                    <a:pt x="6409" y="223725"/>
                  </a:cubicBezTo>
                  <a:close/>
                  <a:moveTo>
                    <a:pt x="188054" y="131500"/>
                  </a:moveTo>
                  <a:lnTo>
                    <a:pt x="188054" y="131500"/>
                  </a:lnTo>
                  <a:cubicBezTo>
                    <a:pt x="186652" y="131500"/>
                    <a:pt x="185351" y="131000"/>
                    <a:pt x="184249" y="130199"/>
                  </a:cubicBezTo>
                  <a:cubicBezTo>
                    <a:pt x="182947" y="129197"/>
                    <a:pt x="182046" y="127796"/>
                    <a:pt x="181746" y="126093"/>
                  </a:cubicBezTo>
                  <a:cubicBezTo>
                    <a:pt x="181445" y="124391"/>
                    <a:pt x="181846" y="122689"/>
                    <a:pt x="182947" y="121287"/>
                  </a:cubicBezTo>
                  <a:cubicBezTo>
                    <a:pt x="207581" y="87541"/>
                    <a:pt x="221900" y="47687"/>
                    <a:pt x="224503" y="6031"/>
                  </a:cubicBezTo>
                  <a:cubicBezTo>
                    <a:pt x="224704" y="2426"/>
                    <a:pt x="227808" y="-278"/>
                    <a:pt x="231313" y="23"/>
                  </a:cubicBezTo>
                  <a:cubicBezTo>
                    <a:pt x="233015" y="123"/>
                    <a:pt x="234517" y="824"/>
                    <a:pt x="235719" y="2126"/>
                  </a:cubicBezTo>
                  <a:cubicBezTo>
                    <a:pt x="236820" y="3427"/>
                    <a:pt x="237421" y="5030"/>
                    <a:pt x="237321" y="6732"/>
                  </a:cubicBezTo>
                  <a:cubicBezTo>
                    <a:pt x="234617" y="50892"/>
                    <a:pt x="219396" y="93049"/>
                    <a:pt x="193361" y="128697"/>
                  </a:cubicBezTo>
                  <a:cubicBezTo>
                    <a:pt x="193261" y="128797"/>
                    <a:pt x="193261" y="128797"/>
                    <a:pt x="193261" y="128797"/>
                  </a:cubicBezTo>
                  <a:cubicBezTo>
                    <a:pt x="192059" y="130499"/>
                    <a:pt x="190157" y="131500"/>
                    <a:pt x="188054" y="13150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F0775C2E-E1A0-4093-98F1-FFFB30799854}"/>
                </a:ext>
              </a:extLst>
            </p:cNvPr>
            <p:cNvSpPr/>
            <p:nvPr/>
          </p:nvSpPr>
          <p:spPr>
            <a:xfrm>
              <a:off x="4519147" y="4997651"/>
              <a:ext cx="100135" cy="60081"/>
            </a:xfrm>
            <a:custGeom>
              <a:avLst/>
              <a:gdLst>
                <a:gd name="connsiteX0" fmla="*/ 104241 w 100135"/>
                <a:gd name="connsiteY0" fmla="*/ 61483 h 60081"/>
                <a:gd name="connsiteX1" fmla="*/ 94027 w 100135"/>
                <a:gd name="connsiteY1" fmla="*/ 69194 h 60081"/>
                <a:gd name="connsiteX2" fmla="*/ 56076 w 100135"/>
                <a:gd name="connsiteY2" fmla="*/ 18725 h 60081"/>
                <a:gd name="connsiteX3" fmla="*/ 8411 w 100135"/>
                <a:gd name="connsiteY3" fmla="*/ 60181 h 60081"/>
                <a:gd name="connsiteX4" fmla="*/ 0 w 100135"/>
                <a:gd name="connsiteY4" fmla="*/ 50568 h 60081"/>
                <a:gd name="connsiteX5" fmla="*/ 57978 w 100135"/>
                <a:gd name="connsiteY5" fmla="*/ 0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135" h="60081">
                  <a:moveTo>
                    <a:pt x="104241" y="61483"/>
                  </a:moveTo>
                  <a:lnTo>
                    <a:pt x="94027" y="69194"/>
                  </a:lnTo>
                  <a:lnTo>
                    <a:pt x="56076" y="18725"/>
                  </a:lnTo>
                  <a:lnTo>
                    <a:pt x="8411" y="60181"/>
                  </a:lnTo>
                  <a:lnTo>
                    <a:pt x="0" y="50568"/>
                  </a:lnTo>
                  <a:lnTo>
                    <a:pt x="57978" y="0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E898E483-ED0A-4BAC-84F7-C5AB55429528}"/>
                </a:ext>
              </a:extLst>
            </p:cNvPr>
            <p:cNvSpPr/>
            <p:nvPr/>
          </p:nvSpPr>
          <p:spPr>
            <a:xfrm>
              <a:off x="4121009" y="4991243"/>
              <a:ext cx="220298" cy="230311"/>
            </a:xfrm>
            <a:custGeom>
              <a:avLst/>
              <a:gdLst>
                <a:gd name="connsiteX0" fmla="*/ 217394 w 220297"/>
                <a:gd name="connsiteY0" fmla="*/ 237220 h 230311"/>
                <a:gd name="connsiteX1" fmla="*/ 216993 w 220297"/>
                <a:gd name="connsiteY1" fmla="*/ 237220 h 230311"/>
                <a:gd name="connsiteX2" fmla="*/ 94828 w 220297"/>
                <a:gd name="connsiteY2" fmla="*/ 193161 h 230311"/>
                <a:gd name="connsiteX3" fmla="*/ 94828 w 220297"/>
                <a:gd name="connsiteY3" fmla="*/ 193061 h 230311"/>
                <a:gd name="connsiteX4" fmla="*/ 92324 w 220297"/>
                <a:gd name="connsiteY4" fmla="*/ 188955 h 230311"/>
                <a:gd name="connsiteX5" fmla="*/ 93526 w 220297"/>
                <a:gd name="connsiteY5" fmla="*/ 184249 h 230311"/>
                <a:gd name="connsiteX6" fmla="*/ 102438 w 220297"/>
                <a:gd name="connsiteY6" fmla="*/ 182847 h 230311"/>
                <a:gd name="connsiteX7" fmla="*/ 217794 w 220297"/>
                <a:gd name="connsiteY7" fmla="*/ 224403 h 230311"/>
                <a:gd name="connsiteX8" fmla="*/ 223702 w 220297"/>
                <a:gd name="connsiteY8" fmla="*/ 231212 h 230311"/>
                <a:gd name="connsiteX9" fmla="*/ 217394 w 220297"/>
                <a:gd name="connsiteY9" fmla="*/ 237220 h 230311"/>
                <a:gd name="connsiteX10" fmla="*/ 83613 w 220297"/>
                <a:gd name="connsiteY10" fmla="*/ 182447 h 230311"/>
                <a:gd name="connsiteX11" fmla="*/ 79407 w 220297"/>
                <a:gd name="connsiteY11" fmla="*/ 180844 h 230311"/>
                <a:gd name="connsiteX12" fmla="*/ 0 w 220297"/>
                <a:gd name="connsiteY12" fmla="*/ 6408 h 230311"/>
                <a:gd name="connsiteX13" fmla="*/ 0 w 220297"/>
                <a:gd name="connsiteY13" fmla="*/ 6208 h 230311"/>
                <a:gd name="connsiteX14" fmla="*/ 6409 w 220297"/>
                <a:gd name="connsiteY14" fmla="*/ 0 h 230311"/>
                <a:gd name="connsiteX15" fmla="*/ 12817 w 220297"/>
                <a:gd name="connsiteY15" fmla="*/ 6408 h 230311"/>
                <a:gd name="connsiteX16" fmla="*/ 87819 w 220297"/>
                <a:gd name="connsiteY16" fmla="*/ 171131 h 230311"/>
                <a:gd name="connsiteX17" fmla="*/ 90022 w 220297"/>
                <a:gd name="connsiteY17" fmla="*/ 175537 h 230311"/>
                <a:gd name="connsiteX18" fmla="*/ 88520 w 220297"/>
                <a:gd name="connsiteY18" fmla="*/ 180244 h 230311"/>
                <a:gd name="connsiteX19" fmla="*/ 83613 w 220297"/>
                <a:gd name="connsiteY19" fmla="*/ 182447 h 23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20297" h="230311">
                  <a:moveTo>
                    <a:pt x="217394" y="237220"/>
                  </a:moveTo>
                  <a:cubicBezTo>
                    <a:pt x="217193" y="237220"/>
                    <a:pt x="217093" y="237220"/>
                    <a:pt x="216993" y="237220"/>
                  </a:cubicBezTo>
                  <a:cubicBezTo>
                    <a:pt x="172733" y="234517"/>
                    <a:pt x="130576" y="219296"/>
                    <a:pt x="94828" y="193161"/>
                  </a:cubicBezTo>
                  <a:cubicBezTo>
                    <a:pt x="94828" y="193161"/>
                    <a:pt x="94828" y="193161"/>
                    <a:pt x="94828" y="193061"/>
                  </a:cubicBezTo>
                  <a:cubicBezTo>
                    <a:pt x="93426" y="192059"/>
                    <a:pt x="92625" y="190657"/>
                    <a:pt x="92324" y="188955"/>
                  </a:cubicBezTo>
                  <a:cubicBezTo>
                    <a:pt x="92024" y="187253"/>
                    <a:pt x="92525" y="185551"/>
                    <a:pt x="93526" y="184249"/>
                  </a:cubicBezTo>
                  <a:cubicBezTo>
                    <a:pt x="95529" y="181445"/>
                    <a:pt x="99634" y="180844"/>
                    <a:pt x="102438" y="182847"/>
                  </a:cubicBezTo>
                  <a:cubicBezTo>
                    <a:pt x="136184" y="207480"/>
                    <a:pt x="176038" y="221900"/>
                    <a:pt x="217794" y="224403"/>
                  </a:cubicBezTo>
                  <a:cubicBezTo>
                    <a:pt x="221299" y="224603"/>
                    <a:pt x="224003" y="227708"/>
                    <a:pt x="223702" y="231212"/>
                  </a:cubicBezTo>
                  <a:cubicBezTo>
                    <a:pt x="223502" y="234617"/>
                    <a:pt x="220698" y="237220"/>
                    <a:pt x="217394" y="237220"/>
                  </a:cubicBezTo>
                  <a:close/>
                  <a:moveTo>
                    <a:pt x="83613" y="182447"/>
                  </a:moveTo>
                  <a:cubicBezTo>
                    <a:pt x="82111" y="182447"/>
                    <a:pt x="80609" y="181845"/>
                    <a:pt x="79407" y="180844"/>
                  </a:cubicBezTo>
                  <a:cubicBezTo>
                    <a:pt x="28939" y="136885"/>
                    <a:pt x="0" y="73299"/>
                    <a:pt x="0" y="6408"/>
                  </a:cubicBezTo>
                  <a:cubicBezTo>
                    <a:pt x="0" y="6308"/>
                    <a:pt x="0" y="6308"/>
                    <a:pt x="0" y="6208"/>
                  </a:cubicBezTo>
                  <a:cubicBezTo>
                    <a:pt x="100" y="2804"/>
                    <a:pt x="2904" y="0"/>
                    <a:pt x="6409" y="0"/>
                  </a:cubicBezTo>
                  <a:cubicBezTo>
                    <a:pt x="9913" y="0"/>
                    <a:pt x="12817" y="2804"/>
                    <a:pt x="12817" y="6408"/>
                  </a:cubicBezTo>
                  <a:cubicBezTo>
                    <a:pt x="12817" y="69594"/>
                    <a:pt x="40154" y="129575"/>
                    <a:pt x="87819" y="171131"/>
                  </a:cubicBezTo>
                  <a:cubicBezTo>
                    <a:pt x="89120" y="172233"/>
                    <a:pt x="89921" y="173835"/>
                    <a:pt x="90022" y="175537"/>
                  </a:cubicBezTo>
                  <a:cubicBezTo>
                    <a:pt x="90122" y="177239"/>
                    <a:pt x="89621" y="178942"/>
                    <a:pt x="88520" y="180244"/>
                  </a:cubicBezTo>
                  <a:cubicBezTo>
                    <a:pt x="87218" y="181645"/>
                    <a:pt x="85515" y="182447"/>
                    <a:pt x="83613" y="18244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9BD47F8-8675-4888-8117-D04ABEA7EC6B}"/>
                </a:ext>
              </a:extLst>
            </p:cNvPr>
            <p:cNvSpPr/>
            <p:nvPr/>
          </p:nvSpPr>
          <p:spPr>
            <a:xfrm>
              <a:off x="4283028" y="5164477"/>
              <a:ext cx="60081" cy="100135"/>
            </a:xfrm>
            <a:custGeom>
              <a:avLst/>
              <a:gdLst>
                <a:gd name="connsiteX0" fmla="*/ 7710 w 60081"/>
                <a:gd name="connsiteY0" fmla="*/ 104241 h 100135"/>
                <a:gd name="connsiteX1" fmla="*/ 0 w 60081"/>
                <a:gd name="connsiteY1" fmla="*/ 94027 h 100135"/>
                <a:gd name="connsiteX2" fmla="*/ 50568 w 60081"/>
                <a:gd name="connsiteY2" fmla="*/ 56076 h 100135"/>
                <a:gd name="connsiteX3" fmla="*/ 9012 w 60081"/>
                <a:gd name="connsiteY3" fmla="*/ 8411 h 100135"/>
                <a:gd name="connsiteX4" fmla="*/ 18625 w 60081"/>
                <a:gd name="connsiteY4" fmla="*/ 0 h 100135"/>
                <a:gd name="connsiteX5" fmla="*/ 69293 w 60081"/>
                <a:gd name="connsiteY5" fmla="*/ 57978 h 10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081" h="100135">
                  <a:moveTo>
                    <a:pt x="7710" y="104241"/>
                  </a:moveTo>
                  <a:lnTo>
                    <a:pt x="0" y="94027"/>
                  </a:lnTo>
                  <a:lnTo>
                    <a:pt x="50568" y="56076"/>
                  </a:lnTo>
                  <a:lnTo>
                    <a:pt x="9012" y="8411"/>
                  </a:lnTo>
                  <a:lnTo>
                    <a:pt x="18625" y="0"/>
                  </a:lnTo>
                  <a:lnTo>
                    <a:pt x="69293" y="57978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410F87BE-53CF-449C-89DD-518BFDE76B89}"/>
              </a:ext>
            </a:extLst>
          </p:cNvPr>
          <p:cNvGrpSpPr/>
          <p:nvPr/>
        </p:nvGrpSpPr>
        <p:grpSpPr>
          <a:xfrm>
            <a:off x="9932409" y="4791237"/>
            <a:ext cx="484000" cy="370136"/>
            <a:chOff x="9932409" y="4791237"/>
            <a:chExt cx="484000" cy="370136"/>
          </a:xfrm>
        </p:grpSpPr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D010B6A2-88F7-4370-87C5-8D0625BA7AE4}"/>
                </a:ext>
              </a:extLst>
            </p:cNvPr>
            <p:cNvSpPr/>
            <p:nvPr/>
          </p:nvSpPr>
          <p:spPr>
            <a:xfrm>
              <a:off x="9932409" y="4991143"/>
              <a:ext cx="230311" cy="170230"/>
            </a:xfrm>
            <a:custGeom>
              <a:avLst/>
              <a:gdLst>
                <a:gd name="connsiteX0" fmla="*/ 71949 w 230311"/>
                <a:gd name="connsiteY0" fmla="*/ 173034 h 170229"/>
                <a:gd name="connsiteX1" fmla="*/ 4058 w 230311"/>
                <a:gd name="connsiteY1" fmla="*/ 159616 h 170229"/>
                <a:gd name="connsiteX2" fmla="*/ 452 w 230311"/>
                <a:gd name="connsiteY2" fmla="*/ 151304 h 170229"/>
                <a:gd name="connsiteX3" fmla="*/ 8764 w 230311"/>
                <a:gd name="connsiteY3" fmla="*/ 147700 h 170229"/>
                <a:gd name="connsiteX4" fmla="*/ 157865 w 230311"/>
                <a:gd name="connsiteY4" fmla="*/ 133881 h 170229"/>
                <a:gd name="connsiteX5" fmla="*/ 225557 w 230311"/>
                <a:gd name="connsiteY5" fmla="*/ 6408 h 170229"/>
                <a:gd name="connsiteX6" fmla="*/ 231965 w 230311"/>
                <a:gd name="connsiteY6" fmla="*/ 0 h 170229"/>
                <a:gd name="connsiteX7" fmla="*/ 238374 w 230311"/>
                <a:gd name="connsiteY7" fmla="*/ 6408 h 170229"/>
                <a:gd name="connsiteX8" fmla="*/ 165075 w 230311"/>
                <a:gd name="connsiteY8" fmla="*/ 144495 h 170229"/>
                <a:gd name="connsiteX9" fmla="*/ 71949 w 230311"/>
                <a:gd name="connsiteY9" fmla="*/ 173034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311" h="170229">
                  <a:moveTo>
                    <a:pt x="71949" y="173034"/>
                  </a:moveTo>
                  <a:cubicBezTo>
                    <a:pt x="49419" y="173034"/>
                    <a:pt x="26488" y="168628"/>
                    <a:pt x="4058" y="159616"/>
                  </a:cubicBezTo>
                  <a:cubicBezTo>
                    <a:pt x="753" y="158314"/>
                    <a:pt x="-850" y="154609"/>
                    <a:pt x="452" y="151304"/>
                  </a:cubicBezTo>
                  <a:cubicBezTo>
                    <a:pt x="1754" y="148000"/>
                    <a:pt x="5559" y="146398"/>
                    <a:pt x="8764" y="147700"/>
                  </a:cubicBezTo>
                  <a:cubicBezTo>
                    <a:pt x="60233" y="168227"/>
                    <a:pt x="114607" y="163220"/>
                    <a:pt x="157865" y="133881"/>
                  </a:cubicBezTo>
                  <a:cubicBezTo>
                    <a:pt x="200222" y="105142"/>
                    <a:pt x="225557" y="57578"/>
                    <a:pt x="225557" y="6408"/>
                  </a:cubicBezTo>
                  <a:cubicBezTo>
                    <a:pt x="225557" y="2904"/>
                    <a:pt x="228460" y="0"/>
                    <a:pt x="231965" y="0"/>
                  </a:cubicBezTo>
                  <a:cubicBezTo>
                    <a:pt x="235470" y="0"/>
                    <a:pt x="238374" y="2904"/>
                    <a:pt x="238374" y="6408"/>
                  </a:cubicBezTo>
                  <a:cubicBezTo>
                    <a:pt x="238374" y="61783"/>
                    <a:pt x="210937" y="113353"/>
                    <a:pt x="165075" y="144495"/>
                  </a:cubicBezTo>
                  <a:cubicBezTo>
                    <a:pt x="137237" y="163421"/>
                    <a:pt x="105094" y="173034"/>
                    <a:pt x="71949" y="17303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4EC7B01F-9987-45B2-A3BE-93DE003816EF}"/>
                </a:ext>
              </a:extLst>
            </p:cNvPr>
            <p:cNvSpPr/>
            <p:nvPr/>
          </p:nvSpPr>
          <p:spPr>
            <a:xfrm>
              <a:off x="10158066" y="4831048"/>
              <a:ext cx="240325" cy="170230"/>
            </a:xfrm>
            <a:custGeom>
              <a:avLst/>
              <a:gdLst>
                <a:gd name="connsiteX0" fmla="*/ 6408 w 240324"/>
                <a:gd name="connsiteY0" fmla="*/ 173012 h 170229"/>
                <a:gd name="connsiteX1" fmla="*/ 0 w 240324"/>
                <a:gd name="connsiteY1" fmla="*/ 166604 h 170229"/>
                <a:gd name="connsiteX2" fmla="*/ 74200 w 240324"/>
                <a:gd name="connsiteY2" fmla="*/ 27916 h 170229"/>
                <a:gd name="connsiteX3" fmla="*/ 236820 w 240324"/>
                <a:gd name="connsiteY3" fmla="*/ 14398 h 170229"/>
                <a:gd name="connsiteX4" fmla="*/ 240325 w 240324"/>
                <a:gd name="connsiteY4" fmla="*/ 22809 h 170229"/>
                <a:gd name="connsiteX5" fmla="*/ 231913 w 240324"/>
                <a:gd name="connsiteY5" fmla="*/ 26314 h 170229"/>
                <a:gd name="connsiteX6" fmla="*/ 81310 w 240324"/>
                <a:gd name="connsiteY6" fmla="*/ 38731 h 170229"/>
                <a:gd name="connsiteX7" fmla="*/ 12817 w 240324"/>
                <a:gd name="connsiteY7" fmla="*/ 166704 h 170229"/>
                <a:gd name="connsiteX8" fmla="*/ 6408 w 240324"/>
                <a:gd name="connsiteY8" fmla="*/ 173012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324" h="170229">
                  <a:moveTo>
                    <a:pt x="6408" y="173012"/>
                  </a:moveTo>
                  <a:cubicBezTo>
                    <a:pt x="2904" y="173012"/>
                    <a:pt x="0" y="170108"/>
                    <a:pt x="0" y="166604"/>
                  </a:cubicBezTo>
                  <a:cubicBezTo>
                    <a:pt x="0" y="110828"/>
                    <a:pt x="27737" y="58958"/>
                    <a:pt x="74200" y="27916"/>
                  </a:cubicBezTo>
                  <a:cubicBezTo>
                    <a:pt x="121764" y="-3827"/>
                    <a:pt x="181044" y="-8733"/>
                    <a:pt x="236820" y="14398"/>
                  </a:cubicBezTo>
                  <a:cubicBezTo>
                    <a:pt x="240124" y="15800"/>
                    <a:pt x="241626" y="19505"/>
                    <a:pt x="240325" y="22809"/>
                  </a:cubicBezTo>
                  <a:cubicBezTo>
                    <a:pt x="239023" y="26114"/>
                    <a:pt x="235218" y="27616"/>
                    <a:pt x="231913" y="26314"/>
                  </a:cubicBezTo>
                  <a:cubicBezTo>
                    <a:pt x="180143" y="4885"/>
                    <a:pt x="125269" y="9391"/>
                    <a:pt x="81310" y="38731"/>
                  </a:cubicBezTo>
                  <a:cubicBezTo>
                    <a:pt x="38452" y="67370"/>
                    <a:pt x="12817" y="115234"/>
                    <a:pt x="12817" y="166704"/>
                  </a:cubicBezTo>
                  <a:cubicBezTo>
                    <a:pt x="12817" y="170108"/>
                    <a:pt x="9913" y="173012"/>
                    <a:pt x="6408" y="17301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F2F3058-E87C-4D97-802D-B87648D21997}"/>
                </a:ext>
              </a:extLst>
            </p:cNvPr>
            <p:cNvSpPr/>
            <p:nvPr/>
          </p:nvSpPr>
          <p:spPr>
            <a:xfrm>
              <a:off x="10356328" y="4791237"/>
              <a:ext cx="60081" cy="110149"/>
            </a:xfrm>
            <a:custGeom>
              <a:avLst/>
              <a:gdLst>
                <a:gd name="connsiteX0" fmla="*/ 6414 w 60081"/>
                <a:gd name="connsiteY0" fmla="*/ 115492 h 110148"/>
                <a:gd name="connsiteX1" fmla="*/ 1107 w 60081"/>
                <a:gd name="connsiteY1" fmla="*/ 112688 h 110148"/>
                <a:gd name="connsiteX2" fmla="*/ 2809 w 60081"/>
                <a:gd name="connsiteY2" fmla="*/ 103776 h 110148"/>
                <a:gd name="connsiteX3" fmla="*/ 54179 w 60081"/>
                <a:gd name="connsiteY3" fmla="*/ 68929 h 110148"/>
                <a:gd name="connsiteX4" fmla="*/ 56582 w 60081"/>
                <a:gd name="connsiteY4" fmla="*/ 64423 h 110148"/>
                <a:gd name="connsiteX5" fmla="*/ 55581 w 60081"/>
                <a:gd name="connsiteY5" fmla="*/ 61319 h 110148"/>
                <a:gd name="connsiteX6" fmla="*/ 20634 w 60081"/>
                <a:gd name="connsiteY6" fmla="*/ 9949 h 110148"/>
                <a:gd name="connsiteX7" fmla="*/ 20634 w 60081"/>
                <a:gd name="connsiteY7" fmla="*/ 9849 h 110148"/>
                <a:gd name="connsiteX8" fmla="*/ 19632 w 60081"/>
                <a:gd name="connsiteY8" fmla="*/ 5143 h 110148"/>
                <a:gd name="connsiteX9" fmla="*/ 22336 w 60081"/>
                <a:gd name="connsiteY9" fmla="*/ 1037 h 110148"/>
                <a:gd name="connsiteX10" fmla="*/ 31248 w 60081"/>
                <a:gd name="connsiteY10" fmla="*/ 2739 h 110148"/>
                <a:gd name="connsiteX11" fmla="*/ 66195 w 60081"/>
                <a:gd name="connsiteY11" fmla="*/ 54109 h 110148"/>
                <a:gd name="connsiteX12" fmla="*/ 69400 w 60081"/>
                <a:gd name="connsiteY12" fmla="*/ 64423 h 110148"/>
                <a:gd name="connsiteX13" fmla="*/ 61389 w 60081"/>
                <a:gd name="connsiteY13" fmla="*/ 79443 h 110148"/>
                <a:gd name="connsiteX14" fmla="*/ 10019 w 60081"/>
                <a:gd name="connsiteY14" fmla="*/ 114390 h 110148"/>
                <a:gd name="connsiteX15" fmla="*/ 6414 w 60081"/>
                <a:gd name="connsiteY15" fmla="*/ 115492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081" h="110148">
                  <a:moveTo>
                    <a:pt x="6414" y="115492"/>
                  </a:moveTo>
                  <a:cubicBezTo>
                    <a:pt x="4312" y="115492"/>
                    <a:pt x="2309" y="114490"/>
                    <a:pt x="1107" y="112688"/>
                  </a:cubicBezTo>
                  <a:cubicBezTo>
                    <a:pt x="-896" y="109784"/>
                    <a:pt x="-94" y="105779"/>
                    <a:pt x="2809" y="103776"/>
                  </a:cubicBezTo>
                  <a:lnTo>
                    <a:pt x="54179" y="68929"/>
                  </a:lnTo>
                  <a:cubicBezTo>
                    <a:pt x="55681" y="67827"/>
                    <a:pt x="56582" y="66125"/>
                    <a:pt x="56582" y="64423"/>
                  </a:cubicBezTo>
                  <a:cubicBezTo>
                    <a:pt x="56582" y="63221"/>
                    <a:pt x="56282" y="62220"/>
                    <a:pt x="55581" y="61319"/>
                  </a:cubicBezTo>
                  <a:lnTo>
                    <a:pt x="20634" y="9949"/>
                  </a:lnTo>
                  <a:cubicBezTo>
                    <a:pt x="20634" y="9949"/>
                    <a:pt x="20634" y="9949"/>
                    <a:pt x="20634" y="9849"/>
                  </a:cubicBezTo>
                  <a:cubicBezTo>
                    <a:pt x="19732" y="8447"/>
                    <a:pt x="19332" y="6845"/>
                    <a:pt x="19632" y="5143"/>
                  </a:cubicBezTo>
                  <a:cubicBezTo>
                    <a:pt x="20033" y="3540"/>
                    <a:pt x="20934" y="2038"/>
                    <a:pt x="22336" y="1037"/>
                  </a:cubicBezTo>
                  <a:cubicBezTo>
                    <a:pt x="25240" y="-866"/>
                    <a:pt x="29345" y="-64"/>
                    <a:pt x="31248" y="2739"/>
                  </a:cubicBezTo>
                  <a:lnTo>
                    <a:pt x="66195" y="54109"/>
                  </a:lnTo>
                  <a:cubicBezTo>
                    <a:pt x="68298" y="57113"/>
                    <a:pt x="69400" y="60818"/>
                    <a:pt x="69400" y="64423"/>
                  </a:cubicBezTo>
                  <a:cubicBezTo>
                    <a:pt x="69400" y="70331"/>
                    <a:pt x="66396" y="76038"/>
                    <a:pt x="61389" y="79443"/>
                  </a:cubicBezTo>
                  <a:lnTo>
                    <a:pt x="10019" y="114390"/>
                  </a:lnTo>
                  <a:cubicBezTo>
                    <a:pt x="9018" y="115191"/>
                    <a:pt x="7716" y="115492"/>
                    <a:pt x="6414" y="11549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40B3388D-686A-440A-87C4-B50EB26BA681}"/>
              </a:ext>
            </a:extLst>
          </p:cNvPr>
          <p:cNvGrpSpPr/>
          <p:nvPr/>
        </p:nvGrpSpPr>
        <p:grpSpPr>
          <a:xfrm>
            <a:off x="11159919" y="4778756"/>
            <a:ext cx="376309" cy="430582"/>
            <a:chOff x="11159919" y="4778756"/>
            <a:chExt cx="376309" cy="430582"/>
          </a:xfrm>
        </p:grpSpPr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8D35DFE5-E6C1-4E79-B37E-DCF53968341B}"/>
                </a:ext>
              </a:extLst>
            </p:cNvPr>
            <p:cNvSpPr/>
            <p:nvPr/>
          </p:nvSpPr>
          <p:spPr>
            <a:xfrm>
              <a:off x="11476147" y="4778756"/>
              <a:ext cx="60081" cy="110149"/>
            </a:xfrm>
            <a:custGeom>
              <a:avLst/>
              <a:gdLst>
                <a:gd name="connsiteX0" fmla="*/ 6409 w 60081"/>
                <a:gd name="connsiteY0" fmla="*/ 117359 h 110148"/>
                <a:gd name="connsiteX1" fmla="*/ 1902 w 60081"/>
                <a:gd name="connsiteY1" fmla="*/ 115456 h 110148"/>
                <a:gd name="connsiteX2" fmla="*/ 0 w 60081"/>
                <a:gd name="connsiteY2" fmla="*/ 110850 h 110148"/>
                <a:gd name="connsiteX3" fmla="*/ 1902 w 60081"/>
                <a:gd name="connsiteY3" fmla="*/ 106344 h 110148"/>
                <a:gd name="connsiteX4" fmla="*/ 46062 w 60081"/>
                <a:gd name="connsiteY4" fmla="*/ 62785 h 110148"/>
                <a:gd name="connsiteX5" fmla="*/ 47665 w 60081"/>
                <a:gd name="connsiteY5" fmla="*/ 58879 h 110148"/>
                <a:gd name="connsiteX6" fmla="*/ 46162 w 60081"/>
                <a:gd name="connsiteY6" fmla="*/ 55074 h 110148"/>
                <a:gd name="connsiteX7" fmla="*/ 2503 w 60081"/>
                <a:gd name="connsiteY7" fmla="*/ 10814 h 110148"/>
                <a:gd name="connsiteX8" fmla="*/ 2403 w 60081"/>
                <a:gd name="connsiteY8" fmla="*/ 10714 h 110148"/>
                <a:gd name="connsiteX9" fmla="*/ 700 w 60081"/>
                <a:gd name="connsiteY9" fmla="*/ 6308 h 110148"/>
                <a:gd name="connsiteX10" fmla="*/ 2604 w 60081"/>
                <a:gd name="connsiteY10" fmla="*/ 1802 h 110148"/>
                <a:gd name="connsiteX11" fmla="*/ 11615 w 60081"/>
                <a:gd name="connsiteY11" fmla="*/ 1802 h 110148"/>
                <a:gd name="connsiteX12" fmla="*/ 55275 w 60081"/>
                <a:gd name="connsiteY12" fmla="*/ 46062 h 110148"/>
                <a:gd name="connsiteX13" fmla="*/ 60581 w 60081"/>
                <a:gd name="connsiteY13" fmla="*/ 58879 h 110148"/>
                <a:gd name="connsiteX14" fmla="*/ 55074 w 60081"/>
                <a:gd name="connsiteY14" fmla="*/ 71797 h 110148"/>
                <a:gd name="connsiteX15" fmla="*/ 10914 w 60081"/>
                <a:gd name="connsiteY15" fmla="*/ 115456 h 110148"/>
                <a:gd name="connsiteX16" fmla="*/ 6409 w 60081"/>
                <a:gd name="connsiteY16" fmla="*/ 117359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81" h="110148">
                  <a:moveTo>
                    <a:pt x="6409" y="117359"/>
                  </a:moveTo>
                  <a:cubicBezTo>
                    <a:pt x="4706" y="117359"/>
                    <a:pt x="3104" y="116658"/>
                    <a:pt x="1902" y="115456"/>
                  </a:cubicBezTo>
                  <a:cubicBezTo>
                    <a:pt x="700" y="114254"/>
                    <a:pt x="0" y="112652"/>
                    <a:pt x="0" y="110850"/>
                  </a:cubicBezTo>
                  <a:cubicBezTo>
                    <a:pt x="0" y="109147"/>
                    <a:pt x="700" y="107545"/>
                    <a:pt x="1902" y="106344"/>
                  </a:cubicBezTo>
                  <a:lnTo>
                    <a:pt x="46062" y="62785"/>
                  </a:lnTo>
                  <a:cubicBezTo>
                    <a:pt x="47163" y="61683"/>
                    <a:pt x="47665" y="60281"/>
                    <a:pt x="47665" y="58879"/>
                  </a:cubicBezTo>
                  <a:cubicBezTo>
                    <a:pt x="47665" y="57377"/>
                    <a:pt x="47163" y="56076"/>
                    <a:pt x="46162" y="55074"/>
                  </a:cubicBezTo>
                  <a:lnTo>
                    <a:pt x="2503" y="10814"/>
                  </a:lnTo>
                  <a:cubicBezTo>
                    <a:pt x="2503" y="10814"/>
                    <a:pt x="2403" y="10814"/>
                    <a:pt x="2403" y="10714"/>
                  </a:cubicBezTo>
                  <a:cubicBezTo>
                    <a:pt x="1302" y="9513"/>
                    <a:pt x="600" y="8011"/>
                    <a:pt x="700" y="6308"/>
                  </a:cubicBezTo>
                  <a:cubicBezTo>
                    <a:pt x="700" y="4606"/>
                    <a:pt x="1302" y="3004"/>
                    <a:pt x="2604" y="1802"/>
                  </a:cubicBezTo>
                  <a:cubicBezTo>
                    <a:pt x="4907" y="-601"/>
                    <a:pt x="9212" y="-601"/>
                    <a:pt x="11615" y="1802"/>
                  </a:cubicBezTo>
                  <a:lnTo>
                    <a:pt x="55275" y="46062"/>
                  </a:lnTo>
                  <a:cubicBezTo>
                    <a:pt x="58679" y="49467"/>
                    <a:pt x="60581" y="54073"/>
                    <a:pt x="60581" y="58879"/>
                  </a:cubicBezTo>
                  <a:cubicBezTo>
                    <a:pt x="60581" y="63686"/>
                    <a:pt x="58579" y="68292"/>
                    <a:pt x="55074" y="71797"/>
                  </a:cubicBezTo>
                  <a:lnTo>
                    <a:pt x="10914" y="115456"/>
                  </a:lnTo>
                  <a:cubicBezTo>
                    <a:pt x="9713" y="116658"/>
                    <a:pt x="8110" y="117359"/>
                    <a:pt x="6409" y="11735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7B3CCE29-FE27-464A-AF19-58AE2E353EA0}"/>
                </a:ext>
              </a:extLst>
            </p:cNvPr>
            <p:cNvSpPr/>
            <p:nvPr/>
          </p:nvSpPr>
          <p:spPr>
            <a:xfrm>
              <a:off x="11476147" y="5099189"/>
              <a:ext cx="60081" cy="110149"/>
            </a:xfrm>
            <a:custGeom>
              <a:avLst/>
              <a:gdLst>
                <a:gd name="connsiteX0" fmla="*/ 6409 w 60081"/>
                <a:gd name="connsiteY0" fmla="*/ 117359 h 110148"/>
                <a:gd name="connsiteX1" fmla="*/ 1902 w 60081"/>
                <a:gd name="connsiteY1" fmla="*/ 115456 h 110148"/>
                <a:gd name="connsiteX2" fmla="*/ 0 w 60081"/>
                <a:gd name="connsiteY2" fmla="*/ 110850 h 110148"/>
                <a:gd name="connsiteX3" fmla="*/ 1902 w 60081"/>
                <a:gd name="connsiteY3" fmla="*/ 106344 h 110148"/>
                <a:gd name="connsiteX4" fmla="*/ 46062 w 60081"/>
                <a:gd name="connsiteY4" fmla="*/ 62785 h 110148"/>
                <a:gd name="connsiteX5" fmla="*/ 47665 w 60081"/>
                <a:gd name="connsiteY5" fmla="*/ 58879 h 110148"/>
                <a:gd name="connsiteX6" fmla="*/ 46162 w 60081"/>
                <a:gd name="connsiteY6" fmla="*/ 55074 h 110148"/>
                <a:gd name="connsiteX7" fmla="*/ 2503 w 60081"/>
                <a:gd name="connsiteY7" fmla="*/ 10814 h 110148"/>
                <a:gd name="connsiteX8" fmla="*/ 2503 w 60081"/>
                <a:gd name="connsiteY8" fmla="*/ 10814 h 110148"/>
                <a:gd name="connsiteX9" fmla="*/ 700 w 60081"/>
                <a:gd name="connsiteY9" fmla="*/ 6308 h 110148"/>
                <a:gd name="connsiteX10" fmla="*/ 2604 w 60081"/>
                <a:gd name="connsiteY10" fmla="*/ 1802 h 110148"/>
                <a:gd name="connsiteX11" fmla="*/ 11615 w 60081"/>
                <a:gd name="connsiteY11" fmla="*/ 1802 h 110148"/>
                <a:gd name="connsiteX12" fmla="*/ 55275 w 60081"/>
                <a:gd name="connsiteY12" fmla="*/ 46062 h 110148"/>
                <a:gd name="connsiteX13" fmla="*/ 60581 w 60081"/>
                <a:gd name="connsiteY13" fmla="*/ 58879 h 110148"/>
                <a:gd name="connsiteX14" fmla="*/ 55074 w 60081"/>
                <a:gd name="connsiteY14" fmla="*/ 71797 h 110148"/>
                <a:gd name="connsiteX15" fmla="*/ 10914 w 60081"/>
                <a:gd name="connsiteY15" fmla="*/ 115456 h 110148"/>
                <a:gd name="connsiteX16" fmla="*/ 6409 w 60081"/>
                <a:gd name="connsiteY16" fmla="*/ 117359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81" h="110148">
                  <a:moveTo>
                    <a:pt x="6409" y="117359"/>
                  </a:moveTo>
                  <a:cubicBezTo>
                    <a:pt x="4706" y="117359"/>
                    <a:pt x="3104" y="116658"/>
                    <a:pt x="1902" y="115456"/>
                  </a:cubicBezTo>
                  <a:cubicBezTo>
                    <a:pt x="600" y="114254"/>
                    <a:pt x="0" y="112552"/>
                    <a:pt x="0" y="110850"/>
                  </a:cubicBezTo>
                  <a:cubicBezTo>
                    <a:pt x="0" y="109147"/>
                    <a:pt x="700" y="107545"/>
                    <a:pt x="1902" y="106344"/>
                  </a:cubicBezTo>
                  <a:lnTo>
                    <a:pt x="46062" y="62785"/>
                  </a:lnTo>
                  <a:cubicBezTo>
                    <a:pt x="47163" y="61683"/>
                    <a:pt x="47665" y="60281"/>
                    <a:pt x="47665" y="58879"/>
                  </a:cubicBezTo>
                  <a:cubicBezTo>
                    <a:pt x="47665" y="57377"/>
                    <a:pt x="47163" y="56076"/>
                    <a:pt x="46162" y="55074"/>
                  </a:cubicBezTo>
                  <a:lnTo>
                    <a:pt x="2503" y="10814"/>
                  </a:lnTo>
                  <a:lnTo>
                    <a:pt x="2503" y="10814"/>
                  </a:lnTo>
                  <a:cubicBezTo>
                    <a:pt x="1302" y="9613"/>
                    <a:pt x="600" y="8011"/>
                    <a:pt x="700" y="6308"/>
                  </a:cubicBezTo>
                  <a:cubicBezTo>
                    <a:pt x="700" y="4606"/>
                    <a:pt x="1302" y="3004"/>
                    <a:pt x="2604" y="1802"/>
                  </a:cubicBezTo>
                  <a:cubicBezTo>
                    <a:pt x="5007" y="-601"/>
                    <a:pt x="9212" y="-601"/>
                    <a:pt x="11615" y="1802"/>
                  </a:cubicBezTo>
                  <a:lnTo>
                    <a:pt x="55275" y="46062"/>
                  </a:lnTo>
                  <a:cubicBezTo>
                    <a:pt x="58679" y="49467"/>
                    <a:pt x="60581" y="54073"/>
                    <a:pt x="60581" y="58879"/>
                  </a:cubicBezTo>
                  <a:cubicBezTo>
                    <a:pt x="60581" y="63686"/>
                    <a:pt x="58579" y="68392"/>
                    <a:pt x="55074" y="71797"/>
                  </a:cubicBezTo>
                  <a:lnTo>
                    <a:pt x="10914" y="115456"/>
                  </a:lnTo>
                  <a:cubicBezTo>
                    <a:pt x="9713" y="116658"/>
                    <a:pt x="8110" y="117359"/>
                    <a:pt x="6409" y="11735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CD943559-8656-44BB-86F4-64F82EDF3214}"/>
                </a:ext>
              </a:extLst>
            </p:cNvPr>
            <p:cNvSpPr/>
            <p:nvPr/>
          </p:nvSpPr>
          <p:spPr>
            <a:xfrm>
              <a:off x="11320135" y="4831027"/>
              <a:ext cx="170230" cy="170230"/>
            </a:xfrm>
            <a:custGeom>
              <a:avLst/>
              <a:gdLst>
                <a:gd name="connsiteX0" fmla="*/ 6409 w 170230"/>
                <a:gd name="connsiteY0" fmla="*/ 173034 h 170229"/>
                <a:gd name="connsiteX1" fmla="*/ 0 w 170230"/>
                <a:gd name="connsiteY1" fmla="*/ 166625 h 170229"/>
                <a:gd name="connsiteX2" fmla="*/ 29741 w 170230"/>
                <a:gd name="connsiteY2" fmla="*/ 71496 h 170229"/>
                <a:gd name="connsiteX3" fmla="*/ 106144 w 170230"/>
                <a:gd name="connsiteY3" fmla="*/ 11315 h 170229"/>
                <a:gd name="connsiteX4" fmla="*/ 114455 w 170230"/>
                <a:gd name="connsiteY4" fmla="*/ 14920 h 170229"/>
                <a:gd name="connsiteX5" fmla="*/ 114355 w 170230"/>
                <a:gd name="connsiteY5" fmla="*/ 19827 h 170229"/>
                <a:gd name="connsiteX6" fmla="*/ 110750 w 170230"/>
                <a:gd name="connsiteY6" fmla="*/ 23231 h 170229"/>
                <a:gd name="connsiteX7" fmla="*/ 12818 w 170230"/>
                <a:gd name="connsiteY7" fmla="*/ 166625 h 170229"/>
                <a:gd name="connsiteX8" fmla="*/ 6409 w 170230"/>
                <a:gd name="connsiteY8" fmla="*/ 173034 h 170229"/>
                <a:gd name="connsiteX9" fmla="*/ 126772 w 170230"/>
                <a:gd name="connsiteY9" fmla="*/ 17824 h 170229"/>
                <a:gd name="connsiteX10" fmla="*/ 120563 w 170230"/>
                <a:gd name="connsiteY10" fmla="*/ 12917 h 170229"/>
                <a:gd name="connsiteX11" fmla="*/ 121264 w 170230"/>
                <a:gd name="connsiteY11" fmla="*/ 8111 h 170229"/>
                <a:gd name="connsiteX12" fmla="*/ 125169 w 170230"/>
                <a:gd name="connsiteY12" fmla="*/ 5107 h 170229"/>
                <a:gd name="connsiteX13" fmla="*/ 166625 w 170230"/>
                <a:gd name="connsiteY13" fmla="*/ 0 h 170229"/>
                <a:gd name="connsiteX14" fmla="*/ 173034 w 170230"/>
                <a:gd name="connsiteY14" fmla="*/ 6408 h 170229"/>
                <a:gd name="connsiteX15" fmla="*/ 166625 w 170230"/>
                <a:gd name="connsiteY15" fmla="*/ 12817 h 170229"/>
                <a:gd name="connsiteX16" fmla="*/ 128374 w 170230"/>
                <a:gd name="connsiteY16" fmla="*/ 17624 h 170229"/>
                <a:gd name="connsiteX17" fmla="*/ 126772 w 170230"/>
                <a:gd name="connsiteY17" fmla="*/ 17824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0230" h="170229">
                  <a:moveTo>
                    <a:pt x="6409" y="173034"/>
                  </a:moveTo>
                  <a:cubicBezTo>
                    <a:pt x="2904" y="173034"/>
                    <a:pt x="0" y="170130"/>
                    <a:pt x="0" y="166625"/>
                  </a:cubicBezTo>
                  <a:cubicBezTo>
                    <a:pt x="0" y="132379"/>
                    <a:pt x="10314" y="99434"/>
                    <a:pt x="29741" y="71496"/>
                  </a:cubicBezTo>
                  <a:cubicBezTo>
                    <a:pt x="48866" y="44159"/>
                    <a:pt x="75202" y="23331"/>
                    <a:pt x="106144" y="11315"/>
                  </a:cubicBezTo>
                  <a:cubicBezTo>
                    <a:pt x="109348" y="10014"/>
                    <a:pt x="113153" y="11716"/>
                    <a:pt x="114455" y="14920"/>
                  </a:cubicBezTo>
                  <a:cubicBezTo>
                    <a:pt x="115055" y="16522"/>
                    <a:pt x="115055" y="18224"/>
                    <a:pt x="114355" y="19827"/>
                  </a:cubicBezTo>
                  <a:cubicBezTo>
                    <a:pt x="113655" y="21429"/>
                    <a:pt x="112353" y="22630"/>
                    <a:pt x="110750" y="23231"/>
                  </a:cubicBezTo>
                  <a:cubicBezTo>
                    <a:pt x="51269" y="46463"/>
                    <a:pt x="12818" y="102739"/>
                    <a:pt x="12818" y="166625"/>
                  </a:cubicBezTo>
                  <a:cubicBezTo>
                    <a:pt x="12818" y="170130"/>
                    <a:pt x="9913" y="173034"/>
                    <a:pt x="6409" y="173034"/>
                  </a:cubicBezTo>
                  <a:close/>
                  <a:moveTo>
                    <a:pt x="126772" y="17824"/>
                  </a:moveTo>
                  <a:cubicBezTo>
                    <a:pt x="123767" y="17824"/>
                    <a:pt x="121264" y="15821"/>
                    <a:pt x="120563" y="12917"/>
                  </a:cubicBezTo>
                  <a:cubicBezTo>
                    <a:pt x="120162" y="11315"/>
                    <a:pt x="120363" y="9613"/>
                    <a:pt x="121264" y="8111"/>
                  </a:cubicBezTo>
                  <a:cubicBezTo>
                    <a:pt x="122066" y="6609"/>
                    <a:pt x="123468" y="5608"/>
                    <a:pt x="125169" y="5107"/>
                  </a:cubicBezTo>
                  <a:cubicBezTo>
                    <a:pt x="138588" y="1702"/>
                    <a:pt x="152606" y="0"/>
                    <a:pt x="166625" y="0"/>
                  </a:cubicBezTo>
                  <a:cubicBezTo>
                    <a:pt x="170130" y="0"/>
                    <a:pt x="173034" y="2804"/>
                    <a:pt x="173034" y="6408"/>
                  </a:cubicBezTo>
                  <a:cubicBezTo>
                    <a:pt x="173034" y="9913"/>
                    <a:pt x="170130" y="12817"/>
                    <a:pt x="166625" y="12817"/>
                  </a:cubicBezTo>
                  <a:cubicBezTo>
                    <a:pt x="153709" y="12817"/>
                    <a:pt x="140791" y="14419"/>
                    <a:pt x="128374" y="17624"/>
                  </a:cubicBezTo>
                  <a:cubicBezTo>
                    <a:pt x="127773" y="17724"/>
                    <a:pt x="127273" y="17824"/>
                    <a:pt x="126772" y="1782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08F308F1-4A85-428C-920D-10B4A0878A54}"/>
                </a:ext>
              </a:extLst>
            </p:cNvPr>
            <p:cNvSpPr/>
            <p:nvPr/>
          </p:nvSpPr>
          <p:spPr>
            <a:xfrm>
              <a:off x="11159919" y="4991243"/>
              <a:ext cx="170230" cy="170230"/>
            </a:xfrm>
            <a:custGeom>
              <a:avLst/>
              <a:gdLst>
                <a:gd name="connsiteX0" fmla="*/ 6409 w 170230"/>
                <a:gd name="connsiteY0" fmla="*/ 173034 h 170229"/>
                <a:gd name="connsiteX1" fmla="*/ 6409 w 170230"/>
                <a:gd name="connsiteY1" fmla="*/ 173034 h 170229"/>
                <a:gd name="connsiteX2" fmla="*/ 0 w 170230"/>
                <a:gd name="connsiteY2" fmla="*/ 166625 h 170229"/>
                <a:gd name="connsiteX3" fmla="*/ 6409 w 170230"/>
                <a:gd name="connsiteY3" fmla="*/ 160116 h 170229"/>
                <a:gd name="connsiteX4" fmla="*/ 149803 w 170230"/>
                <a:gd name="connsiteY4" fmla="*/ 62184 h 170229"/>
                <a:gd name="connsiteX5" fmla="*/ 158014 w 170230"/>
                <a:gd name="connsiteY5" fmla="*/ 58579 h 170229"/>
                <a:gd name="connsiteX6" fmla="*/ 161719 w 170230"/>
                <a:gd name="connsiteY6" fmla="*/ 66890 h 170229"/>
                <a:gd name="connsiteX7" fmla="*/ 101537 w 170230"/>
                <a:gd name="connsiteY7" fmla="*/ 143193 h 170229"/>
                <a:gd name="connsiteX8" fmla="*/ 6409 w 170230"/>
                <a:gd name="connsiteY8" fmla="*/ 173034 h 170229"/>
                <a:gd name="connsiteX9" fmla="*/ 161619 w 170230"/>
                <a:gd name="connsiteY9" fmla="*/ 52671 h 170229"/>
                <a:gd name="connsiteX10" fmla="*/ 160017 w 170230"/>
                <a:gd name="connsiteY10" fmla="*/ 52471 h 170229"/>
                <a:gd name="connsiteX11" fmla="*/ 156112 w 170230"/>
                <a:gd name="connsiteY11" fmla="*/ 49567 h 170229"/>
                <a:gd name="connsiteX12" fmla="*/ 155410 w 170230"/>
                <a:gd name="connsiteY12" fmla="*/ 44660 h 170229"/>
                <a:gd name="connsiteX13" fmla="*/ 160216 w 170230"/>
                <a:gd name="connsiteY13" fmla="*/ 6408 h 170229"/>
                <a:gd name="connsiteX14" fmla="*/ 166625 w 170230"/>
                <a:gd name="connsiteY14" fmla="*/ 0 h 170229"/>
                <a:gd name="connsiteX15" fmla="*/ 173034 w 170230"/>
                <a:gd name="connsiteY15" fmla="*/ 6408 h 170229"/>
                <a:gd name="connsiteX16" fmla="*/ 167827 w 170230"/>
                <a:gd name="connsiteY16" fmla="*/ 47865 h 170229"/>
                <a:gd name="connsiteX17" fmla="*/ 167727 w 170230"/>
                <a:gd name="connsiteY17" fmla="*/ 47965 h 170229"/>
                <a:gd name="connsiteX18" fmla="*/ 161619 w 170230"/>
                <a:gd name="connsiteY18" fmla="*/ 52671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230" h="170229">
                  <a:moveTo>
                    <a:pt x="6409" y="173034"/>
                  </a:moveTo>
                  <a:lnTo>
                    <a:pt x="6409" y="173034"/>
                  </a:lnTo>
                  <a:cubicBezTo>
                    <a:pt x="2904" y="173034"/>
                    <a:pt x="0" y="170130"/>
                    <a:pt x="0" y="166625"/>
                  </a:cubicBezTo>
                  <a:cubicBezTo>
                    <a:pt x="0" y="163020"/>
                    <a:pt x="2904" y="160116"/>
                    <a:pt x="6409" y="160116"/>
                  </a:cubicBezTo>
                  <a:cubicBezTo>
                    <a:pt x="70295" y="160116"/>
                    <a:pt x="126571" y="121664"/>
                    <a:pt x="149803" y="62184"/>
                  </a:cubicBezTo>
                  <a:cubicBezTo>
                    <a:pt x="151005" y="58980"/>
                    <a:pt x="154810" y="57277"/>
                    <a:pt x="158014" y="58579"/>
                  </a:cubicBezTo>
                  <a:cubicBezTo>
                    <a:pt x="161318" y="59781"/>
                    <a:pt x="163021" y="63586"/>
                    <a:pt x="161719" y="66890"/>
                  </a:cubicBezTo>
                  <a:cubicBezTo>
                    <a:pt x="149703" y="97732"/>
                    <a:pt x="128874" y="124168"/>
                    <a:pt x="101537" y="143193"/>
                  </a:cubicBezTo>
                  <a:cubicBezTo>
                    <a:pt x="73500" y="162720"/>
                    <a:pt x="40656" y="173034"/>
                    <a:pt x="6409" y="173034"/>
                  </a:cubicBezTo>
                  <a:close/>
                  <a:moveTo>
                    <a:pt x="161619" y="52671"/>
                  </a:moveTo>
                  <a:cubicBezTo>
                    <a:pt x="161119" y="52671"/>
                    <a:pt x="160517" y="52571"/>
                    <a:pt x="160017" y="52471"/>
                  </a:cubicBezTo>
                  <a:cubicBezTo>
                    <a:pt x="158415" y="52070"/>
                    <a:pt x="157013" y="50969"/>
                    <a:pt x="156112" y="49567"/>
                  </a:cubicBezTo>
                  <a:cubicBezTo>
                    <a:pt x="155210" y="48065"/>
                    <a:pt x="155010" y="46362"/>
                    <a:pt x="155410" y="44660"/>
                  </a:cubicBezTo>
                  <a:cubicBezTo>
                    <a:pt x="158615" y="32143"/>
                    <a:pt x="160216" y="19226"/>
                    <a:pt x="160216" y="6408"/>
                  </a:cubicBezTo>
                  <a:cubicBezTo>
                    <a:pt x="160216" y="2804"/>
                    <a:pt x="163121" y="0"/>
                    <a:pt x="166625" y="0"/>
                  </a:cubicBezTo>
                  <a:cubicBezTo>
                    <a:pt x="170130" y="0"/>
                    <a:pt x="173034" y="2804"/>
                    <a:pt x="173034" y="6408"/>
                  </a:cubicBezTo>
                  <a:cubicBezTo>
                    <a:pt x="173034" y="20427"/>
                    <a:pt x="171331" y="34346"/>
                    <a:pt x="167827" y="47865"/>
                  </a:cubicBezTo>
                  <a:cubicBezTo>
                    <a:pt x="167827" y="47865"/>
                    <a:pt x="167827" y="47965"/>
                    <a:pt x="167727" y="47965"/>
                  </a:cubicBezTo>
                  <a:cubicBezTo>
                    <a:pt x="167026" y="50768"/>
                    <a:pt x="164523" y="52671"/>
                    <a:pt x="161619" y="52671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92A75BF2-A22B-4D78-8B9B-079EBF4F81A2}"/>
                </a:ext>
              </a:extLst>
            </p:cNvPr>
            <p:cNvSpPr/>
            <p:nvPr/>
          </p:nvSpPr>
          <p:spPr>
            <a:xfrm>
              <a:off x="11320135" y="4991243"/>
              <a:ext cx="170230" cy="170230"/>
            </a:xfrm>
            <a:custGeom>
              <a:avLst/>
              <a:gdLst>
                <a:gd name="connsiteX0" fmla="*/ 166625 w 170230"/>
                <a:gd name="connsiteY0" fmla="*/ 173034 h 170229"/>
                <a:gd name="connsiteX1" fmla="*/ 125169 w 170230"/>
                <a:gd name="connsiteY1" fmla="*/ 167827 h 170229"/>
                <a:gd name="connsiteX2" fmla="*/ 120563 w 170230"/>
                <a:gd name="connsiteY2" fmla="*/ 160016 h 170229"/>
                <a:gd name="connsiteX3" fmla="*/ 128374 w 170230"/>
                <a:gd name="connsiteY3" fmla="*/ 155410 h 170229"/>
                <a:gd name="connsiteX4" fmla="*/ 166625 w 170230"/>
                <a:gd name="connsiteY4" fmla="*/ 160216 h 170229"/>
                <a:gd name="connsiteX5" fmla="*/ 173034 w 170230"/>
                <a:gd name="connsiteY5" fmla="*/ 166625 h 170229"/>
                <a:gd name="connsiteX6" fmla="*/ 166625 w 170230"/>
                <a:gd name="connsiteY6" fmla="*/ 173034 h 170229"/>
                <a:gd name="connsiteX7" fmla="*/ 108447 w 170230"/>
                <a:gd name="connsiteY7" fmla="*/ 162119 h 170229"/>
                <a:gd name="connsiteX8" fmla="*/ 106144 w 170230"/>
                <a:gd name="connsiteY8" fmla="*/ 161618 h 170229"/>
                <a:gd name="connsiteX9" fmla="*/ 29741 w 170230"/>
                <a:gd name="connsiteY9" fmla="*/ 101437 h 170229"/>
                <a:gd name="connsiteX10" fmla="*/ 0 w 170230"/>
                <a:gd name="connsiteY10" fmla="*/ 6408 h 170229"/>
                <a:gd name="connsiteX11" fmla="*/ 0 w 170230"/>
                <a:gd name="connsiteY11" fmla="*/ 6208 h 170229"/>
                <a:gd name="connsiteX12" fmla="*/ 6409 w 170230"/>
                <a:gd name="connsiteY12" fmla="*/ 0 h 170229"/>
                <a:gd name="connsiteX13" fmla="*/ 12818 w 170230"/>
                <a:gd name="connsiteY13" fmla="*/ 6408 h 170229"/>
                <a:gd name="connsiteX14" fmla="*/ 110850 w 170230"/>
                <a:gd name="connsiteY14" fmla="*/ 149702 h 170229"/>
                <a:gd name="connsiteX15" fmla="*/ 114455 w 170230"/>
                <a:gd name="connsiteY15" fmla="*/ 158013 h 170229"/>
                <a:gd name="connsiteX16" fmla="*/ 108447 w 170230"/>
                <a:gd name="connsiteY16" fmla="*/ 162119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0230" h="170229">
                  <a:moveTo>
                    <a:pt x="166625" y="173034"/>
                  </a:moveTo>
                  <a:cubicBezTo>
                    <a:pt x="152606" y="173034"/>
                    <a:pt x="138588" y="171231"/>
                    <a:pt x="125169" y="167827"/>
                  </a:cubicBezTo>
                  <a:cubicBezTo>
                    <a:pt x="121765" y="166925"/>
                    <a:pt x="119662" y="163421"/>
                    <a:pt x="120563" y="160016"/>
                  </a:cubicBezTo>
                  <a:cubicBezTo>
                    <a:pt x="121364" y="156611"/>
                    <a:pt x="124970" y="154509"/>
                    <a:pt x="128374" y="155410"/>
                  </a:cubicBezTo>
                  <a:cubicBezTo>
                    <a:pt x="140791" y="158514"/>
                    <a:pt x="153709" y="160216"/>
                    <a:pt x="166625" y="160216"/>
                  </a:cubicBezTo>
                  <a:cubicBezTo>
                    <a:pt x="170130" y="160216"/>
                    <a:pt x="173034" y="163020"/>
                    <a:pt x="173034" y="166625"/>
                  </a:cubicBezTo>
                  <a:cubicBezTo>
                    <a:pt x="173034" y="170130"/>
                    <a:pt x="170130" y="173034"/>
                    <a:pt x="166625" y="173034"/>
                  </a:cubicBezTo>
                  <a:close/>
                  <a:moveTo>
                    <a:pt x="108447" y="162119"/>
                  </a:moveTo>
                  <a:cubicBezTo>
                    <a:pt x="107645" y="162119"/>
                    <a:pt x="106945" y="161919"/>
                    <a:pt x="106144" y="161618"/>
                  </a:cubicBezTo>
                  <a:cubicBezTo>
                    <a:pt x="75202" y="149602"/>
                    <a:pt x="48866" y="128774"/>
                    <a:pt x="29741" y="101437"/>
                  </a:cubicBezTo>
                  <a:cubicBezTo>
                    <a:pt x="10314" y="73499"/>
                    <a:pt x="0" y="40555"/>
                    <a:pt x="0" y="6408"/>
                  </a:cubicBezTo>
                  <a:cubicBezTo>
                    <a:pt x="0" y="6308"/>
                    <a:pt x="0" y="6308"/>
                    <a:pt x="0" y="6208"/>
                  </a:cubicBezTo>
                  <a:cubicBezTo>
                    <a:pt x="100" y="2804"/>
                    <a:pt x="2904" y="0"/>
                    <a:pt x="6409" y="0"/>
                  </a:cubicBezTo>
                  <a:cubicBezTo>
                    <a:pt x="9913" y="0"/>
                    <a:pt x="12818" y="2804"/>
                    <a:pt x="12818" y="6408"/>
                  </a:cubicBezTo>
                  <a:cubicBezTo>
                    <a:pt x="12818" y="70295"/>
                    <a:pt x="51269" y="126571"/>
                    <a:pt x="110850" y="149702"/>
                  </a:cubicBezTo>
                  <a:cubicBezTo>
                    <a:pt x="114154" y="151004"/>
                    <a:pt x="115757" y="154709"/>
                    <a:pt x="114455" y="158013"/>
                  </a:cubicBezTo>
                  <a:cubicBezTo>
                    <a:pt x="113454" y="160517"/>
                    <a:pt x="111051" y="162119"/>
                    <a:pt x="108447" y="16211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EB7FCEC-7034-489B-868B-F3F503E51DA3}"/>
                </a:ext>
              </a:extLst>
            </p:cNvPr>
            <p:cNvSpPr/>
            <p:nvPr/>
          </p:nvSpPr>
          <p:spPr>
            <a:xfrm>
              <a:off x="11159919" y="4831027"/>
              <a:ext cx="170230" cy="170230"/>
            </a:xfrm>
            <a:custGeom>
              <a:avLst/>
              <a:gdLst>
                <a:gd name="connsiteX0" fmla="*/ 166625 w 170230"/>
                <a:gd name="connsiteY0" fmla="*/ 173034 h 170229"/>
                <a:gd name="connsiteX1" fmla="*/ 160216 w 170230"/>
                <a:gd name="connsiteY1" fmla="*/ 166625 h 170229"/>
                <a:gd name="connsiteX2" fmla="*/ 155410 w 170230"/>
                <a:gd name="connsiteY2" fmla="*/ 128273 h 170229"/>
                <a:gd name="connsiteX3" fmla="*/ 156112 w 170230"/>
                <a:gd name="connsiteY3" fmla="*/ 123467 h 170229"/>
                <a:gd name="connsiteX4" fmla="*/ 160017 w 170230"/>
                <a:gd name="connsiteY4" fmla="*/ 120463 h 170229"/>
                <a:gd name="connsiteX5" fmla="*/ 167827 w 170230"/>
                <a:gd name="connsiteY5" fmla="*/ 125169 h 170229"/>
                <a:gd name="connsiteX6" fmla="*/ 173034 w 170230"/>
                <a:gd name="connsiteY6" fmla="*/ 166625 h 170229"/>
                <a:gd name="connsiteX7" fmla="*/ 166625 w 170230"/>
                <a:gd name="connsiteY7" fmla="*/ 173034 h 170229"/>
                <a:gd name="connsiteX8" fmla="*/ 155711 w 170230"/>
                <a:gd name="connsiteY8" fmla="*/ 114855 h 170229"/>
                <a:gd name="connsiteX9" fmla="*/ 149803 w 170230"/>
                <a:gd name="connsiteY9" fmla="*/ 110750 h 170229"/>
                <a:gd name="connsiteX10" fmla="*/ 6409 w 170230"/>
                <a:gd name="connsiteY10" fmla="*/ 12817 h 170229"/>
                <a:gd name="connsiteX11" fmla="*/ 0 w 170230"/>
                <a:gd name="connsiteY11" fmla="*/ 6408 h 170229"/>
                <a:gd name="connsiteX12" fmla="*/ 6409 w 170230"/>
                <a:gd name="connsiteY12" fmla="*/ 0 h 170229"/>
                <a:gd name="connsiteX13" fmla="*/ 101537 w 170230"/>
                <a:gd name="connsiteY13" fmla="*/ 29740 h 170229"/>
                <a:gd name="connsiteX14" fmla="*/ 161719 w 170230"/>
                <a:gd name="connsiteY14" fmla="*/ 106143 h 170229"/>
                <a:gd name="connsiteX15" fmla="*/ 161619 w 170230"/>
                <a:gd name="connsiteY15" fmla="*/ 110950 h 170229"/>
                <a:gd name="connsiteX16" fmla="*/ 158114 w 170230"/>
                <a:gd name="connsiteY16" fmla="*/ 114455 h 170229"/>
                <a:gd name="connsiteX17" fmla="*/ 155711 w 170230"/>
                <a:gd name="connsiteY17" fmla="*/ 114855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0230" h="170229">
                  <a:moveTo>
                    <a:pt x="166625" y="173034"/>
                  </a:moveTo>
                  <a:cubicBezTo>
                    <a:pt x="163121" y="173034"/>
                    <a:pt x="160216" y="170130"/>
                    <a:pt x="160216" y="166625"/>
                  </a:cubicBezTo>
                  <a:cubicBezTo>
                    <a:pt x="160216" y="153607"/>
                    <a:pt x="158615" y="140690"/>
                    <a:pt x="155410" y="128273"/>
                  </a:cubicBezTo>
                  <a:cubicBezTo>
                    <a:pt x="155010" y="126671"/>
                    <a:pt x="155210" y="124869"/>
                    <a:pt x="156112" y="123467"/>
                  </a:cubicBezTo>
                  <a:cubicBezTo>
                    <a:pt x="157013" y="121965"/>
                    <a:pt x="158415" y="120963"/>
                    <a:pt x="160017" y="120463"/>
                  </a:cubicBezTo>
                  <a:cubicBezTo>
                    <a:pt x="163421" y="119661"/>
                    <a:pt x="166926" y="121764"/>
                    <a:pt x="167827" y="125169"/>
                  </a:cubicBezTo>
                  <a:cubicBezTo>
                    <a:pt x="171232" y="138587"/>
                    <a:pt x="173034" y="152506"/>
                    <a:pt x="173034" y="166625"/>
                  </a:cubicBezTo>
                  <a:cubicBezTo>
                    <a:pt x="173034" y="170130"/>
                    <a:pt x="170130" y="173034"/>
                    <a:pt x="166625" y="173034"/>
                  </a:cubicBezTo>
                  <a:close/>
                  <a:moveTo>
                    <a:pt x="155711" y="114855"/>
                  </a:moveTo>
                  <a:cubicBezTo>
                    <a:pt x="153107" y="114855"/>
                    <a:pt x="150704" y="113153"/>
                    <a:pt x="149803" y="110750"/>
                  </a:cubicBezTo>
                  <a:cubicBezTo>
                    <a:pt x="126571" y="51269"/>
                    <a:pt x="70295" y="12817"/>
                    <a:pt x="6409" y="12817"/>
                  </a:cubicBezTo>
                  <a:cubicBezTo>
                    <a:pt x="2904" y="12817"/>
                    <a:pt x="0" y="9913"/>
                    <a:pt x="0" y="6408"/>
                  </a:cubicBezTo>
                  <a:cubicBezTo>
                    <a:pt x="0" y="2804"/>
                    <a:pt x="2904" y="0"/>
                    <a:pt x="6409" y="0"/>
                  </a:cubicBezTo>
                  <a:cubicBezTo>
                    <a:pt x="40656" y="0"/>
                    <a:pt x="73500" y="10314"/>
                    <a:pt x="101537" y="29740"/>
                  </a:cubicBezTo>
                  <a:cubicBezTo>
                    <a:pt x="128874" y="48766"/>
                    <a:pt x="149703" y="75201"/>
                    <a:pt x="161719" y="106143"/>
                  </a:cubicBezTo>
                  <a:cubicBezTo>
                    <a:pt x="162320" y="107645"/>
                    <a:pt x="162320" y="109448"/>
                    <a:pt x="161619" y="110950"/>
                  </a:cubicBezTo>
                  <a:cubicBezTo>
                    <a:pt x="160918" y="112552"/>
                    <a:pt x="159717" y="113754"/>
                    <a:pt x="158114" y="114455"/>
                  </a:cubicBezTo>
                  <a:cubicBezTo>
                    <a:pt x="157313" y="114655"/>
                    <a:pt x="156512" y="114855"/>
                    <a:pt x="155711" y="114855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1" name="Group 290">
            <a:extLst>
              <a:ext uri="{FF2B5EF4-FFF2-40B4-BE49-F238E27FC236}">
                <a16:creationId xmlns:a16="http://schemas.microsoft.com/office/drawing/2014/main" id="{6678A0F0-546F-44B8-B48E-790E08A6FACA}"/>
              </a:ext>
            </a:extLst>
          </p:cNvPr>
          <p:cNvGrpSpPr/>
          <p:nvPr/>
        </p:nvGrpSpPr>
        <p:grpSpPr>
          <a:xfrm>
            <a:off x="701088" y="5859528"/>
            <a:ext cx="376320" cy="430582"/>
            <a:chOff x="701088" y="5859528"/>
            <a:chExt cx="376320" cy="430582"/>
          </a:xfrm>
        </p:grpSpPr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4A5BBC43-8E1C-4469-8013-B36E28F15357}"/>
                </a:ext>
              </a:extLst>
            </p:cNvPr>
            <p:cNvSpPr/>
            <p:nvPr/>
          </p:nvSpPr>
          <p:spPr>
            <a:xfrm>
              <a:off x="1017941" y="5859528"/>
              <a:ext cx="50068" cy="110149"/>
            </a:xfrm>
            <a:custGeom>
              <a:avLst/>
              <a:gdLst>
                <a:gd name="connsiteX0" fmla="*/ 7085 w 50067"/>
                <a:gd name="connsiteY0" fmla="*/ 109636 h 110148"/>
                <a:gd name="connsiteX1" fmla="*/ 7185 w 50067"/>
                <a:gd name="connsiteY1" fmla="*/ 100624 h 110148"/>
                <a:gd name="connsiteX2" fmla="*/ 7185 w 50067"/>
                <a:gd name="connsiteY2" fmla="*/ 100624 h 110148"/>
                <a:gd name="connsiteX3" fmla="*/ 16197 w 50067"/>
                <a:gd name="connsiteY3" fmla="*/ 100624 h 110148"/>
                <a:gd name="connsiteX4" fmla="*/ 16197 w 50067"/>
                <a:gd name="connsiteY4" fmla="*/ 100624 h 110148"/>
                <a:gd name="connsiteX5" fmla="*/ 16197 w 50067"/>
                <a:gd name="connsiteY5" fmla="*/ 109736 h 110148"/>
                <a:gd name="connsiteX6" fmla="*/ 16197 w 50067"/>
                <a:gd name="connsiteY6" fmla="*/ 109736 h 110148"/>
                <a:gd name="connsiteX7" fmla="*/ 11591 w 50067"/>
                <a:gd name="connsiteY7" fmla="*/ 111538 h 110148"/>
                <a:gd name="connsiteX8" fmla="*/ 11591 w 50067"/>
                <a:gd name="connsiteY8" fmla="*/ 111538 h 110148"/>
                <a:gd name="connsiteX9" fmla="*/ 7085 w 50067"/>
                <a:gd name="connsiteY9" fmla="*/ 109636 h 110148"/>
                <a:gd name="connsiteX10" fmla="*/ 20803 w 50067"/>
                <a:gd name="connsiteY10" fmla="*/ 96218 h 110148"/>
                <a:gd name="connsiteX11" fmla="*/ 20803 w 50067"/>
                <a:gd name="connsiteY11" fmla="*/ 87105 h 110148"/>
                <a:gd name="connsiteX12" fmla="*/ 20803 w 50067"/>
                <a:gd name="connsiteY12" fmla="*/ 87105 h 110148"/>
                <a:gd name="connsiteX13" fmla="*/ 29915 w 50067"/>
                <a:gd name="connsiteY13" fmla="*/ 87205 h 110148"/>
                <a:gd name="connsiteX14" fmla="*/ 29915 w 50067"/>
                <a:gd name="connsiteY14" fmla="*/ 87205 h 110148"/>
                <a:gd name="connsiteX15" fmla="*/ 29815 w 50067"/>
                <a:gd name="connsiteY15" fmla="*/ 96218 h 110148"/>
                <a:gd name="connsiteX16" fmla="*/ 29815 w 50067"/>
                <a:gd name="connsiteY16" fmla="*/ 96218 h 110148"/>
                <a:gd name="connsiteX17" fmla="*/ 25309 w 50067"/>
                <a:gd name="connsiteY17" fmla="*/ 98120 h 110148"/>
                <a:gd name="connsiteX18" fmla="*/ 25309 w 50067"/>
                <a:gd name="connsiteY18" fmla="*/ 98120 h 110148"/>
                <a:gd name="connsiteX19" fmla="*/ 20803 w 50067"/>
                <a:gd name="connsiteY19" fmla="*/ 96218 h 110148"/>
                <a:gd name="connsiteX20" fmla="*/ 34422 w 50067"/>
                <a:gd name="connsiteY20" fmla="*/ 82700 h 110148"/>
                <a:gd name="connsiteX21" fmla="*/ 34522 w 50067"/>
                <a:gd name="connsiteY21" fmla="*/ 73587 h 110148"/>
                <a:gd name="connsiteX22" fmla="*/ 34522 w 50067"/>
                <a:gd name="connsiteY22" fmla="*/ 73587 h 110148"/>
                <a:gd name="connsiteX23" fmla="*/ 43534 w 50067"/>
                <a:gd name="connsiteY23" fmla="*/ 73687 h 110148"/>
                <a:gd name="connsiteX24" fmla="*/ 43534 w 50067"/>
                <a:gd name="connsiteY24" fmla="*/ 73687 h 110148"/>
                <a:gd name="connsiteX25" fmla="*/ 43534 w 50067"/>
                <a:gd name="connsiteY25" fmla="*/ 82700 h 110148"/>
                <a:gd name="connsiteX26" fmla="*/ 43534 w 50067"/>
                <a:gd name="connsiteY26" fmla="*/ 82700 h 110148"/>
                <a:gd name="connsiteX27" fmla="*/ 39028 w 50067"/>
                <a:gd name="connsiteY27" fmla="*/ 84602 h 110148"/>
                <a:gd name="connsiteX28" fmla="*/ 39028 w 50067"/>
                <a:gd name="connsiteY28" fmla="*/ 84602 h 110148"/>
                <a:gd name="connsiteX29" fmla="*/ 34422 w 50067"/>
                <a:gd name="connsiteY29" fmla="*/ 82700 h 110148"/>
                <a:gd name="connsiteX30" fmla="*/ 49342 w 50067"/>
                <a:gd name="connsiteY30" fmla="*/ 69982 h 110148"/>
                <a:gd name="connsiteX31" fmla="*/ 46438 w 50067"/>
                <a:gd name="connsiteY31" fmla="*/ 61371 h 110148"/>
                <a:gd name="connsiteX32" fmla="*/ 46438 w 50067"/>
                <a:gd name="connsiteY32" fmla="*/ 61371 h 110148"/>
                <a:gd name="connsiteX33" fmla="*/ 55049 w 50067"/>
                <a:gd name="connsiteY33" fmla="*/ 58567 h 110148"/>
                <a:gd name="connsiteX34" fmla="*/ 55049 w 50067"/>
                <a:gd name="connsiteY34" fmla="*/ 58567 h 110148"/>
                <a:gd name="connsiteX35" fmla="*/ 57953 w 50067"/>
                <a:gd name="connsiteY35" fmla="*/ 67178 h 110148"/>
                <a:gd name="connsiteX36" fmla="*/ 57953 w 50067"/>
                <a:gd name="connsiteY36" fmla="*/ 67178 h 110148"/>
                <a:gd name="connsiteX37" fmla="*/ 52145 w 50067"/>
                <a:gd name="connsiteY37" fmla="*/ 70683 h 110148"/>
                <a:gd name="connsiteX38" fmla="*/ 52145 w 50067"/>
                <a:gd name="connsiteY38" fmla="*/ 70683 h 110148"/>
                <a:gd name="connsiteX39" fmla="*/ 49342 w 50067"/>
                <a:gd name="connsiteY39" fmla="*/ 69982 h 110148"/>
                <a:gd name="connsiteX40" fmla="*/ 42432 w 50067"/>
                <a:gd name="connsiteY40" fmla="*/ 51958 h 110148"/>
                <a:gd name="connsiteX41" fmla="*/ 42432 w 50067"/>
                <a:gd name="connsiteY41" fmla="*/ 42846 h 110148"/>
                <a:gd name="connsiteX42" fmla="*/ 42432 w 50067"/>
                <a:gd name="connsiteY42" fmla="*/ 42846 h 110148"/>
                <a:gd name="connsiteX43" fmla="*/ 51545 w 50067"/>
                <a:gd name="connsiteY43" fmla="*/ 42946 h 110148"/>
                <a:gd name="connsiteX44" fmla="*/ 51545 w 50067"/>
                <a:gd name="connsiteY44" fmla="*/ 42946 h 110148"/>
                <a:gd name="connsiteX45" fmla="*/ 51445 w 50067"/>
                <a:gd name="connsiteY45" fmla="*/ 51958 h 110148"/>
                <a:gd name="connsiteX46" fmla="*/ 51445 w 50067"/>
                <a:gd name="connsiteY46" fmla="*/ 51958 h 110148"/>
                <a:gd name="connsiteX47" fmla="*/ 46938 w 50067"/>
                <a:gd name="connsiteY47" fmla="*/ 53860 h 110148"/>
                <a:gd name="connsiteX48" fmla="*/ 46938 w 50067"/>
                <a:gd name="connsiteY48" fmla="*/ 53860 h 110148"/>
                <a:gd name="connsiteX49" fmla="*/ 42432 w 50067"/>
                <a:gd name="connsiteY49" fmla="*/ 51958 h 110148"/>
                <a:gd name="connsiteX50" fmla="*/ 28914 w 50067"/>
                <a:gd name="connsiteY50" fmla="*/ 38239 h 110148"/>
                <a:gd name="connsiteX51" fmla="*/ 28914 w 50067"/>
                <a:gd name="connsiteY51" fmla="*/ 29227 h 110148"/>
                <a:gd name="connsiteX52" fmla="*/ 28914 w 50067"/>
                <a:gd name="connsiteY52" fmla="*/ 29227 h 110148"/>
                <a:gd name="connsiteX53" fmla="*/ 38026 w 50067"/>
                <a:gd name="connsiteY53" fmla="*/ 29227 h 110148"/>
                <a:gd name="connsiteX54" fmla="*/ 38026 w 50067"/>
                <a:gd name="connsiteY54" fmla="*/ 29227 h 110148"/>
                <a:gd name="connsiteX55" fmla="*/ 37926 w 50067"/>
                <a:gd name="connsiteY55" fmla="*/ 38339 h 110148"/>
                <a:gd name="connsiteX56" fmla="*/ 37926 w 50067"/>
                <a:gd name="connsiteY56" fmla="*/ 38339 h 110148"/>
                <a:gd name="connsiteX57" fmla="*/ 33420 w 50067"/>
                <a:gd name="connsiteY57" fmla="*/ 40142 h 110148"/>
                <a:gd name="connsiteX58" fmla="*/ 33420 w 50067"/>
                <a:gd name="connsiteY58" fmla="*/ 40142 h 110148"/>
                <a:gd name="connsiteX59" fmla="*/ 28914 w 50067"/>
                <a:gd name="connsiteY59" fmla="*/ 38239 h 110148"/>
                <a:gd name="connsiteX60" fmla="*/ 15396 w 50067"/>
                <a:gd name="connsiteY60" fmla="*/ 24621 h 110148"/>
                <a:gd name="connsiteX61" fmla="*/ 15396 w 50067"/>
                <a:gd name="connsiteY61" fmla="*/ 15509 h 110148"/>
                <a:gd name="connsiteX62" fmla="*/ 15396 w 50067"/>
                <a:gd name="connsiteY62" fmla="*/ 15509 h 110148"/>
                <a:gd name="connsiteX63" fmla="*/ 24508 w 50067"/>
                <a:gd name="connsiteY63" fmla="*/ 15509 h 110148"/>
                <a:gd name="connsiteX64" fmla="*/ 24508 w 50067"/>
                <a:gd name="connsiteY64" fmla="*/ 15509 h 110148"/>
                <a:gd name="connsiteX65" fmla="*/ 24408 w 50067"/>
                <a:gd name="connsiteY65" fmla="*/ 24621 h 110148"/>
                <a:gd name="connsiteX66" fmla="*/ 24408 w 50067"/>
                <a:gd name="connsiteY66" fmla="*/ 24621 h 110148"/>
                <a:gd name="connsiteX67" fmla="*/ 19902 w 50067"/>
                <a:gd name="connsiteY67" fmla="*/ 26523 h 110148"/>
                <a:gd name="connsiteX68" fmla="*/ 19902 w 50067"/>
                <a:gd name="connsiteY68" fmla="*/ 26523 h 110148"/>
                <a:gd name="connsiteX69" fmla="*/ 15396 w 50067"/>
                <a:gd name="connsiteY69" fmla="*/ 24621 h 110148"/>
                <a:gd name="connsiteX70" fmla="*/ 1878 w 50067"/>
                <a:gd name="connsiteY70" fmla="*/ 10902 h 110148"/>
                <a:gd name="connsiteX71" fmla="*/ 1878 w 50067"/>
                <a:gd name="connsiteY71" fmla="*/ 1790 h 110148"/>
                <a:gd name="connsiteX72" fmla="*/ 1878 w 50067"/>
                <a:gd name="connsiteY72" fmla="*/ 1790 h 110148"/>
                <a:gd name="connsiteX73" fmla="*/ 10990 w 50067"/>
                <a:gd name="connsiteY73" fmla="*/ 1890 h 110148"/>
                <a:gd name="connsiteX74" fmla="*/ 10990 w 50067"/>
                <a:gd name="connsiteY74" fmla="*/ 1890 h 110148"/>
                <a:gd name="connsiteX75" fmla="*/ 10890 w 50067"/>
                <a:gd name="connsiteY75" fmla="*/ 11003 h 110148"/>
                <a:gd name="connsiteX76" fmla="*/ 10890 w 50067"/>
                <a:gd name="connsiteY76" fmla="*/ 11003 h 110148"/>
                <a:gd name="connsiteX77" fmla="*/ 6384 w 50067"/>
                <a:gd name="connsiteY77" fmla="*/ 12805 h 110148"/>
                <a:gd name="connsiteX78" fmla="*/ 6384 w 50067"/>
                <a:gd name="connsiteY78" fmla="*/ 12805 h 110148"/>
                <a:gd name="connsiteX79" fmla="*/ 1878 w 50067"/>
                <a:gd name="connsiteY79" fmla="*/ 10902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50067" h="110148">
                  <a:moveTo>
                    <a:pt x="7085" y="109636"/>
                  </a:moveTo>
                  <a:cubicBezTo>
                    <a:pt x="4581" y="107132"/>
                    <a:pt x="4581" y="103127"/>
                    <a:pt x="7185" y="100624"/>
                  </a:cubicBezTo>
                  <a:lnTo>
                    <a:pt x="7185" y="100624"/>
                  </a:lnTo>
                  <a:cubicBezTo>
                    <a:pt x="9688" y="98120"/>
                    <a:pt x="13694" y="98120"/>
                    <a:pt x="16197" y="100624"/>
                  </a:cubicBezTo>
                  <a:lnTo>
                    <a:pt x="16197" y="100624"/>
                  </a:lnTo>
                  <a:cubicBezTo>
                    <a:pt x="18700" y="103227"/>
                    <a:pt x="18700" y="107232"/>
                    <a:pt x="16197" y="109736"/>
                  </a:cubicBezTo>
                  <a:lnTo>
                    <a:pt x="16197" y="109736"/>
                  </a:lnTo>
                  <a:cubicBezTo>
                    <a:pt x="14895" y="110937"/>
                    <a:pt x="13293" y="111538"/>
                    <a:pt x="11591" y="111538"/>
                  </a:cubicBezTo>
                  <a:lnTo>
                    <a:pt x="11591" y="111538"/>
                  </a:lnTo>
                  <a:cubicBezTo>
                    <a:pt x="9989" y="111538"/>
                    <a:pt x="8286" y="110937"/>
                    <a:pt x="7085" y="109636"/>
                  </a:cubicBezTo>
                  <a:close/>
                  <a:moveTo>
                    <a:pt x="20803" y="96218"/>
                  </a:moveTo>
                  <a:cubicBezTo>
                    <a:pt x="18300" y="93614"/>
                    <a:pt x="18300" y="89609"/>
                    <a:pt x="20803" y="87105"/>
                  </a:cubicBezTo>
                  <a:lnTo>
                    <a:pt x="20803" y="87105"/>
                  </a:lnTo>
                  <a:cubicBezTo>
                    <a:pt x="23307" y="84602"/>
                    <a:pt x="27412" y="84702"/>
                    <a:pt x="29915" y="87205"/>
                  </a:cubicBezTo>
                  <a:lnTo>
                    <a:pt x="29915" y="87205"/>
                  </a:lnTo>
                  <a:cubicBezTo>
                    <a:pt x="32319" y="89709"/>
                    <a:pt x="32319" y="93714"/>
                    <a:pt x="29815" y="96218"/>
                  </a:cubicBezTo>
                  <a:lnTo>
                    <a:pt x="29815" y="96218"/>
                  </a:lnTo>
                  <a:cubicBezTo>
                    <a:pt x="28614" y="97419"/>
                    <a:pt x="26911" y="98120"/>
                    <a:pt x="25309" y="98120"/>
                  </a:cubicBezTo>
                  <a:lnTo>
                    <a:pt x="25309" y="98120"/>
                  </a:lnTo>
                  <a:cubicBezTo>
                    <a:pt x="23707" y="98120"/>
                    <a:pt x="22005" y="97419"/>
                    <a:pt x="20803" y="96218"/>
                  </a:cubicBezTo>
                  <a:close/>
                  <a:moveTo>
                    <a:pt x="34422" y="82700"/>
                  </a:moveTo>
                  <a:cubicBezTo>
                    <a:pt x="31918" y="80196"/>
                    <a:pt x="31918" y="76091"/>
                    <a:pt x="34522" y="73587"/>
                  </a:cubicBezTo>
                  <a:lnTo>
                    <a:pt x="34522" y="73587"/>
                  </a:lnTo>
                  <a:cubicBezTo>
                    <a:pt x="37025" y="71084"/>
                    <a:pt x="41030" y="71084"/>
                    <a:pt x="43534" y="73687"/>
                  </a:cubicBezTo>
                  <a:lnTo>
                    <a:pt x="43534" y="73687"/>
                  </a:lnTo>
                  <a:cubicBezTo>
                    <a:pt x="46037" y="76190"/>
                    <a:pt x="46037" y="80196"/>
                    <a:pt x="43534" y="82700"/>
                  </a:cubicBezTo>
                  <a:lnTo>
                    <a:pt x="43534" y="82700"/>
                  </a:lnTo>
                  <a:cubicBezTo>
                    <a:pt x="42232" y="84001"/>
                    <a:pt x="40630" y="84602"/>
                    <a:pt x="39028" y="84602"/>
                  </a:cubicBezTo>
                  <a:lnTo>
                    <a:pt x="39028" y="84602"/>
                  </a:lnTo>
                  <a:cubicBezTo>
                    <a:pt x="37325" y="84602"/>
                    <a:pt x="35723" y="83901"/>
                    <a:pt x="34422" y="82700"/>
                  </a:cubicBezTo>
                  <a:close/>
                  <a:moveTo>
                    <a:pt x="49342" y="69982"/>
                  </a:moveTo>
                  <a:cubicBezTo>
                    <a:pt x="46137" y="68380"/>
                    <a:pt x="44836" y="64475"/>
                    <a:pt x="46438" y="61371"/>
                  </a:cubicBezTo>
                  <a:lnTo>
                    <a:pt x="46438" y="61371"/>
                  </a:lnTo>
                  <a:cubicBezTo>
                    <a:pt x="48040" y="58166"/>
                    <a:pt x="51945" y="56965"/>
                    <a:pt x="55049" y="58567"/>
                  </a:cubicBezTo>
                  <a:lnTo>
                    <a:pt x="55049" y="58567"/>
                  </a:lnTo>
                  <a:cubicBezTo>
                    <a:pt x="58254" y="60169"/>
                    <a:pt x="59555" y="63974"/>
                    <a:pt x="57953" y="67178"/>
                  </a:cubicBezTo>
                  <a:lnTo>
                    <a:pt x="57953" y="67178"/>
                  </a:lnTo>
                  <a:cubicBezTo>
                    <a:pt x="56752" y="69381"/>
                    <a:pt x="54549" y="70683"/>
                    <a:pt x="52145" y="70683"/>
                  </a:cubicBezTo>
                  <a:lnTo>
                    <a:pt x="52145" y="70683"/>
                  </a:lnTo>
                  <a:cubicBezTo>
                    <a:pt x="51244" y="70683"/>
                    <a:pt x="50243" y="70483"/>
                    <a:pt x="49342" y="69982"/>
                  </a:cubicBezTo>
                  <a:close/>
                  <a:moveTo>
                    <a:pt x="42432" y="51958"/>
                  </a:moveTo>
                  <a:cubicBezTo>
                    <a:pt x="39929" y="49455"/>
                    <a:pt x="39929" y="45349"/>
                    <a:pt x="42432" y="42846"/>
                  </a:cubicBezTo>
                  <a:lnTo>
                    <a:pt x="42432" y="42846"/>
                  </a:lnTo>
                  <a:cubicBezTo>
                    <a:pt x="44936" y="40342"/>
                    <a:pt x="49041" y="40442"/>
                    <a:pt x="51545" y="42946"/>
                  </a:cubicBezTo>
                  <a:lnTo>
                    <a:pt x="51545" y="42946"/>
                  </a:lnTo>
                  <a:cubicBezTo>
                    <a:pt x="54048" y="45449"/>
                    <a:pt x="53948" y="49455"/>
                    <a:pt x="51445" y="51958"/>
                  </a:cubicBezTo>
                  <a:lnTo>
                    <a:pt x="51445" y="51958"/>
                  </a:lnTo>
                  <a:cubicBezTo>
                    <a:pt x="50243" y="53260"/>
                    <a:pt x="48541" y="53860"/>
                    <a:pt x="46938" y="53860"/>
                  </a:cubicBezTo>
                  <a:lnTo>
                    <a:pt x="46938" y="53860"/>
                  </a:lnTo>
                  <a:cubicBezTo>
                    <a:pt x="45336" y="53860"/>
                    <a:pt x="43634" y="53159"/>
                    <a:pt x="42432" y="51958"/>
                  </a:cubicBezTo>
                  <a:close/>
                  <a:moveTo>
                    <a:pt x="28914" y="38239"/>
                  </a:moveTo>
                  <a:cubicBezTo>
                    <a:pt x="26411" y="35736"/>
                    <a:pt x="26411" y="31630"/>
                    <a:pt x="28914" y="29227"/>
                  </a:cubicBezTo>
                  <a:lnTo>
                    <a:pt x="28914" y="29227"/>
                  </a:lnTo>
                  <a:cubicBezTo>
                    <a:pt x="31417" y="26724"/>
                    <a:pt x="35523" y="26724"/>
                    <a:pt x="38026" y="29227"/>
                  </a:cubicBezTo>
                  <a:lnTo>
                    <a:pt x="38026" y="29227"/>
                  </a:lnTo>
                  <a:cubicBezTo>
                    <a:pt x="40530" y="31730"/>
                    <a:pt x="40430" y="35836"/>
                    <a:pt x="37926" y="38339"/>
                  </a:cubicBezTo>
                  <a:lnTo>
                    <a:pt x="37926" y="38339"/>
                  </a:lnTo>
                  <a:cubicBezTo>
                    <a:pt x="36725" y="39541"/>
                    <a:pt x="35022" y="40142"/>
                    <a:pt x="33420" y="40142"/>
                  </a:cubicBezTo>
                  <a:lnTo>
                    <a:pt x="33420" y="40142"/>
                  </a:lnTo>
                  <a:cubicBezTo>
                    <a:pt x="31818" y="40142"/>
                    <a:pt x="30116" y="39541"/>
                    <a:pt x="28914" y="38239"/>
                  </a:cubicBezTo>
                  <a:close/>
                  <a:moveTo>
                    <a:pt x="15396" y="24621"/>
                  </a:moveTo>
                  <a:cubicBezTo>
                    <a:pt x="12892" y="22017"/>
                    <a:pt x="12892" y="18012"/>
                    <a:pt x="15396" y="15509"/>
                  </a:cubicBezTo>
                  <a:lnTo>
                    <a:pt x="15396" y="15509"/>
                  </a:lnTo>
                  <a:cubicBezTo>
                    <a:pt x="17899" y="13005"/>
                    <a:pt x="22005" y="13005"/>
                    <a:pt x="24508" y="15509"/>
                  </a:cubicBezTo>
                  <a:lnTo>
                    <a:pt x="24508" y="15509"/>
                  </a:lnTo>
                  <a:cubicBezTo>
                    <a:pt x="27012" y="18112"/>
                    <a:pt x="26911" y="22117"/>
                    <a:pt x="24408" y="24621"/>
                  </a:cubicBezTo>
                  <a:lnTo>
                    <a:pt x="24408" y="24621"/>
                  </a:lnTo>
                  <a:cubicBezTo>
                    <a:pt x="23206" y="25822"/>
                    <a:pt x="21604" y="26523"/>
                    <a:pt x="19902" y="26523"/>
                  </a:cubicBezTo>
                  <a:lnTo>
                    <a:pt x="19902" y="26523"/>
                  </a:lnTo>
                  <a:cubicBezTo>
                    <a:pt x="18300" y="26523"/>
                    <a:pt x="16597" y="25822"/>
                    <a:pt x="15396" y="24621"/>
                  </a:cubicBezTo>
                  <a:close/>
                  <a:moveTo>
                    <a:pt x="1878" y="10902"/>
                  </a:moveTo>
                  <a:cubicBezTo>
                    <a:pt x="-626" y="8399"/>
                    <a:pt x="-626" y="4293"/>
                    <a:pt x="1878" y="1790"/>
                  </a:cubicBezTo>
                  <a:lnTo>
                    <a:pt x="1878" y="1790"/>
                  </a:lnTo>
                  <a:cubicBezTo>
                    <a:pt x="4481" y="-613"/>
                    <a:pt x="8486" y="-613"/>
                    <a:pt x="10990" y="1890"/>
                  </a:cubicBezTo>
                  <a:lnTo>
                    <a:pt x="10990" y="1890"/>
                  </a:lnTo>
                  <a:cubicBezTo>
                    <a:pt x="13493" y="4394"/>
                    <a:pt x="13493" y="8499"/>
                    <a:pt x="10890" y="11003"/>
                  </a:cubicBezTo>
                  <a:lnTo>
                    <a:pt x="10890" y="11003"/>
                  </a:lnTo>
                  <a:cubicBezTo>
                    <a:pt x="9688" y="12204"/>
                    <a:pt x="8086" y="12805"/>
                    <a:pt x="6384" y="12805"/>
                  </a:cubicBezTo>
                  <a:lnTo>
                    <a:pt x="6384" y="12805"/>
                  </a:lnTo>
                  <a:cubicBezTo>
                    <a:pt x="4781" y="12805"/>
                    <a:pt x="3079" y="12204"/>
                    <a:pt x="1878" y="1090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78979AE-1266-4A5B-B542-EE22B23CBA15}"/>
                </a:ext>
              </a:extLst>
            </p:cNvPr>
            <p:cNvSpPr/>
            <p:nvPr/>
          </p:nvSpPr>
          <p:spPr>
            <a:xfrm>
              <a:off x="1017327" y="6179961"/>
              <a:ext cx="60081" cy="110149"/>
            </a:xfrm>
            <a:custGeom>
              <a:avLst/>
              <a:gdLst>
                <a:gd name="connsiteX0" fmla="*/ 6396 w 60081"/>
                <a:gd name="connsiteY0" fmla="*/ 117346 h 110148"/>
                <a:gd name="connsiteX1" fmla="*/ 1790 w 60081"/>
                <a:gd name="connsiteY1" fmla="*/ 115444 h 110148"/>
                <a:gd name="connsiteX2" fmla="*/ 1890 w 60081"/>
                <a:gd name="connsiteY2" fmla="*/ 106432 h 110148"/>
                <a:gd name="connsiteX3" fmla="*/ 46050 w 60081"/>
                <a:gd name="connsiteY3" fmla="*/ 62772 h 110148"/>
                <a:gd name="connsiteX4" fmla="*/ 47652 w 60081"/>
                <a:gd name="connsiteY4" fmla="*/ 58867 h 110148"/>
                <a:gd name="connsiteX5" fmla="*/ 46150 w 60081"/>
                <a:gd name="connsiteY5" fmla="*/ 55062 h 110148"/>
                <a:gd name="connsiteX6" fmla="*/ 2491 w 60081"/>
                <a:gd name="connsiteY6" fmla="*/ 10902 h 110148"/>
                <a:gd name="connsiteX7" fmla="*/ 2491 w 60081"/>
                <a:gd name="connsiteY7" fmla="*/ 1790 h 110148"/>
                <a:gd name="connsiteX8" fmla="*/ 11603 w 60081"/>
                <a:gd name="connsiteY8" fmla="*/ 1890 h 110148"/>
                <a:gd name="connsiteX9" fmla="*/ 55262 w 60081"/>
                <a:gd name="connsiteY9" fmla="*/ 46050 h 110148"/>
                <a:gd name="connsiteX10" fmla="*/ 60469 w 60081"/>
                <a:gd name="connsiteY10" fmla="*/ 58867 h 110148"/>
                <a:gd name="connsiteX11" fmla="*/ 55062 w 60081"/>
                <a:gd name="connsiteY11" fmla="*/ 71885 h 110148"/>
                <a:gd name="connsiteX12" fmla="*/ 10902 w 60081"/>
                <a:gd name="connsiteY12" fmla="*/ 115544 h 110148"/>
                <a:gd name="connsiteX13" fmla="*/ 6396 w 60081"/>
                <a:gd name="connsiteY13" fmla="*/ 117346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81" h="110148">
                  <a:moveTo>
                    <a:pt x="6396" y="117346"/>
                  </a:moveTo>
                  <a:cubicBezTo>
                    <a:pt x="4694" y="117346"/>
                    <a:pt x="3092" y="116745"/>
                    <a:pt x="1790" y="115444"/>
                  </a:cubicBezTo>
                  <a:cubicBezTo>
                    <a:pt x="-613" y="112940"/>
                    <a:pt x="-613" y="108935"/>
                    <a:pt x="1890" y="106432"/>
                  </a:cubicBezTo>
                  <a:lnTo>
                    <a:pt x="46050" y="62772"/>
                  </a:lnTo>
                  <a:cubicBezTo>
                    <a:pt x="47151" y="61671"/>
                    <a:pt x="47652" y="60369"/>
                    <a:pt x="47652" y="58867"/>
                  </a:cubicBezTo>
                  <a:cubicBezTo>
                    <a:pt x="47652" y="57465"/>
                    <a:pt x="47151" y="56163"/>
                    <a:pt x="46150" y="55062"/>
                  </a:cubicBezTo>
                  <a:lnTo>
                    <a:pt x="2491" y="10902"/>
                  </a:lnTo>
                  <a:cubicBezTo>
                    <a:pt x="-12" y="8399"/>
                    <a:pt x="-12" y="4293"/>
                    <a:pt x="2491" y="1790"/>
                  </a:cubicBezTo>
                  <a:cubicBezTo>
                    <a:pt x="4994" y="-613"/>
                    <a:pt x="9200" y="-613"/>
                    <a:pt x="11603" y="1890"/>
                  </a:cubicBezTo>
                  <a:lnTo>
                    <a:pt x="55262" y="46050"/>
                  </a:lnTo>
                  <a:cubicBezTo>
                    <a:pt x="58567" y="49455"/>
                    <a:pt x="60570" y="54161"/>
                    <a:pt x="60469" y="58867"/>
                  </a:cubicBezTo>
                  <a:cubicBezTo>
                    <a:pt x="60570" y="63774"/>
                    <a:pt x="58567" y="68380"/>
                    <a:pt x="55062" y="71885"/>
                  </a:cubicBezTo>
                  <a:lnTo>
                    <a:pt x="10902" y="115544"/>
                  </a:lnTo>
                  <a:cubicBezTo>
                    <a:pt x="9701" y="116745"/>
                    <a:pt x="8099" y="117346"/>
                    <a:pt x="6396" y="11734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B0E00EA-A5DD-4189-85EB-2ECCF03A21C0}"/>
                </a:ext>
              </a:extLst>
            </p:cNvPr>
            <p:cNvSpPr/>
            <p:nvPr/>
          </p:nvSpPr>
          <p:spPr>
            <a:xfrm>
              <a:off x="861304" y="5911787"/>
              <a:ext cx="170230" cy="170230"/>
            </a:xfrm>
            <a:custGeom>
              <a:avLst/>
              <a:gdLst>
                <a:gd name="connsiteX0" fmla="*/ 0 w 170230"/>
                <a:gd name="connsiteY0" fmla="*/ 166625 h 170229"/>
                <a:gd name="connsiteX1" fmla="*/ 6409 w 170230"/>
                <a:gd name="connsiteY1" fmla="*/ 160216 h 170229"/>
                <a:gd name="connsiteX2" fmla="*/ 6409 w 170230"/>
                <a:gd name="connsiteY2" fmla="*/ 160216 h 170229"/>
                <a:gd name="connsiteX3" fmla="*/ 12817 w 170230"/>
                <a:gd name="connsiteY3" fmla="*/ 166625 h 170229"/>
                <a:gd name="connsiteX4" fmla="*/ 12817 w 170230"/>
                <a:gd name="connsiteY4" fmla="*/ 166625 h 170229"/>
                <a:gd name="connsiteX5" fmla="*/ 6409 w 170230"/>
                <a:gd name="connsiteY5" fmla="*/ 173034 h 170229"/>
                <a:gd name="connsiteX6" fmla="*/ 6409 w 170230"/>
                <a:gd name="connsiteY6" fmla="*/ 173034 h 170229"/>
                <a:gd name="connsiteX7" fmla="*/ 0 w 170230"/>
                <a:gd name="connsiteY7" fmla="*/ 166625 h 170229"/>
                <a:gd name="connsiteX8" fmla="*/ 6809 w 170230"/>
                <a:gd name="connsiteY8" fmla="*/ 153808 h 170229"/>
                <a:gd name="connsiteX9" fmla="*/ 1202 w 170230"/>
                <a:gd name="connsiteY9" fmla="*/ 146698 h 170229"/>
                <a:gd name="connsiteX10" fmla="*/ 1202 w 170230"/>
                <a:gd name="connsiteY10" fmla="*/ 146698 h 170229"/>
                <a:gd name="connsiteX11" fmla="*/ 8311 w 170230"/>
                <a:gd name="connsiteY11" fmla="*/ 141091 h 170229"/>
                <a:gd name="connsiteX12" fmla="*/ 8311 w 170230"/>
                <a:gd name="connsiteY12" fmla="*/ 141091 h 170229"/>
                <a:gd name="connsiteX13" fmla="*/ 13919 w 170230"/>
                <a:gd name="connsiteY13" fmla="*/ 148200 h 170229"/>
                <a:gd name="connsiteX14" fmla="*/ 13919 w 170230"/>
                <a:gd name="connsiteY14" fmla="*/ 148200 h 170229"/>
                <a:gd name="connsiteX15" fmla="*/ 7510 w 170230"/>
                <a:gd name="connsiteY15" fmla="*/ 153908 h 170229"/>
                <a:gd name="connsiteX16" fmla="*/ 7510 w 170230"/>
                <a:gd name="connsiteY16" fmla="*/ 153908 h 170229"/>
                <a:gd name="connsiteX17" fmla="*/ 6809 w 170230"/>
                <a:gd name="connsiteY17" fmla="*/ 153808 h 170229"/>
                <a:gd name="connsiteX18" fmla="*/ 9413 w 170230"/>
                <a:gd name="connsiteY18" fmla="*/ 134782 h 170229"/>
                <a:gd name="connsiteX19" fmla="*/ 4706 w 170230"/>
                <a:gd name="connsiteY19" fmla="*/ 127072 h 170229"/>
                <a:gd name="connsiteX20" fmla="*/ 4706 w 170230"/>
                <a:gd name="connsiteY20" fmla="*/ 127072 h 170229"/>
                <a:gd name="connsiteX21" fmla="*/ 12417 w 170230"/>
                <a:gd name="connsiteY21" fmla="*/ 122365 h 170229"/>
                <a:gd name="connsiteX22" fmla="*/ 12417 w 170230"/>
                <a:gd name="connsiteY22" fmla="*/ 122365 h 170229"/>
                <a:gd name="connsiteX23" fmla="*/ 17223 w 170230"/>
                <a:gd name="connsiteY23" fmla="*/ 130076 h 170229"/>
                <a:gd name="connsiteX24" fmla="*/ 17223 w 170230"/>
                <a:gd name="connsiteY24" fmla="*/ 130076 h 170229"/>
                <a:gd name="connsiteX25" fmla="*/ 10915 w 170230"/>
                <a:gd name="connsiteY25" fmla="*/ 134982 h 170229"/>
                <a:gd name="connsiteX26" fmla="*/ 10915 w 170230"/>
                <a:gd name="connsiteY26" fmla="*/ 134982 h 170229"/>
                <a:gd name="connsiteX27" fmla="*/ 9413 w 170230"/>
                <a:gd name="connsiteY27" fmla="*/ 134782 h 170229"/>
                <a:gd name="connsiteX28" fmla="*/ 14319 w 170230"/>
                <a:gd name="connsiteY28" fmla="*/ 116157 h 170229"/>
                <a:gd name="connsiteX29" fmla="*/ 10614 w 170230"/>
                <a:gd name="connsiteY29" fmla="*/ 107946 h 170229"/>
                <a:gd name="connsiteX30" fmla="*/ 10614 w 170230"/>
                <a:gd name="connsiteY30" fmla="*/ 107946 h 170229"/>
                <a:gd name="connsiteX31" fmla="*/ 18926 w 170230"/>
                <a:gd name="connsiteY31" fmla="*/ 104241 h 170229"/>
                <a:gd name="connsiteX32" fmla="*/ 18926 w 170230"/>
                <a:gd name="connsiteY32" fmla="*/ 104241 h 170229"/>
                <a:gd name="connsiteX33" fmla="*/ 22631 w 170230"/>
                <a:gd name="connsiteY33" fmla="*/ 112452 h 170229"/>
                <a:gd name="connsiteX34" fmla="*/ 22631 w 170230"/>
                <a:gd name="connsiteY34" fmla="*/ 112452 h 170229"/>
                <a:gd name="connsiteX35" fmla="*/ 16622 w 170230"/>
                <a:gd name="connsiteY35" fmla="*/ 116658 h 170229"/>
                <a:gd name="connsiteX36" fmla="*/ 16622 w 170230"/>
                <a:gd name="connsiteY36" fmla="*/ 116658 h 170229"/>
                <a:gd name="connsiteX37" fmla="*/ 14319 w 170230"/>
                <a:gd name="connsiteY37" fmla="*/ 116157 h 170229"/>
                <a:gd name="connsiteX38" fmla="*/ 21529 w 170230"/>
                <a:gd name="connsiteY38" fmla="*/ 98333 h 170229"/>
                <a:gd name="connsiteX39" fmla="*/ 18825 w 170230"/>
                <a:gd name="connsiteY39" fmla="*/ 89721 h 170229"/>
                <a:gd name="connsiteX40" fmla="*/ 18825 w 170230"/>
                <a:gd name="connsiteY40" fmla="*/ 89721 h 170229"/>
                <a:gd name="connsiteX41" fmla="*/ 27437 w 170230"/>
                <a:gd name="connsiteY41" fmla="*/ 87018 h 170229"/>
                <a:gd name="connsiteX42" fmla="*/ 27437 w 170230"/>
                <a:gd name="connsiteY42" fmla="*/ 87018 h 170229"/>
                <a:gd name="connsiteX43" fmla="*/ 30141 w 170230"/>
                <a:gd name="connsiteY43" fmla="*/ 95629 h 170229"/>
                <a:gd name="connsiteX44" fmla="*/ 30141 w 170230"/>
                <a:gd name="connsiteY44" fmla="*/ 95629 h 170229"/>
                <a:gd name="connsiteX45" fmla="*/ 24433 w 170230"/>
                <a:gd name="connsiteY45" fmla="*/ 99034 h 170229"/>
                <a:gd name="connsiteX46" fmla="*/ 24433 w 170230"/>
                <a:gd name="connsiteY46" fmla="*/ 99034 h 170229"/>
                <a:gd name="connsiteX47" fmla="*/ 21529 w 170230"/>
                <a:gd name="connsiteY47" fmla="*/ 98333 h 170229"/>
                <a:gd name="connsiteX48" fmla="*/ 30742 w 170230"/>
                <a:gd name="connsiteY48" fmla="*/ 81510 h 170229"/>
                <a:gd name="connsiteX49" fmla="*/ 29039 w 170230"/>
                <a:gd name="connsiteY49" fmla="*/ 72598 h 170229"/>
                <a:gd name="connsiteX50" fmla="*/ 29039 w 170230"/>
                <a:gd name="connsiteY50" fmla="*/ 72598 h 170229"/>
                <a:gd name="connsiteX51" fmla="*/ 37951 w 170230"/>
                <a:gd name="connsiteY51" fmla="*/ 70896 h 170229"/>
                <a:gd name="connsiteX52" fmla="*/ 37951 w 170230"/>
                <a:gd name="connsiteY52" fmla="*/ 70896 h 170229"/>
                <a:gd name="connsiteX53" fmla="*/ 39654 w 170230"/>
                <a:gd name="connsiteY53" fmla="*/ 79808 h 170229"/>
                <a:gd name="connsiteX54" fmla="*/ 39654 w 170230"/>
                <a:gd name="connsiteY54" fmla="*/ 79808 h 170229"/>
                <a:gd name="connsiteX55" fmla="*/ 34346 w 170230"/>
                <a:gd name="connsiteY55" fmla="*/ 82612 h 170229"/>
                <a:gd name="connsiteX56" fmla="*/ 34346 w 170230"/>
                <a:gd name="connsiteY56" fmla="*/ 82612 h 170229"/>
                <a:gd name="connsiteX57" fmla="*/ 30742 w 170230"/>
                <a:gd name="connsiteY57" fmla="*/ 81510 h 170229"/>
                <a:gd name="connsiteX58" fmla="*/ 41957 w 170230"/>
                <a:gd name="connsiteY58" fmla="*/ 65789 h 170229"/>
                <a:gd name="connsiteX59" fmla="*/ 41356 w 170230"/>
                <a:gd name="connsiteY59" fmla="*/ 56777 h 170229"/>
                <a:gd name="connsiteX60" fmla="*/ 41356 w 170230"/>
                <a:gd name="connsiteY60" fmla="*/ 56777 h 170229"/>
                <a:gd name="connsiteX61" fmla="*/ 50368 w 170230"/>
                <a:gd name="connsiteY61" fmla="*/ 56176 h 170229"/>
                <a:gd name="connsiteX62" fmla="*/ 50368 w 170230"/>
                <a:gd name="connsiteY62" fmla="*/ 56176 h 170229"/>
                <a:gd name="connsiteX63" fmla="*/ 50969 w 170230"/>
                <a:gd name="connsiteY63" fmla="*/ 65288 h 170229"/>
                <a:gd name="connsiteX64" fmla="*/ 50969 w 170230"/>
                <a:gd name="connsiteY64" fmla="*/ 65288 h 170229"/>
                <a:gd name="connsiteX65" fmla="*/ 46162 w 170230"/>
                <a:gd name="connsiteY65" fmla="*/ 67391 h 170229"/>
                <a:gd name="connsiteX66" fmla="*/ 46162 w 170230"/>
                <a:gd name="connsiteY66" fmla="*/ 67391 h 170229"/>
                <a:gd name="connsiteX67" fmla="*/ 41957 w 170230"/>
                <a:gd name="connsiteY67" fmla="*/ 65789 h 170229"/>
                <a:gd name="connsiteX68" fmla="*/ 54874 w 170230"/>
                <a:gd name="connsiteY68" fmla="*/ 51670 h 170229"/>
                <a:gd name="connsiteX69" fmla="*/ 55375 w 170230"/>
                <a:gd name="connsiteY69" fmla="*/ 42557 h 170229"/>
                <a:gd name="connsiteX70" fmla="*/ 55375 w 170230"/>
                <a:gd name="connsiteY70" fmla="*/ 42557 h 170229"/>
                <a:gd name="connsiteX71" fmla="*/ 64387 w 170230"/>
                <a:gd name="connsiteY71" fmla="*/ 43058 h 170229"/>
                <a:gd name="connsiteX72" fmla="*/ 64387 w 170230"/>
                <a:gd name="connsiteY72" fmla="*/ 43058 h 170229"/>
                <a:gd name="connsiteX73" fmla="*/ 63986 w 170230"/>
                <a:gd name="connsiteY73" fmla="*/ 52170 h 170229"/>
                <a:gd name="connsiteX74" fmla="*/ 63986 w 170230"/>
                <a:gd name="connsiteY74" fmla="*/ 52070 h 170229"/>
                <a:gd name="connsiteX75" fmla="*/ 59681 w 170230"/>
                <a:gd name="connsiteY75" fmla="*/ 53773 h 170229"/>
                <a:gd name="connsiteX76" fmla="*/ 59681 w 170230"/>
                <a:gd name="connsiteY76" fmla="*/ 53773 h 170229"/>
                <a:gd name="connsiteX77" fmla="*/ 54874 w 170230"/>
                <a:gd name="connsiteY77" fmla="*/ 51670 h 170229"/>
                <a:gd name="connsiteX78" fmla="*/ 69394 w 170230"/>
                <a:gd name="connsiteY78" fmla="*/ 39053 h 170229"/>
                <a:gd name="connsiteX79" fmla="*/ 70996 w 170230"/>
                <a:gd name="connsiteY79" fmla="*/ 30141 h 170229"/>
                <a:gd name="connsiteX80" fmla="*/ 70996 w 170230"/>
                <a:gd name="connsiteY80" fmla="*/ 30141 h 170229"/>
                <a:gd name="connsiteX81" fmla="*/ 79908 w 170230"/>
                <a:gd name="connsiteY81" fmla="*/ 31743 h 170229"/>
                <a:gd name="connsiteX82" fmla="*/ 79908 w 170230"/>
                <a:gd name="connsiteY82" fmla="*/ 31743 h 170229"/>
                <a:gd name="connsiteX83" fmla="*/ 78406 w 170230"/>
                <a:gd name="connsiteY83" fmla="*/ 40655 h 170229"/>
                <a:gd name="connsiteX84" fmla="*/ 78406 w 170230"/>
                <a:gd name="connsiteY84" fmla="*/ 40655 h 170229"/>
                <a:gd name="connsiteX85" fmla="*/ 74701 w 170230"/>
                <a:gd name="connsiteY85" fmla="*/ 41856 h 170229"/>
                <a:gd name="connsiteX86" fmla="*/ 74701 w 170230"/>
                <a:gd name="connsiteY86" fmla="*/ 41856 h 170229"/>
                <a:gd name="connsiteX87" fmla="*/ 69394 w 170230"/>
                <a:gd name="connsiteY87" fmla="*/ 39053 h 170229"/>
                <a:gd name="connsiteX88" fmla="*/ 85415 w 170230"/>
                <a:gd name="connsiteY88" fmla="*/ 28338 h 170229"/>
                <a:gd name="connsiteX89" fmla="*/ 88019 w 170230"/>
                <a:gd name="connsiteY89" fmla="*/ 19727 h 170229"/>
                <a:gd name="connsiteX90" fmla="*/ 88019 w 170230"/>
                <a:gd name="connsiteY90" fmla="*/ 19727 h 170229"/>
                <a:gd name="connsiteX91" fmla="*/ 96731 w 170230"/>
                <a:gd name="connsiteY91" fmla="*/ 22330 h 170229"/>
                <a:gd name="connsiteX92" fmla="*/ 96731 w 170230"/>
                <a:gd name="connsiteY92" fmla="*/ 22330 h 170229"/>
                <a:gd name="connsiteX93" fmla="*/ 94027 w 170230"/>
                <a:gd name="connsiteY93" fmla="*/ 30942 h 170229"/>
                <a:gd name="connsiteX94" fmla="*/ 94027 w 170230"/>
                <a:gd name="connsiteY94" fmla="*/ 30942 h 170229"/>
                <a:gd name="connsiteX95" fmla="*/ 91023 w 170230"/>
                <a:gd name="connsiteY95" fmla="*/ 31743 h 170229"/>
                <a:gd name="connsiteX96" fmla="*/ 91023 w 170230"/>
                <a:gd name="connsiteY96" fmla="*/ 31743 h 170229"/>
                <a:gd name="connsiteX97" fmla="*/ 85415 w 170230"/>
                <a:gd name="connsiteY97" fmla="*/ 28338 h 170229"/>
                <a:gd name="connsiteX98" fmla="*/ 102539 w 170230"/>
                <a:gd name="connsiteY98" fmla="*/ 19626 h 170229"/>
                <a:gd name="connsiteX99" fmla="*/ 106143 w 170230"/>
                <a:gd name="connsiteY99" fmla="*/ 11315 h 170229"/>
                <a:gd name="connsiteX100" fmla="*/ 106143 w 170230"/>
                <a:gd name="connsiteY100" fmla="*/ 11315 h 170229"/>
                <a:gd name="connsiteX101" fmla="*/ 106143 w 170230"/>
                <a:gd name="connsiteY101" fmla="*/ 11315 h 170229"/>
                <a:gd name="connsiteX102" fmla="*/ 106143 w 170230"/>
                <a:gd name="connsiteY102" fmla="*/ 11315 h 170229"/>
                <a:gd name="connsiteX103" fmla="*/ 114455 w 170230"/>
                <a:gd name="connsiteY103" fmla="*/ 15020 h 170229"/>
                <a:gd name="connsiteX104" fmla="*/ 114455 w 170230"/>
                <a:gd name="connsiteY104" fmla="*/ 15020 h 170229"/>
                <a:gd name="connsiteX105" fmla="*/ 110750 w 170230"/>
                <a:gd name="connsiteY105" fmla="*/ 23231 h 170229"/>
                <a:gd name="connsiteX106" fmla="*/ 110750 w 170230"/>
                <a:gd name="connsiteY106" fmla="*/ 23231 h 170229"/>
                <a:gd name="connsiteX107" fmla="*/ 108447 w 170230"/>
                <a:gd name="connsiteY107" fmla="*/ 23732 h 170229"/>
                <a:gd name="connsiteX108" fmla="*/ 108447 w 170230"/>
                <a:gd name="connsiteY108" fmla="*/ 23732 h 170229"/>
                <a:gd name="connsiteX109" fmla="*/ 102539 w 170230"/>
                <a:gd name="connsiteY109" fmla="*/ 19626 h 170229"/>
                <a:gd name="connsiteX110" fmla="*/ 120563 w 170230"/>
                <a:gd name="connsiteY110" fmla="*/ 13017 h 170229"/>
                <a:gd name="connsiteX111" fmla="*/ 125169 w 170230"/>
                <a:gd name="connsiteY111" fmla="*/ 5207 h 170229"/>
                <a:gd name="connsiteX112" fmla="*/ 125169 w 170230"/>
                <a:gd name="connsiteY112" fmla="*/ 5207 h 170229"/>
                <a:gd name="connsiteX113" fmla="*/ 132980 w 170230"/>
                <a:gd name="connsiteY113" fmla="*/ 9813 h 170229"/>
                <a:gd name="connsiteX114" fmla="*/ 132980 w 170230"/>
                <a:gd name="connsiteY114" fmla="*/ 9813 h 170229"/>
                <a:gd name="connsiteX115" fmla="*/ 128373 w 170230"/>
                <a:gd name="connsiteY115" fmla="*/ 17624 h 170229"/>
                <a:gd name="connsiteX116" fmla="*/ 128373 w 170230"/>
                <a:gd name="connsiteY116" fmla="*/ 17624 h 170229"/>
                <a:gd name="connsiteX117" fmla="*/ 126771 w 170230"/>
                <a:gd name="connsiteY117" fmla="*/ 17824 h 170229"/>
                <a:gd name="connsiteX118" fmla="*/ 126771 w 170230"/>
                <a:gd name="connsiteY118" fmla="*/ 17824 h 170229"/>
                <a:gd name="connsiteX119" fmla="*/ 120563 w 170230"/>
                <a:gd name="connsiteY119" fmla="*/ 13017 h 170229"/>
                <a:gd name="connsiteX120" fmla="*/ 139288 w 170230"/>
                <a:gd name="connsiteY120" fmla="*/ 8611 h 170229"/>
                <a:gd name="connsiteX121" fmla="*/ 144796 w 170230"/>
                <a:gd name="connsiteY121" fmla="*/ 1402 h 170229"/>
                <a:gd name="connsiteX122" fmla="*/ 144796 w 170230"/>
                <a:gd name="connsiteY122" fmla="*/ 1402 h 170229"/>
                <a:gd name="connsiteX123" fmla="*/ 152005 w 170230"/>
                <a:gd name="connsiteY123" fmla="*/ 7009 h 170229"/>
                <a:gd name="connsiteX124" fmla="*/ 152005 w 170230"/>
                <a:gd name="connsiteY124" fmla="*/ 7009 h 170229"/>
                <a:gd name="connsiteX125" fmla="*/ 146498 w 170230"/>
                <a:gd name="connsiteY125" fmla="*/ 14119 h 170229"/>
                <a:gd name="connsiteX126" fmla="*/ 146498 w 170230"/>
                <a:gd name="connsiteY126" fmla="*/ 14119 h 170229"/>
                <a:gd name="connsiteX127" fmla="*/ 145597 w 170230"/>
                <a:gd name="connsiteY127" fmla="*/ 14219 h 170229"/>
                <a:gd name="connsiteX128" fmla="*/ 145597 w 170230"/>
                <a:gd name="connsiteY128" fmla="*/ 14219 h 170229"/>
                <a:gd name="connsiteX129" fmla="*/ 139288 w 170230"/>
                <a:gd name="connsiteY129" fmla="*/ 8611 h 170229"/>
                <a:gd name="connsiteX130" fmla="*/ 158414 w 170230"/>
                <a:gd name="connsiteY130" fmla="*/ 6509 h 170229"/>
                <a:gd name="connsiteX131" fmla="*/ 164723 w 170230"/>
                <a:gd name="connsiteY131" fmla="*/ 0 h 170229"/>
                <a:gd name="connsiteX132" fmla="*/ 164723 w 170230"/>
                <a:gd name="connsiteY132" fmla="*/ 0 h 170229"/>
                <a:gd name="connsiteX133" fmla="*/ 171231 w 170230"/>
                <a:gd name="connsiteY133" fmla="*/ 6408 h 170229"/>
                <a:gd name="connsiteX134" fmla="*/ 171231 w 170230"/>
                <a:gd name="connsiteY134" fmla="*/ 6408 h 170229"/>
                <a:gd name="connsiteX135" fmla="*/ 164823 w 170230"/>
                <a:gd name="connsiteY135" fmla="*/ 12817 h 170229"/>
                <a:gd name="connsiteX136" fmla="*/ 164823 w 170230"/>
                <a:gd name="connsiteY136" fmla="*/ 12817 h 170229"/>
                <a:gd name="connsiteX137" fmla="*/ 164823 w 170230"/>
                <a:gd name="connsiteY137" fmla="*/ 12817 h 170229"/>
                <a:gd name="connsiteX138" fmla="*/ 164823 w 170230"/>
                <a:gd name="connsiteY138" fmla="*/ 12817 h 170229"/>
                <a:gd name="connsiteX139" fmla="*/ 158414 w 170230"/>
                <a:gd name="connsiteY139" fmla="*/ 6509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</a:cxnLst>
              <a:rect l="l" t="t" r="r" b="b"/>
              <a:pathLst>
                <a:path w="170230" h="170229">
                  <a:moveTo>
                    <a:pt x="0" y="166625"/>
                  </a:moveTo>
                  <a:cubicBezTo>
                    <a:pt x="0" y="163120"/>
                    <a:pt x="2904" y="160216"/>
                    <a:pt x="6409" y="160216"/>
                  </a:cubicBezTo>
                  <a:lnTo>
                    <a:pt x="6409" y="160216"/>
                  </a:lnTo>
                  <a:cubicBezTo>
                    <a:pt x="9913" y="160216"/>
                    <a:pt x="12817" y="163120"/>
                    <a:pt x="12817" y="166625"/>
                  </a:cubicBezTo>
                  <a:lnTo>
                    <a:pt x="12817" y="166625"/>
                  </a:lnTo>
                  <a:cubicBezTo>
                    <a:pt x="12817" y="170130"/>
                    <a:pt x="9913" y="173034"/>
                    <a:pt x="6409" y="173034"/>
                  </a:cubicBezTo>
                  <a:lnTo>
                    <a:pt x="6409" y="173034"/>
                  </a:lnTo>
                  <a:cubicBezTo>
                    <a:pt x="2904" y="173034"/>
                    <a:pt x="0" y="170130"/>
                    <a:pt x="0" y="166625"/>
                  </a:cubicBezTo>
                  <a:close/>
                  <a:moveTo>
                    <a:pt x="6809" y="153808"/>
                  </a:moveTo>
                  <a:cubicBezTo>
                    <a:pt x="3204" y="153407"/>
                    <a:pt x="801" y="150203"/>
                    <a:pt x="1202" y="146698"/>
                  </a:cubicBezTo>
                  <a:lnTo>
                    <a:pt x="1202" y="146698"/>
                  </a:lnTo>
                  <a:cubicBezTo>
                    <a:pt x="1602" y="143193"/>
                    <a:pt x="4806" y="140690"/>
                    <a:pt x="8311" y="141091"/>
                  </a:cubicBezTo>
                  <a:lnTo>
                    <a:pt x="8311" y="141091"/>
                  </a:lnTo>
                  <a:cubicBezTo>
                    <a:pt x="11816" y="141491"/>
                    <a:pt x="14319" y="144695"/>
                    <a:pt x="13919" y="148200"/>
                  </a:cubicBezTo>
                  <a:lnTo>
                    <a:pt x="13919" y="148200"/>
                  </a:lnTo>
                  <a:cubicBezTo>
                    <a:pt x="13518" y="151505"/>
                    <a:pt x="10714" y="153908"/>
                    <a:pt x="7510" y="153908"/>
                  </a:cubicBezTo>
                  <a:lnTo>
                    <a:pt x="7510" y="153908"/>
                  </a:lnTo>
                  <a:cubicBezTo>
                    <a:pt x="7310" y="153908"/>
                    <a:pt x="7009" y="153908"/>
                    <a:pt x="6809" y="153808"/>
                  </a:cubicBezTo>
                  <a:close/>
                  <a:moveTo>
                    <a:pt x="9413" y="134782"/>
                  </a:moveTo>
                  <a:cubicBezTo>
                    <a:pt x="6008" y="133981"/>
                    <a:pt x="3905" y="130476"/>
                    <a:pt x="4706" y="127072"/>
                  </a:cubicBezTo>
                  <a:lnTo>
                    <a:pt x="4706" y="127072"/>
                  </a:lnTo>
                  <a:cubicBezTo>
                    <a:pt x="5507" y="123567"/>
                    <a:pt x="9012" y="121464"/>
                    <a:pt x="12417" y="122365"/>
                  </a:cubicBezTo>
                  <a:lnTo>
                    <a:pt x="12417" y="122365"/>
                  </a:lnTo>
                  <a:cubicBezTo>
                    <a:pt x="15922" y="123166"/>
                    <a:pt x="18024" y="126671"/>
                    <a:pt x="17223" y="130076"/>
                  </a:cubicBezTo>
                  <a:lnTo>
                    <a:pt x="17223" y="130076"/>
                  </a:lnTo>
                  <a:cubicBezTo>
                    <a:pt x="16422" y="132980"/>
                    <a:pt x="13819" y="134982"/>
                    <a:pt x="10915" y="134982"/>
                  </a:cubicBezTo>
                  <a:lnTo>
                    <a:pt x="10915" y="134982"/>
                  </a:lnTo>
                  <a:cubicBezTo>
                    <a:pt x="10414" y="134982"/>
                    <a:pt x="9913" y="134882"/>
                    <a:pt x="9413" y="134782"/>
                  </a:cubicBezTo>
                  <a:close/>
                  <a:moveTo>
                    <a:pt x="14319" y="116157"/>
                  </a:moveTo>
                  <a:cubicBezTo>
                    <a:pt x="11015" y="114955"/>
                    <a:pt x="9413" y="111250"/>
                    <a:pt x="10614" y="107946"/>
                  </a:cubicBezTo>
                  <a:lnTo>
                    <a:pt x="10614" y="107946"/>
                  </a:lnTo>
                  <a:cubicBezTo>
                    <a:pt x="11916" y="104641"/>
                    <a:pt x="15521" y="102939"/>
                    <a:pt x="18926" y="104241"/>
                  </a:cubicBezTo>
                  <a:lnTo>
                    <a:pt x="18926" y="104241"/>
                  </a:lnTo>
                  <a:cubicBezTo>
                    <a:pt x="22230" y="105442"/>
                    <a:pt x="23832" y="109147"/>
                    <a:pt x="22631" y="112452"/>
                  </a:cubicBezTo>
                  <a:lnTo>
                    <a:pt x="22631" y="112452"/>
                  </a:lnTo>
                  <a:cubicBezTo>
                    <a:pt x="21629" y="115055"/>
                    <a:pt x="19226" y="116658"/>
                    <a:pt x="16622" y="116658"/>
                  </a:cubicBezTo>
                  <a:lnTo>
                    <a:pt x="16622" y="116658"/>
                  </a:lnTo>
                  <a:cubicBezTo>
                    <a:pt x="15821" y="116658"/>
                    <a:pt x="15120" y="116457"/>
                    <a:pt x="14319" y="116157"/>
                  </a:cubicBezTo>
                  <a:close/>
                  <a:moveTo>
                    <a:pt x="21529" y="98333"/>
                  </a:moveTo>
                  <a:cubicBezTo>
                    <a:pt x="18325" y="96731"/>
                    <a:pt x="17123" y="92825"/>
                    <a:pt x="18825" y="89721"/>
                  </a:cubicBezTo>
                  <a:lnTo>
                    <a:pt x="18825" y="89721"/>
                  </a:lnTo>
                  <a:cubicBezTo>
                    <a:pt x="20428" y="86517"/>
                    <a:pt x="24333" y="85315"/>
                    <a:pt x="27437" y="87018"/>
                  </a:cubicBezTo>
                  <a:lnTo>
                    <a:pt x="27437" y="87018"/>
                  </a:lnTo>
                  <a:cubicBezTo>
                    <a:pt x="30541" y="88620"/>
                    <a:pt x="31743" y="92525"/>
                    <a:pt x="30141" y="95629"/>
                  </a:cubicBezTo>
                  <a:lnTo>
                    <a:pt x="30141" y="95629"/>
                  </a:lnTo>
                  <a:cubicBezTo>
                    <a:pt x="29039" y="97832"/>
                    <a:pt x="26736" y="99034"/>
                    <a:pt x="24433" y="99034"/>
                  </a:cubicBezTo>
                  <a:lnTo>
                    <a:pt x="24433" y="99034"/>
                  </a:lnTo>
                  <a:cubicBezTo>
                    <a:pt x="23432" y="99034"/>
                    <a:pt x="22430" y="98833"/>
                    <a:pt x="21529" y="98333"/>
                  </a:cubicBezTo>
                  <a:close/>
                  <a:moveTo>
                    <a:pt x="30742" y="81510"/>
                  </a:moveTo>
                  <a:cubicBezTo>
                    <a:pt x="27838" y="79407"/>
                    <a:pt x="27037" y="75502"/>
                    <a:pt x="29039" y="72598"/>
                  </a:cubicBezTo>
                  <a:lnTo>
                    <a:pt x="29039" y="72598"/>
                  </a:lnTo>
                  <a:cubicBezTo>
                    <a:pt x="31042" y="69594"/>
                    <a:pt x="35047" y="68893"/>
                    <a:pt x="37951" y="70896"/>
                  </a:cubicBezTo>
                  <a:lnTo>
                    <a:pt x="37951" y="70896"/>
                  </a:lnTo>
                  <a:cubicBezTo>
                    <a:pt x="40855" y="72898"/>
                    <a:pt x="41656" y="76904"/>
                    <a:pt x="39654" y="79808"/>
                  </a:cubicBezTo>
                  <a:lnTo>
                    <a:pt x="39654" y="79808"/>
                  </a:lnTo>
                  <a:cubicBezTo>
                    <a:pt x="38452" y="81610"/>
                    <a:pt x="36449" y="82612"/>
                    <a:pt x="34346" y="82612"/>
                  </a:cubicBezTo>
                  <a:lnTo>
                    <a:pt x="34346" y="82612"/>
                  </a:lnTo>
                  <a:cubicBezTo>
                    <a:pt x="33145" y="82612"/>
                    <a:pt x="31843" y="82211"/>
                    <a:pt x="30742" y="81510"/>
                  </a:cubicBezTo>
                  <a:close/>
                  <a:moveTo>
                    <a:pt x="41957" y="65789"/>
                  </a:moveTo>
                  <a:cubicBezTo>
                    <a:pt x="39253" y="63486"/>
                    <a:pt x="38953" y="59480"/>
                    <a:pt x="41356" y="56777"/>
                  </a:cubicBezTo>
                  <a:lnTo>
                    <a:pt x="41356" y="56777"/>
                  </a:lnTo>
                  <a:cubicBezTo>
                    <a:pt x="43659" y="54073"/>
                    <a:pt x="47664" y="53873"/>
                    <a:pt x="50368" y="56176"/>
                  </a:cubicBezTo>
                  <a:lnTo>
                    <a:pt x="50368" y="56176"/>
                  </a:lnTo>
                  <a:cubicBezTo>
                    <a:pt x="53072" y="58579"/>
                    <a:pt x="53272" y="62585"/>
                    <a:pt x="50969" y="65288"/>
                  </a:cubicBezTo>
                  <a:lnTo>
                    <a:pt x="50969" y="65288"/>
                  </a:lnTo>
                  <a:cubicBezTo>
                    <a:pt x="49667" y="66690"/>
                    <a:pt x="47965" y="67391"/>
                    <a:pt x="46162" y="67391"/>
                  </a:cubicBezTo>
                  <a:lnTo>
                    <a:pt x="46162" y="67391"/>
                  </a:lnTo>
                  <a:cubicBezTo>
                    <a:pt x="44660" y="67391"/>
                    <a:pt x="43158" y="66890"/>
                    <a:pt x="41957" y="65789"/>
                  </a:cubicBezTo>
                  <a:close/>
                  <a:moveTo>
                    <a:pt x="54874" y="51670"/>
                  </a:moveTo>
                  <a:cubicBezTo>
                    <a:pt x="52471" y="48966"/>
                    <a:pt x="52771" y="44961"/>
                    <a:pt x="55375" y="42557"/>
                  </a:cubicBezTo>
                  <a:lnTo>
                    <a:pt x="55375" y="42557"/>
                  </a:lnTo>
                  <a:cubicBezTo>
                    <a:pt x="57978" y="40254"/>
                    <a:pt x="62084" y="40455"/>
                    <a:pt x="64387" y="43058"/>
                  </a:cubicBezTo>
                  <a:lnTo>
                    <a:pt x="64387" y="43058"/>
                  </a:lnTo>
                  <a:cubicBezTo>
                    <a:pt x="66790" y="45662"/>
                    <a:pt x="66590" y="49767"/>
                    <a:pt x="63986" y="52170"/>
                  </a:cubicBezTo>
                  <a:lnTo>
                    <a:pt x="63986" y="52070"/>
                  </a:lnTo>
                  <a:cubicBezTo>
                    <a:pt x="62685" y="53172"/>
                    <a:pt x="61183" y="53773"/>
                    <a:pt x="59681" y="53773"/>
                  </a:cubicBezTo>
                  <a:lnTo>
                    <a:pt x="59681" y="53773"/>
                  </a:lnTo>
                  <a:cubicBezTo>
                    <a:pt x="57878" y="53773"/>
                    <a:pt x="56176" y="53072"/>
                    <a:pt x="54874" y="51670"/>
                  </a:cubicBezTo>
                  <a:close/>
                  <a:moveTo>
                    <a:pt x="69394" y="39053"/>
                  </a:moveTo>
                  <a:cubicBezTo>
                    <a:pt x="67391" y="36149"/>
                    <a:pt x="68092" y="32143"/>
                    <a:pt x="70996" y="30141"/>
                  </a:cubicBezTo>
                  <a:lnTo>
                    <a:pt x="70996" y="30141"/>
                  </a:lnTo>
                  <a:cubicBezTo>
                    <a:pt x="73900" y="28138"/>
                    <a:pt x="77905" y="28839"/>
                    <a:pt x="79908" y="31743"/>
                  </a:cubicBezTo>
                  <a:lnTo>
                    <a:pt x="79908" y="31743"/>
                  </a:lnTo>
                  <a:cubicBezTo>
                    <a:pt x="82011" y="34647"/>
                    <a:pt x="81310" y="38652"/>
                    <a:pt x="78406" y="40655"/>
                  </a:cubicBezTo>
                  <a:lnTo>
                    <a:pt x="78406" y="40655"/>
                  </a:lnTo>
                  <a:cubicBezTo>
                    <a:pt x="77304" y="41456"/>
                    <a:pt x="76003" y="41856"/>
                    <a:pt x="74701" y="41856"/>
                  </a:cubicBezTo>
                  <a:lnTo>
                    <a:pt x="74701" y="41856"/>
                  </a:lnTo>
                  <a:cubicBezTo>
                    <a:pt x="72698" y="41856"/>
                    <a:pt x="70695" y="40855"/>
                    <a:pt x="69394" y="39053"/>
                  </a:cubicBezTo>
                  <a:close/>
                  <a:moveTo>
                    <a:pt x="85415" y="28338"/>
                  </a:moveTo>
                  <a:cubicBezTo>
                    <a:pt x="83713" y="25234"/>
                    <a:pt x="84915" y="21329"/>
                    <a:pt x="88019" y="19727"/>
                  </a:cubicBezTo>
                  <a:lnTo>
                    <a:pt x="88019" y="19727"/>
                  </a:lnTo>
                  <a:cubicBezTo>
                    <a:pt x="91123" y="18024"/>
                    <a:pt x="95028" y="19226"/>
                    <a:pt x="96731" y="22330"/>
                  </a:cubicBezTo>
                  <a:lnTo>
                    <a:pt x="96731" y="22330"/>
                  </a:lnTo>
                  <a:cubicBezTo>
                    <a:pt x="98333" y="25434"/>
                    <a:pt x="97231" y="29340"/>
                    <a:pt x="94027" y="30942"/>
                  </a:cubicBezTo>
                  <a:lnTo>
                    <a:pt x="94027" y="30942"/>
                  </a:lnTo>
                  <a:cubicBezTo>
                    <a:pt x="93126" y="31543"/>
                    <a:pt x="92024" y="31743"/>
                    <a:pt x="91023" y="31743"/>
                  </a:cubicBezTo>
                  <a:lnTo>
                    <a:pt x="91023" y="31743"/>
                  </a:lnTo>
                  <a:cubicBezTo>
                    <a:pt x="88720" y="31743"/>
                    <a:pt x="86517" y="30541"/>
                    <a:pt x="85415" y="28338"/>
                  </a:cubicBezTo>
                  <a:close/>
                  <a:moveTo>
                    <a:pt x="102539" y="19626"/>
                  </a:moveTo>
                  <a:cubicBezTo>
                    <a:pt x="101237" y="16322"/>
                    <a:pt x="102839" y="12617"/>
                    <a:pt x="106143" y="11315"/>
                  </a:cubicBezTo>
                  <a:lnTo>
                    <a:pt x="106143" y="11315"/>
                  </a:lnTo>
                  <a:lnTo>
                    <a:pt x="106143" y="11315"/>
                  </a:lnTo>
                  <a:lnTo>
                    <a:pt x="106143" y="11315"/>
                  </a:lnTo>
                  <a:cubicBezTo>
                    <a:pt x="109448" y="10014"/>
                    <a:pt x="113153" y="11716"/>
                    <a:pt x="114455" y="15020"/>
                  </a:cubicBezTo>
                  <a:lnTo>
                    <a:pt x="114455" y="15020"/>
                  </a:lnTo>
                  <a:cubicBezTo>
                    <a:pt x="115756" y="18225"/>
                    <a:pt x="114154" y="22030"/>
                    <a:pt x="110750" y="23231"/>
                  </a:cubicBezTo>
                  <a:lnTo>
                    <a:pt x="110750" y="23231"/>
                  </a:lnTo>
                  <a:cubicBezTo>
                    <a:pt x="110049" y="23532"/>
                    <a:pt x="109248" y="23732"/>
                    <a:pt x="108447" y="23732"/>
                  </a:cubicBezTo>
                  <a:lnTo>
                    <a:pt x="108447" y="23732"/>
                  </a:lnTo>
                  <a:cubicBezTo>
                    <a:pt x="105943" y="23732"/>
                    <a:pt x="103540" y="22130"/>
                    <a:pt x="102539" y="19626"/>
                  </a:cubicBezTo>
                  <a:close/>
                  <a:moveTo>
                    <a:pt x="120563" y="13017"/>
                  </a:moveTo>
                  <a:cubicBezTo>
                    <a:pt x="119662" y="9613"/>
                    <a:pt x="121765" y="6108"/>
                    <a:pt x="125169" y="5207"/>
                  </a:cubicBezTo>
                  <a:lnTo>
                    <a:pt x="125169" y="5207"/>
                  </a:lnTo>
                  <a:cubicBezTo>
                    <a:pt x="128574" y="4306"/>
                    <a:pt x="132078" y="6408"/>
                    <a:pt x="132980" y="9813"/>
                  </a:cubicBezTo>
                  <a:lnTo>
                    <a:pt x="132980" y="9813"/>
                  </a:lnTo>
                  <a:cubicBezTo>
                    <a:pt x="133881" y="13218"/>
                    <a:pt x="131778" y="16722"/>
                    <a:pt x="128373" y="17624"/>
                  </a:cubicBezTo>
                  <a:lnTo>
                    <a:pt x="128373" y="17624"/>
                  </a:lnTo>
                  <a:cubicBezTo>
                    <a:pt x="127873" y="17724"/>
                    <a:pt x="127272" y="17824"/>
                    <a:pt x="126771" y="17824"/>
                  </a:cubicBezTo>
                  <a:lnTo>
                    <a:pt x="126771" y="17824"/>
                  </a:lnTo>
                  <a:cubicBezTo>
                    <a:pt x="123867" y="17824"/>
                    <a:pt x="121264" y="15921"/>
                    <a:pt x="120563" y="13017"/>
                  </a:cubicBezTo>
                  <a:close/>
                  <a:moveTo>
                    <a:pt x="139288" y="8611"/>
                  </a:moveTo>
                  <a:cubicBezTo>
                    <a:pt x="138788" y="5107"/>
                    <a:pt x="141291" y="1903"/>
                    <a:pt x="144796" y="1402"/>
                  </a:cubicBezTo>
                  <a:lnTo>
                    <a:pt x="144796" y="1402"/>
                  </a:lnTo>
                  <a:cubicBezTo>
                    <a:pt x="148300" y="1001"/>
                    <a:pt x="151505" y="3405"/>
                    <a:pt x="152005" y="7009"/>
                  </a:cubicBezTo>
                  <a:lnTo>
                    <a:pt x="152005" y="7009"/>
                  </a:lnTo>
                  <a:cubicBezTo>
                    <a:pt x="152406" y="10414"/>
                    <a:pt x="150003" y="13718"/>
                    <a:pt x="146498" y="14119"/>
                  </a:cubicBezTo>
                  <a:lnTo>
                    <a:pt x="146498" y="14119"/>
                  </a:lnTo>
                  <a:cubicBezTo>
                    <a:pt x="146198" y="14119"/>
                    <a:pt x="145897" y="14219"/>
                    <a:pt x="145597" y="14219"/>
                  </a:cubicBezTo>
                  <a:lnTo>
                    <a:pt x="145597" y="14219"/>
                  </a:lnTo>
                  <a:cubicBezTo>
                    <a:pt x="142392" y="14219"/>
                    <a:pt x="139689" y="11816"/>
                    <a:pt x="139288" y="8611"/>
                  </a:cubicBezTo>
                  <a:close/>
                  <a:moveTo>
                    <a:pt x="158414" y="6509"/>
                  </a:moveTo>
                  <a:cubicBezTo>
                    <a:pt x="158314" y="3004"/>
                    <a:pt x="161218" y="100"/>
                    <a:pt x="164723" y="0"/>
                  </a:cubicBezTo>
                  <a:lnTo>
                    <a:pt x="164723" y="0"/>
                  </a:lnTo>
                  <a:cubicBezTo>
                    <a:pt x="168227" y="0"/>
                    <a:pt x="171131" y="2804"/>
                    <a:pt x="171231" y="6408"/>
                  </a:cubicBezTo>
                  <a:lnTo>
                    <a:pt x="171231" y="6408"/>
                  </a:lnTo>
                  <a:cubicBezTo>
                    <a:pt x="171231" y="9913"/>
                    <a:pt x="168428" y="12817"/>
                    <a:pt x="164823" y="12817"/>
                  </a:cubicBezTo>
                  <a:lnTo>
                    <a:pt x="164823" y="12817"/>
                  </a:lnTo>
                  <a:lnTo>
                    <a:pt x="164823" y="12817"/>
                  </a:lnTo>
                  <a:lnTo>
                    <a:pt x="164823" y="12817"/>
                  </a:lnTo>
                  <a:cubicBezTo>
                    <a:pt x="161318" y="12817"/>
                    <a:pt x="158414" y="10014"/>
                    <a:pt x="158414" y="650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7890650B-1E9E-4A4F-AFC3-67D8F41FF803}"/>
                </a:ext>
              </a:extLst>
            </p:cNvPr>
            <p:cNvSpPr/>
            <p:nvPr/>
          </p:nvSpPr>
          <p:spPr>
            <a:xfrm>
              <a:off x="701088" y="6073805"/>
              <a:ext cx="170230" cy="170230"/>
            </a:xfrm>
            <a:custGeom>
              <a:avLst/>
              <a:gdLst>
                <a:gd name="connsiteX0" fmla="*/ 0 w 170230"/>
                <a:gd name="connsiteY0" fmla="*/ 164823 h 170229"/>
                <a:gd name="connsiteX1" fmla="*/ 6409 w 170230"/>
                <a:gd name="connsiteY1" fmla="*/ 158414 h 170229"/>
                <a:gd name="connsiteX2" fmla="*/ 6409 w 170230"/>
                <a:gd name="connsiteY2" fmla="*/ 158414 h 170229"/>
                <a:gd name="connsiteX3" fmla="*/ 12817 w 170230"/>
                <a:gd name="connsiteY3" fmla="*/ 164823 h 170229"/>
                <a:gd name="connsiteX4" fmla="*/ 12817 w 170230"/>
                <a:gd name="connsiteY4" fmla="*/ 164823 h 170229"/>
                <a:gd name="connsiteX5" fmla="*/ 6409 w 170230"/>
                <a:gd name="connsiteY5" fmla="*/ 171231 h 170229"/>
                <a:gd name="connsiteX6" fmla="*/ 6409 w 170230"/>
                <a:gd name="connsiteY6" fmla="*/ 171231 h 170229"/>
                <a:gd name="connsiteX7" fmla="*/ 0 w 170230"/>
                <a:gd name="connsiteY7" fmla="*/ 164823 h 170229"/>
                <a:gd name="connsiteX8" fmla="*/ 19226 w 170230"/>
                <a:gd name="connsiteY8" fmla="*/ 164422 h 170229"/>
                <a:gd name="connsiteX9" fmla="*/ 24834 w 170230"/>
                <a:gd name="connsiteY9" fmla="*/ 157312 h 170229"/>
                <a:gd name="connsiteX10" fmla="*/ 24834 w 170230"/>
                <a:gd name="connsiteY10" fmla="*/ 157312 h 170229"/>
                <a:gd name="connsiteX11" fmla="*/ 24834 w 170230"/>
                <a:gd name="connsiteY11" fmla="*/ 157312 h 170229"/>
                <a:gd name="connsiteX12" fmla="*/ 24834 w 170230"/>
                <a:gd name="connsiteY12" fmla="*/ 157312 h 170229"/>
                <a:gd name="connsiteX13" fmla="*/ 31943 w 170230"/>
                <a:gd name="connsiteY13" fmla="*/ 162920 h 170229"/>
                <a:gd name="connsiteX14" fmla="*/ 31943 w 170230"/>
                <a:gd name="connsiteY14" fmla="*/ 162920 h 170229"/>
                <a:gd name="connsiteX15" fmla="*/ 26336 w 170230"/>
                <a:gd name="connsiteY15" fmla="*/ 170030 h 170229"/>
                <a:gd name="connsiteX16" fmla="*/ 26336 w 170230"/>
                <a:gd name="connsiteY16" fmla="*/ 170030 h 170229"/>
                <a:gd name="connsiteX17" fmla="*/ 25535 w 170230"/>
                <a:gd name="connsiteY17" fmla="*/ 170130 h 170229"/>
                <a:gd name="connsiteX18" fmla="*/ 25535 w 170230"/>
                <a:gd name="connsiteY18" fmla="*/ 170130 h 170229"/>
                <a:gd name="connsiteX19" fmla="*/ 19226 w 170230"/>
                <a:gd name="connsiteY19" fmla="*/ 164422 h 170229"/>
                <a:gd name="connsiteX20" fmla="*/ 38252 w 170230"/>
                <a:gd name="connsiteY20" fmla="*/ 161819 h 170229"/>
                <a:gd name="connsiteX21" fmla="*/ 42958 w 170230"/>
                <a:gd name="connsiteY21" fmla="*/ 154008 h 170229"/>
                <a:gd name="connsiteX22" fmla="*/ 42958 w 170230"/>
                <a:gd name="connsiteY22" fmla="*/ 154008 h 170229"/>
                <a:gd name="connsiteX23" fmla="*/ 42958 w 170230"/>
                <a:gd name="connsiteY23" fmla="*/ 154008 h 170229"/>
                <a:gd name="connsiteX24" fmla="*/ 42958 w 170230"/>
                <a:gd name="connsiteY24" fmla="*/ 154008 h 170229"/>
                <a:gd name="connsiteX25" fmla="*/ 50668 w 170230"/>
                <a:gd name="connsiteY25" fmla="*/ 158815 h 170229"/>
                <a:gd name="connsiteX26" fmla="*/ 50668 w 170230"/>
                <a:gd name="connsiteY26" fmla="*/ 158815 h 170229"/>
                <a:gd name="connsiteX27" fmla="*/ 45962 w 170230"/>
                <a:gd name="connsiteY27" fmla="*/ 166525 h 170229"/>
                <a:gd name="connsiteX28" fmla="*/ 45962 w 170230"/>
                <a:gd name="connsiteY28" fmla="*/ 166525 h 170229"/>
                <a:gd name="connsiteX29" fmla="*/ 44460 w 170230"/>
                <a:gd name="connsiteY29" fmla="*/ 166725 h 170229"/>
                <a:gd name="connsiteX30" fmla="*/ 44460 w 170230"/>
                <a:gd name="connsiteY30" fmla="*/ 166725 h 170229"/>
                <a:gd name="connsiteX31" fmla="*/ 38252 w 170230"/>
                <a:gd name="connsiteY31" fmla="*/ 161819 h 170229"/>
                <a:gd name="connsiteX32" fmla="*/ 56877 w 170230"/>
                <a:gd name="connsiteY32" fmla="*/ 156912 h 170229"/>
                <a:gd name="connsiteX33" fmla="*/ 60582 w 170230"/>
                <a:gd name="connsiteY33" fmla="*/ 148601 h 170229"/>
                <a:gd name="connsiteX34" fmla="*/ 60582 w 170230"/>
                <a:gd name="connsiteY34" fmla="*/ 148601 h 170229"/>
                <a:gd name="connsiteX35" fmla="*/ 68793 w 170230"/>
                <a:gd name="connsiteY35" fmla="*/ 152306 h 170229"/>
                <a:gd name="connsiteX36" fmla="*/ 68793 w 170230"/>
                <a:gd name="connsiteY36" fmla="*/ 152306 h 170229"/>
                <a:gd name="connsiteX37" fmla="*/ 65088 w 170230"/>
                <a:gd name="connsiteY37" fmla="*/ 160617 h 170229"/>
                <a:gd name="connsiteX38" fmla="*/ 65088 w 170230"/>
                <a:gd name="connsiteY38" fmla="*/ 160617 h 170229"/>
                <a:gd name="connsiteX39" fmla="*/ 62885 w 170230"/>
                <a:gd name="connsiteY39" fmla="*/ 161017 h 170229"/>
                <a:gd name="connsiteX40" fmla="*/ 62885 w 170230"/>
                <a:gd name="connsiteY40" fmla="*/ 161017 h 170229"/>
                <a:gd name="connsiteX41" fmla="*/ 56877 w 170230"/>
                <a:gd name="connsiteY41" fmla="*/ 156912 h 170229"/>
                <a:gd name="connsiteX42" fmla="*/ 74701 w 170230"/>
                <a:gd name="connsiteY42" fmla="*/ 149702 h 170229"/>
                <a:gd name="connsiteX43" fmla="*/ 77405 w 170230"/>
                <a:gd name="connsiteY43" fmla="*/ 141091 h 170229"/>
                <a:gd name="connsiteX44" fmla="*/ 77405 w 170230"/>
                <a:gd name="connsiteY44" fmla="*/ 141091 h 170229"/>
                <a:gd name="connsiteX45" fmla="*/ 86116 w 170230"/>
                <a:gd name="connsiteY45" fmla="*/ 143794 h 170229"/>
                <a:gd name="connsiteX46" fmla="*/ 86116 w 170230"/>
                <a:gd name="connsiteY46" fmla="*/ 143794 h 170229"/>
                <a:gd name="connsiteX47" fmla="*/ 83313 w 170230"/>
                <a:gd name="connsiteY47" fmla="*/ 152406 h 170229"/>
                <a:gd name="connsiteX48" fmla="*/ 83313 w 170230"/>
                <a:gd name="connsiteY48" fmla="*/ 152406 h 170229"/>
                <a:gd name="connsiteX49" fmla="*/ 80409 w 170230"/>
                <a:gd name="connsiteY49" fmla="*/ 153207 h 170229"/>
                <a:gd name="connsiteX50" fmla="*/ 80409 w 170230"/>
                <a:gd name="connsiteY50" fmla="*/ 153207 h 170229"/>
                <a:gd name="connsiteX51" fmla="*/ 74701 w 170230"/>
                <a:gd name="connsiteY51" fmla="*/ 149702 h 170229"/>
                <a:gd name="connsiteX52" fmla="*/ 91624 w 170230"/>
                <a:gd name="connsiteY52" fmla="*/ 140490 h 170229"/>
                <a:gd name="connsiteX53" fmla="*/ 93226 w 170230"/>
                <a:gd name="connsiteY53" fmla="*/ 131578 h 170229"/>
                <a:gd name="connsiteX54" fmla="*/ 93226 w 170230"/>
                <a:gd name="connsiteY54" fmla="*/ 131578 h 170229"/>
                <a:gd name="connsiteX55" fmla="*/ 102138 w 170230"/>
                <a:gd name="connsiteY55" fmla="*/ 133280 h 170229"/>
                <a:gd name="connsiteX56" fmla="*/ 102138 w 170230"/>
                <a:gd name="connsiteY56" fmla="*/ 133280 h 170229"/>
                <a:gd name="connsiteX57" fmla="*/ 100436 w 170230"/>
                <a:gd name="connsiteY57" fmla="*/ 142192 h 170229"/>
                <a:gd name="connsiteX58" fmla="*/ 100436 w 170230"/>
                <a:gd name="connsiteY58" fmla="*/ 142192 h 170229"/>
                <a:gd name="connsiteX59" fmla="*/ 96831 w 170230"/>
                <a:gd name="connsiteY59" fmla="*/ 143294 h 170229"/>
                <a:gd name="connsiteX60" fmla="*/ 96831 w 170230"/>
                <a:gd name="connsiteY60" fmla="*/ 143294 h 170229"/>
                <a:gd name="connsiteX61" fmla="*/ 91624 w 170230"/>
                <a:gd name="connsiteY61" fmla="*/ 140490 h 170229"/>
                <a:gd name="connsiteX62" fmla="*/ 107245 w 170230"/>
                <a:gd name="connsiteY62" fmla="*/ 129275 h 170229"/>
                <a:gd name="connsiteX63" fmla="*/ 107746 w 170230"/>
                <a:gd name="connsiteY63" fmla="*/ 120263 h 170229"/>
                <a:gd name="connsiteX64" fmla="*/ 107746 w 170230"/>
                <a:gd name="connsiteY64" fmla="*/ 120263 h 170229"/>
                <a:gd name="connsiteX65" fmla="*/ 116858 w 170230"/>
                <a:gd name="connsiteY65" fmla="*/ 120863 h 170229"/>
                <a:gd name="connsiteX66" fmla="*/ 116858 w 170230"/>
                <a:gd name="connsiteY66" fmla="*/ 120863 h 170229"/>
                <a:gd name="connsiteX67" fmla="*/ 116257 w 170230"/>
                <a:gd name="connsiteY67" fmla="*/ 129875 h 170229"/>
                <a:gd name="connsiteX68" fmla="*/ 116257 w 170230"/>
                <a:gd name="connsiteY68" fmla="*/ 129875 h 170229"/>
                <a:gd name="connsiteX69" fmla="*/ 112051 w 170230"/>
                <a:gd name="connsiteY69" fmla="*/ 131478 h 170229"/>
                <a:gd name="connsiteX70" fmla="*/ 112051 w 170230"/>
                <a:gd name="connsiteY70" fmla="*/ 131478 h 170229"/>
                <a:gd name="connsiteX71" fmla="*/ 107245 w 170230"/>
                <a:gd name="connsiteY71" fmla="*/ 129275 h 170229"/>
                <a:gd name="connsiteX72" fmla="*/ 121364 w 170230"/>
                <a:gd name="connsiteY72" fmla="*/ 116357 h 170229"/>
                <a:gd name="connsiteX73" fmla="*/ 120963 w 170230"/>
                <a:gd name="connsiteY73" fmla="*/ 107345 h 170229"/>
                <a:gd name="connsiteX74" fmla="*/ 120963 w 170230"/>
                <a:gd name="connsiteY74" fmla="*/ 107345 h 170229"/>
                <a:gd name="connsiteX75" fmla="*/ 129976 w 170230"/>
                <a:gd name="connsiteY75" fmla="*/ 106844 h 170229"/>
                <a:gd name="connsiteX76" fmla="*/ 129976 w 170230"/>
                <a:gd name="connsiteY76" fmla="*/ 106844 h 170229"/>
                <a:gd name="connsiteX77" fmla="*/ 130476 w 170230"/>
                <a:gd name="connsiteY77" fmla="*/ 115857 h 170229"/>
                <a:gd name="connsiteX78" fmla="*/ 130476 w 170230"/>
                <a:gd name="connsiteY78" fmla="*/ 115857 h 170229"/>
                <a:gd name="connsiteX79" fmla="*/ 125670 w 170230"/>
                <a:gd name="connsiteY79" fmla="*/ 117959 h 170229"/>
                <a:gd name="connsiteX80" fmla="*/ 125670 w 170230"/>
                <a:gd name="connsiteY80" fmla="*/ 117959 h 170229"/>
                <a:gd name="connsiteX81" fmla="*/ 121364 w 170230"/>
                <a:gd name="connsiteY81" fmla="*/ 116357 h 170229"/>
                <a:gd name="connsiteX82" fmla="*/ 133981 w 170230"/>
                <a:gd name="connsiteY82" fmla="*/ 101838 h 170229"/>
                <a:gd name="connsiteX83" fmla="*/ 132379 w 170230"/>
                <a:gd name="connsiteY83" fmla="*/ 92825 h 170229"/>
                <a:gd name="connsiteX84" fmla="*/ 132379 w 170230"/>
                <a:gd name="connsiteY84" fmla="*/ 92825 h 170229"/>
                <a:gd name="connsiteX85" fmla="*/ 141291 w 170230"/>
                <a:gd name="connsiteY85" fmla="*/ 91323 h 170229"/>
                <a:gd name="connsiteX86" fmla="*/ 141291 w 170230"/>
                <a:gd name="connsiteY86" fmla="*/ 91323 h 170229"/>
                <a:gd name="connsiteX87" fmla="*/ 142893 w 170230"/>
                <a:gd name="connsiteY87" fmla="*/ 100236 h 170229"/>
                <a:gd name="connsiteX88" fmla="*/ 142893 w 170230"/>
                <a:gd name="connsiteY88" fmla="*/ 100236 h 170229"/>
                <a:gd name="connsiteX89" fmla="*/ 137586 w 170230"/>
                <a:gd name="connsiteY89" fmla="*/ 102939 h 170229"/>
                <a:gd name="connsiteX90" fmla="*/ 137586 w 170230"/>
                <a:gd name="connsiteY90" fmla="*/ 102939 h 170229"/>
                <a:gd name="connsiteX91" fmla="*/ 133981 w 170230"/>
                <a:gd name="connsiteY91" fmla="*/ 101838 h 170229"/>
                <a:gd name="connsiteX92" fmla="*/ 144696 w 170230"/>
                <a:gd name="connsiteY92" fmla="*/ 85816 h 170229"/>
                <a:gd name="connsiteX93" fmla="*/ 142092 w 170230"/>
                <a:gd name="connsiteY93" fmla="*/ 77204 h 170229"/>
                <a:gd name="connsiteX94" fmla="*/ 142092 w 170230"/>
                <a:gd name="connsiteY94" fmla="*/ 77204 h 170229"/>
                <a:gd name="connsiteX95" fmla="*/ 150704 w 170230"/>
                <a:gd name="connsiteY95" fmla="*/ 74501 h 170229"/>
                <a:gd name="connsiteX96" fmla="*/ 150704 w 170230"/>
                <a:gd name="connsiteY96" fmla="*/ 74501 h 170229"/>
                <a:gd name="connsiteX97" fmla="*/ 153307 w 170230"/>
                <a:gd name="connsiteY97" fmla="*/ 83212 h 170229"/>
                <a:gd name="connsiteX98" fmla="*/ 153307 w 170230"/>
                <a:gd name="connsiteY98" fmla="*/ 83212 h 170229"/>
                <a:gd name="connsiteX99" fmla="*/ 147700 w 170230"/>
                <a:gd name="connsiteY99" fmla="*/ 86617 h 170229"/>
                <a:gd name="connsiteX100" fmla="*/ 147700 w 170230"/>
                <a:gd name="connsiteY100" fmla="*/ 86617 h 170229"/>
                <a:gd name="connsiteX101" fmla="*/ 144696 w 170230"/>
                <a:gd name="connsiteY101" fmla="*/ 85816 h 170229"/>
                <a:gd name="connsiteX102" fmla="*/ 153407 w 170230"/>
                <a:gd name="connsiteY102" fmla="*/ 68693 h 170229"/>
                <a:gd name="connsiteX103" fmla="*/ 149802 w 170230"/>
                <a:gd name="connsiteY103" fmla="*/ 60382 h 170229"/>
                <a:gd name="connsiteX104" fmla="*/ 149802 w 170230"/>
                <a:gd name="connsiteY104" fmla="*/ 60382 h 170229"/>
                <a:gd name="connsiteX105" fmla="*/ 158014 w 170230"/>
                <a:gd name="connsiteY105" fmla="*/ 56777 h 170229"/>
                <a:gd name="connsiteX106" fmla="*/ 158014 w 170230"/>
                <a:gd name="connsiteY106" fmla="*/ 56777 h 170229"/>
                <a:gd name="connsiteX107" fmla="*/ 161719 w 170230"/>
                <a:gd name="connsiteY107" fmla="*/ 65088 h 170229"/>
                <a:gd name="connsiteX108" fmla="*/ 161719 w 170230"/>
                <a:gd name="connsiteY108" fmla="*/ 65088 h 170229"/>
                <a:gd name="connsiteX109" fmla="*/ 155710 w 170230"/>
                <a:gd name="connsiteY109" fmla="*/ 69194 h 170229"/>
                <a:gd name="connsiteX110" fmla="*/ 155710 w 170230"/>
                <a:gd name="connsiteY110" fmla="*/ 69194 h 170229"/>
                <a:gd name="connsiteX111" fmla="*/ 153407 w 170230"/>
                <a:gd name="connsiteY111" fmla="*/ 68693 h 170229"/>
                <a:gd name="connsiteX112" fmla="*/ 160016 w 170230"/>
                <a:gd name="connsiteY112" fmla="*/ 50668 h 170229"/>
                <a:gd name="connsiteX113" fmla="*/ 155410 w 170230"/>
                <a:gd name="connsiteY113" fmla="*/ 42858 h 170229"/>
                <a:gd name="connsiteX114" fmla="*/ 155410 w 170230"/>
                <a:gd name="connsiteY114" fmla="*/ 42858 h 170229"/>
                <a:gd name="connsiteX115" fmla="*/ 163221 w 170230"/>
                <a:gd name="connsiteY115" fmla="*/ 38252 h 170229"/>
                <a:gd name="connsiteX116" fmla="*/ 163221 w 170230"/>
                <a:gd name="connsiteY116" fmla="*/ 38252 h 170229"/>
                <a:gd name="connsiteX117" fmla="*/ 167827 w 170230"/>
                <a:gd name="connsiteY117" fmla="*/ 46062 h 170229"/>
                <a:gd name="connsiteX118" fmla="*/ 167827 w 170230"/>
                <a:gd name="connsiteY118" fmla="*/ 46062 h 170229"/>
                <a:gd name="connsiteX119" fmla="*/ 161618 w 170230"/>
                <a:gd name="connsiteY119" fmla="*/ 50869 h 170229"/>
                <a:gd name="connsiteX120" fmla="*/ 161618 w 170230"/>
                <a:gd name="connsiteY120" fmla="*/ 50869 h 170229"/>
                <a:gd name="connsiteX121" fmla="*/ 160016 w 170230"/>
                <a:gd name="connsiteY121" fmla="*/ 50668 h 170229"/>
                <a:gd name="connsiteX122" fmla="*/ 164422 w 170230"/>
                <a:gd name="connsiteY122" fmla="*/ 31943 h 170229"/>
                <a:gd name="connsiteX123" fmla="*/ 158915 w 170230"/>
                <a:gd name="connsiteY123" fmla="*/ 24733 h 170229"/>
                <a:gd name="connsiteX124" fmla="*/ 158915 w 170230"/>
                <a:gd name="connsiteY124" fmla="*/ 24733 h 170229"/>
                <a:gd name="connsiteX125" fmla="*/ 166124 w 170230"/>
                <a:gd name="connsiteY125" fmla="*/ 19226 h 170229"/>
                <a:gd name="connsiteX126" fmla="*/ 166124 w 170230"/>
                <a:gd name="connsiteY126" fmla="*/ 19226 h 170229"/>
                <a:gd name="connsiteX127" fmla="*/ 171632 w 170230"/>
                <a:gd name="connsiteY127" fmla="*/ 26436 h 170229"/>
                <a:gd name="connsiteX128" fmla="*/ 171632 w 170230"/>
                <a:gd name="connsiteY128" fmla="*/ 26436 h 170229"/>
                <a:gd name="connsiteX129" fmla="*/ 165223 w 170230"/>
                <a:gd name="connsiteY129" fmla="*/ 32043 h 170229"/>
                <a:gd name="connsiteX130" fmla="*/ 165223 w 170230"/>
                <a:gd name="connsiteY130" fmla="*/ 32043 h 170229"/>
                <a:gd name="connsiteX131" fmla="*/ 164422 w 170230"/>
                <a:gd name="connsiteY131" fmla="*/ 31943 h 170229"/>
                <a:gd name="connsiteX132" fmla="*/ 166525 w 170230"/>
                <a:gd name="connsiteY132" fmla="*/ 12817 h 170229"/>
                <a:gd name="connsiteX133" fmla="*/ 160216 w 170230"/>
                <a:gd name="connsiteY133" fmla="*/ 6409 h 170229"/>
                <a:gd name="connsiteX134" fmla="*/ 160216 w 170230"/>
                <a:gd name="connsiteY134" fmla="*/ 6409 h 170229"/>
                <a:gd name="connsiteX135" fmla="*/ 166625 w 170230"/>
                <a:gd name="connsiteY135" fmla="*/ 0 h 170229"/>
                <a:gd name="connsiteX136" fmla="*/ 166625 w 170230"/>
                <a:gd name="connsiteY136" fmla="*/ 0 h 170229"/>
                <a:gd name="connsiteX137" fmla="*/ 173034 w 170230"/>
                <a:gd name="connsiteY137" fmla="*/ 6509 h 170229"/>
                <a:gd name="connsiteX138" fmla="*/ 173034 w 170230"/>
                <a:gd name="connsiteY138" fmla="*/ 6509 h 170229"/>
                <a:gd name="connsiteX139" fmla="*/ 166625 w 170230"/>
                <a:gd name="connsiteY139" fmla="*/ 12817 h 170229"/>
                <a:gd name="connsiteX140" fmla="*/ 166625 w 170230"/>
                <a:gd name="connsiteY140" fmla="*/ 12817 h 170229"/>
                <a:gd name="connsiteX141" fmla="*/ 166525 w 170230"/>
                <a:gd name="connsiteY141" fmla="*/ 12817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</a:cxnLst>
              <a:rect l="l" t="t" r="r" b="b"/>
              <a:pathLst>
                <a:path w="170230" h="170229">
                  <a:moveTo>
                    <a:pt x="0" y="164823"/>
                  </a:moveTo>
                  <a:cubicBezTo>
                    <a:pt x="0" y="161318"/>
                    <a:pt x="2804" y="158414"/>
                    <a:pt x="6409" y="158414"/>
                  </a:cubicBezTo>
                  <a:lnTo>
                    <a:pt x="6409" y="158414"/>
                  </a:lnTo>
                  <a:cubicBezTo>
                    <a:pt x="9913" y="158414"/>
                    <a:pt x="12817" y="161318"/>
                    <a:pt x="12817" y="164823"/>
                  </a:cubicBezTo>
                  <a:lnTo>
                    <a:pt x="12817" y="164823"/>
                  </a:lnTo>
                  <a:cubicBezTo>
                    <a:pt x="12817" y="168327"/>
                    <a:pt x="9913" y="171231"/>
                    <a:pt x="6409" y="171231"/>
                  </a:cubicBezTo>
                  <a:lnTo>
                    <a:pt x="6409" y="171231"/>
                  </a:lnTo>
                  <a:cubicBezTo>
                    <a:pt x="2804" y="171231"/>
                    <a:pt x="0" y="168327"/>
                    <a:pt x="0" y="164823"/>
                  </a:cubicBezTo>
                  <a:close/>
                  <a:moveTo>
                    <a:pt x="19226" y="164422"/>
                  </a:moveTo>
                  <a:cubicBezTo>
                    <a:pt x="18825" y="160917"/>
                    <a:pt x="21329" y="157713"/>
                    <a:pt x="24834" y="157312"/>
                  </a:cubicBezTo>
                  <a:lnTo>
                    <a:pt x="24834" y="157312"/>
                  </a:lnTo>
                  <a:lnTo>
                    <a:pt x="24834" y="157312"/>
                  </a:lnTo>
                  <a:lnTo>
                    <a:pt x="24834" y="157312"/>
                  </a:lnTo>
                  <a:cubicBezTo>
                    <a:pt x="28338" y="156912"/>
                    <a:pt x="31543" y="159416"/>
                    <a:pt x="31943" y="162920"/>
                  </a:cubicBezTo>
                  <a:lnTo>
                    <a:pt x="31943" y="162920"/>
                  </a:lnTo>
                  <a:cubicBezTo>
                    <a:pt x="32344" y="166425"/>
                    <a:pt x="29840" y="169629"/>
                    <a:pt x="26336" y="170030"/>
                  </a:cubicBezTo>
                  <a:lnTo>
                    <a:pt x="26336" y="170030"/>
                  </a:lnTo>
                  <a:cubicBezTo>
                    <a:pt x="26035" y="170130"/>
                    <a:pt x="25835" y="170130"/>
                    <a:pt x="25535" y="170130"/>
                  </a:cubicBezTo>
                  <a:lnTo>
                    <a:pt x="25535" y="170130"/>
                  </a:lnTo>
                  <a:cubicBezTo>
                    <a:pt x="22330" y="170130"/>
                    <a:pt x="19627" y="167727"/>
                    <a:pt x="19226" y="164422"/>
                  </a:cubicBezTo>
                  <a:close/>
                  <a:moveTo>
                    <a:pt x="38252" y="161819"/>
                  </a:moveTo>
                  <a:cubicBezTo>
                    <a:pt x="37451" y="158414"/>
                    <a:pt x="39553" y="154909"/>
                    <a:pt x="42958" y="154008"/>
                  </a:cubicBezTo>
                  <a:lnTo>
                    <a:pt x="42958" y="154008"/>
                  </a:lnTo>
                  <a:lnTo>
                    <a:pt x="42958" y="154008"/>
                  </a:lnTo>
                  <a:lnTo>
                    <a:pt x="42958" y="154008"/>
                  </a:lnTo>
                  <a:cubicBezTo>
                    <a:pt x="46363" y="153207"/>
                    <a:pt x="49867" y="155310"/>
                    <a:pt x="50668" y="158815"/>
                  </a:cubicBezTo>
                  <a:lnTo>
                    <a:pt x="50668" y="158815"/>
                  </a:lnTo>
                  <a:cubicBezTo>
                    <a:pt x="51570" y="162219"/>
                    <a:pt x="49467" y="165624"/>
                    <a:pt x="45962" y="166525"/>
                  </a:cubicBezTo>
                  <a:lnTo>
                    <a:pt x="45962" y="166525"/>
                  </a:lnTo>
                  <a:cubicBezTo>
                    <a:pt x="45461" y="166625"/>
                    <a:pt x="44961" y="166725"/>
                    <a:pt x="44460" y="166725"/>
                  </a:cubicBezTo>
                  <a:lnTo>
                    <a:pt x="44460" y="166725"/>
                  </a:lnTo>
                  <a:cubicBezTo>
                    <a:pt x="41556" y="166725"/>
                    <a:pt x="38953" y="164723"/>
                    <a:pt x="38252" y="161819"/>
                  </a:cubicBezTo>
                  <a:close/>
                  <a:moveTo>
                    <a:pt x="56877" y="156912"/>
                  </a:moveTo>
                  <a:cubicBezTo>
                    <a:pt x="55575" y="153607"/>
                    <a:pt x="57277" y="149802"/>
                    <a:pt x="60582" y="148601"/>
                  </a:cubicBezTo>
                  <a:lnTo>
                    <a:pt x="60582" y="148601"/>
                  </a:lnTo>
                  <a:cubicBezTo>
                    <a:pt x="63886" y="147399"/>
                    <a:pt x="67591" y="149001"/>
                    <a:pt x="68793" y="152306"/>
                  </a:cubicBezTo>
                  <a:lnTo>
                    <a:pt x="68793" y="152306"/>
                  </a:lnTo>
                  <a:cubicBezTo>
                    <a:pt x="70095" y="155610"/>
                    <a:pt x="68392" y="159315"/>
                    <a:pt x="65088" y="160617"/>
                  </a:cubicBezTo>
                  <a:lnTo>
                    <a:pt x="65088" y="160617"/>
                  </a:lnTo>
                  <a:cubicBezTo>
                    <a:pt x="64387" y="160917"/>
                    <a:pt x="63586" y="161017"/>
                    <a:pt x="62885" y="161017"/>
                  </a:cubicBezTo>
                  <a:lnTo>
                    <a:pt x="62885" y="161017"/>
                  </a:lnTo>
                  <a:cubicBezTo>
                    <a:pt x="60281" y="161017"/>
                    <a:pt x="57778" y="159416"/>
                    <a:pt x="56877" y="156912"/>
                  </a:cubicBezTo>
                  <a:close/>
                  <a:moveTo>
                    <a:pt x="74701" y="149702"/>
                  </a:moveTo>
                  <a:cubicBezTo>
                    <a:pt x="73099" y="146598"/>
                    <a:pt x="74300" y="142693"/>
                    <a:pt x="77405" y="141091"/>
                  </a:cubicBezTo>
                  <a:lnTo>
                    <a:pt x="77405" y="141091"/>
                  </a:lnTo>
                  <a:cubicBezTo>
                    <a:pt x="80509" y="139488"/>
                    <a:pt x="84414" y="140690"/>
                    <a:pt x="86116" y="143794"/>
                  </a:cubicBezTo>
                  <a:lnTo>
                    <a:pt x="86116" y="143794"/>
                  </a:lnTo>
                  <a:cubicBezTo>
                    <a:pt x="87719" y="146899"/>
                    <a:pt x="86517" y="150804"/>
                    <a:pt x="83313" y="152406"/>
                  </a:cubicBezTo>
                  <a:lnTo>
                    <a:pt x="83313" y="152406"/>
                  </a:lnTo>
                  <a:cubicBezTo>
                    <a:pt x="82411" y="152906"/>
                    <a:pt x="81410" y="153207"/>
                    <a:pt x="80409" y="153207"/>
                  </a:cubicBezTo>
                  <a:lnTo>
                    <a:pt x="80409" y="153207"/>
                  </a:lnTo>
                  <a:cubicBezTo>
                    <a:pt x="78106" y="153207"/>
                    <a:pt x="75802" y="151905"/>
                    <a:pt x="74701" y="149702"/>
                  </a:cubicBezTo>
                  <a:close/>
                  <a:moveTo>
                    <a:pt x="91624" y="140490"/>
                  </a:moveTo>
                  <a:cubicBezTo>
                    <a:pt x="89521" y="137586"/>
                    <a:pt x="90322" y="133580"/>
                    <a:pt x="93226" y="131578"/>
                  </a:cubicBezTo>
                  <a:lnTo>
                    <a:pt x="93226" y="131578"/>
                  </a:lnTo>
                  <a:cubicBezTo>
                    <a:pt x="96130" y="129575"/>
                    <a:pt x="100135" y="130376"/>
                    <a:pt x="102138" y="133280"/>
                  </a:cubicBezTo>
                  <a:lnTo>
                    <a:pt x="102138" y="133280"/>
                  </a:lnTo>
                  <a:cubicBezTo>
                    <a:pt x="104141" y="136184"/>
                    <a:pt x="103440" y="140189"/>
                    <a:pt x="100436" y="142192"/>
                  </a:cubicBezTo>
                  <a:lnTo>
                    <a:pt x="100436" y="142192"/>
                  </a:lnTo>
                  <a:cubicBezTo>
                    <a:pt x="99334" y="142893"/>
                    <a:pt x="98133" y="143294"/>
                    <a:pt x="96831" y="143294"/>
                  </a:cubicBezTo>
                  <a:lnTo>
                    <a:pt x="96831" y="143294"/>
                  </a:lnTo>
                  <a:cubicBezTo>
                    <a:pt x="94828" y="143294"/>
                    <a:pt x="92825" y="142292"/>
                    <a:pt x="91624" y="140490"/>
                  </a:cubicBezTo>
                  <a:close/>
                  <a:moveTo>
                    <a:pt x="107245" y="129275"/>
                  </a:moveTo>
                  <a:cubicBezTo>
                    <a:pt x="104842" y="126671"/>
                    <a:pt x="105142" y="122565"/>
                    <a:pt x="107746" y="120263"/>
                  </a:cubicBezTo>
                  <a:lnTo>
                    <a:pt x="107746" y="120263"/>
                  </a:lnTo>
                  <a:cubicBezTo>
                    <a:pt x="110449" y="117959"/>
                    <a:pt x="114555" y="118160"/>
                    <a:pt x="116858" y="120863"/>
                  </a:cubicBezTo>
                  <a:lnTo>
                    <a:pt x="116858" y="120863"/>
                  </a:lnTo>
                  <a:cubicBezTo>
                    <a:pt x="119161" y="123567"/>
                    <a:pt x="118961" y="127572"/>
                    <a:pt x="116257" y="129875"/>
                  </a:cubicBezTo>
                  <a:lnTo>
                    <a:pt x="116257" y="129875"/>
                  </a:lnTo>
                  <a:cubicBezTo>
                    <a:pt x="115055" y="130977"/>
                    <a:pt x="113553" y="131478"/>
                    <a:pt x="112051" y="131478"/>
                  </a:cubicBezTo>
                  <a:lnTo>
                    <a:pt x="112051" y="131478"/>
                  </a:lnTo>
                  <a:cubicBezTo>
                    <a:pt x="110249" y="131478"/>
                    <a:pt x="108447" y="130777"/>
                    <a:pt x="107245" y="129275"/>
                  </a:cubicBezTo>
                  <a:close/>
                  <a:moveTo>
                    <a:pt x="121364" y="116357"/>
                  </a:moveTo>
                  <a:cubicBezTo>
                    <a:pt x="118760" y="113954"/>
                    <a:pt x="118560" y="109949"/>
                    <a:pt x="120963" y="107345"/>
                  </a:cubicBezTo>
                  <a:lnTo>
                    <a:pt x="120963" y="107345"/>
                  </a:lnTo>
                  <a:cubicBezTo>
                    <a:pt x="123267" y="104641"/>
                    <a:pt x="127372" y="104441"/>
                    <a:pt x="129976" y="106844"/>
                  </a:cubicBezTo>
                  <a:lnTo>
                    <a:pt x="129976" y="106844"/>
                  </a:lnTo>
                  <a:cubicBezTo>
                    <a:pt x="132579" y="109147"/>
                    <a:pt x="132779" y="113253"/>
                    <a:pt x="130476" y="115857"/>
                  </a:cubicBezTo>
                  <a:lnTo>
                    <a:pt x="130476" y="115857"/>
                  </a:lnTo>
                  <a:cubicBezTo>
                    <a:pt x="129175" y="117258"/>
                    <a:pt x="127472" y="117959"/>
                    <a:pt x="125670" y="117959"/>
                  </a:cubicBezTo>
                  <a:lnTo>
                    <a:pt x="125670" y="117959"/>
                  </a:lnTo>
                  <a:cubicBezTo>
                    <a:pt x="124168" y="117959"/>
                    <a:pt x="122666" y="117459"/>
                    <a:pt x="121364" y="116357"/>
                  </a:cubicBezTo>
                  <a:close/>
                  <a:moveTo>
                    <a:pt x="133981" y="101838"/>
                  </a:moveTo>
                  <a:cubicBezTo>
                    <a:pt x="131077" y="99735"/>
                    <a:pt x="130376" y="95729"/>
                    <a:pt x="132379" y="92825"/>
                  </a:cubicBezTo>
                  <a:lnTo>
                    <a:pt x="132379" y="92825"/>
                  </a:lnTo>
                  <a:cubicBezTo>
                    <a:pt x="134382" y="89922"/>
                    <a:pt x="138387" y="89221"/>
                    <a:pt x="141291" y="91323"/>
                  </a:cubicBezTo>
                  <a:lnTo>
                    <a:pt x="141291" y="91323"/>
                  </a:lnTo>
                  <a:cubicBezTo>
                    <a:pt x="144195" y="93326"/>
                    <a:pt x="144896" y="97332"/>
                    <a:pt x="142893" y="100236"/>
                  </a:cubicBezTo>
                  <a:lnTo>
                    <a:pt x="142893" y="100236"/>
                  </a:lnTo>
                  <a:cubicBezTo>
                    <a:pt x="141591" y="102038"/>
                    <a:pt x="139689" y="102939"/>
                    <a:pt x="137586" y="102939"/>
                  </a:cubicBezTo>
                  <a:lnTo>
                    <a:pt x="137586" y="102939"/>
                  </a:lnTo>
                  <a:cubicBezTo>
                    <a:pt x="136384" y="102939"/>
                    <a:pt x="135083" y="102538"/>
                    <a:pt x="133981" y="101838"/>
                  </a:cubicBezTo>
                  <a:close/>
                  <a:moveTo>
                    <a:pt x="144696" y="85816"/>
                  </a:moveTo>
                  <a:cubicBezTo>
                    <a:pt x="141591" y="84114"/>
                    <a:pt x="140390" y="80308"/>
                    <a:pt x="142092" y="77204"/>
                  </a:cubicBezTo>
                  <a:lnTo>
                    <a:pt x="142092" y="77204"/>
                  </a:lnTo>
                  <a:cubicBezTo>
                    <a:pt x="143694" y="74000"/>
                    <a:pt x="147599" y="72898"/>
                    <a:pt x="150704" y="74501"/>
                  </a:cubicBezTo>
                  <a:lnTo>
                    <a:pt x="150704" y="74501"/>
                  </a:lnTo>
                  <a:cubicBezTo>
                    <a:pt x="153808" y="76203"/>
                    <a:pt x="155009" y="80108"/>
                    <a:pt x="153307" y="83212"/>
                  </a:cubicBezTo>
                  <a:lnTo>
                    <a:pt x="153307" y="83212"/>
                  </a:lnTo>
                  <a:cubicBezTo>
                    <a:pt x="152206" y="85415"/>
                    <a:pt x="150003" y="86617"/>
                    <a:pt x="147700" y="86617"/>
                  </a:cubicBezTo>
                  <a:lnTo>
                    <a:pt x="147700" y="86617"/>
                  </a:lnTo>
                  <a:cubicBezTo>
                    <a:pt x="146698" y="86617"/>
                    <a:pt x="145597" y="86317"/>
                    <a:pt x="144696" y="85816"/>
                  </a:cubicBezTo>
                  <a:close/>
                  <a:moveTo>
                    <a:pt x="153407" y="68693"/>
                  </a:moveTo>
                  <a:cubicBezTo>
                    <a:pt x="150103" y="67391"/>
                    <a:pt x="148501" y="63686"/>
                    <a:pt x="149802" y="60382"/>
                  </a:cubicBezTo>
                  <a:lnTo>
                    <a:pt x="149802" y="60382"/>
                  </a:lnTo>
                  <a:cubicBezTo>
                    <a:pt x="151004" y="57177"/>
                    <a:pt x="154709" y="55475"/>
                    <a:pt x="158014" y="56777"/>
                  </a:cubicBezTo>
                  <a:lnTo>
                    <a:pt x="158014" y="56777"/>
                  </a:lnTo>
                  <a:cubicBezTo>
                    <a:pt x="161318" y="58078"/>
                    <a:pt x="163020" y="61784"/>
                    <a:pt x="161719" y="65088"/>
                  </a:cubicBezTo>
                  <a:lnTo>
                    <a:pt x="161719" y="65088"/>
                  </a:lnTo>
                  <a:cubicBezTo>
                    <a:pt x="160717" y="67591"/>
                    <a:pt x="158314" y="69194"/>
                    <a:pt x="155710" y="69194"/>
                  </a:cubicBezTo>
                  <a:lnTo>
                    <a:pt x="155710" y="69194"/>
                  </a:lnTo>
                  <a:cubicBezTo>
                    <a:pt x="155009" y="69194"/>
                    <a:pt x="154208" y="68993"/>
                    <a:pt x="153407" y="68693"/>
                  </a:cubicBezTo>
                  <a:close/>
                  <a:moveTo>
                    <a:pt x="160016" y="50668"/>
                  </a:moveTo>
                  <a:cubicBezTo>
                    <a:pt x="156612" y="49767"/>
                    <a:pt x="154509" y="46262"/>
                    <a:pt x="155410" y="42858"/>
                  </a:cubicBezTo>
                  <a:lnTo>
                    <a:pt x="155410" y="42858"/>
                  </a:lnTo>
                  <a:cubicBezTo>
                    <a:pt x="156311" y="39453"/>
                    <a:pt x="159716" y="37351"/>
                    <a:pt x="163221" y="38252"/>
                  </a:cubicBezTo>
                  <a:lnTo>
                    <a:pt x="163221" y="38252"/>
                  </a:lnTo>
                  <a:cubicBezTo>
                    <a:pt x="166625" y="39153"/>
                    <a:pt x="168728" y="42658"/>
                    <a:pt x="167827" y="46062"/>
                  </a:cubicBezTo>
                  <a:lnTo>
                    <a:pt x="167827" y="46062"/>
                  </a:lnTo>
                  <a:cubicBezTo>
                    <a:pt x="167026" y="48966"/>
                    <a:pt x="164422" y="50869"/>
                    <a:pt x="161618" y="50869"/>
                  </a:cubicBezTo>
                  <a:lnTo>
                    <a:pt x="161618" y="50869"/>
                  </a:lnTo>
                  <a:cubicBezTo>
                    <a:pt x="161118" y="50869"/>
                    <a:pt x="160517" y="50769"/>
                    <a:pt x="160016" y="50668"/>
                  </a:cubicBezTo>
                  <a:close/>
                  <a:moveTo>
                    <a:pt x="164422" y="31943"/>
                  </a:moveTo>
                  <a:cubicBezTo>
                    <a:pt x="160917" y="31543"/>
                    <a:pt x="158414" y="28238"/>
                    <a:pt x="158915" y="24733"/>
                  </a:cubicBezTo>
                  <a:lnTo>
                    <a:pt x="158915" y="24733"/>
                  </a:lnTo>
                  <a:cubicBezTo>
                    <a:pt x="159315" y="21229"/>
                    <a:pt x="162620" y="18825"/>
                    <a:pt x="166124" y="19226"/>
                  </a:cubicBezTo>
                  <a:lnTo>
                    <a:pt x="166124" y="19226"/>
                  </a:lnTo>
                  <a:cubicBezTo>
                    <a:pt x="169629" y="19727"/>
                    <a:pt x="172032" y="22931"/>
                    <a:pt x="171632" y="26436"/>
                  </a:cubicBezTo>
                  <a:lnTo>
                    <a:pt x="171632" y="26436"/>
                  </a:lnTo>
                  <a:cubicBezTo>
                    <a:pt x="171131" y="29640"/>
                    <a:pt x="168428" y="32043"/>
                    <a:pt x="165223" y="32043"/>
                  </a:cubicBezTo>
                  <a:lnTo>
                    <a:pt x="165223" y="32043"/>
                  </a:lnTo>
                  <a:cubicBezTo>
                    <a:pt x="164923" y="32043"/>
                    <a:pt x="164723" y="32043"/>
                    <a:pt x="164422" y="31943"/>
                  </a:cubicBezTo>
                  <a:close/>
                  <a:moveTo>
                    <a:pt x="166525" y="12817"/>
                  </a:moveTo>
                  <a:cubicBezTo>
                    <a:pt x="163020" y="12817"/>
                    <a:pt x="160116" y="9913"/>
                    <a:pt x="160216" y="6409"/>
                  </a:cubicBezTo>
                  <a:lnTo>
                    <a:pt x="160216" y="6409"/>
                  </a:lnTo>
                  <a:cubicBezTo>
                    <a:pt x="160216" y="2804"/>
                    <a:pt x="163120" y="0"/>
                    <a:pt x="166625" y="0"/>
                  </a:cubicBezTo>
                  <a:lnTo>
                    <a:pt x="166625" y="0"/>
                  </a:lnTo>
                  <a:cubicBezTo>
                    <a:pt x="170230" y="100"/>
                    <a:pt x="173034" y="3004"/>
                    <a:pt x="173034" y="6509"/>
                  </a:cubicBezTo>
                  <a:lnTo>
                    <a:pt x="173034" y="6509"/>
                  </a:lnTo>
                  <a:cubicBezTo>
                    <a:pt x="172934" y="10014"/>
                    <a:pt x="170130" y="12817"/>
                    <a:pt x="166625" y="12817"/>
                  </a:cubicBezTo>
                  <a:lnTo>
                    <a:pt x="166625" y="12817"/>
                  </a:lnTo>
                  <a:cubicBezTo>
                    <a:pt x="166525" y="12817"/>
                    <a:pt x="166525" y="12817"/>
                    <a:pt x="166525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EB710FD8-E43E-4D85-BED7-048AACE2F487}"/>
                </a:ext>
              </a:extLst>
            </p:cNvPr>
            <p:cNvSpPr/>
            <p:nvPr/>
          </p:nvSpPr>
          <p:spPr>
            <a:xfrm>
              <a:off x="861304" y="6072003"/>
              <a:ext cx="170230" cy="170230"/>
            </a:xfrm>
            <a:custGeom>
              <a:avLst/>
              <a:gdLst>
                <a:gd name="connsiteX0" fmla="*/ 166625 w 170230"/>
                <a:gd name="connsiteY0" fmla="*/ 173034 h 170229"/>
                <a:gd name="connsiteX1" fmla="*/ 125169 w 170230"/>
                <a:gd name="connsiteY1" fmla="*/ 167827 h 170229"/>
                <a:gd name="connsiteX2" fmla="*/ 125069 w 170230"/>
                <a:gd name="connsiteY2" fmla="*/ 167827 h 170229"/>
                <a:gd name="connsiteX3" fmla="*/ 121264 w 170230"/>
                <a:gd name="connsiteY3" fmla="*/ 164923 h 170229"/>
                <a:gd name="connsiteX4" fmla="*/ 120563 w 170230"/>
                <a:gd name="connsiteY4" fmla="*/ 160016 h 170229"/>
                <a:gd name="connsiteX5" fmla="*/ 128373 w 170230"/>
                <a:gd name="connsiteY5" fmla="*/ 155410 h 170229"/>
                <a:gd name="connsiteX6" fmla="*/ 166625 w 170230"/>
                <a:gd name="connsiteY6" fmla="*/ 160216 h 170229"/>
                <a:gd name="connsiteX7" fmla="*/ 173034 w 170230"/>
                <a:gd name="connsiteY7" fmla="*/ 166625 h 170229"/>
                <a:gd name="connsiteX8" fmla="*/ 166625 w 170230"/>
                <a:gd name="connsiteY8" fmla="*/ 173034 h 170229"/>
                <a:gd name="connsiteX9" fmla="*/ 108447 w 170230"/>
                <a:gd name="connsiteY9" fmla="*/ 162119 h 170229"/>
                <a:gd name="connsiteX10" fmla="*/ 106143 w 170230"/>
                <a:gd name="connsiteY10" fmla="*/ 161718 h 170229"/>
                <a:gd name="connsiteX11" fmla="*/ 29740 w 170230"/>
                <a:gd name="connsiteY11" fmla="*/ 101537 h 170229"/>
                <a:gd name="connsiteX12" fmla="*/ 0 w 170230"/>
                <a:gd name="connsiteY12" fmla="*/ 6408 h 170229"/>
                <a:gd name="connsiteX13" fmla="*/ 6409 w 170230"/>
                <a:gd name="connsiteY13" fmla="*/ 0 h 170229"/>
                <a:gd name="connsiteX14" fmla="*/ 12817 w 170230"/>
                <a:gd name="connsiteY14" fmla="*/ 6408 h 170229"/>
                <a:gd name="connsiteX15" fmla="*/ 110750 w 170230"/>
                <a:gd name="connsiteY15" fmla="*/ 149802 h 170229"/>
                <a:gd name="connsiteX16" fmla="*/ 114455 w 170230"/>
                <a:gd name="connsiteY16" fmla="*/ 158114 h 170229"/>
                <a:gd name="connsiteX17" fmla="*/ 108447 w 170230"/>
                <a:gd name="connsiteY17" fmla="*/ 162119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0230" h="170229">
                  <a:moveTo>
                    <a:pt x="166625" y="173034"/>
                  </a:moveTo>
                  <a:cubicBezTo>
                    <a:pt x="152506" y="173034"/>
                    <a:pt x="138587" y="171331"/>
                    <a:pt x="125169" y="167827"/>
                  </a:cubicBezTo>
                  <a:cubicBezTo>
                    <a:pt x="125069" y="167827"/>
                    <a:pt x="125069" y="167827"/>
                    <a:pt x="125069" y="167827"/>
                  </a:cubicBezTo>
                  <a:cubicBezTo>
                    <a:pt x="123467" y="167326"/>
                    <a:pt x="122065" y="166325"/>
                    <a:pt x="121264" y="164923"/>
                  </a:cubicBezTo>
                  <a:cubicBezTo>
                    <a:pt x="120363" y="163421"/>
                    <a:pt x="120162" y="161718"/>
                    <a:pt x="120563" y="160016"/>
                  </a:cubicBezTo>
                  <a:cubicBezTo>
                    <a:pt x="121364" y="156712"/>
                    <a:pt x="124969" y="154509"/>
                    <a:pt x="128373" y="155410"/>
                  </a:cubicBezTo>
                  <a:cubicBezTo>
                    <a:pt x="140790" y="158614"/>
                    <a:pt x="153608" y="160216"/>
                    <a:pt x="166625" y="160216"/>
                  </a:cubicBezTo>
                  <a:cubicBezTo>
                    <a:pt x="170130" y="160216"/>
                    <a:pt x="173034" y="163120"/>
                    <a:pt x="173034" y="166625"/>
                  </a:cubicBezTo>
                  <a:cubicBezTo>
                    <a:pt x="173034" y="170130"/>
                    <a:pt x="170130" y="173034"/>
                    <a:pt x="166625" y="173034"/>
                  </a:cubicBezTo>
                  <a:close/>
                  <a:moveTo>
                    <a:pt x="108447" y="162119"/>
                  </a:moveTo>
                  <a:cubicBezTo>
                    <a:pt x="107645" y="162119"/>
                    <a:pt x="106844" y="162019"/>
                    <a:pt x="106143" y="161718"/>
                  </a:cubicBezTo>
                  <a:cubicBezTo>
                    <a:pt x="75202" y="149702"/>
                    <a:pt x="48766" y="128874"/>
                    <a:pt x="29740" y="101537"/>
                  </a:cubicBezTo>
                  <a:cubicBezTo>
                    <a:pt x="10314" y="73499"/>
                    <a:pt x="0" y="40655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7" y="2904"/>
                    <a:pt x="12817" y="6408"/>
                  </a:cubicBezTo>
                  <a:cubicBezTo>
                    <a:pt x="12817" y="70295"/>
                    <a:pt x="51269" y="126571"/>
                    <a:pt x="110750" y="149802"/>
                  </a:cubicBezTo>
                  <a:cubicBezTo>
                    <a:pt x="114054" y="151104"/>
                    <a:pt x="115756" y="154809"/>
                    <a:pt x="114455" y="158114"/>
                  </a:cubicBezTo>
                  <a:cubicBezTo>
                    <a:pt x="113453" y="160517"/>
                    <a:pt x="111150" y="162119"/>
                    <a:pt x="108447" y="16211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E7B1F6C4-06A4-4F07-AE0C-FCEBE8E8051B}"/>
                </a:ext>
              </a:extLst>
            </p:cNvPr>
            <p:cNvSpPr/>
            <p:nvPr/>
          </p:nvSpPr>
          <p:spPr>
            <a:xfrm>
              <a:off x="701088" y="5911787"/>
              <a:ext cx="170230" cy="170230"/>
            </a:xfrm>
            <a:custGeom>
              <a:avLst/>
              <a:gdLst>
                <a:gd name="connsiteX0" fmla="*/ 166625 w 170230"/>
                <a:gd name="connsiteY0" fmla="*/ 173034 h 170229"/>
                <a:gd name="connsiteX1" fmla="*/ 160216 w 170230"/>
                <a:gd name="connsiteY1" fmla="*/ 166625 h 170229"/>
                <a:gd name="connsiteX2" fmla="*/ 155410 w 170230"/>
                <a:gd name="connsiteY2" fmla="*/ 128374 h 170229"/>
                <a:gd name="connsiteX3" fmla="*/ 156111 w 170230"/>
                <a:gd name="connsiteY3" fmla="*/ 123467 h 170229"/>
                <a:gd name="connsiteX4" fmla="*/ 160016 w 170230"/>
                <a:gd name="connsiteY4" fmla="*/ 120563 h 170229"/>
                <a:gd name="connsiteX5" fmla="*/ 167827 w 170230"/>
                <a:gd name="connsiteY5" fmla="*/ 125169 h 170229"/>
                <a:gd name="connsiteX6" fmla="*/ 173034 w 170230"/>
                <a:gd name="connsiteY6" fmla="*/ 166625 h 170229"/>
                <a:gd name="connsiteX7" fmla="*/ 166625 w 170230"/>
                <a:gd name="connsiteY7" fmla="*/ 173034 h 170229"/>
                <a:gd name="connsiteX8" fmla="*/ 155710 w 170230"/>
                <a:gd name="connsiteY8" fmla="*/ 114855 h 170229"/>
                <a:gd name="connsiteX9" fmla="*/ 149802 w 170230"/>
                <a:gd name="connsiteY9" fmla="*/ 110850 h 170229"/>
                <a:gd name="connsiteX10" fmla="*/ 6509 w 170230"/>
                <a:gd name="connsiteY10" fmla="*/ 12817 h 170229"/>
                <a:gd name="connsiteX11" fmla="*/ 6409 w 170230"/>
                <a:gd name="connsiteY11" fmla="*/ 12817 h 170229"/>
                <a:gd name="connsiteX12" fmla="*/ 0 w 170230"/>
                <a:gd name="connsiteY12" fmla="*/ 6408 h 170229"/>
                <a:gd name="connsiteX13" fmla="*/ 6409 w 170230"/>
                <a:gd name="connsiteY13" fmla="*/ 0 h 170229"/>
                <a:gd name="connsiteX14" fmla="*/ 101437 w 170230"/>
                <a:gd name="connsiteY14" fmla="*/ 29840 h 170229"/>
                <a:gd name="connsiteX15" fmla="*/ 161719 w 170230"/>
                <a:gd name="connsiteY15" fmla="*/ 106143 h 170229"/>
                <a:gd name="connsiteX16" fmla="*/ 161618 w 170230"/>
                <a:gd name="connsiteY16" fmla="*/ 111050 h 170229"/>
                <a:gd name="connsiteX17" fmla="*/ 158014 w 170230"/>
                <a:gd name="connsiteY17" fmla="*/ 114455 h 170229"/>
                <a:gd name="connsiteX18" fmla="*/ 155710 w 170230"/>
                <a:gd name="connsiteY18" fmla="*/ 114855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230" h="170229">
                  <a:moveTo>
                    <a:pt x="166625" y="173034"/>
                  </a:moveTo>
                  <a:cubicBezTo>
                    <a:pt x="163120" y="173034"/>
                    <a:pt x="160216" y="170130"/>
                    <a:pt x="160216" y="166625"/>
                  </a:cubicBezTo>
                  <a:cubicBezTo>
                    <a:pt x="160216" y="153708"/>
                    <a:pt x="158614" y="140790"/>
                    <a:pt x="155410" y="128374"/>
                  </a:cubicBezTo>
                  <a:cubicBezTo>
                    <a:pt x="155009" y="126671"/>
                    <a:pt x="155210" y="124969"/>
                    <a:pt x="156111" y="123467"/>
                  </a:cubicBezTo>
                  <a:cubicBezTo>
                    <a:pt x="156912" y="122065"/>
                    <a:pt x="158314" y="120963"/>
                    <a:pt x="160016" y="120563"/>
                  </a:cubicBezTo>
                  <a:cubicBezTo>
                    <a:pt x="163421" y="119661"/>
                    <a:pt x="166926" y="121864"/>
                    <a:pt x="167827" y="125169"/>
                  </a:cubicBezTo>
                  <a:cubicBezTo>
                    <a:pt x="171231" y="138687"/>
                    <a:pt x="173034" y="152606"/>
                    <a:pt x="173034" y="166625"/>
                  </a:cubicBezTo>
                  <a:cubicBezTo>
                    <a:pt x="173034" y="170130"/>
                    <a:pt x="170130" y="173034"/>
                    <a:pt x="166625" y="173034"/>
                  </a:cubicBezTo>
                  <a:close/>
                  <a:moveTo>
                    <a:pt x="155710" y="114855"/>
                  </a:moveTo>
                  <a:cubicBezTo>
                    <a:pt x="153107" y="114855"/>
                    <a:pt x="150704" y="113253"/>
                    <a:pt x="149802" y="110850"/>
                  </a:cubicBezTo>
                  <a:cubicBezTo>
                    <a:pt x="126571" y="51369"/>
                    <a:pt x="70395" y="12918"/>
                    <a:pt x="6509" y="12817"/>
                  </a:cubicBezTo>
                  <a:lnTo>
                    <a:pt x="6409" y="12817"/>
                  </a:ln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cubicBezTo>
                    <a:pt x="40655" y="0"/>
                    <a:pt x="73499" y="10314"/>
                    <a:pt x="101437" y="29840"/>
                  </a:cubicBezTo>
                  <a:cubicBezTo>
                    <a:pt x="128874" y="48866"/>
                    <a:pt x="149702" y="75201"/>
                    <a:pt x="161719" y="106143"/>
                  </a:cubicBezTo>
                  <a:cubicBezTo>
                    <a:pt x="162319" y="107745"/>
                    <a:pt x="162319" y="109448"/>
                    <a:pt x="161618" y="111050"/>
                  </a:cubicBezTo>
                  <a:cubicBezTo>
                    <a:pt x="160917" y="112652"/>
                    <a:pt x="159616" y="113854"/>
                    <a:pt x="158014" y="114455"/>
                  </a:cubicBezTo>
                  <a:cubicBezTo>
                    <a:pt x="157313" y="114755"/>
                    <a:pt x="156511" y="114855"/>
                    <a:pt x="155710" y="114855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2" name="Group 291">
            <a:extLst>
              <a:ext uri="{FF2B5EF4-FFF2-40B4-BE49-F238E27FC236}">
                <a16:creationId xmlns:a16="http://schemas.microsoft.com/office/drawing/2014/main" id="{991D5551-6DFF-455A-8753-CE7CE83B10CF}"/>
              </a:ext>
            </a:extLst>
          </p:cNvPr>
          <p:cNvGrpSpPr/>
          <p:nvPr/>
        </p:nvGrpSpPr>
        <p:grpSpPr>
          <a:xfrm>
            <a:off x="1815994" y="5859528"/>
            <a:ext cx="423497" cy="436390"/>
            <a:chOff x="1815994" y="5859528"/>
            <a:chExt cx="423497" cy="436390"/>
          </a:xfrm>
        </p:grpSpPr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1DF4D254-0F7C-40BA-9E15-27B0E55FD48D}"/>
                </a:ext>
              </a:extLst>
            </p:cNvPr>
            <p:cNvSpPr/>
            <p:nvPr/>
          </p:nvSpPr>
          <p:spPr>
            <a:xfrm>
              <a:off x="2180023" y="5859528"/>
              <a:ext cx="50068" cy="110149"/>
            </a:xfrm>
            <a:custGeom>
              <a:avLst/>
              <a:gdLst>
                <a:gd name="connsiteX0" fmla="*/ 7072 w 50067"/>
                <a:gd name="connsiteY0" fmla="*/ 109736 h 110148"/>
                <a:gd name="connsiteX1" fmla="*/ 7172 w 50067"/>
                <a:gd name="connsiteY1" fmla="*/ 100624 h 110148"/>
                <a:gd name="connsiteX2" fmla="*/ 7172 w 50067"/>
                <a:gd name="connsiteY2" fmla="*/ 100624 h 110148"/>
                <a:gd name="connsiteX3" fmla="*/ 16184 w 50067"/>
                <a:gd name="connsiteY3" fmla="*/ 100724 h 110148"/>
                <a:gd name="connsiteX4" fmla="*/ 16184 w 50067"/>
                <a:gd name="connsiteY4" fmla="*/ 100724 h 110148"/>
                <a:gd name="connsiteX5" fmla="*/ 16184 w 50067"/>
                <a:gd name="connsiteY5" fmla="*/ 109736 h 110148"/>
                <a:gd name="connsiteX6" fmla="*/ 16184 w 50067"/>
                <a:gd name="connsiteY6" fmla="*/ 109736 h 110148"/>
                <a:gd name="connsiteX7" fmla="*/ 11678 w 50067"/>
                <a:gd name="connsiteY7" fmla="*/ 111638 h 110148"/>
                <a:gd name="connsiteX8" fmla="*/ 11678 w 50067"/>
                <a:gd name="connsiteY8" fmla="*/ 111638 h 110148"/>
                <a:gd name="connsiteX9" fmla="*/ 7072 w 50067"/>
                <a:gd name="connsiteY9" fmla="*/ 109736 h 110148"/>
                <a:gd name="connsiteX10" fmla="*/ 20791 w 50067"/>
                <a:gd name="connsiteY10" fmla="*/ 96218 h 110148"/>
                <a:gd name="connsiteX11" fmla="*/ 20791 w 50067"/>
                <a:gd name="connsiteY11" fmla="*/ 87105 h 110148"/>
                <a:gd name="connsiteX12" fmla="*/ 20791 w 50067"/>
                <a:gd name="connsiteY12" fmla="*/ 87105 h 110148"/>
                <a:gd name="connsiteX13" fmla="*/ 29903 w 50067"/>
                <a:gd name="connsiteY13" fmla="*/ 87205 h 110148"/>
                <a:gd name="connsiteX14" fmla="*/ 29903 w 50067"/>
                <a:gd name="connsiteY14" fmla="*/ 87205 h 110148"/>
                <a:gd name="connsiteX15" fmla="*/ 29803 w 50067"/>
                <a:gd name="connsiteY15" fmla="*/ 96218 h 110148"/>
                <a:gd name="connsiteX16" fmla="*/ 29803 w 50067"/>
                <a:gd name="connsiteY16" fmla="*/ 96218 h 110148"/>
                <a:gd name="connsiteX17" fmla="*/ 25297 w 50067"/>
                <a:gd name="connsiteY17" fmla="*/ 98120 h 110148"/>
                <a:gd name="connsiteX18" fmla="*/ 25297 w 50067"/>
                <a:gd name="connsiteY18" fmla="*/ 98120 h 110148"/>
                <a:gd name="connsiteX19" fmla="*/ 20791 w 50067"/>
                <a:gd name="connsiteY19" fmla="*/ 96218 h 110148"/>
                <a:gd name="connsiteX20" fmla="*/ 34409 w 50067"/>
                <a:gd name="connsiteY20" fmla="*/ 82700 h 110148"/>
                <a:gd name="connsiteX21" fmla="*/ 34509 w 50067"/>
                <a:gd name="connsiteY21" fmla="*/ 73587 h 110148"/>
                <a:gd name="connsiteX22" fmla="*/ 34509 w 50067"/>
                <a:gd name="connsiteY22" fmla="*/ 73587 h 110148"/>
                <a:gd name="connsiteX23" fmla="*/ 43622 w 50067"/>
                <a:gd name="connsiteY23" fmla="*/ 73687 h 110148"/>
                <a:gd name="connsiteX24" fmla="*/ 43622 w 50067"/>
                <a:gd name="connsiteY24" fmla="*/ 73687 h 110148"/>
                <a:gd name="connsiteX25" fmla="*/ 43521 w 50067"/>
                <a:gd name="connsiteY25" fmla="*/ 82700 h 110148"/>
                <a:gd name="connsiteX26" fmla="*/ 43521 w 50067"/>
                <a:gd name="connsiteY26" fmla="*/ 82700 h 110148"/>
                <a:gd name="connsiteX27" fmla="*/ 39015 w 50067"/>
                <a:gd name="connsiteY27" fmla="*/ 84602 h 110148"/>
                <a:gd name="connsiteX28" fmla="*/ 39015 w 50067"/>
                <a:gd name="connsiteY28" fmla="*/ 84602 h 110148"/>
                <a:gd name="connsiteX29" fmla="*/ 34409 w 50067"/>
                <a:gd name="connsiteY29" fmla="*/ 82700 h 110148"/>
                <a:gd name="connsiteX30" fmla="*/ 49329 w 50067"/>
                <a:gd name="connsiteY30" fmla="*/ 69982 h 110148"/>
                <a:gd name="connsiteX31" fmla="*/ 46525 w 50067"/>
                <a:gd name="connsiteY31" fmla="*/ 61371 h 110148"/>
                <a:gd name="connsiteX32" fmla="*/ 46525 w 50067"/>
                <a:gd name="connsiteY32" fmla="*/ 61371 h 110148"/>
                <a:gd name="connsiteX33" fmla="*/ 55137 w 50067"/>
                <a:gd name="connsiteY33" fmla="*/ 58567 h 110148"/>
                <a:gd name="connsiteX34" fmla="*/ 55137 w 50067"/>
                <a:gd name="connsiteY34" fmla="*/ 58567 h 110148"/>
                <a:gd name="connsiteX35" fmla="*/ 57941 w 50067"/>
                <a:gd name="connsiteY35" fmla="*/ 67178 h 110148"/>
                <a:gd name="connsiteX36" fmla="*/ 57941 w 50067"/>
                <a:gd name="connsiteY36" fmla="*/ 67178 h 110148"/>
                <a:gd name="connsiteX37" fmla="*/ 52233 w 50067"/>
                <a:gd name="connsiteY37" fmla="*/ 70683 h 110148"/>
                <a:gd name="connsiteX38" fmla="*/ 52233 w 50067"/>
                <a:gd name="connsiteY38" fmla="*/ 70683 h 110148"/>
                <a:gd name="connsiteX39" fmla="*/ 49329 w 50067"/>
                <a:gd name="connsiteY39" fmla="*/ 69982 h 110148"/>
                <a:gd name="connsiteX40" fmla="*/ 42420 w 50067"/>
                <a:gd name="connsiteY40" fmla="*/ 51958 h 110148"/>
                <a:gd name="connsiteX41" fmla="*/ 42420 w 50067"/>
                <a:gd name="connsiteY41" fmla="*/ 42846 h 110148"/>
                <a:gd name="connsiteX42" fmla="*/ 42420 w 50067"/>
                <a:gd name="connsiteY42" fmla="*/ 42846 h 110148"/>
                <a:gd name="connsiteX43" fmla="*/ 51532 w 50067"/>
                <a:gd name="connsiteY43" fmla="*/ 42946 h 110148"/>
                <a:gd name="connsiteX44" fmla="*/ 51532 w 50067"/>
                <a:gd name="connsiteY44" fmla="*/ 42946 h 110148"/>
                <a:gd name="connsiteX45" fmla="*/ 51432 w 50067"/>
                <a:gd name="connsiteY45" fmla="*/ 51958 h 110148"/>
                <a:gd name="connsiteX46" fmla="*/ 51432 w 50067"/>
                <a:gd name="connsiteY46" fmla="*/ 51958 h 110148"/>
                <a:gd name="connsiteX47" fmla="*/ 46926 w 50067"/>
                <a:gd name="connsiteY47" fmla="*/ 53860 h 110148"/>
                <a:gd name="connsiteX48" fmla="*/ 46926 w 50067"/>
                <a:gd name="connsiteY48" fmla="*/ 53860 h 110148"/>
                <a:gd name="connsiteX49" fmla="*/ 42420 w 50067"/>
                <a:gd name="connsiteY49" fmla="*/ 51958 h 110148"/>
                <a:gd name="connsiteX50" fmla="*/ 28902 w 50067"/>
                <a:gd name="connsiteY50" fmla="*/ 38239 h 110148"/>
                <a:gd name="connsiteX51" fmla="*/ 28902 w 50067"/>
                <a:gd name="connsiteY51" fmla="*/ 29227 h 110148"/>
                <a:gd name="connsiteX52" fmla="*/ 28902 w 50067"/>
                <a:gd name="connsiteY52" fmla="*/ 29227 h 110148"/>
                <a:gd name="connsiteX53" fmla="*/ 38014 w 50067"/>
                <a:gd name="connsiteY53" fmla="*/ 29227 h 110148"/>
                <a:gd name="connsiteX54" fmla="*/ 38014 w 50067"/>
                <a:gd name="connsiteY54" fmla="*/ 29227 h 110148"/>
                <a:gd name="connsiteX55" fmla="*/ 38014 w 50067"/>
                <a:gd name="connsiteY55" fmla="*/ 38339 h 110148"/>
                <a:gd name="connsiteX56" fmla="*/ 38014 w 50067"/>
                <a:gd name="connsiteY56" fmla="*/ 38339 h 110148"/>
                <a:gd name="connsiteX57" fmla="*/ 33408 w 50067"/>
                <a:gd name="connsiteY57" fmla="*/ 40142 h 110148"/>
                <a:gd name="connsiteX58" fmla="*/ 33408 w 50067"/>
                <a:gd name="connsiteY58" fmla="*/ 40142 h 110148"/>
                <a:gd name="connsiteX59" fmla="*/ 28902 w 50067"/>
                <a:gd name="connsiteY59" fmla="*/ 38239 h 110148"/>
                <a:gd name="connsiteX60" fmla="*/ 15383 w 50067"/>
                <a:gd name="connsiteY60" fmla="*/ 24621 h 110148"/>
                <a:gd name="connsiteX61" fmla="*/ 15484 w 50067"/>
                <a:gd name="connsiteY61" fmla="*/ 15509 h 110148"/>
                <a:gd name="connsiteX62" fmla="*/ 15484 w 50067"/>
                <a:gd name="connsiteY62" fmla="*/ 15509 h 110148"/>
                <a:gd name="connsiteX63" fmla="*/ 24496 w 50067"/>
                <a:gd name="connsiteY63" fmla="*/ 15609 h 110148"/>
                <a:gd name="connsiteX64" fmla="*/ 24496 w 50067"/>
                <a:gd name="connsiteY64" fmla="*/ 15609 h 110148"/>
                <a:gd name="connsiteX65" fmla="*/ 24496 w 50067"/>
                <a:gd name="connsiteY65" fmla="*/ 24621 h 110148"/>
                <a:gd name="connsiteX66" fmla="*/ 24496 w 50067"/>
                <a:gd name="connsiteY66" fmla="*/ 24621 h 110148"/>
                <a:gd name="connsiteX67" fmla="*/ 19990 w 50067"/>
                <a:gd name="connsiteY67" fmla="*/ 26523 h 110148"/>
                <a:gd name="connsiteX68" fmla="*/ 19990 w 50067"/>
                <a:gd name="connsiteY68" fmla="*/ 26523 h 110148"/>
                <a:gd name="connsiteX69" fmla="*/ 15383 w 50067"/>
                <a:gd name="connsiteY69" fmla="*/ 24621 h 110148"/>
                <a:gd name="connsiteX70" fmla="*/ 1865 w 50067"/>
                <a:gd name="connsiteY70" fmla="*/ 10902 h 110148"/>
                <a:gd name="connsiteX71" fmla="*/ 1965 w 50067"/>
                <a:gd name="connsiteY71" fmla="*/ 1790 h 110148"/>
                <a:gd name="connsiteX72" fmla="*/ 1965 w 50067"/>
                <a:gd name="connsiteY72" fmla="*/ 1790 h 110148"/>
                <a:gd name="connsiteX73" fmla="*/ 10977 w 50067"/>
                <a:gd name="connsiteY73" fmla="*/ 1890 h 110148"/>
                <a:gd name="connsiteX74" fmla="*/ 10977 w 50067"/>
                <a:gd name="connsiteY74" fmla="*/ 1890 h 110148"/>
                <a:gd name="connsiteX75" fmla="*/ 10977 w 50067"/>
                <a:gd name="connsiteY75" fmla="*/ 10902 h 110148"/>
                <a:gd name="connsiteX76" fmla="*/ 10977 w 50067"/>
                <a:gd name="connsiteY76" fmla="*/ 10902 h 110148"/>
                <a:gd name="connsiteX77" fmla="*/ 6471 w 50067"/>
                <a:gd name="connsiteY77" fmla="*/ 12805 h 110148"/>
                <a:gd name="connsiteX78" fmla="*/ 6471 w 50067"/>
                <a:gd name="connsiteY78" fmla="*/ 12805 h 110148"/>
                <a:gd name="connsiteX79" fmla="*/ 1865 w 50067"/>
                <a:gd name="connsiteY79" fmla="*/ 10902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50067" h="110148">
                  <a:moveTo>
                    <a:pt x="7072" y="109736"/>
                  </a:moveTo>
                  <a:cubicBezTo>
                    <a:pt x="4569" y="107132"/>
                    <a:pt x="4669" y="103127"/>
                    <a:pt x="7172" y="100624"/>
                  </a:cubicBezTo>
                  <a:lnTo>
                    <a:pt x="7172" y="100624"/>
                  </a:lnTo>
                  <a:cubicBezTo>
                    <a:pt x="9676" y="98120"/>
                    <a:pt x="13681" y="98120"/>
                    <a:pt x="16184" y="100724"/>
                  </a:cubicBezTo>
                  <a:lnTo>
                    <a:pt x="16184" y="100724"/>
                  </a:lnTo>
                  <a:cubicBezTo>
                    <a:pt x="18688" y="103227"/>
                    <a:pt x="18688" y="107232"/>
                    <a:pt x="16184" y="109736"/>
                  </a:cubicBezTo>
                  <a:lnTo>
                    <a:pt x="16184" y="109736"/>
                  </a:lnTo>
                  <a:cubicBezTo>
                    <a:pt x="14883" y="110937"/>
                    <a:pt x="13281" y="111638"/>
                    <a:pt x="11678" y="111638"/>
                  </a:cubicBezTo>
                  <a:lnTo>
                    <a:pt x="11678" y="111638"/>
                  </a:lnTo>
                  <a:cubicBezTo>
                    <a:pt x="9976" y="111638"/>
                    <a:pt x="8374" y="110937"/>
                    <a:pt x="7072" y="109736"/>
                  </a:cubicBezTo>
                  <a:close/>
                  <a:moveTo>
                    <a:pt x="20791" y="96218"/>
                  </a:moveTo>
                  <a:cubicBezTo>
                    <a:pt x="18287" y="93614"/>
                    <a:pt x="18287" y="89609"/>
                    <a:pt x="20791" y="87105"/>
                  </a:cubicBezTo>
                  <a:lnTo>
                    <a:pt x="20791" y="87105"/>
                  </a:lnTo>
                  <a:cubicBezTo>
                    <a:pt x="23294" y="84602"/>
                    <a:pt x="27400" y="84602"/>
                    <a:pt x="29903" y="87205"/>
                  </a:cubicBezTo>
                  <a:lnTo>
                    <a:pt x="29903" y="87205"/>
                  </a:lnTo>
                  <a:cubicBezTo>
                    <a:pt x="32406" y="89709"/>
                    <a:pt x="32406" y="93714"/>
                    <a:pt x="29803" y="96218"/>
                  </a:cubicBezTo>
                  <a:lnTo>
                    <a:pt x="29803" y="96218"/>
                  </a:lnTo>
                  <a:cubicBezTo>
                    <a:pt x="28601" y="97419"/>
                    <a:pt x="26999" y="98120"/>
                    <a:pt x="25297" y="98120"/>
                  </a:cubicBezTo>
                  <a:lnTo>
                    <a:pt x="25297" y="98120"/>
                  </a:lnTo>
                  <a:cubicBezTo>
                    <a:pt x="23695" y="98120"/>
                    <a:pt x="21992" y="97419"/>
                    <a:pt x="20791" y="96218"/>
                  </a:cubicBezTo>
                  <a:close/>
                  <a:moveTo>
                    <a:pt x="34409" y="82700"/>
                  </a:moveTo>
                  <a:cubicBezTo>
                    <a:pt x="32006" y="80096"/>
                    <a:pt x="32006" y="76091"/>
                    <a:pt x="34509" y="73587"/>
                  </a:cubicBezTo>
                  <a:lnTo>
                    <a:pt x="34509" y="73587"/>
                  </a:lnTo>
                  <a:cubicBezTo>
                    <a:pt x="37013" y="71084"/>
                    <a:pt x="41118" y="71084"/>
                    <a:pt x="43622" y="73687"/>
                  </a:cubicBezTo>
                  <a:lnTo>
                    <a:pt x="43622" y="73687"/>
                  </a:lnTo>
                  <a:cubicBezTo>
                    <a:pt x="46025" y="76190"/>
                    <a:pt x="46025" y="80196"/>
                    <a:pt x="43521" y="82700"/>
                  </a:cubicBezTo>
                  <a:lnTo>
                    <a:pt x="43521" y="82700"/>
                  </a:lnTo>
                  <a:cubicBezTo>
                    <a:pt x="42220" y="83901"/>
                    <a:pt x="40618" y="84602"/>
                    <a:pt x="39015" y="84602"/>
                  </a:cubicBezTo>
                  <a:lnTo>
                    <a:pt x="39015" y="84602"/>
                  </a:lnTo>
                  <a:cubicBezTo>
                    <a:pt x="37313" y="84602"/>
                    <a:pt x="35711" y="83901"/>
                    <a:pt x="34409" y="82700"/>
                  </a:cubicBezTo>
                  <a:close/>
                  <a:moveTo>
                    <a:pt x="49329" y="69982"/>
                  </a:moveTo>
                  <a:cubicBezTo>
                    <a:pt x="46125" y="68380"/>
                    <a:pt x="44923" y="64475"/>
                    <a:pt x="46525" y="61371"/>
                  </a:cubicBezTo>
                  <a:lnTo>
                    <a:pt x="46525" y="61371"/>
                  </a:lnTo>
                  <a:cubicBezTo>
                    <a:pt x="48128" y="58166"/>
                    <a:pt x="51933" y="56965"/>
                    <a:pt x="55137" y="58567"/>
                  </a:cubicBezTo>
                  <a:lnTo>
                    <a:pt x="55137" y="58567"/>
                  </a:lnTo>
                  <a:cubicBezTo>
                    <a:pt x="58241" y="60169"/>
                    <a:pt x="59543" y="63974"/>
                    <a:pt x="57941" y="67178"/>
                  </a:cubicBezTo>
                  <a:lnTo>
                    <a:pt x="57941" y="67178"/>
                  </a:lnTo>
                  <a:cubicBezTo>
                    <a:pt x="56739" y="69381"/>
                    <a:pt x="54536" y="70683"/>
                    <a:pt x="52233" y="70683"/>
                  </a:cubicBezTo>
                  <a:lnTo>
                    <a:pt x="52233" y="70683"/>
                  </a:lnTo>
                  <a:cubicBezTo>
                    <a:pt x="51232" y="70683"/>
                    <a:pt x="50231" y="70483"/>
                    <a:pt x="49329" y="69982"/>
                  </a:cubicBezTo>
                  <a:close/>
                  <a:moveTo>
                    <a:pt x="42420" y="51958"/>
                  </a:moveTo>
                  <a:cubicBezTo>
                    <a:pt x="39917" y="49354"/>
                    <a:pt x="39917" y="45349"/>
                    <a:pt x="42420" y="42846"/>
                  </a:cubicBezTo>
                  <a:lnTo>
                    <a:pt x="42420" y="42846"/>
                  </a:lnTo>
                  <a:cubicBezTo>
                    <a:pt x="45024" y="40342"/>
                    <a:pt x="49029" y="40442"/>
                    <a:pt x="51532" y="42946"/>
                  </a:cubicBezTo>
                  <a:lnTo>
                    <a:pt x="51532" y="42946"/>
                  </a:lnTo>
                  <a:cubicBezTo>
                    <a:pt x="54036" y="45449"/>
                    <a:pt x="54036" y="49455"/>
                    <a:pt x="51432" y="51958"/>
                  </a:cubicBezTo>
                  <a:lnTo>
                    <a:pt x="51432" y="51958"/>
                  </a:lnTo>
                  <a:cubicBezTo>
                    <a:pt x="50231" y="53260"/>
                    <a:pt x="48628" y="53860"/>
                    <a:pt x="46926" y="53860"/>
                  </a:cubicBezTo>
                  <a:lnTo>
                    <a:pt x="46926" y="53860"/>
                  </a:lnTo>
                  <a:cubicBezTo>
                    <a:pt x="45324" y="53860"/>
                    <a:pt x="43622" y="53159"/>
                    <a:pt x="42420" y="51958"/>
                  </a:cubicBezTo>
                  <a:close/>
                  <a:moveTo>
                    <a:pt x="28902" y="38239"/>
                  </a:moveTo>
                  <a:cubicBezTo>
                    <a:pt x="26398" y="35736"/>
                    <a:pt x="26398" y="31730"/>
                    <a:pt x="28902" y="29227"/>
                  </a:cubicBezTo>
                  <a:lnTo>
                    <a:pt x="28902" y="29227"/>
                  </a:lnTo>
                  <a:cubicBezTo>
                    <a:pt x="31505" y="26724"/>
                    <a:pt x="35511" y="26724"/>
                    <a:pt x="38014" y="29227"/>
                  </a:cubicBezTo>
                  <a:lnTo>
                    <a:pt x="38014" y="29227"/>
                  </a:lnTo>
                  <a:cubicBezTo>
                    <a:pt x="40517" y="31730"/>
                    <a:pt x="40517" y="35836"/>
                    <a:pt x="38014" y="38339"/>
                  </a:cubicBezTo>
                  <a:lnTo>
                    <a:pt x="38014" y="38339"/>
                  </a:lnTo>
                  <a:cubicBezTo>
                    <a:pt x="36712" y="39541"/>
                    <a:pt x="35110" y="40142"/>
                    <a:pt x="33408" y="40142"/>
                  </a:cubicBezTo>
                  <a:lnTo>
                    <a:pt x="33408" y="40142"/>
                  </a:lnTo>
                  <a:cubicBezTo>
                    <a:pt x="31806" y="40142"/>
                    <a:pt x="30103" y="39541"/>
                    <a:pt x="28902" y="38239"/>
                  </a:cubicBezTo>
                  <a:close/>
                  <a:moveTo>
                    <a:pt x="15383" y="24621"/>
                  </a:moveTo>
                  <a:cubicBezTo>
                    <a:pt x="12880" y="22017"/>
                    <a:pt x="12880" y="18012"/>
                    <a:pt x="15484" y="15509"/>
                  </a:cubicBezTo>
                  <a:lnTo>
                    <a:pt x="15484" y="15509"/>
                  </a:lnTo>
                  <a:cubicBezTo>
                    <a:pt x="17987" y="13005"/>
                    <a:pt x="21992" y="13005"/>
                    <a:pt x="24496" y="15609"/>
                  </a:cubicBezTo>
                  <a:lnTo>
                    <a:pt x="24496" y="15609"/>
                  </a:lnTo>
                  <a:cubicBezTo>
                    <a:pt x="26999" y="18112"/>
                    <a:pt x="26999" y="22117"/>
                    <a:pt x="24496" y="24621"/>
                  </a:cubicBezTo>
                  <a:lnTo>
                    <a:pt x="24496" y="24621"/>
                  </a:lnTo>
                  <a:cubicBezTo>
                    <a:pt x="23194" y="25822"/>
                    <a:pt x="21592" y="26523"/>
                    <a:pt x="19990" y="26523"/>
                  </a:cubicBezTo>
                  <a:lnTo>
                    <a:pt x="19990" y="26523"/>
                  </a:lnTo>
                  <a:cubicBezTo>
                    <a:pt x="18287" y="26523"/>
                    <a:pt x="16685" y="25822"/>
                    <a:pt x="15383" y="24621"/>
                  </a:cubicBezTo>
                  <a:close/>
                  <a:moveTo>
                    <a:pt x="1865" y="10902"/>
                  </a:moveTo>
                  <a:cubicBezTo>
                    <a:pt x="-638" y="8399"/>
                    <a:pt x="-638" y="4293"/>
                    <a:pt x="1965" y="1790"/>
                  </a:cubicBezTo>
                  <a:lnTo>
                    <a:pt x="1965" y="1790"/>
                  </a:lnTo>
                  <a:cubicBezTo>
                    <a:pt x="4469" y="-613"/>
                    <a:pt x="8474" y="-613"/>
                    <a:pt x="10977" y="1890"/>
                  </a:cubicBezTo>
                  <a:lnTo>
                    <a:pt x="10977" y="1890"/>
                  </a:lnTo>
                  <a:cubicBezTo>
                    <a:pt x="13481" y="4394"/>
                    <a:pt x="13481" y="8499"/>
                    <a:pt x="10977" y="10902"/>
                  </a:cubicBezTo>
                  <a:lnTo>
                    <a:pt x="10977" y="10902"/>
                  </a:lnTo>
                  <a:cubicBezTo>
                    <a:pt x="9676" y="12204"/>
                    <a:pt x="8074" y="12805"/>
                    <a:pt x="6471" y="12805"/>
                  </a:cubicBezTo>
                  <a:lnTo>
                    <a:pt x="6471" y="12805"/>
                  </a:lnTo>
                  <a:cubicBezTo>
                    <a:pt x="4769" y="12805"/>
                    <a:pt x="3167" y="12204"/>
                    <a:pt x="1865" y="1090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3B283090-990F-400C-8639-34833A042E2E}"/>
                </a:ext>
              </a:extLst>
            </p:cNvPr>
            <p:cNvSpPr/>
            <p:nvPr/>
          </p:nvSpPr>
          <p:spPr>
            <a:xfrm>
              <a:off x="2179410" y="6179998"/>
              <a:ext cx="60081" cy="110149"/>
            </a:xfrm>
            <a:custGeom>
              <a:avLst/>
              <a:gdLst>
                <a:gd name="connsiteX0" fmla="*/ 6384 w 60081"/>
                <a:gd name="connsiteY0" fmla="*/ 117309 h 110148"/>
                <a:gd name="connsiteX1" fmla="*/ 1878 w 60081"/>
                <a:gd name="connsiteY1" fmla="*/ 115407 h 110148"/>
                <a:gd name="connsiteX2" fmla="*/ 1878 w 60081"/>
                <a:gd name="connsiteY2" fmla="*/ 106395 h 110148"/>
                <a:gd name="connsiteX3" fmla="*/ 46037 w 60081"/>
                <a:gd name="connsiteY3" fmla="*/ 62735 h 110148"/>
                <a:gd name="connsiteX4" fmla="*/ 47740 w 60081"/>
                <a:gd name="connsiteY4" fmla="*/ 58830 h 110148"/>
                <a:gd name="connsiteX5" fmla="*/ 46137 w 60081"/>
                <a:gd name="connsiteY5" fmla="*/ 55025 h 110148"/>
                <a:gd name="connsiteX6" fmla="*/ 2478 w 60081"/>
                <a:gd name="connsiteY6" fmla="*/ 10865 h 110148"/>
                <a:gd name="connsiteX7" fmla="*/ 676 w 60081"/>
                <a:gd name="connsiteY7" fmla="*/ 6359 h 110148"/>
                <a:gd name="connsiteX8" fmla="*/ 2579 w 60081"/>
                <a:gd name="connsiteY8" fmla="*/ 1753 h 110148"/>
                <a:gd name="connsiteX9" fmla="*/ 11591 w 60081"/>
                <a:gd name="connsiteY9" fmla="*/ 1853 h 110148"/>
                <a:gd name="connsiteX10" fmla="*/ 55250 w 60081"/>
                <a:gd name="connsiteY10" fmla="*/ 46013 h 110148"/>
                <a:gd name="connsiteX11" fmla="*/ 60557 w 60081"/>
                <a:gd name="connsiteY11" fmla="*/ 58830 h 110148"/>
                <a:gd name="connsiteX12" fmla="*/ 55150 w 60081"/>
                <a:gd name="connsiteY12" fmla="*/ 71848 h 110148"/>
                <a:gd name="connsiteX13" fmla="*/ 10890 w 60081"/>
                <a:gd name="connsiteY13" fmla="*/ 115507 h 110148"/>
                <a:gd name="connsiteX14" fmla="*/ 6384 w 60081"/>
                <a:gd name="connsiteY14" fmla="*/ 117309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81" h="110148">
                  <a:moveTo>
                    <a:pt x="6384" y="117309"/>
                  </a:moveTo>
                  <a:cubicBezTo>
                    <a:pt x="4681" y="117309"/>
                    <a:pt x="3079" y="116709"/>
                    <a:pt x="1878" y="115407"/>
                  </a:cubicBezTo>
                  <a:cubicBezTo>
                    <a:pt x="-626" y="112903"/>
                    <a:pt x="-626" y="108898"/>
                    <a:pt x="1878" y="106395"/>
                  </a:cubicBezTo>
                  <a:lnTo>
                    <a:pt x="46037" y="62735"/>
                  </a:lnTo>
                  <a:cubicBezTo>
                    <a:pt x="47139" y="61734"/>
                    <a:pt x="47740" y="60332"/>
                    <a:pt x="47740" y="58830"/>
                  </a:cubicBezTo>
                  <a:cubicBezTo>
                    <a:pt x="47740" y="57428"/>
                    <a:pt x="47139" y="56127"/>
                    <a:pt x="46137" y="55025"/>
                  </a:cubicBezTo>
                  <a:lnTo>
                    <a:pt x="2478" y="10865"/>
                  </a:lnTo>
                  <a:cubicBezTo>
                    <a:pt x="1277" y="9664"/>
                    <a:pt x="676" y="8062"/>
                    <a:pt x="676" y="6359"/>
                  </a:cubicBezTo>
                  <a:cubicBezTo>
                    <a:pt x="676" y="4557"/>
                    <a:pt x="1277" y="2955"/>
                    <a:pt x="2579" y="1753"/>
                  </a:cubicBezTo>
                  <a:cubicBezTo>
                    <a:pt x="4982" y="-650"/>
                    <a:pt x="9188" y="-550"/>
                    <a:pt x="11591" y="1853"/>
                  </a:cubicBezTo>
                  <a:lnTo>
                    <a:pt x="55250" y="46013"/>
                  </a:lnTo>
                  <a:cubicBezTo>
                    <a:pt x="58554" y="49418"/>
                    <a:pt x="60557" y="54124"/>
                    <a:pt x="60557" y="58830"/>
                  </a:cubicBezTo>
                  <a:cubicBezTo>
                    <a:pt x="60557" y="63737"/>
                    <a:pt x="58554" y="68343"/>
                    <a:pt x="55150" y="71848"/>
                  </a:cubicBezTo>
                  <a:lnTo>
                    <a:pt x="10890" y="115507"/>
                  </a:lnTo>
                  <a:cubicBezTo>
                    <a:pt x="9688" y="116709"/>
                    <a:pt x="8086" y="117309"/>
                    <a:pt x="6384" y="11730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82C721C-E171-4E75-A115-8E96F68FCD6E}"/>
                </a:ext>
              </a:extLst>
            </p:cNvPr>
            <p:cNvSpPr/>
            <p:nvPr/>
          </p:nvSpPr>
          <p:spPr>
            <a:xfrm>
              <a:off x="1817309" y="6185769"/>
              <a:ext cx="50068" cy="110149"/>
            </a:xfrm>
            <a:custGeom>
              <a:avLst/>
              <a:gdLst>
                <a:gd name="connsiteX0" fmla="*/ 47652 w 50067"/>
                <a:gd name="connsiteY0" fmla="*/ 109636 h 110148"/>
                <a:gd name="connsiteX1" fmla="*/ 47752 w 50067"/>
                <a:gd name="connsiteY1" fmla="*/ 100624 h 110148"/>
                <a:gd name="connsiteX2" fmla="*/ 47752 w 50067"/>
                <a:gd name="connsiteY2" fmla="*/ 100624 h 110148"/>
                <a:gd name="connsiteX3" fmla="*/ 56764 w 50067"/>
                <a:gd name="connsiteY3" fmla="*/ 100624 h 110148"/>
                <a:gd name="connsiteX4" fmla="*/ 56764 w 50067"/>
                <a:gd name="connsiteY4" fmla="*/ 100624 h 110148"/>
                <a:gd name="connsiteX5" fmla="*/ 56664 w 50067"/>
                <a:gd name="connsiteY5" fmla="*/ 109736 h 110148"/>
                <a:gd name="connsiteX6" fmla="*/ 56664 w 50067"/>
                <a:gd name="connsiteY6" fmla="*/ 109736 h 110148"/>
                <a:gd name="connsiteX7" fmla="*/ 52258 w 50067"/>
                <a:gd name="connsiteY7" fmla="*/ 111538 h 110148"/>
                <a:gd name="connsiteX8" fmla="*/ 52258 w 50067"/>
                <a:gd name="connsiteY8" fmla="*/ 111538 h 110148"/>
                <a:gd name="connsiteX9" fmla="*/ 47652 w 50067"/>
                <a:gd name="connsiteY9" fmla="*/ 109636 h 110148"/>
                <a:gd name="connsiteX10" fmla="*/ 34133 w 50067"/>
                <a:gd name="connsiteY10" fmla="*/ 96017 h 110148"/>
                <a:gd name="connsiteX11" fmla="*/ 34133 w 50067"/>
                <a:gd name="connsiteY11" fmla="*/ 86905 h 110148"/>
                <a:gd name="connsiteX12" fmla="*/ 34133 w 50067"/>
                <a:gd name="connsiteY12" fmla="*/ 86905 h 110148"/>
                <a:gd name="connsiteX13" fmla="*/ 43246 w 50067"/>
                <a:gd name="connsiteY13" fmla="*/ 87005 h 110148"/>
                <a:gd name="connsiteX14" fmla="*/ 43246 w 50067"/>
                <a:gd name="connsiteY14" fmla="*/ 87005 h 110148"/>
                <a:gd name="connsiteX15" fmla="*/ 43246 w 50067"/>
                <a:gd name="connsiteY15" fmla="*/ 96017 h 110148"/>
                <a:gd name="connsiteX16" fmla="*/ 43246 w 50067"/>
                <a:gd name="connsiteY16" fmla="*/ 96017 h 110148"/>
                <a:gd name="connsiteX17" fmla="*/ 38639 w 50067"/>
                <a:gd name="connsiteY17" fmla="*/ 97920 h 110148"/>
                <a:gd name="connsiteX18" fmla="*/ 38639 w 50067"/>
                <a:gd name="connsiteY18" fmla="*/ 97920 h 110148"/>
                <a:gd name="connsiteX19" fmla="*/ 34133 w 50067"/>
                <a:gd name="connsiteY19" fmla="*/ 96017 h 110148"/>
                <a:gd name="connsiteX20" fmla="*/ 20615 w 50067"/>
                <a:gd name="connsiteY20" fmla="*/ 82299 h 110148"/>
                <a:gd name="connsiteX21" fmla="*/ 20715 w 50067"/>
                <a:gd name="connsiteY21" fmla="*/ 73287 h 110148"/>
                <a:gd name="connsiteX22" fmla="*/ 20715 w 50067"/>
                <a:gd name="connsiteY22" fmla="*/ 73287 h 110148"/>
                <a:gd name="connsiteX23" fmla="*/ 29727 w 50067"/>
                <a:gd name="connsiteY23" fmla="*/ 73287 h 110148"/>
                <a:gd name="connsiteX24" fmla="*/ 29727 w 50067"/>
                <a:gd name="connsiteY24" fmla="*/ 73287 h 110148"/>
                <a:gd name="connsiteX25" fmla="*/ 29627 w 50067"/>
                <a:gd name="connsiteY25" fmla="*/ 82399 h 110148"/>
                <a:gd name="connsiteX26" fmla="*/ 29627 w 50067"/>
                <a:gd name="connsiteY26" fmla="*/ 82399 h 110148"/>
                <a:gd name="connsiteX27" fmla="*/ 25221 w 50067"/>
                <a:gd name="connsiteY27" fmla="*/ 84201 h 110148"/>
                <a:gd name="connsiteX28" fmla="*/ 25221 w 50067"/>
                <a:gd name="connsiteY28" fmla="*/ 84201 h 110148"/>
                <a:gd name="connsiteX29" fmla="*/ 20615 w 50067"/>
                <a:gd name="connsiteY29" fmla="*/ 82299 h 110148"/>
                <a:gd name="connsiteX30" fmla="*/ 7097 w 50067"/>
                <a:gd name="connsiteY30" fmla="*/ 68681 h 110148"/>
                <a:gd name="connsiteX31" fmla="*/ 7197 w 50067"/>
                <a:gd name="connsiteY31" fmla="*/ 59568 h 110148"/>
                <a:gd name="connsiteX32" fmla="*/ 7197 w 50067"/>
                <a:gd name="connsiteY32" fmla="*/ 59568 h 110148"/>
                <a:gd name="connsiteX33" fmla="*/ 16209 w 50067"/>
                <a:gd name="connsiteY33" fmla="*/ 59668 h 110148"/>
                <a:gd name="connsiteX34" fmla="*/ 16209 w 50067"/>
                <a:gd name="connsiteY34" fmla="*/ 59668 h 110148"/>
                <a:gd name="connsiteX35" fmla="*/ 16209 w 50067"/>
                <a:gd name="connsiteY35" fmla="*/ 68681 h 110148"/>
                <a:gd name="connsiteX36" fmla="*/ 16209 w 50067"/>
                <a:gd name="connsiteY36" fmla="*/ 68681 h 110148"/>
                <a:gd name="connsiteX37" fmla="*/ 11703 w 50067"/>
                <a:gd name="connsiteY37" fmla="*/ 70583 h 110148"/>
                <a:gd name="connsiteX38" fmla="*/ 11703 w 50067"/>
                <a:gd name="connsiteY38" fmla="*/ 70583 h 110148"/>
                <a:gd name="connsiteX39" fmla="*/ 7097 w 50067"/>
                <a:gd name="connsiteY39" fmla="*/ 68681 h 110148"/>
                <a:gd name="connsiteX40" fmla="*/ 3492 w 50067"/>
                <a:gd name="connsiteY40" fmla="*/ 52959 h 110148"/>
                <a:gd name="connsiteX41" fmla="*/ 688 w 50067"/>
                <a:gd name="connsiteY41" fmla="*/ 44348 h 110148"/>
                <a:gd name="connsiteX42" fmla="*/ 688 w 50067"/>
                <a:gd name="connsiteY42" fmla="*/ 44348 h 110148"/>
                <a:gd name="connsiteX43" fmla="*/ 688 w 50067"/>
                <a:gd name="connsiteY43" fmla="*/ 44448 h 110148"/>
                <a:gd name="connsiteX44" fmla="*/ 688 w 50067"/>
                <a:gd name="connsiteY44" fmla="*/ 44448 h 110148"/>
                <a:gd name="connsiteX45" fmla="*/ 9300 w 50067"/>
                <a:gd name="connsiteY45" fmla="*/ 41544 h 110148"/>
                <a:gd name="connsiteX46" fmla="*/ 9300 w 50067"/>
                <a:gd name="connsiteY46" fmla="*/ 41544 h 110148"/>
                <a:gd name="connsiteX47" fmla="*/ 12103 w 50067"/>
                <a:gd name="connsiteY47" fmla="*/ 50155 h 110148"/>
                <a:gd name="connsiteX48" fmla="*/ 12103 w 50067"/>
                <a:gd name="connsiteY48" fmla="*/ 50256 h 110148"/>
                <a:gd name="connsiteX49" fmla="*/ 6396 w 50067"/>
                <a:gd name="connsiteY49" fmla="*/ 53660 h 110148"/>
                <a:gd name="connsiteX50" fmla="*/ 6396 w 50067"/>
                <a:gd name="connsiteY50" fmla="*/ 53660 h 110148"/>
                <a:gd name="connsiteX51" fmla="*/ 3492 w 50067"/>
                <a:gd name="connsiteY51" fmla="*/ 52959 h 110148"/>
                <a:gd name="connsiteX52" fmla="*/ 15007 w 50067"/>
                <a:gd name="connsiteY52" fmla="*/ 37939 h 110148"/>
                <a:gd name="connsiteX53" fmla="*/ 15108 w 50067"/>
                <a:gd name="connsiteY53" fmla="*/ 28827 h 110148"/>
                <a:gd name="connsiteX54" fmla="*/ 15108 w 50067"/>
                <a:gd name="connsiteY54" fmla="*/ 28827 h 110148"/>
                <a:gd name="connsiteX55" fmla="*/ 24220 w 50067"/>
                <a:gd name="connsiteY55" fmla="*/ 28927 h 110148"/>
                <a:gd name="connsiteX56" fmla="*/ 24220 w 50067"/>
                <a:gd name="connsiteY56" fmla="*/ 28927 h 110148"/>
                <a:gd name="connsiteX57" fmla="*/ 24120 w 50067"/>
                <a:gd name="connsiteY57" fmla="*/ 37939 h 110148"/>
                <a:gd name="connsiteX58" fmla="*/ 24120 w 50067"/>
                <a:gd name="connsiteY58" fmla="*/ 37939 h 110148"/>
                <a:gd name="connsiteX59" fmla="*/ 19614 w 50067"/>
                <a:gd name="connsiteY59" fmla="*/ 39842 h 110148"/>
                <a:gd name="connsiteX60" fmla="*/ 19614 w 50067"/>
                <a:gd name="connsiteY60" fmla="*/ 39842 h 110148"/>
                <a:gd name="connsiteX61" fmla="*/ 15007 w 50067"/>
                <a:gd name="connsiteY61" fmla="*/ 37939 h 110148"/>
                <a:gd name="connsiteX62" fmla="*/ 28726 w 50067"/>
                <a:gd name="connsiteY62" fmla="*/ 24421 h 110148"/>
                <a:gd name="connsiteX63" fmla="*/ 28826 w 50067"/>
                <a:gd name="connsiteY63" fmla="*/ 15308 h 110148"/>
                <a:gd name="connsiteX64" fmla="*/ 28826 w 50067"/>
                <a:gd name="connsiteY64" fmla="*/ 15308 h 110148"/>
                <a:gd name="connsiteX65" fmla="*/ 37838 w 50067"/>
                <a:gd name="connsiteY65" fmla="*/ 15409 h 110148"/>
                <a:gd name="connsiteX66" fmla="*/ 37838 w 50067"/>
                <a:gd name="connsiteY66" fmla="*/ 15409 h 110148"/>
                <a:gd name="connsiteX67" fmla="*/ 37738 w 50067"/>
                <a:gd name="connsiteY67" fmla="*/ 24421 h 110148"/>
                <a:gd name="connsiteX68" fmla="*/ 37738 w 50067"/>
                <a:gd name="connsiteY68" fmla="*/ 24421 h 110148"/>
                <a:gd name="connsiteX69" fmla="*/ 33232 w 50067"/>
                <a:gd name="connsiteY69" fmla="*/ 26323 h 110148"/>
                <a:gd name="connsiteX70" fmla="*/ 33232 w 50067"/>
                <a:gd name="connsiteY70" fmla="*/ 26323 h 110148"/>
                <a:gd name="connsiteX71" fmla="*/ 28726 w 50067"/>
                <a:gd name="connsiteY71" fmla="*/ 24421 h 110148"/>
                <a:gd name="connsiteX72" fmla="*/ 42445 w 50067"/>
                <a:gd name="connsiteY72" fmla="*/ 10902 h 110148"/>
                <a:gd name="connsiteX73" fmla="*/ 42445 w 50067"/>
                <a:gd name="connsiteY73" fmla="*/ 1790 h 110148"/>
                <a:gd name="connsiteX74" fmla="*/ 42445 w 50067"/>
                <a:gd name="connsiteY74" fmla="*/ 1790 h 110148"/>
                <a:gd name="connsiteX75" fmla="*/ 51557 w 50067"/>
                <a:gd name="connsiteY75" fmla="*/ 1890 h 110148"/>
                <a:gd name="connsiteX76" fmla="*/ 51557 w 50067"/>
                <a:gd name="connsiteY76" fmla="*/ 1890 h 110148"/>
                <a:gd name="connsiteX77" fmla="*/ 51457 w 50067"/>
                <a:gd name="connsiteY77" fmla="*/ 10902 h 110148"/>
                <a:gd name="connsiteX78" fmla="*/ 51457 w 50067"/>
                <a:gd name="connsiteY78" fmla="*/ 10902 h 110148"/>
                <a:gd name="connsiteX79" fmla="*/ 46951 w 50067"/>
                <a:gd name="connsiteY79" fmla="*/ 12805 h 110148"/>
                <a:gd name="connsiteX80" fmla="*/ 46951 w 50067"/>
                <a:gd name="connsiteY80" fmla="*/ 12805 h 110148"/>
                <a:gd name="connsiteX81" fmla="*/ 42445 w 50067"/>
                <a:gd name="connsiteY81" fmla="*/ 10902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</a:cxnLst>
              <a:rect l="l" t="t" r="r" b="b"/>
              <a:pathLst>
                <a:path w="50067" h="110148">
                  <a:moveTo>
                    <a:pt x="47652" y="109636"/>
                  </a:moveTo>
                  <a:cubicBezTo>
                    <a:pt x="45148" y="107133"/>
                    <a:pt x="45148" y="103127"/>
                    <a:pt x="47752" y="100624"/>
                  </a:cubicBezTo>
                  <a:lnTo>
                    <a:pt x="47752" y="100624"/>
                  </a:lnTo>
                  <a:cubicBezTo>
                    <a:pt x="50255" y="98120"/>
                    <a:pt x="54261" y="98120"/>
                    <a:pt x="56764" y="100624"/>
                  </a:cubicBezTo>
                  <a:lnTo>
                    <a:pt x="56764" y="100624"/>
                  </a:lnTo>
                  <a:cubicBezTo>
                    <a:pt x="59267" y="103127"/>
                    <a:pt x="59267" y="107233"/>
                    <a:pt x="56664" y="109736"/>
                  </a:cubicBezTo>
                  <a:lnTo>
                    <a:pt x="56664" y="109736"/>
                  </a:lnTo>
                  <a:cubicBezTo>
                    <a:pt x="55462" y="110938"/>
                    <a:pt x="53860" y="111538"/>
                    <a:pt x="52258" y="111538"/>
                  </a:cubicBezTo>
                  <a:lnTo>
                    <a:pt x="52258" y="111538"/>
                  </a:lnTo>
                  <a:cubicBezTo>
                    <a:pt x="50556" y="111538"/>
                    <a:pt x="48853" y="110938"/>
                    <a:pt x="47652" y="109636"/>
                  </a:cubicBezTo>
                  <a:close/>
                  <a:moveTo>
                    <a:pt x="34133" y="96017"/>
                  </a:moveTo>
                  <a:cubicBezTo>
                    <a:pt x="31630" y="93514"/>
                    <a:pt x="31630" y="89409"/>
                    <a:pt x="34133" y="86905"/>
                  </a:cubicBezTo>
                  <a:lnTo>
                    <a:pt x="34133" y="86905"/>
                  </a:lnTo>
                  <a:cubicBezTo>
                    <a:pt x="36737" y="84402"/>
                    <a:pt x="40742" y="84502"/>
                    <a:pt x="43246" y="87005"/>
                  </a:cubicBezTo>
                  <a:lnTo>
                    <a:pt x="43246" y="87005"/>
                  </a:lnTo>
                  <a:cubicBezTo>
                    <a:pt x="45749" y="89509"/>
                    <a:pt x="45749" y="93514"/>
                    <a:pt x="43246" y="96017"/>
                  </a:cubicBezTo>
                  <a:lnTo>
                    <a:pt x="43246" y="96017"/>
                  </a:lnTo>
                  <a:cubicBezTo>
                    <a:pt x="41944" y="97319"/>
                    <a:pt x="40342" y="97920"/>
                    <a:pt x="38639" y="97920"/>
                  </a:cubicBezTo>
                  <a:lnTo>
                    <a:pt x="38639" y="97920"/>
                  </a:lnTo>
                  <a:cubicBezTo>
                    <a:pt x="37037" y="97920"/>
                    <a:pt x="35335" y="97219"/>
                    <a:pt x="34133" y="96017"/>
                  </a:cubicBezTo>
                  <a:close/>
                  <a:moveTo>
                    <a:pt x="20615" y="82299"/>
                  </a:moveTo>
                  <a:cubicBezTo>
                    <a:pt x="18112" y="79795"/>
                    <a:pt x="18112" y="75690"/>
                    <a:pt x="20715" y="73287"/>
                  </a:cubicBezTo>
                  <a:lnTo>
                    <a:pt x="20715" y="73287"/>
                  </a:lnTo>
                  <a:cubicBezTo>
                    <a:pt x="23219" y="70783"/>
                    <a:pt x="27224" y="70783"/>
                    <a:pt x="29727" y="73287"/>
                  </a:cubicBezTo>
                  <a:lnTo>
                    <a:pt x="29727" y="73287"/>
                  </a:lnTo>
                  <a:cubicBezTo>
                    <a:pt x="32231" y="75790"/>
                    <a:pt x="32231" y="79896"/>
                    <a:pt x="29627" y="82399"/>
                  </a:cubicBezTo>
                  <a:lnTo>
                    <a:pt x="29627" y="82399"/>
                  </a:lnTo>
                  <a:cubicBezTo>
                    <a:pt x="28426" y="83601"/>
                    <a:pt x="26823" y="84201"/>
                    <a:pt x="25221" y="84201"/>
                  </a:cubicBezTo>
                  <a:lnTo>
                    <a:pt x="25221" y="84201"/>
                  </a:lnTo>
                  <a:cubicBezTo>
                    <a:pt x="23519" y="84201"/>
                    <a:pt x="21917" y="83601"/>
                    <a:pt x="20615" y="82299"/>
                  </a:cubicBezTo>
                  <a:close/>
                  <a:moveTo>
                    <a:pt x="7097" y="68681"/>
                  </a:moveTo>
                  <a:cubicBezTo>
                    <a:pt x="4593" y="66077"/>
                    <a:pt x="4593" y="62072"/>
                    <a:pt x="7197" y="59568"/>
                  </a:cubicBezTo>
                  <a:lnTo>
                    <a:pt x="7197" y="59568"/>
                  </a:lnTo>
                  <a:cubicBezTo>
                    <a:pt x="9700" y="57065"/>
                    <a:pt x="13706" y="57065"/>
                    <a:pt x="16209" y="59668"/>
                  </a:cubicBezTo>
                  <a:lnTo>
                    <a:pt x="16209" y="59668"/>
                  </a:lnTo>
                  <a:cubicBezTo>
                    <a:pt x="18712" y="62172"/>
                    <a:pt x="18712" y="66177"/>
                    <a:pt x="16209" y="68681"/>
                  </a:cubicBezTo>
                  <a:lnTo>
                    <a:pt x="16209" y="68681"/>
                  </a:lnTo>
                  <a:cubicBezTo>
                    <a:pt x="14907" y="69882"/>
                    <a:pt x="13305" y="70583"/>
                    <a:pt x="11703" y="70583"/>
                  </a:cubicBezTo>
                  <a:lnTo>
                    <a:pt x="11703" y="70583"/>
                  </a:lnTo>
                  <a:cubicBezTo>
                    <a:pt x="10001" y="70583"/>
                    <a:pt x="8399" y="69882"/>
                    <a:pt x="7097" y="68681"/>
                  </a:cubicBezTo>
                  <a:close/>
                  <a:moveTo>
                    <a:pt x="3492" y="52959"/>
                  </a:moveTo>
                  <a:cubicBezTo>
                    <a:pt x="388" y="51357"/>
                    <a:pt x="-914" y="47552"/>
                    <a:pt x="688" y="44348"/>
                  </a:cubicBezTo>
                  <a:lnTo>
                    <a:pt x="688" y="44348"/>
                  </a:lnTo>
                  <a:cubicBezTo>
                    <a:pt x="688" y="44348"/>
                    <a:pt x="688" y="44348"/>
                    <a:pt x="688" y="44448"/>
                  </a:cubicBezTo>
                  <a:lnTo>
                    <a:pt x="688" y="44448"/>
                  </a:lnTo>
                  <a:cubicBezTo>
                    <a:pt x="2290" y="41243"/>
                    <a:pt x="6095" y="39942"/>
                    <a:pt x="9300" y="41544"/>
                  </a:cubicBezTo>
                  <a:lnTo>
                    <a:pt x="9300" y="41544"/>
                  </a:lnTo>
                  <a:cubicBezTo>
                    <a:pt x="12404" y="43146"/>
                    <a:pt x="13706" y="47051"/>
                    <a:pt x="12103" y="50155"/>
                  </a:cubicBezTo>
                  <a:lnTo>
                    <a:pt x="12103" y="50256"/>
                  </a:lnTo>
                  <a:cubicBezTo>
                    <a:pt x="11002" y="52459"/>
                    <a:pt x="8699" y="53660"/>
                    <a:pt x="6396" y="53660"/>
                  </a:cubicBezTo>
                  <a:lnTo>
                    <a:pt x="6396" y="53660"/>
                  </a:lnTo>
                  <a:cubicBezTo>
                    <a:pt x="5395" y="53660"/>
                    <a:pt x="4393" y="53460"/>
                    <a:pt x="3492" y="52959"/>
                  </a:cubicBezTo>
                  <a:close/>
                  <a:moveTo>
                    <a:pt x="15007" y="37939"/>
                  </a:moveTo>
                  <a:cubicBezTo>
                    <a:pt x="12604" y="35436"/>
                    <a:pt x="12604" y="31330"/>
                    <a:pt x="15108" y="28827"/>
                  </a:cubicBezTo>
                  <a:lnTo>
                    <a:pt x="15108" y="28827"/>
                  </a:lnTo>
                  <a:cubicBezTo>
                    <a:pt x="17611" y="26323"/>
                    <a:pt x="21717" y="26423"/>
                    <a:pt x="24220" y="28927"/>
                  </a:cubicBezTo>
                  <a:lnTo>
                    <a:pt x="24220" y="28927"/>
                  </a:lnTo>
                  <a:cubicBezTo>
                    <a:pt x="26623" y="31430"/>
                    <a:pt x="26623" y="35436"/>
                    <a:pt x="24120" y="37939"/>
                  </a:cubicBezTo>
                  <a:lnTo>
                    <a:pt x="24120" y="37939"/>
                  </a:lnTo>
                  <a:cubicBezTo>
                    <a:pt x="22918" y="39241"/>
                    <a:pt x="21216" y="39842"/>
                    <a:pt x="19614" y="39842"/>
                  </a:cubicBezTo>
                  <a:lnTo>
                    <a:pt x="19614" y="39842"/>
                  </a:lnTo>
                  <a:cubicBezTo>
                    <a:pt x="17911" y="39842"/>
                    <a:pt x="16309" y="39141"/>
                    <a:pt x="15007" y="37939"/>
                  </a:cubicBezTo>
                  <a:close/>
                  <a:moveTo>
                    <a:pt x="28726" y="24421"/>
                  </a:moveTo>
                  <a:cubicBezTo>
                    <a:pt x="26223" y="21917"/>
                    <a:pt x="26223" y="17812"/>
                    <a:pt x="28826" y="15308"/>
                  </a:cubicBezTo>
                  <a:lnTo>
                    <a:pt x="28826" y="15308"/>
                  </a:lnTo>
                  <a:cubicBezTo>
                    <a:pt x="31330" y="12805"/>
                    <a:pt x="35335" y="12905"/>
                    <a:pt x="37838" y="15409"/>
                  </a:cubicBezTo>
                  <a:lnTo>
                    <a:pt x="37838" y="15409"/>
                  </a:lnTo>
                  <a:cubicBezTo>
                    <a:pt x="40342" y="17912"/>
                    <a:pt x="40342" y="22018"/>
                    <a:pt x="37738" y="24421"/>
                  </a:cubicBezTo>
                  <a:lnTo>
                    <a:pt x="37738" y="24421"/>
                  </a:lnTo>
                  <a:cubicBezTo>
                    <a:pt x="36537" y="25722"/>
                    <a:pt x="34934" y="26323"/>
                    <a:pt x="33232" y="26323"/>
                  </a:cubicBezTo>
                  <a:lnTo>
                    <a:pt x="33232" y="26323"/>
                  </a:lnTo>
                  <a:cubicBezTo>
                    <a:pt x="31630" y="26323"/>
                    <a:pt x="30028" y="25722"/>
                    <a:pt x="28726" y="24421"/>
                  </a:cubicBezTo>
                  <a:close/>
                  <a:moveTo>
                    <a:pt x="42445" y="10902"/>
                  </a:moveTo>
                  <a:cubicBezTo>
                    <a:pt x="39941" y="8399"/>
                    <a:pt x="39941" y="4294"/>
                    <a:pt x="42445" y="1790"/>
                  </a:cubicBezTo>
                  <a:lnTo>
                    <a:pt x="42445" y="1790"/>
                  </a:lnTo>
                  <a:cubicBezTo>
                    <a:pt x="44948" y="-613"/>
                    <a:pt x="49053" y="-613"/>
                    <a:pt x="51557" y="1890"/>
                  </a:cubicBezTo>
                  <a:lnTo>
                    <a:pt x="51557" y="1890"/>
                  </a:lnTo>
                  <a:cubicBezTo>
                    <a:pt x="53960" y="4394"/>
                    <a:pt x="53960" y="8499"/>
                    <a:pt x="51457" y="10902"/>
                  </a:cubicBezTo>
                  <a:lnTo>
                    <a:pt x="51457" y="10902"/>
                  </a:lnTo>
                  <a:cubicBezTo>
                    <a:pt x="50255" y="12204"/>
                    <a:pt x="48553" y="12805"/>
                    <a:pt x="46951" y="12805"/>
                  </a:cubicBezTo>
                  <a:lnTo>
                    <a:pt x="46951" y="12805"/>
                  </a:lnTo>
                  <a:cubicBezTo>
                    <a:pt x="45348" y="12805"/>
                    <a:pt x="43646" y="12204"/>
                    <a:pt x="42445" y="1090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04E1FF6-D050-463F-9B49-D4ED14BA0E28}"/>
                </a:ext>
              </a:extLst>
            </p:cNvPr>
            <p:cNvSpPr/>
            <p:nvPr/>
          </p:nvSpPr>
          <p:spPr>
            <a:xfrm>
              <a:off x="1815994" y="5859578"/>
              <a:ext cx="60081" cy="110149"/>
            </a:xfrm>
            <a:custGeom>
              <a:avLst/>
              <a:gdLst>
                <a:gd name="connsiteX0" fmla="*/ 53572 w 60081"/>
                <a:gd name="connsiteY0" fmla="*/ 117296 h 110148"/>
                <a:gd name="connsiteX1" fmla="*/ 48966 w 60081"/>
                <a:gd name="connsiteY1" fmla="*/ 115394 h 110148"/>
                <a:gd name="connsiteX2" fmla="*/ 5307 w 60081"/>
                <a:gd name="connsiteY2" fmla="*/ 71234 h 110148"/>
                <a:gd name="connsiteX3" fmla="*/ 0 w 60081"/>
                <a:gd name="connsiteY3" fmla="*/ 58417 h 110148"/>
                <a:gd name="connsiteX4" fmla="*/ 5507 w 60081"/>
                <a:gd name="connsiteY4" fmla="*/ 45499 h 110148"/>
                <a:gd name="connsiteX5" fmla="*/ 49667 w 60081"/>
                <a:gd name="connsiteY5" fmla="*/ 1840 h 110148"/>
                <a:gd name="connsiteX6" fmla="*/ 58679 w 60081"/>
                <a:gd name="connsiteY6" fmla="*/ 1840 h 110148"/>
                <a:gd name="connsiteX7" fmla="*/ 58679 w 60081"/>
                <a:gd name="connsiteY7" fmla="*/ 10852 h 110148"/>
                <a:gd name="connsiteX8" fmla="*/ 14420 w 60081"/>
                <a:gd name="connsiteY8" fmla="*/ 54611 h 110148"/>
                <a:gd name="connsiteX9" fmla="*/ 12817 w 60081"/>
                <a:gd name="connsiteY9" fmla="*/ 58417 h 110148"/>
                <a:gd name="connsiteX10" fmla="*/ 14420 w 60081"/>
                <a:gd name="connsiteY10" fmla="*/ 62222 h 110148"/>
                <a:gd name="connsiteX11" fmla="*/ 58079 w 60081"/>
                <a:gd name="connsiteY11" fmla="*/ 106382 h 110148"/>
                <a:gd name="connsiteX12" fmla="*/ 57978 w 60081"/>
                <a:gd name="connsiteY12" fmla="*/ 115494 h 110148"/>
                <a:gd name="connsiteX13" fmla="*/ 53572 w 60081"/>
                <a:gd name="connsiteY13" fmla="*/ 117296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81" h="110148">
                  <a:moveTo>
                    <a:pt x="53572" y="117296"/>
                  </a:moveTo>
                  <a:cubicBezTo>
                    <a:pt x="51770" y="117296"/>
                    <a:pt x="50168" y="116695"/>
                    <a:pt x="48966" y="115394"/>
                  </a:cubicBezTo>
                  <a:lnTo>
                    <a:pt x="5307" y="71234"/>
                  </a:lnTo>
                  <a:cubicBezTo>
                    <a:pt x="1903" y="67829"/>
                    <a:pt x="0" y="63123"/>
                    <a:pt x="0" y="58417"/>
                  </a:cubicBezTo>
                  <a:cubicBezTo>
                    <a:pt x="0" y="53510"/>
                    <a:pt x="2003" y="48804"/>
                    <a:pt x="5507" y="45499"/>
                  </a:cubicBezTo>
                  <a:lnTo>
                    <a:pt x="49667" y="1840"/>
                  </a:lnTo>
                  <a:cubicBezTo>
                    <a:pt x="52070" y="-663"/>
                    <a:pt x="56276" y="-563"/>
                    <a:pt x="58679" y="1840"/>
                  </a:cubicBezTo>
                  <a:cubicBezTo>
                    <a:pt x="61183" y="4344"/>
                    <a:pt x="61183" y="8449"/>
                    <a:pt x="58679" y="10852"/>
                  </a:cubicBezTo>
                  <a:lnTo>
                    <a:pt x="14420" y="54611"/>
                  </a:lnTo>
                  <a:cubicBezTo>
                    <a:pt x="13418" y="55613"/>
                    <a:pt x="12817" y="56915"/>
                    <a:pt x="12817" y="58417"/>
                  </a:cubicBezTo>
                  <a:cubicBezTo>
                    <a:pt x="12817" y="59818"/>
                    <a:pt x="13418" y="61220"/>
                    <a:pt x="14420" y="62222"/>
                  </a:cubicBezTo>
                  <a:lnTo>
                    <a:pt x="58079" y="106382"/>
                  </a:lnTo>
                  <a:cubicBezTo>
                    <a:pt x="60582" y="108885"/>
                    <a:pt x="60482" y="112990"/>
                    <a:pt x="57978" y="115494"/>
                  </a:cubicBezTo>
                  <a:cubicBezTo>
                    <a:pt x="56777" y="116695"/>
                    <a:pt x="55275" y="117296"/>
                    <a:pt x="53572" y="11729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0FAAB684-E06E-4D6E-936B-F5F6076C0D78}"/>
                </a:ext>
              </a:extLst>
            </p:cNvPr>
            <p:cNvSpPr/>
            <p:nvPr/>
          </p:nvSpPr>
          <p:spPr>
            <a:xfrm>
              <a:off x="2023374" y="5911787"/>
              <a:ext cx="170230" cy="170230"/>
            </a:xfrm>
            <a:custGeom>
              <a:avLst/>
              <a:gdLst>
                <a:gd name="connsiteX0" fmla="*/ 0 w 170230"/>
                <a:gd name="connsiteY0" fmla="*/ 166625 h 170229"/>
                <a:gd name="connsiteX1" fmla="*/ 6409 w 170230"/>
                <a:gd name="connsiteY1" fmla="*/ 160216 h 170229"/>
                <a:gd name="connsiteX2" fmla="*/ 6409 w 170230"/>
                <a:gd name="connsiteY2" fmla="*/ 160216 h 170229"/>
                <a:gd name="connsiteX3" fmla="*/ 12817 w 170230"/>
                <a:gd name="connsiteY3" fmla="*/ 166625 h 170229"/>
                <a:gd name="connsiteX4" fmla="*/ 12817 w 170230"/>
                <a:gd name="connsiteY4" fmla="*/ 166625 h 170229"/>
                <a:gd name="connsiteX5" fmla="*/ 6409 w 170230"/>
                <a:gd name="connsiteY5" fmla="*/ 173034 h 170229"/>
                <a:gd name="connsiteX6" fmla="*/ 6409 w 170230"/>
                <a:gd name="connsiteY6" fmla="*/ 173034 h 170229"/>
                <a:gd name="connsiteX7" fmla="*/ 0 w 170230"/>
                <a:gd name="connsiteY7" fmla="*/ 166625 h 170229"/>
                <a:gd name="connsiteX8" fmla="*/ 6809 w 170230"/>
                <a:gd name="connsiteY8" fmla="*/ 153808 h 170229"/>
                <a:gd name="connsiteX9" fmla="*/ 1202 w 170230"/>
                <a:gd name="connsiteY9" fmla="*/ 146698 h 170229"/>
                <a:gd name="connsiteX10" fmla="*/ 1202 w 170230"/>
                <a:gd name="connsiteY10" fmla="*/ 146698 h 170229"/>
                <a:gd name="connsiteX11" fmla="*/ 8311 w 170230"/>
                <a:gd name="connsiteY11" fmla="*/ 141091 h 170229"/>
                <a:gd name="connsiteX12" fmla="*/ 8311 w 170230"/>
                <a:gd name="connsiteY12" fmla="*/ 141091 h 170229"/>
                <a:gd name="connsiteX13" fmla="*/ 13919 w 170230"/>
                <a:gd name="connsiteY13" fmla="*/ 148200 h 170229"/>
                <a:gd name="connsiteX14" fmla="*/ 13919 w 170230"/>
                <a:gd name="connsiteY14" fmla="*/ 148200 h 170229"/>
                <a:gd name="connsiteX15" fmla="*/ 7610 w 170230"/>
                <a:gd name="connsiteY15" fmla="*/ 153908 h 170229"/>
                <a:gd name="connsiteX16" fmla="*/ 7610 w 170230"/>
                <a:gd name="connsiteY16" fmla="*/ 153908 h 170229"/>
                <a:gd name="connsiteX17" fmla="*/ 6809 w 170230"/>
                <a:gd name="connsiteY17" fmla="*/ 153808 h 170229"/>
                <a:gd name="connsiteX18" fmla="*/ 9413 w 170230"/>
                <a:gd name="connsiteY18" fmla="*/ 134782 h 170229"/>
                <a:gd name="connsiteX19" fmla="*/ 4706 w 170230"/>
                <a:gd name="connsiteY19" fmla="*/ 127072 h 170229"/>
                <a:gd name="connsiteX20" fmla="*/ 4706 w 170230"/>
                <a:gd name="connsiteY20" fmla="*/ 127072 h 170229"/>
                <a:gd name="connsiteX21" fmla="*/ 4706 w 170230"/>
                <a:gd name="connsiteY21" fmla="*/ 127072 h 170229"/>
                <a:gd name="connsiteX22" fmla="*/ 4706 w 170230"/>
                <a:gd name="connsiteY22" fmla="*/ 127072 h 170229"/>
                <a:gd name="connsiteX23" fmla="*/ 12517 w 170230"/>
                <a:gd name="connsiteY23" fmla="*/ 122365 h 170229"/>
                <a:gd name="connsiteX24" fmla="*/ 12517 w 170230"/>
                <a:gd name="connsiteY24" fmla="*/ 122365 h 170229"/>
                <a:gd name="connsiteX25" fmla="*/ 17223 w 170230"/>
                <a:gd name="connsiteY25" fmla="*/ 130076 h 170229"/>
                <a:gd name="connsiteX26" fmla="*/ 17223 w 170230"/>
                <a:gd name="connsiteY26" fmla="*/ 130076 h 170229"/>
                <a:gd name="connsiteX27" fmla="*/ 11015 w 170230"/>
                <a:gd name="connsiteY27" fmla="*/ 134982 h 170229"/>
                <a:gd name="connsiteX28" fmla="*/ 11015 w 170230"/>
                <a:gd name="connsiteY28" fmla="*/ 134982 h 170229"/>
                <a:gd name="connsiteX29" fmla="*/ 9413 w 170230"/>
                <a:gd name="connsiteY29" fmla="*/ 134782 h 170229"/>
                <a:gd name="connsiteX30" fmla="*/ 14420 w 170230"/>
                <a:gd name="connsiteY30" fmla="*/ 116157 h 170229"/>
                <a:gd name="connsiteX31" fmla="*/ 10614 w 170230"/>
                <a:gd name="connsiteY31" fmla="*/ 107946 h 170229"/>
                <a:gd name="connsiteX32" fmla="*/ 10614 w 170230"/>
                <a:gd name="connsiteY32" fmla="*/ 107946 h 170229"/>
                <a:gd name="connsiteX33" fmla="*/ 18926 w 170230"/>
                <a:gd name="connsiteY33" fmla="*/ 104241 h 170229"/>
                <a:gd name="connsiteX34" fmla="*/ 18926 w 170230"/>
                <a:gd name="connsiteY34" fmla="*/ 104241 h 170229"/>
                <a:gd name="connsiteX35" fmla="*/ 22631 w 170230"/>
                <a:gd name="connsiteY35" fmla="*/ 112452 h 170229"/>
                <a:gd name="connsiteX36" fmla="*/ 22631 w 170230"/>
                <a:gd name="connsiteY36" fmla="*/ 112452 h 170229"/>
                <a:gd name="connsiteX37" fmla="*/ 16622 w 170230"/>
                <a:gd name="connsiteY37" fmla="*/ 116658 h 170229"/>
                <a:gd name="connsiteX38" fmla="*/ 16622 w 170230"/>
                <a:gd name="connsiteY38" fmla="*/ 116658 h 170229"/>
                <a:gd name="connsiteX39" fmla="*/ 14420 w 170230"/>
                <a:gd name="connsiteY39" fmla="*/ 116157 h 170229"/>
                <a:gd name="connsiteX40" fmla="*/ 21529 w 170230"/>
                <a:gd name="connsiteY40" fmla="*/ 98333 h 170229"/>
                <a:gd name="connsiteX41" fmla="*/ 18825 w 170230"/>
                <a:gd name="connsiteY41" fmla="*/ 89721 h 170229"/>
                <a:gd name="connsiteX42" fmla="*/ 18825 w 170230"/>
                <a:gd name="connsiteY42" fmla="*/ 89721 h 170229"/>
                <a:gd name="connsiteX43" fmla="*/ 27437 w 170230"/>
                <a:gd name="connsiteY43" fmla="*/ 87018 h 170229"/>
                <a:gd name="connsiteX44" fmla="*/ 27437 w 170230"/>
                <a:gd name="connsiteY44" fmla="*/ 87018 h 170229"/>
                <a:gd name="connsiteX45" fmla="*/ 30141 w 170230"/>
                <a:gd name="connsiteY45" fmla="*/ 95629 h 170229"/>
                <a:gd name="connsiteX46" fmla="*/ 30141 w 170230"/>
                <a:gd name="connsiteY46" fmla="*/ 95629 h 170229"/>
                <a:gd name="connsiteX47" fmla="*/ 24433 w 170230"/>
                <a:gd name="connsiteY47" fmla="*/ 99034 h 170229"/>
                <a:gd name="connsiteX48" fmla="*/ 24433 w 170230"/>
                <a:gd name="connsiteY48" fmla="*/ 99034 h 170229"/>
                <a:gd name="connsiteX49" fmla="*/ 21529 w 170230"/>
                <a:gd name="connsiteY49" fmla="*/ 98333 h 170229"/>
                <a:gd name="connsiteX50" fmla="*/ 30741 w 170230"/>
                <a:gd name="connsiteY50" fmla="*/ 81510 h 170229"/>
                <a:gd name="connsiteX51" fmla="*/ 29139 w 170230"/>
                <a:gd name="connsiteY51" fmla="*/ 72598 h 170229"/>
                <a:gd name="connsiteX52" fmla="*/ 29139 w 170230"/>
                <a:gd name="connsiteY52" fmla="*/ 72598 h 170229"/>
                <a:gd name="connsiteX53" fmla="*/ 38051 w 170230"/>
                <a:gd name="connsiteY53" fmla="*/ 70896 h 170229"/>
                <a:gd name="connsiteX54" fmla="*/ 38051 w 170230"/>
                <a:gd name="connsiteY54" fmla="*/ 70896 h 170229"/>
                <a:gd name="connsiteX55" fmla="*/ 39653 w 170230"/>
                <a:gd name="connsiteY55" fmla="*/ 79808 h 170229"/>
                <a:gd name="connsiteX56" fmla="*/ 39653 w 170230"/>
                <a:gd name="connsiteY56" fmla="*/ 79808 h 170229"/>
                <a:gd name="connsiteX57" fmla="*/ 34346 w 170230"/>
                <a:gd name="connsiteY57" fmla="*/ 82612 h 170229"/>
                <a:gd name="connsiteX58" fmla="*/ 34346 w 170230"/>
                <a:gd name="connsiteY58" fmla="*/ 82612 h 170229"/>
                <a:gd name="connsiteX59" fmla="*/ 30741 w 170230"/>
                <a:gd name="connsiteY59" fmla="*/ 81510 h 170229"/>
                <a:gd name="connsiteX60" fmla="*/ 41957 w 170230"/>
                <a:gd name="connsiteY60" fmla="*/ 65789 h 170229"/>
                <a:gd name="connsiteX61" fmla="*/ 41356 w 170230"/>
                <a:gd name="connsiteY61" fmla="*/ 56777 h 170229"/>
                <a:gd name="connsiteX62" fmla="*/ 41356 w 170230"/>
                <a:gd name="connsiteY62" fmla="*/ 56777 h 170229"/>
                <a:gd name="connsiteX63" fmla="*/ 41356 w 170230"/>
                <a:gd name="connsiteY63" fmla="*/ 56777 h 170229"/>
                <a:gd name="connsiteX64" fmla="*/ 41356 w 170230"/>
                <a:gd name="connsiteY64" fmla="*/ 56777 h 170229"/>
                <a:gd name="connsiteX65" fmla="*/ 50368 w 170230"/>
                <a:gd name="connsiteY65" fmla="*/ 56176 h 170229"/>
                <a:gd name="connsiteX66" fmla="*/ 50368 w 170230"/>
                <a:gd name="connsiteY66" fmla="*/ 56176 h 170229"/>
                <a:gd name="connsiteX67" fmla="*/ 50969 w 170230"/>
                <a:gd name="connsiteY67" fmla="*/ 65288 h 170229"/>
                <a:gd name="connsiteX68" fmla="*/ 50969 w 170230"/>
                <a:gd name="connsiteY68" fmla="*/ 65288 h 170229"/>
                <a:gd name="connsiteX69" fmla="*/ 46162 w 170230"/>
                <a:gd name="connsiteY69" fmla="*/ 67391 h 170229"/>
                <a:gd name="connsiteX70" fmla="*/ 46162 w 170230"/>
                <a:gd name="connsiteY70" fmla="*/ 67391 h 170229"/>
                <a:gd name="connsiteX71" fmla="*/ 41957 w 170230"/>
                <a:gd name="connsiteY71" fmla="*/ 65789 h 170229"/>
                <a:gd name="connsiteX72" fmla="*/ 54874 w 170230"/>
                <a:gd name="connsiteY72" fmla="*/ 51670 h 170229"/>
                <a:gd name="connsiteX73" fmla="*/ 55375 w 170230"/>
                <a:gd name="connsiteY73" fmla="*/ 42557 h 170229"/>
                <a:gd name="connsiteX74" fmla="*/ 55375 w 170230"/>
                <a:gd name="connsiteY74" fmla="*/ 42557 h 170229"/>
                <a:gd name="connsiteX75" fmla="*/ 55375 w 170230"/>
                <a:gd name="connsiteY75" fmla="*/ 42557 h 170229"/>
                <a:gd name="connsiteX76" fmla="*/ 55375 w 170230"/>
                <a:gd name="connsiteY76" fmla="*/ 42557 h 170229"/>
                <a:gd name="connsiteX77" fmla="*/ 64487 w 170230"/>
                <a:gd name="connsiteY77" fmla="*/ 43058 h 170229"/>
                <a:gd name="connsiteX78" fmla="*/ 64487 w 170230"/>
                <a:gd name="connsiteY78" fmla="*/ 43058 h 170229"/>
                <a:gd name="connsiteX79" fmla="*/ 63986 w 170230"/>
                <a:gd name="connsiteY79" fmla="*/ 52070 h 170229"/>
                <a:gd name="connsiteX80" fmla="*/ 63986 w 170230"/>
                <a:gd name="connsiteY80" fmla="*/ 52070 h 170229"/>
                <a:gd name="connsiteX81" fmla="*/ 59681 w 170230"/>
                <a:gd name="connsiteY81" fmla="*/ 53773 h 170229"/>
                <a:gd name="connsiteX82" fmla="*/ 59681 w 170230"/>
                <a:gd name="connsiteY82" fmla="*/ 53773 h 170229"/>
                <a:gd name="connsiteX83" fmla="*/ 54874 w 170230"/>
                <a:gd name="connsiteY83" fmla="*/ 51670 h 170229"/>
                <a:gd name="connsiteX84" fmla="*/ 69494 w 170230"/>
                <a:gd name="connsiteY84" fmla="*/ 39053 h 170229"/>
                <a:gd name="connsiteX85" fmla="*/ 70996 w 170230"/>
                <a:gd name="connsiteY85" fmla="*/ 30141 h 170229"/>
                <a:gd name="connsiteX86" fmla="*/ 70996 w 170230"/>
                <a:gd name="connsiteY86" fmla="*/ 30141 h 170229"/>
                <a:gd name="connsiteX87" fmla="*/ 80008 w 170230"/>
                <a:gd name="connsiteY87" fmla="*/ 31743 h 170229"/>
                <a:gd name="connsiteX88" fmla="*/ 80008 w 170230"/>
                <a:gd name="connsiteY88" fmla="*/ 31743 h 170229"/>
                <a:gd name="connsiteX89" fmla="*/ 78406 w 170230"/>
                <a:gd name="connsiteY89" fmla="*/ 40655 h 170229"/>
                <a:gd name="connsiteX90" fmla="*/ 78406 w 170230"/>
                <a:gd name="connsiteY90" fmla="*/ 40655 h 170229"/>
                <a:gd name="connsiteX91" fmla="*/ 74701 w 170230"/>
                <a:gd name="connsiteY91" fmla="*/ 41856 h 170229"/>
                <a:gd name="connsiteX92" fmla="*/ 74701 w 170230"/>
                <a:gd name="connsiteY92" fmla="*/ 41856 h 170229"/>
                <a:gd name="connsiteX93" fmla="*/ 69494 w 170230"/>
                <a:gd name="connsiteY93" fmla="*/ 39053 h 170229"/>
                <a:gd name="connsiteX94" fmla="*/ 85415 w 170230"/>
                <a:gd name="connsiteY94" fmla="*/ 28338 h 170229"/>
                <a:gd name="connsiteX95" fmla="*/ 88019 w 170230"/>
                <a:gd name="connsiteY95" fmla="*/ 19727 h 170229"/>
                <a:gd name="connsiteX96" fmla="*/ 88019 w 170230"/>
                <a:gd name="connsiteY96" fmla="*/ 19727 h 170229"/>
                <a:gd name="connsiteX97" fmla="*/ 96731 w 170230"/>
                <a:gd name="connsiteY97" fmla="*/ 22330 h 170229"/>
                <a:gd name="connsiteX98" fmla="*/ 96731 w 170230"/>
                <a:gd name="connsiteY98" fmla="*/ 22330 h 170229"/>
                <a:gd name="connsiteX99" fmla="*/ 94127 w 170230"/>
                <a:gd name="connsiteY99" fmla="*/ 30942 h 170229"/>
                <a:gd name="connsiteX100" fmla="*/ 94127 w 170230"/>
                <a:gd name="connsiteY100" fmla="*/ 31042 h 170229"/>
                <a:gd name="connsiteX101" fmla="*/ 91123 w 170230"/>
                <a:gd name="connsiteY101" fmla="*/ 31743 h 170229"/>
                <a:gd name="connsiteX102" fmla="*/ 91123 w 170230"/>
                <a:gd name="connsiteY102" fmla="*/ 31743 h 170229"/>
                <a:gd name="connsiteX103" fmla="*/ 85415 w 170230"/>
                <a:gd name="connsiteY103" fmla="*/ 28338 h 170229"/>
                <a:gd name="connsiteX104" fmla="*/ 102538 w 170230"/>
                <a:gd name="connsiteY104" fmla="*/ 19626 h 170229"/>
                <a:gd name="connsiteX105" fmla="*/ 106143 w 170230"/>
                <a:gd name="connsiteY105" fmla="*/ 11315 h 170229"/>
                <a:gd name="connsiteX106" fmla="*/ 106143 w 170230"/>
                <a:gd name="connsiteY106" fmla="*/ 11315 h 170229"/>
                <a:gd name="connsiteX107" fmla="*/ 114455 w 170230"/>
                <a:gd name="connsiteY107" fmla="*/ 14920 h 170229"/>
                <a:gd name="connsiteX108" fmla="*/ 114455 w 170230"/>
                <a:gd name="connsiteY108" fmla="*/ 14920 h 170229"/>
                <a:gd name="connsiteX109" fmla="*/ 110850 w 170230"/>
                <a:gd name="connsiteY109" fmla="*/ 23231 h 170229"/>
                <a:gd name="connsiteX110" fmla="*/ 110850 w 170230"/>
                <a:gd name="connsiteY110" fmla="*/ 23231 h 170229"/>
                <a:gd name="connsiteX111" fmla="*/ 108447 w 170230"/>
                <a:gd name="connsiteY111" fmla="*/ 23732 h 170229"/>
                <a:gd name="connsiteX112" fmla="*/ 108447 w 170230"/>
                <a:gd name="connsiteY112" fmla="*/ 23732 h 170229"/>
                <a:gd name="connsiteX113" fmla="*/ 102538 w 170230"/>
                <a:gd name="connsiteY113" fmla="*/ 19626 h 170229"/>
                <a:gd name="connsiteX114" fmla="*/ 120563 w 170230"/>
                <a:gd name="connsiteY114" fmla="*/ 13017 h 170229"/>
                <a:gd name="connsiteX115" fmla="*/ 125169 w 170230"/>
                <a:gd name="connsiteY115" fmla="*/ 5207 h 170229"/>
                <a:gd name="connsiteX116" fmla="*/ 125169 w 170230"/>
                <a:gd name="connsiteY116" fmla="*/ 5207 h 170229"/>
                <a:gd name="connsiteX117" fmla="*/ 132980 w 170230"/>
                <a:gd name="connsiteY117" fmla="*/ 9813 h 170229"/>
                <a:gd name="connsiteX118" fmla="*/ 132980 w 170230"/>
                <a:gd name="connsiteY118" fmla="*/ 9813 h 170229"/>
                <a:gd name="connsiteX119" fmla="*/ 128373 w 170230"/>
                <a:gd name="connsiteY119" fmla="*/ 17624 h 170229"/>
                <a:gd name="connsiteX120" fmla="*/ 128373 w 170230"/>
                <a:gd name="connsiteY120" fmla="*/ 17624 h 170229"/>
                <a:gd name="connsiteX121" fmla="*/ 126771 w 170230"/>
                <a:gd name="connsiteY121" fmla="*/ 17824 h 170229"/>
                <a:gd name="connsiteX122" fmla="*/ 126771 w 170230"/>
                <a:gd name="connsiteY122" fmla="*/ 17824 h 170229"/>
                <a:gd name="connsiteX123" fmla="*/ 120563 w 170230"/>
                <a:gd name="connsiteY123" fmla="*/ 13017 h 170229"/>
                <a:gd name="connsiteX124" fmla="*/ 139288 w 170230"/>
                <a:gd name="connsiteY124" fmla="*/ 8611 h 170229"/>
                <a:gd name="connsiteX125" fmla="*/ 144796 w 170230"/>
                <a:gd name="connsiteY125" fmla="*/ 1402 h 170229"/>
                <a:gd name="connsiteX126" fmla="*/ 144796 w 170230"/>
                <a:gd name="connsiteY126" fmla="*/ 1402 h 170229"/>
                <a:gd name="connsiteX127" fmla="*/ 152005 w 170230"/>
                <a:gd name="connsiteY127" fmla="*/ 6909 h 170229"/>
                <a:gd name="connsiteX128" fmla="*/ 152005 w 170230"/>
                <a:gd name="connsiteY128" fmla="*/ 6909 h 170229"/>
                <a:gd name="connsiteX129" fmla="*/ 146498 w 170230"/>
                <a:gd name="connsiteY129" fmla="*/ 14119 h 170229"/>
                <a:gd name="connsiteX130" fmla="*/ 146498 w 170230"/>
                <a:gd name="connsiteY130" fmla="*/ 14119 h 170229"/>
                <a:gd name="connsiteX131" fmla="*/ 145697 w 170230"/>
                <a:gd name="connsiteY131" fmla="*/ 14219 h 170229"/>
                <a:gd name="connsiteX132" fmla="*/ 145697 w 170230"/>
                <a:gd name="connsiteY132" fmla="*/ 14219 h 170229"/>
                <a:gd name="connsiteX133" fmla="*/ 139288 w 170230"/>
                <a:gd name="connsiteY133" fmla="*/ 8611 h 170229"/>
                <a:gd name="connsiteX134" fmla="*/ 158414 w 170230"/>
                <a:gd name="connsiteY134" fmla="*/ 6509 h 170229"/>
                <a:gd name="connsiteX135" fmla="*/ 164723 w 170230"/>
                <a:gd name="connsiteY135" fmla="*/ 0 h 170229"/>
                <a:gd name="connsiteX136" fmla="*/ 164723 w 170230"/>
                <a:gd name="connsiteY136" fmla="*/ 0 h 170229"/>
                <a:gd name="connsiteX137" fmla="*/ 164723 w 170230"/>
                <a:gd name="connsiteY137" fmla="*/ 0 h 170229"/>
                <a:gd name="connsiteX138" fmla="*/ 164723 w 170230"/>
                <a:gd name="connsiteY138" fmla="*/ 0 h 170229"/>
                <a:gd name="connsiteX139" fmla="*/ 171231 w 170230"/>
                <a:gd name="connsiteY139" fmla="*/ 6408 h 170229"/>
                <a:gd name="connsiteX140" fmla="*/ 171231 w 170230"/>
                <a:gd name="connsiteY140" fmla="*/ 6408 h 170229"/>
                <a:gd name="connsiteX141" fmla="*/ 164823 w 170230"/>
                <a:gd name="connsiteY141" fmla="*/ 12817 h 170229"/>
                <a:gd name="connsiteX142" fmla="*/ 164823 w 170230"/>
                <a:gd name="connsiteY142" fmla="*/ 12817 h 170229"/>
                <a:gd name="connsiteX143" fmla="*/ 164823 w 170230"/>
                <a:gd name="connsiteY143" fmla="*/ 12817 h 170229"/>
                <a:gd name="connsiteX144" fmla="*/ 164823 w 170230"/>
                <a:gd name="connsiteY144" fmla="*/ 12817 h 170229"/>
                <a:gd name="connsiteX145" fmla="*/ 158414 w 170230"/>
                <a:gd name="connsiteY145" fmla="*/ 6509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170230" h="170229">
                  <a:moveTo>
                    <a:pt x="0" y="166625"/>
                  </a:moveTo>
                  <a:cubicBezTo>
                    <a:pt x="0" y="163120"/>
                    <a:pt x="2904" y="160216"/>
                    <a:pt x="6409" y="160216"/>
                  </a:cubicBezTo>
                  <a:lnTo>
                    <a:pt x="6409" y="160216"/>
                  </a:lnTo>
                  <a:cubicBezTo>
                    <a:pt x="9913" y="160216"/>
                    <a:pt x="12817" y="163120"/>
                    <a:pt x="12817" y="166625"/>
                  </a:cubicBezTo>
                  <a:lnTo>
                    <a:pt x="12817" y="166625"/>
                  </a:lnTo>
                  <a:cubicBezTo>
                    <a:pt x="12817" y="170130"/>
                    <a:pt x="9913" y="173034"/>
                    <a:pt x="6409" y="173034"/>
                  </a:cubicBezTo>
                  <a:lnTo>
                    <a:pt x="6409" y="173034"/>
                  </a:lnTo>
                  <a:cubicBezTo>
                    <a:pt x="2904" y="173034"/>
                    <a:pt x="0" y="170130"/>
                    <a:pt x="0" y="166625"/>
                  </a:cubicBezTo>
                  <a:close/>
                  <a:moveTo>
                    <a:pt x="6809" y="153808"/>
                  </a:moveTo>
                  <a:cubicBezTo>
                    <a:pt x="3304" y="153407"/>
                    <a:pt x="801" y="150203"/>
                    <a:pt x="1202" y="146698"/>
                  </a:cubicBezTo>
                  <a:lnTo>
                    <a:pt x="1202" y="146698"/>
                  </a:lnTo>
                  <a:cubicBezTo>
                    <a:pt x="1602" y="143193"/>
                    <a:pt x="4806" y="140690"/>
                    <a:pt x="8311" y="141091"/>
                  </a:cubicBezTo>
                  <a:lnTo>
                    <a:pt x="8311" y="141091"/>
                  </a:lnTo>
                  <a:cubicBezTo>
                    <a:pt x="11816" y="141491"/>
                    <a:pt x="14319" y="144695"/>
                    <a:pt x="13919" y="148200"/>
                  </a:cubicBezTo>
                  <a:lnTo>
                    <a:pt x="13919" y="148200"/>
                  </a:lnTo>
                  <a:cubicBezTo>
                    <a:pt x="13518" y="151505"/>
                    <a:pt x="10815" y="153908"/>
                    <a:pt x="7610" y="153908"/>
                  </a:cubicBezTo>
                  <a:lnTo>
                    <a:pt x="7610" y="153908"/>
                  </a:lnTo>
                  <a:cubicBezTo>
                    <a:pt x="7310" y="153908"/>
                    <a:pt x="7110" y="153908"/>
                    <a:pt x="6809" y="153808"/>
                  </a:cubicBezTo>
                  <a:close/>
                  <a:moveTo>
                    <a:pt x="9413" y="134782"/>
                  </a:moveTo>
                  <a:cubicBezTo>
                    <a:pt x="6008" y="133981"/>
                    <a:pt x="3905" y="130476"/>
                    <a:pt x="4706" y="127072"/>
                  </a:cubicBezTo>
                  <a:lnTo>
                    <a:pt x="4706" y="127072"/>
                  </a:lnTo>
                  <a:lnTo>
                    <a:pt x="4706" y="127072"/>
                  </a:lnTo>
                  <a:lnTo>
                    <a:pt x="4706" y="127072"/>
                  </a:lnTo>
                  <a:cubicBezTo>
                    <a:pt x="5608" y="123567"/>
                    <a:pt x="9012" y="121464"/>
                    <a:pt x="12517" y="122365"/>
                  </a:cubicBezTo>
                  <a:lnTo>
                    <a:pt x="12517" y="122365"/>
                  </a:lnTo>
                  <a:cubicBezTo>
                    <a:pt x="15921" y="123166"/>
                    <a:pt x="18024" y="126671"/>
                    <a:pt x="17223" y="130076"/>
                  </a:cubicBezTo>
                  <a:lnTo>
                    <a:pt x="17223" y="130076"/>
                  </a:lnTo>
                  <a:cubicBezTo>
                    <a:pt x="16522" y="132980"/>
                    <a:pt x="13819" y="134982"/>
                    <a:pt x="11015" y="134982"/>
                  </a:cubicBezTo>
                  <a:lnTo>
                    <a:pt x="11015" y="134982"/>
                  </a:lnTo>
                  <a:cubicBezTo>
                    <a:pt x="10514" y="134982"/>
                    <a:pt x="10014" y="134882"/>
                    <a:pt x="9413" y="134782"/>
                  </a:cubicBezTo>
                  <a:close/>
                  <a:moveTo>
                    <a:pt x="14420" y="116157"/>
                  </a:moveTo>
                  <a:cubicBezTo>
                    <a:pt x="11115" y="114955"/>
                    <a:pt x="9413" y="111250"/>
                    <a:pt x="10614" y="107946"/>
                  </a:cubicBezTo>
                  <a:lnTo>
                    <a:pt x="10614" y="107946"/>
                  </a:lnTo>
                  <a:cubicBezTo>
                    <a:pt x="11916" y="104641"/>
                    <a:pt x="15621" y="102939"/>
                    <a:pt x="18926" y="104241"/>
                  </a:cubicBezTo>
                  <a:lnTo>
                    <a:pt x="18926" y="104241"/>
                  </a:lnTo>
                  <a:cubicBezTo>
                    <a:pt x="22230" y="105442"/>
                    <a:pt x="23932" y="109147"/>
                    <a:pt x="22631" y="112452"/>
                  </a:cubicBezTo>
                  <a:lnTo>
                    <a:pt x="22631" y="112452"/>
                  </a:lnTo>
                  <a:cubicBezTo>
                    <a:pt x="21629" y="115055"/>
                    <a:pt x="19226" y="116658"/>
                    <a:pt x="16622" y="116658"/>
                  </a:cubicBezTo>
                  <a:lnTo>
                    <a:pt x="16622" y="116658"/>
                  </a:lnTo>
                  <a:cubicBezTo>
                    <a:pt x="15921" y="116658"/>
                    <a:pt x="15120" y="116457"/>
                    <a:pt x="14420" y="116157"/>
                  </a:cubicBezTo>
                  <a:close/>
                  <a:moveTo>
                    <a:pt x="21529" y="98333"/>
                  </a:moveTo>
                  <a:cubicBezTo>
                    <a:pt x="18425" y="96731"/>
                    <a:pt x="17123" y="92825"/>
                    <a:pt x="18825" y="89721"/>
                  </a:cubicBezTo>
                  <a:lnTo>
                    <a:pt x="18825" y="89721"/>
                  </a:lnTo>
                  <a:cubicBezTo>
                    <a:pt x="20428" y="86517"/>
                    <a:pt x="24333" y="85315"/>
                    <a:pt x="27437" y="87018"/>
                  </a:cubicBezTo>
                  <a:lnTo>
                    <a:pt x="27437" y="87018"/>
                  </a:lnTo>
                  <a:cubicBezTo>
                    <a:pt x="30541" y="88620"/>
                    <a:pt x="31843" y="92525"/>
                    <a:pt x="30141" y="95629"/>
                  </a:cubicBezTo>
                  <a:lnTo>
                    <a:pt x="30141" y="95629"/>
                  </a:lnTo>
                  <a:cubicBezTo>
                    <a:pt x="29039" y="97832"/>
                    <a:pt x="26736" y="99034"/>
                    <a:pt x="24433" y="99034"/>
                  </a:cubicBezTo>
                  <a:lnTo>
                    <a:pt x="24433" y="99034"/>
                  </a:lnTo>
                  <a:cubicBezTo>
                    <a:pt x="23432" y="99034"/>
                    <a:pt x="22430" y="98833"/>
                    <a:pt x="21529" y="98333"/>
                  </a:cubicBezTo>
                  <a:close/>
                  <a:moveTo>
                    <a:pt x="30741" y="81510"/>
                  </a:moveTo>
                  <a:cubicBezTo>
                    <a:pt x="27838" y="79507"/>
                    <a:pt x="27137" y="75502"/>
                    <a:pt x="29139" y="72598"/>
                  </a:cubicBezTo>
                  <a:lnTo>
                    <a:pt x="29139" y="72598"/>
                  </a:lnTo>
                  <a:cubicBezTo>
                    <a:pt x="31142" y="69594"/>
                    <a:pt x="35047" y="68893"/>
                    <a:pt x="38051" y="70896"/>
                  </a:cubicBezTo>
                  <a:lnTo>
                    <a:pt x="38051" y="70896"/>
                  </a:lnTo>
                  <a:cubicBezTo>
                    <a:pt x="40955" y="72898"/>
                    <a:pt x="41656" y="76904"/>
                    <a:pt x="39653" y="79808"/>
                  </a:cubicBezTo>
                  <a:lnTo>
                    <a:pt x="39653" y="79808"/>
                  </a:lnTo>
                  <a:cubicBezTo>
                    <a:pt x="38452" y="81610"/>
                    <a:pt x="36449" y="82612"/>
                    <a:pt x="34346" y="82612"/>
                  </a:cubicBezTo>
                  <a:lnTo>
                    <a:pt x="34346" y="82612"/>
                  </a:lnTo>
                  <a:cubicBezTo>
                    <a:pt x="33145" y="82612"/>
                    <a:pt x="31843" y="82211"/>
                    <a:pt x="30741" y="81510"/>
                  </a:cubicBezTo>
                  <a:close/>
                  <a:moveTo>
                    <a:pt x="41957" y="65789"/>
                  </a:moveTo>
                  <a:cubicBezTo>
                    <a:pt x="39253" y="63486"/>
                    <a:pt x="39053" y="59480"/>
                    <a:pt x="41356" y="56777"/>
                  </a:cubicBezTo>
                  <a:lnTo>
                    <a:pt x="41356" y="56777"/>
                  </a:lnTo>
                  <a:lnTo>
                    <a:pt x="41356" y="56777"/>
                  </a:lnTo>
                  <a:lnTo>
                    <a:pt x="41356" y="56777"/>
                  </a:lnTo>
                  <a:cubicBezTo>
                    <a:pt x="43659" y="54073"/>
                    <a:pt x="47764" y="53873"/>
                    <a:pt x="50368" y="56176"/>
                  </a:cubicBezTo>
                  <a:lnTo>
                    <a:pt x="50368" y="56176"/>
                  </a:lnTo>
                  <a:cubicBezTo>
                    <a:pt x="53072" y="58579"/>
                    <a:pt x="53272" y="62585"/>
                    <a:pt x="50969" y="65288"/>
                  </a:cubicBezTo>
                  <a:lnTo>
                    <a:pt x="50969" y="65288"/>
                  </a:lnTo>
                  <a:cubicBezTo>
                    <a:pt x="49667" y="66690"/>
                    <a:pt x="47965" y="67391"/>
                    <a:pt x="46162" y="67391"/>
                  </a:cubicBezTo>
                  <a:lnTo>
                    <a:pt x="46162" y="67391"/>
                  </a:lnTo>
                  <a:cubicBezTo>
                    <a:pt x="44660" y="67391"/>
                    <a:pt x="43158" y="66890"/>
                    <a:pt x="41957" y="65789"/>
                  </a:cubicBezTo>
                  <a:close/>
                  <a:moveTo>
                    <a:pt x="54874" y="51670"/>
                  </a:moveTo>
                  <a:cubicBezTo>
                    <a:pt x="52571" y="48966"/>
                    <a:pt x="52771" y="44961"/>
                    <a:pt x="55375" y="42557"/>
                  </a:cubicBezTo>
                  <a:lnTo>
                    <a:pt x="55375" y="42557"/>
                  </a:lnTo>
                  <a:lnTo>
                    <a:pt x="55375" y="42557"/>
                  </a:lnTo>
                  <a:lnTo>
                    <a:pt x="55375" y="42557"/>
                  </a:lnTo>
                  <a:cubicBezTo>
                    <a:pt x="58079" y="40254"/>
                    <a:pt x="62084" y="40455"/>
                    <a:pt x="64487" y="43058"/>
                  </a:cubicBezTo>
                  <a:lnTo>
                    <a:pt x="64487" y="43058"/>
                  </a:lnTo>
                  <a:cubicBezTo>
                    <a:pt x="66790" y="45762"/>
                    <a:pt x="66590" y="49767"/>
                    <a:pt x="63986" y="52070"/>
                  </a:cubicBezTo>
                  <a:lnTo>
                    <a:pt x="63986" y="52070"/>
                  </a:lnTo>
                  <a:cubicBezTo>
                    <a:pt x="62785" y="53172"/>
                    <a:pt x="61183" y="53773"/>
                    <a:pt x="59681" y="53773"/>
                  </a:cubicBezTo>
                  <a:lnTo>
                    <a:pt x="59681" y="53773"/>
                  </a:lnTo>
                  <a:cubicBezTo>
                    <a:pt x="57878" y="53773"/>
                    <a:pt x="56176" y="53072"/>
                    <a:pt x="54874" y="51670"/>
                  </a:cubicBezTo>
                  <a:close/>
                  <a:moveTo>
                    <a:pt x="69494" y="39053"/>
                  </a:moveTo>
                  <a:cubicBezTo>
                    <a:pt x="67491" y="36149"/>
                    <a:pt x="68092" y="32143"/>
                    <a:pt x="70996" y="30141"/>
                  </a:cubicBezTo>
                  <a:lnTo>
                    <a:pt x="70996" y="30141"/>
                  </a:lnTo>
                  <a:cubicBezTo>
                    <a:pt x="73900" y="28138"/>
                    <a:pt x="77905" y="28839"/>
                    <a:pt x="80008" y="31743"/>
                  </a:cubicBezTo>
                  <a:lnTo>
                    <a:pt x="80008" y="31743"/>
                  </a:lnTo>
                  <a:cubicBezTo>
                    <a:pt x="82011" y="34647"/>
                    <a:pt x="81310" y="38652"/>
                    <a:pt x="78406" y="40655"/>
                  </a:cubicBezTo>
                  <a:lnTo>
                    <a:pt x="78406" y="40655"/>
                  </a:lnTo>
                  <a:cubicBezTo>
                    <a:pt x="77304" y="41456"/>
                    <a:pt x="76003" y="41856"/>
                    <a:pt x="74701" y="41856"/>
                  </a:cubicBezTo>
                  <a:lnTo>
                    <a:pt x="74701" y="41856"/>
                  </a:lnTo>
                  <a:cubicBezTo>
                    <a:pt x="72698" y="41756"/>
                    <a:pt x="70695" y="40855"/>
                    <a:pt x="69494" y="39053"/>
                  </a:cubicBezTo>
                  <a:close/>
                  <a:moveTo>
                    <a:pt x="85415" y="28338"/>
                  </a:moveTo>
                  <a:cubicBezTo>
                    <a:pt x="83713" y="25234"/>
                    <a:pt x="84915" y="21329"/>
                    <a:pt x="88019" y="19727"/>
                  </a:cubicBezTo>
                  <a:lnTo>
                    <a:pt x="88019" y="19727"/>
                  </a:lnTo>
                  <a:cubicBezTo>
                    <a:pt x="91123" y="18024"/>
                    <a:pt x="95028" y="19226"/>
                    <a:pt x="96731" y="22330"/>
                  </a:cubicBezTo>
                  <a:lnTo>
                    <a:pt x="96731" y="22330"/>
                  </a:lnTo>
                  <a:cubicBezTo>
                    <a:pt x="98333" y="25434"/>
                    <a:pt x="97231" y="29340"/>
                    <a:pt x="94127" y="30942"/>
                  </a:cubicBezTo>
                  <a:lnTo>
                    <a:pt x="94127" y="31042"/>
                  </a:lnTo>
                  <a:cubicBezTo>
                    <a:pt x="93126" y="31543"/>
                    <a:pt x="92124" y="31743"/>
                    <a:pt x="91123" y="31743"/>
                  </a:cubicBezTo>
                  <a:lnTo>
                    <a:pt x="91123" y="31743"/>
                  </a:lnTo>
                  <a:cubicBezTo>
                    <a:pt x="88820" y="31743"/>
                    <a:pt x="86617" y="30541"/>
                    <a:pt x="85415" y="28338"/>
                  </a:cubicBezTo>
                  <a:close/>
                  <a:moveTo>
                    <a:pt x="102538" y="19626"/>
                  </a:moveTo>
                  <a:cubicBezTo>
                    <a:pt x="101237" y="16322"/>
                    <a:pt x="102839" y="12617"/>
                    <a:pt x="106143" y="11315"/>
                  </a:cubicBezTo>
                  <a:lnTo>
                    <a:pt x="106143" y="11315"/>
                  </a:lnTo>
                  <a:cubicBezTo>
                    <a:pt x="109448" y="10014"/>
                    <a:pt x="113153" y="11716"/>
                    <a:pt x="114455" y="14920"/>
                  </a:cubicBezTo>
                  <a:lnTo>
                    <a:pt x="114455" y="14920"/>
                  </a:lnTo>
                  <a:cubicBezTo>
                    <a:pt x="115756" y="18225"/>
                    <a:pt x="114154" y="22030"/>
                    <a:pt x="110850" y="23231"/>
                  </a:cubicBezTo>
                  <a:lnTo>
                    <a:pt x="110850" y="23231"/>
                  </a:lnTo>
                  <a:cubicBezTo>
                    <a:pt x="110049" y="23532"/>
                    <a:pt x="109248" y="23732"/>
                    <a:pt x="108447" y="23732"/>
                  </a:cubicBezTo>
                  <a:lnTo>
                    <a:pt x="108447" y="23732"/>
                  </a:lnTo>
                  <a:cubicBezTo>
                    <a:pt x="105943" y="23732"/>
                    <a:pt x="103540" y="22130"/>
                    <a:pt x="102538" y="19626"/>
                  </a:cubicBezTo>
                  <a:close/>
                  <a:moveTo>
                    <a:pt x="120563" y="13017"/>
                  </a:moveTo>
                  <a:cubicBezTo>
                    <a:pt x="119662" y="9613"/>
                    <a:pt x="121765" y="6108"/>
                    <a:pt x="125169" y="5207"/>
                  </a:cubicBezTo>
                  <a:lnTo>
                    <a:pt x="125169" y="5207"/>
                  </a:lnTo>
                  <a:cubicBezTo>
                    <a:pt x="128674" y="4306"/>
                    <a:pt x="132078" y="6408"/>
                    <a:pt x="132980" y="9813"/>
                  </a:cubicBezTo>
                  <a:lnTo>
                    <a:pt x="132980" y="9813"/>
                  </a:lnTo>
                  <a:cubicBezTo>
                    <a:pt x="133881" y="13218"/>
                    <a:pt x="131778" y="16722"/>
                    <a:pt x="128373" y="17624"/>
                  </a:cubicBezTo>
                  <a:lnTo>
                    <a:pt x="128373" y="17624"/>
                  </a:lnTo>
                  <a:cubicBezTo>
                    <a:pt x="127873" y="17724"/>
                    <a:pt x="127372" y="17824"/>
                    <a:pt x="126771" y="17824"/>
                  </a:cubicBezTo>
                  <a:lnTo>
                    <a:pt x="126771" y="17824"/>
                  </a:lnTo>
                  <a:cubicBezTo>
                    <a:pt x="123967" y="17824"/>
                    <a:pt x="121364" y="15921"/>
                    <a:pt x="120563" y="13017"/>
                  </a:cubicBezTo>
                  <a:close/>
                  <a:moveTo>
                    <a:pt x="139288" y="8611"/>
                  </a:moveTo>
                  <a:cubicBezTo>
                    <a:pt x="138788" y="5107"/>
                    <a:pt x="141291" y="1903"/>
                    <a:pt x="144796" y="1402"/>
                  </a:cubicBezTo>
                  <a:lnTo>
                    <a:pt x="144796" y="1402"/>
                  </a:lnTo>
                  <a:cubicBezTo>
                    <a:pt x="148300" y="1001"/>
                    <a:pt x="151505" y="3405"/>
                    <a:pt x="152005" y="6909"/>
                  </a:cubicBezTo>
                  <a:lnTo>
                    <a:pt x="152005" y="6909"/>
                  </a:lnTo>
                  <a:cubicBezTo>
                    <a:pt x="152506" y="10414"/>
                    <a:pt x="150003" y="13718"/>
                    <a:pt x="146498" y="14119"/>
                  </a:cubicBezTo>
                  <a:lnTo>
                    <a:pt x="146498" y="14119"/>
                  </a:lnTo>
                  <a:cubicBezTo>
                    <a:pt x="146197" y="14219"/>
                    <a:pt x="145897" y="14219"/>
                    <a:pt x="145697" y="14219"/>
                  </a:cubicBezTo>
                  <a:lnTo>
                    <a:pt x="145697" y="14219"/>
                  </a:lnTo>
                  <a:cubicBezTo>
                    <a:pt x="142492" y="14219"/>
                    <a:pt x="139689" y="11816"/>
                    <a:pt x="139288" y="8611"/>
                  </a:cubicBezTo>
                  <a:close/>
                  <a:moveTo>
                    <a:pt x="158414" y="6509"/>
                  </a:moveTo>
                  <a:cubicBezTo>
                    <a:pt x="158314" y="2904"/>
                    <a:pt x="161218" y="100"/>
                    <a:pt x="164723" y="0"/>
                  </a:cubicBezTo>
                  <a:lnTo>
                    <a:pt x="164723" y="0"/>
                  </a:lnTo>
                  <a:lnTo>
                    <a:pt x="164723" y="0"/>
                  </a:lnTo>
                  <a:lnTo>
                    <a:pt x="164723" y="0"/>
                  </a:lnTo>
                  <a:cubicBezTo>
                    <a:pt x="168227" y="0"/>
                    <a:pt x="171131" y="2804"/>
                    <a:pt x="171231" y="6408"/>
                  </a:cubicBezTo>
                  <a:lnTo>
                    <a:pt x="171231" y="6408"/>
                  </a:lnTo>
                  <a:cubicBezTo>
                    <a:pt x="171231" y="9913"/>
                    <a:pt x="168427" y="12817"/>
                    <a:pt x="164823" y="12817"/>
                  </a:cubicBezTo>
                  <a:lnTo>
                    <a:pt x="164823" y="12817"/>
                  </a:lnTo>
                  <a:lnTo>
                    <a:pt x="164823" y="12817"/>
                  </a:lnTo>
                  <a:lnTo>
                    <a:pt x="164823" y="12817"/>
                  </a:lnTo>
                  <a:cubicBezTo>
                    <a:pt x="161318" y="12817"/>
                    <a:pt x="158414" y="10014"/>
                    <a:pt x="158414" y="650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A82717-3C48-44A7-BE7F-18F952D1A9AA}"/>
                </a:ext>
              </a:extLst>
            </p:cNvPr>
            <p:cNvSpPr/>
            <p:nvPr/>
          </p:nvSpPr>
          <p:spPr>
            <a:xfrm>
              <a:off x="1863158" y="6073805"/>
              <a:ext cx="170230" cy="170230"/>
            </a:xfrm>
            <a:custGeom>
              <a:avLst/>
              <a:gdLst>
                <a:gd name="connsiteX0" fmla="*/ 0 w 170230"/>
                <a:gd name="connsiteY0" fmla="*/ 164823 h 170229"/>
                <a:gd name="connsiteX1" fmla="*/ 6409 w 170230"/>
                <a:gd name="connsiteY1" fmla="*/ 158414 h 170229"/>
                <a:gd name="connsiteX2" fmla="*/ 6409 w 170230"/>
                <a:gd name="connsiteY2" fmla="*/ 158414 h 170229"/>
                <a:gd name="connsiteX3" fmla="*/ 12817 w 170230"/>
                <a:gd name="connsiteY3" fmla="*/ 164823 h 170229"/>
                <a:gd name="connsiteX4" fmla="*/ 12817 w 170230"/>
                <a:gd name="connsiteY4" fmla="*/ 164823 h 170229"/>
                <a:gd name="connsiteX5" fmla="*/ 6409 w 170230"/>
                <a:gd name="connsiteY5" fmla="*/ 171231 h 170229"/>
                <a:gd name="connsiteX6" fmla="*/ 6409 w 170230"/>
                <a:gd name="connsiteY6" fmla="*/ 171231 h 170229"/>
                <a:gd name="connsiteX7" fmla="*/ 0 w 170230"/>
                <a:gd name="connsiteY7" fmla="*/ 164823 h 170229"/>
                <a:gd name="connsiteX8" fmla="*/ 19226 w 170230"/>
                <a:gd name="connsiteY8" fmla="*/ 164422 h 170229"/>
                <a:gd name="connsiteX9" fmla="*/ 24834 w 170230"/>
                <a:gd name="connsiteY9" fmla="*/ 157312 h 170229"/>
                <a:gd name="connsiteX10" fmla="*/ 24834 w 170230"/>
                <a:gd name="connsiteY10" fmla="*/ 157312 h 170229"/>
                <a:gd name="connsiteX11" fmla="*/ 24834 w 170230"/>
                <a:gd name="connsiteY11" fmla="*/ 157312 h 170229"/>
                <a:gd name="connsiteX12" fmla="*/ 24834 w 170230"/>
                <a:gd name="connsiteY12" fmla="*/ 157312 h 170229"/>
                <a:gd name="connsiteX13" fmla="*/ 31943 w 170230"/>
                <a:gd name="connsiteY13" fmla="*/ 162920 h 170229"/>
                <a:gd name="connsiteX14" fmla="*/ 31943 w 170230"/>
                <a:gd name="connsiteY14" fmla="*/ 162920 h 170229"/>
                <a:gd name="connsiteX15" fmla="*/ 26335 w 170230"/>
                <a:gd name="connsiteY15" fmla="*/ 170030 h 170229"/>
                <a:gd name="connsiteX16" fmla="*/ 26335 w 170230"/>
                <a:gd name="connsiteY16" fmla="*/ 170030 h 170229"/>
                <a:gd name="connsiteX17" fmla="*/ 25635 w 170230"/>
                <a:gd name="connsiteY17" fmla="*/ 170130 h 170229"/>
                <a:gd name="connsiteX18" fmla="*/ 25635 w 170230"/>
                <a:gd name="connsiteY18" fmla="*/ 170130 h 170229"/>
                <a:gd name="connsiteX19" fmla="*/ 19226 w 170230"/>
                <a:gd name="connsiteY19" fmla="*/ 164422 h 170229"/>
                <a:gd name="connsiteX20" fmla="*/ 38252 w 170230"/>
                <a:gd name="connsiteY20" fmla="*/ 161819 h 170229"/>
                <a:gd name="connsiteX21" fmla="*/ 42958 w 170230"/>
                <a:gd name="connsiteY21" fmla="*/ 154108 h 170229"/>
                <a:gd name="connsiteX22" fmla="*/ 42958 w 170230"/>
                <a:gd name="connsiteY22" fmla="*/ 154108 h 170229"/>
                <a:gd name="connsiteX23" fmla="*/ 50769 w 170230"/>
                <a:gd name="connsiteY23" fmla="*/ 158714 h 170229"/>
                <a:gd name="connsiteX24" fmla="*/ 50769 w 170230"/>
                <a:gd name="connsiteY24" fmla="*/ 158714 h 170229"/>
                <a:gd name="connsiteX25" fmla="*/ 46062 w 170230"/>
                <a:gd name="connsiteY25" fmla="*/ 166525 h 170229"/>
                <a:gd name="connsiteX26" fmla="*/ 46062 w 170230"/>
                <a:gd name="connsiteY26" fmla="*/ 166525 h 170229"/>
                <a:gd name="connsiteX27" fmla="*/ 44460 w 170230"/>
                <a:gd name="connsiteY27" fmla="*/ 166725 h 170229"/>
                <a:gd name="connsiteX28" fmla="*/ 44460 w 170230"/>
                <a:gd name="connsiteY28" fmla="*/ 166725 h 170229"/>
                <a:gd name="connsiteX29" fmla="*/ 38252 w 170230"/>
                <a:gd name="connsiteY29" fmla="*/ 161819 h 170229"/>
                <a:gd name="connsiteX30" fmla="*/ 56877 w 170230"/>
                <a:gd name="connsiteY30" fmla="*/ 156812 h 170229"/>
                <a:gd name="connsiteX31" fmla="*/ 60582 w 170230"/>
                <a:gd name="connsiteY31" fmla="*/ 148601 h 170229"/>
                <a:gd name="connsiteX32" fmla="*/ 60582 w 170230"/>
                <a:gd name="connsiteY32" fmla="*/ 148601 h 170229"/>
                <a:gd name="connsiteX33" fmla="*/ 60582 w 170230"/>
                <a:gd name="connsiteY33" fmla="*/ 148601 h 170229"/>
                <a:gd name="connsiteX34" fmla="*/ 60582 w 170230"/>
                <a:gd name="connsiteY34" fmla="*/ 148601 h 170229"/>
                <a:gd name="connsiteX35" fmla="*/ 68893 w 170230"/>
                <a:gd name="connsiteY35" fmla="*/ 152306 h 170229"/>
                <a:gd name="connsiteX36" fmla="*/ 68893 w 170230"/>
                <a:gd name="connsiteY36" fmla="*/ 152306 h 170229"/>
                <a:gd name="connsiteX37" fmla="*/ 65088 w 170230"/>
                <a:gd name="connsiteY37" fmla="*/ 160617 h 170229"/>
                <a:gd name="connsiteX38" fmla="*/ 65088 w 170230"/>
                <a:gd name="connsiteY38" fmla="*/ 160617 h 170229"/>
                <a:gd name="connsiteX39" fmla="*/ 62885 w 170230"/>
                <a:gd name="connsiteY39" fmla="*/ 161017 h 170229"/>
                <a:gd name="connsiteX40" fmla="*/ 62885 w 170230"/>
                <a:gd name="connsiteY40" fmla="*/ 161017 h 170229"/>
                <a:gd name="connsiteX41" fmla="*/ 56877 w 170230"/>
                <a:gd name="connsiteY41" fmla="*/ 156812 h 170229"/>
                <a:gd name="connsiteX42" fmla="*/ 74701 w 170230"/>
                <a:gd name="connsiteY42" fmla="*/ 149702 h 170229"/>
                <a:gd name="connsiteX43" fmla="*/ 77405 w 170230"/>
                <a:gd name="connsiteY43" fmla="*/ 141091 h 170229"/>
                <a:gd name="connsiteX44" fmla="*/ 77405 w 170230"/>
                <a:gd name="connsiteY44" fmla="*/ 141091 h 170229"/>
                <a:gd name="connsiteX45" fmla="*/ 86116 w 170230"/>
                <a:gd name="connsiteY45" fmla="*/ 143794 h 170229"/>
                <a:gd name="connsiteX46" fmla="*/ 86116 w 170230"/>
                <a:gd name="connsiteY46" fmla="*/ 143794 h 170229"/>
                <a:gd name="connsiteX47" fmla="*/ 83413 w 170230"/>
                <a:gd name="connsiteY47" fmla="*/ 152406 h 170229"/>
                <a:gd name="connsiteX48" fmla="*/ 83413 w 170230"/>
                <a:gd name="connsiteY48" fmla="*/ 152406 h 170229"/>
                <a:gd name="connsiteX49" fmla="*/ 80409 w 170230"/>
                <a:gd name="connsiteY49" fmla="*/ 153207 h 170229"/>
                <a:gd name="connsiteX50" fmla="*/ 80409 w 170230"/>
                <a:gd name="connsiteY50" fmla="*/ 153207 h 170229"/>
                <a:gd name="connsiteX51" fmla="*/ 74701 w 170230"/>
                <a:gd name="connsiteY51" fmla="*/ 149702 h 170229"/>
                <a:gd name="connsiteX52" fmla="*/ 91624 w 170230"/>
                <a:gd name="connsiteY52" fmla="*/ 140490 h 170229"/>
                <a:gd name="connsiteX53" fmla="*/ 93226 w 170230"/>
                <a:gd name="connsiteY53" fmla="*/ 131578 h 170229"/>
                <a:gd name="connsiteX54" fmla="*/ 93226 w 170230"/>
                <a:gd name="connsiteY54" fmla="*/ 131578 h 170229"/>
                <a:gd name="connsiteX55" fmla="*/ 102138 w 170230"/>
                <a:gd name="connsiteY55" fmla="*/ 133280 h 170229"/>
                <a:gd name="connsiteX56" fmla="*/ 102138 w 170230"/>
                <a:gd name="connsiteY56" fmla="*/ 133280 h 170229"/>
                <a:gd name="connsiteX57" fmla="*/ 100536 w 170230"/>
                <a:gd name="connsiteY57" fmla="*/ 142192 h 170229"/>
                <a:gd name="connsiteX58" fmla="*/ 100536 w 170230"/>
                <a:gd name="connsiteY58" fmla="*/ 142192 h 170229"/>
                <a:gd name="connsiteX59" fmla="*/ 96831 w 170230"/>
                <a:gd name="connsiteY59" fmla="*/ 143294 h 170229"/>
                <a:gd name="connsiteX60" fmla="*/ 96831 w 170230"/>
                <a:gd name="connsiteY60" fmla="*/ 143294 h 170229"/>
                <a:gd name="connsiteX61" fmla="*/ 91624 w 170230"/>
                <a:gd name="connsiteY61" fmla="*/ 140490 h 170229"/>
                <a:gd name="connsiteX62" fmla="*/ 107245 w 170230"/>
                <a:gd name="connsiteY62" fmla="*/ 129275 h 170229"/>
                <a:gd name="connsiteX63" fmla="*/ 107846 w 170230"/>
                <a:gd name="connsiteY63" fmla="*/ 120263 h 170229"/>
                <a:gd name="connsiteX64" fmla="*/ 107846 w 170230"/>
                <a:gd name="connsiteY64" fmla="*/ 120263 h 170229"/>
                <a:gd name="connsiteX65" fmla="*/ 107846 w 170230"/>
                <a:gd name="connsiteY65" fmla="*/ 120263 h 170229"/>
                <a:gd name="connsiteX66" fmla="*/ 107846 w 170230"/>
                <a:gd name="connsiteY66" fmla="*/ 120263 h 170229"/>
                <a:gd name="connsiteX67" fmla="*/ 116858 w 170230"/>
                <a:gd name="connsiteY67" fmla="*/ 120863 h 170229"/>
                <a:gd name="connsiteX68" fmla="*/ 116858 w 170230"/>
                <a:gd name="connsiteY68" fmla="*/ 120863 h 170229"/>
                <a:gd name="connsiteX69" fmla="*/ 116257 w 170230"/>
                <a:gd name="connsiteY69" fmla="*/ 129875 h 170229"/>
                <a:gd name="connsiteX70" fmla="*/ 116257 w 170230"/>
                <a:gd name="connsiteY70" fmla="*/ 129875 h 170229"/>
                <a:gd name="connsiteX71" fmla="*/ 112051 w 170230"/>
                <a:gd name="connsiteY71" fmla="*/ 131478 h 170229"/>
                <a:gd name="connsiteX72" fmla="*/ 112051 w 170230"/>
                <a:gd name="connsiteY72" fmla="*/ 131478 h 170229"/>
                <a:gd name="connsiteX73" fmla="*/ 107245 w 170230"/>
                <a:gd name="connsiteY73" fmla="*/ 129275 h 170229"/>
                <a:gd name="connsiteX74" fmla="*/ 121464 w 170230"/>
                <a:gd name="connsiteY74" fmla="*/ 116357 h 170229"/>
                <a:gd name="connsiteX75" fmla="*/ 120963 w 170230"/>
                <a:gd name="connsiteY75" fmla="*/ 107245 h 170229"/>
                <a:gd name="connsiteX76" fmla="*/ 120963 w 170230"/>
                <a:gd name="connsiteY76" fmla="*/ 107245 h 170229"/>
                <a:gd name="connsiteX77" fmla="*/ 129976 w 170230"/>
                <a:gd name="connsiteY77" fmla="*/ 106844 h 170229"/>
                <a:gd name="connsiteX78" fmla="*/ 129976 w 170230"/>
                <a:gd name="connsiteY78" fmla="*/ 106844 h 170229"/>
                <a:gd name="connsiteX79" fmla="*/ 130476 w 170230"/>
                <a:gd name="connsiteY79" fmla="*/ 115857 h 170229"/>
                <a:gd name="connsiteX80" fmla="*/ 130476 w 170230"/>
                <a:gd name="connsiteY80" fmla="*/ 115857 h 170229"/>
                <a:gd name="connsiteX81" fmla="*/ 125670 w 170230"/>
                <a:gd name="connsiteY81" fmla="*/ 117959 h 170229"/>
                <a:gd name="connsiteX82" fmla="*/ 125670 w 170230"/>
                <a:gd name="connsiteY82" fmla="*/ 117959 h 170229"/>
                <a:gd name="connsiteX83" fmla="*/ 121464 w 170230"/>
                <a:gd name="connsiteY83" fmla="*/ 116357 h 170229"/>
                <a:gd name="connsiteX84" fmla="*/ 133981 w 170230"/>
                <a:gd name="connsiteY84" fmla="*/ 101838 h 170229"/>
                <a:gd name="connsiteX85" fmla="*/ 132379 w 170230"/>
                <a:gd name="connsiteY85" fmla="*/ 92825 h 170229"/>
                <a:gd name="connsiteX86" fmla="*/ 132379 w 170230"/>
                <a:gd name="connsiteY86" fmla="*/ 92825 h 170229"/>
                <a:gd name="connsiteX87" fmla="*/ 141391 w 170230"/>
                <a:gd name="connsiteY87" fmla="*/ 91323 h 170229"/>
                <a:gd name="connsiteX88" fmla="*/ 141391 w 170230"/>
                <a:gd name="connsiteY88" fmla="*/ 91323 h 170229"/>
                <a:gd name="connsiteX89" fmla="*/ 142893 w 170230"/>
                <a:gd name="connsiteY89" fmla="*/ 100236 h 170229"/>
                <a:gd name="connsiteX90" fmla="*/ 142893 w 170230"/>
                <a:gd name="connsiteY90" fmla="*/ 100236 h 170229"/>
                <a:gd name="connsiteX91" fmla="*/ 137686 w 170230"/>
                <a:gd name="connsiteY91" fmla="*/ 102939 h 170229"/>
                <a:gd name="connsiteX92" fmla="*/ 137686 w 170230"/>
                <a:gd name="connsiteY92" fmla="*/ 102939 h 170229"/>
                <a:gd name="connsiteX93" fmla="*/ 133981 w 170230"/>
                <a:gd name="connsiteY93" fmla="*/ 101838 h 170229"/>
                <a:gd name="connsiteX94" fmla="*/ 144695 w 170230"/>
                <a:gd name="connsiteY94" fmla="*/ 85816 h 170229"/>
                <a:gd name="connsiteX95" fmla="*/ 142092 w 170230"/>
                <a:gd name="connsiteY95" fmla="*/ 77204 h 170229"/>
                <a:gd name="connsiteX96" fmla="*/ 142092 w 170230"/>
                <a:gd name="connsiteY96" fmla="*/ 77204 h 170229"/>
                <a:gd name="connsiteX97" fmla="*/ 150704 w 170230"/>
                <a:gd name="connsiteY97" fmla="*/ 74501 h 170229"/>
                <a:gd name="connsiteX98" fmla="*/ 150704 w 170230"/>
                <a:gd name="connsiteY98" fmla="*/ 74501 h 170229"/>
                <a:gd name="connsiteX99" fmla="*/ 153407 w 170230"/>
                <a:gd name="connsiteY99" fmla="*/ 83212 h 170229"/>
                <a:gd name="connsiteX100" fmla="*/ 153407 w 170230"/>
                <a:gd name="connsiteY100" fmla="*/ 83212 h 170229"/>
                <a:gd name="connsiteX101" fmla="*/ 147700 w 170230"/>
                <a:gd name="connsiteY101" fmla="*/ 86617 h 170229"/>
                <a:gd name="connsiteX102" fmla="*/ 147700 w 170230"/>
                <a:gd name="connsiteY102" fmla="*/ 86617 h 170229"/>
                <a:gd name="connsiteX103" fmla="*/ 144695 w 170230"/>
                <a:gd name="connsiteY103" fmla="*/ 85816 h 170229"/>
                <a:gd name="connsiteX104" fmla="*/ 153407 w 170230"/>
                <a:gd name="connsiteY104" fmla="*/ 68693 h 170229"/>
                <a:gd name="connsiteX105" fmla="*/ 149802 w 170230"/>
                <a:gd name="connsiteY105" fmla="*/ 60482 h 170229"/>
                <a:gd name="connsiteX106" fmla="*/ 149802 w 170230"/>
                <a:gd name="connsiteY106" fmla="*/ 60482 h 170229"/>
                <a:gd name="connsiteX107" fmla="*/ 158114 w 170230"/>
                <a:gd name="connsiteY107" fmla="*/ 56777 h 170229"/>
                <a:gd name="connsiteX108" fmla="*/ 158114 w 170230"/>
                <a:gd name="connsiteY108" fmla="*/ 56777 h 170229"/>
                <a:gd name="connsiteX109" fmla="*/ 161718 w 170230"/>
                <a:gd name="connsiteY109" fmla="*/ 65088 h 170229"/>
                <a:gd name="connsiteX110" fmla="*/ 161718 w 170230"/>
                <a:gd name="connsiteY110" fmla="*/ 65088 h 170229"/>
                <a:gd name="connsiteX111" fmla="*/ 155710 w 170230"/>
                <a:gd name="connsiteY111" fmla="*/ 69194 h 170229"/>
                <a:gd name="connsiteX112" fmla="*/ 155710 w 170230"/>
                <a:gd name="connsiteY112" fmla="*/ 69194 h 170229"/>
                <a:gd name="connsiteX113" fmla="*/ 153407 w 170230"/>
                <a:gd name="connsiteY113" fmla="*/ 68693 h 170229"/>
                <a:gd name="connsiteX114" fmla="*/ 160016 w 170230"/>
                <a:gd name="connsiteY114" fmla="*/ 50668 h 170229"/>
                <a:gd name="connsiteX115" fmla="*/ 155410 w 170230"/>
                <a:gd name="connsiteY115" fmla="*/ 42858 h 170229"/>
                <a:gd name="connsiteX116" fmla="*/ 155410 w 170230"/>
                <a:gd name="connsiteY116" fmla="*/ 42858 h 170229"/>
                <a:gd name="connsiteX117" fmla="*/ 163221 w 170230"/>
                <a:gd name="connsiteY117" fmla="*/ 38252 h 170229"/>
                <a:gd name="connsiteX118" fmla="*/ 163221 w 170230"/>
                <a:gd name="connsiteY118" fmla="*/ 38252 h 170229"/>
                <a:gd name="connsiteX119" fmla="*/ 167827 w 170230"/>
                <a:gd name="connsiteY119" fmla="*/ 46062 h 170229"/>
                <a:gd name="connsiteX120" fmla="*/ 167827 w 170230"/>
                <a:gd name="connsiteY120" fmla="*/ 46062 h 170229"/>
                <a:gd name="connsiteX121" fmla="*/ 161618 w 170230"/>
                <a:gd name="connsiteY121" fmla="*/ 50869 h 170229"/>
                <a:gd name="connsiteX122" fmla="*/ 161618 w 170230"/>
                <a:gd name="connsiteY122" fmla="*/ 50869 h 170229"/>
                <a:gd name="connsiteX123" fmla="*/ 160016 w 170230"/>
                <a:gd name="connsiteY123" fmla="*/ 50668 h 170229"/>
                <a:gd name="connsiteX124" fmla="*/ 164422 w 170230"/>
                <a:gd name="connsiteY124" fmla="*/ 31943 h 170229"/>
                <a:gd name="connsiteX125" fmla="*/ 158915 w 170230"/>
                <a:gd name="connsiteY125" fmla="*/ 24733 h 170229"/>
                <a:gd name="connsiteX126" fmla="*/ 158915 w 170230"/>
                <a:gd name="connsiteY126" fmla="*/ 24733 h 170229"/>
                <a:gd name="connsiteX127" fmla="*/ 166124 w 170230"/>
                <a:gd name="connsiteY127" fmla="*/ 19226 h 170229"/>
                <a:gd name="connsiteX128" fmla="*/ 166124 w 170230"/>
                <a:gd name="connsiteY128" fmla="*/ 19226 h 170229"/>
                <a:gd name="connsiteX129" fmla="*/ 171632 w 170230"/>
                <a:gd name="connsiteY129" fmla="*/ 26436 h 170229"/>
                <a:gd name="connsiteX130" fmla="*/ 171632 w 170230"/>
                <a:gd name="connsiteY130" fmla="*/ 26436 h 170229"/>
                <a:gd name="connsiteX131" fmla="*/ 165223 w 170230"/>
                <a:gd name="connsiteY131" fmla="*/ 32043 h 170229"/>
                <a:gd name="connsiteX132" fmla="*/ 165223 w 170230"/>
                <a:gd name="connsiteY132" fmla="*/ 32043 h 170229"/>
                <a:gd name="connsiteX133" fmla="*/ 164422 w 170230"/>
                <a:gd name="connsiteY133" fmla="*/ 31943 h 170229"/>
                <a:gd name="connsiteX134" fmla="*/ 166525 w 170230"/>
                <a:gd name="connsiteY134" fmla="*/ 12817 h 170229"/>
                <a:gd name="connsiteX135" fmla="*/ 160216 w 170230"/>
                <a:gd name="connsiteY135" fmla="*/ 6409 h 170229"/>
                <a:gd name="connsiteX136" fmla="*/ 160216 w 170230"/>
                <a:gd name="connsiteY136" fmla="*/ 6409 h 170229"/>
                <a:gd name="connsiteX137" fmla="*/ 166725 w 170230"/>
                <a:gd name="connsiteY137" fmla="*/ 0 h 170229"/>
                <a:gd name="connsiteX138" fmla="*/ 166725 w 170230"/>
                <a:gd name="connsiteY138" fmla="*/ 0 h 170229"/>
                <a:gd name="connsiteX139" fmla="*/ 173034 w 170230"/>
                <a:gd name="connsiteY139" fmla="*/ 6509 h 170229"/>
                <a:gd name="connsiteX140" fmla="*/ 173034 w 170230"/>
                <a:gd name="connsiteY140" fmla="*/ 6509 h 170229"/>
                <a:gd name="connsiteX141" fmla="*/ 166525 w 170230"/>
                <a:gd name="connsiteY141" fmla="*/ 12817 h 170229"/>
                <a:gd name="connsiteX142" fmla="*/ 166525 w 170230"/>
                <a:gd name="connsiteY142" fmla="*/ 12817 h 170229"/>
                <a:gd name="connsiteX143" fmla="*/ 166525 w 170230"/>
                <a:gd name="connsiteY143" fmla="*/ 12817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170230" h="170229">
                  <a:moveTo>
                    <a:pt x="0" y="164823"/>
                  </a:moveTo>
                  <a:cubicBezTo>
                    <a:pt x="0" y="161318"/>
                    <a:pt x="2904" y="158414"/>
                    <a:pt x="6409" y="158414"/>
                  </a:cubicBezTo>
                  <a:lnTo>
                    <a:pt x="6409" y="158414"/>
                  </a:lnTo>
                  <a:cubicBezTo>
                    <a:pt x="9913" y="158414"/>
                    <a:pt x="12817" y="161318"/>
                    <a:pt x="12817" y="164823"/>
                  </a:cubicBezTo>
                  <a:lnTo>
                    <a:pt x="12817" y="164823"/>
                  </a:lnTo>
                  <a:cubicBezTo>
                    <a:pt x="12817" y="168327"/>
                    <a:pt x="9913" y="171231"/>
                    <a:pt x="6409" y="171231"/>
                  </a:cubicBezTo>
                  <a:lnTo>
                    <a:pt x="6409" y="171231"/>
                  </a:lnTo>
                  <a:cubicBezTo>
                    <a:pt x="2904" y="171231"/>
                    <a:pt x="0" y="168327"/>
                    <a:pt x="0" y="164823"/>
                  </a:cubicBezTo>
                  <a:close/>
                  <a:moveTo>
                    <a:pt x="19226" y="164422"/>
                  </a:moveTo>
                  <a:cubicBezTo>
                    <a:pt x="18825" y="160917"/>
                    <a:pt x="21329" y="157713"/>
                    <a:pt x="24834" y="157312"/>
                  </a:cubicBezTo>
                  <a:lnTo>
                    <a:pt x="24834" y="157312"/>
                  </a:lnTo>
                  <a:lnTo>
                    <a:pt x="24834" y="157312"/>
                  </a:lnTo>
                  <a:lnTo>
                    <a:pt x="24834" y="157312"/>
                  </a:lnTo>
                  <a:cubicBezTo>
                    <a:pt x="28338" y="156912"/>
                    <a:pt x="31543" y="159416"/>
                    <a:pt x="31943" y="162920"/>
                  </a:cubicBezTo>
                  <a:lnTo>
                    <a:pt x="31943" y="162920"/>
                  </a:lnTo>
                  <a:cubicBezTo>
                    <a:pt x="32344" y="166425"/>
                    <a:pt x="29840" y="169629"/>
                    <a:pt x="26335" y="170030"/>
                  </a:cubicBezTo>
                  <a:lnTo>
                    <a:pt x="26335" y="170030"/>
                  </a:lnTo>
                  <a:cubicBezTo>
                    <a:pt x="26135" y="170130"/>
                    <a:pt x="25835" y="170130"/>
                    <a:pt x="25635" y="170130"/>
                  </a:cubicBezTo>
                  <a:lnTo>
                    <a:pt x="25635" y="170130"/>
                  </a:lnTo>
                  <a:cubicBezTo>
                    <a:pt x="22430" y="170130"/>
                    <a:pt x="19626" y="167727"/>
                    <a:pt x="19226" y="164422"/>
                  </a:cubicBezTo>
                  <a:close/>
                  <a:moveTo>
                    <a:pt x="38252" y="161819"/>
                  </a:moveTo>
                  <a:cubicBezTo>
                    <a:pt x="37451" y="158414"/>
                    <a:pt x="39553" y="154909"/>
                    <a:pt x="42958" y="154108"/>
                  </a:cubicBezTo>
                  <a:lnTo>
                    <a:pt x="42958" y="154108"/>
                  </a:lnTo>
                  <a:cubicBezTo>
                    <a:pt x="46463" y="153207"/>
                    <a:pt x="49867" y="155310"/>
                    <a:pt x="50769" y="158714"/>
                  </a:cubicBezTo>
                  <a:lnTo>
                    <a:pt x="50769" y="158714"/>
                  </a:lnTo>
                  <a:cubicBezTo>
                    <a:pt x="51570" y="162219"/>
                    <a:pt x="49467" y="165624"/>
                    <a:pt x="46062" y="166525"/>
                  </a:cubicBezTo>
                  <a:lnTo>
                    <a:pt x="46062" y="166525"/>
                  </a:lnTo>
                  <a:cubicBezTo>
                    <a:pt x="45461" y="166625"/>
                    <a:pt x="44961" y="166725"/>
                    <a:pt x="44460" y="166725"/>
                  </a:cubicBezTo>
                  <a:lnTo>
                    <a:pt x="44460" y="166725"/>
                  </a:lnTo>
                  <a:cubicBezTo>
                    <a:pt x="41656" y="166725"/>
                    <a:pt x="38953" y="164723"/>
                    <a:pt x="38252" y="161819"/>
                  </a:cubicBezTo>
                  <a:close/>
                  <a:moveTo>
                    <a:pt x="56877" y="156812"/>
                  </a:moveTo>
                  <a:cubicBezTo>
                    <a:pt x="55575" y="153607"/>
                    <a:pt x="57277" y="149903"/>
                    <a:pt x="60582" y="148601"/>
                  </a:cubicBezTo>
                  <a:lnTo>
                    <a:pt x="60582" y="148601"/>
                  </a:lnTo>
                  <a:lnTo>
                    <a:pt x="60582" y="148601"/>
                  </a:lnTo>
                  <a:lnTo>
                    <a:pt x="60582" y="148601"/>
                  </a:lnTo>
                  <a:cubicBezTo>
                    <a:pt x="63886" y="147299"/>
                    <a:pt x="67591" y="149001"/>
                    <a:pt x="68893" y="152306"/>
                  </a:cubicBezTo>
                  <a:lnTo>
                    <a:pt x="68893" y="152306"/>
                  </a:lnTo>
                  <a:cubicBezTo>
                    <a:pt x="70095" y="155710"/>
                    <a:pt x="68392" y="159315"/>
                    <a:pt x="65088" y="160617"/>
                  </a:cubicBezTo>
                  <a:lnTo>
                    <a:pt x="65088" y="160617"/>
                  </a:lnTo>
                  <a:cubicBezTo>
                    <a:pt x="64387" y="160917"/>
                    <a:pt x="63586" y="161017"/>
                    <a:pt x="62885" y="161017"/>
                  </a:cubicBezTo>
                  <a:lnTo>
                    <a:pt x="62885" y="161017"/>
                  </a:lnTo>
                  <a:cubicBezTo>
                    <a:pt x="60281" y="161017"/>
                    <a:pt x="57878" y="159416"/>
                    <a:pt x="56877" y="156812"/>
                  </a:cubicBezTo>
                  <a:close/>
                  <a:moveTo>
                    <a:pt x="74701" y="149702"/>
                  </a:moveTo>
                  <a:cubicBezTo>
                    <a:pt x="73099" y="146598"/>
                    <a:pt x="74300" y="142693"/>
                    <a:pt x="77405" y="141091"/>
                  </a:cubicBezTo>
                  <a:lnTo>
                    <a:pt x="77405" y="141091"/>
                  </a:lnTo>
                  <a:cubicBezTo>
                    <a:pt x="80609" y="139488"/>
                    <a:pt x="84414" y="140690"/>
                    <a:pt x="86116" y="143794"/>
                  </a:cubicBezTo>
                  <a:lnTo>
                    <a:pt x="86116" y="143794"/>
                  </a:lnTo>
                  <a:cubicBezTo>
                    <a:pt x="87718" y="146899"/>
                    <a:pt x="86517" y="150804"/>
                    <a:pt x="83413" y="152406"/>
                  </a:cubicBezTo>
                  <a:lnTo>
                    <a:pt x="83413" y="152406"/>
                  </a:lnTo>
                  <a:cubicBezTo>
                    <a:pt x="82411" y="152906"/>
                    <a:pt x="81410" y="153207"/>
                    <a:pt x="80409" y="153207"/>
                  </a:cubicBezTo>
                  <a:lnTo>
                    <a:pt x="80409" y="153207"/>
                  </a:lnTo>
                  <a:cubicBezTo>
                    <a:pt x="78106" y="153207"/>
                    <a:pt x="75903" y="151905"/>
                    <a:pt x="74701" y="149702"/>
                  </a:cubicBezTo>
                  <a:close/>
                  <a:moveTo>
                    <a:pt x="91624" y="140490"/>
                  </a:moveTo>
                  <a:cubicBezTo>
                    <a:pt x="89621" y="137586"/>
                    <a:pt x="90322" y="133580"/>
                    <a:pt x="93226" y="131578"/>
                  </a:cubicBezTo>
                  <a:lnTo>
                    <a:pt x="93226" y="131578"/>
                  </a:lnTo>
                  <a:cubicBezTo>
                    <a:pt x="96230" y="129575"/>
                    <a:pt x="100135" y="130376"/>
                    <a:pt x="102138" y="133280"/>
                  </a:cubicBezTo>
                  <a:lnTo>
                    <a:pt x="102138" y="133280"/>
                  </a:lnTo>
                  <a:cubicBezTo>
                    <a:pt x="104141" y="136184"/>
                    <a:pt x="103440" y="140189"/>
                    <a:pt x="100536" y="142192"/>
                  </a:cubicBezTo>
                  <a:lnTo>
                    <a:pt x="100536" y="142192"/>
                  </a:lnTo>
                  <a:cubicBezTo>
                    <a:pt x="99434" y="142893"/>
                    <a:pt x="98133" y="143294"/>
                    <a:pt x="96831" y="143294"/>
                  </a:cubicBezTo>
                  <a:lnTo>
                    <a:pt x="96831" y="143294"/>
                  </a:lnTo>
                  <a:cubicBezTo>
                    <a:pt x="94828" y="143294"/>
                    <a:pt x="92825" y="142292"/>
                    <a:pt x="91624" y="140490"/>
                  </a:cubicBezTo>
                  <a:close/>
                  <a:moveTo>
                    <a:pt x="107245" y="129275"/>
                  </a:moveTo>
                  <a:cubicBezTo>
                    <a:pt x="104942" y="126671"/>
                    <a:pt x="105142" y="122565"/>
                    <a:pt x="107846" y="120263"/>
                  </a:cubicBezTo>
                  <a:lnTo>
                    <a:pt x="107846" y="120263"/>
                  </a:lnTo>
                  <a:lnTo>
                    <a:pt x="107846" y="120263"/>
                  </a:lnTo>
                  <a:lnTo>
                    <a:pt x="107846" y="120263"/>
                  </a:lnTo>
                  <a:cubicBezTo>
                    <a:pt x="110449" y="117959"/>
                    <a:pt x="114555" y="118160"/>
                    <a:pt x="116858" y="120863"/>
                  </a:cubicBezTo>
                  <a:lnTo>
                    <a:pt x="116858" y="120863"/>
                  </a:lnTo>
                  <a:cubicBezTo>
                    <a:pt x="119161" y="123467"/>
                    <a:pt x="118961" y="127572"/>
                    <a:pt x="116257" y="129875"/>
                  </a:cubicBezTo>
                  <a:lnTo>
                    <a:pt x="116257" y="129875"/>
                  </a:lnTo>
                  <a:cubicBezTo>
                    <a:pt x="115055" y="130977"/>
                    <a:pt x="113553" y="131478"/>
                    <a:pt x="112051" y="131478"/>
                  </a:cubicBezTo>
                  <a:lnTo>
                    <a:pt x="112051" y="131478"/>
                  </a:lnTo>
                  <a:cubicBezTo>
                    <a:pt x="110249" y="131478"/>
                    <a:pt x="108547" y="130777"/>
                    <a:pt x="107245" y="129275"/>
                  </a:cubicBezTo>
                  <a:close/>
                  <a:moveTo>
                    <a:pt x="121464" y="116357"/>
                  </a:moveTo>
                  <a:cubicBezTo>
                    <a:pt x="118760" y="113954"/>
                    <a:pt x="118560" y="109949"/>
                    <a:pt x="120963" y="107245"/>
                  </a:cubicBezTo>
                  <a:lnTo>
                    <a:pt x="120963" y="107245"/>
                  </a:lnTo>
                  <a:cubicBezTo>
                    <a:pt x="123267" y="104641"/>
                    <a:pt x="127372" y="104441"/>
                    <a:pt x="129976" y="106844"/>
                  </a:cubicBezTo>
                  <a:lnTo>
                    <a:pt x="129976" y="106844"/>
                  </a:lnTo>
                  <a:cubicBezTo>
                    <a:pt x="132579" y="109147"/>
                    <a:pt x="132879" y="113253"/>
                    <a:pt x="130476" y="115857"/>
                  </a:cubicBezTo>
                  <a:lnTo>
                    <a:pt x="130476" y="115857"/>
                  </a:lnTo>
                  <a:cubicBezTo>
                    <a:pt x="129174" y="117258"/>
                    <a:pt x="127472" y="117959"/>
                    <a:pt x="125670" y="117959"/>
                  </a:cubicBezTo>
                  <a:lnTo>
                    <a:pt x="125670" y="117959"/>
                  </a:lnTo>
                  <a:cubicBezTo>
                    <a:pt x="124168" y="117959"/>
                    <a:pt x="122666" y="117459"/>
                    <a:pt x="121464" y="116357"/>
                  </a:cubicBezTo>
                  <a:close/>
                  <a:moveTo>
                    <a:pt x="133981" y="101838"/>
                  </a:moveTo>
                  <a:cubicBezTo>
                    <a:pt x="131077" y="99735"/>
                    <a:pt x="130376" y="95729"/>
                    <a:pt x="132379" y="92825"/>
                  </a:cubicBezTo>
                  <a:lnTo>
                    <a:pt x="132379" y="92825"/>
                  </a:lnTo>
                  <a:cubicBezTo>
                    <a:pt x="134482" y="89922"/>
                    <a:pt x="138487" y="89221"/>
                    <a:pt x="141391" y="91323"/>
                  </a:cubicBezTo>
                  <a:lnTo>
                    <a:pt x="141391" y="91323"/>
                  </a:lnTo>
                  <a:cubicBezTo>
                    <a:pt x="144195" y="93326"/>
                    <a:pt x="144896" y="97332"/>
                    <a:pt x="142893" y="100236"/>
                  </a:cubicBezTo>
                  <a:lnTo>
                    <a:pt x="142893" y="100236"/>
                  </a:lnTo>
                  <a:cubicBezTo>
                    <a:pt x="141691" y="102038"/>
                    <a:pt x="139689" y="102939"/>
                    <a:pt x="137686" y="102939"/>
                  </a:cubicBezTo>
                  <a:lnTo>
                    <a:pt x="137686" y="102939"/>
                  </a:lnTo>
                  <a:cubicBezTo>
                    <a:pt x="136384" y="102939"/>
                    <a:pt x="135082" y="102538"/>
                    <a:pt x="133981" y="101838"/>
                  </a:cubicBezTo>
                  <a:close/>
                  <a:moveTo>
                    <a:pt x="144695" y="85816"/>
                  </a:moveTo>
                  <a:cubicBezTo>
                    <a:pt x="141591" y="84214"/>
                    <a:pt x="140390" y="80308"/>
                    <a:pt x="142092" y="77204"/>
                  </a:cubicBezTo>
                  <a:lnTo>
                    <a:pt x="142092" y="77204"/>
                  </a:lnTo>
                  <a:cubicBezTo>
                    <a:pt x="143694" y="74000"/>
                    <a:pt x="147599" y="72898"/>
                    <a:pt x="150704" y="74501"/>
                  </a:cubicBezTo>
                  <a:lnTo>
                    <a:pt x="150704" y="74501"/>
                  </a:lnTo>
                  <a:cubicBezTo>
                    <a:pt x="153908" y="76203"/>
                    <a:pt x="155009" y="80108"/>
                    <a:pt x="153407" y="83212"/>
                  </a:cubicBezTo>
                  <a:lnTo>
                    <a:pt x="153407" y="83212"/>
                  </a:lnTo>
                  <a:cubicBezTo>
                    <a:pt x="152206" y="85415"/>
                    <a:pt x="150003" y="86617"/>
                    <a:pt x="147700" y="86617"/>
                  </a:cubicBezTo>
                  <a:lnTo>
                    <a:pt x="147700" y="86617"/>
                  </a:lnTo>
                  <a:cubicBezTo>
                    <a:pt x="146698" y="86617"/>
                    <a:pt x="145697" y="86317"/>
                    <a:pt x="144695" y="85816"/>
                  </a:cubicBezTo>
                  <a:close/>
                  <a:moveTo>
                    <a:pt x="153407" y="68693"/>
                  </a:moveTo>
                  <a:cubicBezTo>
                    <a:pt x="150103" y="67491"/>
                    <a:pt x="148501" y="63686"/>
                    <a:pt x="149802" y="60482"/>
                  </a:cubicBezTo>
                  <a:lnTo>
                    <a:pt x="149802" y="60482"/>
                  </a:lnTo>
                  <a:cubicBezTo>
                    <a:pt x="151104" y="57177"/>
                    <a:pt x="154809" y="55475"/>
                    <a:pt x="158114" y="56777"/>
                  </a:cubicBezTo>
                  <a:lnTo>
                    <a:pt x="158114" y="56777"/>
                  </a:lnTo>
                  <a:cubicBezTo>
                    <a:pt x="161418" y="58078"/>
                    <a:pt x="163020" y="61784"/>
                    <a:pt x="161718" y="65088"/>
                  </a:cubicBezTo>
                  <a:lnTo>
                    <a:pt x="161718" y="65088"/>
                  </a:lnTo>
                  <a:cubicBezTo>
                    <a:pt x="160717" y="67591"/>
                    <a:pt x="158314" y="69194"/>
                    <a:pt x="155710" y="69194"/>
                  </a:cubicBezTo>
                  <a:lnTo>
                    <a:pt x="155710" y="69194"/>
                  </a:lnTo>
                  <a:cubicBezTo>
                    <a:pt x="155009" y="69194"/>
                    <a:pt x="154208" y="68993"/>
                    <a:pt x="153407" y="68693"/>
                  </a:cubicBezTo>
                  <a:close/>
                  <a:moveTo>
                    <a:pt x="160016" y="50668"/>
                  </a:moveTo>
                  <a:cubicBezTo>
                    <a:pt x="156612" y="49767"/>
                    <a:pt x="154509" y="46262"/>
                    <a:pt x="155410" y="42858"/>
                  </a:cubicBezTo>
                  <a:lnTo>
                    <a:pt x="155410" y="42858"/>
                  </a:lnTo>
                  <a:cubicBezTo>
                    <a:pt x="156311" y="39453"/>
                    <a:pt x="159816" y="37351"/>
                    <a:pt x="163221" y="38252"/>
                  </a:cubicBezTo>
                  <a:lnTo>
                    <a:pt x="163221" y="38252"/>
                  </a:lnTo>
                  <a:cubicBezTo>
                    <a:pt x="166625" y="39153"/>
                    <a:pt x="168728" y="42658"/>
                    <a:pt x="167827" y="46062"/>
                  </a:cubicBezTo>
                  <a:lnTo>
                    <a:pt x="167827" y="46062"/>
                  </a:lnTo>
                  <a:cubicBezTo>
                    <a:pt x="167126" y="48966"/>
                    <a:pt x="164522" y="50869"/>
                    <a:pt x="161618" y="50869"/>
                  </a:cubicBezTo>
                  <a:lnTo>
                    <a:pt x="161618" y="50869"/>
                  </a:lnTo>
                  <a:cubicBezTo>
                    <a:pt x="161118" y="50869"/>
                    <a:pt x="160617" y="50769"/>
                    <a:pt x="160016" y="50668"/>
                  </a:cubicBezTo>
                  <a:close/>
                  <a:moveTo>
                    <a:pt x="164422" y="31943"/>
                  </a:moveTo>
                  <a:cubicBezTo>
                    <a:pt x="160917" y="31543"/>
                    <a:pt x="158414" y="28238"/>
                    <a:pt x="158915" y="24733"/>
                  </a:cubicBezTo>
                  <a:lnTo>
                    <a:pt x="158915" y="24733"/>
                  </a:lnTo>
                  <a:cubicBezTo>
                    <a:pt x="159415" y="21229"/>
                    <a:pt x="162620" y="18825"/>
                    <a:pt x="166124" y="19226"/>
                  </a:cubicBezTo>
                  <a:lnTo>
                    <a:pt x="166124" y="19226"/>
                  </a:lnTo>
                  <a:cubicBezTo>
                    <a:pt x="169629" y="19727"/>
                    <a:pt x="172133" y="22931"/>
                    <a:pt x="171632" y="26436"/>
                  </a:cubicBezTo>
                  <a:lnTo>
                    <a:pt x="171632" y="26436"/>
                  </a:lnTo>
                  <a:cubicBezTo>
                    <a:pt x="171231" y="29640"/>
                    <a:pt x="168427" y="32043"/>
                    <a:pt x="165223" y="32043"/>
                  </a:cubicBezTo>
                  <a:lnTo>
                    <a:pt x="165223" y="32043"/>
                  </a:lnTo>
                  <a:cubicBezTo>
                    <a:pt x="165023" y="32043"/>
                    <a:pt x="164723" y="32043"/>
                    <a:pt x="164422" y="31943"/>
                  </a:cubicBezTo>
                  <a:close/>
                  <a:moveTo>
                    <a:pt x="166525" y="12817"/>
                  </a:moveTo>
                  <a:cubicBezTo>
                    <a:pt x="163020" y="12817"/>
                    <a:pt x="160216" y="9913"/>
                    <a:pt x="160216" y="6409"/>
                  </a:cubicBezTo>
                  <a:lnTo>
                    <a:pt x="160216" y="6409"/>
                  </a:lnTo>
                  <a:cubicBezTo>
                    <a:pt x="160216" y="2804"/>
                    <a:pt x="163120" y="0"/>
                    <a:pt x="166725" y="0"/>
                  </a:cubicBezTo>
                  <a:lnTo>
                    <a:pt x="166725" y="0"/>
                  </a:lnTo>
                  <a:cubicBezTo>
                    <a:pt x="170230" y="100"/>
                    <a:pt x="173034" y="3004"/>
                    <a:pt x="173034" y="6509"/>
                  </a:cubicBezTo>
                  <a:lnTo>
                    <a:pt x="173034" y="6509"/>
                  </a:lnTo>
                  <a:cubicBezTo>
                    <a:pt x="173034" y="10014"/>
                    <a:pt x="170130" y="12817"/>
                    <a:pt x="166525" y="12817"/>
                  </a:cubicBezTo>
                  <a:lnTo>
                    <a:pt x="166525" y="12817"/>
                  </a:lnTo>
                  <a:cubicBezTo>
                    <a:pt x="166625" y="12817"/>
                    <a:pt x="166625" y="12817"/>
                    <a:pt x="166525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CB27326-A1EC-42F8-9E30-59286E408039}"/>
                </a:ext>
              </a:extLst>
            </p:cNvPr>
            <p:cNvSpPr/>
            <p:nvPr/>
          </p:nvSpPr>
          <p:spPr>
            <a:xfrm>
              <a:off x="2023374" y="6072003"/>
              <a:ext cx="170230" cy="170230"/>
            </a:xfrm>
            <a:custGeom>
              <a:avLst/>
              <a:gdLst>
                <a:gd name="connsiteX0" fmla="*/ 166625 w 170230"/>
                <a:gd name="connsiteY0" fmla="*/ 173034 h 170229"/>
                <a:gd name="connsiteX1" fmla="*/ 125169 w 170230"/>
                <a:gd name="connsiteY1" fmla="*/ 167827 h 170229"/>
                <a:gd name="connsiteX2" fmla="*/ 125069 w 170230"/>
                <a:gd name="connsiteY2" fmla="*/ 167827 h 170229"/>
                <a:gd name="connsiteX3" fmla="*/ 121264 w 170230"/>
                <a:gd name="connsiteY3" fmla="*/ 164923 h 170229"/>
                <a:gd name="connsiteX4" fmla="*/ 120563 w 170230"/>
                <a:gd name="connsiteY4" fmla="*/ 160016 h 170229"/>
                <a:gd name="connsiteX5" fmla="*/ 128373 w 170230"/>
                <a:gd name="connsiteY5" fmla="*/ 155410 h 170229"/>
                <a:gd name="connsiteX6" fmla="*/ 166625 w 170230"/>
                <a:gd name="connsiteY6" fmla="*/ 160216 h 170229"/>
                <a:gd name="connsiteX7" fmla="*/ 173034 w 170230"/>
                <a:gd name="connsiteY7" fmla="*/ 166625 h 170229"/>
                <a:gd name="connsiteX8" fmla="*/ 166625 w 170230"/>
                <a:gd name="connsiteY8" fmla="*/ 173034 h 170229"/>
                <a:gd name="connsiteX9" fmla="*/ 108447 w 170230"/>
                <a:gd name="connsiteY9" fmla="*/ 162119 h 170229"/>
                <a:gd name="connsiteX10" fmla="*/ 106143 w 170230"/>
                <a:gd name="connsiteY10" fmla="*/ 161718 h 170229"/>
                <a:gd name="connsiteX11" fmla="*/ 29840 w 170230"/>
                <a:gd name="connsiteY11" fmla="*/ 101537 h 170229"/>
                <a:gd name="connsiteX12" fmla="*/ 0 w 170230"/>
                <a:gd name="connsiteY12" fmla="*/ 6408 h 170229"/>
                <a:gd name="connsiteX13" fmla="*/ 0 w 170230"/>
                <a:gd name="connsiteY13" fmla="*/ 6309 h 170229"/>
                <a:gd name="connsiteX14" fmla="*/ 6409 w 170230"/>
                <a:gd name="connsiteY14" fmla="*/ 0 h 170229"/>
                <a:gd name="connsiteX15" fmla="*/ 12817 w 170230"/>
                <a:gd name="connsiteY15" fmla="*/ 6408 h 170229"/>
                <a:gd name="connsiteX16" fmla="*/ 110850 w 170230"/>
                <a:gd name="connsiteY16" fmla="*/ 149802 h 170229"/>
                <a:gd name="connsiteX17" fmla="*/ 114455 w 170230"/>
                <a:gd name="connsiteY17" fmla="*/ 158114 h 170229"/>
                <a:gd name="connsiteX18" fmla="*/ 108447 w 170230"/>
                <a:gd name="connsiteY18" fmla="*/ 162119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230" h="170229">
                  <a:moveTo>
                    <a:pt x="166625" y="173034"/>
                  </a:moveTo>
                  <a:cubicBezTo>
                    <a:pt x="152606" y="173034"/>
                    <a:pt x="138687" y="171331"/>
                    <a:pt x="125169" y="167827"/>
                  </a:cubicBezTo>
                  <a:cubicBezTo>
                    <a:pt x="125169" y="167827"/>
                    <a:pt x="125169" y="167827"/>
                    <a:pt x="125069" y="167827"/>
                  </a:cubicBezTo>
                  <a:cubicBezTo>
                    <a:pt x="123467" y="167326"/>
                    <a:pt x="122065" y="166325"/>
                    <a:pt x="121264" y="164923"/>
                  </a:cubicBezTo>
                  <a:cubicBezTo>
                    <a:pt x="120363" y="163421"/>
                    <a:pt x="120162" y="161718"/>
                    <a:pt x="120563" y="160016"/>
                  </a:cubicBezTo>
                  <a:cubicBezTo>
                    <a:pt x="121464" y="156712"/>
                    <a:pt x="124969" y="154609"/>
                    <a:pt x="128373" y="155410"/>
                  </a:cubicBezTo>
                  <a:cubicBezTo>
                    <a:pt x="140790" y="158614"/>
                    <a:pt x="153708" y="160216"/>
                    <a:pt x="166625" y="160216"/>
                  </a:cubicBezTo>
                  <a:cubicBezTo>
                    <a:pt x="170130" y="160216"/>
                    <a:pt x="173034" y="163120"/>
                    <a:pt x="173034" y="166625"/>
                  </a:cubicBezTo>
                  <a:cubicBezTo>
                    <a:pt x="173034" y="170130"/>
                    <a:pt x="170130" y="173034"/>
                    <a:pt x="166625" y="173034"/>
                  </a:cubicBezTo>
                  <a:close/>
                  <a:moveTo>
                    <a:pt x="108447" y="162119"/>
                  </a:moveTo>
                  <a:cubicBezTo>
                    <a:pt x="107645" y="162119"/>
                    <a:pt x="106944" y="162019"/>
                    <a:pt x="106143" y="161718"/>
                  </a:cubicBezTo>
                  <a:cubicBezTo>
                    <a:pt x="75202" y="149702"/>
                    <a:pt x="48866" y="128874"/>
                    <a:pt x="29840" y="101537"/>
                  </a:cubicBezTo>
                  <a:cubicBezTo>
                    <a:pt x="10314" y="73499"/>
                    <a:pt x="0" y="40655"/>
                    <a:pt x="0" y="6408"/>
                  </a:cubicBezTo>
                  <a:lnTo>
                    <a:pt x="0" y="6309"/>
                  </a:lnTo>
                  <a:cubicBezTo>
                    <a:pt x="100" y="2804"/>
                    <a:pt x="2904" y="0"/>
                    <a:pt x="6409" y="0"/>
                  </a:cubicBezTo>
                  <a:cubicBezTo>
                    <a:pt x="10014" y="0"/>
                    <a:pt x="12817" y="2904"/>
                    <a:pt x="12817" y="6408"/>
                  </a:cubicBezTo>
                  <a:cubicBezTo>
                    <a:pt x="12817" y="70295"/>
                    <a:pt x="51269" y="126571"/>
                    <a:pt x="110850" y="149802"/>
                  </a:cubicBezTo>
                  <a:cubicBezTo>
                    <a:pt x="114154" y="151104"/>
                    <a:pt x="115756" y="154809"/>
                    <a:pt x="114455" y="158114"/>
                  </a:cubicBezTo>
                  <a:cubicBezTo>
                    <a:pt x="113553" y="160517"/>
                    <a:pt x="111050" y="162119"/>
                    <a:pt x="108447" y="16211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D58C1578-8ACC-4C3C-AD5D-744F3FF26939}"/>
                </a:ext>
              </a:extLst>
            </p:cNvPr>
            <p:cNvSpPr/>
            <p:nvPr/>
          </p:nvSpPr>
          <p:spPr>
            <a:xfrm>
              <a:off x="1863158" y="5911787"/>
              <a:ext cx="170230" cy="170230"/>
            </a:xfrm>
            <a:custGeom>
              <a:avLst/>
              <a:gdLst>
                <a:gd name="connsiteX0" fmla="*/ 166625 w 170230"/>
                <a:gd name="connsiteY0" fmla="*/ 173034 h 170229"/>
                <a:gd name="connsiteX1" fmla="*/ 160216 w 170230"/>
                <a:gd name="connsiteY1" fmla="*/ 166625 h 170229"/>
                <a:gd name="connsiteX2" fmla="*/ 155410 w 170230"/>
                <a:gd name="connsiteY2" fmla="*/ 128374 h 170229"/>
                <a:gd name="connsiteX3" fmla="*/ 156111 w 170230"/>
                <a:gd name="connsiteY3" fmla="*/ 123467 h 170229"/>
                <a:gd name="connsiteX4" fmla="*/ 160016 w 170230"/>
                <a:gd name="connsiteY4" fmla="*/ 120563 h 170229"/>
                <a:gd name="connsiteX5" fmla="*/ 167827 w 170230"/>
                <a:gd name="connsiteY5" fmla="*/ 125169 h 170229"/>
                <a:gd name="connsiteX6" fmla="*/ 173034 w 170230"/>
                <a:gd name="connsiteY6" fmla="*/ 166625 h 170229"/>
                <a:gd name="connsiteX7" fmla="*/ 166625 w 170230"/>
                <a:gd name="connsiteY7" fmla="*/ 173034 h 170229"/>
                <a:gd name="connsiteX8" fmla="*/ 155710 w 170230"/>
                <a:gd name="connsiteY8" fmla="*/ 114855 h 170229"/>
                <a:gd name="connsiteX9" fmla="*/ 149802 w 170230"/>
                <a:gd name="connsiteY9" fmla="*/ 110850 h 170229"/>
                <a:gd name="connsiteX10" fmla="*/ 6509 w 170230"/>
                <a:gd name="connsiteY10" fmla="*/ 12817 h 170229"/>
                <a:gd name="connsiteX11" fmla="*/ 6409 w 170230"/>
                <a:gd name="connsiteY11" fmla="*/ 12817 h 170229"/>
                <a:gd name="connsiteX12" fmla="*/ 0 w 170230"/>
                <a:gd name="connsiteY12" fmla="*/ 6408 h 170229"/>
                <a:gd name="connsiteX13" fmla="*/ 6409 w 170230"/>
                <a:gd name="connsiteY13" fmla="*/ 0 h 170229"/>
                <a:gd name="connsiteX14" fmla="*/ 101537 w 170230"/>
                <a:gd name="connsiteY14" fmla="*/ 29840 h 170229"/>
                <a:gd name="connsiteX15" fmla="*/ 161718 w 170230"/>
                <a:gd name="connsiteY15" fmla="*/ 106143 h 170229"/>
                <a:gd name="connsiteX16" fmla="*/ 161618 w 170230"/>
                <a:gd name="connsiteY16" fmla="*/ 111050 h 170229"/>
                <a:gd name="connsiteX17" fmla="*/ 158114 w 170230"/>
                <a:gd name="connsiteY17" fmla="*/ 114455 h 170229"/>
                <a:gd name="connsiteX18" fmla="*/ 155710 w 170230"/>
                <a:gd name="connsiteY18" fmla="*/ 114855 h 170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230" h="170229">
                  <a:moveTo>
                    <a:pt x="166625" y="173034"/>
                  </a:moveTo>
                  <a:cubicBezTo>
                    <a:pt x="163120" y="173034"/>
                    <a:pt x="160216" y="170230"/>
                    <a:pt x="160216" y="166625"/>
                  </a:cubicBezTo>
                  <a:cubicBezTo>
                    <a:pt x="160216" y="153708"/>
                    <a:pt x="158614" y="140790"/>
                    <a:pt x="155410" y="128374"/>
                  </a:cubicBezTo>
                  <a:cubicBezTo>
                    <a:pt x="155009" y="126671"/>
                    <a:pt x="155210" y="124969"/>
                    <a:pt x="156111" y="123467"/>
                  </a:cubicBezTo>
                  <a:cubicBezTo>
                    <a:pt x="157012" y="122065"/>
                    <a:pt x="158414" y="120963"/>
                    <a:pt x="160016" y="120563"/>
                  </a:cubicBezTo>
                  <a:cubicBezTo>
                    <a:pt x="163421" y="119661"/>
                    <a:pt x="166926" y="121864"/>
                    <a:pt x="167827" y="125169"/>
                  </a:cubicBezTo>
                  <a:cubicBezTo>
                    <a:pt x="171332" y="138687"/>
                    <a:pt x="173034" y="152606"/>
                    <a:pt x="173034" y="166625"/>
                  </a:cubicBezTo>
                  <a:cubicBezTo>
                    <a:pt x="173034" y="170230"/>
                    <a:pt x="170130" y="173034"/>
                    <a:pt x="166625" y="173034"/>
                  </a:cubicBezTo>
                  <a:close/>
                  <a:moveTo>
                    <a:pt x="155710" y="114855"/>
                  </a:moveTo>
                  <a:cubicBezTo>
                    <a:pt x="153107" y="114855"/>
                    <a:pt x="150804" y="113253"/>
                    <a:pt x="149802" y="110850"/>
                  </a:cubicBezTo>
                  <a:cubicBezTo>
                    <a:pt x="126571" y="51369"/>
                    <a:pt x="70395" y="12918"/>
                    <a:pt x="6509" y="12817"/>
                  </a:cubicBezTo>
                  <a:cubicBezTo>
                    <a:pt x="6509" y="12817"/>
                    <a:pt x="6509" y="12817"/>
                    <a:pt x="6409" y="12817"/>
                  </a:cubicBez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cubicBezTo>
                    <a:pt x="40655" y="0"/>
                    <a:pt x="73499" y="10314"/>
                    <a:pt x="101537" y="29840"/>
                  </a:cubicBezTo>
                  <a:cubicBezTo>
                    <a:pt x="128874" y="48866"/>
                    <a:pt x="149702" y="75201"/>
                    <a:pt x="161718" y="106143"/>
                  </a:cubicBezTo>
                  <a:cubicBezTo>
                    <a:pt x="162319" y="107745"/>
                    <a:pt x="162319" y="109448"/>
                    <a:pt x="161618" y="111050"/>
                  </a:cubicBezTo>
                  <a:cubicBezTo>
                    <a:pt x="160917" y="112652"/>
                    <a:pt x="159716" y="113854"/>
                    <a:pt x="158114" y="114455"/>
                  </a:cubicBezTo>
                  <a:cubicBezTo>
                    <a:pt x="157312" y="114755"/>
                    <a:pt x="156511" y="114855"/>
                    <a:pt x="155710" y="114855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2B52ADAF-677F-4316-A183-35E027B7AFA1}"/>
              </a:ext>
            </a:extLst>
          </p:cNvPr>
          <p:cNvGrpSpPr/>
          <p:nvPr/>
        </p:nvGrpSpPr>
        <p:grpSpPr>
          <a:xfrm>
            <a:off x="2958838" y="6019795"/>
            <a:ext cx="465620" cy="110149"/>
            <a:chOff x="2958838" y="6019795"/>
            <a:chExt cx="465620" cy="110149"/>
          </a:xfrm>
        </p:grpSpPr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5C9366D-D59E-45A0-B705-3969FD1C4A19}"/>
                </a:ext>
              </a:extLst>
            </p:cNvPr>
            <p:cNvSpPr/>
            <p:nvPr/>
          </p:nvSpPr>
          <p:spPr>
            <a:xfrm>
              <a:off x="2993886" y="6072003"/>
              <a:ext cx="390528" cy="10014"/>
            </a:xfrm>
            <a:custGeom>
              <a:avLst/>
              <a:gdLst>
                <a:gd name="connsiteX0" fmla="*/ 389626 w 390527"/>
                <a:gd name="connsiteY0" fmla="*/ 12817 h 10013"/>
                <a:gd name="connsiteX1" fmla="*/ 217894 w 390527"/>
                <a:gd name="connsiteY1" fmla="*/ 12817 h 10013"/>
                <a:gd name="connsiteX2" fmla="*/ 211486 w 390527"/>
                <a:gd name="connsiteY2" fmla="*/ 6408 h 10013"/>
                <a:gd name="connsiteX3" fmla="*/ 217894 w 390527"/>
                <a:gd name="connsiteY3" fmla="*/ 0 h 10013"/>
                <a:gd name="connsiteX4" fmla="*/ 389626 w 390527"/>
                <a:gd name="connsiteY4" fmla="*/ 0 h 10013"/>
                <a:gd name="connsiteX5" fmla="*/ 396035 w 390527"/>
                <a:gd name="connsiteY5" fmla="*/ 6408 h 10013"/>
                <a:gd name="connsiteX6" fmla="*/ 389626 w 390527"/>
                <a:gd name="connsiteY6" fmla="*/ 12817 h 10013"/>
                <a:gd name="connsiteX7" fmla="*/ 198669 w 390527"/>
                <a:gd name="connsiteY7" fmla="*/ 12817 h 10013"/>
                <a:gd name="connsiteX8" fmla="*/ 6409 w 390527"/>
                <a:gd name="connsiteY8" fmla="*/ 12817 h 10013"/>
                <a:gd name="connsiteX9" fmla="*/ 0 w 390527"/>
                <a:gd name="connsiteY9" fmla="*/ 6408 h 10013"/>
                <a:gd name="connsiteX10" fmla="*/ 6409 w 390527"/>
                <a:gd name="connsiteY10" fmla="*/ 0 h 10013"/>
                <a:gd name="connsiteX11" fmla="*/ 198669 w 390527"/>
                <a:gd name="connsiteY11" fmla="*/ 0 h 10013"/>
                <a:gd name="connsiteX12" fmla="*/ 204977 w 390527"/>
                <a:gd name="connsiteY12" fmla="*/ 6408 h 10013"/>
                <a:gd name="connsiteX13" fmla="*/ 198669 w 390527"/>
                <a:gd name="connsiteY13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527" h="10013">
                  <a:moveTo>
                    <a:pt x="389626" y="12817"/>
                  </a:moveTo>
                  <a:lnTo>
                    <a:pt x="217894" y="12817"/>
                  </a:lnTo>
                  <a:cubicBezTo>
                    <a:pt x="214290" y="12817"/>
                    <a:pt x="211486" y="9913"/>
                    <a:pt x="211486" y="6408"/>
                  </a:cubicBezTo>
                  <a:cubicBezTo>
                    <a:pt x="211486" y="2904"/>
                    <a:pt x="214290" y="0"/>
                    <a:pt x="217894" y="0"/>
                  </a:cubicBezTo>
                  <a:lnTo>
                    <a:pt x="389626" y="0"/>
                  </a:lnTo>
                  <a:cubicBezTo>
                    <a:pt x="393131" y="0"/>
                    <a:pt x="396035" y="2904"/>
                    <a:pt x="396035" y="6408"/>
                  </a:cubicBezTo>
                  <a:cubicBezTo>
                    <a:pt x="396035" y="9913"/>
                    <a:pt x="393131" y="12817"/>
                    <a:pt x="389626" y="12817"/>
                  </a:cubicBezTo>
                  <a:close/>
                  <a:moveTo>
                    <a:pt x="198669" y="12817"/>
                  </a:moveTo>
                  <a:lnTo>
                    <a:pt x="6409" y="12817"/>
                  </a:lnTo>
                  <a:cubicBezTo>
                    <a:pt x="2804" y="12817"/>
                    <a:pt x="0" y="9913"/>
                    <a:pt x="0" y="6408"/>
                  </a:cubicBezTo>
                  <a:cubicBezTo>
                    <a:pt x="0" y="2904"/>
                    <a:pt x="2804" y="0"/>
                    <a:pt x="6409" y="0"/>
                  </a:cubicBezTo>
                  <a:lnTo>
                    <a:pt x="198669" y="0"/>
                  </a:lnTo>
                  <a:cubicBezTo>
                    <a:pt x="202173" y="0"/>
                    <a:pt x="204977" y="2904"/>
                    <a:pt x="204977" y="6408"/>
                  </a:cubicBezTo>
                  <a:cubicBezTo>
                    <a:pt x="204977" y="9913"/>
                    <a:pt x="202173" y="12817"/>
                    <a:pt x="19866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3E24FC9D-2140-4159-99A6-852C8F148494}"/>
                </a:ext>
              </a:extLst>
            </p:cNvPr>
            <p:cNvSpPr/>
            <p:nvPr/>
          </p:nvSpPr>
          <p:spPr>
            <a:xfrm>
              <a:off x="3364377" y="6019795"/>
              <a:ext cx="60081" cy="110149"/>
            </a:xfrm>
            <a:custGeom>
              <a:avLst/>
              <a:gdLst>
                <a:gd name="connsiteX0" fmla="*/ 6418 w 60081"/>
                <a:gd name="connsiteY0" fmla="*/ 117296 h 110148"/>
                <a:gd name="connsiteX1" fmla="*/ 1812 w 60081"/>
                <a:gd name="connsiteY1" fmla="*/ 115394 h 110148"/>
                <a:gd name="connsiteX2" fmla="*/ 9 w 60081"/>
                <a:gd name="connsiteY2" fmla="*/ 110887 h 110148"/>
                <a:gd name="connsiteX3" fmla="*/ 1912 w 60081"/>
                <a:gd name="connsiteY3" fmla="*/ 106382 h 110148"/>
                <a:gd name="connsiteX4" fmla="*/ 46072 w 60081"/>
                <a:gd name="connsiteY4" fmla="*/ 62722 h 110148"/>
                <a:gd name="connsiteX5" fmla="*/ 47674 w 60081"/>
                <a:gd name="connsiteY5" fmla="*/ 58817 h 110148"/>
                <a:gd name="connsiteX6" fmla="*/ 46172 w 60081"/>
                <a:gd name="connsiteY6" fmla="*/ 55012 h 110148"/>
                <a:gd name="connsiteX7" fmla="*/ 2513 w 60081"/>
                <a:gd name="connsiteY7" fmla="*/ 10953 h 110148"/>
                <a:gd name="connsiteX8" fmla="*/ 2513 w 60081"/>
                <a:gd name="connsiteY8" fmla="*/ 10852 h 110148"/>
                <a:gd name="connsiteX9" fmla="*/ 2513 w 60081"/>
                <a:gd name="connsiteY9" fmla="*/ 1840 h 110148"/>
                <a:gd name="connsiteX10" fmla="*/ 11525 w 60081"/>
                <a:gd name="connsiteY10" fmla="*/ 1840 h 110148"/>
                <a:gd name="connsiteX11" fmla="*/ 55184 w 60081"/>
                <a:gd name="connsiteY11" fmla="*/ 46000 h 110148"/>
                <a:gd name="connsiteX12" fmla="*/ 60491 w 60081"/>
                <a:gd name="connsiteY12" fmla="*/ 58817 h 110148"/>
                <a:gd name="connsiteX13" fmla="*/ 55084 w 60081"/>
                <a:gd name="connsiteY13" fmla="*/ 71835 h 110148"/>
                <a:gd name="connsiteX14" fmla="*/ 10924 w 60081"/>
                <a:gd name="connsiteY14" fmla="*/ 115494 h 110148"/>
                <a:gd name="connsiteX15" fmla="*/ 6418 w 60081"/>
                <a:gd name="connsiteY15" fmla="*/ 117296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081" h="110148">
                  <a:moveTo>
                    <a:pt x="6418" y="117296"/>
                  </a:moveTo>
                  <a:cubicBezTo>
                    <a:pt x="4616" y="117296"/>
                    <a:pt x="3014" y="116695"/>
                    <a:pt x="1812" y="115394"/>
                  </a:cubicBezTo>
                  <a:cubicBezTo>
                    <a:pt x="611" y="114192"/>
                    <a:pt x="-91" y="112590"/>
                    <a:pt x="9" y="110887"/>
                  </a:cubicBezTo>
                  <a:cubicBezTo>
                    <a:pt x="9" y="109185"/>
                    <a:pt x="611" y="107583"/>
                    <a:pt x="1912" y="106382"/>
                  </a:cubicBezTo>
                  <a:lnTo>
                    <a:pt x="46072" y="62722"/>
                  </a:lnTo>
                  <a:cubicBezTo>
                    <a:pt x="47073" y="61621"/>
                    <a:pt x="47674" y="60319"/>
                    <a:pt x="47674" y="58817"/>
                  </a:cubicBezTo>
                  <a:cubicBezTo>
                    <a:pt x="47674" y="57415"/>
                    <a:pt x="47173" y="56113"/>
                    <a:pt x="46172" y="55012"/>
                  </a:cubicBezTo>
                  <a:lnTo>
                    <a:pt x="2513" y="10953"/>
                  </a:lnTo>
                  <a:lnTo>
                    <a:pt x="2513" y="10852"/>
                  </a:lnTo>
                  <a:cubicBezTo>
                    <a:pt x="9" y="8349"/>
                    <a:pt x="9" y="4243"/>
                    <a:pt x="2513" y="1840"/>
                  </a:cubicBezTo>
                  <a:cubicBezTo>
                    <a:pt x="4916" y="-663"/>
                    <a:pt x="9122" y="-563"/>
                    <a:pt x="11525" y="1840"/>
                  </a:cubicBezTo>
                  <a:lnTo>
                    <a:pt x="55184" y="46000"/>
                  </a:lnTo>
                  <a:cubicBezTo>
                    <a:pt x="58589" y="49405"/>
                    <a:pt x="60491" y="54011"/>
                    <a:pt x="60491" y="58817"/>
                  </a:cubicBezTo>
                  <a:cubicBezTo>
                    <a:pt x="60491" y="63724"/>
                    <a:pt x="58589" y="68330"/>
                    <a:pt x="55084" y="71835"/>
                  </a:cubicBezTo>
                  <a:lnTo>
                    <a:pt x="10924" y="115494"/>
                  </a:lnTo>
                  <a:cubicBezTo>
                    <a:pt x="9723" y="116695"/>
                    <a:pt x="8121" y="117296"/>
                    <a:pt x="6418" y="11729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1EBA14F4-07EB-4535-82D2-8F61973C2F92}"/>
                </a:ext>
              </a:extLst>
            </p:cNvPr>
            <p:cNvSpPr/>
            <p:nvPr/>
          </p:nvSpPr>
          <p:spPr>
            <a:xfrm>
              <a:off x="2958838" y="6019795"/>
              <a:ext cx="60081" cy="110149"/>
            </a:xfrm>
            <a:custGeom>
              <a:avLst/>
              <a:gdLst>
                <a:gd name="connsiteX0" fmla="*/ 54173 w 60081"/>
                <a:gd name="connsiteY0" fmla="*/ 117296 h 110148"/>
                <a:gd name="connsiteX1" fmla="*/ 49667 w 60081"/>
                <a:gd name="connsiteY1" fmla="*/ 115494 h 110148"/>
                <a:gd name="connsiteX2" fmla="*/ 5507 w 60081"/>
                <a:gd name="connsiteY2" fmla="*/ 71835 h 110148"/>
                <a:gd name="connsiteX3" fmla="*/ 0 w 60081"/>
                <a:gd name="connsiteY3" fmla="*/ 58817 h 110148"/>
                <a:gd name="connsiteX4" fmla="*/ 5307 w 60081"/>
                <a:gd name="connsiteY4" fmla="*/ 46000 h 110148"/>
                <a:gd name="connsiteX5" fmla="*/ 48966 w 60081"/>
                <a:gd name="connsiteY5" fmla="*/ 1840 h 110148"/>
                <a:gd name="connsiteX6" fmla="*/ 58079 w 60081"/>
                <a:gd name="connsiteY6" fmla="*/ 1840 h 110148"/>
                <a:gd name="connsiteX7" fmla="*/ 59981 w 60081"/>
                <a:gd name="connsiteY7" fmla="*/ 6246 h 110148"/>
                <a:gd name="connsiteX8" fmla="*/ 58079 w 60081"/>
                <a:gd name="connsiteY8" fmla="*/ 10852 h 110148"/>
                <a:gd name="connsiteX9" fmla="*/ 14420 w 60081"/>
                <a:gd name="connsiteY9" fmla="*/ 55012 h 110148"/>
                <a:gd name="connsiteX10" fmla="*/ 12917 w 60081"/>
                <a:gd name="connsiteY10" fmla="*/ 58817 h 110148"/>
                <a:gd name="connsiteX11" fmla="*/ 14520 w 60081"/>
                <a:gd name="connsiteY11" fmla="*/ 62722 h 110148"/>
                <a:gd name="connsiteX12" fmla="*/ 58679 w 60081"/>
                <a:gd name="connsiteY12" fmla="*/ 106382 h 110148"/>
                <a:gd name="connsiteX13" fmla="*/ 58779 w 60081"/>
                <a:gd name="connsiteY13" fmla="*/ 115394 h 110148"/>
                <a:gd name="connsiteX14" fmla="*/ 54173 w 60081"/>
                <a:gd name="connsiteY14" fmla="*/ 117296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81" h="110148">
                  <a:moveTo>
                    <a:pt x="54173" y="117296"/>
                  </a:moveTo>
                  <a:cubicBezTo>
                    <a:pt x="52471" y="117296"/>
                    <a:pt x="50869" y="116695"/>
                    <a:pt x="49667" y="115494"/>
                  </a:cubicBezTo>
                  <a:lnTo>
                    <a:pt x="5507" y="71835"/>
                  </a:lnTo>
                  <a:cubicBezTo>
                    <a:pt x="2003" y="68430"/>
                    <a:pt x="0" y="63624"/>
                    <a:pt x="0" y="58817"/>
                  </a:cubicBezTo>
                  <a:cubicBezTo>
                    <a:pt x="0" y="54111"/>
                    <a:pt x="2003" y="49405"/>
                    <a:pt x="5307" y="46000"/>
                  </a:cubicBezTo>
                  <a:lnTo>
                    <a:pt x="48966" y="1840"/>
                  </a:lnTo>
                  <a:cubicBezTo>
                    <a:pt x="51369" y="-563"/>
                    <a:pt x="55575" y="-663"/>
                    <a:pt x="58079" y="1840"/>
                  </a:cubicBezTo>
                  <a:cubicBezTo>
                    <a:pt x="59280" y="2942"/>
                    <a:pt x="59981" y="4544"/>
                    <a:pt x="59981" y="6246"/>
                  </a:cubicBezTo>
                  <a:cubicBezTo>
                    <a:pt x="59981" y="8049"/>
                    <a:pt x="59280" y="9651"/>
                    <a:pt x="58079" y="10852"/>
                  </a:cubicBezTo>
                  <a:lnTo>
                    <a:pt x="14420" y="55012"/>
                  </a:lnTo>
                  <a:cubicBezTo>
                    <a:pt x="13418" y="56113"/>
                    <a:pt x="12917" y="57415"/>
                    <a:pt x="12917" y="58817"/>
                  </a:cubicBezTo>
                  <a:cubicBezTo>
                    <a:pt x="12917" y="60319"/>
                    <a:pt x="13418" y="61621"/>
                    <a:pt x="14520" y="62722"/>
                  </a:cubicBezTo>
                  <a:lnTo>
                    <a:pt x="58679" y="106382"/>
                  </a:lnTo>
                  <a:cubicBezTo>
                    <a:pt x="61183" y="108885"/>
                    <a:pt x="61183" y="112890"/>
                    <a:pt x="58779" y="115394"/>
                  </a:cubicBezTo>
                  <a:cubicBezTo>
                    <a:pt x="57478" y="116695"/>
                    <a:pt x="55876" y="117296"/>
                    <a:pt x="54173" y="11729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E1BDAE47-EF22-48CC-9029-2FCB2828C527}"/>
              </a:ext>
            </a:extLst>
          </p:cNvPr>
          <p:cNvGrpSpPr/>
          <p:nvPr/>
        </p:nvGrpSpPr>
        <p:grpSpPr>
          <a:xfrm>
            <a:off x="5346665" y="5908082"/>
            <a:ext cx="333951" cy="333950"/>
            <a:chOff x="5346665" y="5908082"/>
            <a:chExt cx="333951" cy="333950"/>
          </a:xfrm>
        </p:grpSpPr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7148918D-363B-4C95-A8EA-7A6B15E8F960}"/>
                </a:ext>
              </a:extLst>
            </p:cNvPr>
            <p:cNvSpPr/>
            <p:nvPr/>
          </p:nvSpPr>
          <p:spPr>
            <a:xfrm>
              <a:off x="5375028" y="5936545"/>
              <a:ext cx="280379" cy="280379"/>
            </a:xfrm>
            <a:custGeom>
              <a:avLst/>
              <a:gdLst>
                <a:gd name="connsiteX0" fmla="*/ 6384 w 280378"/>
                <a:gd name="connsiteY0" fmla="*/ 283758 h 280378"/>
                <a:gd name="connsiteX1" fmla="*/ 1878 w 280378"/>
                <a:gd name="connsiteY1" fmla="*/ 281956 h 280378"/>
                <a:gd name="connsiteX2" fmla="*/ 1878 w 280378"/>
                <a:gd name="connsiteY2" fmla="*/ 272844 h 280378"/>
                <a:gd name="connsiteX3" fmla="*/ 137861 w 280378"/>
                <a:gd name="connsiteY3" fmla="*/ 136860 h 280378"/>
                <a:gd name="connsiteX4" fmla="*/ 146874 w 280378"/>
                <a:gd name="connsiteY4" fmla="*/ 136860 h 280378"/>
                <a:gd name="connsiteX5" fmla="*/ 146874 w 280378"/>
                <a:gd name="connsiteY5" fmla="*/ 145972 h 280378"/>
                <a:gd name="connsiteX6" fmla="*/ 10990 w 280378"/>
                <a:gd name="connsiteY6" fmla="*/ 281956 h 280378"/>
                <a:gd name="connsiteX7" fmla="*/ 6384 w 280378"/>
                <a:gd name="connsiteY7" fmla="*/ 283758 h 280378"/>
                <a:gd name="connsiteX8" fmla="*/ 155986 w 280378"/>
                <a:gd name="connsiteY8" fmla="*/ 134256 h 280378"/>
                <a:gd name="connsiteX9" fmla="*/ 151379 w 280378"/>
                <a:gd name="connsiteY9" fmla="*/ 132354 h 280378"/>
                <a:gd name="connsiteX10" fmla="*/ 149577 w 280378"/>
                <a:gd name="connsiteY10" fmla="*/ 127848 h 280378"/>
                <a:gd name="connsiteX11" fmla="*/ 151379 w 280378"/>
                <a:gd name="connsiteY11" fmla="*/ 123342 h 280378"/>
                <a:gd name="connsiteX12" fmla="*/ 272844 w 280378"/>
                <a:gd name="connsiteY12" fmla="*/ 1878 h 280378"/>
                <a:gd name="connsiteX13" fmla="*/ 281956 w 280378"/>
                <a:gd name="connsiteY13" fmla="*/ 1878 h 280378"/>
                <a:gd name="connsiteX14" fmla="*/ 281956 w 280378"/>
                <a:gd name="connsiteY14" fmla="*/ 10890 h 280378"/>
                <a:gd name="connsiteX15" fmla="*/ 160492 w 280378"/>
                <a:gd name="connsiteY15" fmla="*/ 132354 h 280378"/>
                <a:gd name="connsiteX16" fmla="*/ 155986 w 280378"/>
                <a:gd name="connsiteY16" fmla="*/ 134256 h 280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378" h="280378">
                  <a:moveTo>
                    <a:pt x="6384" y="283758"/>
                  </a:moveTo>
                  <a:cubicBezTo>
                    <a:pt x="4681" y="283758"/>
                    <a:pt x="3079" y="283158"/>
                    <a:pt x="1878" y="281956"/>
                  </a:cubicBezTo>
                  <a:cubicBezTo>
                    <a:pt x="-626" y="279453"/>
                    <a:pt x="-626" y="275347"/>
                    <a:pt x="1878" y="272844"/>
                  </a:cubicBezTo>
                  <a:lnTo>
                    <a:pt x="137861" y="136860"/>
                  </a:lnTo>
                  <a:cubicBezTo>
                    <a:pt x="140265" y="134457"/>
                    <a:pt x="144470" y="134457"/>
                    <a:pt x="146874" y="136860"/>
                  </a:cubicBezTo>
                  <a:cubicBezTo>
                    <a:pt x="149377" y="139363"/>
                    <a:pt x="149377" y="143469"/>
                    <a:pt x="146874" y="145972"/>
                  </a:cubicBezTo>
                  <a:lnTo>
                    <a:pt x="10990" y="281956"/>
                  </a:lnTo>
                  <a:cubicBezTo>
                    <a:pt x="9688" y="283158"/>
                    <a:pt x="8086" y="283758"/>
                    <a:pt x="6384" y="283758"/>
                  </a:cubicBezTo>
                  <a:close/>
                  <a:moveTo>
                    <a:pt x="155986" y="134256"/>
                  </a:moveTo>
                  <a:cubicBezTo>
                    <a:pt x="154283" y="134256"/>
                    <a:pt x="152581" y="133555"/>
                    <a:pt x="151379" y="132354"/>
                  </a:cubicBezTo>
                  <a:cubicBezTo>
                    <a:pt x="150178" y="131152"/>
                    <a:pt x="149577" y="129550"/>
                    <a:pt x="149577" y="127848"/>
                  </a:cubicBezTo>
                  <a:cubicBezTo>
                    <a:pt x="149577" y="126145"/>
                    <a:pt x="150178" y="124543"/>
                    <a:pt x="151379" y="123342"/>
                  </a:cubicBezTo>
                  <a:lnTo>
                    <a:pt x="272844" y="1878"/>
                  </a:lnTo>
                  <a:cubicBezTo>
                    <a:pt x="275347" y="-626"/>
                    <a:pt x="279553" y="-626"/>
                    <a:pt x="281956" y="1878"/>
                  </a:cubicBezTo>
                  <a:cubicBezTo>
                    <a:pt x="284459" y="4381"/>
                    <a:pt x="284459" y="8386"/>
                    <a:pt x="281956" y="10890"/>
                  </a:cubicBezTo>
                  <a:lnTo>
                    <a:pt x="160492" y="132354"/>
                  </a:lnTo>
                  <a:cubicBezTo>
                    <a:pt x="159290" y="133555"/>
                    <a:pt x="157688" y="134256"/>
                    <a:pt x="155986" y="13425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F1A379C-61F7-44B1-A019-40BD025A425E}"/>
                </a:ext>
              </a:extLst>
            </p:cNvPr>
            <p:cNvSpPr/>
            <p:nvPr/>
          </p:nvSpPr>
          <p:spPr>
            <a:xfrm>
              <a:off x="5600508" y="5908082"/>
              <a:ext cx="80108" cy="80108"/>
            </a:xfrm>
            <a:custGeom>
              <a:avLst/>
              <a:gdLst>
                <a:gd name="connsiteX0" fmla="*/ 79908 w 80108"/>
                <a:gd name="connsiteY0" fmla="*/ 87218 h 80108"/>
                <a:gd name="connsiteX1" fmla="*/ 79908 w 80108"/>
                <a:gd name="connsiteY1" fmla="*/ 87218 h 80108"/>
                <a:gd name="connsiteX2" fmla="*/ 75301 w 80108"/>
                <a:gd name="connsiteY2" fmla="*/ 85315 h 80108"/>
                <a:gd name="connsiteX3" fmla="*/ 73499 w 80108"/>
                <a:gd name="connsiteY3" fmla="*/ 80809 h 80108"/>
                <a:gd name="connsiteX4" fmla="*/ 73900 w 80108"/>
                <a:gd name="connsiteY4" fmla="*/ 18725 h 80108"/>
                <a:gd name="connsiteX5" fmla="*/ 68493 w 80108"/>
                <a:gd name="connsiteY5" fmla="*/ 13218 h 80108"/>
                <a:gd name="connsiteX6" fmla="*/ 6509 w 80108"/>
                <a:gd name="connsiteY6" fmla="*/ 12817 h 80108"/>
                <a:gd name="connsiteX7" fmla="*/ 6409 w 80108"/>
                <a:gd name="connsiteY7" fmla="*/ 12817 h 80108"/>
                <a:gd name="connsiteX8" fmla="*/ 6308 w 80108"/>
                <a:gd name="connsiteY8" fmla="*/ 12817 h 80108"/>
                <a:gd name="connsiteX9" fmla="*/ 1802 w 80108"/>
                <a:gd name="connsiteY9" fmla="*/ 10915 h 80108"/>
                <a:gd name="connsiteX10" fmla="*/ 0 w 80108"/>
                <a:gd name="connsiteY10" fmla="*/ 6408 h 80108"/>
                <a:gd name="connsiteX11" fmla="*/ 6409 w 80108"/>
                <a:gd name="connsiteY11" fmla="*/ 0 h 80108"/>
                <a:gd name="connsiteX12" fmla="*/ 68592 w 80108"/>
                <a:gd name="connsiteY12" fmla="*/ 400 h 80108"/>
                <a:gd name="connsiteX13" fmla="*/ 86717 w 80108"/>
                <a:gd name="connsiteY13" fmla="*/ 18725 h 80108"/>
                <a:gd name="connsiteX14" fmla="*/ 86317 w 80108"/>
                <a:gd name="connsiteY14" fmla="*/ 80909 h 80108"/>
                <a:gd name="connsiteX15" fmla="*/ 79908 w 80108"/>
                <a:gd name="connsiteY15" fmla="*/ 87218 h 8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0108" h="80108">
                  <a:moveTo>
                    <a:pt x="79908" y="87218"/>
                  </a:moveTo>
                  <a:lnTo>
                    <a:pt x="79908" y="87218"/>
                  </a:lnTo>
                  <a:cubicBezTo>
                    <a:pt x="78105" y="87218"/>
                    <a:pt x="76504" y="86517"/>
                    <a:pt x="75301" y="85315"/>
                  </a:cubicBezTo>
                  <a:cubicBezTo>
                    <a:pt x="74100" y="84114"/>
                    <a:pt x="73499" y="82511"/>
                    <a:pt x="73499" y="80809"/>
                  </a:cubicBezTo>
                  <a:lnTo>
                    <a:pt x="73900" y="18725"/>
                  </a:lnTo>
                  <a:cubicBezTo>
                    <a:pt x="73800" y="15621"/>
                    <a:pt x="71496" y="13218"/>
                    <a:pt x="68493" y="13218"/>
                  </a:cubicBezTo>
                  <a:lnTo>
                    <a:pt x="6509" y="12817"/>
                  </a:lnTo>
                  <a:cubicBezTo>
                    <a:pt x="6409" y="12817"/>
                    <a:pt x="6409" y="12817"/>
                    <a:pt x="6409" y="12817"/>
                  </a:cubicBezTo>
                  <a:cubicBezTo>
                    <a:pt x="6409" y="12817"/>
                    <a:pt x="6409" y="12817"/>
                    <a:pt x="6308" y="12817"/>
                  </a:cubicBezTo>
                  <a:cubicBezTo>
                    <a:pt x="4606" y="12817"/>
                    <a:pt x="3004" y="12217"/>
                    <a:pt x="1802" y="10915"/>
                  </a:cubicBezTo>
                  <a:cubicBezTo>
                    <a:pt x="601" y="9713"/>
                    <a:pt x="0" y="8111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68592" y="400"/>
                  </a:lnTo>
                  <a:cubicBezTo>
                    <a:pt x="78606" y="501"/>
                    <a:pt x="86717" y="8712"/>
                    <a:pt x="86717" y="18725"/>
                  </a:cubicBezTo>
                  <a:lnTo>
                    <a:pt x="86317" y="80909"/>
                  </a:lnTo>
                  <a:cubicBezTo>
                    <a:pt x="86317" y="84414"/>
                    <a:pt x="83412" y="87218"/>
                    <a:pt x="79908" y="8721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75D3269-9880-4331-8788-2B5BF6D5C9A1}"/>
                </a:ext>
              </a:extLst>
            </p:cNvPr>
            <p:cNvSpPr/>
            <p:nvPr/>
          </p:nvSpPr>
          <p:spPr>
            <a:xfrm>
              <a:off x="5346665" y="6161924"/>
              <a:ext cx="80108" cy="80108"/>
            </a:xfrm>
            <a:custGeom>
              <a:avLst/>
              <a:gdLst>
                <a:gd name="connsiteX0" fmla="*/ 18625 w 80108"/>
                <a:gd name="connsiteY0" fmla="*/ 86717 h 80108"/>
                <a:gd name="connsiteX1" fmla="*/ 18625 w 80108"/>
                <a:gd name="connsiteY1" fmla="*/ 86717 h 80108"/>
                <a:gd name="connsiteX2" fmla="*/ 300 w 80108"/>
                <a:gd name="connsiteY2" fmla="*/ 68593 h 80108"/>
                <a:gd name="connsiteX3" fmla="*/ 0 w 80108"/>
                <a:gd name="connsiteY3" fmla="*/ 6509 h 80108"/>
                <a:gd name="connsiteX4" fmla="*/ 1802 w 80108"/>
                <a:gd name="connsiteY4" fmla="*/ 2003 h 80108"/>
                <a:gd name="connsiteX5" fmla="*/ 6309 w 80108"/>
                <a:gd name="connsiteY5" fmla="*/ 0 h 80108"/>
                <a:gd name="connsiteX6" fmla="*/ 12817 w 80108"/>
                <a:gd name="connsiteY6" fmla="*/ 6409 h 80108"/>
                <a:gd name="connsiteX7" fmla="*/ 13218 w 80108"/>
                <a:gd name="connsiteY7" fmla="*/ 68593 h 80108"/>
                <a:gd name="connsiteX8" fmla="*/ 18625 w 80108"/>
                <a:gd name="connsiteY8" fmla="*/ 73900 h 80108"/>
                <a:gd name="connsiteX9" fmla="*/ 80709 w 80108"/>
                <a:gd name="connsiteY9" fmla="*/ 73500 h 80108"/>
                <a:gd name="connsiteX10" fmla="*/ 87218 w 80108"/>
                <a:gd name="connsiteY10" fmla="*/ 79908 h 80108"/>
                <a:gd name="connsiteX11" fmla="*/ 80809 w 80108"/>
                <a:gd name="connsiteY11" fmla="*/ 86317 h 80108"/>
                <a:gd name="connsiteX12" fmla="*/ 18625 w 80108"/>
                <a:gd name="connsiteY12" fmla="*/ 86717 h 80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0108" h="80108">
                  <a:moveTo>
                    <a:pt x="18625" y="86717"/>
                  </a:moveTo>
                  <a:lnTo>
                    <a:pt x="18625" y="86717"/>
                  </a:lnTo>
                  <a:cubicBezTo>
                    <a:pt x="8611" y="86717"/>
                    <a:pt x="400" y="78606"/>
                    <a:pt x="300" y="68593"/>
                  </a:cubicBezTo>
                  <a:lnTo>
                    <a:pt x="0" y="6509"/>
                  </a:lnTo>
                  <a:cubicBezTo>
                    <a:pt x="0" y="4807"/>
                    <a:pt x="601" y="3204"/>
                    <a:pt x="1802" y="2003"/>
                  </a:cubicBezTo>
                  <a:cubicBezTo>
                    <a:pt x="3004" y="701"/>
                    <a:pt x="4606" y="100"/>
                    <a:pt x="6309" y="0"/>
                  </a:cubicBezTo>
                  <a:cubicBezTo>
                    <a:pt x="9913" y="0"/>
                    <a:pt x="12717" y="2904"/>
                    <a:pt x="12817" y="6409"/>
                  </a:cubicBezTo>
                  <a:lnTo>
                    <a:pt x="13218" y="68593"/>
                  </a:lnTo>
                  <a:cubicBezTo>
                    <a:pt x="13218" y="71597"/>
                    <a:pt x="15621" y="73900"/>
                    <a:pt x="18625" y="73900"/>
                  </a:cubicBezTo>
                  <a:lnTo>
                    <a:pt x="80709" y="73500"/>
                  </a:lnTo>
                  <a:cubicBezTo>
                    <a:pt x="84314" y="73500"/>
                    <a:pt x="87218" y="76403"/>
                    <a:pt x="87218" y="79908"/>
                  </a:cubicBezTo>
                  <a:cubicBezTo>
                    <a:pt x="87218" y="83413"/>
                    <a:pt x="84314" y="86317"/>
                    <a:pt x="80809" y="86317"/>
                  </a:cubicBezTo>
                  <a:lnTo>
                    <a:pt x="18625" y="86717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4" name="Group 293">
            <a:extLst>
              <a:ext uri="{FF2B5EF4-FFF2-40B4-BE49-F238E27FC236}">
                <a16:creationId xmlns:a16="http://schemas.microsoft.com/office/drawing/2014/main" id="{97D58A8B-A3C9-4924-9678-5AEBABBAA44B}"/>
              </a:ext>
            </a:extLst>
          </p:cNvPr>
          <p:cNvGrpSpPr/>
          <p:nvPr/>
        </p:nvGrpSpPr>
        <p:grpSpPr>
          <a:xfrm>
            <a:off x="4119303" y="5845647"/>
            <a:ext cx="465532" cy="465379"/>
            <a:chOff x="4119303" y="5845647"/>
            <a:chExt cx="465532" cy="465379"/>
          </a:xfrm>
        </p:grpSpPr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D3226C78-9872-455E-9A86-3B7397C296D9}"/>
                </a:ext>
              </a:extLst>
            </p:cNvPr>
            <p:cNvSpPr/>
            <p:nvPr/>
          </p:nvSpPr>
          <p:spPr>
            <a:xfrm>
              <a:off x="4154154" y="6072003"/>
              <a:ext cx="390528" cy="10014"/>
            </a:xfrm>
            <a:custGeom>
              <a:avLst/>
              <a:gdLst>
                <a:gd name="connsiteX0" fmla="*/ 389726 w 390527"/>
                <a:gd name="connsiteY0" fmla="*/ 12817 h 10013"/>
                <a:gd name="connsiteX1" fmla="*/ 6409 w 390527"/>
                <a:gd name="connsiteY1" fmla="*/ 12817 h 10013"/>
                <a:gd name="connsiteX2" fmla="*/ 0 w 390527"/>
                <a:gd name="connsiteY2" fmla="*/ 6408 h 10013"/>
                <a:gd name="connsiteX3" fmla="*/ 6409 w 390527"/>
                <a:gd name="connsiteY3" fmla="*/ 0 h 10013"/>
                <a:gd name="connsiteX4" fmla="*/ 389726 w 390527"/>
                <a:gd name="connsiteY4" fmla="*/ 0 h 10013"/>
                <a:gd name="connsiteX5" fmla="*/ 396135 w 390527"/>
                <a:gd name="connsiteY5" fmla="*/ 6408 h 10013"/>
                <a:gd name="connsiteX6" fmla="*/ 389726 w 390527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527" h="10013">
                  <a:moveTo>
                    <a:pt x="389726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389726" y="0"/>
                  </a:lnTo>
                  <a:cubicBezTo>
                    <a:pt x="393231" y="0"/>
                    <a:pt x="396135" y="2904"/>
                    <a:pt x="396135" y="6408"/>
                  </a:cubicBezTo>
                  <a:cubicBezTo>
                    <a:pt x="396135" y="9913"/>
                    <a:pt x="393331" y="12817"/>
                    <a:pt x="389726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3D56B04-C2D3-4F6E-BFE6-5A7616E4C0E6}"/>
                </a:ext>
              </a:extLst>
            </p:cNvPr>
            <p:cNvSpPr/>
            <p:nvPr/>
          </p:nvSpPr>
          <p:spPr>
            <a:xfrm>
              <a:off x="4524754" y="6019782"/>
              <a:ext cx="60081" cy="110149"/>
            </a:xfrm>
            <a:custGeom>
              <a:avLst/>
              <a:gdLst>
                <a:gd name="connsiteX0" fmla="*/ 6409 w 60081"/>
                <a:gd name="connsiteY0" fmla="*/ 117309 h 110148"/>
                <a:gd name="connsiteX1" fmla="*/ 1803 w 60081"/>
                <a:gd name="connsiteY1" fmla="*/ 115407 h 110148"/>
                <a:gd name="connsiteX2" fmla="*/ 0 w 60081"/>
                <a:gd name="connsiteY2" fmla="*/ 110901 h 110148"/>
                <a:gd name="connsiteX3" fmla="*/ 1903 w 60081"/>
                <a:gd name="connsiteY3" fmla="*/ 106395 h 110148"/>
                <a:gd name="connsiteX4" fmla="*/ 46062 w 60081"/>
                <a:gd name="connsiteY4" fmla="*/ 62735 h 110148"/>
                <a:gd name="connsiteX5" fmla="*/ 47665 w 60081"/>
                <a:gd name="connsiteY5" fmla="*/ 58830 h 110148"/>
                <a:gd name="connsiteX6" fmla="*/ 46062 w 60081"/>
                <a:gd name="connsiteY6" fmla="*/ 55025 h 110148"/>
                <a:gd name="connsiteX7" fmla="*/ 2503 w 60081"/>
                <a:gd name="connsiteY7" fmla="*/ 10865 h 110148"/>
                <a:gd name="connsiteX8" fmla="*/ 601 w 60081"/>
                <a:gd name="connsiteY8" fmla="*/ 6359 h 110148"/>
                <a:gd name="connsiteX9" fmla="*/ 2503 w 60081"/>
                <a:gd name="connsiteY9" fmla="*/ 1753 h 110148"/>
                <a:gd name="connsiteX10" fmla="*/ 11616 w 60081"/>
                <a:gd name="connsiteY10" fmla="*/ 1853 h 110148"/>
                <a:gd name="connsiteX11" fmla="*/ 55275 w 60081"/>
                <a:gd name="connsiteY11" fmla="*/ 46013 h 110148"/>
                <a:gd name="connsiteX12" fmla="*/ 60482 w 60081"/>
                <a:gd name="connsiteY12" fmla="*/ 58830 h 110148"/>
                <a:gd name="connsiteX13" fmla="*/ 55074 w 60081"/>
                <a:gd name="connsiteY13" fmla="*/ 71848 h 110148"/>
                <a:gd name="connsiteX14" fmla="*/ 10915 w 60081"/>
                <a:gd name="connsiteY14" fmla="*/ 115507 h 110148"/>
                <a:gd name="connsiteX15" fmla="*/ 6409 w 60081"/>
                <a:gd name="connsiteY15" fmla="*/ 117309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081" h="110148">
                  <a:moveTo>
                    <a:pt x="6409" y="117309"/>
                  </a:moveTo>
                  <a:cubicBezTo>
                    <a:pt x="4606" y="117309"/>
                    <a:pt x="3004" y="116709"/>
                    <a:pt x="1803" y="115407"/>
                  </a:cubicBezTo>
                  <a:cubicBezTo>
                    <a:pt x="601" y="114205"/>
                    <a:pt x="0" y="112603"/>
                    <a:pt x="0" y="110901"/>
                  </a:cubicBezTo>
                  <a:cubicBezTo>
                    <a:pt x="0" y="109198"/>
                    <a:pt x="601" y="107596"/>
                    <a:pt x="1903" y="106395"/>
                  </a:cubicBezTo>
                  <a:lnTo>
                    <a:pt x="46062" y="62735"/>
                  </a:lnTo>
                  <a:cubicBezTo>
                    <a:pt x="47064" y="61734"/>
                    <a:pt x="47665" y="60332"/>
                    <a:pt x="47665" y="58830"/>
                  </a:cubicBezTo>
                  <a:cubicBezTo>
                    <a:pt x="47665" y="57428"/>
                    <a:pt x="47164" y="56127"/>
                    <a:pt x="46062" y="55025"/>
                  </a:cubicBezTo>
                  <a:lnTo>
                    <a:pt x="2503" y="10865"/>
                  </a:lnTo>
                  <a:cubicBezTo>
                    <a:pt x="1302" y="9664"/>
                    <a:pt x="601" y="8062"/>
                    <a:pt x="601" y="6359"/>
                  </a:cubicBezTo>
                  <a:cubicBezTo>
                    <a:pt x="601" y="4657"/>
                    <a:pt x="1302" y="3055"/>
                    <a:pt x="2503" y="1753"/>
                  </a:cubicBezTo>
                  <a:cubicBezTo>
                    <a:pt x="4907" y="-650"/>
                    <a:pt x="9112" y="-550"/>
                    <a:pt x="11616" y="1853"/>
                  </a:cubicBezTo>
                  <a:lnTo>
                    <a:pt x="55275" y="46013"/>
                  </a:lnTo>
                  <a:cubicBezTo>
                    <a:pt x="58579" y="49418"/>
                    <a:pt x="60482" y="54024"/>
                    <a:pt x="60482" y="58830"/>
                  </a:cubicBezTo>
                  <a:cubicBezTo>
                    <a:pt x="60482" y="63737"/>
                    <a:pt x="58579" y="68343"/>
                    <a:pt x="55074" y="71848"/>
                  </a:cubicBezTo>
                  <a:lnTo>
                    <a:pt x="10915" y="115507"/>
                  </a:lnTo>
                  <a:cubicBezTo>
                    <a:pt x="9713" y="116709"/>
                    <a:pt x="8111" y="117309"/>
                    <a:pt x="6409" y="11730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E3AA7C1-F3CB-4C00-98C7-B63AFBA76AB9}"/>
                </a:ext>
              </a:extLst>
            </p:cNvPr>
            <p:cNvSpPr/>
            <p:nvPr/>
          </p:nvSpPr>
          <p:spPr>
            <a:xfrm>
              <a:off x="4119303" y="6019795"/>
              <a:ext cx="60081" cy="110149"/>
            </a:xfrm>
            <a:custGeom>
              <a:avLst/>
              <a:gdLst>
                <a:gd name="connsiteX0" fmla="*/ 54077 w 60081"/>
                <a:gd name="connsiteY0" fmla="*/ 117296 h 110148"/>
                <a:gd name="connsiteX1" fmla="*/ 49571 w 60081"/>
                <a:gd name="connsiteY1" fmla="*/ 115494 h 110148"/>
                <a:gd name="connsiteX2" fmla="*/ 5411 w 60081"/>
                <a:gd name="connsiteY2" fmla="*/ 71835 h 110148"/>
                <a:gd name="connsiteX3" fmla="*/ 4 w 60081"/>
                <a:gd name="connsiteY3" fmla="*/ 58817 h 110148"/>
                <a:gd name="connsiteX4" fmla="*/ 5211 w 60081"/>
                <a:gd name="connsiteY4" fmla="*/ 46000 h 110148"/>
                <a:gd name="connsiteX5" fmla="*/ 48870 w 60081"/>
                <a:gd name="connsiteY5" fmla="*/ 1840 h 110148"/>
                <a:gd name="connsiteX6" fmla="*/ 57982 w 60081"/>
                <a:gd name="connsiteY6" fmla="*/ 1840 h 110148"/>
                <a:gd name="connsiteX7" fmla="*/ 59885 w 60081"/>
                <a:gd name="connsiteY7" fmla="*/ 6246 h 110148"/>
                <a:gd name="connsiteX8" fmla="*/ 57982 w 60081"/>
                <a:gd name="connsiteY8" fmla="*/ 10852 h 110148"/>
                <a:gd name="connsiteX9" fmla="*/ 14323 w 60081"/>
                <a:gd name="connsiteY9" fmla="*/ 55012 h 110148"/>
                <a:gd name="connsiteX10" fmla="*/ 12821 w 60081"/>
                <a:gd name="connsiteY10" fmla="*/ 58817 h 110148"/>
                <a:gd name="connsiteX11" fmla="*/ 14423 w 60081"/>
                <a:gd name="connsiteY11" fmla="*/ 62722 h 110148"/>
                <a:gd name="connsiteX12" fmla="*/ 58583 w 60081"/>
                <a:gd name="connsiteY12" fmla="*/ 106382 h 110148"/>
                <a:gd name="connsiteX13" fmla="*/ 58683 w 60081"/>
                <a:gd name="connsiteY13" fmla="*/ 115394 h 110148"/>
                <a:gd name="connsiteX14" fmla="*/ 54077 w 60081"/>
                <a:gd name="connsiteY14" fmla="*/ 117296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81" h="110148">
                  <a:moveTo>
                    <a:pt x="54077" y="117296"/>
                  </a:moveTo>
                  <a:cubicBezTo>
                    <a:pt x="52375" y="117296"/>
                    <a:pt x="50772" y="116695"/>
                    <a:pt x="49571" y="115494"/>
                  </a:cubicBezTo>
                  <a:lnTo>
                    <a:pt x="5411" y="71835"/>
                  </a:lnTo>
                  <a:cubicBezTo>
                    <a:pt x="1906" y="68430"/>
                    <a:pt x="-96" y="63624"/>
                    <a:pt x="4" y="58817"/>
                  </a:cubicBezTo>
                  <a:cubicBezTo>
                    <a:pt x="-96" y="54011"/>
                    <a:pt x="1806" y="49504"/>
                    <a:pt x="5211" y="46000"/>
                  </a:cubicBezTo>
                  <a:lnTo>
                    <a:pt x="48870" y="1840"/>
                  </a:lnTo>
                  <a:cubicBezTo>
                    <a:pt x="51273" y="-563"/>
                    <a:pt x="55579" y="-663"/>
                    <a:pt x="57982" y="1840"/>
                  </a:cubicBezTo>
                  <a:cubicBezTo>
                    <a:pt x="59184" y="2942"/>
                    <a:pt x="59885" y="4544"/>
                    <a:pt x="59885" y="6246"/>
                  </a:cubicBezTo>
                  <a:cubicBezTo>
                    <a:pt x="59885" y="8049"/>
                    <a:pt x="59184" y="9651"/>
                    <a:pt x="57982" y="10852"/>
                  </a:cubicBezTo>
                  <a:lnTo>
                    <a:pt x="14323" y="55012"/>
                  </a:lnTo>
                  <a:cubicBezTo>
                    <a:pt x="13322" y="56113"/>
                    <a:pt x="12821" y="57415"/>
                    <a:pt x="12821" y="58817"/>
                  </a:cubicBezTo>
                  <a:cubicBezTo>
                    <a:pt x="12821" y="60319"/>
                    <a:pt x="13322" y="61621"/>
                    <a:pt x="14423" y="62722"/>
                  </a:cubicBezTo>
                  <a:lnTo>
                    <a:pt x="58583" y="106382"/>
                  </a:lnTo>
                  <a:cubicBezTo>
                    <a:pt x="61086" y="108885"/>
                    <a:pt x="61086" y="112890"/>
                    <a:pt x="58683" y="115394"/>
                  </a:cubicBezTo>
                  <a:cubicBezTo>
                    <a:pt x="57481" y="116695"/>
                    <a:pt x="55779" y="117296"/>
                    <a:pt x="54077" y="11729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B20B4D4-2B2D-426F-AE80-7FCCB8AE0658}"/>
                </a:ext>
              </a:extLst>
            </p:cNvPr>
            <p:cNvSpPr/>
            <p:nvPr/>
          </p:nvSpPr>
          <p:spPr>
            <a:xfrm>
              <a:off x="4345812" y="5880344"/>
              <a:ext cx="10014" cy="390528"/>
            </a:xfrm>
            <a:custGeom>
              <a:avLst/>
              <a:gdLst>
                <a:gd name="connsiteX0" fmla="*/ 6409 w 10013"/>
                <a:gd name="connsiteY0" fmla="*/ 396135 h 390527"/>
                <a:gd name="connsiteX1" fmla="*/ 0 w 10013"/>
                <a:gd name="connsiteY1" fmla="*/ 389727 h 390527"/>
                <a:gd name="connsiteX2" fmla="*/ 0 w 10013"/>
                <a:gd name="connsiteY2" fmla="*/ 6409 h 390527"/>
                <a:gd name="connsiteX3" fmla="*/ 6409 w 10013"/>
                <a:gd name="connsiteY3" fmla="*/ 0 h 390527"/>
                <a:gd name="connsiteX4" fmla="*/ 12817 w 10013"/>
                <a:gd name="connsiteY4" fmla="*/ 6409 h 390527"/>
                <a:gd name="connsiteX5" fmla="*/ 12817 w 10013"/>
                <a:gd name="connsiteY5" fmla="*/ 389727 h 390527"/>
                <a:gd name="connsiteX6" fmla="*/ 6409 w 10013"/>
                <a:gd name="connsiteY6" fmla="*/ 396135 h 390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390527">
                  <a:moveTo>
                    <a:pt x="6409" y="396135"/>
                  </a:moveTo>
                  <a:cubicBezTo>
                    <a:pt x="2904" y="396135"/>
                    <a:pt x="0" y="393231"/>
                    <a:pt x="0" y="389727"/>
                  </a:cubicBezTo>
                  <a:lnTo>
                    <a:pt x="0" y="6409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7" y="2904"/>
                    <a:pt x="12817" y="6409"/>
                  </a:cubicBezTo>
                  <a:lnTo>
                    <a:pt x="12817" y="389727"/>
                  </a:lnTo>
                  <a:cubicBezTo>
                    <a:pt x="12918" y="393231"/>
                    <a:pt x="10014" y="396135"/>
                    <a:pt x="6409" y="396135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B2CEC80-311C-4FC2-A99D-CA9253D3AB3B}"/>
                </a:ext>
              </a:extLst>
            </p:cNvPr>
            <p:cNvSpPr/>
            <p:nvPr/>
          </p:nvSpPr>
          <p:spPr>
            <a:xfrm>
              <a:off x="4293567" y="5845647"/>
              <a:ext cx="110149" cy="60081"/>
            </a:xfrm>
            <a:custGeom>
              <a:avLst/>
              <a:gdLst>
                <a:gd name="connsiteX0" fmla="*/ 111025 w 110148"/>
                <a:gd name="connsiteY0" fmla="*/ 60332 h 60081"/>
                <a:gd name="connsiteX1" fmla="*/ 106419 w 110148"/>
                <a:gd name="connsiteY1" fmla="*/ 58429 h 60081"/>
                <a:gd name="connsiteX2" fmla="*/ 62760 w 110148"/>
                <a:gd name="connsiteY2" fmla="*/ 14169 h 60081"/>
                <a:gd name="connsiteX3" fmla="*/ 58855 w 110148"/>
                <a:gd name="connsiteY3" fmla="*/ 12567 h 60081"/>
                <a:gd name="connsiteX4" fmla="*/ 55150 w 110148"/>
                <a:gd name="connsiteY4" fmla="*/ 14169 h 60081"/>
                <a:gd name="connsiteX5" fmla="*/ 10990 w 110148"/>
                <a:gd name="connsiteY5" fmla="*/ 57728 h 60081"/>
                <a:gd name="connsiteX6" fmla="*/ 10890 w 110148"/>
                <a:gd name="connsiteY6" fmla="*/ 57828 h 60081"/>
                <a:gd name="connsiteX7" fmla="*/ 1878 w 110148"/>
                <a:gd name="connsiteY7" fmla="*/ 57828 h 60081"/>
                <a:gd name="connsiteX8" fmla="*/ 1878 w 110148"/>
                <a:gd name="connsiteY8" fmla="*/ 48716 h 60081"/>
                <a:gd name="connsiteX9" fmla="*/ 46137 w 110148"/>
                <a:gd name="connsiteY9" fmla="*/ 5057 h 60081"/>
                <a:gd name="connsiteX10" fmla="*/ 71872 w 110148"/>
                <a:gd name="connsiteY10" fmla="*/ 5157 h 60081"/>
                <a:gd name="connsiteX11" fmla="*/ 115531 w 110148"/>
                <a:gd name="connsiteY11" fmla="*/ 49417 h 60081"/>
                <a:gd name="connsiteX12" fmla="*/ 115531 w 110148"/>
                <a:gd name="connsiteY12" fmla="*/ 58529 h 60081"/>
                <a:gd name="connsiteX13" fmla="*/ 111025 w 110148"/>
                <a:gd name="connsiteY13" fmla="*/ 60332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48" h="60081">
                  <a:moveTo>
                    <a:pt x="111025" y="60332"/>
                  </a:moveTo>
                  <a:cubicBezTo>
                    <a:pt x="109223" y="60332"/>
                    <a:pt x="107620" y="59631"/>
                    <a:pt x="106419" y="58429"/>
                  </a:cubicBezTo>
                  <a:lnTo>
                    <a:pt x="62760" y="14169"/>
                  </a:lnTo>
                  <a:cubicBezTo>
                    <a:pt x="61759" y="13168"/>
                    <a:pt x="60357" y="12567"/>
                    <a:pt x="58855" y="12567"/>
                  </a:cubicBezTo>
                  <a:cubicBezTo>
                    <a:pt x="57453" y="12567"/>
                    <a:pt x="56151" y="13168"/>
                    <a:pt x="55150" y="14169"/>
                  </a:cubicBezTo>
                  <a:lnTo>
                    <a:pt x="10990" y="57728"/>
                  </a:lnTo>
                  <a:cubicBezTo>
                    <a:pt x="10990" y="57728"/>
                    <a:pt x="10990" y="57828"/>
                    <a:pt x="10890" y="57828"/>
                  </a:cubicBezTo>
                  <a:cubicBezTo>
                    <a:pt x="8487" y="60232"/>
                    <a:pt x="4281" y="60232"/>
                    <a:pt x="1878" y="57828"/>
                  </a:cubicBezTo>
                  <a:cubicBezTo>
                    <a:pt x="-626" y="55225"/>
                    <a:pt x="-626" y="51219"/>
                    <a:pt x="1878" y="48716"/>
                  </a:cubicBezTo>
                  <a:lnTo>
                    <a:pt x="46137" y="5057"/>
                  </a:lnTo>
                  <a:cubicBezTo>
                    <a:pt x="52846" y="-1752"/>
                    <a:pt x="65063" y="-1652"/>
                    <a:pt x="71872" y="5157"/>
                  </a:cubicBezTo>
                  <a:lnTo>
                    <a:pt x="115531" y="49417"/>
                  </a:lnTo>
                  <a:cubicBezTo>
                    <a:pt x="118035" y="51920"/>
                    <a:pt x="118035" y="56026"/>
                    <a:pt x="115531" y="58529"/>
                  </a:cubicBezTo>
                  <a:cubicBezTo>
                    <a:pt x="114330" y="59631"/>
                    <a:pt x="112727" y="60332"/>
                    <a:pt x="111025" y="6033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8620066A-5F37-40B3-B7F0-4AB519E06CF3}"/>
                </a:ext>
              </a:extLst>
            </p:cNvPr>
            <p:cNvSpPr/>
            <p:nvPr/>
          </p:nvSpPr>
          <p:spPr>
            <a:xfrm>
              <a:off x="4293567" y="6250945"/>
              <a:ext cx="110149" cy="60081"/>
            </a:xfrm>
            <a:custGeom>
              <a:avLst/>
              <a:gdLst>
                <a:gd name="connsiteX0" fmla="*/ 58855 w 110148"/>
                <a:gd name="connsiteY0" fmla="*/ 60482 h 60081"/>
                <a:gd name="connsiteX1" fmla="*/ 46137 w 110148"/>
                <a:gd name="connsiteY1" fmla="*/ 55175 h 60081"/>
                <a:gd name="connsiteX2" fmla="*/ 1878 w 110148"/>
                <a:gd name="connsiteY2" fmla="*/ 11515 h 60081"/>
                <a:gd name="connsiteX3" fmla="*/ 1878 w 110148"/>
                <a:gd name="connsiteY3" fmla="*/ 2503 h 60081"/>
                <a:gd name="connsiteX4" fmla="*/ 10890 w 110148"/>
                <a:gd name="connsiteY4" fmla="*/ 2403 h 60081"/>
                <a:gd name="connsiteX5" fmla="*/ 55150 w 110148"/>
                <a:gd name="connsiteY5" fmla="*/ 46062 h 60081"/>
                <a:gd name="connsiteX6" fmla="*/ 62760 w 110148"/>
                <a:gd name="connsiteY6" fmla="*/ 46062 h 60081"/>
                <a:gd name="connsiteX7" fmla="*/ 106419 w 110148"/>
                <a:gd name="connsiteY7" fmla="*/ 1802 h 60081"/>
                <a:gd name="connsiteX8" fmla="*/ 115531 w 110148"/>
                <a:gd name="connsiteY8" fmla="*/ 1802 h 60081"/>
                <a:gd name="connsiteX9" fmla="*/ 115531 w 110148"/>
                <a:gd name="connsiteY9" fmla="*/ 10814 h 60081"/>
                <a:gd name="connsiteX10" fmla="*/ 71872 w 110148"/>
                <a:gd name="connsiteY10" fmla="*/ 55074 h 60081"/>
                <a:gd name="connsiteX11" fmla="*/ 58855 w 110148"/>
                <a:gd name="connsiteY11" fmla="*/ 60482 h 60081"/>
                <a:gd name="connsiteX12" fmla="*/ 58855 w 110148"/>
                <a:gd name="connsiteY12" fmla="*/ 59981 h 60081"/>
                <a:gd name="connsiteX13" fmla="*/ 58855 w 110148"/>
                <a:gd name="connsiteY13" fmla="*/ 60482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48" h="60081">
                  <a:moveTo>
                    <a:pt x="58855" y="60482"/>
                  </a:moveTo>
                  <a:cubicBezTo>
                    <a:pt x="54048" y="60482"/>
                    <a:pt x="49442" y="58579"/>
                    <a:pt x="46137" y="55175"/>
                  </a:cubicBezTo>
                  <a:lnTo>
                    <a:pt x="1878" y="11515"/>
                  </a:lnTo>
                  <a:cubicBezTo>
                    <a:pt x="-626" y="9112"/>
                    <a:pt x="-626" y="5007"/>
                    <a:pt x="1878" y="2503"/>
                  </a:cubicBezTo>
                  <a:cubicBezTo>
                    <a:pt x="4281" y="0"/>
                    <a:pt x="8487" y="0"/>
                    <a:pt x="10890" y="2403"/>
                  </a:cubicBezTo>
                  <a:lnTo>
                    <a:pt x="55150" y="46062"/>
                  </a:lnTo>
                  <a:cubicBezTo>
                    <a:pt x="57152" y="48165"/>
                    <a:pt x="60657" y="48065"/>
                    <a:pt x="62760" y="46062"/>
                  </a:cubicBezTo>
                  <a:lnTo>
                    <a:pt x="106419" y="1802"/>
                  </a:lnTo>
                  <a:cubicBezTo>
                    <a:pt x="108822" y="-601"/>
                    <a:pt x="113028" y="-601"/>
                    <a:pt x="115531" y="1802"/>
                  </a:cubicBezTo>
                  <a:cubicBezTo>
                    <a:pt x="118035" y="4306"/>
                    <a:pt x="118035" y="8311"/>
                    <a:pt x="115531" y="10814"/>
                  </a:cubicBezTo>
                  <a:lnTo>
                    <a:pt x="71872" y="55074"/>
                  </a:lnTo>
                  <a:cubicBezTo>
                    <a:pt x="68467" y="58479"/>
                    <a:pt x="63761" y="60482"/>
                    <a:pt x="58855" y="60482"/>
                  </a:cubicBezTo>
                  <a:lnTo>
                    <a:pt x="58855" y="59981"/>
                  </a:lnTo>
                  <a:lnTo>
                    <a:pt x="58855" y="60482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FF873147-D1EA-499F-AC56-F78A5CC65826}"/>
              </a:ext>
            </a:extLst>
          </p:cNvPr>
          <p:cNvGrpSpPr/>
          <p:nvPr/>
        </p:nvGrpSpPr>
        <p:grpSpPr>
          <a:xfrm>
            <a:off x="6444948" y="5845397"/>
            <a:ext cx="461124" cy="465729"/>
            <a:chOff x="6444948" y="5845397"/>
            <a:chExt cx="461124" cy="465729"/>
          </a:xfrm>
        </p:grpSpPr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2220CCD2-C721-4700-8188-29C072BECBA6}"/>
                </a:ext>
              </a:extLst>
            </p:cNvPr>
            <p:cNvSpPr/>
            <p:nvPr/>
          </p:nvSpPr>
          <p:spPr>
            <a:xfrm>
              <a:off x="6484227" y="5884675"/>
              <a:ext cx="380514" cy="380514"/>
            </a:xfrm>
            <a:custGeom>
              <a:avLst/>
              <a:gdLst>
                <a:gd name="connsiteX0" fmla="*/ 6384 w 380514"/>
                <a:gd name="connsiteY0" fmla="*/ 387499 h 380514"/>
                <a:gd name="connsiteX1" fmla="*/ 1878 w 380514"/>
                <a:gd name="connsiteY1" fmla="*/ 385596 h 380514"/>
                <a:gd name="connsiteX2" fmla="*/ 1878 w 380514"/>
                <a:gd name="connsiteY2" fmla="*/ 376484 h 380514"/>
                <a:gd name="connsiteX3" fmla="*/ 376483 w 380514"/>
                <a:gd name="connsiteY3" fmla="*/ 1878 h 380514"/>
                <a:gd name="connsiteX4" fmla="*/ 385596 w 380514"/>
                <a:gd name="connsiteY4" fmla="*/ 1878 h 380514"/>
                <a:gd name="connsiteX5" fmla="*/ 385596 w 380514"/>
                <a:gd name="connsiteY5" fmla="*/ 10990 h 380514"/>
                <a:gd name="connsiteX6" fmla="*/ 10990 w 380514"/>
                <a:gd name="connsiteY6" fmla="*/ 385596 h 380514"/>
                <a:gd name="connsiteX7" fmla="*/ 6384 w 380514"/>
                <a:gd name="connsiteY7" fmla="*/ 387499 h 380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14" h="380514">
                  <a:moveTo>
                    <a:pt x="6384" y="387499"/>
                  </a:moveTo>
                  <a:cubicBezTo>
                    <a:pt x="4781" y="387499"/>
                    <a:pt x="3079" y="386898"/>
                    <a:pt x="1878" y="385596"/>
                  </a:cubicBezTo>
                  <a:cubicBezTo>
                    <a:pt x="-626" y="383093"/>
                    <a:pt x="-626" y="378987"/>
                    <a:pt x="1878" y="376484"/>
                  </a:cubicBezTo>
                  <a:lnTo>
                    <a:pt x="376483" y="1878"/>
                  </a:lnTo>
                  <a:cubicBezTo>
                    <a:pt x="378987" y="-626"/>
                    <a:pt x="383093" y="-626"/>
                    <a:pt x="385596" y="1878"/>
                  </a:cubicBezTo>
                  <a:cubicBezTo>
                    <a:pt x="388099" y="4381"/>
                    <a:pt x="388099" y="8487"/>
                    <a:pt x="385596" y="10990"/>
                  </a:cubicBezTo>
                  <a:lnTo>
                    <a:pt x="10990" y="385596"/>
                  </a:lnTo>
                  <a:cubicBezTo>
                    <a:pt x="9688" y="386898"/>
                    <a:pt x="8086" y="387499"/>
                    <a:pt x="6384" y="38749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4EE9173-A375-40B4-B169-E090DA0ABC7F}"/>
                </a:ext>
              </a:extLst>
            </p:cNvPr>
            <p:cNvSpPr/>
            <p:nvPr/>
          </p:nvSpPr>
          <p:spPr>
            <a:xfrm>
              <a:off x="6795923" y="5845397"/>
              <a:ext cx="110149" cy="110149"/>
            </a:xfrm>
            <a:custGeom>
              <a:avLst/>
              <a:gdLst>
                <a:gd name="connsiteX0" fmla="*/ 107946 w 110148"/>
                <a:gd name="connsiteY0" fmla="*/ 110549 h 110148"/>
                <a:gd name="connsiteX1" fmla="*/ 107946 w 110148"/>
                <a:gd name="connsiteY1" fmla="*/ 110549 h 110148"/>
                <a:gd name="connsiteX2" fmla="*/ 103439 w 110148"/>
                <a:gd name="connsiteY2" fmla="*/ 108647 h 110148"/>
                <a:gd name="connsiteX3" fmla="*/ 101637 w 110148"/>
                <a:gd name="connsiteY3" fmla="*/ 104040 h 110148"/>
                <a:gd name="connsiteX4" fmla="*/ 102138 w 110148"/>
                <a:gd name="connsiteY4" fmla="*/ 23432 h 110148"/>
                <a:gd name="connsiteX5" fmla="*/ 92224 w 110148"/>
                <a:gd name="connsiteY5" fmla="*/ 13418 h 110148"/>
                <a:gd name="connsiteX6" fmla="*/ 6309 w 110148"/>
                <a:gd name="connsiteY6" fmla="*/ 12817 h 110148"/>
                <a:gd name="connsiteX7" fmla="*/ 6309 w 110148"/>
                <a:gd name="connsiteY7" fmla="*/ 12817 h 110148"/>
                <a:gd name="connsiteX8" fmla="*/ 1802 w 110148"/>
                <a:gd name="connsiteY8" fmla="*/ 10915 h 110148"/>
                <a:gd name="connsiteX9" fmla="*/ 0 w 110148"/>
                <a:gd name="connsiteY9" fmla="*/ 6408 h 110148"/>
                <a:gd name="connsiteX10" fmla="*/ 6408 w 110148"/>
                <a:gd name="connsiteY10" fmla="*/ 0 h 110148"/>
                <a:gd name="connsiteX11" fmla="*/ 92324 w 110148"/>
                <a:gd name="connsiteY11" fmla="*/ 601 h 110148"/>
                <a:gd name="connsiteX12" fmla="*/ 114955 w 110148"/>
                <a:gd name="connsiteY12" fmla="*/ 23432 h 110148"/>
                <a:gd name="connsiteX13" fmla="*/ 114455 w 110148"/>
                <a:gd name="connsiteY13" fmla="*/ 104141 h 110148"/>
                <a:gd name="connsiteX14" fmla="*/ 107946 w 110148"/>
                <a:gd name="connsiteY14" fmla="*/ 110549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148" h="110148">
                  <a:moveTo>
                    <a:pt x="107946" y="110549"/>
                  </a:moveTo>
                  <a:lnTo>
                    <a:pt x="107946" y="110549"/>
                  </a:lnTo>
                  <a:cubicBezTo>
                    <a:pt x="106243" y="110549"/>
                    <a:pt x="104641" y="109848"/>
                    <a:pt x="103439" y="108647"/>
                  </a:cubicBezTo>
                  <a:cubicBezTo>
                    <a:pt x="102238" y="107445"/>
                    <a:pt x="101637" y="105743"/>
                    <a:pt x="101637" y="104040"/>
                  </a:cubicBezTo>
                  <a:lnTo>
                    <a:pt x="102138" y="23432"/>
                  </a:lnTo>
                  <a:cubicBezTo>
                    <a:pt x="102038" y="17824"/>
                    <a:pt x="97732" y="13418"/>
                    <a:pt x="92224" y="13418"/>
                  </a:cubicBezTo>
                  <a:lnTo>
                    <a:pt x="6309" y="12817"/>
                  </a:lnTo>
                  <a:lnTo>
                    <a:pt x="6309" y="12817"/>
                  </a:lnTo>
                  <a:cubicBezTo>
                    <a:pt x="4606" y="12817"/>
                    <a:pt x="3004" y="12116"/>
                    <a:pt x="1802" y="10915"/>
                  </a:cubicBezTo>
                  <a:cubicBezTo>
                    <a:pt x="601" y="9713"/>
                    <a:pt x="0" y="8111"/>
                    <a:pt x="0" y="6408"/>
                  </a:cubicBezTo>
                  <a:cubicBezTo>
                    <a:pt x="0" y="2904"/>
                    <a:pt x="2904" y="0"/>
                    <a:pt x="6408" y="0"/>
                  </a:cubicBezTo>
                  <a:lnTo>
                    <a:pt x="92324" y="601"/>
                  </a:lnTo>
                  <a:cubicBezTo>
                    <a:pt x="104741" y="601"/>
                    <a:pt x="114955" y="10915"/>
                    <a:pt x="114955" y="23432"/>
                  </a:cubicBezTo>
                  <a:lnTo>
                    <a:pt x="114455" y="104141"/>
                  </a:lnTo>
                  <a:cubicBezTo>
                    <a:pt x="114354" y="107645"/>
                    <a:pt x="111550" y="110549"/>
                    <a:pt x="107946" y="11054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6EA061E-6557-486B-96CE-88B47F593FBA}"/>
                </a:ext>
              </a:extLst>
            </p:cNvPr>
            <p:cNvSpPr/>
            <p:nvPr/>
          </p:nvSpPr>
          <p:spPr>
            <a:xfrm>
              <a:off x="6444948" y="6196371"/>
              <a:ext cx="110149" cy="110149"/>
            </a:xfrm>
            <a:custGeom>
              <a:avLst/>
              <a:gdLst>
                <a:gd name="connsiteX0" fmla="*/ 23432 w 110148"/>
                <a:gd name="connsiteY0" fmla="*/ 114955 h 110148"/>
                <a:gd name="connsiteX1" fmla="*/ 23432 w 110148"/>
                <a:gd name="connsiteY1" fmla="*/ 114955 h 110148"/>
                <a:gd name="connsiteX2" fmla="*/ 501 w 110148"/>
                <a:gd name="connsiteY2" fmla="*/ 92325 h 110148"/>
                <a:gd name="connsiteX3" fmla="*/ 0 w 110148"/>
                <a:gd name="connsiteY3" fmla="*/ 6409 h 110148"/>
                <a:gd name="connsiteX4" fmla="*/ 1903 w 110148"/>
                <a:gd name="connsiteY4" fmla="*/ 1903 h 110148"/>
                <a:gd name="connsiteX5" fmla="*/ 6409 w 110148"/>
                <a:gd name="connsiteY5" fmla="*/ 0 h 110148"/>
                <a:gd name="connsiteX6" fmla="*/ 12818 w 110148"/>
                <a:gd name="connsiteY6" fmla="*/ 6409 h 110148"/>
                <a:gd name="connsiteX7" fmla="*/ 13318 w 110148"/>
                <a:gd name="connsiteY7" fmla="*/ 92225 h 110148"/>
                <a:gd name="connsiteX8" fmla="*/ 23332 w 110148"/>
                <a:gd name="connsiteY8" fmla="*/ 102138 h 110148"/>
                <a:gd name="connsiteX9" fmla="*/ 104041 w 110148"/>
                <a:gd name="connsiteY9" fmla="*/ 101638 h 110148"/>
                <a:gd name="connsiteX10" fmla="*/ 110450 w 110148"/>
                <a:gd name="connsiteY10" fmla="*/ 107946 h 110148"/>
                <a:gd name="connsiteX11" fmla="*/ 104141 w 110148"/>
                <a:gd name="connsiteY11" fmla="*/ 114455 h 110148"/>
                <a:gd name="connsiteX12" fmla="*/ 23432 w 110148"/>
                <a:gd name="connsiteY12" fmla="*/ 114955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148" h="110148">
                  <a:moveTo>
                    <a:pt x="23432" y="114955"/>
                  </a:moveTo>
                  <a:lnTo>
                    <a:pt x="23432" y="114955"/>
                  </a:lnTo>
                  <a:cubicBezTo>
                    <a:pt x="10915" y="114955"/>
                    <a:pt x="601" y="104842"/>
                    <a:pt x="501" y="92325"/>
                  </a:cubicBezTo>
                  <a:lnTo>
                    <a:pt x="0" y="6409"/>
                  </a:lnTo>
                  <a:cubicBezTo>
                    <a:pt x="0" y="4706"/>
                    <a:pt x="701" y="3104"/>
                    <a:pt x="1903" y="1903"/>
                  </a:cubicBezTo>
                  <a:cubicBezTo>
                    <a:pt x="3105" y="701"/>
                    <a:pt x="4707" y="0"/>
                    <a:pt x="6409" y="0"/>
                  </a:cubicBezTo>
                  <a:cubicBezTo>
                    <a:pt x="9914" y="0"/>
                    <a:pt x="12818" y="2804"/>
                    <a:pt x="12818" y="6409"/>
                  </a:cubicBezTo>
                  <a:lnTo>
                    <a:pt x="13318" y="92225"/>
                  </a:lnTo>
                  <a:cubicBezTo>
                    <a:pt x="13418" y="97732"/>
                    <a:pt x="17824" y="102138"/>
                    <a:pt x="23332" y="102138"/>
                  </a:cubicBezTo>
                  <a:lnTo>
                    <a:pt x="104041" y="101638"/>
                  </a:lnTo>
                  <a:cubicBezTo>
                    <a:pt x="107645" y="101638"/>
                    <a:pt x="110450" y="104441"/>
                    <a:pt x="110450" y="107946"/>
                  </a:cubicBezTo>
                  <a:cubicBezTo>
                    <a:pt x="110450" y="111551"/>
                    <a:pt x="107645" y="114455"/>
                    <a:pt x="104141" y="114455"/>
                  </a:cubicBezTo>
                  <a:lnTo>
                    <a:pt x="23432" y="114955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D8ACE36F-8CF6-4A1E-9570-4E633BB01187}"/>
                </a:ext>
              </a:extLst>
            </p:cNvPr>
            <p:cNvSpPr/>
            <p:nvPr/>
          </p:nvSpPr>
          <p:spPr>
            <a:xfrm>
              <a:off x="6484327" y="5884675"/>
              <a:ext cx="380514" cy="380514"/>
            </a:xfrm>
            <a:custGeom>
              <a:avLst/>
              <a:gdLst>
                <a:gd name="connsiteX0" fmla="*/ 380990 w 380514"/>
                <a:gd name="connsiteY0" fmla="*/ 387499 h 380514"/>
                <a:gd name="connsiteX1" fmla="*/ 376483 w 380514"/>
                <a:gd name="connsiteY1" fmla="*/ 385596 h 380514"/>
                <a:gd name="connsiteX2" fmla="*/ 1878 w 380514"/>
                <a:gd name="connsiteY2" fmla="*/ 10990 h 380514"/>
                <a:gd name="connsiteX3" fmla="*/ 1878 w 380514"/>
                <a:gd name="connsiteY3" fmla="*/ 1878 h 380514"/>
                <a:gd name="connsiteX4" fmla="*/ 10990 w 380514"/>
                <a:gd name="connsiteY4" fmla="*/ 1878 h 380514"/>
                <a:gd name="connsiteX5" fmla="*/ 385496 w 380514"/>
                <a:gd name="connsiteY5" fmla="*/ 376584 h 380514"/>
                <a:gd name="connsiteX6" fmla="*/ 385496 w 380514"/>
                <a:gd name="connsiteY6" fmla="*/ 385696 h 380514"/>
                <a:gd name="connsiteX7" fmla="*/ 380990 w 380514"/>
                <a:gd name="connsiteY7" fmla="*/ 387499 h 380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14" h="380514">
                  <a:moveTo>
                    <a:pt x="380990" y="387499"/>
                  </a:moveTo>
                  <a:cubicBezTo>
                    <a:pt x="379387" y="387499"/>
                    <a:pt x="377685" y="386898"/>
                    <a:pt x="376483" y="385596"/>
                  </a:cubicBezTo>
                  <a:lnTo>
                    <a:pt x="1878" y="10990"/>
                  </a:lnTo>
                  <a:cubicBezTo>
                    <a:pt x="-626" y="8487"/>
                    <a:pt x="-626" y="4381"/>
                    <a:pt x="1878" y="1878"/>
                  </a:cubicBezTo>
                  <a:cubicBezTo>
                    <a:pt x="4381" y="-626"/>
                    <a:pt x="8486" y="-626"/>
                    <a:pt x="10990" y="1878"/>
                  </a:cubicBezTo>
                  <a:lnTo>
                    <a:pt x="385496" y="376584"/>
                  </a:lnTo>
                  <a:cubicBezTo>
                    <a:pt x="387999" y="379087"/>
                    <a:pt x="387999" y="383193"/>
                    <a:pt x="385496" y="385696"/>
                  </a:cubicBezTo>
                  <a:cubicBezTo>
                    <a:pt x="384194" y="386898"/>
                    <a:pt x="382592" y="387499"/>
                    <a:pt x="380990" y="38749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FE03ABDE-1B47-44EE-A635-4ADA98BB9047}"/>
                </a:ext>
              </a:extLst>
            </p:cNvPr>
            <p:cNvSpPr/>
            <p:nvPr/>
          </p:nvSpPr>
          <p:spPr>
            <a:xfrm>
              <a:off x="6444948" y="5845497"/>
              <a:ext cx="110149" cy="110149"/>
            </a:xfrm>
            <a:custGeom>
              <a:avLst/>
              <a:gdLst>
                <a:gd name="connsiteX0" fmla="*/ 6409 w 110148"/>
                <a:gd name="connsiteY0" fmla="*/ 114955 h 110148"/>
                <a:gd name="connsiteX1" fmla="*/ 6409 w 110148"/>
                <a:gd name="connsiteY1" fmla="*/ 114955 h 110148"/>
                <a:gd name="connsiteX2" fmla="*/ 1903 w 110148"/>
                <a:gd name="connsiteY2" fmla="*/ 113053 h 110148"/>
                <a:gd name="connsiteX3" fmla="*/ 0 w 110148"/>
                <a:gd name="connsiteY3" fmla="*/ 108547 h 110148"/>
                <a:gd name="connsiteX4" fmla="*/ 501 w 110148"/>
                <a:gd name="connsiteY4" fmla="*/ 22630 h 110148"/>
                <a:gd name="connsiteX5" fmla="*/ 23432 w 110148"/>
                <a:gd name="connsiteY5" fmla="*/ 0 h 110148"/>
                <a:gd name="connsiteX6" fmla="*/ 104141 w 110148"/>
                <a:gd name="connsiteY6" fmla="*/ 501 h 110148"/>
                <a:gd name="connsiteX7" fmla="*/ 110450 w 110148"/>
                <a:gd name="connsiteY7" fmla="*/ 7009 h 110148"/>
                <a:gd name="connsiteX8" fmla="*/ 104041 w 110148"/>
                <a:gd name="connsiteY8" fmla="*/ 13318 h 110148"/>
                <a:gd name="connsiteX9" fmla="*/ 23432 w 110148"/>
                <a:gd name="connsiteY9" fmla="*/ 12817 h 110148"/>
                <a:gd name="connsiteX10" fmla="*/ 13318 w 110148"/>
                <a:gd name="connsiteY10" fmla="*/ 22731 h 110148"/>
                <a:gd name="connsiteX11" fmla="*/ 12818 w 110148"/>
                <a:gd name="connsiteY11" fmla="*/ 108446 h 110148"/>
                <a:gd name="connsiteX12" fmla="*/ 12818 w 110148"/>
                <a:gd name="connsiteY12" fmla="*/ 108647 h 110148"/>
                <a:gd name="connsiteX13" fmla="*/ 6409 w 110148"/>
                <a:gd name="connsiteY13" fmla="*/ 114955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48" h="110148">
                  <a:moveTo>
                    <a:pt x="6409" y="114955"/>
                  </a:moveTo>
                  <a:lnTo>
                    <a:pt x="6409" y="114955"/>
                  </a:lnTo>
                  <a:cubicBezTo>
                    <a:pt x="4707" y="114955"/>
                    <a:pt x="3105" y="114254"/>
                    <a:pt x="1903" y="113053"/>
                  </a:cubicBezTo>
                  <a:cubicBezTo>
                    <a:pt x="701" y="111851"/>
                    <a:pt x="0" y="110249"/>
                    <a:pt x="0" y="108547"/>
                  </a:cubicBezTo>
                  <a:lnTo>
                    <a:pt x="501" y="22630"/>
                  </a:lnTo>
                  <a:cubicBezTo>
                    <a:pt x="601" y="10214"/>
                    <a:pt x="10915" y="0"/>
                    <a:pt x="23432" y="0"/>
                  </a:cubicBezTo>
                  <a:lnTo>
                    <a:pt x="104141" y="501"/>
                  </a:lnTo>
                  <a:cubicBezTo>
                    <a:pt x="107645" y="501"/>
                    <a:pt x="110550" y="3405"/>
                    <a:pt x="110450" y="7009"/>
                  </a:cubicBezTo>
                  <a:cubicBezTo>
                    <a:pt x="110450" y="10514"/>
                    <a:pt x="107546" y="13318"/>
                    <a:pt x="104041" y="13318"/>
                  </a:cubicBezTo>
                  <a:lnTo>
                    <a:pt x="23432" y="12817"/>
                  </a:lnTo>
                  <a:cubicBezTo>
                    <a:pt x="17824" y="12817"/>
                    <a:pt x="13418" y="17223"/>
                    <a:pt x="13318" y="22731"/>
                  </a:cubicBezTo>
                  <a:lnTo>
                    <a:pt x="12818" y="108446"/>
                  </a:lnTo>
                  <a:cubicBezTo>
                    <a:pt x="12818" y="108547"/>
                    <a:pt x="12818" y="108547"/>
                    <a:pt x="12818" y="108647"/>
                  </a:cubicBezTo>
                  <a:cubicBezTo>
                    <a:pt x="12818" y="112151"/>
                    <a:pt x="9914" y="114955"/>
                    <a:pt x="6409" y="114955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939EF209-EF1B-4AA8-9161-B912A10E04B8}"/>
                </a:ext>
              </a:extLst>
            </p:cNvPr>
            <p:cNvSpPr/>
            <p:nvPr/>
          </p:nvSpPr>
          <p:spPr>
            <a:xfrm>
              <a:off x="6795923" y="6200977"/>
              <a:ext cx="110149" cy="110149"/>
            </a:xfrm>
            <a:custGeom>
              <a:avLst/>
              <a:gdLst>
                <a:gd name="connsiteX0" fmla="*/ 6408 w 110148"/>
                <a:gd name="connsiteY0" fmla="*/ 110449 h 110148"/>
                <a:gd name="connsiteX1" fmla="*/ 6408 w 110148"/>
                <a:gd name="connsiteY1" fmla="*/ 110449 h 110148"/>
                <a:gd name="connsiteX2" fmla="*/ 0 w 110148"/>
                <a:gd name="connsiteY2" fmla="*/ 104040 h 110148"/>
                <a:gd name="connsiteX3" fmla="*/ 1802 w 110148"/>
                <a:gd name="connsiteY3" fmla="*/ 99534 h 110148"/>
                <a:gd name="connsiteX4" fmla="*/ 6309 w 110148"/>
                <a:gd name="connsiteY4" fmla="*/ 97632 h 110148"/>
                <a:gd name="connsiteX5" fmla="*/ 92224 w 110148"/>
                <a:gd name="connsiteY5" fmla="*/ 97131 h 110148"/>
                <a:gd name="connsiteX6" fmla="*/ 102138 w 110148"/>
                <a:gd name="connsiteY6" fmla="*/ 87118 h 110148"/>
                <a:gd name="connsiteX7" fmla="*/ 101637 w 110148"/>
                <a:gd name="connsiteY7" fmla="*/ 6408 h 110148"/>
                <a:gd name="connsiteX8" fmla="*/ 107946 w 110148"/>
                <a:gd name="connsiteY8" fmla="*/ 0 h 110148"/>
                <a:gd name="connsiteX9" fmla="*/ 114455 w 110148"/>
                <a:gd name="connsiteY9" fmla="*/ 6308 h 110148"/>
                <a:gd name="connsiteX10" fmla="*/ 114955 w 110148"/>
                <a:gd name="connsiteY10" fmla="*/ 87018 h 110148"/>
                <a:gd name="connsiteX11" fmla="*/ 92324 w 110148"/>
                <a:gd name="connsiteY11" fmla="*/ 109948 h 110148"/>
                <a:gd name="connsiteX12" fmla="*/ 6508 w 110148"/>
                <a:gd name="connsiteY12" fmla="*/ 110449 h 110148"/>
                <a:gd name="connsiteX13" fmla="*/ 6408 w 110148"/>
                <a:gd name="connsiteY13" fmla="*/ 110449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48" h="110148">
                  <a:moveTo>
                    <a:pt x="6408" y="110449"/>
                  </a:moveTo>
                  <a:lnTo>
                    <a:pt x="6408" y="110449"/>
                  </a:lnTo>
                  <a:cubicBezTo>
                    <a:pt x="2904" y="110449"/>
                    <a:pt x="0" y="107545"/>
                    <a:pt x="0" y="104040"/>
                  </a:cubicBezTo>
                  <a:cubicBezTo>
                    <a:pt x="0" y="102338"/>
                    <a:pt x="601" y="100736"/>
                    <a:pt x="1802" y="99534"/>
                  </a:cubicBezTo>
                  <a:cubicBezTo>
                    <a:pt x="3004" y="98333"/>
                    <a:pt x="4606" y="97632"/>
                    <a:pt x="6309" y="97632"/>
                  </a:cubicBezTo>
                  <a:lnTo>
                    <a:pt x="92224" y="97131"/>
                  </a:lnTo>
                  <a:cubicBezTo>
                    <a:pt x="97732" y="97031"/>
                    <a:pt x="102038" y="92625"/>
                    <a:pt x="102138" y="87118"/>
                  </a:cubicBezTo>
                  <a:lnTo>
                    <a:pt x="101637" y="6408"/>
                  </a:lnTo>
                  <a:cubicBezTo>
                    <a:pt x="101537" y="2904"/>
                    <a:pt x="104441" y="0"/>
                    <a:pt x="107946" y="0"/>
                  </a:cubicBezTo>
                  <a:cubicBezTo>
                    <a:pt x="111451" y="0"/>
                    <a:pt x="114354" y="2804"/>
                    <a:pt x="114455" y="6308"/>
                  </a:cubicBezTo>
                  <a:lnTo>
                    <a:pt x="114955" y="87018"/>
                  </a:lnTo>
                  <a:cubicBezTo>
                    <a:pt x="114955" y="99634"/>
                    <a:pt x="104741" y="109848"/>
                    <a:pt x="92324" y="109948"/>
                  </a:cubicBezTo>
                  <a:lnTo>
                    <a:pt x="6508" y="110449"/>
                  </a:lnTo>
                  <a:lnTo>
                    <a:pt x="6408" y="110449"/>
                  </a:ln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766A2A47-BA7C-4590-91E0-6326B79628BA}"/>
              </a:ext>
            </a:extLst>
          </p:cNvPr>
          <p:cNvGrpSpPr/>
          <p:nvPr/>
        </p:nvGrpSpPr>
        <p:grpSpPr>
          <a:xfrm>
            <a:off x="8768488" y="5845497"/>
            <a:ext cx="460321" cy="458419"/>
            <a:chOff x="8768488" y="5845497"/>
            <a:chExt cx="460321" cy="458419"/>
          </a:xfrm>
        </p:grpSpPr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A950DF44-F80D-4AF1-BA57-657BB76A2556}"/>
                </a:ext>
              </a:extLst>
            </p:cNvPr>
            <p:cNvSpPr/>
            <p:nvPr/>
          </p:nvSpPr>
          <p:spPr>
            <a:xfrm>
              <a:off x="8768488" y="6071102"/>
              <a:ext cx="140189" cy="10014"/>
            </a:xfrm>
            <a:custGeom>
              <a:avLst/>
              <a:gdLst>
                <a:gd name="connsiteX0" fmla="*/ 141291 w 140189"/>
                <a:gd name="connsiteY0" fmla="*/ 12817 h 10013"/>
                <a:gd name="connsiteX1" fmla="*/ 6409 w 140189"/>
                <a:gd name="connsiteY1" fmla="*/ 12817 h 10013"/>
                <a:gd name="connsiteX2" fmla="*/ 0 w 140189"/>
                <a:gd name="connsiteY2" fmla="*/ 6408 h 10013"/>
                <a:gd name="connsiteX3" fmla="*/ 6409 w 140189"/>
                <a:gd name="connsiteY3" fmla="*/ 0 h 10013"/>
                <a:gd name="connsiteX4" fmla="*/ 141291 w 140189"/>
                <a:gd name="connsiteY4" fmla="*/ 0 h 10013"/>
                <a:gd name="connsiteX5" fmla="*/ 147700 w 140189"/>
                <a:gd name="connsiteY5" fmla="*/ 6408 h 10013"/>
                <a:gd name="connsiteX6" fmla="*/ 141291 w 140189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189" h="10013">
                  <a:moveTo>
                    <a:pt x="141291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141291" y="0"/>
                  </a:lnTo>
                  <a:cubicBezTo>
                    <a:pt x="144795" y="0"/>
                    <a:pt x="147700" y="2904"/>
                    <a:pt x="147700" y="6408"/>
                  </a:cubicBezTo>
                  <a:cubicBezTo>
                    <a:pt x="147700" y="9913"/>
                    <a:pt x="144795" y="12817"/>
                    <a:pt x="141291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E3B3D03-F560-4C34-8725-28FDACDC4032}"/>
                </a:ext>
              </a:extLst>
            </p:cNvPr>
            <p:cNvSpPr/>
            <p:nvPr/>
          </p:nvSpPr>
          <p:spPr>
            <a:xfrm>
              <a:off x="8890578" y="6018931"/>
              <a:ext cx="60081" cy="110149"/>
            </a:xfrm>
            <a:custGeom>
              <a:avLst/>
              <a:gdLst>
                <a:gd name="connsiteX0" fmla="*/ 6384 w 60081"/>
                <a:gd name="connsiteY0" fmla="*/ 117358 h 110148"/>
                <a:gd name="connsiteX1" fmla="*/ 1878 w 60081"/>
                <a:gd name="connsiteY1" fmla="*/ 115456 h 110148"/>
                <a:gd name="connsiteX2" fmla="*/ 1878 w 60081"/>
                <a:gd name="connsiteY2" fmla="*/ 106344 h 110148"/>
                <a:gd name="connsiteX3" fmla="*/ 46037 w 60081"/>
                <a:gd name="connsiteY3" fmla="*/ 62685 h 110148"/>
                <a:gd name="connsiteX4" fmla="*/ 47639 w 60081"/>
                <a:gd name="connsiteY4" fmla="*/ 58780 h 110148"/>
                <a:gd name="connsiteX5" fmla="*/ 46137 w 60081"/>
                <a:gd name="connsiteY5" fmla="*/ 55074 h 110148"/>
                <a:gd name="connsiteX6" fmla="*/ 2478 w 60081"/>
                <a:gd name="connsiteY6" fmla="*/ 10815 h 110148"/>
                <a:gd name="connsiteX7" fmla="*/ 2378 w 60081"/>
                <a:gd name="connsiteY7" fmla="*/ 10714 h 110148"/>
                <a:gd name="connsiteX8" fmla="*/ 576 w 60081"/>
                <a:gd name="connsiteY8" fmla="*/ 6308 h 110148"/>
                <a:gd name="connsiteX9" fmla="*/ 2579 w 60081"/>
                <a:gd name="connsiteY9" fmla="*/ 1803 h 110148"/>
                <a:gd name="connsiteX10" fmla="*/ 11590 w 60081"/>
                <a:gd name="connsiteY10" fmla="*/ 1803 h 110148"/>
                <a:gd name="connsiteX11" fmla="*/ 55249 w 60081"/>
                <a:gd name="connsiteY11" fmla="*/ 46062 h 110148"/>
                <a:gd name="connsiteX12" fmla="*/ 60456 w 60081"/>
                <a:gd name="connsiteY12" fmla="*/ 58780 h 110148"/>
                <a:gd name="connsiteX13" fmla="*/ 55049 w 60081"/>
                <a:gd name="connsiteY13" fmla="*/ 71797 h 110148"/>
                <a:gd name="connsiteX14" fmla="*/ 10889 w 60081"/>
                <a:gd name="connsiteY14" fmla="*/ 115456 h 110148"/>
                <a:gd name="connsiteX15" fmla="*/ 6384 w 60081"/>
                <a:gd name="connsiteY15" fmla="*/ 117358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081" h="110148">
                  <a:moveTo>
                    <a:pt x="6384" y="117358"/>
                  </a:moveTo>
                  <a:cubicBezTo>
                    <a:pt x="4681" y="117358"/>
                    <a:pt x="3079" y="116658"/>
                    <a:pt x="1878" y="115456"/>
                  </a:cubicBezTo>
                  <a:cubicBezTo>
                    <a:pt x="-626" y="112953"/>
                    <a:pt x="-626" y="108847"/>
                    <a:pt x="1878" y="106344"/>
                  </a:cubicBezTo>
                  <a:lnTo>
                    <a:pt x="46037" y="62685"/>
                  </a:lnTo>
                  <a:cubicBezTo>
                    <a:pt x="47138" y="61683"/>
                    <a:pt x="47639" y="60282"/>
                    <a:pt x="47639" y="58780"/>
                  </a:cubicBezTo>
                  <a:cubicBezTo>
                    <a:pt x="47639" y="57378"/>
                    <a:pt x="47138" y="56076"/>
                    <a:pt x="46137" y="55074"/>
                  </a:cubicBezTo>
                  <a:lnTo>
                    <a:pt x="2478" y="10815"/>
                  </a:lnTo>
                  <a:cubicBezTo>
                    <a:pt x="2478" y="10815"/>
                    <a:pt x="2378" y="10815"/>
                    <a:pt x="2378" y="10714"/>
                  </a:cubicBezTo>
                  <a:cubicBezTo>
                    <a:pt x="1277" y="9513"/>
                    <a:pt x="576" y="7911"/>
                    <a:pt x="576" y="6308"/>
                  </a:cubicBezTo>
                  <a:cubicBezTo>
                    <a:pt x="676" y="4606"/>
                    <a:pt x="1277" y="3004"/>
                    <a:pt x="2579" y="1803"/>
                  </a:cubicBezTo>
                  <a:cubicBezTo>
                    <a:pt x="4881" y="-601"/>
                    <a:pt x="9187" y="-601"/>
                    <a:pt x="11590" y="1803"/>
                  </a:cubicBezTo>
                  <a:lnTo>
                    <a:pt x="55249" y="46062"/>
                  </a:lnTo>
                  <a:cubicBezTo>
                    <a:pt x="58554" y="49367"/>
                    <a:pt x="60456" y="54073"/>
                    <a:pt x="60456" y="58780"/>
                  </a:cubicBezTo>
                  <a:cubicBezTo>
                    <a:pt x="60456" y="63686"/>
                    <a:pt x="58554" y="68292"/>
                    <a:pt x="55049" y="71797"/>
                  </a:cubicBezTo>
                  <a:lnTo>
                    <a:pt x="10889" y="115456"/>
                  </a:lnTo>
                  <a:cubicBezTo>
                    <a:pt x="9688" y="116658"/>
                    <a:pt x="8086" y="117358"/>
                    <a:pt x="6384" y="11735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4EEB55CD-E94A-42C9-B6FE-7314938A8776}"/>
                </a:ext>
              </a:extLst>
            </p:cNvPr>
            <p:cNvSpPr/>
            <p:nvPr/>
          </p:nvSpPr>
          <p:spPr>
            <a:xfrm>
              <a:off x="8995995" y="5845497"/>
              <a:ext cx="10014" cy="140189"/>
            </a:xfrm>
            <a:custGeom>
              <a:avLst/>
              <a:gdLst>
                <a:gd name="connsiteX0" fmla="*/ 6409 w 10013"/>
                <a:gd name="connsiteY0" fmla="*/ 147599 h 140189"/>
                <a:gd name="connsiteX1" fmla="*/ 0 w 10013"/>
                <a:gd name="connsiteY1" fmla="*/ 141191 h 140189"/>
                <a:gd name="connsiteX2" fmla="*/ 0 w 10013"/>
                <a:gd name="connsiteY2" fmla="*/ 6408 h 140189"/>
                <a:gd name="connsiteX3" fmla="*/ 6409 w 10013"/>
                <a:gd name="connsiteY3" fmla="*/ 0 h 140189"/>
                <a:gd name="connsiteX4" fmla="*/ 12818 w 10013"/>
                <a:gd name="connsiteY4" fmla="*/ 6408 h 140189"/>
                <a:gd name="connsiteX5" fmla="*/ 12818 w 10013"/>
                <a:gd name="connsiteY5" fmla="*/ 141191 h 140189"/>
                <a:gd name="connsiteX6" fmla="*/ 6409 w 10013"/>
                <a:gd name="connsiteY6" fmla="*/ 147599 h 14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140189">
                  <a:moveTo>
                    <a:pt x="6409" y="147599"/>
                  </a:moveTo>
                  <a:cubicBezTo>
                    <a:pt x="2904" y="147599"/>
                    <a:pt x="0" y="144695"/>
                    <a:pt x="0" y="141191"/>
                  </a:cubicBezTo>
                  <a:lnTo>
                    <a:pt x="0" y="6408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8" y="2904"/>
                    <a:pt x="12818" y="6408"/>
                  </a:cubicBezTo>
                  <a:lnTo>
                    <a:pt x="12818" y="141191"/>
                  </a:lnTo>
                  <a:cubicBezTo>
                    <a:pt x="12818" y="144695"/>
                    <a:pt x="9913" y="147599"/>
                    <a:pt x="6409" y="147599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1C1E97E4-54BC-459C-90BA-17FFFAAE278C}"/>
                </a:ext>
              </a:extLst>
            </p:cNvPr>
            <p:cNvSpPr/>
            <p:nvPr/>
          </p:nvSpPr>
          <p:spPr>
            <a:xfrm>
              <a:off x="8943625" y="5967562"/>
              <a:ext cx="110149" cy="60081"/>
            </a:xfrm>
            <a:custGeom>
              <a:avLst/>
              <a:gdLst>
                <a:gd name="connsiteX0" fmla="*/ 58479 w 110148"/>
                <a:gd name="connsiteY0" fmla="*/ 60482 h 60081"/>
                <a:gd name="connsiteX1" fmla="*/ 45561 w 110148"/>
                <a:gd name="connsiteY1" fmla="*/ 55075 h 60081"/>
                <a:gd name="connsiteX2" fmla="*/ 1903 w 110148"/>
                <a:gd name="connsiteY2" fmla="*/ 10815 h 60081"/>
                <a:gd name="connsiteX3" fmla="*/ 0 w 110148"/>
                <a:gd name="connsiteY3" fmla="*/ 6308 h 60081"/>
                <a:gd name="connsiteX4" fmla="*/ 1903 w 110148"/>
                <a:gd name="connsiteY4" fmla="*/ 1803 h 60081"/>
                <a:gd name="connsiteX5" fmla="*/ 11015 w 110148"/>
                <a:gd name="connsiteY5" fmla="*/ 1803 h 60081"/>
                <a:gd name="connsiteX6" fmla="*/ 54674 w 110148"/>
                <a:gd name="connsiteY6" fmla="*/ 46062 h 60081"/>
                <a:gd name="connsiteX7" fmla="*/ 58479 w 110148"/>
                <a:gd name="connsiteY7" fmla="*/ 47664 h 60081"/>
                <a:gd name="connsiteX8" fmla="*/ 62284 w 110148"/>
                <a:gd name="connsiteY8" fmla="*/ 46062 h 60081"/>
                <a:gd name="connsiteX9" fmla="*/ 106544 w 110148"/>
                <a:gd name="connsiteY9" fmla="*/ 2403 h 60081"/>
                <a:gd name="connsiteX10" fmla="*/ 115556 w 110148"/>
                <a:gd name="connsiteY10" fmla="*/ 2504 h 60081"/>
                <a:gd name="connsiteX11" fmla="*/ 117459 w 110148"/>
                <a:gd name="connsiteY11" fmla="*/ 7010 h 60081"/>
                <a:gd name="connsiteX12" fmla="*/ 115556 w 110148"/>
                <a:gd name="connsiteY12" fmla="*/ 11516 h 60081"/>
                <a:gd name="connsiteX13" fmla="*/ 71296 w 110148"/>
                <a:gd name="connsiteY13" fmla="*/ 55175 h 60081"/>
                <a:gd name="connsiteX14" fmla="*/ 58479 w 110148"/>
                <a:gd name="connsiteY14" fmla="*/ 60482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148" h="60081">
                  <a:moveTo>
                    <a:pt x="58479" y="60482"/>
                  </a:moveTo>
                  <a:cubicBezTo>
                    <a:pt x="53672" y="60482"/>
                    <a:pt x="48966" y="58479"/>
                    <a:pt x="45561" y="55075"/>
                  </a:cubicBezTo>
                  <a:lnTo>
                    <a:pt x="1903" y="10815"/>
                  </a:lnTo>
                  <a:cubicBezTo>
                    <a:pt x="701" y="9613"/>
                    <a:pt x="0" y="8011"/>
                    <a:pt x="0" y="6308"/>
                  </a:cubicBezTo>
                  <a:cubicBezTo>
                    <a:pt x="0" y="4606"/>
                    <a:pt x="701" y="3004"/>
                    <a:pt x="1903" y="1803"/>
                  </a:cubicBezTo>
                  <a:cubicBezTo>
                    <a:pt x="4406" y="-601"/>
                    <a:pt x="8611" y="-601"/>
                    <a:pt x="11015" y="1803"/>
                  </a:cubicBezTo>
                  <a:lnTo>
                    <a:pt x="54674" y="46062"/>
                  </a:lnTo>
                  <a:cubicBezTo>
                    <a:pt x="55675" y="47064"/>
                    <a:pt x="57077" y="47664"/>
                    <a:pt x="58479" y="47664"/>
                  </a:cubicBezTo>
                  <a:cubicBezTo>
                    <a:pt x="59981" y="47664"/>
                    <a:pt x="61283" y="47064"/>
                    <a:pt x="62284" y="46062"/>
                  </a:cubicBezTo>
                  <a:lnTo>
                    <a:pt x="106544" y="2403"/>
                  </a:lnTo>
                  <a:cubicBezTo>
                    <a:pt x="108947" y="0"/>
                    <a:pt x="113153" y="100"/>
                    <a:pt x="115556" y="2504"/>
                  </a:cubicBezTo>
                  <a:cubicBezTo>
                    <a:pt x="116757" y="3705"/>
                    <a:pt x="117459" y="5307"/>
                    <a:pt x="117459" y="7010"/>
                  </a:cubicBezTo>
                  <a:cubicBezTo>
                    <a:pt x="117459" y="8712"/>
                    <a:pt x="116757" y="10314"/>
                    <a:pt x="115556" y="11516"/>
                  </a:cubicBezTo>
                  <a:lnTo>
                    <a:pt x="71296" y="55175"/>
                  </a:lnTo>
                  <a:cubicBezTo>
                    <a:pt x="67892" y="58579"/>
                    <a:pt x="63286" y="60482"/>
                    <a:pt x="58479" y="6048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A0AEF57C-9B4F-4100-A387-0C9207C6DE47}"/>
                </a:ext>
              </a:extLst>
            </p:cNvPr>
            <p:cNvSpPr/>
            <p:nvPr/>
          </p:nvSpPr>
          <p:spPr>
            <a:xfrm>
              <a:off x="9088620" y="6072904"/>
              <a:ext cx="140189" cy="10014"/>
            </a:xfrm>
            <a:custGeom>
              <a:avLst/>
              <a:gdLst>
                <a:gd name="connsiteX0" fmla="*/ 141191 w 140189"/>
                <a:gd name="connsiteY0" fmla="*/ 12817 h 10013"/>
                <a:gd name="connsiteX1" fmla="*/ 6409 w 140189"/>
                <a:gd name="connsiteY1" fmla="*/ 12817 h 10013"/>
                <a:gd name="connsiteX2" fmla="*/ 0 w 140189"/>
                <a:gd name="connsiteY2" fmla="*/ 6408 h 10013"/>
                <a:gd name="connsiteX3" fmla="*/ 6409 w 140189"/>
                <a:gd name="connsiteY3" fmla="*/ 0 h 10013"/>
                <a:gd name="connsiteX4" fmla="*/ 141191 w 140189"/>
                <a:gd name="connsiteY4" fmla="*/ 0 h 10013"/>
                <a:gd name="connsiteX5" fmla="*/ 147599 w 140189"/>
                <a:gd name="connsiteY5" fmla="*/ 6408 h 10013"/>
                <a:gd name="connsiteX6" fmla="*/ 141191 w 140189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189" h="10013">
                  <a:moveTo>
                    <a:pt x="141191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141191" y="0"/>
                  </a:lnTo>
                  <a:cubicBezTo>
                    <a:pt x="144696" y="0"/>
                    <a:pt x="147599" y="2904"/>
                    <a:pt x="147599" y="6408"/>
                  </a:cubicBezTo>
                  <a:cubicBezTo>
                    <a:pt x="147599" y="9913"/>
                    <a:pt x="144796" y="12817"/>
                    <a:pt x="141191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B540B50-A47C-439B-A6FA-135651F9597C}"/>
                </a:ext>
              </a:extLst>
            </p:cNvPr>
            <p:cNvSpPr/>
            <p:nvPr/>
          </p:nvSpPr>
          <p:spPr>
            <a:xfrm>
              <a:off x="9053573" y="6020646"/>
              <a:ext cx="60081" cy="110149"/>
            </a:xfrm>
            <a:custGeom>
              <a:avLst/>
              <a:gdLst>
                <a:gd name="connsiteX0" fmla="*/ 53573 w 60081"/>
                <a:gd name="connsiteY0" fmla="*/ 117346 h 110148"/>
                <a:gd name="connsiteX1" fmla="*/ 48966 w 60081"/>
                <a:gd name="connsiteY1" fmla="*/ 115444 h 110148"/>
                <a:gd name="connsiteX2" fmla="*/ 5307 w 60081"/>
                <a:gd name="connsiteY2" fmla="*/ 71284 h 110148"/>
                <a:gd name="connsiteX3" fmla="*/ 0 w 60081"/>
                <a:gd name="connsiteY3" fmla="*/ 58467 h 110148"/>
                <a:gd name="connsiteX4" fmla="*/ 5508 w 60081"/>
                <a:gd name="connsiteY4" fmla="*/ 45449 h 110148"/>
                <a:gd name="connsiteX5" fmla="*/ 49667 w 60081"/>
                <a:gd name="connsiteY5" fmla="*/ 1790 h 110148"/>
                <a:gd name="connsiteX6" fmla="*/ 58779 w 60081"/>
                <a:gd name="connsiteY6" fmla="*/ 1890 h 110148"/>
                <a:gd name="connsiteX7" fmla="*/ 60582 w 60081"/>
                <a:gd name="connsiteY7" fmla="*/ 6396 h 110148"/>
                <a:gd name="connsiteX8" fmla="*/ 58680 w 60081"/>
                <a:gd name="connsiteY8" fmla="*/ 10902 h 110148"/>
                <a:gd name="connsiteX9" fmla="*/ 14520 w 60081"/>
                <a:gd name="connsiteY9" fmla="*/ 54562 h 110148"/>
                <a:gd name="connsiteX10" fmla="*/ 12918 w 60081"/>
                <a:gd name="connsiteY10" fmla="*/ 58467 h 110148"/>
                <a:gd name="connsiteX11" fmla="*/ 14420 w 60081"/>
                <a:gd name="connsiteY11" fmla="*/ 62272 h 110148"/>
                <a:gd name="connsiteX12" fmla="*/ 58079 w 60081"/>
                <a:gd name="connsiteY12" fmla="*/ 106432 h 110148"/>
                <a:gd name="connsiteX13" fmla="*/ 58079 w 60081"/>
                <a:gd name="connsiteY13" fmla="*/ 115544 h 110148"/>
                <a:gd name="connsiteX14" fmla="*/ 53573 w 60081"/>
                <a:gd name="connsiteY14" fmla="*/ 117346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81" h="110148">
                  <a:moveTo>
                    <a:pt x="53573" y="117346"/>
                  </a:moveTo>
                  <a:cubicBezTo>
                    <a:pt x="51770" y="117346"/>
                    <a:pt x="50168" y="116645"/>
                    <a:pt x="48966" y="115444"/>
                  </a:cubicBezTo>
                  <a:lnTo>
                    <a:pt x="5307" y="71284"/>
                  </a:lnTo>
                  <a:cubicBezTo>
                    <a:pt x="1903" y="67779"/>
                    <a:pt x="0" y="63273"/>
                    <a:pt x="0" y="58467"/>
                  </a:cubicBezTo>
                  <a:cubicBezTo>
                    <a:pt x="0" y="53560"/>
                    <a:pt x="2003" y="48854"/>
                    <a:pt x="5508" y="45449"/>
                  </a:cubicBezTo>
                  <a:lnTo>
                    <a:pt x="49667" y="1790"/>
                  </a:lnTo>
                  <a:cubicBezTo>
                    <a:pt x="52171" y="-613"/>
                    <a:pt x="56376" y="-613"/>
                    <a:pt x="58779" y="1890"/>
                  </a:cubicBezTo>
                  <a:cubicBezTo>
                    <a:pt x="59981" y="3092"/>
                    <a:pt x="60582" y="4694"/>
                    <a:pt x="60582" y="6396"/>
                  </a:cubicBezTo>
                  <a:cubicBezTo>
                    <a:pt x="60582" y="8099"/>
                    <a:pt x="59881" y="9701"/>
                    <a:pt x="58680" y="10902"/>
                  </a:cubicBezTo>
                  <a:lnTo>
                    <a:pt x="14520" y="54562"/>
                  </a:lnTo>
                  <a:cubicBezTo>
                    <a:pt x="13418" y="55563"/>
                    <a:pt x="12918" y="56965"/>
                    <a:pt x="12918" y="58467"/>
                  </a:cubicBezTo>
                  <a:cubicBezTo>
                    <a:pt x="12918" y="59869"/>
                    <a:pt x="13418" y="61170"/>
                    <a:pt x="14420" y="62272"/>
                  </a:cubicBezTo>
                  <a:lnTo>
                    <a:pt x="58079" y="106432"/>
                  </a:lnTo>
                  <a:cubicBezTo>
                    <a:pt x="60582" y="108935"/>
                    <a:pt x="60582" y="113040"/>
                    <a:pt x="58079" y="115544"/>
                  </a:cubicBezTo>
                  <a:cubicBezTo>
                    <a:pt x="56877" y="116645"/>
                    <a:pt x="55275" y="117346"/>
                    <a:pt x="53573" y="11734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E67415E1-2D7D-4666-AC12-A034A6265188}"/>
                </a:ext>
              </a:extLst>
            </p:cNvPr>
            <p:cNvSpPr/>
            <p:nvPr/>
          </p:nvSpPr>
          <p:spPr>
            <a:xfrm>
              <a:off x="9088620" y="6072904"/>
              <a:ext cx="140189" cy="10014"/>
            </a:xfrm>
            <a:custGeom>
              <a:avLst/>
              <a:gdLst>
                <a:gd name="connsiteX0" fmla="*/ 141191 w 140189"/>
                <a:gd name="connsiteY0" fmla="*/ 12817 h 10013"/>
                <a:gd name="connsiteX1" fmla="*/ 6409 w 140189"/>
                <a:gd name="connsiteY1" fmla="*/ 12817 h 10013"/>
                <a:gd name="connsiteX2" fmla="*/ 0 w 140189"/>
                <a:gd name="connsiteY2" fmla="*/ 6408 h 10013"/>
                <a:gd name="connsiteX3" fmla="*/ 6409 w 140189"/>
                <a:gd name="connsiteY3" fmla="*/ 0 h 10013"/>
                <a:gd name="connsiteX4" fmla="*/ 141191 w 140189"/>
                <a:gd name="connsiteY4" fmla="*/ 0 h 10013"/>
                <a:gd name="connsiteX5" fmla="*/ 147599 w 140189"/>
                <a:gd name="connsiteY5" fmla="*/ 6408 h 10013"/>
                <a:gd name="connsiteX6" fmla="*/ 141191 w 140189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189" h="10013">
                  <a:moveTo>
                    <a:pt x="141191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141191" y="0"/>
                  </a:lnTo>
                  <a:cubicBezTo>
                    <a:pt x="144696" y="0"/>
                    <a:pt x="147599" y="2904"/>
                    <a:pt x="147599" y="6408"/>
                  </a:cubicBezTo>
                  <a:cubicBezTo>
                    <a:pt x="147599" y="9913"/>
                    <a:pt x="144796" y="12817"/>
                    <a:pt x="141191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D987BA16-26BC-4DE0-B2B6-1B50294BD6F0}"/>
                </a:ext>
              </a:extLst>
            </p:cNvPr>
            <p:cNvSpPr/>
            <p:nvPr/>
          </p:nvSpPr>
          <p:spPr>
            <a:xfrm>
              <a:off x="9053573" y="6020646"/>
              <a:ext cx="60081" cy="110149"/>
            </a:xfrm>
            <a:custGeom>
              <a:avLst/>
              <a:gdLst>
                <a:gd name="connsiteX0" fmla="*/ 53573 w 60081"/>
                <a:gd name="connsiteY0" fmla="*/ 117346 h 110148"/>
                <a:gd name="connsiteX1" fmla="*/ 48966 w 60081"/>
                <a:gd name="connsiteY1" fmla="*/ 115444 h 110148"/>
                <a:gd name="connsiteX2" fmla="*/ 5307 w 60081"/>
                <a:gd name="connsiteY2" fmla="*/ 71284 h 110148"/>
                <a:gd name="connsiteX3" fmla="*/ 0 w 60081"/>
                <a:gd name="connsiteY3" fmla="*/ 58467 h 110148"/>
                <a:gd name="connsiteX4" fmla="*/ 5508 w 60081"/>
                <a:gd name="connsiteY4" fmla="*/ 45449 h 110148"/>
                <a:gd name="connsiteX5" fmla="*/ 49667 w 60081"/>
                <a:gd name="connsiteY5" fmla="*/ 1790 h 110148"/>
                <a:gd name="connsiteX6" fmla="*/ 58779 w 60081"/>
                <a:gd name="connsiteY6" fmla="*/ 1890 h 110148"/>
                <a:gd name="connsiteX7" fmla="*/ 60582 w 60081"/>
                <a:gd name="connsiteY7" fmla="*/ 6396 h 110148"/>
                <a:gd name="connsiteX8" fmla="*/ 58680 w 60081"/>
                <a:gd name="connsiteY8" fmla="*/ 10902 h 110148"/>
                <a:gd name="connsiteX9" fmla="*/ 14520 w 60081"/>
                <a:gd name="connsiteY9" fmla="*/ 54562 h 110148"/>
                <a:gd name="connsiteX10" fmla="*/ 12918 w 60081"/>
                <a:gd name="connsiteY10" fmla="*/ 58467 h 110148"/>
                <a:gd name="connsiteX11" fmla="*/ 14420 w 60081"/>
                <a:gd name="connsiteY11" fmla="*/ 62272 h 110148"/>
                <a:gd name="connsiteX12" fmla="*/ 58079 w 60081"/>
                <a:gd name="connsiteY12" fmla="*/ 106432 h 110148"/>
                <a:gd name="connsiteX13" fmla="*/ 58079 w 60081"/>
                <a:gd name="connsiteY13" fmla="*/ 115544 h 110148"/>
                <a:gd name="connsiteX14" fmla="*/ 53573 w 60081"/>
                <a:gd name="connsiteY14" fmla="*/ 117346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81" h="110148">
                  <a:moveTo>
                    <a:pt x="53573" y="117346"/>
                  </a:moveTo>
                  <a:cubicBezTo>
                    <a:pt x="51770" y="117346"/>
                    <a:pt x="50168" y="116645"/>
                    <a:pt x="48966" y="115444"/>
                  </a:cubicBezTo>
                  <a:lnTo>
                    <a:pt x="5307" y="71284"/>
                  </a:lnTo>
                  <a:cubicBezTo>
                    <a:pt x="1903" y="67779"/>
                    <a:pt x="0" y="63273"/>
                    <a:pt x="0" y="58467"/>
                  </a:cubicBezTo>
                  <a:cubicBezTo>
                    <a:pt x="0" y="53560"/>
                    <a:pt x="2003" y="48854"/>
                    <a:pt x="5508" y="45449"/>
                  </a:cubicBezTo>
                  <a:lnTo>
                    <a:pt x="49667" y="1790"/>
                  </a:lnTo>
                  <a:cubicBezTo>
                    <a:pt x="52171" y="-613"/>
                    <a:pt x="56376" y="-613"/>
                    <a:pt x="58779" y="1890"/>
                  </a:cubicBezTo>
                  <a:cubicBezTo>
                    <a:pt x="59981" y="3092"/>
                    <a:pt x="60582" y="4694"/>
                    <a:pt x="60582" y="6396"/>
                  </a:cubicBezTo>
                  <a:cubicBezTo>
                    <a:pt x="60582" y="8099"/>
                    <a:pt x="59881" y="9701"/>
                    <a:pt x="58680" y="10902"/>
                  </a:cubicBezTo>
                  <a:lnTo>
                    <a:pt x="14520" y="54562"/>
                  </a:lnTo>
                  <a:cubicBezTo>
                    <a:pt x="13418" y="55563"/>
                    <a:pt x="12918" y="56965"/>
                    <a:pt x="12918" y="58467"/>
                  </a:cubicBezTo>
                  <a:cubicBezTo>
                    <a:pt x="12918" y="59869"/>
                    <a:pt x="13418" y="61170"/>
                    <a:pt x="14420" y="62272"/>
                  </a:cubicBezTo>
                  <a:lnTo>
                    <a:pt x="58079" y="106432"/>
                  </a:lnTo>
                  <a:cubicBezTo>
                    <a:pt x="60582" y="108935"/>
                    <a:pt x="60582" y="113040"/>
                    <a:pt x="58079" y="115544"/>
                  </a:cubicBezTo>
                  <a:cubicBezTo>
                    <a:pt x="56877" y="116645"/>
                    <a:pt x="55275" y="117346"/>
                    <a:pt x="53573" y="11734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348B6E8E-A0A6-4CE9-8731-93EECDB44FEE}"/>
                </a:ext>
              </a:extLst>
            </p:cNvPr>
            <p:cNvSpPr/>
            <p:nvPr/>
          </p:nvSpPr>
          <p:spPr>
            <a:xfrm>
              <a:off x="8995995" y="6163727"/>
              <a:ext cx="10014" cy="140189"/>
            </a:xfrm>
            <a:custGeom>
              <a:avLst/>
              <a:gdLst>
                <a:gd name="connsiteX0" fmla="*/ 6409 w 10013"/>
                <a:gd name="connsiteY0" fmla="*/ 147700 h 140189"/>
                <a:gd name="connsiteX1" fmla="*/ 0 w 10013"/>
                <a:gd name="connsiteY1" fmla="*/ 141291 h 140189"/>
                <a:gd name="connsiteX2" fmla="*/ 0 w 10013"/>
                <a:gd name="connsiteY2" fmla="*/ 6408 h 140189"/>
                <a:gd name="connsiteX3" fmla="*/ 6409 w 10013"/>
                <a:gd name="connsiteY3" fmla="*/ 0 h 140189"/>
                <a:gd name="connsiteX4" fmla="*/ 12818 w 10013"/>
                <a:gd name="connsiteY4" fmla="*/ 6408 h 140189"/>
                <a:gd name="connsiteX5" fmla="*/ 12818 w 10013"/>
                <a:gd name="connsiteY5" fmla="*/ 141291 h 140189"/>
                <a:gd name="connsiteX6" fmla="*/ 6409 w 10013"/>
                <a:gd name="connsiteY6" fmla="*/ 147700 h 14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140189">
                  <a:moveTo>
                    <a:pt x="6409" y="147700"/>
                  </a:moveTo>
                  <a:cubicBezTo>
                    <a:pt x="2904" y="147700"/>
                    <a:pt x="0" y="144796"/>
                    <a:pt x="0" y="141291"/>
                  </a:cubicBezTo>
                  <a:lnTo>
                    <a:pt x="0" y="6408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8" y="2904"/>
                    <a:pt x="12818" y="6408"/>
                  </a:cubicBezTo>
                  <a:lnTo>
                    <a:pt x="12818" y="141291"/>
                  </a:lnTo>
                  <a:cubicBezTo>
                    <a:pt x="12818" y="144796"/>
                    <a:pt x="9913" y="147700"/>
                    <a:pt x="6409" y="14770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1C7923-0CCA-410C-B1C4-04DDBC8D0AEB}"/>
                </a:ext>
              </a:extLst>
            </p:cNvPr>
            <p:cNvSpPr/>
            <p:nvPr/>
          </p:nvSpPr>
          <p:spPr>
            <a:xfrm>
              <a:off x="8943625" y="6129030"/>
              <a:ext cx="110149" cy="60081"/>
            </a:xfrm>
            <a:custGeom>
              <a:avLst/>
              <a:gdLst>
                <a:gd name="connsiteX0" fmla="*/ 111050 w 110148"/>
                <a:gd name="connsiteY0" fmla="*/ 60332 h 60081"/>
                <a:gd name="connsiteX1" fmla="*/ 106444 w 110148"/>
                <a:gd name="connsiteY1" fmla="*/ 58429 h 60081"/>
                <a:gd name="connsiteX2" fmla="*/ 62785 w 110148"/>
                <a:gd name="connsiteY2" fmla="*/ 14270 h 60081"/>
                <a:gd name="connsiteX3" fmla="*/ 55175 w 110148"/>
                <a:gd name="connsiteY3" fmla="*/ 14169 h 60081"/>
                <a:gd name="connsiteX4" fmla="*/ 11015 w 110148"/>
                <a:gd name="connsiteY4" fmla="*/ 57728 h 60081"/>
                <a:gd name="connsiteX5" fmla="*/ 10915 w 110148"/>
                <a:gd name="connsiteY5" fmla="*/ 57828 h 60081"/>
                <a:gd name="connsiteX6" fmla="*/ 1903 w 110148"/>
                <a:gd name="connsiteY6" fmla="*/ 57828 h 60081"/>
                <a:gd name="connsiteX7" fmla="*/ 0 w 110148"/>
                <a:gd name="connsiteY7" fmla="*/ 53222 h 60081"/>
                <a:gd name="connsiteX8" fmla="*/ 1903 w 110148"/>
                <a:gd name="connsiteY8" fmla="*/ 48716 h 60081"/>
                <a:gd name="connsiteX9" fmla="*/ 46162 w 110148"/>
                <a:gd name="connsiteY9" fmla="*/ 5057 h 60081"/>
                <a:gd name="connsiteX10" fmla="*/ 71897 w 110148"/>
                <a:gd name="connsiteY10" fmla="*/ 5157 h 60081"/>
                <a:gd name="connsiteX11" fmla="*/ 115556 w 110148"/>
                <a:gd name="connsiteY11" fmla="*/ 49417 h 60081"/>
                <a:gd name="connsiteX12" fmla="*/ 117459 w 110148"/>
                <a:gd name="connsiteY12" fmla="*/ 53923 h 60081"/>
                <a:gd name="connsiteX13" fmla="*/ 115556 w 110148"/>
                <a:gd name="connsiteY13" fmla="*/ 58429 h 60081"/>
                <a:gd name="connsiteX14" fmla="*/ 111050 w 110148"/>
                <a:gd name="connsiteY14" fmla="*/ 60332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148" h="60081">
                  <a:moveTo>
                    <a:pt x="111050" y="60332"/>
                  </a:moveTo>
                  <a:cubicBezTo>
                    <a:pt x="109247" y="60332"/>
                    <a:pt x="107645" y="59631"/>
                    <a:pt x="106444" y="58429"/>
                  </a:cubicBezTo>
                  <a:lnTo>
                    <a:pt x="62785" y="14270"/>
                  </a:lnTo>
                  <a:cubicBezTo>
                    <a:pt x="60682" y="12067"/>
                    <a:pt x="57177" y="12067"/>
                    <a:pt x="55175" y="14169"/>
                  </a:cubicBezTo>
                  <a:lnTo>
                    <a:pt x="11015" y="57728"/>
                  </a:lnTo>
                  <a:cubicBezTo>
                    <a:pt x="11015" y="57828"/>
                    <a:pt x="11015" y="57828"/>
                    <a:pt x="10915" y="57828"/>
                  </a:cubicBezTo>
                  <a:cubicBezTo>
                    <a:pt x="8511" y="60232"/>
                    <a:pt x="4306" y="60232"/>
                    <a:pt x="1903" y="57828"/>
                  </a:cubicBezTo>
                  <a:cubicBezTo>
                    <a:pt x="701" y="56627"/>
                    <a:pt x="0" y="54924"/>
                    <a:pt x="0" y="53222"/>
                  </a:cubicBezTo>
                  <a:cubicBezTo>
                    <a:pt x="0" y="51520"/>
                    <a:pt x="701" y="49918"/>
                    <a:pt x="1903" y="48716"/>
                  </a:cubicBezTo>
                  <a:lnTo>
                    <a:pt x="46162" y="5057"/>
                  </a:lnTo>
                  <a:cubicBezTo>
                    <a:pt x="53072" y="-1752"/>
                    <a:pt x="65088" y="-1652"/>
                    <a:pt x="71897" y="5157"/>
                  </a:cubicBezTo>
                  <a:lnTo>
                    <a:pt x="115556" y="49417"/>
                  </a:lnTo>
                  <a:cubicBezTo>
                    <a:pt x="116757" y="50619"/>
                    <a:pt x="117459" y="52221"/>
                    <a:pt x="117459" y="53923"/>
                  </a:cubicBezTo>
                  <a:cubicBezTo>
                    <a:pt x="117459" y="55626"/>
                    <a:pt x="116757" y="57228"/>
                    <a:pt x="115556" y="58429"/>
                  </a:cubicBezTo>
                  <a:cubicBezTo>
                    <a:pt x="114354" y="59631"/>
                    <a:pt x="112752" y="60332"/>
                    <a:pt x="111050" y="6033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B2041116-0D6F-4AC8-BA7E-5697711BF9E1}"/>
                </a:ext>
              </a:extLst>
            </p:cNvPr>
            <p:cNvSpPr/>
            <p:nvPr/>
          </p:nvSpPr>
          <p:spPr>
            <a:xfrm>
              <a:off x="8995995" y="6163727"/>
              <a:ext cx="10014" cy="140189"/>
            </a:xfrm>
            <a:custGeom>
              <a:avLst/>
              <a:gdLst>
                <a:gd name="connsiteX0" fmla="*/ 6409 w 10013"/>
                <a:gd name="connsiteY0" fmla="*/ 147700 h 140189"/>
                <a:gd name="connsiteX1" fmla="*/ 0 w 10013"/>
                <a:gd name="connsiteY1" fmla="*/ 141291 h 140189"/>
                <a:gd name="connsiteX2" fmla="*/ 0 w 10013"/>
                <a:gd name="connsiteY2" fmla="*/ 6408 h 140189"/>
                <a:gd name="connsiteX3" fmla="*/ 6409 w 10013"/>
                <a:gd name="connsiteY3" fmla="*/ 0 h 140189"/>
                <a:gd name="connsiteX4" fmla="*/ 12818 w 10013"/>
                <a:gd name="connsiteY4" fmla="*/ 6408 h 140189"/>
                <a:gd name="connsiteX5" fmla="*/ 12818 w 10013"/>
                <a:gd name="connsiteY5" fmla="*/ 141291 h 140189"/>
                <a:gd name="connsiteX6" fmla="*/ 6409 w 10013"/>
                <a:gd name="connsiteY6" fmla="*/ 147700 h 14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140189">
                  <a:moveTo>
                    <a:pt x="6409" y="147700"/>
                  </a:moveTo>
                  <a:cubicBezTo>
                    <a:pt x="2904" y="147700"/>
                    <a:pt x="0" y="144796"/>
                    <a:pt x="0" y="141291"/>
                  </a:cubicBezTo>
                  <a:lnTo>
                    <a:pt x="0" y="6408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8" y="2904"/>
                    <a:pt x="12818" y="6408"/>
                  </a:cubicBezTo>
                  <a:lnTo>
                    <a:pt x="12818" y="141291"/>
                  </a:lnTo>
                  <a:cubicBezTo>
                    <a:pt x="12818" y="144796"/>
                    <a:pt x="9913" y="147700"/>
                    <a:pt x="6409" y="14770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F172072-6D52-4B7E-A92B-5F6E7DD22E9E}"/>
                </a:ext>
              </a:extLst>
            </p:cNvPr>
            <p:cNvSpPr/>
            <p:nvPr/>
          </p:nvSpPr>
          <p:spPr>
            <a:xfrm>
              <a:off x="8943625" y="6129030"/>
              <a:ext cx="110149" cy="60081"/>
            </a:xfrm>
            <a:custGeom>
              <a:avLst/>
              <a:gdLst>
                <a:gd name="connsiteX0" fmla="*/ 111050 w 110148"/>
                <a:gd name="connsiteY0" fmla="*/ 60332 h 60081"/>
                <a:gd name="connsiteX1" fmla="*/ 106444 w 110148"/>
                <a:gd name="connsiteY1" fmla="*/ 58429 h 60081"/>
                <a:gd name="connsiteX2" fmla="*/ 62785 w 110148"/>
                <a:gd name="connsiteY2" fmla="*/ 14270 h 60081"/>
                <a:gd name="connsiteX3" fmla="*/ 55175 w 110148"/>
                <a:gd name="connsiteY3" fmla="*/ 14169 h 60081"/>
                <a:gd name="connsiteX4" fmla="*/ 11015 w 110148"/>
                <a:gd name="connsiteY4" fmla="*/ 57728 h 60081"/>
                <a:gd name="connsiteX5" fmla="*/ 10915 w 110148"/>
                <a:gd name="connsiteY5" fmla="*/ 57828 h 60081"/>
                <a:gd name="connsiteX6" fmla="*/ 1903 w 110148"/>
                <a:gd name="connsiteY6" fmla="*/ 57828 h 60081"/>
                <a:gd name="connsiteX7" fmla="*/ 0 w 110148"/>
                <a:gd name="connsiteY7" fmla="*/ 53222 h 60081"/>
                <a:gd name="connsiteX8" fmla="*/ 1903 w 110148"/>
                <a:gd name="connsiteY8" fmla="*/ 48716 h 60081"/>
                <a:gd name="connsiteX9" fmla="*/ 46162 w 110148"/>
                <a:gd name="connsiteY9" fmla="*/ 5057 h 60081"/>
                <a:gd name="connsiteX10" fmla="*/ 71897 w 110148"/>
                <a:gd name="connsiteY10" fmla="*/ 5157 h 60081"/>
                <a:gd name="connsiteX11" fmla="*/ 115556 w 110148"/>
                <a:gd name="connsiteY11" fmla="*/ 49417 h 60081"/>
                <a:gd name="connsiteX12" fmla="*/ 117459 w 110148"/>
                <a:gd name="connsiteY12" fmla="*/ 53923 h 60081"/>
                <a:gd name="connsiteX13" fmla="*/ 115556 w 110148"/>
                <a:gd name="connsiteY13" fmla="*/ 58429 h 60081"/>
                <a:gd name="connsiteX14" fmla="*/ 111050 w 110148"/>
                <a:gd name="connsiteY14" fmla="*/ 60332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148" h="60081">
                  <a:moveTo>
                    <a:pt x="111050" y="60332"/>
                  </a:moveTo>
                  <a:cubicBezTo>
                    <a:pt x="109247" y="60332"/>
                    <a:pt x="107645" y="59631"/>
                    <a:pt x="106444" y="58429"/>
                  </a:cubicBezTo>
                  <a:lnTo>
                    <a:pt x="62785" y="14270"/>
                  </a:lnTo>
                  <a:cubicBezTo>
                    <a:pt x="60682" y="12067"/>
                    <a:pt x="57177" y="12067"/>
                    <a:pt x="55175" y="14169"/>
                  </a:cubicBezTo>
                  <a:lnTo>
                    <a:pt x="11015" y="57728"/>
                  </a:lnTo>
                  <a:cubicBezTo>
                    <a:pt x="11015" y="57828"/>
                    <a:pt x="11015" y="57828"/>
                    <a:pt x="10915" y="57828"/>
                  </a:cubicBezTo>
                  <a:cubicBezTo>
                    <a:pt x="8511" y="60232"/>
                    <a:pt x="4306" y="60232"/>
                    <a:pt x="1903" y="57828"/>
                  </a:cubicBezTo>
                  <a:cubicBezTo>
                    <a:pt x="701" y="56627"/>
                    <a:pt x="0" y="54924"/>
                    <a:pt x="0" y="53222"/>
                  </a:cubicBezTo>
                  <a:cubicBezTo>
                    <a:pt x="0" y="51520"/>
                    <a:pt x="701" y="49918"/>
                    <a:pt x="1903" y="48716"/>
                  </a:cubicBezTo>
                  <a:lnTo>
                    <a:pt x="46162" y="5057"/>
                  </a:lnTo>
                  <a:cubicBezTo>
                    <a:pt x="53072" y="-1752"/>
                    <a:pt x="65088" y="-1652"/>
                    <a:pt x="71897" y="5157"/>
                  </a:cubicBezTo>
                  <a:lnTo>
                    <a:pt x="115556" y="49417"/>
                  </a:lnTo>
                  <a:cubicBezTo>
                    <a:pt x="116757" y="50619"/>
                    <a:pt x="117459" y="52221"/>
                    <a:pt x="117459" y="53923"/>
                  </a:cubicBezTo>
                  <a:cubicBezTo>
                    <a:pt x="117459" y="55626"/>
                    <a:pt x="116757" y="57228"/>
                    <a:pt x="115556" y="58429"/>
                  </a:cubicBezTo>
                  <a:cubicBezTo>
                    <a:pt x="114354" y="59631"/>
                    <a:pt x="112752" y="60332"/>
                    <a:pt x="111050" y="6033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7" name="Group 296">
            <a:extLst>
              <a:ext uri="{FF2B5EF4-FFF2-40B4-BE49-F238E27FC236}">
                <a16:creationId xmlns:a16="http://schemas.microsoft.com/office/drawing/2014/main" id="{110D4CA6-3DAD-4755-9055-2D8A12FBAC5B}"/>
              </a:ext>
            </a:extLst>
          </p:cNvPr>
          <p:cNvGrpSpPr/>
          <p:nvPr/>
        </p:nvGrpSpPr>
        <p:grpSpPr>
          <a:xfrm>
            <a:off x="7606418" y="5835784"/>
            <a:ext cx="460022" cy="467268"/>
            <a:chOff x="7606418" y="5835784"/>
            <a:chExt cx="460022" cy="467268"/>
          </a:xfrm>
        </p:grpSpPr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F52F5496-44E5-4C15-8A1D-1B9F06D1385E}"/>
                </a:ext>
              </a:extLst>
            </p:cNvPr>
            <p:cNvSpPr/>
            <p:nvPr/>
          </p:nvSpPr>
          <p:spPr>
            <a:xfrm>
              <a:off x="7606418" y="6071102"/>
              <a:ext cx="180244" cy="10014"/>
            </a:xfrm>
            <a:custGeom>
              <a:avLst/>
              <a:gdLst>
                <a:gd name="connsiteX0" fmla="*/ 179643 w 180243"/>
                <a:gd name="connsiteY0" fmla="*/ 12817 h 10013"/>
                <a:gd name="connsiteX1" fmla="*/ 6408 w 180243"/>
                <a:gd name="connsiteY1" fmla="*/ 12817 h 10013"/>
                <a:gd name="connsiteX2" fmla="*/ 0 w 180243"/>
                <a:gd name="connsiteY2" fmla="*/ 6408 h 10013"/>
                <a:gd name="connsiteX3" fmla="*/ 6408 w 180243"/>
                <a:gd name="connsiteY3" fmla="*/ 0 h 10013"/>
                <a:gd name="connsiteX4" fmla="*/ 179742 w 180243"/>
                <a:gd name="connsiteY4" fmla="*/ 0 h 10013"/>
                <a:gd name="connsiteX5" fmla="*/ 186151 w 180243"/>
                <a:gd name="connsiteY5" fmla="*/ 6408 h 10013"/>
                <a:gd name="connsiteX6" fmla="*/ 179643 w 180243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243" h="10013">
                  <a:moveTo>
                    <a:pt x="179643" y="12817"/>
                  </a:moveTo>
                  <a:lnTo>
                    <a:pt x="6408" y="12817"/>
                  </a:ln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8" y="0"/>
                  </a:cubicBezTo>
                  <a:lnTo>
                    <a:pt x="179742" y="0"/>
                  </a:lnTo>
                  <a:cubicBezTo>
                    <a:pt x="183247" y="0"/>
                    <a:pt x="186151" y="2904"/>
                    <a:pt x="186151" y="6408"/>
                  </a:cubicBezTo>
                  <a:cubicBezTo>
                    <a:pt x="186151" y="9913"/>
                    <a:pt x="183247" y="12817"/>
                    <a:pt x="179643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0B318E8C-A10A-4159-9328-B715CD9721FF}"/>
                </a:ext>
              </a:extLst>
            </p:cNvPr>
            <p:cNvSpPr/>
            <p:nvPr/>
          </p:nvSpPr>
          <p:spPr>
            <a:xfrm>
              <a:off x="7766935" y="6018931"/>
              <a:ext cx="60081" cy="110149"/>
            </a:xfrm>
            <a:custGeom>
              <a:avLst/>
              <a:gdLst>
                <a:gd name="connsiteX0" fmla="*/ 6409 w 60081"/>
                <a:gd name="connsiteY0" fmla="*/ 117358 h 110148"/>
                <a:gd name="connsiteX1" fmla="*/ 1802 w 60081"/>
                <a:gd name="connsiteY1" fmla="*/ 115456 h 110148"/>
                <a:gd name="connsiteX2" fmla="*/ 0 w 60081"/>
                <a:gd name="connsiteY2" fmla="*/ 110850 h 110148"/>
                <a:gd name="connsiteX3" fmla="*/ 1903 w 60081"/>
                <a:gd name="connsiteY3" fmla="*/ 106344 h 110148"/>
                <a:gd name="connsiteX4" fmla="*/ 46063 w 60081"/>
                <a:gd name="connsiteY4" fmla="*/ 62685 h 110148"/>
                <a:gd name="connsiteX5" fmla="*/ 47665 w 60081"/>
                <a:gd name="connsiteY5" fmla="*/ 58780 h 110148"/>
                <a:gd name="connsiteX6" fmla="*/ 46162 w 60081"/>
                <a:gd name="connsiteY6" fmla="*/ 55074 h 110148"/>
                <a:gd name="connsiteX7" fmla="*/ 2604 w 60081"/>
                <a:gd name="connsiteY7" fmla="*/ 10915 h 110148"/>
                <a:gd name="connsiteX8" fmla="*/ 2503 w 60081"/>
                <a:gd name="connsiteY8" fmla="*/ 10815 h 110148"/>
                <a:gd name="connsiteX9" fmla="*/ 2503 w 60081"/>
                <a:gd name="connsiteY9" fmla="*/ 1803 h 110148"/>
                <a:gd name="connsiteX10" fmla="*/ 11616 w 60081"/>
                <a:gd name="connsiteY10" fmla="*/ 1803 h 110148"/>
                <a:gd name="connsiteX11" fmla="*/ 55275 w 60081"/>
                <a:gd name="connsiteY11" fmla="*/ 46062 h 110148"/>
                <a:gd name="connsiteX12" fmla="*/ 60482 w 60081"/>
                <a:gd name="connsiteY12" fmla="*/ 58780 h 110148"/>
                <a:gd name="connsiteX13" fmla="*/ 55074 w 60081"/>
                <a:gd name="connsiteY13" fmla="*/ 71797 h 110148"/>
                <a:gd name="connsiteX14" fmla="*/ 10915 w 60081"/>
                <a:gd name="connsiteY14" fmla="*/ 115456 h 110148"/>
                <a:gd name="connsiteX15" fmla="*/ 6409 w 60081"/>
                <a:gd name="connsiteY15" fmla="*/ 117358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081" h="110148">
                  <a:moveTo>
                    <a:pt x="6409" y="117358"/>
                  </a:moveTo>
                  <a:cubicBezTo>
                    <a:pt x="4707" y="117358"/>
                    <a:pt x="3004" y="116658"/>
                    <a:pt x="1802" y="115456"/>
                  </a:cubicBezTo>
                  <a:cubicBezTo>
                    <a:pt x="601" y="114154"/>
                    <a:pt x="0" y="112552"/>
                    <a:pt x="0" y="110850"/>
                  </a:cubicBezTo>
                  <a:cubicBezTo>
                    <a:pt x="0" y="109148"/>
                    <a:pt x="701" y="107545"/>
                    <a:pt x="1903" y="106344"/>
                  </a:cubicBezTo>
                  <a:lnTo>
                    <a:pt x="46063" y="62685"/>
                  </a:lnTo>
                  <a:cubicBezTo>
                    <a:pt x="47164" y="61683"/>
                    <a:pt x="47665" y="60282"/>
                    <a:pt x="47665" y="58780"/>
                  </a:cubicBezTo>
                  <a:cubicBezTo>
                    <a:pt x="47665" y="57378"/>
                    <a:pt x="47164" y="56076"/>
                    <a:pt x="46162" y="55074"/>
                  </a:cubicBezTo>
                  <a:lnTo>
                    <a:pt x="2604" y="10915"/>
                  </a:lnTo>
                  <a:cubicBezTo>
                    <a:pt x="2503" y="10915"/>
                    <a:pt x="2503" y="10915"/>
                    <a:pt x="2503" y="10815"/>
                  </a:cubicBezTo>
                  <a:cubicBezTo>
                    <a:pt x="0" y="8311"/>
                    <a:pt x="0" y="4206"/>
                    <a:pt x="2503" y="1803"/>
                  </a:cubicBezTo>
                  <a:cubicBezTo>
                    <a:pt x="4907" y="-601"/>
                    <a:pt x="9212" y="-601"/>
                    <a:pt x="11616" y="1803"/>
                  </a:cubicBezTo>
                  <a:lnTo>
                    <a:pt x="55275" y="46062"/>
                  </a:lnTo>
                  <a:cubicBezTo>
                    <a:pt x="58580" y="49467"/>
                    <a:pt x="60482" y="54073"/>
                    <a:pt x="60482" y="58780"/>
                  </a:cubicBezTo>
                  <a:cubicBezTo>
                    <a:pt x="60482" y="63686"/>
                    <a:pt x="58580" y="68292"/>
                    <a:pt x="55074" y="71797"/>
                  </a:cubicBezTo>
                  <a:lnTo>
                    <a:pt x="10915" y="115456"/>
                  </a:lnTo>
                  <a:cubicBezTo>
                    <a:pt x="9713" y="116658"/>
                    <a:pt x="8111" y="117358"/>
                    <a:pt x="6409" y="11735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04C1E5F-91E1-4C69-8A05-021C35950A91}"/>
                </a:ext>
              </a:extLst>
            </p:cNvPr>
            <p:cNvSpPr/>
            <p:nvPr/>
          </p:nvSpPr>
          <p:spPr>
            <a:xfrm>
              <a:off x="7886196" y="6071102"/>
              <a:ext cx="180244" cy="10014"/>
            </a:xfrm>
            <a:custGeom>
              <a:avLst/>
              <a:gdLst>
                <a:gd name="connsiteX0" fmla="*/ 179742 w 180243"/>
                <a:gd name="connsiteY0" fmla="*/ 12817 h 10013"/>
                <a:gd name="connsiteX1" fmla="*/ 6408 w 180243"/>
                <a:gd name="connsiteY1" fmla="*/ 12817 h 10013"/>
                <a:gd name="connsiteX2" fmla="*/ 0 w 180243"/>
                <a:gd name="connsiteY2" fmla="*/ 6408 h 10013"/>
                <a:gd name="connsiteX3" fmla="*/ 6408 w 180243"/>
                <a:gd name="connsiteY3" fmla="*/ 0 h 10013"/>
                <a:gd name="connsiteX4" fmla="*/ 179742 w 180243"/>
                <a:gd name="connsiteY4" fmla="*/ 0 h 10013"/>
                <a:gd name="connsiteX5" fmla="*/ 186151 w 180243"/>
                <a:gd name="connsiteY5" fmla="*/ 6408 h 10013"/>
                <a:gd name="connsiteX6" fmla="*/ 179742 w 180243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243" h="10013">
                  <a:moveTo>
                    <a:pt x="179742" y="12817"/>
                  </a:moveTo>
                  <a:lnTo>
                    <a:pt x="6408" y="12817"/>
                  </a:ln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8" y="0"/>
                  </a:cubicBezTo>
                  <a:lnTo>
                    <a:pt x="179742" y="0"/>
                  </a:lnTo>
                  <a:cubicBezTo>
                    <a:pt x="183247" y="0"/>
                    <a:pt x="186151" y="2904"/>
                    <a:pt x="186151" y="6408"/>
                  </a:cubicBezTo>
                  <a:cubicBezTo>
                    <a:pt x="186151" y="9913"/>
                    <a:pt x="183348" y="12817"/>
                    <a:pt x="179742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BF1FEA80-B7F5-4973-AB40-56C85967403C}"/>
                </a:ext>
              </a:extLst>
            </p:cNvPr>
            <p:cNvSpPr/>
            <p:nvPr/>
          </p:nvSpPr>
          <p:spPr>
            <a:xfrm>
              <a:off x="7851349" y="6018931"/>
              <a:ext cx="60081" cy="110149"/>
            </a:xfrm>
            <a:custGeom>
              <a:avLst/>
              <a:gdLst>
                <a:gd name="connsiteX0" fmla="*/ 54073 w 60081"/>
                <a:gd name="connsiteY0" fmla="*/ 117358 h 110148"/>
                <a:gd name="connsiteX1" fmla="*/ 49567 w 60081"/>
                <a:gd name="connsiteY1" fmla="*/ 115456 h 110148"/>
                <a:gd name="connsiteX2" fmla="*/ 5408 w 60081"/>
                <a:gd name="connsiteY2" fmla="*/ 71797 h 110148"/>
                <a:gd name="connsiteX3" fmla="*/ 0 w 60081"/>
                <a:gd name="connsiteY3" fmla="*/ 58780 h 110148"/>
                <a:gd name="connsiteX4" fmla="*/ 5207 w 60081"/>
                <a:gd name="connsiteY4" fmla="*/ 46062 h 110148"/>
                <a:gd name="connsiteX5" fmla="*/ 48866 w 60081"/>
                <a:gd name="connsiteY5" fmla="*/ 1803 h 110148"/>
                <a:gd name="connsiteX6" fmla="*/ 57979 w 60081"/>
                <a:gd name="connsiteY6" fmla="*/ 1803 h 110148"/>
                <a:gd name="connsiteX7" fmla="*/ 58078 w 60081"/>
                <a:gd name="connsiteY7" fmla="*/ 10815 h 110148"/>
                <a:gd name="connsiteX8" fmla="*/ 14319 w 60081"/>
                <a:gd name="connsiteY8" fmla="*/ 55074 h 110148"/>
                <a:gd name="connsiteX9" fmla="*/ 12818 w 60081"/>
                <a:gd name="connsiteY9" fmla="*/ 58780 h 110148"/>
                <a:gd name="connsiteX10" fmla="*/ 14420 w 60081"/>
                <a:gd name="connsiteY10" fmla="*/ 62685 h 110148"/>
                <a:gd name="connsiteX11" fmla="*/ 58580 w 60081"/>
                <a:gd name="connsiteY11" fmla="*/ 106344 h 110148"/>
                <a:gd name="connsiteX12" fmla="*/ 58680 w 60081"/>
                <a:gd name="connsiteY12" fmla="*/ 115456 h 110148"/>
                <a:gd name="connsiteX13" fmla="*/ 54073 w 60081"/>
                <a:gd name="connsiteY13" fmla="*/ 117358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81" h="110148">
                  <a:moveTo>
                    <a:pt x="54073" y="117358"/>
                  </a:moveTo>
                  <a:cubicBezTo>
                    <a:pt x="52371" y="117358"/>
                    <a:pt x="50769" y="116658"/>
                    <a:pt x="49567" y="115456"/>
                  </a:cubicBezTo>
                  <a:lnTo>
                    <a:pt x="5408" y="71797"/>
                  </a:lnTo>
                  <a:cubicBezTo>
                    <a:pt x="1903" y="68392"/>
                    <a:pt x="0" y="63686"/>
                    <a:pt x="0" y="58780"/>
                  </a:cubicBezTo>
                  <a:cubicBezTo>
                    <a:pt x="0" y="54073"/>
                    <a:pt x="1903" y="49467"/>
                    <a:pt x="5207" y="46062"/>
                  </a:cubicBezTo>
                  <a:lnTo>
                    <a:pt x="48866" y="1803"/>
                  </a:lnTo>
                  <a:cubicBezTo>
                    <a:pt x="51369" y="-601"/>
                    <a:pt x="55575" y="-601"/>
                    <a:pt x="57979" y="1803"/>
                  </a:cubicBezTo>
                  <a:cubicBezTo>
                    <a:pt x="60482" y="4306"/>
                    <a:pt x="60482" y="8311"/>
                    <a:pt x="58078" y="10815"/>
                  </a:cubicBezTo>
                  <a:lnTo>
                    <a:pt x="14319" y="55074"/>
                  </a:lnTo>
                  <a:cubicBezTo>
                    <a:pt x="13318" y="56076"/>
                    <a:pt x="12818" y="57378"/>
                    <a:pt x="12818" y="58780"/>
                  </a:cubicBezTo>
                  <a:cubicBezTo>
                    <a:pt x="12818" y="60282"/>
                    <a:pt x="13318" y="61683"/>
                    <a:pt x="14420" y="62685"/>
                  </a:cubicBezTo>
                  <a:lnTo>
                    <a:pt x="58580" y="106344"/>
                  </a:lnTo>
                  <a:cubicBezTo>
                    <a:pt x="61083" y="108847"/>
                    <a:pt x="61183" y="112953"/>
                    <a:pt x="58680" y="115456"/>
                  </a:cubicBezTo>
                  <a:cubicBezTo>
                    <a:pt x="57478" y="116658"/>
                    <a:pt x="55876" y="117358"/>
                    <a:pt x="54073" y="11735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53CCE87-72DB-4C17-B539-199406262CE4}"/>
                </a:ext>
              </a:extLst>
            </p:cNvPr>
            <p:cNvSpPr/>
            <p:nvPr/>
          </p:nvSpPr>
          <p:spPr>
            <a:xfrm>
              <a:off x="7822610" y="5835784"/>
              <a:ext cx="40054" cy="40054"/>
            </a:xfrm>
            <a:custGeom>
              <a:avLst/>
              <a:gdLst>
                <a:gd name="connsiteX0" fmla="*/ 21829 w 40054"/>
                <a:gd name="connsiteY0" fmla="*/ 43659 h 40054"/>
                <a:gd name="connsiteX1" fmla="*/ 0 w 40054"/>
                <a:gd name="connsiteY1" fmla="*/ 21829 h 40054"/>
                <a:gd name="connsiteX2" fmla="*/ 21829 w 40054"/>
                <a:gd name="connsiteY2" fmla="*/ 0 h 40054"/>
                <a:gd name="connsiteX3" fmla="*/ 43659 w 40054"/>
                <a:gd name="connsiteY3" fmla="*/ 21829 h 40054"/>
                <a:gd name="connsiteX4" fmla="*/ 21829 w 40054"/>
                <a:gd name="connsiteY4" fmla="*/ 43659 h 40054"/>
                <a:gd name="connsiteX5" fmla="*/ 21829 w 40054"/>
                <a:gd name="connsiteY5" fmla="*/ 12717 h 40054"/>
                <a:gd name="connsiteX6" fmla="*/ 12818 w 40054"/>
                <a:gd name="connsiteY6" fmla="*/ 21729 h 40054"/>
                <a:gd name="connsiteX7" fmla="*/ 21829 w 40054"/>
                <a:gd name="connsiteY7" fmla="*/ 30741 h 40054"/>
                <a:gd name="connsiteX8" fmla="*/ 30842 w 40054"/>
                <a:gd name="connsiteY8" fmla="*/ 21729 h 40054"/>
                <a:gd name="connsiteX9" fmla="*/ 21829 w 40054"/>
                <a:gd name="connsiteY9" fmla="*/ 12717 h 40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54" h="40054">
                  <a:moveTo>
                    <a:pt x="21829" y="43659"/>
                  </a:moveTo>
                  <a:cubicBezTo>
                    <a:pt x="9814" y="43659"/>
                    <a:pt x="0" y="33846"/>
                    <a:pt x="0" y="21829"/>
                  </a:cubicBezTo>
                  <a:cubicBezTo>
                    <a:pt x="0" y="9813"/>
                    <a:pt x="9814" y="0"/>
                    <a:pt x="21829" y="0"/>
                  </a:cubicBezTo>
                  <a:cubicBezTo>
                    <a:pt x="33846" y="0"/>
                    <a:pt x="43659" y="9813"/>
                    <a:pt x="43659" y="21829"/>
                  </a:cubicBezTo>
                  <a:cubicBezTo>
                    <a:pt x="43659" y="33846"/>
                    <a:pt x="33946" y="43659"/>
                    <a:pt x="21829" y="43659"/>
                  </a:cubicBezTo>
                  <a:close/>
                  <a:moveTo>
                    <a:pt x="21829" y="12717"/>
                  </a:moveTo>
                  <a:cubicBezTo>
                    <a:pt x="16823" y="12717"/>
                    <a:pt x="12818" y="16823"/>
                    <a:pt x="12818" y="21729"/>
                  </a:cubicBezTo>
                  <a:cubicBezTo>
                    <a:pt x="12818" y="26736"/>
                    <a:pt x="16923" y="30741"/>
                    <a:pt x="21829" y="30741"/>
                  </a:cubicBezTo>
                  <a:cubicBezTo>
                    <a:pt x="26736" y="30741"/>
                    <a:pt x="30842" y="26636"/>
                    <a:pt x="30842" y="21729"/>
                  </a:cubicBezTo>
                  <a:cubicBezTo>
                    <a:pt x="30942" y="16823"/>
                    <a:pt x="26836" y="12717"/>
                    <a:pt x="21829" y="127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D303B3B-85B7-42C9-BA44-3A5B5EEA54D4}"/>
                </a:ext>
              </a:extLst>
            </p:cNvPr>
            <p:cNvSpPr/>
            <p:nvPr/>
          </p:nvSpPr>
          <p:spPr>
            <a:xfrm>
              <a:off x="7866807" y="6242971"/>
              <a:ext cx="60081" cy="60081"/>
            </a:xfrm>
            <a:custGeom>
              <a:avLst/>
              <a:gdLst>
                <a:gd name="connsiteX0" fmla="*/ 31004 w 60081"/>
                <a:gd name="connsiteY0" fmla="*/ 62147 h 60081"/>
                <a:gd name="connsiteX1" fmla="*/ 13280 w 60081"/>
                <a:gd name="connsiteY1" fmla="*/ 56539 h 60081"/>
                <a:gd name="connsiteX2" fmla="*/ 463 w 60081"/>
                <a:gd name="connsiteY2" fmla="*/ 36512 h 60081"/>
                <a:gd name="connsiteX3" fmla="*/ 5570 w 60081"/>
                <a:gd name="connsiteY3" fmla="*/ 13281 h 60081"/>
                <a:gd name="connsiteX4" fmla="*/ 25597 w 60081"/>
                <a:gd name="connsiteY4" fmla="*/ 463 h 60081"/>
                <a:gd name="connsiteX5" fmla="*/ 48829 w 60081"/>
                <a:gd name="connsiteY5" fmla="*/ 5570 h 60081"/>
                <a:gd name="connsiteX6" fmla="*/ 61646 w 60081"/>
                <a:gd name="connsiteY6" fmla="*/ 25597 h 60081"/>
                <a:gd name="connsiteX7" fmla="*/ 56539 w 60081"/>
                <a:gd name="connsiteY7" fmla="*/ 48828 h 60081"/>
                <a:gd name="connsiteX8" fmla="*/ 36512 w 60081"/>
                <a:gd name="connsiteY8" fmla="*/ 61646 h 60081"/>
                <a:gd name="connsiteX9" fmla="*/ 31004 w 60081"/>
                <a:gd name="connsiteY9" fmla="*/ 62147 h 60081"/>
                <a:gd name="connsiteX10" fmla="*/ 31105 w 60081"/>
                <a:gd name="connsiteY10" fmla="*/ 12880 h 60081"/>
                <a:gd name="connsiteX11" fmla="*/ 27900 w 60081"/>
                <a:gd name="connsiteY11" fmla="*/ 13180 h 60081"/>
                <a:gd name="connsiteX12" fmla="*/ 16185 w 60081"/>
                <a:gd name="connsiteY12" fmla="*/ 20690 h 60081"/>
                <a:gd name="connsiteX13" fmla="*/ 13181 w 60081"/>
                <a:gd name="connsiteY13" fmla="*/ 34309 h 60081"/>
                <a:gd name="connsiteX14" fmla="*/ 20691 w 60081"/>
                <a:gd name="connsiteY14" fmla="*/ 46025 h 60081"/>
                <a:gd name="connsiteX15" fmla="*/ 34309 w 60081"/>
                <a:gd name="connsiteY15" fmla="*/ 49029 h 60081"/>
                <a:gd name="connsiteX16" fmla="*/ 46025 w 60081"/>
                <a:gd name="connsiteY16" fmla="*/ 41519 h 60081"/>
                <a:gd name="connsiteX17" fmla="*/ 49029 w 60081"/>
                <a:gd name="connsiteY17" fmla="*/ 27900 h 60081"/>
                <a:gd name="connsiteX18" fmla="*/ 41519 w 60081"/>
                <a:gd name="connsiteY18" fmla="*/ 16185 h 60081"/>
                <a:gd name="connsiteX19" fmla="*/ 31105 w 60081"/>
                <a:gd name="connsiteY19" fmla="*/ 12880 h 6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81" h="60081">
                  <a:moveTo>
                    <a:pt x="31004" y="62147"/>
                  </a:moveTo>
                  <a:cubicBezTo>
                    <a:pt x="24696" y="62147"/>
                    <a:pt x="18588" y="60244"/>
                    <a:pt x="13280" y="56539"/>
                  </a:cubicBezTo>
                  <a:cubicBezTo>
                    <a:pt x="6471" y="51833"/>
                    <a:pt x="1965" y="44723"/>
                    <a:pt x="463" y="36512"/>
                  </a:cubicBezTo>
                  <a:cubicBezTo>
                    <a:pt x="-939" y="28301"/>
                    <a:pt x="864" y="20090"/>
                    <a:pt x="5570" y="13281"/>
                  </a:cubicBezTo>
                  <a:cubicBezTo>
                    <a:pt x="10276" y="6471"/>
                    <a:pt x="17386" y="1965"/>
                    <a:pt x="25597" y="463"/>
                  </a:cubicBezTo>
                  <a:cubicBezTo>
                    <a:pt x="33809" y="-939"/>
                    <a:pt x="42019" y="864"/>
                    <a:pt x="48829" y="5570"/>
                  </a:cubicBezTo>
                  <a:cubicBezTo>
                    <a:pt x="55638" y="10277"/>
                    <a:pt x="60144" y="17386"/>
                    <a:pt x="61646" y="25597"/>
                  </a:cubicBezTo>
                  <a:cubicBezTo>
                    <a:pt x="63048" y="33808"/>
                    <a:pt x="61245" y="42019"/>
                    <a:pt x="56539" y="48828"/>
                  </a:cubicBezTo>
                  <a:cubicBezTo>
                    <a:pt x="51833" y="55638"/>
                    <a:pt x="44723" y="60144"/>
                    <a:pt x="36512" y="61646"/>
                  </a:cubicBezTo>
                  <a:cubicBezTo>
                    <a:pt x="34709" y="62046"/>
                    <a:pt x="32807" y="62147"/>
                    <a:pt x="31004" y="62147"/>
                  </a:cubicBezTo>
                  <a:close/>
                  <a:moveTo>
                    <a:pt x="31105" y="12880"/>
                  </a:moveTo>
                  <a:cubicBezTo>
                    <a:pt x="30003" y="12880"/>
                    <a:pt x="29002" y="12980"/>
                    <a:pt x="27900" y="13180"/>
                  </a:cubicBezTo>
                  <a:cubicBezTo>
                    <a:pt x="23094" y="13982"/>
                    <a:pt x="18888" y="16685"/>
                    <a:pt x="16185" y="20690"/>
                  </a:cubicBezTo>
                  <a:cubicBezTo>
                    <a:pt x="13481" y="24696"/>
                    <a:pt x="12379" y="29502"/>
                    <a:pt x="13181" y="34309"/>
                  </a:cubicBezTo>
                  <a:cubicBezTo>
                    <a:pt x="13981" y="39115"/>
                    <a:pt x="16685" y="43321"/>
                    <a:pt x="20691" y="46025"/>
                  </a:cubicBezTo>
                  <a:cubicBezTo>
                    <a:pt x="24696" y="48828"/>
                    <a:pt x="29502" y="49830"/>
                    <a:pt x="34309" y="49029"/>
                  </a:cubicBezTo>
                  <a:cubicBezTo>
                    <a:pt x="39115" y="48228"/>
                    <a:pt x="43321" y="45524"/>
                    <a:pt x="46025" y="41519"/>
                  </a:cubicBezTo>
                  <a:cubicBezTo>
                    <a:pt x="48829" y="37513"/>
                    <a:pt x="49830" y="32707"/>
                    <a:pt x="49029" y="27900"/>
                  </a:cubicBezTo>
                  <a:cubicBezTo>
                    <a:pt x="48228" y="23094"/>
                    <a:pt x="45524" y="18888"/>
                    <a:pt x="41519" y="16185"/>
                  </a:cubicBezTo>
                  <a:cubicBezTo>
                    <a:pt x="38414" y="14081"/>
                    <a:pt x="34810" y="12880"/>
                    <a:pt x="31105" y="12880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9709148-F63C-488F-995C-BED60B83DBE5}"/>
                </a:ext>
              </a:extLst>
            </p:cNvPr>
            <p:cNvSpPr/>
            <p:nvPr/>
          </p:nvSpPr>
          <p:spPr>
            <a:xfrm>
              <a:off x="7948580" y="5964358"/>
              <a:ext cx="30041" cy="10014"/>
            </a:xfrm>
            <a:custGeom>
              <a:avLst/>
              <a:gdLst>
                <a:gd name="connsiteX0" fmla="*/ 28939 w 30040"/>
                <a:gd name="connsiteY0" fmla="*/ 12817 h 10013"/>
                <a:gd name="connsiteX1" fmla="*/ 6409 w 30040"/>
                <a:gd name="connsiteY1" fmla="*/ 12817 h 10013"/>
                <a:gd name="connsiteX2" fmla="*/ 0 w 30040"/>
                <a:gd name="connsiteY2" fmla="*/ 6408 h 10013"/>
                <a:gd name="connsiteX3" fmla="*/ 6409 w 30040"/>
                <a:gd name="connsiteY3" fmla="*/ 0 h 10013"/>
                <a:gd name="connsiteX4" fmla="*/ 28939 w 30040"/>
                <a:gd name="connsiteY4" fmla="*/ 0 h 10013"/>
                <a:gd name="connsiteX5" fmla="*/ 35347 w 30040"/>
                <a:gd name="connsiteY5" fmla="*/ 6408 h 10013"/>
                <a:gd name="connsiteX6" fmla="*/ 28939 w 30040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40" h="10013">
                  <a:moveTo>
                    <a:pt x="28939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28939" y="0"/>
                  </a:lnTo>
                  <a:cubicBezTo>
                    <a:pt x="32444" y="0"/>
                    <a:pt x="35347" y="2904"/>
                    <a:pt x="35347" y="6408"/>
                  </a:cubicBezTo>
                  <a:cubicBezTo>
                    <a:pt x="35347" y="9913"/>
                    <a:pt x="32444" y="12817"/>
                    <a:pt x="2893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7937A5F-0AD0-45FD-956A-70F7C7E31CDE}"/>
                </a:ext>
              </a:extLst>
            </p:cNvPr>
            <p:cNvSpPr/>
            <p:nvPr/>
          </p:nvSpPr>
          <p:spPr>
            <a:xfrm>
              <a:off x="7959795" y="5953142"/>
              <a:ext cx="10014" cy="30041"/>
            </a:xfrm>
            <a:custGeom>
              <a:avLst/>
              <a:gdLst>
                <a:gd name="connsiteX0" fmla="*/ 6409 w 10013"/>
                <a:gd name="connsiteY0" fmla="*/ 35348 h 30040"/>
                <a:gd name="connsiteX1" fmla="*/ 0 w 10013"/>
                <a:gd name="connsiteY1" fmla="*/ 28939 h 30040"/>
                <a:gd name="connsiteX2" fmla="*/ 0 w 10013"/>
                <a:gd name="connsiteY2" fmla="*/ 6408 h 30040"/>
                <a:gd name="connsiteX3" fmla="*/ 6409 w 10013"/>
                <a:gd name="connsiteY3" fmla="*/ 0 h 30040"/>
                <a:gd name="connsiteX4" fmla="*/ 12818 w 10013"/>
                <a:gd name="connsiteY4" fmla="*/ 6408 h 30040"/>
                <a:gd name="connsiteX5" fmla="*/ 12818 w 10013"/>
                <a:gd name="connsiteY5" fmla="*/ 28939 h 30040"/>
                <a:gd name="connsiteX6" fmla="*/ 6409 w 10013"/>
                <a:gd name="connsiteY6" fmla="*/ 35348 h 3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30040">
                  <a:moveTo>
                    <a:pt x="6409" y="35348"/>
                  </a:moveTo>
                  <a:cubicBezTo>
                    <a:pt x="2904" y="35348"/>
                    <a:pt x="0" y="32444"/>
                    <a:pt x="0" y="28939"/>
                  </a:cubicBezTo>
                  <a:lnTo>
                    <a:pt x="0" y="6408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8" y="2904"/>
                    <a:pt x="12818" y="6408"/>
                  </a:cubicBezTo>
                  <a:lnTo>
                    <a:pt x="12818" y="28939"/>
                  </a:lnTo>
                  <a:cubicBezTo>
                    <a:pt x="12818" y="32444"/>
                    <a:pt x="10014" y="35348"/>
                    <a:pt x="6409" y="3534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EB982ED-3776-4F06-8FD3-39A460C4709B}"/>
                </a:ext>
              </a:extLst>
            </p:cNvPr>
            <p:cNvSpPr/>
            <p:nvPr/>
          </p:nvSpPr>
          <p:spPr>
            <a:xfrm>
              <a:off x="7669803" y="6171537"/>
              <a:ext cx="40054" cy="10014"/>
            </a:xfrm>
            <a:custGeom>
              <a:avLst/>
              <a:gdLst>
                <a:gd name="connsiteX0" fmla="*/ 39554 w 40054"/>
                <a:gd name="connsiteY0" fmla="*/ 12817 h 10013"/>
                <a:gd name="connsiteX1" fmla="*/ 6409 w 40054"/>
                <a:gd name="connsiteY1" fmla="*/ 12817 h 10013"/>
                <a:gd name="connsiteX2" fmla="*/ 0 w 40054"/>
                <a:gd name="connsiteY2" fmla="*/ 6408 h 10013"/>
                <a:gd name="connsiteX3" fmla="*/ 6409 w 40054"/>
                <a:gd name="connsiteY3" fmla="*/ 0 h 10013"/>
                <a:gd name="connsiteX4" fmla="*/ 39554 w 40054"/>
                <a:gd name="connsiteY4" fmla="*/ 0 h 10013"/>
                <a:gd name="connsiteX5" fmla="*/ 45962 w 40054"/>
                <a:gd name="connsiteY5" fmla="*/ 6408 h 10013"/>
                <a:gd name="connsiteX6" fmla="*/ 39554 w 40054"/>
                <a:gd name="connsiteY6" fmla="*/ 12817 h 10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54" h="10013">
                  <a:moveTo>
                    <a:pt x="39554" y="12817"/>
                  </a:moveTo>
                  <a:lnTo>
                    <a:pt x="6409" y="12817"/>
                  </a:lnTo>
                  <a:cubicBezTo>
                    <a:pt x="2904" y="12817"/>
                    <a:pt x="0" y="9913"/>
                    <a:pt x="0" y="6408"/>
                  </a:cubicBezTo>
                  <a:cubicBezTo>
                    <a:pt x="0" y="2904"/>
                    <a:pt x="2904" y="0"/>
                    <a:pt x="6409" y="0"/>
                  </a:cubicBezTo>
                  <a:lnTo>
                    <a:pt x="39554" y="0"/>
                  </a:lnTo>
                  <a:cubicBezTo>
                    <a:pt x="43059" y="0"/>
                    <a:pt x="45962" y="2904"/>
                    <a:pt x="45962" y="6408"/>
                  </a:cubicBezTo>
                  <a:cubicBezTo>
                    <a:pt x="45962" y="9913"/>
                    <a:pt x="43158" y="12817"/>
                    <a:pt x="39554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1EB252E4-8BDF-49F3-88CF-46725A54A4A0}"/>
                </a:ext>
              </a:extLst>
            </p:cNvPr>
            <p:cNvSpPr/>
            <p:nvPr/>
          </p:nvSpPr>
          <p:spPr>
            <a:xfrm>
              <a:off x="7686426" y="6155015"/>
              <a:ext cx="10014" cy="40054"/>
            </a:xfrm>
            <a:custGeom>
              <a:avLst/>
              <a:gdLst>
                <a:gd name="connsiteX0" fmla="*/ 6409 w 10013"/>
                <a:gd name="connsiteY0" fmla="*/ 45962 h 40054"/>
                <a:gd name="connsiteX1" fmla="*/ 0 w 10013"/>
                <a:gd name="connsiteY1" fmla="*/ 39553 h 40054"/>
                <a:gd name="connsiteX2" fmla="*/ 0 w 10013"/>
                <a:gd name="connsiteY2" fmla="*/ 6408 h 40054"/>
                <a:gd name="connsiteX3" fmla="*/ 6409 w 10013"/>
                <a:gd name="connsiteY3" fmla="*/ 0 h 40054"/>
                <a:gd name="connsiteX4" fmla="*/ 12817 w 10013"/>
                <a:gd name="connsiteY4" fmla="*/ 6408 h 40054"/>
                <a:gd name="connsiteX5" fmla="*/ 12817 w 10013"/>
                <a:gd name="connsiteY5" fmla="*/ 39553 h 40054"/>
                <a:gd name="connsiteX6" fmla="*/ 6409 w 10013"/>
                <a:gd name="connsiteY6" fmla="*/ 45962 h 40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3" h="40054">
                  <a:moveTo>
                    <a:pt x="6409" y="45962"/>
                  </a:moveTo>
                  <a:cubicBezTo>
                    <a:pt x="2904" y="45962"/>
                    <a:pt x="0" y="43058"/>
                    <a:pt x="0" y="39553"/>
                  </a:cubicBezTo>
                  <a:lnTo>
                    <a:pt x="0" y="6408"/>
                  </a:lnTo>
                  <a:cubicBezTo>
                    <a:pt x="0" y="2904"/>
                    <a:pt x="2904" y="0"/>
                    <a:pt x="6409" y="0"/>
                  </a:cubicBezTo>
                  <a:cubicBezTo>
                    <a:pt x="9913" y="0"/>
                    <a:pt x="12817" y="2904"/>
                    <a:pt x="12817" y="6408"/>
                  </a:cubicBezTo>
                  <a:lnTo>
                    <a:pt x="12817" y="39553"/>
                  </a:lnTo>
                  <a:cubicBezTo>
                    <a:pt x="12817" y="43058"/>
                    <a:pt x="9913" y="45962"/>
                    <a:pt x="6409" y="45962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6EE791E-1323-4FD6-9F5D-EE1CB4CED891}"/>
                </a:ext>
              </a:extLst>
            </p:cNvPr>
            <p:cNvSpPr/>
            <p:nvPr/>
          </p:nvSpPr>
          <p:spPr>
            <a:xfrm>
              <a:off x="7672032" y="5926431"/>
              <a:ext cx="20027" cy="20027"/>
            </a:xfrm>
            <a:custGeom>
              <a:avLst/>
              <a:gdLst>
                <a:gd name="connsiteX0" fmla="*/ 22305 w 20027"/>
                <a:gd name="connsiteY0" fmla="*/ 28814 h 20027"/>
                <a:gd name="connsiteX1" fmla="*/ 17799 w 20027"/>
                <a:gd name="connsiteY1" fmla="*/ 26911 h 20027"/>
                <a:gd name="connsiteX2" fmla="*/ 1878 w 20027"/>
                <a:gd name="connsiteY2" fmla="*/ 10990 h 20027"/>
                <a:gd name="connsiteX3" fmla="*/ 1878 w 20027"/>
                <a:gd name="connsiteY3" fmla="*/ 1878 h 20027"/>
                <a:gd name="connsiteX4" fmla="*/ 10990 w 20027"/>
                <a:gd name="connsiteY4" fmla="*/ 1878 h 20027"/>
                <a:gd name="connsiteX5" fmla="*/ 26911 w 20027"/>
                <a:gd name="connsiteY5" fmla="*/ 17799 h 20027"/>
                <a:gd name="connsiteX6" fmla="*/ 26911 w 20027"/>
                <a:gd name="connsiteY6" fmla="*/ 26911 h 20027"/>
                <a:gd name="connsiteX7" fmla="*/ 22305 w 20027"/>
                <a:gd name="connsiteY7" fmla="*/ 28814 h 20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7" h="20027">
                  <a:moveTo>
                    <a:pt x="22305" y="28814"/>
                  </a:moveTo>
                  <a:cubicBezTo>
                    <a:pt x="20703" y="28814"/>
                    <a:pt x="19000" y="28213"/>
                    <a:pt x="17799" y="26911"/>
                  </a:cubicBezTo>
                  <a:lnTo>
                    <a:pt x="1878" y="10990"/>
                  </a:lnTo>
                  <a:cubicBezTo>
                    <a:pt x="-626" y="8487"/>
                    <a:pt x="-626" y="4381"/>
                    <a:pt x="1878" y="1878"/>
                  </a:cubicBezTo>
                  <a:cubicBezTo>
                    <a:pt x="4381" y="-626"/>
                    <a:pt x="8486" y="-626"/>
                    <a:pt x="10990" y="1878"/>
                  </a:cubicBezTo>
                  <a:lnTo>
                    <a:pt x="26911" y="17799"/>
                  </a:lnTo>
                  <a:cubicBezTo>
                    <a:pt x="29415" y="20302"/>
                    <a:pt x="29415" y="24408"/>
                    <a:pt x="26911" y="26911"/>
                  </a:cubicBezTo>
                  <a:cubicBezTo>
                    <a:pt x="25610" y="28213"/>
                    <a:pt x="24007" y="28814"/>
                    <a:pt x="22305" y="2881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A4C5A277-3808-420A-A55D-05316A7881BA}"/>
                </a:ext>
              </a:extLst>
            </p:cNvPr>
            <p:cNvSpPr/>
            <p:nvPr/>
          </p:nvSpPr>
          <p:spPr>
            <a:xfrm>
              <a:off x="7672032" y="5926431"/>
              <a:ext cx="20027" cy="20027"/>
            </a:xfrm>
            <a:custGeom>
              <a:avLst/>
              <a:gdLst>
                <a:gd name="connsiteX0" fmla="*/ 6384 w 20027"/>
                <a:gd name="connsiteY0" fmla="*/ 28814 h 20027"/>
                <a:gd name="connsiteX1" fmla="*/ 1878 w 20027"/>
                <a:gd name="connsiteY1" fmla="*/ 26911 h 20027"/>
                <a:gd name="connsiteX2" fmla="*/ 1878 w 20027"/>
                <a:gd name="connsiteY2" fmla="*/ 17799 h 20027"/>
                <a:gd name="connsiteX3" fmla="*/ 17799 w 20027"/>
                <a:gd name="connsiteY3" fmla="*/ 1878 h 20027"/>
                <a:gd name="connsiteX4" fmla="*/ 26911 w 20027"/>
                <a:gd name="connsiteY4" fmla="*/ 1878 h 20027"/>
                <a:gd name="connsiteX5" fmla="*/ 26911 w 20027"/>
                <a:gd name="connsiteY5" fmla="*/ 10990 h 20027"/>
                <a:gd name="connsiteX6" fmla="*/ 10990 w 20027"/>
                <a:gd name="connsiteY6" fmla="*/ 26911 h 20027"/>
                <a:gd name="connsiteX7" fmla="*/ 6384 w 20027"/>
                <a:gd name="connsiteY7" fmla="*/ 28814 h 20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7" h="20027">
                  <a:moveTo>
                    <a:pt x="6384" y="28814"/>
                  </a:moveTo>
                  <a:cubicBezTo>
                    <a:pt x="4781" y="28814"/>
                    <a:pt x="3079" y="28213"/>
                    <a:pt x="1878" y="26911"/>
                  </a:cubicBezTo>
                  <a:cubicBezTo>
                    <a:pt x="-626" y="24408"/>
                    <a:pt x="-626" y="20302"/>
                    <a:pt x="1878" y="17799"/>
                  </a:cubicBezTo>
                  <a:lnTo>
                    <a:pt x="17799" y="1878"/>
                  </a:lnTo>
                  <a:cubicBezTo>
                    <a:pt x="20302" y="-626"/>
                    <a:pt x="24408" y="-626"/>
                    <a:pt x="26911" y="1878"/>
                  </a:cubicBezTo>
                  <a:cubicBezTo>
                    <a:pt x="29415" y="4381"/>
                    <a:pt x="29415" y="8487"/>
                    <a:pt x="26911" y="10990"/>
                  </a:cubicBezTo>
                  <a:lnTo>
                    <a:pt x="10990" y="26911"/>
                  </a:lnTo>
                  <a:cubicBezTo>
                    <a:pt x="9688" y="28213"/>
                    <a:pt x="8086" y="28814"/>
                    <a:pt x="6384" y="28814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3FA41337-2209-4C61-BB4B-BD64328F760A}"/>
              </a:ext>
            </a:extLst>
          </p:cNvPr>
          <p:cNvGrpSpPr/>
          <p:nvPr/>
        </p:nvGrpSpPr>
        <p:grpSpPr>
          <a:xfrm>
            <a:off x="9931460" y="5793226"/>
            <a:ext cx="465541" cy="563274"/>
            <a:chOff x="9931460" y="5793226"/>
            <a:chExt cx="465541" cy="563274"/>
          </a:xfrm>
        </p:grpSpPr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471376B-1D7D-4F26-A039-15A40CE9237D}"/>
                </a:ext>
              </a:extLst>
            </p:cNvPr>
            <p:cNvSpPr/>
            <p:nvPr/>
          </p:nvSpPr>
          <p:spPr>
            <a:xfrm>
              <a:off x="9931460" y="6246351"/>
              <a:ext cx="60081" cy="110149"/>
            </a:xfrm>
            <a:custGeom>
              <a:avLst/>
              <a:gdLst>
                <a:gd name="connsiteX0" fmla="*/ 53472 w 60081"/>
                <a:gd name="connsiteY0" fmla="*/ 117346 h 110148"/>
                <a:gd name="connsiteX1" fmla="*/ 48966 w 60081"/>
                <a:gd name="connsiteY1" fmla="*/ 115444 h 110148"/>
                <a:gd name="connsiteX2" fmla="*/ 5307 w 60081"/>
                <a:gd name="connsiteY2" fmla="*/ 71184 h 110148"/>
                <a:gd name="connsiteX3" fmla="*/ 0 w 60081"/>
                <a:gd name="connsiteY3" fmla="*/ 58366 h 110148"/>
                <a:gd name="connsiteX4" fmla="*/ 5407 w 60081"/>
                <a:gd name="connsiteY4" fmla="*/ 45449 h 110148"/>
                <a:gd name="connsiteX5" fmla="*/ 49667 w 60081"/>
                <a:gd name="connsiteY5" fmla="*/ 1790 h 110148"/>
                <a:gd name="connsiteX6" fmla="*/ 58679 w 60081"/>
                <a:gd name="connsiteY6" fmla="*/ 1890 h 110148"/>
                <a:gd name="connsiteX7" fmla="*/ 58579 w 60081"/>
                <a:gd name="connsiteY7" fmla="*/ 10902 h 110148"/>
                <a:gd name="connsiteX8" fmla="*/ 14420 w 60081"/>
                <a:gd name="connsiteY8" fmla="*/ 54561 h 110148"/>
                <a:gd name="connsiteX9" fmla="*/ 12817 w 60081"/>
                <a:gd name="connsiteY9" fmla="*/ 58366 h 110148"/>
                <a:gd name="connsiteX10" fmla="*/ 14420 w 60081"/>
                <a:gd name="connsiteY10" fmla="*/ 62172 h 110148"/>
                <a:gd name="connsiteX11" fmla="*/ 57978 w 60081"/>
                <a:gd name="connsiteY11" fmla="*/ 106331 h 110148"/>
                <a:gd name="connsiteX12" fmla="*/ 58078 w 60081"/>
                <a:gd name="connsiteY12" fmla="*/ 106432 h 110148"/>
                <a:gd name="connsiteX13" fmla="*/ 57978 w 60081"/>
                <a:gd name="connsiteY13" fmla="*/ 115444 h 110148"/>
                <a:gd name="connsiteX14" fmla="*/ 53472 w 60081"/>
                <a:gd name="connsiteY14" fmla="*/ 117346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81" h="110148">
                  <a:moveTo>
                    <a:pt x="53472" y="117346"/>
                  </a:moveTo>
                  <a:cubicBezTo>
                    <a:pt x="51770" y="117346"/>
                    <a:pt x="50167" y="116645"/>
                    <a:pt x="48966" y="115444"/>
                  </a:cubicBezTo>
                  <a:lnTo>
                    <a:pt x="5307" y="71184"/>
                  </a:lnTo>
                  <a:cubicBezTo>
                    <a:pt x="1903" y="67879"/>
                    <a:pt x="0" y="63173"/>
                    <a:pt x="0" y="58366"/>
                  </a:cubicBezTo>
                  <a:cubicBezTo>
                    <a:pt x="0" y="53560"/>
                    <a:pt x="2002" y="48854"/>
                    <a:pt x="5407" y="45449"/>
                  </a:cubicBezTo>
                  <a:lnTo>
                    <a:pt x="49667" y="1790"/>
                  </a:lnTo>
                  <a:cubicBezTo>
                    <a:pt x="52070" y="-613"/>
                    <a:pt x="56276" y="-613"/>
                    <a:pt x="58679" y="1890"/>
                  </a:cubicBezTo>
                  <a:cubicBezTo>
                    <a:pt x="61183" y="4394"/>
                    <a:pt x="61082" y="8399"/>
                    <a:pt x="58579" y="10902"/>
                  </a:cubicBezTo>
                  <a:lnTo>
                    <a:pt x="14420" y="54561"/>
                  </a:lnTo>
                  <a:cubicBezTo>
                    <a:pt x="13318" y="55563"/>
                    <a:pt x="12817" y="56965"/>
                    <a:pt x="12817" y="58366"/>
                  </a:cubicBezTo>
                  <a:cubicBezTo>
                    <a:pt x="12817" y="59868"/>
                    <a:pt x="13318" y="61170"/>
                    <a:pt x="14420" y="62172"/>
                  </a:cubicBezTo>
                  <a:lnTo>
                    <a:pt x="57978" y="106331"/>
                  </a:lnTo>
                  <a:cubicBezTo>
                    <a:pt x="57978" y="106331"/>
                    <a:pt x="57978" y="106432"/>
                    <a:pt x="58078" y="106432"/>
                  </a:cubicBezTo>
                  <a:cubicBezTo>
                    <a:pt x="60482" y="108935"/>
                    <a:pt x="60482" y="113040"/>
                    <a:pt x="57978" y="115444"/>
                  </a:cubicBezTo>
                  <a:cubicBezTo>
                    <a:pt x="56777" y="116645"/>
                    <a:pt x="55174" y="117346"/>
                    <a:pt x="53472" y="11734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3F866E9C-C60F-4F45-920E-6CE6D343BE37}"/>
                </a:ext>
              </a:extLst>
            </p:cNvPr>
            <p:cNvSpPr/>
            <p:nvPr/>
          </p:nvSpPr>
          <p:spPr>
            <a:xfrm>
              <a:off x="10336920" y="5793226"/>
              <a:ext cx="60081" cy="110149"/>
            </a:xfrm>
            <a:custGeom>
              <a:avLst/>
              <a:gdLst>
                <a:gd name="connsiteX0" fmla="*/ 6396 w 60081"/>
                <a:gd name="connsiteY0" fmla="*/ 117258 h 110148"/>
                <a:gd name="connsiteX1" fmla="*/ 1790 w 60081"/>
                <a:gd name="connsiteY1" fmla="*/ 115456 h 110148"/>
                <a:gd name="connsiteX2" fmla="*/ 1890 w 60081"/>
                <a:gd name="connsiteY2" fmla="*/ 106344 h 110148"/>
                <a:gd name="connsiteX3" fmla="*/ 46050 w 60081"/>
                <a:gd name="connsiteY3" fmla="*/ 62684 h 110148"/>
                <a:gd name="connsiteX4" fmla="*/ 47652 w 60081"/>
                <a:gd name="connsiteY4" fmla="*/ 58779 h 110148"/>
                <a:gd name="connsiteX5" fmla="*/ 46150 w 60081"/>
                <a:gd name="connsiteY5" fmla="*/ 54974 h 110148"/>
                <a:gd name="connsiteX6" fmla="*/ 2491 w 60081"/>
                <a:gd name="connsiteY6" fmla="*/ 10814 h 110148"/>
                <a:gd name="connsiteX7" fmla="*/ 2491 w 60081"/>
                <a:gd name="connsiteY7" fmla="*/ 1802 h 110148"/>
                <a:gd name="connsiteX8" fmla="*/ 11603 w 60081"/>
                <a:gd name="connsiteY8" fmla="*/ 1802 h 110148"/>
                <a:gd name="connsiteX9" fmla="*/ 55262 w 60081"/>
                <a:gd name="connsiteY9" fmla="*/ 46062 h 110148"/>
                <a:gd name="connsiteX10" fmla="*/ 60469 w 60081"/>
                <a:gd name="connsiteY10" fmla="*/ 58779 h 110148"/>
                <a:gd name="connsiteX11" fmla="*/ 55062 w 60081"/>
                <a:gd name="connsiteY11" fmla="*/ 71797 h 110148"/>
                <a:gd name="connsiteX12" fmla="*/ 10902 w 60081"/>
                <a:gd name="connsiteY12" fmla="*/ 115456 h 110148"/>
                <a:gd name="connsiteX13" fmla="*/ 6396 w 60081"/>
                <a:gd name="connsiteY13" fmla="*/ 117258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81" h="110148">
                  <a:moveTo>
                    <a:pt x="6396" y="117258"/>
                  </a:moveTo>
                  <a:cubicBezTo>
                    <a:pt x="4694" y="117258"/>
                    <a:pt x="2992" y="116658"/>
                    <a:pt x="1790" y="115456"/>
                  </a:cubicBezTo>
                  <a:cubicBezTo>
                    <a:pt x="-613" y="112852"/>
                    <a:pt x="-613" y="108847"/>
                    <a:pt x="1890" y="106344"/>
                  </a:cubicBezTo>
                  <a:lnTo>
                    <a:pt x="46050" y="62684"/>
                  </a:lnTo>
                  <a:cubicBezTo>
                    <a:pt x="47151" y="61683"/>
                    <a:pt x="47652" y="60281"/>
                    <a:pt x="47652" y="58779"/>
                  </a:cubicBezTo>
                  <a:cubicBezTo>
                    <a:pt x="47652" y="57377"/>
                    <a:pt x="47151" y="56076"/>
                    <a:pt x="46150" y="54974"/>
                  </a:cubicBezTo>
                  <a:lnTo>
                    <a:pt x="2491" y="10814"/>
                  </a:lnTo>
                  <a:cubicBezTo>
                    <a:pt x="-12" y="8311"/>
                    <a:pt x="-12" y="4206"/>
                    <a:pt x="2491" y="1802"/>
                  </a:cubicBezTo>
                  <a:cubicBezTo>
                    <a:pt x="4894" y="-601"/>
                    <a:pt x="9200" y="-601"/>
                    <a:pt x="11603" y="1802"/>
                  </a:cubicBezTo>
                  <a:lnTo>
                    <a:pt x="55262" y="46062"/>
                  </a:lnTo>
                  <a:cubicBezTo>
                    <a:pt x="58667" y="49467"/>
                    <a:pt x="60469" y="53973"/>
                    <a:pt x="60469" y="58779"/>
                  </a:cubicBezTo>
                  <a:cubicBezTo>
                    <a:pt x="60469" y="63686"/>
                    <a:pt x="58567" y="68292"/>
                    <a:pt x="55062" y="71797"/>
                  </a:cubicBezTo>
                  <a:lnTo>
                    <a:pt x="10902" y="115456"/>
                  </a:lnTo>
                  <a:cubicBezTo>
                    <a:pt x="9700" y="116658"/>
                    <a:pt x="8099" y="117258"/>
                    <a:pt x="6396" y="117258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44A1EF2-E1FE-4957-B9FE-6194174E7C9F}"/>
                </a:ext>
              </a:extLst>
            </p:cNvPr>
            <p:cNvSpPr/>
            <p:nvPr/>
          </p:nvSpPr>
          <p:spPr>
            <a:xfrm>
              <a:off x="9991140" y="5958750"/>
              <a:ext cx="400541" cy="350473"/>
            </a:xfrm>
            <a:custGeom>
              <a:avLst/>
              <a:gdLst>
                <a:gd name="connsiteX0" fmla="*/ 353778 w 400541"/>
                <a:gd name="connsiteY0" fmla="*/ 352676 h 350473"/>
                <a:gd name="connsiteX1" fmla="*/ 353778 w 400541"/>
                <a:gd name="connsiteY1" fmla="*/ 352676 h 350473"/>
                <a:gd name="connsiteX2" fmla="*/ 59881 w 400541"/>
                <a:gd name="connsiteY2" fmla="*/ 352676 h 350473"/>
                <a:gd name="connsiteX3" fmla="*/ 53473 w 400541"/>
                <a:gd name="connsiteY3" fmla="*/ 346268 h 350473"/>
                <a:gd name="connsiteX4" fmla="*/ 59881 w 400541"/>
                <a:gd name="connsiteY4" fmla="*/ 339859 h 350473"/>
                <a:gd name="connsiteX5" fmla="*/ 353778 w 400541"/>
                <a:gd name="connsiteY5" fmla="*/ 339859 h 350473"/>
                <a:gd name="connsiteX6" fmla="*/ 393532 w 400541"/>
                <a:gd name="connsiteY6" fmla="*/ 300205 h 350473"/>
                <a:gd name="connsiteX7" fmla="*/ 393532 w 400541"/>
                <a:gd name="connsiteY7" fmla="*/ 217894 h 350473"/>
                <a:gd name="connsiteX8" fmla="*/ 399940 w 400541"/>
                <a:gd name="connsiteY8" fmla="*/ 211486 h 350473"/>
                <a:gd name="connsiteX9" fmla="*/ 406349 w 400541"/>
                <a:gd name="connsiteY9" fmla="*/ 217894 h 350473"/>
                <a:gd name="connsiteX10" fmla="*/ 406349 w 400541"/>
                <a:gd name="connsiteY10" fmla="*/ 300205 h 350473"/>
                <a:gd name="connsiteX11" fmla="*/ 353778 w 400541"/>
                <a:gd name="connsiteY11" fmla="*/ 352676 h 350473"/>
                <a:gd name="connsiteX12" fmla="*/ 40655 w 400541"/>
                <a:gd name="connsiteY12" fmla="*/ 352676 h 350473"/>
                <a:gd name="connsiteX13" fmla="*/ 34247 w 400541"/>
                <a:gd name="connsiteY13" fmla="*/ 346268 h 350473"/>
                <a:gd name="connsiteX14" fmla="*/ 40655 w 400541"/>
                <a:gd name="connsiteY14" fmla="*/ 339859 h 350473"/>
                <a:gd name="connsiteX15" fmla="*/ 47064 w 400541"/>
                <a:gd name="connsiteY15" fmla="*/ 346268 h 350473"/>
                <a:gd name="connsiteX16" fmla="*/ 40655 w 400541"/>
                <a:gd name="connsiteY16" fmla="*/ 352676 h 350473"/>
                <a:gd name="connsiteX17" fmla="*/ 21429 w 400541"/>
                <a:gd name="connsiteY17" fmla="*/ 352676 h 350473"/>
                <a:gd name="connsiteX18" fmla="*/ 6409 w 400541"/>
                <a:gd name="connsiteY18" fmla="*/ 352676 h 350473"/>
                <a:gd name="connsiteX19" fmla="*/ 0 w 400541"/>
                <a:gd name="connsiteY19" fmla="*/ 346268 h 350473"/>
                <a:gd name="connsiteX20" fmla="*/ 6409 w 400541"/>
                <a:gd name="connsiteY20" fmla="*/ 339859 h 350473"/>
                <a:gd name="connsiteX21" fmla="*/ 21429 w 400541"/>
                <a:gd name="connsiteY21" fmla="*/ 339859 h 350473"/>
                <a:gd name="connsiteX22" fmla="*/ 27838 w 400541"/>
                <a:gd name="connsiteY22" fmla="*/ 346268 h 350473"/>
                <a:gd name="connsiteX23" fmla="*/ 21429 w 400541"/>
                <a:gd name="connsiteY23" fmla="*/ 352676 h 350473"/>
                <a:gd name="connsiteX24" fmla="*/ 399940 w 400541"/>
                <a:gd name="connsiteY24" fmla="*/ 205077 h 350473"/>
                <a:gd name="connsiteX25" fmla="*/ 393532 w 400541"/>
                <a:gd name="connsiteY25" fmla="*/ 198668 h 350473"/>
                <a:gd name="connsiteX26" fmla="*/ 393532 w 400541"/>
                <a:gd name="connsiteY26" fmla="*/ 6408 h 350473"/>
                <a:gd name="connsiteX27" fmla="*/ 399940 w 400541"/>
                <a:gd name="connsiteY27" fmla="*/ 0 h 350473"/>
                <a:gd name="connsiteX28" fmla="*/ 406349 w 400541"/>
                <a:gd name="connsiteY28" fmla="*/ 6408 h 350473"/>
                <a:gd name="connsiteX29" fmla="*/ 406349 w 400541"/>
                <a:gd name="connsiteY29" fmla="*/ 198668 h 350473"/>
                <a:gd name="connsiteX30" fmla="*/ 399940 w 400541"/>
                <a:gd name="connsiteY30" fmla="*/ 205077 h 35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00541" h="350473">
                  <a:moveTo>
                    <a:pt x="353778" y="352676"/>
                  </a:moveTo>
                  <a:lnTo>
                    <a:pt x="353778" y="352676"/>
                  </a:lnTo>
                  <a:lnTo>
                    <a:pt x="59881" y="352676"/>
                  </a:lnTo>
                  <a:cubicBezTo>
                    <a:pt x="56376" y="352676"/>
                    <a:pt x="53473" y="349772"/>
                    <a:pt x="53473" y="346268"/>
                  </a:cubicBezTo>
                  <a:cubicBezTo>
                    <a:pt x="53473" y="342663"/>
                    <a:pt x="56376" y="339859"/>
                    <a:pt x="59881" y="339859"/>
                  </a:cubicBezTo>
                  <a:lnTo>
                    <a:pt x="353778" y="339859"/>
                  </a:lnTo>
                  <a:cubicBezTo>
                    <a:pt x="375608" y="339759"/>
                    <a:pt x="393432" y="322035"/>
                    <a:pt x="393532" y="300205"/>
                  </a:cubicBezTo>
                  <a:lnTo>
                    <a:pt x="393532" y="217894"/>
                  </a:lnTo>
                  <a:cubicBezTo>
                    <a:pt x="393532" y="214390"/>
                    <a:pt x="396336" y="211486"/>
                    <a:pt x="399940" y="211486"/>
                  </a:cubicBezTo>
                  <a:cubicBezTo>
                    <a:pt x="403446" y="211486"/>
                    <a:pt x="406349" y="214390"/>
                    <a:pt x="406349" y="217894"/>
                  </a:cubicBezTo>
                  <a:lnTo>
                    <a:pt x="406349" y="300205"/>
                  </a:lnTo>
                  <a:cubicBezTo>
                    <a:pt x="406349" y="329044"/>
                    <a:pt x="382717" y="352676"/>
                    <a:pt x="353778" y="352676"/>
                  </a:cubicBezTo>
                  <a:close/>
                  <a:moveTo>
                    <a:pt x="40655" y="352676"/>
                  </a:moveTo>
                  <a:cubicBezTo>
                    <a:pt x="37150" y="352676"/>
                    <a:pt x="34247" y="349772"/>
                    <a:pt x="34247" y="346268"/>
                  </a:cubicBezTo>
                  <a:cubicBezTo>
                    <a:pt x="34247" y="342663"/>
                    <a:pt x="37150" y="339859"/>
                    <a:pt x="40655" y="339859"/>
                  </a:cubicBezTo>
                  <a:cubicBezTo>
                    <a:pt x="44160" y="339859"/>
                    <a:pt x="47064" y="342663"/>
                    <a:pt x="47064" y="346268"/>
                  </a:cubicBezTo>
                  <a:cubicBezTo>
                    <a:pt x="47064" y="349772"/>
                    <a:pt x="44160" y="352676"/>
                    <a:pt x="40655" y="352676"/>
                  </a:cubicBezTo>
                  <a:close/>
                  <a:moveTo>
                    <a:pt x="21429" y="352676"/>
                  </a:moveTo>
                  <a:lnTo>
                    <a:pt x="6409" y="352676"/>
                  </a:lnTo>
                  <a:cubicBezTo>
                    <a:pt x="2904" y="352676"/>
                    <a:pt x="0" y="349772"/>
                    <a:pt x="0" y="346268"/>
                  </a:cubicBezTo>
                  <a:cubicBezTo>
                    <a:pt x="0" y="342663"/>
                    <a:pt x="2904" y="339859"/>
                    <a:pt x="6409" y="339859"/>
                  </a:cubicBezTo>
                  <a:lnTo>
                    <a:pt x="21429" y="339859"/>
                  </a:lnTo>
                  <a:cubicBezTo>
                    <a:pt x="24934" y="339859"/>
                    <a:pt x="27838" y="342663"/>
                    <a:pt x="27838" y="346268"/>
                  </a:cubicBezTo>
                  <a:cubicBezTo>
                    <a:pt x="27838" y="349772"/>
                    <a:pt x="24934" y="352676"/>
                    <a:pt x="21429" y="352676"/>
                  </a:cubicBezTo>
                  <a:close/>
                  <a:moveTo>
                    <a:pt x="399940" y="205077"/>
                  </a:moveTo>
                  <a:cubicBezTo>
                    <a:pt x="396336" y="205077"/>
                    <a:pt x="393532" y="202173"/>
                    <a:pt x="393532" y="198668"/>
                  </a:cubicBezTo>
                  <a:lnTo>
                    <a:pt x="393532" y="6408"/>
                  </a:lnTo>
                  <a:cubicBezTo>
                    <a:pt x="393532" y="2804"/>
                    <a:pt x="396336" y="0"/>
                    <a:pt x="399940" y="0"/>
                  </a:cubicBezTo>
                  <a:cubicBezTo>
                    <a:pt x="403446" y="0"/>
                    <a:pt x="406349" y="2804"/>
                    <a:pt x="406349" y="6408"/>
                  </a:cubicBezTo>
                  <a:lnTo>
                    <a:pt x="406349" y="198668"/>
                  </a:lnTo>
                  <a:cubicBezTo>
                    <a:pt x="406349" y="202173"/>
                    <a:pt x="403446" y="205077"/>
                    <a:pt x="399940" y="20507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5A427B4-9FEE-4BFE-9A1D-D1C13CC039CD}"/>
                </a:ext>
              </a:extLst>
            </p:cNvPr>
            <p:cNvSpPr/>
            <p:nvPr/>
          </p:nvSpPr>
          <p:spPr>
            <a:xfrm>
              <a:off x="9931460" y="5845397"/>
              <a:ext cx="400541" cy="350473"/>
            </a:xfrm>
            <a:custGeom>
              <a:avLst/>
              <a:gdLst>
                <a:gd name="connsiteX0" fmla="*/ 6408 w 400541"/>
                <a:gd name="connsiteY0" fmla="*/ 352676 h 350473"/>
                <a:gd name="connsiteX1" fmla="*/ 0 w 400541"/>
                <a:gd name="connsiteY1" fmla="*/ 346268 h 350473"/>
                <a:gd name="connsiteX2" fmla="*/ 0 w 400541"/>
                <a:gd name="connsiteY2" fmla="*/ 154108 h 350473"/>
                <a:gd name="connsiteX3" fmla="*/ 6408 w 400541"/>
                <a:gd name="connsiteY3" fmla="*/ 147599 h 350473"/>
                <a:gd name="connsiteX4" fmla="*/ 12817 w 400541"/>
                <a:gd name="connsiteY4" fmla="*/ 154108 h 350473"/>
                <a:gd name="connsiteX5" fmla="*/ 12817 w 400541"/>
                <a:gd name="connsiteY5" fmla="*/ 346268 h 350473"/>
                <a:gd name="connsiteX6" fmla="*/ 6408 w 400541"/>
                <a:gd name="connsiteY6" fmla="*/ 352676 h 350473"/>
                <a:gd name="connsiteX7" fmla="*/ 6408 w 400541"/>
                <a:gd name="connsiteY7" fmla="*/ 141191 h 350473"/>
                <a:gd name="connsiteX8" fmla="*/ 0 w 400541"/>
                <a:gd name="connsiteY8" fmla="*/ 134782 h 350473"/>
                <a:gd name="connsiteX9" fmla="*/ 0 w 400541"/>
                <a:gd name="connsiteY9" fmla="*/ 52571 h 350473"/>
                <a:gd name="connsiteX10" fmla="*/ 52471 w 400541"/>
                <a:gd name="connsiteY10" fmla="*/ 0 h 350473"/>
                <a:gd name="connsiteX11" fmla="*/ 346368 w 400541"/>
                <a:gd name="connsiteY11" fmla="*/ 0 h 350473"/>
                <a:gd name="connsiteX12" fmla="*/ 352776 w 400541"/>
                <a:gd name="connsiteY12" fmla="*/ 6408 h 350473"/>
                <a:gd name="connsiteX13" fmla="*/ 346368 w 400541"/>
                <a:gd name="connsiteY13" fmla="*/ 12817 h 350473"/>
                <a:gd name="connsiteX14" fmla="*/ 52471 w 400541"/>
                <a:gd name="connsiteY14" fmla="*/ 12817 h 350473"/>
                <a:gd name="connsiteX15" fmla="*/ 12817 w 400541"/>
                <a:gd name="connsiteY15" fmla="*/ 52571 h 350473"/>
                <a:gd name="connsiteX16" fmla="*/ 12817 w 400541"/>
                <a:gd name="connsiteY16" fmla="*/ 134782 h 350473"/>
                <a:gd name="connsiteX17" fmla="*/ 6408 w 400541"/>
                <a:gd name="connsiteY17" fmla="*/ 141191 h 350473"/>
                <a:gd name="connsiteX18" fmla="*/ 399940 w 400541"/>
                <a:gd name="connsiteY18" fmla="*/ 12817 h 350473"/>
                <a:gd name="connsiteX19" fmla="*/ 384820 w 400541"/>
                <a:gd name="connsiteY19" fmla="*/ 12817 h 350473"/>
                <a:gd name="connsiteX20" fmla="*/ 378411 w 400541"/>
                <a:gd name="connsiteY20" fmla="*/ 6408 h 350473"/>
                <a:gd name="connsiteX21" fmla="*/ 384820 w 400541"/>
                <a:gd name="connsiteY21" fmla="*/ 0 h 350473"/>
                <a:gd name="connsiteX22" fmla="*/ 399940 w 400541"/>
                <a:gd name="connsiteY22" fmla="*/ 0 h 350473"/>
                <a:gd name="connsiteX23" fmla="*/ 406349 w 400541"/>
                <a:gd name="connsiteY23" fmla="*/ 6408 h 350473"/>
                <a:gd name="connsiteX24" fmla="*/ 399940 w 400541"/>
                <a:gd name="connsiteY24" fmla="*/ 12817 h 350473"/>
                <a:gd name="connsiteX25" fmla="*/ 365593 w 400541"/>
                <a:gd name="connsiteY25" fmla="*/ 12817 h 350473"/>
                <a:gd name="connsiteX26" fmla="*/ 359185 w 400541"/>
                <a:gd name="connsiteY26" fmla="*/ 6408 h 350473"/>
                <a:gd name="connsiteX27" fmla="*/ 365593 w 400541"/>
                <a:gd name="connsiteY27" fmla="*/ 0 h 350473"/>
                <a:gd name="connsiteX28" fmla="*/ 372002 w 400541"/>
                <a:gd name="connsiteY28" fmla="*/ 6408 h 350473"/>
                <a:gd name="connsiteX29" fmla="*/ 365593 w 400541"/>
                <a:gd name="connsiteY29" fmla="*/ 12817 h 35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00541" h="350473">
                  <a:moveTo>
                    <a:pt x="6408" y="352676"/>
                  </a:moveTo>
                  <a:cubicBezTo>
                    <a:pt x="2904" y="352676"/>
                    <a:pt x="0" y="349873"/>
                    <a:pt x="0" y="346268"/>
                  </a:cubicBezTo>
                  <a:lnTo>
                    <a:pt x="0" y="154108"/>
                  </a:lnTo>
                  <a:cubicBezTo>
                    <a:pt x="0" y="150503"/>
                    <a:pt x="2904" y="147599"/>
                    <a:pt x="6408" y="147599"/>
                  </a:cubicBezTo>
                  <a:cubicBezTo>
                    <a:pt x="10014" y="147599"/>
                    <a:pt x="12817" y="150503"/>
                    <a:pt x="12817" y="154108"/>
                  </a:cubicBezTo>
                  <a:lnTo>
                    <a:pt x="12817" y="346268"/>
                  </a:lnTo>
                  <a:cubicBezTo>
                    <a:pt x="12817" y="349873"/>
                    <a:pt x="10014" y="352676"/>
                    <a:pt x="6408" y="352676"/>
                  </a:cubicBezTo>
                  <a:close/>
                  <a:moveTo>
                    <a:pt x="6408" y="141191"/>
                  </a:moveTo>
                  <a:cubicBezTo>
                    <a:pt x="2904" y="141191"/>
                    <a:pt x="0" y="138387"/>
                    <a:pt x="0" y="134782"/>
                  </a:cubicBezTo>
                  <a:lnTo>
                    <a:pt x="0" y="52571"/>
                  </a:lnTo>
                  <a:cubicBezTo>
                    <a:pt x="0" y="23632"/>
                    <a:pt x="23532" y="0"/>
                    <a:pt x="52471" y="0"/>
                  </a:cubicBezTo>
                  <a:lnTo>
                    <a:pt x="346368" y="0"/>
                  </a:lnTo>
                  <a:cubicBezTo>
                    <a:pt x="349972" y="0"/>
                    <a:pt x="352776" y="2904"/>
                    <a:pt x="352776" y="6408"/>
                  </a:cubicBezTo>
                  <a:cubicBezTo>
                    <a:pt x="352776" y="10014"/>
                    <a:pt x="349972" y="12817"/>
                    <a:pt x="346368" y="12817"/>
                  </a:cubicBezTo>
                  <a:lnTo>
                    <a:pt x="52471" y="12817"/>
                  </a:lnTo>
                  <a:cubicBezTo>
                    <a:pt x="30641" y="12918"/>
                    <a:pt x="12917" y="30742"/>
                    <a:pt x="12817" y="52571"/>
                  </a:cubicBezTo>
                  <a:lnTo>
                    <a:pt x="12817" y="134782"/>
                  </a:lnTo>
                  <a:cubicBezTo>
                    <a:pt x="12817" y="138387"/>
                    <a:pt x="10014" y="141191"/>
                    <a:pt x="6408" y="141191"/>
                  </a:cubicBezTo>
                  <a:close/>
                  <a:moveTo>
                    <a:pt x="399940" y="12817"/>
                  </a:moveTo>
                  <a:lnTo>
                    <a:pt x="384820" y="12817"/>
                  </a:lnTo>
                  <a:cubicBezTo>
                    <a:pt x="381315" y="12817"/>
                    <a:pt x="378411" y="10014"/>
                    <a:pt x="378411" y="6408"/>
                  </a:cubicBezTo>
                  <a:cubicBezTo>
                    <a:pt x="378411" y="2904"/>
                    <a:pt x="381315" y="0"/>
                    <a:pt x="384820" y="0"/>
                  </a:cubicBezTo>
                  <a:lnTo>
                    <a:pt x="399940" y="0"/>
                  </a:lnTo>
                  <a:cubicBezTo>
                    <a:pt x="403445" y="0"/>
                    <a:pt x="406349" y="2904"/>
                    <a:pt x="406349" y="6408"/>
                  </a:cubicBezTo>
                  <a:cubicBezTo>
                    <a:pt x="406349" y="10014"/>
                    <a:pt x="403445" y="12817"/>
                    <a:pt x="399940" y="12817"/>
                  </a:cubicBezTo>
                  <a:close/>
                  <a:moveTo>
                    <a:pt x="365593" y="12817"/>
                  </a:moveTo>
                  <a:cubicBezTo>
                    <a:pt x="362089" y="12817"/>
                    <a:pt x="359185" y="10014"/>
                    <a:pt x="359185" y="6408"/>
                  </a:cubicBezTo>
                  <a:cubicBezTo>
                    <a:pt x="359185" y="2904"/>
                    <a:pt x="362089" y="0"/>
                    <a:pt x="365593" y="0"/>
                  </a:cubicBezTo>
                  <a:cubicBezTo>
                    <a:pt x="369099" y="0"/>
                    <a:pt x="372002" y="2904"/>
                    <a:pt x="372002" y="6408"/>
                  </a:cubicBezTo>
                  <a:cubicBezTo>
                    <a:pt x="372002" y="10014"/>
                    <a:pt x="369099" y="12817"/>
                    <a:pt x="365593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0" name="Group 299">
            <a:extLst>
              <a:ext uri="{FF2B5EF4-FFF2-40B4-BE49-F238E27FC236}">
                <a16:creationId xmlns:a16="http://schemas.microsoft.com/office/drawing/2014/main" id="{F8F75DA0-2548-4BC4-A5DC-5AA9FF96E0C3}"/>
              </a:ext>
            </a:extLst>
          </p:cNvPr>
          <p:cNvGrpSpPr/>
          <p:nvPr/>
        </p:nvGrpSpPr>
        <p:grpSpPr>
          <a:xfrm>
            <a:off x="11093529" y="5793214"/>
            <a:ext cx="465529" cy="563286"/>
            <a:chOff x="11093529" y="5793214"/>
            <a:chExt cx="465529" cy="563286"/>
          </a:xfrm>
        </p:grpSpPr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85DCC141-2C5B-40A2-ADE2-9E1CE447A7B8}"/>
                </a:ext>
              </a:extLst>
            </p:cNvPr>
            <p:cNvSpPr/>
            <p:nvPr/>
          </p:nvSpPr>
          <p:spPr>
            <a:xfrm>
              <a:off x="11498977" y="6246351"/>
              <a:ext cx="60081" cy="110149"/>
            </a:xfrm>
            <a:custGeom>
              <a:avLst/>
              <a:gdLst>
                <a:gd name="connsiteX0" fmla="*/ 7110 w 60081"/>
                <a:gd name="connsiteY0" fmla="*/ 117346 h 110148"/>
                <a:gd name="connsiteX1" fmla="*/ 2604 w 60081"/>
                <a:gd name="connsiteY1" fmla="*/ 115444 h 110148"/>
                <a:gd name="connsiteX2" fmla="*/ 702 w 60081"/>
                <a:gd name="connsiteY2" fmla="*/ 110937 h 110148"/>
                <a:gd name="connsiteX3" fmla="*/ 2503 w 60081"/>
                <a:gd name="connsiteY3" fmla="*/ 106432 h 110148"/>
                <a:gd name="connsiteX4" fmla="*/ 46163 w 60081"/>
                <a:gd name="connsiteY4" fmla="*/ 62272 h 110148"/>
                <a:gd name="connsiteX5" fmla="*/ 47765 w 60081"/>
                <a:gd name="connsiteY5" fmla="*/ 58467 h 110148"/>
                <a:gd name="connsiteX6" fmla="*/ 46163 w 60081"/>
                <a:gd name="connsiteY6" fmla="*/ 54561 h 110148"/>
                <a:gd name="connsiteX7" fmla="*/ 1903 w 60081"/>
                <a:gd name="connsiteY7" fmla="*/ 10902 h 110148"/>
                <a:gd name="connsiteX8" fmla="*/ 0 w 60081"/>
                <a:gd name="connsiteY8" fmla="*/ 6396 h 110148"/>
                <a:gd name="connsiteX9" fmla="*/ 1903 w 60081"/>
                <a:gd name="connsiteY9" fmla="*/ 1890 h 110148"/>
                <a:gd name="connsiteX10" fmla="*/ 10916 w 60081"/>
                <a:gd name="connsiteY10" fmla="*/ 1790 h 110148"/>
                <a:gd name="connsiteX11" fmla="*/ 55175 w 60081"/>
                <a:gd name="connsiteY11" fmla="*/ 45449 h 110148"/>
                <a:gd name="connsiteX12" fmla="*/ 60582 w 60081"/>
                <a:gd name="connsiteY12" fmla="*/ 58467 h 110148"/>
                <a:gd name="connsiteX13" fmla="*/ 55275 w 60081"/>
                <a:gd name="connsiteY13" fmla="*/ 71184 h 110148"/>
                <a:gd name="connsiteX14" fmla="*/ 11716 w 60081"/>
                <a:gd name="connsiteY14" fmla="*/ 115343 h 110148"/>
                <a:gd name="connsiteX15" fmla="*/ 11616 w 60081"/>
                <a:gd name="connsiteY15" fmla="*/ 115444 h 110148"/>
                <a:gd name="connsiteX16" fmla="*/ 7110 w 60081"/>
                <a:gd name="connsiteY16" fmla="*/ 117346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81" h="110148">
                  <a:moveTo>
                    <a:pt x="7110" y="117346"/>
                  </a:moveTo>
                  <a:cubicBezTo>
                    <a:pt x="5408" y="117346"/>
                    <a:pt x="3805" y="116645"/>
                    <a:pt x="2604" y="115444"/>
                  </a:cubicBezTo>
                  <a:cubicBezTo>
                    <a:pt x="1402" y="114242"/>
                    <a:pt x="702" y="112640"/>
                    <a:pt x="702" y="110937"/>
                  </a:cubicBezTo>
                  <a:cubicBezTo>
                    <a:pt x="702" y="109235"/>
                    <a:pt x="1302" y="107633"/>
                    <a:pt x="2503" y="106432"/>
                  </a:cubicBezTo>
                  <a:lnTo>
                    <a:pt x="46163" y="62272"/>
                  </a:lnTo>
                  <a:cubicBezTo>
                    <a:pt x="47165" y="61170"/>
                    <a:pt x="47765" y="59868"/>
                    <a:pt x="47765" y="58467"/>
                  </a:cubicBezTo>
                  <a:cubicBezTo>
                    <a:pt x="47765" y="56965"/>
                    <a:pt x="47165" y="55563"/>
                    <a:pt x="46163" y="54561"/>
                  </a:cubicBezTo>
                  <a:lnTo>
                    <a:pt x="1903" y="10902"/>
                  </a:lnTo>
                  <a:cubicBezTo>
                    <a:pt x="702" y="9701"/>
                    <a:pt x="0" y="8099"/>
                    <a:pt x="0" y="6396"/>
                  </a:cubicBezTo>
                  <a:cubicBezTo>
                    <a:pt x="0" y="4694"/>
                    <a:pt x="702" y="3092"/>
                    <a:pt x="1903" y="1890"/>
                  </a:cubicBezTo>
                  <a:cubicBezTo>
                    <a:pt x="4306" y="-613"/>
                    <a:pt x="8512" y="-613"/>
                    <a:pt x="10916" y="1790"/>
                  </a:cubicBezTo>
                  <a:lnTo>
                    <a:pt x="55175" y="45449"/>
                  </a:lnTo>
                  <a:cubicBezTo>
                    <a:pt x="58580" y="48854"/>
                    <a:pt x="60582" y="53660"/>
                    <a:pt x="60582" y="58467"/>
                  </a:cubicBezTo>
                  <a:cubicBezTo>
                    <a:pt x="60582" y="63273"/>
                    <a:pt x="58680" y="67779"/>
                    <a:pt x="55275" y="71184"/>
                  </a:cubicBezTo>
                  <a:lnTo>
                    <a:pt x="11716" y="115343"/>
                  </a:lnTo>
                  <a:cubicBezTo>
                    <a:pt x="11716" y="115343"/>
                    <a:pt x="11716" y="115444"/>
                    <a:pt x="11616" y="115444"/>
                  </a:cubicBezTo>
                  <a:cubicBezTo>
                    <a:pt x="10414" y="116645"/>
                    <a:pt x="8812" y="117346"/>
                    <a:pt x="7110" y="117346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A05788D9-5853-44C2-8BBC-60F20AE59B3E}"/>
                </a:ext>
              </a:extLst>
            </p:cNvPr>
            <p:cNvSpPr/>
            <p:nvPr/>
          </p:nvSpPr>
          <p:spPr>
            <a:xfrm>
              <a:off x="11093529" y="5793214"/>
              <a:ext cx="60081" cy="110149"/>
            </a:xfrm>
            <a:custGeom>
              <a:avLst/>
              <a:gdLst>
                <a:gd name="connsiteX0" fmla="*/ 54174 w 60081"/>
                <a:gd name="connsiteY0" fmla="*/ 117271 h 110148"/>
                <a:gd name="connsiteX1" fmla="*/ 49668 w 60081"/>
                <a:gd name="connsiteY1" fmla="*/ 115469 h 110148"/>
                <a:gd name="connsiteX2" fmla="*/ 5408 w 60081"/>
                <a:gd name="connsiteY2" fmla="*/ 71810 h 110148"/>
                <a:gd name="connsiteX3" fmla="*/ 0 w 60081"/>
                <a:gd name="connsiteY3" fmla="*/ 58792 h 110148"/>
                <a:gd name="connsiteX4" fmla="*/ 5307 w 60081"/>
                <a:gd name="connsiteY4" fmla="*/ 45975 h 110148"/>
                <a:gd name="connsiteX5" fmla="*/ 48966 w 60081"/>
                <a:gd name="connsiteY5" fmla="*/ 1815 h 110148"/>
                <a:gd name="connsiteX6" fmla="*/ 49067 w 60081"/>
                <a:gd name="connsiteY6" fmla="*/ 1715 h 110148"/>
                <a:gd name="connsiteX7" fmla="*/ 57979 w 60081"/>
                <a:gd name="connsiteY7" fmla="*/ 1815 h 110148"/>
                <a:gd name="connsiteX8" fmla="*/ 58079 w 60081"/>
                <a:gd name="connsiteY8" fmla="*/ 10827 h 110148"/>
                <a:gd name="connsiteX9" fmla="*/ 14420 w 60081"/>
                <a:gd name="connsiteY9" fmla="*/ 54987 h 110148"/>
                <a:gd name="connsiteX10" fmla="*/ 12818 w 60081"/>
                <a:gd name="connsiteY10" fmla="*/ 58792 h 110148"/>
                <a:gd name="connsiteX11" fmla="*/ 14420 w 60081"/>
                <a:gd name="connsiteY11" fmla="*/ 62697 h 110148"/>
                <a:gd name="connsiteX12" fmla="*/ 58680 w 60081"/>
                <a:gd name="connsiteY12" fmla="*/ 106356 h 110148"/>
                <a:gd name="connsiteX13" fmla="*/ 60582 w 60081"/>
                <a:gd name="connsiteY13" fmla="*/ 110862 h 110148"/>
                <a:gd name="connsiteX14" fmla="*/ 58680 w 60081"/>
                <a:gd name="connsiteY14" fmla="*/ 115469 h 110148"/>
                <a:gd name="connsiteX15" fmla="*/ 54174 w 60081"/>
                <a:gd name="connsiteY15" fmla="*/ 117271 h 110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081" h="110148">
                  <a:moveTo>
                    <a:pt x="54174" y="117271"/>
                  </a:moveTo>
                  <a:cubicBezTo>
                    <a:pt x="52471" y="117271"/>
                    <a:pt x="50870" y="116670"/>
                    <a:pt x="49668" y="115469"/>
                  </a:cubicBezTo>
                  <a:lnTo>
                    <a:pt x="5408" y="71810"/>
                  </a:lnTo>
                  <a:cubicBezTo>
                    <a:pt x="2003" y="68405"/>
                    <a:pt x="0" y="63699"/>
                    <a:pt x="0" y="58792"/>
                  </a:cubicBezTo>
                  <a:cubicBezTo>
                    <a:pt x="0" y="54086"/>
                    <a:pt x="1903" y="49379"/>
                    <a:pt x="5307" y="45975"/>
                  </a:cubicBezTo>
                  <a:lnTo>
                    <a:pt x="48966" y="1815"/>
                  </a:lnTo>
                  <a:lnTo>
                    <a:pt x="49067" y="1715"/>
                  </a:lnTo>
                  <a:cubicBezTo>
                    <a:pt x="51470" y="-588"/>
                    <a:pt x="55576" y="-588"/>
                    <a:pt x="57979" y="1815"/>
                  </a:cubicBezTo>
                  <a:cubicBezTo>
                    <a:pt x="60482" y="4218"/>
                    <a:pt x="60582" y="8324"/>
                    <a:pt x="58079" y="10827"/>
                  </a:cubicBezTo>
                  <a:lnTo>
                    <a:pt x="14420" y="54987"/>
                  </a:lnTo>
                  <a:cubicBezTo>
                    <a:pt x="13419" y="56088"/>
                    <a:pt x="12818" y="57390"/>
                    <a:pt x="12818" y="58792"/>
                  </a:cubicBezTo>
                  <a:cubicBezTo>
                    <a:pt x="12818" y="60294"/>
                    <a:pt x="13419" y="61596"/>
                    <a:pt x="14420" y="62697"/>
                  </a:cubicBezTo>
                  <a:lnTo>
                    <a:pt x="58680" y="106356"/>
                  </a:lnTo>
                  <a:cubicBezTo>
                    <a:pt x="59882" y="107558"/>
                    <a:pt x="60582" y="109160"/>
                    <a:pt x="60582" y="110862"/>
                  </a:cubicBezTo>
                  <a:cubicBezTo>
                    <a:pt x="60582" y="112565"/>
                    <a:pt x="59882" y="114167"/>
                    <a:pt x="58680" y="115469"/>
                  </a:cubicBezTo>
                  <a:cubicBezTo>
                    <a:pt x="57478" y="116670"/>
                    <a:pt x="55876" y="117271"/>
                    <a:pt x="54174" y="117271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4881BE02-6A36-4C1C-A0C8-2ED67B9DDCD1}"/>
                </a:ext>
              </a:extLst>
            </p:cNvPr>
            <p:cNvSpPr/>
            <p:nvPr/>
          </p:nvSpPr>
          <p:spPr>
            <a:xfrm>
              <a:off x="11093529" y="5958750"/>
              <a:ext cx="400541" cy="350473"/>
            </a:xfrm>
            <a:custGeom>
              <a:avLst/>
              <a:gdLst>
                <a:gd name="connsiteX0" fmla="*/ 399941 w 400541"/>
                <a:gd name="connsiteY0" fmla="*/ 352676 h 350473"/>
                <a:gd name="connsiteX1" fmla="*/ 384921 w 400541"/>
                <a:gd name="connsiteY1" fmla="*/ 352676 h 350473"/>
                <a:gd name="connsiteX2" fmla="*/ 378512 w 400541"/>
                <a:gd name="connsiteY2" fmla="*/ 346268 h 350473"/>
                <a:gd name="connsiteX3" fmla="*/ 384921 w 400541"/>
                <a:gd name="connsiteY3" fmla="*/ 339859 h 350473"/>
                <a:gd name="connsiteX4" fmla="*/ 399941 w 400541"/>
                <a:gd name="connsiteY4" fmla="*/ 339859 h 350473"/>
                <a:gd name="connsiteX5" fmla="*/ 406350 w 400541"/>
                <a:gd name="connsiteY5" fmla="*/ 346268 h 350473"/>
                <a:gd name="connsiteX6" fmla="*/ 399941 w 400541"/>
                <a:gd name="connsiteY6" fmla="*/ 352676 h 350473"/>
                <a:gd name="connsiteX7" fmla="*/ 365694 w 400541"/>
                <a:gd name="connsiteY7" fmla="*/ 352676 h 350473"/>
                <a:gd name="connsiteX8" fmla="*/ 359286 w 400541"/>
                <a:gd name="connsiteY8" fmla="*/ 346268 h 350473"/>
                <a:gd name="connsiteX9" fmla="*/ 365694 w 400541"/>
                <a:gd name="connsiteY9" fmla="*/ 339859 h 350473"/>
                <a:gd name="connsiteX10" fmla="*/ 372103 w 400541"/>
                <a:gd name="connsiteY10" fmla="*/ 346268 h 350473"/>
                <a:gd name="connsiteX11" fmla="*/ 365694 w 400541"/>
                <a:gd name="connsiteY11" fmla="*/ 352676 h 350473"/>
                <a:gd name="connsiteX12" fmla="*/ 346469 w 400541"/>
                <a:gd name="connsiteY12" fmla="*/ 352676 h 350473"/>
                <a:gd name="connsiteX13" fmla="*/ 52571 w 400541"/>
                <a:gd name="connsiteY13" fmla="*/ 352676 h 350473"/>
                <a:gd name="connsiteX14" fmla="*/ 0 w 400541"/>
                <a:gd name="connsiteY14" fmla="*/ 300105 h 350473"/>
                <a:gd name="connsiteX15" fmla="*/ 0 w 400541"/>
                <a:gd name="connsiteY15" fmla="*/ 217894 h 350473"/>
                <a:gd name="connsiteX16" fmla="*/ 6409 w 400541"/>
                <a:gd name="connsiteY16" fmla="*/ 211486 h 350473"/>
                <a:gd name="connsiteX17" fmla="*/ 12818 w 400541"/>
                <a:gd name="connsiteY17" fmla="*/ 217894 h 350473"/>
                <a:gd name="connsiteX18" fmla="*/ 12818 w 400541"/>
                <a:gd name="connsiteY18" fmla="*/ 300105 h 350473"/>
                <a:gd name="connsiteX19" fmla="*/ 52571 w 400541"/>
                <a:gd name="connsiteY19" fmla="*/ 339859 h 350473"/>
                <a:gd name="connsiteX20" fmla="*/ 346469 w 400541"/>
                <a:gd name="connsiteY20" fmla="*/ 339859 h 350473"/>
                <a:gd name="connsiteX21" fmla="*/ 352877 w 400541"/>
                <a:gd name="connsiteY21" fmla="*/ 346268 h 350473"/>
                <a:gd name="connsiteX22" fmla="*/ 346469 w 400541"/>
                <a:gd name="connsiteY22" fmla="*/ 352676 h 350473"/>
                <a:gd name="connsiteX23" fmla="*/ 6409 w 400541"/>
                <a:gd name="connsiteY23" fmla="*/ 205077 h 350473"/>
                <a:gd name="connsiteX24" fmla="*/ 0 w 400541"/>
                <a:gd name="connsiteY24" fmla="*/ 198668 h 350473"/>
                <a:gd name="connsiteX25" fmla="*/ 0 w 400541"/>
                <a:gd name="connsiteY25" fmla="*/ 6408 h 350473"/>
                <a:gd name="connsiteX26" fmla="*/ 6409 w 400541"/>
                <a:gd name="connsiteY26" fmla="*/ 0 h 350473"/>
                <a:gd name="connsiteX27" fmla="*/ 12818 w 400541"/>
                <a:gd name="connsiteY27" fmla="*/ 6408 h 350473"/>
                <a:gd name="connsiteX28" fmla="*/ 12818 w 400541"/>
                <a:gd name="connsiteY28" fmla="*/ 198668 h 350473"/>
                <a:gd name="connsiteX29" fmla="*/ 6409 w 400541"/>
                <a:gd name="connsiteY29" fmla="*/ 205077 h 35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00541" h="350473">
                  <a:moveTo>
                    <a:pt x="399941" y="352676"/>
                  </a:moveTo>
                  <a:lnTo>
                    <a:pt x="384921" y="352676"/>
                  </a:lnTo>
                  <a:cubicBezTo>
                    <a:pt x="381316" y="352676"/>
                    <a:pt x="378512" y="349772"/>
                    <a:pt x="378512" y="346268"/>
                  </a:cubicBezTo>
                  <a:cubicBezTo>
                    <a:pt x="378512" y="342663"/>
                    <a:pt x="381316" y="339859"/>
                    <a:pt x="384921" y="339859"/>
                  </a:cubicBezTo>
                  <a:lnTo>
                    <a:pt x="399941" y="339859"/>
                  </a:lnTo>
                  <a:cubicBezTo>
                    <a:pt x="403446" y="339859"/>
                    <a:pt x="406350" y="342663"/>
                    <a:pt x="406350" y="346268"/>
                  </a:cubicBezTo>
                  <a:cubicBezTo>
                    <a:pt x="406350" y="349772"/>
                    <a:pt x="403446" y="352676"/>
                    <a:pt x="399941" y="352676"/>
                  </a:cubicBezTo>
                  <a:close/>
                  <a:moveTo>
                    <a:pt x="365694" y="352676"/>
                  </a:moveTo>
                  <a:cubicBezTo>
                    <a:pt x="362090" y="352676"/>
                    <a:pt x="359286" y="349772"/>
                    <a:pt x="359286" y="346268"/>
                  </a:cubicBezTo>
                  <a:cubicBezTo>
                    <a:pt x="359286" y="342663"/>
                    <a:pt x="362090" y="339859"/>
                    <a:pt x="365694" y="339859"/>
                  </a:cubicBezTo>
                  <a:cubicBezTo>
                    <a:pt x="369199" y="339859"/>
                    <a:pt x="372103" y="342663"/>
                    <a:pt x="372103" y="346268"/>
                  </a:cubicBezTo>
                  <a:cubicBezTo>
                    <a:pt x="372103" y="349772"/>
                    <a:pt x="369199" y="352676"/>
                    <a:pt x="365694" y="352676"/>
                  </a:cubicBezTo>
                  <a:close/>
                  <a:moveTo>
                    <a:pt x="346469" y="352676"/>
                  </a:moveTo>
                  <a:lnTo>
                    <a:pt x="52571" y="352676"/>
                  </a:lnTo>
                  <a:cubicBezTo>
                    <a:pt x="23633" y="352676"/>
                    <a:pt x="0" y="329044"/>
                    <a:pt x="0" y="300105"/>
                  </a:cubicBezTo>
                  <a:lnTo>
                    <a:pt x="0" y="217894"/>
                  </a:lnTo>
                  <a:cubicBezTo>
                    <a:pt x="0" y="214390"/>
                    <a:pt x="2904" y="211486"/>
                    <a:pt x="6409" y="211486"/>
                  </a:cubicBezTo>
                  <a:cubicBezTo>
                    <a:pt x="9913" y="211486"/>
                    <a:pt x="12818" y="214390"/>
                    <a:pt x="12818" y="217894"/>
                  </a:cubicBezTo>
                  <a:lnTo>
                    <a:pt x="12818" y="300105"/>
                  </a:lnTo>
                  <a:cubicBezTo>
                    <a:pt x="12818" y="321935"/>
                    <a:pt x="30742" y="339759"/>
                    <a:pt x="52571" y="339859"/>
                  </a:cubicBezTo>
                  <a:lnTo>
                    <a:pt x="346469" y="339859"/>
                  </a:lnTo>
                  <a:cubicBezTo>
                    <a:pt x="349974" y="339859"/>
                    <a:pt x="352877" y="342663"/>
                    <a:pt x="352877" y="346268"/>
                  </a:cubicBezTo>
                  <a:cubicBezTo>
                    <a:pt x="352877" y="349772"/>
                    <a:pt x="349974" y="352676"/>
                    <a:pt x="346469" y="352676"/>
                  </a:cubicBezTo>
                  <a:close/>
                  <a:moveTo>
                    <a:pt x="6409" y="205077"/>
                  </a:moveTo>
                  <a:cubicBezTo>
                    <a:pt x="2904" y="205077"/>
                    <a:pt x="0" y="202173"/>
                    <a:pt x="0" y="198668"/>
                  </a:cubicBezTo>
                  <a:lnTo>
                    <a:pt x="0" y="6408"/>
                  </a:lnTo>
                  <a:cubicBezTo>
                    <a:pt x="0" y="2804"/>
                    <a:pt x="2904" y="0"/>
                    <a:pt x="6409" y="0"/>
                  </a:cubicBezTo>
                  <a:cubicBezTo>
                    <a:pt x="9913" y="0"/>
                    <a:pt x="12818" y="2804"/>
                    <a:pt x="12818" y="6408"/>
                  </a:cubicBezTo>
                  <a:lnTo>
                    <a:pt x="12818" y="198668"/>
                  </a:lnTo>
                  <a:cubicBezTo>
                    <a:pt x="12818" y="202173"/>
                    <a:pt x="9913" y="205077"/>
                    <a:pt x="6409" y="20507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0246C484-CF1F-4EFA-8744-DF221002887D}"/>
                </a:ext>
              </a:extLst>
            </p:cNvPr>
            <p:cNvSpPr/>
            <p:nvPr/>
          </p:nvSpPr>
          <p:spPr>
            <a:xfrm>
              <a:off x="11153211" y="5845397"/>
              <a:ext cx="400541" cy="350473"/>
            </a:xfrm>
            <a:custGeom>
              <a:avLst/>
              <a:gdLst>
                <a:gd name="connsiteX0" fmla="*/ 399940 w 400541"/>
                <a:gd name="connsiteY0" fmla="*/ 352676 h 350473"/>
                <a:gd name="connsiteX1" fmla="*/ 393431 w 400541"/>
                <a:gd name="connsiteY1" fmla="*/ 346268 h 350473"/>
                <a:gd name="connsiteX2" fmla="*/ 393431 w 400541"/>
                <a:gd name="connsiteY2" fmla="*/ 154008 h 350473"/>
                <a:gd name="connsiteX3" fmla="*/ 399940 w 400541"/>
                <a:gd name="connsiteY3" fmla="*/ 147599 h 350473"/>
                <a:gd name="connsiteX4" fmla="*/ 406248 w 400541"/>
                <a:gd name="connsiteY4" fmla="*/ 154008 h 350473"/>
                <a:gd name="connsiteX5" fmla="*/ 406248 w 400541"/>
                <a:gd name="connsiteY5" fmla="*/ 346268 h 350473"/>
                <a:gd name="connsiteX6" fmla="*/ 399940 w 400541"/>
                <a:gd name="connsiteY6" fmla="*/ 352676 h 350473"/>
                <a:gd name="connsiteX7" fmla="*/ 399940 w 400541"/>
                <a:gd name="connsiteY7" fmla="*/ 141191 h 350473"/>
                <a:gd name="connsiteX8" fmla="*/ 393431 w 400541"/>
                <a:gd name="connsiteY8" fmla="*/ 134782 h 350473"/>
                <a:gd name="connsiteX9" fmla="*/ 393431 w 400541"/>
                <a:gd name="connsiteY9" fmla="*/ 52571 h 350473"/>
                <a:gd name="connsiteX10" fmla="*/ 353778 w 400541"/>
                <a:gd name="connsiteY10" fmla="*/ 12817 h 350473"/>
                <a:gd name="connsiteX11" fmla="*/ 59881 w 400541"/>
                <a:gd name="connsiteY11" fmla="*/ 12817 h 350473"/>
                <a:gd name="connsiteX12" fmla="*/ 53472 w 400541"/>
                <a:gd name="connsiteY12" fmla="*/ 6408 h 350473"/>
                <a:gd name="connsiteX13" fmla="*/ 59881 w 400541"/>
                <a:gd name="connsiteY13" fmla="*/ 0 h 350473"/>
                <a:gd name="connsiteX14" fmla="*/ 353778 w 400541"/>
                <a:gd name="connsiteY14" fmla="*/ 0 h 350473"/>
                <a:gd name="connsiteX15" fmla="*/ 406248 w 400541"/>
                <a:gd name="connsiteY15" fmla="*/ 52571 h 350473"/>
                <a:gd name="connsiteX16" fmla="*/ 406248 w 400541"/>
                <a:gd name="connsiteY16" fmla="*/ 134682 h 350473"/>
                <a:gd name="connsiteX17" fmla="*/ 406349 w 400541"/>
                <a:gd name="connsiteY17" fmla="*/ 134782 h 350473"/>
                <a:gd name="connsiteX18" fmla="*/ 399940 w 400541"/>
                <a:gd name="connsiteY18" fmla="*/ 141191 h 350473"/>
                <a:gd name="connsiteX19" fmla="*/ 40654 w 400541"/>
                <a:gd name="connsiteY19" fmla="*/ 12817 h 350473"/>
                <a:gd name="connsiteX20" fmla="*/ 34245 w 400541"/>
                <a:gd name="connsiteY20" fmla="*/ 6408 h 350473"/>
                <a:gd name="connsiteX21" fmla="*/ 40654 w 400541"/>
                <a:gd name="connsiteY21" fmla="*/ 0 h 350473"/>
                <a:gd name="connsiteX22" fmla="*/ 47063 w 400541"/>
                <a:gd name="connsiteY22" fmla="*/ 6408 h 350473"/>
                <a:gd name="connsiteX23" fmla="*/ 40654 w 400541"/>
                <a:gd name="connsiteY23" fmla="*/ 12817 h 350473"/>
                <a:gd name="connsiteX24" fmla="*/ 21429 w 400541"/>
                <a:gd name="connsiteY24" fmla="*/ 12817 h 350473"/>
                <a:gd name="connsiteX25" fmla="*/ 6409 w 400541"/>
                <a:gd name="connsiteY25" fmla="*/ 12817 h 350473"/>
                <a:gd name="connsiteX26" fmla="*/ 0 w 400541"/>
                <a:gd name="connsiteY26" fmla="*/ 6408 h 350473"/>
                <a:gd name="connsiteX27" fmla="*/ 6409 w 400541"/>
                <a:gd name="connsiteY27" fmla="*/ 0 h 350473"/>
                <a:gd name="connsiteX28" fmla="*/ 21429 w 400541"/>
                <a:gd name="connsiteY28" fmla="*/ 0 h 350473"/>
                <a:gd name="connsiteX29" fmla="*/ 27837 w 400541"/>
                <a:gd name="connsiteY29" fmla="*/ 6408 h 350473"/>
                <a:gd name="connsiteX30" fmla="*/ 21429 w 400541"/>
                <a:gd name="connsiteY30" fmla="*/ 12817 h 350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00541" h="350473">
                  <a:moveTo>
                    <a:pt x="399940" y="352676"/>
                  </a:moveTo>
                  <a:cubicBezTo>
                    <a:pt x="396335" y="352676"/>
                    <a:pt x="393431" y="349873"/>
                    <a:pt x="393431" y="346268"/>
                  </a:cubicBezTo>
                  <a:lnTo>
                    <a:pt x="393431" y="154008"/>
                  </a:lnTo>
                  <a:cubicBezTo>
                    <a:pt x="393431" y="150503"/>
                    <a:pt x="396335" y="147599"/>
                    <a:pt x="399940" y="147599"/>
                  </a:cubicBezTo>
                  <a:cubicBezTo>
                    <a:pt x="403444" y="147599"/>
                    <a:pt x="406248" y="150503"/>
                    <a:pt x="406248" y="154008"/>
                  </a:cubicBezTo>
                  <a:lnTo>
                    <a:pt x="406248" y="346268"/>
                  </a:lnTo>
                  <a:cubicBezTo>
                    <a:pt x="406248" y="349873"/>
                    <a:pt x="403444" y="352676"/>
                    <a:pt x="399940" y="352676"/>
                  </a:cubicBezTo>
                  <a:close/>
                  <a:moveTo>
                    <a:pt x="399940" y="141191"/>
                  </a:moveTo>
                  <a:cubicBezTo>
                    <a:pt x="396335" y="141191"/>
                    <a:pt x="393431" y="138387"/>
                    <a:pt x="393431" y="134782"/>
                  </a:cubicBezTo>
                  <a:lnTo>
                    <a:pt x="393431" y="52571"/>
                  </a:lnTo>
                  <a:cubicBezTo>
                    <a:pt x="393431" y="30742"/>
                    <a:pt x="375608" y="12918"/>
                    <a:pt x="353778" y="12817"/>
                  </a:cubicBezTo>
                  <a:lnTo>
                    <a:pt x="59881" y="12817"/>
                  </a:lnTo>
                  <a:cubicBezTo>
                    <a:pt x="56376" y="12817"/>
                    <a:pt x="53472" y="10014"/>
                    <a:pt x="53472" y="6408"/>
                  </a:cubicBezTo>
                  <a:cubicBezTo>
                    <a:pt x="53472" y="2904"/>
                    <a:pt x="56376" y="0"/>
                    <a:pt x="59881" y="0"/>
                  </a:cubicBezTo>
                  <a:lnTo>
                    <a:pt x="353778" y="0"/>
                  </a:lnTo>
                  <a:cubicBezTo>
                    <a:pt x="382717" y="0"/>
                    <a:pt x="406248" y="23632"/>
                    <a:pt x="406248" y="52571"/>
                  </a:cubicBezTo>
                  <a:lnTo>
                    <a:pt x="406248" y="134682"/>
                  </a:lnTo>
                  <a:cubicBezTo>
                    <a:pt x="406349" y="134782"/>
                    <a:pt x="406349" y="134782"/>
                    <a:pt x="406349" y="134782"/>
                  </a:cubicBezTo>
                  <a:cubicBezTo>
                    <a:pt x="406349" y="138387"/>
                    <a:pt x="403444" y="141191"/>
                    <a:pt x="399940" y="141191"/>
                  </a:cubicBezTo>
                  <a:close/>
                  <a:moveTo>
                    <a:pt x="40654" y="12817"/>
                  </a:moveTo>
                  <a:cubicBezTo>
                    <a:pt x="37150" y="12817"/>
                    <a:pt x="34245" y="10014"/>
                    <a:pt x="34245" y="6408"/>
                  </a:cubicBezTo>
                  <a:cubicBezTo>
                    <a:pt x="34245" y="2904"/>
                    <a:pt x="37150" y="0"/>
                    <a:pt x="40654" y="0"/>
                  </a:cubicBezTo>
                  <a:cubicBezTo>
                    <a:pt x="44259" y="0"/>
                    <a:pt x="47063" y="2904"/>
                    <a:pt x="47063" y="6408"/>
                  </a:cubicBezTo>
                  <a:cubicBezTo>
                    <a:pt x="47063" y="10014"/>
                    <a:pt x="44259" y="12817"/>
                    <a:pt x="40654" y="12817"/>
                  </a:cubicBezTo>
                  <a:close/>
                  <a:moveTo>
                    <a:pt x="21429" y="12817"/>
                  </a:moveTo>
                  <a:lnTo>
                    <a:pt x="6409" y="12817"/>
                  </a:lnTo>
                  <a:cubicBezTo>
                    <a:pt x="2903" y="12817"/>
                    <a:pt x="0" y="10014"/>
                    <a:pt x="0" y="6408"/>
                  </a:cubicBezTo>
                  <a:cubicBezTo>
                    <a:pt x="0" y="2904"/>
                    <a:pt x="2903" y="0"/>
                    <a:pt x="6409" y="0"/>
                  </a:cubicBezTo>
                  <a:lnTo>
                    <a:pt x="21429" y="0"/>
                  </a:lnTo>
                  <a:cubicBezTo>
                    <a:pt x="25034" y="0"/>
                    <a:pt x="27837" y="2904"/>
                    <a:pt x="27837" y="6408"/>
                  </a:cubicBezTo>
                  <a:cubicBezTo>
                    <a:pt x="27837" y="10014"/>
                    <a:pt x="25034" y="12817"/>
                    <a:pt x="21429" y="12817"/>
                  </a:cubicBezTo>
                  <a:close/>
                </a:path>
              </a:pathLst>
            </a:custGeom>
            <a:solidFill>
              <a:srgbClr val="FFFFFF"/>
            </a:solidFill>
            <a:ln w="100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45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Freeform: Shape 556">
            <a:extLst>
              <a:ext uri="{FF2B5EF4-FFF2-40B4-BE49-F238E27FC236}">
                <a16:creationId xmlns:a16="http://schemas.microsoft.com/office/drawing/2014/main" id="{A73F7661-ADDB-4EF9-A19F-ED26CAD4CD01}"/>
              </a:ext>
            </a:extLst>
          </p:cNvPr>
          <p:cNvSpPr/>
          <p:nvPr/>
        </p:nvSpPr>
        <p:spPr>
          <a:xfrm>
            <a:off x="554182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8" name="Freeform: Shape 557">
            <a:extLst>
              <a:ext uri="{FF2B5EF4-FFF2-40B4-BE49-F238E27FC236}">
                <a16:creationId xmlns:a16="http://schemas.microsoft.com/office/drawing/2014/main" id="{E026E2E9-FFEB-4F3A-A86B-BC2A788CB3DB}"/>
              </a:ext>
            </a:extLst>
          </p:cNvPr>
          <p:cNvSpPr/>
          <p:nvPr/>
        </p:nvSpPr>
        <p:spPr>
          <a:xfrm>
            <a:off x="1714316" y="143694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59" name="Freeform: Shape 558">
            <a:extLst>
              <a:ext uri="{FF2B5EF4-FFF2-40B4-BE49-F238E27FC236}">
                <a16:creationId xmlns:a16="http://schemas.microsoft.com/office/drawing/2014/main" id="{9FDA4275-263D-424F-902E-E425AB00B7C5}"/>
              </a:ext>
            </a:extLst>
          </p:cNvPr>
          <p:cNvSpPr/>
          <p:nvPr/>
        </p:nvSpPr>
        <p:spPr>
          <a:xfrm>
            <a:off x="2874450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0" name="Freeform: Shape 559">
            <a:extLst>
              <a:ext uri="{FF2B5EF4-FFF2-40B4-BE49-F238E27FC236}">
                <a16:creationId xmlns:a16="http://schemas.microsoft.com/office/drawing/2014/main" id="{6B894F75-C768-4DA3-B662-30BEA2ECE068}"/>
              </a:ext>
            </a:extLst>
          </p:cNvPr>
          <p:cNvSpPr/>
          <p:nvPr/>
        </p:nvSpPr>
        <p:spPr>
          <a:xfrm>
            <a:off x="4034648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1" name="Freeform: Shape 560">
            <a:extLst>
              <a:ext uri="{FF2B5EF4-FFF2-40B4-BE49-F238E27FC236}">
                <a16:creationId xmlns:a16="http://schemas.microsoft.com/office/drawing/2014/main" id="{84EB28F3-39F8-498D-8F37-A014717FF9B6}"/>
              </a:ext>
            </a:extLst>
          </p:cNvPr>
          <p:cNvSpPr/>
          <p:nvPr/>
        </p:nvSpPr>
        <p:spPr>
          <a:xfrm>
            <a:off x="5194783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2" name="Freeform: Shape 561">
            <a:extLst>
              <a:ext uri="{FF2B5EF4-FFF2-40B4-BE49-F238E27FC236}">
                <a16:creationId xmlns:a16="http://schemas.microsoft.com/office/drawing/2014/main" id="{EF045F16-F652-4658-BF33-21A6281DCA9B}"/>
              </a:ext>
            </a:extLst>
          </p:cNvPr>
          <p:cNvSpPr/>
          <p:nvPr/>
        </p:nvSpPr>
        <p:spPr>
          <a:xfrm>
            <a:off x="63549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3" name="Freeform: Shape 562">
            <a:extLst>
              <a:ext uri="{FF2B5EF4-FFF2-40B4-BE49-F238E27FC236}">
                <a16:creationId xmlns:a16="http://schemas.microsoft.com/office/drawing/2014/main" id="{2FACFE7B-C9ED-4287-91AA-DE59849268C6}"/>
              </a:ext>
            </a:extLst>
          </p:cNvPr>
          <p:cNvSpPr/>
          <p:nvPr/>
        </p:nvSpPr>
        <p:spPr>
          <a:xfrm>
            <a:off x="7515051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4" name="Freeform: Shape 563">
            <a:extLst>
              <a:ext uri="{FF2B5EF4-FFF2-40B4-BE49-F238E27FC236}">
                <a16:creationId xmlns:a16="http://schemas.microsoft.com/office/drawing/2014/main" id="{F6B9AA53-CAC5-40CB-967E-D1951C11F9B3}"/>
              </a:ext>
            </a:extLst>
          </p:cNvPr>
          <p:cNvSpPr/>
          <p:nvPr/>
        </p:nvSpPr>
        <p:spPr>
          <a:xfrm>
            <a:off x="8675185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5" name="Freeform: Shape 564">
            <a:extLst>
              <a:ext uri="{FF2B5EF4-FFF2-40B4-BE49-F238E27FC236}">
                <a16:creationId xmlns:a16="http://schemas.microsoft.com/office/drawing/2014/main" id="{F291C599-F476-4EB2-B691-0290AD8FB743}"/>
              </a:ext>
            </a:extLst>
          </p:cNvPr>
          <p:cNvSpPr/>
          <p:nvPr/>
        </p:nvSpPr>
        <p:spPr>
          <a:xfrm>
            <a:off x="9835319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6" name="Freeform: Shape 565">
            <a:extLst>
              <a:ext uri="{FF2B5EF4-FFF2-40B4-BE49-F238E27FC236}">
                <a16:creationId xmlns:a16="http://schemas.microsoft.com/office/drawing/2014/main" id="{AB2EF909-6CC9-4852-A322-E288D2C04A1D}"/>
              </a:ext>
            </a:extLst>
          </p:cNvPr>
          <p:cNvSpPr/>
          <p:nvPr/>
        </p:nvSpPr>
        <p:spPr>
          <a:xfrm>
            <a:off x="109955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7" name="Freeform: Shape 566">
            <a:extLst>
              <a:ext uri="{FF2B5EF4-FFF2-40B4-BE49-F238E27FC236}">
                <a16:creationId xmlns:a16="http://schemas.microsoft.com/office/drawing/2014/main" id="{6F6CFF8D-226C-41BD-9751-35717B6B6AAE}"/>
              </a:ext>
            </a:extLst>
          </p:cNvPr>
          <p:cNvSpPr/>
          <p:nvPr/>
        </p:nvSpPr>
        <p:spPr>
          <a:xfrm>
            <a:off x="554182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8" name="Freeform: Shape 567">
            <a:extLst>
              <a:ext uri="{FF2B5EF4-FFF2-40B4-BE49-F238E27FC236}">
                <a16:creationId xmlns:a16="http://schemas.microsoft.com/office/drawing/2014/main" id="{969889B6-EEDE-429F-91DD-ED30FB3BC8CC}"/>
              </a:ext>
            </a:extLst>
          </p:cNvPr>
          <p:cNvSpPr/>
          <p:nvPr/>
        </p:nvSpPr>
        <p:spPr>
          <a:xfrm>
            <a:off x="1714316" y="2516190"/>
            <a:ext cx="633533" cy="633533"/>
          </a:xfrm>
          <a:custGeom>
            <a:avLst/>
            <a:gdLst>
              <a:gd name="connsiteX0" fmla="*/ 639933 w 633533"/>
              <a:gd name="connsiteY0" fmla="*/ 319966 h 633533"/>
              <a:gd name="connsiteX1" fmla="*/ 319966 w 633533"/>
              <a:gd name="connsiteY1" fmla="*/ 639933 h 633533"/>
              <a:gd name="connsiteX2" fmla="*/ 0 w 633533"/>
              <a:gd name="connsiteY2" fmla="*/ 319966 h 633533"/>
              <a:gd name="connsiteX3" fmla="*/ 319966 w 633533"/>
              <a:gd name="connsiteY3" fmla="*/ 0 h 633533"/>
              <a:gd name="connsiteX4" fmla="*/ 639933 w 633533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69" name="Freeform: Shape 568">
            <a:extLst>
              <a:ext uri="{FF2B5EF4-FFF2-40B4-BE49-F238E27FC236}">
                <a16:creationId xmlns:a16="http://schemas.microsoft.com/office/drawing/2014/main" id="{9A8467ED-39D4-48E2-8AAD-0C74A0285A4C}"/>
              </a:ext>
            </a:extLst>
          </p:cNvPr>
          <p:cNvSpPr/>
          <p:nvPr/>
        </p:nvSpPr>
        <p:spPr>
          <a:xfrm>
            <a:off x="2874450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0" name="Freeform: Shape 569">
            <a:extLst>
              <a:ext uri="{FF2B5EF4-FFF2-40B4-BE49-F238E27FC236}">
                <a16:creationId xmlns:a16="http://schemas.microsoft.com/office/drawing/2014/main" id="{BDF534D9-F0AC-4EFE-8922-3DEB8E488D44}"/>
              </a:ext>
            </a:extLst>
          </p:cNvPr>
          <p:cNvSpPr/>
          <p:nvPr/>
        </p:nvSpPr>
        <p:spPr>
          <a:xfrm>
            <a:off x="4034648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1" name="Freeform: Shape 570">
            <a:extLst>
              <a:ext uri="{FF2B5EF4-FFF2-40B4-BE49-F238E27FC236}">
                <a16:creationId xmlns:a16="http://schemas.microsoft.com/office/drawing/2014/main" id="{37D8AE3D-1FE9-49E0-BB9F-9F5F52EA18AD}"/>
              </a:ext>
            </a:extLst>
          </p:cNvPr>
          <p:cNvSpPr/>
          <p:nvPr/>
        </p:nvSpPr>
        <p:spPr>
          <a:xfrm>
            <a:off x="5194783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2" name="Freeform: Shape 571">
            <a:extLst>
              <a:ext uri="{FF2B5EF4-FFF2-40B4-BE49-F238E27FC236}">
                <a16:creationId xmlns:a16="http://schemas.microsoft.com/office/drawing/2014/main" id="{9FD5BF3B-48B5-4A8A-A513-FD0F44CFEF0F}"/>
              </a:ext>
            </a:extLst>
          </p:cNvPr>
          <p:cNvSpPr/>
          <p:nvPr/>
        </p:nvSpPr>
        <p:spPr>
          <a:xfrm>
            <a:off x="63549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3" name="Freeform: Shape 572">
            <a:extLst>
              <a:ext uri="{FF2B5EF4-FFF2-40B4-BE49-F238E27FC236}">
                <a16:creationId xmlns:a16="http://schemas.microsoft.com/office/drawing/2014/main" id="{B6C857AB-5558-41CF-8369-43A2F362A528}"/>
              </a:ext>
            </a:extLst>
          </p:cNvPr>
          <p:cNvSpPr/>
          <p:nvPr/>
        </p:nvSpPr>
        <p:spPr>
          <a:xfrm>
            <a:off x="7515051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4" name="Freeform: Shape 573">
            <a:extLst>
              <a:ext uri="{FF2B5EF4-FFF2-40B4-BE49-F238E27FC236}">
                <a16:creationId xmlns:a16="http://schemas.microsoft.com/office/drawing/2014/main" id="{DC6CB221-8A4F-425D-8320-3BD3D004D26B}"/>
              </a:ext>
            </a:extLst>
          </p:cNvPr>
          <p:cNvSpPr/>
          <p:nvPr/>
        </p:nvSpPr>
        <p:spPr>
          <a:xfrm>
            <a:off x="8675185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5" name="Freeform: Shape 574">
            <a:extLst>
              <a:ext uri="{FF2B5EF4-FFF2-40B4-BE49-F238E27FC236}">
                <a16:creationId xmlns:a16="http://schemas.microsoft.com/office/drawing/2014/main" id="{3333B898-97FF-4ECA-9440-94AAA394BFDE}"/>
              </a:ext>
            </a:extLst>
          </p:cNvPr>
          <p:cNvSpPr/>
          <p:nvPr/>
        </p:nvSpPr>
        <p:spPr>
          <a:xfrm>
            <a:off x="9835319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6" name="Freeform: Shape 575">
            <a:extLst>
              <a:ext uri="{FF2B5EF4-FFF2-40B4-BE49-F238E27FC236}">
                <a16:creationId xmlns:a16="http://schemas.microsoft.com/office/drawing/2014/main" id="{4800F3B4-B2D8-4600-B5CA-6BA3812D4E03}"/>
              </a:ext>
            </a:extLst>
          </p:cNvPr>
          <p:cNvSpPr/>
          <p:nvPr/>
        </p:nvSpPr>
        <p:spPr>
          <a:xfrm>
            <a:off x="109955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7" name="Freeform: Shape 576">
            <a:extLst>
              <a:ext uri="{FF2B5EF4-FFF2-40B4-BE49-F238E27FC236}">
                <a16:creationId xmlns:a16="http://schemas.microsoft.com/office/drawing/2014/main" id="{06165870-1192-4625-AF51-A375B55696F0}"/>
              </a:ext>
            </a:extLst>
          </p:cNvPr>
          <p:cNvSpPr/>
          <p:nvPr/>
        </p:nvSpPr>
        <p:spPr>
          <a:xfrm>
            <a:off x="554182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8" name="Freeform: Shape 577">
            <a:extLst>
              <a:ext uri="{FF2B5EF4-FFF2-40B4-BE49-F238E27FC236}">
                <a16:creationId xmlns:a16="http://schemas.microsoft.com/office/drawing/2014/main" id="{767AA725-D5DB-40B9-8304-252BDDF028E6}"/>
              </a:ext>
            </a:extLst>
          </p:cNvPr>
          <p:cNvSpPr/>
          <p:nvPr/>
        </p:nvSpPr>
        <p:spPr>
          <a:xfrm>
            <a:off x="1714316" y="3595436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79" name="Freeform: Shape 578">
            <a:extLst>
              <a:ext uri="{FF2B5EF4-FFF2-40B4-BE49-F238E27FC236}">
                <a16:creationId xmlns:a16="http://schemas.microsoft.com/office/drawing/2014/main" id="{D8714985-954E-48FE-98F9-CDAE33DFD7FC}"/>
              </a:ext>
            </a:extLst>
          </p:cNvPr>
          <p:cNvSpPr/>
          <p:nvPr/>
        </p:nvSpPr>
        <p:spPr>
          <a:xfrm>
            <a:off x="2874450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0" name="Freeform: Shape 579">
            <a:extLst>
              <a:ext uri="{FF2B5EF4-FFF2-40B4-BE49-F238E27FC236}">
                <a16:creationId xmlns:a16="http://schemas.microsoft.com/office/drawing/2014/main" id="{E89222E3-FA3C-4AF4-B619-0509B7AE4CA5}"/>
              </a:ext>
            </a:extLst>
          </p:cNvPr>
          <p:cNvSpPr/>
          <p:nvPr/>
        </p:nvSpPr>
        <p:spPr>
          <a:xfrm>
            <a:off x="4034648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1" name="Freeform: Shape 580">
            <a:extLst>
              <a:ext uri="{FF2B5EF4-FFF2-40B4-BE49-F238E27FC236}">
                <a16:creationId xmlns:a16="http://schemas.microsoft.com/office/drawing/2014/main" id="{ADF2E686-CE19-4022-8897-ABA6D01DFC14}"/>
              </a:ext>
            </a:extLst>
          </p:cNvPr>
          <p:cNvSpPr/>
          <p:nvPr/>
        </p:nvSpPr>
        <p:spPr>
          <a:xfrm>
            <a:off x="5194783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2" name="Freeform: Shape 581">
            <a:extLst>
              <a:ext uri="{FF2B5EF4-FFF2-40B4-BE49-F238E27FC236}">
                <a16:creationId xmlns:a16="http://schemas.microsoft.com/office/drawing/2014/main" id="{6FC89C32-9AD7-44BD-9F2C-38C99D611D59}"/>
              </a:ext>
            </a:extLst>
          </p:cNvPr>
          <p:cNvSpPr/>
          <p:nvPr/>
        </p:nvSpPr>
        <p:spPr>
          <a:xfrm>
            <a:off x="63549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3" name="Freeform: Shape 582">
            <a:extLst>
              <a:ext uri="{FF2B5EF4-FFF2-40B4-BE49-F238E27FC236}">
                <a16:creationId xmlns:a16="http://schemas.microsoft.com/office/drawing/2014/main" id="{788CB373-4C58-4FCF-A2FA-A231DDAD87F9}"/>
              </a:ext>
            </a:extLst>
          </p:cNvPr>
          <p:cNvSpPr/>
          <p:nvPr/>
        </p:nvSpPr>
        <p:spPr>
          <a:xfrm>
            <a:off x="7515051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4" name="Freeform: Shape 583">
            <a:extLst>
              <a:ext uri="{FF2B5EF4-FFF2-40B4-BE49-F238E27FC236}">
                <a16:creationId xmlns:a16="http://schemas.microsoft.com/office/drawing/2014/main" id="{A3FC6553-F745-4B4C-93D0-BE6E903E3311}"/>
              </a:ext>
            </a:extLst>
          </p:cNvPr>
          <p:cNvSpPr/>
          <p:nvPr/>
        </p:nvSpPr>
        <p:spPr>
          <a:xfrm>
            <a:off x="8675185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5" name="Freeform: Shape 584">
            <a:extLst>
              <a:ext uri="{FF2B5EF4-FFF2-40B4-BE49-F238E27FC236}">
                <a16:creationId xmlns:a16="http://schemas.microsoft.com/office/drawing/2014/main" id="{0C71A4F2-7E04-4279-9753-C8F23156CEB8}"/>
              </a:ext>
            </a:extLst>
          </p:cNvPr>
          <p:cNvSpPr/>
          <p:nvPr/>
        </p:nvSpPr>
        <p:spPr>
          <a:xfrm>
            <a:off x="9835319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6" name="Freeform: Shape 585">
            <a:extLst>
              <a:ext uri="{FF2B5EF4-FFF2-40B4-BE49-F238E27FC236}">
                <a16:creationId xmlns:a16="http://schemas.microsoft.com/office/drawing/2014/main" id="{98D090A0-60A2-4B73-9CAC-ADA80E87F280}"/>
              </a:ext>
            </a:extLst>
          </p:cNvPr>
          <p:cNvSpPr/>
          <p:nvPr/>
        </p:nvSpPr>
        <p:spPr>
          <a:xfrm>
            <a:off x="109955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7" name="Freeform: Shape 586">
            <a:extLst>
              <a:ext uri="{FF2B5EF4-FFF2-40B4-BE49-F238E27FC236}">
                <a16:creationId xmlns:a16="http://schemas.microsoft.com/office/drawing/2014/main" id="{BC7383E9-E22F-4CE9-9A8A-DF0D41A46B95}"/>
              </a:ext>
            </a:extLst>
          </p:cNvPr>
          <p:cNvSpPr/>
          <p:nvPr/>
        </p:nvSpPr>
        <p:spPr>
          <a:xfrm>
            <a:off x="554182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8" name="Freeform: Shape 587">
            <a:extLst>
              <a:ext uri="{FF2B5EF4-FFF2-40B4-BE49-F238E27FC236}">
                <a16:creationId xmlns:a16="http://schemas.microsoft.com/office/drawing/2014/main" id="{C4435DEE-858F-47D0-9439-7A4CC9121304}"/>
              </a:ext>
            </a:extLst>
          </p:cNvPr>
          <p:cNvSpPr/>
          <p:nvPr/>
        </p:nvSpPr>
        <p:spPr>
          <a:xfrm>
            <a:off x="1714316" y="467468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89" name="Freeform: Shape 588">
            <a:extLst>
              <a:ext uri="{FF2B5EF4-FFF2-40B4-BE49-F238E27FC236}">
                <a16:creationId xmlns:a16="http://schemas.microsoft.com/office/drawing/2014/main" id="{A564F5CB-454C-4291-998D-18429F844B63}"/>
              </a:ext>
            </a:extLst>
          </p:cNvPr>
          <p:cNvSpPr/>
          <p:nvPr/>
        </p:nvSpPr>
        <p:spPr>
          <a:xfrm>
            <a:off x="2874450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0" name="Freeform: Shape 589">
            <a:extLst>
              <a:ext uri="{FF2B5EF4-FFF2-40B4-BE49-F238E27FC236}">
                <a16:creationId xmlns:a16="http://schemas.microsoft.com/office/drawing/2014/main" id="{7F8B3C8E-43D5-44DA-AC1E-DC3822571FB4}"/>
              </a:ext>
            </a:extLst>
          </p:cNvPr>
          <p:cNvSpPr/>
          <p:nvPr/>
        </p:nvSpPr>
        <p:spPr>
          <a:xfrm>
            <a:off x="4034648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1" name="Freeform: Shape 590">
            <a:extLst>
              <a:ext uri="{FF2B5EF4-FFF2-40B4-BE49-F238E27FC236}">
                <a16:creationId xmlns:a16="http://schemas.microsoft.com/office/drawing/2014/main" id="{7934B31D-4DD6-43DD-8FE1-8A119C2F3397}"/>
              </a:ext>
            </a:extLst>
          </p:cNvPr>
          <p:cNvSpPr/>
          <p:nvPr/>
        </p:nvSpPr>
        <p:spPr>
          <a:xfrm>
            <a:off x="5194783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2" name="Freeform: Shape 591">
            <a:extLst>
              <a:ext uri="{FF2B5EF4-FFF2-40B4-BE49-F238E27FC236}">
                <a16:creationId xmlns:a16="http://schemas.microsoft.com/office/drawing/2014/main" id="{BE7A78A6-FF62-4CA9-8A72-E3D32793A0B0}"/>
              </a:ext>
            </a:extLst>
          </p:cNvPr>
          <p:cNvSpPr/>
          <p:nvPr/>
        </p:nvSpPr>
        <p:spPr>
          <a:xfrm>
            <a:off x="63549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3" name="Freeform: Shape 592">
            <a:extLst>
              <a:ext uri="{FF2B5EF4-FFF2-40B4-BE49-F238E27FC236}">
                <a16:creationId xmlns:a16="http://schemas.microsoft.com/office/drawing/2014/main" id="{950BF5B9-1182-4815-9746-2BB8ECA95E3F}"/>
              </a:ext>
            </a:extLst>
          </p:cNvPr>
          <p:cNvSpPr/>
          <p:nvPr/>
        </p:nvSpPr>
        <p:spPr>
          <a:xfrm>
            <a:off x="7515051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4" name="Freeform: Shape 593">
            <a:extLst>
              <a:ext uri="{FF2B5EF4-FFF2-40B4-BE49-F238E27FC236}">
                <a16:creationId xmlns:a16="http://schemas.microsoft.com/office/drawing/2014/main" id="{23F18F5D-23E4-4096-938F-BE1D1739326A}"/>
              </a:ext>
            </a:extLst>
          </p:cNvPr>
          <p:cNvSpPr/>
          <p:nvPr/>
        </p:nvSpPr>
        <p:spPr>
          <a:xfrm>
            <a:off x="8675185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5" name="Freeform: Shape 594">
            <a:extLst>
              <a:ext uri="{FF2B5EF4-FFF2-40B4-BE49-F238E27FC236}">
                <a16:creationId xmlns:a16="http://schemas.microsoft.com/office/drawing/2014/main" id="{DC163D88-4956-4B78-A6BF-7E2ED9ECF733}"/>
              </a:ext>
            </a:extLst>
          </p:cNvPr>
          <p:cNvSpPr/>
          <p:nvPr/>
        </p:nvSpPr>
        <p:spPr>
          <a:xfrm>
            <a:off x="9835319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6" name="Freeform: Shape 595">
            <a:extLst>
              <a:ext uri="{FF2B5EF4-FFF2-40B4-BE49-F238E27FC236}">
                <a16:creationId xmlns:a16="http://schemas.microsoft.com/office/drawing/2014/main" id="{C21D502A-0765-4559-A782-7F85C9481D94}"/>
              </a:ext>
            </a:extLst>
          </p:cNvPr>
          <p:cNvSpPr/>
          <p:nvPr/>
        </p:nvSpPr>
        <p:spPr>
          <a:xfrm>
            <a:off x="109955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7" name="Freeform: Shape 596">
            <a:extLst>
              <a:ext uri="{FF2B5EF4-FFF2-40B4-BE49-F238E27FC236}">
                <a16:creationId xmlns:a16="http://schemas.microsoft.com/office/drawing/2014/main" id="{A87A6D0D-D9A7-45E0-8A2F-9346D2A86BA3}"/>
              </a:ext>
            </a:extLst>
          </p:cNvPr>
          <p:cNvSpPr/>
          <p:nvPr/>
        </p:nvSpPr>
        <p:spPr>
          <a:xfrm>
            <a:off x="554182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8" name="Freeform: Shape 597">
            <a:extLst>
              <a:ext uri="{FF2B5EF4-FFF2-40B4-BE49-F238E27FC236}">
                <a16:creationId xmlns:a16="http://schemas.microsoft.com/office/drawing/2014/main" id="{FDCD013D-A673-4133-A550-9FD5AC90FD80}"/>
              </a:ext>
            </a:extLst>
          </p:cNvPr>
          <p:cNvSpPr/>
          <p:nvPr/>
        </p:nvSpPr>
        <p:spPr>
          <a:xfrm>
            <a:off x="1714316" y="5753929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99" name="Freeform: Shape 598">
            <a:extLst>
              <a:ext uri="{FF2B5EF4-FFF2-40B4-BE49-F238E27FC236}">
                <a16:creationId xmlns:a16="http://schemas.microsoft.com/office/drawing/2014/main" id="{BC667033-E9D7-4C6D-A335-51DF38B0F343}"/>
              </a:ext>
            </a:extLst>
          </p:cNvPr>
          <p:cNvSpPr/>
          <p:nvPr/>
        </p:nvSpPr>
        <p:spPr>
          <a:xfrm>
            <a:off x="2874450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0" name="Freeform: Shape 599">
            <a:extLst>
              <a:ext uri="{FF2B5EF4-FFF2-40B4-BE49-F238E27FC236}">
                <a16:creationId xmlns:a16="http://schemas.microsoft.com/office/drawing/2014/main" id="{61D7CAF0-C65B-4EBF-B997-E7AB68D9CEA1}"/>
              </a:ext>
            </a:extLst>
          </p:cNvPr>
          <p:cNvSpPr/>
          <p:nvPr/>
        </p:nvSpPr>
        <p:spPr>
          <a:xfrm>
            <a:off x="4034648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1" name="Freeform: Shape 600">
            <a:extLst>
              <a:ext uri="{FF2B5EF4-FFF2-40B4-BE49-F238E27FC236}">
                <a16:creationId xmlns:a16="http://schemas.microsoft.com/office/drawing/2014/main" id="{03CE4D8B-F62C-4248-A697-278B8D193A3D}"/>
              </a:ext>
            </a:extLst>
          </p:cNvPr>
          <p:cNvSpPr/>
          <p:nvPr/>
        </p:nvSpPr>
        <p:spPr>
          <a:xfrm>
            <a:off x="5194783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2" name="Freeform: Shape 601">
            <a:extLst>
              <a:ext uri="{FF2B5EF4-FFF2-40B4-BE49-F238E27FC236}">
                <a16:creationId xmlns:a16="http://schemas.microsoft.com/office/drawing/2014/main" id="{B37B9DC1-41BA-4FE9-ABF7-4B2125C0D7CF}"/>
              </a:ext>
            </a:extLst>
          </p:cNvPr>
          <p:cNvSpPr/>
          <p:nvPr/>
        </p:nvSpPr>
        <p:spPr>
          <a:xfrm>
            <a:off x="63549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3" name="Freeform: Shape 602">
            <a:extLst>
              <a:ext uri="{FF2B5EF4-FFF2-40B4-BE49-F238E27FC236}">
                <a16:creationId xmlns:a16="http://schemas.microsoft.com/office/drawing/2014/main" id="{9863B6D7-6288-4B9F-8B0F-CF94EAB2CABE}"/>
              </a:ext>
            </a:extLst>
          </p:cNvPr>
          <p:cNvSpPr/>
          <p:nvPr/>
        </p:nvSpPr>
        <p:spPr>
          <a:xfrm>
            <a:off x="7515051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4" name="Freeform: Shape 603">
            <a:extLst>
              <a:ext uri="{FF2B5EF4-FFF2-40B4-BE49-F238E27FC236}">
                <a16:creationId xmlns:a16="http://schemas.microsoft.com/office/drawing/2014/main" id="{053B7A64-D68A-4960-9E7F-EC42C7DB5CAB}"/>
              </a:ext>
            </a:extLst>
          </p:cNvPr>
          <p:cNvSpPr/>
          <p:nvPr/>
        </p:nvSpPr>
        <p:spPr>
          <a:xfrm>
            <a:off x="8675185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5" name="Freeform: Shape 604">
            <a:extLst>
              <a:ext uri="{FF2B5EF4-FFF2-40B4-BE49-F238E27FC236}">
                <a16:creationId xmlns:a16="http://schemas.microsoft.com/office/drawing/2014/main" id="{F15569DF-B1FD-471E-95F8-F9B6CC10FB22}"/>
              </a:ext>
            </a:extLst>
          </p:cNvPr>
          <p:cNvSpPr/>
          <p:nvPr/>
        </p:nvSpPr>
        <p:spPr>
          <a:xfrm>
            <a:off x="9835319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06" name="Freeform: Shape 605">
            <a:extLst>
              <a:ext uri="{FF2B5EF4-FFF2-40B4-BE49-F238E27FC236}">
                <a16:creationId xmlns:a16="http://schemas.microsoft.com/office/drawing/2014/main" id="{4DF268A5-3D6F-4289-BAB0-2C42818EFC75}"/>
              </a:ext>
            </a:extLst>
          </p:cNvPr>
          <p:cNvSpPr/>
          <p:nvPr/>
        </p:nvSpPr>
        <p:spPr>
          <a:xfrm>
            <a:off x="109955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496323" y="496333"/>
            <a:ext cx="1199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Arrow</a:t>
            </a:r>
          </a:p>
        </p:txBody>
      </p:sp>
      <p:grpSp>
        <p:nvGrpSpPr>
          <p:cNvPr id="523" name="Group 522">
            <a:extLst>
              <a:ext uri="{FF2B5EF4-FFF2-40B4-BE49-F238E27FC236}">
                <a16:creationId xmlns:a16="http://schemas.microsoft.com/office/drawing/2014/main" id="{EB58838B-E9CF-433D-848B-563C76DDB10A}"/>
              </a:ext>
            </a:extLst>
          </p:cNvPr>
          <p:cNvGrpSpPr/>
          <p:nvPr/>
        </p:nvGrpSpPr>
        <p:grpSpPr>
          <a:xfrm>
            <a:off x="11082687" y="1616886"/>
            <a:ext cx="465488" cy="275514"/>
            <a:chOff x="11082687" y="1616886"/>
            <a:chExt cx="465488" cy="275514"/>
          </a:xfrm>
        </p:grpSpPr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EF36F76-1B32-4A1F-8BB2-2585503ABF2D}"/>
                </a:ext>
              </a:extLst>
            </p:cNvPr>
            <p:cNvSpPr/>
            <p:nvPr/>
          </p:nvSpPr>
          <p:spPr>
            <a:xfrm>
              <a:off x="11117664" y="1669051"/>
              <a:ext cx="359757" cy="9993"/>
            </a:xfrm>
            <a:custGeom>
              <a:avLst/>
              <a:gdLst>
                <a:gd name="connsiteX0" fmla="*/ 358359 w 359757"/>
                <a:gd name="connsiteY0" fmla="*/ 12791 h 9993"/>
                <a:gd name="connsiteX1" fmla="*/ 6396 w 359757"/>
                <a:gd name="connsiteY1" fmla="*/ 12791 h 9993"/>
                <a:gd name="connsiteX2" fmla="*/ 0 w 359757"/>
                <a:gd name="connsiteY2" fmla="*/ 6396 h 9993"/>
                <a:gd name="connsiteX3" fmla="*/ 6396 w 359757"/>
                <a:gd name="connsiteY3" fmla="*/ 0 h 9993"/>
                <a:gd name="connsiteX4" fmla="*/ 358359 w 359757"/>
                <a:gd name="connsiteY4" fmla="*/ 0 h 9993"/>
                <a:gd name="connsiteX5" fmla="*/ 364754 w 359757"/>
                <a:gd name="connsiteY5" fmla="*/ 6396 h 9993"/>
                <a:gd name="connsiteX6" fmla="*/ 358359 w 359757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57" h="9993">
                  <a:moveTo>
                    <a:pt x="358359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58359" y="0"/>
                  </a:lnTo>
                  <a:cubicBezTo>
                    <a:pt x="361857" y="0"/>
                    <a:pt x="364754" y="2898"/>
                    <a:pt x="364754" y="6396"/>
                  </a:cubicBezTo>
                  <a:cubicBezTo>
                    <a:pt x="364754" y="9893"/>
                    <a:pt x="361857" y="12791"/>
                    <a:pt x="358359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20040FCA-8F93-456D-B167-13E3D5A9E54E}"/>
                </a:ext>
              </a:extLst>
            </p:cNvPr>
            <p:cNvSpPr/>
            <p:nvPr/>
          </p:nvSpPr>
          <p:spPr>
            <a:xfrm>
              <a:off x="11082687" y="1616886"/>
              <a:ext cx="59960" cy="109926"/>
            </a:xfrm>
            <a:custGeom>
              <a:avLst/>
              <a:gdLst>
                <a:gd name="connsiteX0" fmla="*/ 53365 w 59959"/>
                <a:gd name="connsiteY0" fmla="*/ 117121 h 109925"/>
                <a:gd name="connsiteX1" fmla="*/ 48867 w 59959"/>
                <a:gd name="connsiteY1" fmla="*/ 115222 h 109925"/>
                <a:gd name="connsiteX2" fmla="*/ 5297 w 59959"/>
                <a:gd name="connsiteY2" fmla="*/ 71052 h 109925"/>
                <a:gd name="connsiteX3" fmla="*/ 0 w 59959"/>
                <a:gd name="connsiteY3" fmla="*/ 58261 h 109925"/>
                <a:gd name="connsiteX4" fmla="*/ 5397 w 59959"/>
                <a:gd name="connsiteY4" fmla="*/ 45369 h 109925"/>
                <a:gd name="connsiteX5" fmla="*/ 49567 w 59959"/>
                <a:gd name="connsiteY5" fmla="*/ 1799 h 109925"/>
                <a:gd name="connsiteX6" fmla="*/ 58562 w 59959"/>
                <a:gd name="connsiteY6" fmla="*/ 1799 h 109925"/>
                <a:gd name="connsiteX7" fmla="*/ 60460 w 59959"/>
                <a:gd name="connsiteY7" fmla="*/ 6396 h 109925"/>
                <a:gd name="connsiteX8" fmla="*/ 58562 w 59959"/>
                <a:gd name="connsiteY8" fmla="*/ 10893 h 109925"/>
                <a:gd name="connsiteX9" fmla="*/ 14391 w 59959"/>
                <a:gd name="connsiteY9" fmla="*/ 54463 h 109925"/>
                <a:gd name="connsiteX10" fmla="*/ 12792 w 59959"/>
                <a:gd name="connsiteY10" fmla="*/ 58261 h 109925"/>
                <a:gd name="connsiteX11" fmla="*/ 14391 w 59959"/>
                <a:gd name="connsiteY11" fmla="*/ 62058 h 109925"/>
                <a:gd name="connsiteX12" fmla="*/ 57961 w 59959"/>
                <a:gd name="connsiteY12" fmla="*/ 106228 h 109925"/>
                <a:gd name="connsiteX13" fmla="*/ 59761 w 59959"/>
                <a:gd name="connsiteY13" fmla="*/ 110725 h 109925"/>
                <a:gd name="connsiteX14" fmla="*/ 57861 w 59959"/>
                <a:gd name="connsiteY14" fmla="*/ 115222 h 109925"/>
                <a:gd name="connsiteX15" fmla="*/ 53365 w 59959"/>
                <a:gd name="connsiteY15" fmla="*/ 117121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59" h="109925">
                  <a:moveTo>
                    <a:pt x="53365" y="117121"/>
                  </a:moveTo>
                  <a:cubicBezTo>
                    <a:pt x="51666" y="117121"/>
                    <a:pt x="50066" y="116422"/>
                    <a:pt x="48867" y="115222"/>
                  </a:cubicBezTo>
                  <a:lnTo>
                    <a:pt x="5297" y="71052"/>
                  </a:lnTo>
                  <a:cubicBezTo>
                    <a:pt x="1899" y="67754"/>
                    <a:pt x="0" y="63057"/>
                    <a:pt x="0" y="58261"/>
                  </a:cubicBezTo>
                  <a:cubicBezTo>
                    <a:pt x="0" y="53464"/>
                    <a:pt x="1999" y="48667"/>
                    <a:pt x="5397" y="45369"/>
                  </a:cubicBezTo>
                  <a:lnTo>
                    <a:pt x="49567" y="1799"/>
                  </a:lnTo>
                  <a:cubicBezTo>
                    <a:pt x="51966" y="-600"/>
                    <a:pt x="56162" y="-600"/>
                    <a:pt x="58562" y="1799"/>
                  </a:cubicBezTo>
                  <a:cubicBezTo>
                    <a:pt x="59761" y="3098"/>
                    <a:pt x="60460" y="4697"/>
                    <a:pt x="60460" y="6396"/>
                  </a:cubicBezTo>
                  <a:cubicBezTo>
                    <a:pt x="60460" y="8095"/>
                    <a:pt x="59761" y="9693"/>
                    <a:pt x="58562" y="10893"/>
                  </a:cubicBezTo>
                  <a:lnTo>
                    <a:pt x="14391" y="54463"/>
                  </a:lnTo>
                  <a:cubicBezTo>
                    <a:pt x="13392" y="55563"/>
                    <a:pt x="12792" y="56762"/>
                    <a:pt x="12792" y="58261"/>
                  </a:cubicBezTo>
                  <a:cubicBezTo>
                    <a:pt x="12792" y="59760"/>
                    <a:pt x="13392" y="61059"/>
                    <a:pt x="14391" y="62058"/>
                  </a:cubicBezTo>
                  <a:lnTo>
                    <a:pt x="57961" y="106228"/>
                  </a:lnTo>
                  <a:cubicBezTo>
                    <a:pt x="59161" y="107428"/>
                    <a:pt x="59860" y="109026"/>
                    <a:pt x="59761" y="110725"/>
                  </a:cubicBezTo>
                  <a:cubicBezTo>
                    <a:pt x="59761" y="112524"/>
                    <a:pt x="59061" y="114123"/>
                    <a:pt x="57861" y="115222"/>
                  </a:cubicBezTo>
                  <a:cubicBezTo>
                    <a:pt x="56662" y="116422"/>
                    <a:pt x="55063" y="117121"/>
                    <a:pt x="53365" y="11712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F27E8FF-1807-4F22-BEF3-DD7018F61E18}"/>
                </a:ext>
              </a:extLst>
            </p:cNvPr>
            <p:cNvSpPr/>
            <p:nvPr/>
          </p:nvSpPr>
          <p:spPr>
            <a:xfrm>
              <a:off x="11117664" y="1669051"/>
              <a:ext cx="359757" cy="9993"/>
            </a:xfrm>
            <a:custGeom>
              <a:avLst/>
              <a:gdLst>
                <a:gd name="connsiteX0" fmla="*/ 358359 w 359757"/>
                <a:gd name="connsiteY0" fmla="*/ 12791 h 9993"/>
                <a:gd name="connsiteX1" fmla="*/ 6396 w 359757"/>
                <a:gd name="connsiteY1" fmla="*/ 12791 h 9993"/>
                <a:gd name="connsiteX2" fmla="*/ 0 w 359757"/>
                <a:gd name="connsiteY2" fmla="*/ 6396 h 9993"/>
                <a:gd name="connsiteX3" fmla="*/ 6396 w 359757"/>
                <a:gd name="connsiteY3" fmla="*/ 0 h 9993"/>
                <a:gd name="connsiteX4" fmla="*/ 358359 w 359757"/>
                <a:gd name="connsiteY4" fmla="*/ 0 h 9993"/>
                <a:gd name="connsiteX5" fmla="*/ 364754 w 359757"/>
                <a:gd name="connsiteY5" fmla="*/ 6396 h 9993"/>
                <a:gd name="connsiteX6" fmla="*/ 358359 w 359757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57" h="9993">
                  <a:moveTo>
                    <a:pt x="358359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58359" y="0"/>
                  </a:lnTo>
                  <a:cubicBezTo>
                    <a:pt x="361857" y="0"/>
                    <a:pt x="364754" y="2898"/>
                    <a:pt x="364754" y="6396"/>
                  </a:cubicBezTo>
                  <a:cubicBezTo>
                    <a:pt x="364754" y="9893"/>
                    <a:pt x="361857" y="12791"/>
                    <a:pt x="358359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C667B785-52FC-4A1E-A4C5-23C626C37CB2}"/>
                </a:ext>
              </a:extLst>
            </p:cNvPr>
            <p:cNvSpPr/>
            <p:nvPr/>
          </p:nvSpPr>
          <p:spPr>
            <a:xfrm>
              <a:off x="11082687" y="1616886"/>
              <a:ext cx="59960" cy="109926"/>
            </a:xfrm>
            <a:custGeom>
              <a:avLst/>
              <a:gdLst>
                <a:gd name="connsiteX0" fmla="*/ 53365 w 59959"/>
                <a:gd name="connsiteY0" fmla="*/ 117121 h 109925"/>
                <a:gd name="connsiteX1" fmla="*/ 48867 w 59959"/>
                <a:gd name="connsiteY1" fmla="*/ 115222 h 109925"/>
                <a:gd name="connsiteX2" fmla="*/ 5297 w 59959"/>
                <a:gd name="connsiteY2" fmla="*/ 71052 h 109925"/>
                <a:gd name="connsiteX3" fmla="*/ 0 w 59959"/>
                <a:gd name="connsiteY3" fmla="*/ 58261 h 109925"/>
                <a:gd name="connsiteX4" fmla="*/ 5397 w 59959"/>
                <a:gd name="connsiteY4" fmla="*/ 45369 h 109925"/>
                <a:gd name="connsiteX5" fmla="*/ 49567 w 59959"/>
                <a:gd name="connsiteY5" fmla="*/ 1799 h 109925"/>
                <a:gd name="connsiteX6" fmla="*/ 58562 w 59959"/>
                <a:gd name="connsiteY6" fmla="*/ 1799 h 109925"/>
                <a:gd name="connsiteX7" fmla="*/ 60460 w 59959"/>
                <a:gd name="connsiteY7" fmla="*/ 6396 h 109925"/>
                <a:gd name="connsiteX8" fmla="*/ 58562 w 59959"/>
                <a:gd name="connsiteY8" fmla="*/ 10893 h 109925"/>
                <a:gd name="connsiteX9" fmla="*/ 14391 w 59959"/>
                <a:gd name="connsiteY9" fmla="*/ 54463 h 109925"/>
                <a:gd name="connsiteX10" fmla="*/ 12792 w 59959"/>
                <a:gd name="connsiteY10" fmla="*/ 58261 h 109925"/>
                <a:gd name="connsiteX11" fmla="*/ 14391 w 59959"/>
                <a:gd name="connsiteY11" fmla="*/ 62058 h 109925"/>
                <a:gd name="connsiteX12" fmla="*/ 57961 w 59959"/>
                <a:gd name="connsiteY12" fmla="*/ 106228 h 109925"/>
                <a:gd name="connsiteX13" fmla="*/ 59761 w 59959"/>
                <a:gd name="connsiteY13" fmla="*/ 110725 h 109925"/>
                <a:gd name="connsiteX14" fmla="*/ 57861 w 59959"/>
                <a:gd name="connsiteY14" fmla="*/ 115222 h 109925"/>
                <a:gd name="connsiteX15" fmla="*/ 53365 w 59959"/>
                <a:gd name="connsiteY15" fmla="*/ 117121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59" h="109925">
                  <a:moveTo>
                    <a:pt x="53365" y="117121"/>
                  </a:moveTo>
                  <a:cubicBezTo>
                    <a:pt x="51666" y="117121"/>
                    <a:pt x="50066" y="116422"/>
                    <a:pt x="48867" y="115222"/>
                  </a:cubicBezTo>
                  <a:lnTo>
                    <a:pt x="5297" y="71052"/>
                  </a:lnTo>
                  <a:cubicBezTo>
                    <a:pt x="1899" y="67754"/>
                    <a:pt x="0" y="63057"/>
                    <a:pt x="0" y="58261"/>
                  </a:cubicBezTo>
                  <a:cubicBezTo>
                    <a:pt x="0" y="53464"/>
                    <a:pt x="1999" y="48667"/>
                    <a:pt x="5397" y="45369"/>
                  </a:cubicBezTo>
                  <a:lnTo>
                    <a:pt x="49567" y="1799"/>
                  </a:lnTo>
                  <a:cubicBezTo>
                    <a:pt x="51966" y="-600"/>
                    <a:pt x="56162" y="-600"/>
                    <a:pt x="58562" y="1799"/>
                  </a:cubicBezTo>
                  <a:cubicBezTo>
                    <a:pt x="59761" y="3098"/>
                    <a:pt x="60460" y="4697"/>
                    <a:pt x="60460" y="6396"/>
                  </a:cubicBezTo>
                  <a:cubicBezTo>
                    <a:pt x="60460" y="8095"/>
                    <a:pt x="59761" y="9693"/>
                    <a:pt x="58562" y="10893"/>
                  </a:cubicBezTo>
                  <a:lnTo>
                    <a:pt x="14391" y="54463"/>
                  </a:lnTo>
                  <a:cubicBezTo>
                    <a:pt x="13392" y="55563"/>
                    <a:pt x="12792" y="56762"/>
                    <a:pt x="12792" y="58261"/>
                  </a:cubicBezTo>
                  <a:cubicBezTo>
                    <a:pt x="12792" y="59760"/>
                    <a:pt x="13392" y="61059"/>
                    <a:pt x="14391" y="62058"/>
                  </a:cubicBezTo>
                  <a:lnTo>
                    <a:pt x="57961" y="106228"/>
                  </a:lnTo>
                  <a:cubicBezTo>
                    <a:pt x="59161" y="107428"/>
                    <a:pt x="59860" y="109026"/>
                    <a:pt x="59761" y="110725"/>
                  </a:cubicBezTo>
                  <a:cubicBezTo>
                    <a:pt x="59761" y="112524"/>
                    <a:pt x="59061" y="114123"/>
                    <a:pt x="57861" y="115222"/>
                  </a:cubicBezTo>
                  <a:cubicBezTo>
                    <a:pt x="56662" y="116422"/>
                    <a:pt x="55063" y="117121"/>
                    <a:pt x="53365" y="11712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8F93D627-AAB0-4B5B-9EC3-D3D8E8FA6A11}"/>
                </a:ext>
              </a:extLst>
            </p:cNvPr>
            <p:cNvSpPr/>
            <p:nvPr/>
          </p:nvSpPr>
          <p:spPr>
            <a:xfrm>
              <a:off x="11149043" y="1834639"/>
              <a:ext cx="359757" cy="9993"/>
            </a:xfrm>
            <a:custGeom>
              <a:avLst/>
              <a:gdLst>
                <a:gd name="connsiteX0" fmla="*/ 358358 w 359757"/>
                <a:gd name="connsiteY0" fmla="*/ 12791 h 9993"/>
                <a:gd name="connsiteX1" fmla="*/ 6396 w 359757"/>
                <a:gd name="connsiteY1" fmla="*/ 12791 h 9993"/>
                <a:gd name="connsiteX2" fmla="*/ 0 w 359757"/>
                <a:gd name="connsiteY2" fmla="*/ 6396 h 9993"/>
                <a:gd name="connsiteX3" fmla="*/ 6396 w 359757"/>
                <a:gd name="connsiteY3" fmla="*/ 0 h 9993"/>
                <a:gd name="connsiteX4" fmla="*/ 358358 w 359757"/>
                <a:gd name="connsiteY4" fmla="*/ 0 h 9993"/>
                <a:gd name="connsiteX5" fmla="*/ 364754 w 359757"/>
                <a:gd name="connsiteY5" fmla="*/ 6396 h 9993"/>
                <a:gd name="connsiteX6" fmla="*/ 358358 w 359757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57" h="9993">
                  <a:moveTo>
                    <a:pt x="358358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58358" y="0"/>
                  </a:lnTo>
                  <a:cubicBezTo>
                    <a:pt x="361857" y="0"/>
                    <a:pt x="364754" y="2898"/>
                    <a:pt x="364754" y="6396"/>
                  </a:cubicBezTo>
                  <a:cubicBezTo>
                    <a:pt x="364754" y="9893"/>
                    <a:pt x="361857" y="12791"/>
                    <a:pt x="35835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8693F496-E35B-4C93-886A-54B7725A3742}"/>
                </a:ext>
              </a:extLst>
            </p:cNvPr>
            <p:cNvSpPr/>
            <p:nvPr/>
          </p:nvSpPr>
          <p:spPr>
            <a:xfrm>
              <a:off x="11488215" y="1782474"/>
              <a:ext cx="59960" cy="109926"/>
            </a:xfrm>
            <a:custGeom>
              <a:avLst/>
              <a:gdLst>
                <a:gd name="connsiteX0" fmla="*/ 6396 w 59959"/>
                <a:gd name="connsiteY0" fmla="*/ 117121 h 109925"/>
                <a:gd name="connsiteX1" fmla="*/ 1898 w 59959"/>
                <a:gd name="connsiteY1" fmla="*/ 115222 h 109925"/>
                <a:gd name="connsiteX2" fmla="*/ 0 w 59959"/>
                <a:gd name="connsiteY2" fmla="*/ 110625 h 109925"/>
                <a:gd name="connsiteX3" fmla="*/ 1898 w 59959"/>
                <a:gd name="connsiteY3" fmla="*/ 106128 h 109925"/>
                <a:gd name="connsiteX4" fmla="*/ 45969 w 59959"/>
                <a:gd name="connsiteY4" fmla="*/ 62658 h 109925"/>
                <a:gd name="connsiteX5" fmla="*/ 47568 w 59959"/>
                <a:gd name="connsiteY5" fmla="*/ 58660 h 109925"/>
                <a:gd name="connsiteX6" fmla="*/ 46069 w 59959"/>
                <a:gd name="connsiteY6" fmla="*/ 54963 h 109925"/>
                <a:gd name="connsiteX7" fmla="*/ 2498 w 59959"/>
                <a:gd name="connsiteY7" fmla="*/ 10793 h 109925"/>
                <a:gd name="connsiteX8" fmla="*/ 2498 w 59959"/>
                <a:gd name="connsiteY8" fmla="*/ 10793 h 109925"/>
                <a:gd name="connsiteX9" fmla="*/ 2498 w 59959"/>
                <a:gd name="connsiteY9" fmla="*/ 1799 h 109925"/>
                <a:gd name="connsiteX10" fmla="*/ 11591 w 59959"/>
                <a:gd name="connsiteY10" fmla="*/ 1799 h 109925"/>
                <a:gd name="connsiteX11" fmla="*/ 55163 w 59959"/>
                <a:gd name="connsiteY11" fmla="*/ 45969 h 109925"/>
                <a:gd name="connsiteX12" fmla="*/ 60358 w 59959"/>
                <a:gd name="connsiteY12" fmla="*/ 58660 h 109925"/>
                <a:gd name="connsiteX13" fmla="*/ 54963 w 59959"/>
                <a:gd name="connsiteY13" fmla="*/ 71652 h 109925"/>
                <a:gd name="connsiteX14" fmla="*/ 10892 w 59959"/>
                <a:gd name="connsiteY14" fmla="*/ 115222 h 109925"/>
                <a:gd name="connsiteX15" fmla="*/ 6396 w 59959"/>
                <a:gd name="connsiteY15" fmla="*/ 117121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59" h="109925">
                  <a:moveTo>
                    <a:pt x="6396" y="117121"/>
                  </a:moveTo>
                  <a:cubicBezTo>
                    <a:pt x="4697" y="117121"/>
                    <a:pt x="3097" y="116422"/>
                    <a:pt x="1898" y="115222"/>
                  </a:cubicBezTo>
                  <a:cubicBezTo>
                    <a:pt x="599" y="114023"/>
                    <a:pt x="0" y="112424"/>
                    <a:pt x="0" y="110625"/>
                  </a:cubicBezTo>
                  <a:cubicBezTo>
                    <a:pt x="0" y="108927"/>
                    <a:pt x="699" y="107328"/>
                    <a:pt x="1898" y="106128"/>
                  </a:cubicBezTo>
                  <a:lnTo>
                    <a:pt x="45969" y="62658"/>
                  </a:lnTo>
                  <a:cubicBezTo>
                    <a:pt x="46968" y="61558"/>
                    <a:pt x="47568" y="60159"/>
                    <a:pt x="47568" y="58660"/>
                  </a:cubicBezTo>
                  <a:cubicBezTo>
                    <a:pt x="47568" y="57261"/>
                    <a:pt x="47068" y="55962"/>
                    <a:pt x="46069" y="54963"/>
                  </a:cubicBezTo>
                  <a:lnTo>
                    <a:pt x="2498" y="10793"/>
                  </a:lnTo>
                  <a:lnTo>
                    <a:pt x="2498" y="10793"/>
                  </a:lnTo>
                  <a:cubicBezTo>
                    <a:pt x="0" y="8294"/>
                    <a:pt x="100" y="4197"/>
                    <a:pt x="2498" y="1799"/>
                  </a:cubicBezTo>
                  <a:cubicBezTo>
                    <a:pt x="4997" y="-600"/>
                    <a:pt x="9193" y="-600"/>
                    <a:pt x="11591" y="1799"/>
                  </a:cubicBezTo>
                  <a:lnTo>
                    <a:pt x="55163" y="45969"/>
                  </a:lnTo>
                  <a:cubicBezTo>
                    <a:pt x="58560" y="49367"/>
                    <a:pt x="60358" y="53864"/>
                    <a:pt x="60358" y="58660"/>
                  </a:cubicBezTo>
                  <a:cubicBezTo>
                    <a:pt x="60358" y="63557"/>
                    <a:pt x="58460" y="68154"/>
                    <a:pt x="54963" y="71652"/>
                  </a:cubicBezTo>
                  <a:lnTo>
                    <a:pt x="10892" y="115222"/>
                  </a:lnTo>
                  <a:cubicBezTo>
                    <a:pt x="9693" y="116422"/>
                    <a:pt x="8094" y="117121"/>
                    <a:pt x="6396" y="11712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0FE21E94-64C4-426A-8BD6-ABF70D128CA6}"/>
                </a:ext>
              </a:extLst>
            </p:cNvPr>
            <p:cNvSpPr/>
            <p:nvPr/>
          </p:nvSpPr>
          <p:spPr>
            <a:xfrm>
              <a:off x="11149043" y="1834639"/>
              <a:ext cx="359757" cy="9993"/>
            </a:xfrm>
            <a:custGeom>
              <a:avLst/>
              <a:gdLst>
                <a:gd name="connsiteX0" fmla="*/ 358358 w 359757"/>
                <a:gd name="connsiteY0" fmla="*/ 12791 h 9993"/>
                <a:gd name="connsiteX1" fmla="*/ 6396 w 359757"/>
                <a:gd name="connsiteY1" fmla="*/ 12791 h 9993"/>
                <a:gd name="connsiteX2" fmla="*/ 0 w 359757"/>
                <a:gd name="connsiteY2" fmla="*/ 6396 h 9993"/>
                <a:gd name="connsiteX3" fmla="*/ 6396 w 359757"/>
                <a:gd name="connsiteY3" fmla="*/ 0 h 9993"/>
                <a:gd name="connsiteX4" fmla="*/ 358358 w 359757"/>
                <a:gd name="connsiteY4" fmla="*/ 0 h 9993"/>
                <a:gd name="connsiteX5" fmla="*/ 364754 w 359757"/>
                <a:gd name="connsiteY5" fmla="*/ 6396 h 9993"/>
                <a:gd name="connsiteX6" fmla="*/ 358358 w 359757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757" h="9993">
                  <a:moveTo>
                    <a:pt x="358358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58358" y="0"/>
                  </a:lnTo>
                  <a:cubicBezTo>
                    <a:pt x="361857" y="0"/>
                    <a:pt x="364754" y="2898"/>
                    <a:pt x="364754" y="6396"/>
                  </a:cubicBezTo>
                  <a:cubicBezTo>
                    <a:pt x="364754" y="9893"/>
                    <a:pt x="361857" y="12791"/>
                    <a:pt x="35835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07C65EF0-B622-4EC0-B48D-1CCC3E6464E5}"/>
                </a:ext>
              </a:extLst>
            </p:cNvPr>
            <p:cNvSpPr/>
            <p:nvPr/>
          </p:nvSpPr>
          <p:spPr>
            <a:xfrm>
              <a:off x="11488215" y="1782474"/>
              <a:ext cx="59960" cy="109926"/>
            </a:xfrm>
            <a:custGeom>
              <a:avLst/>
              <a:gdLst>
                <a:gd name="connsiteX0" fmla="*/ 6396 w 59959"/>
                <a:gd name="connsiteY0" fmla="*/ 117121 h 109925"/>
                <a:gd name="connsiteX1" fmla="*/ 1898 w 59959"/>
                <a:gd name="connsiteY1" fmla="*/ 115222 h 109925"/>
                <a:gd name="connsiteX2" fmla="*/ 0 w 59959"/>
                <a:gd name="connsiteY2" fmla="*/ 110625 h 109925"/>
                <a:gd name="connsiteX3" fmla="*/ 1898 w 59959"/>
                <a:gd name="connsiteY3" fmla="*/ 106128 h 109925"/>
                <a:gd name="connsiteX4" fmla="*/ 45969 w 59959"/>
                <a:gd name="connsiteY4" fmla="*/ 62658 h 109925"/>
                <a:gd name="connsiteX5" fmla="*/ 47568 w 59959"/>
                <a:gd name="connsiteY5" fmla="*/ 58660 h 109925"/>
                <a:gd name="connsiteX6" fmla="*/ 46069 w 59959"/>
                <a:gd name="connsiteY6" fmla="*/ 54963 h 109925"/>
                <a:gd name="connsiteX7" fmla="*/ 2498 w 59959"/>
                <a:gd name="connsiteY7" fmla="*/ 10793 h 109925"/>
                <a:gd name="connsiteX8" fmla="*/ 2498 w 59959"/>
                <a:gd name="connsiteY8" fmla="*/ 10793 h 109925"/>
                <a:gd name="connsiteX9" fmla="*/ 2498 w 59959"/>
                <a:gd name="connsiteY9" fmla="*/ 1799 h 109925"/>
                <a:gd name="connsiteX10" fmla="*/ 11591 w 59959"/>
                <a:gd name="connsiteY10" fmla="*/ 1799 h 109925"/>
                <a:gd name="connsiteX11" fmla="*/ 55163 w 59959"/>
                <a:gd name="connsiteY11" fmla="*/ 45969 h 109925"/>
                <a:gd name="connsiteX12" fmla="*/ 60358 w 59959"/>
                <a:gd name="connsiteY12" fmla="*/ 58660 h 109925"/>
                <a:gd name="connsiteX13" fmla="*/ 54963 w 59959"/>
                <a:gd name="connsiteY13" fmla="*/ 71652 h 109925"/>
                <a:gd name="connsiteX14" fmla="*/ 10892 w 59959"/>
                <a:gd name="connsiteY14" fmla="*/ 115222 h 109925"/>
                <a:gd name="connsiteX15" fmla="*/ 6396 w 59959"/>
                <a:gd name="connsiteY15" fmla="*/ 117121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59" h="109925">
                  <a:moveTo>
                    <a:pt x="6396" y="117121"/>
                  </a:moveTo>
                  <a:cubicBezTo>
                    <a:pt x="4697" y="117121"/>
                    <a:pt x="3097" y="116422"/>
                    <a:pt x="1898" y="115222"/>
                  </a:cubicBezTo>
                  <a:cubicBezTo>
                    <a:pt x="599" y="114023"/>
                    <a:pt x="0" y="112424"/>
                    <a:pt x="0" y="110625"/>
                  </a:cubicBezTo>
                  <a:cubicBezTo>
                    <a:pt x="0" y="108927"/>
                    <a:pt x="699" y="107328"/>
                    <a:pt x="1898" y="106128"/>
                  </a:cubicBezTo>
                  <a:lnTo>
                    <a:pt x="45969" y="62658"/>
                  </a:lnTo>
                  <a:cubicBezTo>
                    <a:pt x="46968" y="61558"/>
                    <a:pt x="47568" y="60159"/>
                    <a:pt x="47568" y="58660"/>
                  </a:cubicBezTo>
                  <a:cubicBezTo>
                    <a:pt x="47568" y="57261"/>
                    <a:pt x="47068" y="55962"/>
                    <a:pt x="46069" y="54963"/>
                  </a:cubicBezTo>
                  <a:lnTo>
                    <a:pt x="2498" y="10793"/>
                  </a:lnTo>
                  <a:lnTo>
                    <a:pt x="2498" y="10793"/>
                  </a:lnTo>
                  <a:cubicBezTo>
                    <a:pt x="0" y="8294"/>
                    <a:pt x="100" y="4197"/>
                    <a:pt x="2498" y="1799"/>
                  </a:cubicBezTo>
                  <a:cubicBezTo>
                    <a:pt x="4997" y="-600"/>
                    <a:pt x="9193" y="-600"/>
                    <a:pt x="11591" y="1799"/>
                  </a:cubicBezTo>
                  <a:lnTo>
                    <a:pt x="55163" y="45969"/>
                  </a:lnTo>
                  <a:cubicBezTo>
                    <a:pt x="58560" y="49367"/>
                    <a:pt x="60358" y="53864"/>
                    <a:pt x="60358" y="58660"/>
                  </a:cubicBezTo>
                  <a:cubicBezTo>
                    <a:pt x="60358" y="63557"/>
                    <a:pt x="58460" y="68154"/>
                    <a:pt x="54963" y="71652"/>
                  </a:cubicBezTo>
                  <a:lnTo>
                    <a:pt x="10892" y="115222"/>
                  </a:lnTo>
                  <a:cubicBezTo>
                    <a:pt x="9693" y="116422"/>
                    <a:pt x="8094" y="117121"/>
                    <a:pt x="6396" y="11712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3" name="Group 512">
            <a:extLst>
              <a:ext uri="{FF2B5EF4-FFF2-40B4-BE49-F238E27FC236}">
                <a16:creationId xmlns:a16="http://schemas.microsoft.com/office/drawing/2014/main" id="{448B4070-6795-49B2-BA05-4C6D19E3BDB7}"/>
              </a:ext>
            </a:extLst>
          </p:cNvPr>
          <p:cNvGrpSpPr/>
          <p:nvPr/>
        </p:nvGrpSpPr>
        <p:grpSpPr>
          <a:xfrm>
            <a:off x="711281" y="1665853"/>
            <a:ext cx="329778" cy="167587"/>
            <a:chOff x="711281" y="1665853"/>
            <a:chExt cx="329778" cy="167587"/>
          </a:xfrm>
        </p:grpSpPr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56A2F5BD-8E91-4E53-A196-86C367751268}"/>
                </a:ext>
              </a:extLst>
            </p:cNvPr>
            <p:cNvSpPr/>
            <p:nvPr/>
          </p:nvSpPr>
          <p:spPr>
            <a:xfrm>
              <a:off x="711281" y="1665853"/>
              <a:ext cx="329778" cy="9993"/>
            </a:xfrm>
            <a:custGeom>
              <a:avLst/>
              <a:gdLst>
                <a:gd name="connsiteX0" fmla="*/ 326180 w 329777"/>
                <a:gd name="connsiteY0" fmla="*/ 12791 h 9993"/>
                <a:gd name="connsiteX1" fmla="*/ 6396 w 329777"/>
                <a:gd name="connsiteY1" fmla="*/ 12791 h 9993"/>
                <a:gd name="connsiteX2" fmla="*/ 0 w 329777"/>
                <a:gd name="connsiteY2" fmla="*/ 6396 h 9993"/>
                <a:gd name="connsiteX3" fmla="*/ 6396 w 329777"/>
                <a:gd name="connsiteY3" fmla="*/ 0 h 9993"/>
                <a:gd name="connsiteX4" fmla="*/ 326180 w 329777"/>
                <a:gd name="connsiteY4" fmla="*/ 0 h 9993"/>
                <a:gd name="connsiteX5" fmla="*/ 332576 w 329777"/>
                <a:gd name="connsiteY5" fmla="*/ 6396 h 9993"/>
                <a:gd name="connsiteX6" fmla="*/ 326180 w 329777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9777" h="9993">
                  <a:moveTo>
                    <a:pt x="326180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26180" y="0"/>
                  </a:lnTo>
                  <a:cubicBezTo>
                    <a:pt x="329678" y="0"/>
                    <a:pt x="332576" y="2898"/>
                    <a:pt x="332576" y="6396"/>
                  </a:cubicBezTo>
                  <a:cubicBezTo>
                    <a:pt x="332576" y="9893"/>
                    <a:pt x="329678" y="12791"/>
                    <a:pt x="326180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1928A56E-4B36-4C7B-8D50-170D68C11311}"/>
                </a:ext>
              </a:extLst>
            </p:cNvPr>
            <p:cNvSpPr/>
            <p:nvPr/>
          </p:nvSpPr>
          <p:spPr>
            <a:xfrm>
              <a:off x="711281" y="1744600"/>
              <a:ext cx="329778" cy="9993"/>
            </a:xfrm>
            <a:custGeom>
              <a:avLst/>
              <a:gdLst>
                <a:gd name="connsiteX0" fmla="*/ 326180 w 329777"/>
                <a:gd name="connsiteY0" fmla="*/ 12791 h 9993"/>
                <a:gd name="connsiteX1" fmla="*/ 6396 w 329777"/>
                <a:gd name="connsiteY1" fmla="*/ 12791 h 9993"/>
                <a:gd name="connsiteX2" fmla="*/ 0 w 329777"/>
                <a:gd name="connsiteY2" fmla="*/ 6396 h 9993"/>
                <a:gd name="connsiteX3" fmla="*/ 6396 w 329777"/>
                <a:gd name="connsiteY3" fmla="*/ 0 h 9993"/>
                <a:gd name="connsiteX4" fmla="*/ 326180 w 329777"/>
                <a:gd name="connsiteY4" fmla="*/ 0 h 9993"/>
                <a:gd name="connsiteX5" fmla="*/ 332576 w 329777"/>
                <a:gd name="connsiteY5" fmla="*/ 6396 h 9993"/>
                <a:gd name="connsiteX6" fmla="*/ 326180 w 329777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9777" h="9993">
                  <a:moveTo>
                    <a:pt x="326180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26180" y="0"/>
                  </a:lnTo>
                  <a:cubicBezTo>
                    <a:pt x="329678" y="0"/>
                    <a:pt x="332576" y="2898"/>
                    <a:pt x="332576" y="6396"/>
                  </a:cubicBezTo>
                  <a:cubicBezTo>
                    <a:pt x="332576" y="9893"/>
                    <a:pt x="329678" y="12791"/>
                    <a:pt x="326180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5F42FDA-8E22-48E3-8498-C85C4BDC1D0A}"/>
                </a:ext>
              </a:extLst>
            </p:cNvPr>
            <p:cNvSpPr/>
            <p:nvPr/>
          </p:nvSpPr>
          <p:spPr>
            <a:xfrm>
              <a:off x="711281" y="1823447"/>
              <a:ext cx="329778" cy="9993"/>
            </a:xfrm>
            <a:custGeom>
              <a:avLst/>
              <a:gdLst>
                <a:gd name="connsiteX0" fmla="*/ 326180 w 329777"/>
                <a:gd name="connsiteY0" fmla="*/ 12791 h 9993"/>
                <a:gd name="connsiteX1" fmla="*/ 6396 w 329777"/>
                <a:gd name="connsiteY1" fmla="*/ 12791 h 9993"/>
                <a:gd name="connsiteX2" fmla="*/ 0 w 329777"/>
                <a:gd name="connsiteY2" fmla="*/ 6396 h 9993"/>
                <a:gd name="connsiteX3" fmla="*/ 6396 w 329777"/>
                <a:gd name="connsiteY3" fmla="*/ 0 h 9993"/>
                <a:gd name="connsiteX4" fmla="*/ 326180 w 329777"/>
                <a:gd name="connsiteY4" fmla="*/ 0 h 9993"/>
                <a:gd name="connsiteX5" fmla="*/ 332576 w 329777"/>
                <a:gd name="connsiteY5" fmla="*/ 6396 h 9993"/>
                <a:gd name="connsiteX6" fmla="*/ 326180 w 329777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9777" h="9993">
                  <a:moveTo>
                    <a:pt x="326180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26180" y="0"/>
                  </a:lnTo>
                  <a:cubicBezTo>
                    <a:pt x="329678" y="0"/>
                    <a:pt x="332576" y="2898"/>
                    <a:pt x="332576" y="6396"/>
                  </a:cubicBezTo>
                  <a:cubicBezTo>
                    <a:pt x="332576" y="9893"/>
                    <a:pt x="329678" y="12791"/>
                    <a:pt x="326180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4" name="Group 513">
            <a:extLst>
              <a:ext uri="{FF2B5EF4-FFF2-40B4-BE49-F238E27FC236}">
                <a16:creationId xmlns:a16="http://schemas.microsoft.com/office/drawing/2014/main" id="{70CDE76B-3899-4280-B9AA-4F523F60831E}"/>
              </a:ext>
            </a:extLst>
          </p:cNvPr>
          <p:cNvGrpSpPr/>
          <p:nvPr/>
        </p:nvGrpSpPr>
        <p:grpSpPr>
          <a:xfrm>
            <a:off x="1947747" y="1584707"/>
            <a:ext cx="167587" cy="329778"/>
            <a:chOff x="1947747" y="1584707"/>
            <a:chExt cx="167587" cy="329778"/>
          </a:xfrm>
        </p:grpSpPr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017218F-1F15-4429-9CC8-206C46330116}"/>
                </a:ext>
              </a:extLst>
            </p:cNvPr>
            <p:cNvSpPr/>
            <p:nvPr/>
          </p:nvSpPr>
          <p:spPr>
            <a:xfrm>
              <a:off x="1947747" y="1584707"/>
              <a:ext cx="9993" cy="329778"/>
            </a:xfrm>
            <a:custGeom>
              <a:avLst/>
              <a:gdLst>
                <a:gd name="connsiteX0" fmla="*/ 6396 w 9993"/>
                <a:gd name="connsiteY0" fmla="*/ 332576 h 329777"/>
                <a:gd name="connsiteX1" fmla="*/ 0 w 9993"/>
                <a:gd name="connsiteY1" fmla="*/ 326180 h 329777"/>
                <a:gd name="connsiteX2" fmla="*/ 0 w 9993"/>
                <a:gd name="connsiteY2" fmla="*/ 6396 h 329777"/>
                <a:gd name="connsiteX3" fmla="*/ 6396 w 9993"/>
                <a:gd name="connsiteY3" fmla="*/ 0 h 329777"/>
                <a:gd name="connsiteX4" fmla="*/ 12791 w 9993"/>
                <a:gd name="connsiteY4" fmla="*/ 6396 h 329777"/>
                <a:gd name="connsiteX5" fmla="*/ 12791 w 9993"/>
                <a:gd name="connsiteY5" fmla="*/ 326180 h 329777"/>
                <a:gd name="connsiteX6" fmla="*/ 6396 w 9993"/>
                <a:gd name="connsiteY6" fmla="*/ 332576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29777">
                  <a:moveTo>
                    <a:pt x="6396" y="332576"/>
                  </a:moveTo>
                  <a:cubicBezTo>
                    <a:pt x="2898" y="332576"/>
                    <a:pt x="0" y="329678"/>
                    <a:pt x="0" y="326180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26180"/>
                  </a:lnTo>
                  <a:cubicBezTo>
                    <a:pt x="12791" y="329778"/>
                    <a:pt x="9993" y="332576"/>
                    <a:pt x="6396" y="33257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2E99684-AD27-4F18-A88D-0059F9C2338C}"/>
                </a:ext>
              </a:extLst>
            </p:cNvPr>
            <p:cNvSpPr/>
            <p:nvPr/>
          </p:nvSpPr>
          <p:spPr>
            <a:xfrm>
              <a:off x="2026594" y="1584707"/>
              <a:ext cx="9993" cy="329778"/>
            </a:xfrm>
            <a:custGeom>
              <a:avLst/>
              <a:gdLst>
                <a:gd name="connsiteX0" fmla="*/ 6396 w 9993"/>
                <a:gd name="connsiteY0" fmla="*/ 332576 h 329777"/>
                <a:gd name="connsiteX1" fmla="*/ 0 w 9993"/>
                <a:gd name="connsiteY1" fmla="*/ 326180 h 329777"/>
                <a:gd name="connsiteX2" fmla="*/ 0 w 9993"/>
                <a:gd name="connsiteY2" fmla="*/ 6396 h 329777"/>
                <a:gd name="connsiteX3" fmla="*/ 6396 w 9993"/>
                <a:gd name="connsiteY3" fmla="*/ 0 h 329777"/>
                <a:gd name="connsiteX4" fmla="*/ 12791 w 9993"/>
                <a:gd name="connsiteY4" fmla="*/ 6396 h 329777"/>
                <a:gd name="connsiteX5" fmla="*/ 12791 w 9993"/>
                <a:gd name="connsiteY5" fmla="*/ 326180 h 329777"/>
                <a:gd name="connsiteX6" fmla="*/ 6396 w 9993"/>
                <a:gd name="connsiteY6" fmla="*/ 332576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29777">
                  <a:moveTo>
                    <a:pt x="6396" y="332576"/>
                  </a:moveTo>
                  <a:cubicBezTo>
                    <a:pt x="2898" y="332576"/>
                    <a:pt x="0" y="329678"/>
                    <a:pt x="0" y="326180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26180"/>
                  </a:lnTo>
                  <a:cubicBezTo>
                    <a:pt x="12791" y="329778"/>
                    <a:pt x="9893" y="332576"/>
                    <a:pt x="6396" y="33257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72754481-A616-498C-93AE-9C2634A3A6E5}"/>
                </a:ext>
              </a:extLst>
            </p:cNvPr>
            <p:cNvSpPr/>
            <p:nvPr/>
          </p:nvSpPr>
          <p:spPr>
            <a:xfrm>
              <a:off x="2105341" y="1584707"/>
              <a:ext cx="9993" cy="329778"/>
            </a:xfrm>
            <a:custGeom>
              <a:avLst/>
              <a:gdLst>
                <a:gd name="connsiteX0" fmla="*/ 6396 w 9993"/>
                <a:gd name="connsiteY0" fmla="*/ 332576 h 329777"/>
                <a:gd name="connsiteX1" fmla="*/ 0 w 9993"/>
                <a:gd name="connsiteY1" fmla="*/ 326180 h 329777"/>
                <a:gd name="connsiteX2" fmla="*/ 0 w 9993"/>
                <a:gd name="connsiteY2" fmla="*/ 6396 h 329777"/>
                <a:gd name="connsiteX3" fmla="*/ 6396 w 9993"/>
                <a:gd name="connsiteY3" fmla="*/ 0 h 329777"/>
                <a:gd name="connsiteX4" fmla="*/ 12791 w 9993"/>
                <a:gd name="connsiteY4" fmla="*/ 6396 h 329777"/>
                <a:gd name="connsiteX5" fmla="*/ 12791 w 9993"/>
                <a:gd name="connsiteY5" fmla="*/ 326180 h 329777"/>
                <a:gd name="connsiteX6" fmla="*/ 6396 w 9993"/>
                <a:gd name="connsiteY6" fmla="*/ 332576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29777">
                  <a:moveTo>
                    <a:pt x="6396" y="332576"/>
                  </a:moveTo>
                  <a:cubicBezTo>
                    <a:pt x="2898" y="332576"/>
                    <a:pt x="0" y="329678"/>
                    <a:pt x="0" y="326180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26180"/>
                  </a:lnTo>
                  <a:cubicBezTo>
                    <a:pt x="12791" y="329778"/>
                    <a:pt x="9893" y="332576"/>
                    <a:pt x="6396" y="33257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6" name="Group 515">
            <a:extLst>
              <a:ext uri="{FF2B5EF4-FFF2-40B4-BE49-F238E27FC236}">
                <a16:creationId xmlns:a16="http://schemas.microsoft.com/office/drawing/2014/main" id="{19581B8D-A4B3-4829-8893-1632365D7984}"/>
              </a:ext>
            </a:extLst>
          </p:cNvPr>
          <p:cNvGrpSpPr/>
          <p:nvPr/>
        </p:nvGrpSpPr>
        <p:grpSpPr>
          <a:xfrm>
            <a:off x="3030817" y="1584707"/>
            <a:ext cx="245035" cy="329778"/>
            <a:chOff x="3030817" y="1584707"/>
            <a:chExt cx="245035" cy="329778"/>
          </a:xfrm>
        </p:grpSpPr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B1E684F-F58C-4654-A76C-FC040990AD07}"/>
                </a:ext>
              </a:extLst>
            </p:cNvPr>
            <p:cNvSpPr/>
            <p:nvPr/>
          </p:nvSpPr>
          <p:spPr>
            <a:xfrm>
              <a:off x="3038012" y="1748997"/>
              <a:ext cx="199865" cy="9993"/>
            </a:xfrm>
            <a:custGeom>
              <a:avLst/>
              <a:gdLst>
                <a:gd name="connsiteX0" fmla="*/ 197067 w 199865"/>
                <a:gd name="connsiteY0" fmla="*/ 12791 h 9993"/>
                <a:gd name="connsiteX1" fmla="*/ 6396 w 199865"/>
                <a:gd name="connsiteY1" fmla="*/ 12791 h 9993"/>
                <a:gd name="connsiteX2" fmla="*/ 0 w 199865"/>
                <a:gd name="connsiteY2" fmla="*/ 6396 h 9993"/>
                <a:gd name="connsiteX3" fmla="*/ 6396 w 199865"/>
                <a:gd name="connsiteY3" fmla="*/ 0 h 9993"/>
                <a:gd name="connsiteX4" fmla="*/ 197067 w 199865"/>
                <a:gd name="connsiteY4" fmla="*/ 0 h 9993"/>
                <a:gd name="connsiteX5" fmla="*/ 203463 w 199865"/>
                <a:gd name="connsiteY5" fmla="*/ 6396 h 9993"/>
                <a:gd name="connsiteX6" fmla="*/ 197067 w 199865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65" h="9993">
                  <a:moveTo>
                    <a:pt x="197067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7067" y="0"/>
                  </a:lnTo>
                  <a:cubicBezTo>
                    <a:pt x="200565" y="0"/>
                    <a:pt x="203463" y="2798"/>
                    <a:pt x="203463" y="6396"/>
                  </a:cubicBezTo>
                  <a:cubicBezTo>
                    <a:pt x="203463" y="9893"/>
                    <a:pt x="200565" y="12791"/>
                    <a:pt x="197067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D26DA70-6305-40F3-8A8C-9D9000022A9D}"/>
                </a:ext>
              </a:extLst>
            </p:cNvPr>
            <p:cNvSpPr/>
            <p:nvPr/>
          </p:nvSpPr>
          <p:spPr>
            <a:xfrm>
              <a:off x="3215892" y="1696832"/>
              <a:ext cx="59960" cy="109926"/>
            </a:xfrm>
            <a:custGeom>
              <a:avLst/>
              <a:gdLst>
                <a:gd name="connsiteX0" fmla="*/ 6396 w 59959"/>
                <a:gd name="connsiteY0" fmla="*/ 117121 h 109925"/>
                <a:gd name="connsiteX1" fmla="*/ 1799 w 59959"/>
                <a:gd name="connsiteY1" fmla="*/ 115222 h 109925"/>
                <a:gd name="connsiteX2" fmla="*/ 0 w 59959"/>
                <a:gd name="connsiteY2" fmla="*/ 110625 h 109925"/>
                <a:gd name="connsiteX3" fmla="*/ 1899 w 59959"/>
                <a:gd name="connsiteY3" fmla="*/ 106128 h 109925"/>
                <a:gd name="connsiteX4" fmla="*/ 45969 w 59959"/>
                <a:gd name="connsiteY4" fmla="*/ 62558 h 109925"/>
                <a:gd name="connsiteX5" fmla="*/ 47568 w 59959"/>
                <a:gd name="connsiteY5" fmla="*/ 58760 h 109925"/>
                <a:gd name="connsiteX6" fmla="*/ 46069 w 59959"/>
                <a:gd name="connsiteY6" fmla="*/ 54963 h 109925"/>
                <a:gd name="connsiteX7" fmla="*/ 2498 w 59959"/>
                <a:gd name="connsiteY7" fmla="*/ 10893 h 109925"/>
                <a:gd name="connsiteX8" fmla="*/ 2498 w 59959"/>
                <a:gd name="connsiteY8" fmla="*/ 1799 h 109925"/>
                <a:gd name="connsiteX9" fmla="*/ 11592 w 59959"/>
                <a:gd name="connsiteY9" fmla="*/ 1799 h 109925"/>
                <a:gd name="connsiteX10" fmla="*/ 55163 w 59959"/>
                <a:gd name="connsiteY10" fmla="*/ 45969 h 109925"/>
                <a:gd name="connsiteX11" fmla="*/ 60359 w 59959"/>
                <a:gd name="connsiteY11" fmla="*/ 58760 h 109925"/>
                <a:gd name="connsiteX12" fmla="*/ 54963 w 59959"/>
                <a:gd name="connsiteY12" fmla="*/ 71652 h 109925"/>
                <a:gd name="connsiteX13" fmla="*/ 10893 w 59959"/>
                <a:gd name="connsiteY13" fmla="*/ 115222 h 109925"/>
                <a:gd name="connsiteX14" fmla="*/ 6396 w 59959"/>
                <a:gd name="connsiteY14" fmla="*/ 117121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9959" h="109925">
                  <a:moveTo>
                    <a:pt x="6396" y="117121"/>
                  </a:moveTo>
                  <a:cubicBezTo>
                    <a:pt x="4697" y="117121"/>
                    <a:pt x="2998" y="116422"/>
                    <a:pt x="1799" y="115222"/>
                  </a:cubicBezTo>
                  <a:cubicBezTo>
                    <a:pt x="600" y="114023"/>
                    <a:pt x="0" y="112424"/>
                    <a:pt x="0" y="110625"/>
                  </a:cubicBezTo>
                  <a:cubicBezTo>
                    <a:pt x="0" y="108927"/>
                    <a:pt x="700" y="107328"/>
                    <a:pt x="1899" y="106128"/>
                  </a:cubicBezTo>
                  <a:lnTo>
                    <a:pt x="45969" y="62558"/>
                  </a:lnTo>
                  <a:cubicBezTo>
                    <a:pt x="47068" y="61558"/>
                    <a:pt x="47568" y="60159"/>
                    <a:pt x="47568" y="58760"/>
                  </a:cubicBezTo>
                  <a:cubicBezTo>
                    <a:pt x="47568" y="57261"/>
                    <a:pt x="47068" y="55962"/>
                    <a:pt x="46069" y="54963"/>
                  </a:cubicBezTo>
                  <a:lnTo>
                    <a:pt x="2498" y="10893"/>
                  </a:lnTo>
                  <a:cubicBezTo>
                    <a:pt x="0" y="8294"/>
                    <a:pt x="0" y="4297"/>
                    <a:pt x="2498" y="1799"/>
                  </a:cubicBezTo>
                  <a:cubicBezTo>
                    <a:pt x="4997" y="-600"/>
                    <a:pt x="9194" y="-600"/>
                    <a:pt x="11592" y="1799"/>
                  </a:cubicBezTo>
                  <a:lnTo>
                    <a:pt x="55163" y="45969"/>
                  </a:lnTo>
                  <a:cubicBezTo>
                    <a:pt x="58561" y="49367"/>
                    <a:pt x="60359" y="53964"/>
                    <a:pt x="60359" y="58760"/>
                  </a:cubicBezTo>
                  <a:cubicBezTo>
                    <a:pt x="60359" y="63557"/>
                    <a:pt x="58461" y="68254"/>
                    <a:pt x="54963" y="71652"/>
                  </a:cubicBezTo>
                  <a:lnTo>
                    <a:pt x="10893" y="115222"/>
                  </a:lnTo>
                  <a:cubicBezTo>
                    <a:pt x="9693" y="116422"/>
                    <a:pt x="8095" y="117121"/>
                    <a:pt x="6396" y="11712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34E847A6-CB43-4241-8359-2C79F7C66A40}"/>
                </a:ext>
              </a:extLst>
            </p:cNvPr>
            <p:cNvSpPr/>
            <p:nvPr/>
          </p:nvSpPr>
          <p:spPr>
            <a:xfrm>
              <a:off x="3030817" y="1584707"/>
              <a:ext cx="9993" cy="329778"/>
            </a:xfrm>
            <a:custGeom>
              <a:avLst/>
              <a:gdLst>
                <a:gd name="connsiteX0" fmla="*/ 6396 w 9993"/>
                <a:gd name="connsiteY0" fmla="*/ 332576 h 329777"/>
                <a:gd name="connsiteX1" fmla="*/ 0 w 9993"/>
                <a:gd name="connsiteY1" fmla="*/ 326180 h 329777"/>
                <a:gd name="connsiteX2" fmla="*/ 0 w 9993"/>
                <a:gd name="connsiteY2" fmla="*/ 6396 h 329777"/>
                <a:gd name="connsiteX3" fmla="*/ 6396 w 9993"/>
                <a:gd name="connsiteY3" fmla="*/ 0 h 329777"/>
                <a:gd name="connsiteX4" fmla="*/ 12791 w 9993"/>
                <a:gd name="connsiteY4" fmla="*/ 6396 h 329777"/>
                <a:gd name="connsiteX5" fmla="*/ 12791 w 9993"/>
                <a:gd name="connsiteY5" fmla="*/ 326180 h 329777"/>
                <a:gd name="connsiteX6" fmla="*/ 6396 w 9993"/>
                <a:gd name="connsiteY6" fmla="*/ 332576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29777">
                  <a:moveTo>
                    <a:pt x="6396" y="332576"/>
                  </a:moveTo>
                  <a:cubicBezTo>
                    <a:pt x="2898" y="332576"/>
                    <a:pt x="0" y="329678"/>
                    <a:pt x="0" y="326180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26180"/>
                  </a:lnTo>
                  <a:cubicBezTo>
                    <a:pt x="12791" y="329778"/>
                    <a:pt x="9893" y="332576"/>
                    <a:pt x="6396" y="33257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9" name="Group 518">
            <a:extLst>
              <a:ext uri="{FF2B5EF4-FFF2-40B4-BE49-F238E27FC236}">
                <a16:creationId xmlns:a16="http://schemas.microsoft.com/office/drawing/2014/main" id="{4C6F7035-2D9E-499A-8B75-2F9742BFC3DC}"/>
              </a:ext>
            </a:extLst>
          </p:cNvPr>
          <p:cNvGrpSpPr/>
          <p:nvPr/>
        </p:nvGrpSpPr>
        <p:grpSpPr>
          <a:xfrm>
            <a:off x="6401369" y="1476006"/>
            <a:ext cx="548431" cy="548430"/>
            <a:chOff x="6401369" y="1476006"/>
            <a:chExt cx="548431" cy="548430"/>
          </a:xfrm>
        </p:grpSpPr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AB54CD51-8482-4F5D-9034-65F4A9B848D6}"/>
                </a:ext>
              </a:extLst>
            </p:cNvPr>
            <p:cNvSpPr/>
            <p:nvPr/>
          </p:nvSpPr>
          <p:spPr>
            <a:xfrm>
              <a:off x="6531447" y="1832740"/>
              <a:ext cx="69953" cy="69953"/>
            </a:xfrm>
            <a:custGeom>
              <a:avLst/>
              <a:gdLst>
                <a:gd name="connsiteX0" fmla="*/ 6305 w 69952"/>
                <a:gd name="connsiteY0" fmla="*/ 71252 h 69952"/>
                <a:gd name="connsiteX1" fmla="*/ 1808 w 69952"/>
                <a:gd name="connsiteY1" fmla="*/ 69353 h 69952"/>
                <a:gd name="connsiteX2" fmla="*/ 9 w 69952"/>
                <a:gd name="connsiteY2" fmla="*/ 64856 h 69952"/>
                <a:gd name="connsiteX3" fmla="*/ 1808 w 69952"/>
                <a:gd name="connsiteY3" fmla="*/ 60359 h 69952"/>
                <a:gd name="connsiteX4" fmla="*/ 60369 w 69952"/>
                <a:gd name="connsiteY4" fmla="*/ 1799 h 69952"/>
                <a:gd name="connsiteX5" fmla="*/ 69462 w 69952"/>
                <a:gd name="connsiteY5" fmla="*/ 1799 h 69952"/>
                <a:gd name="connsiteX6" fmla="*/ 69462 w 69952"/>
                <a:gd name="connsiteY6" fmla="*/ 10793 h 69952"/>
                <a:gd name="connsiteX7" fmla="*/ 10902 w 69952"/>
                <a:gd name="connsiteY7" fmla="*/ 69353 h 69952"/>
                <a:gd name="connsiteX8" fmla="*/ 6305 w 69952"/>
                <a:gd name="connsiteY8" fmla="*/ 71252 h 6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952" h="69952">
                  <a:moveTo>
                    <a:pt x="6305" y="71252"/>
                  </a:moveTo>
                  <a:cubicBezTo>
                    <a:pt x="4606" y="71252"/>
                    <a:pt x="3007" y="70552"/>
                    <a:pt x="1808" y="69353"/>
                  </a:cubicBezTo>
                  <a:cubicBezTo>
                    <a:pt x="609" y="68154"/>
                    <a:pt x="-91" y="66555"/>
                    <a:pt x="9" y="64856"/>
                  </a:cubicBezTo>
                  <a:cubicBezTo>
                    <a:pt x="9" y="63157"/>
                    <a:pt x="609" y="61559"/>
                    <a:pt x="1808" y="60359"/>
                  </a:cubicBezTo>
                  <a:lnTo>
                    <a:pt x="60369" y="1799"/>
                  </a:lnTo>
                  <a:cubicBezTo>
                    <a:pt x="62867" y="-600"/>
                    <a:pt x="67064" y="-600"/>
                    <a:pt x="69462" y="1799"/>
                  </a:cubicBezTo>
                  <a:cubicBezTo>
                    <a:pt x="71960" y="4297"/>
                    <a:pt x="71960" y="8294"/>
                    <a:pt x="69462" y="10793"/>
                  </a:cubicBezTo>
                  <a:lnTo>
                    <a:pt x="10902" y="69353"/>
                  </a:lnTo>
                  <a:cubicBezTo>
                    <a:pt x="9703" y="70552"/>
                    <a:pt x="8104" y="71252"/>
                    <a:pt x="6305" y="7125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99E29CE9-D281-48B3-9259-1100161EE370}"/>
                </a:ext>
              </a:extLst>
            </p:cNvPr>
            <p:cNvSpPr/>
            <p:nvPr/>
          </p:nvSpPr>
          <p:spPr>
            <a:xfrm>
              <a:off x="6529957" y="1795266"/>
              <a:ext cx="109926" cy="109926"/>
            </a:xfrm>
            <a:custGeom>
              <a:avLst/>
              <a:gdLst>
                <a:gd name="connsiteX0" fmla="*/ 103231 w 109925"/>
                <a:gd name="connsiteY0" fmla="*/ 110825 h 109925"/>
                <a:gd name="connsiteX1" fmla="*/ 103231 w 109925"/>
                <a:gd name="connsiteY1" fmla="*/ 110825 h 109925"/>
                <a:gd name="connsiteX2" fmla="*/ 96835 w 109925"/>
                <a:gd name="connsiteY2" fmla="*/ 104330 h 109925"/>
                <a:gd name="connsiteX3" fmla="*/ 97334 w 109925"/>
                <a:gd name="connsiteY3" fmla="*/ 22485 h 109925"/>
                <a:gd name="connsiteX4" fmla="*/ 88241 w 109925"/>
                <a:gd name="connsiteY4" fmla="*/ 13191 h 109925"/>
                <a:gd name="connsiteX5" fmla="*/ 6296 w 109925"/>
                <a:gd name="connsiteY5" fmla="*/ 12791 h 109925"/>
                <a:gd name="connsiteX6" fmla="*/ 6296 w 109925"/>
                <a:gd name="connsiteY6" fmla="*/ 12791 h 109925"/>
                <a:gd name="connsiteX7" fmla="*/ 1799 w 109925"/>
                <a:gd name="connsiteY7" fmla="*/ 10893 h 109925"/>
                <a:gd name="connsiteX8" fmla="*/ 0 w 109925"/>
                <a:gd name="connsiteY8" fmla="*/ 6296 h 109925"/>
                <a:gd name="connsiteX9" fmla="*/ 6396 w 109925"/>
                <a:gd name="connsiteY9" fmla="*/ 0 h 109925"/>
                <a:gd name="connsiteX10" fmla="*/ 88341 w 109925"/>
                <a:gd name="connsiteY10" fmla="*/ 500 h 109925"/>
                <a:gd name="connsiteX11" fmla="*/ 110126 w 109925"/>
                <a:gd name="connsiteY11" fmla="*/ 22585 h 109925"/>
                <a:gd name="connsiteX12" fmla="*/ 109626 w 109925"/>
                <a:gd name="connsiteY12" fmla="*/ 104430 h 109925"/>
                <a:gd name="connsiteX13" fmla="*/ 103231 w 109925"/>
                <a:gd name="connsiteY13" fmla="*/ 110825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925" h="109925">
                  <a:moveTo>
                    <a:pt x="103231" y="110825"/>
                  </a:moveTo>
                  <a:lnTo>
                    <a:pt x="103231" y="110825"/>
                  </a:lnTo>
                  <a:cubicBezTo>
                    <a:pt x="99633" y="110825"/>
                    <a:pt x="96835" y="107927"/>
                    <a:pt x="96835" y="104330"/>
                  </a:cubicBezTo>
                  <a:lnTo>
                    <a:pt x="97334" y="22485"/>
                  </a:lnTo>
                  <a:cubicBezTo>
                    <a:pt x="97334" y="17388"/>
                    <a:pt x="93337" y="13291"/>
                    <a:pt x="88241" y="13191"/>
                  </a:cubicBezTo>
                  <a:lnTo>
                    <a:pt x="6296" y="12791"/>
                  </a:lnTo>
                  <a:lnTo>
                    <a:pt x="6296" y="12791"/>
                  </a:lnTo>
                  <a:cubicBezTo>
                    <a:pt x="4597" y="12691"/>
                    <a:pt x="2998" y="12092"/>
                    <a:pt x="1799" y="10893"/>
                  </a:cubicBezTo>
                  <a:cubicBezTo>
                    <a:pt x="600" y="9594"/>
                    <a:pt x="0" y="7995"/>
                    <a:pt x="0" y="62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88341" y="500"/>
                  </a:lnTo>
                  <a:cubicBezTo>
                    <a:pt x="100332" y="500"/>
                    <a:pt x="110126" y="10493"/>
                    <a:pt x="110126" y="22585"/>
                  </a:cubicBezTo>
                  <a:lnTo>
                    <a:pt x="109626" y="104430"/>
                  </a:lnTo>
                  <a:cubicBezTo>
                    <a:pt x="109626" y="107927"/>
                    <a:pt x="106728" y="110825"/>
                    <a:pt x="103231" y="110825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9EFFFDCE-EA54-4AD6-9994-FAB69805F813}"/>
                </a:ext>
              </a:extLst>
            </p:cNvPr>
            <p:cNvSpPr/>
            <p:nvPr/>
          </p:nvSpPr>
          <p:spPr>
            <a:xfrm>
              <a:off x="6401369" y="1774604"/>
              <a:ext cx="249832" cy="249832"/>
            </a:xfrm>
            <a:custGeom>
              <a:avLst/>
              <a:gdLst>
                <a:gd name="connsiteX0" fmla="*/ 244810 w 249831"/>
                <a:gd name="connsiteY0" fmla="*/ 251306 h 249831"/>
                <a:gd name="connsiteX1" fmla="*/ 240313 w 249831"/>
                <a:gd name="connsiteY1" fmla="*/ 249407 h 249831"/>
                <a:gd name="connsiteX2" fmla="*/ 1874 w 249831"/>
                <a:gd name="connsiteY2" fmla="*/ 10968 h 249831"/>
                <a:gd name="connsiteX3" fmla="*/ 1874 w 249831"/>
                <a:gd name="connsiteY3" fmla="*/ 1874 h 249831"/>
                <a:gd name="connsiteX4" fmla="*/ 10967 w 249831"/>
                <a:gd name="connsiteY4" fmla="*/ 1874 h 249831"/>
                <a:gd name="connsiteX5" fmla="*/ 249407 w 249831"/>
                <a:gd name="connsiteY5" fmla="*/ 240313 h 249831"/>
                <a:gd name="connsiteX6" fmla="*/ 249407 w 249831"/>
                <a:gd name="connsiteY6" fmla="*/ 249407 h 249831"/>
                <a:gd name="connsiteX7" fmla="*/ 244810 w 249831"/>
                <a:gd name="connsiteY7" fmla="*/ 251306 h 24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831" h="249831">
                  <a:moveTo>
                    <a:pt x="244810" y="251306"/>
                  </a:moveTo>
                  <a:cubicBezTo>
                    <a:pt x="243211" y="251306"/>
                    <a:pt x="241512" y="250706"/>
                    <a:pt x="240313" y="249407"/>
                  </a:cubicBezTo>
                  <a:lnTo>
                    <a:pt x="1874" y="10968"/>
                  </a:lnTo>
                  <a:cubicBezTo>
                    <a:pt x="-625" y="8469"/>
                    <a:pt x="-625" y="4372"/>
                    <a:pt x="1874" y="1874"/>
                  </a:cubicBezTo>
                  <a:cubicBezTo>
                    <a:pt x="4372" y="-625"/>
                    <a:pt x="8469" y="-625"/>
                    <a:pt x="10967" y="1874"/>
                  </a:cubicBezTo>
                  <a:lnTo>
                    <a:pt x="249407" y="240313"/>
                  </a:lnTo>
                  <a:cubicBezTo>
                    <a:pt x="251905" y="242811"/>
                    <a:pt x="251905" y="246909"/>
                    <a:pt x="249407" y="249407"/>
                  </a:cubicBezTo>
                  <a:cubicBezTo>
                    <a:pt x="248108" y="250706"/>
                    <a:pt x="246409" y="251306"/>
                    <a:pt x="244810" y="25130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B7107164-66F2-43E7-AD3F-960C35607195}"/>
                </a:ext>
              </a:extLst>
            </p:cNvPr>
            <p:cNvSpPr/>
            <p:nvPr/>
          </p:nvSpPr>
          <p:spPr>
            <a:xfrm>
              <a:off x="6757929" y="1606193"/>
              <a:ext cx="69953" cy="69953"/>
            </a:xfrm>
            <a:custGeom>
              <a:avLst/>
              <a:gdLst>
                <a:gd name="connsiteX0" fmla="*/ 6371 w 69952"/>
                <a:gd name="connsiteY0" fmla="*/ 71252 h 69952"/>
                <a:gd name="connsiteX1" fmla="*/ 1874 w 69952"/>
                <a:gd name="connsiteY1" fmla="*/ 69453 h 69952"/>
                <a:gd name="connsiteX2" fmla="*/ 1874 w 69952"/>
                <a:gd name="connsiteY2" fmla="*/ 60359 h 69952"/>
                <a:gd name="connsiteX3" fmla="*/ 60434 w 69952"/>
                <a:gd name="connsiteY3" fmla="*/ 1799 h 69952"/>
                <a:gd name="connsiteX4" fmla="*/ 69528 w 69952"/>
                <a:gd name="connsiteY4" fmla="*/ 1799 h 69952"/>
                <a:gd name="connsiteX5" fmla="*/ 69528 w 69952"/>
                <a:gd name="connsiteY5" fmla="*/ 10893 h 69952"/>
                <a:gd name="connsiteX6" fmla="*/ 10868 w 69952"/>
                <a:gd name="connsiteY6" fmla="*/ 69453 h 69952"/>
                <a:gd name="connsiteX7" fmla="*/ 6371 w 69952"/>
                <a:gd name="connsiteY7" fmla="*/ 71252 h 6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52" h="69952">
                  <a:moveTo>
                    <a:pt x="6371" y="71252"/>
                  </a:moveTo>
                  <a:cubicBezTo>
                    <a:pt x="4672" y="71252"/>
                    <a:pt x="3073" y="70652"/>
                    <a:pt x="1874" y="69453"/>
                  </a:cubicBezTo>
                  <a:cubicBezTo>
                    <a:pt x="-625" y="66955"/>
                    <a:pt x="-625" y="62858"/>
                    <a:pt x="1874" y="60359"/>
                  </a:cubicBezTo>
                  <a:lnTo>
                    <a:pt x="60434" y="1799"/>
                  </a:lnTo>
                  <a:cubicBezTo>
                    <a:pt x="62832" y="-600"/>
                    <a:pt x="67030" y="-600"/>
                    <a:pt x="69528" y="1799"/>
                  </a:cubicBezTo>
                  <a:cubicBezTo>
                    <a:pt x="72027" y="4297"/>
                    <a:pt x="72027" y="8394"/>
                    <a:pt x="69528" y="10893"/>
                  </a:cubicBezTo>
                  <a:lnTo>
                    <a:pt x="10868" y="69453"/>
                  </a:lnTo>
                  <a:cubicBezTo>
                    <a:pt x="9669" y="70652"/>
                    <a:pt x="8070" y="71252"/>
                    <a:pt x="6371" y="7125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DE2EFC27-BC7C-43A8-AD9E-120987793367}"/>
                </a:ext>
              </a:extLst>
            </p:cNvPr>
            <p:cNvSpPr/>
            <p:nvPr/>
          </p:nvSpPr>
          <p:spPr>
            <a:xfrm>
              <a:off x="6720529" y="1604694"/>
              <a:ext cx="109926" cy="109926"/>
            </a:xfrm>
            <a:custGeom>
              <a:avLst/>
              <a:gdLst>
                <a:gd name="connsiteX0" fmla="*/ 22585 w 109925"/>
                <a:gd name="connsiteY0" fmla="*/ 110126 h 109925"/>
                <a:gd name="connsiteX1" fmla="*/ 22585 w 109925"/>
                <a:gd name="connsiteY1" fmla="*/ 110126 h 109925"/>
                <a:gd name="connsiteX2" fmla="*/ 500 w 109925"/>
                <a:gd name="connsiteY2" fmla="*/ 88340 h 109925"/>
                <a:gd name="connsiteX3" fmla="*/ 0 w 109925"/>
                <a:gd name="connsiteY3" fmla="*/ 6396 h 109925"/>
                <a:gd name="connsiteX4" fmla="*/ 1799 w 109925"/>
                <a:gd name="connsiteY4" fmla="*/ 1899 h 109925"/>
                <a:gd name="connsiteX5" fmla="*/ 6296 w 109925"/>
                <a:gd name="connsiteY5" fmla="*/ 0 h 109925"/>
                <a:gd name="connsiteX6" fmla="*/ 12791 w 109925"/>
                <a:gd name="connsiteY6" fmla="*/ 6296 h 109925"/>
                <a:gd name="connsiteX7" fmla="*/ 13291 w 109925"/>
                <a:gd name="connsiteY7" fmla="*/ 88241 h 109925"/>
                <a:gd name="connsiteX8" fmla="*/ 22485 w 109925"/>
                <a:gd name="connsiteY8" fmla="*/ 97334 h 109925"/>
                <a:gd name="connsiteX9" fmla="*/ 104430 w 109925"/>
                <a:gd name="connsiteY9" fmla="*/ 96835 h 109925"/>
                <a:gd name="connsiteX10" fmla="*/ 110826 w 109925"/>
                <a:gd name="connsiteY10" fmla="*/ 103230 h 109925"/>
                <a:gd name="connsiteX11" fmla="*/ 104530 w 109925"/>
                <a:gd name="connsiteY11" fmla="*/ 109626 h 109925"/>
                <a:gd name="connsiteX12" fmla="*/ 22585 w 109925"/>
                <a:gd name="connsiteY12" fmla="*/ 110126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925" h="109925">
                  <a:moveTo>
                    <a:pt x="22585" y="110126"/>
                  </a:moveTo>
                  <a:lnTo>
                    <a:pt x="22585" y="110126"/>
                  </a:lnTo>
                  <a:cubicBezTo>
                    <a:pt x="10393" y="110126"/>
                    <a:pt x="500" y="100332"/>
                    <a:pt x="500" y="88340"/>
                  </a:cubicBezTo>
                  <a:lnTo>
                    <a:pt x="0" y="6396"/>
                  </a:lnTo>
                  <a:cubicBezTo>
                    <a:pt x="0" y="4697"/>
                    <a:pt x="600" y="3098"/>
                    <a:pt x="1799" y="1899"/>
                  </a:cubicBezTo>
                  <a:cubicBezTo>
                    <a:pt x="2998" y="700"/>
                    <a:pt x="4597" y="0"/>
                    <a:pt x="6296" y="0"/>
                  </a:cubicBezTo>
                  <a:cubicBezTo>
                    <a:pt x="9893" y="0"/>
                    <a:pt x="12692" y="2798"/>
                    <a:pt x="12791" y="6296"/>
                  </a:cubicBezTo>
                  <a:lnTo>
                    <a:pt x="13291" y="88241"/>
                  </a:lnTo>
                  <a:cubicBezTo>
                    <a:pt x="13291" y="93337"/>
                    <a:pt x="17388" y="97334"/>
                    <a:pt x="22485" y="97334"/>
                  </a:cubicBezTo>
                  <a:lnTo>
                    <a:pt x="104430" y="96835"/>
                  </a:lnTo>
                  <a:cubicBezTo>
                    <a:pt x="107927" y="96835"/>
                    <a:pt x="110826" y="99733"/>
                    <a:pt x="110826" y="103230"/>
                  </a:cubicBezTo>
                  <a:cubicBezTo>
                    <a:pt x="110826" y="106728"/>
                    <a:pt x="108027" y="109626"/>
                    <a:pt x="104530" y="109626"/>
                  </a:cubicBezTo>
                  <a:lnTo>
                    <a:pt x="22585" y="110126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A12B1AA7-04C5-4973-AF66-B1378E505A38}"/>
                </a:ext>
              </a:extLst>
            </p:cNvPr>
            <p:cNvSpPr/>
            <p:nvPr/>
          </p:nvSpPr>
          <p:spPr>
            <a:xfrm>
              <a:off x="6699968" y="1476006"/>
              <a:ext cx="249832" cy="249832"/>
            </a:xfrm>
            <a:custGeom>
              <a:avLst/>
              <a:gdLst>
                <a:gd name="connsiteX0" fmla="*/ 244810 w 249831"/>
                <a:gd name="connsiteY0" fmla="*/ 251306 h 249831"/>
                <a:gd name="connsiteX1" fmla="*/ 240313 w 249831"/>
                <a:gd name="connsiteY1" fmla="*/ 249407 h 249831"/>
                <a:gd name="connsiteX2" fmla="*/ 1874 w 249831"/>
                <a:gd name="connsiteY2" fmla="*/ 10968 h 249831"/>
                <a:gd name="connsiteX3" fmla="*/ 1874 w 249831"/>
                <a:gd name="connsiteY3" fmla="*/ 1874 h 249831"/>
                <a:gd name="connsiteX4" fmla="*/ 10967 w 249831"/>
                <a:gd name="connsiteY4" fmla="*/ 1874 h 249831"/>
                <a:gd name="connsiteX5" fmla="*/ 249407 w 249831"/>
                <a:gd name="connsiteY5" fmla="*/ 240313 h 249831"/>
                <a:gd name="connsiteX6" fmla="*/ 249407 w 249831"/>
                <a:gd name="connsiteY6" fmla="*/ 249407 h 249831"/>
                <a:gd name="connsiteX7" fmla="*/ 244810 w 249831"/>
                <a:gd name="connsiteY7" fmla="*/ 251306 h 249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9831" h="249831">
                  <a:moveTo>
                    <a:pt x="244810" y="251306"/>
                  </a:moveTo>
                  <a:cubicBezTo>
                    <a:pt x="243211" y="251306"/>
                    <a:pt x="241512" y="250706"/>
                    <a:pt x="240313" y="249407"/>
                  </a:cubicBezTo>
                  <a:lnTo>
                    <a:pt x="1874" y="10968"/>
                  </a:lnTo>
                  <a:cubicBezTo>
                    <a:pt x="-625" y="8469"/>
                    <a:pt x="-625" y="4372"/>
                    <a:pt x="1874" y="1874"/>
                  </a:cubicBezTo>
                  <a:cubicBezTo>
                    <a:pt x="4372" y="-625"/>
                    <a:pt x="8469" y="-625"/>
                    <a:pt x="10967" y="1874"/>
                  </a:cubicBezTo>
                  <a:lnTo>
                    <a:pt x="249407" y="240313"/>
                  </a:lnTo>
                  <a:cubicBezTo>
                    <a:pt x="251905" y="242811"/>
                    <a:pt x="251905" y="246909"/>
                    <a:pt x="249407" y="249407"/>
                  </a:cubicBezTo>
                  <a:cubicBezTo>
                    <a:pt x="248108" y="250706"/>
                    <a:pt x="246509" y="251306"/>
                    <a:pt x="244810" y="25130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1" name="Group 520">
            <a:extLst>
              <a:ext uri="{FF2B5EF4-FFF2-40B4-BE49-F238E27FC236}">
                <a16:creationId xmlns:a16="http://schemas.microsoft.com/office/drawing/2014/main" id="{3A7E6C7E-A85E-4701-871E-EE423F9E6DA1}"/>
              </a:ext>
            </a:extLst>
          </p:cNvPr>
          <p:cNvGrpSpPr/>
          <p:nvPr/>
        </p:nvGrpSpPr>
        <p:grpSpPr>
          <a:xfrm>
            <a:off x="8763052" y="1563921"/>
            <a:ext cx="462588" cy="369751"/>
            <a:chOff x="8763052" y="1563921"/>
            <a:chExt cx="462588" cy="369751"/>
          </a:xfrm>
        </p:grpSpPr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711DA59F-4CFF-42DE-A3BD-E8FFBCE61ED5}"/>
                </a:ext>
              </a:extLst>
            </p:cNvPr>
            <p:cNvSpPr/>
            <p:nvPr/>
          </p:nvSpPr>
          <p:spPr>
            <a:xfrm>
              <a:off x="8773345" y="1750795"/>
              <a:ext cx="99933" cy="9993"/>
            </a:xfrm>
            <a:custGeom>
              <a:avLst/>
              <a:gdLst>
                <a:gd name="connsiteX0" fmla="*/ 95136 w 99932"/>
                <a:gd name="connsiteY0" fmla="*/ 12791 h 9993"/>
                <a:gd name="connsiteX1" fmla="*/ 6396 w 99932"/>
                <a:gd name="connsiteY1" fmla="*/ 12791 h 9993"/>
                <a:gd name="connsiteX2" fmla="*/ 0 w 99932"/>
                <a:gd name="connsiteY2" fmla="*/ 6396 h 9993"/>
                <a:gd name="connsiteX3" fmla="*/ 6396 w 99932"/>
                <a:gd name="connsiteY3" fmla="*/ 0 h 9993"/>
                <a:gd name="connsiteX4" fmla="*/ 95136 w 99932"/>
                <a:gd name="connsiteY4" fmla="*/ 0 h 9993"/>
                <a:gd name="connsiteX5" fmla="*/ 101532 w 99932"/>
                <a:gd name="connsiteY5" fmla="*/ 6396 h 9993"/>
                <a:gd name="connsiteX6" fmla="*/ 95136 w 99932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2" h="9993">
                  <a:moveTo>
                    <a:pt x="95136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95136" y="0"/>
                  </a:lnTo>
                  <a:cubicBezTo>
                    <a:pt x="98733" y="0"/>
                    <a:pt x="101532" y="2798"/>
                    <a:pt x="101532" y="6396"/>
                  </a:cubicBezTo>
                  <a:cubicBezTo>
                    <a:pt x="101532" y="9893"/>
                    <a:pt x="98733" y="12791"/>
                    <a:pt x="95136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680764-B6CA-4E43-9337-B03EA93283F6}"/>
                </a:ext>
              </a:extLst>
            </p:cNvPr>
            <p:cNvSpPr/>
            <p:nvPr/>
          </p:nvSpPr>
          <p:spPr>
            <a:xfrm>
              <a:off x="8845009" y="1676958"/>
              <a:ext cx="69953" cy="149899"/>
            </a:xfrm>
            <a:custGeom>
              <a:avLst/>
              <a:gdLst>
                <a:gd name="connsiteX0" fmla="*/ 12480 w 69952"/>
                <a:gd name="connsiteY0" fmla="*/ 153584 h 149898"/>
                <a:gd name="connsiteX1" fmla="*/ 7883 w 69952"/>
                <a:gd name="connsiteY1" fmla="*/ 151685 h 149898"/>
                <a:gd name="connsiteX2" fmla="*/ 7983 w 69952"/>
                <a:gd name="connsiteY2" fmla="*/ 142592 h 149898"/>
                <a:gd name="connsiteX3" fmla="*/ 63345 w 69952"/>
                <a:gd name="connsiteY3" fmla="*/ 87828 h 149898"/>
                <a:gd name="connsiteX4" fmla="*/ 66443 w 69952"/>
                <a:gd name="connsiteY4" fmla="*/ 80533 h 149898"/>
                <a:gd name="connsiteX5" fmla="*/ 63445 w 69952"/>
                <a:gd name="connsiteY5" fmla="*/ 73238 h 149898"/>
                <a:gd name="connsiteX6" fmla="*/ 1787 w 69952"/>
                <a:gd name="connsiteY6" fmla="*/ 10880 h 149898"/>
                <a:gd name="connsiteX7" fmla="*/ 1886 w 69952"/>
                <a:gd name="connsiteY7" fmla="*/ 1786 h 149898"/>
                <a:gd name="connsiteX8" fmla="*/ 10881 w 69952"/>
                <a:gd name="connsiteY8" fmla="*/ 1886 h 149898"/>
                <a:gd name="connsiteX9" fmla="*/ 72639 w 69952"/>
                <a:gd name="connsiteY9" fmla="*/ 64244 h 149898"/>
                <a:gd name="connsiteX10" fmla="*/ 79235 w 69952"/>
                <a:gd name="connsiteY10" fmla="*/ 80533 h 149898"/>
                <a:gd name="connsiteX11" fmla="*/ 72339 w 69952"/>
                <a:gd name="connsiteY11" fmla="*/ 96922 h 149898"/>
                <a:gd name="connsiteX12" fmla="*/ 16976 w 69952"/>
                <a:gd name="connsiteY12" fmla="*/ 151685 h 149898"/>
                <a:gd name="connsiteX13" fmla="*/ 12480 w 69952"/>
                <a:gd name="connsiteY13" fmla="*/ 153584 h 1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9952" h="149898">
                  <a:moveTo>
                    <a:pt x="12480" y="153584"/>
                  </a:moveTo>
                  <a:cubicBezTo>
                    <a:pt x="10781" y="153584"/>
                    <a:pt x="9182" y="152885"/>
                    <a:pt x="7883" y="151685"/>
                  </a:cubicBezTo>
                  <a:cubicBezTo>
                    <a:pt x="5484" y="149087"/>
                    <a:pt x="5484" y="145090"/>
                    <a:pt x="7983" y="142592"/>
                  </a:cubicBezTo>
                  <a:lnTo>
                    <a:pt x="63345" y="87828"/>
                  </a:lnTo>
                  <a:cubicBezTo>
                    <a:pt x="65344" y="85930"/>
                    <a:pt x="66443" y="83332"/>
                    <a:pt x="66443" y="80533"/>
                  </a:cubicBezTo>
                  <a:cubicBezTo>
                    <a:pt x="66443" y="77835"/>
                    <a:pt x="65444" y="75237"/>
                    <a:pt x="63445" y="73238"/>
                  </a:cubicBezTo>
                  <a:lnTo>
                    <a:pt x="1787" y="10880"/>
                  </a:lnTo>
                  <a:cubicBezTo>
                    <a:pt x="-612" y="8382"/>
                    <a:pt x="-612" y="4285"/>
                    <a:pt x="1886" y="1786"/>
                  </a:cubicBezTo>
                  <a:cubicBezTo>
                    <a:pt x="4285" y="-612"/>
                    <a:pt x="8482" y="-612"/>
                    <a:pt x="10881" y="1886"/>
                  </a:cubicBezTo>
                  <a:lnTo>
                    <a:pt x="72639" y="64244"/>
                  </a:lnTo>
                  <a:cubicBezTo>
                    <a:pt x="76836" y="68641"/>
                    <a:pt x="79235" y="74537"/>
                    <a:pt x="79235" y="80533"/>
                  </a:cubicBezTo>
                  <a:cubicBezTo>
                    <a:pt x="79235" y="86729"/>
                    <a:pt x="76836" y="92525"/>
                    <a:pt x="72339" y="96922"/>
                  </a:cubicBezTo>
                  <a:lnTo>
                    <a:pt x="16976" y="151685"/>
                  </a:lnTo>
                  <a:cubicBezTo>
                    <a:pt x="15777" y="152885"/>
                    <a:pt x="14178" y="153584"/>
                    <a:pt x="12480" y="15358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C8C23538-54B3-4AAF-A89C-80FE047A7099}"/>
                </a:ext>
              </a:extLst>
            </p:cNvPr>
            <p:cNvSpPr/>
            <p:nvPr/>
          </p:nvSpPr>
          <p:spPr>
            <a:xfrm>
              <a:off x="8763052" y="1563921"/>
              <a:ext cx="9993" cy="369751"/>
            </a:xfrm>
            <a:custGeom>
              <a:avLst/>
              <a:gdLst>
                <a:gd name="connsiteX0" fmla="*/ 6395 w 9993"/>
                <a:gd name="connsiteY0" fmla="*/ 374148 h 369750"/>
                <a:gd name="connsiteX1" fmla="*/ 0 w 9993"/>
                <a:gd name="connsiteY1" fmla="*/ 367752 h 369750"/>
                <a:gd name="connsiteX2" fmla="*/ 0 w 9993"/>
                <a:gd name="connsiteY2" fmla="*/ 6396 h 369750"/>
                <a:gd name="connsiteX3" fmla="*/ 6395 w 9993"/>
                <a:gd name="connsiteY3" fmla="*/ 0 h 369750"/>
                <a:gd name="connsiteX4" fmla="*/ 12791 w 9993"/>
                <a:gd name="connsiteY4" fmla="*/ 6396 h 369750"/>
                <a:gd name="connsiteX5" fmla="*/ 12791 w 9993"/>
                <a:gd name="connsiteY5" fmla="*/ 367752 h 369750"/>
                <a:gd name="connsiteX6" fmla="*/ 6395 w 9993"/>
                <a:gd name="connsiteY6" fmla="*/ 374148 h 3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69750">
                  <a:moveTo>
                    <a:pt x="6395" y="374148"/>
                  </a:moveTo>
                  <a:cubicBezTo>
                    <a:pt x="2898" y="374148"/>
                    <a:pt x="0" y="371250"/>
                    <a:pt x="0" y="367752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5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67752"/>
                  </a:lnTo>
                  <a:cubicBezTo>
                    <a:pt x="12791" y="371350"/>
                    <a:pt x="9993" y="374148"/>
                    <a:pt x="6395" y="374148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6CC446C0-938F-47FD-A902-F36BC0ECC209}"/>
                </a:ext>
              </a:extLst>
            </p:cNvPr>
            <p:cNvSpPr/>
            <p:nvPr/>
          </p:nvSpPr>
          <p:spPr>
            <a:xfrm>
              <a:off x="9116614" y="1750795"/>
              <a:ext cx="99933" cy="9993"/>
            </a:xfrm>
            <a:custGeom>
              <a:avLst/>
              <a:gdLst>
                <a:gd name="connsiteX0" fmla="*/ 95235 w 99932"/>
                <a:gd name="connsiteY0" fmla="*/ 12791 h 9993"/>
                <a:gd name="connsiteX1" fmla="*/ 6395 w 99932"/>
                <a:gd name="connsiteY1" fmla="*/ 12791 h 9993"/>
                <a:gd name="connsiteX2" fmla="*/ 0 w 99932"/>
                <a:gd name="connsiteY2" fmla="*/ 6396 h 9993"/>
                <a:gd name="connsiteX3" fmla="*/ 6395 w 99932"/>
                <a:gd name="connsiteY3" fmla="*/ 0 h 9993"/>
                <a:gd name="connsiteX4" fmla="*/ 95235 w 99932"/>
                <a:gd name="connsiteY4" fmla="*/ 0 h 9993"/>
                <a:gd name="connsiteX5" fmla="*/ 101531 w 99932"/>
                <a:gd name="connsiteY5" fmla="*/ 6396 h 9993"/>
                <a:gd name="connsiteX6" fmla="*/ 95235 w 99932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2" h="9993">
                  <a:moveTo>
                    <a:pt x="95235" y="12791"/>
                  </a:moveTo>
                  <a:lnTo>
                    <a:pt x="6395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5" y="0"/>
                  </a:cubicBezTo>
                  <a:lnTo>
                    <a:pt x="95235" y="0"/>
                  </a:lnTo>
                  <a:cubicBezTo>
                    <a:pt x="98733" y="0"/>
                    <a:pt x="101531" y="2898"/>
                    <a:pt x="101531" y="6396"/>
                  </a:cubicBezTo>
                  <a:cubicBezTo>
                    <a:pt x="101531" y="9893"/>
                    <a:pt x="98733" y="12791"/>
                    <a:pt x="95235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9EA7556-3F1B-4E26-9488-E2FFF512A799}"/>
                </a:ext>
              </a:extLst>
            </p:cNvPr>
            <p:cNvSpPr/>
            <p:nvPr/>
          </p:nvSpPr>
          <p:spPr>
            <a:xfrm>
              <a:off x="9067247" y="1676958"/>
              <a:ext cx="69953" cy="149899"/>
            </a:xfrm>
            <a:custGeom>
              <a:avLst/>
              <a:gdLst>
                <a:gd name="connsiteX0" fmla="*/ 66755 w 69952"/>
                <a:gd name="connsiteY0" fmla="*/ 153484 h 149898"/>
                <a:gd name="connsiteX1" fmla="*/ 62258 w 69952"/>
                <a:gd name="connsiteY1" fmla="*/ 151685 h 149898"/>
                <a:gd name="connsiteX2" fmla="*/ 6895 w 69952"/>
                <a:gd name="connsiteY2" fmla="*/ 96922 h 149898"/>
                <a:gd name="connsiteX3" fmla="*/ 0 w 69952"/>
                <a:gd name="connsiteY3" fmla="*/ 80533 h 149898"/>
                <a:gd name="connsiteX4" fmla="*/ 6695 w 69952"/>
                <a:gd name="connsiteY4" fmla="*/ 64244 h 149898"/>
                <a:gd name="connsiteX5" fmla="*/ 68354 w 69952"/>
                <a:gd name="connsiteY5" fmla="*/ 1886 h 149898"/>
                <a:gd name="connsiteX6" fmla="*/ 77448 w 69952"/>
                <a:gd name="connsiteY6" fmla="*/ 1786 h 149898"/>
                <a:gd name="connsiteX7" fmla="*/ 79347 w 69952"/>
                <a:gd name="connsiteY7" fmla="*/ 6283 h 149898"/>
                <a:gd name="connsiteX8" fmla="*/ 77448 w 69952"/>
                <a:gd name="connsiteY8" fmla="*/ 10880 h 149898"/>
                <a:gd name="connsiteX9" fmla="*/ 15789 w 69952"/>
                <a:gd name="connsiteY9" fmla="*/ 73238 h 149898"/>
                <a:gd name="connsiteX10" fmla="*/ 12791 w 69952"/>
                <a:gd name="connsiteY10" fmla="*/ 80533 h 149898"/>
                <a:gd name="connsiteX11" fmla="*/ 15889 w 69952"/>
                <a:gd name="connsiteY11" fmla="*/ 87828 h 149898"/>
                <a:gd name="connsiteX12" fmla="*/ 71351 w 69952"/>
                <a:gd name="connsiteY12" fmla="*/ 142592 h 149898"/>
                <a:gd name="connsiteX13" fmla="*/ 71351 w 69952"/>
                <a:gd name="connsiteY13" fmla="*/ 151685 h 149898"/>
                <a:gd name="connsiteX14" fmla="*/ 66755 w 69952"/>
                <a:gd name="connsiteY14" fmla="*/ 153484 h 1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9952" h="149898">
                  <a:moveTo>
                    <a:pt x="66755" y="153484"/>
                  </a:moveTo>
                  <a:cubicBezTo>
                    <a:pt x="65056" y="153484"/>
                    <a:pt x="63457" y="152885"/>
                    <a:pt x="62258" y="151685"/>
                  </a:cubicBezTo>
                  <a:lnTo>
                    <a:pt x="6895" y="96922"/>
                  </a:lnTo>
                  <a:cubicBezTo>
                    <a:pt x="2498" y="92625"/>
                    <a:pt x="0" y="86629"/>
                    <a:pt x="0" y="80533"/>
                  </a:cubicBezTo>
                  <a:cubicBezTo>
                    <a:pt x="0" y="74438"/>
                    <a:pt x="2398" y="68641"/>
                    <a:pt x="6695" y="64244"/>
                  </a:cubicBezTo>
                  <a:lnTo>
                    <a:pt x="68354" y="1886"/>
                  </a:lnTo>
                  <a:cubicBezTo>
                    <a:pt x="70752" y="-612"/>
                    <a:pt x="75050" y="-612"/>
                    <a:pt x="77448" y="1786"/>
                  </a:cubicBezTo>
                  <a:cubicBezTo>
                    <a:pt x="78647" y="2986"/>
                    <a:pt x="79347" y="4585"/>
                    <a:pt x="79347" y="6283"/>
                  </a:cubicBezTo>
                  <a:cubicBezTo>
                    <a:pt x="79347" y="7982"/>
                    <a:pt x="78647" y="9681"/>
                    <a:pt x="77448" y="10880"/>
                  </a:cubicBezTo>
                  <a:lnTo>
                    <a:pt x="15789" y="73238"/>
                  </a:lnTo>
                  <a:cubicBezTo>
                    <a:pt x="13890" y="75237"/>
                    <a:pt x="12791" y="77835"/>
                    <a:pt x="12791" y="80533"/>
                  </a:cubicBezTo>
                  <a:cubicBezTo>
                    <a:pt x="12791" y="83332"/>
                    <a:pt x="13890" y="85930"/>
                    <a:pt x="15889" y="87828"/>
                  </a:cubicBezTo>
                  <a:lnTo>
                    <a:pt x="71351" y="142592"/>
                  </a:lnTo>
                  <a:cubicBezTo>
                    <a:pt x="73750" y="145090"/>
                    <a:pt x="73850" y="149087"/>
                    <a:pt x="71351" y="151685"/>
                  </a:cubicBezTo>
                  <a:cubicBezTo>
                    <a:pt x="70152" y="152885"/>
                    <a:pt x="68554" y="153484"/>
                    <a:pt x="66755" y="15348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9651F33C-E6BE-493D-B00C-8DE8B48E33A2}"/>
                </a:ext>
              </a:extLst>
            </p:cNvPr>
            <p:cNvSpPr/>
            <p:nvPr/>
          </p:nvSpPr>
          <p:spPr>
            <a:xfrm>
              <a:off x="9215647" y="1563921"/>
              <a:ext cx="9993" cy="369751"/>
            </a:xfrm>
            <a:custGeom>
              <a:avLst/>
              <a:gdLst>
                <a:gd name="connsiteX0" fmla="*/ 6396 w 9993"/>
                <a:gd name="connsiteY0" fmla="*/ 374148 h 369750"/>
                <a:gd name="connsiteX1" fmla="*/ 0 w 9993"/>
                <a:gd name="connsiteY1" fmla="*/ 367752 h 369750"/>
                <a:gd name="connsiteX2" fmla="*/ 0 w 9993"/>
                <a:gd name="connsiteY2" fmla="*/ 6396 h 369750"/>
                <a:gd name="connsiteX3" fmla="*/ 6396 w 9993"/>
                <a:gd name="connsiteY3" fmla="*/ 0 h 369750"/>
                <a:gd name="connsiteX4" fmla="*/ 12792 w 9993"/>
                <a:gd name="connsiteY4" fmla="*/ 6396 h 369750"/>
                <a:gd name="connsiteX5" fmla="*/ 12792 w 9993"/>
                <a:gd name="connsiteY5" fmla="*/ 367752 h 369750"/>
                <a:gd name="connsiteX6" fmla="*/ 6396 w 9993"/>
                <a:gd name="connsiteY6" fmla="*/ 374148 h 3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69750">
                  <a:moveTo>
                    <a:pt x="6396" y="374148"/>
                  </a:moveTo>
                  <a:cubicBezTo>
                    <a:pt x="2898" y="374148"/>
                    <a:pt x="0" y="371250"/>
                    <a:pt x="0" y="367752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2" y="2898"/>
                    <a:pt x="12792" y="6396"/>
                  </a:cubicBezTo>
                  <a:lnTo>
                    <a:pt x="12792" y="367752"/>
                  </a:lnTo>
                  <a:cubicBezTo>
                    <a:pt x="12792" y="371350"/>
                    <a:pt x="9993" y="374148"/>
                    <a:pt x="6396" y="374148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0" name="Group 519">
            <a:extLst>
              <a:ext uri="{FF2B5EF4-FFF2-40B4-BE49-F238E27FC236}">
                <a16:creationId xmlns:a16="http://schemas.microsoft.com/office/drawing/2014/main" id="{FF9E41DF-9372-402D-AB95-405481ACE0FE}"/>
              </a:ext>
            </a:extLst>
          </p:cNvPr>
          <p:cNvGrpSpPr/>
          <p:nvPr/>
        </p:nvGrpSpPr>
        <p:grpSpPr>
          <a:xfrm>
            <a:off x="7609954" y="1533267"/>
            <a:ext cx="444301" cy="439304"/>
            <a:chOff x="7609954" y="1533267"/>
            <a:chExt cx="444301" cy="439304"/>
          </a:xfrm>
        </p:grpSpPr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3F86401-6280-4540-ACDF-2CAF45257C5A}"/>
                </a:ext>
              </a:extLst>
            </p:cNvPr>
            <p:cNvSpPr/>
            <p:nvPr/>
          </p:nvSpPr>
          <p:spPr>
            <a:xfrm>
              <a:off x="7909627" y="1606955"/>
              <a:ext cx="79946" cy="79946"/>
            </a:xfrm>
            <a:custGeom>
              <a:avLst/>
              <a:gdLst>
                <a:gd name="connsiteX0" fmla="*/ 6396 w 79946"/>
                <a:gd name="connsiteY0" fmla="*/ 87079 h 79946"/>
                <a:gd name="connsiteX1" fmla="*/ 1899 w 79946"/>
                <a:gd name="connsiteY1" fmla="*/ 85180 h 79946"/>
                <a:gd name="connsiteX2" fmla="*/ 0 w 79946"/>
                <a:gd name="connsiteY2" fmla="*/ 80683 h 79946"/>
                <a:gd name="connsiteX3" fmla="*/ 1899 w 79946"/>
                <a:gd name="connsiteY3" fmla="*/ 76186 h 79946"/>
                <a:gd name="connsiteX4" fmla="*/ 76249 w 79946"/>
                <a:gd name="connsiteY4" fmla="*/ 1836 h 79946"/>
                <a:gd name="connsiteX5" fmla="*/ 85243 w 79946"/>
                <a:gd name="connsiteY5" fmla="*/ 1836 h 79946"/>
                <a:gd name="connsiteX6" fmla="*/ 87142 w 79946"/>
                <a:gd name="connsiteY6" fmla="*/ 6333 h 79946"/>
                <a:gd name="connsiteX7" fmla="*/ 85243 w 79946"/>
                <a:gd name="connsiteY7" fmla="*/ 10830 h 79946"/>
                <a:gd name="connsiteX8" fmla="*/ 10893 w 79946"/>
                <a:gd name="connsiteY8" fmla="*/ 85180 h 79946"/>
                <a:gd name="connsiteX9" fmla="*/ 6396 w 79946"/>
                <a:gd name="connsiteY9" fmla="*/ 87079 h 79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946" h="79946">
                  <a:moveTo>
                    <a:pt x="6396" y="87079"/>
                  </a:moveTo>
                  <a:cubicBezTo>
                    <a:pt x="4697" y="87079"/>
                    <a:pt x="3098" y="86479"/>
                    <a:pt x="1899" y="85180"/>
                  </a:cubicBezTo>
                  <a:cubicBezTo>
                    <a:pt x="600" y="83981"/>
                    <a:pt x="0" y="82382"/>
                    <a:pt x="0" y="80683"/>
                  </a:cubicBezTo>
                  <a:cubicBezTo>
                    <a:pt x="0" y="78984"/>
                    <a:pt x="600" y="77386"/>
                    <a:pt x="1899" y="76186"/>
                  </a:cubicBezTo>
                  <a:lnTo>
                    <a:pt x="76249" y="1836"/>
                  </a:lnTo>
                  <a:cubicBezTo>
                    <a:pt x="78647" y="-562"/>
                    <a:pt x="82844" y="-662"/>
                    <a:pt x="85243" y="1836"/>
                  </a:cubicBezTo>
                  <a:cubicBezTo>
                    <a:pt x="86442" y="3036"/>
                    <a:pt x="87142" y="4635"/>
                    <a:pt x="87142" y="6333"/>
                  </a:cubicBezTo>
                  <a:cubicBezTo>
                    <a:pt x="87142" y="8032"/>
                    <a:pt x="86442" y="9631"/>
                    <a:pt x="85243" y="10830"/>
                  </a:cubicBezTo>
                  <a:lnTo>
                    <a:pt x="10893" y="85180"/>
                  </a:lnTo>
                  <a:cubicBezTo>
                    <a:pt x="9694" y="86479"/>
                    <a:pt x="8095" y="87079"/>
                    <a:pt x="6396" y="8707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40168091-2D1D-44B0-AB35-5587BED4030E}"/>
                </a:ext>
              </a:extLst>
            </p:cNvPr>
            <p:cNvSpPr/>
            <p:nvPr/>
          </p:nvSpPr>
          <p:spPr>
            <a:xfrm>
              <a:off x="7907728" y="1559325"/>
              <a:ext cx="129912" cy="129912"/>
            </a:xfrm>
            <a:custGeom>
              <a:avLst/>
              <a:gdLst>
                <a:gd name="connsiteX0" fmla="*/ 129413 w 129912"/>
                <a:gd name="connsiteY0" fmla="*/ 137407 h 129912"/>
                <a:gd name="connsiteX1" fmla="*/ 129413 w 129912"/>
                <a:gd name="connsiteY1" fmla="*/ 137407 h 129912"/>
                <a:gd name="connsiteX2" fmla="*/ 124916 w 129912"/>
                <a:gd name="connsiteY2" fmla="*/ 135509 h 129912"/>
                <a:gd name="connsiteX3" fmla="*/ 123017 w 129912"/>
                <a:gd name="connsiteY3" fmla="*/ 130912 h 129912"/>
                <a:gd name="connsiteX4" fmla="*/ 123217 w 129912"/>
                <a:gd name="connsiteY4" fmla="*/ 102931 h 129912"/>
                <a:gd name="connsiteX5" fmla="*/ 129613 w 129912"/>
                <a:gd name="connsiteY5" fmla="*/ 96535 h 129912"/>
                <a:gd name="connsiteX6" fmla="*/ 136008 w 129912"/>
                <a:gd name="connsiteY6" fmla="*/ 102931 h 129912"/>
                <a:gd name="connsiteX7" fmla="*/ 135809 w 129912"/>
                <a:gd name="connsiteY7" fmla="*/ 131012 h 129912"/>
                <a:gd name="connsiteX8" fmla="*/ 129413 w 129912"/>
                <a:gd name="connsiteY8" fmla="*/ 137407 h 129912"/>
                <a:gd name="connsiteX9" fmla="*/ 129712 w 129912"/>
                <a:gd name="connsiteY9" fmla="*/ 90139 h 129912"/>
                <a:gd name="connsiteX10" fmla="*/ 129712 w 129912"/>
                <a:gd name="connsiteY10" fmla="*/ 90139 h 129912"/>
                <a:gd name="connsiteX11" fmla="*/ 125116 w 129912"/>
                <a:gd name="connsiteY11" fmla="*/ 88240 h 129912"/>
                <a:gd name="connsiteX12" fmla="*/ 123317 w 129912"/>
                <a:gd name="connsiteY12" fmla="*/ 83744 h 129912"/>
                <a:gd name="connsiteX13" fmla="*/ 123617 w 129912"/>
                <a:gd name="connsiteY13" fmla="*/ 26982 h 129912"/>
                <a:gd name="connsiteX14" fmla="*/ 110326 w 129912"/>
                <a:gd name="connsiteY14" fmla="*/ 13491 h 129912"/>
                <a:gd name="connsiteX15" fmla="*/ 6296 w 129912"/>
                <a:gd name="connsiteY15" fmla="*/ 12791 h 129912"/>
                <a:gd name="connsiteX16" fmla="*/ 6296 w 129912"/>
                <a:gd name="connsiteY16" fmla="*/ 12791 h 129912"/>
                <a:gd name="connsiteX17" fmla="*/ 1799 w 129912"/>
                <a:gd name="connsiteY17" fmla="*/ 10893 h 129912"/>
                <a:gd name="connsiteX18" fmla="*/ 0 w 129912"/>
                <a:gd name="connsiteY18" fmla="*/ 6396 h 129912"/>
                <a:gd name="connsiteX19" fmla="*/ 6396 w 129912"/>
                <a:gd name="connsiteY19" fmla="*/ 0 h 129912"/>
                <a:gd name="connsiteX20" fmla="*/ 110425 w 129912"/>
                <a:gd name="connsiteY20" fmla="*/ 700 h 129912"/>
                <a:gd name="connsiteX21" fmla="*/ 136408 w 129912"/>
                <a:gd name="connsiteY21" fmla="*/ 26982 h 129912"/>
                <a:gd name="connsiteX22" fmla="*/ 136108 w 129912"/>
                <a:gd name="connsiteY22" fmla="*/ 83744 h 129912"/>
                <a:gd name="connsiteX23" fmla="*/ 129712 w 129912"/>
                <a:gd name="connsiteY23" fmla="*/ 90139 h 12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9912" h="129912">
                  <a:moveTo>
                    <a:pt x="129413" y="137407"/>
                  </a:moveTo>
                  <a:lnTo>
                    <a:pt x="129413" y="137407"/>
                  </a:lnTo>
                  <a:cubicBezTo>
                    <a:pt x="127714" y="137407"/>
                    <a:pt x="126115" y="136708"/>
                    <a:pt x="124916" y="135509"/>
                  </a:cubicBezTo>
                  <a:cubicBezTo>
                    <a:pt x="123717" y="134210"/>
                    <a:pt x="123017" y="132611"/>
                    <a:pt x="123017" y="130912"/>
                  </a:cubicBezTo>
                  <a:lnTo>
                    <a:pt x="123217" y="102931"/>
                  </a:lnTo>
                  <a:cubicBezTo>
                    <a:pt x="123217" y="99433"/>
                    <a:pt x="126115" y="96535"/>
                    <a:pt x="129613" y="96535"/>
                  </a:cubicBezTo>
                  <a:cubicBezTo>
                    <a:pt x="133110" y="96535"/>
                    <a:pt x="136008" y="99433"/>
                    <a:pt x="136008" y="102931"/>
                  </a:cubicBezTo>
                  <a:lnTo>
                    <a:pt x="135809" y="131012"/>
                  </a:lnTo>
                  <a:cubicBezTo>
                    <a:pt x="135809" y="134509"/>
                    <a:pt x="132910" y="137407"/>
                    <a:pt x="129413" y="137407"/>
                  </a:cubicBezTo>
                  <a:close/>
                  <a:moveTo>
                    <a:pt x="129712" y="90139"/>
                  </a:moveTo>
                  <a:lnTo>
                    <a:pt x="129712" y="90139"/>
                  </a:lnTo>
                  <a:cubicBezTo>
                    <a:pt x="128014" y="90139"/>
                    <a:pt x="126415" y="89440"/>
                    <a:pt x="125116" y="88240"/>
                  </a:cubicBezTo>
                  <a:cubicBezTo>
                    <a:pt x="123917" y="87041"/>
                    <a:pt x="123317" y="85442"/>
                    <a:pt x="123317" y="83744"/>
                  </a:cubicBezTo>
                  <a:lnTo>
                    <a:pt x="123617" y="26982"/>
                  </a:lnTo>
                  <a:cubicBezTo>
                    <a:pt x="123617" y="19487"/>
                    <a:pt x="117821" y="13491"/>
                    <a:pt x="110326" y="13491"/>
                  </a:cubicBezTo>
                  <a:lnTo>
                    <a:pt x="6296" y="12791"/>
                  </a:lnTo>
                  <a:lnTo>
                    <a:pt x="6296" y="12791"/>
                  </a:lnTo>
                  <a:cubicBezTo>
                    <a:pt x="4597" y="12791"/>
                    <a:pt x="2998" y="12092"/>
                    <a:pt x="1799" y="10893"/>
                  </a:cubicBezTo>
                  <a:cubicBezTo>
                    <a:pt x="600" y="9693"/>
                    <a:pt x="0" y="8095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10425" y="700"/>
                  </a:lnTo>
                  <a:cubicBezTo>
                    <a:pt x="124816" y="799"/>
                    <a:pt x="136408" y="12592"/>
                    <a:pt x="136408" y="26982"/>
                  </a:cubicBezTo>
                  <a:lnTo>
                    <a:pt x="136108" y="83744"/>
                  </a:lnTo>
                  <a:cubicBezTo>
                    <a:pt x="136108" y="87341"/>
                    <a:pt x="133210" y="90139"/>
                    <a:pt x="129712" y="9013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E2B8BC34-7353-4820-8B47-D8B046B2CA96}"/>
                </a:ext>
              </a:extLst>
            </p:cNvPr>
            <p:cNvSpPr/>
            <p:nvPr/>
          </p:nvSpPr>
          <p:spPr>
            <a:xfrm>
              <a:off x="7744464" y="1533267"/>
              <a:ext cx="309791" cy="309791"/>
            </a:xfrm>
            <a:custGeom>
              <a:avLst/>
              <a:gdLst>
                <a:gd name="connsiteX0" fmla="*/ 309167 w 309791"/>
                <a:gd name="connsiteY0" fmla="*/ 315662 h 309791"/>
                <a:gd name="connsiteX1" fmla="*/ 304669 w 309791"/>
                <a:gd name="connsiteY1" fmla="*/ 313763 h 309791"/>
                <a:gd name="connsiteX2" fmla="*/ 1874 w 309791"/>
                <a:gd name="connsiteY2" fmla="*/ 10968 h 309791"/>
                <a:gd name="connsiteX3" fmla="*/ 1874 w 309791"/>
                <a:gd name="connsiteY3" fmla="*/ 1874 h 309791"/>
                <a:gd name="connsiteX4" fmla="*/ 10967 w 309791"/>
                <a:gd name="connsiteY4" fmla="*/ 1874 h 309791"/>
                <a:gd name="connsiteX5" fmla="*/ 313763 w 309791"/>
                <a:gd name="connsiteY5" fmla="*/ 304670 h 309791"/>
                <a:gd name="connsiteX6" fmla="*/ 313763 w 309791"/>
                <a:gd name="connsiteY6" fmla="*/ 313763 h 309791"/>
                <a:gd name="connsiteX7" fmla="*/ 309167 w 309791"/>
                <a:gd name="connsiteY7" fmla="*/ 315662 h 309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9791" h="309791">
                  <a:moveTo>
                    <a:pt x="309167" y="315662"/>
                  </a:moveTo>
                  <a:cubicBezTo>
                    <a:pt x="307567" y="315662"/>
                    <a:pt x="305869" y="315063"/>
                    <a:pt x="304669" y="313763"/>
                  </a:cubicBezTo>
                  <a:lnTo>
                    <a:pt x="1874" y="10968"/>
                  </a:lnTo>
                  <a:cubicBezTo>
                    <a:pt x="-625" y="8469"/>
                    <a:pt x="-625" y="4372"/>
                    <a:pt x="1874" y="1874"/>
                  </a:cubicBezTo>
                  <a:cubicBezTo>
                    <a:pt x="4372" y="-625"/>
                    <a:pt x="8469" y="-625"/>
                    <a:pt x="10967" y="1874"/>
                  </a:cubicBezTo>
                  <a:lnTo>
                    <a:pt x="313763" y="304670"/>
                  </a:lnTo>
                  <a:cubicBezTo>
                    <a:pt x="316261" y="307168"/>
                    <a:pt x="316261" y="311265"/>
                    <a:pt x="313763" y="313763"/>
                  </a:cubicBezTo>
                  <a:cubicBezTo>
                    <a:pt x="312464" y="315063"/>
                    <a:pt x="310765" y="315662"/>
                    <a:pt x="309167" y="31566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B6B05BC-E6EE-4457-AC88-675625463C01}"/>
                </a:ext>
              </a:extLst>
            </p:cNvPr>
            <p:cNvSpPr/>
            <p:nvPr/>
          </p:nvSpPr>
          <p:spPr>
            <a:xfrm>
              <a:off x="7683505" y="1828068"/>
              <a:ext cx="79946" cy="79946"/>
            </a:xfrm>
            <a:custGeom>
              <a:avLst/>
              <a:gdLst>
                <a:gd name="connsiteX0" fmla="*/ 6471 w 79946"/>
                <a:gd name="connsiteY0" fmla="*/ 87116 h 79946"/>
                <a:gd name="connsiteX1" fmla="*/ 1874 w 79946"/>
                <a:gd name="connsiteY1" fmla="*/ 85318 h 79946"/>
                <a:gd name="connsiteX2" fmla="*/ 1874 w 79946"/>
                <a:gd name="connsiteY2" fmla="*/ 76224 h 79946"/>
                <a:gd name="connsiteX3" fmla="*/ 76324 w 79946"/>
                <a:gd name="connsiteY3" fmla="*/ 1874 h 79946"/>
                <a:gd name="connsiteX4" fmla="*/ 85318 w 79946"/>
                <a:gd name="connsiteY4" fmla="*/ 1874 h 79946"/>
                <a:gd name="connsiteX5" fmla="*/ 87217 w 79946"/>
                <a:gd name="connsiteY5" fmla="*/ 6371 h 79946"/>
                <a:gd name="connsiteX6" fmla="*/ 85318 w 79946"/>
                <a:gd name="connsiteY6" fmla="*/ 10868 h 79946"/>
                <a:gd name="connsiteX7" fmla="*/ 10968 w 79946"/>
                <a:gd name="connsiteY7" fmla="*/ 85318 h 79946"/>
                <a:gd name="connsiteX8" fmla="*/ 6471 w 79946"/>
                <a:gd name="connsiteY8" fmla="*/ 87116 h 79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946" h="79946">
                  <a:moveTo>
                    <a:pt x="6471" y="87116"/>
                  </a:moveTo>
                  <a:cubicBezTo>
                    <a:pt x="4672" y="87116"/>
                    <a:pt x="3073" y="86517"/>
                    <a:pt x="1874" y="85318"/>
                  </a:cubicBezTo>
                  <a:cubicBezTo>
                    <a:pt x="-625" y="82819"/>
                    <a:pt x="-625" y="78722"/>
                    <a:pt x="1874" y="76224"/>
                  </a:cubicBezTo>
                  <a:lnTo>
                    <a:pt x="76324" y="1874"/>
                  </a:lnTo>
                  <a:cubicBezTo>
                    <a:pt x="78722" y="-625"/>
                    <a:pt x="82919" y="-625"/>
                    <a:pt x="85318" y="1874"/>
                  </a:cubicBezTo>
                  <a:cubicBezTo>
                    <a:pt x="86517" y="3073"/>
                    <a:pt x="87217" y="4672"/>
                    <a:pt x="87217" y="6371"/>
                  </a:cubicBezTo>
                  <a:cubicBezTo>
                    <a:pt x="87217" y="8070"/>
                    <a:pt x="86517" y="9669"/>
                    <a:pt x="85318" y="10868"/>
                  </a:cubicBezTo>
                  <a:lnTo>
                    <a:pt x="10968" y="85318"/>
                  </a:lnTo>
                  <a:cubicBezTo>
                    <a:pt x="9769" y="86517"/>
                    <a:pt x="8170" y="87116"/>
                    <a:pt x="6471" y="8711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44CAFD95-EC18-4220-BC94-D9C68AF1E92B}"/>
                </a:ext>
              </a:extLst>
            </p:cNvPr>
            <p:cNvSpPr/>
            <p:nvPr/>
          </p:nvSpPr>
          <p:spPr>
            <a:xfrm>
              <a:off x="7636012" y="1826145"/>
              <a:ext cx="129912" cy="129912"/>
            </a:xfrm>
            <a:custGeom>
              <a:avLst/>
              <a:gdLst>
                <a:gd name="connsiteX0" fmla="*/ 26982 w 129912"/>
                <a:gd name="connsiteY0" fmla="*/ 136508 h 129912"/>
                <a:gd name="connsiteX1" fmla="*/ 26882 w 129912"/>
                <a:gd name="connsiteY1" fmla="*/ 136508 h 129912"/>
                <a:gd name="connsiteX2" fmla="*/ 600 w 129912"/>
                <a:gd name="connsiteY2" fmla="*/ 110426 h 129912"/>
                <a:gd name="connsiteX3" fmla="*/ 0 w 129912"/>
                <a:gd name="connsiteY3" fmla="*/ 6496 h 129912"/>
                <a:gd name="connsiteX4" fmla="*/ 1799 w 129912"/>
                <a:gd name="connsiteY4" fmla="*/ 1899 h 129912"/>
                <a:gd name="connsiteX5" fmla="*/ 6396 w 129912"/>
                <a:gd name="connsiteY5" fmla="*/ 0 h 129912"/>
                <a:gd name="connsiteX6" fmla="*/ 12792 w 129912"/>
                <a:gd name="connsiteY6" fmla="*/ 6396 h 129912"/>
                <a:gd name="connsiteX7" fmla="*/ 13391 w 129912"/>
                <a:gd name="connsiteY7" fmla="*/ 110426 h 129912"/>
                <a:gd name="connsiteX8" fmla="*/ 26882 w 129912"/>
                <a:gd name="connsiteY8" fmla="*/ 123717 h 129912"/>
                <a:gd name="connsiteX9" fmla="*/ 83644 w 129912"/>
                <a:gd name="connsiteY9" fmla="*/ 123317 h 129912"/>
                <a:gd name="connsiteX10" fmla="*/ 90139 w 129912"/>
                <a:gd name="connsiteY10" fmla="*/ 129713 h 129912"/>
                <a:gd name="connsiteX11" fmla="*/ 83744 w 129912"/>
                <a:gd name="connsiteY11" fmla="*/ 136108 h 129912"/>
                <a:gd name="connsiteX12" fmla="*/ 26982 w 129912"/>
                <a:gd name="connsiteY12" fmla="*/ 136508 h 129912"/>
                <a:gd name="connsiteX13" fmla="*/ 102930 w 129912"/>
                <a:gd name="connsiteY13" fmla="*/ 136008 h 129912"/>
                <a:gd name="connsiteX14" fmla="*/ 102930 w 129912"/>
                <a:gd name="connsiteY14" fmla="*/ 136008 h 129912"/>
                <a:gd name="connsiteX15" fmla="*/ 102930 w 129912"/>
                <a:gd name="connsiteY15" fmla="*/ 136008 h 129912"/>
                <a:gd name="connsiteX16" fmla="*/ 96535 w 129912"/>
                <a:gd name="connsiteY16" fmla="*/ 129713 h 129912"/>
                <a:gd name="connsiteX17" fmla="*/ 98334 w 129912"/>
                <a:gd name="connsiteY17" fmla="*/ 125116 h 129912"/>
                <a:gd name="connsiteX18" fmla="*/ 102831 w 129912"/>
                <a:gd name="connsiteY18" fmla="*/ 123217 h 129912"/>
                <a:gd name="connsiteX19" fmla="*/ 130912 w 129912"/>
                <a:gd name="connsiteY19" fmla="*/ 123017 h 129912"/>
                <a:gd name="connsiteX20" fmla="*/ 137307 w 129912"/>
                <a:gd name="connsiteY20" fmla="*/ 129413 h 129912"/>
                <a:gd name="connsiteX21" fmla="*/ 135509 w 129912"/>
                <a:gd name="connsiteY21" fmla="*/ 133910 h 129912"/>
                <a:gd name="connsiteX22" fmla="*/ 131012 w 129912"/>
                <a:gd name="connsiteY22" fmla="*/ 135808 h 129912"/>
                <a:gd name="connsiteX23" fmla="*/ 102930 w 129912"/>
                <a:gd name="connsiteY23" fmla="*/ 136008 h 12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9912" h="129912">
                  <a:moveTo>
                    <a:pt x="26982" y="136508"/>
                  </a:moveTo>
                  <a:cubicBezTo>
                    <a:pt x="26882" y="136508"/>
                    <a:pt x="26882" y="136508"/>
                    <a:pt x="26882" y="136508"/>
                  </a:cubicBezTo>
                  <a:cubicBezTo>
                    <a:pt x="12492" y="136508"/>
                    <a:pt x="700" y="124816"/>
                    <a:pt x="600" y="110426"/>
                  </a:cubicBezTo>
                  <a:lnTo>
                    <a:pt x="0" y="6496"/>
                  </a:lnTo>
                  <a:cubicBezTo>
                    <a:pt x="0" y="4797"/>
                    <a:pt x="600" y="3198"/>
                    <a:pt x="1799" y="1899"/>
                  </a:cubicBezTo>
                  <a:cubicBezTo>
                    <a:pt x="2998" y="700"/>
                    <a:pt x="4697" y="0"/>
                    <a:pt x="6396" y="0"/>
                  </a:cubicBezTo>
                  <a:cubicBezTo>
                    <a:pt x="9893" y="0"/>
                    <a:pt x="12792" y="2898"/>
                    <a:pt x="12792" y="6396"/>
                  </a:cubicBezTo>
                  <a:lnTo>
                    <a:pt x="13391" y="110426"/>
                  </a:lnTo>
                  <a:cubicBezTo>
                    <a:pt x="13491" y="117821"/>
                    <a:pt x="19387" y="123717"/>
                    <a:pt x="26882" y="123717"/>
                  </a:cubicBezTo>
                  <a:lnTo>
                    <a:pt x="83644" y="123317"/>
                  </a:lnTo>
                  <a:cubicBezTo>
                    <a:pt x="87242" y="123317"/>
                    <a:pt x="90139" y="126215"/>
                    <a:pt x="90139" y="129713"/>
                  </a:cubicBezTo>
                  <a:cubicBezTo>
                    <a:pt x="90139" y="133210"/>
                    <a:pt x="87242" y="136108"/>
                    <a:pt x="83744" y="136108"/>
                  </a:cubicBezTo>
                  <a:lnTo>
                    <a:pt x="26982" y="136508"/>
                  </a:lnTo>
                  <a:close/>
                  <a:moveTo>
                    <a:pt x="102930" y="136008"/>
                  </a:moveTo>
                  <a:lnTo>
                    <a:pt x="102930" y="136008"/>
                  </a:lnTo>
                  <a:lnTo>
                    <a:pt x="102930" y="136008"/>
                  </a:lnTo>
                  <a:cubicBezTo>
                    <a:pt x="99433" y="136008"/>
                    <a:pt x="96535" y="133210"/>
                    <a:pt x="96535" y="129713"/>
                  </a:cubicBezTo>
                  <a:cubicBezTo>
                    <a:pt x="96535" y="127914"/>
                    <a:pt x="97135" y="126315"/>
                    <a:pt x="98334" y="125116"/>
                  </a:cubicBezTo>
                  <a:cubicBezTo>
                    <a:pt x="99533" y="123916"/>
                    <a:pt x="101132" y="123217"/>
                    <a:pt x="102831" y="123217"/>
                  </a:cubicBezTo>
                  <a:lnTo>
                    <a:pt x="130912" y="123017"/>
                  </a:lnTo>
                  <a:cubicBezTo>
                    <a:pt x="134410" y="123017"/>
                    <a:pt x="137307" y="125915"/>
                    <a:pt x="137307" y="129413"/>
                  </a:cubicBezTo>
                  <a:cubicBezTo>
                    <a:pt x="137307" y="131112"/>
                    <a:pt x="136708" y="132711"/>
                    <a:pt x="135509" y="133910"/>
                  </a:cubicBezTo>
                  <a:cubicBezTo>
                    <a:pt x="134309" y="135209"/>
                    <a:pt x="132711" y="135808"/>
                    <a:pt x="131012" y="135808"/>
                  </a:cubicBezTo>
                  <a:lnTo>
                    <a:pt x="102930" y="136008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FD6D187B-47DC-48C4-8B75-047CA4A332D6}"/>
                </a:ext>
              </a:extLst>
            </p:cNvPr>
            <p:cNvSpPr/>
            <p:nvPr/>
          </p:nvSpPr>
          <p:spPr>
            <a:xfrm>
              <a:off x="7609954" y="1662780"/>
              <a:ext cx="309791" cy="309791"/>
            </a:xfrm>
            <a:custGeom>
              <a:avLst/>
              <a:gdLst>
                <a:gd name="connsiteX0" fmla="*/ 309167 w 309791"/>
                <a:gd name="connsiteY0" fmla="*/ 315662 h 309791"/>
                <a:gd name="connsiteX1" fmla="*/ 304669 w 309791"/>
                <a:gd name="connsiteY1" fmla="*/ 313763 h 309791"/>
                <a:gd name="connsiteX2" fmla="*/ 1874 w 309791"/>
                <a:gd name="connsiteY2" fmla="*/ 10968 h 309791"/>
                <a:gd name="connsiteX3" fmla="*/ 1874 w 309791"/>
                <a:gd name="connsiteY3" fmla="*/ 1874 h 309791"/>
                <a:gd name="connsiteX4" fmla="*/ 10967 w 309791"/>
                <a:gd name="connsiteY4" fmla="*/ 1874 h 309791"/>
                <a:gd name="connsiteX5" fmla="*/ 313764 w 309791"/>
                <a:gd name="connsiteY5" fmla="*/ 304670 h 309791"/>
                <a:gd name="connsiteX6" fmla="*/ 313764 w 309791"/>
                <a:gd name="connsiteY6" fmla="*/ 313763 h 309791"/>
                <a:gd name="connsiteX7" fmla="*/ 309167 w 309791"/>
                <a:gd name="connsiteY7" fmla="*/ 315662 h 309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9791" h="309791">
                  <a:moveTo>
                    <a:pt x="309167" y="315662"/>
                  </a:moveTo>
                  <a:cubicBezTo>
                    <a:pt x="307567" y="315662"/>
                    <a:pt x="305869" y="315063"/>
                    <a:pt x="304669" y="313763"/>
                  </a:cubicBezTo>
                  <a:lnTo>
                    <a:pt x="1874" y="10968"/>
                  </a:lnTo>
                  <a:cubicBezTo>
                    <a:pt x="-625" y="8469"/>
                    <a:pt x="-625" y="4372"/>
                    <a:pt x="1874" y="1874"/>
                  </a:cubicBezTo>
                  <a:cubicBezTo>
                    <a:pt x="4372" y="-625"/>
                    <a:pt x="8469" y="-625"/>
                    <a:pt x="10967" y="1874"/>
                  </a:cubicBezTo>
                  <a:lnTo>
                    <a:pt x="313764" y="304670"/>
                  </a:lnTo>
                  <a:cubicBezTo>
                    <a:pt x="316262" y="307168"/>
                    <a:pt x="316262" y="311265"/>
                    <a:pt x="313764" y="313763"/>
                  </a:cubicBezTo>
                  <a:cubicBezTo>
                    <a:pt x="312465" y="315063"/>
                    <a:pt x="310865" y="315662"/>
                    <a:pt x="309167" y="31566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2" name="Group 521">
            <a:extLst>
              <a:ext uri="{FF2B5EF4-FFF2-40B4-BE49-F238E27FC236}">
                <a16:creationId xmlns:a16="http://schemas.microsoft.com/office/drawing/2014/main" id="{C022F439-310E-4293-86AB-3D25394195B9}"/>
              </a:ext>
            </a:extLst>
          </p:cNvPr>
          <p:cNvGrpSpPr/>
          <p:nvPr/>
        </p:nvGrpSpPr>
        <p:grpSpPr>
          <a:xfrm>
            <a:off x="9922670" y="1566720"/>
            <a:ext cx="459190" cy="372649"/>
            <a:chOff x="9922670" y="1566720"/>
            <a:chExt cx="459190" cy="372649"/>
          </a:xfrm>
        </p:grpSpPr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AEE1754-41CA-436B-A4E4-07EA9604563C}"/>
                </a:ext>
              </a:extLst>
            </p:cNvPr>
            <p:cNvSpPr/>
            <p:nvPr/>
          </p:nvSpPr>
          <p:spPr>
            <a:xfrm>
              <a:off x="10239956" y="1757191"/>
              <a:ext cx="99933" cy="9993"/>
            </a:xfrm>
            <a:custGeom>
              <a:avLst/>
              <a:gdLst>
                <a:gd name="connsiteX0" fmla="*/ 95536 w 99932"/>
                <a:gd name="connsiteY0" fmla="*/ 12791 h 9993"/>
                <a:gd name="connsiteX1" fmla="*/ 6496 w 99932"/>
                <a:gd name="connsiteY1" fmla="*/ 12791 h 9993"/>
                <a:gd name="connsiteX2" fmla="*/ 0 w 99932"/>
                <a:gd name="connsiteY2" fmla="*/ 6396 h 9993"/>
                <a:gd name="connsiteX3" fmla="*/ 6496 w 99932"/>
                <a:gd name="connsiteY3" fmla="*/ 0 h 9993"/>
                <a:gd name="connsiteX4" fmla="*/ 95536 w 99932"/>
                <a:gd name="connsiteY4" fmla="*/ 0 h 9993"/>
                <a:gd name="connsiteX5" fmla="*/ 101931 w 99932"/>
                <a:gd name="connsiteY5" fmla="*/ 6396 h 9993"/>
                <a:gd name="connsiteX6" fmla="*/ 95536 w 99932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2" h="9993">
                  <a:moveTo>
                    <a:pt x="95536" y="12791"/>
                  </a:moveTo>
                  <a:lnTo>
                    <a:pt x="64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798"/>
                    <a:pt x="2898" y="0"/>
                    <a:pt x="6496" y="0"/>
                  </a:cubicBezTo>
                  <a:lnTo>
                    <a:pt x="95536" y="0"/>
                  </a:lnTo>
                  <a:cubicBezTo>
                    <a:pt x="99034" y="0"/>
                    <a:pt x="101931" y="2798"/>
                    <a:pt x="101931" y="6396"/>
                  </a:cubicBezTo>
                  <a:cubicBezTo>
                    <a:pt x="101931" y="9893"/>
                    <a:pt x="99034" y="12791"/>
                    <a:pt x="95536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AA53BB7B-7082-44F6-947A-7812266CF2D6}"/>
                </a:ext>
              </a:extLst>
            </p:cNvPr>
            <p:cNvSpPr/>
            <p:nvPr/>
          </p:nvSpPr>
          <p:spPr>
            <a:xfrm>
              <a:off x="10311907" y="1683053"/>
              <a:ext cx="69953" cy="149899"/>
            </a:xfrm>
            <a:custGeom>
              <a:avLst/>
              <a:gdLst>
                <a:gd name="connsiteX0" fmla="*/ 12992 w 69952"/>
                <a:gd name="connsiteY0" fmla="*/ 153584 h 149898"/>
                <a:gd name="connsiteX1" fmla="*/ 8495 w 69952"/>
                <a:gd name="connsiteY1" fmla="*/ 151685 h 149898"/>
                <a:gd name="connsiteX2" fmla="*/ 6596 w 69952"/>
                <a:gd name="connsiteY2" fmla="*/ 147188 h 149898"/>
                <a:gd name="connsiteX3" fmla="*/ 8495 w 69952"/>
                <a:gd name="connsiteY3" fmla="*/ 142592 h 149898"/>
                <a:gd name="connsiteX4" fmla="*/ 63658 w 69952"/>
                <a:gd name="connsiteY4" fmla="*/ 88228 h 149898"/>
                <a:gd name="connsiteX5" fmla="*/ 66656 w 69952"/>
                <a:gd name="connsiteY5" fmla="*/ 80833 h 149898"/>
                <a:gd name="connsiteX6" fmla="*/ 63758 w 69952"/>
                <a:gd name="connsiteY6" fmla="*/ 73538 h 149898"/>
                <a:gd name="connsiteX7" fmla="*/ 1799 w 69952"/>
                <a:gd name="connsiteY7" fmla="*/ 10880 h 149898"/>
                <a:gd name="connsiteX8" fmla="*/ 1699 w 69952"/>
                <a:gd name="connsiteY8" fmla="*/ 10780 h 149898"/>
                <a:gd name="connsiteX9" fmla="*/ 1900 w 69952"/>
                <a:gd name="connsiteY9" fmla="*/ 1786 h 149898"/>
                <a:gd name="connsiteX10" fmla="*/ 10893 w 69952"/>
                <a:gd name="connsiteY10" fmla="*/ 1886 h 149898"/>
                <a:gd name="connsiteX11" fmla="*/ 72851 w 69952"/>
                <a:gd name="connsiteY11" fmla="*/ 64544 h 149898"/>
                <a:gd name="connsiteX12" fmla="*/ 79447 w 69952"/>
                <a:gd name="connsiteY12" fmla="*/ 80833 h 149898"/>
                <a:gd name="connsiteX13" fmla="*/ 72652 w 69952"/>
                <a:gd name="connsiteY13" fmla="*/ 97222 h 149898"/>
                <a:gd name="connsiteX14" fmla="*/ 17489 w 69952"/>
                <a:gd name="connsiteY14" fmla="*/ 151685 h 149898"/>
                <a:gd name="connsiteX15" fmla="*/ 12992 w 69952"/>
                <a:gd name="connsiteY15" fmla="*/ 153584 h 1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952" h="149898">
                  <a:moveTo>
                    <a:pt x="12992" y="153584"/>
                  </a:moveTo>
                  <a:cubicBezTo>
                    <a:pt x="11293" y="153584"/>
                    <a:pt x="9694" y="152885"/>
                    <a:pt x="8495" y="151685"/>
                  </a:cubicBezTo>
                  <a:cubicBezTo>
                    <a:pt x="7196" y="150486"/>
                    <a:pt x="6596" y="148887"/>
                    <a:pt x="6596" y="147188"/>
                  </a:cubicBezTo>
                  <a:cubicBezTo>
                    <a:pt x="6596" y="145390"/>
                    <a:pt x="7296" y="143791"/>
                    <a:pt x="8495" y="142592"/>
                  </a:cubicBezTo>
                  <a:lnTo>
                    <a:pt x="63658" y="88228"/>
                  </a:lnTo>
                  <a:cubicBezTo>
                    <a:pt x="65557" y="86230"/>
                    <a:pt x="66656" y="83531"/>
                    <a:pt x="66656" y="80833"/>
                  </a:cubicBezTo>
                  <a:cubicBezTo>
                    <a:pt x="66656" y="78035"/>
                    <a:pt x="65657" y="75437"/>
                    <a:pt x="63758" y="73538"/>
                  </a:cubicBezTo>
                  <a:lnTo>
                    <a:pt x="1799" y="10880"/>
                  </a:lnTo>
                  <a:cubicBezTo>
                    <a:pt x="1799" y="10880"/>
                    <a:pt x="1799" y="10780"/>
                    <a:pt x="1699" y="10780"/>
                  </a:cubicBezTo>
                  <a:cubicBezTo>
                    <a:pt x="-599" y="8282"/>
                    <a:pt x="-599" y="4285"/>
                    <a:pt x="1900" y="1786"/>
                  </a:cubicBezTo>
                  <a:cubicBezTo>
                    <a:pt x="4298" y="-612"/>
                    <a:pt x="8495" y="-612"/>
                    <a:pt x="10893" y="1886"/>
                  </a:cubicBezTo>
                  <a:lnTo>
                    <a:pt x="72851" y="64544"/>
                  </a:lnTo>
                  <a:cubicBezTo>
                    <a:pt x="77148" y="68841"/>
                    <a:pt x="79447" y="74637"/>
                    <a:pt x="79447" y="80833"/>
                  </a:cubicBezTo>
                  <a:cubicBezTo>
                    <a:pt x="79447" y="86929"/>
                    <a:pt x="77049" y="92825"/>
                    <a:pt x="72652" y="97222"/>
                  </a:cubicBezTo>
                  <a:lnTo>
                    <a:pt x="17489" y="151685"/>
                  </a:lnTo>
                  <a:cubicBezTo>
                    <a:pt x="16290" y="152885"/>
                    <a:pt x="14691" y="153584"/>
                    <a:pt x="12992" y="15358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C060A54F-EE7B-4AEA-AA13-A4B1ABCA5F12}"/>
                </a:ext>
              </a:extLst>
            </p:cNvPr>
            <p:cNvSpPr/>
            <p:nvPr/>
          </p:nvSpPr>
          <p:spPr>
            <a:xfrm>
              <a:off x="10229663" y="1569618"/>
              <a:ext cx="9993" cy="369751"/>
            </a:xfrm>
            <a:custGeom>
              <a:avLst/>
              <a:gdLst>
                <a:gd name="connsiteX0" fmla="*/ 6395 w 9993"/>
                <a:gd name="connsiteY0" fmla="*/ 375447 h 369750"/>
                <a:gd name="connsiteX1" fmla="*/ 0 w 9993"/>
                <a:gd name="connsiteY1" fmla="*/ 369051 h 369750"/>
                <a:gd name="connsiteX2" fmla="*/ 0 w 9993"/>
                <a:gd name="connsiteY2" fmla="*/ 6396 h 369750"/>
                <a:gd name="connsiteX3" fmla="*/ 6395 w 9993"/>
                <a:gd name="connsiteY3" fmla="*/ 0 h 369750"/>
                <a:gd name="connsiteX4" fmla="*/ 12791 w 9993"/>
                <a:gd name="connsiteY4" fmla="*/ 6396 h 369750"/>
                <a:gd name="connsiteX5" fmla="*/ 12791 w 9993"/>
                <a:gd name="connsiteY5" fmla="*/ 369051 h 369750"/>
                <a:gd name="connsiteX6" fmla="*/ 6395 w 9993"/>
                <a:gd name="connsiteY6" fmla="*/ 375447 h 3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69750">
                  <a:moveTo>
                    <a:pt x="6395" y="375447"/>
                  </a:moveTo>
                  <a:cubicBezTo>
                    <a:pt x="2898" y="375447"/>
                    <a:pt x="0" y="372549"/>
                    <a:pt x="0" y="36905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5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69051"/>
                  </a:lnTo>
                  <a:cubicBezTo>
                    <a:pt x="12791" y="372649"/>
                    <a:pt x="9993" y="375447"/>
                    <a:pt x="6395" y="37544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8B5B2A3E-AA74-421B-8FF2-E4E6F0D4DFB7}"/>
                </a:ext>
              </a:extLst>
            </p:cNvPr>
            <p:cNvSpPr/>
            <p:nvPr/>
          </p:nvSpPr>
          <p:spPr>
            <a:xfrm>
              <a:off x="9972137" y="1754193"/>
              <a:ext cx="99933" cy="9993"/>
            </a:xfrm>
            <a:custGeom>
              <a:avLst/>
              <a:gdLst>
                <a:gd name="connsiteX0" fmla="*/ 95536 w 99932"/>
                <a:gd name="connsiteY0" fmla="*/ 12791 h 9993"/>
                <a:gd name="connsiteX1" fmla="*/ 6495 w 99932"/>
                <a:gd name="connsiteY1" fmla="*/ 12791 h 9993"/>
                <a:gd name="connsiteX2" fmla="*/ 0 w 99932"/>
                <a:gd name="connsiteY2" fmla="*/ 6396 h 9993"/>
                <a:gd name="connsiteX3" fmla="*/ 6495 w 99932"/>
                <a:gd name="connsiteY3" fmla="*/ 0 h 9993"/>
                <a:gd name="connsiteX4" fmla="*/ 95536 w 99932"/>
                <a:gd name="connsiteY4" fmla="*/ 0 h 9993"/>
                <a:gd name="connsiteX5" fmla="*/ 101931 w 99932"/>
                <a:gd name="connsiteY5" fmla="*/ 6396 h 9993"/>
                <a:gd name="connsiteX6" fmla="*/ 95536 w 99932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2" h="9993">
                  <a:moveTo>
                    <a:pt x="95536" y="12791"/>
                  </a:moveTo>
                  <a:lnTo>
                    <a:pt x="6495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495" y="0"/>
                  </a:cubicBezTo>
                  <a:lnTo>
                    <a:pt x="95536" y="0"/>
                  </a:lnTo>
                  <a:cubicBezTo>
                    <a:pt x="99033" y="0"/>
                    <a:pt x="101931" y="2898"/>
                    <a:pt x="101931" y="6396"/>
                  </a:cubicBezTo>
                  <a:cubicBezTo>
                    <a:pt x="101931" y="9893"/>
                    <a:pt x="99033" y="12791"/>
                    <a:pt x="95536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54880DA5-14BD-4A9B-93C7-48FE54EDAEC2}"/>
                </a:ext>
              </a:extLst>
            </p:cNvPr>
            <p:cNvSpPr/>
            <p:nvPr/>
          </p:nvSpPr>
          <p:spPr>
            <a:xfrm>
              <a:off x="9922670" y="1680155"/>
              <a:ext cx="69953" cy="149899"/>
            </a:xfrm>
            <a:custGeom>
              <a:avLst/>
              <a:gdLst>
                <a:gd name="connsiteX0" fmla="*/ 66455 w 69952"/>
                <a:gd name="connsiteY0" fmla="*/ 153484 h 149898"/>
                <a:gd name="connsiteX1" fmla="*/ 61958 w 69952"/>
                <a:gd name="connsiteY1" fmla="*/ 151685 h 149898"/>
                <a:gd name="connsiteX2" fmla="*/ 6895 w 69952"/>
                <a:gd name="connsiteY2" fmla="*/ 97222 h 149898"/>
                <a:gd name="connsiteX3" fmla="*/ 0 w 69952"/>
                <a:gd name="connsiteY3" fmla="*/ 80733 h 149898"/>
                <a:gd name="connsiteX4" fmla="*/ 6695 w 69952"/>
                <a:gd name="connsiteY4" fmla="*/ 64444 h 149898"/>
                <a:gd name="connsiteX5" fmla="*/ 68554 w 69952"/>
                <a:gd name="connsiteY5" fmla="*/ 1886 h 149898"/>
                <a:gd name="connsiteX6" fmla="*/ 77648 w 69952"/>
                <a:gd name="connsiteY6" fmla="*/ 1786 h 149898"/>
                <a:gd name="connsiteX7" fmla="*/ 79547 w 69952"/>
                <a:gd name="connsiteY7" fmla="*/ 6283 h 149898"/>
                <a:gd name="connsiteX8" fmla="*/ 77648 w 69952"/>
                <a:gd name="connsiteY8" fmla="*/ 10780 h 149898"/>
                <a:gd name="connsiteX9" fmla="*/ 15790 w 69952"/>
                <a:gd name="connsiteY9" fmla="*/ 73438 h 149898"/>
                <a:gd name="connsiteX10" fmla="*/ 12792 w 69952"/>
                <a:gd name="connsiteY10" fmla="*/ 80733 h 149898"/>
                <a:gd name="connsiteX11" fmla="*/ 15890 w 69952"/>
                <a:gd name="connsiteY11" fmla="*/ 88128 h 149898"/>
                <a:gd name="connsiteX12" fmla="*/ 70952 w 69952"/>
                <a:gd name="connsiteY12" fmla="*/ 142592 h 149898"/>
                <a:gd name="connsiteX13" fmla="*/ 72851 w 69952"/>
                <a:gd name="connsiteY13" fmla="*/ 147089 h 149898"/>
                <a:gd name="connsiteX14" fmla="*/ 71052 w 69952"/>
                <a:gd name="connsiteY14" fmla="*/ 151585 h 149898"/>
                <a:gd name="connsiteX15" fmla="*/ 66455 w 69952"/>
                <a:gd name="connsiteY15" fmla="*/ 153484 h 1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952" h="149898">
                  <a:moveTo>
                    <a:pt x="66455" y="153484"/>
                  </a:moveTo>
                  <a:cubicBezTo>
                    <a:pt x="64756" y="153484"/>
                    <a:pt x="63157" y="152885"/>
                    <a:pt x="61958" y="151685"/>
                  </a:cubicBezTo>
                  <a:lnTo>
                    <a:pt x="6895" y="97222"/>
                  </a:lnTo>
                  <a:cubicBezTo>
                    <a:pt x="2498" y="92925"/>
                    <a:pt x="0" y="86929"/>
                    <a:pt x="0" y="80733"/>
                  </a:cubicBezTo>
                  <a:cubicBezTo>
                    <a:pt x="0" y="74637"/>
                    <a:pt x="2298" y="68841"/>
                    <a:pt x="6695" y="64444"/>
                  </a:cubicBezTo>
                  <a:lnTo>
                    <a:pt x="68554" y="1886"/>
                  </a:lnTo>
                  <a:cubicBezTo>
                    <a:pt x="70952" y="-612"/>
                    <a:pt x="75150" y="-612"/>
                    <a:pt x="77648" y="1786"/>
                  </a:cubicBezTo>
                  <a:cubicBezTo>
                    <a:pt x="78847" y="2986"/>
                    <a:pt x="79447" y="4585"/>
                    <a:pt x="79547" y="6283"/>
                  </a:cubicBezTo>
                  <a:cubicBezTo>
                    <a:pt x="79547" y="7982"/>
                    <a:pt x="78847" y="9581"/>
                    <a:pt x="77648" y="10780"/>
                  </a:cubicBezTo>
                  <a:lnTo>
                    <a:pt x="15790" y="73438"/>
                  </a:lnTo>
                  <a:cubicBezTo>
                    <a:pt x="13891" y="75437"/>
                    <a:pt x="12792" y="78035"/>
                    <a:pt x="12792" y="80733"/>
                  </a:cubicBezTo>
                  <a:cubicBezTo>
                    <a:pt x="12792" y="83531"/>
                    <a:pt x="13891" y="86130"/>
                    <a:pt x="15890" y="88128"/>
                  </a:cubicBezTo>
                  <a:lnTo>
                    <a:pt x="70952" y="142592"/>
                  </a:lnTo>
                  <a:cubicBezTo>
                    <a:pt x="72152" y="143791"/>
                    <a:pt x="72851" y="145390"/>
                    <a:pt x="72851" y="147089"/>
                  </a:cubicBezTo>
                  <a:cubicBezTo>
                    <a:pt x="72851" y="148787"/>
                    <a:pt x="72251" y="150386"/>
                    <a:pt x="71052" y="151585"/>
                  </a:cubicBezTo>
                  <a:cubicBezTo>
                    <a:pt x="69753" y="152885"/>
                    <a:pt x="68154" y="153484"/>
                    <a:pt x="66455" y="15348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D676EF4-E0D3-4CD4-89D3-14281D20CFD1}"/>
                </a:ext>
              </a:extLst>
            </p:cNvPr>
            <p:cNvSpPr/>
            <p:nvPr/>
          </p:nvSpPr>
          <p:spPr>
            <a:xfrm>
              <a:off x="10071570" y="1566720"/>
              <a:ext cx="9993" cy="369751"/>
            </a:xfrm>
            <a:custGeom>
              <a:avLst/>
              <a:gdLst>
                <a:gd name="connsiteX0" fmla="*/ 6395 w 9993"/>
                <a:gd name="connsiteY0" fmla="*/ 375447 h 369750"/>
                <a:gd name="connsiteX1" fmla="*/ 0 w 9993"/>
                <a:gd name="connsiteY1" fmla="*/ 369051 h 369750"/>
                <a:gd name="connsiteX2" fmla="*/ 0 w 9993"/>
                <a:gd name="connsiteY2" fmla="*/ 6396 h 369750"/>
                <a:gd name="connsiteX3" fmla="*/ 6395 w 9993"/>
                <a:gd name="connsiteY3" fmla="*/ 0 h 369750"/>
                <a:gd name="connsiteX4" fmla="*/ 12791 w 9993"/>
                <a:gd name="connsiteY4" fmla="*/ 6396 h 369750"/>
                <a:gd name="connsiteX5" fmla="*/ 12791 w 9993"/>
                <a:gd name="connsiteY5" fmla="*/ 369051 h 369750"/>
                <a:gd name="connsiteX6" fmla="*/ 6395 w 9993"/>
                <a:gd name="connsiteY6" fmla="*/ 375447 h 3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69750">
                  <a:moveTo>
                    <a:pt x="6395" y="375447"/>
                  </a:moveTo>
                  <a:cubicBezTo>
                    <a:pt x="2898" y="375447"/>
                    <a:pt x="0" y="372549"/>
                    <a:pt x="0" y="36905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5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69051"/>
                  </a:lnTo>
                  <a:cubicBezTo>
                    <a:pt x="12791" y="372549"/>
                    <a:pt x="9993" y="375447"/>
                    <a:pt x="6395" y="37544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7" name="Group 516">
            <a:extLst>
              <a:ext uri="{FF2B5EF4-FFF2-40B4-BE49-F238E27FC236}">
                <a16:creationId xmlns:a16="http://schemas.microsoft.com/office/drawing/2014/main" id="{8365C88D-3F29-421B-8225-D3CDA097E720}"/>
              </a:ext>
            </a:extLst>
          </p:cNvPr>
          <p:cNvGrpSpPr/>
          <p:nvPr/>
        </p:nvGrpSpPr>
        <p:grpSpPr>
          <a:xfrm>
            <a:off x="4113587" y="1526647"/>
            <a:ext cx="489670" cy="359157"/>
            <a:chOff x="4113587" y="1526647"/>
            <a:chExt cx="489670" cy="359157"/>
          </a:xfrm>
        </p:grpSpPr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D8A5F0A4-A4D1-429A-A24D-2E7B95863809}"/>
                </a:ext>
              </a:extLst>
            </p:cNvPr>
            <p:cNvSpPr/>
            <p:nvPr/>
          </p:nvSpPr>
          <p:spPr>
            <a:xfrm>
              <a:off x="4348129" y="1537639"/>
              <a:ext cx="9993" cy="299798"/>
            </a:xfrm>
            <a:custGeom>
              <a:avLst/>
              <a:gdLst>
                <a:gd name="connsiteX0" fmla="*/ 6396 w 9993"/>
                <a:gd name="connsiteY0" fmla="*/ 300198 h 299797"/>
                <a:gd name="connsiteX1" fmla="*/ 0 w 9993"/>
                <a:gd name="connsiteY1" fmla="*/ 293802 h 299797"/>
                <a:gd name="connsiteX2" fmla="*/ 0 w 9993"/>
                <a:gd name="connsiteY2" fmla="*/ 217453 h 299797"/>
                <a:gd name="connsiteX3" fmla="*/ 6396 w 9993"/>
                <a:gd name="connsiteY3" fmla="*/ 211058 h 299797"/>
                <a:gd name="connsiteX4" fmla="*/ 12791 w 9993"/>
                <a:gd name="connsiteY4" fmla="*/ 217453 h 299797"/>
                <a:gd name="connsiteX5" fmla="*/ 12791 w 9993"/>
                <a:gd name="connsiteY5" fmla="*/ 293802 h 299797"/>
                <a:gd name="connsiteX6" fmla="*/ 6396 w 9993"/>
                <a:gd name="connsiteY6" fmla="*/ 300198 h 299797"/>
                <a:gd name="connsiteX7" fmla="*/ 6396 w 9993"/>
                <a:gd name="connsiteY7" fmla="*/ 204562 h 299797"/>
                <a:gd name="connsiteX8" fmla="*/ 0 w 9993"/>
                <a:gd name="connsiteY8" fmla="*/ 198266 h 299797"/>
                <a:gd name="connsiteX9" fmla="*/ 0 w 9993"/>
                <a:gd name="connsiteY9" fmla="*/ 6396 h 299797"/>
                <a:gd name="connsiteX10" fmla="*/ 6396 w 9993"/>
                <a:gd name="connsiteY10" fmla="*/ 0 h 299797"/>
                <a:gd name="connsiteX11" fmla="*/ 12791 w 9993"/>
                <a:gd name="connsiteY11" fmla="*/ 6396 h 299797"/>
                <a:gd name="connsiteX12" fmla="*/ 12791 w 9993"/>
                <a:gd name="connsiteY12" fmla="*/ 198266 h 299797"/>
                <a:gd name="connsiteX13" fmla="*/ 6396 w 9993"/>
                <a:gd name="connsiteY13" fmla="*/ 204562 h 29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" h="299797">
                  <a:moveTo>
                    <a:pt x="6396" y="300198"/>
                  </a:moveTo>
                  <a:cubicBezTo>
                    <a:pt x="2798" y="300198"/>
                    <a:pt x="0" y="297300"/>
                    <a:pt x="0" y="293802"/>
                  </a:cubicBezTo>
                  <a:lnTo>
                    <a:pt x="0" y="217453"/>
                  </a:lnTo>
                  <a:cubicBezTo>
                    <a:pt x="0" y="213856"/>
                    <a:pt x="2798" y="211058"/>
                    <a:pt x="6396" y="211058"/>
                  </a:cubicBezTo>
                  <a:cubicBezTo>
                    <a:pt x="9893" y="211058"/>
                    <a:pt x="12791" y="213856"/>
                    <a:pt x="12791" y="217453"/>
                  </a:cubicBezTo>
                  <a:lnTo>
                    <a:pt x="12791" y="293802"/>
                  </a:lnTo>
                  <a:cubicBezTo>
                    <a:pt x="12791" y="297300"/>
                    <a:pt x="9893" y="300198"/>
                    <a:pt x="6396" y="300198"/>
                  </a:cubicBezTo>
                  <a:close/>
                  <a:moveTo>
                    <a:pt x="6396" y="204562"/>
                  </a:moveTo>
                  <a:cubicBezTo>
                    <a:pt x="2798" y="204562"/>
                    <a:pt x="0" y="201764"/>
                    <a:pt x="0" y="198266"/>
                  </a:cubicBezTo>
                  <a:lnTo>
                    <a:pt x="0" y="6396"/>
                  </a:lnTo>
                  <a:cubicBezTo>
                    <a:pt x="0" y="2798"/>
                    <a:pt x="2798" y="0"/>
                    <a:pt x="6396" y="0"/>
                  </a:cubicBezTo>
                  <a:cubicBezTo>
                    <a:pt x="9893" y="0"/>
                    <a:pt x="12791" y="2798"/>
                    <a:pt x="12791" y="6396"/>
                  </a:cubicBezTo>
                  <a:lnTo>
                    <a:pt x="12791" y="198266"/>
                  </a:lnTo>
                  <a:cubicBezTo>
                    <a:pt x="12791" y="201764"/>
                    <a:pt x="9893" y="204562"/>
                    <a:pt x="6396" y="20456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A88AC40A-7684-4A1B-9A04-5DF615567996}"/>
                </a:ext>
              </a:extLst>
            </p:cNvPr>
            <p:cNvSpPr/>
            <p:nvPr/>
          </p:nvSpPr>
          <p:spPr>
            <a:xfrm>
              <a:off x="4269407" y="1805858"/>
              <a:ext cx="169885" cy="79946"/>
            </a:xfrm>
            <a:custGeom>
              <a:avLst/>
              <a:gdLst>
                <a:gd name="connsiteX0" fmla="*/ 84718 w 169885"/>
                <a:gd name="connsiteY0" fmla="*/ 84543 h 79946"/>
                <a:gd name="connsiteX1" fmla="*/ 67530 w 169885"/>
                <a:gd name="connsiteY1" fmla="*/ 77348 h 79946"/>
                <a:gd name="connsiteX2" fmla="*/ 18063 w 169885"/>
                <a:gd name="connsiteY2" fmla="*/ 27282 h 79946"/>
                <a:gd name="connsiteX3" fmla="*/ 16164 w 169885"/>
                <a:gd name="connsiteY3" fmla="*/ 22685 h 79946"/>
                <a:gd name="connsiteX4" fmla="*/ 18063 w 169885"/>
                <a:gd name="connsiteY4" fmla="*/ 18188 h 79946"/>
                <a:gd name="connsiteX5" fmla="*/ 27157 w 169885"/>
                <a:gd name="connsiteY5" fmla="*/ 18288 h 79946"/>
                <a:gd name="connsiteX6" fmla="*/ 76623 w 169885"/>
                <a:gd name="connsiteY6" fmla="*/ 68354 h 79946"/>
                <a:gd name="connsiteX7" fmla="*/ 92712 w 169885"/>
                <a:gd name="connsiteY7" fmla="*/ 68454 h 79946"/>
                <a:gd name="connsiteX8" fmla="*/ 159268 w 169885"/>
                <a:gd name="connsiteY8" fmla="*/ 2798 h 79946"/>
                <a:gd name="connsiteX9" fmla="*/ 159367 w 169885"/>
                <a:gd name="connsiteY9" fmla="*/ 2698 h 79946"/>
                <a:gd name="connsiteX10" fmla="*/ 168362 w 169885"/>
                <a:gd name="connsiteY10" fmla="*/ 2798 h 79946"/>
                <a:gd name="connsiteX11" fmla="*/ 168262 w 169885"/>
                <a:gd name="connsiteY11" fmla="*/ 11892 h 79946"/>
                <a:gd name="connsiteX12" fmla="*/ 101806 w 169885"/>
                <a:gd name="connsiteY12" fmla="*/ 77548 h 79946"/>
                <a:gd name="connsiteX13" fmla="*/ 84718 w 169885"/>
                <a:gd name="connsiteY13" fmla="*/ 84543 h 79946"/>
                <a:gd name="connsiteX14" fmla="*/ 9169 w 169885"/>
                <a:gd name="connsiteY14" fmla="*/ 15490 h 79946"/>
                <a:gd name="connsiteX15" fmla="*/ 4572 w 169885"/>
                <a:gd name="connsiteY15" fmla="*/ 13591 h 79946"/>
                <a:gd name="connsiteX16" fmla="*/ 1874 w 169885"/>
                <a:gd name="connsiteY16" fmla="*/ 10893 h 79946"/>
                <a:gd name="connsiteX17" fmla="*/ 1874 w 169885"/>
                <a:gd name="connsiteY17" fmla="*/ 1799 h 79946"/>
                <a:gd name="connsiteX18" fmla="*/ 10968 w 169885"/>
                <a:gd name="connsiteY18" fmla="*/ 1799 h 79946"/>
                <a:gd name="connsiteX19" fmla="*/ 13666 w 169885"/>
                <a:gd name="connsiteY19" fmla="*/ 4597 h 79946"/>
                <a:gd name="connsiteX20" fmla="*/ 13566 w 169885"/>
                <a:gd name="connsiteY20" fmla="*/ 13691 h 79946"/>
                <a:gd name="connsiteX21" fmla="*/ 9169 w 169885"/>
                <a:gd name="connsiteY21" fmla="*/ 15490 h 79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9885" h="79946">
                  <a:moveTo>
                    <a:pt x="84718" y="84543"/>
                  </a:moveTo>
                  <a:cubicBezTo>
                    <a:pt x="78222" y="84543"/>
                    <a:pt x="72126" y="81945"/>
                    <a:pt x="67530" y="77348"/>
                  </a:cubicBezTo>
                  <a:lnTo>
                    <a:pt x="18063" y="27282"/>
                  </a:lnTo>
                  <a:cubicBezTo>
                    <a:pt x="16864" y="25982"/>
                    <a:pt x="16164" y="24384"/>
                    <a:pt x="16164" y="22685"/>
                  </a:cubicBezTo>
                  <a:cubicBezTo>
                    <a:pt x="16264" y="20986"/>
                    <a:pt x="16864" y="19387"/>
                    <a:pt x="18063" y="18188"/>
                  </a:cubicBezTo>
                  <a:cubicBezTo>
                    <a:pt x="20561" y="15789"/>
                    <a:pt x="24758" y="15789"/>
                    <a:pt x="27157" y="18288"/>
                  </a:cubicBezTo>
                  <a:lnTo>
                    <a:pt x="76623" y="68354"/>
                  </a:lnTo>
                  <a:cubicBezTo>
                    <a:pt x="80920" y="72651"/>
                    <a:pt x="88415" y="72751"/>
                    <a:pt x="92712" y="68454"/>
                  </a:cubicBezTo>
                  <a:lnTo>
                    <a:pt x="159268" y="2798"/>
                  </a:lnTo>
                  <a:cubicBezTo>
                    <a:pt x="159268" y="2698"/>
                    <a:pt x="159367" y="2698"/>
                    <a:pt x="159367" y="2698"/>
                  </a:cubicBezTo>
                  <a:cubicBezTo>
                    <a:pt x="161766" y="400"/>
                    <a:pt x="165963" y="400"/>
                    <a:pt x="168362" y="2798"/>
                  </a:cubicBezTo>
                  <a:cubicBezTo>
                    <a:pt x="170760" y="5296"/>
                    <a:pt x="170760" y="9394"/>
                    <a:pt x="168262" y="11892"/>
                  </a:cubicBezTo>
                  <a:lnTo>
                    <a:pt x="101806" y="77548"/>
                  </a:lnTo>
                  <a:cubicBezTo>
                    <a:pt x="97210" y="82045"/>
                    <a:pt x="91114" y="84543"/>
                    <a:pt x="84718" y="84543"/>
                  </a:cubicBezTo>
                  <a:close/>
                  <a:moveTo>
                    <a:pt x="9169" y="15490"/>
                  </a:moveTo>
                  <a:cubicBezTo>
                    <a:pt x="7370" y="15490"/>
                    <a:pt x="5771" y="14790"/>
                    <a:pt x="4572" y="13591"/>
                  </a:cubicBezTo>
                  <a:lnTo>
                    <a:pt x="1874" y="10893"/>
                  </a:lnTo>
                  <a:cubicBezTo>
                    <a:pt x="-625" y="8294"/>
                    <a:pt x="-625" y="4297"/>
                    <a:pt x="1874" y="1799"/>
                  </a:cubicBezTo>
                  <a:cubicBezTo>
                    <a:pt x="4372" y="-600"/>
                    <a:pt x="8569" y="-600"/>
                    <a:pt x="10968" y="1799"/>
                  </a:cubicBezTo>
                  <a:lnTo>
                    <a:pt x="13666" y="4597"/>
                  </a:lnTo>
                  <a:cubicBezTo>
                    <a:pt x="16164" y="7095"/>
                    <a:pt x="16064" y="11192"/>
                    <a:pt x="13566" y="13691"/>
                  </a:cubicBezTo>
                  <a:cubicBezTo>
                    <a:pt x="12367" y="14890"/>
                    <a:pt x="10868" y="15490"/>
                    <a:pt x="9169" y="15490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F9930242-77BA-45E8-BB06-8B5F3789EDD2}"/>
                </a:ext>
              </a:extLst>
            </p:cNvPr>
            <p:cNvSpPr/>
            <p:nvPr/>
          </p:nvSpPr>
          <p:spPr>
            <a:xfrm>
              <a:off x="4113587" y="1526647"/>
              <a:ext cx="489670" cy="9993"/>
            </a:xfrm>
            <a:custGeom>
              <a:avLst/>
              <a:gdLst>
                <a:gd name="connsiteX0" fmla="*/ 488570 w 489669"/>
                <a:gd name="connsiteY0" fmla="*/ 12791 h 9993"/>
                <a:gd name="connsiteX1" fmla="*/ 6396 w 489669"/>
                <a:gd name="connsiteY1" fmla="*/ 12791 h 9993"/>
                <a:gd name="connsiteX2" fmla="*/ 0 w 489669"/>
                <a:gd name="connsiteY2" fmla="*/ 6396 h 9993"/>
                <a:gd name="connsiteX3" fmla="*/ 6396 w 489669"/>
                <a:gd name="connsiteY3" fmla="*/ 0 h 9993"/>
                <a:gd name="connsiteX4" fmla="*/ 488570 w 489669"/>
                <a:gd name="connsiteY4" fmla="*/ 0 h 9993"/>
                <a:gd name="connsiteX5" fmla="*/ 494966 w 489669"/>
                <a:gd name="connsiteY5" fmla="*/ 6396 h 9993"/>
                <a:gd name="connsiteX6" fmla="*/ 488570 w 489669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9669" h="9993">
                  <a:moveTo>
                    <a:pt x="488570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8570" y="0"/>
                  </a:lnTo>
                  <a:cubicBezTo>
                    <a:pt x="492068" y="0"/>
                    <a:pt x="494966" y="2898"/>
                    <a:pt x="494966" y="6396"/>
                  </a:cubicBezTo>
                  <a:cubicBezTo>
                    <a:pt x="494966" y="9893"/>
                    <a:pt x="492168" y="12791"/>
                    <a:pt x="488570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18" name="Group 517">
            <a:extLst>
              <a:ext uri="{FF2B5EF4-FFF2-40B4-BE49-F238E27FC236}">
                <a16:creationId xmlns:a16="http://schemas.microsoft.com/office/drawing/2014/main" id="{5AB62163-4DCC-481D-AE75-E1A38E68A213}"/>
              </a:ext>
            </a:extLst>
          </p:cNvPr>
          <p:cNvGrpSpPr/>
          <p:nvPr/>
        </p:nvGrpSpPr>
        <p:grpSpPr>
          <a:xfrm>
            <a:off x="5252019" y="1604931"/>
            <a:ext cx="519650" cy="385403"/>
            <a:chOff x="5252019" y="1604931"/>
            <a:chExt cx="519650" cy="385403"/>
          </a:xfrm>
        </p:grpSpPr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4EB424A4-A55B-447A-8237-D0CE1ADBE8D9}"/>
                </a:ext>
              </a:extLst>
            </p:cNvPr>
            <p:cNvSpPr/>
            <p:nvPr/>
          </p:nvSpPr>
          <p:spPr>
            <a:xfrm>
              <a:off x="5517040" y="1660956"/>
              <a:ext cx="9993" cy="319784"/>
            </a:xfrm>
            <a:custGeom>
              <a:avLst/>
              <a:gdLst>
                <a:gd name="connsiteX0" fmla="*/ 6396 w 9993"/>
                <a:gd name="connsiteY0" fmla="*/ 320384 h 319784"/>
                <a:gd name="connsiteX1" fmla="*/ 0 w 9993"/>
                <a:gd name="connsiteY1" fmla="*/ 313988 h 319784"/>
                <a:gd name="connsiteX2" fmla="*/ 0 w 9993"/>
                <a:gd name="connsiteY2" fmla="*/ 122118 h 319784"/>
                <a:gd name="connsiteX3" fmla="*/ 6396 w 9993"/>
                <a:gd name="connsiteY3" fmla="*/ 115722 h 319784"/>
                <a:gd name="connsiteX4" fmla="*/ 12791 w 9993"/>
                <a:gd name="connsiteY4" fmla="*/ 122118 h 319784"/>
                <a:gd name="connsiteX5" fmla="*/ 12791 w 9993"/>
                <a:gd name="connsiteY5" fmla="*/ 313988 h 319784"/>
                <a:gd name="connsiteX6" fmla="*/ 6396 w 9993"/>
                <a:gd name="connsiteY6" fmla="*/ 320384 h 319784"/>
                <a:gd name="connsiteX7" fmla="*/ 6396 w 9993"/>
                <a:gd name="connsiteY7" fmla="*/ 109326 h 319784"/>
                <a:gd name="connsiteX8" fmla="*/ 0 w 9993"/>
                <a:gd name="connsiteY8" fmla="*/ 102931 h 319784"/>
                <a:gd name="connsiteX9" fmla="*/ 0 w 9993"/>
                <a:gd name="connsiteY9" fmla="*/ 6396 h 319784"/>
                <a:gd name="connsiteX10" fmla="*/ 6396 w 9993"/>
                <a:gd name="connsiteY10" fmla="*/ 0 h 319784"/>
                <a:gd name="connsiteX11" fmla="*/ 12791 w 9993"/>
                <a:gd name="connsiteY11" fmla="*/ 6396 h 319784"/>
                <a:gd name="connsiteX12" fmla="*/ 12791 w 9993"/>
                <a:gd name="connsiteY12" fmla="*/ 102931 h 319784"/>
                <a:gd name="connsiteX13" fmla="*/ 6396 w 9993"/>
                <a:gd name="connsiteY13" fmla="*/ 109326 h 31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" h="319784">
                  <a:moveTo>
                    <a:pt x="6396" y="320384"/>
                  </a:moveTo>
                  <a:cubicBezTo>
                    <a:pt x="2798" y="320384"/>
                    <a:pt x="0" y="317586"/>
                    <a:pt x="0" y="313988"/>
                  </a:cubicBezTo>
                  <a:lnTo>
                    <a:pt x="0" y="122118"/>
                  </a:lnTo>
                  <a:cubicBezTo>
                    <a:pt x="0" y="118620"/>
                    <a:pt x="2798" y="115722"/>
                    <a:pt x="6396" y="115722"/>
                  </a:cubicBezTo>
                  <a:cubicBezTo>
                    <a:pt x="9893" y="115722"/>
                    <a:pt x="12791" y="118620"/>
                    <a:pt x="12791" y="122118"/>
                  </a:cubicBezTo>
                  <a:lnTo>
                    <a:pt x="12791" y="313988"/>
                  </a:lnTo>
                  <a:cubicBezTo>
                    <a:pt x="12791" y="317586"/>
                    <a:pt x="9893" y="320384"/>
                    <a:pt x="6396" y="320384"/>
                  </a:cubicBezTo>
                  <a:close/>
                  <a:moveTo>
                    <a:pt x="6396" y="109326"/>
                  </a:moveTo>
                  <a:cubicBezTo>
                    <a:pt x="2798" y="109326"/>
                    <a:pt x="0" y="106528"/>
                    <a:pt x="0" y="102931"/>
                  </a:cubicBezTo>
                  <a:lnTo>
                    <a:pt x="0" y="6396"/>
                  </a:lnTo>
                  <a:cubicBezTo>
                    <a:pt x="0" y="2798"/>
                    <a:pt x="2798" y="0"/>
                    <a:pt x="6396" y="0"/>
                  </a:cubicBezTo>
                  <a:cubicBezTo>
                    <a:pt x="9893" y="0"/>
                    <a:pt x="12791" y="2798"/>
                    <a:pt x="12791" y="6396"/>
                  </a:cubicBezTo>
                  <a:lnTo>
                    <a:pt x="12791" y="102931"/>
                  </a:lnTo>
                  <a:cubicBezTo>
                    <a:pt x="12791" y="106528"/>
                    <a:pt x="9893" y="109326"/>
                    <a:pt x="6396" y="10932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888E1CC9-4490-465F-A5AB-3B1D0163A1A8}"/>
                </a:ext>
              </a:extLst>
            </p:cNvPr>
            <p:cNvSpPr/>
            <p:nvPr/>
          </p:nvSpPr>
          <p:spPr>
            <a:xfrm>
              <a:off x="5432797" y="1604931"/>
              <a:ext cx="179879" cy="79946"/>
            </a:xfrm>
            <a:custGeom>
              <a:avLst/>
              <a:gdLst>
                <a:gd name="connsiteX0" fmla="*/ 174882 w 179878"/>
                <a:gd name="connsiteY0" fmla="*/ 89403 h 79946"/>
                <a:gd name="connsiteX1" fmla="*/ 170285 w 179878"/>
                <a:gd name="connsiteY1" fmla="*/ 87504 h 79946"/>
                <a:gd name="connsiteX2" fmla="*/ 156894 w 179878"/>
                <a:gd name="connsiteY2" fmla="*/ 73913 h 79946"/>
                <a:gd name="connsiteX3" fmla="*/ 155096 w 179878"/>
                <a:gd name="connsiteY3" fmla="*/ 69416 h 79946"/>
                <a:gd name="connsiteX4" fmla="*/ 156994 w 179878"/>
                <a:gd name="connsiteY4" fmla="*/ 64919 h 79946"/>
                <a:gd name="connsiteX5" fmla="*/ 165988 w 179878"/>
                <a:gd name="connsiteY5" fmla="*/ 64919 h 79946"/>
                <a:gd name="connsiteX6" fmla="*/ 179379 w 179878"/>
                <a:gd name="connsiteY6" fmla="*/ 78510 h 79946"/>
                <a:gd name="connsiteX7" fmla="*/ 179279 w 179878"/>
                <a:gd name="connsiteY7" fmla="*/ 87504 h 79946"/>
                <a:gd name="connsiteX8" fmla="*/ 174882 w 179878"/>
                <a:gd name="connsiteY8" fmla="*/ 89403 h 79946"/>
                <a:gd name="connsiteX9" fmla="*/ 6396 w 179878"/>
                <a:gd name="connsiteY9" fmla="*/ 88303 h 79946"/>
                <a:gd name="connsiteX10" fmla="*/ 1799 w 179878"/>
                <a:gd name="connsiteY10" fmla="*/ 86405 h 79946"/>
                <a:gd name="connsiteX11" fmla="*/ 0 w 179878"/>
                <a:gd name="connsiteY11" fmla="*/ 81908 h 79946"/>
                <a:gd name="connsiteX12" fmla="*/ 1899 w 179878"/>
                <a:gd name="connsiteY12" fmla="*/ 77411 h 79946"/>
                <a:gd name="connsiteX13" fmla="*/ 73051 w 179878"/>
                <a:gd name="connsiteY13" fmla="*/ 7058 h 79946"/>
                <a:gd name="connsiteX14" fmla="*/ 109027 w 179878"/>
                <a:gd name="connsiteY14" fmla="*/ 7258 h 79946"/>
                <a:gd name="connsiteX15" fmla="*/ 152597 w 179878"/>
                <a:gd name="connsiteY15" fmla="*/ 51328 h 79946"/>
                <a:gd name="connsiteX16" fmla="*/ 152497 w 179878"/>
                <a:gd name="connsiteY16" fmla="*/ 60322 h 79946"/>
                <a:gd name="connsiteX17" fmla="*/ 143403 w 179878"/>
                <a:gd name="connsiteY17" fmla="*/ 60322 h 79946"/>
                <a:gd name="connsiteX18" fmla="*/ 99933 w 179878"/>
                <a:gd name="connsiteY18" fmla="*/ 16252 h 79946"/>
                <a:gd name="connsiteX19" fmla="*/ 82045 w 179878"/>
                <a:gd name="connsiteY19" fmla="*/ 16152 h 79946"/>
                <a:gd name="connsiteX20" fmla="*/ 10993 w 179878"/>
                <a:gd name="connsiteY20" fmla="*/ 86405 h 79946"/>
                <a:gd name="connsiteX21" fmla="*/ 10893 w 179878"/>
                <a:gd name="connsiteY21" fmla="*/ 86505 h 79946"/>
                <a:gd name="connsiteX22" fmla="*/ 6396 w 179878"/>
                <a:gd name="connsiteY22" fmla="*/ 88303 h 79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9878" h="79946">
                  <a:moveTo>
                    <a:pt x="174882" y="89403"/>
                  </a:moveTo>
                  <a:cubicBezTo>
                    <a:pt x="173083" y="89403"/>
                    <a:pt x="171484" y="88703"/>
                    <a:pt x="170285" y="87504"/>
                  </a:cubicBezTo>
                  <a:lnTo>
                    <a:pt x="156894" y="73913"/>
                  </a:lnTo>
                  <a:cubicBezTo>
                    <a:pt x="155695" y="72714"/>
                    <a:pt x="155096" y="71115"/>
                    <a:pt x="155096" y="69416"/>
                  </a:cubicBezTo>
                  <a:cubicBezTo>
                    <a:pt x="155096" y="67717"/>
                    <a:pt x="155795" y="66118"/>
                    <a:pt x="156994" y="64919"/>
                  </a:cubicBezTo>
                  <a:cubicBezTo>
                    <a:pt x="159393" y="62521"/>
                    <a:pt x="163590" y="62521"/>
                    <a:pt x="165988" y="64919"/>
                  </a:cubicBezTo>
                  <a:lnTo>
                    <a:pt x="179379" y="78510"/>
                  </a:lnTo>
                  <a:cubicBezTo>
                    <a:pt x="181878" y="81008"/>
                    <a:pt x="181878" y="85006"/>
                    <a:pt x="179279" y="87504"/>
                  </a:cubicBezTo>
                  <a:cubicBezTo>
                    <a:pt x="178080" y="88703"/>
                    <a:pt x="176481" y="89403"/>
                    <a:pt x="174882" y="89403"/>
                  </a:cubicBezTo>
                  <a:close/>
                  <a:moveTo>
                    <a:pt x="6396" y="88303"/>
                  </a:moveTo>
                  <a:cubicBezTo>
                    <a:pt x="4697" y="88303"/>
                    <a:pt x="3098" y="87704"/>
                    <a:pt x="1799" y="86405"/>
                  </a:cubicBezTo>
                  <a:cubicBezTo>
                    <a:pt x="600" y="85205"/>
                    <a:pt x="0" y="83607"/>
                    <a:pt x="0" y="81908"/>
                  </a:cubicBezTo>
                  <a:cubicBezTo>
                    <a:pt x="0" y="80209"/>
                    <a:pt x="700" y="78610"/>
                    <a:pt x="1899" y="77411"/>
                  </a:cubicBezTo>
                  <a:lnTo>
                    <a:pt x="73051" y="7058"/>
                  </a:lnTo>
                  <a:cubicBezTo>
                    <a:pt x="82644" y="-2435"/>
                    <a:pt x="99533" y="-2335"/>
                    <a:pt x="109027" y="7258"/>
                  </a:cubicBezTo>
                  <a:lnTo>
                    <a:pt x="152597" y="51328"/>
                  </a:lnTo>
                  <a:cubicBezTo>
                    <a:pt x="154996" y="53827"/>
                    <a:pt x="154996" y="57924"/>
                    <a:pt x="152497" y="60322"/>
                  </a:cubicBezTo>
                  <a:cubicBezTo>
                    <a:pt x="150099" y="62721"/>
                    <a:pt x="145802" y="62721"/>
                    <a:pt x="143403" y="60322"/>
                  </a:cubicBezTo>
                  <a:lnTo>
                    <a:pt x="99933" y="16252"/>
                  </a:lnTo>
                  <a:cubicBezTo>
                    <a:pt x="95236" y="11455"/>
                    <a:pt x="86841" y="11455"/>
                    <a:pt x="82045" y="16152"/>
                  </a:cubicBezTo>
                  <a:lnTo>
                    <a:pt x="10993" y="86405"/>
                  </a:lnTo>
                  <a:lnTo>
                    <a:pt x="10893" y="86505"/>
                  </a:lnTo>
                  <a:cubicBezTo>
                    <a:pt x="9693" y="87704"/>
                    <a:pt x="8095" y="88303"/>
                    <a:pt x="6396" y="88303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833D8517-73AD-4F98-9535-786E63726571}"/>
                </a:ext>
              </a:extLst>
            </p:cNvPr>
            <p:cNvSpPr/>
            <p:nvPr/>
          </p:nvSpPr>
          <p:spPr>
            <a:xfrm>
              <a:off x="5252019" y="1980341"/>
              <a:ext cx="519650" cy="9993"/>
            </a:xfrm>
            <a:custGeom>
              <a:avLst/>
              <a:gdLst>
                <a:gd name="connsiteX0" fmla="*/ 522448 w 519649"/>
                <a:gd name="connsiteY0" fmla="*/ 12791 h 9993"/>
                <a:gd name="connsiteX1" fmla="*/ 6396 w 519649"/>
                <a:gd name="connsiteY1" fmla="*/ 12791 h 9993"/>
                <a:gd name="connsiteX2" fmla="*/ 0 w 519649"/>
                <a:gd name="connsiteY2" fmla="*/ 6396 h 9993"/>
                <a:gd name="connsiteX3" fmla="*/ 6396 w 519649"/>
                <a:gd name="connsiteY3" fmla="*/ 0 h 9993"/>
                <a:gd name="connsiteX4" fmla="*/ 522448 w 519649"/>
                <a:gd name="connsiteY4" fmla="*/ 0 h 9993"/>
                <a:gd name="connsiteX5" fmla="*/ 528843 w 519649"/>
                <a:gd name="connsiteY5" fmla="*/ 6396 h 9993"/>
                <a:gd name="connsiteX6" fmla="*/ 522448 w 519649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649" h="9993">
                  <a:moveTo>
                    <a:pt x="522448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522448" y="0"/>
                  </a:lnTo>
                  <a:cubicBezTo>
                    <a:pt x="525945" y="0"/>
                    <a:pt x="528843" y="2898"/>
                    <a:pt x="528843" y="6396"/>
                  </a:cubicBezTo>
                  <a:cubicBezTo>
                    <a:pt x="528843" y="9893"/>
                    <a:pt x="525945" y="12791"/>
                    <a:pt x="52244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5" name="Group 524">
            <a:extLst>
              <a:ext uri="{FF2B5EF4-FFF2-40B4-BE49-F238E27FC236}">
                <a16:creationId xmlns:a16="http://schemas.microsoft.com/office/drawing/2014/main" id="{8FF72C35-DACC-49EE-BA80-5047E5F6C785}"/>
              </a:ext>
            </a:extLst>
          </p:cNvPr>
          <p:cNvGrpSpPr/>
          <p:nvPr/>
        </p:nvGrpSpPr>
        <p:grpSpPr>
          <a:xfrm>
            <a:off x="736164" y="2604095"/>
            <a:ext cx="275514" cy="465324"/>
            <a:chOff x="736164" y="2604095"/>
            <a:chExt cx="275514" cy="465324"/>
          </a:xfrm>
        </p:grpSpPr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AA630692-C29B-4522-BD6D-7E9F20F453CB}"/>
                </a:ext>
              </a:extLst>
            </p:cNvPr>
            <p:cNvSpPr/>
            <p:nvPr/>
          </p:nvSpPr>
          <p:spPr>
            <a:xfrm>
              <a:off x="953917" y="2638797"/>
              <a:ext cx="9993" cy="359757"/>
            </a:xfrm>
            <a:custGeom>
              <a:avLst/>
              <a:gdLst>
                <a:gd name="connsiteX0" fmla="*/ 6396 w 9993"/>
                <a:gd name="connsiteY0" fmla="*/ 364854 h 359757"/>
                <a:gd name="connsiteX1" fmla="*/ 0 w 9993"/>
                <a:gd name="connsiteY1" fmla="*/ 358458 h 359757"/>
                <a:gd name="connsiteX2" fmla="*/ 0 w 9993"/>
                <a:gd name="connsiteY2" fmla="*/ 6396 h 359757"/>
                <a:gd name="connsiteX3" fmla="*/ 6396 w 9993"/>
                <a:gd name="connsiteY3" fmla="*/ 0 h 359757"/>
                <a:gd name="connsiteX4" fmla="*/ 12791 w 9993"/>
                <a:gd name="connsiteY4" fmla="*/ 6396 h 359757"/>
                <a:gd name="connsiteX5" fmla="*/ 12791 w 9993"/>
                <a:gd name="connsiteY5" fmla="*/ 358458 h 359757"/>
                <a:gd name="connsiteX6" fmla="*/ 6396 w 9993"/>
                <a:gd name="connsiteY6" fmla="*/ 364854 h 35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59757">
                  <a:moveTo>
                    <a:pt x="6396" y="364854"/>
                  </a:moveTo>
                  <a:cubicBezTo>
                    <a:pt x="2898" y="364854"/>
                    <a:pt x="0" y="361956"/>
                    <a:pt x="0" y="35845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58458"/>
                  </a:lnTo>
                  <a:cubicBezTo>
                    <a:pt x="12791" y="361956"/>
                    <a:pt x="9993" y="364854"/>
                    <a:pt x="6396" y="36485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3B35656F-CA67-48E3-AA10-2A79D44976AA}"/>
                </a:ext>
              </a:extLst>
            </p:cNvPr>
            <p:cNvSpPr/>
            <p:nvPr/>
          </p:nvSpPr>
          <p:spPr>
            <a:xfrm>
              <a:off x="901752" y="2604095"/>
              <a:ext cx="109926" cy="59960"/>
            </a:xfrm>
            <a:custGeom>
              <a:avLst/>
              <a:gdLst>
                <a:gd name="connsiteX0" fmla="*/ 110725 w 109925"/>
                <a:gd name="connsiteY0" fmla="*/ 60285 h 59959"/>
                <a:gd name="connsiteX1" fmla="*/ 106228 w 109925"/>
                <a:gd name="connsiteY1" fmla="*/ 58286 h 59959"/>
                <a:gd name="connsiteX2" fmla="*/ 62658 w 109925"/>
                <a:gd name="connsiteY2" fmla="*/ 14216 h 59959"/>
                <a:gd name="connsiteX3" fmla="*/ 58760 w 109925"/>
                <a:gd name="connsiteY3" fmla="*/ 12617 h 59959"/>
                <a:gd name="connsiteX4" fmla="*/ 54963 w 109925"/>
                <a:gd name="connsiteY4" fmla="*/ 14216 h 59959"/>
                <a:gd name="connsiteX5" fmla="*/ 10993 w 109925"/>
                <a:gd name="connsiteY5" fmla="*/ 57686 h 59959"/>
                <a:gd name="connsiteX6" fmla="*/ 10893 w 109925"/>
                <a:gd name="connsiteY6" fmla="*/ 57786 h 59959"/>
                <a:gd name="connsiteX7" fmla="*/ 1799 w 109925"/>
                <a:gd name="connsiteY7" fmla="*/ 57686 h 59959"/>
                <a:gd name="connsiteX8" fmla="*/ 0 w 109925"/>
                <a:gd name="connsiteY8" fmla="*/ 53189 h 59959"/>
                <a:gd name="connsiteX9" fmla="*/ 1899 w 109925"/>
                <a:gd name="connsiteY9" fmla="*/ 48692 h 59959"/>
                <a:gd name="connsiteX10" fmla="*/ 45969 w 109925"/>
                <a:gd name="connsiteY10" fmla="*/ 5122 h 59959"/>
                <a:gd name="connsiteX11" fmla="*/ 71752 w 109925"/>
                <a:gd name="connsiteY11" fmla="*/ 5222 h 59959"/>
                <a:gd name="connsiteX12" fmla="*/ 115322 w 109925"/>
                <a:gd name="connsiteY12" fmla="*/ 49392 h 59959"/>
                <a:gd name="connsiteX13" fmla="*/ 117121 w 109925"/>
                <a:gd name="connsiteY13" fmla="*/ 53889 h 59959"/>
                <a:gd name="connsiteX14" fmla="*/ 115222 w 109925"/>
                <a:gd name="connsiteY14" fmla="*/ 58386 h 59959"/>
                <a:gd name="connsiteX15" fmla="*/ 110725 w 109925"/>
                <a:gd name="connsiteY15" fmla="*/ 60285 h 59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925" h="59959">
                  <a:moveTo>
                    <a:pt x="110725" y="60285"/>
                  </a:moveTo>
                  <a:cubicBezTo>
                    <a:pt x="109027" y="60285"/>
                    <a:pt x="107428" y="59585"/>
                    <a:pt x="106228" y="58286"/>
                  </a:cubicBezTo>
                  <a:lnTo>
                    <a:pt x="62658" y="14216"/>
                  </a:lnTo>
                  <a:cubicBezTo>
                    <a:pt x="61658" y="13216"/>
                    <a:pt x="60259" y="12617"/>
                    <a:pt x="58760" y="12617"/>
                  </a:cubicBezTo>
                  <a:cubicBezTo>
                    <a:pt x="57361" y="12617"/>
                    <a:pt x="56062" y="13116"/>
                    <a:pt x="54963" y="14216"/>
                  </a:cubicBezTo>
                  <a:lnTo>
                    <a:pt x="10993" y="57686"/>
                  </a:lnTo>
                  <a:cubicBezTo>
                    <a:pt x="10993" y="57686"/>
                    <a:pt x="10893" y="57686"/>
                    <a:pt x="10893" y="57786"/>
                  </a:cubicBezTo>
                  <a:cubicBezTo>
                    <a:pt x="8494" y="60185"/>
                    <a:pt x="4297" y="60185"/>
                    <a:pt x="1799" y="57686"/>
                  </a:cubicBezTo>
                  <a:cubicBezTo>
                    <a:pt x="600" y="56487"/>
                    <a:pt x="0" y="54888"/>
                    <a:pt x="0" y="53189"/>
                  </a:cubicBezTo>
                  <a:cubicBezTo>
                    <a:pt x="0" y="51491"/>
                    <a:pt x="700" y="49892"/>
                    <a:pt x="1899" y="48692"/>
                  </a:cubicBezTo>
                  <a:lnTo>
                    <a:pt x="45969" y="5122"/>
                  </a:lnTo>
                  <a:cubicBezTo>
                    <a:pt x="52964" y="-1774"/>
                    <a:pt x="64956" y="-1674"/>
                    <a:pt x="71752" y="5222"/>
                  </a:cubicBezTo>
                  <a:lnTo>
                    <a:pt x="115322" y="49392"/>
                  </a:lnTo>
                  <a:cubicBezTo>
                    <a:pt x="116521" y="50591"/>
                    <a:pt x="117221" y="52190"/>
                    <a:pt x="117121" y="53889"/>
                  </a:cubicBezTo>
                  <a:cubicBezTo>
                    <a:pt x="117121" y="55588"/>
                    <a:pt x="116521" y="57187"/>
                    <a:pt x="115222" y="58386"/>
                  </a:cubicBezTo>
                  <a:cubicBezTo>
                    <a:pt x="114023" y="59585"/>
                    <a:pt x="112424" y="60285"/>
                    <a:pt x="110725" y="60285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C66559AF-DA25-4D73-86B2-DC3A930C6C22}"/>
                </a:ext>
              </a:extLst>
            </p:cNvPr>
            <p:cNvSpPr/>
            <p:nvPr/>
          </p:nvSpPr>
          <p:spPr>
            <a:xfrm>
              <a:off x="953917" y="2638797"/>
              <a:ext cx="9993" cy="359757"/>
            </a:xfrm>
            <a:custGeom>
              <a:avLst/>
              <a:gdLst>
                <a:gd name="connsiteX0" fmla="*/ 6396 w 9993"/>
                <a:gd name="connsiteY0" fmla="*/ 364854 h 359757"/>
                <a:gd name="connsiteX1" fmla="*/ 0 w 9993"/>
                <a:gd name="connsiteY1" fmla="*/ 358458 h 359757"/>
                <a:gd name="connsiteX2" fmla="*/ 0 w 9993"/>
                <a:gd name="connsiteY2" fmla="*/ 6396 h 359757"/>
                <a:gd name="connsiteX3" fmla="*/ 6396 w 9993"/>
                <a:gd name="connsiteY3" fmla="*/ 0 h 359757"/>
                <a:gd name="connsiteX4" fmla="*/ 12791 w 9993"/>
                <a:gd name="connsiteY4" fmla="*/ 6396 h 359757"/>
                <a:gd name="connsiteX5" fmla="*/ 12791 w 9993"/>
                <a:gd name="connsiteY5" fmla="*/ 358458 h 359757"/>
                <a:gd name="connsiteX6" fmla="*/ 6396 w 9993"/>
                <a:gd name="connsiteY6" fmla="*/ 364854 h 35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59757">
                  <a:moveTo>
                    <a:pt x="6396" y="364854"/>
                  </a:moveTo>
                  <a:cubicBezTo>
                    <a:pt x="2898" y="364854"/>
                    <a:pt x="0" y="361956"/>
                    <a:pt x="0" y="35845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58458"/>
                  </a:lnTo>
                  <a:cubicBezTo>
                    <a:pt x="12791" y="361956"/>
                    <a:pt x="9993" y="364854"/>
                    <a:pt x="6396" y="36485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5610909E-511F-42AB-830B-BAAE0A5F5902}"/>
                </a:ext>
              </a:extLst>
            </p:cNvPr>
            <p:cNvSpPr/>
            <p:nvPr/>
          </p:nvSpPr>
          <p:spPr>
            <a:xfrm>
              <a:off x="901752" y="2604095"/>
              <a:ext cx="109926" cy="59960"/>
            </a:xfrm>
            <a:custGeom>
              <a:avLst/>
              <a:gdLst>
                <a:gd name="connsiteX0" fmla="*/ 110725 w 109925"/>
                <a:gd name="connsiteY0" fmla="*/ 60285 h 59959"/>
                <a:gd name="connsiteX1" fmla="*/ 106228 w 109925"/>
                <a:gd name="connsiteY1" fmla="*/ 58286 h 59959"/>
                <a:gd name="connsiteX2" fmla="*/ 62658 w 109925"/>
                <a:gd name="connsiteY2" fmla="*/ 14216 h 59959"/>
                <a:gd name="connsiteX3" fmla="*/ 58760 w 109925"/>
                <a:gd name="connsiteY3" fmla="*/ 12617 h 59959"/>
                <a:gd name="connsiteX4" fmla="*/ 54963 w 109925"/>
                <a:gd name="connsiteY4" fmla="*/ 14216 h 59959"/>
                <a:gd name="connsiteX5" fmla="*/ 10993 w 109925"/>
                <a:gd name="connsiteY5" fmla="*/ 57686 h 59959"/>
                <a:gd name="connsiteX6" fmla="*/ 10893 w 109925"/>
                <a:gd name="connsiteY6" fmla="*/ 57786 h 59959"/>
                <a:gd name="connsiteX7" fmla="*/ 1799 w 109925"/>
                <a:gd name="connsiteY7" fmla="*/ 57686 h 59959"/>
                <a:gd name="connsiteX8" fmla="*/ 0 w 109925"/>
                <a:gd name="connsiteY8" fmla="*/ 53189 h 59959"/>
                <a:gd name="connsiteX9" fmla="*/ 1899 w 109925"/>
                <a:gd name="connsiteY9" fmla="*/ 48692 h 59959"/>
                <a:gd name="connsiteX10" fmla="*/ 45969 w 109925"/>
                <a:gd name="connsiteY10" fmla="*/ 5122 h 59959"/>
                <a:gd name="connsiteX11" fmla="*/ 71752 w 109925"/>
                <a:gd name="connsiteY11" fmla="*/ 5222 h 59959"/>
                <a:gd name="connsiteX12" fmla="*/ 115322 w 109925"/>
                <a:gd name="connsiteY12" fmla="*/ 49392 h 59959"/>
                <a:gd name="connsiteX13" fmla="*/ 117121 w 109925"/>
                <a:gd name="connsiteY13" fmla="*/ 53889 h 59959"/>
                <a:gd name="connsiteX14" fmla="*/ 115222 w 109925"/>
                <a:gd name="connsiteY14" fmla="*/ 58386 h 59959"/>
                <a:gd name="connsiteX15" fmla="*/ 110725 w 109925"/>
                <a:gd name="connsiteY15" fmla="*/ 60285 h 59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925" h="59959">
                  <a:moveTo>
                    <a:pt x="110725" y="60285"/>
                  </a:moveTo>
                  <a:cubicBezTo>
                    <a:pt x="109027" y="60285"/>
                    <a:pt x="107428" y="59585"/>
                    <a:pt x="106228" y="58286"/>
                  </a:cubicBezTo>
                  <a:lnTo>
                    <a:pt x="62658" y="14216"/>
                  </a:lnTo>
                  <a:cubicBezTo>
                    <a:pt x="61658" y="13216"/>
                    <a:pt x="60259" y="12617"/>
                    <a:pt x="58760" y="12617"/>
                  </a:cubicBezTo>
                  <a:cubicBezTo>
                    <a:pt x="57361" y="12617"/>
                    <a:pt x="56062" y="13116"/>
                    <a:pt x="54963" y="14216"/>
                  </a:cubicBezTo>
                  <a:lnTo>
                    <a:pt x="10993" y="57686"/>
                  </a:lnTo>
                  <a:cubicBezTo>
                    <a:pt x="10993" y="57686"/>
                    <a:pt x="10893" y="57686"/>
                    <a:pt x="10893" y="57786"/>
                  </a:cubicBezTo>
                  <a:cubicBezTo>
                    <a:pt x="8494" y="60185"/>
                    <a:pt x="4297" y="60185"/>
                    <a:pt x="1799" y="57686"/>
                  </a:cubicBezTo>
                  <a:cubicBezTo>
                    <a:pt x="600" y="56487"/>
                    <a:pt x="0" y="54888"/>
                    <a:pt x="0" y="53189"/>
                  </a:cubicBezTo>
                  <a:cubicBezTo>
                    <a:pt x="0" y="51491"/>
                    <a:pt x="700" y="49892"/>
                    <a:pt x="1899" y="48692"/>
                  </a:cubicBezTo>
                  <a:lnTo>
                    <a:pt x="45969" y="5122"/>
                  </a:lnTo>
                  <a:cubicBezTo>
                    <a:pt x="52964" y="-1774"/>
                    <a:pt x="64956" y="-1674"/>
                    <a:pt x="71752" y="5222"/>
                  </a:cubicBezTo>
                  <a:lnTo>
                    <a:pt x="115322" y="49392"/>
                  </a:lnTo>
                  <a:cubicBezTo>
                    <a:pt x="116521" y="50591"/>
                    <a:pt x="117221" y="52190"/>
                    <a:pt x="117121" y="53889"/>
                  </a:cubicBezTo>
                  <a:cubicBezTo>
                    <a:pt x="117121" y="55588"/>
                    <a:pt x="116521" y="57187"/>
                    <a:pt x="115222" y="58386"/>
                  </a:cubicBezTo>
                  <a:cubicBezTo>
                    <a:pt x="114023" y="59585"/>
                    <a:pt x="112424" y="60285"/>
                    <a:pt x="110725" y="60285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A1817EC0-EE0E-4F69-BCB8-287EBB85AC16}"/>
                </a:ext>
              </a:extLst>
            </p:cNvPr>
            <p:cNvSpPr/>
            <p:nvPr/>
          </p:nvSpPr>
          <p:spPr>
            <a:xfrm>
              <a:off x="788428" y="2670176"/>
              <a:ext cx="9993" cy="359757"/>
            </a:xfrm>
            <a:custGeom>
              <a:avLst/>
              <a:gdLst>
                <a:gd name="connsiteX0" fmla="*/ 6396 w 9993"/>
                <a:gd name="connsiteY0" fmla="*/ 364854 h 359757"/>
                <a:gd name="connsiteX1" fmla="*/ 0 w 9993"/>
                <a:gd name="connsiteY1" fmla="*/ 358458 h 359757"/>
                <a:gd name="connsiteX2" fmla="*/ 0 w 9993"/>
                <a:gd name="connsiteY2" fmla="*/ 6396 h 359757"/>
                <a:gd name="connsiteX3" fmla="*/ 6396 w 9993"/>
                <a:gd name="connsiteY3" fmla="*/ 0 h 359757"/>
                <a:gd name="connsiteX4" fmla="*/ 12791 w 9993"/>
                <a:gd name="connsiteY4" fmla="*/ 6396 h 359757"/>
                <a:gd name="connsiteX5" fmla="*/ 12791 w 9993"/>
                <a:gd name="connsiteY5" fmla="*/ 358458 h 359757"/>
                <a:gd name="connsiteX6" fmla="*/ 6396 w 9993"/>
                <a:gd name="connsiteY6" fmla="*/ 364854 h 35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59757">
                  <a:moveTo>
                    <a:pt x="6396" y="364854"/>
                  </a:moveTo>
                  <a:cubicBezTo>
                    <a:pt x="2898" y="364854"/>
                    <a:pt x="0" y="361956"/>
                    <a:pt x="0" y="35845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58458"/>
                  </a:lnTo>
                  <a:cubicBezTo>
                    <a:pt x="12791" y="361956"/>
                    <a:pt x="9893" y="364854"/>
                    <a:pt x="6396" y="36485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BAE9C13-855B-4370-8482-0F60C13831FB}"/>
                </a:ext>
              </a:extLst>
            </p:cNvPr>
            <p:cNvSpPr/>
            <p:nvPr/>
          </p:nvSpPr>
          <p:spPr>
            <a:xfrm>
              <a:off x="736164" y="3009459"/>
              <a:ext cx="109926" cy="59960"/>
            </a:xfrm>
            <a:custGeom>
              <a:avLst/>
              <a:gdLst>
                <a:gd name="connsiteX0" fmla="*/ 58361 w 109925"/>
                <a:gd name="connsiteY0" fmla="*/ 60347 h 59959"/>
                <a:gd name="connsiteX1" fmla="*/ 45469 w 109925"/>
                <a:gd name="connsiteY1" fmla="*/ 54951 h 59959"/>
                <a:gd name="connsiteX2" fmla="*/ 1899 w 109925"/>
                <a:gd name="connsiteY2" fmla="*/ 10880 h 59959"/>
                <a:gd name="connsiteX3" fmla="*/ 0 w 109925"/>
                <a:gd name="connsiteY3" fmla="*/ 6283 h 59959"/>
                <a:gd name="connsiteX4" fmla="*/ 1899 w 109925"/>
                <a:gd name="connsiteY4" fmla="*/ 1787 h 59959"/>
                <a:gd name="connsiteX5" fmla="*/ 10993 w 109925"/>
                <a:gd name="connsiteY5" fmla="*/ 1886 h 59959"/>
                <a:gd name="connsiteX6" fmla="*/ 54563 w 109925"/>
                <a:gd name="connsiteY6" fmla="*/ 45957 h 59959"/>
                <a:gd name="connsiteX7" fmla="*/ 62158 w 109925"/>
                <a:gd name="connsiteY7" fmla="*/ 46057 h 59959"/>
                <a:gd name="connsiteX8" fmla="*/ 106328 w 109925"/>
                <a:gd name="connsiteY8" fmla="*/ 2486 h 59959"/>
                <a:gd name="connsiteX9" fmla="*/ 106428 w 109925"/>
                <a:gd name="connsiteY9" fmla="*/ 2386 h 59959"/>
                <a:gd name="connsiteX10" fmla="*/ 115322 w 109925"/>
                <a:gd name="connsiteY10" fmla="*/ 2486 h 59959"/>
                <a:gd name="connsiteX11" fmla="*/ 117221 w 109925"/>
                <a:gd name="connsiteY11" fmla="*/ 7083 h 59959"/>
                <a:gd name="connsiteX12" fmla="*/ 115322 w 109925"/>
                <a:gd name="connsiteY12" fmla="*/ 11580 h 59959"/>
                <a:gd name="connsiteX13" fmla="*/ 71152 w 109925"/>
                <a:gd name="connsiteY13" fmla="*/ 55151 h 59959"/>
                <a:gd name="connsiteX14" fmla="*/ 58361 w 109925"/>
                <a:gd name="connsiteY14" fmla="*/ 60347 h 59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925" h="59959">
                  <a:moveTo>
                    <a:pt x="58361" y="60347"/>
                  </a:moveTo>
                  <a:cubicBezTo>
                    <a:pt x="53464" y="60347"/>
                    <a:pt x="48867" y="58448"/>
                    <a:pt x="45469" y="54951"/>
                  </a:cubicBezTo>
                  <a:lnTo>
                    <a:pt x="1899" y="10880"/>
                  </a:lnTo>
                  <a:cubicBezTo>
                    <a:pt x="700" y="9681"/>
                    <a:pt x="0" y="7982"/>
                    <a:pt x="0" y="6283"/>
                  </a:cubicBezTo>
                  <a:cubicBezTo>
                    <a:pt x="0" y="4585"/>
                    <a:pt x="700" y="2986"/>
                    <a:pt x="1899" y="1787"/>
                  </a:cubicBezTo>
                  <a:cubicBezTo>
                    <a:pt x="4397" y="-612"/>
                    <a:pt x="8594" y="-612"/>
                    <a:pt x="10993" y="1886"/>
                  </a:cubicBezTo>
                  <a:lnTo>
                    <a:pt x="54563" y="45957"/>
                  </a:lnTo>
                  <a:cubicBezTo>
                    <a:pt x="56562" y="48055"/>
                    <a:pt x="60159" y="48055"/>
                    <a:pt x="62158" y="46057"/>
                  </a:cubicBezTo>
                  <a:lnTo>
                    <a:pt x="106328" y="2486"/>
                  </a:lnTo>
                  <a:cubicBezTo>
                    <a:pt x="106328" y="2386"/>
                    <a:pt x="106328" y="2386"/>
                    <a:pt x="106428" y="2386"/>
                  </a:cubicBezTo>
                  <a:cubicBezTo>
                    <a:pt x="108827" y="88"/>
                    <a:pt x="112924" y="88"/>
                    <a:pt x="115322" y="2486"/>
                  </a:cubicBezTo>
                  <a:cubicBezTo>
                    <a:pt x="116521" y="3685"/>
                    <a:pt x="117221" y="5284"/>
                    <a:pt x="117221" y="7083"/>
                  </a:cubicBezTo>
                  <a:cubicBezTo>
                    <a:pt x="117221" y="8782"/>
                    <a:pt x="116521" y="10381"/>
                    <a:pt x="115322" y="11580"/>
                  </a:cubicBezTo>
                  <a:lnTo>
                    <a:pt x="71152" y="55151"/>
                  </a:lnTo>
                  <a:cubicBezTo>
                    <a:pt x="67754" y="58448"/>
                    <a:pt x="63157" y="60347"/>
                    <a:pt x="58361" y="6034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47B3BF55-6A62-453F-AC79-5DDE3AB42CC3}"/>
                </a:ext>
              </a:extLst>
            </p:cNvPr>
            <p:cNvSpPr/>
            <p:nvPr/>
          </p:nvSpPr>
          <p:spPr>
            <a:xfrm>
              <a:off x="788428" y="2670176"/>
              <a:ext cx="9993" cy="359757"/>
            </a:xfrm>
            <a:custGeom>
              <a:avLst/>
              <a:gdLst>
                <a:gd name="connsiteX0" fmla="*/ 6396 w 9993"/>
                <a:gd name="connsiteY0" fmla="*/ 364854 h 359757"/>
                <a:gd name="connsiteX1" fmla="*/ 0 w 9993"/>
                <a:gd name="connsiteY1" fmla="*/ 358458 h 359757"/>
                <a:gd name="connsiteX2" fmla="*/ 0 w 9993"/>
                <a:gd name="connsiteY2" fmla="*/ 6396 h 359757"/>
                <a:gd name="connsiteX3" fmla="*/ 6396 w 9993"/>
                <a:gd name="connsiteY3" fmla="*/ 0 h 359757"/>
                <a:gd name="connsiteX4" fmla="*/ 12791 w 9993"/>
                <a:gd name="connsiteY4" fmla="*/ 6396 h 359757"/>
                <a:gd name="connsiteX5" fmla="*/ 12791 w 9993"/>
                <a:gd name="connsiteY5" fmla="*/ 358458 h 359757"/>
                <a:gd name="connsiteX6" fmla="*/ 6396 w 9993"/>
                <a:gd name="connsiteY6" fmla="*/ 364854 h 359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359757">
                  <a:moveTo>
                    <a:pt x="6396" y="364854"/>
                  </a:moveTo>
                  <a:cubicBezTo>
                    <a:pt x="2898" y="364854"/>
                    <a:pt x="0" y="361956"/>
                    <a:pt x="0" y="35845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358458"/>
                  </a:lnTo>
                  <a:cubicBezTo>
                    <a:pt x="12791" y="361956"/>
                    <a:pt x="9893" y="364854"/>
                    <a:pt x="6396" y="36485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19EC6B7A-07E9-4807-A0D8-26A0AF237166}"/>
                </a:ext>
              </a:extLst>
            </p:cNvPr>
            <p:cNvSpPr/>
            <p:nvPr/>
          </p:nvSpPr>
          <p:spPr>
            <a:xfrm>
              <a:off x="736164" y="3009459"/>
              <a:ext cx="109926" cy="59960"/>
            </a:xfrm>
            <a:custGeom>
              <a:avLst/>
              <a:gdLst>
                <a:gd name="connsiteX0" fmla="*/ 58361 w 109925"/>
                <a:gd name="connsiteY0" fmla="*/ 60347 h 59959"/>
                <a:gd name="connsiteX1" fmla="*/ 45469 w 109925"/>
                <a:gd name="connsiteY1" fmla="*/ 54951 h 59959"/>
                <a:gd name="connsiteX2" fmla="*/ 1899 w 109925"/>
                <a:gd name="connsiteY2" fmla="*/ 10880 h 59959"/>
                <a:gd name="connsiteX3" fmla="*/ 0 w 109925"/>
                <a:gd name="connsiteY3" fmla="*/ 6283 h 59959"/>
                <a:gd name="connsiteX4" fmla="*/ 1899 w 109925"/>
                <a:gd name="connsiteY4" fmla="*/ 1787 h 59959"/>
                <a:gd name="connsiteX5" fmla="*/ 10993 w 109925"/>
                <a:gd name="connsiteY5" fmla="*/ 1886 h 59959"/>
                <a:gd name="connsiteX6" fmla="*/ 54563 w 109925"/>
                <a:gd name="connsiteY6" fmla="*/ 45957 h 59959"/>
                <a:gd name="connsiteX7" fmla="*/ 62158 w 109925"/>
                <a:gd name="connsiteY7" fmla="*/ 46057 h 59959"/>
                <a:gd name="connsiteX8" fmla="*/ 106328 w 109925"/>
                <a:gd name="connsiteY8" fmla="*/ 2486 h 59959"/>
                <a:gd name="connsiteX9" fmla="*/ 106428 w 109925"/>
                <a:gd name="connsiteY9" fmla="*/ 2386 h 59959"/>
                <a:gd name="connsiteX10" fmla="*/ 115322 w 109925"/>
                <a:gd name="connsiteY10" fmla="*/ 2486 h 59959"/>
                <a:gd name="connsiteX11" fmla="*/ 117221 w 109925"/>
                <a:gd name="connsiteY11" fmla="*/ 7083 h 59959"/>
                <a:gd name="connsiteX12" fmla="*/ 115322 w 109925"/>
                <a:gd name="connsiteY12" fmla="*/ 11580 h 59959"/>
                <a:gd name="connsiteX13" fmla="*/ 71152 w 109925"/>
                <a:gd name="connsiteY13" fmla="*/ 55151 h 59959"/>
                <a:gd name="connsiteX14" fmla="*/ 58361 w 109925"/>
                <a:gd name="connsiteY14" fmla="*/ 60347 h 59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925" h="59959">
                  <a:moveTo>
                    <a:pt x="58361" y="60347"/>
                  </a:moveTo>
                  <a:cubicBezTo>
                    <a:pt x="53464" y="60347"/>
                    <a:pt x="48867" y="58448"/>
                    <a:pt x="45469" y="54951"/>
                  </a:cubicBezTo>
                  <a:lnTo>
                    <a:pt x="1899" y="10880"/>
                  </a:lnTo>
                  <a:cubicBezTo>
                    <a:pt x="700" y="9681"/>
                    <a:pt x="0" y="7982"/>
                    <a:pt x="0" y="6283"/>
                  </a:cubicBezTo>
                  <a:cubicBezTo>
                    <a:pt x="0" y="4585"/>
                    <a:pt x="700" y="2986"/>
                    <a:pt x="1899" y="1787"/>
                  </a:cubicBezTo>
                  <a:cubicBezTo>
                    <a:pt x="4397" y="-612"/>
                    <a:pt x="8594" y="-612"/>
                    <a:pt x="10993" y="1886"/>
                  </a:cubicBezTo>
                  <a:lnTo>
                    <a:pt x="54563" y="45957"/>
                  </a:lnTo>
                  <a:cubicBezTo>
                    <a:pt x="56562" y="48055"/>
                    <a:pt x="60159" y="48055"/>
                    <a:pt x="62158" y="46057"/>
                  </a:cubicBezTo>
                  <a:lnTo>
                    <a:pt x="106328" y="2486"/>
                  </a:lnTo>
                  <a:cubicBezTo>
                    <a:pt x="106328" y="2386"/>
                    <a:pt x="106328" y="2386"/>
                    <a:pt x="106428" y="2386"/>
                  </a:cubicBezTo>
                  <a:cubicBezTo>
                    <a:pt x="108827" y="88"/>
                    <a:pt x="112924" y="88"/>
                    <a:pt x="115322" y="2486"/>
                  </a:cubicBezTo>
                  <a:cubicBezTo>
                    <a:pt x="116521" y="3685"/>
                    <a:pt x="117221" y="5284"/>
                    <a:pt x="117221" y="7083"/>
                  </a:cubicBezTo>
                  <a:cubicBezTo>
                    <a:pt x="117221" y="8782"/>
                    <a:pt x="116521" y="10381"/>
                    <a:pt x="115322" y="11580"/>
                  </a:cubicBezTo>
                  <a:lnTo>
                    <a:pt x="71152" y="55151"/>
                  </a:lnTo>
                  <a:cubicBezTo>
                    <a:pt x="67754" y="58448"/>
                    <a:pt x="63157" y="60347"/>
                    <a:pt x="58361" y="6034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95" name="Freeform: Shape 394">
            <a:extLst>
              <a:ext uri="{FF2B5EF4-FFF2-40B4-BE49-F238E27FC236}">
                <a16:creationId xmlns:a16="http://schemas.microsoft.com/office/drawing/2014/main" id="{E69800B1-2E72-4ACC-B6A4-3EE9F4BB6DD4}"/>
              </a:ext>
            </a:extLst>
          </p:cNvPr>
          <p:cNvSpPr/>
          <p:nvPr/>
        </p:nvSpPr>
        <p:spPr>
          <a:xfrm>
            <a:off x="1867726" y="2569843"/>
            <a:ext cx="329778" cy="519650"/>
          </a:xfrm>
          <a:custGeom>
            <a:avLst/>
            <a:gdLst>
              <a:gd name="connsiteX0" fmla="*/ 69728 w 329777"/>
              <a:gd name="connsiteY0" fmla="*/ 528344 h 519649"/>
              <a:gd name="connsiteX1" fmla="*/ 65231 w 329777"/>
              <a:gd name="connsiteY1" fmla="*/ 526445 h 519649"/>
              <a:gd name="connsiteX2" fmla="*/ 1874 w 329777"/>
              <a:gd name="connsiteY2" fmla="*/ 463088 h 519649"/>
              <a:gd name="connsiteX3" fmla="*/ 1874 w 329777"/>
              <a:gd name="connsiteY3" fmla="*/ 454094 h 519649"/>
              <a:gd name="connsiteX4" fmla="*/ 74225 w 329777"/>
              <a:gd name="connsiteY4" fmla="*/ 381743 h 519649"/>
              <a:gd name="connsiteX5" fmla="*/ 83319 w 329777"/>
              <a:gd name="connsiteY5" fmla="*/ 381743 h 519649"/>
              <a:gd name="connsiteX6" fmla="*/ 85218 w 329777"/>
              <a:gd name="connsiteY6" fmla="*/ 386240 h 519649"/>
              <a:gd name="connsiteX7" fmla="*/ 83319 w 329777"/>
              <a:gd name="connsiteY7" fmla="*/ 390737 h 519649"/>
              <a:gd name="connsiteX8" fmla="*/ 15465 w 329777"/>
              <a:gd name="connsiteY8" fmla="*/ 458591 h 519649"/>
              <a:gd name="connsiteX9" fmla="*/ 69728 w 329777"/>
              <a:gd name="connsiteY9" fmla="*/ 512854 h 519649"/>
              <a:gd name="connsiteX10" fmla="*/ 110500 w 329777"/>
              <a:gd name="connsiteY10" fmla="*/ 472182 h 519649"/>
              <a:gd name="connsiteX11" fmla="*/ 110500 w 329777"/>
              <a:gd name="connsiteY11" fmla="*/ 472082 h 519649"/>
              <a:gd name="connsiteX12" fmla="*/ 119494 w 329777"/>
              <a:gd name="connsiteY12" fmla="*/ 472182 h 519649"/>
              <a:gd name="connsiteX13" fmla="*/ 119494 w 329777"/>
              <a:gd name="connsiteY13" fmla="*/ 481176 h 519649"/>
              <a:gd name="connsiteX14" fmla="*/ 74325 w 329777"/>
              <a:gd name="connsiteY14" fmla="*/ 526445 h 519649"/>
              <a:gd name="connsiteX15" fmla="*/ 69728 w 329777"/>
              <a:gd name="connsiteY15" fmla="*/ 528344 h 519649"/>
              <a:gd name="connsiteX16" fmla="*/ 128588 w 329777"/>
              <a:gd name="connsiteY16" fmla="*/ 469483 h 519649"/>
              <a:gd name="connsiteX17" fmla="*/ 123991 w 329777"/>
              <a:gd name="connsiteY17" fmla="*/ 467685 h 519649"/>
              <a:gd name="connsiteX18" fmla="*/ 122193 w 329777"/>
              <a:gd name="connsiteY18" fmla="*/ 463088 h 519649"/>
              <a:gd name="connsiteX19" fmla="*/ 123991 w 329777"/>
              <a:gd name="connsiteY19" fmla="*/ 458591 h 519649"/>
              <a:gd name="connsiteX20" fmla="*/ 133085 w 329777"/>
              <a:gd name="connsiteY20" fmla="*/ 458591 h 519649"/>
              <a:gd name="connsiteX21" fmla="*/ 134984 w 329777"/>
              <a:gd name="connsiteY21" fmla="*/ 463088 h 519649"/>
              <a:gd name="connsiteX22" fmla="*/ 133085 w 329777"/>
              <a:gd name="connsiteY22" fmla="*/ 467685 h 519649"/>
              <a:gd name="connsiteX23" fmla="*/ 128588 w 329777"/>
              <a:gd name="connsiteY23" fmla="*/ 469483 h 519649"/>
              <a:gd name="connsiteX24" fmla="*/ 142079 w 329777"/>
              <a:gd name="connsiteY24" fmla="*/ 455993 h 519649"/>
              <a:gd name="connsiteX25" fmla="*/ 137582 w 329777"/>
              <a:gd name="connsiteY25" fmla="*/ 454094 h 519649"/>
              <a:gd name="connsiteX26" fmla="*/ 135684 w 329777"/>
              <a:gd name="connsiteY26" fmla="*/ 449497 h 519649"/>
              <a:gd name="connsiteX27" fmla="*/ 137582 w 329777"/>
              <a:gd name="connsiteY27" fmla="*/ 445000 h 519649"/>
              <a:gd name="connsiteX28" fmla="*/ 318460 w 329777"/>
              <a:gd name="connsiteY28" fmla="*/ 264122 h 519649"/>
              <a:gd name="connsiteX29" fmla="*/ 191945 w 329777"/>
              <a:gd name="connsiteY29" fmla="*/ 137607 h 519649"/>
              <a:gd name="connsiteX30" fmla="*/ 191846 w 329777"/>
              <a:gd name="connsiteY30" fmla="*/ 137507 h 519649"/>
              <a:gd name="connsiteX31" fmla="*/ 191846 w 329777"/>
              <a:gd name="connsiteY31" fmla="*/ 128413 h 519649"/>
              <a:gd name="connsiteX32" fmla="*/ 200940 w 329777"/>
              <a:gd name="connsiteY32" fmla="*/ 128413 h 519649"/>
              <a:gd name="connsiteX33" fmla="*/ 332051 w 329777"/>
              <a:gd name="connsiteY33" fmla="*/ 259625 h 519649"/>
              <a:gd name="connsiteX34" fmla="*/ 333950 w 329777"/>
              <a:gd name="connsiteY34" fmla="*/ 264122 h 519649"/>
              <a:gd name="connsiteX35" fmla="*/ 332051 w 329777"/>
              <a:gd name="connsiteY35" fmla="*/ 268619 h 519649"/>
              <a:gd name="connsiteX36" fmla="*/ 146676 w 329777"/>
              <a:gd name="connsiteY36" fmla="*/ 454094 h 519649"/>
              <a:gd name="connsiteX37" fmla="*/ 142079 w 329777"/>
              <a:gd name="connsiteY37" fmla="*/ 455993 h 519649"/>
              <a:gd name="connsiteX38" fmla="*/ 92313 w 329777"/>
              <a:gd name="connsiteY38" fmla="*/ 379044 h 519649"/>
              <a:gd name="connsiteX39" fmla="*/ 87816 w 329777"/>
              <a:gd name="connsiteY39" fmla="*/ 377246 h 519649"/>
              <a:gd name="connsiteX40" fmla="*/ 87816 w 329777"/>
              <a:gd name="connsiteY40" fmla="*/ 368152 h 519649"/>
              <a:gd name="connsiteX41" fmla="*/ 191846 w 329777"/>
              <a:gd name="connsiteY41" fmla="*/ 264122 h 519649"/>
              <a:gd name="connsiteX42" fmla="*/ 1874 w 329777"/>
              <a:gd name="connsiteY42" fmla="*/ 74150 h 519649"/>
              <a:gd name="connsiteX43" fmla="*/ 1874 w 329777"/>
              <a:gd name="connsiteY43" fmla="*/ 65156 h 519649"/>
              <a:gd name="connsiteX44" fmla="*/ 15465 w 329777"/>
              <a:gd name="connsiteY44" fmla="*/ 51565 h 519649"/>
              <a:gd name="connsiteX45" fmla="*/ 24558 w 329777"/>
              <a:gd name="connsiteY45" fmla="*/ 51565 h 519649"/>
              <a:gd name="connsiteX46" fmla="*/ 24558 w 329777"/>
              <a:gd name="connsiteY46" fmla="*/ 60659 h 519649"/>
              <a:gd name="connsiteX47" fmla="*/ 15465 w 329777"/>
              <a:gd name="connsiteY47" fmla="*/ 69653 h 519649"/>
              <a:gd name="connsiteX48" fmla="*/ 205436 w 329777"/>
              <a:gd name="connsiteY48" fmla="*/ 259625 h 519649"/>
              <a:gd name="connsiteX49" fmla="*/ 207335 w 329777"/>
              <a:gd name="connsiteY49" fmla="*/ 264122 h 519649"/>
              <a:gd name="connsiteX50" fmla="*/ 205436 w 329777"/>
              <a:gd name="connsiteY50" fmla="*/ 268619 h 519649"/>
              <a:gd name="connsiteX51" fmla="*/ 96910 w 329777"/>
              <a:gd name="connsiteY51" fmla="*/ 377246 h 519649"/>
              <a:gd name="connsiteX52" fmla="*/ 92313 w 329777"/>
              <a:gd name="connsiteY52" fmla="*/ 379044 h 519649"/>
              <a:gd name="connsiteX53" fmla="*/ 182752 w 329777"/>
              <a:gd name="connsiteY53" fmla="*/ 125815 h 519649"/>
              <a:gd name="connsiteX54" fmla="*/ 178255 w 329777"/>
              <a:gd name="connsiteY54" fmla="*/ 123916 h 519649"/>
              <a:gd name="connsiteX55" fmla="*/ 69728 w 329777"/>
              <a:gd name="connsiteY55" fmla="*/ 15390 h 519649"/>
              <a:gd name="connsiteX56" fmla="*/ 51640 w 329777"/>
              <a:gd name="connsiteY56" fmla="*/ 33477 h 519649"/>
              <a:gd name="connsiteX57" fmla="*/ 42646 w 329777"/>
              <a:gd name="connsiteY57" fmla="*/ 33477 h 519649"/>
              <a:gd name="connsiteX58" fmla="*/ 42646 w 329777"/>
              <a:gd name="connsiteY58" fmla="*/ 24483 h 519649"/>
              <a:gd name="connsiteX59" fmla="*/ 65231 w 329777"/>
              <a:gd name="connsiteY59" fmla="*/ 1799 h 519649"/>
              <a:gd name="connsiteX60" fmla="*/ 74325 w 329777"/>
              <a:gd name="connsiteY60" fmla="*/ 1799 h 519649"/>
              <a:gd name="connsiteX61" fmla="*/ 187349 w 329777"/>
              <a:gd name="connsiteY61" fmla="*/ 114922 h 519649"/>
              <a:gd name="connsiteX62" fmla="*/ 189247 w 329777"/>
              <a:gd name="connsiteY62" fmla="*/ 119419 h 519649"/>
              <a:gd name="connsiteX63" fmla="*/ 187349 w 329777"/>
              <a:gd name="connsiteY63" fmla="*/ 123916 h 519649"/>
              <a:gd name="connsiteX64" fmla="*/ 182752 w 329777"/>
              <a:gd name="connsiteY64" fmla="*/ 125815 h 519649"/>
              <a:gd name="connsiteX65" fmla="*/ 33552 w 329777"/>
              <a:gd name="connsiteY65" fmla="*/ 48967 h 519649"/>
              <a:gd name="connsiteX66" fmla="*/ 29055 w 329777"/>
              <a:gd name="connsiteY66" fmla="*/ 47068 h 519649"/>
              <a:gd name="connsiteX67" fmla="*/ 29055 w 329777"/>
              <a:gd name="connsiteY67" fmla="*/ 37974 h 519649"/>
              <a:gd name="connsiteX68" fmla="*/ 38049 w 329777"/>
              <a:gd name="connsiteY68" fmla="*/ 37974 h 519649"/>
              <a:gd name="connsiteX69" fmla="*/ 38049 w 329777"/>
              <a:gd name="connsiteY69" fmla="*/ 47068 h 519649"/>
              <a:gd name="connsiteX70" fmla="*/ 33552 w 329777"/>
              <a:gd name="connsiteY70" fmla="*/ 48967 h 519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329777" h="519649">
                <a:moveTo>
                  <a:pt x="69728" y="528344"/>
                </a:moveTo>
                <a:cubicBezTo>
                  <a:pt x="68029" y="528344"/>
                  <a:pt x="66430" y="527644"/>
                  <a:pt x="65231" y="526445"/>
                </a:cubicBezTo>
                <a:lnTo>
                  <a:pt x="1874" y="463088"/>
                </a:lnTo>
                <a:cubicBezTo>
                  <a:pt x="-625" y="460589"/>
                  <a:pt x="-625" y="456592"/>
                  <a:pt x="1874" y="454094"/>
                </a:cubicBezTo>
                <a:lnTo>
                  <a:pt x="74225" y="381743"/>
                </a:lnTo>
                <a:cubicBezTo>
                  <a:pt x="76723" y="379344"/>
                  <a:pt x="80920" y="379344"/>
                  <a:pt x="83319" y="381743"/>
                </a:cubicBezTo>
                <a:cubicBezTo>
                  <a:pt x="84518" y="382942"/>
                  <a:pt x="85218" y="384541"/>
                  <a:pt x="85218" y="386240"/>
                </a:cubicBezTo>
                <a:cubicBezTo>
                  <a:pt x="85218" y="387939"/>
                  <a:pt x="84518" y="389537"/>
                  <a:pt x="83319" y="390737"/>
                </a:cubicBezTo>
                <a:lnTo>
                  <a:pt x="15465" y="458591"/>
                </a:lnTo>
                <a:lnTo>
                  <a:pt x="69728" y="512854"/>
                </a:lnTo>
                <a:lnTo>
                  <a:pt x="110500" y="472182"/>
                </a:lnTo>
                <a:lnTo>
                  <a:pt x="110500" y="472082"/>
                </a:lnTo>
                <a:cubicBezTo>
                  <a:pt x="112999" y="469783"/>
                  <a:pt x="117096" y="469783"/>
                  <a:pt x="119494" y="472182"/>
                </a:cubicBezTo>
                <a:cubicBezTo>
                  <a:pt x="121993" y="474680"/>
                  <a:pt x="121993" y="478677"/>
                  <a:pt x="119494" y="481176"/>
                </a:cubicBezTo>
                <a:lnTo>
                  <a:pt x="74325" y="526445"/>
                </a:lnTo>
                <a:cubicBezTo>
                  <a:pt x="73026" y="527644"/>
                  <a:pt x="71427" y="528344"/>
                  <a:pt x="69728" y="528344"/>
                </a:cubicBezTo>
                <a:close/>
                <a:moveTo>
                  <a:pt x="128588" y="469483"/>
                </a:moveTo>
                <a:cubicBezTo>
                  <a:pt x="126790" y="469483"/>
                  <a:pt x="125191" y="468884"/>
                  <a:pt x="123991" y="467685"/>
                </a:cubicBezTo>
                <a:cubicBezTo>
                  <a:pt x="122792" y="466386"/>
                  <a:pt x="122093" y="464787"/>
                  <a:pt x="122193" y="463088"/>
                </a:cubicBezTo>
                <a:cubicBezTo>
                  <a:pt x="122193" y="461389"/>
                  <a:pt x="122792" y="459790"/>
                  <a:pt x="123991" y="458591"/>
                </a:cubicBezTo>
                <a:cubicBezTo>
                  <a:pt x="126390" y="456192"/>
                  <a:pt x="130687" y="456192"/>
                  <a:pt x="133085" y="458591"/>
                </a:cubicBezTo>
                <a:cubicBezTo>
                  <a:pt x="134284" y="459790"/>
                  <a:pt x="134984" y="461389"/>
                  <a:pt x="134984" y="463088"/>
                </a:cubicBezTo>
                <a:cubicBezTo>
                  <a:pt x="134984" y="464787"/>
                  <a:pt x="134284" y="466386"/>
                  <a:pt x="133085" y="467685"/>
                </a:cubicBezTo>
                <a:cubicBezTo>
                  <a:pt x="131886" y="468884"/>
                  <a:pt x="130287" y="469483"/>
                  <a:pt x="128588" y="469483"/>
                </a:cubicBezTo>
                <a:close/>
                <a:moveTo>
                  <a:pt x="142079" y="455993"/>
                </a:moveTo>
                <a:cubicBezTo>
                  <a:pt x="140380" y="455993"/>
                  <a:pt x="138781" y="455293"/>
                  <a:pt x="137582" y="454094"/>
                </a:cubicBezTo>
                <a:cubicBezTo>
                  <a:pt x="136383" y="452895"/>
                  <a:pt x="135684" y="451296"/>
                  <a:pt x="135684" y="449497"/>
                </a:cubicBezTo>
                <a:cubicBezTo>
                  <a:pt x="135684" y="447798"/>
                  <a:pt x="136383" y="446199"/>
                  <a:pt x="137582" y="445000"/>
                </a:cubicBezTo>
                <a:lnTo>
                  <a:pt x="318460" y="264122"/>
                </a:lnTo>
                <a:lnTo>
                  <a:pt x="191945" y="137607"/>
                </a:lnTo>
                <a:lnTo>
                  <a:pt x="191846" y="137507"/>
                </a:lnTo>
                <a:cubicBezTo>
                  <a:pt x="189347" y="135009"/>
                  <a:pt x="189347" y="130912"/>
                  <a:pt x="191846" y="128413"/>
                </a:cubicBezTo>
                <a:cubicBezTo>
                  <a:pt x="194244" y="126015"/>
                  <a:pt x="198441" y="126015"/>
                  <a:pt x="200940" y="128413"/>
                </a:cubicBezTo>
                <a:lnTo>
                  <a:pt x="332051" y="259625"/>
                </a:lnTo>
                <a:cubicBezTo>
                  <a:pt x="333250" y="260824"/>
                  <a:pt x="333950" y="262423"/>
                  <a:pt x="333950" y="264122"/>
                </a:cubicBezTo>
                <a:cubicBezTo>
                  <a:pt x="333950" y="265821"/>
                  <a:pt x="333250" y="267420"/>
                  <a:pt x="332051" y="268619"/>
                </a:cubicBezTo>
                <a:lnTo>
                  <a:pt x="146676" y="454094"/>
                </a:lnTo>
                <a:cubicBezTo>
                  <a:pt x="145477" y="455293"/>
                  <a:pt x="143778" y="455993"/>
                  <a:pt x="142079" y="455993"/>
                </a:cubicBezTo>
                <a:close/>
                <a:moveTo>
                  <a:pt x="92313" y="379044"/>
                </a:moveTo>
                <a:cubicBezTo>
                  <a:pt x="90614" y="379044"/>
                  <a:pt x="89015" y="378445"/>
                  <a:pt x="87816" y="377246"/>
                </a:cubicBezTo>
                <a:cubicBezTo>
                  <a:pt x="85317" y="374747"/>
                  <a:pt x="85317" y="370650"/>
                  <a:pt x="87816" y="368152"/>
                </a:cubicBezTo>
                <a:lnTo>
                  <a:pt x="191846" y="264122"/>
                </a:lnTo>
                <a:lnTo>
                  <a:pt x="1874" y="74150"/>
                </a:lnTo>
                <a:cubicBezTo>
                  <a:pt x="-625" y="71652"/>
                  <a:pt x="-625" y="67654"/>
                  <a:pt x="1874" y="65156"/>
                </a:cubicBezTo>
                <a:lnTo>
                  <a:pt x="15465" y="51565"/>
                </a:lnTo>
                <a:cubicBezTo>
                  <a:pt x="17863" y="49167"/>
                  <a:pt x="22160" y="49167"/>
                  <a:pt x="24558" y="51565"/>
                </a:cubicBezTo>
                <a:cubicBezTo>
                  <a:pt x="26957" y="54064"/>
                  <a:pt x="26957" y="58161"/>
                  <a:pt x="24558" y="60659"/>
                </a:cubicBezTo>
                <a:lnTo>
                  <a:pt x="15465" y="69653"/>
                </a:lnTo>
                <a:lnTo>
                  <a:pt x="205436" y="259625"/>
                </a:lnTo>
                <a:cubicBezTo>
                  <a:pt x="206636" y="260824"/>
                  <a:pt x="207335" y="262423"/>
                  <a:pt x="207335" y="264122"/>
                </a:cubicBezTo>
                <a:cubicBezTo>
                  <a:pt x="207335" y="265821"/>
                  <a:pt x="206636" y="267420"/>
                  <a:pt x="205436" y="268619"/>
                </a:cubicBezTo>
                <a:lnTo>
                  <a:pt x="96910" y="377246"/>
                </a:lnTo>
                <a:cubicBezTo>
                  <a:pt x="95710" y="378445"/>
                  <a:pt x="94112" y="379044"/>
                  <a:pt x="92313" y="379044"/>
                </a:cubicBezTo>
                <a:close/>
                <a:moveTo>
                  <a:pt x="182752" y="125815"/>
                </a:moveTo>
                <a:cubicBezTo>
                  <a:pt x="181053" y="125815"/>
                  <a:pt x="179454" y="125116"/>
                  <a:pt x="178255" y="123916"/>
                </a:cubicBezTo>
                <a:lnTo>
                  <a:pt x="69728" y="15390"/>
                </a:lnTo>
                <a:lnTo>
                  <a:pt x="51640" y="33477"/>
                </a:lnTo>
                <a:cubicBezTo>
                  <a:pt x="49242" y="35876"/>
                  <a:pt x="45045" y="35876"/>
                  <a:pt x="42646" y="33477"/>
                </a:cubicBezTo>
                <a:cubicBezTo>
                  <a:pt x="40148" y="30979"/>
                  <a:pt x="40148" y="26982"/>
                  <a:pt x="42646" y="24483"/>
                </a:cubicBezTo>
                <a:lnTo>
                  <a:pt x="65231" y="1799"/>
                </a:lnTo>
                <a:cubicBezTo>
                  <a:pt x="67629" y="-600"/>
                  <a:pt x="71827" y="-600"/>
                  <a:pt x="74325" y="1799"/>
                </a:cubicBezTo>
                <a:lnTo>
                  <a:pt x="187349" y="114922"/>
                </a:lnTo>
                <a:cubicBezTo>
                  <a:pt x="188548" y="116122"/>
                  <a:pt x="189247" y="117721"/>
                  <a:pt x="189247" y="119419"/>
                </a:cubicBezTo>
                <a:cubicBezTo>
                  <a:pt x="189247" y="121118"/>
                  <a:pt x="188548" y="122717"/>
                  <a:pt x="187349" y="123916"/>
                </a:cubicBezTo>
                <a:cubicBezTo>
                  <a:pt x="186150" y="125116"/>
                  <a:pt x="184551" y="125815"/>
                  <a:pt x="182752" y="125815"/>
                </a:cubicBezTo>
                <a:close/>
                <a:moveTo>
                  <a:pt x="33552" y="48967"/>
                </a:moveTo>
                <a:cubicBezTo>
                  <a:pt x="31854" y="48967"/>
                  <a:pt x="30255" y="48267"/>
                  <a:pt x="29055" y="47068"/>
                </a:cubicBezTo>
                <a:cubicBezTo>
                  <a:pt x="26557" y="44570"/>
                  <a:pt x="26557" y="40473"/>
                  <a:pt x="29055" y="37974"/>
                </a:cubicBezTo>
                <a:cubicBezTo>
                  <a:pt x="31454" y="35576"/>
                  <a:pt x="35651" y="35576"/>
                  <a:pt x="38049" y="37974"/>
                </a:cubicBezTo>
                <a:cubicBezTo>
                  <a:pt x="40548" y="40473"/>
                  <a:pt x="40548" y="44570"/>
                  <a:pt x="38049" y="47068"/>
                </a:cubicBezTo>
                <a:cubicBezTo>
                  <a:pt x="36850" y="48267"/>
                  <a:pt x="35251" y="48967"/>
                  <a:pt x="33552" y="48967"/>
                </a:cubicBezTo>
                <a:close/>
              </a:path>
            </a:pathLst>
          </a:custGeom>
          <a:solidFill>
            <a:srgbClr val="FFFFFF"/>
          </a:solidFill>
          <a:ln w="9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6" name="Freeform: Shape 395">
            <a:extLst>
              <a:ext uri="{FF2B5EF4-FFF2-40B4-BE49-F238E27FC236}">
                <a16:creationId xmlns:a16="http://schemas.microsoft.com/office/drawing/2014/main" id="{7BEEA9F9-46F3-433D-A287-0A06926E9664}"/>
              </a:ext>
            </a:extLst>
          </p:cNvPr>
          <p:cNvSpPr/>
          <p:nvPr/>
        </p:nvSpPr>
        <p:spPr>
          <a:xfrm>
            <a:off x="3030117" y="2569843"/>
            <a:ext cx="329778" cy="519650"/>
          </a:xfrm>
          <a:custGeom>
            <a:avLst/>
            <a:gdLst>
              <a:gd name="connsiteX0" fmla="*/ 264122 w 329777"/>
              <a:gd name="connsiteY0" fmla="*/ 528344 h 519649"/>
              <a:gd name="connsiteX1" fmla="*/ 259625 w 329777"/>
              <a:gd name="connsiteY1" fmla="*/ 526445 h 519649"/>
              <a:gd name="connsiteX2" fmla="*/ 146601 w 329777"/>
              <a:gd name="connsiteY2" fmla="*/ 413421 h 519649"/>
              <a:gd name="connsiteX3" fmla="*/ 144703 w 329777"/>
              <a:gd name="connsiteY3" fmla="*/ 408824 h 519649"/>
              <a:gd name="connsiteX4" fmla="*/ 146601 w 329777"/>
              <a:gd name="connsiteY4" fmla="*/ 404327 h 519649"/>
              <a:gd name="connsiteX5" fmla="*/ 155595 w 329777"/>
              <a:gd name="connsiteY5" fmla="*/ 404327 h 519649"/>
              <a:gd name="connsiteX6" fmla="*/ 264122 w 329777"/>
              <a:gd name="connsiteY6" fmla="*/ 512854 h 519649"/>
              <a:gd name="connsiteX7" fmla="*/ 282210 w 329777"/>
              <a:gd name="connsiteY7" fmla="*/ 494766 h 519649"/>
              <a:gd name="connsiteX8" fmla="*/ 291304 w 329777"/>
              <a:gd name="connsiteY8" fmla="*/ 494766 h 519649"/>
              <a:gd name="connsiteX9" fmla="*/ 291304 w 329777"/>
              <a:gd name="connsiteY9" fmla="*/ 503860 h 519649"/>
              <a:gd name="connsiteX10" fmla="*/ 268719 w 329777"/>
              <a:gd name="connsiteY10" fmla="*/ 526445 h 519649"/>
              <a:gd name="connsiteX11" fmla="*/ 264122 w 329777"/>
              <a:gd name="connsiteY11" fmla="*/ 528344 h 519649"/>
              <a:gd name="connsiteX12" fmla="*/ 300298 w 329777"/>
              <a:gd name="connsiteY12" fmla="*/ 492168 h 519649"/>
              <a:gd name="connsiteX13" fmla="*/ 295801 w 329777"/>
              <a:gd name="connsiteY13" fmla="*/ 490269 h 519649"/>
              <a:gd name="connsiteX14" fmla="*/ 293902 w 329777"/>
              <a:gd name="connsiteY14" fmla="*/ 485673 h 519649"/>
              <a:gd name="connsiteX15" fmla="*/ 295801 w 329777"/>
              <a:gd name="connsiteY15" fmla="*/ 481176 h 519649"/>
              <a:gd name="connsiteX16" fmla="*/ 304895 w 329777"/>
              <a:gd name="connsiteY16" fmla="*/ 481176 h 519649"/>
              <a:gd name="connsiteX17" fmla="*/ 306693 w 329777"/>
              <a:gd name="connsiteY17" fmla="*/ 485673 h 519649"/>
              <a:gd name="connsiteX18" fmla="*/ 304895 w 329777"/>
              <a:gd name="connsiteY18" fmla="*/ 490269 h 519649"/>
              <a:gd name="connsiteX19" fmla="*/ 300298 w 329777"/>
              <a:gd name="connsiteY19" fmla="*/ 492168 h 519649"/>
              <a:gd name="connsiteX20" fmla="*/ 313888 w 329777"/>
              <a:gd name="connsiteY20" fmla="*/ 478577 h 519649"/>
              <a:gd name="connsiteX21" fmla="*/ 309391 w 329777"/>
              <a:gd name="connsiteY21" fmla="*/ 476679 h 519649"/>
              <a:gd name="connsiteX22" fmla="*/ 307493 w 329777"/>
              <a:gd name="connsiteY22" fmla="*/ 472182 h 519649"/>
              <a:gd name="connsiteX23" fmla="*/ 309391 w 329777"/>
              <a:gd name="connsiteY23" fmla="*/ 467685 h 519649"/>
              <a:gd name="connsiteX24" fmla="*/ 318386 w 329777"/>
              <a:gd name="connsiteY24" fmla="*/ 458591 h 519649"/>
              <a:gd name="connsiteX25" fmla="*/ 128514 w 329777"/>
              <a:gd name="connsiteY25" fmla="*/ 268619 h 519649"/>
              <a:gd name="connsiteX26" fmla="*/ 128514 w 329777"/>
              <a:gd name="connsiteY26" fmla="*/ 259625 h 519649"/>
              <a:gd name="connsiteX27" fmla="*/ 237040 w 329777"/>
              <a:gd name="connsiteY27" fmla="*/ 151098 h 519649"/>
              <a:gd name="connsiteX28" fmla="*/ 246034 w 329777"/>
              <a:gd name="connsiteY28" fmla="*/ 151098 h 519649"/>
              <a:gd name="connsiteX29" fmla="*/ 247933 w 329777"/>
              <a:gd name="connsiteY29" fmla="*/ 155595 h 519649"/>
              <a:gd name="connsiteX30" fmla="*/ 246034 w 329777"/>
              <a:gd name="connsiteY30" fmla="*/ 160092 h 519649"/>
              <a:gd name="connsiteX31" fmla="*/ 142104 w 329777"/>
              <a:gd name="connsiteY31" fmla="*/ 264122 h 519649"/>
              <a:gd name="connsiteX32" fmla="*/ 331976 w 329777"/>
              <a:gd name="connsiteY32" fmla="*/ 454094 h 519649"/>
              <a:gd name="connsiteX33" fmla="*/ 333875 w 329777"/>
              <a:gd name="connsiteY33" fmla="*/ 458591 h 519649"/>
              <a:gd name="connsiteX34" fmla="*/ 331976 w 329777"/>
              <a:gd name="connsiteY34" fmla="*/ 463088 h 519649"/>
              <a:gd name="connsiteX35" fmla="*/ 318386 w 329777"/>
              <a:gd name="connsiteY35" fmla="*/ 476679 h 519649"/>
              <a:gd name="connsiteX36" fmla="*/ 313888 w 329777"/>
              <a:gd name="connsiteY36" fmla="*/ 478577 h 519649"/>
              <a:gd name="connsiteX37" fmla="*/ 137507 w 329777"/>
              <a:gd name="connsiteY37" fmla="*/ 401729 h 519649"/>
              <a:gd name="connsiteX38" fmla="*/ 133010 w 329777"/>
              <a:gd name="connsiteY38" fmla="*/ 399830 h 519649"/>
              <a:gd name="connsiteX39" fmla="*/ 1899 w 329777"/>
              <a:gd name="connsiteY39" fmla="*/ 268619 h 519649"/>
              <a:gd name="connsiteX40" fmla="*/ 0 w 329777"/>
              <a:gd name="connsiteY40" fmla="*/ 264122 h 519649"/>
              <a:gd name="connsiteX41" fmla="*/ 1899 w 329777"/>
              <a:gd name="connsiteY41" fmla="*/ 259625 h 519649"/>
              <a:gd name="connsiteX42" fmla="*/ 187274 w 329777"/>
              <a:gd name="connsiteY42" fmla="*/ 74150 h 519649"/>
              <a:gd name="connsiteX43" fmla="*/ 196268 w 329777"/>
              <a:gd name="connsiteY43" fmla="*/ 74150 h 519649"/>
              <a:gd name="connsiteX44" fmla="*/ 198167 w 329777"/>
              <a:gd name="connsiteY44" fmla="*/ 78747 h 519649"/>
              <a:gd name="connsiteX45" fmla="*/ 196268 w 329777"/>
              <a:gd name="connsiteY45" fmla="*/ 83244 h 519649"/>
              <a:gd name="connsiteX46" fmla="*/ 15390 w 329777"/>
              <a:gd name="connsiteY46" fmla="*/ 264122 h 519649"/>
              <a:gd name="connsiteX47" fmla="*/ 142004 w 329777"/>
              <a:gd name="connsiteY47" fmla="*/ 390737 h 519649"/>
              <a:gd name="connsiteX48" fmla="*/ 143903 w 329777"/>
              <a:gd name="connsiteY48" fmla="*/ 395333 h 519649"/>
              <a:gd name="connsiteX49" fmla="*/ 142004 w 329777"/>
              <a:gd name="connsiteY49" fmla="*/ 399830 h 519649"/>
              <a:gd name="connsiteX50" fmla="*/ 137507 w 329777"/>
              <a:gd name="connsiteY50" fmla="*/ 401729 h 519649"/>
              <a:gd name="connsiteX51" fmla="*/ 255128 w 329777"/>
              <a:gd name="connsiteY51" fmla="*/ 148400 h 519649"/>
              <a:gd name="connsiteX52" fmla="*/ 250531 w 329777"/>
              <a:gd name="connsiteY52" fmla="*/ 146601 h 519649"/>
              <a:gd name="connsiteX53" fmla="*/ 248732 w 329777"/>
              <a:gd name="connsiteY53" fmla="*/ 142004 h 519649"/>
              <a:gd name="connsiteX54" fmla="*/ 250531 w 329777"/>
              <a:gd name="connsiteY54" fmla="*/ 137507 h 519649"/>
              <a:gd name="connsiteX55" fmla="*/ 318386 w 329777"/>
              <a:gd name="connsiteY55" fmla="*/ 69653 h 519649"/>
              <a:gd name="connsiteX56" fmla="*/ 264122 w 329777"/>
              <a:gd name="connsiteY56" fmla="*/ 15390 h 519649"/>
              <a:gd name="connsiteX57" fmla="*/ 223450 w 329777"/>
              <a:gd name="connsiteY57" fmla="*/ 56062 h 519649"/>
              <a:gd name="connsiteX58" fmla="*/ 214356 w 329777"/>
              <a:gd name="connsiteY58" fmla="*/ 56062 h 519649"/>
              <a:gd name="connsiteX59" fmla="*/ 212557 w 329777"/>
              <a:gd name="connsiteY59" fmla="*/ 51565 h 519649"/>
              <a:gd name="connsiteX60" fmla="*/ 214455 w 329777"/>
              <a:gd name="connsiteY60" fmla="*/ 47068 h 519649"/>
              <a:gd name="connsiteX61" fmla="*/ 259625 w 329777"/>
              <a:gd name="connsiteY61" fmla="*/ 1799 h 519649"/>
              <a:gd name="connsiteX62" fmla="*/ 268719 w 329777"/>
              <a:gd name="connsiteY62" fmla="*/ 1799 h 519649"/>
              <a:gd name="connsiteX63" fmla="*/ 331976 w 329777"/>
              <a:gd name="connsiteY63" fmla="*/ 65156 h 519649"/>
              <a:gd name="connsiteX64" fmla="*/ 333875 w 329777"/>
              <a:gd name="connsiteY64" fmla="*/ 69653 h 519649"/>
              <a:gd name="connsiteX65" fmla="*/ 331976 w 329777"/>
              <a:gd name="connsiteY65" fmla="*/ 74250 h 519649"/>
              <a:gd name="connsiteX66" fmla="*/ 259625 w 329777"/>
              <a:gd name="connsiteY66" fmla="*/ 146601 h 519649"/>
              <a:gd name="connsiteX67" fmla="*/ 255128 w 329777"/>
              <a:gd name="connsiteY67" fmla="*/ 148400 h 519649"/>
              <a:gd name="connsiteX68" fmla="*/ 205362 w 329777"/>
              <a:gd name="connsiteY68" fmla="*/ 71552 h 519649"/>
              <a:gd name="connsiteX69" fmla="*/ 200865 w 329777"/>
              <a:gd name="connsiteY69" fmla="*/ 69653 h 519649"/>
              <a:gd name="connsiteX70" fmla="*/ 200865 w 329777"/>
              <a:gd name="connsiteY70" fmla="*/ 60659 h 519649"/>
              <a:gd name="connsiteX71" fmla="*/ 209859 w 329777"/>
              <a:gd name="connsiteY71" fmla="*/ 60659 h 519649"/>
              <a:gd name="connsiteX72" fmla="*/ 209859 w 329777"/>
              <a:gd name="connsiteY72" fmla="*/ 69653 h 519649"/>
              <a:gd name="connsiteX73" fmla="*/ 205362 w 329777"/>
              <a:gd name="connsiteY73" fmla="*/ 71552 h 519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329777" h="519649">
                <a:moveTo>
                  <a:pt x="264122" y="528344"/>
                </a:moveTo>
                <a:cubicBezTo>
                  <a:pt x="262423" y="528344"/>
                  <a:pt x="260824" y="527644"/>
                  <a:pt x="259625" y="526445"/>
                </a:cubicBezTo>
                <a:lnTo>
                  <a:pt x="146601" y="413421"/>
                </a:lnTo>
                <a:cubicBezTo>
                  <a:pt x="145402" y="412122"/>
                  <a:pt x="144703" y="410523"/>
                  <a:pt x="144703" y="408824"/>
                </a:cubicBezTo>
                <a:cubicBezTo>
                  <a:pt x="144703" y="407126"/>
                  <a:pt x="145402" y="405527"/>
                  <a:pt x="146601" y="404327"/>
                </a:cubicBezTo>
                <a:cubicBezTo>
                  <a:pt x="149000" y="401929"/>
                  <a:pt x="153197" y="401929"/>
                  <a:pt x="155595" y="404327"/>
                </a:cubicBezTo>
                <a:lnTo>
                  <a:pt x="264122" y="512854"/>
                </a:lnTo>
                <a:lnTo>
                  <a:pt x="282210" y="494766"/>
                </a:lnTo>
                <a:cubicBezTo>
                  <a:pt x="284708" y="492368"/>
                  <a:pt x="288905" y="492368"/>
                  <a:pt x="291304" y="494766"/>
                </a:cubicBezTo>
                <a:cubicBezTo>
                  <a:pt x="293802" y="497265"/>
                  <a:pt x="293802" y="501362"/>
                  <a:pt x="291304" y="503860"/>
                </a:cubicBezTo>
                <a:lnTo>
                  <a:pt x="268719" y="526445"/>
                </a:lnTo>
                <a:cubicBezTo>
                  <a:pt x="267420" y="527644"/>
                  <a:pt x="265821" y="528344"/>
                  <a:pt x="264122" y="528344"/>
                </a:cubicBezTo>
                <a:close/>
                <a:moveTo>
                  <a:pt x="300298" y="492168"/>
                </a:moveTo>
                <a:cubicBezTo>
                  <a:pt x="298599" y="492168"/>
                  <a:pt x="297000" y="491469"/>
                  <a:pt x="295801" y="490269"/>
                </a:cubicBezTo>
                <a:cubicBezTo>
                  <a:pt x="294602" y="489070"/>
                  <a:pt x="293902" y="487471"/>
                  <a:pt x="293902" y="485673"/>
                </a:cubicBezTo>
                <a:cubicBezTo>
                  <a:pt x="293902" y="483974"/>
                  <a:pt x="294602" y="482375"/>
                  <a:pt x="295801" y="481176"/>
                </a:cubicBezTo>
                <a:cubicBezTo>
                  <a:pt x="298199" y="478777"/>
                  <a:pt x="302396" y="478777"/>
                  <a:pt x="304895" y="481176"/>
                </a:cubicBezTo>
                <a:cubicBezTo>
                  <a:pt x="306094" y="482375"/>
                  <a:pt x="306693" y="483974"/>
                  <a:pt x="306693" y="485673"/>
                </a:cubicBezTo>
                <a:cubicBezTo>
                  <a:pt x="306693" y="487471"/>
                  <a:pt x="306094" y="489070"/>
                  <a:pt x="304895" y="490269"/>
                </a:cubicBezTo>
                <a:cubicBezTo>
                  <a:pt x="303595" y="491469"/>
                  <a:pt x="301996" y="492168"/>
                  <a:pt x="300298" y="492168"/>
                </a:cubicBezTo>
                <a:close/>
                <a:moveTo>
                  <a:pt x="313888" y="478577"/>
                </a:moveTo>
                <a:cubicBezTo>
                  <a:pt x="312190" y="478577"/>
                  <a:pt x="310591" y="477878"/>
                  <a:pt x="309391" y="476679"/>
                </a:cubicBezTo>
                <a:cubicBezTo>
                  <a:pt x="308192" y="475479"/>
                  <a:pt x="307493" y="473880"/>
                  <a:pt x="307493" y="472182"/>
                </a:cubicBezTo>
                <a:cubicBezTo>
                  <a:pt x="307493" y="470483"/>
                  <a:pt x="308192" y="468884"/>
                  <a:pt x="309391" y="467685"/>
                </a:cubicBezTo>
                <a:lnTo>
                  <a:pt x="318386" y="458591"/>
                </a:lnTo>
                <a:lnTo>
                  <a:pt x="128514" y="268619"/>
                </a:lnTo>
                <a:cubicBezTo>
                  <a:pt x="126015" y="266121"/>
                  <a:pt x="126015" y="262123"/>
                  <a:pt x="128514" y="259625"/>
                </a:cubicBezTo>
                <a:lnTo>
                  <a:pt x="237040" y="151098"/>
                </a:lnTo>
                <a:cubicBezTo>
                  <a:pt x="239438" y="148700"/>
                  <a:pt x="243636" y="148700"/>
                  <a:pt x="246034" y="151098"/>
                </a:cubicBezTo>
                <a:cubicBezTo>
                  <a:pt x="247234" y="152297"/>
                  <a:pt x="247933" y="153896"/>
                  <a:pt x="247933" y="155595"/>
                </a:cubicBezTo>
                <a:cubicBezTo>
                  <a:pt x="247933" y="157294"/>
                  <a:pt x="247234" y="158893"/>
                  <a:pt x="246034" y="160092"/>
                </a:cubicBezTo>
                <a:lnTo>
                  <a:pt x="142104" y="264122"/>
                </a:lnTo>
                <a:lnTo>
                  <a:pt x="331976" y="454094"/>
                </a:lnTo>
                <a:cubicBezTo>
                  <a:pt x="333175" y="455293"/>
                  <a:pt x="333875" y="456892"/>
                  <a:pt x="333875" y="458591"/>
                </a:cubicBezTo>
                <a:cubicBezTo>
                  <a:pt x="333875" y="460290"/>
                  <a:pt x="333175" y="461889"/>
                  <a:pt x="331976" y="463088"/>
                </a:cubicBezTo>
                <a:lnTo>
                  <a:pt x="318386" y="476679"/>
                </a:lnTo>
                <a:cubicBezTo>
                  <a:pt x="317186" y="477878"/>
                  <a:pt x="315587" y="478577"/>
                  <a:pt x="313888" y="478577"/>
                </a:cubicBezTo>
                <a:close/>
                <a:moveTo>
                  <a:pt x="137507" y="401729"/>
                </a:moveTo>
                <a:cubicBezTo>
                  <a:pt x="135808" y="401729"/>
                  <a:pt x="134209" y="401030"/>
                  <a:pt x="133010" y="399830"/>
                </a:cubicBezTo>
                <a:lnTo>
                  <a:pt x="1899" y="268619"/>
                </a:lnTo>
                <a:cubicBezTo>
                  <a:pt x="600" y="267420"/>
                  <a:pt x="0" y="265821"/>
                  <a:pt x="0" y="264122"/>
                </a:cubicBezTo>
                <a:cubicBezTo>
                  <a:pt x="0" y="262423"/>
                  <a:pt x="600" y="260824"/>
                  <a:pt x="1899" y="259625"/>
                </a:cubicBezTo>
                <a:lnTo>
                  <a:pt x="187274" y="74150"/>
                </a:lnTo>
                <a:cubicBezTo>
                  <a:pt x="189672" y="71752"/>
                  <a:pt x="193869" y="71752"/>
                  <a:pt x="196268" y="74150"/>
                </a:cubicBezTo>
                <a:cubicBezTo>
                  <a:pt x="197567" y="75349"/>
                  <a:pt x="198167" y="77048"/>
                  <a:pt x="198167" y="78747"/>
                </a:cubicBezTo>
                <a:cubicBezTo>
                  <a:pt x="198167" y="80446"/>
                  <a:pt x="197567" y="82045"/>
                  <a:pt x="196268" y="83244"/>
                </a:cubicBezTo>
                <a:lnTo>
                  <a:pt x="15390" y="264122"/>
                </a:lnTo>
                <a:lnTo>
                  <a:pt x="142004" y="390737"/>
                </a:lnTo>
                <a:cubicBezTo>
                  <a:pt x="143303" y="391936"/>
                  <a:pt x="143903" y="393635"/>
                  <a:pt x="143903" y="395333"/>
                </a:cubicBezTo>
                <a:cubicBezTo>
                  <a:pt x="143903" y="397032"/>
                  <a:pt x="143204" y="398631"/>
                  <a:pt x="142004" y="399830"/>
                </a:cubicBezTo>
                <a:cubicBezTo>
                  <a:pt x="140805" y="401030"/>
                  <a:pt x="139206" y="401729"/>
                  <a:pt x="137507" y="401729"/>
                </a:cubicBezTo>
                <a:close/>
                <a:moveTo>
                  <a:pt x="255128" y="148400"/>
                </a:moveTo>
                <a:cubicBezTo>
                  <a:pt x="253429" y="148400"/>
                  <a:pt x="251830" y="147800"/>
                  <a:pt x="250531" y="146601"/>
                </a:cubicBezTo>
                <a:cubicBezTo>
                  <a:pt x="249332" y="145302"/>
                  <a:pt x="248732" y="143703"/>
                  <a:pt x="248732" y="142004"/>
                </a:cubicBezTo>
                <a:cubicBezTo>
                  <a:pt x="248732" y="140305"/>
                  <a:pt x="249332" y="138706"/>
                  <a:pt x="250531" y="137507"/>
                </a:cubicBezTo>
                <a:lnTo>
                  <a:pt x="318386" y="69653"/>
                </a:lnTo>
                <a:lnTo>
                  <a:pt x="264122" y="15390"/>
                </a:lnTo>
                <a:lnTo>
                  <a:pt x="223450" y="56062"/>
                </a:lnTo>
                <a:cubicBezTo>
                  <a:pt x="221051" y="58561"/>
                  <a:pt x="216854" y="58561"/>
                  <a:pt x="214356" y="56062"/>
                </a:cubicBezTo>
                <a:cubicBezTo>
                  <a:pt x="213156" y="54863"/>
                  <a:pt x="212557" y="53264"/>
                  <a:pt x="212557" y="51565"/>
                </a:cubicBezTo>
                <a:cubicBezTo>
                  <a:pt x="212557" y="49866"/>
                  <a:pt x="213156" y="48267"/>
                  <a:pt x="214455" y="47068"/>
                </a:cubicBezTo>
                <a:lnTo>
                  <a:pt x="259625" y="1799"/>
                </a:lnTo>
                <a:cubicBezTo>
                  <a:pt x="262023" y="-600"/>
                  <a:pt x="266221" y="-600"/>
                  <a:pt x="268719" y="1799"/>
                </a:cubicBezTo>
                <a:lnTo>
                  <a:pt x="331976" y="65156"/>
                </a:lnTo>
                <a:cubicBezTo>
                  <a:pt x="333175" y="66355"/>
                  <a:pt x="333875" y="67954"/>
                  <a:pt x="333875" y="69653"/>
                </a:cubicBezTo>
                <a:cubicBezTo>
                  <a:pt x="333875" y="71352"/>
                  <a:pt x="333175" y="72951"/>
                  <a:pt x="331976" y="74250"/>
                </a:cubicBezTo>
                <a:lnTo>
                  <a:pt x="259625" y="146601"/>
                </a:lnTo>
                <a:cubicBezTo>
                  <a:pt x="258426" y="147800"/>
                  <a:pt x="256827" y="148400"/>
                  <a:pt x="255128" y="148400"/>
                </a:cubicBezTo>
                <a:close/>
                <a:moveTo>
                  <a:pt x="205362" y="71552"/>
                </a:moveTo>
                <a:cubicBezTo>
                  <a:pt x="203663" y="71552"/>
                  <a:pt x="202064" y="70852"/>
                  <a:pt x="200865" y="69653"/>
                </a:cubicBezTo>
                <a:cubicBezTo>
                  <a:pt x="198366" y="67155"/>
                  <a:pt x="198366" y="63157"/>
                  <a:pt x="200865" y="60659"/>
                </a:cubicBezTo>
                <a:cubicBezTo>
                  <a:pt x="203263" y="58161"/>
                  <a:pt x="207460" y="58261"/>
                  <a:pt x="209859" y="60659"/>
                </a:cubicBezTo>
                <a:cubicBezTo>
                  <a:pt x="212357" y="63157"/>
                  <a:pt x="212357" y="67155"/>
                  <a:pt x="209859" y="69653"/>
                </a:cubicBezTo>
                <a:cubicBezTo>
                  <a:pt x="208659" y="70852"/>
                  <a:pt x="207060" y="71552"/>
                  <a:pt x="205362" y="71552"/>
                </a:cubicBezTo>
                <a:close/>
              </a:path>
            </a:pathLst>
          </a:custGeom>
          <a:solidFill>
            <a:srgbClr val="FFFFFF"/>
          </a:solidFill>
          <a:ln w="9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7" name="Freeform: Shape 396">
            <a:extLst>
              <a:ext uri="{FF2B5EF4-FFF2-40B4-BE49-F238E27FC236}">
                <a16:creationId xmlns:a16="http://schemas.microsoft.com/office/drawing/2014/main" id="{262EF2A6-402E-45E9-9983-8F8475DA1722}"/>
              </a:ext>
            </a:extLst>
          </p:cNvPr>
          <p:cNvSpPr/>
          <p:nvPr/>
        </p:nvSpPr>
        <p:spPr>
          <a:xfrm>
            <a:off x="4095199" y="2667078"/>
            <a:ext cx="519650" cy="329778"/>
          </a:xfrm>
          <a:custGeom>
            <a:avLst/>
            <a:gdLst>
              <a:gd name="connsiteX0" fmla="*/ 458591 w 519649"/>
              <a:gd name="connsiteY0" fmla="*/ 333875 h 329777"/>
              <a:gd name="connsiteX1" fmla="*/ 454094 w 519649"/>
              <a:gd name="connsiteY1" fmla="*/ 331976 h 329777"/>
              <a:gd name="connsiteX2" fmla="*/ 381742 w 519649"/>
              <a:gd name="connsiteY2" fmla="*/ 259625 h 329777"/>
              <a:gd name="connsiteX3" fmla="*/ 379844 w 519649"/>
              <a:gd name="connsiteY3" fmla="*/ 255128 h 329777"/>
              <a:gd name="connsiteX4" fmla="*/ 381742 w 519649"/>
              <a:gd name="connsiteY4" fmla="*/ 250531 h 329777"/>
              <a:gd name="connsiteX5" fmla="*/ 390836 w 519649"/>
              <a:gd name="connsiteY5" fmla="*/ 250531 h 329777"/>
              <a:gd name="connsiteX6" fmla="*/ 458591 w 519649"/>
              <a:gd name="connsiteY6" fmla="*/ 318385 h 329777"/>
              <a:gd name="connsiteX7" fmla="*/ 512954 w 519649"/>
              <a:gd name="connsiteY7" fmla="*/ 264122 h 329777"/>
              <a:gd name="connsiteX8" fmla="*/ 472182 w 519649"/>
              <a:gd name="connsiteY8" fmla="*/ 223449 h 329777"/>
              <a:gd name="connsiteX9" fmla="*/ 472082 w 519649"/>
              <a:gd name="connsiteY9" fmla="*/ 223349 h 329777"/>
              <a:gd name="connsiteX10" fmla="*/ 472182 w 519649"/>
              <a:gd name="connsiteY10" fmla="*/ 214355 h 329777"/>
              <a:gd name="connsiteX11" fmla="*/ 481276 w 519649"/>
              <a:gd name="connsiteY11" fmla="*/ 214355 h 329777"/>
              <a:gd name="connsiteX12" fmla="*/ 526445 w 519649"/>
              <a:gd name="connsiteY12" fmla="*/ 259625 h 329777"/>
              <a:gd name="connsiteX13" fmla="*/ 528344 w 519649"/>
              <a:gd name="connsiteY13" fmla="*/ 264122 h 329777"/>
              <a:gd name="connsiteX14" fmla="*/ 526445 w 519649"/>
              <a:gd name="connsiteY14" fmla="*/ 268619 h 329777"/>
              <a:gd name="connsiteX15" fmla="*/ 463187 w 519649"/>
              <a:gd name="connsiteY15" fmla="*/ 331976 h 329777"/>
              <a:gd name="connsiteX16" fmla="*/ 458591 w 519649"/>
              <a:gd name="connsiteY16" fmla="*/ 333875 h 329777"/>
              <a:gd name="connsiteX17" fmla="*/ 69753 w 519649"/>
              <a:gd name="connsiteY17" fmla="*/ 333875 h 329777"/>
              <a:gd name="connsiteX18" fmla="*/ 65156 w 519649"/>
              <a:gd name="connsiteY18" fmla="*/ 331976 h 329777"/>
              <a:gd name="connsiteX19" fmla="*/ 51665 w 519649"/>
              <a:gd name="connsiteY19" fmla="*/ 318385 h 329777"/>
              <a:gd name="connsiteX20" fmla="*/ 49766 w 519649"/>
              <a:gd name="connsiteY20" fmla="*/ 313888 h 329777"/>
              <a:gd name="connsiteX21" fmla="*/ 51665 w 519649"/>
              <a:gd name="connsiteY21" fmla="*/ 309391 h 329777"/>
              <a:gd name="connsiteX22" fmla="*/ 60659 w 519649"/>
              <a:gd name="connsiteY22" fmla="*/ 309391 h 329777"/>
              <a:gd name="connsiteX23" fmla="*/ 69753 w 519649"/>
              <a:gd name="connsiteY23" fmla="*/ 318385 h 329777"/>
              <a:gd name="connsiteX24" fmla="*/ 259625 w 519649"/>
              <a:gd name="connsiteY24" fmla="*/ 128413 h 329777"/>
              <a:gd name="connsiteX25" fmla="*/ 268719 w 519649"/>
              <a:gd name="connsiteY25" fmla="*/ 128413 h 329777"/>
              <a:gd name="connsiteX26" fmla="*/ 377146 w 519649"/>
              <a:gd name="connsiteY26" fmla="*/ 236940 h 329777"/>
              <a:gd name="connsiteX27" fmla="*/ 377246 w 519649"/>
              <a:gd name="connsiteY27" fmla="*/ 237040 h 329777"/>
              <a:gd name="connsiteX28" fmla="*/ 379144 w 519649"/>
              <a:gd name="connsiteY28" fmla="*/ 241537 h 329777"/>
              <a:gd name="connsiteX29" fmla="*/ 377246 w 519649"/>
              <a:gd name="connsiteY29" fmla="*/ 246034 h 329777"/>
              <a:gd name="connsiteX30" fmla="*/ 368152 w 519649"/>
              <a:gd name="connsiteY30" fmla="*/ 246034 h 329777"/>
              <a:gd name="connsiteX31" fmla="*/ 264122 w 519649"/>
              <a:gd name="connsiteY31" fmla="*/ 142004 h 329777"/>
              <a:gd name="connsiteX32" fmla="*/ 74250 w 519649"/>
              <a:gd name="connsiteY32" fmla="*/ 331976 h 329777"/>
              <a:gd name="connsiteX33" fmla="*/ 69753 w 519649"/>
              <a:gd name="connsiteY33" fmla="*/ 333875 h 329777"/>
              <a:gd name="connsiteX34" fmla="*/ 42571 w 519649"/>
              <a:gd name="connsiteY34" fmla="*/ 306693 h 329777"/>
              <a:gd name="connsiteX35" fmla="*/ 38074 w 519649"/>
              <a:gd name="connsiteY35" fmla="*/ 304794 h 329777"/>
              <a:gd name="connsiteX36" fmla="*/ 36176 w 519649"/>
              <a:gd name="connsiteY36" fmla="*/ 300298 h 329777"/>
              <a:gd name="connsiteX37" fmla="*/ 38074 w 519649"/>
              <a:gd name="connsiteY37" fmla="*/ 295801 h 329777"/>
              <a:gd name="connsiteX38" fmla="*/ 47068 w 519649"/>
              <a:gd name="connsiteY38" fmla="*/ 295801 h 329777"/>
              <a:gd name="connsiteX39" fmla="*/ 48967 w 519649"/>
              <a:gd name="connsiteY39" fmla="*/ 300298 h 329777"/>
              <a:gd name="connsiteX40" fmla="*/ 47068 w 519649"/>
              <a:gd name="connsiteY40" fmla="*/ 304794 h 329777"/>
              <a:gd name="connsiteX41" fmla="*/ 42571 w 519649"/>
              <a:gd name="connsiteY41" fmla="*/ 306693 h 329777"/>
              <a:gd name="connsiteX42" fmla="*/ 28980 w 519649"/>
              <a:gd name="connsiteY42" fmla="*/ 293102 h 329777"/>
              <a:gd name="connsiteX43" fmla="*/ 24483 w 519649"/>
              <a:gd name="connsiteY43" fmla="*/ 291304 h 329777"/>
              <a:gd name="connsiteX44" fmla="*/ 1899 w 519649"/>
              <a:gd name="connsiteY44" fmla="*/ 268619 h 329777"/>
              <a:gd name="connsiteX45" fmla="*/ 0 w 519649"/>
              <a:gd name="connsiteY45" fmla="*/ 264122 h 329777"/>
              <a:gd name="connsiteX46" fmla="*/ 1899 w 519649"/>
              <a:gd name="connsiteY46" fmla="*/ 259625 h 329777"/>
              <a:gd name="connsiteX47" fmla="*/ 114923 w 519649"/>
              <a:gd name="connsiteY47" fmla="*/ 146601 h 329777"/>
              <a:gd name="connsiteX48" fmla="*/ 124016 w 519649"/>
              <a:gd name="connsiteY48" fmla="*/ 146601 h 329777"/>
              <a:gd name="connsiteX49" fmla="*/ 124016 w 519649"/>
              <a:gd name="connsiteY49" fmla="*/ 155595 h 329777"/>
              <a:gd name="connsiteX50" fmla="*/ 15389 w 519649"/>
              <a:gd name="connsiteY50" fmla="*/ 264122 h 329777"/>
              <a:gd name="connsiteX51" fmla="*/ 33477 w 519649"/>
              <a:gd name="connsiteY51" fmla="*/ 282110 h 329777"/>
              <a:gd name="connsiteX52" fmla="*/ 33577 w 519649"/>
              <a:gd name="connsiteY52" fmla="*/ 282210 h 329777"/>
              <a:gd name="connsiteX53" fmla="*/ 33477 w 519649"/>
              <a:gd name="connsiteY53" fmla="*/ 291304 h 329777"/>
              <a:gd name="connsiteX54" fmla="*/ 28980 w 519649"/>
              <a:gd name="connsiteY54" fmla="*/ 293102 h 329777"/>
              <a:gd name="connsiteX55" fmla="*/ 463187 w 519649"/>
              <a:gd name="connsiteY55" fmla="*/ 211757 h 329777"/>
              <a:gd name="connsiteX56" fmla="*/ 458691 w 519649"/>
              <a:gd name="connsiteY56" fmla="*/ 209858 h 329777"/>
              <a:gd name="connsiteX57" fmla="*/ 456792 w 519649"/>
              <a:gd name="connsiteY57" fmla="*/ 205362 h 329777"/>
              <a:gd name="connsiteX58" fmla="*/ 458691 w 519649"/>
              <a:gd name="connsiteY58" fmla="*/ 200865 h 329777"/>
              <a:gd name="connsiteX59" fmla="*/ 467685 w 519649"/>
              <a:gd name="connsiteY59" fmla="*/ 200865 h 329777"/>
              <a:gd name="connsiteX60" fmla="*/ 467685 w 519649"/>
              <a:gd name="connsiteY60" fmla="*/ 209858 h 329777"/>
              <a:gd name="connsiteX61" fmla="*/ 463187 w 519649"/>
              <a:gd name="connsiteY61" fmla="*/ 211757 h 329777"/>
              <a:gd name="connsiteX62" fmla="*/ 449597 w 519649"/>
              <a:gd name="connsiteY62" fmla="*/ 198166 h 329777"/>
              <a:gd name="connsiteX63" fmla="*/ 445100 w 519649"/>
              <a:gd name="connsiteY63" fmla="*/ 196268 h 329777"/>
              <a:gd name="connsiteX64" fmla="*/ 264122 w 519649"/>
              <a:gd name="connsiteY64" fmla="*/ 15390 h 329777"/>
              <a:gd name="connsiteX65" fmla="*/ 137607 w 519649"/>
              <a:gd name="connsiteY65" fmla="*/ 141904 h 329777"/>
              <a:gd name="connsiteX66" fmla="*/ 137607 w 519649"/>
              <a:gd name="connsiteY66" fmla="*/ 142004 h 329777"/>
              <a:gd name="connsiteX67" fmla="*/ 128513 w 519649"/>
              <a:gd name="connsiteY67" fmla="*/ 142004 h 329777"/>
              <a:gd name="connsiteX68" fmla="*/ 126614 w 519649"/>
              <a:gd name="connsiteY68" fmla="*/ 137507 h 329777"/>
              <a:gd name="connsiteX69" fmla="*/ 128513 w 519649"/>
              <a:gd name="connsiteY69" fmla="*/ 133010 h 329777"/>
              <a:gd name="connsiteX70" fmla="*/ 259625 w 519649"/>
              <a:gd name="connsiteY70" fmla="*/ 1799 h 329777"/>
              <a:gd name="connsiteX71" fmla="*/ 268719 w 519649"/>
              <a:gd name="connsiteY71" fmla="*/ 1799 h 329777"/>
              <a:gd name="connsiteX72" fmla="*/ 454094 w 519649"/>
              <a:gd name="connsiteY72" fmla="*/ 187274 h 329777"/>
              <a:gd name="connsiteX73" fmla="*/ 455992 w 519649"/>
              <a:gd name="connsiteY73" fmla="*/ 191771 h 329777"/>
              <a:gd name="connsiteX74" fmla="*/ 454094 w 519649"/>
              <a:gd name="connsiteY74" fmla="*/ 196268 h 329777"/>
              <a:gd name="connsiteX75" fmla="*/ 449597 w 519649"/>
              <a:gd name="connsiteY75" fmla="*/ 198166 h 329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519649" h="329777">
                <a:moveTo>
                  <a:pt x="458591" y="333875"/>
                </a:moveTo>
                <a:cubicBezTo>
                  <a:pt x="456992" y="333875"/>
                  <a:pt x="455293" y="333175"/>
                  <a:pt x="454094" y="331976"/>
                </a:cubicBezTo>
                <a:lnTo>
                  <a:pt x="381742" y="259625"/>
                </a:lnTo>
                <a:cubicBezTo>
                  <a:pt x="380543" y="258426"/>
                  <a:pt x="379844" y="256827"/>
                  <a:pt x="379844" y="255128"/>
                </a:cubicBezTo>
                <a:cubicBezTo>
                  <a:pt x="379844" y="253429"/>
                  <a:pt x="380543" y="251830"/>
                  <a:pt x="381742" y="250531"/>
                </a:cubicBezTo>
                <a:cubicBezTo>
                  <a:pt x="384141" y="248133"/>
                  <a:pt x="388338" y="248133"/>
                  <a:pt x="390836" y="250531"/>
                </a:cubicBezTo>
                <a:lnTo>
                  <a:pt x="458591" y="318385"/>
                </a:lnTo>
                <a:lnTo>
                  <a:pt x="512954" y="264122"/>
                </a:lnTo>
                <a:lnTo>
                  <a:pt x="472182" y="223449"/>
                </a:lnTo>
                <a:cubicBezTo>
                  <a:pt x="472182" y="223449"/>
                  <a:pt x="472182" y="223349"/>
                  <a:pt x="472082" y="223349"/>
                </a:cubicBezTo>
                <a:cubicBezTo>
                  <a:pt x="469683" y="220851"/>
                  <a:pt x="469783" y="216854"/>
                  <a:pt x="472182" y="214355"/>
                </a:cubicBezTo>
                <a:cubicBezTo>
                  <a:pt x="474580" y="211957"/>
                  <a:pt x="478877" y="211957"/>
                  <a:pt x="481276" y="214355"/>
                </a:cubicBezTo>
                <a:lnTo>
                  <a:pt x="526445" y="259625"/>
                </a:lnTo>
                <a:cubicBezTo>
                  <a:pt x="527644" y="260824"/>
                  <a:pt x="528344" y="262423"/>
                  <a:pt x="528344" y="264122"/>
                </a:cubicBezTo>
                <a:cubicBezTo>
                  <a:pt x="528344" y="265821"/>
                  <a:pt x="527644" y="267420"/>
                  <a:pt x="526445" y="268619"/>
                </a:cubicBezTo>
                <a:lnTo>
                  <a:pt x="463187" y="331976"/>
                </a:lnTo>
                <a:cubicBezTo>
                  <a:pt x="461988" y="333175"/>
                  <a:pt x="460290" y="333875"/>
                  <a:pt x="458591" y="333875"/>
                </a:cubicBezTo>
                <a:close/>
                <a:moveTo>
                  <a:pt x="69753" y="333875"/>
                </a:moveTo>
                <a:cubicBezTo>
                  <a:pt x="68054" y="333875"/>
                  <a:pt x="66355" y="333175"/>
                  <a:pt x="65156" y="331976"/>
                </a:cubicBezTo>
                <a:lnTo>
                  <a:pt x="51665" y="318385"/>
                </a:lnTo>
                <a:cubicBezTo>
                  <a:pt x="50366" y="317186"/>
                  <a:pt x="49766" y="315587"/>
                  <a:pt x="49766" y="313888"/>
                </a:cubicBezTo>
                <a:cubicBezTo>
                  <a:pt x="49766" y="312190"/>
                  <a:pt x="50366" y="310591"/>
                  <a:pt x="51665" y="309391"/>
                </a:cubicBezTo>
                <a:cubicBezTo>
                  <a:pt x="54064" y="306993"/>
                  <a:pt x="58261" y="306893"/>
                  <a:pt x="60659" y="309391"/>
                </a:cubicBezTo>
                <a:lnTo>
                  <a:pt x="69753" y="318385"/>
                </a:lnTo>
                <a:lnTo>
                  <a:pt x="259625" y="128413"/>
                </a:lnTo>
                <a:cubicBezTo>
                  <a:pt x="262023" y="126015"/>
                  <a:pt x="266220" y="126015"/>
                  <a:pt x="268719" y="128413"/>
                </a:cubicBezTo>
                <a:lnTo>
                  <a:pt x="377146" y="236940"/>
                </a:lnTo>
                <a:cubicBezTo>
                  <a:pt x="377146" y="236940"/>
                  <a:pt x="377246" y="236940"/>
                  <a:pt x="377246" y="237040"/>
                </a:cubicBezTo>
                <a:cubicBezTo>
                  <a:pt x="378445" y="238239"/>
                  <a:pt x="379144" y="239838"/>
                  <a:pt x="379144" y="241537"/>
                </a:cubicBezTo>
                <a:cubicBezTo>
                  <a:pt x="379144" y="243236"/>
                  <a:pt x="378445" y="244835"/>
                  <a:pt x="377246" y="246034"/>
                </a:cubicBezTo>
                <a:cubicBezTo>
                  <a:pt x="374847" y="248432"/>
                  <a:pt x="370550" y="248432"/>
                  <a:pt x="368152" y="246034"/>
                </a:cubicBezTo>
                <a:lnTo>
                  <a:pt x="264122" y="142004"/>
                </a:lnTo>
                <a:lnTo>
                  <a:pt x="74250" y="331976"/>
                </a:lnTo>
                <a:cubicBezTo>
                  <a:pt x="73051" y="333175"/>
                  <a:pt x="71452" y="333875"/>
                  <a:pt x="69753" y="333875"/>
                </a:cubicBezTo>
                <a:close/>
                <a:moveTo>
                  <a:pt x="42571" y="306693"/>
                </a:moveTo>
                <a:cubicBezTo>
                  <a:pt x="40872" y="306693"/>
                  <a:pt x="39273" y="305994"/>
                  <a:pt x="38074" y="304794"/>
                </a:cubicBezTo>
                <a:cubicBezTo>
                  <a:pt x="36875" y="303595"/>
                  <a:pt x="36176" y="301996"/>
                  <a:pt x="36176" y="300298"/>
                </a:cubicBezTo>
                <a:cubicBezTo>
                  <a:pt x="36176" y="298599"/>
                  <a:pt x="36875" y="297000"/>
                  <a:pt x="38074" y="295801"/>
                </a:cubicBezTo>
                <a:cubicBezTo>
                  <a:pt x="40473" y="293402"/>
                  <a:pt x="44670" y="293402"/>
                  <a:pt x="47068" y="295801"/>
                </a:cubicBezTo>
                <a:cubicBezTo>
                  <a:pt x="48267" y="297000"/>
                  <a:pt x="48967" y="298599"/>
                  <a:pt x="48967" y="300298"/>
                </a:cubicBezTo>
                <a:cubicBezTo>
                  <a:pt x="48967" y="301996"/>
                  <a:pt x="48267" y="303595"/>
                  <a:pt x="47068" y="304794"/>
                </a:cubicBezTo>
                <a:cubicBezTo>
                  <a:pt x="45869" y="305994"/>
                  <a:pt x="44270" y="306693"/>
                  <a:pt x="42571" y="306693"/>
                </a:cubicBezTo>
                <a:close/>
                <a:moveTo>
                  <a:pt x="28980" y="293102"/>
                </a:moveTo>
                <a:cubicBezTo>
                  <a:pt x="27281" y="293102"/>
                  <a:pt x="25682" y="292503"/>
                  <a:pt x="24483" y="291304"/>
                </a:cubicBezTo>
                <a:lnTo>
                  <a:pt x="1899" y="268619"/>
                </a:lnTo>
                <a:cubicBezTo>
                  <a:pt x="699" y="267420"/>
                  <a:pt x="0" y="265821"/>
                  <a:pt x="0" y="264122"/>
                </a:cubicBezTo>
                <a:cubicBezTo>
                  <a:pt x="0" y="262423"/>
                  <a:pt x="699" y="260824"/>
                  <a:pt x="1899" y="259625"/>
                </a:cubicBezTo>
                <a:lnTo>
                  <a:pt x="114923" y="146601"/>
                </a:lnTo>
                <a:cubicBezTo>
                  <a:pt x="117321" y="144103"/>
                  <a:pt x="121518" y="144103"/>
                  <a:pt x="124016" y="146601"/>
                </a:cubicBezTo>
                <a:cubicBezTo>
                  <a:pt x="126515" y="149000"/>
                  <a:pt x="126515" y="153097"/>
                  <a:pt x="124016" y="155595"/>
                </a:cubicBezTo>
                <a:lnTo>
                  <a:pt x="15389" y="264122"/>
                </a:lnTo>
                <a:lnTo>
                  <a:pt x="33477" y="282110"/>
                </a:lnTo>
                <a:cubicBezTo>
                  <a:pt x="33477" y="282210"/>
                  <a:pt x="33477" y="282210"/>
                  <a:pt x="33577" y="282210"/>
                </a:cubicBezTo>
                <a:cubicBezTo>
                  <a:pt x="36076" y="284708"/>
                  <a:pt x="35976" y="288805"/>
                  <a:pt x="33477" y="291304"/>
                </a:cubicBezTo>
                <a:cubicBezTo>
                  <a:pt x="32278" y="292503"/>
                  <a:pt x="30679" y="293102"/>
                  <a:pt x="28980" y="293102"/>
                </a:cubicBezTo>
                <a:close/>
                <a:moveTo>
                  <a:pt x="463187" y="211757"/>
                </a:moveTo>
                <a:cubicBezTo>
                  <a:pt x="461489" y="211757"/>
                  <a:pt x="459890" y="211058"/>
                  <a:pt x="458691" y="209858"/>
                </a:cubicBezTo>
                <a:cubicBezTo>
                  <a:pt x="457392" y="208659"/>
                  <a:pt x="456792" y="207060"/>
                  <a:pt x="456792" y="205362"/>
                </a:cubicBezTo>
                <a:cubicBezTo>
                  <a:pt x="456792" y="203663"/>
                  <a:pt x="457392" y="202064"/>
                  <a:pt x="458691" y="200865"/>
                </a:cubicBezTo>
                <a:cubicBezTo>
                  <a:pt x="461089" y="198366"/>
                  <a:pt x="465286" y="198366"/>
                  <a:pt x="467685" y="200865"/>
                </a:cubicBezTo>
                <a:cubicBezTo>
                  <a:pt x="470183" y="203363"/>
                  <a:pt x="470183" y="207360"/>
                  <a:pt x="467685" y="209858"/>
                </a:cubicBezTo>
                <a:cubicBezTo>
                  <a:pt x="466485" y="211058"/>
                  <a:pt x="464886" y="211757"/>
                  <a:pt x="463187" y="211757"/>
                </a:cubicBezTo>
                <a:close/>
                <a:moveTo>
                  <a:pt x="449597" y="198166"/>
                </a:moveTo>
                <a:cubicBezTo>
                  <a:pt x="447898" y="198166"/>
                  <a:pt x="446299" y="197467"/>
                  <a:pt x="445100" y="196268"/>
                </a:cubicBezTo>
                <a:lnTo>
                  <a:pt x="264122" y="15390"/>
                </a:lnTo>
                <a:lnTo>
                  <a:pt x="137607" y="141904"/>
                </a:lnTo>
                <a:cubicBezTo>
                  <a:pt x="137607" y="142004"/>
                  <a:pt x="137607" y="142004"/>
                  <a:pt x="137607" y="142004"/>
                </a:cubicBezTo>
                <a:cubicBezTo>
                  <a:pt x="135109" y="144503"/>
                  <a:pt x="130911" y="144403"/>
                  <a:pt x="128513" y="142004"/>
                </a:cubicBezTo>
                <a:cubicBezTo>
                  <a:pt x="127314" y="140805"/>
                  <a:pt x="126614" y="139206"/>
                  <a:pt x="126614" y="137507"/>
                </a:cubicBezTo>
                <a:cubicBezTo>
                  <a:pt x="126614" y="135809"/>
                  <a:pt x="127314" y="134210"/>
                  <a:pt x="128513" y="133010"/>
                </a:cubicBezTo>
                <a:lnTo>
                  <a:pt x="259625" y="1799"/>
                </a:lnTo>
                <a:cubicBezTo>
                  <a:pt x="262023" y="-600"/>
                  <a:pt x="266320" y="-600"/>
                  <a:pt x="268719" y="1799"/>
                </a:cubicBezTo>
                <a:lnTo>
                  <a:pt x="454094" y="187274"/>
                </a:lnTo>
                <a:cubicBezTo>
                  <a:pt x="455293" y="188473"/>
                  <a:pt x="455992" y="190072"/>
                  <a:pt x="455992" y="191771"/>
                </a:cubicBezTo>
                <a:cubicBezTo>
                  <a:pt x="455992" y="193470"/>
                  <a:pt x="455293" y="195068"/>
                  <a:pt x="454094" y="196268"/>
                </a:cubicBezTo>
                <a:cubicBezTo>
                  <a:pt x="452894" y="197467"/>
                  <a:pt x="451296" y="198166"/>
                  <a:pt x="449597" y="198166"/>
                </a:cubicBezTo>
                <a:close/>
              </a:path>
            </a:pathLst>
          </a:custGeom>
          <a:solidFill>
            <a:srgbClr val="FFFFFF"/>
          </a:solidFill>
          <a:ln w="9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8" name="Freeform: Shape 397">
            <a:extLst>
              <a:ext uri="{FF2B5EF4-FFF2-40B4-BE49-F238E27FC236}">
                <a16:creationId xmlns:a16="http://schemas.microsoft.com/office/drawing/2014/main" id="{ACF6145E-56E9-430A-BED8-1FC4913A7F49}"/>
              </a:ext>
            </a:extLst>
          </p:cNvPr>
          <p:cNvSpPr/>
          <p:nvPr/>
        </p:nvSpPr>
        <p:spPr>
          <a:xfrm>
            <a:off x="5257515" y="2667078"/>
            <a:ext cx="519650" cy="329778"/>
          </a:xfrm>
          <a:custGeom>
            <a:avLst/>
            <a:gdLst>
              <a:gd name="connsiteX0" fmla="*/ 264222 w 519649"/>
              <a:gd name="connsiteY0" fmla="*/ 333875 h 329777"/>
              <a:gd name="connsiteX1" fmla="*/ 259625 w 519649"/>
              <a:gd name="connsiteY1" fmla="*/ 331976 h 329777"/>
              <a:gd name="connsiteX2" fmla="*/ 74250 w 519649"/>
              <a:gd name="connsiteY2" fmla="*/ 146601 h 329777"/>
              <a:gd name="connsiteX3" fmla="*/ 74250 w 519649"/>
              <a:gd name="connsiteY3" fmla="*/ 137507 h 329777"/>
              <a:gd name="connsiteX4" fmla="*/ 83244 w 519649"/>
              <a:gd name="connsiteY4" fmla="*/ 137507 h 329777"/>
              <a:gd name="connsiteX5" fmla="*/ 264222 w 519649"/>
              <a:gd name="connsiteY5" fmla="*/ 318385 h 329777"/>
              <a:gd name="connsiteX6" fmla="*/ 390836 w 519649"/>
              <a:gd name="connsiteY6" fmla="*/ 191771 h 329777"/>
              <a:gd name="connsiteX7" fmla="*/ 399830 w 519649"/>
              <a:gd name="connsiteY7" fmla="*/ 191771 h 329777"/>
              <a:gd name="connsiteX8" fmla="*/ 399830 w 519649"/>
              <a:gd name="connsiteY8" fmla="*/ 200765 h 329777"/>
              <a:gd name="connsiteX9" fmla="*/ 268719 w 519649"/>
              <a:gd name="connsiteY9" fmla="*/ 331976 h 329777"/>
              <a:gd name="connsiteX10" fmla="*/ 264222 w 519649"/>
              <a:gd name="connsiteY10" fmla="*/ 333875 h 329777"/>
              <a:gd name="connsiteX11" fmla="*/ 264222 w 519649"/>
              <a:gd name="connsiteY11" fmla="*/ 207260 h 329777"/>
              <a:gd name="connsiteX12" fmla="*/ 259625 w 519649"/>
              <a:gd name="connsiteY12" fmla="*/ 205362 h 329777"/>
              <a:gd name="connsiteX13" fmla="*/ 151198 w 519649"/>
              <a:gd name="connsiteY13" fmla="*/ 96935 h 329777"/>
              <a:gd name="connsiteX14" fmla="*/ 151098 w 519649"/>
              <a:gd name="connsiteY14" fmla="*/ 96835 h 329777"/>
              <a:gd name="connsiteX15" fmla="*/ 149299 w 519649"/>
              <a:gd name="connsiteY15" fmla="*/ 92338 h 329777"/>
              <a:gd name="connsiteX16" fmla="*/ 151098 w 519649"/>
              <a:gd name="connsiteY16" fmla="*/ 87741 h 329777"/>
              <a:gd name="connsiteX17" fmla="*/ 160192 w 519649"/>
              <a:gd name="connsiteY17" fmla="*/ 87741 h 329777"/>
              <a:gd name="connsiteX18" fmla="*/ 264222 w 519649"/>
              <a:gd name="connsiteY18" fmla="*/ 191771 h 329777"/>
              <a:gd name="connsiteX19" fmla="*/ 454094 w 519649"/>
              <a:gd name="connsiteY19" fmla="*/ 1799 h 329777"/>
              <a:gd name="connsiteX20" fmla="*/ 463188 w 519649"/>
              <a:gd name="connsiteY20" fmla="*/ 1799 h 329777"/>
              <a:gd name="connsiteX21" fmla="*/ 476778 w 519649"/>
              <a:gd name="connsiteY21" fmla="*/ 15390 h 329777"/>
              <a:gd name="connsiteX22" fmla="*/ 476778 w 519649"/>
              <a:gd name="connsiteY22" fmla="*/ 24484 h 329777"/>
              <a:gd name="connsiteX23" fmla="*/ 467685 w 519649"/>
              <a:gd name="connsiteY23" fmla="*/ 24484 h 329777"/>
              <a:gd name="connsiteX24" fmla="*/ 458691 w 519649"/>
              <a:gd name="connsiteY24" fmla="*/ 15390 h 329777"/>
              <a:gd name="connsiteX25" fmla="*/ 268719 w 519649"/>
              <a:gd name="connsiteY25" fmla="*/ 205362 h 329777"/>
              <a:gd name="connsiteX26" fmla="*/ 264222 w 519649"/>
              <a:gd name="connsiteY26" fmla="*/ 207260 h 329777"/>
              <a:gd name="connsiteX27" fmla="*/ 408924 w 519649"/>
              <a:gd name="connsiteY27" fmla="*/ 189173 h 329777"/>
              <a:gd name="connsiteX28" fmla="*/ 404427 w 519649"/>
              <a:gd name="connsiteY28" fmla="*/ 187274 h 329777"/>
              <a:gd name="connsiteX29" fmla="*/ 402529 w 519649"/>
              <a:gd name="connsiteY29" fmla="*/ 182677 h 329777"/>
              <a:gd name="connsiteX30" fmla="*/ 404427 w 519649"/>
              <a:gd name="connsiteY30" fmla="*/ 178180 h 329777"/>
              <a:gd name="connsiteX31" fmla="*/ 512954 w 519649"/>
              <a:gd name="connsiteY31" fmla="*/ 69653 h 329777"/>
              <a:gd name="connsiteX32" fmla="*/ 494866 w 519649"/>
              <a:gd name="connsiteY32" fmla="*/ 51565 h 329777"/>
              <a:gd name="connsiteX33" fmla="*/ 494766 w 519649"/>
              <a:gd name="connsiteY33" fmla="*/ 51465 h 329777"/>
              <a:gd name="connsiteX34" fmla="*/ 492968 w 519649"/>
              <a:gd name="connsiteY34" fmla="*/ 47068 h 329777"/>
              <a:gd name="connsiteX35" fmla="*/ 494866 w 519649"/>
              <a:gd name="connsiteY35" fmla="*/ 42571 h 329777"/>
              <a:gd name="connsiteX36" fmla="*/ 503860 w 519649"/>
              <a:gd name="connsiteY36" fmla="*/ 42571 h 329777"/>
              <a:gd name="connsiteX37" fmla="*/ 526445 w 519649"/>
              <a:gd name="connsiteY37" fmla="*/ 65156 h 329777"/>
              <a:gd name="connsiteX38" fmla="*/ 528343 w 519649"/>
              <a:gd name="connsiteY38" fmla="*/ 69653 h 329777"/>
              <a:gd name="connsiteX39" fmla="*/ 526445 w 519649"/>
              <a:gd name="connsiteY39" fmla="*/ 74150 h 329777"/>
              <a:gd name="connsiteX40" fmla="*/ 413421 w 519649"/>
              <a:gd name="connsiteY40" fmla="*/ 187274 h 329777"/>
              <a:gd name="connsiteX41" fmla="*/ 408924 w 519649"/>
              <a:gd name="connsiteY41" fmla="*/ 189173 h 329777"/>
              <a:gd name="connsiteX42" fmla="*/ 65156 w 519649"/>
              <a:gd name="connsiteY42" fmla="*/ 134809 h 329777"/>
              <a:gd name="connsiteX43" fmla="*/ 60659 w 519649"/>
              <a:gd name="connsiteY43" fmla="*/ 133010 h 329777"/>
              <a:gd name="connsiteX44" fmla="*/ 60659 w 519649"/>
              <a:gd name="connsiteY44" fmla="*/ 123917 h 329777"/>
              <a:gd name="connsiteX45" fmla="*/ 69753 w 519649"/>
              <a:gd name="connsiteY45" fmla="*/ 123917 h 329777"/>
              <a:gd name="connsiteX46" fmla="*/ 71552 w 519649"/>
              <a:gd name="connsiteY46" fmla="*/ 128413 h 329777"/>
              <a:gd name="connsiteX47" fmla="*/ 69753 w 519649"/>
              <a:gd name="connsiteY47" fmla="*/ 133010 h 329777"/>
              <a:gd name="connsiteX48" fmla="*/ 65156 w 519649"/>
              <a:gd name="connsiteY48" fmla="*/ 134809 h 329777"/>
              <a:gd name="connsiteX49" fmla="*/ 51665 w 519649"/>
              <a:gd name="connsiteY49" fmla="*/ 121318 h 329777"/>
              <a:gd name="connsiteX50" fmla="*/ 47068 w 519649"/>
              <a:gd name="connsiteY50" fmla="*/ 119419 h 329777"/>
              <a:gd name="connsiteX51" fmla="*/ 1899 w 519649"/>
              <a:gd name="connsiteY51" fmla="*/ 74150 h 329777"/>
              <a:gd name="connsiteX52" fmla="*/ 0 w 519649"/>
              <a:gd name="connsiteY52" fmla="*/ 69653 h 329777"/>
              <a:gd name="connsiteX53" fmla="*/ 1899 w 519649"/>
              <a:gd name="connsiteY53" fmla="*/ 65156 h 329777"/>
              <a:gd name="connsiteX54" fmla="*/ 65156 w 519649"/>
              <a:gd name="connsiteY54" fmla="*/ 1799 h 329777"/>
              <a:gd name="connsiteX55" fmla="*/ 74250 w 519649"/>
              <a:gd name="connsiteY55" fmla="*/ 1799 h 329777"/>
              <a:gd name="connsiteX56" fmla="*/ 146601 w 519649"/>
              <a:gd name="connsiteY56" fmla="*/ 74250 h 329777"/>
              <a:gd name="connsiteX57" fmla="*/ 148500 w 519649"/>
              <a:gd name="connsiteY57" fmla="*/ 78747 h 329777"/>
              <a:gd name="connsiteX58" fmla="*/ 146601 w 519649"/>
              <a:gd name="connsiteY58" fmla="*/ 83244 h 329777"/>
              <a:gd name="connsiteX59" fmla="*/ 137607 w 519649"/>
              <a:gd name="connsiteY59" fmla="*/ 83244 h 329777"/>
              <a:gd name="connsiteX60" fmla="*/ 69753 w 519649"/>
              <a:gd name="connsiteY60" fmla="*/ 15390 h 329777"/>
              <a:gd name="connsiteX61" fmla="*/ 15489 w 519649"/>
              <a:gd name="connsiteY61" fmla="*/ 69653 h 329777"/>
              <a:gd name="connsiteX62" fmla="*/ 56162 w 519649"/>
              <a:gd name="connsiteY62" fmla="*/ 110326 h 329777"/>
              <a:gd name="connsiteX63" fmla="*/ 58061 w 519649"/>
              <a:gd name="connsiteY63" fmla="*/ 114922 h 329777"/>
              <a:gd name="connsiteX64" fmla="*/ 56162 w 519649"/>
              <a:gd name="connsiteY64" fmla="*/ 119419 h 329777"/>
              <a:gd name="connsiteX65" fmla="*/ 51665 w 519649"/>
              <a:gd name="connsiteY65" fmla="*/ 121318 h 329777"/>
              <a:gd name="connsiteX66" fmla="*/ 485773 w 519649"/>
              <a:gd name="connsiteY66" fmla="*/ 39873 h 329777"/>
              <a:gd name="connsiteX67" fmla="*/ 481276 w 519649"/>
              <a:gd name="connsiteY67" fmla="*/ 37974 h 329777"/>
              <a:gd name="connsiteX68" fmla="*/ 481276 w 519649"/>
              <a:gd name="connsiteY68" fmla="*/ 28980 h 329777"/>
              <a:gd name="connsiteX69" fmla="*/ 490269 w 519649"/>
              <a:gd name="connsiteY69" fmla="*/ 28980 h 329777"/>
              <a:gd name="connsiteX70" fmla="*/ 492168 w 519649"/>
              <a:gd name="connsiteY70" fmla="*/ 33477 h 329777"/>
              <a:gd name="connsiteX71" fmla="*/ 490269 w 519649"/>
              <a:gd name="connsiteY71" fmla="*/ 37974 h 329777"/>
              <a:gd name="connsiteX72" fmla="*/ 485773 w 519649"/>
              <a:gd name="connsiteY72" fmla="*/ 39873 h 329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19649" h="329777">
                <a:moveTo>
                  <a:pt x="264222" y="333875"/>
                </a:moveTo>
                <a:cubicBezTo>
                  <a:pt x="262523" y="333875"/>
                  <a:pt x="260824" y="333175"/>
                  <a:pt x="259625" y="331976"/>
                </a:cubicBezTo>
                <a:lnTo>
                  <a:pt x="74250" y="146601"/>
                </a:lnTo>
                <a:cubicBezTo>
                  <a:pt x="71752" y="144103"/>
                  <a:pt x="71752" y="140006"/>
                  <a:pt x="74250" y="137507"/>
                </a:cubicBezTo>
                <a:cubicBezTo>
                  <a:pt x="76648" y="135109"/>
                  <a:pt x="80845" y="135109"/>
                  <a:pt x="83244" y="137507"/>
                </a:cubicBezTo>
                <a:lnTo>
                  <a:pt x="264222" y="318385"/>
                </a:lnTo>
                <a:lnTo>
                  <a:pt x="390836" y="191771"/>
                </a:lnTo>
                <a:cubicBezTo>
                  <a:pt x="393235" y="189372"/>
                  <a:pt x="397432" y="189372"/>
                  <a:pt x="399830" y="191771"/>
                </a:cubicBezTo>
                <a:cubicBezTo>
                  <a:pt x="402329" y="194269"/>
                  <a:pt x="402329" y="198366"/>
                  <a:pt x="399830" y="200765"/>
                </a:cubicBezTo>
                <a:lnTo>
                  <a:pt x="268719" y="331976"/>
                </a:lnTo>
                <a:cubicBezTo>
                  <a:pt x="267520" y="333175"/>
                  <a:pt x="265921" y="333875"/>
                  <a:pt x="264222" y="333875"/>
                </a:cubicBezTo>
                <a:close/>
                <a:moveTo>
                  <a:pt x="264222" y="207260"/>
                </a:moveTo>
                <a:cubicBezTo>
                  <a:pt x="262523" y="207260"/>
                  <a:pt x="260824" y="206561"/>
                  <a:pt x="259625" y="205362"/>
                </a:cubicBezTo>
                <a:lnTo>
                  <a:pt x="151198" y="96935"/>
                </a:lnTo>
                <a:cubicBezTo>
                  <a:pt x="151198" y="96835"/>
                  <a:pt x="151198" y="96835"/>
                  <a:pt x="151098" y="96835"/>
                </a:cubicBezTo>
                <a:cubicBezTo>
                  <a:pt x="149899" y="95636"/>
                  <a:pt x="149299" y="94037"/>
                  <a:pt x="149299" y="92338"/>
                </a:cubicBezTo>
                <a:cubicBezTo>
                  <a:pt x="149299" y="90539"/>
                  <a:pt x="149899" y="88940"/>
                  <a:pt x="151098" y="87741"/>
                </a:cubicBezTo>
                <a:cubicBezTo>
                  <a:pt x="153496" y="85343"/>
                  <a:pt x="157793" y="85343"/>
                  <a:pt x="160192" y="87741"/>
                </a:cubicBezTo>
                <a:lnTo>
                  <a:pt x="264222" y="191771"/>
                </a:lnTo>
                <a:lnTo>
                  <a:pt x="454094" y="1799"/>
                </a:lnTo>
                <a:cubicBezTo>
                  <a:pt x="456592" y="-600"/>
                  <a:pt x="460790" y="-600"/>
                  <a:pt x="463188" y="1799"/>
                </a:cubicBezTo>
                <a:lnTo>
                  <a:pt x="476778" y="15390"/>
                </a:lnTo>
                <a:cubicBezTo>
                  <a:pt x="479277" y="17888"/>
                  <a:pt x="479277" y="21985"/>
                  <a:pt x="476778" y="24484"/>
                </a:cubicBezTo>
                <a:cubicBezTo>
                  <a:pt x="474280" y="26882"/>
                  <a:pt x="470083" y="26882"/>
                  <a:pt x="467685" y="24484"/>
                </a:cubicBezTo>
                <a:lnTo>
                  <a:pt x="458691" y="15390"/>
                </a:lnTo>
                <a:lnTo>
                  <a:pt x="268719" y="205362"/>
                </a:lnTo>
                <a:cubicBezTo>
                  <a:pt x="267520" y="206561"/>
                  <a:pt x="265921" y="207260"/>
                  <a:pt x="264222" y="207260"/>
                </a:cubicBezTo>
                <a:close/>
                <a:moveTo>
                  <a:pt x="408924" y="189173"/>
                </a:moveTo>
                <a:cubicBezTo>
                  <a:pt x="407225" y="189173"/>
                  <a:pt x="405626" y="188473"/>
                  <a:pt x="404427" y="187274"/>
                </a:cubicBezTo>
                <a:cubicBezTo>
                  <a:pt x="403128" y="186075"/>
                  <a:pt x="402529" y="184376"/>
                  <a:pt x="402529" y="182677"/>
                </a:cubicBezTo>
                <a:cubicBezTo>
                  <a:pt x="402529" y="180978"/>
                  <a:pt x="403128" y="179379"/>
                  <a:pt x="404427" y="178180"/>
                </a:cubicBezTo>
                <a:lnTo>
                  <a:pt x="512954" y="69653"/>
                </a:lnTo>
                <a:lnTo>
                  <a:pt x="494866" y="51565"/>
                </a:lnTo>
                <a:cubicBezTo>
                  <a:pt x="494766" y="51565"/>
                  <a:pt x="494766" y="51565"/>
                  <a:pt x="494766" y="51465"/>
                </a:cubicBezTo>
                <a:cubicBezTo>
                  <a:pt x="493567" y="50266"/>
                  <a:pt x="492968" y="48767"/>
                  <a:pt x="492968" y="47068"/>
                </a:cubicBezTo>
                <a:cubicBezTo>
                  <a:pt x="492968" y="45369"/>
                  <a:pt x="493667" y="43771"/>
                  <a:pt x="494866" y="42571"/>
                </a:cubicBezTo>
                <a:cubicBezTo>
                  <a:pt x="497265" y="40173"/>
                  <a:pt x="501462" y="40073"/>
                  <a:pt x="503860" y="42571"/>
                </a:cubicBezTo>
                <a:lnTo>
                  <a:pt x="526445" y="65156"/>
                </a:lnTo>
                <a:cubicBezTo>
                  <a:pt x="527744" y="66355"/>
                  <a:pt x="528343" y="67954"/>
                  <a:pt x="528343" y="69653"/>
                </a:cubicBezTo>
                <a:cubicBezTo>
                  <a:pt x="528343" y="71352"/>
                  <a:pt x="527744" y="72951"/>
                  <a:pt x="526445" y="74150"/>
                </a:cubicBezTo>
                <a:lnTo>
                  <a:pt x="413421" y="187274"/>
                </a:lnTo>
                <a:cubicBezTo>
                  <a:pt x="412222" y="188473"/>
                  <a:pt x="410623" y="189173"/>
                  <a:pt x="408924" y="189173"/>
                </a:cubicBezTo>
                <a:close/>
                <a:moveTo>
                  <a:pt x="65156" y="134809"/>
                </a:moveTo>
                <a:cubicBezTo>
                  <a:pt x="63457" y="134809"/>
                  <a:pt x="61858" y="134210"/>
                  <a:pt x="60659" y="133010"/>
                </a:cubicBezTo>
                <a:cubicBezTo>
                  <a:pt x="58161" y="130512"/>
                  <a:pt x="58161" y="126415"/>
                  <a:pt x="60659" y="123917"/>
                </a:cubicBezTo>
                <a:cubicBezTo>
                  <a:pt x="63057" y="121518"/>
                  <a:pt x="67254" y="121518"/>
                  <a:pt x="69753" y="123917"/>
                </a:cubicBezTo>
                <a:cubicBezTo>
                  <a:pt x="70952" y="125116"/>
                  <a:pt x="71552" y="126715"/>
                  <a:pt x="71552" y="128413"/>
                </a:cubicBezTo>
                <a:cubicBezTo>
                  <a:pt x="71552" y="130112"/>
                  <a:pt x="70952" y="131711"/>
                  <a:pt x="69753" y="133010"/>
                </a:cubicBezTo>
                <a:cubicBezTo>
                  <a:pt x="68454" y="134210"/>
                  <a:pt x="66855" y="134809"/>
                  <a:pt x="65156" y="134809"/>
                </a:cubicBezTo>
                <a:close/>
                <a:moveTo>
                  <a:pt x="51665" y="121318"/>
                </a:moveTo>
                <a:cubicBezTo>
                  <a:pt x="49966" y="121318"/>
                  <a:pt x="48267" y="120619"/>
                  <a:pt x="47068" y="119419"/>
                </a:cubicBezTo>
                <a:lnTo>
                  <a:pt x="1899" y="74150"/>
                </a:lnTo>
                <a:cubicBezTo>
                  <a:pt x="699" y="72951"/>
                  <a:pt x="0" y="71352"/>
                  <a:pt x="0" y="69653"/>
                </a:cubicBezTo>
                <a:cubicBezTo>
                  <a:pt x="0" y="67954"/>
                  <a:pt x="699" y="66355"/>
                  <a:pt x="1899" y="65156"/>
                </a:cubicBezTo>
                <a:lnTo>
                  <a:pt x="65156" y="1799"/>
                </a:lnTo>
                <a:cubicBezTo>
                  <a:pt x="67654" y="-600"/>
                  <a:pt x="71852" y="-600"/>
                  <a:pt x="74250" y="1799"/>
                </a:cubicBezTo>
                <a:lnTo>
                  <a:pt x="146601" y="74250"/>
                </a:lnTo>
                <a:cubicBezTo>
                  <a:pt x="147800" y="75449"/>
                  <a:pt x="148500" y="77048"/>
                  <a:pt x="148500" y="78747"/>
                </a:cubicBezTo>
                <a:cubicBezTo>
                  <a:pt x="148500" y="80446"/>
                  <a:pt x="147800" y="82045"/>
                  <a:pt x="146601" y="83244"/>
                </a:cubicBezTo>
                <a:cubicBezTo>
                  <a:pt x="144203" y="85642"/>
                  <a:pt x="140005" y="85642"/>
                  <a:pt x="137607" y="83244"/>
                </a:cubicBezTo>
                <a:lnTo>
                  <a:pt x="69753" y="15390"/>
                </a:lnTo>
                <a:lnTo>
                  <a:pt x="15489" y="69653"/>
                </a:lnTo>
                <a:lnTo>
                  <a:pt x="56162" y="110326"/>
                </a:lnTo>
                <a:cubicBezTo>
                  <a:pt x="57361" y="111525"/>
                  <a:pt x="58061" y="113224"/>
                  <a:pt x="58061" y="114922"/>
                </a:cubicBezTo>
                <a:cubicBezTo>
                  <a:pt x="58061" y="116621"/>
                  <a:pt x="57361" y="118220"/>
                  <a:pt x="56162" y="119419"/>
                </a:cubicBezTo>
                <a:cubicBezTo>
                  <a:pt x="54963" y="120619"/>
                  <a:pt x="53364" y="121318"/>
                  <a:pt x="51665" y="121318"/>
                </a:cubicBezTo>
                <a:close/>
                <a:moveTo>
                  <a:pt x="485773" y="39873"/>
                </a:moveTo>
                <a:cubicBezTo>
                  <a:pt x="484073" y="39873"/>
                  <a:pt x="482475" y="39274"/>
                  <a:pt x="481276" y="37974"/>
                </a:cubicBezTo>
                <a:cubicBezTo>
                  <a:pt x="478777" y="35476"/>
                  <a:pt x="478777" y="31479"/>
                  <a:pt x="481276" y="28980"/>
                </a:cubicBezTo>
                <a:cubicBezTo>
                  <a:pt x="483674" y="26582"/>
                  <a:pt x="487871" y="26582"/>
                  <a:pt x="490269" y="28980"/>
                </a:cubicBezTo>
                <a:cubicBezTo>
                  <a:pt x="491568" y="30180"/>
                  <a:pt x="492168" y="31779"/>
                  <a:pt x="492168" y="33477"/>
                </a:cubicBezTo>
                <a:cubicBezTo>
                  <a:pt x="492168" y="35176"/>
                  <a:pt x="491568" y="36775"/>
                  <a:pt x="490269" y="37974"/>
                </a:cubicBezTo>
                <a:cubicBezTo>
                  <a:pt x="489070" y="39274"/>
                  <a:pt x="487471" y="39873"/>
                  <a:pt x="485773" y="39873"/>
                </a:cubicBezTo>
                <a:close/>
              </a:path>
            </a:pathLst>
          </a:custGeom>
          <a:solidFill>
            <a:srgbClr val="FFFFFF"/>
          </a:solidFill>
          <a:ln w="9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99" name="Freeform: Shape 398">
            <a:extLst>
              <a:ext uri="{FF2B5EF4-FFF2-40B4-BE49-F238E27FC236}">
                <a16:creationId xmlns:a16="http://schemas.microsoft.com/office/drawing/2014/main" id="{01BC61C8-1A61-42C0-BDD2-CC3EC81CA633}"/>
              </a:ext>
            </a:extLst>
          </p:cNvPr>
          <p:cNvSpPr/>
          <p:nvPr/>
        </p:nvSpPr>
        <p:spPr>
          <a:xfrm>
            <a:off x="6426627" y="2714046"/>
            <a:ext cx="369751" cy="369751"/>
          </a:xfrm>
          <a:custGeom>
            <a:avLst/>
            <a:gdLst>
              <a:gd name="connsiteX0" fmla="*/ 370950 w 369750"/>
              <a:gd name="connsiteY0" fmla="*/ 377346 h 369750"/>
              <a:gd name="connsiteX1" fmla="*/ 281410 w 369750"/>
              <a:gd name="connsiteY1" fmla="*/ 377346 h 369750"/>
              <a:gd name="connsiteX2" fmla="*/ 276913 w 369750"/>
              <a:gd name="connsiteY2" fmla="*/ 375447 h 369750"/>
              <a:gd name="connsiteX3" fmla="*/ 275014 w 369750"/>
              <a:gd name="connsiteY3" fmla="*/ 370950 h 369750"/>
              <a:gd name="connsiteX4" fmla="*/ 275014 w 369750"/>
              <a:gd name="connsiteY4" fmla="*/ 268619 h 369750"/>
              <a:gd name="connsiteX5" fmla="*/ 281410 w 369750"/>
              <a:gd name="connsiteY5" fmla="*/ 262223 h 369750"/>
              <a:gd name="connsiteX6" fmla="*/ 287806 w 369750"/>
              <a:gd name="connsiteY6" fmla="*/ 268619 h 369750"/>
              <a:gd name="connsiteX7" fmla="*/ 287806 w 369750"/>
              <a:gd name="connsiteY7" fmla="*/ 364554 h 369750"/>
              <a:gd name="connsiteX8" fmla="*/ 364554 w 369750"/>
              <a:gd name="connsiteY8" fmla="*/ 364554 h 369750"/>
              <a:gd name="connsiteX9" fmla="*/ 364554 w 369750"/>
              <a:gd name="connsiteY9" fmla="*/ 306993 h 369750"/>
              <a:gd name="connsiteX10" fmla="*/ 364554 w 369750"/>
              <a:gd name="connsiteY10" fmla="*/ 306893 h 369750"/>
              <a:gd name="connsiteX11" fmla="*/ 370950 w 369750"/>
              <a:gd name="connsiteY11" fmla="*/ 300597 h 369750"/>
              <a:gd name="connsiteX12" fmla="*/ 377345 w 369750"/>
              <a:gd name="connsiteY12" fmla="*/ 306993 h 369750"/>
              <a:gd name="connsiteX13" fmla="*/ 377345 w 369750"/>
              <a:gd name="connsiteY13" fmla="*/ 370950 h 369750"/>
              <a:gd name="connsiteX14" fmla="*/ 375446 w 369750"/>
              <a:gd name="connsiteY14" fmla="*/ 375447 h 369750"/>
              <a:gd name="connsiteX15" fmla="*/ 370950 w 369750"/>
              <a:gd name="connsiteY15" fmla="*/ 377346 h 369750"/>
              <a:gd name="connsiteX16" fmla="*/ 370950 w 369750"/>
              <a:gd name="connsiteY16" fmla="*/ 294202 h 369750"/>
              <a:gd name="connsiteX17" fmla="*/ 364554 w 369750"/>
              <a:gd name="connsiteY17" fmla="*/ 287806 h 369750"/>
              <a:gd name="connsiteX18" fmla="*/ 370950 w 369750"/>
              <a:gd name="connsiteY18" fmla="*/ 281410 h 369750"/>
              <a:gd name="connsiteX19" fmla="*/ 377345 w 369750"/>
              <a:gd name="connsiteY19" fmla="*/ 287806 h 369750"/>
              <a:gd name="connsiteX20" fmla="*/ 370950 w 369750"/>
              <a:gd name="connsiteY20" fmla="*/ 294202 h 369750"/>
              <a:gd name="connsiteX21" fmla="*/ 370950 w 369750"/>
              <a:gd name="connsiteY21" fmla="*/ 275015 h 369750"/>
              <a:gd name="connsiteX22" fmla="*/ 364554 w 369750"/>
              <a:gd name="connsiteY22" fmla="*/ 268619 h 369750"/>
              <a:gd name="connsiteX23" fmla="*/ 364554 w 369750"/>
              <a:gd name="connsiteY23" fmla="*/ 12791 h 369750"/>
              <a:gd name="connsiteX24" fmla="*/ 185574 w 369750"/>
              <a:gd name="connsiteY24" fmla="*/ 12791 h 369750"/>
              <a:gd name="connsiteX25" fmla="*/ 185475 w 369750"/>
              <a:gd name="connsiteY25" fmla="*/ 12791 h 369750"/>
              <a:gd name="connsiteX26" fmla="*/ 179079 w 369750"/>
              <a:gd name="connsiteY26" fmla="*/ 6396 h 369750"/>
              <a:gd name="connsiteX27" fmla="*/ 185475 w 369750"/>
              <a:gd name="connsiteY27" fmla="*/ 0 h 369750"/>
              <a:gd name="connsiteX28" fmla="*/ 370950 w 369750"/>
              <a:gd name="connsiteY28" fmla="*/ 0 h 369750"/>
              <a:gd name="connsiteX29" fmla="*/ 375446 w 369750"/>
              <a:gd name="connsiteY29" fmla="*/ 1899 h 369750"/>
              <a:gd name="connsiteX30" fmla="*/ 377345 w 369750"/>
              <a:gd name="connsiteY30" fmla="*/ 6396 h 369750"/>
              <a:gd name="connsiteX31" fmla="*/ 377345 w 369750"/>
              <a:gd name="connsiteY31" fmla="*/ 268619 h 369750"/>
              <a:gd name="connsiteX32" fmla="*/ 370950 w 369750"/>
              <a:gd name="connsiteY32" fmla="*/ 275015 h 369750"/>
              <a:gd name="connsiteX33" fmla="*/ 281410 w 369750"/>
              <a:gd name="connsiteY33" fmla="*/ 255828 h 369750"/>
              <a:gd name="connsiteX34" fmla="*/ 275014 w 369750"/>
              <a:gd name="connsiteY34" fmla="*/ 249432 h 369750"/>
              <a:gd name="connsiteX35" fmla="*/ 275014 w 369750"/>
              <a:gd name="connsiteY35" fmla="*/ 102331 h 369750"/>
              <a:gd name="connsiteX36" fmla="*/ 6395 w 369750"/>
              <a:gd name="connsiteY36" fmla="*/ 102331 h 369750"/>
              <a:gd name="connsiteX37" fmla="*/ 1898 w 369750"/>
              <a:gd name="connsiteY37" fmla="*/ 100532 h 369750"/>
              <a:gd name="connsiteX38" fmla="*/ 0 w 369750"/>
              <a:gd name="connsiteY38" fmla="*/ 95935 h 369750"/>
              <a:gd name="connsiteX39" fmla="*/ 0 w 369750"/>
              <a:gd name="connsiteY39" fmla="*/ 76748 h 369750"/>
              <a:gd name="connsiteX40" fmla="*/ 6395 w 369750"/>
              <a:gd name="connsiteY40" fmla="*/ 70353 h 369750"/>
              <a:gd name="connsiteX41" fmla="*/ 12791 w 369750"/>
              <a:gd name="connsiteY41" fmla="*/ 76748 h 369750"/>
              <a:gd name="connsiteX42" fmla="*/ 12791 w 369750"/>
              <a:gd name="connsiteY42" fmla="*/ 89540 h 369750"/>
              <a:gd name="connsiteX43" fmla="*/ 281410 w 369750"/>
              <a:gd name="connsiteY43" fmla="*/ 89540 h 369750"/>
              <a:gd name="connsiteX44" fmla="*/ 285907 w 369750"/>
              <a:gd name="connsiteY44" fmla="*/ 91438 h 369750"/>
              <a:gd name="connsiteX45" fmla="*/ 287806 w 369750"/>
              <a:gd name="connsiteY45" fmla="*/ 95935 h 369750"/>
              <a:gd name="connsiteX46" fmla="*/ 287806 w 369750"/>
              <a:gd name="connsiteY46" fmla="*/ 249432 h 369750"/>
              <a:gd name="connsiteX47" fmla="*/ 281410 w 369750"/>
              <a:gd name="connsiteY47" fmla="*/ 255828 h 369750"/>
              <a:gd name="connsiteX48" fmla="*/ 6395 w 369750"/>
              <a:gd name="connsiteY48" fmla="*/ 63957 h 369750"/>
              <a:gd name="connsiteX49" fmla="*/ 0 w 369750"/>
              <a:gd name="connsiteY49" fmla="*/ 57561 h 369750"/>
              <a:gd name="connsiteX50" fmla="*/ 6395 w 369750"/>
              <a:gd name="connsiteY50" fmla="*/ 51166 h 369750"/>
              <a:gd name="connsiteX51" fmla="*/ 12791 w 369750"/>
              <a:gd name="connsiteY51" fmla="*/ 57561 h 369750"/>
              <a:gd name="connsiteX52" fmla="*/ 6395 w 369750"/>
              <a:gd name="connsiteY52" fmla="*/ 63957 h 369750"/>
              <a:gd name="connsiteX53" fmla="*/ 6395 w 369750"/>
              <a:gd name="connsiteY53" fmla="*/ 44770 h 369750"/>
              <a:gd name="connsiteX54" fmla="*/ 0 w 369750"/>
              <a:gd name="connsiteY54" fmla="*/ 38374 h 369750"/>
              <a:gd name="connsiteX55" fmla="*/ 0 w 369750"/>
              <a:gd name="connsiteY55" fmla="*/ 6396 h 369750"/>
              <a:gd name="connsiteX56" fmla="*/ 1898 w 369750"/>
              <a:gd name="connsiteY56" fmla="*/ 1899 h 369750"/>
              <a:gd name="connsiteX57" fmla="*/ 6395 w 369750"/>
              <a:gd name="connsiteY57" fmla="*/ 0 h 369750"/>
              <a:gd name="connsiteX58" fmla="*/ 166287 w 369750"/>
              <a:gd name="connsiteY58" fmla="*/ 0 h 369750"/>
              <a:gd name="connsiteX59" fmla="*/ 172683 w 369750"/>
              <a:gd name="connsiteY59" fmla="*/ 6396 h 369750"/>
              <a:gd name="connsiteX60" fmla="*/ 166287 w 369750"/>
              <a:gd name="connsiteY60" fmla="*/ 12791 h 369750"/>
              <a:gd name="connsiteX61" fmla="*/ 12791 w 369750"/>
              <a:gd name="connsiteY61" fmla="*/ 12791 h 369750"/>
              <a:gd name="connsiteX62" fmla="*/ 12791 w 369750"/>
              <a:gd name="connsiteY62" fmla="*/ 38274 h 369750"/>
              <a:gd name="connsiteX63" fmla="*/ 12791 w 369750"/>
              <a:gd name="connsiteY63" fmla="*/ 38374 h 369750"/>
              <a:gd name="connsiteX64" fmla="*/ 6395 w 369750"/>
              <a:gd name="connsiteY64" fmla="*/ 44770 h 3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69750" h="369750">
                <a:moveTo>
                  <a:pt x="370950" y="377346"/>
                </a:moveTo>
                <a:lnTo>
                  <a:pt x="281410" y="377346"/>
                </a:lnTo>
                <a:cubicBezTo>
                  <a:pt x="279711" y="377346"/>
                  <a:pt x="278112" y="376646"/>
                  <a:pt x="276913" y="375447"/>
                </a:cubicBezTo>
                <a:cubicBezTo>
                  <a:pt x="275714" y="374248"/>
                  <a:pt x="275014" y="372649"/>
                  <a:pt x="275014" y="370950"/>
                </a:cubicBezTo>
                <a:lnTo>
                  <a:pt x="275014" y="268619"/>
                </a:lnTo>
                <a:cubicBezTo>
                  <a:pt x="275014" y="265121"/>
                  <a:pt x="277913" y="262223"/>
                  <a:pt x="281410" y="262223"/>
                </a:cubicBezTo>
                <a:cubicBezTo>
                  <a:pt x="284907" y="262223"/>
                  <a:pt x="287806" y="265121"/>
                  <a:pt x="287806" y="268619"/>
                </a:cubicBezTo>
                <a:lnTo>
                  <a:pt x="287806" y="364554"/>
                </a:lnTo>
                <a:lnTo>
                  <a:pt x="364554" y="364554"/>
                </a:lnTo>
                <a:lnTo>
                  <a:pt x="364554" y="306993"/>
                </a:lnTo>
                <a:lnTo>
                  <a:pt x="364554" y="306893"/>
                </a:lnTo>
                <a:cubicBezTo>
                  <a:pt x="364654" y="303395"/>
                  <a:pt x="367452" y="300597"/>
                  <a:pt x="370950" y="300597"/>
                </a:cubicBezTo>
                <a:cubicBezTo>
                  <a:pt x="374447" y="300597"/>
                  <a:pt x="377345" y="303495"/>
                  <a:pt x="377345" y="306993"/>
                </a:cubicBezTo>
                <a:lnTo>
                  <a:pt x="377345" y="370950"/>
                </a:lnTo>
                <a:cubicBezTo>
                  <a:pt x="377345" y="372649"/>
                  <a:pt x="376645" y="374248"/>
                  <a:pt x="375446" y="375447"/>
                </a:cubicBezTo>
                <a:cubicBezTo>
                  <a:pt x="374247" y="376646"/>
                  <a:pt x="372649" y="377346"/>
                  <a:pt x="370950" y="377346"/>
                </a:cubicBezTo>
                <a:close/>
                <a:moveTo>
                  <a:pt x="370950" y="294202"/>
                </a:moveTo>
                <a:cubicBezTo>
                  <a:pt x="367352" y="294202"/>
                  <a:pt x="364554" y="291403"/>
                  <a:pt x="364554" y="287806"/>
                </a:cubicBezTo>
                <a:cubicBezTo>
                  <a:pt x="364554" y="284308"/>
                  <a:pt x="367352" y="281410"/>
                  <a:pt x="370950" y="281410"/>
                </a:cubicBezTo>
                <a:cubicBezTo>
                  <a:pt x="374447" y="281410"/>
                  <a:pt x="377345" y="284308"/>
                  <a:pt x="377345" y="287806"/>
                </a:cubicBezTo>
                <a:cubicBezTo>
                  <a:pt x="377345" y="291403"/>
                  <a:pt x="374447" y="294202"/>
                  <a:pt x="370950" y="294202"/>
                </a:cubicBezTo>
                <a:close/>
                <a:moveTo>
                  <a:pt x="370950" y="275015"/>
                </a:moveTo>
                <a:cubicBezTo>
                  <a:pt x="367352" y="275015"/>
                  <a:pt x="364554" y="272216"/>
                  <a:pt x="364554" y="268619"/>
                </a:cubicBezTo>
                <a:lnTo>
                  <a:pt x="364554" y="12791"/>
                </a:lnTo>
                <a:lnTo>
                  <a:pt x="185574" y="12791"/>
                </a:lnTo>
                <a:lnTo>
                  <a:pt x="185475" y="12791"/>
                </a:lnTo>
                <a:cubicBezTo>
                  <a:pt x="181977" y="12791"/>
                  <a:pt x="179079" y="9993"/>
                  <a:pt x="179079" y="6396"/>
                </a:cubicBezTo>
                <a:cubicBezTo>
                  <a:pt x="179079" y="2898"/>
                  <a:pt x="181977" y="0"/>
                  <a:pt x="185475" y="0"/>
                </a:cubicBezTo>
                <a:lnTo>
                  <a:pt x="370950" y="0"/>
                </a:lnTo>
                <a:cubicBezTo>
                  <a:pt x="372649" y="0"/>
                  <a:pt x="374247" y="700"/>
                  <a:pt x="375446" y="1899"/>
                </a:cubicBezTo>
                <a:cubicBezTo>
                  <a:pt x="376645" y="3098"/>
                  <a:pt x="377345" y="4797"/>
                  <a:pt x="377345" y="6396"/>
                </a:cubicBezTo>
                <a:lnTo>
                  <a:pt x="377345" y="268619"/>
                </a:lnTo>
                <a:cubicBezTo>
                  <a:pt x="377345" y="272216"/>
                  <a:pt x="374447" y="275015"/>
                  <a:pt x="370950" y="275015"/>
                </a:cubicBezTo>
                <a:close/>
                <a:moveTo>
                  <a:pt x="281410" y="255828"/>
                </a:moveTo>
                <a:cubicBezTo>
                  <a:pt x="277913" y="255828"/>
                  <a:pt x="275014" y="253029"/>
                  <a:pt x="275014" y="249432"/>
                </a:cubicBezTo>
                <a:lnTo>
                  <a:pt x="275014" y="102331"/>
                </a:lnTo>
                <a:lnTo>
                  <a:pt x="6395" y="102331"/>
                </a:lnTo>
                <a:cubicBezTo>
                  <a:pt x="4697" y="102331"/>
                  <a:pt x="3098" y="101632"/>
                  <a:pt x="1898" y="100532"/>
                </a:cubicBezTo>
                <a:cubicBezTo>
                  <a:pt x="699" y="99233"/>
                  <a:pt x="0" y="97634"/>
                  <a:pt x="0" y="95935"/>
                </a:cubicBezTo>
                <a:lnTo>
                  <a:pt x="0" y="76748"/>
                </a:lnTo>
                <a:cubicBezTo>
                  <a:pt x="0" y="73251"/>
                  <a:pt x="2898" y="70353"/>
                  <a:pt x="6395" y="70353"/>
                </a:cubicBezTo>
                <a:cubicBezTo>
                  <a:pt x="9893" y="70353"/>
                  <a:pt x="12791" y="73251"/>
                  <a:pt x="12791" y="76748"/>
                </a:cubicBezTo>
                <a:lnTo>
                  <a:pt x="12791" y="89540"/>
                </a:lnTo>
                <a:lnTo>
                  <a:pt x="281410" y="89540"/>
                </a:lnTo>
                <a:cubicBezTo>
                  <a:pt x="283109" y="89540"/>
                  <a:pt x="284708" y="90239"/>
                  <a:pt x="285907" y="91438"/>
                </a:cubicBezTo>
                <a:cubicBezTo>
                  <a:pt x="287106" y="92638"/>
                  <a:pt x="287806" y="94236"/>
                  <a:pt x="287806" y="95935"/>
                </a:cubicBezTo>
                <a:lnTo>
                  <a:pt x="287806" y="249432"/>
                </a:lnTo>
                <a:cubicBezTo>
                  <a:pt x="287806" y="253029"/>
                  <a:pt x="284907" y="255828"/>
                  <a:pt x="281410" y="255828"/>
                </a:cubicBezTo>
                <a:close/>
                <a:moveTo>
                  <a:pt x="6395" y="63957"/>
                </a:moveTo>
                <a:cubicBezTo>
                  <a:pt x="2898" y="63957"/>
                  <a:pt x="0" y="61059"/>
                  <a:pt x="0" y="57561"/>
                </a:cubicBezTo>
                <a:cubicBezTo>
                  <a:pt x="0" y="54064"/>
                  <a:pt x="2898" y="51166"/>
                  <a:pt x="6395" y="51166"/>
                </a:cubicBezTo>
                <a:cubicBezTo>
                  <a:pt x="9893" y="51166"/>
                  <a:pt x="12791" y="54064"/>
                  <a:pt x="12791" y="57561"/>
                </a:cubicBezTo>
                <a:cubicBezTo>
                  <a:pt x="12791" y="61059"/>
                  <a:pt x="9893" y="63957"/>
                  <a:pt x="6395" y="63957"/>
                </a:cubicBezTo>
                <a:close/>
                <a:moveTo>
                  <a:pt x="6395" y="44770"/>
                </a:moveTo>
                <a:cubicBezTo>
                  <a:pt x="2898" y="44770"/>
                  <a:pt x="0" y="41972"/>
                  <a:pt x="0" y="38374"/>
                </a:cubicBezTo>
                <a:lnTo>
                  <a:pt x="0" y="6396"/>
                </a:lnTo>
                <a:cubicBezTo>
                  <a:pt x="0" y="4697"/>
                  <a:pt x="699" y="3098"/>
                  <a:pt x="1898" y="1899"/>
                </a:cubicBezTo>
                <a:cubicBezTo>
                  <a:pt x="2998" y="700"/>
                  <a:pt x="4697" y="0"/>
                  <a:pt x="6395" y="0"/>
                </a:cubicBezTo>
                <a:lnTo>
                  <a:pt x="166287" y="0"/>
                </a:lnTo>
                <a:cubicBezTo>
                  <a:pt x="169785" y="0"/>
                  <a:pt x="172683" y="2898"/>
                  <a:pt x="172683" y="6396"/>
                </a:cubicBezTo>
                <a:cubicBezTo>
                  <a:pt x="172683" y="9893"/>
                  <a:pt x="169785" y="12791"/>
                  <a:pt x="166287" y="12791"/>
                </a:cubicBezTo>
                <a:lnTo>
                  <a:pt x="12791" y="12791"/>
                </a:lnTo>
                <a:lnTo>
                  <a:pt x="12791" y="38274"/>
                </a:lnTo>
                <a:lnTo>
                  <a:pt x="12791" y="38374"/>
                </a:lnTo>
                <a:cubicBezTo>
                  <a:pt x="12791" y="41972"/>
                  <a:pt x="9893" y="44770"/>
                  <a:pt x="6395" y="44770"/>
                </a:cubicBezTo>
                <a:close/>
              </a:path>
            </a:pathLst>
          </a:custGeom>
          <a:solidFill>
            <a:srgbClr val="FFFFFF"/>
          </a:solidFill>
          <a:ln w="9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810351D3-ACB0-4B57-8540-8EADF58F2157}"/>
              </a:ext>
            </a:extLst>
          </p:cNvPr>
          <p:cNvSpPr/>
          <p:nvPr/>
        </p:nvSpPr>
        <p:spPr>
          <a:xfrm>
            <a:off x="7726451" y="2714046"/>
            <a:ext cx="369751" cy="369751"/>
          </a:xfrm>
          <a:custGeom>
            <a:avLst/>
            <a:gdLst>
              <a:gd name="connsiteX0" fmla="*/ 95936 w 369750"/>
              <a:gd name="connsiteY0" fmla="*/ 377346 h 369750"/>
              <a:gd name="connsiteX1" fmla="*/ 76749 w 369750"/>
              <a:gd name="connsiteY1" fmla="*/ 377346 h 369750"/>
              <a:gd name="connsiteX2" fmla="*/ 70353 w 369750"/>
              <a:gd name="connsiteY2" fmla="*/ 370950 h 369750"/>
              <a:gd name="connsiteX3" fmla="*/ 76749 w 369750"/>
              <a:gd name="connsiteY3" fmla="*/ 364554 h 369750"/>
              <a:gd name="connsiteX4" fmla="*/ 89540 w 369750"/>
              <a:gd name="connsiteY4" fmla="*/ 364554 h 369750"/>
              <a:gd name="connsiteX5" fmla="*/ 89540 w 369750"/>
              <a:gd name="connsiteY5" fmla="*/ 95935 h 369750"/>
              <a:gd name="connsiteX6" fmla="*/ 91439 w 369750"/>
              <a:gd name="connsiteY6" fmla="*/ 91438 h 369750"/>
              <a:gd name="connsiteX7" fmla="*/ 95936 w 369750"/>
              <a:gd name="connsiteY7" fmla="*/ 89540 h 369750"/>
              <a:gd name="connsiteX8" fmla="*/ 249432 w 369750"/>
              <a:gd name="connsiteY8" fmla="*/ 89540 h 369750"/>
              <a:gd name="connsiteX9" fmla="*/ 255828 w 369750"/>
              <a:gd name="connsiteY9" fmla="*/ 95935 h 369750"/>
              <a:gd name="connsiteX10" fmla="*/ 249432 w 369750"/>
              <a:gd name="connsiteY10" fmla="*/ 102331 h 369750"/>
              <a:gd name="connsiteX11" fmla="*/ 102332 w 369750"/>
              <a:gd name="connsiteY11" fmla="*/ 102331 h 369750"/>
              <a:gd name="connsiteX12" fmla="*/ 102332 w 369750"/>
              <a:gd name="connsiteY12" fmla="*/ 370950 h 369750"/>
              <a:gd name="connsiteX13" fmla="*/ 100433 w 369750"/>
              <a:gd name="connsiteY13" fmla="*/ 375447 h 369750"/>
              <a:gd name="connsiteX14" fmla="*/ 95936 w 369750"/>
              <a:gd name="connsiteY14" fmla="*/ 377346 h 369750"/>
              <a:gd name="connsiteX15" fmla="*/ 57561 w 369750"/>
              <a:gd name="connsiteY15" fmla="*/ 377346 h 369750"/>
              <a:gd name="connsiteX16" fmla="*/ 51165 w 369750"/>
              <a:gd name="connsiteY16" fmla="*/ 370950 h 369750"/>
              <a:gd name="connsiteX17" fmla="*/ 57561 w 369750"/>
              <a:gd name="connsiteY17" fmla="*/ 364554 h 369750"/>
              <a:gd name="connsiteX18" fmla="*/ 63957 w 369750"/>
              <a:gd name="connsiteY18" fmla="*/ 370950 h 369750"/>
              <a:gd name="connsiteX19" fmla="*/ 57561 w 369750"/>
              <a:gd name="connsiteY19" fmla="*/ 377346 h 369750"/>
              <a:gd name="connsiteX20" fmla="*/ 38374 w 369750"/>
              <a:gd name="connsiteY20" fmla="*/ 377346 h 369750"/>
              <a:gd name="connsiteX21" fmla="*/ 6396 w 369750"/>
              <a:gd name="connsiteY21" fmla="*/ 377346 h 369750"/>
              <a:gd name="connsiteX22" fmla="*/ 1899 w 369750"/>
              <a:gd name="connsiteY22" fmla="*/ 375447 h 369750"/>
              <a:gd name="connsiteX23" fmla="*/ 0 w 369750"/>
              <a:gd name="connsiteY23" fmla="*/ 370950 h 369750"/>
              <a:gd name="connsiteX24" fmla="*/ 0 w 369750"/>
              <a:gd name="connsiteY24" fmla="*/ 211058 h 369750"/>
              <a:gd name="connsiteX25" fmla="*/ 6396 w 369750"/>
              <a:gd name="connsiteY25" fmla="*/ 204662 h 369750"/>
              <a:gd name="connsiteX26" fmla="*/ 12792 w 369750"/>
              <a:gd name="connsiteY26" fmla="*/ 211058 h 369750"/>
              <a:gd name="connsiteX27" fmla="*/ 12792 w 369750"/>
              <a:gd name="connsiteY27" fmla="*/ 364554 h 369750"/>
              <a:gd name="connsiteX28" fmla="*/ 38374 w 369750"/>
              <a:gd name="connsiteY28" fmla="*/ 364554 h 369750"/>
              <a:gd name="connsiteX29" fmla="*/ 44770 w 369750"/>
              <a:gd name="connsiteY29" fmla="*/ 370950 h 369750"/>
              <a:gd name="connsiteX30" fmla="*/ 38374 w 369750"/>
              <a:gd name="connsiteY30" fmla="*/ 377346 h 369750"/>
              <a:gd name="connsiteX31" fmla="*/ 6396 w 369750"/>
              <a:gd name="connsiteY31" fmla="*/ 198266 h 369750"/>
              <a:gd name="connsiteX32" fmla="*/ 0 w 369750"/>
              <a:gd name="connsiteY32" fmla="*/ 191871 h 369750"/>
              <a:gd name="connsiteX33" fmla="*/ 0 w 369750"/>
              <a:gd name="connsiteY33" fmla="*/ 6396 h 369750"/>
              <a:gd name="connsiteX34" fmla="*/ 1899 w 369750"/>
              <a:gd name="connsiteY34" fmla="*/ 1899 h 369750"/>
              <a:gd name="connsiteX35" fmla="*/ 6396 w 369750"/>
              <a:gd name="connsiteY35" fmla="*/ 0 h 369750"/>
              <a:gd name="connsiteX36" fmla="*/ 268619 w 369750"/>
              <a:gd name="connsiteY36" fmla="*/ 0 h 369750"/>
              <a:gd name="connsiteX37" fmla="*/ 275015 w 369750"/>
              <a:gd name="connsiteY37" fmla="*/ 6396 h 369750"/>
              <a:gd name="connsiteX38" fmla="*/ 268619 w 369750"/>
              <a:gd name="connsiteY38" fmla="*/ 12791 h 369750"/>
              <a:gd name="connsiteX39" fmla="*/ 12792 w 369750"/>
              <a:gd name="connsiteY39" fmla="*/ 12791 h 369750"/>
              <a:gd name="connsiteX40" fmla="*/ 12792 w 369750"/>
              <a:gd name="connsiteY40" fmla="*/ 191771 h 369750"/>
              <a:gd name="connsiteX41" fmla="*/ 12792 w 369750"/>
              <a:gd name="connsiteY41" fmla="*/ 191871 h 369750"/>
              <a:gd name="connsiteX42" fmla="*/ 6396 w 369750"/>
              <a:gd name="connsiteY42" fmla="*/ 198266 h 369750"/>
              <a:gd name="connsiteX43" fmla="*/ 370950 w 369750"/>
              <a:gd name="connsiteY43" fmla="*/ 102331 h 369750"/>
              <a:gd name="connsiteX44" fmla="*/ 268619 w 369750"/>
              <a:gd name="connsiteY44" fmla="*/ 102331 h 369750"/>
              <a:gd name="connsiteX45" fmla="*/ 262224 w 369750"/>
              <a:gd name="connsiteY45" fmla="*/ 95935 h 369750"/>
              <a:gd name="connsiteX46" fmla="*/ 268619 w 369750"/>
              <a:gd name="connsiteY46" fmla="*/ 89540 h 369750"/>
              <a:gd name="connsiteX47" fmla="*/ 364555 w 369750"/>
              <a:gd name="connsiteY47" fmla="*/ 89540 h 369750"/>
              <a:gd name="connsiteX48" fmla="*/ 364555 w 369750"/>
              <a:gd name="connsiteY48" fmla="*/ 12791 h 369750"/>
              <a:gd name="connsiteX49" fmla="*/ 306993 w 369750"/>
              <a:gd name="connsiteY49" fmla="*/ 12791 h 369750"/>
              <a:gd name="connsiteX50" fmla="*/ 300598 w 369750"/>
              <a:gd name="connsiteY50" fmla="*/ 6396 h 369750"/>
              <a:gd name="connsiteX51" fmla="*/ 306993 w 369750"/>
              <a:gd name="connsiteY51" fmla="*/ 0 h 369750"/>
              <a:gd name="connsiteX52" fmla="*/ 370950 w 369750"/>
              <a:gd name="connsiteY52" fmla="*/ 0 h 369750"/>
              <a:gd name="connsiteX53" fmla="*/ 375447 w 369750"/>
              <a:gd name="connsiteY53" fmla="*/ 1899 h 369750"/>
              <a:gd name="connsiteX54" fmla="*/ 377346 w 369750"/>
              <a:gd name="connsiteY54" fmla="*/ 6396 h 369750"/>
              <a:gd name="connsiteX55" fmla="*/ 377346 w 369750"/>
              <a:gd name="connsiteY55" fmla="*/ 95935 h 369750"/>
              <a:gd name="connsiteX56" fmla="*/ 375447 w 369750"/>
              <a:gd name="connsiteY56" fmla="*/ 100432 h 369750"/>
              <a:gd name="connsiteX57" fmla="*/ 370950 w 369750"/>
              <a:gd name="connsiteY57" fmla="*/ 102331 h 369750"/>
              <a:gd name="connsiteX58" fmla="*/ 287806 w 369750"/>
              <a:gd name="connsiteY58" fmla="*/ 12791 h 369750"/>
              <a:gd name="connsiteX59" fmla="*/ 281411 w 369750"/>
              <a:gd name="connsiteY59" fmla="*/ 6396 h 369750"/>
              <a:gd name="connsiteX60" fmla="*/ 287806 w 369750"/>
              <a:gd name="connsiteY60" fmla="*/ 0 h 369750"/>
              <a:gd name="connsiteX61" fmla="*/ 294202 w 369750"/>
              <a:gd name="connsiteY61" fmla="*/ 6396 h 369750"/>
              <a:gd name="connsiteX62" fmla="*/ 287806 w 369750"/>
              <a:gd name="connsiteY62" fmla="*/ 12791 h 3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69750" h="369750">
                <a:moveTo>
                  <a:pt x="95936" y="377346"/>
                </a:moveTo>
                <a:lnTo>
                  <a:pt x="76749" y="377346"/>
                </a:lnTo>
                <a:cubicBezTo>
                  <a:pt x="73251" y="377346"/>
                  <a:pt x="70353" y="374447"/>
                  <a:pt x="70353" y="370950"/>
                </a:cubicBezTo>
                <a:cubicBezTo>
                  <a:pt x="70353" y="367452"/>
                  <a:pt x="73251" y="364554"/>
                  <a:pt x="76749" y="364554"/>
                </a:cubicBezTo>
                <a:lnTo>
                  <a:pt x="89540" y="364554"/>
                </a:lnTo>
                <a:lnTo>
                  <a:pt x="89540" y="95935"/>
                </a:lnTo>
                <a:cubicBezTo>
                  <a:pt x="89540" y="94236"/>
                  <a:pt x="90239" y="92638"/>
                  <a:pt x="91439" y="91438"/>
                </a:cubicBezTo>
                <a:cubicBezTo>
                  <a:pt x="92638" y="90239"/>
                  <a:pt x="94237" y="89540"/>
                  <a:pt x="95936" y="89540"/>
                </a:cubicBezTo>
                <a:lnTo>
                  <a:pt x="249432" y="89540"/>
                </a:lnTo>
                <a:cubicBezTo>
                  <a:pt x="252929" y="89540"/>
                  <a:pt x="255828" y="92438"/>
                  <a:pt x="255828" y="95935"/>
                </a:cubicBezTo>
                <a:cubicBezTo>
                  <a:pt x="255828" y="99433"/>
                  <a:pt x="252929" y="102331"/>
                  <a:pt x="249432" y="102331"/>
                </a:cubicBezTo>
                <a:lnTo>
                  <a:pt x="102332" y="102331"/>
                </a:lnTo>
                <a:lnTo>
                  <a:pt x="102332" y="370950"/>
                </a:lnTo>
                <a:cubicBezTo>
                  <a:pt x="102332" y="372649"/>
                  <a:pt x="101632" y="374248"/>
                  <a:pt x="100433" y="375447"/>
                </a:cubicBezTo>
                <a:cubicBezTo>
                  <a:pt x="99234" y="376646"/>
                  <a:pt x="97634" y="377346"/>
                  <a:pt x="95936" y="377346"/>
                </a:cubicBezTo>
                <a:close/>
                <a:moveTo>
                  <a:pt x="57561" y="377346"/>
                </a:moveTo>
                <a:cubicBezTo>
                  <a:pt x="54064" y="377346"/>
                  <a:pt x="51165" y="374447"/>
                  <a:pt x="51165" y="370950"/>
                </a:cubicBezTo>
                <a:cubicBezTo>
                  <a:pt x="51165" y="367452"/>
                  <a:pt x="54064" y="364554"/>
                  <a:pt x="57561" y="364554"/>
                </a:cubicBezTo>
                <a:cubicBezTo>
                  <a:pt x="61059" y="364554"/>
                  <a:pt x="63957" y="367452"/>
                  <a:pt x="63957" y="370950"/>
                </a:cubicBezTo>
                <a:cubicBezTo>
                  <a:pt x="63957" y="374447"/>
                  <a:pt x="61059" y="377346"/>
                  <a:pt x="57561" y="377346"/>
                </a:cubicBezTo>
                <a:close/>
                <a:moveTo>
                  <a:pt x="38374" y="377346"/>
                </a:moveTo>
                <a:lnTo>
                  <a:pt x="6396" y="377346"/>
                </a:lnTo>
                <a:cubicBezTo>
                  <a:pt x="4697" y="377346"/>
                  <a:pt x="3098" y="376646"/>
                  <a:pt x="1899" y="375447"/>
                </a:cubicBezTo>
                <a:cubicBezTo>
                  <a:pt x="700" y="374248"/>
                  <a:pt x="0" y="372649"/>
                  <a:pt x="0" y="370950"/>
                </a:cubicBezTo>
                <a:lnTo>
                  <a:pt x="0" y="211058"/>
                </a:lnTo>
                <a:cubicBezTo>
                  <a:pt x="0" y="207560"/>
                  <a:pt x="2898" y="204662"/>
                  <a:pt x="6396" y="204662"/>
                </a:cubicBezTo>
                <a:cubicBezTo>
                  <a:pt x="9894" y="204662"/>
                  <a:pt x="12792" y="207560"/>
                  <a:pt x="12792" y="211058"/>
                </a:cubicBezTo>
                <a:lnTo>
                  <a:pt x="12792" y="364554"/>
                </a:lnTo>
                <a:lnTo>
                  <a:pt x="38374" y="364554"/>
                </a:lnTo>
                <a:cubicBezTo>
                  <a:pt x="41872" y="364554"/>
                  <a:pt x="44770" y="367452"/>
                  <a:pt x="44770" y="370950"/>
                </a:cubicBezTo>
                <a:cubicBezTo>
                  <a:pt x="44770" y="374447"/>
                  <a:pt x="41872" y="377346"/>
                  <a:pt x="38374" y="377346"/>
                </a:cubicBezTo>
                <a:close/>
                <a:moveTo>
                  <a:pt x="6396" y="198266"/>
                </a:moveTo>
                <a:cubicBezTo>
                  <a:pt x="2898" y="198266"/>
                  <a:pt x="0" y="195368"/>
                  <a:pt x="0" y="191871"/>
                </a:cubicBezTo>
                <a:lnTo>
                  <a:pt x="0" y="6396"/>
                </a:lnTo>
                <a:cubicBezTo>
                  <a:pt x="0" y="4697"/>
                  <a:pt x="700" y="3098"/>
                  <a:pt x="1899" y="1899"/>
                </a:cubicBezTo>
                <a:cubicBezTo>
                  <a:pt x="3098" y="700"/>
                  <a:pt x="4697" y="0"/>
                  <a:pt x="6396" y="0"/>
                </a:cubicBezTo>
                <a:lnTo>
                  <a:pt x="268619" y="0"/>
                </a:lnTo>
                <a:cubicBezTo>
                  <a:pt x="272117" y="0"/>
                  <a:pt x="275015" y="2898"/>
                  <a:pt x="275015" y="6396"/>
                </a:cubicBezTo>
                <a:cubicBezTo>
                  <a:pt x="275015" y="9893"/>
                  <a:pt x="272117" y="12791"/>
                  <a:pt x="268619" y="12791"/>
                </a:cubicBezTo>
                <a:lnTo>
                  <a:pt x="12792" y="12791"/>
                </a:lnTo>
                <a:lnTo>
                  <a:pt x="12792" y="191771"/>
                </a:lnTo>
                <a:lnTo>
                  <a:pt x="12792" y="191871"/>
                </a:lnTo>
                <a:cubicBezTo>
                  <a:pt x="12792" y="195368"/>
                  <a:pt x="9894" y="198266"/>
                  <a:pt x="6396" y="198266"/>
                </a:cubicBezTo>
                <a:close/>
                <a:moveTo>
                  <a:pt x="370950" y="102331"/>
                </a:moveTo>
                <a:lnTo>
                  <a:pt x="268619" y="102331"/>
                </a:lnTo>
                <a:cubicBezTo>
                  <a:pt x="265122" y="102331"/>
                  <a:pt x="262224" y="99433"/>
                  <a:pt x="262224" y="95935"/>
                </a:cubicBezTo>
                <a:cubicBezTo>
                  <a:pt x="262224" y="92438"/>
                  <a:pt x="265122" y="89540"/>
                  <a:pt x="268619" y="89540"/>
                </a:cubicBezTo>
                <a:lnTo>
                  <a:pt x="364555" y="89540"/>
                </a:lnTo>
                <a:lnTo>
                  <a:pt x="364555" y="12791"/>
                </a:lnTo>
                <a:lnTo>
                  <a:pt x="306993" y="12791"/>
                </a:lnTo>
                <a:cubicBezTo>
                  <a:pt x="303495" y="12791"/>
                  <a:pt x="300598" y="9893"/>
                  <a:pt x="300598" y="6396"/>
                </a:cubicBezTo>
                <a:cubicBezTo>
                  <a:pt x="300598" y="2898"/>
                  <a:pt x="303495" y="0"/>
                  <a:pt x="306993" y="0"/>
                </a:cubicBezTo>
                <a:lnTo>
                  <a:pt x="370950" y="0"/>
                </a:lnTo>
                <a:cubicBezTo>
                  <a:pt x="372649" y="0"/>
                  <a:pt x="374248" y="700"/>
                  <a:pt x="375447" y="1899"/>
                </a:cubicBezTo>
                <a:cubicBezTo>
                  <a:pt x="376646" y="3098"/>
                  <a:pt x="377346" y="4797"/>
                  <a:pt x="377346" y="6396"/>
                </a:cubicBezTo>
                <a:lnTo>
                  <a:pt x="377346" y="95935"/>
                </a:lnTo>
                <a:cubicBezTo>
                  <a:pt x="377346" y="97634"/>
                  <a:pt x="376646" y="99233"/>
                  <a:pt x="375447" y="100432"/>
                </a:cubicBezTo>
                <a:cubicBezTo>
                  <a:pt x="374248" y="101632"/>
                  <a:pt x="372649" y="102331"/>
                  <a:pt x="370950" y="102331"/>
                </a:cubicBezTo>
                <a:close/>
                <a:moveTo>
                  <a:pt x="287806" y="12791"/>
                </a:moveTo>
                <a:cubicBezTo>
                  <a:pt x="284308" y="12791"/>
                  <a:pt x="281411" y="9893"/>
                  <a:pt x="281411" y="6396"/>
                </a:cubicBezTo>
                <a:cubicBezTo>
                  <a:pt x="281411" y="2898"/>
                  <a:pt x="284308" y="0"/>
                  <a:pt x="287806" y="0"/>
                </a:cubicBezTo>
                <a:cubicBezTo>
                  <a:pt x="291304" y="0"/>
                  <a:pt x="294202" y="2898"/>
                  <a:pt x="294202" y="6396"/>
                </a:cubicBezTo>
                <a:cubicBezTo>
                  <a:pt x="294202" y="9893"/>
                  <a:pt x="291304" y="12791"/>
                  <a:pt x="287806" y="12791"/>
                </a:cubicBezTo>
                <a:close/>
              </a:path>
            </a:pathLst>
          </a:custGeom>
          <a:solidFill>
            <a:srgbClr val="FFFFFF"/>
          </a:solidFill>
          <a:ln w="9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1" name="Freeform: Shape 400">
            <a:extLst>
              <a:ext uri="{FF2B5EF4-FFF2-40B4-BE49-F238E27FC236}">
                <a16:creationId xmlns:a16="http://schemas.microsoft.com/office/drawing/2014/main" id="{6D376F1F-1911-4EC3-AAED-54A66E4AEE8C}"/>
              </a:ext>
            </a:extLst>
          </p:cNvPr>
          <p:cNvSpPr/>
          <p:nvPr/>
        </p:nvSpPr>
        <p:spPr>
          <a:xfrm>
            <a:off x="8751260" y="2576539"/>
            <a:ext cx="369751" cy="369751"/>
          </a:xfrm>
          <a:custGeom>
            <a:avLst/>
            <a:gdLst>
              <a:gd name="connsiteX0" fmla="*/ 370950 w 369750"/>
              <a:gd name="connsiteY0" fmla="*/ 377346 h 369750"/>
              <a:gd name="connsiteX1" fmla="*/ 108727 w 369750"/>
              <a:gd name="connsiteY1" fmla="*/ 377346 h 369750"/>
              <a:gd name="connsiteX2" fmla="*/ 102331 w 369750"/>
              <a:gd name="connsiteY2" fmla="*/ 370950 h 369750"/>
              <a:gd name="connsiteX3" fmla="*/ 108727 w 369750"/>
              <a:gd name="connsiteY3" fmla="*/ 364554 h 369750"/>
              <a:gd name="connsiteX4" fmla="*/ 364554 w 369750"/>
              <a:gd name="connsiteY4" fmla="*/ 364554 h 369750"/>
              <a:gd name="connsiteX5" fmla="*/ 364554 w 369750"/>
              <a:gd name="connsiteY5" fmla="*/ 185475 h 369750"/>
              <a:gd name="connsiteX6" fmla="*/ 370950 w 369750"/>
              <a:gd name="connsiteY6" fmla="*/ 179079 h 369750"/>
              <a:gd name="connsiteX7" fmla="*/ 377345 w 369750"/>
              <a:gd name="connsiteY7" fmla="*/ 185475 h 369750"/>
              <a:gd name="connsiteX8" fmla="*/ 377345 w 369750"/>
              <a:gd name="connsiteY8" fmla="*/ 370950 h 369750"/>
              <a:gd name="connsiteX9" fmla="*/ 375446 w 369750"/>
              <a:gd name="connsiteY9" fmla="*/ 375447 h 369750"/>
              <a:gd name="connsiteX10" fmla="*/ 370950 w 369750"/>
              <a:gd name="connsiteY10" fmla="*/ 377346 h 369750"/>
              <a:gd name="connsiteX11" fmla="*/ 89539 w 369750"/>
              <a:gd name="connsiteY11" fmla="*/ 377346 h 369750"/>
              <a:gd name="connsiteX12" fmla="*/ 83143 w 369750"/>
              <a:gd name="connsiteY12" fmla="*/ 370950 h 369750"/>
              <a:gd name="connsiteX13" fmla="*/ 89539 w 369750"/>
              <a:gd name="connsiteY13" fmla="*/ 364554 h 369750"/>
              <a:gd name="connsiteX14" fmla="*/ 95935 w 369750"/>
              <a:gd name="connsiteY14" fmla="*/ 370950 h 369750"/>
              <a:gd name="connsiteX15" fmla="*/ 89539 w 369750"/>
              <a:gd name="connsiteY15" fmla="*/ 377346 h 369750"/>
              <a:gd name="connsiteX16" fmla="*/ 70352 w 369750"/>
              <a:gd name="connsiteY16" fmla="*/ 377346 h 369750"/>
              <a:gd name="connsiteX17" fmla="*/ 6395 w 369750"/>
              <a:gd name="connsiteY17" fmla="*/ 377346 h 369750"/>
              <a:gd name="connsiteX18" fmla="*/ 0 w 369750"/>
              <a:gd name="connsiteY18" fmla="*/ 370950 h 369750"/>
              <a:gd name="connsiteX19" fmla="*/ 0 w 369750"/>
              <a:gd name="connsiteY19" fmla="*/ 281410 h 369750"/>
              <a:gd name="connsiteX20" fmla="*/ 1899 w 369750"/>
              <a:gd name="connsiteY20" fmla="*/ 276913 h 369750"/>
              <a:gd name="connsiteX21" fmla="*/ 6395 w 369750"/>
              <a:gd name="connsiteY21" fmla="*/ 275015 h 369750"/>
              <a:gd name="connsiteX22" fmla="*/ 108727 w 369750"/>
              <a:gd name="connsiteY22" fmla="*/ 275015 h 369750"/>
              <a:gd name="connsiteX23" fmla="*/ 115122 w 369750"/>
              <a:gd name="connsiteY23" fmla="*/ 281410 h 369750"/>
              <a:gd name="connsiteX24" fmla="*/ 108727 w 369750"/>
              <a:gd name="connsiteY24" fmla="*/ 287806 h 369750"/>
              <a:gd name="connsiteX25" fmla="*/ 12791 w 369750"/>
              <a:gd name="connsiteY25" fmla="*/ 287806 h 369750"/>
              <a:gd name="connsiteX26" fmla="*/ 12791 w 369750"/>
              <a:gd name="connsiteY26" fmla="*/ 364554 h 369750"/>
              <a:gd name="connsiteX27" fmla="*/ 70352 w 369750"/>
              <a:gd name="connsiteY27" fmla="*/ 364554 h 369750"/>
              <a:gd name="connsiteX28" fmla="*/ 70552 w 369750"/>
              <a:gd name="connsiteY28" fmla="*/ 364554 h 369750"/>
              <a:gd name="connsiteX29" fmla="*/ 76748 w 369750"/>
              <a:gd name="connsiteY29" fmla="*/ 370950 h 369750"/>
              <a:gd name="connsiteX30" fmla="*/ 70352 w 369750"/>
              <a:gd name="connsiteY30" fmla="*/ 377346 h 369750"/>
              <a:gd name="connsiteX31" fmla="*/ 281410 w 369750"/>
              <a:gd name="connsiteY31" fmla="*/ 287806 h 369750"/>
              <a:gd name="connsiteX32" fmla="*/ 127914 w 369750"/>
              <a:gd name="connsiteY32" fmla="*/ 287806 h 369750"/>
              <a:gd name="connsiteX33" fmla="*/ 121518 w 369750"/>
              <a:gd name="connsiteY33" fmla="*/ 281410 h 369750"/>
              <a:gd name="connsiteX34" fmla="*/ 127914 w 369750"/>
              <a:gd name="connsiteY34" fmla="*/ 275015 h 369750"/>
              <a:gd name="connsiteX35" fmla="*/ 275014 w 369750"/>
              <a:gd name="connsiteY35" fmla="*/ 275015 h 369750"/>
              <a:gd name="connsiteX36" fmla="*/ 275014 w 369750"/>
              <a:gd name="connsiteY36" fmla="*/ 6396 h 369750"/>
              <a:gd name="connsiteX37" fmla="*/ 281410 w 369750"/>
              <a:gd name="connsiteY37" fmla="*/ 0 h 369750"/>
              <a:gd name="connsiteX38" fmla="*/ 300597 w 369750"/>
              <a:gd name="connsiteY38" fmla="*/ 0 h 369750"/>
              <a:gd name="connsiteX39" fmla="*/ 306993 w 369750"/>
              <a:gd name="connsiteY39" fmla="*/ 6396 h 369750"/>
              <a:gd name="connsiteX40" fmla="*/ 300597 w 369750"/>
              <a:gd name="connsiteY40" fmla="*/ 12791 h 369750"/>
              <a:gd name="connsiteX41" fmla="*/ 287806 w 369750"/>
              <a:gd name="connsiteY41" fmla="*/ 12791 h 369750"/>
              <a:gd name="connsiteX42" fmla="*/ 287806 w 369750"/>
              <a:gd name="connsiteY42" fmla="*/ 281410 h 369750"/>
              <a:gd name="connsiteX43" fmla="*/ 285907 w 369750"/>
              <a:gd name="connsiteY43" fmla="*/ 285907 h 369750"/>
              <a:gd name="connsiteX44" fmla="*/ 281410 w 369750"/>
              <a:gd name="connsiteY44" fmla="*/ 287806 h 369750"/>
              <a:gd name="connsiteX45" fmla="*/ 370950 w 369750"/>
              <a:gd name="connsiteY45" fmla="*/ 172684 h 369750"/>
              <a:gd name="connsiteX46" fmla="*/ 364554 w 369750"/>
              <a:gd name="connsiteY46" fmla="*/ 166288 h 369750"/>
              <a:gd name="connsiteX47" fmla="*/ 364554 w 369750"/>
              <a:gd name="connsiteY47" fmla="*/ 12791 h 369750"/>
              <a:gd name="connsiteX48" fmla="*/ 339071 w 369750"/>
              <a:gd name="connsiteY48" fmla="*/ 12791 h 369750"/>
              <a:gd name="connsiteX49" fmla="*/ 338971 w 369750"/>
              <a:gd name="connsiteY49" fmla="*/ 12791 h 369750"/>
              <a:gd name="connsiteX50" fmla="*/ 332575 w 369750"/>
              <a:gd name="connsiteY50" fmla="*/ 6396 h 369750"/>
              <a:gd name="connsiteX51" fmla="*/ 338971 w 369750"/>
              <a:gd name="connsiteY51" fmla="*/ 0 h 369750"/>
              <a:gd name="connsiteX52" fmla="*/ 370950 w 369750"/>
              <a:gd name="connsiteY52" fmla="*/ 0 h 369750"/>
              <a:gd name="connsiteX53" fmla="*/ 375446 w 369750"/>
              <a:gd name="connsiteY53" fmla="*/ 1899 h 369750"/>
              <a:gd name="connsiteX54" fmla="*/ 377345 w 369750"/>
              <a:gd name="connsiteY54" fmla="*/ 6396 h 369750"/>
              <a:gd name="connsiteX55" fmla="*/ 377345 w 369750"/>
              <a:gd name="connsiteY55" fmla="*/ 166288 h 369750"/>
              <a:gd name="connsiteX56" fmla="*/ 370950 w 369750"/>
              <a:gd name="connsiteY56" fmla="*/ 172684 h 369750"/>
              <a:gd name="connsiteX57" fmla="*/ 319784 w 369750"/>
              <a:gd name="connsiteY57" fmla="*/ 12791 h 369750"/>
              <a:gd name="connsiteX58" fmla="*/ 313389 w 369750"/>
              <a:gd name="connsiteY58" fmla="*/ 6396 h 369750"/>
              <a:gd name="connsiteX59" fmla="*/ 319784 w 369750"/>
              <a:gd name="connsiteY59" fmla="*/ 0 h 369750"/>
              <a:gd name="connsiteX60" fmla="*/ 326180 w 369750"/>
              <a:gd name="connsiteY60" fmla="*/ 6396 h 369750"/>
              <a:gd name="connsiteX61" fmla="*/ 319784 w 369750"/>
              <a:gd name="connsiteY61" fmla="*/ 12791 h 3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69750" h="369750">
                <a:moveTo>
                  <a:pt x="370950" y="377346"/>
                </a:moveTo>
                <a:lnTo>
                  <a:pt x="108727" y="377346"/>
                </a:lnTo>
                <a:cubicBezTo>
                  <a:pt x="105229" y="377346"/>
                  <a:pt x="102331" y="374448"/>
                  <a:pt x="102331" y="370950"/>
                </a:cubicBezTo>
                <a:cubicBezTo>
                  <a:pt x="102331" y="367452"/>
                  <a:pt x="105229" y="364554"/>
                  <a:pt x="108727" y="364554"/>
                </a:cubicBezTo>
                <a:lnTo>
                  <a:pt x="364554" y="364554"/>
                </a:lnTo>
                <a:lnTo>
                  <a:pt x="364554" y="185475"/>
                </a:lnTo>
                <a:cubicBezTo>
                  <a:pt x="364554" y="181977"/>
                  <a:pt x="367452" y="179079"/>
                  <a:pt x="370950" y="179079"/>
                </a:cubicBezTo>
                <a:cubicBezTo>
                  <a:pt x="374447" y="179079"/>
                  <a:pt x="377345" y="181977"/>
                  <a:pt x="377345" y="185475"/>
                </a:cubicBezTo>
                <a:lnTo>
                  <a:pt x="377345" y="370950"/>
                </a:lnTo>
                <a:cubicBezTo>
                  <a:pt x="377345" y="372649"/>
                  <a:pt x="376646" y="374248"/>
                  <a:pt x="375446" y="375447"/>
                </a:cubicBezTo>
                <a:cubicBezTo>
                  <a:pt x="374247" y="376746"/>
                  <a:pt x="372649" y="377346"/>
                  <a:pt x="370950" y="377346"/>
                </a:cubicBezTo>
                <a:close/>
                <a:moveTo>
                  <a:pt x="89539" y="377346"/>
                </a:moveTo>
                <a:cubicBezTo>
                  <a:pt x="86042" y="377346"/>
                  <a:pt x="83143" y="374448"/>
                  <a:pt x="83143" y="370950"/>
                </a:cubicBezTo>
                <a:cubicBezTo>
                  <a:pt x="83143" y="367452"/>
                  <a:pt x="86042" y="364554"/>
                  <a:pt x="89539" y="364554"/>
                </a:cubicBezTo>
                <a:cubicBezTo>
                  <a:pt x="93037" y="364554"/>
                  <a:pt x="95935" y="367452"/>
                  <a:pt x="95935" y="370950"/>
                </a:cubicBezTo>
                <a:cubicBezTo>
                  <a:pt x="95935" y="374448"/>
                  <a:pt x="93037" y="377346"/>
                  <a:pt x="89539" y="377346"/>
                </a:cubicBezTo>
                <a:close/>
                <a:moveTo>
                  <a:pt x="70352" y="377346"/>
                </a:moveTo>
                <a:lnTo>
                  <a:pt x="6395" y="377346"/>
                </a:lnTo>
                <a:cubicBezTo>
                  <a:pt x="2898" y="377346"/>
                  <a:pt x="0" y="374448"/>
                  <a:pt x="0" y="370950"/>
                </a:cubicBezTo>
                <a:lnTo>
                  <a:pt x="0" y="281410"/>
                </a:lnTo>
                <a:cubicBezTo>
                  <a:pt x="0" y="279711"/>
                  <a:pt x="699" y="278113"/>
                  <a:pt x="1899" y="276913"/>
                </a:cubicBezTo>
                <a:cubicBezTo>
                  <a:pt x="3098" y="275714"/>
                  <a:pt x="4697" y="275015"/>
                  <a:pt x="6395" y="275015"/>
                </a:cubicBezTo>
                <a:lnTo>
                  <a:pt x="108727" y="275015"/>
                </a:lnTo>
                <a:cubicBezTo>
                  <a:pt x="112224" y="275015"/>
                  <a:pt x="115122" y="277913"/>
                  <a:pt x="115122" y="281410"/>
                </a:cubicBezTo>
                <a:cubicBezTo>
                  <a:pt x="115122" y="284908"/>
                  <a:pt x="112224" y="287806"/>
                  <a:pt x="108727" y="287806"/>
                </a:cubicBezTo>
                <a:lnTo>
                  <a:pt x="12791" y="287806"/>
                </a:lnTo>
                <a:lnTo>
                  <a:pt x="12791" y="364554"/>
                </a:lnTo>
                <a:lnTo>
                  <a:pt x="70352" y="364554"/>
                </a:lnTo>
                <a:cubicBezTo>
                  <a:pt x="70452" y="364554"/>
                  <a:pt x="70452" y="364554"/>
                  <a:pt x="70552" y="364554"/>
                </a:cubicBezTo>
                <a:cubicBezTo>
                  <a:pt x="73950" y="364654"/>
                  <a:pt x="76748" y="367452"/>
                  <a:pt x="76748" y="370950"/>
                </a:cubicBezTo>
                <a:cubicBezTo>
                  <a:pt x="76748" y="374448"/>
                  <a:pt x="73850" y="377346"/>
                  <a:pt x="70352" y="377346"/>
                </a:cubicBezTo>
                <a:close/>
                <a:moveTo>
                  <a:pt x="281410" y="287806"/>
                </a:moveTo>
                <a:lnTo>
                  <a:pt x="127914" y="287806"/>
                </a:lnTo>
                <a:cubicBezTo>
                  <a:pt x="124416" y="287806"/>
                  <a:pt x="121518" y="284908"/>
                  <a:pt x="121518" y="281410"/>
                </a:cubicBezTo>
                <a:cubicBezTo>
                  <a:pt x="121518" y="277913"/>
                  <a:pt x="124416" y="275015"/>
                  <a:pt x="127914" y="275015"/>
                </a:cubicBezTo>
                <a:lnTo>
                  <a:pt x="275014" y="275015"/>
                </a:lnTo>
                <a:lnTo>
                  <a:pt x="275014" y="6396"/>
                </a:lnTo>
                <a:cubicBezTo>
                  <a:pt x="275014" y="2898"/>
                  <a:pt x="277913" y="0"/>
                  <a:pt x="281410" y="0"/>
                </a:cubicBezTo>
                <a:lnTo>
                  <a:pt x="300597" y="0"/>
                </a:lnTo>
                <a:cubicBezTo>
                  <a:pt x="304195" y="0"/>
                  <a:pt x="306993" y="2898"/>
                  <a:pt x="306993" y="6396"/>
                </a:cubicBezTo>
                <a:cubicBezTo>
                  <a:pt x="306993" y="9893"/>
                  <a:pt x="304195" y="12791"/>
                  <a:pt x="300597" y="12791"/>
                </a:cubicBezTo>
                <a:lnTo>
                  <a:pt x="287806" y="12791"/>
                </a:lnTo>
                <a:lnTo>
                  <a:pt x="287806" y="281410"/>
                </a:lnTo>
                <a:cubicBezTo>
                  <a:pt x="287806" y="283109"/>
                  <a:pt x="287106" y="284708"/>
                  <a:pt x="285907" y="285907"/>
                </a:cubicBezTo>
                <a:cubicBezTo>
                  <a:pt x="284708" y="287106"/>
                  <a:pt x="283109" y="287806"/>
                  <a:pt x="281410" y="287806"/>
                </a:cubicBezTo>
                <a:close/>
                <a:moveTo>
                  <a:pt x="370950" y="172684"/>
                </a:moveTo>
                <a:cubicBezTo>
                  <a:pt x="367452" y="172684"/>
                  <a:pt x="364554" y="169786"/>
                  <a:pt x="364554" y="166288"/>
                </a:cubicBezTo>
                <a:lnTo>
                  <a:pt x="364554" y="12791"/>
                </a:lnTo>
                <a:lnTo>
                  <a:pt x="339071" y="12791"/>
                </a:lnTo>
                <a:cubicBezTo>
                  <a:pt x="339071" y="12791"/>
                  <a:pt x="339071" y="12791"/>
                  <a:pt x="338971" y="12791"/>
                </a:cubicBezTo>
                <a:cubicBezTo>
                  <a:pt x="335473" y="12791"/>
                  <a:pt x="332575" y="9893"/>
                  <a:pt x="332575" y="6396"/>
                </a:cubicBezTo>
                <a:cubicBezTo>
                  <a:pt x="332575" y="2898"/>
                  <a:pt x="335473" y="0"/>
                  <a:pt x="338971" y="0"/>
                </a:cubicBezTo>
                <a:lnTo>
                  <a:pt x="370950" y="0"/>
                </a:lnTo>
                <a:cubicBezTo>
                  <a:pt x="372649" y="0"/>
                  <a:pt x="374347" y="700"/>
                  <a:pt x="375446" y="1899"/>
                </a:cubicBezTo>
                <a:cubicBezTo>
                  <a:pt x="376646" y="3098"/>
                  <a:pt x="377345" y="4697"/>
                  <a:pt x="377345" y="6396"/>
                </a:cubicBezTo>
                <a:lnTo>
                  <a:pt x="377345" y="166288"/>
                </a:lnTo>
                <a:cubicBezTo>
                  <a:pt x="377345" y="169786"/>
                  <a:pt x="374447" y="172684"/>
                  <a:pt x="370950" y="172684"/>
                </a:cubicBezTo>
                <a:close/>
                <a:moveTo>
                  <a:pt x="319784" y="12791"/>
                </a:moveTo>
                <a:cubicBezTo>
                  <a:pt x="316286" y="12791"/>
                  <a:pt x="313389" y="9893"/>
                  <a:pt x="313389" y="6396"/>
                </a:cubicBezTo>
                <a:cubicBezTo>
                  <a:pt x="313389" y="2898"/>
                  <a:pt x="316286" y="0"/>
                  <a:pt x="319784" y="0"/>
                </a:cubicBezTo>
                <a:cubicBezTo>
                  <a:pt x="323282" y="0"/>
                  <a:pt x="326180" y="2898"/>
                  <a:pt x="326180" y="6396"/>
                </a:cubicBezTo>
                <a:cubicBezTo>
                  <a:pt x="326180" y="9893"/>
                  <a:pt x="323282" y="12791"/>
                  <a:pt x="319784" y="12791"/>
                </a:cubicBezTo>
                <a:close/>
              </a:path>
            </a:pathLst>
          </a:custGeom>
          <a:solidFill>
            <a:srgbClr val="FFFFFF"/>
          </a:solidFill>
          <a:ln w="9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02" name="Freeform: Shape 401">
            <a:extLst>
              <a:ext uri="{FF2B5EF4-FFF2-40B4-BE49-F238E27FC236}">
                <a16:creationId xmlns:a16="http://schemas.microsoft.com/office/drawing/2014/main" id="{641F9BB1-9263-42C7-8F4E-25D4BD2F6D05}"/>
              </a:ext>
            </a:extLst>
          </p:cNvPr>
          <p:cNvSpPr/>
          <p:nvPr/>
        </p:nvSpPr>
        <p:spPr>
          <a:xfrm>
            <a:off x="10051083" y="2576539"/>
            <a:ext cx="369751" cy="369751"/>
          </a:xfrm>
          <a:custGeom>
            <a:avLst/>
            <a:gdLst>
              <a:gd name="connsiteX0" fmla="*/ 370950 w 369750"/>
              <a:gd name="connsiteY0" fmla="*/ 377346 h 369750"/>
              <a:gd name="connsiteX1" fmla="*/ 211058 w 369750"/>
              <a:gd name="connsiteY1" fmla="*/ 377346 h 369750"/>
              <a:gd name="connsiteX2" fmla="*/ 204662 w 369750"/>
              <a:gd name="connsiteY2" fmla="*/ 370950 h 369750"/>
              <a:gd name="connsiteX3" fmla="*/ 211058 w 369750"/>
              <a:gd name="connsiteY3" fmla="*/ 364554 h 369750"/>
              <a:gd name="connsiteX4" fmla="*/ 364555 w 369750"/>
              <a:gd name="connsiteY4" fmla="*/ 364554 h 369750"/>
              <a:gd name="connsiteX5" fmla="*/ 364555 w 369750"/>
              <a:gd name="connsiteY5" fmla="*/ 338971 h 369750"/>
              <a:gd name="connsiteX6" fmla="*/ 364555 w 369750"/>
              <a:gd name="connsiteY6" fmla="*/ 338872 h 369750"/>
              <a:gd name="connsiteX7" fmla="*/ 370950 w 369750"/>
              <a:gd name="connsiteY7" fmla="*/ 332576 h 369750"/>
              <a:gd name="connsiteX8" fmla="*/ 377346 w 369750"/>
              <a:gd name="connsiteY8" fmla="*/ 338971 h 369750"/>
              <a:gd name="connsiteX9" fmla="*/ 377346 w 369750"/>
              <a:gd name="connsiteY9" fmla="*/ 370950 h 369750"/>
              <a:gd name="connsiteX10" fmla="*/ 375547 w 369750"/>
              <a:gd name="connsiteY10" fmla="*/ 375447 h 369750"/>
              <a:gd name="connsiteX11" fmla="*/ 370950 w 369750"/>
              <a:gd name="connsiteY11" fmla="*/ 377346 h 369750"/>
              <a:gd name="connsiteX12" fmla="*/ 191871 w 369750"/>
              <a:gd name="connsiteY12" fmla="*/ 377346 h 369750"/>
              <a:gd name="connsiteX13" fmla="*/ 6396 w 369750"/>
              <a:gd name="connsiteY13" fmla="*/ 377346 h 369750"/>
              <a:gd name="connsiteX14" fmla="*/ 1899 w 369750"/>
              <a:gd name="connsiteY14" fmla="*/ 375447 h 369750"/>
              <a:gd name="connsiteX15" fmla="*/ 0 w 369750"/>
              <a:gd name="connsiteY15" fmla="*/ 370950 h 369750"/>
              <a:gd name="connsiteX16" fmla="*/ 0 w 369750"/>
              <a:gd name="connsiteY16" fmla="*/ 108727 h 369750"/>
              <a:gd name="connsiteX17" fmla="*/ 6396 w 369750"/>
              <a:gd name="connsiteY17" fmla="*/ 102331 h 369750"/>
              <a:gd name="connsiteX18" fmla="*/ 12792 w 369750"/>
              <a:gd name="connsiteY18" fmla="*/ 108727 h 369750"/>
              <a:gd name="connsiteX19" fmla="*/ 12792 w 369750"/>
              <a:gd name="connsiteY19" fmla="*/ 364554 h 369750"/>
              <a:gd name="connsiteX20" fmla="*/ 191871 w 369750"/>
              <a:gd name="connsiteY20" fmla="*/ 364554 h 369750"/>
              <a:gd name="connsiteX21" fmla="*/ 198267 w 369750"/>
              <a:gd name="connsiteY21" fmla="*/ 370950 h 369750"/>
              <a:gd name="connsiteX22" fmla="*/ 191871 w 369750"/>
              <a:gd name="connsiteY22" fmla="*/ 377346 h 369750"/>
              <a:gd name="connsiteX23" fmla="*/ 370950 w 369750"/>
              <a:gd name="connsiteY23" fmla="*/ 326180 h 369750"/>
              <a:gd name="connsiteX24" fmla="*/ 364555 w 369750"/>
              <a:gd name="connsiteY24" fmla="*/ 319784 h 369750"/>
              <a:gd name="connsiteX25" fmla="*/ 370950 w 369750"/>
              <a:gd name="connsiteY25" fmla="*/ 313389 h 369750"/>
              <a:gd name="connsiteX26" fmla="*/ 377346 w 369750"/>
              <a:gd name="connsiteY26" fmla="*/ 319784 h 369750"/>
              <a:gd name="connsiteX27" fmla="*/ 370950 w 369750"/>
              <a:gd name="connsiteY27" fmla="*/ 326180 h 369750"/>
              <a:gd name="connsiteX28" fmla="*/ 370950 w 369750"/>
              <a:gd name="connsiteY28" fmla="*/ 306993 h 369750"/>
              <a:gd name="connsiteX29" fmla="*/ 364555 w 369750"/>
              <a:gd name="connsiteY29" fmla="*/ 300597 h 369750"/>
              <a:gd name="connsiteX30" fmla="*/ 364555 w 369750"/>
              <a:gd name="connsiteY30" fmla="*/ 287806 h 369750"/>
              <a:gd name="connsiteX31" fmla="*/ 95936 w 369750"/>
              <a:gd name="connsiteY31" fmla="*/ 287806 h 369750"/>
              <a:gd name="connsiteX32" fmla="*/ 91439 w 369750"/>
              <a:gd name="connsiteY32" fmla="*/ 285907 h 369750"/>
              <a:gd name="connsiteX33" fmla="*/ 89540 w 369750"/>
              <a:gd name="connsiteY33" fmla="*/ 281410 h 369750"/>
              <a:gd name="connsiteX34" fmla="*/ 89540 w 369750"/>
              <a:gd name="connsiteY34" fmla="*/ 127914 h 369750"/>
              <a:gd name="connsiteX35" fmla="*/ 89540 w 369750"/>
              <a:gd name="connsiteY35" fmla="*/ 127714 h 369750"/>
              <a:gd name="connsiteX36" fmla="*/ 95936 w 369750"/>
              <a:gd name="connsiteY36" fmla="*/ 121518 h 369750"/>
              <a:gd name="connsiteX37" fmla="*/ 102332 w 369750"/>
              <a:gd name="connsiteY37" fmla="*/ 127914 h 369750"/>
              <a:gd name="connsiteX38" fmla="*/ 102332 w 369750"/>
              <a:gd name="connsiteY38" fmla="*/ 275015 h 369750"/>
              <a:gd name="connsiteX39" fmla="*/ 370950 w 369750"/>
              <a:gd name="connsiteY39" fmla="*/ 275015 h 369750"/>
              <a:gd name="connsiteX40" fmla="*/ 375547 w 369750"/>
              <a:gd name="connsiteY40" fmla="*/ 276913 h 369750"/>
              <a:gd name="connsiteX41" fmla="*/ 377346 w 369750"/>
              <a:gd name="connsiteY41" fmla="*/ 281410 h 369750"/>
              <a:gd name="connsiteX42" fmla="*/ 377346 w 369750"/>
              <a:gd name="connsiteY42" fmla="*/ 300597 h 369750"/>
              <a:gd name="connsiteX43" fmla="*/ 370950 w 369750"/>
              <a:gd name="connsiteY43" fmla="*/ 306993 h 369750"/>
              <a:gd name="connsiteX44" fmla="*/ 95936 w 369750"/>
              <a:gd name="connsiteY44" fmla="*/ 115122 h 369750"/>
              <a:gd name="connsiteX45" fmla="*/ 89540 w 369750"/>
              <a:gd name="connsiteY45" fmla="*/ 108727 h 369750"/>
              <a:gd name="connsiteX46" fmla="*/ 89540 w 369750"/>
              <a:gd name="connsiteY46" fmla="*/ 12791 h 369750"/>
              <a:gd name="connsiteX47" fmla="*/ 12792 w 369750"/>
              <a:gd name="connsiteY47" fmla="*/ 12791 h 369750"/>
              <a:gd name="connsiteX48" fmla="*/ 12792 w 369750"/>
              <a:gd name="connsiteY48" fmla="*/ 70353 h 369750"/>
              <a:gd name="connsiteX49" fmla="*/ 6396 w 369750"/>
              <a:gd name="connsiteY49" fmla="*/ 76748 h 369750"/>
              <a:gd name="connsiteX50" fmla="*/ 0 w 369750"/>
              <a:gd name="connsiteY50" fmla="*/ 70353 h 369750"/>
              <a:gd name="connsiteX51" fmla="*/ 0 w 369750"/>
              <a:gd name="connsiteY51" fmla="*/ 6396 h 369750"/>
              <a:gd name="connsiteX52" fmla="*/ 6396 w 369750"/>
              <a:gd name="connsiteY52" fmla="*/ 0 h 369750"/>
              <a:gd name="connsiteX53" fmla="*/ 95936 w 369750"/>
              <a:gd name="connsiteY53" fmla="*/ 0 h 369750"/>
              <a:gd name="connsiteX54" fmla="*/ 100533 w 369750"/>
              <a:gd name="connsiteY54" fmla="*/ 1899 h 369750"/>
              <a:gd name="connsiteX55" fmla="*/ 102332 w 369750"/>
              <a:gd name="connsiteY55" fmla="*/ 6396 h 369750"/>
              <a:gd name="connsiteX56" fmla="*/ 102332 w 369750"/>
              <a:gd name="connsiteY56" fmla="*/ 108727 h 369750"/>
              <a:gd name="connsiteX57" fmla="*/ 95936 w 369750"/>
              <a:gd name="connsiteY57" fmla="*/ 115122 h 369750"/>
              <a:gd name="connsiteX58" fmla="*/ 6396 w 369750"/>
              <a:gd name="connsiteY58" fmla="*/ 95935 h 369750"/>
              <a:gd name="connsiteX59" fmla="*/ 0 w 369750"/>
              <a:gd name="connsiteY59" fmla="*/ 89540 h 369750"/>
              <a:gd name="connsiteX60" fmla="*/ 6396 w 369750"/>
              <a:gd name="connsiteY60" fmla="*/ 83144 h 369750"/>
              <a:gd name="connsiteX61" fmla="*/ 12792 w 369750"/>
              <a:gd name="connsiteY61" fmla="*/ 89540 h 369750"/>
              <a:gd name="connsiteX62" fmla="*/ 6396 w 369750"/>
              <a:gd name="connsiteY62" fmla="*/ 95935 h 3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</a:cxnLst>
            <a:rect l="l" t="t" r="r" b="b"/>
            <a:pathLst>
              <a:path w="369750" h="369750">
                <a:moveTo>
                  <a:pt x="370950" y="377346"/>
                </a:moveTo>
                <a:lnTo>
                  <a:pt x="211058" y="377346"/>
                </a:lnTo>
                <a:cubicBezTo>
                  <a:pt x="207560" y="377346"/>
                  <a:pt x="204662" y="374448"/>
                  <a:pt x="204662" y="370950"/>
                </a:cubicBezTo>
                <a:cubicBezTo>
                  <a:pt x="204662" y="367452"/>
                  <a:pt x="207560" y="364554"/>
                  <a:pt x="211058" y="364554"/>
                </a:cubicBezTo>
                <a:lnTo>
                  <a:pt x="364555" y="364554"/>
                </a:lnTo>
                <a:lnTo>
                  <a:pt x="364555" y="338971"/>
                </a:lnTo>
                <a:lnTo>
                  <a:pt x="364555" y="338872"/>
                </a:lnTo>
                <a:cubicBezTo>
                  <a:pt x="364655" y="335374"/>
                  <a:pt x="367452" y="332576"/>
                  <a:pt x="370950" y="332576"/>
                </a:cubicBezTo>
                <a:cubicBezTo>
                  <a:pt x="374448" y="332576"/>
                  <a:pt x="377346" y="335474"/>
                  <a:pt x="377346" y="338971"/>
                </a:cubicBezTo>
                <a:lnTo>
                  <a:pt x="377346" y="370950"/>
                </a:lnTo>
                <a:cubicBezTo>
                  <a:pt x="377346" y="372649"/>
                  <a:pt x="376746" y="374248"/>
                  <a:pt x="375547" y="375447"/>
                </a:cubicBezTo>
                <a:cubicBezTo>
                  <a:pt x="374248" y="376746"/>
                  <a:pt x="372649" y="377346"/>
                  <a:pt x="370950" y="377346"/>
                </a:cubicBezTo>
                <a:close/>
                <a:moveTo>
                  <a:pt x="191871" y="377346"/>
                </a:moveTo>
                <a:lnTo>
                  <a:pt x="6396" y="377346"/>
                </a:lnTo>
                <a:cubicBezTo>
                  <a:pt x="4697" y="377346"/>
                  <a:pt x="3098" y="376646"/>
                  <a:pt x="1899" y="375447"/>
                </a:cubicBezTo>
                <a:cubicBezTo>
                  <a:pt x="700" y="374248"/>
                  <a:pt x="0" y="372649"/>
                  <a:pt x="0" y="370950"/>
                </a:cubicBezTo>
                <a:lnTo>
                  <a:pt x="0" y="108727"/>
                </a:lnTo>
                <a:cubicBezTo>
                  <a:pt x="0" y="105229"/>
                  <a:pt x="2898" y="102331"/>
                  <a:pt x="6396" y="102331"/>
                </a:cubicBezTo>
                <a:cubicBezTo>
                  <a:pt x="9894" y="102331"/>
                  <a:pt x="12792" y="105229"/>
                  <a:pt x="12792" y="108727"/>
                </a:cubicBezTo>
                <a:lnTo>
                  <a:pt x="12792" y="364554"/>
                </a:lnTo>
                <a:lnTo>
                  <a:pt x="191871" y="364554"/>
                </a:lnTo>
                <a:cubicBezTo>
                  <a:pt x="195369" y="364554"/>
                  <a:pt x="198267" y="367452"/>
                  <a:pt x="198267" y="370950"/>
                </a:cubicBezTo>
                <a:cubicBezTo>
                  <a:pt x="198267" y="374448"/>
                  <a:pt x="195369" y="377346"/>
                  <a:pt x="191871" y="377346"/>
                </a:cubicBezTo>
                <a:close/>
                <a:moveTo>
                  <a:pt x="370950" y="326180"/>
                </a:moveTo>
                <a:cubicBezTo>
                  <a:pt x="367452" y="326180"/>
                  <a:pt x="364555" y="323382"/>
                  <a:pt x="364555" y="319784"/>
                </a:cubicBezTo>
                <a:cubicBezTo>
                  <a:pt x="364555" y="316287"/>
                  <a:pt x="367452" y="313389"/>
                  <a:pt x="370950" y="313389"/>
                </a:cubicBezTo>
                <a:cubicBezTo>
                  <a:pt x="374448" y="313389"/>
                  <a:pt x="377346" y="316287"/>
                  <a:pt x="377346" y="319784"/>
                </a:cubicBezTo>
                <a:cubicBezTo>
                  <a:pt x="377346" y="323382"/>
                  <a:pt x="374448" y="326180"/>
                  <a:pt x="370950" y="326180"/>
                </a:cubicBezTo>
                <a:close/>
                <a:moveTo>
                  <a:pt x="370950" y="306993"/>
                </a:moveTo>
                <a:cubicBezTo>
                  <a:pt x="367452" y="306993"/>
                  <a:pt x="364555" y="304195"/>
                  <a:pt x="364555" y="300597"/>
                </a:cubicBezTo>
                <a:lnTo>
                  <a:pt x="364555" y="287806"/>
                </a:lnTo>
                <a:lnTo>
                  <a:pt x="95936" y="287806"/>
                </a:lnTo>
                <a:cubicBezTo>
                  <a:pt x="94237" y="287806"/>
                  <a:pt x="92638" y="287106"/>
                  <a:pt x="91439" y="285907"/>
                </a:cubicBezTo>
                <a:cubicBezTo>
                  <a:pt x="90239" y="284808"/>
                  <a:pt x="89540" y="283109"/>
                  <a:pt x="89540" y="281410"/>
                </a:cubicBezTo>
                <a:lnTo>
                  <a:pt x="89540" y="127914"/>
                </a:lnTo>
                <a:cubicBezTo>
                  <a:pt x="89540" y="127914"/>
                  <a:pt x="89540" y="127814"/>
                  <a:pt x="89540" y="127714"/>
                </a:cubicBezTo>
                <a:cubicBezTo>
                  <a:pt x="89640" y="124316"/>
                  <a:pt x="92538" y="121518"/>
                  <a:pt x="95936" y="121518"/>
                </a:cubicBezTo>
                <a:cubicBezTo>
                  <a:pt x="99533" y="121518"/>
                  <a:pt x="102332" y="124416"/>
                  <a:pt x="102332" y="127914"/>
                </a:cubicBezTo>
                <a:lnTo>
                  <a:pt x="102332" y="275015"/>
                </a:lnTo>
                <a:lnTo>
                  <a:pt x="370950" y="275015"/>
                </a:lnTo>
                <a:cubicBezTo>
                  <a:pt x="372649" y="275015"/>
                  <a:pt x="374248" y="275714"/>
                  <a:pt x="375547" y="276913"/>
                </a:cubicBezTo>
                <a:cubicBezTo>
                  <a:pt x="376646" y="278113"/>
                  <a:pt x="377346" y="279711"/>
                  <a:pt x="377346" y="281410"/>
                </a:cubicBezTo>
                <a:lnTo>
                  <a:pt x="377346" y="300597"/>
                </a:lnTo>
                <a:cubicBezTo>
                  <a:pt x="377346" y="304195"/>
                  <a:pt x="374548" y="306993"/>
                  <a:pt x="370950" y="306993"/>
                </a:cubicBezTo>
                <a:close/>
                <a:moveTo>
                  <a:pt x="95936" y="115122"/>
                </a:moveTo>
                <a:cubicBezTo>
                  <a:pt x="92438" y="115122"/>
                  <a:pt x="89540" y="112324"/>
                  <a:pt x="89540" y="108727"/>
                </a:cubicBezTo>
                <a:lnTo>
                  <a:pt x="89540" y="12791"/>
                </a:lnTo>
                <a:lnTo>
                  <a:pt x="12792" y="12791"/>
                </a:lnTo>
                <a:lnTo>
                  <a:pt x="12792" y="70353"/>
                </a:lnTo>
                <a:cubicBezTo>
                  <a:pt x="12792" y="73950"/>
                  <a:pt x="9894" y="76748"/>
                  <a:pt x="6396" y="76748"/>
                </a:cubicBezTo>
                <a:cubicBezTo>
                  <a:pt x="2898" y="76748"/>
                  <a:pt x="0" y="73850"/>
                  <a:pt x="0" y="70353"/>
                </a:cubicBezTo>
                <a:lnTo>
                  <a:pt x="0" y="6396"/>
                </a:lnTo>
                <a:cubicBezTo>
                  <a:pt x="0" y="2898"/>
                  <a:pt x="2898" y="0"/>
                  <a:pt x="6396" y="0"/>
                </a:cubicBezTo>
                <a:lnTo>
                  <a:pt x="95936" y="0"/>
                </a:lnTo>
                <a:cubicBezTo>
                  <a:pt x="97634" y="0"/>
                  <a:pt x="99333" y="700"/>
                  <a:pt x="100533" y="1899"/>
                </a:cubicBezTo>
                <a:cubicBezTo>
                  <a:pt x="101632" y="3098"/>
                  <a:pt x="102332" y="4697"/>
                  <a:pt x="102332" y="6396"/>
                </a:cubicBezTo>
                <a:lnTo>
                  <a:pt x="102332" y="108727"/>
                </a:lnTo>
                <a:cubicBezTo>
                  <a:pt x="102332" y="112324"/>
                  <a:pt x="99533" y="115122"/>
                  <a:pt x="95936" y="115122"/>
                </a:cubicBezTo>
                <a:close/>
                <a:moveTo>
                  <a:pt x="6396" y="95935"/>
                </a:moveTo>
                <a:cubicBezTo>
                  <a:pt x="2898" y="95935"/>
                  <a:pt x="0" y="93037"/>
                  <a:pt x="0" y="89540"/>
                </a:cubicBezTo>
                <a:cubicBezTo>
                  <a:pt x="0" y="86042"/>
                  <a:pt x="2898" y="83144"/>
                  <a:pt x="6396" y="83144"/>
                </a:cubicBezTo>
                <a:cubicBezTo>
                  <a:pt x="9894" y="83144"/>
                  <a:pt x="12792" y="86042"/>
                  <a:pt x="12792" y="89540"/>
                </a:cubicBezTo>
                <a:cubicBezTo>
                  <a:pt x="12792" y="93037"/>
                  <a:pt x="9894" y="95935"/>
                  <a:pt x="6396" y="95935"/>
                </a:cubicBezTo>
                <a:close/>
              </a:path>
            </a:pathLst>
          </a:custGeom>
          <a:solidFill>
            <a:srgbClr val="FFFFFF"/>
          </a:solidFill>
          <a:ln w="998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24" name="Group 523">
            <a:extLst>
              <a:ext uri="{FF2B5EF4-FFF2-40B4-BE49-F238E27FC236}">
                <a16:creationId xmlns:a16="http://schemas.microsoft.com/office/drawing/2014/main" id="{835546C2-6A59-45EE-9220-347D34716F46}"/>
              </a:ext>
            </a:extLst>
          </p:cNvPr>
          <p:cNvGrpSpPr/>
          <p:nvPr/>
        </p:nvGrpSpPr>
        <p:grpSpPr>
          <a:xfrm>
            <a:off x="11078491" y="2569843"/>
            <a:ext cx="539936" cy="519675"/>
            <a:chOff x="11078491" y="2569843"/>
            <a:chExt cx="539936" cy="519675"/>
          </a:xfrm>
        </p:grpSpPr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498A7480-1804-434D-91FC-065FBF917E6A}"/>
                </a:ext>
              </a:extLst>
            </p:cNvPr>
            <p:cNvSpPr/>
            <p:nvPr/>
          </p:nvSpPr>
          <p:spPr>
            <a:xfrm>
              <a:off x="11288649" y="2569843"/>
              <a:ext cx="329778" cy="519650"/>
            </a:xfrm>
            <a:custGeom>
              <a:avLst/>
              <a:gdLst>
                <a:gd name="connsiteX0" fmla="*/ 69653 w 329777"/>
                <a:gd name="connsiteY0" fmla="*/ 528344 h 519649"/>
                <a:gd name="connsiteX1" fmla="*/ 65156 w 329777"/>
                <a:gd name="connsiteY1" fmla="*/ 526445 h 519649"/>
                <a:gd name="connsiteX2" fmla="*/ 1799 w 329777"/>
                <a:gd name="connsiteY2" fmla="*/ 463088 h 519649"/>
                <a:gd name="connsiteX3" fmla="*/ 1799 w 329777"/>
                <a:gd name="connsiteY3" fmla="*/ 454094 h 519649"/>
                <a:gd name="connsiteX4" fmla="*/ 74250 w 329777"/>
                <a:gd name="connsiteY4" fmla="*/ 381743 h 519649"/>
                <a:gd name="connsiteX5" fmla="*/ 83244 w 329777"/>
                <a:gd name="connsiteY5" fmla="*/ 381743 h 519649"/>
                <a:gd name="connsiteX6" fmla="*/ 85142 w 329777"/>
                <a:gd name="connsiteY6" fmla="*/ 386240 h 519649"/>
                <a:gd name="connsiteX7" fmla="*/ 83244 w 329777"/>
                <a:gd name="connsiteY7" fmla="*/ 390737 h 519649"/>
                <a:gd name="connsiteX8" fmla="*/ 15389 w 329777"/>
                <a:gd name="connsiteY8" fmla="*/ 458591 h 519649"/>
                <a:gd name="connsiteX9" fmla="*/ 69653 w 329777"/>
                <a:gd name="connsiteY9" fmla="*/ 512854 h 519649"/>
                <a:gd name="connsiteX10" fmla="*/ 110325 w 329777"/>
                <a:gd name="connsiteY10" fmla="*/ 472182 h 519649"/>
                <a:gd name="connsiteX11" fmla="*/ 110525 w 329777"/>
                <a:gd name="connsiteY11" fmla="*/ 472082 h 519649"/>
                <a:gd name="connsiteX12" fmla="*/ 119420 w 329777"/>
                <a:gd name="connsiteY12" fmla="*/ 472182 h 519649"/>
                <a:gd name="connsiteX13" fmla="*/ 121318 w 329777"/>
                <a:gd name="connsiteY13" fmla="*/ 476679 h 519649"/>
                <a:gd name="connsiteX14" fmla="*/ 119420 w 329777"/>
                <a:gd name="connsiteY14" fmla="*/ 481176 h 519649"/>
                <a:gd name="connsiteX15" fmla="*/ 74250 w 329777"/>
                <a:gd name="connsiteY15" fmla="*/ 526445 h 519649"/>
                <a:gd name="connsiteX16" fmla="*/ 69653 w 329777"/>
                <a:gd name="connsiteY16" fmla="*/ 528344 h 519649"/>
                <a:gd name="connsiteX17" fmla="*/ 128514 w 329777"/>
                <a:gd name="connsiteY17" fmla="*/ 469483 h 519649"/>
                <a:gd name="connsiteX18" fmla="*/ 123916 w 329777"/>
                <a:gd name="connsiteY18" fmla="*/ 467685 h 519649"/>
                <a:gd name="connsiteX19" fmla="*/ 122018 w 329777"/>
                <a:gd name="connsiteY19" fmla="*/ 463088 h 519649"/>
                <a:gd name="connsiteX20" fmla="*/ 123916 w 329777"/>
                <a:gd name="connsiteY20" fmla="*/ 458591 h 519649"/>
                <a:gd name="connsiteX21" fmla="*/ 133010 w 329777"/>
                <a:gd name="connsiteY21" fmla="*/ 458591 h 519649"/>
                <a:gd name="connsiteX22" fmla="*/ 134910 w 329777"/>
                <a:gd name="connsiteY22" fmla="*/ 463088 h 519649"/>
                <a:gd name="connsiteX23" fmla="*/ 133010 w 329777"/>
                <a:gd name="connsiteY23" fmla="*/ 467685 h 519649"/>
                <a:gd name="connsiteX24" fmla="*/ 128514 w 329777"/>
                <a:gd name="connsiteY24" fmla="*/ 469483 h 519649"/>
                <a:gd name="connsiteX25" fmla="*/ 142004 w 329777"/>
                <a:gd name="connsiteY25" fmla="*/ 455993 h 519649"/>
                <a:gd name="connsiteX26" fmla="*/ 137507 w 329777"/>
                <a:gd name="connsiteY26" fmla="*/ 454094 h 519649"/>
                <a:gd name="connsiteX27" fmla="*/ 135609 w 329777"/>
                <a:gd name="connsiteY27" fmla="*/ 449497 h 519649"/>
                <a:gd name="connsiteX28" fmla="*/ 137507 w 329777"/>
                <a:gd name="connsiteY28" fmla="*/ 445000 h 519649"/>
                <a:gd name="connsiteX29" fmla="*/ 318386 w 329777"/>
                <a:gd name="connsiteY29" fmla="*/ 264122 h 519649"/>
                <a:gd name="connsiteX30" fmla="*/ 191771 w 329777"/>
                <a:gd name="connsiteY30" fmla="*/ 137507 h 519649"/>
                <a:gd name="connsiteX31" fmla="*/ 191671 w 329777"/>
                <a:gd name="connsiteY31" fmla="*/ 137407 h 519649"/>
                <a:gd name="connsiteX32" fmla="*/ 191771 w 329777"/>
                <a:gd name="connsiteY32" fmla="*/ 128513 h 519649"/>
                <a:gd name="connsiteX33" fmla="*/ 200865 w 329777"/>
                <a:gd name="connsiteY33" fmla="*/ 128513 h 519649"/>
                <a:gd name="connsiteX34" fmla="*/ 331977 w 329777"/>
                <a:gd name="connsiteY34" fmla="*/ 259625 h 519649"/>
                <a:gd name="connsiteX35" fmla="*/ 333875 w 329777"/>
                <a:gd name="connsiteY35" fmla="*/ 264122 h 519649"/>
                <a:gd name="connsiteX36" fmla="*/ 331977 w 329777"/>
                <a:gd name="connsiteY36" fmla="*/ 268619 h 519649"/>
                <a:gd name="connsiteX37" fmla="*/ 146601 w 329777"/>
                <a:gd name="connsiteY37" fmla="*/ 454094 h 519649"/>
                <a:gd name="connsiteX38" fmla="*/ 142004 w 329777"/>
                <a:gd name="connsiteY38" fmla="*/ 455993 h 519649"/>
                <a:gd name="connsiteX39" fmla="*/ 92338 w 329777"/>
                <a:gd name="connsiteY39" fmla="*/ 379044 h 519649"/>
                <a:gd name="connsiteX40" fmla="*/ 87741 w 329777"/>
                <a:gd name="connsiteY40" fmla="*/ 377246 h 519649"/>
                <a:gd name="connsiteX41" fmla="*/ 85842 w 329777"/>
                <a:gd name="connsiteY41" fmla="*/ 372649 h 519649"/>
                <a:gd name="connsiteX42" fmla="*/ 87741 w 329777"/>
                <a:gd name="connsiteY42" fmla="*/ 368152 h 519649"/>
                <a:gd name="connsiteX43" fmla="*/ 191771 w 329777"/>
                <a:gd name="connsiteY43" fmla="*/ 264122 h 519649"/>
                <a:gd name="connsiteX44" fmla="*/ 1799 w 329777"/>
                <a:gd name="connsiteY44" fmla="*/ 74150 h 519649"/>
                <a:gd name="connsiteX45" fmla="*/ 1799 w 329777"/>
                <a:gd name="connsiteY45" fmla="*/ 65156 h 519649"/>
                <a:gd name="connsiteX46" fmla="*/ 15389 w 329777"/>
                <a:gd name="connsiteY46" fmla="*/ 51565 h 519649"/>
                <a:gd name="connsiteX47" fmla="*/ 24484 w 329777"/>
                <a:gd name="connsiteY47" fmla="*/ 51565 h 519649"/>
                <a:gd name="connsiteX48" fmla="*/ 24484 w 329777"/>
                <a:gd name="connsiteY48" fmla="*/ 60659 h 519649"/>
                <a:gd name="connsiteX49" fmla="*/ 15389 w 329777"/>
                <a:gd name="connsiteY49" fmla="*/ 69653 h 519649"/>
                <a:gd name="connsiteX50" fmla="*/ 205361 w 329777"/>
                <a:gd name="connsiteY50" fmla="*/ 259625 h 519649"/>
                <a:gd name="connsiteX51" fmla="*/ 207261 w 329777"/>
                <a:gd name="connsiteY51" fmla="*/ 264122 h 519649"/>
                <a:gd name="connsiteX52" fmla="*/ 205361 w 329777"/>
                <a:gd name="connsiteY52" fmla="*/ 268619 h 519649"/>
                <a:gd name="connsiteX53" fmla="*/ 96935 w 329777"/>
                <a:gd name="connsiteY53" fmla="*/ 377146 h 519649"/>
                <a:gd name="connsiteX54" fmla="*/ 96835 w 329777"/>
                <a:gd name="connsiteY54" fmla="*/ 377246 h 519649"/>
                <a:gd name="connsiteX55" fmla="*/ 92338 w 329777"/>
                <a:gd name="connsiteY55" fmla="*/ 379044 h 519649"/>
                <a:gd name="connsiteX56" fmla="*/ 182777 w 329777"/>
                <a:gd name="connsiteY56" fmla="*/ 125815 h 519649"/>
                <a:gd name="connsiteX57" fmla="*/ 178180 w 329777"/>
                <a:gd name="connsiteY57" fmla="*/ 123916 h 519649"/>
                <a:gd name="connsiteX58" fmla="*/ 69653 w 329777"/>
                <a:gd name="connsiteY58" fmla="*/ 15390 h 519649"/>
                <a:gd name="connsiteX59" fmla="*/ 51665 w 329777"/>
                <a:gd name="connsiteY59" fmla="*/ 33377 h 519649"/>
                <a:gd name="connsiteX60" fmla="*/ 51565 w 329777"/>
                <a:gd name="connsiteY60" fmla="*/ 33477 h 519649"/>
                <a:gd name="connsiteX61" fmla="*/ 42571 w 329777"/>
                <a:gd name="connsiteY61" fmla="*/ 33477 h 519649"/>
                <a:gd name="connsiteX62" fmla="*/ 40673 w 329777"/>
                <a:gd name="connsiteY62" fmla="*/ 28980 h 519649"/>
                <a:gd name="connsiteX63" fmla="*/ 42571 w 329777"/>
                <a:gd name="connsiteY63" fmla="*/ 24483 h 519649"/>
                <a:gd name="connsiteX64" fmla="*/ 65156 w 329777"/>
                <a:gd name="connsiteY64" fmla="*/ 1799 h 519649"/>
                <a:gd name="connsiteX65" fmla="*/ 74250 w 329777"/>
                <a:gd name="connsiteY65" fmla="*/ 1799 h 519649"/>
                <a:gd name="connsiteX66" fmla="*/ 187274 w 329777"/>
                <a:gd name="connsiteY66" fmla="*/ 114922 h 519649"/>
                <a:gd name="connsiteX67" fmla="*/ 187274 w 329777"/>
                <a:gd name="connsiteY67" fmla="*/ 123916 h 519649"/>
                <a:gd name="connsiteX68" fmla="*/ 182777 w 329777"/>
                <a:gd name="connsiteY68" fmla="*/ 125815 h 519649"/>
                <a:gd name="connsiteX69" fmla="*/ 33478 w 329777"/>
                <a:gd name="connsiteY69" fmla="*/ 48967 h 519649"/>
                <a:gd name="connsiteX70" fmla="*/ 28980 w 329777"/>
                <a:gd name="connsiteY70" fmla="*/ 47068 h 519649"/>
                <a:gd name="connsiteX71" fmla="*/ 27082 w 329777"/>
                <a:gd name="connsiteY71" fmla="*/ 42571 h 519649"/>
                <a:gd name="connsiteX72" fmla="*/ 28980 w 329777"/>
                <a:gd name="connsiteY72" fmla="*/ 37974 h 519649"/>
                <a:gd name="connsiteX73" fmla="*/ 38074 w 329777"/>
                <a:gd name="connsiteY73" fmla="*/ 37974 h 519649"/>
                <a:gd name="connsiteX74" fmla="*/ 39874 w 329777"/>
                <a:gd name="connsiteY74" fmla="*/ 42571 h 519649"/>
                <a:gd name="connsiteX75" fmla="*/ 38074 w 329777"/>
                <a:gd name="connsiteY75" fmla="*/ 47068 h 519649"/>
                <a:gd name="connsiteX76" fmla="*/ 33478 w 329777"/>
                <a:gd name="connsiteY76" fmla="*/ 48967 h 51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29777" h="519649">
                  <a:moveTo>
                    <a:pt x="69653" y="528344"/>
                  </a:moveTo>
                  <a:cubicBezTo>
                    <a:pt x="67954" y="528344"/>
                    <a:pt x="66355" y="527644"/>
                    <a:pt x="65156" y="526445"/>
                  </a:cubicBezTo>
                  <a:lnTo>
                    <a:pt x="1799" y="463088"/>
                  </a:lnTo>
                  <a:cubicBezTo>
                    <a:pt x="-600" y="460589"/>
                    <a:pt x="-600" y="456592"/>
                    <a:pt x="1799" y="454094"/>
                  </a:cubicBezTo>
                  <a:lnTo>
                    <a:pt x="74250" y="381743"/>
                  </a:lnTo>
                  <a:cubicBezTo>
                    <a:pt x="76648" y="379344"/>
                    <a:pt x="80846" y="379344"/>
                    <a:pt x="83244" y="381743"/>
                  </a:cubicBezTo>
                  <a:cubicBezTo>
                    <a:pt x="84443" y="382942"/>
                    <a:pt x="85142" y="384541"/>
                    <a:pt x="85142" y="386240"/>
                  </a:cubicBezTo>
                  <a:cubicBezTo>
                    <a:pt x="85142" y="387939"/>
                    <a:pt x="84443" y="389537"/>
                    <a:pt x="83244" y="390737"/>
                  </a:cubicBezTo>
                  <a:lnTo>
                    <a:pt x="15389" y="458591"/>
                  </a:lnTo>
                  <a:lnTo>
                    <a:pt x="69653" y="512854"/>
                  </a:lnTo>
                  <a:lnTo>
                    <a:pt x="110325" y="472182"/>
                  </a:lnTo>
                  <a:cubicBezTo>
                    <a:pt x="110425" y="472082"/>
                    <a:pt x="110425" y="472082"/>
                    <a:pt x="110525" y="472082"/>
                  </a:cubicBezTo>
                  <a:cubicBezTo>
                    <a:pt x="112924" y="469783"/>
                    <a:pt x="117021" y="469783"/>
                    <a:pt x="119420" y="472182"/>
                  </a:cubicBezTo>
                  <a:cubicBezTo>
                    <a:pt x="120619" y="473381"/>
                    <a:pt x="121318" y="474980"/>
                    <a:pt x="121318" y="476679"/>
                  </a:cubicBezTo>
                  <a:cubicBezTo>
                    <a:pt x="121318" y="478377"/>
                    <a:pt x="120619" y="479976"/>
                    <a:pt x="119420" y="481176"/>
                  </a:cubicBezTo>
                  <a:lnTo>
                    <a:pt x="74250" y="526445"/>
                  </a:lnTo>
                  <a:cubicBezTo>
                    <a:pt x="73051" y="527644"/>
                    <a:pt x="71451" y="528344"/>
                    <a:pt x="69653" y="528344"/>
                  </a:cubicBezTo>
                  <a:close/>
                  <a:moveTo>
                    <a:pt x="128514" y="469483"/>
                  </a:moveTo>
                  <a:cubicBezTo>
                    <a:pt x="126815" y="469483"/>
                    <a:pt x="125115" y="468884"/>
                    <a:pt x="123916" y="467685"/>
                  </a:cubicBezTo>
                  <a:cubicBezTo>
                    <a:pt x="122717" y="466485"/>
                    <a:pt x="122018" y="464887"/>
                    <a:pt x="122018" y="463088"/>
                  </a:cubicBezTo>
                  <a:cubicBezTo>
                    <a:pt x="122018" y="461389"/>
                    <a:pt x="122717" y="459790"/>
                    <a:pt x="123916" y="458591"/>
                  </a:cubicBezTo>
                  <a:cubicBezTo>
                    <a:pt x="126314" y="456192"/>
                    <a:pt x="130612" y="456192"/>
                    <a:pt x="133010" y="458591"/>
                  </a:cubicBezTo>
                  <a:cubicBezTo>
                    <a:pt x="134209" y="459790"/>
                    <a:pt x="134910" y="461389"/>
                    <a:pt x="134910" y="463088"/>
                  </a:cubicBezTo>
                  <a:cubicBezTo>
                    <a:pt x="134910" y="464887"/>
                    <a:pt x="134209" y="466485"/>
                    <a:pt x="133010" y="467685"/>
                  </a:cubicBezTo>
                  <a:cubicBezTo>
                    <a:pt x="131811" y="468884"/>
                    <a:pt x="130212" y="469483"/>
                    <a:pt x="128514" y="469483"/>
                  </a:cubicBezTo>
                  <a:close/>
                  <a:moveTo>
                    <a:pt x="142004" y="455993"/>
                  </a:moveTo>
                  <a:cubicBezTo>
                    <a:pt x="140305" y="455993"/>
                    <a:pt x="138706" y="455293"/>
                    <a:pt x="137507" y="454094"/>
                  </a:cubicBezTo>
                  <a:cubicBezTo>
                    <a:pt x="136308" y="452895"/>
                    <a:pt x="135609" y="451296"/>
                    <a:pt x="135609" y="449497"/>
                  </a:cubicBezTo>
                  <a:cubicBezTo>
                    <a:pt x="135609" y="447798"/>
                    <a:pt x="136308" y="446199"/>
                    <a:pt x="137507" y="445000"/>
                  </a:cubicBezTo>
                  <a:lnTo>
                    <a:pt x="318386" y="264122"/>
                  </a:lnTo>
                  <a:lnTo>
                    <a:pt x="191771" y="137507"/>
                  </a:lnTo>
                  <a:cubicBezTo>
                    <a:pt x="191771" y="137507"/>
                    <a:pt x="191771" y="137407"/>
                    <a:pt x="191671" y="137407"/>
                  </a:cubicBezTo>
                  <a:cubicBezTo>
                    <a:pt x="189272" y="134909"/>
                    <a:pt x="189372" y="130912"/>
                    <a:pt x="191771" y="128513"/>
                  </a:cubicBezTo>
                  <a:cubicBezTo>
                    <a:pt x="194169" y="126015"/>
                    <a:pt x="198367" y="126015"/>
                    <a:pt x="200865" y="128513"/>
                  </a:cubicBezTo>
                  <a:lnTo>
                    <a:pt x="331977" y="259625"/>
                  </a:lnTo>
                  <a:cubicBezTo>
                    <a:pt x="333176" y="260824"/>
                    <a:pt x="333875" y="262423"/>
                    <a:pt x="333875" y="264122"/>
                  </a:cubicBezTo>
                  <a:cubicBezTo>
                    <a:pt x="333875" y="265821"/>
                    <a:pt x="333176" y="267420"/>
                    <a:pt x="331977" y="268619"/>
                  </a:cubicBezTo>
                  <a:lnTo>
                    <a:pt x="146601" y="454094"/>
                  </a:lnTo>
                  <a:cubicBezTo>
                    <a:pt x="145302" y="455293"/>
                    <a:pt x="143703" y="455993"/>
                    <a:pt x="142004" y="455993"/>
                  </a:cubicBezTo>
                  <a:close/>
                  <a:moveTo>
                    <a:pt x="92338" y="379044"/>
                  </a:moveTo>
                  <a:cubicBezTo>
                    <a:pt x="90639" y="379044"/>
                    <a:pt x="88940" y="378445"/>
                    <a:pt x="87741" y="377246"/>
                  </a:cubicBezTo>
                  <a:cubicBezTo>
                    <a:pt x="86541" y="375946"/>
                    <a:pt x="85842" y="374348"/>
                    <a:pt x="85842" y="372649"/>
                  </a:cubicBezTo>
                  <a:cubicBezTo>
                    <a:pt x="85842" y="370950"/>
                    <a:pt x="86541" y="369351"/>
                    <a:pt x="87741" y="368152"/>
                  </a:cubicBezTo>
                  <a:lnTo>
                    <a:pt x="191771" y="264122"/>
                  </a:lnTo>
                  <a:lnTo>
                    <a:pt x="1799" y="74150"/>
                  </a:lnTo>
                  <a:cubicBezTo>
                    <a:pt x="-600" y="71652"/>
                    <a:pt x="-600" y="67654"/>
                    <a:pt x="1799" y="65156"/>
                  </a:cubicBezTo>
                  <a:lnTo>
                    <a:pt x="15389" y="51565"/>
                  </a:lnTo>
                  <a:cubicBezTo>
                    <a:pt x="17788" y="49167"/>
                    <a:pt x="21985" y="49167"/>
                    <a:pt x="24484" y="51565"/>
                  </a:cubicBezTo>
                  <a:cubicBezTo>
                    <a:pt x="26982" y="54064"/>
                    <a:pt x="26982" y="58161"/>
                    <a:pt x="24484" y="60659"/>
                  </a:cubicBezTo>
                  <a:lnTo>
                    <a:pt x="15389" y="69653"/>
                  </a:lnTo>
                  <a:lnTo>
                    <a:pt x="205361" y="259625"/>
                  </a:lnTo>
                  <a:cubicBezTo>
                    <a:pt x="206561" y="260824"/>
                    <a:pt x="207261" y="262423"/>
                    <a:pt x="207261" y="264122"/>
                  </a:cubicBezTo>
                  <a:cubicBezTo>
                    <a:pt x="207261" y="265821"/>
                    <a:pt x="206561" y="267420"/>
                    <a:pt x="205361" y="268619"/>
                  </a:cubicBezTo>
                  <a:lnTo>
                    <a:pt x="96935" y="377146"/>
                  </a:lnTo>
                  <a:cubicBezTo>
                    <a:pt x="96835" y="377146"/>
                    <a:pt x="96835" y="377146"/>
                    <a:pt x="96835" y="377246"/>
                  </a:cubicBezTo>
                  <a:cubicBezTo>
                    <a:pt x="95636" y="378445"/>
                    <a:pt x="94036" y="379044"/>
                    <a:pt x="92338" y="379044"/>
                  </a:cubicBezTo>
                  <a:close/>
                  <a:moveTo>
                    <a:pt x="182777" y="125815"/>
                  </a:moveTo>
                  <a:cubicBezTo>
                    <a:pt x="181078" y="125815"/>
                    <a:pt x="179479" y="125116"/>
                    <a:pt x="178180" y="123916"/>
                  </a:cubicBezTo>
                  <a:lnTo>
                    <a:pt x="69653" y="15390"/>
                  </a:lnTo>
                  <a:lnTo>
                    <a:pt x="51665" y="33377"/>
                  </a:lnTo>
                  <a:cubicBezTo>
                    <a:pt x="51665" y="33477"/>
                    <a:pt x="51665" y="33477"/>
                    <a:pt x="51565" y="33477"/>
                  </a:cubicBezTo>
                  <a:cubicBezTo>
                    <a:pt x="49167" y="35876"/>
                    <a:pt x="44970" y="35876"/>
                    <a:pt x="42571" y="33477"/>
                  </a:cubicBezTo>
                  <a:cubicBezTo>
                    <a:pt x="41372" y="32278"/>
                    <a:pt x="40673" y="30679"/>
                    <a:pt x="40673" y="28980"/>
                  </a:cubicBezTo>
                  <a:cubicBezTo>
                    <a:pt x="40673" y="27282"/>
                    <a:pt x="41372" y="25683"/>
                    <a:pt x="42571" y="24483"/>
                  </a:cubicBezTo>
                  <a:lnTo>
                    <a:pt x="65156" y="1799"/>
                  </a:lnTo>
                  <a:cubicBezTo>
                    <a:pt x="67554" y="-600"/>
                    <a:pt x="71752" y="-600"/>
                    <a:pt x="74250" y="1799"/>
                  </a:cubicBezTo>
                  <a:lnTo>
                    <a:pt x="187274" y="114922"/>
                  </a:lnTo>
                  <a:cubicBezTo>
                    <a:pt x="189773" y="117421"/>
                    <a:pt x="189773" y="121418"/>
                    <a:pt x="187274" y="123916"/>
                  </a:cubicBezTo>
                  <a:cubicBezTo>
                    <a:pt x="186075" y="125116"/>
                    <a:pt x="184476" y="125815"/>
                    <a:pt x="182777" y="125815"/>
                  </a:cubicBezTo>
                  <a:close/>
                  <a:moveTo>
                    <a:pt x="33478" y="48967"/>
                  </a:moveTo>
                  <a:cubicBezTo>
                    <a:pt x="31779" y="48967"/>
                    <a:pt x="30179" y="48267"/>
                    <a:pt x="28980" y="47068"/>
                  </a:cubicBezTo>
                  <a:cubicBezTo>
                    <a:pt x="27781" y="45869"/>
                    <a:pt x="27082" y="44270"/>
                    <a:pt x="27082" y="42571"/>
                  </a:cubicBezTo>
                  <a:cubicBezTo>
                    <a:pt x="27082" y="40872"/>
                    <a:pt x="27781" y="39174"/>
                    <a:pt x="28980" y="37974"/>
                  </a:cubicBezTo>
                  <a:cubicBezTo>
                    <a:pt x="31378" y="35576"/>
                    <a:pt x="35676" y="35576"/>
                    <a:pt x="38074" y="37974"/>
                  </a:cubicBezTo>
                  <a:cubicBezTo>
                    <a:pt x="39273" y="39174"/>
                    <a:pt x="39874" y="40872"/>
                    <a:pt x="39874" y="42571"/>
                  </a:cubicBezTo>
                  <a:cubicBezTo>
                    <a:pt x="39874" y="44270"/>
                    <a:pt x="39273" y="45869"/>
                    <a:pt x="38074" y="47068"/>
                  </a:cubicBezTo>
                  <a:cubicBezTo>
                    <a:pt x="36875" y="48267"/>
                    <a:pt x="35276" y="48967"/>
                    <a:pt x="33478" y="4896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CF8485D6-7863-4B9E-8A5A-248A898B53BD}"/>
                </a:ext>
              </a:extLst>
            </p:cNvPr>
            <p:cNvSpPr/>
            <p:nvPr/>
          </p:nvSpPr>
          <p:spPr>
            <a:xfrm>
              <a:off x="11078491" y="2569868"/>
              <a:ext cx="329778" cy="519650"/>
            </a:xfrm>
            <a:custGeom>
              <a:avLst/>
              <a:gdLst>
                <a:gd name="connsiteX0" fmla="*/ 69753 w 329777"/>
                <a:gd name="connsiteY0" fmla="*/ 528319 h 519649"/>
                <a:gd name="connsiteX1" fmla="*/ 65256 w 329777"/>
                <a:gd name="connsiteY1" fmla="*/ 526420 h 519649"/>
                <a:gd name="connsiteX2" fmla="*/ 1898 w 329777"/>
                <a:gd name="connsiteY2" fmla="*/ 463063 h 519649"/>
                <a:gd name="connsiteX3" fmla="*/ 0 w 329777"/>
                <a:gd name="connsiteY3" fmla="*/ 458566 h 519649"/>
                <a:gd name="connsiteX4" fmla="*/ 1898 w 329777"/>
                <a:gd name="connsiteY4" fmla="*/ 454069 h 519649"/>
                <a:gd name="connsiteX5" fmla="*/ 74349 w 329777"/>
                <a:gd name="connsiteY5" fmla="*/ 381718 h 519649"/>
                <a:gd name="connsiteX6" fmla="*/ 83343 w 329777"/>
                <a:gd name="connsiteY6" fmla="*/ 381718 h 519649"/>
                <a:gd name="connsiteX7" fmla="*/ 85243 w 329777"/>
                <a:gd name="connsiteY7" fmla="*/ 386215 h 519649"/>
                <a:gd name="connsiteX8" fmla="*/ 83343 w 329777"/>
                <a:gd name="connsiteY8" fmla="*/ 390712 h 519649"/>
                <a:gd name="connsiteX9" fmla="*/ 15489 w 329777"/>
                <a:gd name="connsiteY9" fmla="*/ 458566 h 519649"/>
                <a:gd name="connsiteX10" fmla="*/ 69753 w 329777"/>
                <a:gd name="connsiteY10" fmla="*/ 512829 h 519649"/>
                <a:gd name="connsiteX11" fmla="*/ 110425 w 329777"/>
                <a:gd name="connsiteY11" fmla="*/ 472157 h 519649"/>
                <a:gd name="connsiteX12" fmla="*/ 110525 w 329777"/>
                <a:gd name="connsiteY12" fmla="*/ 472057 h 519649"/>
                <a:gd name="connsiteX13" fmla="*/ 119519 w 329777"/>
                <a:gd name="connsiteY13" fmla="*/ 472157 h 519649"/>
                <a:gd name="connsiteX14" fmla="*/ 119519 w 329777"/>
                <a:gd name="connsiteY14" fmla="*/ 481151 h 519649"/>
                <a:gd name="connsiteX15" fmla="*/ 74249 w 329777"/>
                <a:gd name="connsiteY15" fmla="*/ 526420 h 519649"/>
                <a:gd name="connsiteX16" fmla="*/ 69753 w 329777"/>
                <a:gd name="connsiteY16" fmla="*/ 528319 h 519649"/>
                <a:gd name="connsiteX17" fmla="*/ 128513 w 329777"/>
                <a:gd name="connsiteY17" fmla="*/ 469458 h 519649"/>
                <a:gd name="connsiteX18" fmla="*/ 124016 w 329777"/>
                <a:gd name="connsiteY18" fmla="*/ 467660 h 519649"/>
                <a:gd name="connsiteX19" fmla="*/ 122117 w 329777"/>
                <a:gd name="connsiteY19" fmla="*/ 463063 h 519649"/>
                <a:gd name="connsiteX20" fmla="*/ 124016 w 329777"/>
                <a:gd name="connsiteY20" fmla="*/ 458566 h 519649"/>
                <a:gd name="connsiteX21" fmla="*/ 133110 w 329777"/>
                <a:gd name="connsiteY21" fmla="*/ 458566 h 519649"/>
                <a:gd name="connsiteX22" fmla="*/ 134909 w 329777"/>
                <a:gd name="connsiteY22" fmla="*/ 463063 h 519649"/>
                <a:gd name="connsiteX23" fmla="*/ 133110 w 329777"/>
                <a:gd name="connsiteY23" fmla="*/ 467660 h 519649"/>
                <a:gd name="connsiteX24" fmla="*/ 128513 w 329777"/>
                <a:gd name="connsiteY24" fmla="*/ 469458 h 519649"/>
                <a:gd name="connsiteX25" fmla="*/ 142104 w 329777"/>
                <a:gd name="connsiteY25" fmla="*/ 455968 h 519649"/>
                <a:gd name="connsiteX26" fmla="*/ 137607 w 329777"/>
                <a:gd name="connsiteY26" fmla="*/ 454069 h 519649"/>
                <a:gd name="connsiteX27" fmla="*/ 137607 w 329777"/>
                <a:gd name="connsiteY27" fmla="*/ 444975 h 519649"/>
                <a:gd name="connsiteX28" fmla="*/ 318485 w 329777"/>
                <a:gd name="connsiteY28" fmla="*/ 264097 h 519649"/>
                <a:gd name="connsiteX29" fmla="*/ 191870 w 329777"/>
                <a:gd name="connsiteY29" fmla="*/ 137482 h 519649"/>
                <a:gd name="connsiteX30" fmla="*/ 191770 w 329777"/>
                <a:gd name="connsiteY30" fmla="*/ 137382 h 519649"/>
                <a:gd name="connsiteX31" fmla="*/ 189972 w 329777"/>
                <a:gd name="connsiteY31" fmla="*/ 132985 h 519649"/>
                <a:gd name="connsiteX32" fmla="*/ 191870 w 329777"/>
                <a:gd name="connsiteY32" fmla="*/ 128488 h 519649"/>
                <a:gd name="connsiteX33" fmla="*/ 200864 w 329777"/>
                <a:gd name="connsiteY33" fmla="*/ 128488 h 519649"/>
                <a:gd name="connsiteX34" fmla="*/ 332076 w 329777"/>
                <a:gd name="connsiteY34" fmla="*/ 259600 h 519649"/>
                <a:gd name="connsiteX35" fmla="*/ 333974 w 329777"/>
                <a:gd name="connsiteY35" fmla="*/ 264097 h 519649"/>
                <a:gd name="connsiteX36" fmla="*/ 332076 w 329777"/>
                <a:gd name="connsiteY36" fmla="*/ 268594 h 519649"/>
                <a:gd name="connsiteX37" fmla="*/ 146700 w 329777"/>
                <a:gd name="connsiteY37" fmla="*/ 454069 h 519649"/>
                <a:gd name="connsiteX38" fmla="*/ 142104 w 329777"/>
                <a:gd name="connsiteY38" fmla="*/ 455968 h 519649"/>
                <a:gd name="connsiteX39" fmla="*/ 92338 w 329777"/>
                <a:gd name="connsiteY39" fmla="*/ 379019 h 519649"/>
                <a:gd name="connsiteX40" fmla="*/ 87840 w 329777"/>
                <a:gd name="connsiteY40" fmla="*/ 377221 h 519649"/>
                <a:gd name="connsiteX41" fmla="*/ 87840 w 329777"/>
                <a:gd name="connsiteY41" fmla="*/ 368127 h 519649"/>
                <a:gd name="connsiteX42" fmla="*/ 191870 w 329777"/>
                <a:gd name="connsiteY42" fmla="*/ 264097 h 519649"/>
                <a:gd name="connsiteX43" fmla="*/ 1898 w 329777"/>
                <a:gd name="connsiteY43" fmla="*/ 74225 h 519649"/>
                <a:gd name="connsiteX44" fmla="*/ 0 w 329777"/>
                <a:gd name="connsiteY44" fmla="*/ 69628 h 519649"/>
                <a:gd name="connsiteX45" fmla="*/ 1898 w 329777"/>
                <a:gd name="connsiteY45" fmla="*/ 65131 h 519649"/>
                <a:gd name="connsiteX46" fmla="*/ 15489 w 329777"/>
                <a:gd name="connsiteY46" fmla="*/ 51540 h 519649"/>
                <a:gd name="connsiteX47" fmla="*/ 24583 w 329777"/>
                <a:gd name="connsiteY47" fmla="*/ 51540 h 519649"/>
                <a:gd name="connsiteX48" fmla="*/ 24583 w 329777"/>
                <a:gd name="connsiteY48" fmla="*/ 60634 h 519649"/>
                <a:gd name="connsiteX49" fmla="*/ 15489 w 329777"/>
                <a:gd name="connsiteY49" fmla="*/ 69628 h 519649"/>
                <a:gd name="connsiteX50" fmla="*/ 205461 w 329777"/>
                <a:gd name="connsiteY50" fmla="*/ 259600 h 519649"/>
                <a:gd name="connsiteX51" fmla="*/ 207360 w 329777"/>
                <a:gd name="connsiteY51" fmla="*/ 264097 h 519649"/>
                <a:gd name="connsiteX52" fmla="*/ 205461 w 329777"/>
                <a:gd name="connsiteY52" fmla="*/ 268594 h 519649"/>
                <a:gd name="connsiteX53" fmla="*/ 96934 w 329777"/>
                <a:gd name="connsiteY53" fmla="*/ 377221 h 519649"/>
                <a:gd name="connsiteX54" fmla="*/ 92338 w 329777"/>
                <a:gd name="connsiteY54" fmla="*/ 379019 h 519649"/>
                <a:gd name="connsiteX55" fmla="*/ 182776 w 329777"/>
                <a:gd name="connsiteY55" fmla="*/ 125790 h 519649"/>
                <a:gd name="connsiteX56" fmla="*/ 178279 w 329777"/>
                <a:gd name="connsiteY56" fmla="*/ 123891 h 519649"/>
                <a:gd name="connsiteX57" fmla="*/ 69753 w 329777"/>
                <a:gd name="connsiteY57" fmla="*/ 15365 h 519649"/>
                <a:gd name="connsiteX58" fmla="*/ 51764 w 329777"/>
                <a:gd name="connsiteY58" fmla="*/ 33352 h 519649"/>
                <a:gd name="connsiteX59" fmla="*/ 51664 w 329777"/>
                <a:gd name="connsiteY59" fmla="*/ 33452 h 519649"/>
                <a:gd name="connsiteX60" fmla="*/ 42671 w 329777"/>
                <a:gd name="connsiteY60" fmla="*/ 33452 h 519649"/>
                <a:gd name="connsiteX61" fmla="*/ 40772 w 329777"/>
                <a:gd name="connsiteY61" fmla="*/ 28955 h 519649"/>
                <a:gd name="connsiteX62" fmla="*/ 42671 w 329777"/>
                <a:gd name="connsiteY62" fmla="*/ 24458 h 519649"/>
                <a:gd name="connsiteX63" fmla="*/ 65256 w 329777"/>
                <a:gd name="connsiteY63" fmla="*/ 1874 h 519649"/>
                <a:gd name="connsiteX64" fmla="*/ 74249 w 329777"/>
                <a:gd name="connsiteY64" fmla="*/ 1874 h 519649"/>
                <a:gd name="connsiteX65" fmla="*/ 187374 w 329777"/>
                <a:gd name="connsiteY65" fmla="*/ 114898 h 519649"/>
                <a:gd name="connsiteX66" fmla="*/ 187374 w 329777"/>
                <a:gd name="connsiteY66" fmla="*/ 123891 h 519649"/>
                <a:gd name="connsiteX67" fmla="*/ 182776 w 329777"/>
                <a:gd name="connsiteY67" fmla="*/ 125790 h 519649"/>
                <a:gd name="connsiteX68" fmla="*/ 33577 w 329777"/>
                <a:gd name="connsiteY68" fmla="*/ 48942 h 519649"/>
                <a:gd name="connsiteX69" fmla="*/ 29080 w 329777"/>
                <a:gd name="connsiteY69" fmla="*/ 47043 h 519649"/>
                <a:gd name="connsiteX70" fmla="*/ 27181 w 329777"/>
                <a:gd name="connsiteY70" fmla="*/ 42546 h 519649"/>
                <a:gd name="connsiteX71" fmla="*/ 29080 w 329777"/>
                <a:gd name="connsiteY71" fmla="*/ 37949 h 519649"/>
                <a:gd name="connsiteX72" fmla="*/ 38174 w 329777"/>
                <a:gd name="connsiteY72" fmla="*/ 37949 h 519649"/>
                <a:gd name="connsiteX73" fmla="*/ 38174 w 329777"/>
                <a:gd name="connsiteY73" fmla="*/ 47043 h 519649"/>
                <a:gd name="connsiteX74" fmla="*/ 33577 w 329777"/>
                <a:gd name="connsiteY74" fmla="*/ 48942 h 51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329777" h="519649">
                  <a:moveTo>
                    <a:pt x="69753" y="528319"/>
                  </a:moveTo>
                  <a:cubicBezTo>
                    <a:pt x="68053" y="528319"/>
                    <a:pt x="66455" y="527619"/>
                    <a:pt x="65256" y="526420"/>
                  </a:cubicBezTo>
                  <a:lnTo>
                    <a:pt x="1898" y="463063"/>
                  </a:lnTo>
                  <a:cubicBezTo>
                    <a:pt x="699" y="461864"/>
                    <a:pt x="0" y="460265"/>
                    <a:pt x="0" y="458566"/>
                  </a:cubicBezTo>
                  <a:cubicBezTo>
                    <a:pt x="0" y="456867"/>
                    <a:pt x="699" y="455268"/>
                    <a:pt x="1898" y="454069"/>
                  </a:cubicBezTo>
                  <a:lnTo>
                    <a:pt x="74349" y="381718"/>
                  </a:lnTo>
                  <a:cubicBezTo>
                    <a:pt x="76748" y="379319"/>
                    <a:pt x="80945" y="379319"/>
                    <a:pt x="83343" y="381718"/>
                  </a:cubicBezTo>
                  <a:cubicBezTo>
                    <a:pt x="84543" y="382917"/>
                    <a:pt x="85243" y="384516"/>
                    <a:pt x="85243" y="386215"/>
                  </a:cubicBezTo>
                  <a:cubicBezTo>
                    <a:pt x="85243" y="387914"/>
                    <a:pt x="84543" y="389512"/>
                    <a:pt x="83343" y="390712"/>
                  </a:cubicBezTo>
                  <a:lnTo>
                    <a:pt x="15489" y="458566"/>
                  </a:lnTo>
                  <a:lnTo>
                    <a:pt x="69753" y="512829"/>
                  </a:lnTo>
                  <a:lnTo>
                    <a:pt x="110425" y="472157"/>
                  </a:lnTo>
                  <a:cubicBezTo>
                    <a:pt x="110525" y="472157"/>
                    <a:pt x="110525" y="472057"/>
                    <a:pt x="110525" y="472057"/>
                  </a:cubicBezTo>
                  <a:cubicBezTo>
                    <a:pt x="112923" y="469758"/>
                    <a:pt x="117121" y="469758"/>
                    <a:pt x="119519" y="472157"/>
                  </a:cubicBezTo>
                  <a:cubicBezTo>
                    <a:pt x="122017" y="474655"/>
                    <a:pt x="122017" y="478752"/>
                    <a:pt x="119519" y="481151"/>
                  </a:cubicBezTo>
                  <a:lnTo>
                    <a:pt x="74249" y="526420"/>
                  </a:lnTo>
                  <a:cubicBezTo>
                    <a:pt x="73050" y="527619"/>
                    <a:pt x="71452" y="528319"/>
                    <a:pt x="69753" y="528319"/>
                  </a:cubicBezTo>
                  <a:close/>
                  <a:moveTo>
                    <a:pt x="128513" y="469458"/>
                  </a:moveTo>
                  <a:cubicBezTo>
                    <a:pt x="126814" y="469458"/>
                    <a:pt x="125216" y="468859"/>
                    <a:pt x="124016" y="467660"/>
                  </a:cubicBezTo>
                  <a:cubicBezTo>
                    <a:pt x="122816" y="466460"/>
                    <a:pt x="122117" y="464762"/>
                    <a:pt x="122117" y="463063"/>
                  </a:cubicBezTo>
                  <a:cubicBezTo>
                    <a:pt x="122117" y="461364"/>
                    <a:pt x="122816" y="459765"/>
                    <a:pt x="124016" y="458566"/>
                  </a:cubicBezTo>
                  <a:cubicBezTo>
                    <a:pt x="126415" y="456167"/>
                    <a:pt x="130611" y="456167"/>
                    <a:pt x="133110" y="458566"/>
                  </a:cubicBezTo>
                  <a:cubicBezTo>
                    <a:pt x="134309" y="459765"/>
                    <a:pt x="134909" y="461364"/>
                    <a:pt x="134909" y="463063"/>
                  </a:cubicBezTo>
                  <a:cubicBezTo>
                    <a:pt x="134909" y="464762"/>
                    <a:pt x="134309" y="466460"/>
                    <a:pt x="133110" y="467660"/>
                  </a:cubicBezTo>
                  <a:cubicBezTo>
                    <a:pt x="131911" y="468859"/>
                    <a:pt x="130213" y="469458"/>
                    <a:pt x="128513" y="469458"/>
                  </a:cubicBezTo>
                  <a:close/>
                  <a:moveTo>
                    <a:pt x="142104" y="455968"/>
                  </a:moveTo>
                  <a:cubicBezTo>
                    <a:pt x="140405" y="455968"/>
                    <a:pt x="138807" y="455268"/>
                    <a:pt x="137607" y="454069"/>
                  </a:cubicBezTo>
                  <a:cubicBezTo>
                    <a:pt x="135109" y="451571"/>
                    <a:pt x="135109" y="447473"/>
                    <a:pt x="137607" y="444975"/>
                  </a:cubicBezTo>
                  <a:lnTo>
                    <a:pt x="318485" y="264097"/>
                  </a:lnTo>
                  <a:lnTo>
                    <a:pt x="191870" y="137482"/>
                  </a:lnTo>
                  <a:lnTo>
                    <a:pt x="191770" y="137382"/>
                  </a:lnTo>
                  <a:cubicBezTo>
                    <a:pt x="190671" y="136183"/>
                    <a:pt x="189972" y="134584"/>
                    <a:pt x="189972" y="132985"/>
                  </a:cubicBezTo>
                  <a:cubicBezTo>
                    <a:pt x="189972" y="131286"/>
                    <a:pt x="190671" y="129688"/>
                    <a:pt x="191870" y="128488"/>
                  </a:cubicBezTo>
                  <a:cubicBezTo>
                    <a:pt x="194268" y="125990"/>
                    <a:pt x="198466" y="125990"/>
                    <a:pt x="200864" y="128488"/>
                  </a:cubicBezTo>
                  <a:lnTo>
                    <a:pt x="332076" y="259600"/>
                  </a:lnTo>
                  <a:cubicBezTo>
                    <a:pt x="333275" y="260799"/>
                    <a:pt x="333974" y="262398"/>
                    <a:pt x="333974" y="264097"/>
                  </a:cubicBezTo>
                  <a:cubicBezTo>
                    <a:pt x="333974" y="265796"/>
                    <a:pt x="333275" y="267395"/>
                    <a:pt x="332076" y="268594"/>
                  </a:cubicBezTo>
                  <a:lnTo>
                    <a:pt x="146700" y="454069"/>
                  </a:lnTo>
                  <a:cubicBezTo>
                    <a:pt x="145401" y="455268"/>
                    <a:pt x="143803" y="455968"/>
                    <a:pt x="142104" y="455968"/>
                  </a:cubicBezTo>
                  <a:close/>
                  <a:moveTo>
                    <a:pt x="92338" y="379019"/>
                  </a:moveTo>
                  <a:cubicBezTo>
                    <a:pt x="90638" y="379019"/>
                    <a:pt x="89039" y="378420"/>
                    <a:pt x="87840" y="377221"/>
                  </a:cubicBezTo>
                  <a:cubicBezTo>
                    <a:pt x="85342" y="374622"/>
                    <a:pt x="85342" y="370625"/>
                    <a:pt x="87840" y="368127"/>
                  </a:cubicBezTo>
                  <a:lnTo>
                    <a:pt x="191870" y="264097"/>
                  </a:lnTo>
                  <a:lnTo>
                    <a:pt x="1898" y="74225"/>
                  </a:lnTo>
                  <a:cubicBezTo>
                    <a:pt x="699" y="72926"/>
                    <a:pt x="0" y="71327"/>
                    <a:pt x="0" y="69628"/>
                  </a:cubicBezTo>
                  <a:cubicBezTo>
                    <a:pt x="0" y="67929"/>
                    <a:pt x="699" y="66330"/>
                    <a:pt x="1898" y="65131"/>
                  </a:cubicBezTo>
                  <a:lnTo>
                    <a:pt x="15489" y="51540"/>
                  </a:lnTo>
                  <a:cubicBezTo>
                    <a:pt x="17887" y="49142"/>
                    <a:pt x="22085" y="49142"/>
                    <a:pt x="24583" y="51540"/>
                  </a:cubicBezTo>
                  <a:cubicBezTo>
                    <a:pt x="26981" y="54039"/>
                    <a:pt x="26981" y="58136"/>
                    <a:pt x="24583" y="60634"/>
                  </a:cubicBezTo>
                  <a:lnTo>
                    <a:pt x="15489" y="69628"/>
                  </a:lnTo>
                  <a:lnTo>
                    <a:pt x="205461" y="259600"/>
                  </a:lnTo>
                  <a:cubicBezTo>
                    <a:pt x="206660" y="260799"/>
                    <a:pt x="207360" y="262398"/>
                    <a:pt x="207360" y="264097"/>
                  </a:cubicBezTo>
                  <a:cubicBezTo>
                    <a:pt x="207360" y="265796"/>
                    <a:pt x="206660" y="267395"/>
                    <a:pt x="205461" y="268594"/>
                  </a:cubicBezTo>
                  <a:lnTo>
                    <a:pt x="96934" y="377221"/>
                  </a:lnTo>
                  <a:cubicBezTo>
                    <a:pt x="95735" y="378420"/>
                    <a:pt x="94136" y="379019"/>
                    <a:pt x="92338" y="379019"/>
                  </a:cubicBezTo>
                  <a:close/>
                  <a:moveTo>
                    <a:pt x="182776" y="125790"/>
                  </a:moveTo>
                  <a:cubicBezTo>
                    <a:pt x="181078" y="125790"/>
                    <a:pt x="179479" y="125091"/>
                    <a:pt x="178279" y="123891"/>
                  </a:cubicBezTo>
                  <a:lnTo>
                    <a:pt x="69753" y="15365"/>
                  </a:lnTo>
                  <a:lnTo>
                    <a:pt x="51764" y="33352"/>
                  </a:lnTo>
                  <a:cubicBezTo>
                    <a:pt x="51764" y="33452"/>
                    <a:pt x="51664" y="33452"/>
                    <a:pt x="51664" y="33452"/>
                  </a:cubicBezTo>
                  <a:cubicBezTo>
                    <a:pt x="49266" y="35851"/>
                    <a:pt x="45070" y="35851"/>
                    <a:pt x="42671" y="33452"/>
                  </a:cubicBezTo>
                  <a:cubicBezTo>
                    <a:pt x="41472" y="32253"/>
                    <a:pt x="40772" y="30654"/>
                    <a:pt x="40772" y="28955"/>
                  </a:cubicBezTo>
                  <a:cubicBezTo>
                    <a:pt x="40772" y="27257"/>
                    <a:pt x="41472" y="25658"/>
                    <a:pt x="42671" y="24458"/>
                  </a:cubicBezTo>
                  <a:lnTo>
                    <a:pt x="65256" y="1874"/>
                  </a:lnTo>
                  <a:cubicBezTo>
                    <a:pt x="67655" y="-625"/>
                    <a:pt x="71851" y="-625"/>
                    <a:pt x="74249" y="1874"/>
                  </a:cubicBezTo>
                  <a:lnTo>
                    <a:pt x="187374" y="114898"/>
                  </a:lnTo>
                  <a:cubicBezTo>
                    <a:pt x="189872" y="117396"/>
                    <a:pt x="189872" y="121393"/>
                    <a:pt x="187374" y="123891"/>
                  </a:cubicBezTo>
                  <a:cubicBezTo>
                    <a:pt x="186175" y="125091"/>
                    <a:pt x="184575" y="125790"/>
                    <a:pt x="182776" y="125790"/>
                  </a:cubicBezTo>
                  <a:close/>
                  <a:moveTo>
                    <a:pt x="33577" y="48942"/>
                  </a:moveTo>
                  <a:cubicBezTo>
                    <a:pt x="31878" y="48942"/>
                    <a:pt x="30280" y="48242"/>
                    <a:pt x="29080" y="47043"/>
                  </a:cubicBezTo>
                  <a:cubicBezTo>
                    <a:pt x="27880" y="45844"/>
                    <a:pt x="27181" y="44245"/>
                    <a:pt x="27181" y="42546"/>
                  </a:cubicBezTo>
                  <a:cubicBezTo>
                    <a:pt x="27181" y="40847"/>
                    <a:pt x="27880" y="39249"/>
                    <a:pt x="29080" y="37949"/>
                  </a:cubicBezTo>
                  <a:cubicBezTo>
                    <a:pt x="31479" y="35551"/>
                    <a:pt x="35675" y="35551"/>
                    <a:pt x="38174" y="37949"/>
                  </a:cubicBezTo>
                  <a:cubicBezTo>
                    <a:pt x="40672" y="40448"/>
                    <a:pt x="40672" y="44545"/>
                    <a:pt x="38174" y="47043"/>
                  </a:cubicBezTo>
                  <a:cubicBezTo>
                    <a:pt x="36875" y="48242"/>
                    <a:pt x="35277" y="48942"/>
                    <a:pt x="33577" y="4894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48B29C8E-8EB5-4676-B8C4-52307A30DB9E}"/>
              </a:ext>
            </a:extLst>
          </p:cNvPr>
          <p:cNvGrpSpPr/>
          <p:nvPr/>
        </p:nvGrpSpPr>
        <p:grpSpPr>
          <a:xfrm>
            <a:off x="641927" y="3646417"/>
            <a:ext cx="539837" cy="519650"/>
            <a:chOff x="641927" y="3646417"/>
            <a:chExt cx="539837" cy="519650"/>
          </a:xfrm>
        </p:grpSpPr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F1D1DC0-AD32-4AC6-834E-3C434F07A857}"/>
                </a:ext>
              </a:extLst>
            </p:cNvPr>
            <p:cNvSpPr/>
            <p:nvPr/>
          </p:nvSpPr>
          <p:spPr>
            <a:xfrm>
              <a:off x="641927" y="3646417"/>
              <a:ext cx="329778" cy="519650"/>
            </a:xfrm>
            <a:custGeom>
              <a:avLst/>
              <a:gdLst>
                <a:gd name="connsiteX0" fmla="*/ 264122 w 329777"/>
                <a:gd name="connsiteY0" fmla="*/ 528344 h 519649"/>
                <a:gd name="connsiteX1" fmla="*/ 259625 w 329777"/>
                <a:gd name="connsiteY1" fmla="*/ 526445 h 519649"/>
                <a:gd name="connsiteX2" fmla="*/ 146601 w 329777"/>
                <a:gd name="connsiteY2" fmla="*/ 413421 h 519649"/>
                <a:gd name="connsiteX3" fmla="*/ 144702 w 329777"/>
                <a:gd name="connsiteY3" fmla="*/ 408825 h 519649"/>
                <a:gd name="connsiteX4" fmla="*/ 146501 w 329777"/>
                <a:gd name="connsiteY4" fmla="*/ 404327 h 519649"/>
                <a:gd name="connsiteX5" fmla="*/ 155595 w 329777"/>
                <a:gd name="connsiteY5" fmla="*/ 404327 h 519649"/>
                <a:gd name="connsiteX6" fmla="*/ 264122 w 329777"/>
                <a:gd name="connsiteY6" fmla="*/ 512854 h 519649"/>
                <a:gd name="connsiteX7" fmla="*/ 282210 w 329777"/>
                <a:gd name="connsiteY7" fmla="*/ 494766 h 519649"/>
                <a:gd name="connsiteX8" fmla="*/ 282310 w 329777"/>
                <a:gd name="connsiteY8" fmla="*/ 494667 h 519649"/>
                <a:gd name="connsiteX9" fmla="*/ 291304 w 329777"/>
                <a:gd name="connsiteY9" fmla="*/ 494766 h 519649"/>
                <a:gd name="connsiteX10" fmla="*/ 293102 w 329777"/>
                <a:gd name="connsiteY10" fmla="*/ 499263 h 519649"/>
                <a:gd name="connsiteX11" fmla="*/ 291304 w 329777"/>
                <a:gd name="connsiteY11" fmla="*/ 503860 h 519649"/>
                <a:gd name="connsiteX12" fmla="*/ 268719 w 329777"/>
                <a:gd name="connsiteY12" fmla="*/ 526445 h 519649"/>
                <a:gd name="connsiteX13" fmla="*/ 264122 w 329777"/>
                <a:gd name="connsiteY13" fmla="*/ 528344 h 519649"/>
                <a:gd name="connsiteX14" fmla="*/ 300298 w 329777"/>
                <a:gd name="connsiteY14" fmla="*/ 492168 h 519649"/>
                <a:gd name="connsiteX15" fmla="*/ 295801 w 329777"/>
                <a:gd name="connsiteY15" fmla="*/ 490270 h 519649"/>
                <a:gd name="connsiteX16" fmla="*/ 295801 w 329777"/>
                <a:gd name="connsiteY16" fmla="*/ 481276 h 519649"/>
                <a:gd name="connsiteX17" fmla="*/ 304795 w 329777"/>
                <a:gd name="connsiteY17" fmla="*/ 481276 h 519649"/>
                <a:gd name="connsiteX18" fmla="*/ 306693 w 329777"/>
                <a:gd name="connsiteY18" fmla="*/ 485772 h 519649"/>
                <a:gd name="connsiteX19" fmla="*/ 304795 w 329777"/>
                <a:gd name="connsiteY19" fmla="*/ 490270 h 519649"/>
                <a:gd name="connsiteX20" fmla="*/ 300298 w 329777"/>
                <a:gd name="connsiteY20" fmla="*/ 492168 h 519649"/>
                <a:gd name="connsiteX21" fmla="*/ 313888 w 329777"/>
                <a:gd name="connsiteY21" fmla="*/ 478577 h 519649"/>
                <a:gd name="connsiteX22" fmla="*/ 309391 w 329777"/>
                <a:gd name="connsiteY22" fmla="*/ 476679 h 519649"/>
                <a:gd name="connsiteX23" fmla="*/ 307493 w 329777"/>
                <a:gd name="connsiteY23" fmla="*/ 472182 h 519649"/>
                <a:gd name="connsiteX24" fmla="*/ 309391 w 329777"/>
                <a:gd name="connsiteY24" fmla="*/ 467685 h 519649"/>
                <a:gd name="connsiteX25" fmla="*/ 318385 w 329777"/>
                <a:gd name="connsiteY25" fmla="*/ 458591 h 519649"/>
                <a:gd name="connsiteX26" fmla="*/ 128513 w 329777"/>
                <a:gd name="connsiteY26" fmla="*/ 268619 h 519649"/>
                <a:gd name="connsiteX27" fmla="*/ 128513 w 329777"/>
                <a:gd name="connsiteY27" fmla="*/ 259625 h 519649"/>
                <a:gd name="connsiteX28" fmla="*/ 237040 w 329777"/>
                <a:gd name="connsiteY28" fmla="*/ 151098 h 519649"/>
                <a:gd name="connsiteX29" fmla="*/ 246034 w 329777"/>
                <a:gd name="connsiteY29" fmla="*/ 151098 h 519649"/>
                <a:gd name="connsiteX30" fmla="*/ 246034 w 329777"/>
                <a:gd name="connsiteY30" fmla="*/ 160092 h 519649"/>
                <a:gd name="connsiteX31" fmla="*/ 142004 w 329777"/>
                <a:gd name="connsiteY31" fmla="*/ 264122 h 519649"/>
                <a:gd name="connsiteX32" fmla="*/ 331976 w 329777"/>
                <a:gd name="connsiteY32" fmla="*/ 454094 h 519649"/>
                <a:gd name="connsiteX33" fmla="*/ 333875 w 329777"/>
                <a:gd name="connsiteY33" fmla="*/ 458591 h 519649"/>
                <a:gd name="connsiteX34" fmla="*/ 331976 w 329777"/>
                <a:gd name="connsiteY34" fmla="*/ 463088 h 519649"/>
                <a:gd name="connsiteX35" fmla="*/ 318385 w 329777"/>
                <a:gd name="connsiteY35" fmla="*/ 476679 h 519649"/>
                <a:gd name="connsiteX36" fmla="*/ 313888 w 329777"/>
                <a:gd name="connsiteY36" fmla="*/ 478577 h 519649"/>
                <a:gd name="connsiteX37" fmla="*/ 137507 w 329777"/>
                <a:gd name="connsiteY37" fmla="*/ 401729 h 519649"/>
                <a:gd name="connsiteX38" fmla="*/ 133010 w 329777"/>
                <a:gd name="connsiteY38" fmla="*/ 399830 h 519649"/>
                <a:gd name="connsiteX39" fmla="*/ 1799 w 329777"/>
                <a:gd name="connsiteY39" fmla="*/ 268619 h 519649"/>
                <a:gd name="connsiteX40" fmla="*/ 1799 w 329777"/>
                <a:gd name="connsiteY40" fmla="*/ 259625 h 519649"/>
                <a:gd name="connsiteX41" fmla="*/ 187274 w 329777"/>
                <a:gd name="connsiteY41" fmla="*/ 74150 h 519649"/>
                <a:gd name="connsiteX42" fmla="*/ 196268 w 329777"/>
                <a:gd name="connsiteY42" fmla="*/ 74150 h 519649"/>
                <a:gd name="connsiteX43" fmla="*/ 196268 w 329777"/>
                <a:gd name="connsiteY43" fmla="*/ 83244 h 519649"/>
                <a:gd name="connsiteX44" fmla="*/ 15390 w 329777"/>
                <a:gd name="connsiteY44" fmla="*/ 264122 h 519649"/>
                <a:gd name="connsiteX45" fmla="*/ 142004 w 329777"/>
                <a:gd name="connsiteY45" fmla="*/ 390736 h 519649"/>
                <a:gd name="connsiteX46" fmla="*/ 143903 w 329777"/>
                <a:gd name="connsiteY46" fmla="*/ 395334 h 519649"/>
                <a:gd name="connsiteX47" fmla="*/ 142004 w 329777"/>
                <a:gd name="connsiteY47" fmla="*/ 399830 h 519649"/>
                <a:gd name="connsiteX48" fmla="*/ 137507 w 329777"/>
                <a:gd name="connsiteY48" fmla="*/ 401729 h 519649"/>
                <a:gd name="connsiteX49" fmla="*/ 255128 w 329777"/>
                <a:gd name="connsiteY49" fmla="*/ 148400 h 519649"/>
                <a:gd name="connsiteX50" fmla="*/ 250531 w 329777"/>
                <a:gd name="connsiteY50" fmla="*/ 146601 h 519649"/>
                <a:gd name="connsiteX51" fmla="*/ 248732 w 329777"/>
                <a:gd name="connsiteY51" fmla="*/ 142004 h 519649"/>
                <a:gd name="connsiteX52" fmla="*/ 250531 w 329777"/>
                <a:gd name="connsiteY52" fmla="*/ 137507 h 519649"/>
                <a:gd name="connsiteX53" fmla="*/ 318385 w 329777"/>
                <a:gd name="connsiteY53" fmla="*/ 69653 h 519649"/>
                <a:gd name="connsiteX54" fmla="*/ 264122 w 329777"/>
                <a:gd name="connsiteY54" fmla="*/ 15390 h 519649"/>
                <a:gd name="connsiteX55" fmla="*/ 223549 w 329777"/>
                <a:gd name="connsiteY55" fmla="*/ 56062 h 519649"/>
                <a:gd name="connsiteX56" fmla="*/ 223449 w 329777"/>
                <a:gd name="connsiteY56" fmla="*/ 56062 h 519649"/>
                <a:gd name="connsiteX57" fmla="*/ 214355 w 329777"/>
                <a:gd name="connsiteY57" fmla="*/ 56062 h 519649"/>
                <a:gd name="connsiteX58" fmla="*/ 214355 w 329777"/>
                <a:gd name="connsiteY58" fmla="*/ 47068 h 519649"/>
                <a:gd name="connsiteX59" fmla="*/ 259625 w 329777"/>
                <a:gd name="connsiteY59" fmla="*/ 1799 h 519649"/>
                <a:gd name="connsiteX60" fmla="*/ 268719 w 329777"/>
                <a:gd name="connsiteY60" fmla="*/ 1799 h 519649"/>
                <a:gd name="connsiteX61" fmla="*/ 331976 w 329777"/>
                <a:gd name="connsiteY61" fmla="*/ 65156 h 519649"/>
                <a:gd name="connsiteX62" fmla="*/ 333875 w 329777"/>
                <a:gd name="connsiteY62" fmla="*/ 69653 h 519649"/>
                <a:gd name="connsiteX63" fmla="*/ 331976 w 329777"/>
                <a:gd name="connsiteY63" fmla="*/ 74250 h 519649"/>
                <a:gd name="connsiteX64" fmla="*/ 259625 w 329777"/>
                <a:gd name="connsiteY64" fmla="*/ 146601 h 519649"/>
                <a:gd name="connsiteX65" fmla="*/ 255128 w 329777"/>
                <a:gd name="connsiteY65" fmla="*/ 148400 h 519649"/>
                <a:gd name="connsiteX66" fmla="*/ 205362 w 329777"/>
                <a:gd name="connsiteY66" fmla="*/ 71552 h 519649"/>
                <a:gd name="connsiteX67" fmla="*/ 200865 w 329777"/>
                <a:gd name="connsiteY67" fmla="*/ 69653 h 519649"/>
                <a:gd name="connsiteX68" fmla="*/ 200865 w 329777"/>
                <a:gd name="connsiteY68" fmla="*/ 60659 h 519649"/>
                <a:gd name="connsiteX69" fmla="*/ 209859 w 329777"/>
                <a:gd name="connsiteY69" fmla="*/ 60659 h 519649"/>
                <a:gd name="connsiteX70" fmla="*/ 211757 w 329777"/>
                <a:gd name="connsiteY70" fmla="*/ 65156 h 519649"/>
                <a:gd name="connsiteX71" fmla="*/ 209859 w 329777"/>
                <a:gd name="connsiteY71" fmla="*/ 69653 h 519649"/>
                <a:gd name="connsiteX72" fmla="*/ 205362 w 329777"/>
                <a:gd name="connsiteY72" fmla="*/ 71552 h 51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29777" h="519649">
                  <a:moveTo>
                    <a:pt x="264122" y="528344"/>
                  </a:moveTo>
                  <a:cubicBezTo>
                    <a:pt x="262423" y="528344"/>
                    <a:pt x="260824" y="527644"/>
                    <a:pt x="259625" y="526445"/>
                  </a:cubicBezTo>
                  <a:lnTo>
                    <a:pt x="146601" y="413421"/>
                  </a:lnTo>
                  <a:cubicBezTo>
                    <a:pt x="145402" y="412222"/>
                    <a:pt x="144702" y="410623"/>
                    <a:pt x="144702" y="408825"/>
                  </a:cubicBezTo>
                  <a:cubicBezTo>
                    <a:pt x="144702" y="407126"/>
                    <a:pt x="145302" y="405527"/>
                    <a:pt x="146501" y="404327"/>
                  </a:cubicBezTo>
                  <a:cubicBezTo>
                    <a:pt x="149000" y="401929"/>
                    <a:pt x="153197" y="401929"/>
                    <a:pt x="155595" y="404327"/>
                  </a:cubicBezTo>
                  <a:lnTo>
                    <a:pt x="264122" y="512854"/>
                  </a:lnTo>
                  <a:lnTo>
                    <a:pt x="282210" y="494766"/>
                  </a:lnTo>
                  <a:cubicBezTo>
                    <a:pt x="282310" y="494766"/>
                    <a:pt x="282310" y="494766"/>
                    <a:pt x="282310" y="494667"/>
                  </a:cubicBezTo>
                  <a:cubicBezTo>
                    <a:pt x="284708" y="492368"/>
                    <a:pt x="288905" y="492368"/>
                    <a:pt x="291304" y="494766"/>
                  </a:cubicBezTo>
                  <a:cubicBezTo>
                    <a:pt x="292503" y="495965"/>
                    <a:pt x="293102" y="497564"/>
                    <a:pt x="293102" y="499263"/>
                  </a:cubicBezTo>
                  <a:cubicBezTo>
                    <a:pt x="293102" y="501062"/>
                    <a:pt x="292503" y="502661"/>
                    <a:pt x="291304" y="503860"/>
                  </a:cubicBezTo>
                  <a:lnTo>
                    <a:pt x="268719" y="526445"/>
                  </a:lnTo>
                  <a:cubicBezTo>
                    <a:pt x="267520" y="527644"/>
                    <a:pt x="265821" y="528344"/>
                    <a:pt x="264122" y="528344"/>
                  </a:cubicBezTo>
                  <a:close/>
                  <a:moveTo>
                    <a:pt x="300298" y="492168"/>
                  </a:moveTo>
                  <a:cubicBezTo>
                    <a:pt x="298599" y="492168"/>
                    <a:pt x="297000" y="491469"/>
                    <a:pt x="295801" y="490270"/>
                  </a:cubicBezTo>
                  <a:cubicBezTo>
                    <a:pt x="293302" y="487771"/>
                    <a:pt x="293302" y="483674"/>
                    <a:pt x="295801" y="481276"/>
                  </a:cubicBezTo>
                  <a:cubicBezTo>
                    <a:pt x="298199" y="478777"/>
                    <a:pt x="302396" y="478777"/>
                    <a:pt x="304795" y="481276"/>
                  </a:cubicBezTo>
                  <a:cubicBezTo>
                    <a:pt x="306094" y="482475"/>
                    <a:pt x="306693" y="484074"/>
                    <a:pt x="306693" y="485772"/>
                  </a:cubicBezTo>
                  <a:cubicBezTo>
                    <a:pt x="306693" y="487471"/>
                    <a:pt x="306094" y="489070"/>
                    <a:pt x="304795" y="490270"/>
                  </a:cubicBezTo>
                  <a:cubicBezTo>
                    <a:pt x="303595" y="491469"/>
                    <a:pt x="301996" y="492168"/>
                    <a:pt x="300298" y="492168"/>
                  </a:cubicBezTo>
                  <a:close/>
                  <a:moveTo>
                    <a:pt x="313888" y="478577"/>
                  </a:moveTo>
                  <a:cubicBezTo>
                    <a:pt x="312190" y="478577"/>
                    <a:pt x="310591" y="477878"/>
                    <a:pt x="309391" y="476679"/>
                  </a:cubicBezTo>
                  <a:cubicBezTo>
                    <a:pt x="308092" y="475479"/>
                    <a:pt x="307493" y="473880"/>
                    <a:pt x="307493" y="472182"/>
                  </a:cubicBezTo>
                  <a:cubicBezTo>
                    <a:pt x="307493" y="470483"/>
                    <a:pt x="308192" y="468884"/>
                    <a:pt x="309391" y="467685"/>
                  </a:cubicBezTo>
                  <a:lnTo>
                    <a:pt x="318385" y="458591"/>
                  </a:lnTo>
                  <a:lnTo>
                    <a:pt x="128513" y="268619"/>
                  </a:lnTo>
                  <a:cubicBezTo>
                    <a:pt x="126015" y="266121"/>
                    <a:pt x="126015" y="262123"/>
                    <a:pt x="128513" y="259625"/>
                  </a:cubicBezTo>
                  <a:lnTo>
                    <a:pt x="237040" y="151098"/>
                  </a:lnTo>
                  <a:cubicBezTo>
                    <a:pt x="239439" y="148700"/>
                    <a:pt x="243636" y="148700"/>
                    <a:pt x="246034" y="151098"/>
                  </a:cubicBezTo>
                  <a:cubicBezTo>
                    <a:pt x="248532" y="153597"/>
                    <a:pt x="248532" y="157594"/>
                    <a:pt x="246034" y="160092"/>
                  </a:cubicBezTo>
                  <a:lnTo>
                    <a:pt x="142004" y="264122"/>
                  </a:lnTo>
                  <a:lnTo>
                    <a:pt x="331976" y="454094"/>
                  </a:lnTo>
                  <a:cubicBezTo>
                    <a:pt x="333175" y="455293"/>
                    <a:pt x="333875" y="456892"/>
                    <a:pt x="333875" y="458591"/>
                  </a:cubicBezTo>
                  <a:cubicBezTo>
                    <a:pt x="333875" y="460290"/>
                    <a:pt x="333175" y="461889"/>
                    <a:pt x="331976" y="463088"/>
                  </a:cubicBezTo>
                  <a:lnTo>
                    <a:pt x="318385" y="476679"/>
                  </a:lnTo>
                  <a:cubicBezTo>
                    <a:pt x="317186" y="477878"/>
                    <a:pt x="315587" y="478577"/>
                    <a:pt x="313888" y="478577"/>
                  </a:cubicBezTo>
                  <a:close/>
                  <a:moveTo>
                    <a:pt x="137507" y="401729"/>
                  </a:moveTo>
                  <a:cubicBezTo>
                    <a:pt x="135808" y="401729"/>
                    <a:pt x="134210" y="401029"/>
                    <a:pt x="133010" y="399830"/>
                  </a:cubicBezTo>
                  <a:lnTo>
                    <a:pt x="1799" y="268619"/>
                  </a:lnTo>
                  <a:cubicBezTo>
                    <a:pt x="-600" y="266121"/>
                    <a:pt x="-600" y="262123"/>
                    <a:pt x="1799" y="259625"/>
                  </a:cubicBezTo>
                  <a:lnTo>
                    <a:pt x="187274" y="74150"/>
                  </a:lnTo>
                  <a:cubicBezTo>
                    <a:pt x="189672" y="71752"/>
                    <a:pt x="193869" y="71752"/>
                    <a:pt x="196268" y="74150"/>
                  </a:cubicBezTo>
                  <a:cubicBezTo>
                    <a:pt x="198766" y="76648"/>
                    <a:pt x="198766" y="80746"/>
                    <a:pt x="196268" y="83244"/>
                  </a:cubicBezTo>
                  <a:lnTo>
                    <a:pt x="15390" y="264122"/>
                  </a:lnTo>
                  <a:lnTo>
                    <a:pt x="142004" y="390736"/>
                  </a:lnTo>
                  <a:cubicBezTo>
                    <a:pt x="143203" y="391936"/>
                    <a:pt x="143903" y="393535"/>
                    <a:pt x="143903" y="395334"/>
                  </a:cubicBezTo>
                  <a:cubicBezTo>
                    <a:pt x="143903" y="397032"/>
                    <a:pt x="143203" y="398631"/>
                    <a:pt x="142004" y="399830"/>
                  </a:cubicBezTo>
                  <a:cubicBezTo>
                    <a:pt x="140805" y="401029"/>
                    <a:pt x="139206" y="401729"/>
                    <a:pt x="137507" y="401729"/>
                  </a:cubicBezTo>
                  <a:close/>
                  <a:moveTo>
                    <a:pt x="255128" y="148400"/>
                  </a:moveTo>
                  <a:cubicBezTo>
                    <a:pt x="253429" y="148400"/>
                    <a:pt x="251830" y="147800"/>
                    <a:pt x="250531" y="146601"/>
                  </a:cubicBezTo>
                  <a:cubicBezTo>
                    <a:pt x="249332" y="145302"/>
                    <a:pt x="248732" y="143703"/>
                    <a:pt x="248732" y="142004"/>
                  </a:cubicBezTo>
                  <a:cubicBezTo>
                    <a:pt x="248732" y="140305"/>
                    <a:pt x="249332" y="138706"/>
                    <a:pt x="250531" y="137507"/>
                  </a:cubicBezTo>
                  <a:lnTo>
                    <a:pt x="318385" y="69653"/>
                  </a:lnTo>
                  <a:lnTo>
                    <a:pt x="264122" y="15390"/>
                  </a:lnTo>
                  <a:lnTo>
                    <a:pt x="223549" y="56062"/>
                  </a:lnTo>
                  <a:lnTo>
                    <a:pt x="223449" y="56062"/>
                  </a:lnTo>
                  <a:cubicBezTo>
                    <a:pt x="221051" y="58560"/>
                    <a:pt x="216854" y="58560"/>
                    <a:pt x="214355" y="56062"/>
                  </a:cubicBezTo>
                  <a:cubicBezTo>
                    <a:pt x="211957" y="53564"/>
                    <a:pt x="211957" y="49567"/>
                    <a:pt x="214355" y="47068"/>
                  </a:cubicBezTo>
                  <a:lnTo>
                    <a:pt x="259625" y="1799"/>
                  </a:lnTo>
                  <a:cubicBezTo>
                    <a:pt x="262023" y="-600"/>
                    <a:pt x="266221" y="-600"/>
                    <a:pt x="268719" y="1799"/>
                  </a:cubicBezTo>
                  <a:lnTo>
                    <a:pt x="331976" y="65156"/>
                  </a:lnTo>
                  <a:cubicBezTo>
                    <a:pt x="333175" y="66355"/>
                    <a:pt x="333875" y="67954"/>
                    <a:pt x="333875" y="69653"/>
                  </a:cubicBezTo>
                  <a:cubicBezTo>
                    <a:pt x="333875" y="71352"/>
                    <a:pt x="333175" y="72951"/>
                    <a:pt x="331976" y="74250"/>
                  </a:cubicBezTo>
                  <a:lnTo>
                    <a:pt x="259625" y="146601"/>
                  </a:lnTo>
                  <a:cubicBezTo>
                    <a:pt x="258426" y="147800"/>
                    <a:pt x="256827" y="148400"/>
                    <a:pt x="255128" y="148400"/>
                  </a:cubicBezTo>
                  <a:close/>
                  <a:moveTo>
                    <a:pt x="205362" y="71552"/>
                  </a:moveTo>
                  <a:cubicBezTo>
                    <a:pt x="203663" y="71552"/>
                    <a:pt x="202064" y="70852"/>
                    <a:pt x="200865" y="69653"/>
                  </a:cubicBezTo>
                  <a:cubicBezTo>
                    <a:pt x="198366" y="67155"/>
                    <a:pt x="198366" y="63157"/>
                    <a:pt x="200865" y="60659"/>
                  </a:cubicBezTo>
                  <a:cubicBezTo>
                    <a:pt x="203263" y="58161"/>
                    <a:pt x="207460" y="58161"/>
                    <a:pt x="209859" y="60659"/>
                  </a:cubicBezTo>
                  <a:cubicBezTo>
                    <a:pt x="211058" y="61858"/>
                    <a:pt x="211757" y="63457"/>
                    <a:pt x="211757" y="65156"/>
                  </a:cubicBezTo>
                  <a:cubicBezTo>
                    <a:pt x="211757" y="66855"/>
                    <a:pt x="211058" y="68454"/>
                    <a:pt x="209859" y="69653"/>
                  </a:cubicBezTo>
                  <a:cubicBezTo>
                    <a:pt x="208659" y="70852"/>
                    <a:pt x="207060" y="71552"/>
                    <a:pt x="205362" y="7155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36A93F0-0FB3-4455-9E62-C0A1DECA8191}"/>
                </a:ext>
              </a:extLst>
            </p:cNvPr>
            <p:cNvSpPr/>
            <p:nvPr/>
          </p:nvSpPr>
          <p:spPr>
            <a:xfrm>
              <a:off x="851986" y="3646417"/>
              <a:ext cx="329778" cy="519650"/>
            </a:xfrm>
            <a:custGeom>
              <a:avLst/>
              <a:gdLst>
                <a:gd name="connsiteX0" fmla="*/ 264122 w 329777"/>
                <a:gd name="connsiteY0" fmla="*/ 528344 h 519649"/>
                <a:gd name="connsiteX1" fmla="*/ 259625 w 329777"/>
                <a:gd name="connsiteY1" fmla="*/ 526445 h 519649"/>
                <a:gd name="connsiteX2" fmla="*/ 146601 w 329777"/>
                <a:gd name="connsiteY2" fmla="*/ 413421 h 519649"/>
                <a:gd name="connsiteX3" fmla="*/ 144702 w 329777"/>
                <a:gd name="connsiteY3" fmla="*/ 408825 h 519649"/>
                <a:gd name="connsiteX4" fmla="*/ 146601 w 329777"/>
                <a:gd name="connsiteY4" fmla="*/ 404327 h 519649"/>
                <a:gd name="connsiteX5" fmla="*/ 155595 w 329777"/>
                <a:gd name="connsiteY5" fmla="*/ 404327 h 519649"/>
                <a:gd name="connsiteX6" fmla="*/ 264122 w 329777"/>
                <a:gd name="connsiteY6" fmla="*/ 512854 h 519649"/>
                <a:gd name="connsiteX7" fmla="*/ 282310 w 329777"/>
                <a:gd name="connsiteY7" fmla="*/ 494766 h 519649"/>
                <a:gd name="connsiteX8" fmla="*/ 291304 w 329777"/>
                <a:gd name="connsiteY8" fmla="*/ 494766 h 519649"/>
                <a:gd name="connsiteX9" fmla="*/ 291304 w 329777"/>
                <a:gd name="connsiteY9" fmla="*/ 503860 h 519649"/>
                <a:gd name="connsiteX10" fmla="*/ 268719 w 329777"/>
                <a:gd name="connsiteY10" fmla="*/ 526445 h 519649"/>
                <a:gd name="connsiteX11" fmla="*/ 264122 w 329777"/>
                <a:gd name="connsiteY11" fmla="*/ 528344 h 519649"/>
                <a:gd name="connsiteX12" fmla="*/ 300397 w 329777"/>
                <a:gd name="connsiteY12" fmla="*/ 492168 h 519649"/>
                <a:gd name="connsiteX13" fmla="*/ 295801 w 329777"/>
                <a:gd name="connsiteY13" fmla="*/ 490270 h 519649"/>
                <a:gd name="connsiteX14" fmla="*/ 295801 w 329777"/>
                <a:gd name="connsiteY14" fmla="*/ 481176 h 519649"/>
                <a:gd name="connsiteX15" fmla="*/ 304894 w 329777"/>
                <a:gd name="connsiteY15" fmla="*/ 481176 h 519649"/>
                <a:gd name="connsiteX16" fmla="*/ 304894 w 329777"/>
                <a:gd name="connsiteY16" fmla="*/ 490270 h 519649"/>
                <a:gd name="connsiteX17" fmla="*/ 300397 w 329777"/>
                <a:gd name="connsiteY17" fmla="*/ 492168 h 519649"/>
                <a:gd name="connsiteX18" fmla="*/ 313888 w 329777"/>
                <a:gd name="connsiteY18" fmla="*/ 478577 h 519649"/>
                <a:gd name="connsiteX19" fmla="*/ 309391 w 329777"/>
                <a:gd name="connsiteY19" fmla="*/ 476679 h 519649"/>
                <a:gd name="connsiteX20" fmla="*/ 309391 w 329777"/>
                <a:gd name="connsiteY20" fmla="*/ 467685 h 519649"/>
                <a:gd name="connsiteX21" fmla="*/ 318385 w 329777"/>
                <a:gd name="connsiteY21" fmla="*/ 458591 h 519649"/>
                <a:gd name="connsiteX22" fmla="*/ 128513 w 329777"/>
                <a:gd name="connsiteY22" fmla="*/ 268619 h 519649"/>
                <a:gd name="connsiteX23" fmla="*/ 126615 w 329777"/>
                <a:gd name="connsiteY23" fmla="*/ 264122 h 519649"/>
                <a:gd name="connsiteX24" fmla="*/ 128513 w 329777"/>
                <a:gd name="connsiteY24" fmla="*/ 259625 h 519649"/>
                <a:gd name="connsiteX25" fmla="*/ 237040 w 329777"/>
                <a:gd name="connsiteY25" fmla="*/ 151098 h 519649"/>
                <a:gd name="connsiteX26" fmla="*/ 237140 w 329777"/>
                <a:gd name="connsiteY26" fmla="*/ 150998 h 519649"/>
                <a:gd name="connsiteX27" fmla="*/ 246034 w 329777"/>
                <a:gd name="connsiteY27" fmla="*/ 151098 h 519649"/>
                <a:gd name="connsiteX28" fmla="*/ 246034 w 329777"/>
                <a:gd name="connsiteY28" fmla="*/ 160092 h 519649"/>
                <a:gd name="connsiteX29" fmla="*/ 142104 w 329777"/>
                <a:gd name="connsiteY29" fmla="*/ 264122 h 519649"/>
                <a:gd name="connsiteX30" fmla="*/ 331976 w 329777"/>
                <a:gd name="connsiteY30" fmla="*/ 454094 h 519649"/>
                <a:gd name="connsiteX31" fmla="*/ 333875 w 329777"/>
                <a:gd name="connsiteY31" fmla="*/ 458591 h 519649"/>
                <a:gd name="connsiteX32" fmla="*/ 331976 w 329777"/>
                <a:gd name="connsiteY32" fmla="*/ 463088 h 519649"/>
                <a:gd name="connsiteX33" fmla="*/ 318485 w 329777"/>
                <a:gd name="connsiteY33" fmla="*/ 476679 h 519649"/>
                <a:gd name="connsiteX34" fmla="*/ 313888 w 329777"/>
                <a:gd name="connsiteY34" fmla="*/ 478577 h 519649"/>
                <a:gd name="connsiteX35" fmla="*/ 137507 w 329777"/>
                <a:gd name="connsiteY35" fmla="*/ 401729 h 519649"/>
                <a:gd name="connsiteX36" fmla="*/ 133010 w 329777"/>
                <a:gd name="connsiteY36" fmla="*/ 399830 h 519649"/>
                <a:gd name="connsiteX37" fmla="*/ 1899 w 329777"/>
                <a:gd name="connsiteY37" fmla="*/ 268619 h 519649"/>
                <a:gd name="connsiteX38" fmla="*/ 0 w 329777"/>
                <a:gd name="connsiteY38" fmla="*/ 264122 h 519649"/>
                <a:gd name="connsiteX39" fmla="*/ 1899 w 329777"/>
                <a:gd name="connsiteY39" fmla="*/ 259625 h 519649"/>
                <a:gd name="connsiteX40" fmla="*/ 187274 w 329777"/>
                <a:gd name="connsiteY40" fmla="*/ 74250 h 519649"/>
                <a:gd name="connsiteX41" fmla="*/ 196268 w 329777"/>
                <a:gd name="connsiteY41" fmla="*/ 74250 h 519649"/>
                <a:gd name="connsiteX42" fmla="*/ 196368 w 329777"/>
                <a:gd name="connsiteY42" fmla="*/ 83244 h 519649"/>
                <a:gd name="connsiteX43" fmla="*/ 15390 w 329777"/>
                <a:gd name="connsiteY43" fmla="*/ 264122 h 519649"/>
                <a:gd name="connsiteX44" fmla="*/ 142004 w 329777"/>
                <a:gd name="connsiteY44" fmla="*/ 390736 h 519649"/>
                <a:gd name="connsiteX45" fmla="*/ 142104 w 329777"/>
                <a:gd name="connsiteY45" fmla="*/ 390736 h 519649"/>
                <a:gd name="connsiteX46" fmla="*/ 143903 w 329777"/>
                <a:gd name="connsiteY46" fmla="*/ 395334 h 519649"/>
                <a:gd name="connsiteX47" fmla="*/ 142004 w 329777"/>
                <a:gd name="connsiteY47" fmla="*/ 399830 h 519649"/>
                <a:gd name="connsiteX48" fmla="*/ 137507 w 329777"/>
                <a:gd name="connsiteY48" fmla="*/ 401729 h 519649"/>
                <a:gd name="connsiteX49" fmla="*/ 255128 w 329777"/>
                <a:gd name="connsiteY49" fmla="*/ 148400 h 519649"/>
                <a:gd name="connsiteX50" fmla="*/ 250631 w 329777"/>
                <a:gd name="connsiteY50" fmla="*/ 146601 h 519649"/>
                <a:gd name="connsiteX51" fmla="*/ 248732 w 329777"/>
                <a:gd name="connsiteY51" fmla="*/ 142004 h 519649"/>
                <a:gd name="connsiteX52" fmla="*/ 250631 w 329777"/>
                <a:gd name="connsiteY52" fmla="*/ 137507 h 519649"/>
                <a:gd name="connsiteX53" fmla="*/ 318385 w 329777"/>
                <a:gd name="connsiteY53" fmla="*/ 69653 h 519649"/>
                <a:gd name="connsiteX54" fmla="*/ 264122 w 329777"/>
                <a:gd name="connsiteY54" fmla="*/ 15390 h 519649"/>
                <a:gd name="connsiteX55" fmla="*/ 223549 w 329777"/>
                <a:gd name="connsiteY55" fmla="*/ 56062 h 519649"/>
                <a:gd name="connsiteX56" fmla="*/ 223449 w 329777"/>
                <a:gd name="connsiteY56" fmla="*/ 56062 h 519649"/>
                <a:gd name="connsiteX57" fmla="*/ 214355 w 329777"/>
                <a:gd name="connsiteY57" fmla="*/ 56062 h 519649"/>
                <a:gd name="connsiteX58" fmla="*/ 212557 w 329777"/>
                <a:gd name="connsiteY58" fmla="*/ 51565 h 519649"/>
                <a:gd name="connsiteX59" fmla="*/ 214455 w 329777"/>
                <a:gd name="connsiteY59" fmla="*/ 47068 h 519649"/>
                <a:gd name="connsiteX60" fmla="*/ 259625 w 329777"/>
                <a:gd name="connsiteY60" fmla="*/ 1799 h 519649"/>
                <a:gd name="connsiteX61" fmla="*/ 268719 w 329777"/>
                <a:gd name="connsiteY61" fmla="*/ 1799 h 519649"/>
                <a:gd name="connsiteX62" fmla="*/ 331976 w 329777"/>
                <a:gd name="connsiteY62" fmla="*/ 65156 h 519649"/>
                <a:gd name="connsiteX63" fmla="*/ 333875 w 329777"/>
                <a:gd name="connsiteY63" fmla="*/ 69653 h 519649"/>
                <a:gd name="connsiteX64" fmla="*/ 331976 w 329777"/>
                <a:gd name="connsiteY64" fmla="*/ 74150 h 519649"/>
                <a:gd name="connsiteX65" fmla="*/ 259625 w 329777"/>
                <a:gd name="connsiteY65" fmla="*/ 146501 h 519649"/>
                <a:gd name="connsiteX66" fmla="*/ 255128 w 329777"/>
                <a:gd name="connsiteY66" fmla="*/ 148400 h 519649"/>
                <a:gd name="connsiteX67" fmla="*/ 205362 w 329777"/>
                <a:gd name="connsiteY67" fmla="*/ 71552 h 519649"/>
                <a:gd name="connsiteX68" fmla="*/ 200865 w 329777"/>
                <a:gd name="connsiteY68" fmla="*/ 69653 h 519649"/>
                <a:gd name="connsiteX69" fmla="*/ 200865 w 329777"/>
                <a:gd name="connsiteY69" fmla="*/ 60659 h 519649"/>
                <a:gd name="connsiteX70" fmla="*/ 209858 w 329777"/>
                <a:gd name="connsiteY70" fmla="*/ 60659 h 519649"/>
                <a:gd name="connsiteX71" fmla="*/ 209858 w 329777"/>
                <a:gd name="connsiteY71" fmla="*/ 69653 h 519649"/>
                <a:gd name="connsiteX72" fmla="*/ 205362 w 329777"/>
                <a:gd name="connsiteY72" fmla="*/ 71552 h 51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29777" h="519649">
                  <a:moveTo>
                    <a:pt x="264122" y="528344"/>
                  </a:moveTo>
                  <a:cubicBezTo>
                    <a:pt x="262423" y="528344"/>
                    <a:pt x="260824" y="527644"/>
                    <a:pt x="259625" y="526445"/>
                  </a:cubicBezTo>
                  <a:lnTo>
                    <a:pt x="146601" y="413421"/>
                  </a:lnTo>
                  <a:cubicBezTo>
                    <a:pt x="145402" y="412222"/>
                    <a:pt x="144702" y="410523"/>
                    <a:pt x="144702" y="408825"/>
                  </a:cubicBezTo>
                  <a:cubicBezTo>
                    <a:pt x="144702" y="407126"/>
                    <a:pt x="145402" y="405527"/>
                    <a:pt x="146601" y="404327"/>
                  </a:cubicBezTo>
                  <a:cubicBezTo>
                    <a:pt x="149000" y="401929"/>
                    <a:pt x="153197" y="401929"/>
                    <a:pt x="155595" y="404327"/>
                  </a:cubicBezTo>
                  <a:lnTo>
                    <a:pt x="264122" y="512854"/>
                  </a:lnTo>
                  <a:lnTo>
                    <a:pt x="282310" y="494766"/>
                  </a:lnTo>
                  <a:cubicBezTo>
                    <a:pt x="284708" y="492368"/>
                    <a:pt x="288905" y="492368"/>
                    <a:pt x="291304" y="494766"/>
                  </a:cubicBezTo>
                  <a:cubicBezTo>
                    <a:pt x="293802" y="497265"/>
                    <a:pt x="293802" y="501362"/>
                    <a:pt x="291304" y="503860"/>
                  </a:cubicBezTo>
                  <a:lnTo>
                    <a:pt x="268719" y="526445"/>
                  </a:lnTo>
                  <a:cubicBezTo>
                    <a:pt x="267520" y="527644"/>
                    <a:pt x="265921" y="528344"/>
                    <a:pt x="264122" y="528344"/>
                  </a:cubicBezTo>
                  <a:close/>
                  <a:moveTo>
                    <a:pt x="300397" y="492168"/>
                  </a:moveTo>
                  <a:cubicBezTo>
                    <a:pt x="298599" y="492168"/>
                    <a:pt x="297000" y="491469"/>
                    <a:pt x="295801" y="490270"/>
                  </a:cubicBezTo>
                  <a:cubicBezTo>
                    <a:pt x="293302" y="487771"/>
                    <a:pt x="293302" y="483674"/>
                    <a:pt x="295801" y="481176"/>
                  </a:cubicBezTo>
                  <a:cubicBezTo>
                    <a:pt x="298199" y="478777"/>
                    <a:pt x="302496" y="478777"/>
                    <a:pt x="304894" y="481176"/>
                  </a:cubicBezTo>
                  <a:cubicBezTo>
                    <a:pt x="307393" y="483674"/>
                    <a:pt x="307393" y="487771"/>
                    <a:pt x="304894" y="490270"/>
                  </a:cubicBezTo>
                  <a:cubicBezTo>
                    <a:pt x="303695" y="491469"/>
                    <a:pt x="302096" y="492168"/>
                    <a:pt x="300397" y="492168"/>
                  </a:cubicBezTo>
                  <a:close/>
                  <a:moveTo>
                    <a:pt x="313888" y="478577"/>
                  </a:moveTo>
                  <a:cubicBezTo>
                    <a:pt x="312190" y="478577"/>
                    <a:pt x="310591" y="477878"/>
                    <a:pt x="309391" y="476679"/>
                  </a:cubicBezTo>
                  <a:cubicBezTo>
                    <a:pt x="306893" y="474180"/>
                    <a:pt x="306893" y="470083"/>
                    <a:pt x="309391" y="467685"/>
                  </a:cubicBezTo>
                  <a:lnTo>
                    <a:pt x="318385" y="458591"/>
                  </a:lnTo>
                  <a:lnTo>
                    <a:pt x="128513" y="268619"/>
                  </a:lnTo>
                  <a:cubicBezTo>
                    <a:pt x="127314" y="267420"/>
                    <a:pt x="126615" y="265821"/>
                    <a:pt x="126615" y="264122"/>
                  </a:cubicBezTo>
                  <a:cubicBezTo>
                    <a:pt x="126615" y="262423"/>
                    <a:pt x="127314" y="260824"/>
                    <a:pt x="128513" y="259625"/>
                  </a:cubicBezTo>
                  <a:lnTo>
                    <a:pt x="237040" y="151098"/>
                  </a:lnTo>
                  <a:cubicBezTo>
                    <a:pt x="237040" y="150998"/>
                    <a:pt x="237040" y="150998"/>
                    <a:pt x="237140" y="150998"/>
                  </a:cubicBezTo>
                  <a:cubicBezTo>
                    <a:pt x="239539" y="148700"/>
                    <a:pt x="243636" y="148700"/>
                    <a:pt x="246034" y="151098"/>
                  </a:cubicBezTo>
                  <a:cubicBezTo>
                    <a:pt x="248532" y="153597"/>
                    <a:pt x="248532" y="157594"/>
                    <a:pt x="246034" y="160092"/>
                  </a:cubicBezTo>
                  <a:lnTo>
                    <a:pt x="142104" y="264122"/>
                  </a:lnTo>
                  <a:lnTo>
                    <a:pt x="331976" y="454094"/>
                  </a:lnTo>
                  <a:cubicBezTo>
                    <a:pt x="333175" y="455293"/>
                    <a:pt x="333875" y="456892"/>
                    <a:pt x="333875" y="458591"/>
                  </a:cubicBezTo>
                  <a:cubicBezTo>
                    <a:pt x="333875" y="460290"/>
                    <a:pt x="333175" y="461889"/>
                    <a:pt x="331976" y="463088"/>
                  </a:cubicBezTo>
                  <a:lnTo>
                    <a:pt x="318485" y="476679"/>
                  </a:lnTo>
                  <a:cubicBezTo>
                    <a:pt x="317186" y="477878"/>
                    <a:pt x="315587" y="478577"/>
                    <a:pt x="313888" y="478577"/>
                  </a:cubicBezTo>
                  <a:close/>
                  <a:moveTo>
                    <a:pt x="137507" y="401729"/>
                  </a:moveTo>
                  <a:cubicBezTo>
                    <a:pt x="135808" y="401729"/>
                    <a:pt x="134210" y="401029"/>
                    <a:pt x="133010" y="399830"/>
                  </a:cubicBezTo>
                  <a:lnTo>
                    <a:pt x="1899" y="268619"/>
                  </a:lnTo>
                  <a:cubicBezTo>
                    <a:pt x="700" y="267420"/>
                    <a:pt x="0" y="265821"/>
                    <a:pt x="0" y="264122"/>
                  </a:cubicBezTo>
                  <a:cubicBezTo>
                    <a:pt x="0" y="262423"/>
                    <a:pt x="700" y="260824"/>
                    <a:pt x="1899" y="259625"/>
                  </a:cubicBezTo>
                  <a:lnTo>
                    <a:pt x="187274" y="74250"/>
                  </a:lnTo>
                  <a:cubicBezTo>
                    <a:pt x="189672" y="71752"/>
                    <a:pt x="193869" y="71752"/>
                    <a:pt x="196268" y="74250"/>
                  </a:cubicBezTo>
                  <a:cubicBezTo>
                    <a:pt x="198766" y="76648"/>
                    <a:pt x="198766" y="80746"/>
                    <a:pt x="196368" y="83244"/>
                  </a:cubicBezTo>
                  <a:lnTo>
                    <a:pt x="15390" y="264122"/>
                  </a:lnTo>
                  <a:lnTo>
                    <a:pt x="142004" y="390736"/>
                  </a:lnTo>
                  <a:cubicBezTo>
                    <a:pt x="142004" y="390736"/>
                    <a:pt x="142004" y="390736"/>
                    <a:pt x="142104" y="390736"/>
                  </a:cubicBezTo>
                  <a:cubicBezTo>
                    <a:pt x="143303" y="392036"/>
                    <a:pt x="143903" y="393635"/>
                    <a:pt x="143903" y="395334"/>
                  </a:cubicBezTo>
                  <a:cubicBezTo>
                    <a:pt x="143903" y="397032"/>
                    <a:pt x="143303" y="398631"/>
                    <a:pt x="142004" y="399830"/>
                  </a:cubicBezTo>
                  <a:cubicBezTo>
                    <a:pt x="140805" y="401029"/>
                    <a:pt x="139206" y="401729"/>
                    <a:pt x="137507" y="401729"/>
                  </a:cubicBezTo>
                  <a:close/>
                  <a:moveTo>
                    <a:pt x="255128" y="148400"/>
                  </a:moveTo>
                  <a:cubicBezTo>
                    <a:pt x="253429" y="148400"/>
                    <a:pt x="251830" y="147800"/>
                    <a:pt x="250631" y="146601"/>
                  </a:cubicBezTo>
                  <a:cubicBezTo>
                    <a:pt x="249332" y="145302"/>
                    <a:pt x="248732" y="143703"/>
                    <a:pt x="248732" y="142004"/>
                  </a:cubicBezTo>
                  <a:cubicBezTo>
                    <a:pt x="248732" y="140305"/>
                    <a:pt x="249332" y="138706"/>
                    <a:pt x="250631" y="137507"/>
                  </a:cubicBezTo>
                  <a:lnTo>
                    <a:pt x="318385" y="69653"/>
                  </a:lnTo>
                  <a:lnTo>
                    <a:pt x="264122" y="15390"/>
                  </a:lnTo>
                  <a:lnTo>
                    <a:pt x="223549" y="56062"/>
                  </a:lnTo>
                  <a:lnTo>
                    <a:pt x="223449" y="56062"/>
                  </a:lnTo>
                  <a:cubicBezTo>
                    <a:pt x="221051" y="58560"/>
                    <a:pt x="216854" y="58560"/>
                    <a:pt x="214355" y="56062"/>
                  </a:cubicBezTo>
                  <a:cubicBezTo>
                    <a:pt x="213156" y="54863"/>
                    <a:pt x="212557" y="53264"/>
                    <a:pt x="212557" y="51565"/>
                  </a:cubicBezTo>
                  <a:cubicBezTo>
                    <a:pt x="212557" y="49866"/>
                    <a:pt x="213156" y="48267"/>
                    <a:pt x="214455" y="47068"/>
                  </a:cubicBezTo>
                  <a:lnTo>
                    <a:pt x="259625" y="1799"/>
                  </a:lnTo>
                  <a:cubicBezTo>
                    <a:pt x="262023" y="-600"/>
                    <a:pt x="266221" y="-600"/>
                    <a:pt x="268719" y="1799"/>
                  </a:cubicBezTo>
                  <a:lnTo>
                    <a:pt x="331976" y="65156"/>
                  </a:lnTo>
                  <a:cubicBezTo>
                    <a:pt x="333175" y="66355"/>
                    <a:pt x="333875" y="67954"/>
                    <a:pt x="333875" y="69653"/>
                  </a:cubicBezTo>
                  <a:cubicBezTo>
                    <a:pt x="333875" y="71352"/>
                    <a:pt x="333175" y="73051"/>
                    <a:pt x="331976" y="74150"/>
                  </a:cubicBezTo>
                  <a:lnTo>
                    <a:pt x="259625" y="146501"/>
                  </a:lnTo>
                  <a:cubicBezTo>
                    <a:pt x="258426" y="147800"/>
                    <a:pt x="256827" y="148400"/>
                    <a:pt x="255128" y="148400"/>
                  </a:cubicBezTo>
                  <a:close/>
                  <a:moveTo>
                    <a:pt x="205362" y="71552"/>
                  </a:moveTo>
                  <a:cubicBezTo>
                    <a:pt x="203663" y="71552"/>
                    <a:pt x="202064" y="70852"/>
                    <a:pt x="200865" y="69653"/>
                  </a:cubicBezTo>
                  <a:cubicBezTo>
                    <a:pt x="198366" y="67155"/>
                    <a:pt x="198366" y="63157"/>
                    <a:pt x="200865" y="60659"/>
                  </a:cubicBezTo>
                  <a:cubicBezTo>
                    <a:pt x="203263" y="58261"/>
                    <a:pt x="207460" y="58261"/>
                    <a:pt x="209858" y="60659"/>
                  </a:cubicBezTo>
                  <a:cubicBezTo>
                    <a:pt x="212357" y="63157"/>
                    <a:pt x="212357" y="67155"/>
                    <a:pt x="209858" y="69653"/>
                  </a:cubicBezTo>
                  <a:cubicBezTo>
                    <a:pt x="208659" y="70852"/>
                    <a:pt x="207060" y="71552"/>
                    <a:pt x="205362" y="7155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7" name="Group 526">
            <a:extLst>
              <a:ext uri="{FF2B5EF4-FFF2-40B4-BE49-F238E27FC236}">
                <a16:creationId xmlns:a16="http://schemas.microsoft.com/office/drawing/2014/main" id="{DC6B445F-8F52-4E8E-80C8-239DF0CC220B}"/>
              </a:ext>
            </a:extLst>
          </p:cNvPr>
          <p:cNvGrpSpPr/>
          <p:nvPr/>
        </p:nvGrpSpPr>
        <p:grpSpPr>
          <a:xfrm>
            <a:off x="1775188" y="3638623"/>
            <a:ext cx="519650" cy="539836"/>
            <a:chOff x="1775188" y="3638623"/>
            <a:chExt cx="519650" cy="539836"/>
          </a:xfrm>
        </p:grpSpPr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90D71FCF-4AE7-453D-BE6C-542ECBAD8401}"/>
                </a:ext>
              </a:extLst>
            </p:cNvPr>
            <p:cNvSpPr/>
            <p:nvPr/>
          </p:nvSpPr>
          <p:spPr>
            <a:xfrm>
              <a:off x="1775188" y="3638623"/>
              <a:ext cx="519650" cy="329778"/>
            </a:xfrm>
            <a:custGeom>
              <a:avLst/>
              <a:gdLst>
                <a:gd name="connsiteX0" fmla="*/ 458666 w 519649"/>
                <a:gd name="connsiteY0" fmla="*/ 333875 h 329777"/>
                <a:gd name="connsiteX1" fmla="*/ 454069 w 519649"/>
                <a:gd name="connsiteY1" fmla="*/ 331976 h 329777"/>
                <a:gd name="connsiteX2" fmla="*/ 381718 w 519649"/>
                <a:gd name="connsiteY2" fmla="*/ 259625 h 329777"/>
                <a:gd name="connsiteX3" fmla="*/ 379819 w 519649"/>
                <a:gd name="connsiteY3" fmla="*/ 255128 h 329777"/>
                <a:gd name="connsiteX4" fmla="*/ 381718 w 519649"/>
                <a:gd name="connsiteY4" fmla="*/ 250531 h 329777"/>
                <a:gd name="connsiteX5" fmla="*/ 390811 w 519649"/>
                <a:gd name="connsiteY5" fmla="*/ 250531 h 329777"/>
                <a:gd name="connsiteX6" fmla="*/ 458666 w 519649"/>
                <a:gd name="connsiteY6" fmla="*/ 318385 h 329777"/>
                <a:gd name="connsiteX7" fmla="*/ 512929 w 519649"/>
                <a:gd name="connsiteY7" fmla="*/ 264122 h 329777"/>
                <a:gd name="connsiteX8" fmla="*/ 472157 w 519649"/>
                <a:gd name="connsiteY8" fmla="*/ 223449 h 329777"/>
                <a:gd name="connsiteX9" fmla="*/ 472057 w 519649"/>
                <a:gd name="connsiteY9" fmla="*/ 223349 h 329777"/>
                <a:gd name="connsiteX10" fmla="*/ 472157 w 519649"/>
                <a:gd name="connsiteY10" fmla="*/ 214355 h 329777"/>
                <a:gd name="connsiteX11" fmla="*/ 481250 w 519649"/>
                <a:gd name="connsiteY11" fmla="*/ 214355 h 329777"/>
                <a:gd name="connsiteX12" fmla="*/ 526420 w 519649"/>
                <a:gd name="connsiteY12" fmla="*/ 259625 h 329777"/>
                <a:gd name="connsiteX13" fmla="*/ 528319 w 519649"/>
                <a:gd name="connsiteY13" fmla="*/ 264122 h 329777"/>
                <a:gd name="connsiteX14" fmla="*/ 526420 w 519649"/>
                <a:gd name="connsiteY14" fmla="*/ 268619 h 329777"/>
                <a:gd name="connsiteX15" fmla="*/ 463163 w 519649"/>
                <a:gd name="connsiteY15" fmla="*/ 331976 h 329777"/>
                <a:gd name="connsiteX16" fmla="*/ 458666 w 519649"/>
                <a:gd name="connsiteY16" fmla="*/ 333875 h 329777"/>
                <a:gd name="connsiteX17" fmla="*/ 69728 w 519649"/>
                <a:gd name="connsiteY17" fmla="*/ 333875 h 329777"/>
                <a:gd name="connsiteX18" fmla="*/ 65131 w 519649"/>
                <a:gd name="connsiteY18" fmla="*/ 331976 h 329777"/>
                <a:gd name="connsiteX19" fmla="*/ 51640 w 519649"/>
                <a:gd name="connsiteY19" fmla="*/ 318385 h 329777"/>
                <a:gd name="connsiteX20" fmla="*/ 49741 w 519649"/>
                <a:gd name="connsiteY20" fmla="*/ 313888 h 329777"/>
                <a:gd name="connsiteX21" fmla="*/ 51640 w 519649"/>
                <a:gd name="connsiteY21" fmla="*/ 309391 h 329777"/>
                <a:gd name="connsiteX22" fmla="*/ 60634 w 519649"/>
                <a:gd name="connsiteY22" fmla="*/ 309291 h 329777"/>
                <a:gd name="connsiteX23" fmla="*/ 69728 w 519649"/>
                <a:gd name="connsiteY23" fmla="*/ 318385 h 329777"/>
                <a:gd name="connsiteX24" fmla="*/ 259600 w 519649"/>
                <a:gd name="connsiteY24" fmla="*/ 128413 h 329777"/>
                <a:gd name="connsiteX25" fmla="*/ 268694 w 519649"/>
                <a:gd name="connsiteY25" fmla="*/ 128413 h 329777"/>
                <a:gd name="connsiteX26" fmla="*/ 377121 w 519649"/>
                <a:gd name="connsiteY26" fmla="*/ 236940 h 329777"/>
                <a:gd name="connsiteX27" fmla="*/ 377221 w 519649"/>
                <a:gd name="connsiteY27" fmla="*/ 237040 h 329777"/>
                <a:gd name="connsiteX28" fmla="*/ 379119 w 519649"/>
                <a:gd name="connsiteY28" fmla="*/ 241537 h 329777"/>
                <a:gd name="connsiteX29" fmla="*/ 377221 w 519649"/>
                <a:gd name="connsiteY29" fmla="*/ 246034 h 329777"/>
                <a:gd name="connsiteX30" fmla="*/ 368127 w 519649"/>
                <a:gd name="connsiteY30" fmla="*/ 246034 h 329777"/>
                <a:gd name="connsiteX31" fmla="*/ 264197 w 519649"/>
                <a:gd name="connsiteY31" fmla="*/ 142004 h 329777"/>
                <a:gd name="connsiteX32" fmla="*/ 74225 w 519649"/>
                <a:gd name="connsiteY32" fmla="*/ 331976 h 329777"/>
                <a:gd name="connsiteX33" fmla="*/ 69728 w 519649"/>
                <a:gd name="connsiteY33" fmla="*/ 333875 h 329777"/>
                <a:gd name="connsiteX34" fmla="*/ 42546 w 519649"/>
                <a:gd name="connsiteY34" fmla="*/ 306693 h 329777"/>
                <a:gd name="connsiteX35" fmla="*/ 38049 w 519649"/>
                <a:gd name="connsiteY35" fmla="*/ 304794 h 329777"/>
                <a:gd name="connsiteX36" fmla="*/ 36151 w 519649"/>
                <a:gd name="connsiteY36" fmla="*/ 300298 h 329777"/>
                <a:gd name="connsiteX37" fmla="*/ 38049 w 519649"/>
                <a:gd name="connsiteY37" fmla="*/ 295801 h 329777"/>
                <a:gd name="connsiteX38" fmla="*/ 47043 w 519649"/>
                <a:gd name="connsiteY38" fmla="*/ 295801 h 329777"/>
                <a:gd name="connsiteX39" fmla="*/ 48942 w 519649"/>
                <a:gd name="connsiteY39" fmla="*/ 300298 h 329777"/>
                <a:gd name="connsiteX40" fmla="*/ 47043 w 519649"/>
                <a:gd name="connsiteY40" fmla="*/ 304794 h 329777"/>
                <a:gd name="connsiteX41" fmla="*/ 42546 w 519649"/>
                <a:gd name="connsiteY41" fmla="*/ 306693 h 329777"/>
                <a:gd name="connsiteX42" fmla="*/ 28955 w 519649"/>
                <a:gd name="connsiteY42" fmla="*/ 293102 h 329777"/>
                <a:gd name="connsiteX43" fmla="*/ 24458 w 519649"/>
                <a:gd name="connsiteY43" fmla="*/ 291304 h 329777"/>
                <a:gd name="connsiteX44" fmla="*/ 1874 w 519649"/>
                <a:gd name="connsiteY44" fmla="*/ 268619 h 329777"/>
                <a:gd name="connsiteX45" fmla="*/ 1874 w 519649"/>
                <a:gd name="connsiteY45" fmla="*/ 259625 h 329777"/>
                <a:gd name="connsiteX46" fmla="*/ 114898 w 519649"/>
                <a:gd name="connsiteY46" fmla="*/ 146501 h 329777"/>
                <a:gd name="connsiteX47" fmla="*/ 123991 w 519649"/>
                <a:gd name="connsiteY47" fmla="*/ 146501 h 329777"/>
                <a:gd name="connsiteX48" fmla="*/ 123991 w 519649"/>
                <a:gd name="connsiteY48" fmla="*/ 155595 h 329777"/>
                <a:gd name="connsiteX49" fmla="*/ 15465 w 519649"/>
                <a:gd name="connsiteY49" fmla="*/ 264122 h 329777"/>
                <a:gd name="connsiteX50" fmla="*/ 33452 w 519649"/>
                <a:gd name="connsiteY50" fmla="*/ 282110 h 329777"/>
                <a:gd name="connsiteX51" fmla="*/ 33552 w 519649"/>
                <a:gd name="connsiteY51" fmla="*/ 282210 h 329777"/>
                <a:gd name="connsiteX52" fmla="*/ 35351 w 519649"/>
                <a:gd name="connsiteY52" fmla="*/ 286807 h 329777"/>
                <a:gd name="connsiteX53" fmla="*/ 33452 w 519649"/>
                <a:gd name="connsiteY53" fmla="*/ 291304 h 329777"/>
                <a:gd name="connsiteX54" fmla="*/ 28955 w 519649"/>
                <a:gd name="connsiteY54" fmla="*/ 293102 h 329777"/>
                <a:gd name="connsiteX55" fmla="*/ 463163 w 519649"/>
                <a:gd name="connsiteY55" fmla="*/ 211757 h 329777"/>
                <a:gd name="connsiteX56" fmla="*/ 458666 w 519649"/>
                <a:gd name="connsiteY56" fmla="*/ 209858 h 329777"/>
                <a:gd name="connsiteX57" fmla="*/ 456767 w 519649"/>
                <a:gd name="connsiteY57" fmla="*/ 205362 h 329777"/>
                <a:gd name="connsiteX58" fmla="*/ 458666 w 519649"/>
                <a:gd name="connsiteY58" fmla="*/ 200765 h 329777"/>
                <a:gd name="connsiteX59" fmla="*/ 467660 w 519649"/>
                <a:gd name="connsiteY59" fmla="*/ 200765 h 329777"/>
                <a:gd name="connsiteX60" fmla="*/ 469558 w 519649"/>
                <a:gd name="connsiteY60" fmla="*/ 205362 h 329777"/>
                <a:gd name="connsiteX61" fmla="*/ 467660 w 519649"/>
                <a:gd name="connsiteY61" fmla="*/ 209858 h 329777"/>
                <a:gd name="connsiteX62" fmla="*/ 463163 w 519649"/>
                <a:gd name="connsiteY62" fmla="*/ 211757 h 329777"/>
                <a:gd name="connsiteX63" fmla="*/ 449572 w 519649"/>
                <a:gd name="connsiteY63" fmla="*/ 198166 h 329777"/>
                <a:gd name="connsiteX64" fmla="*/ 445075 w 519649"/>
                <a:gd name="connsiteY64" fmla="*/ 196268 h 329777"/>
                <a:gd name="connsiteX65" fmla="*/ 264197 w 519649"/>
                <a:gd name="connsiteY65" fmla="*/ 15390 h 329777"/>
                <a:gd name="connsiteX66" fmla="*/ 137482 w 519649"/>
                <a:gd name="connsiteY66" fmla="*/ 142004 h 329777"/>
                <a:gd name="connsiteX67" fmla="*/ 128488 w 519649"/>
                <a:gd name="connsiteY67" fmla="*/ 142004 h 329777"/>
                <a:gd name="connsiteX68" fmla="*/ 126590 w 519649"/>
                <a:gd name="connsiteY68" fmla="*/ 137507 h 329777"/>
                <a:gd name="connsiteX69" fmla="*/ 128488 w 519649"/>
                <a:gd name="connsiteY69" fmla="*/ 133010 h 329777"/>
                <a:gd name="connsiteX70" fmla="*/ 259600 w 519649"/>
                <a:gd name="connsiteY70" fmla="*/ 1799 h 329777"/>
                <a:gd name="connsiteX71" fmla="*/ 268694 w 519649"/>
                <a:gd name="connsiteY71" fmla="*/ 1799 h 329777"/>
                <a:gd name="connsiteX72" fmla="*/ 454069 w 519649"/>
                <a:gd name="connsiteY72" fmla="*/ 187274 h 329777"/>
                <a:gd name="connsiteX73" fmla="*/ 455968 w 519649"/>
                <a:gd name="connsiteY73" fmla="*/ 191771 h 329777"/>
                <a:gd name="connsiteX74" fmla="*/ 454069 w 519649"/>
                <a:gd name="connsiteY74" fmla="*/ 196268 h 329777"/>
                <a:gd name="connsiteX75" fmla="*/ 449572 w 519649"/>
                <a:gd name="connsiteY75" fmla="*/ 198166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519649" h="329777">
                  <a:moveTo>
                    <a:pt x="458666" y="333875"/>
                  </a:moveTo>
                  <a:cubicBezTo>
                    <a:pt x="456867" y="333875"/>
                    <a:pt x="455268" y="333175"/>
                    <a:pt x="454069" y="331976"/>
                  </a:cubicBezTo>
                  <a:lnTo>
                    <a:pt x="381718" y="259625"/>
                  </a:lnTo>
                  <a:cubicBezTo>
                    <a:pt x="380518" y="258426"/>
                    <a:pt x="379819" y="256827"/>
                    <a:pt x="379819" y="255128"/>
                  </a:cubicBezTo>
                  <a:cubicBezTo>
                    <a:pt x="379819" y="253429"/>
                    <a:pt x="380518" y="251730"/>
                    <a:pt x="381718" y="250531"/>
                  </a:cubicBezTo>
                  <a:cubicBezTo>
                    <a:pt x="384116" y="248133"/>
                    <a:pt x="388313" y="248133"/>
                    <a:pt x="390811" y="250531"/>
                  </a:cubicBezTo>
                  <a:lnTo>
                    <a:pt x="458666" y="318385"/>
                  </a:lnTo>
                  <a:lnTo>
                    <a:pt x="512929" y="264122"/>
                  </a:lnTo>
                  <a:lnTo>
                    <a:pt x="472157" y="223449"/>
                  </a:lnTo>
                  <a:cubicBezTo>
                    <a:pt x="472157" y="223449"/>
                    <a:pt x="472157" y="223349"/>
                    <a:pt x="472057" y="223349"/>
                  </a:cubicBezTo>
                  <a:cubicBezTo>
                    <a:pt x="469658" y="220851"/>
                    <a:pt x="469758" y="216854"/>
                    <a:pt x="472157" y="214355"/>
                  </a:cubicBezTo>
                  <a:cubicBezTo>
                    <a:pt x="474555" y="211957"/>
                    <a:pt x="478852" y="211957"/>
                    <a:pt x="481250" y="214355"/>
                  </a:cubicBezTo>
                  <a:lnTo>
                    <a:pt x="526420" y="259625"/>
                  </a:lnTo>
                  <a:cubicBezTo>
                    <a:pt x="527619" y="260824"/>
                    <a:pt x="528319" y="262423"/>
                    <a:pt x="528319" y="264122"/>
                  </a:cubicBezTo>
                  <a:cubicBezTo>
                    <a:pt x="528319" y="265821"/>
                    <a:pt x="527619" y="267420"/>
                    <a:pt x="526420" y="268619"/>
                  </a:cubicBezTo>
                  <a:lnTo>
                    <a:pt x="463163" y="331976"/>
                  </a:lnTo>
                  <a:cubicBezTo>
                    <a:pt x="461964" y="333175"/>
                    <a:pt x="460365" y="333875"/>
                    <a:pt x="458666" y="333875"/>
                  </a:cubicBezTo>
                  <a:close/>
                  <a:moveTo>
                    <a:pt x="69728" y="333875"/>
                  </a:moveTo>
                  <a:cubicBezTo>
                    <a:pt x="68029" y="333875"/>
                    <a:pt x="66330" y="333175"/>
                    <a:pt x="65131" y="331976"/>
                  </a:cubicBezTo>
                  <a:lnTo>
                    <a:pt x="51640" y="318385"/>
                  </a:lnTo>
                  <a:cubicBezTo>
                    <a:pt x="50441" y="317186"/>
                    <a:pt x="49741" y="315587"/>
                    <a:pt x="49741" y="313888"/>
                  </a:cubicBezTo>
                  <a:cubicBezTo>
                    <a:pt x="49741" y="312190"/>
                    <a:pt x="50341" y="310591"/>
                    <a:pt x="51640" y="309391"/>
                  </a:cubicBezTo>
                  <a:cubicBezTo>
                    <a:pt x="54039" y="306893"/>
                    <a:pt x="58236" y="306893"/>
                    <a:pt x="60634" y="309291"/>
                  </a:cubicBezTo>
                  <a:lnTo>
                    <a:pt x="69728" y="318385"/>
                  </a:lnTo>
                  <a:lnTo>
                    <a:pt x="259600" y="128413"/>
                  </a:lnTo>
                  <a:cubicBezTo>
                    <a:pt x="262098" y="126015"/>
                    <a:pt x="266295" y="126015"/>
                    <a:pt x="268694" y="128413"/>
                  </a:cubicBezTo>
                  <a:lnTo>
                    <a:pt x="377121" y="236940"/>
                  </a:lnTo>
                  <a:cubicBezTo>
                    <a:pt x="377221" y="236940"/>
                    <a:pt x="377221" y="236940"/>
                    <a:pt x="377221" y="237040"/>
                  </a:cubicBezTo>
                  <a:cubicBezTo>
                    <a:pt x="378420" y="238239"/>
                    <a:pt x="379119" y="239838"/>
                    <a:pt x="379119" y="241537"/>
                  </a:cubicBezTo>
                  <a:cubicBezTo>
                    <a:pt x="379119" y="243236"/>
                    <a:pt x="378420" y="244835"/>
                    <a:pt x="377221" y="246034"/>
                  </a:cubicBezTo>
                  <a:cubicBezTo>
                    <a:pt x="374822" y="248432"/>
                    <a:pt x="370625" y="248432"/>
                    <a:pt x="368127" y="246034"/>
                  </a:cubicBezTo>
                  <a:lnTo>
                    <a:pt x="264197" y="142004"/>
                  </a:lnTo>
                  <a:lnTo>
                    <a:pt x="74225" y="331976"/>
                  </a:lnTo>
                  <a:cubicBezTo>
                    <a:pt x="73026" y="333175"/>
                    <a:pt x="71427" y="333875"/>
                    <a:pt x="69728" y="333875"/>
                  </a:cubicBezTo>
                  <a:close/>
                  <a:moveTo>
                    <a:pt x="42546" y="306693"/>
                  </a:moveTo>
                  <a:cubicBezTo>
                    <a:pt x="40847" y="306693"/>
                    <a:pt x="39249" y="305994"/>
                    <a:pt x="38049" y="304794"/>
                  </a:cubicBezTo>
                  <a:cubicBezTo>
                    <a:pt x="36850" y="303595"/>
                    <a:pt x="36151" y="301996"/>
                    <a:pt x="36151" y="300298"/>
                  </a:cubicBezTo>
                  <a:cubicBezTo>
                    <a:pt x="36151" y="298599"/>
                    <a:pt x="36850" y="297000"/>
                    <a:pt x="38049" y="295801"/>
                  </a:cubicBezTo>
                  <a:cubicBezTo>
                    <a:pt x="40448" y="293402"/>
                    <a:pt x="44645" y="293402"/>
                    <a:pt x="47043" y="295801"/>
                  </a:cubicBezTo>
                  <a:cubicBezTo>
                    <a:pt x="48242" y="297000"/>
                    <a:pt x="48942" y="298599"/>
                    <a:pt x="48942" y="300298"/>
                  </a:cubicBezTo>
                  <a:cubicBezTo>
                    <a:pt x="48942" y="301996"/>
                    <a:pt x="48242" y="303595"/>
                    <a:pt x="47043" y="304794"/>
                  </a:cubicBezTo>
                  <a:cubicBezTo>
                    <a:pt x="45844" y="305994"/>
                    <a:pt x="44245" y="306693"/>
                    <a:pt x="42546" y="306693"/>
                  </a:cubicBezTo>
                  <a:close/>
                  <a:moveTo>
                    <a:pt x="28955" y="293102"/>
                  </a:moveTo>
                  <a:cubicBezTo>
                    <a:pt x="27257" y="293102"/>
                    <a:pt x="25658" y="292503"/>
                    <a:pt x="24458" y="291304"/>
                  </a:cubicBezTo>
                  <a:lnTo>
                    <a:pt x="1874" y="268619"/>
                  </a:lnTo>
                  <a:cubicBezTo>
                    <a:pt x="-625" y="266121"/>
                    <a:pt x="-625" y="262123"/>
                    <a:pt x="1874" y="259625"/>
                  </a:cubicBezTo>
                  <a:lnTo>
                    <a:pt x="114898" y="146501"/>
                  </a:lnTo>
                  <a:cubicBezTo>
                    <a:pt x="117296" y="144103"/>
                    <a:pt x="121593" y="144103"/>
                    <a:pt x="123991" y="146501"/>
                  </a:cubicBezTo>
                  <a:cubicBezTo>
                    <a:pt x="126490" y="149000"/>
                    <a:pt x="126490" y="153097"/>
                    <a:pt x="123991" y="155595"/>
                  </a:cubicBezTo>
                  <a:lnTo>
                    <a:pt x="15465" y="264122"/>
                  </a:lnTo>
                  <a:lnTo>
                    <a:pt x="33452" y="282110"/>
                  </a:lnTo>
                  <a:cubicBezTo>
                    <a:pt x="33452" y="282210"/>
                    <a:pt x="33452" y="282210"/>
                    <a:pt x="33552" y="282210"/>
                  </a:cubicBezTo>
                  <a:cubicBezTo>
                    <a:pt x="34752" y="283409"/>
                    <a:pt x="35351" y="285008"/>
                    <a:pt x="35351" y="286807"/>
                  </a:cubicBezTo>
                  <a:cubicBezTo>
                    <a:pt x="35351" y="288506"/>
                    <a:pt x="34752" y="290104"/>
                    <a:pt x="33452" y="291304"/>
                  </a:cubicBezTo>
                  <a:cubicBezTo>
                    <a:pt x="32253" y="292503"/>
                    <a:pt x="30654" y="293102"/>
                    <a:pt x="28955" y="293102"/>
                  </a:cubicBezTo>
                  <a:close/>
                  <a:moveTo>
                    <a:pt x="463163" y="211757"/>
                  </a:moveTo>
                  <a:cubicBezTo>
                    <a:pt x="461464" y="211757"/>
                    <a:pt x="459865" y="211058"/>
                    <a:pt x="458666" y="209858"/>
                  </a:cubicBezTo>
                  <a:cubicBezTo>
                    <a:pt x="457367" y="208659"/>
                    <a:pt x="456767" y="207060"/>
                    <a:pt x="456767" y="205362"/>
                  </a:cubicBezTo>
                  <a:cubicBezTo>
                    <a:pt x="456767" y="203663"/>
                    <a:pt x="457467" y="201964"/>
                    <a:pt x="458666" y="200765"/>
                  </a:cubicBezTo>
                  <a:cubicBezTo>
                    <a:pt x="461064" y="198366"/>
                    <a:pt x="465261" y="198366"/>
                    <a:pt x="467660" y="200765"/>
                  </a:cubicBezTo>
                  <a:cubicBezTo>
                    <a:pt x="468859" y="201964"/>
                    <a:pt x="469558" y="203663"/>
                    <a:pt x="469558" y="205362"/>
                  </a:cubicBezTo>
                  <a:cubicBezTo>
                    <a:pt x="469558" y="207060"/>
                    <a:pt x="468859" y="208659"/>
                    <a:pt x="467660" y="209858"/>
                  </a:cubicBezTo>
                  <a:cubicBezTo>
                    <a:pt x="466460" y="211058"/>
                    <a:pt x="464862" y="211757"/>
                    <a:pt x="463163" y="211757"/>
                  </a:cubicBezTo>
                  <a:close/>
                  <a:moveTo>
                    <a:pt x="449572" y="198166"/>
                  </a:moveTo>
                  <a:cubicBezTo>
                    <a:pt x="447873" y="198166"/>
                    <a:pt x="446274" y="197467"/>
                    <a:pt x="445075" y="196268"/>
                  </a:cubicBezTo>
                  <a:lnTo>
                    <a:pt x="264197" y="15390"/>
                  </a:lnTo>
                  <a:lnTo>
                    <a:pt x="137482" y="142004"/>
                  </a:lnTo>
                  <a:cubicBezTo>
                    <a:pt x="135084" y="144403"/>
                    <a:pt x="130887" y="144403"/>
                    <a:pt x="128488" y="142004"/>
                  </a:cubicBezTo>
                  <a:cubicBezTo>
                    <a:pt x="127289" y="140805"/>
                    <a:pt x="126590" y="139206"/>
                    <a:pt x="126590" y="137507"/>
                  </a:cubicBezTo>
                  <a:cubicBezTo>
                    <a:pt x="126590" y="135808"/>
                    <a:pt x="127289" y="134210"/>
                    <a:pt x="128488" y="133010"/>
                  </a:cubicBezTo>
                  <a:lnTo>
                    <a:pt x="259600" y="1799"/>
                  </a:lnTo>
                  <a:cubicBezTo>
                    <a:pt x="262098" y="-600"/>
                    <a:pt x="266295" y="-600"/>
                    <a:pt x="268694" y="1799"/>
                  </a:cubicBezTo>
                  <a:lnTo>
                    <a:pt x="454069" y="187274"/>
                  </a:lnTo>
                  <a:cubicBezTo>
                    <a:pt x="455268" y="188473"/>
                    <a:pt x="455968" y="190072"/>
                    <a:pt x="455968" y="191771"/>
                  </a:cubicBezTo>
                  <a:cubicBezTo>
                    <a:pt x="455968" y="193470"/>
                    <a:pt x="455268" y="195068"/>
                    <a:pt x="454069" y="196268"/>
                  </a:cubicBezTo>
                  <a:cubicBezTo>
                    <a:pt x="452870" y="197467"/>
                    <a:pt x="451271" y="198166"/>
                    <a:pt x="449572" y="19816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57DF7B4-2504-4F15-836E-32A373E21984}"/>
                </a:ext>
              </a:extLst>
            </p:cNvPr>
            <p:cNvSpPr/>
            <p:nvPr/>
          </p:nvSpPr>
          <p:spPr>
            <a:xfrm>
              <a:off x="1775188" y="3848681"/>
              <a:ext cx="519650" cy="329778"/>
            </a:xfrm>
            <a:custGeom>
              <a:avLst/>
              <a:gdLst>
                <a:gd name="connsiteX0" fmla="*/ 458666 w 519649"/>
                <a:gd name="connsiteY0" fmla="*/ 333875 h 329777"/>
                <a:gd name="connsiteX1" fmla="*/ 454069 w 519649"/>
                <a:gd name="connsiteY1" fmla="*/ 331976 h 329777"/>
                <a:gd name="connsiteX2" fmla="*/ 381718 w 519649"/>
                <a:gd name="connsiteY2" fmla="*/ 259625 h 329777"/>
                <a:gd name="connsiteX3" fmla="*/ 379819 w 519649"/>
                <a:gd name="connsiteY3" fmla="*/ 255128 h 329777"/>
                <a:gd name="connsiteX4" fmla="*/ 381718 w 519649"/>
                <a:gd name="connsiteY4" fmla="*/ 250531 h 329777"/>
                <a:gd name="connsiteX5" fmla="*/ 390811 w 519649"/>
                <a:gd name="connsiteY5" fmla="*/ 250531 h 329777"/>
                <a:gd name="connsiteX6" fmla="*/ 458666 w 519649"/>
                <a:gd name="connsiteY6" fmla="*/ 318385 h 329777"/>
                <a:gd name="connsiteX7" fmla="*/ 512929 w 519649"/>
                <a:gd name="connsiteY7" fmla="*/ 264122 h 329777"/>
                <a:gd name="connsiteX8" fmla="*/ 472157 w 519649"/>
                <a:gd name="connsiteY8" fmla="*/ 223449 h 329777"/>
                <a:gd name="connsiteX9" fmla="*/ 472057 w 519649"/>
                <a:gd name="connsiteY9" fmla="*/ 223349 h 329777"/>
                <a:gd name="connsiteX10" fmla="*/ 472157 w 519649"/>
                <a:gd name="connsiteY10" fmla="*/ 214356 h 329777"/>
                <a:gd name="connsiteX11" fmla="*/ 476654 w 519649"/>
                <a:gd name="connsiteY11" fmla="*/ 212557 h 329777"/>
                <a:gd name="connsiteX12" fmla="*/ 476654 w 519649"/>
                <a:gd name="connsiteY12" fmla="*/ 212557 h 329777"/>
                <a:gd name="connsiteX13" fmla="*/ 481250 w 519649"/>
                <a:gd name="connsiteY13" fmla="*/ 214356 h 329777"/>
                <a:gd name="connsiteX14" fmla="*/ 526420 w 519649"/>
                <a:gd name="connsiteY14" fmla="*/ 259625 h 329777"/>
                <a:gd name="connsiteX15" fmla="*/ 528319 w 519649"/>
                <a:gd name="connsiteY15" fmla="*/ 264122 h 329777"/>
                <a:gd name="connsiteX16" fmla="*/ 526420 w 519649"/>
                <a:gd name="connsiteY16" fmla="*/ 268619 h 329777"/>
                <a:gd name="connsiteX17" fmla="*/ 463163 w 519649"/>
                <a:gd name="connsiteY17" fmla="*/ 331976 h 329777"/>
                <a:gd name="connsiteX18" fmla="*/ 458666 w 519649"/>
                <a:gd name="connsiteY18" fmla="*/ 333875 h 329777"/>
                <a:gd name="connsiteX19" fmla="*/ 69728 w 519649"/>
                <a:gd name="connsiteY19" fmla="*/ 333875 h 329777"/>
                <a:gd name="connsiteX20" fmla="*/ 65131 w 519649"/>
                <a:gd name="connsiteY20" fmla="*/ 331976 h 329777"/>
                <a:gd name="connsiteX21" fmla="*/ 51640 w 519649"/>
                <a:gd name="connsiteY21" fmla="*/ 318385 h 329777"/>
                <a:gd name="connsiteX22" fmla="*/ 49741 w 519649"/>
                <a:gd name="connsiteY22" fmla="*/ 313888 h 329777"/>
                <a:gd name="connsiteX23" fmla="*/ 51640 w 519649"/>
                <a:gd name="connsiteY23" fmla="*/ 309391 h 329777"/>
                <a:gd name="connsiteX24" fmla="*/ 60634 w 519649"/>
                <a:gd name="connsiteY24" fmla="*/ 309391 h 329777"/>
                <a:gd name="connsiteX25" fmla="*/ 69728 w 519649"/>
                <a:gd name="connsiteY25" fmla="*/ 318385 h 329777"/>
                <a:gd name="connsiteX26" fmla="*/ 259600 w 519649"/>
                <a:gd name="connsiteY26" fmla="*/ 128513 h 329777"/>
                <a:gd name="connsiteX27" fmla="*/ 268694 w 519649"/>
                <a:gd name="connsiteY27" fmla="*/ 128513 h 329777"/>
                <a:gd name="connsiteX28" fmla="*/ 377121 w 519649"/>
                <a:gd name="connsiteY28" fmla="*/ 236940 h 329777"/>
                <a:gd name="connsiteX29" fmla="*/ 377221 w 519649"/>
                <a:gd name="connsiteY29" fmla="*/ 237040 h 329777"/>
                <a:gd name="connsiteX30" fmla="*/ 379119 w 519649"/>
                <a:gd name="connsiteY30" fmla="*/ 241537 h 329777"/>
                <a:gd name="connsiteX31" fmla="*/ 377221 w 519649"/>
                <a:gd name="connsiteY31" fmla="*/ 246034 h 329777"/>
                <a:gd name="connsiteX32" fmla="*/ 368127 w 519649"/>
                <a:gd name="connsiteY32" fmla="*/ 246034 h 329777"/>
                <a:gd name="connsiteX33" fmla="*/ 264197 w 519649"/>
                <a:gd name="connsiteY33" fmla="*/ 142004 h 329777"/>
                <a:gd name="connsiteX34" fmla="*/ 74225 w 519649"/>
                <a:gd name="connsiteY34" fmla="*/ 331976 h 329777"/>
                <a:gd name="connsiteX35" fmla="*/ 69728 w 519649"/>
                <a:gd name="connsiteY35" fmla="*/ 333875 h 329777"/>
                <a:gd name="connsiteX36" fmla="*/ 42546 w 519649"/>
                <a:gd name="connsiteY36" fmla="*/ 306693 h 329777"/>
                <a:gd name="connsiteX37" fmla="*/ 38049 w 519649"/>
                <a:gd name="connsiteY37" fmla="*/ 304895 h 329777"/>
                <a:gd name="connsiteX38" fmla="*/ 38049 w 519649"/>
                <a:gd name="connsiteY38" fmla="*/ 295801 h 329777"/>
                <a:gd name="connsiteX39" fmla="*/ 47043 w 519649"/>
                <a:gd name="connsiteY39" fmla="*/ 295801 h 329777"/>
                <a:gd name="connsiteX40" fmla="*/ 47043 w 519649"/>
                <a:gd name="connsiteY40" fmla="*/ 304895 h 329777"/>
                <a:gd name="connsiteX41" fmla="*/ 42546 w 519649"/>
                <a:gd name="connsiteY41" fmla="*/ 306693 h 329777"/>
                <a:gd name="connsiteX42" fmla="*/ 28955 w 519649"/>
                <a:gd name="connsiteY42" fmla="*/ 293102 h 329777"/>
                <a:gd name="connsiteX43" fmla="*/ 24458 w 519649"/>
                <a:gd name="connsiteY43" fmla="*/ 291304 h 329777"/>
                <a:gd name="connsiteX44" fmla="*/ 1874 w 519649"/>
                <a:gd name="connsiteY44" fmla="*/ 268619 h 329777"/>
                <a:gd name="connsiteX45" fmla="*/ 1874 w 519649"/>
                <a:gd name="connsiteY45" fmla="*/ 259625 h 329777"/>
                <a:gd name="connsiteX46" fmla="*/ 114898 w 519649"/>
                <a:gd name="connsiteY46" fmla="*/ 146601 h 329777"/>
                <a:gd name="connsiteX47" fmla="*/ 123991 w 519649"/>
                <a:gd name="connsiteY47" fmla="*/ 146501 h 329777"/>
                <a:gd name="connsiteX48" fmla="*/ 123991 w 519649"/>
                <a:gd name="connsiteY48" fmla="*/ 155595 h 329777"/>
                <a:gd name="connsiteX49" fmla="*/ 15465 w 519649"/>
                <a:gd name="connsiteY49" fmla="*/ 264122 h 329777"/>
                <a:gd name="connsiteX50" fmla="*/ 33452 w 519649"/>
                <a:gd name="connsiteY50" fmla="*/ 282210 h 329777"/>
                <a:gd name="connsiteX51" fmla="*/ 35351 w 519649"/>
                <a:gd name="connsiteY51" fmla="*/ 286807 h 329777"/>
                <a:gd name="connsiteX52" fmla="*/ 33452 w 519649"/>
                <a:gd name="connsiteY52" fmla="*/ 291304 h 329777"/>
                <a:gd name="connsiteX53" fmla="*/ 28955 w 519649"/>
                <a:gd name="connsiteY53" fmla="*/ 293102 h 329777"/>
                <a:gd name="connsiteX54" fmla="*/ 463163 w 519649"/>
                <a:gd name="connsiteY54" fmla="*/ 211757 h 329777"/>
                <a:gd name="connsiteX55" fmla="*/ 458666 w 519649"/>
                <a:gd name="connsiteY55" fmla="*/ 209859 h 329777"/>
                <a:gd name="connsiteX56" fmla="*/ 456767 w 519649"/>
                <a:gd name="connsiteY56" fmla="*/ 205361 h 329777"/>
                <a:gd name="connsiteX57" fmla="*/ 458666 w 519649"/>
                <a:gd name="connsiteY57" fmla="*/ 200865 h 329777"/>
                <a:gd name="connsiteX58" fmla="*/ 467660 w 519649"/>
                <a:gd name="connsiteY58" fmla="*/ 200865 h 329777"/>
                <a:gd name="connsiteX59" fmla="*/ 469558 w 519649"/>
                <a:gd name="connsiteY59" fmla="*/ 205361 h 329777"/>
                <a:gd name="connsiteX60" fmla="*/ 467660 w 519649"/>
                <a:gd name="connsiteY60" fmla="*/ 209859 h 329777"/>
                <a:gd name="connsiteX61" fmla="*/ 463163 w 519649"/>
                <a:gd name="connsiteY61" fmla="*/ 211757 h 329777"/>
                <a:gd name="connsiteX62" fmla="*/ 449572 w 519649"/>
                <a:gd name="connsiteY62" fmla="*/ 198166 h 329777"/>
                <a:gd name="connsiteX63" fmla="*/ 445075 w 519649"/>
                <a:gd name="connsiteY63" fmla="*/ 196268 h 329777"/>
                <a:gd name="connsiteX64" fmla="*/ 264197 w 519649"/>
                <a:gd name="connsiteY64" fmla="*/ 15390 h 329777"/>
                <a:gd name="connsiteX65" fmla="*/ 137482 w 519649"/>
                <a:gd name="connsiteY65" fmla="*/ 142004 h 329777"/>
                <a:gd name="connsiteX66" fmla="*/ 128488 w 519649"/>
                <a:gd name="connsiteY66" fmla="*/ 142004 h 329777"/>
                <a:gd name="connsiteX67" fmla="*/ 126590 w 519649"/>
                <a:gd name="connsiteY67" fmla="*/ 137507 h 329777"/>
                <a:gd name="connsiteX68" fmla="*/ 128488 w 519649"/>
                <a:gd name="connsiteY68" fmla="*/ 133010 h 329777"/>
                <a:gd name="connsiteX69" fmla="*/ 259600 w 519649"/>
                <a:gd name="connsiteY69" fmla="*/ 1799 h 329777"/>
                <a:gd name="connsiteX70" fmla="*/ 268694 w 519649"/>
                <a:gd name="connsiteY70" fmla="*/ 1799 h 329777"/>
                <a:gd name="connsiteX71" fmla="*/ 454069 w 519649"/>
                <a:gd name="connsiteY71" fmla="*/ 187274 h 329777"/>
                <a:gd name="connsiteX72" fmla="*/ 454069 w 519649"/>
                <a:gd name="connsiteY72" fmla="*/ 196368 h 329777"/>
                <a:gd name="connsiteX73" fmla="*/ 449572 w 519649"/>
                <a:gd name="connsiteY73" fmla="*/ 198166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519649" h="329777">
                  <a:moveTo>
                    <a:pt x="458666" y="333875"/>
                  </a:moveTo>
                  <a:cubicBezTo>
                    <a:pt x="456967" y="333875"/>
                    <a:pt x="455268" y="333175"/>
                    <a:pt x="454069" y="331976"/>
                  </a:cubicBezTo>
                  <a:lnTo>
                    <a:pt x="381718" y="259625"/>
                  </a:lnTo>
                  <a:cubicBezTo>
                    <a:pt x="380518" y="258426"/>
                    <a:pt x="379819" y="256827"/>
                    <a:pt x="379819" y="255128"/>
                  </a:cubicBezTo>
                  <a:cubicBezTo>
                    <a:pt x="379819" y="253429"/>
                    <a:pt x="380518" y="251830"/>
                    <a:pt x="381718" y="250531"/>
                  </a:cubicBezTo>
                  <a:cubicBezTo>
                    <a:pt x="384116" y="248133"/>
                    <a:pt x="388313" y="248133"/>
                    <a:pt x="390811" y="250531"/>
                  </a:cubicBezTo>
                  <a:lnTo>
                    <a:pt x="458666" y="318385"/>
                  </a:lnTo>
                  <a:lnTo>
                    <a:pt x="512929" y="264122"/>
                  </a:lnTo>
                  <a:lnTo>
                    <a:pt x="472157" y="223449"/>
                  </a:lnTo>
                  <a:cubicBezTo>
                    <a:pt x="472157" y="223449"/>
                    <a:pt x="472157" y="223349"/>
                    <a:pt x="472057" y="223349"/>
                  </a:cubicBezTo>
                  <a:cubicBezTo>
                    <a:pt x="469658" y="220851"/>
                    <a:pt x="469758" y="216854"/>
                    <a:pt x="472157" y="214356"/>
                  </a:cubicBezTo>
                  <a:cubicBezTo>
                    <a:pt x="473356" y="213156"/>
                    <a:pt x="474955" y="212557"/>
                    <a:pt x="476654" y="212557"/>
                  </a:cubicBezTo>
                  <a:lnTo>
                    <a:pt x="476654" y="212557"/>
                  </a:lnTo>
                  <a:cubicBezTo>
                    <a:pt x="478452" y="212557"/>
                    <a:pt x="480051" y="213156"/>
                    <a:pt x="481250" y="214356"/>
                  </a:cubicBezTo>
                  <a:lnTo>
                    <a:pt x="526420" y="259625"/>
                  </a:lnTo>
                  <a:cubicBezTo>
                    <a:pt x="527619" y="260824"/>
                    <a:pt x="528319" y="262423"/>
                    <a:pt x="528319" y="264122"/>
                  </a:cubicBezTo>
                  <a:cubicBezTo>
                    <a:pt x="528319" y="265821"/>
                    <a:pt x="527619" y="267420"/>
                    <a:pt x="526420" y="268619"/>
                  </a:cubicBezTo>
                  <a:lnTo>
                    <a:pt x="463163" y="331976"/>
                  </a:lnTo>
                  <a:cubicBezTo>
                    <a:pt x="461964" y="333175"/>
                    <a:pt x="460365" y="333875"/>
                    <a:pt x="458666" y="333875"/>
                  </a:cubicBezTo>
                  <a:close/>
                  <a:moveTo>
                    <a:pt x="69728" y="333875"/>
                  </a:moveTo>
                  <a:cubicBezTo>
                    <a:pt x="68029" y="333875"/>
                    <a:pt x="66430" y="333175"/>
                    <a:pt x="65131" y="331976"/>
                  </a:cubicBezTo>
                  <a:lnTo>
                    <a:pt x="51640" y="318385"/>
                  </a:lnTo>
                  <a:cubicBezTo>
                    <a:pt x="50441" y="317186"/>
                    <a:pt x="49741" y="315587"/>
                    <a:pt x="49741" y="313888"/>
                  </a:cubicBezTo>
                  <a:cubicBezTo>
                    <a:pt x="49741" y="312189"/>
                    <a:pt x="50341" y="310590"/>
                    <a:pt x="51640" y="309391"/>
                  </a:cubicBezTo>
                  <a:cubicBezTo>
                    <a:pt x="54039" y="306993"/>
                    <a:pt x="58236" y="306993"/>
                    <a:pt x="60634" y="309391"/>
                  </a:cubicBezTo>
                  <a:lnTo>
                    <a:pt x="69728" y="318385"/>
                  </a:lnTo>
                  <a:lnTo>
                    <a:pt x="259600" y="128513"/>
                  </a:lnTo>
                  <a:cubicBezTo>
                    <a:pt x="262098" y="126015"/>
                    <a:pt x="266295" y="126015"/>
                    <a:pt x="268694" y="128513"/>
                  </a:cubicBezTo>
                  <a:lnTo>
                    <a:pt x="377121" y="236940"/>
                  </a:lnTo>
                  <a:cubicBezTo>
                    <a:pt x="377221" y="236940"/>
                    <a:pt x="377221" y="236940"/>
                    <a:pt x="377221" y="237040"/>
                  </a:cubicBezTo>
                  <a:cubicBezTo>
                    <a:pt x="378420" y="238239"/>
                    <a:pt x="379119" y="239838"/>
                    <a:pt x="379119" y="241537"/>
                  </a:cubicBezTo>
                  <a:cubicBezTo>
                    <a:pt x="379119" y="243236"/>
                    <a:pt x="378420" y="244835"/>
                    <a:pt x="377221" y="246034"/>
                  </a:cubicBezTo>
                  <a:cubicBezTo>
                    <a:pt x="374822" y="248432"/>
                    <a:pt x="370625" y="248432"/>
                    <a:pt x="368127" y="246034"/>
                  </a:cubicBezTo>
                  <a:lnTo>
                    <a:pt x="264197" y="142004"/>
                  </a:lnTo>
                  <a:lnTo>
                    <a:pt x="74225" y="331976"/>
                  </a:lnTo>
                  <a:cubicBezTo>
                    <a:pt x="73026" y="333175"/>
                    <a:pt x="71427" y="333875"/>
                    <a:pt x="69728" y="333875"/>
                  </a:cubicBezTo>
                  <a:close/>
                  <a:moveTo>
                    <a:pt x="42546" y="306693"/>
                  </a:moveTo>
                  <a:cubicBezTo>
                    <a:pt x="40847" y="306693"/>
                    <a:pt x="39249" y="306094"/>
                    <a:pt x="38049" y="304895"/>
                  </a:cubicBezTo>
                  <a:cubicBezTo>
                    <a:pt x="35551" y="302296"/>
                    <a:pt x="35551" y="298299"/>
                    <a:pt x="38049" y="295801"/>
                  </a:cubicBezTo>
                  <a:cubicBezTo>
                    <a:pt x="40448" y="293402"/>
                    <a:pt x="44645" y="293402"/>
                    <a:pt x="47043" y="295801"/>
                  </a:cubicBezTo>
                  <a:cubicBezTo>
                    <a:pt x="49542" y="298299"/>
                    <a:pt x="49542" y="302296"/>
                    <a:pt x="47043" y="304895"/>
                  </a:cubicBezTo>
                  <a:cubicBezTo>
                    <a:pt x="45844" y="306094"/>
                    <a:pt x="44245" y="306693"/>
                    <a:pt x="42546" y="306693"/>
                  </a:cubicBezTo>
                  <a:close/>
                  <a:moveTo>
                    <a:pt x="28955" y="293102"/>
                  </a:moveTo>
                  <a:cubicBezTo>
                    <a:pt x="27257" y="293102"/>
                    <a:pt x="25658" y="292503"/>
                    <a:pt x="24458" y="291304"/>
                  </a:cubicBezTo>
                  <a:lnTo>
                    <a:pt x="1874" y="268619"/>
                  </a:lnTo>
                  <a:cubicBezTo>
                    <a:pt x="-625" y="266121"/>
                    <a:pt x="-625" y="262123"/>
                    <a:pt x="1874" y="259625"/>
                  </a:cubicBezTo>
                  <a:lnTo>
                    <a:pt x="114898" y="146601"/>
                  </a:lnTo>
                  <a:cubicBezTo>
                    <a:pt x="117296" y="144103"/>
                    <a:pt x="121593" y="144103"/>
                    <a:pt x="123991" y="146501"/>
                  </a:cubicBezTo>
                  <a:cubicBezTo>
                    <a:pt x="126490" y="149000"/>
                    <a:pt x="126490" y="153097"/>
                    <a:pt x="123991" y="155595"/>
                  </a:cubicBezTo>
                  <a:lnTo>
                    <a:pt x="15465" y="264122"/>
                  </a:lnTo>
                  <a:lnTo>
                    <a:pt x="33452" y="282210"/>
                  </a:lnTo>
                  <a:cubicBezTo>
                    <a:pt x="34752" y="283409"/>
                    <a:pt x="35351" y="285008"/>
                    <a:pt x="35351" y="286807"/>
                  </a:cubicBezTo>
                  <a:cubicBezTo>
                    <a:pt x="35351" y="288505"/>
                    <a:pt x="34752" y="290104"/>
                    <a:pt x="33452" y="291304"/>
                  </a:cubicBezTo>
                  <a:cubicBezTo>
                    <a:pt x="32253" y="292503"/>
                    <a:pt x="30654" y="293102"/>
                    <a:pt x="28955" y="293102"/>
                  </a:cubicBezTo>
                  <a:close/>
                  <a:moveTo>
                    <a:pt x="463163" y="211757"/>
                  </a:moveTo>
                  <a:cubicBezTo>
                    <a:pt x="461464" y="211757"/>
                    <a:pt x="459865" y="211058"/>
                    <a:pt x="458666" y="209859"/>
                  </a:cubicBezTo>
                  <a:cubicBezTo>
                    <a:pt x="457467" y="208659"/>
                    <a:pt x="456767" y="207060"/>
                    <a:pt x="456767" y="205361"/>
                  </a:cubicBezTo>
                  <a:cubicBezTo>
                    <a:pt x="456767" y="203663"/>
                    <a:pt x="457367" y="202064"/>
                    <a:pt x="458666" y="200865"/>
                  </a:cubicBezTo>
                  <a:cubicBezTo>
                    <a:pt x="461064" y="198366"/>
                    <a:pt x="465261" y="198366"/>
                    <a:pt x="467660" y="200865"/>
                  </a:cubicBezTo>
                  <a:cubicBezTo>
                    <a:pt x="468859" y="202064"/>
                    <a:pt x="469558" y="203663"/>
                    <a:pt x="469558" y="205361"/>
                  </a:cubicBezTo>
                  <a:cubicBezTo>
                    <a:pt x="469558" y="207060"/>
                    <a:pt x="468859" y="208659"/>
                    <a:pt x="467660" y="209859"/>
                  </a:cubicBezTo>
                  <a:cubicBezTo>
                    <a:pt x="466460" y="211058"/>
                    <a:pt x="464862" y="211757"/>
                    <a:pt x="463163" y="211757"/>
                  </a:cubicBezTo>
                  <a:close/>
                  <a:moveTo>
                    <a:pt x="449572" y="198166"/>
                  </a:moveTo>
                  <a:cubicBezTo>
                    <a:pt x="447873" y="198166"/>
                    <a:pt x="446274" y="197567"/>
                    <a:pt x="445075" y="196268"/>
                  </a:cubicBezTo>
                  <a:lnTo>
                    <a:pt x="264197" y="15390"/>
                  </a:lnTo>
                  <a:lnTo>
                    <a:pt x="137482" y="142004"/>
                  </a:lnTo>
                  <a:cubicBezTo>
                    <a:pt x="135084" y="144502"/>
                    <a:pt x="130887" y="144502"/>
                    <a:pt x="128488" y="142004"/>
                  </a:cubicBezTo>
                  <a:cubicBezTo>
                    <a:pt x="127289" y="140805"/>
                    <a:pt x="126590" y="139206"/>
                    <a:pt x="126590" y="137507"/>
                  </a:cubicBezTo>
                  <a:cubicBezTo>
                    <a:pt x="126590" y="135808"/>
                    <a:pt x="127289" y="134209"/>
                    <a:pt x="128488" y="133010"/>
                  </a:cubicBezTo>
                  <a:lnTo>
                    <a:pt x="259600" y="1799"/>
                  </a:lnTo>
                  <a:cubicBezTo>
                    <a:pt x="261998" y="-600"/>
                    <a:pt x="266295" y="-600"/>
                    <a:pt x="268694" y="1799"/>
                  </a:cubicBezTo>
                  <a:lnTo>
                    <a:pt x="454069" y="187274"/>
                  </a:lnTo>
                  <a:cubicBezTo>
                    <a:pt x="456567" y="189772"/>
                    <a:pt x="456567" y="193769"/>
                    <a:pt x="454069" y="196368"/>
                  </a:cubicBezTo>
                  <a:cubicBezTo>
                    <a:pt x="452870" y="197567"/>
                    <a:pt x="451271" y="198166"/>
                    <a:pt x="449572" y="19816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8" name="Group 527">
            <a:extLst>
              <a:ext uri="{FF2B5EF4-FFF2-40B4-BE49-F238E27FC236}">
                <a16:creationId xmlns:a16="http://schemas.microsoft.com/office/drawing/2014/main" id="{F4517E00-242A-4B04-9AA5-D91D9D480B8D}"/>
              </a:ext>
            </a:extLst>
          </p:cNvPr>
          <p:cNvGrpSpPr/>
          <p:nvPr/>
        </p:nvGrpSpPr>
        <p:grpSpPr>
          <a:xfrm>
            <a:off x="2958066" y="3638623"/>
            <a:ext cx="519650" cy="539861"/>
            <a:chOff x="2958066" y="3638623"/>
            <a:chExt cx="519650" cy="539861"/>
          </a:xfrm>
        </p:grpSpPr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A35905E7-2FE1-47A0-A154-6BF510E16B16}"/>
                </a:ext>
              </a:extLst>
            </p:cNvPr>
            <p:cNvSpPr/>
            <p:nvPr/>
          </p:nvSpPr>
          <p:spPr>
            <a:xfrm>
              <a:off x="2958066" y="3848706"/>
              <a:ext cx="519650" cy="329778"/>
            </a:xfrm>
            <a:custGeom>
              <a:avLst/>
              <a:gdLst>
                <a:gd name="connsiteX0" fmla="*/ 264222 w 519649"/>
                <a:gd name="connsiteY0" fmla="*/ 333850 h 329777"/>
                <a:gd name="connsiteX1" fmla="*/ 259725 w 519649"/>
                <a:gd name="connsiteY1" fmla="*/ 331951 h 329777"/>
                <a:gd name="connsiteX2" fmla="*/ 74250 w 519649"/>
                <a:gd name="connsiteY2" fmla="*/ 146476 h 329777"/>
                <a:gd name="connsiteX3" fmla="*/ 72451 w 519649"/>
                <a:gd name="connsiteY3" fmla="*/ 141979 h 329777"/>
                <a:gd name="connsiteX4" fmla="*/ 74250 w 519649"/>
                <a:gd name="connsiteY4" fmla="*/ 137482 h 329777"/>
                <a:gd name="connsiteX5" fmla="*/ 83344 w 519649"/>
                <a:gd name="connsiteY5" fmla="*/ 137482 h 329777"/>
                <a:gd name="connsiteX6" fmla="*/ 264222 w 519649"/>
                <a:gd name="connsiteY6" fmla="*/ 318360 h 329777"/>
                <a:gd name="connsiteX7" fmla="*/ 390836 w 519649"/>
                <a:gd name="connsiteY7" fmla="*/ 191746 h 329777"/>
                <a:gd name="connsiteX8" fmla="*/ 390936 w 519649"/>
                <a:gd name="connsiteY8" fmla="*/ 191646 h 329777"/>
                <a:gd name="connsiteX9" fmla="*/ 399930 w 519649"/>
                <a:gd name="connsiteY9" fmla="*/ 191746 h 329777"/>
                <a:gd name="connsiteX10" fmla="*/ 399930 w 519649"/>
                <a:gd name="connsiteY10" fmla="*/ 200840 h 329777"/>
                <a:gd name="connsiteX11" fmla="*/ 268719 w 519649"/>
                <a:gd name="connsiteY11" fmla="*/ 331951 h 329777"/>
                <a:gd name="connsiteX12" fmla="*/ 264222 w 519649"/>
                <a:gd name="connsiteY12" fmla="*/ 333850 h 329777"/>
                <a:gd name="connsiteX13" fmla="*/ 264222 w 519649"/>
                <a:gd name="connsiteY13" fmla="*/ 207235 h 329777"/>
                <a:gd name="connsiteX14" fmla="*/ 259725 w 519649"/>
                <a:gd name="connsiteY14" fmla="*/ 205336 h 329777"/>
                <a:gd name="connsiteX15" fmla="*/ 151298 w 519649"/>
                <a:gd name="connsiteY15" fmla="*/ 96910 h 329777"/>
                <a:gd name="connsiteX16" fmla="*/ 151198 w 519649"/>
                <a:gd name="connsiteY16" fmla="*/ 96810 h 329777"/>
                <a:gd name="connsiteX17" fmla="*/ 149299 w 519649"/>
                <a:gd name="connsiteY17" fmla="*/ 92213 h 329777"/>
                <a:gd name="connsiteX18" fmla="*/ 151198 w 519649"/>
                <a:gd name="connsiteY18" fmla="*/ 87716 h 329777"/>
                <a:gd name="connsiteX19" fmla="*/ 160192 w 519649"/>
                <a:gd name="connsiteY19" fmla="*/ 87716 h 329777"/>
                <a:gd name="connsiteX20" fmla="*/ 264222 w 519649"/>
                <a:gd name="connsiteY20" fmla="*/ 191746 h 329777"/>
                <a:gd name="connsiteX21" fmla="*/ 454194 w 519649"/>
                <a:gd name="connsiteY21" fmla="*/ 1874 h 329777"/>
                <a:gd name="connsiteX22" fmla="*/ 463188 w 519649"/>
                <a:gd name="connsiteY22" fmla="*/ 1874 h 329777"/>
                <a:gd name="connsiteX23" fmla="*/ 476778 w 519649"/>
                <a:gd name="connsiteY23" fmla="*/ 15365 h 329777"/>
                <a:gd name="connsiteX24" fmla="*/ 476778 w 519649"/>
                <a:gd name="connsiteY24" fmla="*/ 24458 h 329777"/>
                <a:gd name="connsiteX25" fmla="*/ 467685 w 519649"/>
                <a:gd name="connsiteY25" fmla="*/ 24458 h 329777"/>
                <a:gd name="connsiteX26" fmla="*/ 458691 w 519649"/>
                <a:gd name="connsiteY26" fmla="*/ 15365 h 329777"/>
                <a:gd name="connsiteX27" fmla="*/ 268719 w 519649"/>
                <a:gd name="connsiteY27" fmla="*/ 205336 h 329777"/>
                <a:gd name="connsiteX28" fmla="*/ 264222 w 519649"/>
                <a:gd name="connsiteY28" fmla="*/ 207235 h 329777"/>
                <a:gd name="connsiteX29" fmla="*/ 408924 w 519649"/>
                <a:gd name="connsiteY29" fmla="*/ 189147 h 329777"/>
                <a:gd name="connsiteX30" fmla="*/ 404427 w 519649"/>
                <a:gd name="connsiteY30" fmla="*/ 187249 h 329777"/>
                <a:gd name="connsiteX31" fmla="*/ 402529 w 519649"/>
                <a:gd name="connsiteY31" fmla="*/ 182652 h 329777"/>
                <a:gd name="connsiteX32" fmla="*/ 404427 w 519649"/>
                <a:gd name="connsiteY32" fmla="*/ 178155 h 329777"/>
                <a:gd name="connsiteX33" fmla="*/ 512954 w 519649"/>
                <a:gd name="connsiteY33" fmla="*/ 69628 h 329777"/>
                <a:gd name="connsiteX34" fmla="*/ 494866 w 519649"/>
                <a:gd name="connsiteY34" fmla="*/ 51540 h 329777"/>
                <a:gd name="connsiteX35" fmla="*/ 494767 w 519649"/>
                <a:gd name="connsiteY35" fmla="*/ 51440 h 329777"/>
                <a:gd name="connsiteX36" fmla="*/ 492968 w 519649"/>
                <a:gd name="connsiteY36" fmla="*/ 47043 h 329777"/>
                <a:gd name="connsiteX37" fmla="*/ 494866 w 519649"/>
                <a:gd name="connsiteY37" fmla="*/ 42546 h 329777"/>
                <a:gd name="connsiteX38" fmla="*/ 503860 w 519649"/>
                <a:gd name="connsiteY38" fmla="*/ 42546 h 329777"/>
                <a:gd name="connsiteX39" fmla="*/ 526545 w 519649"/>
                <a:gd name="connsiteY39" fmla="*/ 65131 h 329777"/>
                <a:gd name="connsiteX40" fmla="*/ 528344 w 519649"/>
                <a:gd name="connsiteY40" fmla="*/ 69628 h 329777"/>
                <a:gd name="connsiteX41" fmla="*/ 526545 w 519649"/>
                <a:gd name="connsiteY41" fmla="*/ 74125 h 329777"/>
                <a:gd name="connsiteX42" fmla="*/ 413421 w 519649"/>
                <a:gd name="connsiteY42" fmla="*/ 187249 h 329777"/>
                <a:gd name="connsiteX43" fmla="*/ 408924 w 519649"/>
                <a:gd name="connsiteY43" fmla="*/ 189147 h 329777"/>
                <a:gd name="connsiteX44" fmla="*/ 65256 w 519649"/>
                <a:gd name="connsiteY44" fmla="*/ 134784 h 329777"/>
                <a:gd name="connsiteX45" fmla="*/ 60659 w 519649"/>
                <a:gd name="connsiteY45" fmla="*/ 132985 h 329777"/>
                <a:gd name="connsiteX46" fmla="*/ 60659 w 519649"/>
                <a:gd name="connsiteY46" fmla="*/ 123891 h 329777"/>
                <a:gd name="connsiteX47" fmla="*/ 69753 w 519649"/>
                <a:gd name="connsiteY47" fmla="*/ 123891 h 329777"/>
                <a:gd name="connsiteX48" fmla="*/ 71652 w 519649"/>
                <a:gd name="connsiteY48" fmla="*/ 128388 h 329777"/>
                <a:gd name="connsiteX49" fmla="*/ 69753 w 519649"/>
                <a:gd name="connsiteY49" fmla="*/ 132985 h 329777"/>
                <a:gd name="connsiteX50" fmla="*/ 65256 w 519649"/>
                <a:gd name="connsiteY50" fmla="*/ 134784 h 329777"/>
                <a:gd name="connsiteX51" fmla="*/ 51665 w 519649"/>
                <a:gd name="connsiteY51" fmla="*/ 121293 h 329777"/>
                <a:gd name="connsiteX52" fmla="*/ 47168 w 519649"/>
                <a:gd name="connsiteY52" fmla="*/ 119394 h 329777"/>
                <a:gd name="connsiteX53" fmla="*/ 1899 w 519649"/>
                <a:gd name="connsiteY53" fmla="*/ 74125 h 329777"/>
                <a:gd name="connsiteX54" fmla="*/ 0 w 519649"/>
                <a:gd name="connsiteY54" fmla="*/ 69628 h 329777"/>
                <a:gd name="connsiteX55" fmla="*/ 1899 w 519649"/>
                <a:gd name="connsiteY55" fmla="*/ 65131 h 329777"/>
                <a:gd name="connsiteX56" fmla="*/ 65256 w 519649"/>
                <a:gd name="connsiteY56" fmla="*/ 1874 h 329777"/>
                <a:gd name="connsiteX57" fmla="*/ 74250 w 519649"/>
                <a:gd name="connsiteY57" fmla="*/ 1874 h 329777"/>
                <a:gd name="connsiteX58" fmla="*/ 146601 w 519649"/>
                <a:gd name="connsiteY58" fmla="*/ 74225 h 329777"/>
                <a:gd name="connsiteX59" fmla="*/ 146601 w 519649"/>
                <a:gd name="connsiteY59" fmla="*/ 83219 h 329777"/>
                <a:gd name="connsiteX60" fmla="*/ 137607 w 519649"/>
                <a:gd name="connsiteY60" fmla="*/ 83219 h 329777"/>
                <a:gd name="connsiteX61" fmla="*/ 69753 w 519649"/>
                <a:gd name="connsiteY61" fmla="*/ 15365 h 329777"/>
                <a:gd name="connsiteX62" fmla="*/ 15490 w 519649"/>
                <a:gd name="connsiteY62" fmla="*/ 69628 h 329777"/>
                <a:gd name="connsiteX63" fmla="*/ 56162 w 519649"/>
                <a:gd name="connsiteY63" fmla="*/ 110401 h 329777"/>
                <a:gd name="connsiteX64" fmla="*/ 56162 w 519649"/>
                <a:gd name="connsiteY64" fmla="*/ 119394 h 329777"/>
                <a:gd name="connsiteX65" fmla="*/ 51665 w 519649"/>
                <a:gd name="connsiteY65" fmla="*/ 121293 h 329777"/>
                <a:gd name="connsiteX66" fmla="*/ 485772 w 519649"/>
                <a:gd name="connsiteY66" fmla="*/ 39848 h 329777"/>
                <a:gd name="connsiteX67" fmla="*/ 481276 w 519649"/>
                <a:gd name="connsiteY67" fmla="*/ 38049 h 329777"/>
                <a:gd name="connsiteX68" fmla="*/ 481276 w 519649"/>
                <a:gd name="connsiteY68" fmla="*/ 28955 h 329777"/>
                <a:gd name="connsiteX69" fmla="*/ 490369 w 519649"/>
                <a:gd name="connsiteY69" fmla="*/ 28955 h 329777"/>
                <a:gd name="connsiteX70" fmla="*/ 490369 w 519649"/>
                <a:gd name="connsiteY70" fmla="*/ 37949 h 329777"/>
                <a:gd name="connsiteX71" fmla="*/ 485772 w 519649"/>
                <a:gd name="connsiteY71" fmla="*/ 39848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19649" h="329777">
                  <a:moveTo>
                    <a:pt x="264222" y="333850"/>
                  </a:moveTo>
                  <a:cubicBezTo>
                    <a:pt x="262523" y="333850"/>
                    <a:pt x="260924" y="333150"/>
                    <a:pt x="259725" y="331951"/>
                  </a:cubicBezTo>
                  <a:lnTo>
                    <a:pt x="74250" y="146476"/>
                  </a:lnTo>
                  <a:cubicBezTo>
                    <a:pt x="73051" y="145277"/>
                    <a:pt x="72451" y="143678"/>
                    <a:pt x="72451" y="141979"/>
                  </a:cubicBezTo>
                  <a:cubicBezTo>
                    <a:pt x="72451" y="140280"/>
                    <a:pt x="73051" y="138682"/>
                    <a:pt x="74250" y="137482"/>
                  </a:cubicBezTo>
                  <a:cubicBezTo>
                    <a:pt x="76648" y="135084"/>
                    <a:pt x="80945" y="135084"/>
                    <a:pt x="83344" y="137482"/>
                  </a:cubicBezTo>
                  <a:lnTo>
                    <a:pt x="264222" y="318360"/>
                  </a:lnTo>
                  <a:lnTo>
                    <a:pt x="390836" y="191746"/>
                  </a:lnTo>
                  <a:cubicBezTo>
                    <a:pt x="390836" y="191746"/>
                    <a:pt x="390936" y="191746"/>
                    <a:pt x="390936" y="191646"/>
                  </a:cubicBezTo>
                  <a:cubicBezTo>
                    <a:pt x="393335" y="189347"/>
                    <a:pt x="397532" y="189347"/>
                    <a:pt x="399930" y="191746"/>
                  </a:cubicBezTo>
                  <a:cubicBezTo>
                    <a:pt x="402429" y="194244"/>
                    <a:pt x="402429" y="198341"/>
                    <a:pt x="399930" y="200840"/>
                  </a:cubicBezTo>
                  <a:lnTo>
                    <a:pt x="268719" y="331951"/>
                  </a:lnTo>
                  <a:cubicBezTo>
                    <a:pt x="267520" y="333150"/>
                    <a:pt x="265921" y="333850"/>
                    <a:pt x="264222" y="333850"/>
                  </a:cubicBezTo>
                  <a:close/>
                  <a:moveTo>
                    <a:pt x="264222" y="207235"/>
                  </a:moveTo>
                  <a:cubicBezTo>
                    <a:pt x="262523" y="207235"/>
                    <a:pt x="260924" y="206536"/>
                    <a:pt x="259725" y="205336"/>
                  </a:cubicBezTo>
                  <a:lnTo>
                    <a:pt x="151298" y="96910"/>
                  </a:lnTo>
                  <a:cubicBezTo>
                    <a:pt x="151198" y="96810"/>
                    <a:pt x="151198" y="96810"/>
                    <a:pt x="151198" y="96810"/>
                  </a:cubicBezTo>
                  <a:cubicBezTo>
                    <a:pt x="149899" y="95610"/>
                    <a:pt x="149299" y="93912"/>
                    <a:pt x="149299" y="92213"/>
                  </a:cubicBezTo>
                  <a:cubicBezTo>
                    <a:pt x="149299" y="90514"/>
                    <a:pt x="149999" y="88915"/>
                    <a:pt x="151198" y="87716"/>
                  </a:cubicBezTo>
                  <a:cubicBezTo>
                    <a:pt x="153596" y="85317"/>
                    <a:pt x="157794" y="85317"/>
                    <a:pt x="160192" y="87716"/>
                  </a:cubicBezTo>
                  <a:lnTo>
                    <a:pt x="264222" y="191746"/>
                  </a:lnTo>
                  <a:lnTo>
                    <a:pt x="454194" y="1874"/>
                  </a:lnTo>
                  <a:cubicBezTo>
                    <a:pt x="456592" y="-625"/>
                    <a:pt x="460789" y="-625"/>
                    <a:pt x="463188" y="1874"/>
                  </a:cubicBezTo>
                  <a:lnTo>
                    <a:pt x="476778" y="15365"/>
                  </a:lnTo>
                  <a:cubicBezTo>
                    <a:pt x="479277" y="17863"/>
                    <a:pt x="479277" y="21960"/>
                    <a:pt x="476778" y="24458"/>
                  </a:cubicBezTo>
                  <a:cubicBezTo>
                    <a:pt x="474380" y="26857"/>
                    <a:pt x="470183" y="26857"/>
                    <a:pt x="467685" y="24458"/>
                  </a:cubicBezTo>
                  <a:lnTo>
                    <a:pt x="458691" y="15365"/>
                  </a:lnTo>
                  <a:lnTo>
                    <a:pt x="268719" y="205336"/>
                  </a:lnTo>
                  <a:cubicBezTo>
                    <a:pt x="267520" y="206536"/>
                    <a:pt x="265921" y="207235"/>
                    <a:pt x="264222" y="207235"/>
                  </a:cubicBezTo>
                  <a:close/>
                  <a:moveTo>
                    <a:pt x="408924" y="189147"/>
                  </a:moveTo>
                  <a:cubicBezTo>
                    <a:pt x="407225" y="189147"/>
                    <a:pt x="405626" y="188448"/>
                    <a:pt x="404427" y="187249"/>
                  </a:cubicBezTo>
                  <a:cubicBezTo>
                    <a:pt x="403228" y="186049"/>
                    <a:pt x="402529" y="184451"/>
                    <a:pt x="402529" y="182652"/>
                  </a:cubicBezTo>
                  <a:cubicBezTo>
                    <a:pt x="402529" y="180953"/>
                    <a:pt x="403228" y="179354"/>
                    <a:pt x="404427" y="178155"/>
                  </a:cubicBezTo>
                  <a:lnTo>
                    <a:pt x="512954" y="69628"/>
                  </a:lnTo>
                  <a:lnTo>
                    <a:pt x="494866" y="51540"/>
                  </a:lnTo>
                  <a:cubicBezTo>
                    <a:pt x="494866" y="51540"/>
                    <a:pt x="494767" y="51540"/>
                    <a:pt x="494767" y="51440"/>
                  </a:cubicBezTo>
                  <a:cubicBezTo>
                    <a:pt x="493667" y="50241"/>
                    <a:pt x="492968" y="48742"/>
                    <a:pt x="492968" y="47043"/>
                  </a:cubicBezTo>
                  <a:cubicBezTo>
                    <a:pt x="492968" y="45344"/>
                    <a:pt x="493667" y="43746"/>
                    <a:pt x="494866" y="42546"/>
                  </a:cubicBezTo>
                  <a:cubicBezTo>
                    <a:pt x="497265" y="40148"/>
                    <a:pt x="501462" y="40148"/>
                    <a:pt x="503860" y="42546"/>
                  </a:cubicBezTo>
                  <a:lnTo>
                    <a:pt x="526545" y="65131"/>
                  </a:lnTo>
                  <a:cubicBezTo>
                    <a:pt x="527744" y="66330"/>
                    <a:pt x="528344" y="67929"/>
                    <a:pt x="528344" y="69628"/>
                  </a:cubicBezTo>
                  <a:cubicBezTo>
                    <a:pt x="528344" y="71327"/>
                    <a:pt x="527744" y="72926"/>
                    <a:pt x="526545" y="74125"/>
                  </a:cubicBezTo>
                  <a:lnTo>
                    <a:pt x="413421" y="187249"/>
                  </a:lnTo>
                  <a:cubicBezTo>
                    <a:pt x="412222" y="188448"/>
                    <a:pt x="410623" y="189147"/>
                    <a:pt x="408924" y="189147"/>
                  </a:cubicBezTo>
                  <a:close/>
                  <a:moveTo>
                    <a:pt x="65256" y="134784"/>
                  </a:moveTo>
                  <a:cubicBezTo>
                    <a:pt x="63557" y="134784"/>
                    <a:pt x="61958" y="134184"/>
                    <a:pt x="60659" y="132985"/>
                  </a:cubicBezTo>
                  <a:cubicBezTo>
                    <a:pt x="58161" y="130487"/>
                    <a:pt x="58161" y="126390"/>
                    <a:pt x="60659" y="123891"/>
                  </a:cubicBezTo>
                  <a:cubicBezTo>
                    <a:pt x="63157" y="121493"/>
                    <a:pt x="67354" y="121493"/>
                    <a:pt x="69753" y="123891"/>
                  </a:cubicBezTo>
                  <a:cubicBezTo>
                    <a:pt x="70952" y="125091"/>
                    <a:pt x="71652" y="126689"/>
                    <a:pt x="71652" y="128388"/>
                  </a:cubicBezTo>
                  <a:cubicBezTo>
                    <a:pt x="71652" y="130087"/>
                    <a:pt x="70952" y="131786"/>
                    <a:pt x="69753" y="132985"/>
                  </a:cubicBezTo>
                  <a:cubicBezTo>
                    <a:pt x="68554" y="134184"/>
                    <a:pt x="66955" y="134784"/>
                    <a:pt x="65256" y="134784"/>
                  </a:cubicBezTo>
                  <a:close/>
                  <a:moveTo>
                    <a:pt x="51665" y="121293"/>
                  </a:moveTo>
                  <a:cubicBezTo>
                    <a:pt x="49966" y="121293"/>
                    <a:pt x="48367" y="120594"/>
                    <a:pt x="47168" y="119394"/>
                  </a:cubicBezTo>
                  <a:lnTo>
                    <a:pt x="1899" y="74125"/>
                  </a:lnTo>
                  <a:cubicBezTo>
                    <a:pt x="699" y="72926"/>
                    <a:pt x="0" y="71327"/>
                    <a:pt x="0" y="69628"/>
                  </a:cubicBezTo>
                  <a:cubicBezTo>
                    <a:pt x="0" y="67929"/>
                    <a:pt x="699" y="66330"/>
                    <a:pt x="1899" y="65131"/>
                  </a:cubicBezTo>
                  <a:lnTo>
                    <a:pt x="65256" y="1874"/>
                  </a:lnTo>
                  <a:cubicBezTo>
                    <a:pt x="67654" y="-625"/>
                    <a:pt x="71852" y="-625"/>
                    <a:pt x="74250" y="1874"/>
                  </a:cubicBezTo>
                  <a:lnTo>
                    <a:pt x="146601" y="74225"/>
                  </a:lnTo>
                  <a:cubicBezTo>
                    <a:pt x="149099" y="76623"/>
                    <a:pt x="149099" y="80721"/>
                    <a:pt x="146601" y="83219"/>
                  </a:cubicBezTo>
                  <a:cubicBezTo>
                    <a:pt x="144203" y="85617"/>
                    <a:pt x="140006" y="85617"/>
                    <a:pt x="137607" y="83219"/>
                  </a:cubicBezTo>
                  <a:lnTo>
                    <a:pt x="69753" y="15365"/>
                  </a:lnTo>
                  <a:lnTo>
                    <a:pt x="15490" y="69628"/>
                  </a:lnTo>
                  <a:lnTo>
                    <a:pt x="56162" y="110401"/>
                  </a:lnTo>
                  <a:cubicBezTo>
                    <a:pt x="58660" y="112799"/>
                    <a:pt x="58660" y="116896"/>
                    <a:pt x="56162" y="119394"/>
                  </a:cubicBezTo>
                  <a:cubicBezTo>
                    <a:pt x="54963" y="120594"/>
                    <a:pt x="53364" y="121293"/>
                    <a:pt x="51665" y="121293"/>
                  </a:cubicBezTo>
                  <a:close/>
                  <a:moveTo>
                    <a:pt x="485772" y="39848"/>
                  </a:moveTo>
                  <a:cubicBezTo>
                    <a:pt x="484074" y="39848"/>
                    <a:pt x="482475" y="39248"/>
                    <a:pt x="481276" y="38049"/>
                  </a:cubicBezTo>
                  <a:cubicBezTo>
                    <a:pt x="478777" y="35551"/>
                    <a:pt x="478777" y="31454"/>
                    <a:pt x="481276" y="28955"/>
                  </a:cubicBezTo>
                  <a:cubicBezTo>
                    <a:pt x="483674" y="26557"/>
                    <a:pt x="487971" y="26557"/>
                    <a:pt x="490369" y="28955"/>
                  </a:cubicBezTo>
                  <a:cubicBezTo>
                    <a:pt x="492868" y="31454"/>
                    <a:pt x="492868" y="35551"/>
                    <a:pt x="490369" y="37949"/>
                  </a:cubicBezTo>
                  <a:cubicBezTo>
                    <a:pt x="489170" y="39248"/>
                    <a:pt x="487571" y="39848"/>
                    <a:pt x="485772" y="39848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DBCEE5E7-C494-4739-9E31-46BA42F2C37B}"/>
                </a:ext>
              </a:extLst>
            </p:cNvPr>
            <p:cNvSpPr/>
            <p:nvPr/>
          </p:nvSpPr>
          <p:spPr>
            <a:xfrm>
              <a:off x="2958066" y="3638623"/>
              <a:ext cx="519650" cy="329778"/>
            </a:xfrm>
            <a:custGeom>
              <a:avLst/>
              <a:gdLst>
                <a:gd name="connsiteX0" fmla="*/ 264222 w 519649"/>
                <a:gd name="connsiteY0" fmla="*/ 333875 h 329777"/>
                <a:gd name="connsiteX1" fmla="*/ 259725 w 519649"/>
                <a:gd name="connsiteY1" fmla="*/ 331976 h 329777"/>
                <a:gd name="connsiteX2" fmla="*/ 74250 w 519649"/>
                <a:gd name="connsiteY2" fmla="*/ 146501 h 329777"/>
                <a:gd name="connsiteX3" fmla="*/ 72451 w 519649"/>
                <a:gd name="connsiteY3" fmla="*/ 142004 h 329777"/>
                <a:gd name="connsiteX4" fmla="*/ 74250 w 519649"/>
                <a:gd name="connsiteY4" fmla="*/ 137507 h 329777"/>
                <a:gd name="connsiteX5" fmla="*/ 83344 w 519649"/>
                <a:gd name="connsiteY5" fmla="*/ 137507 h 329777"/>
                <a:gd name="connsiteX6" fmla="*/ 264222 w 519649"/>
                <a:gd name="connsiteY6" fmla="*/ 318385 h 329777"/>
                <a:gd name="connsiteX7" fmla="*/ 390836 w 519649"/>
                <a:gd name="connsiteY7" fmla="*/ 191771 h 329777"/>
                <a:gd name="connsiteX8" fmla="*/ 390936 w 519649"/>
                <a:gd name="connsiteY8" fmla="*/ 191671 h 329777"/>
                <a:gd name="connsiteX9" fmla="*/ 399930 w 519649"/>
                <a:gd name="connsiteY9" fmla="*/ 191771 h 329777"/>
                <a:gd name="connsiteX10" fmla="*/ 399930 w 519649"/>
                <a:gd name="connsiteY10" fmla="*/ 200865 h 329777"/>
                <a:gd name="connsiteX11" fmla="*/ 268719 w 519649"/>
                <a:gd name="connsiteY11" fmla="*/ 331976 h 329777"/>
                <a:gd name="connsiteX12" fmla="*/ 264222 w 519649"/>
                <a:gd name="connsiteY12" fmla="*/ 333875 h 329777"/>
                <a:gd name="connsiteX13" fmla="*/ 264222 w 519649"/>
                <a:gd name="connsiteY13" fmla="*/ 207160 h 329777"/>
                <a:gd name="connsiteX14" fmla="*/ 259725 w 519649"/>
                <a:gd name="connsiteY14" fmla="*/ 205362 h 329777"/>
                <a:gd name="connsiteX15" fmla="*/ 151298 w 519649"/>
                <a:gd name="connsiteY15" fmla="*/ 96835 h 329777"/>
                <a:gd name="connsiteX16" fmla="*/ 151198 w 519649"/>
                <a:gd name="connsiteY16" fmla="*/ 96835 h 329777"/>
                <a:gd name="connsiteX17" fmla="*/ 149299 w 519649"/>
                <a:gd name="connsiteY17" fmla="*/ 92238 h 329777"/>
                <a:gd name="connsiteX18" fmla="*/ 151198 w 519649"/>
                <a:gd name="connsiteY18" fmla="*/ 87741 h 329777"/>
                <a:gd name="connsiteX19" fmla="*/ 160192 w 519649"/>
                <a:gd name="connsiteY19" fmla="*/ 87741 h 329777"/>
                <a:gd name="connsiteX20" fmla="*/ 264222 w 519649"/>
                <a:gd name="connsiteY20" fmla="*/ 191771 h 329777"/>
                <a:gd name="connsiteX21" fmla="*/ 454194 w 519649"/>
                <a:gd name="connsiteY21" fmla="*/ 1799 h 329777"/>
                <a:gd name="connsiteX22" fmla="*/ 463188 w 519649"/>
                <a:gd name="connsiteY22" fmla="*/ 1799 h 329777"/>
                <a:gd name="connsiteX23" fmla="*/ 476778 w 519649"/>
                <a:gd name="connsiteY23" fmla="*/ 15390 h 329777"/>
                <a:gd name="connsiteX24" fmla="*/ 476778 w 519649"/>
                <a:gd name="connsiteY24" fmla="*/ 24483 h 329777"/>
                <a:gd name="connsiteX25" fmla="*/ 467685 w 519649"/>
                <a:gd name="connsiteY25" fmla="*/ 24384 h 329777"/>
                <a:gd name="connsiteX26" fmla="*/ 458691 w 519649"/>
                <a:gd name="connsiteY26" fmla="*/ 15390 h 329777"/>
                <a:gd name="connsiteX27" fmla="*/ 268719 w 519649"/>
                <a:gd name="connsiteY27" fmla="*/ 205362 h 329777"/>
                <a:gd name="connsiteX28" fmla="*/ 264222 w 519649"/>
                <a:gd name="connsiteY28" fmla="*/ 207160 h 329777"/>
                <a:gd name="connsiteX29" fmla="*/ 408924 w 519649"/>
                <a:gd name="connsiteY29" fmla="*/ 189072 h 329777"/>
                <a:gd name="connsiteX30" fmla="*/ 404427 w 519649"/>
                <a:gd name="connsiteY30" fmla="*/ 187274 h 329777"/>
                <a:gd name="connsiteX31" fmla="*/ 402529 w 519649"/>
                <a:gd name="connsiteY31" fmla="*/ 182677 h 329777"/>
                <a:gd name="connsiteX32" fmla="*/ 404427 w 519649"/>
                <a:gd name="connsiteY32" fmla="*/ 178180 h 329777"/>
                <a:gd name="connsiteX33" fmla="*/ 512954 w 519649"/>
                <a:gd name="connsiteY33" fmla="*/ 69653 h 329777"/>
                <a:gd name="connsiteX34" fmla="*/ 494866 w 519649"/>
                <a:gd name="connsiteY34" fmla="*/ 51565 h 329777"/>
                <a:gd name="connsiteX35" fmla="*/ 494767 w 519649"/>
                <a:gd name="connsiteY35" fmla="*/ 51465 h 329777"/>
                <a:gd name="connsiteX36" fmla="*/ 492968 w 519649"/>
                <a:gd name="connsiteY36" fmla="*/ 47068 h 329777"/>
                <a:gd name="connsiteX37" fmla="*/ 494866 w 519649"/>
                <a:gd name="connsiteY37" fmla="*/ 42571 h 329777"/>
                <a:gd name="connsiteX38" fmla="*/ 503860 w 519649"/>
                <a:gd name="connsiteY38" fmla="*/ 42471 h 329777"/>
                <a:gd name="connsiteX39" fmla="*/ 526545 w 519649"/>
                <a:gd name="connsiteY39" fmla="*/ 65156 h 329777"/>
                <a:gd name="connsiteX40" fmla="*/ 528344 w 519649"/>
                <a:gd name="connsiteY40" fmla="*/ 69653 h 329777"/>
                <a:gd name="connsiteX41" fmla="*/ 526545 w 519649"/>
                <a:gd name="connsiteY41" fmla="*/ 74150 h 329777"/>
                <a:gd name="connsiteX42" fmla="*/ 413421 w 519649"/>
                <a:gd name="connsiteY42" fmla="*/ 187274 h 329777"/>
                <a:gd name="connsiteX43" fmla="*/ 408924 w 519649"/>
                <a:gd name="connsiteY43" fmla="*/ 189072 h 329777"/>
                <a:gd name="connsiteX44" fmla="*/ 65256 w 519649"/>
                <a:gd name="connsiteY44" fmla="*/ 134809 h 329777"/>
                <a:gd name="connsiteX45" fmla="*/ 60659 w 519649"/>
                <a:gd name="connsiteY45" fmla="*/ 133010 h 329777"/>
                <a:gd name="connsiteX46" fmla="*/ 60659 w 519649"/>
                <a:gd name="connsiteY46" fmla="*/ 123917 h 329777"/>
                <a:gd name="connsiteX47" fmla="*/ 69753 w 519649"/>
                <a:gd name="connsiteY47" fmla="*/ 123917 h 329777"/>
                <a:gd name="connsiteX48" fmla="*/ 71652 w 519649"/>
                <a:gd name="connsiteY48" fmla="*/ 128413 h 329777"/>
                <a:gd name="connsiteX49" fmla="*/ 69753 w 519649"/>
                <a:gd name="connsiteY49" fmla="*/ 133010 h 329777"/>
                <a:gd name="connsiteX50" fmla="*/ 65256 w 519649"/>
                <a:gd name="connsiteY50" fmla="*/ 134809 h 329777"/>
                <a:gd name="connsiteX51" fmla="*/ 51665 w 519649"/>
                <a:gd name="connsiteY51" fmla="*/ 121318 h 329777"/>
                <a:gd name="connsiteX52" fmla="*/ 47168 w 519649"/>
                <a:gd name="connsiteY52" fmla="*/ 119419 h 329777"/>
                <a:gd name="connsiteX53" fmla="*/ 1899 w 519649"/>
                <a:gd name="connsiteY53" fmla="*/ 74150 h 329777"/>
                <a:gd name="connsiteX54" fmla="*/ 0 w 519649"/>
                <a:gd name="connsiteY54" fmla="*/ 69653 h 329777"/>
                <a:gd name="connsiteX55" fmla="*/ 1899 w 519649"/>
                <a:gd name="connsiteY55" fmla="*/ 65156 h 329777"/>
                <a:gd name="connsiteX56" fmla="*/ 65256 w 519649"/>
                <a:gd name="connsiteY56" fmla="*/ 1799 h 329777"/>
                <a:gd name="connsiteX57" fmla="*/ 74250 w 519649"/>
                <a:gd name="connsiteY57" fmla="*/ 1799 h 329777"/>
                <a:gd name="connsiteX58" fmla="*/ 146601 w 519649"/>
                <a:gd name="connsiteY58" fmla="*/ 74150 h 329777"/>
                <a:gd name="connsiteX59" fmla="*/ 146601 w 519649"/>
                <a:gd name="connsiteY59" fmla="*/ 83244 h 329777"/>
                <a:gd name="connsiteX60" fmla="*/ 137607 w 519649"/>
                <a:gd name="connsiteY60" fmla="*/ 83244 h 329777"/>
                <a:gd name="connsiteX61" fmla="*/ 69753 w 519649"/>
                <a:gd name="connsiteY61" fmla="*/ 15390 h 329777"/>
                <a:gd name="connsiteX62" fmla="*/ 15490 w 519649"/>
                <a:gd name="connsiteY62" fmla="*/ 69653 h 329777"/>
                <a:gd name="connsiteX63" fmla="*/ 56162 w 519649"/>
                <a:gd name="connsiteY63" fmla="*/ 110326 h 329777"/>
                <a:gd name="connsiteX64" fmla="*/ 56162 w 519649"/>
                <a:gd name="connsiteY64" fmla="*/ 119419 h 329777"/>
                <a:gd name="connsiteX65" fmla="*/ 51665 w 519649"/>
                <a:gd name="connsiteY65" fmla="*/ 121318 h 329777"/>
                <a:gd name="connsiteX66" fmla="*/ 485772 w 519649"/>
                <a:gd name="connsiteY66" fmla="*/ 39873 h 329777"/>
                <a:gd name="connsiteX67" fmla="*/ 481276 w 519649"/>
                <a:gd name="connsiteY67" fmla="*/ 37974 h 329777"/>
                <a:gd name="connsiteX68" fmla="*/ 481276 w 519649"/>
                <a:gd name="connsiteY68" fmla="*/ 28981 h 329777"/>
                <a:gd name="connsiteX69" fmla="*/ 490369 w 519649"/>
                <a:gd name="connsiteY69" fmla="*/ 28981 h 329777"/>
                <a:gd name="connsiteX70" fmla="*/ 490369 w 519649"/>
                <a:gd name="connsiteY70" fmla="*/ 37974 h 329777"/>
                <a:gd name="connsiteX71" fmla="*/ 485772 w 519649"/>
                <a:gd name="connsiteY71" fmla="*/ 39873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519649" h="329777">
                  <a:moveTo>
                    <a:pt x="264222" y="333875"/>
                  </a:moveTo>
                  <a:cubicBezTo>
                    <a:pt x="262523" y="333875"/>
                    <a:pt x="260924" y="333175"/>
                    <a:pt x="259725" y="331976"/>
                  </a:cubicBezTo>
                  <a:lnTo>
                    <a:pt x="74250" y="146501"/>
                  </a:lnTo>
                  <a:cubicBezTo>
                    <a:pt x="73051" y="145302"/>
                    <a:pt x="72451" y="143703"/>
                    <a:pt x="72451" y="142004"/>
                  </a:cubicBezTo>
                  <a:cubicBezTo>
                    <a:pt x="72451" y="140305"/>
                    <a:pt x="73051" y="138706"/>
                    <a:pt x="74250" y="137507"/>
                  </a:cubicBezTo>
                  <a:cubicBezTo>
                    <a:pt x="76648" y="135109"/>
                    <a:pt x="80945" y="135109"/>
                    <a:pt x="83344" y="137507"/>
                  </a:cubicBezTo>
                  <a:lnTo>
                    <a:pt x="264222" y="318385"/>
                  </a:lnTo>
                  <a:lnTo>
                    <a:pt x="390836" y="191771"/>
                  </a:lnTo>
                  <a:lnTo>
                    <a:pt x="390936" y="191671"/>
                  </a:lnTo>
                  <a:cubicBezTo>
                    <a:pt x="393335" y="189372"/>
                    <a:pt x="397532" y="189372"/>
                    <a:pt x="399930" y="191771"/>
                  </a:cubicBezTo>
                  <a:cubicBezTo>
                    <a:pt x="402429" y="194269"/>
                    <a:pt x="402429" y="198366"/>
                    <a:pt x="399930" y="200865"/>
                  </a:cubicBezTo>
                  <a:lnTo>
                    <a:pt x="268719" y="331976"/>
                  </a:lnTo>
                  <a:cubicBezTo>
                    <a:pt x="267520" y="333175"/>
                    <a:pt x="265921" y="333875"/>
                    <a:pt x="264222" y="333875"/>
                  </a:cubicBezTo>
                  <a:close/>
                  <a:moveTo>
                    <a:pt x="264222" y="207160"/>
                  </a:moveTo>
                  <a:cubicBezTo>
                    <a:pt x="262523" y="207160"/>
                    <a:pt x="260924" y="206561"/>
                    <a:pt x="259725" y="205362"/>
                  </a:cubicBezTo>
                  <a:lnTo>
                    <a:pt x="151298" y="96835"/>
                  </a:lnTo>
                  <a:cubicBezTo>
                    <a:pt x="151198" y="96835"/>
                    <a:pt x="151198" y="96835"/>
                    <a:pt x="151198" y="96835"/>
                  </a:cubicBezTo>
                  <a:cubicBezTo>
                    <a:pt x="149899" y="95636"/>
                    <a:pt x="149299" y="93937"/>
                    <a:pt x="149299" y="92238"/>
                  </a:cubicBezTo>
                  <a:cubicBezTo>
                    <a:pt x="149299" y="90539"/>
                    <a:pt x="149999" y="88940"/>
                    <a:pt x="151198" y="87741"/>
                  </a:cubicBezTo>
                  <a:cubicBezTo>
                    <a:pt x="153596" y="85343"/>
                    <a:pt x="157794" y="85343"/>
                    <a:pt x="160192" y="87741"/>
                  </a:cubicBezTo>
                  <a:lnTo>
                    <a:pt x="264222" y="191771"/>
                  </a:lnTo>
                  <a:lnTo>
                    <a:pt x="454194" y="1799"/>
                  </a:lnTo>
                  <a:cubicBezTo>
                    <a:pt x="456592" y="-600"/>
                    <a:pt x="460789" y="-600"/>
                    <a:pt x="463188" y="1799"/>
                  </a:cubicBezTo>
                  <a:lnTo>
                    <a:pt x="476778" y="15390"/>
                  </a:lnTo>
                  <a:cubicBezTo>
                    <a:pt x="479277" y="17888"/>
                    <a:pt x="479277" y="21985"/>
                    <a:pt x="476778" y="24483"/>
                  </a:cubicBezTo>
                  <a:cubicBezTo>
                    <a:pt x="474380" y="26882"/>
                    <a:pt x="470183" y="26882"/>
                    <a:pt x="467685" y="24384"/>
                  </a:cubicBezTo>
                  <a:lnTo>
                    <a:pt x="458691" y="15390"/>
                  </a:lnTo>
                  <a:lnTo>
                    <a:pt x="268719" y="205362"/>
                  </a:lnTo>
                  <a:cubicBezTo>
                    <a:pt x="267520" y="206561"/>
                    <a:pt x="265921" y="207160"/>
                    <a:pt x="264222" y="207160"/>
                  </a:cubicBezTo>
                  <a:close/>
                  <a:moveTo>
                    <a:pt x="408924" y="189072"/>
                  </a:moveTo>
                  <a:cubicBezTo>
                    <a:pt x="407225" y="189072"/>
                    <a:pt x="405626" y="188473"/>
                    <a:pt x="404427" y="187274"/>
                  </a:cubicBezTo>
                  <a:cubicBezTo>
                    <a:pt x="403228" y="186075"/>
                    <a:pt x="402529" y="184376"/>
                    <a:pt x="402529" y="182677"/>
                  </a:cubicBezTo>
                  <a:cubicBezTo>
                    <a:pt x="402529" y="180978"/>
                    <a:pt x="403228" y="179379"/>
                    <a:pt x="404427" y="178180"/>
                  </a:cubicBezTo>
                  <a:lnTo>
                    <a:pt x="512954" y="69653"/>
                  </a:lnTo>
                  <a:lnTo>
                    <a:pt x="494866" y="51565"/>
                  </a:lnTo>
                  <a:lnTo>
                    <a:pt x="494767" y="51465"/>
                  </a:lnTo>
                  <a:cubicBezTo>
                    <a:pt x="493667" y="50266"/>
                    <a:pt x="492968" y="48767"/>
                    <a:pt x="492968" y="47068"/>
                  </a:cubicBezTo>
                  <a:cubicBezTo>
                    <a:pt x="492968" y="45369"/>
                    <a:pt x="493667" y="43771"/>
                    <a:pt x="494866" y="42571"/>
                  </a:cubicBezTo>
                  <a:cubicBezTo>
                    <a:pt x="497265" y="40073"/>
                    <a:pt x="501462" y="40073"/>
                    <a:pt x="503860" y="42471"/>
                  </a:cubicBezTo>
                  <a:lnTo>
                    <a:pt x="526545" y="65156"/>
                  </a:lnTo>
                  <a:cubicBezTo>
                    <a:pt x="527744" y="66355"/>
                    <a:pt x="528344" y="67954"/>
                    <a:pt x="528344" y="69653"/>
                  </a:cubicBezTo>
                  <a:cubicBezTo>
                    <a:pt x="528344" y="71352"/>
                    <a:pt x="527744" y="72951"/>
                    <a:pt x="526545" y="74150"/>
                  </a:cubicBezTo>
                  <a:lnTo>
                    <a:pt x="413421" y="187274"/>
                  </a:lnTo>
                  <a:cubicBezTo>
                    <a:pt x="412222" y="188473"/>
                    <a:pt x="410623" y="189072"/>
                    <a:pt x="408924" y="189072"/>
                  </a:cubicBezTo>
                  <a:close/>
                  <a:moveTo>
                    <a:pt x="65256" y="134809"/>
                  </a:moveTo>
                  <a:cubicBezTo>
                    <a:pt x="63557" y="134809"/>
                    <a:pt x="61958" y="134210"/>
                    <a:pt x="60659" y="133010"/>
                  </a:cubicBezTo>
                  <a:cubicBezTo>
                    <a:pt x="58161" y="130512"/>
                    <a:pt x="58161" y="126415"/>
                    <a:pt x="60659" y="123917"/>
                  </a:cubicBezTo>
                  <a:cubicBezTo>
                    <a:pt x="63157" y="121518"/>
                    <a:pt x="67354" y="121518"/>
                    <a:pt x="69753" y="123917"/>
                  </a:cubicBezTo>
                  <a:cubicBezTo>
                    <a:pt x="70952" y="125116"/>
                    <a:pt x="71652" y="126715"/>
                    <a:pt x="71652" y="128413"/>
                  </a:cubicBezTo>
                  <a:cubicBezTo>
                    <a:pt x="71652" y="130112"/>
                    <a:pt x="70952" y="131711"/>
                    <a:pt x="69753" y="133010"/>
                  </a:cubicBezTo>
                  <a:cubicBezTo>
                    <a:pt x="68554" y="134210"/>
                    <a:pt x="66955" y="134809"/>
                    <a:pt x="65256" y="134809"/>
                  </a:cubicBezTo>
                  <a:close/>
                  <a:moveTo>
                    <a:pt x="51665" y="121318"/>
                  </a:moveTo>
                  <a:cubicBezTo>
                    <a:pt x="49966" y="121318"/>
                    <a:pt x="48367" y="120619"/>
                    <a:pt x="47168" y="119419"/>
                  </a:cubicBezTo>
                  <a:lnTo>
                    <a:pt x="1899" y="74150"/>
                  </a:lnTo>
                  <a:cubicBezTo>
                    <a:pt x="699" y="72951"/>
                    <a:pt x="0" y="71352"/>
                    <a:pt x="0" y="69653"/>
                  </a:cubicBezTo>
                  <a:cubicBezTo>
                    <a:pt x="0" y="67954"/>
                    <a:pt x="699" y="66355"/>
                    <a:pt x="1899" y="65156"/>
                  </a:cubicBezTo>
                  <a:lnTo>
                    <a:pt x="65256" y="1799"/>
                  </a:lnTo>
                  <a:cubicBezTo>
                    <a:pt x="67654" y="-600"/>
                    <a:pt x="71852" y="-600"/>
                    <a:pt x="74250" y="1799"/>
                  </a:cubicBezTo>
                  <a:lnTo>
                    <a:pt x="146601" y="74150"/>
                  </a:lnTo>
                  <a:cubicBezTo>
                    <a:pt x="149099" y="76648"/>
                    <a:pt x="149099" y="80746"/>
                    <a:pt x="146601" y="83244"/>
                  </a:cubicBezTo>
                  <a:cubicBezTo>
                    <a:pt x="144203" y="85642"/>
                    <a:pt x="140006" y="85642"/>
                    <a:pt x="137607" y="83244"/>
                  </a:cubicBezTo>
                  <a:lnTo>
                    <a:pt x="69753" y="15390"/>
                  </a:lnTo>
                  <a:lnTo>
                    <a:pt x="15490" y="69653"/>
                  </a:lnTo>
                  <a:lnTo>
                    <a:pt x="56162" y="110326"/>
                  </a:lnTo>
                  <a:cubicBezTo>
                    <a:pt x="58660" y="112824"/>
                    <a:pt x="58660" y="116921"/>
                    <a:pt x="56162" y="119419"/>
                  </a:cubicBezTo>
                  <a:cubicBezTo>
                    <a:pt x="54963" y="120619"/>
                    <a:pt x="53364" y="121318"/>
                    <a:pt x="51665" y="121318"/>
                  </a:cubicBezTo>
                  <a:close/>
                  <a:moveTo>
                    <a:pt x="485772" y="39873"/>
                  </a:moveTo>
                  <a:cubicBezTo>
                    <a:pt x="484074" y="39873"/>
                    <a:pt x="482475" y="39174"/>
                    <a:pt x="481276" y="37974"/>
                  </a:cubicBezTo>
                  <a:cubicBezTo>
                    <a:pt x="478777" y="35476"/>
                    <a:pt x="478777" y="31479"/>
                    <a:pt x="481276" y="28981"/>
                  </a:cubicBezTo>
                  <a:cubicBezTo>
                    <a:pt x="483674" y="26582"/>
                    <a:pt x="487971" y="26582"/>
                    <a:pt x="490369" y="28981"/>
                  </a:cubicBezTo>
                  <a:cubicBezTo>
                    <a:pt x="492868" y="31479"/>
                    <a:pt x="492868" y="35476"/>
                    <a:pt x="490369" y="37974"/>
                  </a:cubicBezTo>
                  <a:cubicBezTo>
                    <a:pt x="489170" y="39174"/>
                    <a:pt x="487571" y="39873"/>
                    <a:pt x="485772" y="39873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2841878F-58BB-4CED-9304-31397608857F}"/>
              </a:ext>
            </a:extLst>
          </p:cNvPr>
          <p:cNvGrpSpPr/>
          <p:nvPr/>
        </p:nvGrpSpPr>
        <p:grpSpPr>
          <a:xfrm>
            <a:off x="4030642" y="3746350"/>
            <a:ext cx="649562" cy="329778"/>
            <a:chOff x="4030642" y="3746350"/>
            <a:chExt cx="649562" cy="329778"/>
          </a:xfrm>
        </p:grpSpPr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23249A59-107E-4E59-BC7E-98F6C3F088BE}"/>
                </a:ext>
              </a:extLst>
            </p:cNvPr>
            <p:cNvSpPr/>
            <p:nvPr/>
          </p:nvSpPr>
          <p:spPr>
            <a:xfrm>
              <a:off x="4030642" y="3746350"/>
              <a:ext cx="649562" cy="329778"/>
            </a:xfrm>
            <a:custGeom>
              <a:avLst/>
              <a:gdLst>
                <a:gd name="connsiteX0" fmla="*/ 486072 w 649562"/>
                <a:gd name="connsiteY0" fmla="*/ 332576 h 329777"/>
                <a:gd name="connsiteX1" fmla="*/ 294202 w 649562"/>
                <a:gd name="connsiteY1" fmla="*/ 332576 h 329777"/>
                <a:gd name="connsiteX2" fmla="*/ 287706 w 649562"/>
                <a:gd name="connsiteY2" fmla="*/ 326180 h 329777"/>
                <a:gd name="connsiteX3" fmla="*/ 294202 w 649562"/>
                <a:gd name="connsiteY3" fmla="*/ 319785 h 329777"/>
                <a:gd name="connsiteX4" fmla="*/ 486072 w 649562"/>
                <a:gd name="connsiteY4" fmla="*/ 319785 h 329777"/>
                <a:gd name="connsiteX5" fmla="*/ 523347 w 649562"/>
                <a:gd name="connsiteY5" fmla="*/ 315187 h 329777"/>
                <a:gd name="connsiteX6" fmla="*/ 531142 w 649562"/>
                <a:gd name="connsiteY6" fmla="*/ 319884 h 329777"/>
                <a:gd name="connsiteX7" fmla="*/ 530443 w 649562"/>
                <a:gd name="connsiteY7" fmla="*/ 324681 h 329777"/>
                <a:gd name="connsiteX8" fmla="*/ 526445 w 649562"/>
                <a:gd name="connsiteY8" fmla="*/ 327579 h 329777"/>
                <a:gd name="connsiteX9" fmla="*/ 486072 w 649562"/>
                <a:gd name="connsiteY9" fmla="*/ 332576 h 329777"/>
                <a:gd name="connsiteX10" fmla="*/ 275015 w 649562"/>
                <a:gd name="connsiteY10" fmla="*/ 332576 h 329777"/>
                <a:gd name="connsiteX11" fmla="*/ 166288 w 649562"/>
                <a:gd name="connsiteY11" fmla="*/ 332576 h 329777"/>
                <a:gd name="connsiteX12" fmla="*/ 0 w 649562"/>
                <a:gd name="connsiteY12" fmla="*/ 166288 h 329777"/>
                <a:gd name="connsiteX13" fmla="*/ 24384 w 649562"/>
                <a:gd name="connsiteY13" fmla="*/ 79546 h 329777"/>
                <a:gd name="connsiteX14" fmla="*/ 33078 w 649562"/>
                <a:gd name="connsiteY14" fmla="*/ 77448 h 329777"/>
                <a:gd name="connsiteX15" fmla="*/ 35976 w 649562"/>
                <a:gd name="connsiteY15" fmla="*/ 81345 h 329777"/>
                <a:gd name="connsiteX16" fmla="*/ 35176 w 649562"/>
                <a:gd name="connsiteY16" fmla="*/ 86242 h 329777"/>
                <a:gd name="connsiteX17" fmla="*/ 12791 w 649562"/>
                <a:gd name="connsiteY17" fmla="*/ 166288 h 329777"/>
                <a:gd name="connsiteX18" fmla="*/ 166288 w 649562"/>
                <a:gd name="connsiteY18" fmla="*/ 319785 h 329777"/>
                <a:gd name="connsiteX19" fmla="*/ 275015 w 649562"/>
                <a:gd name="connsiteY19" fmla="*/ 319785 h 329777"/>
                <a:gd name="connsiteX20" fmla="*/ 281410 w 649562"/>
                <a:gd name="connsiteY20" fmla="*/ 326180 h 329777"/>
                <a:gd name="connsiteX21" fmla="*/ 275015 w 649562"/>
                <a:gd name="connsiteY21" fmla="*/ 332576 h 329777"/>
                <a:gd name="connsiteX22" fmla="*/ 543234 w 649562"/>
                <a:gd name="connsiteY22" fmla="*/ 321983 h 329777"/>
                <a:gd name="connsiteX23" fmla="*/ 537238 w 649562"/>
                <a:gd name="connsiteY23" fmla="*/ 317886 h 329777"/>
                <a:gd name="connsiteX24" fmla="*/ 537338 w 649562"/>
                <a:gd name="connsiteY24" fmla="*/ 312989 h 329777"/>
                <a:gd name="connsiteX25" fmla="*/ 540935 w 649562"/>
                <a:gd name="connsiteY25" fmla="*/ 309691 h 329777"/>
                <a:gd name="connsiteX26" fmla="*/ 639569 w 649562"/>
                <a:gd name="connsiteY26" fmla="*/ 167187 h 329777"/>
                <a:gd name="connsiteX27" fmla="*/ 645965 w 649562"/>
                <a:gd name="connsiteY27" fmla="*/ 160792 h 329777"/>
                <a:gd name="connsiteX28" fmla="*/ 652360 w 649562"/>
                <a:gd name="connsiteY28" fmla="*/ 167187 h 329777"/>
                <a:gd name="connsiteX29" fmla="*/ 622081 w 649562"/>
                <a:gd name="connsiteY29" fmla="*/ 261923 h 329777"/>
                <a:gd name="connsiteX30" fmla="*/ 545532 w 649562"/>
                <a:gd name="connsiteY30" fmla="*/ 321583 h 329777"/>
                <a:gd name="connsiteX31" fmla="*/ 543234 w 649562"/>
                <a:gd name="connsiteY31" fmla="*/ 321983 h 329777"/>
                <a:gd name="connsiteX32" fmla="*/ 644865 w 649562"/>
                <a:gd name="connsiteY32" fmla="*/ 154396 h 329777"/>
                <a:gd name="connsiteX33" fmla="*/ 638570 w 649562"/>
                <a:gd name="connsiteY33" fmla="*/ 148800 h 329777"/>
                <a:gd name="connsiteX34" fmla="*/ 639869 w 649562"/>
                <a:gd name="connsiteY34" fmla="*/ 144103 h 329777"/>
                <a:gd name="connsiteX35" fmla="*/ 644166 w 649562"/>
                <a:gd name="connsiteY35" fmla="*/ 141705 h 329777"/>
                <a:gd name="connsiteX36" fmla="*/ 651261 w 649562"/>
                <a:gd name="connsiteY36" fmla="*/ 147301 h 329777"/>
                <a:gd name="connsiteX37" fmla="*/ 645565 w 649562"/>
                <a:gd name="connsiteY37" fmla="*/ 154396 h 329777"/>
                <a:gd name="connsiteX38" fmla="*/ 644865 w 649562"/>
                <a:gd name="connsiteY38" fmla="*/ 154396 h 329777"/>
                <a:gd name="connsiteX39" fmla="*/ 641568 w 649562"/>
                <a:gd name="connsiteY39" fmla="*/ 135509 h 329777"/>
                <a:gd name="connsiteX40" fmla="*/ 635372 w 649562"/>
                <a:gd name="connsiteY40" fmla="*/ 130612 h 329777"/>
                <a:gd name="connsiteX41" fmla="*/ 486072 w 649562"/>
                <a:gd name="connsiteY41" fmla="*/ 12791 h 329777"/>
                <a:gd name="connsiteX42" fmla="*/ 252130 w 649562"/>
                <a:gd name="connsiteY42" fmla="*/ 12791 h 329777"/>
                <a:gd name="connsiteX43" fmla="*/ 245734 w 649562"/>
                <a:gd name="connsiteY43" fmla="*/ 6396 h 329777"/>
                <a:gd name="connsiteX44" fmla="*/ 252130 w 649562"/>
                <a:gd name="connsiteY44" fmla="*/ 0 h 329777"/>
                <a:gd name="connsiteX45" fmla="*/ 486072 w 649562"/>
                <a:gd name="connsiteY45" fmla="*/ 0 h 329777"/>
                <a:gd name="connsiteX46" fmla="*/ 589902 w 649562"/>
                <a:gd name="connsiteY46" fmla="*/ 36375 h 329777"/>
                <a:gd name="connsiteX47" fmla="*/ 647863 w 649562"/>
                <a:gd name="connsiteY47" fmla="*/ 127714 h 329777"/>
                <a:gd name="connsiteX48" fmla="*/ 647064 w 649562"/>
                <a:gd name="connsiteY48" fmla="*/ 132511 h 329777"/>
                <a:gd name="connsiteX49" fmla="*/ 643067 w 649562"/>
                <a:gd name="connsiteY49" fmla="*/ 135409 h 329777"/>
                <a:gd name="connsiteX50" fmla="*/ 641568 w 649562"/>
                <a:gd name="connsiteY50" fmla="*/ 135509 h 329777"/>
                <a:gd name="connsiteX51" fmla="*/ 40773 w 649562"/>
                <a:gd name="connsiteY51" fmla="*/ 73550 h 329777"/>
                <a:gd name="connsiteX52" fmla="*/ 36775 w 649562"/>
                <a:gd name="connsiteY52" fmla="*/ 72151 h 329777"/>
                <a:gd name="connsiteX53" fmla="*/ 34377 w 649562"/>
                <a:gd name="connsiteY53" fmla="*/ 67954 h 329777"/>
                <a:gd name="connsiteX54" fmla="*/ 35776 w 649562"/>
                <a:gd name="connsiteY54" fmla="*/ 63157 h 329777"/>
                <a:gd name="connsiteX55" fmla="*/ 44670 w 649562"/>
                <a:gd name="connsiteY55" fmla="*/ 62158 h 329777"/>
                <a:gd name="connsiteX56" fmla="*/ 45769 w 649562"/>
                <a:gd name="connsiteY56" fmla="*/ 71152 h 329777"/>
                <a:gd name="connsiteX57" fmla="*/ 40773 w 649562"/>
                <a:gd name="connsiteY57" fmla="*/ 73550 h 329777"/>
                <a:gd name="connsiteX58" fmla="*/ 53564 w 649562"/>
                <a:gd name="connsiteY58" fmla="*/ 59260 h 329777"/>
                <a:gd name="connsiteX59" fmla="*/ 48967 w 649562"/>
                <a:gd name="connsiteY59" fmla="*/ 57361 h 329777"/>
                <a:gd name="connsiteX60" fmla="*/ 47168 w 649562"/>
                <a:gd name="connsiteY60" fmla="*/ 52864 h 329777"/>
                <a:gd name="connsiteX61" fmla="*/ 48967 w 649562"/>
                <a:gd name="connsiteY61" fmla="*/ 48368 h 329777"/>
                <a:gd name="connsiteX62" fmla="*/ 166288 w 649562"/>
                <a:gd name="connsiteY62" fmla="*/ 0 h 329777"/>
                <a:gd name="connsiteX63" fmla="*/ 232943 w 649562"/>
                <a:gd name="connsiteY63" fmla="*/ 0 h 329777"/>
                <a:gd name="connsiteX64" fmla="*/ 239339 w 649562"/>
                <a:gd name="connsiteY64" fmla="*/ 6396 h 329777"/>
                <a:gd name="connsiteX65" fmla="*/ 232943 w 649562"/>
                <a:gd name="connsiteY65" fmla="*/ 12791 h 329777"/>
                <a:gd name="connsiteX66" fmla="*/ 166288 w 649562"/>
                <a:gd name="connsiteY66" fmla="*/ 12791 h 329777"/>
                <a:gd name="connsiteX67" fmla="*/ 58061 w 649562"/>
                <a:gd name="connsiteY67" fmla="*/ 57361 h 329777"/>
                <a:gd name="connsiteX68" fmla="*/ 53564 w 649562"/>
                <a:gd name="connsiteY68" fmla="*/ 59260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49562" h="329777">
                  <a:moveTo>
                    <a:pt x="486072" y="332576"/>
                  </a:moveTo>
                  <a:lnTo>
                    <a:pt x="294202" y="332576"/>
                  </a:lnTo>
                  <a:cubicBezTo>
                    <a:pt x="290604" y="332576"/>
                    <a:pt x="287706" y="329678"/>
                    <a:pt x="287706" y="326180"/>
                  </a:cubicBezTo>
                  <a:cubicBezTo>
                    <a:pt x="287706" y="322583"/>
                    <a:pt x="290604" y="319785"/>
                    <a:pt x="294202" y="319785"/>
                  </a:cubicBezTo>
                  <a:lnTo>
                    <a:pt x="486072" y="319785"/>
                  </a:lnTo>
                  <a:cubicBezTo>
                    <a:pt x="498664" y="319785"/>
                    <a:pt x="511156" y="318186"/>
                    <a:pt x="523347" y="315187"/>
                  </a:cubicBezTo>
                  <a:cubicBezTo>
                    <a:pt x="526745" y="314288"/>
                    <a:pt x="530243" y="316487"/>
                    <a:pt x="531142" y="319884"/>
                  </a:cubicBezTo>
                  <a:cubicBezTo>
                    <a:pt x="531542" y="321483"/>
                    <a:pt x="531242" y="323182"/>
                    <a:pt x="530443" y="324681"/>
                  </a:cubicBezTo>
                  <a:cubicBezTo>
                    <a:pt x="529543" y="326180"/>
                    <a:pt x="528144" y="327179"/>
                    <a:pt x="526445" y="327579"/>
                  </a:cubicBezTo>
                  <a:cubicBezTo>
                    <a:pt x="513254" y="330877"/>
                    <a:pt x="499663" y="332576"/>
                    <a:pt x="486072" y="332576"/>
                  </a:cubicBezTo>
                  <a:close/>
                  <a:moveTo>
                    <a:pt x="275015" y="332576"/>
                  </a:moveTo>
                  <a:lnTo>
                    <a:pt x="166288" y="332576"/>
                  </a:lnTo>
                  <a:cubicBezTo>
                    <a:pt x="74550" y="332576"/>
                    <a:pt x="0" y="257926"/>
                    <a:pt x="0" y="166288"/>
                  </a:cubicBezTo>
                  <a:cubicBezTo>
                    <a:pt x="0" y="135609"/>
                    <a:pt x="8394" y="105629"/>
                    <a:pt x="24384" y="79546"/>
                  </a:cubicBezTo>
                  <a:cubicBezTo>
                    <a:pt x="26083" y="76648"/>
                    <a:pt x="30180" y="75649"/>
                    <a:pt x="33078" y="77448"/>
                  </a:cubicBezTo>
                  <a:cubicBezTo>
                    <a:pt x="34577" y="78347"/>
                    <a:pt x="35576" y="79746"/>
                    <a:pt x="35976" y="81345"/>
                  </a:cubicBezTo>
                  <a:cubicBezTo>
                    <a:pt x="36376" y="83044"/>
                    <a:pt x="36076" y="84743"/>
                    <a:pt x="35176" y="86242"/>
                  </a:cubicBezTo>
                  <a:cubicBezTo>
                    <a:pt x="20486" y="110226"/>
                    <a:pt x="12791" y="137907"/>
                    <a:pt x="12791" y="166288"/>
                  </a:cubicBezTo>
                  <a:cubicBezTo>
                    <a:pt x="12891" y="250731"/>
                    <a:pt x="81745" y="319584"/>
                    <a:pt x="166288" y="319785"/>
                  </a:cubicBezTo>
                  <a:lnTo>
                    <a:pt x="275015" y="319785"/>
                  </a:lnTo>
                  <a:cubicBezTo>
                    <a:pt x="278512" y="319785"/>
                    <a:pt x="281410" y="322583"/>
                    <a:pt x="281410" y="326180"/>
                  </a:cubicBezTo>
                  <a:cubicBezTo>
                    <a:pt x="281410" y="329678"/>
                    <a:pt x="278512" y="332576"/>
                    <a:pt x="275015" y="332576"/>
                  </a:cubicBezTo>
                  <a:close/>
                  <a:moveTo>
                    <a:pt x="543234" y="321983"/>
                  </a:moveTo>
                  <a:cubicBezTo>
                    <a:pt x="540536" y="321983"/>
                    <a:pt x="538137" y="320384"/>
                    <a:pt x="537238" y="317886"/>
                  </a:cubicBezTo>
                  <a:cubicBezTo>
                    <a:pt x="536638" y="316287"/>
                    <a:pt x="536638" y="314588"/>
                    <a:pt x="537338" y="312989"/>
                  </a:cubicBezTo>
                  <a:cubicBezTo>
                    <a:pt x="538037" y="311490"/>
                    <a:pt x="539336" y="310291"/>
                    <a:pt x="540935" y="309691"/>
                  </a:cubicBezTo>
                  <a:cubicBezTo>
                    <a:pt x="600495" y="286807"/>
                    <a:pt x="639169" y="230944"/>
                    <a:pt x="639569" y="167187"/>
                  </a:cubicBezTo>
                  <a:cubicBezTo>
                    <a:pt x="639569" y="163590"/>
                    <a:pt x="642467" y="160792"/>
                    <a:pt x="645965" y="160792"/>
                  </a:cubicBezTo>
                  <a:cubicBezTo>
                    <a:pt x="649462" y="160792"/>
                    <a:pt x="652360" y="163690"/>
                    <a:pt x="652360" y="167187"/>
                  </a:cubicBezTo>
                  <a:cubicBezTo>
                    <a:pt x="652160" y="201364"/>
                    <a:pt x="641668" y="234142"/>
                    <a:pt x="622081" y="261923"/>
                  </a:cubicBezTo>
                  <a:cubicBezTo>
                    <a:pt x="602894" y="289105"/>
                    <a:pt x="576412" y="309791"/>
                    <a:pt x="545532" y="321583"/>
                  </a:cubicBezTo>
                  <a:cubicBezTo>
                    <a:pt x="544733" y="321883"/>
                    <a:pt x="544033" y="321983"/>
                    <a:pt x="543234" y="321983"/>
                  </a:cubicBezTo>
                  <a:close/>
                  <a:moveTo>
                    <a:pt x="644865" y="154396"/>
                  </a:moveTo>
                  <a:cubicBezTo>
                    <a:pt x="641668" y="154396"/>
                    <a:pt x="638870" y="151998"/>
                    <a:pt x="638570" y="148800"/>
                  </a:cubicBezTo>
                  <a:cubicBezTo>
                    <a:pt x="638370" y="147101"/>
                    <a:pt x="638769" y="145402"/>
                    <a:pt x="639869" y="144103"/>
                  </a:cubicBezTo>
                  <a:cubicBezTo>
                    <a:pt x="640968" y="142704"/>
                    <a:pt x="642467" y="141904"/>
                    <a:pt x="644166" y="141705"/>
                  </a:cubicBezTo>
                  <a:cubicBezTo>
                    <a:pt x="647663" y="141305"/>
                    <a:pt x="650861" y="143803"/>
                    <a:pt x="651261" y="147301"/>
                  </a:cubicBezTo>
                  <a:cubicBezTo>
                    <a:pt x="651661" y="150798"/>
                    <a:pt x="649163" y="153996"/>
                    <a:pt x="645565" y="154396"/>
                  </a:cubicBezTo>
                  <a:cubicBezTo>
                    <a:pt x="645365" y="154396"/>
                    <a:pt x="645165" y="154396"/>
                    <a:pt x="644865" y="154396"/>
                  </a:cubicBezTo>
                  <a:close/>
                  <a:moveTo>
                    <a:pt x="641568" y="135509"/>
                  </a:moveTo>
                  <a:cubicBezTo>
                    <a:pt x="638570" y="135509"/>
                    <a:pt x="636071" y="133510"/>
                    <a:pt x="635372" y="130612"/>
                  </a:cubicBezTo>
                  <a:cubicBezTo>
                    <a:pt x="618883" y="61259"/>
                    <a:pt x="557524" y="12791"/>
                    <a:pt x="486072" y="12791"/>
                  </a:cubicBezTo>
                  <a:lnTo>
                    <a:pt x="252130" y="12791"/>
                  </a:lnTo>
                  <a:cubicBezTo>
                    <a:pt x="248632" y="12791"/>
                    <a:pt x="245734" y="9893"/>
                    <a:pt x="245734" y="6396"/>
                  </a:cubicBezTo>
                  <a:cubicBezTo>
                    <a:pt x="245734" y="2798"/>
                    <a:pt x="248632" y="0"/>
                    <a:pt x="252130" y="0"/>
                  </a:cubicBezTo>
                  <a:lnTo>
                    <a:pt x="486072" y="0"/>
                  </a:lnTo>
                  <a:cubicBezTo>
                    <a:pt x="524247" y="0"/>
                    <a:pt x="560123" y="12592"/>
                    <a:pt x="589902" y="36375"/>
                  </a:cubicBezTo>
                  <a:cubicBezTo>
                    <a:pt x="618783" y="59460"/>
                    <a:pt x="639369" y="91938"/>
                    <a:pt x="647863" y="127714"/>
                  </a:cubicBezTo>
                  <a:cubicBezTo>
                    <a:pt x="648163" y="129313"/>
                    <a:pt x="647963" y="131012"/>
                    <a:pt x="647064" y="132511"/>
                  </a:cubicBezTo>
                  <a:cubicBezTo>
                    <a:pt x="646164" y="134010"/>
                    <a:pt x="644766" y="135009"/>
                    <a:pt x="643067" y="135409"/>
                  </a:cubicBezTo>
                  <a:cubicBezTo>
                    <a:pt x="642567" y="135509"/>
                    <a:pt x="642067" y="135509"/>
                    <a:pt x="641568" y="135509"/>
                  </a:cubicBezTo>
                  <a:close/>
                  <a:moveTo>
                    <a:pt x="40773" y="73550"/>
                  </a:moveTo>
                  <a:cubicBezTo>
                    <a:pt x="39274" y="73550"/>
                    <a:pt x="37875" y="73051"/>
                    <a:pt x="36775" y="72151"/>
                  </a:cubicBezTo>
                  <a:cubicBezTo>
                    <a:pt x="35476" y="71152"/>
                    <a:pt x="34577" y="69653"/>
                    <a:pt x="34377" y="67954"/>
                  </a:cubicBezTo>
                  <a:cubicBezTo>
                    <a:pt x="34177" y="66255"/>
                    <a:pt x="34677" y="64557"/>
                    <a:pt x="35776" y="63157"/>
                  </a:cubicBezTo>
                  <a:cubicBezTo>
                    <a:pt x="37875" y="60559"/>
                    <a:pt x="41972" y="60060"/>
                    <a:pt x="44670" y="62158"/>
                  </a:cubicBezTo>
                  <a:cubicBezTo>
                    <a:pt x="47468" y="64357"/>
                    <a:pt x="47968" y="68354"/>
                    <a:pt x="45769" y="71152"/>
                  </a:cubicBezTo>
                  <a:cubicBezTo>
                    <a:pt x="44570" y="72651"/>
                    <a:pt x="42671" y="73550"/>
                    <a:pt x="40773" y="73550"/>
                  </a:cubicBezTo>
                  <a:close/>
                  <a:moveTo>
                    <a:pt x="53564" y="59260"/>
                  </a:moveTo>
                  <a:cubicBezTo>
                    <a:pt x="51865" y="59260"/>
                    <a:pt x="50166" y="58561"/>
                    <a:pt x="48967" y="57361"/>
                  </a:cubicBezTo>
                  <a:cubicBezTo>
                    <a:pt x="47768" y="56162"/>
                    <a:pt x="47068" y="54563"/>
                    <a:pt x="47168" y="52864"/>
                  </a:cubicBezTo>
                  <a:cubicBezTo>
                    <a:pt x="47168" y="51166"/>
                    <a:pt x="47768" y="49567"/>
                    <a:pt x="48967" y="48368"/>
                  </a:cubicBezTo>
                  <a:cubicBezTo>
                    <a:pt x="80346" y="17188"/>
                    <a:pt x="122018" y="0"/>
                    <a:pt x="166288" y="0"/>
                  </a:cubicBezTo>
                  <a:lnTo>
                    <a:pt x="232943" y="0"/>
                  </a:lnTo>
                  <a:cubicBezTo>
                    <a:pt x="236441" y="0"/>
                    <a:pt x="239339" y="2798"/>
                    <a:pt x="239339" y="6396"/>
                  </a:cubicBezTo>
                  <a:cubicBezTo>
                    <a:pt x="239339" y="9893"/>
                    <a:pt x="236441" y="12791"/>
                    <a:pt x="232943" y="12791"/>
                  </a:cubicBezTo>
                  <a:lnTo>
                    <a:pt x="166288" y="12791"/>
                  </a:lnTo>
                  <a:cubicBezTo>
                    <a:pt x="125416" y="12791"/>
                    <a:pt x="87042" y="28581"/>
                    <a:pt x="58061" y="57361"/>
                  </a:cubicBezTo>
                  <a:cubicBezTo>
                    <a:pt x="56862" y="58561"/>
                    <a:pt x="55263" y="59260"/>
                    <a:pt x="53564" y="59260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911F55CB-7109-473C-9EE4-581DC9E10C2A}"/>
                </a:ext>
              </a:extLst>
            </p:cNvPr>
            <p:cNvSpPr/>
            <p:nvPr/>
          </p:nvSpPr>
          <p:spPr>
            <a:xfrm>
              <a:off x="4208922" y="3765027"/>
              <a:ext cx="289805" cy="289805"/>
            </a:xfrm>
            <a:custGeom>
              <a:avLst/>
              <a:gdLst>
                <a:gd name="connsiteX0" fmla="*/ 147900 w 289804"/>
                <a:gd name="connsiteY0" fmla="*/ 295411 h 289804"/>
                <a:gd name="connsiteX1" fmla="*/ 0 w 289804"/>
                <a:gd name="connsiteY1" fmla="*/ 147611 h 289804"/>
                <a:gd name="connsiteX2" fmla="*/ 139406 w 289804"/>
                <a:gd name="connsiteY2" fmla="*/ 10 h 289804"/>
                <a:gd name="connsiteX3" fmla="*/ 146201 w 289804"/>
                <a:gd name="connsiteY3" fmla="*/ 6006 h 289804"/>
                <a:gd name="connsiteX4" fmla="*/ 140106 w 289804"/>
                <a:gd name="connsiteY4" fmla="*/ 12702 h 289804"/>
                <a:gd name="connsiteX5" fmla="*/ 12792 w 289804"/>
                <a:gd name="connsiteY5" fmla="*/ 147611 h 289804"/>
                <a:gd name="connsiteX6" fmla="*/ 147900 w 289804"/>
                <a:gd name="connsiteY6" fmla="*/ 282620 h 289804"/>
                <a:gd name="connsiteX7" fmla="*/ 158593 w 289804"/>
                <a:gd name="connsiteY7" fmla="*/ 282220 h 289804"/>
                <a:gd name="connsiteX8" fmla="*/ 165389 w 289804"/>
                <a:gd name="connsiteY8" fmla="*/ 288116 h 289804"/>
                <a:gd name="connsiteX9" fmla="*/ 163890 w 289804"/>
                <a:gd name="connsiteY9" fmla="*/ 292713 h 289804"/>
                <a:gd name="connsiteX10" fmla="*/ 159592 w 289804"/>
                <a:gd name="connsiteY10" fmla="*/ 294911 h 289804"/>
                <a:gd name="connsiteX11" fmla="*/ 147900 w 289804"/>
                <a:gd name="connsiteY11" fmla="*/ 295411 h 289804"/>
                <a:gd name="connsiteX12" fmla="*/ 178080 w 289804"/>
                <a:gd name="connsiteY12" fmla="*/ 292213 h 289804"/>
                <a:gd name="connsiteX13" fmla="*/ 171784 w 289804"/>
                <a:gd name="connsiteY13" fmla="*/ 287217 h 289804"/>
                <a:gd name="connsiteX14" fmla="*/ 176681 w 289804"/>
                <a:gd name="connsiteY14" fmla="*/ 279522 h 289804"/>
                <a:gd name="connsiteX15" fmla="*/ 282910 w 289804"/>
                <a:gd name="connsiteY15" fmla="*/ 147611 h 289804"/>
                <a:gd name="connsiteX16" fmla="*/ 176581 w 289804"/>
                <a:gd name="connsiteY16" fmla="*/ 15600 h 289804"/>
                <a:gd name="connsiteX17" fmla="*/ 171684 w 289804"/>
                <a:gd name="connsiteY17" fmla="*/ 8005 h 289804"/>
                <a:gd name="connsiteX18" fmla="*/ 179279 w 289804"/>
                <a:gd name="connsiteY18" fmla="*/ 3108 h 289804"/>
                <a:gd name="connsiteX19" fmla="*/ 262423 w 289804"/>
                <a:gd name="connsiteY19" fmla="*/ 54074 h 289804"/>
                <a:gd name="connsiteX20" fmla="*/ 295701 w 289804"/>
                <a:gd name="connsiteY20" fmla="*/ 147411 h 289804"/>
                <a:gd name="connsiteX21" fmla="*/ 295701 w 289804"/>
                <a:gd name="connsiteY21" fmla="*/ 147611 h 289804"/>
                <a:gd name="connsiteX22" fmla="*/ 262523 w 289804"/>
                <a:gd name="connsiteY22" fmla="*/ 240948 h 289804"/>
                <a:gd name="connsiteX23" fmla="*/ 179379 w 289804"/>
                <a:gd name="connsiteY23" fmla="*/ 292113 h 289804"/>
                <a:gd name="connsiteX24" fmla="*/ 178080 w 289804"/>
                <a:gd name="connsiteY24" fmla="*/ 292213 h 289804"/>
                <a:gd name="connsiteX25" fmla="*/ 158993 w 289804"/>
                <a:gd name="connsiteY25" fmla="*/ 12902 h 289804"/>
                <a:gd name="connsiteX26" fmla="*/ 158393 w 289804"/>
                <a:gd name="connsiteY26" fmla="*/ 12902 h 289804"/>
                <a:gd name="connsiteX27" fmla="*/ 152597 w 289804"/>
                <a:gd name="connsiteY27" fmla="*/ 6006 h 289804"/>
                <a:gd name="connsiteX28" fmla="*/ 159393 w 289804"/>
                <a:gd name="connsiteY28" fmla="*/ 210 h 289804"/>
                <a:gd name="connsiteX29" fmla="*/ 165289 w 289804"/>
                <a:gd name="connsiteY29" fmla="*/ 7006 h 289804"/>
                <a:gd name="connsiteX30" fmla="*/ 158993 w 289804"/>
                <a:gd name="connsiteY30" fmla="*/ 12902 h 28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89804" h="289804">
                  <a:moveTo>
                    <a:pt x="147900" y="295411"/>
                  </a:moveTo>
                  <a:cubicBezTo>
                    <a:pt x="66355" y="295411"/>
                    <a:pt x="0" y="229056"/>
                    <a:pt x="0" y="147611"/>
                  </a:cubicBezTo>
                  <a:cubicBezTo>
                    <a:pt x="0" y="69164"/>
                    <a:pt x="61259" y="4407"/>
                    <a:pt x="139406" y="10"/>
                  </a:cubicBezTo>
                  <a:cubicBezTo>
                    <a:pt x="143204" y="-189"/>
                    <a:pt x="146002" y="2509"/>
                    <a:pt x="146201" y="6006"/>
                  </a:cubicBezTo>
                  <a:cubicBezTo>
                    <a:pt x="146402" y="9504"/>
                    <a:pt x="143603" y="12502"/>
                    <a:pt x="140106" y="12702"/>
                  </a:cubicBezTo>
                  <a:cubicBezTo>
                    <a:pt x="68754" y="16699"/>
                    <a:pt x="12792" y="75959"/>
                    <a:pt x="12792" y="147611"/>
                  </a:cubicBezTo>
                  <a:cubicBezTo>
                    <a:pt x="12891" y="221861"/>
                    <a:pt x="73551" y="282520"/>
                    <a:pt x="147900" y="282620"/>
                  </a:cubicBezTo>
                  <a:cubicBezTo>
                    <a:pt x="151298" y="282620"/>
                    <a:pt x="154896" y="282520"/>
                    <a:pt x="158593" y="282220"/>
                  </a:cubicBezTo>
                  <a:cubicBezTo>
                    <a:pt x="162191" y="281920"/>
                    <a:pt x="165189" y="284618"/>
                    <a:pt x="165389" y="288116"/>
                  </a:cubicBezTo>
                  <a:cubicBezTo>
                    <a:pt x="165588" y="289815"/>
                    <a:pt x="164989" y="291414"/>
                    <a:pt x="163890" y="292713"/>
                  </a:cubicBezTo>
                  <a:cubicBezTo>
                    <a:pt x="162790" y="294012"/>
                    <a:pt x="161291" y="294812"/>
                    <a:pt x="159592" y="294911"/>
                  </a:cubicBezTo>
                  <a:cubicBezTo>
                    <a:pt x="155695" y="295311"/>
                    <a:pt x="151798" y="295411"/>
                    <a:pt x="147900" y="295411"/>
                  </a:cubicBezTo>
                  <a:close/>
                  <a:moveTo>
                    <a:pt x="178080" y="292213"/>
                  </a:moveTo>
                  <a:cubicBezTo>
                    <a:pt x="175082" y="292213"/>
                    <a:pt x="172384" y="290115"/>
                    <a:pt x="171784" y="287217"/>
                  </a:cubicBezTo>
                  <a:cubicBezTo>
                    <a:pt x="170985" y="283719"/>
                    <a:pt x="173183" y="280321"/>
                    <a:pt x="176681" y="279522"/>
                  </a:cubicBezTo>
                  <a:cubicBezTo>
                    <a:pt x="238240" y="266131"/>
                    <a:pt x="282910" y="210668"/>
                    <a:pt x="282910" y="147611"/>
                  </a:cubicBezTo>
                  <a:cubicBezTo>
                    <a:pt x="282910" y="84353"/>
                    <a:pt x="238140" y="28891"/>
                    <a:pt x="176581" y="15600"/>
                  </a:cubicBezTo>
                  <a:cubicBezTo>
                    <a:pt x="173083" y="14800"/>
                    <a:pt x="170885" y="11403"/>
                    <a:pt x="171684" y="8005"/>
                  </a:cubicBezTo>
                  <a:cubicBezTo>
                    <a:pt x="172384" y="4607"/>
                    <a:pt x="175881" y="2309"/>
                    <a:pt x="179279" y="3108"/>
                  </a:cubicBezTo>
                  <a:cubicBezTo>
                    <a:pt x="211757" y="10104"/>
                    <a:pt x="241238" y="28191"/>
                    <a:pt x="262423" y="54074"/>
                  </a:cubicBezTo>
                  <a:cubicBezTo>
                    <a:pt x="283809" y="80356"/>
                    <a:pt x="295701" y="113534"/>
                    <a:pt x="295701" y="147411"/>
                  </a:cubicBezTo>
                  <a:lnTo>
                    <a:pt x="295701" y="147611"/>
                  </a:lnTo>
                  <a:cubicBezTo>
                    <a:pt x="295701" y="181588"/>
                    <a:pt x="283909" y="214666"/>
                    <a:pt x="262523" y="240948"/>
                  </a:cubicBezTo>
                  <a:cubicBezTo>
                    <a:pt x="241338" y="266830"/>
                    <a:pt x="211857" y="285018"/>
                    <a:pt x="179379" y="292113"/>
                  </a:cubicBezTo>
                  <a:cubicBezTo>
                    <a:pt x="178979" y="292113"/>
                    <a:pt x="178480" y="292213"/>
                    <a:pt x="178080" y="292213"/>
                  </a:cubicBezTo>
                  <a:close/>
                  <a:moveTo>
                    <a:pt x="158993" y="12902"/>
                  </a:moveTo>
                  <a:cubicBezTo>
                    <a:pt x="158793" y="12902"/>
                    <a:pt x="158593" y="12902"/>
                    <a:pt x="158393" y="12902"/>
                  </a:cubicBezTo>
                  <a:cubicBezTo>
                    <a:pt x="154896" y="12602"/>
                    <a:pt x="152298" y="9604"/>
                    <a:pt x="152597" y="6006"/>
                  </a:cubicBezTo>
                  <a:cubicBezTo>
                    <a:pt x="152797" y="2609"/>
                    <a:pt x="155795" y="-90"/>
                    <a:pt x="159393" y="210"/>
                  </a:cubicBezTo>
                  <a:cubicBezTo>
                    <a:pt x="162990" y="410"/>
                    <a:pt x="165588" y="3508"/>
                    <a:pt x="165289" y="7006"/>
                  </a:cubicBezTo>
                  <a:cubicBezTo>
                    <a:pt x="165089" y="10403"/>
                    <a:pt x="162291" y="12902"/>
                    <a:pt x="158993" y="1290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0" name="Group 529">
            <a:extLst>
              <a:ext uri="{FF2B5EF4-FFF2-40B4-BE49-F238E27FC236}">
                <a16:creationId xmlns:a16="http://schemas.microsoft.com/office/drawing/2014/main" id="{743070AA-B960-4F5F-9A01-B6BAFD7C75D5}"/>
              </a:ext>
            </a:extLst>
          </p:cNvPr>
          <p:cNvGrpSpPr/>
          <p:nvPr/>
        </p:nvGrpSpPr>
        <p:grpSpPr>
          <a:xfrm>
            <a:off x="5190361" y="3746350"/>
            <a:ext cx="649562" cy="329778"/>
            <a:chOff x="5190361" y="3746350"/>
            <a:chExt cx="649562" cy="329778"/>
          </a:xfrm>
        </p:grpSpPr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49B477A-7F78-4A84-8F3C-CC50D776F59F}"/>
                </a:ext>
              </a:extLst>
            </p:cNvPr>
            <p:cNvSpPr/>
            <p:nvPr/>
          </p:nvSpPr>
          <p:spPr>
            <a:xfrm>
              <a:off x="5190361" y="3746350"/>
              <a:ext cx="649562" cy="329778"/>
            </a:xfrm>
            <a:custGeom>
              <a:avLst/>
              <a:gdLst>
                <a:gd name="connsiteX0" fmla="*/ 486072 w 649562"/>
                <a:gd name="connsiteY0" fmla="*/ 332576 h 329777"/>
                <a:gd name="connsiteX1" fmla="*/ 294202 w 649562"/>
                <a:gd name="connsiteY1" fmla="*/ 332576 h 329777"/>
                <a:gd name="connsiteX2" fmla="*/ 287806 w 649562"/>
                <a:gd name="connsiteY2" fmla="*/ 326180 h 329777"/>
                <a:gd name="connsiteX3" fmla="*/ 294202 w 649562"/>
                <a:gd name="connsiteY3" fmla="*/ 319785 h 329777"/>
                <a:gd name="connsiteX4" fmla="*/ 486072 w 649562"/>
                <a:gd name="connsiteY4" fmla="*/ 319785 h 329777"/>
                <a:gd name="connsiteX5" fmla="*/ 523447 w 649562"/>
                <a:gd name="connsiteY5" fmla="*/ 315187 h 329777"/>
                <a:gd name="connsiteX6" fmla="*/ 531142 w 649562"/>
                <a:gd name="connsiteY6" fmla="*/ 319785 h 329777"/>
                <a:gd name="connsiteX7" fmla="*/ 526545 w 649562"/>
                <a:gd name="connsiteY7" fmla="*/ 327579 h 329777"/>
                <a:gd name="connsiteX8" fmla="*/ 486072 w 649562"/>
                <a:gd name="connsiteY8" fmla="*/ 332576 h 329777"/>
                <a:gd name="connsiteX9" fmla="*/ 275014 w 649562"/>
                <a:gd name="connsiteY9" fmla="*/ 332576 h 329777"/>
                <a:gd name="connsiteX10" fmla="*/ 166288 w 649562"/>
                <a:gd name="connsiteY10" fmla="*/ 332576 h 329777"/>
                <a:gd name="connsiteX11" fmla="*/ 0 w 649562"/>
                <a:gd name="connsiteY11" fmla="*/ 166288 h 329777"/>
                <a:gd name="connsiteX12" fmla="*/ 24384 w 649562"/>
                <a:gd name="connsiteY12" fmla="*/ 79546 h 329777"/>
                <a:gd name="connsiteX13" fmla="*/ 33178 w 649562"/>
                <a:gd name="connsiteY13" fmla="*/ 77448 h 329777"/>
                <a:gd name="connsiteX14" fmla="*/ 35976 w 649562"/>
                <a:gd name="connsiteY14" fmla="*/ 81445 h 329777"/>
                <a:gd name="connsiteX15" fmla="*/ 35276 w 649562"/>
                <a:gd name="connsiteY15" fmla="*/ 86242 h 329777"/>
                <a:gd name="connsiteX16" fmla="*/ 12791 w 649562"/>
                <a:gd name="connsiteY16" fmla="*/ 166288 h 329777"/>
                <a:gd name="connsiteX17" fmla="*/ 166288 w 649562"/>
                <a:gd name="connsiteY17" fmla="*/ 319785 h 329777"/>
                <a:gd name="connsiteX18" fmla="*/ 275014 w 649562"/>
                <a:gd name="connsiteY18" fmla="*/ 319785 h 329777"/>
                <a:gd name="connsiteX19" fmla="*/ 281410 w 649562"/>
                <a:gd name="connsiteY19" fmla="*/ 326180 h 329777"/>
                <a:gd name="connsiteX20" fmla="*/ 275014 w 649562"/>
                <a:gd name="connsiteY20" fmla="*/ 332576 h 329777"/>
                <a:gd name="connsiteX21" fmla="*/ 543234 w 649562"/>
                <a:gd name="connsiteY21" fmla="*/ 321983 h 329777"/>
                <a:gd name="connsiteX22" fmla="*/ 537238 w 649562"/>
                <a:gd name="connsiteY22" fmla="*/ 317886 h 329777"/>
                <a:gd name="connsiteX23" fmla="*/ 537338 w 649562"/>
                <a:gd name="connsiteY23" fmla="*/ 312989 h 329777"/>
                <a:gd name="connsiteX24" fmla="*/ 540935 w 649562"/>
                <a:gd name="connsiteY24" fmla="*/ 309691 h 329777"/>
                <a:gd name="connsiteX25" fmla="*/ 639569 w 649562"/>
                <a:gd name="connsiteY25" fmla="*/ 167187 h 329777"/>
                <a:gd name="connsiteX26" fmla="*/ 645965 w 649562"/>
                <a:gd name="connsiteY26" fmla="*/ 160792 h 329777"/>
                <a:gd name="connsiteX27" fmla="*/ 652360 w 649562"/>
                <a:gd name="connsiteY27" fmla="*/ 167187 h 329777"/>
                <a:gd name="connsiteX28" fmla="*/ 622081 w 649562"/>
                <a:gd name="connsiteY28" fmla="*/ 261923 h 329777"/>
                <a:gd name="connsiteX29" fmla="*/ 545532 w 649562"/>
                <a:gd name="connsiteY29" fmla="*/ 321583 h 329777"/>
                <a:gd name="connsiteX30" fmla="*/ 543234 w 649562"/>
                <a:gd name="connsiteY30" fmla="*/ 321983 h 329777"/>
                <a:gd name="connsiteX31" fmla="*/ 644965 w 649562"/>
                <a:gd name="connsiteY31" fmla="*/ 154396 h 329777"/>
                <a:gd name="connsiteX32" fmla="*/ 638569 w 649562"/>
                <a:gd name="connsiteY32" fmla="*/ 148800 h 329777"/>
                <a:gd name="connsiteX33" fmla="*/ 639868 w 649562"/>
                <a:gd name="connsiteY33" fmla="*/ 144003 h 329777"/>
                <a:gd name="connsiteX34" fmla="*/ 644166 w 649562"/>
                <a:gd name="connsiteY34" fmla="*/ 141705 h 329777"/>
                <a:gd name="connsiteX35" fmla="*/ 651261 w 649562"/>
                <a:gd name="connsiteY35" fmla="*/ 147301 h 329777"/>
                <a:gd name="connsiteX36" fmla="*/ 645665 w 649562"/>
                <a:gd name="connsiteY36" fmla="*/ 154396 h 329777"/>
                <a:gd name="connsiteX37" fmla="*/ 644965 w 649562"/>
                <a:gd name="connsiteY37" fmla="*/ 154396 h 329777"/>
                <a:gd name="connsiteX38" fmla="*/ 641668 w 649562"/>
                <a:gd name="connsiteY38" fmla="*/ 135509 h 329777"/>
                <a:gd name="connsiteX39" fmla="*/ 635372 w 649562"/>
                <a:gd name="connsiteY39" fmla="*/ 130612 h 329777"/>
                <a:gd name="connsiteX40" fmla="*/ 486072 w 649562"/>
                <a:gd name="connsiteY40" fmla="*/ 12791 h 329777"/>
                <a:gd name="connsiteX41" fmla="*/ 252130 w 649562"/>
                <a:gd name="connsiteY41" fmla="*/ 12791 h 329777"/>
                <a:gd name="connsiteX42" fmla="*/ 245734 w 649562"/>
                <a:gd name="connsiteY42" fmla="*/ 6396 h 329777"/>
                <a:gd name="connsiteX43" fmla="*/ 252130 w 649562"/>
                <a:gd name="connsiteY43" fmla="*/ 0 h 329777"/>
                <a:gd name="connsiteX44" fmla="*/ 486072 w 649562"/>
                <a:gd name="connsiteY44" fmla="*/ 0 h 329777"/>
                <a:gd name="connsiteX45" fmla="*/ 589902 w 649562"/>
                <a:gd name="connsiteY45" fmla="*/ 36375 h 329777"/>
                <a:gd name="connsiteX46" fmla="*/ 647863 w 649562"/>
                <a:gd name="connsiteY46" fmla="*/ 127714 h 329777"/>
                <a:gd name="connsiteX47" fmla="*/ 643066 w 649562"/>
                <a:gd name="connsiteY47" fmla="*/ 135409 h 329777"/>
                <a:gd name="connsiteX48" fmla="*/ 641668 w 649562"/>
                <a:gd name="connsiteY48" fmla="*/ 135509 h 329777"/>
                <a:gd name="connsiteX49" fmla="*/ 40772 w 649562"/>
                <a:gd name="connsiteY49" fmla="*/ 73550 h 329777"/>
                <a:gd name="connsiteX50" fmla="*/ 36775 w 649562"/>
                <a:gd name="connsiteY50" fmla="*/ 72151 h 329777"/>
                <a:gd name="connsiteX51" fmla="*/ 35776 w 649562"/>
                <a:gd name="connsiteY51" fmla="*/ 63157 h 329777"/>
                <a:gd name="connsiteX52" fmla="*/ 44770 w 649562"/>
                <a:gd name="connsiteY52" fmla="*/ 62158 h 329777"/>
                <a:gd name="connsiteX53" fmla="*/ 45769 w 649562"/>
                <a:gd name="connsiteY53" fmla="*/ 71152 h 329777"/>
                <a:gd name="connsiteX54" fmla="*/ 40772 w 649562"/>
                <a:gd name="connsiteY54" fmla="*/ 73550 h 329777"/>
                <a:gd name="connsiteX55" fmla="*/ 53564 w 649562"/>
                <a:gd name="connsiteY55" fmla="*/ 59260 h 329777"/>
                <a:gd name="connsiteX56" fmla="*/ 48967 w 649562"/>
                <a:gd name="connsiteY56" fmla="*/ 57361 h 329777"/>
                <a:gd name="connsiteX57" fmla="*/ 47168 w 649562"/>
                <a:gd name="connsiteY57" fmla="*/ 52864 h 329777"/>
                <a:gd name="connsiteX58" fmla="*/ 49067 w 649562"/>
                <a:gd name="connsiteY58" fmla="*/ 48368 h 329777"/>
                <a:gd name="connsiteX59" fmla="*/ 166288 w 649562"/>
                <a:gd name="connsiteY59" fmla="*/ 0 h 329777"/>
                <a:gd name="connsiteX60" fmla="*/ 232943 w 649562"/>
                <a:gd name="connsiteY60" fmla="*/ 0 h 329777"/>
                <a:gd name="connsiteX61" fmla="*/ 239338 w 649562"/>
                <a:gd name="connsiteY61" fmla="*/ 6396 h 329777"/>
                <a:gd name="connsiteX62" fmla="*/ 232943 w 649562"/>
                <a:gd name="connsiteY62" fmla="*/ 12791 h 329777"/>
                <a:gd name="connsiteX63" fmla="*/ 166288 w 649562"/>
                <a:gd name="connsiteY63" fmla="*/ 12791 h 329777"/>
                <a:gd name="connsiteX64" fmla="*/ 58061 w 649562"/>
                <a:gd name="connsiteY64" fmla="*/ 57461 h 329777"/>
                <a:gd name="connsiteX65" fmla="*/ 53564 w 649562"/>
                <a:gd name="connsiteY65" fmla="*/ 59260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649562" h="329777">
                  <a:moveTo>
                    <a:pt x="486072" y="332576"/>
                  </a:moveTo>
                  <a:lnTo>
                    <a:pt x="294202" y="332576"/>
                  </a:lnTo>
                  <a:cubicBezTo>
                    <a:pt x="290604" y="332576"/>
                    <a:pt x="287806" y="329678"/>
                    <a:pt x="287806" y="326180"/>
                  </a:cubicBezTo>
                  <a:cubicBezTo>
                    <a:pt x="287806" y="322583"/>
                    <a:pt x="290604" y="319785"/>
                    <a:pt x="294202" y="319785"/>
                  </a:cubicBezTo>
                  <a:lnTo>
                    <a:pt x="486072" y="319785"/>
                  </a:lnTo>
                  <a:cubicBezTo>
                    <a:pt x="498663" y="319785"/>
                    <a:pt x="511255" y="318186"/>
                    <a:pt x="523447" y="315187"/>
                  </a:cubicBezTo>
                  <a:cubicBezTo>
                    <a:pt x="526745" y="314288"/>
                    <a:pt x="530343" y="316487"/>
                    <a:pt x="531142" y="319785"/>
                  </a:cubicBezTo>
                  <a:cubicBezTo>
                    <a:pt x="531941" y="323282"/>
                    <a:pt x="529942" y="326680"/>
                    <a:pt x="526545" y="327579"/>
                  </a:cubicBezTo>
                  <a:cubicBezTo>
                    <a:pt x="513354" y="330877"/>
                    <a:pt x="499763" y="332576"/>
                    <a:pt x="486072" y="332576"/>
                  </a:cubicBezTo>
                  <a:close/>
                  <a:moveTo>
                    <a:pt x="275014" y="332576"/>
                  </a:moveTo>
                  <a:lnTo>
                    <a:pt x="166288" y="332576"/>
                  </a:lnTo>
                  <a:cubicBezTo>
                    <a:pt x="74550" y="332576"/>
                    <a:pt x="0" y="257926"/>
                    <a:pt x="0" y="166288"/>
                  </a:cubicBezTo>
                  <a:cubicBezTo>
                    <a:pt x="0" y="135509"/>
                    <a:pt x="8394" y="105529"/>
                    <a:pt x="24384" y="79546"/>
                  </a:cubicBezTo>
                  <a:cubicBezTo>
                    <a:pt x="26182" y="76648"/>
                    <a:pt x="30180" y="75649"/>
                    <a:pt x="33178" y="77448"/>
                  </a:cubicBezTo>
                  <a:cubicBezTo>
                    <a:pt x="34577" y="78347"/>
                    <a:pt x="35576" y="79746"/>
                    <a:pt x="35976" y="81445"/>
                  </a:cubicBezTo>
                  <a:cubicBezTo>
                    <a:pt x="36375" y="83044"/>
                    <a:pt x="36176" y="84743"/>
                    <a:pt x="35276" y="86242"/>
                  </a:cubicBezTo>
                  <a:cubicBezTo>
                    <a:pt x="20586" y="110226"/>
                    <a:pt x="12791" y="137907"/>
                    <a:pt x="12791" y="166288"/>
                  </a:cubicBezTo>
                  <a:cubicBezTo>
                    <a:pt x="12891" y="250731"/>
                    <a:pt x="81745" y="319584"/>
                    <a:pt x="166288" y="319785"/>
                  </a:cubicBezTo>
                  <a:lnTo>
                    <a:pt x="275014" y="319785"/>
                  </a:lnTo>
                  <a:cubicBezTo>
                    <a:pt x="278512" y="319785"/>
                    <a:pt x="281410" y="322583"/>
                    <a:pt x="281410" y="326180"/>
                  </a:cubicBezTo>
                  <a:cubicBezTo>
                    <a:pt x="281410" y="329678"/>
                    <a:pt x="278512" y="332576"/>
                    <a:pt x="275014" y="332576"/>
                  </a:cubicBezTo>
                  <a:close/>
                  <a:moveTo>
                    <a:pt x="543234" y="321983"/>
                  </a:moveTo>
                  <a:cubicBezTo>
                    <a:pt x="540535" y="321983"/>
                    <a:pt x="538137" y="320384"/>
                    <a:pt x="537238" y="317886"/>
                  </a:cubicBezTo>
                  <a:cubicBezTo>
                    <a:pt x="536638" y="316287"/>
                    <a:pt x="536638" y="314588"/>
                    <a:pt x="537338" y="312989"/>
                  </a:cubicBezTo>
                  <a:cubicBezTo>
                    <a:pt x="538037" y="311490"/>
                    <a:pt x="539336" y="310291"/>
                    <a:pt x="540935" y="309691"/>
                  </a:cubicBezTo>
                  <a:cubicBezTo>
                    <a:pt x="599596" y="287206"/>
                    <a:pt x="639169" y="229945"/>
                    <a:pt x="639569" y="167187"/>
                  </a:cubicBezTo>
                  <a:cubicBezTo>
                    <a:pt x="639569" y="163590"/>
                    <a:pt x="642467" y="160792"/>
                    <a:pt x="645965" y="160792"/>
                  </a:cubicBezTo>
                  <a:cubicBezTo>
                    <a:pt x="649462" y="160792"/>
                    <a:pt x="652360" y="163690"/>
                    <a:pt x="652360" y="167187"/>
                  </a:cubicBezTo>
                  <a:cubicBezTo>
                    <a:pt x="652160" y="201364"/>
                    <a:pt x="641668" y="234042"/>
                    <a:pt x="622081" y="261923"/>
                  </a:cubicBezTo>
                  <a:cubicBezTo>
                    <a:pt x="602894" y="289105"/>
                    <a:pt x="576411" y="309791"/>
                    <a:pt x="545532" y="321583"/>
                  </a:cubicBezTo>
                  <a:cubicBezTo>
                    <a:pt x="544733" y="321883"/>
                    <a:pt x="544033" y="321983"/>
                    <a:pt x="543234" y="321983"/>
                  </a:cubicBezTo>
                  <a:close/>
                  <a:moveTo>
                    <a:pt x="644965" y="154396"/>
                  </a:moveTo>
                  <a:cubicBezTo>
                    <a:pt x="641668" y="154396"/>
                    <a:pt x="638969" y="151998"/>
                    <a:pt x="638569" y="148800"/>
                  </a:cubicBezTo>
                  <a:cubicBezTo>
                    <a:pt x="638370" y="147101"/>
                    <a:pt x="638869" y="145402"/>
                    <a:pt x="639868" y="144003"/>
                  </a:cubicBezTo>
                  <a:cubicBezTo>
                    <a:pt x="640968" y="142704"/>
                    <a:pt x="642467" y="141904"/>
                    <a:pt x="644166" y="141705"/>
                  </a:cubicBezTo>
                  <a:cubicBezTo>
                    <a:pt x="647763" y="141205"/>
                    <a:pt x="650861" y="143803"/>
                    <a:pt x="651261" y="147301"/>
                  </a:cubicBezTo>
                  <a:cubicBezTo>
                    <a:pt x="651661" y="150798"/>
                    <a:pt x="649163" y="153996"/>
                    <a:pt x="645665" y="154396"/>
                  </a:cubicBezTo>
                  <a:cubicBezTo>
                    <a:pt x="645365" y="154396"/>
                    <a:pt x="645165" y="154396"/>
                    <a:pt x="644965" y="154396"/>
                  </a:cubicBezTo>
                  <a:close/>
                  <a:moveTo>
                    <a:pt x="641668" y="135509"/>
                  </a:moveTo>
                  <a:cubicBezTo>
                    <a:pt x="638669" y="135509"/>
                    <a:pt x="636071" y="133510"/>
                    <a:pt x="635372" y="130612"/>
                  </a:cubicBezTo>
                  <a:cubicBezTo>
                    <a:pt x="618883" y="61259"/>
                    <a:pt x="557524" y="12791"/>
                    <a:pt x="486072" y="12791"/>
                  </a:cubicBezTo>
                  <a:lnTo>
                    <a:pt x="252130" y="12791"/>
                  </a:lnTo>
                  <a:cubicBezTo>
                    <a:pt x="248632" y="12791"/>
                    <a:pt x="245734" y="9893"/>
                    <a:pt x="245734" y="6396"/>
                  </a:cubicBezTo>
                  <a:cubicBezTo>
                    <a:pt x="245734" y="2798"/>
                    <a:pt x="248632" y="0"/>
                    <a:pt x="252130" y="0"/>
                  </a:cubicBezTo>
                  <a:lnTo>
                    <a:pt x="486072" y="0"/>
                  </a:lnTo>
                  <a:cubicBezTo>
                    <a:pt x="524247" y="0"/>
                    <a:pt x="560122" y="12592"/>
                    <a:pt x="589902" y="36375"/>
                  </a:cubicBezTo>
                  <a:cubicBezTo>
                    <a:pt x="618783" y="59460"/>
                    <a:pt x="639369" y="91938"/>
                    <a:pt x="647863" y="127714"/>
                  </a:cubicBezTo>
                  <a:cubicBezTo>
                    <a:pt x="648662" y="131112"/>
                    <a:pt x="646564" y="134509"/>
                    <a:pt x="643066" y="135409"/>
                  </a:cubicBezTo>
                  <a:cubicBezTo>
                    <a:pt x="642567" y="135509"/>
                    <a:pt x="642067" y="135509"/>
                    <a:pt x="641668" y="135509"/>
                  </a:cubicBezTo>
                  <a:close/>
                  <a:moveTo>
                    <a:pt x="40772" y="73550"/>
                  </a:moveTo>
                  <a:cubicBezTo>
                    <a:pt x="39273" y="73550"/>
                    <a:pt x="37974" y="73051"/>
                    <a:pt x="36775" y="72151"/>
                  </a:cubicBezTo>
                  <a:cubicBezTo>
                    <a:pt x="34077" y="69953"/>
                    <a:pt x="33577" y="65956"/>
                    <a:pt x="35776" y="63157"/>
                  </a:cubicBezTo>
                  <a:cubicBezTo>
                    <a:pt x="37874" y="60559"/>
                    <a:pt x="42072" y="60060"/>
                    <a:pt x="44770" y="62158"/>
                  </a:cubicBezTo>
                  <a:cubicBezTo>
                    <a:pt x="47468" y="64357"/>
                    <a:pt x="47968" y="68354"/>
                    <a:pt x="45769" y="71152"/>
                  </a:cubicBezTo>
                  <a:cubicBezTo>
                    <a:pt x="44570" y="72651"/>
                    <a:pt x="42771" y="73550"/>
                    <a:pt x="40772" y="73550"/>
                  </a:cubicBezTo>
                  <a:close/>
                  <a:moveTo>
                    <a:pt x="53564" y="59260"/>
                  </a:moveTo>
                  <a:cubicBezTo>
                    <a:pt x="51865" y="59260"/>
                    <a:pt x="50166" y="58561"/>
                    <a:pt x="48967" y="57361"/>
                  </a:cubicBezTo>
                  <a:cubicBezTo>
                    <a:pt x="47768" y="56162"/>
                    <a:pt x="47168" y="54563"/>
                    <a:pt x="47168" y="52864"/>
                  </a:cubicBezTo>
                  <a:cubicBezTo>
                    <a:pt x="47168" y="51166"/>
                    <a:pt x="47768" y="49567"/>
                    <a:pt x="49067" y="48368"/>
                  </a:cubicBezTo>
                  <a:cubicBezTo>
                    <a:pt x="80446" y="17188"/>
                    <a:pt x="122018" y="0"/>
                    <a:pt x="166288" y="0"/>
                  </a:cubicBezTo>
                  <a:lnTo>
                    <a:pt x="232943" y="0"/>
                  </a:lnTo>
                  <a:cubicBezTo>
                    <a:pt x="236540" y="0"/>
                    <a:pt x="239338" y="2798"/>
                    <a:pt x="239338" y="6396"/>
                  </a:cubicBezTo>
                  <a:cubicBezTo>
                    <a:pt x="239338" y="9893"/>
                    <a:pt x="236540" y="12791"/>
                    <a:pt x="232943" y="12791"/>
                  </a:cubicBezTo>
                  <a:lnTo>
                    <a:pt x="166288" y="12791"/>
                  </a:lnTo>
                  <a:cubicBezTo>
                    <a:pt x="125415" y="12791"/>
                    <a:pt x="87041" y="28581"/>
                    <a:pt x="58061" y="57461"/>
                  </a:cubicBezTo>
                  <a:cubicBezTo>
                    <a:pt x="56862" y="58561"/>
                    <a:pt x="55263" y="59260"/>
                    <a:pt x="53564" y="59260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8E5E13D-4D15-4F37-B463-919EC960C55C}"/>
                </a:ext>
              </a:extLst>
            </p:cNvPr>
            <p:cNvSpPr/>
            <p:nvPr/>
          </p:nvSpPr>
          <p:spPr>
            <a:xfrm>
              <a:off x="5226236" y="3775131"/>
              <a:ext cx="269818" cy="269818"/>
            </a:xfrm>
            <a:custGeom>
              <a:avLst/>
              <a:gdLst>
                <a:gd name="connsiteX0" fmla="*/ 132511 w 269818"/>
                <a:gd name="connsiteY0" fmla="*/ 274915 h 269818"/>
                <a:gd name="connsiteX1" fmla="*/ 132311 w 269818"/>
                <a:gd name="connsiteY1" fmla="*/ 274915 h 269818"/>
                <a:gd name="connsiteX2" fmla="*/ 132211 w 269818"/>
                <a:gd name="connsiteY2" fmla="*/ 274915 h 269818"/>
                <a:gd name="connsiteX3" fmla="*/ 38474 w 269818"/>
                <a:gd name="connsiteY3" fmla="*/ 232943 h 269818"/>
                <a:gd name="connsiteX4" fmla="*/ 0 w 269818"/>
                <a:gd name="connsiteY4" fmla="*/ 137507 h 269818"/>
                <a:gd name="connsiteX5" fmla="*/ 137507 w 269818"/>
                <a:gd name="connsiteY5" fmla="*/ 0 h 269818"/>
                <a:gd name="connsiteX6" fmla="*/ 179379 w 269818"/>
                <a:gd name="connsiteY6" fmla="*/ 6496 h 269818"/>
                <a:gd name="connsiteX7" fmla="*/ 183176 w 269818"/>
                <a:gd name="connsiteY7" fmla="*/ 9693 h 269818"/>
                <a:gd name="connsiteX8" fmla="*/ 183576 w 269818"/>
                <a:gd name="connsiteY8" fmla="*/ 14490 h 269818"/>
                <a:gd name="connsiteX9" fmla="*/ 175482 w 269818"/>
                <a:gd name="connsiteY9" fmla="*/ 18687 h 269818"/>
                <a:gd name="connsiteX10" fmla="*/ 137507 w 269818"/>
                <a:gd name="connsiteY10" fmla="*/ 12791 h 269818"/>
                <a:gd name="connsiteX11" fmla="*/ 12791 w 269818"/>
                <a:gd name="connsiteY11" fmla="*/ 137507 h 269818"/>
                <a:gd name="connsiteX12" fmla="*/ 132711 w 269818"/>
                <a:gd name="connsiteY12" fmla="*/ 262123 h 269818"/>
                <a:gd name="connsiteX13" fmla="*/ 138806 w 269818"/>
                <a:gd name="connsiteY13" fmla="*/ 268719 h 269818"/>
                <a:gd name="connsiteX14" fmla="*/ 132511 w 269818"/>
                <a:gd name="connsiteY14" fmla="*/ 274915 h 269818"/>
                <a:gd name="connsiteX15" fmla="*/ 151598 w 269818"/>
                <a:gd name="connsiteY15" fmla="*/ 274215 h 269818"/>
                <a:gd name="connsiteX16" fmla="*/ 145202 w 269818"/>
                <a:gd name="connsiteY16" fmla="*/ 268519 h 269818"/>
                <a:gd name="connsiteX17" fmla="*/ 146601 w 269818"/>
                <a:gd name="connsiteY17" fmla="*/ 263822 h 269818"/>
                <a:gd name="connsiteX18" fmla="*/ 150898 w 269818"/>
                <a:gd name="connsiteY18" fmla="*/ 261524 h 269818"/>
                <a:gd name="connsiteX19" fmla="*/ 262223 w 269818"/>
                <a:gd name="connsiteY19" fmla="*/ 137507 h 269818"/>
                <a:gd name="connsiteX20" fmla="*/ 208160 w 269818"/>
                <a:gd name="connsiteY20" fmla="*/ 34677 h 269818"/>
                <a:gd name="connsiteX21" fmla="*/ 206561 w 269818"/>
                <a:gd name="connsiteY21" fmla="*/ 25783 h 269818"/>
                <a:gd name="connsiteX22" fmla="*/ 215455 w 269818"/>
                <a:gd name="connsiteY22" fmla="*/ 24184 h 269818"/>
                <a:gd name="connsiteX23" fmla="*/ 275014 w 269818"/>
                <a:gd name="connsiteY23" fmla="*/ 137507 h 269818"/>
                <a:gd name="connsiteX24" fmla="*/ 152297 w 269818"/>
                <a:gd name="connsiteY24" fmla="*/ 274215 h 269818"/>
                <a:gd name="connsiteX25" fmla="*/ 151598 w 269818"/>
                <a:gd name="connsiteY25" fmla="*/ 274215 h 269818"/>
                <a:gd name="connsiteX26" fmla="*/ 195268 w 269818"/>
                <a:gd name="connsiteY26" fmla="*/ 26182 h 269818"/>
                <a:gd name="connsiteX27" fmla="*/ 192470 w 269818"/>
                <a:gd name="connsiteY27" fmla="*/ 25483 h 269818"/>
                <a:gd name="connsiteX28" fmla="*/ 189172 w 269818"/>
                <a:gd name="connsiteY28" fmla="*/ 21785 h 269818"/>
                <a:gd name="connsiteX29" fmla="*/ 189472 w 269818"/>
                <a:gd name="connsiteY29" fmla="*/ 16889 h 269818"/>
                <a:gd name="connsiteX30" fmla="*/ 197967 w 269818"/>
                <a:gd name="connsiteY30" fmla="*/ 13991 h 269818"/>
                <a:gd name="connsiteX31" fmla="*/ 198067 w 269818"/>
                <a:gd name="connsiteY31" fmla="*/ 13991 h 269818"/>
                <a:gd name="connsiteX32" fmla="*/ 200964 w 269818"/>
                <a:gd name="connsiteY32" fmla="*/ 22585 h 269818"/>
                <a:gd name="connsiteX33" fmla="*/ 195268 w 269818"/>
                <a:gd name="connsiteY33" fmla="*/ 26182 h 269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69818" h="269818">
                  <a:moveTo>
                    <a:pt x="132511" y="274915"/>
                  </a:moveTo>
                  <a:lnTo>
                    <a:pt x="132311" y="274915"/>
                  </a:lnTo>
                  <a:lnTo>
                    <a:pt x="132211" y="274915"/>
                  </a:lnTo>
                  <a:cubicBezTo>
                    <a:pt x="96635" y="273516"/>
                    <a:pt x="63357" y="258626"/>
                    <a:pt x="38474" y="232943"/>
                  </a:cubicBezTo>
                  <a:cubicBezTo>
                    <a:pt x="13691" y="207160"/>
                    <a:pt x="0" y="173283"/>
                    <a:pt x="0" y="137507"/>
                  </a:cubicBezTo>
                  <a:cubicBezTo>
                    <a:pt x="0" y="61658"/>
                    <a:pt x="61658" y="0"/>
                    <a:pt x="137507" y="0"/>
                  </a:cubicBezTo>
                  <a:cubicBezTo>
                    <a:pt x="151798" y="0"/>
                    <a:pt x="165888" y="2199"/>
                    <a:pt x="179379" y="6496"/>
                  </a:cubicBezTo>
                  <a:cubicBezTo>
                    <a:pt x="181078" y="6995"/>
                    <a:pt x="182377" y="8095"/>
                    <a:pt x="183176" y="9693"/>
                  </a:cubicBezTo>
                  <a:cubicBezTo>
                    <a:pt x="183976" y="11192"/>
                    <a:pt x="184076" y="12891"/>
                    <a:pt x="183576" y="14490"/>
                  </a:cubicBezTo>
                  <a:cubicBezTo>
                    <a:pt x="182477" y="17788"/>
                    <a:pt x="178779" y="19687"/>
                    <a:pt x="175482" y="18687"/>
                  </a:cubicBezTo>
                  <a:cubicBezTo>
                    <a:pt x="163290" y="14790"/>
                    <a:pt x="150499" y="12791"/>
                    <a:pt x="137507" y="12791"/>
                  </a:cubicBezTo>
                  <a:cubicBezTo>
                    <a:pt x="68853" y="12891"/>
                    <a:pt x="12891" y="68854"/>
                    <a:pt x="12791" y="137507"/>
                  </a:cubicBezTo>
                  <a:cubicBezTo>
                    <a:pt x="12691" y="204862"/>
                    <a:pt x="65456" y="259525"/>
                    <a:pt x="132711" y="262123"/>
                  </a:cubicBezTo>
                  <a:cubicBezTo>
                    <a:pt x="136208" y="262223"/>
                    <a:pt x="139006" y="265221"/>
                    <a:pt x="138806" y="268719"/>
                  </a:cubicBezTo>
                  <a:cubicBezTo>
                    <a:pt x="138707" y="272217"/>
                    <a:pt x="135908" y="274915"/>
                    <a:pt x="132511" y="274915"/>
                  </a:cubicBezTo>
                  <a:close/>
                  <a:moveTo>
                    <a:pt x="151598" y="274215"/>
                  </a:moveTo>
                  <a:cubicBezTo>
                    <a:pt x="148300" y="274215"/>
                    <a:pt x="145602" y="271817"/>
                    <a:pt x="145202" y="268519"/>
                  </a:cubicBezTo>
                  <a:cubicBezTo>
                    <a:pt x="145102" y="266820"/>
                    <a:pt x="145602" y="265121"/>
                    <a:pt x="146601" y="263822"/>
                  </a:cubicBezTo>
                  <a:cubicBezTo>
                    <a:pt x="147700" y="262523"/>
                    <a:pt x="149199" y="261624"/>
                    <a:pt x="150898" y="261524"/>
                  </a:cubicBezTo>
                  <a:cubicBezTo>
                    <a:pt x="214355" y="254628"/>
                    <a:pt x="262223" y="201364"/>
                    <a:pt x="262223" y="137507"/>
                  </a:cubicBezTo>
                  <a:cubicBezTo>
                    <a:pt x="262223" y="96435"/>
                    <a:pt x="242037" y="58061"/>
                    <a:pt x="208160" y="34677"/>
                  </a:cubicBezTo>
                  <a:cubicBezTo>
                    <a:pt x="205262" y="32678"/>
                    <a:pt x="204562" y="28681"/>
                    <a:pt x="206561" y="25783"/>
                  </a:cubicBezTo>
                  <a:cubicBezTo>
                    <a:pt x="208459" y="22985"/>
                    <a:pt x="212657" y="22285"/>
                    <a:pt x="215455" y="24184"/>
                  </a:cubicBezTo>
                  <a:cubicBezTo>
                    <a:pt x="252730" y="49866"/>
                    <a:pt x="275014" y="92238"/>
                    <a:pt x="275014" y="137507"/>
                  </a:cubicBezTo>
                  <a:cubicBezTo>
                    <a:pt x="275014" y="207960"/>
                    <a:pt x="222250" y="266720"/>
                    <a:pt x="152297" y="274215"/>
                  </a:cubicBezTo>
                  <a:cubicBezTo>
                    <a:pt x="151997" y="274215"/>
                    <a:pt x="151798" y="274215"/>
                    <a:pt x="151598" y="274215"/>
                  </a:cubicBezTo>
                  <a:close/>
                  <a:moveTo>
                    <a:pt x="195268" y="26182"/>
                  </a:moveTo>
                  <a:cubicBezTo>
                    <a:pt x="194269" y="26182"/>
                    <a:pt x="193270" y="25883"/>
                    <a:pt x="192470" y="25483"/>
                  </a:cubicBezTo>
                  <a:cubicBezTo>
                    <a:pt x="190871" y="24683"/>
                    <a:pt x="189772" y="23384"/>
                    <a:pt x="189172" y="21785"/>
                  </a:cubicBezTo>
                  <a:cubicBezTo>
                    <a:pt x="188673" y="20186"/>
                    <a:pt x="188773" y="18488"/>
                    <a:pt x="189472" y="16889"/>
                  </a:cubicBezTo>
                  <a:cubicBezTo>
                    <a:pt x="190971" y="13891"/>
                    <a:pt x="194869" y="12492"/>
                    <a:pt x="197967" y="13991"/>
                  </a:cubicBezTo>
                  <a:lnTo>
                    <a:pt x="198067" y="13991"/>
                  </a:lnTo>
                  <a:cubicBezTo>
                    <a:pt x="201264" y="15589"/>
                    <a:pt x="202563" y="19387"/>
                    <a:pt x="200964" y="22585"/>
                  </a:cubicBezTo>
                  <a:cubicBezTo>
                    <a:pt x="199865" y="24783"/>
                    <a:pt x="197667" y="26182"/>
                    <a:pt x="195268" y="2618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1" name="Group 530">
            <a:extLst>
              <a:ext uri="{FF2B5EF4-FFF2-40B4-BE49-F238E27FC236}">
                <a16:creationId xmlns:a16="http://schemas.microsoft.com/office/drawing/2014/main" id="{1F5DB949-FFCC-45C5-874C-D82BBF206AEA}"/>
              </a:ext>
            </a:extLst>
          </p:cNvPr>
          <p:cNvGrpSpPr/>
          <p:nvPr/>
        </p:nvGrpSpPr>
        <p:grpSpPr>
          <a:xfrm>
            <a:off x="6350079" y="3746350"/>
            <a:ext cx="649562" cy="329778"/>
            <a:chOff x="6350079" y="3746350"/>
            <a:chExt cx="649562" cy="329778"/>
          </a:xfrm>
        </p:grpSpPr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DF4C85F7-BA00-4F68-9FE3-671198A8303A}"/>
                </a:ext>
              </a:extLst>
            </p:cNvPr>
            <p:cNvSpPr/>
            <p:nvPr/>
          </p:nvSpPr>
          <p:spPr>
            <a:xfrm>
              <a:off x="6350079" y="3746350"/>
              <a:ext cx="649562" cy="329778"/>
            </a:xfrm>
            <a:custGeom>
              <a:avLst/>
              <a:gdLst>
                <a:gd name="connsiteX0" fmla="*/ 486072 w 649562"/>
                <a:gd name="connsiteY0" fmla="*/ 332576 h 329777"/>
                <a:gd name="connsiteX1" fmla="*/ 294202 w 649562"/>
                <a:gd name="connsiteY1" fmla="*/ 332576 h 329777"/>
                <a:gd name="connsiteX2" fmla="*/ 287806 w 649562"/>
                <a:gd name="connsiteY2" fmla="*/ 326180 h 329777"/>
                <a:gd name="connsiteX3" fmla="*/ 294202 w 649562"/>
                <a:gd name="connsiteY3" fmla="*/ 319785 h 329777"/>
                <a:gd name="connsiteX4" fmla="*/ 486072 w 649562"/>
                <a:gd name="connsiteY4" fmla="*/ 319785 h 329777"/>
                <a:gd name="connsiteX5" fmla="*/ 523347 w 649562"/>
                <a:gd name="connsiteY5" fmla="*/ 315187 h 329777"/>
                <a:gd name="connsiteX6" fmla="*/ 523447 w 649562"/>
                <a:gd name="connsiteY6" fmla="*/ 315187 h 329777"/>
                <a:gd name="connsiteX7" fmla="*/ 531142 w 649562"/>
                <a:gd name="connsiteY7" fmla="*/ 319884 h 329777"/>
                <a:gd name="connsiteX8" fmla="*/ 530443 w 649562"/>
                <a:gd name="connsiteY8" fmla="*/ 324681 h 329777"/>
                <a:gd name="connsiteX9" fmla="*/ 526545 w 649562"/>
                <a:gd name="connsiteY9" fmla="*/ 327579 h 329777"/>
                <a:gd name="connsiteX10" fmla="*/ 486072 w 649562"/>
                <a:gd name="connsiteY10" fmla="*/ 332576 h 329777"/>
                <a:gd name="connsiteX11" fmla="*/ 275015 w 649562"/>
                <a:gd name="connsiteY11" fmla="*/ 332576 h 329777"/>
                <a:gd name="connsiteX12" fmla="*/ 166288 w 649562"/>
                <a:gd name="connsiteY12" fmla="*/ 332576 h 329777"/>
                <a:gd name="connsiteX13" fmla="*/ 0 w 649562"/>
                <a:gd name="connsiteY13" fmla="*/ 166288 h 329777"/>
                <a:gd name="connsiteX14" fmla="*/ 24384 w 649562"/>
                <a:gd name="connsiteY14" fmla="*/ 79546 h 329777"/>
                <a:gd name="connsiteX15" fmla="*/ 33178 w 649562"/>
                <a:gd name="connsiteY15" fmla="*/ 77448 h 329777"/>
                <a:gd name="connsiteX16" fmla="*/ 35277 w 649562"/>
                <a:gd name="connsiteY16" fmla="*/ 86242 h 329777"/>
                <a:gd name="connsiteX17" fmla="*/ 12792 w 649562"/>
                <a:gd name="connsiteY17" fmla="*/ 166288 h 329777"/>
                <a:gd name="connsiteX18" fmla="*/ 166288 w 649562"/>
                <a:gd name="connsiteY18" fmla="*/ 319785 h 329777"/>
                <a:gd name="connsiteX19" fmla="*/ 275015 w 649562"/>
                <a:gd name="connsiteY19" fmla="*/ 319785 h 329777"/>
                <a:gd name="connsiteX20" fmla="*/ 281411 w 649562"/>
                <a:gd name="connsiteY20" fmla="*/ 326180 h 329777"/>
                <a:gd name="connsiteX21" fmla="*/ 275015 w 649562"/>
                <a:gd name="connsiteY21" fmla="*/ 332576 h 329777"/>
                <a:gd name="connsiteX22" fmla="*/ 543234 w 649562"/>
                <a:gd name="connsiteY22" fmla="*/ 321983 h 329777"/>
                <a:gd name="connsiteX23" fmla="*/ 537238 w 649562"/>
                <a:gd name="connsiteY23" fmla="*/ 317886 h 329777"/>
                <a:gd name="connsiteX24" fmla="*/ 540935 w 649562"/>
                <a:gd name="connsiteY24" fmla="*/ 309691 h 329777"/>
                <a:gd name="connsiteX25" fmla="*/ 639569 w 649562"/>
                <a:gd name="connsiteY25" fmla="*/ 167187 h 329777"/>
                <a:gd name="connsiteX26" fmla="*/ 645965 w 649562"/>
                <a:gd name="connsiteY26" fmla="*/ 160792 h 329777"/>
                <a:gd name="connsiteX27" fmla="*/ 652360 w 649562"/>
                <a:gd name="connsiteY27" fmla="*/ 167187 h 329777"/>
                <a:gd name="connsiteX28" fmla="*/ 622081 w 649562"/>
                <a:gd name="connsiteY28" fmla="*/ 261923 h 329777"/>
                <a:gd name="connsiteX29" fmla="*/ 545532 w 649562"/>
                <a:gd name="connsiteY29" fmla="*/ 321583 h 329777"/>
                <a:gd name="connsiteX30" fmla="*/ 543234 w 649562"/>
                <a:gd name="connsiteY30" fmla="*/ 321983 h 329777"/>
                <a:gd name="connsiteX31" fmla="*/ 644965 w 649562"/>
                <a:gd name="connsiteY31" fmla="*/ 154396 h 329777"/>
                <a:gd name="connsiteX32" fmla="*/ 638570 w 649562"/>
                <a:gd name="connsiteY32" fmla="*/ 148800 h 329777"/>
                <a:gd name="connsiteX33" fmla="*/ 639968 w 649562"/>
                <a:gd name="connsiteY33" fmla="*/ 144003 h 329777"/>
                <a:gd name="connsiteX34" fmla="*/ 644266 w 649562"/>
                <a:gd name="connsiteY34" fmla="*/ 141705 h 329777"/>
                <a:gd name="connsiteX35" fmla="*/ 651261 w 649562"/>
                <a:gd name="connsiteY35" fmla="*/ 147301 h 329777"/>
                <a:gd name="connsiteX36" fmla="*/ 649962 w 649562"/>
                <a:gd name="connsiteY36" fmla="*/ 151998 h 329777"/>
                <a:gd name="connsiteX37" fmla="*/ 645665 w 649562"/>
                <a:gd name="connsiteY37" fmla="*/ 154396 h 329777"/>
                <a:gd name="connsiteX38" fmla="*/ 644965 w 649562"/>
                <a:gd name="connsiteY38" fmla="*/ 154396 h 329777"/>
                <a:gd name="connsiteX39" fmla="*/ 641668 w 649562"/>
                <a:gd name="connsiteY39" fmla="*/ 135509 h 329777"/>
                <a:gd name="connsiteX40" fmla="*/ 641668 w 649562"/>
                <a:gd name="connsiteY40" fmla="*/ 135509 h 329777"/>
                <a:gd name="connsiteX41" fmla="*/ 635472 w 649562"/>
                <a:gd name="connsiteY41" fmla="*/ 130612 h 329777"/>
                <a:gd name="connsiteX42" fmla="*/ 486072 w 649562"/>
                <a:gd name="connsiteY42" fmla="*/ 12791 h 329777"/>
                <a:gd name="connsiteX43" fmla="*/ 252130 w 649562"/>
                <a:gd name="connsiteY43" fmla="*/ 12791 h 329777"/>
                <a:gd name="connsiteX44" fmla="*/ 245735 w 649562"/>
                <a:gd name="connsiteY44" fmla="*/ 6396 h 329777"/>
                <a:gd name="connsiteX45" fmla="*/ 252130 w 649562"/>
                <a:gd name="connsiteY45" fmla="*/ 0 h 329777"/>
                <a:gd name="connsiteX46" fmla="*/ 486072 w 649562"/>
                <a:gd name="connsiteY46" fmla="*/ 0 h 329777"/>
                <a:gd name="connsiteX47" fmla="*/ 589903 w 649562"/>
                <a:gd name="connsiteY47" fmla="*/ 36375 h 329777"/>
                <a:gd name="connsiteX48" fmla="*/ 647863 w 649562"/>
                <a:gd name="connsiteY48" fmla="*/ 127614 h 329777"/>
                <a:gd name="connsiteX49" fmla="*/ 647064 w 649562"/>
                <a:gd name="connsiteY49" fmla="*/ 132511 h 329777"/>
                <a:gd name="connsiteX50" fmla="*/ 643166 w 649562"/>
                <a:gd name="connsiteY50" fmla="*/ 135409 h 329777"/>
                <a:gd name="connsiteX51" fmla="*/ 641668 w 649562"/>
                <a:gd name="connsiteY51" fmla="*/ 135509 h 329777"/>
                <a:gd name="connsiteX52" fmla="*/ 40773 w 649562"/>
                <a:gd name="connsiteY52" fmla="*/ 73550 h 329777"/>
                <a:gd name="connsiteX53" fmla="*/ 36775 w 649562"/>
                <a:gd name="connsiteY53" fmla="*/ 72151 h 329777"/>
                <a:gd name="connsiteX54" fmla="*/ 35776 w 649562"/>
                <a:gd name="connsiteY54" fmla="*/ 63157 h 329777"/>
                <a:gd name="connsiteX55" fmla="*/ 44770 w 649562"/>
                <a:gd name="connsiteY55" fmla="*/ 62158 h 329777"/>
                <a:gd name="connsiteX56" fmla="*/ 45769 w 649562"/>
                <a:gd name="connsiteY56" fmla="*/ 71152 h 329777"/>
                <a:gd name="connsiteX57" fmla="*/ 45769 w 649562"/>
                <a:gd name="connsiteY57" fmla="*/ 71252 h 329777"/>
                <a:gd name="connsiteX58" fmla="*/ 40773 w 649562"/>
                <a:gd name="connsiteY58" fmla="*/ 73550 h 329777"/>
                <a:gd name="connsiteX59" fmla="*/ 53564 w 649562"/>
                <a:gd name="connsiteY59" fmla="*/ 59260 h 329777"/>
                <a:gd name="connsiteX60" fmla="*/ 49067 w 649562"/>
                <a:gd name="connsiteY60" fmla="*/ 57361 h 329777"/>
                <a:gd name="connsiteX61" fmla="*/ 49067 w 649562"/>
                <a:gd name="connsiteY61" fmla="*/ 48368 h 329777"/>
                <a:gd name="connsiteX62" fmla="*/ 166288 w 649562"/>
                <a:gd name="connsiteY62" fmla="*/ 0 h 329777"/>
                <a:gd name="connsiteX63" fmla="*/ 233043 w 649562"/>
                <a:gd name="connsiteY63" fmla="*/ 0 h 329777"/>
                <a:gd name="connsiteX64" fmla="*/ 239439 w 649562"/>
                <a:gd name="connsiteY64" fmla="*/ 6396 h 329777"/>
                <a:gd name="connsiteX65" fmla="*/ 233043 w 649562"/>
                <a:gd name="connsiteY65" fmla="*/ 12791 h 329777"/>
                <a:gd name="connsiteX66" fmla="*/ 166288 w 649562"/>
                <a:gd name="connsiteY66" fmla="*/ 12791 h 329777"/>
                <a:gd name="connsiteX67" fmla="*/ 58061 w 649562"/>
                <a:gd name="connsiteY67" fmla="*/ 57361 h 329777"/>
                <a:gd name="connsiteX68" fmla="*/ 53564 w 649562"/>
                <a:gd name="connsiteY68" fmla="*/ 59260 h 329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49562" h="329777">
                  <a:moveTo>
                    <a:pt x="486072" y="332576"/>
                  </a:moveTo>
                  <a:lnTo>
                    <a:pt x="294202" y="332576"/>
                  </a:lnTo>
                  <a:cubicBezTo>
                    <a:pt x="290704" y="332576"/>
                    <a:pt x="287806" y="329678"/>
                    <a:pt x="287806" y="326180"/>
                  </a:cubicBezTo>
                  <a:cubicBezTo>
                    <a:pt x="287806" y="322583"/>
                    <a:pt x="290704" y="319785"/>
                    <a:pt x="294202" y="319785"/>
                  </a:cubicBezTo>
                  <a:lnTo>
                    <a:pt x="486072" y="319785"/>
                  </a:lnTo>
                  <a:cubicBezTo>
                    <a:pt x="498664" y="319785"/>
                    <a:pt x="511156" y="318186"/>
                    <a:pt x="523347" y="315187"/>
                  </a:cubicBezTo>
                  <a:cubicBezTo>
                    <a:pt x="523347" y="315187"/>
                    <a:pt x="523347" y="315187"/>
                    <a:pt x="523447" y="315187"/>
                  </a:cubicBezTo>
                  <a:cubicBezTo>
                    <a:pt x="526745" y="314288"/>
                    <a:pt x="530343" y="316487"/>
                    <a:pt x="531142" y="319884"/>
                  </a:cubicBezTo>
                  <a:cubicBezTo>
                    <a:pt x="531642" y="321483"/>
                    <a:pt x="531342" y="323182"/>
                    <a:pt x="530443" y="324681"/>
                  </a:cubicBezTo>
                  <a:cubicBezTo>
                    <a:pt x="529543" y="326180"/>
                    <a:pt x="528144" y="327179"/>
                    <a:pt x="526545" y="327579"/>
                  </a:cubicBezTo>
                  <a:cubicBezTo>
                    <a:pt x="513354" y="330877"/>
                    <a:pt x="499763" y="332576"/>
                    <a:pt x="486072" y="332576"/>
                  </a:cubicBezTo>
                  <a:close/>
                  <a:moveTo>
                    <a:pt x="275015" y="332576"/>
                  </a:moveTo>
                  <a:lnTo>
                    <a:pt x="166288" y="332576"/>
                  </a:lnTo>
                  <a:cubicBezTo>
                    <a:pt x="74650" y="332576"/>
                    <a:pt x="0" y="257926"/>
                    <a:pt x="0" y="166288"/>
                  </a:cubicBezTo>
                  <a:cubicBezTo>
                    <a:pt x="0" y="135509"/>
                    <a:pt x="8395" y="105529"/>
                    <a:pt x="24384" y="79546"/>
                  </a:cubicBezTo>
                  <a:cubicBezTo>
                    <a:pt x="26182" y="76648"/>
                    <a:pt x="30280" y="75649"/>
                    <a:pt x="33178" y="77448"/>
                  </a:cubicBezTo>
                  <a:cubicBezTo>
                    <a:pt x="36176" y="79247"/>
                    <a:pt x="37075" y="83244"/>
                    <a:pt x="35277" y="86242"/>
                  </a:cubicBezTo>
                  <a:cubicBezTo>
                    <a:pt x="20586" y="110226"/>
                    <a:pt x="12792" y="137907"/>
                    <a:pt x="12792" y="166288"/>
                  </a:cubicBezTo>
                  <a:cubicBezTo>
                    <a:pt x="12891" y="250731"/>
                    <a:pt x="81745" y="319584"/>
                    <a:pt x="166288" y="319785"/>
                  </a:cubicBezTo>
                  <a:lnTo>
                    <a:pt x="275015" y="319785"/>
                  </a:lnTo>
                  <a:cubicBezTo>
                    <a:pt x="278512" y="319785"/>
                    <a:pt x="281411" y="322583"/>
                    <a:pt x="281411" y="326180"/>
                  </a:cubicBezTo>
                  <a:cubicBezTo>
                    <a:pt x="281411" y="329678"/>
                    <a:pt x="278512" y="332576"/>
                    <a:pt x="275015" y="332576"/>
                  </a:cubicBezTo>
                  <a:close/>
                  <a:moveTo>
                    <a:pt x="543234" y="321983"/>
                  </a:moveTo>
                  <a:cubicBezTo>
                    <a:pt x="540635" y="321983"/>
                    <a:pt x="538237" y="320384"/>
                    <a:pt x="537238" y="317886"/>
                  </a:cubicBezTo>
                  <a:cubicBezTo>
                    <a:pt x="536039" y="314588"/>
                    <a:pt x="537737" y="310890"/>
                    <a:pt x="540935" y="309691"/>
                  </a:cubicBezTo>
                  <a:cubicBezTo>
                    <a:pt x="600495" y="286807"/>
                    <a:pt x="639169" y="230844"/>
                    <a:pt x="639569" y="167187"/>
                  </a:cubicBezTo>
                  <a:cubicBezTo>
                    <a:pt x="639569" y="163590"/>
                    <a:pt x="642467" y="160792"/>
                    <a:pt x="645965" y="160792"/>
                  </a:cubicBezTo>
                  <a:cubicBezTo>
                    <a:pt x="649462" y="160792"/>
                    <a:pt x="652360" y="163690"/>
                    <a:pt x="652360" y="167187"/>
                  </a:cubicBezTo>
                  <a:cubicBezTo>
                    <a:pt x="652160" y="201364"/>
                    <a:pt x="641668" y="234042"/>
                    <a:pt x="622081" y="261923"/>
                  </a:cubicBezTo>
                  <a:cubicBezTo>
                    <a:pt x="602994" y="289105"/>
                    <a:pt x="576511" y="309791"/>
                    <a:pt x="545532" y="321583"/>
                  </a:cubicBezTo>
                  <a:cubicBezTo>
                    <a:pt x="544833" y="321883"/>
                    <a:pt x="544033" y="321983"/>
                    <a:pt x="543234" y="321983"/>
                  </a:cubicBezTo>
                  <a:close/>
                  <a:moveTo>
                    <a:pt x="644965" y="154396"/>
                  </a:moveTo>
                  <a:cubicBezTo>
                    <a:pt x="641668" y="154396"/>
                    <a:pt x="638969" y="151998"/>
                    <a:pt x="638570" y="148800"/>
                  </a:cubicBezTo>
                  <a:cubicBezTo>
                    <a:pt x="638370" y="147101"/>
                    <a:pt x="638869" y="145402"/>
                    <a:pt x="639968" y="144003"/>
                  </a:cubicBezTo>
                  <a:cubicBezTo>
                    <a:pt x="640968" y="142704"/>
                    <a:pt x="642567" y="141904"/>
                    <a:pt x="644266" y="141705"/>
                  </a:cubicBezTo>
                  <a:cubicBezTo>
                    <a:pt x="647763" y="141305"/>
                    <a:pt x="650861" y="143803"/>
                    <a:pt x="651261" y="147301"/>
                  </a:cubicBezTo>
                  <a:cubicBezTo>
                    <a:pt x="651461" y="149000"/>
                    <a:pt x="651061" y="150698"/>
                    <a:pt x="649962" y="151998"/>
                  </a:cubicBezTo>
                  <a:cubicBezTo>
                    <a:pt x="648862" y="153397"/>
                    <a:pt x="647364" y="154196"/>
                    <a:pt x="645665" y="154396"/>
                  </a:cubicBezTo>
                  <a:cubicBezTo>
                    <a:pt x="645465" y="154396"/>
                    <a:pt x="645165" y="154396"/>
                    <a:pt x="644965" y="154396"/>
                  </a:cubicBezTo>
                  <a:close/>
                  <a:moveTo>
                    <a:pt x="641668" y="135509"/>
                  </a:moveTo>
                  <a:lnTo>
                    <a:pt x="641668" y="135509"/>
                  </a:lnTo>
                  <a:cubicBezTo>
                    <a:pt x="638670" y="135509"/>
                    <a:pt x="636071" y="133510"/>
                    <a:pt x="635472" y="130612"/>
                  </a:cubicBezTo>
                  <a:cubicBezTo>
                    <a:pt x="618983" y="61259"/>
                    <a:pt x="557524" y="12791"/>
                    <a:pt x="486072" y="12791"/>
                  </a:cubicBezTo>
                  <a:lnTo>
                    <a:pt x="252130" y="12791"/>
                  </a:lnTo>
                  <a:cubicBezTo>
                    <a:pt x="248632" y="12791"/>
                    <a:pt x="245735" y="9893"/>
                    <a:pt x="245735" y="6396"/>
                  </a:cubicBezTo>
                  <a:cubicBezTo>
                    <a:pt x="245735" y="2798"/>
                    <a:pt x="248632" y="0"/>
                    <a:pt x="252130" y="0"/>
                  </a:cubicBezTo>
                  <a:lnTo>
                    <a:pt x="486072" y="0"/>
                  </a:lnTo>
                  <a:cubicBezTo>
                    <a:pt x="524247" y="0"/>
                    <a:pt x="560122" y="12592"/>
                    <a:pt x="589903" y="36375"/>
                  </a:cubicBezTo>
                  <a:cubicBezTo>
                    <a:pt x="618783" y="59460"/>
                    <a:pt x="639369" y="91938"/>
                    <a:pt x="647863" y="127614"/>
                  </a:cubicBezTo>
                  <a:cubicBezTo>
                    <a:pt x="648263" y="129313"/>
                    <a:pt x="647963" y="131012"/>
                    <a:pt x="647064" y="132511"/>
                  </a:cubicBezTo>
                  <a:cubicBezTo>
                    <a:pt x="646165" y="133910"/>
                    <a:pt x="644766" y="135009"/>
                    <a:pt x="643166" y="135409"/>
                  </a:cubicBezTo>
                  <a:cubicBezTo>
                    <a:pt x="642667" y="135509"/>
                    <a:pt x="642167" y="135509"/>
                    <a:pt x="641668" y="135509"/>
                  </a:cubicBezTo>
                  <a:close/>
                  <a:moveTo>
                    <a:pt x="40773" y="73550"/>
                  </a:moveTo>
                  <a:cubicBezTo>
                    <a:pt x="39373" y="73550"/>
                    <a:pt x="37974" y="73051"/>
                    <a:pt x="36775" y="72151"/>
                  </a:cubicBezTo>
                  <a:cubicBezTo>
                    <a:pt x="34077" y="70053"/>
                    <a:pt x="33577" y="65956"/>
                    <a:pt x="35776" y="63157"/>
                  </a:cubicBezTo>
                  <a:cubicBezTo>
                    <a:pt x="37874" y="60559"/>
                    <a:pt x="42072" y="59960"/>
                    <a:pt x="44770" y="62158"/>
                  </a:cubicBezTo>
                  <a:cubicBezTo>
                    <a:pt x="47568" y="64357"/>
                    <a:pt x="47968" y="68354"/>
                    <a:pt x="45769" y="71152"/>
                  </a:cubicBezTo>
                  <a:cubicBezTo>
                    <a:pt x="45769" y="71152"/>
                    <a:pt x="45769" y="71152"/>
                    <a:pt x="45769" y="71252"/>
                  </a:cubicBezTo>
                  <a:cubicBezTo>
                    <a:pt x="44470" y="72751"/>
                    <a:pt x="42671" y="73550"/>
                    <a:pt x="40773" y="73550"/>
                  </a:cubicBezTo>
                  <a:close/>
                  <a:moveTo>
                    <a:pt x="53564" y="59260"/>
                  </a:moveTo>
                  <a:cubicBezTo>
                    <a:pt x="51865" y="59260"/>
                    <a:pt x="50266" y="58561"/>
                    <a:pt x="49067" y="57361"/>
                  </a:cubicBezTo>
                  <a:cubicBezTo>
                    <a:pt x="46569" y="54863"/>
                    <a:pt x="46569" y="50866"/>
                    <a:pt x="49067" y="48368"/>
                  </a:cubicBezTo>
                  <a:cubicBezTo>
                    <a:pt x="80346" y="17188"/>
                    <a:pt x="122018" y="0"/>
                    <a:pt x="166288" y="0"/>
                  </a:cubicBezTo>
                  <a:lnTo>
                    <a:pt x="233043" y="0"/>
                  </a:lnTo>
                  <a:cubicBezTo>
                    <a:pt x="236540" y="0"/>
                    <a:pt x="239439" y="2798"/>
                    <a:pt x="239439" y="6396"/>
                  </a:cubicBezTo>
                  <a:cubicBezTo>
                    <a:pt x="239439" y="9893"/>
                    <a:pt x="236540" y="12791"/>
                    <a:pt x="233043" y="12791"/>
                  </a:cubicBezTo>
                  <a:lnTo>
                    <a:pt x="166288" y="12791"/>
                  </a:lnTo>
                  <a:cubicBezTo>
                    <a:pt x="125515" y="12791"/>
                    <a:pt x="87042" y="28581"/>
                    <a:pt x="58061" y="57361"/>
                  </a:cubicBezTo>
                  <a:cubicBezTo>
                    <a:pt x="56862" y="58561"/>
                    <a:pt x="55263" y="59260"/>
                    <a:pt x="53564" y="59260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1685ED16-C661-40B0-8B20-31221C303FBF}"/>
                </a:ext>
              </a:extLst>
            </p:cNvPr>
            <p:cNvSpPr/>
            <p:nvPr/>
          </p:nvSpPr>
          <p:spPr>
            <a:xfrm>
              <a:off x="6692248" y="3775131"/>
              <a:ext cx="269818" cy="269818"/>
            </a:xfrm>
            <a:custGeom>
              <a:avLst/>
              <a:gdLst>
                <a:gd name="connsiteX0" fmla="*/ 132511 w 269818"/>
                <a:gd name="connsiteY0" fmla="*/ 274915 h 269818"/>
                <a:gd name="connsiteX1" fmla="*/ 132211 w 269818"/>
                <a:gd name="connsiteY1" fmla="*/ 274915 h 269818"/>
                <a:gd name="connsiteX2" fmla="*/ 38574 w 269818"/>
                <a:gd name="connsiteY2" fmla="*/ 232943 h 269818"/>
                <a:gd name="connsiteX3" fmla="*/ 0 w 269818"/>
                <a:gd name="connsiteY3" fmla="*/ 137507 h 269818"/>
                <a:gd name="connsiteX4" fmla="*/ 137507 w 269818"/>
                <a:gd name="connsiteY4" fmla="*/ 0 h 269818"/>
                <a:gd name="connsiteX5" fmla="*/ 179479 w 269818"/>
                <a:gd name="connsiteY5" fmla="*/ 6496 h 269818"/>
                <a:gd name="connsiteX6" fmla="*/ 183177 w 269818"/>
                <a:gd name="connsiteY6" fmla="*/ 9594 h 269818"/>
                <a:gd name="connsiteX7" fmla="*/ 183576 w 269818"/>
                <a:gd name="connsiteY7" fmla="*/ 14490 h 269818"/>
                <a:gd name="connsiteX8" fmla="*/ 175582 w 269818"/>
                <a:gd name="connsiteY8" fmla="*/ 18687 h 269818"/>
                <a:gd name="connsiteX9" fmla="*/ 137507 w 269818"/>
                <a:gd name="connsiteY9" fmla="*/ 12791 h 269818"/>
                <a:gd name="connsiteX10" fmla="*/ 12792 w 269818"/>
                <a:gd name="connsiteY10" fmla="*/ 137507 h 269818"/>
                <a:gd name="connsiteX11" fmla="*/ 132611 w 269818"/>
                <a:gd name="connsiteY11" fmla="*/ 262123 h 269818"/>
                <a:gd name="connsiteX12" fmla="*/ 132711 w 269818"/>
                <a:gd name="connsiteY12" fmla="*/ 262123 h 269818"/>
                <a:gd name="connsiteX13" fmla="*/ 138907 w 269818"/>
                <a:gd name="connsiteY13" fmla="*/ 268719 h 269818"/>
                <a:gd name="connsiteX14" fmla="*/ 132511 w 269818"/>
                <a:gd name="connsiteY14" fmla="*/ 274915 h 269818"/>
                <a:gd name="connsiteX15" fmla="*/ 151598 w 269818"/>
                <a:gd name="connsiteY15" fmla="*/ 274215 h 269818"/>
                <a:gd name="connsiteX16" fmla="*/ 145302 w 269818"/>
                <a:gd name="connsiteY16" fmla="*/ 268519 h 269818"/>
                <a:gd name="connsiteX17" fmla="*/ 150998 w 269818"/>
                <a:gd name="connsiteY17" fmla="*/ 261524 h 269818"/>
                <a:gd name="connsiteX18" fmla="*/ 262223 w 269818"/>
                <a:gd name="connsiteY18" fmla="*/ 137507 h 269818"/>
                <a:gd name="connsiteX19" fmla="*/ 208160 w 269818"/>
                <a:gd name="connsiteY19" fmla="*/ 34677 h 269818"/>
                <a:gd name="connsiteX20" fmla="*/ 206561 w 269818"/>
                <a:gd name="connsiteY20" fmla="*/ 25783 h 269818"/>
                <a:gd name="connsiteX21" fmla="*/ 215455 w 269818"/>
                <a:gd name="connsiteY21" fmla="*/ 24184 h 269818"/>
                <a:gd name="connsiteX22" fmla="*/ 275015 w 269818"/>
                <a:gd name="connsiteY22" fmla="*/ 137507 h 269818"/>
                <a:gd name="connsiteX23" fmla="*/ 152297 w 269818"/>
                <a:gd name="connsiteY23" fmla="*/ 274215 h 269818"/>
                <a:gd name="connsiteX24" fmla="*/ 151598 w 269818"/>
                <a:gd name="connsiteY24" fmla="*/ 274215 h 269818"/>
                <a:gd name="connsiteX25" fmla="*/ 195269 w 269818"/>
                <a:gd name="connsiteY25" fmla="*/ 26182 h 269818"/>
                <a:gd name="connsiteX26" fmla="*/ 192470 w 269818"/>
                <a:gd name="connsiteY26" fmla="*/ 25483 h 269818"/>
                <a:gd name="connsiteX27" fmla="*/ 189272 w 269818"/>
                <a:gd name="connsiteY27" fmla="*/ 21785 h 269818"/>
                <a:gd name="connsiteX28" fmla="*/ 189573 w 269818"/>
                <a:gd name="connsiteY28" fmla="*/ 16889 h 269818"/>
                <a:gd name="connsiteX29" fmla="*/ 198067 w 269818"/>
                <a:gd name="connsiteY29" fmla="*/ 13991 h 269818"/>
                <a:gd name="connsiteX30" fmla="*/ 201064 w 269818"/>
                <a:gd name="connsiteY30" fmla="*/ 22585 h 269818"/>
                <a:gd name="connsiteX31" fmla="*/ 195269 w 269818"/>
                <a:gd name="connsiteY31" fmla="*/ 26182 h 269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69818" h="269818">
                  <a:moveTo>
                    <a:pt x="132511" y="274915"/>
                  </a:moveTo>
                  <a:cubicBezTo>
                    <a:pt x="132411" y="274915"/>
                    <a:pt x="132311" y="274915"/>
                    <a:pt x="132211" y="274915"/>
                  </a:cubicBezTo>
                  <a:cubicBezTo>
                    <a:pt x="96635" y="273516"/>
                    <a:pt x="63358" y="258626"/>
                    <a:pt x="38574" y="232943"/>
                  </a:cubicBezTo>
                  <a:cubicBezTo>
                    <a:pt x="13691" y="207160"/>
                    <a:pt x="0" y="173283"/>
                    <a:pt x="0" y="137507"/>
                  </a:cubicBezTo>
                  <a:cubicBezTo>
                    <a:pt x="0" y="61658"/>
                    <a:pt x="61659" y="0"/>
                    <a:pt x="137507" y="0"/>
                  </a:cubicBezTo>
                  <a:cubicBezTo>
                    <a:pt x="151798" y="0"/>
                    <a:pt x="165889" y="2199"/>
                    <a:pt x="179479" y="6496"/>
                  </a:cubicBezTo>
                  <a:cubicBezTo>
                    <a:pt x="181078" y="6995"/>
                    <a:pt x="182377" y="8095"/>
                    <a:pt x="183177" y="9594"/>
                  </a:cubicBezTo>
                  <a:cubicBezTo>
                    <a:pt x="183976" y="11192"/>
                    <a:pt x="184176" y="12891"/>
                    <a:pt x="183576" y="14490"/>
                  </a:cubicBezTo>
                  <a:cubicBezTo>
                    <a:pt x="182577" y="17788"/>
                    <a:pt x="178880" y="19787"/>
                    <a:pt x="175582" y="18687"/>
                  </a:cubicBezTo>
                  <a:cubicBezTo>
                    <a:pt x="163390" y="14790"/>
                    <a:pt x="150599" y="12791"/>
                    <a:pt x="137507" y="12791"/>
                  </a:cubicBezTo>
                  <a:cubicBezTo>
                    <a:pt x="68854" y="12891"/>
                    <a:pt x="12892" y="68854"/>
                    <a:pt x="12792" y="137507"/>
                  </a:cubicBezTo>
                  <a:cubicBezTo>
                    <a:pt x="12792" y="204762"/>
                    <a:pt x="65456" y="259525"/>
                    <a:pt x="132611" y="262123"/>
                  </a:cubicBezTo>
                  <a:lnTo>
                    <a:pt x="132711" y="262123"/>
                  </a:lnTo>
                  <a:cubicBezTo>
                    <a:pt x="136308" y="262223"/>
                    <a:pt x="139007" y="265221"/>
                    <a:pt x="138907" y="268719"/>
                  </a:cubicBezTo>
                  <a:cubicBezTo>
                    <a:pt x="138707" y="272217"/>
                    <a:pt x="135909" y="274915"/>
                    <a:pt x="132511" y="274915"/>
                  </a:cubicBezTo>
                  <a:close/>
                  <a:moveTo>
                    <a:pt x="151598" y="274215"/>
                  </a:moveTo>
                  <a:cubicBezTo>
                    <a:pt x="148400" y="274215"/>
                    <a:pt x="145602" y="271817"/>
                    <a:pt x="145302" y="268519"/>
                  </a:cubicBezTo>
                  <a:cubicBezTo>
                    <a:pt x="144902" y="265021"/>
                    <a:pt x="147501" y="261823"/>
                    <a:pt x="150998" y="261524"/>
                  </a:cubicBezTo>
                  <a:cubicBezTo>
                    <a:pt x="214356" y="254728"/>
                    <a:pt x="262223" y="201364"/>
                    <a:pt x="262223" y="137507"/>
                  </a:cubicBezTo>
                  <a:cubicBezTo>
                    <a:pt x="262223" y="96435"/>
                    <a:pt x="242037" y="58061"/>
                    <a:pt x="208160" y="34677"/>
                  </a:cubicBezTo>
                  <a:cubicBezTo>
                    <a:pt x="205262" y="32678"/>
                    <a:pt x="204562" y="28681"/>
                    <a:pt x="206561" y="25783"/>
                  </a:cubicBezTo>
                  <a:cubicBezTo>
                    <a:pt x="208459" y="22985"/>
                    <a:pt x="212657" y="22185"/>
                    <a:pt x="215455" y="24184"/>
                  </a:cubicBezTo>
                  <a:cubicBezTo>
                    <a:pt x="252730" y="49866"/>
                    <a:pt x="275015" y="92238"/>
                    <a:pt x="275015" y="137507"/>
                  </a:cubicBezTo>
                  <a:cubicBezTo>
                    <a:pt x="275015" y="207960"/>
                    <a:pt x="222250" y="266720"/>
                    <a:pt x="152297" y="274215"/>
                  </a:cubicBezTo>
                  <a:cubicBezTo>
                    <a:pt x="152098" y="274215"/>
                    <a:pt x="151898" y="274215"/>
                    <a:pt x="151598" y="274215"/>
                  </a:cubicBezTo>
                  <a:close/>
                  <a:moveTo>
                    <a:pt x="195269" y="26182"/>
                  </a:moveTo>
                  <a:cubicBezTo>
                    <a:pt x="194269" y="26182"/>
                    <a:pt x="193370" y="25883"/>
                    <a:pt x="192470" y="25483"/>
                  </a:cubicBezTo>
                  <a:cubicBezTo>
                    <a:pt x="190971" y="24683"/>
                    <a:pt x="189772" y="23384"/>
                    <a:pt x="189272" y="21785"/>
                  </a:cubicBezTo>
                  <a:cubicBezTo>
                    <a:pt x="188673" y="20186"/>
                    <a:pt x="188773" y="18488"/>
                    <a:pt x="189573" y="16889"/>
                  </a:cubicBezTo>
                  <a:cubicBezTo>
                    <a:pt x="191071" y="13891"/>
                    <a:pt x="195069" y="12492"/>
                    <a:pt x="198067" y="13991"/>
                  </a:cubicBezTo>
                  <a:cubicBezTo>
                    <a:pt x="201264" y="15589"/>
                    <a:pt x="202564" y="19387"/>
                    <a:pt x="201064" y="22585"/>
                  </a:cubicBezTo>
                  <a:cubicBezTo>
                    <a:pt x="199965" y="24783"/>
                    <a:pt x="197767" y="26182"/>
                    <a:pt x="195269" y="2618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2" name="Group 531">
            <a:extLst>
              <a:ext uri="{FF2B5EF4-FFF2-40B4-BE49-F238E27FC236}">
                <a16:creationId xmlns:a16="http://schemas.microsoft.com/office/drawing/2014/main" id="{1FED3272-A157-4348-B02F-597EC7D8C61B}"/>
              </a:ext>
            </a:extLst>
          </p:cNvPr>
          <p:cNvGrpSpPr/>
          <p:nvPr/>
        </p:nvGrpSpPr>
        <p:grpSpPr>
          <a:xfrm>
            <a:off x="7669689" y="3586458"/>
            <a:ext cx="329778" cy="649562"/>
            <a:chOff x="7669689" y="3586458"/>
            <a:chExt cx="329778" cy="649562"/>
          </a:xfrm>
        </p:grpSpPr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2B350D8-97A2-4E08-9F7B-6C245BFAF424}"/>
                </a:ext>
              </a:extLst>
            </p:cNvPr>
            <p:cNvSpPr/>
            <p:nvPr/>
          </p:nvSpPr>
          <p:spPr>
            <a:xfrm>
              <a:off x="7669689" y="3586458"/>
              <a:ext cx="329778" cy="649562"/>
            </a:xfrm>
            <a:custGeom>
              <a:avLst/>
              <a:gdLst>
                <a:gd name="connsiteX0" fmla="*/ 165388 w 329777"/>
                <a:gd name="connsiteY0" fmla="*/ 652360 h 649562"/>
                <a:gd name="connsiteX1" fmla="*/ 165388 w 329777"/>
                <a:gd name="connsiteY1" fmla="*/ 652360 h 649562"/>
                <a:gd name="connsiteX2" fmla="*/ 70652 w 329777"/>
                <a:gd name="connsiteY2" fmla="*/ 622081 h 649562"/>
                <a:gd name="connsiteX3" fmla="*/ 10993 w 329777"/>
                <a:gd name="connsiteY3" fmla="*/ 545532 h 649562"/>
                <a:gd name="connsiteX4" fmla="*/ 11093 w 329777"/>
                <a:gd name="connsiteY4" fmla="*/ 540635 h 649562"/>
                <a:gd name="connsiteX5" fmla="*/ 14690 w 329777"/>
                <a:gd name="connsiteY5" fmla="*/ 537238 h 649562"/>
                <a:gd name="connsiteX6" fmla="*/ 22885 w 329777"/>
                <a:gd name="connsiteY6" fmla="*/ 540935 h 649562"/>
                <a:gd name="connsiteX7" fmla="*/ 165388 w 329777"/>
                <a:gd name="connsiteY7" fmla="*/ 639569 h 649562"/>
                <a:gd name="connsiteX8" fmla="*/ 169885 w 329777"/>
                <a:gd name="connsiteY8" fmla="*/ 641468 h 649562"/>
                <a:gd name="connsiteX9" fmla="*/ 171784 w 329777"/>
                <a:gd name="connsiteY9" fmla="*/ 645964 h 649562"/>
                <a:gd name="connsiteX10" fmla="*/ 165388 w 329777"/>
                <a:gd name="connsiteY10" fmla="*/ 652360 h 649562"/>
                <a:gd name="connsiteX11" fmla="*/ 184476 w 329777"/>
                <a:gd name="connsiteY11" fmla="*/ 651261 h 649562"/>
                <a:gd name="connsiteX12" fmla="*/ 184476 w 329777"/>
                <a:gd name="connsiteY12" fmla="*/ 651261 h 649562"/>
                <a:gd name="connsiteX13" fmla="*/ 178180 w 329777"/>
                <a:gd name="connsiteY13" fmla="*/ 645665 h 649562"/>
                <a:gd name="connsiteX14" fmla="*/ 179479 w 329777"/>
                <a:gd name="connsiteY14" fmla="*/ 640968 h 649562"/>
                <a:gd name="connsiteX15" fmla="*/ 183676 w 329777"/>
                <a:gd name="connsiteY15" fmla="*/ 638570 h 649562"/>
                <a:gd name="connsiteX16" fmla="*/ 183776 w 329777"/>
                <a:gd name="connsiteY16" fmla="*/ 638570 h 649562"/>
                <a:gd name="connsiteX17" fmla="*/ 190872 w 329777"/>
                <a:gd name="connsiteY17" fmla="*/ 644166 h 649562"/>
                <a:gd name="connsiteX18" fmla="*/ 185275 w 329777"/>
                <a:gd name="connsiteY18" fmla="*/ 651261 h 649562"/>
                <a:gd name="connsiteX19" fmla="*/ 185075 w 329777"/>
                <a:gd name="connsiteY19" fmla="*/ 651261 h 649562"/>
                <a:gd name="connsiteX20" fmla="*/ 184476 w 329777"/>
                <a:gd name="connsiteY20" fmla="*/ 651261 h 649562"/>
                <a:gd name="connsiteX21" fmla="*/ 203363 w 329777"/>
                <a:gd name="connsiteY21" fmla="*/ 647963 h 649562"/>
                <a:gd name="connsiteX22" fmla="*/ 197167 w 329777"/>
                <a:gd name="connsiteY22" fmla="*/ 643066 h 649562"/>
                <a:gd name="connsiteX23" fmla="*/ 197967 w 329777"/>
                <a:gd name="connsiteY23" fmla="*/ 638270 h 649562"/>
                <a:gd name="connsiteX24" fmla="*/ 201964 w 329777"/>
                <a:gd name="connsiteY24" fmla="*/ 635372 h 649562"/>
                <a:gd name="connsiteX25" fmla="*/ 319784 w 329777"/>
                <a:gd name="connsiteY25" fmla="*/ 486072 h 649562"/>
                <a:gd name="connsiteX26" fmla="*/ 319784 w 329777"/>
                <a:gd name="connsiteY26" fmla="*/ 252130 h 649562"/>
                <a:gd name="connsiteX27" fmla="*/ 319784 w 329777"/>
                <a:gd name="connsiteY27" fmla="*/ 252030 h 649562"/>
                <a:gd name="connsiteX28" fmla="*/ 326180 w 329777"/>
                <a:gd name="connsiteY28" fmla="*/ 245734 h 649562"/>
                <a:gd name="connsiteX29" fmla="*/ 332576 w 329777"/>
                <a:gd name="connsiteY29" fmla="*/ 252130 h 649562"/>
                <a:gd name="connsiteX30" fmla="*/ 332576 w 329777"/>
                <a:gd name="connsiteY30" fmla="*/ 486072 h 649562"/>
                <a:gd name="connsiteX31" fmla="*/ 296200 w 329777"/>
                <a:gd name="connsiteY31" fmla="*/ 589902 h 649562"/>
                <a:gd name="connsiteX32" fmla="*/ 204862 w 329777"/>
                <a:gd name="connsiteY32" fmla="*/ 647863 h 649562"/>
                <a:gd name="connsiteX33" fmla="*/ 203363 w 329777"/>
                <a:gd name="connsiteY33" fmla="*/ 647963 h 649562"/>
                <a:gd name="connsiteX34" fmla="*/ 11192 w 329777"/>
                <a:gd name="connsiteY34" fmla="*/ 531342 h 649562"/>
                <a:gd name="connsiteX35" fmla="*/ 4997 w 329777"/>
                <a:gd name="connsiteY35" fmla="*/ 526445 h 649562"/>
                <a:gd name="connsiteX36" fmla="*/ 0 w 329777"/>
                <a:gd name="connsiteY36" fmla="*/ 486072 h 649562"/>
                <a:gd name="connsiteX37" fmla="*/ 0 w 329777"/>
                <a:gd name="connsiteY37" fmla="*/ 294202 h 649562"/>
                <a:gd name="connsiteX38" fmla="*/ 6396 w 329777"/>
                <a:gd name="connsiteY38" fmla="*/ 287806 h 649562"/>
                <a:gd name="connsiteX39" fmla="*/ 12792 w 329777"/>
                <a:gd name="connsiteY39" fmla="*/ 294202 h 649562"/>
                <a:gd name="connsiteX40" fmla="*/ 12792 w 329777"/>
                <a:gd name="connsiteY40" fmla="*/ 486072 h 649562"/>
                <a:gd name="connsiteX41" fmla="*/ 17388 w 329777"/>
                <a:gd name="connsiteY41" fmla="*/ 523347 h 649562"/>
                <a:gd name="connsiteX42" fmla="*/ 17388 w 329777"/>
                <a:gd name="connsiteY42" fmla="*/ 523547 h 649562"/>
                <a:gd name="connsiteX43" fmla="*/ 12692 w 329777"/>
                <a:gd name="connsiteY43" fmla="*/ 531142 h 649562"/>
                <a:gd name="connsiteX44" fmla="*/ 11192 w 329777"/>
                <a:gd name="connsiteY44" fmla="*/ 531342 h 649562"/>
                <a:gd name="connsiteX45" fmla="*/ 6396 w 329777"/>
                <a:gd name="connsiteY45" fmla="*/ 281410 h 649562"/>
                <a:gd name="connsiteX46" fmla="*/ 0 w 329777"/>
                <a:gd name="connsiteY46" fmla="*/ 275015 h 649562"/>
                <a:gd name="connsiteX47" fmla="*/ 0 w 329777"/>
                <a:gd name="connsiteY47" fmla="*/ 166288 h 649562"/>
                <a:gd name="connsiteX48" fmla="*/ 166288 w 329777"/>
                <a:gd name="connsiteY48" fmla="*/ 0 h 649562"/>
                <a:gd name="connsiteX49" fmla="*/ 253029 w 329777"/>
                <a:gd name="connsiteY49" fmla="*/ 24384 h 649562"/>
                <a:gd name="connsiteX50" fmla="*/ 255928 w 329777"/>
                <a:gd name="connsiteY50" fmla="*/ 28281 h 649562"/>
                <a:gd name="connsiteX51" fmla="*/ 255128 w 329777"/>
                <a:gd name="connsiteY51" fmla="*/ 33078 h 649562"/>
                <a:gd name="connsiteX52" fmla="*/ 246334 w 329777"/>
                <a:gd name="connsiteY52" fmla="*/ 35276 h 649562"/>
                <a:gd name="connsiteX53" fmla="*/ 166288 w 329777"/>
                <a:gd name="connsiteY53" fmla="*/ 12791 h 649562"/>
                <a:gd name="connsiteX54" fmla="*/ 12792 w 329777"/>
                <a:gd name="connsiteY54" fmla="*/ 166288 h 649562"/>
                <a:gd name="connsiteX55" fmla="*/ 12792 w 329777"/>
                <a:gd name="connsiteY55" fmla="*/ 274815 h 649562"/>
                <a:gd name="connsiteX56" fmla="*/ 12792 w 329777"/>
                <a:gd name="connsiteY56" fmla="*/ 275015 h 649562"/>
                <a:gd name="connsiteX57" fmla="*/ 6396 w 329777"/>
                <a:gd name="connsiteY57" fmla="*/ 281410 h 649562"/>
                <a:gd name="connsiteX58" fmla="*/ 326180 w 329777"/>
                <a:gd name="connsiteY58" fmla="*/ 239339 h 649562"/>
                <a:gd name="connsiteX59" fmla="*/ 319784 w 329777"/>
                <a:gd name="connsiteY59" fmla="*/ 232943 h 649562"/>
                <a:gd name="connsiteX60" fmla="*/ 319784 w 329777"/>
                <a:gd name="connsiteY60" fmla="*/ 166288 h 649562"/>
                <a:gd name="connsiteX61" fmla="*/ 275215 w 329777"/>
                <a:gd name="connsiteY61" fmla="*/ 58061 h 649562"/>
                <a:gd name="connsiteX62" fmla="*/ 273316 w 329777"/>
                <a:gd name="connsiteY62" fmla="*/ 53464 h 649562"/>
                <a:gd name="connsiteX63" fmla="*/ 275215 w 329777"/>
                <a:gd name="connsiteY63" fmla="*/ 48967 h 649562"/>
                <a:gd name="connsiteX64" fmla="*/ 284208 w 329777"/>
                <a:gd name="connsiteY64" fmla="*/ 48967 h 649562"/>
                <a:gd name="connsiteX65" fmla="*/ 332576 w 329777"/>
                <a:gd name="connsiteY65" fmla="*/ 166288 h 649562"/>
                <a:gd name="connsiteX66" fmla="*/ 332576 w 329777"/>
                <a:gd name="connsiteY66" fmla="*/ 232943 h 649562"/>
                <a:gd name="connsiteX67" fmla="*/ 326180 w 329777"/>
                <a:gd name="connsiteY67" fmla="*/ 239339 h 649562"/>
                <a:gd name="connsiteX68" fmla="*/ 265421 w 329777"/>
                <a:gd name="connsiteY68" fmla="*/ 47168 h 649562"/>
                <a:gd name="connsiteX69" fmla="*/ 261424 w 329777"/>
                <a:gd name="connsiteY69" fmla="*/ 45769 h 649562"/>
                <a:gd name="connsiteX70" fmla="*/ 260424 w 329777"/>
                <a:gd name="connsiteY70" fmla="*/ 36775 h 649562"/>
                <a:gd name="connsiteX71" fmla="*/ 269419 w 329777"/>
                <a:gd name="connsiteY71" fmla="*/ 35776 h 649562"/>
                <a:gd name="connsiteX72" fmla="*/ 269419 w 329777"/>
                <a:gd name="connsiteY72" fmla="*/ 35776 h 649562"/>
                <a:gd name="connsiteX73" fmla="*/ 270418 w 329777"/>
                <a:gd name="connsiteY73" fmla="*/ 44770 h 649562"/>
                <a:gd name="connsiteX74" fmla="*/ 265421 w 329777"/>
                <a:gd name="connsiteY74" fmla="*/ 47168 h 64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329777" h="649562">
                  <a:moveTo>
                    <a:pt x="165388" y="652360"/>
                  </a:moveTo>
                  <a:lnTo>
                    <a:pt x="165388" y="652360"/>
                  </a:lnTo>
                  <a:cubicBezTo>
                    <a:pt x="131212" y="652160"/>
                    <a:pt x="98434" y="641667"/>
                    <a:pt x="70652" y="622081"/>
                  </a:cubicBezTo>
                  <a:cubicBezTo>
                    <a:pt x="43471" y="602894"/>
                    <a:pt x="22785" y="576411"/>
                    <a:pt x="10993" y="545532"/>
                  </a:cubicBezTo>
                  <a:cubicBezTo>
                    <a:pt x="10393" y="543933"/>
                    <a:pt x="10393" y="542135"/>
                    <a:pt x="11093" y="540635"/>
                  </a:cubicBezTo>
                  <a:cubicBezTo>
                    <a:pt x="11792" y="539037"/>
                    <a:pt x="13091" y="537837"/>
                    <a:pt x="14690" y="537238"/>
                  </a:cubicBezTo>
                  <a:cubicBezTo>
                    <a:pt x="17888" y="536039"/>
                    <a:pt x="21686" y="537738"/>
                    <a:pt x="22885" y="540935"/>
                  </a:cubicBezTo>
                  <a:cubicBezTo>
                    <a:pt x="45769" y="600495"/>
                    <a:pt x="101632" y="639169"/>
                    <a:pt x="165388" y="639569"/>
                  </a:cubicBezTo>
                  <a:cubicBezTo>
                    <a:pt x="167088" y="639569"/>
                    <a:pt x="168686" y="640169"/>
                    <a:pt x="169885" y="641468"/>
                  </a:cubicBezTo>
                  <a:cubicBezTo>
                    <a:pt x="171085" y="642667"/>
                    <a:pt x="171784" y="644266"/>
                    <a:pt x="171784" y="645964"/>
                  </a:cubicBezTo>
                  <a:cubicBezTo>
                    <a:pt x="171784" y="649462"/>
                    <a:pt x="168886" y="652360"/>
                    <a:pt x="165388" y="652360"/>
                  </a:cubicBezTo>
                  <a:close/>
                  <a:moveTo>
                    <a:pt x="184476" y="651261"/>
                  </a:moveTo>
                  <a:lnTo>
                    <a:pt x="184476" y="651261"/>
                  </a:lnTo>
                  <a:cubicBezTo>
                    <a:pt x="181278" y="651261"/>
                    <a:pt x="178580" y="648863"/>
                    <a:pt x="178180" y="645665"/>
                  </a:cubicBezTo>
                  <a:cubicBezTo>
                    <a:pt x="177980" y="643966"/>
                    <a:pt x="178480" y="642267"/>
                    <a:pt x="179479" y="640968"/>
                  </a:cubicBezTo>
                  <a:cubicBezTo>
                    <a:pt x="180578" y="639669"/>
                    <a:pt x="181978" y="638769"/>
                    <a:pt x="183676" y="638570"/>
                  </a:cubicBezTo>
                  <a:lnTo>
                    <a:pt x="183776" y="638570"/>
                  </a:lnTo>
                  <a:cubicBezTo>
                    <a:pt x="187374" y="638270"/>
                    <a:pt x="190472" y="640668"/>
                    <a:pt x="190872" y="644166"/>
                  </a:cubicBezTo>
                  <a:cubicBezTo>
                    <a:pt x="191271" y="647663"/>
                    <a:pt x="188773" y="650861"/>
                    <a:pt x="185275" y="651261"/>
                  </a:cubicBezTo>
                  <a:cubicBezTo>
                    <a:pt x="185175" y="651261"/>
                    <a:pt x="185175" y="651261"/>
                    <a:pt x="185075" y="651261"/>
                  </a:cubicBezTo>
                  <a:cubicBezTo>
                    <a:pt x="184875" y="651261"/>
                    <a:pt x="184676" y="651261"/>
                    <a:pt x="184476" y="651261"/>
                  </a:cubicBezTo>
                  <a:close/>
                  <a:moveTo>
                    <a:pt x="203363" y="647963"/>
                  </a:moveTo>
                  <a:cubicBezTo>
                    <a:pt x="200465" y="647963"/>
                    <a:pt x="197866" y="645964"/>
                    <a:pt x="197167" y="643066"/>
                  </a:cubicBezTo>
                  <a:cubicBezTo>
                    <a:pt x="196767" y="641468"/>
                    <a:pt x="197067" y="639669"/>
                    <a:pt x="197967" y="638270"/>
                  </a:cubicBezTo>
                  <a:cubicBezTo>
                    <a:pt x="198866" y="636771"/>
                    <a:pt x="200265" y="635771"/>
                    <a:pt x="201964" y="635372"/>
                  </a:cubicBezTo>
                  <a:cubicBezTo>
                    <a:pt x="271317" y="618883"/>
                    <a:pt x="319784" y="557524"/>
                    <a:pt x="319784" y="486072"/>
                  </a:cubicBezTo>
                  <a:lnTo>
                    <a:pt x="319784" y="252130"/>
                  </a:lnTo>
                  <a:lnTo>
                    <a:pt x="319784" y="252030"/>
                  </a:lnTo>
                  <a:cubicBezTo>
                    <a:pt x="319884" y="248533"/>
                    <a:pt x="322782" y="245734"/>
                    <a:pt x="326180" y="245734"/>
                  </a:cubicBezTo>
                  <a:cubicBezTo>
                    <a:pt x="329778" y="245734"/>
                    <a:pt x="332576" y="248632"/>
                    <a:pt x="332576" y="252130"/>
                  </a:cubicBezTo>
                  <a:lnTo>
                    <a:pt x="332576" y="486072"/>
                  </a:lnTo>
                  <a:cubicBezTo>
                    <a:pt x="332576" y="524247"/>
                    <a:pt x="319984" y="560122"/>
                    <a:pt x="296200" y="589902"/>
                  </a:cubicBezTo>
                  <a:cubicBezTo>
                    <a:pt x="273116" y="618783"/>
                    <a:pt x="240638" y="639369"/>
                    <a:pt x="204862" y="647863"/>
                  </a:cubicBezTo>
                  <a:cubicBezTo>
                    <a:pt x="204362" y="647963"/>
                    <a:pt x="203863" y="647963"/>
                    <a:pt x="203363" y="647963"/>
                  </a:cubicBezTo>
                  <a:close/>
                  <a:moveTo>
                    <a:pt x="11192" y="531342"/>
                  </a:moveTo>
                  <a:cubicBezTo>
                    <a:pt x="8195" y="531342"/>
                    <a:pt x="5696" y="529343"/>
                    <a:pt x="4997" y="526445"/>
                  </a:cubicBezTo>
                  <a:cubicBezTo>
                    <a:pt x="1699" y="513354"/>
                    <a:pt x="0" y="499763"/>
                    <a:pt x="0" y="486072"/>
                  </a:cubicBezTo>
                  <a:lnTo>
                    <a:pt x="0" y="294202"/>
                  </a:lnTo>
                  <a:cubicBezTo>
                    <a:pt x="0" y="290604"/>
                    <a:pt x="2898" y="287806"/>
                    <a:pt x="6396" y="287806"/>
                  </a:cubicBezTo>
                  <a:cubicBezTo>
                    <a:pt x="9993" y="287806"/>
                    <a:pt x="12792" y="290604"/>
                    <a:pt x="12792" y="294202"/>
                  </a:cubicBezTo>
                  <a:lnTo>
                    <a:pt x="12792" y="486072"/>
                  </a:lnTo>
                  <a:cubicBezTo>
                    <a:pt x="12792" y="498664"/>
                    <a:pt x="14390" y="511155"/>
                    <a:pt x="17388" y="523347"/>
                  </a:cubicBezTo>
                  <a:cubicBezTo>
                    <a:pt x="17388" y="523447"/>
                    <a:pt x="17388" y="523447"/>
                    <a:pt x="17388" y="523547"/>
                  </a:cubicBezTo>
                  <a:cubicBezTo>
                    <a:pt x="18188" y="526945"/>
                    <a:pt x="16090" y="530243"/>
                    <a:pt x="12692" y="531142"/>
                  </a:cubicBezTo>
                  <a:cubicBezTo>
                    <a:pt x="12192" y="531242"/>
                    <a:pt x="11693" y="531342"/>
                    <a:pt x="11192" y="531342"/>
                  </a:cubicBezTo>
                  <a:close/>
                  <a:moveTo>
                    <a:pt x="6396" y="281410"/>
                  </a:moveTo>
                  <a:cubicBezTo>
                    <a:pt x="2898" y="281410"/>
                    <a:pt x="0" y="278512"/>
                    <a:pt x="0" y="275015"/>
                  </a:cubicBezTo>
                  <a:lnTo>
                    <a:pt x="0" y="166288"/>
                  </a:lnTo>
                  <a:cubicBezTo>
                    <a:pt x="0" y="74550"/>
                    <a:pt x="74650" y="0"/>
                    <a:pt x="166288" y="0"/>
                  </a:cubicBezTo>
                  <a:cubicBezTo>
                    <a:pt x="196967" y="0"/>
                    <a:pt x="226947" y="8394"/>
                    <a:pt x="253029" y="24384"/>
                  </a:cubicBezTo>
                  <a:cubicBezTo>
                    <a:pt x="254529" y="25183"/>
                    <a:pt x="255528" y="26582"/>
                    <a:pt x="255928" y="28281"/>
                  </a:cubicBezTo>
                  <a:cubicBezTo>
                    <a:pt x="256327" y="29980"/>
                    <a:pt x="256027" y="31679"/>
                    <a:pt x="255128" y="33078"/>
                  </a:cubicBezTo>
                  <a:cubicBezTo>
                    <a:pt x="253330" y="36076"/>
                    <a:pt x="249232" y="37075"/>
                    <a:pt x="246334" y="35276"/>
                  </a:cubicBezTo>
                  <a:cubicBezTo>
                    <a:pt x="222350" y="20486"/>
                    <a:pt x="194669" y="12791"/>
                    <a:pt x="166288" y="12791"/>
                  </a:cubicBezTo>
                  <a:cubicBezTo>
                    <a:pt x="81845" y="12891"/>
                    <a:pt x="12991" y="81745"/>
                    <a:pt x="12792" y="166288"/>
                  </a:cubicBezTo>
                  <a:lnTo>
                    <a:pt x="12792" y="274815"/>
                  </a:lnTo>
                  <a:cubicBezTo>
                    <a:pt x="12792" y="274915"/>
                    <a:pt x="12792" y="274915"/>
                    <a:pt x="12792" y="275015"/>
                  </a:cubicBezTo>
                  <a:cubicBezTo>
                    <a:pt x="12792" y="278512"/>
                    <a:pt x="9993" y="281410"/>
                    <a:pt x="6396" y="281410"/>
                  </a:cubicBezTo>
                  <a:close/>
                  <a:moveTo>
                    <a:pt x="326180" y="239339"/>
                  </a:moveTo>
                  <a:cubicBezTo>
                    <a:pt x="322683" y="239339"/>
                    <a:pt x="319784" y="236441"/>
                    <a:pt x="319784" y="232943"/>
                  </a:cubicBezTo>
                  <a:lnTo>
                    <a:pt x="319784" y="166288"/>
                  </a:lnTo>
                  <a:cubicBezTo>
                    <a:pt x="319784" y="125415"/>
                    <a:pt x="303995" y="87041"/>
                    <a:pt x="275215" y="58061"/>
                  </a:cubicBezTo>
                  <a:cubicBezTo>
                    <a:pt x="273916" y="56862"/>
                    <a:pt x="273316" y="55163"/>
                    <a:pt x="273316" y="53464"/>
                  </a:cubicBezTo>
                  <a:cubicBezTo>
                    <a:pt x="273316" y="51765"/>
                    <a:pt x="274016" y="50166"/>
                    <a:pt x="275215" y="48967"/>
                  </a:cubicBezTo>
                  <a:cubicBezTo>
                    <a:pt x="277613" y="46569"/>
                    <a:pt x="281810" y="46569"/>
                    <a:pt x="284208" y="48967"/>
                  </a:cubicBezTo>
                  <a:cubicBezTo>
                    <a:pt x="315387" y="80346"/>
                    <a:pt x="332576" y="122018"/>
                    <a:pt x="332576" y="166288"/>
                  </a:cubicBezTo>
                  <a:lnTo>
                    <a:pt x="332576" y="232943"/>
                  </a:lnTo>
                  <a:cubicBezTo>
                    <a:pt x="332576" y="236441"/>
                    <a:pt x="329778" y="239339"/>
                    <a:pt x="326180" y="239339"/>
                  </a:cubicBezTo>
                  <a:close/>
                  <a:moveTo>
                    <a:pt x="265421" y="47168"/>
                  </a:moveTo>
                  <a:cubicBezTo>
                    <a:pt x="264022" y="47168"/>
                    <a:pt x="262523" y="46669"/>
                    <a:pt x="261424" y="45769"/>
                  </a:cubicBezTo>
                  <a:cubicBezTo>
                    <a:pt x="258626" y="43571"/>
                    <a:pt x="258226" y="39573"/>
                    <a:pt x="260424" y="36775"/>
                  </a:cubicBezTo>
                  <a:cubicBezTo>
                    <a:pt x="262523" y="34077"/>
                    <a:pt x="266720" y="33577"/>
                    <a:pt x="269419" y="35776"/>
                  </a:cubicBezTo>
                  <a:lnTo>
                    <a:pt x="269419" y="35776"/>
                  </a:lnTo>
                  <a:cubicBezTo>
                    <a:pt x="272117" y="38074"/>
                    <a:pt x="272617" y="41972"/>
                    <a:pt x="270418" y="44770"/>
                  </a:cubicBezTo>
                  <a:cubicBezTo>
                    <a:pt x="269219" y="46269"/>
                    <a:pt x="267420" y="47168"/>
                    <a:pt x="265421" y="47168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DC645F19-068F-46DD-8111-17986A2EE18B}"/>
                </a:ext>
              </a:extLst>
            </p:cNvPr>
            <p:cNvSpPr/>
            <p:nvPr/>
          </p:nvSpPr>
          <p:spPr>
            <a:xfrm>
              <a:off x="7698570" y="3928627"/>
              <a:ext cx="269818" cy="269818"/>
            </a:xfrm>
            <a:custGeom>
              <a:avLst/>
              <a:gdLst>
                <a:gd name="connsiteX0" fmla="*/ 137407 w 269818"/>
                <a:gd name="connsiteY0" fmla="*/ 275014 h 269818"/>
                <a:gd name="connsiteX1" fmla="*/ 700 w 269818"/>
                <a:gd name="connsiteY1" fmla="*/ 152297 h 269818"/>
                <a:gd name="connsiteX2" fmla="*/ 2099 w 269818"/>
                <a:gd name="connsiteY2" fmla="*/ 147600 h 269818"/>
                <a:gd name="connsiteX3" fmla="*/ 6396 w 269818"/>
                <a:gd name="connsiteY3" fmla="*/ 145202 h 269818"/>
                <a:gd name="connsiteX4" fmla="*/ 13391 w 269818"/>
                <a:gd name="connsiteY4" fmla="*/ 150898 h 269818"/>
                <a:gd name="connsiteX5" fmla="*/ 137407 w 269818"/>
                <a:gd name="connsiteY5" fmla="*/ 262223 h 269818"/>
                <a:gd name="connsiteX6" fmla="*/ 240238 w 269818"/>
                <a:gd name="connsiteY6" fmla="*/ 208160 h 269818"/>
                <a:gd name="connsiteX7" fmla="*/ 249132 w 269818"/>
                <a:gd name="connsiteY7" fmla="*/ 206561 h 269818"/>
                <a:gd name="connsiteX8" fmla="*/ 250731 w 269818"/>
                <a:gd name="connsiteY8" fmla="*/ 215455 h 269818"/>
                <a:gd name="connsiteX9" fmla="*/ 137407 w 269818"/>
                <a:gd name="connsiteY9" fmla="*/ 275014 h 269818"/>
                <a:gd name="connsiteX10" fmla="*/ 255128 w 269818"/>
                <a:gd name="connsiteY10" fmla="*/ 201664 h 269818"/>
                <a:gd name="connsiteX11" fmla="*/ 252330 w 269818"/>
                <a:gd name="connsiteY11" fmla="*/ 200964 h 269818"/>
                <a:gd name="connsiteX12" fmla="*/ 249432 w 269818"/>
                <a:gd name="connsiteY12" fmla="*/ 192470 h 269818"/>
                <a:gd name="connsiteX13" fmla="*/ 258026 w 269818"/>
                <a:gd name="connsiteY13" fmla="*/ 189572 h 269818"/>
                <a:gd name="connsiteX14" fmla="*/ 260924 w 269818"/>
                <a:gd name="connsiteY14" fmla="*/ 198067 h 269818"/>
                <a:gd name="connsiteX15" fmla="*/ 255128 w 269818"/>
                <a:gd name="connsiteY15" fmla="*/ 201664 h 269818"/>
                <a:gd name="connsiteX16" fmla="*/ 262323 w 269818"/>
                <a:gd name="connsiteY16" fmla="*/ 183876 h 269818"/>
                <a:gd name="connsiteX17" fmla="*/ 260424 w 269818"/>
                <a:gd name="connsiteY17" fmla="*/ 183576 h 269818"/>
                <a:gd name="connsiteX18" fmla="*/ 256627 w 269818"/>
                <a:gd name="connsiteY18" fmla="*/ 180478 h 269818"/>
                <a:gd name="connsiteX19" fmla="*/ 256227 w 269818"/>
                <a:gd name="connsiteY19" fmla="*/ 175582 h 269818"/>
                <a:gd name="connsiteX20" fmla="*/ 262123 w 269818"/>
                <a:gd name="connsiteY20" fmla="*/ 137507 h 269818"/>
                <a:gd name="connsiteX21" fmla="*/ 137407 w 269818"/>
                <a:gd name="connsiteY21" fmla="*/ 12791 h 269818"/>
                <a:gd name="connsiteX22" fmla="*/ 12792 w 269818"/>
                <a:gd name="connsiteY22" fmla="*/ 132711 h 269818"/>
                <a:gd name="connsiteX23" fmla="*/ 6396 w 269818"/>
                <a:gd name="connsiteY23" fmla="*/ 138806 h 269818"/>
                <a:gd name="connsiteX24" fmla="*/ 6196 w 269818"/>
                <a:gd name="connsiteY24" fmla="*/ 138806 h 269818"/>
                <a:gd name="connsiteX25" fmla="*/ 1699 w 269818"/>
                <a:gd name="connsiteY25" fmla="*/ 136808 h 269818"/>
                <a:gd name="connsiteX26" fmla="*/ 0 w 269818"/>
                <a:gd name="connsiteY26" fmla="*/ 132211 h 269818"/>
                <a:gd name="connsiteX27" fmla="*/ 41972 w 269818"/>
                <a:gd name="connsiteY27" fmla="*/ 38574 h 269818"/>
                <a:gd name="connsiteX28" fmla="*/ 137407 w 269818"/>
                <a:gd name="connsiteY28" fmla="*/ 0 h 269818"/>
                <a:gd name="connsiteX29" fmla="*/ 274915 w 269818"/>
                <a:gd name="connsiteY29" fmla="*/ 137507 h 269818"/>
                <a:gd name="connsiteX30" fmla="*/ 268419 w 269818"/>
                <a:gd name="connsiteY30" fmla="*/ 179479 h 269818"/>
                <a:gd name="connsiteX31" fmla="*/ 262323 w 269818"/>
                <a:gd name="connsiteY31" fmla="*/ 183876 h 269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69818" h="269818">
                  <a:moveTo>
                    <a:pt x="137407" y="275014"/>
                  </a:moveTo>
                  <a:cubicBezTo>
                    <a:pt x="66955" y="275014"/>
                    <a:pt x="8195" y="222250"/>
                    <a:pt x="700" y="152297"/>
                  </a:cubicBezTo>
                  <a:cubicBezTo>
                    <a:pt x="500" y="150599"/>
                    <a:pt x="999" y="148900"/>
                    <a:pt x="2099" y="147600"/>
                  </a:cubicBezTo>
                  <a:cubicBezTo>
                    <a:pt x="3198" y="146301"/>
                    <a:pt x="4697" y="145402"/>
                    <a:pt x="6396" y="145202"/>
                  </a:cubicBezTo>
                  <a:cubicBezTo>
                    <a:pt x="9893" y="144802"/>
                    <a:pt x="13091" y="147401"/>
                    <a:pt x="13391" y="150898"/>
                  </a:cubicBezTo>
                  <a:cubicBezTo>
                    <a:pt x="20187" y="214356"/>
                    <a:pt x="73550" y="262223"/>
                    <a:pt x="137407" y="262223"/>
                  </a:cubicBezTo>
                  <a:cubicBezTo>
                    <a:pt x="178480" y="262223"/>
                    <a:pt x="216854" y="242037"/>
                    <a:pt x="240238" y="208160"/>
                  </a:cubicBezTo>
                  <a:cubicBezTo>
                    <a:pt x="242137" y="205361"/>
                    <a:pt x="246334" y="204562"/>
                    <a:pt x="249132" y="206561"/>
                  </a:cubicBezTo>
                  <a:cubicBezTo>
                    <a:pt x="252030" y="208559"/>
                    <a:pt x="252729" y="212557"/>
                    <a:pt x="250731" y="215455"/>
                  </a:cubicBezTo>
                  <a:cubicBezTo>
                    <a:pt x="225048" y="252730"/>
                    <a:pt x="182677" y="275014"/>
                    <a:pt x="137407" y="275014"/>
                  </a:cubicBezTo>
                  <a:close/>
                  <a:moveTo>
                    <a:pt x="255128" y="201664"/>
                  </a:moveTo>
                  <a:cubicBezTo>
                    <a:pt x="254129" y="201664"/>
                    <a:pt x="253230" y="201464"/>
                    <a:pt x="252330" y="200964"/>
                  </a:cubicBezTo>
                  <a:cubicBezTo>
                    <a:pt x="249132" y="199465"/>
                    <a:pt x="247833" y="195568"/>
                    <a:pt x="249432" y="192470"/>
                  </a:cubicBezTo>
                  <a:cubicBezTo>
                    <a:pt x="250931" y="189372"/>
                    <a:pt x="254828" y="187973"/>
                    <a:pt x="258026" y="189572"/>
                  </a:cubicBezTo>
                  <a:cubicBezTo>
                    <a:pt x="261124" y="191071"/>
                    <a:pt x="262423" y="194969"/>
                    <a:pt x="260924" y="198067"/>
                  </a:cubicBezTo>
                  <a:cubicBezTo>
                    <a:pt x="259825" y="200265"/>
                    <a:pt x="257627" y="201664"/>
                    <a:pt x="255128" y="201664"/>
                  </a:cubicBezTo>
                  <a:close/>
                  <a:moveTo>
                    <a:pt x="262323" y="183876"/>
                  </a:moveTo>
                  <a:cubicBezTo>
                    <a:pt x="261724" y="183876"/>
                    <a:pt x="261024" y="183776"/>
                    <a:pt x="260424" y="183576"/>
                  </a:cubicBezTo>
                  <a:cubicBezTo>
                    <a:pt x="258726" y="183077"/>
                    <a:pt x="257427" y="181977"/>
                    <a:pt x="256627" y="180478"/>
                  </a:cubicBezTo>
                  <a:cubicBezTo>
                    <a:pt x="255827" y="178879"/>
                    <a:pt x="255728" y="177181"/>
                    <a:pt x="256227" y="175582"/>
                  </a:cubicBezTo>
                  <a:cubicBezTo>
                    <a:pt x="260125" y="163290"/>
                    <a:pt x="262123" y="150499"/>
                    <a:pt x="262123" y="137507"/>
                  </a:cubicBezTo>
                  <a:cubicBezTo>
                    <a:pt x="262024" y="68853"/>
                    <a:pt x="206061" y="12891"/>
                    <a:pt x="137407" y="12791"/>
                  </a:cubicBezTo>
                  <a:cubicBezTo>
                    <a:pt x="70053" y="12791"/>
                    <a:pt x="15290" y="65456"/>
                    <a:pt x="12792" y="132711"/>
                  </a:cubicBezTo>
                  <a:cubicBezTo>
                    <a:pt x="12692" y="136108"/>
                    <a:pt x="9893" y="138806"/>
                    <a:pt x="6396" y="138806"/>
                  </a:cubicBezTo>
                  <a:lnTo>
                    <a:pt x="6196" y="138806"/>
                  </a:lnTo>
                  <a:cubicBezTo>
                    <a:pt x="4497" y="138806"/>
                    <a:pt x="2898" y="138107"/>
                    <a:pt x="1699" y="136808"/>
                  </a:cubicBezTo>
                  <a:cubicBezTo>
                    <a:pt x="600" y="135509"/>
                    <a:pt x="0" y="133910"/>
                    <a:pt x="0" y="132211"/>
                  </a:cubicBezTo>
                  <a:cubicBezTo>
                    <a:pt x="1399" y="96635"/>
                    <a:pt x="16289" y="63357"/>
                    <a:pt x="41972" y="38574"/>
                  </a:cubicBezTo>
                  <a:cubicBezTo>
                    <a:pt x="67755" y="13691"/>
                    <a:pt x="101631" y="0"/>
                    <a:pt x="137407" y="0"/>
                  </a:cubicBezTo>
                  <a:cubicBezTo>
                    <a:pt x="213256" y="0"/>
                    <a:pt x="274915" y="61658"/>
                    <a:pt x="274915" y="137507"/>
                  </a:cubicBezTo>
                  <a:cubicBezTo>
                    <a:pt x="274915" y="151798"/>
                    <a:pt x="272716" y="165888"/>
                    <a:pt x="268419" y="179479"/>
                  </a:cubicBezTo>
                  <a:cubicBezTo>
                    <a:pt x="267520" y="182077"/>
                    <a:pt x="265122" y="183876"/>
                    <a:pt x="262323" y="18387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3" name="Group 532">
            <a:extLst>
              <a:ext uri="{FF2B5EF4-FFF2-40B4-BE49-F238E27FC236}">
                <a16:creationId xmlns:a16="http://schemas.microsoft.com/office/drawing/2014/main" id="{E4CEEEA9-257F-4163-B1BA-526CC6E18A5C}"/>
              </a:ext>
            </a:extLst>
          </p:cNvPr>
          <p:cNvGrpSpPr/>
          <p:nvPr/>
        </p:nvGrpSpPr>
        <p:grpSpPr>
          <a:xfrm>
            <a:off x="8829507" y="3586458"/>
            <a:ext cx="329778" cy="649562"/>
            <a:chOff x="8829507" y="3586458"/>
            <a:chExt cx="329778" cy="649562"/>
          </a:xfrm>
        </p:grpSpPr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23187091-9AD1-4E33-A5C9-32C405280FE1}"/>
                </a:ext>
              </a:extLst>
            </p:cNvPr>
            <p:cNvSpPr/>
            <p:nvPr/>
          </p:nvSpPr>
          <p:spPr>
            <a:xfrm>
              <a:off x="8829507" y="3586458"/>
              <a:ext cx="329778" cy="649562"/>
            </a:xfrm>
            <a:custGeom>
              <a:avLst/>
              <a:gdLst>
                <a:gd name="connsiteX0" fmla="*/ 165289 w 329777"/>
                <a:gd name="connsiteY0" fmla="*/ 652360 h 649562"/>
                <a:gd name="connsiteX1" fmla="*/ 165289 w 329777"/>
                <a:gd name="connsiteY1" fmla="*/ 652360 h 649562"/>
                <a:gd name="connsiteX2" fmla="*/ 70652 w 329777"/>
                <a:gd name="connsiteY2" fmla="*/ 622081 h 649562"/>
                <a:gd name="connsiteX3" fmla="*/ 10893 w 329777"/>
                <a:gd name="connsiteY3" fmla="*/ 545532 h 649562"/>
                <a:gd name="connsiteX4" fmla="*/ 14590 w 329777"/>
                <a:gd name="connsiteY4" fmla="*/ 537238 h 649562"/>
                <a:gd name="connsiteX5" fmla="*/ 22885 w 329777"/>
                <a:gd name="connsiteY5" fmla="*/ 540935 h 649562"/>
                <a:gd name="connsiteX6" fmla="*/ 165389 w 329777"/>
                <a:gd name="connsiteY6" fmla="*/ 639569 h 649562"/>
                <a:gd name="connsiteX7" fmla="*/ 171684 w 329777"/>
                <a:gd name="connsiteY7" fmla="*/ 645964 h 649562"/>
                <a:gd name="connsiteX8" fmla="*/ 165289 w 329777"/>
                <a:gd name="connsiteY8" fmla="*/ 652360 h 649562"/>
                <a:gd name="connsiteX9" fmla="*/ 184476 w 329777"/>
                <a:gd name="connsiteY9" fmla="*/ 651261 h 649562"/>
                <a:gd name="connsiteX10" fmla="*/ 178180 w 329777"/>
                <a:gd name="connsiteY10" fmla="*/ 645665 h 649562"/>
                <a:gd name="connsiteX11" fmla="*/ 179479 w 329777"/>
                <a:gd name="connsiteY11" fmla="*/ 640968 h 649562"/>
                <a:gd name="connsiteX12" fmla="*/ 183576 w 329777"/>
                <a:gd name="connsiteY12" fmla="*/ 638570 h 649562"/>
                <a:gd name="connsiteX13" fmla="*/ 183776 w 329777"/>
                <a:gd name="connsiteY13" fmla="*/ 638570 h 649562"/>
                <a:gd name="connsiteX14" fmla="*/ 190872 w 329777"/>
                <a:gd name="connsiteY14" fmla="*/ 644166 h 649562"/>
                <a:gd name="connsiteX15" fmla="*/ 189472 w 329777"/>
                <a:gd name="connsiteY15" fmla="*/ 648863 h 649562"/>
                <a:gd name="connsiteX16" fmla="*/ 185175 w 329777"/>
                <a:gd name="connsiteY16" fmla="*/ 651261 h 649562"/>
                <a:gd name="connsiteX17" fmla="*/ 184476 w 329777"/>
                <a:gd name="connsiteY17" fmla="*/ 651261 h 649562"/>
                <a:gd name="connsiteX18" fmla="*/ 203363 w 329777"/>
                <a:gd name="connsiteY18" fmla="*/ 647963 h 649562"/>
                <a:gd name="connsiteX19" fmla="*/ 197167 w 329777"/>
                <a:gd name="connsiteY19" fmla="*/ 643066 h 649562"/>
                <a:gd name="connsiteX20" fmla="*/ 197867 w 329777"/>
                <a:gd name="connsiteY20" fmla="*/ 638270 h 649562"/>
                <a:gd name="connsiteX21" fmla="*/ 201864 w 329777"/>
                <a:gd name="connsiteY21" fmla="*/ 635372 h 649562"/>
                <a:gd name="connsiteX22" fmla="*/ 319784 w 329777"/>
                <a:gd name="connsiteY22" fmla="*/ 486072 h 649562"/>
                <a:gd name="connsiteX23" fmla="*/ 319784 w 329777"/>
                <a:gd name="connsiteY23" fmla="*/ 252130 h 649562"/>
                <a:gd name="connsiteX24" fmla="*/ 326180 w 329777"/>
                <a:gd name="connsiteY24" fmla="*/ 245734 h 649562"/>
                <a:gd name="connsiteX25" fmla="*/ 332576 w 329777"/>
                <a:gd name="connsiteY25" fmla="*/ 252130 h 649562"/>
                <a:gd name="connsiteX26" fmla="*/ 332576 w 329777"/>
                <a:gd name="connsiteY26" fmla="*/ 486072 h 649562"/>
                <a:gd name="connsiteX27" fmla="*/ 296200 w 329777"/>
                <a:gd name="connsiteY27" fmla="*/ 589902 h 649562"/>
                <a:gd name="connsiteX28" fmla="*/ 204862 w 329777"/>
                <a:gd name="connsiteY28" fmla="*/ 647863 h 649562"/>
                <a:gd name="connsiteX29" fmla="*/ 203363 w 329777"/>
                <a:gd name="connsiteY29" fmla="*/ 647963 h 649562"/>
                <a:gd name="connsiteX30" fmla="*/ 11093 w 329777"/>
                <a:gd name="connsiteY30" fmla="*/ 531342 h 649562"/>
                <a:gd name="connsiteX31" fmla="*/ 4897 w 329777"/>
                <a:gd name="connsiteY31" fmla="*/ 526445 h 649562"/>
                <a:gd name="connsiteX32" fmla="*/ 0 w 329777"/>
                <a:gd name="connsiteY32" fmla="*/ 486072 h 649562"/>
                <a:gd name="connsiteX33" fmla="*/ 0 w 329777"/>
                <a:gd name="connsiteY33" fmla="*/ 294202 h 649562"/>
                <a:gd name="connsiteX34" fmla="*/ 6396 w 329777"/>
                <a:gd name="connsiteY34" fmla="*/ 287806 h 649562"/>
                <a:gd name="connsiteX35" fmla="*/ 12792 w 329777"/>
                <a:gd name="connsiteY35" fmla="*/ 294202 h 649562"/>
                <a:gd name="connsiteX36" fmla="*/ 12792 w 329777"/>
                <a:gd name="connsiteY36" fmla="*/ 486072 h 649562"/>
                <a:gd name="connsiteX37" fmla="*/ 17289 w 329777"/>
                <a:gd name="connsiteY37" fmla="*/ 523347 h 649562"/>
                <a:gd name="connsiteX38" fmla="*/ 17289 w 329777"/>
                <a:gd name="connsiteY38" fmla="*/ 523347 h 649562"/>
                <a:gd name="connsiteX39" fmla="*/ 16589 w 329777"/>
                <a:gd name="connsiteY39" fmla="*/ 528244 h 649562"/>
                <a:gd name="connsiteX40" fmla="*/ 12692 w 329777"/>
                <a:gd name="connsiteY40" fmla="*/ 531142 h 649562"/>
                <a:gd name="connsiteX41" fmla="*/ 11093 w 329777"/>
                <a:gd name="connsiteY41" fmla="*/ 531342 h 649562"/>
                <a:gd name="connsiteX42" fmla="*/ 6396 w 329777"/>
                <a:gd name="connsiteY42" fmla="*/ 281410 h 649562"/>
                <a:gd name="connsiteX43" fmla="*/ 0 w 329777"/>
                <a:gd name="connsiteY43" fmla="*/ 275015 h 649562"/>
                <a:gd name="connsiteX44" fmla="*/ 0 w 329777"/>
                <a:gd name="connsiteY44" fmla="*/ 166288 h 649562"/>
                <a:gd name="connsiteX45" fmla="*/ 166288 w 329777"/>
                <a:gd name="connsiteY45" fmla="*/ 0 h 649562"/>
                <a:gd name="connsiteX46" fmla="*/ 252929 w 329777"/>
                <a:gd name="connsiteY46" fmla="*/ 24384 h 649562"/>
                <a:gd name="connsiteX47" fmla="*/ 255828 w 329777"/>
                <a:gd name="connsiteY47" fmla="*/ 28281 h 649562"/>
                <a:gd name="connsiteX48" fmla="*/ 255128 w 329777"/>
                <a:gd name="connsiteY48" fmla="*/ 33078 h 649562"/>
                <a:gd name="connsiteX49" fmla="*/ 246334 w 329777"/>
                <a:gd name="connsiteY49" fmla="*/ 35276 h 649562"/>
                <a:gd name="connsiteX50" fmla="*/ 166288 w 329777"/>
                <a:gd name="connsiteY50" fmla="*/ 12791 h 649562"/>
                <a:gd name="connsiteX51" fmla="*/ 12792 w 329777"/>
                <a:gd name="connsiteY51" fmla="*/ 166288 h 649562"/>
                <a:gd name="connsiteX52" fmla="*/ 12792 w 329777"/>
                <a:gd name="connsiteY52" fmla="*/ 274815 h 649562"/>
                <a:gd name="connsiteX53" fmla="*/ 12792 w 329777"/>
                <a:gd name="connsiteY53" fmla="*/ 275015 h 649562"/>
                <a:gd name="connsiteX54" fmla="*/ 6396 w 329777"/>
                <a:gd name="connsiteY54" fmla="*/ 281410 h 649562"/>
                <a:gd name="connsiteX55" fmla="*/ 326180 w 329777"/>
                <a:gd name="connsiteY55" fmla="*/ 239339 h 649562"/>
                <a:gd name="connsiteX56" fmla="*/ 319784 w 329777"/>
                <a:gd name="connsiteY56" fmla="*/ 232943 h 649562"/>
                <a:gd name="connsiteX57" fmla="*/ 319784 w 329777"/>
                <a:gd name="connsiteY57" fmla="*/ 166288 h 649562"/>
                <a:gd name="connsiteX58" fmla="*/ 275115 w 329777"/>
                <a:gd name="connsiteY58" fmla="*/ 58061 h 649562"/>
                <a:gd name="connsiteX59" fmla="*/ 273216 w 329777"/>
                <a:gd name="connsiteY59" fmla="*/ 53464 h 649562"/>
                <a:gd name="connsiteX60" fmla="*/ 275115 w 329777"/>
                <a:gd name="connsiteY60" fmla="*/ 48967 h 649562"/>
                <a:gd name="connsiteX61" fmla="*/ 284208 w 329777"/>
                <a:gd name="connsiteY61" fmla="*/ 49067 h 649562"/>
                <a:gd name="connsiteX62" fmla="*/ 332576 w 329777"/>
                <a:gd name="connsiteY62" fmla="*/ 166288 h 649562"/>
                <a:gd name="connsiteX63" fmla="*/ 332576 w 329777"/>
                <a:gd name="connsiteY63" fmla="*/ 232943 h 649562"/>
                <a:gd name="connsiteX64" fmla="*/ 326180 w 329777"/>
                <a:gd name="connsiteY64" fmla="*/ 239339 h 649562"/>
                <a:gd name="connsiteX65" fmla="*/ 265322 w 329777"/>
                <a:gd name="connsiteY65" fmla="*/ 47168 h 649562"/>
                <a:gd name="connsiteX66" fmla="*/ 261424 w 329777"/>
                <a:gd name="connsiteY66" fmla="*/ 45769 h 649562"/>
                <a:gd name="connsiteX67" fmla="*/ 261424 w 329777"/>
                <a:gd name="connsiteY67" fmla="*/ 45769 h 649562"/>
                <a:gd name="connsiteX68" fmla="*/ 259026 w 329777"/>
                <a:gd name="connsiteY68" fmla="*/ 41472 h 649562"/>
                <a:gd name="connsiteX69" fmla="*/ 260325 w 329777"/>
                <a:gd name="connsiteY69" fmla="*/ 36775 h 649562"/>
                <a:gd name="connsiteX70" fmla="*/ 269319 w 329777"/>
                <a:gd name="connsiteY70" fmla="*/ 35776 h 649562"/>
                <a:gd name="connsiteX71" fmla="*/ 270418 w 329777"/>
                <a:gd name="connsiteY71" fmla="*/ 44770 h 649562"/>
                <a:gd name="connsiteX72" fmla="*/ 265322 w 329777"/>
                <a:gd name="connsiteY72" fmla="*/ 47168 h 64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329777" h="649562">
                  <a:moveTo>
                    <a:pt x="165289" y="652360"/>
                  </a:moveTo>
                  <a:lnTo>
                    <a:pt x="165289" y="652360"/>
                  </a:lnTo>
                  <a:cubicBezTo>
                    <a:pt x="131212" y="652160"/>
                    <a:pt x="98434" y="641667"/>
                    <a:pt x="70652" y="622081"/>
                  </a:cubicBezTo>
                  <a:cubicBezTo>
                    <a:pt x="43371" y="602894"/>
                    <a:pt x="22785" y="576411"/>
                    <a:pt x="10893" y="545532"/>
                  </a:cubicBezTo>
                  <a:cubicBezTo>
                    <a:pt x="9694" y="542234"/>
                    <a:pt x="11292" y="538537"/>
                    <a:pt x="14590" y="537238"/>
                  </a:cubicBezTo>
                  <a:cubicBezTo>
                    <a:pt x="17788" y="536039"/>
                    <a:pt x="21586" y="537738"/>
                    <a:pt x="22885" y="540935"/>
                  </a:cubicBezTo>
                  <a:cubicBezTo>
                    <a:pt x="45669" y="600495"/>
                    <a:pt x="101632" y="639169"/>
                    <a:pt x="165389" y="639569"/>
                  </a:cubicBezTo>
                  <a:cubicBezTo>
                    <a:pt x="168886" y="639569"/>
                    <a:pt x="171784" y="642467"/>
                    <a:pt x="171684" y="645964"/>
                  </a:cubicBezTo>
                  <a:cubicBezTo>
                    <a:pt x="171684" y="649462"/>
                    <a:pt x="168786" y="652360"/>
                    <a:pt x="165289" y="652360"/>
                  </a:cubicBezTo>
                  <a:close/>
                  <a:moveTo>
                    <a:pt x="184476" y="651261"/>
                  </a:moveTo>
                  <a:cubicBezTo>
                    <a:pt x="181178" y="651261"/>
                    <a:pt x="178480" y="648863"/>
                    <a:pt x="178180" y="645665"/>
                  </a:cubicBezTo>
                  <a:cubicBezTo>
                    <a:pt x="177980" y="643966"/>
                    <a:pt x="178380" y="642267"/>
                    <a:pt x="179479" y="640968"/>
                  </a:cubicBezTo>
                  <a:cubicBezTo>
                    <a:pt x="180478" y="639569"/>
                    <a:pt x="181978" y="638769"/>
                    <a:pt x="183576" y="638570"/>
                  </a:cubicBezTo>
                  <a:cubicBezTo>
                    <a:pt x="183676" y="638570"/>
                    <a:pt x="183676" y="638570"/>
                    <a:pt x="183776" y="638570"/>
                  </a:cubicBezTo>
                  <a:cubicBezTo>
                    <a:pt x="187274" y="638170"/>
                    <a:pt x="190472" y="640668"/>
                    <a:pt x="190872" y="644166"/>
                  </a:cubicBezTo>
                  <a:cubicBezTo>
                    <a:pt x="191071" y="645864"/>
                    <a:pt x="190572" y="647563"/>
                    <a:pt x="189472" y="648863"/>
                  </a:cubicBezTo>
                  <a:cubicBezTo>
                    <a:pt x="188373" y="650262"/>
                    <a:pt x="186874" y="651061"/>
                    <a:pt x="185175" y="651261"/>
                  </a:cubicBezTo>
                  <a:cubicBezTo>
                    <a:pt x="184975" y="651261"/>
                    <a:pt x="184676" y="651261"/>
                    <a:pt x="184476" y="651261"/>
                  </a:cubicBezTo>
                  <a:close/>
                  <a:moveTo>
                    <a:pt x="203363" y="647963"/>
                  </a:moveTo>
                  <a:cubicBezTo>
                    <a:pt x="200365" y="647963"/>
                    <a:pt x="197767" y="645964"/>
                    <a:pt x="197167" y="643066"/>
                  </a:cubicBezTo>
                  <a:cubicBezTo>
                    <a:pt x="196767" y="641468"/>
                    <a:pt x="196967" y="639669"/>
                    <a:pt x="197867" y="638270"/>
                  </a:cubicBezTo>
                  <a:cubicBezTo>
                    <a:pt x="198766" y="636771"/>
                    <a:pt x="200265" y="635771"/>
                    <a:pt x="201864" y="635372"/>
                  </a:cubicBezTo>
                  <a:cubicBezTo>
                    <a:pt x="271317" y="618883"/>
                    <a:pt x="319784" y="557524"/>
                    <a:pt x="319784" y="486072"/>
                  </a:cubicBezTo>
                  <a:lnTo>
                    <a:pt x="319784" y="252130"/>
                  </a:lnTo>
                  <a:cubicBezTo>
                    <a:pt x="319784" y="248632"/>
                    <a:pt x="322683" y="245734"/>
                    <a:pt x="326180" y="245734"/>
                  </a:cubicBezTo>
                  <a:cubicBezTo>
                    <a:pt x="329678" y="245734"/>
                    <a:pt x="332576" y="248632"/>
                    <a:pt x="332576" y="252130"/>
                  </a:cubicBezTo>
                  <a:lnTo>
                    <a:pt x="332576" y="486072"/>
                  </a:lnTo>
                  <a:cubicBezTo>
                    <a:pt x="332576" y="524247"/>
                    <a:pt x="319984" y="560122"/>
                    <a:pt x="296200" y="589902"/>
                  </a:cubicBezTo>
                  <a:cubicBezTo>
                    <a:pt x="273016" y="618783"/>
                    <a:pt x="240638" y="639369"/>
                    <a:pt x="204862" y="647863"/>
                  </a:cubicBezTo>
                  <a:cubicBezTo>
                    <a:pt x="204362" y="647963"/>
                    <a:pt x="203863" y="647963"/>
                    <a:pt x="203363" y="647963"/>
                  </a:cubicBezTo>
                  <a:close/>
                  <a:moveTo>
                    <a:pt x="11093" y="531342"/>
                  </a:moveTo>
                  <a:cubicBezTo>
                    <a:pt x="8195" y="531342"/>
                    <a:pt x="5596" y="529343"/>
                    <a:pt x="4897" y="526445"/>
                  </a:cubicBezTo>
                  <a:cubicBezTo>
                    <a:pt x="1599" y="513354"/>
                    <a:pt x="0" y="499763"/>
                    <a:pt x="0" y="486072"/>
                  </a:cubicBezTo>
                  <a:lnTo>
                    <a:pt x="0" y="294202"/>
                  </a:lnTo>
                  <a:cubicBezTo>
                    <a:pt x="0" y="290604"/>
                    <a:pt x="2798" y="287806"/>
                    <a:pt x="6396" y="287806"/>
                  </a:cubicBezTo>
                  <a:cubicBezTo>
                    <a:pt x="9893" y="287806"/>
                    <a:pt x="12792" y="290604"/>
                    <a:pt x="12792" y="294202"/>
                  </a:cubicBezTo>
                  <a:lnTo>
                    <a:pt x="12792" y="486072"/>
                  </a:lnTo>
                  <a:cubicBezTo>
                    <a:pt x="12792" y="498664"/>
                    <a:pt x="14290" y="511155"/>
                    <a:pt x="17289" y="523347"/>
                  </a:cubicBezTo>
                  <a:lnTo>
                    <a:pt x="17289" y="523347"/>
                  </a:lnTo>
                  <a:cubicBezTo>
                    <a:pt x="17788" y="525046"/>
                    <a:pt x="17488" y="526745"/>
                    <a:pt x="16589" y="528244"/>
                  </a:cubicBezTo>
                  <a:cubicBezTo>
                    <a:pt x="15790" y="529643"/>
                    <a:pt x="14390" y="530742"/>
                    <a:pt x="12692" y="531142"/>
                  </a:cubicBezTo>
                  <a:cubicBezTo>
                    <a:pt x="12192" y="531242"/>
                    <a:pt x="11693" y="531342"/>
                    <a:pt x="11093" y="531342"/>
                  </a:cubicBezTo>
                  <a:close/>
                  <a:moveTo>
                    <a:pt x="6396" y="281410"/>
                  </a:moveTo>
                  <a:cubicBezTo>
                    <a:pt x="2798" y="281410"/>
                    <a:pt x="0" y="278512"/>
                    <a:pt x="0" y="275015"/>
                  </a:cubicBezTo>
                  <a:lnTo>
                    <a:pt x="0" y="166288"/>
                  </a:lnTo>
                  <a:cubicBezTo>
                    <a:pt x="0" y="74550"/>
                    <a:pt x="74550" y="0"/>
                    <a:pt x="166288" y="0"/>
                  </a:cubicBezTo>
                  <a:cubicBezTo>
                    <a:pt x="196967" y="0"/>
                    <a:pt x="226947" y="8394"/>
                    <a:pt x="252929" y="24384"/>
                  </a:cubicBezTo>
                  <a:cubicBezTo>
                    <a:pt x="254429" y="25183"/>
                    <a:pt x="255428" y="26582"/>
                    <a:pt x="255828" y="28281"/>
                  </a:cubicBezTo>
                  <a:cubicBezTo>
                    <a:pt x="256227" y="29980"/>
                    <a:pt x="256027" y="31679"/>
                    <a:pt x="255128" y="33078"/>
                  </a:cubicBezTo>
                  <a:cubicBezTo>
                    <a:pt x="253330" y="36076"/>
                    <a:pt x="249232" y="37075"/>
                    <a:pt x="246334" y="35276"/>
                  </a:cubicBezTo>
                  <a:cubicBezTo>
                    <a:pt x="222250" y="20486"/>
                    <a:pt x="194569" y="12791"/>
                    <a:pt x="166288" y="12791"/>
                  </a:cubicBezTo>
                  <a:cubicBezTo>
                    <a:pt x="81745" y="12891"/>
                    <a:pt x="12892" y="81745"/>
                    <a:pt x="12792" y="166288"/>
                  </a:cubicBezTo>
                  <a:lnTo>
                    <a:pt x="12792" y="274815"/>
                  </a:lnTo>
                  <a:cubicBezTo>
                    <a:pt x="12792" y="274915"/>
                    <a:pt x="12792" y="274915"/>
                    <a:pt x="12792" y="275015"/>
                  </a:cubicBezTo>
                  <a:cubicBezTo>
                    <a:pt x="12792" y="278512"/>
                    <a:pt x="9893" y="281410"/>
                    <a:pt x="6396" y="281410"/>
                  </a:cubicBezTo>
                  <a:close/>
                  <a:moveTo>
                    <a:pt x="326180" y="239339"/>
                  </a:moveTo>
                  <a:cubicBezTo>
                    <a:pt x="322683" y="239339"/>
                    <a:pt x="319784" y="236541"/>
                    <a:pt x="319784" y="232943"/>
                  </a:cubicBezTo>
                  <a:lnTo>
                    <a:pt x="319784" y="166288"/>
                  </a:lnTo>
                  <a:cubicBezTo>
                    <a:pt x="319784" y="125415"/>
                    <a:pt x="303895" y="87041"/>
                    <a:pt x="275115" y="58061"/>
                  </a:cubicBezTo>
                  <a:cubicBezTo>
                    <a:pt x="273916" y="56762"/>
                    <a:pt x="273216" y="55163"/>
                    <a:pt x="273216" y="53464"/>
                  </a:cubicBezTo>
                  <a:cubicBezTo>
                    <a:pt x="273316" y="51765"/>
                    <a:pt x="273916" y="50166"/>
                    <a:pt x="275115" y="48967"/>
                  </a:cubicBezTo>
                  <a:cubicBezTo>
                    <a:pt x="277613" y="46569"/>
                    <a:pt x="281810" y="46569"/>
                    <a:pt x="284208" y="49067"/>
                  </a:cubicBezTo>
                  <a:cubicBezTo>
                    <a:pt x="315387" y="80346"/>
                    <a:pt x="332576" y="122018"/>
                    <a:pt x="332576" y="166288"/>
                  </a:cubicBezTo>
                  <a:lnTo>
                    <a:pt x="332576" y="232943"/>
                  </a:lnTo>
                  <a:cubicBezTo>
                    <a:pt x="332576" y="236541"/>
                    <a:pt x="329678" y="239339"/>
                    <a:pt x="326180" y="239339"/>
                  </a:cubicBezTo>
                  <a:close/>
                  <a:moveTo>
                    <a:pt x="265322" y="47168"/>
                  </a:moveTo>
                  <a:cubicBezTo>
                    <a:pt x="263922" y="47168"/>
                    <a:pt x="262623" y="46669"/>
                    <a:pt x="261424" y="45769"/>
                  </a:cubicBezTo>
                  <a:lnTo>
                    <a:pt x="261424" y="45769"/>
                  </a:lnTo>
                  <a:cubicBezTo>
                    <a:pt x="260025" y="44670"/>
                    <a:pt x="259225" y="43171"/>
                    <a:pt x="259026" y="41472"/>
                  </a:cubicBezTo>
                  <a:cubicBezTo>
                    <a:pt x="258826" y="39773"/>
                    <a:pt x="259225" y="38174"/>
                    <a:pt x="260325" y="36775"/>
                  </a:cubicBezTo>
                  <a:cubicBezTo>
                    <a:pt x="262423" y="34077"/>
                    <a:pt x="266620" y="33577"/>
                    <a:pt x="269319" y="35776"/>
                  </a:cubicBezTo>
                  <a:cubicBezTo>
                    <a:pt x="272117" y="37974"/>
                    <a:pt x="272516" y="41972"/>
                    <a:pt x="270418" y="44770"/>
                  </a:cubicBezTo>
                  <a:cubicBezTo>
                    <a:pt x="269118" y="46269"/>
                    <a:pt x="267320" y="47168"/>
                    <a:pt x="265322" y="47168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BBF8D35-FD4E-4E52-AFB8-21E8770346A9}"/>
                </a:ext>
              </a:extLst>
            </p:cNvPr>
            <p:cNvSpPr/>
            <p:nvPr/>
          </p:nvSpPr>
          <p:spPr>
            <a:xfrm>
              <a:off x="8858377" y="3615238"/>
              <a:ext cx="269818" cy="269818"/>
            </a:xfrm>
            <a:custGeom>
              <a:avLst/>
              <a:gdLst>
                <a:gd name="connsiteX0" fmla="*/ 137418 w 269818"/>
                <a:gd name="connsiteY0" fmla="*/ 275015 h 269818"/>
                <a:gd name="connsiteX1" fmla="*/ 137418 w 269818"/>
                <a:gd name="connsiteY1" fmla="*/ 275015 h 269818"/>
                <a:gd name="connsiteX2" fmla="*/ 710 w 269818"/>
                <a:gd name="connsiteY2" fmla="*/ 152297 h 269818"/>
                <a:gd name="connsiteX3" fmla="*/ 2110 w 269818"/>
                <a:gd name="connsiteY3" fmla="*/ 147601 h 269818"/>
                <a:gd name="connsiteX4" fmla="*/ 6307 w 269818"/>
                <a:gd name="connsiteY4" fmla="*/ 145202 h 269818"/>
                <a:gd name="connsiteX5" fmla="*/ 13402 w 269818"/>
                <a:gd name="connsiteY5" fmla="*/ 150898 h 269818"/>
                <a:gd name="connsiteX6" fmla="*/ 137318 w 269818"/>
                <a:gd name="connsiteY6" fmla="*/ 262223 h 269818"/>
                <a:gd name="connsiteX7" fmla="*/ 240149 w 269818"/>
                <a:gd name="connsiteY7" fmla="*/ 208160 h 269818"/>
                <a:gd name="connsiteX8" fmla="*/ 249043 w 269818"/>
                <a:gd name="connsiteY8" fmla="*/ 206561 h 269818"/>
                <a:gd name="connsiteX9" fmla="*/ 250642 w 269818"/>
                <a:gd name="connsiteY9" fmla="*/ 215455 h 269818"/>
                <a:gd name="connsiteX10" fmla="*/ 137418 w 269818"/>
                <a:gd name="connsiteY10" fmla="*/ 275015 h 269818"/>
                <a:gd name="connsiteX11" fmla="*/ 255139 w 269818"/>
                <a:gd name="connsiteY11" fmla="*/ 201664 h 269818"/>
                <a:gd name="connsiteX12" fmla="*/ 252341 w 269818"/>
                <a:gd name="connsiteY12" fmla="*/ 200965 h 269818"/>
                <a:gd name="connsiteX13" fmla="*/ 249043 w 269818"/>
                <a:gd name="connsiteY13" fmla="*/ 197367 h 269818"/>
                <a:gd name="connsiteX14" fmla="*/ 249343 w 269818"/>
                <a:gd name="connsiteY14" fmla="*/ 192470 h 269818"/>
                <a:gd name="connsiteX15" fmla="*/ 257937 w 269818"/>
                <a:gd name="connsiteY15" fmla="*/ 189572 h 269818"/>
                <a:gd name="connsiteX16" fmla="*/ 260835 w 269818"/>
                <a:gd name="connsiteY16" fmla="*/ 198066 h 269818"/>
                <a:gd name="connsiteX17" fmla="*/ 260835 w 269818"/>
                <a:gd name="connsiteY17" fmla="*/ 198066 h 269818"/>
                <a:gd name="connsiteX18" fmla="*/ 255139 w 269818"/>
                <a:gd name="connsiteY18" fmla="*/ 201664 h 269818"/>
                <a:gd name="connsiteX19" fmla="*/ 262334 w 269818"/>
                <a:gd name="connsiteY19" fmla="*/ 183876 h 269818"/>
                <a:gd name="connsiteX20" fmla="*/ 260335 w 269818"/>
                <a:gd name="connsiteY20" fmla="*/ 183576 h 269818"/>
                <a:gd name="connsiteX21" fmla="*/ 256638 w 269818"/>
                <a:gd name="connsiteY21" fmla="*/ 180378 h 269818"/>
                <a:gd name="connsiteX22" fmla="*/ 256238 w 269818"/>
                <a:gd name="connsiteY22" fmla="*/ 175582 h 269818"/>
                <a:gd name="connsiteX23" fmla="*/ 262134 w 269818"/>
                <a:gd name="connsiteY23" fmla="*/ 137507 h 269818"/>
                <a:gd name="connsiteX24" fmla="*/ 137418 w 269818"/>
                <a:gd name="connsiteY24" fmla="*/ 12791 h 269818"/>
                <a:gd name="connsiteX25" fmla="*/ 12802 w 269818"/>
                <a:gd name="connsiteY25" fmla="*/ 132711 h 269818"/>
                <a:gd name="connsiteX26" fmla="*/ 6407 w 269818"/>
                <a:gd name="connsiteY26" fmla="*/ 138806 h 269818"/>
                <a:gd name="connsiteX27" fmla="*/ 6107 w 269818"/>
                <a:gd name="connsiteY27" fmla="*/ 138806 h 269818"/>
                <a:gd name="connsiteX28" fmla="*/ 1709 w 269818"/>
                <a:gd name="connsiteY28" fmla="*/ 136808 h 269818"/>
                <a:gd name="connsiteX29" fmla="*/ 11 w 269818"/>
                <a:gd name="connsiteY29" fmla="*/ 132211 h 269818"/>
                <a:gd name="connsiteX30" fmla="*/ 41883 w 269818"/>
                <a:gd name="connsiteY30" fmla="*/ 38574 h 269818"/>
                <a:gd name="connsiteX31" fmla="*/ 137418 w 269818"/>
                <a:gd name="connsiteY31" fmla="*/ 0 h 269818"/>
                <a:gd name="connsiteX32" fmla="*/ 274926 w 269818"/>
                <a:gd name="connsiteY32" fmla="*/ 137507 h 269818"/>
                <a:gd name="connsiteX33" fmla="*/ 268430 w 269818"/>
                <a:gd name="connsiteY33" fmla="*/ 179379 h 269818"/>
                <a:gd name="connsiteX34" fmla="*/ 262334 w 269818"/>
                <a:gd name="connsiteY34" fmla="*/ 183876 h 269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69818" h="269818">
                  <a:moveTo>
                    <a:pt x="137418" y="275015"/>
                  </a:moveTo>
                  <a:lnTo>
                    <a:pt x="137418" y="275015"/>
                  </a:lnTo>
                  <a:cubicBezTo>
                    <a:pt x="66966" y="274915"/>
                    <a:pt x="8205" y="222250"/>
                    <a:pt x="710" y="152297"/>
                  </a:cubicBezTo>
                  <a:cubicBezTo>
                    <a:pt x="510" y="150598"/>
                    <a:pt x="1010" y="148900"/>
                    <a:pt x="2110" y="147601"/>
                  </a:cubicBezTo>
                  <a:cubicBezTo>
                    <a:pt x="3109" y="146301"/>
                    <a:pt x="4608" y="145402"/>
                    <a:pt x="6307" y="145202"/>
                  </a:cubicBezTo>
                  <a:cubicBezTo>
                    <a:pt x="9904" y="144902"/>
                    <a:pt x="13002" y="147401"/>
                    <a:pt x="13402" y="150898"/>
                  </a:cubicBezTo>
                  <a:cubicBezTo>
                    <a:pt x="20197" y="214355"/>
                    <a:pt x="73461" y="262223"/>
                    <a:pt x="137318" y="262223"/>
                  </a:cubicBezTo>
                  <a:cubicBezTo>
                    <a:pt x="178390" y="262223"/>
                    <a:pt x="216865" y="242037"/>
                    <a:pt x="240149" y="208160"/>
                  </a:cubicBezTo>
                  <a:cubicBezTo>
                    <a:pt x="242048" y="205362"/>
                    <a:pt x="246245" y="204562"/>
                    <a:pt x="249043" y="206561"/>
                  </a:cubicBezTo>
                  <a:cubicBezTo>
                    <a:pt x="251941" y="208559"/>
                    <a:pt x="252641" y="212557"/>
                    <a:pt x="250642" y="215455"/>
                  </a:cubicBezTo>
                  <a:cubicBezTo>
                    <a:pt x="224959" y="252730"/>
                    <a:pt x="182688" y="275015"/>
                    <a:pt x="137418" y="275015"/>
                  </a:cubicBezTo>
                  <a:close/>
                  <a:moveTo>
                    <a:pt x="255139" y="201664"/>
                  </a:moveTo>
                  <a:cubicBezTo>
                    <a:pt x="254139" y="201664"/>
                    <a:pt x="253140" y="201464"/>
                    <a:pt x="252341" y="200965"/>
                  </a:cubicBezTo>
                  <a:cubicBezTo>
                    <a:pt x="250742" y="200265"/>
                    <a:pt x="249642" y="198966"/>
                    <a:pt x="249043" y="197367"/>
                  </a:cubicBezTo>
                  <a:cubicBezTo>
                    <a:pt x="248543" y="195668"/>
                    <a:pt x="248643" y="193969"/>
                    <a:pt x="249343" y="192470"/>
                  </a:cubicBezTo>
                  <a:cubicBezTo>
                    <a:pt x="250841" y="189372"/>
                    <a:pt x="254839" y="187973"/>
                    <a:pt x="257937" y="189572"/>
                  </a:cubicBezTo>
                  <a:cubicBezTo>
                    <a:pt x="261035" y="191071"/>
                    <a:pt x="262334" y="194869"/>
                    <a:pt x="260835" y="198066"/>
                  </a:cubicBezTo>
                  <a:lnTo>
                    <a:pt x="260835" y="198066"/>
                  </a:lnTo>
                  <a:cubicBezTo>
                    <a:pt x="259736" y="200265"/>
                    <a:pt x="257537" y="201664"/>
                    <a:pt x="255139" y="201664"/>
                  </a:cubicBezTo>
                  <a:close/>
                  <a:moveTo>
                    <a:pt x="262334" y="183876"/>
                  </a:moveTo>
                  <a:cubicBezTo>
                    <a:pt x="261634" y="183876"/>
                    <a:pt x="260935" y="183776"/>
                    <a:pt x="260335" y="183576"/>
                  </a:cubicBezTo>
                  <a:cubicBezTo>
                    <a:pt x="258736" y="183076"/>
                    <a:pt x="257337" y="181977"/>
                    <a:pt x="256638" y="180378"/>
                  </a:cubicBezTo>
                  <a:cubicBezTo>
                    <a:pt x="255838" y="178879"/>
                    <a:pt x="255639" y="177181"/>
                    <a:pt x="256238" y="175582"/>
                  </a:cubicBezTo>
                  <a:cubicBezTo>
                    <a:pt x="260136" y="163290"/>
                    <a:pt x="262134" y="150499"/>
                    <a:pt x="262134" y="137507"/>
                  </a:cubicBezTo>
                  <a:cubicBezTo>
                    <a:pt x="262034" y="68854"/>
                    <a:pt x="206072" y="12891"/>
                    <a:pt x="137418" y="12791"/>
                  </a:cubicBezTo>
                  <a:cubicBezTo>
                    <a:pt x="69964" y="12791"/>
                    <a:pt x="15301" y="65456"/>
                    <a:pt x="12802" y="132711"/>
                  </a:cubicBezTo>
                  <a:cubicBezTo>
                    <a:pt x="12602" y="136108"/>
                    <a:pt x="9804" y="138806"/>
                    <a:pt x="6407" y="138806"/>
                  </a:cubicBezTo>
                  <a:lnTo>
                    <a:pt x="6107" y="138806"/>
                  </a:lnTo>
                  <a:cubicBezTo>
                    <a:pt x="4408" y="138806"/>
                    <a:pt x="2809" y="138007"/>
                    <a:pt x="1709" y="136808"/>
                  </a:cubicBezTo>
                  <a:cubicBezTo>
                    <a:pt x="510" y="135509"/>
                    <a:pt x="-89" y="133910"/>
                    <a:pt x="11" y="132211"/>
                  </a:cubicBezTo>
                  <a:cubicBezTo>
                    <a:pt x="1310" y="96635"/>
                    <a:pt x="16200" y="63357"/>
                    <a:pt x="41883" y="38574"/>
                  </a:cubicBezTo>
                  <a:cubicBezTo>
                    <a:pt x="67665" y="13691"/>
                    <a:pt x="101543" y="0"/>
                    <a:pt x="137418" y="0"/>
                  </a:cubicBezTo>
                  <a:cubicBezTo>
                    <a:pt x="213267" y="0"/>
                    <a:pt x="274926" y="61658"/>
                    <a:pt x="274926" y="137507"/>
                  </a:cubicBezTo>
                  <a:cubicBezTo>
                    <a:pt x="274926" y="151798"/>
                    <a:pt x="272727" y="165888"/>
                    <a:pt x="268430" y="179379"/>
                  </a:cubicBezTo>
                  <a:cubicBezTo>
                    <a:pt x="267531" y="182077"/>
                    <a:pt x="265032" y="183876"/>
                    <a:pt x="262334" y="18387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4" name="Group 533">
            <a:extLst>
              <a:ext uri="{FF2B5EF4-FFF2-40B4-BE49-F238E27FC236}">
                <a16:creationId xmlns:a16="http://schemas.microsoft.com/office/drawing/2014/main" id="{DFB0E073-0E1D-44C4-9A76-AF1DFE11B573}"/>
              </a:ext>
            </a:extLst>
          </p:cNvPr>
          <p:cNvGrpSpPr/>
          <p:nvPr/>
        </p:nvGrpSpPr>
        <p:grpSpPr>
          <a:xfrm>
            <a:off x="9962543" y="3821899"/>
            <a:ext cx="393935" cy="179879"/>
            <a:chOff x="9962543" y="3821899"/>
            <a:chExt cx="393935" cy="179879"/>
          </a:xfrm>
        </p:grpSpPr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E9D2FA6-2103-411A-BA6D-D8A0A942B269}"/>
                </a:ext>
              </a:extLst>
            </p:cNvPr>
            <p:cNvSpPr/>
            <p:nvPr/>
          </p:nvSpPr>
          <p:spPr>
            <a:xfrm>
              <a:off x="10149018" y="3906242"/>
              <a:ext cx="169885" cy="9993"/>
            </a:xfrm>
            <a:custGeom>
              <a:avLst/>
              <a:gdLst>
                <a:gd name="connsiteX0" fmla="*/ 166588 w 169885"/>
                <a:gd name="connsiteY0" fmla="*/ 12791 h 9993"/>
                <a:gd name="connsiteX1" fmla="*/ 6395 w 169885"/>
                <a:gd name="connsiteY1" fmla="*/ 12791 h 9993"/>
                <a:gd name="connsiteX2" fmla="*/ 0 w 169885"/>
                <a:gd name="connsiteY2" fmla="*/ 6396 h 9993"/>
                <a:gd name="connsiteX3" fmla="*/ 6395 w 169885"/>
                <a:gd name="connsiteY3" fmla="*/ 0 h 9993"/>
                <a:gd name="connsiteX4" fmla="*/ 166588 w 169885"/>
                <a:gd name="connsiteY4" fmla="*/ 0 h 9993"/>
                <a:gd name="connsiteX5" fmla="*/ 172983 w 169885"/>
                <a:gd name="connsiteY5" fmla="*/ 6396 h 9993"/>
                <a:gd name="connsiteX6" fmla="*/ 166588 w 169885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885" h="9993">
                  <a:moveTo>
                    <a:pt x="166588" y="12791"/>
                  </a:moveTo>
                  <a:lnTo>
                    <a:pt x="6395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5" y="0"/>
                  </a:cubicBezTo>
                  <a:lnTo>
                    <a:pt x="166588" y="0"/>
                  </a:lnTo>
                  <a:cubicBezTo>
                    <a:pt x="170085" y="0"/>
                    <a:pt x="172983" y="2898"/>
                    <a:pt x="172983" y="6396"/>
                  </a:cubicBezTo>
                  <a:cubicBezTo>
                    <a:pt x="172983" y="9893"/>
                    <a:pt x="170185" y="12791"/>
                    <a:pt x="16658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ED2F5426-818F-415C-B67A-612D33B68510}"/>
                </a:ext>
              </a:extLst>
            </p:cNvPr>
            <p:cNvSpPr/>
            <p:nvPr/>
          </p:nvSpPr>
          <p:spPr>
            <a:xfrm>
              <a:off x="10296518" y="3854077"/>
              <a:ext cx="59960" cy="109926"/>
            </a:xfrm>
            <a:custGeom>
              <a:avLst/>
              <a:gdLst>
                <a:gd name="connsiteX0" fmla="*/ 6395 w 59959"/>
                <a:gd name="connsiteY0" fmla="*/ 117121 h 109925"/>
                <a:gd name="connsiteX1" fmla="*/ 1799 w 59959"/>
                <a:gd name="connsiteY1" fmla="*/ 115222 h 109925"/>
                <a:gd name="connsiteX2" fmla="*/ 0 w 59959"/>
                <a:gd name="connsiteY2" fmla="*/ 110725 h 109925"/>
                <a:gd name="connsiteX3" fmla="*/ 1898 w 59959"/>
                <a:gd name="connsiteY3" fmla="*/ 106129 h 109925"/>
                <a:gd name="connsiteX4" fmla="*/ 45969 w 59959"/>
                <a:gd name="connsiteY4" fmla="*/ 62658 h 109925"/>
                <a:gd name="connsiteX5" fmla="*/ 47567 w 59959"/>
                <a:gd name="connsiteY5" fmla="*/ 58760 h 109925"/>
                <a:gd name="connsiteX6" fmla="*/ 46069 w 59959"/>
                <a:gd name="connsiteY6" fmla="*/ 54963 h 109925"/>
                <a:gd name="connsiteX7" fmla="*/ 2498 w 59959"/>
                <a:gd name="connsiteY7" fmla="*/ 10893 h 109925"/>
                <a:gd name="connsiteX8" fmla="*/ 2498 w 59959"/>
                <a:gd name="connsiteY8" fmla="*/ 1799 h 109925"/>
                <a:gd name="connsiteX9" fmla="*/ 11592 w 59959"/>
                <a:gd name="connsiteY9" fmla="*/ 1799 h 109925"/>
                <a:gd name="connsiteX10" fmla="*/ 55162 w 59959"/>
                <a:gd name="connsiteY10" fmla="*/ 45969 h 109925"/>
                <a:gd name="connsiteX11" fmla="*/ 60359 w 59959"/>
                <a:gd name="connsiteY11" fmla="*/ 58760 h 109925"/>
                <a:gd name="connsiteX12" fmla="*/ 54963 w 59959"/>
                <a:gd name="connsiteY12" fmla="*/ 71652 h 109925"/>
                <a:gd name="connsiteX13" fmla="*/ 10892 w 59959"/>
                <a:gd name="connsiteY13" fmla="*/ 115322 h 109925"/>
                <a:gd name="connsiteX14" fmla="*/ 6395 w 59959"/>
                <a:gd name="connsiteY14" fmla="*/ 117121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9959" h="109925">
                  <a:moveTo>
                    <a:pt x="6395" y="117121"/>
                  </a:moveTo>
                  <a:cubicBezTo>
                    <a:pt x="4597" y="117121"/>
                    <a:pt x="2998" y="116422"/>
                    <a:pt x="1799" y="115222"/>
                  </a:cubicBezTo>
                  <a:cubicBezTo>
                    <a:pt x="600" y="114023"/>
                    <a:pt x="0" y="112424"/>
                    <a:pt x="0" y="110725"/>
                  </a:cubicBezTo>
                  <a:cubicBezTo>
                    <a:pt x="0" y="108927"/>
                    <a:pt x="699" y="107328"/>
                    <a:pt x="1898" y="106129"/>
                  </a:cubicBezTo>
                  <a:lnTo>
                    <a:pt x="45969" y="62658"/>
                  </a:lnTo>
                  <a:cubicBezTo>
                    <a:pt x="46968" y="61558"/>
                    <a:pt x="47567" y="60159"/>
                    <a:pt x="47567" y="58760"/>
                  </a:cubicBezTo>
                  <a:cubicBezTo>
                    <a:pt x="47567" y="57361"/>
                    <a:pt x="47068" y="55962"/>
                    <a:pt x="46069" y="54963"/>
                  </a:cubicBezTo>
                  <a:lnTo>
                    <a:pt x="2498" y="10893"/>
                  </a:lnTo>
                  <a:cubicBezTo>
                    <a:pt x="0" y="8294"/>
                    <a:pt x="0" y="4297"/>
                    <a:pt x="2498" y="1799"/>
                  </a:cubicBezTo>
                  <a:cubicBezTo>
                    <a:pt x="4897" y="-600"/>
                    <a:pt x="9194" y="-600"/>
                    <a:pt x="11592" y="1799"/>
                  </a:cubicBezTo>
                  <a:lnTo>
                    <a:pt x="55162" y="45969"/>
                  </a:lnTo>
                  <a:cubicBezTo>
                    <a:pt x="58460" y="49367"/>
                    <a:pt x="60359" y="53964"/>
                    <a:pt x="60359" y="58760"/>
                  </a:cubicBezTo>
                  <a:cubicBezTo>
                    <a:pt x="60359" y="63557"/>
                    <a:pt x="58460" y="68154"/>
                    <a:pt x="54963" y="71652"/>
                  </a:cubicBezTo>
                  <a:lnTo>
                    <a:pt x="10892" y="115322"/>
                  </a:lnTo>
                  <a:cubicBezTo>
                    <a:pt x="9693" y="116422"/>
                    <a:pt x="8095" y="117121"/>
                    <a:pt x="6395" y="11712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CFF39A98-DE4F-4CED-B204-04720D203300}"/>
                </a:ext>
              </a:extLst>
            </p:cNvPr>
            <p:cNvSpPr/>
            <p:nvPr/>
          </p:nvSpPr>
          <p:spPr>
            <a:xfrm>
              <a:off x="10149018" y="3906242"/>
              <a:ext cx="169885" cy="9993"/>
            </a:xfrm>
            <a:custGeom>
              <a:avLst/>
              <a:gdLst>
                <a:gd name="connsiteX0" fmla="*/ 166588 w 169885"/>
                <a:gd name="connsiteY0" fmla="*/ 12791 h 9993"/>
                <a:gd name="connsiteX1" fmla="*/ 6395 w 169885"/>
                <a:gd name="connsiteY1" fmla="*/ 12791 h 9993"/>
                <a:gd name="connsiteX2" fmla="*/ 0 w 169885"/>
                <a:gd name="connsiteY2" fmla="*/ 6396 h 9993"/>
                <a:gd name="connsiteX3" fmla="*/ 6395 w 169885"/>
                <a:gd name="connsiteY3" fmla="*/ 0 h 9993"/>
                <a:gd name="connsiteX4" fmla="*/ 166588 w 169885"/>
                <a:gd name="connsiteY4" fmla="*/ 0 h 9993"/>
                <a:gd name="connsiteX5" fmla="*/ 172983 w 169885"/>
                <a:gd name="connsiteY5" fmla="*/ 6396 h 9993"/>
                <a:gd name="connsiteX6" fmla="*/ 166588 w 169885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885" h="9993">
                  <a:moveTo>
                    <a:pt x="166588" y="12791"/>
                  </a:moveTo>
                  <a:lnTo>
                    <a:pt x="6395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5" y="0"/>
                  </a:cubicBezTo>
                  <a:lnTo>
                    <a:pt x="166588" y="0"/>
                  </a:lnTo>
                  <a:cubicBezTo>
                    <a:pt x="170085" y="0"/>
                    <a:pt x="172983" y="2898"/>
                    <a:pt x="172983" y="6396"/>
                  </a:cubicBezTo>
                  <a:cubicBezTo>
                    <a:pt x="172983" y="9893"/>
                    <a:pt x="170185" y="12791"/>
                    <a:pt x="16658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2B3D075E-C227-4F03-853A-4E4C5E9D987D}"/>
                </a:ext>
              </a:extLst>
            </p:cNvPr>
            <p:cNvSpPr/>
            <p:nvPr/>
          </p:nvSpPr>
          <p:spPr>
            <a:xfrm>
              <a:off x="10296518" y="3854077"/>
              <a:ext cx="59960" cy="109926"/>
            </a:xfrm>
            <a:custGeom>
              <a:avLst/>
              <a:gdLst>
                <a:gd name="connsiteX0" fmla="*/ 6395 w 59959"/>
                <a:gd name="connsiteY0" fmla="*/ 117121 h 109925"/>
                <a:gd name="connsiteX1" fmla="*/ 1799 w 59959"/>
                <a:gd name="connsiteY1" fmla="*/ 115222 h 109925"/>
                <a:gd name="connsiteX2" fmla="*/ 0 w 59959"/>
                <a:gd name="connsiteY2" fmla="*/ 110725 h 109925"/>
                <a:gd name="connsiteX3" fmla="*/ 1898 w 59959"/>
                <a:gd name="connsiteY3" fmla="*/ 106129 h 109925"/>
                <a:gd name="connsiteX4" fmla="*/ 45969 w 59959"/>
                <a:gd name="connsiteY4" fmla="*/ 62658 h 109925"/>
                <a:gd name="connsiteX5" fmla="*/ 47567 w 59959"/>
                <a:gd name="connsiteY5" fmla="*/ 58760 h 109925"/>
                <a:gd name="connsiteX6" fmla="*/ 46069 w 59959"/>
                <a:gd name="connsiteY6" fmla="*/ 54963 h 109925"/>
                <a:gd name="connsiteX7" fmla="*/ 2498 w 59959"/>
                <a:gd name="connsiteY7" fmla="*/ 10893 h 109925"/>
                <a:gd name="connsiteX8" fmla="*/ 2498 w 59959"/>
                <a:gd name="connsiteY8" fmla="*/ 1799 h 109925"/>
                <a:gd name="connsiteX9" fmla="*/ 11592 w 59959"/>
                <a:gd name="connsiteY9" fmla="*/ 1799 h 109925"/>
                <a:gd name="connsiteX10" fmla="*/ 55162 w 59959"/>
                <a:gd name="connsiteY10" fmla="*/ 45969 h 109925"/>
                <a:gd name="connsiteX11" fmla="*/ 60359 w 59959"/>
                <a:gd name="connsiteY11" fmla="*/ 58760 h 109925"/>
                <a:gd name="connsiteX12" fmla="*/ 54963 w 59959"/>
                <a:gd name="connsiteY12" fmla="*/ 71652 h 109925"/>
                <a:gd name="connsiteX13" fmla="*/ 10892 w 59959"/>
                <a:gd name="connsiteY13" fmla="*/ 115322 h 109925"/>
                <a:gd name="connsiteX14" fmla="*/ 6395 w 59959"/>
                <a:gd name="connsiteY14" fmla="*/ 117121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9959" h="109925">
                  <a:moveTo>
                    <a:pt x="6395" y="117121"/>
                  </a:moveTo>
                  <a:cubicBezTo>
                    <a:pt x="4597" y="117121"/>
                    <a:pt x="2998" y="116422"/>
                    <a:pt x="1799" y="115222"/>
                  </a:cubicBezTo>
                  <a:cubicBezTo>
                    <a:pt x="600" y="114023"/>
                    <a:pt x="0" y="112424"/>
                    <a:pt x="0" y="110725"/>
                  </a:cubicBezTo>
                  <a:cubicBezTo>
                    <a:pt x="0" y="108927"/>
                    <a:pt x="699" y="107328"/>
                    <a:pt x="1898" y="106129"/>
                  </a:cubicBezTo>
                  <a:lnTo>
                    <a:pt x="45969" y="62658"/>
                  </a:lnTo>
                  <a:cubicBezTo>
                    <a:pt x="46968" y="61558"/>
                    <a:pt x="47567" y="60159"/>
                    <a:pt x="47567" y="58760"/>
                  </a:cubicBezTo>
                  <a:cubicBezTo>
                    <a:pt x="47567" y="57361"/>
                    <a:pt x="47068" y="55962"/>
                    <a:pt x="46069" y="54963"/>
                  </a:cubicBezTo>
                  <a:lnTo>
                    <a:pt x="2498" y="10893"/>
                  </a:lnTo>
                  <a:cubicBezTo>
                    <a:pt x="0" y="8294"/>
                    <a:pt x="0" y="4297"/>
                    <a:pt x="2498" y="1799"/>
                  </a:cubicBezTo>
                  <a:cubicBezTo>
                    <a:pt x="4897" y="-600"/>
                    <a:pt x="9194" y="-600"/>
                    <a:pt x="11592" y="1799"/>
                  </a:cubicBezTo>
                  <a:lnTo>
                    <a:pt x="55162" y="45969"/>
                  </a:lnTo>
                  <a:cubicBezTo>
                    <a:pt x="58460" y="49367"/>
                    <a:pt x="60359" y="53964"/>
                    <a:pt x="60359" y="58760"/>
                  </a:cubicBezTo>
                  <a:cubicBezTo>
                    <a:pt x="60359" y="63557"/>
                    <a:pt x="58460" y="68154"/>
                    <a:pt x="54963" y="71652"/>
                  </a:cubicBezTo>
                  <a:lnTo>
                    <a:pt x="10892" y="115322"/>
                  </a:lnTo>
                  <a:cubicBezTo>
                    <a:pt x="9693" y="116422"/>
                    <a:pt x="8095" y="117121"/>
                    <a:pt x="6395" y="11712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DC9263CA-30A5-4CAD-A2B3-ED2C05449D72}"/>
                </a:ext>
              </a:extLst>
            </p:cNvPr>
            <p:cNvSpPr/>
            <p:nvPr/>
          </p:nvSpPr>
          <p:spPr>
            <a:xfrm>
              <a:off x="9962543" y="3821899"/>
              <a:ext cx="179879" cy="179879"/>
            </a:xfrm>
            <a:custGeom>
              <a:avLst/>
              <a:gdLst>
                <a:gd name="connsiteX0" fmla="*/ 90639 w 179878"/>
                <a:gd name="connsiteY0" fmla="*/ 181478 h 179878"/>
                <a:gd name="connsiteX1" fmla="*/ 0 w 179878"/>
                <a:gd name="connsiteY1" fmla="*/ 90739 h 179878"/>
                <a:gd name="connsiteX2" fmla="*/ 90639 w 179878"/>
                <a:gd name="connsiteY2" fmla="*/ 0 h 179878"/>
                <a:gd name="connsiteX3" fmla="*/ 181378 w 179878"/>
                <a:gd name="connsiteY3" fmla="*/ 90739 h 179878"/>
                <a:gd name="connsiteX4" fmla="*/ 90639 w 179878"/>
                <a:gd name="connsiteY4" fmla="*/ 181478 h 179878"/>
                <a:gd name="connsiteX5" fmla="*/ 90639 w 179878"/>
                <a:gd name="connsiteY5" fmla="*/ 12891 h 179878"/>
                <a:gd name="connsiteX6" fmla="*/ 12792 w 179878"/>
                <a:gd name="connsiteY6" fmla="*/ 90739 h 179878"/>
                <a:gd name="connsiteX7" fmla="*/ 90639 w 179878"/>
                <a:gd name="connsiteY7" fmla="*/ 168586 h 179878"/>
                <a:gd name="connsiteX8" fmla="*/ 168586 w 179878"/>
                <a:gd name="connsiteY8" fmla="*/ 90739 h 179878"/>
                <a:gd name="connsiteX9" fmla="*/ 90639 w 179878"/>
                <a:gd name="connsiteY9" fmla="*/ 12891 h 179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878" h="179878">
                  <a:moveTo>
                    <a:pt x="90639" y="181478"/>
                  </a:moveTo>
                  <a:cubicBezTo>
                    <a:pt x="40673" y="181478"/>
                    <a:pt x="0" y="140805"/>
                    <a:pt x="0" y="90739"/>
                  </a:cubicBezTo>
                  <a:cubicBezTo>
                    <a:pt x="0" y="40673"/>
                    <a:pt x="40673" y="0"/>
                    <a:pt x="90639" y="0"/>
                  </a:cubicBezTo>
                  <a:cubicBezTo>
                    <a:pt x="140605" y="0"/>
                    <a:pt x="181378" y="40673"/>
                    <a:pt x="181378" y="90739"/>
                  </a:cubicBezTo>
                  <a:cubicBezTo>
                    <a:pt x="181378" y="140805"/>
                    <a:pt x="140605" y="181478"/>
                    <a:pt x="90639" y="181478"/>
                  </a:cubicBezTo>
                  <a:close/>
                  <a:moveTo>
                    <a:pt x="90639" y="12891"/>
                  </a:moveTo>
                  <a:cubicBezTo>
                    <a:pt x="47668" y="12891"/>
                    <a:pt x="12792" y="47868"/>
                    <a:pt x="12792" y="90739"/>
                  </a:cubicBezTo>
                  <a:cubicBezTo>
                    <a:pt x="12792" y="133610"/>
                    <a:pt x="47768" y="168586"/>
                    <a:pt x="90639" y="168586"/>
                  </a:cubicBezTo>
                  <a:cubicBezTo>
                    <a:pt x="133610" y="168586"/>
                    <a:pt x="168586" y="133610"/>
                    <a:pt x="168586" y="90739"/>
                  </a:cubicBezTo>
                  <a:cubicBezTo>
                    <a:pt x="168586" y="47868"/>
                    <a:pt x="133610" y="12891"/>
                    <a:pt x="90639" y="128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5" name="Group 534">
            <a:extLst>
              <a:ext uri="{FF2B5EF4-FFF2-40B4-BE49-F238E27FC236}">
                <a16:creationId xmlns:a16="http://schemas.microsoft.com/office/drawing/2014/main" id="{B839D046-A15C-4843-8A46-5A72C5D952A1}"/>
              </a:ext>
            </a:extLst>
          </p:cNvPr>
          <p:cNvGrpSpPr/>
          <p:nvPr/>
        </p:nvGrpSpPr>
        <p:grpSpPr>
          <a:xfrm>
            <a:off x="11116865" y="3821899"/>
            <a:ext cx="393035" cy="179879"/>
            <a:chOff x="11116865" y="3821899"/>
            <a:chExt cx="393035" cy="179879"/>
          </a:xfrm>
        </p:grpSpPr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EC13339B-86A6-43E7-B9DC-21675FD6B257}"/>
                </a:ext>
              </a:extLst>
            </p:cNvPr>
            <p:cNvSpPr/>
            <p:nvPr/>
          </p:nvSpPr>
          <p:spPr>
            <a:xfrm>
              <a:off x="11151841" y="3906242"/>
              <a:ext cx="169885" cy="9993"/>
            </a:xfrm>
            <a:custGeom>
              <a:avLst/>
              <a:gdLst>
                <a:gd name="connsiteX0" fmla="*/ 166488 w 169885"/>
                <a:gd name="connsiteY0" fmla="*/ 12791 h 9993"/>
                <a:gd name="connsiteX1" fmla="*/ 6396 w 169885"/>
                <a:gd name="connsiteY1" fmla="*/ 12791 h 9993"/>
                <a:gd name="connsiteX2" fmla="*/ 0 w 169885"/>
                <a:gd name="connsiteY2" fmla="*/ 6396 h 9993"/>
                <a:gd name="connsiteX3" fmla="*/ 6396 w 169885"/>
                <a:gd name="connsiteY3" fmla="*/ 0 h 9993"/>
                <a:gd name="connsiteX4" fmla="*/ 166488 w 169885"/>
                <a:gd name="connsiteY4" fmla="*/ 0 h 9993"/>
                <a:gd name="connsiteX5" fmla="*/ 172884 w 169885"/>
                <a:gd name="connsiteY5" fmla="*/ 6396 h 9993"/>
                <a:gd name="connsiteX6" fmla="*/ 166488 w 169885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885" h="9993">
                  <a:moveTo>
                    <a:pt x="166488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66488" y="0"/>
                  </a:lnTo>
                  <a:cubicBezTo>
                    <a:pt x="169985" y="0"/>
                    <a:pt x="172884" y="2898"/>
                    <a:pt x="172884" y="6396"/>
                  </a:cubicBezTo>
                  <a:cubicBezTo>
                    <a:pt x="172884" y="9893"/>
                    <a:pt x="170086" y="12791"/>
                    <a:pt x="16648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EF189A3A-EC18-4AB3-A00E-83778D4EDD2E}"/>
                </a:ext>
              </a:extLst>
            </p:cNvPr>
            <p:cNvSpPr/>
            <p:nvPr/>
          </p:nvSpPr>
          <p:spPr>
            <a:xfrm>
              <a:off x="11116865" y="3854077"/>
              <a:ext cx="59960" cy="109926"/>
            </a:xfrm>
            <a:custGeom>
              <a:avLst/>
              <a:gdLst>
                <a:gd name="connsiteX0" fmla="*/ 53464 w 59959"/>
                <a:gd name="connsiteY0" fmla="*/ 117121 h 109925"/>
                <a:gd name="connsiteX1" fmla="*/ 48867 w 59959"/>
                <a:gd name="connsiteY1" fmla="*/ 115222 h 109925"/>
                <a:gd name="connsiteX2" fmla="*/ 5297 w 59959"/>
                <a:gd name="connsiteY2" fmla="*/ 71052 h 109925"/>
                <a:gd name="connsiteX3" fmla="*/ 0 w 59959"/>
                <a:gd name="connsiteY3" fmla="*/ 58261 h 109925"/>
                <a:gd name="connsiteX4" fmla="*/ 5497 w 59959"/>
                <a:gd name="connsiteY4" fmla="*/ 45369 h 109925"/>
                <a:gd name="connsiteX5" fmla="*/ 49566 w 59959"/>
                <a:gd name="connsiteY5" fmla="*/ 1799 h 109925"/>
                <a:gd name="connsiteX6" fmla="*/ 58660 w 59959"/>
                <a:gd name="connsiteY6" fmla="*/ 1799 h 109925"/>
                <a:gd name="connsiteX7" fmla="*/ 60460 w 59959"/>
                <a:gd name="connsiteY7" fmla="*/ 6396 h 109925"/>
                <a:gd name="connsiteX8" fmla="*/ 58560 w 59959"/>
                <a:gd name="connsiteY8" fmla="*/ 10893 h 109925"/>
                <a:gd name="connsiteX9" fmla="*/ 14391 w 59959"/>
                <a:gd name="connsiteY9" fmla="*/ 54463 h 109925"/>
                <a:gd name="connsiteX10" fmla="*/ 12792 w 59959"/>
                <a:gd name="connsiteY10" fmla="*/ 58261 h 109925"/>
                <a:gd name="connsiteX11" fmla="*/ 14391 w 59959"/>
                <a:gd name="connsiteY11" fmla="*/ 62158 h 109925"/>
                <a:gd name="connsiteX12" fmla="*/ 57961 w 59959"/>
                <a:gd name="connsiteY12" fmla="*/ 106228 h 109925"/>
                <a:gd name="connsiteX13" fmla="*/ 57961 w 59959"/>
                <a:gd name="connsiteY13" fmla="*/ 115222 h 109925"/>
                <a:gd name="connsiteX14" fmla="*/ 53464 w 59959"/>
                <a:gd name="connsiteY14" fmla="*/ 117121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9959" h="109925">
                  <a:moveTo>
                    <a:pt x="53464" y="117121"/>
                  </a:moveTo>
                  <a:cubicBezTo>
                    <a:pt x="51666" y="117121"/>
                    <a:pt x="50066" y="116422"/>
                    <a:pt x="48867" y="115222"/>
                  </a:cubicBezTo>
                  <a:lnTo>
                    <a:pt x="5297" y="71052"/>
                  </a:lnTo>
                  <a:cubicBezTo>
                    <a:pt x="1899" y="67654"/>
                    <a:pt x="0" y="63157"/>
                    <a:pt x="0" y="58261"/>
                  </a:cubicBezTo>
                  <a:cubicBezTo>
                    <a:pt x="0" y="53464"/>
                    <a:pt x="1998" y="48767"/>
                    <a:pt x="5497" y="45369"/>
                  </a:cubicBezTo>
                  <a:lnTo>
                    <a:pt x="49566" y="1799"/>
                  </a:lnTo>
                  <a:cubicBezTo>
                    <a:pt x="52065" y="-600"/>
                    <a:pt x="56262" y="-600"/>
                    <a:pt x="58660" y="1799"/>
                  </a:cubicBezTo>
                  <a:cubicBezTo>
                    <a:pt x="59860" y="3098"/>
                    <a:pt x="60460" y="4697"/>
                    <a:pt x="60460" y="6396"/>
                  </a:cubicBezTo>
                  <a:cubicBezTo>
                    <a:pt x="60460" y="8095"/>
                    <a:pt x="59760" y="9693"/>
                    <a:pt x="58560" y="10893"/>
                  </a:cubicBezTo>
                  <a:lnTo>
                    <a:pt x="14391" y="54463"/>
                  </a:lnTo>
                  <a:cubicBezTo>
                    <a:pt x="13391" y="55563"/>
                    <a:pt x="12892" y="56762"/>
                    <a:pt x="12792" y="58261"/>
                  </a:cubicBezTo>
                  <a:cubicBezTo>
                    <a:pt x="12792" y="59660"/>
                    <a:pt x="13391" y="61059"/>
                    <a:pt x="14391" y="62158"/>
                  </a:cubicBezTo>
                  <a:lnTo>
                    <a:pt x="57961" y="106228"/>
                  </a:lnTo>
                  <a:cubicBezTo>
                    <a:pt x="60460" y="108727"/>
                    <a:pt x="60460" y="112824"/>
                    <a:pt x="57961" y="115222"/>
                  </a:cubicBezTo>
                  <a:cubicBezTo>
                    <a:pt x="56762" y="116422"/>
                    <a:pt x="55163" y="117121"/>
                    <a:pt x="53464" y="11712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E8EA4552-FFD2-48A8-8AFF-87020BB8ED50}"/>
                </a:ext>
              </a:extLst>
            </p:cNvPr>
            <p:cNvSpPr/>
            <p:nvPr/>
          </p:nvSpPr>
          <p:spPr>
            <a:xfrm>
              <a:off x="11151841" y="3906242"/>
              <a:ext cx="169885" cy="9993"/>
            </a:xfrm>
            <a:custGeom>
              <a:avLst/>
              <a:gdLst>
                <a:gd name="connsiteX0" fmla="*/ 166488 w 169885"/>
                <a:gd name="connsiteY0" fmla="*/ 12791 h 9993"/>
                <a:gd name="connsiteX1" fmla="*/ 6396 w 169885"/>
                <a:gd name="connsiteY1" fmla="*/ 12791 h 9993"/>
                <a:gd name="connsiteX2" fmla="*/ 0 w 169885"/>
                <a:gd name="connsiteY2" fmla="*/ 6396 h 9993"/>
                <a:gd name="connsiteX3" fmla="*/ 6396 w 169885"/>
                <a:gd name="connsiteY3" fmla="*/ 0 h 9993"/>
                <a:gd name="connsiteX4" fmla="*/ 166488 w 169885"/>
                <a:gd name="connsiteY4" fmla="*/ 0 h 9993"/>
                <a:gd name="connsiteX5" fmla="*/ 172884 w 169885"/>
                <a:gd name="connsiteY5" fmla="*/ 6396 h 9993"/>
                <a:gd name="connsiteX6" fmla="*/ 166488 w 169885"/>
                <a:gd name="connsiteY6" fmla="*/ 127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885" h="9993">
                  <a:moveTo>
                    <a:pt x="166488" y="12791"/>
                  </a:moveTo>
                  <a:lnTo>
                    <a:pt x="6396" y="12791"/>
                  </a:lnTo>
                  <a:cubicBezTo>
                    <a:pt x="2898" y="12791"/>
                    <a:pt x="0" y="98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66488" y="0"/>
                  </a:lnTo>
                  <a:cubicBezTo>
                    <a:pt x="169985" y="0"/>
                    <a:pt x="172884" y="2898"/>
                    <a:pt x="172884" y="6396"/>
                  </a:cubicBezTo>
                  <a:cubicBezTo>
                    <a:pt x="172884" y="9893"/>
                    <a:pt x="170086" y="12791"/>
                    <a:pt x="16648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6292320-FCFA-49CB-9EF7-F842DA7418E0}"/>
                </a:ext>
              </a:extLst>
            </p:cNvPr>
            <p:cNvSpPr/>
            <p:nvPr/>
          </p:nvSpPr>
          <p:spPr>
            <a:xfrm>
              <a:off x="11116865" y="3854077"/>
              <a:ext cx="59960" cy="109926"/>
            </a:xfrm>
            <a:custGeom>
              <a:avLst/>
              <a:gdLst>
                <a:gd name="connsiteX0" fmla="*/ 53464 w 59959"/>
                <a:gd name="connsiteY0" fmla="*/ 117121 h 109925"/>
                <a:gd name="connsiteX1" fmla="*/ 48867 w 59959"/>
                <a:gd name="connsiteY1" fmla="*/ 115222 h 109925"/>
                <a:gd name="connsiteX2" fmla="*/ 5297 w 59959"/>
                <a:gd name="connsiteY2" fmla="*/ 71052 h 109925"/>
                <a:gd name="connsiteX3" fmla="*/ 0 w 59959"/>
                <a:gd name="connsiteY3" fmla="*/ 58261 h 109925"/>
                <a:gd name="connsiteX4" fmla="*/ 5497 w 59959"/>
                <a:gd name="connsiteY4" fmla="*/ 45369 h 109925"/>
                <a:gd name="connsiteX5" fmla="*/ 49566 w 59959"/>
                <a:gd name="connsiteY5" fmla="*/ 1799 h 109925"/>
                <a:gd name="connsiteX6" fmla="*/ 58660 w 59959"/>
                <a:gd name="connsiteY6" fmla="*/ 1799 h 109925"/>
                <a:gd name="connsiteX7" fmla="*/ 60460 w 59959"/>
                <a:gd name="connsiteY7" fmla="*/ 6396 h 109925"/>
                <a:gd name="connsiteX8" fmla="*/ 58560 w 59959"/>
                <a:gd name="connsiteY8" fmla="*/ 10893 h 109925"/>
                <a:gd name="connsiteX9" fmla="*/ 14391 w 59959"/>
                <a:gd name="connsiteY9" fmla="*/ 54463 h 109925"/>
                <a:gd name="connsiteX10" fmla="*/ 12792 w 59959"/>
                <a:gd name="connsiteY10" fmla="*/ 58261 h 109925"/>
                <a:gd name="connsiteX11" fmla="*/ 14391 w 59959"/>
                <a:gd name="connsiteY11" fmla="*/ 62158 h 109925"/>
                <a:gd name="connsiteX12" fmla="*/ 57961 w 59959"/>
                <a:gd name="connsiteY12" fmla="*/ 106228 h 109925"/>
                <a:gd name="connsiteX13" fmla="*/ 57961 w 59959"/>
                <a:gd name="connsiteY13" fmla="*/ 115222 h 109925"/>
                <a:gd name="connsiteX14" fmla="*/ 53464 w 59959"/>
                <a:gd name="connsiteY14" fmla="*/ 117121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9959" h="109925">
                  <a:moveTo>
                    <a:pt x="53464" y="117121"/>
                  </a:moveTo>
                  <a:cubicBezTo>
                    <a:pt x="51666" y="117121"/>
                    <a:pt x="50066" y="116422"/>
                    <a:pt x="48867" y="115222"/>
                  </a:cubicBezTo>
                  <a:lnTo>
                    <a:pt x="5297" y="71052"/>
                  </a:lnTo>
                  <a:cubicBezTo>
                    <a:pt x="1899" y="67654"/>
                    <a:pt x="0" y="63157"/>
                    <a:pt x="0" y="58261"/>
                  </a:cubicBezTo>
                  <a:cubicBezTo>
                    <a:pt x="0" y="53464"/>
                    <a:pt x="1998" y="48767"/>
                    <a:pt x="5497" y="45369"/>
                  </a:cubicBezTo>
                  <a:lnTo>
                    <a:pt x="49566" y="1799"/>
                  </a:lnTo>
                  <a:cubicBezTo>
                    <a:pt x="52065" y="-600"/>
                    <a:pt x="56262" y="-600"/>
                    <a:pt x="58660" y="1799"/>
                  </a:cubicBezTo>
                  <a:cubicBezTo>
                    <a:pt x="59860" y="3098"/>
                    <a:pt x="60460" y="4697"/>
                    <a:pt x="60460" y="6396"/>
                  </a:cubicBezTo>
                  <a:cubicBezTo>
                    <a:pt x="60460" y="8095"/>
                    <a:pt x="59760" y="9693"/>
                    <a:pt x="58560" y="10893"/>
                  </a:cubicBezTo>
                  <a:lnTo>
                    <a:pt x="14391" y="54463"/>
                  </a:lnTo>
                  <a:cubicBezTo>
                    <a:pt x="13391" y="55563"/>
                    <a:pt x="12892" y="56762"/>
                    <a:pt x="12792" y="58261"/>
                  </a:cubicBezTo>
                  <a:cubicBezTo>
                    <a:pt x="12792" y="59660"/>
                    <a:pt x="13391" y="61059"/>
                    <a:pt x="14391" y="62158"/>
                  </a:cubicBezTo>
                  <a:lnTo>
                    <a:pt x="57961" y="106228"/>
                  </a:lnTo>
                  <a:cubicBezTo>
                    <a:pt x="60460" y="108727"/>
                    <a:pt x="60460" y="112824"/>
                    <a:pt x="57961" y="115222"/>
                  </a:cubicBezTo>
                  <a:cubicBezTo>
                    <a:pt x="56762" y="116422"/>
                    <a:pt x="55163" y="117121"/>
                    <a:pt x="53464" y="11712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29D8C38D-95E8-46A4-A2D8-FC4BA6DE26FF}"/>
                </a:ext>
              </a:extLst>
            </p:cNvPr>
            <p:cNvSpPr/>
            <p:nvPr/>
          </p:nvSpPr>
          <p:spPr>
            <a:xfrm>
              <a:off x="11330021" y="3821899"/>
              <a:ext cx="179879" cy="179879"/>
            </a:xfrm>
            <a:custGeom>
              <a:avLst/>
              <a:gdLst>
                <a:gd name="connsiteX0" fmla="*/ 90640 w 179878"/>
                <a:gd name="connsiteY0" fmla="*/ 181478 h 179878"/>
                <a:gd name="connsiteX1" fmla="*/ 0 w 179878"/>
                <a:gd name="connsiteY1" fmla="*/ 90739 h 179878"/>
                <a:gd name="connsiteX2" fmla="*/ 90640 w 179878"/>
                <a:gd name="connsiteY2" fmla="*/ 0 h 179878"/>
                <a:gd name="connsiteX3" fmla="*/ 181278 w 179878"/>
                <a:gd name="connsiteY3" fmla="*/ 90739 h 179878"/>
                <a:gd name="connsiteX4" fmla="*/ 90640 w 179878"/>
                <a:gd name="connsiteY4" fmla="*/ 181478 h 179878"/>
                <a:gd name="connsiteX5" fmla="*/ 90640 w 179878"/>
                <a:gd name="connsiteY5" fmla="*/ 12891 h 179878"/>
                <a:gd name="connsiteX6" fmla="*/ 12792 w 179878"/>
                <a:gd name="connsiteY6" fmla="*/ 90739 h 179878"/>
                <a:gd name="connsiteX7" fmla="*/ 90640 w 179878"/>
                <a:gd name="connsiteY7" fmla="*/ 168586 h 179878"/>
                <a:gd name="connsiteX8" fmla="*/ 168487 w 179878"/>
                <a:gd name="connsiteY8" fmla="*/ 90739 h 179878"/>
                <a:gd name="connsiteX9" fmla="*/ 90640 w 179878"/>
                <a:gd name="connsiteY9" fmla="*/ 12891 h 179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878" h="179878">
                  <a:moveTo>
                    <a:pt x="90640" y="181478"/>
                  </a:moveTo>
                  <a:cubicBezTo>
                    <a:pt x="40673" y="181478"/>
                    <a:pt x="0" y="140805"/>
                    <a:pt x="0" y="90739"/>
                  </a:cubicBezTo>
                  <a:cubicBezTo>
                    <a:pt x="0" y="40673"/>
                    <a:pt x="40673" y="0"/>
                    <a:pt x="90640" y="0"/>
                  </a:cubicBezTo>
                  <a:cubicBezTo>
                    <a:pt x="140606" y="0"/>
                    <a:pt x="181278" y="40673"/>
                    <a:pt x="181278" y="90739"/>
                  </a:cubicBezTo>
                  <a:cubicBezTo>
                    <a:pt x="181278" y="140805"/>
                    <a:pt x="140706" y="181478"/>
                    <a:pt x="90640" y="181478"/>
                  </a:cubicBezTo>
                  <a:close/>
                  <a:moveTo>
                    <a:pt x="90640" y="12891"/>
                  </a:moveTo>
                  <a:cubicBezTo>
                    <a:pt x="47668" y="12891"/>
                    <a:pt x="12792" y="47868"/>
                    <a:pt x="12792" y="90739"/>
                  </a:cubicBezTo>
                  <a:cubicBezTo>
                    <a:pt x="12792" y="133610"/>
                    <a:pt x="47768" y="168586"/>
                    <a:pt x="90640" y="168586"/>
                  </a:cubicBezTo>
                  <a:cubicBezTo>
                    <a:pt x="133511" y="168586"/>
                    <a:pt x="168487" y="133610"/>
                    <a:pt x="168487" y="90739"/>
                  </a:cubicBezTo>
                  <a:cubicBezTo>
                    <a:pt x="168487" y="47868"/>
                    <a:pt x="133610" y="12891"/>
                    <a:pt x="90640" y="128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5" name="Group 544">
            <a:extLst>
              <a:ext uri="{FF2B5EF4-FFF2-40B4-BE49-F238E27FC236}">
                <a16:creationId xmlns:a16="http://schemas.microsoft.com/office/drawing/2014/main" id="{8DACC11B-BA96-4BB6-89EE-85C1A9923C75}"/>
              </a:ext>
            </a:extLst>
          </p:cNvPr>
          <p:cNvGrpSpPr/>
          <p:nvPr/>
        </p:nvGrpSpPr>
        <p:grpSpPr>
          <a:xfrm>
            <a:off x="786830" y="4794280"/>
            <a:ext cx="179879" cy="392599"/>
            <a:chOff x="786830" y="4794280"/>
            <a:chExt cx="179879" cy="392599"/>
          </a:xfrm>
        </p:grpSpPr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25FCCCB-212F-4CEF-A6DE-DD7CC536CD69}"/>
                </a:ext>
              </a:extLst>
            </p:cNvPr>
            <p:cNvSpPr/>
            <p:nvPr/>
          </p:nvSpPr>
          <p:spPr>
            <a:xfrm>
              <a:off x="871173" y="4828920"/>
              <a:ext cx="9993" cy="169885"/>
            </a:xfrm>
            <a:custGeom>
              <a:avLst/>
              <a:gdLst>
                <a:gd name="connsiteX0" fmla="*/ 6396 w 9993"/>
                <a:gd name="connsiteY0" fmla="*/ 172983 h 169885"/>
                <a:gd name="connsiteX1" fmla="*/ 0 w 9993"/>
                <a:gd name="connsiteY1" fmla="*/ 166588 h 169885"/>
                <a:gd name="connsiteX2" fmla="*/ 0 w 9993"/>
                <a:gd name="connsiteY2" fmla="*/ 6396 h 169885"/>
                <a:gd name="connsiteX3" fmla="*/ 6396 w 9993"/>
                <a:gd name="connsiteY3" fmla="*/ 0 h 169885"/>
                <a:gd name="connsiteX4" fmla="*/ 12791 w 9993"/>
                <a:gd name="connsiteY4" fmla="*/ 6396 h 169885"/>
                <a:gd name="connsiteX5" fmla="*/ 12791 w 9993"/>
                <a:gd name="connsiteY5" fmla="*/ 166488 h 169885"/>
                <a:gd name="connsiteX6" fmla="*/ 6396 w 9993"/>
                <a:gd name="connsiteY6" fmla="*/ 172983 h 16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169885">
                  <a:moveTo>
                    <a:pt x="6396" y="172983"/>
                  </a:moveTo>
                  <a:cubicBezTo>
                    <a:pt x="2898" y="172983"/>
                    <a:pt x="0" y="170085"/>
                    <a:pt x="0" y="16658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166488"/>
                  </a:lnTo>
                  <a:cubicBezTo>
                    <a:pt x="12791" y="170085"/>
                    <a:pt x="9893" y="172983"/>
                    <a:pt x="6396" y="172983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C12F7083-AA10-4FB1-86D8-8BF9C8B24FF4}"/>
                </a:ext>
              </a:extLst>
            </p:cNvPr>
            <p:cNvSpPr/>
            <p:nvPr/>
          </p:nvSpPr>
          <p:spPr>
            <a:xfrm>
              <a:off x="819008" y="4794280"/>
              <a:ext cx="109926" cy="59960"/>
            </a:xfrm>
            <a:custGeom>
              <a:avLst/>
              <a:gdLst>
                <a:gd name="connsiteX0" fmla="*/ 110725 w 109925"/>
                <a:gd name="connsiteY0" fmla="*/ 60122 h 59959"/>
                <a:gd name="connsiteX1" fmla="*/ 106228 w 109925"/>
                <a:gd name="connsiteY1" fmla="*/ 58224 h 59959"/>
                <a:gd name="connsiteX2" fmla="*/ 62658 w 109925"/>
                <a:gd name="connsiteY2" fmla="*/ 14154 h 59959"/>
                <a:gd name="connsiteX3" fmla="*/ 58760 w 109925"/>
                <a:gd name="connsiteY3" fmla="*/ 12555 h 59959"/>
                <a:gd name="connsiteX4" fmla="*/ 54963 w 109925"/>
                <a:gd name="connsiteY4" fmla="*/ 14054 h 59959"/>
                <a:gd name="connsiteX5" fmla="*/ 10893 w 109925"/>
                <a:gd name="connsiteY5" fmla="*/ 57624 h 59959"/>
                <a:gd name="connsiteX6" fmla="*/ 10893 w 109925"/>
                <a:gd name="connsiteY6" fmla="*/ 57624 h 59959"/>
                <a:gd name="connsiteX7" fmla="*/ 1799 w 109925"/>
                <a:gd name="connsiteY7" fmla="*/ 57624 h 59959"/>
                <a:gd name="connsiteX8" fmla="*/ 0 w 109925"/>
                <a:gd name="connsiteY8" fmla="*/ 53027 h 59959"/>
                <a:gd name="connsiteX9" fmla="*/ 1899 w 109925"/>
                <a:gd name="connsiteY9" fmla="*/ 48531 h 59959"/>
                <a:gd name="connsiteX10" fmla="*/ 45969 w 109925"/>
                <a:gd name="connsiteY10" fmla="*/ 4960 h 59959"/>
                <a:gd name="connsiteX11" fmla="*/ 71652 w 109925"/>
                <a:gd name="connsiteY11" fmla="*/ 5159 h 59959"/>
                <a:gd name="connsiteX12" fmla="*/ 115322 w 109925"/>
                <a:gd name="connsiteY12" fmla="*/ 49230 h 59959"/>
                <a:gd name="connsiteX13" fmla="*/ 115222 w 109925"/>
                <a:gd name="connsiteY13" fmla="*/ 58324 h 59959"/>
                <a:gd name="connsiteX14" fmla="*/ 110725 w 109925"/>
                <a:gd name="connsiteY14" fmla="*/ 60122 h 59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925" h="59959">
                  <a:moveTo>
                    <a:pt x="110725" y="60122"/>
                  </a:moveTo>
                  <a:cubicBezTo>
                    <a:pt x="109026" y="60122"/>
                    <a:pt x="107428" y="59423"/>
                    <a:pt x="106228" y="58224"/>
                  </a:cubicBezTo>
                  <a:lnTo>
                    <a:pt x="62658" y="14154"/>
                  </a:lnTo>
                  <a:cubicBezTo>
                    <a:pt x="61558" y="13054"/>
                    <a:pt x="60259" y="12555"/>
                    <a:pt x="58760" y="12555"/>
                  </a:cubicBezTo>
                  <a:cubicBezTo>
                    <a:pt x="57261" y="12555"/>
                    <a:pt x="55962" y="13054"/>
                    <a:pt x="54963" y="14054"/>
                  </a:cubicBezTo>
                  <a:lnTo>
                    <a:pt x="10893" y="57624"/>
                  </a:lnTo>
                  <a:lnTo>
                    <a:pt x="10893" y="57624"/>
                  </a:lnTo>
                  <a:cubicBezTo>
                    <a:pt x="8394" y="60023"/>
                    <a:pt x="4197" y="60023"/>
                    <a:pt x="1799" y="57624"/>
                  </a:cubicBezTo>
                  <a:cubicBezTo>
                    <a:pt x="600" y="56425"/>
                    <a:pt x="0" y="54826"/>
                    <a:pt x="0" y="53027"/>
                  </a:cubicBezTo>
                  <a:cubicBezTo>
                    <a:pt x="0" y="51329"/>
                    <a:pt x="700" y="49730"/>
                    <a:pt x="1899" y="48531"/>
                  </a:cubicBezTo>
                  <a:lnTo>
                    <a:pt x="45969" y="4960"/>
                  </a:lnTo>
                  <a:cubicBezTo>
                    <a:pt x="52764" y="-1736"/>
                    <a:pt x="64956" y="-1636"/>
                    <a:pt x="71652" y="5159"/>
                  </a:cubicBezTo>
                  <a:lnTo>
                    <a:pt x="115322" y="49230"/>
                  </a:lnTo>
                  <a:cubicBezTo>
                    <a:pt x="117721" y="51828"/>
                    <a:pt x="117721" y="55825"/>
                    <a:pt x="115222" y="58324"/>
                  </a:cubicBezTo>
                  <a:cubicBezTo>
                    <a:pt x="114023" y="59523"/>
                    <a:pt x="112424" y="60122"/>
                    <a:pt x="110725" y="6012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B7235D34-4901-4A98-A457-4619454CA9B4}"/>
                </a:ext>
              </a:extLst>
            </p:cNvPr>
            <p:cNvSpPr/>
            <p:nvPr/>
          </p:nvSpPr>
          <p:spPr>
            <a:xfrm>
              <a:off x="871173" y="4828920"/>
              <a:ext cx="9993" cy="169885"/>
            </a:xfrm>
            <a:custGeom>
              <a:avLst/>
              <a:gdLst>
                <a:gd name="connsiteX0" fmla="*/ 6396 w 9993"/>
                <a:gd name="connsiteY0" fmla="*/ 172983 h 169885"/>
                <a:gd name="connsiteX1" fmla="*/ 0 w 9993"/>
                <a:gd name="connsiteY1" fmla="*/ 166588 h 169885"/>
                <a:gd name="connsiteX2" fmla="*/ 0 w 9993"/>
                <a:gd name="connsiteY2" fmla="*/ 6396 h 169885"/>
                <a:gd name="connsiteX3" fmla="*/ 6396 w 9993"/>
                <a:gd name="connsiteY3" fmla="*/ 0 h 169885"/>
                <a:gd name="connsiteX4" fmla="*/ 12791 w 9993"/>
                <a:gd name="connsiteY4" fmla="*/ 6396 h 169885"/>
                <a:gd name="connsiteX5" fmla="*/ 12791 w 9993"/>
                <a:gd name="connsiteY5" fmla="*/ 166488 h 169885"/>
                <a:gd name="connsiteX6" fmla="*/ 6396 w 9993"/>
                <a:gd name="connsiteY6" fmla="*/ 172983 h 16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169885">
                  <a:moveTo>
                    <a:pt x="6396" y="172983"/>
                  </a:moveTo>
                  <a:cubicBezTo>
                    <a:pt x="2898" y="172983"/>
                    <a:pt x="0" y="170085"/>
                    <a:pt x="0" y="16658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166488"/>
                  </a:lnTo>
                  <a:cubicBezTo>
                    <a:pt x="12791" y="170085"/>
                    <a:pt x="9893" y="172983"/>
                    <a:pt x="6396" y="172983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1585E821-DBCA-4380-B887-09BFB2AC45E8}"/>
                </a:ext>
              </a:extLst>
            </p:cNvPr>
            <p:cNvSpPr/>
            <p:nvPr/>
          </p:nvSpPr>
          <p:spPr>
            <a:xfrm>
              <a:off x="819008" y="4794280"/>
              <a:ext cx="109926" cy="59960"/>
            </a:xfrm>
            <a:custGeom>
              <a:avLst/>
              <a:gdLst>
                <a:gd name="connsiteX0" fmla="*/ 110725 w 109925"/>
                <a:gd name="connsiteY0" fmla="*/ 60122 h 59959"/>
                <a:gd name="connsiteX1" fmla="*/ 106228 w 109925"/>
                <a:gd name="connsiteY1" fmla="*/ 58224 h 59959"/>
                <a:gd name="connsiteX2" fmla="*/ 62658 w 109925"/>
                <a:gd name="connsiteY2" fmla="*/ 14154 h 59959"/>
                <a:gd name="connsiteX3" fmla="*/ 58760 w 109925"/>
                <a:gd name="connsiteY3" fmla="*/ 12555 h 59959"/>
                <a:gd name="connsiteX4" fmla="*/ 54963 w 109925"/>
                <a:gd name="connsiteY4" fmla="*/ 14054 h 59959"/>
                <a:gd name="connsiteX5" fmla="*/ 10893 w 109925"/>
                <a:gd name="connsiteY5" fmla="*/ 57624 h 59959"/>
                <a:gd name="connsiteX6" fmla="*/ 10893 w 109925"/>
                <a:gd name="connsiteY6" fmla="*/ 57624 h 59959"/>
                <a:gd name="connsiteX7" fmla="*/ 1799 w 109925"/>
                <a:gd name="connsiteY7" fmla="*/ 57624 h 59959"/>
                <a:gd name="connsiteX8" fmla="*/ 0 w 109925"/>
                <a:gd name="connsiteY8" fmla="*/ 53027 h 59959"/>
                <a:gd name="connsiteX9" fmla="*/ 1899 w 109925"/>
                <a:gd name="connsiteY9" fmla="*/ 48531 h 59959"/>
                <a:gd name="connsiteX10" fmla="*/ 45969 w 109925"/>
                <a:gd name="connsiteY10" fmla="*/ 4960 h 59959"/>
                <a:gd name="connsiteX11" fmla="*/ 71652 w 109925"/>
                <a:gd name="connsiteY11" fmla="*/ 5159 h 59959"/>
                <a:gd name="connsiteX12" fmla="*/ 115322 w 109925"/>
                <a:gd name="connsiteY12" fmla="*/ 49230 h 59959"/>
                <a:gd name="connsiteX13" fmla="*/ 115222 w 109925"/>
                <a:gd name="connsiteY13" fmla="*/ 58324 h 59959"/>
                <a:gd name="connsiteX14" fmla="*/ 110725 w 109925"/>
                <a:gd name="connsiteY14" fmla="*/ 60122 h 59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925" h="59959">
                  <a:moveTo>
                    <a:pt x="110725" y="60122"/>
                  </a:moveTo>
                  <a:cubicBezTo>
                    <a:pt x="109026" y="60122"/>
                    <a:pt x="107428" y="59423"/>
                    <a:pt x="106228" y="58224"/>
                  </a:cubicBezTo>
                  <a:lnTo>
                    <a:pt x="62658" y="14154"/>
                  </a:lnTo>
                  <a:cubicBezTo>
                    <a:pt x="61558" y="13054"/>
                    <a:pt x="60259" y="12555"/>
                    <a:pt x="58760" y="12555"/>
                  </a:cubicBezTo>
                  <a:cubicBezTo>
                    <a:pt x="57261" y="12555"/>
                    <a:pt x="55962" y="13054"/>
                    <a:pt x="54963" y="14054"/>
                  </a:cubicBezTo>
                  <a:lnTo>
                    <a:pt x="10893" y="57624"/>
                  </a:lnTo>
                  <a:lnTo>
                    <a:pt x="10893" y="57624"/>
                  </a:lnTo>
                  <a:cubicBezTo>
                    <a:pt x="8394" y="60023"/>
                    <a:pt x="4197" y="60023"/>
                    <a:pt x="1799" y="57624"/>
                  </a:cubicBezTo>
                  <a:cubicBezTo>
                    <a:pt x="600" y="56425"/>
                    <a:pt x="0" y="54826"/>
                    <a:pt x="0" y="53027"/>
                  </a:cubicBezTo>
                  <a:cubicBezTo>
                    <a:pt x="0" y="51329"/>
                    <a:pt x="700" y="49730"/>
                    <a:pt x="1899" y="48531"/>
                  </a:cubicBezTo>
                  <a:lnTo>
                    <a:pt x="45969" y="4960"/>
                  </a:lnTo>
                  <a:cubicBezTo>
                    <a:pt x="52764" y="-1736"/>
                    <a:pt x="64956" y="-1636"/>
                    <a:pt x="71652" y="5159"/>
                  </a:cubicBezTo>
                  <a:lnTo>
                    <a:pt x="115322" y="49230"/>
                  </a:lnTo>
                  <a:cubicBezTo>
                    <a:pt x="117721" y="51828"/>
                    <a:pt x="117721" y="55825"/>
                    <a:pt x="115222" y="58324"/>
                  </a:cubicBezTo>
                  <a:cubicBezTo>
                    <a:pt x="114023" y="59523"/>
                    <a:pt x="112424" y="60122"/>
                    <a:pt x="110725" y="6012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A4D4E6D4-A3A0-4BDD-8047-DDE3750B2042}"/>
                </a:ext>
              </a:extLst>
            </p:cNvPr>
            <p:cNvSpPr/>
            <p:nvPr/>
          </p:nvSpPr>
          <p:spPr>
            <a:xfrm>
              <a:off x="786830" y="5007000"/>
              <a:ext cx="179879" cy="179879"/>
            </a:xfrm>
            <a:custGeom>
              <a:avLst/>
              <a:gdLst>
                <a:gd name="connsiteX0" fmla="*/ 90739 w 179878"/>
                <a:gd name="connsiteY0" fmla="*/ 181478 h 179878"/>
                <a:gd name="connsiteX1" fmla="*/ 0 w 179878"/>
                <a:gd name="connsiteY1" fmla="*/ 90739 h 179878"/>
                <a:gd name="connsiteX2" fmla="*/ 90739 w 179878"/>
                <a:gd name="connsiteY2" fmla="*/ 0 h 179878"/>
                <a:gd name="connsiteX3" fmla="*/ 181378 w 179878"/>
                <a:gd name="connsiteY3" fmla="*/ 90739 h 179878"/>
                <a:gd name="connsiteX4" fmla="*/ 90739 w 179878"/>
                <a:gd name="connsiteY4" fmla="*/ 181478 h 179878"/>
                <a:gd name="connsiteX5" fmla="*/ 90739 w 179878"/>
                <a:gd name="connsiteY5" fmla="*/ 12891 h 179878"/>
                <a:gd name="connsiteX6" fmla="*/ 12891 w 179878"/>
                <a:gd name="connsiteY6" fmla="*/ 90739 h 179878"/>
                <a:gd name="connsiteX7" fmla="*/ 90739 w 179878"/>
                <a:gd name="connsiteY7" fmla="*/ 168586 h 179878"/>
                <a:gd name="connsiteX8" fmla="*/ 168586 w 179878"/>
                <a:gd name="connsiteY8" fmla="*/ 90739 h 179878"/>
                <a:gd name="connsiteX9" fmla="*/ 90739 w 179878"/>
                <a:gd name="connsiteY9" fmla="*/ 12891 h 179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878" h="179878">
                  <a:moveTo>
                    <a:pt x="90739" y="181478"/>
                  </a:moveTo>
                  <a:cubicBezTo>
                    <a:pt x="40773" y="181478"/>
                    <a:pt x="0" y="140805"/>
                    <a:pt x="0" y="90739"/>
                  </a:cubicBezTo>
                  <a:cubicBezTo>
                    <a:pt x="0" y="40673"/>
                    <a:pt x="40673" y="0"/>
                    <a:pt x="90739" y="0"/>
                  </a:cubicBezTo>
                  <a:cubicBezTo>
                    <a:pt x="140805" y="0"/>
                    <a:pt x="181378" y="40673"/>
                    <a:pt x="181378" y="90739"/>
                  </a:cubicBezTo>
                  <a:cubicBezTo>
                    <a:pt x="181378" y="140805"/>
                    <a:pt x="140705" y="181478"/>
                    <a:pt x="90739" y="181478"/>
                  </a:cubicBezTo>
                  <a:close/>
                  <a:moveTo>
                    <a:pt x="90739" y="12891"/>
                  </a:moveTo>
                  <a:cubicBezTo>
                    <a:pt x="47768" y="12891"/>
                    <a:pt x="12891" y="47868"/>
                    <a:pt x="12891" y="90739"/>
                  </a:cubicBezTo>
                  <a:cubicBezTo>
                    <a:pt x="12891" y="133610"/>
                    <a:pt x="47868" y="168586"/>
                    <a:pt x="90739" y="168586"/>
                  </a:cubicBezTo>
                  <a:cubicBezTo>
                    <a:pt x="133710" y="168586"/>
                    <a:pt x="168586" y="133610"/>
                    <a:pt x="168586" y="90739"/>
                  </a:cubicBezTo>
                  <a:cubicBezTo>
                    <a:pt x="168586" y="47868"/>
                    <a:pt x="133710" y="12891"/>
                    <a:pt x="90739" y="128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4" name="Group 543">
            <a:extLst>
              <a:ext uri="{FF2B5EF4-FFF2-40B4-BE49-F238E27FC236}">
                <a16:creationId xmlns:a16="http://schemas.microsoft.com/office/drawing/2014/main" id="{ED43F8FB-EDB1-4381-83F1-60728F757825}"/>
              </a:ext>
            </a:extLst>
          </p:cNvPr>
          <p:cNvGrpSpPr/>
          <p:nvPr/>
        </p:nvGrpSpPr>
        <p:grpSpPr>
          <a:xfrm>
            <a:off x="1946648" y="4794044"/>
            <a:ext cx="179879" cy="394034"/>
            <a:chOff x="1946648" y="4794044"/>
            <a:chExt cx="179879" cy="394034"/>
          </a:xfrm>
        </p:grpSpPr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581F581A-A93C-4DFC-916C-BD8B03E41D4E}"/>
                </a:ext>
              </a:extLst>
            </p:cNvPr>
            <p:cNvSpPr/>
            <p:nvPr/>
          </p:nvSpPr>
          <p:spPr>
            <a:xfrm>
              <a:off x="2030891" y="4980718"/>
              <a:ext cx="9993" cy="169885"/>
            </a:xfrm>
            <a:custGeom>
              <a:avLst/>
              <a:gdLst>
                <a:gd name="connsiteX0" fmla="*/ 6396 w 9993"/>
                <a:gd name="connsiteY0" fmla="*/ 172883 h 169885"/>
                <a:gd name="connsiteX1" fmla="*/ 0 w 9993"/>
                <a:gd name="connsiteY1" fmla="*/ 166488 h 169885"/>
                <a:gd name="connsiteX2" fmla="*/ 0 w 9993"/>
                <a:gd name="connsiteY2" fmla="*/ 6396 h 169885"/>
                <a:gd name="connsiteX3" fmla="*/ 6396 w 9993"/>
                <a:gd name="connsiteY3" fmla="*/ 0 h 169885"/>
                <a:gd name="connsiteX4" fmla="*/ 12791 w 9993"/>
                <a:gd name="connsiteY4" fmla="*/ 6396 h 169885"/>
                <a:gd name="connsiteX5" fmla="*/ 12791 w 9993"/>
                <a:gd name="connsiteY5" fmla="*/ 166488 h 169885"/>
                <a:gd name="connsiteX6" fmla="*/ 6396 w 9993"/>
                <a:gd name="connsiteY6" fmla="*/ 172883 h 16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169885">
                  <a:moveTo>
                    <a:pt x="6396" y="172883"/>
                  </a:moveTo>
                  <a:cubicBezTo>
                    <a:pt x="2898" y="172883"/>
                    <a:pt x="0" y="169985"/>
                    <a:pt x="0" y="16648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166488"/>
                  </a:lnTo>
                  <a:cubicBezTo>
                    <a:pt x="12791" y="169985"/>
                    <a:pt x="9993" y="172883"/>
                    <a:pt x="6396" y="172883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5844838-FA3E-462C-936C-8DDBBC6BF1CC}"/>
                </a:ext>
              </a:extLst>
            </p:cNvPr>
            <p:cNvSpPr/>
            <p:nvPr/>
          </p:nvSpPr>
          <p:spPr>
            <a:xfrm>
              <a:off x="1978738" y="5128118"/>
              <a:ext cx="109926" cy="59960"/>
            </a:xfrm>
            <a:custGeom>
              <a:avLst/>
              <a:gdLst>
                <a:gd name="connsiteX0" fmla="*/ 58248 w 109925"/>
                <a:gd name="connsiteY0" fmla="*/ 60259 h 59959"/>
                <a:gd name="connsiteX1" fmla="*/ 45357 w 109925"/>
                <a:gd name="connsiteY1" fmla="*/ 54963 h 59959"/>
                <a:gd name="connsiteX2" fmla="*/ 1786 w 109925"/>
                <a:gd name="connsiteY2" fmla="*/ 10793 h 59959"/>
                <a:gd name="connsiteX3" fmla="*/ 1886 w 109925"/>
                <a:gd name="connsiteY3" fmla="*/ 1799 h 59959"/>
                <a:gd name="connsiteX4" fmla="*/ 10880 w 109925"/>
                <a:gd name="connsiteY4" fmla="*/ 1799 h 59959"/>
                <a:gd name="connsiteX5" fmla="*/ 54451 w 109925"/>
                <a:gd name="connsiteY5" fmla="*/ 45969 h 59959"/>
                <a:gd name="connsiteX6" fmla="*/ 62146 w 109925"/>
                <a:gd name="connsiteY6" fmla="*/ 45969 h 59959"/>
                <a:gd name="connsiteX7" fmla="*/ 106216 w 109925"/>
                <a:gd name="connsiteY7" fmla="*/ 2398 h 59959"/>
                <a:gd name="connsiteX8" fmla="*/ 115310 w 109925"/>
                <a:gd name="connsiteY8" fmla="*/ 2498 h 59959"/>
                <a:gd name="connsiteX9" fmla="*/ 115210 w 109925"/>
                <a:gd name="connsiteY9" fmla="*/ 11492 h 59959"/>
                <a:gd name="connsiteX10" fmla="*/ 71140 w 109925"/>
                <a:gd name="connsiteY10" fmla="*/ 55063 h 59959"/>
                <a:gd name="connsiteX11" fmla="*/ 58448 w 109925"/>
                <a:gd name="connsiteY11" fmla="*/ 60259 h 59959"/>
                <a:gd name="connsiteX12" fmla="*/ 58248 w 109925"/>
                <a:gd name="connsiteY12" fmla="*/ 59760 h 59959"/>
                <a:gd name="connsiteX13" fmla="*/ 58248 w 109925"/>
                <a:gd name="connsiteY13" fmla="*/ 60259 h 59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925" h="59959">
                  <a:moveTo>
                    <a:pt x="58248" y="60259"/>
                  </a:moveTo>
                  <a:cubicBezTo>
                    <a:pt x="53452" y="60259"/>
                    <a:pt x="48755" y="58361"/>
                    <a:pt x="45357" y="54963"/>
                  </a:cubicBezTo>
                  <a:lnTo>
                    <a:pt x="1786" y="10793"/>
                  </a:lnTo>
                  <a:cubicBezTo>
                    <a:pt x="-612" y="8294"/>
                    <a:pt x="-612" y="4297"/>
                    <a:pt x="1886" y="1799"/>
                  </a:cubicBezTo>
                  <a:cubicBezTo>
                    <a:pt x="4285" y="-600"/>
                    <a:pt x="8482" y="-600"/>
                    <a:pt x="10880" y="1799"/>
                  </a:cubicBezTo>
                  <a:lnTo>
                    <a:pt x="54451" y="45969"/>
                  </a:lnTo>
                  <a:cubicBezTo>
                    <a:pt x="56550" y="47968"/>
                    <a:pt x="60047" y="47968"/>
                    <a:pt x="62146" y="45969"/>
                  </a:cubicBezTo>
                  <a:lnTo>
                    <a:pt x="106216" y="2398"/>
                  </a:lnTo>
                  <a:cubicBezTo>
                    <a:pt x="108714" y="0"/>
                    <a:pt x="112912" y="0"/>
                    <a:pt x="115310" y="2498"/>
                  </a:cubicBezTo>
                  <a:cubicBezTo>
                    <a:pt x="117808" y="4997"/>
                    <a:pt x="117708" y="8994"/>
                    <a:pt x="115210" y="11492"/>
                  </a:cubicBezTo>
                  <a:lnTo>
                    <a:pt x="71140" y="55063"/>
                  </a:lnTo>
                  <a:cubicBezTo>
                    <a:pt x="67642" y="58461"/>
                    <a:pt x="63145" y="60259"/>
                    <a:pt x="58448" y="60259"/>
                  </a:cubicBezTo>
                  <a:lnTo>
                    <a:pt x="58248" y="59760"/>
                  </a:lnTo>
                  <a:lnTo>
                    <a:pt x="58248" y="60259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98618EEC-1299-42CF-9A9D-2BC0B3AD1402}"/>
                </a:ext>
              </a:extLst>
            </p:cNvPr>
            <p:cNvSpPr/>
            <p:nvPr/>
          </p:nvSpPr>
          <p:spPr>
            <a:xfrm>
              <a:off x="2030891" y="4980718"/>
              <a:ext cx="9993" cy="169885"/>
            </a:xfrm>
            <a:custGeom>
              <a:avLst/>
              <a:gdLst>
                <a:gd name="connsiteX0" fmla="*/ 6396 w 9993"/>
                <a:gd name="connsiteY0" fmla="*/ 172883 h 169885"/>
                <a:gd name="connsiteX1" fmla="*/ 0 w 9993"/>
                <a:gd name="connsiteY1" fmla="*/ 166488 h 169885"/>
                <a:gd name="connsiteX2" fmla="*/ 0 w 9993"/>
                <a:gd name="connsiteY2" fmla="*/ 6396 h 169885"/>
                <a:gd name="connsiteX3" fmla="*/ 6396 w 9993"/>
                <a:gd name="connsiteY3" fmla="*/ 0 h 169885"/>
                <a:gd name="connsiteX4" fmla="*/ 12791 w 9993"/>
                <a:gd name="connsiteY4" fmla="*/ 6396 h 169885"/>
                <a:gd name="connsiteX5" fmla="*/ 12791 w 9993"/>
                <a:gd name="connsiteY5" fmla="*/ 166488 h 169885"/>
                <a:gd name="connsiteX6" fmla="*/ 6396 w 9993"/>
                <a:gd name="connsiteY6" fmla="*/ 172883 h 16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3" h="169885">
                  <a:moveTo>
                    <a:pt x="6396" y="172883"/>
                  </a:moveTo>
                  <a:cubicBezTo>
                    <a:pt x="2898" y="172883"/>
                    <a:pt x="0" y="169985"/>
                    <a:pt x="0" y="16648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3" y="0"/>
                    <a:pt x="12791" y="2898"/>
                    <a:pt x="12791" y="6396"/>
                  </a:cubicBezTo>
                  <a:lnTo>
                    <a:pt x="12791" y="166488"/>
                  </a:lnTo>
                  <a:cubicBezTo>
                    <a:pt x="12791" y="169985"/>
                    <a:pt x="9993" y="172883"/>
                    <a:pt x="6396" y="172883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837F67E-389C-42F7-BFF1-A0E94AB96F6E}"/>
                </a:ext>
              </a:extLst>
            </p:cNvPr>
            <p:cNvSpPr/>
            <p:nvPr/>
          </p:nvSpPr>
          <p:spPr>
            <a:xfrm>
              <a:off x="1978738" y="5128118"/>
              <a:ext cx="109926" cy="59960"/>
            </a:xfrm>
            <a:custGeom>
              <a:avLst/>
              <a:gdLst>
                <a:gd name="connsiteX0" fmla="*/ 58248 w 109925"/>
                <a:gd name="connsiteY0" fmla="*/ 60259 h 59959"/>
                <a:gd name="connsiteX1" fmla="*/ 45357 w 109925"/>
                <a:gd name="connsiteY1" fmla="*/ 54963 h 59959"/>
                <a:gd name="connsiteX2" fmla="*/ 1786 w 109925"/>
                <a:gd name="connsiteY2" fmla="*/ 10793 h 59959"/>
                <a:gd name="connsiteX3" fmla="*/ 1886 w 109925"/>
                <a:gd name="connsiteY3" fmla="*/ 1799 h 59959"/>
                <a:gd name="connsiteX4" fmla="*/ 10880 w 109925"/>
                <a:gd name="connsiteY4" fmla="*/ 1799 h 59959"/>
                <a:gd name="connsiteX5" fmla="*/ 54451 w 109925"/>
                <a:gd name="connsiteY5" fmla="*/ 45969 h 59959"/>
                <a:gd name="connsiteX6" fmla="*/ 62146 w 109925"/>
                <a:gd name="connsiteY6" fmla="*/ 45969 h 59959"/>
                <a:gd name="connsiteX7" fmla="*/ 106216 w 109925"/>
                <a:gd name="connsiteY7" fmla="*/ 2398 h 59959"/>
                <a:gd name="connsiteX8" fmla="*/ 115310 w 109925"/>
                <a:gd name="connsiteY8" fmla="*/ 2498 h 59959"/>
                <a:gd name="connsiteX9" fmla="*/ 115210 w 109925"/>
                <a:gd name="connsiteY9" fmla="*/ 11492 h 59959"/>
                <a:gd name="connsiteX10" fmla="*/ 71140 w 109925"/>
                <a:gd name="connsiteY10" fmla="*/ 55063 h 59959"/>
                <a:gd name="connsiteX11" fmla="*/ 58448 w 109925"/>
                <a:gd name="connsiteY11" fmla="*/ 60259 h 59959"/>
                <a:gd name="connsiteX12" fmla="*/ 58248 w 109925"/>
                <a:gd name="connsiteY12" fmla="*/ 59760 h 59959"/>
                <a:gd name="connsiteX13" fmla="*/ 58248 w 109925"/>
                <a:gd name="connsiteY13" fmla="*/ 60259 h 59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925" h="59959">
                  <a:moveTo>
                    <a:pt x="58248" y="60259"/>
                  </a:moveTo>
                  <a:cubicBezTo>
                    <a:pt x="53452" y="60259"/>
                    <a:pt x="48755" y="58361"/>
                    <a:pt x="45357" y="54963"/>
                  </a:cubicBezTo>
                  <a:lnTo>
                    <a:pt x="1786" y="10793"/>
                  </a:lnTo>
                  <a:cubicBezTo>
                    <a:pt x="-612" y="8294"/>
                    <a:pt x="-612" y="4297"/>
                    <a:pt x="1886" y="1799"/>
                  </a:cubicBezTo>
                  <a:cubicBezTo>
                    <a:pt x="4285" y="-600"/>
                    <a:pt x="8482" y="-600"/>
                    <a:pt x="10880" y="1799"/>
                  </a:cubicBezTo>
                  <a:lnTo>
                    <a:pt x="54451" y="45969"/>
                  </a:lnTo>
                  <a:cubicBezTo>
                    <a:pt x="56550" y="47968"/>
                    <a:pt x="60047" y="47968"/>
                    <a:pt x="62146" y="45969"/>
                  </a:cubicBezTo>
                  <a:lnTo>
                    <a:pt x="106216" y="2398"/>
                  </a:lnTo>
                  <a:cubicBezTo>
                    <a:pt x="108714" y="0"/>
                    <a:pt x="112912" y="0"/>
                    <a:pt x="115310" y="2498"/>
                  </a:cubicBezTo>
                  <a:cubicBezTo>
                    <a:pt x="117808" y="4997"/>
                    <a:pt x="117708" y="8994"/>
                    <a:pt x="115210" y="11492"/>
                  </a:cubicBezTo>
                  <a:lnTo>
                    <a:pt x="71140" y="55063"/>
                  </a:lnTo>
                  <a:cubicBezTo>
                    <a:pt x="67642" y="58461"/>
                    <a:pt x="63145" y="60259"/>
                    <a:pt x="58448" y="60259"/>
                  </a:cubicBezTo>
                  <a:lnTo>
                    <a:pt x="58248" y="59760"/>
                  </a:lnTo>
                  <a:lnTo>
                    <a:pt x="58248" y="60259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DBC24335-253E-45D2-A657-D91AB5700A11}"/>
                </a:ext>
              </a:extLst>
            </p:cNvPr>
            <p:cNvSpPr/>
            <p:nvPr/>
          </p:nvSpPr>
          <p:spPr>
            <a:xfrm>
              <a:off x="1946648" y="4794044"/>
              <a:ext cx="179879" cy="179879"/>
            </a:xfrm>
            <a:custGeom>
              <a:avLst/>
              <a:gdLst>
                <a:gd name="connsiteX0" fmla="*/ 90639 w 179878"/>
                <a:gd name="connsiteY0" fmla="*/ 181378 h 179878"/>
                <a:gd name="connsiteX1" fmla="*/ 0 w 179878"/>
                <a:gd name="connsiteY1" fmla="*/ 90739 h 179878"/>
                <a:gd name="connsiteX2" fmla="*/ 90639 w 179878"/>
                <a:gd name="connsiteY2" fmla="*/ 0 h 179878"/>
                <a:gd name="connsiteX3" fmla="*/ 181378 w 179878"/>
                <a:gd name="connsiteY3" fmla="*/ 90739 h 179878"/>
                <a:gd name="connsiteX4" fmla="*/ 90639 w 179878"/>
                <a:gd name="connsiteY4" fmla="*/ 181378 h 179878"/>
                <a:gd name="connsiteX5" fmla="*/ 90639 w 179878"/>
                <a:gd name="connsiteY5" fmla="*/ 12791 h 179878"/>
                <a:gd name="connsiteX6" fmla="*/ 12791 w 179878"/>
                <a:gd name="connsiteY6" fmla="*/ 90639 h 179878"/>
                <a:gd name="connsiteX7" fmla="*/ 90639 w 179878"/>
                <a:gd name="connsiteY7" fmla="*/ 168486 h 179878"/>
                <a:gd name="connsiteX8" fmla="*/ 168486 w 179878"/>
                <a:gd name="connsiteY8" fmla="*/ 90639 h 179878"/>
                <a:gd name="connsiteX9" fmla="*/ 90639 w 179878"/>
                <a:gd name="connsiteY9" fmla="*/ 12791 h 179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878" h="179878">
                  <a:moveTo>
                    <a:pt x="90639" y="181378"/>
                  </a:moveTo>
                  <a:cubicBezTo>
                    <a:pt x="40673" y="181378"/>
                    <a:pt x="0" y="140705"/>
                    <a:pt x="0" y="90739"/>
                  </a:cubicBezTo>
                  <a:cubicBezTo>
                    <a:pt x="0" y="40772"/>
                    <a:pt x="40673" y="0"/>
                    <a:pt x="90639" y="0"/>
                  </a:cubicBezTo>
                  <a:cubicBezTo>
                    <a:pt x="140605" y="0"/>
                    <a:pt x="181378" y="40673"/>
                    <a:pt x="181378" y="90739"/>
                  </a:cubicBezTo>
                  <a:cubicBezTo>
                    <a:pt x="181378" y="140805"/>
                    <a:pt x="140705" y="181378"/>
                    <a:pt x="90639" y="181378"/>
                  </a:cubicBezTo>
                  <a:close/>
                  <a:moveTo>
                    <a:pt x="90639" y="12791"/>
                  </a:moveTo>
                  <a:cubicBezTo>
                    <a:pt x="47668" y="12791"/>
                    <a:pt x="12791" y="47768"/>
                    <a:pt x="12791" y="90639"/>
                  </a:cubicBezTo>
                  <a:cubicBezTo>
                    <a:pt x="12791" y="133610"/>
                    <a:pt x="47768" y="168486"/>
                    <a:pt x="90639" y="168486"/>
                  </a:cubicBezTo>
                  <a:cubicBezTo>
                    <a:pt x="133610" y="168486"/>
                    <a:pt x="168486" y="133510"/>
                    <a:pt x="168486" y="90639"/>
                  </a:cubicBezTo>
                  <a:cubicBezTo>
                    <a:pt x="168586" y="47768"/>
                    <a:pt x="133610" y="12791"/>
                    <a:pt x="90639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3" name="Group 542">
            <a:extLst>
              <a:ext uri="{FF2B5EF4-FFF2-40B4-BE49-F238E27FC236}">
                <a16:creationId xmlns:a16="http://schemas.microsoft.com/office/drawing/2014/main" id="{94D48EE8-7D4D-4AF1-BFCA-E1C6AC8B733C}"/>
              </a:ext>
            </a:extLst>
          </p:cNvPr>
          <p:cNvGrpSpPr/>
          <p:nvPr/>
        </p:nvGrpSpPr>
        <p:grpSpPr>
          <a:xfrm>
            <a:off x="2964561" y="4758667"/>
            <a:ext cx="460190" cy="464687"/>
            <a:chOff x="2964561" y="4758667"/>
            <a:chExt cx="460190" cy="464687"/>
          </a:xfrm>
        </p:grpSpPr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1FD1803D-CEA8-41C5-BE2D-75270B197545}"/>
                </a:ext>
              </a:extLst>
            </p:cNvPr>
            <p:cNvSpPr/>
            <p:nvPr/>
          </p:nvSpPr>
          <p:spPr>
            <a:xfrm>
              <a:off x="3274352" y="4797966"/>
              <a:ext cx="109926" cy="109926"/>
            </a:xfrm>
            <a:custGeom>
              <a:avLst/>
              <a:gdLst>
                <a:gd name="connsiteX0" fmla="*/ 6496 w 109925"/>
                <a:gd name="connsiteY0" fmla="*/ 116097 h 109925"/>
                <a:gd name="connsiteX1" fmla="*/ 0 w 109925"/>
                <a:gd name="connsiteY1" fmla="*/ 109701 h 109925"/>
                <a:gd name="connsiteX2" fmla="*/ 2498 w 109925"/>
                <a:gd name="connsiteY2" fmla="*/ 104604 h 109925"/>
                <a:gd name="connsiteX3" fmla="*/ 105129 w 109925"/>
                <a:gd name="connsiteY3" fmla="*/ 1874 h 109925"/>
                <a:gd name="connsiteX4" fmla="*/ 114123 w 109925"/>
                <a:gd name="connsiteY4" fmla="*/ 1874 h 109925"/>
                <a:gd name="connsiteX5" fmla="*/ 114123 w 109925"/>
                <a:gd name="connsiteY5" fmla="*/ 10868 h 109925"/>
                <a:gd name="connsiteX6" fmla="*/ 10893 w 109925"/>
                <a:gd name="connsiteY6" fmla="*/ 114198 h 109925"/>
                <a:gd name="connsiteX7" fmla="*/ 6496 w 109925"/>
                <a:gd name="connsiteY7" fmla="*/ 116097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925" h="109925">
                  <a:moveTo>
                    <a:pt x="6496" y="116097"/>
                  </a:moveTo>
                  <a:cubicBezTo>
                    <a:pt x="2998" y="116097"/>
                    <a:pt x="0" y="113199"/>
                    <a:pt x="0" y="109701"/>
                  </a:cubicBezTo>
                  <a:cubicBezTo>
                    <a:pt x="0" y="107603"/>
                    <a:pt x="999" y="105804"/>
                    <a:pt x="2498" y="104604"/>
                  </a:cubicBezTo>
                  <a:lnTo>
                    <a:pt x="105129" y="1874"/>
                  </a:lnTo>
                  <a:cubicBezTo>
                    <a:pt x="107627" y="-625"/>
                    <a:pt x="111625" y="-625"/>
                    <a:pt x="114123" y="1874"/>
                  </a:cubicBezTo>
                  <a:cubicBezTo>
                    <a:pt x="116622" y="4372"/>
                    <a:pt x="116622" y="8369"/>
                    <a:pt x="114123" y="10868"/>
                  </a:cubicBezTo>
                  <a:lnTo>
                    <a:pt x="10893" y="114198"/>
                  </a:lnTo>
                  <a:cubicBezTo>
                    <a:pt x="9794" y="115397"/>
                    <a:pt x="8195" y="116097"/>
                    <a:pt x="6496" y="11609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259C2ED0-A016-4DF9-9E2C-9AFF3C169AA0}"/>
                </a:ext>
              </a:extLst>
            </p:cNvPr>
            <p:cNvSpPr/>
            <p:nvPr/>
          </p:nvSpPr>
          <p:spPr>
            <a:xfrm>
              <a:off x="3003760" y="5068658"/>
              <a:ext cx="109926" cy="109926"/>
            </a:xfrm>
            <a:custGeom>
              <a:avLst/>
              <a:gdLst>
                <a:gd name="connsiteX0" fmla="*/ 6371 w 109925"/>
                <a:gd name="connsiteY0" fmla="*/ 115922 h 109925"/>
                <a:gd name="connsiteX1" fmla="*/ 1874 w 109925"/>
                <a:gd name="connsiteY1" fmla="*/ 114023 h 109925"/>
                <a:gd name="connsiteX2" fmla="*/ 1874 w 109925"/>
                <a:gd name="connsiteY2" fmla="*/ 105029 h 109925"/>
                <a:gd name="connsiteX3" fmla="*/ 104804 w 109925"/>
                <a:gd name="connsiteY3" fmla="*/ 2199 h 109925"/>
                <a:gd name="connsiteX4" fmla="*/ 109601 w 109925"/>
                <a:gd name="connsiteY4" fmla="*/ 0 h 109925"/>
                <a:gd name="connsiteX5" fmla="*/ 115997 w 109925"/>
                <a:gd name="connsiteY5" fmla="*/ 6396 h 109925"/>
                <a:gd name="connsiteX6" fmla="*/ 115997 w 109925"/>
                <a:gd name="connsiteY6" fmla="*/ 6496 h 109925"/>
                <a:gd name="connsiteX7" fmla="*/ 114098 w 109925"/>
                <a:gd name="connsiteY7" fmla="*/ 10993 h 109925"/>
                <a:gd name="connsiteX8" fmla="*/ 10868 w 109925"/>
                <a:gd name="connsiteY8" fmla="*/ 114123 h 109925"/>
                <a:gd name="connsiteX9" fmla="*/ 6371 w 109925"/>
                <a:gd name="connsiteY9" fmla="*/ 115922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925" h="109925">
                  <a:moveTo>
                    <a:pt x="6371" y="115922"/>
                  </a:moveTo>
                  <a:cubicBezTo>
                    <a:pt x="4772" y="115922"/>
                    <a:pt x="3073" y="115322"/>
                    <a:pt x="1874" y="114023"/>
                  </a:cubicBezTo>
                  <a:cubicBezTo>
                    <a:pt x="-625" y="111525"/>
                    <a:pt x="-625" y="107428"/>
                    <a:pt x="1874" y="105029"/>
                  </a:cubicBezTo>
                  <a:lnTo>
                    <a:pt x="104804" y="2199"/>
                  </a:lnTo>
                  <a:cubicBezTo>
                    <a:pt x="106004" y="800"/>
                    <a:pt x="107702" y="0"/>
                    <a:pt x="109601" y="0"/>
                  </a:cubicBezTo>
                  <a:cubicBezTo>
                    <a:pt x="113099" y="0"/>
                    <a:pt x="115997" y="2798"/>
                    <a:pt x="115997" y="6396"/>
                  </a:cubicBezTo>
                  <a:lnTo>
                    <a:pt x="115997" y="6496"/>
                  </a:lnTo>
                  <a:cubicBezTo>
                    <a:pt x="115997" y="8195"/>
                    <a:pt x="115297" y="9794"/>
                    <a:pt x="114098" y="10993"/>
                  </a:cubicBezTo>
                  <a:lnTo>
                    <a:pt x="10868" y="114123"/>
                  </a:lnTo>
                  <a:cubicBezTo>
                    <a:pt x="9668" y="115322"/>
                    <a:pt x="8070" y="115922"/>
                    <a:pt x="6371" y="11592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F880189-DED8-4644-90CE-AE03F652180E}"/>
                </a:ext>
              </a:extLst>
            </p:cNvPr>
            <p:cNvSpPr/>
            <p:nvPr/>
          </p:nvSpPr>
          <p:spPr>
            <a:xfrm>
              <a:off x="3314825" y="4758667"/>
              <a:ext cx="109926" cy="109926"/>
            </a:xfrm>
            <a:custGeom>
              <a:avLst/>
              <a:gdLst>
                <a:gd name="connsiteX0" fmla="*/ 107827 w 109925"/>
                <a:gd name="connsiteY0" fmla="*/ 110326 h 109925"/>
                <a:gd name="connsiteX1" fmla="*/ 107827 w 109925"/>
                <a:gd name="connsiteY1" fmla="*/ 110326 h 109925"/>
                <a:gd name="connsiteX2" fmla="*/ 101432 w 109925"/>
                <a:gd name="connsiteY2" fmla="*/ 103830 h 109925"/>
                <a:gd name="connsiteX3" fmla="*/ 101931 w 109925"/>
                <a:gd name="connsiteY3" fmla="*/ 23384 h 109925"/>
                <a:gd name="connsiteX4" fmla="*/ 92038 w 109925"/>
                <a:gd name="connsiteY4" fmla="*/ 13291 h 109925"/>
                <a:gd name="connsiteX5" fmla="*/ 6496 w 109925"/>
                <a:gd name="connsiteY5" fmla="*/ 12791 h 109925"/>
                <a:gd name="connsiteX6" fmla="*/ 6396 w 109925"/>
                <a:gd name="connsiteY6" fmla="*/ 12791 h 109925"/>
                <a:gd name="connsiteX7" fmla="*/ 6295 w 109925"/>
                <a:gd name="connsiteY7" fmla="*/ 12791 h 109925"/>
                <a:gd name="connsiteX8" fmla="*/ 1799 w 109925"/>
                <a:gd name="connsiteY8" fmla="*/ 10893 h 109925"/>
                <a:gd name="connsiteX9" fmla="*/ 0 w 109925"/>
                <a:gd name="connsiteY9" fmla="*/ 6396 h 109925"/>
                <a:gd name="connsiteX10" fmla="*/ 6396 w 109925"/>
                <a:gd name="connsiteY10" fmla="*/ 0 h 109925"/>
                <a:gd name="connsiteX11" fmla="*/ 92138 w 109925"/>
                <a:gd name="connsiteY11" fmla="*/ 600 h 109925"/>
                <a:gd name="connsiteX12" fmla="*/ 114722 w 109925"/>
                <a:gd name="connsiteY12" fmla="*/ 23384 h 109925"/>
                <a:gd name="connsiteX13" fmla="*/ 114223 w 109925"/>
                <a:gd name="connsiteY13" fmla="*/ 103930 h 109925"/>
                <a:gd name="connsiteX14" fmla="*/ 107827 w 109925"/>
                <a:gd name="connsiteY14" fmla="*/ 110326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925" h="109925">
                  <a:moveTo>
                    <a:pt x="107827" y="110326"/>
                  </a:moveTo>
                  <a:lnTo>
                    <a:pt x="107827" y="110326"/>
                  </a:lnTo>
                  <a:cubicBezTo>
                    <a:pt x="104230" y="110226"/>
                    <a:pt x="101432" y="107328"/>
                    <a:pt x="101432" y="103830"/>
                  </a:cubicBezTo>
                  <a:lnTo>
                    <a:pt x="101931" y="23384"/>
                  </a:lnTo>
                  <a:cubicBezTo>
                    <a:pt x="101931" y="17788"/>
                    <a:pt x="97534" y="13391"/>
                    <a:pt x="92038" y="13291"/>
                  </a:cubicBezTo>
                  <a:lnTo>
                    <a:pt x="6496" y="12791"/>
                  </a:lnTo>
                  <a:cubicBezTo>
                    <a:pt x="6396" y="12791"/>
                    <a:pt x="6396" y="12791"/>
                    <a:pt x="6396" y="12791"/>
                  </a:cubicBezTo>
                  <a:cubicBezTo>
                    <a:pt x="6396" y="12791"/>
                    <a:pt x="6396" y="12791"/>
                    <a:pt x="6295" y="12791"/>
                  </a:cubicBezTo>
                  <a:cubicBezTo>
                    <a:pt x="4597" y="12791"/>
                    <a:pt x="2998" y="12092"/>
                    <a:pt x="1799" y="10893"/>
                  </a:cubicBezTo>
                  <a:cubicBezTo>
                    <a:pt x="600" y="9693"/>
                    <a:pt x="0" y="8095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92138" y="600"/>
                  </a:lnTo>
                  <a:cubicBezTo>
                    <a:pt x="104529" y="600"/>
                    <a:pt x="114722" y="10893"/>
                    <a:pt x="114722" y="23384"/>
                  </a:cubicBezTo>
                  <a:lnTo>
                    <a:pt x="114223" y="103930"/>
                  </a:lnTo>
                  <a:cubicBezTo>
                    <a:pt x="114223" y="107428"/>
                    <a:pt x="111325" y="110326"/>
                    <a:pt x="107827" y="11032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9F10DD88-D45D-401A-9CAB-90C861D787AE}"/>
                </a:ext>
              </a:extLst>
            </p:cNvPr>
            <p:cNvSpPr/>
            <p:nvPr/>
          </p:nvSpPr>
          <p:spPr>
            <a:xfrm>
              <a:off x="2964561" y="5108931"/>
              <a:ext cx="109926" cy="109926"/>
            </a:xfrm>
            <a:custGeom>
              <a:avLst/>
              <a:gdLst>
                <a:gd name="connsiteX0" fmla="*/ 23384 w 109925"/>
                <a:gd name="connsiteY0" fmla="*/ 114723 h 109925"/>
                <a:gd name="connsiteX1" fmla="*/ 23384 w 109925"/>
                <a:gd name="connsiteY1" fmla="*/ 114723 h 109925"/>
                <a:gd name="connsiteX2" fmla="*/ 500 w 109925"/>
                <a:gd name="connsiteY2" fmla="*/ 92138 h 109925"/>
                <a:gd name="connsiteX3" fmla="*/ 0 w 109925"/>
                <a:gd name="connsiteY3" fmla="*/ 6396 h 109925"/>
                <a:gd name="connsiteX4" fmla="*/ 0 w 109925"/>
                <a:gd name="connsiteY4" fmla="*/ 6296 h 109925"/>
                <a:gd name="connsiteX5" fmla="*/ 1899 w 109925"/>
                <a:gd name="connsiteY5" fmla="*/ 1899 h 109925"/>
                <a:gd name="connsiteX6" fmla="*/ 6396 w 109925"/>
                <a:gd name="connsiteY6" fmla="*/ 0 h 109925"/>
                <a:gd name="connsiteX7" fmla="*/ 12791 w 109925"/>
                <a:gd name="connsiteY7" fmla="*/ 6296 h 109925"/>
                <a:gd name="connsiteX8" fmla="*/ 13391 w 109925"/>
                <a:gd name="connsiteY8" fmla="*/ 92038 h 109925"/>
                <a:gd name="connsiteX9" fmla="*/ 23284 w 109925"/>
                <a:gd name="connsiteY9" fmla="*/ 101931 h 109925"/>
                <a:gd name="connsiteX10" fmla="*/ 103830 w 109925"/>
                <a:gd name="connsiteY10" fmla="*/ 101432 h 109925"/>
                <a:gd name="connsiteX11" fmla="*/ 110326 w 109925"/>
                <a:gd name="connsiteY11" fmla="*/ 107727 h 109925"/>
                <a:gd name="connsiteX12" fmla="*/ 103930 w 109925"/>
                <a:gd name="connsiteY12" fmla="*/ 114223 h 109925"/>
                <a:gd name="connsiteX13" fmla="*/ 23384 w 109925"/>
                <a:gd name="connsiteY13" fmla="*/ 114723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925" h="109925">
                  <a:moveTo>
                    <a:pt x="23384" y="114723"/>
                  </a:moveTo>
                  <a:cubicBezTo>
                    <a:pt x="23384" y="114723"/>
                    <a:pt x="23384" y="114723"/>
                    <a:pt x="23384" y="114723"/>
                  </a:cubicBezTo>
                  <a:cubicBezTo>
                    <a:pt x="10893" y="114723"/>
                    <a:pt x="600" y="104530"/>
                    <a:pt x="500" y="92138"/>
                  </a:cubicBezTo>
                  <a:lnTo>
                    <a:pt x="0" y="6396"/>
                  </a:lnTo>
                  <a:lnTo>
                    <a:pt x="0" y="6296"/>
                  </a:lnTo>
                  <a:cubicBezTo>
                    <a:pt x="100" y="4597"/>
                    <a:pt x="700" y="3098"/>
                    <a:pt x="1899" y="1899"/>
                  </a:cubicBezTo>
                  <a:cubicBezTo>
                    <a:pt x="3098" y="700"/>
                    <a:pt x="4697" y="0"/>
                    <a:pt x="6396" y="0"/>
                  </a:cubicBezTo>
                  <a:cubicBezTo>
                    <a:pt x="9893" y="0"/>
                    <a:pt x="12791" y="2798"/>
                    <a:pt x="12791" y="6296"/>
                  </a:cubicBezTo>
                  <a:lnTo>
                    <a:pt x="13391" y="92038"/>
                  </a:lnTo>
                  <a:cubicBezTo>
                    <a:pt x="13391" y="97434"/>
                    <a:pt x="17888" y="101931"/>
                    <a:pt x="23284" y="101931"/>
                  </a:cubicBezTo>
                  <a:lnTo>
                    <a:pt x="103830" y="101432"/>
                  </a:lnTo>
                  <a:cubicBezTo>
                    <a:pt x="107428" y="101432"/>
                    <a:pt x="110226" y="104230"/>
                    <a:pt x="110326" y="107727"/>
                  </a:cubicBezTo>
                  <a:cubicBezTo>
                    <a:pt x="110326" y="111325"/>
                    <a:pt x="107428" y="114223"/>
                    <a:pt x="103930" y="114223"/>
                  </a:cubicBezTo>
                  <a:lnTo>
                    <a:pt x="23384" y="114723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16E42916-FEE6-4B58-A7A7-818E56AD685D}"/>
                </a:ext>
              </a:extLst>
            </p:cNvPr>
            <p:cNvSpPr/>
            <p:nvPr/>
          </p:nvSpPr>
          <p:spPr>
            <a:xfrm>
              <a:off x="3003760" y="4797966"/>
              <a:ext cx="109926" cy="109926"/>
            </a:xfrm>
            <a:custGeom>
              <a:avLst/>
              <a:gdLst>
                <a:gd name="connsiteX0" fmla="*/ 109701 w 109925"/>
                <a:gd name="connsiteY0" fmla="*/ 116097 h 109925"/>
                <a:gd name="connsiteX1" fmla="*/ 105104 w 109925"/>
                <a:gd name="connsiteY1" fmla="*/ 114198 h 109925"/>
                <a:gd name="connsiteX2" fmla="*/ 1874 w 109925"/>
                <a:gd name="connsiteY2" fmla="*/ 10868 h 109925"/>
                <a:gd name="connsiteX3" fmla="*/ 1874 w 109925"/>
                <a:gd name="connsiteY3" fmla="*/ 1874 h 109925"/>
                <a:gd name="connsiteX4" fmla="*/ 10868 w 109925"/>
                <a:gd name="connsiteY4" fmla="*/ 1874 h 109925"/>
                <a:gd name="connsiteX5" fmla="*/ 113798 w 109925"/>
                <a:gd name="connsiteY5" fmla="*/ 104904 h 109925"/>
                <a:gd name="connsiteX6" fmla="*/ 115997 w 109925"/>
                <a:gd name="connsiteY6" fmla="*/ 109701 h 109925"/>
                <a:gd name="connsiteX7" fmla="*/ 109701 w 109925"/>
                <a:gd name="connsiteY7" fmla="*/ 116097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925" h="109925">
                  <a:moveTo>
                    <a:pt x="109701" y="116097"/>
                  </a:moveTo>
                  <a:cubicBezTo>
                    <a:pt x="108002" y="116097"/>
                    <a:pt x="106303" y="115397"/>
                    <a:pt x="105104" y="114198"/>
                  </a:cubicBezTo>
                  <a:lnTo>
                    <a:pt x="1874" y="10868"/>
                  </a:lnTo>
                  <a:cubicBezTo>
                    <a:pt x="-625" y="8369"/>
                    <a:pt x="-625" y="4272"/>
                    <a:pt x="1874" y="1874"/>
                  </a:cubicBezTo>
                  <a:cubicBezTo>
                    <a:pt x="4372" y="-625"/>
                    <a:pt x="8369" y="-625"/>
                    <a:pt x="10868" y="1874"/>
                  </a:cubicBezTo>
                  <a:lnTo>
                    <a:pt x="113798" y="104904"/>
                  </a:lnTo>
                  <a:cubicBezTo>
                    <a:pt x="115197" y="106103"/>
                    <a:pt x="115997" y="107802"/>
                    <a:pt x="115997" y="109701"/>
                  </a:cubicBezTo>
                  <a:cubicBezTo>
                    <a:pt x="116097" y="113199"/>
                    <a:pt x="113299" y="116097"/>
                    <a:pt x="109701" y="11609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6E217306-7F52-45C5-BFC8-D1F057661B0A}"/>
                </a:ext>
              </a:extLst>
            </p:cNvPr>
            <p:cNvSpPr/>
            <p:nvPr/>
          </p:nvSpPr>
          <p:spPr>
            <a:xfrm>
              <a:off x="3274452" y="5068658"/>
              <a:ext cx="109926" cy="109926"/>
            </a:xfrm>
            <a:custGeom>
              <a:avLst/>
              <a:gdLst>
                <a:gd name="connsiteX0" fmla="*/ 109626 w 109925"/>
                <a:gd name="connsiteY0" fmla="*/ 115922 h 109925"/>
                <a:gd name="connsiteX1" fmla="*/ 105129 w 109925"/>
                <a:gd name="connsiteY1" fmla="*/ 114023 h 109925"/>
                <a:gd name="connsiteX2" fmla="*/ 1899 w 109925"/>
                <a:gd name="connsiteY2" fmla="*/ 10893 h 109925"/>
                <a:gd name="connsiteX3" fmla="*/ 0 w 109925"/>
                <a:gd name="connsiteY3" fmla="*/ 6396 h 109925"/>
                <a:gd name="connsiteX4" fmla="*/ 6396 w 109925"/>
                <a:gd name="connsiteY4" fmla="*/ 0 h 109925"/>
                <a:gd name="connsiteX5" fmla="*/ 11492 w 109925"/>
                <a:gd name="connsiteY5" fmla="*/ 2498 h 109925"/>
                <a:gd name="connsiteX6" fmla="*/ 114123 w 109925"/>
                <a:gd name="connsiteY6" fmla="*/ 105129 h 109925"/>
                <a:gd name="connsiteX7" fmla="*/ 114123 w 109925"/>
                <a:gd name="connsiteY7" fmla="*/ 114123 h 109925"/>
                <a:gd name="connsiteX8" fmla="*/ 109626 w 109925"/>
                <a:gd name="connsiteY8" fmla="*/ 115922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925" h="109925">
                  <a:moveTo>
                    <a:pt x="109626" y="115922"/>
                  </a:moveTo>
                  <a:cubicBezTo>
                    <a:pt x="108027" y="115922"/>
                    <a:pt x="106328" y="115322"/>
                    <a:pt x="105129" y="114023"/>
                  </a:cubicBezTo>
                  <a:lnTo>
                    <a:pt x="1899" y="10893"/>
                  </a:lnTo>
                  <a:cubicBezTo>
                    <a:pt x="700" y="9693"/>
                    <a:pt x="0" y="8095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cubicBezTo>
                    <a:pt x="8494" y="0"/>
                    <a:pt x="10293" y="999"/>
                    <a:pt x="11492" y="2498"/>
                  </a:cubicBezTo>
                  <a:lnTo>
                    <a:pt x="114123" y="105129"/>
                  </a:lnTo>
                  <a:cubicBezTo>
                    <a:pt x="116621" y="107628"/>
                    <a:pt x="116621" y="111625"/>
                    <a:pt x="114123" y="114123"/>
                  </a:cubicBezTo>
                  <a:cubicBezTo>
                    <a:pt x="112924" y="115322"/>
                    <a:pt x="111225" y="115922"/>
                    <a:pt x="109626" y="11592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1FE4CC9B-E006-4835-A9CD-E99F5C188BBC}"/>
                </a:ext>
              </a:extLst>
            </p:cNvPr>
            <p:cNvSpPr/>
            <p:nvPr/>
          </p:nvSpPr>
          <p:spPr>
            <a:xfrm>
              <a:off x="2964561" y="4758767"/>
              <a:ext cx="109926" cy="109926"/>
            </a:xfrm>
            <a:custGeom>
              <a:avLst/>
              <a:gdLst>
                <a:gd name="connsiteX0" fmla="*/ 6396 w 109925"/>
                <a:gd name="connsiteY0" fmla="*/ 114722 h 109925"/>
                <a:gd name="connsiteX1" fmla="*/ 6396 w 109925"/>
                <a:gd name="connsiteY1" fmla="*/ 114722 h 109925"/>
                <a:gd name="connsiteX2" fmla="*/ 1899 w 109925"/>
                <a:gd name="connsiteY2" fmla="*/ 112824 h 109925"/>
                <a:gd name="connsiteX3" fmla="*/ 0 w 109925"/>
                <a:gd name="connsiteY3" fmla="*/ 108327 h 109925"/>
                <a:gd name="connsiteX4" fmla="*/ 600 w 109925"/>
                <a:gd name="connsiteY4" fmla="*/ 22585 h 109925"/>
                <a:gd name="connsiteX5" fmla="*/ 23384 w 109925"/>
                <a:gd name="connsiteY5" fmla="*/ 0 h 109925"/>
                <a:gd name="connsiteX6" fmla="*/ 103930 w 109925"/>
                <a:gd name="connsiteY6" fmla="*/ 500 h 109925"/>
                <a:gd name="connsiteX7" fmla="*/ 108427 w 109925"/>
                <a:gd name="connsiteY7" fmla="*/ 2398 h 109925"/>
                <a:gd name="connsiteX8" fmla="*/ 110326 w 109925"/>
                <a:gd name="connsiteY8" fmla="*/ 6995 h 109925"/>
                <a:gd name="connsiteX9" fmla="*/ 103930 w 109925"/>
                <a:gd name="connsiteY9" fmla="*/ 13291 h 109925"/>
                <a:gd name="connsiteX10" fmla="*/ 23384 w 109925"/>
                <a:gd name="connsiteY10" fmla="*/ 12791 h 109925"/>
                <a:gd name="connsiteX11" fmla="*/ 13391 w 109925"/>
                <a:gd name="connsiteY11" fmla="*/ 22685 h 109925"/>
                <a:gd name="connsiteX12" fmla="*/ 12791 w 109925"/>
                <a:gd name="connsiteY12" fmla="*/ 108427 h 109925"/>
                <a:gd name="connsiteX13" fmla="*/ 6396 w 109925"/>
                <a:gd name="connsiteY13" fmla="*/ 114722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925" h="109925">
                  <a:moveTo>
                    <a:pt x="6396" y="114722"/>
                  </a:moveTo>
                  <a:lnTo>
                    <a:pt x="6396" y="114722"/>
                  </a:lnTo>
                  <a:cubicBezTo>
                    <a:pt x="4697" y="114722"/>
                    <a:pt x="3098" y="114023"/>
                    <a:pt x="1899" y="112824"/>
                  </a:cubicBezTo>
                  <a:cubicBezTo>
                    <a:pt x="700" y="111625"/>
                    <a:pt x="0" y="110026"/>
                    <a:pt x="0" y="108327"/>
                  </a:cubicBezTo>
                  <a:lnTo>
                    <a:pt x="600" y="22585"/>
                  </a:lnTo>
                  <a:cubicBezTo>
                    <a:pt x="600" y="10193"/>
                    <a:pt x="10793" y="0"/>
                    <a:pt x="23384" y="0"/>
                  </a:cubicBezTo>
                  <a:lnTo>
                    <a:pt x="103930" y="500"/>
                  </a:lnTo>
                  <a:cubicBezTo>
                    <a:pt x="105629" y="500"/>
                    <a:pt x="107228" y="1199"/>
                    <a:pt x="108427" y="2398"/>
                  </a:cubicBezTo>
                  <a:cubicBezTo>
                    <a:pt x="109626" y="3597"/>
                    <a:pt x="110326" y="5296"/>
                    <a:pt x="110326" y="6995"/>
                  </a:cubicBezTo>
                  <a:cubicBezTo>
                    <a:pt x="110226" y="10493"/>
                    <a:pt x="107428" y="13291"/>
                    <a:pt x="103930" y="13291"/>
                  </a:cubicBezTo>
                  <a:lnTo>
                    <a:pt x="23384" y="12791"/>
                  </a:lnTo>
                  <a:cubicBezTo>
                    <a:pt x="17788" y="12791"/>
                    <a:pt x="13391" y="17188"/>
                    <a:pt x="13391" y="22685"/>
                  </a:cubicBezTo>
                  <a:lnTo>
                    <a:pt x="12791" y="108427"/>
                  </a:lnTo>
                  <a:cubicBezTo>
                    <a:pt x="12791" y="111924"/>
                    <a:pt x="9893" y="114722"/>
                    <a:pt x="6396" y="11472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43B4D94A-F330-4DB3-B753-845BD022D102}"/>
                </a:ext>
              </a:extLst>
            </p:cNvPr>
            <p:cNvSpPr/>
            <p:nvPr/>
          </p:nvSpPr>
          <p:spPr>
            <a:xfrm>
              <a:off x="3314825" y="5113428"/>
              <a:ext cx="109926" cy="109926"/>
            </a:xfrm>
            <a:custGeom>
              <a:avLst/>
              <a:gdLst>
                <a:gd name="connsiteX0" fmla="*/ 6396 w 109925"/>
                <a:gd name="connsiteY0" fmla="*/ 110326 h 109925"/>
                <a:gd name="connsiteX1" fmla="*/ 6396 w 109925"/>
                <a:gd name="connsiteY1" fmla="*/ 110326 h 109925"/>
                <a:gd name="connsiteX2" fmla="*/ 6396 w 109925"/>
                <a:gd name="connsiteY2" fmla="*/ 110326 h 109925"/>
                <a:gd name="connsiteX3" fmla="*/ 0 w 109925"/>
                <a:gd name="connsiteY3" fmla="*/ 103930 h 109925"/>
                <a:gd name="connsiteX4" fmla="*/ 1799 w 109925"/>
                <a:gd name="connsiteY4" fmla="*/ 99433 h 109925"/>
                <a:gd name="connsiteX5" fmla="*/ 6295 w 109925"/>
                <a:gd name="connsiteY5" fmla="*/ 97534 h 109925"/>
                <a:gd name="connsiteX6" fmla="*/ 92038 w 109925"/>
                <a:gd name="connsiteY6" fmla="*/ 97034 h 109925"/>
                <a:gd name="connsiteX7" fmla="*/ 101931 w 109925"/>
                <a:gd name="connsiteY7" fmla="*/ 87041 h 109925"/>
                <a:gd name="connsiteX8" fmla="*/ 101432 w 109925"/>
                <a:gd name="connsiteY8" fmla="*/ 6496 h 109925"/>
                <a:gd name="connsiteX9" fmla="*/ 103230 w 109925"/>
                <a:gd name="connsiteY9" fmla="*/ 1899 h 109925"/>
                <a:gd name="connsiteX10" fmla="*/ 107727 w 109925"/>
                <a:gd name="connsiteY10" fmla="*/ 0 h 109925"/>
                <a:gd name="connsiteX11" fmla="*/ 114223 w 109925"/>
                <a:gd name="connsiteY11" fmla="*/ 6396 h 109925"/>
                <a:gd name="connsiteX12" fmla="*/ 114722 w 109925"/>
                <a:gd name="connsiteY12" fmla="*/ 86942 h 109925"/>
                <a:gd name="connsiteX13" fmla="*/ 92138 w 109925"/>
                <a:gd name="connsiteY13" fmla="*/ 109726 h 109925"/>
                <a:gd name="connsiteX14" fmla="*/ 6396 w 109925"/>
                <a:gd name="connsiteY14" fmla="*/ 110326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9925" h="109925">
                  <a:moveTo>
                    <a:pt x="6396" y="110326"/>
                  </a:moveTo>
                  <a:lnTo>
                    <a:pt x="6396" y="110326"/>
                  </a:lnTo>
                  <a:lnTo>
                    <a:pt x="6396" y="110326"/>
                  </a:lnTo>
                  <a:cubicBezTo>
                    <a:pt x="2898" y="110326"/>
                    <a:pt x="0" y="107428"/>
                    <a:pt x="0" y="103930"/>
                  </a:cubicBezTo>
                  <a:cubicBezTo>
                    <a:pt x="0" y="102231"/>
                    <a:pt x="600" y="100632"/>
                    <a:pt x="1799" y="99433"/>
                  </a:cubicBezTo>
                  <a:cubicBezTo>
                    <a:pt x="2998" y="98234"/>
                    <a:pt x="4597" y="97534"/>
                    <a:pt x="6295" y="97534"/>
                  </a:cubicBezTo>
                  <a:lnTo>
                    <a:pt x="92038" y="97034"/>
                  </a:lnTo>
                  <a:cubicBezTo>
                    <a:pt x="97534" y="96935"/>
                    <a:pt x="101931" y="92538"/>
                    <a:pt x="101931" y="87041"/>
                  </a:cubicBezTo>
                  <a:lnTo>
                    <a:pt x="101432" y="6496"/>
                  </a:lnTo>
                  <a:cubicBezTo>
                    <a:pt x="101432" y="4797"/>
                    <a:pt x="102031" y="3198"/>
                    <a:pt x="103230" y="1899"/>
                  </a:cubicBezTo>
                  <a:cubicBezTo>
                    <a:pt x="104429" y="700"/>
                    <a:pt x="106028" y="0"/>
                    <a:pt x="107727" y="0"/>
                  </a:cubicBezTo>
                  <a:cubicBezTo>
                    <a:pt x="111325" y="0"/>
                    <a:pt x="114123" y="2898"/>
                    <a:pt x="114223" y="6396"/>
                  </a:cubicBezTo>
                  <a:lnTo>
                    <a:pt x="114722" y="86942"/>
                  </a:lnTo>
                  <a:cubicBezTo>
                    <a:pt x="114722" y="99433"/>
                    <a:pt x="104529" y="109726"/>
                    <a:pt x="92138" y="109726"/>
                  </a:cubicBezTo>
                  <a:lnTo>
                    <a:pt x="6396" y="110326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256345A8-CA7B-49A6-8887-5B518722284B}"/>
                </a:ext>
              </a:extLst>
            </p:cNvPr>
            <p:cNvSpPr/>
            <p:nvPr/>
          </p:nvSpPr>
          <p:spPr>
            <a:xfrm>
              <a:off x="3110863" y="4905169"/>
              <a:ext cx="169885" cy="169885"/>
            </a:xfrm>
            <a:custGeom>
              <a:avLst/>
              <a:gdLst>
                <a:gd name="connsiteX0" fmla="*/ 86242 w 169885"/>
                <a:gd name="connsiteY0" fmla="*/ 172484 h 169885"/>
                <a:gd name="connsiteX1" fmla="*/ 0 w 169885"/>
                <a:gd name="connsiteY1" fmla="*/ 86242 h 169885"/>
                <a:gd name="connsiteX2" fmla="*/ 86242 w 169885"/>
                <a:gd name="connsiteY2" fmla="*/ 0 h 169885"/>
                <a:gd name="connsiteX3" fmla="*/ 172484 w 169885"/>
                <a:gd name="connsiteY3" fmla="*/ 86242 h 169885"/>
                <a:gd name="connsiteX4" fmla="*/ 86242 w 169885"/>
                <a:gd name="connsiteY4" fmla="*/ 172484 h 169885"/>
                <a:gd name="connsiteX5" fmla="*/ 86242 w 169885"/>
                <a:gd name="connsiteY5" fmla="*/ 12691 h 169885"/>
                <a:gd name="connsiteX6" fmla="*/ 12792 w 169885"/>
                <a:gd name="connsiteY6" fmla="*/ 86142 h 169885"/>
                <a:gd name="connsiteX7" fmla="*/ 86242 w 169885"/>
                <a:gd name="connsiteY7" fmla="*/ 159592 h 169885"/>
                <a:gd name="connsiteX8" fmla="*/ 159692 w 169885"/>
                <a:gd name="connsiteY8" fmla="*/ 86142 h 169885"/>
                <a:gd name="connsiteX9" fmla="*/ 86242 w 169885"/>
                <a:gd name="connsiteY9" fmla="*/ 12691 h 16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885" h="169885">
                  <a:moveTo>
                    <a:pt x="86242" y="172484"/>
                  </a:moveTo>
                  <a:cubicBezTo>
                    <a:pt x="38674" y="172484"/>
                    <a:pt x="0" y="133810"/>
                    <a:pt x="0" y="86242"/>
                  </a:cubicBezTo>
                  <a:cubicBezTo>
                    <a:pt x="0" y="38674"/>
                    <a:pt x="38674" y="0"/>
                    <a:pt x="86242" y="0"/>
                  </a:cubicBezTo>
                  <a:cubicBezTo>
                    <a:pt x="133810" y="0"/>
                    <a:pt x="172484" y="38674"/>
                    <a:pt x="172484" y="86242"/>
                  </a:cubicBezTo>
                  <a:cubicBezTo>
                    <a:pt x="172484" y="133810"/>
                    <a:pt x="133810" y="172484"/>
                    <a:pt x="86242" y="172484"/>
                  </a:cubicBezTo>
                  <a:close/>
                  <a:moveTo>
                    <a:pt x="86242" y="12691"/>
                  </a:moveTo>
                  <a:cubicBezTo>
                    <a:pt x="45769" y="12691"/>
                    <a:pt x="12792" y="45669"/>
                    <a:pt x="12792" y="86142"/>
                  </a:cubicBezTo>
                  <a:cubicBezTo>
                    <a:pt x="12792" y="126614"/>
                    <a:pt x="45769" y="159592"/>
                    <a:pt x="86242" y="159592"/>
                  </a:cubicBezTo>
                  <a:cubicBezTo>
                    <a:pt x="126715" y="159592"/>
                    <a:pt x="159692" y="126614"/>
                    <a:pt x="159692" y="86142"/>
                  </a:cubicBezTo>
                  <a:cubicBezTo>
                    <a:pt x="159692" y="45669"/>
                    <a:pt x="126815" y="12691"/>
                    <a:pt x="86242" y="126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2" name="Group 541">
            <a:extLst>
              <a:ext uri="{FF2B5EF4-FFF2-40B4-BE49-F238E27FC236}">
                <a16:creationId xmlns:a16="http://schemas.microsoft.com/office/drawing/2014/main" id="{65CAEDAE-38FE-4A3B-96E3-2D4B00A4A4C5}"/>
              </a:ext>
            </a:extLst>
          </p:cNvPr>
          <p:cNvGrpSpPr/>
          <p:nvPr/>
        </p:nvGrpSpPr>
        <p:grpSpPr>
          <a:xfrm>
            <a:off x="4124379" y="4758767"/>
            <a:ext cx="458816" cy="458916"/>
            <a:chOff x="4124379" y="4758767"/>
            <a:chExt cx="458816" cy="458916"/>
          </a:xfrm>
        </p:grpSpPr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05D4BCF4-EDB5-4624-95D7-F4AD1D3547E0}"/>
                </a:ext>
              </a:extLst>
            </p:cNvPr>
            <p:cNvSpPr/>
            <p:nvPr/>
          </p:nvSpPr>
          <p:spPr>
            <a:xfrm>
              <a:off x="4473269" y="4758767"/>
              <a:ext cx="109926" cy="109926"/>
            </a:xfrm>
            <a:custGeom>
              <a:avLst/>
              <a:gdLst>
                <a:gd name="connsiteX0" fmla="*/ 6371 w 109925"/>
                <a:gd name="connsiteY0" fmla="*/ 116122 h 109925"/>
                <a:gd name="connsiteX1" fmla="*/ 1874 w 109925"/>
                <a:gd name="connsiteY1" fmla="*/ 114223 h 109925"/>
                <a:gd name="connsiteX2" fmla="*/ 1874 w 109925"/>
                <a:gd name="connsiteY2" fmla="*/ 105229 h 109925"/>
                <a:gd name="connsiteX3" fmla="*/ 105104 w 109925"/>
                <a:gd name="connsiteY3" fmla="*/ 1899 h 109925"/>
                <a:gd name="connsiteX4" fmla="*/ 109601 w 109925"/>
                <a:gd name="connsiteY4" fmla="*/ 0 h 109925"/>
                <a:gd name="connsiteX5" fmla="*/ 115997 w 109925"/>
                <a:gd name="connsiteY5" fmla="*/ 6396 h 109925"/>
                <a:gd name="connsiteX6" fmla="*/ 113499 w 109925"/>
                <a:gd name="connsiteY6" fmla="*/ 11492 h 109925"/>
                <a:gd name="connsiteX7" fmla="*/ 10868 w 109925"/>
                <a:gd name="connsiteY7" fmla="*/ 114223 h 109925"/>
                <a:gd name="connsiteX8" fmla="*/ 6371 w 109925"/>
                <a:gd name="connsiteY8" fmla="*/ 116122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925" h="109925">
                  <a:moveTo>
                    <a:pt x="6371" y="116122"/>
                  </a:moveTo>
                  <a:cubicBezTo>
                    <a:pt x="4772" y="116122"/>
                    <a:pt x="3073" y="115522"/>
                    <a:pt x="1874" y="114223"/>
                  </a:cubicBezTo>
                  <a:cubicBezTo>
                    <a:pt x="-625" y="111725"/>
                    <a:pt x="-625" y="107727"/>
                    <a:pt x="1874" y="105229"/>
                  </a:cubicBezTo>
                  <a:lnTo>
                    <a:pt x="105104" y="1899"/>
                  </a:lnTo>
                  <a:cubicBezTo>
                    <a:pt x="106303" y="699"/>
                    <a:pt x="107902" y="0"/>
                    <a:pt x="109601" y="0"/>
                  </a:cubicBezTo>
                  <a:cubicBezTo>
                    <a:pt x="113099" y="0"/>
                    <a:pt x="115997" y="2898"/>
                    <a:pt x="115997" y="6396"/>
                  </a:cubicBezTo>
                  <a:cubicBezTo>
                    <a:pt x="115997" y="8494"/>
                    <a:pt x="114998" y="10293"/>
                    <a:pt x="113499" y="11492"/>
                  </a:cubicBezTo>
                  <a:lnTo>
                    <a:pt x="10868" y="114223"/>
                  </a:lnTo>
                  <a:cubicBezTo>
                    <a:pt x="9668" y="115422"/>
                    <a:pt x="7969" y="116122"/>
                    <a:pt x="6371" y="11612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0E459E8F-8F8A-4571-A1D6-55AC2C8BAC90}"/>
                </a:ext>
              </a:extLst>
            </p:cNvPr>
            <p:cNvSpPr/>
            <p:nvPr/>
          </p:nvSpPr>
          <p:spPr>
            <a:xfrm>
              <a:off x="4124379" y="5107657"/>
              <a:ext cx="109926" cy="109926"/>
            </a:xfrm>
            <a:custGeom>
              <a:avLst/>
              <a:gdLst>
                <a:gd name="connsiteX0" fmla="*/ 6396 w 109925"/>
                <a:gd name="connsiteY0" fmla="*/ 115997 h 109925"/>
                <a:gd name="connsiteX1" fmla="*/ 0 w 109925"/>
                <a:gd name="connsiteY1" fmla="*/ 109601 h 109925"/>
                <a:gd name="connsiteX2" fmla="*/ 0 w 109925"/>
                <a:gd name="connsiteY2" fmla="*/ 109501 h 109925"/>
                <a:gd name="connsiteX3" fmla="*/ 1899 w 109925"/>
                <a:gd name="connsiteY3" fmla="*/ 105004 h 109925"/>
                <a:gd name="connsiteX4" fmla="*/ 105129 w 109925"/>
                <a:gd name="connsiteY4" fmla="*/ 1874 h 109925"/>
                <a:gd name="connsiteX5" fmla="*/ 114123 w 109925"/>
                <a:gd name="connsiteY5" fmla="*/ 1874 h 109925"/>
                <a:gd name="connsiteX6" fmla="*/ 114123 w 109925"/>
                <a:gd name="connsiteY6" fmla="*/ 10868 h 109925"/>
                <a:gd name="connsiteX7" fmla="*/ 11192 w 109925"/>
                <a:gd name="connsiteY7" fmla="*/ 113698 h 109925"/>
                <a:gd name="connsiteX8" fmla="*/ 6396 w 109925"/>
                <a:gd name="connsiteY8" fmla="*/ 115997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925" h="109925">
                  <a:moveTo>
                    <a:pt x="6396" y="115997"/>
                  </a:moveTo>
                  <a:cubicBezTo>
                    <a:pt x="2898" y="115997"/>
                    <a:pt x="0" y="113199"/>
                    <a:pt x="0" y="109601"/>
                  </a:cubicBezTo>
                  <a:lnTo>
                    <a:pt x="0" y="109501"/>
                  </a:lnTo>
                  <a:cubicBezTo>
                    <a:pt x="0" y="107802"/>
                    <a:pt x="700" y="106203"/>
                    <a:pt x="1899" y="105004"/>
                  </a:cubicBezTo>
                  <a:lnTo>
                    <a:pt x="105129" y="1874"/>
                  </a:lnTo>
                  <a:cubicBezTo>
                    <a:pt x="107628" y="-625"/>
                    <a:pt x="111625" y="-625"/>
                    <a:pt x="114123" y="1874"/>
                  </a:cubicBezTo>
                  <a:cubicBezTo>
                    <a:pt x="116622" y="4372"/>
                    <a:pt x="116622" y="8469"/>
                    <a:pt x="114123" y="10868"/>
                  </a:cubicBezTo>
                  <a:lnTo>
                    <a:pt x="11192" y="113698"/>
                  </a:lnTo>
                  <a:cubicBezTo>
                    <a:pt x="10093" y="115097"/>
                    <a:pt x="8295" y="115997"/>
                    <a:pt x="6396" y="11599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DA95DA53-BCFA-4EB4-954E-DFFD7FF33028}"/>
                </a:ext>
              </a:extLst>
            </p:cNvPr>
            <p:cNvSpPr/>
            <p:nvPr/>
          </p:nvSpPr>
          <p:spPr>
            <a:xfrm>
              <a:off x="4434170" y="4803737"/>
              <a:ext cx="109926" cy="109926"/>
            </a:xfrm>
            <a:custGeom>
              <a:avLst/>
              <a:gdLst>
                <a:gd name="connsiteX0" fmla="*/ 108228 w 109925"/>
                <a:gd name="connsiteY0" fmla="*/ 110226 h 109925"/>
                <a:gd name="connsiteX1" fmla="*/ 108228 w 109925"/>
                <a:gd name="connsiteY1" fmla="*/ 110226 h 109925"/>
                <a:gd name="connsiteX2" fmla="*/ 22486 w 109925"/>
                <a:gd name="connsiteY2" fmla="*/ 109726 h 109925"/>
                <a:gd name="connsiteX3" fmla="*/ 1 w 109925"/>
                <a:gd name="connsiteY3" fmla="*/ 86841 h 109925"/>
                <a:gd name="connsiteX4" fmla="*/ 501 w 109925"/>
                <a:gd name="connsiteY4" fmla="*/ 6396 h 109925"/>
                <a:gd name="connsiteX5" fmla="*/ 6796 w 109925"/>
                <a:gd name="connsiteY5" fmla="*/ 0 h 109925"/>
                <a:gd name="connsiteX6" fmla="*/ 13292 w 109925"/>
                <a:gd name="connsiteY6" fmla="*/ 6396 h 109925"/>
                <a:gd name="connsiteX7" fmla="*/ 12792 w 109925"/>
                <a:gd name="connsiteY7" fmla="*/ 86941 h 109925"/>
                <a:gd name="connsiteX8" fmla="*/ 22586 w 109925"/>
                <a:gd name="connsiteY8" fmla="*/ 96934 h 109925"/>
                <a:gd name="connsiteX9" fmla="*/ 108328 w 109925"/>
                <a:gd name="connsiteY9" fmla="*/ 97434 h 109925"/>
                <a:gd name="connsiteX10" fmla="*/ 114623 w 109925"/>
                <a:gd name="connsiteY10" fmla="*/ 103930 h 109925"/>
                <a:gd name="connsiteX11" fmla="*/ 108228 w 109925"/>
                <a:gd name="connsiteY11" fmla="*/ 110226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925" h="109925">
                  <a:moveTo>
                    <a:pt x="108228" y="110226"/>
                  </a:moveTo>
                  <a:lnTo>
                    <a:pt x="108228" y="110226"/>
                  </a:lnTo>
                  <a:lnTo>
                    <a:pt x="22486" y="109726"/>
                  </a:lnTo>
                  <a:cubicBezTo>
                    <a:pt x="10094" y="109626"/>
                    <a:pt x="-99" y="99433"/>
                    <a:pt x="1" y="86841"/>
                  </a:cubicBezTo>
                  <a:lnTo>
                    <a:pt x="501" y="6396"/>
                  </a:lnTo>
                  <a:cubicBezTo>
                    <a:pt x="501" y="2798"/>
                    <a:pt x="3299" y="0"/>
                    <a:pt x="6796" y="0"/>
                  </a:cubicBezTo>
                  <a:cubicBezTo>
                    <a:pt x="10394" y="0"/>
                    <a:pt x="13292" y="2898"/>
                    <a:pt x="13292" y="6396"/>
                  </a:cubicBezTo>
                  <a:lnTo>
                    <a:pt x="12792" y="86941"/>
                  </a:lnTo>
                  <a:cubicBezTo>
                    <a:pt x="12792" y="92537"/>
                    <a:pt x="17089" y="96934"/>
                    <a:pt x="22586" y="96934"/>
                  </a:cubicBezTo>
                  <a:lnTo>
                    <a:pt x="108328" y="97434"/>
                  </a:lnTo>
                  <a:cubicBezTo>
                    <a:pt x="111825" y="97434"/>
                    <a:pt x="114723" y="100332"/>
                    <a:pt x="114623" y="103930"/>
                  </a:cubicBezTo>
                  <a:cubicBezTo>
                    <a:pt x="114623" y="107428"/>
                    <a:pt x="111725" y="110226"/>
                    <a:pt x="108228" y="11022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EF1D935D-743B-4A1C-B6C0-0FA01108CA49}"/>
                </a:ext>
              </a:extLst>
            </p:cNvPr>
            <p:cNvSpPr/>
            <p:nvPr/>
          </p:nvSpPr>
          <p:spPr>
            <a:xfrm>
              <a:off x="4169346" y="5068559"/>
              <a:ext cx="109926" cy="109926"/>
            </a:xfrm>
            <a:custGeom>
              <a:avLst/>
              <a:gdLst>
                <a:gd name="connsiteX0" fmla="*/ 103833 w 109925"/>
                <a:gd name="connsiteY0" fmla="*/ 114722 h 109925"/>
                <a:gd name="connsiteX1" fmla="*/ 103833 w 109925"/>
                <a:gd name="connsiteY1" fmla="*/ 114722 h 109925"/>
                <a:gd name="connsiteX2" fmla="*/ 103833 w 109925"/>
                <a:gd name="connsiteY2" fmla="*/ 114722 h 109925"/>
                <a:gd name="connsiteX3" fmla="*/ 97437 w 109925"/>
                <a:gd name="connsiteY3" fmla="*/ 108327 h 109925"/>
                <a:gd name="connsiteX4" fmla="*/ 96937 w 109925"/>
                <a:gd name="connsiteY4" fmla="*/ 22585 h 109925"/>
                <a:gd name="connsiteX5" fmla="*/ 86944 w 109925"/>
                <a:gd name="connsiteY5" fmla="*/ 12791 h 109925"/>
                <a:gd name="connsiteX6" fmla="*/ 6398 w 109925"/>
                <a:gd name="connsiteY6" fmla="*/ 13291 h 109925"/>
                <a:gd name="connsiteX7" fmla="*/ 2 w 109925"/>
                <a:gd name="connsiteY7" fmla="*/ 6895 h 109925"/>
                <a:gd name="connsiteX8" fmla="*/ 6298 w 109925"/>
                <a:gd name="connsiteY8" fmla="*/ 500 h 109925"/>
                <a:gd name="connsiteX9" fmla="*/ 86844 w 109925"/>
                <a:gd name="connsiteY9" fmla="*/ 0 h 109925"/>
                <a:gd name="connsiteX10" fmla="*/ 109729 w 109925"/>
                <a:gd name="connsiteY10" fmla="*/ 22585 h 109925"/>
                <a:gd name="connsiteX11" fmla="*/ 110228 w 109925"/>
                <a:gd name="connsiteY11" fmla="*/ 108127 h 109925"/>
                <a:gd name="connsiteX12" fmla="*/ 110228 w 109925"/>
                <a:gd name="connsiteY12" fmla="*/ 108227 h 109925"/>
                <a:gd name="connsiteX13" fmla="*/ 103833 w 109925"/>
                <a:gd name="connsiteY13" fmla="*/ 114722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925" h="109925">
                  <a:moveTo>
                    <a:pt x="103833" y="114722"/>
                  </a:moveTo>
                  <a:lnTo>
                    <a:pt x="103833" y="114722"/>
                  </a:lnTo>
                  <a:lnTo>
                    <a:pt x="103833" y="114722"/>
                  </a:lnTo>
                  <a:cubicBezTo>
                    <a:pt x="100335" y="114722"/>
                    <a:pt x="97437" y="111825"/>
                    <a:pt x="97437" y="108327"/>
                  </a:cubicBezTo>
                  <a:lnTo>
                    <a:pt x="96937" y="22585"/>
                  </a:lnTo>
                  <a:cubicBezTo>
                    <a:pt x="96837" y="17088"/>
                    <a:pt x="92440" y="12791"/>
                    <a:pt x="86944" y="12791"/>
                  </a:cubicBezTo>
                  <a:lnTo>
                    <a:pt x="6398" y="13291"/>
                  </a:lnTo>
                  <a:cubicBezTo>
                    <a:pt x="2901" y="13291"/>
                    <a:pt x="2" y="10393"/>
                    <a:pt x="2" y="6895"/>
                  </a:cubicBezTo>
                  <a:cubicBezTo>
                    <a:pt x="-97" y="3398"/>
                    <a:pt x="2801" y="500"/>
                    <a:pt x="6298" y="500"/>
                  </a:cubicBezTo>
                  <a:lnTo>
                    <a:pt x="86844" y="0"/>
                  </a:lnTo>
                  <a:cubicBezTo>
                    <a:pt x="99436" y="0"/>
                    <a:pt x="109629" y="10093"/>
                    <a:pt x="109729" y="22585"/>
                  </a:cubicBezTo>
                  <a:lnTo>
                    <a:pt x="110228" y="108127"/>
                  </a:lnTo>
                  <a:lnTo>
                    <a:pt x="110228" y="108227"/>
                  </a:lnTo>
                  <a:cubicBezTo>
                    <a:pt x="110228" y="111825"/>
                    <a:pt x="107330" y="114722"/>
                    <a:pt x="103833" y="11472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56DB2A6B-ED24-4FA2-9651-28B0EDAAC2B6}"/>
                </a:ext>
              </a:extLst>
            </p:cNvPr>
            <p:cNvSpPr/>
            <p:nvPr/>
          </p:nvSpPr>
          <p:spPr>
            <a:xfrm>
              <a:off x="4124479" y="4758867"/>
              <a:ext cx="109926" cy="109926"/>
            </a:xfrm>
            <a:custGeom>
              <a:avLst/>
              <a:gdLst>
                <a:gd name="connsiteX0" fmla="*/ 109626 w 109925"/>
                <a:gd name="connsiteY0" fmla="*/ 116122 h 109925"/>
                <a:gd name="connsiteX1" fmla="*/ 105129 w 109925"/>
                <a:gd name="connsiteY1" fmla="*/ 114223 h 109925"/>
                <a:gd name="connsiteX2" fmla="*/ 2199 w 109925"/>
                <a:gd name="connsiteY2" fmla="*/ 11193 h 109925"/>
                <a:gd name="connsiteX3" fmla="*/ 0 w 109925"/>
                <a:gd name="connsiteY3" fmla="*/ 6396 h 109925"/>
                <a:gd name="connsiteX4" fmla="*/ 6396 w 109925"/>
                <a:gd name="connsiteY4" fmla="*/ 0 h 109925"/>
                <a:gd name="connsiteX5" fmla="*/ 10993 w 109925"/>
                <a:gd name="connsiteY5" fmla="*/ 1899 h 109925"/>
                <a:gd name="connsiteX6" fmla="*/ 114223 w 109925"/>
                <a:gd name="connsiteY6" fmla="*/ 105229 h 109925"/>
                <a:gd name="connsiteX7" fmla="*/ 114223 w 109925"/>
                <a:gd name="connsiteY7" fmla="*/ 114223 h 109925"/>
                <a:gd name="connsiteX8" fmla="*/ 109626 w 109925"/>
                <a:gd name="connsiteY8" fmla="*/ 116122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9925" h="109925">
                  <a:moveTo>
                    <a:pt x="109626" y="116122"/>
                  </a:moveTo>
                  <a:cubicBezTo>
                    <a:pt x="108027" y="116122"/>
                    <a:pt x="106328" y="115522"/>
                    <a:pt x="105129" y="114223"/>
                  </a:cubicBezTo>
                  <a:lnTo>
                    <a:pt x="2199" y="11193"/>
                  </a:lnTo>
                  <a:cubicBezTo>
                    <a:pt x="799" y="9993"/>
                    <a:pt x="0" y="8295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cubicBezTo>
                    <a:pt x="8095" y="0"/>
                    <a:pt x="9794" y="700"/>
                    <a:pt x="10993" y="1899"/>
                  </a:cubicBezTo>
                  <a:lnTo>
                    <a:pt x="114223" y="105229"/>
                  </a:lnTo>
                  <a:cubicBezTo>
                    <a:pt x="116721" y="107727"/>
                    <a:pt x="116721" y="111825"/>
                    <a:pt x="114223" y="114223"/>
                  </a:cubicBezTo>
                  <a:cubicBezTo>
                    <a:pt x="112924" y="115422"/>
                    <a:pt x="111325" y="116122"/>
                    <a:pt x="109626" y="11612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0BCD4D35-5BDD-43B8-85C9-D05F052FE562}"/>
                </a:ext>
              </a:extLst>
            </p:cNvPr>
            <p:cNvSpPr/>
            <p:nvPr/>
          </p:nvSpPr>
          <p:spPr>
            <a:xfrm>
              <a:off x="4473269" y="5107757"/>
              <a:ext cx="109926" cy="109926"/>
            </a:xfrm>
            <a:custGeom>
              <a:avLst/>
              <a:gdLst>
                <a:gd name="connsiteX0" fmla="*/ 109701 w 109925"/>
                <a:gd name="connsiteY0" fmla="*/ 115997 h 109925"/>
                <a:gd name="connsiteX1" fmla="*/ 104604 w 109925"/>
                <a:gd name="connsiteY1" fmla="*/ 113499 h 109925"/>
                <a:gd name="connsiteX2" fmla="*/ 1874 w 109925"/>
                <a:gd name="connsiteY2" fmla="*/ 10868 h 109925"/>
                <a:gd name="connsiteX3" fmla="*/ 1874 w 109925"/>
                <a:gd name="connsiteY3" fmla="*/ 1874 h 109925"/>
                <a:gd name="connsiteX4" fmla="*/ 10868 w 109925"/>
                <a:gd name="connsiteY4" fmla="*/ 1874 h 109925"/>
                <a:gd name="connsiteX5" fmla="*/ 114098 w 109925"/>
                <a:gd name="connsiteY5" fmla="*/ 105004 h 109925"/>
                <a:gd name="connsiteX6" fmla="*/ 115997 w 109925"/>
                <a:gd name="connsiteY6" fmla="*/ 109501 h 109925"/>
                <a:gd name="connsiteX7" fmla="*/ 109701 w 109925"/>
                <a:gd name="connsiteY7" fmla="*/ 115997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925" h="109925">
                  <a:moveTo>
                    <a:pt x="109701" y="115997"/>
                  </a:moveTo>
                  <a:cubicBezTo>
                    <a:pt x="107602" y="115997"/>
                    <a:pt x="105804" y="114998"/>
                    <a:pt x="104604" y="113499"/>
                  </a:cubicBezTo>
                  <a:lnTo>
                    <a:pt x="1874" y="10868"/>
                  </a:lnTo>
                  <a:cubicBezTo>
                    <a:pt x="-625" y="8369"/>
                    <a:pt x="-625" y="4372"/>
                    <a:pt x="1874" y="1874"/>
                  </a:cubicBezTo>
                  <a:cubicBezTo>
                    <a:pt x="4372" y="-625"/>
                    <a:pt x="8369" y="-625"/>
                    <a:pt x="10868" y="1874"/>
                  </a:cubicBezTo>
                  <a:lnTo>
                    <a:pt x="114098" y="105004"/>
                  </a:lnTo>
                  <a:cubicBezTo>
                    <a:pt x="115297" y="106203"/>
                    <a:pt x="115997" y="107802"/>
                    <a:pt x="115997" y="109501"/>
                  </a:cubicBezTo>
                  <a:cubicBezTo>
                    <a:pt x="116097" y="112999"/>
                    <a:pt x="113199" y="115997"/>
                    <a:pt x="109701" y="11599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3119F7EB-9B0D-48DF-9D15-9B6F837423A2}"/>
                </a:ext>
              </a:extLst>
            </p:cNvPr>
            <p:cNvSpPr/>
            <p:nvPr/>
          </p:nvSpPr>
          <p:spPr>
            <a:xfrm>
              <a:off x="4169349" y="4799240"/>
              <a:ext cx="109926" cy="109926"/>
            </a:xfrm>
            <a:custGeom>
              <a:avLst/>
              <a:gdLst>
                <a:gd name="connsiteX0" fmla="*/ 86942 w 109925"/>
                <a:gd name="connsiteY0" fmla="*/ 114723 h 109925"/>
                <a:gd name="connsiteX1" fmla="*/ 86942 w 109925"/>
                <a:gd name="connsiteY1" fmla="*/ 114723 h 109925"/>
                <a:gd name="connsiteX2" fmla="*/ 6396 w 109925"/>
                <a:gd name="connsiteY2" fmla="*/ 114223 h 109925"/>
                <a:gd name="connsiteX3" fmla="*/ 1899 w 109925"/>
                <a:gd name="connsiteY3" fmla="*/ 112324 h 109925"/>
                <a:gd name="connsiteX4" fmla="*/ 0 w 109925"/>
                <a:gd name="connsiteY4" fmla="*/ 107827 h 109925"/>
                <a:gd name="connsiteX5" fmla="*/ 6396 w 109925"/>
                <a:gd name="connsiteY5" fmla="*/ 101432 h 109925"/>
                <a:gd name="connsiteX6" fmla="*/ 87041 w 109925"/>
                <a:gd name="connsiteY6" fmla="*/ 101931 h 109925"/>
                <a:gd name="connsiteX7" fmla="*/ 97034 w 109925"/>
                <a:gd name="connsiteY7" fmla="*/ 92138 h 109925"/>
                <a:gd name="connsiteX8" fmla="*/ 97534 w 109925"/>
                <a:gd name="connsiteY8" fmla="*/ 6396 h 109925"/>
                <a:gd name="connsiteX9" fmla="*/ 97534 w 109925"/>
                <a:gd name="connsiteY9" fmla="*/ 6396 h 109925"/>
                <a:gd name="connsiteX10" fmla="*/ 103930 w 109925"/>
                <a:gd name="connsiteY10" fmla="*/ 0 h 109925"/>
                <a:gd name="connsiteX11" fmla="*/ 110326 w 109925"/>
                <a:gd name="connsiteY11" fmla="*/ 6496 h 109925"/>
                <a:gd name="connsiteX12" fmla="*/ 109826 w 109925"/>
                <a:gd name="connsiteY12" fmla="*/ 92138 h 109925"/>
                <a:gd name="connsiteX13" fmla="*/ 86942 w 109925"/>
                <a:gd name="connsiteY13" fmla="*/ 114723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925" h="109925">
                  <a:moveTo>
                    <a:pt x="86942" y="114723"/>
                  </a:moveTo>
                  <a:lnTo>
                    <a:pt x="86942" y="114723"/>
                  </a:lnTo>
                  <a:lnTo>
                    <a:pt x="6396" y="114223"/>
                  </a:lnTo>
                  <a:cubicBezTo>
                    <a:pt x="4697" y="114223"/>
                    <a:pt x="3098" y="113524"/>
                    <a:pt x="1899" y="112324"/>
                  </a:cubicBezTo>
                  <a:cubicBezTo>
                    <a:pt x="700" y="111125"/>
                    <a:pt x="0" y="109526"/>
                    <a:pt x="0" y="107827"/>
                  </a:cubicBezTo>
                  <a:cubicBezTo>
                    <a:pt x="100" y="104330"/>
                    <a:pt x="2898" y="101432"/>
                    <a:pt x="6396" y="101432"/>
                  </a:cubicBezTo>
                  <a:lnTo>
                    <a:pt x="87041" y="101931"/>
                  </a:lnTo>
                  <a:cubicBezTo>
                    <a:pt x="92538" y="101931"/>
                    <a:pt x="96935" y="97634"/>
                    <a:pt x="97034" y="92138"/>
                  </a:cubicBezTo>
                  <a:lnTo>
                    <a:pt x="97534" y="6396"/>
                  </a:lnTo>
                  <a:lnTo>
                    <a:pt x="97534" y="6396"/>
                  </a:lnTo>
                  <a:cubicBezTo>
                    <a:pt x="97534" y="2898"/>
                    <a:pt x="100432" y="0"/>
                    <a:pt x="103930" y="0"/>
                  </a:cubicBezTo>
                  <a:cubicBezTo>
                    <a:pt x="107528" y="100"/>
                    <a:pt x="110326" y="2898"/>
                    <a:pt x="110326" y="6496"/>
                  </a:cubicBezTo>
                  <a:lnTo>
                    <a:pt x="109826" y="92138"/>
                  </a:lnTo>
                  <a:cubicBezTo>
                    <a:pt x="109726" y="104629"/>
                    <a:pt x="99433" y="114723"/>
                    <a:pt x="86942" y="114723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D3EB5A0F-EF67-4B79-A1D2-F6077EBA9417}"/>
                </a:ext>
              </a:extLst>
            </p:cNvPr>
            <p:cNvSpPr/>
            <p:nvPr/>
          </p:nvSpPr>
          <p:spPr>
            <a:xfrm>
              <a:off x="4434170" y="5068559"/>
              <a:ext cx="109926" cy="109926"/>
            </a:xfrm>
            <a:custGeom>
              <a:avLst/>
              <a:gdLst>
                <a:gd name="connsiteX0" fmla="*/ 6995 w 109925"/>
                <a:gd name="connsiteY0" fmla="*/ 110226 h 109925"/>
                <a:gd name="connsiteX1" fmla="*/ 6995 w 109925"/>
                <a:gd name="connsiteY1" fmla="*/ 110226 h 109925"/>
                <a:gd name="connsiteX2" fmla="*/ 6895 w 109925"/>
                <a:gd name="connsiteY2" fmla="*/ 110226 h 109925"/>
                <a:gd name="connsiteX3" fmla="*/ 500 w 109925"/>
                <a:gd name="connsiteY3" fmla="*/ 103930 h 109925"/>
                <a:gd name="connsiteX4" fmla="*/ 0 w 109925"/>
                <a:gd name="connsiteY4" fmla="*/ 23284 h 109925"/>
                <a:gd name="connsiteX5" fmla="*/ 22585 w 109925"/>
                <a:gd name="connsiteY5" fmla="*/ 500 h 109925"/>
                <a:gd name="connsiteX6" fmla="*/ 108327 w 109925"/>
                <a:gd name="connsiteY6" fmla="*/ 0 h 109925"/>
                <a:gd name="connsiteX7" fmla="*/ 114723 w 109925"/>
                <a:gd name="connsiteY7" fmla="*/ 6296 h 109925"/>
                <a:gd name="connsiteX8" fmla="*/ 112924 w 109925"/>
                <a:gd name="connsiteY8" fmla="*/ 10893 h 109925"/>
                <a:gd name="connsiteX9" fmla="*/ 108427 w 109925"/>
                <a:gd name="connsiteY9" fmla="*/ 12791 h 109925"/>
                <a:gd name="connsiteX10" fmla="*/ 22685 w 109925"/>
                <a:gd name="connsiteY10" fmla="*/ 13291 h 109925"/>
                <a:gd name="connsiteX11" fmla="*/ 12791 w 109925"/>
                <a:gd name="connsiteY11" fmla="*/ 23284 h 109925"/>
                <a:gd name="connsiteX12" fmla="*/ 13291 w 109925"/>
                <a:gd name="connsiteY12" fmla="*/ 103830 h 109925"/>
                <a:gd name="connsiteX13" fmla="*/ 6995 w 109925"/>
                <a:gd name="connsiteY13" fmla="*/ 110226 h 10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925" h="109925">
                  <a:moveTo>
                    <a:pt x="6995" y="110226"/>
                  </a:moveTo>
                  <a:lnTo>
                    <a:pt x="6995" y="110226"/>
                  </a:lnTo>
                  <a:lnTo>
                    <a:pt x="6895" y="110226"/>
                  </a:lnTo>
                  <a:cubicBezTo>
                    <a:pt x="3398" y="110226"/>
                    <a:pt x="500" y="107428"/>
                    <a:pt x="500" y="103930"/>
                  </a:cubicBezTo>
                  <a:lnTo>
                    <a:pt x="0" y="23284"/>
                  </a:lnTo>
                  <a:cubicBezTo>
                    <a:pt x="0" y="10793"/>
                    <a:pt x="10093" y="600"/>
                    <a:pt x="22585" y="500"/>
                  </a:cubicBezTo>
                  <a:lnTo>
                    <a:pt x="108327" y="0"/>
                  </a:lnTo>
                  <a:cubicBezTo>
                    <a:pt x="111825" y="0"/>
                    <a:pt x="114723" y="2798"/>
                    <a:pt x="114723" y="6296"/>
                  </a:cubicBezTo>
                  <a:cubicBezTo>
                    <a:pt x="114723" y="8095"/>
                    <a:pt x="114123" y="9693"/>
                    <a:pt x="112924" y="10893"/>
                  </a:cubicBezTo>
                  <a:cubicBezTo>
                    <a:pt x="111725" y="12092"/>
                    <a:pt x="110126" y="12791"/>
                    <a:pt x="108427" y="12791"/>
                  </a:cubicBezTo>
                  <a:lnTo>
                    <a:pt x="22685" y="13291"/>
                  </a:lnTo>
                  <a:cubicBezTo>
                    <a:pt x="17188" y="13291"/>
                    <a:pt x="12891" y="17688"/>
                    <a:pt x="12791" y="23284"/>
                  </a:cubicBezTo>
                  <a:lnTo>
                    <a:pt x="13291" y="103830"/>
                  </a:lnTo>
                  <a:cubicBezTo>
                    <a:pt x="13391" y="107328"/>
                    <a:pt x="10493" y="110226"/>
                    <a:pt x="6995" y="11022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55395CC-3B20-465C-BE09-82038C009664}"/>
                </a:ext>
              </a:extLst>
            </p:cNvPr>
            <p:cNvSpPr/>
            <p:nvPr/>
          </p:nvSpPr>
          <p:spPr>
            <a:xfrm>
              <a:off x="4270681" y="4905169"/>
              <a:ext cx="169885" cy="169885"/>
            </a:xfrm>
            <a:custGeom>
              <a:avLst/>
              <a:gdLst>
                <a:gd name="connsiteX0" fmla="*/ 86242 w 169885"/>
                <a:gd name="connsiteY0" fmla="*/ 172484 h 169885"/>
                <a:gd name="connsiteX1" fmla="*/ 0 w 169885"/>
                <a:gd name="connsiteY1" fmla="*/ 86242 h 169885"/>
                <a:gd name="connsiteX2" fmla="*/ 86242 w 169885"/>
                <a:gd name="connsiteY2" fmla="*/ 0 h 169885"/>
                <a:gd name="connsiteX3" fmla="*/ 172484 w 169885"/>
                <a:gd name="connsiteY3" fmla="*/ 86242 h 169885"/>
                <a:gd name="connsiteX4" fmla="*/ 86242 w 169885"/>
                <a:gd name="connsiteY4" fmla="*/ 172484 h 169885"/>
                <a:gd name="connsiteX5" fmla="*/ 86242 w 169885"/>
                <a:gd name="connsiteY5" fmla="*/ 12691 h 169885"/>
                <a:gd name="connsiteX6" fmla="*/ 12791 w 169885"/>
                <a:gd name="connsiteY6" fmla="*/ 86142 h 169885"/>
                <a:gd name="connsiteX7" fmla="*/ 86242 w 169885"/>
                <a:gd name="connsiteY7" fmla="*/ 159592 h 169885"/>
                <a:gd name="connsiteX8" fmla="*/ 159692 w 169885"/>
                <a:gd name="connsiteY8" fmla="*/ 86142 h 169885"/>
                <a:gd name="connsiteX9" fmla="*/ 86242 w 169885"/>
                <a:gd name="connsiteY9" fmla="*/ 12691 h 16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885" h="169885">
                  <a:moveTo>
                    <a:pt x="86242" y="172484"/>
                  </a:moveTo>
                  <a:cubicBezTo>
                    <a:pt x="38674" y="172484"/>
                    <a:pt x="0" y="133810"/>
                    <a:pt x="0" y="86242"/>
                  </a:cubicBezTo>
                  <a:cubicBezTo>
                    <a:pt x="0" y="38674"/>
                    <a:pt x="38674" y="0"/>
                    <a:pt x="86242" y="0"/>
                  </a:cubicBezTo>
                  <a:cubicBezTo>
                    <a:pt x="133810" y="0"/>
                    <a:pt x="172484" y="38674"/>
                    <a:pt x="172484" y="86242"/>
                  </a:cubicBezTo>
                  <a:cubicBezTo>
                    <a:pt x="172484" y="133810"/>
                    <a:pt x="133810" y="172484"/>
                    <a:pt x="86242" y="172484"/>
                  </a:cubicBezTo>
                  <a:close/>
                  <a:moveTo>
                    <a:pt x="86242" y="12691"/>
                  </a:moveTo>
                  <a:cubicBezTo>
                    <a:pt x="45769" y="12691"/>
                    <a:pt x="12791" y="45669"/>
                    <a:pt x="12791" y="86142"/>
                  </a:cubicBezTo>
                  <a:cubicBezTo>
                    <a:pt x="12791" y="126614"/>
                    <a:pt x="45769" y="159592"/>
                    <a:pt x="86242" y="159592"/>
                  </a:cubicBezTo>
                  <a:cubicBezTo>
                    <a:pt x="126714" y="159592"/>
                    <a:pt x="159692" y="126614"/>
                    <a:pt x="159692" y="86142"/>
                  </a:cubicBezTo>
                  <a:cubicBezTo>
                    <a:pt x="159692" y="45669"/>
                    <a:pt x="126714" y="12691"/>
                    <a:pt x="86242" y="126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1" name="Group 540">
            <a:extLst>
              <a:ext uri="{FF2B5EF4-FFF2-40B4-BE49-F238E27FC236}">
                <a16:creationId xmlns:a16="http://schemas.microsoft.com/office/drawing/2014/main" id="{12693F90-DC12-4D6A-BECF-4933D85D9C63}"/>
              </a:ext>
            </a:extLst>
          </p:cNvPr>
          <p:cNvGrpSpPr/>
          <p:nvPr/>
        </p:nvGrpSpPr>
        <p:grpSpPr>
          <a:xfrm>
            <a:off x="5280700" y="4747375"/>
            <a:ext cx="535738" cy="467785"/>
            <a:chOff x="5280700" y="4747375"/>
            <a:chExt cx="535738" cy="467785"/>
          </a:xfrm>
        </p:grpSpPr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F918481-C35A-44CB-88A7-59202D8856B0}"/>
                </a:ext>
              </a:extLst>
            </p:cNvPr>
            <p:cNvSpPr/>
            <p:nvPr/>
          </p:nvSpPr>
          <p:spPr>
            <a:xfrm>
              <a:off x="5662442" y="4854303"/>
              <a:ext cx="19987" cy="9993"/>
            </a:xfrm>
            <a:custGeom>
              <a:avLst/>
              <a:gdLst>
                <a:gd name="connsiteX0" fmla="*/ 16689 w 19986"/>
                <a:gd name="connsiteY0" fmla="*/ 12991 h 9993"/>
                <a:gd name="connsiteX1" fmla="*/ 15190 w 19986"/>
                <a:gd name="connsiteY1" fmla="*/ 12991 h 9993"/>
                <a:gd name="connsiteX2" fmla="*/ 6396 w 19986"/>
                <a:gd name="connsiteY2" fmla="*/ 12891 h 9993"/>
                <a:gd name="connsiteX3" fmla="*/ 0 w 19986"/>
                <a:gd name="connsiteY3" fmla="*/ 6496 h 9993"/>
                <a:gd name="connsiteX4" fmla="*/ 6396 w 19986"/>
                <a:gd name="connsiteY4" fmla="*/ 0 h 9993"/>
                <a:gd name="connsiteX5" fmla="*/ 13891 w 19986"/>
                <a:gd name="connsiteY5" fmla="*/ 100 h 9993"/>
                <a:gd name="connsiteX6" fmla="*/ 16689 w 19986"/>
                <a:gd name="connsiteY6" fmla="*/ 200 h 9993"/>
                <a:gd name="connsiteX7" fmla="*/ 23084 w 19986"/>
                <a:gd name="connsiteY7" fmla="*/ 6596 h 9993"/>
                <a:gd name="connsiteX8" fmla="*/ 16689 w 19986"/>
                <a:gd name="connsiteY8" fmla="*/ 129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986" h="9993">
                  <a:moveTo>
                    <a:pt x="16689" y="12991"/>
                  </a:moveTo>
                  <a:lnTo>
                    <a:pt x="15190" y="12991"/>
                  </a:lnTo>
                  <a:cubicBezTo>
                    <a:pt x="12092" y="12891"/>
                    <a:pt x="9194" y="12891"/>
                    <a:pt x="6396" y="12891"/>
                  </a:cubicBezTo>
                  <a:cubicBezTo>
                    <a:pt x="2898" y="12891"/>
                    <a:pt x="0" y="9993"/>
                    <a:pt x="0" y="6496"/>
                  </a:cubicBezTo>
                  <a:cubicBezTo>
                    <a:pt x="0" y="2898"/>
                    <a:pt x="2898" y="0"/>
                    <a:pt x="6396" y="0"/>
                  </a:cubicBezTo>
                  <a:cubicBezTo>
                    <a:pt x="8894" y="0"/>
                    <a:pt x="11392" y="100"/>
                    <a:pt x="13891" y="100"/>
                  </a:cubicBezTo>
                  <a:lnTo>
                    <a:pt x="16689" y="200"/>
                  </a:lnTo>
                  <a:cubicBezTo>
                    <a:pt x="20187" y="200"/>
                    <a:pt x="23084" y="2998"/>
                    <a:pt x="23084" y="6596"/>
                  </a:cubicBezTo>
                  <a:cubicBezTo>
                    <a:pt x="23084" y="10093"/>
                    <a:pt x="20187" y="12991"/>
                    <a:pt x="16689" y="129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D4BDD203-9601-4EBA-9087-32A183DB23CD}"/>
                </a:ext>
              </a:extLst>
            </p:cNvPr>
            <p:cNvSpPr/>
            <p:nvPr/>
          </p:nvSpPr>
          <p:spPr>
            <a:xfrm>
              <a:off x="5280700" y="4795443"/>
              <a:ext cx="399730" cy="419717"/>
            </a:xfrm>
            <a:custGeom>
              <a:avLst/>
              <a:gdLst>
                <a:gd name="connsiteX0" fmla="*/ 9693 w 399730"/>
                <a:gd name="connsiteY0" fmla="*/ 428311 h 419717"/>
                <a:gd name="connsiteX1" fmla="*/ 3398 w 399730"/>
                <a:gd name="connsiteY1" fmla="*/ 422915 h 419717"/>
                <a:gd name="connsiteX2" fmla="*/ 0 w 399730"/>
                <a:gd name="connsiteY2" fmla="*/ 375547 h 419717"/>
                <a:gd name="connsiteX3" fmla="*/ 1299 w 399730"/>
                <a:gd name="connsiteY3" fmla="*/ 343269 h 419717"/>
                <a:gd name="connsiteX4" fmla="*/ 8195 w 399730"/>
                <a:gd name="connsiteY4" fmla="*/ 337373 h 419717"/>
                <a:gd name="connsiteX5" fmla="*/ 9693 w 399730"/>
                <a:gd name="connsiteY5" fmla="*/ 337672 h 419717"/>
                <a:gd name="connsiteX6" fmla="*/ 10993 w 399730"/>
                <a:gd name="connsiteY6" fmla="*/ 330877 h 419717"/>
                <a:gd name="connsiteX7" fmla="*/ 8794 w 399730"/>
                <a:gd name="connsiteY7" fmla="*/ 330977 h 419717"/>
                <a:gd name="connsiteX8" fmla="*/ 4497 w 399730"/>
                <a:gd name="connsiteY8" fmla="*/ 328579 h 419717"/>
                <a:gd name="connsiteX9" fmla="*/ 3198 w 399730"/>
                <a:gd name="connsiteY9" fmla="*/ 323882 h 419717"/>
                <a:gd name="connsiteX10" fmla="*/ 10393 w 399730"/>
                <a:gd name="connsiteY10" fmla="*/ 318285 h 419717"/>
                <a:gd name="connsiteX11" fmla="*/ 13491 w 399730"/>
                <a:gd name="connsiteY11" fmla="*/ 319585 h 419717"/>
                <a:gd name="connsiteX12" fmla="*/ 15490 w 399730"/>
                <a:gd name="connsiteY12" fmla="*/ 311190 h 419717"/>
                <a:gd name="connsiteX13" fmla="*/ 11292 w 399730"/>
                <a:gd name="connsiteY13" fmla="*/ 311990 h 419717"/>
                <a:gd name="connsiteX14" fmla="*/ 7095 w 399730"/>
                <a:gd name="connsiteY14" fmla="*/ 309392 h 419717"/>
                <a:gd name="connsiteX15" fmla="*/ 5996 w 399730"/>
                <a:gd name="connsiteY15" fmla="*/ 304595 h 419717"/>
                <a:gd name="connsiteX16" fmla="*/ 27881 w 399730"/>
                <a:gd name="connsiteY16" fmla="*/ 222250 h 419717"/>
                <a:gd name="connsiteX17" fmla="*/ 83844 w 399730"/>
                <a:gd name="connsiteY17" fmla="*/ 128214 h 419717"/>
                <a:gd name="connsiteX18" fmla="*/ 92837 w 399730"/>
                <a:gd name="connsiteY18" fmla="*/ 127514 h 419717"/>
                <a:gd name="connsiteX19" fmla="*/ 93637 w 399730"/>
                <a:gd name="connsiteY19" fmla="*/ 136508 h 419717"/>
                <a:gd name="connsiteX20" fmla="*/ 39773 w 399730"/>
                <a:gd name="connsiteY20" fmla="*/ 226947 h 419717"/>
                <a:gd name="connsiteX21" fmla="*/ 22285 w 399730"/>
                <a:gd name="connsiteY21" fmla="*/ 287107 h 419717"/>
                <a:gd name="connsiteX22" fmla="*/ 44970 w 399730"/>
                <a:gd name="connsiteY22" fmla="*/ 229446 h 419717"/>
                <a:gd name="connsiteX23" fmla="*/ 45070 w 399730"/>
                <a:gd name="connsiteY23" fmla="*/ 229245 h 419717"/>
                <a:gd name="connsiteX24" fmla="*/ 164789 w 399730"/>
                <a:gd name="connsiteY24" fmla="*/ 102431 h 419717"/>
                <a:gd name="connsiteX25" fmla="*/ 173483 w 399730"/>
                <a:gd name="connsiteY25" fmla="*/ 104929 h 419717"/>
                <a:gd name="connsiteX26" fmla="*/ 170985 w 399730"/>
                <a:gd name="connsiteY26" fmla="*/ 113623 h 419717"/>
                <a:gd name="connsiteX27" fmla="*/ 56562 w 399730"/>
                <a:gd name="connsiteY27" fmla="*/ 235042 h 419717"/>
                <a:gd name="connsiteX28" fmla="*/ 56562 w 399730"/>
                <a:gd name="connsiteY28" fmla="*/ 235042 h 419717"/>
                <a:gd name="connsiteX29" fmla="*/ 15590 w 399730"/>
                <a:gd name="connsiteY29" fmla="*/ 406326 h 419717"/>
                <a:gd name="connsiteX30" fmla="*/ 16089 w 399730"/>
                <a:gd name="connsiteY30" fmla="*/ 421516 h 419717"/>
                <a:gd name="connsiteX31" fmla="*/ 10393 w 399730"/>
                <a:gd name="connsiteY31" fmla="*/ 428311 h 419717"/>
                <a:gd name="connsiteX32" fmla="*/ 9693 w 399730"/>
                <a:gd name="connsiteY32" fmla="*/ 428311 h 419717"/>
                <a:gd name="connsiteX33" fmla="*/ 101532 w 399730"/>
                <a:gd name="connsiteY33" fmla="*/ 124516 h 419717"/>
                <a:gd name="connsiteX34" fmla="*/ 97135 w 399730"/>
                <a:gd name="connsiteY34" fmla="*/ 122717 h 419717"/>
                <a:gd name="connsiteX35" fmla="*/ 96935 w 399730"/>
                <a:gd name="connsiteY35" fmla="*/ 113623 h 419717"/>
                <a:gd name="connsiteX36" fmla="*/ 227847 w 399730"/>
                <a:gd name="connsiteY36" fmla="*/ 31679 h 419717"/>
                <a:gd name="connsiteX37" fmla="*/ 394434 w 399730"/>
                <a:gd name="connsiteY37" fmla="*/ 100 h 419717"/>
                <a:gd name="connsiteX38" fmla="*/ 394534 w 399730"/>
                <a:gd name="connsiteY38" fmla="*/ 100 h 419717"/>
                <a:gd name="connsiteX39" fmla="*/ 395333 w 399730"/>
                <a:gd name="connsiteY39" fmla="*/ 100 h 419717"/>
                <a:gd name="connsiteX40" fmla="*/ 397332 w 399730"/>
                <a:gd name="connsiteY40" fmla="*/ 0 h 419717"/>
                <a:gd name="connsiteX41" fmla="*/ 398132 w 399730"/>
                <a:gd name="connsiteY41" fmla="*/ 0 h 419717"/>
                <a:gd name="connsiteX42" fmla="*/ 404528 w 399730"/>
                <a:gd name="connsiteY42" fmla="*/ 6396 h 419717"/>
                <a:gd name="connsiteX43" fmla="*/ 398132 w 399730"/>
                <a:gd name="connsiteY43" fmla="*/ 12791 h 419717"/>
                <a:gd name="connsiteX44" fmla="*/ 397932 w 399730"/>
                <a:gd name="connsiteY44" fmla="*/ 12791 h 419717"/>
                <a:gd name="connsiteX45" fmla="*/ 396233 w 399730"/>
                <a:gd name="connsiteY45" fmla="*/ 12791 h 419717"/>
                <a:gd name="connsiteX46" fmla="*/ 396033 w 399730"/>
                <a:gd name="connsiteY46" fmla="*/ 12891 h 419717"/>
                <a:gd name="connsiteX47" fmla="*/ 395433 w 399730"/>
                <a:gd name="connsiteY47" fmla="*/ 12891 h 419717"/>
                <a:gd name="connsiteX48" fmla="*/ 395433 w 399730"/>
                <a:gd name="connsiteY48" fmla="*/ 12891 h 419717"/>
                <a:gd name="connsiteX49" fmla="*/ 106129 w 399730"/>
                <a:gd name="connsiteY49" fmla="*/ 122517 h 419717"/>
                <a:gd name="connsiteX50" fmla="*/ 106129 w 399730"/>
                <a:gd name="connsiteY50" fmla="*/ 122618 h 419717"/>
                <a:gd name="connsiteX51" fmla="*/ 101532 w 399730"/>
                <a:gd name="connsiteY51" fmla="*/ 124516 h 419717"/>
                <a:gd name="connsiteX52" fmla="*/ 184975 w 399730"/>
                <a:gd name="connsiteY52" fmla="*/ 105729 h 419717"/>
                <a:gd name="connsiteX53" fmla="*/ 179179 w 399730"/>
                <a:gd name="connsiteY53" fmla="*/ 102031 h 419717"/>
                <a:gd name="connsiteX54" fmla="*/ 182277 w 399730"/>
                <a:gd name="connsiteY54" fmla="*/ 93537 h 419717"/>
                <a:gd name="connsiteX55" fmla="*/ 372249 w 399730"/>
                <a:gd name="connsiteY55" fmla="*/ 58960 h 419717"/>
                <a:gd name="connsiteX56" fmla="*/ 378645 w 399730"/>
                <a:gd name="connsiteY56" fmla="*/ 65256 h 419717"/>
                <a:gd name="connsiteX57" fmla="*/ 372349 w 399730"/>
                <a:gd name="connsiteY57" fmla="*/ 71652 h 419717"/>
                <a:gd name="connsiteX58" fmla="*/ 187674 w 399730"/>
                <a:gd name="connsiteY58" fmla="*/ 105129 h 419717"/>
                <a:gd name="connsiteX59" fmla="*/ 184975 w 399730"/>
                <a:gd name="connsiteY59" fmla="*/ 105729 h 41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99730" h="419717">
                  <a:moveTo>
                    <a:pt x="9693" y="428311"/>
                  </a:moveTo>
                  <a:cubicBezTo>
                    <a:pt x="6496" y="428311"/>
                    <a:pt x="3898" y="426013"/>
                    <a:pt x="3398" y="422915"/>
                  </a:cubicBezTo>
                  <a:cubicBezTo>
                    <a:pt x="1099" y="408724"/>
                    <a:pt x="0" y="392835"/>
                    <a:pt x="0" y="375547"/>
                  </a:cubicBezTo>
                  <a:cubicBezTo>
                    <a:pt x="0" y="365054"/>
                    <a:pt x="400" y="354161"/>
                    <a:pt x="1299" y="343269"/>
                  </a:cubicBezTo>
                  <a:cubicBezTo>
                    <a:pt x="1599" y="339771"/>
                    <a:pt x="4597" y="336973"/>
                    <a:pt x="8195" y="337373"/>
                  </a:cubicBezTo>
                  <a:cubicBezTo>
                    <a:pt x="8694" y="337373"/>
                    <a:pt x="9194" y="337473"/>
                    <a:pt x="9693" y="337672"/>
                  </a:cubicBezTo>
                  <a:cubicBezTo>
                    <a:pt x="10093" y="335374"/>
                    <a:pt x="10493" y="333175"/>
                    <a:pt x="10993" y="330877"/>
                  </a:cubicBezTo>
                  <a:cubicBezTo>
                    <a:pt x="10293" y="331077"/>
                    <a:pt x="9594" y="331077"/>
                    <a:pt x="8794" y="330977"/>
                  </a:cubicBezTo>
                  <a:cubicBezTo>
                    <a:pt x="7095" y="330777"/>
                    <a:pt x="5597" y="329978"/>
                    <a:pt x="4497" y="328579"/>
                  </a:cubicBezTo>
                  <a:cubicBezTo>
                    <a:pt x="3498" y="327279"/>
                    <a:pt x="2998" y="325581"/>
                    <a:pt x="3198" y="323882"/>
                  </a:cubicBezTo>
                  <a:cubicBezTo>
                    <a:pt x="3698" y="320384"/>
                    <a:pt x="6796" y="317986"/>
                    <a:pt x="10393" y="318285"/>
                  </a:cubicBezTo>
                  <a:cubicBezTo>
                    <a:pt x="11492" y="318386"/>
                    <a:pt x="12592" y="318885"/>
                    <a:pt x="13491" y="319585"/>
                  </a:cubicBezTo>
                  <a:cubicBezTo>
                    <a:pt x="14191" y="316687"/>
                    <a:pt x="14790" y="313888"/>
                    <a:pt x="15490" y="311190"/>
                  </a:cubicBezTo>
                  <a:cubicBezTo>
                    <a:pt x="14291" y="311890"/>
                    <a:pt x="12792" y="312190"/>
                    <a:pt x="11292" y="311990"/>
                  </a:cubicBezTo>
                  <a:cubicBezTo>
                    <a:pt x="9594" y="311690"/>
                    <a:pt x="8095" y="310791"/>
                    <a:pt x="7095" y="309392"/>
                  </a:cubicBezTo>
                  <a:cubicBezTo>
                    <a:pt x="6096" y="307992"/>
                    <a:pt x="5696" y="306293"/>
                    <a:pt x="5996" y="304595"/>
                  </a:cubicBezTo>
                  <a:cubicBezTo>
                    <a:pt x="10693" y="276114"/>
                    <a:pt x="18088" y="248433"/>
                    <a:pt x="27881" y="222250"/>
                  </a:cubicBezTo>
                  <a:cubicBezTo>
                    <a:pt x="42571" y="186474"/>
                    <a:pt x="61459" y="154796"/>
                    <a:pt x="83844" y="128214"/>
                  </a:cubicBezTo>
                  <a:cubicBezTo>
                    <a:pt x="86042" y="125615"/>
                    <a:pt x="90239" y="125316"/>
                    <a:pt x="92837" y="127514"/>
                  </a:cubicBezTo>
                  <a:cubicBezTo>
                    <a:pt x="95536" y="129713"/>
                    <a:pt x="95935" y="133810"/>
                    <a:pt x="93637" y="136508"/>
                  </a:cubicBezTo>
                  <a:cubicBezTo>
                    <a:pt x="72052" y="162091"/>
                    <a:pt x="53964" y="192470"/>
                    <a:pt x="39773" y="226947"/>
                  </a:cubicBezTo>
                  <a:cubicBezTo>
                    <a:pt x="32578" y="246134"/>
                    <a:pt x="26682" y="266320"/>
                    <a:pt x="22285" y="287107"/>
                  </a:cubicBezTo>
                  <a:cubicBezTo>
                    <a:pt x="28581" y="267020"/>
                    <a:pt x="36176" y="247733"/>
                    <a:pt x="44970" y="229446"/>
                  </a:cubicBezTo>
                  <a:lnTo>
                    <a:pt x="45070" y="229245"/>
                  </a:lnTo>
                  <a:cubicBezTo>
                    <a:pt x="75749" y="171384"/>
                    <a:pt x="114823" y="129912"/>
                    <a:pt x="164789" y="102431"/>
                  </a:cubicBezTo>
                  <a:cubicBezTo>
                    <a:pt x="167787" y="100732"/>
                    <a:pt x="171884" y="101931"/>
                    <a:pt x="173483" y="104929"/>
                  </a:cubicBezTo>
                  <a:cubicBezTo>
                    <a:pt x="175182" y="108027"/>
                    <a:pt x="174083" y="111925"/>
                    <a:pt x="170985" y="113623"/>
                  </a:cubicBezTo>
                  <a:cubicBezTo>
                    <a:pt x="123417" y="139906"/>
                    <a:pt x="85942" y="179579"/>
                    <a:pt x="56562" y="235042"/>
                  </a:cubicBezTo>
                  <a:lnTo>
                    <a:pt x="56562" y="235042"/>
                  </a:lnTo>
                  <a:cubicBezTo>
                    <a:pt x="30879" y="287906"/>
                    <a:pt x="15590" y="351963"/>
                    <a:pt x="15590" y="406326"/>
                  </a:cubicBezTo>
                  <a:cubicBezTo>
                    <a:pt x="15590" y="411723"/>
                    <a:pt x="15790" y="416819"/>
                    <a:pt x="16089" y="421516"/>
                  </a:cubicBezTo>
                  <a:cubicBezTo>
                    <a:pt x="16289" y="424914"/>
                    <a:pt x="13791" y="427912"/>
                    <a:pt x="10393" y="428311"/>
                  </a:cubicBezTo>
                  <a:cubicBezTo>
                    <a:pt x="10193" y="428311"/>
                    <a:pt x="9894" y="428311"/>
                    <a:pt x="9693" y="428311"/>
                  </a:cubicBezTo>
                  <a:close/>
                  <a:moveTo>
                    <a:pt x="101532" y="124516"/>
                  </a:moveTo>
                  <a:cubicBezTo>
                    <a:pt x="99933" y="124516"/>
                    <a:pt x="98334" y="123817"/>
                    <a:pt x="97135" y="122717"/>
                  </a:cubicBezTo>
                  <a:cubicBezTo>
                    <a:pt x="94536" y="120319"/>
                    <a:pt x="94536" y="116222"/>
                    <a:pt x="96935" y="113623"/>
                  </a:cubicBezTo>
                  <a:cubicBezTo>
                    <a:pt x="131811" y="77248"/>
                    <a:pt x="174682" y="50466"/>
                    <a:pt x="227847" y="31679"/>
                  </a:cubicBezTo>
                  <a:cubicBezTo>
                    <a:pt x="274015" y="15290"/>
                    <a:pt x="328479" y="4997"/>
                    <a:pt x="394434" y="100"/>
                  </a:cubicBezTo>
                  <a:lnTo>
                    <a:pt x="394534" y="100"/>
                  </a:lnTo>
                  <a:cubicBezTo>
                    <a:pt x="394734" y="100"/>
                    <a:pt x="394934" y="100"/>
                    <a:pt x="395333" y="100"/>
                  </a:cubicBezTo>
                  <a:cubicBezTo>
                    <a:pt x="396033" y="0"/>
                    <a:pt x="396733" y="0"/>
                    <a:pt x="397332" y="0"/>
                  </a:cubicBezTo>
                  <a:lnTo>
                    <a:pt x="398132" y="0"/>
                  </a:lnTo>
                  <a:cubicBezTo>
                    <a:pt x="401729" y="0"/>
                    <a:pt x="404528" y="2898"/>
                    <a:pt x="404528" y="6396"/>
                  </a:cubicBezTo>
                  <a:cubicBezTo>
                    <a:pt x="404528" y="9894"/>
                    <a:pt x="401729" y="12791"/>
                    <a:pt x="398132" y="12791"/>
                  </a:cubicBezTo>
                  <a:lnTo>
                    <a:pt x="397932" y="12791"/>
                  </a:lnTo>
                  <a:cubicBezTo>
                    <a:pt x="397232" y="12791"/>
                    <a:pt x="396633" y="12791"/>
                    <a:pt x="396233" y="12791"/>
                  </a:cubicBezTo>
                  <a:lnTo>
                    <a:pt x="396033" y="12891"/>
                  </a:lnTo>
                  <a:cubicBezTo>
                    <a:pt x="395833" y="12891"/>
                    <a:pt x="395734" y="12891"/>
                    <a:pt x="395433" y="12891"/>
                  </a:cubicBezTo>
                  <a:lnTo>
                    <a:pt x="395433" y="12891"/>
                  </a:lnTo>
                  <a:cubicBezTo>
                    <a:pt x="258326" y="22985"/>
                    <a:pt x="169186" y="56762"/>
                    <a:pt x="106129" y="122517"/>
                  </a:cubicBezTo>
                  <a:lnTo>
                    <a:pt x="106129" y="122618"/>
                  </a:lnTo>
                  <a:cubicBezTo>
                    <a:pt x="104830" y="123817"/>
                    <a:pt x="103231" y="124516"/>
                    <a:pt x="101532" y="124516"/>
                  </a:cubicBezTo>
                  <a:close/>
                  <a:moveTo>
                    <a:pt x="184975" y="105729"/>
                  </a:moveTo>
                  <a:cubicBezTo>
                    <a:pt x="182477" y="105729"/>
                    <a:pt x="180279" y="104330"/>
                    <a:pt x="179179" y="102031"/>
                  </a:cubicBezTo>
                  <a:cubicBezTo>
                    <a:pt x="177681" y="98834"/>
                    <a:pt x="179079" y="95036"/>
                    <a:pt x="182277" y="93537"/>
                  </a:cubicBezTo>
                  <a:cubicBezTo>
                    <a:pt x="232144" y="70453"/>
                    <a:pt x="292503" y="59460"/>
                    <a:pt x="372249" y="58960"/>
                  </a:cubicBezTo>
                  <a:cubicBezTo>
                    <a:pt x="375747" y="58960"/>
                    <a:pt x="378645" y="61759"/>
                    <a:pt x="378645" y="65256"/>
                  </a:cubicBezTo>
                  <a:cubicBezTo>
                    <a:pt x="378645" y="68754"/>
                    <a:pt x="375847" y="71652"/>
                    <a:pt x="372349" y="71652"/>
                  </a:cubicBezTo>
                  <a:cubicBezTo>
                    <a:pt x="294402" y="72251"/>
                    <a:pt x="235741" y="82844"/>
                    <a:pt x="187674" y="105129"/>
                  </a:cubicBezTo>
                  <a:cubicBezTo>
                    <a:pt x="186874" y="105529"/>
                    <a:pt x="185975" y="105729"/>
                    <a:pt x="184975" y="1057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C7B6320B-71EB-4419-B020-0C5B7D8DE927}"/>
                </a:ext>
              </a:extLst>
            </p:cNvPr>
            <p:cNvSpPr/>
            <p:nvPr/>
          </p:nvSpPr>
          <p:spPr>
            <a:xfrm>
              <a:off x="5646553" y="4747375"/>
              <a:ext cx="169885" cy="159892"/>
            </a:xfrm>
            <a:custGeom>
              <a:avLst/>
              <a:gdLst>
                <a:gd name="connsiteX0" fmla="*/ 41072 w 169885"/>
                <a:gd name="connsiteY0" fmla="*/ 167887 h 159892"/>
                <a:gd name="connsiteX1" fmla="*/ 41072 w 169885"/>
                <a:gd name="connsiteY1" fmla="*/ 167887 h 159892"/>
                <a:gd name="connsiteX2" fmla="*/ 24184 w 169885"/>
                <a:gd name="connsiteY2" fmla="*/ 150998 h 159892"/>
                <a:gd name="connsiteX3" fmla="*/ 24284 w 169885"/>
                <a:gd name="connsiteY3" fmla="*/ 149499 h 159892"/>
                <a:gd name="connsiteX4" fmla="*/ 31779 w 169885"/>
                <a:gd name="connsiteY4" fmla="*/ 120619 h 159892"/>
                <a:gd name="connsiteX5" fmla="*/ 31379 w 169885"/>
                <a:gd name="connsiteY5" fmla="*/ 119819 h 159892"/>
                <a:gd name="connsiteX6" fmla="*/ 31179 w 169885"/>
                <a:gd name="connsiteY6" fmla="*/ 119719 h 159892"/>
                <a:gd name="connsiteX7" fmla="*/ 6596 w 169885"/>
                <a:gd name="connsiteY7" fmla="*/ 119719 h 159892"/>
                <a:gd name="connsiteX8" fmla="*/ 6396 w 169885"/>
                <a:gd name="connsiteY8" fmla="*/ 119819 h 159892"/>
                <a:gd name="connsiteX9" fmla="*/ 0 w 169885"/>
                <a:gd name="connsiteY9" fmla="*/ 113424 h 159892"/>
                <a:gd name="connsiteX10" fmla="*/ 6396 w 169885"/>
                <a:gd name="connsiteY10" fmla="*/ 106928 h 159892"/>
                <a:gd name="connsiteX11" fmla="*/ 31479 w 169885"/>
                <a:gd name="connsiteY11" fmla="*/ 106928 h 159892"/>
                <a:gd name="connsiteX12" fmla="*/ 33377 w 169885"/>
                <a:gd name="connsiteY12" fmla="*/ 107128 h 159892"/>
                <a:gd name="connsiteX13" fmla="*/ 33678 w 169885"/>
                <a:gd name="connsiteY13" fmla="*/ 107228 h 159892"/>
                <a:gd name="connsiteX14" fmla="*/ 44570 w 169885"/>
                <a:gd name="connsiteY14" fmla="*/ 121218 h 159892"/>
                <a:gd name="connsiteX15" fmla="*/ 44470 w 169885"/>
                <a:gd name="connsiteY15" fmla="*/ 122717 h 159892"/>
                <a:gd name="connsiteX16" fmla="*/ 36975 w 169885"/>
                <a:gd name="connsiteY16" fmla="*/ 151598 h 159892"/>
                <a:gd name="connsiteX17" fmla="*/ 41072 w 169885"/>
                <a:gd name="connsiteY17" fmla="*/ 155096 h 159892"/>
                <a:gd name="connsiteX18" fmla="*/ 43071 w 169885"/>
                <a:gd name="connsiteY18" fmla="*/ 154496 h 159892"/>
                <a:gd name="connsiteX19" fmla="*/ 131911 w 169885"/>
                <a:gd name="connsiteY19" fmla="*/ 103231 h 159892"/>
                <a:gd name="connsiteX20" fmla="*/ 140705 w 169885"/>
                <a:gd name="connsiteY20" fmla="*/ 105529 h 159892"/>
                <a:gd name="connsiteX21" fmla="*/ 141305 w 169885"/>
                <a:gd name="connsiteY21" fmla="*/ 110426 h 159892"/>
                <a:gd name="connsiteX22" fmla="*/ 138307 w 169885"/>
                <a:gd name="connsiteY22" fmla="*/ 114323 h 159892"/>
                <a:gd name="connsiteX23" fmla="*/ 49466 w 169885"/>
                <a:gd name="connsiteY23" fmla="*/ 165588 h 159892"/>
                <a:gd name="connsiteX24" fmla="*/ 41072 w 169885"/>
                <a:gd name="connsiteY24" fmla="*/ 167887 h 159892"/>
                <a:gd name="connsiteX25" fmla="*/ 151797 w 169885"/>
                <a:gd name="connsiteY25" fmla="*/ 105529 h 159892"/>
                <a:gd name="connsiteX26" fmla="*/ 146201 w 169885"/>
                <a:gd name="connsiteY26" fmla="*/ 102331 h 159892"/>
                <a:gd name="connsiteX27" fmla="*/ 148500 w 169885"/>
                <a:gd name="connsiteY27" fmla="*/ 93637 h 159892"/>
                <a:gd name="connsiteX28" fmla="*/ 159193 w 169885"/>
                <a:gd name="connsiteY28" fmla="*/ 87541 h 159892"/>
                <a:gd name="connsiteX29" fmla="*/ 161191 w 169885"/>
                <a:gd name="connsiteY29" fmla="*/ 83943 h 159892"/>
                <a:gd name="connsiteX30" fmla="*/ 159193 w 169885"/>
                <a:gd name="connsiteY30" fmla="*/ 80446 h 159892"/>
                <a:gd name="connsiteX31" fmla="*/ 43071 w 169885"/>
                <a:gd name="connsiteY31" fmla="*/ 13391 h 159892"/>
                <a:gd name="connsiteX32" fmla="*/ 41072 w 169885"/>
                <a:gd name="connsiteY32" fmla="*/ 12791 h 159892"/>
                <a:gd name="connsiteX33" fmla="*/ 36975 w 169885"/>
                <a:gd name="connsiteY33" fmla="*/ 16289 h 159892"/>
                <a:gd name="connsiteX34" fmla="*/ 44570 w 169885"/>
                <a:gd name="connsiteY34" fmla="*/ 46569 h 159892"/>
                <a:gd name="connsiteX35" fmla="*/ 33777 w 169885"/>
                <a:gd name="connsiteY35" fmla="*/ 60659 h 159892"/>
                <a:gd name="connsiteX36" fmla="*/ 31679 w 169885"/>
                <a:gd name="connsiteY36" fmla="*/ 60959 h 159892"/>
                <a:gd name="connsiteX37" fmla="*/ 31479 w 169885"/>
                <a:gd name="connsiteY37" fmla="*/ 60959 h 159892"/>
                <a:gd name="connsiteX38" fmla="*/ 29080 w 169885"/>
                <a:gd name="connsiteY38" fmla="*/ 60959 h 159892"/>
                <a:gd name="connsiteX39" fmla="*/ 22685 w 169885"/>
                <a:gd name="connsiteY39" fmla="*/ 54563 h 159892"/>
                <a:gd name="connsiteX40" fmla="*/ 29080 w 169885"/>
                <a:gd name="connsiteY40" fmla="*/ 48168 h 159892"/>
                <a:gd name="connsiteX41" fmla="*/ 31279 w 169885"/>
                <a:gd name="connsiteY41" fmla="*/ 48168 h 159892"/>
                <a:gd name="connsiteX42" fmla="*/ 31279 w 169885"/>
                <a:gd name="connsiteY42" fmla="*/ 48168 h 159892"/>
                <a:gd name="connsiteX43" fmla="*/ 31779 w 169885"/>
                <a:gd name="connsiteY43" fmla="*/ 47268 h 159892"/>
                <a:gd name="connsiteX44" fmla="*/ 24184 w 169885"/>
                <a:gd name="connsiteY44" fmla="*/ 16989 h 159892"/>
                <a:gd name="connsiteX45" fmla="*/ 41072 w 169885"/>
                <a:gd name="connsiteY45" fmla="*/ 0 h 159892"/>
                <a:gd name="connsiteX46" fmla="*/ 49466 w 169885"/>
                <a:gd name="connsiteY46" fmla="*/ 2299 h 159892"/>
                <a:gd name="connsiteX47" fmla="*/ 165588 w 169885"/>
                <a:gd name="connsiteY47" fmla="*/ 69353 h 159892"/>
                <a:gd name="connsiteX48" fmla="*/ 173983 w 169885"/>
                <a:gd name="connsiteY48" fmla="*/ 83943 h 159892"/>
                <a:gd name="connsiteX49" fmla="*/ 165588 w 169885"/>
                <a:gd name="connsiteY49" fmla="*/ 98534 h 159892"/>
                <a:gd name="connsiteX50" fmla="*/ 154995 w 169885"/>
                <a:gd name="connsiteY50" fmla="*/ 104730 h 159892"/>
                <a:gd name="connsiteX51" fmla="*/ 151797 w 169885"/>
                <a:gd name="connsiteY51" fmla="*/ 105529 h 15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9885" h="159892">
                  <a:moveTo>
                    <a:pt x="41072" y="167887"/>
                  </a:moveTo>
                  <a:lnTo>
                    <a:pt x="41072" y="167887"/>
                  </a:lnTo>
                  <a:cubicBezTo>
                    <a:pt x="31779" y="167887"/>
                    <a:pt x="24184" y="160292"/>
                    <a:pt x="24184" y="150998"/>
                  </a:cubicBezTo>
                  <a:lnTo>
                    <a:pt x="24284" y="149499"/>
                  </a:lnTo>
                  <a:lnTo>
                    <a:pt x="31779" y="120619"/>
                  </a:lnTo>
                  <a:cubicBezTo>
                    <a:pt x="31679" y="120119"/>
                    <a:pt x="31479" y="119819"/>
                    <a:pt x="31379" y="119819"/>
                  </a:cubicBezTo>
                  <a:lnTo>
                    <a:pt x="31179" y="119719"/>
                  </a:lnTo>
                  <a:lnTo>
                    <a:pt x="6596" y="119719"/>
                  </a:lnTo>
                  <a:cubicBezTo>
                    <a:pt x="6496" y="119819"/>
                    <a:pt x="6496" y="119819"/>
                    <a:pt x="6396" y="119819"/>
                  </a:cubicBezTo>
                  <a:cubicBezTo>
                    <a:pt x="2898" y="119819"/>
                    <a:pt x="0" y="116921"/>
                    <a:pt x="0" y="113424"/>
                  </a:cubicBezTo>
                  <a:cubicBezTo>
                    <a:pt x="0" y="109826"/>
                    <a:pt x="2898" y="106928"/>
                    <a:pt x="6396" y="106928"/>
                  </a:cubicBezTo>
                  <a:lnTo>
                    <a:pt x="31479" y="106928"/>
                  </a:lnTo>
                  <a:cubicBezTo>
                    <a:pt x="32178" y="107028"/>
                    <a:pt x="32678" y="107028"/>
                    <a:pt x="33377" y="107128"/>
                  </a:cubicBezTo>
                  <a:lnTo>
                    <a:pt x="33678" y="107228"/>
                  </a:lnTo>
                  <a:cubicBezTo>
                    <a:pt x="40173" y="108427"/>
                    <a:pt x="44570" y="114223"/>
                    <a:pt x="44570" y="121218"/>
                  </a:cubicBezTo>
                  <a:lnTo>
                    <a:pt x="44470" y="122717"/>
                  </a:lnTo>
                  <a:lnTo>
                    <a:pt x="36975" y="151598"/>
                  </a:lnTo>
                  <a:cubicBezTo>
                    <a:pt x="37275" y="153596"/>
                    <a:pt x="38974" y="154996"/>
                    <a:pt x="41072" y="155096"/>
                  </a:cubicBezTo>
                  <a:cubicBezTo>
                    <a:pt x="41772" y="155096"/>
                    <a:pt x="42372" y="154896"/>
                    <a:pt x="43071" y="154496"/>
                  </a:cubicBezTo>
                  <a:lnTo>
                    <a:pt x="131911" y="103231"/>
                  </a:lnTo>
                  <a:cubicBezTo>
                    <a:pt x="134909" y="101532"/>
                    <a:pt x="139006" y="102631"/>
                    <a:pt x="140705" y="105529"/>
                  </a:cubicBezTo>
                  <a:cubicBezTo>
                    <a:pt x="141505" y="107028"/>
                    <a:pt x="141705" y="108727"/>
                    <a:pt x="141305" y="110426"/>
                  </a:cubicBezTo>
                  <a:cubicBezTo>
                    <a:pt x="140905" y="112024"/>
                    <a:pt x="139806" y="113424"/>
                    <a:pt x="138307" y="114323"/>
                  </a:cubicBezTo>
                  <a:lnTo>
                    <a:pt x="49466" y="165588"/>
                  </a:lnTo>
                  <a:cubicBezTo>
                    <a:pt x="46868" y="167087"/>
                    <a:pt x="43970" y="167887"/>
                    <a:pt x="41072" y="167887"/>
                  </a:cubicBezTo>
                  <a:close/>
                  <a:moveTo>
                    <a:pt x="151797" y="105529"/>
                  </a:moveTo>
                  <a:cubicBezTo>
                    <a:pt x="149499" y="105529"/>
                    <a:pt x="147400" y="104330"/>
                    <a:pt x="146201" y="102331"/>
                  </a:cubicBezTo>
                  <a:cubicBezTo>
                    <a:pt x="144502" y="99333"/>
                    <a:pt x="145502" y="95436"/>
                    <a:pt x="148500" y="93637"/>
                  </a:cubicBezTo>
                  <a:lnTo>
                    <a:pt x="159193" y="87541"/>
                  </a:lnTo>
                  <a:cubicBezTo>
                    <a:pt x="160492" y="86741"/>
                    <a:pt x="161191" y="85542"/>
                    <a:pt x="161191" y="83943"/>
                  </a:cubicBezTo>
                  <a:cubicBezTo>
                    <a:pt x="161191" y="82444"/>
                    <a:pt x="160492" y="81245"/>
                    <a:pt x="159193" y="80446"/>
                  </a:cubicBezTo>
                  <a:lnTo>
                    <a:pt x="43071" y="13391"/>
                  </a:lnTo>
                  <a:cubicBezTo>
                    <a:pt x="42372" y="12991"/>
                    <a:pt x="41772" y="12791"/>
                    <a:pt x="41072" y="12791"/>
                  </a:cubicBezTo>
                  <a:cubicBezTo>
                    <a:pt x="38974" y="12891"/>
                    <a:pt x="37275" y="14390"/>
                    <a:pt x="36975" y="16289"/>
                  </a:cubicBezTo>
                  <a:lnTo>
                    <a:pt x="44570" y="46569"/>
                  </a:lnTo>
                  <a:cubicBezTo>
                    <a:pt x="44670" y="53664"/>
                    <a:pt x="40173" y="59360"/>
                    <a:pt x="33777" y="60659"/>
                  </a:cubicBezTo>
                  <a:cubicBezTo>
                    <a:pt x="32778" y="60959"/>
                    <a:pt x="31978" y="60959"/>
                    <a:pt x="31679" y="60959"/>
                  </a:cubicBezTo>
                  <a:cubicBezTo>
                    <a:pt x="31679" y="60959"/>
                    <a:pt x="31579" y="60959"/>
                    <a:pt x="31479" y="60959"/>
                  </a:cubicBezTo>
                  <a:lnTo>
                    <a:pt x="29080" y="60959"/>
                  </a:lnTo>
                  <a:cubicBezTo>
                    <a:pt x="25583" y="60959"/>
                    <a:pt x="22685" y="58161"/>
                    <a:pt x="22685" y="54563"/>
                  </a:cubicBezTo>
                  <a:cubicBezTo>
                    <a:pt x="22685" y="51066"/>
                    <a:pt x="25583" y="48168"/>
                    <a:pt x="29080" y="48168"/>
                  </a:cubicBezTo>
                  <a:lnTo>
                    <a:pt x="31279" y="48168"/>
                  </a:lnTo>
                  <a:lnTo>
                    <a:pt x="31279" y="48168"/>
                  </a:lnTo>
                  <a:cubicBezTo>
                    <a:pt x="31379" y="48068"/>
                    <a:pt x="31679" y="47868"/>
                    <a:pt x="31779" y="47268"/>
                  </a:cubicBezTo>
                  <a:lnTo>
                    <a:pt x="24184" y="16989"/>
                  </a:lnTo>
                  <a:cubicBezTo>
                    <a:pt x="24184" y="7595"/>
                    <a:pt x="31779" y="0"/>
                    <a:pt x="41072" y="0"/>
                  </a:cubicBezTo>
                  <a:cubicBezTo>
                    <a:pt x="43970" y="0"/>
                    <a:pt x="46868" y="800"/>
                    <a:pt x="49466" y="2299"/>
                  </a:cubicBezTo>
                  <a:lnTo>
                    <a:pt x="165588" y="69353"/>
                  </a:lnTo>
                  <a:cubicBezTo>
                    <a:pt x="170785" y="72451"/>
                    <a:pt x="173983" y="78047"/>
                    <a:pt x="173983" y="83943"/>
                  </a:cubicBezTo>
                  <a:cubicBezTo>
                    <a:pt x="173983" y="89939"/>
                    <a:pt x="170785" y="95536"/>
                    <a:pt x="165588" y="98534"/>
                  </a:cubicBezTo>
                  <a:lnTo>
                    <a:pt x="154995" y="104730"/>
                  </a:lnTo>
                  <a:cubicBezTo>
                    <a:pt x="153996" y="105229"/>
                    <a:pt x="152897" y="105529"/>
                    <a:pt x="151797" y="1055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0" name="Group 549">
            <a:extLst>
              <a:ext uri="{FF2B5EF4-FFF2-40B4-BE49-F238E27FC236}">
                <a16:creationId xmlns:a16="http://schemas.microsoft.com/office/drawing/2014/main" id="{95024C30-BFA2-49DA-B540-9FE7833A3DC9}"/>
              </a:ext>
            </a:extLst>
          </p:cNvPr>
          <p:cNvGrpSpPr/>
          <p:nvPr/>
        </p:nvGrpSpPr>
        <p:grpSpPr>
          <a:xfrm>
            <a:off x="5229534" y="5769486"/>
            <a:ext cx="573313" cy="596298"/>
            <a:chOff x="5229534" y="5769486"/>
            <a:chExt cx="573313" cy="596298"/>
          </a:xfrm>
        </p:grpSpPr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F3B2750F-2372-4179-B70E-7224F7E4AA8F}"/>
                </a:ext>
              </a:extLst>
            </p:cNvPr>
            <p:cNvSpPr/>
            <p:nvPr/>
          </p:nvSpPr>
          <p:spPr>
            <a:xfrm>
              <a:off x="5611277" y="5876414"/>
              <a:ext cx="19987" cy="9993"/>
            </a:xfrm>
            <a:custGeom>
              <a:avLst/>
              <a:gdLst>
                <a:gd name="connsiteX0" fmla="*/ 16689 w 19986"/>
                <a:gd name="connsiteY0" fmla="*/ 12991 h 9993"/>
                <a:gd name="connsiteX1" fmla="*/ 15190 w 19986"/>
                <a:gd name="connsiteY1" fmla="*/ 12891 h 9993"/>
                <a:gd name="connsiteX2" fmla="*/ 6396 w 19986"/>
                <a:gd name="connsiteY2" fmla="*/ 12791 h 9993"/>
                <a:gd name="connsiteX3" fmla="*/ 0 w 19986"/>
                <a:gd name="connsiteY3" fmla="*/ 6396 h 9993"/>
                <a:gd name="connsiteX4" fmla="*/ 6396 w 19986"/>
                <a:gd name="connsiteY4" fmla="*/ 0 h 9993"/>
                <a:gd name="connsiteX5" fmla="*/ 15589 w 19986"/>
                <a:gd name="connsiteY5" fmla="*/ 100 h 9993"/>
                <a:gd name="connsiteX6" fmla="*/ 16689 w 19986"/>
                <a:gd name="connsiteY6" fmla="*/ 100 h 9993"/>
                <a:gd name="connsiteX7" fmla="*/ 16789 w 19986"/>
                <a:gd name="connsiteY7" fmla="*/ 200 h 9993"/>
                <a:gd name="connsiteX8" fmla="*/ 23084 w 19986"/>
                <a:gd name="connsiteY8" fmla="*/ 6596 h 9993"/>
                <a:gd name="connsiteX9" fmla="*/ 16689 w 19986"/>
                <a:gd name="connsiteY9" fmla="*/ 129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86" h="9993">
                  <a:moveTo>
                    <a:pt x="16689" y="12991"/>
                  </a:moveTo>
                  <a:lnTo>
                    <a:pt x="15190" y="12891"/>
                  </a:lnTo>
                  <a:cubicBezTo>
                    <a:pt x="12192" y="12891"/>
                    <a:pt x="9194" y="12791"/>
                    <a:pt x="6396" y="12791"/>
                  </a:cubicBezTo>
                  <a:cubicBezTo>
                    <a:pt x="2898" y="12791"/>
                    <a:pt x="0" y="99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cubicBezTo>
                    <a:pt x="9593" y="0"/>
                    <a:pt x="12791" y="100"/>
                    <a:pt x="15589" y="100"/>
                  </a:cubicBezTo>
                  <a:lnTo>
                    <a:pt x="16689" y="100"/>
                  </a:lnTo>
                  <a:cubicBezTo>
                    <a:pt x="16789" y="100"/>
                    <a:pt x="16789" y="200"/>
                    <a:pt x="16789" y="200"/>
                  </a:cubicBezTo>
                  <a:cubicBezTo>
                    <a:pt x="20286" y="200"/>
                    <a:pt x="23084" y="3098"/>
                    <a:pt x="23084" y="6596"/>
                  </a:cubicBezTo>
                  <a:cubicBezTo>
                    <a:pt x="23084" y="10093"/>
                    <a:pt x="20186" y="12991"/>
                    <a:pt x="16689" y="129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965DF915-0CD2-450E-9C81-E65B0CE65D82}"/>
                </a:ext>
              </a:extLst>
            </p:cNvPr>
            <p:cNvSpPr/>
            <p:nvPr/>
          </p:nvSpPr>
          <p:spPr>
            <a:xfrm>
              <a:off x="5229534" y="5817553"/>
              <a:ext cx="399730" cy="419717"/>
            </a:xfrm>
            <a:custGeom>
              <a:avLst/>
              <a:gdLst>
                <a:gd name="connsiteX0" fmla="*/ 9693 w 399730"/>
                <a:gd name="connsiteY0" fmla="*/ 428311 h 419717"/>
                <a:gd name="connsiteX1" fmla="*/ 3398 w 399730"/>
                <a:gd name="connsiteY1" fmla="*/ 422915 h 419717"/>
                <a:gd name="connsiteX2" fmla="*/ 0 w 399730"/>
                <a:gd name="connsiteY2" fmla="*/ 375547 h 419717"/>
                <a:gd name="connsiteX3" fmla="*/ 1299 w 399730"/>
                <a:gd name="connsiteY3" fmla="*/ 343269 h 419717"/>
                <a:gd name="connsiteX4" fmla="*/ 8195 w 399730"/>
                <a:gd name="connsiteY4" fmla="*/ 337373 h 419717"/>
                <a:gd name="connsiteX5" fmla="*/ 9693 w 399730"/>
                <a:gd name="connsiteY5" fmla="*/ 337672 h 419717"/>
                <a:gd name="connsiteX6" fmla="*/ 10993 w 399730"/>
                <a:gd name="connsiteY6" fmla="*/ 330877 h 419717"/>
                <a:gd name="connsiteX7" fmla="*/ 8794 w 399730"/>
                <a:gd name="connsiteY7" fmla="*/ 330977 h 419717"/>
                <a:gd name="connsiteX8" fmla="*/ 4497 w 399730"/>
                <a:gd name="connsiteY8" fmla="*/ 328579 h 419717"/>
                <a:gd name="connsiteX9" fmla="*/ 3198 w 399730"/>
                <a:gd name="connsiteY9" fmla="*/ 323882 h 419717"/>
                <a:gd name="connsiteX10" fmla="*/ 3198 w 399730"/>
                <a:gd name="connsiteY10" fmla="*/ 323682 h 419717"/>
                <a:gd name="connsiteX11" fmla="*/ 10293 w 399730"/>
                <a:gd name="connsiteY11" fmla="*/ 318285 h 419717"/>
                <a:gd name="connsiteX12" fmla="*/ 13491 w 399730"/>
                <a:gd name="connsiteY12" fmla="*/ 319585 h 419717"/>
                <a:gd name="connsiteX13" fmla="*/ 15490 w 399730"/>
                <a:gd name="connsiteY13" fmla="*/ 311190 h 419717"/>
                <a:gd name="connsiteX14" fmla="*/ 11292 w 399730"/>
                <a:gd name="connsiteY14" fmla="*/ 311990 h 419717"/>
                <a:gd name="connsiteX15" fmla="*/ 7095 w 399730"/>
                <a:gd name="connsiteY15" fmla="*/ 309392 h 419717"/>
                <a:gd name="connsiteX16" fmla="*/ 5996 w 399730"/>
                <a:gd name="connsiteY16" fmla="*/ 304595 h 419717"/>
                <a:gd name="connsiteX17" fmla="*/ 27781 w 399730"/>
                <a:gd name="connsiteY17" fmla="*/ 222250 h 419717"/>
                <a:gd name="connsiteX18" fmla="*/ 83844 w 399730"/>
                <a:gd name="connsiteY18" fmla="*/ 128214 h 419717"/>
                <a:gd name="connsiteX19" fmla="*/ 92837 w 399730"/>
                <a:gd name="connsiteY19" fmla="*/ 127414 h 419717"/>
                <a:gd name="connsiteX20" fmla="*/ 95136 w 399730"/>
                <a:gd name="connsiteY20" fmla="*/ 131811 h 419717"/>
                <a:gd name="connsiteX21" fmla="*/ 93637 w 399730"/>
                <a:gd name="connsiteY21" fmla="*/ 136508 h 419717"/>
                <a:gd name="connsiteX22" fmla="*/ 39773 w 399730"/>
                <a:gd name="connsiteY22" fmla="*/ 226947 h 419717"/>
                <a:gd name="connsiteX23" fmla="*/ 22285 w 399730"/>
                <a:gd name="connsiteY23" fmla="*/ 287007 h 419717"/>
                <a:gd name="connsiteX24" fmla="*/ 44970 w 399730"/>
                <a:gd name="connsiteY24" fmla="*/ 229446 h 419717"/>
                <a:gd name="connsiteX25" fmla="*/ 45070 w 399730"/>
                <a:gd name="connsiteY25" fmla="*/ 229245 h 419717"/>
                <a:gd name="connsiteX26" fmla="*/ 164789 w 399730"/>
                <a:gd name="connsiteY26" fmla="*/ 102431 h 419717"/>
                <a:gd name="connsiteX27" fmla="*/ 173483 w 399730"/>
                <a:gd name="connsiteY27" fmla="*/ 104929 h 419717"/>
                <a:gd name="connsiteX28" fmla="*/ 174083 w 399730"/>
                <a:gd name="connsiteY28" fmla="*/ 109826 h 419717"/>
                <a:gd name="connsiteX29" fmla="*/ 170985 w 399730"/>
                <a:gd name="connsiteY29" fmla="*/ 113623 h 419717"/>
                <a:gd name="connsiteX30" fmla="*/ 56562 w 399730"/>
                <a:gd name="connsiteY30" fmla="*/ 235042 h 419717"/>
                <a:gd name="connsiteX31" fmla="*/ 56562 w 399730"/>
                <a:gd name="connsiteY31" fmla="*/ 235042 h 419717"/>
                <a:gd name="connsiteX32" fmla="*/ 15589 w 399730"/>
                <a:gd name="connsiteY32" fmla="*/ 406326 h 419717"/>
                <a:gd name="connsiteX33" fmla="*/ 16089 w 399730"/>
                <a:gd name="connsiteY33" fmla="*/ 421516 h 419717"/>
                <a:gd name="connsiteX34" fmla="*/ 10393 w 399730"/>
                <a:gd name="connsiteY34" fmla="*/ 428311 h 419717"/>
                <a:gd name="connsiteX35" fmla="*/ 9693 w 399730"/>
                <a:gd name="connsiteY35" fmla="*/ 428311 h 419717"/>
                <a:gd name="connsiteX36" fmla="*/ 101532 w 399730"/>
                <a:gd name="connsiteY36" fmla="*/ 124516 h 419717"/>
                <a:gd name="connsiteX37" fmla="*/ 97135 w 399730"/>
                <a:gd name="connsiteY37" fmla="*/ 122717 h 419717"/>
                <a:gd name="connsiteX38" fmla="*/ 96935 w 399730"/>
                <a:gd name="connsiteY38" fmla="*/ 113623 h 419717"/>
                <a:gd name="connsiteX39" fmla="*/ 227847 w 399730"/>
                <a:gd name="connsiteY39" fmla="*/ 31579 h 419717"/>
                <a:gd name="connsiteX40" fmla="*/ 394434 w 399730"/>
                <a:gd name="connsiteY40" fmla="*/ 100 h 419717"/>
                <a:gd name="connsiteX41" fmla="*/ 395134 w 399730"/>
                <a:gd name="connsiteY41" fmla="*/ 100 h 419717"/>
                <a:gd name="connsiteX42" fmla="*/ 395134 w 399730"/>
                <a:gd name="connsiteY42" fmla="*/ 100 h 419717"/>
                <a:gd name="connsiteX43" fmla="*/ 397932 w 399730"/>
                <a:gd name="connsiteY43" fmla="*/ 0 h 419717"/>
                <a:gd name="connsiteX44" fmla="*/ 398132 w 399730"/>
                <a:gd name="connsiteY44" fmla="*/ 0 h 419717"/>
                <a:gd name="connsiteX45" fmla="*/ 404527 w 399730"/>
                <a:gd name="connsiteY45" fmla="*/ 6396 h 419717"/>
                <a:gd name="connsiteX46" fmla="*/ 398132 w 399730"/>
                <a:gd name="connsiteY46" fmla="*/ 12791 h 419717"/>
                <a:gd name="connsiteX47" fmla="*/ 397932 w 399730"/>
                <a:gd name="connsiteY47" fmla="*/ 12791 h 419717"/>
                <a:gd name="connsiteX48" fmla="*/ 396233 w 399730"/>
                <a:gd name="connsiteY48" fmla="*/ 12791 h 419717"/>
                <a:gd name="connsiteX49" fmla="*/ 396033 w 399730"/>
                <a:gd name="connsiteY49" fmla="*/ 12791 h 419717"/>
                <a:gd name="connsiteX50" fmla="*/ 395433 w 399730"/>
                <a:gd name="connsiteY50" fmla="*/ 12891 h 419717"/>
                <a:gd name="connsiteX51" fmla="*/ 395433 w 399730"/>
                <a:gd name="connsiteY51" fmla="*/ 12891 h 419717"/>
                <a:gd name="connsiteX52" fmla="*/ 106128 w 399730"/>
                <a:gd name="connsiteY52" fmla="*/ 122517 h 419717"/>
                <a:gd name="connsiteX53" fmla="*/ 106029 w 399730"/>
                <a:gd name="connsiteY53" fmla="*/ 122618 h 419717"/>
                <a:gd name="connsiteX54" fmla="*/ 101532 w 399730"/>
                <a:gd name="connsiteY54" fmla="*/ 124516 h 419717"/>
                <a:gd name="connsiteX55" fmla="*/ 184975 w 399730"/>
                <a:gd name="connsiteY55" fmla="*/ 105729 h 419717"/>
                <a:gd name="connsiteX56" fmla="*/ 179179 w 399730"/>
                <a:gd name="connsiteY56" fmla="*/ 102031 h 419717"/>
                <a:gd name="connsiteX57" fmla="*/ 182277 w 399730"/>
                <a:gd name="connsiteY57" fmla="*/ 93537 h 419717"/>
                <a:gd name="connsiteX58" fmla="*/ 372249 w 399730"/>
                <a:gd name="connsiteY58" fmla="*/ 58860 h 419717"/>
                <a:gd name="connsiteX59" fmla="*/ 378645 w 399730"/>
                <a:gd name="connsiteY59" fmla="*/ 65256 h 419717"/>
                <a:gd name="connsiteX60" fmla="*/ 372349 w 399730"/>
                <a:gd name="connsiteY60" fmla="*/ 71652 h 419717"/>
                <a:gd name="connsiteX61" fmla="*/ 187673 w 399730"/>
                <a:gd name="connsiteY61" fmla="*/ 105129 h 419717"/>
                <a:gd name="connsiteX62" fmla="*/ 184975 w 399730"/>
                <a:gd name="connsiteY62" fmla="*/ 105729 h 41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99730" h="419717">
                  <a:moveTo>
                    <a:pt x="9693" y="428311"/>
                  </a:moveTo>
                  <a:cubicBezTo>
                    <a:pt x="6496" y="428311"/>
                    <a:pt x="3898" y="426013"/>
                    <a:pt x="3398" y="422915"/>
                  </a:cubicBezTo>
                  <a:cubicBezTo>
                    <a:pt x="1099" y="408725"/>
                    <a:pt x="0" y="392835"/>
                    <a:pt x="0" y="375547"/>
                  </a:cubicBezTo>
                  <a:cubicBezTo>
                    <a:pt x="0" y="365054"/>
                    <a:pt x="400" y="354161"/>
                    <a:pt x="1299" y="343269"/>
                  </a:cubicBezTo>
                  <a:cubicBezTo>
                    <a:pt x="1499" y="339771"/>
                    <a:pt x="4597" y="337073"/>
                    <a:pt x="8195" y="337373"/>
                  </a:cubicBezTo>
                  <a:cubicBezTo>
                    <a:pt x="8694" y="337373"/>
                    <a:pt x="9194" y="337473"/>
                    <a:pt x="9693" y="337672"/>
                  </a:cubicBezTo>
                  <a:cubicBezTo>
                    <a:pt x="10093" y="335374"/>
                    <a:pt x="10593" y="333175"/>
                    <a:pt x="10993" y="330877"/>
                  </a:cubicBezTo>
                  <a:cubicBezTo>
                    <a:pt x="10293" y="331077"/>
                    <a:pt x="9594" y="331077"/>
                    <a:pt x="8794" y="330977"/>
                  </a:cubicBezTo>
                  <a:cubicBezTo>
                    <a:pt x="7095" y="330777"/>
                    <a:pt x="5596" y="329978"/>
                    <a:pt x="4497" y="328579"/>
                  </a:cubicBezTo>
                  <a:cubicBezTo>
                    <a:pt x="3498" y="327279"/>
                    <a:pt x="2998" y="325581"/>
                    <a:pt x="3198" y="323882"/>
                  </a:cubicBezTo>
                  <a:cubicBezTo>
                    <a:pt x="3198" y="323782"/>
                    <a:pt x="3198" y="323782"/>
                    <a:pt x="3198" y="323682"/>
                  </a:cubicBezTo>
                  <a:cubicBezTo>
                    <a:pt x="3697" y="320384"/>
                    <a:pt x="6796" y="317986"/>
                    <a:pt x="10293" y="318285"/>
                  </a:cubicBezTo>
                  <a:cubicBezTo>
                    <a:pt x="11492" y="318386"/>
                    <a:pt x="12592" y="318885"/>
                    <a:pt x="13491" y="319585"/>
                  </a:cubicBezTo>
                  <a:cubicBezTo>
                    <a:pt x="14091" y="316787"/>
                    <a:pt x="14790" y="313988"/>
                    <a:pt x="15490" y="311190"/>
                  </a:cubicBezTo>
                  <a:cubicBezTo>
                    <a:pt x="14191" y="311890"/>
                    <a:pt x="12692" y="312190"/>
                    <a:pt x="11292" y="311990"/>
                  </a:cubicBezTo>
                  <a:cubicBezTo>
                    <a:pt x="9594" y="311690"/>
                    <a:pt x="8095" y="310791"/>
                    <a:pt x="7095" y="309392"/>
                  </a:cubicBezTo>
                  <a:cubicBezTo>
                    <a:pt x="6096" y="307992"/>
                    <a:pt x="5696" y="306294"/>
                    <a:pt x="5996" y="304595"/>
                  </a:cubicBezTo>
                  <a:cubicBezTo>
                    <a:pt x="10693" y="276114"/>
                    <a:pt x="18088" y="248333"/>
                    <a:pt x="27781" y="222250"/>
                  </a:cubicBezTo>
                  <a:cubicBezTo>
                    <a:pt x="42571" y="186375"/>
                    <a:pt x="61459" y="154796"/>
                    <a:pt x="83844" y="128214"/>
                  </a:cubicBezTo>
                  <a:cubicBezTo>
                    <a:pt x="86042" y="125615"/>
                    <a:pt x="90239" y="125216"/>
                    <a:pt x="92837" y="127414"/>
                  </a:cubicBezTo>
                  <a:cubicBezTo>
                    <a:pt x="94137" y="128514"/>
                    <a:pt x="94936" y="130112"/>
                    <a:pt x="95136" y="131811"/>
                  </a:cubicBezTo>
                  <a:cubicBezTo>
                    <a:pt x="95236" y="133510"/>
                    <a:pt x="94736" y="135109"/>
                    <a:pt x="93637" y="136508"/>
                  </a:cubicBezTo>
                  <a:cubicBezTo>
                    <a:pt x="72052" y="161991"/>
                    <a:pt x="53964" y="192470"/>
                    <a:pt x="39773" y="226947"/>
                  </a:cubicBezTo>
                  <a:cubicBezTo>
                    <a:pt x="32578" y="246134"/>
                    <a:pt x="26682" y="266321"/>
                    <a:pt x="22285" y="287007"/>
                  </a:cubicBezTo>
                  <a:cubicBezTo>
                    <a:pt x="28581" y="267020"/>
                    <a:pt x="36176" y="247733"/>
                    <a:pt x="44970" y="229446"/>
                  </a:cubicBezTo>
                  <a:lnTo>
                    <a:pt x="45070" y="229245"/>
                  </a:lnTo>
                  <a:cubicBezTo>
                    <a:pt x="75749" y="171385"/>
                    <a:pt x="114823" y="129912"/>
                    <a:pt x="164789" y="102431"/>
                  </a:cubicBezTo>
                  <a:cubicBezTo>
                    <a:pt x="167787" y="100732"/>
                    <a:pt x="171884" y="101931"/>
                    <a:pt x="173483" y="104929"/>
                  </a:cubicBezTo>
                  <a:cubicBezTo>
                    <a:pt x="174283" y="106428"/>
                    <a:pt x="174483" y="108127"/>
                    <a:pt x="174083" y="109826"/>
                  </a:cubicBezTo>
                  <a:cubicBezTo>
                    <a:pt x="173583" y="111425"/>
                    <a:pt x="172484" y="112824"/>
                    <a:pt x="170985" y="113623"/>
                  </a:cubicBezTo>
                  <a:cubicBezTo>
                    <a:pt x="123417" y="139806"/>
                    <a:pt x="85942" y="179579"/>
                    <a:pt x="56562" y="235042"/>
                  </a:cubicBezTo>
                  <a:lnTo>
                    <a:pt x="56562" y="235042"/>
                  </a:lnTo>
                  <a:cubicBezTo>
                    <a:pt x="30879" y="287906"/>
                    <a:pt x="15589" y="351963"/>
                    <a:pt x="15589" y="406326"/>
                  </a:cubicBezTo>
                  <a:cubicBezTo>
                    <a:pt x="15589" y="411623"/>
                    <a:pt x="15790" y="416719"/>
                    <a:pt x="16089" y="421516"/>
                  </a:cubicBezTo>
                  <a:cubicBezTo>
                    <a:pt x="16289" y="424914"/>
                    <a:pt x="13791" y="427912"/>
                    <a:pt x="10393" y="428311"/>
                  </a:cubicBezTo>
                  <a:cubicBezTo>
                    <a:pt x="10193" y="428311"/>
                    <a:pt x="9993" y="428311"/>
                    <a:pt x="9693" y="428311"/>
                  </a:cubicBezTo>
                  <a:close/>
                  <a:moveTo>
                    <a:pt x="101532" y="124516"/>
                  </a:moveTo>
                  <a:cubicBezTo>
                    <a:pt x="99833" y="124516"/>
                    <a:pt x="98334" y="123817"/>
                    <a:pt x="97135" y="122717"/>
                  </a:cubicBezTo>
                  <a:cubicBezTo>
                    <a:pt x="94536" y="120219"/>
                    <a:pt x="94536" y="116222"/>
                    <a:pt x="96935" y="113623"/>
                  </a:cubicBezTo>
                  <a:cubicBezTo>
                    <a:pt x="131811" y="77248"/>
                    <a:pt x="174682" y="50466"/>
                    <a:pt x="227847" y="31579"/>
                  </a:cubicBezTo>
                  <a:cubicBezTo>
                    <a:pt x="274015" y="15290"/>
                    <a:pt x="328479" y="4997"/>
                    <a:pt x="394434" y="100"/>
                  </a:cubicBezTo>
                  <a:cubicBezTo>
                    <a:pt x="394634" y="100"/>
                    <a:pt x="394834" y="100"/>
                    <a:pt x="395134" y="100"/>
                  </a:cubicBezTo>
                  <a:lnTo>
                    <a:pt x="395134" y="100"/>
                  </a:lnTo>
                  <a:cubicBezTo>
                    <a:pt x="396233" y="0"/>
                    <a:pt x="397232" y="0"/>
                    <a:pt x="397932" y="0"/>
                  </a:cubicBezTo>
                  <a:lnTo>
                    <a:pt x="398132" y="0"/>
                  </a:lnTo>
                  <a:cubicBezTo>
                    <a:pt x="401729" y="0"/>
                    <a:pt x="404527" y="2898"/>
                    <a:pt x="404527" y="6396"/>
                  </a:cubicBezTo>
                  <a:cubicBezTo>
                    <a:pt x="404527" y="9894"/>
                    <a:pt x="401729" y="12791"/>
                    <a:pt x="398132" y="12791"/>
                  </a:cubicBezTo>
                  <a:lnTo>
                    <a:pt x="397932" y="12791"/>
                  </a:lnTo>
                  <a:cubicBezTo>
                    <a:pt x="397232" y="12791"/>
                    <a:pt x="396633" y="12791"/>
                    <a:pt x="396233" y="12791"/>
                  </a:cubicBezTo>
                  <a:cubicBezTo>
                    <a:pt x="396233" y="12791"/>
                    <a:pt x="396133" y="12791"/>
                    <a:pt x="396033" y="12791"/>
                  </a:cubicBezTo>
                  <a:cubicBezTo>
                    <a:pt x="395933" y="12891"/>
                    <a:pt x="395733" y="12891"/>
                    <a:pt x="395433" y="12891"/>
                  </a:cubicBezTo>
                  <a:lnTo>
                    <a:pt x="395433" y="12891"/>
                  </a:lnTo>
                  <a:cubicBezTo>
                    <a:pt x="258326" y="22985"/>
                    <a:pt x="169086" y="56762"/>
                    <a:pt x="106128" y="122517"/>
                  </a:cubicBezTo>
                  <a:cubicBezTo>
                    <a:pt x="106128" y="122517"/>
                    <a:pt x="106128" y="122618"/>
                    <a:pt x="106029" y="122618"/>
                  </a:cubicBezTo>
                  <a:cubicBezTo>
                    <a:pt x="104830" y="123817"/>
                    <a:pt x="103231" y="124516"/>
                    <a:pt x="101532" y="124516"/>
                  </a:cubicBezTo>
                  <a:close/>
                  <a:moveTo>
                    <a:pt x="184975" y="105729"/>
                  </a:moveTo>
                  <a:cubicBezTo>
                    <a:pt x="182477" y="105729"/>
                    <a:pt x="180279" y="104330"/>
                    <a:pt x="179179" y="102031"/>
                  </a:cubicBezTo>
                  <a:cubicBezTo>
                    <a:pt x="177680" y="98834"/>
                    <a:pt x="179079" y="95036"/>
                    <a:pt x="182277" y="93537"/>
                  </a:cubicBezTo>
                  <a:cubicBezTo>
                    <a:pt x="232144" y="70453"/>
                    <a:pt x="292503" y="59460"/>
                    <a:pt x="372249" y="58860"/>
                  </a:cubicBezTo>
                  <a:cubicBezTo>
                    <a:pt x="375747" y="58860"/>
                    <a:pt x="378645" y="61759"/>
                    <a:pt x="378645" y="65256"/>
                  </a:cubicBezTo>
                  <a:cubicBezTo>
                    <a:pt x="378645" y="68754"/>
                    <a:pt x="375847" y="71652"/>
                    <a:pt x="372349" y="71652"/>
                  </a:cubicBezTo>
                  <a:cubicBezTo>
                    <a:pt x="294402" y="72251"/>
                    <a:pt x="235741" y="82844"/>
                    <a:pt x="187673" y="105129"/>
                  </a:cubicBezTo>
                  <a:cubicBezTo>
                    <a:pt x="186874" y="105529"/>
                    <a:pt x="185975" y="105729"/>
                    <a:pt x="184975" y="1057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098249DD-BCA6-4A10-8449-5DB3E9DE7262}"/>
                </a:ext>
              </a:extLst>
            </p:cNvPr>
            <p:cNvSpPr/>
            <p:nvPr/>
          </p:nvSpPr>
          <p:spPr>
            <a:xfrm>
              <a:off x="5595388" y="5769486"/>
              <a:ext cx="169885" cy="159892"/>
            </a:xfrm>
            <a:custGeom>
              <a:avLst/>
              <a:gdLst>
                <a:gd name="connsiteX0" fmla="*/ 41172 w 169885"/>
                <a:gd name="connsiteY0" fmla="*/ 167887 h 159892"/>
                <a:gd name="connsiteX1" fmla="*/ 41172 w 169885"/>
                <a:gd name="connsiteY1" fmla="*/ 167887 h 159892"/>
                <a:gd name="connsiteX2" fmla="*/ 24184 w 169885"/>
                <a:gd name="connsiteY2" fmla="*/ 150998 h 159892"/>
                <a:gd name="connsiteX3" fmla="*/ 24284 w 169885"/>
                <a:gd name="connsiteY3" fmla="*/ 149499 h 159892"/>
                <a:gd name="connsiteX4" fmla="*/ 31779 w 169885"/>
                <a:gd name="connsiteY4" fmla="*/ 120619 h 159892"/>
                <a:gd name="connsiteX5" fmla="*/ 31379 w 169885"/>
                <a:gd name="connsiteY5" fmla="*/ 119719 h 159892"/>
                <a:gd name="connsiteX6" fmla="*/ 31279 w 169885"/>
                <a:gd name="connsiteY6" fmla="*/ 119719 h 159892"/>
                <a:gd name="connsiteX7" fmla="*/ 6596 w 169885"/>
                <a:gd name="connsiteY7" fmla="*/ 119719 h 159892"/>
                <a:gd name="connsiteX8" fmla="*/ 6396 w 169885"/>
                <a:gd name="connsiteY8" fmla="*/ 119719 h 159892"/>
                <a:gd name="connsiteX9" fmla="*/ 0 w 169885"/>
                <a:gd name="connsiteY9" fmla="*/ 113324 h 159892"/>
                <a:gd name="connsiteX10" fmla="*/ 6396 w 169885"/>
                <a:gd name="connsiteY10" fmla="*/ 106928 h 159892"/>
                <a:gd name="connsiteX11" fmla="*/ 31479 w 169885"/>
                <a:gd name="connsiteY11" fmla="*/ 106928 h 159892"/>
                <a:gd name="connsiteX12" fmla="*/ 33477 w 169885"/>
                <a:gd name="connsiteY12" fmla="*/ 107128 h 159892"/>
                <a:gd name="connsiteX13" fmla="*/ 33677 w 169885"/>
                <a:gd name="connsiteY13" fmla="*/ 107228 h 159892"/>
                <a:gd name="connsiteX14" fmla="*/ 44570 w 169885"/>
                <a:gd name="connsiteY14" fmla="*/ 121218 h 159892"/>
                <a:gd name="connsiteX15" fmla="*/ 44370 w 169885"/>
                <a:gd name="connsiteY15" fmla="*/ 122717 h 159892"/>
                <a:gd name="connsiteX16" fmla="*/ 36975 w 169885"/>
                <a:gd name="connsiteY16" fmla="*/ 151698 h 159892"/>
                <a:gd name="connsiteX17" fmla="*/ 41072 w 169885"/>
                <a:gd name="connsiteY17" fmla="*/ 155096 h 159892"/>
                <a:gd name="connsiteX18" fmla="*/ 43071 w 169885"/>
                <a:gd name="connsiteY18" fmla="*/ 154496 h 159892"/>
                <a:gd name="connsiteX19" fmla="*/ 131911 w 169885"/>
                <a:gd name="connsiteY19" fmla="*/ 103231 h 159892"/>
                <a:gd name="connsiteX20" fmla="*/ 140705 w 169885"/>
                <a:gd name="connsiteY20" fmla="*/ 105529 h 159892"/>
                <a:gd name="connsiteX21" fmla="*/ 141305 w 169885"/>
                <a:gd name="connsiteY21" fmla="*/ 110426 h 159892"/>
                <a:gd name="connsiteX22" fmla="*/ 138307 w 169885"/>
                <a:gd name="connsiteY22" fmla="*/ 114223 h 159892"/>
                <a:gd name="connsiteX23" fmla="*/ 49466 w 169885"/>
                <a:gd name="connsiteY23" fmla="*/ 165588 h 159892"/>
                <a:gd name="connsiteX24" fmla="*/ 41172 w 169885"/>
                <a:gd name="connsiteY24" fmla="*/ 167887 h 159892"/>
                <a:gd name="connsiteX25" fmla="*/ 151797 w 169885"/>
                <a:gd name="connsiteY25" fmla="*/ 105529 h 159892"/>
                <a:gd name="connsiteX26" fmla="*/ 146201 w 169885"/>
                <a:gd name="connsiteY26" fmla="*/ 102331 h 159892"/>
                <a:gd name="connsiteX27" fmla="*/ 148599 w 169885"/>
                <a:gd name="connsiteY27" fmla="*/ 93537 h 159892"/>
                <a:gd name="connsiteX28" fmla="*/ 159193 w 169885"/>
                <a:gd name="connsiteY28" fmla="*/ 87441 h 159892"/>
                <a:gd name="connsiteX29" fmla="*/ 161191 w 169885"/>
                <a:gd name="connsiteY29" fmla="*/ 83943 h 159892"/>
                <a:gd name="connsiteX30" fmla="*/ 159193 w 169885"/>
                <a:gd name="connsiteY30" fmla="*/ 80446 h 159892"/>
                <a:gd name="connsiteX31" fmla="*/ 43071 w 169885"/>
                <a:gd name="connsiteY31" fmla="*/ 13391 h 159892"/>
                <a:gd name="connsiteX32" fmla="*/ 41072 w 169885"/>
                <a:gd name="connsiteY32" fmla="*/ 12791 h 159892"/>
                <a:gd name="connsiteX33" fmla="*/ 36975 w 169885"/>
                <a:gd name="connsiteY33" fmla="*/ 16289 h 159892"/>
                <a:gd name="connsiteX34" fmla="*/ 44570 w 169885"/>
                <a:gd name="connsiteY34" fmla="*/ 46569 h 159892"/>
                <a:gd name="connsiteX35" fmla="*/ 33777 w 169885"/>
                <a:gd name="connsiteY35" fmla="*/ 60659 h 159892"/>
                <a:gd name="connsiteX36" fmla="*/ 31579 w 169885"/>
                <a:gd name="connsiteY36" fmla="*/ 60959 h 159892"/>
                <a:gd name="connsiteX37" fmla="*/ 31479 w 169885"/>
                <a:gd name="connsiteY37" fmla="*/ 60959 h 159892"/>
                <a:gd name="connsiteX38" fmla="*/ 29080 w 169885"/>
                <a:gd name="connsiteY38" fmla="*/ 60959 h 159892"/>
                <a:gd name="connsiteX39" fmla="*/ 22685 w 169885"/>
                <a:gd name="connsiteY39" fmla="*/ 54563 h 159892"/>
                <a:gd name="connsiteX40" fmla="*/ 29080 w 169885"/>
                <a:gd name="connsiteY40" fmla="*/ 48168 h 159892"/>
                <a:gd name="connsiteX41" fmla="*/ 31279 w 169885"/>
                <a:gd name="connsiteY41" fmla="*/ 48168 h 159892"/>
                <a:gd name="connsiteX42" fmla="*/ 31279 w 169885"/>
                <a:gd name="connsiteY42" fmla="*/ 48168 h 159892"/>
                <a:gd name="connsiteX43" fmla="*/ 31779 w 169885"/>
                <a:gd name="connsiteY43" fmla="*/ 47268 h 159892"/>
                <a:gd name="connsiteX44" fmla="*/ 24184 w 169885"/>
                <a:gd name="connsiteY44" fmla="*/ 16989 h 159892"/>
                <a:gd name="connsiteX45" fmla="*/ 41072 w 169885"/>
                <a:gd name="connsiteY45" fmla="*/ 0 h 159892"/>
                <a:gd name="connsiteX46" fmla="*/ 49466 w 169885"/>
                <a:gd name="connsiteY46" fmla="*/ 2299 h 159892"/>
                <a:gd name="connsiteX47" fmla="*/ 165588 w 169885"/>
                <a:gd name="connsiteY47" fmla="*/ 69353 h 159892"/>
                <a:gd name="connsiteX48" fmla="*/ 173983 w 169885"/>
                <a:gd name="connsiteY48" fmla="*/ 83943 h 159892"/>
                <a:gd name="connsiteX49" fmla="*/ 165588 w 169885"/>
                <a:gd name="connsiteY49" fmla="*/ 98534 h 159892"/>
                <a:gd name="connsiteX50" fmla="*/ 154995 w 169885"/>
                <a:gd name="connsiteY50" fmla="*/ 104629 h 159892"/>
                <a:gd name="connsiteX51" fmla="*/ 151797 w 169885"/>
                <a:gd name="connsiteY51" fmla="*/ 105529 h 15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9885" h="159892">
                  <a:moveTo>
                    <a:pt x="41172" y="167887"/>
                  </a:moveTo>
                  <a:lnTo>
                    <a:pt x="41172" y="167887"/>
                  </a:lnTo>
                  <a:cubicBezTo>
                    <a:pt x="31779" y="167787"/>
                    <a:pt x="24184" y="160292"/>
                    <a:pt x="24184" y="150998"/>
                  </a:cubicBezTo>
                  <a:lnTo>
                    <a:pt x="24284" y="149499"/>
                  </a:lnTo>
                  <a:lnTo>
                    <a:pt x="31779" y="120619"/>
                  </a:lnTo>
                  <a:cubicBezTo>
                    <a:pt x="31678" y="120019"/>
                    <a:pt x="31479" y="119819"/>
                    <a:pt x="31379" y="119719"/>
                  </a:cubicBezTo>
                  <a:lnTo>
                    <a:pt x="31279" y="119719"/>
                  </a:lnTo>
                  <a:lnTo>
                    <a:pt x="6596" y="119719"/>
                  </a:lnTo>
                  <a:cubicBezTo>
                    <a:pt x="6496" y="119719"/>
                    <a:pt x="6496" y="119719"/>
                    <a:pt x="6396" y="119719"/>
                  </a:cubicBezTo>
                  <a:cubicBezTo>
                    <a:pt x="2898" y="119719"/>
                    <a:pt x="0" y="116921"/>
                    <a:pt x="0" y="113324"/>
                  </a:cubicBezTo>
                  <a:cubicBezTo>
                    <a:pt x="0" y="109826"/>
                    <a:pt x="2898" y="106928"/>
                    <a:pt x="6396" y="106928"/>
                  </a:cubicBezTo>
                  <a:lnTo>
                    <a:pt x="31479" y="106928"/>
                  </a:lnTo>
                  <a:cubicBezTo>
                    <a:pt x="32178" y="106928"/>
                    <a:pt x="32878" y="107028"/>
                    <a:pt x="33477" y="107128"/>
                  </a:cubicBezTo>
                  <a:lnTo>
                    <a:pt x="33677" y="107228"/>
                  </a:lnTo>
                  <a:cubicBezTo>
                    <a:pt x="40073" y="108427"/>
                    <a:pt x="44570" y="114223"/>
                    <a:pt x="44570" y="121218"/>
                  </a:cubicBezTo>
                  <a:lnTo>
                    <a:pt x="44370" y="122717"/>
                  </a:lnTo>
                  <a:lnTo>
                    <a:pt x="36975" y="151698"/>
                  </a:lnTo>
                  <a:cubicBezTo>
                    <a:pt x="37275" y="153596"/>
                    <a:pt x="38974" y="154996"/>
                    <a:pt x="41072" y="155096"/>
                  </a:cubicBezTo>
                  <a:cubicBezTo>
                    <a:pt x="41772" y="155096"/>
                    <a:pt x="42471" y="154896"/>
                    <a:pt x="43071" y="154496"/>
                  </a:cubicBezTo>
                  <a:lnTo>
                    <a:pt x="131911" y="103231"/>
                  </a:lnTo>
                  <a:cubicBezTo>
                    <a:pt x="134909" y="101532"/>
                    <a:pt x="139006" y="102631"/>
                    <a:pt x="140705" y="105529"/>
                  </a:cubicBezTo>
                  <a:cubicBezTo>
                    <a:pt x="141505" y="107028"/>
                    <a:pt x="141804" y="108727"/>
                    <a:pt x="141305" y="110426"/>
                  </a:cubicBezTo>
                  <a:cubicBezTo>
                    <a:pt x="140905" y="112025"/>
                    <a:pt x="139806" y="113424"/>
                    <a:pt x="138307" y="114223"/>
                  </a:cubicBezTo>
                  <a:lnTo>
                    <a:pt x="49466" y="165588"/>
                  </a:lnTo>
                  <a:cubicBezTo>
                    <a:pt x="46868" y="167087"/>
                    <a:pt x="43970" y="167887"/>
                    <a:pt x="41172" y="167887"/>
                  </a:cubicBezTo>
                  <a:close/>
                  <a:moveTo>
                    <a:pt x="151797" y="105529"/>
                  </a:moveTo>
                  <a:cubicBezTo>
                    <a:pt x="149499" y="105529"/>
                    <a:pt x="147400" y="104330"/>
                    <a:pt x="146201" y="102331"/>
                  </a:cubicBezTo>
                  <a:cubicBezTo>
                    <a:pt x="144402" y="99233"/>
                    <a:pt x="145502" y="95336"/>
                    <a:pt x="148599" y="93537"/>
                  </a:cubicBezTo>
                  <a:lnTo>
                    <a:pt x="159193" y="87441"/>
                  </a:lnTo>
                  <a:cubicBezTo>
                    <a:pt x="160491" y="86741"/>
                    <a:pt x="161191" y="85542"/>
                    <a:pt x="161191" y="83943"/>
                  </a:cubicBezTo>
                  <a:cubicBezTo>
                    <a:pt x="161191" y="82444"/>
                    <a:pt x="160491" y="81245"/>
                    <a:pt x="159193" y="80446"/>
                  </a:cubicBezTo>
                  <a:lnTo>
                    <a:pt x="43071" y="13391"/>
                  </a:lnTo>
                  <a:cubicBezTo>
                    <a:pt x="42371" y="12991"/>
                    <a:pt x="41772" y="12791"/>
                    <a:pt x="41072" y="12791"/>
                  </a:cubicBezTo>
                  <a:cubicBezTo>
                    <a:pt x="38974" y="12791"/>
                    <a:pt x="37275" y="14290"/>
                    <a:pt x="36975" y="16289"/>
                  </a:cubicBezTo>
                  <a:lnTo>
                    <a:pt x="44570" y="46569"/>
                  </a:lnTo>
                  <a:cubicBezTo>
                    <a:pt x="44570" y="53664"/>
                    <a:pt x="40173" y="59460"/>
                    <a:pt x="33777" y="60659"/>
                  </a:cubicBezTo>
                  <a:cubicBezTo>
                    <a:pt x="32678" y="60959"/>
                    <a:pt x="32378" y="60959"/>
                    <a:pt x="31579" y="60959"/>
                  </a:cubicBezTo>
                  <a:cubicBezTo>
                    <a:pt x="31579" y="60959"/>
                    <a:pt x="31579" y="60959"/>
                    <a:pt x="31479" y="60959"/>
                  </a:cubicBezTo>
                  <a:lnTo>
                    <a:pt x="29080" y="60959"/>
                  </a:lnTo>
                  <a:cubicBezTo>
                    <a:pt x="25583" y="60959"/>
                    <a:pt x="22685" y="58161"/>
                    <a:pt x="22685" y="54563"/>
                  </a:cubicBezTo>
                  <a:cubicBezTo>
                    <a:pt x="22685" y="51066"/>
                    <a:pt x="25583" y="48168"/>
                    <a:pt x="29080" y="48168"/>
                  </a:cubicBezTo>
                  <a:lnTo>
                    <a:pt x="31279" y="48168"/>
                  </a:lnTo>
                  <a:lnTo>
                    <a:pt x="31279" y="48168"/>
                  </a:lnTo>
                  <a:cubicBezTo>
                    <a:pt x="31579" y="47968"/>
                    <a:pt x="31678" y="47668"/>
                    <a:pt x="31779" y="47268"/>
                  </a:cubicBezTo>
                  <a:lnTo>
                    <a:pt x="24184" y="16989"/>
                  </a:lnTo>
                  <a:cubicBezTo>
                    <a:pt x="24184" y="7595"/>
                    <a:pt x="31779" y="0"/>
                    <a:pt x="41072" y="0"/>
                  </a:cubicBezTo>
                  <a:cubicBezTo>
                    <a:pt x="43970" y="0"/>
                    <a:pt x="46868" y="800"/>
                    <a:pt x="49466" y="2299"/>
                  </a:cubicBezTo>
                  <a:lnTo>
                    <a:pt x="165588" y="69353"/>
                  </a:lnTo>
                  <a:cubicBezTo>
                    <a:pt x="170785" y="72351"/>
                    <a:pt x="173983" y="77948"/>
                    <a:pt x="173983" y="83943"/>
                  </a:cubicBezTo>
                  <a:cubicBezTo>
                    <a:pt x="173983" y="89939"/>
                    <a:pt x="170785" y="95536"/>
                    <a:pt x="165588" y="98534"/>
                  </a:cubicBezTo>
                  <a:lnTo>
                    <a:pt x="154995" y="104629"/>
                  </a:lnTo>
                  <a:cubicBezTo>
                    <a:pt x="153996" y="105229"/>
                    <a:pt x="152897" y="105529"/>
                    <a:pt x="151797" y="1055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96748F6D-2F43-4D4A-9F62-E1566F8E4262}"/>
                </a:ext>
              </a:extLst>
            </p:cNvPr>
            <p:cNvSpPr/>
            <p:nvPr/>
          </p:nvSpPr>
          <p:spPr>
            <a:xfrm>
              <a:off x="5402917" y="6253859"/>
              <a:ext cx="19987" cy="9993"/>
            </a:xfrm>
            <a:custGeom>
              <a:avLst/>
              <a:gdLst>
                <a:gd name="connsiteX0" fmla="*/ 16689 w 19986"/>
                <a:gd name="connsiteY0" fmla="*/ 12991 h 9993"/>
                <a:gd name="connsiteX1" fmla="*/ 7495 w 19986"/>
                <a:gd name="connsiteY1" fmla="*/ 12891 h 9993"/>
                <a:gd name="connsiteX2" fmla="*/ 6396 w 19986"/>
                <a:gd name="connsiteY2" fmla="*/ 12891 h 9993"/>
                <a:gd name="connsiteX3" fmla="*/ 0 w 19986"/>
                <a:gd name="connsiteY3" fmla="*/ 6496 h 9993"/>
                <a:gd name="connsiteX4" fmla="*/ 6396 w 19986"/>
                <a:gd name="connsiteY4" fmla="*/ 0 h 9993"/>
                <a:gd name="connsiteX5" fmla="*/ 7595 w 19986"/>
                <a:gd name="connsiteY5" fmla="*/ 0 h 9993"/>
                <a:gd name="connsiteX6" fmla="*/ 16689 w 19986"/>
                <a:gd name="connsiteY6" fmla="*/ 200 h 9993"/>
                <a:gd name="connsiteX7" fmla="*/ 23084 w 19986"/>
                <a:gd name="connsiteY7" fmla="*/ 6596 h 9993"/>
                <a:gd name="connsiteX8" fmla="*/ 16689 w 19986"/>
                <a:gd name="connsiteY8" fmla="*/ 129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986" h="9993">
                  <a:moveTo>
                    <a:pt x="16689" y="12991"/>
                  </a:moveTo>
                  <a:cubicBezTo>
                    <a:pt x="13491" y="12991"/>
                    <a:pt x="10193" y="12891"/>
                    <a:pt x="7495" y="12891"/>
                  </a:cubicBezTo>
                  <a:lnTo>
                    <a:pt x="6396" y="12891"/>
                  </a:lnTo>
                  <a:cubicBezTo>
                    <a:pt x="2898" y="12891"/>
                    <a:pt x="0" y="9993"/>
                    <a:pt x="0" y="64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7595" y="0"/>
                  </a:lnTo>
                  <a:cubicBezTo>
                    <a:pt x="10193" y="100"/>
                    <a:pt x="13491" y="200"/>
                    <a:pt x="16689" y="200"/>
                  </a:cubicBezTo>
                  <a:cubicBezTo>
                    <a:pt x="20186" y="200"/>
                    <a:pt x="23084" y="2998"/>
                    <a:pt x="23084" y="6596"/>
                  </a:cubicBezTo>
                  <a:cubicBezTo>
                    <a:pt x="23084" y="10093"/>
                    <a:pt x="20186" y="12991"/>
                    <a:pt x="16689" y="129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D4BD8923-9BA6-4529-873A-3B6A51CD75F6}"/>
                </a:ext>
              </a:extLst>
            </p:cNvPr>
            <p:cNvSpPr/>
            <p:nvPr/>
          </p:nvSpPr>
          <p:spPr>
            <a:xfrm>
              <a:off x="5403117" y="5897374"/>
              <a:ext cx="399730" cy="419717"/>
            </a:xfrm>
            <a:custGeom>
              <a:avLst/>
              <a:gdLst>
                <a:gd name="connsiteX0" fmla="*/ 6696 w 399730"/>
                <a:gd name="connsiteY0" fmla="*/ 428337 h 419717"/>
                <a:gd name="connsiteX1" fmla="*/ 6496 w 399730"/>
                <a:gd name="connsiteY1" fmla="*/ 428337 h 419717"/>
                <a:gd name="connsiteX2" fmla="*/ 0 w 399730"/>
                <a:gd name="connsiteY2" fmla="*/ 421942 h 419717"/>
                <a:gd name="connsiteX3" fmla="*/ 6396 w 399730"/>
                <a:gd name="connsiteY3" fmla="*/ 415546 h 419717"/>
                <a:gd name="connsiteX4" fmla="*/ 6696 w 399730"/>
                <a:gd name="connsiteY4" fmla="*/ 415546 h 419717"/>
                <a:gd name="connsiteX5" fmla="*/ 8395 w 399730"/>
                <a:gd name="connsiteY5" fmla="*/ 415546 h 419717"/>
                <a:gd name="connsiteX6" fmla="*/ 8494 w 399730"/>
                <a:gd name="connsiteY6" fmla="*/ 415546 h 419717"/>
                <a:gd name="connsiteX7" fmla="*/ 8794 w 399730"/>
                <a:gd name="connsiteY7" fmla="*/ 415446 h 419717"/>
                <a:gd name="connsiteX8" fmla="*/ 9194 w 399730"/>
                <a:gd name="connsiteY8" fmla="*/ 415446 h 419717"/>
                <a:gd name="connsiteX9" fmla="*/ 298499 w 399730"/>
                <a:gd name="connsiteY9" fmla="*/ 305820 h 419717"/>
                <a:gd name="connsiteX10" fmla="*/ 307493 w 399730"/>
                <a:gd name="connsiteY10" fmla="*/ 305620 h 419717"/>
                <a:gd name="connsiteX11" fmla="*/ 309492 w 399730"/>
                <a:gd name="connsiteY11" fmla="*/ 310117 h 419717"/>
                <a:gd name="connsiteX12" fmla="*/ 307693 w 399730"/>
                <a:gd name="connsiteY12" fmla="*/ 314714 h 419717"/>
                <a:gd name="connsiteX13" fmla="*/ 176781 w 399730"/>
                <a:gd name="connsiteY13" fmla="*/ 396759 h 419717"/>
                <a:gd name="connsiteX14" fmla="*/ 10193 w 399730"/>
                <a:gd name="connsiteY14" fmla="*/ 428237 h 419717"/>
                <a:gd name="connsiteX15" fmla="*/ 9993 w 399730"/>
                <a:gd name="connsiteY15" fmla="*/ 428237 h 419717"/>
                <a:gd name="connsiteX16" fmla="*/ 9194 w 399730"/>
                <a:gd name="connsiteY16" fmla="*/ 428237 h 419717"/>
                <a:gd name="connsiteX17" fmla="*/ 6696 w 399730"/>
                <a:gd name="connsiteY17" fmla="*/ 428337 h 419717"/>
                <a:gd name="connsiteX18" fmla="*/ 32378 w 399730"/>
                <a:gd name="connsiteY18" fmla="*/ 369477 h 419717"/>
                <a:gd name="connsiteX19" fmla="*/ 32378 w 399730"/>
                <a:gd name="connsiteY19" fmla="*/ 369477 h 419717"/>
                <a:gd name="connsiteX20" fmla="*/ 32378 w 399730"/>
                <a:gd name="connsiteY20" fmla="*/ 369477 h 419717"/>
                <a:gd name="connsiteX21" fmla="*/ 25983 w 399730"/>
                <a:gd name="connsiteY21" fmla="*/ 363081 h 419717"/>
                <a:gd name="connsiteX22" fmla="*/ 32278 w 399730"/>
                <a:gd name="connsiteY22" fmla="*/ 356686 h 419717"/>
                <a:gd name="connsiteX23" fmla="*/ 216954 w 399730"/>
                <a:gd name="connsiteY23" fmla="*/ 323208 h 419717"/>
                <a:gd name="connsiteX24" fmla="*/ 225448 w 399730"/>
                <a:gd name="connsiteY24" fmla="*/ 326306 h 419717"/>
                <a:gd name="connsiteX25" fmla="*/ 222350 w 399730"/>
                <a:gd name="connsiteY25" fmla="*/ 334801 h 419717"/>
                <a:gd name="connsiteX26" fmla="*/ 32378 w 399730"/>
                <a:gd name="connsiteY26" fmla="*/ 369477 h 419717"/>
                <a:gd name="connsiteX27" fmla="*/ 236740 w 399730"/>
                <a:gd name="connsiteY27" fmla="*/ 326706 h 419717"/>
                <a:gd name="connsiteX28" fmla="*/ 231144 w 399730"/>
                <a:gd name="connsiteY28" fmla="*/ 323408 h 419717"/>
                <a:gd name="connsiteX29" fmla="*/ 230545 w 399730"/>
                <a:gd name="connsiteY29" fmla="*/ 318511 h 419717"/>
                <a:gd name="connsiteX30" fmla="*/ 233643 w 399730"/>
                <a:gd name="connsiteY30" fmla="*/ 314714 h 419717"/>
                <a:gd name="connsiteX31" fmla="*/ 348166 w 399730"/>
                <a:gd name="connsiteY31" fmla="*/ 193096 h 419717"/>
                <a:gd name="connsiteX32" fmla="*/ 389038 w 399730"/>
                <a:gd name="connsiteY32" fmla="*/ 22011 h 419717"/>
                <a:gd name="connsiteX33" fmla="*/ 388538 w 399730"/>
                <a:gd name="connsiteY33" fmla="*/ 6822 h 419717"/>
                <a:gd name="connsiteX34" fmla="*/ 394234 w 399730"/>
                <a:gd name="connsiteY34" fmla="*/ 26 h 419717"/>
                <a:gd name="connsiteX35" fmla="*/ 401230 w 399730"/>
                <a:gd name="connsiteY35" fmla="*/ 5422 h 419717"/>
                <a:gd name="connsiteX36" fmla="*/ 404627 w 399730"/>
                <a:gd name="connsiteY36" fmla="*/ 52791 h 419717"/>
                <a:gd name="connsiteX37" fmla="*/ 403328 w 399730"/>
                <a:gd name="connsiteY37" fmla="*/ 85169 h 419717"/>
                <a:gd name="connsiteX38" fmla="*/ 396433 w 399730"/>
                <a:gd name="connsiteY38" fmla="*/ 90965 h 419717"/>
                <a:gd name="connsiteX39" fmla="*/ 394934 w 399730"/>
                <a:gd name="connsiteY39" fmla="*/ 90665 h 419717"/>
                <a:gd name="connsiteX40" fmla="*/ 393635 w 399730"/>
                <a:gd name="connsiteY40" fmla="*/ 97461 h 419717"/>
                <a:gd name="connsiteX41" fmla="*/ 395833 w 399730"/>
                <a:gd name="connsiteY41" fmla="*/ 97361 h 419717"/>
                <a:gd name="connsiteX42" fmla="*/ 401330 w 399730"/>
                <a:gd name="connsiteY42" fmla="*/ 104456 h 419717"/>
                <a:gd name="connsiteX43" fmla="*/ 394234 w 399730"/>
                <a:gd name="connsiteY43" fmla="*/ 110052 h 419717"/>
                <a:gd name="connsiteX44" fmla="*/ 391136 w 399730"/>
                <a:gd name="connsiteY44" fmla="*/ 108753 h 419717"/>
                <a:gd name="connsiteX45" fmla="*/ 389138 w 399730"/>
                <a:gd name="connsiteY45" fmla="*/ 117147 h 419717"/>
                <a:gd name="connsiteX46" fmla="*/ 393335 w 399730"/>
                <a:gd name="connsiteY46" fmla="*/ 116348 h 419717"/>
                <a:gd name="connsiteX47" fmla="*/ 397532 w 399730"/>
                <a:gd name="connsiteY47" fmla="*/ 118946 h 419717"/>
                <a:gd name="connsiteX48" fmla="*/ 398631 w 399730"/>
                <a:gd name="connsiteY48" fmla="*/ 123743 h 419717"/>
                <a:gd name="connsiteX49" fmla="*/ 376846 w 399730"/>
                <a:gd name="connsiteY49" fmla="*/ 205887 h 419717"/>
                <a:gd name="connsiteX50" fmla="*/ 376746 w 399730"/>
                <a:gd name="connsiteY50" fmla="*/ 206087 h 419717"/>
                <a:gd name="connsiteX51" fmla="*/ 320784 w 399730"/>
                <a:gd name="connsiteY51" fmla="*/ 300124 h 419717"/>
                <a:gd name="connsiteX52" fmla="*/ 311790 w 399730"/>
                <a:gd name="connsiteY52" fmla="*/ 300923 h 419717"/>
                <a:gd name="connsiteX53" fmla="*/ 309492 w 399730"/>
                <a:gd name="connsiteY53" fmla="*/ 296526 h 419717"/>
                <a:gd name="connsiteX54" fmla="*/ 310990 w 399730"/>
                <a:gd name="connsiteY54" fmla="*/ 291929 h 419717"/>
                <a:gd name="connsiteX55" fmla="*/ 364954 w 399730"/>
                <a:gd name="connsiteY55" fmla="*/ 201290 h 419717"/>
                <a:gd name="connsiteX56" fmla="*/ 364954 w 399730"/>
                <a:gd name="connsiteY56" fmla="*/ 201190 h 419717"/>
                <a:gd name="connsiteX57" fmla="*/ 382242 w 399730"/>
                <a:gd name="connsiteY57" fmla="*/ 141531 h 419717"/>
                <a:gd name="connsiteX58" fmla="*/ 359657 w 399730"/>
                <a:gd name="connsiteY58" fmla="*/ 198892 h 419717"/>
                <a:gd name="connsiteX59" fmla="*/ 359458 w 399730"/>
                <a:gd name="connsiteY59" fmla="*/ 199092 h 419717"/>
                <a:gd name="connsiteX60" fmla="*/ 239838 w 399730"/>
                <a:gd name="connsiteY60" fmla="*/ 325906 h 419717"/>
                <a:gd name="connsiteX61" fmla="*/ 236740 w 399730"/>
                <a:gd name="connsiteY61" fmla="*/ 326706 h 41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99730" h="419717">
                  <a:moveTo>
                    <a:pt x="6696" y="428337"/>
                  </a:moveTo>
                  <a:lnTo>
                    <a:pt x="6496" y="428337"/>
                  </a:lnTo>
                  <a:cubicBezTo>
                    <a:pt x="2898" y="428337"/>
                    <a:pt x="0" y="425539"/>
                    <a:pt x="0" y="421942"/>
                  </a:cubicBezTo>
                  <a:cubicBezTo>
                    <a:pt x="0" y="418444"/>
                    <a:pt x="2898" y="415546"/>
                    <a:pt x="6396" y="415546"/>
                  </a:cubicBezTo>
                  <a:lnTo>
                    <a:pt x="6696" y="415546"/>
                  </a:lnTo>
                  <a:cubicBezTo>
                    <a:pt x="7295" y="415646"/>
                    <a:pt x="7995" y="415546"/>
                    <a:pt x="8395" y="415546"/>
                  </a:cubicBezTo>
                  <a:lnTo>
                    <a:pt x="8494" y="415546"/>
                  </a:lnTo>
                  <a:cubicBezTo>
                    <a:pt x="8494" y="415546"/>
                    <a:pt x="8594" y="415546"/>
                    <a:pt x="8794" y="415446"/>
                  </a:cubicBezTo>
                  <a:cubicBezTo>
                    <a:pt x="8894" y="415446"/>
                    <a:pt x="9094" y="415446"/>
                    <a:pt x="9194" y="415446"/>
                  </a:cubicBezTo>
                  <a:cubicBezTo>
                    <a:pt x="146302" y="405353"/>
                    <a:pt x="235541" y="371576"/>
                    <a:pt x="298499" y="305820"/>
                  </a:cubicBezTo>
                  <a:cubicBezTo>
                    <a:pt x="300798" y="303422"/>
                    <a:pt x="304995" y="303322"/>
                    <a:pt x="307493" y="305620"/>
                  </a:cubicBezTo>
                  <a:cubicBezTo>
                    <a:pt x="308692" y="306819"/>
                    <a:pt x="309392" y="308418"/>
                    <a:pt x="309492" y="310117"/>
                  </a:cubicBezTo>
                  <a:cubicBezTo>
                    <a:pt x="309492" y="311816"/>
                    <a:pt x="308892" y="313415"/>
                    <a:pt x="307693" y="314714"/>
                  </a:cubicBezTo>
                  <a:cubicBezTo>
                    <a:pt x="272816" y="351089"/>
                    <a:pt x="229945" y="377871"/>
                    <a:pt x="176781" y="396759"/>
                  </a:cubicBezTo>
                  <a:cubicBezTo>
                    <a:pt x="130612" y="413048"/>
                    <a:pt x="76149" y="423341"/>
                    <a:pt x="10193" y="428237"/>
                  </a:cubicBezTo>
                  <a:cubicBezTo>
                    <a:pt x="10193" y="428237"/>
                    <a:pt x="10093" y="428237"/>
                    <a:pt x="9993" y="428237"/>
                  </a:cubicBezTo>
                  <a:cubicBezTo>
                    <a:pt x="9894" y="428237"/>
                    <a:pt x="9594" y="428237"/>
                    <a:pt x="9194" y="428237"/>
                  </a:cubicBezTo>
                  <a:cubicBezTo>
                    <a:pt x="8295" y="428337"/>
                    <a:pt x="7395" y="428337"/>
                    <a:pt x="6696" y="428337"/>
                  </a:cubicBezTo>
                  <a:close/>
                  <a:moveTo>
                    <a:pt x="32378" y="369477"/>
                  </a:moveTo>
                  <a:lnTo>
                    <a:pt x="32378" y="369477"/>
                  </a:lnTo>
                  <a:lnTo>
                    <a:pt x="32378" y="369477"/>
                  </a:lnTo>
                  <a:cubicBezTo>
                    <a:pt x="28881" y="369477"/>
                    <a:pt x="25983" y="366579"/>
                    <a:pt x="25983" y="363081"/>
                  </a:cubicBezTo>
                  <a:cubicBezTo>
                    <a:pt x="25883" y="359584"/>
                    <a:pt x="28781" y="356686"/>
                    <a:pt x="32278" y="356686"/>
                  </a:cubicBezTo>
                  <a:cubicBezTo>
                    <a:pt x="110126" y="356186"/>
                    <a:pt x="168786" y="345493"/>
                    <a:pt x="216954" y="323208"/>
                  </a:cubicBezTo>
                  <a:cubicBezTo>
                    <a:pt x="220052" y="321709"/>
                    <a:pt x="223949" y="323208"/>
                    <a:pt x="225448" y="326306"/>
                  </a:cubicBezTo>
                  <a:cubicBezTo>
                    <a:pt x="226947" y="329504"/>
                    <a:pt x="225548" y="333301"/>
                    <a:pt x="222350" y="334801"/>
                  </a:cubicBezTo>
                  <a:cubicBezTo>
                    <a:pt x="172484" y="357885"/>
                    <a:pt x="112124" y="368878"/>
                    <a:pt x="32378" y="369477"/>
                  </a:cubicBezTo>
                  <a:close/>
                  <a:moveTo>
                    <a:pt x="236740" y="326706"/>
                  </a:moveTo>
                  <a:cubicBezTo>
                    <a:pt x="234442" y="326706"/>
                    <a:pt x="232244" y="325407"/>
                    <a:pt x="231144" y="323408"/>
                  </a:cubicBezTo>
                  <a:cubicBezTo>
                    <a:pt x="230345" y="321909"/>
                    <a:pt x="230145" y="320210"/>
                    <a:pt x="230545" y="318511"/>
                  </a:cubicBezTo>
                  <a:cubicBezTo>
                    <a:pt x="231044" y="316913"/>
                    <a:pt x="232144" y="315513"/>
                    <a:pt x="233643" y="314714"/>
                  </a:cubicBezTo>
                  <a:cubicBezTo>
                    <a:pt x="281311" y="288432"/>
                    <a:pt x="318685" y="248658"/>
                    <a:pt x="348166" y="193096"/>
                  </a:cubicBezTo>
                  <a:cubicBezTo>
                    <a:pt x="373748" y="140331"/>
                    <a:pt x="389038" y="76375"/>
                    <a:pt x="389038" y="22011"/>
                  </a:cubicBezTo>
                  <a:cubicBezTo>
                    <a:pt x="389038" y="16815"/>
                    <a:pt x="388838" y="11618"/>
                    <a:pt x="388538" y="6822"/>
                  </a:cubicBezTo>
                  <a:cubicBezTo>
                    <a:pt x="388338" y="3424"/>
                    <a:pt x="390836" y="426"/>
                    <a:pt x="394234" y="26"/>
                  </a:cubicBezTo>
                  <a:cubicBezTo>
                    <a:pt x="397632" y="-274"/>
                    <a:pt x="400730" y="2025"/>
                    <a:pt x="401230" y="5422"/>
                  </a:cubicBezTo>
                  <a:cubicBezTo>
                    <a:pt x="403428" y="19513"/>
                    <a:pt x="404627" y="35502"/>
                    <a:pt x="404627" y="52791"/>
                  </a:cubicBezTo>
                  <a:cubicBezTo>
                    <a:pt x="404627" y="63283"/>
                    <a:pt x="404128" y="74176"/>
                    <a:pt x="403328" y="85169"/>
                  </a:cubicBezTo>
                  <a:cubicBezTo>
                    <a:pt x="403028" y="88566"/>
                    <a:pt x="399931" y="91165"/>
                    <a:pt x="396433" y="90965"/>
                  </a:cubicBezTo>
                  <a:cubicBezTo>
                    <a:pt x="395933" y="90965"/>
                    <a:pt x="395433" y="90865"/>
                    <a:pt x="394934" y="90665"/>
                  </a:cubicBezTo>
                  <a:cubicBezTo>
                    <a:pt x="394534" y="92863"/>
                    <a:pt x="394034" y="95062"/>
                    <a:pt x="393635" y="97461"/>
                  </a:cubicBezTo>
                  <a:cubicBezTo>
                    <a:pt x="394334" y="97260"/>
                    <a:pt x="395034" y="97260"/>
                    <a:pt x="395833" y="97361"/>
                  </a:cubicBezTo>
                  <a:cubicBezTo>
                    <a:pt x="399331" y="97760"/>
                    <a:pt x="401829" y="100958"/>
                    <a:pt x="401330" y="104456"/>
                  </a:cubicBezTo>
                  <a:cubicBezTo>
                    <a:pt x="400930" y="107953"/>
                    <a:pt x="397732" y="110452"/>
                    <a:pt x="394234" y="110052"/>
                  </a:cubicBezTo>
                  <a:cubicBezTo>
                    <a:pt x="393135" y="109952"/>
                    <a:pt x="392036" y="109452"/>
                    <a:pt x="391136" y="108753"/>
                  </a:cubicBezTo>
                  <a:cubicBezTo>
                    <a:pt x="390537" y="111451"/>
                    <a:pt x="389837" y="114249"/>
                    <a:pt x="389138" y="117147"/>
                  </a:cubicBezTo>
                  <a:cubicBezTo>
                    <a:pt x="390337" y="116448"/>
                    <a:pt x="391836" y="116148"/>
                    <a:pt x="393335" y="116348"/>
                  </a:cubicBezTo>
                  <a:cubicBezTo>
                    <a:pt x="395034" y="116647"/>
                    <a:pt x="396533" y="117547"/>
                    <a:pt x="397532" y="118946"/>
                  </a:cubicBezTo>
                  <a:cubicBezTo>
                    <a:pt x="398531" y="120345"/>
                    <a:pt x="398931" y="122044"/>
                    <a:pt x="398631" y="123743"/>
                  </a:cubicBezTo>
                  <a:cubicBezTo>
                    <a:pt x="393935" y="152223"/>
                    <a:pt x="386539" y="179905"/>
                    <a:pt x="376846" y="205887"/>
                  </a:cubicBezTo>
                  <a:lnTo>
                    <a:pt x="376746" y="206087"/>
                  </a:lnTo>
                  <a:cubicBezTo>
                    <a:pt x="362056" y="241963"/>
                    <a:pt x="343169" y="273542"/>
                    <a:pt x="320784" y="300124"/>
                  </a:cubicBezTo>
                  <a:cubicBezTo>
                    <a:pt x="318585" y="302722"/>
                    <a:pt x="314388" y="303122"/>
                    <a:pt x="311790" y="300923"/>
                  </a:cubicBezTo>
                  <a:cubicBezTo>
                    <a:pt x="310491" y="299824"/>
                    <a:pt x="309691" y="298225"/>
                    <a:pt x="309492" y="296526"/>
                  </a:cubicBezTo>
                  <a:cubicBezTo>
                    <a:pt x="309392" y="294827"/>
                    <a:pt x="309891" y="293229"/>
                    <a:pt x="310990" y="291929"/>
                  </a:cubicBezTo>
                  <a:cubicBezTo>
                    <a:pt x="332576" y="266347"/>
                    <a:pt x="350664" y="235767"/>
                    <a:pt x="364954" y="201290"/>
                  </a:cubicBezTo>
                  <a:cubicBezTo>
                    <a:pt x="364954" y="201190"/>
                    <a:pt x="364954" y="201190"/>
                    <a:pt x="364954" y="201190"/>
                  </a:cubicBezTo>
                  <a:cubicBezTo>
                    <a:pt x="372050" y="182103"/>
                    <a:pt x="377845" y="162117"/>
                    <a:pt x="382242" y="141531"/>
                  </a:cubicBezTo>
                  <a:cubicBezTo>
                    <a:pt x="375946" y="161517"/>
                    <a:pt x="368352" y="180704"/>
                    <a:pt x="359657" y="198892"/>
                  </a:cubicBezTo>
                  <a:lnTo>
                    <a:pt x="359458" y="199092"/>
                  </a:lnTo>
                  <a:cubicBezTo>
                    <a:pt x="328879" y="256953"/>
                    <a:pt x="289705" y="298425"/>
                    <a:pt x="239838" y="325906"/>
                  </a:cubicBezTo>
                  <a:cubicBezTo>
                    <a:pt x="238839" y="326406"/>
                    <a:pt x="237840" y="326706"/>
                    <a:pt x="236740" y="32670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F3CAE418-091B-4429-9AD8-FF1F261001BA}"/>
                </a:ext>
              </a:extLst>
            </p:cNvPr>
            <p:cNvSpPr/>
            <p:nvPr/>
          </p:nvSpPr>
          <p:spPr>
            <a:xfrm>
              <a:off x="5267908" y="6205892"/>
              <a:ext cx="169885" cy="159892"/>
            </a:xfrm>
            <a:custGeom>
              <a:avLst/>
              <a:gdLst>
                <a:gd name="connsiteX0" fmla="*/ 132911 w 169885"/>
                <a:gd name="connsiteY0" fmla="*/ 167887 h 159892"/>
                <a:gd name="connsiteX1" fmla="*/ 132911 w 169885"/>
                <a:gd name="connsiteY1" fmla="*/ 167887 h 159892"/>
                <a:gd name="connsiteX2" fmla="*/ 132811 w 169885"/>
                <a:gd name="connsiteY2" fmla="*/ 167887 h 159892"/>
                <a:gd name="connsiteX3" fmla="*/ 124516 w 169885"/>
                <a:gd name="connsiteY3" fmla="*/ 165588 h 159892"/>
                <a:gd name="connsiteX4" fmla="*/ 8395 w 169885"/>
                <a:gd name="connsiteY4" fmla="*/ 98533 h 159892"/>
                <a:gd name="connsiteX5" fmla="*/ 0 w 169885"/>
                <a:gd name="connsiteY5" fmla="*/ 83943 h 159892"/>
                <a:gd name="connsiteX6" fmla="*/ 8395 w 169885"/>
                <a:gd name="connsiteY6" fmla="*/ 69353 h 159892"/>
                <a:gd name="connsiteX7" fmla="*/ 18987 w 169885"/>
                <a:gd name="connsiteY7" fmla="*/ 63157 h 159892"/>
                <a:gd name="connsiteX8" fmla="*/ 19187 w 169885"/>
                <a:gd name="connsiteY8" fmla="*/ 63157 h 159892"/>
                <a:gd name="connsiteX9" fmla="*/ 27781 w 169885"/>
                <a:gd name="connsiteY9" fmla="*/ 65556 h 159892"/>
                <a:gd name="connsiteX10" fmla="*/ 25383 w 169885"/>
                <a:gd name="connsiteY10" fmla="*/ 74250 h 159892"/>
                <a:gd name="connsiteX11" fmla="*/ 14790 w 169885"/>
                <a:gd name="connsiteY11" fmla="*/ 80446 h 159892"/>
                <a:gd name="connsiteX12" fmla="*/ 12791 w 169885"/>
                <a:gd name="connsiteY12" fmla="*/ 83943 h 159892"/>
                <a:gd name="connsiteX13" fmla="*/ 14790 w 169885"/>
                <a:gd name="connsiteY13" fmla="*/ 87441 h 159892"/>
                <a:gd name="connsiteX14" fmla="*/ 130912 w 169885"/>
                <a:gd name="connsiteY14" fmla="*/ 154496 h 159892"/>
                <a:gd name="connsiteX15" fmla="*/ 132911 w 169885"/>
                <a:gd name="connsiteY15" fmla="*/ 155095 h 159892"/>
                <a:gd name="connsiteX16" fmla="*/ 137008 w 169885"/>
                <a:gd name="connsiteY16" fmla="*/ 151598 h 159892"/>
                <a:gd name="connsiteX17" fmla="*/ 129413 w 169885"/>
                <a:gd name="connsiteY17" fmla="*/ 121318 h 159892"/>
                <a:gd name="connsiteX18" fmla="*/ 140106 w 169885"/>
                <a:gd name="connsiteY18" fmla="*/ 107228 h 159892"/>
                <a:gd name="connsiteX19" fmla="*/ 142504 w 169885"/>
                <a:gd name="connsiteY19" fmla="*/ 106928 h 159892"/>
                <a:gd name="connsiteX20" fmla="*/ 142504 w 169885"/>
                <a:gd name="connsiteY20" fmla="*/ 106928 h 159892"/>
                <a:gd name="connsiteX21" fmla="*/ 144902 w 169885"/>
                <a:gd name="connsiteY21" fmla="*/ 106928 h 159892"/>
                <a:gd name="connsiteX22" fmla="*/ 151298 w 169885"/>
                <a:gd name="connsiteY22" fmla="*/ 113324 h 159892"/>
                <a:gd name="connsiteX23" fmla="*/ 144902 w 169885"/>
                <a:gd name="connsiteY23" fmla="*/ 119719 h 159892"/>
                <a:gd name="connsiteX24" fmla="*/ 142704 w 169885"/>
                <a:gd name="connsiteY24" fmla="*/ 119719 h 159892"/>
                <a:gd name="connsiteX25" fmla="*/ 142704 w 169885"/>
                <a:gd name="connsiteY25" fmla="*/ 119719 h 159892"/>
                <a:gd name="connsiteX26" fmla="*/ 142204 w 169885"/>
                <a:gd name="connsiteY26" fmla="*/ 120619 h 159892"/>
                <a:gd name="connsiteX27" fmla="*/ 149799 w 169885"/>
                <a:gd name="connsiteY27" fmla="*/ 150898 h 159892"/>
                <a:gd name="connsiteX28" fmla="*/ 132911 w 169885"/>
                <a:gd name="connsiteY28" fmla="*/ 167887 h 159892"/>
                <a:gd name="connsiteX29" fmla="*/ 38874 w 169885"/>
                <a:gd name="connsiteY29" fmla="*/ 65556 h 159892"/>
                <a:gd name="connsiteX30" fmla="*/ 33278 w 169885"/>
                <a:gd name="connsiteY30" fmla="*/ 62358 h 159892"/>
                <a:gd name="connsiteX31" fmla="*/ 32678 w 169885"/>
                <a:gd name="connsiteY31" fmla="*/ 57461 h 159892"/>
                <a:gd name="connsiteX32" fmla="*/ 35676 w 169885"/>
                <a:gd name="connsiteY32" fmla="*/ 53564 h 159892"/>
                <a:gd name="connsiteX33" fmla="*/ 124516 w 169885"/>
                <a:gd name="connsiteY33" fmla="*/ 2298 h 159892"/>
                <a:gd name="connsiteX34" fmla="*/ 132911 w 169885"/>
                <a:gd name="connsiteY34" fmla="*/ 0 h 159892"/>
                <a:gd name="connsiteX35" fmla="*/ 149799 w 169885"/>
                <a:gd name="connsiteY35" fmla="*/ 16889 h 159892"/>
                <a:gd name="connsiteX36" fmla="*/ 149699 w 169885"/>
                <a:gd name="connsiteY36" fmla="*/ 18388 h 159892"/>
                <a:gd name="connsiteX37" fmla="*/ 142204 w 169885"/>
                <a:gd name="connsiteY37" fmla="*/ 47268 h 159892"/>
                <a:gd name="connsiteX38" fmla="*/ 142604 w 169885"/>
                <a:gd name="connsiteY38" fmla="*/ 48168 h 159892"/>
                <a:gd name="connsiteX39" fmla="*/ 167587 w 169885"/>
                <a:gd name="connsiteY39" fmla="*/ 48168 h 159892"/>
                <a:gd name="connsiteX40" fmla="*/ 167687 w 169885"/>
                <a:gd name="connsiteY40" fmla="*/ 48168 h 159892"/>
                <a:gd name="connsiteX41" fmla="*/ 173983 w 169885"/>
                <a:gd name="connsiteY41" fmla="*/ 54563 h 159892"/>
                <a:gd name="connsiteX42" fmla="*/ 167587 w 169885"/>
                <a:gd name="connsiteY42" fmla="*/ 60959 h 159892"/>
                <a:gd name="connsiteX43" fmla="*/ 142504 w 169885"/>
                <a:gd name="connsiteY43" fmla="*/ 60959 h 159892"/>
                <a:gd name="connsiteX44" fmla="*/ 140506 w 169885"/>
                <a:gd name="connsiteY44" fmla="*/ 60759 h 159892"/>
                <a:gd name="connsiteX45" fmla="*/ 140305 w 169885"/>
                <a:gd name="connsiteY45" fmla="*/ 60659 h 159892"/>
                <a:gd name="connsiteX46" fmla="*/ 129413 w 169885"/>
                <a:gd name="connsiteY46" fmla="*/ 46668 h 159892"/>
                <a:gd name="connsiteX47" fmla="*/ 129513 w 169885"/>
                <a:gd name="connsiteY47" fmla="*/ 45169 h 159892"/>
                <a:gd name="connsiteX48" fmla="*/ 137008 w 169885"/>
                <a:gd name="connsiteY48" fmla="*/ 16289 h 159892"/>
                <a:gd name="connsiteX49" fmla="*/ 132911 w 169885"/>
                <a:gd name="connsiteY49" fmla="*/ 12791 h 159892"/>
                <a:gd name="connsiteX50" fmla="*/ 130912 w 169885"/>
                <a:gd name="connsiteY50" fmla="*/ 13391 h 159892"/>
                <a:gd name="connsiteX51" fmla="*/ 42072 w 169885"/>
                <a:gd name="connsiteY51" fmla="*/ 64656 h 159892"/>
                <a:gd name="connsiteX52" fmla="*/ 38874 w 169885"/>
                <a:gd name="connsiteY52" fmla="*/ 65556 h 15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169885" h="159892">
                  <a:moveTo>
                    <a:pt x="132911" y="167887"/>
                  </a:moveTo>
                  <a:lnTo>
                    <a:pt x="132911" y="167887"/>
                  </a:lnTo>
                  <a:lnTo>
                    <a:pt x="132811" y="167887"/>
                  </a:lnTo>
                  <a:cubicBezTo>
                    <a:pt x="129912" y="167887"/>
                    <a:pt x="127015" y="167087"/>
                    <a:pt x="124516" y="165588"/>
                  </a:cubicBezTo>
                  <a:lnTo>
                    <a:pt x="8395" y="98533"/>
                  </a:lnTo>
                  <a:cubicBezTo>
                    <a:pt x="3198" y="95536"/>
                    <a:pt x="0" y="89939"/>
                    <a:pt x="0" y="83943"/>
                  </a:cubicBezTo>
                  <a:cubicBezTo>
                    <a:pt x="0" y="77947"/>
                    <a:pt x="3198" y="72351"/>
                    <a:pt x="8395" y="69353"/>
                  </a:cubicBezTo>
                  <a:lnTo>
                    <a:pt x="18987" y="63157"/>
                  </a:lnTo>
                  <a:cubicBezTo>
                    <a:pt x="19087" y="63157"/>
                    <a:pt x="19087" y="63157"/>
                    <a:pt x="19187" y="63157"/>
                  </a:cubicBezTo>
                  <a:cubicBezTo>
                    <a:pt x="22085" y="61559"/>
                    <a:pt x="26083" y="62658"/>
                    <a:pt x="27781" y="65556"/>
                  </a:cubicBezTo>
                  <a:cubicBezTo>
                    <a:pt x="29580" y="68554"/>
                    <a:pt x="28481" y="72551"/>
                    <a:pt x="25383" y="74250"/>
                  </a:cubicBezTo>
                  <a:lnTo>
                    <a:pt x="14790" y="80446"/>
                  </a:lnTo>
                  <a:cubicBezTo>
                    <a:pt x="13491" y="81145"/>
                    <a:pt x="12791" y="82344"/>
                    <a:pt x="12791" y="83943"/>
                  </a:cubicBezTo>
                  <a:cubicBezTo>
                    <a:pt x="12791" y="85442"/>
                    <a:pt x="13491" y="86641"/>
                    <a:pt x="14790" y="87441"/>
                  </a:cubicBezTo>
                  <a:lnTo>
                    <a:pt x="130912" y="154496"/>
                  </a:lnTo>
                  <a:cubicBezTo>
                    <a:pt x="131611" y="154896"/>
                    <a:pt x="132211" y="155095"/>
                    <a:pt x="132911" y="155095"/>
                  </a:cubicBezTo>
                  <a:cubicBezTo>
                    <a:pt x="134909" y="155095"/>
                    <a:pt x="136708" y="153496"/>
                    <a:pt x="137008" y="151598"/>
                  </a:cubicBezTo>
                  <a:lnTo>
                    <a:pt x="129413" y="121318"/>
                  </a:lnTo>
                  <a:cubicBezTo>
                    <a:pt x="129313" y="114323"/>
                    <a:pt x="133810" y="108527"/>
                    <a:pt x="140106" y="107228"/>
                  </a:cubicBezTo>
                  <a:cubicBezTo>
                    <a:pt x="141205" y="106928"/>
                    <a:pt x="141904" y="106928"/>
                    <a:pt x="142504" y="106928"/>
                  </a:cubicBezTo>
                  <a:lnTo>
                    <a:pt x="142504" y="106928"/>
                  </a:lnTo>
                  <a:lnTo>
                    <a:pt x="144902" y="106928"/>
                  </a:lnTo>
                  <a:cubicBezTo>
                    <a:pt x="148400" y="106928"/>
                    <a:pt x="151298" y="109826"/>
                    <a:pt x="151298" y="113324"/>
                  </a:cubicBezTo>
                  <a:cubicBezTo>
                    <a:pt x="151298" y="116821"/>
                    <a:pt x="148400" y="119719"/>
                    <a:pt x="144902" y="119719"/>
                  </a:cubicBezTo>
                  <a:lnTo>
                    <a:pt x="142704" y="119719"/>
                  </a:lnTo>
                  <a:lnTo>
                    <a:pt x="142704" y="119719"/>
                  </a:lnTo>
                  <a:cubicBezTo>
                    <a:pt x="142404" y="119919"/>
                    <a:pt x="142304" y="120219"/>
                    <a:pt x="142204" y="120619"/>
                  </a:cubicBezTo>
                  <a:lnTo>
                    <a:pt x="149799" y="150898"/>
                  </a:lnTo>
                  <a:cubicBezTo>
                    <a:pt x="149799" y="160292"/>
                    <a:pt x="142204" y="167887"/>
                    <a:pt x="132911" y="167887"/>
                  </a:cubicBezTo>
                  <a:close/>
                  <a:moveTo>
                    <a:pt x="38874" y="65556"/>
                  </a:moveTo>
                  <a:cubicBezTo>
                    <a:pt x="36575" y="65556"/>
                    <a:pt x="34477" y="64357"/>
                    <a:pt x="33278" y="62358"/>
                  </a:cubicBezTo>
                  <a:cubicBezTo>
                    <a:pt x="32478" y="60859"/>
                    <a:pt x="32178" y="59160"/>
                    <a:pt x="32678" y="57461"/>
                  </a:cubicBezTo>
                  <a:cubicBezTo>
                    <a:pt x="33078" y="55862"/>
                    <a:pt x="34177" y="54463"/>
                    <a:pt x="35676" y="53564"/>
                  </a:cubicBezTo>
                  <a:lnTo>
                    <a:pt x="124516" y="2298"/>
                  </a:lnTo>
                  <a:cubicBezTo>
                    <a:pt x="127015" y="799"/>
                    <a:pt x="130012" y="0"/>
                    <a:pt x="132911" y="0"/>
                  </a:cubicBezTo>
                  <a:cubicBezTo>
                    <a:pt x="142204" y="0"/>
                    <a:pt x="149799" y="7595"/>
                    <a:pt x="149799" y="16889"/>
                  </a:cubicBezTo>
                  <a:lnTo>
                    <a:pt x="149699" y="18388"/>
                  </a:lnTo>
                  <a:lnTo>
                    <a:pt x="142204" y="47268"/>
                  </a:lnTo>
                  <a:cubicBezTo>
                    <a:pt x="142304" y="47768"/>
                    <a:pt x="142504" y="48068"/>
                    <a:pt x="142604" y="48168"/>
                  </a:cubicBezTo>
                  <a:lnTo>
                    <a:pt x="167587" y="48168"/>
                  </a:lnTo>
                  <a:lnTo>
                    <a:pt x="167687" y="48168"/>
                  </a:lnTo>
                  <a:cubicBezTo>
                    <a:pt x="171185" y="48267"/>
                    <a:pt x="173983" y="51065"/>
                    <a:pt x="173983" y="54563"/>
                  </a:cubicBezTo>
                  <a:cubicBezTo>
                    <a:pt x="173983" y="58061"/>
                    <a:pt x="171085" y="60959"/>
                    <a:pt x="167587" y="60959"/>
                  </a:cubicBezTo>
                  <a:lnTo>
                    <a:pt x="142504" y="60959"/>
                  </a:lnTo>
                  <a:cubicBezTo>
                    <a:pt x="141804" y="60959"/>
                    <a:pt x="141105" y="60859"/>
                    <a:pt x="140506" y="60759"/>
                  </a:cubicBezTo>
                  <a:lnTo>
                    <a:pt x="140305" y="60659"/>
                  </a:lnTo>
                  <a:cubicBezTo>
                    <a:pt x="133810" y="59460"/>
                    <a:pt x="129413" y="53664"/>
                    <a:pt x="129413" y="46668"/>
                  </a:cubicBezTo>
                  <a:lnTo>
                    <a:pt x="129513" y="45169"/>
                  </a:lnTo>
                  <a:lnTo>
                    <a:pt x="137008" y="16289"/>
                  </a:lnTo>
                  <a:cubicBezTo>
                    <a:pt x="136708" y="14290"/>
                    <a:pt x="135009" y="12891"/>
                    <a:pt x="132911" y="12791"/>
                  </a:cubicBezTo>
                  <a:cubicBezTo>
                    <a:pt x="132211" y="12791"/>
                    <a:pt x="131611" y="12991"/>
                    <a:pt x="130912" y="13391"/>
                  </a:cubicBezTo>
                  <a:lnTo>
                    <a:pt x="42072" y="64656"/>
                  </a:lnTo>
                  <a:cubicBezTo>
                    <a:pt x="41072" y="65256"/>
                    <a:pt x="39973" y="65556"/>
                    <a:pt x="38874" y="6555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1" name="Group 550">
            <a:extLst>
              <a:ext uri="{FF2B5EF4-FFF2-40B4-BE49-F238E27FC236}">
                <a16:creationId xmlns:a16="http://schemas.microsoft.com/office/drawing/2014/main" id="{ABFB6E72-703A-45BF-B55A-52AFB398A57F}"/>
              </a:ext>
            </a:extLst>
          </p:cNvPr>
          <p:cNvGrpSpPr/>
          <p:nvPr/>
        </p:nvGrpSpPr>
        <p:grpSpPr>
          <a:xfrm>
            <a:off x="6389053" y="5769486"/>
            <a:ext cx="573313" cy="596298"/>
            <a:chOff x="6389053" y="5769486"/>
            <a:chExt cx="573313" cy="596298"/>
          </a:xfrm>
        </p:grpSpPr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9657BD95-14EB-4AFE-82ED-85D16071677E}"/>
                </a:ext>
              </a:extLst>
            </p:cNvPr>
            <p:cNvSpPr/>
            <p:nvPr/>
          </p:nvSpPr>
          <p:spPr>
            <a:xfrm>
              <a:off x="6562436" y="5876414"/>
              <a:ext cx="19987" cy="9993"/>
            </a:xfrm>
            <a:custGeom>
              <a:avLst/>
              <a:gdLst>
                <a:gd name="connsiteX0" fmla="*/ 7495 w 19986"/>
                <a:gd name="connsiteY0" fmla="*/ 12991 h 9993"/>
                <a:gd name="connsiteX1" fmla="*/ 6396 w 19986"/>
                <a:gd name="connsiteY1" fmla="*/ 12991 h 9993"/>
                <a:gd name="connsiteX2" fmla="*/ 0 w 19986"/>
                <a:gd name="connsiteY2" fmla="*/ 6596 h 9993"/>
                <a:gd name="connsiteX3" fmla="*/ 6396 w 19986"/>
                <a:gd name="connsiteY3" fmla="*/ 100 h 9993"/>
                <a:gd name="connsiteX4" fmla="*/ 7295 w 19986"/>
                <a:gd name="connsiteY4" fmla="*/ 100 h 9993"/>
                <a:gd name="connsiteX5" fmla="*/ 16689 w 19986"/>
                <a:gd name="connsiteY5" fmla="*/ 0 h 9993"/>
                <a:gd name="connsiteX6" fmla="*/ 23084 w 19986"/>
                <a:gd name="connsiteY6" fmla="*/ 6396 h 9993"/>
                <a:gd name="connsiteX7" fmla="*/ 16689 w 19986"/>
                <a:gd name="connsiteY7" fmla="*/ 12791 h 9993"/>
                <a:gd name="connsiteX8" fmla="*/ 9694 w 19986"/>
                <a:gd name="connsiteY8" fmla="*/ 12891 h 9993"/>
                <a:gd name="connsiteX9" fmla="*/ 7495 w 19986"/>
                <a:gd name="connsiteY9" fmla="*/ 12991 h 9993"/>
                <a:gd name="connsiteX10" fmla="*/ 7495 w 19986"/>
                <a:gd name="connsiteY10" fmla="*/ 129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86" h="9993">
                  <a:moveTo>
                    <a:pt x="7495" y="12991"/>
                  </a:moveTo>
                  <a:lnTo>
                    <a:pt x="6396" y="12991"/>
                  </a:lnTo>
                  <a:cubicBezTo>
                    <a:pt x="2898" y="12991"/>
                    <a:pt x="0" y="10093"/>
                    <a:pt x="0" y="6596"/>
                  </a:cubicBezTo>
                  <a:cubicBezTo>
                    <a:pt x="0" y="2998"/>
                    <a:pt x="2898" y="100"/>
                    <a:pt x="6396" y="100"/>
                  </a:cubicBezTo>
                  <a:lnTo>
                    <a:pt x="7295" y="100"/>
                  </a:lnTo>
                  <a:cubicBezTo>
                    <a:pt x="10493" y="100"/>
                    <a:pt x="13591" y="0"/>
                    <a:pt x="16689" y="0"/>
                  </a:cubicBezTo>
                  <a:cubicBezTo>
                    <a:pt x="20187" y="0"/>
                    <a:pt x="23084" y="2898"/>
                    <a:pt x="23084" y="6396"/>
                  </a:cubicBezTo>
                  <a:cubicBezTo>
                    <a:pt x="23084" y="9993"/>
                    <a:pt x="20187" y="12791"/>
                    <a:pt x="16689" y="12791"/>
                  </a:cubicBezTo>
                  <a:cubicBezTo>
                    <a:pt x="14390" y="12791"/>
                    <a:pt x="12092" y="12891"/>
                    <a:pt x="9694" y="12891"/>
                  </a:cubicBezTo>
                  <a:lnTo>
                    <a:pt x="7495" y="12991"/>
                  </a:lnTo>
                  <a:lnTo>
                    <a:pt x="7495" y="12991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84A355A6-1DCB-4FD4-9C64-15E203AC082E}"/>
                </a:ext>
              </a:extLst>
            </p:cNvPr>
            <p:cNvSpPr/>
            <p:nvPr/>
          </p:nvSpPr>
          <p:spPr>
            <a:xfrm>
              <a:off x="6562636" y="5817553"/>
              <a:ext cx="399730" cy="419717"/>
            </a:xfrm>
            <a:custGeom>
              <a:avLst/>
              <a:gdLst>
                <a:gd name="connsiteX0" fmla="*/ 394933 w 399730"/>
                <a:gd name="connsiteY0" fmla="*/ 428311 h 419717"/>
                <a:gd name="connsiteX1" fmla="*/ 394234 w 399730"/>
                <a:gd name="connsiteY1" fmla="*/ 428311 h 419717"/>
                <a:gd name="connsiteX2" fmla="*/ 388538 w 399730"/>
                <a:gd name="connsiteY2" fmla="*/ 421516 h 419717"/>
                <a:gd name="connsiteX3" fmla="*/ 388938 w 399730"/>
                <a:gd name="connsiteY3" fmla="*/ 406326 h 419717"/>
                <a:gd name="connsiteX4" fmla="*/ 348065 w 399730"/>
                <a:gd name="connsiteY4" fmla="*/ 235042 h 419717"/>
                <a:gd name="connsiteX5" fmla="*/ 348065 w 399730"/>
                <a:gd name="connsiteY5" fmla="*/ 235042 h 419717"/>
                <a:gd name="connsiteX6" fmla="*/ 233643 w 399730"/>
                <a:gd name="connsiteY6" fmla="*/ 113623 h 419717"/>
                <a:gd name="connsiteX7" fmla="*/ 230545 w 399730"/>
                <a:gd name="connsiteY7" fmla="*/ 109826 h 419717"/>
                <a:gd name="connsiteX8" fmla="*/ 231144 w 399730"/>
                <a:gd name="connsiteY8" fmla="*/ 104929 h 419717"/>
                <a:gd name="connsiteX9" fmla="*/ 239838 w 399730"/>
                <a:gd name="connsiteY9" fmla="*/ 102431 h 419717"/>
                <a:gd name="connsiteX10" fmla="*/ 359457 w 399730"/>
                <a:gd name="connsiteY10" fmla="*/ 229345 h 419717"/>
                <a:gd name="connsiteX11" fmla="*/ 359557 w 399730"/>
                <a:gd name="connsiteY11" fmla="*/ 229446 h 419717"/>
                <a:gd name="connsiteX12" fmla="*/ 382242 w 399730"/>
                <a:gd name="connsiteY12" fmla="*/ 287007 h 419717"/>
                <a:gd name="connsiteX13" fmla="*/ 364954 w 399730"/>
                <a:gd name="connsiteY13" fmla="*/ 227147 h 419717"/>
                <a:gd name="connsiteX14" fmla="*/ 364954 w 399730"/>
                <a:gd name="connsiteY14" fmla="*/ 227147 h 419717"/>
                <a:gd name="connsiteX15" fmla="*/ 310990 w 399730"/>
                <a:gd name="connsiteY15" fmla="*/ 136508 h 419717"/>
                <a:gd name="connsiteX16" fmla="*/ 309491 w 399730"/>
                <a:gd name="connsiteY16" fmla="*/ 131811 h 419717"/>
                <a:gd name="connsiteX17" fmla="*/ 311790 w 399730"/>
                <a:gd name="connsiteY17" fmla="*/ 127414 h 419717"/>
                <a:gd name="connsiteX18" fmla="*/ 320783 w 399730"/>
                <a:gd name="connsiteY18" fmla="*/ 128214 h 419717"/>
                <a:gd name="connsiteX19" fmla="*/ 376746 w 399730"/>
                <a:gd name="connsiteY19" fmla="*/ 222250 h 419717"/>
                <a:gd name="connsiteX20" fmla="*/ 376846 w 399730"/>
                <a:gd name="connsiteY20" fmla="*/ 222450 h 419717"/>
                <a:gd name="connsiteX21" fmla="*/ 398631 w 399730"/>
                <a:gd name="connsiteY21" fmla="*/ 304595 h 419717"/>
                <a:gd name="connsiteX22" fmla="*/ 397532 w 399730"/>
                <a:gd name="connsiteY22" fmla="*/ 309392 h 419717"/>
                <a:gd name="connsiteX23" fmla="*/ 393335 w 399730"/>
                <a:gd name="connsiteY23" fmla="*/ 311990 h 419717"/>
                <a:gd name="connsiteX24" fmla="*/ 389138 w 399730"/>
                <a:gd name="connsiteY24" fmla="*/ 311190 h 419717"/>
                <a:gd name="connsiteX25" fmla="*/ 391136 w 399730"/>
                <a:gd name="connsiteY25" fmla="*/ 319585 h 419717"/>
                <a:gd name="connsiteX26" fmla="*/ 394234 w 399730"/>
                <a:gd name="connsiteY26" fmla="*/ 318285 h 419717"/>
                <a:gd name="connsiteX27" fmla="*/ 401429 w 399730"/>
                <a:gd name="connsiteY27" fmla="*/ 323882 h 419717"/>
                <a:gd name="connsiteX28" fmla="*/ 395833 w 399730"/>
                <a:gd name="connsiteY28" fmla="*/ 330977 h 419717"/>
                <a:gd name="connsiteX29" fmla="*/ 393535 w 399730"/>
                <a:gd name="connsiteY29" fmla="*/ 330877 h 419717"/>
                <a:gd name="connsiteX30" fmla="*/ 394933 w 399730"/>
                <a:gd name="connsiteY30" fmla="*/ 337672 h 419717"/>
                <a:gd name="connsiteX31" fmla="*/ 396433 w 399730"/>
                <a:gd name="connsiteY31" fmla="*/ 337373 h 419717"/>
                <a:gd name="connsiteX32" fmla="*/ 403328 w 399730"/>
                <a:gd name="connsiteY32" fmla="*/ 343269 h 419717"/>
                <a:gd name="connsiteX33" fmla="*/ 404627 w 399730"/>
                <a:gd name="connsiteY33" fmla="*/ 375447 h 419717"/>
                <a:gd name="connsiteX34" fmla="*/ 401229 w 399730"/>
                <a:gd name="connsiteY34" fmla="*/ 422915 h 419717"/>
                <a:gd name="connsiteX35" fmla="*/ 394933 w 399730"/>
                <a:gd name="connsiteY35" fmla="*/ 428311 h 419717"/>
                <a:gd name="connsiteX36" fmla="*/ 303095 w 399730"/>
                <a:gd name="connsiteY36" fmla="*/ 124416 h 419717"/>
                <a:gd name="connsiteX37" fmla="*/ 298399 w 399730"/>
                <a:gd name="connsiteY37" fmla="*/ 122517 h 419717"/>
                <a:gd name="connsiteX38" fmla="*/ 9194 w 399730"/>
                <a:gd name="connsiteY38" fmla="*/ 12891 h 419717"/>
                <a:gd name="connsiteX39" fmla="*/ 9094 w 399730"/>
                <a:gd name="connsiteY39" fmla="*/ 12891 h 419717"/>
                <a:gd name="connsiteX40" fmla="*/ 8494 w 399730"/>
                <a:gd name="connsiteY40" fmla="*/ 12791 h 419717"/>
                <a:gd name="connsiteX41" fmla="*/ 8394 w 399730"/>
                <a:gd name="connsiteY41" fmla="*/ 12791 h 419717"/>
                <a:gd name="connsiteX42" fmla="*/ 6695 w 399730"/>
                <a:gd name="connsiteY42" fmla="*/ 12791 h 419717"/>
                <a:gd name="connsiteX43" fmla="*/ 6495 w 399730"/>
                <a:gd name="connsiteY43" fmla="*/ 12791 h 419717"/>
                <a:gd name="connsiteX44" fmla="*/ 0 w 399730"/>
                <a:gd name="connsiteY44" fmla="*/ 6396 h 419717"/>
                <a:gd name="connsiteX45" fmla="*/ 6396 w 399730"/>
                <a:gd name="connsiteY45" fmla="*/ 0 h 419717"/>
                <a:gd name="connsiteX46" fmla="*/ 6695 w 399730"/>
                <a:gd name="connsiteY46" fmla="*/ 0 h 419717"/>
                <a:gd name="connsiteX47" fmla="*/ 9294 w 399730"/>
                <a:gd name="connsiteY47" fmla="*/ 100 h 419717"/>
                <a:gd name="connsiteX48" fmla="*/ 10193 w 399730"/>
                <a:gd name="connsiteY48" fmla="*/ 100 h 419717"/>
                <a:gd name="connsiteX49" fmla="*/ 176781 w 399730"/>
                <a:gd name="connsiteY49" fmla="*/ 31579 h 419717"/>
                <a:gd name="connsiteX50" fmla="*/ 307692 w 399730"/>
                <a:gd name="connsiteY50" fmla="*/ 113623 h 419717"/>
                <a:gd name="connsiteX51" fmla="*/ 307492 w 399730"/>
                <a:gd name="connsiteY51" fmla="*/ 122717 h 419717"/>
                <a:gd name="connsiteX52" fmla="*/ 303095 w 399730"/>
                <a:gd name="connsiteY52" fmla="*/ 124416 h 419717"/>
                <a:gd name="connsiteX53" fmla="*/ 219652 w 399730"/>
                <a:gd name="connsiteY53" fmla="*/ 105729 h 419717"/>
                <a:gd name="connsiteX54" fmla="*/ 216953 w 399730"/>
                <a:gd name="connsiteY54" fmla="*/ 105129 h 419717"/>
                <a:gd name="connsiteX55" fmla="*/ 32278 w 399730"/>
                <a:gd name="connsiteY55" fmla="*/ 71652 h 419717"/>
                <a:gd name="connsiteX56" fmla="*/ 27781 w 399730"/>
                <a:gd name="connsiteY56" fmla="*/ 69753 h 419717"/>
                <a:gd name="connsiteX57" fmla="*/ 25982 w 399730"/>
                <a:gd name="connsiteY57" fmla="*/ 65256 h 419717"/>
                <a:gd name="connsiteX58" fmla="*/ 32378 w 399730"/>
                <a:gd name="connsiteY58" fmla="*/ 58860 h 419717"/>
                <a:gd name="connsiteX59" fmla="*/ 222350 w 399730"/>
                <a:gd name="connsiteY59" fmla="*/ 93537 h 419717"/>
                <a:gd name="connsiteX60" fmla="*/ 225448 w 399730"/>
                <a:gd name="connsiteY60" fmla="*/ 102031 h 419717"/>
                <a:gd name="connsiteX61" fmla="*/ 219652 w 399730"/>
                <a:gd name="connsiteY61" fmla="*/ 105729 h 41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99730" h="419717">
                  <a:moveTo>
                    <a:pt x="394933" y="428311"/>
                  </a:moveTo>
                  <a:cubicBezTo>
                    <a:pt x="394634" y="428311"/>
                    <a:pt x="394434" y="428311"/>
                    <a:pt x="394234" y="428311"/>
                  </a:cubicBezTo>
                  <a:cubicBezTo>
                    <a:pt x="390736" y="427912"/>
                    <a:pt x="388238" y="424914"/>
                    <a:pt x="388538" y="421516"/>
                  </a:cubicBezTo>
                  <a:cubicBezTo>
                    <a:pt x="388838" y="416619"/>
                    <a:pt x="388938" y="411523"/>
                    <a:pt x="388938" y="406326"/>
                  </a:cubicBezTo>
                  <a:cubicBezTo>
                    <a:pt x="389038" y="351963"/>
                    <a:pt x="373748" y="287906"/>
                    <a:pt x="348065" y="235042"/>
                  </a:cubicBezTo>
                  <a:lnTo>
                    <a:pt x="348065" y="235042"/>
                  </a:lnTo>
                  <a:cubicBezTo>
                    <a:pt x="318685" y="179579"/>
                    <a:pt x="281211" y="139906"/>
                    <a:pt x="233643" y="113623"/>
                  </a:cubicBezTo>
                  <a:cubicBezTo>
                    <a:pt x="232143" y="112824"/>
                    <a:pt x="231044" y="111425"/>
                    <a:pt x="230545" y="109826"/>
                  </a:cubicBezTo>
                  <a:cubicBezTo>
                    <a:pt x="230145" y="108127"/>
                    <a:pt x="230245" y="106428"/>
                    <a:pt x="231144" y="104929"/>
                  </a:cubicBezTo>
                  <a:cubicBezTo>
                    <a:pt x="232743" y="101931"/>
                    <a:pt x="236840" y="100732"/>
                    <a:pt x="239838" y="102431"/>
                  </a:cubicBezTo>
                  <a:cubicBezTo>
                    <a:pt x="289805" y="129912"/>
                    <a:pt x="328878" y="171385"/>
                    <a:pt x="359457" y="229345"/>
                  </a:cubicBezTo>
                  <a:lnTo>
                    <a:pt x="359557" y="229446"/>
                  </a:lnTo>
                  <a:cubicBezTo>
                    <a:pt x="368352" y="247633"/>
                    <a:pt x="376047" y="266920"/>
                    <a:pt x="382242" y="287007"/>
                  </a:cubicBezTo>
                  <a:cubicBezTo>
                    <a:pt x="377845" y="266321"/>
                    <a:pt x="372049" y="246234"/>
                    <a:pt x="364954" y="227147"/>
                  </a:cubicBezTo>
                  <a:lnTo>
                    <a:pt x="364954" y="227147"/>
                  </a:lnTo>
                  <a:cubicBezTo>
                    <a:pt x="350663" y="192470"/>
                    <a:pt x="332575" y="161991"/>
                    <a:pt x="310990" y="136508"/>
                  </a:cubicBezTo>
                  <a:cubicBezTo>
                    <a:pt x="309891" y="135109"/>
                    <a:pt x="309391" y="133510"/>
                    <a:pt x="309491" y="131811"/>
                  </a:cubicBezTo>
                  <a:cubicBezTo>
                    <a:pt x="309691" y="130112"/>
                    <a:pt x="310491" y="128514"/>
                    <a:pt x="311790" y="127414"/>
                  </a:cubicBezTo>
                  <a:cubicBezTo>
                    <a:pt x="314388" y="125316"/>
                    <a:pt x="318585" y="125615"/>
                    <a:pt x="320783" y="128214"/>
                  </a:cubicBezTo>
                  <a:cubicBezTo>
                    <a:pt x="343168" y="154696"/>
                    <a:pt x="361956" y="186375"/>
                    <a:pt x="376746" y="222250"/>
                  </a:cubicBezTo>
                  <a:lnTo>
                    <a:pt x="376846" y="222450"/>
                  </a:lnTo>
                  <a:cubicBezTo>
                    <a:pt x="386639" y="248532"/>
                    <a:pt x="393934" y="276114"/>
                    <a:pt x="398631" y="304595"/>
                  </a:cubicBezTo>
                  <a:cubicBezTo>
                    <a:pt x="398931" y="306294"/>
                    <a:pt x="398531" y="307992"/>
                    <a:pt x="397532" y="309392"/>
                  </a:cubicBezTo>
                  <a:cubicBezTo>
                    <a:pt x="396533" y="310690"/>
                    <a:pt x="395033" y="311690"/>
                    <a:pt x="393335" y="311990"/>
                  </a:cubicBezTo>
                  <a:cubicBezTo>
                    <a:pt x="391835" y="312190"/>
                    <a:pt x="390337" y="311890"/>
                    <a:pt x="389138" y="311190"/>
                  </a:cubicBezTo>
                  <a:cubicBezTo>
                    <a:pt x="389737" y="313888"/>
                    <a:pt x="390437" y="316687"/>
                    <a:pt x="391136" y="319585"/>
                  </a:cubicBezTo>
                  <a:cubicBezTo>
                    <a:pt x="392036" y="318885"/>
                    <a:pt x="393135" y="318386"/>
                    <a:pt x="394234" y="318285"/>
                  </a:cubicBezTo>
                  <a:cubicBezTo>
                    <a:pt x="397832" y="317886"/>
                    <a:pt x="400930" y="320384"/>
                    <a:pt x="401429" y="323882"/>
                  </a:cubicBezTo>
                  <a:cubicBezTo>
                    <a:pt x="401829" y="327379"/>
                    <a:pt x="399330" y="330577"/>
                    <a:pt x="395833" y="330977"/>
                  </a:cubicBezTo>
                  <a:cubicBezTo>
                    <a:pt x="395033" y="331077"/>
                    <a:pt x="394334" y="330977"/>
                    <a:pt x="393535" y="330877"/>
                  </a:cubicBezTo>
                  <a:cubicBezTo>
                    <a:pt x="394034" y="333175"/>
                    <a:pt x="394534" y="335374"/>
                    <a:pt x="394933" y="337672"/>
                  </a:cubicBezTo>
                  <a:cubicBezTo>
                    <a:pt x="395433" y="337473"/>
                    <a:pt x="395933" y="337373"/>
                    <a:pt x="396433" y="337373"/>
                  </a:cubicBezTo>
                  <a:cubicBezTo>
                    <a:pt x="399930" y="337073"/>
                    <a:pt x="403028" y="339771"/>
                    <a:pt x="403328" y="343269"/>
                  </a:cubicBezTo>
                  <a:cubicBezTo>
                    <a:pt x="404128" y="353961"/>
                    <a:pt x="404627" y="364854"/>
                    <a:pt x="404627" y="375447"/>
                  </a:cubicBezTo>
                  <a:cubicBezTo>
                    <a:pt x="404627" y="392835"/>
                    <a:pt x="403428" y="408824"/>
                    <a:pt x="401229" y="422915"/>
                  </a:cubicBezTo>
                  <a:cubicBezTo>
                    <a:pt x="400730" y="426013"/>
                    <a:pt x="398031" y="428311"/>
                    <a:pt x="394933" y="428311"/>
                  </a:cubicBezTo>
                  <a:close/>
                  <a:moveTo>
                    <a:pt x="303095" y="124416"/>
                  </a:moveTo>
                  <a:cubicBezTo>
                    <a:pt x="301297" y="124416"/>
                    <a:pt x="299698" y="123717"/>
                    <a:pt x="298399" y="122517"/>
                  </a:cubicBezTo>
                  <a:cubicBezTo>
                    <a:pt x="235441" y="56762"/>
                    <a:pt x="146302" y="22985"/>
                    <a:pt x="9194" y="12891"/>
                  </a:cubicBezTo>
                  <a:cubicBezTo>
                    <a:pt x="9194" y="12891"/>
                    <a:pt x="9194" y="12891"/>
                    <a:pt x="9094" y="12891"/>
                  </a:cubicBezTo>
                  <a:cubicBezTo>
                    <a:pt x="8894" y="12891"/>
                    <a:pt x="8594" y="12891"/>
                    <a:pt x="8494" y="12791"/>
                  </a:cubicBezTo>
                  <a:lnTo>
                    <a:pt x="8394" y="12791"/>
                  </a:lnTo>
                  <a:cubicBezTo>
                    <a:pt x="7994" y="12791"/>
                    <a:pt x="7495" y="12791"/>
                    <a:pt x="6695" y="12791"/>
                  </a:cubicBezTo>
                  <a:lnTo>
                    <a:pt x="6495" y="12791"/>
                  </a:lnTo>
                  <a:cubicBezTo>
                    <a:pt x="2898" y="12791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6695" y="0"/>
                  </a:lnTo>
                  <a:cubicBezTo>
                    <a:pt x="7395" y="0"/>
                    <a:pt x="8294" y="0"/>
                    <a:pt x="9294" y="100"/>
                  </a:cubicBezTo>
                  <a:cubicBezTo>
                    <a:pt x="9793" y="100"/>
                    <a:pt x="9993" y="100"/>
                    <a:pt x="10193" y="100"/>
                  </a:cubicBezTo>
                  <a:cubicBezTo>
                    <a:pt x="76049" y="4997"/>
                    <a:pt x="130612" y="15290"/>
                    <a:pt x="176781" y="31579"/>
                  </a:cubicBezTo>
                  <a:cubicBezTo>
                    <a:pt x="229945" y="50466"/>
                    <a:pt x="272816" y="77248"/>
                    <a:pt x="307692" y="113623"/>
                  </a:cubicBezTo>
                  <a:cubicBezTo>
                    <a:pt x="310091" y="116222"/>
                    <a:pt x="309991" y="120219"/>
                    <a:pt x="307492" y="122717"/>
                  </a:cubicBezTo>
                  <a:cubicBezTo>
                    <a:pt x="306293" y="123817"/>
                    <a:pt x="304694" y="124416"/>
                    <a:pt x="303095" y="124416"/>
                  </a:cubicBezTo>
                  <a:close/>
                  <a:moveTo>
                    <a:pt x="219652" y="105729"/>
                  </a:moveTo>
                  <a:cubicBezTo>
                    <a:pt x="218653" y="105729"/>
                    <a:pt x="217753" y="105529"/>
                    <a:pt x="216953" y="105129"/>
                  </a:cubicBezTo>
                  <a:cubicBezTo>
                    <a:pt x="168786" y="82844"/>
                    <a:pt x="110125" y="72151"/>
                    <a:pt x="32278" y="71652"/>
                  </a:cubicBezTo>
                  <a:cubicBezTo>
                    <a:pt x="30579" y="71652"/>
                    <a:pt x="28980" y="70952"/>
                    <a:pt x="27781" y="69753"/>
                  </a:cubicBezTo>
                  <a:cubicBezTo>
                    <a:pt x="26582" y="68554"/>
                    <a:pt x="25882" y="66955"/>
                    <a:pt x="25982" y="65256"/>
                  </a:cubicBezTo>
                  <a:cubicBezTo>
                    <a:pt x="25982" y="61759"/>
                    <a:pt x="28881" y="58860"/>
                    <a:pt x="32378" y="58860"/>
                  </a:cubicBezTo>
                  <a:cubicBezTo>
                    <a:pt x="112124" y="59460"/>
                    <a:pt x="172484" y="70453"/>
                    <a:pt x="222350" y="93537"/>
                  </a:cubicBezTo>
                  <a:cubicBezTo>
                    <a:pt x="225548" y="95036"/>
                    <a:pt x="226947" y="98834"/>
                    <a:pt x="225448" y="102031"/>
                  </a:cubicBezTo>
                  <a:cubicBezTo>
                    <a:pt x="224349" y="104330"/>
                    <a:pt x="222150" y="105729"/>
                    <a:pt x="219652" y="1057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2D17453B-E8CD-4DC9-ADDD-5357C51FD926}"/>
                </a:ext>
              </a:extLst>
            </p:cNvPr>
            <p:cNvSpPr/>
            <p:nvPr/>
          </p:nvSpPr>
          <p:spPr>
            <a:xfrm>
              <a:off x="6427426" y="5769486"/>
              <a:ext cx="169885" cy="159892"/>
            </a:xfrm>
            <a:custGeom>
              <a:avLst/>
              <a:gdLst>
                <a:gd name="connsiteX0" fmla="*/ 132910 w 169885"/>
                <a:gd name="connsiteY0" fmla="*/ 167887 h 159892"/>
                <a:gd name="connsiteX1" fmla="*/ 132910 w 169885"/>
                <a:gd name="connsiteY1" fmla="*/ 167887 h 159892"/>
                <a:gd name="connsiteX2" fmla="*/ 124516 w 169885"/>
                <a:gd name="connsiteY2" fmla="*/ 165588 h 159892"/>
                <a:gd name="connsiteX3" fmla="*/ 35676 w 169885"/>
                <a:gd name="connsiteY3" fmla="*/ 114223 h 159892"/>
                <a:gd name="connsiteX4" fmla="*/ 32678 w 169885"/>
                <a:gd name="connsiteY4" fmla="*/ 110426 h 159892"/>
                <a:gd name="connsiteX5" fmla="*/ 33278 w 169885"/>
                <a:gd name="connsiteY5" fmla="*/ 105529 h 159892"/>
                <a:gd name="connsiteX6" fmla="*/ 42072 w 169885"/>
                <a:gd name="connsiteY6" fmla="*/ 103231 h 159892"/>
                <a:gd name="connsiteX7" fmla="*/ 130912 w 169885"/>
                <a:gd name="connsiteY7" fmla="*/ 154496 h 159892"/>
                <a:gd name="connsiteX8" fmla="*/ 132910 w 169885"/>
                <a:gd name="connsiteY8" fmla="*/ 155096 h 159892"/>
                <a:gd name="connsiteX9" fmla="*/ 137008 w 169885"/>
                <a:gd name="connsiteY9" fmla="*/ 151698 h 159892"/>
                <a:gd name="connsiteX10" fmla="*/ 129313 w 169885"/>
                <a:gd name="connsiteY10" fmla="*/ 121318 h 159892"/>
                <a:gd name="connsiteX11" fmla="*/ 140206 w 169885"/>
                <a:gd name="connsiteY11" fmla="*/ 107228 h 159892"/>
                <a:gd name="connsiteX12" fmla="*/ 140705 w 169885"/>
                <a:gd name="connsiteY12" fmla="*/ 107128 h 159892"/>
                <a:gd name="connsiteX13" fmla="*/ 142504 w 169885"/>
                <a:gd name="connsiteY13" fmla="*/ 106928 h 159892"/>
                <a:gd name="connsiteX14" fmla="*/ 167587 w 169885"/>
                <a:gd name="connsiteY14" fmla="*/ 106928 h 159892"/>
                <a:gd name="connsiteX15" fmla="*/ 167687 w 169885"/>
                <a:gd name="connsiteY15" fmla="*/ 106928 h 159892"/>
                <a:gd name="connsiteX16" fmla="*/ 173883 w 169885"/>
                <a:gd name="connsiteY16" fmla="*/ 113324 h 159892"/>
                <a:gd name="connsiteX17" fmla="*/ 167587 w 169885"/>
                <a:gd name="connsiteY17" fmla="*/ 119719 h 159892"/>
                <a:gd name="connsiteX18" fmla="*/ 142604 w 169885"/>
                <a:gd name="connsiteY18" fmla="*/ 119719 h 159892"/>
                <a:gd name="connsiteX19" fmla="*/ 142205 w 169885"/>
                <a:gd name="connsiteY19" fmla="*/ 120619 h 159892"/>
                <a:gd name="connsiteX20" fmla="*/ 149799 w 169885"/>
                <a:gd name="connsiteY20" fmla="*/ 150998 h 159892"/>
                <a:gd name="connsiteX21" fmla="*/ 132910 w 169885"/>
                <a:gd name="connsiteY21" fmla="*/ 167887 h 159892"/>
                <a:gd name="connsiteX22" fmla="*/ 22185 w 169885"/>
                <a:gd name="connsiteY22" fmla="*/ 105529 h 159892"/>
                <a:gd name="connsiteX23" fmla="*/ 18987 w 169885"/>
                <a:gd name="connsiteY23" fmla="*/ 104629 h 159892"/>
                <a:gd name="connsiteX24" fmla="*/ 8395 w 169885"/>
                <a:gd name="connsiteY24" fmla="*/ 98534 h 159892"/>
                <a:gd name="connsiteX25" fmla="*/ 0 w 169885"/>
                <a:gd name="connsiteY25" fmla="*/ 83943 h 159892"/>
                <a:gd name="connsiteX26" fmla="*/ 8395 w 169885"/>
                <a:gd name="connsiteY26" fmla="*/ 69353 h 159892"/>
                <a:gd name="connsiteX27" fmla="*/ 124516 w 169885"/>
                <a:gd name="connsiteY27" fmla="*/ 2299 h 159892"/>
                <a:gd name="connsiteX28" fmla="*/ 132811 w 169885"/>
                <a:gd name="connsiteY28" fmla="*/ 0 h 159892"/>
                <a:gd name="connsiteX29" fmla="*/ 149799 w 169885"/>
                <a:gd name="connsiteY29" fmla="*/ 16889 h 159892"/>
                <a:gd name="connsiteX30" fmla="*/ 149599 w 169885"/>
                <a:gd name="connsiteY30" fmla="*/ 18488 h 159892"/>
                <a:gd name="connsiteX31" fmla="*/ 142205 w 169885"/>
                <a:gd name="connsiteY31" fmla="*/ 47268 h 159892"/>
                <a:gd name="connsiteX32" fmla="*/ 142604 w 169885"/>
                <a:gd name="connsiteY32" fmla="*/ 48168 h 159892"/>
                <a:gd name="connsiteX33" fmla="*/ 142704 w 169885"/>
                <a:gd name="connsiteY33" fmla="*/ 48168 h 159892"/>
                <a:gd name="connsiteX34" fmla="*/ 144902 w 169885"/>
                <a:gd name="connsiteY34" fmla="*/ 48168 h 159892"/>
                <a:gd name="connsiteX35" fmla="*/ 151298 w 169885"/>
                <a:gd name="connsiteY35" fmla="*/ 54563 h 159892"/>
                <a:gd name="connsiteX36" fmla="*/ 144902 w 169885"/>
                <a:gd name="connsiteY36" fmla="*/ 60959 h 159892"/>
                <a:gd name="connsiteX37" fmla="*/ 142205 w 169885"/>
                <a:gd name="connsiteY37" fmla="*/ 60959 h 159892"/>
                <a:gd name="connsiteX38" fmla="*/ 140106 w 169885"/>
                <a:gd name="connsiteY38" fmla="*/ 60659 h 159892"/>
                <a:gd name="connsiteX39" fmla="*/ 129313 w 169885"/>
                <a:gd name="connsiteY39" fmla="*/ 46669 h 159892"/>
                <a:gd name="connsiteX40" fmla="*/ 129513 w 169885"/>
                <a:gd name="connsiteY40" fmla="*/ 45070 h 159892"/>
                <a:gd name="connsiteX41" fmla="*/ 137008 w 169885"/>
                <a:gd name="connsiteY41" fmla="*/ 16289 h 159892"/>
                <a:gd name="connsiteX42" fmla="*/ 132910 w 169885"/>
                <a:gd name="connsiteY42" fmla="*/ 12791 h 159892"/>
                <a:gd name="connsiteX43" fmla="*/ 130912 w 169885"/>
                <a:gd name="connsiteY43" fmla="*/ 13391 h 159892"/>
                <a:gd name="connsiteX44" fmla="*/ 14790 w 169885"/>
                <a:gd name="connsiteY44" fmla="*/ 80446 h 159892"/>
                <a:gd name="connsiteX45" fmla="*/ 12792 w 169885"/>
                <a:gd name="connsiteY45" fmla="*/ 83943 h 159892"/>
                <a:gd name="connsiteX46" fmla="*/ 14790 w 169885"/>
                <a:gd name="connsiteY46" fmla="*/ 87441 h 159892"/>
                <a:gd name="connsiteX47" fmla="*/ 25383 w 169885"/>
                <a:gd name="connsiteY47" fmla="*/ 93537 h 159892"/>
                <a:gd name="connsiteX48" fmla="*/ 25483 w 169885"/>
                <a:gd name="connsiteY48" fmla="*/ 93637 h 159892"/>
                <a:gd name="connsiteX49" fmla="*/ 28381 w 169885"/>
                <a:gd name="connsiteY49" fmla="*/ 97534 h 159892"/>
                <a:gd name="connsiteX50" fmla="*/ 27782 w 169885"/>
                <a:gd name="connsiteY50" fmla="*/ 102331 h 159892"/>
                <a:gd name="connsiteX51" fmla="*/ 22185 w 169885"/>
                <a:gd name="connsiteY51" fmla="*/ 105529 h 15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69885" h="159892">
                  <a:moveTo>
                    <a:pt x="132910" y="167887"/>
                  </a:moveTo>
                  <a:lnTo>
                    <a:pt x="132910" y="167887"/>
                  </a:lnTo>
                  <a:cubicBezTo>
                    <a:pt x="130012" y="167887"/>
                    <a:pt x="127115" y="167087"/>
                    <a:pt x="124516" y="165588"/>
                  </a:cubicBezTo>
                  <a:lnTo>
                    <a:pt x="35676" y="114223"/>
                  </a:lnTo>
                  <a:cubicBezTo>
                    <a:pt x="34177" y="113424"/>
                    <a:pt x="33078" y="112025"/>
                    <a:pt x="32678" y="110426"/>
                  </a:cubicBezTo>
                  <a:cubicBezTo>
                    <a:pt x="32179" y="108727"/>
                    <a:pt x="32478" y="107028"/>
                    <a:pt x="33278" y="105529"/>
                  </a:cubicBezTo>
                  <a:cubicBezTo>
                    <a:pt x="34976" y="102631"/>
                    <a:pt x="39074" y="101432"/>
                    <a:pt x="42072" y="103231"/>
                  </a:cubicBezTo>
                  <a:lnTo>
                    <a:pt x="130912" y="154496"/>
                  </a:lnTo>
                  <a:cubicBezTo>
                    <a:pt x="131512" y="154896"/>
                    <a:pt x="132211" y="155096"/>
                    <a:pt x="132910" y="155096"/>
                  </a:cubicBezTo>
                  <a:cubicBezTo>
                    <a:pt x="135009" y="154996"/>
                    <a:pt x="136708" y="153596"/>
                    <a:pt x="137008" y="151698"/>
                  </a:cubicBezTo>
                  <a:lnTo>
                    <a:pt x="129313" y="121318"/>
                  </a:lnTo>
                  <a:cubicBezTo>
                    <a:pt x="129413" y="114223"/>
                    <a:pt x="133810" y="108427"/>
                    <a:pt x="140206" y="107228"/>
                  </a:cubicBezTo>
                  <a:lnTo>
                    <a:pt x="140705" y="107128"/>
                  </a:lnTo>
                  <a:cubicBezTo>
                    <a:pt x="141205" y="107028"/>
                    <a:pt x="141804" y="106928"/>
                    <a:pt x="142504" y="106928"/>
                  </a:cubicBezTo>
                  <a:lnTo>
                    <a:pt x="167587" y="106928"/>
                  </a:lnTo>
                  <a:lnTo>
                    <a:pt x="167687" y="106928"/>
                  </a:lnTo>
                  <a:cubicBezTo>
                    <a:pt x="171185" y="107028"/>
                    <a:pt x="173883" y="109926"/>
                    <a:pt x="173883" y="113324"/>
                  </a:cubicBezTo>
                  <a:cubicBezTo>
                    <a:pt x="173883" y="116921"/>
                    <a:pt x="171085" y="119719"/>
                    <a:pt x="167587" y="119719"/>
                  </a:cubicBezTo>
                  <a:lnTo>
                    <a:pt x="142604" y="119719"/>
                  </a:lnTo>
                  <a:cubicBezTo>
                    <a:pt x="142504" y="119819"/>
                    <a:pt x="142304" y="120119"/>
                    <a:pt x="142205" y="120619"/>
                  </a:cubicBezTo>
                  <a:lnTo>
                    <a:pt x="149799" y="150998"/>
                  </a:lnTo>
                  <a:cubicBezTo>
                    <a:pt x="149799" y="160292"/>
                    <a:pt x="142205" y="167887"/>
                    <a:pt x="132910" y="167887"/>
                  </a:cubicBezTo>
                  <a:close/>
                  <a:moveTo>
                    <a:pt x="22185" y="105529"/>
                  </a:moveTo>
                  <a:cubicBezTo>
                    <a:pt x="21086" y="105529"/>
                    <a:pt x="19987" y="105229"/>
                    <a:pt x="18987" y="104629"/>
                  </a:cubicBezTo>
                  <a:lnTo>
                    <a:pt x="8395" y="98534"/>
                  </a:lnTo>
                  <a:cubicBezTo>
                    <a:pt x="3198" y="95536"/>
                    <a:pt x="0" y="89939"/>
                    <a:pt x="0" y="83943"/>
                  </a:cubicBezTo>
                  <a:cubicBezTo>
                    <a:pt x="0" y="77948"/>
                    <a:pt x="3198" y="72351"/>
                    <a:pt x="8395" y="69353"/>
                  </a:cubicBezTo>
                  <a:lnTo>
                    <a:pt x="124516" y="2299"/>
                  </a:lnTo>
                  <a:cubicBezTo>
                    <a:pt x="127015" y="800"/>
                    <a:pt x="129912" y="0"/>
                    <a:pt x="132811" y="0"/>
                  </a:cubicBezTo>
                  <a:cubicBezTo>
                    <a:pt x="142205" y="0"/>
                    <a:pt x="149799" y="7595"/>
                    <a:pt x="149799" y="16889"/>
                  </a:cubicBezTo>
                  <a:lnTo>
                    <a:pt x="149599" y="18488"/>
                  </a:lnTo>
                  <a:lnTo>
                    <a:pt x="142205" y="47268"/>
                  </a:lnTo>
                  <a:cubicBezTo>
                    <a:pt x="142304" y="47868"/>
                    <a:pt x="142604" y="48068"/>
                    <a:pt x="142604" y="48168"/>
                  </a:cubicBezTo>
                  <a:lnTo>
                    <a:pt x="142704" y="48168"/>
                  </a:lnTo>
                  <a:lnTo>
                    <a:pt x="144902" y="48168"/>
                  </a:lnTo>
                  <a:cubicBezTo>
                    <a:pt x="148400" y="48168"/>
                    <a:pt x="151298" y="51066"/>
                    <a:pt x="151298" y="54563"/>
                  </a:cubicBezTo>
                  <a:cubicBezTo>
                    <a:pt x="151298" y="58061"/>
                    <a:pt x="148400" y="60959"/>
                    <a:pt x="144902" y="60959"/>
                  </a:cubicBezTo>
                  <a:lnTo>
                    <a:pt x="142205" y="60959"/>
                  </a:lnTo>
                  <a:cubicBezTo>
                    <a:pt x="141804" y="60959"/>
                    <a:pt x="141005" y="60959"/>
                    <a:pt x="140106" y="60659"/>
                  </a:cubicBezTo>
                  <a:cubicBezTo>
                    <a:pt x="133810" y="59460"/>
                    <a:pt x="129313" y="53664"/>
                    <a:pt x="129313" y="46669"/>
                  </a:cubicBezTo>
                  <a:lnTo>
                    <a:pt x="129513" y="45070"/>
                  </a:lnTo>
                  <a:lnTo>
                    <a:pt x="137008" y="16289"/>
                  </a:lnTo>
                  <a:cubicBezTo>
                    <a:pt x="136708" y="14290"/>
                    <a:pt x="135009" y="12791"/>
                    <a:pt x="132910" y="12791"/>
                  </a:cubicBezTo>
                  <a:cubicBezTo>
                    <a:pt x="132211" y="12791"/>
                    <a:pt x="131512" y="12991"/>
                    <a:pt x="130912" y="13391"/>
                  </a:cubicBezTo>
                  <a:lnTo>
                    <a:pt x="14790" y="80446"/>
                  </a:lnTo>
                  <a:cubicBezTo>
                    <a:pt x="13491" y="81245"/>
                    <a:pt x="12792" y="82345"/>
                    <a:pt x="12792" y="83943"/>
                  </a:cubicBezTo>
                  <a:cubicBezTo>
                    <a:pt x="12792" y="85542"/>
                    <a:pt x="13491" y="86741"/>
                    <a:pt x="14790" y="87441"/>
                  </a:cubicBezTo>
                  <a:lnTo>
                    <a:pt x="25383" y="93537"/>
                  </a:lnTo>
                  <a:cubicBezTo>
                    <a:pt x="25483" y="93637"/>
                    <a:pt x="25483" y="93637"/>
                    <a:pt x="25483" y="93637"/>
                  </a:cubicBezTo>
                  <a:cubicBezTo>
                    <a:pt x="26982" y="94536"/>
                    <a:pt x="27981" y="95835"/>
                    <a:pt x="28381" y="97534"/>
                  </a:cubicBezTo>
                  <a:cubicBezTo>
                    <a:pt x="28881" y="99133"/>
                    <a:pt x="28581" y="100832"/>
                    <a:pt x="27782" y="102331"/>
                  </a:cubicBezTo>
                  <a:cubicBezTo>
                    <a:pt x="26582" y="104330"/>
                    <a:pt x="24484" y="105529"/>
                    <a:pt x="22185" y="1055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3AB943A-C0B8-441D-9F15-05FBEFD571E1}"/>
                </a:ext>
              </a:extLst>
            </p:cNvPr>
            <p:cNvSpPr/>
            <p:nvPr/>
          </p:nvSpPr>
          <p:spPr>
            <a:xfrm>
              <a:off x="6770795" y="6253859"/>
              <a:ext cx="19987" cy="9993"/>
            </a:xfrm>
            <a:custGeom>
              <a:avLst/>
              <a:gdLst>
                <a:gd name="connsiteX0" fmla="*/ 6396 w 19986"/>
                <a:gd name="connsiteY0" fmla="*/ 12991 h 9993"/>
                <a:gd name="connsiteX1" fmla="*/ 0 w 19986"/>
                <a:gd name="connsiteY1" fmla="*/ 6596 h 9993"/>
                <a:gd name="connsiteX2" fmla="*/ 6396 w 19986"/>
                <a:gd name="connsiteY2" fmla="*/ 200 h 9993"/>
                <a:gd name="connsiteX3" fmla="*/ 14890 w 19986"/>
                <a:gd name="connsiteY3" fmla="*/ 100 h 9993"/>
                <a:gd name="connsiteX4" fmla="*/ 16689 w 19986"/>
                <a:gd name="connsiteY4" fmla="*/ 0 h 9993"/>
                <a:gd name="connsiteX5" fmla="*/ 23085 w 19986"/>
                <a:gd name="connsiteY5" fmla="*/ 6396 h 9993"/>
                <a:gd name="connsiteX6" fmla="*/ 16689 w 19986"/>
                <a:gd name="connsiteY6" fmla="*/ 12891 h 9993"/>
                <a:gd name="connsiteX7" fmla="*/ 14890 w 19986"/>
                <a:gd name="connsiteY7" fmla="*/ 12891 h 9993"/>
                <a:gd name="connsiteX8" fmla="*/ 6396 w 19986"/>
                <a:gd name="connsiteY8" fmla="*/ 129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986" h="9993">
                  <a:moveTo>
                    <a:pt x="6396" y="12991"/>
                  </a:moveTo>
                  <a:cubicBezTo>
                    <a:pt x="2898" y="12991"/>
                    <a:pt x="0" y="10093"/>
                    <a:pt x="0" y="6596"/>
                  </a:cubicBezTo>
                  <a:cubicBezTo>
                    <a:pt x="0" y="2998"/>
                    <a:pt x="2898" y="200"/>
                    <a:pt x="6396" y="200"/>
                  </a:cubicBezTo>
                  <a:cubicBezTo>
                    <a:pt x="9094" y="200"/>
                    <a:pt x="11892" y="100"/>
                    <a:pt x="14890" y="100"/>
                  </a:cubicBezTo>
                  <a:lnTo>
                    <a:pt x="16689" y="0"/>
                  </a:lnTo>
                  <a:cubicBezTo>
                    <a:pt x="20187" y="0"/>
                    <a:pt x="23085" y="2898"/>
                    <a:pt x="23085" y="6396"/>
                  </a:cubicBezTo>
                  <a:cubicBezTo>
                    <a:pt x="23085" y="9993"/>
                    <a:pt x="20187" y="12891"/>
                    <a:pt x="16689" y="12891"/>
                  </a:cubicBezTo>
                  <a:lnTo>
                    <a:pt x="14890" y="12891"/>
                  </a:lnTo>
                  <a:cubicBezTo>
                    <a:pt x="12092" y="12891"/>
                    <a:pt x="9194" y="12991"/>
                    <a:pt x="6396" y="129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5A8493ED-7385-4E9F-AE02-89C94CE4B3CC}"/>
                </a:ext>
              </a:extLst>
            </p:cNvPr>
            <p:cNvSpPr/>
            <p:nvPr/>
          </p:nvSpPr>
          <p:spPr>
            <a:xfrm>
              <a:off x="6389053" y="5897456"/>
              <a:ext cx="399730" cy="419717"/>
            </a:xfrm>
            <a:custGeom>
              <a:avLst/>
              <a:gdLst>
                <a:gd name="connsiteX0" fmla="*/ 398231 w 399730"/>
                <a:gd name="connsiteY0" fmla="*/ 428255 h 419717"/>
                <a:gd name="connsiteX1" fmla="*/ 397932 w 399730"/>
                <a:gd name="connsiteY1" fmla="*/ 428255 h 419717"/>
                <a:gd name="connsiteX2" fmla="*/ 395133 w 399730"/>
                <a:gd name="connsiteY2" fmla="*/ 428155 h 419717"/>
                <a:gd name="connsiteX3" fmla="*/ 395033 w 399730"/>
                <a:gd name="connsiteY3" fmla="*/ 428155 h 419717"/>
                <a:gd name="connsiteX4" fmla="*/ 394734 w 399730"/>
                <a:gd name="connsiteY4" fmla="*/ 428155 h 419717"/>
                <a:gd name="connsiteX5" fmla="*/ 394534 w 399730"/>
                <a:gd name="connsiteY5" fmla="*/ 428155 h 419717"/>
                <a:gd name="connsiteX6" fmla="*/ 227846 w 399730"/>
                <a:gd name="connsiteY6" fmla="*/ 396676 h 419717"/>
                <a:gd name="connsiteX7" fmla="*/ 96934 w 399730"/>
                <a:gd name="connsiteY7" fmla="*/ 314632 h 419717"/>
                <a:gd name="connsiteX8" fmla="*/ 95135 w 399730"/>
                <a:gd name="connsiteY8" fmla="*/ 310035 h 419717"/>
                <a:gd name="connsiteX9" fmla="*/ 97134 w 399730"/>
                <a:gd name="connsiteY9" fmla="*/ 305538 h 419717"/>
                <a:gd name="connsiteX10" fmla="*/ 106128 w 399730"/>
                <a:gd name="connsiteY10" fmla="*/ 305737 h 419717"/>
                <a:gd name="connsiteX11" fmla="*/ 395433 w 399730"/>
                <a:gd name="connsiteY11" fmla="*/ 415363 h 419717"/>
                <a:gd name="connsiteX12" fmla="*/ 395533 w 399730"/>
                <a:gd name="connsiteY12" fmla="*/ 415363 h 419717"/>
                <a:gd name="connsiteX13" fmla="*/ 396033 w 399730"/>
                <a:gd name="connsiteY13" fmla="*/ 415463 h 419717"/>
                <a:gd name="connsiteX14" fmla="*/ 396132 w 399730"/>
                <a:gd name="connsiteY14" fmla="*/ 415463 h 419717"/>
                <a:gd name="connsiteX15" fmla="*/ 397932 w 399730"/>
                <a:gd name="connsiteY15" fmla="*/ 415463 h 419717"/>
                <a:gd name="connsiteX16" fmla="*/ 398131 w 399730"/>
                <a:gd name="connsiteY16" fmla="*/ 415463 h 419717"/>
                <a:gd name="connsiteX17" fmla="*/ 404527 w 399730"/>
                <a:gd name="connsiteY17" fmla="*/ 421859 h 419717"/>
                <a:gd name="connsiteX18" fmla="*/ 398231 w 399730"/>
                <a:gd name="connsiteY18" fmla="*/ 428255 h 419717"/>
                <a:gd name="connsiteX19" fmla="*/ 372249 w 399730"/>
                <a:gd name="connsiteY19" fmla="*/ 369395 h 419717"/>
                <a:gd name="connsiteX20" fmla="*/ 372249 w 399730"/>
                <a:gd name="connsiteY20" fmla="*/ 369395 h 419717"/>
                <a:gd name="connsiteX21" fmla="*/ 182277 w 399730"/>
                <a:gd name="connsiteY21" fmla="*/ 334718 h 419717"/>
                <a:gd name="connsiteX22" fmla="*/ 178979 w 399730"/>
                <a:gd name="connsiteY22" fmla="*/ 331120 h 419717"/>
                <a:gd name="connsiteX23" fmla="*/ 179179 w 399730"/>
                <a:gd name="connsiteY23" fmla="*/ 326224 h 419717"/>
                <a:gd name="connsiteX24" fmla="*/ 187673 w 399730"/>
                <a:gd name="connsiteY24" fmla="*/ 323126 h 419717"/>
                <a:gd name="connsiteX25" fmla="*/ 372349 w 399730"/>
                <a:gd name="connsiteY25" fmla="*/ 356603 h 419717"/>
                <a:gd name="connsiteX26" fmla="*/ 372448 w 399730"/>
                <a:gd name="connsiteY26" fmla="*/ 356603 h 419717"/>
                <a:gd name="connsiteX27" fmla="*/ 378644 w 399730"/>
                <a:gd name="connsiteY27" fmla="*/ 362999 h 419717"/>
                <a:gd name="connsiteX28" fmla="*/ 372249 w 399730"/>
                <a:gd name="connsiteY28" fmla="*/ 369395 h 419717"/>
                <a:gd name="connsiteX29" fmla="*/ 167887 w 399730"/>
                <a:gd name="connsiteY29" fmla="*/ 326624 h 419717"/>
                <a:gd name="connsiteX30" fmla="*/ 164789 w 399730"/>
                <a:gd name="connsiteY30" fmla="*/ 325824 h 419717"/>
                <a:gd name="connsiteX31" fmla="*/ 45070 w 399730"/>
                <a:gd name="connsiteY31" fmla="*/ 199009 h 419717"/>
                <a:gd name="connsiteX32" fmla="*/ 44970 w 399730"/>
                <a:gd name="connsiteY32" fmla="*/ 198810 h 419717"/>
                <a:gd name="connsiteX33" fmla="*/ 22285 w 399730"/>
                <a:gd name="connsiteY33" fmla="*/ 141248 h 419717"/>
                <a:gd name="connsiteX34" fmla="*/ 39673 w 399730"/>
                <a:gd name="connsiteY34" fmla="*/ 201208 h 419717"/>
                <a:gd name="connsiteX35" fmla="*/ 93637 w 399730"/>
                <a:gd name="connsiteY35" fmla="*/ 291847 h 419717"/>
                <a:gd name="connsiteX36" fmla="*/ 92837 w 399730"/>
                <a:gd name="connsiteY36" fmla="*/ 300841 h 419717"/>
                <a:gd name="connsiteX37" fmla="*/ 83843 w 399730"/>
                <a:gd name="connsiteY37" fmla="*/ 300041 h 419717"/>
                <a:gd name="connsiteX38" fmla="*/ 27781 w 399730"/>
                <a:gd name="connsiteY38" fmla="*/ 205805 h 419717"/>
                <a:gd name="connsiteX39" fmla="*/ 5996 w 399730"/>
                <a:gd name="connsiteY39" fmla="*/ 123660 h 419717"/>
                <a:gd name="connsiteX40" fmla="*/ 11192 w 399730"/>
                <a:gd name="connsiteY40" fmla="*/ 116265 h 419717"/>
                <a:gd name="connsiteX41" fmla="*/ 15489 w 399730"/>
                <a:gd name="connsiteY41" fmla="*/ 117065 h 419717"/>
                <a:gd name="connsiteX42" fmla="*/ 13491 w 399730"/>
                <a:gd name="connsiteY42" fmla="*/ 108670 h 419717"/>
                <a:gd name="connsiteX43" fmla="*/ 10293 w 399730"/>
                <a:gd name="connsiteY43" fmla="*/ 109969 h 419717"/>
                <a:gd name="connsiteX44" fmla="*/ 3198 w 399730"/>
                <a:gd name="connsiteY44" fmla="*/ 104373 h 419717"/>
                <a:gd name="connsiteX45" fmla="*/ 3198 w 399730"/>
                <a:gd name="connsiteY45" fmla="*/ 104273 h 419717"/>
                <a:gd name="connsiteX46" fmla="*/ 4496 w 399730"/>
                <a:gd name="connsiteY46" fmla="*/ 99676 h 419717"/>
                <a:gd name="connsiteX47" fmla="*/ 8794 w 399730"/>
                <a:gd name="connsiteY47" fmla="*/ 97278 h 419717"/>
                <a:gd name="connsiteX48" fmla="*/ 10992 w 399730"/>
                <a:gd name="connsiteY48" fmla="*/ 97378 h 419717"/>
                <a:gd name="connsiteX49" fmla="*/ 9693 w 399730"/>
                <a:gd name="connsiteY49" fmla="*/ 90582 h 419717"/>
                <a:gd name="connsiteX50" fmla="*/ 8195 w 399730"/>
                <a:gd name="connsiteY50" fmla="*/ 90882 h 419717"/>
                <a:gd name="connsiteX51" fmla="*/ 1299 w 399730"/>
                <a:gd name="connsiteY51" fmla="*/ 84986 h 419717"/>
                <a:gd name="connsiteX52" fmla="*/ 0 w 399730"/>
                <a:gd name="connsiteY52" fmla="*/ 52708 h 419717"/>
                <a:gd name="connsiteX53" fmla="*/ 3397 w 399730"/>
                <a:gd name="connsiteY53" fmla="*/ 5340 h 419717"/>
                <a:gd name="connsiteX54" fmla="*/ 10393 w 399730"/>
                <a:gd name="connsiteY54" fmla="*/ 44 h 419717"/>
                <a:gd name="connsiteX55" fmla="*/ 16089 w 399730"/>
                <a:gd name="connsiteY55" fmla="*/ 6739 h 419717"/>
                <a:gd name="connsiteX56" fmla="*/ 15589 w 399730"/>
                <a:gd name="connsiteY56" fmla="*/ 21929 h 419717"/>
                <a:gd name="connsiteX57" fmla="*/ 56362 w 399730"/>
                <a:gd name="connsiteY57" fmla="*/ 192914 h 419717"/>
                <a:gd name="connsiteX58" fmla="*/ 56462 w 399730"/>
                <a:gd name="connsiteY58" fmla="*/ 193013 h 419717"/>
                <a:gd name="connsiteX59" fmla="*/ 170985 w 399730"/>
                <a:gd name="connsiteY59" fmla="*/ 314632 h 419717"/>
                <a:gd name="connsiteX60" fmla="*/ 171085 w 399730"/>
                <a:gd name="connsiteY60" fmla="*/ 314732 h 419717"/>
                <a:gd name="connsiteX61" fmla="*/ 173483 w 399730"/>
                <a:gd name="connsiteY61" fmla="*/ 323326 h 419717"/>
                <a:gd name="connsiteX62" fmla="*/ 167887 w 399730"/>
                <a:gd name="connsiteY62" fmla="*/ 326624 h 41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99730" h="419717">
                  <a:moveTo>
                    <a:pt x="398231" y="428255"/>
                  </a:moveTo>
                  <a:lnTo>
                    <a:pt x="397932" y="428255"/>
                  </a:lnTo>
                  <a:cubicBezTo>
                    <a:pt x="397132" y="428255"/>
                    <a:pt x="396233" y="428255"/>
                    <a:pt x="395133" y="428155"/>
                  </a:cubicBezTo>
                  <a:cubicBezTo>
                    <a:pt x="395133" y="428155"/>
                    <a:pt x="395133" y="428155"/>
                    <a:pt x="395033" y="428155"/>
                  </a:cubicBezTo>
                  <a:lnTo>
                    <a:pt x="394734" y="428155"/>
                  </a:lnTo>
                  <a:cubicBezTo>
                    <a:pt x="394634" y="428155"/>
                    <a:pt x="394634" y="428155"/>
                    <a:pt x="394534" y="428155"/>
                  </a:cubicBezTo>
                  <a:cubicBezTo>
                    <a:pt x="328479" y="423258"/>
                    <a:pt x="274015" y="412965"/>
                    <a:pt x="227846" y="396676"/>
                  </a:cubicBezTo>
                  <a:cubicBezTo>
                    <a:pt x="174682" y="377789"/>
                    <a:pt x="131811" y="351007"/>
                    <a:pt x="96934" y="314632"/>
                  </a:cubicBezTo>
                  <a:cubicBezTo>
                    <a:pt x="95735" y="313332"/>
                    <a:pt x="95135" y="311733"/>
                    <a:pt x="95135" y="310035"/>
                  </a:cubicBezTo>
                  <a:cubicBezTo>
                    <a:pt x="95135" y="308336"/>
                    <a:pt x="95835" y="306737"/>
                    <a:pt x="97134" y="305538"/>
                  </a:cubicBezTo>
                  <a:cubicBezTo>
                    <a:pt x="99533" y="303139"/>
                    <a:pt x="103830" y="303239"/>
                    <a:pt x="106128" y="305737"/>
                  </a:cubicBezTo>
                  <a:cubicBezTo>
                    <a:pt x="169086" y="371493"/>
                    <a:pt x="258326" y="405270"/>
                    <a:pt x="395433" y="415363"/>
                  </a:cubicBezTo>
                  <a:cubicBezTo>
                    <a:pt x="395433" y="415363"/>
                    <a:pt x="395433" y="415363"/>
                    <a:pt x="395533" y="415363"/>
                  </a:cubicBezTo>
                  <a:cubicBezTo>
                    <a:pt x="395733" y="415363"/>
                    <a:pt x="395933" y="415463"/>
                    <a:pt x="396033" y="415463"/>
                  </a:cubicBezTo>
                  <a:lnTo>
                    <a:pt x="396132" y="415463"/>
                  </a:lnTo>
                  <a:cubicBezTo>
                    <a:pt x="396633" y="415463"/>
                    <a:pt x="397132" y="415463"/>
                    <a:pt x="397932" y="415463"/>
                  </a:cubicBezTo>
                  <a:lnTo>
                    <a:pt x="398131" y="415463"/>
                  </a:lnTo>
                  <a:cubicBezTo>
                    <a:pt x="401729" y="415463"/>
                    <a:pt x="404527" y="418362"/>
                    <a:pt x="404527" y="421859"/>
                  </a:cubicBezTo>
                  <a:cubicBezTo>
                    <a:pt x="404527" y="425457"/>
                    <a:pt x="401729" y="428255"/>
                    <a:pt x="398231" y="428255"/>
                  </a:cubicBezTo>
                  <a:close/>
                  <a:moveTo>
                    <a:pt x="372249" y="369395"/>
                  </a:moveTo>
                  <a:lnTo>
                    <a:pt x="372249" y="369395"/>
                  </a:lnTo>
                  <a:cubicBezTo>
                    <a:pt x="292502" y="368795"/>
                    <a:pt x="232143" y="357802"/>
                    <a:pt x="182277" y="334718"/>
                  </a:cubicBezTo>
                  <a:cubicBezTo>
                    <a:pt x="180778" y="334018"/>
                    <a:pt x="179579" y="332719"/>
                    <a:pt x="178979" y="331120"/>
                  </a:cubicBezTo>
                  <a:cubicBezTo>
                    <a:pt x="178379" y="329521"/>
                    <a:pt x="178480" y="327823"/>
                    <a:pt x="179179" y="326224"/>
                  </a:cubicBezTo>
                  <a:cubicBezTo>
                    <a:pt x="180578" y="323126"/>
                    <a:pt x="184575" y="321627"/>
                    <a:pt x="187673" y="323126"/>
                  </a:cubicBezTo>
                  <a:cubicBezTo>
                    <a:pt x="235741" y="345411"/>
                    <a:pt x="294401" y="356103"/>
                    <a:pt x="372349" y="356603"/>
                  </a:cubicBezTo>
                  <a:lnTo>
                    <a:pt x="372448" y="356603"/>
                  </a:lnTo>
                  <a:cubicBezTo>
                    <a:pt x="375946" y="356703"/>
                    <a:pt x="378644" y="359501"/>
                    <a:pt x="378644" y="362999"/>
                  </a:cubicBezTo>
                  <a:cubicBezTo>
                    <a:pt x="378644" y="366497"/>
                    <a:pt x="375746" y="369395"/>
                    <a:pt x="372249" y="369395"/>
                  </a:cubicBezTo>
                  <a:close/>
                  <a:moveTo>
                    <a:pt x="167887" y="326624"/>
                  </a:moveTo>
                  <a:cubicBezTo>
                    <a:pt x="166788" y="326624"/>
                    <a:pt x="165788" y="326324"/>
                    <a:pt x="164789" y="325824"/>
                  </a:cubicBezTo>
                  <a:cubicBezTo>
                    <a:pt x="114822" y="298342"/>
                    <a:pt x="75649" y="256870"/>
                    <a:pt x="45070" y="199009"/>
                  </a:cubicBezTo>
                  <a:lnTo>
                    <a:pt x="44970" y="198810"/>
                  </a:lnTo>
                  <a:cubicBezTo>
                    <a:pt x="36176" y="180622"/>
                    <a:pt x="28581" y="161235"/>
                    <a:pt x="22285" y="141248"/>
                  </a:cubicBezTo>
                  <a:cubicBezTo>
                    <a:pt x="26682" y="161934"/>
                    <a:pt x="32478" y="182021"/>
                    <a:pt x="39673" y="201208"/>
                  </a:cubicBezTo>
                  <a:cubicBezTo>
                    <a:pt x="53963" y="235785"/>
                    <a:pt x="72051" y="266264"/>
                    <a:pt x="93637" y="291847"/>
                  </a:cubicBezTo>
                  <a:cubicBezTo>
                    <a:pt x="95835" y="294445"/>
                    <a:pt x="95536" y="298542"/>
                    <a:pt x="92837" y="300841"/>
                  </a:cubicBezTo>
                  <a:cubicBezTo>
                    <a:pt x="90239" y="303039"/>
                    <a:pt x="86042" y="302639"/>
                    <a:pt x="83843" y="300041"/>
                  </a:cubicBezTo>
                  <a:cubicBezTo>
                    <a:pt x="61458" y="273459"/>
                    <a:pt x="42571" y="241781"/>
                    <a:pt x="27781" y="205805"/>
                  </a:cubicBezTo>
                  <a:cubicBezTo>
                    <a:pt x="17988" y="179823"/>
                    <a:pt x="10693" y="152141"/>
                    <a:pt x="5996" y="123660"/>
                  </a:cubicBezTo>
                  <a:cubicBezTo>
                    <a:pt x="5396" y="120163"/>
                    <a:pt x="7794" y="116865"/>
                    <a:pt x="11192" y="116265"/>
                  </a:cubicBezTo>
                  <a:cubicBezTo>
                    <a:pt x="12691" y="116065"/>
                    <a:pt x="14190" y="116365"/>
                    <a:pt x="15489" y="117065"/>
                  </a:cubicBezTo>
                  <a:cubicBezTo>
                    <a:pt x="14790" y="114267"/>
                    <a:pt x="14090" y="111469"/>
                    <a:pt x="13491" y="108670"/>
                  </a:cubicBezTo>
                  <a:cubicBezTo>
                    <a:pt x="12592" y="109370"/>
                    <a:pt x="11492" y="109870"/>
                    <a:pt x="10293" y="109969"/>
                  </a:cubicBezTo>
                  <a:cubicBezTo>
                    <a:pt x="6795" y="110369"/>
                    <a:pt x="3597" y="107871"/>
                    <a:pt x="3198" y="104373"/>
                  </a:cubicBezTo>
                  <a:lnTo>
                    <a:pt x="3198" y="104273"/>
                  </a:lnTo>
                  <a:cubicBezTo>
                    <a:pt x="2998" y="102574"/>
                    <a:pt x="3497" y="100976"/>
                    <a:pt x="4496" y="99676"/>
                  </a:cubicBezTo>
                  <a:cubicBezTo>
                    <a:pt x="5596" y="98277"/>
                    <a:pt x="7095" y="97478"/>
                    <a:pt x="8794" y="97278"/>
                  </a:cubicBezTo>
                  <a:cubicBezTo>
                    <a:pt x="9493" y="97178"/>
                    <a:pt x="10293" y="97178"/>
                    <a:pt x="10992" y="97378"/>
                  </a:cubicBezTo>
                  <a:cubicBezTo>
                    <a:pt x="10593" y="95180"/>
                    <a:pt x="10093" y="92881"/>
                    <a:pt x="9693" y="90582"/>
                  </a:cubicBezTo>
                  <a:cubicBezTo>
                    <a:pt x="9194" y="90782"/>
                    <a:pt x="8694" y="90882"/>
                    <a:pt x="8195" y="90882"/>
                  </a:cubicBezTo>
                  <a:cubicBezTo>
                    <a:pt x="4597" y="91182"/>
                    <a:pt x="1499" y="88484"/>
                    <a:pt x="1299" y="84986"/>
                  </a:cubicBezTo>
                  <a:cubicBezTo>
                    <a:pt x="400" y="74294"/>
                    <a:pt x="0" y="63401"/>
                    <a:pt x="0" y="52708"/>
                  </a:cubicBezTo>
                  <a:cubicBezTo>
                    <a:pt x="0" y="35420"/>
                    <a:pt x="1099" y="19530"/>
                    <a:pt x="3397" y="5340"/>
                  </a:cubicBezTo>
                  <a:cubicBezTo>
                    <a:pt x="3897" y="2042"/>
                    <a:pt x="6995" y="-356"/>
                    <a:pt x="10393" y="44"/>
                  </a:cubicBezTo>
                  <a:cubicBezTo>
                    <a:pt x="13791" y="343"/>
                    <a:pt x="16289" y="3341"/>
                    <a:pt x="16089" y="6739"/>
                  </a:cubicBezTo>
                  <a:cubicBezTo>
                    <a:pt x="15789" y="11436"/>
                    <a:pt x="15589" y="16533"/>
                    <a:pt x="15589" y="21929"/>
                  </a:cubicBezTo>
                  <a:cubicBezTo>
                    <a:pt x="15589" y="76192"/>
                    <a:pt x="30779" y="140149"/>
                    <a:pt x="56362" y="192914"/>
                  </a:cubicBezTo>
                  <a:cubicBezTo>
                    <a:pt x="56362" y="193013"/>
                    <a:pt x="56462" y="193013"/>
                    <a:pt x="56462" y="193013"/>
                  </a:cubicBezTo>
                  <a:cubicBezTo>
                    <a:pt x="85842" y="248576"/>
                    <a:pt x="123317" y="288349"/>
                    <a:pt x="170985" y="314632"/>
                  </a:cubicBezTo>
                  <a:lnTo>
                    <a:pt x="171085" y="314732"/>
                  </a:lnTo>
                  <a:cubicBezTo>
                    <a:pt x="174082" y="316430"/>
                    <a:pt x="175182" y="320328"/>
                    <a:pt x="173483" y="323326"/>
                  </a:cubicBezTo>
                  <a:cubicBezTo>
                    <a:pt x="172384" y="325424"/>
                    <a:pt x="170185" y="326624"/>
                    <a:pt x="167887" y="32662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93D26AA-1CE3-4816-9C64-1128295A1E2A}"/>
                </a:ext>
              </a:extLst>
            </p:cNvPr>
            <p:cNvSpPr/>
            <p:nvPr/>
          </p:nvSpPr>
          <p:spPr>
            <a:xfrm>
              <a:off x="6754906" y="6205892"/>
              <a:ext cx="169885" cy="159892"/>
            </a:xfrm>
            <a:custGeom>
              <a:avLst/>
              <a:gdLst>
                <a:gd name="connsiteX0" fmla="*/ 41072 w 169885"/>
                <a:gd name="connsiteY0" fmla="*/ 167887 h 159892"/>
                <a:gd name="connsiteX1" fmla="*/ 41072 w 169885"/>
                <a:gd name="connsiteY1" fmla="*/ 167887 h 159892"/>
                <a:gd name="connsiteX2" fmla="*/ 24184 w 169885"/>
                <a:gd name="connsiteY2" fmla="*/ 150998 h 159892"/>
                <a:gd name="connsiteX3" fmla="*/ 24284 w 169885"/>
                <a:gd name="connsiteY3" fmla="*/ 149499 h 159892"/>
                <a:gd name="connsiteX4" fmla="*/ 31779 w 169885"/>
                <a:gd name="connsiteY4" fmla="*/ 120619 h 159892"/>
                <a:gd name="connsiteX5" fmla="*/ 31379 w 169885"/>
                <a:gd name="connsiteY5" fmla="*/ 119719 h 159892"/>
                <a:gd name="connsiteX6" fmla="*/ 31279 w 169885"/>
                <a:gd name="connsiteY6" fmla="*/ 119719 h 159892"/>
                <a:gd name="connsiteX7" fmla="*/ 29080 w 169885"/>
                <a:gd name="connsiteY7" fmla="*/ 119719 h 159892"/>
                <a:gd name="connsiteX8" fmla="*/ 22685 w 169885"/>
                <a:gd name="connsiteY8" fmla="*/ 113324 h 159892"/>
                <a:gd name="connsiteX9" fmla="*/ 29080 w 169885"/>
                <a:gd name="connsiteY9" fmla="*/ 106928 h 159892"/>
                <a:gd name="connsiteX10" fmla="*/ 31479 w 169885"/>
                <a:gd name="connsiteY10" fmla="*/ 106928 h 159892"/>
                <a:gd name="connsiteX11" fmla="*/ 31678 w 169885"/>
                <a:gd name="connsiteY11" fmla="*/ 106928 h 159892"/>
                <a:gd name="connsiteX12" fmla="*/ 33777 w 169885"/>
                <a:gd name="connsiteY12" fmla="*/ 107228 h 159892"/>
                <a:gd name="connsiteX13" fmla="*/ 44570 w 169885"/>
                <a:gd name="connsiteY13" fmla="*/ 121218 h 159892"/>
                <a:gd name="connsiteX14" fmla="*/ 44370 w 169885"/>
                <a:gd name="connsiteY14" fmla="*/ 122817 h 159892"/>
                <a:gd name="connsiteX15" fmla="*/ 36975 w 169885"/>
                <a:gd name="connsiteY15" fmla="*/ 151598 h 159892"/>
                <a:gd name="connsiteX16" fmla="*/ 41072 w 169885"/>
                <a:gd name="connsiteY16" fmla="*/ 155095 h 159892"/>
                <a:gd name="connsiteX17" fmla="*/ 43071 w 169885"/>
                <a:gd name="connsiteY17" fmla="*/ 154496 h 159892"/>
                <a:gd name="connsiteX18" fmla="*/ 159093 w 169885"/>
                <a:gd name="connsiteY18" fmla="*/ 87441 h 159892"/>
                <a:gd name="connsiteX19" fmla="*/ 161191 w 169885"/>
                <a:gd name="connsiteY19" fmla="*/ 83943 h 159892"/>
                <a:gd name="connsiteX20" fmla="*/ 159093 w 169885"/>
                <a:gd name="connsiteY20" fmla="*/ 80446 h 159892"/>
                <a:gd name="connsiteX21" fmla="*/ 148600 w 169885"/>
                <a:gd name="connsiteY21" fmla="*/ 74350 h 159892"/>
                <a:gd name="connsiteX22" fmla="*/ 148500 w 169885"/>
                <a:gd name="connsiteY22" fmla="*/ 74250 h 159892"/>
                <a:gd name="connsiteX23" fmla="*/ 146201 w 169885"/>
                <a:gd name="connsiteY23" fmla="*/ 65556 h 159892"/>
                <a:gd name="connsiteX24" fmla="*/ 154896 w 169885"/>
                <a:gd name="connsiteY24" fmla="*/ 63157 h 159892"/>
                <a:gd name="connsiteX25" fmla="*/ 165588 w 169885"/>
                <a:gd name="connsiteY25" fmla="*/ 69353 h 159892"/>
                <a:gd name="connsiteX26" fmla="*/ 173982 w 169885"/>
                <a:gd name="connsiteY26" fmla="*/ 83943 h 159892"/>
                <a:gd name="connsiteX27" fmla="*/ 165588 w 169885"/>
                <a:gd name="connsiteY27" fmla="*/ 98533 h 159892"/>
                <a:gd name="connsiteX28" fmla="*/ 49467 w 169885"/>
                <a:gd name="connsiteY28" fmla="*/ 165588 h 159892"/>
                <a:gd name="connsiteX29" fmla="*/ 41072 w 169885"/>
                <a:gd name="connsiteY29" fmla="*/ 167887 h 159892"/>
                <a:gd name="connsiteX30" fmla="*/ 135109 w 169885"/>
                <a:gd name="connsiteY30" fmla="*/ 65556 h 159892"/>
                <a:gd name="connsiteX31" fmla="*/ 131911 w 169885"/>
                <a:gd name="connsiteY31" fmla="*/ 64656 h 159892"/>
                <a:gd name="connsiteX32" fmla="*/ 43071 w 169885"/>
                <a:gd name="connsiteY32" fmla="*/ 13391 h 159892"/>
                <a:gd name="connsiteX33" fmla="*/ 40972 w 169885"/>
                <a:gd name="connsiteY33" fmla="*/ 12791 h 159892"/>
                <a:gd name="connsiteX34" fmla="*/ 36975 w 169885"/>
                <a:gd name="connsiteY34" fmla="*/ 16189 h 159892"/>
                <a:gd name="connsiteX35" fmla="*/ 44570 w 169885"/>
                <a:gd name="connsiteY35" fmla="*/ 46668 h 159892"/>
                <a:gd name="connsiteX36" fmla="*/ 33677 w 169885"/>
                <a:gd name="connsiteY36" fmla="*/ 60759 h 159892"/>
                <a:gd name="connsiteX37" fmla="*/ 33278 w 169885"/>
                <a:gd name="connsiteY37" fmla="*/ 60759 h 159892"/>
                <a:gd name="connsiteX38" fmla="*/ 31479 w 169885"/>
                <a:gd name="connsiteY38" fmla="*/ 60959 h 159892"/>
                <a:gd name="connsiteX39" fmla="*/ 6396 w 169885"/>
                <a:gd name="connsiteY39" fmla="*/ 60959 h 159892"/>
                <a:gd name="connsiteX40" fmla="*/ 0 w 169885"/>
                <a:gd name="connsiteY40" fmla="*/ 54563 h 159892"/>
                <a:gd name="connsiteX41" fmla="*/ 6396 w 169885"/>
                <a:gd name="connsiteY41" fmla="*/ 48168 h 159892"/>
                <a:gd name="connsiteX42" fmla="*/ 31279 w 169885"/>
                <a:gd name="connsiteY42" fmla="*/ 48168 h 159892"/>
                <a:gd name="connsiteX43" fmla="*/ 31779 w 169885"/>
                <a:gd name="connsiteY43" fmla="*/ 47268 h 159892"/>
                <a:gd name="connsiteX44" fmla="*/ 24184 w 169885"/>
                <a:gd name="connsiteY44" fmla="*/ 16889 h 159892"/>
                <a:gd name="connsiteX45" fmla="*/ 40972 w 169885"/>
                <a:gd name="connsiteY45" fmla="*/ 0 h 159892"/>
                <a:gd name="connsiteX46" fmla="*/ 49467 w 169885"/>
                <a:gd name="connsiteY46" fmla="*/ 2298 h 159892"/>
                <a:gd name="connsiteX47" fmla="*/ 138306 w 169885"/>
                <a:gd name="connsiteY47" fmla="*/ 53664 h 159892"/>
                <a:gd name="connsiteX48" fmla="*/ 141305 w 169885"/>
                <a:gd name="connsiteY48" fmla="*/ 57561 h 159892"/>
                <a:gd name="connsiteX49" fmla="*/ 140605 w 169885"/>
                <a:gd name="connsiteY49" fmla="*/ 62358 h 159892"/>
                <a:gd name="connsiteX50" fmla="*/ 135109 w 169885"/>
                <a:gd name="connsiteY50" fmla="*/ 65556 h 15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9885" h="159892">
                  <a:moveTo>
                    <a:pt x="41072" y="167887"/>
                  </a:moveTo>
                  <a:lnTo>
                    <a:pt x="41072" y="167887"/>
                  </a:lnTo>
                  <a:cubicBezTo>
                    <a:pt x="31779" y="167887"/>
                    <a:pt x="24184" y="160292"/>
                    <a:pt x="24184" y="150998"/>
                  </a:cubicBezTo>
                  <a:lnTo>
                    <a:pt x="24284" y="149499"/>
                  </a:lnTo>
                  <a:lnTo>
                    <a:pt x="31779" y="120619"/>
                  </a:lnTo>
                  <a:cubicBezTo>
                    <a:pt x="31678" y="120019"/>
                    <a:pt x="31379" y="119819"/>
                    <a:pt x="31379" y="119719"/>
                  </a:cubicBezTo>
                  <a:lnTo>
                    <a:pt x="31279" y="119719"/>
                  </a:lnTo>
                  <a:lnTo>
                    <a:pt x="29080" y="119719"/>
                  </a:lnTo>
                  <a:cubicBezTo>
                    <a:pt x="25583" y="119719"/>
                    <a:pt x="22685" y="116821"/>
                    <a:pt x="22685" y="113324"/>
                  </a:cubicBezTo>
                  <a:cubicBezTo>
                    <a:pt x="22685" y="109826"/>
                    <a:pt x="25583" y="106928"/>
                    <a:pt x="29080" y="106928"/>
                  </a:cubicBezTo>
                  <a:lnTo>
                    <a:pt x="31479" y="106928"/>
                  </a:lnTo>
                  <a:lnTo>
                    <a:pt x="31678" y="106928"/>
                  </a:lnTo>
                  <a:cubicBezTo>
                    <a:pt x="31979" y="106928"/>
                    <a:pt x="32778" y="106928"/>
                    <a:pt x="33777" y="107228"/>
                  </a:cubicBezTo>
                  <a:cubicBezTo>
                    <a:pt x="40173" y="108527"/>
                    <a:pt x="44570" y="114223"/>
                    <a:pt x="44570" y="121218"/>
                  </a:cubicBezTo>
                  <a:lnTo>
                    <a:pt x="44370" y="122817"/>
                  </a:lnTo>
                  <a:lnTo>
                    <a:pt x="36975" y="151598"/>
                  </a:lnTo>
                  <a:cubicBezTo>
                    <a:pt x="37275" y="153596"/>
                    <a:pt x="39073" y="155095"/>
                    <a:pt x="41072" y="155095"/>
                  </a:cubicBezTo>
                  <a:cubicBezTo>
                    <a:pt x="41772" y="155095"/>
                    <a:pt x="42371" y="154896"/>
                    <a:pt x="43071" y="154496"/>
                  </a:cubicBezTo>
                  <a:lnTo>
                    <a:pt x="159093" y="87441"/>
                  </a:lnTo>
                  <a:cubicBezTo>
                    <a:pt x="160492" y="86641"/>
                    <a:pt x="161191" y="85442"/>
                    <a:pt x="161191" y="83943"/>
                  </a:cubicBezTo>
                  <a:cubicBezTo>
                    <a:pt x="161191" y="82344"/>
                    <a:pt x="160492" y="81145"/>
                    <a:pt x="159093" y="80446"/>
                  </a:cubicBezTo>
                  <a:lnTo>
                    <a:pt x="148600" y="74350"/>
                  </a:lnTo>
                  <a:cubicBezTo>
                    <a:pt x="148600" y="74350"/>
                    <a:pt x="148600" y="74350"/>
                    <a:pt x="148500" y="74250"/>
                  </a:cubicBezTo>
                  <a:cubicBezTo>
                    <a:pt x="145502" y="72551"/>
                    <a:pt x="144403" y="68554"/>
                    <a:pt x="146201" y="65556"/>
                  </a:cubicBezTo>
                  <a:cubicBezTo>
                    <a:pt x="147900" y="62558"/>
                    <a:pt x="151998" y="61459"/>
                    <a:pt x="154896" y="63157"/>
                  </a:cubicBezTo>
                  <a:lnTo>
                    <a:pt x="165588" y="69353"/>
                  </a:lnTo>
                  <a:cubicBezTo>
                    <a:pt x="170785" y="72351"/>
                    <a:pt x="173982" y="77947"/>
                    <a:pt x="173982" y="83943"/>
                  </a:cubicBezTo>
                  <a:cubicBezTo>
                    <a:pt x="173982" y="89939"/>
                    <a:pt x="170785" y="95536"/>
                    <a:pt x="165588" y="98533"/>
                  </a:cubicBezTo>
                  <a:lnTo>
                    <a:pt x="49467" y="165588"/>
                  </a:lnTo>
                  <a:cubicBezTo>
                    <a:pt x="46868" y="167087"/>
                    <a:pt x="43971" y="167887"/>
                    <a:pt x="41072" y="167887"/>
                  </a:cubicBezTo>
                  <a:close/>
                  <a:moveTo>
                    <a:pt x="135109" y="65556"/>
                  </a:moveTo>
                  <a:cubicBezTo>
                    <a:pt x="134009" y="65556"/>
                    <a:pt x="132910" y="65256"/>
                    <a:pt x="131911" y="64656"/>
                  </a:cubicBezTo>
                  <a:lnTo>
                    <a:pt x="43071" y="13391"/>
                  </a:lnTo>
                  <a:cubicBezTo>
                    <a:pt x="42371" y="12991"/>
                    <a:pt x="41772" y="12791"/>
                    <a:pt x="40972" y="12791"/>
                  </a:cubicBezTo>
                  <a:cubicBezTo>
                    <a:pt x="38974" y="12891"/>
                    <a:pt x="37275" y="14290"/>
                    <a:pt x="36975" y="16189"/>
                  </a:cubicBezTo>
                  <a:lnTo>
                    <a:pt x="44570" y="46668"/>
                  </a:lnTo>
                  <a:cubicBezTo>
                    <a:pt x="44570" y="53664"/>
                    <a:pt x="40073" y="59460"/>
                    <a:pt x="33677" y="60759"/>
                  </a:cubicBezTo>
                  <a:lnTo>
                    <a:pt x="33278" y="60759"/>
                  </a:lnTo>
                  <a:cubicBezTo>
                    <a:pt x="32778" y="60859"/>
                    <a:pt x="32178" y="60959"/>
                    <a:pt x="31479" y="60959"/>
                  </a:cubicBezTo>
                  <a:lnTo>
                    <a:pt x="6396" y="60959"/>
                  </a:lnTo>
                  <a:cubicBezTo>
                    <a:pt x="2898" y="60959"/>
                    <a:pt x="0" y="58061"/>
                    <a:pt x="0" y="54563"/>
                  </a:cubicBezTo>
                  <a:cubicBezTo>
                    <a:pt x="0" y="50966"/>
                    <a:pt x="2898" y="48168"/>
                    <a:pt x="6396" y="48168"/>
                  </a:cubicBezTo>
                  <a:lnTo>
                    <a:pt x="31279" y="48168"/>
                  </a:lnTo>
                  <a:cubicBezTo>
                    <a:pt x="31479" y="48068"/>
                    <a:pt x="31678" y="47768"/>
                    <a:pt x="31779" y="47268"/>
                  </a:cubicBezTo>
                  <a:lnTo>
                    <a:pt x="24184" y="16889"/>
                  </a:lnTo>
                  <a:cubicBezTo>
                    <a:pt x="24184" y="7595"/>
                    <a:pt x="31779" y="0"/>
                    <a:pt x="40972" y="0"/>
                  </a:cubicBezTo>
                  <a:cubicBezTo>
                    <a:pt x="43971" y="0"/>
                    <a:pt x="46868" y="799"/>
                    <a:pt x="49467" y="2298"/>
                  </a:cubicBezTo>
                  <a:lnTo>
                    <a:pt x="138306" y="53664"/>
                  </a:lnTo>
                  <a:cubicBezTo>
                    <a:pt x="139806" y="54463"/>
                    <a:pt x="140905" y="55862"/>
                    <a:pt x="141305" y="57561"/>
                  </a:cubicBezTo>
                  <a:cubicBezTo>
                    <a:pt x="141704" y="59160"/>
                    <a:pt x="141504" y="60859"/>
                    <a:pt x="140605" y="62358"/>
                  </a:cubicBezTo>
                  <a:cubicBezTo>
                    <a:pt x="139506" y="64357"/>
                    <a:pt x="137407" y="65556"/>
                    <a:pt x="135109" y="6555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0" name="Group 539">
            <a:extLst>
              <a:ext uri="{FF2B5EF4-FFF2-40B4-BE49-F238E27FC236}">
                <a16:creationId xmlns:a16="http://schemas.microsoft.com/office/drawing/2014/main" id="{3C517D80-C4E6-4A42-9B46-78E8885D57A9}"/>
              </a:ext>
            </a:extLst>
          </p:cNvPr>
          <p:cNvGrpSpPr/>
          <p:nvPr/>
        </p:nvGrpSpPr>
        <p:grpSpPr>
          <a:xfrm>
            <a:off x="6387154" y="4747375"/>
            <a:ext cx="535038" cy="467785"/>
            <a:chOff x="6387154" y="4747375"/>
            <a:chExt cx="535038" cy="467785"/>
          </a:xfrm>
        </p:grpSpPr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CB583EC5-721A-4C45-87BF-987CA4380880}"/>
                </a:ext>
              </a:extLst>
            </p:cNvPr>
            <p:cNvSpPr/>
            <p:nvPr/>
          </p:nvSpPr>
          <p:spPr>
            <a:xfrm>
              <a:off x="6522163" y="4854303"/>
              <a:ext cx="19987" cy="9993"/>
            </a:xfrm>
            <a:custGeom>
              <a:avLst/>
              <a:gdLst>
                <a:gd name="connsiteX0" fmla="*/ 7495 w 19986"/>
                <a:gd name="connsiteY0" fmla="*/ 12991 h 9993"/>
                <a:gd name="connsiteX1" fmla="*/ 6395 w 19986"/>
                <a:gd name="connsiteY1" fmla="*/ 12991 h 9993"/>
                <a:gd name="connsiteX2" fmla="*/ 0 w 19986"/>
                <a:gd name="connsiteY2" fmla="*/ 6596 h 9993"/>
                <a:gd name="connsiteX3" fmla="*/ 6395 w 19986"/>
                <a:gd name="connsiteY3" fmla="*/ 200 h 9993"/>
                <a:gd name="connsiteX4" fmla="*/ 7395 w 19986"/>
                <a:gd name="connsiteY4" fmla="*/ 200 h 9993"/>
                <a:gd name="connsiteX5" fmla="*/ 16689 w 19986"/>
                <a:gd name="connsiteY5" fmla="*/ 0 h 9993"/>
                <a:gd name="connsiteX6" fmla="*/ 23084 w 19986"/>
                <a:gd name="connsiteY6" fmla="*/ 6496 h 9993"/>
                <a:gd name="connsiteX7" fmla="*/ 16689 w 19986"/>
                <a:gd name="connsiteY7" fmla="*/ 12891 h 9993"/>
                <a:gd name="connsiteX8" fmla="*/ 7495 w 19986"/>
                <a:gd name="connsiteY8" fmla="*/ 12991 h 9993"/>
                <a:gd name="connsiteX9" fmla="*/ 7495 w 19986"/>
                <a:gd name="connsiteY9" fmla="*/ 129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86" h="9993">
                  <a:moveTo>
                    <a:pt x="7495" y="12991"/>
                  </a:moveTo>
                  <a:lnTo>
                    <a:pt x="6395" y="12991"/>
                  </a:lnTo>
                  <a:cubicBezTo>
                    <a:pt x="2898" y="12991"/>
                    <a:pt x="0" y="10093"/>
                    <a:pt x="0" y="6596"/>
                  </a:cubicBezTo>
                  <a:cubicBezTo>
                    <a:pt x="0" y="2998"/>
                    <a:pt x="2898" y="200"/>
                    <a:pt x="6395" y="200"/>
                  </a:cubicBezTo>
                  <a:lnTo>
                    <a:pt x="7395" y="200"/>
                  </a:lnTo>
                  <a:cubicBezTo>
                    <a:pt x="10493" y="100"/>
                    <a:pt x="13591" y="0"/>
                    <a:pt x="16689" y="0"/>
                  </a:cubicBezTo>
                  <a:cubicBezTo>
                    <a:pt x="20186" y="0"/>
                    <a:pt x="23084" y="2898"/>
                    <a:pt x="23084" y="6496"/>
                  </a:cubicBezTo>
                  <a:cubicBezTo>
                    <a:pt x="23084" y="9993"/>
                    <a:pt x="20186" y="12891"/>
                    <a:pt x="16689" y="12891"/>
                  </a:cubicBezTo>
                  <a:cubicBezTo>
                    <a:pt x="13790" y="12891"/>
                    <a:pt x="10692" y="12891"/>
                    <a:pt x="7495" y="12991"/>
                  </a:cubicBezTo>
                  <a:lnTo>
                    <a:pt x="7495" y="12991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D5E5DCF1-493B-4FC5-9B8B-25638BA6199F}"/>
                </a:ext>
              </a:extLst>
            </p:cNvPr>
            <p:cNvSpPr/>
            <p:nvPr/>
          </p:nvSpPr>
          <p:spPr>
            <a:xfrm>
              <a:off x="6522462" y="4795443"/>
              <a:ext cx="399730" cy="419717"/>
            </a:xfrm>
            <a:custGeom>
              <a:avLst/>
              <a:gdLst>
                <a:gd name="connsiteX0" fmla="*/ 394834 w 399730"/>
                <a:gd name="connsiteY0" fmla="*/ 428311 h 419717"/>
                <a:gd name="connsiteX1" fmla="*/ 394134 w 399730"/>
                <a:gd name="connsiteY1" fmla="*/ 428311 h 419717"/>
                <a:gd name="connsiteX2" fmla="*/ 388438 w 399730"/>
                <a:gd name="connsiteY2" fmla="*/ 421516 h 419717"/>
                <a:gd name="connsiteX3" fmla="*/ 388938 w 399730"/>
                <a:gd name="connsiteY3" fmla="*/ 406326 h 419717"/>
                <a:gd name="connsiteX4" fmla="*/ 348166 w 399730"/>
                <a:gd name="connsiteY4" fmla="*/ 235342 h 419717"/>
                <a:gd name="connsiteX5" fmla="*/ 348066 w 399730"/>
                <a:gd name="connsiteY5" fmla="*/ 235241 h 419717"/>
                <a:gd name="connsiteX6" fmla="*/ 233543 w 399730"/>
                <a:gd name="connsiteY6" fmla="*/ 113623 h 419717"/>
                <a:gd name="connsiteX7" fmla="*/ 230445 w 399730"/>
                <a:gd name="connsiteY7" fmla="*/ 109826 h 419717"/>
                <a:gd name="connsiteX8" fmla="*/ 231044 w 399730"/>
                <a:gd name="connsiteY8" fmla="*/ 104929 h 419717"/>
                <a:gd name="connsiteX9" fmla="*/ 239738 w 399730"/>
                <a:gd name="connsiteY9" fmla="*/ 102431 h 419717"/>
                <a:gd name="connsiteX10" fmla="*/ 359458 w 399730"/>
                <a:gd name="connsiteY10" fmla="*/ 229345 h 419717"/>
                <a:gd name="connsiteX11" fmla="*/ 359557 w 399730"/>
                <a:gd name="connsiteY11" fmla="*/ 229545 h 419717"/>
                <a:gd name="connsiteX12" fmla="*/ 382142 w 399730"/>
                <a:gd name="connsiteY12" fmla="*/ 287007 h 419717"/>
                <a:gd name="connsiteX13" fmla="*/ 364854 w 399730"/>
                <a:gd name="connsiteY13" fmla="*/ 227247 h 419717"/>
                <a:gd name="connsiteX14" fmla="*/ 364854 w 399730"/>
                <a:gd name="connsiteY14" fmla="*/ 227147 h 419717"/>
                <a:gd name="connsiteX15" fmla="*/ 310890 w 399730"/>
                <a:gd name="connsiteY15" fmla="*/ 136408 h 419717"/>
                <a:gd name="connsiteX16" fmla="*/ 311690 w 399730"/>
                <a:gd name="connsiteY16" fmla="*/ 127414 h 419717"/>
                <a:gd name="connsiteX17" fmla="*/ 320684 w 399730"/>
                <a:gd name="connsiteY17" fmla="*/ 128214 h 419717"/>
                <a:gd name="connsiteX18" fmla="*/ 376646 w 399730"/>
                <a:gd name="connsiteY18" fmla="*/ 222250 h 419717"/>
                <a:gd name="connsiteX19" fmla="*/ 376746 w 399730"/>
                <a:gd name="connsiteY19" fmla="*/ 222450 h 419717"/>
                <a:gd name="connsiteX20" fmla="*/ 398531 w 399730"/>
                <a:gd name="connsiteY20" fmla="*/ 304595 h 419717"/>
                <a:gd name="connsiteX21" fmla="*/ 393235 w 399730"/>
                <a:gd name="connsiteY21" fmla="*/ 311990 h 419717"/>
                <a:gd name="connsiteX22" fmla="*/ 389038 w 399730"/>
                <a:gd name="connsiteY22" fmla="*/ 311190 h 419717"/>
                <a:gd name="connsiteX23" fmla="*/ 391036 w 399730"/>
                <a:gd name="connsiteY23" fmla="*/ 319585 h 419717"/>
                <a:gd name="connsiteX24" fmla="*/ 394134 w 399730"/>
                <a:gd name="connsiteY24" fmla="*/ 318285 h 419717"/>
                <a:gd name="connsiteX25" fmla="*/ 401330 w 399730"/>
                <a:gd name="connsiteY25" fmla="*/ 323882 h 419717"/>
                <a:gd name="connsiteX26" fmla="*/ 399931 w 399730"/>
                <a:gd name="connsiteY26" fmla="*/ 328579 h 419717"/>
                <a:gd name="connsiteX27" fmla="*/ 395733 w 399730"/>
                <a:gd name="connsiteY27" fmla="*/ 330977 h 419717"/>
                <a:gd name="connsiteX28" fmla="*/ 393535 w 399730"/>
                <a:gd name="connsiteY28" fmla="*/ 330877 h 419717"/>
                <a:gd name="connsiteX29" fmla="*/ 394834 w 399730"/>
                <a:gd name="connsiteY29" fmla="*/ 337672 h 419717"/>
                <a:gd name="connsiteX30" fmla="*/ 396333 w 399730"/>
                <a:gd name="connsiteY30" fmla="*/ 337373 h 419717"/>
                <a:gd name="connsiteX31" fmla="*/ 403228 w 399730"/>
                <a:gd name="connsiteY31" fmla="*/ 343269 h 419717"/>
                <a:gd name="connsiteX32" fmla="*/ 404527 w 399730"/>
                <a:gd name="connsiteY32" fmla="*/ 375547 h 419717"/>
                <a:gd name="connsiteX33" fmla="*/ 401130 w 399730"/>
                <a:gd name="connsiteY33" fmla="*/ 422915 h 419717"/>
                <a:gd name="connsiteX34" fmla="*/ 394834 w 399730"/>
                <a:gd name="connsiteY34" fmla="*/ 428311 h 419717"/>
                <a:gd name="connsiteX35" fmla="*/ 302996 w 399730"/>
                <a:gd name="connsiteY35" fmla="*/ 124516 h 419717"/>
                <a:gd name="connsiteX36" fmla="*/ 298399 w 399730"/>
                <a:gd name="connsiteY36" fmla="*/ 122517 h 419717"/>
                <a:gd name="connsiteX37" fmla="*/ 9094 w 399730"/>
                <a:gd name="connsiteY37" fmla="*/ 12891 h 419717"/>
                <a:gd name="connsiteX38" fmla="*/ 9094 w 399730"/>
                <a:gd name="connsiteY38" fmla="*/ 12891 h 419717"/>
                <a:gd name="connsiteX39" fmla="*/ 8494 w 399730"/>
                <a:gd name="connsiteY39" fmla="*/ 12891 h 419717"/>
                <a:gd name="connsiteX40" fmla="*/ 8295 w 399730"/>
                <a:gd name="connsiteY40" fmla="*/ 12791 h 419717"/>
                <a:gd name="connsiteX41" fmla="*/ 6596 w 399730"/>
                <a:gd name="connsiteY41" fmla="*/ 12791 h 419717"/>
                <a:gd name="connsiteX42" fmla="*/ 6396 w 399730"/>
                <a:gd name="connsiteY42" fmla="*/ 12791 h 419717"/>
                <a:gd name="connsiteX43" fmla="*/ 0 w 399730"/>
                <a:gd name="connsiteY43" fmla="*/ 6396 h 419717"/>
                <a:gd name="connsiteX44" fmla="*/ 6396 w 399730"/>
                <a:gd name="connsiteY44" fmla="*/ 0 h 419717"/>
                <a:gd name="connsiteX45" fmla="*/ 6596 w 399730"/>
                <a:gd name="connsiteY45" fmla="*/ 0 h 419717"/>
                <a:gd name="connsiteX46" fmla="*/ 9394 w 399730"/>
                <a:gd name="connsiteY46" fmla="*/ 100 h 419717"/>
                <a:gd name="connsiteX47" fmla="*/ 9494 w 399730"/>
                <a:gd name="connsiteY47" fmla="*/ 100 h 419717"/>
                <a:gd name="connsiteX48" fmla="*/ 9793 w 399730"/>
                <a:gd name="connsiteY48" fmla="*/ 100 h 419717"/>
                <a:gd name="connsiteX49" fmla="*/ 10093 w 399730"/>
                <a:gd name="connsiteY49" fmla="*/ 100 h 419717"/>
                <a:gd name="connsiteX50" fmla="*/ 176681 w 399730"/>
                <a:gd name="connsiteY50" fmla="*/ 31679 h 419717"/>
                <a:gd name="connsiteX51" fmla="*/ 307593 w 399730"/>
                <a:gd name="connsiteY51" fmla="*/ 113623 h 419717"/>
                <a:gd name="connsiteX52" fmla="*/ 307393 w 399730"/>
                <a:gd name="connsiteY52" fmla="*/ 122717 h 419717"/>
                <a:gd name="connsiteX53" fmla="*/ 302996 w 399730"/>
                <a:gd name="connsiteY53" fmla="*/ 124516 h 419717"/>
                <a:gd name="connsiteX54" fmla="*/ 219552 w 399730"/>
                <a:gd name="connsiteY54" fmla="*/ 105729 h 419717"/>
                <a:gd name="connsiteX55" fmla="*/ 216854 w 399730"/>
                <a:gd name="connsiteY55" fmla="*/ 105129 h 419717"/>
                <a:gd name="connsiteX56" fmla="*/ 32378 w 399730"/>
                <a:gd name="connsiteY56" fmla="*/ 71652 h 419717"/>
                <a:gd name="connsiteX57" fmla="*/ 32179 w 399730"/>
                <a:gd name="connsiteY57" fmla="*/ 71752 h 419717"/>
                <a:gd name="connsiteX58" fmla="*/ 25883 w 399730"/>
                <a:gd name="connsiteY58" fmla="*/ 65256 h 419717"/>
                <a:gd name="connsiteX59" fmla="*/ 32179 w 399730"/>
                <a:gd name="connsiteY59" fmla="*/ 58960 h 419717"/>
                <a:gd name="connsiteX60" fmla="*/ 222250 w 399730"/>
                <a:gd name="connsiteY60" fmla="*/ 93537 h 419717"/>
                <a:gd name="connsiteX61" fmla="*/ 225348 w 399730"/>
                <a:gd name="connsiteY61" fmla="*/ 102031 h 419717"/>
                <a:gd name="connsiteX62" fmla="*/ 219552 w 399730"/>
                <a:gd name="connsiteY62" fmla="*/ 105729 h 41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99730" h="419717">
                  <a:moveTo>
                    <a:pt x="394834" y="428311"/>
                  </a:moveTo>
                  <a:cubicBezTo>
                    <a:pt x="394534" y="428311"/>
                    <a:pt x="394334" y="428311"/>
                    <a:pt x="394134" y="428311"/>
                  </a:cubicBezTo>
                  <a:cubicBezTo>
                    <a:pt x="390736" y="427912"/>
                    <a:pt x="388238" y="424914"/>
                    <a:pt x="388438" y="421516"/>
                  </a:cubicBezTo>
                  <a:cubicBezTo>
                    <a:pt x="388738" y="416319"/>
                    <a:pt x="388938" y="411223"/>
                    <a:pt x="388938" y="406326"/>
                  </a:cubicBezTo>
                  <a:cubicBezTo>
                    <a:pt x="388938" y="352063"/>
                    <a:pt x="373648" y="288106"/>
                    <a:pt x="348166" y="235342"/>
                  </a:cubicBezTo>
                  <a:cubicBezTo>
                    <a:pt x="348166" y="235342"/>
                    <a:pt x="348166" y="235342"/>
                    <a:pt x="348066" y="235241"/>
                  </a:cubicBezTo>
                  <a:cubicBezTo>
                    <a:pt x="318685" y="179679"/>
                    <a:pt x="281211" y="139906"/>
                    <a:pt x="233543" y="113623"/>
                  </a:cubicBezTo>
                  <a:cubicBezTo>
                    <a:pt x="232044" y="112824"/>
                    <a:pt x="230944" y="111425"/>
                    <a:pt x="230445" y="109826"/>
                  </a:cubicBezTo>
                  <a:cubicBezTo>
                    <a:pt x="230045" y="108127"/>
                    <a:pt x="230245" y="106428"/>
                    <a:pt x="231044" y="104929"/>
                  </a:cubicBezTo>
                  <a:cubicBezTo>
                    <a:pt x="232643" y="101931"/>
                    <a:pt x="236740" y="100732"/>
                    <a:pt x="239738" y="102431"/>
                  </a:cubicBezTo>
                  <a:cubicBezTo>
                    <a:pt x="289605" y="129912"/>
                    <a:pt x="328779" y="171384"/>
                    <a:pt x="359458" y="229345"/>
                  </a:cubicBezTo>
                  <a:lnTo>
                    <a:pt x="359557" y="229545"/>
                  </a:lnTo>
                  <a:cubicBezTo>
                    <a:pt x="368352" y="247633"/>
                    <a:pt x="375946" y="266920"/>
                    <a:pt x="382142" y="287007"/>
                  </a:cubicBezTo>
                  <a:cubicBezTo>
                    <a:pt x="377845" y="266320"/>
                    <a:pt x="372049" y="246334"/>
                    <a:pt x="364854" y="227247"/>
                  </a:cubicBezTo>
                  <a:cubicBezTo>
                    <a:pt x="364854" y="227147"/>
                    <a:pt x="364854" y="227147"/>
                    <a:pt x="364854" y="227147"/>
                  </a:cubicBezTo>
                  <a:cubicBezTo>
                    <a:pt x="350564" y="192470"/>
                    <a:pt x="332476" y="161991"/>
                    <a:pt x="310890" y="136408"/>
                  </a:cubicBezTo>
                  <a:cubicBezTo>
                    <a:pt x="308592" y="133810"/>
                    <a:pt x="308992" y="129713"/>
                    <a:pt x="311690" y="127414"/>
                  </a:cubicBezTo>
                  <a:cubicBezTo>
                    <a:pt x="314288" y="125216"/>
                    <a:pt x="318485" y="125615"/>
                    <a:pt x="320684" y="128214"/>
                  </a:cubicBezTo>
                  <a:cubicBezTo>
                    <a:pt x="343069" y="154696"/>
                    <a:pt x="361856" y="186374"/>
                    <a:pt x="376646" y="222250"/>
                  </a:cubicBezTo>
                  <a:lnTo>
                    <a:pt x="376746" y="222450"/>
                  </a:lnTo>
                  <a:cubicBezTo>
                    <a:pt x="386439" y="248433"/>
                    <a:pt x="393835" y="276114"/>
                    <a:pt x="398531" y="304595"/>
                  </a:cubicBezTo>
                  <a:cubicBezTo>
                    <a:pt x="399131" y="308092"/>
                    <a:pt x="396733" y="311390"/>
                    <a:pt x="393235" y="311990"/>
                  </a:cubicBezTo>
                  <a:cubicBezTo>
                    <a:pt x="391736" y="312190"/>
                    <a:pt x="390237" y="311890"/>
                    <a:pt x="389038" y="311190"/>
                  </a:cubicBezTo>
                  <a:cubicBezTo>
                    <a:pt x="389737" y="313988"/>
                    <a:pt x="390437" y="316787"/>
                    <a:pt x="391036" y="319585"/>
                  </a:cubicBezTo>
                  <a:cubicBezTo>
                    <a:pt x="391936" y="318885"/>
                    <a:pt x="393035" y="318386"/>
                    <a:pt x="394134" y="318285"/>
                  </a:cubicBezTo>
                  <a:cubicBezTo>
                    <a:pt x="397732" y="317886"/>
                    <a:pt x="400830" y="320384"/>
                    <a:pt x="401330" y="323882"/>
                  </a:cubicBezTo>
                  <a:cubicBezTo>
                    <a:pt x="401529" y="325581"/>
                    <a:pt x="401030" y="327279"/>
                    <a:pt x="399931" y="328579"/>
                  </a:cubicBezTo>
                  <a:cubicBezTo>
                    <a:pt x="398931" y="329978"/>
                    <a:pt x="397432" y="330777"/>
                    <a:pt x="395733" y="330977"/>
                  </a:cubicBezTo>
                  <a:cubicBezTo>
                    <a:pt x="394934" y="331077"/>
                    <a:pt x="394234" y="330977"/>
                    <a:pt x="393535" y="330877"/>
                  </a:cubicBezTo>
                  <a:cubicBezTo>
                    <a:pt x="393934" y="333175"/>
                    <a:pt x="394434" y="335374"/>
                    <a:pt x="394834" y="337672"/>
                  </a:cubicBezTo>
                  <a:cubicBezTo>
                    <a:pt x="395333" y="337473"/>
                    <a:pt x="395833" y="337373"/>
                    <a:pt x="396333" y="337373"/>
                  </a:cubicBezTo>
                  <a:cubicBezTo>
                    <a:pt x="399931" y="337073"/>
                    <a:pt x="402928" y="339771"/>
                    <a:pt x="403228" y="343269"/>
                  </a:cubicBezTo>
                  <a:cubicBezTo>
                    <a:pt x="404128" y="354261"/>
                    <a:pt x="404527" y="365054"/>
                    <a:pt x="404527" y="375547"/>
                  </a:cubicBezTo>
                  <a:cubicBezTo>
                    <a:pt x="404527" y="392835"/>
                    <a:pt x="403428" y="408724"/>
                    <a:pt x="401130" y="422915"/>
                  </a:cubicBezTo>
                  <a:cubicBezTo>
                    <a:pt x="400630" y="426013"/>
                    <a:pt x="397932" y="428311"/>
                    <a:pt x="394834" y="428311"/>
                  </a:cubicBezTo>
                  <a:close/>
                  <a:moveTo>
                    <a:pt x="302996" y="124516"/>
                  </a:moveTo>
                  <a:cubicBezTo>
                    <a:pt x="301197" y="124516"/>
                    <a:pt x="299598" y="123817"/>
                    <a:pt x="298399" y="122517"/>
                  </a:cubicBezTo>
                  <a:cubicBezTo>
                    <a:pt x="235341" y="56762"/>
                    <a:pt x="146201" y="22985"/>
                    <a:pt x="9094" y="12891"/>
                  </a:cubicBezTo>
                  <a:lnTo>
                    <a:pt x="9094" y="12891"/>
                  </a:lnTo>
                  <a:cubicBezTo>
                    <a:pt x="8794" y="12891"/>
                    <a:pt x="8594" y="12891"/>
                    <a:pt x="8494" y="12891"/>
                  </a:cubicBezTo>
                  <a:lnTo>
                    <a:pt x="8295" y="12791"/>
                  </a:lnTo>
                  <a:cubicBezTo>
                    <a:pt x="7894" y="12791"/>
                    <a:pt x="7195" y="12692"/>
                    <a:pt x="6596" y="12791"/>
                  </a:cubicBezTo>
                  <a:lnTo>
                    <a:pt x="6396" y="12791"/>
                  </a:lnTo>
                  <a:cubicBezTo>
                    <a:pt x="2798" y="12791"/>
                    <a:pt x="0" y="9894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6596" y="0"/>
                  </a:lnTo>
                  <a:cubicBezTo>
                    <a:pt x="7395" y="0"/>
                    <a:pt x="8295" y="0"/>
                    <a:pt x="9394" y="100"/>
                  </a:cubicBezTo>
                  <a:cubicBezTo>
                    <a:pt x="9394" y="100"/>
                    <a:pt x="9394" y="100"/>
                    <a:pt x="9494" y="100"/>
                  </a:cubicBezTo>
                  <a:lnTo>
                    <a:pt x="9793" y="100"/>
                  </a:lnTo>
                  <a:cubicBezTo>
                    <a:pt x="9893" y="100"/>
                    <a:pt x="9993" y="100"/>
                    <a:pt x="10093" y="100"/>
                  </a:cubicBezTo>
                  <a:cubicBezTo>
                    <a:pt x="76049" y="4997"/>
                    <a:pt x="130512" y="15290"/>
                    <a:pt x="176681" y="31679"/>
                  </a:cubicBezTo>
                  <a:cubicBezTo>
                    <a:pt x="229845" y="50466"/>
                    <a:pt x="272716" y="77248"/>
                    <a:pt x="307593" y="113623"/>
                  </a:cubicBezTo>
                  <a:cubicBezTo>
                    <a:pt x="309991" y="116222"/>
                    <a:pt x="309991" y="120219"/>
                    <a:pt x="307393" y="122717"/>
                  </a:cubicBezTo>
                  <a:cubicBezTo>
                    <a:pt x="306194" y="123817"/>
                    <a:pt x="304594" y="124516"/>
                    <a:pt x="302996" y="124516"/>
                  </a:cubicBezTo>
                  <a:close/>
                  <a:moveTo>
                    <a:pt x="219552" y="105729"/>
                  </a:moveTo>
                  <a:cubicBezTo>
                    <a:pt x="218553" y="105729"/>
                    <a:pt x="217654" y="105529"/>
                    <a:pt x="216854" y="105129"/>
                  </a:cubicBezTo>
                  <a:cubicBezTo>
                    <a:pt x="168786" y="82844"/>
                    <a:pt x="110126" y="72251"/>
                    <a:pt x="32378" y="71652"/>
                  </a:cubicBezTo>
                  <a:cubicBezTo>
                    <a:pt x="32278" y="71752"/>
                    <a:pt x="32278" y="71752"/>
                    <a:pt x="32179" y="71752"/>
                  </a:cubicBezTo>
                  <a:cubicBezTo>
                    <a:pt x="28681" y="71652"/>
                    <a:pt x="25783" y="68754"/>
                    <a:pt x="25883" y="65256"/>
                  </a:cubicBezTo>
                  <a:cubicBezTo>
                    <a:pt x="25883" y="61759"/>
                    <a:pt x="28781" y="58960"/>
                    <a:pt x="32179" y="58960"/>
                  </a:cubicBezTo>
                  <a:cubicBezTo>
                    <a:pt x="112025" y="59460"/>
                    <a:pt x="172384" y="70453"/>
                    <a:pt x="222250" y="93537"/>
                  </a:cubicBezTo>
                  <a:cubicBezTo>
                    <a:pt x="225448" y="95036"/>
                    <a:pt x="226847" y="98834"/>
                    <a:pt x="225348" y="102031"/>
                  </a:cubicBezTo>
                  <a:cubicBezTo>
                    <a:pt x="224249" y="104330"/>
                    <a:pt x="222051" y="105729"/>
                    <a:pt x="219552" y="1057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0BA91E31-C79E-48EC-AD2A-8921FDA09AE3}"/>
                </a:ext>
              </a:extLst>
            </p:cNvPr>
            <p:cNvSpPr/>
            <p:nvPr/>
          </p:nvSpPr>
          <p:spPr>
            <a:xfrm>
              <a:off x="6387154" y="4747375"/>
              <a:ext cx="169885" cy="159892"/>
            </a:xfrm>
            <a:custGeom>
              <a:avLst/>
              <a:gdLst>
                <a:gd name="connsiteX0" fmla="*/ 133010 w 169885"/>
                <a:gd name="connsiteY0" fmla="*/ 167887 h 159892"/>
                <a:gd name="connsiteX1" fmla="*/ 133010 w 169885"/>
                <a:gd name="connsiteY1" fmla="*/ 167887 h 159892"/>
                <a:gd name="connsiteX2" fmla="*/ 124516 w 169885"/>
                <a:gd name="connsiteY2" fmla="*/ 165588 h 159892"/>
                <a:gd name="connsiteX3" fmla="*/ 35676 w 169885"/>
                <a:gd name="connsiteY3" fmla="*/ 114323 h 159892"/>
                <a:gd name="connsiteX4" fmla="*/ 32678 w 169885"/>
                <a:gd name="connsiteY4" fmla="*/ 110426 h 159892"/>
                <a:gd name="connsiteX5" fmla="*/ 33277 w 169885"/>
                <a:gd name="connsiteY5" fmla="*/ 105529 h 159892"/>
                <a:gd name="connsiteX6" fmla="*/ 42071 w 169885"/>
                <a:gd name="connsiteY6" fmla="*/ 103231 h 159892"/>
                <a:gd name="connsiteX7" fmla="*/ 130911 w 169885"/>
                <a:gd name="connsiteY7" fmla="*/ 154496 h 159892"/>
                <a:gd name="connsiteX8" fmla="*/ 133010 w 169885"/>
                <a:gd name="connsiteY8" fmla="*/ 155096 h 159892"/>
                <a:gd name="connsiteX9" fmla="*/ 137007 w 169885"/>
                <a:gd name="connsiteY9" fmla="*/ 151598 h 159892"/>
                <a:gd name="connsiteX10" fmla="*/ 129413 w 169885"/>
                <a:gd name="connsiteY10" fmla="*/ 121318 h 159892"/>
                <a:gd name="connsiteX11" fmla="*/ 140305 w 169885"/>
                <a:gd name="connsiteY11" fmla="*/ 107228 h 159892"/>
                <a:gd name="connsiteX12" fmla="*/ 140605 w 169885"/>
                <a:gd name="connsiteY12" fmla="*/ 107128 h 159892"/>
                <a:gd name="connsiteX13" fmla="*/ 142504 w 169885"/>
                <a:gd name="connsiteY13" fmla="*/ 106928 h 159892"/>
                <a:gd name="connsiteX14" fmla="*/ 167587 w 169885"/>
                <a:gd name="connsiteY14" fmla="*/ 106928 h 159892"/>
                <a:gd name="connsiteX15" fmla="*/ 173982 w 169885"/>
                <a:gd name="connsiteY15" fmla="*/ 113324 h 159892"/>
                <a:gd name="connsiteX16" fmla="*/ 167587 w 169885"/>
                <a:gd name="connsiteY16" fmla="*/ 119819 h 159892"/>
                <a:gd name="connsiteX17" fmla="*/ 142603 w 169885"/>
                <a:gd name="connsiteY17" fmla="*/ 119819 h 159892"/>
                <a:gd name="connsiteX18" fmla="*/ 142204 w 169885"/>
                <a:gd name="connsiteY18" fmla="*/ 120619 h 159892"/>
                <a:gd name="connsiteX19" fmla="*/ 149799 w 169885"/>
                <a:gd name="connsiteY19" fmla="*/ 150998 h 159892"/>
                <a:gd name="connsiteX20" fmla="*/ 133010 w 169885"/>
                <a:gd name="connsiteY20" fmla="*/ 167887 h 159892"/>
                <a:gd name="connsiteX21" fmla="*/ 22185 w 169885"/>
                <a:gd name="connsiteY21" fmla="*/ 105529 h 159892"/>
                <a:gd name="connsiteX22" fmla="*/ 18987 w 169885"/>
                <a:gd name="connsiteY22" fmla="*/ 104730 h 159892"/>
                <a:gd name="connsiteX23" fmla="*/ 8394 w 169885"/>
                <a:gd name="connsiteY23" fmla="*/ 98534 h 159892"/>
                <a:gd name="connsiteX24" fmla="*/ 0 w 169885"/>
                <a:gd name="connsiteY24" fmla="*/ 83943 h 159892"/>
                <a:gd name="connsiteX25" fmla="*/ 8394 w 169885"/>
                <a:gd name="connsiteY25" fmla="*/ 69353 h 159892"/>
                <a:gd name="connsiteX26" fmla="*/ 124516 w 169885"/>
                <a:gd name="connsiteY26" fmla="*/ 2299 h 159892"/>
                <a:gd name="connsiteX27" fmla="*/ 132810 w 169885"/>
                <a:gd name="connsiteY27" fmla="*/ 0 h 159892"/>
                <a:gd name="connsiteX28" fmla="*/ 149799 w 169885"/>
                <a:gd name="connsiteY28" fmla="*/ 16889 h 159892"/>
                <a:gd name="connsiteX29" fmla="*/ 149599 w 169885"/>
                <a:gd name="connsiteY29" fmla="*/ 18488 h 159892"/>
                <a:gd name="connsiteX30" fmla="*/ 142204 w 169885"/>
                <a:gd name="connsiteY30" fmla="*/ 47268 h 159892"/>
                <a:gd name="connsiteX31" fmla="*/ 142603 w 169885"/>
                <a:gd name="connsiteY31" fmla="*/ 48168 h 159892"/>
                <a:gd name="connsiteX32" fmla="*/ 142703 w 169885"/>
                <a:gd name="connsiteY32" fmla="*/ 48168 h 159892"/>
                <a:gd name="connsiteX33" fmla="*/ 144902 w 169885"/>
                <a:gd name="connsiteY33" fmla="*/ 48168 h 159892"/>
                <a:gd name="connsiteX34" fmla="*/ 151298 w 169885"/>
                <a:gd name="connsiteY34" fmla="*/ 54563 h 159892"/>
                <a:gd name="connsiteX35" fmla="*/ 144902 w 169885"/>
                <a:gd name="connsiteY35" fmla="*/ 60959 h 159892"/>
                <a:gd name="connsiteX36" fmla="*/ 142504 w 169885"/>
                <a:gd name="connsiteY36" fmla="*/ 60959 h 159892"/>
                <a:gd name="connsiteX37" fmla="*/ 142404 w 169885"/>
                <a:gd name="connsiteY37" fmla="*/ 60959 h 159892"/>
                <a:gd name="connsiteX38" fmla="*/ 140205 w 169885"/>
                <a:gd name="connsiteY38" fmla="*/ 60659 h 159892"/>
                <a:gd name="connsiteX39" fmla="*/ 129413 w 169885"/>
                <a:gd name="connsiteY39" fmla="*/ 46669 h 159892"/>
                <a:gd name="connsiteX40" fmla="*/ 129612 w 169885"/>
                <a:gd name="connsiteY40" fmla="*/ 45170 h 159892"/>
                <a:gd name="connsiteX41" fmla="*/ 137007 w 169885"/>
                <a:gd name="connsiteY41" fmla="*/ 16289 h 159892"/>
                <a:gd name="connsiteX42" fmla="*/ 132910 w 169885"/>
                <a:gd name="connsiteY42" fmla="*/ 12791 h 159892"/>
                <a:gd name="connsiteX43" fmla="*/ 130911 w 169885"/>
                <a:gd name="connsiteY43" fmla="*/ 13391 h 159892"/>
                <a:gd name="connsiteX44" fmla="*/ 14790 w 169885"/>
                <a:gd name="connsiteY44" fmla="*/ 80446 h 159892"/>
                <a:gd name="connsiteX45" fmla="*/ 12791 w 169885"/>
                <a:gd name="connsiteY45" fmla="*/ 83943 h 159892"/>
                <a:gd name="connsiteX46" fmla="*/ 14790 w 169885"/>
                <a:gd name="connsiteY46" fmla="*/ 87541 h 159892"/>
                <a:gd name="connsiteX47" fmla="*/ 25383 w 169885"/>
                <a:gd name="connsiteY47" fmla="*/ 93537 h 159892"/>
                <a:gd name="connsiteX48" fmla="*/ 25483 w 169885"/>
                <a:gd name="connsiteY48" fmla="*/ 93637 h 159892"/>
                <a:gd name="connsiteX49" fmla="*/ 27781 w 169885"/>
                <a:gd name="connsiteY49" fmla="*/ 102331 h 159892"/>
                <a:gd name="connsiteX50" fmla="*/ 22185 w 169885"/>
                <a:gd name="connsiteY50" fmla="*/ 105529 h 15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69885" h="159892">
                  <a:moveTo>
                    <a:pt x="133010" y="167887"/>
                  </a:moveTo>
                  <a:lnTo>
                    <a:pt x="133010" y="167887"/>
                  </a:lnTo>
                  <a:cubicBezTo>
                    <a:pt x="130012" y="167887"/>
                    <a:pt x="127114" y="167087"/>
                    <a:pt x="124516" y="165588"/>
                  </a:cubicBezTo>
                  <a:lnTo>
                    <a:pt x="35676" y="114323"/>
                  </a:lnTo>
                  <a:cubicBezTo>
                    <a:pt x="34177" y="113424"/>
                    <a:pt x="33078" y="112024"/>
                    <a:pt x="32678" y="110426"/>
                  </a:cubicBezTo>
                  <a:cubicBezTo>
                    <a:pt x="32178" y="108727"/>
                    <a:pt x="32478" y="107028"/>
                    <a:pt x="33277" y="105529"/>
                  </a:cubicBezTo>
                  <a:cubicBezTo>
                    <a:pt x="34976" y="102631"/>
                    <a:pt x="39073" y="101532"/>
                    <a:pt x="42071" y="103231"/>
                  </a:cubicBezTo>
                  <a:lnTo>
                    <a:pt x="130911" y="154496"/>
                  </a:lnTo>
                  <a:cubicBezTo>
                    <a:pt x="131611" y="154896"/>
                    <a:pt x="132211" y="155096"/>
                    <a:pt x="133010" y="155096"/>
                  </a:cubicBezTo>
                  <a:cubicBezTo>
                    <a:pt x="135009" y="154996"/>
                    <a:pt x="136708" y="153596"/>
                    <a:pt x="137007" y="151598"/>
                  </a:cubicBezTo>
                  <a:lnTo>
                    <a:pt x="129413" y="121318"/>
                  </a:lnTo>
                  <a:cubicBezTo>
                    <a:pt x="129413" y="114223"/>
                    <a:pt x="133909" y="108527"/>
                    <a:pt x="140305" y="107228"/>
                  </a:cubicBezTo>
                  <a:lnTo>
                    <a:pt x="140605" y="107128"/>
                  </a:lnTo>
                  <a:cubicBezTo>
                    <a:pt x="141005" y="107128"/>
                    <a:pt x="141604" y="106928"/>
                    <a:pt x="142504" y="106928"/>
                  </a:cubicBezTo>
                  <a:lnTo>
                    <a:pt x="167587" y="106928"/>
                  </a:lnTo>
                  <a:cubicBezTo>
                    <a:pt x="171085" y="106928"/>
                    <a:pt x="173982" y="109826"/>
                    <a:pt x="173982" y="113324"/>
                  </a:cubicBezTo>
                  <a:cubicBezTo>
                    <a:pt x="173982" y="116921"/>
                    <a:pt x="171085" y="119819"/>
                    <a:pt x="167587" y="119819"/>
                  </a:cubicBezTo>
                  <a:lnTo>
                    <a:pt x="142603" y="119819"/>
                  </a:lnTo>
                  <a:cubicBezTo>
                    <a:pt x="142504" y="119919"/>
                    <a:pt x="142304" y="120119"/>
                    <a:pt x="142204" y="120619"/>
                  </a:cubicBezTo>
                  <a:lnTo>
                    <a:pt x="149799" y="150998"/>
                  </a:lnTo>
                  <a:cubicBezTo>
                    <a:pt x="149799" y="160292"/>
                    <a:pt x="142204" y="167887"/>
                    <a:pt x="133010" y="167887"/>
                  </a:cubicBezTo>
                  <a:close/>
                  <a:moveTo>
                    <a:pt x="22185" y="105529"/>
                  </a:moveTo>
                  <a:cubicBezTo>
                    <a:pt x="21086" y="105529"/>
                    <a:pt x="19987" y="105229"/>
                    <a:pt x="18987" y="104730"/>
                  </a:cubicBezTo>
                  <a:lnTo>
                    <a:pt x="8394" y="98534"/>
                  </a:lnTo>
                  <a:cubicBezTo>
                    <a:pt x="3198" y="95536"/>
                    <a:pt x="0" y="89939"/>
                    <a:pt x="0" y="83943"/>
                  </a:cubicBezTo>
                  <a:cubicBezTo>
                    <a:pt x="0" y="77948"/>
                    <a:pt x="3198" y="72351"/>
                    <a:pt x="8394" y="69353"/>
                  </a:cubicBezTo>
                  <a:lnTo>
                    <a:pt x="124516" y="2299"/>
                  </a:lnTo>
                  <a:cubicBezTo>
                    <a:pt x="127014" y="800"/>
                    <a:pt x="129912" y="0"/>
                    <a:pt x="132810" y="0"/>
                  </a:cubicBezTo>
                  <a:cubicBezTo>
                    <a:pt x="142204" y="0"/>
                    <a:pt x="149799" y="7595"/>
                    <a:pt x="149799" y="16889"/>
                  </a:cubicBezTo>
                  <a:lnTo>
                    <a:pt x="149599" y="18488"/>
                  </a:lnTo>
                  <a:lnTo>
                    <a:pt x="142204" y="47268"/>
                  </a:lnTo>
                  <a:cubicBezTo>
                    <a:pt x="142304" y="47968"/>
                    <a:pt x="142603" y="48168"/>
                    <a:pt x="142603" y="48168"/>
                  </a:cubicBezTo>
                  <a:lnTo>
                    <a:pt x="142703" y="48168"/>
                  </a:lnTo>
                  <a:lnTo>
                    <a:pt x="144902" y="48168"/>
                  </a:lnTo>
                  <a:cubicBezTo>
                    <a:pt x="148500" y="48168"/>
                    <a:pt x="151298" y="51066"/>
                    <a:pt x="151298" y="54563"/>
                  </a:cubicBezTo>
                  <a:cubicBezTo>
                    <a:pt x="151298" y="58161"/>
                    <a:pt x="148500" y="60959"/>
                    <a:pt x="144902" y="60959"/>
                  </a:cubicBezTo>
                  <a:lnTo>
                    <a:pt x="142504" y="60959"/>
                  </a:lnTo>
                  <a:lnTo>
                    <a:pt x="142404" y="60959"/>
                  </a:lnTo>
                  <a:cubicBezTo>
                    <a:pt x="142004" y="60959"/>
                    <a:pt x="141205" y="60959"/>
                    <a:pt x="140205" y="60659"/>
                  </a:cubicBezTo>
                  <a:cubicBezTo>
                    <a:pt x="133809" y="59460"/>
                    <a:pt x="129413" y="53664"/>
                    <a:pt x="129413" y="46669"/>
                  </a:cubicBezTo>
                  <a:lnTo>
                    <a:pt x="129612" y="45170"/>
                  </a:lnTo>
                  <a:lnTo>
                    <a:pt x="137007" y="16289"/>
                  </a:lnTo>
                  <a:cubicBezTo>
                    <a:pt x="136708" y="14290"/>
                    <a:pt x="135009" y="12791"/>
                    <a:pt x="132910" y="12791"/>
                  </a:cubicBezTo>
                  <a:cubicBezTo>
                    <a:pt x="132211" y="12791"/>
                    <a:pt x="131611" y="12991"/>
                    <a:pt x="130911" y="13391"/>
                  </a:cubicBezTo>
                  <a:lnTo>
                    <a:pt x="14790" y="80446"/>
                  </a:lnTo>
                  <a:cubicBezTo>
                    <a:pt x="13491" y="81245"/>
                    <a:pt x="12891" y="82444"/>
                    <a:pt x="12791" y="83943"/>
                  </a:cubicBezTo>
                  <a:cubicBezTo>
                    <a:pt x="12891" y="85542"/>
                    <a:pt x="13491" y="86741"/>
                    <a:pt x="14790" y="87541"/>
                  </a:cubicBezTo>
                  <a:lnTo>
                    <a:pt x="25383" y="93537"/>
                  </a:lnTo>
                  <a:cubicBezTo>
                    <a:pt x="25383" y="93637"/>
                    <a:pt x="25383" y="93637"/>
                    <a:pt x="25483" y="93637"/>
                  </a:cubicBezTo>
                  <a:cubicBezTo>
                    <a:pt x="28481" y="95436"/>
                    <a:pt x="29480" y="99333"/>
                    <a:pt x="27781" y="102331"/>
                  </a:cubicBezTo>
                  <a:cubicBezTo>
                    <a:pt x="26682" y="104330"/>
                    <a:pt x="24484" y="105529"/>
                    <a:pt x="22185" y="1055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9" name="Group 538">
            <a:extLst>
              <a:ext uri="{FF2B5EF4-FFF2-40B4-BE49-F238E27FC236}">
                <a16:creationId xmlns:a16="http://schemas.microsoft.com/office/drawing/2014/main" id="{2385403F-9793-4465-A82C-8CB9554625A0}"/>
              </a:ext>
            </a:extLst>
          </p:cNvPr>
          <p:cNvGrpSpPr/>
          <p:nvPr/>
        </p:nvGrpSpPr>
        <p:grpSpPr>
          <a:xfrm>
            <a:off x="7500104" y="4753771"/>
            <a:ext cx="663751" cy="467784"/>
            <a:chOff x="7500104" y="4753771"/>
            <a:chExt cx="663751" cy="467784"/>
          </a:xfrm>
        </p:grpSpPr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F24792B4-938D-4274-89A9-DD873D01A394}"/>
                </a:ext>
              </a:extLst>
            </p:cNvPr>
            <p:cNvSpPr/>
            <p:nvPr/>
          </p:nvSpPr>
          <p:spPr>
            <a:xfrm>
              <a:off x="7635113" y="4860799"/>
              <a:ext cx="19987" cy="9993"/>
            </a:xfrm>
            <a:custGeom>
              <a:avLst/>
              <a:gdLst>
                <a:gd name="connsiteX0" fmla="*/ 7495 w 19986"/>
                <a:gd name="connsiteY0" fmla="*/ 12891 h 9993"/>
                <a:gd name="connsiteX1" fmla="*/ 6395 w 19986"/>
                <a:gd name="connsiteY1" fmla="*/ 12891 h 9993"/>
                <a:gd name="connsiteX2" fmla="*/ 0 w 19986"/>
                <a:gd name="connsiteY2" fmla="*/ 6496 h 9993"/>
                <a:gd name="connsiteX3" fmla="*/ 6395 w 19986"/>
                <a:gd name="connsiteY3" fmla="*/ 100 h 9993"/>
                <a:gd name="connsiteX4" fmla="*/ 7395 w 19986"/>
                <a:gd name="connsiteY4" fmla="*/ 100 h 9993"/>
                <a:gd name="connsiteX5" fmla="*/ 16689 w 19986"/>
                <a:gd name="connsiteY5" fmla="*/ 0 h 9993"/>
                <a:gd name="connsiteX6" fmla="*/ 23084 w 19986"/>
                <a:gd name="connsiteY6" fmla="*/ 6396 h 9993"/>
                <a:gd name="connsiteX7" fmla="*/ 16689 w 19986"/>
                <a:gd name="connsiteY7" fmla="*/ 12691 h 9993"/>
                <a:gd name="connsiteX8" fmla="*/ 7495 w 19986"/>
                <a:gd name="connsiteY8" fmla="*/ 12891 h 9993"/>
                <a:gd name="connsiteX9" fmla="*/ 7495 w 19986"/>
                <a:gd name="connsiteY9" fmla="*/ 128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86" h="9993">
                  <a:moveTo>
                    <a:pt x="7495" y="12891"/>
                  </a:moveTo>
                  <a:lnTo>
                    <a:pt x="6395" y="12891"/>
                  </a:lnTo>
                  <a:cubicBezTo>
                    <a:pt x="2898" y="12891"/>
                    <a:pt x="0" y="9993"/>
                    <a:pt x="0" y="6496"/>
                  </a:cubicBezTo>
                  <a:cubicBezTo>
                    <a:pt x="0" y="2898"/>
                    <a:pt x="2898" y="100"/>
                    <a:pt x="6395" y="100"/>
                  </a:cubicBezTo>
                  <a:lnTo>
                    <a:pt x="7395" y="100"/>
                  </a:lnTo>
                  <a:cubicBezTo>
                    <a:pt x="10493" y="0"/>
                    <a:pt x="13591" y="0"/>
                    <a:pt x="16689" y="0"/>
                  </a:cubicBezTo>
                  <a:cubicBezTo>
                    <a:pt x="20286" y="0"/>
                    <a:pt x="23084" y="2798"/>
                    <a:pt x="23084" y="6396"/>
                  </a:cubicBezTo>
                  <a:cubicBezTo>
                    <a:pt x="23084" y="9893"/>
                    <a:pt x="20286" y="12691"/>
                    <a:pt x="16689" y="12691"/>
                  </a:cubicBezTo>
                  <a:cubicBezTo>
                    <a:pt x="13691" y="12691"/>
                    <a:pt x="10493" y="12791"/>
                    <a:pt x="7495" y="12891"/>
                  </a:cubicBezTo>
                  <a:lnTo>
                    <a:pt x="7495" y="12891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A8C11505-DD48-42D9-A07C-70F945EE8514}"/>
                </a:ext>
              </a:extLst>
            </p:cNvPr>
            <p:cNvSpPr/>
            <p:nvPr/>
          </p:nvSpPr>
          <p:spPr>
            <a:xfrm>
              <a:off x="7635412" y="4801838"/>
              <a:ext cx="399730" cy="419717"/>
            </a:xfrm>
            <a:custGeom>
              <a:avLst/>
              <a:gdLst>
                <a:gd name="connsiteX0" fmla="*/ 394834 w 399730"/>
                <a:gd name="connsiteY0" fmla="*/ 428311 h 419717"/>
                <a:gd name="connsiteX1" fmla="*/ 394134 w 399730"/>
                <a:gd name="connsiteY1" fmla="*/ 428311 h 419717"/>
                <a:gd name="connsiteX2" fmla="*/ 388438 w 399730"/>
                <a:gd name="connsiteY2" fmla="*/ 421516 h 419717"/>
                <a:gd name="connsiteX3" fmla="*/ 388938 w 399730"/>
                <a:gd name="connsiteY3" fmla="*/ 406326 h 419717"/>
                <a:gd name="connsiteX4" fmla="*/ 348066 w 399730"/>
                <a:gd name="connsiteY4" fmla="*/ 235041 h 419717"/>
                <a:gd name="connsiteX5" fmla="*/ 233543 w 399730"/>
                <a:gd name="connsiteY5" fmla="*/ 113623 h 419717"/>
                <a:gd name="connsiteX6" fmla="*/ 231044 w 399730"/>
                <a:gd name="connsiteY6" fmla="*/ 104929 h 419717"/>
                <a:gd name="connsiteX7" fmla="*/ 239738 w 399730"/>
                <a:gd name="connsiteY7" fmla="*/ 102431 h 419717"/>
                <a:gd name="connsiteX8" fmla="*/ 359458 w 399730"/>
                <a:gd name="connsiteY8" fmla="*/ 229345 h 419717"/>
                <a:gd name="connsiteX9" fmla="*/ 359557 w 399730"/>
                <a:gd name="connsiteY9" fmla="*/ 229445 h 419717"/>
                <a:gd name="connsiteX10" fmla="*/ 382242 w 399730"/>
                <a:gd name="connsiteY10" fmla="*/ 287007 h 419717"/>
                <a:gd name="connsiteX11" fmla="*/ 364754 w 399730"/>
                <a:gd name="connsiteY11" fmla="*/ 226947 h 419717"/>
                <a:gd name="connsiteX12" fmla="*/ 364754 w 399730"/>
                <a:gd name="connsiteY12" fmla="*/ 226847 h 419717"/>
                <a:gd name="connsiteX13" fmla="*/ 310890 w 399730"/>
                <a:gd name="connsiteY13" fmla="*/ 136508 h 419717"/>
                <a:gd name="connsiteX14" fmla="*/ 309392 w 399730"/>
                <a:gd name="connsiteY14" fmla="*/ 131811 h 419717"/>
                <a:gd name="connsiteX15" fmla="*/ 311690 w 399730"/>
                <a:gd name="connsiteY15" fmla="*/ 127414 h 419717"/>
                <a:gd name="connsiteX16" fmla="*/ 320684 w 399730"/>
                <a:gd name="connsiteY16" fmla="*/ 128213 h 419717"/>
                <a:gd name="connsiteX17" fmla="*/ 376746 w 399730"/>
                <a:gd name="connsiteY17" fmla="*/ 222250 h 419717"/>
                <a:gd name="connsiteX18" fmla="*/ 376746 w 399730"/>
                <a:gd name="connsiteY18" fmla="*/ 222450 h 419717"/>
                <a:gd name="connsiteX19" fmla="*/ 398531 w 399730"/>
                <a:gd name="connsiteY19" fmla="*/ 304594 h 419717"/>
                <a:gd name="connsiteX20" fmla="*/ 397432 w 399730"/>
                <a:gd name="connsiteY20" fmla="*/ 309391 h 419717"/>
                <a:gd name="connsiteX21" fmla="*/ 393235 w 399730"/>
                <a:gd name="connsiteY21" fmla="*/ 311990 h 419717"/>
                <a:gd name="connsiteX22" fmla="*/ 389038 w 399730"/>
                <a:gd name="connsiteY22" fmla="*/ 311190 h 419717"/>
                <a:gd name="connsiteX23" fmla="*/ 391036 w 399730"/>
                <a:gd name="connsiteY23" fmla="*/ 319584 h 419717"/>
                <a:gd name="connsiteX24" fmla="*/ 394234 w 399730"/>
                <a:gd name="connsiteY24" fmla="*/ 318285 h 419717"/>
                <a:gd name="connsiteX25" fmla="*/ 401330 w 399730"/>
                <a:gd name="connsiteY25" fmla="*/ 323882 h 419717"/>
                <a:gd name="connsiteX26" fmla="*/ 395734 w 399730"/>
                <a:gd name="connsiteY26" fmla="*/ 330977 h 419717"/>
                <a:gd name="connsiteX27" fmla="*/ 393535 w 399730"/>
                <a:gd name="connsiteY27" fmla="*/ 330877 h 419717"/>
                <a:gd name="connsiteX28" fmla="*/ 394834 w 399730"/>
                <a:gd name="connsiteY28" fmla="*/ 337672 h 419717"/>
                <a:gd name="connsiteX29" fmla="*/ 396333 w 399730"/>
                <a:gd name="connsiteY29" fmla="*/ 337372 h 419717"/>
                <a:gd name="connsiteX30" fmla="*/ 403229 w 399730"/>
                <a:gd name="connsiteY30" fmla="*/ 343269 h 419717"/>
                <a:gd name="connsiteX31" fmla="*/ 404527 w 399730"/>
                <a:gd name="connsiteY31" fmla="*/ 375547 h 419717"/>
                <a:gd name="connsiteX32" fmla="*/ 401130 w 399730"/>
                <a:gd name="connsiteY32" fmla="*/ 422915 h 419717"/>
                <a:gd name="connsiteX33" fmla="*/ 394834 w 399730"/>
                <a:gd name="connsiteY33" fmla="*/ 428311 h 419717"/>
                <a:gd name="connsiteX34" fmla="*/ 302996 w 399730"/>
                <a:gd name="connsiteY34" fmla="*/ 124516 h 419717"/>
                <a:gd name="connsiteX35" fmla="*/ 298399 w 399730"/>
                <a:gd name="connsiteY35" fmla="*/ 122517 h 419717"/>
                <a:gd name="connsiteX36" fmla="*/ 9194 w 399730"/>
                <a:gd name="connsiteY36" fmla="*/ 12891 h 419717"/>
                <a:gd name="connsiteX37" fmla="*/ 9094 w 399730"/>
                <a:gd name="connsiteY37" fmla="*/ 12891 h 419717"/>
                <a:gd name="connsiteX38" fmla="*/ 8495 w 399730"/>
                <a:gd name="connsiteY38" fmla="*/ 12791 h 419717"/>
                <a:gd name="connsiteX39" fmla="*/ 8395 w 399730"/>
                <a:gd name="connsiteY39" fmla="*/ 12791 h 419717"/>
                <a:gd name="connsiteX40" fmla="*/ 6596 w 399730"/>
                <a:gd name="connsiteY40" fmla="*/ 12791 h 419717"/>
                <a:gd name="connsiteX41" fmla="*/ 6396 w 399730"/>
                <a:gd name="connsiteY41" fmla="*/ 12791 h 419717"/>
                <a:gd name="connsiteX42" fmla="*/ 0 w 399730"/>
                <a:gd name="connsiteY42" fmla="*/ 6396 h 419717"/>
                <a:gd name="connsiteX43" fmla="*/ 6396 w 399730"/>
                <a:gd name="connsiteY43" fmla="*/ 0 h 419717"/>
                <a:gd name="connsiteX44" fmla="*/ 7195 w 399730"/>
                <a:gd name="connsiteY44" fmla="*/ 0 h 419717"/>
                <a:gd name="connsiteX45" fmla="*/ 9294 w 399730"/>
                <a:gd name="connsiteY45" fmla="*/ 100 h 419717"/>
                <a:gd name="connsiteX46" fmla="*/ 9993 w 399730"/>
                <a:gd name="connsiteY46" fmla="*/ 200 h 419717"/>
                <a:gd name="connsiteX47" fmla="*/ 176681 w 399730"/>
                <a:gd name="connsiteY47" fmla="*/ 31678 h 419717"/>
                <a:gd name="connsiteX48" fmla="*/ 307593 w 399730"/>
                <a:gd name="connsiteY48" fmla="*/ 113623 h 419717"/>
                <a:gd name="connsiteX49" fmla="*/ 307393 w 399730"/>
                <a:gd name="connsiteY49" fmla="*/ 122717 h 419717"/>
                <a:gd name="connsiteX50" fmla="*/ 302996 w 399730"/>
                <a:gd name="connsiteY50" fmla="*/ 124516 h 419717"/>
                <a:gd name="connsiteX51" fmla="*/ 219552 w 399730"/>
                <a:gd name="connsiteY51" fmla="*/ 105729 h 419717"/>
                <a:gd name="connsiteX52" fmla="*/ 216854 w 399730"/>
                <a:gd name="connsiteY52" fmla="*/ 105129 h 419717"/>
                <a:gd name="connsiteX53" fmla="*/ 32179 w 399730"/>
                <a:gd name="connsiteY53" fmla="*/ 71652 h 419717"/>
                <a:gd name="connsiteX54" fmla="*/ 27682 w 399730"/>
                <a:gd name="connsiteY54" fmla="*/ 69753 h 419717"/>
                <a:gd name="connsiteX55" fmla="*/ 25883 w 399730"/>
                <a:gd name="connsiteY55" fmla="*/ 65256 h 419717"/>
                <a:gd name="connsiteX56" fmla="*/ 32278 w 399730"/>
                <a:gd name="connsiteY56" fmla="*/ 58960 h 419717"/>
                <a:gd name="connsiteX57" fmla="*/ 222250 w 399730"/>
                <a:gd name="connsiteY57" fmla="*/ 93537 h 419717"/>
                <a:gd name="connsiteX58" fmla="*/ 225348 w 399730"/>
                <a:gd name="connsiteY58" fmla="*/ 102031 h 419717"/>
                <a:gd name="connsiteX59" fmla="*/ 219552 w 399730"/>
                <a:gd name="connsiteY59" fmla="*/ 105729 h 419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99730" h="419717">
                  <a:moveTo>
                    <a:pt x="394834" y="428311"/>
                  </a:moveTo>
                  <a:cubicBezTo>
                    <a:pt x="394634" y="428311"/>
                    <a:pt x="394334" y="428311"/>
                    <a:pt x="394134" y="428311"/>
                  </a:cubicBezTo>
                  <a:cubicBezTo>
                    <a:pt x="390737" y="427912"/>
                    <a:pt x="388239" y="424913"/>
                    <a:pt x="388438" y="421516"/>
                  </a:cubicBezTo>
                  <a:cubicBezTo>
                    <a:pt x="388738" y="416719"/>
                    <a:pt x="388938" y="411623"/>
                    <a:pt x="388938" y="406326"/>
                  </a:cubicBezTo>
                  <a:cubicBezTo>
                    <a:pt x="388938" y="351963"/>
                    <a:pt x="373648" y="287906"/>
                    <a:pt x="348066" y="235041"/>
                  </a:cubicBezTo>
                  <a:cubicBezTo>
                    <a:pt x="318585" y="179579"/>
                    <a:pt x="281211" y="139906"/>
                    <a:pt x="233543" y="113623"/>
                  </a:cubicBezTo>
                  <a:cubicBezTo>
                    <a:pt x="230445" y="111924"/>
                    <a:pt x="229346" y="108027"/>
                    <a:pt x="231044" y="104929"/>
                  </a:cubicBezTo>
                  <a:cubicBezTo>
                    <a:pt x="232643" y="101931"/>
                    <a:pt x="236740" y="100832"/>
                    <a:pt x="239738" y="102431"/>
                  </a:cubicBezTo>
                  <a:cubicBezTo>
                    <a:pt x="289705" y="129912"/>
                    <a:pt x="328779" y="171384"/>
                    <a:pt x="359458" y="229345"/>
                  </a:cubicBezTo>
                  <a:lnTo>
                    <a:pt x="359557" y="229445"/>
                  </a:lnTo>
                  <a:cubicBezTo>
                    <a:pt x="368352" y="247633"/>
                    <a:pt x="375946" y="266920"/>
                    <a:pt x="382242" y="287007"/>
                  </a:cubicBezTo>
                  <a:cubicBezTo>
                    <a:pt x="377745" y="266220"/>
                    <a:pt x="371950" y="246034"/>
                    <a:pt x="364754" y="226947"/>
                  </a:cubicBezTo>
                  <a:lnTo>
                    <a:pt x="364754" y="226847"/>
                  </a:lnTo>
                  <a:cubicBezTo>
                    <a:pt x="350564" y="192370"/>
                    <a:pt x="332376" y="161991"/>
                    <a:pt x="310890" y="136508"/>
                  </a:cubicBezTo>
                  <a:cubicBezTo>
                    <a:pt x="309791" y="135209"/>
                    <a:pt x="309292" y="133510"/>
                    <a:pt x="309392" y="131811"/>
                  </a:cubicBezTo>
                  <a:cubicBezTo>
                    <a:pt x="309591" y="130112"/>
                    <a:pt x="310391" y="128513"/>
                    <a:pt x="311690" y="127414"/>
                  </a:cubicBezTo>
                  <a:cubicBezTo>
                    <a:pt x="314288" y="125216"/>
                    <a:pt x="318485" y="125615"/>
                    <a:pt x="320684" y="128213"/>
                  </a:cubicBezTo>
                  <a:cubicBezTo>
                    <a:pt x="343069" y="154796"/>
                    <a:pt x="361956" y="186474"/>
                    <a:pt x="376746" y="222250"/>
                  </a:cubicBezTo>
                  <a:lnTo>
                    <a:pt x="376746" y="222450"/>
                  </a:lnTo>
                  <a:cubicBezTo>
                    <a:pt x="386539" y="248432"/>
                    <a:pt x="393835" y="276114"/>
                    <a:pt x="398531" y="304594"/>
                  </a:cubicBezTo>
                  <a:cubicBezTo>
                    <a:pt x="398831" y="306293"/>
                    <a:pt x="398431" y="307992"/>
                    <a:pt x="397432" y="309391"/>
                  </a:cubicBezTo>
                  <a:cubicBezTo>
                    <a:pt x="396433" y="310791"/>
                    <a:pt x="394934" y="311690"/>
                    <a:pt x="393235" y="311990"/>
                  </a:cubicBezTo>
                  <a:cubicBezTo>
                    <a:pt x="391836" y="312189"/>
                    <a:pt x="390237" y="311890"/>
                    <a:pt x="389038" y="311190"/>
                  </a:cubicBezTo>
                  <a:cubicBezTo>
                    <a:pt x="389737" y="314088"/>
                    <a:pt x="390437" y="316886"/>
                    <a:pt x="391036" y="319584"/>
                  </a:cubicBezTo>
                  <a:cubicBezTo>
                    <a:pt x="391936" y="318885"/>
                    <a:pt x="393035" y="318485"/>
                    <a:pt x="394234" y="318285"/>
                  </a:cubicBezTo>
                  <a:cubicBezTo>
                    <a:pt x="397632" y="317886"/>
                    <a:pt x="400830" y="320384"/>
                    <a:pt x="401330" y="323882"/>
                  </a:cubicBezTo>
                  <a:cubicBezTo>
                    <a:pt x="401729" y="327379"/>
                    <a:pt x="399231" y="330577"/>
                    <a:pt x="395734" y="330977"/>
                  </a:cubicBezTo>
                  <a:cubicBezTo>
                    <a:pt x="394934" y="331077"/>
                    <a:pt x="394234" y="331077"/>
                    <a:pt x="393535" y="330877"/>
                  </a:cubicBezTo>
                  <a:cubicBezTo>
                    <a:pt x="393934" y="333175"/>
                    <a:pt x="394434" y="335374"/>
                    <a:pt x="394834" y="337672"/>
                  </a:cubicBezTo>
                  <a:cubicBezTo>
                    <a:pt x="395333" y="337472"/>
                    <a:pt x="395833" y="337372"/>
                    <a:pt x="396333" y="337372"/>
                  </a:cubicBezTo>
                  <a:cubicBezTo>
                    <a:pt x="399731" y="337073"/>
                    <a:pt x="402928" y="339771"/>
                    <a:pt x="403229" y="343269"/>
                  </a:cubicBezTo>
                  <a:cubicBezTo>
                    <a:pt x="404128" y="354061"/>
                    <a:pt x="404527" y="364954"/>
                    <a:pt x="404527" y="375547"/>
                  </a:cubicBezTo>
                  <a:cubicBezTo>
                    <a:pt x="404527" y="392935"/>
                    <a:pt x="403428" y="408824"/>
                    <a:pt x="401130" y="422915"/>
                  </a:cubicBezTo>
                  <a:cubicBezTo>
                    <a:pt x="400630" y="426013"/>
                    <a:pt x="397932" y="428311"/>
                    <a:pt x="394834" y="428311"/>
                  </a:cubicBezTo>
                  <a:close/>
                  <a:moveTo>
                    <a:pt x="302996" y="124516"/>
                  </a:moveTo>
                  <a:cubicBezTo>
                    <a:pt x="301197" y="124516"/>
                    <a:pt x="299598" y="123816"/>
                    <a:pt x="298399" y="122517"/>
                  </a:cubicBezTo>
                  <a:cubicBezTo>
                    <a:pt x="235441" y="56762"/>
                    <a:pt x="146201" y="22984"/>
                    <a:pt x="9194" y="12891"/>
                  </a:cubicBezTo>
                  <a:cubicBezTo>
                    <a:pt x="9094" y="12891"/>
                    <a:pt x="9094" y="12891"/>
                    <a:pt x="9094" y="12891"/>
                  </a:cubicBezTo>
                  <a:cubicBezTo>
                    <a:pt x="8794" y="12891"/>
                    <a:pt x="8594" y="12891"/>
                    <a:pt x="8495" y="12791"/>
                  </a:cubicBezTo>
                  <a:lnTo>
                    <a:pt x="8395" y="12791"/>
                  </a:lnTo>
                  <a:cubicBezTo>
                    <a:pt x="7895" y="12791"/>
                    <a:pt x="7395" y="12791"/>
                    <a:pt x="6596" y="12791"/>
                  </a:cubicBezTo>
                  <a:lnTo>
                    <a:pt x="6396" y="12791"/>
                  </a:lnTo>
                  <a:cubicBezTo>
                    <a:pt x="2798" y="12791"/>
                    <a:pt x="0" y="9893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7195" y="0"/>
                  </a:lnTo>
                  <a:cubicBezTo>
                    <a:pt x="7795" y="0"/>
                    <a:pt x="8495" y="0"/>
                    <a:pt x="9294" y="100"/>
                  </a:cubicBezTo>
                  <a:cubicBezTo>
                    <a:pt x="9594" y="100"/>
                    <a:pt x="9893" y="100"/>
                    <a:pt x="9993" y="200"/>
                  </a:cubicBezTo>
                  <a:cubicBezTo>
                    <a:pt x="76049" y="4997"/>
                    <a:pt x="130512" y="15290"/>
                    <a:pt x="176681" y="31678"/>
                  </a:cubicBezTo>
                  <a:cubicBezTo>
                    <a:pt x="229845" y="50466"/>
                    <a:pt x="272717" y="77248"/>
                    <a:pt x="307593" y="113623"/>
                  </a:cubicBezTo>
                  <a:cubicBezTo>
                    <a:pt x="309991" y="116222"/>
                    <a:pt x="309991" y="120219"/>
                    <a:pt x="307393" y="122717"/>
                  </a:cubicBezTo>
                  <a:cubicBezTo>
                    <a:pt x="306194" y="123816"/>
                    <a:pt x="304694" y="124516"/>
                    <a:pt x="302996" y="124516"/>
                  </a:cubicBezTo>
                  <a:close/>
                  <a:moveTo>
                    <a:pt x="219552" y="105729"/>
                  </a:moveTo>
                  <a:cubicBezTo>
                    <a:pt x="218653" y="105729"/>
                    <a:pt x="217754" y="105529"/>
                    <a:pt x="216854" y="105129"/>
                  </a:cubicBezTo>
                  <a:cubicBezTo>
                    <a:pt x="168786" y="82844"/>
                    <a:pt x="110026" y="72251"/>
                    <a:pt x="32179" y="71652"/>
                  </a:cubicBezTo>
                  <a:cubicBezTo>
                    <a:pt x="30479" y="71652"/>
                    <a:pt x="28881" y="71052"/>
                    <a:pt x="27682" y="69753"/>
                  </a:cubicBezTo>
                  <a:cubicBezTo>
                    <a:pt x="26482" y="68554"/>
                    <a:pt x="25883" y="66955"/>
                    <a:pt x="25883" y="65256"/>
                  </a:cubicBezTo>
                  <a:cubicBezTo>
                    <a:pt x="25883" y="61758"/>
                    <a:pt x="28781" y="58960"/>
                    <a:pt x="32278" y="58960"/>
                  </a:cubicBezTo>
                  <a:cubicBezTo>
                    <a:pt x="112025" y="59460"/>
                    <a:pt x="172384" y="70452"/>
                    <a:pt x="222250" y="93537"/>
                  </a:cubicBezTo>
                  <a:cubicBezTo>
                    <a:pt x="225448" y="95036"/>
                    <a:pt x="226847" y="98833"/>
                    <a:pt x="225348" y="102031"/>
                  </a:cubicBezTo>
                  <a:cubicBezTo>
                    <a:pt x="224349" y="104330"/>
                    <a:pt x="222051" y="105729"/>
                    <a:pt x="219552" y="1057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87D1DCFC-2B89-448E-9AA8-7C543389DFFE}"/>
                </a:ext>
              </a:extLst>
            </p:cNvPr>
            <p:cNvSpPr/>
            <p:nvPr/>
          </p:nvSpPr>
          <p:spPr>
            <a:xfrm>
              <a:off x="7500104" y="4753771"/>
              <a:ext cx="169885" cy="159892"/>
            </a:xfrm>
            <a:custGeom>
              <a:avLst/>
              <a:gdLst>
                <a:gd name="connsiteX0" fmla="*/ 133010 w 169885"/>
                <a:gd name="connsiteY0" fmla="*/ 167887 h 159892"/>
                <a:gd name="connsiteX1" fmla="*/ 133010 w 169885"/>
                <a:gd name="connsiteY1" fmla="*/ 167887 h 159892"/>
                <a:gd name="connsiteX2" fmla="*/ 124516 w 169885"/>
                <a:gd name="connsiteY2" fmla="*/ 165588 h 159892"/>
                <a:gd name="connsiteX3" fmla="*/ 35676 w 169885"/>
                <a:gd name="connsiteY3" fmla="*/ 114323 h 159892"/>
                <a:gd name="connsiteX4" fmla="*/ 33278 w 169885"/>
                <a:gd name="connsiteY4" fmla="*/ 105529 h 159892"/>
                <a:gd name="connsiteX5" fmla="*/ 42071 w 169885"/>
                <a:gd name="connsiteY5" fmla="*/ 103230 h 159892"/>
                <a:gd name="connsiteX6" fmla="*/ 130911 w 169885"/>
                <a:gd name="connsiteY6" fmla="*/ 154496 h 159892"/>
                <a:gd name="connsiteX7" fmla="*/ 133010 w 169885"/>
                <a:gd name="connsiteY7" fmla="*/ 155095 h 159892"/>
                <a:gd name="connsiteX8" fmla="*/ 137007 w 169885"/>
                <a:gd name="connsiteY8" fmla="*/ 151598 h 159892"/>
                <a:gd name="connsiteX9" fmla="*/ 129413 w 169885"/>
                <a:gd name="connsiteY9" fmla="*/ 121318 h 159892"/>
                <a:gd name="connsiteX10" fmla="*/ 140305 w 169885"/>
                <a:gd name="connsiteY10" fmla="*/ 107228 h 159892"/>
                <a:gd name="connsiteX11" fmla="*/ 140605 w 169885"/>
                <a:gd name="connsiteY11" fmla="*/ 107128 h 159892"/>
                <a:gd name="connsiteX12" fmla="*/ 142504 w 169885"/>
                <a:gd name="connsiteY12" fmla="*/ 107028 h 159892"/>
                <a:gd name="connsiteX13" fmla="*/ 167587 w 169885"/>
                <a:gd name="connsiteY13" fmla="*/ 107028 h 159892"/>
                <a:gd name="connsiteX14" fmla="*/ 173982 w 169885"/>
                <a:gd name="connsiteY14" fmla="*/ 113324 h 159892"/>
                <a:gd name="connsiteX15" fmla="*/ 167587 w 169885"/>
                <a:gd name="connsiteY15" fmla="*/ 119719 h 159892"/>
                <a:gd name="connsiteX16" fmla="*/ 142703 w 169885"/>
                <a:gd name="connsiteY16" fmla="*/ 119719 h 159892"/>
                <a:gd name="connsiteX17" fmla="*/ 142204 w 169885"/>
                <a:gd name="connsiteY17" fmla="*/ 120618 h 159892"/>
                <a:gd name="connsiteX18" fmla="*/ 149899 w 169885"/>
                <a:gd name="connsiteY18" fmla="*/ 150998 h 159892"/>
                <a:gd name="connsiteX19" fmla="*/ 133010 w 169885"/>
                <a:gd name="connsiteY19" fmla="*/ 167887 h 159892"/>
                <a:gd name="connsiteX20" fmla="*/ 22285 w 169885"/>
                <a:gd name="connsiteY20" fmla="*/ 105529 h 159892"/>
                <a:gd name="connsiteX21" fmla="*/ 19087 w 169885"/>
                <a:gd name="connsiteY21" fmla="*/ 104729 h 159892"/>
                <a:gd name="connsiteX22" fmla="*/ 8494 w 169885"/>
                <a:gd name="connsiteY22" fmla="*/ 98533 h 159892"/>
                <a:gd name="connsiteX23" fmla="*/ 0 w 169885"/>
                <a:gd name="connsiteY23" fmla="*/ 83943 h 159892"/>
                <a:gd name="connsiteX24" fmla="*/ 8494 w 169885"/>
                <a:gd name="connsiteY24" fmla="*/ 69353 h 159892"/>
                <a:gd name="connsiteX25" fmla="*/ 124516 w 169885"/>
                <a:gd name="connsiteY25" fmla="*/ 2298 h 159892"/>
                <a:gd name="connsiteX26" fmla="*/ 132810 w 169885"/>
                <a:gd name="connsiteY26" fmla="*/ 0 h 159892"/>
                <a:gd name="connsiteX27" fmla="*/ 149899 w 169885"/>
                <a:gd name="connsiteY27" fmla="*/ 16889 h 159892"/>
                <a:gd name="connsiteX28" fmla="*/ 149699 w 169885"/>
                <a:gd name="connsiteY28" fmla="*/ 18488 h 159892"/>
                <a:gd name="connsiteX29" fmla="*/ 142204 w 169885"/>
                <a:gd name="connsiteY29" fmla="*/ 47268 h 159892"/>
                <a:gd name="connsiteX30" fmla="*/ 142603 w 169885"/>
                <a:gd name="connsiteY30" fmla="*/ 48167 h 159892"/>
                <a:gd name="connsiteX31" fmla="*/ 142703 w 169885"/>
                <a:gd name="connsiteY31" fmla="*/ 48167 h 159892"/>
                <a:gd name="connsiteX32" fmla="*/ 142804 w 169885"/>
                <a:gd name="connsiteY32" fmla="*/ 48167 h 159892"/>
                <a:gd name="connsiteX33" fmla="*/ 144902 w 169885"/>
                <a:gd name="connsiteY33" fmla="*/ 48167 h 159892"/>
                <a:gd name="connsiteX34" fmla="*/ 151298 w 169885"/>
                <a:gd name="connsiteY34" fmla="*/ 54563 h 159892"/>
                <a:gd name="connsiteX35" fmla="*/ 144902 w 169885"/>
                <a:gd name="connsiteY35" fmla="*/ 60959 h 159892"/>
                <a:gd name="connsiteX36" fmla="*/ 142504 w 169885"/>
                <a:gd name="connsiteY36" fmla="*/ 60959 h 159892"/>
                <a:gd name="connsiteX37" fmla="*/ 140305 w 169885"/>
                <a:gd name="connsiteY37" fmla="*/ 60759 h 159892"/>
                <a:gd name="connsiteX38" fmla="*/ 129413 w 169885"/>
                <a:gd name="connsiteY38" fmla="*/ 46668 h 159892"/>
                <a:gd name="connsiteX39" fmla="*/ 129612 w 169885"/>
                <a:gd name="connsiteY39" fmla="*/ 45169 h 159892"/>
                <a:gd name="connsiteX40" fmla="*/ 137007 w 169885"/>
                <a:gd name="connsiteY40" fmla="*/ 16289 h 159892"/>
                <a:gd name="connsiteX41" fmla="*/ 132910 w 169885"/>
                <a:gd name="connsiteY41" fmla="*/ 12791 h 159892"/>
                <a:gd name="connsiteX42" fmla="*/ 130911 w 169885"/>
                <a:gd name="connsiteY42" fmla="*/ 13391 h 159892"/>
                <a:gd name="connsiteX43" fmla="*/ 14790 w 169885"/>
                <a:gd name="connsiteY43" fmla="*/ 80446 h 159892"/>
                <a:gd name="connsiteX44" fmla="*/ 12791 w 169885"/>
                <a:gd name="connsiteY44" fmla="*/ 83943 h 159892"/>
                <a:gd name="connsiteX45" fmla="*/ 14890 w 169885"/>
                <a:gd name="connsiteY45" fmla="*/ 87441 h 159892"/>
                <a:gd name="connsiteX46" fmla="*/ 25483 w 169885"/>
                <a:gd name="connsiteY46" fmla="*/ 93637 h 159892"/>
                <a:gd name="connsiteX47" fmla="*/ 27781 w 169885"/>
                <a:gd name="connsiteY47" fmla="*/ 102331 h 159892"/>
                <a:gd name="connsiteX48" fmla="*/ 22285 w 169885"/>
                <a:gd name="connsiteY48" fmla="*/ 105529 h 15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169885" h="159892">
                  <a:moveTo>
                    <a:pt x="133010" y="167887"/>
                  </a:moveTo>
                  <a:lnTo>
                    <a:pt x="133010" y="167887"/>
                  </a:lnTo>
                  <a:cubicBezTo>
                    <a:pt x="130012" y="167887"/>
                    <a:pt x="127114" y="167087"/>
                    <a:pt x="124516" y="165588"/>
                  </a:cubicBezTo>
                  <a:lnTo>
                    <a:pt x="35676" y="114323"/>
                  </a:lnTo>
                  <a:cubicBezTo>
                    <a:pt x="32578" y="112524"/>
                    <a:pt x="31578" y="108627"/>
                    <a:pt x="33278" y="105529"/>
                  </a:cubicBezTo>
                  <a:cubicBezTo>
                    <a:pt x="34976" y="102631"/>
                    <a:pt x="39073" y="101532"/>
                    <a:pt x="42071" y="103230"/>
                  </a:cubicBezTo>
                  <a:lnTo>
                    <a:pt x="130911" y="154496"/>
                  </a:lnTo>
                  <a:cubicBezTo>
                    <a:pt x="131611" y="154896"/>
                    <a:pt x="132211" y="155095"/>
                    <a:pt x="133010" y="155095"/>
                  </a:cubicBezTo>
                  <a:cubicBezTo>
                    <a:pt x="135009" y="154995"/>
                    <a:pt x="136708" y="153596"/>
                    <a:pt x="137007" y="151598"/>
                  </a:cubicBezTo>
                  <a:lnTo>
                    <a:pt x="129413" y="121318"/>
                  </a:lnTo>
                  <a:cubicBezTo>
                    <a:pt x="129413" y="114223"/>
                    <a:pt x="133909" y="108527"/>
                    <a:pt x="140305" y="107228"/>
                  </a:cubicBezTo>
                  <a:lnTo>
                    <a:pt x="140605" y="107128"/>
                  </a:lnTo>
                  <a:cubicBezTo>
                    <a:pt x="140905" y="107128"/>
                    <a:pt x="141604" y="107028"/>
                    <a:pt x="142504" y="107028"/>
                  </a:cubicBezTo>
                  <a:lnTo>
                    <a:pt x="167587" y="107028"/>
                  </a:lnTo>
                  <a:cubicBezTo>
                    <a:pt x="171085" y="107028"/>
                    <a:pt x="173982" y="109826"/>
                    <a:pt x="173982" y="113324"/>
                  </a:cubicBezTo>
                  <a:cubicBezTo>
                    <a:pt x="173982" y="116921"/>
                    <a:pt x="171085" y="119719"/>
                    <a:pt x="167587" y="119719"/>
                  </a:cubicBezTo>
                  <a:lnTo>
                    <a:pt x="142703" y="119719"/>
                  </a:lnTo>
                  <a:cubicBezTo>
                    <a:pt x="142603" y="119819"/>
                    <a:pt x="142304" y="120119"/>
                    <a:pt x="142204" y="120618"/>
                  </a:cubicBezTo>
                  <a:lnTo>
                    <a:pt x="149899" y="150998"/>
                  </a:lnTo>
                  <a:cubicBezTo>
                    <a:pt x="149799" y="160292"/>
                    <a:pt x="142204" y="167887"/>
                    <a:pt x="133010" y="167887"/>
                  </a:cubicBezTo>
                  <a:close/>
                  <a:moveTo>
                    <a:pt x="22285" y="105529"/>
                  </a:moveTo>
                  <a:cubicBezTo>
                    <a:pt x="21086" y="105529"/>
                    <a:pt x="19987" y="105229"/>
                    <a:pt x="19087" y="104729"/>
                  </a:cubicBezTo>
                  <a:lnTo>
                    <a:pt x="8494" y="98533"/>
                  </a:lnTo>
                  <a:cubicBezTo>
                    <a:pt x="3198" y="95536"/>
                    <a:pt x="0" y="89939"/>
                    <a:pt x="0" y="83943"/>
                  </a:cubicBezTo>
                  <a:cubicBezTo>
                    <a:pt x="0" y="77947"/>
                    <a:pt x="3198" y="72351"/>
                    <a:pt x="8494" y="69353"/>
                  </a:cubicBezTo>
                  <a:lnTo>
                    <a:pt x="124516" y="2298"/>
                  </a:lnTo>
                  <a:cubicBezTo>
                    <a:pt x="127114" y="799"/>
                    <a:pt x="129912" y="0"/>
                    <a:pt x="132810" y="0"/>
                  </a:cubicBezTo>
                  <a:cubicBezTo>
                    <a:pt x="142204" y="0"/>
                    <a:pt x="149799" y="7595"/>
                    <a:pt x="149899" y="16889"/>
                  </a:cubicBezTo>
                  <a:lnTo>
                    <a:pt x="149699" y="18488"/>
                  </a:lnTo>
                  <a:lnTo>
                    <a:pt x="142204" y="47268"/>
                  </a:lnTo>
                  <a:cubicBezTo>
                    <a:pt x="142304" y="47968"/>
                    <a:pt x="142603" y="48167"/>
                    <a:pt x="142603" y="48167"/>
                  </a:cubicBezTo>
                  <a:cubicBezTo>
                    <a:pt x="142703" y="48167"/>
                    <a:pt x="142703" y="48167"/>
                    <a:pt x="142703" y="48167"/>
                  </a:cubicBezTo>
                  <a:lnTo>
                    <a:pt x="142804" y="48167"/>
                  </a:lnTo>
                  <a:lnTo>
                    <a:pt x="144902" y="48167"/>
                  </a:lnTo>
                  <a:cubicBezTo>
                    <a:pt x="148500" y="48167"/>
                    <a:pt x="151298" y="51065"/>
                    <a:pt x="151298" y="54563"/>
                  </a:cubicBezTo>
                  <a:cubicBezTo>
                    <a:pt x="151298" y="58161"/>
                    <a:pt x="148500" y="60959"/>
                    <a:pt x="144902" y="60959"/>
                  </a:cubicBezTo>
                  <a:lnTo>
                    <a:pt x="142504" y="60959"/>
                  </a:lnTo>
                  <a:cubicBezTo>
                    <a:pt x="142304" y="60759"/>
                    <a:pt x="141305" y="60959"/>
                    <a:pt x="140305" y="60759"/>
                  </a:cubicBezTo>
                  <a:cubicBezTo>
                    <a:pt x="133909" y="59460"/>
                    <a:pt x="129413" y="53764"/>
                    <a:pt x="129413" y="46668"/>
                  </a:cubicBezTo>
                  <a:lnTo>
                    <a:pt x="129612" y="45169"/>
                  </a:lnTo>
                  <a:lnTo>
                    <a:pt x="137007" y="16289"/>
                  </a:lnTo>
                  <a:cubicBezTo>
                    <a:pt x="136708" y="14290"/>
                    <a:pt x="135009" y="12791"/>
                    <a:pt x="132910" y="12791"/>
                  </a:cubicBezTo>
                  <a:cubicBezTo>
                    <a:pt x="132211" y="12791"/>
                    <a:pt x="131611" y="12991"/>
                    <a:pt x="130911" y="13391"/>
                  </a:cubicBezTo>
                  <a:lnTo>
                    <a:pt x="14790" y="80446"/>
                  </a:lnTo>
                  <a:cubicBezTo>
                    <a:pt x="13491" y="81245"/>
                    <a:pt x="12891" y="82444"/>
                    <a:pt x="12791" y="83943"/>
                  </a:cubicBezTo>
                  <a:cubicBezTo>
                    <a:pt x="12891" y="85542"/>
                    <a:pt x="13491" y="86741"/>
                    <a:pt x="14890" y="87441"/>
                  </a:cubicBezTo>
                  <a:lnTo>
                    <a:pt x="25483" y="93637"/>
                  </a:lnTo>
                  <a:cubicBezTo>
                    <a:pt x="28481" y="95336"/>
                    <a:pt x="29580" y="99333"/>
                    <a:pt x="27781" y="102331"/>
                  </a:cubicBezTo>
                  <a:cubicBezTo>
                    <a:pt x="26682" y="104330"/>
                    <a:pt x="24484" y="105529"/>
                    <a:pt x="22285" y="1055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650FE6A8-C140-4B06-BC7E-3271695EDD3B}"/>
                </a:ext>
              </a:extLst>
            </p:cNvPr>
            <p:cNvSpPr/>
            <p:nvPr/>
          </p:nvSpPr>
          <p:spPr>
            <a:xfrm>
              <a:off x="8009760" y="4860699"/>
              <a:ext cx="19987" cy="9993"/>
            </a:xfrm>
            <a:custGeom>
              <a:avLst/>
              <a:gdLst>
                <a:gd name="connsiteX0" fmla="*/ 16689 w 19986"/>
                <a:gd name="connsiteY0" fmla="*/ 12991 h 9993"/>
                <a:gd name="connsiteX1" fmla="*/ 13791 w 19986"/>
                <a:gd name="connsiteY1" fmla="*/ 12891 h 9993"/>
                <a:gd name="connsiteX2" fmla="*/ 7395 w 19986"/>
                <a:gd name="connsiteY2" fmla="*/ 12891 h 9993"/>
                <a:gd name="connsiteX3" fmla="*/ 6396 w 19986"/>
                <a:gd name="connsiteY3" fmla="*/ 12891 h 9993"/>
                <a:gd name="connsiteX4" fmla="*/ 0 w 19986"/>
                <a:gd name="connsiteY4" fmla="*/ 6396 h 9993"/>
                <a:gd name="connsiteX5" fmla="*/ 6396 w 19986"/>
                <a:gd name="connsiteY5" fmla="*/ 0 h 9993"/>
                <a:gd name="connsiteX6" fmla="*/ 15689 w 19986"/>
                <a:gd name="connsiteY6" fmla="*/ 200 h 9993"/>
                <a:gd name="connsiteX7" fmla="*/ 16689 w 19986"/>
                <a:gd name="connsiteY7" fmla="*/ 200 h 9993"/>
                <a:gd name="connsiteX8" fmla="*/ 16889 w 19986"/>
                <a:gd name="connsiteY8" fmla="*/ 200 h 9993"/>
                <a:gd name="connsiteX9" fmla="*/ 23084 w 19986"/>
                <a:gd name="connsiteY9" fmla="*/ 6596 h 9993"/>
                <a:gd name="connsiteX10" fmla="*/ 16689 w 19986"/>
                <a:gd name="connsiteY10" fmla="*/ 12991 h 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86" h="9993">
                  <a:moveTo>
                    <a:pt x="16689" y="12991"/>
                  </a:moveTo>
                  <a:lnTo>
                    <a:pt x="13791" y="12891"/>
                  </a:lnTo>
                  <a:cubicBezTo>
                    <a:pt x="11592" y="12891"/>
                    <a:pt x="9494" y="12891"/>
                    <a:pt x="7395" y="12891"/>
                  </a:cubicBezTo>
                  <a:lnTo>
                    <a:pt x="6396" y="12891"/>
                  </a:lnTo>
                  <a:cubicBezTo>
                    <a:pt x="2898" y="12891"/>
                    <a:pt x="0" y="9993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cubicBezTo>
                    <a:pt x="9593" y="0"/>
                    <a:pt x="12791" y="100"/>
                    <a:pt x="15689" y="200"/>
                  </a:cubicBezTo>
                  <a:lnTo>
                    <a:pt x="16689" y="200"/>
                  </a:lnTo>
                  <a:cubicBezTo>
                    <a:pt x="16789" y="200"/>
                    <a:pt x="16789" y="200"/>
                    <a:pt x="16889" y="200"/>
                  </a:cubicBezTo>
                  <a:cubicBezTo>
                    <a:pt x="20286" y="300"/>
                    <a:pt x="23084" y="3098"/>
                    <a:pt x="23084" y="6596"/>
                  </a:cubicBezTo>
                  <a:cubicBezTo>
                    <a:pt x="23084" y="10093"/>
                    <a:pt x="20286" y="12991"/>
                    <a:pt x="16689" y="129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0C300F09-9952-4209-A09E-230A2944494E}"/>
                </a:ext>
              </a:extLst>
            </p:cNvPr>
            <p:cNvSpPr/>
            <p:nvPr/>
          </p:nvSpPr>
          <p:spPr>
            <a:xfrm>
              <a:off x="7628017" y="4871086"/>
              <a:ext cx="209859" cy="349764"/>
            </a:xfrm>
            <a:custGeom>
              <a:avLst/>
              <a:gdLst>
                <a:gd name="connsiteX0" fmla="*/ 9693 w 209858"/>
                <a:gd name="connsiteY0" fmla="*/ 359063 h 349764"/>
                <a:gd name="connsiteX1" fmla="*/ 3398 w 209858"/>
                <a:gd name="connsiteY1" fmla="*/ 353667 h 349764"/>
                <a:gd name="connsiteX2" fmla="*/ 0 w 209858"/>
                <a:gd name="connsiteY2" fmla="*/ 306299 h 349764"/>
                <a:gd name="connsiteX3" fmla="*/ 27782 w 209858"/>
                <a:gd name="connsiteY3" fmla="*/ 153202 h 349764"/>
                <a:gd name="connsiteX4" fmla="*/ 27881 w 209858"/>
                <a:gd name="connsiteY4" fmla="*/ 153002 h 349764"/>
                <a:gd name="connsiteX5" fmla="*/ 48567 w 209858"/>
                <a:gd name="connsiteY5" fmla="*/ 110031 h 349764"/>
                <a:gd name="connsiteX6" fmla="*/ 57361 w 209858"/>
                <a:gd name="connsiteY6" fmla="*/ 107633 h 349764"/>
                <a:gd name="connsiteX7" fmla="*/ 60359 w 209858"/>
                <a:gd name="connsiteY7" fmla="*/ 111430 h 349764"/>
                <a:gd name="connsiteX8" fmla="*/ 59760 w 209858"/>
                <a:gd name="connsiteY8" fmla="*/ 116327 h 349764"/>
                <a:gd name="connsiteX9" fmla="*/ 39673 w 209858"/>
                <a:gd name="connsiteY9" fmla="*/ 157899 h 349764"/>
                <a:gd name="connsiteX10" fmla="*/ 39673 w 209858"/>
                <a:gd name="connsiteY10" fmla="*/ 157899 h 349764"/>
                <a:gd name="connsiteX11" fmla="*/ 22285 w 209858"/>
                <a:gd name="connsiteY11" fmla="*/ 217858 h 349764"/>
                <a:gd name="connsiteX12" fmla="*/ 45070 w 209858"/>
                <a:gd name="connsiteY12" fmla="*/ 160197 h 349764"/>
                <a:gd name="connsiteX13" fmla="*/ 45769 w 209858"/>
                <a:gd name="connsiteY13" fmla="*/ 158798 h 349764"/>
                <a:gd name="connsiteX14" fmla="*/ 47168 w 209858"/>
                <a:gd name="connsiteY14" fmla="*/ 156300 h 349764"/>
                <a:gd name="connsiteX15" fmla="*/ 55863 w 209858"/>
                <a:gd name="connsiteY15" fmla="*/ 153702 h 349764"/>
                <a:gd name="connsiteX16" fmla="*/ 58960 w 209858"/>
                <a:gd name="connsiteY16" fmla="*/ 157499 h 349764"/>
                <a:gd name="connsiteX17" fmla="*/ 58460 w 209858"/>
                <a:gd name="connsiteY17" fmla="*/ 162396 h 349764"/>
                <a:gd name="connsiteX18" fmla="*/ 56462 w 209858"/>
                <a:gd name="connsiteY18" fmla="*/ 165994 h 349764"/>
                <a:gd name="connsiteX19" fmla="*/ 15689 w 209858"/>
                <a:gd name="connsiteY19" fmla="*/ 337078 h 349764"/>
                <a:gd name="connsiteX20" fmla="*/ 16089 w 209858"/>
                <a:gd name="connsiteY20" fmla="*/ 352268 h 349764"/>
                <a:gd name="connsiteX21" fmla="*/ 10493 w 209858"/>
                <a:gd name="connsiteY21" fmla="*/ 359063 h 349764"/>
                <a:gd name="connsiteX22" fmla="*/ 9693 w 209858"/>
                <a:gd name="connsiteY22" fmla="*/ 359063 h 349764"/>
                <a:gd name="connsiteX23" fmla="*/ 62358 w 209858"/>
                <a:gd name="connsiteY23" fmla="*/ 149105 h 349764"/>
                <a:gd name="connsiteX24" fmla="*/ 59060 w 209858"/>
                <a:gd name="connsiteY24" fmla="*/ 148106 h 349764"/>
                <a:gd name="connsiteX25" fmla="*/ 56862 w 209858"/>
                <a:gd name="connsiteY25" fmla="*/ 139411 h 349764"/>
                <a:gd name="connsiteX26" fmla="*/ 203663 w 209858"/>
                <a:gd name="connsiteY26" fmla="*/ 15395 h 349764"/>
                <a:gd name="connsiteX27" fmla="*/ 205861 w 209858"/>
                <a:gd name="connsiteY27" fmla="*/ 14995 h 349764"/>
                <a:gd name="connsiteX28" fmla="*/ 206061 w 209858"/>
                <a:gd name="connsiteY28" fmla="*/ 14995 h 349764"/>
                <a:gd name="connsiteX29" fmla="*/ 212457 w 209858"/>
                <a:gd name="connsiteY29" fmla="*/ 21391 h 349764"/>
                <a:gd name="connsiteX30" fmla="*/ 207860 w 209858"/>
                <a:gd name="connsiteY30" fmla="*/ 27487 h 349764"/>
                <a:gd name="connsiteX31" fmla="*/ 67854 w 209858"/>
                <a:gd name="connsiteY31" fmla="*/ 146007 h 349764"/>
                <a:gd name="connsiteX32" fmla="*/ 62358 w 209858"/>
                <a:gd name="connsiteY32" fmla="*/ 149105 h 349764"/>
                <a:gd name="connsiteX33" fmla="*/ 64057 w 209858"/>
                <a:gd name="connsiteY33" fmla="*/ 103136 h 349764"/>
                <a:gd name="connsiteX34" fmla="*/ 60659 w 209858"/>
                <a:gd name="connsiteY34" fmla="*/ 102136 h 349764"/>
                <a:gd name="connsiteX35" fmla="*/ 57761 w 209858"/>
                <a:gd name="connsiteY35" fmla="*/ 98139 h 349764"/>
                <a:gd name="connsiteX36" fmla="*/ 58560 w 209858"/>
                <a:gd name="connsiteY36" fmla="*/ 93442 h 349764"/>
                <a:gd name="connsiteX37" fmla="*/ 58660 w 209858"/>
                <a:gd name="connsiteY37" fmla="*/ 93342 h 349764"/>
                <a:gd name="connsiteX38" fmla="*/ 67555 w 209858"/>
                <a:gd name="connsiteY38" fmla="*/ 91344 h 349764"/>
                <a:gd name="connsiteX39" fmla="*/ 69453 w 209858"/>
                <a:gd name="connsiteY39" fmla="*/ 100238 h 349764"/>
                <a:gd name="connsiteX40" fmla="*/ 64057 w 209858"/>
                <a:gd name="connsiteY40" fmla="*/ 103136 h 349764"/>
                <a:gd name="connsiteX41" fmla="*/ 74849 w 209858"/>
                <a:gd name="connsiteY41" fmla="*/ 87247 h 349764"/>
                <a:gd name="connsiteX42" fmla="*/ 71052 w 209858"/>
                <a:gd name="connsiteY42" fmla="*/ 86047 h 349764"/>
                <a:gd name="connsiteX43" fmla="*/ 68554 w 209858"/>
                <a:gd name="connsiteY43" fmla="*/ 81950 h 349764"/>
                <a:gd name="connsiteX44" fmla="*/ 69653 w 209858"/>
                <a:gd name="connsiteY44" fmla="*/ 77153 h 349764"/>
                <a:gd name="connsiteX45" fmla="*/ 149099 w 209858"/>
                <a:gd name="connsiteY45" fmla="*/ 1005 h 349764"/>
                <a:gd name="connsiteX46" fmla="*/ 157993 w 209858"/>
                <a:gd name="connsiteY46" fmla="*/ 2803 h 349764"/>
                <a:gd name="connsiteX47" fmla="*/ 158893 w 209858"/>
                <a:gd name="connsiteY47" fmla="*/ 7600 h 349764"/>
                <a:gd name="connsiteX48" fmla="*/ 156095 w 209858"/>
                <a:gd name="connsiteY48" fmla="*/ 11698 h 349764"/>
                <a:gd name="connsiteX49" fmla="*/ 80046 w 209858"/>
                <a:gd name="connsiteY49" fmla="*/ 84648 h 349764"/>
                <a:gd name="connsiteX50" fmla="*/ 74849 w 209858"/>
                <a:gd name="connsiteY50" fmla="*/ 87247 h 349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09858" h="349764">
                  <a:moveTo>
                    <a:pt x="9693" y="359063"/>
                  </a:moveTo>
                  <a:cubicBezTo>
                    <a:pt x="6595" y="359063"/>
                    <a:pt x="3898" y="356765"/>
                    <a:pt x="3398" y="353667"/>
                  </a:cubicBezTo>
                  <a:cubicBezTo>
                    <a:pt x="1199" y="339576"/>
                    <a:pt x="0" y="323587"/>
                    <a:pt x="0" y="306299"/>
                  </a:cubicBezTo>
                  <a:cubicBezTo>
                    <a:pt x="0" y="255433"/>
                    <a:pt x="9893" y="201070"/>
                    <a:pt x="27782" y="153202"/>
                  </a:cubicBezTo>
                  <a:lnTo>
                    <a:pt x="27881" y="153002"/>
                  </a:lnTo>
                  <a:cubicBezTo>
                    <a:pt x="34077" y="138012"/>
                    <a:pt x="41072" y="123522"/>
                    <a:pt x="48567" y="110031"/>
                  </a:cubicBezTo>
                  <a:cubicBezTo>
                    <a:pt x="50266" y="107133"/>
                    <a:pt x="54363" y="105934"/>
                    <a:pt x="57361" y="107633"/>
                  </a:cubicBezTo>
                  <a:cubicBezTo>
                    <a:pt x="58760" y="108432"/>
                    <a:pt x="59860" y="109831"/>
                    <a:pt x="60359" y="111430"/>
                  </a:cubicBezTo>
                  <a:cubicBezTo>
                    <a:pt x="60759" y="113129"/>
                    <a:pt x="60559" y="114828"/>
                    <a:pt x="59760" y="116327"/>
                  </a:cubicBezTo>
                  <a:cubicBezTo>
                    <a:pt x="52465" y="129318"/>
                    <a:pt x="45669" y="143309"/>
                    <a:pt x="39673" y="157899"/>
                  </a:cubicBezTo>
                  <a:lnTo>
                    <a:pt x="39673" y="157899"/>
                  </a:lnTo>
                  <a:cubicBezTo>
                    <a:pt x="32478" y="177086"/>
                    <a:pt x="26682" y="197172"/>
                    <a:pt x="22285" y="217858"/>
                  </a:cubicBezTo>
                  <a:cubicBezTo>
                    <a:pt x="28581" y="197772"/>
                    <a:pt x="36176" y="178485"/>
                    <a:pt x="45070" y="160197"/>
                  </a:cubicBezTo>
                  <a:lnTo>
                    <a:pt x="45769" y="158798"/>
                  </a:lnTo>
                  <a:cubicBezTo>
                    <a:pt x="46269" y="157999"/>
                    <a:pt x="46668" y="157099"/>
                    <a:pt x="47168" y="156300"/>
                  </a:cubicBezTo>
                  <a:cubicBezTo>
                    <a:pt x="48767" y="153302"/>
                    <a:pt x="52765" y="152003"/>
                    <a:pt x="55863" y="153702"/>
                  </a:cubicBezTo>
                  <a:cubicBezTo>
                    <a:pt x="57361" y="154501"/>
                    <a:pt x="58460" y="155900"/>
                    <a:pt x="58960" y="157499"/>
                  </a:cubicBezTo>
                  <a:cubicBezTo>
                    <a:pt x="59360" y="159098"/>
                    <a:pt x="59260" y="160897"/>
                    <a:pt x="58460" y="162396"/>
                  </a:cubicBezTo>
                  <a:cubicBezTo>
                    <a:pt x="57761" y="163595"/>
                    <a:pt x="57161" y="164794"/>
                    <a:pt x="56462" y="165994"/>
                  </a:cubicBezTo>
                  <a:cubicBezTo>
                    <a:pt x="30879" y="218758"/>
                    <a:pt x="15589" y="282715"/>
                    <a:pt x="15689" y="337078"/>
                  </a:cubicBezTo>
                  <a:cubicBezTo>
                    <a:pt x="15689" y="342375"/>
                    <a:pt x="15790" y="347471"/>
                    <a:pt x="16089" y="352268"/>
                  </a:cubicBezTo>
                  <a:cubicBezTo>
                    <a:pt x="16389" y="355665"/>
                    <a:pt x="13891" y="358664"/>
                    <a:pt x="10493" y="359063"/>
                  </a:cubicBezTo>
                  <a:cubicBezTo>
                    <a:pt x="10193" y="359063"/>
                    <a:pt x="9993" y="359063"/>
                    <a:pt x="9693" y="359063"/>
                  </a:cubicBezTo>
                  <a:close/>
                  <a:moveTo>
                    <a:pt x="62358" y="149105"/>
                  </a:moveTo>
                  <a:cubicBezTo>
                    <a:pt x="61159" y="149105"/>
                    <a:pt x="59960" y="148805"/>
                    <a:pt x="59060" y="148106"/>
                  </a:cubicBezTo>
                  <a:cubicBezTo>
                    <a:pt x="55962" y="146307"/>
                    <a:pt x="55063" y="142409"/>
                    <a:pt x="56862" y="139411"/>
                  </a:cubicBezTo>
                  <a:cubicBezTo>
                    <a:pt x="93537" y="79052"/>
                    <a:pt x="141504" y="38579"/>
                    <a:pt x="203663" y="15395"/>
                  </a:cubicBezTo>
                  <a:lnTo>
                    <a:pt x="205861" y="14995"/>
                  </a:lnTo>
                  <a:cubicBezTo>
                    <a:pt x="205861" y="14995"/>
                    <a:pt x="205961" y="14995"/>
                    <a:pt x="206061" y="14995"/>
                  </a:cubicBezTo>
                  <a:cubicBezTo>
                    <a:pt x="209558" y="14995"/>
                    <a:pt x="212457" y="17893"/>
                    <a:pt x="212457" y="21391"/>
                  </a:cubicBezTo>
                  <a:cubicBezTo>
                    <a:pt x="212457" y="24289"/>
                    <a:pt x="210558" y="26687"/>
                    <a:pt x="207860" y="27487"/>
                  </a:cubicBezTo>
                  <a:cubicBezTo>
                    <a:pt x="148700" y="49672"/>
                    <a:pt x="102830" y="88446"/>
                    <a:pt x="67854" y="146007"/>
                  </a:cubicBezTo>
                  <a:cubicBezTo>
                    <a:pt x="66655" y="147905"/>
                    <a:pt x="64557" y="149105"/>
                    <a:pt x="62358" y="149105"/>
                  </a:cubicBezTo>
                  <a:close/>
                  <a:moveTo>
                    <a:pt x="64057" y="103136"/>
                  </a:moveTo>
                  <a:cubicBezTo>
                    <a:pt x="62857" y="103136"/>
                    <a:pt x="61658" y="102836"/>
                    <a:pt x="60659" y="102136"/>
                  </a:cubicBezTo>
                  <a:cubicBezTo>
                    <a:pt x="59160" y="101237"/>
                    <a:pt x="58161" y="99838"/>
                    <a:pt x="57761" y="98139"/>
                  </a:cubicBezTo>
                  <a:cubicBezTo>
                    <a:pt x="57461" y="96540"/>
                    <a:pt x="57761" y="94841"/>
                    <a:pt x="58560" y="93442"/>
                  </a:cubicBezTo>
                  <a:lnTo>
                    <a:pt x="58660" y="93342"/>
                  </a:lnTo>
                  <a:cubicBezTo>
                    <a:pt x="60559" y="90444"/>
                    <a:pt x="64656" y="89545"/>
                    <a:pt x="67555" y="91344"/>
                  </a:cubicBezTo>
                  <a:cubicBezTo>
                    <a:pt x="70452" y="93242"/>
                    <a:pt x="71352" y="97240"/>
                    <a:pt x="69453" y="100238"/>
                  </a:cubicBezTo>
                  <a:cubicBezTo>
                    <a:pt x="68254" y="102036"/>
                    <a:pt x="66255" y="103136"/>
                    <a:pt x="64057" y="103136"/>
                  </a:cubicBezTo>
                  <a:close/>
                  <a:moveTo>
                    <a:pt x="74849" y="87247"/>
                  </a:moveTo>
                  <a:cubicBezTo>
                    <a:pt x="73450" y="87247"/>
                    <a:pt x="72151" y="86847"/>
                    <a:pt x="71052" y="86047"/>
                  </a:cubicBezTo>
                  <a:cubicBezTo>
                    <a:pt x="69753" y="85048"/>
                    <a:pt x="68854" y="83549"/>
                    <a:pt x="68554" y="81950"/>
                  </a:cubicBezTo>
                  <a:cubicBezTo>
                    <a:pt x="68254" y="80251"/>
                    <a:pt x="68654" y="78553"/>
                    <a:pt x="69653" y="77153"/>
                  </a:cubicBezTo>
                  <a:cubicBezTo>
                    <a:pt x="91538" y="46974"/>
                    <a:pt x="118220" y="21391"/>
                    <a:pt x="149099" y="1005"/>
                  </a:cubicBezTo>
                  <a:cubicBezTo>
                    <a:pt x="151998" y="-894"/>
                    <a:pt x="156095" y="5"/>
                    <a:pt x="157993" y="2803"/>
                  </a:cubicBezTo>
                  <a:cubicBezTo>
                    <a:pt x="158893" y="4203"/>
                    <a:pt x="159193" y="6001"/>
                    <a:pt x="158893" y="7600"/>
                  </a:cubicBezTo>
                  <a:cubicBezTo>
                    <a:pt x="158493" y="9299"/>
                    <a:pt x="157594" y="10698"/>
                    <a:pt x="156095" y="11698"/>
                  </a:cubicBezTo>
                  <a:cubicBezTo>
                    <a:pt x="126215" y="31484"/>
                    <a:pt x="101232" y="55368"/>
                    <a:pt x="80046" y="84648"/>
                  </a:cubicBezTo>
                  <a:cubicBezTo>
                    <a:pt x="78847" y="86347"/>
                    <a:pt x="76848" y="87247"/>
                    <a:pt x="74849" y="8724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579227A4-056F-4E59-8DCD-15B33B5534AE}"/>
                </a:ext>
              </a:extLst>
            </p:cNvPr>
            <p:cNvSpPr/>
            <p:nvPr/>
          </p:nvSpPr>
          <p:spPr>
            <a:xfrm>
              <a:off x="7827582" y="4802127"/>
              <a:ext cx="189872" cy="49966"/>
            </a:xfrm>
            <a:custGeom>
              <a:avLst/>
              <a:gdLst>
                <a:gd name="connsiteX0" fmla="*/ 6396 w 189871"/>
                <a:gd name="connsiteY0" fmla="*/ 53175 h 49966"/>
                <a:gd name="connsiteX1" fmla="*/ 0 w 189871"/>
                <a:gd name="connsiteY1" fmla="*/ 46779 h 49966"/>
                <a:gd name="connsiteX2" fmla="*/ 4497 w 189871"/>
                <a:gd name="connsiteY2" fmla="*/ 40683 h 49966"/>
                <a:gd name="connsiteX3" fmla="*/ 192570 w 189871"/>
                <a:gd name="connsiteY3" fmla="*/ 11 h 49966"/>
                <a:gd name="connsiteX4" fmla="*/ 199466 w 189871"/>
                <a:gd name="connsiteY4" fmla="*/ 5907 h 49966"/>
                <a:gd name="connsiteX5" fmla="*/ 197967 w 189871"/>
                <a:gd name="connsiteY5" fmla="*/ 10604 h 49966"/>
                <a:gd name="connsiteX6" fmla="*/ 193570 w 189871"/>
                <a:gd name="connsiteY6" fmla="*/ 12802 h 49966"/>
                <a:gd name="connsiteX7" fmla="*/ 8994 w 189871"/>
                <a:gd name="connsiteY7" fmla="*/ 52675 h 49966"/>
                <a:gd name="connsiteX8" fmla="*/ 6596 w 189871"/>
                <a:gd name="connsiteY8" fmla="*/ 53175 h 49966"/>
                <a:gd name="connsiteX9" fmla="*/ 6396 w 189871"/>
                <a:gd name="connsiteY9" fmla="*/ 53175 h 49966"/>
                <a:gd name="connsiteX10" fmla="*/ 6396 w 189871"/>
                <a:gd name="connsiteY10" fmla="*/ 53175 h 49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871" h="49966">
                  <a:moveTo>
                    <a:pt x="6396" y="53175"/>
                  </a:moveTo>
                  <a:cubicBezTo>
                    <a:pt x="2898" y="53175"/>
                    <a:pt x="0" y="50277"/>
                    <a:pt x="0" y="46779"/>
                  </a:cubicBezTo>
                  <a:cubicBezTo>
                    <a:pt x="0" y="43981"/>
                    <a:pt x="1899" y="41483"/>
                    <a:pt x="4497" y="40683"/>
                  </a:cubicBezTo>
                  <a:cubicBezTo>
                    <a:pt x="54963" y="19098"/>
                    <a:pt x="116522" y="5807"/>
                    <a:pt x="192570" y="11"/>
                  </a:cubicBezTo>
                  <a:cubicBezTo>
                    <a:pt x="196168" y="-189"/>
                    <a:pt x="199166" y="2409"/>
                    <a:pt x="199466" y="5907"/>
                  </a:cubicBezTo>
                  <a:cubicBezTo>
                    <a:pt x="199566" y="7606"/>
                    <a:pt x="199066" y="9304"/>
                    <a:pt x="197967" y="10604"/>
                  </a:cubicBezTo>
                  <a:cubicBezTo>
                    <a:pt x="196867" y="11903"/>
                    <a:pt x="195269" y="12602"/>
                    <a:pt x="193570" y="12802"/>
                  </a:cubicBezTo>
                  <a:cubicBezTo>
                    <a:pt x="118521" y="18498"/>
                    <a:pt x="58161" y="31590"/>
                    <a:pt x="8994" y="52675"/>
                  </a:cubicBezTo>
                  <a:lnTo>
                    <a:pt x="6596" y="53175"/>
                  </a:lnTo>
                  <a:cubicBezTo>
                    <a:pt x="6596" y="53175"/>
                    <a:pt x="6596" y="53175"/>
                    <a:pt x="6396" y="53175"/>
                  </a:cubicBezTo>
                  <a:lnTo>
                    <a:pt x="6396" y="53175"/>
                  </a:ln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EB4D1EB-3860-43FB-BFB1-DBFF7E7B9473}"/>
                </a:ext>
              </a:extLst>
            </p:cNvPr>
            <p:cNvSpPr/>
            <p:nvPr/>
          </p:nvSpPr>
          <p:spPr>
            <a:xfrm>
              <a:off x="7880992" y="4860699"/>
              <a:ext cx="119919" cy="19987"/>
            </a:xfrm>
            <a:custGeom>
              <a:avLst/>
              <a:gdLst>
                <a:gd name="connsiteX0" fmla="*/ 6351 w 119919"/>
                <a:gd name="connsiteY0" fmla="*/ 23084 h 19986"/>
                <a:gd name="connsiteX1" fmla="*/ 155 w 119919"/>
                <a:gd name="connsiteY1" fmla="*/ 17988 h 19986"/>
                <a:gd name="connsiteX2" fmla="*/ 1054 w 119919"/>
                <a:gd name="connsiteY2" fmla="*/ 13191 h 19986"/>
                <a:gd name="connsiteX3" fmla="*/ 5152 w 119919"/>
                <a:gd name="connsiteY3" fmla="*/ 10493 h 19986"/>
                <a:gd name="connsiteX4" fmla="*/ 119275 w 119919"/>
                <a:gd name="connsiteY4" fmla="*/ 0 h 19986"/>
                <a:gd name="connsiteX5" fmla="*/ 125771 w 119919"/>
                <a:gd name="connsiteY5" fmla="*/ 6396 h 19986"/>
                <a:gd name="connsiteX6" fmla="*/ 119375 w 119919"/>
                <a:gd name="connsiteY6" fmla="*/ 12791 h 19986"/>
                <a:gd name="connsiteX7" fmla="*/ 7650 w 119919"/>
                <a:gd name="connsiteY7" fmla="*/ 22985 h 19986"/>
                <a:gd name="connsiteX8" fmla="*/ 6351 w 119919"/>
                <a:gd name="connsiteY8" fmla="*/ 23084 h 19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9919" h="19986">
                  <a:moveTo>
                    <a:pt x="6351" y="23084"/>
                  </a:moveTo>
                  <a:cubicBezTo>
                    <a:pt x="3353" y="23084"/>
                    <a:pt x="755" y="20986"/>
                    <a:pt x="155" y="17988"/>
                  </a:cubicBezTo>
                  <a:cubicBezTo>
                    <a:pt x="-245" y="16389"/>
                    <a:pt x="155" y="14690"/>
                    <a:pt x="1054" y="13191"/>
                  </a:cubicBezTo>
                  <a:cubicBezTo>
                    <a:pt x="1954" y="11792"/>
                    <a:pt x="3452" y="10793"/>
                    <a:pt x="5152" y="10493"/>
                  </a:cubicBezTo>
                  <a:cubicBezTo>
                    <a:pt x="38029" y="3697"/>
                    <a:pt x="75404" y="300"/>
                    <a:pt x="119275" y="0"/>
                  </a:cubicBezTo>
                  <a:cubicBezTo>
                    <a:pt x="122872" y="0"/>
                    <a:pt x="125670" y="2898"/>
                    <a:pt x="125771" y="6396"/>
                  </a:cubicBezTo>
                  <a:cubicBezTo>
                    <a:pt x="125771" y="9894"/>
                    <a:pt x="122872" y="12791"/>
                    <a:pt x="119375" y="12791"/>
                  </a:cubicBezTo>
                  <a:cubicBezTo>
                    <a:pt x="76404" y="13091"/>
                    <a:pt x="39828" y="16389"/>
                    <a:pt x="7650" y="22985"/>
                  </a:cubicBezTo>
                  <a:cubicBezTo>
                    <a:pt x="7250" y="23084"/>
                    <a:pt x="6850" y="23084"/>
                    <a:pt x="6351" y="2308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DB7A2AD0-A7E0-47C0-BF4C-7A6CE12149CC}"/>
                </a:ext>
              </a:extLst>
            </p:cNvPr>
            <p:cNvSpPr/>
            <p:nvPr/>
          </p:nvSpPr>
          <p:spPr>
            <a:xfrm>
              <a:off x="7993970" y="4753771"/>
              <a:ext cx="169885" cy="159892"/>
            </a:xfrm>
            <a:custGeom>
              <a:avLst/>
              <a:gdLst>
                <a:gd name="connsiteX0" fmla="*/ 40972 w 169885"/>
                <a:gd name="connsiteY0" fmla="*/ 167887 h 159892"/>
                <a:gd name="connsiteX1" fmla="*/ 40972 w 169885"/>
                <a:gd name="connsiteY1" fmla="*/ 167887 h 159892"/>
                <a:gd name="connsiteX2" fmla="*/ 24084 w 169885"/>
                <a:gd name="connsiteY2" fmla="*/ 150998 h 159892"/>
                <a:gd name="connsiteX3" fmla="*/ 24284 w 169885"/>
                <a:gd name="connsiteY3" fmla="*/ 149499 h 159892"/>
                <a:gd name="connsiteX4" fmla="*/ 31678 w 169885"/>
                <a:gd name="connsiteY4" fmla="*/ 120618 h 159892"/>
                <a:gd name="connsiteX5" fmla="*/ 31279 w 169885"/>
                <a:gd name="connsiteY5" fmla="*/ 119719 h 159892"/>
                <a:gd name="connsiteX6" fmla="*/ 6396 w 169885"/>
                <a:gd name="connsiteY6" fmla="*/ 119719 h 159892"/>
                <a:gd name="connsiteX7" fmla="*/ 0 w 169885"/>
                <a:gd name="connsiteY7" fmla="*/ 113324 h 159892"/>
                <a:gd name="connsiteX8" fmla="*/ 6396 w 169885"/>
                <a:gd name="connsiteY8" fmla="*/ 106928 h 159892"/>
                <a:gd name="connsiteX9" fmla="*/ 31379 w 169885"/>
                <a:gd name="connsiteY9" fmla="*/ 106928 h 159892"/>
                <a:gd name="connsiteX10" fmla="*/ 33378 w 169885"/>
                <a:gd name="connsiteY10" fmla="*/ 107228 h 159892"/>
                <a:gd name="connsiteX11" fmla="*/ 33577 w 169885"/>
                <a:gd name="connsiteY11" fmla="*/ 107228 h 159892"/>
                <a:gd name="connsiteX12" fmla="*/ 44570 w 169885"/>
                <a:gd name="connsiteY12" fmla="*/ 121218 h 159892"/>
                <a:gd name="connsiteX13" fmla="*/ 44370 w 169885"/>
                <a:gd name="connsiteY13" fmla="*/ 122817 h 159892"/>
                <a:gd name="connsiteX14" fmla="*/ 36875 w 169885"/>
                <a:gd name="connsiteY14" fmla="*/ 151698 h 159892"/>
                <a:gd name="connsiteX15" fmla="*/ 40972 w 169885"/>
                <a:gd name="connsiteY15" fmla="*/ 155095 h 159892"/>
                <a:gd name="connsiteX16" fmla="*/ 42971 w 169885"/>
                <a:gd name="connsiteY16" fmla="*/ 154496 h 159892"/>
                <a:gd name="connsiteX17" fmla="*/ 131911 w 169885"/>
                <a:gd name="connsiteY17" fmla="*/ 103230 h 159892"/>
                <a:gd name="connsiteX18" fmla="*/ 140605 w 169885"/>
                <a:gd name="connsiteY18" fmla="*/ 105529 h 159892"/>
                <a:gd name="connsiteX19" fmla="*/ 138307 w 169885"/>
                <a:gd name="connsiteY19" fmla="*/ 114323 h 159892"/>
                <a:gd name="connsiteX20" fmla="*/ 49367 w 169885"/>
                <a:gd name="connsiteY20" fmla="*/ 165588 h 159892"/>
                <a:gd name="connsiteX21" fmla="*/ 40972 w 169885"/>
                <a:gd name="connsiteY21" fmla="*/ 167887 h 159892"/>
                <a:gd name="connsiteX22" fmla="*/ 151698 w 169885"/>
                <a:gd name="connsiteY22" fmla="*/ 105529 h 159892"/>
                <a:gd name="connsiteX23" fmla="*/ 146101 w 169885"/>
                <a:gd name="connsiteY23" fmla="*/ 102331 h 159892"/>
                <a:gd name="connsiteX24" fmla="*/ 148500 w 169885"/>
                <a:gd name="connsiteY24" fmla="*/ 93637 h 159892"/>
                <a:gd name="connsiteX25" fmla="*/ 159093 w 169885"/>
                <a:gd name="connsiteY25" fmla="*/ 87541 h 159892"/>
                <a:gd name="connsiteX26" fmla="*/ 161091 w 169885"/>
                <a:gd name="connsiteY26" fmla="*/ 83943 h 159892"/>
                <a:gd name="connsiteX27" fmla="*/ 159093 w 169885"/>
                <a:gd name="connsiteY27" fmla="*/ 80446 h 159892"/>
                <a:gd name="connsiteX28" fmla="*/ 42971 w 169885"/>
                <a:gd name="connsiteY28" fmla="*/ 13391 h 159892"/>
                <a:gd name="connsiteX29" fmla="*/ 40972 w 169885"/>
                <a:gd name="connsiteY29" fmla="*/ 12791 h 159892"/>
                <a:gd name="connsiteX30" fmla="*/ 36875 w 169885"/>
                <a:gd name="connsiteY30" fmla="*/ 16289 h 159892"/>
                <a:gd name="connsiteX31" fmla="*/ 44570 w 169885"/>
                <a:gd name="connsiteY31" fmla="*/ 46569 h 159892"/>
                <a:gd name="connsiteX32" fmla="*/ 33577 w 169885"/>
                <a:gd name="connsiteY32" fmla="*/ 60759 h 159892"/>
                <a:gd name="connsiteX33" fmla="*/ 31379 w 169885"/>
                <a:gd name="connsiteY33" fmla="*/ 60959 h 159892"/>
                <a:gd name="connsiteX34" fmla="*/ 28981 w 169885"/>
                <a:gd name="connsiteY34" fmla="*/ 60959 h 159892"/>
                <a:gd name="connsiteX35" fmla="*/ 22585 w 169885"/>
                <a:gd name="connsiteY35" fmla="*/ 54563 h 159892"/>
                <a:gd name="connsiteX36" fmla="*/ 28981 w 169885"/>
                <a:gd name="connsiteY36" fmla="*/ 48167 h 159892"/>
                <a:gd name="connsiteX37" fmla="*/ 31179 w 169885"/>
                <a:gd name="connsiteY37" fmla="*/ 48167 h 159892"/>
                <a:gd name="connsiteX38" fmla="*/ 31179 w 169885"/>
                <a:gd name="connsiteY38" fmla="*/ 48167 h 159892"/>
                <a:gd name="connsiteX39" fmla="*/ 31678 w 169885"/>
                <a:gd name="connsiteY39" fmla="*/ 47268 h 159892"/>
                <a:gd name="connsiteX40" fmla="*/ 24084 w 169885"/>
                <a:gd name="connsiteY40" fmla="*/ 16988 h 159892"/>
                <a:gd name="connsiteX41" fmla="*/ 40972 w 169885"/>
                <a:gd name="connsiteY41" fmla="*/ 0 h 159892"/>
                <a:gd name="connsiteX42" fmla="*/ 49367 w 169885"/>
                <a:gd name="connsiteY42" fmla="*/ 2298 h 159892"/>
                <a:gd name="connsiteX43" fmla="*/ 165488 w 169885"/>
                <a:gd name="connsiteY43" fmla="*/ 69353 h 159892"/>
                <a:gd name="connsiteX44" fmla="*/ 173883 w 169885"/>
                <a:gd name="connsiteY44" fmla="*/ 83943 h 159892"/>
                <a:gd name="connsiteX45" fmla="*/ 165488 w 169885"/>
                <a:gd name="connsiteY45" fmla="*/ 98533 h 159892"/>
                <a:gd name="connsiteX46" fmla="*/ 154896 w 169885"/>
                <a:gd name="connsiteY46" fmla="*/ 104729 h 159892"/>
                <a:gd name="connsiteX47" fmla="*/ 151698 w 169885"/>
                <a:gd name="connsiteY47" fmla="*/ 105529 h 159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69885" h="159892">
                  <a:moveTo>
                    <a:pt x="40972" y="167887"/>
                  </a:moveTo>
                  <a:lnTo>
                    <a:pt x="40972" y="167887"/>
                  </a:lnTo>
                  <a:cubicBezTo>
                    <a:pt x="31678" y="167887"/>
                    <a:pt x="24084" y="160292"/>
                    <a:pt x="24084" y="150998"/>
                  </a:cubicBezTo>
                  <a:lnTo>
                    <a:pt x="24284" y="149499"/>
                  </a:lnTo>
                  <a:lnTo>
                    <a:pt x="31678" y="120618"/>
                  </a:lnTo>
                  <a:cubicBezTo>
                    <a:pt x="31579" y="120019"/>
                    <a:pt x="31379" y="119819"/>
                    <a:pt x="31279" y="119719"/>
                  </a:cubicBezTo>
                  <a:lnTo>
                    <a:pt x="6396" y="119719"/>
                  </a:lnTo>
                  <a:cubicBezTo>
                    <a:pt x="2798" y="119719"/>
                    <a:pt x="0" y="116921"/>
                    <a:pt x="0" y="113324"/>
                  </a:cubicBezTo>
                  <a:cubicBezTo>
                    <a:pt x="0" y="109826"/>
                    <a:pt x="2798" y="106928"/>
                    <a:pt x="6396" y="106928"/>
                  </a:cubicBezTo>
                  <a:lnTo>
                    <a:pt x="31379" y="106928"/>
                  </a:lnTo>
                  <a:cubicBezTo>
                    <a:pt x="32278" y="106928"/>
                    <a:pt x="32978" y="107128"/>
                    <a:pt x="33378" y="107228"/>
                  </a:cubicBezTo>
                  <a:lnTo>
                    <a:pt x="33577" y="107228"/>
                  </a:lnTo>
                  <a:cubicBezTo>
                    <a:pt x="40073" y="108527"/>
                    <a:pt x="44570" y="114223"/>
                    <a:pt x="44570" y="121218"/>
                  </a:cubicBezTo>
                  <a:lnTo>
                    <a:pt x="44370" y="122817"/>
                  </a:lnTo>
                  <a:lnTo>
                    <a:pt x="36875" y="151698"/>
                  </a:lnTo>
                  <a:cubicBezTo>
                    <a:pt x="37175" y="153596"/>
                    <a:pt x="38874" y="155095"/>
                    <a:pt x="40972" y="155095"/>
                  </a:cubicBezTo>
                  <a:cubicBezTo>
                    <a:pt x="41672" y="155095"/>
                    <a:pt x="42371" y="154896"/>
                    <a:pt x="42971" y="154496"/>
                  </a:cubicBezTo>
                  <a:lnTo>
                    <a:pt x="131911" y="103230"/>
                  </a:lnTo>
                  <a:cubicBezTo>
                    <a:pt x="134809" y="101532"/>
                    <a:pt x="138907" y="102631"/>
                    <a:pt x="140605" y="105529"/>
                  </a:cubicBezTo>
                  <a:cubicBezTo>
                    <a:pt x="142304" y="108627"/>
                    <a:pt x="141305" y="112524"/>
                    <a:pt x="138307" y="114323"/>
                  </a:cubicBezTo>
                  <a:lnTo>
                    <a:pt x="49367" y="165588"/>
                  </a:lnTo>
                  <a:cubicBezTo>
                    <a:pt x="46768" y="167087"/>
                    <a:pt x="43871" y="167887"/>
                    <a:pt x="40972" y="167887"/>
                  </a:cubicBezTo>
                  <a:close/>
                  <a:moveTo>
                    <a:pt x="151698" y="105529"/>
                  </a:moveTo>
                  <a:cubicBezTo>
                    <a:pt x="149399" y="105529"/>
                    <a:pt x="147301" y="104330"/>
                    <a:pt x="146101" y="102331"/>
                  </a:cubicBezTo>
                  <a:cubicBezTo>
                    <a:pt x="144403" y="99333"/>
                    <a:pt x="145402" y="95336"/>
                    <a:pt x="148500" y="93637"/>
                  </a:cubicBezTo>
                  <a:lnTo>
                    <a:pt x="159093" y="87541"/>
                  </a:lnTo>
                  <a:cubicBezTo>
                    <a:pt x="160392" y="86741"/>
                    <a:pt x="161091" y="85542"/>
                    <a:pt x="161091" y="83943"/>
                  </a:cubicBezTo>
                  <a:cubicBezTo>
                    <a:pt x="161091" y="82444"/>
                    <a:pt x="160392" y="81245"/>
                    <a:pt x="159093" y="80446"/>
                  </a:cubicBezTo>
                  <a:lnTo>
                    <a:pt x="42971" y="13391"/>
                  </a:lnTo>
                  <a:cubicBezTo>
                    <a:pt x="42371" y="12991"/>
                    <a:pt x="41672" y="12791"/>
                    <a:pt x="40972" y="12791"/>
                  </a:cubicBezTo>
                  <a:cubicBezTo>
                    <a:pt x="38874" y="12791"/>
                    <a:pt x="37175" y="14390"/>
                    <a:pt x="36875" y="16289"/>
                  </a:cubicBezTo>
                  <a:lnTo>
                    <a:pt x="44570" y="46569"/>
                  </a:lnTo>
                  <a:cubicBezTo>
                    <a:pt x="44570" y="53664"/>
                    <a:pt x="39973" y="59460"/>
                    <a:pt x="33577" y="60759"/>
                  </a:cubicBezTo>
                  <a:cubicBezTo>
                    <a:pt x="32578" y="60959"/>
                    <a:pt x="31678" y="61059"/>
                    <a:pt x="31379" y="60959"/>
                  </a:cubicBezTo>
                  <a:lnTo>
                    <a:pt x="28981" y="60959"/>
                  </a:lnTo>
                  <a:cubicBezTo>
                    <a:pt x="25483" y="60959"/>
                    <a:pt x="22585" y="58161"/>
                    <a:pt x="22585" y="54563"/>
                  </a:cubicBezTo>
                  <a:cubicBezTo>
                    <a:pt x="22585" y="51065"/>
                    <a:pt x="25483" y="48167"/>
                    <a:pt x="28981" y="48167"/>
                  </a:cubicBezTo>
                  <a:lnTo>
                    <a:pt x="31179" y="48167"/>
                  </a:lnTo>
                  <a:lnTo>
                    <a:pt x="31179" y="48167"/>
                  </a:lnTo>
                  <a:cubicBezTo>
                    <a:pt x="31479" y="48068"/>
                    <a:pt x="31579" y="47668"/>
                    <a:pt x="31678" y="47268"/>
                  </a:cubicBezTo>
                  <a:lnTo>
                    <a:pt x="24084" y="16988"/>
                  </a:lnTo>
                  <a:cubicBezTo>
                    <a:pt x="24084" y="7595"/>
                    <a:pt x="31678" y="0"/>
                    <a:pt x="40972" y="0"/>
                  </a:cubicBezTo>
                  <a:cubicBezTo>
                    <a:pt x="43871" y="0"/>
                    <a:pt x="46868" y="799"/>
                    <a:pt x="49367" y="2298"/>
                  </a:cubicBezTo>
                  <a:lnTo>
                    <a:pt x="165488" y="69353"/>
                  </a:lnTo>
                  <a:cubicBezTo>
                    <a:pt x="170685" y="72351"/>
                    <a:pt x="173983" y="77947"/>
                    <a:pt x="173883" y="83943"/>
                  </a:cubicBezTo>
                  <a:cubicBezTo>
                    <a:pt x="173983" y="89939"/>
                    <a:pt x="170685" y="95536"/>
                    <a:pt x="165488" y="98533"/>
                  </a:cubicBezTo>
                  <a:lnTo>
                    <a:pt x="154896" y="104729"/>
                  </a:lnTo>
                  <a:cubicBezTo>
                    <a:pt x="153896" y="105229"/>
                    <a:pt x="152797" y="105529"/>
                    <a:pt x="151698" y="10552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8" name="Group 537">
            <a:extLst>
              <a:ext uri="{FF2B5EF4-FFF2-40B4-BE49-F238E27FC236}">
                <a16:creationId xmlns:a16="http://schemas.microsoft.com/office/drawing/2014/main" id="{74BE144A-3BC0-4DBD-A4AA-93AE9065F796}"/>
              </a:ext>
            </a:extLst>
          </p:cNvPr>
          <p:cNvGrpSpPr/>
          <p:nvPr/>
        </p:nvGrpSpPr>
        <p:grpSpPr>
          <a:xfrm>
            <a:off x="8756611" y="4658135"/>
            <a:ext cx="468329" cy="663652"/>
            <a:chOff x="8756611" y="4658135"/>
            <a:chExt cx="468329" cy="663652"/>
          </a:xfrm>
        </p:grpSpPr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143189D0-AC1C-4E1B-9BAF-CA6C8C3748A2}"/>
                </a:ext>
              </a:extLst>
            </p:cNvPr>
            <p:cNvSpPr/>
            <p:nvPr/>
          </p:nvSpPr>
          <p:spPr>
            <a:xfrm>
              <a:off x="9113116" y="4793144"/>
              <a:ext cx="9993" cy="19987"/>
            </a:xfrm>
            <a:custGeom>
              <a:avLst/>
              <a:gdLst>
                <a:gd name="connsiteX0" fmla="*/ 6496 w 9993"/>
                <a:gd name="connsiteY0" fmla="*/ 23084 h 19986"/>
                <a:gd name="connsiteX1" fmla="*/ 100 w 9993"/>
                <a:gd name="connsiteY1" fmla="*/ 16689 h 19986"/>
                <a:gd name="connsiteX2" fmla="*/ 0 w 9993"/>
                <a:gd name="connsiteY2" fmla="*/ 7495 h 19986"/>
                <a:gd name="connsiteX3" fmla="*/ 0 w 9993"/>
                <a:gd name="connsiteY3" fmla="*/ 6396 h 19986"/>
                <a:gd name="connsiteX4" fmla="*/ 0 w 9993"/>
                <a:gd name="connsiteY4" fmla="*/ 6196 h 19986"/>
                <a:gd name="connsiteX5" fmla="*/ 6396 w 9993"/>
                <a:gd name="connsiteY5" fmla="*/ 0 h 19986"/>
                <a:gd name="connsiteX6" fmla="*/ 12792 w 9993"/>
                <a:gd name="connsiteY6" fmla="*/ 6396 h 19986"/>
                <a:gd name="connsiteX7" fmla="*/ 12792 w 9993"/>
                <a:gd name="connsiteY7" fmla="*/ 7295 h 19986"/>
                <a:gd name="connsiteX8" fmla="*/ 12892 w 9993"/>
                <a:gd name="connsiteY8" fmla="*/ 16589 h 19986"/>
                <a:gd name="connsiteX9" fmla="*/ 6496 w 9993"/>
                <a:gd name="connsiteY9" fmla="*/ 23084 h 19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93" h="19986">
                  <a:moveTo>
                    <a:pt x="6496" y="23084"/>
                  </a:moveTo>
                  <a:cubicBezTo>
                    <a:pt x="2998" y="23084"/>
                    <a:pt x="100" y="20186"/>
                    <a:pt x="100" y="16689"/>
                  </a:cubicBezTo>
                  <a:cubicBezTo>
                    <a:pt x="100" y="13391"/>
                    <a:pt x="0" y="9993"/>
                    <a:pt x="0" y="7495"/>
                  </a:cubicBezTo>
                  <a:lnTo>
                    <a:pt x="0" y="6396"/>
                  </a:lnTo>
                  <a:cubicBezTo>
                    <a:pt x="0" y="6295"/>
                    <a:pt x="0" y="6295"/>
                    <a:pt x="0" y="6196"/>
                  </a:cubicBezTo>
                  <a:cubicBezTo>
                    <a:pt x="100" y="2798"/>
                    <a:pt x="2898" y="0"/>
                    <a:pt x="6396" y="0"/>
                  </a:cubicBezTo>
                  <a:cubicBezTo>
                    <a:pt x="9893" y="0"/>
                    <a:pt x="12792" y="2798"/>
                    <a:pt x="12792" y="6396"/>
                  </a:cubicBezTo>
                  <a:lnTo>
                    <a:pt x="12792" y="7295"/>
                  </a:lnTo>
                  <a:cubicBezTo>
                    <a:pt x="12792" y="10393"/>
                    <a:pt x="12892" y="13591"/>
                    <a:pt x="12892" y="16589"/>
                  </a:cubicBezTo>
                  <a:cubicBezTo>
                    <a:pt x="12892" y="20186"/>
                    <a:pt x="9993" y="23084"/>
                    <a:pt x="6496" y="2308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80D30AE9-13E5-4D1E-8838-7500D924046F}"/>
                </a:ext>
              </a:extLst>
            </p:cNvPr>
            <p:cNvSpPr/>
            <p:nvPr/>
          </p:nvSpPr>
          <p:spPr>
            <a:xfrm>
              <a:off x="8756611" y="4793344"/>
              <a:ext cx="419717" cy="399730"/>
            </a:xfrm>
            <a:custGeom>
              <a:avLst/>
              <a:gdLst>
                <a:gd name="connsiteX0" fmla="*/ 52809 w 419717"/>
                <a:gd name="connsiteY0" fmla="*/ 404527 h 399730"/>
                <a:gd name="connsiteX1" fmla="*/ 5341 w 419717"/>
                <a:gd name="connsiteY1" fmla="*/ 401229 h 399730"/>
                <a:gd name="connsiteX2" fmla="*/ 45 w 419717"/>
                <a:gd name="connsiteY2" fmla="*/ 394234 h 399730"/>
                <a:gd name="connsiteX3" fmla="*/ 6740 w 419717"/>
                <a:gd name="connsiteY3" fmla="*/ 388538 h 399730"/>
                <a:gd name="connsiteX4" fmla="*/ 21930 w 419717"/>
                <a:gd name="connsiteY4" fmla="*/ 388938 h 399730"/>
                <a:gd name="connsiteX5" fmla="*/ 22230 w 419717"/>
                <a:gd name="connsiteY5" fmla="*/ 388938 h 399730"/>
                <a:gd name="connsiteX6" fmla="*/ 193215 w 419717"/>
                <a:gd name="connsiteY6" fmla="*/ 348065 h 399730"/>
                <a:gd name="connsiteX7" fmla="*/ 193315 w 419717"/>
                <a:gd name="connsiteY7" fmla="*/ 348065 h 399730"/>
                <a:gd name="connsiteX8" fmla="*/ 314633 w 419717"/>
                <a:gd name="connsiteY8" fmla="*/ 233643 h 399730"/>
                <a:gd name="connsiteX9" fmla="*/ 323327 w 419717"/>
                <a:gd name="connsiteY9" fmla="*/ 231044 h 399730"/>
                <a:gd name="connsiteX10" fmla="*/ 325925 w 419717"/>
                <a:gd name="connsiteY10" fmla="*/ 239738 h 399730"/>
                <a:gd name="connsiteX11" fmla="*/ 199011 w 419717"/>
                <a:gd name="connsiteY11" fmla="*/ 359458 h 399730"/>
                <a:gd name="connsiteX12" fmla="*/ 198811 w 419717"/>
                <a:gd name="connsiteY12" fmla="*/ 359558 h 399730"/>
                <a:gd name="connsiteX13" fmla="*/ 141350 w 419717"/>
                <a:gd name="connsiteY13" fmla="*/ 382242 h 399730"/>
                <a:gd name="connsiteX14" fmla="*/ 201410 w 419717"/>
                <a:gd name="connsiteY14" fmla="*/ 364854 h 399730"/>
                <a:gd name="connsiteX15" fmla="*/ 201410 w 419717"/>
                <a:gd name="connsiteY15" fmla="*/ 364854 h 399730"/>
                <a:gd name="connsiteX16" fmla="*/ 291848 w 419717"/>
                <a:gd name="connsiteY16" fmla="*/ 310990 h 399730"/>
                <a:gd name="connsiteX17" fmla="*/ 300842 w 419717"/>
                <a:gd name="connsiteY17" fmla="*/ 311790 h 399730"/>
                <a:gd name="connsiteX18" fmla="*/ 302341 w 419717"/>
                <a:gd name="connsiteY18" fmla="*/ 316387 h 399730"/>
                <a:gd name="connsiteX19" fmla="*/ 300043 w 419717"/>
                <a:gd name="connsiteY19" fmla="*/ 320784 h 399730"/>
                <a:gd name="connsiteX20" fmla="*/ 206106 w 419717"/>
                <a:gd name="connsiteY20" fmla="*/ 376746 h 399730"/>
                <a:gd name="connsiteX21" fmla="*/ 205906 w 419717"/>
                <a:gd name="connsiteY21" fmla="*/ 376846 h 399730"/>
                <a:gd name="connsiteX22" fmla="*/ 123662 w 419717"/>
                <a:gd name="connsiteY22" fmla="*/ 398631 h 399730"/>
                <a:gd name="connsiteX23" fmla="*/ 123562 w 419717"/>
                <a:gd name="connsiteY23" fmla="*/ 398631 h 399730"/>
                <a:gd name="connsiteX24" fmla="*/ 116367 w 419717"/>
                <a:gd name="connsiteY24" fmla="*/ 393335 h 399730"/>
                <a:gd name="connsiteX25" fmla="*/ 117066 w 419717"/>
                <a:gd name="connsiteY25" fmla="*/ 389038 h 399730"/>
                <a:gd name="connsiteX26" fmla="*/ 108772 w 419717"/>
                <a:gd name="connsiteY26" fmla="*/ 391136 h 399730"/>
                <a:gd name="connsiteX27" fmla="*/ 109971 w 419717"/>
                <a:gd name="connsiteY27" fmla="*/ 394234 h 399730"/>
                <a:gd name="connsiteX28" fmla="*/ 104475 w 419717"/>
                <a:gd name="connsiteY28" fmla="*/ 401329 h 399730"/>
                <a:gd name="connsiteX29" fmla="*/ 97279 w 419717"/>
                <a:gd name="connsiteY29" fmla="*/ 395733 h 399730"/>
                <a:gd name="connsiteX30" fmla="*/ 97379 w 419717"/>
                <a:gd name="connsiteY30" fmla="*/ 393535 h 399730"/>
                <a:gd name="connsiteX31" fmla="*/ 90684 w 419717"/>
                <a:gd name="connsiteY31" fmla="*/ 394934 h 399730"/>
                <a:gd name="connsiteX32" fmla="*/ 90983 w 419717"/>
                <a:gd name="connsiteY32" fmla="*/ 396433 h 399730"/>
                <a:gd name="connsiteX33" fmla="*/ 85088 w 419717"/>
                <a:gd name="connsiteY33" fmla="*/ 403328 h 399730"/>
                <a:gd name="connsiteX34" fmla="*/ 52809 w 419717"/>
                <a:gd name="connsiteY34" fmla="*/ 404527 h 399730"/>
                <a:gd name="connsiteX35" fmla="*/ 310236 w 419717"/>
                <a:gd name="connsiteY35" fmla="*/ 309391 h 399730"/>
                <a:gd name="connsiteX36" fmla="*/ 305639 w 419717"/>
                <a:gd name="connsiteY36" fmla="*/ 307493 h 399730"/>
                <a:gd name="connsiteX37" fmla="*/ 303840 w 419717"/>
                <a:gd name="connsiteY37" fmla="*/ 302896 h 399730"/>
                <a:gd name="connsiteX38" fmla="*/ 305839 w 419717"/>
                <a:gd name="connsiteY38" fmla="*/ 298399 h 399730"/>
                <a:gd name="connsiteX39" fmla="*/ 415365 w 419717"/>
                <a:gd name="connsiteY39" fmla="*/ 9194 h 399730"/>
                <a:gd name="connsiteX40" fmla="*/ 415365 w 419717"/>
                <a:gd name="connsiteY40" fmla="*/ 9094 h 399730"/>
                <a:gd name="connsiteX41" fmla="*/ 415465 w 419717"/>
                <a:gd name="connsiteY41" fmla="*/ 8494 h 399730"/>
                <a:gd name="connsiteX42" fmla="*/ 415465 w 419717"/>
                <a:gd name="connsiteY42" fmla="*/ 8394 h 399730"/>
                <a:gd name="connsiteX43" fmla="*/ 415565 w 419717"/>
                <a:gd name="connsiteY43" fmla="*/ 6696 h 399730"/>
                <a:gd name="connsiteX44" fmla="*/ 415565 w 419717"/>
                <a:gd name="connsiteY44" fmla="*/ 6496 h 399730"/>
                <a:gd name="connsiteX45" fmla="*/ 421861 w 419717"/>
                <a:gd name="connsiteY45" fmla="*/ 0 h 399730"/>
                <a:gd name="connsiteX46" fmla="*/ 428256 w 419717"/>
                <a:gd name="connsiteY46" fmla="*/ 6396 h 399730"/>
                <a:gd name="connsiteX47" fmla="*/ 428256 w 419717"/>
                <a:gd name="connsiteY47" fmla="*/ 6696 h 399730"/>
                <a:gd name="connsiteX48" fmla="*/ 428256 w 419717"/>
                <a:gd name="connsiteY48" fmla="*/ 9194 h 399730"/>
                <a:gd name="connsiteX49" fmla="*/ 428157 w 419717"/>
                <a:gd name="connsiteY49" fmla="*/ 10093 h 399730"/>
                <a:gd name="connsiteX50" fmla="*/ 396678 w 419717"/>
                <a:gd name="connsiteY50" fmla="*/ 176781 h 399730"/>
                <a:gd name="connsiteX51" fmla="*/ 314633 w 419717"/>
                <a:gd name="connsiteY51" fmla="*/ 307693 h 399730"/>
                <a:gd name="connsiteX52" fmla="*/ 310236 w 419717"/>
                <a:gd name="connsiteY52" fmla="*/ 309391 h 399730"/>
                <a:gd name="connsiteX53" fmla="*/ 328923 w 419717"/>
                <a:gd name="connsiteY53" fmla="*/ 225948 h 399730"/>
                <a:gd name="connsiteX54" fmla="*/ 326225 w 419717"/>
                <a:gd name="connsiteY54" fmla="*/ 225348 h 399730"/>
                <a:gd name="connsiteX55" fmla="*/ 322927 w 419717"/>
                <a:gd name="connsiteY55" fmla="*/ 221751 h 399730"/>
                <a:gd name="connsiteX56" fmla="*/ 323127 w 419717"/>
                <a:gd name="connsiteY56" fmla="*/ 216954 h 399730"/>
                <a:gd name="connsiteX57" fmla="*/ 356605 w 419717"/>
                <a:gd name="connsiteY57" fmla="*/ 32278 h 399730"/>
                <a:gd name="connsiteX58" fmla="*/ 363000 w 419717"/>
                <a:gd name="connsiteY58" fmla="*/ 25883 h 399730"/>
                <a:gd name="connsiteX59" fmla="*/ 367597 w 419717"/>
                <a:gd name="connsiteY59" fmla="*/ 27781 h 399730"/>
                <a:gd name="connsiteX60" fmla="*/ 369396 w 419717"/>
                <a:gd name="connsiteY60" fmla="*/ 32378 h 399730"/>
                <a:gd name="connsiteX61" fmla="*/ 334719 w 419717"/>
                <a:gd name="connsiteY61" fmla="*/ 222250 h 399730"/>
                <a:gd name="connsiteX62" fmla="*/ 328923 w 419717"/>
                <a:gd name="connsiteY62" fmla="*/ 225948 h 39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19717" h="399730">
                  <a:moveTo>
                    <a:pt x="52809" y="404527"/>
                  </a:moveTo>
                  <a:cubicBezTo>
                    <a:pt x="35421" y="404527"/>
                    <a:pt x="19432" y="403428"/>
                    <a:pt x="5341" y="401229"/>
                  </a:cubicBezTo>
                  <a:cubicBezTo>
                    <a:pt x="1944" y="400630"/>
                    <a:pt x="-354" y="397532"/>
                    <a:pt x="45" y="394234"/>
                  </a:cubicBezTo>
                  <a:cubicBezTo>
                    <a:pt x="345" y="390836"/>
                    <a:pt x="3243" y="388238"/>
                    <a:pt x="6740" y="388538"/>
                  </a:cubicBezTo>
                  <a:cubicBezTo>
                    <a:pt x="11737" y="388838"/>
                    <a:pt x="16934" y="388938"/>
                    <a:pt x="21930" y="388938"/>
                  </a:cubicBezTo>
                  <a:lnTo>
                    <a:pt x="22230" y="388938"/>
                  </a:lnTo>
                  <a:cubicBezTo>
                    <a:pt x="76494" y="388938"/>
                    <a:pt x="140450" y="373648"/>
                    <a:pt x="193215" y="348065"/>
                  </a:cubicBezTo>
                  <a:cubicBezTo>
                    <a:pt x="193215" y="348065"/>
                    <a:pt x="193215" y="348065"/>
                    <a:pt x="193315" y="348065"/>
                  </a:cubicBezTo>
                  <a:cubicBezTo>
                    <a:pt x="248677" y="318685"/>
                    <a:pt x="288450" y="281211"/>
                    <a:pt x="314633" y="233643"/>
                  </a:cubicBezTo>
                  <a:cubicBezTo>
                    <a:pt x="316332" y="230644"/>
                    <a:pt x="320429" y="229445"/>
                    <a:pt x="323327" y="231044"/>
                  </a:cubicBezTo>
                  <a:cubicBezTo>
                    <a:pt x="326425" y="232743"/>
                    <a:pt x="327624" y="236640"/>
                    <a:pt x="325925" y="239738"/>
                  </a:cubicBezTo>
                  <a:cubicBezTo>
                    <a:pt x="298444" y="289705"/>
                    <a:pt x="256872" y="328878"/>
                    <a:pt x="199011" y="359458"/>
                  </a:cubicBezTo>
                  <a:lnTo>
                    <a:pt x="198811" y="359558"/>
                  </a:lnTo>
                  <a:cubicBezTo>
                    <a:pt x="180623" y="368352"/>
                    <a:pt x="161336" y="375946"/>
                    <a:pt x="141350" y="382242"/>
                  </a:cubicBezTo>
                  <a:cubicBezTo>
                    <a:pt x="162036" y="377845"/>
                    <a:pt x="182222" y="371949"/>
                    <a:pt x="201410" y="364854"/>
                  </a:cubicBezTo>
                  <a:lnTo>
                    <a:pt x="201410" y="364854"/>
                  </a:lnTo>
                  <a:cubicBezTo>
                    <a:pt x="235886" y="350564"/>
                    <a:pt x="266366" y="332476"/>
                    <a:pt x="291848" y="310990"/>
                  </a:cubicBezTo>
                  <a:cubicBezTo>
                    <a:pt x="294447" y="308792"/>
                    <a:pt x="298644" y="309192"/>
                    <a:pt x="300842" y="311790"/>
                  </a:cubicBezTo>
                  <a:cubicBezTo>
                    <a:pt x="301942" y="312989"/>
                    <a:pt x="302441" y="314688"/>
                    <a:pt x="302341" y="316387"/>
                  </a:cubicBezTo>
                  <a:cubicBezTo>
                    <a:pt x="302141" y="318085"/>
                    <a:pt x="301342" y="319684"/>
                    <a:pt x="300043" y="320784"/>
                  </a:cubicBezTo>
                  <a:cubicBezTo>
                    <a:pt x="273561" y="343169"/>
                    <a:pt x="241882" y="361956"/>
                    <a:pt x="206106" y="376746"/>
                  </a:cubicBezTo>
                  <a:lnTo>
                    <a:pt x="205906" y="376846"/>
                  </a:lnTo>
                  <a:cubicBezTo>
                    <a:pt x="179824" y="386539"/>
                    <a:pt x="152242" y="393835"/>
                    <a:pt x="123662" y="398631"/>
                  </a:cubicBezTo>
                  <a:lnTo>
                    <a:pt x="123562" y="398631"/>
                  </a:lnTo>
                  <a:cubicBezTo>
                    <a:pt x="120064" y="399131"/>
                    <a:pt x="116866" y="396733"/>
                    <a:pt x="116367" y="393335"/>
                  </a:cubicBezTo>
                  <a:cubicBezTo>
                    <a:pt x="116067" y="391836"/>
                    <a:pt x="116367" y="390337"/>
                    <a:pt x="117066" y="389038"/>
                  </a:cubicBezTo>
                  <a:cubicBezTo>
                    <a:pt x="114268" y="389737"/>
                    <a:pt x="111470" y="390437"/>
                    <a:pt x="108772" y="391136"/>
                  </a:cubicBezTo>
                  <a:cubicBezTo>
                    <a:pt x="109371" y="392036"/>
                    <a:pt x="109871" y="393035"/>
                    <a:pt x="109971" y="394234"/>
                  </a:cubicBezTo>
                  <a:cubicBezTo>
                    <a:pt x="110470" y="397732"/>
                    <a:pt x="107972" y="400930"/>
                    <a:pt x="104475" y="401329"/>
                  </a:cubicBezTo>
                  <a:cubicBezTo>
                    <a:pt x="100877" y="401729"/>
                    <a:pt x="97679" y="399231"/>
                    <a:pt x="97279" y="395733"/>
                  </a:cubicBezTo>
                  <a:cubicBezTo>
                    <a:pt x="97179" y="395034"/>
                    <a:pt x="97279" y="394334"/>
                    <a:pt x="97379" y="393535"/>
                  </a:cubicBezTo>
                  <a:cubicBezTo>
                    <a:pt x="95181" y="394034"/>
                    <a:pt x="92882" y="394434"/>
                    <a:pt x="90684" y="394934"/>
                  </a:cubicBezTo>
                  <a:cubicBezTo>
                    <a:pt x="90784" y="395333"/>
                    <a:pt x="90884" y="395933"/>
                    <a:pt x="90983" y="396433"/>
                  </a:cubicBezTo>
                  <a:cubicBezTo>
                    <a:pt x="91184" y="399930"/>
                    <a:pt x="88585" y="403028"/>
                    <a:pt x="85088" y="403328"/>
                  </a:cubicBezTo>
                  <a:cubicBezTo>
                    <a:pt x="74095" y="404128"/>
                    <a:pt x="63203" y="404527"/>
                    <a:pt x="52809" y="404527"/>
                  </a:cubicBezTo>
                  <a:close/>
                  <a:moveTo>
                    <a:pt x="310236" y="309391"/>
                  </a:moveTo>
                  <a:cubicBezTo>
                    <a:pt x="308437" y="309391"/>
                    <a:pt x="306838" y="308792"/>
                    <a:pt x="305639" y="307493"/>
                  </a:cubicBezTo>
                  <a:cubicBezTo>
                    <a:pt x="304440" y="306194"/>
                    <a:pt x="303740" y="304595"/>
                    <a:pt x="303840" y="302896"/>
                  </a:cubicBezTo>
                  <a:cubicBezTo>
                    <a:pt x="303840" y="301197"/>
                    <a:pt x="304539" y="299598"/>
                    <a:pt x="305839" y="298399"/>
                  </a:cubicBezTo>
                  <a:cubicBezTo>
                    <a:pt x="371494" y="235441"/>
                    <a:pt x="405272" y="146302"/>
                    <a:pt x="415365" y="9194"/>
                  </a:cubicBezTo>
                  <a:lnTo>
                    <a:pt x="415365" y="9094"/>
                  </a:lnTo>
                  <a:cubicBezTo>
                    <a:pt x="415465" y="8794"/>
                    <a:pt x="415465" y="8594"/>
                    <a:pt x="415465" y="8494"/>
                  </a:cubicBezTo>
                  <a:lnTo>
                    <a:pt x="415465" y="8394"/>
                  </a:lnTo>
                  <a:cubicBezTo>
                    <a:pt x="415565" y="7895"/>
                    <a:pt x="415565" y="7395"/>
                    <a:pt x="415565" y="6696"/>
                  </a:cubicBezTo>
                  <a:lnTo>
                    <a:pt x="415565" y="6496"/>
                  </a:lnTo>
                  <a:cubicBezTo>
                    <a:pt x="415565" y="2898"/>
                    <a:pt x="418363" y="0"/>
                    <a:pt x="421861" y="0"/>
                  </a:cubicBezTo>
                  <a:cubicBezTo>
                    <a:pt x="425458" y="0"/>
                    <a:pt x="428256" y="2898"/>
                    <a:pt x="428256" y="6396"/>
                  </a:cubicBezTo>
                  <a:lnTo>
                    <a:pt x="428256" y="6696"/>
                  </a:lnTo>
                  <a:cubicBezTo>
                    <a:pt x="428256" y="7395"/>
                    <a:pt x="428256" y="8195"/>
                    <a:pt x="428256" y="9194"/>
                  </a:cubicBezTo>
                  <a:cubicBezTo>
                    <a:pt x="428256" y="9593"/>
                    <a:pt x="428157" y="9893"/>
                    <a:pt x="428157" y="10093"/>
                  </a:cubicBezTo>
                  <a:cubicBezTo>
                    <a:pt x="423259" y="76049"/>
                    <a:pt x="412967" y="130612"/>
                    <a:pt x="396678" y="176781"/>
                  </a:cubicBezTo>
                  <a:cubicBezTo>
                    <a:pt x="377890" y="229945"/>
                    <a:pt x="351008" y="272716"/>
                    <a:pt x="314633" y="307693"/>
                  </a:cubicBezTo>
                  <a:cubicBezTo>
                    <a:pt x="313434" y="308792"/>
                    <a:pt x="311835" y="309391"/>
                    <a:pt x="310236" y="309391"/>
                  </a:cubicBezTo>
                  <a:close/>
                  <a:moveTo>
                    <a:pt x="328923" y="225948"/>
                  </a:moveTo>
                  <a:cubicBezTo>
                    <a:pt x="328024" y="225948"/>
                    <a:pt x="327124" y="225748"/>
                    <a:pt x="326225" y="225348"/>
                  </a:cubicBezTo>
                  <a:cubicBezTo>
                    <a:pt x="324726" y="224649"/>
                    <a:pt x="323527" y="223349"/>
                    <a:pt x="322927" y="221751"/>
                  </a:cubicBezTo>
                  <a:cubicBezTo>
                    <a:pt x="322328" y="220152"/>
                    <a:pt x="322428" y="218453"/>
                    <a:pt x="323127" y="216954"/>
                  </a:cubicBezTo>
                  <a:cubicBezTo>
                    <a:pt x="345412" y="168786"/>
                    <a:pt x="356105" y="110126"/>
                    <a:pt x="356605" y="32278"/>
                  </a:cubicBezTo>
                  <a:cubicBezTo>
                    <a:pt x="356605" y="28781"/>
                    <a:pt x="359502" y="25883"/>
                    <a:pt x="363000" y="25883"/>
                  </a:cubicBezTo>
                  <a:cubicBezTo>
                    <a:pt x="364799" y="25883"/>
                    <a:pt x="366398" y="26582"/>
                    <a:pt x="367597" y="27781"/>
                  </a:cubicBezTo>
                  <a:cubicBezTo>
                    <a:pt x="368797" y="28980"/>
                    <a:pt x="369396" y="30679"/>
                    <a:pt x="369396" y="32378"/>
                  </a:cubicBezTo>
                  <a:cubicBezTo>
                    <a:pt x="368797" y="112124"/>
                    <a:pt x="357804" y="172484"/>
                    <a:pt x="334719" y="222250"/>
                  </a:cubicBezTo>
                  <a:cubicBezTo>
                    <a:pt x="333720" y="224549"/>
                    <a:pt x="331421" y="225948"/>
                    <a:pt x="328923" y="225948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3F57D5F-97EB-4B4D-AD10-E9BB1357A96E}"/>
                </a:ext>
              </a:extLst>
            </p:cNvPr>
            <p:cNvSpPr/>
            <p:nvPr/>
          </p:nvSpPr>
          <p:spPr>
            <a:xfrm>
              <a:off x="9065048" y="4658135"/>
              <a:ext cx="159892" cy="169885"/>
            </a:xfrm>
            <a:custGeom>
              <a:avLst/>
              <a:gdLst>
                <a:gd name="connsiteX0" fmla="*/ 54563 w 159892"/>
                <a:gd name="connsiteY0" fmla="*/ 173883 h 169885"/>
                <a:gd name="connsiteX1" fmla="*/ 48168 w 159892"/>
                <a:gd name="connsiteY1" fmla="*/ 167487 h 169885"/>
                <a:gd name="connsiteX2" fmla="*/ 48168 w 159892"/>
                <a:gd name="connsiteY2" fmla="*/ 142704 h 169885"/>
                <a:gd name="connsiteX3" fmla="*/ 47269 w 159892"/>
                <a:gd name="connsiteY3" fmla="*/ 142204 h 169885"/>
                <a:gd name="connsiteX4" fmla="*/ 16989 w 159892"/>
                <a:gd name="connsiteY4" fmla="*/ 149799 h 169885"/>
                <a:gd name="connsiteX5" fmla="*/ 0 w 159892"/>
                <a:gd name="connsiteY5" fmla="*/ 132910 h 169885"/>
                <a:gd name="connsiteX6" fmla="*/ 2299 w 159892"/>
                <a:gd name="connsiteY6" fmla="*/ 124516 h 169885"/>
                <a:gd name="connsiteX7" fmla="*/ 53664 w 159892"/>
                <a:gd name="connsiteY7" fmla="*/ 35576 h 169885"/>
                <a:gd name="connsiteX8" fmla="*/ 62358 w 159892"/>
                <a:gd name="connsiteY8" fmla="*/ 33277 h 169885"/>
                <a:gd name="connsiteX9" fmla="*/ 65356 w 159892"/>
                <a:gd name="connsiteY9" fmla="*/ 37175 h 169885"/>
                <a:gd name="connsiteX10" fmla="*/ 64757 w 159892"/>
                <a:gd name="connsiteY10" fmla="*/ 41972 h 169885"/>
                <a:gd name="connsiteX11" fmla="*/ 13391 w 159892"/>
                <a:gd name="connsiteY11" fmla="*/ 130912 h 169885"/>
                <a:gd name="connsiteX12" fmla="*/ 12792 w 159892"/>
                <a:gd name="connsiteY12" fmla="*/ 132910 h 169885"/>
                <a:gd name="connsiteX13" fmla="*/ 16289 w 159892"/>
                <a:gd name="connsiteY13" fmla="*/ 137008 h 169885"/>
                <a:gd name="connsiteX14" fmla="*/ 46668 w 159892"/>
                <a:gd name="connsiteY14" fmla="*/ 129313 h 169885"/>
                <a:gd name="connsiteX15" fmla="*/ 46668 w 159892"/>
                <a:gd name="connsiteY15" fmla="*/ 129313 h 169885"/>
                <a:gd name="connsiteX16" fmla="*/ 60759 w 159892"/>
                <a:gd name="connsiteY16" fmla="*/ 140205 h 169885"/>
                <a:gd name="connsiteX17" fmla="*/ 60759 w 159892"/>
                <a:gd name="connsiteY17" fmla="*/ 140605 h 169885"/>
                <a:gd name="connsiteX18" fmla="*/ 60959 w 159892"/>
                <a:gd name="connsiteY18" fmla="*/ 142504 h 169885"/>
                <a:gd name="connsiteX19" fmla="*/ 60959 w 159892"/>
                <a:gd name="connsiteY19" fmla="*/ 167487 h 169885"/>
                <a:gd name="connsiteX20" fmla="*/ 54563 w 159892"/>
                <a:gd name="connsiteY20" fmla="*/ 173883 h 169885"/>
                <a:gd name="connsiteX21" fmla="*/ 113324 w 159892"/>
                <a:gd name="connsiteY21" fmla="*/ 151298 h 169885"/>
                <a:gd name="connsiteX22" fmla="*/ 106928 w 159892"/>
                <a:gd name="connsiteY22" fmla="*/ 144902 h 169885"/>
                <a:gd name="connsiteX23" fmla="*/ 106928 w 159892"/>
                <a:gd name="connsiteY23" fmla="*/ 142504 h 169885"/>
                <a:gd name="connsiteX24" fmla="*/ 106928 w 159892"/>
                <a:gd name="connsiteY24" fmla="*/ 142304 h 169885"/>
                <a:gd name="connsiteX25" fmla="*/ 107228 w 159892"/>
                <a:gd name="connsiteY25" fmla="*/ 140105 h 169885"/>
                <a:gd name="connsiteX26" fmla="*/ 121218 w 159892"/>
                <a:gd name="connsiteY26" fmla="*/ 129313 h 169885"/>
                <a:gd name="connsiteX27" fmla="*/ 122818 w 159892"/>
                <a:gd name="connsiteY27" fmla="*/ 129513 h 169885"/>
                <a:gd name="connsiteX28" fmla="*/ 151598 w 159892"/>
                <a:gd name="connsiteY28" fmla="*/ 137008 h 169885"/>
                <a:gd name="connsiteX29" fmla="*/ 155096 w 159892"/>
                <a:gd name="connsiteY29" fmla="*/ 132910 h 169885"/>
                <a:gd name="connsiteX30" fmla="*/ 154596 w 159892"/>
                <a:gd name="connsiteY30" fmla="*/ 130912 h 169885"/>
                <a:gd name="connsiteX31" fmla="*/ 87441 w 159892"/>
                <a:gd name="connsiteY31" fmla="*/ 14790 h 169885"/>
                <a:gd name="connsiteX32" fmla="*/ 83944 w 159892"/>
                <a:gd name="connsiteY32" fmla="*/ 12791 h 169885"/>
                <a:gd name="connsiteX33" fmla="*/ 80446 w 159892"/>
                <a:gd name="connsiteY33" fmla="*/ 14790 h 169885"/>
                <a:gd name="connsiteX34" fmla="*/ 74350 w 159892"/>
                <a:gd name="connsiteY34" fmla="*/ 25383 h 169885"/>
                <a:gd name="connsiteX35" fmla="*/ 65556 w 159892"/>
                <a:gd name="connsiteY35" fmla="*/ 27781 h 169885"/>
                <a:gd name="connsiteX36" fmla="*/ 62558 w 159892"/>
                <a:gd name="connsiteY36" fmla="*/ 23884 h 169885"/>
                <a:gd name="connsiteX37" fmla="*/ 63258 w 159892"/>
                <a:gd name="connsiteY37" fmla="*/ 18987 h 169885"/>
                <a:gd name="connsiteX38" fmla="*/ 69353 w 159892"/>
                <a:gd name="connsiteY38" fmla="*/ 8394 h 169885"/>
                <a:gd name="connsiteX39" fmla="*/ 83844 w 159892"/>
                <a:gd name="connsiteY39" fmla="*/ 0 h 169885"/>
                <a:gd name="connsiteX40" fmla="*/ 84044 w 159892"/>
                <a:gd name="connsiteY40" fmla="*/ 0 h 169885"/>
                <a:gd name="connsiteX41" fmla="*/ 98533 w 159892"/>
                <a:gd name="connsiteY41" fmla="*/ 8394 h 169885"/>
                <a:gd name="connsiteX42" fmla="*/ 165588 w 159892"/>
                <a:gd name="connsiteY42" fmla="*/ 124516 h 169885"/>
                <a:gd name="connsiteX43" fmla="*/ 167887 w 159892"/>
                <a:gd name="connsiteY43" fmla="*/ 132910 h 169885"/>
                <a:gd name="connsiteX44" fmla="*/ 150998 w 159892"/>
                <a:gd name="connsiteY44" fmla="*/ 149799 h 169885"/>
                <a:gd name="connsiteX45" fmla="*/ 149499 w 159892"/>
                <a:gd name="connsiteY45" fmla="*/ 149599 h 169885"/>
                <a:gd name="connsiteX46" fmla="*/ 120619 w 159892"/>
                <a:gd name="connsiteY46" fmla="*/ 142204 h 169885"/>
                <a:gd name="connsiteX47" fmla="*/ 119720 w 159892"/>
                <a:gd name="connsiteY47" fmla="*/ 142604 h 169885"/>
                <a:gd name="connsiteX48" fmla="*/ 119720 w 159892"/>
                <a:gd name="connsiteY48" fmla="*/ 142604 h 169885"/>
                <a:gd name="connsiteX49" fmla="*/ 119720 w 159892"/>
                <a:gd name="connsiteY49" fmla="*/ 144902 h 169885"/>
                <a:gd name="connsiteX50" fmla="*/ 113324 w 159892"/>
                <a:gd name="connsiteY50" fmla="*/ 151298 h 16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59892" h="169885">
                  <a:moveTo>
                    <a:pt x="54563" y="173883"/>
                  </a:moveTo>
                  <a:cubicBezTo>
                    <a:pt x="51065" y="173883"/>
                    <a:pt x="48168" y="171085"/>
                    <a:pt x="48168" y="167487"/>
                  </a:cubicBezTo>
                  <a:lnTo>
                    <a:pt x="48168" y="142704"/>
                  </a:lnTo>
                  <a:cubicBezTo>
                    <a:pt x="48068" y="142504"/>
                    <a:pt x="47868" y="142304"/>
                    <a:pt x="47269" y="142204"/>
                  </a:cubicBezTo>
                  <a:lnTo>
                    <a:pt x="16989" y="149799"/>
                  </a:lnTo>
                  <a:cubicBezTo>
                    <a:pt x="7595" y="149799"/>
                    <a:pt x="100" y="142204"/>
                    <a:pt x="0" y="132910"/>
                  </a:cubicBezTo>
                  <a:cubicBezTo>
                    <a:pt x="0" y="129912"/>
                    <a:pt x="800" y="127014"/>
                    <a:pt x="2299" y="124516"/>
                  </a:cubicBezTo>
                  <a:lnTo>
                    <a:pt x="53664" y="35576"/>
                  </a:lnTo>
                  <a:cubicBezTo>
                    <a:pt x="55363" y="32678"/>
                    <a:pt x="59460" y="31579"/>
                    <a:pt x="62358" y="33277"/>
                  </a:cubicBezTo>
                  <a:cubicBezTo>
                    <a:pt x="63857" y="34177"/>
                    <a:pt x="64956" y="35476"/>
                    <a:pt x="65356" y="37175"/>
                  </a:cubicBezTo>
                  <a:cubicBezTo>
                    <a:pt x="65756" y="38774"/>
                    <a:pt x="65556" y="40573"/>
                    <a:pt x="64757" y="41972"/>
                  </a:cubicBezTo>
                  <a:lnTo>
                    <a:pt x="13391" y="130912"/>
                  </a:lnTo>
                  <a:cubicBezTo>
                    <a:pt x="12991" y="131611"/>
                    <a:pt x="12792" y="132211"/>
                    <a:pt x="12792" y="132910"/>
                  </a:cubicBezTo>
                  <a:cubicBezTo>
                    <a:pt x="12892" y="135009"/>
                    <a:pt x="14290" y="136708"/>
                    <a:pt x="16289" y="137008"/>
                  </a:cubicBezTo>
                  <a:lnTo>
                    <a:pt x="46668" y="129313"/>
                  </a:lnTo>
                  <a:lnTo>
                    <a:pt x="46668" y="129313"/>
                  </a:lnTo>
                  <a:cubicBezTo>
                    <a:pt x="53664" y="129313"/>
                    <a:pt x="59460" y="133810"/>
                    <a:pt x="60759" y="140205"/>
                  </a:cubicBezTo>
                  <a:lnTo>
                    <a:pt x="60759" y="140605"/>
                  </a:lnTo>
                  <a:cubicBezTo>
                    <a:pt x="60859" y="141005"/>
                    <a:pt x="60959" y="141605"/>
                    <a:pt x="60959" y="142504"/>
                  </a:cubicBezTo>
                  <a:lnTo>
                    <a:pt x="60959" y="167487"/>
                  </a:lnTo>
                  <a:cubicBezTo>
                    <a:pt x="60959" y="171085"/>
                    <a:pt x="58061" y="173883"/>
                    <a:pt x="54563" y="173883"/>
                  </a:cubicBezTo>
                  <a:close/>
                  <a:moveTo>
                    <a:pt x="113324" y="151298"/>
                  </a:moveTo>
                  <a:cubicBezTo>
                    <a:pt x="109826" y="151298"/>
                    <a:pt x="106928" y="148400"/>
                    <a:pt x="106928" y="144902"/>
                  </a:cubicBezTo>
                  <a:lnTo>
                    <a:pt x="106928" y="142504"/>
                  </a:lnTo>
                  <a:lnTo>
                    <a:pt x="106928" y="142304"/>
                  </a:lnTo>
                  <a:cubicBezTo>
                    <a:pt x="106928" y="141904"/>
                    <a:pt x="106928" y="141105"/>
                    <a:pt x="107228" y="140105"/>
                  </a:cubicBezTo>
                  <a:cubicBezTo>
                    <a:pt x="108527" y="133810"/>
                    <a:pt x="114223" y="129313"/>
                    <a:pt x="121218" y="129313"/>
                  </a:cubicBezTo>
                  <a:lnTo>
                    <a:pt x="122818" y="129513"/>
                  </a:lnTo>
                  <a:lnTo>
                    <a:pt x="151598" y="137008"/>
                  </a:lnTo>
                  <a:cubicBezTo>
                    <a:pt x="153596" y="136708"/>
                    <a:pt x="155096" y="134909"/>
                    <a:pt x="155096" y="132910"/>
                  </a:cubicBezTo>
                  <a:cubicBezTo>
                    <a:pt x="155096" y="132111"/>
                    <a:pt x="154896" y="131511"/>
                    <a:pt x="154596" y="130912"/>
                  </a:cubicBezTo>
                  <a:lnTo>
                    <a:pt x="87441" y="14790"/>
                  </a:lnTo>
                  <a:cubicBezTo>
                    <a:pt x="86641" y="13491"/>
                    <a:pt x="85542" y="12791"/>
                    <a:pt x="83944" y="12791"/>
                  </a:cubicBezTo>
                  <a:cubicBezTo>
                    <a:pt x="82344" y="12791"/>
                    <a:pt x="81245" y="13491"/>
                    <a:pt x="80446" y="14790"/>
                  </a:cubicBezTo>
                  <a:lnTo>
                    <a:pt x="74350" y="25383"/>
                  </a:lnTo>
                  <a:cubicBezTo>
                    <a:pt x="72651" y="28381"/>
                    <a:pt x="68554" y="29480"/>
                    <a:pt x="65556" y="27781"/>
                  </a:cubicBezTo>
                  <a:cubicBezTo>
                    <a:pt x="64057" y="26882"/>
                    <a:pt x="63057" y="25483"/>
                    <a:pt x="62558" y="23884"/>
                  </a:cubicBezTo>
                  <a:cubicBezTo>
                    <a:pt x="62158" y="22185"/>
                    <a:pt x="62358" y="20486"/>
                    <a:pt x="63258" y="18987"/>
                  </a:cubicBezTo>
                  <a:lnTo>
                    <a:pt x="69353" y="8394"/>
                  </a:lnTo>
                  <a:cubicBezTo>
                    <a:pt x="72351" y="3198"/>
                    <a:pt x="77848" y="0"/>
                    <a:pt x="83844" y="0"/>
                  </a:cubicBezTo>
                  <a:lnTo>
                    <a:pt x="84044" y="0"/>
                  </a:lnTo>
                  <a:cubicBezTo>
                    <a:pt x="90039" y="0"/>
                    <a:pt x="95536" y="3198"/>
                    <a:pt x="98533" y="8394"/>
                  </a:cubicBezTo>
                  <a:lnTo>
                    <a:pt x="165588" y="124516"/>
                  </a:lnTo>
                  <a:cubicBezTo>
                    <a:pt x="167088" y="127114"/>
                    <a:pt x="167887" y="130012"/>
                    <a:pt x="167887" y="132910"/>
                  </a:cubicBezTo>
                  <a:cubicBezTo>
                    <a:pt x="167887" y="142104"/>
                    <a:pt x="160292" y="149699"/>
                    <a:pt x="150998" y="149799"/>
                  </a:cubicBezTo>
                  <a:lnTo>
                    <a:pt x="149499" y="149599"/>
                  </a:lnTo>
                  <a:lnTo>
                    <a:pt x="120619" y="142204"/>
                  </a:lnTo>
                  <a:cubicBezTo>
                    <a:pt x="120019" y="142304"/>
                    <a:pt x="119819" y="142604"/>
                    <a:pt x="119720" y="142604"/>
                  </a:cubicBezTo>
                  <a:lnTo>
                    <a:pt x="119720" y="142604"/>
                  </a:lnTo>
                  <a:lnTo>
                    <a:pt x="119720" y="144902"/>
                  </a:lnTo>
                  <a:cubicBezTo>
                    <a:pt x="119720" y="148400"/>
                    <a:pt x="116921" y="151298"/>
                    <a:pt x="113324" y="151298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BA5F3F4-36A8-44AA-B017-DD0989700804}"/>
                </a:ext>
              </a:extLst>
            </p:cNvPr>
            <p:cNvSpPr/>
            <p:nvPr/>
          </p:nvSpPr>
          <p:spPr>
            <a:xfrm>
              <a:off x="9113116" y="5167792"/>
              <a:ext cx="9993" cy="19987"/>
            </a:xfrm>
            <a:custGeom>
              <a:avLst/>
              <a:gdLst>
                <a:gd name="connsiteX0" fmla="*/ 6396 w 9993"/>
                <a:gd name="connsiteY0" fmla="*/ 23084 h 19986"/>
                <a:gd name="connsiteX1" fmla="*/ 0 w 9993"/>
                <a:gd name="connsiteY1" fmla="*/ 16689 h 19986"/>
                <a:gd name="connsiteX2" fmla="*/ 0 w 9993"/>
                <a:gd name="connsiteY2" fmla="*/ 15489 h 19986"/>
                <a:gd name="connsiteX3" fmla="*/ 100 w 9993"/>
                <a:gd name="connsiteY3" fmla="*/ 6396 h 19986"/>
                <a:gd name="connsiteX4" fmla="*/ 6496 w 9993"/>
                <a:gd name="connsiteY4" fmla="*/ 0 h 19986"/>
                <a:gd name="connsiteX5" fmla="*/ 12892 w 9993"/>
                <a:gd name="connsiteY5" fmla="*/ 6396 h 19986"/>
                <a:gd name="connsiteX6" fmla="*/ 12792 w 9993"/>
                <a:gd name="connsiteY6" fmla="*/ 15589 h 19986"/>
                <a:gd name="connsiteX7" fmla="*/ 12792 w 9993"/>
                <a:gd name="connsiteY7" fmla="*/ 16689 h 19986"/>
                <a:gd name="connsiteX8" fmla="*/ 6396 w 9993"/>
                <a:gd name="connsiteY8" fmla="*/ 23084 h 19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93" h="19986">
                  <a:moveTo>
                    <a:pt x="6396" y="23084"/>
                  </a:moveTo>
                  <a:cubicBezTo>
                    <a:pt x="2798" y="23084"/>
                    <a:pt x="0" y="20186"/>
                    <a:pt x="0" y="16689"/>
                  </a:cubicBezTo>
                  <a:lnTo>
                    <a:pt x="0" y="15489"/>
                  </a:lnTo>
                  <a:cubicBezTo>
                    <a:pt x="100" y="11792"/>
                    <a:pt x="100" y="8994"/>
                    <a:pt x="100" y="6396"/>
                  </a:cubicBezTo>
                  <a:cubicBezTo>
                    <a:pt x="100" y="2798"/>
                    <a:pt x="2998" y="0"/>
                    <a:pt x="6496" y="0"/>
                  </a:cubicBezTo>
                  <a:cubicBezTo>
                    <a:pt x="9993" y="0"/>
                    <a:pt x="12892" y="2798"/>
                    <a:pt x="12892" y="6396"/>
                  </a:cubicBezTo>
                  <a:cubicBezTo>
                    <a:pt x="12892" y="9494"/>
                    <a:pt x="12792" y="12691"/>
                    <a:pt x="12792" y="15589"/>
                  </a:cubicBezTo>
                  <a:lnTo>
                    <a:pt x="12792" y="16689"/>
                  </a:lnTo>
                  <a:cubicBezTo>
                    <a:pt x="12792" y="20186"/>
                    <a:pt x="9893" y="23084"/>
                    <a:pt x="6396" y="2308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F8FE8742-1C1F-4CC5-9AD7-4DA22E4B2A4C}"/>
                </a:ext>
              </a:extLst>
            </p:cNvPr>
            <p:cNvSpPr/>
            <p:nvPr/>
          </p:nvSpPr>
          <p:spPr>
            <a:xfrm>
              <a:off x="8756611" y="4786049"/>
              <a:ext cx="349764" cy="209859"/>
            </a:xfrm>
            <a:custGeom>
              <a:avLst/>
              <a:gdLst>
                <a:gd name="connsiteX0" fmla="*/ 337717 w 349764"/>
                <a:gd name="connsiteY0" fmla="*/ 212357 h 209858"/>
                <a:gd name="connsiteX1" fmla="*/ 331521 w 349764"/>
                <a:gd name="connsiteY1" fmla="*/ 207760 h 209858"/>
                <a:gd name="connsiteX2" fmla="*/ 213001 w 349764"/>
                <a:gd name="connsiteY2" fmla="*/ 67754 h 209858"/>
                <a:gd name="connsiteX3" fmla="*/ 210903 w 349764"/>
                <a:gd name="connsiteY3" fmla="*/ 58960 h 209858"/>
                <a:gd name="connsiteX4" fmla="*/ 219697 w 349764"/>
                <a:gd name="connsiteY4" fmla="*/ 56862 h 209858"/>
                <a:gd name="connsiteX5" fmla="*/ 343713 w 349764"/>
                <a:gd name="connsiteY5" fmla="*/ 203663 h 209858"/>
                <a:gd name="connsiteX6" fmla="*/ 344113 w 349764"/>
                <a:gd name="connsiteY6" fmla="*/ 205861 h 209858"/>
                <a:gd name="connsiteX7" fmla="*/ 344113 w 349764"/>
                <a:gd name="connsiteY7" fmla="*/ 205961 h 209858"/>
                <a:gd name="connsiteX8" fmla="*/ 337717 w 349764"/>
                <a:gd name="connsiteY8" fmla="*/ 212357 h 209858"/>
                <a:gd name="connsiteX9" fmla="*/ 352707 w 349764"/>
                <a:gd name="connsiteY9" fmla="*/ 158993 h 209858"/>
                <a:gd name="connsiteX10" fmla="*/ 347411 w 349764"/>
                <a:gd name="connsiteY10" fmla="*/ 156095 h 209858"/>
                <a:gd name="connsiteX11" fmla="*/ 274360 w 349764"/>
                <a:gd name="connsiteY11" fmla="*/ 79946 h 209858"/>
                <a:gd name="connsiteX12" fmla="*/ 274260 w 349764"/>
                <a:gd name="connsiteY12" fmla="*/ 79846 h 209858"/>
                <a:gd name="connsiteX13" fmla="*/ 272961 w 349764"/>
                <a:gd name="connsiteY13" fmla="*/ 71052 h 209858"/>
                <a:gd name="connsiteX14" fmla="*/ 281855 w 349764"/>
                <a:gd name="connsiteY14" fmla="*/ 69653 h 209858"/>
                <a:gd name="connsiteX15" fmla="*/ 358004 w 349764"/>
                <a:gd name="connsiteY15" fmla="*/ 149000 h 209858"/>
                <a:gd name="connsiteX16" fmla="*/ 359003 w 349764"/>
                <a:gd name="connsiteY16" fmla="*/ 153896 h 209858"/>
                <a:gd name="connsiteX17" fmla="*/ 356205 w 349764"/>
                <a:gd name="connsiteY17" fmla="*/ 157894 h 209858"/>
                <a:gd name="connsiteX18" fmla="*/ 352707 w 349764"/>
                <a:gd name="connsiteY18" fmla="*/ 158993 h 209858"/>
                <a:gd name="connsiteX19" fmla="*/ 262268 w 349764"/>
                <a:gd name="connsiteY19" fmla="*/ 70353 h 209858"/>
                <a:gd name="connsiteX20" fmla="*/ 258871 w 349764"/>
                <a:gd name="connsiteY20" fmla="*/ 69353 h 209858"/>
                <a:gd name="connsiteX21" fmla="*/ 258771 w 349764"/>
                <a:gd name="connsiteY21" fmla="*/ 69353 h 209858"/>
                <a:gd name="connsiteX22" fmla="*/ 256872 w 349764"/>
                <a:gd name="connsiteY22" fmla="*/ 60559 h 209858"/>
                <a:gd name="connsiteX23" fmla="*/ 265766 w 349764"/>
                <a:gd name="connsiteY23" fmla="*/ 58661 h 209858"/>
                <a:gd name="connsiteX24" fmla="*/ 268564 w 349764"/>
                <a:gd name="connsiteY24" fmla="*/ 62658 h 209858"/>
                <a:gd name="connsiteX25" fmla="*/ 267664 w 349764"/>
                <a:gd name="connsiteY25" fmla="*/ 67455 h 209858"/>
                <a:gd name="connsiteX26" fmla="*/ 262268 w 349764"/>
                <a:gd name="connsiteY26" fmla="*/ 70353 h 209858"/>
                <a:gd name="connsiteX27" fmla="*/ 245780 w 349764"/>
                <a:gd name="connsiteY27" fmla="*/ 60559 h 209858"/>
                <a:gd name="connsiteX28" fmla="*/ 242681 w 349764"/>
                <a:gd name="connsiteY28" fmla="*/ 59760 h 209858"/>
                <a:gd name="connsiteX29" fmla="*/ 201209 w 349764"/>
                <a:gd name="connsiteY29" fmla="*/ 39673 h 209858"/>
                <a:gd name="connsiteX30" fmla="*/ 201109 w 349764"/>
                <a:gd name="connsiteY30" fmla="*/ 39574 h 209858"/>
                <a:gd name="connsiteX31" fmla="*/ 141350 w 349764"/>
                <a:gd name="connsiteY31" fmla="*/ 22285 h 209858"/>
                <a:gd name="connsiteX32" fmla="*/ 198811 w 349764"/>
                <a:gd name="connsiteY32" fmla="*/ 44970 h 209858"/>
                <a:gd name="connsiteX33" fmla="*/ 199011 w 349764"/>
                <a:gd name="connsiteY33" fmla="*/ 45070 h 209858"/>
                <a:gd name="connsiteX34" fmla="*/ 202808 w 349764"/>
                <a:gd name="connsiteY34" fmla="*/ 47168 h 209858"/>
                <a:gd name="connsiteX35" fmla="*/ 205906 w 349764"/>
                <a:gd name="connsiteY35" fmla="*/ 50966 h 209858"/>
                <a:gd name="connsiteX36" fmla="*/ 205306 w 349764"/>
                <a:gd name="connsiteY36" fmla="*/ 55763 h 209858"/>
                <a:gd name="connsiteX37" fmla="*/ 196712 w 349764"/>
                <a:gd name="connsiteY37" fmla="*/ 58361 h 209858"/>
                <a:gd name="connsiteX38" fmla="*/ 193115 w 349764"/>
                <a:gd name="connsiteY38" fmla="*/ 56462 h 209858"/>
                <a:gd name="connsiteX39" fmla="*/ 22130 w 349764"/>
                <a:gd name="connsiteY39" fmla="*/ 15589 h 209858"/>
                <a:gd name="connsiteX40" fmla="*/ 6840 w 349764"/>
                <a:gd name="connsiteY40" fmla="*/ 16089 h 209858"/>
                <a:gd name="connsiteX41" fmla="*/ 45 w 349764"/>
                <a:gd name="connsiteY41" fmla="*/ 10393 h 209858"/>
                <a:gd name="connsiteX42" fmla="*/ 5341 w 349764"/>
                <a:gd name="connsiteY42" fmla="*/ 3398 h 209858"/>
                <a:gd name="connsiteX43" fmla="*/ 52809 w 349764"/>
                <a:gd name="connsiteY43" fmla="*/ 0 h 209858"/>
                <a:gd name="connsiteX44" fmla="*/ 205906 w 349764"/>
                <a:gd name="connsiteY44" fmla="*/ 27781 h 209858"/>
                <a:gd name="connsiteX45" fmla="*/ 206106 w 349764"/>
                <a:gd name="connsiteY45" fmla="*/ 27781 h 209858"/>
                <a:gd name="connsiteX46" fmla="*/ 248977 w 349764"/>
                <a:gd name="connsiteY46" fmla="*/ 48567 h 209858"/>
                <a:gd name="connsiteX47" fmla="*/ 251376 w 349764"/>
                <a:gd name="connsiteY47" fmla="*/ 57262 h 209858"/>
                <a:gd name="connsiteX48" fmla="*/ 245780 w 349764"/>
                <a:gd name="connsiteY48" fmla="*/ 60559 h 209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49764" h="209858">
                  <a:moveTo>
                    <a:pt x="337717" y="212357"/>
                  </a:moveTo>
                  <a:cubicBezTo>
                    <a:pt x="334819" y="212357"/>
                    <a:pt x="332321" y="210458"/>
                    <a:pt x="331521" y="207760"/>
                  </a:cubicBezTo>
                  <a:cubicBezTo>
                    <a:pt x="309337" y="148600"/>
                    <a:pt x="270563" y="102731"/>
                    <a:pt x="213001" y="67754"/>
                  </a:cubicBezTo>
                  <a:cubicBezTo>
                    <a:pt x="210004" y="65956"/>
                    <a:pt x="209104" y="61958"/>
                    <a:pt x="210903" y="58960"/>
                  </a:cubicBezTo>
                  <a:cubicBezTo>
                    <a:pt x="212701" y="56062"/>
                    <a:pt x="216799" y="55063"/>
                    <a:pt x="219697" y="56862"/>
                  </a:cubicBezTo>
                  <a:cubicBezTo>
                    <a:pt x="279956" y="93437"/>
                    <a:pt x="320529" y="141505"/>
                    <a:pt x="343713" y="203663"/>
                  </a:cubicBezTo>
                  <a:lnTo>
                    <a:pt x="344113" y="205861"/>
                  </a:lnTo>
                  <a:lnTo>
                    <a:pt x="344113" y="205961"/>
                  </a:lnTo>
                  <a:cubicBezTo>
                    <a:pt x="344113" y="209459"/>
                    <a:pt x="341215" y="212357"/>
                    <a:pt x="337717" y="212357"/>
                  </a:cubicBezTo>
                  <a:close/>
                  <a:moveTo>
                    <a:pt x="352707" y="158993"/>
                  </a:moveTo>
                  <a:cubicBezTo>
                    <a:pt x="350509" y="158993"/>
                    <a:pt x="348510" y="157894"/>
                    <a:pt x="347411" y="156095"/>
                  </a:cubicBezTo>
                  <a:cubicBezTo>
                    <a:pt x="327524" y="126115"/>
                    <a:pt x="303740" y="101232"/>
                    <a:pt x="274360" y="79946"/>
                  </a:cubicBezTo>
                  <a:cubicBezTo>
                    <a:pt x="274360" y="79946"/>
                    <a:pt x="274360" y="79946"/>
                    <a:pt x="274260" y="79846"/>
                  </a:cubicBezTo>
                  <a:cubicBezTo>
                    <a:pt x="271562" y="77848"/>
                    <a:pt x="270862" y="73850"/>
                    <a:pt x="272961" y="71052"/>
                  </a:cubicBezTo>
                  <a:cubicBezTo>
                    <a:pt x="274960" y="68254"/>
                    <a:pt x="279157" y="67655"/>
                    <a:pt x="281855" y="69653"/>
                  </a:cubicBezTo>
                  <a:cubicBezTo>
                    <a:pt x="312034" y="91439"/>
                    <a:pt x="337617" y="118220"/>
                    <a:pt x="358004" y="149000"/>
                  </a:cubicBezTo>
                  <a:cubicBezTo>
                    <a:pt x="359003" y="150499"/>
                    <a:pt x="359303" y="152197"/>
                    <a:pt x="359003" y="153896"/>
                  </a:cubicBezTo>
                  <a:cubicBezTo>
                    <a:pt x="358603" y="155495"/>
                    <a:pt x="357704" y="156994"/>
                    <a:pt x="356205" y="157894"/>
                  </a:cubicBezTo>
                  <a:cubicBezTo>
                    <a:pt x="355205" y="158593"/>
                    <a:pt x="354006" y="158993"/>
                    <a:pt x="352707" y="158993"/>
                  </a:cubicBezTo>
                  <a:close/>
                  <a:moveTo>
                    <a:pt x="262268" y="70353"/>
                  </a:moveTo>
                  <a:cubicBezTo>
                    <a:pt x="261069" y="70353"/>
                    <a:pt x="259870" y="70053"/>
                    <a:pt x="258871" y="69353"/>
                  </a:cubicBezTo>
                  <a:cubicBezTo>
                    <a:pt x="258771" y="69353"/>
                    <a:pt x="258771" y="69353"/>
                    <a:pt x="258771" y="69353"/>
                  </a:cubicBezTo>
                  <a:cubicBezTo>
                    <a:pt x="255872" y="67355"/>
                    <a:pt x="255073" y="63457"/>
                    <a:pt x="256872" y="60559"/>
                  </a:cubicBezTo>
                  <a:cubicBezTo>
                    <a:pt x="258771" y="57661"/>
                    <a:pt x="262868" y="56762"/>
                    <a:pt x="265766" y="58661"/>
                  </a:cubicBezTo>
                  <a:cubicBezTo>
                    <a:pt x="267165" y="59560"/>
                    <a:pt x="268164" y="60959"/>
                    <a:pt x="268564" y="62658"/>
                  </a:cubicBezTo>
                  <a:cubicBezTo>
                    <a:pt x="268864" y="64257"/>
                    <a:pt x="268564" y="66056"/>
                    <a:pt x="267664" y="67455"/>
                  </a:cubicBezTo>
                  <a:cubicBezTo>
                    <a:pt x="266465" y="69353"/>
                    <a:pt x="264467" y="70353"/>
                    <a:pt x="262268" y="70353"/>
                  </a:cubicBezTo>
                  <a:close/>
                  <a:moveTo>
                    <a:pt x="245780" y="60559"/>
                  </a:moveTo>
                  <a:cubicBezTo>
                    <a:pt x="244780" y="60559"/>
                    <a:pt x="243681" y="60259"/>
                    <a:pt x="242681" y="59760"/>
                  </a:cubicBezTo>
                  <a:cubicBezTo>
                    <a:pt x="229790" y="52465"/>
                    <a:pt x="215800" y="45669"/>
                    <a:pt x="201209" y="39673"/>
                  </a:cubicBezTo>
                  <a:cubicBezTo>
                    <a:pt x="201209" y="39673"/>
                    <a:pt x="201109" y="39673"/>
                    <a:pt x="201109" y="39574"/>
                  </a:cubicBezTo>
                  <a:cubicBezTo>
                    <a:pt x="182023" y="32478"/>
                    <a:pt x="162036" y="26682"/>
                    <a:pt x="141350" y="22285"/>
                  </a:cubicBezTo>
                  <a:cubicBezTo>
                    <a:pt x="161336" y="28581"/>
                    <a:pt x="180623" y="36176"/>
                    <a:pt x="198811" y="44970"/>
                  </a:cubicBezTo>
                  <a:lnTo>
                    <a:pt x="199011" y="45070"/>
                  </a:lnTo>
                  <a:cubicBezTo>
                    <a:pt x="200310" y="45769"/>
                    <a:pt x="201509" y="46469"/>
                    <a:pt x="202808" y="47168"/>
                  </a:cubicBezTo>
                  <a:cubicBezTo>
                    <a:pt x="204307" y="47968"/>
                    <a:pt x="205406" y="49267"/>
                    <a:pt x="205906" y="50966"/>
                  </a:cubicBezTo>
                  <a:cubicBezTo>
                    <a:pt x="206306" y="52565"/>
                    <a:pt x="206106" y="54264"/>
                    <a:pt x="205306" y="55763"/>
                  </a:cubicBezTo>
                  <a:cubicBezTo>
                    <a:pt x="203708" y="58760"/>
                    <a:pt x="199710" y="59960"/>
                    <a:pt x="196712" y="58361"/>
                  </a:cubicBezTo>
                  <a:cubicBezTo>
                    <a:pt x="195513" y="57761"/>
                    <a:pt x="194314" y="57062"/>
                    <a:pt x="193115" y="56462"/>
                  </a:cubicBezTo>
                  <a:cubicBezTo>
                    <a:pt x="140350" y="30879"/>
                    <a:pt x="76394" y="15589"/>
                    <a:pt x="22130" y="15589"/>
                  </a:cubicBezTo>
                  <a:cubicBezTo>
                    <a:pt x="16734" y="15589"/>
                    <a:pt x="11637" y="15790"/>
                    <a:pt x="6840" y="16089"/>
                  </a:cubicBezTo>
                  <a:cubicBezTo>
                    <a:pt x="3243" y="16289"/>
                    <a:pt x="445" y="13791"/>
                    <a:pt x="45" y="10393"/>
                  </a:cubicBezTo>
                  <a:cubicBezTo>
                    <a:pt x="-354" y="6995"/>
                    <a:pt x="1944" y="3898"/>
                    <a:pt x="5341" y="3398"/>
                  </a:cubicBezTo>
                  <a:cubicBezTo>
                    <a:pt x="19432" y="1099"/>
                    <a:pt x="35421" y="0"/>
                    <a:pt x="52809" y="0"/>
                  </a:cubicBezTo>
                  <a:cubicBezTo>
                    <a:pt x="103575" y="0"/>
                    <a:pt x="157938" y="9894"/>
                    <a:pt x="205906" y="27781"/>
                  </a:cubicBezTo>
                  <a:lnTo>
                    <a:pt x="206106" y="27781"/>
                  </a:lnTo>
                  <a:cubicBezTo>
                    <a:pt x="221196" y="34077"/>
                    <a:pt x="235586" y="41072"/>
                    <a:pt x="248977" y="48567"/>
                  </a:cubicBezTo>
                  <a:cubicBezTo>
                    <a:pt x="252075" y="50266"/>
                    <a:pt x="253175" y="54164"/>
                    <a:pt x="251376" y="57262"/>
                  </a:cubicBezTo>
                  <a:cubicBezTo>
                    <a:pt x="250276" y="59260"/>
                    <a:pt x="248178" y="60559"/>
                    <a:pt x="245780" y="6055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D4E69BA-09C2-4B29-B738-399794CC8EC8}"/>
                </a:ext>
              </a:extLst>
            </p:cNvPr>
            <p:cNvSpPr/>
            <p:nvPr/>
          </p:nvSpPr>
          <p:spPr>
            <a:xfrm>
              <a:off x="9131404" y="4985515"/>
              <a:ext cx="49966" cy="189872"/>
            </a:xfrm>
            <a:custGeom>
              <a:avLst/>
              <a:gdLst>
                <a:gd name="connsiteX0" fmla="*/ 46768 w 49966"/>
                <a:gd name="connsiteY0" fmla="*/ 199465 h 189871"/>
                <a:gd name="connsiteX1" fmla="*/ 40473 w 49966"/>
                <a:gd name="connsiteY1" fmla="*/ 193569 h 189871"/>
                <a:gd name="connsiteX2" fmla="*/ 600 w 49966"/>
                <a:gd name="connsiteY2" fmla="*/ 8994 h 189871"/>
                <a:gd name="connsiteX3" fmla="*/ 0 w 49966"/>
                <a:gd name="connsiteY3" fmla="*/ 6596 h 189871"/>
                <a:gd name="connsiteX4" fmla="*/ 0 w 49966"/>
                <a:gd name="connsiteY4" fmla="*/ 6396 h 189871"/>
                <a:gd name="connsiteX5" fmla="*/ 100 w 49966"/>
                <a:gd name="connsiteY5" fmla="*/ 6295 h 189871"/>
                <a:gd name="connsiteX6" fmla="*/ 6496 w 49966"/>
                <a:gd name="connsiteY6" fmla="*/ 0 h 189871"/>
                <a:gd name="connsiteX7" fmla="*/ 12592 w 49966"/>
                <a:gd name="connsiteY7" fmla="*/ 4597 h 189871"/>
                <a:gd name="connsiteX8" fmla="*/ 53164 w 49966"/>
                <a:gd name="connsiteY8" fmla="*/ 192670 h 189871"/>
                <a:gd name="connsiteX9" fmla="*/ 51665 w 49966"/>
                <a:gd name="connsiteY9" fmla="*/ 197267 h 189871"/>
                <a:gd name="connsiteX10" fmla="*/ 47268 w 49966"/>
                <a:gd name="connsiteY10" fmla="*/ 199465 h 189871"/>
                <a:gd name="connsiteX11" fmla="*/ 46768 w 49966"/>
                <a:gd name="connsiteY11" fmla="*/ 199465 h 18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966" h="189871">
                  <a:moveTo>
                    <a:pt x="46768" y="199465"/>
                  </a:moveTo>
                  <a:cubicBezTo>
                    <a:pt x="43470" y="199465"/>
                    <a:pt x="40673" y="196967"/>
                    <a:pt x="40473" y="193569"/>
                  </a:cubicBezTo>
                  <a:cubicBezTo>
                    <a:pt x="34776" y="118620"/>
                    <a:pt x="21685" y="58261"/>
                    <a:pt x="600" y="8994"/>
                  </a:cubicBezTo>
                  <a:lnTo>
                    <a:pt x="0" y="6596"/>
                  </a:lnTo>
                  <a:cubicBezTo>
                    <a:pt x="0" y="6596"/>
                    <a:pt x="0" y="6496"/>
                    <a:pt x="0" y="6396"/>
                  </a:cubicBezTo>
                  <a:cubicBezTo>
                    <a:pt x="0" y="6396"/>
                    <a:pt x="0" y="6295"/>
                    <a:pt x="100" y="6295"/>
                  </a:cubicBezTo>
                  <a:cubicBezTo>
                    <a:pt x="100" y="2798"/>
                    <a:pt x="2998" y="0"/>
                    <a:pt x="6496" y="0"/>
                  </a:cubicBezTo>
                  <a:cubicBezTo>
                    <a:pt x="9194" y="0"/>
                    <a:pt x="11792" y="1899"/>
                    <a:pt x="12592" y="4597"/>
                  </a:cubicBezTo>
                  <a:cubicBezTo>
                    <a:pt x="34077" y="54963"/>
                    <a:pt x="47368" y="116521"/>
                    <a:pt x="53164" y="192670"/>
                  </a:cubicBezTo>
                  <a:cubicBezTo>
                    <a:pt x="53264" y="194369"/>
                    <a:pt x="52764" y="195968"/>
                    <a:pt x="51665" y="197267"/>
                  </a:cubicBezTo>
                  <a:cubicBezTo>
                    <a:pt x="50566" y="198566"/>
                    <a:pt x="48967" y="199365"/>
                    <a:pt x="47268" y="199465"/>
                  </a:cubicBezTo>
                  <a:cubicBezTo>
                    <a:pt x="47168" y="199465"/>
                    <a:pt x="46968" y="199465"/>
                    <a:pt x="46768" y="199465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2987F01-D4CA-44F9-A153-9A7669C055CB}"/>
                </a:ext>
              </a:extLst>
            </p:cNvPr>
            <p:cNvSpPr/>
            <p:nvPr/>
          </p:nvSpPr>
          <p:spPr>
            <a:xfrm>
              <a:off x="9102912" y="5038953"/>
              <a:ext cx="19987" cy="119919"/>
            </a:xfrm>
            <a:custGeom>
              <a:avLst/>
              <a:gdLst>
                <a:gd name="connsiteX0" fmla="*/ 16800 w 19986"/>
                <a:gd name="connsiteY0" fmla="*/ 125741 h 119919"/>
                <a:gd name="connsiteX1" fmla="*/ 16700 w 19986"/>
                <a:gd name="connsiteY1" fmla="*/ 125741 h 119919"/>
                <a:gd name="connsiteX2" fmla="*/ 16700 w 19986"/>
                <a:gd name="connsiteY2" fmla="*/ 125741 h 119919"/>
                <a:gd name="connsiteX3" fmla="*/ 10304 w 19986"/>
                <a:gd name="connsiteY3" fmla="*/ 119445 h 119919"/>
                <a:gd name="connsiteX4" fmla="*/ 111 w 19986"/>
                <a:gd name="connsiteY4" fmla="*/ 7721 h 119919"/>
                <a:gd name="connsiteX5" fmla="*/ 1110 w 19986"/>
                <a:gd name="connsiteY5" fmla="*/ 2924 h 119919"/>
                <a:gd name="connsiteX6" fmla="*/ 5107 w 19986"/>
                <a:gd name="connsiteY6" fmla="*/ 126 h 119919"/>
                <a:gd name="connsiteX7" fmla="*/ 12702 w 19986"/>
                <a:gd name="connsiteY7" fmla="*/ 5122 h 119919"/>
                <a:gd name="connsiteX8" fmla="*/ 23096 w 19986"/>
                <a:gd name="connsiteY8" fmla="*/ 119145 h 119919"/>
                <a:gd name="connsiteX9" fmla="*/ 23096 w 19986"/>
                <a:gd name="connsiteY9" fmla="*/ 119345 h 119919"/>
                <a:gd name="connsiteX10" fmla="*/ 16800 w 19986"/>
                <a:gd name="connsiteY10" fmla="*/ 125741 h 119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86" h="119919">
                  <a:moveTo>
                    <a:pt x="16800" y="125741"/>
                  </a:moveTo>
                  <a:cubicBezTo>
                    <a:pt x="16700" y="125741"/>
                    <a:pt x="16700" y="125741"/>
                    <a:pt x="16700" y="125741"/>
                  </a:cubicBezTo>
                  <a:lnTo>
                    <a:pt x="16700" y="125741"/>
                  </a:lnTo>
                  <a:cubicBezTo>
                    <a:pt x="13202" y="125741"/>
                    <a:pt x="10304" y="122943"/>
                    <a:pt x="10304" y="119445"/>
                  </a:cubicBezTo>
                  <a:cubicBezTo>
                    <a:pt x="10005" y="76374"/>
                    <a:pt x="6707" y="39799"/>
                    <a:pt x="111" y="7721"/>
                  </a:cubicBezTo>
                  <a:cubicBezTo>
                    <a:pt x="-189" y="6022"/>
                    <a:pt x="111" y="4323"/>
                    <a:pt x="1110" y="2924"/>
                  </a:cubicBezTo>
                  <a:cubicBezTo>
                    <a:pt x="2010" y="1425"/>
                    <a:pt x="3409" y="525"/>
                    <a:pt x="5107" y="126"/>
                  </a:cubicBezTo>
                  <a:cubicBezTo>
                    <a:pt x="8505" y="-574"/>
                    <a:pt x="12003" y="1725"/>
                    <a:pt x="12702" y="5122"/>
                  </a:cubicBezTo>
                  <a:cubicBezTo>
                    <a:pt x="19398" y="38100"/>
                    <a:pt x="22796" y="75375"/>
                    <a:pt x="23096" y="119145"/>
                  </a:cubicBezTo>
                  <a:cubicBezTo>
                    <a:pt x="23096" y="119245"/>
                    <a:pt x="23096" y="119245"/>
                    <a:pt x="23096" y="119345"/>
                  </a:cubicBezTo>
                  <a:cubicBezTo>
                    <a:pt x="23096" y="122843"/>
                    <a:pt x="20297" y="125741"/>
                    <a:pt x="16800" y="12574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E5BF92FD-9807-4BEB-AA40-C9229449BBC1}"/>
                </a:ext>
              </a:extLst>
            </p:cNvPr>
            <p:cNvSpPr/>
            <p:nvPr/>
          </p:nvSpPr>
          <p:spPr>
            <a:xfrm>
              <a:off x="9065048" y="5151902"/>
              <a:ext cx="159892" cy="169885"/>
            </a:xfrm>
            <a:custGeom>
              <a:avLst/>
              <a:gdLst>
                <a:gd name="connsiteX0" fmla="*/ 83844 w 159892"/>
                <a:gd name="connsiteY0" fmla="*/ 173983 h 169885"/>
                <a:gd name="connsiteX1" fmla="*/ 69353 w 159892"/>
                <a:gd name="connsiteY1" fmla="*/ 165488 h 169885"/>
                <a:gd name="connsiteX2" fmla="*/ 63258 w 159892"/>
                <a:gd name="connsiteY2" fmla="*/ 154896 h 169885"/>
                <a:gd name="connsiteX3" fmla="*/ 62558 w 159892"/>
                <a:gd name="connsiteY3" fmla="*/ 150099 h 169885"/>
                <a:gd name="connsiteX4" fmla="*/ 65556 w 159892"/>
                <a:gd name="connsiteY4" fmla="*/ 146201 h 169885"/>
                <a:gd name="connsiteX5" fmla="*/ 74350 w 159892"/>
                <a:gd name="connsiteY5" fmla="*/ 148500 h 169885"/>
                <a:gd name="connsiteX6" fmla="*/ 80446 w 159892"/>
                <a:gd name="connsiteY6" fmla="*/ 159093 h 169885"/>
                <a:gd name="connsiteX7" fmla="*/ 83944 w 159892"/>
                <a:gd name="connsiteY7" fmla="*/ 161191 h 169885"/>
                <a:gd name="connsiteX8" fmla="*/ 87441 w 159892"/>
                <a:gd name="connsiteY8" fmla="*/ 159093 h 169885"/>
                <a:gd name="connsiteX9" fmla="*/ 154596 w 159892"/>
                <a:gd name="connsiteY9" fmla="*/ 43071 h 169885"/>
                <a:gd name="connsiteX10" fmla="*/ 155096 w 159892"/>
                <a:gd name="connsiteY10" fmla="*/ 40972 h 169885"/>
                <a:gd name="connsiteX11" fmla="*/ 151598 w 159892"/>
                <a:gd name="connsiteY11" fmla="*/ 36975 h 169885"/>
                <a:gd name="connsiteX12" fmla="*/ 121318 w 159892"/>
                <a:gd name="connsiteY12" fmla="*/ 44570 h 169885"/>
                <a:gd name="connsiteX13" fmla="*/ 121318 w 159892"/>
                <a:gd name="connsiteY13" fmla="*/ 44570 h 169885"/>
                <a:gd name="connsiteX14" fmla="*/ 107228 w 159892"/>
                <a:gd name="connsiteY14" fmla="*/ 33877 h 169885"/>
                <a:gd name="connsiteX15" fmla="*/ 106928 w 159892"/>
                <a:gd name="connsiteY15" fmla="*/ 31678 h 169885"/>
                <a:gd name="connsiteX16" fmla="*/ 106928 w 159892"/>
                <a:gd name="connsiteY16" fmla="*/ 31479 h 169885"/>
                <a:gd name="connsiteX17" fmla="*/ 106928 w 159892"/>
                <a:gd name="connsiteY17" fmla="*/ 29080 h 169885"/>
                <a:gd name="connsiteX18" fmla="*/ 113324 w 159892"/>
                <a:gd name="connsiteY18" fmla="*/ 22685 h 169885"/>
                <a:gd name="connsiteX19" fmla="*/ 119720 w 159892"/>
                <a:gd name="connsiteY19" fmla="*/ 29080 h 169885"/>
                <a:gd name="connsiteX20" fmla="*/ 119720 w 159892"/>
                <a:gd name="connsiteY20" fmla="*/ 31279 h 169885"/>
                <a:gd name="connsiteX21" fmla="*/ 119720 w 159892"/>
                <a:gd name="connsiteY21" fmla="*/ 31279 h 169885"/>
                <a:gd name="connsiteX22" fmla="*/ 120619 w 159892"/>
                <a:gd name="connsiteY22" fmla="*/ 31779 h 169885"/>
                <a:gd name="connsiteX23" fmla="*/ 150998 w 159892"/>
                <a:gd name="connsiteY23" fmla="*/ 24084 h 169885"/>
                <a:gd name="connsiteX24" fmla="*/ 167887 w 159892"/>
                <a:gd name="connsiteY24" fmla="*/ 41072 h 169885"/>
                <a:gd name="connsiteX25" fmla="*/ 165588 w 159892"/>
                <a:gd name="connsiteY25" fmla="*/ 49466 h 169885"/>
                <a:gd name="connsiteX26" fmla="*/ 98533 w 159892"/>
                <a:gd name="connsiteY26" fmla="*/ 165588 h 169885"/>
                <a:gd name="connsiteX27" fmla="*/ 84044 w 159892"/>
                <a:gd name="connsiteY27" fmla="*/ 173983 h 169885"/>
                <a:gd name="connsiteX28" fmla="*/ 83844 w 159892"/>
                <a:gd name="connsiteY28" fmla="*/ 173483 h 169885"/>
                <a:gd name="connsiteX29" fmla="*/ 83844 w 159892"/>
                <a:gd name="connsiteY29" fmla="*/ 173983 h 169885"/>
                <a:gd name="connsiteX30" fmla="*/ 59160 w 159892"/>
                <a:gd name="connsiteY30" fmla="*/ 141505 h 169885"/>
                <a:gd name="connsiteX31" fmla="*/ 53664 w 159892"/>
                <a:gd name="connsiteY31" fmla="*/ 138307 h 169885"/>
                <a:gd name="connsiteX32" fmla="*/ 2398 w 159892"/>
                <a:gd name="connsiteY32" fmla="*/ 49466 h 169885"/>
                <a:gd name="connsiteX33" fmla="*/ 0 w 159892"/>
                <a:gd name="connsiteY33" fmla="*/ 40972 h 169885"/>
                <a:gd name="connsiteX34" fmla="*/ 16889 w 159892"/>
                <a:gd name="connsiteY34" fmla="*/ 24084 h 169885"/>
                <a:gd name="connsiteX35" fmla="*/ 18388 w 159892"/>
                <a:gd name="connsiteY35" fmla="*/ 24284 h 169885"/>
                <a:gd name="connsiteX36" fmla="*/ 47368 w 159892"/>
                <a:gd name="connsiteY36" fmla="*/ 31779 h 169885"/>
                <a:gd name="connsiteX37" fmla="*/ 48168 w 159892"/>
                <a:gd name="connsiteY37" fmla="*/ 31279 h 169885"/>
                <a:gd name="connsiteX38" fmla="*/ 48168 w 159892"/>
                <a:gd name="connsiteY38" fmla="*/ 31179 h 169885"/>
                <a:gd name="connsiteX39" fmla="*/ 48168 w 159892"/>
                <a:gd name="connsiteY39" fmla="*/ 6396 h 169885"/>
                <a:gd name="connsiteX40" fmla="*/ 54563 w 159892"/>
                <a:gd name="connsiteY40" fmla="*/ 0 h 169885"/>
                <a:gd name="connsiteX41" fmla="*/ 60959 w 159892"/>
                <a:gd name="connsiteY41" fmla="*/ 6396 h 169885"/>
                <a:gd name="connsiteX42" fmla="*/ 60959 w 159892"/>
                <a:gd name="connsiteY42" fmla="*/ 31479 h 169885"/>
                <a:gd name="connsiteX43" fmla="*/ 60759 w 159892"/>
                <a:gd name="connsiteY43" fmla="*/ 33377 h 169885"/>
                <a:gd name="connsiteX44" fmla="*/ 60759 w 159892"/>
                <a:gd name="connsiteY44" fmla="*/ 33677 h 169885"/>
                <a:gd name="connsiteX45" fmla="*/ 46668 w 159892"/>
                <a:gd name="connsiteY45" fmla="*/ 44570 h 169885"/>
                <a:gd name="connsiteX46" fmla="*/ 45170 w 159892"/>
                <a:gd name="connsiteY46" fmla="*/ 44370 h 169885"/>
                <a:gd name="connsiteX47" fmla="*/ 16289 w 159892"/>
                <a:gd name="connsiteY47" fmla="*/ 36975 h 169885"/>
                <a:gd name="connsiteX48" fmla="*/ 12792 w 159892"/>
                <a:gd name="connsiteY48" fmla="*/ 40972 h 169885"/>
                <a:gd name="connsiteX49" fmla="*/ 13391 w 159892"/>
                <a:gd name="connsiteY49" fmla="*/ 43071 h 169885"/>
                <a:gd name="connsiteX50" fmla="*/ 64757 w 159892"/>
                <a:gd name="connsiteY50" fmla="*/ 131911 h 169885"/>
                <a:gd name="connsiteX51" fmla="*/ 65356 w 159892"/>
                <a:gd name="connsiteY51" fmla="*/ 136808 h 169885"/>
                <a:gd name="connsiteX52" fmla="*/ 62358 w 159892"/>
                <a:gd name="connsiteY52" fmla="*/ 140605 h 169885"/>
                <a:gd name="connsiteX53" fmla="*/ 59160 w 159892"/>
                <a:gd name="connsiteY53" fmla="*/ 141505 h 169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9892" h="169885">
                  <a:moveTo>
                    <a:pt x="83844" y="173983"/>
                  </a:moveTo>
                  <a:cubicBezTo>
                    <a:pt x="77848" y="173983"/>
                    <a:pt x="72351" y="170685"/>
                    <a:pt x="69353" y="165488"/>
                  </a:cubicBezTo>
                  <a:lnTo>
                    <a:pt x="63258" y="154896"/>
                  </a:lnTo>
                  <a:cubicBezTo>
                    <a:pt x="62358" y="153397"/>
                    <a:pt x="62158" y="151698"/>
                    <a:pt x="62558" y="150099"/>
                  </a:cubicBezTo>
                  <a:cubicBezTo>
                    <a:pt x="63057" y="148400"/>
                    <a:pt x="64057" y="147001"/>
                    <a:pt x="65556" y="146201"/>
                  </a:cubicBezTo>
                  <a:cubicBezTo>
                    <a:pt x="68554" y="144502"/>
                    <a:pt x="72651" y="145602"/>
                    <a:pt x="74350" y="148500"/>
                  </a:cubicBezTo>
                  <a:lnTo>
                    <a:pt x="80446" y="159093"/>
                  </a:lnTo>
                  <a:cubicBezTo>
                    <a:pt x="81245" y="160392"/>
                    <a:pt x="82444" y="161091"/>
                    <a:pt x="83944" y="161191"/>
                  </a:cubicBezTo>
                  <a:cubicBezTo>
                    <a:pt x="85442" y="161091"/>
                    <a:pt x="86641" y="160392"/>
                    <a:pt x="87441" y="159093"/>
                  </a:cubicBezTo>
                  <a:lnTo>
                    <a:pt x="154596" y="43071"/>
                  </a:lnTo>
                  <a:cubicBezTo>
                    <a:pt x="154896" y="42371"/>
                    <a:pt x="155096" y="41772"/>
                    <a:pt x="155096" y="40972"/>
                  </a:cubicBezTo>
                  <a:cubicBezTo>
                    <a:pt x="155096" y="38974"/>
                    <a:pt x="153596" y="37275"/>
                    <a:pt x="151598" y="36975"/>
                  </a:cubicBezTo>
                  <a:lnTo>
                    <a:pt x="121318" y="44570"/>
                  </a:lnTo>
                  <a:lnTo>
                    <a:pt x="121318" y="44570"/>
                  </a:lnTo>
                  <a:cubicBezTo>
                    <a:pt x="114323" y="44570"/>
                    <a:pt x="108527" y="40173"/>
                    <a:pt x="107228" y="33877"/>
                  </a:cubicBezTo>
                  <a:cubicBezTo>
                    <a:pt x="106928" y="32878"/>
                    <a:pt x="106928" y="31978"/>
                    <a:pt x="106928" y="31678"/>
                  </a:cubicBezTo>
                  <a:cubicBezTo>
                    <a:pt x="106928" y="31579"/>
                    <a:pt x="106928" y="31479"/>
                    <a:pt x="106928" y="31479"/>
                  </a:cubicBezTo>
                  <a:lnTo>
                    <a:pt x="106928" y="29080"/>
                  </a:lnTo>
                  <a:cubicBezTo>
                    <a:pt x="106928" y="25483"/>
                    <a:pt x="109826" y="22685"/>
                    <a:pt x="113324" y="22685"/>
                  </a:cubicBezTo>
                  <a:cubicBezTo>
                    <a:pt x="116921" y="22685"/>
                    <a:pt x="119720" y="25483"/>
                    <a:pt x="119720" y="29080"/>
                  </a:cubicBezTo>
                  <a:lnTo>
                    <a:pt x="119720" y="31279"/>
                  </a:lnTo>
                  <a:lnTo>
                    <a:pt x="119720" y="31279"/>
                  </a:lnTo>
                  <a:cubicBezTo>
                    <a:pt x="119919" y="31479"/>
                    <a:pt x="120219" y="31678"/>
                    <a:pt x="120619" y="31779"/>
                  </a:cubicBezTo>
                  <a:lnTo>
                    <a:pt x="150998" y="24084"/>
                  </a:lnTo>
                  <a:cubicBezTo>
                    <a:pt x="160292" y="24184"/>
                    <a:pt x="167887" y="31779"/>
                    <a:pt x="167887" y="41072"/>
                  </a:cubicBezTo>
                  <a:cubicBezTo>
                    <a:pt x="167887" y="43970"/>
                    <a:pt x="167088" y="46868"/>
                    <a:pt x="165588" y="49466"/>
                  </a:cubicBezTo>
                  <a:lnTo>
                    <a:pt x="98533" y="165588"/>
                  </a:lnTo>
                  <a:cubicBezTo>
                    <a:pt x="95536" y="170685"/>
                    <a:pt x="90039" y="173983"/>
                    <a:pt x="84044" y="173983"/>
                  </a:cubicBezTo>
                  <a:lnTo>
                    <a:pt x="83844" y="173483"/>
                  </a:lnTo>
                  <a:lnTo>
                    <a:pt x="83844" y="173983"/>
                  </a:lnTo>
                  <a:close/>
                  <a:moveTo>
                    <a:pt x="59160" y="141505"/>
                  </a:moveTo>
                  <a:cubicBezTo>
                    <a:pt x="56862" y="141505"/>
                    <a:pt x="54763" y="140305"/>
                    <a:pt x="53664" y="138307"/>
                  </a:cubicBezTo>
                  <a:lnTo>
                    <a:pt x="2398" y="49466"/>
                  </a:lnTo>
                  <a:cubicBezTo>
                    <a:pt x="800" y="46868"/>
                    <a:pt x="0" y="43970"/>
                    <a:pt x="0" y="40972"/>
                  </a:cubicBezTo>
                  <a:cubicBezTo>
                    <a:pt x="100" y="31779"/>
                    <a:pt x="7595" y="24184"/>
                    <a:pt x="16889" y="24084"/>
                  </a:cubicBezTo>
                  <a:lnTo>
                    <a:pt x="18388" y="24284"/>
                  </a:lnTo>
                  <a:lnTo>
                    <a:pt x="47368" y="31779"/>
                  </a:lnTo>
                  <a:cubicBezTo>
                    <a:pt x="47868" y="31678"/>
                    <a:pt x="48068" y="31379"/>
                    <a:pt x="48168" y="31279"/>
                  </a:cubicBezTo>
                  <a:lnTo>
                    <a:pt x="48168" y="31179"/>
                  </a:lnTo>
                  <a:lnTo>
                    <a:pt x="48168" y="6396"/>
                  </a:lnTo>
                  <a:cubicBezTo>
                    <a:pt x="48168" y="2898"/>
                    <a:pt x="51065" y="0"/>
                    <a:pt x="54563" y="0"/>
                  </a:cubicBezTo>
                  <a:cubicBezTo>
                    <a:pt x="58061" y="0"/>
                    <a:pt x="60959" y="2898"/>
                    <a:pt x="60959" y="6396"/>
                  </a:cubicBezTo>
                  <a:lnTo>
                    <a:pt x="60959" y="31479"/>
                  </a:lnTo>
                  <a:cubicBezTo>
                    <a:pt x="60959" y="32178"/>
                    <a:pt x="60859" y="32778"/>
                    <a:pt x="60759" y="33377"/>
                  </a:cubicBezTo>
                  <a:lnTo>
                    <a:pt x="60759" y="33677"/>
                  </a:lnTo>
                  <a:cubicBezTo>
                    <a:pt x="59460" y="40073"/>
                    <a:pt x="53664" y="44570"/>
                    <a:pt x="46668" y="44570"/>
                  </a:cubicBezTo>
                  <a:lnTo>
                    <a:pt x="45170" y="44370"/>
                  </a:lnTo>
                  <a:lnTo>
                    <a:pt x="16289" y="36975"/>
                  </a:lnTo>
                  <a:cubicBezTo>
                    <a:pt x="14290" y="37275"/>
                    <a:pt x="12892" y="38974"/>
                    <a:pt x="12792" y="40972"/>
                  </a:cubicBezTo>
                  <a:cubicBezTo>
                    <a:pt x="12792" y="41772"/>
                    <a:pt x="12991" y="42371"/>
                    <a:pt x="13391" y="43071"/>
                  </a:cubicBezTo>
                  <a:lnTo>
                    <a:pt x="64757" y="131911"/>
                  </a:lnTo>
                  <a:cubicBezTo>
                    <a:pt x="65556" y="133410"/>
                    <a:pt x="65756" y="135109"/>
                    <a:pt x="65356" y="136808"/>
                  </a:cubicBezTo>
                  <a:cubicBezTo>
                    <a:pt x="64956" y="138407"/>
                    <a:pt x="63857" y="139806"/>
                    <a:pt x="62358" y="140605"/>
                  </a:cubicBezTo>
                  <a:cubicBezTo>
                    <a:pt x="61359" y="141205"/>
                    <a:pt x="60260" y="141505"/>
                    <a:pt x="59160" y="141505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7" name="Group 536">
            <a:extLst>
              <a:ext uri="{FF2B5EF4-FFF2-40B4-BE49-F238E27FC236}">
                <a16:creationId xmlns:a16="http://schemas.microsoft.com/office/drawing/2014/main" id="{3BA72960-5571-4302-9321-9DF25A18270E}"/>
              </a:ext>
            </a:extLst>
          </p:cNvPr>
          <p:cNvGrpSpPr/>
          <p:nvPr/>
        </p:nvGrpSpPr>
        <p:grpSpPr>
          <a:xfrm>
            <a:off x="9922970" y="4781652"/>
            <a:ext cx="459690" cy="433008"/>
            <a:chOff x="9922970" y="4781652"/>
            <a:chExt cx="459690" cy="433008"/>
          </a:xfrm>
        </p:grpSpPr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25ADCC6D-9CE5-4F10-AF9A-8A46781CE5FC}"/>
                </a:ext>
              </a:extLst>
            </p:cNvPr>
            <p:cNvSpPr/>
            <p:nvPr/>
          </p:nvSpPr>
          <p:spPr>
            <a:xfrm>
              <a:off x="9922970" y="4824923"/>
              <a:ext cx="459690" cy="389737"/>
            </a:xfrm>
            <a:custGeom>
              <a:avLst/>
              <a:gdLst>
                <a:gd name="connsiteX0" fmla="*/ 417518 w 459690"/>
                <a:gd name="connsiteY0" fmla="*/ 398831 h 389737"/>
                <a:gd name="connsiteX1" fmla="*/ 417518 w 459690"/>
                <a:gd name="connsiteY1" fmla="*/ 398831 h 389737"/>
                <a:gd name="connsiteX2" fmla="*/ 302696 w 459690"/>
                <a:gd name="connsiteY2" fmla="*/ 398831 h 389737"/>
                <a:gd name="connsiteX3" fmla="*/ 296300 w 459690"/>
                <a:gd name="connsiteY3" fmla="*/ 392435 h 389737"/>
                <a:gd name="connsiteX4" fmla="*/ 302696 w 459690"/>
                <a:gd name="connsiteY4" fmla="*/ 386040 h 389737"/>
                <a:gd name="connsiteX5" fmla="*/ 417518 w 459690"/>
                <a:gd name="connsiteY5" fmla="*/ 386040 h 389737"/>
                <a:gd name="connsiteX6" fmla="*/ 452295 w 459690"/>
                <a:gd name="connsiteY6" fmla="*/ 351263 h 389737"/>
                <a:gd name="connsiteX7" fmla="*/ 452295 w 459690"/>
                <a:gd name="connsiteY7" fmla="*/ 83044 h 389737"/>
                <a:gd name="connsiteX8" fmla="*/ 452295 w 459690"/>
                <a:gd name="connsiteY8" fmla="*/ 82944 h 389737"/>
                <a:gd name="connsiteX9" fmla="*/ 458690 w 459690"/>
                <a:gd name="connsiteY9" fmla="*/ 76648 h 389737"/>
                <a:gd name="connsiteX10" fmla="*/ 465086 w 459690"/>
                <a:gd name="connsiteY10" fmla="*/ 83044 h 389737"/>
                <a:gd name="connsiteX11" fmla="*/ 465086 w 459690"/>
                <a:gd name="connsiteY11" fmla="*/ 351263 h 389737"/>
                <a:gd name="connsiteX12" fmla="*/ 417518 w 459690"/>
                <a:gd name="connsiteY12" fmla="*/ 398831 h 389737"/>
                <a:gd name="connsiteX13" fmla="*/ 283509 w 459690"/>
                <a:gd name="connsiteY13" fmla="*/ 398831 h 389737"/>
                <a:gd name="connsiteX14" fmla="*/ 277113 w 459690"/>
                <a:gd name="connsiteY14" fmla="*/ 392435 h 389737"/>
                <a:gd name="connsiteX15" fmla="*/ 283509 w 459690"/>
                <a:gd name="connsiteY15" fmla="*/ 386040 h 389737"/>
                <a:gd name="connsiteX16" fmla="*/ 289904 w 459690"/>
                <a:gd name="connsiteY16" fmla="*/ 392435 h 389737"/>
                <a:gd name="connsiteX17" fmla="*/ 283509 w 459690"/>
                <a:gd name="connsiteY17" fmla="*/ 398831 h 389737"/>
                <a:gd name="connsiteX18" fmla="*/ 264321 w 459690"/>
                <a:gd name="connsiteY18" fmla="*/ 398831 h 389737"/>
                <a:gd name="connsiteX19" fmla="*/ 72451 w 459690"/>
                <a:gd name="connsiteY19" fmla="*/ 398831 h 389737"/>
                <a:gd name="connsiteX20" fmla="*/ 66055 w 459690"/>
                <a:gd name="connsiteY20" fmla="*/ 392435 h 389737"/>
                <a:gd name="connsiteX21" fmla="*/ 72451 w 459690"/>
                <a:gd name="connsiteY21" fmla="*/ 386040 h 389737"/>
                <a:gd name="connsiteX22" fmla="*/ 264321 w 459690"/>
                <a:gd name="connsiteY22" fmla="*/ 386040 h 389737"/>
                <a:gd name="connsiteX23" fmla="*/ 270717 w 459690"/>
                <a:gd name="connsiteY23" fmla="*/ 392435 h 389737"/>
                <a:gd name="connsiteX24" fmla="*/ 264321 w 459690"/>
                <a:gd name="connsiteY24" fmla="*/ 398831 h 389737"/>
                <a:gd name="connsiteX25" fmla="*/ 53264 w 459690"/>
                <a:gd name="connsiteY25" fmla="*/ 398831 h 389737"/>
                <a:gd name="connsiteX26" fmla="*/ 47567 w 459690"/>
                <a:gd name="connsiteY26" fmla="*/ 398831 h 389737"/>
                <a:gd name="connsiteX27" fmla="*/ 0 w 459690"/>
                <a:gd name="connsiteY27" fmla="*/ 351263 h 389737"/>
                <a:gd name="connsiteX28" fmla="*/ 0 w 459690"/>
                <a:gd name="connsiteY28" fmla="*/ 47568 h 389737"/>
                <a:gd name="connsiteX29" fmla="*/ 47567 w 459690"/>
                <a:gd name="connsiteY29" fmla="*/ 0 h 389737"/>
                <a:gd name="connsiteX30" fmla="*/ 56562 w 459690"/>
                <a:gd name="connsiteY30" fmla="*/ 0 h 389737"/>
                <a:gd name="connsiteX31" fmla="*/ 62857 w 459690"/>
                <a:gd name="connsiteY31" fmla="*/ 6396 h 389737"/>
                <a:gd name="connsiteX32" fmla="*/ 56562 w 459690"/>
                <a:gd name="connsiteY32" fmla="*/ 12791 h 389737"/>
                <a:gd name="connsiteX33" fmla="*/ 47567 w 459690"/>
                <a:gd name="connsiteY33" fmla="*/ 12791 h 389737"/>
                <a:gd name="connsiteX34" fmla="*/ 12791 w 459690"/>
                <a:gd name="connsiteY34" fmla="*/ 47568 h 389737"/>
                <a:gd name="connsiteX35" fmla="*/ 12791 w 459690"/>
                <a:gd name="connsiteY35" fmla="*/ 351263 h 389737"/>
                <a:gd name="connsiteX36" fmla="*/ 47567 w 459690"/>
                <a:gd name="connsiteY36" fmla="*/ 386040 h 389737"/>
                <a:gd name="connsiteX37" fmla="*/ 53264 w 459690"/>
                <a:gd name="connsiteY37" fmla="*/ 386040 h 389737"/>
                <a:gd name="connsiteX38" fmla="*/ 59659 w 459690"/>
                <a:gd name="connsiteY38" fmla="*/ 392435 h 389737"/>
                <a:gd name="connsiteX39" fmla="*/ 53264 w 459690"/>
                <a:gd name="connsiteY39" fmla="*/ 398831 h 389737"/>
                <a:gd name="connsiteX40" fmla="*/ 458690 w 459690"/>
                <a:gd name="connsiteY40" fmla="*/ 70253 h 389737"/>
                <a:gd name="connsiteX41" fmla="*/ 452295 w 459690"/>
                <a:gd name="connsiteY41" fmla="*/ 63857 h 389737"/>
                <a:gd name="connsiteX42" fmla="*/ 452295 w 459690"/>
                <a:gd name="connsiteY42" fmla="*/ 47568 h 389737"/>
                <a:gd name="connsiteX43" fmla="*/ 417518 w 459690"/>
                <a:gd name="connsiteY43" fmla="*/ 12791 h 389737"/>
                <a:gd name="connsiteX44" fmla="*/ 306593 w 459690"/>
                <a:gd name="connsiteY44" fmla="*/ 12791 h 389737"/>
                <a:gd name="connsiteX45" fmla="*/ 300197 w 459690"/>
                <a:gd name="connsiteY45" fmla="*/ 6396 h 389737"/>
                <a:gd name="connsiteX46" fmla="*/ 306593 w 459690"/>
                <a:gd name="connsiteY46" fmla="*/ 0 h 389737"/>
                <a:gd name="connsiteX47" fmla="*/ 417518 w 459690"/>
                <a:gd name="connsiteY47" fmla="*/ 0 h 389737"/>
                <a:gd name="connsiteX48" fmla="*/ 465086 w 459690"/>
                <a:gd name="connsiteY48" fmla="*/ 47568 h 389737"/>
                <a:gd name="connsiteX49" fmla="*/ 465086 w 459690"/>
                <a:gd name="connsiteY49" fmla="*/ 63857 h 389737"/>
                <a:gd name="connsiteX50" fmla="*/ 458690 w 459690"/>
                <a:gd name="connsiteY50" fmla="*/ 70253 h 389737"/>
                <a:gd name="connsiteX51" fmla="*/ 158293 w 459690"/>
                <a:gd name="connsiteY51" fmla="*/ 12791 h 389737"/>
                <a:gd name="connsiteX52" fmla="*/ 94836 w 459690"/>
                <a:gd name="connsiteY52" fmla="*/ 12791 h 389737"/>
                <a:gd name="connsiteX53" fmla="*/ 88440 w 459690"/>
                <a:gd name="connsiteY53" fmla="*/ 6396 h 389737"/>
                <a:gd name="connsiteX54" fmla="*/ 94836 w 459690"/>
                <a:gd name="connsiteY54" fmla="*/ 0 h 389737"/>
                <a:gd name="connsiteX55" fmla="*/ 158293 w 459690"/>
                <a:gd name="connsiteY55" fmla="*/ 0 h 389737"/>
                <a:gd name="connsiteX56" fmla="*/ 164689 w 459690"/>
                <a:gd name="connsiteY56" fmla="*/ 6396 h 389737"/>
                <a:gd name="connsiteX57" fmla="*/ 158293 w 459690"/>
                <a:gd name="connsiteY57" fmla="*/ 12791 h 389737"/>
                <a:gd name="connsiteX58" fmla="*/ 75648 w 459690"/>
                <a:gd name="connsiteY58" fmla="*/ 12791 h 389737"/>
                <a:gd name="connsiteX59" fmla="*/ 69253 w 459690"/>
                <a:gd name="connsiteY59" fmla="*/ 6396 h 389737"/>
                <a:gd name="connsiteX60" fmla="*/ 75648 w 459690"/>
                <a:gd name="connsiteY60" fmla="*/ 0 h 389737"/>
                <a:gd name="connsiteX61" fmla="*/ 82044 w 459690"/>
                <a:gd name="connsiteY61" fmla="*/ 6396 h 389737"/>
                <a:gd name="connsiteX62" fmla="*/ 75648 w 459690"/>
                <a:gd name="connsiteY62" fmla="*/ 12791 h 389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59690" h="389737">
                  <a:moveTo>
                    <a:pt x="417518" y="398831"/>
                  </a:moveTo>
                  <a:lnTo>
                    <a:pt x="417518" y="398831"/>
                  </a:lnTo>
                  <a:lnTo>
                    <a:pt x="302696" y="398831"/>
                  </a:lnTo>
                  <a:cubicBezTo>
                    <a:pt x="299198" y="398831"/>
                    <a:pt x="296300" y="395933"/>
                    <a:pt x="296300" y="392435"/>
                  </a:cubicBezTo>
                  <a:cubicBezTo>
                    <a:pt x="296300" y="388938"/>
                    <a:pt x="299198" y="386040"/>
                    <a:pt x="302696" y="386040"/>
                  </a:cubicBezTo>
                  <a:lnTo>
                    <a:pt x="417518" y="386040"/>
                  </a:lnTo>
                  <a:cubicBezTo>
                    <a:pt x="436606" y="386040"/>
                    <a:pt x="452195" y="370450"/>
                    <a:pt x="452295" y="351263"/>
                  </a:cubicBezTo>
                  <a:lnTo>
                    <a:pt x="452295" y="83044"/>
                  </a:lnTo>
                  <a:lnTo>
                    <a:pt x="452295" y="82944"/>
                  </a:lnTo>
                  <a:cubicBezTo>
                    <a:pt x="452395" y="79446"/>
                    <a:pt x="455193" y="76648"/>
                    <a:pt x="458690" y="76648"/>
                  </a:cubicBezTo>
                  <a:cubicBezTo>
                    <a:pt x="462188" y="76648"/>
                    <a:pt x="465086" y="79546"/>
                    <a:pt x="465086" y="83044"/>
                  </a:cubicBezTo>
                  <a:lnTo>
                    <a:pt x="465086" y="351263"/>
                  </a:lnTo>
                  <a:cubicBezTo>
                    <a:pt x="465086" y="377445"/>
                    <a:pt x="443701" y="398831"/>
                    <a:pt x="417518" y="398831"/>
                  </a:cubicBezTo>
                  <a:close/>
                  <a:moveTo>
                    <a:pt x="283509" y="398831"/>
                  </a:moveTo>
                  <a:cubicBezTo>
                    <a:pt x="280011" y="398831"/>
                    <a:pt x="277113" y="395933"/>
                    <a:pt x="277113" y="392435"/>
                  </a:cubicBezTo>
                  <a:cubicBezTo>
                    <a:pt x="277113" y="388938"/>
                    <a:pt x="280011" y="386040"/>
                    <a:pt x="283509" y="386040"/>
                  </a:cubicBezTo>
                  <a:cubicBezTo>
                    <a:pt x="287006" y="386040"/>
                    <a:pt x="289904" y="388938"/>
                    <a:pt x="289904" y="392435"/>
                  </a:cubicBezTo>
                  <a:cubicBezTo>
                    <a:pt x="289904" y="395933"/>
                    <a:pt x="287006" y="398831"/>
                    <a:pt x="283509" y="398831"/>
                  </a:cubicBezTo>
                  <a:close/>
                  <a:moveTo>
                    <a:pt x="264321" y="398831"/>
                  </a:moveTo>
                  <a:lnTo>
                    <a:pt x="72451" y="398831"/>
                  </a:lnTo>
                  <a:cubicBezTo>
                    <a:pt x="68953" y="398831"/>
                    <a:pt x="66055" y="395933"/>
                    <a:pt x="66055" y="392435"/>
                  </a:cubicBezTo>
                  <a:cubicBezTo>
                    <a:pt x="66055" y="388938"/>
                    <a:pt x="68953" y="386040"/>
                    <a:pt x="72451" y="386040"/>
                  </a:cubicBezTo>
                  <a:lnTo>
                    <a:pt x="264321" y="386040"/>
                  </a:lnTo>
                  <a:cubicBezTo>
                    <a:pt x="267819" y="386040"/>
                    <a:pt x="270717" y="388938"/>
                    <a:pt x="270717" y="392435"/>
                  </a:cubicBezTo>
                  <a:cubicBezTo>
                    <a:pt x="270717" y="395933"/>
                    <a:pt x="267819" y="398831"/>
                    <a:pt x="264321" y="398831"/>
                  </a:cubicBezTo>
                  <a:close/>
                  <a:moveTo>
                    <a:pt x="53264" y="398831"/>
                  </a:moveTo>
                  <a:lnTo>
                    <a:pt x="47567" y="398831"/>
                  </a:lnTo>
                  <a:cubicBezTo>
                    <a:pt x="21385" y="398831"/>
                    <a:pt x="0" y="377445"/>
                    <a:pt x="0" y="351263"/>
                  </a:cubicBezTo>
                  <a:lnTo>
                    <a:pt x="0" y="47568"/>
                  </a:lnTo>
                  <a:cubicBezTo>
                    <a:pt x="0" y="21286"/>
                    <a:pt x="21385" y="0"/>
                    <a:pt x="47567" y="0"/>
                  </a:cubicBezTo>
                  <a:lnTo>
                    <a:pt x="56562" y="0"/>
                  </a:lnTo>
                  <a:cubicBezTo>
                    <a:pt x="60059" y="0"/>
                    <a:pt x="62857" y="2898"/>
                    <a:pt x="62857" y="6396"/>
                  </a:cubicBezTo>
                  <a:cubicBezTo>
                    <a:pt x="62857" y="9893"/>
                    <a:pt x="60059" y="12791"/>
                    <a:pt x="56562" y="12791"/>
                  </a:cubicBezTo>
                  <a:lnTo>
                    <a:pt x="47567" y="12791"/>
                  </a:lnTo>
                  <a:cubicBezTo>
                    <a:pt x="28481" y="12791"/>
                    <a:pt x="12891" y="28381"/>
                    <a:pt x="12791" y="47568"/>
                  </a:cubicBezTo>
                  <a:lnTo>
                    <a:pt x="12791" y="351263"/>
                  </a:lnTo>
                  <a:cubicBezTo>
                    <a:pt x="12891" y="370450"/>
                    <a:pt x="28481" y="386040"/>
                    <a:pt x="47567" y="386040"/>
                  </a:cubicBezTo>
                  <a:lnTo>
                    <a:pt x="53264" y="386040"/>
                  </a:lnTo>
                  <a:cubicBezTo>
                    <a:pt x="56762" y="386040"/>
                    <a:pt x="59659" y="388938"/>
                    <a:pt x="59659" y="392435"/>
                  </a:cubicBezTo>
                  <a:cubicBezTo>
                    <a:pt x="59659" y="395933"/>
                    <a:pt x="56762" y="398831"/>
                    <a:pt x="53264" y="398831"/>
                  </a:cubicBezTo>
                  <a:close/>
                  <a:moveTo>
                    <a:pt x="458690" y="70253"/>
                  </a:moveTo>
                  <a:cubicBezTo>
                    <a:pt x="455093" y="70253"/>
                    <a:pt x="452295" y="67455"/>
                    <a:pt x="452295" y="63857"/>
                  </a:cubicBezTo>
                  <a:lnTo>
                    <a:pt x="452295" y="47568"/>
                  </a:lnTo>
                  <a:cubicBezTo>
                    <a:pt x="452195" y="28381"/>
                    <a:pt x="436606" y="12791"/>
                    <a:pt x="417518" y="12791"/>
                  </a:cubicBezTo>
                  <a:lnTo>
                    <a:pt x="306593" y="12791"/>
                  </a:lnTo>
                  <a:cubicBezTo>
                    <a:pt x="303095" y="12791"/>
                    <a:pt x="300197" y="9893"/>
                    <a:pt x="300197" y="6396"/>
                  </a:cubicBezTo>
                  <a:cubicBezTo>
                    <a:pt x="300197" y="2898"/>
                    <a:pt x="303095" y="0"/>
                    <a:pt x="306593" y="0"/>
                  </a:cubicBezTo>
                  <a:lnTo>
                    <a:pt x="417518" y="0"/>
                  </a:lnTo>
                  <a:cubicBezTo>
                    <a:pt x="443701" y="0"/>
                    <a:pt x="465086" y="21286"/>
                    <a:pt x="465086" y="47568"/>
                  </a:cubicBezTo>
                  <a:lnTo>
                    <a:pt x="465086" y="63857"/>
                  </a:lnTo>
                  <a:cubicBezTo>
                    <a:pt x="465086" y="67455"/>
                    <a:pt x="462188" y="70253"/>
                    <a:pt x="458690" y="70253"/>
                  </a:cubicBezTo>
                  <a:close/>
                  <a:moveTo>
                    <a:pt x="158293" y="12791"/>
                  </a:moveTo>
                  <a:lnTo>
                    <a:pt x="94836" y="12791"/>
                  </a:lnTo>
                  <a:cubicBezTo>
                    <a:pt x="91338" y="12791"/>
                    <a:pt x="88440" y="9893"/>
                    <a:pt x="88440" y="6396"/>
                  </a:cubicBezTo>
                  <a:cubicBezTo>
                    <a:pt x="88440" y="2898"/>
                    <a:pt x="91338" y="0"/>
                    <a:pt x="94836" y="0"/>
                  </a:cubicBezTo>
                  <a:lnTo>
                    <a:pt x="158293" y="0"/>
                  </a:lnTo>
                  <a:cubicBezTo>
                    <a:pt x="161890" y="0"/>
                    <a:pt x="164689" y="2898"/>
                    <a:pt x="164689" y="6396"/>
                  </a:cubicBezTo>
                  <a:cubicBezTo>
                    <a:pt x="164689" y="9893"/>
                    <a:pt x="161890" y="12791"/>
                    <a:pt x="158293" y="12791"/>
                  </a:cubicBezTo>
                  <a:close/>
                  <a:moveTo>
                    <a:pt x="75648" y="12791"/>
                  </a:moveTo>
                  <a:cubicBezTo>
                    <a:pt x="72151" y="12791"/>
                    <a:pt x="69253" y="9893"/>
                    <a:pt x="69253" y="6396"/>
                  </a:cubicBezTo>
                  <a:cubicBezTo>
                    <a:pt x="69253" y="2898"/>
                    <a:pt x="72151" y="0"/>
                    <a:pt x="75648" y="0"/>
                  </a:cubicBezTo>
                  <a:cubicBezTo>
                    <a:pt x="79247" y="0"/>
                    <a:pt x="82044" y="2898"/>
                    <a:pt x="82044" y="6396"/>
                  </a:cubicBezTo>
                  <a:cubicBezTo>
                    <a:pt x="82044" y="9893"/>
                    <a:pt x="79247" y="12791"/>
                    <a:pt x="7564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21D5FBE4-61F6-48A1-AA61-8D22AEB7E7A5}"/>
                </a:ext>
              </a:extLst>
            </p:cNvPr>
            <p:cNvSpPr/>
            <p:nvPr/>
          </p:nvSpPr>
          <p:spPr>
            <a:xfrm>
              <a:off x="10036493" y="4781652"/>
              <a:ext cx="229845" cy="319784"/>
            </a:xfrm>
            <a:custGeom>
              <a:avLst/>
              <a:gdLst>
                <a:gd name="connsiteX0" fmla="*/ 118820 w 229845"/>
                <a:gd name="connsiteY0" fmla="*/ 324781 h 319784"/>
                <a:gd name="connsiteX1" fmla="*/ 100432 w 229845"/>
                <a:gd name="connsiteY1" fmla="*/ 314188 h 319784"/>
                <a:gd name="connsiteX2" fmla="*/ 90539 w 229845"/>
                <a:gd name="connsiteY2" fmla="*/ 300897 h 319784"/>
                <a:gd name="connsiteX3" fmla="*/ 91838 w 229845"/>
                <a:gd name="connsiteY3" fmla="*/ 292003 h 319784"/>
                <a:gd name="connsiteX4" fmla="*/ 100732 w 229845"/>
                <a:gd name="connsiteY4" fmla="*/ 293302 h 319784"/>
                <a:gd name="connsiteX5" fmla="*/ 111325 w 229845"/>
                <a:gd name="connsiteY5" fmla="*/ 307493 h 319784"/>
                <a:gd name="connsiteX6" fmla="*/ 119019 w 229845"/>
                <a:gd name="connsiteY6" fmla="*/ 311990 h 319784"/>
                <a:gd name="connsiteX7" fmla="*/ 126614 w 229845"/>
                <a:gd name="connsiteY7" fmla="*/ 307493 h 319784"/>
                <a:gd name="connsiteX8" fmla="*/ 127014 w 229845"/>
                <a:gd name="connsiteY8" fmla="*/ 306993 h 319784"/>
                <a:gd name="connsiteX9" fmla="*/ 222850 w 229845"/>
                <a:gd name="connsiteY9" fmla="*/ 178780 h 319784"/>
                <a:gd name="connsiteX10" fmla="*/ 231744 w 229845"/>
                <a:gd name="connsiteY10" fmla="*/ 177480 h 319784"/>
                <a:gd name="connsiteX11" fmla="*/ 233043 w 229845"/>
                <a:gd name="connsiteY11" fmla="*/ 186474 h 319784"/>
                <a:gd name="connsiteX12" fmla="*/ 137507 w 229845"/>
                <a:gd name="connsiteY12" fmla="*/ 314288 h 319784"/>
                <a:gd name="connsiteX13" fmla="*/ 119120 w 229845"/>
                <a:gd name="connsiteY13" fmla="*/ 324781 h 319784"/>
                <a:gd name="connsiteX14" fmla="*/ 118820 w 229845"/>
                <a:gd name="connsiteY14" fmla="*/ 324281 h 319784"/>
                <a:gd name="connsiteX15" fmla="*/ 118820 w 229845"/>
                <a:gd name="connsiteY15" fmla="*/ 324781 h 319784"/>
                <a:gd name="connsiteX16" fmla="*/ 84143 w 229845"/>
                <a:gd name="connsiteY16" fmla="*/ 288106 h 319784"/>
                <a:gd name="connsiteX17" fmla="*/ 79046 w 229845"/>
                <a:gd name="connsiteY17" fmla="*/ 285608 h 319784"/>
                <a:gd name="connsiteX18" fmla="*/ 2898 w 229845"/>
                <a:gd name="connsiteY18" fmla="*/ 183776 h 319784"/>
                <a:gd name="connsiteX19" fmla="*/ 0 w 229845"/>
                <a:gd name="connsiteY19" fmla="*/ 172884 h 319784"/>
                <a:gd name="connsiteX20" fmla="*/ 21585 w 229845"/>
                <a:gd name="connsiteY20" fmla="*/ 151298 h 319784"/>
                <a:gd name="connsiteX21" fmla="*/ 23184 w 229845"/>
                <a:gd name="connsiteY21" fmla="*/ 151498 h 319784"/>
                <a:gd name="connsiteX22" fmla="*/ 55663 w 229845"/>
                <a:gd name="connsiteY22" fmla="*/ 159892 h 319784"/>
                <a:gd name="connsiteX23" fmla="*/ 59559 w 229845"/>
                <a:gd name="connsiteY23" fmla="*/ 162790 h 319784"/>
                <a:gd name="connsiteX24" fmla="*/ 60259 w 229845"/>
                <a:gd name="connsiteY24" fmla="*/ 167687 h 319784"/>
                <a:gd name="connsiteX25" fmla="*/ 52565 w 229845"/>
                <a:gd name="connsiteY25" fmla="*/ 172284 h 319784"/>
                <a:gd name="connsiteX26" fmla="*/ 20886 w 229845"/>
                <a:gd name="connsiteY26" fmla="*/ 164090 h 319784"/>
                <a:gd name="connsiteX27" fmla="*/ 12791 w 229845"/>
                <a:gd name="connsiteY27" fmla="*/ 172884 h 319784"/>
                <a:gd name="connsiteX28" fmla="*/ 13791 w 229845"/>
                <a:gd name="connsiteY28" fmla="*/ 176981 h 319784"/>
                <a:gd name="connsiteX29" fmla="*/ 89240 w 229845"/>
                <a:gd name="connsiteY29" fmla="*/ 277913 h 319784"/>
                <a:gd name="connsiteX30" fmla="*/ 87941 w 229845"/>
                <a:gd name="connsiteY30" fmla="*/ 286907 h 319784"/>
                <a:gd name="connsiteX31" fmla="*/ 84143 w 229845"/>
                <a:gd name="connsiteY31" fmla="*/ 288106 h 319784"/>
                <a:gd name="connsiteX32" fmla="*/ 173183 w 229845"/>
                <a:gd name="connsiteY32" fmla="*/ 175182 h 319784"/>
                <a:gd name="connsiteX33" fmla="*/ 155295 w 229845"/>
                <a:gd name="connsiteY33" fmla="*/ 159093 h 319784"/>
                <a:gd name="connsiteX34" fmla="*/ 155295 w 229845"/>
                <a:gd name="connsiteY34" fmla="*/ 16089 h 319784"/>
                <a:gd name="connsiteX35" fmla="*/ 150198 w 229845"/>
                <a:gd name="connsiteY35" fmla="*/ 12791 h 319784"/>
                <a:gd name="connsiteX36" fmla="*/ 87841 w 229845"/>
                <a:gd name="connsiteY36" fmla="*/ 12791 h 319784"/>
                <a:gd name="connsiteX37" fmla="*/ 82744 w 229845"/>
                <a:gd name="connsiteY37" fmla="*/ 16089 h 319784"/>
                <a:gd name="connsiteX38" fmla="*/ 82744 w 229845"/>
                <a:gd name="connsiteY38" fmla="*/ 148500 h 319784"/>
                <a:gd name="connsiteX39" fmla="*/ 76349 w 229845"/>
                <a:gd name="connsiteY39" fmla="*/ 154896 h 319784"/>
                <a:gd name="connsiteX40" fmla="*/ 69953 w 229845"/>
                <a:gd name="connsiteY40" fmla="*/ 148500 h 319784"/>
                <a:gd name="connsiteX41" fmla="*/ 69953 w 229845"/>
                <a:gd name="connsiteY41" fmla="*/ 16089 h 319784"/>
                <a:gd name="connsiteX42" fmla="*/ 87841 w 229845"/>
                <a:gd name="connsiteY42" fmla="*/ 0 h 319784"/>
                <a:gd name="connsiteX43" fmla="*/ 150198 w 229845"/>
                <a:gd name="connsiteY43" fmla="*/ 0 h 319784"/>
                <a:gd name="connsiteX44" fmla="*/ 168087 w 229845"/>
                <a:gd name="connsiteY44" fmla="*/ 16089 h 319784"/>
                <a:gd name="connsiteX45" fmla="*/ 168087 w 229845"/>
                <a:gd name="connsiteY45" fmla="*/ 159093 h 319784"/>
                <a:gd name="connsiteX46" fmla="*/ 172484 w 229845"/>
                <a:gd name="connsiteY46" fmla="*/ 162391 h 319784"/>
                <a:gd name="connsiteX47" fmla="*/ 216254 w 229845"/>
                <a:gd name="connsiteY47" fmla="*/ 151298 h 319784"/>
                <a:gd name="connsiteX48" fmla="*/ 234642 w 229845"/>
                <a:gd name="connsiteY48" fmla="*/ 161291 h 319784"/>
                <a:gd name="connsiteX49" fmla="*/ 232643 w 229845"/>
                <a:gd name="connsiteY49" fmla="*/ 170185 h 319784"/>
                <a:gd name="connsiteX50" fmla="*/ 223849 w 229845"/>
                <a:gd name="connsiteY50" fmla="*/ 168187 h 319784"/>
                <a:gd name="connsiteX51" fmla="*/ 217053 w 229845"/>
                <a:gd name="connsiteY51" fmla="*/ 164090 h 319784"/>
                <a:gd name="connsiteX52" fmla="*/ 173183 w 229845"/>
                <a:gd name="connsiteY52" fmla="*/ 175182 h 319784"/>
                <a:gd name="connsiteX53" fmla="*/ 173183 w 229845"/>
                <a:gd name="connsiteY53" fmla="*/ 175182 h 319784"/>
                <a:gd name="connsiteX54" fmla="*/ 72451 w 229845"/>
                <a:gd name="connsiteY54" fmla="*/ 172784 h 319784"/>
                <a:gd name="connsiteX55" fmla="*/ 67354 w 229845"/>
                <a:gd name="connsiteY55" fmla="*/ 170185 h 319784"/>
                <a:gd name="connsiteX56" fmla="*/ 68554 w 229845"/>
                <a:gd name="connsiteY56" fmla="*/ 161191 h 319784"/>
                <a:gd name="connsiteX57" fmla="*/ 68754 w 229845"/>
                <a:gd name="connsiteY57" fmla="*/ 161191 h 319784"/>
                <a:gd name="connsiteX58" fmla="*/ 77548 w 229845"/>
                <a:gd name="connsiteY58" fmla="*/ 162491 h 319784"/>
                <a:gd name="connsiteX59" fmla="*/ 78747 w 229845"/>
                <a:gd name="connsiteY59" fmla="*/ 167287 h 319784"/>
                <a:gd name="connsiteX60" fmla="*/ 76249 w 229845"/>
                <a:gd name="connsiteY60" fmla="*/ 171484 h 319784"/>
                <a:gd name="connsiteX61" fmla="*/ 72451 w 229845"/>
                <a:gd name="connsiteY61" fmla="*/ 172784 h 31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29845" h="319784">
                  <a:moveTo>
                    <a:pt x="118820" y="324781"/>
                  </a:moveTo>
                  <a:cubicBezTo>
                    <a:pt x="111325" y="324781"/>
                    <a:pt x="104230" y="320684"/>
                    <a:pt x="100432" y="314188"/>
                  </a:cubicBezTo>
                  <a:lnTo>
                    <a:pt x="90539" y="300897"/>
                  </a:lnTo>
                  <a:cubicBezTo>
                    <a:pt x="88440" y="298099"/>
                    <a:pt x="88940" y="294102"/>
                    <a:pt x="91838" y="292003"/>
                  </a:cubicBezTo>
                  <a:cubicBezTo>
                    <a:pt x="94536" y="289905"/>
                    <a:pt x="98733" y="290504"/>
                    <a:pt x="100732" y="293302"/>
                  </a:cubicBezTo>
                  <a:lnTo>
                    <a:pt x="111325" y="307493"/>
                  </a:lnTo>
                  <a:cubicBezTo>
                    <a:pt x="113024" y="310391"/>
                    <a:pt x="115722" y="311890"/>
                    <a:pt x="119019" y="311990"/>
                  </a:cubicBezTo>
                  <a:cubicBezTo>
                    <a:pt x="122217" y="311890"/>
                    <a:pt x="125016" y="310391"/>
                    <a:pt x="126614" y="307493"/>
                  </a:cubicBezTo>
                  <a:lnTo>
                    <a:pt x="127014" y="306993"/>
                  </a:lnTo>
                  <a:lnTo>
                    <a:pt x="222850" y="178780"/>
                  </a:lnTo>
                  <a:cubicBezTo>
                    <a:pt x="224848" y="175982"/>
                    <a:pt x="229045" y="175382"/>
                    <a:pt x="231744" y="177480"/>
                  </a:cubicBezTo>
                  <a:cubicBezTo>
                    <a:pt x="234642" y="179579"/>
                    <a:pt x="235141" y="183576"/>
                    <a:pt x="233043" y="186474"/>
                  </a:cubicBezTo>
                  <a:lnTo>
                    <a:pt x="137507" y="314288"/>
                  </a:lnTo>
                  <a:cubicBezTo>
                    <a:pt x="133610" y="320684"/>
                    <a:pt x="126614" y="324781"/>
                    <a:pt x="119120" y="324781"/>
                  </a:cubicBezTo>
                  <a:lnTo>
                    <a:pt x="118820" y="324281"/>
                  </a:lnTo>
                  <a:lnTo>
                    <a:pt x="118820" y="324781"/>
                  </a:lnTo>
                  <a:close/>
                  <a:moveTo>
                    <a:pt x="84143" y="288106"/>
                  </a:moveTo>
                  <a:cubicBezTo>
                    <a:pt x="82144" y="288106"/>
                    <a:pt x="80246" y="287207"/>
                    <a:pt x="79046" y="285608"/>
                  </a:cubicBezTo>
                  <a:lnTo>
                    <a:pt x="2898" y="183776"/>
                  </a:lnTo>
                  <a:cubicBezTo>
                    <a:pt x="999" y="180379"/>
                    <a:pt x="0" y="176681"/>
                    <a:pt x="0" y="172884"/>
                  </a:cubicBezTo>
                  <a:cubicBezTo>
                    <a:pt x="0" y="160992"/>
                    <a:pt x="9693" y="151298"/>
                    <a:pt x="21585" y="151298"/>
                  </a:cubicBezTo>
                  <a:lnTo>
                    <a:pt x="23184" y="151498"/>
                  </a:lnTo>
                  <a:lnTo>
                    <a:pt x="55663" y="159892"/>
                  </a:lnTo>
                  <a:cubicBezTo>
                    <a:pt x="57361" y="160292"/>
                    <a:pt x="58760" y="161291"/>
                    <a:pt x="59559" y="162790"/>
                  </a:cubicBezTo>
                  <a:cubicBezTo>
                    <a:pt x="60459" y="164289"/>
                    <a:pt x="60759" y="165988"/>
                    <a:pt x="60259" y="167687"/>
                  </a:cubicBezTo>
                  <a:cubicBezTo>
                    <a:pt x="59460" y="170985"/>
                    <a:pt x="55862" y="173083"/>
                    <a:pt x="52565" y="172284"/>
                  </a:cubicBezTo>
                  <a:lnTo>
                    <a:pt x="20886" y="164090"/>
                  </a:lnTo>
                  <a:cubicBezTo>
                    <a:pt x="16389" y="164489"/>
                    <a:pt x="12791" y="168287"/>
                    <a:pt x="12791" y="172884"/>
                  </a:cubicBezTo>
                  <a:cubicBezTo>
                    <a:pt x="12791" y="174383"/>
                    <a:pt x="13091" y="175682"/>
                    <a:pt x="13791" y="176981"/>
                  </a:cubicBezTo>
                  <a:lnTo>
                    <a:pt x="89240" y="277913"/>
                  </a:lnTo>
                  <a:cubicBezTo>
                    <a:pt x="91339" y="280711"/>
                    <a:pt x="90739" y="284708"/>
                    <a:pt x="87941" y="286907"/>
                  </a:cubicBezTo>
                  <a:cubicBezTo>
                    <a:pt x="86841" y="287706"/>
                    <a:pt x="85542" y="288106"/>
                    <a:pt x="84143" y="288106"/>
                  </a:cubicBezTo>
                  <a:close/>
                  <a:moveTo>
                    <a:pt x="173183" y="175182"/>
                  </a:moveTo>
                  <a:cubicBezTo>
                    <a:pt x="164489" y="175182"/>
                    <a:pt x="155495" y="169186"/>
                    <a:pt x="155295" y="159093"/>
                  </a:cubicBezTo>
                  <a:lnTo>
                    <a:pt x="155295" y="16089"/>
                  </a:lnTo>
                  <a:cubicBezTo>
                    <a:pt x="155295" y="15190"/>
                    <a:pt x="153796" y="12791"/>
                    <a:pt x="150198" y="12791"/>
                  </a:cubicBezTo>
                  <a:lnTo>
                    <a:pt x="87841" y="12791"/>
                  </a:lnTo>
                  <a:cubicBezTo>
                    <a:pt x="84243" y="12791"/>
                    <a:pt x="82744" y="15190"/>
                    <a:pt x="82744" y="16089"/>
                  </a:cubicBezTo>
                  <a:lnTo>
                    <a:pt x="82744" y="148500"/>
                  </a:lnTo>
                  <a:cubicBezTo>
                    <a:pt x="82744" y="151998"/>
                    <a:pt x="79846" y="154896"/>
                    <a:pt x="76349" y="154896"/>
                  </a:cubicBezTo>
                  <a:cubicBezTo>
                    <a:pt x="72751" y="154896"/>
                    <a:pt x="69953" y="151998"/>
                    <a:pt x="69953" y="148500"/>
                  </a:cubicBezTo>
                  <a:lnTo>
                    <a:pt x="69953" y="16089"/>
                  </a:lnTo>
                  <a:cubicBezTo>
                    <a:pt x="70053" y="5996"/>
                    <a:pt x="79146" y="0"/>
                    <a:pt x="87841" y="0"/>
                  </a:cubicBezTo>
                  <a:lnTo>
                    <a:pt x="150198" y="0"/>
                  </a:lnTo>
                  <a:cubicBezTo>
                    <a:pt x="158793" y="0"/>
                    <a:pt x="167887" y="5996"/>
                    <a:pt x="168087" y="16089"/>
                  </a:cubicBezTo>
                  <a:lnTo>
                    <a:pt x="168087" y="159093"/>
                  </a:lnTo>
                  <a:cubicBezTo>
                    <a:pt x="168087" y="160092"/>
                    <a:pt x="169585" y="162091"/>
                    <a:pt x="172484" y="162391"/>
                  </a:cubicBezTo>
                  <a:lnTo>
                    <a:pt x="216254" y="151298"/>
                  </a:lnTo>
                  <a:cubicBezTo>
                    <a:pt x="223949" y="151098"/>
                    <a:pt x="230645" y="154996"/>
                    <a:pt x="234642" y="161291"/>
                  </a:cubicBezTo>
                  <a:cubicBezTo>
                    <a:pt x="236540" y="164289"/>
                    <a:pt x="235641" y="168287"/>
                    <a:pt x="232643" y="170185"/>
                  </a:cubicBezTo>
                  <a:cubicBezTo>
                    <a:pt x="229745" y="171984"/>
                    <a:pt x="225648" y="171085"/>
                    <a:pt x="223849" y="168187"/>
                  </a:cubicBezTo>
                  <a:cubicBezTo>
                    <a:pt x="222250" y="165688"/>
                    <a:pt x="219852" y="164289"/>
                    <a:pt x="217053" y="164090"/>
                  </a:cubicBezTo>
                  <a:lnTo>
                    <a:pt x="173183" y="175182"/>
                  </a:lnTo>
                  <a:cubicBezTo>
                    <a:pt x="173183" y="175182"/>
                    <a:pt x="173183" y="175182"/>
                    <a:pt x="173183" y="175182"/>
                  </a:cubicBezTo>
                  <a:close/>
                  <a:moveTo>
                    <a:pt x="72451" y="172784"/>
                  </a:moveTo>
                  <a:cubicBezTo>
                    <a:pt x="70452" y="172784"/>
                    <a:pt x="68554" y="171784"/>
                    <a:pt x="67354" y="170185"/>
                  </a:cubicBezTo>
                  <a:cubicBezTo>
                    <a:pt x="65156" y="167387"/>
                    <a:pt x="65756" y="163390"/>
                    <a:pt x="68554" y="161191"/>
                  </a:cubicBezTo>
                  <a:cubicBezTo>
                    <a:pt x="68654" y="161191"/>
                    <a:pt x="68654" y="161191"/>
                    <a:pt x="68754" y="161191"/>
                  </a:cubicBezTo>
                  <a:cubicBezTo>
                    <a:pt x="71451" y="159193"/>
                    <a:pt x="75549" y="159892"/>
                    <a:pt x="77548" y="162491"/>
                  </a:cubicBezTo>
                  <a:cubicBezTo>
                    <a:pt x="78547" y="163890"/>
                    <a:pt x="79046" y="165588"/>
                    <a:pt x="78747" y="167287"/>
                  </a:cubicBezTo>
                  <a:cubicBezTo>
                    <a:pt x="78547" y="168986"/>
                    <a:pt x="77648" y="170485"/>
                    <a:pt x="76249" y="171484"/>
                  </a:cubicBezTo>
                  <a:cubicBezTo>
                    <a:pt x="75150" y="172284"/>
                    <a:pt x="73850" y="172784"/>
                    <a:pt x="72451" y="17278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36" name="Group 535">
            <a:extLst>
              <a:ext uri="{FF2B5EF4-FFF2-40B4-BE49-F238E27FC236}">
                <a16:creationId xmlns:a16="http://schemas.microsoft.com/office/drawing/2014/main" id="{DABC27DC-8E66-4DD8-AE55-253D5077FC93}"/>
              </a:ext>
            </a:extLst>
          </p:cNvPr>
          <p:cNvGrpSpPr/>
          <p:nvPr/>
        </p:nvGrpSpPr>
        <p:grpSpPr>
          <a:xfrm>
            <a:off x="11082687" y="4781652"/>
            <a:ext cx="459690" cy="437105"/>
            <a:chOff x="11082687" y="4781652"/>
            <a:chExt cx="459690" cy="437105"/>
          </a:xfrm>
        </p:grpSpPr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85C635E0-26D8-4F9A-911E-11762DBBDC97}"/>
                </a:ext>
              </a:extLst>
            </p:cNvPr>
            <p:cNvSpPr/>
            <p:nvPr/>
          </p:nvSpPr>
          <p:spPr>
            <a:xfrm>
              <a:off x="11082687" y="4781652"/>
              <a:ext cx="459690" cy="389737"/>
            </a:xfrm>
            <a:custGeom>
              <a:avLst/>
              <a:gdLst>
                <a:gd name="connsiteX0" fmla="*/ 417519 w 459690"/>
                <a:gd name="connsiteY0" fmla="*/ 398831 h 389737"/>
                <a:gd name="connsiteX1" fmla="*/ 417519 w 459690"/>
                <a:gd name="connsiteY1" fmla="*/ 398831 h 389737"/>
                <a:gd name="connsiteX2" fmla="*/ 408625 w 459690"/>
                <a:gd name="connsiteY2" fmla="*/ 398831 h 389737"/>
                <a:gd name="connsiteX3" fmla="*/ 402129 w 459690"/>
                <a:gd name="connsiteY3" fmla="*/ 392436 h 389737"/>
                <a:gd name="connsiteX4" fmla="*/ 408625 w 459690"/>
                <a:gd name="connsiteY4" fmla="*/ 386040 h 389737"/>
                <a:gd name="connsiteX5" fmla="*/ 417519 w 459690"/>
                <a:gd name="connsiteY5" fmla="*/ 386040 h 389737"/>
                <a:gd name="connsiteX6" fmla="*/ 452295 w 459690"/>
                <a:gd name="connsiteY6" fmla="*/ 351263 h 389737"/>
                <a:gd name="connsiteX7" fmla="*/ 452295 w 459690"/>
                <a:gd name="connsiteY7" fmla="*/ 47568 h 389737"/>
                <a:gd name="connsiteX8" fmla="*/ 417519 w 459690"/>
                <a:gd name="connsiteY8" fmla="*/ 12791 h 389737"/>
                <a:gd name="connsiteX9" fmla="*/ 411923 w 459690"/>
                <a:gd name="connsiteY9" fmla="*/ 12791 h 389737"/>
                <a:gd name="connsiteX10" fmla="*/ 411823 w 459690"/>
                <a:gd name="connsiteY10" fmla="*/ 12791 h 389737"/>
                <a:gd name="connsiteX11" fmla="*/ 405427 w 459690"/>
                <a:gd name="connsiteY11" fmla="*/ 6396 h 389737"/>
                <a:gd name="connsiteX12" fmla="*/ 411823 w 459690"/>
                <a:gd name="connsiteY12" fmla="*/ 0 h 389737"/>
                <a:gd name="connsiteX13" fmla="*/ 417519 w 459690"/>
                <a:gd name="connsiteY13" fmla="*/ 0 h 389737"/>
                <a:gd name="connsiteX14" fmla="*/ 465087 w 459690"/>
                <a:gd name="connsiteY14" fmla="*/ 47568 h 389737"/>
                <a:gd name="connsiteX15" fmla="*/ 465087 w 459690"/>
                <a:gd name="connsiteY15" fmla="*/ 351263 h 389737"/>
                <a:gd name="connsiteX16" fmla="*/ 417519 w 459690"/>
                <a:gd name="connsiteY16" fmla="*/ 398831 h 389737"/>
                <a:gd name="connsiteX17" fmla="*/ 389438 w 459690"/>
                <a:gd name="connsiteY17" fmla="*/ 398831 h 389737"/>
                <a:gd name="connsiteX18" fmla="*/ 382943 w 459690"/>
                <a:gd name="connsiteY18" fmla="*/ 392436 h 389737"/>
                <a:gd name="connsiteX19" fmla="*/ 389438 w 459690"/>
                <a:gd name="connsiteY19" fmla="*/ 386040 h 389737"/>
                <a:gd name="connsiteX20" fmla="*/ 395734 w 459690"/>
                <a:gd name="connsiteY20" fmla="*/ 392436 h 389737"/>
                <a:gd name="connsiteX21" fmla="*/ 389438 w 459690"/>
                <a:gd name="connsiteY21" fmla="*/ 398831 h 389737"/>
                <a:gd name="connsiteX22" fmla="*/ 370251 w 459690"/>
                <a:gd name="connsiteY22" fmla="*/ 398831 h 389737"/>
                <a:gd name="connsiteX23" fmla="*/ 306694 w 459690"/>
                <a:gd name="connsiteY23" fmla="*/ 398831 h 389737"/>
                <a:gd name="connsiteX24" fmla="*/ 300398 w 459690"/>
                <a:gd name="connsiteY24" fmla="*/ 392436 h 389737"/>
                <a:gd name="connsiteX25" fmla="*/ 306694 w 459690"/>
                <a:gd name="connsiteY25" fmla="*/ 386040 h 389737"/>
                <a:gd name="connsiteX26" fmla="*/ 370251 w 459690"/>
                <a:gd name="connsiteY26" fmla="*/ 386040 h 389737"/>
                <a:gd name="connsiteX27" fmla="*/ 376647 w 459690"/>
                <a:gd name="connsiteY27" fmla="*/ 392436 h 389737"/>
                <a:gd name="connsiteX28" fmla="*/ 370251 w 459690"/>
                <a:gd name="connsiteY28" fmla="*/ 398831 h 389737"/>
                <a:gd name="connsiteX29" fmla="*/ 158494 w 459690"/>
                <a:gd name="connsiteY29" fmla="*/ 398831 h 389737"/>
                <a:gd name="connsiteX30" fmla="*/ 47568 w 459690"/>
                <a:gd name="connsiteY30" fmla="*/ 398831 h 389737"/>
                <a:gd name="connsiteX31" fmla="*/ 0 w 459690"/>
                <a:gd name="connsiteY31" fmla="*/ 351263 h 389737"/>
                <a:gd name="connsiteX32" fmla="*/ 0 w 459690"/>
                <a:gd name="connsiteY32" fmla="*/ 334974 h 389737"/>
                <a:gd name="connsiteX33" fmla="*/ 6396 w 459690"/>
                <a:gd name="connsiteY33" fmla="*/ 328579 h 389737"/>
                <a:gd name="connsiteX34" fmla="*/ 12792 w 459690"/>
                <a:gd name="connsiteY34" fmla="*/ 334974 h 389737"/>
                <a:gd name="connsiteX35" fmla="*/ 12792 w 459690"/>
                <a:gd name="connsiteY35" fmla="*/ 351263 h 389737"/>
                <a:gd name="connsiteX36" fmla="*/ 47568 w 459690"/>
                <a:gd name="connsiteY36" fmla="*/ 386040 h 389737"/>
                <a:gd name="connsiteX37" fmla="*/ 158494 w 459690"/>
                <a:gd name="connsiteY37" fmla="*/ 386040 h 389737"/>
                <a:gd name="connsiteX38" fmla="*/ 164889 w 459690"/>
                <a:gd name="connsiteY38" fmla="*/ 392436 h 389737"/>
                <a:gd name="connsiteX39" fmla="*/ 158494 w 459690"/>
                <a:gd name="connsiteY39" fmla="*/ 398831 h 389737"/>
                <a:gd name="connsiteX40" fmla="*/ 6396 w 459690"/>
                <a:gd name="connsiteY40" fmla="*/ 322183 h 389737"/>
                <a:gd name="connsiteX41" fmla="*/ 0 w 459690"/>
                <a:gd name="connsiteY41" fmla="*/ 315787 h 389737"/>
                <a:gd name="connsiteX42" fmla="*/ 0 w 459690"/>
                <a:gd name="connsiteY42" fmla="*/ 47568 h 389737"/>
                <a:gd name="connsiteX43" fmla="*/ 47568 w 459690"/>
                <a:gd name="connsiteY43" fmla="*/ 0 h 389737"/>
                <a:gd name="connsiteX44" fmla="*/ 162391 w 459690"/>
                <a:gd name="connsiteY44" fmla="*/ 0 h 389737"/>
                <a:gd name="connsiteX45" fmla="*/ 168786 w 459690"/>
                <a:gd name="connsiteY45" fmla="*/ 6396 h 389737"/>
                <a:gd name="connsiteX46" fmla="*/ 162391 w 459690"/>
                <a:gd name="connsiteY46" fmla="*/ 12791 h 389737"/>
                <a:gd name="connsiteX47" fmla="*/ 47568 w 459690"/>
                <a:gd name="connsiteY47" fmla="*/ 12791 h 389737"/>
                <a:gd name="connsiteX48" fmla="*/ 12792 w 459690"/>
                <a:gd name="connsiteY48" fmla="*/ 47568 h 389737"/>
                <a:gd name="connsiteX49" fmla="*/ 12792 w 459690"/>
                <a:gd name="connsiteY49" fmla="*/ 315787 h 389737"/>
                <a:gd name="connsiteX50" fmla="*/ 6396 w 459690"/>
                <a:gd name="connsiteY50" fmla="*/ 322183 h 389737"/>
                <a:gd name="connsiteX51" fmla="*/ 392636 w 459690"/>
                <a:gd name="connsiteY51" fmla="*/ 12791 h 389737"/>
                <a:gd name="connsiteX52" fmla="*/ 200766 w 459690"/>
                <a:gd name="connsiteY52" fmla="*/ 12791 h 389737"/>
                <a:gd name="connsiteX53" fmla="*/ 194370 w 459690"/>
                <a:gd name="connsiteY53" fmla="*/ 6396 h 389737"/>
                <a:gd name="connsiteX54" fmla="*/ 200766 w 459690"/>
                <a:gd name="connsiteY54" fmla="*/ 0 h 389737"/>
                <a:gd name="connsiteX55" fmla="*/ 392636 w 459690"/>
                <a:gd name="connsiteY55" fmla="*/ 0 h 389737"/>
                <a:gd name="connsiteX56" fmla="*/ 399032 w 459690"/>
                <a:gd name="connsiteY56" fmla="*/ 6396 h 389737"/>
                <a:gd name="connsiteX57" fmla="*/ 392636 w 459690"/>
                <a:gd name="connsiteY57" fmla="*/ 12791 h 389737"/>
                <a:gd name="connsiteX58" fmla="*/ 181578 w 459690"/>
                <a:gd name="connsiteY58" fmla="*/ 12791 h 389737"/>
                <a:gd name="connsiteX59" fmla="*/ 175182 w 459690"/>
                <a:gd name="connsiteY59" fmla="*/ 6396 h 389737"/>
                <a:gd name="connsiteX60" fmla="*/ 181578 w 459690"/>
                <a:gd name="connsiteY60" fmla="*/ 0 h 389737"/>
                <a:gd name="connsiteX61" fmla="*/ 187974 w 459690"/>
                <a:gd name="connsiteY61" fmla="*/ 6396 h 389737"/>
                <a:gd name="connsiteX62" fmla="*/ 181578 w 459690"/>
                <a:gd name="connsiteY62" fmla="*/ 12791 h 389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59690" h="389737">
                  <a:moveTo>
                    <a:pt x="417519" y="398831"/>
                  </a:moveTo>
                  <a:lnTo>
                    <a:pt x="417519" y="398831"/>
                  </a:lnTo>
                  <a:lnTo>
                    <a:pt x="408625" y="398831"/>
                  </a:lnTo>
                  <a:cubicBezTo>
                    <a:pt x="405027" y="398831"/>
                    <a:pt x="402129" y="395933"/>
                    <a:pt x="402129" y="392436"/>
                  </a:cubicBezTo>
                  <a:cubicBezTo>
                    <a:pt x="402129" y="388938"/>
                    <a:pt x="405027" y="386040"/>
                    <a:pt x="408625" y="386040"/>
                  </a:cubicBezTo>
                  <a:lnTo>
                    <a:pt x="417519" y="386040"/>
                  </a:lnTo>
                  <a:cubicBezTo>
                    <a:pt x="436606" y="386040"/>
                    <a:pt x="452195" y="370351"/>
                    <a:pt x="452295" y="351263"/>
                  </a:cubicBezTo>
                  <a:lnTo>
                    <a:pt x="452295" y="47568"/>
                  </a:lnTo>
                  <a:cubicBezTo>
                    <a:pt x="452195" y="28381"/>
                    <a:pt x="436606" y="12791"/>
                    <a:pt x="417519" y="12791"/>
                  </a:cubicBezTo>
                  <a:lnTo>
                    <a:pt x="411923" y="12791"/>
                  </a:lnTo>
                  <a:lnTo>
                    <a:pt x="411823" y="12791"/>
                  </a:lnTo>
                  <a:cubicBezTo>
                    <a:pt x="408326" y="12791"/>
                    <a:pt x="405427" y="9894"/>
                    <a:pt x="405427" y="6396"/>
                  </a:cubicBezTo>
                  <a:cubicBezTo>
                    <a:pt x="405427" y="2898"/>
                    <a:pt x="408326" y="0"/>
                    <a:pt x="411823" y="0"/>
                  </a:cubicBezTo>
                  <a:lnTo>
                    <a:pt x="417519" y="0"/>
                  </a:lnTo>
                  <a:cubicBezTo>
                    <a:pt x="443701" y="0"/>
                    <a:pt x="465087" y="21286"/>
                    <a:pt x="465087" y="47568"/>
                  </a:cubicBezTo>
                  <a:lnTo>
                    <a:pt x="465087" y="351263"/>
                  </a:lnTo>
                  <a:cubicBezTo>
                    <a:pt x="465087" y="377446"/>
                    <a:pt x="443701" y="398831"/>
                    <a:pt x="417519" y="398831"/>
                  </a:cubicBezTo>
                  <a:close/>
                  <a:moveTo>
                    <a:pt x="389438" y="398831"/>
                  </a:moveTo>
                  <a:cubicBezTo>
                    <a:pt x="385841" y="398831"/>
                    <a:pt x="382943" y="395933"/>
                    <a:pt x="382943" y="392436"/>
                  </a:cubicBezTo>
                  <a:cubicBezTo>
                    <a:pt x="382943" y="388938"/>
                    <a:pt x="385841" y="386040"/>
                    <a:pt x="389438" y="386040"/>
                  </a:cubicBezTo>
                  <a:cubicBezTo>
                    <a:pt x="392936" y="386040"/>
                    <a:pt x="395734" y="388938"/>
                    <a:pt x="395734" y="392436"/>
                  </a:cubicBezTo>
                  <a:cubicBezTo>
                    <a:pt x="395734" y="395933"/>
                    <a:pt x="392936" y="398831"/>
                    <a:pt x="389438" y="398831"/>
                  </a:cubicBezTo>
                  <a:close/>
                  <a:moveTo>
                    <a:pt x="370251" y="398831"/>
                  </a:moveTo>
                  <a:lnTo>
                    <a:pt x="306694" y="398831"/>
                  </a:lnTo>
                  <a:cubicBezTo>
                    <a:pt x="303196" y="398831"/>
                    <a:pt x="300398" y="395933"/>
                    <a:pt x="300398" y="392436"/>
                  </a:cubicBezTo>
                  <a:cubicBezTo>
                    <a:pt x="300398" y="388938"/>
                    <a:pt x="303196" y="386040"/>
                    <a:pt x="306694" y="386040"/>
                  </a:cubicBezTo>
                  <a:lnTo>
                    <a:pt x="370251" y="386040"/>
                  </a:lnTo>
                  <a:cubicBezTo>
                    <a:pt x="373748" y="386040"/>
                    <a:pt x="376647" y="388938"/>
                    <a:pt x="376647" y="392436"/>
                  </a:cubicBezTo>
                  <a:cubicBezTo>
                    <a:pt x="376647" y="395933"/>
                    <a:pt x="373748" y="398831"/>
                    <a:pt x="370251" y="398831"/>
                  </a:cubicBezTo>
                  <a:close/>
                  <a:moveTo>
                    <a:pt x="158494" y="398831"/>
                  </a:moveTo>
                  <a:lnTo>
                    <a:pt x="47568" y="398831"/>
                  </a:lnTo>
                  <a:cubicBezTo>
                    <a:pt x="21386" y="398831"/>
                    <a:pt x="0" y="377446"/>
                    <a:pt x="0" y="351263"/>
                  </a:cubicBezTo>
                  <a:lnTo>
                    <a:pt x="0" y="334974"/>
                  </a:lnTo>
                  <a:cubicBezTo>
                    <a:pt x="0" y="331377"/>
                    <a:pt x="2898" y="328579"/>
                    <a:pt x="6396" y="328579"/>
                  </a:cubicBezTo>
                  <a:cubicBezTo>
                    <a:pt x="9993" y="328579"/>
                    <a:pt x="12792" y="331377"/>
                    <a:pt x="12792" y="334974"/>
                  </a:cubicBezTo>
                  <a:lnTo>
                    <a:pt x="12792" y="351263"/>
                  </a:lnTo>
                  <a:cubicBezTo>
                    <a:pt x="12792" y="370351"/>
                    <a:pt x="28382" y="386040"/>
                    <a:pt x="47568" y="386040"/>
                  </a:cubicBezTo>
                  <a:lnTo>
                    <a:pt x="158494" y="386040"/>
                  </a:lnTo>
                  <a:cubicBezTo>
                    <a:pt x="161992" y="386040"/>
                    <a:pt x="164889" y="388938"/>
                    <a:pt x="164889" y="392436"/>
                  </a:cubicBezTo>
                  <a:cubicBezTo>
                    <a:pt x="164889" y="395933"/>
                    <a:pt x="161992" y="398831"/>
                    <a:pt x="158494" y="398831"/>
                  </a:cubicBezTo>
                  <a:close/>
                  <a:moveTo>
                    <a:pt x="6396" y="322183"/>
                  </a:moveTo>
                  <a:cubicBezTo>
                    <a:pt x="2898" y="322183"/>
                    <a:pt x="0" y="319285"/>
                    <a:pt x="0" y="315787"/>
                  </a:cubicBezTo>
                  <a:lnTo>
                    <a:pt x="0" y="47568"/>
                  </a:lnTo>
                  <a:cubicBezTo>
                    <a:pt x="0" y="21286"/>
                    <a:pt x="21386" y="0"/>
                    <a:pt x="47568" y="0"/>
                  </a:cubicBezTo>
                  <a:lnTo>
                    <a:pt x="162391" y="0"/>
                  </a:lnTo>
                  <a:cubicBezTo>
                    <a:pt x="165889" y="0"/>
                    <a:pt x="168786" y="2898"/>
                    <a:pt x="168786" y="6396"/>
                  </a:cubicBezTo>
                  <a:cubicBezTo>
                    <a:pt x="168786" y="9894"/>
                    <a:pt x="165889" y="12791"/>
                    <a:pt x="162391" y="12791"/>
                  </a:cubicBezTo>
                  <a:lnTo>
                    <a:pt x="47568" y="12791"/>
                  </a:lnTo>
                  <a:cubicBezTo>
                    <a:pt x="28382" y="12791"/>
                    <a:pt x="12792" y="28381"/>
                    <a:pt x="12792" y="47568"/>
                  </a:cubicBezTo>
                  <a:lnTo>
                    <a:pt x="12792" y="315787"/>
                  </a:lnTo>
                  <a:cubicBezTo>
                    <a:pt x="12792" y="319285"/>
                    <a:pt x="9993" y="322183"/>
                    <a:pt x="6396" y="322183"/>
                  </a:cubicBezTo>
                  <a:close/>
                  <a:moveTo>
                    <a:pt x="392636" y="12791"/>
                  </a:moveTo>
                  <a:lnTo>
                    <a:pt x="200766" y="12791"/>
                  </a:lnTo>
                  <a:cubicBezTo>
                    <a:pt x="197267" y="12791"/>
                    <a:pt x="194370" y="9894"/>
                    <a:pt x="194370" y="6396"/>
                  </a:cubicBezTo>
                  <a:cubicBezTo>
                    <a:pt x="194370" y="2898"/>
                    <a:pt x="197267" y="0"/>
                    <a:pt x="200766" y="0"/>
                  </a:cubicBezTo>
                  <a:lnTo>
                    <a:pt x="392636" y="0"/>
                  </a:lnTo>
                  <a:cubicBezTo>
                    <a:pt x="396133" y="0"/>
                    <a:pt x="399032" y="2898"/>
                    <a:pt x="399032" y="6396"/>
                  </a:cubicBezTo>
                  <a:cubicBezTo>
                    <a:pt x="399032" y="9894"/>
                    <a:pt x="396133" y="12791"/>
                    <a:pt x="392636" y="12791"/>
                  </a:cubicBezTo>
                  <a:close/>
                  <a:moveTo>
                    <a:pt x="181578" y="12791"/>
                  </a:moveTo>
                  <a:cubicBezTo>
                    <a:pt x="178081" y="12791"/>
                    <a:pt x="175182" y="9894"/>
                    <a:pt x="175182" y="6396"/>
                  </a:cubicBezTo>
                  <a:cubicBezTo>
                    <a:pt x="175182" y="2898"/>
                    <a:pt x="178081" y="0"/>
                    <a:pt x="181578" y="0"/>
                  </a:cubicBezTo>
                  <a:cubicBezTo>
                    <a:pt x="185075" y="0"/>
                    <a:pt x="187974" y="2898"/>
                    <a:pt x="187974" y="6396"/>
                  </a:cubicBezTo>
                  <a:cubicBezTo>
                    <a:pt x="187974" y="9894"/>
                    <a:pt x="185075" y="12791"/>
                    <a:pt x="18157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D825FC13-1C8F-4CEB-91B1-25D11464A304}"/>
                </a:ext>
              </a:extLst>
            </p:cNvPr>
            <p:cNvSpPr/>
            <p:nvPr/>
          </p:nvSpPr>
          <p:spPr>
            <a:xfrm>
              <a:off x="11198598" y="4898973"/>
              <a:ext cx="229845" cy="319784"/>
            </a:xfrm>
            <a:custGeom>
              <a:avLst/>
              <a:gdLst>
                <a:gd name="connsiteX0" fmla="*/ 147812 w 229845"/>
                <a:gd name="connsiteY0" fmla="*/ 324781 h 319784"/>
                <a:gd name="connsiteX1" fmla="*/ 147812 w 229845"/>
                <a:gd name="connsiteY1" fmla="*/ 324781 h 319784"/>
                <a:gd name="connsiteX2" fmla="*/ 85454 w 229845"/>
                <a:gd name="connsiteY2" fmla="*/ 324781 h 319784"/>
                <a:gd name="connsiteX3" fmla="*/ 67567 w 229845"/>
                <a:gd name="connsiteY3" fmla="*/ 308692 h 319784"/>
                <a:gd name="connsiteX4" fmla="*/ 67567 w 229845"/>
                <a:gd name="connsiteY4" fmla="*/ 165688 h 319784"/>
                <a:gd name="connsiteX5" fmla="*/ 63169 w 229845"/>
                <a:gd name="connsiteY5" fmla="*/ 162391 h 319784"/>
                <a:gd name="connsiteX6" fmla="*/ 19299 w 229845"/>
                <a:gd name="connsiteY6" fmla="*/ 173483 h 319784"/>
                <a:gd name="connsiteX7" fmla="*/ 19299 w 229845"/>
                <a:gd name="connsiteY7" fmla="*/ 173483 h 319784"/>
                <a:gd name="connsiteX8" fmla="*/ 1012 w 229845"/>
                <a:gd name="connsiteY8" fmla="*/ 163390 h 319784"/>
                <a:gd name="connsiteX9" fmla="*/ 113 w 229845"/>
                <a:gd name="connsiteY9" fmla="*/ 158593 h 319784"/>
                <a:gd name="connsiteX10" fmla="*/ 3010 w 229845"/>
                <a:gd name="connsiteY10" fmla="*/ 154596 h 319784"/>
                <a:gd name="connsiteX11" fmla="*/ 11804 w 229845"/>
                <a:gd name="connsiteY11" fmla="*/ 156594 h 319784"/>
                <a:gd name="connsiteX12" fmla="*/ 18500 w 229845"/>
                <a:gd name="connsiteY12" fmla="*/ 160692 h 319784"/>
                <a:gd name="connsiteX13" fmla="*/ 62370 w 229845"/>
                <a:gd name="connsiteY13" fmla="*/ 149599 h 319784"/>
                <a:gd name="connsiteX14" fmla="*/ 62470 w 229845"/>
                <a:gd name="connsiteY14" fmla="*/ 149599 h 319784"/>
                <a:gd name="connsiteX15" fmla="*/ 80358 w 229845"/>
                <a:gd name="connsiteY15" fmla="*/ 165688 h 319784"/>
                <a:gd name="connsiteX16" fmla="*/ 80358 w 229845"/>
                <a:gd name="connsiteY16" fmla="*/ 308692 h 319784"/>
                <a:gd name="connsiteX17" fmla="*/ 85454 w 229845"/>
                <a:gd name="connsiteY17" fmla="*/ 311990 h 319784"/>
                <a:gd name="connsiteX18" fmla="*/ 147812 w 229845"/>
                <a:gd name="connsiteY18" fmla="*/ 311990 h 319784"/>
                <a:gd name="connsiteX19" fmla="*/ 152909 w 229845"/>
                <a:gd name="connsiteY19" fmla="*/ 308692 h 319784"/>
                <a:gd name="connsiteX20" fmla="*/ 152909 w 229845"/>
                <a:gd name="connsiteY20" fmla="*/ 176381 h 319784"/>
                <a:gd name="connsiteX21" fmla="*/ 159305 w 229845"/>
                <a:gd name="connsiteY21" fmla="*/ 169985 h 319784"/>
                <a:gd name="connsiteX22" fmla="*/ 165700 w 229845"/>
                <a:gd name="connsiteY22" fmla="*/ 176381 h 319784"/>
                <a:gd name="connsiteX23" fmla="*/ 165700 w 229845"/>
                <a:gd name="connsiteY23" fmla="*/ 308692 h 319784"/>
                <a:gd name="connsiteX24" fmla="*/ 147812 w 229845"/>
                <a:gd name="connsiteY24" fmla="*/ 324781 h 319784"/>
                <a:gd name="connsiteX25" fmla="*/ 214067 w 229845"/>
                <a:gd name="connsiteY25" fmla="*/ 173483 h 319784"/>
                <a:gd name="connsiteX26" fmla="*/ 214067 w 229845"/>
                <a:gd name="connsiteY26" fmla="*/ 173483 h 319784"/>
                <a:gd name="connsiteX27" fmla="*/ 212469 w 229845"/>
                <a:gd name="connsiteY27" fmla="*/ 173283 h 319784"/>
                <a:gd name="connsiteX28" fmla="*/ 179991 w 229845"/>
                <a:gd name="connsiteY28" fmla="*/ 164889 h 319784"/>
                <a:gd name="connsiteX29" fmla="*/ 179991 w 229845"/>
                <a:gd name="connsiteY29" fmla="*/ 164889 h 319784"/>
                <a:gd name="connsiteX30" fmla="*/ 179891 w 229845"/>
                <a:gd name="connsiteY30" fmla="*/ 164889 h 319784"/>
                <a:gd name="connsiteX31" fmla="*/ 175294 w 229845"/>
                <a:gd name="connsiteY31" fmla="*/ 157094 h 319784"/>
                <a:gd name="connsiteX32" fmla="*/ 183089 w 229845"/>
                <a:gd name="connsiteY32" fmla="*/ 152497 h 319784"/>
                <a:gd name="connsiteX33" fmla="*/ 214768 w 229845"/>
                <a:gd name="connsiteY33" fmla="*/ 160692 h 319784"/>
                <a:gd name="connsiteX34" fmla="*/ 222862 w 229845"/>
                <a:gd name="connsiteY34" fmla="*/ 151897 h 319784"/>
                <a:gd name="connsiteX35" fmla="*/ 221762 w 229845"/>
                <a:gd name="connsiteY35" fmla="*/ 147700 h 319784"/>
                <a:gd name="connsiteX36" fmla="*/ 146413 w 229845"/>
                <a:gd name="connsiteY36" fmla="*/ 46868 h 319784"/>
                <a:gd name="connsiteX37" fmla="*/ 147712 w 229845"/>
                <a:gd name="connsiteY37" fmla="*/ 37974 h 319784"/>
                <a:gd name="connsiteX38" fmla="*/ 156606 w 229845"/>
                <a:gd name="connsiteY38" fmla="*/ 39173 h 319784"/>
                <a:gd name="connsiteX39" fmla="*/ 232755 w 229845"/>
                <a:gd name="connsiteY39" fmla="*/ 141105 h 319784"/>
                <a:gd name="connsiteX40" fmla="*/ 235653 w 229845"/>
                <a:gd name="connsiteY40" fmla="*/ 151897 h 319784"/>
                <a:gd name="connsiteX41" fmla="*/ 214067 w 229845"/>
                <a:gd name="connsiteY41" fmla="*/ 173483 h 319784"/>
                <a:gd name="connsiteX42" fmla="*/ 214067 w 229845"/>
                <a:gd name="connsiteY42" fmla="*/ 173483 h 319784"/>
                <a:gd name="connsiteX43" fmla="*/ 163202 w 229845"/>
                <a:gd name="connsiteY43" fmla="*/ 164789 h 319784"/>
                <a:gd name="connsiteX44" fmla="*/ 158105 w 229845"/>
                <a:gd name="connsiteY44" fmla="*/ 162290 h 319784"/>
                <a:gd name="connsiteX45" fmla="*/ 159305 w 229845"/>
                <a:gd name="connsiteY45" fmla="*/ 153297 h 319784"/>
                <a:gd name="connsiteX46" fmla="*/ 168299 w 229845"/>
                <a:gd name="connsiteY46" fmla="*/ 154596 h 319784"/>
                <a:gd name="connsiteX47" fmla="*/ 167000 w 229845"/>
                <a:gd name="connsiteY47" fmla="*/ 163590 h 319784"/>
                <a:gd name="connsiteX48" fmla="*/ 163202 w 229845"/>
                <a:gd name="connsiteY48" fmla="*/ 164789 h 319784"/>
                <a:gd name="connsiteX49" fmla="*/ 7706 w 229845"/>
                <a:gd name="connsiteY49" fmla="*/ 148600 h 319784"/>
                <a:gd name="connsiteX50" fmla="*/ 7706 w 229845"/>
                <a:gd name="connsiteY50" fmla="*/ 148600 h 319784"/>
                <a:gd name="connsiteX51" fmla="*/ 3909 w 229845"/>
                <a:gd name="connsiteY51" fmla="*/ 147301 h 319784"/>
                <a:gd name="connsiteX52" fmla="*/ 1411 w 229845"/>
                <a:gd name="connsiteY52" fmla="*/ 143104 h 319784"/>
                <a:gd name="connsiteX53" fmla="*/ 2611 w 229845"/>
                <a:gd name="connsiteY53" fmla="*/ 138307 h 319784"/>
                <a:gd name="connsiteX54" fmla="*/ 98146 w 229845"/>
                <a:gd name="connsiteY54" fmla="*/ 10493 h 319784"/>
                <a:gd name="connsiteX55" fmla="*/ 116533 w 229845"/>
                <a:gd name="connsiteY55" fmla="*/ 0 h 319784"/>
                <a:gd name="connsiteX56" fmla="*/ 116733 w 229845"/>
                <a:gd name="connsiteY56" fmla="*/ 0 h 319784"/>
                <a:gd name="connsiteX57" fmla="*/ 135320 w 229845"/>
                <a:gd name="connsiteY57" fmla="*/ 10693 h 319784"/>
                <a:gd name="connsiteX58" fmla="*/ 145114 w 229845"/>
                <a:gd name="connsiteY58" fmla="*/ 23884 h 319784"/>
                <a:gd name="connsiteX59" fmla="*/ 146313 w 229845"/>
                <a:gd name="connsiteY59" fmla="*/ 28581 h 319784"/>
                <a:gd name="connsiteX60" fmla="*/ 143815 w 229845"/>
                <a:gd name="connsiteY60" fmla="*/ 32778 h 319784"/>
                <a:gd name="connsiteX61" fmla="*/ 134922 w 229845"/>
                <a:gd name="connsiteY61" fmla="*/ 31479 h 319784"/>
                <a:gd name="connsiteX62" fmla="*/ 124328 w 229845"/>
                <a:gd name="connsiteY62" fmla="*/ 17288 h 319784"/>
                <a:gd name="connsiteX63" fmla="*/ 116633 w 229845"/>
                <a:gd name="connsiteY63" fmla="*/ 12791 h 319784"/>
                <a:gd name="connsiteX64" fmla="*/ 109038 w 229845"/>
                <a:gd name="connsiteY64" fmla="*/ 17188 h 319784"/>
                <a:gd name="connsiteX65" fmla="*/ 108639 w 229845"/>
                <a:gd name="connsiteY65" fmla="*/ 17788 h 319784"/>
                <a:gd name="connsiteX66" fmla="*/ 12803 w 229845"/>
                <a:gd name="connsiteY66" fmla="*/ 146001 h 319784"/>
                <a:gd name="connsiteX67" fmla="*/ 7706 w 229845"/>
                <a:gd name="connsiteY67" fmla="*/ 148600 h 31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229845" h="319784">
                  <a:moveTo>
                    <a:pt x="147812" y="324781"/>
                  </a:moveTo>
                  <a:lnTo>
                    <a:pt x="147812" y="324781"/>
                  </a:lnTo>
                  <a:lnTo>
                    <a:pt x="85454" y="324781"/>
                  </a:lnTo>
                  <a:cubicBezTo>
                    <a:pt x="76860" y="324781"/>
                    <a:pt x="67766" y="318685"/>
                    <a:pt x="67567" y="308692"/>
                  </a:cubicBezTo>
                  <a:lnTo>
                    <a:pt x="67567" y="165688"/>
                  </a:lnTo>
                  <a:cubicBezTo>
                    <a:pt x="67567" y="164689"/>
                    <a:pt x="66068" y="162690"/>
                    <a:pt x="63169" y="162391"/>
                  </a:cubicBezTo>
                  <a:lnTo>
                    <a:pt x="19299" y="173483"/>
                  </a:lnTo>
                  <a:lnTo>
                    <a:pt x="19299" y="173483"/>
                  </a:lnTo>
                  <a:cubicBezTo>
                    <a:pt x="11804" y="173483"/>
                    <a:pt x="4809" y="169586"/>
                    <a:pt x="1012" y="163390"/>
                  </a:cubicBezTo>
                  <a:cubicBezTo>
                    <a:pt x="113" y="161991"/>
                    <a:pt x="-188" y="160292"/>
                    <a:pt x="113" y="158593"/>
                  </a:cubicBezTo>
                  <a:cubicBezTo>
                    <a:pt x="511" y="156894"/>
                    <a:pt x="1511" y="155495"/>
                    <a:pt x="3010" y="154596"/>
                  </a:cubicBezTo>
                  <a:cubicBezTo>
                    <a:pt x="5908" y="152797"/>
                    <a:pt x="10006" y="153696"/>
                    <a:pt x="11804" y="156594"/>
                  </a:cubicBezTo>
                  <a:cubicBezTo>
                    <a:pt x="12903" y="158293"/>
                    <a:pt x="15002" y="160392"/>
                    <a:pt x="18500" y="160692"/>
                  </a:cubicBezTo>
                  <a:lnTo>
                    <a:pt x="62370" y="149599"/>
                  </a:lnTo>
                  <a:cubicBezTo>
                    <a:pt x="62370" y="149599"/>
                    <a:pt x="62370" y="149599"/>
                    <a:pt x="62470" y="149599"/>
                  </a:cubicBezTo>
                  <a:cubicBezTo>
                    <a:pt x="71064" y="149599"/>
                    <a:pt x="80157" y="155595"/>
                    <a:pt x="80358" y="165688"/>
                  </a:cubicBezTo>
                  <a:lnTo>
                    <a:pt x="80358" y="308692"/>
                  </a:lnTo>
                  <a:cubicBezTo>
                    <a:pt x="80358" y="309591"/>
                    <a:pt x="81857" y="311990"/>
                    <a:pt x="85454" y="311990"/>
                  </a:cubicBezTo>
                  <a:lnTo>
                    <a:pt x="147812" y="311990"/>
                  </a:lnTo>
                  <a:cubicBezTo>
                    <a:pt x="151409" y="311990"/>
                    <a:pt x="152909" y="309591"/>
                    <a:pt x="152909" y="308692"/>
                  </a:cubicBezTo>
                  <a:lnTo>
                    <a:pt x="152909" y="176381"/>
                  </a:lnTo>
                  <a:cubicBezTo>
                    <a:pt x="152909" y="172883"/>
                    <a:pt x="155807" y="169985"/>
                    <a:pt x="159305" y="169985"/>
                  </a:cubicBezTo>
                  <a:cubicBezTo>
                    <a:pt x="162902" y="169985"/>
                    <a:pt x="165700" y="172883"/>
                    <a:pt x="165700" y="176381"/>
                  </a:cubicBezTo>
                  <a:lnTo>
                    <a:pt x="165700" y="308692"/>
                  </a:lnTo>
                  <a:cubicBezTo>
                    <a:pt x="165500" y="318685"/>
                    <a:pt x="156506" y="324781"/>
                    <a:pt x="147812" y="324781"/>
                  </a:cubicBezTo>
                  <a:close/>
                  <a:moveTo>
                    <a:pt x="214067" y="173483"/>
                  </a:moveTo>
                  <a:lnTo>
                    <a:pt x="214067" y="173483"/>
                  </a:lnTo>
                  <a:lnTo>
                    <a:pt x="212469" y="173283"/>
                  </a:lnTo>
                  <a:lnTo>
                    <a:pt x="179991" y="164889"/>
                  </a:lnTo>
                  <a:lnTo>
                    <a:pt x="179991" y="164889"/>
                  </a:lnTo>
                  <a:lnTo>
                    <a:pt x="179891" y="164889"/>
                  </a:lnTo>
                  <a:cubicBezTo>
                    <a:pt x="176493" y="164089"/>
                    <a:pt x="174394" y="160592"/>
                    <a:pt x="175294" y="157094"/>
                  </a:cubicBezTo>
                  <a:cubicBezTo>
                    <a:pt x="176194" y="153796"/>
                    <a:pt x="179691" y="151698"/>
                    <a:pt x="183089" y="152497"/>
                  </a:cubicBezTo>
                  <a:lnTo>
                    <a:pt x="214768" y="160692"/>
                  </a:lnTo>
                  <a:cubicBezTo>
                    <a:pt x="219264" y="160292"/>
                    <a:pt x="222862" y="156495"/>
                    <a:pt x="222862" y="151897"/>
                  </a:cubicBezTo>
                  <a:cubicBezTo>
                    <a:pt x="222862" y="150398"/>
                    <a:pt x="222463" y="149000"/>
                    <a:pt x="221762" y="147700"/>
                  </a:cubicBezTo>
                  <a:lnTo>
                    <a:pt x="146413" y="46868"/>
                  </a:lnTo>
                  <a:cubicBezTo>
                    <a:pt x="144315" y="44070"/>
                    <a:pt x="144815" y="40073"/>
                    <a:pt x="147712" y="37974"/>
                  </a:cubicBezTo>
                  <a:cubicBezTo>
                    <a:pt x="150410" y="35876"/>
                    <a:pt x="154608" y="36475"/>
                    <a:pt x="156606" y="39173"/>
                  </a:cubicBezTo>
                  <a:lnTo>
                    <a:pt x="232755" y="141105"/>
                  </a:lnTo>
                  <a:cubicBezTo>
                    <a:pt x="234654" y="144402"/>
                    <a:pt x="235653" y="148200"/>
                    <a:pt x="235653" y="151897"/>
                  </a:cubicBezTo>
                  <a:cubicBezTo>
                    <a:pt x="235653" y="163789"/>
                    <a:pt x="225960" y="173483"/>
                    <a:pt x="214067" y="173483"/>
                  </a:cubicBezTo>
                  <a:lnTo>
                    <a:pt x="214067" y="173483"/>
                  </a:lnTo>
                  <a:close/>
                  <a:moveTo>
                    <a:pt x="163202" y="164789"/>
                  </a:moveTo>
                  <a:cubicBezTo>
                    <a:pt x="161204" y="164789"/>
                    <a:pt x="159305" y="163889"/>
                    <a:pt x="158105" y="162290"/>
                  </a:cubicBezTo>
                  <a:cubicBezTo>
                    <a:pt x="155907" y="159492"/>
                    <a:pt x="156506" y="155495"/>
                    <a:pt x="159305" y="153297"/>
                  </a:cubicBezTo>
                  <a:cubicBezTo>
                    <a:pt x="162103" y="151298"/>
                    <a:pt x="166201" y="151897"/>
                    <a:pt x="168299" y="154596"/>
                  </a:cubicBezTo>
                  <a:cubicBezTo>
                    <a:pt x="170397" y="157394"/>
                    <a:pt x="169798" y="161391"/>
                    <a:pt x="167000" y="163590"/>
                  </a:cubicBezTo>
                  <a:cubicBezTo>
                    <a:pt x="165900" y="164389"/>
                    <a:pt x="164601" y="164789"/>
                    <a:pt x="163202" y="164789"/>
                  </a:cubicBezTo>
                  <a:close/>
                  <a:moveTo>
                    <a:pt x="7706" y="148600"/>
                  </a:moveTo>
                  <a:lnTo>
                    <a:pt x="7706" y="148600"/>
                  </a:lnTo>
                  <a:cubicBezTo>
                    <a:pt x="6308" y="148600"/>
                    <a:pt x="5009" y="148100"/>
                    <a:pt x="3909" y="147301"/>
                  </a:cubicBezTo>
                  <a:cubicBezTo>
                    <a:pt x="2511" y="146301"/>
                    <a:pt x="1611" y="144802"/>
                    <a:pt x="1411" y="143104"/>
                  </a:cubicBezTo>
                  <a:cubicBezTo>
                    <a:pt x="1112" y="141405"/>
                    <a:pt x="1511" y="139706"/>
                    <a:pt x="2611" y="138307"/>
                  </a:cubicBezTo>
                  <a:lnTo>
                    <a:pt x="98146" y="10493"/>
                  </a:lnTo>
                  <a:cubicBezTo>
                    <a:pt x="101943" y="4097"/>
                    <a:pt x="109038" y="0"/>
                    <a:pt x="116533" y="0"/>
                  </a:cubicBezTo>
                  <a:lnTo>
                    <a:pt x="116733" y="0"/>
                  </a:lnTo>
                  <a:cubicBezTo>
                    <a:pt x="124328" y="0"/>
                    <a:pt x="131423" y="4097"/>
                    <a:pt x="135320" y="10693"/>
                  </a:cubicBezTo>
                  <a:lnTo>
                    <a:pt x="145114" y="23884"/>
                  </a:lnTo>
                  <a:cubicBezTo>
                    <a:pt x="146114" y="25183"/>
                    <a:pt x="146613" y="26882"/>
                    <a:pt x="146313" y="28581"/>
                  </a:cubicBezTo>
                  <a:cubicBezTo>
                    <a:pt x="146114" y="30280"/>
                    <a:pt x="145214" y="31779"/>
                    <a:pt x="143815" y="32778"/>
                  </a:cubicBezTo>
                  <a:cubicBezTo>
                    <a:pt x="141117" y="34876"/>
                    <a:pt x="136920" y="34277"/>
                    <a:pt x="134922" y="31479"/>
                  </a:cubicBezTo>
                  <a:lnTo>
                    <a:pt x="124328" y="17288"/>
                  </a:lnTo>
                  <a:cubicBezTo>
                    <a:pt x="122629" y="14390"/>
                    <a:pt x="119932" y="12791"/>
                    <a:pt x="116633" y="12791"/>
                  </a:cubicBezTo>
                  <a:cubicBezTo>
                    <a:pt x="113336" y="12791"/>
                    <a:pt x="110637" y="14390"/>
                    <a:pt x="109038" y="17188"/>
                  </a:cubicBezTo>
                  <a:lnTo>
                    <a:pt x="108639" y="17788"/>
                  </a:lnTo>
                  <a:lnTo>
                    <a:pt x="12803" y="146001"/>
                  </a:lnTo>
                  <a:cubicBezTo>
                    <a:pt x="11604" y="147600"/>
                    <a:pt x="9706" y="148600"/>
                    <a:pt x="7706" y="148600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6FFFF799-A72B-482C-BB15-1C5DADA613E4}"/>
              </a:ext>
            </a:extLst>
          </p:cNvPr>
          <p:cNvGrpSpPr/>
          <p:nvPr/>
        </p:nvGrpSpPr>
        <p:grpSpPr>
          <a:xfrm>
            <a:off x="649322" y="5865821"/>
            <a:ext cx="459690" cy="433008"/>
            <a:chOff x="649322" y="5865821"/>
            <a:chExt cx="459690" cy="433008"/>
          </a:xfrm>
        </p:grpSpPr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3C99E00B-2CC4-4ADC-BB73-0F9E5C79F370}"/>
                </a:ext>
              </a:extLst>
            </p:cNvPr>
            <p:cNvSpPr/>
            <p:nvPr/>
          </p:nvSpPr>
          <p:spPr>
            <a:xfrm>
              <a:off x="649322" y="5909092"/>
              <a:ext cx="459690" cy="389737"/>
            </a:xfrm>
            <a:custGeom>
              <a:avLst/>
              <a:gdLst>
                <a:gd name="connsiteX0" fmla="*/ 417419 w 459690"/>
                <a:gd name="connsiteY0" fmla="*/ 398831 h 389737"/>
                <a:gd name="connsiteX1" fmla="*/ 417419 w 459690"/>
                <a:gd name="connsiteY1" fmla="*/ 398831 h 389737"/>
                <a:gd name="connsiteX2" fmla="*/ 302596 w 459690"/>
                <a:gd name="connsiteY2" fmla="*/ 398831 h 389737"/>
                <a:gd name="connsiteX3" fmla="*/ 296200 w 459690"/>
                <a:gd name="connsiteY3" fmla="*/ 392436 h 389737"/>
                <a:gd name="connsiteX4" fmla="*/ 302596 w 459690"/>
                <a:gd name="connsiteY4" fmla="*/ 386040 h 389737"/>
                <a:gd name="connsiteX5" fmla="*/ 417419 w 459690"/>
                <a:gd name="connsiteY5" fmla="*/ 386040 h 389737"/>
                <a:gd name="connsiteX6" fmla="*/ 452195 w 459690"/>
                <a:gd name="connsiteY6" fmla="*/ 351363 h 389737"/>
                <a:gd name="connsiteX7" fmla="*/ 452195 w 459690"/>
                <a:gd name="connsiteY7" fmla="*/ 83044 h 389737"/>
                <a:gd name="connsiteX8" fmla="*/ 452195 w 459690"/>
                <a:gd name="connsiteY8" fmla="*/ 82944 h 389737"/>
                <a:gd name="connsiteX9" fmla="*/ 458591 w 459690"/>
                <a:gd name="connsiteY9" fmla="*/ 76748 h 389737"/>
                <a:gd name="connsiteX10" fmla="*/ 464987 w 459690"/>
                <a:gd name="connsiteY10" fmla="*/ 83044 h 389737"/>
                <a:gd name="connsiteX11" fmla="*/ 464987 w 459690"/>
                <a:gd name="connsiteY11" fmla="*/ 351363 h 389737"/>
                <a:gd name="connsiteX12" fmla="*/ 417419 w 459690"/>
                <a:gd name="connsiteY12" fmla="*/ 398831 h 389737"/>
                <a:gd name="connsiteX13" fmla="*/ 283409 w 459690"/>
                <a:gd name="connsiteY13" fmla="*/ 398831 h 389737"/>
                <a:gd name="connsiteX14" fmla="*/ 277013 w 459690"/>
                <a:gd name="connsiteY14" fmla="*/ 392436 h 389737"/>
                <a:gd name="connsiteX15" fmla="*/ 283409 w 459690"/>
                <a:gd name="connsiteY15" fmla="*/ 386040 h 389737"/>
                <a:gd name="connsiteX16" fmla="*/ 289805 w 459690"/>
                <a:gd name="connsiteY16" fmla="*/ 392436 h 389737"/>
                <a:gd name="connsiteX17" fmla="*/ 283409 w 459690"/>
                <a:gd name="connsiteY17" fmla="*/ 398831 h 389737"/>
                <a:gd name="connsiteX18" fmla="*/ 264222 w 459690"/>
                <a:gd name="connsiteY18" fmla="*/ 398831 h 389737"/>
                <a:gd name="connsiteX19" fmla="*/ 72351 w 459690"/>
                <a:gd name="connsiteY19" fmla="*/ 398831 h 389737"/>
                <a:gd name="connsiteX20" fmla="*/ 65956 w 459690"/>
                <a:gd name="connsiteY20" fmla="*/ 392436 h 389737"/>
                <a:gd name="connsiteX21" fmla="*/ 72351 w 459690"/>
                <a:gd name="connsiteY21" fmla="*/ 386040 h 389737"/>
                <a:gd name="connsiteX22" fmla="*/ 264222 w 459690"/>
                <a:gd name="connsiteY22" fmla="*/ 386040 h 389737"/>
                <a:gd name="connsiteX23" fmla="*/ 270618 w 459690"/>
                <a:gd name="connsiteY23" fmla="*/ 392436 h 389737"/>
                <a:gd name="connsiteX24" fmla="*/ 264222 w 459690"/>
                <a:gd name="connsiteY24" fmla="*/ 398831 h 389737"/>
                <a:gd name="connsiteX25" fmla="*/ 53164 w 459690"/>
                <a:gd name="connsiteY25" fmla="*/ 398831 h 389737"/>
                <a:gd name="connsiteX26" fmla="*/ 47468 w 459690"/>
                <a:gd name="connsiteY26" fmla="*/ 398831 h 389737"/>
                <a:gd name="connsiteX27" fmla="*/ 0 w 459690"/>
                <a:gd name="connsiteY27" fmla="*/ 351363 h 389737"/>
                <a:gd name="connsiteX28" fmla="*/ 0 w 459690"/>
                <a:gd name="connsiteY28" fmla="*/ 47568 h 389737"/>
                <a:gd name="connsiteX29" fmla="*/ 47468 w 459690"/>
                <a:gd name="connsiteY29" fmla="*/ 0 h 389737"/>
                <a:gd name="connsiteX30" fmla="*/ 56462 w 459690"/>
                <a:gd name="connsiteY30" fmla="*/ 0 h 389737"/>
                <a:gd name="connsiteX31" fmla="*/ 62858 w 459690"/>
                <a:gd name="connsiteY31" fmla="*/ 6396 h 389737"/>
                <a:gd name="connsiteX32" fmla="*/ 56462 w 459690"/>
                <a:gd name="connsiteY32" fmla="*/ 12791 h 389737"/>
                <a:gd name="connsiteX33" fmla="*/ 47468 w 459690"/>
                <a:gd name="connsiteY33" fmla="*/ 12791 h 389737"/>
                <a:gd name="connsiteX34" fmla="*/ 12791 w 459690"/>
                <a:gd name="connsiteY34" fmla="*/ 47568 h 389737"/>
                <a:gd name="connsiteX35" fmla="*/ 12791 w 459690"/>
                <a:gd name="connsiteY35" fmla="*/ 351363 h 389737"/>
                <a:gd name="connsiteX36" fmla="*/ 47468 w 459690"/>
                <a:gd name="connsiteY36" fmla="*/ 386040 h 389737"/>
                <a:gd name="connsiteX37" fmla="*/ 53164 w 459690"/>
                <a:gd name="connsiteY37" fmla="*/ 386040 h 389737"/>
                <a:gd name="connsiteX38" fmla="*/ 59560 w 459690"/>
                <a:gd name="connsiteY38" fmla="*/ 392436 h 389737"/>
                <a:gd name="connsiteX39" fmla="*/ 53164 w 459690"/>
                <a:gd name="connsiteY39" fmla="*/ 398831 h 389737"/>
                <a:gd name="connsiteX40" fmla="*/ 458591 w 459690"/>
                <a:gd name="connsiteY40" fmla="*/ 70253 h 389737"/>
                <a:gd name="connsiteX41" fmla="*/ 452195 w 459690"/>
                <a:gd name="connsiteY41" fmla="*/ 63857 h 389737"/>
                <a:gd name="connsiteX42" fmla="*/ 452195 w 459690"/>
                <a:gd name="connsiteY42" fmla="*/ 47568 h 389737"/>
                <a:gd name="connsiteX43" fmla="*/ 417419 w 459690"/>
                <a:gd name="connsiteY43" fmla="*/ 12791 h 389737"/>
                <a:gd name="connsiteX44" fmla="*/ 306593 w 459690"/>
                <a:gd name="connsiteY44" fmla="*/ 12791 h 389737"/>
                <a:gd name="connsiteX45" fmla="*/ 300198 w 459690"/>
                <a:gd name="connsiteY45" fmla="*/ 6396 h 389737"/>
                <a:gd name="connsiteX46" fmla="*/ 306593 w 459690"/>
                <a:gd name="connsiteY46" fmla="*/ 0 h 389737"/>
                <a:gd name="connsiteX47" fmla="*/ 417419 w 459690"/>
                <a:gd name="connsiteY47" fmla="*/ 0 h 389737"/>
                <a:gd name="connsiteX48" fmla="*/ 464987 w 459690"/>
                <a:gd name="connsiteY48" fmla="*/ 47568 h 389737"/>
                <a:gd name="connsiteX49" fmla="*/ 464987 w 459690"/>
                <a:gd name="connsiteY49" fmla="*/ 63857 h 389737"/>
                <a:gd name="connsiteX50" fmla="*/ 458591 w 459690"/>
                <a:gd name="connsiteY50" fmla="*/ 70253 h 389737"/>
                <a:gd name="connsiteX51" fmla="*/ 158293 w 459690"/>
                <a:gd name="connsiteY51" fmla="*/ 12791 h 389737"/>
                <a:gd name="connsiteX52" fmla="*/ 94836 w 459690"/>
                <a:gd name="connsiteY52" fmla="*/ 12791 h 389737"/>
                <a:gd name="connsiteX53" fmla="*/ 88440 w 459690"/>
                <a:gd name="connsiteY53" fmla="*/ 6396 h 389737"/>
                <a:gd name="connsiteX54" fmla="*/ 94836 w 459690"/>
                <a:gd name="connsiteY54" fmla="*/ 0 h 389737"/>
                <a:gd name="connsiteX55" fmla="*/ 158293 w 459690"/>
                <a:gd name="connsiteY55" fmla="*/ 0 h 389737"/>
                <a:gd name="connsiteX56" fmla="*/ 164689 w 459690"/>
                <a:gd name="connsiteY56" fmla="*/ 6396 h 389737"/>
                <a:gd name="connsiteX57" fmla="*/ 158293 w 459690"/>
                <a:gd name="connsiteY57" fmla="*/ 12791 h 389737"/>
                <a:gd name="connsiteX58" fmla="*/ 75649 w 459690"/>
                <a:gd name="connsiteY58" fmla="*/ 12791 h 389737"/>
                <a:gd name="connsiteX59" fmla="*/ 69253 w 459690"/>
                <a:gd name="connsiteY59" fmla="*/ 6396 h 389737"/>
                <a:gd name="connsiteX60" fmla="*/ 75649 w 459690"/>
                <a:gd name="connsiteY60" fmla="*/ 0 h 389737"/>
                <a:gd name="connsiteX61" fmla="*/ 82045 w 459690"/>
                <a:gd name="connsiteY61" fmla="*/ 6396 h 389737"/>
                <a:gd name="connsiteX62" fmla="*/ 75649 w 459690"/>
                <a:gd name="connsiteY62" fmla="*/ 12791 h 389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59690" h="389737">
                  <a:moveTo>
                    <a:pt x="417419" y="398831"/>
                  </a:moveTo>
                  <a:lnTo>
                    <a:pt x="417419" y="398831"/>
                  </a:lnTo>
                  <a:lnTo>
                    <a:pt x="302596" y="398831"/>
                  </a:lnTo>
                  <a:cubicBezTo>
                    <a:pt x="299098" y="398831"/>
                    <a:pt x="296200" y="396033"/>
                    <a:pt x="296200" y="392436"/>
                  </a:cubicBezTo>
                  <a:cubicBezTo>
                    <a:pt x="296200" y="388938"/>
                    <a:pt x="299098" y="386040"/>
                    <a:pt x="302596" y="386040"/>
                  </a:cubicBezTo>
                  <a:lnTo>
                    <a:pt x="417419" y="386040"/>
                  </a:lnTo>
                  <a:cubicBezTo>
                    <a:pt x="436606" y="386040"/>
                    <a:pt x="452195" y="370450"/>
                    <a:pt x="452195" y="351363"/>
                  </a:cubicBezTo>
                  <a:lnTo>
                    <a:pt x="452195" y="83044"/>
                  </a:lnTo>
                  <a:cubicBezTo>
                    <a:pt x="452195" y="83044"/>
                    <a:pt x="452195" y="83044"/>
                    <a:pt x="452195" y="82944"/>
                  </a:cubicBezTo>
                  <a:cubicBezTo>
                    <a:pt x="452295" y="79447"/>
                    <a:pt x="455093" y="76748"/>
                    <a:pt x="458591" y="76748"/>
                  </a:cubicBezTo>
                  <a:cubicBezTo>
                    <a:pt x="462088" y="76748"/>
                    <a:pt x="464987" y="79546"/>
                    <a:pt x="464987" y="83044"/>
                  </a:cubicBezTo>
                  <a:lnTo>
                    <a:pt x="464987" y="351363"/>
                  </a:lnTo>
                  <a:cubicBezTo>
                    <a:pt x="464987" y="377545"/>
                    <a:pt x="443601" y="398831"/>
                    <a:pt x="417419" y="398831"/>
                  </a:cubicBezTo>
                  <a:close/>
                  <a:moveTo>
                    <a:pt x="283409" y="398831"/>
                  </a:moveTo>
                  <a:cubicBezTo>
                    <a:pt x="279911" y="398831"/>
                    <a:pt x="277013" y="396033"/>
                    <a:pt x="277013" y="392436"/>
                  </a:cubicBezTo>
                  <a:cubicBezTo>
                    <a:pt x="277013" y="388938"/>
                    <a:pt x="279911" y="386040"/>
                    <a:pt x="283409" y="386040"/>
                  </a:cubicBezTo>
                  <a:cubicBezTo>
                    <a:pt x="287007" y="386040"/>
                    <a:pt x="289805" y="388938"/>
                    <a:pt x="289805" y="392436"/>
                  </a:cubicBezTo>
                  <a:cubicBezTo>
                    <a:pt x="289805" y="396033"/>
                    <a:pt x="287007" y="398831"/>
                    <a:pt x="283409" y="398831"/>
                  </a:cubicBezTo>
                  <a:close/>
                  <a:moveTo>
                    <a:pt x="264222" y="398831"/>
                  </a:moveTo>
                  <a:lnTo>
                    <a:pt x="72351" y="398831"/>
                  </a:lnTo>
                  <a:cubicBezTo>
                    <a:pt x="68854" y="398831"/>
                    <a:pt x="65956" y="396033"/>
                    <a:pt x="65956" y="392436"/>
                  </a:cubicBezTo>
                  <a:cubicBezTo>
                    <a:pt x="65956" y="388938"/>
                    <a:pt x="68854" y="386040"/>
                    <a:pt x="72351" y="386040"/>
                  </a:cubicBezTo>
                  <a:lnTo>
                    <a:pt x="264222" y="386040"/>
                  </a:lnTo>
                  <a:cubicBezTo>
                    <a:pt x="267819" y="386040"/>
                    <a:pt x="270618" y="388938"/>
                    <a:pt x="270618" y="392436"/>
                  </a:cubicBezTo>
                  <a:cubicBezTo>
                    <a:pt x="270618" y="396033"/>
                    <a:pt x="267819" y="398831"/>
                    <a:pt x="264222" y="398831"/>
                  </a:cubicBezTo>
                  <a:close/>
                  <a:moveTo>
                    <a:pt x="53164" y="398831"/>
                  </a:moveTo>
                  <a:lnTo>
                    <a:pt x="47468" y="398831"/>
                  </a:lnTo>
                  <a:cubicBezTo>
                    <a:pt x="21286" y="398831"/>
                    <a:pt x="0" y="377545"/>
                    <a:pt x="0" y="351363"/>
                  </a:cubicBezTo>
                  <a:lnTo>
                    <a:pt x="0" y="47568"/>
                  </a:lnTo>
                  <a:cubicBezTo>
                    <a:pt x="0" y="21386"/>
                    <a:pt x="21286" y="0"/>
                    <a:pt x="47468" y="0"/>
                  </a:cubicBezTo>
                  <a:lnTo>
                    <a:pt x="56462" y="0"/>
                  </a:lnTo>
                  <a:cubicBezTo>
                    <a:pt x="59960" y="0"/>
                    <a:pt x="62858" y="2898"/>
                    <a:pt x="62858" y="6396"/>
                  </a:cubicBezTo>
                  <a:cubicBezTo>
                    <a:pt x="62858" y="9894"/>
                    <a:pt x="59960" y="12791"/>
                    <a:pt x="56462" y="12791"/>
                  </a:cubicBezTo>
                  <a:lnTo>
                    <a:pt x="47468" y="12791"/>
                  </a:lnTo>
                  <a:cubicBezTo>
                    <a:pt x="28381" y="12891"/>
                    <a:pt x="12791" y="28481"/>
                    <a:pt x="12791" y="47568"/>
                  </a:cubicBezTo>
                  <a:lnTo>
                    <a:pt x="12791" y="351363"/>
                  </a:lnTo>
                  <a:cubicBezTo>
                    <a:pt x="12791" y="370450"/>
                    <a:pt x="28381" y="386040"/>
                    <a:pt x="47468" y="386040"/>
                  </a:cubicBezTo>
                  <a:lnTo>
                    <a:pt x="53164" y="386040"/>
                  </a:lnTo>
                  <a:cubicBezTo>
                    <a:pt x="56762" y="386040"/>
                    <a:pt x="59560" y="388938"/>
                    <a:pt x="59560" y="392436"/>
                  </a:cubicBezTo>
                  <a:cubicBezTo>
                    <a:pt x="59560" y="396033"/>
                    <a:pt x="56762" y="398831"/>
                    <a:pt x="53164" y="398831"/>
                  </a:cubicBezTo>
                  <a:close/>
                  <a:moveTo>
                    <a:pt x="458591" y="70253"/>
                  </a:moveTo>
                  <a:cubicBezTo>
                    <a:pt x="455093" y="70253"/>
                    <a:pt x="452195" y="67455"/>
                    <a:pt x="452195" y="63857"/>
                  </a:cubicBezTo>
                  <a:lnTo>
                    <a:pt x="452195" y="47568"/>
                  </a:lnTo>
                  <a:cubicBezTo>
                    <a:pt x="452195" y="28481"/>
                    <a:pt x="436606" y="12891"/>
                    <a:pt x="417419" y="12791"/>
                  </a:cubicBezTo>
                  <a:lnTo>
                    <a:pt x="306593" y="12791"/>
                  </a:lnTo>
                  <a:cubicBezTo>
                    <a:pt x="302996" y="12791"/>
                    <a:pt x="300198" y="9894"/>
                    <a:pt x="300198" y="6396"/>
                  </a:cubicBezTo>
                  <a:cubicBezTo>
                    <a:pt x="300198" y="2898"/>
                    <a:pt x="302996" y="0"/>
                    <a:pt x="306593" y="0"/>
                  </a:cubicBezTo>
                  <a:lnTo>
                    <a:pt x="417419" y="0"/>
                  </a:lnTo>
                  <a:cubicBezTo>
                    <a:pt x="443601" y="0"/>
                    <a:pt x="464987" y="21386"/>
                    <a:pt x="464987" y="47568"/>
                  </a:cubicBezTo>
                  <a:lnTo>
                    <a:pt x="464987" y="63857"/>
                  </a:lnTo>
                  <a:cubicBezTo>
                    <a:pt x="464987" y="67455"/>
                    <a:pt x="462088" y="70253"/>
                    <a:pt x="458591" y="70253"/>
                  </a:cubicBezTo>
                  <a:close/>
                  <a:moveTo>
                    <a:pt x="158293" y="12791"/>
                  </a:moveTo>
                  <a:lnTo>
                    <a:pt x="94836" y="12791"/>
                  </a:lnTo>
                  <a:cubicBezTo>
                    <a:pt x="91239" y="12791"/>
                    <a:pt x="88440" y="9894"/>
                    <a:pt x="88440" y="6396"/>
                  </a:cubicBezTo>
                  <a:cubicBezTo>
                    <a:pt x="88440" y="2898"/>
                    <a:pt x="91239" y="0"/>
                    <a:pt x="94836" y="0"/>
                  </a:cubicBezTo>
                  <a:lnTo>
                    <a:pt x="158293" y="0"/>
                  </a:lnTo>
                  <a:cubicBezTo>
                    <a:pt x="161791" y="0"/>
                    <a:pt x="164689" y="2898"/>
                    <a:pt x="164689" y="6396"/>
                  </a:cubicBezTo>
                  <a:cubicBezTo>
                    <a:pt x="164689" y="9894"/>
                    <a:pt x="161791" y="12791"/>
                    <a:pt x="158293" y="12791"/>
                  </a:cubicBezTo>
                  <a:close/>
                  <a:moveTo>
                    <a:pt x="75649" y="12791"/>
                  </a:moveTo>
                  <a:cubicBezTo>
                    <a:pt x="72051" y="12791"/>
                    <a:pt x="69253" y="9894"/>
                    <a:pt x="69253" y="6396"/>
                  </a:cubicBezTo>
                  <a:cubicBezTo>
                    <a:pt x="69253" y="2898"/>
                    <a:pt x="72051" y="0"/>
                    <a:pt x="75649" y="0"/>
                  </a:cubicBezTo>
                  <a:cubicBezTo>
                    <a:pt x="79147" y="0"/>
                    <a:pt x="82045" y="2898"/>
                    <a:pt x="82045" y="6396"/>
                  </a:cubicBezTo>
                  <a:cubicBezTo>
                    <a:pt x="82045" y="9894"/>
                    <a:pt x="79147" y="12791"/>
                    <a:pt x="75649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034AFB59-4EAE-4377-898F-331954742DCE}"/>
                </a:ext>
              </a:extLst>
            </p:cNvPr>
            <p:cNvSpPr/>
            <p:nvPr/>
          </p:nvSpPr>
          <p:spPr>
            <a:xfrm>
              <a:off x="765148" y="5865821"/>
              <a:ext cx="229845" cy="319784"/>
            </a:xfrm>
            <a:custGeom>
              <a:avLst/>
              <a:gdLst>
                <a:gd name="connsiteX0" fmla="*/ 147797 w 229845"/>
                <a:gd name="connsiteY0" fmla="*/ 324781 h 319784"/>
                <a:gd name="connsiteX1" fmla="*/ 147797 w 229845"/>
                <a:gd name="connsiteY1" fmla="*/ 324781 h 319784"/>
                <a:gd name="connsiteX2" fmla="*/ 85439 w 229845"/>
                <a:gd name="connsiteY2" fmla="*/ 324781 h 319784"/>
                <a:gd name="connsiteX3" fmla="*/ 67551 w 229845"/>
                <a:gd name="connsiteY3" fmla="*/ 308692 h 319784"/>
                <a:gd name="connsiteX4" fmla="*/ 67551 w 229845"/>
                <a:gd name="connsiteY4" fmla="*/ 165688 h 319784"/>
                <a:gd name="connsiteX5" fmla="*/ 63154 w 229845"/>
                <a:gd name="connsiteY5" fmla="*/ 162391 h 319784"/>
                <a:gd name="connsiteX6" fmla="*/ 19283 w 229845"/>
                <a:gd name="connsiteY6" fmla="*/ 173483 h 319784"/>
                <a:gd name="connsiteX7" fmla="*/ 19283 w 229845"/>
                <a:gd name="connsiteY7" fmla="*/ 173483 h 319784"/>
                <a:gd name="connsiteX8" fmla="*/ 996 w 229845"/>
                <a:gd name="connsiteY8" fmla="*/ 163390 h 319784"/>
                <a:gd name="connsiteX9" fmla="*/ 2994 w 229845"/>
                <a:gd name="connsiteY9" fmla="*/ 154596 h 319784"/>
                <a:gd name="connsiteX10" fmla="*/ 11788 w 229845"/>
                <a:gd name="connsiteY10" fmla="*/ 156594 h 319784"/>
                <a:gd name="connsiteX11" fmla="*/ 18484 w 229845"/>
                <a:gd name="connsiteY11" fmla="*/ 160692 h 319784"/>
                <a:gd name="connsiteX12" fmla="*/ 62354 w 229845"/>
                <a:gd name="connsiteY12" fmla="*/ 149599 h 319784"/>
                <a:gd name="connsiteX13" fmla="*/ 80342 w 229845"/>
                <a:gd name="connsiteY13" fmla="*/ 165688 h 319784"/>
                <a:gd name="connsiteX14" fmla="*/ 80342 w 229845"/>
                <a:gd name="connsiteY14" fmla="*/ 308592 h 319784"/>
                <a:gd name="connsiteX15" fmla="*/ 85439 w 229845"/>
                <a:gd name="connsiteY15" fmla="*/ 311990 h 319784"/>
                <a:gd name="connsiteX16" fmla="*/ 147797 w 229845"/>
                <a:gd name="connsiteY16" fmla="*/ 311990 h 319784"/>
                <a:gd name="connsiteX17" fmla="*/ 152893 w 229845"/>
                <a:gd name="connsiteY17" fmla="*/ 308592 h 319784"/>
                <a:gd name="connsiteX18" fmla="*/ 152893 w 229845"/>
                <a:gd name="connsiteY18" fmla="*/ 176381 h 319784"/>
                <a:gd name="connsiteX19" fmla="*/ 159289 w 229845"/>
                <a:gd name="connsiteY19" fmla="*/ 169985 h 319784"/>
                <a:gd name="connsiteX20" fmla="*/ 165685 w 229845"/>
                <a:gd name="connsiteY20" fmla="*/ 176381 h 319784"/>
                <a:gd name="connsiteX21" fmla="*/ 165685 w 229845"/>
                <a:gd name="connsiteY21" fmla="*/ 308592 h 319784"/>
                <a:gd name="connsiteX22" fmla="*/ 147797 w 229845"/>
                <a:gd name="connsiteY22" fmla="*/ 324781 h 319784"/>
                <a:gd name="connsiteX23" fmla="*/ 214052 w 229845"/>
                <a:gd name="connsiteY23" fmla="*/ 173483 h 319784"/>
                <a:gd name="connsiteX24" fmla="*/ 213952 w 229845"/>
                <a:gd name="connsiteY24" fmla="*/ 173483 h 319784"/>
                <a:gd name="connsiteX25" fmla="*/ 212453 w 229845"/>
                <a:gd name="connsiteY25" fmla="*/ 173283 h 319784"/>
                <a:gd name="connsiteX26" fmla="*/ 179875 w 229845"/>
                <a:gd name="connsiteY26" fmla="*/ 164889 h 319784"/>
                <a:gd name="connsiteX27" fmla="*/ 179775 w 229845"/>
                <a:gd name="connsiteY27" fmla="*/ 164889 h 319784"/>
                <a:gd name="connsiteX28" fmla="*/ 175978 w 229845"/>
                <a:gd name="connsiteY28" fmla="*/ 161991 h 319784"/>
                <a:gd name="connsiteX29" fmla="*/ 175278 w 229845"/>
                <a:gd name="connsiteY29" fmla="*/ 157094 h 319784"/>
                <a:gd name="connsiteX30" fmla="*/ 183073 w 229845"/>
                <a:gd name="connsiteY30" fmla="*/ 152497 h 319784"/>
                <a:gd name="connsiteX31" fmla="*/ 214751 w 229845"/>
                <a:gd name="connsiteY31" fmla="*/ 160692 h 319784"/>
                <a:gd name="connsiteX32" fmla="*/ 222846 w 229845"/>
                <a:gd name="connsiteY32" fmla="*/ 151897 h 319784"/>
                <a:gd name="connsiteX33" fmla="*/ 221747 w 229845"/>
                <a:gd name="connsiteY33" fmla="*/ 147700 h 319784"/>
                <a:gd name="connsiteX34" fmla="*/ 146398 w 229845"/>
                <a:gd name="connsiteY34" fmla="*/ 46868 h 319784"/>
                <a:gd name="connsiteX35" fmla="*/ 147697 w 229845"/>
                <a:gd name="connsiteY35" fmla="*/ 37874 h 319784"/>
                <a:gd name="connsiteX36" fmla="*/ 156591 w 229845"/>
                <a:gd name="connsiteY36" fmla="*/ 39173 h 319784"/>
                <a:gd name="connsiteX37" fmla="*/ 232739 w 229845"/>
                <a:gd name="connsiteY37" fmla="*/ 141105 h 319784"/>
                <a:gd name="connsiteX38" fmla="*/ 235637 w 229845"/>
                <a:gd name="connsiteY38" fmla="*/ 151897 h 319784"/>
                <a:gd name="connsiteX39" fmla="*/ 214052 w 229845"/>
                <a:gd name="connsiteY39" fmla="*/ 173483 h 319784"/>
                <a:gd name="connsiteX40" fmla="*/ 214052 w 229845"/>
                <a:gd name="connsiteY40" fmla="*/ 173483 h 319784"/>
                <a:gd name="connsiteX41" fmla="*/ 163186 w 229845"/>
                <a:gd name="connsiteY41" fmla="*/ 164789 h 319784"/>
                <a:gd name="connsiteX42" fmla="*/ 158090 w 229845"/>
                <a:gd name="connsiteY42" fmla="*/ 162290 h 319784"/>
                <a:gd name="connsiteX43" fmla="*/ 156790 w 229845"/>
                <a:gd name="connsiteY43" fmla="*/ 157494 h 319784"/>
                <a:gd name="connsiteX44" fmla="*/ 159289 w 229845"/>
                <a:gd name="connsiteY44" fmla="*/ 153297 h 319784"/>
                <a:gd name="connsiteX45" fmla="*/ 168283 w 229845"/>
                <a:gd name="connsiteY45" fmla="*/ 154596 h 319784"/>
                <a:gd name="connsiteX46" fmla="*/ 166984 w 229845"/>
                <a:gd name="connsiteY46" fmla="*/ 163490 h 319784"/>
                <a:gd name="connsiteX47" fmla="*/ 163186 w 229845"/>
                <a:gd name="connsiteY47" fmla="*/ 164789 h 319784"/>
                <a:gd name="connsiteX48" fmla="*/ 7691 w 229845"/>
                <a:gd name="connsiteY48" fmla="*/ 148500 h 319784"/>
                <a:gd name="connsiteX49" fmla="*/ 3794 w 229845"/>
                <a:gd name="connsiteY49" fmla="*/ 147301 h 319784"/>
                <a:gd name="connsiteX50" fmla="*/ 2495 w 229845"/>
                <a:gd name="connsiteY50" fmla="*/ 138307 h 319784"/>
                <a:gd name="connsiteX51" fmla="*/ 98130 w 229845"/>
                <a:gd name="connsiteY51" fmla="*/ 10393 h 319784"/>
                <a:gd name="connsiteX52" fmla="*/ 116518 w 229845"/>
                <a:gd name="connsiteY52" fmla="*/ 0 h 319784"/>
                <a:gd name="connsiteX53" fmla="*/ 116718 w 229845"/>
                <a:gd name="connsiteY53" fmla="*/ 0 h 319784"/>
                <a:gd name="connsiteX54" fmla="*/ 135205 w 229845"/>
                <a:gd name="connsiteY54" fmla="*/ 10493 h 319784"/>
                <a:gd name="connsiteX55" fmla="*/ 145098 w 229845"/>
                <a:gd name="connsiteY55" fmla="*/ 23784 h 319784"/>
                <a:gd name="connsiteX56" fmla="*/ 145098 w 229845"/>
                <a:gd name="connsiteY56" fmla="*/ 23784 h 319784"/>
                <a:gd name="connsiteX57" fmla="*/ 143799 w 229845"/>
                <a:gd name="connsiteY57" fmla="*/ 32778 h 319784"/>
                <a:gd name="connsiteX58" fmla="*/ 134905 w 229845"/>
                <a:gd name="connsiteY58" fmla="*/ 31479 h 319784"/>
                <a:gd name="connsiteX59" fmla="*/ 124312 w 229845"/>
                <a:gd name="connsiteY59" fmla="*/ 17188 h 319784"/>
                <a:gd name="connsiteX60" fmla="*/ 116618 w 229845"/>
                <a:gd name="connsiteY60" fmla="*/ 12791 h 319784"/>
                <a:gd name="connsiteX61" fmla="*/ 109023 w 229845"/>
                <a:gd name="connsiteY61" fmla="*/ 17188 h 319784"/>
                <a:gd name="connsiteX62" fmla="*/ 108623 w 229845"/>
                <a:gd name="connsiteY62" fmla="*/ 17788 h 319784"/>
                <a:gd name="connsiteX63" fmla="*/ 12788 w 229845"/>
                <a:gd name="connsiteY63" fmla="*/ 146001 h 319784"/>
                <a:gd name="connsiteX64" fmla="*/ 7691 w 229845"/>
                <a:gd name="connsiteY64" fmla="*/ 148500 h 31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29845" h="319784">
                  <a:moveTo>
                    <a:pt x="147797" y="324781"/>
                  </a:moveTo>
                  <a:lnTo>
                    <a:pt x="147797" y="324781"/>
                  </a:lnTo>
                  <a:lnTo>
                    <a:pt x="85439" y="324781"/>
                  </a:lnTo>
                  <a:cubicBezTo>
                    <a:pt x="76844" y="324781"/>
                    <a:pt x="67751" y="318685"/>
                    <a:pt x="67551" y="308692"/>
                  </a:cubicBezTo>
                  <a:lnTo>
                    <a:pt x="67551" y="165688"/>
                  </a:lnTo>
                  <a:cubicBezTo>
                    <a:pt x="67551" y="164689"/>
                    <a:pt x="66052" y="162690"/>
                    <a:pt x="63154" y="162391"/>
                  </a:cubicBezTo>
                  <a:lnTo>
                    <a:pt x="19283" y="173483"/>
                  </a:lnTo>
                  <a:lnTo>
                    <a:pt x="19283" y="173483"/>
                  </a:lnTo>
                  <a:cubicBezTo>
                    <a:pt x="11688" y="173483"/>
                    <a:pt x="4893" y="169685"/>
                    <a:pt x="996" y="163390"/>
                  </a:cubicBezTo>
                  <a:cubicBezTo>
                    <a:pt x="-903" y="160392"/>
                    <a:pt x="-4" y="156394"/>
                    <a:pt x="2994" y="154596"/>
                  </a:cubicBezTo>
                  <a:cubicBezTo>
                    <a:pt x="5892" y="152697"/>
                    <a:pt x="9989" y="153696"/>
                    <a:pt x="11788" y="156594"/>
                  </a:cubicBezTo>
                  <a:cubicBezTo>
                    <a:pt x="13387" y="158993"/>
                    <a:pt x="15686" y="160392"/>
                    <a:pt x="18484" y="160692"/>
                  </a:cubicBezTo>
                  <a:lnTo>
                    <a:pt x="62354" y="149599"/>
                  </a:lnTo>
                  <a:cubicBezTo>
                    <a:pt x="71148" y="149599"/>
                    <a:pt x="80142" y="155595"/>
                    <a:pt x="80342" y="165688"/>
                  </a:cubicBezTo>
                  <a:lnTo>
                    <a:pt x="80342" y="308592"/>
                  </a:lnTo>
                  <a:cubicBezTo>
                    <a:pt x="80342" y="309591"/>
                    <a:pt x="81841" y="311890"/>
                    <a:pt x="85439" y="311990"/>
                  </a:cubicBezTo>
                  <a:lnTo>
                    <a:pt x="147797" y="311990"/>
                  </a:lnTo>
                  <a:cubicBezTo>
                    <a:pt x="151394" y="311890"/>
                    <a:pt x="152893" y="309591"/>
                    <a:pt x="152893" y="308592"/>
                  </a:cubicBezTo>
                  <a:lnTo>
                    <a:pt x="152893" y="176381"/>
                  </a:lnTo>
                  <a:cubicBezTo>
                    <a:pt x="152893" y="172783"/>
                    <a:pt x="155791" y="169985"/>
                    <a:pt x="159289" y="169985"/>
                  </a:cubicBezTo>
                  <a:cubicBezTo>
                    <a:pt x="162786" y="169985"/>
                    <a:pt x="165685" y="172783"/>
                    <a:pt x="165685" y="176381"/>
                  </a:cubicBezTo>
                  <a:lnTo>
                    <a:pt x="165685" y="308592"/>
                  </a:lnTo>
                  <a:cubicBezTo>
                    <a:pt x="165485" y="318685"/>
                    <a:pt x="156391" y="324781"/>
                    <a:pt x="147797" y="324781"/>
                  </a:cubicBezTo>
                  <a:close/>
                  <a:moveTo>
                    <a:pt x="214052" y="173483"/>
                  </a:moveTo>
                  <a:cubicBezTo>
                    <a:pt x="213952" y="173483"/>
                    <a:pt x="213952" y="173483"/>
                    <a:pt x="213952" y="173483"/>
                  </a:cubicBezTo>
                  <a:lnTo>
                    <a:pt x="212453" y="173283"/>
                  </a:lnTo>
                  <a:lnTo>
                    <a:pt x="179875" y="164889"/>
                  </a:lnTo>
                  <a:lnTo>
                    <a:pt x="179775" y="164889"/>
                  </a:lnTo>
                  <a:cubicBezTo>
                    <a:pt x="178176" y="164389"/>
                    <a:pt x="176777" y="163390"/>
                    <a:pt x="175978" y="161991"/>
                  </a:cubicBezTo>
                  <a:cubicBezTo>
                    <a:pt x="175078" y="160492"/>
                    <a:pt x="174878" y="158793"/>
                    <a:pt x="175278" y="157094"/>
                  </a:cubicBezTo>
                  <a:cubicBezTo>
                    <a:pt x="176077" y="153696"/>
                    <a:pt x="179675" y="151598"/>
                    <a:pt x="183073" y="152497"/>
                  </a:cubicBezTo>
                  <a:lnTo>
                    <a:pt x="214751" y="160692"/>
                  </a:lnTo>
                  <a:cubicBezTo>
                    <a:pt x="219248" y="160292"/>
                    <a:pt x="222746" y="156394"/>
                    <a:pt x="222846" y="151897"/>
                  </a:cubicBezTo>
                  <a:cubicBezTo>
                    <a:pt x="222846" y="150398"/>
                    <a:pt x="222446" y="149099"/>
                    <a:pt x="221747" y="147700"/>
                  </a:cubicBezTo>
                  <a:lnTo>
                    <a:pt x="146398" y="46868"/>
                  </a:lnTo>
                  <a:cubicBezTo>
                    <a:pt x="144299" y="44070"/>
                    <a:pt x="144799" y="39973"/>
                    <a:pt x="147697" y="37874"/>
                  </a:cubicBezTo>
                  <a:cubicBezTo>
                    <a:pt x="150395" y="35876"/>
                    <a:pt x="154592" y="36475"/>
                    <a:pt x="156591" y="39173"/>
                  </a:cubicBezTo>
                  <a:lnTo>
                    <a:pt x="232739" y="141105"/>
                  </a:lnTo>
                  <a:cubicBezTo>
                    <a:pt x="234638" y="144402"/>
                    <a:pt x="235637" y="148100"/>
                    <a:pt x="235637" y="151897"/>
                  </a:cubicBezTo>
                  <a:cubicBezTo>
                    <a:pt x="235537" y="163789"/>
                    <a:pt x="225844" y="173483"/>
                    <a:pt x="214052" y="173483"/>
                  </a:cubicBezTo>
                  <a:lnTo>
                    <a:pt x="214052" y="173483"/>
                  </a:lnTo>
                  <a:close/>
                  <a:moveTo>
                    <a:pt x="163186" y="164789"/>
                  </a:moveTo>
                  <a:cubicBezTo>
                    <a:pt x="161088" y="164789"/>
                    <a:pt x="159289" y="163889"/>
                    <a:pt x="158090" y="162290"/>
                  </a:cubicBezTo>
                  <a:cubicBezTo>
                    <a:pt x="156990" y="160892"/>
                    <a:pt x="156591" y="159193"/>
                    <a:pt x="156790" y="157494"/>
                  </a:cubicBezTo>
                  <a:cubicBezTo>
                    <a:pt x="157090" y="155795"/>
                    <a:pt x="157890" y="154296"/>
                    <a:pt x="159289" y="153297"/>
                  </a:cubicBezTo>
                  <a:cubicBezTo>
                    <a:pt x="161987" y="151198"/>
                    <a:pt x="166184" y="151798"/>
                    <a:pt x="168283" y="154596"/>
                  </a:cubicBezTo>
                  <a:cubicBezTo>
                    <a:pt x="170381" y="157394"/>
                    <a:pt x="169782" y="161391"/>
                    <a:pt x="166984" y="163490"/>
                  </a:cubicBezTo>
                  <a:cubicBezTo>
                    <a:pt x="165884" y="164389"/>
                    <a:pt x="164585" y="164789"/>
                    <a:pt x="163186" y="164789"/>
                  </a:cubicBezTo>
                  <a:close/>
                  <a:moveTo>
                    <a:pt x="7691" y="148500"/>
                  </a:moveTo>
                  <a:cubicBezTo>
                    <a:pt x="6292" y="148500"/>
                    <a:pt x="4993" y="148100"/>
                    <a:pt x="3794" y="147301"/>
                  </a:cubicBezTo>
                  <a:cubicBezTo>
                    <a:pt x="996" y="145102"/>
                    <a:pt x="396" y="141105"/>
                    <a:pt x="2495" y="138307"/>
                  </a:cubicBezTo>
                  <a:lnTo>
                    <a:pt x="98130" y="10393"/>
                  </a:lnTo>
                  <a:cubicBezTo>
                    <a:pt x="101927" y="3997"/>
                    <a:pt x="109023" y="0"/>
                    <a:pt x="116518" y="0"/>
                  </a:cubicBezTo>
                  <a:lnTo>
                    <a:pt x="116718" y="0"/>
                  </a:lnTo>
                  <a:cubicBezTo>
                    <a:pt x="124312" y="0"/>
                    <a:pt x="131308" y="3997"/>
                    <a:pt x="135205" y="10493"/>
                  </a:cubicBezTo>
                  <a:lnTo>
                    <a:pt x="145098" y="23784"/>
                  </a:lnTo>
                  <a:lnTo>
                    <a:pt x="145098" y="23784"/>
                  </a:lnTo>
                  <a:cubicBezTo>
                    <a:pt x="147197" y="26682"/>
                    <a:pt x="146697" y="30679"/>
                    <a:pt x="143799" y="32778"/>
                  </a:cubicBezTo>
                  <a:cubicBezTo>
                    <a:pt x="141101" y="34876"/>
                    <a:pt x="136904" y="34177"/>
                    <a:pt x="134905" y="31479"/>
                  </a:cubicBezTo>
                  <a:lnTo>
                    <a:pt x="124312" y="17188"/>
                  </a:lnTo>
                  <a:cubicBezTo>
                    <a:pt x="122614" y="14390"/>
                    <a:pt x="119915" y="12791"/>
                    <a:pt x="116618" y="12791"/>
                  </a:cubicBezTo>
                  <a:cubicBezTo>
                    <a:pt x="113320" y="12791"/>
                    <a:pt x="110622" y="14390"/>
                    <a:pt x="109023" y="17188"/>
                  </a:cubicBezTo>
                  <a:lnTo>
                    <a:pt x="108623" y="17788"/>
                  </a:lnTo>
                  <a:lnTo>
                    <a:pt x="12788" y="146001"/>
                  </a:lnTo>
                  <a:cubicBezTo>
                    <a:pt x="11588" y="147600"/>
                    <a:pt x="9690" y="148500"/>
                    <a:pt x="7691" y="148500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7" name="Group 546">
            <a:extLst>
              <a:ext uri="{FF2B5EF4-FFF2-40B4-BE49-F238E27FC236}">
                <a16:creationId xmlns:a16="http://schemas.microsoft.com/office/drawing/2014/main" id="{122895A7-D4FE-433C-A7AA-57A9C0A54E17}"/>
              </a:ext>
            </a:extLst>
          </p:cNvPr>
          <p:cNvGrpSpPr/>
          <p:nvPr/>
        </p:nvGrpSpPr>
        <p:grpSpPr>
          <a:xfrm>
            <a:off x="1804743" y="5865821"/>
            <a:ext cx="459690" cy="437105"/>
            <a:chOff x="1804743" y="5865821"/>
            <a:chExt cx="459690" cy="437105"/>
          </a:xfrm>
        </p:grpSpPr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086C0C98-509D-49AE-ABDA-359567B79000}"/>
                </a:ext>
              </a:extLst>
            </p:cNvPr>
            <p:cNvSpPr/>
            <p:nvPr/>
          </p:nvSpPr>
          <p:spPr>
            <a:xfrm>
              <a:off x="1804743" y="5865821"/>
              <a:ext cx="459690" cy="389737"/>
            </a:xfrm>
            <a:custGeom>
              <a:avLst/>
              <a:gdLst>
                <a:gd name="connsiteX0" fmla="*/ 417519 w 459690"/>
                <a:gd name="connsiteY0" fmla="*/ 398831 h 389737"/>
                <a:gd name="connsiteX1" fmla="*/ 417519 w 459690"/>
                <a:gd name="connsiteY1" fmla="*/ 398831 h 389737"/>
                <a:gd name="connsiteX2" fmla="*/ 408625 w 459690"/>
                <a:gd name="connsiteY2" fmla="*/ 398831 h 389737"/>
                <a:gd name="connsiteX3" fmla="*/ 402229 w 459690"/>
                <a:gd name="connsiteY3" fmla="*/ 392435 h 389737"/>
                <a:gd name="connsiteX4" fmla="*/ 408625 w 459690"/>
                <a:gd name="connsiteY4" fmla="*/ 386040 h 389737"/>
                <a:gd name="connsiteX5" fmla="*/ 417519 w 459690"/>
                <a:gd name="connsiteY5" fmla="*/ 386040 h 389737"/>
                <a:gd name="connsiteX6" fmla="*/ 452295 w 459690"/>
                <a:gd name="connsiteY6" fmla="*/ 351263 h 389737"/>
                <a:gd name="connsiteX7" fmla="*/ 452295 w 459690"/>
                <a:gd name="connsiteY7" fmla="*/ 47568 h 389737"/>
                <a:gd name="connsiteX8" fmla="*/ 417519 w 459690"/>
                <a:gd name="connsiteY8" fmla="*/ 12791 h 389737"/>
                <a:gd name="connsiteX9" fmla="*/ 411822 w 459690"/>
                <a:gd name="connsiteY9" fmla="*/ 12791 h 389737"/>
                <a:gd name="connsiteX10" fmla="*/ 405427 w 459690"/>
                <a:gd name="connsiteY10" fmla="*/ 6396 h 389737"/>
                <a:gd name="connsiteX11" fmla="*/ 411822 w 459690"/>
                <a:gd name="connsiteY11" fmla="*/ 0 h 389737"/>
                <a:gd name="connsiteX12" fmla="*/ 417519 w 459690"/>
                <a:gd name="connsiteY12" fmla="*/ 0 h 389737"/>
                <a:gd name="connsiteX13" fmla="*/ 465087 w 459690"/>
                <a:gd name="connsiteY13" fmla="*/ 47568 h 389737"/>
                <a:gd name="connsiteX14" fmla="*/ 465087 w 459690"/>
                <a:gd name="connsiteY14" fmla="*/ 351263 h 389737"/>
                <a:gd name="connsiteX15" fmla="*/ 417519 w 459690"/>
                <a:gd name="connsiteY15" fmla="*/ 398831 h 389737"/>
                <a:gd name="connsiteX16" fmla="*/ 389437 w 459690"/>
                <a:gd name="connsiteY16" fmla="*/ 398831 h 389737"/>
                <a:gd name="connsiteX17" fmla="*/ 383042 w 459690"/>
                <a:gd name="connsiteY17" fmla="*/ 392435 h 389737"/>
                <a:gd name="connsiteX18" fmla="*/ 389437 w 459690"/>
                <a:gd name="connsiteY18" fmla="*/ 386040 h 389737"/>
                <a:gd name="connsiteX19" fmla="*/ 395833 w 459690"/>
                <a:gd name="connsiteY19" fmla="*/ 392435 h 389737"/>
                <a:gd name="connsiteX20" fmla="*/ 389437 w 459690"/>
                <a:gd name="connsiteY20" fmla="*/ 398831 h 389737"/>
                <a:gd name="connsiteX21" fmla="*/ 370250 w 459690"/>
                <a:gd name="connsiteY21" fmla="*/ 398831 h 389737"/>
                <a:gd name="connsiteX22" fmla="*/ 306793 w 459690"/>
                <a:gd name="connsiteY22" fmla="*/ 398831 h 389737"/>
                <a:gd name="connsiteX23" fmla="*/ 300397 w 459690"/>
                <a:gd name="connsiteY23" fmla="*/ 392435 h 389737"/>
                <a:gd name="connsiteX24" fmla="*/ 306793 w 459690"/>
                <a:gd name="connsiteY24" fmla="*/ 386040 h 389737"/>
                <a:gd name="connsiteX25" fmla="*/ 370250 w 459690"/>
                <a:gd name="connsiteY25" fmla="*/ 386040 h 389737"/>
                <a:gd name="connsiteX26" fmla="*/ 376646 w 459690"/>
                <a:gd name="connsiteY26" fmla="*/ 392435 h 389737"/>
                <a:gd name="connsiteX27" fmla="*/ 370250 w 459690"/>
                <a:gd name="connsiteY27" fmla="*/ 398831 h 389737"/>
                <a:gd name="connsiteX28" fmla="*/ 158493 w 459690"/>
                <a:gd name="connsiteY28" fmla="*/ 398831 h 389737"/>
                <a:gd name="connsiteX29" fmla="*/ 47568 w 459690"/>
                <a:gd name="connsiteY29" fmla="*/ 398831 h 389737"/>
                <a:gd name="connsiteX30" fmla="*/ 0 w 459690"/>
                <a:gd name="connsiteY30" fmla="*/ 351263 h 389737"/>
                <a:gd name="connsiteX31" fmla="*/ 0 w 459690"/>
                <a:gd name="connsiteY31" fmla="*/ 334974 h 389737"/>
                <a:gd name="connsiteX32" fmla="*/ 6396 w 459690"/>
                <a:gd name="connsiteY32" fmla="*/ 328579 h 389737"/>
                <a:gd name="connsiteX33" fmla="*/ 12791 w 459690"/>
                <a:gd name="connsiteY33" fmla="*/ 334974 h 389737"/>
                <a:gd name="connsiteX34" fmla="*/ 12791 w 459690"/>
                <a:gd name="connsiteY34" fmla="*/ 351263 h 389737"/>
                <a:gd name="connsiteX35" fmla="*/ 47568 w 459690"/>
                <a:gd name="connsiteY35" fmla="*/ 386040 h 389737"/>
                <a:gd name="connsiteX36" fmla="*/ 158493 w 459690"/>
                <a:gd name="connsiteY36" fmla="*/ 386040 h 389737"/>
                <a:gd name="connsiteX37" fmla="*/ 164889 w 459690"/>
                <a:gd name="connsiteY37" fmla="*/ 392435 h 389737"/>
                <a:gd name="connsiteX38" fmla="*/ 158493 w 459690"/>
                <a:gd name="connsiteY38" fmla="*/ 398831 h 389737"/>
                <a:gd name="connsiteX39" fmla="*/ 6396 w 459690"/>
                <a:gd name="connsiteY39" fmla="*/ 322183 h 389737"/>
                <a:gd name="connsiteX40" fmla="*/ 0 w 459690"/>
                <a:gd name="connsiteY40" fmla="*/ 315787 h 389737"/>
                <a:gd name="connsiteX41" fmla="*/ 0 w 459690"/>
                <a:gd name="connsiteY41" fmla="*/ 47568 h 389737"/>
                <a:gd name="connsiteX42" fmla="*/ 47568 w 459690"/>
                <a:gd name="connsiteY42" fmla="*/ 0 h 389737"/>
                <a:gd name="connsiteX43" fmla="*/ 162391 w 459690"/>
                <a:gd name="connsiteY43" fmla="*/ 0 h 389737"/>
                <a:gd name="connsiteX44" fmla="*/ 168786 w 459690"/>
                <a:gd name="connsiteY44" fmla="*/ 6396 h 389737"/>
                <a:gd name="connsiteX45" fmla="*/ 162391 w 459690"/>
                <a:gd name="connsiteY45" fmla="*/ 12791 h 389737"/>
                <a:gd name="connsiteX46" fmla="*/ 47568 w 459690"/>
                <a:gd name="connsiteY46" fmla="*/ 12791 h 389737"/>
                <a:gd name="connsiteX47" fmla="*/ 12791 w 459690"/>
                <a:gd name="connsiteY47" fmla="*/ 47568 h 389737"/>
                <a:gd name="connsiteX48" fmla="*/ 12791 w 459690"/>
                <a:gd name="connsiteY48" fmla="*/ 315787 h 389737"/>
                <a:gd name="connsiteX49" fmla="*/ 6396 w 459690"/>
                <a:gd name="connsiteY49" fmla="*/ 322183 h 389737"/>
                <a:gd name="connsiteX50" fmla="*/ 392635 w 459690"/>
                <a:gd name="connsiteY50" fmla="*/ 12791 h 389737"/>
                <a:gd name="connsiteX51" fmla="*/ 200765 w 459690"/>
                <a:gd name="connsiteY51" fmla="*/ 12791 h 389737"/>
                <a:gd name="connsiteX52" fmla="*/ 194369 w 459690"/>
                <a:gd name="connsiteY52" fmla="*/ 6396 h 389737"/>
                <a:gd name="connsiteX53" fmla="*/ 200765 w 459690"/>
                <a:gd name="connsiteY53" fmla="*/ 0 h 389737"/>
                <a:gd name="connsiteX54" fmla="*/ 392635 w 459690"/>
                <a:gd name="connsiteY54" fmla="*/ 0 h 389737"/>
                <a:gd name="connsiteX55" fmla="*/ 399031 w 459690"/>
                <a:gd name="connsiteY55" fmla="*/ 6396 h 389737"/>
                <a:gd name="connsiteX56" fmla="*/ 392635 w 459690"/>
                <a:gd name="connsiteY56" fmla="*/ 12791 h 389737"/>
                <a:gd name="connsiteX57" fmla="*/ 181578 w 459690"/>
                <a:gd name="connsiteY57" fmla="*/ 12791 h 389737"/>
                <a:gd name="connsiteX58" fmla="*/ 175182 w 459690"/>
                <a:gd name="connsiteY58" fmla="*/ 6396 h 389737"/>
                <a:gd name="connsiteX59" fmla="*/ 181578 w 459690"/>
                <a:gd name="connsiteY59" fmla="*/ 0 h 389737"/>
                <a:gd name="connsiteX60" fmla="*/ 187973 w 459690"/>
                <a:gd name="connsiteY60" fmla="*/ 6396 h 389737"/>
                <a:gd name="connsiteX61" fmla="*/ 181578 w 459690"/>
                <a:gd name="connsiteY61" fmla="*/ 12791 h 389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459690" h="389737">
                  <a:moveTo>
                    <a:pt x="417519" y="398831"/>
                  </a:moveTo>
                  <a:lnTo>
                    <a:pt x="417519" y="398831"/>
                  </a:lnTo>
                  <a:lnTo>
                    <a:pt x="408625" y="398831"/>
                  </a:lnTo>
                  <a:cubicBezTo>
                    <a:pt x="405027" y="398831"/>
                    <a:pt x="402229" y="395933"/>
                    <a:pt x="402229" y="392435"/>
                  </a:cubicBezTo>
                  <a:cubicBezTo>
                    <a:pt x="402229" y="388938"/>
                    <a:pt x="405027" y="386040"/>
                    <a:pt x="408625" y="386040"/>
                  </a:cubicBezTo>
                  <a:lnTo>
                    <a:pt x="417519" y="386040"/>
                  </a:lnTo>
                  <a:cubicBezTo>
                    <a:pt x="436606" y="386040"/>
                    <a:pt x="452195" y="370450"/>
                    <a:pt x="452295" y="351263"/>
                  </a:cubicBezTo>
                  <a:lnTo>
                    <a:pt x="452295" y="47568"/>
                  </a:lnTo>
                  <a:cubicBezTo>
                    <a:pt x="452195" y="28381"/>
                    <a:pt x="436606" y="12791"/>
                    <a:pt x="417519" y="12791"/>
                  </a:cubicBezTo>
                  <a:lnTo>
                    <a:pt x="411822" y="12791"/>
                  </a:lnTo>
                  <a:cubicBezTo>
                    <a:pt x="408325" y="12791"/>
                    <a:pt x="405427" y="9893"/>
                    <a:pt x="405427" y="6396"/>
                  </a:cubicBezTo>
                  <a:cubicBezTo>
                    <a:pt x="405427" y="2898"/>
                    <a:pt x="408325" y="0"/>
                    <a:pt x="411822" y="0"/>
                  </a:cubicBezTo>
                  <a:lnTo>
                    <a:pt x="417519" y="0"/>
                  </a:lnTo>
                  <a:cubicBezTo>
                    <a:pt x="443701" y="0"/>
                    <a:pt x="465087" y="21286"/>
                    <a:pt x="465087" y="47568"/>
                  </a:cubicBezTo>
                  <a:lnTo>
                    <a:pt x="465087" y="351263"/>
                  </a:lnTo>
                  <a:cubicBezTo>
                    <a:pt x="465087" y="377445"/>
                    <a:pt x="443701" y="398831"/>
                    <a:pt x="417519" y="398831"/>
                  </a:cubicBezTo>
                  <a:close/>
                  <a:moveTo>
                    <a:pt x="389437" y="398831"/>
                  </a:moveTo>
                  <a:cubicBezTo>
                    <a:pt x="385840" y="398831"/>
                    <a:pt x="383042" y="395933"/>
                    <a:pt x="383042" y="392435"/>
                  </a:cubicBezTo>
                  <a:cubicBezTo>
                    <a:pt x="383042" y="388938"/>
                    <a:pt x="385840" y="386040"/>
                    <a:pt x="389437" y="386040"/>
                  </a:cubicBezTo>
                  <a:cubicBezTo>
                    <a:pt x="392935" y="386040"/>
                    <a:pt x="395833" y="388938"/>
                    <a:pt x="395833" y="392435"/>
                  </a:cubicBezTo>
                  <a:cubicBezTo>
                    <a:pt x="395833" y="395933"/>
                    <a:pt x="392935" y="398831"/>
                    <a:pt x="389437" y="398831"/>
                  </a:cubicBezTo>
                  <a:close/>
                  <a:moveTo>
                    <a:pt x="370250" y="398831"/>
                  </a:moveTo>
                  <a:lnTo>
                    <a:pt x="306793" y="398831"/>
                  </a:lnTo>
                  <a:cubicBezTo>
                    <a:pt x="303196" y="398831"/>
                    <a:pt x="300397" y="395933"/>
                    <a:pt x="300397" y="392435"/>
                  </a:cubicBezTo>
                  <a:cubicBezTo>
                    <a:pt x="300397" y="388938"/>
                    <a:pt x="303196" y="386040"/>
                    <a:pt x="306793" y="386040"/>
                  </a:cubicBezTo>
                  <a:lnTo>
                    <a:pt x="370250" y="386040"/>
                  </a:lnTo>
                  <a:cubicBezTo>
                    <a:pt x="373748" y="386040"/>
                    <a:pt x="376646" y="388938"/>
                    <a:pt x="376646" y="392435"/>
                  </a:cubicBezTo>
                  <a:cubicBezTo>
                    <a:pt x="376646" y="395933"/>
                    <a:pt x="373748" y="398831"/>
                    <a:pt x="370250" y="398831"/>
                  </a:cubicBezTo>
                  <a:close/>
                  <a:moveTo>
                    <a:pt x="158493" y="398831"/>
                  </a:moveTo>
                  <a:lnTo>
                    <a:pt x="47568" y="398831"/>
                  </a:lnTo>
                  <a:cubicBezTo>
                    <a:pt x="21386" y="398831"/>
                    <a:pt x="0" y="377445"/>
                    <a:pt x="0" y="351263"/>
                  </a:cubicBezTo>
                  <a:lnTo>
                    <a:pt x="0" y="334974"/>
                  </a:lnTo>
                  <a:cubicBezTo>
                    <a:pt x="0" y="331377"/>
                    <a:pt x="2898" y="328579"/>
                    <a:pt x="6396" y="328579"/>
                  </a:cubicBezTo>
                  <a:cubicBezTo>
                    <a:pt x="9993" y="328579"/>
                    <a:pt x="12791" y="331377"/>
                    <a:pt x="12791" y="334974"/>
                  </a:cubicBezTo>
                  <a:lnTo>
                    <a:pt x="12791" y="351263"/>
                  </a:lnTo>
                  <a:cubicBezTo>
                    <a:pt x="12891" y="370450"/>
                    <a:pt x="28481" y="386040"/>
                    <a:pt x="47568" y="386040"/>
                  </a:cubicBezTo>
                  <a:lnTo>
                    <a:pt x="158493" y="386040"/>
                  </a:lnTo>
                  <a:cubicBezTo>
                    <a:pt x="161991" y="386040"/>
                    <a:pt x="164889" y="388938"/>
                    <a:pt x="164889" y="392435"/>
                  </a:cubicBezTo>
                  <a:cubicBezTo>
                    <a:pt x="164889" y="395933"/>
                    <a:pt x="161991" y="398831"/>
                    <a:pt x="158493" y="398831"/>
                  </a:cubicBezTo>
                  <a:close/>
                  <a:moveTo>
                    <a:pt x="6396" y="322183"/>
                  </a:moveTo>
                  <a:cubicBezTo>
                    <a:pt x="2898" y="322183"/>
                    <a:pt x="0" y="319285"/>
                    <a:pt x="0" y="315787"/>
                  </a:cubicBezTo>
                  <a:lnTo>
                    <a:pt x="0" y="47568"/>
                  </a:lnTo>
                  <a:cubicBezTo>
                    <a:pt x="0" y="21286"/>
                    <a:pt x="21386" y="0"/>
                    <a:pt x="47568" y="0"/>
                  </a:cubicBezTo>
                  <a:lnTo>
                    <a:pt x="162391" y="0"/>
                  </a:lnTo>
                  <a:cubicBezTo>
                    <a:pt x="165888" y="0"/>
                    <a:pt x="168786" y="2898"/>
                    <a:pt x="168786" y="6396"/>
                  </a:cubicBezTo>
                  <a:cubicBezTo>
                    <a:pt x="168786" y="9893"/>
                    <a:pt x="165888" y="12791"/>
                    <a:pt x="162391" y="12791"/>
                  </a:cubicBezTo>
                  <a:lnTo>
                    <a:pt x="47568" y="12791"/>
                  </a:lnTo>
                  <a:cubicBezTo>
                    <a:pt x="28481" y="12791"/>
                    <a:pt x="12891" y="28381"/>
                    <a:pt x="12791" y="47568"/>
                  </a:cubicBezTo>
                  <a:lnTo>
                    <a:pt x="12791" y="315787"/>
                  </a:lnTo>
                  <a:cubicBezTo>
                    <a:pt x="12791" y="319285"/>
                    <a:pt x="9993" y="322183"/>
                    <a:pt x="6396" y="322183"/>
                  </a:cubicBezTo>
                  <a:close/>
                  <a:moveTo>
                    <a:pt x="392635" y="12791"/>
                  </a:moveTo>
                  <a:lnTo>
                    <a:pt x="200765" y="12791"/>
                  </a:lnTo>
                  <a:cubicBezTo>
                    <a:pt x="197267" y="12791"/>
                    <a:pt x="194369" y="9893"/>
                    <a:pt x="194369" y="6396"/>
                  </a:cubicBezTo>
                  <a:cubicBezTo>
                    <a:pt x="194369" y="2898"/>
                    <a:pt x="197267" y="0"/>
                    <a:pt x="200765" y="0"/>
                  </a:cubicBezTo>
                  <a:lnTo>
                    <a:pt x="392635" y="0"/>
                  </a:lnTo>
                  <a:cubicBezTo>
                    <a:pt x="396133" y="0"/>
                    <a:pt x="399031" y="2898"/>
                    <a:pt x="399031" y="6396"/>
                  </a:cubicBezTo>
                  <a:cubicBezTo>
                    <a:pt x="399031" y="9893"/>
                    <a:pt x="396133" y="12791"/>
                    <a:pt x="392635" y="12791"/>
                  </a:cubicBezTo>
                  <a:close/>
                  <a:moveTo>
                    <a:pt x="181578" y="12791"/>
                  </a:moveTo>
                  <a:cubicBezTo>
                    <a:pt x="178080" y="12791"/>
                    <a:pt x="175182" y="9893"/>
                    <a:pt x="175182" y="6396"/>
                  </a:cubicBezTo>
                  <a:cubicBezTo>
                    <a:pt x="175182" y="2898"/>
                    <a:pt x="178080" y="0"/>
                    <a:pt x="181578" y="0"/>
                  </a:cubicBezTo>
                  <a:cubicBezTo>
                    <a:pt x="185075" y="0"/>
                    <a:pt x="187973" y="2898"/>
                    <a:pt x="187973" y="6396"/>
                  </a:cubicBezTo>
                  <a:cubicBezTo>
                    <a:pt x="187973" y="9893"/>
                    <a:pt x="185075" y="12791"/>
                    <a:pt x="181578" y="12791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AC6B820B-A1F8-4D33-9358-DF20E64181B6}"/>
                </a:ext>
              </a:extLst>
            </p:cNvPr>
            <p:cNvSpPr/>
            <p:nvPr/>
          </p:nvSpPr>
          <p:spPr>
            <a:xfrm>
              <a:off x="1918267" y="5983142"/>
              <a:ext cx="229845" cy="319784"/>
            </a:xfrm>
            <a:custGeom>
              <a:avLst/>
              <a:gdLst>
                <a:gd name="connsiteX0" fmla="*/ 118920 w 229845"/>
                <a:gd name="connsiteY0" fmla="*/ 324781 h 319784"/>
                <a:gd name="connsiteX1" fmla="*/ 100532 w 229845"/>
                <a:gd name="connsiteY1" fmla="*/ 314388 h 319784"/>
                <a:gd name="connsiteX2" fmla="*/ 90539 w 229845"/>
                <a:gd name="connsiteY2" fmla="*/ 300997 h 319784"/>
                <a:gd name="connsiteX3" fmla="*/ 89340 w 229845"/>
                <a:gd name="connsiteY3" fmla="*/ 296200 h 319784"/>
                <a:gd name="connsiteX4" fmla="*/ 91838 w 229845"/>
                <a:gd name="connsiteY4" fmla="*/ 292003 h 319784"/>
                <a:gd name="connsiteX5" fmla="*/ 100832 w 229845"/>
                <a:gd name="connsiteY5" fmla="*/ 293302 h 319784"/>
                <a:gd name="connsiteX6" fmla="*/ 111425 w 229845"/>
                <a:gd name="connsiteY6" fmla="*/ 307593 h 319784"/>
                <a:gd name="connsiteX7" fmla="*/ 119020 w 229845"/>
                <a:gd name="connsiteY7" fmla="*/ 311990 h 319784"/>
                <a:gd name="connsiteX8" fmla="*/ 126715 w 229845"/>
                <a:gd name="connsiteY8" fmla="*/ 307593 h 319784"/>
                <a:gd name="connsiteX9" fmla="*/ 127114 w 229845"/>
                <a:gd name="connsiteY9" fmla="*/ 306993 h 319784"/>
                <a:gd name="connsiteX10" fmla="*/ 222950 w 229845"/>
                <a:gd name="connsiteY10" fmla="*/ 178879 h 319784"/>
                <a:gd name="connsiteX11" fmla="*/ 231844 w 229845"/>
                <a:gd name="connsiteY11" fmla="*/ 177580 h 319784"/>
                <a:gd name="connsiteX12" fmla="*/ 234342 w 229845"/>
                <a:gd name="connsiteY12" fmla="*/ 181777 h 319784"/>
                <a:gd name="connsiteX13" fmla="*/ 233143 w 229845"/>
                <a:gd name="connsiteY13" fmla="*/ 186474 h 319784"/>
                <a:gd name="connsiteX14" fmla="*/ 137607 w 229845"/>
                <a:gd name="connsiteY14" fmla="*/ 314288 h 319784"/>
                <a:gd name="connsiteX15" fmla="*/ 119120 w 229845"/>
                <a:gd name="connsiteY15" fmla="*/ 324781 h 319784"/>
                <a:gd name="connsiteX16" fmla="*/ 118920 w 229845"/>
                <a:gd name="connsiteY16" fmla="*/ 324281 h 319784"/>
                <a:gd name="connsiteX17" fmla="*/ 118920 w 229845"/>
                <a:gd name="connsiteY17" fmla="*/ 324781 h 319784"/>
                <a:gd name="connsiteX18" fmla="*/ 84243 w 229845"/>
                <a:gd name="connsiteY18" fmla="*/ 288206 h 319784"/>
                <a:gd name="connsiteX19" fmla="*/ 79047 w 229845"/>
                <a:gd name="connsiteY19" fmla="*/ 285608 h 319784"/>
                <a:gd name="connsiteX20" fmla="*/ 2998 w 229845"/>
                <a:gd name="connsiteY20" fmla="*/ 183776 h 319784"/>
                <a:gd name="connsiteX21" fmla="*/ 0 w 229845"/>
                <a:gd name="connsiteY21" fmla="*/ 172983 h 319784"/>
                <a:gd name="connsiteX22" fmla="*/ 21685 w 229845"/>
                <a:gd name="connsiteY22" fmla="*/ 151298 h 319784"/>
                <a:gd name="connsiteX23" fmla="*/ 23184 w 229845"/>
                <a:gd name="connsiteY23" fmla="*/ 151498 h 319784"/>
                <a:gd name="connsiteX24" fmla="*/ 55762 w 229845"/>
                <a:gd name="connsiteY24" fmla="*/ 159892 h 319784"/>
                <a:gd name="connsiteX25" fmla="*/ 55862 w 229845"/>
                <a:gd name="connsiteY25" fmla="*/ 159992 h 319784"/>
                <a:gd name="connsiteX26" fmla="*/ 59660 w 229845"/>
                <a:gd name="connsiteY26" fmla="*/ 162790 h 319784"/>
                <a:gd name="connsiteX27" fmla="*/ 60359 w 229845"/>
                <a:gd name="connsiteY27" fmla="*/ 167687 h 319784"/>
                <a:gd name="connsiteX28" fmla="*/ 52565 w 229845"/>
                <a:gd name="connsiteY28" fmla="*/ 172284 h 319784"/>
                <a:gd name="connsiteX29" fmla="*/ 20986 w 229845"/>
                <a:gd name="connsiteY29" fmla="*/ 164189 h 319784"/>
                <a:gd name="connsiteX30" fmla="*/ 12791 w 229845"/>
                <a:gd name="connsiteY30" fmla="*/ 172983 h 319784"/>
                <a:gd name="connsiteX31" fmla="*/ 13891 w 229845"/>
                <a:gd name="connsiteY31" fmla="*/ 177081 h 319784"/>
                <a:gd name="connsiteX32" fmla="*/ 89340 w 229845"/>
                <a:gd name="connsiteY32" fmla="*/ 278013 h 319784"/>
                <a:gd name="connsiteX33" fmla="*/ 88041 w 229845"/>
                <a:gd name="connsiteY33" fmla="*/ 286906 h 319784"/>
                <a:gd name="connsiteX34" fmla="*/ 84243 w 229845"/>
                <a:gd name="connsiteY34" fmla="*/ 288206 h 319784"/>
                <a:gd name="connsiteX35" fmla="*/ 173283 w 229845"/>
                <a:gd name="connsiteY35" fmla="*/ 175282 h 319784"/>
                <a:gd name="connsiteX36" fmla="*/ 155295 w 229845"/>
                <a:gd name="connsiteY36" fmla="*/ 159093 h 319784"/>
                <a:gd name="connsiteX37" fmla="*/ 155295 w 229845"/>
                <a:gd name="connsiteY37" fmla="*/ 16189 h 319784"/>
                <a:gd name="connsiteX38" fmla="*/ 150199 w 229845"/>
                <a:gd name="connsiteY38" fmla="*/ 12791 h 319784"/>
                <a:gd name="connsiteX39" fmla="*/ 87841 w 229845"/>
                <a:gd name="connsiteY39" fmla="*/ 12791 h 319784"/>
                <a:gd name="connsiteX40" fmla="*/ 82744 w 229845"/>
                <a:gd name="connsiteY40" fmla="*/ 16189 h 319784"/>
                <a:gd name="connsiteX41" fmla="*/ 82744 w 229845"/>
                <a:gd name="connsiteY41" fmla="*/ 148500 h 319784"/>
                <a:gd name="connsiteX42" fmla="*/ 76349 w 229845"/>
                <a:gd name="connsiteY42" fmla="*/ 154896 h 319784"/>
                <a:gd name="connsiteX43" fmla="*/ 69953 w 229845"/>
                <a:gd name="connsiteY43" fmla="*/ 148500 h 319784"/>
                <a:gd name="connsiteX44" fmla="*/ 69953 w 229845"/>
                <a:gd name="connsiteY44" fmla="*/ 16189 h 319784"/>
                <a:gd name="connsiteX45" fmla="*/ 87841 w 229845"/>
                <a:gd name="connsiteY45" fmla="*/ 0 h 319784"/>
                <a:gd name="connsiteX46" fmla="*/ 150199 w 229845"/>
                <a:gd name="connsiteY46" fmla="*/ 0 h 319784"/>
                <a:gd name="connsiteX47" fmla="*/ 168087 w 229845"/>
                <a:gd name="connsiteY47" fmla="*/ 16189 h 319784"/>
                <a:gd name="connsiteX48" fmla="*/ 168087 w 229845"/>
                <a:gd name="connsiteY48" fmla="*/ 159093 h 319784"/>
                <a:gd name="connsiteX49" fmla="*/ 172584 w 229845"/>
                <a:gd name="connsiteY49" fmla="*/ 162391 h 319784"/>
                <a:gd name="connsiteX50" fmla="*/ 216354 w 229845"/>
                <a:gd name="connsiteY50" fmla="*/ 151298 h 319784"/>
                <a:gd name="connsiteX51" fmla="*/ 216354 w 229845"/>
                <a:gd name="connsiteY51" fmla="*/ 151298 h 319784"/>
                <a:gd name="connsiteX52" fmla="*/ 234642 w 229845"/>
                <a:gd name="connsiteY52" fmla="*/ 161391 h 319784"/>
                <a:gd name="connsiteX53" fmla="*/ 232743 w 229845"/>
                <a:gd name="connsiteY53" fmla="*/ 170185 h 319784"/>
                <a:gd name="connsiteX54" fmla="*/ 223849 w 229845"/>
                <a:gd name="connsiteY54" fmla="*/ 168187 h 319784"/>
                <a:gd name="connsiteX55" fmla="*/ 217154 w 229845"/>
                <a:gd name="connsiteY55" fmla="*/ 164189 h 319784"/>
                <a:gd name="connsiteX56" fmla="*/ 173283 w 229845"/>
                <a:gd name="connsiteY56" fmla="*/ 175282 h 319784"/>
                <a:gd name="connsiteX57" fmla="*/ 173283 w 229845"/>
                <a:gd name="connsiteY57" fmla="*/ 175282 h 319784"/>
                <a:gd name="connsiteX58" fmla="*/ 72551 w 229845"/>
                <a:gd name="connsiteY58" fmla="*/ 172784 h 319784"/>
                <a:gd name="connsiteX59" fmla="*/ 67355 w 229845"/>
                <a:gd name="connsiteY59" fmla="*/ 170285 h 319784"/>
                <a:gd name="connsiteX60" fmla="*/ 66155 w 229845"/>
                <a:gd name="connsiteY60" fmla="*/ 165488 h 319784"/>
                <a:gd name="connsiteX61" fmla="*/ 68654 w 229845"/>
                <a:gd name="connsiteY61" fmla="*/ 161291 h 319784"/>
                <a:gd name="connsiteX62" fmla="*/ 77648 w 229845"/>
                <a:gd name="connsiteY62" fmla="*/ 162590 h 319784"/>
                <a:gd name="connsiteX63" fmla="*/ 76349 w 229845"/>
                <a:gd name="connsiteY63" fmla="*/ 171584 h 319784"/>
                <a:gd name="connsiteX64" fmla="*/ 72551 w 229845"/>
                <a:gd name="connsiteY64" fmla="*/ 172784 h 31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229845" h="319784">
                  <a:moveTo>
                    <a:pt x="118920" y="324781"/>
                  </a:moveTo>
                  <a:cubicBezTo>
                    <a:pt x="111425" y="324781"/>
                    <a:pt x="104430" y="320784"/>
                    <a:pt x="100532" y="314388"/>
                  </a:cubicBezTo>
                  <a:lnTo>
                    <a:pt x="90539" y="300997"/>
                  </a:lnTo>
                  <a:cubicBezTo>
                    <a:pt x="89540" y="299598"/>
                    <a:pt x="89140" y="297899"/>
                    <a:pt x="89340" y="296200"/>
                  </a:cubicBezTo>
                  <a:cubicBezTo>
                    <a:pt x="89640" y="294601"/>
                    <a:pt x="90439" y="293103"/>
                    <a:pt x="91838" y="292003"/>
                  </a:cubicBezTo>
                  <a:cubicBezTo>
                    <a:pt x="94636" y="290004"/>
                    <a:pt x="98733" y="290604"/>
                    <a:pt x="100832" y="293302"/>
                  </a:cubicBezTo>
                  <a:lnTo>
                    <a:pt x="111425" y="307593"/>
                  </a:lnTo>
                  <a:cubicBezTo>
                    <a:pt x="113024" y="310391"/>
                    <a:pt x="115722" y="311990"/>
                    <a:pt x="119020" y="311990"/>
                  </a:cubicBezTo>
                  <a:cubicBezTo>
                    <a:pt x="122318" y="311990"/>
                    <a:pt x="125016" y="310391"/>
                    <a:pt x="126715" y="307593"/>
                  </a:cubicBezTo>
                  <a:lnTo>
                    <a:pt x="127114" y="306993"/>
                  </a:lnTo>
                  <a:lnTo>
                    <a:pt x="222950" y="178879"/>
                  </a:lnTo>
                  <a:cubicBezTo>
                    <a:pt x="224948" y="176081"/>
                    <a:pt x="229046" y="175482"/>
                    <a:pt x="231844" y="177580"/>
                  </a:cubicBezTo>
                  <a:cubicBezTo>
                    <a:pt x="233243" y="178580"/>
                    <a:pt x="234042" y="180078"/>
                    <a:pt x="234342" y="181777"/>
                  </a:cubicBezTo>
                  <a:cubicBezTo>
                    <a:pt x="234542" y="183376"/>
                    <a:pt x="234142" y="185075"/>
                    <a:pt x="233143" y="186474"/>
                  </a:cubicBezTo>
                  <a:lnTo>
                    <a:pt x="137607" y="314288"/>
                  </a:lnTo>
                  <a:cubicBezTo>
                    <a:pt x="133710" y="320784"/>
                    <a:pt x="126615" y="324781"/>
                    <a:pt x="119120" y="324781"/>
                  </a:cubicBezTo>
                  <a:lnTo>
                    <a:pt x="118920" y="324281"/>
                  </a:lnTo>
                  <a:lnTo>
                    <a:pt x="118920" y="324781"/>
                  </a:lnTo>
                  <a:close/>
                  <a:moveTo>
                    <a:pt x="84243" y="288206"/>
                  </a:moveTo>
                  <a:cubicBezTo>
                    <a:pt x="82145" y="288206"/>
                    <a:pt x="80246" y="287206"/>
                    <a:pt x="79047" y="285608"/>
                  </a:cubicBezTo>
                  <a:lnTo>
                    <a:pt x="2998" y="183776"/>
                  </a:lnTo>
                  <a:cubicBezTo>
                    <a:pt x="1099" y="180478"/>
                    <a:pt x="0" y="176681"/>
                    <a:pt x="0" y="172983"/>
                  </a:cubicBezTo>
                  <a:cubicBezTo>
                    <a:pt x="100" y="161091"/>
                    <a:pt x="9793" y="151398"/>
                    <a:pt x="21685" y="151298"/>
                  </a:cubicBezTo>
                  <a:lnTo>
                    <a:pt x="23184" y="151498"/>
                  </a:lnTo>
                  <a:lnTo>
                    <a:pt x="55762" y="159892"/>
                  </a:lnTo>
                  <a:cubicBezTo>
                    <a:pt x="55862" y="159892"/>
                    <a:pt x="55862" y="159892"/>
                    <a:pt x="55862" y="159992"/>
                  </a:cubicBezTo>
                  <a:cubicBezTo>
                    <a:pt x="57461" y="160392"/>
                    <a:pt x="58860" y="161391"/>
                    <a:pt x="59660" y="162790"/>
                  </a:cubicBezTo>
                  <a:cubicBezTo>
                    <a:pt x="60559" y="164289"/>
                    <a:pt x="60759" y="165988"/>
                    <a:pt x="60359" y="167687"/>
                  </a:cubicBezTo>
                  <a:cubicBezTo>
                    <a:pt x="59460" y="171085"/>
                    <a:pt x="55962" y="173183"/>
                    <a:pt x="52565" y="172284"/>
                  </a:cubicBezTo>
                  <a:lnTo>
                    <a:pt x="20986" y="164189"/>
                  </a:lnTo>
                  <a:cubicBezTo>
                    <a:pt x="16489" y="164489"/>
                    <a:pt x="12891" y="168387"/>
                    <a:pt x="12791" y="172983"/>
                  </a:cubicBezTo>
                  <a:cubicBezTo>
                    <a:pt x="12891" y="174383"/>
                    <a:pt x="13191" y="175781"/>
                    <a:pt x="13891" y="177081"/>
                  </a:cubicBezTo>
                  <a:lnTo>
                    <a:pt x="89340" y="278013"/>
                  </a:lnTo>
                  <a:cubicBezTo>
                    <a:pt x="91438" y="280811"/>
                    <a:pt x="90839" y="284808"/>
                    <a:pt x="88041" y="286906"/>
                  </a:cubicBezTo>
                  <a:cubicBezTo>
                    <a:pt x="86941" y="287706"/>
                    <a:pt x="85542" y="288206"/>
                    <a:pt x="84243" y="288206"/>
                  </a:cubicBezTo>
                  <a:close/>
                  <a:moveTo>
                    <a:pt x="173283" y="175282"/>
                  </a:moveTo>
                  <a:cubicBezTo>
                    <a:pt x="164589" y="175282"/>
                    <a:pt x="155495" y="169186"/>
                    <a:pt x="155295" y="159093"/>
                  </a:cubicBezTo>
                  <a:lnTo>
                    <a:pt x="155295" y="16189"/>
                  </a:lnTo>
                  <a:cubicBezTo>
                    <a:pt x="155295" y="15190"/>
                    <a:pt x="153896" y="12891"/>
                    <a:pt x="150199" y="12791"/>
                  </a:cubicBezTo>
                  <a:lnTo>
                    <a:pt x="87841" y="12791"/>
                  </a:lnTo>
                  <a:cubicBezTo>
                    <a:pt x="84243" y="12891"/>
                    <a:pt x="82744" y="15190"/>
                    <a:pt x="82744" y="16189"/>
                  </a:cubicBezTo>
                  <a:lnTo>
                    <a:pt x="82744" y="148500"/>
                  </a:lnTo>
                  <a:cubicBezTo>
                    <a:pt x="82744" y="151997"/>
                    <a:pt x="79946" y="154896"/>
                    <a:pt x="76349" y="154896"/>
                  </a:cubicBezTo>
                  <a:cubicBezTo>
                    <a:pt x="72851" y="154896"/>
                    <a:pt x="69953" y="151997"/>
                    <a:pt x="69953" y="148500"/>
                  </a:cubicBezTo>
                  <a:lnTo>
                    <a:pt x="69953" y="16189"/>
                  </a:lnTo>
                  <a:cubicBezTo>
                    <a:pt x="70153" y="6096"/>
                    <a:pt x="79247" y="100"/>
                    <a:pt x="87841" y="0"/>
                  </a:cubicBezTo>
                  <a:lnTo>
                    <a:pt x="150199" y="0"/>
                  </a:lnTo>
                  <a:cubicBezTo>
                    <a:pt x="158893" y="100"/>
                    <a:pt x="167987" y="6096"/>
                    <a:pt x="168087" y="16189"/>
                  </a:cubicBezTo>
                  <a:lnTo>
                    <a:pt x="168087" y="159093"/>
                  </a:lnTo>
                  <a:cubicBezTo>
                    <a:pt x="168087" y="160192"/>
                    <a:pt x="169586" y="162091"/>
                    <a:pt x="172584" y="162391"/>
                  </a:cubicBezTo>
                  <a:lnTo>
                    <a:pt x="216354" y="151298"/>
                  </a:lnTo>
                  <a:lnTo>
                    <a:pt x="216354" y="151298"/>
                  </a:lnTo>
                  <a:cubicBezTo>
                    <a:pt x="223949" y="151298"/>
                    <a:pt x="230744" y="155095"/>
                    <a:pt x="234642" y="161391"/>
                  </a:cubicBezTo>
                  <a:cubicBezTo>
                    <a:pt x="236541" y="164389"/>
                    <a:pt x="235641" y="168287"/>
                    <a:pt x="232743" y="170185"/>
                  </a:cubicBezTo>
                  <a:cubicBezTo>
                    <a:pt x="229845" y="172084"/>
                    <a:pt x="225648" y="171085"/>
                    <a:pt x="223849" y="168187"/>
                  </a:cubicBezTo>
                  <a:cubicBezTo>
                    <a:pt x="222350" y="165788"/>
                    <a:pt x="219952" y="164389"/>
                    <a:pt x="217154" y="164189"/>
                  </a:cubicBezTo>
                  <a:lnTo>
                    <a:pt x="173283" y="175282"/>
                  </a:lnTo>
                  <a:lnTo>
                    <a:pt x="173283" y="175282"/>
                  </a:lnTo>
                  <a:close/>
                  <a:moveTo>
                    <a:pt x="72551" y="172784"/>
                  </a:moveTo>
                  <a:cubicBezTo>
                    <a:pt x="70552" y="172784"/>
                    <a:pt x="68554" y="171884"/>
                    <a:pt x="67355" y="170285"/>
                  </a:cubicBezTo>
                  <a:cubicBezTo>
                    <a:pt x="66355" y="168886"/>
                    <a:pt x="65956" y="167187"/>
                    <a:pt x="66155" y="165488"/>
                  </a:cubicBezTo>
                  <a:cubicBezTo>
                    <a:pt x="66455" y="163790"/>
                    <a:pt x="67255" y="162290"/>
                    <a:pt x="68654" y="161291"/>
                  </a:cubicBezTo>
                  <a:cubicBezTo>
                    <a:pt x="71352" y="159293"/>
                    <a:pt x="75549" y="159892"/>
                    <a:pt x="77648" y="162590"/>
                  </a:cubicBezTo>
                  <a:cubicBezTo>
                    <a:pt x="79746" y="165388"/>
                    <a:pt x="79147" y="169386"/>
                    <a:pt x="76349" y="171584"/>
                  </a:cubicBezTo>
                  <a:cubicBezTo>
                    <a:pt x="75249" y="172384"/>
                    <a:pt x="73950" y="172784"/>
                    <a:pt x="72551" y="17278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8" name="Group 547">
            <a:extLst>
              <a:ext uri="{FF2B5EF4-FFF2-40B4-BE49-F238E27FC236}">
                <a16:creationId xmlns:a16="http://schemas.microsoft.com/office/drawing/2014/main" id="{0715941B-4280-4F26-BD81-E17D5EC37BC3}"/>
              </a:ext>
            </a:extLst>
          </p:cNvPr>
          <p:cNvGrpSpPr/>
          <p:nvPr/>
        </p:nvGrpSpPr>
        <p:grpSpPr>
          <a:xfrm>
            <a:off x="2971755" y="5854329"/>
            <a:ext cx="433009" cy="459690"/>
            <a:chOff x="2971755" y="5854329"/>
            <a:chExt cx="433009" cy="459690"/>
          </a:xfrm>
        </p:grpSpPr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8AC3A0C-4FA6-43B0-8117-787A95810D2A}"/>
                </a:ext>
              </a:extLst>
            </p:cNvPr>
            <p:cNvSpPr/>
            <p:nvPr/>
          </p:nvSpPr>
          <p:spPr>
            <a:xfrm>
              <a:off x="3015027" y="5854329"/>
              <a:ext cx="389737" cy="459690"/>
            </a:xfrm>
            <a:custGeom>
              <a:avLst/>
              <a:gdLst>
                <a:gd name="connsiteX0" fmla="*/ 351263 w 389737"/>
                <a:gd name="connsiteY0" fmla="*/ 465086 h 459690"/>
                <a:gd name="connsiteX1" fmla="*/ 351263 w 389737"/>
                <a:gd name="connsiteY1" fmla="*/ 465086 h 459690"/>
                <a:gd name="connsiteX2" fmla="*/ 47568 w 389737"/>
                <a:gd name="connsiteY2" fmla="*/ 465086 h 459690"/>
                <a:gd name="connsiteX3" fmla="*/ 0 w 389737"/>
                <a:gd name="connsiteY3" fmla="*/ 417518 h 459690"/>
                <a:gd name="connsiteX4" fmla="*/ 0 w 389737"/>
                <a:gd name="connsiteY4" fmla="*/ 408624 h 459690"/>
                <a:gd name="connsiteX5" fmla="*/ 6396 w 389737"/>
                <a:gd name="connsiteY5" fmla="*/ 402229 h 459690"/>
                <a:gd name="connsiteX6" fmla="*/ 12791 w 389737"/>
                <a:gd name="connsiteY6" fmla="*/ 408624 h 459690"/>
                <a:gd name="connsiteX7" fmla="*/ 12791 w 389737"/>
                <a:gd name="connsiteY7" fmla="*/ 417518 h 459690"/>
                <a:gd name="connsiteX8" fmla="*/ 47568 w 389737"/>
                <a:gd name="connsiteY8" fmla="*/ 452295 h 459690"/>
                <a:gd name="connsiteX9" fmla="*/ 351263 w 389737"/>
                <a:gd name="connsiteY9" fmla="*/ 452295 h 459690"/>
                <a:gd name="connsiteX10" fmla="*/ 386040 w 389737"/>
                <a:gd name="connsiteY10" fmla="*/ 417518 h 459690"/>
                <a:gd name="connsiteX11" fmla="*/ 386040 w 389737"/>
                <a:gd name="connsiteY11" fmla="*/ 411822 h 459690"/>
                <a:gd name="connsiteX12" fmla="*/ 392435 w 389737"/>
                <a:gd name="connsiteY12" fmla="*/ 405426 h 459690"/>
                <a:gd name="connsiteX13" fmla="*/ 398831 w 389737"/>
                <a:gd name="connsiteY13" fmla="*/ 411822 h 459690"/>
                <a:gd name="connsiteX14" fmla="*/ 398831 w 389737"/>
                <a:gd name="connsiteY14" fmla="*/ 417518 h 459690"/>
                <a:gd name="connsiteX15" fmla="*/ 351263 w 389737"/>
                <a:gd name="connsiteY15" fmla="*/ 465086 h 459690"/>
                <a:gd name="connsiteX16" fmla="*/ 392435 w 389737"/>
                <a:gd name="connsiteY16" fmla="*/ 399031 h 459690"/>
                <a:gd name="connsiteX17" fmla="*/ 386040 w 389737"/>
                <a:gd name="connsiteY17" fmla="*/ 392635 h 459690"/>
                <a:gd name="connsiteX18" fmla="*/ 386040 w 389737"/>
                <a:gd name="connsiteY18" fmla="*/ 200765 h 459690"/>
                <a:gd name="connsiteX19" fmla="*/ 392435 w 389737"/>
                <a:gd name="connsiteY19" fmla="*/ 194369 h 459690"/>
                <a:gd name="connsiteX20" fmla="*/ 398831 w 389737"/>
                <a:gd name="connsiteY20" fmla="*/ 200765 h 459690"/>
                <a:gd name="connsiteX21" fmla="*/ 398831 w 389737"/>
                <a:gd name="connsiteY21" fmla="*/ 392635 h 459690"/>
                <a:gd name="connsiteX22" fmla="*/ 392435 w 389737"/>
                <a:gd name="connsiteY22" fmla="*/ 399031 h 459690"/>
                <a:gd name="connsiteX23" fmla="*/ 6396 w 389737"/>
                <a:gd name="connsiteY23" fmla="*/ 395833 h 459690"/>
                <a:gd name="connsiteX24" fmla="*/ 0 w 389737"/>
                <a:gd name="connsiteY24" fmla="*/ 389437 h 459690"/>
                <a:gd name="connsiteX25" fmla="*/ 6396 w 389737"/>
                <a:gd name="connsiteY25" fmla="*/ 383042 h 459690"/>
                <a:gd name="connsiteX26" fmla="*/ 12791 w 389737"/>
                <a:gd name="connsiteY26" fmla="*/ 389437 h 459690"/>
                <a:gd name="connsiteX27" fmla="*/ 6396 w 389737"/>
                <a:gd name="connsiteY27" fmla="*/ 395833 h 459690"/>
                <a:gd name="connsiteX28" fmla="*/ 6396 w 389737"/>
                <a:gd name="connsiteY28" fmla="*/ 376646 h 459690"/>
                <a:gd name="connsiteX29" fmla="*/ 0 w 389737"/>
                <a:gd name="connsiteY29" fmla="*/ 370250 h 459690"/>
                <a:gd name="connsiteX30" fmla="*/ 0 w 389737"/>
                <a:gd name="connsiteY30" fmla="*/ 306793 h 459690"/>
                <a:gd name="connsiteX31" fmla="*/ 6396 w 389737"/>
                <a:gd name="connsiteY31" fmla="*/ 300397 h 459690"/>
                <a:gd name="connsiteX32" fmla="*/ 12791 w 389737"/>
                <a:gd name="connsiteY32" fmla="*/ 306793 h 459690"/>
                <a:gd name="connsiteX33" fmla="*/ 12791 w 389737"/>
                <a:gd name="connsiteY33" fmla="*/ 370250 h 459690"/>
                <a:gd name="connsiteX34" fmla="*/ 6396 w 389737"/>
                <a:gd name="connsiteY34" fmla="*/ 376646 h 459690"/>
                <a:gd name="connsiteX35" fmla="*/ 392435 w 389737"/>
                <a:gd name="connsiteY35" fmla="*/ 187973 h 459690"/>
                <a:gd name="connsiteX36" fmla="*/ 386040 w 389737"/>
                <a:gd name="connsiteY36" fmla="*/ 181577 h 459690"/>
                <a:gd name="connsiteX37" fmla="*/ 392435 w 389737"/>
                <a:gd name="connsiteY37" fmla="*/ 175182 h 459690"/>
                <a:gd name="connsiteX38" fmla="*/ 398831 w 389737"/>
                <a:gd name="connsiteY38" fmla="*/ 181577 h 459690"/>
                <a:gd name="connsiteX39" fmla="*/ 392435 w 389737"/>
                <a:gd name="connsiteY39" fmla="*/ 187973 h 459690"/>
                <a:gd name="connsiteX40" fmla="*/ 392435 w 389737"/>
                <a:gd name="connsiteY40" fmla="*/ 168786 h 459690"/>
                <a:gd name="connsiteX41" fmla="*/ 386040 w 389737"/>
                <a:gd name="connsiteY41" fmla="*/ 162391 h 459690"/>
                <a:gd name="connsiteX42" fmla="*/ 386040 w 389737"/>
                <a:gd name="connsiteY42" fmla="*/ 47568 h 459690"/>
                <a:gd name="connsiteX43" fmla="*/ 351263 w 389737"/>
                <a:gd name="connsiteY43" fmla="*/ 12791 h 459690"/>
                <a:gd name="connsiteX44" fmla="*/ 83044 w 389737"/>
                <a:gd name="connsiteY44" fmla="*/ 12791 h 459690"/>
                <a:gd name="connsiteX45" fmla="*/ 76648 w 389737"/>
                <a:gd name="connsiteY45" fmla="*/ 6396 h 459690"/>
                <a:gd name="connsiteX46" fmla="*/ 83044 w 389737"/>
                <a:gd name="connsiteY46" fmla="*/ 0 h 459690"/>
                <a:gd name="connsiteX47" fmla="*/ 351263 w 389737"/>
                <a:gd name="connsiteY47" fmla="*/ 0 h 459690"/>
                <a:gd name="connsiteX48" fmla="*/ 398831 w 389737"/>
                <a:gd name="connsiteY48" fmla="*/ 47568 h 459690"/>
                <a:gd name="connsiteX49" fmla="*/ 398831 w 389737"/>
                <a:gd name="connsiteY49" fmla="*/ 162391 h 459690"/>
                <a:gd name="connsiteX50" fmla="*/ 392435 w 389737"/>
                <a:gd name="connsiteY50" fmla="*/ 168786 h 459690"/>
                <a:gd name="connsiteX51" fmla="*/ 6396 w 389737"/>
                <a:gd name="connsiteY51" fmla="*/ 164889 h 459690"/>
                <a:gd name="connsiteX52" fmla="*/ 0 w 389737"/>
                <a:gd name="connsiteY52" fmla="*/ 158493 h 459690"/>
                <a:gd name="connsiteX53" fmla="*/ 0 w 389737"/>
                <a:gd name="connsiteY53" fmla="*/ 47568 h 459690"/>
                <a:gd name="connsiteX54" fmla="*/ 47568 w 389737"/>
                <a:gd name="connsiteY54" fmla="*/ 0 h 459690"/>
                <a:gd name="connsiteX55" fmla="*/ 63857 w 389737"/>
                <a:gd name="connsiteY55" fmla="*/ 0 h 459690"/>
                <a:gd name="connsiteX56" fmla="*/ 70253 w 389737"/>
                <a:gd name="connsiteY56" fmla="*/ 6396 h 459690"/>
                <a:gd name="connsiteX57" fmla="*/ 63857 w 389737"/>
                <a:gd name="connsiteY57" fmla="*/ 12791 h 459690"/>
                <a:gd name="connsiteX58" fmla="*/ 47568 w 389737"/>
                <a:gd name="connsiteY58" fmla="*/ 12791 h 459690"/>
                <a:gd name="connsiteX59" fmla="*/ 12791 w 389737"/>
                <a:gd name="connsiteY59" fmla="*/ 47568 h 459690"/>
                <a:gd name="connsiteX60" fmla="*/ 12791 w 389737"/>
                <a:gd name="connsiteY60" fmla="*/ 158493 h 459690"/>
                <a:gd name="connsiteX61" fmla="*/ 6396 w 389737"/>
                <a:gd name="connsiteY61" fmla="*/ 164889 h 459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89737" h="459690">
                  <a:moveTo>
                    <a:pt x="351263" y="465086"/>
                  </a:moveTo>
                  <a:lnTo>
                    <a:pt x="351263" y="465086"/>
                  </a:lnTo>
                  <a:lnTo>
                    <a:pt x="47568" y="465086"/>
                  </a:lnTo>
                  <a:cubicBezTo>
                    <a:pt x="21386" y="465086"/>
                    <a:pt x="0" y="443701"/>
                    <a:pt x="0" y="417518"/>
                  </a:cubicBezTo>
                  <a:lnTo>
                    <a:pt x="0" y="408624"/>
                  </a:lnTo>
                  <a:cubicBezTo>
                    <a:pt x="0" y="405027"/>
                    <a:pt x="2898" y="402229"/>
                    <a:pt x="6396" y="402229"/>
                  </a:cubicBezTo>
                  <a:cubicBezTo>
                    <a:pt x="9893" y="402229"/>
                    <a:pt x="12791" y="405027"/>
                    <a:pt x="12791" y="408624"/>
                  </a:cubicBezTo>
                  <a:lnTo>
                    <a:pt x="12791" y="417518"/>
                  </a:lnTo>
                  <a:cubicBezTo>
                    <a:pt x="12791" y="436605"/>
                    <a:pt x="28381" y="452195"/>
                    <a:pt x="47568" y="452295"/>
                  </a:cubicBezTo>
                  <a:lnTo>
                    <a:pt x="351263" y="452295"/>
                  </a:lnTo>
                  <a:cubicBezTo>
                    <a:pt x="370450" y="452195"/>
                    <a:pt x="386040" y="436605"/>
                    <a:pt x="386040" y="417518"/>
                  </a:cubicBezTo>
                  <a:lnTo>
                    <a:pt x="386040" y="411822"/>
                  </a:lnTo>
                  <a:cubicBezTo>
                    <a:pt x="386040" y="408325"/>
                    <a:pt x="388938" y="405426"/>
                    <a:pt x="392435" y="405426"/>
                  </a:cubicBezTo>
                  <a:cubicBezTo>
                    <a:pt x="395933" y="405426"/>
                    <a:pt x="398831" y="408325"/>
                    <a:pt x="398831" y="411822"/>
                  </a:cubicBezTo>
                  <a:lnTo>
                    <a:pt x="398831" y="417518"/>
                  </a:lnTo>
                  <a:cubicBezTo>
                    <a:pt x="398831" y="443701"/>
                    <a:pt x="377546" y="465086"/>
                    <a:pt x="351263" y="465086"/>
                  </a:cubicBezTo>
                  <a:close/>
                  <a:moveTo>
                    <a:pt x="392435" y="399031"/>
                  </a:moveTo>
                  <a:cubicBezTo>
                    <a:pt x="388938" y="399031"/>
                    <a:pt x="386040" y="396133"/>
                    <a:pt x="386040" y="392635"/>
                  </a:cubicBezTo>
                  <a:lnTo>
                    <a:pt x="386040" y="200765"/>
                  </a:lnTo>
                  <a:cubicBezTo>
                    <a:pt x="386040" y="197267"/>
                    <a:pt x="388938" y="194369"/>
                    <a:pt x="392435" y="194369"/>
                  </a:cubicBezTo>
                  <a:cubicBezTo>
                    <a:pt x="395933" y="194369"/>
                    <a:pt x="398831" y="197267"/>
                    <a:pt x="398831" y="200765"/>
                  </a:cubicBezTo>
                  <a:lnTo>
                    <a:pt x="398831" y="392635"/>
                  </a:lnTo>
                  <a:cubicBezTo>
                    <a:pt x="398831" y="396133"/>
                    <a:pt x="395933" y="399031"/>
                    <a:pt x="392435" y="399031"/>
                  </a:cubicBezTo>
                  <a:close/>
                  <a:moveTo>
                    <a:pt x="6396" y="395833"/>
                  </a:moveTo>
                  <a:cubicBezTo>
                    <a:pt x="2898" y="395833"/>
                    <a:pt x="0" y="392935"/>
                    <a:pt x="0" y="389437"/>
                  </a:cubicBezTo>
                  <a:cubicBezTo>
                    <a:pt x="0" y="385840"/>
                    <a:pt x="2898" y="383042"/>
                    <a:pt x="6396" y="383042"/>
                  </a:cubicBezTo>
                  <a:cubicBezTo>
                    <a:pt x="9893" y="383042"/>
                    <a:pt x="12791" y="385840"/>
                    <a:pt x="12791" y="389437"/>
                  </a:cubicBezTo>
                  <a:cubicBezTo>
                    <a:pt x="12791" y="392935"/>
                    <a:pt x="9893" y="395833"/>
                    <a:pt x="6396" y="395833"/>
                  </a:cubicBezTo>
                  <a:close/>
                  <a:moveTo>
                    <a:pt x="6396" y="376646"/>
                  </a:moveTo>
                  <a:cubicBezTo>
                    <a:pt x="2898" y="376646"/>
                    <a:pt x="0" y="373748"/>
                    <a:pt x="0" y="370250"/>
                  </a:cubicBezTo>
                  <a:lnTo>
                    <a:pt x="0" y="306793"/>
                  </a:lnTo>
                  <a:cubicBezTo>
                    <a:pt x="0" y="303196"/>
                    <a:pt x="2898" y="300397"/>
                    <a:pt x="6396" y="300397"/>
                  </a:cubicBezTo>
                  <a:cubicBezTo>
                    <a:pt x="9893" y="300397"/>
                    <a:pt x="12791" y="303196"/>
                    <a:pt x="12791" y="306793"/>
                  </a:cubicBezTo>
                  <a:lnTo>
                    <a:pt x="12791" y="370250"/>
                  </a:lnTo>
                  <a:cubicBezTo>
                    <a:pt x="12791" y="373748"/>
                    <a:pt x="9893" y="376646"/>
                    <a:pt x="6396" y="376646"/>
                  </a:cubicBezTo>
                  <a:close/>
                  <a:moveTo>
                    <a:pt x="392435" y="187973"/>
                  </a:moveTo>
                  <a:cubicBezTo>
                    <a:pt x="388938" y="187973"/>
                    <a:pt x="386040" y="185075"/>
                    <a:pt x="386040" y="181577"/>
                  </a:cubicBezTo>
                  <a:cubicBezTo>
                    <a:pt x="386040" y="178080"/>
                    <a:pt x="388938" y="175182"/>
                    <a:pt x="392435" y="175182"/>
                  </a:cubicBezTo>
                  <a:cubicBezTo>
                    <a:pt x="395933" y="175182"/>
                    <a:pt x="398831" y="178080"/>
                    <a:pt x="398831" y="181577"/>
                  </a:cubicBezTo>
                  <a:cubicBezTo>
                    <a:pt x="398831" y="185075"/>
                    <a:pt x="395933" y="187973"/>
                    <a:pt x="392435" y="187973"/>
                  </a:cubicBezTo>
                  <a:close/>
                  <a:moveTo>
                    <a:pt x="392435" y="168786"/>
                  </a:moveTo>
                  <a:cubicBezTo>
                    <a:pt x="388938" y="168786"/>
                    <a:pt x="386040" y="165888"/>
                    <a:pt x="386040" y="162391"/>
                  </a:cubicBezTo>
                  <a:lnTo>
                    <a:pt x="386040" y="47568"/>
                  </a:lnTo>
                  <a:cubicBezTo>
                    <a:pt x="386040" y="28481"/>
                    <a:pt x="370450" y="12891"/>
                    <a:pt x="351263" y="12791"/>
                  </a:cubicBezTo>
                  <a:lnTo>
                    <a:pt x="83044" y="12791"/>
                  </a:lnTo>
                  <a:cubicBezTo>
                    <a:pt x="79546" y="12791"/>
                    <a:pt x="76648" y="9993"/>
                    <a:pt x="76648" y="6396"/>
                  </a:cubicBezTo>
                  <a:cubicBezTo>
                    <a:pt x="76648" y="2898"/>
                    <a:pt x="79546" y="0"/>
                    <a:pt x="83044" y="0"/>
                  </a:cubicBezTo>
                  <a:lnTo>
                    <a:pt x="351263" y="0"/>
                  </a:lnTo>
                  <a:cubicBezTo>
                    <a:pt x="377546" y="0"/>
                    <a:pt x="398831" y="21385"/>
                    <a:pt x="398831" y="47568"/>
                  </a:cubicBezTo>
                  <a:lnTo>
                    <a:pt x="398831" y="162391"/>
                  </a:lnTo>
                  <a:cubicBezTo>
                    <a:pt x="398831" y="165888"/>
                    <a:pt x="395933" y="168786"/>
                    <a:pt x="392435" y="168786"/>
                  </a:cubicBezTo>
                  <a:close/>
                  <a:moveTo>
                    <a:pt x="6396" y="164889"/>
                  </a:moveTo>
                  <a:cubicBezTo>
                    <a:pt x="2898" y="164889"/>
                    <a:pt x="0" y="161991"/>
                    <a:pt x="0" y="158493"/>
                  </a:cubicBezTo>
                  <a:lnTo>
                    <a:pt x="0" y="47568"/>
                  </a:lnTo>
                  <a:cubicBezTo>
                    <a:pt x="0" y="21385"/>
                    <a:pt x="21386" y="0"/>
                    <a:pt x="47568" y="0"/>
                  </a:cubicBezTo>
                  <a:lnTo>
                    <a:pt x="63857" y="0"/>
                  </a:lnTo>
                  <a:cubicBezTo>
                    <a:pt x="67355" y="0"/>
                    <a:pt x="70253" y="2898"/>
                    <a:pt x="70253" y="6396"/>
                  </a:cubicBezTo>
                  <a:cubicBezTo>
                    <a:pt x="70253" y="9993"/>
                    <a:pt x="67355" y="12791"/>
                    <a:pt x="63857" y="12791"/>
                  </a:cubicBezTo>
                  <a:lnTo>
                    <a:pt x="47568" y="12791"/>
                  </a:lnTo>
                  <a:cubicBezTo>
                    <a:pt x="28381" y="12891"/>
                    <a:pt x="12791" y="28481"/>
                    <a:pt x="12791" y="47568"/>
                  </a:cubicBezTo>
                  <a:lnTo>
                    <a:pt x="12791" y="158493"/>
                  </a:lnTo>
                  <a:cubicBezTo>
                    <a:pt x="12791" y="161991"/>
                    <a:pt x="9893" y="164889"/>
                    <a:pt x="6396" y="16488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31F96224-B429-4196-8EEF-6DFF005BF3F1}"/>
                </a:ext>
              </a:extLst>
            </p:cNvPr>
            <p:cNvSpPr/>
            <p:nvPr/>
          </p:nvSpPr>
          <p:spPr>
            <a:xfrm>
              <a:off x="2971755" y="5967852"/>
              <a:ext cx="319784" cy="229845"/>
            </a:xfrm>
            <a:custGeom>
              <a:avLst/>
              <a:gdLst>
                <a:gd name="connsiteX0" fmla="*/ 159994 w 319784"/>
                <a:gd name="connsiteY0" fmla="*/ 235641 h 229845"/>
                <a:gd name="connsiteX1" fmla="*/ 154598 w 319784"/>
                <a:gd name="connsiteY1" fmla="*/ 232643 h 229845"/>
                <a:gd name="connsiteX2" fmla="*/ 153698 w 319784"/>
                <a:gd name="connsiteY2" fmla="*/ 227846 h 229845"/>
                <a:gd name="connsiteX3" fmla="*/ 156596 w 319784"/>
                <a:gd name="connsiteY3" fmla="*/ 223849 h 229845"/>
                <a:gd name="connsiteX4" fmla="*/ 160594 w 319784"/>
                <a:gd name="connsiteY4" fmla="*/ 217154 h 229845"/>
                <a:gd name="connsiteX5" fmla="*/ 149501 w 319784"/>
                <a:gd name="connsiteY5" fmla="*/ 173283 h 229845"/>
                <a:gd name="connsiteX6" fmla="*/ 165690 w 319784"/>
                <a:gd name="connsiteY6" fmla="*/ 155295 h 229845"/>
                <a:gd name="connsiteX7" fmla="*/ 308594 w 319784"/>
                <a:gd name="connsiteY7" fmla="*/ 155295 h 229845"/>
                <a:gd name="connsiteX8" fmla="*/ 311992 w 319784"/>
                <a:gd name="connsiteY8" fmla="*/ 150199 h 229845"/>
                <a:gd name="connsiteX9" fmla="*/ 311992 w 319784"/>
                <a:gd name="connsiteY9" fmla="*/ 87941 h 229845"/>
                <a:gd name="connsiteX10" fmla="*/ 308594 w 319784"/>
                <a:gd name="connsiteY10" fmla="*/ 82744 h 229845"/>
                <a:gd name="connsiteX11" fmla="*/ 176283 w 319784"/>
                <a:gd name="connsiteY11" fmla="*/ 82744 h 229845"/>
                <a:gd name="connsiteX12" fmla="*/ 169887 w 319784"/>
                <a:gd name="connsiteY12" fmla="*/ 76349 h 229845"/>
                <a:gd name="connsiteX13" fmla="*/ 176283 w 319784"/>
                <a:gd name="connsiteY13" fmla="*/ 69953 h 229845"/>
                <a:gd name="connsiteX14" fmla="*/ 308594 w 319784"/>
                <a:gd name="connsiteY14" fmla="*/ 69953 h 229845"/>
                <a:gd name="connsiteX15" fmla="*/ 324783 w 319784"/>
                <a:gd name="connsiteY15" fmla="*/ 87941 h 229845"/>
                <a:gd name="connsiteX16" fmla="*/ 324783 w 319784"/>
                <a:gd name="connsiteY16" fmla="*/ 150199 h 229845"/>
                <a:gd name="connsiteX17" fmla="*/ 308594 w 319784"/>
                <a:gd name="connsiteY17" fmla="*/ 168087 h 229845"/>
                <a:gd name="connsiteX18" fmla="*/ 165690 w 319784"/>
                <a:gd name="connsiteY18" fmla="*/ 168087 h 229845"/>
                <a:gd name="connsiteX19" fmla="*/ 162392 w 319784"/>
                <a:gd name="connsiteY19" fmla="*/ 172484 h 229845"/>
                <a:gd name="connsiteX20" fmla="*/ 173485 w 319784"/>
                <a:gd name="connsiteY20" fmla="*/ 216354 h 229845"/>
                <a:gd name="connsiteX21" fmla="*/ 163392 w 319784"/>
                <a:gd name="connsiteY21" fmla="*/ 234742 h 229845"/>
                <a:gd name="connsiteX22" fmla="*/ 159994 w 319784"/>
                <a:gd name="connsiteY22" fmla="*/ 235641 h 229845"/>
                <a:gd name="connsiteX23" fmla="*/ 142106 w 319784"/>
                <a:gd name="connsiteY23" fmla="*/ 234442 h 229845"/>
                <a:gd name="connsiteX24" fmla="*/ 138309 w 319784"/>
                <a:gd name="connsiteY24" fmla="*/ 233143 h 229845"/>
                <a:gd name="connsiteX25" fmla="*/ 10395 w 319784"/>
                <a:gd name="connsiteY25" fmla="*/ 137507 h 229845"/>
                <a:gd name="connsiteX26" fmla="*/ 2 w 319784"/>
                <a:gd name="connsiteY26" fmla="*/ 119020 h 229845"/>
                <a:gd name="connsiteX27" fmla="*/ 10395 w 319784"/>
                <a:gd name="connsiteY27" fmla="*/ 100532 h 229845"/>
                <a:gd name="connsiteX28" fmla="*/ 23786 w 319784"/>
                <a:gd name="connsiteY28" fmla="*/ 90539 h 229845"/>
                <a:gd name="connsiteX29" fmla="*/ 32780 w 319784"/>
                <a:gd name="connsiteY29" fmla="*/ 91838 h 229845"/>
                <a:gd name="connsiteX30" fmla="*/ 33979 w 319784"/>
                <a:gd name="connsiteY30" fmla="*/ 96635 h 229845"/>
                <a:gd name="connsiteX31" fmla="*/ 31481 w 319784"/>
                <a:gd name="connsiteY31" fmla="*/ 100832 h 229845"/>
                <a:gd name="connsiteX32" fmla="*/ 17190 w 319784"/>
                <a:gd name="connsiteY32" fmla="*/ 111425 h 229845"/>
                <a:gd name="connsiteX33" fmla="*/ 12793 w 319784"/>
                <a:gd name="connsiteY33" fmla="*/ 119020 h 229845"/>
                <a:gd name="connsiteX34" fmla="*/ 17190 w 319784"/>
                <a:gd name="connsiteY34" fmla="*/ 126714 h 229845"/>
                <a:gd name="connsiteX35" fmla="*/ 17790 w 319784"/>
                <a:gd name="connsiteY35" fmla="*/ 127114 h 229845"/>
                <a:gd name="connsiteX36" fmla="*/ 146004 w 319784"/>
                <a:gd name="connsiteY36" fmla="*/ 222850 h 229845"/>
                <a:gd name="connsiteX37" fmla="*/ 148502 w 319784"/>
                <a:gd name="connsiteY37" fmla="*/ 227147 h 229845"/>
                <a:gd name="connsiteX38" fmla="*/ 147302 w 319784"/>
                <a:gd name="connsiteY38" fmla="*/ 231844 h 229845"/>
                <a:gd name="connsiteX39" fmla="*/ 142106 w 319784"/>
                <a:gd name="connsiteY39" fmla="*/ 234442 h 229845"/>
                <a:gd name="connsiteX40" fmla="*/ 42973 w 319784"/>
                <a:gd name="connsiteY40" fmla="*/ 90539 h 229845"/>
                <a:gd name="connsiteX41" fmla="*/ 37876 w 319784"/>
                <a:gd name="connsiteY41" fmla="*/ 88041 h 229845"/>
                <a:gd name="connsiteX42" fmla="*/ 36677 w 319784"/>
                <a:gd name="connsiteY42" fmla="*/ 83244 h 229845"/>
                <a:gd name="connsiteX43" fmla="*/ 39175 w 319784"/>
                <a:gd name="connsiteY43" fmla="*/ 79047 h 229845"/>
                <a:gd name="connsiteX44" fmla="*/ 141007 w 319784"/>
                <a:gd name="connsiteY44" fmla="*/ 2998 h 229845"/>
                <a:gd name="connsiteX45" fmla="*/ 151800 w 319784"/>
                <a:gd name="connsiteY45" fmla="*/ 0 h 229845"/>
                <a:gd name="connsiteX46" fmla="*/ 173485 w 319784"/>
                <a:gd name="connsiteY46" fmla="*/ 21686 h 229845"/>
                <a:gd name="connsiteX47" fmla="*/ 173285 w 319784"/>
                <a:gd name="connsiteY47" fmla="*/ 23184 h 229845"/>
                <a:gd name="connsiteX48" fmla="*/ 164891 w 319784"/>
                <a:gd name="connsiteY48" fmla="*/ 55762 h 229845"/>
                <a:gd name="connsiteX49" fmla="*/ 164891 w 319784"/>
                <a:gd name="connsiteY49" fmla="*/ 55762 h 229845"/>
                <a:gd name="connsiteX50" fmla="*/ 157096 w 319784"/>
                <a:gd name="connsiteY50" fmla="*/ 60359 h 229845"/>
                <a:gd name="connsiteX51" fmla="*/ 152499 w 319784"/>
                <a:gd name="connsiteY51" fmla="*/ 52565 h 229845"/>
                <a:gd name="connsiteX52" fmla="*/ 160594 w 319784"/>
                <a:gd name="connsiteY52" fmla="*/ 20986 h 229845"/>
                <a:gd name="connsiteX53" fmla="*/ 151800 w 319784"/>
                <a:gd name="connsiteY53" fmla="*/ 12791 h 229845"/>
                <a:gd name="connsiteX54" fmla="*/ 147702 w 319784"/>
                <a:gd name="connsiteY54" fmla="*/ 13891 h 229845"/>
                <a:gd name="connsiteX55" fmla="*/ 46870 w 319784"/>
                <a:gd name="connsiteY55" fmla="*/ 89340 h 229845"/>
                <a:gd name="connsiteX56" fmla="*/ 42973 w 319784"/>
                <a:gd name="connsiteY56" fmla="*/ 90539 h 229845"/>
                <a:gd name="connsiteX57" fmla="*/ 158395 w 319784"/>
                <a:gd name="connsiteY57" fmla="*/ 78847 h 229845"/>
                <a:gd name="connsiteX58" fmla="*/ 153298 w 319784"/>
                <a:gd name="connsiteY58" fmla="*/ 76448 h 229845"/>
                <a:gd name="connsiteX59" fmla="*/ 153199 w 319784"/>
                <a:gd name="connsiteY59" fmla="*/ 76349 h 229845"/>
                <a:gd name="connsiteX60" fmla="*/ 151999 w 319784"/>
                <a:gd name="connsiteY60" fmla="*/ 71552 h 229845"/>
                <a:gd name="connsiteX61" fmla="*/ 154498 w 319784"/>
                <a:gd name="connsiteY61" fmla="*/ 67354 h 229845"/>
                <a:gd name="connsiteX62" fmla="*/ 163492 w 319784"/>
                <a:gd name="connsiteY62" fmla="*/ 68654 h 229845"/>
                <a:gd name="connsiteX63" fmla="*/ 162193 w 319784"/>
                <a:gd name="connsiteY63" fmla="*/ 77648 h 229845"/>
                <a:gd name="connsiteX64" fmla="*/ 158395 w 319784"/>
                <a:gd name="connsiteY64" fmla="*/ 78847 h 229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19784" h="229845">
                  <a:moveTo>
                    <a:pt x="159994" y="235641"/>
                  </a:moveTo>
                  <a:cubicBezTo>
                    <a:pt x="157796" y="235641"/>
                    <a:pt x="155797" y="234542"/>
                    <a:pt x="154598" y="232643"/>
                  </a:cubicBezTo>
                  <a:cubicBezTo>
                    <a:pt x="153698" y="231244"/>
                    <a:pt x="153398" y="229545"/>
                    <a:pt x="153698" y="227846"/>
                  </a:cubicBezTo>
                  <a:cubicBezTo>
                    <a:pt x="154098" y="226148"/>
                    <a:pt x="155097" y="224748"/>
                    <a:pt x="156596" y="223849"/>
                  </a:cubicBezTo>
                  <a:cubicBezTo>
                    <a:pt x="158995" y="222350"/>
                    <a:pt x="160394" y="219952"/>
                    <a:pt x="160594" y="217154"/>
                  </a:cubicBezTo>
                  <a:lnTo>
                    <a:pt x="149501" y="173283"/>
                  </a:lnTo>
                  <a:cubicBezTo>
                    <a:pt x="149601" y="164589"/>
                    <a:pt x="155597" y="155495"/>
                    <a:pt x="165690" y="155295"/>
                  </a:cubicBezTo>
                  <a:lnTo>
                    <a:pt x="308594" y="155295"/>
                  </a:lnTo>
                  <a:cubicBezTo>
                    <a:pt x="309593" y="155295"/>
                    <a:pt x="311891" y="153896"/>
                    <a:pt x="311992" y="150199"/>
                  </a:cubicBezTo>
                  <a:lnTo>
                    <a:pt x="311992" y="87941"/>
                  </a:lnTo>
                  <a:cubicBezTo>
                    <a:pt x="311891" y="84243"/>
                    <a:pt x="309593" y="82744"/>
                    <a:pt x="308594" y="82744"/>
                  </a:cubicBezTo>
                  <a:lnTo>
                    <a:pt x="176283" y="82744"/>
                  </a:lnTo>
                  <a:cubicBezTo>
                    <a:pt x="172785" y="82744"/>
                    <a:pt x="169887" y="79946"/>
                    <a:pt x="169887" y="76349"/>
                  </a:cubicBezTo>
                  <a:cubicBezTo>
                    <a:pt x="169887" y="72851"/>
                    <a:pt x="172785" y="69953"/>
                    <a:pt x="176283" y="69953"/>
                  </a:cubicBezTo>
                  <a:lnTo>
                    <a:pt x="308594" y="69953"/>
                  </a:lnTo>
                  <a:cubicBezTo>
                    <a:pt x="318687" y="70153"/>
                    <a:pt x="324783" y="79246"/>
                    <a:pt x="324783" y="87941"/>
                  </a:cubicBezTo>
                  <a:lnTo>
                    <a:pt x="324783" y="150199"/>
                  </a:lnTo>
                  <a:cubicBezTo>
                    <a:pt x="324783" y="158893"/>
                    <a:pt x="318687" y="167887"/>
                    <a:pt x="308594" y="168087"/>
                  </a:cubicBezTo>
                  <a:lnTo>
                    <a:pt x="165690" y="168087"/>
                  </a:lnTo>
                  <a:cubicBezTo>
                    <a:pt x="164691" y="168087"/>
                    <a:pt x="162692" y="169586"/>
                    <a:pt x="162392" y="172484"/>
                  </a:cubicBezTo>
                  <a:lnTo>
                    <a:pt x="173485" y="216354"/>
                  </a:lnTo>
                  <a:cubicBezTo>
                    <a:pt x="173485" y="223949"/>
                    <a:pt x="169688" y="230744"/>
                    <a:pt x="163392" y="234742"/>
                  </a:cubicBezTo>
                  <a:cubicBezTo>
                    <a:pt x="162392" y="235341"/>
                    <a:pt x="161193" y="235641"/>
                    <a:pt x="159994" y="235641"/>
                  </a:cubicBezTo>
                  <a:close/>
                  <a:moveTo>
                    <a:pt x="142106" y="234442"/>
                  </a:moveTo>
                  <a:cubicBezTo>
                    <a:pt x="140707" y="234442"/>
                    <a:pt x="139408" y="233942"/>
                    <a:pt x="138309" y="233143"/>
                  </a:cubicBezTo>
                  <a:lnTo>
                    <a:pt x="10395" y="137507"/>
                  </a:lnTo>
                  <a:cubicBezTo>
                    <a:pt x="3999" y="133710"/>
                    <a:pt x="-98" y="126615"/>
                    <a:pt x="2" y="119020"/>
                  </a:cubicBezTo>
                  <a:cubicBezTo>
                    <a:pt x="-98" y="111525"/>
                    <a:pt x="3899" y="104430"/>
                    <a:pt x="10395" y="100532"/>
                  </a:cubicBezTo>
                  <a:lnTo>
                    <a:pt x="23786" y="90539"/>
                  </a:lnTo>
                  <a:cubicBezTo>
                    <a:pt x="26584" y="88540"/>
                    <a:pt x="30681" y="89140"/>
                    <a:pt x="32780" y="91838"/>
                  </a:cubicBezTo>
                  <a:cubicBezTo>
                    <a:pt x="33779" y="93237"/>
                    <a:pt x="34179" y="94936"/>
                    <a:pt x="33979" y="96635"/>
                  </a:cubicBezTo>
                  <a:cubicBezTo>
                    <a:pt x="33679" y="98334"/>
                    <a:pt x="32780" y="99733"/>
                    <a:pt x="31481" y="100832"/>
                  </a:cubicBezTo>
                  <a:lnTo>
                    <a:pt x="17190" y="111425"/>
                  </a:lnTo>
                  <a:cubicBezTo>
                    <a:pt x="14392" y="113024"/>
                    <a:pt x="12793" y="115722"/>
                    <a:pt x="12793" y="119020"/>
                  </a:cubicBezTo>
                  <a:cubicBezTo>
                    <a:pt x="12793" y="122317"/>
                    <a:pt x="14392" y="125016"/>
                    <a:pt x="17190" y="126714"/>
                  </a:cubicBezTo>
                  <a:lnTo>
                    <a:pt x="17790" y="127114"/>
                  </a:lnTo>
                  <a:lnTo>
                    <a:pt x="146004" y="222850"/>
                  </a:lnTo>
                  <a:cubicBezTo>
                    <a:pt x="147302" y="223949"/>
                    <a:pt x="148202" y="225448"/>
                    <a:pt x="148502" y="227147"/>
                  </a:cubicBezTo>
                  <a:cubicBezTo>
                    <a:pt x="148702" y="228746"/>
                    <a:pt x="148302" y="230445"/>
                    <a:pt x="147302" y="231844"/>
                  </a:cubicBezTo>
                  <a:cubicBezTo>
                    <a:pt x="146103" y="233443"/>
                    <a:pt x="144105" y="234442"/>
                    <a:pt x="142106" y="234442"/>
                  </a:cubicBezTo>
                  <a:close/>
                  <a:moveTo>
                    <a:pt x="42973" y="90539"/>
                  </a:moveTo>
                  <a:cubicBezTo>
                    <a:pt x="40974" y="90539"/>
                    <a:pt x="39076" y="89640"/>
                    <a:pt x="37876" y="88041"/>
                  </a:cubicBezTo>
                  <a:cubicBezTo>
                    <a:pt x="36877" y="86642"/>
                    <a:pt x="36377" y="84943"/>
                    <a:pt x="36677" y="83244"/>
                  </a:cubicBezTo>
                  <a:cubicBezTo>
                    <a:pt x="36877" y="81545"/>
                    <a:pt x="37776" y="80046"/>
                    <a:pt x="39175" y="79047"/>
                  </a:cubicBezTo>
                  <a:lnTo>
                    <a:pt x="141007" y="2998"/>
                  </a:lnTo>
                  <a:cubicBezTo>
                    <a:pt x="144305" y="1099"/>
                    <a:pt x="148002" y="0"/>
                    <a:pt x="151800" y="0"/>
                  </a:cubicBezTo>
                  <a:cubicBezTo>
                    <a:pt x="163692" y="100"/>
                    <a:pt x="173385" y="9794"/>
                    <a:pt x="173485" y="21686"/>
                  </a:cubicBezTo>
                  <a:lnTo>
                    <a:pt x="173285" y="23184"/>
                  </a:lnTo>
                  <a:lnTo>
                    <a:pt x="164891" y="55762"/>
                  </a:lnTo>
                  <a:lnTo>
                    <a:pt x="164891" y="55762"/>
                  </a:lnTo>
                  <a:cubicBezTo>
                    <a:pt x="163991" y="59160"/>
                    <a:pt x="160494" y="61259"/>
                    <a:pt x="157096" y="60359"/>
                  </a:cubicBezTo>
                  <a:cubicBezTo>
                    <a:pt x="153698" y="59460"/>
                    <a:pt x="151600" y="55962"/>
                    <a:pt x="152499" y="52565"/>
                  </a:cubicBezTo>
                  <a:lnTo>
                    <a:pt x="160594" y="20986"/>
                  </a:lnTo>
                  <a:cubicBezTo>
                    <a:pt x="160294" y="16389"/>
                    <a:pt x="156396" y="12891"/>
                    <a:pt x="151800" y="12791"/>
                  </a:cubicBezTo>
                  <a:cubicBezTo>
                    <a:pt x="150301" y="12791"/>
                    <a:pt x="149001" y="13191"/>
                    <a:pt x="147702" y="13891"/>
                  </a:cubicBezTo>
                  <a:lnTo>
                    <a:pt x="46870" y="89340"/>
                  </a:lnTo>
                  <a:cubicBezTo>
                    <a:pt x="45671" y="90139"/>
                    <a:pt x="44372" y="90539"/>
                    <a:pt x="42973" y="90539"/>
                  </a:cubicBezTo>
                  <a:close/>
                  <a:moveTo>
                    <a:pt x="158395" y="78847"/>
                  </a:moveTo>
                  <a:cubicBezTo>
                    <a:pt x="156396" y="78847"/>
                    <a:pt x="154498" y="77947"/>
                    <a:pt x="153298" y="76448"/>
                  </a:cubicBezTo>
                  <a:cubicBezTo>
                    <a:pt x="153298" y="76349"/>
                    <a:pt x="153298" y="76349"/>
                    <a:pt x="153199" y="76349"/>
                  </a:cubicBezTo>
                  <a:cubicBezTo>
                    <a:pt x="152199" y="74949"/>
                    <a:pt x="151800" y="73250"/>
                    <a:pt x="151999" y="71552"/>
                  </a:cubicBezTo>
                  <a:cubicBezTo>
                    <a:pt x="152299" y="69853"/>
                    <a:pt x="153199" y="68354"/>
                    <a:pt x="154498" y="67354"/>
                  </a:cubicBezTo>
                  <a:cubicBezTo>
                    <a:pt x="157296" y="65356"/>
                    <a:pt x="161393" y="65856"/>
                    <a:pt x="163492" y="68654"/>
                  </a:cubicBezTo>
                  <a:cubicBezTo>
                    <a:pt x="165590" y="71452"/>
                    <a:pt x="164991" y="75449"/>
                    <a:pt x="162193" y="77648"/>
                  </a:cubicBezTo>
                  <a:cubicBezTo>
                    <a:pt x="161093" y="78447"/>
                    <a:pt x="159794" y="78847"/>
                    <a:pt x="158395" y="7884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9" name="Group 548">
            <a:extLst>
              <a:ext uri="{FF2B5EF4-FFF2-40B4-BE49-F238E27FC236}">
                <a16:creationId xmlns:a16="http://schemas.microsoft.com/office/drawing/2014/main" id="{D0A996AB-5793-443B-BC61-C57564387438}"/>
              </a:ext>
            </a:extLst>
          </p:cNvPr>
          <p:cNvGrpSpPr/>
          <p:nvPr/>
        </p:nvGrpSpPr>
        <p:grpSpPr>
          <a:xfrm>
            <a:off x="4127277" y="5854329"/>
            <a:ext cx="437105" cy="459690"/>
            <a:chOff x="4127277" y="5854329"/>
            <a:chExt cx="437105" cy="459690"/>
          </a:xfrm>
        </p:grpSpPr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8A1D3D7-89A9-4AF4-9471-0671E7FD3D5D}"/>
                </a:ext>
              </a:extLst>
            </p:cNvPr>
            <p:cNvSpPr/>
            <p:nvPr/>
          </p:nvSpPr>
          <p:spPr>
            <a:xfrm>
              <a:off x="4127277" y="5854329"/>
              <a:ext cx="389737" cy="459690"/>
            </a:xfrm>
            <a:custGeom>
              <a:avLst/>
              <a:gdLst>
                <a:gd name="connsiteX0" fmla="*/ 334974 w 389737"/>
                <a:gd name="connsiteY0" fmla="*/ 465086 h 459690"/>
                <a:gd name="connsiteX1" fmla="*/ 334974 w 389737"/>
                <a:gd name="connsiteY1" fmla="*/ 465086 h 459690"/>
                <a:gd name="connsiteX2" fmla="*/ 328479 w 389737"/>
                <a:gd name="connsiteY2" fmla="*/ 458691 h 459690"/>
                <a:gd name="connsiteX3" fmla="*/ 334974 w 389737"/>
                <a:gd name="connsiteY3" fmla="*/ 452295 h 459690"/>
                <a:gd name="connsiteX4" fmla="*/ 351263 w 389737"/>
                <a:gd name="connsiteY4" fmla="*/ 452295 h 459690"/>
                <a:gd name="connsiteX5" fmla="*/ 386040 w 389737"/>
                <a:gd name="connsiteY5" fmla="*/ 417518 h 459690"/>
                <a:gd name="connsiteX6" fmla="*/ 386040 w 389737"/>
                <a:gd name="connsiteY6" fmla="*/ 306693 h 459690"/>
                <a:gd name="connsiteX7" fmla="*/ 392435 w 389737"/>
                <a:gd name="connsiteY7" fmla="*/ 300297 h 459690"/>
                <a:gd name="connsiteX8" fmla="*/ 398831 w 389737"/>
                <a:gd name="connsiteY8" fmla="*/ 306693 h 459690"/>
                <a:gd name="connsiteX9" fmla="*/ 398831 w 389737"/>
                <a:gd name="connsiteY9" fmla="*/ 417518 h 459690"/>
                <a:gd name="connsiteX10" fmla="*/ 351263 w 389737"/>
                <a:gd name="connsiteY10" fmla="*/ 465086 h 459690"/>
                <a:gd name="connsiteX11" fmla="*/ 334974 w 389737"/>
                <a:gd name="connsiteY11" fmla="*/ 465086 h 459690"/>
                <a:gd name="connsiteX12" fmla="*/ 315787 w 389737"/>
                <a:gd name="connsiteY12" fmla="*/ 465086 h 459690"/>
                <a:gd name="connsiteX13" fmla="*/ 47568 w 389737"/>
                <a:gd name="connsiteY13" fmla="*/ 465086 h 459690"/>
                <a:gd name="connsiteX14" fmla="*/ 0 w 389737"/>
                <a:gd name="connsiteY14" fmla="*/ 417518 h 459690"/>
                <a:gd name="connsiteX15" fmla="*/ 0 w 389737"/>
                <a:gd name="connsiteY15" fmla="*/ 302696 h 459690"/>
                <a:gd name="connsiteX16" fmla="*/ 6396 w 389737"/>
                <a:gd name="connsiteY16" fmla="*/ 296300 h 459690"/>
                <a:gd name="connsiteX17" fmla="*/ 12791 w 389737"/>
                <a:gd name="connsiteY17" fmla="*/ 302696 h 459690"/>
                <a:gd name="connsiteX18" fmla="*/ 12791 w 389737"/>
                <a:gd name="connsiteY18" fmla="*/ 417518 h 459690"/>
                <a:gd name="connsiteX19" fmla="*/ 47568 w 389737"/>
                <a:gd name="connsiteY19" fmla="*/ 452295 h 459690"/>
                <a:gd name="connsiteX20" fmla="*/ 315787 w 389737"/>
                <a:gd name="connsiteY20" fmla="*/ 452295 h 459690"/>
                <a:gd name="connsiteX21" fmla="*/ 322183 w 389737"/>
                <a:gd name="connsiteY21" fmla="*/ 458691 h 459690"/>
                <a:gd name="connsiteX22" fmla="*/ 315787 w 389737"/>
                <a:gd name="connsiteY22" fmla="*/ 465086 h 459690"/>
                <a:gd name="connsiteX23" fmla="*/ 6396 w 389737"/>
                <a:gd name="connsiteY23" fmla="*/ 289904 h 459690"/>
                <a:gd name="connsiteX24" fmla="*/ 0 w 389737"/>
                <a:gd name="connsiteY24" fmla="*/ 283509 h 459690"/>
                <a:gd name="connsiteX25" fmla="*/ 6396 w 389737"/>
                <a:gd name="connsiteY25" fmla="*/ 277113 h 459690"/>
                <a:gd name="connsiteX26" fmla="*/ 12791 w 389737"/>
                <a:gd name="connsiteY26" fmla="*/ 283509 h 459690"/>
                <a:gd name="connsiteX27" fmla="*/ 6396 w 389737"/>
                <a:gd name="connsiteY27" fmla="*/ 289904 h 459690"/>
                <a:gd name="connsiteX28" fmla="*/ 6396 w 389737"/>
                <a:gd name="connsiteY28" fmla="*/ 270717 h 459690"/>
                <a:gd name="connsiteX29" fmla="*/ 0 w 389737"/>
                <a:gd name="connsiteY29" fmla="*/ 264322 h 459690"/>
                <a:gd name="connsiteX30" fmla="*/ 0 w 389737"/>
                <a:gd name="connsiteY30" fmla="*/ 72451 h 459690"/>
                <a:gd name="connsiteX31" fmla="*/ 6396 w 389737"/>
                <a:gd name="connsiteY31" fmla="*/ 66055 h 459690"/>
                <a:gd name="connsiteX32" fmla="*/ 12791 w 389737"/>
                <a:gd name="connsiteY32" fmla="*/ 72451 h 459690"/>
                <a:gd name="connsiteX33" fmla="*/ 12791 w 389737"/>
                <a:gd name="connsiteY33" fmla="*/ 264322 h 459690"/>
                <a:gd name="connsiteX34" fmla="*/ 6396 w 389737"/>
                <a:gd name="connsiteY34" fmla="*/ 270717 h 459690"/>
                <a:gd name="connsiteX35" fmla="*/ 392435 w 389737"/>
                <a:gd name="connsiteY35" fmla="*/ 164789 h 459690"/>
                <a:gd name="connsiteX36" fmla="*/ 386040 w 389737"/>
                <a:gd name="connsiteY36" fmla="*/ 158393 h 459690"/>
                <a:gd name="connsiteX37" fmla="*/ 386040 w 389737"/>
                <a:gd name="connsiteY37" fmla="*/ 94936 h 459690"/>
                <a:gd name="connsiteX38" fmla="*/ 392435 w 389737"/>
                <a:gd name="connsiteY38" fmla="*/ 88540 h 459690"/>
                <a:gd name="connsiteX39" fmla="*/ 398831 w 389737"/>
                <a:gd name="connsiteY39" fmla="*/ 94936 h 459690"/>
                <a:gd name="connsiteX40" fmla="*/ 398831 w 389737"/>
                <a:gd name="connsiteY40" fmla="*/ 158393 h 459690"/>
                <a:gd name="connsiteX41" fmla="*/ 392435 w 389737"/>
                <a:gd name="connsiteY41" fmla="*/ 164789 h 459690"/>
                <a:gd name="connsiteX42" fmla="*/ 392435 w 389737"/>
                <a:gd name="connsiteY42" fmla="*/ 82145 h 459690"/>
                <a:gd name="connsiteX43" fmla="*/ 386040 w 389737"/>
                <a:gd name="connsiteY43" fmla="*/ 75749 h 459690"/>
                <a:gd name="connsiteX44" fmla="*/ 392435 w 389737"/>
                <a:gd name="connsiteY44" fmla="*/ 69353 h 459690"/>
                <a:gd name="connsiteX45" fmla="*/ 398831 w 389737"/>
                <a:gd name="connsiteY45" fmla="*/ 75749 h 459690"/>
                <a:gd name="connsiteX46" fmla="*/ 392435 w 389737"/>
                <a:gd name="connsiteY46" fmla="*/ 82145 h 459690"/>
                <a:gd name="connsiteX47" fmla="*/ 392435 w 389737"/>
                <a:gd name="connsiteY47" fmla="*/ 62957 h 459690"/>
                <a:gd name="connsiteX48" fmla="*/ 386040 w 389737"/>
                <a:gd name="connsiteY48" fmla="*/ 56562 h 459690"/>
                <a:gd name="connsiteX49" fmla="*/ 386040 w 389737"/>
                <a:gd name="connsiteY49" fmla="*/ 47568 h 459690"/>
                <a:gd name="connsiteX50" fmla="*/ 351263 w 389737"/>
                <a:gd name="connsiteY50" fmla="*/ 12791 h 459690"/>
                <a:gd name="connsiteX51" fmla="*/ 47568 w 389737"/>
                <a:gd name="connsiteY51" fmla="*/ 12791 h 459690"/>
                <a:gd name="connsiteX52" fmla="*/ 12791 w 389737"/>
                <a:gd name="connsiteY52" fmla="*/ 47568 h 459690"/>
                <a:gd name="connsiteX53" fmla="*/ 12791 w 389737"/>
                <a:gd name="connsiteY53" fmla="*/ 53164 h 459690"/>
                <a:gd name="connsiteX54" fmla="*/ 12791 w 389737"/>
                <a:gd name="connsiteY54" fmla="*/ 53264 h 459690"/>
                <a:gd name="connsiteX55" fmla="*/ 6396 w 389737"/>
                <a:gd name="connsiteY55" fmla="*/ 59660 h 459690"/>
                <a:gd name="connsiteX56" fmla="*/ 0 w 389737"/>
                <a:gd name="connsiteY56" fmla="*/ 53264 h 459690"/>
                <a:gd name="connsiteX57" fmla="*/ 0 w 389737"/>
                <a:gd name="connsiteY57" fmla="*/ 47568 h 459690"/>
                <a:gd name="connsiteX58" fmla="*/ 47568 w 389737"/>
                <a:gd name="connsiteY58" fmla="*/ 0 h 459690"/>
                <a:gd name="connsiteX59" fmla="*/ 351263 w 389737"/>
                <a:gd name="connsiteY59" fmla="*/ 0 h 459690"/>
                <a:gd name="connsiteX60" fmla="*/ 398831 w 389737"/>
                <a:gd name="connsiteY60" fmla="*/ 47568 h 459690"/>
                <a:gd name="connsiteX61" fmla="*/ 398831 w 389737"/>
                <a:gd name="connsiteY61" fmla="*/ 56562 h 459690"/>
                <a:gd name="connsiteX62" fmla="*/ 392435 w 389737"/>
                <a:gd name="connsiteY62" fmla="*/ 62957 h 459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89737" h="459690">
                  <a:moveTo>
                    <a:pt x="334974" y="465086"/>
                  </a:moveTo>
                  <a:lnTo>
                    <a:pt x="334974" y="465086"/>
                  </a:lnTo>
                  <a:cubicBezTo>
                    <a:pt x="331377" y="465086"/>
                    <a:pt x="328479" y="462188"/>
                    <a:pt x="328479" y="458691"/>
                  </a:cubicBezTo>
                  <a:cubicBezTo>
                    <a:pt x="328479" y="455193"/>
                    <a:pt x="331377" y="452295"/>
                    <a:pt x="334974" y="452295"/>
                  </a:cubicBezTo>
                  <a:lnTo>
                    <a:pt x="351263" y="452295"/>
                  </a:lnTo>
                  <a:cubicBezTo>
                    <a:pt x="370350" y="452195"/>
                    <a:pt x="385940" y="436605"/>
                    <a:pt x="386040" y="417518"/>
                  </a:cubicBezTo>
                  <a:lnTo>
                    <a:pt x="386040" y="306693"/>
                  </a:lnTo>
                  <a:cubicBezTo>
                    <a:pt x="386040" y="303096"/>
                    <a:pt x="388838" y="300297"/>
                    <a:pt x="392435" y="300297"/>
                  </a:cubicBezTo>
                  <a:cubicBezTo>
                    <a:pt x="395933" y="300297"/>
                    <a:pt x="398831" y="303096"/>
                    <a:pt x="398831" y="306693"/>
                  </a:cubicBezTo>
                  <a:lnTo>
                    <a:pt x="398831" y="417518"/>
                  </a:lnTo>
                  <a:cubicBezTo>
                    <a:pt x="398831" y="443701"/>
                    <a:pt x="377445" y="465086"/>
                    <a:pt x="351263" y="465086"/>
                  </a:cubicBezTo>
                  <a:lnTo>
                    <a:pt x="334974" y="465086"/>
                  </a:lnTo>
                  <a:close/>
                  <a:moveTo>
                    <a:pt x="315787" y="465086"/>
                  </a:moveTo>
                  <a:lnTo>
                    <a:pt x="47568" y="465086"/>
                  </a:lnTo>
                  <a:cubicBezTo>
                    <a:pt x="21286" y="465086"/>
                    <a:pt x="0" y="443701"/>
                    <a:pt x="0" y="417518"/>
                  </a:cubicBezTo>
                  <a:lnTo>
                    <a:pt x="0" y="302696"/>
                  </a:lnTo>
                  <a:cubicBezTo>
                    <a:pt x="0" y="299198"/>
                    <a:pt x="2798" y="296300"/>
                    <a:pt x="6396" y="296300"/>
                  </a:cubicBezTo>
                  <a:cubicBezTo>
                    <a:pt x="9893" y="296300"/>
                    <a:pt x="12791" y="299198"/>
                    <a:pt x="12791" y="302696"/>
                  </a:cubicBezTo>
                  <a:lnTo>
                    <a:pt x="12791" y="417518"/>
                  </a:lnTo>
                  <a:cubicBezTo>
                    <a:pt x="12791" y="436605"/>
                    <a:pt x="28381" y="452195"/>
                    <a:pt x="47568" y="452295"/>
                  </a:cubicBezTo>
                  <a:lnTo>
                    <a:pt x="315787" y="452295"/>
                  </a:lnTo>
                  <a:cubicBezTo>
                    <a:pt x="319285" y="452295"/>
                    <a:pt x="322183" y="455193"/>
                    <a:pt x="322183" y="458691"/>
                  </a:cubicBezTo>
                  <a:cubicBezTo>
                    <a:pt x="322183" y="462188"/>
                    <a:pt x="319285" y="465086"/>
                    <a:pt x="315787" y="465086"/>
                  </a:cubicBezTo>
                  <a:close/>
                  <a:moveTo>
                    <a:pt x="6396" y="289904"/>
                  </a:moveTo>
                  <a:cubicBezTo>
                    <a:pt x="2798" y="289904"/>
                    <a:pt x="0" y="287007"/>
                    <a:pt x="0" y="283509"/>
                  </a:cubicBezTo>
                  <a:cubicBezTo>
                    <a:pt x="0" y="280011"/>
                    <a:pt x="2798" y="277113"/>
                    <a:pt x="6396" y="277113"/>
                  </a:cubicBezTo>
                  <a:cubicBezTo>
                    <a:pt x="9893" y="277113"/>
                    <a:pt x="12791" y="280011"/>
                    <a:pt x="12791" y="283509"/>
                  </a:cubicBezTo>
                  <a:cubicBezTo>
                    <a:pt x="12791" y="287007"/>
                    <a:pt x="9893" y="289904"/>
                    <a:pt x="6396" y="289904"/>
                  </a:cubicBezTo>
                  <a:close/>
                  <a:moveTo>
                    <a:pt x="6396" y="270717"/>
                  </a:moveTo>
                  <a:cubicBezTo>
                    <a:pt x="2798" y="270717"/>
                    <a:pt x="0" y="267819"/>
                    <a:pt x="0" y="264322"/>
                  </a:cubicBezTo>
                  <a:lnTo>
                    <a:pt x="0" y="72451"/>
                  </a:lnTo>
                  <a:cubicBezTo>
                    <a:pt x="0" y="68953"/>
                    <a:pt x="2798" y="66055"/>
                    <a:pt x="6396" y="66055"/>
                  </a:cubicBezTo>
                  <a:cubicBezTo>
                    <a:pt x="9893" y="66055"/>
                    <a:pt x="12791" y="68953"/>
                    <a:pt x="12791" y="72451"/>
                  </a:cubicBezTo>
                  <a:lnTo>
                    <a:pt x="12791" y="264322"/>
                  </a:lnTo>
                  <a:cubicBezTo>
                    <a:pt x="12791" y="267819"/>
                    <a:pt x="9893" y="270717"/>
                    <a:pt x="6396" y="270717"/>
                  </a:cubicBezTo>
                  <a:close/>
                  <a:moveTo>
                    <a:pt x="392435" y="164789"/>
                  </a:moveTo>
                  <a:cubicBezTo>
                    <a:pt x="388838" y="164789"/>
                    <a:pt x="386040" y="161891"/>
                    <a:pt x="386040" y="158393"/>
                  </a:cubicBezTo>
                  <a:lnTo>
                    <a:pt x="386040" y="94936"/>
                  </a:lnTo>
                  <a:cubicBezTo>
                    <a:pt x="386040" y="91338"/>
                    <a:pt x="388838" y="88540"/>
                    <a:pt x="392435" y="88540"/>
                  </a:cubicBezTo>
                  <a:cubicBezTo>
                    <a:pt x="395933" y="88540"/>
                    <a:pt x="398831" y="91338"/>
                    <a:pt x="398831" y="94936"/>
                  </a:cubicBezTo>
                  <a:lnTo>
                    <a:pt x="398831" y="158393"/>
                  </a:lnTo>
                  <a:cubicBezTo>
                    <a:pt x="398831" y="161891"/>
                    <a:pt x="395933" y="164789"/>
                    <a:pt x="392435" y="164789"/>
                  </a:cubicBezTo>
                  <a:close/>
                  <a:moveTo>
                    <a:pt x="392435" y="82145"/>
                  </a:moveTo>
                  <a:cubicBezTo>
                    <a:pt x="388838" y="82145"/>
                    <a:pt x="386040" y="79246"/>
                    <a:pt x="386040" y="75749"/>
                  </a:cubicBezTo>
                  <a:cubicBezTo>
                    <a:pt x="386040" y="72151"/>
                    <a:pt x="388838" y="69353"/>
                    <a:pt x="392435" y="69353"/>
                  </a:cubicBezTo>
                  <a:cubicBezTo>
                    <a:pt x="395933" y="69353"/>
                    <a:pt x="398831" y="72151"/>
                    <a:pt x="398831" y="75749"/>
                  </a:cubicBezTo>
                  <a:cubicBezTo>
                    <a:pt x="398831" y="79246"/>
                    <a:pt x="395933" y="82145"/>
                    <a:pt x="392435" y="82145"/>
                  </a:cubicBezTo>
                  <a:close/>
                  <a:moveTo>
                    <a:pt x="392435" y="62957"/>
                  </a:moveTo>
                  <a:cubicBezTo>
                    <a:pt x="388838" y="62957"/>
                    <a:pt x="386040" y="60059"/>
                    <a:pt x="386040" y="56562"/>
                  </a:cubicBezTo>
                  <a:lnTo>
                    <a:pt x="386040" y="47568"/>
                  </a:lnTo>
                  <a:cubicBezTo>
                    <a:pt x="385940" y="28481"/>
                    <a:pt x="370350" y="12891"/>
                    <a:pt x="351263" y="12791"/>
                  </a:cubicBezTo>
                  <a:lnTo>
                    <a:pt x="47568" y="12791"/>
                  </a:lnTo>
                  <a:cubicBezTo>
                    <a:pt x="28381" y="12891"/>
                    <a:pt x="12791" y="28481"/>
                    <a:pt x="12791" y="47568"/>
                  </a:cubicBezTo>
                  <a:lnTo>
                    <a:pt x="12791" y="53164"/>
                  </a:lnTo>
                  <a:lnTo>
                    <a:pt x="12791" y="53264"/>
                  </a:lnTo>
                  <a:cubicBezTo>
                    <a:pt x="12791" y="56762"/>
                    <a:pt x="9893" y="59660"/>
                    <a:pt x="6396" y="59660"/>
                  </a:cubicBezTo>
                  <a:cubicBezTo>
                    <a:pt x="2798" y="59660"/>
                    <a:pt x="0" y="56762"/>
                    <a:pt x="0" y="53264"/>
                  </a:cubicBezTo>
                  <a:lnTo>
                    <a:pt x="0" y="47568"/>
                  </a:lnTo>
                  <a:cubicBezTo>
                    <a:pt x="0" y="21385"/>
                    <a:pt x="21286" y="0"/>
                    <a:pt x="47568" y="0"/>
                  </a:cubicBezTo>
                  <a:lnTo>
                    <a:pt x="351263" y="0"/>
                  </a:lnTo>
                  <a:cubicBezTo>
                    <a:pt x="377445" y="0"/>
                    <a:pt x="398831" y="21385"/>
                    <a:pt x="398831" y="47568"/>
                  </a:cubicBezTo>
                  <a:lnTo>
                    <a:pt x="398831" y="56562"/>
                  </a:lnTo>
                  <a:cubicBezTo>
                    <a:pt x="398831" y="60059"/>
                    <a:pt x="395933" y="62957"/>
                    <a:pt x="392435" y="6295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569F9D53-0620-4EFE-9AA7-DF5F06EF8861}"/>
                </a:ext>
              </a:extLst>
            </p:cNvPr>
            <p:cNvSpPr/>
            <p:nvPr/>
          </p:nvSpPr>
          <p:spPr>
            <a:xfrm>
              <a:off x="4244598" y="5970278"/>
              <a:ext cx="319784" cy="229845"/>
            </a:xfrm>
            <a:custGeom>
              <a:avLst/>
              <a:gdLst>
                <a:gd name="connsiteX0" fmla="*/ 172983 w 319784"/>
                <a:gd name="connsiteY0" fmla="*/ 235613 h 229845"/>
                <a:gd name="connsiteX1" fmla="*/ 172983 w 319784"/>
                <a:gd name="connsiteY1" fmla="*/ 235613 h 229845"/>
                <a:gd name="connsiteX2" fmla="*/ 151298 w 319784"/>
                <a:gd name="connsiteY2" fmla="*/ 213928 h 229845"/>
                <a:gd name="connsiteX3" fmla="*/ 151498 w 319784"/>
                <a:gd name="connsiteY3" fmla="*/ 212429 h 229845"/>
                <a:gd name="connsiteX4" fmla="*/ 159892 w 319784"/>
                <a:gd name="connsiteY4" fmla="*/ 179851 h 229845"/>
                <a:gd name="connsiteX5" fmla="*/ 167687 w 319784"/>
                <a:gd name="connsiteY5" fmla="*/ 175254 h 229845"/>
                <a:gd name="connsiteX6" fmla="*/ 172284 w 319784"/>
                <a:gd name="connsiteY6" fmla="*/ 183049 h 229845"/>
                <a:gd name="connsiteX7" fmla="*/ 164090 w 319784"/>
                <a:gd name="connsiteY7" fmla="*/ 214627 h 229845"/>
                <a:gd name="connsiteX8" fmla="*/ 172884 w 319784"/>
                <a:gd name="connsiteY8" fmla="*/ 222822 h 229845"/>
                <a:gd name="connsiteX9" fmla="*/ 177081 w 319784"/>
                <a:gd name="connsiteY9" fmla="*/ 221723 h 229845"/>
                <a:gd name="connsiteX10" fmla="*/ 277913 w 319784"/>
                <a:gd name="connsiteY10" fmla="*/ 146374 h 229845"/>
                <a:gd name="connsiteX11" fmla="*/ 286907 w 319784"/>
                <a:gd name="connsiteY11" fmla="*/ 147673 h 229845"/>
                <a:gd name="connsiteX12" fmla="*/ 285608 w 319784"/>
                <a:gd name="connsiteY12" fmla="*/ 156567 h 229845"/>
                <a:gd name="connsiteX13" fmla="*/ 183676 w 319784"/>
                <a:gd name="connsiteY13" fmla="*/ 232615 h 229845"/>
                <a:gd name="connsiteX14" fmla="*/ 172983 w 319784"/>
                <a:gd name="connsiteY14" fmla="*/ 235613 h 229845"/>
                <a:gd name="connsiteX15" fmla="*/ 166388 w 319784"/>
                <a:gd name="connsiteY15" fmla="*/ 169458 h 229845"/>
                <a:gd name="connsiteX16" fmla="*/ 161291 w 319784"/>
                <a:gd name="connsiteY16" fmla="*/ 167059 h 229845"/>
                <a:gd name="connsiteX17" fmla="*/ 161291 w 319784"/>
                <a:gd name="connsiteY17" fmla="*/ 166960 h 229845"/>
                <a:gd name="connsiteX18" fmla="*/ 162491 w 319784"/>
                <a:gd name="connsiteY18" fmla="*/ 157966 h 229845"/>
                <a:gd name="connsiteX19" fmla="*/ 171484 w 319784"/>
                <a:gd name="connsiteY19" fmla="*/ 159265 h 229845"/>
                <a:gd name="connsiteX20" fmla="*/ 171484 w 319784"/>
                <a:gd name="connsiteY20" fmla="*/ 159365 h 229845"/>
                <a:gd name="connsiteX21" fmla="*/ 172684 w 319784"/>
                <a:gd name="connsiteY21" fmla="*/ 163962 h 229845"/>
                <a:gd name="connsiteX22" fmla="*/ 170185 w 319784"/>
                <a:gd name="connsiteY22" fmla="*/ 168259 h 229845"/>
                <a:gd name="connsiteX23" fmla="*/ 166388 w 319784"/>
                <a:gd name="connsiteY23" fmla="*/ 169458 h 229845"/>
                <a:gd name="connsiteX24" fmla="*/ 148400 w 319784"/>
                <a:gd name="connsiteY24" fmla="*/ 165661 h 229845"/>
                <a:gd name="connsiteX25" fmla="*/ 16189 w 319784"/>
                <a:gd name="connsiteY25" fmla="*/ 165661 h 229845"/>
                <a:gd name="connsiteX26" fmla="*/ 0 w 319784"/>
                <a:gd name="connsiteY26" fmla="*/ 147773 h 229845"/>
                <a:gd name="connsiteX27" fmla="*/ 0 w 319784"/>
                <a:gd name="connsiteY27" fmla="*/ 85415 h 229845"/>
                <a:gd name="connsiteX28" fmla="*/ 16189 w 319784"/>
                <a:gd name="connsiteY28" fmla="*/ 67527 h 229845"/>
                <a:gd name="connsiteX29" fmla="*/ 159093 w 319784"/>
                <a:gd name="connsiteY29" fmla="*/ 67527 h 229845"/>
                <a:gd name="connsiteX30" fmla="*/ 162391 w 319784"/>
                <a:gd name="connsiteY30" fmla="*/ 63030 h 229845"/>
                <a:gd name="connsiteX31" fmla="*/ 151298 w 319784"/>
                <a:gd name="connsiteY31" fmla="*/ 19259 h 229845"/>
                <a:gd name="connsiteX32" fmla="*/ 161391 w 319784"/>
                <a:gd name="connsiteY32" fmla="*/ 971 h 229845"/>
                <a:gd name="connsiteX33" fmla="*/ 170185 w 319784"/>
                <a:gd name="connsiteY33" fmla="*/ 2970 h 229845"/>
                <a:gd name="connsiteX34" fmla="*/ 168187 w 319784"/>
                <a:gd name="connsiteY34" fmla="*/ 11764 h 229845"/>
                <a:gd name="connsiteX35" fmla="*/ 164090 w 319784"/>
                <a:gd name="connsiteY35" fmla="*/ 18560 h 229845"/>
                <a:gd name="connsiteX36" fmla="*/ 175182 w 319784"/>
                <a:gd name="connsiteY36" fmla="*/ 62330 h 229845"/>
                <a:gd name="connsiteX37" fmla="*/ 159093 w 319784"/>
                <a:gd name="connsiteY37" fmla="*/ 80318 h 229845"/>
                <a:gd name="connsiteX38" fmla="*/ 16189 w 319784"/>
                <a:gd name="connsiteY38" fmla="*/ 80318 h 229845"/>
                <a:gd name="connsiteX39" fmla="*/ 12791 w 319784"/>
                <a:gd name="connsiteY39" fmla="*/ 85415 h 229845"/>
                <a:gd name="connsiteX40" fmla="*/ 12791 w 319784"/>
                <a:gd name="connsiteY40" fmla="*/ 147773 h 229845"/>
                <a:gd name="connsiteX41" fmla="*/ 16189 w 319784"/>
                <a:gd name="connsiteY41" fmla="*/ 152869 h 229845"/>
                <a:gd name="connsiteX42" fmla="*/ 148400 w 319784"/>
                <a:gd name="connsiteY42" fmla="*/ 152869 h 229845"/>
                <a:gd name="connsiteX43" fmla="*/ 154896 w 319784"/>
                <a:gd name="connsiteY43" fmla="*/ 159265 h 229845"/>
                <a:gd name="connsiteX44" fmla="*/ 148400 w 319784"/>
                <a:gd name="connsiteY44" fmla="*/ 165661 h 229845"/>
                <a:gd name="connsiteX45" fmla="*/ 297100 w 319784"/>
                <a:gd name="connsiteY45" fmla="*/ 146374 h 229845"/>
                <a:gd name="connsiteX46" fmla="*/ 292003 w 319784"/>
                <a:gd name="connsiteY46" fmla="*/ 143775 h 229845"/>
                <a:gd name="connsiteX47" fmla="*/ 293302 w 319784"/>
                <a:gd name="connsiteY47" fmla="*/ 134881 h 229845"/>
                <a:gd name="connsiteX48" fmla="*/ 307593 w 319784"/>
                <a:gd name="connsiteY48" fmla="*/ 124189 h 229845"/>
                <a:gd name="connsiteX49" fmla="*/ 311990 w 319784"/>
                <a:gd name="connsiteY49" fmla="*/ 116594 h 229845"/>
                <a:gd name="connsiteX50" fmla="*/ 307593 w 319784"/>
                <a:gd name="connsiteY50" fmla="*/ 108999 h 229845"/>
                <a:gd name="connsiteX51" fmla="*/ 306993 w 319784"/>
                <a:gd name="connsiteY51" fmla="*/ 108599 h 229845"/>
                <a:gd name="connsiteX52" fmla="*/ 178780 w 319784"/>
                <a:gd name="connsiteY52" fmla="*/ 12763 h 229845"/>
                <a:gd name="connsiteX53" fmla="*/ 177480 w 319784"/>
                <a:gd name="connsiteY53" fmla="*/ 3770 h 229845"/>
                <a:gd name="connsiteX54" fmla="*/ 186474 w 319784"/>
                <a:gd name="connsiteY54" fmla="*/ 2470 h 229845"/>
                <a:gd name="connsiteX55" fmla="*/ 314288 w 319784"/>
                <a:gd name="connsiteY55" fmla="*/ 98106 h 229845"/>
                <a:gd name="connsiteX56" fmla="*/ 324781 w 319784"/>
                <a:gd name="connsiteY56" fmla="*/ 116594 h 229845"/>
                <a:gd name="connsiteX57" fmla="*/ 314388 w 319784"/>
                <a:gd name="connsiteY57" fmla="*/ 135081 h 229845"/>
                <a:gd name="connsiteX58" fmla="*/ 300997 w 319784"/>
                <a:gd name="connsiteY58" fmla="*/ 144974 h 229845"/>
                <a:gd name="connsiteX59" fmla="*/ 300997 w 319784"/>
                <a:gd name="connsiteY59" fmla="*/ 145074 h 229845"/>
                <a:gd name="connsiteX60" fmla="*/ 297100 w 319784"/>
                <a:gd name="connsiteY60" fmla="*/ 146374 h 229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319784" h="229845">
                  <a:moveTo>
                    <a:pt x="172983" y="235613"/>
                  </a:moveTo>
                  <a:lnTo>
                    <a:pt x="172983" y="235613"/>
                  </a:lnTo>
                  <a:cubicBezTo>
                    <a:pt x="160992" y="235513"/>
                    <a:pt x="151298" y="225820"/>
                    <a:pt x="151298" y="213928"/>
                  </a:cubicBezTo>
                  <a:lnTo>
                    <a:pt x="151498" y="212429"/>
                  </a:lnTo>
                  <a:lnTo>
                    <a:pt x="159892" y="179851"/>
                  </a:lnTo>
                  <a:cubicBezTo>
                    <a:pt x="160792" y="176453"/>
                    <a:pt x="164289" y="174355"/>
                    <a:pt x="167687" y="175254"/>
                  </a:cubicBezTo>
                  <a:cubicBezTo>
                    <a:pt x="171085" y="176153"/>
                    <a:pt x="173183" y="179651"/>
                    <a:pt x="172284" y="183049"/>
                  </a:cubicBezTo>
                  <a:lnTo>
                    <a:pt x="164090" y="214627"/>
                  </a:lnTo>
                  <a:cubicBezTo>
                    <a:pt x="164489" y="219224"/>
                    <a:pt x="168287" y="222722"/>
                    <a:pt x="172884" y="222822"/>
                  </a:cubicBezTo>
                  <a:cubicBezTo>
                    <a:pt x="174383" y="222822"/>
                    <a:pt x="175781" y="222422"/>
                    <a:pt x="177081" y="221723"/>
                  </a:cubicBezTo>
                  <a:lnTo>
                    <a:pt x="277913" y="146374"/>
                  </a:lnTo>
                  <a:cubicBezTo>
                    <a:pt x="280711" y="144275"/>
                    <a:pt x="284808" y="144874"/>
                    <a:pt x="286907" y="147673"/>
                  </a:cubicBezTo>
                  <a:cubicBezTo>
                    <a:pt x="289005" y="150471"/>
                    <a:pt x="288406" y="154468"/>
                    <a:pt x="285608" y="156567"/>
                  </a:cubicBezTo>
                  <a:lnTo>
                    <a:pt x="183676" y="232615"/>
                  </a:lnTo>
                  <a:cubicBezTo>
                    <a:pt x="180379" y="234614"/>
                    <a:pt x="176681" y="235613"/>
                    <a:pt x="172983" y="235613"/>
                  </a:cubicBezTo>
                  <a:close/>
                  <a:moveTo>
                    <a:pt x="166388" y="169458"/>
                  </a:moveTo>
                  <a:cubicBezTo>
                    <a:pt x="164389" y="169458"/>
                    <a:pt x="162591" y="168658"/>
                    <a:pt x="161291" y="167059"/>
                  </a:cubicBezTo>
                  <a:cubicBezTo>
                    <a:pt x="161291" y="167059"/>
                    <a:pt x="161291" y="167059"/>
                    <a:pt x="161291" y="166960"/>
                  </a:cubicBezTo>
                  <a:cubicBezTo>
                    <a:pt x="159093" y="164162"/>
                    <a:pt x="159692" y="160164"/>
                    <a:pt x="162491" y="157966"/>
                  </a:cubicBezTo>
                  <a:cubicBezTo>
                    <a:pt x="165289" y="155967"/>
                    <a:pt x="169386" y="156567"/>
                    <a:pt x="171484" y="159265"/>
                  </a:cubicBezTo>
                  <a:lnTo>
                    <a:pt x="171484" y="159365"/>
                  </a:lnTo>
                  <a:cubicBezTo>
                    <a:pt x="172484" y="160664"/>
                    <a:pt x="172884" y="162363"/>
                    <a:pt x="172684" y="163962"/>
                  </a:cubicBezTo>
                  <a:cubicBezTo>
                    <a:pt x="172484" y="165661"/>
                    <a:pt x="171584" y="167159"/>
                    <a:pt x="170185" y="168259"/>
                  </a:cubicBezTo>
                  <a:cubicBezTo>
                    <a:pt x="169086" y="169058"/>
                    <a:pt x="167787" y="169458"/>
                    <a:pt x="166388" y="169458"/>
                  </a:cubicBezTo>
                  <a:close/>
                  <a:moveTo>
                    <a:pt x="148400" y="165661"/>
                  </a:moveTo>
                  <a:lnTo>
                    <a:pt x="16189" y="165661"/>
                  </a:lnTo>
                  <a:cubicBezTo>
                    <a:pt x="6096" y="165461"/>
                    <a:pt x="0" y="156367"/>
                    <a:pt x="0" y="147773"/>
                  </a:cubicBezTo>
                  <a:lnTo>
                    <a:pt x="0" y="85415"/>
                  </a:lnTo>
                  <a:cubicBezTo>
                    <a:pt x="0" y="76721"/>
                    <a:pt x="6096" y="67726"/>
                    <a:pt x="16189" y="67527"/>
                  </a:cubicBezTo>
                  <a:lnTo>
                    <a:pt x="159093" y="67527"/>
                  </a:lnTo>
                  <a:cubicBezTo>
                    <a:pt x="160092" y="67527"/>
                    <a:pt x="162091" y="66028"/>
                    <a:pt x="162391" y="63030"/>
                  </a:cubicBezTo>
                  <a:lnTo>
                    <a:pt x="151298" y="19259"/>
                  </a:lnTo>
                  <a:cubicBezTo>
                    <a:pt x="151298" y="11664"/>
                    <a:pt x="155096" y="4869"/>
                    <a:pt x="161391" y="971"/>
                  </a:cubicBezTo>
                  <a:cubicBezTo>
                    <a:pt x="164289" y="-927"/>
                    <a:pt x="168387" y="72"/>
                    <a:pt x="170185" y="2970"/>
                  </a:cubicBezTo>
                  <a:cubicBezTo>
                    <a:pt x="172084" y="5868"/>
                    <a:pt x="171185" y="9866"/>
                    <a:pt x="168187" y="11764"/>
                  </a:cubicBezTo>
                  <a:cubicBezTo>
                    <a:pt x="165788" y="13363"/>
                    <a:pt x="164289" y="15662"/>
                    <a:pt x="164090" y="18560"/>
                  </a:cubicBezTo>
                  <a:lnTo>
                    <a:pt x="175182" y="62330"/>
                  </a:lnTo>
                  <a:cubicBezTo>
                    <a:pt x="175182" y="71024"/>
                    <a:pt x="169186" y="80118"/>
                    <a:pt x="159093" y="80318"/>
                  </a:cubicBezTo>
                  <a:lnTo>
                    <a:pt x="16189" y="80318"/>
                  </a:lnTo>
                  <a:cubicBezTo>
                    <a:pt x="15190" y="80318"/>
                    <a:pt x="12891" y="81817"/>
                    <a:pt x="12791" y="85415"/>
                  </a:cubicBezTo>
                  <a:lnTo>
                    <a:pt x="12791" y="147773"/>
                  </a:lnTo>
                  <a:cubicBezTo>
                    <a:pt x="12891" y="151370"/>
                    <a:pt x="15190" y="152869"/>
                    <a:pt x="16189" y="152869"/>
                  </a:cubicBezTo>
                  <a:lnTo>
                    <a:pt x="148400" y="152869"/>
                  </a:lnTo>
                  <a:cubicBezTo>
                    <a:pt x="151998" y="152869"/>
                    <a:pt x="154896" y="155767"/>
                    <a:pt x="154896" y="159265"/>
                  </a:cubicBezTo>
                  <a:cubicBezTo>
                    <a:pt x="154896" y="162762"/>
                    <a:pt x="151998" y="165661"/>
                    <a:pt x="148400" y="165661"/>
                  </a:cubicBezTo>
                  <a:close/>
                  <a:moveTo>
                    <a:pt x="297100" y="146374"/>
                  </a:moveTo>
                  <a:cubicBezTo>
                    <a:pt x="295101" y="146374"/>
                    <a:pt x="293202" y="145374"/>
                    <a:pt x="292003" y="143775"/>
                  </a:cubicBezTo>
                  <a:cubicBezTo>
                    <a:pt x="289905" y="140977"/>
                    <a:pt x="290504" y="136980"/>
                    <a:pt x="293302" y="134881"/>
                  </a:cubicBezTo>
                  <a:lnTo>
                    <a:pt x="307593" y="124189"/>
                  </a:lnTo>
                  <a:cubicBezTo>
                    <a:pt x="310391" y="122590"/>
                    <a:pt x="311990" y="119891"/>
                    <a:pt x="311990" y="116594"/>
                  </a:cubicBezTo>
                  <a:cubicBezTo>
                    <a:pt x="311990" y="113296"/>
                    <a:pt x="310391" y="110598"/>
                    <a:pt x="307593" y="108999"/>
                  </a:cubicBezTo>
                  <a:lnTo>
                    <a:pt x="306993" y="108599"/>
                  </a:lnTo>
                  <a:lnTo>
                    <a:pt x="178780" y="12763"/>
                  </a:lnTo>
                  <a:cubicBezTo>
                    <a:pt x="175982" y="10665"/>
                    <a:pt x="175382" y="6568"/>
                    <a:pt x="177480" y="3770"/>
                  </a:cubicBezTo>
                  <a:cubicBezTo>
                    <a:pt x="179579" y="1072"/>
                    <a:pt x="183676" y="472"/>
                    <a:pt x="186474" y="2470"/>
                  </a:cubicBezTo>
                  <a:lnTo>
                    <a:pt x="314288" y="98106"/>
                  </a:lnTo>
                  <a:cubicBezTo>
                    <a:pt x="320784" y="101903"/>
                    <a:pt x="324781" y="108999"/>
                    <a:pt x="324781" y="116594"/>
                  </a:cubicBezTo>
                  <a:cubicBezTo>
                    <a:pt x="324781" y="124089"/>
                    <a:pt x="320784" y="131184"/>
                    <a:pt x="314388" y="135081"/>
                  </a:cubicBezTo>
                  <a:lnTo>
                    <a:pt x="300997" y="144974"/>
                  </a:lnTo>
                  <a:cubicBezTo>
                    <a:pt x="300997" y="145074"/>
                    <a:pt x="300997" y="145074"/>
                    <a:pt x="300997" y="145074"/>
                  </a:cubicBezTo>
                  <a:cubicBezTo>
                    <a:pt x="299798" y="145874"/>
                    <a:pt x="298499" y="146374"/>
                    <a:pt x="297100" y="146374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2" name="Group 551">
            <a:extLst>
              <a:ext uri="{FF2B5EF4-FFF2-40B4-BE49-F238E27FC236}">
                <a16:creationId xmlns:a16="http://schemas.microsoft.com/office/drawing/2014/main" id="{8691E8AA-5319-4C2D-A017-D5EB131C568F}"/>
              </a:ext>
            </a:extLst>
          </p:cNvPr>
          <p:cNvGrpSpPr/>
          <p:nvPr/>
        </p:nvGrpSpPr>
        <p:grpSpPr>
          <a:xfrm>
            <a:off x="7512495" y="5746417"/>
            <a:ext cx="639569" cy="639569"/>
            <a:chOff x="7512495" y="5746417"/>
            <a:chExt cx="639569" cy="639569"/>
          </a:xfrm>
        </p:grpSpPr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C2E6F575-0C82-410B-96F1-7E92D34B6D43}"/>
                </a:ext>
              </a:extLst>
            </p:cNvPr>
            <p:cNvSpPr/>
            <p:nvPr/>
          </p:nvSpPr>
          <p:spPr>
            <a:xfrm>
              <a:off x="7681881" y="5869019"/>
              <a:ext cx="309791" cy="399730"/>
            </a:xfrm>
            <a:custGeom>
              <a:avLst/>
              <a:gdLst>
                <a:gd name="connsiteX0" fmla="*/ 111725 w 309791"/>
                <a:gd name="connsiteY0" fmla="*/ 401729 h 399730"/>
                <a:gd name="connsiteX1" fmla="*/ 18188 w 309791"/>
                <a:gd name="connsiteY1" fmla="*/ 401729 h 399730"/>
                <a:gd name="connsiteX2" fmla="*/ 0 w 309791"/>
                <a:gd name="connsiteY2" fmla="*/ 383541 h 399730"/>
                <a:gd name="connsiteX3" fmla="*/ 5396 w 309791"/>
                <a:gd name="connsiteY3" fmla="*/ 370850 h 399730"/>
                <a:gd name="connsiteX4" fmla="*/ 171684 w 309791"/>
                <a:gd name="connsiteY4" fmla="*/ 204562 h 399730"/>
                <a:gd name="connsiteX5" fmla="*/ 173183 w 309791"/>
                <a:gd name="connsiteY5" fmla="*/ 200864 h 399730"/>
                <a:gd name="connsiteX6" fmla="*/ 171684 w 309791"/>
                <a:gd name="connsiteY6" fmla="*/ 197067 h 399730"/>
                <a:gd name="connsiteX7" fmla="*/ 160092 w 309791"/>
                <a:gd name="connsiteY7" fmla="*/ 185575 h 399730"/>
                <a:gd name="connsiteX8" fmla="*/ 158293 w 309791"/>
                <a:gd name="connsiteY8" fmla="*/ 180978 h 399730"/>
                <a:gd name="connsiteX9" fmla="*/ 160092 w 309791"/>
                <a:gd name="connsiteY9" fmla="*/ 176481 h 399730"/>
                <a:gd name="connsiteX10" fmla="*/ 169186 w 309791"/>
                <a:gd name="connsiteY10" fmla="*/ 176481 h 399730"/>
                <a:gd name="connsiteX11" fmla="*/ 180678 w 309791"/>
                <a:gd name="connsiteY11" fmla="*/ 188073 h 399730"/>
                <a:gd name="connsiteX12" fmla="*/ 185974 w 309791"/>
                <a:gd name="connsiteY12" fmla="*/ 200864 h 399730"/>
                <a:gd name="connsiteX13" fmla="*/ 180678 w 309791"/>
                <a:gd name="connsiteY13" fmla="*/ 213556 h 399730"/>
                <a:gd name="connsiteX14" fmla="*/ 14390 w 309791"/>
                <a:gd name="connsiteY14" fmla="*/ 379944 h 399730"/>
                <a:gd name="connsiteX15" fmla="*/ 12791 w 309791"/>
                <a:gd name="connsiteY15" fmla="*/ 383541 h 399730"/>
                <a:gd name="connsiteX16" fmla="*/ 18188 w 309791"/>
                <a:gd name="connsiteY16" fmla="*/ 388938 h 399730"/>
                <a:gd name="connsiteX17" fmla="*/ 111725 w 309791"/>
                <a:gd name="connsiteY17" fmla="*/ 388938 h 399730"/>
                <a:gd name="connsiteX18" fmla="*/ 115522 w 309791"/>
                <a:gd name="connsiteY18" fmla="*/ 387339 h 399730"/>
                <a:gd name="connsiteX19" fmla="*/ 149099 w 309791"/>
                <a:gd name="connsiteY19" fmla="*/ 353761 h 399730"/>
                <a:gd name="connsiteX20" fmla="*/ 158093 w 309791"/>
                <a:gd name="connsiteY20" fmla="*/ 353761 h 399730"/>
                <a:gd name="connsiteX21" fmla="*/ 158093 w 309791"/>
                <a:gd name="connsiteY21" fmla="*/ 362855 h 399730"/>
                <a:gd name="connsiteX22" fmla="*/ 124516 w 309791"/>
                <a:gd name="connsiteY22" fmla="*/ 396433 h 399730"/>
                <a:gd name="connsiteX23" fmla="*/ 111725 w 309791"/>
                <a:gd name="connsiteY23" fmla="*/ 401729 h 399730"/>
                <a:gd name="connsiteX24" fmla="*/ 167187 w 309791"/>
                <a:gd name="connsiteY24" fmla="*/ 351163 h 399730"/>
                <a:gd name="connsiteX25" fmla="*/ 162590 w 309791"/>
                <a:gd name="connsiteY25" fmla="*/ 349264 h 399730"/>
                <a:gd name="connsiteX26" fmla="*/ 162590 w 309791"/>
                <a:gd name="connsiteY26" fmla="*/ 340270 h 399730"/>
                <a:gd name="connsiteX27" fmla="*/ 298299 w 309791"/>
                <a:gd name="connsiteY27" fmla="*/ 204562 h 399730"/>
                <a:gd name="connsiteX28" fmla="*/ 299898 w 309791"/>
                <a:gd name="connsiteY28" fmla="*/ 200864 h 399730"/>
                <a:gd name="connsiteX29" fmla="*/ 298299 w 309791"/>
                <a:gd name="connsiteY29" fmla="*/ 197067 h 399730"/>
                <a:gd name="connsiteX30" fmla="*/ 115522 w 309791"/>
                <a:gd name="connsiteY30" fmla="*/ 14390 h 399730"/>
                <a:gd name="connsiteX31" fmla="*/ 111725 w 309791"/>
                <a:gd name="connsiteY31" fmla="*/ 12791 h 399730"/>
                <a:gd name="connsiteX32" fmla="*/ 21186 w 309791"/>
                <a:gd name="connsiteY32" fmla="*/ 12791 h 399730"/>
                <a:gd name="connsiteX33" fmla="*/ 14790 w 309791"/>
                <a:gd name="connsiteY33" fmla="*/ 6396 h 399730"/>
                <a:gd name="connsiteX34" fmla="*/ 21186 w 309791"/>
                <a:gd name="connsiteY34" fmla="*/ 0 h 399730"/>
                <a:gd name="connsiteX35" fmla="*/ 111725 w 309791"/>
                <a:gd name="connsiteY35" fmla="*/ 0 h 399730"/>
                <a:gd name="connsiteX36" fmla="*/ 124516 w 309791"/>
                <a:gd name="connsiteY36" fmla="*/ 5296 h 399730"/>
                <a:gd name="connsiteX37" fmla="*/ 307393 w 309791"/>
                <a:gd name="connsiteY37" fmla="*/ 188073 h 399730"/>
                <a:gd name="connsiteX38" fmla="*/ 312589 w 309791"/>
                <a:gd name="connsiteY38" fmla="*/ 200864 h 399730"/>
                <a:gd name="connsiteX39" fmla="*/ 307393 w 309791"/>
                <a:gd name="connsiteY39" fmla="*/ 213556 h 399730"/>
                <a:gd name="connsiteX40" fmla="*/ 171684 w 309791"/>
                <a:gd name="connsiteY40" fmla="*/ 349264 h 399730"/>
                <a:gd name="connsiteX41" fmla="*/ 167187 w 309791"/>
                <a:gd name="connsiteY41" fmla="*/ 351163 h 399730"/>
                <a:gd name="connsiteX42" fmla="*/ 151098 w 309791"/>
                <a:gd name="connsiteY42" fmla="*/ 173883 h 399730"/>
                <a:gd name="connsiteX43" fmla="*/ 146601 w 309791"/>
                <a:gd name="connsiteY43" fmla="*/ 171984 h 399730"/>
                <a:gd name="connsiteX44" fmla="*/ 144702 w 309791"/>
                <a:gd name="connsiteY44" fmla="*/ 167487 h 399730"/>
                <a:gd name="connsiteX45" fmla="*/ 146601 w 309791"/>
                <a:gd name="connsiteY45" fmla="*/ 162890 h 399730"/>
                <a:gd name="connsiteX46" fmla="*/ 155595 w 309791"/>
                <a:gd name="connsiteY46" fmla="*/ 162890 h 399730"/>
                <a:gd name="connsiteX47" fmla="*/ 155595 w 309791"/>
                <a:gd name="connsiteY47" fmla="*/ 171984 h 399730"/>
                <a:gd name="connsiteX48" fmla="*/ 151098 w 309791"/>
                <a:gd name="connsiteY48" fmla="*/ 173883 h 399730"/>
                <a:gd name="connsiteX49" fmla="*/ 137507 w 309791"/>
                <a:gd name="connsiteY49" fmla="*/ 160292 h 399730"/>
                <a:gd name="connsiteX50" fmla="*/ 133010 w 309791"/>
                <a:gd name="connsiteY50" fmla="*/ 158393 h 399730"/>
                <a:gd name="connsiteX51" fmla="*/ 5396 w 309791"/>
                <a:gd name="connsiteY51" fmla="*/ 30879 h 399730"/>
                <a:gd name="connsiteX52" fmla="*/ 100 w 309791"/>
                <a:gd name="connsiteY52" fmla="*/ 18188 h 399730"/>
                <a:gd name="connsiteX53" fmla="*/ 400 w 309791"/>
                <a:gd name="connsiteY53" fmla="*/ 14590 h 399730"/>
                <a:gd name="connsiteX54" fmla="*/ 7894 w 309791"/>
                <a:gd name="connsiteY54" fmla="*/ 9593 h 399730"/>
                <a:gd name="connsiteX55" fmla="*/ 11992 w 309791"/>
                <a:gd name="connsiteY55" fmla="*/ 12292 h 399730"/>
                <a:gd name="connsiteX56" fmla="*/ 12991 w 309791"/>
                <a:gd name="connsiteY56" fmla="*/ 17088 h 399730"/>
                <a:gd name="connsiteX57" fmla="*/ 12791 w 309791"/>
                <a:gd name="connsiteY57" fmla="*/ 18188 h 399730"/>
                <a:gd name="connsiteX58" fmla="*/ 14390 w 309791"/>
                <a:gd name="connsiteY58" fmla="*/ 21785 h 399730"/>
                <a:gd name="connsiteX59" fmla="*/ 142004 w 309791"/>
                <a:gd name="connsiteY59" fmla="*/ 149399 h 399730"/>
                <a:gd name="connsiteX60" fmla="*/ 142004 w 309791"/>
                <a:gd name="connsiteY60" fmla="*/ 158393 h 399730"/>
                <a:gd name="connsiteX61" fmla="*/ 137507 w 309791"/>
                <a:gd name="connsiteY61" fmla="*/ 160292 h 39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309791" h="399730">
                  <a:moveTo>
                    <a:pt x="111725" y="401729"/>
                  </a:moveTo>
                  <a:lnTo>
                    <a:pt x="18188" y="401729"/>
                  </a:lnTo>
                  <a:cubicBezTo>
                    <a:pt x="6995" y="401629"/>
                    <a:pt x="100" y="392236"/>
                    <a:pt x="0" y="383541"/>
                  </a:cubicBezTo>
                  <a:cubicBezTo>
                    <a:pt x="0" y="378844"/>
                    <a:pt x="1999" y="374247"/>
                    <a:pt x="5396" y="370850"/>
                  </a:cubicBezTo>
                  <a:lnTo>
                    <a:pt x="171684" y="204562"/>
                  </a:lnTo>
                  <a:cubicBezTo>
                    <a:pt x="172683" y="203563"/>
                    <a:pt x="173183" y="202264"/>
                    <a:pt x="173183" y="200864"/>
                  </a:cubicBezTo>
                  <a:cubicBezTo>
                    <a:pt x="173183" y="199365"/>
                    <a:pt x="172683" y="198066"/>
                    <a:pt x="171684" y="197067"/>
                  </a:cubicBezTo>
                  <a:lnTo>
                    <a:pt x="160092" y="185575"/>
                  </a:lnTo>
                  <a:cubicBezTo>
                    <a:pt x="158893" y="184376"/>
                    <a:pt x="158193" y="182777"/>
                    <a:pt x="158293" y="180978"/>
                  </a:cubicBezTo>
                  <a:cubicBezTo>
                    <a:pt x="158293" y="179279"/>
                    <a:pt x="158893" y="177680"/>
                    <a:pt x="160092" y="176481"/>
                  </a:cubicBezTo>
                  <a:cubicBezTo>
                    <a:pt x="162491" y="174082"/>
                    <a:pt x="166788" y="174082"/>
                    <a:pt x="169186" y="176481"/>
                  </a:cubicBezTo>
                  <a:lnTo>
                    <a:pt x="180678" y="188073"/>
                  </a:lnTo>
                  <a:cubicBezTo>
                    <a:pt x="184176" y="191471"/>
                    <a:pt x="185974" y="195968"/>
                    <a:pt x="185974" y="200864"/>
                  </a:cubicBezTo>
                  <a:cubicBezTo>
                    <a:pt x="185974" y="205561"/>
                    <a:pt x="184076" y="210258"/>
                    <a:pt x="180678" y="213556"/>
                  </a:cubicBezTo>
                  <a:lnTo>
                    <a:pt x="14390" y="379944"/>
                  </a:lnTo>
                  <a:cubicBezTo>
                    <a:pt x="13291" y="381043"/>
                    <a:pt x="12891" y="382142"/>
                    <a:pt x="12791" y="383541"/>
                  </a:cubicBezTo>
                  <a:cubicBezTo>
                    <a:pt x="12891" y="386240"/>
                    <a:pt x="14790" y="388938"/>
                    <a:pt x="18188" y="388938"/>
                  </a:cubicBezTo>
                  <a:lnTo>
                    <a:pt x="111725" y="388938"/>
                  </a:lnTo>
                  <a:cubicBezTo>
                    <a:pt x="113223" y="388938"/>
                    <a:pt x="114522" y="388338"/>
                    <a:pt x="115522" y="387339"/>
                  </a:cubicBezTo>
                  <a:lnTo>
                    <a:pt x="149099" y="353761"/>
                  </a:lnTo>
                  <a:cubicBezTo>
                    <a:pt x="151498" y="351363"/>
                    <a:pt x="155695" y="351363"/>
                    <a:pt x="158093" y="353761"/>
                  </a:cubicBezTo>
                  <a:cubicBezTo>
                    <a:pt x="160592" y="356260"/>
                    <a:pt x="160592" y="360357"/>
                    <a:pt x="158093" y="362855"/>
                  </a:cubicBezTo>
                  <a:lnTo>
                    <a:pt x="124516" y="396433"/>
                  </a:lnTo>
                  <a:cubicBezTo>
                    <a:pt x="121118" y="399830"/>
                    <a:pt x="116621" y="401729"/>
                    <a:pt x="111725" y="401729"/>
                  </a:cubicBezTo>
                  <a:close/>
                  <a:moveTo>
                    <a:pt x="167187" y="351163"/>
                  </a:moveTo>
                  <a:cubicBezTo>
                    <a:pt x="165488" y="351163"/>
                    <a:pt x="163889" y="350463"/>
                    <a:pt x="162590" y="349264"/>
                  </a:cubicBezTo>
                  <a:cubicBezTo>
                    <a:pt x="160192" y="346766"/>
                    <a:pt x="160192" y="342769"/>
                    <a:pt x="162590" y="340270"/>
                  </a:cubicBezTo>
                  <a:lnTo>
                    <a:pt x="298299" y="204562"/>
                  </a:lnTo>
                  <a:cubicBezTo>
                    <a:pt x="299298" y="203563"/>
                    <a:pt x="299798" y="202264"/>
                    <a:pt x="299898" y="200864"/>
                  </a:cubicBezTo>
                  <a:cubicBezTo>
                    <a:pt x="299798" y="199365"/>
                    <a:pt x="299298" y="198066"/>
                    <a:pt x="298299" y="197067"/>
                  </a:cubicBezTo>
                  <a:lnTo>
                    <a:pt x="115522" y="14390"/>
                  </a:lnTo>
                  <a:cubicBezTo>
                    <a:pt x="114522" y="13391"/>
                    <a:pt x="113223" y="12791"/>
                    <a:pt x="111725" y="12791"/>
                  </a:cubicBezTo>
                  <a:lnTo>
                    <a:pt x="21186" y="12791"/>
                  </a:lnTo>
                  <a:cubicBezTo>
                    <a:pt x="17688" y="12791"/>
                    <a:pt x="14790" y="9893"/>
                    <a:pt x="14790" y="6396"/>
                  </a:cubicBezTo>
                  <a:cubicBezTo>
                    <a:pt x="14790" y="2898"/>
                    <a:pt x="17688" y="0"/>
                    <a:pt x="21186" y="0"/>
                  </a:cubicBezTo>
                  <a:lnTo>
                    <a:pt x="111725" y="0"/>
                  </a:lnTo>
                  <a:cubicBezTo>
                    <a:pt x="116621" y="0"/>
                    <a:pt x="121118" y="1898"/>
                    <a:pt x="124516" y="5296"/>
                  </a:cubicBezTo>
                  <a:lnTo>
                    <a:pt x="307393" y="188073"/>
                  </a:lnTo>
                  <a:cubicBezTo>
                    <a:pt x="310690" y="191371"/>
                    <a:pt x="312689" y="196068"/>
                    <a:pt x="312589" y="200864"/>
                  </a:cubicBezTo>
                  <a:cubicBezTo>
                    <a:pt x="312689" y="205561"/>
                    <a:pt x="310790" y="210158"/>
                    <a:pt x="307393" y="213556"/>
                  </a:cubicBezTo>
                  <a:lnTo>
                    <a:pt x="171684" y="349264"/>
                  </a:lnTo>
                  <a:cubicBezTo>
                    <a:pt x="170485" y="350463"/>
                    <a:pt x="168886" y="351163"/>
                    <a:pt x="167187" y="351163"/>
                  </a:cubicBezTo>
                  <a:close/>
                  <a:moveTo>
                    <a:pt x="151098" y="173883"/>
                  </a:moveTo>
                  <a:cubicBezTo>
                    <a:pt x="149399" y="173883"/>
                    <a:pt x="147800" y="173183"/>
                    <a:pt x="146601" y="171984"/>
                  </a:cubicBezTo>
                  <a:cubicBezTo>
                    <a:pt x="145302" y="170785"/>
                    <a:pt x="144702" y="169186"/>
                    <a:pt x="144702" y="167487"/>
                  </a:cubicBezTo>
                  <a:cubicBezTo>
                    <a:pt x="144702" y="165788"/>
                    <a:pt x="145302" y="164189"/>
                    <a:pt x="146601" y="162890"/>
                  </a:cubicBezTo>
                  <a:cubicBezTo>
                    <a:pt x="148999" y="160492"/>
                    <a:pt x="153196" y="160492"/>
                    <a:pt x="155595" y="162890"/>
                  </a:cubicBezTo>
                  <a:cubicBezTo>
                    <a:pt x="158093" y="165388"/>
                    <a:pt x="158093" y="169486"/>
                    <a:pt x="155595" y="171984"/>
                  </a:cubicBezTo>
                  <a:cubicBezTo>
                    <a:pt x="154396" y="173183"/>
                    <a:pt x="152797" y="173883"/>
                    <a:pt x="151098" y="173883"/>
                  </a:cubicBezTo>
                  <a:close/>
                  <a:moveTo>
                    <a:pt x="137507" y="160292"/>
                  </a:moveTo>
                  <a:cubicBezTo>
                    <a:pt x="135808" y="160292"/>
                    <a:pt x="134209" y="159592"/>
                    <a:pt x="133010" y="158393"/>
                  </a:cubicBezTo>
                  <a:lnTo>
                    <a:pt x="5396" y="30879"/>
                  </a:lnTo>
                  <a:cubicBezTo>
                    <a:pt x="1999" y="27481"/>
                    <a:pt x="0" y="22884"/>
                    <a:pt x="100" y="18188"/>
                  </a:cubicBezTo>
                  <a:cubicBezTo>
                    <a:pt x="100" y="16888"/>
                    <a:pt x="199" y="15689"/>
                    <a:pt x="400" y="14590"/>
                  </a:cubicBezTo>
                  <a:cubicBezTo>
                    <a:pt x="1099" y="11192"/>
                    <a:pt x="4397" y="8894"/>
                    <a:pt x="7894" y="9593"/>
                  </a:cubicBezTo>
                  <a:cubicBezTo>
                    <a:pt x="9593" y="9893"/>
                    <a:pt x="11092" y="10893"/>
                    <a:pt x="11992" y="12292"/>
                  </a:cubicBezTo>
                  <a:cubicBezTo>
                    <a:pt x="12991" y="13691"/>
                    <a:pt x="13291" y="15389"/>
                    <a:pt x="12991" y="17088"/>
                  </a:cubicBezTo>
                  <a:cubicBezTo>
                    <a:pt x="12891" y="17488"/>
                    <a:pt x="12791" y="17788"/>
                    <a:pt x="12791" y="18188"/>
                  </a:cubicBezTo>
                  <a:cubicBezTo>
                    <a:pt x="12891" y="19587"/>
                    <a:pt x="13391" y="20686"/>
                    <a:pt x="14390" y="21785"/>
                  </a:cubicBezTo>
                  <a:lnTo>
                    <a:pt x="142004" y="149399"/>
                  </a:lnTo>
                  <a:cubicBezTo>
                    <a:pt x="144502" y="151897"/>
                    <a:pt x="144502" y="155895"/>
                    <a:pt x="142004" y="158393"/>
                  </a:cubicBezTo>
                  <a:cubicBezTo>
                    <a:pt x="140805" y="159592"/>
                    <a:pt x="139206" y="160292"/>
                    <a:pt x="137507" y="160292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7A027497-B3BC-4441-A60D-4F297409DD89}"/>
                </a:ext>
              </a:extLst>
            </p:cNvPr>
            <p:cNvSpPr/>
            <p:nvPr/>
          </p:nvSpPr>
          <p:spPr>
            <a:xfrm>
              <a:off x="7512495" y="5746417"/>
              <a:ext cx="639569" cy="639569"/>
            </a:xfrm>
            <a:custGeom>
              <a:avLst/>
              <a:gdLst>
                <a:gd name="connsiteX0" fmla="*/ 323482 w 639568"/>
                <a:gd name="connsiteY0" fmla="*/ 646949 h 639568"/>
                <a:gd name="connsiteX1" fmla="*/ 166688 w 639568"/>
                <a:gd name="connsiteY1" fmla="*/ 606376 h 639568"/>
                <a:gd name="connsiteX2" fmla="*/ 164189 w 639568"/>
                <a:gd name="connsiteY2" fmla="*/ 597782 h 639568"/>
                <a:gd name="connsiteX3" fmla="*/ 172883 w 639568"/>
                <a:gd name="connsiteY3" fmla="*/ 595284 h 639568"/>
                <a:gd name="connsiteX4" fmla="*/ 323482 w 639568"/>
                <a:gd name="connsiteY4" fmla="*/ 634157 h 639568"/>
                <a:gd name="connsiteX5" fmla="*/ 567917 w 639568"/>
                <a:gd name="connsiteY5" fmla="*/ 515237 h 639568"/>
                <a:gd name="connsiteX6" fmla="*/ 576911 w 639568"/>
                <a:gd name="connsiteY6" fmla="*/ 514138 h 639568"/>
                <a:gd name="connsiteX7" fmla="*/ 578011 w 639568"/>
                <a:gd name="connsiteY7" fmla="*/ 523132 h 639568"/>
                <a:gd name="connsiteX8" fmla="*/ 467285 w 639568"/>
                <a:gd name="connsiteY8" fmla="*/ 613271 h 639568"/>
                <a:gd name="connsiteX9" fmla="*/ 323482 w 639568"/>
                <a:gd name="connsiteY9" fmla="*/ 646949 h 639568"/>
                <a:gd name="connsiteX10" fmla="*/ 153297 w 639568"/>
                <a:gd name="connsiteY10" fmla="*/ 597382 h 639568"/>
                <a:gd name="connsiteX11" fmla="*/ 149899 w 639568"/>
                <a:gd name="connsiteY11" fmla="*/ 596383 h 639568"/>
                <a:gd name="connsiteX12" fmla="*/ 147900 w 639568"/>
                <a:gd name="connsiteY12" fmla="*/ 587589 h 639568"/>
                <a:gd name="connsiteX13" fmla="*/ 156794 w 639568"/>
                <a:gd name="connsiteY13" fmla="*/ 585590 h 639568"/>
                <a:gd name="connsiteX14" fmla="*/ 158693 w 639568"/>
                <a:gd name="connsiteY14" fmla="*/ 594484 h 639568"/>
                <a:gd name="connsiteX15" fmla="*/ 153297 w 639568"/>
                <a:gd name="connsiteY15" fmla="*/ 597382 h 639568"/>
                <a:gd name="connsiteX16" fmla="*/ 137407 w 639568"/>
                <a:gd name="connsiteY16" fmla="*/ 586589 h 639568"/>
                <a:gd name="connsiteX17" fmla="*/ 133710 w 639568"/>
                <a:gd name="connsiteY17" fmla="*/ 585390 h 639568"/>
                <a:gd name="connsiteX18" fmla="*/ 18388 w 639568"/>
                <a:gd name="connsiteY18" fmla="*/ 430994 h 639568"/>
                <a:gd name="connsiteX19" fmla="*/ 18587 w 639568"/>
                <a:gd name="connsiteY19" fmla="*/ 426098 h 639568"/>
                <a:gd name="connsiteX20" fmla="*/ 22285 w 639568"/>
                <a:gd name="connsiteY20" fmla="*/ 422800 h 639568"/>
                <a:gd name="connsiteX21" fmla="*/ 30379 w 639568"/>
                <a:gd name="connsiteY21" fmla="*/ 426697 h 639568"/>
                <a:gd name="connsiteX22" fmla="*/ 141205 w 639568"/>
                <a:gd name="connsiteY22" fmla="*/ 575097 h 639568"/>
                <a:gd name="connsiteX23" fmla="*/ 142604 w 639568"/>
                <a:gd name="connsiteY23" fmla="*/ 583991 h 639568"/>
                <a:gd name="connsiteX24" fmla="*/ 137407 w 639568"/>
                <a:gd name="connsiteY24" fmla="*/ 586589 h 639568"/>
                <a:gd name="connsiteX25" fmla="*/ 584406 w 639568"/>
                <a:gd name="connsiteY25" fmla="*/ 510141 h 639568"/>
                <a:gd name="connsiteX26" fmla="*/ 580708 w 639568"/>
                <a:gd name="connsiteY26" fmla="*/ 509042 h 639568"/>
                <a:gd name="connsiteX27" fmla="*/ 579110 w 639568"/>
                <a:gd name="connsiteY27" fmla="*/ 500148 h 639568"/>
                <a:gd name="connsiteX28" fmla="*/ 634173 w 639568"/>
                <a:gd name="connsiteY28" fmla="*/ 323467 h 639568"/>
                <a:gd name="connsiteX29" fmla="*/ 429610 w 639568"/>
                <a:gd name="connsiteY29" fmla="*/ 31364 h 639568"/>
                <a:gd name="connsiteX30" fmla="*/ 429510 w 639568"/>
                <a:gd name="connsiteY30" fmla="*/ 31264 h 639568"/>
                <a:gd name="connsiteX31" fmla="*/ 426013 w 639568"/>
                <a:gd name="connsiteY31" fmla="*/ 28066 h 639568"/>
                <a:gd name="connsiteX32" fmla="*/ 425713 w 639568"/>
                <a:gd name="connsiteY32" fmla="*/ 23169 h 639568"/>
                <a:gd name="connsiteX33" fmla="*/ 433907 w 639568"/>
                <a:gd name="connsiteY33" fmla="*/ 19272 h 639568"/>
                <a:gd name="connsiteX34" fmla="*/ 587104 w 639568"/>
                <a:gd name="connsiteY34" fmla="*/ 135793 h 639568"/>
                <a:gd name="connsiteX35" fmla="*/ 646964 w 639568"/>
                <a:gd name="connsiteY35" fmla="*/ 323467 h 639568"/>
                <a:gd name="connsiteX36" fmla="*/ 589603 w 639568"/>
                <a:gd name="connsiteY36" fmla="*/ 507443 h 639568"/>
                <a:gd name="connsiteX37" fmla="*/ 584406 w 639568"/>
                <a:gd name="connsiteY37" fmla="*/ 510141 h 639568"/>
                <a:gd name="connsiteX38" fmla="*/ 18587 w 639568"/>
                <a:gd name="connsiteY38" fmla="*/ 417004 h 639568"/>
                <a:gd name="connsiteX39" fmla="*/ 12392 w 639568"/>
                <a:gd name="connsiteY39" fmla="*/ 412307 h 639568"/>
                <a:gd name="connsiteX40" fmla="*/ 0 w 639568"/>
                <a:gd name="connsiteY40" fmla="*/ 323467 h 639568"/>
                <a:gd name="connsiteX41" fmla="*/ 51865 w 639568"/>
                <a:gd name="connsiteY41" fmla="*/ 147685 h 639568"/>
                <a:gd name="connsiteX42" fmla="*/ 186375 w 639568"/>
                <a:gd name="connsiteY42" fmla="*/ 30364 h 639568"/>
                <a:gd name="connsiteX43" fmla="*/ 194869 w 639568"/>
                <a:gd name="connsiteY43" fmla="*/ 33462 h 639568"/>
                <a:gd name="connsiteX44" fmla="*/ 191771 w 639568"/>
                <a:gd name="connsiteY44" fmla="*/ 41957 h 639568"/>
                <a:gd name="connsiteX45" fmla="*/ 12791 w 639568"/>
                <a:gd name="connsiteY45" fmla="*/ 323467 h 639568"/>
                <a:gd name="connsiteX46" fmla="*/ 24683 w 639568"/>
                <a:gd name="connsiteY46" fmla="*/ 408809 h 639568"/>
                <a:gd name="connsiteX47" fmla="*/ 24184 w 639568"/>
                <a:gd name="connsiteY47" fmla="*/ 413706 h 639568"/>
                <a:gd name="connsiteX48" fmla="*/ 20286 w 639568"/>
                <a:gd name="connsiteY48" fmla="*/ 416704 h 639568"/>
                <a:gd name="connsiteX49" fmla="*/ 18587 w 639568"/>
                <a:gd name="connsiteY49" fmla="*/ 417004 h 639568"/>
                <a:gd name="connsiteX50" fmla="*/ 206561 w 639568"/>
                <a:gd name="connsiteY50" fmla="*/ 34961 h 639568"/>
                <a:gd name="connsiteX51" fmla="*/ 200665 w 639568"/>
                <a:gd name="connsiteY51" fmla="*/ 30964 h 639568"/>
                <a:gd name="connsiteX52" fmla="*/ 200765 w 639568"/>
                <a:gd name="connsiteY52" fmla="*/ 26067 h 639568"/>
                <a:gd name="connsiteX53" fmla="*/ 204262 w 639568"/>
                <a:gd name="connsiteY53" fmla="*/ 22670 h 639568"/>
                <a:gd name="connsiteX54" fmla="*/ 212557 w 639568"/>
                <a:gd name="connsiteY54" fmla="*/ 26267 h 639568"/>
                <a:gd name="connsiteX55" fmla="*/ 208959 w 639568"/>
                <a:gd name="connsiteY55" fmla="*/ 34561 h 639568"/>
                <a:gd name="connsiteX56" fmla="*/ 206561 w 639568"/>
                <a:gd name="connsiteY56" fmla="*/ 34961 h 639568"/>
                <a:gd name="connsiteX57" fmla="*/ 224648 w 639568"/>
                <a:gd name="connsiteY57" fmla="*/ 28466 h 639568"/>
                <a:gd name="connsiteX58" fmla="*/ 218553 w 639568"/>
                <a:gd name="connsiteY58" fmla="*/ 24069 h 639568"/>
                <a:gd name="connsiteX59" fmla="*/ 222650 w 639568"/>
                <a:gd name="connsiteY59" fmla="*/ 15974 h 639568"/>
                <a:gd name="connsiteX60" fmla="*/ 415320 w 639568"/>
                <a:gd name="connsiteY60" fmla="*/ 13176 h 639568"/>
                <a:gd name="connsiteX61" fmla="*/ 419117 w 639568"/>
                <a:gd name="connsiteY61" fmla="*/ 16274 h 639568"/>
                <a:gd name="connsiteX62" fmla="*/ 419717 w 639568"/>
                <a:gd name="connsiteY62" fmla="*/ 21071 h 639568"/>
                <a:gd name="connsiteX63" fmla="*/ 411723 w 639568"/>
                <a:gd name="connsiteY63" fmla="*/ 25468 h 639568"/>
                <a:gd name="connsiteX64" fmla="*/ 226647 w 639568"/>
                <a:gd name="connsiteY64" fmla="*/ 28166 h 639568"/>
                <a:gd name="connsiteX65" fmla="*/ 226547 w 639568"/>
                <a:gd name="connsiteY65" fmla="*/ 28166 h 639568"/>
                <a:gd name="connsiteX66" fmla="*/ 224648 w 639568"/>
                <a:gd name="connsiteY66" fmla="*/ 28466 h 63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639568" h="639568">
                  <a:moveTo>
                    <a:pt x="323482" y="646949"/>
                  </a:moveTo>
                  <a:cubicBezTo>
                    <a:pt x="268619" y="646949"/>
                    <a:pt x="214456" y="632958"/>
                    <a:pt x="166688" y="606376"/>
                  </a:cubicBezTo>
                  <a:cubicBezTo>
                    <a:pt x="163590" y="604677"/>
                    <a:pt x="162491" y="600780"/>
                    <a:pt x="164189" y="597782"/>
                  </a:cubicBezTo>
                  <a:cubicBezTo>
                    <a:pt x="165888" y="594784"/>
                    <a:pt x="169885" y="593585"/>
                    <a:pt x="172883" y="595284"/>
                  </a:cubicBezTo>
                  <a:cubicBezTo>
                    <a:pt x="218653" y="620667"/>
                    <a:pt x="270817" y="634157"/>
                    <a:pt x="323482" y="634157"/>
                  </a:cubicBezTo>
                  <a:cubicBezTo>
                    <a:pt x="419417" y="634157"/>
                    <a:pt x="508557" y="590786"/>
                    <a:pt x="567917" y="515237"/>
                  </a:cubicBezTo>
                  <a:cubicBezTo>
                    <a:pt x="570015" y="512539"/>
                    <a:pt x="574213" y="512040"/>
                    <a:pt x="576911" y="514138"/>
                  </a:cubicBezTo>
                  <a:cubicBezTo>
                    <a:pt x="579709" y="516337"/>
                    <a:pt x="580209" y="520334"/>
                    <a:pt x="578011" y="523132"/>
                  </a:cubicBezTo>
                  <a:cubicBezTo>
                    <a:pt x="548330" y="560807"/>
                    <a:pt x="510056" y="591986"/>
                    <a:pt x="467285" y="613271"/>
                  </a:cubicBezTo>
                  <a:cubicBezTo>
                    <a:pt x="422415" y="635656"/>
                    <a:pt x="374048" y="646949"/>
                    <a:pt x="323482" y="646949"/>
                  </a:cubicBezTo>
                  <a:close/>
                  <a:moveTo>
                    <a:pt x="153297" y="597382"/>
                  </a:moveTo>
                  <a:cubicBezTo>
                    <a:pt x="152097" y="597382"/>
                    <a:pt x="150898" y="597082"/>
                    <a:pt x="149899" y="596383"/>
                  </a:cubicBezTo>
                  <a:cubicBezTo>
                    <a:pt x="146901" y="594484"/>
                    <a:pt x="146001" y="590587"/>
                    <a:pt x="147900" y="587589"/>
                  </a:cubicBezTo>
                  <a:cubicBezTo>
                    <a:pt x="149699" y="584691"/>
                    <a:pt x="153896" y="583791"/>
                    <a:pt x="156794" y="585590"/>
                  </a:cubicBezTo>
                  <a:cubicBezTo>
                    <a:pt x="159692" y="587489"/>
                    <a:pt x="160592" y="591486"/>
                    <a:pt x="158693" y="594484"/>
                  </a:cubicBezTo>
                  <a:cubicBezTo>
                    <a:pt x="157494" y="596283"/>
                    <a:pt x="155495" y="597382"/>
                    <a:pt x="153297" y="597382"/>
                  </a:cubicBezTo>
                  <a:close/>
                  <a:moveTo>
                    <a:pt x="137407" y="586589"/>
                  </a:moveTo>
                  <a:cubicBezTo>
                    <a:pt x="136108" y="586589"/>
                    <a:pt x="134809" y="586190"/>
                    <a:pt x="133710" y="585390"/>
                  </a:cubicBezTo>
                  <a:cubicBezTo>
                    <a:pt x="80146" y="546516"/>
                    <a:pt x="40273" y="493152"/>
                    <a:pt x="18388" y="430994"/>
                  </a:cubicBezTo>
                  <a:cubicBezTo>
                    <a:pt x="17788" y="429395"/>
                    <a:pt x="17888" y="427597"/>
                    <a:pt x="18587" y="426098"/>
                  </a:cubicBezTo>
                  <a:cubicBezTo>
                    <a:pt x="19387" y="424598"/>
                    <a:pt x="20686" y="423399"/>
                    <a:pt x="22285" y="422800"/>
                  </a:cubicBezTo>
                  <a:cubicBezTo>
                    <a:pt x="25583" y="421701"/>
                    <a:pt x="29280" y="423499"/>
                    <a:pt x="30379" y="426697"/>
                  </a:cubicBezTo>
                  <a:cubicBezTo>
                    <a:pt x="51466" y="486457"/>
                    <a:pt x="89739" y="537722"/>
                    <a:pt x="141205" y="575097"/>
                  </a:cubicBezTo>
                  <a:cubicBezTo>
                    <a:pt x="144103" y="577096"/>
                    <a:pt x="144702" y="581093"/>
                    <a:pt x="142604" y="583991"/>
                  </a:cubicBezTo>
                  <a:cubicBezTo>
                    <a:pt x="141405" y="585690"/>
                    <a:pt x="139506" y="586589"/>
                    <a:pt x="137407" y="586589"/>
                  </a:cubicBezTo>
                  <a:close/>
                  <a:moveTo>
                    <a:pt x="584406" y="510141"/>
                  </a:moveTo>
                  <a:cubicBezTo>
                    <a:pt x="583107" y="510141"/>
                    <a:pt x="581807" y="509741"/>
                    <a:pt x="580708" y="509042"/>
                  </a:cubicBezTo>
                  <a:cubicBezTo>
                    <a:pt x="577811" y="507043"/>
                    <a:pt x="577111" y="503046"/>
                    <a:pt x="579110" y="500148"/>
                  </a:cubicBezTo>
                  <a:cubicBezTo>
                    <a:pt x="615185" y="448083"/>
                    <a:pt x="634173" y="387024"/>
                    <a:pt x="634173" y="323467"/>
                  </a:cubicBezTo>
                  <a:cubicBezTo>
                    <a:pt x="634173" y="193155"/>
                    <a:pt x="551928" y="75834"/>
                    <a:pt x="429610" y="31364"/>
                  </a:cubicBezTo>
                  <a:cubicBezTo>
                    <a:pt x="429510" y="31264"/>
                    <a:pt x="429510" y="31264"/>
                    <a:pt x="429510" y="31264"/>
                  </a:cubicBezTo>
                  <a:cubicBezTo>
                    <a:pt x="427912" y="30664"/>
                    <a:pt x="426712" y="29565"/>
                    <a:pt x="426013" y="28066"/>
                  </a:cubicBezTo>
                  <a:cubicBezTo>
                    <a:pt x="425213" y="26467"/>
                    <a:pt x="425113" y="24768"/>
                    <a:pt x="425713" y="23169"/>
                  </a:cubicBezTo>
                  <a:cubicBezTo>
                    <a:pt x="426912" y="19871"/>
                    <a:pt x="430709" y="18073"/>
                    <a:pt x="433907" y="19272"/>
                  </a:cubicBezTo>
                  <a:cubicBezTo>
                    <a:pt x="495766" y="41757"/>
                    <a:pt x="548730" y="82029"/>
                    <a:pt x="587104" y="135793"/>
                  </a:cubicBezTo>
                  <a:cubicBezTo>
                    <a:pt x="626278" y="190856"/>
                    <a:pt x="646964" y="255712"/>
                    <a:pt x="646964" y="323467"/>
                  </a:cubicBezTo>
                  <a:cubicBezTo>
                    <a:pt x="646964" y="389622"/>
                    <a:pt x="627177" y="453179"/>
                    <a:pt x="589603" y="507443"/>
                  </a:cubicBezTo>
                  <a:cubicBezTo>
                    <a:pt x="588403" y="509142"/>
                    <a:pt x="586405" y="510141"/>
                    <a:pt x="584406" y="510141"/>
                  </a:cubicBezTo>
                  <a:close/>
                  <a:moveTo>
                    <a:pt x="18587" y="417004"/>
                  </a:moveTo>
                  <a:cubicBezTo>
                    <a:pt x="15689" y="417004"/>
                    <a:pt x="13191" y="415105"/>
                    <a:pt x="12392" y="412307"/>
                  </a:cubicBezTo>
                  <a:cubicBezTo>
                    <a:pt x="4197" y="383526"/>
                    <a:pt x="0" y="353647"/>
                    <a:pt x="0" y="323467"/>
                  </a:cubicBezTo>
                  <a:cubicBezTo>
                    <a:pt x="0" y="260809"/>
                    <a:pt x="17988" y="200050"/>
                    <a:pt x="51865" y="147685"/>
                  </a:cubicBezTo>
                  <a:cubicBezTo>
                    <a:pt x="84943" y="96720"/>
                    <a:pt x="131412" y="56147"/>
                    <a:pt x="186375" y="30364"/>
                  </a:cubicBezTo>
                  <a:cubicBezTo>
                    <a:pt x="189372" y="28965"/>
                    <a:pt x="193369" y="30364"/>
                    <a:pt x="194869" y="33462"/>
                  </a:cubicBezTo>
                  <a:cubicBezTo>
                    <a:pt x="196368" y="36660"/>
                    <a:pt x="194969" y="40458"/>
                    <a:pt x="191771" y="41957"/>
                  </a:cubicBezTo>
                  <a:cubicBezTo>
                    <a:pt x="83044" y="93022"/>
                    <a:pt x="12791" y="203448"/>
                    <a:pt x="12791" y="323467"/>
                  </a:cubicBezTo>
                  <a:cubicBezTo>
                    <a:pt x="12791" y="352447"/>
                    <a:pt x="16789" y="381228"/>
                    <a:pt x="24683" y="408809"/>
                  </a:cubicBezTo>
                  <a:cubicBezTo>
                    <a:pt x="25183" y="410508"/>
                    <a:pt x="24983" y="412207"/>
                    <a:pt x="24184" y="413706"/>
                  </a:cubicBezTo>
                  <a:cubicBezTo>
                    <a:pt x="23284" y="415205"/>
                    <a:pt x="21985" y="416304"/>
                    <a:pt x="20286" y="416704"/>
                  </a:cubicBezTo>
                  <a:cubicBezTo>
                    <a:pt x="19686" y="416904"/>
                    <a:pt x="19187" y="417004"/>
                    <a:pt x="18587" y="417004"/>
                  </a:cubicBezTo>
                  <a:close/>
                  <a:moveTo>
                    <a:pt x="206561" y="34961"/>
                  </a:moveTo>
                  <a:cubicBezTo>
                    <a:pt x="203962" y="34961"/>
                    <a:pt x="201664" y="33362"/>
                    <a:pt x="200665" y="30964"/>
                  </a:cubicBezTo>
                  <a:cubicBezTo>
                    <a:pt x="200065" y="29365"/>
                    <a:pt x="200065" y="27666"/>
                    <a:pt x="200765" y="26067"/>
                  </a:cubicBezTo>
                  <a:cubicBezTo>
                    <a:pt x="201464" y="24468"/>
                    <a:pt x="202663" y="23269"/>
                    <a:pt x="204262" y="22670"/>
                  </a:cubicBezTo>
                  <a:cubicBezTo>
                    <a:pt x="207560" y="21371"/>
                    <a:pt x="211258" y="23069"/>
                    <a:pt x="212557" y="26267"/>
                  </a:cubicBezTo>
                  <a:cubicBezTo>
                    <a:pt x="213856" y="29565"/>
                    <a:pt x="212257" y="33263"/>
                    <a:pt x="208959" y="34561"/>
                  </a:cubicBezTo>
                  <a:cubicBezTo>
                    <a:pt x="208260" y="34861"/>
                    <a:pt x="207460" y="34961"/>
                    <a:pt x="206561" y="34961"/>
                  </a:cubicBezTo>
                  <a:close/>
                  <a:moveTo>
                    <a:pt x="224648" y="28466"/>
                  </a:moveTo>
                  <a:cubicBezTo>
                    <a:pt x="221851" y="28466"/>
                    <a:pt x="219452" y="26667"/>
                    <a:pt x="218553" y="24069"/>
                  </a:cubicBezTo>
                  <a:cubicBezTo>
                    <a:pt x="217453" y="20671"/>
                    <a:pt x="219352" y="17073"/>
                    <a:pt x="222650" y="15974"/>
                  </a:cubicBezTo>
                  <a:cubicBezTo>
                    <a:pt x="284508" y="-4312"/>
                    <a:pt x="352962" y="-5312"/>
                    <a:pt x="415320" y="13176"/>
                  </a:cubicBezTo>
                  <a:cubicBezTo>
                    <a:pt x="417019" y="13676"/>
                    <a:pt x="418318" y="14775"/>
                    <a:pt x="419117" y="16274"/>
                  </a:cubicBezTo>
                  <a:cubicBezTo>
                    <a:pt x="420017" y="17773"/>
                    <a:pt x="420117" y="19472"/>
                    <a:pt x="419717" y="21071"/>
                  </a:cubicBezTo>
                  <a:cubicBezTo>
                    <a:pt x="418718" y="24368"/>
                    <a:pt x="415020" y="26467"/>
                    <a:pt x="411723" y="25468"/>
                  </a:cubicBezTo>
                  <a:cubicBezTo>
                    <a:pt x="351763" y="7780"/>
                    <a:pt x="285907" y="8679"/>
                    <a:pt x="226647" y="28166"/>
                  </a:cubicBezTo>
                  <a:lnTo>
                    <a:pt x="226547" y="28166"/>
                  </a:lnTo>
                  <a:cubicBezTo>
                    <a:pt x="225948" y="28366"/>
                    <a:pt x="225248" y="28466"/>
                    <a:pt x="224648" y="28466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3" name="Group 552">
            <a:extLst>
              <a:ext uri="{FF2B5EF4-FFF2-40B4-BE49-F238E27FC236}">
                <a16:creationId xmlns:a16="http://schemas.microsoft.com/office/drawing/2014/main" id="{C62BD176-1A45-41D6-B0F0-B68FDE965582}"/>
              </a:ext>
            </a:extLst>
          </p:cNvPr>
          <p:cNvGrpSpPr/>
          <p:nvPr/>
        </p:nvGrpSpPr>
        <p:grpSpPr>
          <a:xfrm>
            <a:off x="8674511" y="5746401"/>
            <a:ext cx="639569" cy="639569"/>
            <a:chOff x="8674511" y="5746401"/>
            <a:chExt cx="639569" cy="639569"/>
          </a:xfrm>
        </p:grpSpPr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44CC570E-6F99-4776-B573-FD6E0774669B}"/>
                </a:ext>
              </a:extLst>
            </p:cNvPr>
            <p:cNvSpPr/>
            <p:nvPr/>
          </p:nvSpPr>
          <p:spPr>
            <a:xfrm>
              <a:off x="8797229" y="5911528"/>
              <a:ext cx="399730" cy="309791"/>
            </a:xfrm>
            <a:custGeom>
              <a:avLst/>
              <a:gdLst>
                <a:gd name="connsiteX0" fmla="*/ 383541 w 399730"/>
                <a:gd name="connsiteY0" fmla="*/ 312352 h 309791"/>
                <a:gd name="connsiteX1" fmla="*/ 383541 w 399730"/>
                <a:gd name="connsiteY1" fmla="*/ 312352 h 309791"/>
                <a:gd name="connsiteX2" fmla="*/ 383441 w 399730"/>
                <a:gd name="connsiteY2" fmla="*/ 312352 h 309791"/>
                <a:gd name="connsiteX3" fmla="*/ 370850 w 399730"/>
                <a:gd name="connsiteY3" fmla="*/ 307055 h 309791"/>
                <a:gd name="connsiteX4" fmla="*/ 204562 w 399730"/>
                <a:gd name="connsiteY4" fmla="*/ 140768 h 309791"/>
                <a:gd name="connsiteX5" fmla="*/ 197067 w 399730"/>
                <a:gd name="connsiteY5" fmla="*/ 140768 h 309791"/>
                <a:gd name="connsiteX6" fmla="*/ 185575 w 399730"/>
                <a:gd name="connsiteY6" fmla="*/ 152360 h 309791"/>
                <a:gd name="connsiteX7" fmla="*/ 176481 w 399730"/>
                <a:gd name="connsiteY7" fmla="*/ 152360 h 309791"/>
                <a:gd name="connsiteX8" fmla="*/ 174582 w 399730"/>
                <a:gd name="connsiteY8" fmla="*/ 147763 h 309791"/>
                <a:gd name="connsiteX9" fmla="*/ 176481 w 399730"/>
                <a:gd name="connsiteY9" fmla="*/ 143266 h 309791"/>
                <a:gd name="connsiteX10" fmla="*/ 187973 w 399730"/>
                <a:gd name="connsiteY10" fmla="*/ 131774 h 309791"/>
                <a:gd name="connsiteX11" fmla="*/ 213556 w 399730"/>
                <a:gd name="connsiteY11" fmla="*/ 131774 h 309791"/>
                <a:gd name="connsiteX12" fmla="*/ 379944 w 399730"/>
                <a:gd name="connsiteY12" fmla="*/ 298062 h 309791"/>
                <a:gd name="connsiteX13" fmla="*/ 383541 w 399730"/>
                <a:gd name="connsiteY13" fmla="*/ 299561 h 309791"/>
                <a:gd name="connsiteX14" fmla="*/ 388938 w 399730"/>
                <a:gd name="connsiteY14" fmla="*/ 294264 h 309791"/>
                <a:gd name="connsiteX15" fmla="*/ 388938 w 399730"/>
                <a:gd name="connsiteY15" fmla="*/ 200727 h 309791"/>
                <a:gd name="connsiteX16" fmla="*/ 387339 w 399730"/>
                <a:gd name="connsiteY16" fmla="*/ 196930 h 309791"/>
                <a:gd name="connsiteX17" fmla="*/ 353762 w 399730"/>
                <a:gd name="connsiteY17" fmla="*/ 163352 h 309791"/>
                <a:gd name="connsiteX18" fmla="*/ 353662 w 399730"/>
                <a:gd name="connsiteY18" fmla="*/ 163253 h 309791"/>
                <a:gd name="connsiteX19" fmla="*/ 353762 w 399730"/>
                <a:gd name="connsiteY19" fmla="*/ 154358 h 309791"/>
                <a:gd name="connsiteX20" fmla="*/ 362855 w 399730"/>
                <a:gd name="connsiteY20" fmla="*/ 154358 h 309791"/>
                <a:gd name="connsiteX21" fmla="*/ 396433 w 399730"/>
                <a:gd name="connsiteY21" fmla="*/ 187936 h 309791"/>
                <a:gd name="connsiteX22" fmla="*/ 401729 w 399730"/>
                <a:gd name="connsiteY22" fmla="*/ 200727 h 309791"/>
                <a:gd name="connsiteX23" fmla="*/ 401729 w 399730"/>
                <a:gd name="connsiteY23" fmla="*/ 294264 h 309791"/>
                <a:gd name="connsiteX24" fmla="*/ 383541 w 399730"/>
                <a:gd name="connsiteY24" fmla="*/ 312352 h 309791"/>
                <a:gd name="connsiteX25" fmla="*/ 18188 w 399730"/>
                <a:gd name="connsiteY25" fmla="*/ 312352 h 309791"/>
                <a:gd name="connsiteX26" fmla="*/ 18188 w 399730"/>
                <a:gd name="connsiteY26" fmla="*/ 312352 h 309791"/>
                <a:gd name="connsiteX27" fmla="*/ 14590 w 399730"/>
                <a:gd name="connsiteY27" fmla="*/ 312052 h 309791"/>
                <a:gd name="connsiteX28" fmla="*/ 10493 w 399730"/>
                <a:gd name="connsiteY28" fmla="*/ 309354 h 309791"/>
                <a:gd name="connsiteX29" fmla="*/ 9594 w 399730"/>
                <a:gd name="connsiteY29" fmla="*/ 304557 h 309791"/>
                <a:gd name="connsiteX30" fmla="*/ 17089 w 399730"/>
                <a:gd name="connsiteY30" fmla="*/ 299460 h 309791"/>
                <a:gd name="connsiteX31" fmla="*/ 18088 w 399730"/>
                <a:gd name="connsiteY31" fmla="*/ 299561 h 309791"/>
                <a:gd name="connsiteX32" fmla="*/ 21785 w 399730"/>
                <a:gd name="connsiteY32" fmla="*/ 298062 h 309791"/>
                <a:gd name="connsiteX33" fmla="*/ 149299 w 399730"/>
                <a:gd name="connsiteY33" fmla="*/ 170448 h 309791"/>
                <a:gd name="connsiteX34" fmla="*/ 149499 w 399730"/>
                <a:gd name="connsiteY34" fmla="*/ 170348 h 309791"/>
                <a:gd name="connsiteX35" fmla="*/ 158393 w 399730"/>
                <a:gd name="connsiteY35" fmla="*/ 170448 h 309791"/>
                <a:gd name="connsiteX36" fmla="*/ 160292 w 399730"/>
                <a:gd name="connsiteY36" fmla="*/ 174945 h 309791"/>
                <a:gd name="connsiteX37" fmla="*/ 158393 w 399730"/>
                <a:gd name="connsiteY37" fmla="*/ 179442 h 309791"/>
                <a:gd name="connsiteX38" fmla="*/ 30879 w 399730"/>
                <a:gd name="connsiteY38" fmla="*/ 307055 h 309791"/>
                <a:gd name="connsiteX39" fmla="*/ 18188 w 399730"/>
                <a:gd name="connsiteY39" fmla="*/ 312352 h 309791"/>
                <a:gd name="connsiteX40" fmla="*/ 6396 w 399730"/>
                <a:gd name="connsiteY40" fmla="*/ 297662 h 309791"/>
                <a:gd name="connsiteX41" fmla="*/ 0 w 399730"/>
                <a:gd name="connsiteY41" fmla="*/ 291266 h 309791"/>
                <a:gd name="connsiteX42" fmla="*/ 0 w 399730"/>
                <a:gd name="connsiteY42" fmla="*/ 200727 h 309791"/>
                <a:gd name="connsiteX43" fmla="*/ 5297 w 399730"/>
                <a:gd name="connsiteY43" fmla="*/ 187936 h 309791"/>
                <a:gd name="connsiteX44" fmla="*/ 188073 w 399730"/>
                <a:gd name="connsiteY44" fmla="*/ 5059 h 309791"/>
                <a:gd name="connsiteX45" fmla="*/ 213556 w 399730"/>
                <a:gd name="connsiteY45" fmla="*/ 5059 h 309791"/>
                <a:gd name="connsiteX46" fmla="*/ 349265 w 399730"/>
                <a:gd name="connsiteY46" fmla="*/ 140768 h 309791"/>
                <a:gd name="connsiteX47" fmla="*/ 351163 w 399730"/>
                <a:gd name="connsiteY47" fmla="*/ 145265 h 309791"/>
                <a:gd name="connsiteX48" fmla="*/ 349265 w 399730"/>
                <a:gd name="connsiteY48" fmla="*/ 149862 h 309791"/>
                <a:gd name="connsiteX49" fmla="*/ 340170 w 399730"/>
                <a:gd name="connsiteY49" fmla="*/ 149862 h 309791"/>
                <a:gd name="connsiteX50" fmla="*/ 204562 w 399730"/>
                <a:gd name="connsiteY50" fmla="*/ 14153 h 309791"/>
                <a:gd name="connsiteX51" fmla="*/ 197067 w 399730"/>
                <a:gd name="connsiteY51" fmla="*/ 14153 h 309791"/>
                <a:gd name="connsiteX52" fmla="*/ 14290 w 399730"/>
                <a:gd name="connsiteY52" fmla="*/ 196930 h 309791"/>
                <a:gd name="connsiteX53" fmla="*/ 12792 w 399730"/>
                <a:gd name="connsiteY53" fmla="*/ 200727 h 309791"/>
                <a:gd name="connsiteX54" fmla="*/ 12792 w 399730"/>
                <a:gd name="connsiteY54" fmla="*/ 291266 h 309791"/>
                <a:gd name="connsiteX55" fmla="*/ 6396 w 399730"/>
                <a:gd name="connsiteY55" fmla="*/ 297662 h 309791"/>
                <a:gd name="connsiteX56" fmla="*/ 167387 w 399730"/>
                <a:gd name="connsiteY56" fmla="*/ 167749 h 309791"/>
                <a:gd name="connsiteX57" fmla="*/ 162890 w 399730"/>
                <a:gd name="connsiteY57" fmla="*/ 165851 h 309791"/>
                <a:gd name="connsiteX58" fmla="*/ 160991 w 399730"/>
                <a:gd name="connsiteY58" fmla="*/ 161354 h 309791"/>
                <a:gd name="connsiteX59" fmla="*/ 162890 w 399730"/>
                <a:gd name="connsiteY59" fmla="*/ 156857 h 309791"/>
                <a:gd name="connsiteX60" fmla="*/ 171984 w 399730"/>
                <a:gd name="connsiteY60" fmla="*/ 156857 h 309791"/>
                <a:gd name="connsiteX61" fmla="*/ 173883 w 399730"/>
                <a:gd name="connsiteY61" fmla="*/ 161354 h 309791"/>
                <a:gd name="connsiteX62" fmla="*/ 171984 w 399730"/>
                <a:gd name="connsiteY62" fmla="*/ 165851 h 309791"/>
                <a:gd name="connsiteX63" fmla="*/ 167387 w 399730"/>
                <a:gd name="connsiteY63" fmla="*/ 167749 h 309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99730" h="309791">
                  <a:moveTo>
                    <a:pt x="383541" y="312352"/>
                  </a:moveTo>
                  <a:lnTo>
                    <a:pt x="383541" y="312352"/>
                  </a:lnTo>
                  <a:lnTo>
                    <a:pt x="383441" y="312352"/>
                  </a:lnTo>
                  <a:cubicBezTo>
                    <a:pt x="378844" y="312352"/>
                    <a:pt x="374248" y="310453"/>
                    <a:pt x="370850" y="307055"/>
                  </a:cubicBezTo>
                  <a:lnTo>
                    <a:pt x="204562" y="140768"/>
                  </a:lnTo>
                  <a:cubicBezTo>
                    <a:pt x="202564" y="138769"/>
                    <a:pt x="199066" y="138769"/>
                    <a:pt x="197067" y="140768"/>
                  </a:cubicBezTo>
                  <a:lnTo>
                    <a:pt x="185575" y="152360"/>
                  </a:lnTo>
                  <a:cubicBezTo>
                    <a:pt x="183077" y="154758"/>
                    <a:pt x="178880" y="154758"/>
                    <a:pt x="176481" y="152360"/>
                  </a:cubicBezTo>
                  <a:cubicBezTo>
                    <a:pt x="175282" y="151161"/>
                    <a:pt x="174582" y="149462"/>
                    <a:pt x="174582" y="147763"/>
                  </a:cubicBezTo>
                  <a:cubicBezTo>
                    <a:pt x="174582" y="146064"/>
                    <a:pt x="175282" y="144465"/>
                    <a:pt x="176481" y="143266"/>
                  </a:cubicBezTo>
                  <a:lnTo>
                    <a:pt x="187973" y="131774"/>
                  </a:lnTo>
                  <a:cubicBezTo>
                    <a:pt x="194769" y="124978"/>
                    <a:pt x="206761" y="124978"/>
                    <a:pt x="213556" y="131774"/>
                  </a:cubicBezTo>
                  <a:lnTo>
                    <a:pt x="379944" y="298062"/>
                  </a:lnTo>
                  <a:cubicBezTo>
                    <a:pt x="380943" y="299061"/>
                    <a:pt x="382142" y="299561"/>
                    <a:pt x="383541" y="299561"/>
                  </a:cubicBezTo>
                  <a:cubicBezTo>
                    <a:pt x="386240" y="299561"/>
                    <a:pt x="388938" y="297662"/>
                    <a:pt x="388938" y="294264"/>
                  </a:cubicBezTo>
                  <a:lnTo>
                    <a:pt x="388938" y="200727"/>
                  </a:lnTo>
                  <a:cubicBezTo>
                    <a:pt x="388938" y="199328"/>
                    <a:pt x="388338" y="197929"/>
                    <a:pt x="387339" y="196930"/>
                  </a:cubicBezTo>
                  <a:lnTo>
                    <a:pt x="353762" y="163352"/>
                  </a:lnTo>
                  <a:cubicBezTo>
                    <a:pt x="353762" y="163352"/>
                    <a:pt x="353762" y="163352"/>
                    <a:pt x="353662" y="163253"/>
                  </a:cubicBezTo>
                  <a:cubicBezTo>
                    <a:pt x="351263" y="160754"/>
                    <a:pt x="351363" y="156757"/>
                    <a:pt x="353762" y="154358"/>
                  </a:cubicBezTo>
                  <a:cubicBezTo>
                    <a:pt x="356160" y="151960"/>
                    <a:pt x="360357" y="151860"/>
                    <a:pt x="362855" y="154358"/>
                  </a:cubicBezTo>
                  <a:lnTo>
                    <a:pt x="396433" y="187936"/>
                  </a:lnTo>
                  <a:cubicBezTo>
                    <a:pt x="399731" y="191234"/>
                    <a:pt x="401729" y="195930"/>
                    <a:pt x="401729" y="200727"/>
                  </a:cubicBezTo>
                  <a:lnTo>
                    <a:pt x="401729" y="294264"/>
                  </a:lnTo>
                  <a:cubicBezTo>
                    <a:pt x="401629" y="305457"/>
                    <a:pt x="392236" y="312352"/>
                    <a:pt x="383541" y="312352"/>
                  </a:cubicBezTo>
                  <a:close/>
                  <a:moveTo>
                    <a:pt x="18188" y="312352"/>
                  </a:moveTo>
                  <a:lnTo>
                    <a:pt x="18188" y="312352"/>
                  </a:lnTo>
                  <a:cubicBezTo>
                    <a:pt x="16989" y="312352"/>
                    <a:pt x="15790" y="312252"/>
                    <a:pt x="14590" y="312052"/>
                  </a:cubicBezTo>
                  <a:cubicBezTo>
                    <a:pt x="12891" y="311752"/>
                    <a:pt x="11492" y="310753"/>
                    <a:pt x="10493" y="309354"/>
                  </a:cubicBezTo>
                  <a:cubicBezTo>
                    <a:pt x="9594" y="307855"/>
                    <a:pt x="9194" y="306156"/>
                    <a:pt x="9594" y="304557"/>
                  </a:cubicBezTo>
                  <a:cubicBezTo>
                    <a:pt x="10193" y="301159"/>
                    <a:pt x="13691" y="298761"/>
                    <a:pt x="17089" y="299460"/>
                  </a:cubicBezTo>
                  <a:cubicBezTo>
                    <a:pt x="17388" y="299561"/>
                    <a:pt x="17788" y="299561"/>
                    <a:pt x="18088" y="299561"/>
                  </a:cubicBezTo>
                  <a:cubicBezTo>
                    <a:pt x="19587" y="299561"/>
                    <a:pt x="20686" y="299061"/>
                    <a:pt x="21785" y="298062"/>
                  </a:cubicBezTo>
                  <a:lnTo>
                    <a:pt x="149299" y="170448"/>
                  </a:lnTo>
                  <a:cubicBezTo>
                    <a:pt x="149399" y="170348"/>
                    <a:pt x="149399" y="170348"/>
                    <a:pt x="149499" y="170348"/>
                  </a:cubicBezTo>
                  <a:cubicBezTo>
                    <a:pt x="151898" y="168049"/>
                    <a:pt x="155995" y="168049"/>
                    <a:pt x="158393" y="170448"/>
                  </a:cubicBezTo>
                  <a:cubicBezTo>
                    <a:pt x="159592" y="171647"/>
                    <a:pt x="160292" y="173246"/>
                    <a:pt x="160292" y="174945"/>
                  </a:cubicBezTo>
                  <a:cubicBezTo>
                    <a:pt x="160292" y="176644"/>
                    <a:pt x="159592" y="178242"/>
                    <a:pt x="158393" y="179442"/>
                  </a:cubicBezTo>
                  <a:lnTo>
                    <a:pt x="30879" y="307055"/>
                  </a:lnTo>
                  <a:cubicBezTo>
                    <a:pt x="27481" y="310453"/>
                    <a:pt x="22884" y="312352"/>
                    <a:pt x="18188" y="312352"/>
                  </a:cubicBezTo>
                  <a:close/>
                  <a:moveTo>
                    <a:pt x="6396" y="297662"/>
                  </a:moveTo>
                  <a:cubicBezTo>
                    <a:pt x="2898" y="297662"/>
                    <a:pt x="0" y="294764"/>
                    <a:pt x="0" y="291266"/>
                  </a:cubicBezTo>
                  <a:lnTo>
                    <a:pt x="0" y="200727"/>
                  </a:lnTo>
                  <a:cubicBezTo>
                    <a:pt x="0" y="195930"/>
                    <a:pt x="1899" y="191234"/>
                    <a:pt x="5297" y="187936"/>
                  </a:cubicBezTo>
                  <a:lnTo>
                    <a:pt x="188073" y="5059"/>
                  </a:lnTo>
                  <a:cubicBezTo>
                    <a:pt x="194769" y="-1636"/>
                    <a:pt x="206761" y="-1736"/>
                    <a:pt x="213556" y="5059"/>
                  </a:cubicBezTo>
                  <a:lnTo>
                    <a:pt x="349265" y="140768"/>
                  </a:lnTo>
                  <a:cubicBezTo>
                    <a:pt x="350464" y="141967"/>
                    <a:pt x="351163" y="143566"/>
                    <a:pt x="351163" y="145265"/>
                  </a:cubicBezTo>
                  <a:cubicBezTo>
                    <a:pt x="351163" y="146964"/>
                    <a:pt x="350464" y="148562"/>
                    <a:pt x="349265" y="149862"/>
                  </a:cubicBezTo>
                  <a:cubicBezTo>
                    <a:pt x="346866" y="152260"/>
                    <a:pt x="342669" y="152260"/>
                    <a:pt x="340170" y="149862"/>
                  </a:cubicBezTo>
                  <a:lnTo>
                    <a:pt x="204562" y="14153"/>
                  </a:lnTo>
                  <a:cubicBezTo>
                    <a:pt x="202464" y="12054"/>
                    <a:pt x="199066" y="12154"/>
                    <a:pt x="197067" y="14153"/>
                  </a:cubicBezTo>
                  <a:lnTo>
                    <a:pt x="14290" y="196930"/>
                  </a:lnTo>
                  <a:cubicBezTo>
                    <a:pt x="13391" y="197929"/>
                    <a:pt x="12792" y="199328"/>
                    <a:pt x="12792" y="200727"/>
                  </a:cubicBezTo>
                  <a:lnTo>
                    <a:pt x="12792" y="291266"/>
                  </a:lnTo>
                  <a:cubicBezTo>
                    <a:pt x="12792" y="294764"/>
                    <a:pt x="9893" y="297662"/>
                    <a:pt x="6396" y="297662"/>
                  </a:cubicBezTo>
                  <a:close/>
                  <a:moveTo>
                    <a:pt x="167387" y="167749"/>
                  </a:moveTo>
                  <a:cubicBezTo>
                    <a:pt x="165688" y="167749"/>
                    <a:pt x="164089" y="167150"/>
                    <a:pt x="162890" y="165851"/>
                  </a:cubicBezTo>
                  <a:cubicBezTo>
                    <a:pt x="161691" y="164651"/>
                    <a:pt x="160991" y="163053"/>
                    <a:pt x="160991" y="161354"/>
                  </a:cubicBezTo>
                  <a:cubicBezTo>
                    <a:pt x="160991" y="159655"/>
                    <a:pt x="161691" y="158056"/>
                    <a:pt x="162890" y="156857"/>
                  </a:cubicBezTo>
                  <a:cubicBezTo>
                    <a:pt x="165288" y="154458"/>
                    <a:pt x="169585" y="154458"/>
                    <a:pt x="171984" y="156857"/>
                  </a:cubicBezTo>
                  <a:cubicBezTo>
                    <a:pt x="173183" y="158056"/>
                    <a:pt x="173883" y="159655"/>
                    <a:pt x="173883" y="161354"/>
                  </a:cubicBezTo>
                  <a:cubicBezTo>
                    <a:pt x="173883" y="163053"/>
                    <a:pt x="173183" y="164651"/>
                    <a:pt x="171984" y="165851"/>
                  </a:cubicBezTo>
                  <a:cubicBezTo>
                    <a:pt x="170785" y="167150"/>
                    <a:pt x="169186" y="167749"/>
                    <a:pt x="167387" y="167749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BE7D60EC-CE0F-4C81-9132-A8EFBB25D690}"/>
                </a:ext>
              </a:extLst>
            </p:cNvPr>
            <p:cNvSpPr/>
            <p:nvPr/>
          </p:nvSpPr>
          <p:spPr>
            <a:xfrm>
              <a:off x="8674511" y="5746401"/>
              <a:ext cx="639569" cy="639569"/>
            </a:xfrm>
            <a:custGeom>
              <a:avLst/>
              <a:gdLst>
                <a:gd name="connsiteX0" fmla="*/ 323582 w 639568"/>
                <a:gd name="connsiteY0" fmla="*/ 646964 h 639568"/>
                <a:gd name="connsiteX1" fmla="*/ 147801 w 639568"/>
                <a:gd name="connsiteY1" fmla="*/ 595099 h 639568"/>
                <a:gd name="connsiteX2" fmla="*/ 30480 w 639568"/>
                <a:gd name="connsiteY2" fmla="*/ 460689 h 639568"/>
                <a:gd name="connsiteX3" fmla="*/ 30280 w 639568"/>
                <a:gd name="connsiteY3" fmla="*/ 455793 h 639568"/>
                <a:gd name="connsiteX4" fmla="*/ 33578 w 639568"/>
                <a:gd name="connsiteY4" fmla="*/ 452095 h 639568"/>
                <a:gd name="connsiteX5" fmla="*/ 42072 w 639568"/>
                <a:gd name="connsiteY5" fmla="*/ 455193 h 639568"/>
                <a:gd name="connsiteX6" fmla="*/ 323582 w 639568"/>
                <a:gd name="connsiteY6" fmla="*/ 634172 h 639568"/>
                <a:gd name="connsiteX7" fmla="*/ 408925 w 639568"/>
                <a:gd name="connsiteY7" fmla="*/ 622281 h 639568"/>
                <a:gd name="connsiteX8" fmla="*/ 416819 w 639568"/>
                <a:gd name="connsiteY8" fmla="*/ 626677 h 639568"/>
                <a:gd name="connsiteX9" fmla="*/ 412422 w 639568"/>
                <a:gd name="connsiteY9" fmla="*/ 634572 h 639568"/>
                <a:gd name="connsiteX10" fmla="*/ 323582 w 639568"/>
                <a:gd name="connsiteY10" fmla="*/ 646964 h 639568"/>
                <a:gd name="connsiteX11" fmla="*/ 428911 w 639568"/>
                <a:gd name="connsiteY11" fmla="*/ 628976 h 639568"/>
                <a:gd name="connsiteX12" fmla="*/ 422915 w 639568"/>
                <a:gd name="connsiteY12" fmla="*/ 624679 h 639568"/>
                <a:gd name="connsiteX13" fmla="*/ 426812 w 639568"/>
                <a:gd name="connsiteY13" fmla="*/ 616584 h 639568"/>
                <a:gd name="connsiteX14" fmla="*/ 575113 w 639568"/>
                <a:gd name="connsiteY14" fmla="*/ 505759 h 639568"/>
                <a:gd name="connsiteX15" fmla="*/ 575213 w 639568"/>
                <a:gd name="connsiteY15" fmla="*/ 505659 h 639568"/>
                <a:gd name="connsiteX16" fmla="*/ 584106 w 639568"/>
                <a:gd name="connsiteY16" fmla="*/ 504360 h 639568"/>
                <a:gd name="connsiteX17" fmla="*/ 585506 w 639568"/>
                <a:gd name="connsiteY17" fmla="*/ 513254 h 639568"/>
                <a:gd name="connsiteX18" fmla="*/ 431110 w 639568"/>
                <a:gd name="connsiteY18" fmla="*/ 628576 h 639568"/>
                <a:gd name="connsiteX19" fmla="*/ 428911 w 639568"/>
                <a:gd name="connsiteY19" fmla="*/ 628976 h 639568"/>
                <a:gd name="connsiteX20" fmla="*/ 591102 w 639568"/>
                <a:gd name="connsiteY20" fmla="*/ 500063 h 639568"/>
                <a:gd name="connsiteX21" fmla="*/ 587704 w 639568"/>
                <a:gd name="connsiteY21" fmla="*/ 499064 h 639568"/>
                <a:gd name="connsiteX22" fmla="*/ 585706 w 639568"/>
                <a:gd name="connsiteY22" fmla="*/ 490170 h 639568"/>
                <a:gd name="connsiteX23" fmla="*/ 594599 w 639568"/>
                <a:gd name="connsiteY23" fmla="*/ 488271 h 639568"/>
                <a:gd name="connsiteX24" fmla="*/ 596498 w 639568"/>
                <a:gd name="connsiteY24" fmla="*/ 497065 h 639568"/>
                <a:gd name="connsiteX25" fmla="*/ 596398 w 639568"/>
                <a:gd name="connsiteY25" fmla="*/ 497165 h 639568"/>
                <a:gd name="connsiteX26" fmla="*/ 591102 w 639568"/>
                <a:gd name="connsiteY26" fmla="*/ 500063 h 639568"/>
                <a:gd name="connsiteX27" fmla="*/ 600895 w 639568"/>
                <a:gd name="connsiteY27" fmla="*/ 483574 h 639568"/>
                <a:gd name="connsiteX28" fmla="*/ 597797 w 639568"/>
                <a:gd name="connsiteY28" fmla="*/ 482774 h 639568"/>
                <a:gd name="connsiteX29" fmla="*/ 594799 w 639568"/>
                <a:gd name="connsiteY29" fmla="*/ 478877 h 639568"/>
                <a:gd name="connsiteX30" fmla="*/ 595399 w 639568"/>
                <a:gd name="connsiteY30" fmla="*/ 474080 h 639568"/>
                <a:gd name="connsiteX31" fmla="*/ 634273 w 639568"/>
                <a:gd name="connsiteY31" fmla="*/ 323482 h 639568"/>
                <a:gd name="connsiteX32" fmla="*/ 515353 w 639568"/>
                <a:gd name="connsiteY32" fmla="*/ 79047 h 639568"/>
                <a:gd name="connsiteX33" fmla="*/ 514254 w 639568"/>
                <a:gd name="connsiteY33" fmla="*/ 70053 h 639568"/>
                <a:gd name="connsiteX34" fmla="*/ 523248 w 639568"/>
                <a:gd name="connsiteY34" fmla="*/ 68953 h 639568"/>
                <a:gd name="connsiteX35" fmla="*/ 613387 w 639568"/>
                <a:gd name="connsiteY35" fmla="*/ 179679 h 639568"/>
                <a:gd name="connsiteX36" fmla="*/ 646964 w 639568"/>
                <a:gd name="connsiteY36" fmla="*/ 323482 h 639568"/>
                <a:gd name="connsiteX37" fmla="*/ 606491 w 639568"/>
                <a:gd name="connsiteY37" fmla="*/ 480276 h 639568"/>
                <a:gd name="connsiteX38" fmla="*/ 600895 w 639568"/>
                <a:gd name="connsiteY38" fmla="*/ 483574 h 639568"/>
                <a:gd name="connsiteX39" fmla="*/ 28681 w 639568"/>
                <a:gd name="connsiteY39" fmla="*/ 446799 h 639568"/>
                <a:gd name="connsiteX40" fmla="*/ 22785 w 639568"/>
                <a:gd name="connsiteY40" fmla="*/ 442702 h 639568"/>
                <a:gd name="connsiteX41" fmla="*/ 26282 w 639568"/>
                <a:gd name="connsiteY41" fmla="*/ 434407 h 639568"/>
                <a:gd name="connsiteX42" fmla="*/ 34677 w 639568"/>
                <a:gd name="connsiteY42" fmla="*/ 438005 h 639568"/>
                <a:gd name="connsiteX43" fmla="*/ 34577 w 639568"/>
                <a:gd name="connsiteY43" fmla="*/ 442901 h 639568"/>
                <a:gd name="connsiteX44" fmla="*/ 31080 w 639568"/>
                <a:gd name="connsiteY44" fmla="*/ 446299 h 639568"/>
                <a:gd name="connsiteX45" fmla="*/ 28681 w 639568"/>
                <a:gd name="connsiteY45" fmla="*/ 446799 h 639568"/>
                <a:gd name="connsiteX46" fmla="*/ 22185 w 639568"/>
                <a:gd name="connsiteY46" fmla="*/ 428711 h 639568"/>
                <a:gd name="connsiteX47" fmla="*/ 16090 w 639568"/>
                <a:gd name="connsiteY47" fmla="*/ 424314 h 639568"/>
                <a:gd name="connsiteX48" fmla="*/ 0 w 639568"/>
                <a:gd name="connsiteY48" fmla="*/ 323482 h 639568"/>
                <a:gd name="connsiteX49" fmla="*/ 13291 w 639568"/>
                <a:gd name="connsiteY49" fmla="*/ 231644 h 639568"/>
                <a:gd name="connsiteX50" fmla="*/ 21186 w 639568"/>
                <a:gd name="connsiteY50" fmla="*/ 227247 h 639568"/>
                <a:gd name="connsiteX51" fmla="*/ 24983 w 639568"/>
                <a:gd name="connsiteY51" fmla="*/ 230345 h 639568"/>
                <a:gd name="connsiteX52" fmla="*/ 25583 w 639568"/>
                <a:gd name="connsiteY52" fmla="*/ 235241 h 639568"/>
                <a:gd name="connsiteX53" fmla="*/ 12892 w 639568"/>
                <a:gd name="connsiteY53" fmla="*/ 323482 h 639568"/>
                <a:gd name="connsiteX54" fmla="*/ 28181 w 639568"/>
                <a:gd name="connsiteY54" fmla="*/ 420217 h 639568"/>
                <a:gd name="connsiteX55" fmla="*/ 28281 w 639568"/>
                <a:gd name="connsiteY55" fmla="*/ 420317 h 639568"/>
                <a:gd name="connsiteX56" fmla="*/ 24184 w 639568"/>
                <a:gd name="connsiteY56" fmla="*/ 428411 h 639568"/>
                <a:gd name="connsiteX57" fmla="*/ 22185 w 639568"/>
                <a:gd name="connsiteY57" fmla="*/ 428711 h 639568"/>
                <a:gd name="connsiteX58" fmla="*/ 25383 w 639568"/>
                <a:gd name="connsiteY58" fmla="*/ 221650 h 639568"/>
                <a:gd name="connsiteX59" fmla="*/ 23184 w 639568"/>
                <a:gd name="connsiteY59" fmla="*/ 221251 h 639568"/>
                <a:gd name="connsiteX60" fmla="*/ 19587 w 639568"/>
                <a:gd name="connsiteY60" fmla="*/ 217853 h 639568"/>
                <a:gd name="connsiteX61" fmla="*/ 19387 w 639568"/>
                <a:gd name="connsiteY61" fmla="*/ 213056 h 639568"/>
                <a:gd name="connsiteX62" fmla="*/ 135909 w 639568"/>
                <a:gd name="connsiteY62" fmla="*/ 59860 h 639568"/>
                <a:gd name="connsiteX63" fmla="*/ 323582 w 639568"/>
                <a:gd name="connsiteY63" fmla="*/ 0 h 639568"/>
                <a:gd name="connsiteX64" fmla="*/ 507458 w 639568"/>
                <a:gd name="connsiteY64" fmla="*/ 57361 h 639568"/>
                <a:gd name="connsiteX65" fmla="*/ 510157 w 639568"/>
                <a:gd name="connsiteY65" fmla="*/ 61459 h 639568"/>
                <a:gd name="connsiteX66" fmla="*/ 509157 w 639568"/>
                <a:gd name="connsiteY66" fmla="*/ 66255 h 639568"/>
                <a:gd name="connsiteX67" fmla="*/ 500163 w 639568"/>
                <a:gd name="connsiteY67" fmla="*/ 67854 h 639568"/>
                <a:gd name="connsiteX68" fmla="*/ 323582 w 639568"/>
                <a:gd name="connsiteY68" fmla="*/ 12791 h 639568"/>
                <a:gd name="connsiteX69" fmla="*/ 31379 w 639568"/>
                <a:gd name="connsiteY69" fmla="*/ 217353 h 639568"/>
                <a:gd name="connsiteX70" fmla="*/ 25383 w 639568"/>
                <a:gd name="connsiteY70" fmla="*/ 221650 h 63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39568" h="639568">
                  <a:moveTo>
                    <a:pt x="323582" y="646964"/>
                  </a:moveTo>
                  <a:cubicBezTo>
                    <a:pt x="260925" y="646964"/>
                    <a:pt x="200065" y="628976"/>
                    <a:pt x="147801" y="595099"/>
                  </a:cubicBezTo>
                  <a:cubicBezTo>
                    <a:pt x="96835" y="562021"/>
                    <a:pt x="56262" y="515552"/>
                    <a:pt x="30480" y="460689"/>
                  </a:cubicBezTo>
                  <a:cubicBezTo>
                    <a:pt x="29780" y="459091"/>
                    <a:pt x="29680" y="457392"/>
                    <a:pt x="30280" y="455793"/>
                  </a:cubicBezTo>
                  <a:cubicBezTo>
                    <a:pt x="30879" y="454194"/>
                    <a:pt x="31979" y="452895"/>
                    <a:pt x="33578" y="452095"/>
                  </a:cubicBezTo>
                  <a:cubicBezTo>
                    <a:pt x="36676" y="450696"/>
                    <a:pt x="40573" y="452095"/>
                    <a:pt x="42072" y="455193"/>
                  </a:cubicBezTo>
                  <a:cubicBezTo>
                    <a:pt x="93038" y="563920"/>
                    <a:pt x="203563" y="634172"/>
                    <a:pt x="323582" y="634172"/>
                  </a:cubicBezTo>
                  <a:cubicBezTo>
                    <a:pt x="352463" y="634172"/>
                    <a:pt x="381243" y="630175"/>
                    <a:pt x="408925" y="622281"/>
                  </a:cubicBezTo>
                  <a:cubicBezTo>
                    <a:pt x="412222" y="621281"/>
                    <a:pt x="415920" y="623380"/>
                    <a:pt x="416819" y="626677"/>
                  </a:cubicBezTo>
                  <a:cubicBezTo>
                    <a:pt x="417819" y="630075"/>
                    <a:pt x="415820" y="633573"/>
                    <a:pt x="412422" y="634572"/>
                  </a:cubicBezTo>
                  <a:cubicBezTo>
                    <a:pt x="383642" y="642767"/>
                    <a:pt x="353762" y="646964"/>
                    <a:pt x="323582" y="646964"/>
                  </a:cubicBezTo>
                  <a:close/>
                  <a:moveTo>
                    <a:pt x="428911" y="628976"/>
                  </a:moveTo>
                  <a:cubicBezTo>
                    <a:pt x="426213" y="628976"/>
                    <a:pt x="423815" y="627277"/>
                    <a:pt x="422915" y="624679"/>
                  </a:cubicBezTo>
                  <a:cubicBezTo>
                    <a:pt x="421716" y="621381"/>
                    <a:pt x="423515" y="617784"/>
                    <a:pt x="426812" y="616584"/>
                  </a:cubicBezTo>
                  <a:cubicBezTo>
                    <a:pt x="486572" y="595498"/>
                    <a:pt x="537837" y="557224"/>
                    <a:pt x="575113" y="505759"/>
                  </a:cubicBezTo>
                  <a:cubicBezTo>
                    <a:pt x="575213" y="505759"/>
                    <a:pt x="575213" y="505659"/>
                    <a:pt x="575213" y="505659"/>
                  </a:cubicBezTo>
                  <a:cubicBezTo>
                    <a:pt x="577211" y="502961"/>
                    <a:pt x="581309" y="502361"/>
                    <a:pt x="584106" y="504360"/>
                  </a:cubicBezTo>
                  <a:cubicBezTo>
                    <a:pt x="586905" y="506359"/>
                    <a:pt x="587604" y="510356"/>
                    <a:pt x="585506" y="513254"/>
                  </a:cubicBezTo>
                  <a:cubicBezTo>
                    <a:pt x="546632" y="566818"/>
                    <a:pt x="493268" y="606691"/>
                    <a:pt x="431110" y="628576"/>
                  </a:cubicBezTo>
                  <a:cubicBezTo>
                    <a:pt x="430410" y="628876"/>
                    <a:pt x="429710" y="628976"/>
                    <a:pt x="428911" y="628976"/>
                  </a:cubicBezTo>
                  <a:close/>
                  <a:moveTo>
                    <a:pt x="591102" y="500063"/>
                  </a:moveTo>
                  <a:cubicBezTo>
                    <a:pt x="589903" y="500063"/>
                    <a:pt x="588703" y="499663"/>
                    <a:pt x="587704" y="499064"/>
                  </a:cubicBezTo>
                  <a:cubicBezTo>
                    <a:pt x="584706" y="497165"/>
                    <a:pt x="583807" y="493168"/>
                    <a:pt x="585706" y="490170"/>
                  </a:cubicBezTo>
                  <a:cubicBezTo>
                    <a:pt x="587604" y="487372"/>
                    <a:pt x="591701" y="486372"/>
                    <a:pt x="594599" y="488271"/>
                  </a:cubicBezTo>
                  <a:cubicBezTo>
                    <a:pt x="597498" y="490170"/>
                    <a:pt x="598397" y="494067"/>
                    <a:pt x="596498" y="497065"/>
                  </a:cubicBezTo>
                  <a:cubicBezTo>
                    <a:pt x="596498" y="497165"/>
                    <a:pt x="596498" y="497165"/>
                    <a:pt x="596398" y="497165"/>
                  </a:cubicBezTo>
                  <a:cubicBezTo>
                    <a:pt x="595299" y="498964"/>
                    <a:pt x="593301" y="500063"/>
                    <a:pt x="591102" y="500063"/>
                  </a:cubicBezTo>
                  <a:close/>
                  <a:moveTo>
                    <a:pt x="600895" y="483574"/>
                  </a:moveTo>
                  <a:cubicBezTo>
                    <a:pt x="599896" y="483574"/>
                    <a:pt x="598797" y="483274"/>
                    <a:pt x="597797" y="482774"/>
                  </a:cubicBezTo>
                  <a:cubicBezTo>
                    <a:pt x="596298" y="481875"/>
                    <a:pt x="595299" y="480576"/>
                    <a:pt x="594799" y="478877"/>
                  </a:cubicBezTo>
                  <a:cubicBezTo>
                    <a:pt x="594300" y="477278"/>
                    <a:pt x="594500" y="475480"/>
                    <a:pt x="595399" y="474080"/>
                  </a:cubicBezTo>
                  <a:cubicBezTo>
                    <a:pt x="620782" y="428211"/>
                    <a:pt x="634273" y="376147"/>
                    <a:pt x="634273" y="323482"/>
                  </a:cubicBezTo>
                  <a:cubicBezTo>
                    <a:pt x="634273" y="227547"/>
                    <a:pt x="590902" y="138407"/>
                    <a:pt x="515353" y="79047"/>
                  </a:cubicBezTo>
                  <a:cubicBezTo>
                    <a:pt x="512555" y="76848"/>
                    <a:pt x="512055" y="72851"/>
                    <a:pt x="514254" y="70053"/>
                  </a:cubicBezTo>
                  <a:cubicBezTo>
                    <a:pt x="516352" y="67354"/>
                    <a:pt x="520549" y="66855"/>
                    <a:pt x="523248" y="68953"/>
                  </a:cubicBezTo>
                  <a:cubicBezTo>
                    <a:pt x="560922" y="98633"/>
                    <a:pt x="592101" y="136908"/>
                    <a:pt x="613387" y="179679"/>
                  </a:cubicBezTo>
                  <a:cubicBezTo>
                    <a:pt x="635672" y="224549"/>
                    <a:pt x="646964" y="273016"/>
                    <a:pt x="646964" y="323482"/>
                  </a:cubicBezTo>
                  <a:cubicBezTo>
                    <a:pt x="646964" y="378345"/>
                    <a:pt x="632974" y="432608"/>
                    <a:pt x="606491" y="480276"/>
                  </a:cubicBezTo>
                  <a:cubicBezTo>
                    <a:pt x="605392" y="482275"/>
                    <a:pt x="603294" y="483574"/>
                    <a:pt x="600895" y="483574"/>
                  </a:cubicBezTo>
                  <a:close/>
                  <a:moveTo>
                    <a:pt x="28681" y="446799"/>
                  </a:moveTo>
                  <a:cubicBezTo>
                    <a:pt x="26083" y="446799"/>
                    <a:pt x="23685" y="445200"/>
                    <a:pt x="22785" y="442702"/>
                  </a:cubicBezTo>
                  <a:cubicBezTo>
                    <a:pt x="21486" y="439404"/>
                    <a:pt x="23085" y="435706"/>
                    <a:pt x="26282" y="434407"/>
                  </a:cubicBezTo>
                  <a:cubicBezTo>
                    <a:pt x="29580" y="433108"/>
                    <a:pt x="33378" y="434807"/>
                    <a:pt x="34677" y="438005"/>
                  </a:cubicBezTo>
                  <a:cubicBezTo>
                    <a:pt x="35277" y="439604"/>
                    <a:pt x="35277" y="441303"/>
                    <a:pt x="34577" y="442901"/>
                  </a:cubicBezTo>
                  <a:cubicBezTo>
                    <a:pt x="33877" y="444500"/>
                    <a:pt x="32678" y="445700"/>
                    <a:pt x="31080" y="446299"/>
                  </a:cubicBezTo>
                  <a:cubicBezTo>
                    <a:pt x="30280" y="446599"/>
                    <a:pt x="29480" y="446799"/>
                    <a:pt x="28681" y="446799"/>
                  </a:cubicBezTo>
                  <a:close/>
                  <a:moveTo>
                    <a:pt x="22185" y="428711"/>
                  </a:moveTo>
                  <a:cubicBezTo>
                    <a:pt x="19387" y="428711"/>
                    <a:pt x="16989" y="426912"/>
                    <a:pt x="16090" y="424314"/>
                  </a:cubicBezTo>
                  <a:cubicBezTo>
                    <a:pt x="5397" y="391836"/>
                    <a:pt x="0" y="357859"/>
                    <a:pt x="0" y="323482"/>
                  </a:cubicBezTo>
                  <a:cubicBezTo>
                    <a:pt x="0" y="292203"/>
                    <a:pt x="4497" y="261324"/>
                    <a:pt x="13291" y="231644"/>
                  </a:cubicBezTo>
                  <a:cubicBezTo>
                    <a:pt x="14291" y="228346"/>
                    <a:pt x="17888" y="226347"/>
                    <a:pt x="21186" y="227247"/>
                  </a:cubicBezTo>
                  <a:cubicBezTo>
                    <a:pt x="22885" y="227747"/>
                    <a:pt x="24184" y="228846"/>
                    <a:pt x="24983" y="230345"/>
                  </a:cubicBezTo>
                  <a:cubicBezTo>
                    <a:pt x="25883" y="231844"/>
                    <a:pt x="25983" y="233643"/>
                    <a:pt x="25583" y="235241"/>
                  </a:cubicBezTo>
                  <a:cubicBezTo>
                    <a:pt x="17089" y="263722"/>
                    <a:pt x="12892" y="293402"/>
                    <a:pt x="12892" y="323482"/>
                  </a:cubicBezTo>
                  <a:cubicBezTo>
                    <a:pt x="12892" y="356560"/>
                    <a:pt x="17988" y="389138"/>
                    <a:pt x="28181" y="420217"/>
                  </a:cubicBezTo>
                  <a:lnTo>
                    <a:pt x="28281" y="420317"/>
                  </a:lnTo>
                  <a:cubicBezTo>
                    <a:pt x="29380" y="423714"/>
                    <a:pt x="27481" y="427312"/>
                    <a:pt x="24184" y="428411"/>
                  </a:cubicBezTo>
                  <a:cubicBezTo>
                    <a:pt x="23485" y="428611"/>
                    <a:pt x="22885" y="428711"/>
                    <a:pt x="22185" y="428711"/>
                  </a:cubicBezTo>
                  <a:close/>
                  <a:moveTo>
                    <a:pt x="25383" y="221650"/>
                  </a:moveTo>
                  <a:cubicBezTo>
                    <a:pt x="24684" y="221650"/>
                    <a:pt x="23884" y="221451"/>
                    <a:pt x="23184" y="221251"/>
                  </a:cubicBezTo>
                  <a:cubicBezTo>
                    <a:pt x="21586" y="220651"/>
                    <a:pt x="20287" y="219452"/>
                    <a:pt x="19587" y="217853"/>
                  </a:cubicBezTo>
                  <a:cubicBezTo>
                    <a:pt x="18887" y="216354"/>
                    <a:pt x="18787" y="214655"/>
                    <a:pt x="19387" y="213056"/>
                  </a:cubicBezTo>
                  <a:cubicBezTo>
                    <a:pt x="41872" y="151198"/>
                    <a:pt x="82145" y="98234"/>
                    <a:pt x="135909" y="59860"/>
                  </a:cubicBezTo>
                  <a:cubicBezTo>
                    <a:pt x="190872" y="20686"/>
                    <a:pt x="255828" y="0"/>
                    <a:pt x="323582" y="0"/>
                  </a:cubicBezTo>
                  <a:cubicBezTo>
                    <a:pt x="389737" y="0"/>
                    <a:pt x="453295" y="19787"/>
                    <a:pt x="507458" y="57361"/>
                  </a:cubicBezTo>
                  <a:cubicBezTo>
                    <a:pt x="508857" y="58361"/>
                    <a:pt x="509856" y="59760"/>
                    <a:pt x="510157" y="61459"/>
                  </a:cubicBezTo>
                  <a:cubicBezTo>
                    <a:pt x="510456" y="63157"/>
                    <a:pt x="510057" y="64856"/>
                    <a:pt x="509157" y="66255"/>
                  </a:cubicBezTo>
                  <a:cubicBezTo>
                    <a:pt x="507158" y="69053"/>
                    <a:pt x="503061" y="69753"/>
                    <a:pt x="500163" y="67854"/>
                  </a:cubicBezTo>
                  <a:cubicBezTo>
                    <a:pt x="448198" y="31779"/>
                    <a:pt x="387039" y="12791"/>
                    <a:pt x="323582" y="12791"/>
                  </a:cubicBezTo>
                  <a:cubicBezTo>
                    <a:pt x="193270" y="12791"/>
                    <a:pt x="75849" y="95036"/>
                    <a:pt x="31379" y="217353"/>
                  </a:cubicBezTo>
                  <a:cubicBezTo>
                    <a:pt x="30480" y="219952"/>
                    <a:pt x="28082" y="221650"/>
                    <a:pt x="25383" y="221650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4" name="Group 553">
            <a:extLst>
              <a:ext uri="{FF2B5EF4-FFF2-40B4-BE49-F238E27FC236}">
                <a16:creationId xmlns:a16="http://schemas.microsoft.com/office/drawing/2014/main" id="{BF2ADA9D-77FB-486A-AA83-B4D26C0D4278}"/>
              </a:ext>
            </a:extLst>
          </p:cNvPr>
          <p:cNvGrpSpPr/>
          <p:nvPr/>
        </p:nvGrpSpPr>
        <p:grpSpPr>
          <a:xfrm>
            <a:off x="9834230" y="5746401"/>
            <a:ext cx="639569" cy="639569"/>
            <a:chOff x="9834230" y="5746401"/>
            <a:chExt cx="639569" cy="639569"/>
          </a:xfrm>
        </p:grpSpPr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F188D64-9E38-4919-9FEF-160872F5BD54}"/>
                </a:ext>
              </a:extLst>
            </p:cNvPr>
            <p:cNvSpPr/>
            <p:nvPr/>
          </p:nvSpPr>
          <p:spPr>
            <a:xfrm>
              <a:off x="9999219" y="5868919"/>
              <a:ext cx="309791" cy="399730"/>
            </a:xfrm>
            <a:custGeom>
              <a:avLst/>
              <a:gdLst>
                <a:gd name="connsiteX0" fmla="*/ 291403 w 309791"/>
                <a:gd name="connsiteY0" fmla="*/ 401729 h 399730"/>
                <a:gd name="connsiteX1" fmla="*/ 200864 w 309791"/>
                <a:gd name="connsiteY1" fmla="*/ 401729 h 399730"/>
                <a:gd name="connsiteX2" fmla="*/ 188073 w 309791"/>
                <a:gd name="connsiteY2" fmla="*/ 396433 h 399730"/>
                <a:gd name="connsiteX3" fmla="*/ 5296 w 309791"/>
                <a:gd name="connsiteY3" fmla="*/ 213756 h 399730"/>
                <a:gd name="connsiteX4" fmla="*/ 0 w 309791"/>
                <a:gd name="connsiteY4" fmla="*/ 200964 h 399730"/>
                <a:gd name="connsiteX5" fmla="*/ 5296 w 309791"/>
                <a:gd name="connsiteY5" fmla="*/ 188173 h 399730"/>
                <a:gd name="connsiteX6" fmla="*/ 140905 w 309791"/>
                <a:gd name="connsiteY6" fmla="*/ 52465 h 399730"/>
                <a:gd name="connsiteX7" fmla="*/ 149998 w 309791"/>
                <a:gd name="connsiteY7" fmla="*/ 52465 h 399730"/>
                <a:gd name="connsiteX8" fmla="*/ 149998 w 309791"/>
                <a:gd name="connsiteY8" fmla="*/ 61559 h 399730"/>
                <a:gd name="connsiteX9" fmla="*/ 14290 w 309791"/>
                <a:gd name="connsiteY9" fmla="*/ 197267 h 399730"/>
                <a:gd name="connsiteX10" fmla="*/ 12791 w 309791"/>
                <a:gd name="connsiteY10" fmla="*/ 200964 h 399730"/>
                <a:gd name="connsiteX11" fmla="*/ 14290 w 309791"/>
                <a:gd name="connsiteY11" fmla="*/ 204662 h 399730"/>
                <a:gd name="connsiteX12" fmla="*/ 197167 w 309791"/>
                <a:gd name="connsiteY12" fmla="*/ 387439 h 399730"/>
                <a:gd name="connsiteX13" fmla="*/ 200764 w 309791"/>
                <a:gd name="connsiteY13" fmla="*/ 388938 h 399730"/>
                <a:gd name="connsiteX14" fmla="*/ 291403 w 309791"/>
                <a:gd name="connsiteY14" fmla="*/ 388938 h 399730"/>
                <a:gd name="connsiteX15" fmla="*/ 291503 w 309791"/>
                <a:gd name="connsiteY15" fmla="*/ 388938 h 399730"/>
                <a:gd name="connsiteX16" fmla="*/ 297799 w 309791"/>
                <a:gd name="connsiteY16" fmla="*/ 395333 h 399730"/>
                <a:gd name="connsiteX17" fmla="*/ 291403 w 309791"/>
                <a:gd name="connsiteY17" fmla="*/ 401729 h 399730"/>
                <a:gd name="connsiteX18" fmla="*/ 305894 w 309791"/>
                <a:gd name="connsiteY18" fmla="*/ 392336 h 399730"/>
                <a:gd name="connsiteX19" fmla="*/ 304694 w 309791"/>
                <a:gd name="connsiteY19" fmla="*/ 392236 h 399730"/>
                <a:gd name="connsiteX20" fmla="*/ 300597 w 309791"/>
                <a:gd name="connsiteY20" fmla="*/ 389437 h 399730"/>
                <a:gd name="connsiteX21" fmla="*/ 299598 w 309791"/>
                <a:gd name="connsiteY21" fmla="*/ 384641 h 399730"/>
                <a:gd name="connsiteX22" fmla="*/ 299798 w 309791"/>
                <a:gd name="connsiteY22" fmla="*/ 383641 h 399730"/>
                <a:gd name="connsiteX23" fmla="*/ 298199 w 309791"/>
                <a:gd name="connsiteY23" fmla="*/ 379944 h 399730"/>
                <a:gd name="connsiteX24" fmla="*/ 170584 w 309791"/>
                <a:gd name="connsiteY24" fmla="*/ 252430 h 399730"/>
                <a:gd name="connsiteX25" fmla="*/ 170584 w 309791"/>
                <a:gd name="connsiteY25" fmla="*/ 243336 h 399730"/>
                <a:gd name="connsiteX26" fmla="*/ 179679 w 309791"/>
                <a:gd name="connsiteY26" fmla="*/ 243336 h 399730"/>
                <a:gd name="connsiteX27" fmla="*/ 307193 w 309791"/>
                <a:gd name="connsiteY27" fmla="*/ 370950 h 399730"/>
                <a:gd name="connsiteX28" fmla="*/ 312589 w 309791"/>
                <a:gd name="connsiteY28" fmla="*/ 383641 h 399730"/>
                <a:gd name="connsiteX29" fmla="*/ 312189 w 309791"/>
                <a:gd name="connsiteY29" fmla="*/ 387239 h 399730"/>
                <a:gd name="connsiteX30" fmla="*/ 305894 w 309791"/>
                <a:gd name="connsiteY30" fmla="*/ 392336 h 399730"/>
                <a:gd name="connsiteX31" fmla="*/ 161491 w 309791"/>
                <a:gd name="connsiteY31" fmla="*/ 240738 h 399730"/>
                <a:gd name="connsiteX32" fmla="*/ 156994 w 309791"/>
                <a:gd name="connsiteY32" fmla="*/ 238839 h 399730"/>
                <a:gd name="connsiteX33" fmla="*/ 155095 w 309791"/>
                <a:gd name="connsiteY33" fmla="*/ 234342 h 399730"/>
                <a:gd name="connsiteX34" fmla="*/ 156994 w 309791"/>
                <a:gd name="connsiteY34" fmla="*/ 229745 h 399730"/>
                <a:gd name="connsiteX35" fmla="*/ 166088 w 309791"/>
                <a:gd name="connsiteY35" fmla="*/ 229745 h 399730"/>
                <a:gd name="connsiteX36" fmla="*/ 166088 w 309791"/>
                <a:gd name="connsiteY36" fmla="*/ 238839 h 399730"/>
                <a:gd name="connsiteX37" fmla="*/ 161491 w 309791"/>
                <a:gd name="connsiteY37" fmla="*/ 240738 h 399730"/>
                <a:gd name="connsiteX38" fmla="*/ 148000 w 309791"/>
                <a:gd name="connsiteY38" fmla="*/ 227147 h 399730"/>
                <a:gd name="connsiteX39" fmla="*/ 143403 w 309791"/>
                <a:gd name="connsiteY39" fmla="*/ 225248 h 399730"/>
                <a:gd name="connsiteX40" fmla="*/ 131911 w 309791"/>
                <a:gd name="connsiteY40" fmla="*/ 213756 h 399730"/>
                <a:gd name="connsiteX41" fmla="*/ 126614 w 309791"/>
                <a:gd name="connsiteY41" fmla="*/ 200964 h 399730"/>
                <a:gd name="connsiteX42" fmla="*/ 131911 w 309791"/>
                <a:gd name="connsiteY42" fmla="*/ 188173 h 399730"/>
                <a:gd name="connsiteX43" fmla="*/ 298199 w 309791"/>
                <a:gd name="connsiteY43" fmla="*/ 21885 h 399730"/>
                <a:gd name="connsiteX44" fmla="*/ 299798 w 309791"/>
                <a:gd name="connsiteY44" fmla="*/ 18188 h 399730"/>
                <a:gd name="connsiteX45" fmla="*/ 294501 w 309791"/>
                <a:gd name="connsiteY45" fmla="*/ 12891 h 399730"/>
                <a:gd name="connsiteX46" fmla="*/ 200864 w 309791"/>
                <a:gd name="connsiteY46" fmla="*/ 12891 h 399730"/>
                <a:gd name="connsiteX47" fmla="*/ 197167 w 309791"/>
                <a:gd name="connsiteY47" fmla="*/ 14390 h 399730"/>
                <a:gd name="connsiteX48" fmla="*/ 163590 w 309791"/>
                <a:gd name="connsiteY48" fmla="*/ 47868 h 399730"/>
                <a:gd name="connsiteX49" fmla="*/ 163590 w 309791"/>
                <a:gd name="connsiteY49" fmla="*/ 47968 h 399730"/>
                <a:gd name="connsiteX50" fmla="*/ 154495 w 309791"/>
                <a:gd name="connsiteY50" fmla="*/ 47968 h 399730"/>
                <a:gd name="connsiteX51" fmla="*/ 152597 w 309791"/>
                <a:gd name="connsiteY51" fmla="*/ 43471 h 399730"/>
                <a:gd name="connsiteX52" fmla="*/ 154495 w 309791"/>
                <a:gd name="connsiteY52" fmla="*/ 38874 h 399730"/>
                <a:gd name="connsiteX53" fmla="*/ 188073 w 309791"/>
                <a:gd name="connsiteY53" fmla="*/ 5296 h 399730"/>
                <a:gd name="connsiteX54" fmla="*/ 200864 w 309791"/>
                <a:gd name="connsiteY54" fmla="*/ 0 h 399730"/>
                <a:gd name="connsiteX55" fmla="*/ 294501 w 309791"/>
                <a:gd name="connsiteY55" fmla="*/ 0 h 399730"/>
                <a:gd name="connsiteX56" fmla="*/ 312589 w 309791"/>
                <a:gd name="connsiteY56" fmla="*/ 18188 h 399730"/>
                <a:gd name="connsiteX57" fmla="*/ 307293 w 309791"/>
                <a:gd name="connsiteY57" fmla="*/ 30879 h 399730"/>
                <a:gd name="connsiteX58" fmla="*/ 140905 w 309791"/>
                <a:gd name="connsiteY58" fmla="*/ 197167 h 399730"/>
                <a:gd name="connsiteX59" fmla="*/ 139406 w 309791"/>
                <a:gd name="connsiteY59" fmla="*/ 200964 h 399730"/>
                <a:gd name="connsiteX60" fmla="*/ 140905 w 309791"/>
                <a:gd name="connsiteY60" fmla="*/ 204662 h 399730"/>
                <a:gd name="connsiteX61" fmla="*/ 152497 w 309791"/>
                <a:gd name="connsiteY61" fmla="*/ 216254 h 399730"/>
                <a:gd name="connsiteX62" fmla="*/ 152497 w 309791"/>
                <a:gd name="connsiteY62" fmla="*/ 225248 h 399730"/>
                <a:gd name="connsiteX63" fmla="*/ 148000 w 309791"/>
                <a:gd name="connsiteY63" fmla="*/ 227147 h 399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09791" h="399730">
                  <a:moveTo>
                    <a:pt x="291403" y="401729"/>
                  </a:moveTo>
                  <a:lnTo>
                    <a:pt x="200864" y="401729"/>
                  </a:lnTo>
                  <a:cubicBezTo>
                    <a:pt x="195968" y="401729"/>
                    <a:pt x="191471" y="399831"/>
                    <a:pt x="188073" y="396433"/>
                  </a:cubicBezTo>
                  <a:lnTo>
                    <a:pt x="5296" y="213756"/>
                  </a:lnTo>
                  <a:cubicBezTo>
                    <a:pt x="1898" y="210358"/>
                    <a:pt x="0" y="205661"/>
                    <a:pt x="0" y="200964"/>
                  </a:cubicBezTo>
                  <a:cubicBezTo>
                    <a:pt x="0" y="196168"/>
                    <a:pt x="1898" y="191471"/>
                    <a:pt x="5296" y="188173"/>
                  </a:cubicBezTo>
                  <a:lnTo>
                    <a:pt x="140905" y="52465"/>
                  </a:lnTo>
                  <a:cubicBezTo>
                    <a:pt x="143303" y="50066"/>
                    <a:pt x="147600" y="50066"/>
                    <a:pt x="149998" y="52465"/>
                  </a:cubicBezTo>
                  <a:cubicBezTo>
                    <a:pt x="152497" y="54963"/>
                    <a:pt x="152497" y="59060"/>
                    <a:pt x="149998" y="61559"/>
                  </a:cubicBezTo>
                  <a:lnTo>
                    <a:pt x="14290" y="197267"/>
                  </a:lnTo>
                  <a:cubicBezTo>
                    <a:pt x="13291" y="198266"/>
                    <a:pt x="12791" y="199565"/>
                    <a:pt x="12791" y="200964"/>
                  </a:cubicBezTo>
                  <a:cubicBezTo>
                    <a:pt x="12791" y="202364"/>
                    <a:pt x="13291" y="203663"/>
                    <a:pt x="14290" y="204662"/>
                  </a:cubicBezTo>
                  <a:lnTo>
                    <a:pt x="197167" y="387439"/>
                  </a:lnTo>
                  <a:cubicBezTo>
                    <a:pt x="198066" y="388438"/>
                    <a:pt x="199465" y="388938"/>
                    <a:pt x="200764" y="388938"/>
                  </a:cubicBezTo>
                  <a:lnTo>
                    <a:pt x="291403" y="388938"/>
                  </a:lnTo>
                  <a:lnTo>
                    <a:pt x="291503" y="388938"/>
                  </a:lnTo>
                  <a:cubicBezTo>
                    <a:pt x="295001" y="389038"/>
                    <a:pt x="297799" y="391936"/>
                    <a:pt x="297799" y="395333"/>
                  </a:cubicBezTo>
                  <a:cubicBezTo>
                    <a:pt x="297799" y="398931"/>
                    <a:pt x="294901" y="401729"/>
                    <a:pt x="291403" y="401729"/>
                  </a:cubicBezTo>
                  <a:close/>
                  <a:moveTo>
                    <a:pt x="305894" y="392336"/>
                  </a:moveTo>
                  <a:cubicBezTo>
                    <a:pt x="305494" y="392336"/>
                    <a:pt x="305094" y="392336"/>
                    <a:pt x="304694" y="392236"/>
                  </a:cubicBezTo>
                  <a:cubicBezTo>
                    <a:pt x="302995" y="391836"/>
                    <a:pt x="301497" y="390936"/>
                    <a:pt x="300597" y="389437"/>
                  </a:cubicBezTo>
                  <a:cubicBezTo>
                    <a:pt x="299598" y="388038"/>
                    <a:pt x="299298" y="386340"/>
                    <a:pt x="299598" y="384641"/>
                  </a:cubicBezTo>
                  <a:cubicBezTo>
                    <a:pt x="299698" y="384341"/>
                    <a:pt x="299798" y="383941"/>
                    <a:pt x="299798" y="383641"/>
                  </a:cubicBezTo>
                  <a:cubicBezTo>
                    <a:pt x="299698" y="382142"/>
                    <a:pt x="299298" y="381043"/>
                    <a:pt x="298199" y="379944"/>
                  </a:cubicBezTo>
                  <a:lnTo>
                    <a:pt x="170584" y="252430"/>
                  </a:lnTo>
                  <a:cubicBezTo>
                    <a:pt x="168086" y="249932"/>
                    <a:pt x="168086" y="245834"/>
                    <a:pt x="170584" y="243336"/>
                  </a:cubicBezTo>
                  <a:cubicBezTo>
                    <a:pt x="172983" y="240937"/>
                    <a:pt x="177180" y="240937"/>
                    <a:pt x="179679" y="243336"/>
                  </a:cubicBezTo>
                  <a:lnTo>
                    <a:pt x="307193" y="370950"/>
                  </a:lnTo>
                  <a:cubicBezTo>
                    <a:pt x="310590" y="374247"/>
                    <a:pt x="312589" y="378944"/>
                    <a:pt x="312589" y="383641"/>
                  </a:cubicBezTo>
                  <a:cubicBezTo>
                    <a:pt x="312589" y="384741"/>
                    <a:pt x="312389" y="385940"/>
                    <a:pt x="312189" y="387239"/>
                  </a:cubicBezTo>
                  <a:cubicBezTo>
                    <a:pt x="311590" y="390137"/>
                    <a:pt x="308891" y="392336"/>
                    <a:pt x="305894" y="392336"/>
                  </a:cubicBezTo>
                  <a:close/>
                  <a:moveTo>
                    <a:pt x="161491" y="240738"/>
                  </a:moveTo>
                  <a:cubicBezTo>
                    <a:pt x="159792" y="240738"/>
                    <a:pt x="158193" y="240038"/>
                    <a:pt x="156994" y="238839"/>
                  </a:cubicBezTo>
                  <a:cubicBezTo>
                    <a:pt x="155795" y="237640"/>
                    <a:pt x="155095" y="236041"/>
                    <a:pt x="155095" y="234342"/>
                  </a:cubicBezTo>
                  <a:cubicBezTo>
                    <a:pt x="155095" y="232643"/>
                    <a:pt x="155795" y="231044"/>
                    <a:pt x="156994" y="229745"/>
                  </a:cubicBezTo>
                  <a:cubicBezTo>
                    <a:pt x="159392" y="227347"/>
                    <a:pt x="163689" y="227347"/>
                    <a:pt x="166088" y="229745"/>
                  </a:cubicBezTo>
                  <a:cubicBezTo>
                    <a:pt x="168586" y="232243"/>
                    <a:pt x="168586" y="236341"/>
                    <a:pt x="166088" y="238839"/>
                  </a:cubicBezTo>
                  <a:cubicBezTo>
                    <a:pt x="164889" y="240038"/>
                    <a:pt x="163290" y="240738"/>
                    <a:pt x="161491" y="240738"/>
                  </a:cubicBezTo>
                  <a:close/>
                  <a:moveTo>
                    <a:pt x="148000" y="227147"/>
                  </a:moveTo>
                  <a:cubicBezTo>
                    <a:pt x="146301" y="227147"/>
                    <a:pt x="144702" y="226447"/>
                    <a:pt x="143403" y="225248"/>
                  </a:cubicBezTo>
                  <a:lnTo>
                    <a:pt x="131911" y="213756"/>
                  </a:lnTo>
                  <a:cubicBezTo>
                    <a:pt x="128513" y="210358"/>
                    <a:pt x="126614" y="205661"/>
                    <a:pt x="126614" y="200964"/>
                  </a:cubicBezTo>
                  <a:cubicBezTo>
                    <a:pt x="126614" y="196168"/>
                    <a:pt x="128513" y="191571"/>
                    <a:pt x="131911" y="188173"/>
                  </a:cubicBezTo>
                  <a:lnTo>
                    <a:pt x="298199" y="21885"/>
                  </a:lnTo>
                  <a:cubicBezTo>
                    <a:pt x="299298" y="20786"/>
                    <a:pt x="299698" y="19687"/>
                    <a:pt x="299798" y="18188"/>
                  </a:cubicBezTo>
                  <a:cubicBezTo>
                    <a:pt x="299698" y="15589"/>
                    <a:pt x="297899" y="12891"/>
                    <a:pt x="294501" y="12891"/>
                  </a:cubicBezTo>
                  <a:lnTo>
                    <a:pt x="200864" y="12891"/>
                  </a:lnTo>
                  <a:cubicBezTo>
                    <a:pt x="199465" y="12891"/>
                    <a:pt x="198066" y="13391"/>
                    <a:pt x="197167" y="14390"/>
                  </a:cubicBezTo>
                  <a:lnTo>
                    <a:pt x="163590" y="47868"/>
                  </a:lnTo>
                  <a:lnTo>
                    <a:pt x="163590" y="47968"/>
                  </a:lnTo>
                  <a:cubicBezTo>
                    <a:pt x="161191" y="50366"/>
                    <a:pt x="156894" y="50366"/>
                    <a:pt x="154495" y="47968"/>
                  </a:cubicBezTo>
                  <a:cubicBezTo>
                    <a:pt x="153296" y="46768"/>
                    <a:pt x="152597" y="45169"/>
                    <a:pt x="152597" y="43471"/>
                  </a:cubicBezTo>
                  <a:cubicBezTo>
                    <a:pt x="152597" y="41772"/>
                    <a:pt x="153296" y="40173"/>
                    <a:pt x="154495" y="38874"/>
                  </a:cubicBezTo>
                  <a:lnTo>
                    <a:pt x="188073" y="5296"/>
                  </a:lnTo>
                  <a:cubicBezTo>
                    <a:pt x="191471" y="1899"/>
                    <a:pt x="195968" y="100"/>
                    <a:pt x="200864" y="0"/>
                  </a:cubicBezTo>
                  <a:lnTo>
                    <a:pt x="294501" y="0"/>
                  </a:lnTo>
                  <a:cubicBezTo>
                    <a:pt x="305594" y="100"/>
                    <a:pt x="312589" y="9493"/>
                    <a:pt x="312589" y="18188"/>
                  </a:cubicBezTo>
                  <a:cubicBezTo>
                    <a:pt x="312589" y="22885"/>
                    <a:pt x="310690" y="27481"/>
                    <a:pt x="307293" y="30879"/>
                  </a:cubicBezTo>
                  <a:lnTo>
                    <a:pt x="140905" y="197167"/>
                  </a:lnTo>
                  <a:cubicBezTo>
                    <a:pt x="139906" y="198266"/>
                    <a:pt x="139406" y="199565"/>
                    <a:pt x="139406" y="200964"/>
                  </a:cubicBezTo>
                  <a:cubicBezTo>
                    <a:pt x="139406" y="202364"/>
                    <a:pt x="139906" y="203663"/>
                    <a:pt x="140905" y="204662"/>
                  </a:cubicBezTo>
                  <a:lnTo>
                    <a:pt x="152497" y="216254"/>
                  </a:lnTo>
                  <a:cubicBezTo>
                    <a:pt x="154995" y="218752"/>
                    <a:pt x="154995" y="222750"/>
                    <a:pt x="152497" y="225248"/>
                  </a:cubicBezTo>
                  <a:cubicBezTo>
                    <a:pt x="151298" y="226447"/>
                    <a:pt x="149699" y="227147"/>
                    <a:pt x="148000" y="227147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7CA58BC-0247-482D-92CF-CCD37A1900A1}"/>
                </a:ext>
              </a:extLst>
            </p:cNvPr>
            <p:cNvSpPr/>
            <p:nvPr/>
          </p:nvSpPr>
          <p:spPr>
            <a:xfrm>
              <a:off x="9834230" y="5746401"/>
              <a:ext cx="639569" cy="639569"/>
            </a:xfrm>
            <a:custGeom>
              <a:avLst/>
              <a:gdLst>
                <a:gd name="connsiteX0" fmla="*/ 323482 w 639568"/>
                <a:gd name="connsiteY0" fmla="*/ 646964 h 639568"/>
                <a:gd name="connsiteX1" fmla="*/ 231644 w 639568"/>
                <a:gd name="connsiteY1" fmla="*/ 633673 h 639568"/>
                <a:gd name="connsiteX2" fmla="*/ 227846 w 639568"/>
                <a:gd name="connsiteY2" fmla="*/ 630675 h 639568"/>
                <a:gd name="connsiteX3" fmla="*/ 227347 w 639568"/>
                <a:gd name="connsiteY3" fmla="*/ 625778 h 639568"/>
                <a:gd name="connsiteX4" fmla="*/ 235241 w 639568"/>
                <a:gd name="connsiteY4" fmla="*/ 621481 h 639568"/>
                <a:gd name="connsiteX5" fmla="*/ 420317 w 639568"/>
                <a:gd name="connsiteY5" fmla="*/ 618783 h 639568"/>
                <a:gd name="connsiteX6" fmla="*/ 428411 w 639568"/>
                <a:gd name="connsiteY6" fmla="*/ 622880 h 639568"/>
                <a:gd name="connsiteX7" fmla="*/ 428011 w 639568"/>
                <a:gd name="connsiteY7" fmla="*/ 627677 h 639568"/>
                <a:gd name="connsiteX8" fmla="*/ 424314 w 639568"/>
                <a:gd name="connsiteY8" fmla="*/ 630875 h 639568"/>
                <a:gd name="connsiteX9" fmla="*/ 323482 w 639568"/>
                <a:gd name="connsiteY9" fmla="*/ 646964 h 639568"/>
                <a:gd name="connsiteX10" fmla="*/ 215255 w 639568"/>
                <a:gd name="connsiteY10" fmla="*/ 627977 h 639568"/>
                <a:gd name="connsiteX11" fmla="*/ 213056 w 639568"/>
                <a:gd name="connsiteY11" fmla="*/ 627577 h 639568"/>
                <a:gd name="connsiteX12" fmla="*/ 59960 w 639568"/>
                <a:gd name="connsiteY12" fmla="*/ 511056 h 639568"/>
                <a:gd name="connsiteX13" fmla="*/ 0 w 639568"/>
                <a:gd name="connsiteY13" fmla="*/ 323482 h 639568"/>
                <a:gd name="connsiteX14" fmla="*/ 57361 w 639568"/>
                <a:gd name="connsiteY14" fmla="*/ 139506 h 639568"/>
                <a:gd name="connsiteX15" fmla="*/ 66255 w 639568"/>
                <a:gd name="connsiteY15" fmla="*/ 137907 h 639568"/>
                <a:gd name="connsiteX16" fmla="*/ 67854 w 639568"/>
                <a:gd name="connsiteY16" fmla="*/ 146801 h 639568"/>
                <a:gd name="connsiteX17" fmla="*/ 12791 w 639568"/>
                <a:gd name="connsiteY17" fmla="*/ 323482 h 639568"/>
                <a:gd name="connsiteX18" fmla="*/ 217353 w 639568"/>
                <a:gd name="connsiteY18" fmla="*/ 615585 h 639568"/>
                <a:gd name="connsiteX19" fmla="*/ 221250 w 639568"/>
                <a:gd name="connsiteY19" fmla="*/ 623780 h 639568"/>
                <a:gd name="connsiteX20" fmla="*/ 215255 w 639568"/>
                <a:gd name="connsiteY20" fmla="*/ 627977 h 639568"/>
                <a:gd name="connsiteX21" fmla="*/ 440403 w 639568"/>
                <a:gd name="connsiteY21" fmla="*/ 624679 h 639568"/>
                <a:gd name="connsiteX22" fmla="*/ 434407 w 639568"/>
                <a:gd name="connsiteY22" fmla="*/ 620682 h 639568"/>
                <a:gd name="connsiteX23" fmla="*/ 438004 w 639568"/>
                <a:gd name="connsiteY23" fmla="*/ 612387 h 639568"/>
                <a:gd name="connsiteX24" fmla="*/ 446299 w 639568"/>
                <a:gd name="connsiteY24" fmla="*/ 615885 h 639568"/>
                <a:gd name="connsiteX25" fmla="*/ 442801 w 639568"/>
                <a:gd name="connsiteY25" fmla="*/ 624279 h 639568"/>
                <a:gd name="connsiteX26" fmla="*/ 440403 w 639568"/>
                <a:gd name="connsiteY26" fmla="*/ 624679 h 639568"/>
                <a:gd name="connsiteX27" fmla="*/ 457991 w 639568"/>
                <a:gd name="connsiteY27" fmla="*/ 617084 h 639568"/>
                <a:gd name="connsiteX28" fmla="*/ 452195 w 639568"/>
                <a:gd name="connsiteY28" fmla="*/ 613387 h 639568"/>
                <a:gd name="connsiteX29" fmla="*/ 455193 w 639568"/>
                <a:gd name="connsiteY29" fmla="*/ 604892 h 639568"/>
                <a:gd name="connsiteX30" fmla="*/ 634172 w 639568"/>
                <a:gd name="connsiteY30" fmla="*/ 323482 h 639568"/>
                <a:gd name="connsiteX31" fmla="*/ 622280 w 639568"/>
                <a:gd name="connsiteY31" fmla="*/ 238040 h 639568"/>
                <a:gd name="connsiteX32" fmla="*/ 622880 w 639568"/>
                <a:gd name="connsiteY32" fmla="*/ 233143 h 639568"/>
                <a:gd name="connsiteX33" fmla="*/ 626677 w 639568"/>
                <a:gd name="connsiteY33" fmla="*/ 230145 h 639568"/>
                <a:gd name="connsiteX34" fmla="*/ 634572 w 639568"/>
                <a:gd name="connsiteY34" fmla="*/ 234542 h 639568"/>
                <a:gd name="connsiteX35" fmla="*/ 646964 w 639568"/>
                <a:gd name="connsiteY35" fmla="*/ 323482 h 639568"/>
                <a:gd name="connsiteX36" fmla="*/ 595099 w 639568"/>
                <a:gd name="connsiteY36" fmla="*/ 499263 h 639568"/>
                <a:gd name="connsiteX37" fmla="*/ 460689 w 639568"/>
                <a:gd name="connsiteY37" fmla="*/ 616484 h 639568"/>
                <a:gd name="connsiteX38" fmla="*/ 457991 w 639568"/>
                <a:gd name="connsiteY38" fmla="*/ 617084 h 639568"/>
                <a:gd name="connsiteX39" fmla="*/ 622580 w 639568"/>
                <a:gd name="connsiteY39" fmla="*/ 224449 h 639568"/>
                <a:gd name="connsiteX40" fmla="*/ 616584 w 639568"/>
                <a:gd name="connsiteY40" fmla="*/ 220152 h 639568"/>
                <a:gd name="connsiteX41" fmla="*/ 505859 w 639568"/>
                <a:gd name="connsiteY41" fmla="*/ 71852 h 639568"/>
                <a:gd name="connsiteX42" fmla="*/ 505759 w 639568"/>
                <a:gd name="connsiteY42" fmla="*/ 71852 h 639568"/>
                <a:gd name="connsiteX43" fmla="*/ 504360 w 639568"/>
                <a:gd name="connsiteY43" fmla="*/ 62958 h 639568"/>
                <a:gd name="connsiteX44" fmla="*/ 513254 w 639568"/>
                <a:gd name="connsiteY44" fmla="*/ 61459 h 639568"/>
                <a:gd name="connsiteX45" fmla="*/ 628676 w 639568"/>
                <a:gd name="connsiteY45" fmla="*/ 215955 h 639568"/>
                <a:gd name="connsiteX46" fmla="*/ 624778 w 639568"/>
                <a:gd name="connsiteY46" fmla="*/ 224049 h 639568"/>
                <a:gd name="connsiteX47" fmla="*/ 622580 w 639568"/>
                <a:gd name="connsiteY47" fmla="*/ 224449 h 639568"/>
                <a:gd name="connsiteX48" fmla="*/ 74050 w 639568"/>
                <a:gd name="connsiteY48" fmla="*/ 134110 h 639568"/>
                <a:gd name="connsiteX49" fmla="*/ 70053 w 639568"/>
                <a:gd name="connsiteY49" fmla="*/ 132711 h 639568"/>
                <a:gd name="connsiteX50" fmla="*/ 68953 w 639568"/>
                <a:gd name="connsiteY50" fmla="*/ 123717 h 639568"/>
                <a:gd name="connsiteX51" fmla="*/ 179679 w 639568"/>
                <a:gd name="connsiteY51" fmla="*/ 33578 h 639568"/>
                <a:gd name="connsiteX52" fmla="*/ 323482 w 639568"/>
                <a:gd name="connsiteY52" fmla="*/ 0 h 639568"/>
                <a:gd name="connsiteX53" fmla="*/ 480276 w 639568"/>
                <a:gd name="connsiteY53" fmla="*/ 40473 h 639568"/>
                <a:gd name="connsiteX54" fmla="*/ 483374 w 639568"/>
                <a:gd name="connsiteY54" fmla="*/ 44270 h 639568"/>
                <a:gd name="connsiteX55" fmla="*/ 482774 w 639568"/>
                <a:gd name="connsiteY55" fmla="*/ 49167 h 639568"/>
                <a:gd name="connsiteX56" fmla="*/ 474080 w 639568"/>
                <a:gd name="connsiteY56" fmla="*/ 51665 h 639568"/>
                <a:gd name="connsiteX57" fmla="*/ 323482 w 639568"/>
                <a:gd name="connsiteY57" fmla="*/ 12791 h 639568"/>
                <a:gd name="connsiteX58" fmla="*/ 79046 w 639568"/>
                <a:gd name="connsiteY58" fmla="*/ 131611 h 639568"/>
                <a:gd name="connsiteX59" fmla="*/ 74050 w 639568"/>
                <a:gd name="connsiteY59" fmla="*/ 134110 h 639568"/>
                <a:gd name="connsiteX60" fmla="*/ 493667 w 639568"/>
                <a:gd name="connsiteY60" fmla="*/ 62258 h 639568"/>
                <a:gd name="connsiteX61" fmla="*/ 490269 w 639568"/>
                <a:gd name="connsiteY61" fmla="*/ 61259 h 639568"/>
                <a:gd name="connsiteX62" fmla="*/ 490169 w 639568"/>
                <a:gd name="connsiteY62" fmla="*/ 61159 h 639568"/>
                <a:gd name="connsiteX63" fmla="*/ 488271 w 639568"/>
                <a:gd name="connsiteY63" fmla="*/ 52465 h 639568"/>
                <a:gd name="connsiteX64" fmla="*/ 497165 w 639568"/>
                <a:gd name="connsiteY64" fmla="*/ 50466 h 639568"/>
                <a:gd name="connsiteX65" fmla="*/ 499863 w 639568"/>
                <a:gd name="connsiteY65" fmla="*/ 54463 h 639568"/>
                <a:gd name="connsiteX66" fmla="*/ 499064 w 639568"/>
                <a:gd name="connsiteY66" fmla="*/ 59360 h 639568"/>
                <a:gd name="connsiteX67" fmla="*/ 493667 w 639568"/>
                <a:gd name="connsiteY67" fmla="*/ 62258 h 63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639568" h="639568">
                  <a:moveTo>
                    <a:pt x="323482" y="646964"/>
                  </a:moveTo>
                  <a:cubicBezTo>
                    <a:pt x="292203" y="646964"/>
                    <a:pt x="261323" y="642467"/>
                    <a:pt x="231644" y="633673"/>
                  </a:cubicBezTo>
                  <a:cubicBezTo>
                    <a:pt x="230044" y="633273"/>
                    <a:pt x="228646" y="632174"/>
                    <a:pt x="227846" y="630675"/>
                  </a:cubicBezTo>
                  <a:cubicBezTo>
                    <a:pt x="227047" y="629176"/>
                    <a:pt x="226847" y="627377"/>
                    <a:pt x="227347" y="625778"/>
                  </a:cubicBezTo>
                  <a:cubicBezTo>
                    <a:pt x="228246" y="622480"/>
                    <a:pt x="231943" y="620482"/>
                    <a:pt x="235241" y="621481"/>
                  </a:cubicBezTo>
                  <a:cubicBezTo>
                    <a:pt x="295101" y="639169"/>
                    <a:pt x="360857" y="638270"/>
                    <a:pt x="420317" y="618783"/>
                  </a:cubicBezTo>
                  <a:cubicBezTo>
                    <a:pt x="423714" y="617684"/>
                    <a:pt x="427312" y="619582"/>
                    <a:pt x="428411" y="622880"/>
                  </a:cubicBezTo>
                  <a:cubicBezTo>
                    <a:pt x="428911" y="624479"/>
                    <a:pt x="428811" y="626178"/>
                    <a:pt x="428011" y="627677"/>
                  </a:cubicBezTo>
                  <a:cubicBezTo>
                    <a:pt x="427312" y="629276"/>
                    <a:pt x="425913" y="630375"/>
                    <a:pt x="424314" y="630875"/>
                  </a:cubicBezTo>
                  <a:cubicBezTo>
                    <a:pt x="391935" y="641568"/>
                    <a:pt x="357959" y="646964"/>
                    <a:pt x="323482" y="646964"/>
                  </a:cubicBezTo>
                  <a:close/>
                  <a:moveTo>
                    <a:pt x="215255" y="627977"/>
                  </a:moveTo>
                  <a:cubicBezTo>
                    <a:pt x="214455" y="627977"/>
                    <a:pt x="213755" y="627877"/>
                    <a:pt x="213056" y="627577"/>
                  </a:cubicBezTo>
                  <a:cubicBezTo>
                    <a:pt x="151198" y="605092"/>
                    <a:pt x="98233" y="564819"/>
                    <a:pt x="59960" y="511056"/>
                  </a:cubicBezTo>
                  <a:cubicBezTo>
                    <a:pt x="20686" y="456093"/>
                    <a:pt x="0" y="391236"/>
                    <a:pt x="0" y="323482"/>
                  </a:cubicBezTo>
                  <a:cubicBezTo>
                    <a:pt x="0" y="257327"/>
                    <a:pt x="19886" y="193669"/>
                    <a:pt x="57361" y="139506"/>
                  </a:cubicBezTo>
                  <a:cubicBezTo>
                    <a:pt x="59260" y="136708"/>
                    <a:pt x="63457" y="135908"/>
                    <a:pt x="66255" y="137907"/>
                  </a:cubicBezTo>
                  <a:cubicBezTo>
                    <a:pt x="69153" y="139906"/>
                    <a:pt x="69953" y="143903"/>
                    <a:pt x="67854" y="146801"/>
                  </a:cubicBezTo>
                  <a:cubicBezTo>
                    <a:pt x="31879" y="198866"/>
                    <a:pt x="12791" y="259925"/>
                    <a:pt x="12791" y="323482"/>
                  </a:cubicBezTo>
                  <a:cubicBezTo>
                    <a:pt x="12791" y="453694"/>
                    <a:pt x="95036" y="571115"/>
                    <a:pt x="217353" y="615585"/>
                  </a:cubicBezTo>
                  <a:cubicBezTo>
                    <a:pt x="220751" y="616784"/>
                    <a:pt x="222450" y="620482"/>
                    <a:pt x="221250" y="623780"/>
                  </a:cubicBezTo>
                  <a:cubicBezTo>
                    <a:pt x="220351" y="626278"/>
                    <a:pt x="217853" y="627977"/>
                    <a:pt x="215255" y="627977"/>
                  </a:cubicBezTo>
                  <a:close/>
                  <a:moveTo>
                    <a:pt x="440403" y="624679"/>
                  </a:moveTo>
                  <a:cubicBezTo>
                    <a:pt x="437705" y="624679"/>
                    <a:pt x="435407" y="623080"/>
                    <a:pt x="434407" y="620682"/>
                  </a:cubicBezTo>
                  <a:cubicBezTo>
                    <a:pt x="433108" y="617384"/>
                    <a:pt x="434707" y="613686"/>
                    <a:pt x="438004" y="612387"/>
                  </a:cubicBezTo>
                  <a:cubicBezTo>
                    <a:pt x="441302" y="611088"/>
                    <a:pt x="445100" y="612687"/>
                    <a:pt x="446299" y="615885"/>
                  </a:cubicBezTo>
                  <a:cubicBezTo>
                    <a:pt x="447598" y="619182"/>
                    <a:pt x="445999" y="622980"/>
                    <a:pt x="442801" y="624279"/>
                  </a:cubicBezTo>
                  <a:cubicBezTo>
                    <a:pt x="442002" y="624579"/>
                    <a:pt x="441202" y="624679"/>
                    <a:pt x="440403" y="624679"/>
                  </a:cubicBezTo>
                  <a:close/>
                  <a:moveTo>
                    <a:pt x="457991" y="617084"/>
                  </a:moveTo>
                  <a:cubicBezTo>
                    <a:pt x="455492" y="617084"/>
                    <a:pt x="453194" y="615685"/>
                    <a:pt x="452195" y="613387"/>
                  </a:cubicBezTo>
                  <a:cubicBezTo>
                    <a:pt x="450696" y="610189"/>
                    <a:pt x="452095" y="606391"/>
                    <a:pt x="455193" y="604892"/>
                  </a:cubicBezTo>
                  <a:cubicBezTo>
                    <a:pt x="563920" y="553926"/>
                    <a:pt x="634172" y="443401"/>
                    <a:pt x="634172" y="323482"/>
                  </a:cubicBezTo>
                  <a:cubicBezTo>
                    <a:pt x="634172" y="294401"/>
                    <a:pt x="630175" y="265721"/>
                    <a:pt x="622280" y="238040"/>
                  </a:cubicBezTo>
                  <a:cubicBezTo>
                    <a:pt x="621781" y="236441"/>
                    <a:pt x="621981" y="234642"/>
                    <a:pt x="622880" y="233143"/>
                  </a:cubicBezTo>
                  <a:cubicBezTo>
                    <a:pt x="623679" y="231644"/>
                    <a:pt x="625078" y="230645"/>
                    <a:pt x="626677" y="230145"/>
                  </a:cubicBezTo>
                  <a:cubicBezTo>
                    <a:pt x="630075" y="229145"/>
                    <a:pt x="633673" y="231244"/>
                    <a:pt x="634572" y="234542"/>
                  </a:cubicBezTo>
                  <a:cubicBezTo>
                    <a:pt x="642767" y="263323"/>
                    <a:pt x="646964" y="293302"/>
                    <a:pt x="646964" y="323482"/>
                  </a:cubicBezTo>
                  <a:cubicBezTo>
                    <a:pt x="646964" y="386140"/>
                    <a:pt x="628976" y="446899"/>
                    <a:pt x="595099" y="499263"/>
                  </a:cubicBezTo>
                  <a:cubicBezTo>
                    <a:pt x="562021" y="550229"/>
                    <a:pt x="515552" y="590802"/>
                    <a:pt x="460689" y="616484"/>
                  </a:cubicBezTo>
                  <a:cubicBezTo>
                    <a:pt x="459790" y="616884"/>
                    <a:pt x="458890" y="617084"/>
                    <a:pt x="457991" y="617084"/>
                  </a:cubicBezTo>
                  <a:close/>
                  <a:moveTo>
                    <a:pt x="622580" y="224449"/>
                  </a:moveTo>
                  <a:cubicBezTo>
                    <a:pt x="619882" y="224449"/>
                    <a:pt x="617483" y="222750"/>
                    <a:pt x="616584" y="220152"/>
                  </a:cubicBezTo>
                  <a:cubicBezTo>
                    <a:pt x="595598" y="160492"/>
                    <a:pt x="557224" y="109226"/>
                    <a:pt x="505859" y="71852"/>
                  </a:cubicBezTo>
                  <a:lnTo>
                    <a:pt x="505759" y="71852"/>
                  </a:lnTo>
                  <a:cubicBezTo>
                    <a:pt x="502960" y="69753"/>
                    <a:pt x="502261" y="65756"/>
                    <a:pt x="504360" y="62958"/>
                  </a:cubicBezTo>
                  <a:cubicBezTo>
                    <a:pt x="506358" y="60160"/>
                    <a:pt x="510555" y="59460"/>
                    <a:pt x="513254" y="61459"/>
                  </a:cubicBezTo>
                  <a:cubicBezTo>
                    <a:pt x="566818" y="100332"/>
                    <a:pt x="606691" y="153696"/>
                    <a:pt x="628676" y="215955"/>
                  </a:cubicBezTo>
                  <a:cubicBezTo>
                    <a:pt x="629775" y="219252"/>
                    <a:pt x="628076" y="222850"/>
                    <a:pt x="624778" y="224049"/>
                  </a:cubicBezTo>
                  <a:cubicBezTo>
                    <a:pt x="624079" y="224249"/>
                    <a:pt x="623280" y="224449"/>
                    <a:pt x="622580" y="224449"/>
                  </a:cubicBezTo>
                  <a:close/>
                  <a:moveTo>
                    <a:pt x="74050" y="134110"/>
                  </a:moveTo>
                  <a:cubicBezTo>
                    <a:pt x="72551" y="134110"/>
                    <a:pt x="71152" y="133610"/>
                    <a:pt x="70053" y="132711"/>
                  </a:cubicBezTo>
                  <a:cubicBezTo>
                    <a:pt x="67254" y="130512"/>
                    <a:pt x="66855" y="126515"/>
                    <a:pt x="68953" y="123717"/>
                  </a:cubicBezTo>
                  <a:cubicBezTo>
                    <a:pt x="98633" y="86042"/>
                    <a:pt x="136907" y="54863"/>
                    <a:pt x="179679" y="33578"/>
                  </a:cubicBezTo>
                  <a:cubicBezTo>
                    <a:pt x="224648" y="11292"/>
                    <a:pt x="273016" y="0"/>
                    <a:pt x="323482" y="0"/>
                  </a:cubicBezTo>
                  <a:cubicBezTo>
                    <a:pt x="378345" y="0"/>
                    <a:pt x="432608" y="13991"/>
                    <a:pt x="480276" y="40473"/>
                  </a:cubicBezTo>
                  <a:cubicBezTo>
                    <a:pt x="481775" y="41272"/>
                    <a:pt x="482875" y="42671"/>
                    <a:pt x="483374" y="44270"/>
                  </a:cubicBezTo>
                  <a:cubicBezTo>
                    <a:pt x="483774" y="45969"/>
                    <a:pt x="483574" y="47668"/>
                    <a:pt x="482774" y="49167"/>
                  </a:cubicBezTo>
                  <a:cubicBezTo>
                    <a:pt x="481175" y="52065"/>
                    <a:pt x="477078" y="53364"/>
                    <a:pt x="474080" y="51665"/>
                  </a:cubicBezTo>
                  <a:cubicBezTo>
                    <a:pt x="428311" y="26182"/>
                    <a:pt x="376246" y="12791"/>
                    <a:pt x="323482" y="12791"/>
                  </a:cubicBezTo>
                  <a:cubicBezTo>
                    <a:pt x="227546" y="12791"/>
                    <a:pt x="138406" y="56062"/>
                    <a:pt x="79046" y="131611"/>
                  </a:cubicBezTo>
                  <a:cubicBezTo>
                    <a:pt x="77847" y="133210"/>
                    <a:pt x="75949" y="134110"/>
                    <a:pt x="74050" y="134110"/>
                  </a:cubicBezTo>
                  <a:close/>
                  <a:moveTo>
                    <a:pt x="493667" y="62258"/>
                  </a:moveTo>
                  <a:cubicBezTo>
                    <a:pt x="492468" y="62258"/>
                    <a:pt x="491269" y="61958"/>
                    <a:pt x="490269" y="61259"/>
                  </a:cubicBezTo>
                  <a:cubicBezTo>
                    <a:pt x="490169" y="61259"/>
                    <a:pt x="490169" y="61259"/>
                    <a:pt x="490169" y="61159"/>
                  </a:cubicBezTo>
                  <a:cubicBezTo>
                    <a:pt x="487272" y="59260"/>
                    <a:pt x="486372" y="55363"/>
                    <a:pt x="488271" y="52465"/>
                  </a:cubicBezTo>
                  <a:cubicBezTo>
                    <a:pt x="490069" y="49566"/>
                    <a:pt x="494166" y="48667"/>
                    <a:pt x="497165" y="50466"/>
                  </a:cubicBezTo>
                  <a:cubicBezTo>
                    <a:pt x="498563" y="51366"/>
                    <a:pt x="499563" y="52764"/>
                    <a:pt x="499863" y="54463"/>
                  </a:cubicBezTo>
                  <a:cubicBezTo>
                    <a:pt x="500263" y="56162"/>
                    <a:pt x="499963" y="57861"/>
                    <a:pt x="499064" y="59360"/>
                  </a:cubicBezTo>
                  <a:cubicBezTo>
                    <a:pt x="497864" y="61159"/>
                    <a:pt x="495866" y="62258"/>
                    <a:pt x="493667" y="62258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55" name="Group 554">
            <a:extLst>
              <a:ext uri="{FF2B5EF4-FFF2-40B4-BE49-F238E27FC236}">
                <a16:creationId xmlns:a16="http://schemas.microsoft.com/office/drawing/2014/main" id="{49C223DD-7062-4858-BBD0-3FFA63F4C029}"/>
              </a:ext>
            </a:extLst>
          </p:cNvPr>
          <p:cNvGrpSpPr/>
          <p:nvPr/>
        </p:nvGrpSpPr>
        <p:grpSpPr>
          <a:xfrm>
            <a:off x="10989051" y="5746401"/>
            <a:ext cx="639569" cy="639569"/>
            <a:chOff x="10989051" y="5746401"/>
            <a:chExt cx="639569" cy="639569"/>
          </a:xfrm>
        </p:grpSpPr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4B751834-9714-4552-88A6-C07140E9F767}"/>
                </a:ext>
              </a:extLst>
            </p:cNvPr>
            <p:cNvSpPr/>
            <p:nvPr/>
          </p:nvSpPr>
          <p:spPr>
            <a:xfrm>
              <a:off x="11111668" y="5915787"/>
              <a:ext cx="399730" cy="309791"/>
            </a:xfrm>
            <a:custGeom>
              <a:avLst/>
              <a:gdLst>
                <a:gd name="connsiteX0" fmla="*/ 200864 w 399730"/>
                <a:gd name="connsiteY0" fmla="*/ 312589 h 309791"/>
                <a:gd name="connsiteX1" fmla="*/ 188074 w 399730"/>
                <a:gd name="connsiteY1" fmla="*/ 307293 h 309791"/>
                <a:gd name="connsiteX2" fmla="*/ 52465 w 399730"/>
                <a:gd name="connsiteY2" fmla="*/ 171684 h 309791"/>
                <a:gd name="connsiteX3" fmla="*/ 50566 w 399730"/>
                <a:gd name="connsiteY3" fmla="*/ 167087 h 309791"/>
                <a:gd name="connsiteX4" fmla="*/ 52365 w 399730"/>
                <a:gd name="connsiteY4" fmla="*/ 162590 h 309791"/>
                <a:gd name="connsiteX5" fmla="*/ 61459 w 399730"/>
                <a:gd name="connsiteY5" fmla="*/ 162590 h 309791"/>
                <a:gd name="connsiteX6" fmla="*/ 197167 w 399730"/>
                <a:gd name="connsiteY6" fmla="*/ 298299 h 309791"/>
                <a:gd name="connsiteX7" fmla="*/ 204562 w 399730"/>
                <a:gd name="connsiteY7" fmla="*/ 298299 h 309791"/>
                <a:gd name="connsiteX8" fmla="*/ 387339 w 399730"/>
                <a:gd name="connsiteY8" fmla="*/ 115422 h 309791"/>
                <a:gd name="connsiteX9" fmla="*/ 388938 w 399730"/>
                <a:gd name="connsiteY9" fmla="*/ 111725 h 309791"/>
                <a:gd name="connsiteX10" fmla="*/ 388938 w 399730"/>
                <a:gd name="connsiteY10" fmla="*/ 21186 h 309791"/>
                <a:gd name="connsiteX11" fmla="*/ 388938 w 399730"/>
                <a:gd name="connsiteY11" fmla="*/ 20986 h 309791"/>
                <a:gd name="connsiteX12" fmla="*/ 395334 w 399730"/>
                <a:gd name="connsiteY12" fmla="*/ 14790 h 309791"/>
                <a:gd name="connsiteX13" fmla="*/ 401630 w 399730"/>
                <a:gd name="connsiteY13" fmla="*/ 21186 h 309791"/>
                <a:gd name="connsiteX14" fmla="*/ 401630 w 399730"/>
                <a:gd name="connsiteY14" fmla="*/ 111725 h 309791"/>
                <a:gd name="connsiteX15" fmla="*/ 396433 w 399730"/>
                <a:gd name="connsiteY15" fmla="*/ 124516 h 309791"/>
                <a:gd name="connsiteX16" fmla="*/ 213656 w 399730"/>
                <a:gd name="connsiteY16" fmla="*/ 307293 h 309791"/>
                <a:gd name="connsiteX17" fmla="*/ 200864 w 399730"/>
                <a:gd name="connsiteY17" fmla="*/ 312589 h 309791"/>
                <a:gd name="connsiteX18" fmla="*/ 200764 w 399730"/>
                <a:gd name="connsiteY18" fmla="*/ 185974 h 309791"/>
                <a:gd name="connsiteX19" fmla="*/ 188074 w 399730"/>
                <a:gd name="connsiteY19" fmla="*/ 180678 h 309791"/>
                <a:gd name="connsiteX20" fmla="*/ 21786 w 399730"/>
                <a:gd name="connsiteY20" fmla="*/ 14390 h 309791"/>
                <a:gd name="connsiteX21" fmla="*/ 18088 w 399730"/>
                <a:gd name="connsiteY21" fmla="*/ 12791 h 309791"/>
                <a:gd name="connsiteX22" fmla="*/ 12792 w 399730"/>
                <a:gd name="connsiteY22" fmla="*/ 18088 h 309791"/>
                <a:gd name="connsiteX23" fmla="*/ 12792 w 399730"/>
                <a:gd name="connsiteY23" fmla="*/ 111725 h 309791"/>
                <a:gd name="connsiteX24" fmla="*/ 14291 w 399730"/>
                <a:gd name="connsiteY24" fmla="*/ 115422 h 309791"/>
                <a:gd name="connsiteX25" fmla="*/ 47868 w 399730"/>
                <a:gd name="connsiteY25" fmla="*/ 149000 h 309791"/>
                <a:gd name="connsiteX26" fmla="*/ 47868 w 399730"/>
                <a:gd name="connsiteY26" fmla="*/ 158093 h 309791"/>
                <a:gd name="connsiteX27" fmla="*/ 38874 w 399730"/>
                <a:gd name="connsiteY27" fmla="*/ 158093 h 309791"/>
                <a:gd name="connsiteX28" fmla="*/ 5297 w 399730"/>
                <a:gd name="connsiteY28" fmla="*/ 124516 h 309791"/>
                <a:gd name="connsiteX29" fmla="*/ 0 w 399730"/>
                <a:gd name="connsiteY29" fmla="*/ 111725 h 309791"/>
                <a:gd name="connsiteX30" fmla="*/ 0 w 399730"/>
                <a:gd name="connsiteY30" fmla="*/ 18088 h 309791"/>
                <a:gd name="connsiteX31" fmla="*/ 18088 w 399730"/>
                <a:gd name="connsiteY31" fmla="*/ 0 h 309791"/>
                <a:gd name="connsiteX32" fmla="*/ 18288 w 399730"/>
                <a:gd name="connsiteY32" fmla="*/ 0 h 309791"/>
                <a:gd name="connsiteX33" fmla="*/ 30780 w 399730"/>
                <a:gd name="connsiteY33" fmla="*/ 5296 h 309791"/>
                <a:gd name="connsiteX34" fmla="*/ 197067 w 399730"/>
                <a:gd name="connsiteY34" fmla="*/ 171584 h 309791"/>
                <a:gd name="connsiteX35" fmla="*/ 204562 w 399730"/>
                <a:gd name="connsiteY35" fmla="*/ 171584 h 309791"/>
                <a:gd name="connsiteX36" fmla="*/ 216154 w 399730"/>
                <a:gd name="connsiteY36" fmla="*/ 160092 h 309791"/>
                <a:gd name="connsiteX37" fmla="*/ 225149 w 399730"/>
                <a:gd name="connsiteY37" fmla="*/ 160092 h 309791"/>
                <a:gd name="connsiteX38" fmla="*/ 225149 w 399730"/>
                <a:gd name="connsiteY38" fmla="*/ 169086 h 309791"/>
                <a:gd name="connsiteX39" fmla="*/ 213656 w 399730"/>
                <a:gd name="connsiteY39" fmla="*/ 180678 h 309791"/>
                <a:gd name="connsiteX40" fmla="*/ 200964 w 399730"/>
                <a:gd name="connsiteY40" fmla="*/ 185974 h 309791"/>
                <a:gd name="connsiteX41" fmla="*/ 200764 w 399730"/>
                <a:gd name="connsiteY41" fmla="*/ 185475 h 309791"/>
                <a:gd name="connsiteX42" fmla="*/ 200764 w 399730"/>
                <a:gd name="connsiteY42" fmla="*/ 185974 h 309791"/>
                <a:gd name="connsiteX43" fmla="*/ 234243 w 399730"/>
                <a:gd name="connsiteY43" fmla="*/ 157394 h 309791"/>
                <a:gd name="connsiteX44" fmla="*/ 229745 w 399730"/>
                <a:gd name="connsiteY44" fmla="*/ 155495 h 309791"/>
                <a:gd name="connsiteX45" fmla="*/ 227847 w 399730"/>
                <a:gd name="connsiteY45" fmla="*/ 150998 h 309791"/>
                <a:gd name="connsiteX46" fmla="*/ 229745 w 399730"/>
                <a:gd name="connsiteY46" fmla="*/ 146501 h 309791"/>
                <a:gd name="connsiteX47" fmla="*/ 238739 w 399730"/>
                <a:gd name="connsiteY47" fmla="*/ 146501 h 309791"/>
                <a:gd name="connsiteX48" fmla="*/ 238739 w 399730"/>
                <a:gd name="connsiteY48" fmla="*/ 155495 h 309791"/>
                <a:gd name="connsiteX49" fmla="*/ 234243 w 399730"/>
                <a:gd name="connsiteY49" fmla="*/ 157394 h 309791"/>
                <a:gd name="connsiteX50" fmla="*/ 247833 w 399730"/>
                <a:gd name="connsiteY50" fmla="*/ 143803 h 309791"/>
                <a:gd name="connsiteX51" fmla="*/ 243236 w 399730"/>
                <a:gd name="connsiteY51" fmla="*/ 142004 h 309791"/>
                <a:gd name="connsiteX52" fmla="*/ 241438 w 399730"/>
                <a:gd name="connsiteY52" fmla="*/ 137407 h 309791"/>
                <a:gd name="connsiteX53" fmla="*/ 243236 w 399730"/>
                <a:gd name="connsiteY53" fmla="*/ 132910 h 309791"/>
                <a:gd name="connsiteX54" fmla="*/ 370850 w 399730"/>
                <a:gd name="connsiteY54" fmla="*/ 5296 h 309791"/>
                <a:gd name="connsiteX55" fmla="*/ 383341 w 399730"/>
                <a:gd name="connsiteY55" fmla="*/ 0 h 309791"/>
                <a:gd name="connsiteX56" fmla="*/ 383541 w 399730"/>
                <a:gd name="connsiteY56" fmla="*/ 0 h 309791"/>
                <a:gd name="connsiteX57" fmla="*/ 387139 w 399730"/>
                <a:gd name="connsiteY57" fmla="*/ 300 h 309791"/>
                <a:gd name="connsiteX58" fmla="*/ 392136 w 399730"/>
                <a:gd name="connsiteY58" fmla="*/ 7894 h 309791"/>
                <a:gd name="connsiteX59" fmla="*/ 384541 w 399730"/>
                <a:gd name="connsiteY59" fmla="*/ 12891 h 309791"/>
                <a:gd name="connsiteX60" fmla="*/ 383541 w 399730"/>
                <a:gd name="connsiteY60" fmla="*/ 12791 h 309791"/>
                <a:gd name="connsiteX61" fmla="*/ 379844 w 399730"/>
                <a:gd name="connsiteY61" fmla="*/ 14390 h 309791"/>
                <a:gd name="connsiteX62" fmla="*/ 252430 w 399730"/>
                <a:gd name="connsiteY62" fmla="*/ 141904 h 309791"/>
                <a:gd name="connsiteX63" fmla="*/ 252330 w 399730"/>
                <a:gd name="connsiteY63" fmla="*/ 142004 h 309791"/>
                <a:gd name="connsiteX64" fmla="*/ 247833 w 399730"/>
                <a:gd name="connsiteY64" fmla="*/ 143803 h 309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399730" h="309791">
                  <a:moveTo>
                    <a:pt x="200864" y="312589"/>
                  </a:moveTo>
                  <a:cubicBezTo>
                    <a:pt x="196068" y="312589"/>
                    <a:pt x="191471" y="310690"/>
                    <a:pt x="188074" y="307293"/>
                  </a:cubicBezTo>
                  <a:lnTo>
                    <a:pt x="52465" y="171684"/>
                  </a:lnTo>
                  <a:cubicBezTo>
                    <a:pt x="51165" y="170385"/>
                    <a:pt x="50566" y="168786"/>
                    <a:pt x="50566" y="167087"/>
                  </a:cubicBezTo>
                  <a:cubicBezTo>
                    <a:pt x="50566" y="165388"/>
                    <a:pt x="51165" y="163789"/>
                    <a:pt x="52365" y="162590"/>
                  </a:cubicBezTo>
                  <a:cubicBezTo>
                    <a:pt x="54763" y="160192"/>
                    <a:pt x="59061" y="160092"/>
                    <a:pt x="61459" y="162590"/>
                  </a:cubicBezTo>
                  <a:lnTo>
                    <a:pt x="197167" y="298299"/>
                  </a:lnTo>
                  <a:cubicBezTo>
                    <a:pt x="199066" y="300297"/>
                    <a:pt x="202664" y="300197"/>
                    <a:pt x="204562" y="298299"/>
                  </a:cubicBezTo>
                  <a:lnTo>
                    <a:pt x="387339" y="115422"/>
                  </a:lnTo>
                  <a:cubicBezTo>
                    <a:pt x="388338" y="114423"/>
                    <a:pt x="388938" y="113124"/>
                    <a:pt x="388938" y="111725"/>
                  </a:cubicBezTo>
                  <a:lnTo>
                    <a:pt x="388938" y="21186"/>
                  </a:lnTo>
                  <a:cubicBezTo>
                    <a:pt x="388938" y="21086"/>
                    <a:pt x="388938" y="21086"/>
                    <a:pt x="388938" y="20986"/>
                  </a:cubicBezTo>
                  <a:cubicBezTo>
                    <a:pt x="388938" y="17588"/>
                    <a:pt x="391837" y="14790"/>
                    <a:pt x="395334" y="14790"/>
                  </a:cubicBezTo>
                  <a:cubicBezTo>
                    <a:pt x="398831" y="14790"/>
                    <a:pt x="401630" y="17588"/>
                    <a:pt x="401630" y="21186"/>
                  </a:cubicBezTo>
                  <a:lnTo>
                    <a:pt x="401630" y="111725"/>
                  </a:lnTo>
                  <a:cubicBezTo>
                    <a:pt x="401630" y="116521"/>
                    <a:pt x="399831" y="121018"/>
                    <a:pt x="396433" y="124516"/>
                  </a:cubicBezTo>
                  <a:lnTo>
                    <a:pt x="213656" y="307293"/>
                  </a:lnTo>
                  <a:cubicBezTo>
                    <a:pt x="210259" y="310690"/>
                    <a:pt x="205562" y="312589"/>
                    <a:pt x="200864" y="312589"/>
                  </a:cubicBezTo>
                  <a:close/>
                  <a:moveTo>
                    <a:pt x="200764" y="185974"/>
                  </a:moveTo>
                  <a:cubicBezTo>
                    <a:pt x="196068" y="185974"/>
                    <a:pt x="191471" y="183976"/>
                    <a:pt x="188074" y="180678"/>
                  </a:cubicBezTo>
                  <a:lnTo>
                    <a:pt x="21786" y="14390"/>
                  </a:lnTo>
                  <a:cubicBezTo>
                    <a:pt x="20687" y="13291"/>
                    <a:pt x="19588" y="12791"/>
                    <a:pt x="18088" y="12791"/>
                  </a:cubicBezTo>
                  <a:cubicBezTo>
                    <a:pt x="15490" y="12891"/>
                    <a:pt x="12792" y="14690"/>
                    <a:pt x="12792" y="18088"/>
                  </a:cubicBezTo>
                  <a:lnTo>
                    <a:pt x="12792" y="111725"/>
                  </a:lnTo>
                  <a:cubicBezTo>
                    <a:pt x="12792" y="113124"/>
                    <a:pt x="13292" y="114423"/>
                    <a:pt x="14291" y="115422"/>
                  </a:cubicBezTo>
                  <a:lnTo>
                    <a:pt x="47868" y="149000"/>
                  </a:lnTo>
                  <a:cubicBezTo>
                    <a:pt x="50366" y="151498"/>
                    <a:pt x="50366" y="155595"/>
                    <a:pt x="47868" y="158093"/>
                  </a:cubicBezTo>
                  <a:cubicBezTo>
                    <a:pt x="45470" y="160492"/>
                    <a:pt x="41272" y="160492"/>
                    <a:pt x="38874" y="158093"/>
                  </a:cubicBezTo>
                  <a:lnTo>
                    <a:pt x="5297" y="124516"/>
                  </a:lnTo>
                  <a:cubicBezTo>
                    <a:pt x="1899" y="121118"/>
                    <a:pt x="0" y="116421"/>
                    <a:pt x="0" y="111725"/>
                  </a:cubicBezTo>
                  <a:lnTo>
                    <a:pt x="0" y="18088"/>
                  </a:lnTo>
                  <a:cubicBezTo>
                    <a:pt x="0" y="6895"/>
                    <a:pt x="9394" y="0"/>
                    <a:pt x="18088" y="0"/>
                  </a:cubicBezTo>
                  <a:lnTo>
                    <a:pt x="18288" y="0"/>
                  </a:lnTo>
                  <a:cubicBezTo>
                    <a:pt x="22885" y="0"/>
                    <a:pt x="27481" y="1899"/>
                    <a:pt x="30780" y="5296"/>
                  </a:cubicBezTo>
                  <a:lnTo>
                    <a:pt x="197067" y="171584"/>
                  </a:lnTo>
                  <a:cubicBezTo>
                    <a:pt x="199166" y="173583"/>
                    <a:pt x="202564" y="173583"/>
                    <a:pt x="204562" y="171584"/>
                  </a:cubicBezTo>
                  <a:lnTo>
                    <a:pt x="216154" y="160092"/>
                  </a:lnTo>
                  <a:cubicBezTo>
                    <a:pt x="218553" y="157594"/>
                    <a:pt x="222750" y="157594"/>
                    <a:pt x="225149" y="160092"/>
                  </a:cubicBezTo>
                  <a:cubicBezTo>
                    <a:pt x="227647" y="162590"/>
                    <a:pt x="227647" y="166588"/>
                    <a:pt x="225149" y="169086"/>
                  </a:cubicBezTo>
                  <a:lnTo>
                    <a:pt x="213656" y="180678"/>
                  </a:lnTo>
                  <a:cubicBezTo>
                    <a:pt x="210259" y="184076"/>
                    <a:pt x="205662" y="185974"/>
                    <a:pt x="200964" y="185974"/>
                  </a:cubicBezTo>
                  <a:lnTo>
                    <a:pt x="200764" y="185475"/>
                  </a:lnTo>
                  <a:lnTo>
                    <a:pt x="200764" y="185974"/>
                  </a:lnTo>
                  <a:close/>
                  <a:moveTo>
                    <a:pt x="234243" y="157394"/>
                  </a:moveTo>
                  <a:cubicBezTo>
                    <a:pt x="232543" y="157394"/>
                    <a:pt x="230944" y="156794"/>
                    <a:pt x="229745" y="155495"/>
                  </a:cubicBezTo>
                  <a:cubicBezTo>
                    <a:pt x="228546" y="154296"/>
                    <a:pt x="227847" y="152697"/>
                    <a:pt x="227847" y="150998"/>
                  </a:cubicBezTo>
                  <a:cubicBezTo>
                    <a:pt x="227847" y="149299"/>
                    <a:pt x="228546" y="147700"/>
                    <a:pt x="229745" y="146501"/>
                  </a:cubicBezTo>
                  <a:cubicBezTo>
                    <a:pt x="232143" y="144103"/>
                    <a:pt x="236341" y="144103"/>
                    <a:pt x="238739" y="146501"/>
                  </a:cubicBezTo>
                  <a:cubicBezTo>
                    <a:pt x="241238" y="149000"/>
                    <a:pt x="241238" y="152997"/>
                    <a:pt x="238739" y="155495"/>
                  </a:cubicBezTo>
                  <a:cubicBezTo>
                    <a:pt x="237540" y="156794"/>
                    <a:pt x="235941" y="157394"/>
                    <a:pt x="234243" y="157394"/>
                  </a:cubicBezTo>
                  <a:close/>
                  <a:moveTo>
                    <a:pt x="247833" y="143803"/>
                  </a:moveTo>
                  <a:cubicBezTo>
                    <a:pt x="246034" y="143803"/>
                    <a:pt x="244436" y="143203"/>
                    <a:pt x="243236" y="142004"/>
                  </a:cubicBezTo>
                  <a:cubicBezTo>
                    <a:pt x="242037" y="140705"/>
                    <a:pt x="241338" y="139106"/>
                    <a:pt x="241438" y="137407"/>
                  </a:cubicBezTo>
                  <a:cubicBezTo>
                    <a:pt x="241438" y="135708"/>
                    <a:pt x="242037" y="134109"/>
                    <a:pt x="243236" y="132910"/>
                  </a:cubicBezTo>
                  <a:lnTo>
                    <a:pt x="370850" y="5296"/>
                  </a:lnTo>
                  <a:cubicBezTo>
                    <a:pt x="374148" y="1899"/>
                    <a:pt x="378745" y="0"/>
                    <a:pt x="383341" y="0"/>
                  </a:cubicBezTo>
                  <a:lnTo>
                    <a:pt x="383541" y="0"/>
                  </a:lnTo>
                  <a:cubicBezTo>
                    <a:pt x="384741" y="0"/>
                    <a:pt x="385940" y="100"/>
                    <a:pt x="387139" y="300"/>
                  </a:cubicBezTo>
                  <a:cubicBezTo>
                    <a:pt x="390537" y="999"/>
                    <a:pt x="392836" y="4397"/>
                    <a:pt x="392136" y="7894"/>
                  </a:cubicBezTo>
                  <a:cubicBezTo>
                    <a:pt x="391437" y="11292"/>
                    <a:pt x="388039" y="13591"/>
                    <a:pt x="384541" y="12891"/>
                  </a:cubicBezTo>
                  <a:cubicBezTo>
                    <a:pt x="384242" y="12791"/>
                    <a:pt x="383842" y="12791"/>
                    <a:pt x="383541" y="12791"/>
                  </a:cubicBezTo>
                  <a:cubicBezTo>
                    <a:pt x="382042" y="12791"/>
                    <a:pt x="380943" y="13291"/>
                    <a:pt x="379844" y="14390"/>
                  </a:cubicBezTo>
                  <a:lnTo>
                    <a:pt x="252430" y="141904"/>
                  </a:lnTo>
                  <a:cubicBezTo>
                    <a:pt x="252330" y="141904"/>
                    <a:pt x="252330" y="141904"/>
                    <a:pt x="252330" y="142004"/>
                  </a:cubicBezTo>
                  <a:cubicBezTo>
                    <a:pt x="251131" y="143203"/>
                    <a:pt x="249531" y="143803"/>
                    <a:pt x="247833" y="143803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C749A8E-9132-4AC7-8909-FE1AB58FB033}"/>
                </a:ext>
              </a:extLst>
            </p:cNvPr>
            <p:cNvSpPr/>
            <p:nvPr/>
          </p:nvSpPr>
          <p:spPr>
            <a:xfrm>
              <a:off x="10989051" y="5746401"/>
              <a:ext cx="639569" cy="639569"/>
            </a:xfrm>
            <a:custGeom>
              <a:avLst/>
              <a:gdLst>
                <a:gd name="connsiteX0" fmla="*/ 323482 w 639568"/>
                <a:gd name="connsiteY0" fmla="*/ 646964 h 639568"/>
                <a:gd name="connsiteX1" fmla="*/ 139507 w 639568"/>
                <a:gd name="connsiteY1" fmla="*/ 589602 h 639568"/>
                <a:gd name="connsiteX2" fmla="*/ 136808 w 639568"/>
                <a:gd name="connsiteY2" fmla="*/ 585405 h 639568"/>
                <a:gd name="connsiteX3" fmla="*/ 137908 w 639568"/>
                <a:gd name="connsiteY3" fmla="*/ 580709 h 639568"/>
                <a:gd name="connsiteX4" fmla="*/ 146802 w 639568"/>
                <a:gd name="connsiteY4" fmla="*/ 579010 h 639568"/>
                <a:gd name="connsiteX5" fmla="*/ 323482 w 639568"/>
                <a:gd name="connsiteY5" fmla="*/ 634172 h 639568"/>
                <a:gd name="connsiteX6" fmla="*/ 615586 w 639568"/>
                <a:gd name="connsiteY6" fmla="*/ 429511 h 639568"/>
                <a:gd name="connsiteX7" fmla="*/ 623780 w 639568"/>
                <a:gd name="connsiteY7" fmla="*/ 425713 h 639568"/>
                <a:gd name="connsiteX8" fmla="*/ 627377 w 639568"/>
                <a:gd name="connsiteY8" fmla="*/ 429011 h 639568"/>
                <a:gd name="connsiteX9" fmla="*/ 627577 w 639568"/>
                <a:gd name="connsiteY9" fmla="*/ 433908 h 639568"/>
                <a:gd name="connsiteX10" fmla="*/ 511056 w 639568"/>
                <a:gd name="connsiteY10" fmla="*/ 587004 h 639568"/>
                <a:gd name="connsiteX11" fmla="*/ 323482 w 639568"/>
                <a:gd name="connsiteY11" fmla="*/ 646964 h 639568"/>
                <a:gd name="connsiteX12" fmla="*/ 127714 w 639568"/>
                <a:gd name="connsiteY12" fmla="*/ 579309 h 639568"/>
                <a:gd name="connsiteX13" fmla="*/ 123717 w 639568"/>
                <a:gd name="connsiteY13" fmla="*/ 577911 h 639568"/>
                <a:gd name="connsiteX14" fmla="*/ 33577 w 639568"/>
                <a:gd name="connsiteY14" fmla="*/ 467185 h 639568"/>
                <a:gd name="connsiteX15" fmla="*/ 0 w 639568"/>
                <a:gd name="connsiteY15" fmla="*/ 323482 h 639568"/>
                <a:gd name="connsiteX16" fmla="*/ 40473 w 639568"/>
                <a:gd name="connsiteY16" fmla="*/ 166688 h 639568"/>
                <a:gd name="connsiteX17" fmla="*/ 49167 w 639568"/>
                <a:gd name="connsiteY17" fmla="*/ 164189 h 639568"/>
                <a:gd name="connsiteX18" fmla="*/ 51666 w 639568"/>
                <a:gd name="connsiteY18" fmla="*/ 172884 h 639568"/>
                <a:gd name="connsiteX19" fmla="*/ 12792 w 639568"/>
                <a:gd name="connsiteY19" fmla="*/ 323482 h 639568"/>
                <a:gd name="connsiteX20" fmla="*/ 131712 w 639568"/>
                <a:gd name="connsiteY20" fmla="*/ 567917 h 639568"/>
                <a:gd name="connsiteX21" fmla="*/ 134110 w 639568"/>
                <a:gd name="connsiteY21" fmla="*/ 572114 h 639568"/>
                <a:gd name="connsiteX22" fmla="*/ 132711 w 639568"/>
                <a:gd name="connsiteY22" fmla="*/ 576911 h 639568"/>
                <a:gd name="connsiteX23" fmla="*/ 127714 w 639568"/>
                <a:gd name="connsiteY23" fmla="*/ 579309 h 639568"/>
                <a:gd name="connsiteX24" fmla="*/ 627577 w 639568"/>
                <a:gd name="connsiteY24" fmla="*/ 419817 h 639568"/>
                <a:gd name="connsiteX25" fmla="*/ 625778 w 639568"/>
                <a:gd name="connsiteY25" fmla="*/ 419617 h 639568"/>
                <a:gd name="connsiteX26" fmla="*/ 621981 w 639568"/>
                <a:gd name="connsiteY26" fmla="*/ 416519 h 639568"/>
                <a:gd name="connsiteX27" fmla="*/ 621482 w 639568"/>
                <a:gd name="connsiteY27" fmla="*/ 411623 h 639568"/>
                <a:gd name="connsiteX28" fmla="*/ 634173 w 639568"/>
                <a:gd name="connsiteY28" fmla="*/ 323482 h 639568"/>
                <a:gd name="connsiteX29" fmla="*/ 618783 w 639568"/>
                <a:gd name="connsiteY29" fmla="*/ 226547 h 639568"/>
                <a:gd name="connsiteX30" fmla="*/ 622881 w 639568"/>
                <a:gd name="connsiteY30" fmla="*/ 218553 h 639568"/>
                <a:gd name="connsiteX31" fmla="*/ 630875 w 639568"/>
                <a:gd name="connsiteY31" fmla="*/ 222550 h 639568"/>
                <a:gd name="connsiteX32" fmla="*/ 646964 w 639568"/>
                <a:gd name="connsiteY32" fmla="*/ 323482 h 639568"/>
                <a:gd name="connsiteX33" fmla="*/ 633773 w 639568"/>
                <a:gd name="connsiteY33" fmla="*/ 415320 h 639568"/>
                <a:gd name="connsiteX34" fmla="*/ 627577 w 639568"/>
                <a:gd name="connsiteY34" fmla="*/ 419817 h 639568"/>
                <a:gd name="connsiteX35" fmla="*/ 618283 w 639568"/>
                <a:gd name="connsiteY35" fmla="*/ 212956 h 639568"/>
                <a:gd name="connsiteX36" fmla="*/ 618283 w 639568"/>
                <a:gd name="connsiteY36" fmla="*/ 212956 h 639568"/>
                <a:gd name="connsiteX37" fmla="*/ 612387 w 639568"/>
                <a:gd name="connsiteY37" fmla="*/ 208959 h 639568"/>
                <a:gd name="connsiteX38" fmla="*/ 612287 w 639568"/>
                <a:gd name="connsiteY38" fmla="*/ 208759 h 639568"/>
                <a:gd name="connsiteX39" fmla="*/ 612487 w 639568"/>
                <a:gd name="connsiteY39" fmla="*/ 203963 h 639568"/>
                <a:gd name="connsiteX40" fmla="*/ 615985 w 639568"/>
                <a:gd name="connsiteY40" fmla="*/ 200665 h 639568"/>
                <a:gd name="connsiteX41" fmla="*/ 624180 w 639568"/>
                <a:gd name="connsiteY41" fmla="*/ 204063 h 639568"/>
                <a:gd name="connsiteX42" fmla="*/ 624280 w 639568"/>
                <a:gd name="connsiteY42" fmla="*/ 204162 h 639568"/>
                <a:gd name="connsiteX43" fmla="*/ 624180 w 639568"/>
                <a:gd name="connsiteY43" fmla="*/ 209059 h 639568"/>
                <a:gd name="connsiteX44" fmla="*/ 620681 w 639568"/>
                <a:gd name="connsiteY44" fmla="*/ 212457 h 639568"/>
                <a:gd name="connsiteX45" fmla="*/ 618283 w 639568"/>
                <a:gd name="connsiteY45" fmla="*/ 212956 h 639568"/>
                <a:gd name="connsiteX46" fmla="*/ 610688 w 639568"/>
                <a:gd name="connsiteY46" fmla="*/ 195368 h 639568"/>
                <a:gd name="connsiteX47" fmla="*/ 604892 w 639568"/>
                <a:gd name="connsiteY47" fmla="*/ 191671 h 639568"/>
                <a:gd name="connsiteX48" fmla="*/ 323482 w 639568"/>
                <a:gd name="connsiteY48" fmla="*/ 12791 h 639568"/>
                <a:gd name="connsiteX49" fmla="*/ 238040 w 639568"/>
                <a:gd name="connsiteY49" fmla="*/ 24683 h 639568"/>
                <a:gd name="connsiteX50" fmla="*/ 230145 w 639568"/>
                <a:gd name="connsiteY50" fmla="*/ 20286 h 639568"/>
                <a:gd name="connsiteX51" fmla="*/ 230745 w 639568"/>
                <a:gd name="connsiteY51" fmla="*/ 15390 h 639568"/>
                <a:gd name="connsiteX52" fmla="*/ 234543 w 639568"/>
                <a:gd name="connsiteY52" fmla="*/ 12392 h 639568"/>
                <a:gd name="connsiteX53" fmla="*/ 323482 w 639568"/>
                <a:gd name="connsiteY53" fmla="*/ 0 h 639568"/>
                <a:gd name="connsiteX54" fmla="*/ 499264 w 639568"/>
                <a:gd name="connsiteY54" fmla="*/ 51865 h 639568"/>
                <a:gd name="connsiteX55" fmla="*/ 616485 w 639568"/>
                <a:gd name="connsiteY55" fmla="*/ 186275 h 639568"/>
                <a:gd name="connsiteX56" fmla="*/ 616685 w 639568"/>
                <a:gd name="connsiteY56" fmla="*/ 191171 h 639568"/>
                <a:gd name="connsiteX57" fmla="*/ 613387 w 639568"/>
                <a:gd name="connsiteY57" fmla="*/ 194769 h 639568"/>
                <a:gd name="connsiteX58" fmla="*/ 610688 w 639568"/>
                <a:gd name="connsiteY58" fmla="*/ 195368 h 639568"/>
                <a:gd name="connsiteX59" fmla="*/ 55863 w 639568"/>
                <a:gd name="connsiteY59" fmla="*/ 159692 h 639568"/>
                <a:gd name="connsiteX60" fmla="*/ 52465 w 639568"/>
                <a:gd name="connsiteY60" fmla="*/ 158693 h 639568"/>
                <a:gd name="connsiteX61" fmla="*/ 49667 w 639568"/>
                <a:gd name="connsiteY61" fmla="*/ 154696 h 639568"/>
                <a:gd name="connsiteX62" fmla="*/ 50466 w 639568"/>
                <a:gd name="connsiteY62" fmla="*/ 149799 h 639568"/>
                <a:gd name="connsiteX63" fmla="*/ 59361 w 639568"/>
                <a:gd name="connsiteY63" fmla="*/ 147900 h 639568"/>
                <a:gd name="connsiteX64" fmla="*/ 62159 w 639568"/>
                <a:gd name="connsiteY64" fmla="*/ 151898 h 639568"/>
                <a:gd name="connsiteX65" fmla="*/ 61359 w 639568"/>
                <a:gd name="connsiteY65" fmla="*/ 156595 h 639568"/>
                <a:gd name="connsiteX66" fmla="*/ 61259 w 639568"/>
                <a:gd name="connsiteY66" fmla="*/ 156694 h 639568"/>
                <a:gd name="connsiteX67" fmla="*/ 55863 w 639568"/>
                <a:gd name="connsiteY67" fmla="*/ 159692 h 639568"/>
                <a:gd name="connsiteX68" fmla="*/ 66656 w 639568"/>
                <a:gd name="connsiteY68" fmla="*/ 143803 h 639568"/>
                <a:gd name="connsiteX69" fmla="*/ 62958 w 639568"/>
                <a:gd name="connsiteY69" fmla="*/ 142604 h 639568"/>
                <a:gd name="connsiteX70" fmla="*/ 61559 w 639568"/>
                <a:gd name="connsiteY70" fmla="*/ 133610 h 639568"/>
                <a:gd name="connsiteX71" fmla="*/ 215954 w 639568"/>
                <a:gd name="connsiteY71" fmla="*/ 18288 h 639568"/>
                <a:gd name="connsiteX72" fmla="*/ 224049 w 639568"/>
                <a:gd name="connsiteY72" fmla="*/ 22185 h 639568"/>
                <a:gd name="connsiteX73" fmla="*/ 223849 w 639568"/>
                <a:gd name="connsiteY73" fmla="*/ 27082 h 639568"/>
                <a:gd name="connsiteX74" fmla="*/ 220152 w 639568"/>
                <a:gd name="connsiteY74" fmla="*/ 30380 h 639568"/>
                <a:gd name="connsiteX75" fmla="*/ 71852 w 639568"/>
                <a:gd name="connsiteY75" fmla="*/ 141105 h 639568"/>
                <a:gd name="connsiteX76" fmla="*/ 66656 w 639568"/>
                <a:gd name="connsiteY76" fmla="*/ 143803 h 639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9568" h="639568">
                  <a:moveTo>
                    <a:pt x="323482" y="646964"/>
                  </a:moveTo>
                  <a:cubicBezTo>
                    <a:pt x="257327" y="646964"/>
                    <a:pt x="193669" y="627077"/>
                    <a:pt x="139507" y="589602"/>
                  </a:cubicBezTo>
                  <a:cubicBezTo>
                    <a:pt x="138108" y="588603"/>
                    <a:pt x="137209" y="587104"/>
                    <a:pt x="136808" y="585405"/>
                  </a:cubicBezTo>
                  <a:cubicBezTo>
                    <a:pt x="136508" y="583807"/>
                    <a:pt x="136908" y="582108"/>
                    <a:pt x="137908" y="580709"/>
                  </a:cubicBezTo>
                  <a:cubicBezTo>
                    <a:pt x="139806" y="577911"/>
                    <a:pt x="144003" y="577111"/>
                    <a:pt x="146802" y="579010"/>
                  </a:cubicBezTo>
                  <a:cubicBezTo>
                    <a:pt x="198866" y="615085"/>
                    <a:pt x="259925" y="634172"/>
                    <a:pt x="323482" y="634172"/>
                  </a:cubicBezTo>
                  <a:cubicBezTo>
                    <a:pt x="453794" y="634172"/>
                    <a:pt x="571115" y="551928"/>
                    <a:pt x="615586" y="429511"/>
                  </a:cubicBezTo>
                  <a:cubicBezTo>
                    <a:pt x="616785" y="426313"/>
                    <a:pt x="620483" y="424514"/>
                    <a:pt x="623780" y="425713"/>
                  </a:cubicBezTo>
                  <a:cubicBezTo>
                    <a:pt x="625379" y="426213"/>
                    <a:pt x="626678" y="427412"/>
                    <a:pt x="627377" y="429011"/>
                  </a:cubicBezTo>
                  <a:cubicBezTo>
                    <a:pt x="628078" y="430510"/>
                    <a:pt x="628176" y="432209"/>
                    <a:pt x="627577" y="433908"/>
                  </a:cubicBezTo>
                  <a:cubicBezTo>
                    <a:pt x="605193" y="495666"/>
                    <a:pt x="564819" y="548630"/>
                    <a:pt x="511056" y="587004"/>
                  </a:cubicBezTo>
                  <a:cubicBezTo>
                    <a:pt x="456093" y="626178"/>
                    <a:pt x="391236" y="646964"/>
                    <a:pt x="323482" y="646964"/>
                  </a:cubicBezTo>
                  <a:close/>
                  <a:moveTo>
                    <a:pt x="127714" y="579309"/>
                  </a:moveTo>
                  <a:cubicBezTo>
                    <a:pt x="126315" y="579309"/>
                    <a:pt x="124916" y="578810"/>
                    <a:pt x="123717" y="577911"/>
                  </a:cubicBezTo>
                  <a:cubicBezTo>
                    <a:pt x="86042" y="548330"/>
                    <a:pt x="54863" y="510056"/>
                    <a:pt x="33577" y="467185"/>
                  </a:cubicBezTo>
                  <a:cubicBezTo>
                    <a:pt x="11292" y="422315"/>
                    <a:pt x="0" y="373948"/>
                    <a:pt x="0" y="323482"/>
                  </a:cubicBezTo>
                  <a:cubicBezTo>
                    <a:pt x="0" y="268519"/>
                    <a:pt x="13991" y="214356"/>
                    <a:pt x="40473" y="166688"/>
                  </a:cubicBezTo>
                  <a:cubicBezTo>
                    <a:pt x="42172" y="163690"/>
                    <a:pt x="46169" y="162491"/>
                    <a:pt x="49167" y="164189"/>
                  </a:cubicBezTo>
                  <a:cubicBezTo>
                    <a:pt x="52266" y="165888"/>
                    <a:pt x="53365" y="169785"/>
                    <a:pt x="51666" y="172884"/>
                  </a:cubicBezTo>
                  <a:cubicBezTo>
                    <a:pt x="26182" y="218653"/>
                    <a:pt x="12792" y="270717"/>
                    <a:pt x="12792" y="323482"/>
                  </a:cubicBezTo>
                  <a:cubicBezTo>
                    <a:pt x="12792" y="419417"/>
                    <a:pt x="56162" y="508457"/>
                    <a:pt x="131712" y="567917"/>
                  </a:cubicBezTo>
                  <a:cubicBezTo>
                    <a:pt x="133011" y="568916"/>
                    <a:pt x="133910" y="570416"/>
                    <a:pt x="134110" y="572114"/>
                  </a:cubicBezTo>
                  <a:cubicBezTo>
                    <a:pt x="134310" y="573813"/>
                    <a:pt x="133810" y="575512"/>
                    <a:pt x="132711" y="576911"/>
                  </a:cubicBezTo>
                  <a:cubicBezTo>
                    <a:pt x="131512" y="578410"/>
                    <a:pt x="129714" y="579309"/>
                    <a:pt x="127714" y="579309"/>
                  </a:cubicBezTo>
                  <a:close/>
                  <a:moveTo>
                    <a:pt x="627577" y="419817"/>
                  </a:moveTo>
                  <a:cubicBezTo>
                    <a:pt x="626977" y="419817"/>
                    <a:pt x="626378" y="419817"/>
                    <a:pt x="625778" y="419617"/>
                  </a:cubicBezTo>
                  <a:cubicBezTo>
                    <a:pt x="624180" y="419117"/>
                    <a:pt x="622781" y="418018"/>
                    <a:pt x="621981" y="416519"/>
                  </a:cubicBezTo>
                  <a:cubicBezTo>
                    <a:pt x="621182" y="415020"/>
                    <a:pt x="620982" y="413321"/>
                    <a:pt x="621482" y="411623"/>
                  </a:cubicBezTo>
                  <a:cubicBezTo>
                    <a:pt x="629876" y="383142"/>
                    <a:pt x="634173" y="353462"/>
                    <a:pt x="634173" y="323482"/>
                  </a:cubicBezTo>
                  <a:cubicBezTo>
                    <a:pt x="634173" y="290304"/>
                    <a:pt x="628977" y="257726"/>
                    <a:pt x="618783" y="226547"/>
                  </a:cubicBezTo>
                  <a:cubicBezTo>
                    <a:pt x="617684" y="223249"/>
                    <a:pt x="619482" y="219552"/>
                    <a:pt x="622881" y="218553"/>
                  </a:cubicBezTo>
                  <a:cubicBezTo>
                    <a:pt x="626178" y="217453"/>
                    <a:pt x="629876" y="219252"/>
                    <a:pt x="630875" y="222550"/>
                  </a:cubicBezTo>
                  <a:cubicBezTo>
                    <a:pt x="641568" y="255028"/>
                    <a:pt x="646964" y="289005"/>
                    <a:pt x="646964" y="323482"/>
                  </a:cubicBezTo>
                  <a:cubicBezTo>
                    <a:pt x="646964" y="354661"/>
                    <a:pt x="642467" y="385640"/>
                    <a:pt x="633773" y="415320"/>
                  </a:cubicBezTo>
                  <a:cubicBezTo>
                    <a:pt x="632974" y="418018"/>
                    <a:pt x="630376" y="419817"/>
                    <a:pt x="627577" y="419817"/>
                  </a:cubicBezTo>
                  <a:close/>
                  <a:moveTo>
                    <a:pt x="618283" y="212956"/>
                  </a:moveTo>
                  <a:lnTo>
                    <a:pt x="618283" y="212956"/>
                  </a:lnTo>
                  <a:cubicBezTo>
                    <a:pt x="615685" y="212956"/>
                    <a:pt x="613286" y="211357"/>
                    <a:pt x="612387" y="208959"/>
                  </a:cubicBezTo>
                  <a:cubicBezTo>
                    <a:pt x="612287" y="208859"/>
                    <a:pt x="612287" y="208759"/>
                    <a:pt x="612287" y="208759"/>
                  </a:cubicBezTo>
                  <a:cubicBezTo>
                    <a:pt x="611788" y="207160"/>
                    <a:pt x="611788" y="205561"/>
                    <a:pt x="612487" y="203963"/>
                  </a:cubicBezTo>
                  <a:cubicBezTo>
                    <a:pt x="613088" y="202464"/>
                    <a:pt x="614387" y="201264"/>
                    <a:pt x="615985" y="200665"/>
                  </a:cubicBezTo>
                  <a:cubicBezTo>
                    <a:pt x="619083" y="199366"/>
                    <a:pt x="622881" y="200965"/>
                    <a:pt x="624180" y="204063"/>
                  </a:cubicBezTo>
                  <a:cubicBezTo>
                    <a:pt x="624280" y="204063"/>
                    <a:pt x="624280" y="204162"/>
                    <a:pt x="624280" y="204162"/>
                  </a:cubicBezTo>
                  <a:cubicBezTo>
                    <a:pt x="624879" y="205761"/>
                    <a:pt x="624879" y="207560"/>
                    <a:pt x="624180" y="209059"/>
                  </a:cubicBezTo>
                  <a:cubicBezTo>
                    <a:pt x="623480" y="210658"/>
                    <a:pt x="622281" y="211857"/>
                    <a:pt x="620681" y="212457"/>
                  </a:cubicBezTo>
                  <a:cubicBezTo>
                    <a:pt x="619882" y="212757"/>
                    <a:pt x="619083" y="212956"/>
                    <a:pt x="618283" y="212956"/>
                  </a:cubicBezTo>
                  <a:close/>
                  <a:moveTo>
                    <a:pt x="610688" y="195368"/>
                  </a:moveTo>
                  <a:cubicBezTo>
                    <a:pt x="608290" y="195368"/>
                    <a:pt x="605992" y="193969"/>
                    <a:pt x="604892" y="191671"/>
                  </a:cubicBezTo>
                  <a:cubicBezTo>
                    <a:pt x="553927" y="83044"/>
                    <a:pt x="443501" y="12791"/>
                    <a:pt x="323482" y="12791"/>
                  </a:cubicBezTo>
                  <a:cubicBezTo>
                    <a:pt x="294502" y="12791"/>
                    <a:pt x="265722" y="16789"/>
                    <a:pt x="238040" y="24683"/>
                  </a:cubicBezTo>
                  <a:cubicBezTo>
                    <a:pt x="234742" y="25583"/>
                    <a:pt x="231144" y="23584"/>
                    <a:pt x="230145" y="20286"/>
                  </a:cubicBezTo>
                  <a:cubicBezTo>
                    <a:pt x="229646" y="18588"/>
                    <a:pt x="229845" y="16889"/>
                    <a:pt x="230745" y="15390"/>
                  </a:cubicBezTo>
                  <a:cubicBezTo>
                    <a:pt x="231544" y="13891"/>
                    <a:pt x="232944" y="12791"/>
                    <a:pt x="234543" y="12392"/>
                  </a:cubicBezTo>
                  <a:cubicBezTo>
                    <a:pt x="263323" y="4097"/>
                    <a:pt x="293303" y="0"/>
                    <a:pt x="323482" y="0"/>
                  </a:cubicBezTo>
                  <a:cubicBezTo>
                    <a:pt x="386140" y="0"/>
                    <a:pt x="446900" y="17888"/>
                    <a:pt x="499264" y="51865"/>
                  </a:cubicBezTo>
                  <a:cubicBezTo>
                    <a:pt x="550230" y="84943"/>
                    <a:pt x="590802" y="131411"/>
                    <a:pt x="616485" y="186275"/>
                  </a:cubicBezTo>
                  <a:cubicBezTo>
                    <a:pt x="617184" y="187773"/>
                    <a:pt x="617284" y="189572"/>
                    <a:pt x="616685" y="191171"/>
                  </a:cubicBezTo>
                  <a:cubicBezTo>
                    <a:pt x="616085" y="192770"/>
                    <a:pt x="614986" y="194069"/>
                    <a:pt x="613387" y="194769"/>
                  </a:cubicBezTo>
                  <a:cubicBezTo>
                    <a:pt x="612588" y="195168"/>
                    <a:pt x="611688" y="195368"/>
                    <a:pt x="610688" y="195368"/>
                  </a:cubicBezTo>
                  <a:close/>
                  <a:moveTo>
                    <a:pt x="55863" y="159692"/>
                  </a:moveTo>
                  <a:cubicBezTo>
                    <a:pt x="54664" y="159692"/>
                    <a:pt x="53465" y="159293"/>
                    <a:pt x="52465" y="158693"/>
                  </a:cubicBezTo>
                  <a:cubicBezTo>
                    <a:pt x="50967" y="157794"/>
                    <a:pt x="49966" y="156295"/>
                    <a:pt x="49667" y="154696"/>
                  </a:cubicBezTo>
                  <a:cubicBezTo>
                    <a:pt x="49267" y="152997"/>
                    <a:pt x="49567" y="151298"/>
                    <a:pt x="50466" y="149799"/>
                  </a:cubicBezTo>
                  <a:cubicBezTo>
                    <a:pt x="52365" y="147001"/>
                    <a:pt x="56362" y="146002"/>
                    <a:pt x="59361" y="147900"/>
                  </a:cubicBezTo>
                  <a:cubicBezTo>
                    <a:pt x="60760" y="148800"/>
                    <a:pt x="61759" y="150199"/>
                    <a:pt x="62159" y="151898"/>
                  </a:cubicBezTo>
                  <a:cubicBezTo>
                    <a:pt x="62458" y="153497"/>
                    <a:pt x="62159" y="155195"/>
                    <a:pt x="61359" y="156595"/>
                  </a:cubicBezTo>
                  <a:cubicBezTo>
                    <a:pt x="61259" y="156694"/>
                    <a:pt x="61259" y="156694"/>
                    <a:pt x="61259" y="156694"/>
                  </a:cubicBezTo>
                  <a:cubicBezTo>
                    <a:pt x="60060" y="158593"/>
                    <a:pt x="58061" y="159692"/>
                    <a:pt x="55863" y="159692"/>
                  </a:cubicBezTo>
                  <a:close/>
                  <a:moveTo>
                    <a:pt x="66656" y="143803"/>
                  </a:moveTo>
                  <a:cubicBezTo>
                    <a:pt x="65356" y="143803"/>
                    <a:pt x="64057" y="143403"/>
                    <a:pt x="62958" y="142604"/>
                  </a:cubicBezTo>
                  <a:cubicBezTo>
                    <a:pt x="60060" y="140505"/>
                    <a:pt x="59461" y="136508"/>
                    <a:pt x="61559" y="133610"/>
                  </a:cubicBezTo>
                  <a:cubicBezTo>
                    <a:pt x="100333" y="80046"/>
                    <a:pt x="153796" y="40173"/>
                    <a:pt x="215954" y="18288"/>
                  </a:cubicBezTo>
                  <a:cubicBezTo>
                    <a:pt x="219253" y="17088"/>
                    <a:pt x="222950" y="18987"/>
                    <a:pt x="224049" y="22185"/>
                  </a:cubicBezTo>
                  <a:cubicBezTo>
                    <a:pt x="224650" y="23784"/>
                    <a:pt x="224550" y="25583"/>
                    <a:pt x="223849" y="27082"/>
                  </a:cubicBezTo>
                  <a:cubicBezTo>
                    <a:pt x="223050" y="28581"/>
                    <a:pt x="221751" y="29780"/>
                    <a:pt x="220152" y="30380"/>
                  </a:cubicBezTo>
                  <a:cubicBezTo>
                    <a:pt x="160492" y="51366"/>
                    <a:pt x="109227" y="89740"/>
                    <a:pt x="71852" y="141105"/>
                  </a:cubicBezTo>
                  <a:cubicBezTo>
                    <a:pt x="70653" y="142804"/>
                    <a:pt x="68754" y="143803"/>
                    <a:pt x="66656" y="143803"/>
                  </a:cubicBezTo>
                  <a:close/>
                </a:path>
              </a:pathLst>
            </a:custGeom>
            <a:solidFill>
              <a:srgbClr val="FFFFFF"/>
            </a:solidFill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52005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2" name="Group 2131">
            <a:extLst>
              <a:ext uri="{FF2B5EF4-FFF2-40B4-BE49-F238E27FC236}">
                <a16:creationId xmlns:a16="http://schemas.microsoft.com/office/drawing/2014/main" id="{7BBDCC7C-F893-407C-8BAF-3E2E615F38DD}"/>
              </a:ext>
            </a:extLst>
          </p:cNvPr>
          <p:cNvGrpSpPr/>
          <p:nvPr/>
        </p:nvGrpSpPr>
        <p:grpSpPr>
          <a:xfrm>
            <a:off x="554182" y="1436943"/>
            <a:ext cx="11081268" cy="4956919"/>
            <a:chOff x="554182" y="1436943"/>
            <a:chExt cx="11081268" cy="4956919"/>
          </a:xfrm>
        </p:grpSpPr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A59178D9-8B71-4A36-85CE-7DCF196E3936}"/>
                </a:ext>
              </a:extLst>
            </p:cNvPr>
            <p:cNvSpPr/>
            <p:nvPr/>
          </p:nvSpPr>
          <p:spPr>
            <a:xfrm>
              <a:off x="554182" y="143694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CF11BA34-39A7-43E7-97DB-4E384898D1E4}"/>
                </a:ext>
              </a:extLst>
            </p:cNvPr>
            <p:cNvSpPr/>
            <p:nvPr/>
          </p:nvSpPr>
          <p:spPr>
            <a:xfrm>
              <a:off x="1714316" y="1436943"/>
              <a:ext cx="633533" cy="639933"/>
            </a:xfrm>
            <a:custGeom>
              <a:avLst/>
              <a:gdLst>
                <a:gd name="connsiteX0" fmla="*/ 639933 w 633533"/>
                <a:gd name="connsiteY0" fmla="*/ 319966 h 639932"/>
                <a:gd name="connsiteX1" fmla="*/ 319966 w 633533"/>
                <a:gd name="connsiteY1" fmla="*/ 639933 h 639932"/>
                <a:gd name="connsiteX2" fmla="*/ 0 w 633533"/>
                <a:gd name="connsiteY2" fmla="*/ 319966 h 639932"/>
                <a:gd name="connsiteX3" fmla="*/ 319966 w 633533"/>
                <a:gd name="connsiteY3" fmla="*/ 0 h 639932"/>
                <a:gd name="connsiteX4" fmla="*/ 639933 w 633533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533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14FE6B85-01C5-4A6A-BAB9-F59A6E3484A6}"/>
                </a:ext>
              </a:extLst>
            </p:cNvPr>
            <p:cNvSpPr/>
            <p:nvPr/>
          </p:nvSpPr>
          <p:spPr>
            <a:xfrm>
              <a:off x="2874450" y="143694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70D75E4F-FD7A-47AD-B6F4-71C1C6CA4554}"/>
                </a:ext>
              </a:extLst>
            </p:cNvPr>
            <p:cNvSpPr/>
            <p:nvPr/>
          </p:nvSpPr>
          <p:spPr>
            <a:xfrm>
              <a:off x="4034648" y="143694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C0152584-8B66-4AA2-AF63-3E6BA98064F2}"/>
                </a:ext>
              </a:extLst>
            </p:cNvPr>
            <p:cNvSpPr/>
            <p:nvPr/>
          </p:nvSpPr>
          <p:spPr>
            <a:xfrm>
              <a:off x="5194783" y="143694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58C74117-404D-47AE-BA16-F21C3A29CA97}"/>
                </a:ext>
              </a:extLst>
            </p:cNvPr>
            <p:cNvSpPr/>
            <p:nvPr/>
          </p:nvSpPr>
          <p:spPr>
            <a:xfrm>
              <a:off x="6354917" y="143694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7 w 639932"/>
                <a:gd name="connsiteY1" fmla="*/ 639933 h 639932"/>
                <a:gd name="connsiteX2" fmla="*/ 0 w 639932"/>
                <a:gd name="connsiteY2" fmla="*/ 319966 h 639932"/>
                <a:gd name="connsiteX3" fmla="*/ 319967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DD9E1B8E-1594-43E4-A0D0-B19D4A6C5B6A}"/>
                </a:ext>
              </a:extLst>
            </p:cNvPr>
            <p:cNvSpPr/>
            <p:nvPr/>
          </p:nvSpPr>
          <p:spPr>
            <a:xfrm>
              <a:off x="7515051" y="143694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110C4FCC-2536-440F-A87D-8B1F9C64A696}"/>
                </a:ext>
              </a:extLst>
            </p:cNvPr>
            <p:cNvSpPr/>
            <p:nvPr/>
          </p:nvSpPr>
          <p:spPr>
            <a:xfrm>
              <a:off x="8675185" y="143694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7 w 639932"/>
                <a:gd name="connsiteY1" fmla="*/ 639933 h 639932"/>
                <a:gd name="connsiteX2" fmla="*/ 0 w 639932"/>
                <a:gd name="connsiteY2" fmla="*/ 319966 h 639932"/>
                <a:gd name="connsiteX3" fmla="*/ 319967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3681F603-32B7-4592-802B-76317BB1870C}"/>
                </a:ext>
              </a:extLst>
            </p:cNvPr>
            <p:cNvSpPr/>
            <p:nvPr/>
          </p:nvSpPr>
          <p:spPr>
            <a:xfrm>
              <a:off x="9835319" y="143694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3" y="639933"/>
                    <a:pt x="0" y="496679"/>
                    <a:pt x="0" y="319966"/>
                  </a:cubicBezTo>
                  <a:cubicBezTo>
                    <a:pt x="0" y="143254"/>
                    <a:pt x="143253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A90C5184-C4A6-49E0-82F9-9E2B19BB088F}"/>
                </a:ext>
              </a:extLst>
            </p:cNvPr>
            <p:cNvSpPr/>
            <p:nvPr/>
          </p:nvSpPr>
          <p:spPr>
            <a:xfrm>
              <a:off x="10995517" y="143694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1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C35C9260-B629-4A8A-ACBF-BBE500067394}"/>
                </a:ext>
              </a:extLst>
            </p:cNvPr>
            <p:cNvSpPr/>
            <p:nvPr/>
          </p:nvSpPr>
          <p:spPr>
            <a:xfrm>
              <a:off x="554182" y="2516190"/>
              <a:ext cx="639933" cy="633533"/>
            </a:xfrm>
            <a:custGeom>
              <a:avLst/>
              <a:gdLst>
                <a:gd name="connsiteX0" fmla="*/ 639933 w 639932"/>
                <a:gd name="connsiteY0" fmla="*/ 319966 h 633533"/>
                <a:gd name="connsiteX1" fmla="*/ 319966 w 639932"/>
                <a:gd name="connsiteY1" fmla="*/ 639933 h 633533"/>
                <a:gd name="connsiteX2" fmla="*/ 0 w 639932"/>
                <a:gd name="connsiteY2" fmla="*/ 319966 h 633533"/>
                <a:gd name="connsiteX3" fmla="*/ 319966 w 639932"/>
                <a:gd name="connsiteY3" fmla="*/ 0 h 633533"/>
                <a:gd name="connsiteX4" fmla="*/ 639933 w 639932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1AD709E4-BEC0-4209-81BD-DFF64A49D7AC}"/>
                </a:ext>
              </a:extLst>
            </p:cNvPr>
            <p:cNvSpPr/>
            <p:nvPr/>
          </p:nvSpPr>
          <p:spPr>
            <a:xfrm>
              <a:off x="1714316" y="2516190"/>
              <a:ext cx="633533" cy="633533"/>
            </a:xfrm>
            <a:custGeom>
              <a:avLst/>
              <a:gdLst>
                <a:gd name="connsiteX0" fmla="*/ 639933 w 633533"/>
                <a:gd name="connsiteY0" fmla="*/ 319966 h 633533"/>
                <a:gd name="connsiteX1" fmla="*/ 319966 w 633533"/>
                <a:gd name="connsiteY1" fmla="*/ 639933 h 633533"/>
                <a:gd name="connsiteX2" fmla="*/ 0 w 633533"/>
                <a:gd name="connsiteY2" fmla="*/ 319966 h 633533"/>
                <a:gd name="connsiteX3" fmla="*/ 319966 w 633533"/>
                <a:gd name="connsiteY3" fmla="*/ 0 h 633533"/>
                <a:gd name="connsiteX4" fmla="*/ 639933 w 633533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533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C527F6C9-BFCD-4D3F-865B-06A4B5B09168}"/>
                </a:ext>
              </a:extLst>
            </p:cNvPr>
            <p:cNvSpPr/>
            <p:nvPr/>
          </p:nvSpPr>
          <p:spPr>
            <a:xfrm>
              <a:off x="2874450" y="2516190"/>
              <a:ext cx="639933" cy="633533"/>
            </a:xfrm>
            <a:custGeom>
              <a:avLst/>
              <a:gdLst>
                <a:gd name="connsiteX0" fmla="*/ 639933 w 639932"/>
                <a:gd name="connsiteY0" fmla="*/ 319966 h 633533"/>
                <a:gd name="connsiteX1" fmla="*/ 319966 w 639932"/>
                <a:gd name="connsiteY1" fmla="*/ 639933 h 633533"/>
                <a:gd name="connsiteX2" fmla="*/ 0 w 639932"/>
                <a:gd name="connsiteY2" fmla="*/ 319966 h 633533"/>
                <a:gd name="connsiteX3" fmla="*/ 319966 w 639932"/>
                <a:gd name="connsiteY3" fmla="*/ 0 h 633533"/>
                <a:gd name="connsiteX4" fmla="*/ 639933 w 639932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5AFD6AFD-8DB2-4649-BF36-5EDED5FF8D72}"/>
                </a:ext>
              </a:extLst>
            </p:cNvPr>
            <p:cNvSpPr/>
            <p:nvPr/>
          </p:nvSpPr>
          <p:spPr>
            <a:xfrm>
              <a:off x="4034648" y="2516190"/>
              <a:ext cx="639933" cy="633533"/>
            </a:xfrm>
            <a:custGeom>
              <a:avLst/>
              <a:gdLst>
                <a:gd name="connsiteX0" fmla="*/ 639933 w 639932"/>
                <a:gd name="connsiteY0" fmla="*/ 319966 h 633533"/>
                <a:gd name="connsiteX1" fmla="*/ 319966 w 639932"/>
                <a:gd name="connsiteY1" fmla="*/ 639933 h 633533"/>
                <a:gd name="connsiteX2" fmla="*/ 0 w 639932"/>
                <a:gd name="connsiteY2" fmla="*/ 319966 h 633533"/>
                <a:gd name="connsiteX3" fmla="*/ 319966 w 639932"/>
                <a:gd name="connsiteY3" fmla="*/ 0 h 633533"/>
                <a:gd name="connsiteX4" fmla="*/ 639933 w 639932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EBE7A1C8-50B3-44C7-9BCD-9B61E8D02D59}"/>
                </a:ext>
              </a:extLst>
            </p:cNvPr>
            <p:cNvSpPr/>
            <p:nvPr/>
          </p:nvSpPr>
          <p:spPr>
            <a:xfrm>
              <a:off x="5194783" y="2516190"/>
              <a:ext cx="639933" cy="633533"/>
            </a:xfrm>
            <a:custGeom>
              <a:avLst/>
              <a:gdLst>
                <a:gd name="connsiteX0" fmla="*/ 639933 w 639932"/>
                <a:gd name="connsiteY0" fmla="*/ 319966 h 633533"/>
                <a:gd name="connsiteX1" fmla="*/ 319966 w 639932"/>
                <a:gd name="connsiteY1" fmla="*/ 639933 h 633533"/>
                <a:gd name="connsiteX2" fmla="*/ 0 w 639932"/>
                <a:gd name="connsiteY2" fmla="*/ 319966 h 633533"/>
                <a:gd name="connsiteX3" fmla="*/ 319966 w 639932"/>
                <a:gd name="connsiteY3" fmla="*/ 0 h 633533"/>
                <a:gd name="connsiteX4" fmla="*/ 639933 w 639932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64C67714-36B0-4F9B-9E3C-EF1229E13CDF}"/>
                </a:ext>
              </a:extLst>
            </p:cNvPr>
            <p:cNvSpPr/>
            <p:nvPr/>
          </p:nvSpPr>
          <p:spPr>
            <a:xfrm>
              <a:off x="6354917" y="2516190"/>
              <a:ext cx="639933" cy="633533"/>
            </a:xfrm>
            <a:custGeom>
              <a:avLst/>
              <a:gdLst>
                <a:gd name="connsiteX0" fmla="*/ 639933 w 639932"/>
                <a:gd name="connsiteY0" fmla="*/ 319966 h 633533"/>
                <a:gd name="connsiteX1" fmla="*/ 319967 w 639932"/>
                <a:gd name="connsiteY1" fmla="*/ 639933 h 633533"/>
                <a:gd name="connsiteX2" fmla="*/ 0 w 639932"/>
                <a:gd name="connsiteY2" fmla="*/ 319966 h 633533"/>
                <a:gd name="connsiteX3" fmla="*/ 319967 w 639932"/>
                <a:gd name="connsiteY3" fmla="*/ 0 h 633533"/>
                <a:gd name="connsiteX4" fmla="*/ 639933 w 639932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7FA0D1D2-322E-4B80-804E-1745ABABBC15}"/>
                </a:ext>
              </a:extLst>
            </p:cNvPr>
            <p:cNvSpPr/>
            <p:nvPr/>
          </p:nvSpPr>
          <p:spPr>
            <a:xfrm>
              <a:off x="7515051" y="2516190"/>
              <a:ext cx="639933" cy="633533"/>
            </a:xfrm>
            <a:custGeom>
              <a:avLst/>
              <a:gdLst>
                <a:gd name="connsiteX0" fmla="*/ 639933 w 639932"/>
                <a:gd name="connsiteY0" fmla="*/ 319966 h 633533"/>
                <a:gd name="connsiteX1" fmla="*/ 319966 w 639932"/>
                <a:gd name="connsiteY1" fmla="*/ 639933 h 633533"/>
                <a:gd name="connsiteX2" fmla="*/ 0 w 639932"/>
                <a:gd name="connsiteY2" fmla="*/ 319966 h 633533"/>
                <a:gd name="connsiteX3" fmla="*/ 319966 w 639932"/>
                <a:gd name="connsiteY3" fmla="*/ 0 h 633533"/>
                <a:gd name="connsiteX4" fmla="*/ 639933 w 639932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CDFF5409-150B-4012-8E67-164E98BC9D51}"/>
                </a:ext>
              </a:extLst>
            </p:cNvPr>
            <p:cNvSpPr/>
            <p:nvPr/>
          </p:nvSpPr>
          <p:spPr>
            <a:xfrm>
              <a:off x="8675185" y="2516190"/>
              <a:ext cx="639933" cy="633533"/>
            </a:xfrm>
            <a:custGeom>
              <a:avLst/>
              <a:gdLst>
                <a:gd name="connsiteX0" fmla="*/ 639933 w 639932"/>
                <a:gd name="connsiteY0" fmla="*/ 319966 h 633533"/>
                <a:gd name="connsiteX1" fmla="*/ 319967 w 639932"/>
                <a:gd name="connsiteY1" fmla="*/ 639933 h 633533"/>
                <a:gd name="connsiteX2" fmla="*/ 0 w 639932"/>
                <a:gd name="connsiteY2" fmla="*/ 319966 h 633533"/>
                <a:gd name="connsiteX3" fmla="*/ 319967 w 639932"/>
                <a:gd name="connsiteY3" fmla="*/ 0 h 633533"/>
                <a:gd name="connsiteX4" fmla="*/ 639933 w 639932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2EBB1665-3B59-4FD9-8FCE-97EFB42A0130}"/>
                </a:ext>
              </a:extLst>
            </p:cNvPr>
            <p:cNvSpPr/>
            <p:nvPr/>
          </p:nvSpPr>
          <p:spPr>
            <a:xfrm>
              <a:off x="9835319" y="2516190"/>
              <a:ext cx="639933" cy="633533"/>
            </a:xfrm>
            <a:custGeom>
              <a:avLst/>
              <a:gdLst>
                <a:gd name="connsiteX0" fmla="*/ 639933 w 639932"/>
                <a:gd name="connsiteY0" fmla="*/ 319966 h 633533"/>
                <a:gd name="connsiteX1" fmla="*/ 319966 w 639932"/>
                <a:gd name="connsiteY1" fmla="*/ 639933 h 633533"/>
                <a:gd name="connsiteX2" fmla="*/ 0 w 639932"/>
                <a:gd name="connsiteY2" fmla="*/ 319966 h 633533"/>
                <a:gd name="connsiteX3" fmla="*/ 319966 w 639932"/>
                <a:gd name="connsiteY3" fmla="*/ 0 h 633533"/>
                <a:gd name="connsiteX4" fmla="*/ 639933 w 639932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3" y="639933"/>
                    <a:pt x="0" y="496679"/>
                    <a:pt x="0" y="319966"/>
                  </a:cubicBezTo>
                  <a:cubicBezTo>
                    <a:pt x="0" y="143254"/>
                    <a:pt x="143253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E38F9CF4-3B06-4258-A958-F90C9A093127}"/>
                </a:ext>
              </a:extLst>
            </p:cNvPr>
            <p:cNvSpPr/>
            <p:nvPr/>
          </p:nvSpPr>
          <p:spPr>
            <a:xfrm>
              <a:off x="10995517" y="2516190"/>
              <a:ext cx="639933" cy="633533"/>
            </a:xfrm>
            <a:custGeom>
              <a:avLst/>
              <a:gdLst>
                <a:gd name="connsiteX0" fmla="*/ 639933 w 639932"/>
                <a:gd name="connsiteY0" fmla="*/ 319966 h 633533"/>
                <a:gd name="connsiteX1" fmla="*/ 319966 w 639932"/>
                <a:gd name="connsiteY1" fmla="*/ 639933 h 633533"/>
                <a:gd name="connsiteX2" fmla="*/ 0 w 639932"/>
                <a:gd name="connsiteY2" fmla="*/ 319966 h 633533"/>
                <a:gd name="connsiteX3" fmla="*/ 319966 w 639932"/>
                <a:gd name="connsiteY3" fmla="*/ 0 h 633533"/>
                <a:gd name="connsiteX4" fmla="*/ 639933 w 639932"/>
                <a:gd name="connsiteY4" fmla="*/ 319966 h 633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3533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3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91347230-A24A-4375-A0BC-4F359AA28DAE}"/>
                </a:ext>
              </a:extLst>
            </p:cNvPr>
            <p:cNvSpPr/>
            <p:nvPr/>
          </p:nvSpPr>
          <p:spPr>
            <a:xfrm>
              <a:off x="554182" y="3595436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87FF12A2-3B08-41C2-B324-95E124AF2817}"/>
                </a:ext>
              </a:extLst>
            </p:cNvPr>
            <p:cNvSpPr/>
            <p:nvPr/>
          </p:nvSpPr>
          <p:spPr>
            <a:xfrm>
              <a:off x="1714316" y="3595436"/>
              <a:ext cx="633533" cy="639933"/>
            </a:xfrm>
            <a:custGeom>
              <a:avLst/>
              <a:gdLst>
                <a:gd name="connsiteX0" fmla="*/ 639933 w 633533"/>
                <a:gd name="connsiteY0" fmla="*/ 319966 h 639932"/>
                <a:gd name="connsiteX1" fmla="*/ 319966 w 633533"/>
                <a:gd name="connsiteY1" fmla="*/ 639933 h 639932"/>
                <a:gd name="connsiteX2" fmla="*/ 0 w 633533"/>
                <a:gd name="connsiteY2" fmla="*/ 319966 h 639932"/>
                <a:gd name="connsiteX3" fmla="*/ 319966 w 633533"/>
                <a:gd name="connsiteY3" fmla="*/ 0 h 639932"/>
                <a:gd name="connsiteX4" fmla="*/ 639933 w 633533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533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53B6E7AD-A808-4247-A487-3EA065E4B151}"/>
                </a:ext>
              </a:extLst>
            </p:cNvPr>
            <p:cNvSpPr/>
            <p:nvPr/>
          </p:nvSpPr>
          <p:spPr>
            <a:xfrm>
              <a:off x="2874450" y="3595436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F3B08EA9-EEBE-4150-8688-C472ED2C4DA4}"/>
                </a:ext>
              </a:extLst>
            </p:cNvPr>
            <p:cNvSpPr/>
            <p:nvPr/>
          </p:nvSpPr>
          <p:spPr>
            <a:xfrm>
              <a:off x="4034648" y="3595436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159B1E37-6E11-4ABD-8768-0AAB84C0EFC6}"/>
                </a:ext>
              </a:extLst>
            </p:cNvPr>
            <p:cNvSpPr/>
            <p:nvPr/>
          </p:nvSpPr>
          <p:spPr>
            <a:xfrm>
              <a:off x="5194783" y="3595436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AB9C4135-AE33-4463-BBC6-4320E110F993}"/>
                </a:ext>
              </a:extLst>
            </p:cNvPr>
            <p:cNvSpPr/>
            <p:nvPr/>
          </p:nvSpPr>
          <p:spPr>
            <a:xfrm>
              <a:off x="6354917" y="3595436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7 w 639932"/>
                <a:gd name="connsiteY1" fmla="*/ 639933 h 639932"/>
                <a:gd name="connsiteX2" fmla="*/ 0 w 639932"/>
                <a:gd name="connsiteY2" fmla="*/ 319966 h 639932"/>
                <a:gd name="connsiteX3" fmla="*/ 319967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2BAE6ACF-7D4A-405A-9EFE-905243A5D0BF}"/>
                </a:ext>
              </a:extLst>
            </p:cNvPr>
            <p:cNvSpPr/>
            <p:nvPr/>
          </p:nvSpPr>
          <p:spPr>
            <a:xfrm>
              <a:off x="7515051" y="3595436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CE55BB50-BCF8-4B05-B3B6-B00C54757AFE}"/>
                </a:ext>
              </a:extLst>
            </p:cNvPr>
            <p:cNvSpPr/>
            <p:nvPr/>
          </p:nvSpPr>
          <p:spPr>
            <a:xfrm>
              <a:off x="8675185" y="3595436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7 w 639932"/>
                <a:gd name="connsiteY1" fmla="*/ 639933 h 639932"/>
                <a:gd name="connsiteX2" fmla="*/ 0 w 639932"/>
                <a:gd name="connsiteY2" fmla="*/ 319966 h 639932"/>
                <a:gd name="connsiteX3" fmla="*/ 319967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A9194C66-4440-44B6-938A-1241D3D1C312}"/>
                </a:ext>
              </a:extLst>
            </p:cNvPr>
            <p:cNvSpPr/>
            <p:nvPr/>
          </p:nvSpPr>
          <p:spPr>
            <a:xfrm>
              <a:off x="9835319" y="3595436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3" y="639933"/>
                    <a:pt x="0" y="496679"/>
                    <a:pt x="0" y="319966"/>
                  </a:cubicBezTo>
                  <a:cubicBezTo>
                    <a:pt x="0" y="143254"/>
                    <a:pt x="143253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FF2FC863-ABBC-46BC-B76F-593D161BF042}"/>
                </a:ext>
              </a:extLst>
            </p:cNvPr>
            <p:cNvSpPr/>
            <p:nvPr/>
          </p:nvSpPr>
          <p:spPr>
            <a:xfrm>
              <a:off x="10995517" y="3595436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5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A795A3B9-1CD9-461B-87E6-653D444955E5}"/>
                </a:ext>
              </a:extLst>
            </p:cNvPr>
            <p:cNvSpPr/>
            <p:nvPr/>
          </p:nvSpPr>
          <p:spPr>
            <a:xfrm>
              <a:off x="554182" y="467468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2BD24BD9-39F2-4913-A116-51F00017E6A5}"/>
                </a:ext>
              </a:extLst>
            </p:cNvPr>
            <p:cNvSpPr/>
            <p:nvPr/>
          </p:nvSpPr>
          <p:spPr>
            <a:xfrm>
              <a:off x="1714316" y="4674683"/>
              <a:ext cx="633533" cy="639933"/>
            </a:xfrm>
            <a:custGeom>
              <a:avLst/>
              <a:gdLst>
                <a:gd name="connsiteX0" fmla="*/ 639933 w 633533"/>
                <a:gd name="connsiteY0" fmla="*/ 319966 h 639932"/>
                <a:gd name="connsiteX1" fmla="*/ 319966 w 633533"/>
                <a:gd name="connsiteY1" fmla="*/ 639933 h 639932"/>
                <a:gd name="connsiteX2" fmla="*/ 0 w 633533"/>
                <a:gd name="connsiteY2" fmla="*/ 319966 h 639932"/>
                <a:gd name="connsiteX3" fmla="*/ 319966 w 633533"/>
                <a:gd name="connsiteY3" fmla="*/ 0 h 639932"/>
                <a:gd name="connsiteX4" fmla="*/ 639933 w 633533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533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EA413061-0F11-4506-A77C-F09D3D02D822}"/>
                </a:ext>
              </a:extLst>
            </p:cNvPr>
            <p:cNvSpPr/>
            <p:nvPr/>
          </p:nvSpPr>
          <p:spPr>
            <a:xfrm>
              <a:off x="2874450" y="467468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64CB4A59-CF11-40BD-B66D-F0D9B488FFD9}"/>
                </a:ext>
              </a:extLst>
            </p:cNvPr>
            <p:cNvSpPr/>
            <p:nvPr/>
          </p:nvSpPr>
          <p:spPr>
            <a:xfrm>
              <a:off x="4034648" y="467468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690F7CDF-A7F5-438B-A99A-348BCAF92FB7}"/>
                </a:ext>
              </a:extLst>
            </p:cNvPr>
            <p:cNvSpPr/>
            <p:nvPr/>
          </p:nvSpPr>
          <p:spPr>
            <a:xfrm>
              <a:off x="5194783" y="467468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89E0525A-FC3E-4CCF-91C5-0A794A6E5A69}"/>
                </a:ext>
              </a:extLst>
            </p:cNvPr>
            <p:cNvSpPr/>
            <p:nvPr/>
          </p:nvSpPr>
          <p:spPr>
            <a:xfrm>
              <a:off x="6354917" y="467468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7 w 639932"/>
                <a:gd name="connsiteY1" fmla="*/ 639933 h 639932"/>
                <a:gd name="connsiteX2" fmla="*/ 0 w 639932"/>
                <a:gd name="connsiteY2" fmla="*/ 319966 h 639932"/>
                <a:gd name="connsiteX3" fmla="*/ 319967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06F5E047-F206-43B4-B1C3-DD5A38818B60}"/>
                </a:ext>
              </a:extLst>
            </p:cNvPr>
            <p:cNvSpPr/>
            <p:nvPr/>
          </p:nvSpPr>
          <p:spPr>
            <a:xfrm>
              <a:off x="7515051" y="467468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EEC72056-B16F-4662-BEEA-E7C6F61256D7}"/>
                </a:ext>
              </a:extLst>
            </p:cNvPr>
            <p:cNvSpPr/>
            <p:nvPr/>
          </p:nvSpPr>
          <p:spPr>
            <a:xfrm>
              <a:off x="8675185" y="467468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7 w 639932"/>
                <a:gd name="connsiteY1" fmla="*/ 639933 h 639932"/>
                <a:gd name="connsiteX2" fmla="*/ 0 w 639932"/>
                <a:gd name="connsiteY2" fmla="*/ 319966 h 639932"/>
                <a:gd name="connsiteX3" fmla="*/ 319967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30C80C55-EC0B-4664-BABF-8049AB09D2A5}"/>
                </a:ext>
              </a:extLst>
            </p:cNvPr>
            <p:cNvSpPr/>
            <p:nvPr/>
          </p:nvSpPr>
          <p:spPr>
            <a:xfrm>
              <a:off x="9835319" y="467468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3" y="639933"/>
                    <a:pt x="0" y="496679"/>
                    <a:pt x="0" y="319966"/>
                  </a:cubicBezTo>
                  <a:cubicBezTo>
                    <a:pt x="0" y="143254"/>
                    <a:pt x="143253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83947805-1AC6-4E23-8BF2-B287507BA781}"/>
                </a:ext>
              </a:extLst>
            </p:cNvPr>
            <p:cNvSpPr/>
            <p:nvPr/>
          </p:nvSpPr>
          <p:spPr>
            <a:xfrm>
              <a:off x="10995517" y="4674683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accent6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3B86D4EB-A750-434E-8329-0610EC666C68}"/>
                </a:ext>
              </a:extLst>
            </p:cNvPr>
            <p:cNvSpPr/>
            <p:nvPr/>
          </p:nvSpPr>
          <p:spPr>
            <a:xfrm>
              <a:off x="554182" y="5753929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B6186AF2-5D6E-4633-9F03-ADF466EC10C1}"/>
                </a:ext>
              </a:extLst>
            </p:cNvPr>
            <p:cNvSpPr/>
            <p:nvPr/>
          </p:nvSpPr>
          <p:spPr>
            <a:xfrm>
              <a:off x="1714316" y="5753929"/>
              <a:ext cx="633533" cy="639933"/>
            </a:xfrm>
            <a:custGeom>
              <a:avLst/>
              <a:gdLst>
                <a:gd name="connsiteX0" fmla="*/ 639933 w 633533"/>
                <a:gd name="connsiteY0" fmla="*/ 319966 h 639932"/>
                <a:gd name="connsiteX1" fmla="*/ 319966 w 633533"/>
                <a:gd name="connsiteY1" fmla="*/ 639933 h 639932"/>
                <a:gd name="connsiteX2" fmla="*/ 0 w 633533"/>
                <a:gd name="connsiteY2" fmla="*/ 319966 h 639932"/>
                <a:gd name="connsiteX3" fmla="*/ 319966 w 633533"/>
                <a:gd name="connsiteY3" fmla="*/ 0 h 639932"/>
                <a:gd name="connsiteX4" fmla="*/ 639933 w 633533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3533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DEBA7D52-4DCA-45BE-B745-1376BF59E51A}"/>
                </a:ext>
              </a:extLst>
            </p:cNvPr>
            <p:cNvSpPr/>
            <p:nvPr/>
          </p:nvSpPr>
          <p:spPr>
            <a:xfrm>
              <a:off x="2874450" y="5753929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AE0168E5-15C0-4B33-A693-8962AFAAF072}"/>
                </a:ext>
              </a:extLst>
            </p:cNvPr>
            <p:cNvSpPr/>
            <p:nvPr/>
          </p:nvSpPr>
          <p:spPr>
            <a:xfrm>
              <a:off x="4034648" y="5753929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2B729688-CF7A-4BC1-B628-85BDC53ECB36}"/>
                </a:ext>
              </a:extLst>
            </p:cNvPr>
            <p:cNvSpPr/>
            <p:nvPr/>
          </p:nvSpPr>
          <p:spPr>
            <a:xfrm>
              <a:off x="5194783" y="5753929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78DC4785-3B99-4E84-AC36-A65D981BE743}"/>
                </a:ext>
              </a:extLst>
            </p:cNvPr>
            <p:cNvSpPr/>
            <p:nvPr/>
          </p:nvSpPr>
          <p:spPr>
            <a:xfrm>
              <a:off x="6354917" y="5753929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7 w 639932"/>
                <a:gd name="connsiteY1" fmla="*/ 639933 h 639932"/>
                <a:gd name="connsiteX2" fmla="*/ 0 w 639932"/>
                <a:gd name="connsiteY2" fmla="*/ 319966 h 639932"/>
                <a:gd name="connsiteX3" fmla="*/ 319967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1EB4864C-56BC-47EA-8C5D-00D2EE5D83EA}"/>
                </a:ext>
              </a:extLst>
            </p:cNvPr>
            <p:cNvSpPr/>
            <p:nvPr/>
          </p:nvSpPr>
          <p:spPr>
            <a:xfrm>
              <a:off x="7515051" y="5753929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F5E7440E-A6B5-4207-AA31-2CC231EA1C4B}"/>
                </a:ext>
              </a:extLst>
            </p:cNvPr>
            <p:cNvSpPr/>
            <p:nvPr/>
          </p:nvSpPr>
          <p:spPr>
            <a:xfrm>
              <a:off x="8675185" y="5753929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7 w 639932"/>
                <a:gd name="connsiteY1" fmla="*/ 639933 h 639932"/>
                <a:gd name="connsiteX2" fmla="*/ 0 w 639932"/>
                <a:gd name="connsiteY2" fmla="*/ 319966 h 639932"/>
                <a:gd name="connsiteX3" fmla="*/ 319967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7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7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FA61EDAF-EE67-4B6B-AD90-254AF94E8042}"/>
                </a:ext>
              </a:extLst>
            </p:cNvPr>
            <p:cNvSpPr/>
            <p:nvPr/>
          </p:nvSpPr>
          <p:spPr>
            <a:xfrm>
              <a:off x="9835319" y="5753929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3" y="639933"/>
                    <a:pt x="0" y="496679"/>
                    <a:pt x="0" y="319966"/>
                  </a:cubicBezTo>
                  <a:cubicBezTo>
                    <a:pt x="0" y="143254"/>
                    <a:pt x="143253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BA0B6780-6486-4F8B-81A3-7C6F00AB1094}"/>
                </a:ext>
              </a:extLst>
            </p:cNvPr>
            <p:cNvSpPr/>
            <p:nvPr/>
          </p:nvSpPr>
          <p:spPr>
            <a:xfrm>
              <a:off x="10995517" y="5753929"/>
              <a:ext cx="639933" cy="639933"/>
            </a:xfrm>
            <a:custGeom>
              <a:avLst/>
              <a:gdLst>
                <a:gd name="connsiteX0" fmla="*/ 639933 w 639932"/>
                <a:gd name="connsiteY0" fmla="*/ 319966 h 639932"/>
                <a:gd name="connsiteX1" fmla="*/ 319966 w 639932"/>
                <a:gd name="connsiteY1" fmla="*/ 639933 h 639932"/>
                <a:gd name="connsiteX2" fmla="*/ 0 w 639932"/>
                <a:gd name="connsiteY2" fmla="*/ 319966 h 639932"/>
                <a:gd name="connsiteX3" fmla="*/ 319966 w 639932"/>
                <a:gd name="connsiteY3" fmla="*/ 0 h 639932"/>
                <a:gd name="connsiteX4" fmla="*/ 639933 w 639932"/>
                <a:gd name="connsiteY4" fmla="*/ 319966 h 63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932" h="639932">
                  <a:moveTo>
                    <a:pt x="639933" y="319966"/>
                  </a:moveTo>
                  <a:cubicBezTo>
                    <a:pt x="639933" y="496679"/>
                    <a:pt x="496679" y="639933"/>
                    <a:pt x="319966" y="639933"/>
                  </a:cubicBezTo>
                  <a:cubicBezTo>
                    <a:pt x="143254" y="639933"/>
                    <a:pt x="0" y="496679"/>
                    <a:pt x="0" y="319966"/>
                  </a:cubicBezTo>
                  <a:cubicBezTo>
                    <a:pt x="0" y="143254"/>
                    <a:pt x="143254" y="0"/>
                    <a:pt x="319966" y="0"/>
                  </a:cubicBezTo>
                  <a:cubicBezTo>
                    <a:pt x="496679" y="0"/>
                    <a:pt x="639933" y="143254"/>
                    <a:pt x="639933" y="319966"/>
                  </a:cubicBezTo>
                  <a:close/>
                </a:path>
              </a:pathLst>
            </a:custGeom>
            <a:solidFill>
              <a:schemeClr val="bg2"/>
            </a:solidFill>
            <a:ln w="63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259881" y="496333"/>
            <a:ext cx="16722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Buildings</a:t>
            </a:r>
          </a:p>
        </p:txBody>
      </p:sp>
      <p:grpSp>
        <p:nvGrpSpPr>
          <p:cNvPr id="2082" name="Group 2081">
            <a:extLst>
              <a:ext uri="{FF2B5EF4-FFF2-40B4-BE49-F238E27FC236}">
                <a16:creationId xmlns:a16="http://schemas.microsoft.com/office/drawing/2014/main" id="{E9F30F24-57F1-4910-8E0D-07D1E0CC93A6}"/>
              </a:ext>
            </a:extLst>
          </p:cNvPr>
          <p:cNvGrpSpPr/>
          <p:nvPr/>
        </p:nvGrpSpPr>
        <p:grpSpPr>
          <a:xfrm>
            <a:off x="565504" y="1470407"/>
            <a:ext cx="595914" cy="546561"/>
            <a:chOff x="565504" y="1470407"/>
            <a:chExt cx="595914" cy="546561"/>
          </a:xfrm>
          <a:solidFill>
            <a:srgbClr val="FFFFFF"/>
          </a:solidFill>
        </p:grpSpPr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98056A85-8649-4F9C-8A1C-098ABA82ABA0}"/>
                </a:ext>
              </a:extLst>
            </p:cNvPr>
            <p:cNvSpPr/>
            <p:nvPr/>
          </p:nvSpPr>
          <p:spPr>
            <a:xfrm>
              <a:off x="634553" y="1736667"/>
              <a:ext cx="460494" cy="280301"/>
            </a:xfrm>
            <a:custGeom>
              <a:avLst/>
              <a:gdLst>
                <a:gd name="connsiteX0" fmla="*/ 459493 w 460494"/>
                <a:gd name="connsiteY0" fmla="*/ 284105 h 280300"/>
                <a:gd name="connsiteX1" fmla="*/ 410441 w 460494"/>
                <a:gd name="connsiteY1" fmla="*/ 284105 h 280300"/>
                <a:gd name="connsiteX2" fmla="*/ 404034 w 460494"/>
                <a:gd name="connsiteY2" fmla="*/ 277698 h 280300"/>
                <a:gd name="connsiteX3" fmla="*/ 410441 w 460494"/>
                <a:gd name="connsiteY3" fmla="*/ 271291 h 280300"/>
                <a:gd name="connsiteX4" fmla="*/ 453086 w 460494"/>
                <a:gd name="connsiteY4" fmla="*/ 271291 h 280300"/>
                <a:gd name="connsiteX5" fmla="*/ 453086 w 460494"/>
                <a:gd name="connsiteY5" fmla="*/ 6407 h 280300"/>
                <a:gd name="connsiteX6" fmla="*/ 453086 w 460494"/>
                <a:gd name="connsiteY6" fmla="*/ 6207 h 280300"/>
                <a:gd name="connsiteX7" fmla="*/ 459493 w 460494"/>
                <a:gd name="connsiteY7" fmla="*/ 0 h 280300"/>
                <a:gd name="connsiteX8" fmla="*/ 465900 w 460494"/>
                <a:gd name="connsiteY8" fmla="*/ 6407 h 280300"/>
                <a:gd name="connsiteX9" fmla="*/ 465900 w 460494"/>
                <a:gd name="connsiteY9" fmla="*/ 277698 h 280300"/>
                <a:gd name="connsiteX10" fmla="*/ 463998 w 460494"/>
                <a:gd name="connsiteY10" fmla="*/ 282203 h 280300"/>
                <a:gd name="connsiteX11" fmla="*/ 459493 w 460494"/>
                <a:gd name="connsiteY11" fmla="*/ 284105 h 280300"/>
                <a:gd name="connsiteX12" fmla="*/ 391220 w 460494"/>
                <a:gd name="connsiteY12" fmla="*/ 284105 h 280300"/>
                <a:gd name="connsiteX13" fmla="*/ 384813 w 460494"/>
                <a:gd name="connsiteY13" fmla="*/ 277698 h 280300"/>
                <a:gd name="connsiteX14" fmla="*/ 391220 w 460494"/>
                <a:gd name="connsiteY14" fmla="*/ 271291 h 280300"/>
                <a:gd name="connsiteX15" fmla="*/ 397627 w 460494"/>
                <a:gd name="connsiteY15" fmla="*/ 277698 h 280300"/>
                <a:gd name="connsiteX16" fmla="*/ 391220 w 460494"/>
                <a:gd name="connsiteY16" fmla="*/ 284105 h 280300"/>
                <a:gd name="connsiteX17" fmla="*/ 371999 w 460494"/>
                <a:gd name="connsiteY17" fmla="*/ 284105 h 280300"/>
                <a:gd name="connsiteX18" fmla="*/ 333558 w 460494"/>
                <a:gd name="connsiteY18" fmla="*/ 284105 h 280300"/>
                <a:gd name="connsiteX19" fmla="*/ 327151 w 460494"/>
                <a:gd name="connsiteY19" fmla="*/ 277698 h 280300"/>
                <a:gd name="connsiteX20" fmla="*/ 333558 w 460494"/>
                <a:gd name="connsiteY20" fmla="*/ 271291 h 280300"/>
                <a:gd name="connsiteX21" fmla="*/ 371999 w 460494"/>
                <a:gd name="connsiteY21" fmla="*/ 271291 h 280300"/>
                <a:gd name="connsiteX22" fmla="*/ 378406 w 460494"/>
                <a:gd name="connsiteY22" fmla="*/ 277698 h 280300"/>
                <a:gd name="connsiteX23" fmla="*/ 371999 w 460494"/>
                <a:gd name="connsiteY23" fmla="*/ 284105 h 280300"/>
                <a:gd name="connsiteX24" fmla="*/ 314337 w 460494"/>
                <a:gd name="connsiteY24" fmla="*/ 284105 h 280300"/>
                <a:gd name="connsiteX25" fmla="*/ 6407 w 460494"/>
                <a:gd name="connsiteY25" fmla="*/ 284105 h 280300"/>
                <a:gd name="connsiteX26" fmla="*/ 1902 w 460494"/>
                <a:gd name="connsiteY26" fmla="*/ 282203 h 280300"/>
                <a:gd name="connsiteX27" fmla="*/ 0 w 460494"/>
                <a:gd name="connsiteY27" fmla="*/ 277698 h 280300"/>
                <a:gd name="connsiteX28" fmla="*/ 0 w 460494"/>
                <a:gd name="connsiteY28" fmla="*/ 265285 h 280300"/>
                <a:gd name="connsiteX29" fmla="*/ 6407 w 460494"/>
                <a:gd name="connsiteY29" fmla="*/ 258878 h 280300"/>
                <a:gd name="connsiteX30" fmla="*/ 12814 w 460494"/>
                <a:gd name="connsiteY30" fmla="*/ 265285 h 280300"/>
                <a:gd name="connsiteX31" fmla="*/ 12814 w 460494"/>
                <a:gd name="connsiteY31" fmla="*/ 271291 h 280300"/>
                <a:gd name="connsiteX32" fmla="*/ 314337 w 460494"/>
                <a:gd name="connsiteY32" fmla="*/ 271291 h 280300"/>
                <a:gd name="connsiteX33" fmla="*/ 320744 w 460494"/>
                <a:gd name="connsiteY33" fmla="*/ 277698 h 280300"/>
                <a:gd name="connsiteX34" fmla="*/ 314337 w 460494"/>
                <a:gd name="connsiteY34" fmla="*/ 284105 h 280300"/>
                <a:gd name="connsiteX35" fmla="*/ 6407 w 460494"/>
                <a:gd name="connsiteY35" fmla="*/ 252371 h 280300"/>
                <a:gd name="connsiteX36" fmla="*/ 0 w 460494"/>
                <a:gd name="connsiteY36" fmla="*/ 245964 h 280300"/>
                <a:gd name="connsiteX37" fmla="*/ 6407 w 460494"/>
                <a:gd name="connsiteY37" fmla="*/ 239557 h 280300"/>
                <a:gd name="connsiteX38" fmla="*/ 12814 w 460494"/>
                <a:gd name="connsiteY38" fmla="*/ 245964 h 280300"/>
                <a:gd name="connsiteX39" fmla="*/ 6407 w 460494"/>
                <a:gd name="connsiteY39" fmla="*/ 252371 h 280300"/>
                <a:gd name="connsiteX40" fmla="*/ 6407 w 460494"/>
                <a:gd name="connsiteY40" fmla="*/ 233150 h 280300"/>
                <a:gd name="connsiteX41" fmla="*/ 0 w 460494"/>
                <a:gd name="connsiteY41" fmla="*/ 226743 h 280300"/>
                <a:gd name="connsiteX42" fmla="*/ 0 w 460494"/>
                <a:gd name="connsiteY42" fmla="*/ 188302 h 280300"/>
                <a:gd name="connsiteX43" fmla="*/ 6407 w 460494"/>
                <a:gd name="connsiteY43" fmla="*/ 181895 h 280300"/>
                <a:gd name="connsiteX44" fmla="*/ 12814 w 460494"/>
                <a:gd name="connsiteY44" fmla="*/ 188302 h 280300"/>
                <a:gd name="connsiteX45" fmla="*/ 12814 w 460494"/>
                <a:gd name="connsiteY45" fmla="*/ 226743 h 280300"/>
                <a:gd name="connsiteX46" fmla="*/ 6407 w 460494"/>
                <a:gd name="connsiteY46" fmla="*/ 233150 h 280300"/>
                <a:gd name="connsiteX47" fmla="*/ 6407 w 460494"/>
                <a:gd name="connsiteY47" fmla="*/ 175488 h 280300"/>
                <a:gd name="connsiteX48" fmla="*/ 0 w 460494"/>
                <a:gd name="connsiteY48" fmla="*/ 169082 h 280300"/>
                <a:gd name="connsiteX49" fmla="*/ 0 w 460494"/>
                <a:gd name="connsiteY49" fmla="*/ 6407 h 280300"/>
                <a:gd name="connsiteX50" fmla="*/ 6407 w 460494"/>
                <a:gd name="connsiteY50" fmla="*/ 0 h 280300"/>
                <a:gd name="connsiteX51" fmla="*/ 12814 w 460494"/>
                <a:gd name="connsiteY51" fmla="*/ 6407 h 280300"/>
                <a:gd name="connsiteX52" fmla="*/ 12814 w 460494"/>
                <a:gd name="connsiteY52" fmla="*/ 169082 h 280300"/>
                <a:gd name="connsiteX53" fmla="*/ 6407 w 460494"/>
                <a:gd name="connsiteY53" fmla="*/ 175488 h 28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60494" h="280300">
                  <a:moveTo>
                    <a:pt x="459493" y="284105"/>
                  </a:moveTo>
                  <a:lnTo>
                    <a:pt x="410441" y="284105"/>
                  </a:lnTo>
                  <a:cubicBezTo>
                    <a:pt x="406937" y="284105"/>
                    <a:pt x="404034" y="281202"/>
                    <a:pt x="404034" y="277698"/>
                  </a:cubicBezTo>
                  <a:cubicBezTo>
                    <a:pt x="404034" y="274194"/>
                    <a:pt x="406937" y="271291"/>
                    <a:pt x="410441" y="271291"/>
                  </a:cubicBezTo>
                  <a:lnTo>
                    <a:pt x="453086" y="271291"/>
                  </a:lnTo>
                  <a:lnTo>
                    <a:pt x="453086" y="6407"/>
                  </a:lnTo>
                  <a:cubicBezTo>
                    <a:pt x="453086" y="6307"/>
                    <a:pt x="453086" y="6307"/>
                    <a:pt x="453086" y="6207"/>
                  </a:cubicBezTo>
                  <a:cubicBezTo>
                    <a:pt x="453187" y="2803"/>
                    <a:pt x="455990" y="0"/>
                    <a:pt x="459493" y="0"/>
                  </a:cubicBezTo>
                  <a:cubicBezTo>
                    <a:pt x="462997" y="0"/>
                    <a:pt x="465900" y="2903"/>
                    <a:pt x="465900" y="6407"/>
                  </a:cubicBezTo>
                  <a:lnTo>
                    <a:pt x="465900" y="277698"/>
                  </a:lnTo>
                  <a:cubicBezTo>
                    <a:pt x="465900" y="279400"/>
                    <a:pt x="465199" y="281002"/>
                    <a:pt x="463998" y="282203"/>
                  </a:cubicBezTo>
                  <a:cubicBezTo>
                    <a:pt x="462797" y="283404"/>
                    <a:pt x="461195" y="284105"/>
                    <a:pt x="459493" y="284105"/>
                  </a:cubicBezTo>
                  <a:close/>
                  <a:moveTo>
                    <a:pt x="391220" y="284105"/>
                  </a:moveTo>
                  <a:cubicBezTo>
                    <a:pt x="387716" y="284105"/>
                    <a:pt x="384813" y="281202"/>
                    <a:pt x="384813" y="277698"/>
                  </a:cubicBezTo>
                  <a:cubicBezTo>
                    <a:pt x="384813" y="274194"/>
                    <a:pt x="387716" y="271291"/>
                    <a:pt x="391220" y="271291"/>
                  </a:cubicBezTo>
                  <a:cubicBezTo>
                    <a:pt x="394724" y="271291"/>
                    <a:pt x="397627" y="274194"/>
                    <a:pt x="397627" y="277698"/>
                  </a:cubicBezTo>
                  <a:cubicBezTo>
                    <a:pt x="397627" y="281202"/>
                    <a:pt x="394724" y="284105"/>
                    <a:pt x="391220" y="284105"/>
                  </a:cubicBezTo>
                  <a:close/>
                  <a:moveTo>
                    <a:pt x="371999" y="284105"/>
                  </a:moveTo>
                  <a:lnTo>
                    <a:pt x="333558" y="284105"/>
                  </a:lnTo>
                  <a:cubicBezTo>
                    <a:pt x="330054" y="284105"/>
                    <a:pt x="327151" y="281202"/>
                    <a:pt x="327151" y="277698"/>
                  </a:cubicBezTo>
                  <a:cubicBezTo>
                    <a:pt x="327151" y="274194"/>
                    <a:pt x="330054" y="271291"/>
                    <a:pt x="333558" y="271291"/>
                  </a:cubicBezTo>
                  <a:lnTo>
                    <a:pt x="371999" y="271291"/>
                  </a:lnTo>
                  <a:cubicBezTo>
                    <a:pt x="375503" y="271291"/>
                    <a:pt x="378406" y="274194"/>
                    <a:pt x="378406" y="277698"/>
                  </a:cubicBezTo>
                  <a:cubicBezTo>
                    <a:pt x="378406" y="281202"/>
                    <a:pt x="375503" y="284105"/>
                    <a:pt x="371999" y="284105"/>
                  </a:cubicBezTo>
                  <a:close/>
                  <a:moveTo>
                    <a:pt x="314337" y="284105"/>
                  </a:moveTo>
                  <a:lnTo>
                    <a:pt x="6407" y="284105"/>
                  </a:lnTo>
                  <a:cubicBezTo>
                    <a:pt x="4705" y="284105"/>
                    <a:pt x="3103" y="283404"/>
                    <a:pt x="1902" y="282203"/>
                  </a:cubicBezTo>
                  <a:cubicBezTo>
                    <a:pt x="701" y="281002"/>
                    <a:pt x="0" y="279400"/>
                    <a:pt x="0" y="277698"/>
                  </a:cubicBezTo>
                  <a:lnTo>
                    <a:pt x="0" y="265285"/>
                  </a:lnTo>
                  <a:cubicBezTo>
                    <a:pt x="0" y="261681"/>
                    <a:pt x="2903" y="258878"/>
                    <a:pt x="6407" y="258878"/>
                  </a:cubicBezTo>
                  <a:cubicBezTo>
                    <a:pt x="10011" y="258878"/>
                    <a:pt x="12814" y="261681"/>
                    <a:pt x="12814" y="265285"/>
                  </a:cubicBezTo>
                  <a:lnTo>
                    <a:pt x="12814" y="271291"/>
                  </a:lnTo>
                  <a:lnTo>
                    <a:pt x="314337" y="271291"/>
                  </a:lnTo>
                  <a:cubicBezTo>
                    <a:pt x="317841" y="271291"/>
                    <a:pt x="320744" y="274194"/>
                    <a:pt x="320744" y="277698"/>
                  </a:cubicBezTo>
                  <a:cubicBezTo>
                    <a:pt x="320744" y="281202"/>
                    <a:pt x="317841" y="284105"/>
                    <a:pt x="314337" y="284105"/>
                  </a:cubicBezTo>
                  <a:close/>
                  <a:moveTo>
                    <a:pt x="6407" y="252371"/>
                  </a:moveTo>
                  <a:cubicBezTo>
                    <a:pt x="2903" y="252371"/>
                    <a:pt x="0" y="249568"/>
                    <a:pt x="0" y="245964"/>
                  </a:cubicBezTo>
                  <a:cubicBezTo>
                    <a:pt x="0" y="242460"/>
                    <a:pt x="2903" y="239557"/>
                    <a:pt x="6407" y="239557"/>
                  </a:cubicBezTo>
                  <a:cubicBezTo>
                    <a:pt x="10011" y="239557"/>
                    <a:pt x="12814" y="242460"/>
                    <a:pt x="12814" y="245964"/>
                  </a:cubicBezTo>
                  <a:cubicBezTo>
                    <a:pt x="12814" y="249568"/>
                    <a:pt x="10011" y="252371"/>
                    <a:pt x="6407" y="252371"/>
                  </a:cubicBezTo>
                  <a:close/>
                  <a:moveTo>
                    <a:pt x="6407" y="233150"/>
                  </a:moveTo>
                  <a:cubicBezTo>
                    <a:pt x="2903" y="233150"/>
                    <a:pt x="0" y="230347"/>
                    <a:pt x="0" y="226743"/>
                  </a:cubicBezTo>
                  <a:lnTo>
                    <a:pt x="0" y="188302"/>
                  </a:lnTo>
                  <a:cubicBezTo>
                    <a:pt x="0" y="184798"/>
                    <a:pt x="2903" y="181895"/>
                    <a:pt x="6407" y="181895"/>
                  </a:cubicBezTo>
                  <a:cubicBezTo>
                    <a:pt x="10011" y="181895"/>
                    <a:pt x="12814" y="184798"/>
                    <a:pt x="12814" y="188302"/>
                  </a:cubicBezTo>
                  <a:lnTo>
                    <a:pt x="12814" y="226743"/>
                  </a:lnTo>
                  <a:cubicBezTo>
                    <a:pt x="12814" y="230347"/>
                    <a:pt x="10011" y="233150"/>
                    <a:pt x="6407" y="233150"/>
                  </a:cubicBezTo>
                  <a:close/>
                  <a:moveTo>
                    <a:pt x="6407" y="175488"/>
                  </a:moveTo>
                  <a:cubicBezTo>
                    <a:pt x="2903" y="175488"/>
                    <a:pt x="0" y="172685"/>
                    <a:pt x="0" y="16908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10011" y="0"/>
                    <a:pt x="12814" y="2903"/>
                    <a:pt x="12814" y="6407"/>
                  </a:cubicBezTo>
                  <a:lnTo>
                    <a:pt x="12814" y="169082"/>
                  </a:lnTo>
                  <a:cubicBezTo>
                    <a:pt x="12814" y="172685"/>
                    <a:pt x="10011" y="175488"/>
                    <a:pt x="6407" y="17548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0A4ED73-C4C7-4C87-A48A-88BBF757BA74}"/>
                </a:ext>
              </a:extLst>
            </p:cNvPr>
            <p:cNvSpPr/>
            <p:nvPr/>
          </p:nvSpPr>
          <p:spPr>
            <a:xfrm>
              <a:off x="565504" y="1470407"/>
              <a:ext cx="300322" cy="300322"/>
            </a:xfrm>
            <a:custGeom>
              <a:avLst/>
              <a:gdLst>
                <a:gd name="connsiteX0" fmla="*/ 6382 w 300322"/>
                <a:gd name="connsiteY0" fmla="*/ 308406 h 300322"/>
                <a:gd name="connsiteX1" fmla="*/ 1877 w 300322"/>
                <a:gd name="connsiteY1" fmla="*/ 306504 h 300322"/>
                <a:gd name="connsiteX2" fmla="*/ 1877 w 300322"/>
                <a:gd name="connsiteY2" fmla="*/ 297494 h 300322"/>
                <a:gd name="connsiteX3" fmla="*/ 228320 w 300322"/>
                <a:gd name="connsiteY3" fmla="*/ 70951 h 300322"/>
                <a:gd name="connsiteX4" fmla="*/ 237430 w 300322"/>
                <a:gd name="connsiteY4" fmla="*/ 70951 h 300322"/>
                <a:gd name="connsiteX5" fmla="*/ 237430 w 300322"/>
                <a:gd name="connsiteY5" fmla="*/ 80061 h 300322"/>
                <a:gd name="connsiteX6" fmla="*/ 10887 w 300322"/>
                <a:gd name="connsiteY6" fmla="*/ 306504 h 300322"/>
                <a:gd name="connsiteX7" fmla="*/ 6382 w 300322"/>
                <a:gd name="connsiteY7" fmla="*/ 308406 h 300322"/>
                <a:gd name="connsiteX8" fmla="*/ 246440 w 300322"/>
                <a:gd name="connsiteY8" fmla="*/ 68348 h 300322"/>
                <a:gd name="connsiteX9" fmla="*/ 241935 w 300322"/>
                <a:gd name="connsiteY9" fmla="*/ 66446 h 300322"/>
                <a:gd name="connsiteX10" fmla="*/ 240033 w 300322"/>
                <a:gd name="connsiteY10" fmla="*/ 61942 h 300322"/>
                <a:gd name="connsiteX11" fmla="*/ 241935 w 300322"/>
                <a:gd name="connsiteY11" fmla="*/ 57337 h 300322"/>
                <a:gd name="connsiteX12" fmla="*/ 251045 w 300322"/>
                <a:gd name="connsiteY12" fmla="*/ 57337 h 300322"/>
                <a:gd name="connsiteX13" fmla="*/ 251045 w 300322"/>
                <a:gd name="connsiteY13" fmla="*/ 66446 h 300322"/>
                <a:gd name="connsiteX14" fmla="*/ 246440 w 300322"/>
                <a:gd name="connsiteY14" fmla="*/ 68348 h 300322"/>
                <a:gd name="connsiteX15" fmla="*/ 260054 w 300322"/>
                <a:gd name="connsiteY15" fmla="*/ 54734 h 300322"/>
                <a:gd name="connsiteX16" fmla="*/ 255549 w 300322"/>
                <a:gd name="connsiteY16" fmla="*/ 52832 h 300322"/>
                <a:gd name="connsiteX17" fmla="*/ 253647 w 300322"/>
                <a:gd name="connsiteY17" fmla="*/ 48327 h 300322"/>
                <a:gd name="connsiteX18" fmla="*/ 255549 w 300322"/>
                <a:gd name="connsiteY18" fmla="*/ 43822 h 300322"/>
                <a:gd name="connsiteX19" fmla="*/ 282678 w 300322"/>
                <a:gd name="connsiteY19" fmla="*/ 16593 h 300322"/>
                <a:gd name="connsiteX20" fmla="*/ 291788 w 300322"/>
                <a:gd name="connsiteY20" fmla="*/ 16593 h 300322"/>
                <a:gd name="connsiteX21" fmla="*/ 293690 w 300322"/>
                <a:gd name="connsiteY21" fmla="*/ 21098 h 300322"/>
                <a:gd name="connsiteX22" fmla="*/ 291788 w 300322"/>
                <a:gd name="connsiteY22" fmla="*/ 25703 h 300322"/>
                <a:gd name="connsiteX23" fmla="*/ 264559 w 300322"/>
                <a:gd name="connsiteY23" fmla="*/ 52832 h 300322"/>
                <a:gd name="connsiteX24" fmla="*/ 260054 w 300322"/>
                <a:gd name="connsiteY24" fmla="*/ 54734 h 300322"/>
                <a:gd name="connsiteX25" fmla="*/ 300798 w 300322"/>
                <a:gd name="connsiteY25" fmla="*/ 13990 h 300322"/>
                <a:gd name="connsiteX26" fmla="*/ 296293 w 300322"/>
                <a:gd name="connsiteY26" fmla="*/ 12088 h 300322"/>
                <a:gd name="connsiteX27" fmla="*/ 294391 w 300322"/>
                <a:gd name="connsiteY27" fmla="*/ 7583 h 300322"/>
                <a:gd name="connsiteX28" fmla="*/ 296293 w 300322"/>
                <a:gd name="connsiteY28" fmla="*/ 2978 h 300322"/>
                <a:gd name="connsiteX29" fmla="*/ 297494 w 300322"/>
                <a:gd name="connsiteY29" fmla="*/ 1877 h 300322"/>
                <a:gd name="connsiteX30" fmla="*/ 306504 w 300322"/>
                <a:gd name="connsiteY30" fmla="*/ 1877 h 300322"/>
                <a:gd name="connsiteX31" fmla="*/ 306604 w 300322"/>
                <a:gd name="connsiteY31" fmla="*/ 10887 h 300322"/>
                <a:gd name="connsiteX32" fmla="*/ 305403 w 300322"/>
                <a:gd name="connsiteY32" fmla="*/ 12088 h 300322"/>
                <a:gd name="connsiteX33" fmla="*/ 300798 w 300322"/>
                <a:gd name="connsiteY33" fmla="*/ 13990 h 30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00322" h="300322">
                  <a:moveTo>
                    <a:pt x="6382" y="308406"/>
                  </a:moveTo>
                  <a:cubicBezTo>
                    <a:pt x="4680" y="308406"/>
                    <a:pt x="3078" y="307705"/>
                    <a:pt x="1877" y="306504"/>
                  </a:cubicBezTo>
                  <a:cubicBezTo>
                    <a:pt x="-626" y="304101"/>
                    <a:pt x="-626" y="299997"/>
                    <a:pt x="1877" y="297494"/>
                  </a:cubicBezTo>
                  <a:lnTo>
                    <a:pt x="228320" y="70951"/>
                  </a:lnTo>
                  <a:cubicBezTo>
                    <a:pt x="230823" y="68549"/>
                    <a:pt x="235027" y="68549"/>
                    <a:pt x="237430" y="70951"/>
                  </a:cubicBezTo>
                  <a:cubicBezTo>
                    <a:pt x="239933" y="73454"/>
                    <a:pt x="239933" y="77558"/>
                    <a:pt x="237430" y="80061"/>
                  </a:cubicBezTo>
                  <a:lnTo>
                    <a:pt x="10887" y="306504"/>
                  </a:lnTo>
                  <a:cubicBezTo>
                    <a:pt x="9685" y="307705"/>
                    <a:pt x="8084" y="308406"/>
                    <a:pt x="6382" y="308406"/>
                  </a:cubicBezTo>
                  <a:close/>
                  <a:moveTo>
                    <a:pt x="246440" y="68348"/>
                  </a:moveTo>
                  <a:cubicBezTo>
                    <a:pt x="244738" y="68348"/>
                    <a:pt x="243136" y="67648"/>
                    <a:pt x="241935" y="66446"/>
                  </a:cubicBezTo>
                  <a:cubicBezTo>
                    <a:pt x="240733" y="65245"/>
                    <a:pt x="240033" y="63643"/>
                    <a:pt x="240033" y="61942"/>
                  </a:cubicBezTo>
                  <a:cubicBezTo>
                    <a:pt x="240033" y="60240"/>
                    <a:pt x="240733" y="58638"/>
                    <a:pt x="241935" y="57337"/>
                  </a:cubicBezTo>
                  <a:cubicBezTo>
                    <a:pt x="244337" y="54934"/>
                    <a:pt x="248542" y="54934"/>
                    <a:pt x="251045" y="57337"/>
                  </a:cubicBezTo>
                  <a:cubicBezTo>
                    <a:pt x="253547" y="59839"/>
                    <a:pt x="253547" y="63944"/>
                    <a:pt x="251045" y="66446"/>
                  </a:cubicBezTo>
                  <a:cubicBezTo>
                    <a:pt x="249843" y="67648"/>
                    <a:pt x="248242" y="68348"/>
                    <a:pt x="246440" y="68348"/>
                  </a:cubicBezTo>
                  <a:close/>
                  <a:moveTo>
                    <a:pt x="260054" y="54734"/>
                  </a:moveTo>
                  <a:cubicBezTo>
                    <a:pt x="258352" y="54734"/>
                    <a:pt x="256751" y="54033"/>
                    <a:pt x="255549" y="52832"/>
                  </a:cubicBezTo>
                  <a:cubicBezTo>
                    <a:pt x="254348" y="51630"/>
                    <a:pt x="253647" y="50029"/>
                    <a:pt x="253647" y="48327"/>
                  </a:cubicBezTo>
                  <a:cubicBezTo>
                    <a:pt x="253647" y="46625"/>
                    <a:pt x="254348" y="45023"/>
                    <a:pt x="255549" y="43822"/>
                  </a:cubicBezTo>
                  <a:lnTo>
                    <a:pt x="282678" y="16593"/>
                  </a:lnTo>
                  <a:cubicBezTo>
                    <a:pt x="285181" y="14190"/>
                    <a:pt x="289386" y="14190"/>
                    <a:pt x="291788" y="16593"/>
                  </a:cubicBezTo>
                  <a:cubicBezTo>
                    <a:pt x="292990" y="17794"/>
                    <a:pt x="293690" y="19396"/>
                    <a:pt x="293690" y="21098"/>
                  </a:cubicBezTo>
                  <a:cubicBezTo>
                    <a:pt x="293690" y="22900"/>
                    <a:pt x="292990" y="24501"/>
                    <a:pt x="291788" y="25703"/>
                  </a:cubicBezTo>
                  <a:lnTo>
                    <a:pt x="264559" y="52832"/>
                  </a:lnTo>
                  <a:cubicBezTo>
                    <a:pt x="263358" y="54033"/>
                    <a:pt x="261756" y="54734"/>
                    <a:pt x="260054" y="54734"/>
                  </a:cubicBezTo>
                  <a:close/>
                  <a:moveTo>
                    <a:pt x="300798" y="13990"/>
                  </a:moveTo>
                  <a:cubicBezTo>
                    <a:pt x="299096" y="13990"/>
                    <a:pt x="297494" y="13289"/>
                    <a:pt x="296293" y="12088"/>
                  </a:cubicBezTo>
                  <a:cubicBezTo>
                    <a:pt x="295092" y="10887"/>
                    <a:pt x="294391" y="9285"/>
                    <a:pt x="294391" y="7583"/>
                  </a:cubicBezTo>
                  <a:cubicBezTo>
                    <a:pt x="294391" y="5881"/>
                    <a:pt x="295092" y="4179"/>
                    <a:pt x="296293" y="2978"/>
                  </a:cubicBezTo>
                  <a:lnTo>
                    <a:pt x="297494" y="1877"/>
                  </a:lnTo>
                  <a:cubicBezTo>
                    <a:pt x="299897" y="-626"/>
                    <a:pt x="304101" y="-626"/>
                    <a:pt x="306504" y="1877"/>
                  </a:cubicBezTo>
                  <a:cubicBezTo>
                    <a:pt x="309007" y="4380"/>
                    <a:pt x="309007" y="8384"/>
                    <a:pt x="306604" y="10887"/>
                  </a:cubicBezTo>
                  <a:lnTo>
                    <a:pt x="305403" y="12088"/>
                  </a:lnTo>
                  <a:cubicBezTo>
                    <a:pt x="304202" y="13289"/>
                    <a:pt x="302600" y="13990"/>
                    <a:pt x="300798" y="1399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F4D692F2-4774-4757-8C4F-2DF4FB0993AB}"/>
                </a:ext>
              </a:extLst>
            </p:cNvPr>
            <p:cNvSpPr/>
            <p:nvPr/>
          </p:nvSpPr>
          <p:spPr>
            <a:xfrm>
              <a:off x="861096" y="1470407"/>
              <a:ext cx="300322" cy="300322"/>
            </a:xfrm>
            <a:custGeom>
              <a:avLst/>
              <a:gdLst>
                <a:gd name="connsiteX0" fmla="*/ 302925 w 300322"/>
                <a:gd name="connsiteY0" fmla="*/ 309207 h 300322"/>
                <a:gd name="connsiteX1" fmla="*/ 298320 w 300322"/>
                <a:gd name="connsiteY1" fmla="*/ 307405 h 300322"/>
                <a:gd name="connsiteX2" fmla="*/ 71877 w 300322"/>
                <a:gd name="connsiteY2" fmla="*/ 80862 h 300322"/>
                <a:gd name="connsiteX3" fmla="*/ 69975 w 300322"/>
                <a:gd name="connsiteY3" fmla="*/ 76257 h 300322"/>
                <a:gd name="connsiteX4" fmla="*/ 71877 w 300322"/>
                <a:gd name="connsiteY4" fmla="*/ 71752 h 300322"/>
                <a:gd name="connsiteX5" fmla="*/ 80887 w 300322"/>
                <a:gd name="connsiteY5" fmla="*/ 71752 h 300322"/>
                <a:gd name="connsiteX6" fmla="*/ 307430 w 300322"/>
                <a:gd name="connsiteY6" fmla="*/ 298295 h 300322"/>
                <a:gd name="connsiteX7" fmla="*/ 307430 w 300322"/>
                <a:gd name="connsiteY7" fmla="*/ 307405 h 300322"/>
                <a:gd name="connsiteX8" fmla="*/ 302925 w 300322"/>
                <a:gd name="connsiteY8" fmla="*/ 309207 h 300322"/>
                <a:gd name="connsiteX9" fmla="*/ 62767 w 300322"/>
                <a:gd name="connsiteY9" fmla="*/ 69149 h 300322"/>
                <a:gd name="connsiteX10" fmla="*/ 58263 w 300322"/>
                <a:gd name="connsiteY10" fmla="*/ 67247 h 300322"/>
                <a:gd name="connsiteX11" fmla="*/ 56361 w 300322"/>
                <a:gd name="connsiteY11" fmla="*/ 62742 h 300322"/>
                <a:gd name="connsiteX12" fmla="*/ 58263 w 300322"/>
                <a:gd name="connsiteY12" fmla="*/ 58238 h 300322"/>
                <a:gd name="connsiteX13" fmla="*/ 67272 w 300322"/>
                <a:gd name="connsiteY13" fmla="*/ 58238 h 300322"/>
                <a:gd name="connsiteX14" fmla="*/ 69174 w 300322"/>
                <a:gd name="connsiteY14" fmla="*/ 62742 h 300322"/>
                <a:gd name="connsiteX15" fmla="*/ 67272 w 300322"/>
                <a:gd name="connsiteY15" fmla="*/ 67247 h 300322"/>
                <a:gd name="connsiteX16" fmla="*/ 62767 w 300322"/>
                <a:gd name="connsiteY16" fmla="*/ 69149 h 300322"/>
                <a:gd name="connsiteX17" fmla="*/ 49153 w 300322"/>
                <a:gd name="connsiteY17" fmla="*/ 55535 h 300322"/>
                <a:gd name="connsiteX18" fmla="*/ 44648 w 300322"/>
                <a:gd name="connsiteY18" fmla="*/ 53633 h 300322"/>
                <a:gd name="connsiteX19" fmla="*/ 17519 w 300322"/>
                <a:gd name="connsiteY19" fmla="*/ 26503 h 300322"/>
                <a:gd name="connsiteX20" fmla="*/ 15617 w 300322"/>
                <a:gd name="connsiteY20" fmla="*/ 21899 h 300322"/>
                <a:gd name="connsiteX21" fmla="*/ 17519 w 300322"/>
                <a:gd name="connsiteY21" fmla="*/ 17394 h 300322"/>
                <a:gd name="connsiteX22" fmla="*/ 26528 w 300322"/>
                <a:gd name="connsiteY22" fmla="*/ 17394 h 300322"/>
                <a:gd name="connsiteX23" fmla="*/ 53758 w 300322"/>
                <a:gd name="connsiteY23" fmla="*/ 44623 h 300322"/>
                <a:gd name="connsiteX24" fmla="*/ 53758 w 300322"/>
                <a:gd name="connsiteY24" fmla="*/ 53633 h 300322"/>
                <a:gd name="connsiteX25" fmla="*/ 49153 w 300322"/>
                <a:gd name="connsiteY25" fmla="*/ 55535 h 300322"/>
                <a:gd name="connsiteX26" fmla="*/ 8409 w 300322"/>
                <a:gd name="connsiteY26" fmla="*/ 14791 h 300322"/>
                <a:gd name="connsiteX27" fmla="*/ 3904 w 300322"/>
                <a:gd name="connsiteY27" fmla="*/ 12889 h 300322"/>
                <a:gd name="connsiteX28" fmla="*/ 1902 w 300322"/>
                <a:gd name="connsiteY28" fmla="*/ 10887 h 300322"/>
                <a:gd name="connsiteX29" fmla="*/ 0 w 300322"/>
                <a:gd name="connsiteY29" fmla="*/ 6382 h 300322"/>
                <a:gd name="connsiteX30" fmla="*/ 1902 w 300322"/>
                <a:gd name="connsiteY30" fmla="*/ 1877 h 300322"/>
                <a:gd name="connsiteX31" fmla="*/ 10912 w 300322"/>
                <a:gd name="connsiteY31" fmla="*/ 1877 h 300322"/>
                <a:gd name="connsiteX32" fmla="*/ 12914 w 300322"/>
                <a:gd name="connsiteY32" fmla="*/ 3779 h 300322"/>
                <a:gd name="connsiteX33" fmla="*/ 12914 w 300322"/>
                <a:gd name="connsiteY33" fmla="*/ 12889 h 300322"/>
                <a:gd name="connsiteX34" fmla="*/ 8409 w 300322"/>
                <a:gd name="connsiteY34" fmla="*/ 14791 h 30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00322" h="300322">
                  <a:moveTo>
                    <a:pt x="302925" y="309207"/>
                  </a:moveTo>
                  <a:cubicBezTo>
                    <a:pt x="301223" y="309207"/>
                    <a:pt x="299622" y="308606"/>
                    <a:pt x="298320" y="307405"/>
                  </a:cubicBezTo>
                  <a:lnTo>
                    <a:pt x="71877" y="80862"/>
                  </a:lnTo>
                  <a:cubicBezTo>
                    <a:pt x="70576" y="79661"/>
                    <a:pt x="69975" y="78059"/>
                    <a:pt x="69975" y="76257"/>
                  </a:cubicBezTo>
                  <a:cubicBezTo>
                    <a:pt x="69975" y="74555"/>
                    <a:pt x="70676" y="72953"/>
                    <a:pt x="71877" y="71752"/>
                  </a:cubicBezTo>
                  <a:cubicBezTo>
                    <a:pt x="74280" y="69349"/>
                    <a:pt x="78484" y="69349"/>
                    <a:pt x="80887" y="71752"/>
                  </a:cubicBezTo>
                  <a:lnTo>
                    <a:pt x="307430" y="298295"/>
                  </a:lnTo>
                  <a:cubicBezTo>
                    <a:pt x="309933" y="300798"/>
                    <a:pt x="309933" y="304902"/>
                    <a:pt x="307430" y="307405"/>
                  </a:cubicBezTo>
                  <a:cubicBezTo>
                    <a:pt x="306229" y="308606"/>
                    <a:pt x="304627" y="309207"/>
                    <a:pt x="302925" y="309207"/>
                  </a:cubicBezTo>
                  <a:close/>
                  <a:moveTo>
                    <a:pt x="62767" y="69149"/>
                  </a:moveTo>
                  <a:cubicBezTo>
                    <a:pt x="61066" y="69149"/>
                    <a:pt x="59464" y="68448"/>
                    <a:pt x="58263" y="67247"/>
                  </a:cubicBezTo>
                  <a:cubicBezTo>
                    <a:pt x="57061" y="66046"/>
                    <a:pt x="56361" y="64444"/>
                    <a:pt x="56361" y="62742"/>
                  </a:cubicBezTo>
                  <a:cubicBezTo>
                    <a:pt x="56361" y="61041"/>
                    <a:pt x="57061" y="59439"/>
                    <a:pt x="58263" y="58238"/>
                  </a:cubicBezTo>
                  <a:cubicBezTo>
                    <a:pt x="60665" y="55735"/>
                    <a:pt x="64870" y="55735"/>
                    <a:pt x="67272" y="58238"/>
                  </a:cubicBezTo>
                  <a:cubicBezTo>
                    <a:pt x="68474" y="59439"/>
                    <a:pt x="69174" y="61041"/>
                    <a:pt x="69174" y="62742"/>
                  </a:cubicBezTo>
                  <a:cubicBezTo>
                    <a:pt x="69174" y="64444"/>
                    <a:pt x="68474" y="66046"/>
                    <a:pt x="67272" y="67247"/>
                  </a:cubicBezTo>
                  <a:cubicBezTo>
                    <a:pt x="66071" y="68448"/>
                    <a:pt x="64469" y="69149"/>
                    <a:pt x="62767" y="69149"/>
                  </a:cubicBezTo>
                  <a:close/>
                  <a:moveTo>
                    <a:pt x="49153" y="55535"/>
                  </a:moveTo>
                  <a:cubicBezTo>
                    <a:pt x="47451" y="55535"/>
                    <a:pt x="45849" y="54834"/>
                    <a:pt x="44648" y="53633"/>
                  </a:cubicBezTo>
                  <a:lnTo>
                    <a:pt x="17519" y="26503"/>
                  </a:lnTo>
                  <a:cubicBezTo>
                    <a:pt x="16217" y="25302"/>
                    <a:pt x="15617" y="23600"/>
                    <a:pt x="15617" y="21899"/>
                  </a:cubicBezTo>
                  <a:cubicBezTo>
                    <a:pt x="15617" y="20197"/>
                    <a:pt x="16318" y="18595"/>
                    <a:pt x="17519" y="17394"/>
                  </a:cubicBezTo>
                  <a:cubicBezTo>
                    <a:pt x="19921" y="14991"/>
                    <a:pt x="24126" y="14991"/>
                    <a:pt x="26528" y="17394"/>
                  </a:cubicBezTo>
                  <a:lnTo>
                    <a:pt x="53758" y="44623"/>
                  </a:lnTo>
                  <a:cubicBezTo>
                    <a:pt x="56160" y="47126"/>
                    <a:pt x="56160" y="51130"/>
                    <a:pt x="53758" y="53633"/>
                  </a:cubicBezTo>
                  <a:cubicBezTo>
                    <a:pt x="52456" y="54834"/>
                    <a:pt x="50855" y="55535"/>
                    <a:pt x="49153" y="55535"/>
                  </a:cubicBezTo>
                  <a:close/>
                  <a:moveTo>
                    <a:pt x="8409" y="14791"/>
                  </a:moveTo>
                  <a:cubicBezTo>
                    <a:pt x="6707" y="14791"/>
                    <a:pt x="5105" y="14090"/>
                    <a:pt x="3904" y="12889"/>
                  </a:cubicBezTo>
                  <a:lnTo>
                    <a:pt x="1902" y="10887"/>
                  </a:lnTo>
                  <a:cubicBezTo>
                    <a:pt x="701" y="9685"/>
                    <a:pt x="0" y="8084"/>
                    <a:pt x="0" y="6382"/>
                  </a:cubicBezTo>
                  <a:cubicBezTo>
                    <a:pt x="0" y="4680"/>
                    <a:pt x="701" y="3078"/>
                    <a:pt x="1902" y="1877"/>
                  </a:cubicBezTo>
                  <a:cubicBezTo>
                    <a:pt x="4305" y="-626"/>
                    <a:pt x="8509" y="-626"/>
                    <a:pt x="10912" y="1877"/>
                  </a:cubicBezTo>
                  <a:lnTo>
                    <a:pt x="12914" y="3779"/>
                  </a:lnTo>
                  <a:cubicBezTo>
                    <a:pt x="15417" y="6282"/>
                    <a:pt x="15417" y="10386"/>
                    <a:pt x="12914" y="12889"/>
                  </a:cubicBezTo>
                  <a:cubicBezTo>
                    <a:pt x="11713" y="14090"/>
                    <a:pt x="10111" y="14791"/>
                    <a:pt x="8409" y="1479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99E494E6-7D58-4D21-BF34-A8B1987EC7D4}"/>
                </a:ext>
              </a:extLst>
            </p:cNvPr>
            <p:cNvSpPr/>
            <p:nvPr/>
          </p:nvSpPr>
          <p:spPr>
            <a:xfrm>
              <a:off x="797027" y="1598519"/>
              <a:ext cx="140150" cy="140150"/>
            </a:xfrm>
            <a:custGeom>
              <a:avLst/>
              <a:gdLst>
                <a:gd name="connsiteX0" fmla="*/ 70476 w 140150"/>
                <a:gd name="connsiteY0" fmla="*/ 140951 h 140150"/>
                <a:gd name="connsiteX1" fmla="*/ 0 w 140150"/>
                <a:gd name="connsiteY1" fmla="*/ 70476 h 140150"/>
                <a:gd name="connsiteX2" fmla="*/ 70476 w 140150"/>
                <a:gd name="connsiteY2" fmla="*/ 0 h 140150"/>
                <a:gd name="connsiteX3" fmla="*/ 90397 w 140150"/>
                <a:gd name="connsiteY3" fmla="*/ 2803 h 140150"/>
                <a:gd name="connsiteX4" fmla="*/ 94201 w 140150"/>
                <a:gd name="connsiteY4" fmla="*/ 5906 h 140150"/>
                <a:gd name="connsiteX5" fmla="*/ 94702 w 140150"/>
                <a:gd name="connsiteY5" fmla="*/ 10812 h 140150"/>
                <a:gd name="connsiteX6" fmla="*/ 86793 w 140150"/>
                <a:gd name="connsiteY6" fmla="*/ 15116 h 140150"/>
                <a:gd name="connsiteX7" fmla="*/ 70476 w 140150"/>
                <a:gd name="connsiteY7" fmla="*/ 12814 h 140150"/>
                <a:gd name="connsiteX8" fmla="*/ 12814 w 140150"/>
                <a:gd name="connsiteY8" fmla="*/ 70476 h 140150"/>
                <a:gd name="connsiteX9" fmla="*/ 70476 w 140150"/>
                <a:gd name="connsiteY9" fmla="*/ 128138 h 140150"/>
                <a:gd name="connsiteX10" fmla="*/ 128138 w 140150"/>
                <a:gd name="connsiteY10" fmla="*/ 70476 h 140150"/>
                <a:gd name="connsiteX11" fmla="*/ 128638 w 140150"/>
                <a:gd name="connsiteY11" fmla="*/ 67973 h 140150"/>
                <a:gd name="connsiteX12" fmla="*/ 127937 w 140150"/>
                <a:gd name="connsiteY12" fmla="*/ 65570 h 140150"/>
                <a:gd name="connsiteX13" fmla="*/ 115124 w 140150"/>
                <a:gd name="connsiteY13" fmla="*/ 34037 h 140150"/>
                <a:gd name="connsiteX14" fmla="*/ 116125 w 140150"/>
                <a:gd name="connsiteY14" fmla="*/ 25027 h 140150"/>
                <a:gd name="connsiteX15" fmla="*/ 125034 w 140150"/>
                <a:gd name="connsiteY15" fmla="*/ 25928 h 140150"/>
                <a:gd name="connsiteX16" fmla="*/ 140751 w 140150"/>
                <a:gd name="connsiteY16" fmla="*/ 64569 h 140150"/>
                <a:gd name="connsiteX17" fmla="*/ 140251 w 140150"/>
                <a:gd name="connsiteY17" fmla="*/ 67472 h 140150"/>
                <a:gd name="connsiteX18" fmla="*/ 140951 w 140150"/>
                <a:gd name="connsiteY18" fmla="*/ 70476 h 140150"/>
                <a:gd name="connsiteX19" fmla="*/ 70476 w 140150"/>
                <a:gd name="connsiteY19" fmla="*/ 140951 h 140150"/>
                <a:gd name="connsiteX20" fmla="*/ 105914 w 140150"/>
                <a:gd name="connsiteY20" fmla="*/ 23525 h 140150"/>
                <a:gd name="connsiteX21" fmla="*/ 102410 w 140150"/>
                <a:gd name="connsiteY21" fmla="*/ 22424 h 140150"/>
                <a:gd name="connsiteX22" fmla="*/ 100608 w 140150"/>
                <a:gd name="connsiteY22" fmla="*/ 13515 h 140150"/>
                <a:gd name="connsiteX23" fmla="*/ 109518 w 140150"/>
                <a:gd name="connsiteY23" fmla="*/ 11713 h 140150"/>
                <a:gd name="connsiteX24" fmla="*/ 111320 w 140150"/>
                <a:gd name="connsiteY24" fmla="*/ 20622 h 140150"/>
                <a:gd name="connsiteX25" fmla="*/ 105914 w 140150"/>
                <a:gd name="connsiteY25" fmla="*/ 23525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0150" h="140150">
                  <a:moveTo>
                    <a:pt x="70476" y="140951"/>
                  </a:moveTo>
                  <a:cubicBezTo>
                    <a:pt x="31634" y="140951"/>
                    <a:pt x="0" y="109317"/>
                    <a:pt x="0" y="70476"/>
                  </a:cubicBezTo>
                  <a:cubicBezTo>
                    <a:pt x="0" y="31634"/>
                    <a:pt x="31634" y="0"/>
                    <a:pt x="70476" y="0"/>
                  </a:cubicBezTo>
                  <a:cubicBezTo>
                    <a:pt x="77283" y="0"/>
                    <a:pt x="83990" y="1001"/>
                    <a:pt x="90397" y="2803"/>
                  </a:cubicBezTo>
                  <a:cubicBezTo>
                    <a:pt x="91999" y="3304"/>
                    <a:pt x="93400" y="4405"/>
                    <a:pt x="94201" y="5906"/>
                  </a:cubicBezTo>
                  <a:cubicBezTo>
                    <a:pt x="95002" y="7408"/>
                    <a:pt x="95202" y="9210"/>
                    <a:pt x="94702" y="10812"/>
                  </a:cubicBezTo>
                  <a:cubicBezTo>
                    <a:pt x="93801" y="14115"/>
                    <a:pt x="90097" y="16117"/>
                    <a:pt x="86793" y="15116"/>
                  </a:cubicBezTo>
                  <a:cubicBezTo>
                    <a:pt x="81488" y="13615"/>
                    <a:pt x="75982" y="12814"/>
                    <a:pt x="70476" y="12814"/>
                  </a:cubicBezTo>
                  <a:cubicBezTo>
                    <a:pt x="38742" y="12914"/>
                    <a:pt x="12914" y="38742"/>
                    <a:pt x="12814" y="70476"/>
                  </a:cubicBezTo>
                  <a:cubicBezTo>
                    <a:pt x="12914" y="102210"/>
                    <a:pt x="38742" y="128037"/>
                    <a:pt x="70476" y="128138"/>
                  </a:cubicBezTo>
                  <a:cubicBezTo>
                    <a:pt x="102210" y="128037"/>
                    <a:pt x="128138" y="102210"/>
                    <a:pt x="128138" y="70476"/>
                  </a:cubicBezTo>
                  <a:cubicBezTo>
                    <a:pt x="128138" y="69575"/>
                    <a:pt x="128338" y="68774"/>
                    <a:pt x="128638" y="67973"/>
                  </a:cubicBezTo>
                  <a:cubicBezTo>
                    <a:pt x="128238" y="67272"/>
                    <a:pt x="128037" y="66471"/>
                    <a:pt x="127937" y="65570"/>
                  </a:cubicBezTo>
                  <a:cubicBezTo>
                    <a:pt x="126936" y="53958"/>
                    <a:pt x="122532" y="43046"/>
                    <a:pt x="115124" y="34037"/>
                  </a:cubicBezTo>
                  <a:cubicBezTo>
                    <a:pt x="112921" y="31234"/>
                    <a:pt x="113322" y="27229"/>
                    <a:pt x="116125" y="25027"/>
                  </a:cubicBezTo>
                  <a:cubicBezTo>
                    <a:pt x="118727" y="22825"/>
                    <a:pt x="122932" y="23225"/>
                    <a:pt x="125034" y="25928"/>
                  </a:cubicBezTo>
                  <a:cubicBezTo>
                    <a:pt x="134144" y="36940"/>
                    <a:pt x="139550" y="50254"/>
                    <a:pt x="140751" y="64569"/>
                  </a:cubicBezTo>
                  <a:cubicBezTo>
                    <a:pt x="140751" y="65570"/>
                    <a:pt x="140651" y="66571"/>
                    <a:pt x="140251" y="67472"/>
                  </a:cubicBezTo>
                  <a:cubicBezTo>
                    <a:pt x="140751" y="68373"/>
                    <a:pt x="140951" y="69475"/>
                    <a:pt x="140951" y="70476"/>
                  </a:cubicBezTo>
                  <a:cubicBezTo>
                    <a:pt x="140951" y="109317"/>
                    <a:pt x="109317" y="140951"/>
                    <a:pt x="70476" y="140951"/>
                  </a:cubicBezTo>
                  <a:close/>
                  <a:moveTo>
                    <a:pt x="105914" y="23525"/>
                  </a:moveTo>
                  <a:cubicBezTo>
                    <a:pt x="104712" y="23525"/>
                    <a:pt x="103411" y="23125"/>
                    <a:pt x="102410" y="22424"/>
                  </a:cubicBezTo>
                  <a:cubicBezTo>
                    <a:pt x="99407" y="20422"/>
                    <a:pt x="98606" y="16518"/>
                    <a:pt x="100608" y="13515"/>
                  </a:cubicBezTo>
                  <a:cubicBezTo>
                    <a:pt x="102510" y="10711"/>
                    <a:pt x="106614" y="9811"/>
                    <a:pt x="109518" y="11713"/>
                  </a:cubicBezTo>
                  <a:cubicBezTo>
                    <a:pt x="112421" y="13715"/>
                    <a:pt x="113222" y="17719"/>
                    <a:pt x="111320" y="20622"/>
                  </a:cubicBezTo>
                  <a:cubicBezTo>
                    <a:pt x="110118" y="22424"/>
                    <a:pt x="108116" y="23525"/>
                    <a:pt x="105914" y="2352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F613CEB7-4C52-4808-814B-96C1BBFEACD0}"/>
                </a:ext>
              </a:extLst>
            </p:cNvPr>
            <p:cNvSpPr/>
            <p:nvPr/>
          </p:nvSpPr>
          <p:spPr>
            <a:xfrm>
              <a:off x="797027" y="1823599"/>
              <a:ext cx="140150" cy="190204"/>
            </a:xfrm>
            <a:custGeom>
              <a:avLst/>
              <a:gdLst>
                <a:gd name="connsiteX0" fmla="*/ 134544 w 140150"/>
                <a:gd name="connsiteY0" fmla="*/ 197774 h 190204"/>
                <a:gd name="connsiteX1" fmla="*/ 6407 w 140150"/>
                <a:gd name="connsiteY1" fmla="*/ 197774 h 190204"/>
                <a:gd name="connsiteX2" fmla="*/ 1902 w 140150"/>
                <a:gd name="connsiteY2" fmla="*/ 195872 h 190204"/>
                <a:gd name="connsiteX3" fmla="*/ 0 w 140150"/>
                <a:gd name="connsiteY3" fmla="*/ 191367 h 190204"/>
                <a:gd name="connsiteX4" fmla="*/ 0 w 140150"/>
                <a:gd name="connsiteY4" fmla="*/ 69937 h 190204"/>
                <a:gd name="connsiteX5" fmla="*/ 38842 w 140150"/>
                <a:gd name="connsiteY5" fmla="*/ 6969 h 190204"/>
                <a:gd name="connsiteX6" fmla="*/ 47451 w 140150"/>
                <a:gd name="connsiteY6" fmla="*/ 9772 h 190204"/>
                <a:gd name="connsiteX7" fmla="*/ 47751 w 140150"/>
                <a:gd name="connsiteY7" fmla="*/ 14677 h 190204"/>
                <a:gd name="connsiteX8" fmla="*/ 44548 w 140150"/>
                <a:gd name="connsiteY8" fmla="*/ 18382 h 190204"/>
                <a:gd name="connsiteX9" fmla="*/ 12814 w 140150"/>
                <a:gd name="connsiteY9" fmla="*/ 69937 h 190204"/>
                <a:gd name="connsiteX10" fmla="*/ 12814 w 140150"/>
                <a:gd name="connsiteY10" fmla="*/ 184960 h 190204"/>
                <a:gd name="connsiteX11" fmla="*/ 128138 w 140150"/>
                <a:gd name="connsiteY11" fmla="*/ 184960 h 190204"/>
                <a:gd name="connsiteX12" fmla="*/ 128138 w 140150"/>
                <a:gd name="connsiteY12" fmla="*/ 69937 h 190204"/>
                <a:gd name="connsiteX13" fmla="*/ 120029 w 140150"/>
                <a:gd name="connsiteY13" fmla="*/ 40405 h 190204"/>
                <a:gd name="connsiteX14" fmla="*/ 122231 w 140150"/>
                <a:gd name="connsiteY14" fmla="*/ 31596 h 190204"/>
                <a:gd name="connsiteX15" fmla="*/ 131041 w 140150"/>
                <a:gd name="connsiteY15" fmla="*/ 33798 h 190204"/>
                <a:gd name="connsiteX16" fmla="*/ 140951 w 140150"/>
                <a:gd name="connsiteY16" fmla="*/ 69937 h 190204"/>
                <a:gd name="connsiteX17" fmla="*/ 140951 w 140150"/>
                <a:gd name="connsiteY17" fmla="*/ 191367 h 190204"/>
                <a:gd name="connsiteX18" fmla="*/ 139049 w 140150"/>
                <a:gd name="connsiteY18" fmla="*/ 195872 h 190204"/>
                <a:gd name="connsiteX19" fmla="*/ 134544 w 140150"/>
                <a:gd name="connsiteY19" fmla="*/ 197774 h 190204"/>
                <a:gd name="connsiteX20" fmla="*/ 113422 w 140150"/>
                <a:gd name="connsiteY20" fmla="*/ 28693 h 190204"/>
                <a:gd name="connsiteX21" fmla="*/ 109117 w 140150"/>
                <a:gd name="connsiteY21" fmla="*/ 27091 h 190204"/>
                <a:gd name="connsiteX22" fmla="*/ 78184 w 140150"/>
                <a:gd name="connsiteY22" fmla="*/ 12775 h 190204"/>
                <a:gd name="connsiteX23" fmla="*/ 73879 w 140150"/>
                <a:gd name="connsiteY23" fmla="*/ 10273 h 190204"/>
                <a:gd name="connsiteX24" fmla="*/ 72678 w 140150"/>
                <a:gd name="connsiteY24" fmla="*/ 5568 h 190204"/>
                <a:gd name="connsiteX25" fmla="*/ 79886 w 140150"/>
                <a:gd name="connsiteY25" fmla="*/ 62 h 190204"/>
                <a:gd name="connsiteX26" fmla="*/ 117626 w 140150"/>
                <a:gd name="connsiteY26" fmla="*/ 17581 h 190204"/>
                <a:gd name="connsiteX27" fmla="*/ 119729 w 140150"/>
                <a:gd name="connsiteY27" fmla="*/ 21985 h 190204"/>
                <a:gd name="connsiteX28" fmla="*/ 118127 w 140150"/>
                <a:gd name="connsiteY28" fmla="*/ 26590 h 190204"/>
                <a:gd name="connsiteX29" fmla="*/ 113422 w 140150"/>
                <a:gd name="connsiteY29" fmla="*/ 28693 h 190204"/>
                <a:gd name="connsiteX30" fmla="*/ 59864 w 140150"/>
                <a:gd name="connsiteY30" fmla="*/ 13176 h 190204"/>
                <a:gd name="connsiteX31" fmla="*/ 53558 w 140150"/>
                <a:gd name="connsiteY31" fmla="*/ 7770 h 190204"/>
                <a:gd name="connsiteX32" fmla="*/ 54659 w 140150"/>
                <a:gd name="connsiteY32" fmla="*/ 2965 h 190204"/>
                <a:gd name="connsiteX33" fmla="*/ 58763 w 140150"/>
                <a:gd name="connsiteY33" fmla="*/ 462 h 190204"/>
                <a:gd name="connsiteX34" fmla="*/ 58863 w 140150"/>
                <a:gd name="connsiteY34" fmla="*/ 362 h 190204"/>
                <a:gd name="connsiteX35" fmla="*/ 66171 w 140150"/>
                <a:gd name="connsiteY35" fmla="*/ 5668 h 190204"/>
                <a:gd name="connsiteX36" fmla="*/ 60965 w 140150"/>
                <a:gd name="connsiteY36" fmla="*/ 13076 h 190204"/>
                <a:gd name="connsiteX37" fmla="*/ 59864 w 140150"/>
                <a:gd name="connsiteY37" fmla="*/ 13176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40150" h="190204">
                  <a:moveTo>
                    <a:pt x="134544" y="197774"/>
                  </a:moveTo>
                  <a:lnTo>
                    <a:pt x="6407" y="197774"/>
                  </a:lnTo>
                  <a:cubicBezTo>
                    <a:pt x="4705" y="197774"/>
                    <a:pt x="3103" y="197073"/>
                    <a:pt x="1902" y="195872"/>
                  </a:cubicBezTo>
                  <a:cubicBezTo>
                    <a:pt x="701" y="194671"/>
                    <a:pt x="0" y="193069"/>
                    <a:pt x="0" y="191367"/>
                  </a:cubicBezTo>
                  <a:lnTo>
                    <a:pt x="0" y="69937"/>
                  </a:lnTo>
                  <a:cubicBezTo>
                    <a:pt x="0" y="43108"/>
                    <a:pt x="14916" y="18982"/>
                    <a:pt x="38842" y="6969"/>
                  </a:cubicBezTo>
                  <a:cubicBezTo>
                    <a:pt x="41845" y="5367"/>
                    <a:pt x="45849" y="6769"/>
                    <a:pt x="47451" y="9772"/>
                  </a:cubicBezTo>
                  <a:cubicBezTo>
                    <a:pt x="48152" y="11274"/>
                    <a:pt x="48352" y="13076"/>
                    <a:pt x="47751" y="14677"/>
                  </a:cubicBezTo>
                  <a:cubicBezTo>
                    <a:pt x="47251" y="16279"/>
                    <a:pt x="46150" y="17681"/>
                    <a:pt x="44548" y="18382"/>
                  </a:cubicBezTo>
                  <a:cubicBezTo>
                    <a:pt x="25027" y="28292"/>
                    <a:pt x="12814" y="48013"/>
                    <a:pt x="12814" y="69937"/>
                  </a:cubicBezTo>
                  <a:lnTo>
                    <a:pt x="12814" y="184960"/>
                  </a:lnTo>
                  <a:lnTo>
                    <a:pt x="128138" y="184960"/>
                  </a:lnTo>
                  <a:lnTo>
                    <a:pt x="128138" y="69937"/>
                  </a:lnTo>
                  <a:cubicBezTo>
                    <a:pt x="128138" y="59526"/>
                    <a:pt x="125335" y="49315"/>
                    <a:pt x="120029" y="40405"/>
                  </a:cubicBezTo>
                  <a:cubicBezTo>
                    <a:pt x="118227" y="37402"/>
                    <a:pt x="119228" y="33398"/>
                    <a:pt x="122231" y="31596"/>
                  </a:cubicBezTo>
                  <a:cubicBezTo>
                    <a:pt x="125234" y="29894"/>
                    <a:pt x="129239" y="30895"/>
                    <a:pt x="131041" y="33798"/>
                  </a:cubicBezTo>
                  <a:cubicBezTo>
                    <a:pt x="137548" y="44710"/>
                    <a:pt x="140951" y="57223"/>
                    <a:pt x="140951" y="69937"/>
                  </a:cubicBezTo>
                  <a:lnTo>
                    <a:pt x="140951" y="191367"/>
                  </a:lnTo>
                  <a:cubicBezTo>
                    <a:pt x="140951" y="193069"/>
                    <a:pt x="140251" y="194671"/>
                    <a:pt x="139049" y="195872"/>
                  </a:cubicBezTo>
                  <a:cubicBezTo>
                    <a:pt x="137848" y="197073"/>
                    <a:pt x="136246" y="197774"/>
                    <a:pt x="134544" y="197774"/>
                  </a:cubicBezTo>
                  <a:close/>
                  <a:moveTo>
                    <a:pt x="113422" y="28693"/>
                  </a:moveTo>
                  <a:cubicBezTo>
                    <a:pt x="111820" y="28693"/>
                    <a:pt x="110318" y="28192"/>
                    <a:pt x="109117" y="27091"/>
                  </a:cubicBezTo>
                  <a:cubicBezTo>
                    <a:pt x="100408" y="19282"/>
                    <a:pt x="89696" y="14277"/>
                    <a:pt x="78184" y="12775"/>
                  </a:cubicBezTo>
                  <a:cubicBezTo>
                    <a:pt x="76482" y="12575"/>
                    <a:pt x="74981" y="11674"/>
                    <a:pt x="73879" y="10273"/>
                  </a:cubicBezTo>
                  <a:cubicBezTo>
                    <a:pt x="72878" y="8971"/>
                    <a:pt x="72478" y="7270"/>
                    <a:pt x="72678" y="5568"/>
                  </a:cubicBezTo>
                  <a:cubicBezTo>
                    <a:pt x="73179" y="2164"/>
                    <a:pt x="76282" y="-439"/>
                    <a:pt x="79886" y="62"/>
                  </a:cubicBezTo>
                  <a:cubicBezTo>
                    <a:pt x="94001" y="1964"/>
                    <a:pt x="107115" y="7970"/>
                    <a:pt x="117626" y="17581"/>
                  </a:cubicBezTo>
                  <a:cubicBezTo>
                    <a:pt x="118928" y="18682"/>
                    <a:pt x="119729" y="20284"/>
                    <a:pt x="119729" y="21985"/>
                  </a:cubicBezTo>
                  <a:cubicBezTo>
                    <a:pt x="119829" y="23687"/>
                    <a:pt x="119328" y="25389"/>
                    <a:pt x="118127" y="26590"/>
                  </a:cubicBezTo>
                  <a:cubicBezTo>
                    <a:pt x="116926" y="27992"/>
                    <a:pt x="115224" y="28693"/>
                    <a:pt x="113422" y="28693"/>
                  </a:cubicBezTo>
                  <a:close/>
                  <a:moveTo>
                    <a:pt x="59864" y="13176"/>
                  </a:moveTo>
                  <a:cubicBezTo>
                    <a:pt x="56761" y="13176"/>
                    <a:pt x="54058" y="10873"/>
                    <a:pt x="53558" y="7770"/>
                  </a:cubicBezTo>
                  <a:cubicBezTo>
                    <a:pt x="53257" y="6068"/>
                    <a:pt x="53658" y="4366"/>
                    <a:pt x="54659" y="2965"/>
                  </a:cubicBezTo>
                  <a:cubicBezTo>
                    <a:pt x="55660" y="1664"/>
                    <a:pt x="57061" y="763"/>
                    <a:pt x="58763" y="462"/>
                  </a:cubicBezTo>
                  <a:cubicBezTo>
                    <a:pt x="58763" y="462"/>
                    <a:pt x="58763" y="362"/>
                    <a:pt x="58863" y="362"/>
                  </a:cubicBezTo>
                  <a:cubicBezTo>
                    <a:pt x="62267" y="-138"/>
                    <a:pt x="65671" y="2264"/>
                    <a:pt x="66171" y="5668"/>
                  </a:cubicBezTo>
                  <a:cubicBezTo>
                    <a:pt x="66772" y="9172"/>
                    <a:pt x="64469" y="12475"/>
                    <a:pt x="60965" y="13076"/>
                  </a:cubicBezTo>
                  <a:cubicBezTo>
                    <a:pt x="60565" y="13076"/>
                    <a:pt x="60265" y="13176"/>
                    <a:pt x="59864" y="1317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DEBFFD14-7FD7-4632-A6B1-8344597DD1AD}"/>
                </a:ext>
              </a:extLst>
            </p:cNvPr>
            <p:cNvSpPr/>
            <p:nvPr/>
          </p:nvSpPr>
          <p:spPr>
            <a:xfrm>
              <a:off x="889927" y="1928273"/>
              <a:ext cx="10011" cy="50054"/>
            </a:xfrm>
            <a:custGeom>
              <a:avLst/>
              <a:gdLst>
                <a:gd name="connsiteX0" fmla="*/ 6407 w 10010"/>
                <a:gd name="connsiteY0" fmla="*/ 50154 h 50053"/>
                <a:gd name="connsiteX1" fmla="*/ 0 w 10010"/>
                <a:gd name="connsiteY1" fmla="*/ 43747 h 50053"/>
                <a:gd name="connsiteX2" fmla="*/ 0 w 10010"/>
                <a:gd name="connsiteY2" fmla="*/ 6407 h 50053"/>
                <a:gd name="connsiteX3" fmla="*/ 6407 w 10010"/>
                <a:gd name="connsiteY3" fmla="*/ 0 h 50053"/>
                <a:gd name="connsiteX4" fmla="*/ 12814 w 10010"/>
                <a:gd name="connsiteY4" fmla="*/ 6407 h 50053"/>
                <a:gd name="connsiteX5" fmla="*/ 12814 w 10010"/>
                <a:gd name="connsiteY5" fmla="*/ 43747 h 50053"/>
                <a:gd name="connsiteX6" fmla="*/ 6407 w 10010"/>
                <a:gd name="connsiteY6" fmla="*/ 5015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50053">
                  <a:moveTo>
                    <a:pt x="6407" y="50154"/>
                  </a:moveTo>
                  <a:cubicBezTo>
                    <a:pt x="2903" y="50154"/>
                    <a:pt x="0" y="47251"/>
                    <a:pt x="0" y="43747"/>
                  </a:cubicBezTo>
                  <a:lnTo>
                    <a:pt x="0" y="6407"/>
                  </a:lnTo>
                  <a:cubicBezTo>
                    <a:pt x="0" y="2803"/>
                    <a:pt x="2903" y="0"/>
                    <a:pt x="6407" y="0"/>
                  </a:cubicBezTo>
                  <a:cubicBezTo>
                    <a:pt x="9911" y="0"/>
                    <a:pt x="12814" y="2803"/>
                    <a:pt x="12814" y="6407"/>
                  </a:cubicBezTo>
                  <a:lnTo>
                    <a:pt x="12814" y="43747"/>
                  </a:lnTo>
                  <a:cubicBezTo>
                    <a:pt x="12814" y="47251"/>
                    <a:pt x="9911" y="50154"/>
                    <a:pt x="6407" y="5015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52133459-B793-4436-9359-EF8D215B8658}"/>
                </a:ext>
              </a:extLst>
            </p:cNvPr>
            <p:cNvSpPr/>
            <p:nvPr/>
          </p:nvSpPr>
          <p:spPr>
            <a:xfrm>
              <a:off x="634553" y="1571891"/>
              <a:ext cx="70075" cy="130140"/>
            </a:xfrm>
            <a:custGeom>
              <a:avLst/>
              <a:gdLst>
                <a:gd name="connsiteX0" fmla="*/ 6407 w 70075"/>
                <a:gd name="connsiteY0" fmla="*/ 137848 h 130139"/>
                <a:gd name="connsiteX1" fmla="*/ 0 w 70075"/>
                <a:gd name="connsiteY1" fmla="*/ 131441 h 130139"/>
                <a:gd name="connsiteX2" fmla="*/ 0 w 70075"/>
                <a:gd name="connsiteY2" fmla="*/ 6407 h 130139"/>
                <a:gd name="connsiteX3" fmla="*/ 1902 w 70075"/>
                <a:gd name="connsiteY3" fmla="*/ 1902 h 130139"/>
                <a:gd name="connsiteX4" fmla="*/ 6407 w 70075"/>
                <a:gd name="connsiteY4" fmla="*/ 0 h 130139"/>
                <a:gd name="connsiteX5" fmla="*/ 72778 w 70075"/>
                <a:gd name="connsiteY5" fmla="*/ 0 h 130139"/>
                <a:gd name="connsiteX6" fmla="*/ 77383 w 70075"/>
                <a:gd name="connsiteY6" fmla="*/ 1902 h 130139"/>
                <a:gd name="connsiteX7" fmla="*/ 79185 w 70075"/>
                <a:gd name="connsiteY7" fmla="*/ 6407 h 130139"/>
                <a:gd name="connsiteX8" fmla="*/ 79185 w 70075"/>
                <a:gd name="connsiteY8" fmla="*/ 65070 h 130139"/>
                <a:gd name="connsiteX9" fmla="*/ 72778 w 70075"/>
                <a:gd name="connsiteY9" fmla="*/ 71477 h 130139"/>
                <a:gd name="connsiteX10" fmla="*/ 66371 w 70075"/>
                <a:gd name="connsiteY10" fmla="*/ 65070 h 130139"/>
                <a:gd name="connsiteX11" fmla="*/ 66371 w 70075"/>
                <a:gd name="connsiteY11" fmla="*/ 12814 h 130139"/>
                <a:gd name="connsiteX12" fmla="*/ 12814 w 70075"/>
                <a:gd name="connsiteY12" fmla="*/ 12814 h 130139"/>
                <a:gd name="connsiteX13" fmla="*/ 12814 w 70075"/>
                <a:gd name="connsiteY13" fmla="*/ 131241 h 130139"/>
                <a:gd name="connsiteX14" fmla="*/ 12814 w 70075"/>
                <a:gd name="connsiteY14" fmla="*/ 131441 h 130139"/>
                <a:gd name="connsiteX15" fmla="*/ 6407 w 70075"/>
                <a:gd name="connsiteY15" fmla="*/ 137848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0075" h="130139">
                  <a:moveTo>
                    <a:pt x="6407" y="137848"/>
                  </a:moveTo>
                  <a:cubicBezTo>
                    <a:pt x="2903" y="137848"/>
                    <a:pt x="0" y="134945"/>
                    <a:pt x="0" y="131441"/>
                  </a:cubicBezTo>
                  <a:lnTo>
                    <a:pt x="0" y="6407"/>
                  </a:lnTo>
                  <a:cubicBezTo>
                    <a:pt x="0" y="4705"/>
                    <a:pt x="701" y="3103"/>
                    <a:pt x="1902" y="1902"/>
                  </a:cubicBezTo>
                  <a:cubicBezTo>
                    <a:pt x="3103" y="701"/>
                    <a:pt x="4805" y="0"/>
                    <a:pt x="6407" y="0"/>
                  </a:cubicBezTo>
                  <a:lnTo>
                    <a:pt x="72778" y="0"/>
                  </a:lnTo>
                  <a:cubicBezTo>
                    <a:pt x="74480" y="0"/>
                    <a:pt x="76182" y="701"/>
                    <a:pt x="77383" y="1902"/>
                  </a:cubicBezTo>
                  <a:cubicBezTo>
                    <a:pt x="78584" y="3103"/>
                    <a:pt x="79185" y="4705"/>
                    <a:pt x="79185" y="6407"/>
                  </a:cubicBezTo>
                  <a:lnTo>
                    <a:pt x="79185" y="65070"/>
                  </a:lnTo>
                  <a:cubicBezTo>
                    <a:pt x="79185" y="68574"/>
                    <a:pt x="76382" y="71477"/>
                    <a:pt x="72778" y="71477"/>
                  </a:cubicBezTo>
                  <a:cubicBezTo>
                    <a:pt x="69274" y="71477"/>
                    <a:pt x="66371" y="68574"/>
                    <a:pt x="66371" y="65070"/>
                  </a:cubicBezTo>
                  <a:lnTo>
                    <a:pt x="66371" y="12814"/>
                  </a:lnTo>
                  <a:lnTo>
                    <a:pt x="12814" y="12814"/>
                  </a:lnTo>
                  <a:lnTo>
                    <a:pt x="12814" y="131241"/>
                  </a:lnTo>
                  <a:cubicBezTo>
                    <a:pt x="12814" y="131341"/>
                    <a:pt x="12814" y="131341"/>
                    <a:pt x="12814" y="131441"/>
                  </a:cubicBezTo>
                  <a:cubicBezTo>
                    <a:pt x="12814" y="134945"/>
                    <a:pt x="10011" y="137848"/>
                    <a:pt x="6407" y="13784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3" name="Group 2082">
            <a:extLst>
              <a:ext uri="{FF2B5EF4-FFF2-40B4-BE49-F238E27FC236}">
                <a16:creationId xmlns:a16="http://schemas.microsoft.com/office/drawing/2014/main" id="{6D1A9589-FD39-408A-BCC9-115E0AADBE03}"/>
              </a:ext>
            </a:extLst>
          </p:cNvPr>
          <p:cNvGrpSpPr/>
          <p:nvPr/>
        </p:nvGrpSpPr>
        <p:grpSpPr>
          <a:xfrm>
            <a:off x="1695817" y="1498712"/>
            <a:ext cx="611031" cy="522361"/>
            <a:chOff x="1695817" y="1498712"/>
            <a:chExt cx="611031" cy="522361"/>
          </a:xfrm>
          <a:solidFill>
            <a:srgbClr val="FFFFFF"/>
          </a:solidFill>
        </p:grpSpPr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205F95D0-51B6-473F-BD2F-876968B1E7E7}"/>
                </a:ext>
              </a:extLst>
            </p:cNvPr>
            <p:cNvSpPr/>
            <p:nvPr/>
          </p:nvSpPr>
          <p:spPr>
            <a:xfrm>
              <a:off x="1734834" y="1664190"/>
              <a:ext cx="260279" cy="350376"/>
            </a:xfrm>
            <a:custGeom>
              <a:avLst/>
              <a:gdLst>
                <a:gd name="connsiteX0" fmla="*/ 248066 w 260279"/>
                <a:gd name="connsiteY0" fmla="*/ 357984 h 350376"/>
                <a:gd name="connsiteX1" fmla="*/ 209625 w 260279"/>
                <a:gd name="connsiteY1" fmla="*/ 357984 h 350376"/>
                <a:gd name="connsiteX2" fmla="*/ 203218 w 260279"/>
                <a:gd name="connsiteY2" fmla="*/ 351577 h 350376"/>
                <a:gd name="connsiteX3" fmla="*/ 209625 w 260279"/>
                <a:gd name="connsiteY3" fmla="*/ 345171 h 350376"/>
                <a:gd name="connsiteX4" fmla="*/ 248066 w 260279"/>
                <a:gd name="connsiteY4" fmla="*/ 345171 h 350376"/>
                <a:gd name="connsiteX5" fmla="*/ 254473 w 260279"/>
                <a:gd name="connsiteY5" fmla="*/ 351577 h 350376"/>
                <a:gd name="connsiteX6" fmla="*/ 248066 w 260279"/>
                <a:gd name="connsiteY6" fmla="*/ 357984 h 350376"/>
                <a:gd name="connsiteX7" fmla="*/ 190404 w 260279"/>
                <a:gd name="connsiteY7" fmla="*/ 357984 h 350376"/>
                <a:gd name="connsiteX8" fmla="*/ 6407 w 260279"/>
                <a:gd name="connsiteY8" fmla="*/ 357984 h 350376"/>
                <a:gd name="connsiteX9" fmla="*/ 1802 w 260279"/>
                <a:gd name="connsiteY9" fmla="*/ 356082 h 350376"/>
                <a:gd name="connsiteX10" fmla="*/ 0 w 260279"/>
                <a:gd name="connsiteY10" fmla="*/ 351577 h 350376"/>
                <a:gd name="connsiteX11" fmla="*/ 0 w 260279"/>
                <a:gd name="connsiteY11" fmla="*/ 215231 h 350376"/>
                <a:gd name="connsiteX12" fmla="*/ 6407 w 260279"/>
                <a:gd name="connsiteY12" fmla="*/ 208824 h 350376"/>
                <a:gd name="connsiteX13" fmla="*/ 12814 w 260279"/>
                <a:gd name="connsiteY13" fmla="*/ 215231 h 350376"/>
                <a:gd name="connsiteX14" fmla="*/ 12814 w 260279"/>
                <a:gd name="connsiteY14" fmla="*/ 345171 h 350376"/>
                <a:gd name="connsiteX15" fmla="*/ 190404 w 260279"/>
                <a:gd name="connsiteY15" fmla="*/ 345171 h 350376"/>
                <a:gd name="connsiteX16" fmla="*/ 196811 w 260279"/>
                <a:gd name="connsiteY16" fmla="*/ 351577 h 350376"/>
                <a:gd name="connsiteX17" fmla="*/ 190404 w 260279"/>
                <a:gd name="connsiteY17" fmla="*/ 357984 h 350376"/>
                <a:gd name="connsiteX18" fmla="*/ 261781 w 260279"/>
                <a:gd name="connsiteY18" fmla="*/ 352378 h 350376"/>
                <a:gd name="connsiteX19" fmla="*/ 255374 w 260279"/>
                <a:gd name="connsiteY19" fmla="*/ 345971 h 350376"/>
                <a:gd name="connsiteX20" fmla="*/ 261781 w 260279"/>
                <a:gd name="connsiteY20" fmla="*/ 339565 h 350376"/>
                <a:gd name="connsiteX21" fmla="*/ 268088 w 260279"/>
                <a:gd name="connsiteY21" fmla="*/ 345971 h 350376"/>
                <a:gd name="connsiteX22" fmla="*/ 261781 w 260279"/>
                <a:gd name="connsiteY22" fmla="*/ 352378 h 350376"/>
                <a:gd name="connsiteX23" fmla="*/ 261781 w 260279"/>
                <a:gd name="connsiteY23" fmla="*/ 333158 h 350376"/>
                <a:gd name="connsiteX24" fmla="*/ 255374 w 260279"/>
                <a:gd name="connsiteY24" fmla="*/ 326751 h 350376"/>
                <a:gd name="connsiteX25" fmla="*/ 255374 w 260279"/>
                <a:gd name="connsiteY25" fmla="*/ 6407 h 350376"/>
                <a:gd name="connsiteX26" fmla="*/ 261781 w 260279"/>
                <a:gd name="connsiteY26" fmla="*/ 0 h 350376"/>
                <a:gd name="connsiteX27" fmla="*/ 268088 w 260279"/>
                <a:gd name="connsiteY27" fmla="*/ 6407 h 350376"/>
                <a:gd name="connsiteX28" fmla="*/ 268088 w 260279"/>
                <a:gd name="connsiteY28" fmla="*/ 326751 h 350376"/>
                <a:gd name="connsiteX29" fmla="*/ 261781 w 260279"/>
                <a:gd name="connsiteY29" fmla="*/ 333158 h 350376"/>
                <a:gd name="connsiteX30" fmla="*/ 6407 w 260279"/>
                <a:gd name="connsiteY30" fmla="*/ 202417 h 350376"/>
                <a:gd name="connsiteX31" fmla="*/ 0 w 260279"/>
                <a:gd name="connsiteY31" fmla="*/ 196010 h 350376"/>
                <a:gd name="connsiteX32" fmla="*/ 6407 w 260279"/>
                <a:gd name="connsiteY32" fmla="*/ 189604 h 350376"/>
                <a:gd name="connsiteX33" fmla="*/ 12814 w 260279"/>
                <a:gd name="connsiteY33" fmla="*/ 196010 h 350376"/>
                <a:gd name="connsiteX34" fmla="*/ 6407 w 260279"/>
                <a:gd name="connsiteY34" fmla="*/ 202417 h 350376"/>
                <a:gd name="connsiteX35" fmla="*/ 6407 w 260279"/>
                <a:gd name="connsiteY35" fmla="*/ 183197 h 350376"/>
                <a:gd name="connsiteX36" fmla="*/ 0 w 260279"/>
                <a:gd name="connsiteY36" fmla="*/ 176790 h 350376"/>
                <a:gd name="connsiteX37" fmla="*/ 0 w 260279"/>
                <a:gd name="connsiteY37" fmla="*/ 138349 h 350376"/>
                <a:gd name="connsiteX38" fmla="*/ 6407 w 260279"/>
                <a:gd name="connsiteY38" fmla="*/ 131942 h 350376"/>
                <a:gd name="connsiteX39" fmla="*/ 12814 w 260279"/>
                <a:gd name="connsiteY39" fmla="*/ 138349 h 350376"/>
                <a:gd name="connsiteX40" fmla="*/ 12814 w 260279"/>
                <a:gd name="connsiteY40" fmla="*/ 176790 h 350376"/>
                <a:gd name="connsiteX41" fmla="*/ 6407 w 260279"/>
                <a:gd name="connsiteY41" fmla="*/ 183197 h 350376"/>
                <a:gd name="connsiteX42" fmla="*/ 6407 w 260279"/>
                <a:gd name="connsiteY42" fmla="*/ 125535 h 350376"/>
                <a:gd name="connsiteX43" fmla="*/ 0 w 260279"/>
                <a:gd name="connsiteY43" fmla="*/ 119128 h 350376"/>
                <a:gd name="connsiteX44" fmla="*/ 0 w 260279"/>
                <a:gd name="connsiteY44" fmla="*/ 6407 h 350376"/>
                <a:gd name="connsiteX45" fmla="*/ 6407 w 260279"/>
                <a:gd name="connsiteY45" fmla="*/ 0 h 350376"/>
                <a:gd name="connsiteX46" fmla="*/ 12814 w 260279"/>
                <a:gd name="connsiteY46" fmla="*/ 6407 h 350376"/>
                <a:gd name="connsiteX47" fmla="*/ 12814 w 260279"/>
                <a:gd name="connsiteY47" fmla="*/ 119128 h 350376"/>
                <a:gd name="connsiteX48" fmla="*/ 6407 w 260279"/>
                <a:gd name="connsiteY48" fmla="*/ 125535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60279" h="350376">
                  <a:moveTo>
                    <a:pt x="248066" y="357984"/>
                  </a:moveTo>
                  <a:lnTo>
                    <a:pt x="209625" y="357984"/>
                  </a:lnTo>
                  <a:cubicBezTo>
                    <a:pt x="206121" y="357984"/>
                    <a:pt x="203218" y="355081"/>
                    <a:pt x="203218" y="351577"/>
                  </a:cubicBezTo>
                  <a:cubicBezTo>
                    <a:pt x="203218" y="347974"/>
                    <a:pt x="206121" y="345171"/>
                    <a:pt x="209625" y="345171"/>
                  </a:cubicBezTo>
                  <a:lnTo>
                    <a:pt x="248066" y="345171"/>
                  </a:lnTo>
                  <a:cubicBezTo>
                    <a:pt x="251570" y="345171"/>
                    <a:pt x="254473" y="347974"/>
                    <a:pt x="254473" y="351577"/>
                  </a:cubicBezTo>
                  <a:cubicBezTo>
                    <a:pt x="254473" y="355081"/>
                    <a:pt x="251570" y="357984"/>
                    <a:pt x="248066" y="357984"/>
                  </a:cubicBezTo>
                  <a:close/>
                  <a:moveTo>
                    <a:pt x="190404" y="357984"/>
                  </a:moveTo>
                  <a:lnTo>
                    <a:pt x="6407" y="357984"/>
                  </a:lnTo>
                  <a:cubicBezTo>
                    <a:pt x="4705" y="357984"/>
                    <a:pt x="3003" y="357284"/>
                    <a:pt x="1802" y="356082"/>
                  </a:cubicBezTo>
                  <a:cubicBezTo>
                    <a:pt x="601" y="354881"/>
                    <a:pt x="0" y="353179"/>
                    <a:pt x="0" y="351577"/>
                  </a:cubicBezTo>
                  <a:lnTo>
                    <a:pt x="0" y="215231"/>
                  </a:lnTo>
                  <a:cubicBezTo>
                    <a:pt x="0" y="211727"/>
                    <a:pt x="2803" y="208824"/>
                    <a:pt x="6407" y="208824"/>
                  </a:cubicBezTo>
                  <a:cubicBezTo>
                    <a:pt x="9911" y="208824"/>
                    <a:pt x="12814" y="211727"/>
                    <a:pt x="12814" y="215231"/>
                  </a:cubicBezTo>
                  <a:lnTo>
                    <a:pt x="12814" y="345171"/>
                  </a:lnTo>
                  <a:lnTo>
                    <a:pt x="190404" y="345171"/>
                  </a:lnTo>
                  <a:cubicBezTo>
                    <a:pt x="194008" y="345171"/>
                    <a:pt x="196811" y="347974"/>
                    <a:pt x="196811" y="351577"/>
                  </a:cubicBezTo>
                  <a:cubicBezTo>
                    <a:pt x="196811" y="355081"/>
                    <a:pt x="194008" y="357984"/>
                    <a:pt x="190404" y="357984"/>
                  </a:cubicBezTo>
                  <a:close/>
                  <a:moveTo>
                    <a:pt x="261781" y="352378"/>
                  </a:moveTo>
                  <a:cubicBezTo>
                    <a:pt x="258177" y="352378"/>
                    <a:pt x="255374" y="349475"/>
                    <a:pt x="255374" y="345971"/>
                  </a:cubicBezTo>
                  <a:cubicBezTo>
                    <a:pt x="255374" y="342468"/>
                    <a:pt x="258177" y="339565"/>
                    <a:pt x="261781" y="339565"/>
                  </a:cubicBezTo>
                  <a:cubicBezTo>
                    <a:pt x="265285" y="339565"/>
                    <a:pt x="268088" y="342468"/>
                    <a:pt x="268088" y="345971"/>
                  </a:cubicBezTo>
                  <a:cubicBezTo>
                    <a:pt x="268088" y="349475"/>
                    <a:pt x="265285" y="352378"/>
                    <a:pt x="261781" y="352378"/>
                  </a:cubicBezTo>
                  <a:close/>
                  <a:moveTo>
                    <a:pt x="261781" y="333158"/>
                  </a:moveTo>
                  <a:cubicBezTo>
                    <a:pt x="258177" y="333158"/>
                    <a:pt x="255374" y="330255"/>
                    <a:pt x="255374" y="326751"/>
                  </a:cubicBezTo>
                  <a:lnTo>
                    <a:pt x="255374" y="6407"/>
                  </a:lnTo>
                  <a:cubicBezTo>
                    <a:pt x="255374" y="2903"/>
                    <a:pt x="258177" y="0"/>
                    <a:pt x="261781" y="0"/>
                  </a:cubicBezTo>
                  <a:cubicBezTo>
                    <a:pt x="265285" y="0"/>
                    <a:pt x="268088" y="2903"/>
                    <a:pt x="268088" y="6407"/>
                  </a:cubicBezTo>
                  <a:lnTo>
                    <a:pt x="268088" y="326751"/>
                  </a:lnTo>
                  <a:cubicBezTo>
                    <a:pt x="268088" y="330255"/>
                    <a:pt x="265285" y="333158"/>
                    <a:pt x="261781" y="333158"/>
                  </a:cubicBezTo>
                  <a:close/>
                  <a:moveTo>
                    <a:pt x="6407" y="202417"/>
                  </a:moveTo>
                  <a:cubicBezTo>
                    <a:pt x="2803" y="202417"/>
                    <a:pt x="0" y="199614"/>
                    <a:pt x="0" y="196010"/>
                  </a:cubicBezTo>
                  <a:cubicBezTo>
                    <a:pt x="0" y="192507"/>
                    <a:pt x="2803" y="189604"/>
                    <a:pt x="6407" y="189604"/>
                  </a:cubicBezTo>
                  <a:cubicBezTo>
                    <a:pt x="9911" y="189604"/>
                    <a:pt x="12814" y="192507"/>
                    <a:pt x="12814" y="196010"/>
                  </a:cubicBezTo>
                  <a:cubicBezTo>
                    <a:pt x="12814" y="199614"/>
                    <a:pt x="9911" y="202417"/>
                    <a:pt x="6407" y="202417"/>
                  </a:cubicBezTo>
                  <a:close/>
                  <a:moveTo>
                    <a:pt x="6407" y="183197"/>
                  </a:moveTo>
                  <a:cubicBezTo>
                    <a:pt x="2803" y="183197"/>
                    <a:pt x="0" y="180394"/>
                    <a:pt x="0" y="176790"/>
                  </a:cubicBezTo>
                  <a:lnTo>
                    <a:pt x="0" y="138349"/>
                  </a:lnTo>
                  <a:cubicBezTo>
                    <a:pt x="0" y="134845"/>
                    <a:pt x="2803" y="131942"/>
                    <a:pt x="6407" y="131942"/>
                  </a:cubicBezTo>
                  <a:cubicBezTo>
                    <a:pt x="9911" y="131942"/>
                    <a:pt x="12814" y="134845"/>
                    <a:pt x="12814" y="138349"/>
                  </a:cubicBezTo>
                  <a:lnTo>
                    <a:pt x="12814" y="176790"/>
                  </a:lnTo>
                  <a:cubicBezTo>
                    <a:pt x="12814" y="180394"/>
                    <a:pt x="9911" y="183197"/>
                    <a:pt x="6407" y="183197"/>
                  </a:cubicBezTo>
                  <a:close/>
                  <a:moveTo>
                    <a:pt x="6407" y="125535"/>
                  </a:moveTo>
                  <a:cubicBezTo>
                    <a:pt x="2803" y="125535"/>
                    <a:pt x="0" y="122732"/>
                    <a:pt x="0" y="119128"/>
                  </a:cubicBezTo>
                  <a:lnTo>
                    <a:pt x="0" y="6407"/>
                  </a:lnTo>
                  <a:cubicBezTo>
                    <a:pt x="0" y="2903"/>
                    <a:pt x="28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19128"/>
                  </a:lnTo>
                  <a:cubicBezTo>
                    <a:pt x="12814" y="122732"/>
                    <a:pt x="9911" y="125535"/>
                    <a:pt x="6407" y="12553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F646E55-BBCF-497A-B078-37221FD26C20}"/>
                </a:ext>
              </a:extLst>
            </p:cNvPr>
            <p:cNvSpPr/>
            <p:nvPr/>
          </p:nvSpPr>
          <p:spPr>
            <a:xfrm>
              <a:off x="1695817" y="1514129"/>
              <a:ext cx="170183" cy="170183"/>
            </a:xfrm>
            <a:custGeom>
              <a:avLst/>
              <a:gdLst>
                <a:gd name="connsiteX0" fmla="*/ 6382 w 170182"/>
                <a:gd name="connsiteY0" fmla="*/ 179393 h 170182"/>
                <a:gd name="connsiteX1" fmla="*/ 1877 w 170182"/>
                <a:gd name="connsiteY1" fmla="*/ 177591 h 170182"/>
                <a:gd name="connsiteX2" fmla="*/ 1877 w 170182"/>
                <a:gd name="connsiteY2" fmla="*/ 168481 h 170182"/>
                <a:gd name="connsiteX3" fmla="*/ 168556 w 170182"/>
                <a:gd name="connsiteY3" fmla="*/ 1802 h 170182"/>
                <a:gd name="connsiteX4" fmla="*/ 177566 w 170182"/>
                <a:gd name="connsiteY4" fmla="*/ 1802 h 170182"/>
                <a:gd name="connsiteX5" fmla="*/ 177566 w 170182"/>
                <a:gd name="connsiteY5" fmla="*/ 10912 h 170182"/>
                <a:gd name="connsiteX6" fmla="*/ 10987 w 170182"/>
                <a:gd name="connsiteY6" fmla="*/ 177591 h 170182"/>
                <a:gd name="connsiteX7" fmla="*/ 6382 w 170182"/>
                <a:gd name="connsiteY7" fmla="*/ 179393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182" h="170182">
                  <a:moveTo>
                    <a:pt x="6382" y="179393"/>
                  </a:moveTo>
                  <a:cubicBezTo>
                    <a:pt x="4680" y="179393"/>
                    <a:pt x="3078" y="178792"/>
                    <a:pt x="1877" y="177591"/>
                  </a:cubicBezTo>
                  <a:cubicBezTo>
                    <a:pt x="-626" y="175088"/>
                    <a:pt x="-626" y="170984"/>
                    <a:pt x="1877" y="168481"/>
                  </a:cubicBezTo>
                  <a:lnTo>
                    <a:pt x="168556" y="1802"/>
                  </a:lnTo>
                  <a:cubicBezTo>
                    <a:pt x="170959" y="-601"/>
                    <a:pt x="175163" y="-601"/>
                    <a:pt x="177566" y="1802"/>
                  </a:cubicBezTo>
                  <a:cubicBezTo>
                    <a:pt x="180068" y="4305"/>
                    <a:pt x="180068" y="8409"/>
                    <a:pt x="177566" y="10912"/>
                  </a:cubicBezTo>
                  <a:lnTo>
                    <a:pt x="10987" y="177591"/>
                  </a:lnTo>
                  <a:cubicBezTo>
                    <a:pt x="9786" y="178792"/>
                    <a:pt x="8184" y="179393"/>
                    <a:pt x="6382" y="17939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098B3F80-D1AA-45C0-902C-9B65C760DAD4}"/>
                </a:ext>
              </a:extLst>
            </p:cNvPr>
            <p:cNvSpPr/>
            <p:nvPr/>
          </p:nvSpPr>
          <p:spPr>
            <a:xfrm>
              <a:off x="1862471" y="1514129"/>
              <a:ext cx="170183" cy="170183"/>
            </a:xfrm>
            <a:custGeom>
              <a:avLst/>
              <a:gdLst>
                <a:gd name="connsiteX0" fmla="*/ 173486 w 170182"/>
                <a:gd name="connsiteY0" fmla="*/ 179893 h 170182"/>
                <a:gd name="connsiteX1" fmla="*/ 168981 w 170182"/>
                <a:gd name="connsiteY1" fmla="*/ 177991 h 170182"/>
                <a:gd name="connsiteX2" fmla="*/ 1902 w 170182"/>
                <a:gd name="connsiteY2" fmla="*/ 10912 h 170182"/>
                <a:gd name="connsiteX3" fmla="*/ 0 w 170182"/>
                <a:gd name="connsiteY3" fmla="*/ 6307 h 170182"/>
                <a:gd name="connsiteX4" fmla="*/ 1902 w 170182"/>
                <a:gd name="connsiteY4" fmla="*/ 1802 h 170182"/>
                <a:gd name="connsiteX5" fmla="*/ 10912 w 170182"/>
                <a:gd name="connsiteY5" fmla="*/ 1802 h 170182"/>
                <a:gd name="connsiteX6" fmla="*/ 178091 w 170182"/>
                <a:gd name="connsiteY6" fmla="*/ 168981 h 170182"/>
                <a:gd name="connsiteX7" fmla="*/ 178091 w 170182"/>
                <a:gd name="connsiteY7" fmla="*/ 177991 h 170182"/>
                <a:gd name="connsiteX8" fmla="*/ 173486 w 170182"/>
                <a:gd name="connsiteY8" fmla="*/ 179893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0182" h="170182">
                  <a:moveTo>
                    <a:pt x="173486" y="179893"/>
                  </a:moveTo>
                  <a:cubicBezTo>
                    <a:pt x="171784" y="179893"/>
                    <a:pt x="170183" y="179192"/>
                    <a:pt x="168981" y="177991"/>
                  </a:cubicBezTo>
                  <a:lnTo>
                    <a:pt x="1902" y="10912"/>
                  </a:lnTo>
                  <a:cubicBezTo>
                    <a:pt x="701" y="9710"/>
                    <a:pt x="0" y="8109"/>
                    <a:pt x="0" y="6307"/>
                  </a:cubicBezTo>
                  <a:cubicBezTo>
                    <a:pt x="0" y="4605"/>
                    <a:pt x="701" y="3003"/>
                    <a:pt x="1902" y="1802"/>
                  </a:cubicBezTo>
                  <a:cubicBezTo>
                    <a:pt x="4305" y="-601"/>
                    <a:pt x="8509" y="-601"/>
                    <a:pt x="10912" y="1802"/>
                  </a:cubicBezTo>
                  <a:lnTo>
                    <a:pt x="178091" y="168981"/>
                  </a:lnTo>
                  <a:cubicBezTo>
                    <a:pt x="180594" y="171484"/>
                    <a:pt x="180594" y="175488"/>
                    <a:pt x="178091" y="177991"/>
                  </a:cubicBezTo>
                  <a:cubicBezTo>
                    <a:pt x="176890" y="179192"/>
                    <a:pt x="175288" y="179893"/>
                    <a:pt x="173486" y="17989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664BE35-BDD5-4947-B4C2-515E38922083}"/>
                </a:ext>
              </a:extLst>
            </p:cNvPr>
            <p:cNvSpPr/>
            <p:nvPr/>
          </p:nvSpPr>
          <p:spPr>
            <a:xfrm>
              <a:off x="1836843" y="1596817"/>
              <a:ext cx="60064" cy="60064"/>
            </a:xfrm>
            <a:custGeom>
              <a:avLst/>
              <a:gdLst>
                <a:gd name="connsiteX0" fmla="*/ 32034 w 60064"/>
                <a:gd name="connsiteY0" fmla="*/ 64069 h 60064"/>
                <a:gd name="connsiteX1" fmla="*/ 0 w 60064"/>
                <a:gd name="connsiteY1" fmla="*/ 32034 h 60064"/>
                <a:gd name="connsiteX2" fmla="*/ 32034 w 60064"/>
                <a:gd name="connsiteY2" fmla="*/ 0 h 60064"/>
                <a:gd name="connsiteX3" fmla="*/ 64069 w 60064"/>
                <a:gd name="connsiteY3" fmla="*/ 32034 h 60064"/>
                <a:gd name="connsiteX4" fmla="*/ 32034 w 60064"/>
                <a:gd name="connsiteY4" fmla="*/ 64069 h 60064"/>
                <a:gd name="connsiteX5" fmla="*/ 32034 w 60064"/>
                <a:gd name="connsiteY5" fmla="*/ 12814 h 60064"/>
                <a:gd name="connsiteX6" fmla="*/ 12814 w 60064"/>
                <a:gd name="connsiteY6" fmla="*/ 32034 h 60064"/>
                <a:gd name="connsiteX7" fmla="*/ 32034 w 60064"/>
                <a:gd name="connsiteY7" fmla="*/ 51255 h 60064"/>
                <a:gd name="connsiteX8" fmla="*/ 51255 w 60064"/>
                <a:gd name="connsiteY8" fmla="*/ 32034 h 60064"/>
                <a:gd name="connsiteX9" fmla="*/ 32034 w 60064"/>
                <a:gd name="connsiteY9" fmla="*/ 12814 h 60064"/>
                <a:gd name="connsiteX10" fmla="*/ 32034 w 60064"/>
                <a:gd name="connsiteY10" fmla="*/ 1281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64" h="60064">
                  <a:moveTo>
                    <a:pt x="32034" y="64069"/>
                  </a:moveTo>
                  <a:cubicBezTo>
                    <a:pt x="14416" y="64069"/>
                    <a:pt x="0" y="49653"/>
                    <a:pt x="0" y="32034"/>
                  </a:cubicBezTo>
                  <a:cubicBezTo>
                    <a:pt x="0" y="14415"/>
                    <a:pt x="14416" y="0"/>
                    <a:pt x="32034" y="0"/>
                  </a:cubicBezTo>
                  <a:cubicBezTo>
                    <a:pt x="49653" y="0"/>
                    <a:pt x="64069" y="14415"/>
                    <a:pt x="64069" y="32034"/>
                  </a:cubicBezTo>
                  <a:cubicBezTo>
                    <a:pt x="64069" y="49653"/>
                    <a:pt x="49653" y="64069"/>
                    <a:pt x="32034" y="64069"/>
                  </a:cubicBezTo>
                  <a:close/>
                  <a:moveTo>
                    <a:pt x="32034" y="12814"/>
                  </a:moveTo>
                  <a:cubicBezTo>
                    <a:pt x="21523" y="12814"/>
                    <a:pt x="12914" y="21423"/>
                    <a:pt x="12814" y="32034"/>
                  </a:cubicBezTo>
                  <a:cubicBezTo>
                    <a:pt x="12914" y="42546"/>
                    <a:pt x="21523" y="51155"/>
                    <a:pt x="32034" y="51255"/>
                  </a:cubicBezTo>
                  <a:cubicBezTo>
                    <a:pt x="42646" y="51155"/>
                    <a:pt x="51255" y="42546"/>
                    <a:pt x="51255" y="32034"/>
                  </a:cubicBezTo>
                  <a:cubicBezTo>
                    <a:pt x="51255" y="21423"/>
                    <a:pt x="42646" y="12814"/>
                    <a:pt x="32034" y="12814"/>
                  </a:cubicBezTo>
                  <a:lnTo>
                    <a:pt x="32034" y="1281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727232-25B9-4223-AC81-3197016E9BCB}"/>
                </a:ext>
              </a:extLst>
            </p:cNvPr>
            <p:cNvSpPr/>
            <p:nvPr/>
          </p:nvSpPr>
          <p:spPr>
            <a:xfrm>
              <a:off x="1826332" y="1904748"/>
              <a:ext cx="80086" cy="110118"/>
            </a:xfrm>
            <a:custGeom>
              <a:avLst/>
              <a:gdLst>
                <a:gd name="connsiteX0" fmla="*/ 78684 w 80085"/>
                <a:gd name="connsiteY0" fmla="*/ 117426 h 110118"/>
                <a:gd name="connsiteX1" fmla="*/ 6407 w 80085"/>
                <a:gd name="connsiteY1" fmla="*/ 117426 h 110118"/>
                <a:gd name="connsiteX2" fmla="*/ 1902 w 80085"/>
                <a:gd name="connsiteY2" fmla="*/ 115524 h 110118"/>
                <a:gd name="connsiteX3" fmla="*/ 0 w 80085"/>
                <a:gd name="connsiteY3" fmla="*/ 111019 h 110118"/>
                <a:gd name="connsiteX4" fmla="*/ 0 w 80085"/>
                <a:gd name="connsiteY4" fmla="*/ 42546 h 110118"/>
                <a:gd name="connsiteX5" fmla="*/ 42546 w 80085"/>
                <a:gd name="connsiteY5" fmla="*/ 0 h 110118"/>
                <a:gd name="connsiteX6" fmla="*/ 85091 w 80085"/>
                <a:gd name="connsiteY6" fmla="*/ 42546 h 110118"/>
                <a:gd name="connsiteX7" fmla="*/ 85091 w 80085"/>
                <a:gd name="connsiteY7" fmla="*/ 108717 h 110118"/>
                <a:gd name="connsiteX8" fmla="*/ 84991 w 80085"/>
                <a:gd name="connsiteY8" fmla="*/ 109818 h 110118"/>
                <a:gd name="connsiteX9" fmla="*/ 85091 w 80085"/>
                <a:gd name="connsiteY9" fmla="*/ 111019 h 110118"/>
                <a:gd name="connsiteX10" fmla="*/ 78684 w 80085"/>
                <a:gd name="connsiteY10" fmla="*/ 117426 h 110118"/>
                <a:gd name="connsiteX11" fmla="*/ 12814 w 80085"/>
                <a:gd name="connsiteY11" fmla="*/ 104612 h 110118"/>
                <a:gd name="connsiteX12" fmla="*/ 72278 w 80085"/>
                <a:gd name="connsiteY12" fmla="*/ 104612 h 110118"/>
                <a:gd name="connsiteX13" fmla="*/ 72278 w 80085"/>
                <a:gd name="connsiteY13" fmla="*/ 42546 h 110118"/>
                <a:gd name="connsiteX14" fmla="*/ 42546 w 80085"/>
                <a:gd name="connsiteY14" fmla="*/ 12814 h 110118"/>
                <a:gd name="connsiteX15" fmla="*/ 12814 w 80085"/>
                <a:gd name="connsiteY15" fmla="*/ 42546 h 110118"/>
                <a:gd name="connsiteX16" fmla="*/ 12814 w 80085"/>
                <a:gd name="connsiteY16" fmla="*/ 10461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085" h="110118">
                  <a:moveTo>
                    <a:pt x="78684" y="117426"/>
                  </a:moveTo>
                  <a:lnTo>
                    <a:pt x="6407" y="117426"/>
                  </a:lnTo>
                  <a:cubicBezTo>
                    <a:pt x="4805" y="117426"/>
                    <a:pt x="3103" y="116725"/>
                    <a:pt x="1902" y="115524"/>
                  </a:cubicBezTo>
                  <a:cubicBezTo>
                    <a:pt x="701" y="114323"/>
                    <a:pt x="0" y="112721"/>
                    <a:pt x="0" y="111019"/>
                  </a:cubicBezTo>
                  <a:lnTo>
                    <a:pt x="0" y="42546"/>
                  </a:lnTo>
                  <a:cubicBezTo>
                    <a:pt x="100" y="19121"/>
                    <a:pt x="19121" y="0"/>
                    <a:pt x="42546" y="0"/>
                  </a:cubicBezTo>
                  <a:cubicBezTo>
                    <a:pt x="65971" y="0"/>
                    <a:pt x="85091" y="19121"/>
                    <a:pt x="85091" y="42546"/>
                  </a:cubicBezTo>
                  <a:lnTo>
                    <a:pt x="85091" y="108717"/>
                  </a:lnTo>
                  <a:cubicBezTo>
                    <a:pt x="85091" y="109117"/>
                    <a:pt x="85091" y="109518"/>
                    <a:pt x="84991" y="109818"/>
                  </a:cubicBezTo>
                  <a:cubicBezTo>
                    <a:pt x="85091" y="110218"/>
                    <a:pt x="85091" y="110619"/>
                    <a:pt x="85091" y="111019"/>
                  </a:cubicBezTo>
                  <a:cubicBezTo>
                    <a:pt x="85091" y="114523"/>
                    <a:pt x="82188" y="117426"/>
                    <a:pt x="78684" y="117426"/>
                  </a:cubicBezTo>
                  <a:close/>
                  <a:moveTo>
                    <a:pt x="12814" y="104612"/>
                  </a:moveTo>
                  <a:lnTo>
                    <a:pt x="72278" y="104612"/>
                  </a:lnTo>
                  <a:lnTo>
                    <a:pt x="72278" y="42546"/>
                  </a:lnTo>
                  <a:cubicBezTo>
                    <a:pt x="72278" y="26228"/>
                    <a:pt x="58863" y="12814"/>
                    <a:pt x="42546" y="12814"/>
                  </a:cubicBezTo>
                  <a:cubicBezTo>
                    <a:pt x="26228" y="12814"/>
                    <a:pt x="12914" y="26228"/>
                    <a:pt x="12814" y="42546"/>
                  </a:cubicBezTo>
                  <a:lnTo>
                    <a:pt x="12814" y="10461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E3F9B57-2304-432F-AA0D-C552BF92AD09}"/>
                </a:ext>
              </a:extLst>
            </p:cNvPr>
            <p:cNvSpPr/>
            <p:nvPr/>
          </p:nvSpPr>
          <p:spPr>
            <a:xfrm>
              <a:off x="1878688" y="1964112"/>
              <a:ext cx="10011" cy="30032"/>
            </a:xfrm>
            <a:custGeom>
              <a:avLst/>
              <a:gdLst>
                <a:gd name="connsiteX0" fmla="*/ 6407 w 10010"/>
                <a:gd name="connsiteY0" fmla="*/ 33836 h 30032"/>
                <a:gd name="connsiteX1" fmla="*/ 0 w 10010"/>
                <a:gd name="connsiteY1" fmla="*/ 27430 h 30032"/>
                <a:gd name="connsiteX2" fmla="*/ 0 w 10010"/>
                <a:gd name="connsiteY2" fmla="*/ 6307 h 30032"/>
                <a:gd name="connsiteX3" fmla="*/ 6407 w 10010"/>
                <a:gd name="connsiteY3" fmla="*/ 0 h 30032"/>
                <a:gd name="connsiteX4" fmla="*/ 12814 w 10010"/>
                <a:gd name="connsiteY4" fmla="*/ 6307 h 30032"/>
                <a:gd name="connsiteX5" fmla="*/ 12814 w 10010"/>
                <a:gd name="connsiteY5" fmla="*/ 27430 h 30032"/>
                <a:gd name="connsiteX6" fmla="*/ 6407 w 10010"/>
                <a:gd name="connsiteY6" fmla="*/ 33836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3836"/>
                  </a:moveTo>
                  <a:cubicBezTo>
                    <a:pt x="2903" y="33836"/>
                    <a:pt x="0" y="30933"/>
                    <a:pt x="0" y="27430"/>
                  </a:cubicBezTo>
                  <a:lnTo>
                    <a:pt x="0" y="6307"/>
                  </a:lnTo>
                  <a:cubicBezTo>
                    <a:pt x="0" y="2803"/>
                    <a:pt x="2903" y="0"/>
                    <a:pt x="6407" y="0"/>
                  </a:cubicBezTo>
                  <a:cubicBezTo>
                    <a:pt x="9911" y="0"/>
                    <a:pt x="12814" y="2803"/>
                    <a:pt x="12814" y="6307"/>
                  </a:cubicBezTo>
                  <a:lnTo>
                    <a:pt x="12814" y="27430"/>
                  </a:lnTo>
                  <a:cubicBezTo>
                    <a:pt x="12814" y="30933"/>
                    <a:pt x="9911" y="33836"/>
                    <a:pt x="6407" y="3383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E7A62D0-D4F2-42FA-8EB7-E8D77C661E94}"/>
                </a:ext>
              </a:extLst>
            </p:cNvPr>
            <p:cNvSpPr/>
            <p:nvPr/>
          </p:nvSpPr>
          <p:spPr>
            <a:xfrm>
              <a:off x="1734834" y="1571290"/>
              <a:ext cx="50054" cy="80086"/>
            </a:xfrm>
            <a:custGeom>
              <a:avLst/>
              <a:gdLst>
                <a:gd name="connsiteX0" fmla="*/ 6407 w 50053"/>
                <a:gd name="connsiteY0" fmla="*/ 83289 h 80085"/>
                <a:gd name="connsiteX1" fmla="*/ 0 w 50053"/>
                <a:gd name="connsiteY1" fmla="*/ 76883 h 80085"/>
                <a:gd name="connsiteX2" fmla="*/ 0 w 50053"/>
                <a:gd name="connsiteY2" fmla="*/ 6407 h 80085"/>
                <a:gd name="connsiteX3" fmla="*/ 1802 w 50053"/>
                <a:gd name="connsiteY3" fmla="*/ 1902 h 80085"/>
                <a:gd name="connsiteX4" fmla="*/ 6407 w 50053"/>
                <a:gd name="connsiteY4" fmla="*/ 0 h 80085"/>
                <a:gd name="connsiteX5" fmla="*/ 43747 w 50053"/>
                <a:gd name="connsiteY5" fmla="*/ 0 h 80085"/>
                <a:gd name="connsiteX6" fmla="*/ 48352 w 50053"/>
                <a:gd name="connsiteY6" fmla="*/ 1902 h 80085"/>
                <a:gd name="connsiteX7" fmla="*/ 50154 w 50053"/>
                <a:gd name="connsiteY7" fmla="*/ 6407 h 80085"/>
                <a:gd name="connsiteX8" fmla="*/ 50154 w 50053"/>
                <a:gd name="connsiteY8" fmla="*/ 39542 h 80085"/>
                <a:gd name="connsiteX9" fmla="*/ 43747 w 50053"/>
                <a:gd name="connsiteY9" fmla="*/ 45949 h 80085"/>
                <a:gd name="connsiteX10" fmla="*/ 37340 w 50053"/>
                <a:gd name="connsiteY10" fmla="*/ 39542 h 80085"/>
                <a:gd name="connsiteX11" fmla="*/ 37340 w 50053"/>
                <a:gd name="connsiteY11" fmla="*/ 12814 h 80085"/>
                <a:gd name="connsiteX12" fmla="*/ 12814 w 50053"/>
                <a:gd name="connsiteY12" fmla="*/ 12814 h 80085"/>
                <a:gd name="connsiteX13" fmla="*/ 12814 w 50053"/>
                <a:gd name="connsiteY13" fmla="*/ 76883 h 80085"/>
                <a:gd name="connsiteX14" fmla="*/ 6407 w 50053"/>
                <a:gd name="connsiteY14" fmla="*/ 83289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053" h="80085">
                  <a:moveTo>
                    <a:pt x="6407" y="83289"/>
                  </a:moveTo>
                  <a:cubicBezTo>
                    <a:pt x="2803" y="83289"/>
                    <a:pt x="0" y="80486"/>
                    <a:pt x="0" y="76883"/>
                  </a:cubicBezTo>
                  <a:lnTo>
                    <a:pt x="0" y="6407"/>
                  </a:lnTo>
                  <a:cubicBezTo>
                    <a:pt x="0" y="4805"/>
                    <a:pt x="601" y="3103"/>
                    <a:pt x="1802" y="1902"/>
                  </a:cubicBezTo>
                  <a:cubicBezTo>
                    <a:pt x="3003" y="701"/>
                    <a:pt x="4705" y="0"/>
                    <a:pt x="6407" y="0"/>
                  </a:cubicBezTo>
                  <a:lnTo>
                    <a:pt x="43747" y="0"/>
                  </a:lnTo>
                  <a:cubicBezTo>
                    <a:pt x="45449" y="0"/>
                    <a:pt x="47151" y="701"/>
                    <a:pt x="48352" y="1902"/>
                  </a:cubicBezTo>
                  <a:cubicBezTo>
                    <a:pt x="49553" y="3103"/>
                    <a:pt x="50154" y="4805"/>
                    <a:pt x="50154" y="6407"/>
                  </a:cubicBezTo>
                  <a:lnTo>
                    <a:pt x="50154" y="39542"/>
                  </a:lnTo>
                  <a:cubicBezTo>
                    <a:pt x="50154" y="43046"/>
                    <a:pt x="47351" y="45949"/>
                    <a:pt x="43747" y="45949"/>
                  </a:cubicBezTo>
                  <a:cubicBezTo>
                    <a:pt x="40243" y="45949"/>
                    <a:pt x="37340" y="43046"/>
                    <a:pt x="37340" y="39542"/>
                  </a:cubicBezTo>
                  <a:lnTo>
                    <a:pt x="37340" y="12814"/>
                  </a:lnTo>
                  <a:lnTo>
                    <a:pt x="12814" y="12814"/>
                  </a:lnTo>
                  <a:lnTo>
                    <a:pt x="12814" y="76883"/>
                  </a:lnTo>
                  <a:cubicBezTo>
                    <a:pt x="12814" y="80486"/>
                    <a:pt x="9911" y="83289"/>
                    <a:pt x="6407" y="8328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497D6E24-77F0-4543-AF64-F239150E71ED}"/>
                </a:ext>
              </a:extLst>
            </p:cNvPr>
            <p:cNvSpPr/>
            <p:nvPr/>
          </p:nvSpPr>
          <p:spPr>
            <a:xfrm>
              <a:off x="1793697" y="1715345"/>
              <a:ext cx="150161" cy="150161"/>
            </a:xfrm>
            <a:custGeom>
              <a:avLst/>
              <a:gdLst>
                <a:gd name="connsiteX0" fmla="*/ 144455 w 150161"/>
                <a:gd name="connsiteY0" fmla="*/ 150862 h 150161"/>
                <a:gd name="connsiteX1" fmla="*/ 6407 w 150161"/>
                <a:gd name="connsiteY1" fmla="*/ 150862 h 150161"/>
                <a:gd name="connsiteX2" fmla="*/ 0 w 150161"/>
                <a:gd name="connsiteY2" fmla="*/ 144455 h 150161"/>
                <a:gd name="connsiteX3" fmla="*/ 0 w 150161"/>
                <a:gd name="connsiteY3" fmla="*/ 6407 h 150161"/>
                <a:gd name="connsiteX4" fmla="*/ 6407 w 150161"/>
                <a:gd name="connsiteY4" fmla="*/ 0 h 150161"/>
                <a:gd name="connsiteX5" fmla="*/ 144455 w 150161"/>
                <a:gd name="connsiteY5" fmla="*/ 0 h 150161"/>
                <a:gd name="connsiteX6" fmla="*/ 150862 w 150161"/>
                <a:gd name="connsiteY6" fmla="*/ 6407 h 150161"/>
                <a:gd name="connsiteX7" fmla="*/ 150862 w 150161"/>
                <a:gd name="connsiteY7" fmla="*/ 144455 h 150161"/>
                <a:gd name="connsiteX8" fmla="*/ 144455 w 150161"/>
                <a:gd name="connsiteY8" fmla="*/ 150862 h 150161"/>
                <a:gd name="connsiteX9" fmla="*/ 12814 w 150161"/>
                <a:gd name="connsiteY9" fmla="*/ 138048 h 150161"/>
                <a:gd name="connsiteX10" fmla="*/ 138048 w 150161"/>
                <a:gd name="connsiteY10" fmla="*/ 138048 h 150161"/>
                <a:gd name="connsiteX11" fmla="*/ 138048 w 150161"/>
                <a:gd name="connsiteY11" fmla="*/ 12814 h 150161"/>
                <a:gd name="connsiteX12" fmla="*/ 12814 w 150161"/>
                <a:gd name="connsiteY12" fmla="*/ 12814 h 150161"/>
                <a:gd name="connsiteX13" fmla="*/ 12814 w 150161"/>
                <a:gd name="connsiteY13" fmla="*/ 138048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161" h="150161">
                  <a:moveTo>
                    <a:pt x="144455" y="150862"/>
                  </a:moveTo>
                  <a:lnTo>
                    <a:pt x="6407" y="150862"/>
                  </a:lnTo>
                  <a:cubicBezTo>
                    <a:pt x="2903" y="150862"/>
                    <a:pt x="0" y="147959"/>
                    <a:pt x="0" y="14445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44455" y="0"/>
                  </a:lnTo>
                  <a:cubicBezTo>
                    <a:pt x="147959" y="0"/>
                    <a:pt x="150862" y="2903"/>
                    <a:pt x="150862" y="6407"/>
                  </a:cubicBezTo>
                  <a:lnTo>
                    <a:pt x="150862" y="144455"/>
                  </a:lnTo>
                  <a:cubicBezTo>
                    <a:pt x="150862" y="147959"/>
                    <a:pt x="147959" y="150862"/>
                    <a:pt x="144455" y="150862"/>
                  </a:cubicBezTo>
                  <a:close/>
                  <a:moveTo>
                    <a:pt x="12814" y="138048"/>
                  </a:moveTo>
                  <a:lnTo>
                    <a:pt x="138048" y="138048"/>
                  </a:lnTo>
                  <a:lnTo>
                    <a:pt x="138048" y="12814"/>
                  </a:lnTo>
                  <a:lnTo>
                    <a:pt x="12814" y="12814"/>
                  </a:lnTo>
                  <a:lnTo>
                    <a:pt x="12814" y="13804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E3294306-92E2-411E-828D-25C60C149FB9}"/>
                </a:ext>
              </a:extLst>
            </p:cNvPr>
            <p:cNvSpPr/>
            <p:nvPr/>
          </p:nvSpPr>
          <p:spPr>
            <a:xfrm>
              <a:off x="1862671" y="1715345"/>
              <a:ext cx="10011" cy="150161"/>
            </a:xfrm>
            <a:custGeom>
              <a:avLst/>
              <a:gdLst>
                <a:gd name="connsiteX0" fmla="*/ 6407 w 10010"/>
                <a:gd name="connsiteY0" fmla="*/ 150862 h 150161"/>
                <a:gd name="connsiteX1" fmla="*/ 0 w 10010"/>
                <a:gd name="connsiteY1" fmla="*/ 144455 h 150161"/>
                <a:gd name="connsiteX2" fmla="*/ 0 w 10010"/>
                <a:gd name="connsiteY2" fmla="*/ 6407 h 150161"/>
                <a:gd name="connsiteX3" fmla="*/ 6407 w 10010"/>
                <a:gd name="connsiteY3" fmla="*/ 0 h 150161"/>
                <a:gd name="connsiteX4" fmla="*/ 12814 w 10010"/>
                <a:gd name="connsiteY4" fmla="*/ 6407 h 150161"/>
                <a:gd name="connsiteX5" fmla="*/ 12814 w 10010"/>
                <a:gd name="connsiteY5" fmla="*/ 144455 h 150161"/>
                <a:gd name="connsiteX6" fmla="*/ 6407 w 10010"/>
                <a:gd name="connsiteY6" fmla="*/ 150862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50161">
                  <a:moveTo>
                    <a:pt x="6407" y="150862"/>
                  </a:moveTo>
                  <a:cubicBezTo>
                    <a:pt x="2903" y="150862"/>
                    <a:pt x="0" y="147959"/>
                    <a:pt x="0" y="14445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44455"/>
                  </a:lnTo>
                  <a:cubicBezTo>
                    <a:pt x="12814" y="147959"/>
                    <a:pt x="10011" y="150862"/>
                    <a:pt x="6407" y="15086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6974813A-D887-4FAC-99A4-9B23339BE344}"/>
                </a:ext>
              </a:extLst>
            </p:cNvPr>
            <p:cNvSpPr/>
            <p:nvPr/>
          </p:nvSpPr>
          <p:spPr>
            <a:xfrm>
              <a:off x="1793697" y="1784419"/>
              <a:ext cx="150161" cy="10011"/>
            </a:xfrm>
            <a:custGeom>
              <a:avLst/>
              <a:gdLst>
                <a:gd name="connsiteX0" fmla="*/ 144455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44455 w 150161"/>
                <a:gd name="connsiteY4" fmla="*/ 0 h 10010"/>
                <a:gd name="connsiteX5" fmla="*/ 150862 w 150161"/>
                <a:gd name="connsiteY5" fmla="*/ 6407 h 10010"/>
                <a:gd name="connsiteX6" fmla="*/ 144455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4445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44455" y="0"/>
                  </a:lnTo>
                  <a:cubicBezTo>
                    <a:pt x="147959" y="0"/>
                    <a:pt x="150862" y="2903"/>
                    <a:pt x="150862" y="6407"/>
                  </a:cubicBezTo>
                  <a:cubicBezTo>
                    <a:pt x="150862" y="9911"/>
                    <a:pt x="147959" y="12814"/>
                    <a:pt x="14445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F45BF55D-88A0-438A-80E4-F33288126F23}"/>
                </a:ext>
              </a:extLst>
            </p:cNvPr>
            <p:cNvSpPr/>
            <p:nvPr/>
          </p:nvSpPr>
          <p:spPr>
            <a:xfrm>
              <a:off x="1990108" y="1745877"/>
              <a:ext cx="270290" cy="120129"/>
            </a:xfrm>
            <a:custGeom>
              <a:avLst/>
              <a:gdLst>
                <a:gd name="connsiteX0" fmla="*/ 265685 w 270290"/>
                <a:gd name="connsiteY0" fmla="*/ 127837 h 120128"/>
                <a:gd name="connsiteX1" fmla="*/ 6407 w 270290"/>
                <a:gd name="connsiteY1" fmla="*/ 127837 h 120128"/>
                <a:gd name="connsiteX2" fmla="*/ 0 w 270290"/>
                <a:gd name="connsiteY2" fmla="*/ 121430 h 120128"/>
                <a:gd name="connsiteX3" fmla="*/ 6407 w 270290"/>
                <a:gd name="connsiteY3" fmla="*/ 115024 h 120128"/>
                <a:gd name="connsiteX4" fmla="*/ 259278 w 270290"/>
                <a:gd name="connsiteY4" fmla="*/ 115024 h 120128"/>
                <a:gd name="connsiteX5" fmla="*/ 259278 w 270290"/>
                <a:gd name="connsiteY5" fmla="*/ 12814 h 120128"/>
                <a:gd name="connsiteX6" fmla="*/ 6407 w 270290"/>
                <a:gd name="connsiteY6" fmla="*/ 12814 h 120128"/>
                <a:gd name="connsiteX7" fmla="*/ 0 w 270290"/>
                <a:gd name="connsiteY7" fmla="*/ 6407 h 120128"/>
                <a:gd name="connsiteX8" fmla="*/ 6407 w 270290"/>
                <a:gd name="connsiteY8" fmla="*/ 0 h 120128"/>
                <a:gd name="connsiteX9" fmla="*/ 265685 w 270290"/>
                <a:gd name="connsiteY9" fmla="*/ 0 h 120128"/>
                <a:gd name="connsiteX10" fmla="*/ 272092 w 270290"/>
                <a:gd name="connsiteY10" fmla="*/ 6407 h 120128"/>
                <a:gd name="connsiteX11" fmla="*/ 272092 w 270290"/>
                <a:gd name="connsiteY11" fmla="*/ 121430 h 120128"/>
                <a:gd name="connsiteX12" fmla="*/ 265685 w 270290"/>
                <a:gd name="connsiteY12" fmla="*/ 127837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0290" h="120128">
                  <a:moveTo>
                    <a:pt x="265685" y="127837"/>
                  </a:moveTo>
                  <a:lnTo>
                    <a:pt x="6407" y="127837"/>
                  </a:lnTo>
                  <a:cubicBezTo>
                    <a:pt x="2903" y="127837"/>
                    <a:pt x="0" y="124934"/>
                    <a:pt x="0" y="121430"/>
                  </a:cubicBezTo>
                  <a:cubicBezTo>
                    <a:pt x="0" y="117927"/>
                    <a:pt x="2903" y="115024"/>
                    <a:pt x="6407" y="115024"/>
                  </a:cubicBezTo>
                  <a:lnTo>
                    <a:pt x="259278" y="115024"/>
                  </a:lnTo>
                  <a:lnTo>
                    <a:pt x="259278" y="12814"/>
                  </a:ln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65685" y="0"/>
                  </a:lnTo>
                  <a:cubicBezTo>
                    <a:pt x="269189" y="0"/>
                    <a:pt x="272092" y="2903"/>
                    <a:pt x="272092" y="6407"/>
                  </a:cubicBezTo>
                  <a:lnTo>
                    <a:pt x="272092" y="121430"/>
                  </a:lnTo>
                  <a:cubicBezTo>
                    <a:pt x="272092" y="124934"/>
                    <a:pt x="269189" y="127837"/>
                    <a:pt x="265685" y="12783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DB867074-9331-44F3-90B9-DB35B7FAB9C1}"/>
                </a:ext>
              </a:extLst>
            </p:cNvPr>
            <p:cNvSpPr/>
            <p:nvPr/>
          </p:nvSpPr>
          <p:spPr>
            <a:xfrm>
              <a:off x="1990108" y="1860901"/>
              <a:ext cx="250269" cy="160172"/>
            </a:xfrm>
            <a:custGeom>
              <a:avLst/>
              <a:gdLst>
                <a:gd name="connsiteX0" fmla="*/ 246164 w 250268"/>
                <a:gd name="connsiteY0" fmla="*/ 161173 h 160171"/>
                <a:gd name="connsiteX1" fmla="*/ 6407 w 250268"/>
                <a:gd name="connsiteY1" fmla="*/ 161173 h 160171"/>
                <a:gd name="connsiteX2" fmla="*/ 0 w 250268"/>
                <a:gd name="connsiteY2" fmla="*/ 154766 h 160171"/>
                <a:gd name="connsiteX3" fmla="*/ 6407 w 250268"/>
                <a:gd name="connsiteY3" fmla="*/ 148359 h 160171"/>
                <a:gd name="connsiteX4" fmla="*/ 239757 w 250268"/>
                <a:gd name="connsiteY4" fmla="*/ 148359 h 160171"/>
                <a:gd name="connsiteX5" fmla="*/ 239757 w 250268"/>
                <a:gd name="connsiteY5" fmla="*/ 6407 h 160171"/>
                <a:gd name="connsiteX6" fmla="*/ 246164 w 250268"/>
                <a:gd name="connsiteY6" fmla="*/ 0 h 160171"/>
                <a:gd name="connsiteX7" fmla="*/ 252571 w 250268"/>
                <a:gd name="connsiteY7" fmla="*/ 6407 h 160171"/>
                <a:gd name="connsiteX8" fmla="*/ 252571 w 250268"/>
                <a:gd name="connsiteY8" fmla="*/ 154866 h 160171"/>
                <a:gd name="connsiteX9" fmla="*/ 246164 w 250268"/>
                <a:gd name="connsiteY9" fmla="*/ 161173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0268" h="160171">
                  <a:moveTo>
                    <a:pt x="246164" y="161173"/>
                  </a:moveTo>
                  <a:lnTo>
                    <a:pt x="6407" y="161173"/>
                  </a:lnTo>
                  <a:cubicBezTo>
                    <a:pt x="2903" y="161173"/>
                    <a:pt x="0" y="158270"/>
                    <a:pt x="0" y="154766"/>
                  </a:cubicBezTo>
                  <a:cubicBezTo>
                    <a:pt x="0" y="151262"/>
                    <a:pt x="2903" y="148359"/>
                    <a:pt x="6407" y="148359"/>
                  </a:cubicBezTo>
                  <a:lnTo>
                    <a:pt x="239757" y="148359"/>
                  </a:lnTo>
                  <a:lnTo>
                    <a:pt x="239757" y="6407"/>
                  </a:lnTo>
                  <a:cubicBezTo>
                    <a:pt x="239757" y="2903"/>
                    <a:pt x="242661" y="0"/>
                    <a:pt x="246164" y="0"/>
                  </a:cubicBezTo>
                  <a:cubicBezTo>
                    <a:pt x="249668" y="0"/>
                    <a:pt x="252571" y="2903"/>
                    <a:pt x="252571" y="6407"/>
                  </a:cubicBezTo>
                  <a:lnTo>
                    <a:pt x="252571" y="154866"/>
                  </a:lnTo>
                  <a:cubicBezTo>
                    <a:pt x="252571" y="158370"/>
                    <a:pt x="249668" y="161173"/>
                    <a:pt x="246164" y="1611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0F6770FC-74FC-46B6-B16E-40DFEBA019C2}"/>
                </a:ext>
              </a:extLst>
            </p:cNvPr>
            <p:cNvSpPr/>
            <p:nvPr/>
          </p:nvSpPr>
          <p:spPr>
            <a:xfrm>
              <a:off x="2029350" y="1906049"/>
              <a:ext cx="170183" cy="110118"/>
            </a:xfrm>
            <a:custGeom>
              <a:avLst/>
              <a:gdLst>
                <a:gd name="connsiteX0" fmla="*/ 167780 w 170182"/>
                <a:gd name="connsiteY0" fmla="*/ 116025 h 110118"/>
                <a:gd name="connsiteX1" fmla="*/ 161373 w 170182"/>
                <a:gd name="connsiteY1" fmla="*/ 109618 h 110118"/>
                <a:gd name="connsiteX2" fmla="*/ 161373 w 170182"/>
                <a:gd name="connsiteY2" fmla="*/ 12714 h 110118"/>
                <a:gd name="connsiteX3" fmla="*/ 12814 w 170182"/>
                <a:gd name="connsiteY3" fmla="*/ 12714 h 110118"/>
                <a:gd name="connsiteX4" fmla="*/ 12814 w 170182"/>
                <a:gd name="connsiteY4" fmla="*/ 109618 h 110118"/>
                <a:gd name="connsiteX5" fmla="*/ 6407 w 170182"/>
                <a:gd name="connsiteY5" fmla="*/ 116025 h 110118"/>
                <a:gd name="connsiteX6" fmla="*/ 0 w 170182"/>
                <a:gd name="connsiteY6" fmla="*/ 109618 h 110118"/>
                <a:gd name="connsiteX7" fmla="*/ 0 w 170182"/>
                <a:gd name="connsiteY7" fmla="*/ 6407 h 110118"/>
                <a:gd name="connsiteX8" fmla="*/ 6407 w 170182"/>
                <a:gd name="connsiteY8" fmla="*/ 0 h 110118"/>
                <a:gd name="connsiteX9" fmla="*/ 167780 w 170182"/>
                <a:gd name="connsiteY9" fmla="*/ 0 h 110118"/>
                <a:gd name="connsiteX10" fmla="*/ 174187 w 170182"/>
                <a:gd name="connsiteY10" fmla="*/ 6407 h 110118"/>
                <a:gd name="connsiteX11" fmla="*/ 174187 w 170182"/>
                <a:gd name="connsiteY11" fmla="*/ 109718 h 110118"/>
                <a:gd name="connsiteX12" fmla="*/ 167780 w 170182"/>
                <a:gd name="connsiteY12" fmla="*/ 116025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0182" h="110118">
                  <a:moveTo>
                    <a:pt x="167780" y="116025"/>
                  </a:moveTo>
                  <a:cubicBezTo>
                    <a:pt x="164276" y="116025"/>
                    <a:pt x="161373" y="113121"/>
                    <a:pt x="161373" y="109618"/>
                  </a:cubicBezTo>
                  <a:lnTo>
                    <a:pt x="161373" y="12714"/>
                  </a:lnTo>
                  <a:lnTo>
                    <a:pt x="12814" y="12714"/>
                  </a:lnTo>
                  <a:lnTo>
                    <a:pt x="12814" y="109618"/>
                  </a:lnTo>
                  <a:cubicBezTo>
                    <a:pt x="12814" y="113121"/>
                    <a:pt x="9911" y="116025"/>
                    <a:pt x="6407" y="116025"/>
                  </a:cubicBezTo>
                  <a:cubicBezTo>
                    <a:pt x="2903" y="116025"/>
                    <a:pt x="0" y="113121"/>
                    <a:pt x="0" y="10961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67780" y="0"/>
                  </a:lnTo>
                  <a:cubicBezTo>
                    <a:pt x="171284" y="0"/>
                    <a:pt x="174187" y="2903"/>
                    <a:pt x="174187" y="6407"/>
                  </a:cubicBezTo>
                  <a:lnTo>
                    <a:pt x="174187" y="109718"/>
                  </a:lnTo>
                  <a:cubicBezTo>
                    <a:pt x="174187" y="113222"/>
                    <a:pt x="171284" y="116025"/>
                    <a:pt x="167780" y="11602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BB045096-FE05-43EF-A99A-6B159FE3AF5E}"/>
                </a:ext>
              </a:extLst>
            </p:cNvPr>
            <p:cNvSpPr/>
            <p:nvPr/>
          </p:nvSpPr>
          <p:spPr>
            <a:xfrm>
              <a:off x="2063487" y="1930476"/>
              <a:ext cx="100107" cy="10011"/>
            </a:xfrm>
            <a:custGeom>
              <a:avLst/>
              <a:gdLst>
                <a:gd name="connsiteX0" fmla="*/ 102410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102410 w 100107"/>
                <a:gd name="connsiteY4" fmla="*/ 0 h 10010"/>
                <a:gd name="connsiteX5" fmla="*/ 108817 w 100107"/>
                <a:gd name="connsiteY5" fmla="*/ 6407 h 10010"/>
                <a:gd name="connsiteX6" fmla="*/ 102410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10241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2410" y="0"/>
                  </a:lnTo>
                  <a:cubicBezTo>
                    <a:pt x="105914" y="0"/>
                    <a:pt x="108817" y="2903"/>
                    <a:pt x="108817" y="6407"/>
                  </a:cubicBezTo>
                  <a:cubicBezTo>
                    <a:pt x="108817" y="9911"/>
                    <a:pt x="105914" y="12814"/>
                    <a:pt x="10241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67F7D390-8B7A-47F3-80D7-6FF3AFFDA4F1}"/>
                </a:ext>
              </a:extLst>
            </p:cNvPr>
            <p:cNvSpPr/>
            <p:nvPr/>
          </p:nvSpPr>
          <p:spPr>
            <a:xfrm>
              <a:off x="2063487" y="1957605"/>
              <a:ext cx="100107" cy="10011"/>
            </a:xfrm>
            <a:custGeom>
              <a:avLst/>
              <a:gdLst>
                <a:gd name="connsiteX0" fmla="*/ 102410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102410 w 100107"/>
                <a:gd name="connsiteY4" fmla="*/ 0 h 10010"/>
                <a:gd name="connsiteX5" fmla="*/ 108817 w 100107"/>
                <a:gd name="connsiteY5" fmla="*/ 6407 h 10010"/>
                <a:gd name="connsiteX6" fmla="*/ 102410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10241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2410" y="0"/>
                  </a:lnTo>
                  <a:cubicBezTo>
                    <a:pt x="105914" y="0"/>
                    <a:pt x="108817" y="2903"/>
                    <a:pt x="108817" y="6407"/>
                  </a:cubicBezTo>
                  <a:cubicBezTo>
                    <a:pt x="108817" y="9911"/>
                    <a:pt x="105914" y="12814"/>
                    <a:pt x="10241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C2E68001-CFEA-4E35-9D19-690BC1872487}"/>
                </a:ext>
              </a:extLst>
            </p:cNvPr>
            <p:cNvSpPr/>
            <p:nvPr/>
          </p:nvSpPr>
          <p:spPr>
            <a:xfrm>
              <a:off x="2063487" y="1984834"/>
              <a:ext cx="100107" cy="10011"/>
            </a:xfrm>
            <a:custGeom>
              <a:avLst/>
              <a:gdLst>
                <a:gd name="connsiteX0" fmla="*/ 102410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102410 w 100107"/>
                <a:gd name="connsiteY4" fmla="*/ 0 h 10010"/>
                <a:gd name="connsiteX5" fmla="*/ 108817 w 100107"/>
                <a:gd name="connsiteY5" fmla="*/ 6407 h 10010"/>
                <a:gd name="connsiteX6" fmla="*/ 102410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10241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2410" y="0"/>
                  </a:lnTo>
                  <a:cubicBezTo>
                    <a:pt x="105914" y="0"/>
                    <a:pt x="108817" y="2903"/>
                    <a:pt x="108817" y="6407"/>
                  </a:cubicBezTo>
                  <a:cubicBezTo>
                    <a:pt x="108817" y="9911"/>
                    <a:pt x="105914" y="12814"/>
                    <a:pt x="10241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BA96DEE0-9037-487E-9F30-E9DFF83A1B9B}"/>
                </a:ext>
              </a:extLst>
            </p:cNvPr>
            <p:cNvSpPr/>
            <p:nvPr/>
          </p:nvSpPr>
          <p:spPr>
            <a:xfrm>
              <a:off x="2066190" y="1622345"/>
              <a:ext cx="60064" cy="60064"/>
            </a:xfrm>
            <a:custGeom>
              <a:avLst/>
              <a:gdLst>
                <a:gd name="connsiteX0" fmla="*/ 34937 w 60064"/>
                <a:gd name="connsiteY0" fmla="*/ 69875 h 60064"/>
                <a:gd name="connsiteX1" fmla="*/ 0 w 60064"/>
                <a:gd name="connsiteY1" fmla="*/ 34938 h 60064"/>
                <a:gd name="connsiteX2" fmla="*/ 34937 w 60064"/>
                <a:gd name="connsiteY2" fmla="*/ 0 h 60064"/>
                <a:gd name="connsiteX3" fmla="*/ 69875 w 60064"/>
                <a:gd name="connsiteY3" fmla="*/ 34938 h 60064"/>
                <a:gd name="connsiteX4" fmla="*/ 34937 w 60064"/>
                <a:gd name="connsiteY4" fmla="*/ 69875 h 60064"/>
                <a:gd name="connsiteX5" fmla="*/ 34937 w 60064"/>
                <a:gd name="connsiteY5" fmla="*/ 12914 h 60064"/>
                <a:gd name="connsiteX6" fmla="*/ 12814 w 60064"/>
                <a:gd name="connsiteY6" fmla="*/ 35038 h 60064"/>
                <a:gd name="connsiteX7" fmla="*/ 34937 w 60064"/>
                <a:gd name="connsiteY7" fmla="*/ 57161 h 60064"/>
                <a:gd name="connsiteX8" fmla="*/ 57061 w 60064"/>
                <a:gd name="connsiteY8" fmla="*/ 35038 h 60064"/>
                <a:gd name="connsiteX9" fmla="*/ 34937 w 60064"/>
                <a:gd name="connsiteY9" fmla="*/ 1291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64" h="60064">
                  <a:moveTo>
                    <a:pt x="34937" y="69875"/>
                  </a:moveTo>
                  <a:cubicBezTo>
                    <a:pt x="15717" y="69875"/>
                    <a:pt x="0" y="54258"/>
                    <a:pt x="0" y="34938"/>
                  </a:cubicBezTo>
                  <a:cubicBezTo>
                    <a:pt x="0" y="15617"/>
                    <a:pt x="15617" y="0"/>
                    <a:pt x="34937" y="0"/>
                  </a:cubicBezTo>
                  <a:cubicBezTo>
                    <a:pt x="54258" y="0"/>
                    <a:pt x="69875" y="15617"/>
                    <a:pt x="69875" y="34938"/>
                  </a:cubicBezTo>
                  <a:cubicBezTo>
                    <a:pt x="69875" y="54258"/>
                    <a:pt x="54158" y="69875"/>
                    <a:pt x="34937" y="69875"/>
                  </a:cubicBezTo>
                  <a:close/>
                  <a:moveTo>
                    <a:pt x="34937" y="12914"/>
                  </a:moveTo>
                  <a:cubicBezTo>
                    <a:pt x="22724" y="12914"/>
                    <a:pt x="12814" y="22825"/>
                    <a:pt x="12814" y="35038"/>
                  </a:cubicBezTo>
                  <a:cubicBezTo>
                    <a:pt x="12814" y="47251"/>
                    <a:pt x="22724" y="57161"/>
                    <a:pt x="34937" y="57161"/>
                  </a:cubicBezTo>
                  <a:cubicBezTo>
                    <a:pt x="47151" y="57161"/>
                    <a:pt x="57061" y="47251"/>
                    <a:pt x="57061" y="35038"/>
                  </a:cubicBezTo>
                  <a:cubicBezTo>
                    <a:pt x="57061" y="22825"/>
                    <a:pt x="47151" y="12914"/>
                    <a:pt x="34937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D434527A-606F-4839-9DAF-CDADB5E88867}"/>
                </a:ext>
              </a:extLst>
            </p:cNvPr>
            <p:cNvSpPr/>
            <p:nvPr/>
          </p:nvSpPr>
          <p:spPr>
            <a:xfrm>
              <a:off x="2266805" y="1520535"/>
              <a:ext cx="40043" cy="40043"/>
            </a:xfrm>
            <a:custGeom>
              <a:avLst/>
              <a:gdLst>
                <a:gd name="connsiteX0" fmla="*/ 24326 w 40042"/>
                <a:gd name="connsiteY0" fmla="*/ 48652 h 40042"/>
                <a:gd name="connsiteX1" fmla="*/ 0 w 40042"/>
                <a:gd name="connsiteY1" fmla="*/ 24326 h 40042"/>
                <a:gd name="connsiteX2" fmla="*/ 24326 w 40042"/>
                <a:gd name="connsiteY2" fmla="*/ 0 h 40042"/>
                <a:gd name="connsiteX3" fmla="*/ 48652 w 40042"/>
                <a:gd name="connsiteY3" fmla="*/ 24326 h 40042"/>
                <a:gd name="connsiteX4" fmla="*/ 24326 w 40042"/>
                <a:gd name="connsiteY4" fmla="*/ 48652 h 40042"/>
                <a:gd name="connsiteX5" fmla="*/ 24326 w 40042"/>
                <a:gd name="connsiteY5" fmla="*/ 12714 h 40042"/>
                <a:gd name="connsiteX6" fmla="*/ 12814 w 40042"/>
                <a:gd name="connsiteY6" fmla="*/ 24226 h 40042"/>
                <a:gd name="connsiteX7" fmla="*/ 24326 w 40042"/>
                <a:gd name="connsiteY7" fmla="*/ 35738 h 40042"/>
                <a:gd name="connsiteX8" fmla="*/ 35838 w 40042"/>
                <a:gd name="connsiteY8" fmla="*/ 24226 h 40042"/>
                <a:gd name="connsiteX9" fmla="*/ 24326 w 40042"/>
                <a:gd name="connsiteY9" fmla="*/ 1271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42" h="40042">
                  <a:moveTo>
                    <a:pt x="24326" y="48652"/>
                  </a:moveTo>
                  <a:cubicBezTo>
                    <a:pt x="10912" y="48652"/>
                    <a:pt x="0" y="37741"/>
                    <a:pt x="0" y="24326"/>
                  </a:cubicBezTo>
                  <a:cubicBezTo>
                    <a:pt x="0" y="10912"/>
                    <a:pt x="10912" y="0"/>
                    <a:pt x="24326" y="0"/>
                  </a:cubicBezTo>
                  <a:cubicBezTo>
                    <a:pt x="37741" y="0"/>
                    <a:pt x="48652" y="10912"/>
                    <a:pt x="48652" y="24326"/>
                  </a:cubicBezTo>
                  <a:cubicBezTo>
                    <a:pt x="48652" y="37741"/>
                    <a:pt x="37741" y="48652"/>
                    <a:pt x="24326" y="48652"/>
                  </a:cubicBezTo>
                  <a:close/>
                  <a:moveTo>
                    <a:pt x="24326" y="12714"/>
                  </a:moveTo>
                  <a:cubicBezTo>
                    <a:pt x="17919" y="12714"/>
                    <a:pt x="12814" y="17919"/>
                    <a:pt x="12814" y="24226"/>
                  </a:cubicBezTo>
                  <a:cubicBezTo>
                    <a:pt x="12814" y="30633"/>
                    <a:pt x="18019" y="35738"/>
                    <a:pt x="24326" y="35738"/>
                  </a:cubicBezTo>
                  <a:cubicBezTo>
                    <a:pt x="30633" y="35738"/>
                    <a:pt x="35838" y="30533"/>
                    <a:pt x="35838" y="24226"/>
                  </a:cubicBezTo>
                  <a:cubicBezTo>
                    <a:pt x="35838" y="17919"/>
                    <a:pt x="30633" y="12714"/>
                    <a:pt x="24326" y="127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486E2F7-A63F-4EC8-A9B5-5C7438EB8624}"/>
                </a:ext>
              </a:extLst>
            </p:cNvPr>
            <p:cNvSpPr/>
            <p:nvPr/>
          </p:nvSpPr>
          <p:spPr>
            <a:xfrm>
              <a:off x="2010830" y="1515730"/>
              <a:ext cx="40043" cy="10011"/>
            </a:xfrm>
            <a:custGeom>
              <a:avLst/>
              <a:gdLst>
                <a:gd name="connsiteX0" fmla="*/ 40543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40543 w 40042"/>
                <a:gd name="connsiteY4" fmla="*/ 0 h 10010"/>
                <a:gd name="connsiteX5" fmla="*/ 46950 w 40042"/>
                <a:gd name="connsiteY5" fmla="*/ 6407 h 10010"/>
                <a:gd name="connsiteX6" fmla="*/ 40543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4054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0543" y="0"/>
                  </a:lnTo>
                  <a:cubicBezTo>
                    <a:pt x="44047" y="0"/>
                    <a:pt x="46950" y="2903"/>
                    <a:pt x="46950" y="6407"/>
                  </a:cubicBezTo>
                  <a:cubicBezTo>
                    <a:pt x="46950" y="9911"/>
                    <a:pt x="44147" y="12814"/>
                    <a:pt x="405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D13C42B9-CDB2-4838-B580-B44FB37093D9}"/>
                </a:ext>
              </a:extLst>
            </p:cNvPr>
            <p:cNvSpPr/>
            <p:nvPr/>
          </p:nvSpPr>
          <p:spPr>
            <a:xfrm>
              <a:off x="2027949" y="1498712"/>
              <a:ext cx="10011" cy="40043"/>
            </a:xfrm>
            <a:custGeom>
              <a:avLst/>
              <a:gdLst>
                <a:gd name="connsiteX0" fmla="*/ 6407 w 10010"/>
                <a:gd name="connsiteY0" fmla="*/ 46950 h 40042"/>
                <a:gd name="connsiteX1" fmla="*/ 0 w 10010"/>
                <a:gd name="connsiteY1" fmla="*/ 40544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40544 h 40042"/>
                <a:gd name="connsiteX6" fmla="*/ 6407 w 10010"/>
                <a:gd name="connsiteY6" fmla="*/ 469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6950"/>
                  </a:moveTo>
                  <a:cubicBezTo>
                    <a:pt x="2903" y="46950"/>
                    <a:pt x="0" y="44047"/>
                    <a:pt x="0" y="4054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0544"/>
                  </a:lnTo>
                  <a:cubicBezTo>
                    <a:pt x="12814" y="44047"/>
                    <a:pt x="9911" y="46950"/>
                    <a:pt x="6407" y="469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2DE88C37-5131-420E-B05D-311ADE171900}"/>
                </a:ext>
              </a:extLst>
            </p:cNvPr>
            <p:cNvSpPr/>
            <p:nvPr/>
          </p:nvSpPr>
          <p:spPr>
            <a:xfrm>
              <a:off x="2231467" y="1644869"/>
              <a:ext cx="70075" cy="10011"/>
            </a:xfrm>
            <a:custGeom>
              <a:avLst/>
              <a:gdLst>
                <a:gd name="connsiteX0" fmla="*/ 66271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6271 w 70075"/>
                <a:gd name="connsiteY4" fmla="*/ 0 h 10010"/>
                <a:gd name="connsiteX5" fmla="*/ 72678 w 70075"/>
                <a:gd name="connsiteY5" fmla="*/ 6407 h 10010"/>
                <a:gd name="connsiteX6" fmla="*/ 66271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627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6271" y="0"/>
                  </a:lnTo>
                  <a:cubicBezTo>
                    <a:pt x="69775" y="0"/>
                    <a:pt x="72678" y="2903"/>
                    <a:pt x="72678" y="6407"/>
                  </a:cubicBezTo>
                  <a:cubicBezTo>
                    <a:pt x="72678" y="9911"/>
                    <a:pt x="69775" y="12814"/>
                    <a:pt x="6627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E350BBE9-7CDF-4B19-A49F-D21015DF9F8E}"/>
                </a:ext>
              </a:extLst>
            </p:cNvPr>
            <p:cNvSpPr/>
            <p:nvPr/>
          </p:nvSpPr>
          <p:spPr>
            <a:xfrm>
              <a:off x="2261399" y="1614937"/>
              <a:ext cx="10011" cy="70075"/>
            </a:xfrm>
            <a:custGeom>
              <a:avLst/>
              <a:gdLst>
                <a:gd name="connsiteX0" fmla="*/ 6407 w 10010"/>
                <a:gd name="connsiteY0" fmla="*/ 72678 h 70075"/>
                <a:gd name="connsiteX1" fmla="*/ 0 w 10010"/>
                <a:gd name="connsiteY1" fmla="*/ 66271 h 70075"/>
                <a:gd name="connsiteX2" fmla="*/ 0 w 10010"/>
                <a:gd name="connsiteY2" fmla="*/ 6407 h 70075"/>
                <a:gd name="connsiteX3" fmla="*/ 6407 w 10010"/>
                <a:gd name="connsiteY3" fmla="*/ 0 h 70075"/>
                <a:gd name="connsiteX4" fmla="*/ 12814 w 10010"/>
                <a:gd name="connsiteY4" fmla="*/ 6407 h 70075"/>
                <a:gd name="connsiteX5" fmla="*/ 12814 w 10010"/>
                <a:gd name="connsiteY5" fmla="*/ 66271 h 70075"/>
                <a:gd name="connsiteX6" fmla="*/ 6407 w 10010"/>
                <a:gd name="connsiteY6" fmla="*/ 72678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70075">
                  <a:moveTo>
                    <a:pt x="6407" y="72678"/>
                  </a:moveTo>
                  <a:cubicBezTo>
                    <a:pt x="2903" y="72678"/>
                    <a:pt x="0" y="69775"/>
                    <a:pt x="0" y="6627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66271"/>
                  </a:lnTo>
                  <a:cubicBezTo>
                    <a:pt x="12814" y="69775"/>
                    <a:pt x="9911" y="72678"/>
                    <a:pt x="6407" y="7267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A4CE9CAE-B278-4428-8808-48975AEDFC07}"/>
                </a:ext>
              </a:extLst>
            </p:cNvPr>
            <p:cNvSpPr/>
            <p:nvPr/>
          </p:nvSpPr>
          <p:spPr>
            <a:xfrm>
              <a:off x="2111163" y="1553896"/>
              <a:ext cx="30032" cy="30032"/>
            </a:xfrm>
            <a:custGeom>
              <a:avLst/>
              <a:gdLst>
                <a:gd name="connsiteX0" fmla="*/ 30508 w 30032"/>
                <a:gd name="connsiteY0" fmla="*/ 37015 h 30032"/>
                <a:gd name="connsiteX1" fmla="*/ 26003 w 30032"/>
                <a:gd name="connsiteY1" fmla="*/ 35113 h 30032"/>
                <a:gd name="connsiteX2" fmla="*/ 1877 w 30032"/>
                <a:gd name="connsiteY2" fmla="*/ 10987 h 30032"/>
                <a:gd name="connsiteX3" fmla="*/ 1877 w 30032"/>
                <a:gd name="connsiteY3" fmla="*/ 1877 h 30032"/>
                <a:gd name="connsiteX4" fmla="*/ 10987 w 30032"/>
                <a:gd name="connsiteY4" fmla="*/ 1877 h 30032"/>
                <a:gd name="connsiteX5" fmla="*/ 35113 w 30032"/>
                <a:gd name="connsiteY5" fmla="*/ 26003 h 30032"/>
                <a:gd name="connsiteX6" fmla="*/ 35113 w 30032"/>
                <a:gd name="connsiteY6" fmla="*/ 35113 h 30032"/>
                <a:gd name="connsiteX7" fmla="*/ 30508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30508" y="37015"/>
                  </a:moveTo>
                  <a:cubicBezTo>
                    <a:pt x="28906" y="37015"/>
                    <a:pt x="27204" y="36414"/>
                    <a:pt x="26003" y="35113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35113" y="26003"/>
                  </a:lnTo>
                  <a:cubicBezTo>
                    <a:pt x="37615" y="28506"/>
                    <a:pt x="37615" y="32610"/>
                    <a:pt x="35113" y="35113"/>
                  </a:cubicBezTo>
                  <a:cubicBezTo>
                    <a:pt x="33811" y="36414"/>
                    <a:pt x="32110" y="37015"/>
                    <a:pt x="30508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A2D1FC55-9983-4128-B4EC-ED9A687BD28B}"/>
                </a:ext>
              </a:extLst>
            </p:cNvPr>
            <p:cNvSpPr/>
            <p:nvPr/>
          </p:nvSpPr>
          <p:spPr>
            <a:xfrm>
              <a:off x="2111163" y="1553896"/>
              <a:ext cx="30032" cy="30032"/>
            </a:xfrm>
            <a:custGeom>
              <a:avLst/>
              <a:gdLst>
                <a:gd name="connsiteX0" fmla="*/ 6382 w 30032"/>
                <a:gd name="connsiteY0" fmla="*/ 37015 h 30032"/>
                <a:gd name="connsiteX1" fmla="*/ 1877 w 30032"/>
                <a:gd name="connsiteY1" fmla="*/ 35113 h 30032"/>
                <a:gd name="connsiteX2" fmla="*/ 1877 w 30032"/>
                <a:gd name="connsiteY2" fmla="*/ 26003 h 30032"/>
                <a:gd name="connsiteX3" fmla="*/ 26003 w 30032"/>
                <a:gd name="connsiteY3" fmla="*/ 1877 h 30032"/>
                <a:gd name="connsiteX4" fmla="*/ 35113 w 30032"/>
                <a:gd name="connsiteY4" fmla="*/ 1877 h 30032"/>
                <a:gd name="connsiteX5" fmla="*/ 35113 w 30032"/>
                <a:gd name="connsiteY5" fmla="*/ 10987 h 30032"/>
                <a:gd name="connsiteX6" fmla="*/ 10987 w 30032"/>
                <a:gd name="connsiteY6" fmla="*/ 35113 h 30032"/>
                <a:gd name="connsiteX7" fmla="*/ 6382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6382" y="37015"/>
                  </a:moveTo>
                  <a:cubicBezTo>
                    <a:pt x="4780" y="37015"/>
                    <a:pt x="3078" y="36414"/>
                    <a:pt x="1877" y="35113"/>
                  </a:cubicBezTo>
                  <a:cubicBezTo>
                    <a:pt x="-626" y="32610"/>
                    <a:pt x="-626" y="28506"/>
                    <a:pt x="1877" y="26003"/>
                  </a:cubicBezTo>
                  <a:lnTo>
                    <a:pt x="26003" y="1877"/>
                  </a:lnTo>
                  <a:cubicBezTo>
                    <a:pt x="28506" y="-626"/>
                    <a:pt x="32610" y="-626"/>
                    <a:pt x="35113" y="1877"/>
                  </a:cubicBezTo>
                  <a:cubicBezTo>
                    <a:pt x="37615" y="4380"/>
                    <a:pt x="37615" y="8484"/>
                    <a:pt x="35113" y="10987"/>
                  </a:cubicBezTo>
                  <a:lnTo>
                    <a:pt x="10987" y="35113"/>
                  </a:lnTo>
                  <a:cubicBezTo>
                    <a:pt x="9685" y="36414"/>
                    <a:pt x="7984" y="37015"/>
                    <a:pt x="6382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F2E5B7BA-805C-44DE-A605-08B8D87B7E70}"/>
              </a:ext>
            </a:extLst>
          </p:cNvPr>
          <p:cNvGrpSpPr/>
          <p:nvPr/>
        </p:nvGrpSpPr>
        <p:grpSpPr>
          <a:xfrm>
            <a:off x="2947567" y="1425365"/>
            <a:ext cx="477409" cy="645160"/>
            <a:chOff x="2947567" y="1425365"/>
            <a:chExt cx="477409" cy="645160"/>
          </a:xfrm>
          <a:solidFill>
            <a:srgbClr val="FFFFFF"/>
          </a:solidFill>
        </p:grpSpPr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9CBDE327-C1AC-4296-A410-A3114EDA7948}"/>
                </a:ext>
              </a:extLst>
            </p:cNvPr>
            <p:cNvSpPr/>
            <p:nvPr/>
          </p:nvSpPr>
          <p:spPr>
            <a:xfrm>
              <a:off x="2994286" y="2010461"/>
              <a:ext cx="390419" cy="60064"/>
            </a:xfrm>
            <a:custGeom>
              <a:avLst/>
              <a:gdLst>
                <a:gd name="connsiteX0" fmla="*/ 387016 w 390419"/>
                <a:gd name="connsiteY0" fmla="*/ 68574 h 60064"/>
                <a:gd name="connsiteX1" fmla="*/ 6407 w 390419"/>
                <a:gd name="connsiteY1" fmla="*/ 68574 h 60064"/>
                <a:gd name="connsiteX2" fmla="*/ 0 w 390419"/>
                <a:gd name="connsiteY2" fmla="*/ 62167 h 60064"/>
                <a:gd name="connsiteX3" fmla="*/ 0 w 390419"/>
                <a:gd name="connsiteY3" fmla="*/ 6407 h 60064"/>
                <a:gd name="connsiteX4" fmla="*/ 6407 w 390419"/>
                <a:gd name="connsiteY4" fmla="*/ 0 h 60064"/>
                <a:gd name="connsiteX5" fmla="*/ 387016 w 390419"/>
                <a:gd name="connsiteY5" fmla="*/ 0 h 60064"/>
                <a:gd name="connsiteX6" fmla="*/ 393423 w 390419"/>
                <a:gd name="connsiteY6" fmla="*/ 6407 h 60064"/>
                <a:gd name="connsiteX7" fmla="*/ 393423 w 390419"/>
                <a:gd name="connsiteY7" fmla="*/ 62167 h 60064"/>
                <a:gd name="connsiteX8" fmla="*/ 387016 w 390419"/>
                <a:gd name="connsiteY8" fmla="*/ 68574 h 60064"/>
                <a:gd name="connsiteX9" fmla="*/ 12914 w 390419"/>
                <a:gd name="connsiteY9" fmla="*/ 55760 h 60064"/>
                <a:gd name="connsiteX10" fmla="*/ 380709 w 390419"/>
                <a:gd name="connsiteY10" fmla="*/ 55760 h 60064"/>
                <a:gd name="connsiteX11" fmla="*/ 380709 w 390419"/>
                <a:gd name="connsiteY11" fmla="*/ 12814 h 60064"/>
                <a:gd name="connsiteX12" fmla="*/ 12914 w 390419"/>
                <a:gd name="connsiteY12" fmla="*/ 12814 h 60064"/>
                <a:gd name="connsiteX13" fmla="*/ 12914 w 390419"/>
                <a:gd name="connsiteY13" fmla="*/ 55760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419" h="60064">
                  <a:moveTo>
                    <a:pt x="387016" y="68574"/>
                  </a:moveTo>
                  <a:lnTo>
                    <a:pt x="6407" y="68574"/>
                  </a:lnTo>
                  <a:cubicBezTo>
                    <a:pt x="2903" y="68574"/>
                    <a:pt x="0" y="65670"/>
                    <a:pt x="0" y="6216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87016" y="0"/>
                  </a:lnTo>
                  <a:cubicBezTo>
                    <a:pt x="390519" y="0"/>
                    <a:pt x="393423" y="2903"/>
                    <a:pt x="393423" y="6407"/>
                  </a:cubicBezTo>
                  <a:lnTo>
                    <a:pt x="393423" y="62167"/>
                  </a:lnTo>
                  <a:cubicBezTo>
                    <a:pt x="393423" y="65670"/>
                    <a:pt x="390619" y="68574"/>
                    <a:pt x="387016" y="68574"/>
                  </a:cubicBezTo>
                  <a:close/>
                  <a:moveTo>
                    <a:pt x="12914" y="55760"/>
                  </a:moveTo>
                  <a:lnTo>
                    <a:pt x="380709" y="55760"/>
                  </a:lnTo>
                  <a:lnTo>
                    <a:pt x="380709" y="12814"/>
                  </a:lnTo>
                  <a:lnTo>
                    <a:pt x="12914" y="12814"/>
                  </a:lnTo>
                  <a:lnTo>
                    <a:pt x="12914" y="5576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DFA9CB9B-C28D-49DA-8BC8-EB57676A6CE2}"/>
                </a:ext>
              </a:extLst>
            </p:cNvPr>
            <p:cNvSpPr/>
            <p:nvPr/>
          </p:nvSpPr>
          <p:spPr>
            <a:xfrm>
              <a:off x="3091691" y="1824862"/>
              <a:ext cx="190204" cy="10011"/>
            </a:xfrm>
            <a:custGeom>
              <a:avLst/>
              <a:gdLst>
                <a:gd name="connsiteX0" fmla="*/ 192407 w 190204"/>
                <a:gd name="connsiteY0" fmla="*/ 12814 h 10010"/>
                <a:gd name="connsiteX1" fmla="*/ 6407 w 190204"/>
                <a:gd name="connsiteY1" fmla="*/ 12814 h 10010"/>
                <a:gd name="connsiteX2" fmla="*/ 0 w 190204"/>
                <a:gd name="connsiteY2" fmla="*/ 6407 h 10010"/>
                <a:gd name="connsiteX3" fmla="*/ 6407 w 190204"/>
                <a:gd name="connsiteY3" fmla="*/ 0 h 10010"/>
                <a:gd name="connsiteX4" fmla="*/ 192407 w 190204"/>
                <a:gd name="connsiteY4" fmla="*/ 0 h 10010"/>
                <a:gd name="connsiteX5" fmla="*/ 198813 w 190204"/>
                <a:gd name="connsiteY5" fmla="*/ 6407 h 10010"/>
                <a:gd name="connsiteX6" fmla="*/ 192407 w 19020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204" h="10010">
                  <a:moveTo>
                    <a:pt x="19240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92407" y="0"/>
                  </a:lnTo>
                  <a:cubicBezTo>
                    <a:pt x="195910" y="0"/>
                    <a:pt x="198813" y="2903"/>
                    <a:pt x="198813" y="6407"/>
                  </a:cubicBezTo>
                  <a:cubicBezTo>
                    <a:pt x="198813" y="9911"/>
                    <a:pt x="195910" y="12814"/>
                    <a:pt x="19240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2D7E3ECD-B67D-4B76-AF90-4B0DDF6DE57A}"/>
                </a:ext>
              </a:extLst>
            </p:cNvPr>
            <p:cNvSpPr/>
            <p:nvPr/>
          </p:nvSpPr>
          <p:spPr>
            <a:xfrm>
              <a:off x="3113614" y="1786521"/>
              <a:ext cx="150161" cy="10011"/>
            </a:xfrm>
            <a:custGeom>
              <a:avLst/>
              <a:gdLst>
                <a:gd name="connsiteX0" fmla="*/ 148459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48459 w 150161"/>
                <a:gd name="connsiteY4" fmla="*/ 0 h 10010"/>
                <a:gd name="connsiteX5" fmla="*/ 154866 w 150161"/>
                <a:gd name="connsiteY5" fmla="*/ 6407 h 10010"/>
                <a:gd name="connsiteX6" fmla="*/ 148459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4845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48459" y="0"/>
                  </a:lnTo>
                  <a:cubicBezTo>
                    <a:pt x="151963" y="0"/>
                    <a:pt x="154866" y="2903"/>
                    <a:pt x="154866" y="6407"/>
                  </a:cubicBezTo>
                  <a:cubicBezTo>
                    <a:pt x="154866" y="9911"/>
                    <a:pt x="152063" y="12814"/>
                    <a:pt x="14845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4360995-722B-47DB-BED5-94F19349D004}"/>
                </a:ext>
              </a:extLst>
            </p:cNvPr>
            <p:cNvSpPr/>
            <p:nvPr/>
          </p:nvSpPr>
          <p:spPr>
            <a:xfrm>
              <a:off x="2994420" y="1883158"/>
              <a:ext cx="50054" cy="130140"/>
            </a:xfrm>
            <a:custGeom>
              <a:avLst/>
              <a:gdLst>
                <a:gd name="connsiteX0" fmla="*/ 6373 w 50053"/>
                <a:gd name="connsiteY0" fmla="*/ 140117 h 130139"/>
                <a:gd name="connsiteX1" fmla="*/ 4571 w 50053"/>
                <a:gd name="connsiteY1" fmla="*/ 139816 h 130139"/>
                <a:gd name="connsiteX2" fmla="*/ 267 w 50053"/>
                <a:gd name="connsiteY2" fmla="*/ 131808 h 130139"/>
                <a:gd name="connsiteX3" fmla="*/ 38408 w 50053"/>
                <a:gd name="connsiteY3" fmla="*/ 4571 h 130139"/>
                <a:gd name="connsiteX4" fmla="*/ 46416 w 50053"/>
                <a:gd name="connsiteY4" fmla="*/ 267 h 130139"/>
                <a:gd name="connsiteX5" fmla="*/ 50721 w 50053"/>
                <a:gd name="connsiteY5" fmla="*/ 8275 h 130139"/>
                <a:gd name="connsiteX6" fmla="*/ 12580 w 50053"/>
                <a:gd name="connsiteY6" fmla="*/ 135512 h 130139"/>
                <a:gd name="connsiteX7" fmla="*/ 6373 w 50053"/>
                <a:gd name="connsiteY7" fmla="*/ 140117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053" h="130139">
                  <a:moveTo>
                    <a:pt x="6373" y="140117"/>
                  </a:moveTo>
                  <a:cubicBezTo>
                    <a:pt x="5772" y="140117"/>
                    <a:pt x="5172" y="140017"/>
                    <a:pt x="4571" y="139816"/>
                  </a:cubicBezTo>
                  <a:cubicBezTo>
                    <a:pt x="1168" y="138815"/>
                    <a:pt x="-735" y="135211"/>
                    <a:pt x="267" y="131808"/>
                  </a:cubicBezTo>
                  <a:lnTo>
                    <a:pt x="38408" y="4571"/>
                  </a:lnTo>
                  <a:cubicBezTo>
                    <a:pt x="39409" y="1168"/>
                    <a:pt x="43012" y="-735"/>
                    <a:pt x="46416" y="267"/>
                  </a:cubicBezTo>
                  <a:cubicBezTo>
                    <a:pt x="49820" y="1268"/>
                    <a:pt x="51722" y="4872"/>
                    <a:pt x="50721" y="8275"/>
                  </a:cubicBezTo>
                  <a:lnTo>
                    <a:pt x="12580" y="135512"/>
                  </a:lnTo>
                  <a:cubicBezTo>
                    <a:pt x="11679" y="138315"/>
                    <a:pt x="9076" y="140117"/>
                    <a:pt x="6373" y="14011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721F6E08-8010-4D75-8D60-55A785AA03A7}"/>
                </a:ext>
              </a:extLst>
            </p:cNvPr>
            <p:cNvSpPr/>
            <p:nvPr/>
          </p:nvSpPr>
          <p:spPr>
            <a:xfrm>
              <a:off x="3336788" y="1883158"/>
              <a:ext cx="50054" cy="130140"/>
            </a:xfrm>
            <a:custGeom>
              <a:avLst/>
              <a:gdLst>
                <a:gd name="connsiteX0" fmla="*/ 44614 w 50053"/>
                <a:gd name="connsiteY0" fmla="*/ 140117 h 130139"/>
                <a:gd name="connsiteX1" fmla="*/ 38508 w 50053"/>
                <a:gd name="connsiteY1" fmla="*/ 135512 h 130139"/>
                <a:gd name="connsiteX2" fmla="*/ 266 w 50053"/>
                <a:gd name="connsiteY2" fmla="*/ 8275 h 130139"/>
                <a:gd name="connsiteX3" fmla="*/ 4571 w 50053"/>
                <a:gd name="connsiteY3" fmla="*/ 267 h 130139"/>
                <a:gd name="connsiteX4" fmla="*/ 12580 w 50053"/>
                <a:gd name="connsiteY4" fmla="*/ 4571 h 130139"/>
                <a:gd name="connsiteX5" fmla="*/ 50821 w 50053"/>
                <a:gd name="connsiteY5" fmla="*/ 131808 h 130139"/>
                <a:gd name="connsiteX6" fmla="*/ 46516 w 50053"/>
                <a:gd name="connsiteY6" fmla="*/ 139816 h 130139"/>
                <a:gd name="connsiteX7" fmla="*/ 44614 w 50053"/>
                <a:gd name="connsiteY7" fmla="*/ 140117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053" h="130139">
                  <a:moveTo>
                    <a:pt x="44614" y="140117"/>
                  </a:moveTo>
                  <a:cubicBezTo>
                    <a:pt x="41811" y="140117"/>
                    <a:pt x="39309" y="138315"/>
                    <a:pt x="38508" y="135512"/>
                  </a:cubicBezTo>
                  <a:lnTo>
                    <a:pt x="266" y="8275"/>
                  </a:lnTo>
                  <a:cubicBezTo>
                    <a:pt x="-734" y="4872"/>
                    <a:pt x="1168" y="1268"/>
                    <a:pt x="4571" y="267"/>
                  </a:cubicBezTo>
                  <a:cubicBezTo>
                    <a:pt x="7975" y="-735"/>
                    <a:pt x="11579" y="1168"/>
                    <a:pt x="12580" y="4571"/>
                  </a:cubicBezTo>
                  <a:lnTo>
                    <a:pt x="50821" y="131808"/>
                  </a:lnTo>
                  <a:cubicBezTo>
                    <a:pt x="51822" y="135211"/>
                    <a:pt x="49920" y="138815"/>
                    <a:pt x="46516" y="139816"/>
                  </a:cubicBezTo>
                  <a:cubicBezTo>
                    <a:pt x="45816" y="140017"/>
                    <a:pt x="45215" y="140117"/>
                    <a:pt x="44614" y="14011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80DCDB88-344A-4A3B-A37E-A49F4821F2CC}"/>
                </a:ext>
              </a:extLst>
            </p:cNvPr>
            <p:cNvSpPr/>
            <p:nvPr/>
          </p:nvSpPr>
          <p:spPr>
            <a:xfrm>
              <a:off x="3050046" y="1595623"/>
              <a:ext cx="30032" cy="150161"/>
            </a:xfrm>
            <a:custGeom>
              <a:avLst/>
              <a:gdLst>
                <a:gd name="connsiteX0" fmla="*/ 6407 w 30032"/>
                <a:gd name="connsiteY0" fmla="*/ 156761 h 150161"/>
                <a:gd name="connsiteX1" fmla="*/ 0 w 30032"/>
                <a:gd name="connsiteY1" fmla="*/ 150354 h 150161"/>
                <a:gd name="connsiteX2" fmla="*/ 0 w 30032"/>
                <a:gd name="connsiteY2" fmla="*/ 73271 h 150161"/>
                <a:gd name="connsiteX3" fmla="*/ 18620 w 30032"/>
                <a:gd name="connsiteY3" fmla="*/ 3196 h 150161"/>
                <a:gd name="connsiteX4" fmla="*/ 27329 w 30032"/>
                <a:gd name="connsiteY4" fmla="*/ 894 h 150161"/>
                <a:gd name="connsiteX5" fmla="*/ 29632 w 30032"/>
                <a:gd name="connsiteY5" fmla="*/ 9603 h 150161"/>
                <a:gd name="connsiteX6" fmla="*/ 12714 w 30032"/>
                <a:gd name="connsiteY6" fmla="*/ 73271 h 150161"/>
                <a:gd name="connsiteX7" fmla="*/ 12714 w 30032"/>
                <a:gd name="connsiteY7" fmla="*/ 150354 h 150161"/>
                <a:gd name="connsiteX8" fmla="*/ 6407 w 30032"/>
                <a:gd name="connsiteY8" fmla="*/ 156761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032" h="150161">
                  <a:moveTo>
                    <a:pt x="6407" y="156761"/>
                  </a:moveTo>
                  <a:cubicBezTo>
                    <a:pt x="2903" y="156761"/>
                    <a:pt x="0" y="153858"/>
                    <a:pt x="0" y="150354"/>
                  </a:cubicBezTo>
                  <a:lnTo>
                    <a:pt x="0" y="73271"/>
                  </a:lnTo>
                  <a:cubicBezTo>
                    <a:pt x="0" y="48645"/>
                    <a:pt x="6507" y="24419"/>
                    <a:pt x="18620" y="3196"/>
                  </a:cubicBezTo>
                  <a:cubicBezTo>
                    <a:pt x="20422" y="93"/>
                    <a:pt x="24326" y="-908"/>
                    <a:pt x="27329" y="894"/>
                  </a:cubicBezTo>
                  <a:cubicBezTo>
                    <a:pt x="30433" y="2696"/>
                    <a:pt x="31434" y="6600"/>
                    <a:pt x="29632" y="9603"/>
                  </a:cubicBezTo>
                  <a:cubicBezTo>
                    <a:pt x="18520" y="28824"/>
                    <a:pt x="12714" y="50847"/>
                    <a:pt x="12714" y="73271"/>
                  </a:cubicBezTo>
                  <a:lnTo>
                    <a:pt x="12714" y="150354"/>
                  </a:lnTo>
                  <a:cubicBezTo>
                    <a:pt x="12814" y="153858"/>
                    <a:pt x="10011" y="156761"/>
                    <a:pt x="6407" y="15676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AE394F0C-E1B7-448B-B65B-FF2227416E72}"/>
                </a:ext>
              </a:extLst>
            </p:cNvPr>
            <p:cNvSpPr/>
            <p:nvPr/>
          </p:nvSpPr>
          <p:spPr>
            <a:xfrm>
              <a:off x="3301445" y="1595646"/>
              <a:ext cx="30032" cy="150161"/>
            </a:xfrm>
            <a:custGeom>
              <a:avLst/>
              <a:gdLst>
                <a:gd name="connsiteX0" fmla="*/ 24197 w 30032"/>
                <a:gd name="connsiteY0" fmla="*/ 156739 h 150161"/>
                <a:gd name="connsiteX1" fmla="*/ 17790 w 30032"/>
                <a:gd name="connsiteY1" fmla="*/ 150332 h 150161"/>
                <a:gd name="connsiteX2" fmla="*/ 17790 w 30032"/>
                <a:gd name="connsiteY2" fmla="*/ 73249 h 150161"/>
                <a:gd name="connsiteX3" fmla="*/ 871 w 30032"/>
                <a:gd name="connsiteY3" fmla="*/ 9581 h 150161"/>
                <a:gd name="connsiteX4" fmla="*/ 3174 w 30032"/>
                <a:gd name="connsiteY4" fmla="*/ 871 h 150161"/>
                <a:gd name="connsiteX5" fmla="*/ 11883 w 30032"/>
                <a:gd name="connsiteY5" fmla="*/ 3174 h 150161"/>
                <a:gd name="connsiteX6" fmla="*/ 30603 w 30032"/>
                <a:gd name="connsiteY6" fmla="*/ 73249 h 150161"/>
                <a:gd name="connsiteX7" fmla="*/ 30603 w 30032"/>
                <a:gd name="connsiteY7" fmla="*/ 150332 h 150161"/>
                <a:gd name="connsiteX8" fmla="*/ 24197 w 30032"/>
                <a:gd name="connsiteY8" fmla="*/ 156739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032" h="150161">
                  <a:moveTo>
                    <a:pt x="24197" y="156739"/>
                  </a:moveTo>
                  <a:cubicBezTo>
                    <a:pt x="20693" y="156739"/>
                    <a:pt x="17790" y="153836"/>
                    <a:pt x="17790" y="150332"/>
                  </a:cubicBezTo>
                  <a:lnTo>
                    <a:pt x="17790" y="73249"/>
                  </a:lnTo>
                  <a:cubicBezTo>
                    <a:pt x="17790" y="50825"/>
                    <a:pt x="11883" y="28902"/>
                    <a:pt x="871" y="9581"/>
                  </a:cubicBezTo>
                  <a:cubicBezTo>
                    <a:pt x="-930" y="6477"/>
                    <a:pt x="171" y="2573"/>
                    <a:pt x="3174" y="871"/>
                  </a:cubicBezTo>
                  <a:cubicBezTo>
                    <a:pt x="6277" y="-930"/>
                    <a:pt x="10182" y="171"/>
                    <a:pt x="11883" y="3174"/>
                  </a:cubicBezTo>
                  <a:cubicBezTo>
                    <a:pt x="24096" y="24397"/>
                    <a:pt x="30603" y="48623"/>
                    <a:pt x="30603" y="73249"/>
                  </a:cubicBezTo>
                  <a:lnTo>
                    <a:pt x="30603" y="150332"/>
                  </a:lnTo>
                  <a:cubicBezTo>
                    <a:pt x="30603" y="153836"/>
                    <a:pt x="27700" y="156739"/>
                    <a:pt x="24197" y="15673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33403B-1D57-445B-818B-AC9B560AAA3B}"/>
                </a:ext>
              </a:extLst>
            </p:cNvPr>
            <p:cNvSpPr/>
            <p:nvPr/>
          </p:nvSpPr>
          <p:spPr>
            <a:xfrm>
              <a:off x="3113614" y="1786521"/>
              <a:ext cx="150161" cy="10011"/>
            </a:xfrm>
            <a:custGeom>
              <a:avLst/>
              <a:gdLst>
                <a:gd name="connsiteX0" fmla="*/ 148459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48459 w 150161"/>
                <a:gd name="connsiteY4" fmla="*/ 0 h 10010"/>
                <a:gd name="connsiteX5" fmla="*/ 154866 w 150161"/>
                <a:gd name="connsiteY5" fmla="*/ 6407 h 10010"/>
                <a:gd name="connsiteX6" fmla="*/ 148459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4845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48459" y="0"/>
                  </a:lnTo>
                  <a:cubicBezTo>
                    <a:pt x="151963" y="0"/>
                    <a:pt x="154866" y="2903"/>
                    <a:pt x="154866" y="6407"/>
                  </a:cubicBezTo>
                  <a:cubicBezTo>
                    <a:pt x="154866" y="9911"/>
                    <a:pt x="152063" y="12814"/>
                    <a:pt x="14845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D83C0066-A639-45A4-9310-EE9C9C261963}"/>
                </a:ext>
              </a:extLst>
            </p:cNvPr>
            <p:cNvSpPr/>
            <p:nvPr/>
          </p:nvSpPr>
          <p:spPr>
            <a:xfrm>
              <a:off x="3117748" y="1528344"/>
              <a:ext cx="140150" cy="30032"/>
            </a:xfrm>
            <a:custGeom>
              <a:avLst/>
              <a:gdLst>
                <a:gd name="connsiteX0" fmla="*/ 140221 w 140150"/>
                <a:gd name="connsiteY0" fmla="*/ 30232 h 30032"/>
                <a:gd name="connsiteX1" fmla="*/ 137018 w 140150"/>
                <a:gd name="connsiteY1" fmla="*/ 29331 h 30032"/>
                <a:gd name="connsiteX2" fmla="*/ 9581 w 140150"/>
                <a:gd name="connsiteY2" fmla="*/ 29331 h 30032"/>
                <a:gd name="connsiteX3" fmla="*/ 872 w 140150"/>
                <a:gd name="connsiteY3" fmla="*/ 27029 h 30032"/>
                <a:gd name="connsiteX4" fmla="*/ 3174 w 140150"/>
                <a:gd name="connsiteY4" fmla="*/ 18320 h 30032"/>
                <a:gd name="connsiteX5" fmla="*/ 143425 w 140150"/>
                <a:gd name="connsiteY5" fmla="*/ 18320 h 30032"/>
                <a:gd name="connsiteX6" fmla="*/ 145727 w 140150"/>
                <a:gd name="connsiteY6" fmla="*/ 27029 h 30032"/>
                <a:gd name="connsiteX7" fmla="*/ 140221 w 140150"/>
                <a:gd name="connsiteY7" fmla="*/ 30232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150" h="30032">
                  <a:moveTo>
                    <a:pt x="140221" y="30232"/>
                  </a:moveTo>
                  <a:cubicBezTo>
                    <a:pt x="139120" y="30232"/>
                    <a:pt x="138019" y="29932"/>
                    <a:pt x="137018" y="29331"/>
                  </a:cubicBezTo>
                  <a:cubicBezTo>
                    <a:pt x="98576" y="7108"/>
                    <a:pt x="48122" y="7108"/>
                    <a:pt x="9581" y="29331"/>
                  </a:cubicBezTo>
                  <a:cubicBezTo>
                    <a:pt x="6478" y="31133"/>
                    <a:pt x="2573" y="30032"/>
                    <a:pt x="872" y="27029"/>
                  </a:cubicBezTo>
                  <a:cubicBezTo>
                    <a:pt x="-931" y="23926"/>
                    <a:pt x="171" y="20021"/>
                    <a:pt x="3174" y="18320"/>
                  </a:cubicBezTo>
                  <a:cubicBezTo>
                    <a:pt x="45519" y="-6107"/>
                    <a:pt x="100979" y="-6107"/>
                    <a:pt x="143425" y="18320"/>
                  </a:cubicBezTo>
                  <a:cubicBezTo>
                    <a:pt x="146528" y="20122"/>
                    <a:pt x="147529" y="24026"/>
                    <a:pt x="145727" y="27029"/>
                  </a:cubicBezTo>
                  <a:cubicBezTo>
                    <a:pt x="144526" y="29031"/>
                    <a:pt x="142423" y="30232"/>
                    <a:pt x="140221" y="3023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BD08EE43-A92A-465F-94B6-E3A1DA7B7336}"/>
                </a:ext>
              </a:extLst>
            </p:cNvPr>
            <p:cNvSpPr/>
            <p:nvPr/>
          </p:nvSpPr>
          <p:spPr>
            <a:xfrm>
              <a:off x="3125727" y="1870811"/>
              <a:ext cx="120129" cy="150161"/>
            </a:xfrm>
            <a:custGeom>
              <a:avLst/>
              <a:gdLst>
                <a:gd name="connsiteX0" fmla="*/ 121931 w 120128"/>
                <a:gd name="connsiteY0" fmla="*/ 152464 h 150161"/>
                <a:gd name="connsiteX1" fmla="*/ 6407 w 120128"/>
                <a:gd name="connsiteY1" fmla="*/ 152464 h 150161"/>
                <a:gd name="connsiteX2" fmla="*/ 0 w 120128"/>
                <a:gd name="connsiteY2" fmla="*/ 146057 h 150161"/>
                <a:gd name="connsiteX3" fmla="*/ 0 w 120128"/>
                <a:gd name="connsiteY3" fmla="*/ 64169 h 150161"/>
                <a:gd name="connsiteX4" fmla="*/ 64169 w 120128"/>
                <a:gd name="connsiteY4" fmla="*/ 0 h 150161"/>
                <a:gd name="connsiteX5" fmla="*/ 128338 w 120128"/>
                <a:gd name="connsiteY5" fmla="*/ 64169 h 150161"/>
                <a:gd name="connsiteX6" fmla="*/ 128338 w 120128"/>
                <a:gd name="connsiteY6" fmla="*/ 146057 h 150161"/>
                <a:gd name="connsiteX7" fmla="*/ 121931 w 120128"/>
                <a:gd name="connsiteY7" fmla="*/ 152464 h 150161"/>
                <a:gd name="connsiteX8" fmla="*/ 12814 w 120128"/>
                <a:gd name="connsiteY8" fmla="*/ 139650 h 150161"/>
                <a:gd name="connsiteX9" fmla="*/ 115524 w 120128"/>
                <a:gd name="connsiteY9" fmla="*/ 139650 h 150161"/>
                <a:gd name="connsiteX10" fmla="*/ 115524 w 120128"/>
                <a:gd name="connsiteY10" fmla="*/ 64169 h 150161"/>
                <a:gd name="connsiteX11" fmla="*/ 64169 w 120128"/>
                <a:gd name="connsiteY11" fmla="*/ 12814 h 150161"/>
                <a:gd name="connsiteX12" fmla="*/ 12814 w 120128"/>
                <a:gd name="connsiteY12" fmla="*/ 64169 h 150161"/>
                <a:gd name="connsiteX13" fmla="*/ 12814 w 120128"/>
                <a:gd name="connsiteY13" fmla="*/ 139650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128" h="150161">
                  <a:moveTo>
                    <a:pt x="121931" y="152464"/>
                  </a:moveTo>
                  <a:lnTo>
                    <a:pt x="6407" y="152464"/>
                  </a:lnTo>
                  <a:cubicBezTo>
                    <a:pt x="2903" y="152464"/>
                    <a:pt x="0" y="149561"/>
                    <a:pt x="0" y="146057"/>
                  </a:cubicBezTo>
                  <a:lnTo>
                    <a:pt x="0" y="64169"/>
                  </a:lnTo>
                  <a:cubicBezTo>
                    <a:pt x="0" y="28831"/>
                    <a:pt x="28831" y="0"/>
                    <a:pt x="64169" y="0"/>
                  </a:cubicBezTo>
                  <a:cubicBezTo>
                    <a:pt x="99507" y="0"/>
                    <a:pt x="128338" y="28831"/>
                    <a:pt x="128338" y="64169"/>
                  </a:cubicBezTo>
                  <a:lnTo>
                    <a:pt x="128338" y="146057"/>
                  </a:lnTo>
                  <a:cubicBezTo>
                    <a:pt x="128338" y="149561"/>
                    <a:pt x="125435" y="152464"/>
                    <a:pt x="121931" y="152464"/>
                  </a:cubicBezTo>
                  <a:close/>
                  <a:moveTo>
                    <a:pt x="12814" y="139650"/>
                  </a:moveTo>
                  <a:lnTo>
                    <a:pt x="115524" y="139650"/>
                  </a:lnTo>
                  <a:lnTo>
                    <a:pt x="115524" y="64169"/>
                  </a:lnTo>
                  <a:cubicBezTo>
                    <a:pt x="115524" y="35838"/>
                    <a:pt x="92499" y="12814"/>
                    <a:pt x="64169" y="12814"/>
                  </a:cubicBezTo>
                  <a:cubicBezTo>
                    <a:pt x="35838" y="12814"/>
                    <a:pt x="12814" y="35838"/>
                    <a:pt x="12814" y="64169"/>
                  </a:cubicBezTo>
                  <a:lnTo>
                    <a:pt x="12814" y="13965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CD64A590-B266-445D-818D-143DC283470F}"/>
                </a:ext>
              </a:extLst>
            </p:cNvPr>
            <p:cNvSpPr/>
            <p:nvPr/>
          </p:nvSpPr>
          <p:spPr>
            <a:xfrm>
              <a:off x="3183489" y="1870811"/>
              <a:ext cx="10011" cy="150161"/>
            </a:xfrm>
            <a:custGeom>
              <a:avLst/>
              <a:gdLst>
                <a:gd name="connsiteX0" fmla="*/ 6407 w 10010"/>
                <a:gd name="connsiteY0" fmla="*/ 152464 h 150161"/>
                <a:gd name="connsiteX1" fmla="*/ 0 w 10010"/>
                <a:gd name="connsiteY1" fmla="*/ 146057 h 150161"/>
                <a:gd name="connsiteX2" fmla="*/ 0 w 10010"/>
                <a:gd name="connsiteY2" fmla="*/ 6407 h 150161"/>
                <a:gd name="connsiteX3" fmla="*/ 6407 w 10010"/>
                <a:gd name="connsiteY3" fmla="*/ 0 h 150161"/>
                <a:gd name="connsiteX4" fmla="*/ 12814 w 10010"/>
                <a:gd name="connsiteY4" fmla="*/ 6407 h 150161"/>
                <a:gd name="connsiteX5" fmla="*/ 12814 w 10010"/>
                <a:gd name="connsiteY5" fmla="*/ 146057 h 150161"/>
                <a:gd name="connsiteX6" fmla="*/ 6407 w 10010"/>
                <a:gd name="connsiteY6" fmla="*/ 152464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50161">
                  <a:moveTo>
                    <a:pt x="6407" y="152464"/>
                  </a:moveTo>
                  <a:cubicBezTo>
                    <a:pt x="2903" y="152464"/>
                    <a:pt x="0" y="149561"/>
                    <a:pt x="0" y="14605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46057"/>
                  </a:lnTo>
                  <a:cubicBezTo>
                    <a:pt x="12814" y="149561"/>
                    <a:pt x="9911" y="152464"/>
                    <a:pt x="6407" y="15246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F7086900-5F3A-48C2-80A9-503AB78987D7}"/>
                </a:ext>
              </a:extLst>
            </p:cNvPr>
            <p:cNvSpPr/>
            <p:nvPr/>
          </p:nvSpPr>
          <p:spPr>
            <a:xfrm>
              <a:off x="2947567" y="1425465"/>
              <a:ext cx="240258" cy="240258"/>
            </a:xfrm>
            <a:custGeom>
              <a:avLst/>
              <a:gdLst>
                <a:gd name="connsiteX0" fmla="*/ 243530 w 240257"/>
                <a:gd name="connsiteY0" fmla="*/ 249837 h 240257"/>
                <a:gd name="connsiteX1" fmla="*/ 240327 w 240257"/>
                <a:gd name="connsiteY1" fmla="*/ 249036 h 240257"/>
                <a:gd name="connsiteX2" fmla="*/ 3272 w 240257"/>
                <a:gd name="connsiteY2" fmla="*/ 113290 h 240257"/>
                <a:gd name="connsiteX3" fmla="*/ 69 w 240257"/>
                <a:gd name="connsiteY3" fmla="*/ 108585 h 240257"/>
                <a:gd name="connsiteX4" fmla="*/ 1871 w 240257"/>
                <a:gd name="connsiteY4" fmla="*/ 103179 h 240257"/>
                <a:gd name="connsiteX5" fmla="*/ 103179 w 240257"/>
                <a:gd name="connsiteY5" fmla="*/ 1871 h 240257"/>
                <a:gd name="connsiteX6" fmla="*/ 108585 w 240257"/>
                <a:gd name="connsiteY6" fmla="*/ 69 h 240257"/>
                <a:gd name="connsiteX7" fmla="*/ 113290 w 240257"/>
                <a:gd name="connsiteY7" fmla="*/ 3272 h 240257"/>
                <a:gd name="connsiteX8" fmla="*/ 249036 w 240257"/>
                <a:gd name="connsiteY8" fmla="*/ 240327 h 240257"/>
                <a:gd name="connsiteX9" fmla="*/ 248035 w 240257"/>
                <a:gd name="connsiteY9" fmla="*/ 248035 h 240257"/>
                <a:gd name="connsiteX10" fmla="*/ 243530 w 240257"/>
                <a:gd name="connsiteY10" fmla="*/ 249837 h 240257"/>
                <a:gd name="connsiteX11" fmla="*/ 16887 w 240257"/>
                <a:gd name="connsiteY11" fmla="*/ 106283 h 240257"/>
                <a:gd name="connsiteX12" fmla="*/ 226211 w 240257"/>
                <a:gd name="connsiteY12" fmla="*/ 226211 h 240257"/>
                <a:gd name="connsiteX13" fmla="*/ 106283 w 240257"/>
                <a:gd name="connsiteY13" fmla="*/ 16887 h 240257"/>
                <a:gd name="connsiteX14" fmla="*/ 16887 w 240257"/>
                <a:gd name="connsiteY14" fmla="*/ 106283 h 24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0257" h="240257">
                  <a:moveTo>
                    <a:pt x="243530" y="249837"/>
                  </a:moveTo>
                  <a:cubicBezTo>
                    <a:pt x="242429" y="249837"/>
                    <a:pt x="241328" y="249536"/>
                    <a:pt x="240327" y="249036"/>
                  </a:cubicBezTo>
                  <a:lnTo>
                    <a:pt x="3272" y="113290"/>
                  </a:lnTo>
                  <a:cubicBezTo>
                    <a:pt x="1570" y="112289"/>
                    <a:pt x="369" y="110587"/>
                    <a:pt x="69" y="108585"/>
                  </a:cubicBezTo>
                  <a:cubicBezTo>
                    <a:pt x="-232" y="106583"/>
                    <a:pt x="469" y="104581"/>
                    <a:pt x="1871" y="103179"/>
                  </a:cubicBezTo>
                  <a:lnTo>
                    <a:pt x="103179" y="1871"/>
                  </a:lnTo>
                  <a:cubicBezTo>
                    <a:pt x="104581" y="469"/>
                    <a:pt x="106583" y="-232"/>
                    <a:pt x="108585" y="69"/>
                  </a:cubicBezTo>
                  <a:cubicBezTo>
                    <a:pt x="110587" y="369"/>
                    <a:pt x="112289" y="1470"/>
                    <a:pt x="113290" y="3272"/>
                  </a:cubicBezTo>
                  <a:lnTo>
                    <a:pt x="249036" y="240327"/>
                  </a:lnTo>
                  <a:cubicBezTo>
                    <a:pt x="250438" y="242829"/>
                    <a:pt x="250037" y="246033"/>
                    <a:pt x="248035" y="248035"/>
                  </a:cubicBezTo>
                  <a:cubicBezTo>
                    <a:pt x="246734" y="249236"/>
                    <a:pt x="245132" y="249837"/>
                    <a:pt x="243530" y="249837"/>
                  </a:cubicBezTo>
                  <a:close/>
                  <a:moveTo>
                    <a:pt x="16887" y="106283"/>
                  </a:moveTo>
                  <a:lnTo>
                    <a:pt x="226211" y="226211"/>
                  </a:lnTo>
                  <a:lnTo>
                    <a:pt x="106283" y="16887"/>
                  </a:lnTo>
                  <a:lnTo>
                    <a:pt x="16887" y="10628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7F7B1B0D-97D9-4F25-880E-6D3921CE0CD6}"/>
                </a:ext>
              </a:extLst>
            </p:cNvPr>
            <p:cNvSpPr/>
            <p:nvPr/>
          </p:nvSpPr>
          <p:spPr>
            <a:xfrm>
              <a:off x="3184662" y="1662516"/>
              <a:ext cx="240258" cy="240258"/>
            </a:xfrm>
            <a:custGeom>
              <a:avLst/>
              <a:gdLst>
                <a:gd name="connsiteX0" fmla="*/ 142182 w 240257"/>
                <a:gd name="connsiteY0" fmla="*/ 249840 h 240257"/>
                <a:gd name="connsiteX1" fmla="*/ 141381 w 240257"/>
                <a:gd name="connsiteY1" fmla="*/ 249740 h 240257"/>
                <a:gd name="connsiteX2" fmla="*/ 136676 w 240257"/>
                <a:gd name="connsiteY2" fmla="*/ 246537 h 240257"/>
                <a:gd name="connsiteX3" fmla="*/ 830 w 240257"/>
                <a:gd name="connsiteY3" fmla="*/ 9582 h 240257"/>
                <a:gd name="connsiteX4" fmla="*/ 1831 w 240257"/>
                <a:gd name="connsiteY4" fmla="*/ 1874 h 240257"/>
                <a:gd name="connsiteX5" fmla="*/ 9539 w 240257"/>
                <a:gd name="connsiteY5" fmla="*/ 873 h 240257"/>
                <a:gd name="connsiteX6" fmla="*/ 246594 w 240257"/>
                <a:gd name="connsiteY6" fmla="*/ 136619 h 240257"/>
                <a:gd name="connsiteX7" fmla="*/ 249797 w 240257"/>
                <a:gd name="connsiteY7" fmla="*/ 141324 h 240257"/>
                <a:gd name="connsiteX8" fmla="*/ 247995 w 240257"/>
                <a:gd name="connsiteY8" fmla="*/ 146730 h 240257"/>
                <a:gd name="connsiteX9" fmla="*/ 146686 w 240257"/>
                <a:gd name="connsiteY9" fmla="*/ 248038 h 240257"/>
                <a:gd name="connsiteX10" fmla="*/ 142182 w 240257"/>
                <a:gd name="connsiteY10" fmla="*/ 249840 h 240257"/>
                <a:gd name="connsiteX11" fmla="*/ 23654 w 240257"/>
                <a:gd name="connsiteY11" fmla="*/ 23698 h 240257"/>
                <a:gd name="connsiteX12" fmla="*/ 143583 w 240257"/>
                <a:gd name="connsiteY12" fmla="*/ 233022 h 240257"/>
                <a:gd name="connsiteX13" fmla="*/ 232979 w 240257"/>
                <a:gd name="connsiteY13" fmla="*/ 143626 h 240257"/>
                <a:gd name="connsiteX14" fmla="*/ 23654 w 240257"/>
                <a:gd name="connsiteY14" fmla="*/ 23698 h 24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0257" h="240257">
                  <a:moveTo>
                    <a:pt x="142182" y="249840"/>
                  </a:moveTo>
                  <a:cubicBezTo>
                    <a:pt x="141881" y="249840"/>
                    <a:pt x="141581" y="249840"/>
                    <a:pt x="141381" y="249740"/>
                  </a:cubicBezTo>
                  <a:cubicBezTo>
                    <a:pt x="139379" y="249440"/>
                    <a:pt x="137677" y="248339"/>
                    <a:pt x="136676" y="246537"/>
                  </a:cubicBezTo>
                  <a:lnTo>
                    <a:pt x="830" y="9582"/>
                  </a:lnTo>
                  <a:cubicBezTo>
                    <a:pt x="-572" y="7080"/>
                    <a:pt x="-171" y="3876"/>
                    <a:pt x="1831" y="1874"/>
                  </a:cubicBezTo>
                  <a:cubicBezTo>
                    <a:pt x="3933" y="-128"/>
                    <a:pt x="7036" y="-629"/>
                    <a:pt x="9539" y="873"/>
                  </a:cubicBezTo>
                  <a:lnTo>
                    <a:pt x="246594" y="136619"/>
                  </a:lnTo>
                  <a:cubicBezTo>
                    <a:pt x="248295" y="137620"/>
                    <a:pt x="249497" y="139322"/>
                    <a:pt x="249797" y="141324"/>
                  </a:cubicBezTo>
                  <a:cubicBezTo>
                    <a:pt x="250097" y="143326"/>
                    <a:pt x="249397" y="145328"/>
                    <a:pt x="247995" y="146730"/>
                  </a:cubicBezTo>
                  <a:lnTo>
                    <a:pt x="146686" y="248038"/>
                  </a:lnTo>
                  <a:cubicBezTo>
                    <a:pt x="145485" y="249140"/>
                    <a:pt x="143883" y="249840"/>
                    <a:pt x="142182" y="249840"/>
                  </a:cubicBezTo>
                  <a:close/>
                  <a:moveTo>
                    <a:pt x="23654" y="23698"/>
                  </a:moveTo>
                  <a:lnTo>
                    <a:pt x="143583" y="233022"/>
                  </a:lnTo>
                  <a:lnTo>
                    <a:pt x="232979" y="143626"/>
                  </a:lnTo>
                  <a:lnTo>
                    <a:pt x="23654" y="2369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05F867D5-8101-49B8-9070-1F2B075C58E3}"/>
                </a:ext>
              </a:extLst>
            </p:cNvPr>
            <p:cNvSpPr/>
            <p:nvPr/>
          </p:nvSpPr>
          <p:spPr>
            <a:xfrm>
              <a:off x="3184718" y="1425365"/>
              <a:ext cx="240258" cy="240258"/>
            </a:xfrm>
            <a:custGeom>
              <a:avLst/>
              <a:gdLst>
                <a:gd name="connsiteX0" fmla="*/ 6379 w 240257"/>
                <a:gd name="connsiteY0" fmla="*/ 249937 h 240257"/>
                <a:gd name="connsiteX1" fmla="*/ 1874 w 240257"/>
                <a:gd name="connsiteY1" fmla="*/ 248035 h 240257"/>
                <a:gd name="connsiteX2" fmla="*/ 873 w 240257"/>
                <a:gd name="connsiteY2" fmla="*/ 240327 h 240257"/>
                <a:gd name="connsiteX3" fmla="*/ 136619 w 240257"/>
                <a:gd name="connsiteY3" fmla="*/ 3272 h 240257"/>
                <a:gd name="connsiteX4" fmla="*/ 141324 w 240257"/>
                <a:gd name="connsiteY4" fmla="*/ 69 h 240257"/>
                <a:gd name="connsiteX5" fmla="*/ 146730 w 240257"/>
                <a:gd name="connsiteY5" fmla="*/ 1871 h 240257"/>
                <a:gd name="connsiteX6" fmla="*/ 248039 w 240257"/>
                <a:gd name="connsiteY6" fmla="*/ 103179 h 240257"/>
                <a:gd name="connsiteX7" fmla="*/ 249840 w 240257"/>
                <a:gd name="connsiteY7" fmla="*/ 108585 h 240257"/>
                <a:gd name="connsiteX8" fmla="*/ 246637 w 240257"/>
                <a:gd name="connsiteY8" fmla="*/ 113290 h 240257"/>
                <a:gd name="connsiteX9" fmla="*/ 9583 w 240257"/>
                <a:gd name="connsiteY9" fmla="*/ 249036 h 240257"/>
                <a:gd name="connsiteX10" fmla="*/ 6379 w 240257"/>
                <a:gd name="connsiteY10" fmla="*/ 249937 h 240257"/>
                <a:gd name="connsiteX11" fmla="*/ 143526 w 240257"/>
                <a:gd name="connsiteY11" fmla="*/ 16987 h 240257"/>
                <a:gd name="connsiteX12" fmla="*/ 23598 w 240257"/>
                <a:gd name="connsiteY12" fmla="*/ 226312 h 240257"/>
                <a:gd name="connsiteX13" fmla="*/ 232922 w 240257"/>
                <a:gd name="connsiteY13" fmla="*/ 106383 h 240257"/>
                <a:gd name="connsiteX14" fmla="*/ 143526 w 240257"/>
                <a:gd name="connsiteY14" fmla="*/ 16987 h 24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0257" h="240257">
                  <a:moveTo>
                    <a:pt x="6379" y="249937"/>
                  </a:moveTo>
                  <a:cubicBezTo>
                    <a:pt x="4677" y="249937"/>
                    <a:pt x="3076" y="249336"/>
                    <a:pt x="1874" y="248035"/>
                  </a:cubicBezTo>
                  <a:cubicBezTo>
                    <a:pt x="-128" y="246033"/>
                    <a:pt x="-629" y="242829"/>
                    <a:pt x="873" y="240327"/>
                  </a:cubicBezTo>
                  <a:lnTo>
                    <a:pt x="136619" y="3272"/>
                  </a:lnTo>
                  <a:cubicBezTo>
                    <a:pt x="137620" y="1570"/>
                    <a:pt x="139322" y="369"/>
                    <a:pt x="141324" y="69"/>
                  </a:cubicBezTo>
                  <a:cubicBezTo>
                    <a:pt x="143326" y="-232"/>
                    <a:pt x="145328" y="469"/>
                    <a:pt x="146730" y="1871"/>
                  </a:cubicBezTo>
                  <a:lnTo>
                    <a:pt x="248039" y="103179"/>
                  </a:lnTo>
                  <a:cubicBezTo>
                    <a:pt x="249440" y="104581"/>
                    <a:pt x="250141" y="106583"/>
                    <a:pt x="249840" y="108585"/>
                  </a:cubicBezTo>
                  <a:cubicBezTo>
                    <a:pt x="249540" y="110587"/>
                    <a:pt x="248439" y="112289"/>
                    <a:pt x="246637" y="113290"/>
                  </a:cubicBezTo>
                  <a:lnTo>
                    <a:pt x="9583" y="249036"/>
                  </a:lnTo>
                  <a:cubicBezTo>
                    <a:pt x="8481" y="249637"/>
                    <a:pt x="7380" y="249937"/>
                    <a:pt x="6379" y="249937"/>
                  </a:cubicBezTo>
                  <a:close/>
                  <a:moveTo>
                    <a:pt x="143526" y="16987"/>
                  </a:moveTo>
                  <a:lnTo>
                    <a:pt x="23598" y="226312"/>
                  </a:lnTo>
                  <a:lnTo>
                    <a:pt x="232922" y="106383"/>
                  </a:lnTo>
                  <a:lnTo>
                    <a:pt x="143526" y="1698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0EF85318-8D94-4A22-B34C-1FB3CAD6207C}"/>
                </a:ext>
              </a:extLst>
            </p:cNvPr>
            <p:cNvSpPr/>
            <p:nvPr/>
          </p:nvSpPr>
          <p:spPr>
            <a:xfrm>
              <a:off x="2947567" y="1662559"/>
              <a:ext cx="240258" cy="240258"/>
            </a:xfrm>
            <a:custGeom>
              <a:avLst/>
              <a:gdLst>
                <a:gd name="connsiteX0" fmla="*/ 107684 w 240257"/>
                <a:gd name="connsiteY0" fmla="*/ 249797 h 240257"/>
                <a:gd name="connsiteX1" fmla="*/ 103179 w 240257"/>
                <a:gd name="connsiteY1" fmla="*/ 247895 h 240257"/>
                <a:gd name="connsiteX2" fmla="*/ 1871 w 240257"/>
                <a:gd name="connsiteY2" fmla="*/ 146686 h 240257"/>
                <a:gd name="connsiteX3" fmla="*/ 69 w 240257"/>
                <a:gd name="connsiteY3" fmla="*/ 141281 h 240257"/>
                <a:gd name="connsiteX4" fmla="*/ 3272 w 240257"/>
                <a:gd name="connsiteY4" fmla="*/ 136575 h 240257"/>
                <a:gd name="connsiteX5" fmla="*/ 240327 w 240257"/>
                <a:gd name="connsiteY5" fmla="*/ 830 h 240257"/>
                <a:gd name="connsiteX6" fmla="*/ 248035 w 240257"/>
                <a:gd name="connsiteY6" fmla="*/ 1831 h 240257"/>
                <a:gd name="connsiteX7" fmla="*/ 249036 w 240257"/>
                <a:gd name="connsiteY7" fmla="*/ 9539 h 240257"/>
                <a:gd name="connsiteX8" fmla="*/ 113290 w 240257"/>
                <a:gd name="connsiteY8" fmla="*/ 246594 h 240257"/>
                <a:gd name="connsiteX9" fmla="*/ 108585 w 240257"/>
                <a:gd name="connsiteY9" fmla="*/ 249797 h 240257"/>
                <a:gd name="connsiteX10" fmla="*/ 107684 w 240257"/>
                <a:gd name="connsiteY10" fmla="*/ 249797 h 240257"/>
                <a:gd name="connsiteX11" fmla="*/ 16887 w 240257"/>
                <a:gd name="connsiteY11" fmla="*/ 143483 h 240257"/>
                <a:gd name="connsiteX12" fmla="*/ 106283 w 240257"/>
                <a:gd name="connsiteY12" fmla="*/ 232879 h 240257"/>
                <a:gd name="connsiteX13" fmla="*/ 226211 w 240257"/>
                <a:gd name="connsiteY13" fmla="*/ 23554 h 240257"/>
                <a:gd name="connsiteX14" fmla="*/ 16887 w 240257"/>
                <a:gd name="connsiteY14" fmla="*/ 143483 h 24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0257" h="240257">
                  <a:moveTo>
                    <a:pt x="107684" y="249797"/>
                  </a:moveTo>
                  <a:cubicBezTo>
                    <a:pt x="105982" y="249797"/>
                    <a:pt x="104381" y="249096"/>
                    <a:pt x="103179" y="247895"/>
                  </a:cubicBezTo>
                  <a:lnTo>
                    <a:pt x="1871" y="146686"/>
                  </a:lnTo>
                  <a:cubicBezTo>
                    <a:pt x="469" y="145285"/>
                    <a:pt x="-232" y="143283"/>
                    <a:pt x="69" y="141281"/>
                  </a:cubicBezTo>
                  <a:cubicBezTo>
                    <a:pt x="369" y="139278"/>
                    <a:pt x="1470" y="137577"/>
                    <a:pt x="3272" y="136575"/>
                  </a:cubicBezTo>
                  <a:lnTo>
                    <a:pt x="240327" y="830"/>
                  </a:lnTo>
                  <a:cubicBezTo>
                    <a:pt x="242829" y="-572"/>
                    <a:pt x="246033" y="-171"/>
                    <a:pt x="248035" y="1831"/>
                  </a:cubicBezTo>
                  <a:cubicBezTo>
                    <a:pt x="250037" y="3833"/>
                    <a:pt x="250538" y="7036"/>
                    <a:pt x="249036" y="9539"/>
                  </a:cubicBezTo>
                  <a:lnTo>
                    <a:pt x="113290" y="246594"/>
                  </a:lnTo>
                  <a:cubicBezTo>
                    <a:pt x="112289" y="248295"/>
                    <a:pt x="110587" y="249497"/>
                    <a:pt x="108585" y="249797"/>
                  </a:cubicBezTo>
                  <a:cubicBezTo>
                    <a:pt x="108285" y="249797"/>
                    <a:pt x="107985" y="249797"/>
                    <a:pt x="107684" y="249797"/>
                  </a:cubicBezTo>
                  <a:close/>
                  <a:moveTo>
                    <a:pt x="16887" y="143483"/>
                  </a:moveTo>
                  <a:lnTo>
                    <a:pt x="106283" y="232879"/>
                  </a:lnTo>
                  <a:lnTo>
                    <a:pt x="226211" y="23554"/>
                  </a:lnTo>
                  <a:lnTo>
                    <a:pt x="16887" y="14348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068A205C-0394-47E4-835A-C0C78AC8BE6A}"/>
              </a:ext>
            </a:extLst>
          </p:cNvPr>
          <p:cNvGrpSpPr/>
          <p:nvPr/>
        </p:nvGrpSpPr>
        <p:grpSpPr>
          <a:xfrm>
            <a:off x="4051221" y="1457643"/>
            <a:ext cx="600645" cy="566633"/>
            <a:chOff x="4051221" y="1457643"/>
            <a:chExt cx="600645" cy="566633"/>
          </a:xfrm>
          <a:solidFill>
            <a:srgbClr val="FFFFFF"/>
          </a:solidFill>
        </p:grpSpPr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7D3278C2-36B6-4B45-BEFF-4A9A638A62D5}"/>
                </a:ext>
              </a:extLst>
            </p:cNvPr>
            <p:cNvSpPr/>
            <p:nvPr/>
          </p:nvSpPr>
          <p:spPr>
            <a:xfrm>
              <a:off x="4119895" y="1922667"/>
              <a:ext cx="460494" cy="40043"/>
            </a:xfrm>
            <a:custGeom>
              <a:avLst/>
              <a:gdLst>
                <a:gd name="connsiteX0" fmla="*/ 459393 w 460494"/>
                <a:gd name="connsiteY0" fmla="*/ 43647 h 40042"/>
                <a:gd name="connsiteX1" fmla="*/ 6407 w 460494"/>
                <a:gd name="connsiteY1" fmla="*/ 43647 h 40042"/>
                <a:gd name="connsiteX2" fmla="*/ 0 w 460494"/>
                <a:gd name="connsiteY2" fmla="*/ 37240 h 40042"/>
                <a:gd name="connsiteX3" fmla="*/ 0 w 460494"/>
                <a:gd name="connsiteY3" fmla="*/ 6407 h 40042"/>
                <a:gd name="connsiteX4" fmla="*/ 6407 w 460494"/>
                <a:gd name="connsiteY4" fmla="*/ 0 h 40042"/>
                <a:gd name="connsiteX5" fmla="*/ 459393 w 460494"/>
                <a:gd name="connsiteY5" fmla="*/ 0 h 40042"/>
                <a:gd name="connsiteX6" fmla="*/ 465800 w 460494"/>
                <a:gd name="connsiteY6" fmla="*/ 6407 h 40042"/>
                <a:gd name="connsiteX7" fmla="*/ 465800 w 460494"/>
                <a:gd name="connsiteY7" fmla="*/ 37240 h 40042"/>
                <a:gd name="connsiteX8" fmla="*/ 459393 w 460494"/>
                <a:gd name="connsiteY8" fmla="*/ 43647 h 40042"/>
                <a:gd name="connsiteX9" fmla="*/ 12814 w 460494"/>
                <a:gd name="connsiteY9" fmla="*/ 30733 h 40042"/>
                <a:gd name="connsiteX10" fmla="*/ 452986 w 460494"/>
                <a:gd name="connsiteY10" fmla="*/ 30733 h 40042"/>
                <a:gd name="connsiteX11" fmla="*/ 452986 w 460494"/>
                <a:gd name="connsiteY11" fmla="*/ 12714 h 40042"/>
                <a:gd name="connsiteX12" fmla="*/ 12814 w 460494"/>
                <a:gd name="connsiteY12" fmla="*/ 12714 h 40042"/>
                <a:gd name="connsiteX13" fmla="*/ 12814 w 460494"/>
                <a:gd name="connsiteY13" fmla="*/ 30733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494" h="40042">
                  <a:moveTo>
                    <a:pt x="459393" y="43647"/>
                  </a:moveTo>
                  <a:lnTo>
                    <a:pt x="6407" y="43647"/>
                  </a:lnTo>
                  <a:cubicBezTo>
                    <a:pt x="2903" y="43647"/>
                    <a:pt x="0" y="40744"/>
                    <a:pt x="0" y="3724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59393" y="0"/>
                  </a:lnTo>
                  <a:cubicBezTo>
                    <a:pt x="462897" y="0"/>
                    <a:pt x="465800" y="2903"/>
                    <a:pt x="465800" y="6407"/>
                  </a:cubicBezTo>
                  <a:lnTo>
                    <a:pt x="465800" y="37240"/>
                  </a:lnTo>
                  <a:cubicBezTo>
                    <a:pt x="465800" y="40744"/>
                    <a:pt x="462997" y="43647"/>
                    <a:pt x="459393" y="43647"/>
                  </a:cubicBezTo>
                  <a:close/>
                  <a:moveTo>
                    <a:pt x="12814" y="30733"/>
                  </a:moveTo>
                  <a:lnTo>
                    <a:pt x="452986" y="30733"/>
                  </a:lnTo>
                  <a:lnTo>
                    <a:pt x="452986" y="12714"/>
                  </a:lnTo>
                  <a:lnTo>
                    <a:pt x="12814" y="12714"/>
                  </a:lnTo>
                  <a:lnTo>
                    <a:pt x="12814" y="3073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26760A0B-9B6A-46EB-A321-0353BD516C90}"/>
                </a:ext>
              </a:extLst>
            </p:cNvPr>
            <p:cNvSpPr/>
            <p:nvPr/>
          </p:nvSpPr>
          <p:spPr>
            <a:xfrm>
              <a:off x="4084857" y="1953400"/>
              <a:ext cx="530570" cy="40043"/>
            </a:xfrm>
            <a:custGeom>
              <a:avLst/>
              <a:gdLst>
                <a:gd name="connsiteX0" fmla="*/ 529469 w 530569"/>
                <a:gd name="connsiteY0" fmla="*/ 43647 h 40042"/>
                <a:gd name="connsiteX1" fmla="*/ 6407 w 530569"/>
                <a:gd name="connsiteY1" fmla="*/ 43647 h 40042"/>
                <a:gd name="connsiteX2" fmla="*/ 0 w 530569"/>
                <a:gd name="connsiteY2" fmla="*/ 37240 h 40042"/>
                <a:gd name="connsiteX3" fmla="*/ 0 w 530569"/>
                <a:gd name="connsiteY3" fmla="*/ 6407 h 40042"/>
                <a:gd name="connsiteX4" fmla="*/ 6407 w 530569"/>
                <a:gd name="connsiteY4" fmla="*/ 0 h 40042"/>
                <a:gd name="connsiteX5" fmla="*/ 529469 w 530569"/>
                <a:gd name="connsiteY5" fmla="*/ 0 h 40042"/>
                <a:gd name="connsiteX6" fmla="*/ 535875 w 530569"/>
                <a:gd name="connsiteY6" fmla="*/ 6407 h 40042"/>
                <a:gd name="connsiteX7" fmla="*/ 535875 w 530569"/>
                <a:gd name="connsiteY7" fmla="*/ 37240 h 40042"/>
                <a:gd name="connsiteX8" fmla="*/ 529469 w 530569"/>
                <a:gd name="connsiteY8" fmla="*/ 43647 h 40042"/>
                <a:gd name="connsiteX9" fmla="*/ 12814 w 530569"/>
                <a:gd name="connsiteY9" fmla="*/ 30833 h 40042"/>
                <a:gd name="connsiteX10" fmla="*/ 523062 w 530569"/>
                <a:gd name="connsiteY10" fmla="*/ 30833 h 40042"/>
                <a:gd name="connsiteX11" fmla="*/ 523062 w 530569"/>
                <a:gd name="connsiteY11" fmla="*/ 12814 h 40042"/>
                <a:gd name="connsiteX12" fmla="*/ 12814 w 530569"/>
                <a:gd name="connsiteY12" fmla="*/ 12814 h 40042"/>
                <a:gd name="connsiteX13" fmla="*/ 12814 w 530569"/>
                <a:gd name="connsiteY13" fmla="*/ 30833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0569" h="40042">
                  <a:moveTo>
                    <a:pt x="529469" y="43647"/>
                  </a:moveTo>
                  <a:lnTo>
                    <a:pt x="6407" y="43647"/>
                  </a:lnTo>
                  <a:cubicBezTo>
                    <a:pt x="2903" y="43647"/>
                    <a:pt x="0" y="40744"/>
                    <a:pt x="0" y="3724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29469" y="0"/>
                  </a:lnTo>
                  <a:cubicBezTo>
                    <a:pt x="532972" y="0"/>
                    <a:pt x="535875" y="2903"/>
                    <a:pt x="535875" y="6407"/>
                  </a:cubicBezTo>
                  <a:lnTo>
                    <a:pt x="535875" y="37240"/>
                  </a:lnTo>
                  <a:cubicBezTo>
                    <a:pt x="535875" y="40844"/>
                    <a:pt x="532972" y="43647"/>
                    <a:pt x="529469" y="43647"/>
                  </a:cubicBezTo>
                  <a:close/>
                  <a:moveTo>
                    <a:pt x="12814" y="30833"/>
                  </a:moveTo>
                  <a:lnTo>
                    <a:pt x="523062" y="30833"/>
                  </a:lnTo>
                  <a:lnTo>
                    <a:pt x="523062" y="12814"/>
                  </a:lnTo>
                  <a:lnTo>
                    <a:pt x="12814" y="12814"/>
                  </a:lnTo>
                  <a:lnTo>
                    <a:pt x="12814" y="3083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ED25F01A-72AF-4A67-83FD-EB381F0DDB7A}"/>
                </a:ext>
              </a:extLst>
            </p:cNvPr>
            <p:cNvSpPr/>
            <p:nvPr/>
          </p:nvSpPr>
          <p:spPr>
            <a:xfrm>
              <a:off x="4051221" y="1984233"/>
              <a:ext cx="600645" cy="40043"/>
            </a:xfrm>
            <a:custGeom>
              <a:avLst/>
              <a:gdLst>
                <a:gd name="connsiteX0" fmla="*/ 596841 w 600644"/>
                <a:gd name="connsiteY0" fmla="*/ 43647 h 40042"/>
                <a:gd name="connsiteX1" fmla="*/ 6407 w 600644"/>
                <a:gd name="connsiteY1" fmla="*/ 43647 h 40042"/>
                <a:gd name="connsiteX2" fmla="*/ 0 w 600644"/>
                <a:gd name="connsiteY2" fmla="*/ 37240 h 40042"/>
                <a:gd name="connsiteX3" fmla="*/ 0 w 600644"/>
                <a:gd name="connsiteY3" fmla="*/ 6407 h 40042"/>
                <a:gd name="connsiteX4" fmla="*/ 6407 w 600644"/>
                <a:gd name="connsiteY4" fmla="*/ 0 h 40042"/>
                <a:gd name="connsiteX5" fmla="*/ 596841 w 600644"/>
                <a:gd name="connsiteY5" fmla="*/ 0 h 40042"/>
                <a:gd name="connsiteX6" fmla="*/ 603247 w 600644"/>
                <a:gd name="connsiteY6" fmla="*/ 6407 h 40042"/>
                <a:gd name="connsiteX7" fmla="*/ 603247 w 600644"/>
                <a:gd name="connsiteY7" fmla="*/ 37240 h 40042"/>
                <a:gd name="connsiteX8" fmla="*/ 596841 w 600644"/>
                <a:gd name="connsiteY8" fmla="*/ 43647 h 40042"/>
                <a:gd name="connsiteX9" fmla="*/ 12814 w 600644"/>
                <a:gd name="connsiteY9" fmla="*/ 30833 h 40042"/>
                <a:gd name="connsiteX10" fmla="*/ 590434 w 600644"/>
                <a:gd name="connsiteY10" fmla="*/ 30833 h 40042"/>
                <a:gd name="connsiteX11" fmla="*/ 590434 w 600644"/>
                <a:gd name="connsiteY11" fmla="*/ 12814 h 40042"/>
                <a:gd name="connsiteX12" fmla="*/ 12814 w 600644"/>
                <a:gd name="connsiteY12" fmla="*/ 12814 h 40042"/>
                <a:gd name="connsiteX13" fmla="*/ 12814 w 600644"/>
                <a:gd name="connsiteY13" fmla="*/ 30833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4" h="40042">
                  <a:moveTo>
                    <a:pt x="596841" y="43647"/>
                  </a:moveTo>
                  <a:lnTo>
                    <a:pt x="6407" y="43647"/>
                  </a:lnTo>
                  <a:cubicBezTo>
                    <a:pt x="2903" y="43647"/>
                    <a:pt x="0" y="40744"/>
                    <a:pt x="0" y="3724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6841" y="0"/>
                  </a:lnTo>
                  <a:cubicBezTo>
                    <a:pt x="600345" y="0"/>
                    <a:pt x="603247" y="2903"/>
                    <a:pt x="603247" y="6407"/>
                  </a:cubicBezTo>
                  <a:lnTo>
                    <a:pt x="603247" y="37240"/>
                  </a:lnTo>
                  <a:cubicBezTo>
                    <a:pt x="603247" y="40844"/>
                    <a:pt x="600345" y="43647"/>
                    <a:pt x="596841" y="43647"/>
                  </a:cubicBezTo>
                  <a:close/>
                  <a:moveTo>
                    <a:pt x="12814" y="30833"/>
                  </a:moveTo>
                  <a:lnTo>
                    <a:pt x="590434" y="30833"/>
                  </a:lnTo>
                  <a:lnTo>
                    <a:pt x="590434" y="12814"/>
                  </a:lnTo>
                  <a:lnTo>
                    <a:pt x="12814" y="12814"/>
                  </a:lnTo>
                  <a:lnTo>
                    <a:pt x="12814" y="3083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915599A3-D33E-469B-9C69-9D2A25922B7E}"/>
                </a:ext>
              </a:extLst>
            </p:cNvPr>
            <p:cNvSpPr/>
            <p:nvPr/>
          </p:nvSpPr>
          <p:spPr>
            <a:xfrm>
              <a:off x="4172851" y="1617740"/>
              <a:ext cx="30032" cy="310333"/>
            </a:xfrm>
            <a:custGeom>
              <a:avLst/>
              <a:gdLst>
                <a:gd name="connsiteX0" fmla="*/ 33136 w 30032"/>
                <a:gd name="connsiteY0" fmla="*/ 317741 h 310333"/>
                <a:gd name="connsiteX1" fmla="*/ 6407 w 30032"/>
                <a:gd name="connsiteY1" fmla="*/ 317741 h 310333"/>
                <a:gd name="connsiteX2" fmla="*/ 0 w 30032"/>
                <a:gd name="connsiteY2" fmla="*/ 311334 h 310333"/>
                <a:gd name="connsiteX3" fmla="*/ 0 w 30032"/>
                <a:gd name="connsiteY3" fmla="*/ 6407 h 310333"/>
                <a:gd name="connsiteX4" fmla="*/ 6407 w 30032"/>
                <a:gd name="connsiteY4" fmla="*/ 0 h 310333"/>
                <a:gd name="connsiteX5" fmla="*/ 33136 w 30032"/>
                <a:gd name="connsiteY5" fmla="*/ 0 h 310333"/>
                <a:gd name="connsiteX6" fmla="*/ 39542 w 30032"/>
                <a:gd name="connsiteY6" fmla="*/ 6407 h 310333"/>
                <a:gd name="connsiteX7" fmla="*/ 39542 w 30032"/>
                <a:gd name="connsiteY7" fmla="*/ 311334 h 310333"/>
                <a:gd name="connsiteX8" fmla="*/ 33136 w 30032"/>
                <a:gd name="connsiteY8" fmla="*/ 317741 h 310333"/>
                <a:gd name="connsiteX9" fmla="*/ 12814 w 30032"/>
                <a:gd name="connsiteY9" fmla="*/ 304927 h 310333"/>
                <a:gd name="connsiteX10" fmla="*/ 26729 w 30032"/>
                <a:gd name="connsiteY10" fmla="*/ 304927 h 310333"/>
                <a:gd name="connsiteX11" fmla="*/ 26729 w 30032"/>
                <a:gd name="connsiteY11" fmla="*/ 12814 h 310333"/>
                <a:gd name="connsiteX12" fmla="*/ 12814 w 30032"/>
                <a:gd name="connsiteY12" fmla="*/ 12814 h 310333"/>
                <a:gd name="connsiteX13" fmla="*/ 12814 w 30032"/>
                <a:gd name="connsiteY13" fmla="*/ 304927 h 31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310333">
                  <a:moveTo>
                    <a:pt x="33136" y="317741"/>
                  </a:moveTo>
                  <a:lnTo>
                    <a:pt x="6407" y="317741"/>
                  </a:lnTo>
                  <a:cubicBezTo>
                    <a:pt x="2903" y="317741"/>
                    <a:pt x="0" y="314838"/>
                    <a:pt x="0" y="3113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3136" y="0"/>
                  </a:lnTo>
                  <a:cubicBezTo>
                    <a:pt x="36639" y="0"/>
                    <a:pt x="39542" y="2903"/>
                    <a:pt x="39542" y="6407"/>
                  </a:cubicBezTo>
                  <a:lnTo>
                    <a:pt x="39542" y="311334"/>
                  </a:lnTo>
                  <a:cubicBezTo>
                    <a:pt x="39542" y="314838"/>
                    <a:pt x="36739" y="317741"/>
                    <a:pt x="33136" y="317741"/>
                  </a:cubicBezTo>
                  <a:close/>
                  <a:moveTo>
                    <a:pt x="12814" y="304927"/>
                  </a:moveTo>
                  <a:lnTo>
                    <a:pt x="26729" y="304927"/>
                  </a:lnTo>
                  <a:lnTo>
                    <a:pt x="26729" y="12814"/>
                  </a:lnTo>
                  <a:lnTo>
                    <a:pt x="12814" y="12814"/>
                  </a:lnTo>
                  <a:lnTo>
                    <a:pt x="12814" y="30492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038EB2C-3DD0-4B0B-AB39-C4174C7FC782}"/>
                </a:ext>
              </a:extLst>
            </p:cNvPr>
            <p:cNvSpPr/>
            <p:nvPr/>
          </p:nvSpPr>
          <p:spPr>
            <a:xfrm>
              <a:off x="4092065" y="1591011"/>
              <a:ext cx="520559" cy="30032"/>
            </a:xfrm>
            <a:custGeom>
              <a:avLst/>
              <a:gdLst>
                <a:gd name="connsiteX0" fmla="*/ 515153 w 520558"/>
                <a:gd name="connsiteY0" fmla="*/ 39542 h 30032"/>
                <a:gd name="connsiteX1" fmla="*/ 6407 w 520558"/>
                <a:gd name="connsiteY1" fmla="*/ 39542 h 30032"/>
                <a:gd name="connsiteX2" fmla="*/ 0 w 520558"/>
                <a:gd name="connsiteY2" fmla="*/ 33136 h 30032"/>
                <a:gd name="connsiteX3" fmla="*/ 0 w 520558"/>
                <a:gd name="connsiteY3" fmla="*/ 6407 h 30032"/>
                <a:gd name="connsiteX4" fmla="*/ 6407 w 520558"/>
                <a:gd name="connsiteY4" fmla="*/ 0 h 30032"/>
                <a:gd name="connsiteX5" fmla="*/ 515153 w 520558"/>
                <a:gd name="connsiteY5" fmla="*/ 0 h 30032"/>
                <a:gd name="connsiteX6" fmla="*/ 521560 w 520558"/>
                <a:gd name="connsiteY6" fmla="*/ 6407 h 30032"/>
                <a:gd name="connsiteX7" fmla="*/ 521560 w 520558"/>
                <a:gd name="connsiteY7" fmla="*/ 33136 h 30032"/>
                <a:gd name="connsiteX8" fmla="*/ 515153 w 520558"/>
                <a:gd name="connsiteY8" fmla="*/ 39542 h 30032"/>
                <a:gd name="connsiteX9" fmla="*/ 12814 w 520558"/>
                <a:gd name="connsiteY9" fmla="*/ 26729 h 30032"/>
                <a:gd name="connsiteX10" fmla="*/ 508746 w 520558"/>
                <a:gd name="connsiteY10" fmla="*/ 26729 h 30032"/>
                <a:gd name="connsiteX11" fmla="*/ 508746 w 520558"/>
                <a:gd name="connsiteY11" fmla="*/ 12814 h 30032"/>
                <a:gd name="connsiteX12" fmla="*/ 12814 w 520558"/>
                <a:gd name="connsiteY12" fmla="*/ 12814 h 30032"/>
                <a:gd name="connsiteX13" fmla="*/ 12814 w 520558"/>
                <a:gd name="connsiteY13" fmla="*/ 26729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58" h="30032">
                  <a:moveTo>
                    <a:pt x="515153" y="39542"/>
                  </a:moveTo>
                  <a:lnTo>
                    <a:pt x="6407" y="39542"/>
                  </a:lnTo>
                  <a:cubicBezTo>
                    <a:pt x="2903" y="39542"/>
                    <a:pt x="0" y="36639"/>
                    <a:pt x="0" y="3313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15153" y="0"/>
                  </a:lnTo>
                  <a:cubicBezTo>
                    <a:pt x="518657" y="0"/>
                    <a:pt x="521560" y="2903"/>
                    <a:pt x="521560" y="6407"/>
                  </a:cubicBezTo>
                  <a:lnTo>
                    <a:pt x="521560" y="33136"/>
                  </a:lnTo>
                  <a:cubicBezTo>
                    <a:pt x="521560" y="36639"/>
                    <a:pt x="518657" y="39542"/>
                    <a:pt x="515153" y="39542"/>
                  </a:cubicBezTo>
                  <a:close/>
                  <a:moveTo>
                    <a:pt x="12814" y="26729"/>
                  </a:moveTo>
                  <a:lnTo>
                    <a:pt x="508746" y="26729"/>
                  </a:lnTo>
                  <a:lnTo>
                    <a:pt x="508746" y="12814"/>
                  </a:lnTo>
                  <a:lnTo>
                    <a:pt x="12814" y="12814"/>
                  </a:lnTo>
                  <a:lnTo>
                    <a:pt x="12814" y="2672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8C9066F3-B10E-480B-A421-2F985191AEF5}"/>
                </a:ext>
              </a:extLst>
            </p:cNvPr>
            <p:cNvSpPr/>
            <p:nvPr/>
          </p:nvSpPr>
          <p:spPr>
            <a:xfrm>
              <a:off x="4115555" y="1457643"/>
              <a:ext cx="470505" cy="140150"/>
            </a:xfrm>
            <a:custGeom>
              <a:avLst/>
              <a:gdLst>
                <a:gd name="connsiteX0" fmla="*/ 468138 w 470505"/>
                <a:gd name="connsiteY0" fmla="*/ 146182 h 140150"/>
                <a:gd name="connsiteX1" fmla="*/ 6442 w 470505"/>
                <a:gd name="connsiteY1" fmla="*/ 146182 h 140150"/>
                <a:gd name="connsiteX2" fmla="*/ 235 w 470505"/>
                <a:gd name="connsiteY2" fmla="*/ 141477 h 140150"/>
                <a:gd name="connsiteX3" fmla="*/ 3239 w 470505"/>
                <a:gd name="connsiteY3" fmla="*/ 134269 h 140150"/>
                <a:gd name="connsiteX4" fmla="*/ 234087 w 470505"/>
                <a:gd name="connsiteY4" fmla="*/ 826 h 140150"/>
                <a:gd name="connsiteX5" fmla="*/ 240493 w 470505"/>
                <a:gd name="connsiteY5" fmla="*/ 826 h 140150"/>
                <a:gd name="connsiteX6" fmla="*/ 471341 w 470505"/>
                <a:gd name="connsiteY6" fmla="*/ 134269 h 140150"/>
                <a:gd name="connsiteX7" fmla="*/ 474345 w 470505"/>
                <a:gd name="connsiteY7" fmla="*/ 141477 h 140150"/>
                <a:gd name="connsiteX8" fmla="*/ 468138 w 470505"/>
                <a:gd name="connsiteY8" fmla="*/ 146182 h 140150"/>
                <a:gd name="connsiteX9" fmla="*/ 30268 w 470505"/>
                <a:gd name="connsiteY9" fmla="*/ 133368 h 140150"/>
                <a:gd name="connsiteX10" fmla="*/ 444212 w 470505"/>
                <a:gd name="connsiteY10" fmla="*/ 133368 h 140150"/>
                <a:gd name="connsiteX11" fmla="*/ 237290 w 470505"/>
                <a:gd name="connsiteY11" fmla="*/ 13640 h 140150"/>
                <a:gd name="connsiteX12" fmla="*/ 30268 w 470505"/>
                <a:gd name="connsiteY12" fmla="*/ 133368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0505" h="140150">
                  <a:moveTo>
                    <a:pt x="468138" y="146182"/>
                  </a:moveTo>
                  <a:lnTo>
                    <a:pt x="6442" y="146182"/>
                  </a:lnTo>
                  <a:cubicBezTo>
                    <a:pt x="3539" y="146182"/>
                    <a:pt x="1036" y="144280"/>
                    <a:pt x="235" y="141477"/>
                  </a:cubicBezTo>
                  <a:cubicBezTo>
                    <a:pt x="-565" y="138674"/>
                    <a:pt x="736" y="135671"/>
                    <a:pt x="3239" y="134269"/>
                  </a:cubicBezTo>
                  <a:lnTo>
                    <a:pt x="234087" y="826"/>
                  </a:lnTo>
                  <a:cubicBezTo>
                    <a:pt x="236089" y="-275"/>
                    <a:pt x="238491" y="-275"/>
                    <a:pt x="240493" y="826"/>
                  </a:cubicBezTo>
                  <a:lnTo>
                    <a:pt x="471341" y="134269"/>
                  </a:lnTo>
                  <a:cubicBezTo>
                    <a:pt x="473844" y="135771"/>
                    <a:pt x="475045" y="138674"/>
                    <a:pt x="474345" y="141477"/>
                  </a:cubicBezTo>
                  <a:cubicBezTo>
                    <a:pt x="473544" y="144180"/>
                    <a:pt x="471041" y="146182"/>
                    <a:pt x="468138" y="146182"/>
                  </a:cubicBezTo>
                  <a:close/>
                  <a:moveTo>
                    <a:pt x="30268" y="133368"/>
                  </a:moveTo>
                  <a:lnTo>
                    <a:pt x="444212" y="133368"/>
                  </a:lnTo>
                  <a:lnTo>
                    <a:pt x="237290" y="13640"/>
                  </a:lnTo>
                  <a:lnTo>
                    <a:pt x="30268" y="13336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825AD39B-C82C-474A-8CCE-C7F0FA8A4910}"/>
                </a:ext>
              </a:extLst>
            </p:cNvPr>
            <p:cNvSpPr/>
            <p:nvPr/>
          </p:nvSpPr>
          <p:spPr>
            <a:xfrm>
              <a:off x="4252937" y="1617740"/>
              <a:ext cx="30032" cy="310333"/>
            </a:xfrm>
            <a:custGeom>
              <a:avLst/>
              <a:gdLst>
                <a:gd name="connsiteX0" fmla="*/ 33136 w 30032"/>
                <a:gd name="connsiteY0" fmla="*/ 317741 h 310333"/>
                <a:gd name="connsiteX1" fmla="*/ 6407 w 30032"/>
                <a:gd name="connsiteY1" fmla="*/ 317741 h 310333"/>
                <a:gd name="connsiteX2" fmla="*/ 0 w 30032"/>
                <a:gd name="connsiteY2" fmla="*/ 311334 h 310333"/>
                <a:gd name="connsiteX3" fmla="*/ 0 w 30032"/>
                <a:gd name="connsiteY3" fmla="*/ 6407 h 310333"/>
                <a:gd name="connsiteX4" fmla="*/ 6407 w 30032"/>
                <a:gd name="connsiteY4" fmla="*/ 0 h 310333"/>
                <a:gd name="connsiteX5" fmla="*/ 33136 w 30032"/>
                <a:gd name="connsiteY5" fmla="*/ 0 h 310333"/>
                <a:gd name="connsiteX6" fmla="*/ 39542 w 30032"/>
                <a:gd name="connsiteY6" fmla="*/ 6407 h 310333"/>
                <a:gd name="connsiteX7" fmla="*/ 39542 w 30032"/>
                <a:gd name="connsiteY7" fmla="*/ 311334 h 310333"/>
                <a:gd name="connsiteX8" fmla="*/ 33136 w 30032"/>
                <a:gd name="connsiteY8" fmla="*/ 317741 h 310333"/>
                <a:gd name="connsiteX9" fmla="*/ 12814 w 30032"/>
                <a:gd name="connsiteY9" fmla="*/ 304927 h 310333"/>
                <a:gd name="connsiteX10" fmla="*/ 26729 w 30032"/>
                <a:gd name="connsiteY10" fmla="*/ 304927 h 310333"/>
                <a:gd name="connsiteX11" fmla="*/ 26729 w 30032"/>
                <a:gd name="connsiteY11" fmla="*/ 12814 h 310333"/>
                <a:gd name="connsiteX12" fmla="*/ 12814 w 30032"/>
                <a:gd name="connsiteY12" fmla="*/ 12814 h 310333"/>
                <a:gd name="connsiteX13" fmla="*/ 12814 w 30032"/>
                <a:gd name="connsiteY13" fmla="*/ 304927 h 31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310333">
                  <a:moveTo>
                    <a:pt x="33136" y="317741"/>
                  </a:moveTo>
                  <a:lnTo>
                    <a:pt x="6407" y="317741"/>
                  </a:lnTo>
                  <a:cubicBezTo>
                    <a:pt x="2903" y="317741"/>
                    <a:pt x="0" y="314838"/>
                    <a:pt x="0" y="3113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3136" y="0"/>
                  </a:lnTo>
                  <a:cubicBezTo>
                    <a:pt x="36639" y="0"/>
                    <a:pt x="39542" y="2903"/>
                    <a:pt x="39542" y="6407"/>
                  </a:cubicBezTo>
                  <a:lnTo>
                    <a:pt x="39542" y="311334"/>
                  </a:lnTo>
                  <a:cubicBezTo>
                    <a:pt x="39542" y="314838"/>
                    <a:pt x="36739" y="317741"/>
                    <a:pt x="33136" y="317741"/>
                  </a:cubicBezTo>
                  <a:close/>
                  <a:moveTo>
                    <a:pt x="12814" y="304927"/>
                  </a:moveTo>
                  <a:lnTo>
                    <a:pt x="26729" y="304927"/>
                  </a:lnTo>
                  <a:lnTo>
                    <a:pt x="26729" y="12814"/>
                  </a:lnTo>
                  <a:lnTo>
                    <a:pt x="12814" y="12814"/>
                  </a:lnTo>
                  <a:lnTo>
                    <a:pt x="12814" y="30492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DA51683-CBAD-4980-97D9-A078D53E6CBC}"/>
                </a:ext>
              </a:extLst>
            </p:cNvPr>
            <p:cNvSpPr/>
            <p:nvPr/>
          </p:nvSpPr>
          <p:spPr>
            <a:xfrm>
              <a:off x="4333023" y="1617740"/>
              <a:ext cx="30032" cy="310333"/>
            </a:xfrm>
            <a:custGeom>
              <a:avLst/>
              <a:gdLst>
                <a:gd name="connsiteX0" fmla="*/ 33136 w 30032"/>
                <a:gd name="connsiteY0" fmla="*/ 317741 h 310333"/>
                <a:gd name="connsiteX1" fmla="*/ 6407 w 30032"/>
                <a:gd name="connsiteY1" fmla="*/ 317741 h 310333"/>
                <a:gd name="connsiteX2" fmla="*/ 0 w 30032"/>
                <a:gd name="connsiteY2" fmla="*/ 311334 h 310333"/>
                <a:gd name="connsiteX3" fmla="*/ 0 w 30032"/>
                <a:gd name="connsiteY3" fmla="*/ 6407 h 310333"/>
                <a:gd name="connsiteX4" fmla="*/ 6407 w 30032"/>
                <a:gd name="connsiteY4" fmla="*/ 0 h 310333"/>
                <a:gd name="connsiteX5" fmla="*/ 33136 w 30032"/>
                <a:gd name="connsiteY5" fmla="*/ 0 h 310333"/>
                <a:gd name="connsiteX6" fmla="*/ 39542 w 30032"/>
                <a:gd name="connsiteY6" fmla="*/ 6407 h 310333"/>
                <a:gd name="connsiteX7" fmla="*/ 39542 w 30032"/>
                <a:gd name="connsiteY7" fmla="*/ 311334 h 310333"/>
                <a:gd name="connsiteX8" fmla="*/ 33136 w 30032"/>
                <a:gd name="connsiteY8" fmla="*/ 317741 h 310333"/>
                <a:gd name="connsiteX9" fmla="*/ 12814 w 30032"/>
                <a:gd name="connsiteY9" fmla="*/ 304927 h 310333"/>
                <a:gd name="connsiteX10" fmla="*/ 26729 w 30032"/>
                <a:gd name="connsiteY10" fmla="*/ 304927 h 310333"/>
                <a:gd name="connsiteX11" fmla="*/ 26729 w 30032"/>
                <a:gd name="connsiteY11" fmla="*/ 12814 h 310333"/>
                <a:gd name="connsiteX12" fmla="*/ 12814 w 30032"/>
                <a:gd name="connsiteY12" fmla="*/ 12814 h 310333"/>
                <a:gd name="connsiteX13" fmla="*/ 12814 w 30032"/>
                <a:gd name="connsiteY13" fmla="*/ 304927 h 31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310333">
                  <a:moveTo>
                    <a:pt x="33136" y="317741"/>
                  </a:moveTo>
                  <a:lnTo>
                    <a:pt x="6407" y="317741"/>
                  </a:lnTo>
                  <a:cubicBezTo>
                    <a:pt x="2903" y="317741"/>
                    <a:pt x="0" y="314838"/>
                    <a:pt x="0" y="3113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3136" y="0"/>
                  </a:lnTo>
                  <a:cubicBezTo>
                    <a:pt x="36639" y="0"/>
                    <a:pt x="39542" y="2903"/>
                    <a:pt x="39542" y="6407"/>
                  </a:cubicBezTo>
                  <a:lnTo>
                    <a:pt x="39542" y="311334"/>
                  </a:lnTo>
                  <a:cubicBezTo>
                    <a:pt x="39542" y="314838"/>
                    <a:pt x="36639" y="317741"/>
                    <a:pt x="33136" y="317741"/>
                  </a:cubicBezTo>
                  <a:close/>
                  <a:moveTo>
                    <a:pt x="12814" y="304927"/>
                  </a:moveTo>
                  <a:lnTo>
                    <a:pt x="26729" y="304927"/>
                  </a:lnTo>
                  <a:lnTo>
                    <a:pt x="26729" y="12814"/>
                  </a:lnTo>
                  <a:lnTo>
                    <a:pt x="12814" y="12814"/>
                  </a:lnTo>
                  <a:lnTo>
                    <a:pt x="12814" y="30492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62D6FD4B-948E-4217-8AE5-92111DC8BA16}"/>
                </a:ext>
              </a:extLst>
            </p:cNvPr>
            <p:cNvSpPr/>
            <p:nvPr/>
          </p:nvSpPr>
          <p:spPr>
            <a:xfrm>
              <a:off x="4413109" y="1617740"/>
              <a:ext cx="30032" cy="310333"/>
            </a:xfrm>
            <a:custGeom>
              <a:avLst/>
              <a:gdLst>
                <a:gd name="connsiteX0" fmla="*/ 33136 w 30032"/>
                <a:gd name="connsiteY0" fmla="*/ 317741 h 310333"/>
                <a:gd name="connsiteX1" fmla="*/ 6407 w 30032"/>
                <a:gd name="connsiteY1" fmla="*/ 317741 h 310333"/>
                <a:gd name="connsiteX2" fmla="*/ 0 w 30032"/>
                <a:gd name="connsiteY2" fmla="*/ 311334 h 310333"/>
                <a:gd name="connsiteX3" fmla="*/ 0 w 30032"/>
                <a:gd name="connsiteY3" fmla="*/ 6407 h 310333"/>
                <a:gd name="connsiteX4" fmla="*/ 6407 w 30032"/>
                <a:gd name="connsiteY4" fmla="*/ 0 h 310333"/>
                <a:gd name="connsiteX5" fmla="*/ 33136 w 30032"/>
                <a:gd name="connsiteY5" fmla="*/ 0 h 310333"/>
                <a:gd name="connsiteX6" fmla="*/ 39542 w 30032"/>
                <a:gd name="connsiteY6" fmla="*/ 6407 h 310333"/>
                <a:gd name="connsiteX7" fmla="*/ 39542 w 30032"/>
                <a:gd name="connsiteY7" fmla="*/ 311334 h 310333"/>
                <a:gd name="connsiteX8" fmla="*/ 33136 w 30032"/>
                <a:gd name="connsiteY8" fmla="*/ 317741 h 310333"/>
                <a:gd name="connsiteX9" fmla="*/ 12814 w 30032"/>
                <a:gd name="connsiteY9" fmla="*/ 304927 h 310333"/>
                <a:gd name="connsiteX10" fmla="*/ 26729 w 30032"/>
                <a:gd name="connsiteY10" fmla="*/ 304927 h 310333"/>
                <a:gd name="connsiteX11" fmla="*/ 26729 w 30032"/>
                <a:gd name="connsiteY11" fmla="*/ 12814 h 310333"/>
                <a:gd name="connsiteX12" fmla="*/ 12814 w 30032"/>
                <a:gd name="connsiteY12" fmla="*/ 12814 h 310333"/>
                <a:gd name="connsiteX13" fmla="*/ 12814 w 30032"/>
                <a:gd name="connsiteY13" fmla="*/ 304927 h 31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310333">
                  <a:moveTo>
                    <a:pt x="33136" y="317741"/>
                  </a:moveTo>
                  <a:lnTo>
                    <a:pt x="6407" y="317741"/>
                  </a:lnTo>
                  <a:cubicBezTo>
                    <a:pt x="2903" y="317741"/>
                    <a:pt x="0" y="314838"/>
                    <a:pt x="0" y="3113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3136" y="0"/>
                  </a:lnTo>
                  <a:cubicBezTo>
                    <a:pt x="36639" y="0"/>
                    <a:pt x="39542" y="2903"/>
                    <a:pt x="39542" y="6407"/>
                  </a:cubicBezTo>
                  <a:lnTo>
                    <a:pt x="39542" y="311334"/>
                  </a:lnTo>
                  <a:cubicBezTo>
                    <a:pt x="39542" y="314838"/>
                    <a:pt x="36639" y="317741"/>
                    <a:pt x="33136" y="317741"/>
                  </a:cubicBezTo>
                  <a:close/>
                  <a:moveTo>
                    <a:pt x="12814" y="304927"/>
                  </a:moveTo>
                  <a:lnTo>
                    <a:pt x="26729" y="304927"/>
                  </a:lnTo>
                  <a:lnTo>
                    <a:pt x="26729" y="12814"/>
                  </a:lnTo>
                  <a:lnTo>
                    <a:pt x="12814" y="12814"/>
                  </a:lnTo>
                  <a:lnTo>
                    <a:pt x="12814" y="30492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A137AB11-3DE5-4CA9-A965-12E8E3FE1D32}"/>
                </a:ext>
              </a:extLst>
            </p:cNvPr>
            <p:cNvSpPr/>
            <p:nvPr/>
          </p:nvSpPr>
          <p:spPr>
            <a:xfrm>
              <a:off x="4493195" y="1617740"/>
              <a:ext cx="30032" cy="310333"/>
            </a:xfrm>
            <a:custGeom>
              <a:avLst/>
              <a:gdLst>
                <a:gd name="connsiteX0" fmla="*/ 33136 w 30032"/>
                <a:gd name="connsiteY0" fmla="*/ 317741 h 310333"/>
                <a:gd name="connsiteX1" fmla="*/ 6407 w 30032"/>
                <a:gd name="connsiteY1" fmla="*/ 317741 h 310333"/>
                <a:gd name="connsiteX2" fmla="*/ 0 w 30032"/>
                <a:gd name="connsiteY2" fmla="*/ 311334 h 310333"/>
                <a:gd name="connsiteX3" fmla="*/ 0 w 30032"/>
                <a:gd name="connsiteY3" fmla="*/ 6407 h 310333"/>
                <a:gd name="connsiteX4" fmla="*/ 6407 w 30032"/>
                <a:gd name="connsiteY4" fmla="*/ 0 h 310333"/>
                <a:gd name="connsiteX5" fmla="*/ 33136 w 30032"/>
                <a:gd name="connsiteY5" fmla="*/ 0 h 310333"/>
                <a:gd name="connsiteX6" fmla="*/ 39542 w 30032"/>
                <a:gd name="connsiteY6" fmla="*/ 6407 h 310333"/>
                <a:gd name="connsiteX7" fmla="*/ 39542 w 30032"/>
                <a:gd name="connsiteY7" fmla="*/ 311334 h 310333"/>
                <a:gd name="connsiteX8" fmla="*/ 33136 w 30032"/>
                <a:gd name="connsiteY8" fmla="*/ 317741 h 310333"/>
                <a:gd name="connsiteX9" fmla="*/ 12814 w 30032"/>
                <a:gd name="connsiteY9" fmla="*/ 304927 h 310333"/>
                <a:gd name="connsiteX10" fmla="*/ 26729 w 30032"/>
                <a:gd name="connsiteY10" fmla="*/ 304927 h 310333"/>
                <a:gd name="connsiteX11" fmla="*/ 26729 w 30032"/>
                <a:gd name="connsiteY11" fmla="*/ 12814 h 310333"/>
                <a:gd name="connsiteX12" fmla="*/ 12814 w 30032"/>
                <a:gd name="connsiteY12" fmla="*/ 12814 h 310333"/>
                <a:gd name="connsiteX13" fmla="*/ 12814 w 30032"/>
                <a:gd name="connsiteY13" fmla="*/ 304927 h 31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310333">
                  <a:moveTo>
                    <a:pt x="33136" y="317741"/>
                  </a:moveTo>
                  <a:lnTo>
                    <a:pt x="6407" y="317741"/>
                  </a:lnTo>
                  <a:cubicBezTo>
                    <a:pt x="2903" y="317741"/>
                    <a:pt x="0" y="314838"/>
                    <a:pt x="0" y="3113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3136" y="0"/>
                  </a:lnTo>
                  <a:cubicBezTo>
                    <a:pt x="36639" y="0"/>
                    <a:pt x="39542" y="2903"/>
                    <a:pt x="39542" y="6407"/>
                  </a:cubicBezTo>
                  <a:lnTo>
                    <a:pt x="39542" y="311334"/>
                  </a:lnTo>
                  <a:cubicBezTo>
                    <a:pt x="39542" y="314838"/>
                    <a:pt x="36639" y="317741"/>
                    <a:pt x="33136" y="317741"/>
                  </a:cubicBezTo>
                  <a:close/>
                  <a:moveTo>
                    <a:pt x="12814" y="304927"/>
                  </a:moveTo>
                  <a:lnTo>
                    <a:pt x="26729" y="304927"/>
                  </a:lnTo>
                  <a:lnTo>
                    <a:pt x="26729" y="12814"/>
                  </a:lnTo>
                  <a:lnTo>
                    <a:pt x="12814" y="12814"/>
                  </a:lnTo>
                  <a:lnTo>
                    <a:pt x="12814" y="30492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6A47431C-DB32-441A-B91B-D6D5437A69A5}"/>
                </a:ext>
              </a:extLst>
            </p:cNvPr>
            <p:cNvSpPr/>
            <p:nvPr/>
          </p:nvSpPr>
          <p:spPr>
            <a:xfrm>
              <a:off x="4323413" y="1507722"/>
              <a:ext cx="50054" cy="50054"/>
            </a:xfrm>
            <a:custGeom>
              <a:avLst/>
              <a:gdLst>
                <a:gd name="connsiteX0" fmla="*/ 29432 w 50053"/>
                <a:gd name="connsiteY0" fmla="*/ 58863 h 50053"/>
                <a:gd name="connsiteX1" fmla="*/ 0 w 50053"/>
                <a:gd name="connsiteY1" fmla="*/ 29432 h 50053"/>
                <a:gd name="connsiteX2" fmla="*/ 29432 w 50053"/>
                <a:gd name="connsiteY2" fmla="*/ 0 h 50053"/>
                <a:gd name="connsiteX3" fmla="*/ 58863 w 50053"/>
                <a:gd name="connsiteY3" fmla="*/ 29432 h 50053"/>
                <a:gd name="connsiteX4" fmla="*/ 29432 w 50053"/>
                <a:gd name="connsiteY4" fmla="*/ 58863 h 50053"/>
                <a:gd name="connsiteX5" fmla="*/ 29432 w 50053"/>
                <a:gd name="connsiteY5" fmla="*/ 12714 h 50053"/>
                <a:gd name="connsiteX6" fmla="*/ 12814 w 50053"/>
                <a:gd name="connsiteY6" fmla="*/ 29331 h 50053"/>
                <a:gd name="connsiteX7" fmla="*/ 29432 w 50053"/>
                <a:gd name="connsiteY7" fmla="*/ 45949 h 50053"/>
                <a:gd name="connsiteX8" fmla="*/ 46050 w 50053"/>
                <a:gd name="connsiteY8" fmla="*/ 29331 h 50053"/>
                <a:gd name="connsiteX9" fmla="*/ 29432 w 50053"/>
                <a:gd name="connsiteY9" fmla="*/ 1271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53" h="50053">
                  <a:moveTo>
                    <a:pt x="29432" y="58863"/>
                  </a:moveTo>
                  <a:cubicBezTo>
                    <a:pt x="13214" y="58863"/>
                    <a:pt x="0" y="45649"/>
                    <a:pt x="0" y="29432"/>
                  </a:cubicBezTo>
                  <a:cubicBezTo>
                    <a:pt x="0" y="13214"/>
                    <a:pt x="13214" y="0"/>
                    <a:pt x="29432" y="0"/>
                  </a:cubicBezTo>
                  <a:cubicBezTo>
                    <a:pt x="45649" y="0"/>
                    <a:pt x="58863" y="13214"/>
                    <a:pt x="58863" y="29432"/>
                  </a:cubicBezTo>
                  <a:cubicBezTo>
                    <a:pt x="58863" y="45549"/>
                    <a:pt x="45649" y="58863"/>
                    <a:pt x="29432" y="58863"/>
                  </a:cubicBezTo>
                  <a:close/>
                  <a:moveTo>
                    <a:pt x="29432" y="12714"/>
                  </a:moveTo>
                  <a:cubicBezTo>
                    <a:pt x="20222" y="12714"/>
                    <a:pt x="12814" y="20222"/>
                    <a:pt x="12814" y="29331"/>
                  </a:cubicBezTo>
                  <a:cubicBezTo>
                    <a:pt x="12814" y="38441"/>
                    <a:pt x="20322" y="45949"/>
                    <a:pt x="29432" y="45949"/>
                  </a:cubicBezTo>
                  <a:cubicBezTo>
                    <a:pt x="38541" y="45949"/>
                    <a:pt x="46050" y="38441"/>
                    <a:pt x="46050" y="29331"/>
                  </a:cubicBezTo>
                  <a:cubicBezTo>
                    <a:pt x="46050" y="20222"/>
                    <a:pt x="38541" y="12714"/>
                    <a:pt x="29432" y="127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6" name="Group 2085">
            <a:extLst>
              <a:ext uri="{FF2B5EF4-FFF2-40B4-BE49-F238E27FC236}">
                <a16:creationId xmlns:a16="http://schemas.microsoft.com/office/drawing/2014/main" id="{B02DB6D9-6EF7-41F3-AFF7-38872093E278}"/>
              </a:ext>
            </a:extLst>
          </p:cNvPr>
          <p:cNvGrpSpPr/>
          <p:nvPr/>
        </p:nvGrpSpPr>
        <p:grpSpPr>
          <a:xfrm>
            <a:off x="5215070" y="1431740"/>
            <a:ext cx="562004" cy="646795"/>
            <a:chOff x="5215070" y="1431740"/>
            <a:chExt cx="562004" cy="646795"/>
          </a:xfrm>
          <a:solidFill>
            <a:srgbClr val="FFFFFF"/>
          </a:solidFill>
        </p:grpSpPr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8517F5E8-D884-4988-9AC4-7CE2A98D0F94}"/>
                </a:ext>
              </a:extLst>
            </p:cNvPr>
            <p:cNvSpPr/>
            <p:nvPr/>
          </p:nvSpPr>
          <p:spPr>
            <a:xfrm>
              <a:off x="5256915" y="1877619"/>
              <a:ext cx="510548" cy="200215"/>
            </a:xfrm>
            <a:custGeom>
              <a:avLst/>
              <a:gdLst>
                <a:gd name="connsiteX0" fmla="*/ 508846 w 510548"/>
                <a:gd name="connsiteY0" fmla="*/ 201316 h 200214"/>
                <a:gd name="connsiteX1" fmla="*/ 6407 w 510548"/>
                <a:gd name="connsiteY1" fmla="*/ 201316 h 200214"/>
                <a:gd name="connsiteX2" fmla="*/ 0 w 510548"/>
                <a:gd name="connsiteY2" fmla="*/ 194909 h 200214"/>
                <a:gd name="connsiteX3" fmla="*/ 0 w 510548"/>
                <a:gd name="connsiteY3" fmla="*/ 6407 h 200214"/>
                <a:gd name="connsiteX4" fmla="*/ 6407 w 510548"/>
                <a:gd name="connsiteY4" fmla="*/ 0 h 200214"/>
                <a:gd name="connsiteX5" fmla="*/ 144655 w 510548"/>
                <a:gd name="connsiteY5" fmla="*/ 0 h 200214"/>
                <a:gd name="connsiteX6" fmla="*/ 151062 w 510548"/>
                <a:gd name="connsiteY6" fmla="*/ 6407 h 200214"/>
                <a:gd name="connsiteX7" fmla="*/ 144655 w 510548"/>
                <a:gd name="connsiteY7" fmla="*/ 12814 h 200214"/>
                <a:gd name="connsiteX8" fmla="*/ 12814 w 510548"/>
                <a:gd name="connsiteY8" fmla="*/ 12814 h 200214"/>
                <a:gd name="connsiteX9" fmla="*/ 12814 w 510548"/>
                <a:gd name="connsiteY9" fmla="*/ 188603 h 200214"/>
                <a:gd name="connsiteX10" fmla="*/ 502339 w 510548"/>
                <a:gd name="connsiteY10" fmla="*/ 188603 h 200214"/>
                <a:gd name="connsiteX11" fmla="*/ 502339 w 510548"/>
                <a:gd name="connsiteY11" fmla="*/ 12814 h 200214"/>
                <a:gd name="connsiteX12" fmla="*/ 370498 w 510548"/>
                <a:gd name="connsiteY12" fmla="*/ 12814 h 200214"/>
                <a:gd name="connsiteX13" fmla="*/ 364091 w 510548"/>
                <a:gd name="connsiteY13" fmla="*/ 6407 h 200214"/>
                <a:gd name="connsiteX14" fmla="*/ 370498 w 510548"/>
                <a:gd name="connsiteY14" fmla="*/ 0 h 200214"/>
                <a:gd name="connsiteX15" fmla="*/ 508746 w 510548"/>
                <a:gd name="connsiteY15" fmla="*/ 0 h 200214"/>
                <a:gd name="connsiteX16" fmla="*/ 515153 w 510548"/>
                <a:gd name="connsiteY16" fmla="*/ 6407 h 200214"/>
                <a:gd name="connsiteX17" fmla="*/ 515153 w 510548"/>
                <a:gd name="connsiteY17" fmla="*/ 194909 h 200214"/>
                <a:gd name="connsiteX18" fmla="*/ 508846 w 510548"/>
                <a:gd name="connsiteY18" fmla="*/ 201316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0548" h="200214">
                  <a:moveTo>
                    <a:pt x="508846" y="201316"/>
                  </a:moveTo>
                  <a:lnTo>
                    <a:pt x="6407" y="201316"/>
                  </a:lnTo>
                  <a:cubicBezTo>
                    <a:pt x="2903" y="201316"/>
                    <a:pt x="0" y="198413"/>
                    <a:pt x="0" y="19490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44655" y="0"/>
                  </a:lnTo>
                  <a:cubicBezTo>
                    <a:pt x="148159" y="0"/>
                    <a:pt x="151062" y="2903"/>
                    <a:pt x="151062" y="6407"/>
                  </a:cubicBezTo>
                  <a:cubicBezTo>
                    <a:pt x="151062" y="9911"/>
                    <a:pt x="148159" y="12814"/>
                    <a:pt x="144655" y="12814"/>
                  </a:cubicBezTo>
                  <a:lnTo>
                    <a:pt x="12814" y="12814"/>
                  </a:lnTo>
                  <a:lnTo>
                    <a:pt x="12814" y="188603"/>
                  </a:lnTo>
                  <a:lnTo>
                    <a:pt x="502339" y="188603"/>
                  </a:lnTo>
                  <a:lnTo>
                    <a:pt x="502339" y="12814"/>
                  </a:lnTo>
                  <a:lnTo>
                    <a:pt x="370498" y="12814"/>
                  </a:lnTo>
                  <a:cubicBezTo>
                    <a:pt x="366994" y="12814"/>
                    <a:pt x="364091" y="9911"/>
                    <a:pt x="364091" y="6407"/>
                  </a:cubicBezTo>
                  <a:cubicBezTo>
                    <a:pt x="364091" y="2903"/>
                    <a:pt x="366994" y="0"/>
                    <a:pt x="370498" y="0"/>
                  </a:cubicBezTo>
                  <a:lnTo>
                    <a:pt x="508746" y="0"/>
                  </a:lnTo>
                  <a:cubicBezTo>
                    <a:pt x="512250" y="0"/>
                    <a:pt x="515153" y="2903"/>
                    <a:pt x="515153" y="6407"/>
                  </a:cubicBezTo>
                  <a:lnTo>
                    <a:pt x="515153" y="194909"/>
                  </a:lnTo>
                  <a:cubicBezTo>
                    <a:pt x="515254" y="198513"/>
                    <a:pt x="512350" y="201316"/>
                    <a:pt x="508846" y="20131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2147DD6D-C517-4F35-9125-84AF0C53DBF4}"/>
                </a:ext>
              </a:extLst>
            </p:cNvPr>
            <p:cNvSpPr/>
            <p:nvPr/>
          </p:nvSpPr>
          <p:spPr>
            <a:xfrm>
              <a:off x="5445317" y="1689417"/>
              <a:ext cx="130140" cy="120129"/>
            </a:xfrm>
            <a:custGeom>
              <a:avLst/>
              <a:gdLst>
                <a:gd name="connsiteX0" fmla="*/ 132042 w 130139"/>
                <a:gd name="connsiteY0" fmla="*/ 127537 h 120128"/>
                <a:gd name="connsiteX1" fmla="*/ 125635 w 130139"/>
                <a:gd name="connsiteY1" fmla="*/ 121130 h 120128"/>
                <a:gd name="connsiteX2" fmla="*/ 125635 w 130139"/>
                <a:gd name="connsiteY2" fmla="*/ 12814 h 120128"/>
                <a:gd name="connsiteX3" fmla="*/ 12814 w 130139"/>
                <a:gd name="connsiteY3" fmla="*/ 12814 h 120128"/>
                <a:gd name="connsiteX4" fmla="*/ 12814 w 130139"/>
                <a:gd name="connsiteY4" fmla="*/ 121230 h 120128"/>
                <a:gd name="connsiteX5" fmla="*/ 6407 w 130139"/>
                <a:gd name="connsiteY5" fmla="*/ 127637 h 120128"/>
                <a:gd name="connsiteX6" fmla="*/ 0 w 130139"/>
                <a:gd name="connsiteY6" fmla="*/ 121230 h 120128"/>
                <a:gd name="connsiteX7" fmla="*/ 0 w 130139"/>
                <a:gd name="connsiteY7" fmla="*/ 6407 h 120128"/>
                <a:gd name="connsiteX8" fmla="*/ 6407 w 130139"/>
                <a:gd name="connsiteY8" fmla="*/ 0 h 120128"/>
                <a:gd name="connsiteX9" fmla="*/ 132042 w 130139"/>
                <a:gd name="connsiteY9" fmla="*/ 0 h 120128"/>
                <a:gd name="connsiteX10" fmla="*/ 138449 w 130139"/>
                <a:gd name="connsiteY10" fmla="*/ 6407 h 120128"/>
                <a:gd name="connsiteX11" fmla="*/ 138449 w 130139"/>
                <a:gd name="connsiteY11" fmla="*/ 121230 h 120128"/>
                <a:gd name="connsiteX12" fmla="*/ 132042 w 130139"/>
                <a:gd name="connsiteY12" fmla="*/ 127537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139" h="120128">
                  <a:moveTo>
                    <a:pt x="132042" y="127537"/>
                  </a:moveTo>
                  <a:cubicBezTo>
                    <a:pt x="128538" y="127537"/>
                    <a:pt x="125635" y="124634"/>
                    <a:pt x="125635" y="121130"/>
                  </a:cubicBezTo>
                  <a:lnTo>
                    <a:pt x="125635" y="12814"/>
                  </a:lnTo>
                  <a:lnTo>
                    <a:pt x="12814" y="12814"/>
                  </a:lnTo>
                  <a:lnTo>
                    <a:pt x="12814" y="121230"/>
                  </a:lnTo>
                  <a:cubicBezTo>
                    <a:pt x="12814" y="124734"/>
                    <a:pt x="9911" y="127637"/>
                    <a:pt x="6407" y="127637"/>
                  </a:cubicBezTo>
                  <a:cubicBezTo>
                    <a:pt x="2903" y="127637"/>
                    <a:pt x="0" y="124734"/>
                    <a:pt x="0" y="12123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32042" y="0"/>
                  </a:lnTo>
                  <a:cubicBezTo>
                    <a:pt x="135546" y="0"/>
                    <a:pt x="138449" y="2903"/>
                    <a:pt x="138449" y="6407"/>
                  </a:cubicBezTo>
                  <a:lnTo>
                    <a:pt x="138449" y="121230"/>
                  </a:lnTo>
                  <a:cubicBezTo>
                    <a:pt x="138449" y="124734"/>
                    <a:pt x="135546" y="127537"/>
                    <a:pt x="132042" y="12753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747B868B-D9CB-4ED7-AB02-12FC1A7AA4AC}"/>
                </a:ext>
              </a:extLst>
            </p:cNvPr>
            <p:cNvSpPr/>
            <p:nvPr/>
          </p:nvSpPr>
          <p:spPr>
            <a:xfrm>
              <a:off x="5445317" y="2066121"/>
              <a:ext cx="130140" cy="10011"/>
            </a:xfrm>
            <a:custGeom>
              <a:avLst/>
              <a:gdLst>
                <a:gd name="connsiteX0" fmla="*/ 132042 w 130139"/>
                <a:gd name="connsiteY0" fmla="*/ 12814 h 10010"/>
                <a:gd name="connsiteX1" fmla="*/ 6407 w 130139"/>
                <a:gd name="connsiteY1" fmla="*/ 12814 h 10010"/>
                <a:gd name="connsiteX2" fmla="*/ 0 w 130139"/>
                <a:gd name="connsiteY2" fmla="*/ 6407 h 10010"/>
                <a:gd name="connsiteX3" fmla="*/ 6407 w 130139"/>
                <a:gd name="connsiteY3" fmla="*/ 0 h 10010"/>
                <a:gd name="connsiteX4" fmla="*/ 132042 w 130139"/>
                <a:gd name="connsiteY4" fmla="*/ 0 h 10010"/>
                <a:gd name="connsiteX5" fmla="*/ 138449 w 130139"/>
                <a:gd name="connsiteY5" fmla="*/ 6407 h 10010"/>
                <a:gd name="connsiteX6" fmla="*/ 132042 w 130139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39" h="10010">
                  <a:moveTo>
                    <a:pt x="13204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32042" y="0"/>
                  </a:lnTo>
                  <a:cubicBezTo>
                    <a:pt x="135546" y="0"/>
                    <a:pt x="138449" y="2903"/>
                    <a:pt x="138449" y="6407"/>
                  </a:cubicBezTo>
                  <a:cubicBezTo>
                    <a:pt x="138449" y="9911"/>
                    <a:pt x="135546" y="12814"/>
                    <a:pt x="13204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9A767576-F4DA-4C40-8EE7-39C63D9024CF}"/>
                </a:ext>
              </a:extLst>
            </p:cNvPr>
            <p:cNvSpPr/>
            <p:nvPr/>
          </p:nvSpPr>
          <p:spPr>
            <a:xfrm>
              <a:off x="5434005" y="1665791"/>
              <a:ext cx="160172" cy="30032"/>
            </a:xfrm>
            <a:custGeom>
              <a:avLst/>
              <a:gdLst>
                <a:gd name="connsiteX0" fmla="*/ 154666 w 160171"/>
                <a:gd name="connsiteY0" fmla="*/ 36439 h 30032"/>
                <a:gd name="connsiteX1" fmla="*/ 6407 w 160171"/>
                <a:gd name="connsiteY1" fmla="*/ 36439 h 30032"/>
                <a:gd name="connsiteX2" fmla="*/ 0 w 160171"/>
                <a:gd name="connsiteY2" fmla="*/ 30032 h 30032"/>
                <a:gd name="connsiteX3" fmla="*/ 0 w 160171"/>
                <a:gd name="connsiteY3" fmla="*/ 6407 h 30032"/>
                <a:gd name="connsiteX4" fmla="*/ 6407 w 160171"/>
                <a:gd name="connsiteY4" fmla="*/ 0 h 30032"/>
                <a:gd name="connsiteX5" fmla="*/ 154666 w 160171"/>
                <a:gd name="connsiteY5" fmla="*/ 0 h 30032"/>
                <a:gd name="connsiteX6" fmla="*/ 161073 w 160171"/>
                <a:gd name="connsiteY6" fmla="*/ 6407 h 30032"/>
                <a:gd name="connsiteX7" fmla="*/ 161073 w 160171"/>
                <a:gd name="connsiteY7" fmla="*/ 30032 h 30032"/>
                <a:gd name="connsiteX8" fmla="*/ 154666 w 160171"/>
                <a:gd name="connsiteY8" fmla="*/ 36439 h 30032"/>
                <a:gd name="connsiteX9" fmla="*/ 12814 w 160171"/>
                <a:gd name="connsiteY9" fmla="*/ 23625 h 30032"/>
                <a:gd name="connsiteX10" fmla="*/ 148259 w 160171"/>
                <a:gd name="connsiteY10" fmla="*/ 23625 h 30032"/>
                <a:gd name="connsiteX11" fmla="*/ 148259 w 160171"/>
                <a:gd name="connsiteY11" fmla="*/ 12814 h 30032"/>
                <a:gd name="connsiteX12" fmla="*/ 12814 w 160171"/>
                <a:gd name="connsiteY12" fmla="*/ 12814 h 30032"/>
                <a:gd name="connsiteX13" fmla="*/ 12814 w 160171"/>
                <a:gd name="connsiteY13" fmla="*/ 2362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30032">
                  <a:moveTo>
                    <a:pt x="154666" y="36439"/>
                  </a:moveTo>
                  <a:lnTo>
                    <a:pt x="6407" y="36439"/>
                  </a:lnTo>
                  <a:cubicBezTo>
                    <a:pt x="2903" y="36439"/>
                    <a:pt x="0" y="33536"/>
                    <a:pt x="0" y="3003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4666" y="0"/>
                  </a:lnTo>
                  <a:cubicBezTo>
                    <a:pt x="158170" y="0"/>
                    <a:pt x="161073" y="2903"/>
                    <a:pt x="161073" y="6407"/>
                  </a:cubicBezTo>
                  <a:lnTo>
                    <a:pt x="161073" y="30032"/>
                  </a:lnTo>
                  <a:cubicBezTo>
                    <a:pt x="161073" y="33536"/>
                    <a:pt x="158270" y="36439"/>
                    <a:pt x="154666" y="36439"/>
                  </a:cubicBezTo>
                  <a:close/>
                  <a:moveTo>
                    <a:pt x="12814" y="23625"/>
                  </a:moveTo>
                  <a:lnTo>
                    <a:pt x="148259" y="23625"/>
                  </a:lnTo>
                  <a:lnTo>
                    <a:pt x="148259" y="12814"/>
                  </a:lnTo>
                  <a:lnTo>
                    <a:pt x="12814" y="12814"/>
                  </a:lnTo>
                  <a:lnTo>
                    <a:pt x="12814" y="2362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66C8DC44-A004-44BC-9139-3F052F8AB68F}"/>
                </a:ext>
              </a:extLst>
            </p:cNvPr>
            <p:cNvSpPr/>
            <p:nvPr/>
          </p:nvSpPr>
          <p:spPr>
            <a:xfrm>
              <a:off x="5395164" y="1798234"/>
              <a:ext cx="230247" cy="280301"/>
            </a:xfrm>
            <a:custGeom>
              <a:avLst/>
              <a:gdLst>
                <a:gd name="connsiteX0" fmla="*/ 232450 w 230247"/>
                <a:gd name="connsiteY0" fmla="*/ 280802 h 280300"/>
                <a:gd name="connsiteX1" fmla="*/ 6407 w 230247"/>
                <a:gd name="connsiteY1" fmla="*/ 280802 h 280300"/>
                <a:gd name="connsiteX2" fmla="*/ 0 w 230247"/>
                <a:gd name="connsiteY2" fmla="*/ 274395 h 280300"/>
                <a:gd name="connsiteX3" fmla="*/ 0 w 230247"/>
                <a:gd name="connsiteY3" fmla="*/ 109317 h 280300"/>
                <a:gd name="connsiteX4" fmla="*/ 109317 w 230247"/>
                <a:gd name="connsiteY4" fmla="*/ 0 h 280300"/>
                <a:gd name="connsiteX5" fmla="*/ 129539 w 230247"/>
                <a:gd name="connsiteY5" fmla="*/ 0 h 280300"/>
                <a:gd name="connsiteX6" fmla="*/ 238856 w 230247"/>
                <a:gd name="connsiteY6" fmla="*/ 109317 h 280300"/>
                <a:gd name="connsiteX7" fmla="*/ 238856 w 230247"/>
                <a:gd name="connsiteY7" fmla="*/ 274295 h 280300"/>
                <a:gd name="connsiteX8" fmla="*/ 232450 w 230247"/>
                <a:gd name="connsiteY8" fmla="*/ 280802 h 280300"/>
                <a:gd name="connsiteX9" fmla="*/ 12814 w 230247"/>
                <a:gd name="connsiteY9" fmla="*/ 267988 h 280300"/>
                <a:gd name="connsiteX10" fmla="*/ 226043 w 230247"/>
                <a:gd name="connsiteY10" fmla="*/ 267988 h 280300"/>
                <a:gd name="connsiteX11" fmla="*/ 226043 w 230247"/>
                <a:gd name="connsiteY11" fmla="*/ 109317 h 280300"/>
                <a:gd name="connsiteX12" fmla="*/ 129539 w 230247"/>
                <a:gd name="connsiteY12" fmla="*/ 12814 h 280300"/>
                <a:gd name="connsiteX13" fmla="*/ 109317 w 230247"/>
                <a:gd name="connsiteY13" fmla="*/ 12814 h 280300"/>
                <a:gd name="connsiteX14" fmla="*/ 12814 w 230247"/>
                <a:gd name="connsiteY14" fmla="*/ 109317 h 280300"/>
                <a:gd name="connsiteX15" fmla="*/ 12814 w 230247"/>
                <a:gd name="connsiteY15" fmla="*/ 267988 h 28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47" h="280300">
                  <a:moveTo>
                    <a:pt x="232450" y="280802"/>
                  </a:moveTo>
                  <a:lnTo>
                    <a:pt x="6407" y="280802"/>
                  </a:lnTo>
                  <a:cubicBezTo>
                    <a:pt x="2903" y="280802"/>
                    <a:pt x="0" y="277898"/>
                    <a:pt x="0" y="274395"/>
                  </a:cubicBezTo>
                  <a:lnTo>
                    <a:pt x="0" y="109317"/>
                  </a:lnTo>
                  <a:cubicBezTo>
                    <a:pt x="0" y="49053"/>
                    <a:pt x="49053" y="0"/>
                    <a:pt x="109317" y="0"/>
                  </a:cubicBezTo>
                  <a:lnTo>
                    <a:pt x="129539" y="0"/>
                  </a:lnTo>
                  <a:cubicBezTo>
                    <a:pt x="189804" y="0"/>
                    <a:pt x="238856" y="49053"/>
                    <a:pt x="238856" y="109317"/>
                  </a:cubicBezTo>
                  <a:lnTo>
                    <a:pt x="238856" y="274295"/>
                  </a:lnTo>
                  <a:cubicBezTo>
                    <a:pt x="238856" y="277898"/>
                    <a:pt x="235953" y="280802"/>
                    <a:pt x="232450" y="280802"/>
                  </a:cubicBezTo>
                  <a:close/>
                  <a:moveTo>
                    <a:pt x="12814" y="267988"/>
                  </a:moveTo>
                  <a:lnTo>
                    <a:pt x="226043" y="267988"/>
                  </a:lnTo>
                  <a:lnTo>
                    <a:pt x="226043" y="109317"/>
                  </a:lnTo>
                  <a:cubicBezTo>
                    <a:pt x="226043" y="56060"/>
                    <a:pt x="182696" y="12814"/>
                    <a:pt x="129539" y="12814"/>
                  </a:cubicBezTo>
                  <a:lnTo>
                    <a:pt x="109317" y="12814"/>
                  </a:lnTo>
                  <a:cubicBezTo>
                    <a:pt x="56060" y="12814"/>
                    <a:pt x="12814" y="56160"/>
                    <a:pt x="12814" y="109317"/>
                  </a:cubicBezTo>
                  <a:lnTo>
                    <a:pt x="12814" y="26798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B454614C-1EB3-4FA7-97B5-687E81795EC1}"/>
                </a:ext>
              </a:extLst>
            </p:cNvPr>
            <p:cNvSpPr/>
            <p:nvPr/>
          </p:nvSpPr>
          <p:spPr>
            <a:xfrm>
              <a:off x="5436708" y="1837576"/>
              <a:ext cx="150161" cy="80086"/>
            </a:xfrm>
            <a:custGeom>
              <a:avLst/>
              <a:gdLst>
                <a:gd name="connsiteX0" fmla="*/ 149360 w 150161"/>
                <a:gd name="connsiteY0" fmla="*/ 81287 h 80085"/>
                <a:gd name="connsiteX1" fmla="*/ 6407 w 150161"/>
                <a:gd name="connsiteY1" fmla="*/ 81287 h 80085"/>
                <a:gd name="connsiteX2" fmla="*/ 0 w 150161"/>
                <a:gd name="connsiteY2" fmla="*/ 74880 h 80085"/>
                <a:gd name="connsiteX3" fmla="*/ 0 w 150161"/>
                <a:gd name="connsiteY3" fmla="*/ 64069 h 80085"/>
                <a:gd name="connsiteX4" fmla="*/ 64069 w 150161"/>
                <a:gd name="connsiteY4" fmla="*/ 0 h 80085"/>
                <a:gd name="connsiteX5" fmla="*/ 91798 w 150161"/>
                <a:gd name="connsiteY5" fmla="*/ 0 h 80085"/>
                <a:gd name="connsiteX6" fmla="*/ 155867 w 150161"/>
                <a:gd name="connsiteY6" fmla="*/ 64069 h 80085"/>
                <a:gd name="connsiteX7" fmla="*/ 155867 w 150161"/>
                <a:gd name="connsiteY7" fmla="*/ 74880 h 80085"/>
                <a:gd name="connsiteX8" fmla="*/ 149360 w 150161"/>
                <a:gd name="connsiteY8" fmla="*/ 81287 h 80085"/>
                <a:gd name="connsiteX9" fmla="*/ 12814 w 150161"/>
                <a:gd name="connsiteY9" fmla="*/ 68474 h 80085"/>
                <a:gd name="connsiteX10" fmla="*/ 142953 w 150161"/>
                <a:gd name="connsiteY10" fmla="*/ 68474 h 80085"/>
                <a:gd name="connsiteX11" fmla="*/ 142953 w 150161"/>
                <a:gd name="connsiteY11" fmla="*/ 64069 h 80085"/>
                <a:gd name="connsiteX12" fmla="*/ 91698 w 150161"/>
                <a:gd name="connsiteY12" fmla="*/ 12814 h 80085"/>
                <a:gd name="connsiteX13" fmla="*/ 63969 w 150161"/>
                <a:gd name="connsiteY13" fmla="*/ 12814 h 80085"/>
                <a:gd name="connsiteX14" fmla="*/ 12714 w 150161"/>
                <a:gd name="connsiteY14" fmla="*/ 64069 h 80085"/>
                <a:gd name="connsiteX15" fmla="*/ 12714 w 150161"/>
                <a:gd name="connsiteY15" fmla="*/ 6847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0161" h="80085">
                  <a:moveTo>
                    <a:pt x="149360" y="81287"/>
                  </a:moveTo>
                  <a:lnTo>
                    <a:pt x="6407" y="81287"/>
                  </a:lnTo>
                  <a:cubicBezTo>
                    <a:pt x="2903" y="81287"/>
                    <a:pt x="0" y="78384"/>
                    <a:pt x="0" y="74880"/>
                  </a:cubicBezTo>
                  <a:lnTo>
                    <a:pt x="0" y="64069"/>
                  </a:lnTo>
                  <a:cubicBezTo>
                    <a:pt x="0" y="28731"/>
                    <a:pt x="28731" y="0"/>
                    <a:pt x="64069" y="0"/>
                  </a:cubicBezTo>
                  <a:lnTo>
                    <a:pt x="91798" y="0"/>
                  </a:lnTo>
                  <a:cubicBezTo>
                    <a:pt x="127136" y="0"/>
                    <a:pt x="155867" y="28731"/>
                    <a:pt x="155867" y="64069"/>
                  </a:cubicBezTo>
                  <a:lnTo>
                    <a:pt x="155867" y="74880"/>
                  </a:lnTo>
                  <a:cubicBezTo>
                    <a:pt x="155767" y="78384"/>
                    <a:pt x="152864" y="81287"/>
                    <a:pt x="149360" y="81287"/>
                  </a:cubicBezTo>
                  <a:close/>
                  <a:moveTo>
                    <a:pt x="12814" y="68474"/>
                  </a:moveTo>
                  <a:lnTo>
                    <a:pt x="142953" y="68474"/>
                  </a:lnTo>
                  <a:lnTo>
                    <a:pt x="142953" y="64069"/>
                  </a:lnTo>
                  <a:cubicBezTo>
                    <a:pt x="142953" y="35838"/>
                    <a:pt x="120029" y="12814"/>
                    <a:pt x="91698" y="12814"/>
                  </a:cubicBezTo>
                  <a:lnTo>
                    <a:pt x="63969" y="12814"/>
                  </a:lnTo>
                  <a:cubicBezTo>
                    <a:pt x="35738" y="12814"/>
                    <a:pt x="12714" y="35738"/>
                    <a:pt x="12714" y="64069"/>
                  </a:cubicBezTo>
                  <a:lnTo>
                    <a:pt x="12714" y="6847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2ACBA5E7-0DDE-4ECE-A27D-66F567EEA4FA}"/>
                </a:ext>
              </a:extLst>
            </p:cNvPr>
            <p:cNvSpPr/>
            <p:nvPr/>
          </p:nvSpPr>
          <p:spPr>
            <a:xfrm>
              <a:off x="5283544" y="1909053"/>
              <a:ext cx="90097" cy="140150"/>
            </a:xfrm>
            <a:custGeom>
              <a:avLst/>
              <a:gdLst>
                <a:gd name="connsiteX0" fmla="*/ 93500 w 90096"/>
                <a:gd name="connsiteY0" fmla="*/ 144555 h 140150"/>
                <a:gd name="connsiteX1" fmla="*/ 6407 w 90096"/>
                <a:gd name="connsiteY1" fmla="*/ 144555 h 140150"/>
                <a:gd name="connsiteX2" fmla="*/ 0 w 90096"/>
                <a:gd name="connsiteY2" fmla="*/ 138148 h 140150"/>
                <a:gd name="connsiteX3" fmla="*/ 0 w 90096"/>
                <a:gd name="connsiteY3" fmla="*/ 49153 h 140150"/>
                <a:gd name="connsiteX4" fmla="*/ 49153 w 90096"/>
                <a:gd name="connsiteY4" fmla="*/ 0 h 140150"/>
                <a:gd name="connsiteX5" fmla="*/ 50755 w 90096"/>
                <a:gd name="connsiteY5" fmla="*/ 0 h 140150"/>
                <a:gd name="connsiteX6" fmla="*/ 99907 w 90096"/>
                <a:gd name="connsiteY6" fmla="*/ 49153 h 140150"/>
                <a:gd name="connsiteX7" fmla="*/ 99907 w 90096"/>
                <a:gd name="connsiteY7" fmla="*/ 138148 h 140150"/>
                <a:gd name="connsiteX8" fmla="*/ 93500 w 90096"/>
                <a:gd name="connsiteY8" fmla="*/ 144555 h 140150"/>
                <a:gd name="connsiteX9" fmla="*/ 12814 w 90096"/>
                <a:gd name="connsiteY9" fmla="*/ 131741 h 140150"/>
                <a:gd name="connsiteX10" fmla="*/ 87094 w 90096"/>
                <a:gd name="connsiteY10" fmla="*/ 131741 h 140150"/>
                <a:gd name="connsiteX11" fmla="*/ 87094 w 90096"/>
                <a:gd name="connsiteY11" fmla="*/ 49153 h 140150"/>
                <a:gd name="connsiteX12" fmla="*/ 50755 w 90096"/>
                <a:gd name="connsiteY12" fmla="*/ 12814 h 140150"/>
                <a:gd name="connsiteX13" fmla="*/ 49153 w 90096"/>
                <a:gd name="connsiteY13" fmla="*/ 12814 h 140150"/>
                <a:gd name="connsiteX14" fmla="*/ 12814 w 90096"/>
                <a:gd name="connsiteY14" fmla="*/ 49153 h 140150"/>
                <a:gd name="connsiteX15" fmla="*/ 12814 w 90096"/>
                <a:gd name="connsiteY15" fmla="*/ 131741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096" h="140150">
                  <a:moveTo>
                    <a:pt x="93500" y="144555"/>
                  </a:moveTo>
                  <a:lnTo>
                    <a:pt x="6407" y="144555"/>
                  </a:lnTo>
                  <a:cubicBezTo>
                    <a:pt x="2903" y="144555"/>
                    <a:pt x="0" y="141652"/>
                    <a:pt x="0" y="138148"/>
                  </a:cubicBezTo>
                  <a:lnTo>
                    <a:pt x="0" y="49153"/>
                  </a:lnTo>
                  <a:cubicBezTo>
                    <a:pt x="0" y="22024"/>
                    <a:pt x="22024" y="0"/>
                    <a:pt x="49153" y="0"/>
                  </a:cubicBezTo>
                  <a:lnTo>
                    <a:pt x="50755" y="0"/>
                  </a:lnTo>
                  <a:cubicBezTo>
                    <a:pt x="77884" y="0"/>
                    <a:pt x="99907" y="22024"/>
                    <a:pt x="99907" y="49153"/>
                  </a:cubicBezTo>
                  <a:lnTo>
                    <a:pt x="99907" y="138148"/>
                  </a:lnTo>
                  <a:cubicBezTo>
                    <a:pt x="99907" y="141652"/>
                    <a:pt x="97104" y="144555"/>
                    <a:pt x="93500" y="144555"/>
                  </a:cubicBezTo>
                  <a:close/>
                  <a:moveTo>
                    <a:pt x="12814" y="131741"/>
                  </a:moveTo>
                  <a:lnTo>
                    <a:pt x="87094" y="131741"/>
                  </a:lnTo>
                  <a:lnTo>
                    <a:pt x="87094" y="49153"/>
                  </a:lnTo>
                  <a:cubicBezTo>
                    <a:pt x="87094" y="29131"/>
                    <a:pt x="70776" y="12814"/>
                    <a:pt x="50755" y="12814"/>
                  </a:cubicBezTo>
                  <a:lnTo>
                    <a:pt x="49153" y="12814"/>
                  </a:lnTo>
                  <a:cubicBezTo>
                    <a:pt x="29131" y="12814"/>
                    <a:pt x="12814" y="29131"/>
                    <a:pt x="12814" y="49153"/>
                  </a:cubicBezTo>
                  <a:lnTo>
                    <a:pt x="12814" y="13174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1C6FAF71-BBEE-4B7A-A4AC-89595812D5B2}"/>
                </a:ext>
              </a:extLst>
            </p:cNvPr>
            <p:cNvSpPr/>
            <p:nvPr/>
          </p:nvSpPr>
          <p:spPr>
            <a:xfrm>
              <a:off x="5493493" y="1551369"/>
              <a:ext cx="40043" cy="120129"/>
            </a:xfrm>
            <a:custGeom>
              <a:avLst/>
              <a:gdLst>
                <a:gd name="connsiteX0" fmla="*/ 35715 w 40042"/>
                <a:gd name="connsiteY0" fmla="*/ 127237 h 120128"/>
                <a:gd name="connsiteX1" fmla="*/ 6383 w 40042"/>
                <a:gd name="connsiteY1" fmla="*/ 127237 h 120128"/>
                <a:gd name="connsiteX2" fmla="*/ 1578 w 40042"/>
                <a:gd name="connsiteY2" fmla="*/ 125034 h 120128"/>
                <a:gd name="connsiteX3" fmla="*/ 77 w 40042"/>
                <a:gd name="connsiteY3" fmla="*/ 120029 h 120128"/>
                <a:gd name="connsiteX4" fmla="*/ 14792 w 40042"/>
                <a:gd name="connsiteY4" fmla="*/ 5606 h 120128"/>
                <a:gd name="connsiteX5" fmla="*/ 21099 w 40042"/>
                <a:gd name="connsiteY5" fmla="*/ 0 h 120128"/>
                <a:gd name="connsiteX6" fmla="*/ 27406 w 40042"/>
                <a:gd name="connsiteY6" fmla="*/ 5606 h 120128"/>
                <a:gd name="connsiteX7" fmla="*/ 42122 w 40042"/>
                <a:gd name="connsiteY7" fmla="*/ 120029 h 120128"/>
                <a:gd name="connsiteX8" fmla="*/ 40620 w 40042"/>
                <a:gd name="connsiteY8" fmla="*/ 125034 h 120128"/>
                <a:gd name="connsiteX9" fmla="*/ 35715 w 40042"/>
                <a:gd name="connsiteY9" fmla="*/ 127237 h 120128"/>
                <a:gd name="connsiteX10" fmla="*/ 13591 w 40042"/>
                <a:gd name="connsiteY10" fmla="*/ 114423 h 120128"/>
                <a:gd name="connsiteX11" fmla="*/ 28407 w 40042"/>
                <a:gd name="connsiteY11" fmla="*/ 114423 h 120128"/>
                <a:gd name="connsiteX12" fmla="*/ 20999 w 40042"/>
                <a:gd name="connsiteY12" fmla="*/ 56761 h 120128"/>
                <a:gd name="connsiteX13" fmla="*/ 13591 w 40042"/>
                <a:gd name="connsiteY13" fmla="*/ 114423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042" h="120128">
                  <a:moveTo>
                    <a:pt x="35715" y="127237"/>
                  </a:moveTo>
                  <a:lnTo>
                    <a:pt x="6383" y="127237"/>
                  </a:lnTo>
                  <a:cubicBezTo>
                    <a:pt x="4581" y="127237"/>
                    <a:pt x="2779" y="126436"/>
                    <a:pt x="1578" y="125034"/>
                  </a:cubicBezTo>
                  <a:cubicBezTo>
                    <a:pt x="377" y="123633"/>
                    <a:pt x="-224" y="121831"/>
                    <a:pt x="77" y="120029"/>
                  </a:cubicBezTo>
                  <a:lnTo>
                    <a:pt x="14792" y="5606"/>
                  </a:lnTo>
                  <a:cubicBezTo>
                    <a:pt x="15193" y="2403"/>
                    <a:pt x="17896" y="0"/>
                    <a:pt x="21099" y="0"/>
                  </a:cubicBezTo>
                  <a:cubicBezTo>
                    <a:pt x="24303" y="0"/>
                    <a:pt x="27005" y="2403"/>
                    <a:pt x="27406" y="5606"/>
                  </a:cubicBezTo>
                  <a:lnTo>
                    <a:pt x="42122" y="120029"/>
                  </a:lnTo>
                  <a:cubicBezTo>
                    <a:pt x="42322" y="121831"/>
                    <a:pt x="41821" y="123733"/>
                    <a:pt x="40620" y="125034"/>
                  </a:cubicBezTo>
                  <a:cubicBezTo>
                    <a:pt x="39419" y="126336"/>
                    <a:pt x="37517" y="127237"/>
                    <a:pt x="35715" y="127237"/>
                  </a:cubicBezTo>
                  <a:close/>
                  <a:moveTo>
                    <a:pt x="13591" y="114423"/>
                  </a:moveTo>
                  <a:lnTo>
                    <a:pt x="28407" y="114423"/>
                  </a:lnTo>
                  <a:lnTo>
                    <a:pt x="20999" y="56761"/>
                  </a:lnTo>
                  <a:lnTo>
                    <a:pt x="13591" y="11442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EFE6394-252E-43DE-9DF9-9804F2F860AA}"/>
                </a:ext>
              </a:extLst>
            </p:cNvPr>
            <p:cNvSpPr/>
            <p:nvPr/>
          </p:nvSpPr>
          <p:spPr>
            <a:xfrm>
              <a:off x="5508185" y="1431740"/>
              <a:ext cx="10011" cy="150161"/>
            </a:xfrm>
            <a:custGeom>
              <a:avLst/>
              <a:gdLst>
                <a:gd name="connsiteX0" fmla="*/ 6407 w 10010"/>
                <a:gd name="connsiteY0" fmla="*/ 155066 h 150161"/>
                <a:gd name="connsiteX1" fmla="*/ 0 w 10010"/>
                <a:gd name="connsiteY1" fmla="*/ 148660 h 150161"/>
                <a:gd name="connsiteX2" fmla="*/ 0 w 10010"/>
                <a:gd name="connsiteY2" fmla="*/ 6407 h 150161"/>
                <a:gd name="connsiteX3" fmla="*/ 6407 w 10010"/>
                <a:gd name="connsiteY3" fmla="*/ 0 h 150161"/>
                <a:gd name="connsiteX4" fmla="*/ 12814 w 10010"/>
                <a:gd name="connsiteY4" fmla="*/ 6407 h 150161"/>
                <a:gd name="connsiteX5" fmla="*/ 12814 w 10010"/>
                <a:gd name="connsiteY5" fmla="*/ 148660 h 150161"/>
                <a:gd name="connsiteX6" fmla="*/ 6407 w 10010"/>
                <a:gd name="connsiteY6" fmla="*/ 155066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50161">
                  <a:moveTo>
                    <a:pt x="6407" y="155066"/>
                  </a:moveTo>
                  <a:cubicBezTo>
                    <a:pt x="2903" y="155066"/>
                    <a:pt x="0" y="152163"/>
                    <a:pt x="0" y="14866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48660"/>
                  </a:lnTo>
                  <a:cubicBezTo>
                    <a:pt x="12814" y="152163"/>
                    <a:pt x="9911" y="155066"/>
                    <a:pt x="6407" y="15506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27B044E-688B-4F96-AC38-A301EA2B0070}"/>
                </a:ext>
              </a:extLst>
            </p:cNvPr>
            <p:cNvSpPr/>
            <p:nvPr/>
          </p:nvSpPr>
          <p:spPr>
            <a:xfrm>
              <a:off x="5464538" y="1473385"/>
              <a:ext cx="100107" cy="10011"/>
            </a:xfrm>
            <a:custGeom>
              <a:avLst/>
              <a:gdLst>
                <a:gd name="connsiteX0" fmla="*/ 93700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3700 w 100107"/>
                <a:gd name="connsiteY4" fmla="*/ 0 h 10010"/>
                <a:gd name="connsiteX5" fmla="*/ 100107 w 100107"/>
                <a:gd name="connsiteY5" fmla="*/ 6407 h 10010"/>
                <a:gd name="connsiteX6" fmla="*/ 93700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370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3700" y="0"/>
                  </a:lnTo>
                  <a:cubicBezTo>
                    <a:pt x="97204" y="0"/>
                    <a:pt x="100107" y="2903"/>
                    <a:pt x="100107" y="6407"/>
                  </a:cubicBezTo>
                  <a:cubicBezTo>
                    <a:pt x="100107" y="9911"/>
                    <a:pt x="97204" y="12814"/>
                    <a:pt x="9370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581B94EC-9A1E-40DC-8650-98DF0780923B}"/>
                </a:ext>
              </a:extLst>
            </p:cNvPr>
            <p:cNvSpPr/>
            <p:nvPr/>
          </p:nvSpPr>
          <p:spPr>
            <a:xfrm>
              <a:off x="5459132" y="1940286"/>
              <a:ext cx="110118" cy="130140"/>
            </a:xfrm>
            <a:custGeom>
              <a:avLst/>
              <a:gdLst>
                <a:gd name="connsiteX0" fmla="*/ 104612 w 110118"/>
                <a:gd name="connsiteY0" fmla="*/ 137448 h 130139"/>
                <a:gd name="connsiteX1" fmla="*/ 6407 w 110118"/>
                <a:gd name="connsiteY1" fmla="*/ 137448 h 130139"/>
                <a:gd name="connsiteX2" fmla="*/ 0 w 110118"/>
                <a:gd name="connsiteY2" fmla="*/ 131041 h 130139"/>
                <a:gd name="connsiteX3" fmla="*/ 0 w 110118"/>
                <a:gd name="connsiteY3" fmla="*/ 6407 h 130139"/>
                <a:gd name="connsiteX4" fmla="*/ 6407 w 110118"/>
                <a:gd name="connsiteY4" fmla="*/ 0 h 130139"/>
                <a:gd name="connsiteX5" fmla="*/ 104612 w 110118"/>
                <a:gd name="connsiteY5" fmla="*/ 0 h 130139"/>
                <a:gd name="connsiteX6" fmla="*/ 111019 w 110118"/>
                <a:gd name="connsiteY6" fmla="*/ 6407 h 130139"/>
                <a:gd name="connsiteX7" fmla="*/ 111019 w 110118"/>
                <a:gd name="connsiteY7" fmla="*/ 130941 h 130139"/>
                <a:gd name="connsiteX8" fmla="*/ 104612 w 110118"/>
                <a:gd name="connsiteY8" fmla="*/ 137448 h 130139"/>
                <a:gd name="connsiteX9" fmla="*/ 12714 w 110118"/>
                <a:gd name="connsiteY9" fmla="*/ 124634 h 130139"/>
                <a:gd name="connsiteX10" fmla="*/ 98105 w 110118"/>
                <a:gd name="connsiteY10" fmla="*/ 124634 h 130139"/>
                <a:gd name="connsiteX11" fmla="*/ 98105 w 110118"/>
                <a:gd name="connsiteY11" fmla="*/ 12814 h 130139"/>
                <a:gd name="connsiteX12" fmla="*/ 12714 w 110118"/>
                <a:gd name="connsiteY12" fmla="*/ 12814 h 130139"/>
                <a:gd name="connsiteX13" fmla="*/ 12714 w 110118"/>
                <a:gd name="connsiteY13" fmla="*/ 124634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30139">
                  <a:moveTo>
                    <a:pt x="104612" y="137448"/>
                  </a:moveTo>
                  <a:lnTo>
                    <a:pt x="6407" y="137448"/>
                  </a:lnTo>
                  <a:cubicBezTo>
                    <a:pt x="2903" y="137448"/>
                    <a:pt x="0" y="134544"/>
                    <a:pt x="0" y="13104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04612" y="0"/>
                  </a:lnTo>
                  <a:cubicBezTo>
                    <a:pt x="108116" y="0"/>
                    <a:pt x="111019" y="2903"/>
                    <a:pt x="111019" y="6407"/>
                  </a:cubicBezTo>
                  <a:lnTo>
                    <a:pt x="111019" y="130941"/>
                  </a:lnTo>
                  <a:cubicBezTo>
                    <a:pt x="111019" y="134544"/>
                    <a:pt x="108116" y="137448"/>
                    <a:pt x="104612" y="137448"/>
                  </a:cubicBezTo>
                  <a:close/>
                  <a:moveTo>
                    <a:pt x="12714" y="124634"/>
                  </a:moveTo>
                  <a:lnTo>
                    <a:pt x="98105" y="124634"/>
                  </a:lnTo>
                  <a:lnTo>
                    <a:pt x="98105" y="12814"/>
                  </a:lnTo>
                  <a:lnTo>
                    <a:pt x="12714" y="12814"/>
                  </a:lnTo>
                  <a:lnTo>
                    <a:pt x="12714" y="12463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ED48D904-6E3F-46E0-8772-13CE470C5BF2}"/>
                </a:ext>
              </a:extLst>
            </p:cNvPr>
            <p:cNvSpPr/>
            <p:nvPr/>
          </p:nvSpPr>
          <p:spPr>
            <a:xfrm>
              <a:off x="5508185" y="1940286"/>
              <a:ext cx="10011" cy="130140"/>
            </a:xfrm>
            <a:custGeom>
              <a:avLst/>
              <a:gdLst>
                <a:gd name="connsiteX0" fmla="*/ 6407 w 10010"/>
                <a:gd name="connsiteY0" fmla="*/ 138749 h 130139"/>
                <a:gd name="connsiteX1" fmla="*/ 0 w 10010"/>
                <a:gd name="connsiteY1" fmla="*/ 132342 h 130139"/>
                <a:gd name="connsiteX2" fmla="*/ 0 w 10010"/>
                <a:gd name="connsiteY2" fmla="*/ 6407 h 130139"/>
                <a:gd name="connsiteX3" fmla="*/ 6407 w 10010"/>
                <a:gd name="connsiteY3" fmla="*/ 0 h 130139"/>
                <a:gd name="connsiteX4" fmla="*/ 12814 w 10010"/>
                <a:gd name="connsiteY4" fmla="*/ 6407 h 130139"/>
                <a:gd name="connsiteX5" fmla="*/ 12814 w 10010"/>
                <a:gd name="connsiteY5" fmla="*/ 132242 h 130139"/>
                <a:gd name="connsiteX6" fmla="*/ 6407 w 10010"/>
                <a:gd name="connsiteY6" fmla="*/ 138749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30139">
                  <a:moveTo>
                    <a:pt x="6407" y="138749"/>
                  </a:moveTo>
                  <a:cubicBezTo>
                    <a:pt x="2903" y="138749"/>
                    <a:pt x="0" y="135846"/>
                    <a:pt x="0" y="13234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32242"/>
                  </a:lnTo>
                  <a:cubicBezTo>
                    <a:pt x="12814" y="135846"/>
                    <a:pt x="9911" y="138749"/>
                    <a:pt x="6407" y="13874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F896ACFE-CD78-4998-91F4-9F1F7E55822A}"/>
                </a:ext>
              </a:extLst>
            </p:cNvPr>
            <p:cNvSpPr/>
            <p:nvPr/>
          </p:nvSpPr>
          <p:spPr>
            <a:xfrm>
              <a:off x="5483659" y="1721351"/>
              <a:ext cx="60064" cy="60064"/>
            </a:xfrm>
            <a:custGeom>
              <a:avLst/>
              <a:gdLst>
                <a:gd name="connsiteX0" fmla="*/ 30933 w 60064"/>
                <a:gd name="connsiteY0" fmla="*/ 61866 h 60064"/>
                <a:gd name="connsiteX1" fmla="*/ 0 w 60064"/>
                <a:gd name="connsiteY1" fmla="*/ 30933 h 60064"/>
                <a:gd name="connsiteX2" fmla="*/ 30933 w 60064"/>
                <a:gd name="connsiteY2" fmla="*/ 0 h 60064"/>
                <a:gd name="connsiteX3" fmla="*/ 61866 w 60064"/>
                <a:gd name="connsiteY3" fmla="*/ 30933 h 60064"/>
                <a:gd name="connsiteX4" fmla="*/ 30933 w 60064"/>
                <a:gd name="connsiteY4" fmla="*/ 61866 h 60064"/>
                <a:gd name="connsiteX5" fmla="*/ 30933 w 60064"/>
                <a:gd name="connsiteY5" fmla="*/ 12814 h 60064"/>
                <a:gd name="connsiteX6" fmla="*/ 12814 w 60064"/>
                <a:gd name="connsiteY6" fmla="*/ 30933 h 60064"/>
                <a:gd name="connsiteX7" fmla="*/ 30933 w 60064"/>
                <a:gd name="connsiteY7" fmla="*/ 49053 h 60064"/>
                <a:gd name="connsiteX8" fmla="*/ 49053 w 60064"/>
                <a:gd name="connsiteY8" fmla="*/ 30933 h 60064"/>
                <a:gd name="connsiteX9" fmla="*/ 30933 w 60064"/>
                <a:gd name="connsiteY9" fmla="*/ 1281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64" h="60064">
                  <a:moveTo>
                    <a:pt x="30933" y="61866"/>
                  </a:moveTo>
                  <a:cubicBezTo>
                    <a:pt x="13915" y="61866"/>
                    <a:pt x="0" y="47951"/>
                    <a:pt x="0" y="30933"/>
                  </a:cubicBezTo>
                  <a:cubicBezTo>
                    <a:pt x="0" y="13915"/>
                    <a:pt x="13915" y="0"/>
                    <a:pt x="30933" y="0"/>
                  </a:cubicBezTo>
                  <a:cubicBezTo>
                    <a:pt x="47951" y="0"/>
                    <a:pt x="61866" y="13915"/>
                    <a:pt x="61866" y="30933"/>
                  </a:cubicBezTo>
                  <a:cubicBezTo>
                    <a:pt x="61866" y="47951"/>
                    <a:pt x="47951" y="61866"/>
                    <a:pt x="30933" y="61866"/>
                  </a:cubicBezTo>
                  <a:close/>
                  <a:moveTo>
                    <a:pt x="30933" y="12814"/>
                  </a:moveTo>
                  <a:cubicBezTo>
                    <a:pt x="20922" y="12814"/>
                    <a:pt x="12814" y="20922"/>
                    <a:pt x="12814" y="30933"/>
                  </a:cubicBezTo>
                  <a:cubicBezTo>
                    <a:pt x="12814" y="40944"/>
                    <a:pt x="20922" y="49053"/>
                    <a:pt x="30933" y="49053"/>
                  </a:cubicBezTo>
                  <a:cubicBezTo>
                    <a:pt x="40944" y="49053"/>
                    <a:pt x="49053" y="40944"/>
                    <a:pt x="49053" y="30933"/>
                  </a:cubicBezTo>
                  <a:cubicBezTo>
                    <a:pt x="49053" y="20922"/>
                    <a:pt x="40944" y="12814"/>
                    <a:pt x="3093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91C1360-5D65-411C-891C-D55DCCADCA4E}"/>
                </a:ext>
              </a:extLst>
            </p:cNvPr>
            <p:cNvSpPr/>
            <p:nvPr/>
          </p:nvSpPr>
          <p:spPr>
            <a:xfrm>
              <a:off x="5270430" y="1647872"/>
              <a:ext cx="60064" cy="60064"/>
            </a:xfrm>
            <a:custGeom>
              <a:avLst/>
              <a:gdLst>
                <a:gd name="connsiteX0" fmla="*/ 34938 w 60064"/>
                <a:gd name="connsiteY0" fmla="*/ 69875 h 60064"/>
                <a:gd name="connsiteX1" fmla="*/ 0 w 60064"/>
                <a:gd name="connsiteY1" fmla="*/ 34937 h 60064"/>
                <a:gd name="connsiteX2" fmla="*/ 34938 w 60064"/>
                <a:gd name="connsiteY2" fmla="*/ 0 h 60064"/>
                <a:gd name="connsiteX3" fmla="*/ 69875 w 60064"/>
                <a:gd name="connsiteY3" fmla="*/ 34937 h 60064"/>
                <a:gd name="connsiteX4" fmla="*/ 34938 w 60064"/>
                <a:gd name="connsiteY4" fmla="*/ 69875 h 60064"/>
                <a:gd name="connsiteX5" fmla="*/ 34938 w 60064"/>
                <a:gd name="connsiteY5" fmla="*/ 12914 h 60064"/>
                <a:gd name="connsiteX6" fmla="*/ 12814 w 60064"/>
                <a:gd name="connsiteY6" fmla="*/ 35038 h 60064"/>
                <a:gd name="connsiteX7" fmla="*/ 34938 w 60064"/>
                <a:gd name="connsiteY7" fmla="*/ 57161 h 60064"/>
                <a:gd name="connsiteX8" fmla="*/ 57061 w 60064"/>
                <a:gd name="connsiteY8" fmla="*/ 35038 h 60064"/>
                <a:gd name="connsiteX9" fmla="*/ 34938 w 60064"/>
                <a:gd name="connsiteY9" fmla="*/ 1291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64" h="60064">
                  <a:moveTo>
                    <a:pt x="34938" y="69875"/>
                  </a:moveTo>
                  <a:cubicBezTo>
                    <a:pt x="15717" y="69875"/>
                    <a:pt x="0" y="54258"/>
                    <a:pt x="0" y="34937"/>
                  </a:cubicBezTo>
                  <a:cubicBezTo>
                    <a:pt x="0" y="15617"/>
                    <a:pt x="15617" y="0"/>
                    <a:pt x="34938" y="0"/>
                  </a:cubicBezTo>
                  <a:cubicBezTo>
                    <a:pt x="54258" y="0"/>
                    <a:pt x="69875" y="15617"/>
                    <a:pt x="69875" y="34937"/>
                  </a:cubicBezTo>
                  <a:cubicBezTo>
                    <a:pt x="69875" y="54258"/>
                    <a:pt x="54158" y="69875"/>
                    <a:pt x="34938" y="69875"/>
                  </a:cubicBezTo>
                  <a:close/>
                  <a:moveTo>
                    <a:pt x="34938" y="12914"/>
                  </a:moveTo>
                  <a:cubicBezTo>
                    <a:pt x="22725" y="12914"/>
                    <a:pt x="12814" y="22824"/>
                    <a:pt x="12814" y="35038"/>
                  </a:cubicBezTo>
                  <a:cubicBezTo>
                    <a:pt x="12814" y="47251"/>
                    <a:pt x="22725" y="57161"/>
                    <a:pt x="34938" y="57161"/>
                  </a:cubicBezTo>
                  <a:cubicBezTo>
                    <a:pt x="47151" y="57161"/>
                    <a:pt x="57061" y="47251"/>
                    <a:pt x="57061" y="35038"/>
                  </a:cubicBezTo>
                  <a:cubicBezTo>
                    <a:pt x="57061" y="22824"/>
                    <a:pt x="47151" y="12914"/>
                    <a:pt x="34938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478EE1BF-4316-49D8-A9BF-28AD6340BEE8}"/>
                </a:ext>
              </a:extLst>
            </p:cNvPr>
            <p:cNvSpPr/>
            <p:nvPr/>
          </p:nvSpPr>
          <p:spPr>
            <a:xfrm>
              <a:off x="5637123" y="1523439"/>
              <a:ext cx="40043" cy="40043"/>
            </a:xfrm>
            <a:custGeom>
              <a:avLst/>
              <a:gdLst>
                <a:gd name="connsiteX0" fmla="*/ 24326 w 40042"/>
                <a:gd name="connsiteY0" fmla="*/ 48652 h 40042"/>
                <a:gd name="connsiteX1" fmla="*/ 0 w 40042"/>
                <a:gd name="connsiteY1" fmla="*/ 24326 h 40042"/>
                <a:gd name="connsiteX2" fmla="*/ 24326 w 40042"/>
                <a:gd name="connsiteY2" fmla="*/ 0 h 40042"/>
                <a:gd name="connsiteX3" fmla="*/ 48652 w 40042"/>
                <a:gd name="connsiteY3" fmla="*/ 24326 h 40042"/>
                <a:gd name="connsiteX4" fmla="*/ 24326 w 40042"/>
                <a:gd name="connsiteY4" fmla="*/ 48652 h 40042"/>
                <a:gd name="connsiteX5" fmla="*/ 24326 w 40042"/>
                <a:gd name="connsiteY5" fmla="*/ 12714 h 40042"/>
                <a:gd name="connsiteX6" fmla="*/ 12814 w 40042"/>
                <a:gd name="connsiteY6" fmla="*/ 24226 h 40042"/>
                <a:gd name="connsiteX7" fmla="*/ 24326 w 40042"/>
                <a:gd name="connsiteY7" fmla="*/ 35738 h 40042"/>
                <a:gd name="connsiteX8" fmla="*/ 35838 w 40042"/>
                <a:gd name="connsiteY8" fmla="*/ 24226 h 40042"/>
                <a:gd name="connsiteX9" fmla="*/ 24326 w 40042"/>
                <a:gd name="connsiteY9" fmla="*/ 1271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42" h="40042">
                  <a:moveTo>
                    <a:pt x="24326" y="48652"/>
                  </a:moveTo>
                  <a:cubicBezTo>
                    <a:pt x="10912" y="48652"/>
                    <a:pt x="0" y="37741"/>
                    <a:pt x="0" y="24326"/>
                  </a:cubicBezTo>
                  <a:cubicBezTo>
                    <a:pt x="0" y="10912"/>
                    <a:pt x="10912" y="0"/>
                    <a:pt x="24326" y="0"/>
                  </a:cubicBezTo>
                  <a:cubicBezTo>
                    <a:pt x="37740" y="0"/>
                    <a:pt x="48652" y="10912"/>
                    <a:pt x="48652" y="24326"/>
                  </a:cubicBezTo>
                  <a:cubicBezTo>
                    <a:pt x="48652" y="37741"/>
                    <a:pt x="37740" y="48652"/>
                    <a:pt x="24326" y="48652"/>
                  </a:cubicBezTo>
                  <a:close/>
                  <a:moveTo>
                    <a:pt x="24326" y="12714"/>
                  </a:moveTo>
                  <a:cubicBezTo>
                    <a:pt x="17919" y="12714"/>
                    <a:pt x="12814" y="17919"/>
                    <a:pt x="12814" y="24226"/>
                  </a:cubicBezTo>
                  <a:cubicBezTo>
                    <a:pt x="12814" y="30633"/>
                    <a:pt x="18020" y="35738"/>
                    <a:pt x="24326" y="35738"/>
                  </a:cubicBezTo>
                  <a:cubicBezTo>
                    <a:pt x="30633" y="35738"/>
                    <a:pt x="35838" y="30533"/>
                    <a:pt x="35838" y="24226"/>
                  </a:cubicBezTo>
                  <a:cubicBezTo>
                    <a:pt x="35838" y="17919"/>
                    <a:pt x="30633" y="12714"/>
                    <a:pt x="24326" y="127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FBC63AF6-CF9F-4950-8907-40AFA91AFF9E}"/>
                </a:ext>
              </a:extLst>
            </p:cNvPr>
            <p:cNvSpPr/>
            <p:nvPr/>
          </p:nvSpPr>
          <p:spPr>
            <a:xfrm>
              <a:off x="5215070" y="1541358"/>
              <a:ext cx="40043" cy="10011"/>
            </a:xfrm>
            <a:custGeom>
              <a:avLst/>
              <a:gdLst>
                <a:gd name="connsiteX0" fmla="*/ 40544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40544 w 40042"/>
                <a:gd name="connsiteY4" fmla="*/ 0 h 10010"/>
                <a:gd name="connsiteX5" fmla="*/ 46950 w 40042"/>
                <a:gd name="connsiteY5" fmla="*/ 6407 h 10010"/>
                <a:gd name="connsiteX6" fmla="*/ 40544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4054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0544" y="0"/>
                  </a:lnTo>
                  <a:cubicBezTo>
                    <a:pt x="44047" y="0"/>
                    <a:pt x="46950" y="2903"/>
                    <a:pt x="46950" y="6407"/>
                  </a:cubicBezTo>
                  <a:cubicBezTo>
                    <a:pt x="46950" y="9911"/>
                    <a:pt x="44147" y="12814"/>
                    <a:pt x="4054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9EF9679-961B-408B-923F-3BE302D62F59}"/>
                </a:ext>
              </a:extLst>
            </p:cNvPr>
            <p:cNvSpPr/>
            <p:nvPr/>
          </p:nvSpPr>
          <p:spPr>
            <a:xfrm>
              <a:off x="5232189" y="1524239"/>
              <a:ext cx="10011" cy="40043"/>
            </a:xfrm>
            <a:custGeom>
              <a:avLst/>
              <a:gdLst>
                <a:gd name="connsiteX0" fmla="*/ 6407 w 10010"/>
                <a:gd name="connsiteY0" fmla="*/ 46950 h 40042"/>
                <a:gd name="connsiteX1" fmla="*/ 0 w 10010"/>
                <a:gd name="connsiteY1" fmla="*/ 40544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40544 h 40042"/>
                <a:gd name="connsiteX6" fmla="*/ 6407 w 10010"/>
                <a:gd name="connsiteY6" fmla="*/ 469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6950"/>
                  </a:moveTo>
                  <a:cubicBezTo>
                    <a:pt x="2903" y="46950"/>
                    <a:pt x="0" y="44047"/>
                    <a:pt x="0" y="4054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0544"/>
                  </a:lnTo>
                  <a:cubicBezTo>
                    <a:pt x="12814" y="44047"/>
                    <a:pt x="9911" y="46950"/>
                    <a:pt x="6407" y="469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00CFEF0A-3A6A-4CC1-934D-7DE041448EA6}"/>
                </a:ext>
              </a:extLst>
            </p:cNvPr>
            <p:cNvSpPr/>
            <p:nvPr/>
          </p:nvSpPr>
          <p:spPr>
            <a:xfrm>
              <a:off x="5706999" y="1689417"/>
              <a:ext cx="70075" cy="10011"/>
            </a:xfrm>
            <a:custGeom>
              <a:avLst/>
              <a:gdLst>
                <a:gd name="connsiteX0" fmla="*/ 66271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6271 w 70075"/>
                <a:gd name="connsiteY4" fmla="*/ 0 h 10010"/>
                <a:gd name="connsiteX5" fmla="*/ 72678 w 70075"/>
                <a:gd name="connsiteY5" fmla="*/ 6407 h 10010"/>
                <a:gd name="connsiteX6" fmla="*/ 66271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627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6271" y="0"/>
                  </a:lnTo>
                  <a:cubicBezTo>
                    <a:pt x="69775" y="0"/>
                    <a:pt x="72678" y="2903"/>
                    <a:pt x="72678" y="6407"/>
                  </a:cubicBezTo>
                  <a:cubicBezTo>
                    <a:pt x="72678" y="9911"/>
                    <a:pt x="69775" y="12814"/>
                    <a:pt x="6627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664077E2-1227-499B-B899-0E2A011C482C}"/>
                </a:ext>
              </a:extLst>
            </p:cNvPr>
            <p:cNvSpPr/>
            <p:nvPr/>
          </p:nvSpPr>
          <p:spPr>
            <a:xfrm>
              <a:off x="5736931" y="1659485"/>
              <a:ext cx="10011" cy="70075"/>
            </a:xfrm>
            <a:custGeom>
              <a:avLst/>
              <a:gdLst>
                <a:gd name="connsiteX0" fmla="*/ 6407 w 10010"/>
                <a:gd name="connsiteY0" fmla="*/ 72678 h 70075"/>
                <a:gd name="connsiteX1" fmla="*/ 0 w 10010"/>
                <a:gd name="connsiteY1" fmla="*/ 66271 h 70075"/>
                <a:gd name="connsiteX2" fmla="*/ 0 w 10010"/>
                <a:gd name="connsiteY2" fmla="*/ 6407 h 70075"/>
                <a:gd name="connsiteX3" fmla="*/ 6407 w 10010"/>
                <a:gd name="connsiteY3" fmla="*/ 0 h 70075"/>
                <a:gd name="connsiteX4" fmla="*/ 12814 w 10010"/>
                <a:gd name="connsiteY4" fmla="*/ 6407 h 70075"/>
                <a:gd name="connsiteX5" fmla="*/ 12814 w 10010"/>
                <a:gd name="connsiteY5" fmla="*/ 66271 h 70075"/>
                <a:gd name="connsiteX6" fmla="*/ 6407 w 10010"/>
                <a:gd name="connsiteY6" fmla="*/ 72678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70075">
                  <a:moveTo>
                    <a:pt x="6407" y="72678"/>
                  </a:moveTo>
                  <a:cubicBezTo>
                    <a:pt x="2903" y="72678"/>
                    <a:pt x="0" y="69775"/>
                    <a:pt x="0" y="6627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66271"/>
                  </a:lnTo>
                  <a:cubicBezTo>
                    <a:pt x="12814" y="69775"/>
                    <a:pt x="9911" y="72678"/>
                    <a:pt x="6407" y="7267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FA11169C-2B48-4A53-B318-7E876BB90E19}"/>
                </a:ext>
              </a:extLst>
            </p:cNvPr>
            <p:cNvSpPr/>
            <p:nvPr/>
          </p:nvSpPr>
          <p:spPr>
            <a:xfrm>
              <a:off x="5315403" y="1579524"/>
              <a:ext cx="30032" cy="30032"/>
            </a:xfrm>
            <a:custGeom>
              <a:avLst/>
              <a:gdLst>
                <a:gd name="connsiteX0" fmla="*/ 30508 w 30032"/>
                <a:gd name="connsiteY0" fmla="*/ 37015 h 30032"/>
                <a:gd name="connsiteX1" fmla="*/ 26003 w 30032"/>
                <a:gd name="connsiteY1" fmla="*/ 35113 h 30032"/>
                <a:gd name="connsiteX2" fmla="*/ 1877 w 30032"/>
                <a:gd name="connsiteY2" fmla="*/ 10987 h 30032"/>
                <a:gd name="connsiteX3" fmla="*/ 1877 w 30032"/>
                <a:gd name="connsiteY3" fmla="*/ 1877 h 30032"/>
                <a:gd name="connsiteX4" fmla="*/ 10987 w 30032"/>
                <a:gd name="connsiteY4" fmla="*/ 1877 h 30032"/>
                <a:gd name="connsiteX5" fmla="*/ 35112 w 30032"/>
                <a:gd name="connsiteY5" fmla="*/ 26003 h 30032"/>
                <a:gd name="connsiteX6" fmla="*/ 35112 w 30032"/>
                <a:gd name="connsiteY6" fmla="*/ 35113 h 30032"/>
                <a:gd name="connsiteX7" fmla="*/ 30508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30508" y="37015"/>
                  </a:moveTo>
                  <a:cubicBezTo>
                    <a:pt x="28906" y="37015"/>
                    <a:pt x="27204" y="36414"/>
                    <a:pt x="26003" y="35113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35112" y="26003"/>
                  </a:lnTo>
                  <a:cubicBezTo>
                    <a:pt x="37615" y="28506"/>
                    <a:pt x="37615" y="32610"/>
                    <a:pt x="35112" y="35113"/>
                  </a:cubicBezTo>
                  <a:cubicBezTo>
                    <a:pt x="33811" y="36314"/>
                    <a:pt x="32210" y="37015"/>
                    <a:pt x="30508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0F90E5A3-4F80-471F-816D-28EBD2D981D0}"/>
                </a:ext>
              </a:extLst>
            </p:cNvPr>
            <p:cNvSpPr/>
            <p:nvPr/>
          </p:nvSpPr>
          <p:spPr>
            <a:xfrm>
              <a:off x="5315403" y="1579524"/>
              <a:ext cx="30032" cy="30032"/>
            </a:xfrm>
            <a:custGeom>
              <a:avLst/>
              <a:gdLst>
                <a:gd name="connsiteX0" fmla="*/ 6382 w 30032"/>
                <a:gd name="connsiteY0" fmla="*/ 37015 h 30032"/>
                <a:gd name="connsiteX1" fmla="*/ 1877 w 30032"/>
                <a:gd name="connsiteY1" fmla="*/ 35113 h 30032"/>
                <a:gd name="connsiteX2" fmla="*/ 1877 w 30032"/>
                <a:gd name="connsiteY2" fmla="*/ 26003 h 30032"/>
                <a:gd name="connsiteX3" fmla="*/ 26003 w 30032"/>
                <a:gd name="connsiteY3" fmla="*/ 1877 h 30032"/>
                <a:gd name="connsiteX4" fmla="*/ 35112 w 30032"/>
                <a:gd name="connsiteY4" fmla="*/ 1877 h 30032"/>
                <a:gd name="connsiteX5" fmla="*/ 35112 w 30032"/>
                <a:gd name="connsiteY5" fmla="*/ 10987 h 30032"/>
                <a:gd name="connsiteX6" fmla="*/ 10987 w 30032"/>
                <a:gd name="connsiteY6" fmla="*/ 35113 h 30032"/>
                <a:gd name="connsiteX7" fmla="*/ 6382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6382" y="37015"/>
                  </a:moveTo>
                  <a:cubicBezTo>
                    <a:pt x="4780" y="37015"/>
                    <a:pt x="3078" y="36414"/>
                    <a:pt x="1877" y="35113"/>
                  </a:cubicBezTo>
                  <a:cubicBezTo>
                    <a:pt x="-626" y="32610"/>
                    <a:pt x="-626" y="28506"/>
                    <a:pt x="1877" y="26003"/>
                  </a:cubicBezTo>
                  <a:lnTo>
                    <a:pt x="26003" y="1877"/>
                  </a:lnTo>
                  <a:cubicBezTo>
                    <a:pt x="28505" y="-626"/>
                    <a:pt x="32610" y="-626"/>
                    <a:pt x="35112" y="1877"/>
                  </a:cubicBezTo>
                  <a:cubicBezTo>
                    <a:pt x="37615" y="4380"/>
                    <a:pt x="37615" y="8484"/>
                    <a:pt x="35112" y="10987"/>
                  </a:cubicBezTo>
                  <a:lnTo>
                    <a:pt x="10987" y="35113"/>
                  </a:lnTo>
                  <a:cubicBezTo>
                    <a:pt x="9685" y="36314"/>
                    <a:pt x="8084" y="37015"/>
                    <a:pt x="6382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06CE5A6E-247B-4479-BBC5-D019295E2E2E}"/>
                </a:ext>
              </a:extLst>
            </p:cNvPr>
            <p:cNvSpPr/>
            <p:nvPr/>
          </p:nvSpPr>
          <p:spPr>
            <a:xfrm>
              <a:off x="5327091" y="1908952"/>
              <a:ext cx="10011" cy="140150"/>
            </a:xfrm>
            <a:custGeom>
              <a:avLst/>
              <a:gdLst>
                <a:gd name="connsiteX0" fmla="*/ 6407 w 10010"/>
                <a:gd name="connsiteY0" fmla="*/ 144655 h 140150"/>
                <a:gd name="connsiteX1" fmla="*/ 0 w 10010"/>
                <a:gd name="connsiteY1" fmla="*/ 138248 h 140150"/>
                <a:gd name="connsiteX2" fmla="*/ 0 w 10010"/>
                <a:gd name="connsiteY2" fmla="*/ 6407 h 140150"/>
                <a:gd name="connsiteX3" fmla="*/ 6407 w 10010"/>
                <a:gd name="connsiteY3" fmla="*/ 0 h 140150"/>
                <a:gd name="connsiteX4" fmla="*/ 12814 w 10010"/>
                <a:gd name="connsiteY4" fmla="*/ 6407 h 140150"/>
                <a:gd name="connsiteX5" fmla="*/ 12814 w 10010"/>
                <a:gd name="connsiteY5" fmla="*/ 138248 h 140150"/>
                <a:gd name="connsiteX6" fmla="*/ 6407 w 10010"/>
                <a:gd name="connsiteY6" fmla="*/ 144655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40150">
                  <a:moveTo>
                    <a:pt x="6407" y="144655"/>
                  </a:moveTo>
                  <a:cubicBezTo>
                    <a:pt x="2903" y="144655"/>
                    <a:pt x="0" y="141752"/>
                    <a:pt x="0" y="13824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38248"/>
                  </a:lnTo>
                  <a:cubicBezTo>
                    <a:pt x="12814" y="141752"/>
                    <a:pt x="9911" y="144655"/>
                    <a:pt x="6407" y="14465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10861EEB-33C8-4165-B6FA-4939AC377B3B}"/>
                </a:ext>
              </a:extLst>
            </p:cNvPr>
            <p:cNvSpPr/>
            <p:nvPr/>
          </p:nvSpPr>
          <p:spPr>
            <a:xfrm>
              <a:off x="5283544" y="1953100"/>
              <a:ext cx="90097" cy="10011"/>
            </a:xfrm>
            <a:custGeom>
              <a:avLst/>
              <a:gdLst>
                <a:gd name="connsiteX0" fmla="*/ 93500 w 90096"/>
                <a:gd name="connsiteY0" fmla="*/ 12814 h 10010"/>
                <a:gd name="connsiteX1" fmla="*/ 6407 w 90096"/>
                <a:gd name="connsiteY1" fmla="*/ 12814 h 10010"/>
                <a:gd name="connsiteX2" fmla="*/ 0 w 90096"/>
                <a:gd name="connsiteY2" fmla="*/ 6407 h 10010"/>
                <a:gd name="connsiteX3" fmla="*/ 6407 w 90096"/>
                <a:gd name="connsiteY3" fmla="*/ 0 h 10010"/>
                <a:gd name="connsiteX4" fmla="*/ 93500 w 90096"/>
                <a:gd name="connsiteY4" fmla="*/ 0 h 10010"/>
                <a:gd name="connsiteX5" fmla="*/ 99907 w 90096"/>
                <a:gd name="connsiteY5" fmla="*/ 6407 h 10010"/>
                <a:gd name="connsiteX6" fmla="*/ 93500 w 90096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96" h="10010">
                  <a:moveTo>
                    <a:pt x="9350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3500" y="0"/>
                  </a:lnTo>
                  <a:cubicBezTo>
                    <a:pt x="97004" y="0"/>
                    <a:pt x="99907" y="2903"/>
                    <a:pt x="99907" y="6407"/>
                  </a:cubicBezTo>
                  <a:cubicBezTo>
                    <a:pt x="99907" y="9911"/>
                    <a:pt x="97104" y="12814"/>
                    <a:pt x="9350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5F2B5FD9-FE2F-4932-8D22-FEB9F87D47B5}"/>
                </a:ext>
              </a:extLst>
            </p:cNvPr>
            <p:cNvSpPr/>
            <p:nvPr/>
          </p:nvSpPr>
          <p:spPr>
            <a:xfrm>
              <a:off x="5649837" y="1909053"/>
              <a:ext cx="90097" cy="140150"/>
            </a:xfrm>
            <a:custGeom>
              <a:avLst/>
              <a:gdLst>
                <a:gd name="connsiteX0" fmla="*/ 93501 w 90096"/>
                <a:gd name="connsiteY0" fmla="*/ 144555 h 140150"/>
                <a:gd name="connsiteX1" fmla="*/ 6407 w 90096"/>
                <a:gd name="connsiteY1" fmla="*/ 144555 h 140150"/>
                <a:gd name="connsiteX2" fmla="*/ 0 w 90096"/>
                <a:gd name="connsiteY2" fmla="*/ 138148 h 140150"/>
                <a:gd name="connsiteX3" fmla="*/ 0 w 90096"/>
                <a:gd name="connsiteY3" fmla="*/ 49153 h 140150"/>
                <a:gd name="connsiteX4" fmla="*/ 49153 w 90096"/>
                <a:gd name="connsiteY4" fmla="*/ 0 h 140150"/>
                <a:gd name="connsiteX5" fmla="*/ 50755 w 90096"/>
                <a:gd name="connsiteY5" fmla="*/ 0 h 140150"/>
                <a:gd name="connsiteX6" fmla="*/ 99908 w 90096"/>
                <a:gd name="connsiteY6" fmla="*/ 49153 h 140150"/>
                <a:gd name="connsiteX7" fmla="*/ 99908 w 90096"/>
                <a:gd name="connsiteY7" fmla="*/ 138148 h 140150"/>
                <a:gd name="connsiteX8" fmla="*/ 93501 w 90096"/>
                <a:gd name="connsiteY8" fmla="*/ 144555 h 140150"/>
                <a:gd name="connsiteX9" fmla="*/ 12714 w 90096"/>
                <a:gd name="connsiteY9" fmla="*/ 131741 h 140150"/>
                <a:gd name="connsiteX10" fmla="*/ 86993 w 90096"/>
                <a:gd name="connsiteY10" fmla="*/ 131741 h 140150"/>
                <a:gd name="connsiteX11" fmla="*/ 86993 w 90096"/>
                <a:gd name="connsiteY11" fmla="*/ 49153 h 140150"/>
                <a:gd name="connsiteX12" fmla="*/ 50654 w 90096"/>
                <a:gd name="connsiteY12" fmla="*/ 12814 h 140150"/>
                <a:gd name="connsiteX13" fmla="*/ 49053 w 90096"/>
                <a:gd name="connsiteY13" fmla="*/ 12814 h 140150"/>
                <a:gd name="connsiteX14" fmla="*/ 12714 w 90096"/>
                <a:gd name="connsiteY14" fmla="*/ 49153 h 140150"/>
                <a:gd name="connsiteX15" fmla="*/ 12714 w 90096"/>
                <a:gd name="connsiteY15" fmla="*/ 131741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0096" h="140150">
                  <a:moveTo>
                    <a:pt x="93501" y="144555"/>
                  </a:moveTo>
                  <a:lnTo>
                    <a:pt x="6407" y="144555"/>
                  </a:lnTo>
                  <a:cubicBezTo>
                    <a:pt x="2903" y="144555"/>
                    <a:pt x="0" y="141652"/>
                    <a:pt x="0" y="138148"/>
                  </a:cubicBezTo>
                  <a:lnTo>
                    <a:pt x="0" y="49153"/>
                  </a:lnTo>
                  <a:cubicBezTo>
                    <a:pt x="0" y="22024"/>
                    <a:pt x="22024" y="0"/>
                    <a:pt x="49153" y="0"/>
                  </a:cubicBezTo>
                  <a:lnTo>
                    <a:pt x="50755" y="0"/>
                  </a:lnTo>
                  <a:cubicBezTo>
                    <a:pt x="77884" y="0"/>
                    <a:pt x="99908" y="22024"/>
                    <a:pt x="99908" y="49153"/>
                  </a:cubicBezTo>
                  <a:lnTo>
                    <a:pt x="99908" y="138148"/>
                  </a:lnTo>
                  <a:cubicBezTo>
                    <a:pt x="99908" y="141652"/>
                    <a:pt x="97004" y="144555"/>
                    <a:pt x="93501" y="144555"/>
                  </a:cubicBezTo>
                  <a:close/>
                  <a:moveTo>
                    <a:pt x="12714" y="131741"/>
                  </a:moveTo>
                  <a:lnTo>
                    <a:pt x="86993" y="131741"/>
                  </a:lnTo>
                  <a:lnTo>
                    <a:pt x="86993" y="49153"/>
                  </a:lnTo>
                  <a:cubicBezTo>
                    <a:pt x="86993" y="29131"/>
                    <a:pt x="70676" y="12814"/>
                    <a:pt x="50654" y="12814"/>
                  </a:cubicBezTo>
                  <a:lnTo>
                    <a:pt x="49053" y="12814"/>
                  </a:lnTo>
                  <a:cubicBezTo>
                    <a:pt x="29031" y="12814"/>
                    <a:pt x="12714" y="29131"/>
                    <a:pt x="12714" y="49153"/>
                  </a:cubicBezTo>
                  <a:lnTo>
                    <a:pt x="12714" y="13174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BF4BBCD3-1B56-49E4-BB64-2069196B7C66}"/>
                </a:ext>
              </a:extLst>
            </p:cNvPr>
            <p:cNvSpPr/>
            <p:nvPr/>
          </p:nvSpPr>
          <p:spPr>
            <a:xfrm>
              <a:off x="5693384" y="1908952"/>
              <a:ext cx="10011" cy="140150"/>
            </a:xfrm>
            <a:custGeom>
              <a:avLst/>
              <a:gdLst>
                <a:gd name="connsiteX0" fmla="*/ 6406 w 10010"/>
                <a:gd name="connsiteY0" fmla="*/ 144655 h 140150"/>
                <a:gd name="connsiteX1" fmla="*/ 0 w 10010"/>
                <a:gd name="connsiteY1" fmla="*/ 138248 h 140150"/>
                <a:gd name="connsiteX2" fmla="*/ 0 w 10010"/>
                <a:gd name="connsiteY2" fmla="*/ 6407 h 140150"/>
                <a:gd name="connsiteX3" fmla="*/ 6406 w 10010"/>
                <a:gd name="connsiteY3" fmla="*/ 0 h 140150"/>
                <a:gd name="connsiteX4" fmla="*/ 12813 w 10010"/>
                <a:gd name="connsiteY4" fmla="*/ 6407 h 140150"/>
                <a:gd name="connsiteX5" fmla="*/ 12813 w 10010"/>
                <a:gd name="connsiteY5" fmla="*/ 138248 h 140150"/>
                <a:gd name="connsiteX6" fmla="*/ 6406 w 10010"/>
                <a:gd name="connsiteY6" fmla="*/ 144655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40150">
                  <a:moveTo>
                    <a:pt x="6406" y="144655"/>
                  </a:moveTo>
                  <a:cubicBezTo>
                    <a:pt x="2903" y="144655"/>
                    <a:pt x="0" y="141752"/>
                    <a:pt x="0" y="13824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138248"/>
                  </a:lnTo>
                  <a:cubicBezTo>
                    <a:pt x="12813" y="141752"/>
                    <a:pt x="9911" y="144655"/>
                    <a:pt x="6406" y="14465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9F0927DC-9453-4BBF-BBE0-6DB6104179C5}"/>
                </a:ext>
              </a:extLst>
            </p:cNvPr>
            <p:cNvSpPr/>
            <p:nvPr/>
          </p:nvSpPr>
          <p:spPr>
            <a:xfrm>
              <a:off x="5649837" y="1953100"/>
              <a:ext cx="90097" cy="10011"/>
            </a:xfrm>
            <a:custGeom>
              <a:avLst/>
              <a:gdLst>
                <a:gd name="connsiteX0" fmla="*/ 93501 w 90096"/>
                <a:gd name="connsiteY0" fmla="*/ 12814 h 10010"/>
                <a:gd name="connsiteX1" fmla="*/ 6407 w 90096"/>
                <a:gd name="connsiteY1" fmla="*/ 12814 h 10010"/>
                <a:gd name="connsiteX2" fmla="*/ 0 w 90096"/>
                <a:gd name="connsiteY2" fmla="*/ 6407 h 10010"/>
                <a:gd name="connsiteX3" fmla="*/ 6407 w 90096"/>
                <a:gd name="connsiteY3" fmla="*/ 0 h 10010"/>
                <a:gd name="connsiteX4" fmla="*/ 93501 w 90096"/>
                <a:gd name="connsiteY4" fmla="*/ 0 h 10010"/>
                <a:gd name="connsiteX5" fmla="*/ 99908 w 90096"/>
                <a:gd name="connsiteY5" fmla="*/ 6407 h 10010"/>
                <a:gd name="connsiteX6" fmla="*/ 93501 w 90096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96" h="10010">
                  <a:moveTo>
                    <a:pt x="9350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3501" y="0"/>
                  </a:lnTo>
                  <a:cubicBezTo>
                    <a:pt x="97004" y="0"/>
                    <a:pt x="99908" y="2903"/>
                    <a:pt x="99908" y="6407"/>
                  </a:cubicBezTo>
                  <a:cubicBezTo>
                    <a:pt x="99908" y="9911"/>
                    <a:pt x="97004" y="12814"/>
                    <a:pt x="9350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7" name="Group 2086">
            <a:extLst>
              <a:ext uri="{FF2B5EF4-FFF2-40B4-BE49-F238E27FC236}">
                <a16:creationId xmlns:a16="http://schemas.microsoft.com/office/drawing/2014/main" id="{49AD2484-3B44-4EAF-80AD-A4080B2B657A}"/>
              </a:ext>
            </a:extLst>
          </p:cNvPr>
          <p:cNvGrpSpPr/>
          <p:nvPr/>
        </p:nvGrpSpPr>
        <p:grpSpPr>
          <a:xfrm>
            <a:off x="6349583" y="1463951"/>
            <a:ext cx="651405" cy="611581"/>
            <a:chOff x="6349583" y="1463951"/>
            <a:chExt cx="651405" cy="611581"/>
          </a:xfrm>
          <a:solidFill>
            <a:srgbClr val="FFFFFF"/>
          </a:solidFill>
        </p:grpSpPr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6556B69D-DCE7-4EB0-9353-E0C0121AFE3B}"/>
                </a:ext>
              </a:extLst>
            </p:cNvPr>
            <p:cNvSpPr/>
            <p:nvPr/>
          </p:nvSpPr>
          <p:spPr>
            <a:xfrm>
              <a:off x="6360328" y="2019872"/>
              <a:ext cx="170183" cy="50054"/>
            </a:xfrm>
            <a:custGeom>
              <a:avLst/>
              <a:gdLst>
                <a:gd name="connsiteX0" fmla="*/ 166550 w 170182"/>
                <a:gd name="connsiteY0" fmla="*/ 59164 h 50053"/>
                <a:gd name="connsiteX1" fmla="*/ 6378 w 170182"/>
                <a:gd name="connsiteY1" fmla="*/ 59164 h 50053"/>
                <a:gd name="connsiteX2" fmla="*/ 572 w 170182"/>
                <a:gd name="connsiteY2" fmla="*/ 55460 h 50053"/>
                <a:gd name="connsiteX3" fmla="*/ 1573 w 170182"/>
                <a:gd name="connsiteY3" fmla="*/ 48652 h 50053"/>
                <a:gd name="connsiteX4" fmla="*/ 41616 w 170182"/>
                <a:gd name="connsiteY4" fmla="*/ 2202 h 50053"/>
                <a:gd name="connsiteX5" fmla="*/ 46421 w 170182"/>
                <a:gd name="connsiteY5" fmla="*/ 0 h 50053"/>
                <a:gd name="connsiteX6" fmla="*/ 126507 w 170182"/>
                <a:gd name="connsiteY6" fmla="*/ 0 h 50053"/>
                <a:gd name="connsiteX7" fmla="*/ 131313 w 170182"/>
                <a:gd name="connsiteY7" fmla="*/ 2202 h 50053"/>
                <a:gd name="connsiteX8" fmla="*/ 171356 w 170182"/>
                <a:gd name="connsiteY8" fmla="*/ 48652 h 50053"/>
                <a:gd name="connsiteX9" fmla="*/ 172356 w 170182"/>
                <a:gd name="connsiteY9" fmla="*/ 55460 h 50053"/>
                <a:gd name="connsiteX10" fmla="*/ 166550 w 170182"/>
                <a:gd name="connsiteY10" fmla="*/ 59164 h 50053"/>
                <a:gd name="connsiteX11" fmla="*/ 20393 w 170182"/>
                <a:gd name="connsiteY11" fmla="*/ 46350 h 50053"/>
                <a:gd name="connsiteX12" fmla="*/ 152635 w 170182"/>
                <a:gd name="connsiteY12" fmla="*/ 46350 h 50053"/>
                <a:gd name="connsiteX13" fmla="*/ 123604 w 170182"/>
                <a:gd name="connsiteY13" fmla="*/ 12714 h 50053"/>
                <a:gd name="connsiteX14" fmla="*/ 49425 w 170182"/>
                <a:gd name="connsiteY14" fmla="*/ 12714 h 50053"/>
                <a:gd name="connsiteX15" fmla="*/ 20393 w 170182"/>
                <a:gd name="connsiteY15" fmla="*/ 46350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182" h="50053">
                  <a:moveTo>
                    <a:pt x="166550" y="59164"/>
                  </a:moveTo>
                  <a:lnTo>
                    <a:pt x="6378" y="59164"/>
                  </a:lnTo>
                  <a:cubicBezTo>
                    <a:pt x="3875" y="59164"/>
                    <a:pt x="1573" y="57662"/>
                    <a:pt x="572" y="55460"/>
                  </a:cubicBezTo>
                  <a:cubicBezTo>
                    <a:pt x="-429" y="53157"/>
                    <a:pt x="-129" y="50554"/>
                    <a:pt x="1573" y="48652"/>
                  </a:cubicBezTo>
                  <a:lnTo>
                    <a:pt x="41616" y="2202"/>
                  </a:lnTo>
                  <a:cubicBezTo>
                    <a:pt x="42817" y="801"/>
                    <a:pt x="44619" y="0"/>
                    <a:pt x="46421" y="0"/>
                  </a:cubicBezTo>
                  <a:lnTo>
                    <a:pt x="126507" y="0"/>
                  </a:lnTo>
                  <a:cubicBezTo>
                    <a:pt x="128409" y="0"/>
                    <a:pt x="130111" y="801"/>
                    <a:pt x="131313" y="2202"/>
                  </a:cubicBezTo>
                  <a:lnTo>
                    <a:pt x="171356" y="48652"/>
                  </a:lnTo>
                  <a:cubicBezTo>
                    <a:pt x="172957" y="50554"/>
                    <a:pt x="173358" y="53257"/>
                    <a:pt x="172356" y="55460"/>
                  </a:cubicBezTo>
                  <a:cubicBezTo>
                    <a:pt x="171356" y="57662"/>
                    <a:pt x="169053" y="59164"/>
                    <a:pt x="166550" y="59164"/>
                  </a:cubicBezTo>
                  <a:close/>
                  <a:moveTo>
                    <a:pt x="20393" y="46350"/>
                  </a:moveTo>
                  <a:lnTo>
                    <a:pt x="152635" y="46350"/>
                  </a:lnTo>
                  <a:lnTo>
                    <a:pt x="123604" y="12714"/>
                  </a:lnTo>
                  <a:lnTo>
                    <a:pt x="49425" y="12714"/>
                  </a:lnTo>
                  <a:lnTo>
                    <a:pt x="20393" y="4635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D73ED5B-F5E1-48B6-805B-B3021075B593}"/>
                </a:ext>
              </a:extLst>
            </p:cNvPr>
            <p:cNvSpPr/>
            <p:nvPr/>
          </p:nvSpPr>
          <p:spPr>
            <a:xfrm>
              <a:off x="6422166" y="1585605"/>
              <a:ext cx="40043" cy="50054"/>
            </a:xfrm>
            <a:custGeom>
              <a:avLst/>
              <a:gdLst>
                <a:gd name="connsiteX0" fmla="*/ 40443 w 40042"/>
                <a:gd name="connsiteY0" fmla="*/ 58963 h 50053"/>
                <a:gd name="connsiteX1" fmla="*/ 34036 w 40042"/>
                <a:gd name="connsiteY1" fmla="*/ 52556 h 50053"/>
                <a:gd name="connsiteX2" fmla="*/ 34036 w 40042"/>
                <a:gd name="connsiteY2" fmla="*/ 12914 h 50053"/>
                <a:gd name="connsiteX3" fmla="*/ 12813 w 40042"/>
                <a:gd name="connsiteY3" fmla="*/ 12914 h 50053"/>
                <a:gd name="connsiteX4" fmla="*/ 12813 w 40042"/>
                <a:gd name="connsiteY4" fmla="*/ 52556 h 50053"/>
                <a:gd name="connsiteX5" fmla="*/ 6407 w 40042"/>
                <a:gd name="connsiteY5" fmla="*/ 58963 h 50053"/>
                <a:gd name="connsiteX6" fmla="*/ 0 w 40042"/>
                <a:gd name="connsiteY6" fmla="*/ 52556 h 50053"/>
                <a:gd name="connsiteX7" fmla="*/ 0 w 40042"/>
                <a:gd name="connsiteY7" fmla="*/ 6407 h 50053"/>
                <a:gd name="connsiteX8" fmla="*/ 6407 w 40042"/>
                <a:gd name="connsiteY8" fmla="*/ 0 h 50053"/>
                <a:gd name="connsiteX9" fmla="*/ 40443 w 40042"/>
                <a:gd name="connsiteY9" fmla="*/ 0 h 50053"/>
                <a:gd name="connsiteX10" fmla="*/ 46850 w 40042"/>
                <a:gd name="connsiteY10" fmla="*/ 6407 h 50053"/>
                <a:gd name="connsiteX11" fmla="*/ 46850 w 40042"/>
                <a:gd name="connsiteY11" fmla="*/ 52456 h 50053"/>
                <a:gd name="connsiteX12" fmla="*/ 40443 w 40042"/>
                <a:gd name="connsiteY12" fmla="*/ 58963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50053">
                  <a:moveTo>
                    <a:pt x="40443" y="58963"/>
                  </a:moveTo>
                  <a:cubicBezTo>
                    <a:pt x="36940" y="58963"/>
                    <a:pt x="34036" y="56060"/>
                    <a:pt x="34036" y="52556"/>
                  </a:cubicBezTo>
                  <a:lnTo>
                    <a:pt x="34036" y="12914"/>
                  </a:lnTo>
                  <a:lnTo>
                    <a:pt x="12813" y="12914"/>
                  </a:lnTo>
                  <a:lnTo>
                    <a:pt x="12813" y="52556"/>
                  </a:lnTo>
                  <a:cubicBezTo>
                    <a:pt x="12813" y="56060"/>
                    <a:pt x="9911" y="58963"/>
                    <a:pt x="6407" y="58963"/>
                  </a:cubicBezTo>
                  <a:cubicBezTo>
                    <a:pt x="2903" y="58963"/>
                    <a:pt x="0" y="56060"/>
                    <a:pt x="0" y="5255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0443" y="0"/>
                  </a:lnTo>
                  <a:cubicBezTo>
                    <a:pt x="43947" y="0"/>
                    <a:pt x="46850" y="2903"/>
                    <a:pt x="46850" y="6407"/>
                  </a:cubicBezTo>
                  <a:lnTo>
                    <a:pt x="46850" y="52456"/>
                  </a:lnTo>
                  <a:cubicBezTo>
                    <a:pt x="46850" y="56060"/>
                    <a:pt x="43947" y="58963"/>
                    <a:pt x="40443" y="5896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5B6611DC-F9C8-4D3F-9CD2-1EDFAE24C33D}"/>
                </a:ext>
              </a:extLst>
            </p:cNvPr>
            <p:cNvSpPr/>
            <p:nvPr/>
          </p:nvSpPr>
          <p:spPr>
            <a:xfrm>
              <a:off x="6422166" y="1665691"/>
              <a:ext cx="40043" cy="360387"/>
            </a:xfrm>
            <a:custGeom>
              <a:avLst/>
              <a:gdLst>
                <a:gd name="connsiteX0" fmla="*/ 40443 w 40042"/>
                <a:gd name="connsiteY0" fmla="*/ 366794 h 360386"/>
                <a:gd name="connsiteX1" fmla="*/ 6407 w 40042"/>
                <a:gd name="connsiteY1" fmla="*/ 366794 h 360386"/>
                <a:gd name="connsiteX2" fmla="*/ 0 w 40042"/>
                <a:gd name="connsiteY2" fmla="*/ 360387 h 360386"/>
                <a:gd name="connsiteX3" fmla="*/ 0 w 40042"/>
                <a:gd name="connsiteY3" fmla="*/ 6407 h 360386"/>
                <a:gd name="connsiteX4" fmla="*/ 6407 w 40042"/>
                <a:gd name="connsiteY4" fmla="*/ 0 h 360386"/>
                <a:gd name="connsiteX5" fmla="*/ 12813 w 40042"/>
                <a:gd name="connsiteY5" fmla="*/ 6407 h 360386"/>
                <a:gd name="connsiteX6" fmla="*/ 12813 w 40042"/>
                <a:gd name="connsiteY6" fmla="*/ 353980 h 360386"/>
                <a:gd name="connsiteX7" fmla="*/ 34036 w 40042"/>
                <a:gd name="connsiteY7" fmla="*/ 353980 h 360386"/>
                <a:gd name="connsiteX8" fmla="*/ 34036 w 40042"/>
                <a:gd name="connsiteY8" fmla="*/ 6407 h 360386"/>
                <a:gd name="connsiteX9" fmla="*/ 40443 w 40042"/>
                <a:gd name="connsiteY9" fmla="*/ 0 h 360386"/>
                <a:gd name="connsiteX10" fmla="*/ 46850 w 40042"/>
                <a:gd name="connsiteY10" fmla="*/ 6407 h 360386"/>
                <a:gd name="connsiteX11" fmla="*/ 46850 w 40042"/>
                <a:gd name="connsiteY11" fmla="*/ 360387 h 360386"/>
                <a:gd name="connsiteX12" fmla="*/ 40443 w 40042"/>
                <a:gd name="connsiteY12" fmla="*/ 366794 h 36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360386">
                  <a:moveTo>
                    <a:pt x="40443" y="366794"/>
                  </a:moveTo>
                  <a:lnTo>
                    <a:pt x="6407" y="366794"/>
                  </a:lnTo>
                  <a:cubicBezTo>
                    <a:pt x="2903" y="366794"/>
                    <a:pt x="0" y="363891"/>
                    <a:pt x="0" y="36038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53980"/>
                  </a:lnTo>
                  <a:lnTo>
                    <a:pt x="34036" y="353980"/>
                  </a:lnTo>
                  <a:lnTo>
                    <a:pt x="34036" y="6407"/>
                  </a:lnTo>
                  <a:cubicBezTo>
                    <a:pt x="34036" y="2903"/>
                    <a:pt x="36940" y="0"/>
                    <a:pt x="40443" y="0"/>
                  </a:cubicBezTo>
                  <a:cubicBezTo>
                    <a:pt x="43947" y="0"/>
                    <a:pt x="46850" y="2903"/>
                    <a:pt x="46850" y="6407"/>
                  </a:cubicBezTo>
                  <a:lnTo>
                    <a:pt x="46850" y="360387"/>
                  </a:lnTo>
                  <a:cubicBezTo>
                    <a:pt x="46850" y="363991"/>
                    <a:pt x="43947" y="366794"/>
                    <a:pt x="40443" y="36679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15B0431D-992C-4A6F-A5FF-FE67C928F72B}"/>
                </a:ext>
              </a:extLst>
            </p:cNvPr>
            <p:cNvSpPr/>
            <p:nvPr/>
          </p:nvSpPr>
          <p:spPr>
            <a:xfrm>
              <a:off x="6349588" y="1631755"/>
              <a:ext cx="320344" cy="40043"/>
            </a:xfrm>
            <a:custGeom>
              <a:avLst/>
              <a:gdLst>
                <a:gd name="connsiteX0" fmla="*/ 314238 w 320343"/>
                <a:gd name="connsiteY0" fmla="*/ 46850 h 40042"/>
                <a:gd name="connsiteX1" fmla="*/ 6407 w 320343"/>
                <a:gd name="connsiteY1" fmla="*/ 46850 h 40042"/>
                <a:gd name="connsiteX2" fmla="*/ 0 w 320343"/>
                <a:gd name="connsiteY2" fmla="*/ 40443 h 40042"/>
                <a:gd name="connsiteX3" fmla="*/ 0 w 320343"/>
                <a:gd name="connsiteY3" fmla="*/ 6407 h 40042"/>
                <a:gd name="connsiteX4" fmla="*/ 6407 w 320343"/>
                <a:gd name="connsiteY4" fmla="*/ 0 h 40042"/>
                <a:gd name="connsiteX5" fmla="*/ 314238 w 320343"/>
                <a:gd name="connsiteY5" fmla="*/ 0 h 40042"/>
                <a:gd name="connsiteX6" fmla="*/ 320644 w 320343"/>
                <a:gd name="connsiteY6" fmla="*/ 6407 h 40042"/>
                <a:gd name="connsiteX7" fmla="*/ 320644 w 320343"/>
                <a:gd name="connsiteY7" fmla="*/ 40443 h 40042"/>
                <a:gd name="connsiteX8" fmla="*/ 314238 w 320343"/>
                <a:gd name="connsiteY8" fmla="*/ 46850 h 40042"/>
                <a:gd name="connsiteX9" fmla="*/ 12813 w 320343"/>
                <a:gd name="connsiteY9" fmla="*/ 34037 h 40042"/>
                <a:gd name="connsiteX10" fmla="*/ 307831 w 320343"/>
                <a:gd name="connsiteY10" fmla="*/ 34037 h 40042"/>
                <a:gd name="connsiteX11" fmla="*/ 307831 w 320343"/>
                <a:gd name="connsiteY11" fmla="*/ 12814 h 40042"/>
                <a:gd name="connsiteX12" fmla="*/ 12813 w 320343"/>
                <a:gd name="connsiteY12" fmla="*/ 12814 h 40042"/>
                <a:gd name="connsiteX13" fmla="*/ 12813 w 320343"/>
                <a:gd name="connsiteY13" fmla="*/ 34037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0343" h="40042">
                  <a:moveTo>
                    <a:pt x="314238" y="46850"/>
                  </a:moveTo>
                  <a:lnTo>
                    <a:pt x="6407" y="46850"/>
                  </a:lnTo>
                  <a:cubicBezTo>
                    <a:pt x="2903" y="46850"/>
                    <a:pt x="0" y="43947"/>
                    <a:pt x="0" y="4044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14238" y="0"/>
                  </a:lnTo>
                  <a:cubicBezTo>
                    <a:pt x="317741" y="0"/>
                    <a:pt x="320644" y="2903"/>
                    <a:pt x="320644" y="6407"/>
                  </a:cubicBezTo>
                  <a:lnTo>
                    <a:pt x="320644" y="40443"/>
                  </a:lnTo>
                  <a:cubicBezTo>
                    <a:pt x="320644" y="43947"/>
                    <a:pt x="317741" y="46850"/>
                    <a:pt x="314238" y="46850"/>
                  </a:cubicBezTo>
                  <a:close/>
                  <a:moveTo>
                    <a:pt x="12813" y="34037"/>
                  </a:moveTo>
                  <a:lnTo>
                    <a:pt x="307831" y="34037"/>
                  </a:lnTo>
                  <a:lnTo>
                    <a:pt x="307831" y="12814"/>
                  </a:lnTo>
                  <a:lnTo>
                    <a:pt x="12813" y="12814"/>
                  </a:lnTo>
                  <a:lnTo>
                    <a:pt x="12813" y="3403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597356A3-624D-47AE-8D29-4FBEF3AA3A10}"/>
                </a:ext>
              </a:extLst>
            </p:cNvPr>
            <p:cNvSpPr/>
            <p:nvPr/>
          </p:nvSpPr>
          <p:spPr>
            <a:xfrm>
              <a:off x="6349583" y="1585670"/>
              <a:ext cx="320344" cy="180193"/>
            </a:xfrm>
            <a:custGeom>
              <a:avLst/>
              <a:gdLst>
                <a:gd name="connsiteX0" fmla="*/ 314243 w 320343"/>
                <a:gd name="connsiteY0" fmla="*/ 188237 h 180193"/>
                <a:gd name="connsiteX1" fmla="*/ 307836 w 320343"/>
                <a:gd name="connsiteY1" fmla="*/ 181830 h 180193"/>
                <a:gd name="connsiteX2" fmla="*/ 307836 w 320343"/>
                <a:gd name="connsiteY2" fmla="*/ 57697 h 180193"/>
                <a:gd name="connsiteX3" fmla="*/ 96910 w 320343"/>
                <a:gd name="connsiteY3" fmla="*/ 13149 h 180193"/>
                <a:gd name="connsiteX4" fmla="*/ 9316 w 320343"/>
                <a:gd name="connsiteY4" fmla="*/ 58197 h 180193"/>
                <a:gd name="connsiteX5" fmla="*/ 707 w 320343"/>
                <a:gd name="connsiteY5" fmla="*/ 55394 h 180193"/>
                <a:gd name="connsiteX6" fmla="*/ 3509 w 320343"/>
                <a:gd name="connsiteY6" fmla="*/ 46785 h 180193"/>
                <a:gd name="connsiteX7" fmla="*/ 93106 w 320343"/>
                <a:gd name="connsiteY7" fmla="*/ 736 h 180193"/>
                <a:gd name="connsiteX8" fmla="*/ 97310 w 320343"/>
                <a:gd name="connsiteY8" fmla="*/ 135 h 180193"/>
                <a:gd name="connsiteX9" fmla="*/ 315545 w 320343"/>
                <a:gd name="connsiteY9" fmla="*/ 46185 h 180193"/>
                <a:gd name="connsiteX10" fmla="*/ 320650 w 320343"/>
                <a:gd name="connsiteY10" fmla="*/ 52491 h 180193"/>
                <a:gd name="connsiteX11" fmla="*/ 320650 w 320343"/>
                <a:gd name="connsiteY11" fmla="*/ 181930 h 180193"/>
                <a:gd name="connsiteX12" fmla="*/ 314243 w 320343"/>
                <a:gd name="connsiteY12" fmla="*/ 188237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0343" h="180193">
                  <a:moveTo>
                    <a:pt x="314243" y="188237"/>
                  </a:moveTo>
                  <a:cubicBezTo>
                    <a:pt x="310739" y="188237"/>
                    <a:pt x="307836" y="185334"/>
                    <a:pt x="307836" y="181830"/>
                  </a:cubicBezTo>
                  <a:lnTo>
                    <a:pt x="307836" y="57697"/>
                  </a:lnTo>
                  <a:lnTo>
                    <a:pt x="96910" y="13149"/>
                  </a:lnTo>
                  <a:lnTo>
                    <a:pt x="9316" y="58197"/>
                  </a:lnTo>
                  <a:cubicBezTo>
                    <a:pt x="6212" y="59799"/>
                    <a:pt x="2308" y="58598"/>
                    <a:pt x="707" y="55394"/>
                  </a:cubicBezTo>
                  <a:cubicBezTo>
                    <a:pt x="-895" y="52191"/>
                    <a:pt x="306" y="48387"/>
                    <a:pt x="3509" y="46785"/>
                  </a:cubicBezTo>
                  <a:lnTo>
                    <a:pt x="93106" y="736"/>
                  </a:lnTo>
                  <a:cubicBezTo>
                    <a:pt x="94407" y="35"/>
                    <a:pt x="95909" y="-165"/>
                    <a:pt x="97310" y="135"/>
                  </a:cubicBezTo>
                  <a:lnTo>
                    <a:pt x="315545" y="46185"/>
                  </a:lnTo>
                  <a:cubicBezTo>
                    <a:pt x="318548" y="46785"/>
                    <a:pt x="320650" y="49388"/>
                    <a:pt x="320650" y="52491"/>
                  </a:cubicBezTo>
                  <a:lnTo>
                    <a:pt x="320650" y="181930"/>
                  </a:lnTo>
                  <a:cubicBezTo>
                    <a:pt x="320650" y="185434"/>
                    <a:pt x="317747" y="188237"/>
                    <a:pt x="314243" y="18823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BDE3EDA9-C66C-4A0F-BC8F-DEA86DF29250}"/>
                </a:ext>
              </a:extLst>
            </p:cNvPr>
            <p:cNvSpPr/>
            <p:nvPr/>
          </p:nvSpPr>
          <p:spPr>
            <a:xfrm>
              <a:off x="6607365" y="1740472"/>
              <a:ext cx="110118" cy="50054"/>
            </a:xfrm>
            <a:custGeom>
              <a:avLst/>
              <a:gdLst>
                <a:gd name="connsiteX0" fmla="*/ 106515 w 110118"/>
                <a:gd name="connsiteY0" fmla="*/ 57762 h 50053"/>
                <a:gd name="connsiteX1" fmla="*/ 6407 w 110118"/>
                <a:gd name="connsiteY1" fmla="*/ 57762 h 50053"/>
                <a:gd name="connsiteX2" fmla="*/ 0 w 110118"/>
                <a:gd name="connsiteY2" fmla="*/ 51355 h 50053"/>
                <a:gd name="connsiteX3" fmla="*/ 0 w 110118"/>
                <a:gd name="connsiteY3" fmla="*/ 6407 h 50053"/>
                <a:gd name="connsiteX4" fmla="*/ 6407 w 110118"/>
                <a:gd name="connsiteY4" fmla="*/ 0 h 50053"/>
                <a:gd name="connsiteX5" fmla="*/ 106515 w 110118"/>
                <a:gd name="connsiteY5" fmla="*/ 0 h 50053"/>
                <a:gd name="connsiteX6" fmla="*/ 112921 w 110118"/>
                <a:gd name="connsiteY6" fmla="*/ 6407 h 50053"/>
                <a:gd name="connsiteX7" fmla="*/ 112921 w 110118"/>
                <a:gd name="connsiteY7" fmla="*/ 51355 h 50053"/>
                <a:gd name="connsiteX8" fmla="*/ 106515 w 110118"/>
                <a:gd name="connsiteY8" fmla="*/ 57762 h 50053"/>
                <a:gd name="connsiteX9" fmla="*/ 12813 w 110118"/>
                <a:gd name="connsiteY9" fmla="*/ 44948 h 50053"/>
                <a:gd name="connsiteX10" fmla="*/ 100107 w 110118"/>
                <a:gd name="connsiteY10" fmla="*/ 44948 h 50053"/>
                <a:gd name="connsiteX11" fmla="*/ 100107 w 110118"/>
                <a:gd name="connsiteY11" fmla="*/ 12714 h 50053"/>
                <a:gd name="connsiteX12" fmla="*/ 12813 w 110118"/>
                <a:gd name="connsiteY12" fmla="*/ 12714 h 50053"/>
                <a:gd name="connsiteX13" fmla="*/ 12813 w 110118"/>
                <a:gd name="connsiteY13" fmla="*/ 44948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50053">
                  <a:moveTo>
                    <a:pt x="106515" y="57762"/>
                  </a:moveTo>
                  <a:lnTo>
                    <a:pt x="6407" y="57762"/>
                  </a:lnTo>
                  <a:cubicBezTo>
                    <a:pt x="2903" y="57762"/>
                    <a:pt x="0" y="54859"/>
                    <a:pt x="0" y="5135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06515" y="0"/>
                  </a:lnTo>
                  <a:cubicBezTo>
                    <a:pt x="110018" y="0"/>
                    <a:pt x="112921" y="2903"/>
                    <a:pt x="112921" y="6407"/>
                  </a:cubicBezTo>
                  <a:lnTo>
                    <a:pt x="112921" y="51355"/>
                  </a:lnTo>
                  <a:cubicBezTo>
                    <a:pt x="112921" y="54859"/>
                    <a:pt x="110018" y="57762"/>
                    <a:pt x="106515" y="57762"/>
                  </a:cubicBezTo>
                  <a:close/>
                  <a:moveTo>
                    <a:pt x="12813" y="44948"/>
                  </a:moveTo>
                  <a:lnTo>
                    <a:pt x="100107" y="44948"/>
                  </a:lnTo>
                  <a:lnTo>
                    <a:pt x="100107" y="12714"/>
                  </a:lnTo>
                  <a:lnTo>
                    <a:pt x="12813" y="12714"/>
                  </a:lnTo>
                  <a:lnTo>
                    <a:pt x="12813" y="4494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38883197-574B-4EA9-A5C3-4315BBDB59E5}"/>
                </a:ext>
              </a:extLst>
            </p:cNvPr>
            <p:cNvSpPr/>
            <p:nvPr/>
          </p:nvSpPr>
          <p:spPr>
            <a:xfrm>
              <a:off x="6561663" y="1983955"/>
              <a:ext cx="210226" cy="90097"/>
            </a:xfrm>
            <a:custGeom>
              <a:avLst/>
              <a:gdLst>
                <a:gd name="connsiteX0" fmla="*/ 211380 w 210225"/>
                <a:gd name="connsiteY0" fmla="*/ 95080 h 90096"/>
                <a:gd name="connsiteX1" fmla="*/ 206875 w 210225"/>
                <a:gd name="connsiteY1" fmla="*/ 93278 h 90096"/>
                <a:gd name="connsiteX2" fmla="*/ 131694 w 210225"/>
                <a:gd name="connsiteY2" fmla="*/ 20199 h 90096"/>
                <a:gd name="connsiteX3" fmla="*/ 96356 w 210225"/>
                <a:gd name="connsiteY3" fmla="*/ 19198 h 90096"/>
                <a:gd name="connsiteX4" fmla="*/ 10564 w 210225"/>
                <a:gd name="connsiteY4" fmla="*/ 93478 h 90096"/>
                <a:gd name="connsiteX5" fmla="*/ 1554 w 210225"/>
                <a:gd name="connsiteY5" fmla="*/ 92877 h 90096"/>
                <a:gd name="connsiteX6" fmla="*/ 2155 w 210225"/>
                <a:gd name="connsiteY6" fmla="*/ 83868 h 90096"/>
                <a:gd name="connsiteX7" fmla="*/ 87947 w 210225"/>
                <a:gd name="connsiteY7" fmla="*/ 9588 h 90096"/>
                <a:gd name="connsiteX8" fmla="*/ 140604 w 210225"/>
                <a:gd name="connsiteY8" fmla="*/ 11089 h 90096"/>
                <a:gd name="connsiteX9" fmla="*/ 215785 w 210225"/>
                <a:gd name="connsiteY9" fmla="*/ 84168 h 90096"/>
                <a:gd name="connsiteX10" fmla="*/ 215885 w 210225"/>
                <a:gd name="connsiteY10" fmla="*/ 93178 h 90096"/>
                <a:gd name="connsiteX11" fmla="*/ 211380 w 210225"/>
                <a:gd name="connsiteY11" fmla="*/ 95080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0225" h="90096">
                  <a:moveTo>
                    <a:pt x="211380" y="95080"/>
                  </a:moveTo>
                  <a:cubicBezTo>
                    <a:pt x="209778" y="95080"/>
                    <a:pt x="208176" y="94479"/>
                    <a:pt x="206875" y="93278"/>
                  </a:cubicBezTo>
                  <a:lnTo>
                    <a:pt x="131694" y="20199"/>
                  </a:lnTo>
                  <a:cubicBezTo>
                    <a:pt x="121884" y="10689"/>
                    <a:pt x="106667" y="10289"/>
                    <a:pt x="96356" y="19198"/>
                  </a:cubicBezTo>
                  <a:lnTo>
                    <a:pt x="10564" y="93478"/>
                  </a:lnTo>
                  <a:cubicBezTo>
                    <a:pt x="7861" y="95780"/>
                    <a:pt x="3857" y="95480"/>
                    <a:pt x="1554" y="92877"/>
                  </a:cubicBezTo>
                  <a:cubicBezTo>
                    <a:pt x="-748" y="90174"/>
                    <a:pt x="-447" y="86170"/>
                    <a:pt x="2155" y="83868"/>
                  </a:cubicBezTo>
                  <a:lnTo>
                    <a:pt x="87947" y="9588"/>
                  </a:lnTo>
                  <a:cubicBezTo>
                    <a:pt x="103364" y="-3726"/>
                    <a:pt x="125989" y="-3126"/>
                    <a:pt x="140604" y="11089"/>
                  </a:cubicBezTo>
                  <a:lnTo>
                    <a:pt x="215785" y="84168"/>
                  </a:lnTo>
                  <a:cubicBezTo>
                    <a:pt x="218287" y="86671"/>
                    <a:pt x="218388" y="90675"/>
                    <a:pt x="215885" y="93178"/>
                  </a:cubicBezTo>
                  <a:cubicBezTo>
                    <a:pt x="214684" y="94379"/>
                    <a:pt x="212981" y="95080"/>
                    <a:pt x="211380" y="9508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3D9697FF-5E12-411F-9C44-7EC98F1C99B4}"/>
                </a:ext>
              </a:extLst>
            </p:cNvPr>
            <p:cNvSpPr/>
            <p:nvPr/>
          </p:nvSpPr>
          <p:spPr>
            <a:xfrm>
              <a:off x="6714828" y="1970966"/>
              <a:ext cx="60064" cy="50054"/>
            </a:xfrm>
            <a:custGeom>
              <a:avLst/>
              <a:gdLst>
                <a:gd name="connsiteX0" fmla="*/ 6360 w 60064"/>
                <a:gd name="connsiteY0" fmla="*/ 57715 h 50053"/>
                <a:gd name="connsiteX1" fmla="*/ 1555 w 60064"/>
                <a:gd name="connsiteY1" fmla="*/ 55513 h 50053"/>
                <a:gd name="connsiteX2" fmla="*/ 2155 w 60064"/>
                <a:gd name="connsiteY2" fmla="*/ 46503 h 50053"/>
                <a:gd name="connsiteX3" fmla="*/ 54011 w 60064"/>
                <a:gd name="connsiteY3" fmla="*/ 1555 h 50053"/>
                <a:gd name="connsiteX4" fmla="*/ 63020 w 60064"/>
                <a:gd name="connsiteY4" fmla="*/ 2155 h 50053"/>
                <a:gd name="connsiteX5" fmla="*/ 62420 w 60064"/>
                <a:gd name="connsiteY5" fmla="*/ 11165 h 50053"/>
                <a:gd name="connsiteX6" fmla="*/ 10564 w 60064"/>
                <a:gd name="connsiteY6" fmla="*/ 56113 h 50053"/>
                <a:gd name="connsiteX7" fmla="*/ 6360 w 60064"/>
                <a:gd name="connsiteY7" fmla="*/ 57715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064" h="50053">
                  <a:moveTo>
                    <a:pt x="6360" y="57715"/>
                  </a:moveTo>
                  <a:cubicBezTo>
                    <a:pt x="4558" y="57715"/>
                    <a:pt x="2756" y="57014"/>
                    <a:pt x="1555" y="55513"/>
                  </a:cubicBezTo>
                  <a:cubicBezTo>
                    <a:pt x="-748" y="52810"/>
                    <a:pt x="-447" y="48805"/>
                    <a:pt x="2155" y="46503"/>
                  </a:cubicBezTo>
                  <a:lnTo>
                    <a:pt x="54011" y="1555"/>
                  </a:lnTo>
                  <a:cubicBezTo>
                    <a:pt x="56714" y="-748"/>
                    <a:pt x="60718" y="-448"/>
                    <a:pt x="63020" y="2155"/>
                  </a:cubicBezTo>
                  <a:cubicBezTo>
                    <a:pt x="65323" y="4858"/>
                    <a:pt x="65023" y="8862"/>
                    <a:pt x="62420" y="11165"/>
                  </a:cubicBezTo>
                  <a:lnTo>
                    <a:pt x="10564" y="56113"/>
                  </a:lnTo>
                  <a:cubicBezTo>
                    <a:pt x="9363" y="57214"/>
                    <a:pt x="7862" y="57715"/>
                    <a:pt x="6360" y="577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0CAB497C-BF5D-4193-B3D3-EC30F30F306B}"/>
                </a:ext>
              </a:extLst>
            </p:cNvPr>
            <p:cNvSpPr/>
            <p:nvPr/>
          </p:nvSpPr>
          <p:spPr>
            <a:xfrm>
              <a:off x="6520472" y="2065521"/>
              <a:ext cx="480516" cy="10011"/>
            </a:xfrm>
            <a:custGeom>
              <a:avLst/>
              <a:gdLst>
                <a:gd name="connsiteX0" fmla="*/ 475611 w 480515"/>
                <a:gd name="connsiteY0" fmla="*/ 12814 h 10010"/>
                <a:gd name="connsiteX1" fmla="*/ 6406 w 480515"/>
                <a:gd name="connsiteY1" fmla="*/ 12814 h 10010"/>
                <a:gd name="connsiteX2" fmla="*/ 0 w 480515"/>
                <a:gd name="connsiteY2" fmla="*/ 6407 h 10010"/>
                <a:gd name="connsiteX3" fmla="*/ 6406 w 480515"/>
                <a:gd name="connsiteY3" fmla="*/ 0 h 10010"/>
                <a:gd name="connsiteX4" fmla="*/ 475611 w 480515"/>
                <a:gd name="connsiteY4" fmla="*/ 0 h 10010"/>
                <a:gd name="connsiteX5" fmla="*/ 482017 w 480515"/>
                <a:gd name="connsiteY5" fmla="*/ 6407 h 10010"/>
                <a:gd name="connsiteX6" fmla="*/ 475611 w 48051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515" h="10010">
                  <a:moveTo>
                    <a:pt x="475611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475611" y="0"/>
                  </a:lnTo>
                  <a:cubicBezTo>
                    <a:pt x="479114" y="0"/>
                    <a:pt x="482017" y="2903"/>
                    <a:pt x="482017" y="6407"/>
                  </a:cubicBezTo>
                  <a:cubicBezTo>
                    <a:pt x="482017" y="9911"/>
                    <a:pt x="479114" y="12814"/>
                    <a:pt x="47561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3A586C44-B15B-497F-B4C5-4EBDD4F665E1}"/>
                </a:ext>
              </a:extLst>
            </p:cNvPr>
            <p:cNvSpPr/>
            <p:nvPr/>
          </p:nvSpPr>
          <p:spPr>
            <a:xfrm>
              <a:off x="6766636" y="1649774"/>
              <a:ext cx="10011" cy="420451"/>
            </a:xfrm>
            <a:custGeom>
              <a:avLst/>
              <a:gdLst>
                <a:gd name="connsiteX0" fmla="*/ 6407 w 10010"/>
                <a:gd name="connsiteY0" fmla="*/ 423655 h 420451"/>
                <a:gd name="connsiteX1" fmla="*/ 0 w 10010"/>
                <a:gd name="connsiteY1" fmla="*/ 417248 h 420451"/>
                <a:gd name="connsiteX2" fmla="*/ 0 w 10010"/>
                <a:gd name="connsiteY2" fmla="*/ 6407 h 420451"/>
                <a:gd name="connsiteX3" fmla="*/ 6407 w 10010"/>
                <a:gd name="connsiteY3" fmla="*/ 0 h 420451"/>
                <a:gd name="connsiteX4" fmla="*/ 12814 w 10010"/>
                <a:gd name="connsiteY4" fmla="*/ 6407 h 420451"/>
                <a:gd name="connsiteX5" fmla="*/ 12814 w 10010"/>
                <a:gd name="connsiteY5" fmla="*/ 417248 h 420451"/>
                <a:gd name="connsiteX6" fmla="*/ 6407 w 10010"/>
                <a:gd name="connsiteY6" fmla="*/ 423655 h 420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20451">
                  <a:moveTo>
                    <a:pt x="6407" y="423655"/>
                  </a:moveTo>
                  <a:cubicBezTo>
                    <a:pt x="2904" y="423655"/>
                    <a:pt x="0" y="420752"/>
                    <a:pt x="0" y="417248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17248"/>
                  </a:lnTo>
                  <a:cubicBezTo>
                    <a:pt x="12814" y="420752"/>
                    <a:pt x="9911" y="423655"/>
                    <a:pt x="6407" y="42365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7FB74EBF-27AA-404D-82C0-DC20C1A8362D}"/>
                </a:ext>
              </a:extLst>
            </p:cNvPr>
            <p:cNvSpPr/>
            <p:nvPr/>
          </p:nvSpPr>
          <p:spPr>
            <a:xfrm>
              <a:off x="6832907" y="1585705"/>
              <a:ext cx="10011" cy="480516"/>
            </a:xfrm>
            <a:custGeom>
              <a:avLst/>
              <a:gdLst>
                <a:gd name="connsiteX0" fmla="*/ 6407 w 10010"/>
                <a:gd name="connsiteY0" fmla="*/ 487724 h 480515"/>
                <a:gd name="connsiteX1" fmla="*/ 0 w 10010"/>
                <a:gd name="connsiteY1" fmla="*/ 481317 h 480515"/>
                <a:gd name="connsiteX2" fmla="*/ 0 w 10010"/>
                <a:gd name="connsiteY2" fmla="*/ 6407 h 480515"/>
                <a:gd name="connsiteX3" fmla="*/ 6407 w 10010"/>
                <a:gd name="connsiteY3" fmla="*/ 0 h 480515"/>
                <a:gd name="connsiteX4" fmla="*/ 12814 w 10010"/>
                <a:gd name="connsiteY4" fmla="*/ 6407 h 480515"/>
                <a:gd name="connsiteX5" fmla="*/ 12814 w 10010"/>
                <a:gd name="connsiteY5" fmla="*/ 481317 h 480515"/>
                <a:gd name="connsiteX6" fmla="*/ 6407 w 10010"/>
                <a:gd name="connsiteY6" fmla="*/ 487724 h 480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80515">
                  <a:moveTo>
                    <a:pt x="6407" y="487724"/>
                  </a:moveTo>
                  <a:cubicBezTo>
                    <a:pt x="2904" y="487724"/>
                    <a:pt x="0" y="484821"/>
                    <a:pt x="0" y="481317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81317"/>
                  </a:lnTo>
                  <a:cubicBezTo>
                    <a:pt x="12814" y="484821"/>
                    <a:pt x="10011" y="487724"/>
                    <a:pt x="6407" y="48772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A2741BFC-59B9-4BD0-8441-D0D14E4E11A3}"/>
                </a:ext>
              </a:extLst>
            </p:cNvPr>
            <p:cNvSpPr/>
            <p:nvPr/>
          </p:nvSpPr>
          <p:spPr>
            <a:xfrm>
              <a:off x="6899278" y="1617740"/>
              <a:ext cx="10011" cy="450484"/>
            </a:xfrm>
            <a:custGeom>
              <a:avLst/>
              <a:gdLst>
                <a:gd name="connsiteX0" fmla="*/ 6407 w 10010"/>
                <a:gd name="connsiteY0" fmla="*/ 455689 h 450483"/>
                <a:gd name="connsiteX1" fmla="*/ 0 w 10010"/>
                <a:gd name="connsiteY1" fmla="*/ 449282 h 450483"/>
                <a:gd name="connsiteX2" fmla="*/ 0 w 10010"/>
                <a:gd name="connsiteY2" fmla="*/ 6407 h 450483"/>
                <a:gd name="connsiteX3" fmla="*/ 6407 w 10010"/>
                <a:gd name="connsiteY3" fmla="*/ 0 h 450483"/>
                <a:gd name="connsiteX4" fmla="*/ 12814 w 10010"/>
                <a:gd name="connsiteY4" fmla="*/ 6407 h 450483"/>
                <a:gd name="connsiteX5" fmla="*/ 12814 w 10010"/>
                <a:gd name="connsiteY5" fmla="*/ 449282 h 450483"/>
                <a:gd name="connsiteX6" fmla="*/ 6407 w 10010"/>
                <a:gd name="connsiteY6" fmla="*/ 455689 h 450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50483">
                  <a:moveTo>
                    <a:pt x="6407" y="455689"/>
                  </a:moveTo>
                  <a:cubicBezTo>
                    <a:pt x="2904" y="455689"/>
                    <a:pt x="0" y="452786"/>
                    <a:pt x="0" y="449282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49282"/>
                  </a:lnTo>
                  <a:cubicBezTo>
                    <a:pt x="12814" y="452786"/>
                    <a:pt x="9911" y="455689"/>
                    <a:pt x="6407" y="45568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02D422FE-B619-4568-952E-96AD1E6F4BF5}"/>
                </a:ext>
              </a:extLst>
            </p:cNvPr>
            <p:cNvSpPr/>
            <p:nvPr/>
          </p:nvSpPr>
          <p:spPr>
            <a:xfrm>
              <a:off x="6965650" y="1585705"/>
              <a:ext cx="10011" cy="480516"/>
            </a:xfrm>
            <a:custGeom>
              <a:avLst/>
              <a:gdLst>
                <a:gd name="connsiteX0" fmla="*/ 6407 w 10010"/>
                <a:gd name="connsiteY0" fmla="*/ 487724 h 480515"/>
                <a:gd name="connsiteX1" fmla="*/ 0 w 10010"/>
                <a:gd name="connsiteY1" fmla="*/ 481317 h 480515"/>
                <a:gd name="connsiteX2" fmla="*/ 0 w 10010"/>
                <a:gd name="connsiteY2" fmla="*/ 6407 h 480515"/>
                <a:gd name="connsiteX3" fmla="*/ 6407 w 10010"/>
                <a:gd name="connsiteY3" fmla="*/ 0 h 480515"/>
                <a:gd name="connsiteX4" fmla="*/ 12814 w 10010"/>
                <a:gd name="connsiteY4" fmla="*/ 6407 h 480515"/>
                <a:gd name="connsiteX5" fmla="*/ 12814 w 10010"/>
                <a:gd name="connsiteY5" fmla="*/ 481317 h 480515"/>
                <a:gd name="connsiteX6" fmla="*/ 6407 w 10010"/>
                <a:gd name="connsiteY6" fmla="*/ 487724 h 480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80515">
                  <a:moveTo>
                    <a:pt x="6407" y="487724"/>
                  </a:moveTo>
                  <a:cubicBezTo>
                    <a:pt x="2904" y="487724"/>
                    <a:pt x="0" y="484821"/>
                    <a:pt x="0" y="481317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81317"/>
                  </a:lnTo>
                  <a:cubicBezTo>
                    <a:pt x="12814" y="484821"/>
                    <a:pt x="9911" y="487724"/>
                    <a:pt x="6407" y="48772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C0D27397-7C2C-42A8-BF47-863C025E20A2}"/>
                </a:ext>
              </a:extLst>
            </p:cNvPr>
            <p:cNvSpPr/>
            <p:nvPr/>
          </p:nvSpPr>
          <p:spPr>
            <a:xfrm>
              <a:off x="6766636" y="1745877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8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8" y="2903"/>
                    <a:pt x="211828" y="6407"/>
                  </a:cubicBezTo>
                  <a:cubicBezTo>
                    <a:pt x="211828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65F6F69C-64CF-46DC-B890-6E6B9C778E23}"/>
                </a:ext>
              </a:extLst>
            </p:cNvPr>
            <p:cNvSpPr/>
            <p:nvPr/>
          </p:nvSpPr>
          <p:spPr>
            <a:xfrm>
              <a:off x="6766636" y="1906049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8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8" y="2903"/>
                    <a:pt x="211828" y="6407"/>
                  </a:cubicBezTo>
                  <a:cubicBezTo>
                    <a:pt x="211828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AB32D19-B8EB-4256-8024-5108B0E2FFCD}"/>
                </a:ext>
              </a:extLst>
            </p:cNvPr>
            <p:cNvSpPr/>
            <p:nvPr/>
          </p:nvSpPr>
          <p:spPr>
            <a:xfrm>
              <a:off x="6599533" y="1463951"/>
              <a:ext cx="60064" cy="60064"/>
            </a:xfrm>
            <a:custGeom>
              <a:avLst/>
              <a:gdLst>
                <a:gd name="connsiteX0" fmla="*/ 34861 w 60064"/>
                <a:gd name="connsiteY0" fmla="*/ 69799 h 60064"/>
                <a:gd name="connsiteX1" fmla="*/ 20045 w 60064"/>
                <a:gd name="connsiteY1" fmla="*/ 66495 h 60064"/>
                <a:gd name="connsiteX2" fmla="*/ 20045 w 60064"/>
                <a:gd name="connsiteY2" fmla="*/ 66495 h 60064"/>
                <a:gd name="connsiteX3" fmla="*/ 3327 w 60064"/>
                <a:gd name="connsiteY3" fmla="*/ 20045 h 60064"/>
                <a:gd name="connsiteX4" fmla="*/ 49777 w 60064"/>
                <a:gd name="connsiteY4" fmla="*/ 3327 h 60064"/>
                <a:gd name="connsiteX5" fmla="*/ 67696 w 60064"/>
                <a:gd name="connsiteY5" fmla="*/ 23149 h 60064"/>
                <a:gd name="connsiteX6" fmla="*/ 66395 w 60064"/>
                <a:gd name="connsiteY6" fmla="*/ 49877 h 60064"/>
                <a:gd name="connsiteX7" fmla="*/ 34861 w 60064"/>
                <a:gd name="connsiteY7" fmla="*/ 69799 h 60064"/>
                <a:gd name="connsiteX8" fmla="*/ 25551 w 60064"/>
                <a:gd name="connsiteY8" fmla="*/ 54883 h 60064"/>
                <a:gd name="connsiteX9" fmla="*/ 54982 w 60064"/>
                <a:gd name="connsiteY9" fmla="*/ 44371 h 60064"/>
                <a:gd name="connsiteX10" fmla="*/ 44371 w 60064"/>
                <a:gd name="connsiteY10" fmla="*/ 14940 h 60064"/>
                <a:gd name="connsiteX11" fmla="*/ 14940 w 60064"/>
                <a:gd name="connsiteY11" fmla="*/ 25451 h 60064"/>
                <a:gd name="connsiteX12" fmla="*/ 25551 w 60064"/>
                <a:gd name="connsiteY12" fmla="*/ 54883 h 60064"/>
                <a:gd name="connsiteX13" fmla="*/ 25551 w 60064"/>
                <a:gd name="connsiteY13" fmla="*/ 5488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34861" y="69799"/>
                  </a:moveTo>
                  <a:cubicBezTo>
                    <a:pt x="29856" y="69799"/>
                    <a:pt x="24851" y="68697"/>
                    <a:pt x="20045" y="66495"/>
                  </a:cubicBezTo>
                  <a:lnTo>
                    <a:pt x="20045" y="66495"/>
                  </a:lnTo>
                  <a:cubicBezTo>
                    <a:pt x="2626" y="58286"/>
                    <a:pt x="-4882" y="37464"/>
                    <a:pt x="3327" y="20045"/>
                  </a:cubicBezTo>
                  <a:cubicBezTo>
                    <a:pt x="11536" y="2627"/>
                    <a:pt x="32359" y="-4882"/>
                    <a:pt x="49777" y="3327"/>
                  </a:cubicBezTo>
                  <a:cubicBezTo>
                    <a:pt x="58186" y="7332"/>
                    <a:pt x="64593" y="14339"/>
                    <a:pt x="67696" y="23149"/>
                  </a:cubicBezTo>
                  <a:cubicBezTo>
                    <a:pt x="70800" y="31958"/>
                    <a:pt x="70399" y="41368"/>
                    <a:pt x="66395" y="49877"/>
                  </a:cubicBezTo>
                  <a:cubicBezTo>
                    <a:pt x="60589" y="62391"/>
                    <a:pt x="47975" y="69799"/>
                    <a:pt x="34861" y="69799"/>
                  </a:cubicBezTo>
                  <a:close/>
                  <a:moveTo>
                    <a:pt x="25551" y="54883"/>
                  </a:moveTo>
                  <a:cubicBezTo>
                    <a:pt x="36563" y="60088"/>
                    <a:pt x="49777" y="55383"/>
                    <a:pt x="54982" y="44371"/>
                  </a:cubicBezTo>
                  <a:cubicBezTo>
                    <a:pt x="60188" y="33360"/>
                    <a:pt x="55484" y="20145"/>
                    <a:pt x="44371" y="14940"/>
                  </a:cubicBezTo>
                  <a:cubicBezTo>
                    <a:pt x="33360" y="9734"/>
                    <a:pt x="20145" y="14439"/>
                    <a:pt x="14940" y="25451"/>
                  </a:cubicBezTo>
                  <a:cubicBezTo>
                    <a:pt x="9734" y="36563"/>
                    <a:pt x="14539" y="49677"/>
                    <a:pt x="25551" y="54883"/>
                  </a:cubicBezTo>
                  <a:lnTo>
                    <a:pt x="25551" y="5488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0B778B2E-CDCA-4251-9F90-A728A17065FA}"/>
                </a:ext>
              </a:extLst>
            </p:cNvPr>
            <p:cNvSpPr/>
            <p:nvPr/>
          </p:nvSpPr>
          <p:spPr>
            <a:xfrm>
              <a:off x="6771539" y="1474283"/>
              <a:ext cx="20021" cy="40043"/>
            </a:xfrm>
            <a:custGeom>
              <a:avLst/>
              <a:gdLst>
                <a:gd name="connsiteX0" fmla="*/ 6409 w 20021"/>
                <a:gd name="connsiteY0" fmla="*/ 43649 h 40042"/>
                <a:gd name="connsiteX1" fmla="*/ 3707 w 20021"/>
                <a:gd name="connsiteY1" fmla="*/ 43049 h 40042"/>
                <a:gd name="connsiteX2" fmla="*/ 603 w 20021"/>
                <a:gd name="connsiteY2" fmla="*/ 34540 h 40042"/>
                <a:gd name="connsiteX3" fmla="*/ 15119 w 20021"/>
                <a:gd name="connsiteY3" fmla="*/ 3706 h 40042"/>
                <a:gd name="connsiteX4" fmla="*/ 23628 w 20021"/>
                <a:gd name="connsiteY4" fmla="*/ 603 h 40042"/>
                <a:gd name="connsiteX5" fmla="*/ 26731 w 20021"/>
                <a:gd name="connsiteY5" fmla="*/ 9112 h 40042"/>
                <a:gd name="connsiteX6" fmla="*/ 12216 w 20021"/>
                <a:gd name="connsiteY6" fmla="*/ 39945 h 40042"/>
                <a:gd name="connsiteX7" fmla="*/ 6409 w 20021"/>
                <a:gd name="connsiteY7" fmla="*/ 43649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40042">
                  <a:moveTo>
                    <a:pt x="6409" y="43649"/>
                  </a:moveTo>
                  <a:cubicBezTo>
                    <a:pt x="5509" y="43649"/>
                    <a:pt x="4607" y="43449"/>
                    <a:pt x="3707" y="43049"/>
                  </a:cubicBezTo>
                  <a:cubicBezTo>
                    <a:pt x="503" y="41547"/>
                    <a:pt x="-898" y="37743"/>
                    <a:pt x="603" y="34540"/>
                  </a:cubicBezTo>
                  <a:lnTo>
                    <a:pt x="15119" y="3706"/>
                  </a:lnTo>
                  <a:cubicBezTo>
                    <a:pt x="16620" y="503"/>
                    <a:pt x="20425" y="-898"/>
                    <a:pt x="23628" y="603"/>
                  </a:cubicBezTo>
                  <a:cubicBezTo>
                    <a:pt x="26832" y="2105"/>
                    <a:pt x="28233" y="5909"/>
                    <a:pt x="26731" y="9112"/>
                  </a:cubicBezTo>
                  <a:lnTo>
                    <a:pt x="12216" y="39945"/>
                  </a:lnTo>
                  <a:cubicBezTo>
                    <a:pt x="11115" y="42348"/>
                    <a:pt x="8812" y="43649"/>
                    <a:pt x="6409" y="4364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4B9D2ABB-16B8-4198-8A5A-373A5B5B2B3F}"/>
                </a:ext>
              </a:extLst>
            </p:cNvPr>
            <p:cNvSpPr/>
            <p:nvPr/>
          </p:nvSpPr>
          <p:spPr>
            <a:xfrm>
              <a:off x="6763430" y="1482492"/>
              <a:ext cx="40043" cy="20021"/>
            </a:xfrm>
            <a:custGeom>
              <a:avLst/>
              <a:gdLst>
                <a:gd name="connsiteX0" fmla="*/ 37243 w 40042"/>
                <a:gd name="connsiteY0" fmla="*/ 27332 h 20021"/>
                <a:gd name="connsiteX1" fmla="*/ 34539 w 40042"/>
                <a:gd name="connsiteY1" fmla="*/ 26731 h 20021"/>
                <a:gd name="connsiteX2" fmla="*/ 3706 w 40042"/>
                <a:gd name="connsiteY2" fmla="*/ 12216 h 20021"/>
                <a:gd name="connsiteX3" fmla="*/ 603 w 40042"/>
                <a:gd name="connsiteY3" fmla="*/ 3706 h 20021"/>
                <a:gd name="connsiteX4" fmla="*/ 9112 w 40042"/>
                <a:gd name="connsiteY4" fmla="*/ 603 h 20021"/>
                <a:gd name="connsiteX5" fmla="*/ 39946 w 40042"/>
                <a:gd name="connsiteY5" fmla="*/ 15119 h 20021"/>
                <a:gd name="connsiteX6" fmla="*/ 43049 w 40042"/>
                <a:gd name="connsiteY6" fmla="*/ 23628 h 20021"/>
                <a:gd name="connsiteX7" fmla="*/ 37243 w 40042"/>
                <a:gd name="connsiteY7" fmla="*/ 27332 h 2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42" h="20021">
                  <a:moveTo>
                    <a:pt x="37243" y="27332"/>
                  </a:moveTo>
                  <a:cubicBezTo>
                    <a:pt x="36341" y="27332"/>
                    <a:pt x="35441" y="27132"/>
                    <a:pt x="34539" y="26731"/>
                  </a:cubicBezTo>
                  <a:lnTo>
                    <a:pt x="3706" y="12216"/>
                  </a:lnTo>
                  <a:cubicBezTo>
                    <a:pt x="503" y="10714"/>
                    <a:pt x="-898" y="6910"/>
                    <a:pt x="603" y="3706"/>
                  </a:cubicBezTo>
                  <a:cubicBezTo>
                    <a:pt x="2105" y="503"/>
                    <a:pt x="5909" y="-898"/>
                    <a:pt x="9112" y="603"/>
                  </a:cubicBezTo>
                  <a:lnTo>
                    <a:pt x="39946" y="15119"/>
                  </a:lnTo>
                  <a:cubicBezTo>
                    <a:pt x="43149" y="16620"/>
                    <a:pt x="44550" y="20424"/>
                    <a:pt x="43049" y="23628"/>
                  </a:cubicBezTo>
                  <a:cubicBezTo>
                    <a:pt x="41947" y="25930"/>
                    <a:pt x="39645" y="27332"/>
                    <a:pt x="37243" y="2733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3D5E732A-3E37-4E6E-AB04-2C5933AB4CD7}"/>
                </a:ext>
              </a:extLst>
            </p:cNvPr>
            <p:cNvSpPr/>
            <p:nvPr/>
          </p:nvSpPr>
          <p:spPr>
            <a:xfrm>
              <a:off x="6676655" y="1548682"/>
              <a:ext cx="40043" cy="20021"/>
            </a:xfrm>
            <a:custGeom>
              <a:avLst/>
              <a:gdLst>
                <a:gd name="connsiteX0" fmla="*/ 6391 w 40042"/>
                <a:gd name="connsiteY0" fmla="*/ 24310 h 20021"/>
                <a:gd name="connsiteX1" fmla="*/ 384 w 40042"/>
                <a:gd name="connsiteY1" fmla="*/ 20105 h 20021"/>
                <a:gd name="connsiteX2" fmla="*/ 4288 w 40042"/>
                <a:gd name="connsiteY2" fmla="*/ 11897 h 20021"/>
                <a:gd name="connsiteX3" fmla="*/ 36423 w 40042"/>
                <a:gd name="connsiteY3" fmla="*/ 384 h 20021"/>
                <a:gd name="connsiteX4" fmla="*/ 44632 w 40042"/>
                <a:gd name="connsiteY4" fmla="*/ 4288 h 20021"/>
                <a:gd name="connsiteX5" fmla="*/ 40728 w 40042"/>
                <a:gd name="connsiteY5" fmla="*/ 12497 h 20021"/>
                <a:gd name="connsiteX6" fmla="*/ 8593 w 40042"/>
                <a:gd name="connsiteY6" fmla="*/ 24010 h 20021"/>
                <a:gd name="connsiteX7" fmla="*/ 6391 w 40042"/>
                <a:gd name="connsiteY7" fmla="*/ 24310 h 2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42" h="20021">
                  <a:moveTo>
                    <a:pt x="6391" y="24310"/>
                  </a:moveTo>
                  <a:cubicBezTo>
                    <a:pt x="3788" y="24310"/>
                    <a:pt x="1285" y="22708"/>
                    <a:pt x="384" y="20105"/>
                  </a:cubicBezTo>
                  <a:cubicBezTo>
                    <a:pt x="-817" y="16802"/>
                    <a:pt x="885" y="13098"/>
                    <a:pt x="4288" y="11897"/>
                  </a:cubicBezTo>
                  <a:lnTo>
                    <a:pt x="36423" y="384"/>
                  </a:lnTo>
                  <a:cubicBezTo>
                    <a:pt x="39727" y="-817"/>
                    <a:pt x="43431" y="885"/>
                    <a:pt x="44632" y="4288"/>
                  </a:cubicBezTo>
                  <a:cubicBezTo>
                    <a:pt x="45833" y="7592"/>
                    <a:pt x="44132" y="11296"/>
                    <a:pt x="40728" y="12497"/>
                  </a:cubicBezTo>
                  <a:lnTo>
                    <a:pt x="8593" y="24010"/>
                  </a:lnTo>
                  <a:cubicBezTo>
                    <a:pt x="7793" y="24210"/>
                    <a:pt x="7092" y="24310"/>
                    <a:pt x="6391" y="2431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9BC08B67-098C-48DC-8D42-91EFEADF2983}"/>
                </a:ext>
              </a:extLst>
            </p:cNvPr>
            <p:cNvSpPr/>
            <p:nvPr/>
          </p:nvSpPr>
          <p:spPr>
            <a:xfrm>
              <a:off x="6686967" y="1538371"/>
              <a:ext cx="20021" cy="40043"/>
            </a:xfrm>
            <a:custGeom>
              <a:avLst/>
              <a:gdLst>
                <a:gd name="connsiteX0" fmla="*/ 17903 w 20021"/>
                <a:gd name="connsiteY0" fmla="*/ 44932 h 40042"/>
                <a:gd name="connsiteX1" fmla="*/ 11897 w 20021"/>
                <a:gd name="connsiteY1" fmla="*/ 40728 h 40042"/>
                <a:gd name="connsiteX2" fmla="*/ 384 w 20021"/>
                <a:gd name="connsiteY2" fmla="*/ 8593 h 40042"/>
                <a:gd name="connsiteX3" fmla="*/ 4289 w 20021"/>
                <a:gd name="connsiteY3" fmla="*/ 384 h 40042"/>
                <a:gd name="connsiteX4" fmla="*/ 12497 w 20021"/>
                <a:gd name="connsiteY4" fmla="*/ 4288 h 40042"/>
                <a:gd name="connsiteX5" fmla="*/ 24009 w 20021"/>
                <a:gd name="connsiteY5" fmla="*/ 36423 h 40042"/>
                <a:gd name="connsiteX6" fmla="*/ 20105 w 20021"/>
                <a:gd name="connsiteY6" fmla="*/ 44632 h 40042"/>
                <a:gd name="connsiteX7" fmla="*/ 17903 w 20021"/>
                <a:gd name="connsiteY7" fmla="*/ 44932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40042">
                  <a:moveTo>
                    <a:pt x="17903" y="44932"/>
                  </a:moveTo>
                  <a:cubicBezTo>
                    <a:pt x="15300" y="44932"/>
                    <a:pt x="12797" y="43330"/>
                    <a:pt x="11897" y="40728"/>
                  </a:cubicBezTo>
                  <a:lnTo>
                    <a:pt x="384" y="8593"/>
                  </a:lnTo>
                  <a:cubicBezTo>
                    <a:pt x="-817" y="5289"/>
                    <a:pt x="885" y="1585"/>
                    <a:pt x="4289" y="384"/>
                  </a:cubicBezTo>
                  <a:cubicBezTo>
                    <a:pt x="7592" y="-817"/>
                    <a:pt x="11296" y="885"/>
                    <a:pt x="12497" y="4288"/>
                  </a:cubicBezTo>
                  <a:lnTo>
                    <a:pt x="24009" y="36423"/>
                  </a:lnTo>
                  <a:cubicBezTo>
                    <a:pt x="25211" y="39726"/>
                    <a:pt x="23509" y="43430"/>
                    <a:pt x="20105" y="44632"/>
                  </a:cubicBezTo>
                  <a:cubicBezTo>
                    <a:pt x="19305" y="44832"/>
                    <a:pt x="18604" y="44932"/>
                    <a:pt x="17903" y="4493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8" name="Group 2087">
            <a:extLst>
              <a:ext uri="{FF2B5EF4-FFF2-40B4-BE49-F238E27FC236}">
                <a16:creationId xmlns:a16="http://schemas.microsoft.com/office/drawing/2014/main" id="{71A4BD7B-1B29-427F-842B-E3B4B5351A6F}"/>
              </a:ext>
            </a:extLst>
          </p:cNvPr>
          <p:cNvGrpSpPr/>
          <p:nvPr/>
        </p:nvGrpSpPr>
        <p:grpSpPr>
          <a:xfrm>
            <a:off x="7577607" y="1470582"/>
            <a:ext cx="490126" cy="512149"/>
            <a:chOff x="7577607" y="1470582"/>
            <a:chExt cx="490126" cy="512149"/>
          </a:xfrm>
          <a:solidFill>
            <a:srgbClr val="FFFFFF"/>
          </a:solidFill>
        </p:grpSpPr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CCF9A7B5-3924-4D83-B97C-E40DFCC1FEC8}"/>
                </a:ext>
              </a:extLst>
            </p:cNvPr>
            <p:cNvSpPr/>
            <p:nvPr/>
          </p:nvSpPr>
          <p:spPr>
            <a:xfrm>
              <a:off x="7577607" y="1833976"/>
              <a:ext cx="40043" cy="140150"/>
            </a:xfrm>
            <a:custGeom>
              <a:avLst/>
              <a:gdLst>
                <a:gd name="connsiteX0" fmla="*/ 36039 w 40042"/>
                <a:gd name="connsiteY0" fmla="*/ 149157 h 140150"/>
                <a:gd name="connsiteX1" fmla="*/ 6407 w 40042"/>
                <a:gd name="connsiteY1" fmla="*/ 149157 h 140150"/>
                <a:gd name="connsiteX2" fmla="*/ 0 w 40042"/>
                <a:gd name="connsiteY2" fmla="*/ 142750 h 140150"/>
                <a:gd name="connsiteX3" fmla="*/ 0 w 40042"/>
                <a:gd name="connsiteY3" fmla="*/ 24022 h 140150"/>
                <a:gd name="connsiteX4" fmla="*/ 3103 w 40042"/>
                <a:gd name="connsiteY4" fmla="*/ 18516 h 140150"/>
                <a:gd name="connsiteX5" fmla="*/ 32735 w 40042"/>
                <a:gd name="connsiteY5" fmla="*/ 897 h 140150"/>
                <a:gd name="connsiteX6" fmla="*/ 41545 w 40042"/>
                <a:gd name="connsiteY6" fmla="*/ 3100 h 140150"/>
                <a:gd name="connsiteX7" fmla="*/ 39342 w 40042"/>
                <a:gd name="connsiteY7" fmla="*/ 11909 h 140150"/>
                <a:gd name="connsiteX8" fmla="*/ 12814 w 40042"/>
                <a:gd name="connsiteY8" fmla="*/ 27626 h 140150"/>
                <a:gd name="connsiteX9" fmla="*/ 12814 w 40042"/>
                <a:gd name="connsiteY9" fmla="*/ 136343 h 140150"/>
                <a:gd name="connsiteX10" fmla="*/ 36039 w 40042"/>
                <a:gd name="connsiteY10" fmla="*/ 136343 h 140150"/>
                <a:gd name="connsiteX11" fmla="*/ 42445 w 40042"/>
                <a:gd name="connsiteY11" fmla="*/ 142750 h 140150"/>
                <a:gd name="connsiteX12" fmla="*/ 36039 w 40042"/>
                <a:gd name="connsiteY12" fmla="*/ 149157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140150">
                  <a:moveTo>
                    <a:pt x="36039" y="149157"/>
                  </a:moveTo>
                  <a:lnTo>
                    <a:pt x="6407" y="149157"/>
                  </a:lnTo>
                  <a:cubicBezTo>
                    <a:pt x="2903" y="149157"/>
                    <a:pt x="0" y="146253"/>
                    <a:pt x="0" y="142750"/>
                  </a:cubicBezTo>
                  <a:lnTo>
                    <a:pt x="0" y="24022"/>
                  </a:lnTo>
                  <a:cubicBezTo>
                    <a:pt x="0" y="21720"/>
                    <a:pt x="1201" y="19618"/>
                    <a:pt x="3103" y="18516"/>
                  </a:cubicBezTo>
                  <a:lnTo>
                    <a:pt x="32735" y="897"/>
                  </a:lnTo>
                  <a:cubicBezTo>
                    <a:pt x="35738" y="-905"/>
                    <a:pt x="39743" y="97"/>
                    <a:pt x="41545" y="3100"/>
                  </a:cubicBezTo>
                  <a:cubicBezTo>
                    <a:pt x="43347" y="6103"/>
                    <a:pt x="42345" y="10107"/>
                    <a:pt x="39342" y="11909"/>
                  </a:cubicBezTo>
                  <a:lnTo>
                    <a:pt x="12814" y="27626"/>
                  </a:lnTo>
                  <a:lnTo>
                    <a:pt x="12814" y="136343"/>
                  </a:lnTo>
                  <a:lnTo>
                    <a:pt x="36039" y="136343"/>
                  </a:lnTo>
                  <a:cubicBezTo>
                    <a:pt x="39543" y="136343"/>
                    <a:pt x="42445" y="139246"/>
                    <a:pt x="42445" y="142750"/>
                  </a:cubicBezTo>
                  <a:cubicBezTo>
                    <a:pt x="42445" y="146253"/>
                    <a:pt x="39543" y="149157"/>
                    <a:pt x="36039" y="14915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406BAAF6-818D-4F7F-A454-194C5872685B}"/>
                </a:ext>
              </a:extLst>
            </p:cNvPr>
            <p:cNvSpPr/>
            <p:nvPr/>
          </p:nvSpPr>
          <p:spPr>
            <a:xfrm>
              <a:off x="7607239" y="1745877"/>
              <a:ext cx="460494" cy="230247"/>
            </a:xfrm>
            <a:custGeom>
              <a:avLst/>
              <a:gdLst>
                <a:gd name="connsiteX0" fmla="*/ 455389 w 460494"/>
                <a:gd name="connsiteY0" fmla="*/ 237255 h 230247"/>
                <a:gd name="connsiteX1" fmla="*/ 6407 w 460494"/>
                <a:gd name="connsiteY1" fmla="*/ 237255 h 230247"/>
                <a:gd name="connsiteX2" fmla="*/ 0 w 460494"/>
                <a:gd name="connsiteY2" fmla="*/ 230848 h 230247"/>
                <a:gd name="connsiteX3" fmla="*/ 0 w 460494"/>
                <a:gd name="connsiteY3" fmla="*/ 6407 h 230247"/>
                <a:gd name="connsiteX4" fmla="*/ 6407 w 460494"/>
                <a:gd name="connsiteY4" fmla="*/ 0 h 230247"/>
                <a:gd name="connsiteX5" fmla="*/ 455389 w 460494"/>
                <a:gd name="connsiteY5" fmla="*/ 0 h 230247"/>
                <a:gd name="connsiteX6" fmla="*/ 461796 w 460494"/>
                <a:gd name="connsiteY6" fmla="*/ 6407 h 230247"/>
                <a:gd name="connsiteX7" fmla="*/ 461796 w 460494"/>
                <a:gd name="connsiteY7" fmla="*/ 230848 h 230247"/>
                <a:gd name="connsiteX8" fmla="*/ 455389 w 460494"/>
                <a:gd name="connsiteY8" fmla="*/ 237255 h 230247"/>
                <a:gd name="connsiteX9" fmla="*/ 12813 w 460494"/>
                <a:gd name="connsiteY9" fmla="*/ 224441 h 230247"/>
                <a:gd name="connsiteX10" fmla="*/ 448982 w 460494"/>
                <a:gd name="connsiteY10" fmla="*/ 224441 h 230247"/>
                <a:gd name="connsiteX11" fmla="*/ 448982 w 460494"/>
                <a:gd name="connsiteY11" fmla="*/ 12814 h 230247"/>
                <a:gd name="connsiteX12" fmla="*/ 12813 w 460494"/>
                <a:gd name="connsiteY12" fmla="*/ 12814 h 230247"/>
                <a:gd name="connsiteX13" fmla="*/ 12813 w 460494"/>
                <a:gd name="connsiteY13" fmla="*/ 224441 h 23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494" h="230247">
                  <a:moveTo>
                    <a:pt x="455389" y="237255"/>
                  </a:moveTo>
                  <a:lnTo>
                    <a:pt x="6407" y="237255"/>
                  </a:lnTo>
                  <a:cubicBezTo>
                    <a:pt x="2903" y="237255"/>
                    <a:pt x="0" y="234352"/>
                    <a:pt x="0" y="23084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55389" y="0"/>
                  </a:lnTo>
                  <a:cubicBezTo>
                    <a:pt x="458892" y="0"/>
                    <a:pt x="461796" y="2903"/>
                    <a:pt x="461796" y="6407"/>
                  </a:cubicBezTo>
                  <a:lnTo>
                    <a:pt x="461796" y="230848"/>
                  </a:lnTo>
                  <a:cubicBezTo>
                    <a:pt x="461796" y="234352"/>
                    <a:pt x="458892" y="237255"/>
                    <a:pt x="455389" y="237255"/>
                  </a:cubicBezTo>
                  <a:close/>
                  <a:moveTo>
                    <a:pt x="12813" y="224441"/>
                  </a:moveTo>
                  <a:lnTo>
                    <a:pt x="448982" y="224441"/>
                  </a:lnTo>
                  <a:lnTo>
                    <a:pt x="448982" y="12814"/>
                  </a:lnTo>
                  <a:lnTo>
                    <a:pt x="12813" y="12814"/>
                  </a:lnTo>
                  <a:lnTo>
                    <a:pt x="12813" y="22444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74CF2E6-13C5-41D8-B406-8A747E21210D}"/>
                </a:ext>
              </a:extLst>
            </p:cNvPr>
            <p:cNvSpPr/>
            <p:nvPr/>
          </p:nvSpPr>
          <p:spPr>
            <a:xfrm>
              <a:off x="7662298" y="1842581"/>
              <a:ext cx="100107" cy="140150"/>
            </a:xfrm>
            <a:custGeom>
              <a:avLst/>
              <a:gdLst>
                <a:gd name="connsiteX0" fmla="*/ 98306 w 100107"/>
                <a:gd name="connsiteY0" fmla="*/ 140551 h 140150"/>
                <a:gd name="connsiteX1" fmla="*/ 6407 w 100107"/>
                <a:gd name="connsiteY1" fmla="*/ 140551 h 140150"/>
                <a:gd name="connsiteX2" fmla="*/ 0 w 100107"/>
                <a:gd name="connsiteY2" fmla="*/ 134144 h 140150"/>
                <a:gd name="connsiteX3" fmla="*/ 0 w 100107"/>
                <a:gd name="connsiteY3" fmla="*/ 6407 h 140150"/>
                <a:gd name="connsiteX4" fmla="*/ 6407 w 100107"/>
                <a:gd name="connsiteY4" fmla="*/ 0 h 140150"/>
                <a:gd name="connsiteX5" fmla="*/ 98306 w 100107"/>
                <a:gd name="connsiteY5" fmla="*/ 0 h 140150"/>
                <a:gd name="connsiteX6" fmla="*/ 104712 w 100107"/>
                <a:gd name="connsiteY6" fmla="*/ 6407 h 140150"/>
                <a:gd name="connsiteX7" fmla="*/ 104712 w 100107"/>
                <a:gd name="connsiteY7" fmla="*/ 134144 h 140150"/>
                <a:gd name="connsiteX8" fmla="*/ 98306 w 100107"/>
                <a:gd name="connsiteY8" fmla="*/ 140551 h 140150"/>
                <a:gd name="connsiteX9" fmla="*/ 12813 w 100107"/>
                <a:gd name="connsiteY9" fmla="*/ 127737 h 140150"/>
                <a:gd name="connsiteX10" fmla="*/ 91899 w 100107"/>
                <a:gd name="connsiteY10" fmla="*/ 127737 h 140150"/>
                <a:gd name="connsiteX11" fmla="*/ 91899 w 100107"/>
                <a:gd name="connsiteY11" fmla="*/ 12814 h 140150"/>
                <a:gd name="connsiteX12" fmla="*/ 12813 w 100107"/>
                <a:gd name="connsiteY12" fmla="*/ 12814 h 140150"/>
                <a:gd name="connsiteX13" fmla="*/ 12813 w 100107"/>
                <a:gd name="connsiteY13" fmla="*/ 127737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07" h="140150">
                  <a:moveTo>
                    <a:pt x="98306" y="140551"/>
                  </a:moveTo>
                  <a:lnTo>
                    <a:pt x="6407" y="140551"/>
                  </a:lnTo>
                  <a:cubicBezTo>
                    <a:pt x="2903" y="140551"/>
                    <a:pt x="0" y="137648"/>
                    <a:pt x="0" y="13414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98306" y="0"/>
                  </a:lnTo>
                  <a:cubicBezTo>
                    <a:pt x="101809" y="0"/>
                    <a:pt x="104712" y="2903"/>
                    <a:pt x="104712" y="6407"/>
                  </a:cubicBezTo>
                  <a:lnTo>
                    <a:pt x="104712" y="134144"/>
                  </a:lnTo>
                  <a:cubicBezTo>
                    <a:pt x="104712" y="137648"/>
                    <a:pt x="101909" y="140551"/>
                    <a:pt x="98306" y="140551"/>
                  </a:cubicBezTo>
                  <a:close/>
                  <a:moveTo>
                    <a:pt x="12813" y="127737"/>
                  </a:moveTo>
                  <a:lnTo>
                    <a:pt x="91899" y="127737"/>
                  </a:lnTo>
                  <a:lnTo>
                    <a:pt x="91899" y="12814"/>
                  </a:lnTo>
                  <a:lnTo>
                    <a:pt x="12813" y="12814"/>
                  </a:lnTo>
                  <a:lnTo>
                    <a:pt x="12813" y="12773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1C2D56A0-43B8-47BA-95B3-875967D1A6F5}"/>
                </a:ext>
              </a:extLst>
            </p:cNvPr>
            <p:cNvSpPr/>
            <p:nvPr/>
          </p:nvSpPr>
          <p:spPr>
            <a:xfrm>
              <a:off x="7785830" y="1842581"/>
              <a:ext cx="100107" cy="140150"/>
            </a:xfrm>
            <a:custGeom>
              <a:avLst/>
              <a:gdLst>
                <a:gd name="connsiteX0" fmla="*/ 98306 w 100107"/>
                <a:gd name="connsiteY0" fmla="*/ 140551 h 140150"/>
                <a:gd name="connsiteX1" fmla="*/ 6407 w 100107"/>
                <a:gd name="connsiteY1" fmla="*/ 140551 h 140150"/>
                <a:gd name="connsiteX2" fmla="*/ 0 w 100107"/>
                <a:gd name="connsiteY2" fmla="*/ 134144 h 140150"/>
                <a:gd name="connsiteX3" fmla="*/ 0 w 100107"/>
                <a:gd name="connsiteY3" fmla="*/ 6407 h 140150"/>
                <a:gd name="connsiteX4" fmla="*/ 6407 w 100107"/>
                <a:gd name="connsiteY4" fmla="*/ 0 h 140150"/>
                <a:gd name="connsiteX5" fmla="*/ 98306 w 100107"/>
                <a:gd name="connsiteY5" fmla="*/ 0 h 140150"/>
                <a:gd name="connsiteX6" fmla="*/ 104713 w 100107"/>
                <a:gd name="connsiteY6" fmla="*/ 6407 h 140150"/>
                <a:gd name="connsiteX7" fmla="*/ 104713 w 100107"/>
                <a:gd name="connsiteY7" fmla="*/ 134144 h 140150"/>
                <a:gd name="connsiteX8" fmla="*/ 98306 w 100107"/>
                <a:gd name="connsiteY8" fmla="*/ 140551 h 140150"/>
                <a:gd name="connsiteX9" fmla="*/ 12714 w 100107"/>
                <a:gd name="connsiteY9" fmla="*/ 127737 h 140150"/>
                <a:gd name="connsiteX10" fmla="*/ 91799 w 100107"/>
                <a:gd name="connsiteY10" fmla="*/ 127737 h 140150"/>
                <a:gd name="connsiteX11" fmla="*/ 91799 w 100107"/>
                <a:gd name="connsiteY11" fmla="*/ 12814 h 140150"/>
                <a:gd name="connsiteX12" fmla="*/ 12714 w 100107"/>
                <a:gd name="connsiteY12" fmla="*/ 12814 h 140150"/>
                <a:gd name="connsiteX13" fmla="*/ 12714 w 100107"/>
                <a:gd name="connsiteY13" fmla="*/ 127737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07" h="140150">
                  <a:moveTo>
                    <a:pt x="98306" y="140551"/>
                  </a:moveTo>
                  <a:lnTo>
                    <a:pt x="6407" y="140551"/>
                  </a:lnTo>
                  <a:cubicBezTo>
                    <a:pt x="2904" y="140551"/>
                    <a:pt x="0" y="137648"/>
                    <a:pt x="0" y="13414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98306" y="0"/>
                  </a:lnTo>
                  <a:cubicBezTo>
                    <a:pt x="101810" y="0"/>
                    <a:pt x="104713" y="2903"/>
                    <a:pt x="104713" y="6407"/>
                  </a:cubicBezTo>
                  <a:lnTo>
                    <a:pt x="104713" y="134144"/>
                  </a:lnTo>
                  <a:cubicBezTo>
                    <a:pt x="104713" y="137648"/>
                    <a:pt x="101810" y="140551"/>
                    <a:pt x="98306" y="140551"/>
                  </a:cubicBezTo>
                  <a:close/>
                  <a:moveTo>
                    <a:pt x="12714" y="127737"/>
                  </a:moveTo>
                  <a:lnTo>
                    <a:pt x="91799" y="127737"/>
                  </a:lnTo>
                  <a:lnTo>
                    <a:pt x="91799" y="12814"/>
                  </a:lnTo>
                  <a:lnTo>
                    <a:pt x="12714" y="12814"/>
                  </a:lnTo>
                  <a:lnTo>
                    <a:pt x="12714" y="12773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EF90D769-F38B-4EB7-96F8-DC9D8140BF2A}"/>
                </a:ext>
              </a:extLst>
            </p:cNvPr>
            <p:cNvSpPr/>
            <p:nvPr/>
          </p:nvSpPr>
          <p:spPr>
            <a:xfrm>
              <a:off x="7909263" y="1842581"/>
              <a:ext cx="100107" cy="140150"/>
            </a:xfrm>
            <a:custGeom>
              <a:avLst/>
              <a:gdLst>
                <a:gd name="connsiteX0" fmla="*/ 98306 w 100107"/>
                <a:gd name="connsiteY0" fmla="*/ 140551 h 140150"/>
                <a:gd name="connsiteX1" fmla="*/ 6407 w 100107"/>
                <a:gd name="connsiteY1" fmla="*/ 140551 h 140150"/>
                <a:gd name="connsiteX2" fmla="*/ 0 w 100107"/>
                <a:gd name="connsiteY2" fmla="*/ 134144 h 140150"/>
                <a:gd name="connsiteX3" fmla="*/ 0 w 100107"/>
                <a:gd name="connsiteY3" fmla="*/ 6407 h 140150"/>
                <a:gd name="connsiteX4" fmla="*/ 6407 w 100107"/>
                <a:gd name="connsiteY4" fmla="*/ 0 h 140150"/>
                <a:gd name="connsiteX5" fmla="*/ 98306 w 100107"/>
                <a:gd name="connsiteY5" fmla="*/ 0 h 140150"/>
                <a:gd name="connsiteX6" fmla="*/ 104713 w 100107"/>
                <a:gd name="connsiteY6" fmla="*/ 6407 h 140150"/>
                <a:gd name="connsiteX7" fmla="*/ 104713 w 100107"/>
                <a:gd name="connsiteY7" fmla="*/ 134144 h 140150"/>
                <a:gd name="connsiteX8" fmla="*/ 98306 w 100107"/>
                <a:gd name="connsiteY8" fmla="*/ 140551 h 140150"/>
                <a:gd name="connsiteX9" fmla="*/ 12714 w 100107"/>
                <a:gd name="connsiteY9" fmla="*/ 127737 h 140150"/>
                <a:gd name="connsiteX10" fmla="*/ 91798 w 100107"/>
                <a:gd name="connsiteY10" fmla="*/ 127737 h 140150"/>
                <a:gd name="connsiteX11" fmla="*/ 91798 w 100107"/>
                <a:gd name="connsiteY11" fmla="*/ 12814 h 140150"/>
                <a:gd name="connsiteX12" fmla="*/ 12714 w 100107"/>
                <a:gd name="connsiteY12" fmla="*/ 12814 h 140150"/>
                <a:gd name="connsiteX13" fmla="*/ 12714 w 100107"/>
                <a:gd name="connsiteY13" fmla="*/ 127737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07" h="140150">
                  <a:moveTo>
                    <a:pt x="98306" y="140551"/>
                  </a:moveTo>
                  <a:lnTo>
                    <a:pt x="6407" y="140551"/>
                  </a:lnTo>
                  <a:cubicBezTo>
                    <a:pt x="2903" y="140551"/>
                    <a:pt x="0" y="137648"/>
                    <a:pt x="0" y="13414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98306" y="0"/>
                  </a:lnTo>
                  <a:cubicBezTo>
                    <a:pt x="101809" y="0"/>
                    <a:pt x="104713" y="2903"/>
                    <a:pt x="104713" y="6407"/>
                  </a:cubicBezTo>
                  <a:lnTo>
                    <a:pt x="104713" y="134144"/>
                  </a:lnTo>
                  <a:cubicBezTo>
                    <a:pt x="104713" y="137648"/>
                    <a:pt x="101809" y="140551"/>
                    <a:pt x="98306" y="140551"/>
                  </a:cubicBezTo>
                  <a:close/>
                  <a:moveTo>
                    <a:pt x="12714" y="127737"/>
                  </a:moveTo>
                  <a:lnTo>
                    <a:pt x="91798" y="127737"/>
                  </a:lnTo>
                  <a:lnTo>
                    <a:pt x="91798" y="12814"/>
                  </a:lnTo>
                  <a:lnTo>
                    <a:pt x="12714" y="12814"/>
                  </a:lnTo>
                  <a:lnTo>
                    <a:pt x="12714" y="12773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DBD13B9A-F102-4BE4-A2CC-A937DB948E63}"/>
                </a:ext>
              </a:extLst>
            </p:cNvPr>
            <p:cNvSpPr/>
            <p:nvPr/>
          </p:nvSpPr>
          <p:spPr>
            <a:xfrm>
              <a:off x="7607239" y="1774508"/>
              <a:ext cx="460494" cy="50054"/>
            </a:xfrm>
            <a:custGeom>
              <a:avLst/>
              <a:gdLst>
                <a:gd name="connsiteX0" fmla="*/ 455389 w 460494"/>
                <a:gd name="connsiteY0" fmla="*/ 52256 h 50053"/>
                <a:gd name="connsiteX1" fmla="*/ 6407 w 460494"/>
                <a:gd name="connsiteY1" fmla="*/ 52256 h 50053"/>
                <a:gd name="connsiteX2" fmla="*/ 0 w 460494"/>
                <a:gd name="connsiteY2" fmla="*/ 45849 h 50053"/>
                <a:gd name="connsiteX3" fmla="*/ 0 w 460494"/>
                <a:gd name="connsiteY3" fmla="*/ 6407 h 50053"/>
                <a:gd name="connsiteX4" fmla="*/ 6407 w 460494"/>
                <a:gd name="connsiteY4" fmla="*/ 0 h 50053"/>
                <a:gd name="connsiteX5" fmla="*/ 455389 w 460494"/>
                <a:gd name="connsiteY5" fmla="*/ 0 h 50053"/>
                <a:gd name="connsiteX6" fmla="*/ 461796 w 460494"/>
                <a:gd name="connsiteY6" fmla="*/ 6407 h 50053"/>
                <a:gd name="connsiteX7" fmla="*/ 461796 w 460494"/>
                <a:gd name="connsiteY7" fmla="*/ 45849 h 50053"/>
                <a:gd name="connsiteX8" fmla="*/ 455389 w 460494"/>
                <a:gd name="connsiteY8" fmla="*/ 52256 h 50053"/>
                <a:gd name="connsiteX9" fmla="*/ 12813 w 460494"/>
                <a:gd name="connsiteY9" fmla="*/ 39442 h 50053"/>
                <a:gd name="connsiteX10" fmla="*/ 448982 w 460494"/>
                <a:gd name="connsiteY10" fmla="*/ 39442 h 50053"/>
                <a:gd name="connsiteX11" fmla="*/ 448982 w 460494"/>
                <a:gd name="connsiteY11" fmla="*/ 12814 h 50053"/>
                <a:gd name="connsiteX12" fmla="*/ 12813 w 460494"/>
                <a:gd name="connsiteY12" fmla="*/ 12814 h 50053"/>
                <a:gd name="connsiteX13" fmla="*/ 12813 w 460494"/>
                <a:gd name="connsiteY13" fmla="*/ 39442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494" h="50053">
                  <a:moveTo>
                    <a:pt x="455389" y="52256"/>
                  </a:moveTo>
                  <a:lnTo>
                    <a:pt x="6407" y="52256"/>
                  </a:lnTo>
                  <a:cubicBezTo>
                    <a:pt x="2903" y="52256"/>
                    <a:pt x="0" y="49353"/>
                    <a:pt x="0" y="4584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55389" y="0"/>
                  </a:lnTo>
                  <a:cubicBezTo>
                    <a:pt x="458892" y="0"/>
                    <a:pt x="461796" y="2903"/>
                    <a:pt x="461796" y="6407"/>
                  </a:cubicBezTo>
                  <a:lnTo>
                    <a:pt x="461796" y="45849"/>
                  </a:lnTo>
                  <a:cubicBezTo>
                    <a:pt x="461796" y="49353"/>
                    <a:pt x="458892" y="52256"/>
                    <a:pt x="455389" y="52256"/>
                  </a:cubicBezTo>
                  <a:close/>
                  <a:moveTo>
                    <a:pt x="12813" y="39442"/>
                  </a:moveTo>
                  <a:lnTo>
                    <a:pt x="448982" y="39442"/>
                  </a:lnTo>
                  <a:lnTo>
                    <a:pt x="448982" y="12814"/>
                  </a:lnTo>
                  <a:lnTo>
                    <a:pt x="12813" y="12814"/>
                  </a:lnTo>
                  <a:lnTo>
                    <a:pt x="12813" y="3944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B261323B-FDCA-4148-A1AD-310223B3802F}"/>
                </a:ext>
              </a:extLst>
            </p:cNvPr>
            <p:cNvSpPr/>
            <p:nvPr/>
          </p:nvSpPr>
          <p:spPr>
            <a:xfrm>
              <a:off x="7671508" y="1774508"/>
              <a:ext cx="10011" cy="50054"/>
            </a:xfrm>
            <a:custGeom>
              <a:avLst/>
              <a:gdLst>
                <a:gd name="connsiteX0" fmla="*/ 6407 w 10010"/>
                <a:gd name="connsiteY0" fmla="*/ 52256 h 50053"/>
                <a:gd name="connsiteX1" fmla="*/ 0 w 10010"/>
                <a:gd name="connsiteY1" fmla="*/ 45849 h 50053"/>
                <a:gd name="connsiteX2" fmla="*/ 0 w 10010"/>
                <a:gd name="connsiteY2" fmla="*/ 6407 h 50053"/>
                <a:gd name="connsiteX3" fmla="*/ 6407 w 10010"/>
                <a:gd name="connsiteY3" fmla="*/ 0 h 50053"/>
                <a:gd name="connsiteX4" fmla="*/ 12814 w 10010"/>
                <a:gd name="connsiteY4" fmla="*/ 6407 h 50053"/>
                <a:gd name="connsiteX5" fmla="*/ 12814 w 10010"/>
                <a:gd name="connsiteY5" fmla="*/ 45849 h 50053"/>
                <a:gd name="connsiteX6" fmla="*/ 6407 w 10010"/>
                <a:gd name="connsiteY6" fmla="*/ 52256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50053">
                  <a:moveTo>
                    <a:pt x="6407" y="52256"/>
                  </a:moveTo>
                  <a:cubicBezTo>
                    <a:pt x="2903" y="52256"/>
                    <a:pt x="0" y="49353"/>
                    <a:pt x="0" y="4584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5849"/>
                  </a:lnTo>
                  <a:cubicBezTo>
                    <a:pt x="12814" y="49353"/>
                    <a:pt x="10011" y="52256"/>
                    <a:pt x="6407" y="5225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99C0AEBA-B52E-4A4F-BD1A-8020F1EF57FA}"/>
                </a:ext>
              </a:extLst>
            </p:cNvPr>
            <p:cNvSpPr/>
            <p:nvPr/>
          </p:nvSpPr>
          <p:spPr>
            <a:xfrm>
              <a:off x="7831680" y="1774508"/>
              <a:ext cx="10011" cy="50054"/>
            </a:xfrm>
            <a:custGeom>
              <a:avLst/>
              <a:gdLst>
                <a:gd name="connsiteX0" fmla="*/ 6407 w 10010"/>
                <a:gd name="connsiteY0" fmla="*/ 52256 h 50053"/>
                <a:gd name="connsiteX1" fmla="*/ 0 w 10010"/>
                <a:gd name="connsiteY1" fmla="*/ 45849 h 50053"/>
                <a:gd name="connsiteX2" fmla="*/ 0 w 10010"/>
                <a:gd name="connsiteY2" fmla="*/ 6407 h 50053"/>
                <a:gd name="connsiteX3" fmla="*/ 6407 w 10010"/>
                <a:gd name="connsiteY3" fmla="*/ 0 h 50053"/>
                <a:gd name="connsiteX4" fmla="*/ 12814 w 10010"/>
                <a:gd name="connsiteY4" fmla="*/ 6407 h 50053"/>
                <a:gd name="connsiteX5" fmla="*/ 12814 w 10010"/>
                <a:gd name="connsiteY5" fmla="*/ 45849 h 50053"/>
                <a:gd name="connsiteX6" fmla="*/ 6407 w 10010"/>
                <a:gd name="connsiteY6" fmla="*/ 52256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50053">
                  <a:moveTo>
                    <a:pt x="6407" y="52256"/>
                  </a:moveTo>
                  <a:cubicBezTo>
                    <a:pt x="2903" y="52256"/>
                    <a:pt x="0" y="49353"/>
                    <a:pt x="0" y="4584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5849"/>
                  </a:lnTo>
                  <a:cubicBezTo>
                    <a:pt x="12814" y="49353"/>
                    <a:pt x="10011" y="52256"/>
                    <a:pt x="6407" y="5225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3801261C-8F4B-44C1-A073-C89662E6BC82}"/>
                </a:ext>
              </a:extLst>
            </p:cNvPr>
            <p:cNvSpPr/>
            <p:nvPr/>
          </p:nvSpPr>
          <p:spPr>
            <a:xfrm>
              <a:off x="7991851" y="1774508"/>
              <a:ext cx="10011" cy="50054"/>
            </a:xfrm>
            <a:custGeom>
              <a:avLst/>
              <a:gdLst>
                <a:gd name="connsiteX0" fmla="*/ 6407 w 10010"/>
                <a:gd name="connsiteY0" fmla="*/ 52256 h 50053"/>
                <a:gd name="connsiteX1" fmla="*/ 0 w 10010"/>
                <a:gd name="connsiteY1" fmla="*/ 45849 h 50053"/>
                <a:gd name="connsiteX2" fmla="*/ 0 w 10010"/>
                <a:gd name="connsiteY2" fmla="*/ 6407 h 50053"/>
                <a:gd name="connsiteX3" fmla="*/ 6407 w 10010"/>
                <a:gd name="connsiteY3" fmla="*/ 0 h 50053"/>
                <a:gd name="connsiteX4" fmla="*/ 12814 w 10010"/>
                <a:gd name="connsiteY4" fmla="*/ 6407 h 50053"/>
                <a:gd name="connsiteX5" fmla="*/ 12814 w 10010"/>
                <a:gd name="connsiteY5" fmla="*/ 45849 h 50053"/>
                <a:gd name="connsiteX6" fmla="*/ 6407 w 10010"/>
                <a:gd name="connsiteY6" fmla="*/ 52256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50053">
                  <a:moveTo>
                    <a:pt x="6407" y="52256"/>
                  </a:moveTo>
                  <a:cubicBezTo>
                    <a:pt x="2903" y="52256"/>
                    <a:pt x="0" y="49353"/>
                    <a:pt x="0" y="4584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5849"/>
                  </a:lnTo>
                  <a:cubicBezTo>
                    <a:pt x="12814" y="49353"/>
                    <a:pt x="10011" y="52256"/>
                    <a:pt x="6407" y="5225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40EC5987-A7C7-49E7-A0C4-2C389B3B90B2}"/>
                </a:ext>
              </a:extLst>
            </p:cNvPr>
            <p:cNvSpPr/>
            <p:nvPr/>
          </p:nvSpPr>
          <p:spPr>
            <a:xfrm>
              <a:off x="7816283" y="1715545"/>
              <a:ext cx="200215" cy="40043"/>
            </a:xfrm>
            <a:custGeom>
              <a:avLst/>
              <a:gdLst>
                <a:gd name="connsiteX0" fmla="*/ 197392 w 200214"/>
                <a:gd name="connsiteY0" fmla="*/ 43146 h 40042"/>
                <a:gd name="connsiteX1" fmla="*/ 6387 w 200214"/>
                <a:gd name="connsiteY1" fmla="*/ 43146 h 40042"/>
                <a:gd name="connsiteX2" fmla="*/ 1081 w 200214"/>
                <a:gd name="connsiteY2" fmla="*/ 40343 h 40042"/>
                <a:gd name="connsiteX3" fmla="*/ 481 w 200214"/>
                <a:gd name="connsiteY3" fmla="*/ 34337 h 40042"/>
                <a:gd name="connsiteX4" fmla="*/ 12594 w 200214"/>
                <a:gd name="connsiteY4" fmla="*/ 4004 h 40042"/>
                <a:gd name="connsiteX5" fmla="*/ 18500 w 200214"/>
                <a:gd name="connsiteY5" fmla="*/ 0 h 40042"/>
                <a:gd name="connsiteX6" fmla="*/ 185279 w 200214"/>
                <a:gd name="connsiteY6" fmla="*/ 0 h 40042"/>
                <a:gd name="connsiteX7" fmla="*/ 191185 w 200214"/>
                <a:gd name="connsiteY7" fmla="*/ 4004 h 40042"/>
                <a:gd name="connsiteX8" fmla="*/ 203298 w 200214"/>
                <a:gd name="connsiteY8" fmla="*/ 34337 h 40042"/>
                <a:gd name="connsiteX9" fmla="*/ 202698 w 200214"/>
                <a:gd name="connsiteY9" fmla="*/ 40343 h 40042"/>
                <a:gd name="connsiteX10" fmla="*/ 197392 w 200214"/>
                <a:gd name="connsiteY10" fmla="*/ 43146 h 40042"/>
                <a:gd name="connsiteX11" fmla="*/ 15897 w 200214"/>
                <a:gd name="connsiteY11" fmla="*/ 30333 h 40042"/>
                <a:gd name="connsiteX12" fmla="*/ 187982 w 200214"/>
                <a:gd name="connsiteY12" fmla="*/ 30333 h 40042"/>
                <a:gd name="connsiteX13" fmla="*/ 180974 w 200214"/>
                <a:gd name="connsiteY13" fmla="*/ 12814 h 40042"/>
                <a:gd name="connsiteX14" fmla="*/ 22905 w 200214"/>
                <a:gd name="connsiteY14" fmla="*/ 12814 h 40042"/>
                <a:gd name="connsiteX15" fmla="*/ 15897 w 200214"/>
                <a:gd name="connsiteY15" fmla="*/ 30333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0214" h="40042">
                  <a:moveTo>
                    <a:pt x="197392" y="43146"/>
                  </a:moveTo>
                  <a:lnTo>
                    <a:pt x="6387" y="43146"/>
                  </a:lnTo>
                  <a:cubicBezTo>
                    <a:pt x="4285" y="43146"/>
                    <a:pt x="2282" y="42045"/>
                    <a:pt x="1081" y="40343"/>
                  </a:cubicBezTo>
                  <a:cubicBezTo>
                    <a:pt x="-120" y="38641"/>
                    <a:pt x="-320" y="36339"/>
                    <a:pt x="481" y="34337"/>
                  </a:cubicBezTo>
                  <a:lnTo>
                    <a:pt x="12594" y="4004"/>
                  </a:lnTo>
                  <a:cubicBezTo>
                    <a:pt x="13595" y="1602"/>
                    <a:pt x="15897" y="0"/>
                    <a:pt x="18500" y="0"/>
                  </a:cubicBezTo>
                  <a:lnTo>
                    <a:pt x="185279" y="0"/>
                  </a:lnTo>
                  <a:cubicBezTo>
                    <a:pt x="187881" y="0"/>
                    <a:pt x="190285" y="1602"/>
                    <a:pt x="191185" y="4004"/>
                  </a:cubicBezTo>
                  <a:lnTo>
                    <a:pt x="203298" y="34337"/>
                  </a:lnTo>
                  <a:cubicBezTo>
                    <a:pt x="204099" y="36339"/>
                    <a:pt x="203799" y="38541"/>
                    <a:pt x="202698" y="40343"/>
                  </a:cubicBezTo>
                  <a:cubicBezTo>
                    <a:pt x="201596" y="42145"/>
                    <a:pt x="199595" y="43146"/>
                    <a:pt x="197392" y="43146"/>
                  </a:cubicBezTo>
                  <a:close/>
                  <a:moveTo>
                    <a:pt x="15897" y="30333"/>
                  </a:moveTo>
                  <a:lnTo>
                    <a:pt x="187982" y="30333"/>
                  </a:lnTo>
                  <a:lnTo>
                    <a:pt x="180974" y="12814"/>
                  </a:lnTo>
                  <a:lnTo>
                    <a:pt x="22905" y="12814"/>
                  </a:lnTo>
                  <a:lnTo>
                    <a:pt x="15897" y="3033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F6F203AB-ECBC-4145-AAC8-0B9305B2A005}"/>
                </a:ext>
              </a:extLst>
            </p:cNvPr>
            <p:cNvSpPr/>
            <p:nvPr/>
          </p:nvSpPr>
          <p:spPr>
            <a:xfrm>
              <a:off x="7856907" y="1585705"/>
              <a:ext cx="50054" cy="140150"/>
            </a:xfrm>
            <a:custGeom>
              <a:avLst/>
              <a:gdLst>
                <a:gd name="connsiteX0" fmla="*/ 48051 w 50053"/>
                <a:gd name="connsiteY0" fmla="*/ 142653 h 140150"/>
                <a:gd name="connsiteX1" fmla="*/ 6406 w 50053"/>
                <a:gd name="connsiteY1" fmla="*/ 142653 h 140150"/>
                <a:gd name="connsiteX2" fmla="*/ 0 w 50053"/>
                <a:gd name="connsiteY2" fmla="*/ 136246 h 140150"/>
                <a:gd name="connsiteX3" fmla="*/ 0 w 50053"/>
                <a:gd name="connsiteY3" fmla="*/ 6407 h 140150"/>
                <a:gd name="connsiteX4" fmla="*/ 6406 w 50053"/>
                <a:gd name="connsiteY4" fmla="*/ 0 h 140150"/>
                <a:gd name="connsiteX5" fmla="*/ 48051 w 50053"/>
                <a:gd name="connsiteY5" fmla="*/ 0 h 140150"/>
                <a:gd name="connsiteX6" fmla="*/ 54458 w 50053"/>
                <a:gd name="connsiteY6" fmla="*/ 6407 h 140150"/>
                <a:gd name="connsiteX7" fmla="*/ 54458 w 50053"/>
                <a:gd name="connsiteY7" fmla="*/ 136246 h 140150"/>
                <a:gd name="connsiteX8" fmla="*/ 48051 w 50053"/>
                <a:gd name="connsiteY8" fmla="*/ 142653 h 140150"/>
                <a:gd name="connsiteX9" fmla="*/ 12813 w 50053"/>
                <a:gd name="connsiteY9" fmla="*/ 129839 h 140150"/>
                <a:gd name="connsiteX10" fmla="*/ 41644 w 50053"/>
                <a:gd name="connsiteY10" fmla="*/ 129839 h 140150"/>
                <a:gd name="connsiteX11" fmla="*/ 41644 w 50053"/>
                <a:gd name="connsiteY11" fmla="*/ 12814 h 140150"/>
                <a:gd name="connsiteX12" fmla="*/ 12813 w 50053"/>
                <a:gd name="connsiteY12" fmla="*/ 12814 h 140150"/>
                <a:gd name="connsiteX13" fmla="*/ 12813 w 50053"/>
                <a:gd name="connsiteY13" fmla="*/ 129839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140150">
                  <a:moveTo>
                    <a:pt x="48051" y="142653"/>
                  </a:moveTo>
                  <a:lnTo>
                    <a:pt x="6406" y="142653"/>
                  </a:lnTo>
                  <a:cubicBezTo>
                    <a:pt x="2903" y="142653"/>
                    <a:pt x="0" y="139750"/>
                    <a:pt x="0" y="13624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48051" y="0"/>
                  </a:lnTo>
                  <a:cubicBezTo>
                    <a:pt x="51555" y="0"/>
                    <a:pt x="54458" y="2903"/>
                    <a:pt x="54458" y="6407"/>
                  </a:cubicBezTo>
                  <a:lnTo>
                    <a:pt x="54458" y="136246"/>
                  </a:lnTo>
                  <a:cubicBezTo>
                    <a:pt x="54458" y="139750"/>
                    <a:pt x="51555" y="142653"/>
                    <a:pt x="48051" y="142653"/>
                  </a:cubicBezTo>
                  <a:close/>
                  <a:moveTo>
                    <a:pt x="12813" y="129839"/>
                  </a:moveTo>
                  <a:lnTo>
                    <a:pt x="41644" y="129839"/>
                  </a:lnTo>
                  <a:lnTo>
                    <a:pt x="41644" y="12814"/>
                  </a:lnTo>
                  <a:lnTo>
                    <a:pt x="12813" y="12814"/>
                  </a:lnTo>
                  <a:lnTo>
                    <a:pt x="12813" y="12983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C7ECCA39-BBB1-4659-84BE-9E8049492383}"/>
                </a:ext>
              </a:extLst>
            </p:cNvPr>
            <p:cNvSpPr/>
            <p:nvPr/>
          </p:nvSpPr>
          <p:spPr>
            <a:xfrm>
              <a:off x="7928684" y="1525140"/>
              <a:ext cx="50054" cy="200215"/>
            </a:xfrm>
            <a:custGeom>
              <a:avLst/>
              <a:gdLst>
                <a:gd name="connsiteX0" fmla="*/ 48051 w 50053"/>
                <a:gd name="connsiteY0" fmla="*/ 203218 h 200214"/>
                <a:gd name="connsiteX1" fmla="*/ 6407 w 50053"/>
                <a:gd name="connsiteY1" fmla="*/ 203218 h 200214"/>
                <a:gd name="connsiteX2" fmla="*/ 0 w 50053"/>
                <a:gd name="connsiteY2" fmla="*/ 196811 h 200214"/>
                <a:gd name="connsiteX3" fmla="*/ 0 w 50053"/>
                <a:gd name="connsiteY3" fmla="*/ 6407 h 200214"/>
                <a:gd name="connsiteX4" fmla="*/ 6407 w 50053"/>
                <a:gd name="connsiteY4" fmla="*/ 0 h 200214"/>
                <a:gd name="connsiteX5" fmla="*/ 48051 w 50053"/>
                <a:gd name="connsiteY5" fmla="*/ 0 h 200214"/>
                <a:gd name="connsiteX6" fmla="*/ 54458 w 50053"/>
                <a:gd name="connsiteY6" fmla="*/ 6407 h 200214"/>
                <a:gd name="connsiteX7" fmla="*/ 54458 w 50053"/>
                <a:gd name="connsiteY7" fmla="*/ 196811 h 200214"/>
                <a:gd name="connsiteX8" fmla="*/ 48051 w 50053"/>
                <a:gd name="connsiteY8" fmla="*/ 203218 h 200214"/>
                <a:gd name="connsiteX9" fmla="*/ 12814 w 50053"/>
                <a:gd name="connsiteY9" fmla="*/ 190404 h 200214"/>
                <a:gd name="connsiteX10" fmla="*/ 41644 w 50053"/>
                <a:gd name="connsiteY10" fmla="*/ 190404 h 200214"/>
                <a:gd name="connsiteX11" fmla="*/ 41644 w 50053"/>
                <a:gd name="connsiteY11" fmla="*/ 12814 h 200214"/>
                <a:gd name="connsiteX12" fmla="*/ 12814 w 50053"/>
                <a:gd name="connsiteY12" fmla="*/ 12814 h 200214"/>
                <a:gd name="connsiteX13" fmla="*/ 12814 w 50053"/>
                <a:gd name="connsiteY13" fmla="*/ 190404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00214">
                  <a:moveTo>
                    <a:pt x="48051" y="203218"/>
                  </a:moveTo>
                  <a:lnTo>
                    <a:pt x="6407" y="203218"/>
                  </a:lnTo>
                  <a:cubicBezTo>
                    <a:pt x="2903" y="203218"/>
                    <a:pt x="0" y="200315"/>
                    <a:pt x="0" y="19681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8051" y="0"/>
                  </a:lnTo>
                  <a:cubicBezTo>
                    <a:pt x="51556" y="0"/>
                    <a:pt x="54458" y="2903"/>
                    <a:pt x="54458" y="6407"/>
                  </a:cubicBezTo>
                  <a:lnTo>
                    <a:pt x="54458" y="196811"/>
                  </a:lnTo>
                  <a:cubicBezTo>
                    <a:pt x="54458" y="200315"/>
                    <a:pt x="51556" y="203218"/>
                    <a:pt x="48051" y="203218"/>
                  </a:cubicBezTo>
                  <a:close/>
                  <a:moveTo>
                    <a:pt x="12814" y="190404"/>
                  </a:moveTo>
                  <a:lnTo>
                    <a:pt x="41644" y="190404"/>
                  </a:lnTo>
                  <a:lnTo>
                    <a:pt x="41644" y="12814"/>
                  </a:lnTo>
                  <a:lnTo>
                    <a:pt x="12814" y="12814"/>
                  </a:lnTo>
                  <a:lnTo>
                    <a:pt x="12814" y="19040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2B3ED0E0-8360-42D1-B56F-EC2E44400E58}"/>
                </a:ext>
              </a:extLst>
            </p:cNvPr>
            <p:cNvSpPr/>
            <p:nvPr/>
          </p:nvSpPr>
          <p:spPr>
            <a:xfrm>
              <a:off x="7637872" y="1637861"/>
              <a:ext cx="60064" cy="60064"/>
            </a:xfrm>
            <a:custGeom>
              <a:avLst/>
              <a:gdLst>
                <a:gd name="connsiteX0" fmla="*/ 34937 w 60064"/>
                <a:gd name="connsiteY0" fmla="*/ 69875 h 60064"/>
                <a:gd name="connsiteX1" fmla="*/ 0 w 60064"/>
                <a:gd name="connsiteY1" fmla="*/ 34938 h 60064"/>
                <a:gd name="connsiteX2" fmla="*/ 34937 w 60064"/>
                <a:gd name="connsiteY2" fmla="*/ 0 h 60064"/>
                <a:gd name="connsiteX3" fmla="*/ 69875 w 60064"/>
                <a:gd name="connsiteY3" fmla="*/ 34938 h 60064"/>
                <a:gd name="connsiteX4" fmla="*/ 34937 w 60064"/>
                <a:gd name="connsiteY4" fmla="*/ 69875 h 60064"/>
                <a:gd name="connsiteX5" fmla="*/ 34937 w 60064"/>
                <a:gd name="connsiteY5" fmla="*/ 12914 h 60064"/>
                <a:gd name="connsiteX6" fmla="*/ 12813 w 60064"/>
                <a:gd name="connsiteY6" fmla="*/ 35038 h 60064"/>
                <a:gd name="connsiteX7" fmla="*/ 34937 w 60064"/>
                <a:gd name="connsiteY7" fmla="*/ 57161 h 60064"/>
                <a:gd name="connsiteX8" fmla="*/ 57061 w 60064"/>
                <a:gd name="connsiteY8" fmla="*/ 35038 h 60064"/>
                <a:gd name="connsiteX9" fmla="*/ 34937 w 60064"/>
                <a:gd name="connsiteY9" fmla="*/ 1291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64" h="60064">
                  <a:moveTo>
                    <a:pt x="34937" y="69875"/>
                  </a:moveTo>
                  <a:cubicBezTo>
                    <a:pt x="15717" y="69875"/>
                    <a:pt x="0" y="54258"/>
                    <a:pt x="0" y="34938"/>
                  </a:cubicBezTo>
                  <a:cubicBezTo>
                    <a:pt x="0" y="15617"/>
                    <a:pt x="15617" y="0"/>
                    <a:pt x="34937" y="0"/>
                  </a:cubicBezTo>
                  <a:cubicBezTo>
                    <a:pt x="54258" y="0"/>
                    <a:pt x="69875" y="15617"/>
                    <a:pt x="69875" y="34938"/>
                  </a:cubicBezTo>
                  <a:cubicBezTo>
                    <a:pt x="69875" y="54258"/>
                    <a:pt x="54258" y="69875"/>
                    <a:pt x="34937" y="69875"/>
                  </a:cubicBezTo>
                  <a:close/>
                  <a:moveTo>
                    <a:pt x="34937" y="12914"/>
                  </a:moveTo>
                  <a:cubicBezTo>
                    <a:pt x="22724" y="12914"/>
                    <a:pt x="12813" y="22825"/>
                    <a:pt x="12813" y="35038"/>
                  </a:cubicBezTo>
                  <a:cubicBezTo>
                    <a:pt x="12813" y="47251"/>
                    <a:pt x="22724" y="57161"/>
                    <a:pt x="34937" y="57161"/>
                  </a:cubicBezTo>
                  <a:cubicBezTo>
                    <a:pt x="47150" y="57161"/>
                    <a:pt x="57061" y="47251"/>
                    <a:pt x="57061" y="35038"/>
                  </a:cubicBezTo>
                  <a:cubicBezTo>
                    <a:pt x="57061" y="22825"/>
                    <a:pt x="47150" y="12914"/>
                    <a:pt x="34937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1491AA2F-8535-4128-8E2A-6E1618723208}"/>
                </a:ext>
              </a:extLst>
            </p:cNvPr>
            <p:cNvSpPr/>
            <p:nvPr/>
          </p:nvSpPr>
          <p:spPr>
            <a:xfrm>
              <a:off x="7670106" y="1470582"/>
              <a:ext cx="40043" cy="40043"/>
            </a:xfrm>
            <a:custGeom>
              <a:avLst/>
              <a:gdLst>
                <a:gd name="connsiteX0" fmla="*/ 24326 w 40042"/>
                <a:gd name="connsiteY0" fmla="*/ 48652 h 40042"/>
                <a:gd name="connsiteX1" fmla="*/ 0 w 40042"/>
                <a:gd name="connsiteY1" fmla="*/ 24326 h 40042"/>
                <a:gd name="connsiteX2" fmla="*/ 24326 w 40042"/>
                <a:gd name="connsiteY2" fmla="*/ 0 h 40042"/>
                <a:gd name="connsiteX3" fmla="*/ 48653 w 40042"/>
                <a:gd name="connsiteY3" fmla="*/ 24326 h 40042"/>
                <a:gd name="connsiteX4" fmla="*/ 24326 w 40042"/>
                <a:gd name="connsiteY4" fmla="*/ 48652 h 40042"/>
                <a:gd name="connsiteX5" fmla="*/ 24326 w 40042"/>
                <a:gd name="connsiteY5" fmla="*/ 12714 h 40042"/>
                <a:gd name="connsiteX6" fmla="*/ 12814 w 40042"/>
                <a:gd name="connsiteY6" fmla="*/ 24226 h 40042"/>
                <a:gd name="connsiteX7" fmla="*/ 24326 w 40042"/>
                <a:gd name="connsiteY7" fmla="*/ 35738 h 40042"/>
                <a:gd name="connsiteX8" fmla="*/ 35839 w 40042"/>
                <a:gd name="connsiteY8" fmla="*/ 24226 h 40042"/>
                <a:gd name="connsiteX9" fmla="*/ 24326 w 40042"/>
                <a:gd name="connsiteY9" fmla="*/ 1271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42" h="40042">
                  <a:moveTo>
                    <a:pt x="24326" y="48652"/>
                  </a:moveTo>
                  <a:cubicBezTo>
                    <a:pt x="10912" y="48652"/>
                    <a:pt x="0" y="37741"/>
                    <a:pt x="0" y="24326"/>
                  </a:cubicBezTo>
                  <a:cubicBezTo>
                    <a:pt x="0" y="10912"/>
                    <a:pt x="10912" y="0"/>
                    <a:pt x="24326" y="0"/>
                  </a:cubicBezTo>
                  <a:cubicBezTo>
                    <a:pt x="37741" y="0"/>
                    <a:pt x="48653" y="10912"/>
                    <a:pt x="48653" y="24326"/>
                  </a:cubicBezTo>
                  <a:cubicBezTo>
                    <a:pt x="48653" y="37741"/>
                    <a:pt x="37841" y="48652"/>
                    <a:pt x="24326" y="48652"/>
                  </a:cubicBezTo>
                  <a:close/>
                  <a:moveTo>
                    <a:pt x="24326" y="12714"/>
                  </a:moveTo>
                  <a:cubicBezTo>
                    <a:pt x="17920" y="12714"/>
                    <a:pt x="12814" y="17919"/>
                    <a:pt x="12814" y="24226"/>
                  </a:cubicBezTo>
                  <a:cubicBezTo>
                    <a:pt x="12814" y="30633"/>
                    <a:pt x="18019" y="35738"/>
                    <a:pt x="24326" y="35738"/>
                  </a:cubicBezTo>
                  <a:cubicBezTo>
                    <a:pt x="30633" y="35738"/>
                    <a:pt x="35839" y="30533"/>
                    <a:pt x="35839" y="24226"/>
                  </a:cubicBezTo>
                  <a:cubicBezTo>
                    <a:pt x="35939" y="17919"/>
                    <a:pt x="30733" y="12714"/>
                    <a:pt x="24326" y="127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4D458DCD-C25A-468F-B5F9-F6F56D0F427B}"/>
                </a:ext>
              </a:extLst>
            </p:cNvPr>
            <p:cNvSpPr/>
            <p:nvPr/>
          </p:nvSpPr>
          <p:spPr>
            <a:xfrm>
              <a:off x="7582612" y="1531247"/>
              <a:ext cx="40043" cy="10011"/>
            </a:xfrm>
            <a:custGeom>
              <a:avLst/>
              <a:gdLst>
                <a:gd name="connsiteX0" fmla="*/ 40543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40543 w 40042"/>
                <a:gd name="connsiteY4" fmla="*/ 0 h 10010"/>
                <a:gd name="connsiteX5" fmla="*/ 46950 w 40042"/>
                <a:gd name="connsiteY5" fmla="*/ 6407 h 10010"/>
                <a:gd name="connsiteX6" fmla="*/ 40543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4054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0543" y="0"/>
                  </a:lnTo>
                  <a:cubicBezTo>
                    <a:pt x="44048" y="0"/>
                    <a:pt x="46950" y="2903"/>
                    <a:pt x="46950" y="6407"/>
                  </a:cubicBezTo>
                  <a:cubicBezTo>
                    <a:pt x="46950" y="9911"/>
                    <a:pt x="44048" y="12814"/>
                    <a:pt x="405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485F262E-2231-4DCE-9EE6-2E2BCD120AE3}"/>
                </a:ext>
              </a:extLst>
            </p:cNvPr>
            <p:cNvSpPr/>
            <p:nvPr/>
          </p:nvSpPr>
          <p:spPr>
            <a:xfrm>
              <a:off x="7599630" y="1514229"/>
              <a:ext cx="10011" cy="40043"/>
            </a:xfrm>
            <a:custGeom>
              <a:avLst/>
              <a:gdLst>
                <a:gd name="connsiteX0" fmla="*/ 6407 w 10010"/>
                <a:gd name="connsiteY0" fmla="*/ 46950 h 40042"/>
                <a:gd name="connsiteX1" fmla="*/ 0 w 10010"/>
                <a:gd name="connsiteY1" fmla="*/ 40544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3 w 10010"/>
                <a:gd name="connsiteY4" fmla="*/ 6407 h 40042"/>
                <a:gd name="connsiteX5" fmla="*/ 12813 w 10010"/>
                <a:gd name="connsiteY5" fmla="*/ 40544 h 40042"/>
                <a:gd name="connsiteX6" fmla="*/ 6407 w 10010"/>
                <a:gd name="connsiteY6" fmla="*/ 469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6950"/>
                  </a:moveTo>
                  <a:cubicBezTo>
                    <a:pt x="2903" y="46950"/>
                    <a:pt x="0" y="44047"/>
                    <a:pt x="0" y="4054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40544"/>
                  </a:lnTo>
                  <a:cubicBezTo>
                    <a:pt x="12813" y="44047"/>
                    <a:pt x="10011" y="46950"/>
                    <a:pt x="6407" y="469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A9EE6B5-7AB8-4E8D-8868-B5C5F56668CA}"/>
                </a:ext>
              </a:extLst>
            </p:cNvPr>
            <p:cNvSpPr/>
            <p:nvPr/>
          </p:nvSpPr>
          <p:spPr>
            <a:xfrm>
              <a:off x="7740081" y="1636460"/>
              <a:ext cx="70075" cy="10011"/>
            </a:xfrm>
            <a:custGeom>
              <a:avLst/>
              <a:gdLst>
                <a:gd name="connsiteX0" fmla="*/ 66272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6272 w 70075"/>
                <a:gd name="connsiteY4" fmla="*/ 0 h 10010"/>
                <a:gd name="connsiteX5" fmla="*/ 72678 w 70075"/>
                <a:gd name="connsiteY5" fmla="*/ 6407 h 10010"/>
                <a:gd name="connsiteX6" fmla="*/ 66272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6272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66272" y="0"/>
                  </a:lnTo>
                  <a:cubicBezTo>
                    <a:pt x="69775" y="0"/>
                    <a:pt x="72678" y="2903"/>
                    <a:pt x="72678" y="6407"/>
                  </a:cubicBezTo>
                  <a:cubicBezTo>
                    <a:pt x="72678" y="9911"/>
                    <a:pt x="69775" y="12814"/>
                    <a:pt x="662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BDDBBF77-A090-4BAC-B19C-666E1CC48D84}"/>
                </a:ext>
              </a:extLst>
            </p:cNvPr>
            <p:cNvSpPr/>
            <p:nvPr/>
          </p:nvSpPr>
          <p:spPr>
            <a:xfrm>
              <a:off x="7770014" y="1606528"/>
              <a:ext cx="10011" cy="70075"/>
            </a:xfrm>
            <a:custGeom>
              <a:avLst/>
              <a:gdLst>
                <a:gd name="connsiteX0" fmla="*/ 6406 w 10010"/>
                <a:gd name="connsiteY0" fmla="*/ 72678 h 70075"/>
                <a:gd name="connsiteX1" fmla="*/ 0 w 10010"/>
                <a:gd name="connsiteY1" fmla="*/ 66271 h 70075"/>
                <a:gd name="connsiteX2" fmla="*/ 0 w 10010"/>
                <a:gd name="connsiteY2" fmla="*/ 6407 h 70075"/>
                <a:gd name="connsiteX3" fmla="*/ 6406 w 10010"/>
                <a:gd name="connsiteY3" fmla="*/ 0 h 70075"/>
                <a:gd name="connsiteX4" fmla="*/ 12813 w 10010"/>
                <a:gd name="connsiteY4" fmla="*/ 6407 h 70075"/>
                <a:gd name="connsiteX5" fmla="*/ 12813 w 10010"/>
                <a:gd name="connsiteY5" fmla="*/ 66271 h 70075"/>
                <a:gd name="connsiteX6" fmla="*/ 6406 w 10010"/>
                <a:gd name="connsiteY6" fmla="*/ 72678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70075">
                  <a:moveTo>
                    <a:pt x="6406" y="72678"/>
                  </a:moveTo>
                  <a:cubicBezTo>
                    <a:pt x="2903" y="72678"/>
                    <a:pt x="0" y="69775"/>
                    <a:pt x="0" y="6627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66271"/>
                  </a:lnTo>
                  <a:cubicBezTo>
                    <a:pt x="12813" y="69875"/>
                    <a:pt x="9911" y="72678"/>
                    <a:pt x="6406" y="7267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CC0A4D41-8753-485F-99FD-3A858AC1A9C1}"/>
                </a:ext>
              </a:extLst>
            </p:cNvPr>
            <p:cNvSpPr/>
            <p:nvPr/>
          </p:nvSpPr>
          <p:spPr>
            <a:xfrm>
              <a:off x="7682945" y="1569413"/>
              <a:ext cx="30032" cy="30032"/>
            </a:xfrm>
            <a:custGeom>
              <a:avLst/>
              <a:gdLst>
                <a:gd name="connsiteX0" fmla="*/ 30508 w 30032"/>
                <a:gd name="connsiteY0" fmla="*/ 37015 h 30032"/>
                <a:gd name="connsiteX1" fmla="*/ 26003 w 30032"/>
                <a:gd name="connsiteY1" fmla="*/ 35113 h 30032"/>
                <a:gd name="connsiteX2" fmla="*/ 1877 w 30032"/>
                <a:gd name="connsiteY2" fmla="*/ 10987 h 30032"/>
                <a:gd name="connsiteX3" fmla="*/ 1877 w 30032"/>
                <a:gd name="connsiteY3" fmla="*/ 1877 h 30032"/>
                <a:gd name="connsiteX4" fmla="*/ 10987 w 30032"/>
                <a:gd name="connsiteY4" fmla="*/ 1877 h 30032"/>
                <a:gd name="connsiteX5" fmla="*/ 35113 w 30032"/>
                <a:gd name="connsiteY5" fmla="*/ 26003 h 30032"/>
                <a:gd name="connsiteX6" fmla="*/ 35113 w 30032"/>
                <a:gd name="connsiteY6" fmla="*/ 35113 h 30032"/>
                <a:gd name="connsiteX7" fmla="*/ 30508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30508" y="37015"/>
                  </a:moveTo>
                  <a:cubicBezTo>
                    <a:pt x="28906" y="37015"/>
                    <a:pt x="27204" y="36414"/>
                    <a:pt x="26003" y="35113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35113" y="26003"/>
                  </a:lnTo>
                  <a:cubicBezTo>
                    <a:pt x="37615" y="28506"/>
                    <a:pt x="37615" y="32610"/>
                    <a:pt x="35113" y="35113"/>
                  </a:cubicBezTo>
                  <a:cubicBezTo>
                    <a:pt x="33711" y="36414"/>
                    <a:pt x="32109" y="37015"/>
                    <a:pt x="30508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70F47343-FA6E-4143-9EC3-B6B37DD89757}"/>
                </a:ext>
              </a:extLst>
            </p:cNvPr>
            <p:cNvSpPr/>
            <p:nvPr/>
          </p:nvSpPr>
          <p:spPr>
            <a:xfrm>
              <a:off x="7682945" y="1569413"/>
              <a:ext cx="30032" cy="30032"/>
            </a:xfrm>
            <a:custGeom>
              <a:avLst/>
              <a:gdLst>
                <a:gd name="connsiteX0" fmla="*/ 6382 w 30032"/>
                <a:gd name="connsiteY0" fmla="*/ 37015 h 30032"/>
                <a:gd name="connsiteX1" fmla="*/ 1877 w 30032"/>
                <a:gd name="connsiteY1" fmla="*/ 35113 h 30032"/>
                <a:gd name="connsiteX2" fmla="*/ 1877 w 30032"/>
                <a:gd name="connsiteY2" fmla="*/ 26003 h 30032"/>
                <a:gd name="connsiteX3" fmla="*/ 26003 w 30032"/>
                <a:gd name="connsiteY3" fmla="*/ 1877 h 30032"/>
                <a:gd name="connsiteX4" fmla="*/ 35113 w 30032"/>
                <a:gd name="connsiteY4" fmla="*/ 1877 h 30032"/>
                <a:gd name="connsiteX5" fmla="*/ 35113 w 30032"/>
                <a:gd name="connsiteY5" fmla="*/ 10987 h 30032"/>
                <a:gd name="connsiteX6" fmla="*/ 10987 w 30032"/>
                <a:gd name="connsiteY6" fmla="*/ 35113 h 30032"/>
                <a:gd name="connsiteX7" fmla="*/ 6382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6382" y="37015"/>
                  </a:moveTo>
                  <a:cubicBezTo>
                    <a:pt x="4780" y="37015"/>
                    <a:pt x="3078" y="36414"/>
                    <a:pt x="1877" y="35113"/>
                  </a:cubicBezTo>
                  <a:cubicBezTo>
                    <a:pt x="-626" y="32610"/>
                    <a:pt x="-626" y="28506"/>
                    <a:pt x="1877" y="26003"/>
                  </a:cubicBezTo>
                  <a:lnTo>
                    <a:pt x="26003" y="1877"/>
                  </a:lnTo>
                  <a:cubicBezTo>
                    <a:pt x="28505" y="-626"/>
                    <a:pt x="32610" y="-626"/>
                    <a:pt x="35113" y="1877"/>
                  </a:cubicBezTo>
                  <a:cubicBezTo>
                    <a:pt x="37615" y="4380"/>
                    <a:pt x="37615" y="8484"/>
                    <a:pt x="35113" y="10987"/>
                  </a:cubicBezTo>
                  <a:lnTo>
                    <a:pt x="10987" y="35113"/>
                  </a:lnTo>
                  <a:cubicBezTo>
                    <a:pt x="9585" y="36414"/>
                    <a:pt x="7983" y="37015"/>
                    <a:pt x="6382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9" name="Group 2088">
            <a:extLst>
              <a:ext uri="{FF2B5EF4-FFF2-40B4-BE49-F238E27FC236}">
                <a16:creationId xmlns:a16="http://schemas.microsoft.com/office/drawing/2014/main" id="{77046BC2-31CB-42AF-B1E5-F63AAE7A6D64}"/>
              </a:ext>
            </a:extLst>
          </p:cNvPr>
          <p:cNvGrpSpPr/>
          <p:nvPr/>
        </p:nvGrpSpPr>
        <p:grpSpPr>
          <a:xfrm>
            <a:off x="8709922" y="1321722"/>
            <a:ext cx="570613" cy="754510"/>
            <a:chOff x="8709922" y="1321722"/>
            <a:chExt cx="570613" cy="754510"/>
          </a:xfrm>
          <a:solidFill>
            <a:srgbClr val="FFFFFF"/>
          </a:solidFill>
        </p:grpSpPr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D2B9C045-52AF-44C9-BEB7-04EB00C21CDA}"/>
                </a:ext>
              </a:extLst>
            </p:cNvPr>
            <p:cNvSpPr/>
            <p:nvPr/>
          </p:nvSpPr>
          <p:spPr>
            <a:xfrm>
              <a:off x="8792912" y="1983132"/>
              <a:ext cx="410441" cy="90097"/>
            </a:xfrm>
            <a:custGeom>
              <a:avLst/>
              <a:gdLst>
                <a:gd name="connsiteX0" fmla="*/ 407438 w 410440"/>
                <a:gd name="connsiteY0" fmla="*/ 95803 h 90096"/>
                <a:gd name="connsiteX1" fmla="*/ 6406 w 410440"/>
                <a:gd name="connsiteY1" fmla="*/ 95803 h 90096"/>
                <a:gd name="connsiteX2" fmla="*/ 0 w 410440"/>
                <a:gd name="connsiteY2" fmla="*/ 89396 h 90096"/>
                <a:gd name="connsiteX3" fmla="*/ 0 w 410440"/>
                <a:gd name="connsiteY3" fmla="*/ 6407 h 90096"/>
                <a:gd name="connsiteX4" fmla="*/ 6406 w 410440"/>
                <a:gd name="connsiteY4" fmla="*/ 0 h 90096"/>
                <a:gd name="connsiteX5" fmla="*/ 65170 w 410440"/>
                <a:gd name="connsiteY5" fmla="*/ 0 h 90096"/>
                <a:gd name="connsiteX6" fmla="*/ 71576 w 410440"/>
                <a:gd name="connsiteY6" fmla="*/ 6407 h 90096"/>
                <a:gd name="connsiteX7" fmla="*/ 65170 w 410440"/>
                <a:gd name="connsiteY7" fmla="*/ 12814 h 90096"/>
                <a:gd name="connsiteX8" fmla="*/ 12813 w 410440"/>
                <a:gd name="connsiteY8" fmla="*/ 12814 h 90096"/>
                <a:gd name="connsiteX9" fmla="*/ 12813 w 410440"/>
                <a:gd name="connsiteY9" fmla="*/ 82989 h 90096"/>
                <a:gd name="connsiteX10" fmla="*/ 401031 w 410440"/>
                <a:gd name="connsiteY10" fmla="*/ 82989 h 90096"/>
                <a:gd name="connsiteX11" fmla="*/ 401031 w 410440"/>
                <a:gd name="connsiteY11" fmla="*/ 12814 h 90096"/>
                <a:gd name="connsiteX12" fmla="*/ 348774 w 410440"/>
                <a:gd name="connsiteY12" fmla="*/ 12814 h 90096"/>
                <a:gd name="connsiteX13" fmla="*/ 342368 w 410440"/>
                <a:gd name="connsiteY13" fmla="*/ 6407 h 90096"/>
                <a:gd name="connsiteX14" fmla="*/ 348774 w 410440"/>
                <a:gd name="connsiteY14" fmla="*/ 0 h 90096"/>
                <a:gd name="connsiteX15" fmla="*/ 407438 w 410440"/>
                <a:gd name="connsiteY15" fmla="*/ 0 h 90096"/>
                <a:gd name="connsiteX16" fmla="*/ 413844 w 410440"/>
                <a:gd name="connsiteY16" fmla="*/ 6407 h 90096"/>
                <a:gd name="connsiteX17" fmla="*/ 413844 w 410440"/>
                <a:gd name="connsiteY17" fmla="*/ 89396 h 90096"/>
                <a:gd name="connsiteX18" fmla="*/ 407438 w 410440"/>
                <a:gd name="connsiteY18" fmla="*/ 95803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10440" h="90096">
                  <a:moveTo>
                    <a:pt x="407438" y="95803"/>
                  </a:moveTo>
                  <a:lnTo>
                    <a:pt x="6406" y="95803"/>
                  </a:lnTo>
                  <a:cubicBezTo>
                    <a:pt x="2903" y="95803"/>
                    <a:pt x="0" y="92900"/>
                    <a:pt x="0" y="8939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65170" y="0"/>
                  </a:lnTo>
                  <a:cubicBezTo>
                    <a:pt x="68674" y="0"/>
                    <a:pt x="71576" y="2903"/>
                    <a:pt x="71576" y="6407"/>
                  </a:cubicBezTo>
                  <a:cubicBezTo>
                    <a:pt x="71576" y="9911"/>
                    <a:pt x="68674" y="12814"/>
                    <a:pt x="65170" y="12814"/>
                  </a:cubicBezTo>
                  <a:lnTo>
                    <a:pt x="12813" y="12814"/>
                  </a:lnTo>
                  <a:lnTo>
                    <a:pt x="12813" y="82989"/>
                  </a:lnTo>
                  <a:lnTo>
                    <a:pt x="401031" y="82989"/>
                  </a:lnTo>
                  <a:lnTo>
                    <a:pt x="401031" y="12814"/>
                  </a:lnTo>
                  <a:lnTo>
                    <a:pt x="348774" y="12814"/>
                  </a:lnTo>
                  <a:cubicBezTo>
                    <a:pt x="345271" y="12814"/>
                    <a:pt x="342368" y="9911"/>
                    <a:pt x="342368" y="6407"/>
                  </a:cubicBezTo>
                  <a:cubicBezTo>
                    <a:pt x="342368" y="2903"/>
                    <a:pt x="345271" y="0"/>
                    <a:pt x="348774" y="0"/>
                  </a:cubicBezTo>
                  <a:lnTo>
                    <a:pt x="407438" y="0"/>
                  </a:lnTo>
                  <a:cubicBezTo>
                    <a:pt x="410941" y="0"/>
                    <a:pt x="413844" y="2903"/>
                    <a:pt x="413844" y="6407"/>
                  </a:cubicBezTo>
                  <a:lnTo>
                    <a:pt x="413844" y="89396"/>
                  </a:lnTo>
                  <a:cubicBezTo>
                    <a:pt x="413844" y="93000"/>
                    <a:pt x="411041" y="95803"/>
                    <a:pt x="407438" y="9580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137592A4-E646-44A5-BF70-AEDCDE0FDF7A}"/>
                </a:ext>
              </a:extLst>
            </p:cNvPr>
            <p:cNvSpPr/>
            <p:nvPr/>
          </p:nvSpPr>
          <p:spPr>
            <a:xfrm>
              <a:off x="8851675" y="1924369"/>
              <a:ext cx="290312" cy="150161"/>
            </a:xfrm>
            <a:custGeom>
              <a:avLst/>
              <a:gdLst>
                <a:gd name="connsiteX0" fmla="*/ 290011 w 290311"/>
                <a:gd name="connsiteY0" fmla="*/ 154666 h 150161"/>
                <a:gd name="connsiteX1" fmla="*/ 6407 w 290311"/>
                <a:gd name="connsiteY1" fmla="*/ 154666 h 150161"/>
                <a:gd name="connsiteX2" fmla="*/ 0 w 290311"/>
                <a:gd name="connsiteY2" fmla="*/ 148259 h 150161"/>
                <a:gd name="connsiteX3" fmla="*/ 0 w 290311"/>
                <a:gd name="connsiteY3" fmla="*/ 6407 h 150161"/>
                <a:gd name="connsiteX4" fmla="*/ 6407 w 290311"/>
                <a:gd name="connsiteY4" fmla="*/ 0 h 150161"/>
                <a:gd name="connsiteX5" fmla="*/ 290011 w 290311"/>
                <a:gd name="connsiteY5" fmla="*/ 0 h 150161"/>
                <a:gd name="connsiteX6" fmla="*/ 296418 w 290311"/>
                <a:gd name="connsiteY6" fmla="*/ 6407 h 150161"/>
                <a:gd name="connsiteX7" fmla="*/ 296418 w 290311"/>
                <a:gd name="connsiteY7" fmla="*/ 148159 h 150161"/>
                <a:gd name="connsiteX8" fmla="*/ 290011 w 290311"/>
                <a:gd name="connsiteY8" fmla="*/ 154666 h 150161"/>
                <a:gd name="connsiteX9" fmla="*/ 12813 w 290311"/>
                <a:gd name="connsiteY9" fmla="*/ 141852 h 150161"/>
                <a:gd name="connsiteX10" fmla="*/ 283605 w 290311"/>
                <a:gd name="connsiteY10" fmla="*/ 141852 h 150161"/>
                <a:gd name="connsiteX11" fmla="*/ 283605 w 290311"/>
                <a:gd name="connsiteY11" fmla="*/ 12814 h 150161"/>
                <a:gd name="connsiteX12" fmla="*/ 12813 w 290311"/>
                <a:gd name="connsiteY12" fmla="*/ 12814 h 150161"/>
                <a:gd name="connsiteX13" fmla="*/ 12813 w 290311"/>
                <a:gd name="connsiteY13" fmla="*/ 141852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311" h="150161">
                  <a:moveTo>
                    <a:pt x="290011" y="154666"/>
                  </a:moveTo>
                  <a:lnTo>
                    <a:pt x="6407" y="154666"/>
                  </a:lnTo>
                  <a:cubicBezTo>
                    <a:pt x="2903" y="154666"/>
                    <a:pt x="0" y="151763"/>
                    <a:pt x="0" y="14825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90011" y="0"/>
                  </a:lnTo>
                  <a:cubicBezTo>
                    <a:pt x="293515" y="0"/>
                    <a:pt x="296418" y="2903"/>
                    <a:pt x="296418" y="6407"/>
                  </a:cubicBezTo>
                  <a:lnTo>
                    <a:pt x="296418" y="148159"/>
                  </a:lnTo>
                  <a:cubicBezTo>
                    <a:pt x="296418" y="151763"/>
                    <a:pt x="293515" y="154666"/>
                    <a:pt x="290011" y="154666"/>
                  </a:cubicBezTo>
                  <a:close/>
                  <a:moveTo>
                    <a:pt x="12813" y="141852"/>
                  </a:moveTo>
                  <a:lnTo>
                    <a:pt x="283605" y="141852"/>
                  </a:lnTo>
                  <a:lnTo>
                    <a:pt x="283605" y="12814"/>
                  </a:lnTo>
                  <a:lnTo>
                    <a:pt x="12813" y="12814"/>
                  </a:lnTo>
                  <a:lnTo>
                    <a:pt x="12813" y="14185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B4E5F756-62DA-4FAA-956F-85EB61653745}"/>
                </a:ext>
              </a:extLst>
            </p:cNvPr>
            <p:cNvSpPr/>
            <p:nvPr/>
          </p:nvSpPr>
          <p:spPr>
            <a:xfrm>
              <a:off x="8964696" y="1983132"/>
              <a:ext cx="70075" cy="90097"/>
            </a:xfrm>
            <a:custGeom>
              <a:avLst/>
              <a:gdLst>
                <a:gd name="connsiteX0" fmla="*/ 63869 w 70075"/>
                <a:gd name="connsiteY0" fmla="*/ 95903 h 90096"/>
                <a:gd name="connsiteX1" fmla="*/ 6407 w 70075"/>
                <a:gd name="connsiteY1" fmla="*/ 95903 h 90096"/>
                <a:gd name="connsiteX2" fmla="*/ 0 w 70075"/>
                <a:gd name="connsiteY2" fmla="*/ 89496 h 90096"/>
                <a:gd name="connsiteX3" fmla="*/ 0 w 70075"/>
                <a:gd name="connsiteY3" fmla="*/ 35138 h 90096"/>
                <a:gd name="connsiteX4" fmla="*/ 35138 w 70075"/>
                <a:gd name="connsiteY4" fmla="*/ 0 h 90096"/>
                <a:gd name="connsiteX5" fmla="*/ 70276 w 70075"/>
                <a:gd name="connsiteY5" fmla="*/ 35138 h 90096"/>
                <a:gd name="connsiteX6" fmla="*/ 70276 w 70075"/>
                <a:gd name="connsiteY6" fmla="*/ 89496 h 90096"/>
                <a:gd name="connsiteX7" fmla="*/ 63869 w 70075"/>
                <a:gd name="connsiteY7" fmla="*/ 95903 h 90096"/>
                <a:gd name="connsiteX8" fmla="*/ 12814 w 70075"/>
                <a:gd name="connsiteY8" fmla="*/ 83089 h 90096"/>
                <a:gd name="connsiteX9" fmla="*/ 57462 w 70075"/>
                <a:gd name="connsiteY9" fmla="*/ 83089 h 90096"/>
                <a:gd name="connsiteX10" fmla="*/ 57462 w 70075"/>
                <a:gd name="connsiteY10" fmla="*/ 35138 h 90096"/>
                <a:gd name="connsiteX11" fmla="*/ 35138 w 70075"/>
                <a:gd name="connsiteY11" fmla="*/ 12814 h 90096"/>
                <a:gd name="connsiteX12" fmla="*/ 12814 w 70075"/>
                <a:gd name="connsiteY12" fmla="*/ 35138 h 90096"/>
                <a:gd name="connsiteX13" fmla="*/ 12814 w 70075"/>
                <a:gd name="connsiteY13" fmla="*/ 83089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90096">
                  <a:moveTo>
                    <a:pt x="63869" y="95903"/>
                  </a:moveTo>
                  <a:lnTo>
                    <a:pt x="6407" y="95903"/>
                  </a:lnTo>
                  <a:cubicBezTo>
                    <a:pt x="2904" y="95903"/>
                    <a:pt x="0" y="93000"/>
                    <a:pt x="0" y="89496"/>
                  </a:cubicBezTo>
                  <a:lnTo>
                    <a:pt x="0" y="35138"/>
                  </a:lnTo>
                  <a:cubicBezTo>
                    <a:pt x="0" y="15717"/>
                    <a:pt x="15717" y="0"/>
                    <a:pt x="35138" y="0"/>
                  </a:cubicBezTo>
                  <a:cubicBezTo>
                    <a:pt x="54559" y="0"/>
                    <a:pt x="70276" y="15717"/>
                    <a:pt x="70276" y="35138"/>
                  </a:cubicBezTo>
                  <a:lnTo>
                    <a:pt x="70276" y="89496"/>
                  </a:lnTo>
                  <a:cubicBezTo>
                    <a:pt x="70276" y="93000"/>
                    <a:pt x="67372" y="95903"/>
                    <a:pt x="63869" y="95903"/>
                  </a:cubicBezTo>
                  <a:close/>
                  <a:moveTo>
                    <a:pt x="12814" y="83089"/>
                  </a:moveTo>
                  <a:lnTo>
                    <a:pt x="57462" y="83089"/>
                  </a:lnTo>
                  <a:lnTo>
                    <a:pt x="57462" y="35138"/>
                  </a:lnTo>
                  <a:cubicBezTo>
                    <a:pt x="57462" y="22824"/>
                    <a:pt x="47451" y="12814"/>
                    <a:pt x="35138" y="12814"/>
                  </a:cubicBezTo>
                  <a:cubicBezTo>
                    <a:pt x="22825" y="12814"/>
                    <a:pt x="12814" y="22824"/>
                    <a:pt x="12814" y="35138"/>
                  </a:cubicBezTo>
                  <a:lnTo>
                    <a:pt x="12814" y="8308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09915E21-CD7B-4E51-938E-5C987F0487BD}"/>
                </a:ext>
              </a:extLst>
            </p:cNvPr>
            <p:cNvSpPr/>
            <p:nvPr/>
          </p:nvSpPr>
          <p:spPr>
            <a:xfrm>
              <a:off x="9022157" y="1983132"/>
              <a:ext cx="70075" cy="90097"/>
            </a:xfrm>
            <a:custGeom>
              <a:avLst/>
              <a:gdLst>
                <a:gd name="connsiteX0" fmla="*/ 63869 w 70075"/>
                <a:gd name="connsiteY0" fmla="*/ 95903 h 90096"/>
                <a:gd name="connsiteX1" fmla="*/ 6407 w 70075"/>
                <a:gd name="connsiteY1" fmla="*/ 95903 h 90096"/>
                <a:gd name="connsiteX2" fmla="*/ 0 w 70075"/>
                <a:gd name="connsiteY2" fmla="*/ 89496 h 90096"/>
                <a:gd name="connsiteX3" fmla="*/ 0 w 70075"/>
                <a:gd name="connsiteY3" fmla="*/ 35138 h 90096"/>
                <a:gd name="connsiteX4" fmla="*/ 35138 w 70075"/>
                <a:gd name="connsiteY4" fmla="*/ 0 h 90096"/>
                <a:gd name="connsiteX5" fmla="*/ 70276 w 70075"/>
                <a:gd name="connsiteY5" fmla="*/ 35138 h 90096"/>
                <a:gd name="connsiteX6" fmla="*/ 70276 w 70075"/>
                <a:gd name="connsiteY6" fmla="*/ 89496 h 90096"/>
                <a:gd name="connsiteX7" fmla="*/ 63869 w 70075"/>
                <a:gd name="connsiteY7" fmla="*/ 95903 h 90096"/>
                <a:gd name="connsiteX8" fmla="*/ 12814 w 70075"/>
                <a:gd name="connsiteY8" fmla="*/ 83089 h 90096"/>
                <a:gd name="connsiteX9" fmla="*/ 57462 w 70075"/>
                <a:gd name="connsiteY9" fmla="*/ 83089 h 90096"/>
                <a:gd name="connsiteX10" fmla="*/ 57462 w 70075"/>
                <a:gd name="connsiteY10" fmla="*/ 35138 h 90096"/>
                <a:gd name="connsiteX11" fmla="*/ 35138 w 70075"/>
                <a:gd name="connsiteY11" fmla="*/ 12814 h 90096"/>
                <a:gd name="connsiteX12" fmla="*/ 12814 w 70075"/>
                <a:gd name="connsiteY12" fmla="*/ 35138 h 90096"/>
                <a:gd name="connsiteX13" fmla="*/ 12814 w 70075"/>
                <a:gd name="connsiteY13" fmla="*/ 83089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90096">
                  <a:moveTo>
                    <a:pt x="63869" y="95903"/>
                  </a:moveTo>
                  <a:lnTo>
                    <a:pt x="6407" y="95903"/>
                  </a:lnTo>
                  <a:cubicBezTo>
                    <a:pt x="2904" y="95903"/>
                    <a:pt x="0" y="93000"/>
                    <a:pt x="0" y="89496"/>
                  </a:cubicBezTo>
                  <a:lnTo>
                    <a:pt x="0" y="35138"/>
                  </a:lnTo>
                  <a:cubicBezTo>
                    <a:pt x="0" y="15717"/>
                    <a:pt x="15717" y="0"/>
                    <a:pt x="35138" y="0"/>
                  </a:cubicBezTo>
                  <a:cubicBezTo>
                    <a:pt x="54559" y="0"/>
                    <a:pt x="70276" y="15717"/>
                    <a:pt x="70276" y="35138"/>
                  </a:cubicBezTo>
                  <a:lnTo>
                    <a:pt x="70276" y="89496"/>
                  </a:lnTo>
                  <a:cubicBezTo>
                    <a:pt x="70276" y="93000"/>
                    <a:pt x="67373" y="95903"/>
                    <a:pt x="63869" y="95903"/>
                  </a:cubicBezTo>
                  <a:close/>
                  <a:moveTo>
                    <a:pt x="12814" y="83089"/>
                  </a:moveTo>
                  <a:lnTo>
                    <a:pt x="57462" y="83089"/>
                  </a:lnTo>
                  <a:lnTo>
                    <a:pt x="57462" y="35138"/>
                  </a:lnTo>
                  <a:cubicBezTo>
                    <a:pt x="57462" y="22824"/>
                    <a:pt x="47451" y="12814"/>
                    <a:pt x="35138" y="12814"/>
                  </a:cubicBezTo>
                  <a:cubicBezTo>
                    <a:pt x="22825" y="12814"/>
                    <a:pt x="12814" y="22824"/>
                    <a:pt x="12814" y="35138"/>
                  </a:cubicBezTo>
                  <a:lnTo>
                    <a:pt x="12814" y="8308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6F86BDBC-89AE-4014-AECD-C251465C77EA}"/>
                </a:ext>
              </a:extLst>
            </p:cNvPr>
            <p:cNvSpPr/>
            <p:nvPr/>
          </p:nvSpPr>
          <p:spPr>
            <a:xfrm>
              <a:off x="8907234" y="1983132"/>
              <a:ext cx="70075" cy="90097"/>
            </a:xfrm>
            <a:custGeom>
              <a:avLst/>
              <a:gdLst>
                <a:gd name="connsiteX0" fmla="*/ 63869 w 70075"/>
                <a:gd name="connsiteY0" fmla="*/ 95903 h 90096"/>
                <a:gd name="connsiteX1" fmla="*/ 6407 w 70075"/>
                <a:gd name="connsiteY1" fmla="*/ 95903 h 90096"/>
                <a:gd name="connsiteX2" fmla="*/ 0 w 70075"/>
                <a:gd name="connsiteY2" fmla="*/ 89496 h 90096"/>
                <a:gd name="connsiteX3" fmla="*/ 0 w 70075"/>
                <a:gd name="connsiteY3" fmla="*/ 35138 h 90096"/>
                <a:gd name="connsiteX4" fmla="*/ 35138 w 70075"/>
                <a:gd name="connsiteY4" fmla="*/ 0 h 90096"/>
                <a:gd name="connsiteX5" fmla="*/ 70276 w 70075"/>
                <a:gd name="connsiteY5" fmla="*/ 35138 h 90096"/>
                <a:gd name="connsiteX6" fmla="*/ 70276 w 70075"/>
                <a:gd name="connsiteY6" fmla="*/ 89496 h 90096"/>
                <a:gd name="connsiteX7" fmla="*/ 63869 w 70075"/>
                <a:gd name="connsiteY7" fmla="*/ 95903 h 90096"/>
                <a:gd name="connsiteX8" fmla="*/ 12814 w 70075"/>
                <a:gd name="connsiteY8" fmla="*/ 83089 h 90096"/>
                <a:gd name="connsiteX9" fmla="*/ 57462 w 70075"/>
                <a:gd name="connsiteY9" fmla="*/ 83089 h 90096"/>
                <a:gd name="connsiteX10" fmla="*/ 57462 w 70075"/>
                <a:gd name="connsiteY10" fmla="*/ 35138 h 90096"/>
                <a:gd name="connsiteX11" fmla="*/ 35138 w 70075"/>
                <a:gd name="connsiteY11" fmla="*/ 12814 h 90096"/>
                <a:gd name="connsiteX12" fmla="*/ 12814 w 70075"/>
                <a:gd name="connsiteY12" fmla="*/ 35138 h 90096"/>
                <a:gd name="connsiteX13" fmla="*/ 12814 w 70075"/>
                <a:gd name="connsiteY13" fmla="*/ 83089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90096">
                  <a:moveTo>
                    <a:pt x="63869" y="95903"/>
                  </a:moveTo>
                  <a:lnTo>
                    <a:pt x="6407" y="95903"/>
                  </a:lnTo>
                  <a:cubicBezTo>
                    <a:pt x="2903" y="95903"/>
                    <a:pt x="0" y="93000"/>
                    <a:pt x="0" y="89496"/>
                  </a:cubicBezTo>
                  <a:lnTo>
                    <a:pt x="0" y="35138"/>
                  </a:lnTo>
                  <a:cubicBezTo>
                    <a:pt x="0" y="15717"/>
                    <a:pt x="15717" y="0"/>
                    <a:pt x="35138" y="0"/>
                  </a:cubicBezTo>
                  <a:cubicBezTo>
                    <a:pt x="54559" y="0"/>
                    <a:pt x="70276" y="15717"/>
                    <a:pt x="70276" y="35138"/>
                  </a:cubicBezTo>
                  <a:lnTo>
                    <a:pt x="70276" y="89496"/>
                  </a:lnTo>
                  <a:cubicBezTo>
                    <a:pt x="70276" y="93000"/>
                    <a:pt x="67372" y="95903"/>
                    <a:pt x="63869" y="95903"/>
                  </a:cubicBezTo>
                  <a:close/>
                  <a:moveTo>
                    <a:pt x="12814" y="83089"/>
                  </a:moveTo>
                  <a:lnTo>
                    <a:pt x="57462" y="83089"/>
                  </a:lnTo>
                  <a:lnTo>
                    <a:pt x="57462" y="35138"/>
                  </a:lnTo>
                  <a:cubicBezTo>
                    <a:pt x="57462" y="22824"/>
                    <a:pt x="47451" y="12814"/>
                    <a:pt x="35138" y="12814"/>
                  </a:cubicBezTo>
                  <a:cubicBezTo>
                    <a:pt x="22825" y="12814"/>
                    <a:pt x="12814" y="22824"/>
                    <a:pt x="12814" y="35138"/>
                  </a:cubicBezTo>
                  <a:lnTo>
                    <a:pt x="12814" y="8308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63E526FC-5929-4FBB-8E7E-DBC1611CF58C}"/>
                </a:ext>
              </a:extLst>
            </p:cNvPr>
            <p:cNvSpPr/>
            <p:nvPr/>
          </p:nvSpPr>
          <p:spPr>
            <a:xfrm>
              <a:off x="8828850" y="1962210"/>
              <a:ext cx="30032" cy="30032"/>
            </a:xfrm>
            <a:custGeom>
              <a:avLst/>
              <a:gdLst>
                <a:gd name="connsiteX0" fmla="*/ 6407 w 30032"/>
                <a:gd name="connsiteY0" fmla="*/ 33736 h 30032"/>
                <a:gd name="connsiteX1" fmla="*/ 0 w 30032"/>
                <a:gd name="connsiteY1" fmla="*/ 27329 h 30032"/>
                <a:gd name="connsiteX2" fmla="*/ 0 w 30032"/>
                <a:gd name="connsiteY2" fmla="*/ 6407 h 30032"/>
                <a:gd name="connsiteX3" fmla="*/ 6407 w 30032"/>
                <a:gd name="connsiteY3" fmla="*/ 0 h 30032"/>
                <a:gd name="connsiteX4" fmla="*/ 29232 w 30032"/>
                <a:gd name="connsiteY4" fmla="*/ 0 h 30032"/>
                <a:gd name="connsiteX5" fmla="*/ 35638 w 30032"/>
                <a:gd name="connsiteY5" fmla="*/ 6407 h 30032"/>
                <a:gd name="connsiteX6" fmla="*/ 29232 w 30032"/>
                <a:gd name="connsiteY6" fmla="*/ 12814 h 30032"/>
                <a:gd name="connsiteX7" fmla="*/ 12814 w 30032"/>
                <a:gd name="connsiteY7" fmla="*/ 12814 h 30032"/>
                <a:gd name="connsiteX8" fmla="*/ 12814 w 30032"/>
                <a:gd name="connsiteY8" fmla="*/ 27329 h 30032"/>
                <a:gd name="connsiteX9" fmla="*/ 6407 w 30032"/>
                <a:gd name="connsiteY9" fmla="*/ 33736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32" h="30032">
                  <a:moveTo>
                    <a:pt x="6407" y="33736"/>
                  </a:moveTo>
                  <a:cubicBezTo>
                    <a:pt x="2904" y="33736"/>
                    <a:pt x="0" y="30833"/>
                    <a:pt x="0" y="27329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9232" y="0"/>
                  </a:lnTo>
                  <a:cubicBezTo>
                    <a:pt x="32735" y="0"/>
                    <a:pt x="35638" y="2903"/>
                    <a:pt x="35638" y="6407"/>
                  </a:cubicBezTo>
                  <a:cubicBezTo>
                    <a:pt x="35638" y="9911"/>
                    <a:pt x="32735" y="12814"/>
                    <a:pt x="29232" y="12814"/>
                  </a:cubicBezTo>
                  <a:lnTo>
                    <a:pt x="12814" y="12814"/>
                  </a:lnTo>
                  <a:lnTo>
                    <a:pt x="12814" y="27329"/>
                  </a:lnTo>
                  <a:cubicBezTo>
                    <a:pt x="12814" y="30833"/>
                    <a:pt x="9911" y="33736"/>
                    <a:pt x="6407" y="3373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C218C62F-D383-4930-89EC-239FDEF6B1F9}"/>
                </a:ext>
              </a:extLst>
            </p:cNvPr>
            <p:cNvSpPr/>
            <p:nvPr/>
          </p:nvSpPr>
          <p:spPr>
            <a:xfrm>
              <a:off x="9135279" y="1962210"/>
              <a:ext cx="30032" cy="30032"/>
            </a:xfrm>
            <a:custGeom>
              <a:avLst/>
              <a:gdLst>
                <a:gd name="connsiteX0" fmla="*/ 29231 w 30032"/>
                <a:gd name="connsiteY0" fmla="*/ 33736 h 30032"/>
                <a:gd name="connsiteX1" fmla="*/ 22824 w 30032"/>
                <a:gd name="connsiteY1" fmla="*/ 27329 h 30032"/>
                <a:gd name="connsiteX2" fmla="*/ 22824 w 30032"/>
                <a:gd name="connsiteY2" fmla="*/ 12814 h 30032"/>
                <a:gd name="connsiteX3" fmla="*/ 6406 w 30032"/>
                <a:gd name="connsiteY3" fmla="*/ 12814 h 30032"/>
                <a:gd name="connsiteX4" fmla="*/ 0 w 30032"/>
                <a:gd name="connsiteY4" fmla="*/ 6407 h 30032"/>
                <a:gd name="connsiteX5" fmla="*/ 6406 w 30032"/>
                <a:gd name="connsiteY5" fmla="*/ 0 h 30032"/>
                <a:gd name="connsiteX6" fmla="*/ 29231 w 30032"/>
                <a:gd name="connsiteY6" fmla="*/ 0 h 30032"/>
                <a:gd name="connsiteX7" fmla="*/ 35638 w 30032"/>
                <a:gd name="connsiteY7" fmla="*/ 6407 h 30032"/>
                <a:gd name="connsiteX8" fmla="*/ 35638 w 30032"/>
                <a:gd name="connsiteY8" fmla="*/ 27329 h 30032"/>
                <a:gd name="connsiteX9" fmla="*/ 29231 w 30032"/>
                <a:gd name="connsiteY9" fmla="*/ 33736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32" h="30032">
                  <a:moveTo>
                    <a:pt x="29231" y="33736"/>
                  </a:moveTo>
                  <a:cubicBezTo>
                    <a:pt x="25727" y="33736"/>
                    <a:pt x="22824" y="30833"/>
                    <a:pt x="22824" y="27329"/>
                  </a:cubicBezTo>
                  <a:lnTo>
                    <a:pt x="22824" y="12814"/>
                  </a:ln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29231" y="0"/>
                  </a:lnTo>
                  <a:cubicBezTo>
                    <a:pt x="32735" y="0"/>
                    <a:pt x="35638" y="2903"/>
                    <a:pt x="35638" y="6407"/>
                  </a:cubicBezTo>
                  <a:lnTo>
                    <a:pt x="35638" y="27329"/>
                  </a:lnTo>
                  <a:cubicBezTo>
                    <a:pt x="35638" y="30833"/>
                    <a:pt x="32835" y="33736"/>
                    <a:pt x="29231" y="3373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F0AD3422-1354-4960-BE02-2B3AF589B7C8}"/>
                </a:ext>
              </a:extLst>
            </p:cNvPr>
            <p:cNvSpPr/>
            <p:nvPr/>
          </p:nvSpPr>
          <p:spPr>
            <a:xfrm>
              <a:off x="8709922" y="2066221"/>
              <a:ext cx="570613" cy="10011"/>
            </a:xfrm>
            <a:custGeom>
              <a:avLst/>
              <a:gdLst>
                <a:gd name="connsiteX0" fmla="*/ 573516 w 570612"/>
                <a:gd name="connsiteY0" fmla="*/ 12814 h 10010"/>
                <a:gd name="connsiteX1" fmla="*/ 6407 w 570612"/>
                <a:gd name="connsiteY1" fmla="*/ 12814 h 10010"/>
                <a:gd name="connsiteX2" fmla="*/ 0 w 570612"/>
                <a:gd name="connsiteY2" fmla="*/ 6407 h 10010"/>
                <a:gd name="connsiteX3" fmla="*/ 6407 w 570612"/>
                <a:gd name="connsiteY3" fmla="*/ 0 h 10010"/>
                <a:gd name="connsiteX4" fmla="*/ 573516 w 570612"/>
                <a:gd name="connsiteY4" fmla="*/ 0 h 10010"/>
                <a:gd name="connsiteX5" fmla="*/ 579923 w 570612"/>
                <a:gd name="connsiteY5" fmla="*/ 6407 h 10010"/>
                <a:gd name="connsiteX6" fmla="*/ 573516 w 57061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0612" h="10010">
                  <a:moveTo>
                    <a:pt x="573516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573516" y="0"/>
                  </a:lnTo>
                  <a:cubicBezTo>
                    <a:pt x="577020" y="0"/>
                    <a:pt x="579923" y="2903"/>
                    <a:pt x="579923" y="6407"/>
                  </a:cubicBezTo>
                  <a:cubicBezTo>
                    <a:pt x="579923" y="9911"/>
                    <a:pt x="577120" y="12814"/>
                    <a:pt x="57351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2C8A142C-341A-4CE0-BB1A-78A9809B2F78}"/>
                </a:ext>
              </a:extLst>
            </p:cNvPr>
            <p:cNvSpPr/>
            <p:nvPr/>
          </p:nvSpPr>
          <p:spPr>
            <a:xfrm>
              <a:off x="8851675" y="1582102"/>
              <a:ext cx="10011" cy="350376"/>
            </a:xfrm>
            <a:custGeom>
              <a:avLst/>
              <a:gdLst>
                <a:gd name="connsiteX0" fmla="*/ 6407 w 10010"/>
                <a:gd name="connsiteY0" fmla="*/ 355081 h 350376"/>
                <a:gd name="connsiteX1" fmla="*/ 0 w 10010"/>
                <a:gd name="connsiteY1" fmla="*/ 348674 h 350376"/>
                <a:gd name="connsiteX2" fmla="*/ 0 w 10010"/>
                <a:gd name="connsiteY2" fmla="*/ 6407 h 350376"/>
                <a:gd name="connsiteX3" fmla="*/ 6407 w 10010"/>
                <a:gd name="connsiteY3" fmla="*/ 0 h 350376"/>
                <a:gd name="connsiteX4" fmla="*/ 12813 w 10010"/>
                <a:gd name="connsiteY4" fmla="*/ 6407 h 350376"/>
                <a:gd name="connsiteX5" fmla="*/ 12813 w 10010"/>
                <a:gd name="connsiteY5" fmla="*/ 348674 h 350376"/>
                <a:gd name="connsiteX6" fmla="*/ 6407 w 10010"/>
                <a:gd name="connsiteY6" fmla="*/ 355081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7" y="355081"/>
                  </a:moveTo>
                  <a:cubicBezTo>
                    <a:pt x="2903" y="355081"/>
                    <a:pt x="0" y="352178"/>
                    <a:pt x="0" y="34867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48674"/>
                  </a:lnTo>
                  <a:cubicBezTo>
                    <a:pt x="12813" y="352278"/>
                    <a:pt x="10011" y="355081"/>
                    <a:pt x="6407" y="35508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4DD9E8C9-70FC-4D45-908D-7C054C2483AA}"/>
                </a:ext>
              </a:extLst>
            </p:cNvPr>
            <p:cNvSpPr/>
            <p:nvPr/>
          </p:nvSpPr>
          <p:spPr>
            <a:xfrm>
              <a:off x="9135279" y="1582102"/>
              <a:ext cx="10011" cy="350376"/>
            </a:xfrm>
            <a:custGeom>
              <a:avLst/>
              <a:gdLst>
                <a:gd name="connsiteX0" fmla="*/ 6406 w 10010"/>
                <a:gd name="connsiteY0" fmla="*/ 355081 h 350376"/>
                <a:gd name="connsiteX1" fmla="*/ 0 w 10010"/>
                <a:gd name="connsiteY1" fmla="*/ 348674 h 350376"/>
                <a:gd name="connsiteX2" fmla="*/ 0 w 10010"/>
                <a:gd name="connsiteY2" fmla="*/ 6407 h 350376"/>
                <a:gd name="connsiteX3" fmla="*/ 6406 w 10010"/>
                <a:gd name="connsiteY3" fmla="*/ 0 h 350376"/>
                <a:gd name="connsiteX4" fmla="*/ 12813 w 10010"/>
                <a:gd name="connsiteY4" fmla="*/ 6407 h 350376"/>
                <a:gd name="connsiteX5" fmla="*/ 12813 w 10010"/>
                <a:gd name="connsiteY5" fmla="*/ 348674 h 350376"/>
                <a:gd name="connsiteX6" fmla="*/ 6406 w 10010"/>
                <a:gd name="connsiteY6" fmla="*/ 355081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6" y="355081"/>
                  </a:moveTo>
                  <a:cubicBezTo>
                    <a:pt x="2903" y="355081"/>
                    <a:pt x="0" y="352178"/>
                    <a:pt x="0" y="34867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48674"/>
                  </a:lnTo>
                  <a:cubicBezTo>
                    <a:pt x="12813" y="352278"/>
                    <a:pt x="9911" y="355081"/>
                    <a:pt x="6406" y="35508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080F5025-A82D-4C60-A62B-3110AB1640CF}"/>
                </a:ext>
              </a:extLst>
            </p:cNvPr>
            <p:cNvSpPr/>
            <p:nvPr/>
          </p:nvSpPr>
          <p:spPr>
            <a:xfrm>
              <a:off x="9094735" y="1582102"/>
              <a:ext cx="10011" cy="350376"/>
            </a:xfrm>
            <a:custGeom>
              <a:avLst/>
              <a:gdLst>
                <a:gd name="connsiteX0" fmla="*/ 6407 w 10010"/>
                <a:gd name="connsiteY0" fmla="*/ 355081 h 350376"/>
                <a:gd name="connsiteX1" fmla="*/ 0 w 10010"/>
                <a:gd name="connsiteY1" fmla="*/ 348674 h 350376"/>
                <a:gd name="connsiteX2" fmla="*/ 0 w 10010"/>
                <a:gd name="connsiteY2" fmla="*/ 6407 h 350376"/>
                <a:gd name="connsiteX3" fmla="*/ 6407 w 10010"/>
                <a:gd name="connsiteY3" fmla="*/ 0 h 350376"/>
                <a:gd name="connsiteX4" fmla="*/ 12814 w 10010"/>
                <a:gd name="connsiteY4" fmla="*/ 6407 h 350376"/>
                <a:gd name="connsiteX5" fmla="*/ 12814 w 10010"/>
                <a:gd name="connsiteY5" fmla="*/ 348674 h 350376"/>
                <a:gd name="connsiteX6" fmla="*/ 6407 w 10010"/>
                <a:gd name="connsiteY6" fmla="*/ 355081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7" y="355081"/>
                  </a:moveTo>
                  <a:cubicBezTo>
                    <a:pt x="2904" y="355081"/>
                    <a:pt x="0" y="352178"/>
                    <a:pt x="0" y="34867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48674"/>
                  </a:lnTo>
                  <a:cubicBezTo>
                    <a:pt x="12814" y="352278"/>
                    <a:pt x="10011" y="355081"/>
                    <a:pt x="6407" y="35508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7BDD4B52-4FDC-4681-B192-D08190221AF3}"/>
                </a:ext>
              </a:extLst>
            </p:cNvPr>
            <p:cNvSpPr/>
            <p:nvPr/>
          </p:nvSpPr>
          <p:spPr>
            <a:xfrm>
              <a:off x="9054292" y="1582102"/>
              <a:ext cx="10011" cy="350376"/>
            </a:xfrm>
            <a:custGeom>
              <a:avLst/>
              <a:gdLst>
                <a:gd name="connsiteX0" fmla="*/ 6407 w 10010"/>
                <a:gd name="connsiteY0" fmla="*/ 355081 h 350376"/>
                <a:gd name="connsiteX1" fmla="*/ 0 w 10010"/>
                <a:gd name="connsiteY1" fmla="*/ 348674 h 350376"/>
                <a:gd name="connsiteX2" fmla="*/ 0 w 10010"/>
                <a:gd name="connsiteY2" fmla="*/ 6407 h 350376"/>
                <a:gd name="connsiteX3" fmla="*/ 6407 w 10010"/>
                <a:gd name="connsiteY3" fmla="*/ 0 h 350376"/>
                <a:gd name="connsiteX4" fmla="*/ 12813 w 10010"/>
                <a:gd name="connsiteY4" fmla="*/ 6407 h 350376"/>
                <a:gd name="connsiteX5" fmla="*/ 12813 w 10010"/>
                <a:gd name="connsiteY5" fmla="*/ 348674 h 350376"/>
                <a:gd name="connsiteX6" fmla="*/ 6407 w 10010"/>
                <a:gd name="connsiteY6" fmla="*/ 355081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7" y="355081"/>
                  </a:moveTo>
                  <a:cubicBezTo>
                    <a:pt x="2903" y="355081"/>
                    <a:pt x="0" y="352178"/>
                    <a:pt x="0" y="34867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48674"/>
                  </a:lnTo>
                  <a:cubicBezTo>
                    <a:pt x="12813" y="352278"/>
                    <a:pt x="9911" y="355081"/>
                    <a:pt x="6407" y="35508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F80605CC-C3DC-4C5B-856F-4D1701E103EF}"/>
                </a:ext>
              </a:extLst>
            </p:cNvPr>
            <p:cNvSpPr/>
            <p:nvPr/>
          </p:nvSpPr>
          <p:spPr>
            <a:xfrm>
              <a:off x="9013749" y="1582102"/>
              <a:ext cx="10011" cy="350376"/>
            </a:xfrm>
            <a:custGeom>
              <a:avLst/>
              <a:gdLst>
                <a:gd name="connsiteX0" fmla="*/ 6407 w 10010"/>
                <a:gd name="connsiteY0" fmla="*/ 355081 h 350376"/>
                <a:gd name="connsiteX1" fmla="*/ 0 w 10010"/>
                <a:gd name="connsiteY1" fmla="*/ 348674 h 350376"/>
                <a:gd name="connsiteX2" fmla="*/ 0 w 10010"/>
                <a:gd name="connsiteY2" fmla="*/ 6407 h 350376"/>
                <a:gd name="connsiteX3" fmla="*/ 6407 w 10010"/>
                <a:gd name="connsiteY3" fmla="*/ 0 h 350376"/>
                <a:gd name="connsiteX4" fmla="*/ 12813 w 10010"/>
                <a:gd name="connsiteY4" fmla="*/ 6407 h 350376"/>
                <a:gd name="connsiteX5" fmla="*/ 12813 w 10010"/>
                <a:gd name="connsiteY5" fmla="*/ 348674 h 350376"/>
                <a:gd name="connsiteX6" fmla="*/ 6407 w 10010"/>
                <a:gd name="connsiteY6" fmla="*/ 355081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7" y="355081"/>
                  </a:moveTo>
                  <a:cubicBezTo>
                    <a:pt x="2903" y="355081"/>
                    <a:pt x="0" y="352178"/>
                    <a:pt x="0" y="34867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48674"/>
                  </a:lnTo>
                  <a:cubicBezTo>
                    <a:pt x="12813" y="352278"/>
                    <a:pt x="9911" y="355081"/>
                    <a:pt x="6407" y="35508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81F19D8A-153A-414B-8391-EB0363D590BE}"/>
                </a:ext>
              </a:extLst>
            </p:cNvPr>
            <p:cNvSpPr/>
            <p:nvPr/>
          </p:nvSpPr>
          <p:spPr>
            <a:xfrm>
              <a:off x="8973205" y="1582102"/>
              <a:ext cx="10011" cy="350376"/>
            </a:xfrm>
            <a:custGeom>
              <a:avLst/>
              <a:gdLst>
                <a:gd name="connsiteX0" fmla="*/ 6406 w 10010"/>
                <a:gd name="connsiteY0" fmla="*/ 355081 h 350376"/>
                <a:gd name="connsiteX1" fmla="*/ 0 w 10010"/>
                <a:gd name="connsiteY1" fmla="*/ 348674 h 350376"/>
                <a:gd name="connsiteX2" fmla="*/ 0 w 10010"/>
                <a:gd name="connsiteY2" fmla="*/ 6407 h 350376"/>
                <a:gd name="connsiteX3" fmla="*/ 6406 w 10010"/>
                <a:gd name="connsiteY3" fmla="*/ 0 h 350376"/>
                <a:gd name="connsiteX4" fmla="*/ 12813 w 10010"/>
                <a:gd name="connsiteY4" fmla="*/ 6407 h 350376"/>
                <a:gd name="connsiteX5" fmla="*/ 12813 w 10010"/>
                <a:gd name="connsiteY5" fmla="*/ 348674 h 350376"/>
                <a:gd name="connsiteX6" fmla="*/ 6406 w 10010"/>
                <a:gd name="connsiteY6" fmla="*/ 355081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6" y="355081"/>
                  </a:moveTo>
                  <a:cubicBezTo>
                    <a:pt x="2903" y="355081"/>
                    <a:pt x="0" y="352178"/>
                    <a:pt x="0" y="34867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48674"/>
                  </a:lnTo>
                  <a:cubicBezTo>
                    <a:pt x="12813" y="352278"/>
                    <a:pt x="10011" y="355081"/>
                    <a:pt x="6406" y="35508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02A4EDFA-2445-4F55-94AA-523C86217C66}"/>
                </a:ext>
              </a:extLst>
            </p:cNvPr>
            <p:cNvSpPr/>
            <p:nvPr/>
          </p:nvSpPr>
          <p:spPr>
            <a:xfrm>
              <a:off x="8932762" y="1582102"/>
              <a:ext cx="10011" cy="350376"/>
            </a:xfrm>
            <a:custGeom>
              <a:avLst/>
              <a:gdLst>
                <a:gd name="connsiteX0" fmla="*/ 6407 w 10010"/>
                <a:gd name="connsiteY0" fmla="*/ 355081 h 350376"/>
                <a:gd name="connsiteX1" fmla="*/ 0 w 10010"/>
                <a:gd name="connsiteY1" fmla="*/ 348674 h 350376"/>
                <a:gd name="connsiteX2" fmla="*/ 0 w 10010"/>
                <a:gd name="connsiteY2" fmla="*/ 6407 h 350376"/>
                <a:gd name="connsiteX3" fmla="*/ 6407 w 10010"/>
                <a:gd name="connsiteY3" fmla="*/ 0 h 350376"/>
                <a:gd name="connsiteX4" fmla="*/ 12814 w 10010"/>
                <a:gd name="connsiteY4" fmla="*/ 6407 h 350376"/>
                <a:gd name="connsiteX5" fmla="*/ 12814 w 10010"/>
                <a:gd name="connsiteY5" fmla="*/ 348674 h 350376"/>
                <a:gd name="connsiteX6" fmla="*/ 6407 w 10010"/>
                <a:gd name="connsiteY6" fmla="*/ 355081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7" y="355081"/>
                  </a:moveTo>
                  <a:cubicBezTo>
                    <a:pt x="2904" y="355081"/>
                    <a:pt x="0" y="352178"/>
                    <a:pt x="0" y="34867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48674"/>
                  </a:lnTo>
                  <a:cubicBezTo>
                    <a:pt x="12814" y="352278"/>
                    <a:pt x="9911" y="355081"/>
                    <a:pt x="6407" y="35508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37A2C8DC-DF97-46F3-BC39-4BD084B5C0FC}"/>
                </a:ext>
              </a:extLst>
            </p:cNvPr>
            <p:cNvSpPr/>
            <p:nvPr/>
          </p:nvSpPr>
          <p:spPr>
            <a:xfrm>
              <a:off x="8892218" y="1582102"/>
              <a:ext cx="10011" cy="350376"/>
            </a:xfrm>
            <a:custGeom>
              <a:avLst/>
              <a:gdLst>
                <a:gd name="connsiteX0" fmla="*/ 6407 w 10010"/>
                <a:gd name="connsiteY0" fmla="*/ 355081 h 350376"/>
                <a:gd name="connsiteX1" fmla="*/ 0 w 10010"/>
                <a:gd name="connsiteY1" fmla="*/ 348674 h 350376"/>
                <a:gd name="connsiteX2" fmla="*/ 0 w 10010"/>
                <a:gd name="connsiteY2" fmla="*/ 6407 h 350376"/>
                <a:gd name="connsiteX3" fmla="*/ 6407 w 10010"/>
                <a:gd name="connsiteY3" fmla="*/ 0 h 350376"/>
                <a:gd name="connsiteX4" fmla="*/ 12814 w 10010"/>
                <a:gd name="connsiteY4" fmla="*/ 6407 h 350376"/>
                <a:gd name="connsiteX5" fmla="*/ 12814 w 10010"/>
                <a:gd name="connsiteY5" fmla="*/ 348674 h 350376"/>
                <a:gd name="connsiteX6" fmla="*/ 6407 w 10010"/>
                <a:gd name="connsiteY6" fmla="*/ 355081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7" y="355081"/>
                  </a:moveTo>
                  <a:cubicBezTo>
                    <a:pt x="2903" y="355081"/>
                    <a:pt x="0" y="352178"/>
                    <a:pt x="0" y="34867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48674"/>
                  </a:lnTo>
                  <a:cubicBezTo>
                    <a:pt x="12814" y="352278"/>
                    <a:pt x="9911" y="355081"/>
                    <a:pt x="6407" y="35508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9E2B0FF1-2B68-41FC-8C93-415CD2D976E3}"/>
                </a:ext>
              </a:extLst>
            </p:cNvPr>
            <p:cNvSpPr/>
            <p:nvPr/>
          </p:nvSpPr>
          <p:spPr>
            <a:xfrm>
              <a:off x="8851675" y="1582102"/>
              <a:ext cx="290312" cy="10011"/>
            </a:xfrm>
            <a:custGeom>
              <a:avLst/>
              <a:gdLst>
                <a:gd name="connsiteX0" fmla="*/ 290011 w 290311"/>
                <a:gd name="connsiteY0" fmla="*/ 12814 h 10010"/>
                <a:gd name="connsiteX1" fmla="*/ 6407 w 290311"/>
                <a:gd name="connsiteY1" fmla="*/ 12814 h 10010"/>
                <a:gd name="connsiteX2" fmla="*/ 0 w 290311"/>
                <a:gd name="connsiteY2" fmla="*/ 6407 h 10010"/>
                <a:gd name="connsiteX3" fmla="*/ 6407 w 290311"/>
                <a:gd name="connsiteY3" fmla="*/ 0 h 10010"/>
                <a:gd name="connsiteX4" fmla="*/ 290011 w 290311"/>
                <a:gd name="connsiteY4" fmla="*/ 0 h 10010"/>
                <a:gd name="connsiteX5" fmla="*/ 296418 w 290311"/>
                <a:gd name="connsiteY5" fmla="*/ 6407 h 10010"/>
                <a:gd name="connsiteX6" fmla="*/ 290011 w 29031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311" h="10010">
                  <a:moveTo>
                    <a:pt x="29001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90011" y="0"/>
                  </a:lnTo>
                  <a:cubicBezTo>
                    <a:pt x="293515" y="0"/>
                    <a:pt x="296418" y="2903"/>
                    <a:pt x="296418" y="6407"/>
                  </a:cubicBezTo>
                  <a:cubicBezTo>
                    <a:pt x="296418" y="9911"/>
                    <a:pt x="293515" y="12814"/>
                    <a:pt x="29001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5531D96-19BA-43F1-935C-075290D1B414}"/>
                </a:ext>
              </a:extLst>
            </p:cNvPr>
            <p:cNvSpPr/>
            <p:nvPr/>
          </p:nvSpPr>
          <p:spPr>
            <a:xfrm>
              <a:off x="8851675" y="1640865"/>
              <a:ext cx="290312" cy="10011"/>
            </a:xfrm>
            <a:custGeom>
              <a:avLst/>
              <a:gdLst>
                <a:gd name="connsiteX0" fmla="*/ 290011 w 290311"/>
                <a:gd name="connsiteY0" fmla="*/ 12814 h 10010"/>
                <a:gd name="connsiteX1" fmla="*/ 6407 w 290311"/>
                <a:gd name="connsiteY1" fmla="*/ 12814 h 10010"/>
                <a:gd name="connsiteX2" fmla="*/ 0 w 290311"/>
                <a:gd name="connsiteY2" fmla="*/ 6407 h 10010"/>
                <a:gd name="connsiteX3" fmla="*/ 6407 w 290311"/>
                <a:gd name="connsiteY3" fmla="*/ 0 h 10010"/>
                <a:gd name="connsiteX4" fmla="*/ 290011 w 290311"/>
                <a:gd name="connsiteY4" fmla="*/ 0 h 10010"/>
                <a:gd name="connsiteX5" fmla="*/ 296418 w 290311"/>
                <a:gd name="connsiteY5" fmla="*/ 6407 h 10010"/>
                <a:gd name="connsiteX6" fmla="*/ 290011 w 29031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311" h="10010">
                  <a:moveTo>
                    <a:pt x="29001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90011" y="0"/>
                  </a:lnTo>
                  <a:cubicBezTo>
                    <a:pt x="293515" y="0"/>
                    <a:pt x="296418" y="2903"/>
                    <a:pt x="296418" y="6407"/>
                  </a:cubicBezTo>
                  <a:cubicBezTo>
                    <a:pt x="296418" y="9911"/>
                    <a:pt x="293515" y="12814"/>
                    <a:pt x="29001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5D17BD1A-8F45-4B22-AEA4-D748154EA297}"/>
                </a:ext>
              </a:extLst>
            </p:cNvPr>
            <p:cNvSpPr/>
            <p:nvPr/>
          </p:nvSpPr>
          <p:spPr>
            <a:xfrm>
              <a:off x="8851675" y="1739871"/>
              <a:ext cx="290312" cy="10011"/>
            </a:xfrm>
            <a:custGeom>
              <a:avLst/>
              <a:gdLst>
                <a:gd name="connsiteX0" fmla="*/ 290011 w 290311"/>
                <a:gd name="connsiteY0" fmla="*/ 12814 h 10010"/>
                <a:gd name="connsiteX1" fmla="*/ 6407 w 290311"/>
                <a:gd name="connsiteY1" fmla="*/ 12814 h 10010"/>
                <a:gd name="connsiteX2" fmla="*/ 0 w 290311"/>
                <a:gd name="connsiteY2" fmla="*/ 6407 h 10010"/>
                <a:gd name="connsiteX3" fmla="*/ 6407 w 290311"/>
                <a:gd name="connsiteY3" fmla="*/ 0 h 10010"/>
                <a:gd name="connsiteX4" fmla="*/ 290011 w 290311"/>
                <a:gd name="connsiteY4" fmla="*/ 0 h 10010"/>
                <a:gd name="connsiteX5" fmla="*/ 296418 w 290311"/>
                <a:gd name="connsiteY5" fmla="*/ 6407 h 10010"/>
                <a:gd name="connsiteX6" fmla="*/ 290011 w 29031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311" h="10010">
                  <a:moveTo>
                    <a:pt x="29001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90011" y="0"/>
                  </a:lnTo>
                  <a:cubicBezTo>
                    <a:pt x="293515" y="0"/>
                    <a:pt x="296418" y="2903"/>
                    <a:pt x="296418" y="6407"/>
                  </a:cubicBezTo>
                  <a:cubicBezTo>
                    <a:pt x="296418" y="9911"/>
                    <a:pt x="293515" y="12814"/>
                    <a:pt x="29001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2E895F95-2245-439D-86D2-89C8E9D4DF12}"/>
                </a:ext>
              </a:extLst>
            </p:cNvPr>
            <p:cNvSpPr/>
            <p:nvPr/>
          </p:nvSpPr>
          <p:spPr>
            <a:xfrm>
              <a:off x="8851675" y="1825363"/>
              <a:ext cx="290312" cy="10011"/>
            </a:xfrm>
            <a:custGeom>
              <a:avLst/>
              <a:gdLst>
                <a:gd name="connsiteX0" fmla="*/ 290011 w 290311"/>
                <a:gd name="connsiteY0" fmla="*/ 12814 h 10010"/>
                <a:gd name="connsiteX1" fmla="*/ 6407 w 290311"/>
                <a:gd name="connsiteY1" fmla="*/ 12814 h 10010"/>
                <a:gd name="connsiteX2" fmla="*/ 0 w 290311"/>
                <a:gd name="connsiteY2" fmla="*/ 6407 h 10010"/>
                <a:gd name="connsiteX3" fmla="*/ 6407 w 290311"/>
                <a:gd name="connsiteY3" fmla="*/ 0 h 10010"/>
                <a:gd name="connsiteX4" fmla="*/ 290011 w 290311"/>
                <a:gd name="connsiteY4" fmla="*/ 0 h 10010"/>
                <a:gd name="connsiteX5" fmla="*/ 296418 w 290311"/>
                <a:gd name="connsiteY5" fmla="*/ 6407 h 10010"/>
                <a:gd name="connsiteX6" fmla="*/ 290011 w 29031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311" h="10010">
                  <a:moveTo>
                    <a:pt x="29001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90011" y="0"/>
                  </a:lnTo>
                  <a:cubicBezTo>
                    <a:pt x="293515" y="0"/>
                    <a:pt x="296418" y="2903"/>
                    <a:pt x="296418" y="6407"/>
                  </a:cubicBezTo>
                  <a:cubicBezTo>
                    <a:pt x="296418" y="9911"/>
                    <a:pt x="293515" y="12814"/>
                    <a:pt x="29001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E5409B18-F9F3-482C-A8CC-D0B24754C902}"/>
                </a:ext>
              </a:extLst>
            </p:cNvPr>
            <p:cNvSpPr/>
            <p:nvPr/>
          </p:nvSpPr>
          <p:spPr>
            <a:xfrm>
              <a:off x="8892218" y="1537354"/>
              <a:ext cx="210226" cy="50054"/>
            </a:xfrm>
            <a:custGeom>
              <a:avLst/>
              <a:gdLst>
                <a:gd name="connsiteX0" fmla="*/ 208924 w 210225"/>
                <a:gd name="connsiteY0" fmla="*/ 57562 h 50053"/>
                <a:gd name="connsiteX1" fmla="*/ 6407 w 210225"/>
                <a:gd name="connsiteY1" fmla="*/ 57562 h 50053"/>
                <a:gd name="connsiteX2" fmla="*/ 0 w 210225"/>
                <a:gd name="connsiteY2" fmla="*/ 51155 h 50053"/>
                <a:gd name="connsiteX3" fmla="*/ 0 w 210225"/>
                <a:gd name="connsiteY3" fmla="*/ 6407 h 50053"/>
                <a:gd name="connsiteX4" fmla="*/ 6407 w 210225"/>
                <a:gd name="connsiteY4" fmla="*/ 0 h 50053"/>
                <a:gd name="connsiteX5" fmla="*/ 208924 w 210225"/>
                <a:gd name="connsiteY5" fmla="*/ 0 h 50053"/>
                <a:gd name="connsiteX6" fmla="*/ 215331 w 210225"/>
                <a:gd name="connsiteY6" fmla="*/ 6407 h 50053"/>
                <a:gd name="connsiteX7" fmla="*/ 215331 w 210225"/>
                <a:gd name="connsiteY7" fmla="*/ 51155 h 50053"/>
                <a:gd name="connsiteX8" fmla="*/ 208924 w 210225"/>
                <a:gd name="connsiteY8" fmla="*/ 57562 h 50053"/>
                <a:gd name="connsiteX9" fmla="*/ 12814 w 210225"/>
                <a:gd name="connsiteY9" fmla="*/ 44748 h 50053"/>
                <a:gd name="connsiteX10" fmla="*/ 202517 w 210225"/>
                <a:gd name="connsiteY10" fmla="*/ 44748 h 50053"/>
                <a:gd name="connsiteX11" fmla="*/ 202517 w 210225"/>
                <a:gd name="connsiteY11" fmla="*/ 12814 h 50053"/>
                <a:gd name="connsiteX12" fmla="*/ 12814 w 210225"/>
                <a:gd name="connsiteY12" fmla="*/ 12814 h 50053"/>
                <a:gd name="connsiteX13" fmla="*/ 12814 w 210225"/>
                <a:gd name="connsiteY13" fmla="*/ 44748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225" h="50053">
                  <a:moveTo>
                    <a:pt x="208924" y="57562"/>
                  </a:moveTo>
                  <a:lnTo>
                    <a:pt x="6407" y="57562"/>
                  </a:lnTo>
                  <a:cubicBezTo>
                    <a:pt x="2903" y="57562"/>
                    <a:pt x="0" y="54659"/>
                    <a:pt x="0" y="5115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08924" y="0"/>
                  </a:lnTo>
                  <a:cubicBezTo>
                    <a:pt x="212428" y="0"/>
                    <a:pt x="215331" y="2903"/>
                    <a:pt x="215331" y="6407"/>
                  </a:cubicBezTo>
                  <a:lnTo>
                    <a:pt x="215331" y="51155"/>
                  </a:lnTo>
                  <a:cubicBezTo>
                    <a:pt x="215331" y="54759"/>
                    <a:pt x="212528" y="57562"/>
                    <a:pt x="208924" y="57562"/>
                  </a:cubicBezTo>
                  <a:close/>
                  <a:moveTo>
                    <a:pt x="12814" y="44748"/>
                  </a:moveTo>
                  <a:lnTo>
                    <a:pt x="202517" y="44748"/>
                  </a:lnTo>
                  <a:lnTo>
                    <a:pt x="202517" y="12814"/>
                  </a:lnTo>
                  <a:lnTo>
                    <a:pt x="12814" y="12814"/>
                  </a:lnTo>
                  <a:lnTo>
                    <a:pt x="12814" y="4474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C02C84BB-A3A1-4D12-8B7A-4063C18A1F0C}"/>
                </a:ext>
              </a:extLst>
            </p:cNvPr>
            <p:cNvSpPr/>
            <p:nvPr/>
          </p:nvSpPr>
          <p:spPr>
            <a:xfrm>
              <a:off x="8932762" y="1492605"/>
              <a:ext cx="130140" cy="50054"/>
            </a:xfrm>
            <a:custGeom>
              <a:avLst/>
              <a:gdLst>
                <a:gd name="connsiteX0" fmla="*/ 127938 w 130139"/>
                <a:gd name="connsiteY0" fmla="*/ 57562 h 50053"/>
                <a:gd name="connsiteX1" fmla="*/ 6407 w 130139"/>
                <a:gd name="connsiteY1" fmla="*/ 57562 h 50053"/>
                <a:gd name="connsiteX2" fmla="*/ 0 w 130139"/>
                <a:gd name="connsiteY2" fmla="*/ 51155 h 50053"/>
                <a:gd name="connsiteX3" fmla="*/ 0 w 130139"/>
                <a:gd name="connsiteY3" fmla="*/ 6407 h 50053"/>
                <a:gd name="connsiteX4" fmla="*/ 6407 w 130139"/>
                <a:gd name="connsiteY4" fmla="*/ 0 h 50053"/>
                <a:gd name="connsiteX5" fmla="*/ 127938 w 130139"/>
                <a:gd name="connsiteY5" fmla="*/ 0 h 50053"/>
                <a:gd name="connsiteX6" fmla="*/ 134344 w 130139"/>
                <a:gd name="connsiteY6" fmla="*/ 6407 h 50053"/>
                <a:gd name="connsiteX7" fmla="*/ 134344 w 130139"/>
                <a:gd name="connsiteY7" fmla="*/ 51155 h 50053"/>
                <a:gd name="connsiteX8" fmla="*/ 127938 w 130139"/>
                <a:gd name="connsiteY8" fmla="*/ 57562 h 50053"/>
                <a:gd name="connsiteX9" fmla="*/ 12814 w 130139"/>
                <a:gd name="connsiteY9" fmla="*/ 44748 h 50053"/>
                <a:gd name="connsiteX10" fmla="*/ 121531 w 130139"/>
                <a:gd name="connsiteY10" fmla="*/ 44748 h 50053"/>
                <a:gd name="connsiteX11" fmla="*/ 121531 w 130139"/>
                <a:gd name="connsiteY11" fmla="*/ 12814 h 50053"/>
                <a:gd name="connsiteX12" fmla="*/ 12814 w 130139"/>
                <a:gd name="connsiteY12" fmla="*/ 12814 h 50053"/>
                <a:gd name="connsiteX13" fmla="*/ 12814 w 130139"/>
                <a:gd name="connsiteY13" fmla="*/ 44748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139" h="50053">
                  <a:moveTo>
                    <a:pt x="127938" y="57562"/>
                  </a:moveTo>
                  <a:lnTo>
                    <a:pt x="6407" y="57562"/>
                  </a:lnTo>
                  <a:cubicBezTo>
                    <a:pt x="2904" y="57562"/>
                    <a:pt x="0" y="54659"/>
                    <a:pt x="0" y="5115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27938" y="0"/>
                  </a:lnTo>
                  <a:cubicBezTo>
                    <a:pt x="131441" y="0"/>
                    <a:pt x="134344" y="2903"/>
                    <a:pt x="134344" y="6407"/>
                  </a:cubicBezTo>
                  <a:lnTo>
                    <a:pt x="134344" y="51155"/>
                  </a:lnTo>
                  <a:cubicBezTo>
                    <a:pt x="134344" y="54759"/>
                    <a:pt x="131441" y="57562"/>
                    <a:pt x="127938" y="57562"/>
                  </a:cubicBezTo>
                  <a:close/>
                  <a:moveTo>
                    <a:pt x="12814" y="44748"/>
                  </a:moveTo>
                  <a:lnTo>
                    <a:pt x="121531" y="44748"/>
                  </a:lnTo>
                  <a:lnTo>
                    <a:pt x="121531" y="12814"/>
                  </a:lnTo>
                  <a:lnTo>
                    <a:pt x="12814" y="12814"/>
                  </a:lnTo>
                  <a:lnTo>
                    <a:pt x="12814" y="4474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45EFBBC6-6DFF-479F-9A79-525CD28B6152}"/>
                </a:ext>
              </a:extLst>
            </p:cNvPr>
            <p:cNvSpPr/>
            <p:nvPr/>
          </p:nvSpPr>
          <p:spPr>
            <a:xfrm>
              <a:off x="8993527" y="1321722"/>
              <a:ext cx="10011" cy="180193"/>
            </a:xfrm>
            <a:custGeom>
              <a:avLst/>
              <a:gdLst>
                <a:gd name="connsiteX0" fmla="*/ 6407 w 10010"/>
                <a:gd name="connsiteY0" fmla="*/ 183697 h 180193"/>
                <a:gd name="connsiteX1" fmla="*/ 0 w 10010"/>
                <a:gd name="connsiteY1" fmla="*/ 177290 h 180193"/>
                <a:gd name="connsiteX2" fmla="*/ 0 w 10010"/>
                <a:gd name="connsiteY2" fmla="*/ 6407 h 180193"/>
                <a:gd name="connsiteX3" fmla="*/ 6407 w 10010"/>
                <a:gd name="connsiteY3" fmla="*/ 0 h 180193"/>
                <a:gd name="connsiteX4" fmla="*/ 12814 w 10010"/>
                <a:gd name="connsiteY4" fmla="*/ 6407 h 180193"/>
                <a:gd name="connsiteX5" fmla="*/ 12814 w 10010"/>
                <a:gd name="connsiteY5" fmla="*/ 177290 h 180193"/>
                <a:gd name="connsiteX6" fmla="*/ 6407 w 10010"/>
                <a:gd name="connsiteY6" fmla="*/ 183697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80193">
                  <a:moveTo>
                    <a:pt x="6407" y="183697"/>
                  </a:moveTo>
                  <a:cubicBezTo>
                    <a:pt x="2903" y="183697"/>
                    <a:pt x="0" y="180794"/>
                    <a:pt x="0" y="17729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77290"/>
                  </a:lnTo>
                  <a:cubicBezTo>
                    <a:pt x="12814" y="180894"/>
                    <a:pt x="9911" y="183697"/>
                    <a:pt x="6407" y="18369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0" name="Group 2089">
            <a:extLst>
              <a:ext uri="{FF2B5EF4-FFF2-40B4-BE49-F238E27FC236}">
                <a16:creationId xmlns:a16="http://schemas.microsoft.com/office/drawing/2014/main" id="{927CA9AE-DAF8-407C-B003-734CA1BBA99D}"/>
              </a:ext>
            </a:extLst>
          </p:cNvPr>
          <p:cNvGrpSpPr/>
          <p:nvPr/>
        </p:nvGrpSpPr>
        <p:grpSpPr>
          <a:xfrm>
            <a:off x="9877739" y="1459170"/>
            <a:ext cx="560639" cy="516854"/>
            <a:chOff x="9877739" y="1459170"/>
            <a:chExt cx="560639" cy="516854"/>
          </a:xfrm>
          <a:solidFill>
            <a:srgbClr val="FFFFFF"/>
          </a:solidFill>
        </p:grpSpPr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7508374-F2A5-4B8B-BE41-366D77A2BAB1}"/>
                </a:ext>
              </a:extLst>
            </p:cNvPr>
            <p:cNvSpPr/>
            <p:nvPr/>
          </p:nvSpPr>
          <p:spPr>
            <a:xfrm>
              <a:off x="9928731" y="1585705"/>
              <a:ext cx="70075" cy="330355"/>
            </a:xfrm>
            <a:custGeom>
              <a:avLst/>
              <a:gdLst>
                <a:gd name="connsiteX0" fmla="*/ 72778 w 70075"/>
                <a:gd name="connsiteY0" fmla="*/ 333158 h 330354"/>
                <a:gd name="connsiteX1" fmla="*/ 6407 w 70075"/>
                <a:gd name="connsiteY1" fmla="*/ 333158 h 330354"/>
                <a:gd name="connsiteX2" fmla="*/ 0 w 70075"/>
                <a:gd name="connsiteY2" fmla="*/ 326751 h 330354"/>
                <a:gd name="connsiteX3" fmla="*/ 0 w 70075"/>
                <a:gd name="connsiteY3" fmla="*/ 6407 h 330354"/>
                <a:gd name="connsiteX4" fmla="*/ 6407 w 70075"/>
                <a:gd name="connsiteY4" fmla="*/ 0 h 330354"/>
                <a:gd name="connsiteX5" fmla="*/ 72778 w 70075"/>
                <a:gd name="connsiteY5" fmla="*/ 0 h 330354"/>
                <a:gd name="connsiteX6" fmla="*/ 79185 w 70075"/>
                <a:gd name="connsiteY6" fmla="*/ 6407 h 330354"/>
                <a:gd name="connsiteX7" fmla="*/ 79185 w 70075"/>
                <a:gd name="connsiteY7" fmla="*/ 326751 h 330354"/>
                <a:gd name="connsiteX8" fmla="*/ 72778 w 70075"/>
                <a:gd name="connsiteY8" fmla="*/ 333158 h 330354"/>
                <a:gd name="connsiteX9" fmla="*/ 12814 w 70075"/>
                <a:gd name="connsiteY9" fmla="*/ 320344 h 330354"/>
                <a:gd name="connsiteX10" fmla="*/ 66371 w 70075"/>
                <a:gd name="connsiteY10" fmla="*/ 320344 h 330354"/>
                <a:gd name="connsiteX11" fmla="*/ 66371 w 70075"/>
                <a:gd name="connsiteY11" fmla="*/ 12814 h 330354"/>
                <a:gd name="connsiteX12" fmla="*/ 12814 w 70075"/>
                <a:gd name="connsiteY12" fmla="*/ 12814 h 330354"/>
                <a:gd name="connsiteX13" fmla="*/ 12814 w 70075"/>
                <a:gd name="connsiteY13" fmla="*/ 320344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330354">
                  <a:moveTo>
                    <a:pt x="72778" y="333158"/>
                  </a:moveTo>
                  <a:lnTo>
                    <a:pt x="6407" y="333158"/>
                  </a:lnTo>
                  <a:cubicBezTo>
                    <a:pt x="2904" y="333158"/>
                    <a:pt x="0" y="330255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326751"/>
                  </a:lnTo>
                  <a:cubicBezTo>
                    <a:pt x="79185" y="330255"/>
                    <a:pt x="76282" y="333158"/>
                    <a:pt x="72778" y="333158"/>
                  </a:cubicBezTo>
                  <a:close/>
                  <a:moveTo>
                    <a:pt x="12814" y="320344"/>
                  </a:moveTo>
                  <a:lnTo>
                    <a:pt x="66371" y="320344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32034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AC8255BB-256A-43B9-8A9A-C2BBECF28D2D}"/>
                </a:ext>
              </a:extLst>
            </p:cNvPr>
            <p:cNvSpPr/>
            <p:nvPr/>
          </p:nvSpPr>
          <p:spPr>
            <a:xfrm>
              <a:off x="10122038" y="1585705"/>
              <a:ext cx="70075" cy="330355"/>
            </a:xfrm>
            <a:custGeom>
              <a:avLst/>
              <a:gdLst>
                <a:gd name="connsiteX0" fmla="*/ 72778 w 70075"/>
                <a:gd name="connsiteY0" fmla="*/ 333158 h 330354"/>
                <a:gd name="connsiteX1" fmla="*/ 6407 w 70075"/>
                <a:gd name="connsiteY1" fmla="*/ 333158 h 330354"/>
                <a:gd name="connsiteX2" fmla="*/ 0 w 70075"/>
                <a:gd name="connsiteY2" fmla="*/ 326751 h 330354"/>
                <a:gd name="connsiteX3" fmla="*/ 0 w 70075"/>
                <a:gd name="connsiteY3" fmla="*/ 6407 h 330354"/>
                <a:gd name="connsiteX4" fmla="*/ 6407 w 70075"/>
                <a:gd name="connsiteY4" fmla="*/ 0 h 330354"/>
                <a:gd name="connsiteX5" fmla="*/ 72778 w 70075"/>
                <a:gd name="connsiteY5" fmla="*/ 0 h 330354"/>
                <a:gd name="connsiteX6" fmla="*/ 79185 w 70075"/>
                <a:gd name="connsiteY6" fmla="*/ 6407 h 330354"/>
                <a:gd name="connsiteX7" fmla="*/ 79185 w 70075"/>
                <a:gd name="connsiteY7" fmla="*/ 326751 h 330354"/>
                <a:gd name="connsiteX8" fmla="*/ 72778 w 70075"/>
                <a:gd name="connsiteY8" fmla="*/ 333158 h 330354"/>
                <a:gd name="connsiteX9" fmla="*/ 12914 w 70075"/>
                <a:gd name="connsiteY9" fmla="*/ 320344 h 330354"/>
                <a:gd name="connsiteX10" fmla="*/ 66472 w 70075"/>
                <a:gd name="connsiteY10" fmla="*/ 320344 h 330354"/>
                <a:gd name="connsiteX11" fmla="*/ 66472 w 70075"/>
                <a:gd name="connsiteY11" fmla="*/ 12814 h 330354"/>
                <a:gd name="connsiteX12" fmla="*/ 12914 w 70075"/>
                <a:gd name="connsiteY12" fmla="*/ 12814 h 330354"/>
                <a:gd name="connsiteX13" fmla="*/ 12914 w 70075"/>
                <a:gd name="connsiteY13" fmla="*/ 320344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330354">
                  <a:moveTo>
                    <a:pt x="72778" y="333158"/>
                  </a:moveTo>
                  <a:lnTo>
                    <a:pt x="6407" y="333158"/>
                  </a:lnTo>
                  <a:cubicBezTo>
                    <a:pt x="2904" y="333158"/>
                    <a:pt x="0" y="330255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326751"/>
                  </a:lnTo>
                  <a:cubicBezTo>
                    <a:pt x="79185" y="330255"/>
                    <a:pt x="76382" y="333158"/>
                    <a:pt x="72778" y="333158"/>
                  </a:cubicBezTo>
                  <a:close/>
                  <a:moveTo>
                    <a:pt x="12914" y="320344"/>
                  </a:moveTo>
                  <a:lnTo>
                    <a:pt x="66472" y="320344"/>
                  </a:lnTo>
                  <a:lnTo>
                    <a:pt x="66472" y="12814"/>
                  </a:lnTo>
                  <a:lnTo>
                    <a:pt x="12914" y="12814"/>
                  </a:lnTo>
                  <a:lnTo>
                    <a:pt x="12914" y="32034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DF448CEC-D168-4657-A889-53764041924A}"/>
                </a:ext>
              </a:extLst>
            </p:cNvPr>
            <p:cNvSpPr/>
            <p:nvPr/>
          </p:nvSpPr>
          <p:spPr>
            <a:xfrm>
              <a:off x="10315446" y="1585705"/>
              <a:ext cx="70075" cy="330355"/>
            </a:xfrm>
            <a:custGeom>
              <a:avLst/>
              <a:gdLst>
                <a:gd name="connsiteX0" fmla="*/ 72778 w 70075"/>
                <a:gd name="connsiteY0" fmla="*/ 333158 h 330354"/>
                <a:gd name="connsiteX1" fmla="*/ 6407 w 70075"/>
                <a:gd name="connsiteY1" fmla="*/ 333158 h 330354"/>
                <a:gd name="connsiteX2" fmla="*/ 0 w 70075"/>
                <a:gd name="connsiteY2" fmla="*/ 326751 h 330354"/>
                <a:gd name="connsiteX3" fmla="*/ 0 w 70075"/>
                <a:gd name="connsiteY3" fmla="*/ 6407 h 330354"/>
                <a:gd name="connsiteX4" fmla="*/ 6407 w 70075"/>
                <a:gd name="connsiteY4" fmla="*/ 0 h 330354"/>
                <a:gd name="connsiteX5" fmla="*/ 72778 w 70075"/>
                <a:gd name="connsiteY5" fmla="*/ 0 h 330354"/>
                <a:gd name="connsiteX6" fmla="*/ 79185 w 70075"/>
                <a:gd name="connsiteY6" fmla="*/ 6407 h 330354"/>
                <a:gd name="connsiteX7" fmla="*/ 79185 w 70075"/>
                <a:gd name="connsiteY7" fmla="*/ 326751 h 330354"/>
                <a:gd name="connsiteX8" fmla="*/ 72778 w 70075"/>
                <a:gd name="connsiteY8" fmla="*/ 333158 h 330354"/>
                <a:gd name="connsiteX9" fmla="*/ 12814 w 70075"/>
                <a:gd name="connsiteY9" fmla="*/ 320344 h 330354"/>
                <a:gd name="connsiteX10" fmla="*/ 66371 w 70075"/>
                <a:gd name="connsiteY10" fmla="*/ 320344 h 330354"/>
                <a:gd name="connsiteX11" fmla="*/ 66371 w 70075"/>
                <a:gd name="connsiteY11" fmla="*/ 12814 h 330354"/>
                <a:gd name="connsiteX12" fmla="*/ 12814 w 70075"/>
                <a:gd name="connsiteY12" fmla="*/ 12814 h 330354"/>
                <a:gd name="connsiteX13" fmla="*/ 12814 w 70075"/>
                <a:gd name="connsiteY13" fmla="*/ 320344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330354">
                  <a:moveTo>
                    <a:pt x="72778" y="333158"/>
                  </a:moveTo>
                  <a:lnTo>
                    <a:pt x="6407" y="333158"/>
                  </a:lnTo>
                  <a:cubicBezTo>
                    <a:pt x="2904" y="333158"/>
                    <a:pt x="0" y="330255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326751"/>
                  </a:lnTo>
                  <a:cubicBezTo>
                    <a:pt x="79185" y="330255"/>
                    <a:pt x="76282" y="333158"/>
                    <a:pt x="72778" y="333158"/>
                  </a:cubicBezTo>
                  <a:close/>
                  <a:moveTo>
                    <a:pt x="12814" y="320344"/>
                  </a:moveTo>
                  <a:lnTo>
                    <a:pt x="66371" y="320344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32034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105D08E3-C6B4-42F2-8541-9B5BA43AEC9E}"/>
                </a:ext>
              </a:extLst>
            </p:cNvPr>
            <p:cNvSpPr/>
            <p:nvPr/>
          </p:nvSpPr>
          <p:spPr>
            <a:xfrm>
              <a:off x="9877739" y="1459170"/>
              <a:ext cx="560602" cy="130140"/>
            </a:xfrm>
            <a:custGeom>
              <a:avLst/>
              <a:gdLst>
                <a:gd name="connsiteX0" fmla="*/ 561139 w 560601"/>
                <a:gd name="connsiteY0" fmla="*/ 139350 h 130139"/>
                <a:gd name="connsiteX1" fmla="*/ 6444 w 560601"/>
                <a:gd name="connsiteY1" fmla="*/ 139350 h 130139"/>
                <a:gd name="connsiteX2" fmla="*/ 137 w 560601"/>
                <a:gd name="connsiteY2" fmla="*/ 134344 h 130139"/>
                <a:gd name="connsiteX3" fmla="*/ 3741 w 560601"/>
                <a:gd name="connsiteY3" fmla="*/ 127137 h 130139"/>
                <a:gd name="connsiteX4" fmla="*/ 281039 w 560601"/>
                <a:gd name="connsiteY4" fmla="*/ 601 h 130139"/>
                <a:gd name="connsiteX5" fmla="*/ 286344 w 560601"/>
                <a:gd name="connsiteY5" fmla="*/ 601 h 130139"/>
                <a:gd name="connsiteX6" fmla="*/ 563642 w 560601"/>
                <a:gd name="connsiteY6" fmla="*/ 127137 h 130139"/>
                <a:gd name="connsiteX7" fmla="*/ 567246 w 560601"/>
                <a:gd name="connsiteY7" fmla="*/ 134344 h 130139"/>
                <a:gd name="connsiteX8" fmla="*/ 561139 w 560601"/>
                <a:gd name="connsiteY8" fmla="*/ 139350 h 130139"/>
                <a:gd name="connsiteX9" fmla="*/ 35975 w 560601"/>
                <a:gd name="connsiteY9" fmla="*/ 126536 h 130139"/>
                <a:gd name="connsiteX10" fmla="*/ 531608 w 560601"/>
                <a:gd name="connsiteY10" fmla="*/ 126536 h 130139"/>
                <a:gd name="connsiteX11" fmla="*/ 283741 w 560601"/>
                <a:gd name="connsiteY11" fmla="*/ 13515 h 130139"/>
                <a:gd name="connsiteX12" fmla="*/ 35975 w 560601"/>
                <a:gd name="connsiteY12" fmla="*/ 126536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60601" h="130139">
                  <a:moveTo>
                    <a:pt x="561139" y="139350"/>
                  </a:moveTo>
                  <a:lnTo>
                    <a:pt x="6444" y="139350"/>
                  </a:lnTo>
                  <a:cubicBezTo>
                    <a:pt x="3440" y="139350"/>
                    <a:pt x="838" y="137247"/>
                    <a:pt x="137" y="134344"/>
                  </a:cubicBezTo>
                  <a:cubicBezTo>
                    <a:pt x="-463" y="131441"/>
                    <a:pt x="938" y="128438"/>
                    <a:pt x="3741" y="127137"/>
                  </a:cubicBezTo>
                  <a:lnTo>
                    <a:pt x="281039" y="601"/>
                  </a:lnTo>
                  <a:cubicBezTo>
                    <a:pt x="282740" y="-200"/>
                    <a:pt x="284643" y="-200"/>
                    <a:pt x="286344" y="601"/>
                  </a:cubicBezTo>
                  <a:lnTo>
                    <a:pt x="563642" y="127137"/>
                  </a:lnTo>
                  <a:cubicBezTo>
                    <a:pt x="566345" y="128338"/>
                    <a:pt x="567846" y="131341"/>
                    <a:pt x="567246" y="134344"/>
                  </a:cubicBezTo>
                  <a:cubicBezTo>
                    <a:pt x="566745" y="137247"/>
                    <a:pt x="564142" y="139350"/>
                    <a:pt x="561139" y="139350"/>
                  </a:cubicBezTo>
                  <a:close/>
                  <a:moveTo>
                    <a:pt x="35975" y="126536"/>
                  </a:moveTo>
                  <a:lnTo>
                    <a:pt x="531608" y="126536"/>
                  </a:lnTo>
                  <a:lnTo>
                    <a:pt x="283741" y="13515"/>
                  </a:lnTo>
                  <a:lnTo>
                    <a:pt x="35975" y="12653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3D631E28-6781-45D8-A293-619C5A6B0A53}"/>
                </a:ext>
              </a:extLst>
            </p:cNvPr>
            <p:cNvSpPr/>
            <p:nvPr/>
          </p:nvSpPr>
          <p:spPr>
            <a:xfrm>
              <a:off x="9994765" y="1485798"/>
              <a:ext cx="330355" cy="80086"/>
            </a:xfrm>
            <a:custGeom>
              <a:avLst/>
              <a:gdLst>
                <a:gd name="connsiteX0" fmla="*/ 327088 w 330354"/>
                <a:gd name="connsiteY0" fmla="*/ 85992 h 80085"/>
                <a:gd name="connsiteX1" fmla="*/ 6444 w 330354"/>
                <a:gd name="connsiteY1" fmla="*/ 85992 h 80085"/>
                <a:gd name="connsiteX2" fmla="*/ 137 w 330354"/>
                <a:gd name="connsiteY2" fmla="*/ 80987 h 80085"/>
                <a:gd name="connsiteX3" fmla="*/ 3741 w 330354"/>
                <a:gd name="connsiteY3" fmla="*/ 73779 h 80085"/>
                <a:gd name="connsiteX4" fmla="*/ 164013 w 330354"/>
                <a:gd name="connsiteY4" fmla="*/ 601 h 80085"/>
                <a:gd name="connsiteX5" fmla="*/ 169319 w 330354"/>
                <a:gd name="connsiteY5" fmla="*/ 601 h 80085"/>
                <a:gd name="connsiteX6" fmla="*/ 329591 w 330354"/>
                <a:gd name="connsiteY6" fmla="*/ 73779 h 80085"/>
                <a:gd name="connsiteX7" fmla="*/ 333194 w 330354"/>
                <a:gd name="connsiteY7" fmla="*/ 80987 h 80085"/>
                <a:gd name="connsiteX8" fmla="*/ 327088 w 330354"/>
                <a:gd name="connsiteY8" fmla="*/ 85992 h 80085"/>
                <a:gd name="connsiteX9" fmla="*/ 35975 w 330354"/>
                <a:gd name="connsiteY9" fmla="*/ 73179 h 80085"/>
                <a:gd name="connsiteX10" fmla="*/ 297656 w 330354"/>
                <a:gd name="connsiteY10" fmla="*/ 73179 h 80085"/>
                <a:gd name="connsiteX11" fmla="*/ 166816 w 330354"/>
                <a:gd name="connsiteY11" fmla="*/ 13514 h 80085"/>
                <a:gd name="connsiteX12" fmla="*/ 35975 w 330354"/>
                <a:gd name="connsiteY12" fmla="*/ 73179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0354" h="80085">
                  <a:moveTo>
                    <a:pt x="327088" y="85992"/>
                  </a:moveTo>
                  <a:lnTo>
                    <a:pt x="6444" y="85992"/>
                  </a:lnTo>
                  <a:cubicBezTo>
                    <a:pt x="3440" y="85992"/>
                    <a:pt x="837" y="83890"/>
                    <a:pt x="137" y="80987"/>
                  </a:cubicBezTo>
                  <a:cubicBezTo>
                    <a:pt x="-463" y="78084"/>
                    <a:pt x="938" y="75081"/>
                    <a:pt x="3741" y="73779"/>
                  </a:cubicBezTo>
                  <a:lnTo>
                    <a:pt x="164013" y="601"/>
                  </a:lnTo>
                  <a:cubicBezTo>
                    <a:pt x="165715" y="-200"/>
                    <a:pt x="167617" y="-200"/>
                    <a:pt x="169319" y="601"/>
                  </a:cubicBezTo>
                  <a:lnTo>
                    <a:pt x="329591" y="73779"/>
                  </a:lnTo>
                  <a:cubicBezTo>
                    <a:pt x="332294" y="74980"/>
                    <a:pt x="333795" y="77984"/>
                    <a:pt x="333194" y="80987"/>
                  </a:cubicBezTo>
                  <a:cubicBezTo>
                    <a:pt x="332694" y="83890"/>
                    <a:pt x="330091" y="85992"/>
                    <a:pt x="327088" y="85992"/>
                  </a:cubicBezTo>
                  <a:close/>
                  <a:moveTo>
                    <a:pt x="35975" y="73179"/>
                  </a:moveTo>
                  <a:lnTo>
                    <a:pt x="297656" y="73179"/>
                  </a:lnTo>
                  <a:lnTo>
                    <a:pt x="166816" y="13514"/>
                  </a:lnTo>
                  <a:lnTo>
                    <a:pt x="35975" y="7317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A1A7251D-2C16-47B0-A2F6-D959F8A5E868}"/>
                </a:ext>
              </a:extLst>
            </p:cNvPr>
            <p:cNvSpPr/>
            <p:nvPr/>
          </p:nvSpPr>
          <p:spPr>
            <a:xfrm>
              <a:off x="9877776" y="1905949"/>
              <a:ext cx="560602" cy="70075"/>
            </a:xfrm>
            <a:custGeom>
              <a:avLst/>
              <a:gdLst>
                <a:gd name="connsiteX0" fmla="*/ 561102 w 560601"/>
                <a:gd name="connsiteY0" fmla="*/ 79185 h 70075"/>
                <a:gd name="connsiteX1" fmla="*/ 6407 w 560601"/>
                <a:gd name="connsiteY1" fmla="*/ 79185 h 70075"/>
                <a:gd name="connsiteX2" fmla="*/ 0 w 560601"/>
                <a:gd name="connsiteY2" fmla="*/ 72778 h 70075"/>
                <a:gd name="connsiteX3" fmla="*/ 0 w 560601"/>
                <a:gd name="connsiteY3" fmla="*/ 6407 h 70075"/>
                <a:gd name="connsiteX4" fmla="*/ 6407 w 560601"/>
                <a:gd name="connsiteY4" fmla="*/ 0 h 70075"/>
                <a:gd name="connsiteX5" fmla="*/ 561102 w 560601"/>
                <a:gd name="connsiteY5" fmla="*/ 0 h 70075"/>
                <a:gd name="connsiteX6" fmla="*/ 567509 w 560601"/>
                <a:gd name="connsiteY6" fmla="*/ 6407 h 70075"/>
                <a:gd name="connsiteX7" fmla="*/ 567509 w 560601"/>
                <a:gd name="connsiteY7" fmla="*/ 72778 h 70075"/>
                <a:gd name="connsiteX8" fmla="*/ 561102 w 560601"/>
                <a:gd name="connsiteY8" fmla="*/ 79185 h 70075"/>
                <a:gd name="connsiteX9" fmla="*/ 12813 w 560601"/>
                <a:gd name="connsiteY9" fmla="*/ 66371 h 70075"/>
                <a:gd name="connsiteX10" fmla="*/ 554695 w 560601"/>
                <a:gd name="connsiteY10" fmla="*/ 66371 h 70075"/>
                <a:gd name="connsiteX11" fmla="*/ 554695 w 560601"/>
                <a:gd name="connsiteY11" fmla="*/ 12814 h 70075"/>
                <a:gd name="connsiteX12" fmla="*/ 12813 w 560601"/>
                <a:gd name="connsiteY12" fmla="*/ 12814 h 70075"/>
                <a:gd name="connsiteX13" fmla="*/ 12813 w 560601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601" h="70075">
                  <a:moveTo>
                    <a:pt x="561102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61102" y="0"/>
                  </a:lnTo>
                  <a:cubicBezTo>
                    <a:pt x="564606" y="0"/>
                    <a:pt x="567509" y="2903"/>
                    <a:pt x="567509" y="6407"/>
                  </a:cubicBezTo>
                  <a:lnTo>
                    <a:pt x="567509" y="72778"/>
                  </a:lnTo>
                  <a:cubicBezTo>
                    <a:pt x="567509" y="76382"/>
                    <a:pt x="564606" y="79185"/>
                    <a:pt x="561102" y="79185"/>
                  </a:cubicBezTo>
                  <a:close/>
                  <a:moveTo>
                    <a:pt x="12813" y="66371"/>
                  </a:moveTo>
                  <a:lnTo>
                    <a:pt x="554695" y="66371"/>
                  </a:lnTo>
                  <a:lnTo>
                    <a:pt x="554695" y="12814"/>
                  </a:lnTo>
                  <a:lnTo>
                    <a:pt x="12813" y="12814"/>
                  </a:lnTo>
                  <a:lnTo>
                    <a:pt x="12813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594F6337-DE87-4ABB-AFBD-E13C6AD4583B}"/>
                </a:ext>
              </a:extLst>
            </p:cNvPr>
            <p:cNvSpPr/>
            <p:nvPr/>
          </p:nvSpPr>
          <p:spPr>
            <a:xfrm>
              <a:off x="10022932" y="1645269"/>
              <a:ext cx="80086" cy="80086"/>
            </a:xfrm>
            <a:custGeom>
              <a:avLst/>
              <a:gdLst>
                <a:gd name="connsiteX0" fmla="*/ 40543 w 80085"/>
                <a:gd name="connsiteY0" fmla="*/ 81087 h 80085"/>
                <a:gd name="connsiteX1" fmla="*/ 0 w 80085"/>
                <a:gd name="connsiteY1" fmla="*/ 40544 h 80085"/>
                <a:gd name="connsiteX2" fmla="*/ 40543 w 80085"/>
                <a:gd name="connsiteY2" fmla="*/ 0 h 80085"/>
                <a:gd name="connsiteX3" fmla="*/ 81087 w 80085"/>
                <a:gd name="connsiteY3" fmla="*/ 40544 h 80085"/>
                <a:gd name="connsiteX4" fmla="*/ 40543 w 80085"/>
                <a:gd name="connsiteY4" fmla="*/ 81087 h 80085"/>
                <a:gd name="connsiteX5" fmla="*/ 40543 w 80085"/>
                <a:gd name="connsiteY5" fmla="*/ 12814 h 80085"/>
                <a:gd name="connsiteX6" fmla="*/ 12813 w 80085"/>
                <a:gd name="connsiteY6" fmla="*/ 40544 h 80085"/>
                <a:gd name="connsiteX7" fmla="*/ 40543 w 80085"/>
                <a:gd name="connsiteY7" fmla="*/ 68273 h 80085"/>
                <a:gd name="connsiteX8" fmla="*/ 68273 w 80085"/>
                <a:gd name="connsiteY8" fmla="*/ 40544 h 80085"/>
                <a:gd name="connsiteX9" fmla="*/ 40543 w 80085"/>
                <a:gd name="connsiteY9" fmla="*/ 1281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085" h="80085">
                  <a:moveTo>
                    <a:pt x="40543" y="81087"/>
                  </a:moveTo>
                  <a:cubicBezTo>
                    <a:pt x="18119" y="81087"/>
                    <a:pt x="0" y="62867"/>
                    <a:pt x="0" y="40544"/>
                  </a:cubicBezTo>
                  <a:cubicBezTo>
                    <a:pt x="0" y="18220"/>
                    <a:pt x="18220" y="0"/>
                    <a:pt x="40543" y="0"/>
                  </a:cubicBezTo>
                  <a:cubicBezTo>
                    <a:pt x="62867" y="0"/>
                    <a:pt x="81087" y="18220"/>
                    <a:pt x="81087" y="40544"/>
                  </a:cubicBezTo>
                  <a:cubicBezTo>
                    <a:pt x="81087" y="62867"/>
                    <a:pt x="62867" y="81087"/>
                    <a:pt x="40543" y="81087"/>
                  </a:cubicBezTo>
                  <a:close/>
                  <a:moveTo>
                    <a:pt x="40543" y="12814"/>
                  </a:moveTo>
                  <a:cubicBezTo>
                    <a:pt x="25227" y="12814"/>
                    <a:pt x="12813" y="25227"/>
                    <a:pt x="12813" y="40544"/>
                  </a:cubicBezTo>
                  <a:cubicBezTo>
                    <a:pt x="12813" y="55860"/>
                    <a:pt x="25327" y="68273"/>
                    <a:pt x="40543" y="68273"/>
                  </a:cubicBezTo>
                  <a:cubicBezTo>
                    <a:pt x="55760" y="68273"/>
                    <a:pt x="68273" y="55860"/>
                    <a:pt x="68273" y="40544"/>
                  </a:cubicBezTo>
                  <a:cubicBezTo>
                    <a:pt x="68273" y="25227"/>
                    <a:pt x="55860" y="12814"/>
                    <a:pt x="405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D7AB1437-77DD-4ECB-8B08-54748EE53DBA}"/>
                </a:ext>
              </a:extLst>
            </p:cNvPr>
            <p:cNvSpPr/>
            <p:nvPr/>
          </p:nvSpPr>
          <p:spPr>
            <a:xfrm>
              <a:off x="10217841" y="1645269"/>
              <a:ext cx="80086" cy="80086"/>
            </a:xfrm>
            <a:custGeom>
              <a:avLst/>
              <a:gdLst>
                <a:gd name="connsiteX0" fmla="*/ 40543 w 80085"/>
                <a:gd name="connsiteY0" fmla="*/ 81087 h 80085"/>
                <a:gd name="connsiteX1" fmla="*/ 0 w 80085"/>
                <a:gd name="connsiteY1" fmla="*/ 40544 h 80085"/>
                <a:gd name="connsiteX2" fmla="*/ 40543 w 80085"/>
                <a:gd name="connsiteY2" fmla="*/ 0 h 80085"/>
                <a:gd name="connsiteX3" fmla="*/ 81087 w 80085"/>
                <a:gd name="connsiteY3" fmla="*/ 40544 h 80085"/>
                <a:gd name="connsiteX4" fmla="*/ 40543 w 80085"/>
                <a:gd name="connsiteY4" fmla="*/ 81087 h 80085"/>
                <a:gd name="connsiteX5" fmla="*/ 40543 w 80085"/>
                <a:gd name="connsiteY5" fmla="*/ 12814 h 80085"/>
                <a:gd name="connsiteX6" fmla="*/ 12814 w 80085"/>
                <a:gd name="connsiteY6" fmla="*/ 40544 h 80085"/>
                <a:gd name="connsiteX7" fmla="*/ 40543 w 80085"/>
                <a:gd name="connsiteY7" fmla="*/ 68273 h 80085"/>
                <a:gd name="connsiteX8" fmla="*/ 68273 w 80085"/>
                <a:gd name="connsiteY8" fmla="*/ 40544 h 80085"/>
                <a:gd name="connsiteX9" fmla="*/ 40543 w 80085"/>
                <a:gd name="connsiteY9" fmla="*/ 1281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085" h="80085">
                  <a:moveTo>
                    <a:pt x="40543" y="81087"/>
                  </a:moveTo>
                  <a:cubicBezTo>
                    <a:pt x="18119" y="81087"/>
                    <a:pt x="0" y="62867"/>
                    <a:pt x="0" y="40544"/>
                  </a:cubicBezTo>
                  <a:cubicBezTo>
                    <a:pt x="0" y="18220"/>
                    <a:pt x="18220" y="0"/>
                    <a:pt x="40543" y="0"/>
                  </a:cubicBezTo>
                  <a:cubicBezTo>
                    <a:pt x="62868" y="0"/>
                    <a:pt x="81087" y="18220"/>
                    <a:pt x="81087" y="40544"/>
                  </a:cubicBezTo>
                  <a:cubicBezTo>
                    <a:pt x="81087" y="62867"/>
                    <a:pt x="62868" y="81087"/>
                    <a:pt x="40543" y="81087"/>
                  </a:cubicBezTo>
                  <a:close/>
                  <a:moveTo>
                    <a:pt x="40543" y="12814"/>
                  </a:moveTo>
                  <a:cubicBezTo>
                    <a:pt x="25227" y="12814"/>
                    <a:pt x="12814" y="25227"/>
                    <a:pt x="12814" y="40544"/>
                  </a:cubicBezTo>
                  <a:cubicBezTo>
                    <a:pt x="12814" y="55860"/>
                    <a:pt x="25227" y="68273"/>
                    <a:pt x="40543" y="68273"/>
                  </a:cubicBezTo>
                  <a:cubicBezTo>
                    <a:pt x="55860" y="68273"/>
                    <a:pt x="68273" y="55860"/>
                    <a:pt x="68273" y="40544"/>
                  </a:cubicBezTo>
                  <a:cubicBezTo>
                    <a:pt x="68273" y="25227"/>
                    <a:pt x="55860" y="12814"/>
                    <a:pt x="405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643A371C-95A4-46C9-A814-F8F2A50895B8}"/>
                </a:ext>
              </a:extLst>
            </p:cNvPr>
            <p:cNvSpPr/>
            <p:nvPr/>
          </p:nvSpPr>
          <p:spPr>
            <a:xfrm>
              <a:off x="10251978" y="1745777"/>
              <a:ext cx="10011" cy="60064"/>
            </a:xfrm>
            <a:custGeom>
              <a:avLst/>
              <a:gdLst>
                <a:gd name="connsiteX0" fmla="*/ 6406 w 10010"/>
                <a:gd name="connsiteY0" fmla="*/ 60665 h 60064"/>
                <a:gd name="connsiteX1" fmla="*/ 0 w 10010"/>
                <a:gd name="connsiteY1" fmla="*/ 54258 h 60064"/>
                <a:gd name="connsiteX2" fmla="*/ 0 w 10010"/>
                <a:gd name="connsiteY2" fmla="*/ 6407 h 60064"/>
                <a:gd name="connsiteX3" fmla="*/ 6406 w 10010"/>
                <a:gd name="connsiteY3" fmla="*/ 0 h 60064"/>
                <a:gd name="connsiteX4" fmla="*/ 12813 w 10010"/>
                <a:gd name="connsiteY4" fmla="*/ 6407 h 60064"/>
                <a:gd name="connsiteX5" fmla="*/ 12813 w 10010"/>
                <a:gd name="connsiteY5" fmla="*/ 54258 h 60064"/>
                <a:gd name="connsiteX6" fmla="*/ 6406 w 10010"/>
                <a:gd name="connsiteY6" fmla="*/ 6066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60064">
                  <a:moveTo>
                    <a:pt x="6406" y="60665"/>
                  </a:moveTo>
                  <a:cubicBezTo>
                    <a:pt x="2903" y="60665"/>
                    <a:pt x="0" y="57762"/>
                    <a:pt x="0" y="5425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54258"/>
                  </a:lnTo>
                  <a:cubicBezTo>
                    <a:pt x="12813" y="57862"/>
                    <a:pt x="9911" y="60665"/>
                    <a:pt x="6406" y="6066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0C722F95-F7CF-44C6-B598-7952EDB91B26}"/>
                </a:ext>
              </a:extLst>
            </p:cNvPr>
            <p:cNvSpPr/>
            <p:nvPr/>
          </p:nvSpPr>
          <p:spPr>
            <a:xfrm>
              <a:off x="10057069" y="1745777"/>
              <a:ext cx="10011" cy="60064"/>
            </a:xfrm>
            <a:custGeom>
              <a:avLst/>
              <a:gdLst>
                <a:gd name="connsiteX0" fmla="*/ 6407 w 10010"/>
                <a:gd name="connsiteY0" fmla="*/ 60665 h 60064"/>
                <a:gd name="connsiteX1" fmla="*/ 0 w 10010"/>
                <a:gd name="connsiteY1" fmla="*/ 54258 h 60064"/>
                <a:gd name="connsiteX2" fmla="*/ 0 w 10010"/>
                <a:gd name="connsiteY2" fmla="*/ 6407 h 60064"/>
                <a:gd name="connsiteX3" fmla="*/ 6407 w 10010"/>
                <a:gd name="connsiteY3" fmla="*/ 0 h 60064"/>
                <a:gd name="connsiteX4" fmla="*/ 12814 w 10010"/>
                <a:gd name="connsiteY4" fmla="*/ 6407 h 60064"/>
                <a:gd name="connsiteX5" fmla="*/ 12814 w 10010"/>
                <a:gd name="connsiteY5" fmla="*/ 54258 h 60064"/>
                <a:gd name="connsiteX6" fmla="*/ 6407 w 10010"/>
                <a:gd name="connsiteY6" fmla="*/ 6066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60064">
                  <a:moveTo>
                    <a:pt x="6407" y="60665"/>
                  </a:moveTo>
                  <a:cubicBezTo>
                    <a:pt x="2904" y="60665"/>
                    <a:pt x="0" y="57762"/>
                    <a:pt x="0" y="54258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4258"/>
                  </a:lnTo>
                  <a:cubicBezTo>
                    <a:pt x="12814" y="57862"/>
                    <a:pt x="9911" y="60665"/>
                    <a:pt x="6407" y="6066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AB189986-B1CA-491B-9936-06948A33D24A}"/>
                </a:ext>
              </a:extLst>
            </p:cNvPr>
            <p:cNvSpPr/>
            <p:nvPr/>
          </p:nvSpPr>
          <p:spPr>
            <a:xfrm>
              <a:off x="10155174" y="1585705"/>
              <a:ext cx="10011" cy="330355"/>
            </a:xfrm>
            <a:custGeom>
              <a:avLst/>
              <a:gdLst>
                <a:gd name="connsiteX0" fmla="*/ 6407 w 10010"/>
                <a:gd name="connsiteY0" fmla="*/ 333158 h 330354"/>
                <a:gd name="connsiteX1" fmla="*/ 0 w 10010"/>
                <a:gd name="connsiteY1" fmla="*/ 326751 h 330354"/>
                <a:gd name="connsiteX2" fmla="*/ 0 w 10010"/>
                <a:gd name="connsiteY2" fmla="*/ 6407 h 330354"/>
                <a:gd name="connsiteX3" fmla="*/ 6407 w 10010"/>
                <a:gd name="connsiteY3" fmla="*/ 0 h 330354"/>
                <a:gd name="connsiteX4" fmla="*/ 12814 w 10010"/>
                <a:gd name="connsiteY4" fmla="*/ 6407 h 330354"/>
                <a:gd name="connsiteX5" fmla="*/ 12814 w 10010"/>
                <a:gd name="connsiteY5" fmla="*/ 326751 h 330354"/>
                <a:gd name="connsiteX6" fmla="*/ 6407 w 10010"/>
                <a:gd name="connsiteY6" fmla="*/ 333158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30354">
                  <a:moveTo>
                    <a:pt x="6407" y="333158"/>
                  </a:moveTo>
                  <a:cubicBezTo>
                    <a:pt x="2904" y="333158"/>
                    <a:pt x="0" y="330255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6751"/>
                  </a:lnTo>
                  <a:cubicBezTo>
                    <a:pt x="12814" y="330255"/>
                    <a:pt x="9911" y="333158"/>
                    <a:pt x="6407" y="33315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D694CD63-B02F-4E3C-A312-B44E6EE6EB4B}"/>
                </a:ext>
              </a:extLst>
            </p:cNvPr>
            <p:cNvSpPr/>
            <p:nvPr/>
          </p:nvSpPr>
          <p:spPr>
            <a:xfrm>
              <a:off x="9961966" y="1585705"/>
              <a:ext cx="10011" cy="330355"/>
            </a:xfrm>
            <a:custGeom>
              <a:avLst/>
              <a:gdLst>
                <a:gd name="connsiteX0" fmla="*/ 6407 w 10010"/>
                <a:gd name="connsiteY0" fmla="*/ 333158 h 330354"/>
                <a:gd name="connsiteX1" fmla="*/ 0 w 10010"/>
                <a:gd name="connsiteY1" fmla="*/ 326751 h 330354"/>
                <a:gd name="connsiteX2" fmla="*/ 0 w 10010"/>
                <a:gd name="connsiteY2" fmla="*/ 6407 h 330354"/>
                <a:gd name="connsiteX3" fmla="*/ 6407 w 10010"/>
                <a:gd name="connsiteY3" fmla="*/ 0 h 330354"/>
                <a:gd name="connsiteX4" fmla="*/ 12814 w 10010"/>
                <a:gd name="connsiteY4" fmla="*/ 6407 h 330354"/>
                <a:gd name="connsiteX5" fmla="*/ 12814 w 10010"/>
                <a:gd name="connsiteY5" fmla="*/ 326751 h 330354"/>
                <a:gd name="connsiteX6" fmla="*/ 6407 w 10010"/>
                <a:gd name="connsiteY6" fmla="*/ 333158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30354">
                  <a:moveTo>
                    <a:pt x="6407" y="333158"/>
                  </a:moveTo>
                  <a:cubicBezTo>
                    <a:pt x="2904" y="333158"/>
                    <a:pt x="0" y="330255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6751"/>
                  </a:lnTo>
                  <a:cubicBezTo>
                    <a:pt x="12814" y="330255"/>
                    <a:pt x="9911" y="333158"/>
                    <a:pt x="6407" y="33315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21B31DE-4801-4EFB-9756-D04335AA7FE2}"/>
                </a:ext>
              </a:extLst>
            </p:cNvPr>
            <p:cNvSpPr/>
            <p:nvPr/>
          </p:nvSpPr>
          <p:spPr>
            <a:xfrm>
              <a:off x="10348581" y="1585705"/>
              <a:ext cx="10011" cy="330355"/>
            </a:xfrm>
            <a:custGeom>
              <a:avLst/>
              <a:gdLst>
                <a:gd name="connsiteX0" fmla="*/ 6407 w 10010"/>
                <a:gd name="connsiteY0" fmla="*/ 333158 h 330354"/>
                <a:gd name="connsiteX1" fmla="*/ 0 w 10010"/>
                <a:gd name="connsiteY1" fmla="*/ 326751 h 330354"/>
                <a:gd name="connsiteX2" fmla="*/ 0 w 10010"/>
                <a:gd name="connsiteY2" fmla="*/ 6407 h 330354"/>
                <a:gd name="connsiteX3" fmla="*/ 6407 w 10010"/>
                <a:gd name="connsiteY3" fmla="*/ 0 h 330354"/>
                <a:gd name="connsiteX4" fmla="*/ 12814 w 10010"/>
                <a:gd name="connsiteY4" fmla="*/ 6407 h 330354"/>
                <a:gd name="connsiteX5" fmla="*/ 12814 w 10010"/>
                <a:gd name="connsiteY5" fmla="*/ 326751 h 330354"/>
                <a:gd name="connsiteX6" fmla="*/ 6407 w 10010"/>
                <a:gd name="connsiteY6" fmla="*/ 333158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30354">
                  <a:moveTo>
                    <a:pt x="6407" y="333158"/>
                  </a:moveTo>
                  <a:cubicBezTo>
                    <a:pt x="2904" y="333158"/>
                    <a:pt x="0" y="330255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6751"/>
                  </a:lnTo>
                  <a:cubicBezTo>
                    <a:pt x="12814" y="330255"/>
                    <a:pt x="10011" y="333158"/>
                    <a:pt x="6407" y="33315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7354C0DF-4D37-4573-9563-DEADDD357BB5}"/>
                </a:ext>
              </a:extLst>
            </p:cNvPr>
            <p:cNvSpPr/>
            <p:nvPr/>
          </p:nvSpPr>
          <p:spPr>
            <a:xfrm>
              <a:off x="9928431" y="1939185"/>
              <a:ext cx="460494" cy="10011"/>
            </a:xfrm>
            <a:custGeom>
              <a:avLst/>
              <a:gdLst>
                <a:gd name="connsiteX0" fmla="*/ 459794 w 460494"/>
                <a:gd name="connsiteY0" fmla="*/ 12814 h 10010"/>
                <a:gd name="connsiteX1" fmla="*/ 6407 w 460494"/>
                <a:gd name="connsiteY1" fmla="*/ 12814 h 10010"/>
                <a:gd name="connsiteX2" fmla="*/ 0 w 460494"/>
                <a:gd name="connsiteY2" fmla="*/ 6407 h 10010"/>
                <a:gd name="connsiteX3" fmla="*/ 6407 w 460494"/>
                <a:gd name="connsiteY3" fmla="*/ 0 h 10010"/>
                <a:gd name="connsiteX4" fmla="*/ 459693 w 460494"/>
                <a:gd name="connsiteY4" fmla="*/ 0 h 10010"/>
                <a:gd name="connsiteX5" fmla="*/ 466100 w 460494"/>
                <a:gd name="connsiteY5" fmla="*/ 6407 h 10010"/>
                <a:gd name="connsiteX6" fmla="*/ 459794 w 46049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494" h="10010">
                  <a:moveTo>
                    <a:pt x="45979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59693" y="0"/>
                  </a:lnTo>
                  <a:cubicBezTo>
                    <a:pt x="463197" y="0"/>
                    <a:pt x="466100" y="2903"/>
                    <a:pt x="466100" y="6407"/>
                  </a:cubicBezTo>
                  <a:cubicBezTo>
                    <a:pt x="466100" y="9911"/>
                    <a:pt x="463297" y="12814"/>
                    <a:pt x="45979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1" name="Group 2090">
            <a:extLst>
              <a:ext uri="{FF2B5EF4-FFF2-40B4-BE49-F238E27FC236}">
                <a16:creationId xmlns:a16="http://schemas.microsoft.com/office/drawing/2014/main" id="{66B85516-9355-437D-AB57-B930173D9ADB}"/>
              </a:ext>
            </a:extLst>
          </p:cNvPr>
          <p:cNvGrpSpPr/>
          <p:nvPr/>
        </p:nvGrpSpPr>
        <p:grpSpPr>
          <a:xfrm>
            <a:off x="10996677" y="1426509"/>
            <a:ext cx="650699" cy="529594"/>
            <a:chOff x="10996677" y="1426509"/>
            <a:chExt cx="650699" cy="529594"/>
          </a:xfrm>
          <a:solidFill>
            <a:srgbClr val="FFFFFF"/>
          </a:solidFill>
        </p:grpSpPr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3309A66-AED0-439E-A047-79CB28761851}"/>
                </a:ext>
              </a:extLst>
            </p:cNvPr>
            <p:cNvSpPr/>
            <p:nvPr/>
          </p:nvSpPr>
          <p:spPr>
            <a:xfrm>
              <a:off x="11089981" y="1426509"/>
              <a:ext cx="460494" cy="130140"/>
            </a:xfrm>
            <a:custGeom>
              <a:avLst/>
              <a:gdLst>
                <a:gd name="connsiteX0" fmla="*/ 459390 w 460494"/>
                <a:gd name="connsiteY0" fmla="*/ 139375 h 130139"/>
                <a:gd name="connsiteX1" fmla="*/ 6404 w 460494"/>
                <a:gd name="connsiteY1" fmla="*/ 139375 h 130139"/>
                <a:gd name="connsiteX2" fmla="*/ 197 w 460494"/>
                <a:gd name="connsiteY2" fmla="*/ 134569 h 130139"/>
                <a:gd name="connsiteX3" fmla="*/ 3300 w 460494"/>
                <a:gd name="connsiteY3" fmla="*/ 127362 h 130139"/>
                <a:gd name="connsiteX4" fmla="*/ 229843 w 460494"/>
                <a:gd name="connsiteY4" fmla="*/ 826 h 130139"/>
                <a:gd name="connsiteX5" fmla="*/ 236150 w 460494"/>
                <a:gd name="connsiteY5" fmla="*/ 826 h 130139"/>
                <a:gd name="connsiteX6" fmla="*/ 462693 w 460494"/>
                <a:gd name="connsiteY6" fmla="*/ 127362 h 130139"/>
                <a:gd name="connsiteX7" fmla="*/ 465796 w 460494"/>
                <a:gd name="connsiteY7" fmla="*/ 134569 h 130139"/>
                <a:gd name="connsiteX8" fmla="*/ 459390 w 460494"/>
                <a:gd name="connsiteY8" fmla="*/ 139375 h 130139"/>
                <a:gd name="connsiteX9" fmla="*/ 30930 w 460494"/>
                <a:gd name="connsiteY9" fmla="*/ 126561 h 130139"/>
                <a:gd name="connsiteX10" fmla="*/ 434763 w 460494"/>
                <a:gd name="connsiteY10" fmla="*/ 126561 h 130139"/>
                <a:gd name="connsiteX11" fmla="*/ 232847 w 460494"/>
                <a:gd name="connsiteY11" fmla="*/ 13840 h 130139"/>
                <a:gd name="connsiteX12" fmla="*/ 30930 w 460494"/>
                <a:gd name="connsiteY12" fmla="*/ 126561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494" h="130139">
                  <a:moveTo>
                    <a:pt x="459390" y="139375"/>
                  </a:moveTo>
                  <a:lnTo>
                    <a:pt x="6404" y="139375"/>
                  </a:lnTo>
                  <a:cubicBezTo>
                    <a:pt x="3500" y="139375"/>
                    <a:pt x="897" y="137372"/>
                    <a:pt x="197" y="134569"/>
                  </a:cubicBezTo>
                  <a:cubicBezTo>
                    <a:pt x="-504" y="131766"/>
                    <a:pt x="697" y="128763"/>
                    <a:pt x="3300" y="127362"/>
                  </a:cubicBezTo>
                  <a:lnTo>
                    <a:pt x="229843" y="826"/>
                  </a:lnTo>
                  <a:cubicBezTo>
                    <a:pt x="231845" y="-275"/>
                    <a:pt x="234148" y="-275"/>
                    <a:pt x="236150" y="826"/>
                  </a:cubicBezTo>
                  <a:lnTo>
                    <a:pt x="462693" y="127362"/>
                  </a:lnTo>
                  <a:cubicBezTo>
                    <a:pt x="465196" y="128763"/>
                    <a:pt x="466497" y="131766"/>
                    <a:pt x="465796" y="134569"/>
                  </a:cubicBezTo>
                  <a:cubicBezTo>
                    <a:pt x="464895" y="137372"/>
                    <a:pt x="462292" y="139375"/>
                    <a:pt x="459390" y="139375"/>
                  </a:cubicBezTo>
                  <a:close/>
                  <a:moveTo>
                    <a:pt x="30930" y="126561"/>
                  </a:moveTo>
                  <a:lnTo>
                    <a:pt x="434763" y="126561"/>
                  </a:lnTo>
                  <a:lnTo>
                    <a:pt x="232847" y="13840"/>
                  </a:lnTo>
                  <a:lnTo>
                    <a:pt x="30930" y="1265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05DFF2B-D023-4075-8484-19E8010FB545}"/>
                </a:ext>
              </a:extLst>
            </p:cNvPr>
            <p:cNvSpPr/>
            <p:nvPr/>
          </p:nvSpPr>
          <p:spPr>
            <a:xfrm>
              <a:off x="10996677" y="1585605"/>
              <a:ext cx="650699" cy="330355"/>
            </a:xfrm>
            <a:custGeom>
              <a:avLst/>
              <a:gdLst>
                <a:gd name="connsiteX0" fmla="*/ 647095 w 650698"/>
                <a:gd name="connsiteY0" fmla="*/ 333158 h 330354"/>
                <a:gd name="connsiteX1" fmla="*/ 6407 w 650698"/>
                <a:gd name="connsiteY1" fmla="*/ 333158 h 330354"/>
                <a:gd name="connsiteX2" fmla="*/ 0 w 650698"/>
                <a:gd name="connsiteY2" fmla="*/ 326751 h 330354"/>
                <a:gd name="connsiteX3" fmla="*/ 0 w 650698"/>
                <a:gd name="connsiteY3" fmla="*/ 6407 h 330354"/>
                <a:gd name="connsiteX4" fmla="*/ 6407 w 650698"/>
                <a:gd name="connsiteY4" fmla="*/ 0 h 330354"/>
                <a:gd name="connsiteX5" fmla="*/ 146157 w 650698"/>
                <a:gd name="connsiteY5" fmla="*/ 0 h 330354"/>
                <a:gd name="connsiteX6" fmla="*/ 152564 w 650698"/>
                <a:gd name="connsiteY6" fmla="*/ 6407 h 330354"/>
                <a:gd name="connsiteX7" fmla="*/ 146157 w 650698"/>
                <a:gd name="connsiteY7" fmla="*/ 12814 h 330354"/>
                <a:gd name="connsiteX8" fmla="*/ 12814 w 650698"/>
                <a:gd name="connsiteY8" fmla="*/ 12814 h 330354"/>
                <a:gd name="connsiteX9" fmla="*/ 12814 w 650698"/>
                <a:gd name="connsiteY9" fmla="*/ 320344 h 330354"/>
                <a:gd name="connsiteX10" fmla="*/ 640688 w 650698"/>
                <a:gd name="connsiteY10" fmla="*/ 320344 h 330354"/>
                <a:gd name="connsiteX11" fmla="*/ 640688 w 650698"/>
                <a:gd name="connsiteY11" fmla="*/ 12814 h 330354"/>
                <a:gd name="connsiteX12" fmla="*/ 507345 w 650698"/>
                <a:gd name="connsiteY12" fmla="*/ 12814 h 330354"/>
                <a:gd name="connsiteX13" fmla="*/ 500938 w 650698"/>
                <a:gd name="connsiteY13" fmla="*/ 6407 h 330354"/>
                <a:gd name="connsiteX14" fmla="*/ 507345 w 650698"/>
                <a:gd name="connsiteY14" fmla="*/ 0 h 330354"/>
                <a:gd name="connsiteX15" fmla="*/ 647095 w 650698"/>
                <a:gd name="connsiteY15" fmla="*/ 0 h 330354"/>
                <a:gd name="connsiteX16" fmla="*/ 653502 w 650698"/>
                <a:gd name="connsiteY16" fmla="*/ 6407 h 330354"/>
                <a:gd name="connsiteX17" fmla="*/ 653502 w 650698"/>
                <a:gd name="connsiteY17" fmla="*/ 326751 h 330354"/>
                <a:gd name="connsiteX18" fmla="*/ 647095 w 650698"/>
                <a:gd name="connsiteY18" fmla="*/ 333158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0698" h="330354">
                  <a:moveTo>
                    <a:pt x="647095" y="333158"/>
                  </a:moveTo>
                  <a:lnTo>
                    <a:pt x="6407" y="333158"/>
                  </a:lnTo>
                  <a:cubicBezTo>
                    <a:pt x="2904" y="333158"/>
                    <a:pt x="0" y="330255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46157" y="0"/>
                  </a:lnTo>
                  <a:cubicBezTo>
                    <a:pt x="149661" y="0"/>
                    <a:pt x="152564" y="2903"/>
                    <a:pt x="152564" y="6407"/>
                  </a:cubicBezTo>
                  <a:cubicBezTo>
                    <a:pt x="152564" y="9911"/>
                    <a:pt x="149661" y="12814"/>
                    <a:pt x="146157" y="12814"/>
                  </a:cubicBezTo>
                  <a:lnTo>
                    <a:pt x="12814" y="12814"/>
                  </a:lnTo>
                  <a:lnTo>
                    <a:pt x="12814" y="320344"/>
                  </a:lnTo>
                  <a:lnTo>
                    <a:pt x="640688" y="320344"/>
                  </a:lnTo>
                  <a:lnTo>
                    <a:pt x="640688" y="12814"/>
                  </a:lnTo>
                  <a:lnTo>
                    <a:pt x="507345" y="12814"/>
                  </a:lnTo>
                  <a:cubicBezTo>
                    <a:pt x="503842" y="12814"/>
                    <a:pt x="500938" y="9911"/>
                    <a:pt x="500938" y="6407"/>
                  </a:cubicBezTo>
                  <a:cubicBezTo>
                    <a:pt x="500938" y="2903"/>
                    <a:pt x="503842" y="0"/>
                    <a:pt x="507345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lnTo>
                    <a:pt x="653502" y="326751"/>
                  </a:lnTo>
                  <a:cubicBezTo>
                    <a:pt x="653502" y="330355"/>
                    <a:pt x="650598" y="333158"/>
                    <a:pt x="647095" y="33315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BB6A0E18-8A54-41EF-96DB-CD405384256F}"/>
                </a:ext>
              </a:extLst>
            </p:cNvPr>
            <p:cNvSpPr/>
            <p:nvPr/>
          </p:nvSpPr>
          <p:spPr>
            <a:xfrm>
              <a:off x="11136428" y="1553070"/>
              <a:ext cx="50054" cy="360387"/>
            </a:xfrm>
            <a:custGeom>
              <a:avLst/>
              <a:gdLst>
                <a:gd name="connsiteX0" fmla="*/ 46350 w 50053"/>
                <a:gd name="connsiteY0" fmla="*/ 365793 h 360386"/>
                <a:gd name="connsiteX1" fmla="*/ 6406 w 50053"/>
                <a:gd name="connsiteY1" fmla="*/ 365793 h 360386"/>
                <a:gd name="connsiteX2" fmla="*/ 0 w 50053"/>
                <a:gd name="connsiteY2" fmla="*/ 359386 h 360386"/>
                <a:gd name="connsiteX3" fmla="*/ 0 w 50053"/>
                <a:gd name="connsiteY3" fmla="*/ 6407 h 360386"/>
                <a:gd name="connsiteX4" fmla="*/ 6406 w 50053"/>
                <a:gd name="connsiteY4" fmla="*/ 0 h 360386"/>
                <a:gd name="connsiteX5" fmla="*/ 46350 w 50053"/>
                <a:gd name="connsiteY5" fmla="*/ 0 h 360386"/>
                <a:gd name="connsiteX6" fmla="*/ 52756 w 50053"/>
                <a:gd name="connsiteY6" fmla="*/ 6407 h 360386"/>
                <a:gd name="connsiteX7" fmla="*/ 52756 w 50053"/>
                <a:gd name="connsiteY7" fmla="*/ 359386 h 360386"/>
                <a:gd name="connsiteX8" fmla="*/ 46350 w 50053"/>
                <a:gd name="connsiteY8" fmla="*/ 365793 h 360386"/>
                <a:gd name="connsiteX9" fmla="*/ 12813 w 50053"/>
                <a:gd name="connsiteY9" fmla="*/ 352979 h 360386"/>
                <a:gd name="connsiteX10" fmla="*/ 39943 w 50053"/>
                <a:gd name="connsiteY10" fmla="*/ 352979 h 360386"/>
                <a:gd name="connsiteX11" fmla="*/ 39943 w 50053"/>
                <a:gd name="connsiteY11" fmla="*/ 12814 h 360386"/>
                <a:gd name="connsiteX12" fmla="*/ 12813 w 50053"/>
                <a:gd name="connsiteY12" fmla="*/ 12814 h 360386"/>
                <a:gd name="connsiteX13" fmla="*/ 12813 w 50053"/>
                <a:gd name="connsiteY13" fmla="*/ 352979 h 36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360386">
                  <a:moveTo>
                    <a:pt x="46350" y="365793"/>
                  </a:moveTo>
                  <a:lnTo>
                    <a:pt x="6406" y="365793"/>
                  </a:lnTo>
                  <a:cubicBezTo>
                    <a:pt x="2902" y="365793"/>
                    <a:pt x="0" y="362890"/>
                    <a:pt x="0" y="359386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6" y="0"/>
                  </a:cubicBezTo>
                  <a:lnTo>
                    <a:pt x="46350" y="0"/>
                  </a:lnTo>
                  <a:cubicBezTo>
                    <a:pt x="49853" y="0"/>
                    <a:pt x="52756" y="2903"/>
                    <a:pt x="52756" y="6407"/>
                  </a:cubicBezTo>
                  <a:lnTo>
                    <a:pt x="52756" y="359386"/>
                  </a:lnTo>
                  <a:cubicBezTo>
                    <a:pt x="52756" y="362890"/>
                    <a:pt x="49853" y="365793"/>
                    <a:pt x="46350" y="365793"/>
                  </a:cubicBezTo>
                  <a:close/>
                  <a:moveTo>
                    <a:pt x="12813" y="352979"/>
                  </a:moveTo>
                  <a:lnTo>
                    <a:pt x="39943" y="352979"/>
                  </a:lnTo>
                  <a:lnTo>
                    <a:pt x="39943" y="12814"/>
                  </a:lnTo>
                  <a:lnTo>
                    <a:pt x="12813" y="12814"/>
                  </a:lnTo>
                  <a:lnTo>
                    <a:pt x="12813" y="35297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69B8F64C-1E31-4829-8F74-4DC58502BDB8}"/>
                </a:ext>
              </a:extLst>
            </p:cNvPr>
            <p:cNvSpPr/>
            <p:nvPr/>
          </p:nvSpPr>
          <p:spPr>
            <a:xfrm>
              <a:off x="11296500" y="1553070"/>
              <a:ext cx="50054" cy="360387"/>
            </a:xfrm>
            <a:custGeom>
              <a:avLst/>
              <a:gdLst>
                <a:gd name="connsiteX0" fmla="*/ 46350 w 50053"/>
                <a:gd name="connsiteY0" fmla="*/ 365793 h 360386"/>
                <a:gd name="connsiteX1" fmla="*/ 6407 w 50053"/>
                <a:gd name="connsiteY1" fmla="*/ 365793 h 360386"/>
                <a:gd name="connsiteX2" fmla="*/ 0 w 50053"/>
                <a:gd name="connsiteY2" fmla="*/ 359386 h 360386"/>
                <a:gd name="connsiteX3" fmla="*/ 0 w 50053"/>
                <a:gd name="connsiteY3" fmla="*/ 6407 h 360386"/>
                <a:gd name="connsiteX4" fmla="*/ 6407 w 50053"/>
                <a:gd name="connsiteY4" fmla="*/ 0 h 360386"/>
                <a:gd name="connsiteX5" fmla="*/ 46350 w 50053"/>
                <a:gd name="connsiteY5" fmla="*/ 0 h 360386"/>
                <a:gd name="connsiteX6" fmla="*/ 52756 w 50053"/>
                <a:gd name="connsiteY6" fmla="*/ 6407 h 360386"/>
                <a:gd name="connsiteX7" fmla="*/ 52756 w 50053"/>
                <a:gd name="connsiteY7" fmla="*/ 359386 h 360386"/>
                <a:gd name="connsiteX8" fmla="*/ 46350 w 50053"/>
                <a:gd name="connsiteY8" fmla="*/ 365793 h 360386"/>
                <a:gd name="connsiteX9" fmla="*/ 12813 w 50053"/>
                <a:gd name="connsiteY9" fmla="*/ 352979 h 360386"/>
                <a:gd name="connsiteX10" fmla="*/ 39943 w 50053"/>
                <a:gd name="connsiteY10" fmla="*/ 352979 h 360386"/>
                <a:gd name="connsiteX11" fmla="*/ 39943 w 50053"/>
                <a:gd name="connsiteY11" fmla="*/ 12814 h 360386"/>
                <a:gd name="connsiteX12" fmla="*/ 12813 w 50053"/>
                <a:gd name="connsiteY12" fmla="*/ 12814 h 360386"/>
                <a:gd name="connsiteX13" fmla="*/ 12813 w 50053"/>
                <a:gd name="connsiteY13" fmla="*/ 352979 h 36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360386">
                  <a:moveTo>
                    <a:pt x="46350" y="365793"/>
                  </a:moveTo>
                  <a:lnTo>
                    <a:pt x="6407" y="365793"/>
                  </a:lnTo>
                  <a:cubicBezTo>
                    <a:pt x="2902" y="365793"/>
                    <a:pt x="0" y="362890"/>
                    <a:pt x="0" y="359386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46350" y="0"/>
                  </a:lnTo>
                  <a:cubicBezTo>
                    <a:pt x="49853" y="0"/>
                    <a:pt x="52756" y="2903"/>
                    <a:pt x="52756" y="6407"/>
                  </a:cubicBezTo>
                  <a:lnTo>
                    <a:pt x="52756" y="359386"/>
                  </a:lnTo>
                  <a:cubicBezTo>
                    <a:pt x="52756" y="362890"/>
                    <a:pt x="49853" y="365793"/>
                    <a:pt x="46350" y="365793"/>
                  </a:cubicBezTo>
                  <a:close/>
                  <a:moveTo>
                    <a:pt x="12813" y="352979"/>
                  </a:moveTo>
                  <a:lnTo>
                    <a:pt x="39943" y="352979"/>
                  </a:lnTo>
                  <a:lnTo>
                    <a:pt x="39943" y="12814"/>
                  </a:lnTo>
                  <a:lnTo>
                    <a:pt x="12813" y="12814"/>
                  </a:lnTo>
                  <a:lnTo>
                    <a:pt x="12813" y="35297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4B20E516-DC50-44D4-A926-B9B2DA6AA247}"/>
                </a:ext>
              </a:extLst>
            </p:cNvPr>
            <p:cNvSpPr/>
            <p:nvPr/>
          </p:nvSpPr>
          <p:spPr>
            <a:xfrm>
              <a:off x="11457673" y="1553070"/>
              <a:ext cx="50054" cy="360387"/>
            </a:xfrm>
            <a:custGeom>
              <a:avLst/>
              <a:gdLst>
                <a:gd name="connsiteX0" fmla="*/ 46350 w 50053"/>
                <a:gd name="connsiteY0" fmla="*/ 365793 h 360386"/>
                <a:gd name="connsiteX1" fmla="*/ 6407 w 50053"/>
                <a:gd name="connsiteY1" fmla="*/ 365793 h 360386"/>
                <a:gd name="connsiteX2" fmla="*/ 0 w 50053"/>
                <a:gd name="connsiteY2" fmla="*/ 359386 h 360386"/>
                <a:gd name="connsiteX3" fmla="*/ 0 w 50053"/>
                <a:gd name="connsiteY3" fmla="*/ 6407 h 360386"/>
                <a:gd name="connsiteX4" fmla="*/ 6407 w 50053"/>
                <a:gd name="connsiteY4" fmla="*/ 0 h 360386"/>
                <a:gd name="connsiteX5" fmla="*/ 46350 w 50053"/>
                <a:gd name="connsiteY5" fmla="*/ 0 h 360386"/>
                <a:gd name="connsiteX6" fmla="*/ 52757 w 50053"/>
                <a:gd name="connsiteY6" fmla="*/ 6407 h 360386"/>
                <a:gd name="connsiteX7" fmla="*/ 52757 w 50053"/>
                <a:gd name="connsiteY7" fmla="*/ 359386 h 360386"/>
                <a:gd name="connsiteX8" fmla="*/ 46350 w 50053"/>
                <a:gd name="connsiteY8" fmla="*/ 365793 h 360386"/>
                <a:gd name="connsiteX9" fmla="*/ 12814 w 50053"/>
                <a:gd name="connsiteY9" fmla="*/ 352979 h 360386"/>
                <a:gd name="connsiteX10" fmla="*/ 39943 w 50053"/>
                <a:gd name="connsiteY10" fmla="*/ 352979 h 360386"/>
                <a:gd name="connsiteX11" fmla="*/ 39943 w 50053"/>
                <a:gd name="connsiteY11" fmla="*/ 12814 h 360386"/>
                <a:gd name="connsiteX12" fmla="*/ 12814 w 50053"/>
                <a:gd name="connsiteY12" fmla="*/ 12814 h 360386"/>
                <a:gd name="connsiteX13" fmla="*/ 12814 w 50053"/>
                <a:gd name="connsiteY13" fmla="*/ 352979 h 36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360386">
                  <a:moveTo>
                    <a:pt x="46350" y="365793"/>
                  </a:moveTo>
                  <a:lnTo>
                    <a:pt x="6407" y="365793"/>
                  </a:lnTo>
                  <a:cubicBezTo>
                    <a:pt x="2904" y="365793"/>
                    <a:pt x="0" y="362890"/>
                    <a:pt x="0" y="35938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6350" y="0"/>
                  </a:lnTo>
                  <a:cubicBezTo>
                    <a:pt x="49853" y="0"/>
                    <a:pt x="52757" y="2903"/>
                    <a:pt x="52757" y="6407"/>
                  </a:cubicBezTo>
                  <a:lnTo>
                    <a:pt x="52757" y="359386"/>
                  </a:lnTo>
                  <a:cubicBezTo>
                    <a:pt x="52757" y="362890"/>
                    <a:pt x="49954" y="365793"/>
                    <a:pt x="46350" y="365793"/>
                  </a:cubicBezTo>
                  <a:close/>
                  <a:moveTo>
                    <a:pt x="12814" y="352979"/>
                  </a:moveTo>
                  <a:lnTo>
                    <a:pt x="39943" y="352979"/>
                  </a:lnTo>
                  <a:lnTo>
                    <a:pt x="39943" y="12814"/>
                  </a:lnTo>
                  <a:lnTo>
                    <a:pt x="12814" y="12814"/>
                  </a:lnTo>
                  <a:lnTo>
                    <a:pt x="12814" y="35297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85D0C937-462C-4FAA-8459-E7F28FDC63BA}"/>
                </a:ext>
              </a:extLst>
            </p:cNvPr>
            <p:cNvSpPr/>
            <p:nvPr/>
          </p:nvSpPr>
          <p:spPr>
            <a:xfrm>
              <a:off x="11090578" y="1906049"/>
              <a:ext cx="460494" cy="50054"/>
            </a:xfrm>
            <a:custGeom>
              <a:avLst/>
              <a:gdLst>
                <a:gd name="connsiteX0" fmla="*/ 459393 w 460494"/>
                <a:gd name="connsiteY0" fmla="*/ 59864 h 50053"/>
                <a:gd name="connsiteX1" fmla="*/ 6407 w 460494"/>
                <a:gd name="connsiteY1" fmla="*/ 59864 h 50053"/>
                <a:gd name="connsiteX2" fmla="*/ 0 w 460494"/>
                <a:gd name="connsiteY2" fmla="*/ 53457 h 50053"/>
                <a:gd name="connsiteX3" fmla="*/ 0 w 460494"/>
                <a:gd name="connsiteY3" fmla="*/ 6407 h 50053"/>
                <a:gd name="connsiteX4" fmla="*/ 6407 w 460494"/>
                <a:gd name="connsiteY4" fmla="*/ 0 h 50053"/>
                <a:gd name="connsiteX5" fmla="*/ 459393 w 460494"/>
                <a:gd name="connsiteY5" fmla="*/ 0 h 50053"/>
                <a:gd name="connsiteX6" fmla="*/ 465800 w 460494"/>
                <a:gd name="connsiteY6" fmla="*/ 6407 h 50053"/>
                <a:gd name="connsiteX7" fmla="*/ 465800 w 460494"/>
                <a:gd name="connsiteY7" fmla="*/ 53457 h 50053"/>
                <a:gd name="connsiteX8" fmla="*/ 459393 w 460494"/>
                <a:gd name="connsiteY8" fmla="*/ 59864 h 50053"/>
                <a:gd name="connsiteX9" fmla="*/ 12714 w 460494"/>
                <a:gd name="connsiteY9" fmla="*/ 47051 h 50053"/>
                <a:gd name="connsiteX10" fmla="*/ 452986 w 460494"/>
                <a:gd name="connsiteY10" fmla="*/ 47051 h 50053"/>
                <a:gd name="connsiteX11" fmla="*/ 452986 w 460494"/>
                <a:gd name="connsiteY11" fmla="*/ 12814 h 50053"/>
                <a:gd name="connsiteX12" fmla="*/ 12714 w 460494"/>
                <a:gd name="connsiteY12" fmla="*/ 12814 h 50053"/>
                <a:gd name="connsiteX13" fmla="*/ 12714 w 460494"/>
                <a:gd name="connsiteY13" fmla="*/ 47051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494" h="50053">
                  <a:moveTo>
                    <a:pt x="459393" y="59864"/>
                  </a:moveTo>
                  <a:lnTo>
                    <a:pt x="6407" y="59864"/>
                  </a:lnTo>
                  <a:cubicBezTo>
                    <a:pt x="2904" y="59864"/>
                    <a:pt x="0" y="56961"/>
                    <a:pt x="0" y="53457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59393" y="0"/>
                  </a:lnTo>
                  <a:cubicBezTo>
                    <a:pt x="462897" y="0"/>
                    <a:pt x="465800" y="2903"/>
                    <a:pt x="465800" y="6407"/>
                  </a:cubicBezTo>
                  <a:lnTo>
                    <a:pt x="465800" y="53457"/>
                  </a:lnTo>
                  <a:cubicBezTo>
                    <a:pt x="465800" y="56961"/>
                    <a:pt x="462897" y="59864"/>
                    <a:pt x="459393" y="59864"/>
                  </a:cubicBezTo>
                  <a:close/>
                  <a:moveTo>
                    <a:pt x="12714" y="47051"/>
                  </a:moveTo>
                  <a:lnTo>
                    <a:pt x="452986" y="47051"/>
                  </a:lnTo>
                  <a:lnTo>
                    <a:pt x="452986" y="12814"/>
                  </a:lnTo>
                  <a:lnTo>
                    <a:pt x="12714" y="12814"/>
                  </a:lnTo>
                  <a:lnTo>
                    <a:pt x="12714" y="4705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3793040-71DC-4162-9323-866EBA819B86}"/>
                </a:ext>
              </a:extLst>
            </p:cNvPr>
            <p:cNvSpPr/>
            <p:nvPr/>
          </p:nvSpPr>
          <p:spPr>
            <a:xfrm>
              <a:off x="11527347" y="1636059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8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1D824E2E-DF32-47B2-B210-98334832D546}"/>
                </a:ext>
              </a:extLst>
            </p:cNvPr>
            <p:cNvSpPr/>
            <p:nvPr/>
          </p:nvSpPr>
          <p:spPr>
            <a:xfrm>
              <a:off x="11527347" y="1678505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8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24DAC56-6E26-4541-B849-4BE8978624C7}"/>
                </a:ext>
              </a:extLst>
            </p:cNvPr>
            <p:cNvSpPr/>
            <p:nvPr/>
          </p:nvSpPr>
          <p:spPr>
            <a:xfrm>
              <a:off x="11527347" y="1720951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8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3813D4F5-D6B6-4C18-9CE5-F134640D76A8}"/>
                </a:ext>
              </a:extLst>
            </p:cNvPr>
            <p:cNvSpPr/>
            <p:nvPr/>
          </p:nvSpPr>
          <p:spPr>
            <a:xfrm>
              <a:off x="11527347" y="1763396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8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91FF397B-6D7A-4574-AB8A-3F4BD631E2CF}"/>
                </a:ext>
              </a:extLst>
            </p:cNvPr>
            <p:cNvSpPr/>
            <p:nvPr/>
          </p:nvSpPr>
          <p:spPr>
            <a:xfrm>
              <a:off x="11527347" y="1805842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8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BF18A551-FF51-448D-A1E2-3DF2FF5A61D2}"/>
                </a:ext>
              </a:extLst>
            </p:cNvPr>
            <p:cNvSpPr/>
            <p:nvPr/>
          </p:nvSpPr>
          <p:spPr>
            <a:xfrm>
              <a:off x="11030614" y="1636059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7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9B9772E0-1FEA-4346-B1AC-B38D55DE92DF}"/>
                </a:ext>
              </a:extLst>
            </p:cNvPr>
            <p:cNvSpPr/>
            <p:nvPr/>
          </p:nvSpPr>
          <p:spPr>
            <a:xfrm>
              <a:off x="11030614" y="1678505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7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2D796457-6A7E-4E50-B2F6-FC75985B7988}"/>
                </a:ext>
              </a:extLst>
            </p:cNvPr>
            <p:cNvSpPr/>
            <p:nvPr/>
          </p:nvSpPr>
          <p:spPr>
            <a:xfrm>
              <a:off x="11030614" y="1720951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7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40CFFDC4-A6D7-4AF4-8F26-01B21CF8F829}"/>
                </a:ext>
              </a:extLst>
            </p:cNvPr>
            <p:cNvSpPr/>
            <p:nvPr/>
          </p:nvSpPr>
          <p:spPr>
            <a:xfrm>
              <a:off x="11030614" y="1763396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7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FA0ADF16-6F4E-4B1A-8D02-3B3D72F6E327}"/>
                </a:ext>
              </a:extLst>
            </p:cNvPr>
            <p:cNvSpPr/>
            <p:nvPr/>
          </p:nvSpPr>
          <p:spPr>
            <a:xfrm>
              <a:off x="11030614" y="1805842"/>
              <a:ext cx="80086" cy="10011"/>
            </a:xfrm>
            <a:custGeom>
              <a:avLst/>
              <a:gdLst>
                <a:gd name="connsiteX0" fmla="*/ 81287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81287 w 80085"/>
                <a:gd name="connsiteY4" fmla="*/ 0 h 10010"/>
                <a:gd name="connsiteX5" fmla="*/ 87694 w 80085"/>
                <a:gd name="connsiteY5" fmla="*/ 6407 h 10010"/>
                <a:gd name="connsiteX6" fmla="*/ 81287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128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1287" y="0"/>
                  </a:lnTo>
                  <a:cubicBezTo>
                    <a:pt x="84791" y="0"/>
                    <a:pt x="87694" y="2903"/>
                    <a:pt x="87694" y="6407"/>
                  </a:cubicBezTo>
                  <a:cubicBezTo>
                    <a:pt x="87694" y="9911"/>
                    <a:pt x="84791" y="12814"/>
                    <a:pt x="812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64A02DDF-8A17-4820-B4CC-639955097E72}"/>
                </a:ext>
              </a:extLst>
            </p:cNvPr>
            <p:cNvSpPr/>
            <p:nvPr/>
          </p:nvSpPr>
          <p:spPr>
            <a:xfrm>
              <a:off x="11278380" y="1457668"/>
              <a:ext cx="80086" cy="80086"/>
            </a:xfrm>
            <a:custGeom>
              <a:avLst/>
              <a:gdLst>
                <a:gd name="connsiteX0" fmla="*/ 44448 w 80085"/>
                <a:gd name="connsiteY0" fmla="*/ 88895 h 80085"/>
                <a:gd name="connsiteX1" fmla="*/ 0 w 80085"/>
                <a:gd name="connsiteY1" fmla="*/ 44448 h 80085"/>
                <a:gd name="connsiteX2" fmla="*/ 44448 w 80085"/>
                <a:gd name="connsiteY2" fmla="*/ 0 h 80085"/>
                <a:gd name="connsiteX3" fmla="*/ 88895 w 80085"/>
                <a:gd name="connsiteY3" fmla="*/ 44448 h 80085"/>
                <a:gd name="connsiteX4" fmla="*/ 44448 w 80085"/>
                <a:gd name="connsiteY4" fmla="*/ 88895 h 80085"/>
                <a:gd name="connsiteX5" fmla="*/ 44448 w 80085"/>
                <a:gd name="connsiteY5" fmla="*/ 12914 h 80085"/>
                <a:gd name="connsiteX6" fmla="*/ 12814 w 80085"/>
                <a:gd name="connsiteY6" fmla="*/ 44548 h 80085"/>
                <a:gd name="connsiteX7" fmla="*/ 44448 w 80085"/>
                <a:gd name="connsiteY7" fmla="*/ 76182 h 80085"/>
                <a:gd name="connsiteX8" fmla="*/ 76081 w 80085"/>
                <a:gd name="connsiteY8" fmla="*/ 44548 h 80085"/>
                <a:gd name="connsiteX9" fmla="*/ 44448 w 80085"/>
                <a:gd name="connsiteY9" fmla="*/ 1291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085" h="80085">
                  <a:moveTo>
                    <a:pt x="44448" y="88895"/>
                  </a:moveTo>
                  <a:cubicBezTo>
                    <a:pt x="19921" y="88895"/>
                    <a:pt x="0" y="68974"/>
                    <a:pt x="0" y="44448"/>
                  </a:cubicBezTo>
                  <a:cubicBezTo>
                    <a:pt x="0" y="19921"/>
                    <a:pt x="19921" y="0"/>
                    <a:pt x="44448" y="0"/>
                  </a:cubicBezTo>
                  <a:cubicBezTo>
                    <a:pt x="68974" y="0"/>
                    <a:pt x="88895" y="19921"/>
                    <a:pt x="88895" y="44448"/>
                  </a:cubicBezTo>
                  <a:cubicBezTo>
                    <a:pt x="88895" y="68974"/>
                    <a:pt x="68974" y="88895"/>
                    <a:pt x="44448" y="88895"/>
                  </a:cubicBezTo>
                  <a:close/>
                  <a:moveTo>
                    <a:pt x="44448" y="12914"/>
                  </a:moveTo>
                  <a:cubicBezTo>
                    <a:pt x="27030" y="12914"/>
                    <a:pt x="12814" y="27129"/>
                    <a:pt x="12814" y="44548"/>
                  </a:cubicBezTo>
                  <a:cubicBezTo>
                    <a:pt x="12814" y="61967"/>
                    <a:pt x="27030" y="76182"/>
                    <a:pt x="44448" y="76182"/>
                  </a:cubicBezTo>
                  <a:cubicBezTo>
                    <a:pt x="61867" y="76182"/>
                    <a:pt x="76081" y="61967"/>
                    <a:pt x="76081" y="44548"/>
                  </a:cubicBezTo>
                  <a:cubicBezTo>
                    <a:pt x="76081" y="27129"/>
                    <a:pt x="61867" y="12914"/>
                    <a:pt x="44448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1" name="Group 2100">
            <a:extLst>
              <a:ext uri="{FF2B5EF4-FFF2-40B4-BE49-F238E27FC236}">
                <a16:creationId xmlns:a16="http://schemas.microsoft.com/office/drawing/2014/main" id="{C7DDF9B7-0BAC-4823-A43B-D6A501EE933A}"/>
              </a:ext>
            </a:extLst>
          </p:cNvPr>
          <p:cNvGrpSpPr/>
          <p:nvPr/>
        </p:nvGrpSpPr>
        <p:grpSpPr>
          <a:xfrm>
            <a:off x="569154" y="2557148"/>
            <a:ext cx="598543" cy="599544"/>
            <a:chOff x="569154" y="2557148"/>
            <a:chExt cx="598543" cy="599544"/>
          </a:xfrm>
          <a:solidFill>
            <a:srgbClr val="FFFFFF"/>
          </a:solidFill>
        </p:grpSpPr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ADFBC8AC-4185-438A-9A95-A9E0309975B6}"/>
                </a:ext>
              </a:extLst>
            </p:cNvPr>
            <p:cNvSpPr/>
            <p:nvPr/>
          </p:nvSpPr>
          <p:spPr>
            <a:xfrm>
              <a:off x="700924" y="2666165"/>
              <a:ext cx="330355" cy="490527"/>
            </a:xfrm>
            <a:custGeom>
              <a:avLst/>
              <a:gdLst>
                <a:gd name="connsiteX0" fmla="*/ 326751 w 330354"/>
                <a:gd name="connsiteY0" fmla="*/ 493330 h 490526"/>
                <a:gd name="connsiteX1" fmla="*/ 6407 w 330354"/>
                <a:gd name="connsiteY1" fmla="*/ 493330 h 490526"/>
                <a:gd name="connsiteX2" fmla="*/ 0 w 330354"/>
                <a:gd name="connsiteY2" fmla="*/ 486923 h 490526"/>
                <a:gd name="connsiteX3" fmla="*/ 0 w 330354"/>
                <a:gd name="connsiteY3" fmla="*/ 6407 h 490526"/>
                <a:gd name="connsiteX4" fmla="*/ 6407 w 330354"/>
                <a:gd name="connsiteY4" fmla="*/ 0 h 490526"/>
                <a:gd name="connsiteX5" fmla="*/ 326751 w 330354"/>
                <a:gd name="connsiteY5" fmla="*/ 0 h 490526"/>
                <a:gd name="connsiteX6" fmla="*/ 333158 w 330354"/>
                <a:gd name="connsiteY6" fmla="*/ 6407 h 490526"/>
                <a:gd name="connsiteX7" fmla="*/ 333158 w 330354"/>
                <a:gd name="connsiteY7" fmla="*/ 486923 h 490526"/>
                <a:gd name="connsiteX8" fmla="*/ 326751 w 330354"/>
                <a:gd name="connsiteY8" fmla="*/ 493330 h 490526"/>
                <a:gd name="connsiteX9" fmla="*/ 12814 w 330354"/>
                <a:gd name="connsiteY9" fmla="*/ 480516 h 490526"/>
                <a:gd name="connsiteX10" fmla="*/ 320344 w 330354"/>
                <a:gd name="connsiteY10" fmla="*/ 480516 h 490526"/>
                <a:gd name="connsiteX11" fmla="*/ 320344 w 330354"/>
                <a:gd name="connsiteY11" fmla="*/ 12814 h 490526"/>
                <a:gd name="connsiteX12" fmla="*/ 12814 w 330354"/>
                <a:gd name="connsiteY12" fmla="*/ 12814 h 490526"/>
                <a:gd name="connsiteX13" fmla="*/ 12814 w 330354"/>
                <a:gd name="connsiteY13" fmla="*/ 480516 h 49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354" h="490526">
                  <a:moveTo>
                    <a:pt x="326751" y="493330"/>
                  </a:moveTo>
                  <a:lnTo>
                    <a:pt x="6407" y="493330"/>
                  </a:lnTo>
                  <a:cubicBezTo>
                    <a:pt x="2903" y="493330"/>
                    <a:pt x="0" y="490426"/>
                    <a:pt x="0" y="48692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26751" y="0"/>
                  </a:lnTo>
                  <a:cubicBezTo>
                    <a:pt x="330255" y="0"/>
                    <a:pt x="333158" y="2903"/>
                    <a:pt x="333158" y="6407"/>
                  </a:cubicBezTo>
                  <a:lnTo>
                    <a:pt x="333158" y="486923"/>
                  </a:lnTo>
                  <a:cubicBezTo>
                    <a:pt x="333158" y="490426"/>
                    <a:pt x="330255" y="493330"/>
                    <a:pt x="326751" y="493330"/>
                  </a:cubicBezTo>
                  <a:close/>
                  <a:moveTo>
                    <a:pt x="12814" y="480516"/>
                  </a:moveTo>
                  <a:lnTo>
                    <a:pt x="320344" y="480516"/>
                  </a:lnTo>
                  <a:lnTo>
                    <a:pt x="320344" y="12814"/>
                  </a:lnTo>
                  <a:lnTo>
                    <a:pt x="12814" y="12814"/>
                  </a:lnTo>
                  <a:lnTo>
                    <a:pt x="12814" y="48051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CA3900A-F5F3-4068-88EB-F344676D545C}"/>
                </a:ext>
              </a:extLst>
            </p:cNvPr>
            <p:cNvSpPr/>
            <p:nvPr/>
          </p:nvSpPr>
          <p:spPr>
            <a:xfrm>
              <a:off x="634501" y="2557148"/>
              <a:ext cx="460494" cy="120129"/>
            </a:xfrm>
            <a:custGeom>
              <a:avLst/>
              <a:gdLst>
                <a:gd name="connsiteX0" fmla="*/ 459545 w 460494"/>
                <a:gd name="connsiteY0" fmla="*/ 121831 h 120128"/>
                <a:gd name="connsiteX1" fmla="*/ 6458 w 460494"/>
                <a:gd name="connsiteY1" fmla="*/ 121831 h 120128"/>
                <a:gd name="connsiteX2" fmla="*/ 852 w 460494"/>
                <a:gd name="connsiteY2" fmla="*/ 118527 h 120128"/>
                <a:gd name="connsiteX3" fmla="*/ 953 w 460494"/>
                <a:gd name="connsiteY3" fmla="*/ 112020 h 120128"/>
                <a:gd name="connsiteX4" fmla="*/ 67324 w 460494"/>
                <a:gd name="connsiteY4" fmla="*/ 3103 h 120128"/>
                <a:gd name="connsiteX5" fmla="*/ 72830 w 460494"/>
                <a:gd name="connsiteY5" fmla="*/ 0 h 120128"/>
                <a:gd name="connsiteX6" fmla="*/ 393174 w 460494"/>
                <a:gd name="connsiteY6" fmla="*/ 0 h 120128"/>
                <a:gd name="connsiteX7" fmla="*/ 398680 w 460494"/>
                <a:gd name="connsiteY7" fmla="*/ 3103 h 120128"/>
                <a:gd name="connsiteX8" fmla="*/ 465051 w 460494"/>
                <a:gd name="connsiteY8" fmla="*/ 112020 h 120128"/>
                <a:gd name="connsiteX9" fmla="*/ 465151 w 460494"/>
                <a:gd name="connsiteY9" fmla="*/ 118527 h 120128"/>
                <a:gd name="connsiteX10" fmla="*/ 459545 w 460494"/>
                <a:gd name="connsiteY10" fmla="*/ 121831 h 120128"/>
                <a:gd name="connsiteX11" fmla="*/ 17871 w 460494"/>
                <a:gd name="connsiteY11" fmla="*/ 109017 h 120128"/>
                <a:gd name="connsiteX12" fmla="*/ 448133 w 460494"/>
                <a:gd name="connsiteY12" fmla="*/ 109017 h 120128"/>
                <a:gd name="connsiteX13" fmla="*/ 389570 w 460494"/>
                <a:gd name="connsiteY13" fmla="*/ 12914 h 120128"/>
                <a:gd name="connsiteX14" fmla="*/ 76434 w 460494"/>
                <a:gd name="connsiteY14" fmla="*/ 12914 h 120128"/>
                <a:gd name="connsiteX15" fmla="*/ 17871 w 460494"/>
                <a:gd name="connsiteY15" fmla="*/ 109017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0494" h="120128">
                  <a:moveTo>
                    <a:pt x="459545" y="121831"/>
                  </a:moveTo>
                  <a:lnTo>
                    <a:pt x="6458" y="121831"/>
                  </a:lnTo>
                  <a:cubicBezTo>
                    <a:pt x="4156" y="121831"/>
                    <a:pt x="2054" y="120529"/>
                    <a:pt x="852" y="118527"/>
                  </a:cubicBezTo>
                  <a:cubicBezTo>
                    <a:pt x="-349" y="116525"/>
                    <a:pt x="-249" y="114022"/>
                    <a:pt x="953" y="112020"/>
                  </a:cubicBezTo>
                  <a:lnTo>
                    <a:pt x="67324" y="3103"/>
                  </a:lnTo>
                  <a:cubicBezTo>
                    <a:pt x="68525" y="1201"/>
                    <a:pt x="70527" y="0"/>
                    <a:pt x="72830" y="0"/>
                  </a:cubicBezTo>
                  <a:lnTo>
                    <a:pt x="393174" y="0"/>
                  </a:lnTo>
                  <a:cubicBezTo>
                    <a:pt x="395376" y="0"/>
                    <a:pt x="397478" y="1201"/>
                    <a:pt x="398680" y="3103"/>
                  </a:cubicBezTo>
                  <a:lnTo>
                    <a:pt x="465051" y="112020"/>
                  </a:lnTo>
                  <a:cubicBezTo>
                    <a:pt x="466252" y="114022"/>
                    <a:pt x="466352" y="116425"/>
                    <a:pt x="465151" y="118527"/>
                  </a:cubicBezTo>
                  <a:cubicBezTo>
                    <a:pt x="463950" y="120630"/>
                    <a:pt x="461847" y="121831"/>
                    <a:pt x="459545" y="121831"/>
                  </a:cubicBezTo>
                  <a:close/>
                  <a:moveTo>
                    <a:pt x="17871" y="109017"/>
                  </a:moveTo>
                  <a:lnTo>
                    <a:pt x="448133" y="109017"/>
                  </a:lnTo>
                  <a:lnTo>
                    <a:pt x="389570" y="12914"/>
                  </a:lnTo>
                  <a:lnTo>
                    <a:pt x="76434" y="12914"/>
                  </a:lnTo>
                  <a:lnTo>
                    <a:pt x="17871" y="10901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D3693D15-B4C8-40B1-9B80-57B2883BE2FB}"/>
                </a:ext>
              </a:extLst>
            </p:cNvPr>
            <p:cNvSpPr/>
            <p:nvPr/>
          </p:nvSpPr>
          <p:spPr>
            <a:xfrm>
              <a:off x="654799" y="2632955"/>
              <a:ext cx="40043" cy="40043"/>
            </a:xfrm>
            <a:custGeom>
              <a:avLst/>
              <a:gdLst>
                <a:gd name="connsiteX0" fmla="*/ 39517 w 40042"/>
                <a:gd name="connsiteY0" fmla="*/ 46024 h 40042"/>
                <a:gd name="connsiteX1" fmla="*/ 35013 w 40042"/>
                <a:gd name="connsiteY1" fmla="*/ 44122 h 40042"/>
                <a:gd name="connsiteX2" fmla="*/ 1877 w 40042"/>
                <a:gd name="connsiteY2" fmla="*/ 10987 h 40042"/>
                <a:gd name="connsiteX3" fmla="*/ 1877 w 40042"/>
                <a:gd name="connsiteY3" fmla="*/ 1877 h 40042"/>
                <a:gd name="connsiteX4" fmla="*/ 10987 w 40042"/>
                <a:gd name="connsiteY4" fmla="*/ 1877 h 40042"/>
                <a:gd name="connsiteX5" fmla="*/ 44122 w 40042"/>
                <a:gd name="connsiteY5" fmla="*/ 35013 h 40042"/>
                <a:gd name="connsiteX6" fmla="*/ 44122 w 40042"/>
                <a:gd name="connsiteY6" fmla="*/ 44122 h 40042"/>
                <a:gd name="connsiteX7" fmla="*/ 39517 w 40042"/>
                <a:gd name="connsiteY7" fmla="*/ 4602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42" h="40042">
                  <a:moveTo>
                    <a:pt x="39517" y="46024"/>
                  </a:moveTo>
                  <a:cubicBezTo>
                    <a:pt x="37916" y="46024"/>
                    <a:pt x="36214" y="45424"/>
                    <a:pt x="35013" y="44122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44122" y="35013"/>
                  </a:lnTo>
                  <a:cubicBezTo>
                    <a:pt x="46625" y="37515"/>
                    <a:pt x="46625" y="41620"/>
                    <a:pt x="44122" y="44122"/>
                  </a:cubicBezTo>
                  <a:cubicBezTo>
                    <a:pt x="42721" y="45424"/>
                    <a:pt x="41119" y="46024"/>
                    <a:pt x="39517" y="4602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1226C97-2764-4703-93F2-AC760667B0AD}"/>
                </a:ext>
              </a:extLst>
            </p:cNvPr>
            <p:cNvSpPr/>
            <p:nvPr/>
          </p:nvSpPr>
          <p:spPr>
            <a:xfrm>
              <a:off x="673319" y="2602622"/>
              <a:ext cx="70075" cy="70075"/>
            </a:xfrm>
            <a:custGeom>
              <a:avLst/>
              <a:gdLst>
                <a:gd name="connsiteX0" fmla="*/ 69850 w 70075"/>
                <a:gd name="connsiteY0" fmla="*/ 76357 h 70075"/>
                <a:gd name="connsiteX1" fmla="*/ 65345 w 70075"/>
                <a:gd name="connsiteY1" fmla="*/ 74455 h 70075"/>
                <a:gd name="connsiteX2" fmla="*/ 1877 w 70075"/>
                <a:gd name="connsiteY2" fmla="*/ 10987 h 70075"/>
                <a:gd name="connsiteX3" fmla="*/ 1877 w 70075"/>
                <a:gd name="connsiteY3" fmla="*/ 1877 h 70075"/>
                <a:gd name="connsiteX4" fmla="*/ 10987 w 70075"/>
                <a:gd name="connsiteY4" fmla="*/ 1877 h 70075"/>
                <a:gd name="connsiteX5" fmla="*/ 74455 w 70075"/>
                <a:gd name="connsiteY5" fmla="*/ 65345 h 70075"/>
                <a:gd name="connsiteX6" fmla="*/ 74455 w 70075"/>
                <a:gd name="connsiteY6" fmla="*/ 74455 h 70075"/>
                <a:gd name="connsiteX7" fmla="*/ 69850 w 70075"/>
                <a:gd name="connsiteY7" fmla="*/ 76357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75" h="70075">
                  <a:moveTo>
                    <a:pt x="69850" y="76357"/>
                  </a:moveTo>
                  <a:cubicBezTo>
                    <a:pt x="68248" y="76357"/>
                    <a:pt x="66546" y="75756"/>
                    <a:pt x="65345" y="74455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74455" y="65345"/>
                  </a:lnTo>
                  <a:cubicBezTo>
                    <a:pt x="76958" y="67848"/>
                    <a:pt x="76958" y="71952"/>
                    <a:pt x="74455" y="74455"/>
                  </a:cubicBezTo>
                  <a:cubicBezTo>
                    <a:pt x="73154" y="75756"/>
                    <a:pt x="71452" y="76357"/>
                    <a:pt x="69850" y="7635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5F45022B-EC40-49D9-A285-C1B806BBBCBB}"/>
                </a:ext>
              </a:extLst>
            </p:cNvPr>
            <p:cNvSpPr/>
            <p:nvPr/>
          </p:nvSpPr>
          <p:spPr>
            <a:xfrm>
              <a:off x="691739" y="2572189"/>
              <a:ext cx="100107" cy="100107"/>
            </a:xfrm>
            <a:custGeom>
              <a:avLst/>
              <a:gdLst>
                <a:gd name="connsiteX0" fmla="*/ 100283 w 100107"/>
                <a:gd name="connsiteY0" fmla="*/ 106790 h 100107"/>
                <a:gd name="connsiteX1" fmla="*/ 95778 w 100107"/>
                <a:gd name="connsiteY1" fmla="*/ 104888 h 100107"/>
                <a:gd name="connsiteX2" fmla="*/ 1877 w 100107"/>
                <a:gd name="connsiteY2" fmla="*/ 10987 h 100107"/>
                <a:gd name="connsiteX3" fmla="*/ 1877 w 100107"/>
                <a:gd name="connsiteY3" fmla="*/ 1877 h 100107"/>
                <a:gd name="connsiteX4" fmla="*/ 10987 w 100107"/>
                <a:gd name="connsiteY4" fmla="*/ 1877 h 100107"/>
                <a:gd name="connsiteX5" fmla="*/ 104888 w 100107"/>
                <a:gd name="connsiteY5" fmla="*/ 95778 h 100107"/>
                <a:gd name="connsiteX6" fmla="*/ 104888 w 100107"/>
                <a:gd name="connsiteY6" fmla="*/ 104888 h 100107"/>
                <a:gd name="connsiteX7" fmla="*/ 100283 w 100107"/>
                <a:gd name="connsiteY7" fmla="*/ 106790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107" h="100107">
                  <a:moveTo>
                    <a:pt x="100283" y="106790"/>
                  </a:moveTo>
                  <a:cubicBezTo>
                    <a:pt x="98681" y="106790"/>
                    <a:pt x="96979" y="106189"/>
                    <a:pt x="95778" y="104888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104888" y="95778"/>
                  </a:lnTo>
                  <a:cubicBezTo>
                    <a:pt x="107390" y="98280"/>
                    <a:pt x="107390" y="102385"/>
                    <a:pt x="104888" y="104888"/>
                  </a:cubicBezTo>
                  <a:cubicBezTo>
                    <a:pt x="103586" y="106189"/>
                    <a:pt x="101984" y="106790"/>
                    <a:pt x="100283" y="10679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0AFD721C-BCCF-404B-9D26-9264BA033A9C}"/>
                </a:ext>
              </a:extLst>
            </p:cNvPr>
            <p:cNvSpPr/>
            <p:nvPr/>
          </p:nvSpPr>
          <p:spPr>
            <a:xfrm>
              <a:off x="725676" y="2557173"/>
              <a:ext cx="120129" cy="120129"/>
            </a:xfrm>
            <a:custGeom>
              <a:avLst/>
              <a:gdLst>
                <a:gd name="connsiteX0" fmla="*/ 115299 w 120128"/>
                <a:gd name="connsiteY0" fmla="*/ 121806 h 120128"/>
                <a:gd name="connsiteX1" fmla="*/ 110794 w 120128"/>
                <a:gd name="connsiteY1" fmla="*/ 119904 h 120128"/>
                <a:gd name="connsiteX2" fmla="*/ 1877 w 120128"/>
                <a:gd name="connsiteY2" fmla="*/ 10987 h 120128"/>
                <a:gd name="connsiteX3" fmla="*/ 1877 w 120128"/>
                <a:gd name="connsiteY3" fmla="*/ 1877 h 120128"/>
                <a:gd name="connsiteX4" fmla="*/ 10987 w 120128"/>
                <a:gd name="connsiteY4" fmla="*/ 1877 h 120128"/>
                <a:gd name="connsiteX5" fmla="*/ 119904 w 120128"/>
                <a:gd name="connsiteY5" fmla="*/ 110794 h 120128"/>
                <a:gd name="connsiteX6" fmla="*/ 119904 w 120128"/>
                <a:gd name="connsiteY6" fmla="*/ 119904 h 120128"/>
                <a:gd name="connsiteX7" fmla="*/ 115299 w 120128"/>
                <a:gd name="connsiteY7" fmla="*/ 121806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28" h="120128">
                  <a:moveTo>
                    <a:pt x="115299" y="121806"/>
                  </a:moveTo>
                  <a:cubicBezTo>
                    <a:pt x="113697" y="121806"/>
                    <a:pt x="111995" y="121205"/>
                    <a:pt x="110794" y="119904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119904" y="110794"/>
                  </a:lnTo>
                  <a:cubicBezTo>
                    <a:pt x="122406" y="113297"/>
                    <a:pt x="122406" y="117401"/>
                    <a:pt x="119904" y="119904"/>
                  </a:cubicBezTo>
                  <a:cubicBezTo>
                    <a:pt x="118502" y="121205"/>
                    <a:pt x="116901" y="121806"/>
                    <a:pt x="115299" y="1218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BF8459B8-08C4-49B2-A39D-6A207DE3E600}"/>
                </a:ext>
              </a:extLst>
            </p:cNvPr>
            <p:cNvSpPr/>
            <p:nvPr/>
          </p:nvSpPr>
          <p:spPr>
            <a:xfrm>
              <a:off x="774628" y="2557173"/>
              <a:ext cx="120129" cy="120129"/>
            </a:xfrm>
            <a:custGeom>
              <a:avLst/>
              <a:gdLst>
                <a:gd name="connsiteX0" fmla="*/ 115199 w 120128"/>
                <a:gd name="connsiteY0" fmla="*/ 121806 h 120128"/>
                <a:gd name="connsiteX1" fmla="*/ 110694 w 120128"/>
                <a:gd name="connsiteY1" fmla="*/ 119904 h 120128"/>
                <a:gd name="connsiteX2" fmla="*/ 1877 w 120128"/>
                <a:gd name="connsiteY2" fmla="*/ 10987 h 120128"/>
                <a:gd name="connsiteX3" fmla="*/ 1877 w 120128"/>
                <a:gd name="connsiteY3" fmla="*/ 1877 h 120128"/>
                <a:gd name="connsiteX4" fmla="*/ 10987 w 120128"/>
                <a:gd name="connsiteY4" fmla="*/ 1877 h 120128"/>
                <a:gd name="connsiteX5" fmla="*/ 119804 w 120128"/>
                <a:gd name="connsiteY5" fmla="*/ 110794 h 120128"/>
                <a:gd name="connsiteX6" fmla="*/ 119804 w 120128"/>
                <a:gd name="connsiteY6" fmla="*/ 119904 h 120128"/>
                <a:gd name="connsiteX7" fmla="*/ 115199 w 120128"/>
                <a:gd name="connsiteY7" fmla="*/ 121806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28" h="120128">
                  <a:moveTo>
                    <a:pt x="115199" y="121806"/>
                  </a:moveTo>
                  <a:cubicBezTo>
                    <a:pt x="113597" y="121806"/>
                    <a:pt x="111895" y="121205"/>
                    <a:pt x="110694" y="119904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119804" y="110794"/>
                  </a:lnTo>
                  <a:cubicBezTo>
                    <a:pt x="122306" y="113297"/>
                    <a:pt x="122306" y="117401"/>
                    <a:pt x="119804" y="119904"/>
                  </a:cubicBezTo>
                  <a:cubicBezTo>
                    <a:pt x="118502" y="121205"/>
                    <a:pt x="116800" y="121806"/>
                    <a:pt x="115199" y="1218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FA9C71A8-A08D-42A8-AF21-634E0C23A271}"/>
                </a:ext>
              </a:extLst>
            </p:cNvPr>
            <p:cNvSpPr/>
            <p:nvPr/>
          </p:nvSpPr>
          <p:spPr>
            <a:xfrm>
              <a:off x="823380" y="2557173"/>
              <a:ext cx="120129" cy="120129"/>
            </a:xfrm>
            <a:custGeom>
              <a:avLst/>
              <a:gdLst>
                <a:gd name="connsiteX0" fmla="*/ 115399 w 120128"/>
                <a:gd name="connsiteY0" fmla="*/ 121806 h 120128"/>
                <a:gd name="connsiteX1" fmla="*/ 110894 w 120128"/>
                <a:gd name="connsiteY1" fmla="*/ 119904 h 120128"/>
                <a:gd name="connsiteX2" fmla="*/ 1877 w 120128"/>
                <a:gd name="connsiteY2" fmla="*/ 10987 h 120128"/>
                <a:gd name="connsiteX3" fmla="*/ 1877 w 120128"/>
                <a:gd name="connsiteY3" fmla="*/ 1877 h 120128"/>
                <a:gd name="connsiteX4" fmla="*/ 10987 w 120128"/>
                <a:gd name="connsiteY4" fmla="*/ 1877 h 120128"/>
                <a:gd name="connsiteX5" fmla="*/ 120004 w 120128"/>
                <a:gd name="connsiteY5" fmla="*/ 110794 h 120128"/>
                <a:gd name="connsiteX6" fmla="*/ 120004 w 120128"/>
                <a:gd name="connsiteY6" fmla="*/ 119904 h 120128"/>
                <a:gd name="connsiteX7" fmla="*/ 115399 w 120128"/>
                <a:gd name="connsiteY7" fmla="*/ 121806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28" h="120128">
                  <a:moveTo>
                    <a:pt x="115399" y="121806"/>
                  </a:moveTo>
                  <a:cubicBezTo>
                    <a:pt x="113797" y="121806"/>
                    <a:pt x="112095" y="121205"/>
                    <a:pt x="110894" y="119904"/>
                  </a:cubicBezTo>
                  <a:lnTo>
                    <a:pt x="1877" y="10987"/>
                  </a:lnTo>
                  <a:cubicBezTo>
                    <a:pt x="-626" y="8484"/>
                    <a:pt x="-626" y="4480"/>
                    <a:pt x="1877" y="1877"/>
                  </a:cubicBezTo>
                  <a:cubicBezTo>
                    <a:pt x="4380" y="-626"/>
                    <a:pt x="8384" y="-626"/>
                    <a:pt x="10987" y="1877"/>
                  </a:cubicBezTo>
                  <a:lnTo>
                    <a:pt x="120004" y="110794"/>
                  </a:lnTo>
                  <a:cubicBezTo>
                    <a:pt x="122507" y="113297"/>
                    <a:pt x="122507" y="117301"/>
                    <a:pt x="120004" y="119904"/>
                  </a:cubicBezTo>
                  <a:cubicBezTo>
                    <a:pt x="118702" y="121205"/>
                    <a:pt x="117001" y="121806"/>
                    <a:pt x="115399" y="1218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A7819443-3837-4CE7-96EC-371F05529304}"/>
                </a:ext>
              </a:extLst>
            </p:cNvPr>
            <p:cNvSpPr/>
            <p:nvPr/>
          </p:nvSpPr>
          <p:spPr>
            <a:xfrm>
              <a:off x="872433" y="2557173"/>
              <a:ext cx="120129" cy="120129"/>
            </a:xfrm>
            <a:custGeom>
              <a:avLst/>
              <a:gdLst>
                <a:gd name="connsiteX0" fmla="*/ 115199 w 120128"/>
                <a:gd name="connsiteY0" fmla="*/ 121806 h 120128"/>
                <a:gd name="connsiteX1" fmla="*/ 110694 w 120128"/>
                <a:gd name="connsiteY1" fmla="*/ 119904 h 120128"/>
                <a:gd name="connsiteX2" fmla="*/ 1877 w 120128"/>
                <a:gd name="connsiteY2" fmla="*/ 10987 h 120128"/>
                <a:gd name="connsiteX3" fmla="*/ 1877 w 120128"/>
                <a:gd name="connsiteY3" fmla="*/ 1877 h 120128"/>
                <a:gd name="connsiteX4" fmla="*/ 10987 w 120128"/>
                <a:gd name="connsiteY4" fmla="*/ 1877 h 120128"/>
                <a:gd name="connsiteX5" fmla="*/ 119804 w 120128"/>
                <a:gd name="connsiteY5" fmla="*/ 110794 h 120128"/>
                <a:gd name="connsiteX6" fmla="*/ 119804 w 120128"/>
                <a:gd name="connsiteY6" fmla="*/ 119904 h 120128"/>
                <a:gd name="connsiteX7" fmla="*/ 115199 w 120128"/>
                <a:gd name="connsiteY7" fmla="*/ 121806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28" h="120128">
                  <a:moveTo>
                    <a:pt x="115199" y="121806"/>
                  </a:moveTo>
                  <a:cubicBezTo>
                    <a:pt x="113597" y="121806"/>
                    <a:pt x="111895" y="121205"/>
                    <a:pt x="110694" y="119904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119804" y="110794"/>
                  </a:lnTo>
                  <a:cubicBezTo>
                    <a:pt x="122306" y="113297"/>
                    <a:pt x="122306" y="117401"/>
                    <a:pt x="119804" y="119904"/>
                  </a:cubicBezTo>
                  <a:cubicBezTo>
                    <a:pt x="118402" y="121205"/>
                    <a:pt x="116800" y="121806"/>
                    <a:pt x="115199" y="1218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4EC89CF9-3B9E-458E-917D-21DB92E30B16}"/>
                </a:ext>
              </a:extLst>
            </p:cNvPr>
            <p:cNvSpPr/>
            <p:nvPr/>
          </p:nvSpPr>
          <p:spPr>
            <a:xfrm>
              <a:off x="921286" y="2557173"/>
              <a:ext cx="120129" cy="120129"/>
            </a:xfrm>
            <a:custGeom>
              <a:avLst/>
              <a:gdLst>
                <a:gd name="connsiteX0" fmla="*/ 115299 w 120128"/>
                <a:gd name="connsiteY0" fmla="*/ 121806 h 120128"/>
                <a:gd name="connsiteX1" fmla="*/ 110794 w 120128"/>
                <a:gd name="connsiteY1" fmla="*/ 119904 h 120128"/>
                <a:gd name="connsiteX2" fmla="*/ 1877 w 120128"/>
                <a:gd name="connsiteY2" fmla="*/ 10987 h 120128"/>
                <a:gd name="connsiteX3" fmla="*/ 1877 w 120128"/>
                <a:gd name="connsiteY3" fmla="*/ 1877 h 120128"/>
                <a:gd name="connsiteX4" fmla="*/ 10987 w 120128"/>
                <a:gd name="connsiteY4" fmla="*/ 1877 h 120128"/>
                <a:gd name="connsiteX5" fmla="*/ 119904 w 120128"/>
                <a:gd name="connsiteY5" fmla="*/ 110794 h 120128"/>
                <a:gd name="connsiteX6" fmla="*/ 119904 w 120128"/>
                <a:gd name="connsiteY6" fmla="*/ 119904 h 120128"/>
                <a:gd name="connsiteX7" fmla="*/ 115299 w 120128"/>
                <a:gd name="connsiteY7" fmla="*/ 121806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28" h="120128">
                  <a:moveTo>
                    <a:pt x="115299" y="121806"/>
                  </a:moveTo>
                  <a:cubicBezTo>
                    <a:pt x="113697" y="121806"/>
                    <a:pt x="111995" y="121205"/>
                    <a:pt x="110794" y="119904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119904" y="110794"/>
                  </a:lnTo>
                  <a:cubicBezTo>
                    <a:pt x="122406" y="113297"/>
                    <a:pt x="122406" y="117401"/>
                    <a:pt x="119904" y="119904"/>
                  </a:cubicBezTo>
                  <a:cubicBezTo>
                    <a:pt x="118502" y="121205"/>
                    <a:pt x="116900" y="121806"/>
                    <a:pt x="115299" y="1218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FF836947-5B48-4837-ABEC-3DCBCD453FE8}"/>
                </a:ext>
              </a:extLst>
            </p:cNvPr>
            <p:cNvSpPr/>
            <p:nvPr/>
          </p:nvSpPr>
          <p:spPr>
            <a:xfrm>
              <a:off x="970138" y="2557173"/>
              <a:ext cx="120129" cy="120129"/>
            </a:xfrm>
            <a:custGeom>
              <a:avLst/>
              <a:gdLst>
                <a:gd name="connsiteX0" fmla="*/ 115299 w 120128"/>
                <a:gd name="connsiteY0" fmla="*/ 121806 h 120128"/>
                <a:gd name="connsiteX1" fmla="*/ 110794 w 120128"/>
                <a:gd name="connsiteY1" fmla="*/ 119904 h 120128"/>
                <a:gd name="connsiteX2" fmla="*/ 1877 w 120128"/>
                <a:gd name="connsiteY2" fmla="*/ 10987 h 120128"/>
                <a:gd name="connsiteX3" fmla="*/ 1877 w 120128"/>
                <a:gd name="connsiteY3" fmla="*/ 1877 h 120128"/>
                <a:gd name="connsiteX4" fmla="*/ 10987 w 120128"/>
                <a:gd name="connsiteY4" fmla="*/ 1877 h 120128"/>
                <a:gd name="connsiteX5" fmla="*/ 119904 w 120128"/>
                <a:gd name="connsiteY5" fmla="*/ 110794 h 120128"/>
                <a:gd name="connsiteX6" fmla="*/ 119904 w 120128"/>
                <a:gd name="connsiteY6" fmla="*/ 119904 h 120128"/>
                <a:gd name="connsiteX7" fmla="*/ 115299 w 120128"/>
                <a:gd name="connsiteY7" fmla="*/ 121806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128" h="120128">
                  <a:moveTo>
                    <a:pt x="115299" y="121806"/>
                  </a:moveTo>
                  <a:cubicBezTo>
                    <a:pt x="113697" y="121806"/>
                    <a:pt x="111995" y="121205"/>
                    <a:pt x="110794" y="119904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119904" y="110794"/>
                  </a:lnTo>
                  <a:cubicBezTo>
                    <a:pt x="122406" y="113297"/>
                    <a:pt x="122406" y="117401"/>
                    <a:pt x="119904" y="119904"/>
                  </a:cubicBezTo>
                  <a:cubicBezTo>
                    <a:pt x="118602" y="121205"/>
                    <a:pt x="116900" y="121806"/>
                    <a:pt x="115299" y="1218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CEEC042E-B06F-4624-856B-F3C5CCE1054D}"/>
                </a:ext>
              </a:extLst>
            </p:cNvPr>
            <p:cNvSpPr/>
            <p:nvPr/>
          </p:nvSpPr>
          <p:spPr>
            <a:xfrm>
              <a:off x="1018990" y="2557273"/>
              <a:ext cx="10011" cy="10011"/>
            </a:xfrm>
            <a:custGeom>
              <a:avLst/>
              <a:gdLst>
                <a:gd name="connsiteX0" fmla="*/ 12288 w 10010"/>
                <a:gd name="connsiteY0" fmla="*/ 18695 h 10010"/>
                <a:gd name="connsiteX1" fmla="*/ 7783 w 10010"/>
                <a:gd name="connsiteY1" fmla="*/ 16793 h 10010"/>
                <a:gd name="connsiteX2" fmla="*/ 1877 w 10010"/>
                <a:gd name="connsiteY2" fmla="*/ 10887 h 10010"/>
                <a:gd name="connsiteX3" fmla="*/ 1877 w 10010"/>
                <a:gd name="connsiteY3" fmla="*/ 1877 h 10010"/>
                <a:gd name="connsiteX4" fmla="*/ 10887 w 10010"/>
                <a:gd name="connsiteY4" fmla="*/ 1877 h 10010"/>
                <a:gd name="connsiteX5" fmla="*/ 16793 w 10010"/>
                <a:gd name="connsiteY5" fmla="*/ 7783 h 10010"/>
                <a:gd name="connsiteX6" fmla="*/ 16793 w 10010"/>
                <a:gd name="connsiteY6" fmla="*/ 16793 h 10010"/>
                <a:gd name="connsiteX7" fmla="*/ 12288 w 10010"/>
                <a:gd name="connsiteY7" fmla="*/ 18695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10" h="10010">
                  <a:moveTo>
                    <a:pt x="12288" y="18695"/>
                  </a:moveTo>
                  <a:cubicBezTo>
                    <a:pt x="10686" y="18695"/>
                    <a:pt x="8985" y="18094"/>
                    <a:pt x="7783" y="16793"/>
                  </a:cubicBezTo>
                  <a:lnTo>
                    <a:pt x="1877" y="10887"/>
                  </a:lnTo>
                  <a:cubicBezTo>
                    <a:pt x="-626" y="8384"/>
                    <a:pt x="-626" y="4280"/>
                    <a:pt x="1877" y="1877"/>
                  </a:cubicBezTo>
                  <a:cubicBezTo>
                    <a:pt x="4380" y="-626"/>
                    <a:pt x="8384" y="-626"/>
                    <a:pt x="10887" y="1877"/>
                  </a:cubicBezTo>
                  <a:lnTo>
                    <a:pt x="16793" y="7783"/>
                  </a:lnTo>
                  <a:cubicBezTo>
                    <a:pt x="19296" y="10286"/>
                    <a:pt x="19296" y="14390"/>
                    <a:pt x="16793" y="16793"/>
                  </a:cubicBezTo>
                  <a:cubicBezTo>
                    <a:pt x="15592" y="18094"/>
                    <a:pt x="13890" y="18695"/>
                    <a:pt x="12288" y="1869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A9DDC89-F8B9-4DCE-B746-84E3E2D19BF0}"/>
                </a:ext>
              </a:extLst>
            </p:cNvPr>
            <p:cNvSpPr/>
            <p:nvPr/>
          </p:nvSpPr>
          <p:spPr>
            <a:xfrm>
              <a:off x="748475" y="2722826"/>
              <a:ext cx="70075" cy="70075"/>
            </a:xfrm>
            <a:custGeom>
              <a:avLst/>
              <a:gdLst>
                <a:gd name="connsiteX0" fmla="*/ 73579 w 70075"/>
                <a:gd name="connsiteY0" fmla="*/ 79986 h 70075"/>
                <a:gd name="connsiteX1" fmla="*/ 6407 w 70075"/>
                <a:gd name="connsiteY1" fmla="*/ 79986 h 70075"/>
                <a:gd name="connsiteX2" fmla="*/ 0 w 70075"/>
                <a:gd name="connsiteY2" fmla="*/ 73579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3579 w 70075"/>
                <a:gd name="connsiteY5" fmla="*/ 0 h 70075"/>
                <a:gd name="connsiteX6" fmla="*/ 79986 w 70075"/>
                <a:gd name="connsiteY6" fmla="*/ 6407 h 70075"/>
                <a:gd name="connsiteX7" fmla="*/ 79986 w 70075"/>
                <a:gd name="connsiteY7" fmla="*/ 73579 h 70075"/>
                <a:gd name="connsiteX8" fmla="*/ 73579 w 70075"/>
                <a:gd name="connsiteY8" fmla="*/ 79986 h 70075"/>
                <a:gd name="connsiteX9" fmla="*/ 12814 w 70075"/>
                <a:gd name="connsiteY9" fmla="*/ 67172 h 70075"/>
                <a:gd name="connsiteX10" fmla="*/ 67172 w 70075"/>
                <a:gd name="connsiteY10" fmla="*/ 67172 h 70075"/>
                <a:gd name="connsiteX11" fmla="*/ 67172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7172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3579" y="79986"/>
                  </a:moveTo>
                  <a:lnTo>
                    <a:pt x="6407" y="79986"/>
                  </a:lnTo>
                  <a:cubicBezTo>
                    <a:pt x="2903" y="79986"/>
                    <a:pt x="0" y="77083"/>
                    <a:pt x="0" y="7357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3579" y="0"/>
                  </a:lnTo>
                  <a:cubicBezTo>
                    <a:pt x="77083" y="0"/>
                    <a:pt x="79986" y="2903"/>
                    <a:pt x="79986" y="6407"/>
                  </a:cubicBezTo>
                  <a:lnTo>
                    <a:pt x="79986" y="73579"/>
                  </a:lnTo>
                  <a:cubicBezTo>
                    <a:pt x="79986" y="77083"/>
                    <a:pt x="77083" y="79986"/>
                    <a:pt x="73579" y="79986"/>
                  </a:cubicBezTo>
                  <a:close/>
                  <a:moveTo>
                    <a:pt x="12814" y="67172"/>
                  </a:moveTo>
                  <a:lnTo>
                    <a:pt x="67172" y="67172"/>
                  </a:lnTo>
                  <a:lnTo>
                    <a:pt x="67172" y="12814"/>
                  </a:lnTo>
                  <a:lnTo>
                    <a:pt x="12814" y="12814"/>
                  </a:lnTo>
                  <a:lnTo>
                    <a:pt x="12814" y="671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B906DC9E-21DE-438A-A1D1-4B1A1BB92470}"/>
                </a:ext>
              </a:extLst>
            </p:cNvPr>
            <p:cNvSpPr/>
            <p:nvPr/>
          </p:nvSpPr>
          <p:spPr>
            <a:xfrm>
              <a:off x="906545" y="2722826"/>
              <a:ext cx="70075" cy="70075"/>
            </a:xfrm>
            <a:custGeom>
              <a:avLst/>
              <a:gdLst>
                <a:gd name="connsiteX0" fmla="*/ 73579 w 70075"/>
                <a:gd name="connsiteY0" fmla="*/ 79986 h 70075"/>
                <a:gd name="connsiteX1" fmla="*/ 6407 w 70075"/>
                <a:gd name="connsiteY1" fmla="*/ 79986 h 70075"/>
                <a:gd name="connsiteX2" fmla="*/ 0 w 70075"/>
                <a:gd name="connsiteY2" fmla="*/ 73579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3579 w 70075"/>
                <a:gd name="connsiteY5" fmla="*/ 0 h 70075"/>
                <a:gd name="connsiteX6" fmla="*/ 79986 w 70075"/>
                <a:gd name="connsiteY6" fmla="*/ 6407 h 70075"/>
                <a:gd name="connsiteX7" fmla="*/ 79986 w 70075"/>
                <a:gd name="connsiteY7" fmla="*/ 73579 h 70075"/>
                <a:gd name="connsiteX8" fmla="*/ 73579 w 70075"/>
                <a:gd name="connsiteY8" fmla="*/ 79986 h 70075"/>
                <a:gd name="connsiteX9" fmla="*/ 12814 w 70075"/>
                <a:gd name="connsiteY9" fmla="*/ 67172 h 70075"/>
                <a:gd name="connsiteX10" fmla="*/ 67172 w 70075"/>
                <a:gd name="connsiteY10" fmla="*/ 67172 h 70075"/>
                <a:gd name="connsiteX11" fmla="*/ 67172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7172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3579" y="79986"/>
                  </a:moveTo>
                  <a:lnTo>
                    <a:pt x="6407" y="79986"/>
                  </a:lnTo>
                  <a:cubicBezTo>
                    <a:pt x="2903" y="79986"/>
                    <a:pt x="0" y="77083"/>
                    <a:pt x="0" y="7357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3579" y="0"/>
                  </a:lnTo>
                  <a:cubicBezTo>
                    <a:pt x="77083" y="0"/>
                    <a:pt x="79986" y="2903"/>
                    <a:pt x="79986" y="6407"/>
                  </a:cubicBezTo>
                  <a:lnTo>
                    <a:pt x="79986" y="73579"/>
                  </a:lnTo>
                  <a:cubicBezTo>
                    <a:pt x="79986" y="77083"/>
                    <a:pt x="77183" y="79986"/>
                    <a:pt x="73579" y="79986"/>
                  </a:cubicBezTo>
                  <a:close/>
                  <a:moveTo>
                    <a:pt x="12814" y="67172"/>
                  </a:moveTo>
                  <a:lnTo>
                    <a:pt x="67172" y="67172"/>
                  </a:lnTo>
                  <a:lnTo>
                    <a:pt x="67172" y="12814"/>
                  </a:lnTo>
                  <a:lnTo>
                    <a:pt x="12814" y="12814"/>
                  </a:lnTo>
                  <a:lnTo>
                    <a:pt x="12814" y="671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28E6FBD1-7C59-4332-977C-BB1FF5B8EFF0}"/>
                </a:ext>
              </a:extLst>
            </p:cNvPr>
            <p:cNvSpPr/>
            <p:nvPr/>
          </p:nvSpPr>
          <p:spPr>
            <a:xfrm>
              <a:off x="725350" y="2789998"/>
              <a:ext cx="120129" cy="10011"/>
            </a:xfrm>
            <a:custGeom>
              <a:avLst/>
              <a:gdLst>
                <a:gd name="connsiteX0" fmla="*/ 119729 w 120128"/>
                <a:gd name="connsiteY0" fmla="*/ 12814 h 10010"/>
                <a:gd name="connsiteX1" fmla="*/ 6407 w 120128"/>
                <a:gd name="connsiteY1" fmla="*/ 12814 h 10010"/>
                <a:gd name="connsiteX2" fmla="*/ 0 w 120128"/>
                <a:gd name="connsiteY2" fmla="*/ 6407 h 10010"/>
                <a:gd name="connsiteX3" fmla="*/ 6407 w 120128"/>
                <a:gd name="connsiteY3" fmla="*/ 0 h 10010"/>
                <a:gd name="connsiteX4" fmla="*/ 119729 w 120128"/>
                <a:gd name="connsiteY4" fmla="*/ 0 h 10010"/>
                <a:gd name="connsiteX5" fmla="*/ 126135 w 120128"/>
                <a:gd name="connsiteY5" fmla="*/ 6407 h 10010"/>
                <a:gd name="connsiteX6" fmla="*/ 119729 w 12012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128" h="10010">
                  <a:moveTo>
                    <a:pt x="11972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19729" y="0"/>
                  </a:lnTo>
                  <a:cubicBezTo>
                    <a:pt x="123232" y="0"/>
                    <a:pt x="126135" y="2903"/>
                    <a:pt x="126135" y="6407"/>
                  </a:cubicBezTo>
                  <a:cubicBezTo>
                    <a:pt x="126135" y="9911"/>
                    <a:pt x="123232" y="12814"/>
                    <a:pt x="11972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5B02BDD7-71CA-4727-8D49-CE07C8CEF93A}"/>
                </a:ext>
              </a:extLst>
            </p:cNvPr>
            <p:cNvSpPr/>
            <p:nvPr/>
          </p:nvSpPr>
          <p:spPr>
            <a:xfrm>
              <a:off x="884521" y="2789998"/>
              <a:ext cx="120129" cy="10011"/>
            </a:xfrm>
            <a:custGeom>
              <a:avLst/>
              <a:gdLst>
                <a:gd name="connsiteX0" fmla="*/ 119729 w 120128"/>
                <a:gd name="connsiteY0" fmla="*/ 12814 h 10010"/>
                <a:gd name="connsiteX1" fmla="*/ 6407 w 120128"/>
                <a:gd name="connsiteY1" fmla="*/ 12814 h 10010"/>
                <a:gd name="connsiteX2" fmla="*/ 0 w 120128"/>
                <a:gd name="connsiteY2" fmla="*/ 6407 h 10010"/>
                <a:gd name="connsiteX3" fmla="*/ 6407 w 120128"/>
                <a:gd name="connsiteY3" fmla="*/ 0 h 10010"/>
                <a:gd name="connsiteX4" fmla="*/ 119729 w 120128"/>
                <a:gd name="connsiteY4" fmla="*/ 0 h 10010"/>
                <a:gd name="connsiteX5" fmla="*/ 126135 w 120128"/>
                <a:gd name="connsiteY5" fmla="*/ 6407 h 10010"/>
                <a:gd name="connsiteX6" fmla="*/ 119729 w 12012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128" h="10010">
                  <a:moveTo>
                    <a:pt x="11972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19729" y="0"/>
                  </a:lnTo>
                  <a:cubicBezTo>
                    <a:pt x="123232" y="0"/>
                    <a:pt x="126135" y="2903"/>
                    <a:pt x="126135" y="6407"/>
                  </a:cubicBezTo>
                  <a:cubicBezTo>
                    <a:pt x="126135" y="9911"/>
                    <a:pt x="123232" y="12814"/>
                    <a:pt x="11972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9446EB8E-057B-4C73-B534-0608E42D74C7}"/>
                </a:ext>
              </a:extLst>
            </p:cNvPr>
            <p:cNvSpPr/>
            <p:nvPr/>
          </p:nvSpPr>
          <p:spPr>
            <a:xfrm>
              <a:off x="748475" y="2832744"/>
              <a:ext cx="70075" cy="70075"/>
            </a:xfrm>
            <a:custGeom>
              <a:avLst/>
              <a:gdLst>
                <a:gd name="connsiteX0" fmla="*/ 73579 w 70075"/>
                <a:gd name="connsiteY0" fmla="*/ 79986 h 70075"/>
                <a:gd name="connsiteX1" fmla="*/ 6407 w 70075"/>
                <a:gd name="connsiteY1" fmla="*/ 79986 h 70075"/>
                <a:gd name="connsiteX2" fmla="*/ 0 w 70075"/>
                <a:gd name="connsiteY2" fmla="*/ 73579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3579 w 70075"/>
                <a:gd name="connsiteY5" fmla="*/ 0 h 70075"/>
                <a:gd name="connsiteX6" fmla="*/ 79986 w 70075"/>
                <a:gd name="connsiteY6" fmla="*/ 6407 h 70075"/>
                <a:gd name="connsiteX7" fmla="*/ 79986 w 70075"/>
                <a:gd name="connsiteY7" fmla="*/ 73579 h 70075"/>
                <a:gd name="connsiteX8" fmla="*/ 73579 w 70075"/>
                <a:gd name="connsiteY8" fmla="*/ 79986 h 70075"/>
                <a:gd name="connsiteX9" fmla="*/ 12814 w 70075"/>
                <a:gd name="connsiteY9" fmla="*/ 67172 h 70075"/>
                <a:gd name="connsiteX10" fmla="*/ 67172 w 70075"/>
                <a:gd name="connsiteY10" fmla="*/ 67172 h 70075"/>
                <a:gd name="connsiteX11" fmla="*/ 67172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7172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3579" y="79986"/>
                  </a:moveTo>
                  <a:lnTo>
                    <a:pt x="6407" y="79986"/>
                  </a:lnTo>
                  <a:cubicBezTo>
                    <a:pt x="2903" y="79986"/>
                    <a:pt x="0" y="77083"/>
                    <a:pt x="0" y="7357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3579" y="0"/>
                  </a:lnTo>
                  <a:cubicBezTo>
                    <a:pt x="77083" y="0"/>
                    <a:pt x="79986" y="2903"/>
                    <a:pt x="79986" y="6407"/>
                  </a:cubicBezTo>
                  <a:lnTo>
                    <a:pt x="79986" y="73579"/>
                  </a:lnTo>
                  <a:cubicBezTo>
                    <a:pt x="79986" y="77083"/>
                    <a:pt x="77083" y="79986"/>
                    <a:pt x="73579" y="79986"/>
                  </a:cubicBezTo>
                  <a:close/>
                  <a:moveTo>
                    <a:pt x="12814" y="67172"/>
                  </a:moveTo>
                  <a:lnTo>
                    <a:pt x="67172" y="67172"/>
                  </a:lnTo>
                  <a:lnTo>
                    <a:pt x="67172" y="12814"/>
                  </a:lnTo>
                  <a:lnTo>
                    <a:pt x="12814" y="12814"/>
                  </a:lnTo>
                  <a:lnTo>
                    <a:pt x="12814" y="671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B5405331-204C-4D77-B3BF-76738E3AE8F5}"/>
                </a:ext>
              </a:extLst>
            </p:cNvPr>
            <p:cNvSpPr/>
            <p:nvPr/>
          </p:nvSpPr>
          <p:spPr>
            <a:xfrm>
              <a:off x="906545" y="2832744"/>
              <a:ext cx="70075" cy="70075"/>
            </a:xfrm>
            <a:custGeom>
              <a:avLst/>
              <a:gdLst>
                <a:gd name="connsiteX0" fmla="*/ 73579 w 70075"/>
                <a:gd name="connsiteY0" fmla="*/ 79986 h 70075"/>
                <a:gd name="connsiteX1" fmla="*/ 6407 w 70075"/>
                <a:gd name="connsiteY1" fmla="*/ 79986 h 70075"/>
                <a:gd name="connsiteX2" fmla="*/ 0 w 70075"/>
                <a:gd name="connsiteY2" fmla="*/ 73579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3579 w 70075"/>
                <a:gd name="connsiteY5" fmla="*/ 0 h 70075"/>
                <a:gd name="connsiteX6" fmla="*/ 79986 w 70075"/>
                <a:gd name="connsiteY6" fmla="*/ 6407 h 70075"/>
                <a:gd name="connsiteX7" fmla="*/ 79986 w 70075"/>
                <a:gd name="connsiteY7" fmla="*/ 73579 h 70075"/>
                <a:gd name="connsiteX8" fmla="*/ 73579 w 70075"/>
                <a:gd name="connsiteY8" fmla="*/ 79986 h 70075"/>
                <a:gd name="connsiteX9" fmla="*/ 12814 w 70075"/>
                <a:gd name="connsiteY9" fmla="*/ 67172 h 70075"/>
                <a:gd name="connsiteX10" fmla="*/ 67172 w 70075"/>
                <a:gd name="connsiteY10" fmla="*/ 67172 h 70075"/>
                <a:gd name="connsiteX11" fmla="*/ 67172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7172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3579" y="79986"/>
                  </a:moveTo>
                  <a:lnTo>
                    <a:pt x="6407" y="79986"/>
                  </a:lnTo>
                  <a:cubicBezTo>
                    <a:pt x="2903" y="79986"/>
                    <a:pt x="0" y="77083"/>
                    <a:pt x="0" y="7357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3579" y="0"/>
                  </a:lnTo>
                  <a:cubicBezTo>
                    <a:pt x="77083" y="0"/>
                    <a:pt x="79986" y="2903"/>
                    <a:pt x="79986" y="6407"/>
                  </a:cubicBezTo>
                  <a:lnTo>
                    <a:pt x="79986" y="73579"/>
                  </a:lnTo>
                  <a:cubicBezTo>
                    <a:pt x="79986" y="77083"/>
                    <a:pt x="77183" y="79986"/>
                    <a:pt x="73579" y="79986"/>
                  </a:cubicBezTo>
                  <a:close/>
                  <a:moveTo>
                    <a:pt x="12814" y="67172"/>
                  </a:moveTo>
                  <a:lnTo>
                    <a:pt x="67172" y="67172"/>
                  </a:lnTo>
                  <a:lnTo>
                    <a:pt x="67172" y="12814"/>
                  </a:lnTo>
                  <a:lnTo>
                    <a:pt x="12814" y="12814"/>
                  </a:lnTo>
                  <a:lnTo>
                    <a:pt x="12814" y="671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98CB856-C640-4E9E-ACE1-27E8C9F22971}"/>
                </a:ext>
              </a:extLst>
            </p:cNvPr>
            <p:cNvSpPr/>
            <p:nvPr/>
          </p:nvSpPr>
          <p:spPr>
            <a:xfrm>
              <a:off x="725350" y="2899916"/>
              <a:ext cx="120129" cy="10011"/>
            </a:xfrm>
            <a:custGeom>
              <a:avLst/>
              <a:gdLst>
                <a:gd name="connsiteX0" fmla="*/ 119729 w 120128"/>
                <a:gd name="connsiteY0" fmla="*/ 12814 h 10010"/>
                <a:gd name="connsiteX1" fmla="*/ 6407 w 120128"/>
                <a:gd name="connsiteY1" fmla="*/ 12814 h 10010"/>
                <a:gd name="connsiteX2" fmla="*/ 0 w 120128"/>
                <a:gd name="connsiteY2" fmla="*/ 6407 h 10010"/>
                <a:gd name="connsiteX3" fmla="*/ 6407 w 120128"/>
                <a:gd name="connsiteY3" fmla="*/ 0 h 10010"/>
                <a:gd name="connsiteX4" fmla="*/ 119729 w 120128"/>
                <a:gd name="connsiteY4" fmla="*/ 0 h 10010"/>
                <a:gd name="connsiteX5" fmla="*/ 126135 w 120128"/>
                <a:gd name="connsiteY5" fmla="*/ 6407 h 10010"/>
                <a:gd name="connsiteX6" fmla="*/ 119729 w 12012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128" h="10010">
                  <a:moveTo>
                    <a:pt x="11972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19729" y="0"/>
                  </a:lnTo>
                  <a:cubicBezTo>
                    <a:pt x="123232" y="0"/>
                    <a:pt x="126135" y="2903"/>
                    <a:pt x="126135" y="6407"/>
                  </a:cubicBezTo>
                  <a:cubicBezTo>
                    <a:pt x="126135" y="9911"/>
                    <a:pt x="123232" y="12814"/>
                    <a:pt x="11972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53C3EA5A-09BA-46AB-A486-AF3C4F3FC0FA}"/>
                </a:ext>
              </a:extLst>
            </p:cNvPr>
            <p:cNvSpPr/>
            <p:nvPr/>
          </p:nvSpPr>
          <p:spPr>
            <a:xfrm>
              <a:off x="884521" y="2899916"/>
              <a:ext cx="120129" cy="10011"/>
            </a:xfrm>
            <a:custGeom>
              <a:avLst/>
              <a:gdLst>
                <a:gd name="connsiteX0" fmla="*/ 119729 w 120128"/>
                <a:gd name="connsiteY0" fmla="*/ 12814 h 10010"/>
                <a:gd name="connsiteX1" fmla="*/ 6407 w 120128"/>
                <a:gd name="connsiteY1" fmla="*/ 12814 h 10010"/>
                <a:gd name="connsiteX2" fmla="*/ 0 w 120128"/>
                <a:gd name="connsiteY2" fmla="*/ 6407 h 10010"/>
                <a:gd name="connsiteX3" fmla="*/ 6407 w 120128"/>
                <a:gd name="connsiteY3" fmla="*/ 0 h 10010"/>
                <a:gd name="connsiteX4" fmla="*/ 119729 w 120128"/>
                <a:gd name="connsiteY4" fmla="*/ 0 h 10010"/>
                <a:gd name="connsiteX5" fmla="*/ 126135 w 120128"/>
                <a:gd name="connsiteY5" fmla="*/ 6407 h 10010"/>
                <a:gd name="connsiteX6" fmla="*/ 119729 w 12012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128" h="10010">
                  <a:moveTo>
                    <a:pt x="11972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19729" y="0"/>
                  </a:lnTo>
                  <a:cubicBezTo>
                    <a:pt x="123232" y="0"/>
                    <a:pt x="126135" y="2903"/>
                    <a:pt x="126135" y="6407"/>
                  </a:cubicBezTo>
                  <a:cubicBezTo>
                    <a:pt x="126135" y="9911"/>
                    <a:pt x="123232" y="12814"/>
                    <a:pt x="11972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6E4D5422-5767-4922-B7C9-1313F426F077}"/>
                </a:ext>
              </a:extLst>
            </p:cNvPr>
            <p:cNvSpPr/>
            <p:nvPr/>
          </p:nvSpPr>
          <p:spPr>
            <a:xfrm>
              <a:off x="748475" y="2942662"/>
              <a:ext cx="70075" cy="70075"/>
            </a:xfrm>
            <a:custGeom>
              <a:avLst/>
              <a:gdLst>
                <a:gd name="connsiteX0" fmla="*/ 73579 w 70075"/>
                <a:gd name="connsiteY0" fmla="*/ 79986 h 70075"/>
                <a:gd name="connsiteX1" fmla="*/ 6407 w 70075"/>
                <a:gd name="connsiteY1" fmla="*/ 79986 h 70075"/>
                <a:gd name="connsiteX2" fmla="*/ 0 w 70075"/>
                <a:gd name="connsiteY2" fmla="*/ 73579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3579 w 70075"/>
                <a:gd name="connsiteY5" fmla="*/ 0 h 70075"/>
                <a:gd name="connsiteX6" fmla="*/ 79986 w 70075"/>
                <a:gd name="connsiteY6" fmla="*/ 6407 h 70075"/>
                <a:gd name="connsiteX7" fmla="*/ 79986 w 70075"/>
                <a:gd name="connsiteY7" fmla="*/ 73579 h 70075"/>
                <a:gd name="connsiteX8" fmla="*/ 73579 w 70075"/>
                <a:gd name="connsiteY8" fmla="*/ 79986 h 70075"/>
                <a:gd name="connsiteX9" fmla="*/ 12814 w 70075"/>
                <a:gd name="connsiteY9" fmla="*/ 67172 h 70075"/>
                <a:gd name="connsiteX10" fmla="*/ 67172 w 70075"/>
                <a:gd name="connsiteY10" fmla="*/ 67172 h 70075"/>
                <a:gd name="connsiteX11" fmla="*/ 67172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7172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3579" y="79986"/>
                  </a:moveTo>
                  <a:lnTo>
                    <a:pt x="6407" y="79986"/>
                  </a:lnTo>
                  <a:cubicBezTo>
                    <a:pt x="2903" y="79986"/>
                    <a:pt x="0" y="77083"/>
                    <a:pt x="0" y="7357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3579" y="0"/>
                  </a:lnTo>
                  <a:cubicBezTo>
                    <a:pt x="77083" y="0"/>
                    <a:pt x="79986" y="2903"/>
                    <a:pt x="79986" y="6407"/>
                  </a:cubicBezTo>
                  <a:lnTo>
                    <a:pt x="79986" y="73579"/>
                  </a:lnTo>
                  <a:cubicBezTo>
                    <a:pt x="79986" y="77083"/>
                    <a:pt x="77083" y="79986"/>
                    <a:pt x="73579" y="79986"/>
                  </a:cubicBezTo>
                  <a:close/>
                  <a:moveTo>
                    <a:pt x="12814" y="67172"/>
                  </a:moveTo>
                  <a:lnTo>
                    <a:pt x="67172" y="67172"/>
                  </a:lnTo>
                  <a:lnTo>
                    <a:pt x="67172" y="12814"/>
                  </a:lnTo>
                  <a:lnTo>
                    <a:pt x="12814" y="12814"/>
                  </a:lnTo>
                  <a:lnTo>
                    <a:pt x="12814" y="671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8D73E643-3B51-4D41-8BD1-C8377F93146C}"/>
                </a:ext>
              </a:extLst>
            </p:cNvPr>
            <p:cNvSpPr/>
            <p:nvPr/>
          </p:nvSpPr>
          <p:spPr>
            <a:xfrm>
              <a:off x="906545" y="2942662"/>
              <a:ext cx="70075" cy="70075"/>
            </a:xfrm>
            <a:custGeom>
              <a:avLst/>
              <a:gdLst>
                <a:gd name="connsiteX0" fmla="*/ 73579 w 70075"/>
                <a:gd name="connsiteY0" fmla="*/ 79986 h 70075"/>
                <a:gd name="connsiteX1" fmla="*/ 6407 w 70075"/>
                <a:gd name="connsiteY1" fmla="*/ 79986 h 70075"/>
                <a:gd name="connsiteX2" fmla="*/ 0 w 70075"/>
                <a:gd name="connsiteY2" fmla="*/ 73579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3579 w 70075"/>
                <a:gd name="connsiteY5" fmla="*/ 0 h 70075"/>
                <a:gd name="connsiteX6" fmla="*/ 79986 w 70075"/>
                <a:gd name="connsiteY6" fmla="*/ 6407 h 70075"/>
                <a:gd name="connsiteX7" fmla="*/ 79986 w 70075"/>
                <a:gd name="connsiteY7" fmla="*/ 73579 h 70075"/>
                <a:gd name="connsiteX8" fmla="*/ 73579 w 70075"/>
                <a:gd name="connsiteY8" fmla="*/ 79986 h 70075"/>
                <a:gd name="connsiteX9" fmla="*/ 12814 w 70075"/>
                <a:gd name="connsiteY9" fmla="*/ 67172 h 70075"/>
                <a:gd name="connsiteX10" fmla="*/ 67172 w 70075"/>
                <a:gd name="connsiteY10" fmla="*/ 67172 h 70075"/>
                <a:gd name="connsiteX11" fmla="*/ 67172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7172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3579" y="79986"/>
                  </a:moveTo>
                  <a:lnTo>
                    <a:pt x="6407" y="79986"/>
                  </a:lnTo>
                  <a:cubicBezTo>
                    <a:pt x="2903" y="79986"/>
                    <a:pt x="0" y="77083"/>
                    <a:pt x="0" y="7357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3579" y="0"/>
                  </a:lnTo>
                  <a:cubicBezTo>
                    <a:pt x="77083" y="0"/>
                    <a:pt x="79986" y="2903"/>
                    <a:pt x="79986" y="6407"/>
                  </a:cubicBezTo>
                  <a:lnTo>
                    <a:pt x="79986" y="73579"/>
                  </a:lnTo>
                  <a:cubicBezTo>
                    <a:pt x="79986" y="77083"/>
                    <a:pt x="77183" y="79986"/>
                    <a:pt x="73579" y="79986"/>
                  </a:cubicBezTo>
                  <a:close/>
                  <a:moveTo>
                    <a:pt x="12814" y="67172"/>
                  </a:moveTo>
                  <a:lnTo>
                    <a:pt x="67172" y="67172"/>
                  </a:lnTo>
                  <a:lnTo>
                    <a:pt x="67172" y="12814"/>
                  </a:lnTo>
                  <a:lnTo>
                    <a:pt x="12814" y="12814"/>
                  </a:lnTo>
                  <a:lnTo>
                    <a:pt x="12814" y="671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A3DDAA47-63B2-4EC3-9629-0D998628FF6F}"/>
                </a:ext>
              </a:extLst>
            </p:cNvPr>
            <p:cNvSpPr/>
            <p:nvPr/>
          </p:nvSpPr>
          <p:spPr>
            <a:xfrm>
              <a:off x="725350" y="3009834"/>
              <a:ext cx="120129" cy="10011"/>
            </a:xfrm>
            <a:custGeom>
              <a:avLst/>
              <a:gdLst>
                <a:gd name="connsiteX0" fmla="*/ 119729 w 120128"/>
                <a:gd name="connsiteY0" fmla="*/ 12814 h 10010"/>
                <a:gd name="connsiteX1" fmla="*/ 6407 w 120128"/>
                <a:gd name="connsiteY1" fmla="*/ 12814 h 10010"/>
                <a:gd name="connsiteX2" fmla="*/ 0 w 120128"/>
                <a:gd name="connsiteY2" fmla="*/ 6407 h 10010"/>
                <a:gd name="connsiteX3" fmla="*/ 6407 w 120128"/>
                <a:gd name="connsiteY3" fmla="*/ 0 h 10010"/>
                <a:gd name="connsiteX4" fmla="*/ 119729 w 120128"/>
                <a:gd name="connsiteY4" fmla="*/ 0 h 10010"/>
                <a:gd name="connsiteX5" fmla="*/ 126135 w 120128"/>
                <a:gd name="connsiteY5" fmla="*/ 6407 h 10010"/>
                <a:gd name="connsiteX6" fmla="*/ 119729 w 12012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128" h="10010">
                  <a:moveTo>
                    <a:pt x="11972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19729" y="0"/>
                  </a:lnTo>
                  <a:cubicBezTo>
                    <a:pt x="123232" y="0"/>
                    <a:pt x="126135" y="2903"/>
                    <a:pt x="126135" y="6407"/>
                  </a:cubicBezTo>
                  <a:cubicBezTo>
                    <a:pt x="126135" y="9911"/>
                    <a:pt x="123232" y="12814"/>
                    <a:pt x="11972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6797D96-B3E6-4039-9D82-7D347F94F2B3}"/>
                </a:ext>
              </a:extLst>
            </p:cNvPr>
            <p:cNvSpPr/>
            <p:nvPr/>
          </p:nvSpPr>
          <p:spPr>
            <a:xfrm>
              <a:off x="884521" y="3009834"/>
              <a:ext cx="120129" cy="10011"/>
            </a:xfrm>
            <a:custGeom>
              <a:avLst/>
              <a:gdLst>
                <a:gd name="connsiteX0" fmla="*/ 119729 w 120128"/>
                <a:gd name="connsiteY0" fmla="*/ 12814 h 10010"/>
                <a:gd name="connsiteX1" fmla="*/ 6407 w 120128"/>
                <a:gd name="connsiteY1" fmla="*/ 12814 h 10010"/>
                <a:gd name="connsiteX2" fmla="*/ 0 w 120128"/>
                <a:gd name="connsiteY2" fmla="*/ 6407 h 10010"/>
                <a:gd name="connsiteX3" fmla="*/ 6407 w 120128"/>
                <a:gd name="connsiteY3" fmla="*/ 0 h 10010"/>
                <a:gd name="connsiteX4" fmla="*/ 119729 w 120128"/>
                <a:gd name="connsiteY4" fmla="*/ 0 h 10010"/>
                <a:gd name="connsiteX5" fmla="*/ 126135 w 120128"/>
                <a:gd name="connsiteY5" fmla="*/ 6407 h 10010"/>
                <a:gd name="connsiteX6" fmla="*/ 119729 w 12012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128" h="10010">
                  <a:moveTo>
                    <a:pt x="11972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19729" y="0"/>
                  </a:lnTo>
                  <a:cubicBezTo>
                    <a:pt x="123232" y="0"/>
                    <a:pt x="126135" y="2903"/>
                    <a:pt x="126135" y="6407"/>
                  </a:cubicBezTo>
                  <a:cubicBezTo>
                    <a:pt x="126135" y="9911"/>
                    <a:pt x="123232" y="12814"/>
                    <a:pt x="11972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8383E2CB-F332-4ADC-97E9-7694325635A8}"/>
                </a:ext>
              </a:extLst>
            </p:cNvPr>
            <p:cNvSpPr/>
            <p:nvPr/>
          </p:nvSpPr>
          <p:spPr>
            <a:xfrm>
              <a:off x="1059514" y="2923041"/>
              <a:ext cx="60064" cy="170183"/>
            </a:xfrm>
            <a:custGeom>
              <a:avLst/>
              <a:gdLst>
                <a:gd name="connsiteX0" fmla="*/ 34532 w 60064"/>
                <a:gd name="connsiteY0" fmla="*/ 170483 h 170182"/>
                <a:gd name="connsiteX1" fmla="*/ 7603 w 60064"/>
                <a:gd name="connsiteY1" fmla="*/ 157569 h 170182"/>
                <a:gd name="connsiteX2" fmla="*/ 796 w 60064"/>
                <a:gd name="connsiteY2" fmla="*/ 128438 h 170182"/>
                <a:gd name="connsiteX3" fmla="*/ 28225 w 60064"/>
                <a:gd name="connsiteY3" fmla="*/ 5005 h 170182"/>
                <a:gd name="connsiteX4" fmla="*/ 34532 w 60064"/>
                <a:gd name="connsiteY4" fmla="*/ 0 h 170182"/>
                <a:gd name="connsiteX5" fmla="*/ 34532 w 60064"/>
                <a:gd name="connsiteY5" fmla="*/ 0 h 170182"/>
                <a:gd name="connsiteX6" fmla="*/ 40839 w 60064"/>
                <a:gd name="connsiteY6" fmla="*/ 5005 h 170182"/>
                <a:gd name="connsiteX7" fmla="*/ 52351 w 60064"/>
                <a:gd name="connsiteY7" fmla="*/ 56961 h 170182"/>
                <a:gd name="connsiteX8" fmla="*/ 47446 w 60064"/>
                <a:gd name="connsiteY8" fmla="*/ 64569 h 170182"/>
                <a:gd name="connsiteX9" fmla="*/ 39837 w 60064"/>
                <a:gd name="connsiteY9" fmla="*/ 59664 h 170182"/>
                <a:gd name="connsiteX10" fmla="*/ 34532 w 60064"/>
                <a:gd name="connsiteY10" fmla="*/ 35838 h 170182"/>
                <a:gd name="connsiteX11" fmla="*/ 13409 w 60064"/>
                <a:gd name="connsiteY11" fmla="*/ 131041 h 170182"/>
                <a:gd name="connsiteX12" fmla="*/ 17614 w 60064"/>
                <a:gd name="connsiteY12" fmla="*/ 149360 h 170182"/>
                <a:gd name="connsiteX13" fmla="*/ 34532 w 60064"/>
                <a:gd name="connsiteY13" fmla="*/ 157469 h 170182"/>
                <a:gd name="connsiteX14" fmla="*/ 54353 w 60064"/>
                <a:gd name="connsiteY14" fmla="*/ 144655 h 170182"/>
                <a:gd name="connsiteX15" fmla="*/ 62862 w 60064"/>
                <a:gd name="connsiteY15" fmla="*/ 141452 h 170182"/>
                <a:gd name="connsiteX16" fmla="*/ 66066 w 60064"/>
                <a:gd name="connsiteY16" fmla="*/ 149961 h 170182"/>
                <a:gd name="connsiteX17" fmla="*/ 34532 w 60064"/>
                <a:gd name="connsiteY17" fmla="*/ 170483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064" h="170182">
                  <a:moveTo>
                    <a:pt x="34532" y="170483"/>
                  </a:moveTo>
                  <a:cubicBezTo>
                    <a:pt x="24020" y="170483"/>
                    <a:pt x="14210" y="165778"/>
                    <a:pt x="7603" y="157569"/>
                  </a:cubicBezTo>
                  <a:cubicBezTo>
                    <a:pt x="996" y="149360"/>
                    <a:pt x="-1407" y="138749"/>
                    <a:pt x="796" y="128438"/>
                  </a:cubicBezTo>
                  <a:lnTo>
                    <a:pt x="28225" y="5005"/>
                  </a:lnTo>
                  <a:cubicBezTo>
                    <a:pt x="28926" y="2102"/>
                    <a:pt x="31529" y="0"/>
                    <a:pt x="34532" y="0"/>
                  </a:cubicBezTo>
                  <a:lnTo>
                    <a:pt x="34532" y="0"/>
                  </a:lnTo>
                  <a:cubicBezTo>
                    <a:pt x="37535" y="0"/>
                    <a:pt x="40138" y="2102"/>
                    <a:pt x="40839" y="5005"/>
                  </a:cubicBezTo>
                  <a:lnTo>
                    <a:pt x="52351" y="56961"/>
                  </a:lnTo>
                  <a:cubicBezTo>
                    <a:pt x="53152" y="60465"/>
                    <a:pt x="50949" y="63868"/>
                    <a:pt x="47446" y="64569"/>
                  </a:cubicBezTo>
                  <a:cubicBezTo>
                    <a:pt x="43942" y="65370"/>
                    <a:pt x="40538" y="63168"/>
                    <a:pt x="39837" y="59664"/>
                  </a:cubicBezTo>
                  <a:lnTo>
                    <a:pt x="34532" y="35838"/>
                  </a:lnTo>
                  <a:lnTo>
                    <a:pt x="13409" y="131041"/>
                  </a:lnTo>
                  <a:cubicBezTo>
                    <a:pt x="12008" y="137548"/>
                    <a:pt x="13509" y="144155"/>
                    <a:pt x="17614" y="149360"/>
                  </a:cubicBezTo>
                  <a:cubicBezTo>
                    <a:pt x="21718" y="154566"/>
                    <a:pt x="27925" y="157469"/>
                    <a:pt x="34532" y="157469"/>
                  </a:cubicBezTo>
                  <a:cubicBezTo>
                    <a:pt x="43041" y="157469"/>
                    <a:pt x="50849" y="152464"/>
                    <a:pt x="54353" y="144655"/>
                  </a:cubicBezTo>
                  <a:cubicBezTo>
                    <a:pt x="55855" y="141452"/>
                    <a:pt x="59559" y="139950"/>
                    <a:pt x="62862" y="141452"/>
                  </a:cubicBezTo>
                  <a:cubicBezTo>
                    <a:pt x="66066" y="142953"/>
                    <a:pt x="67567" y="146657"/>
                    <a:pt x="66066" y="149961"/>
                  </a:cubicBezTo>
                  <a:cubicBezTo>
                    <a:pt x="60359" y="162474"/>
                    <a:pt x="48046" y="170483"/>
                    <a:pt x="34532" y="17048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FCC6D821-59C1-4FA6-9C7B-8377252AF67F}"/>
                </a:ext>
              </a:extLst>
            </p:cNvPr>
            <p:cNvSpPr/>
            <p:nvPr/>
          </p:nvSpPr>
          <p:spPr>
            <a:xfrm>
              <a:off x="1087639" y="3080711"/>
              <a:ext cx="10011" cy="70075"/>
            </a:xfrm>
            <a:custGeom>
              <a:avLst/>
              <a:gdLst>
                <a:gd name="connsiteX0" fmla="*/ 6407 w 10010"/>
                <a:gd name="connsiteY0" fmla="*/ 78785 h 70075"/>
                <a:gd name="connsiteX1" fmla="*/ 0 w 10010"/>
                <a:gd name="connsiteY1" fmla="*/ 72378 h 70075"/>
                <a:gd name="connsiteX2" fmla="*/ 0 w 10010"/>
                <a:gd name="connsiteY2" fmla="*/ 6407 h 70075"/>
                <a:gd name="connsiteX3" fmla="*/ 6407 w 10010"/>
                <a:gd name="connsiteY3" fmla="*/ 0 h 70075"/>
                <a:gd name="connsiteX4" fmla="*/ 12814 w 10010"/>
                <a:gd name="connsiteY4" fmla="*/ 6407 h 70075"/>
                <a:gd name="connsiteX5" fmla="*/ 12814 w 10010"/>
                <a:gd name="connsiteY5" fmla="*/ 72378 h 70075"/>
                <a:gd name="connsiteX6" fmla="*/ 6407 w 10010"/>
                <a:gd name="connsiteY6" fmla="*/ 78785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70075">
                  <a:moveTo>
                    <a:pt x="6407" y="78785"/>
                  </a:moveTo>
                  <a:cubicBezTo>
                    <a:pt x="2903" y="78785"/>
                    <a:pt x="0" y="75881"/>
                    <a:pt x="0" y="723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72378"/>
                  </a:lnTo>
                  <a:cubicBezTo>
                    <a:pt x="12814" y="75881"/>
                    <a:pt x="9911" y="78785"/>
                    <a:pt x="6407" y="7878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C8A2236-DC64-454E-8204-20E32F8E0E2C}"/>
                </a:ext>
              </a:extLst>
            </p:cNvPr>
            <p:cNvSpPr/>
            <p:nvPr/>
          </p:nvSpPr>
          <p:spPr>
            <a:xfrm>
              <a:off x="1087611" y="2871185"/>
              <a:ext cx="80086" cy="200215"/>
            </a:xfrm>
            <a:custGeom>
              <a:avLst/>
              <a:gdLst>
                <a:gd name="connsiteX0" fmla="*/ 41072 w 80085"/>
                <a:gd name="connsiteY0" fmla="*/ 206922 h 200214"/>
                <a:gd name="connsiteX1" fmla="*/ 9038 w 80085"/>
                <a:gd name="connsiteY1" fmla="*/ 191606 h 200214"/>
                <a:gd name="connsiteX2" fmla="*/ 1029 w 80085"/>
                <a:gd name="connsiteY2" fmla="*/ 156969 h 200214"/>
                <a:gd name="connsiteX3" fmla="*/ 34866 w 80085"/>
                <a:gd name="connsiteY3" fmla="*/ 5005 h 200214"/>
                <a:gd name="connsiteX4" fmla="*/ 41072 w 80085"/>
                <a:gd name="connsiteY4" fmla="*/ 0 h 200214"/>
                <a:gd name="connsiteX5" fmla="*/ 47279 w 80085"/>
                <a:gd name="connsiteY5" fmla="*/ 5005 h 200214"/>
                <a:gd name="connsiteX6" fmla="*/ 81115 w 80085"/>
                <a:gd name="connsiteY6" fmla="*/ 156969 h 200214"/>
                <a:gd name="connsiteX7" fmla="*/ 73107 w 80085"/>
                <a:gd name="connsiteY7" fmla="*/ 191606 h 200214"/>
                <a:gd name="connsiteX8" fmla="*/ 41072 w 80085"/>
                <a:gd name="connsiteY8" fmla="*/ 206922 h 200214"/>
                <a:gd name="connsiteX9" fmla="*/ 41072 w 80085"/>
                <a:gd name="connsiteY9" fmla="*/ 35939 h 200214"/>
                <a:gd name="connsiteX10" fmla="*/ 13543 w 80085"/>
                <a:gd name="connsiteY10" fmla="*/ 159872 h 200214"/>
                <a:gd name="connsiteX11" fmla="*/ 19049 w 80085"/>
                <a:gd name="connsiteY11" fmla="*/ 183697 h 200214"/>
                <a:gd name="connsiteX12" fmla="*/ 41072 w 80085"/>
                <a:gd name="connsiteY12" fmla="*/ 194309 h 200214"/>
                <a:gd name="connsiteX13" fmla="*/ 63096 w 80085"/>
                <a:gd name="connsiteY13" fmla="*/ 183697 h 200214"/>
                <a:gd name="connsiteX14" fmla="*/ 68602 w 80085"/>
                <a:gd name="connsiteY14" fmla="*/ 159872 h 200214"/>
                <a:gd name="connsiteX15" fmla="*/ 41072 w 80085"/>
                <a:gd name="connsiteY15" fmla="*/ 35939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0085" h="200214">
                  <a:moveTo>
                    <a:pt x="41072" y="206922"/>
                  </a:moveTo>
                  <a:cubicBezTo>
                    <a:pt x="28559" y="206922"/>
                    <a:pt x="16846" y="201316"/>
                    <a:pt x="9038" y="191606"/>
                  </a:cubicBezTo>
                  <a:cubicBezTo>
                    <a:pt x="1230" y="181795"/>
                    <a:pt x="-1774" y="169282"/>
                    <a:pt x="1029" y="156969"/>
                  </a:cubicBezTo>
                  <a:lnTo>
                    <a:pt x="34866" y="5005"/>
                  </a:lnTo>
                  <a:cubicBezTo>
                    <a:pt x="35466" y="2102"/>
                    <a:pt x="38069" y="0"/>
                    <a:pt x="41072" y="0"/>
                  </a:cubicBezTo>
                  <a:cubicBezTo>
                    <a:pt x="44076" y="0"/>
                    <a:pt x="46678" y="2102"/>
                    <a:pt x="47279" y="5005"/>
                  </a:cubicBezTo>
                  <a:lnTo>
                    <a:pt x="81115" y="156969"/>
                  </a:lnTo>
                  <a:cubicBezTo>
                    <a:pt x="83818" y="169182"/>
                    <a:pt x="80915" y="181795"/>
                    <a:pt x="73107" y="191606"/>
                  </a:cubicBezTo>
                  <a:cubicBezTo>
                    <a:pt x="65198" y="201416"/>
                    <a:pt x="53586" y="206922"/>
                    <a:pt x="41072" y="206922"/>
                  </a:cubicBezTo>
                  <a:close/>
                  <a:moveTo>
                    <a:pt x="41072" y="35939"/>
                  </a:moveTo>
                  <a:lnTo>
                    <a:pt x="13543" y="159872"/>
                  </a:lnTo>
                  <a:cubicBezTo>
                    <a:pt x="11641" y="168281"/>
                    <a:pt x="13743" y="176990"/>
                    <a:pt x="19049" y="183697"/>
                  </a:cubicBezTo>
                  <a:cubicBezTo>
                    <a:pt x="24455" y="190404"/>
                    <a:pt x="32463" y="194309"/>
                    <a:pt x="41072" y="194309"/>
                  </a:cubicBezTo>
                  <a:cubicBezTo>
                    <a:pt x="49682" y="194309"/>
                    <a:pt x="57690" y="190505"/>
                    <a:pt x="63096" y="183697"/>
                  </a:cubicBezTo>
                  <a:cubicBezTo>
                    <a:pt x="68502" y="176990"/>
                    <a:pt x="70504" y="168281"/>
                    <a:pt x="68602" y="159872"/>
                  </a:cubicBezTo>
                  <a:lnTo>
                    <a:pt x="41072" y="3593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652BE18-923C-46E2-B006-8665E3E4AE96}"/>
                </a:ext>
              </a:extLst>
            </p:cNvPr>
            <p:cNvSpPr/>
            <p:nvPr/>
          </p:nvSpPr>
          <p:spPr>
            <a:xfrm>
              <a:off x="1122276" y="3065294"/>
              <a:ext cx="10011" cy="90097"/>
            </a:xfrm>
            <a:custGeom>
              <a:avLst/>
              <a:gdLst>
                <a:gd name="connsiteX0" fmla="*/ 6407 w 10010"/>
                <a:gd name="connsiteY0" fmla="*/ 94201 h 90096"/>
                <a:gd name="connsiteX1" fmla="*/ 0 w 10010"/>
                <a:gd name="connsiteY1" fmla="*/ 87794 h 90096"/>
                <a:gd name="connsiteX2" fmla="*/ 0 w 10010"/>
                <a:gd name="connsiteY2" fmla="*/ 6407 h 90096"/>
                <a:gd name="connsiteX3" fmla="*/ 6407 w 10010"/>
                <a:gd name="connsiteY3" fmla="*/ 0 h 90096"/>
                <a:gd name="connsiteX4" fmla="*/ 12814 w 10010"/>
                <a:gd name="connsiteY4" fmla="*/ 6407 h 90096"/>
                <a:gd name="connsiteX5" fmla="*/ 12814 w 10010"/>
                <a:gd name="connsiteY5" fmla="*/ 87794 h 90096"/>
                <a:gd name="connsiteX6" fmla="*/ 6407 w 10010"/>
                <a:gd name="connsiteY6" fmla="*/ 9420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90096">
                  <a:moveTo>
                    <a:pt x="6407" y="94201"/>
                  </a:moveTo>
                  <a:cubicBezTo>
                    <a:pt x="2903" y="94201"/>
                    <a:pt x="0" y="91298"/>
                    <a:pt x="0" y="8779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87794"/>
                  </a:lnTo>
                  <a:cubicBezTo>
                    <a:pt x="12814" y="91298"/>
                    <a:pt x="9911" y="94201"/>
                    <a:pt x="6407" y="9420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9E026E9F-8592-4EC8-8A10-6D6A912BF372}"/>
                </a:ext>
              </a:extLst>
            </p:cNvPr>
            <p:cNvSpPr/>
            <p:nvPr/>
          </p:nvSpPr>
          <p:spPr>
            <a:xfrm>
              <a:off x="612845" y="2923141"/>
              <a:ext cx="60064" cy="170183"/>
            </a:xfrm>
            <a:custGeom>
              <a:avLst/>
              <a:gdLst>
                <a:gd name="connsiteX0" fmla="*/ 32019 w 60064"/>
                <a:gd name="connsiteY0" fmla="*/ 170383 h 170182"/>
                <a:gd name="connsiteX1" fmla="*/ 585 w 60064"/>
                <a:gd name="connsiteY1" fmla="*/ 149961 h 170182"/>
                <a:gd name="connsiteX2" fmla="*/ 3789 w 60064"/>
                <a:gd name="connsiteY2" fmla="*/ 141452 h 170182"/>
                <a:gd name="connsiteX3" fmla="*/ 12298 w 60064"/>
                <a:gd name="connsiteY3" fmla="*/ 144655 h 170182"/>
                <a:gd name="connsiteX4" fmla="*/ 32119 w 60064"/>
                <a:gd name="connsiteY4" fmla="*/ 157469 h 170182"/>
                <a:gd name="connsiteX5" fmla="*/ 49037 w 60064"/>
                <a:gd name="connsiteY5" fmla="*/ 149360 h 170182"/>
                <a:gd name="connsiteX6" fmla="*/ 53342 w 60064"/>
                <a:gd name="connsiteY6" fmla="*/ 131041 h 170182"/>
                <a:gd name="connsiteX7" fmla="*/ 32219 w 60064"/>
                <a:gd name="connsiteY7" fmla="*/ 35838 h 170182"/>
                <a:gd name="connsiteX8" fmla="*/ 26914 w 60064"/>
                <a:gd name="connsiteY8" fmla="*/ 59664 h 170182"/>
                <a:gd name="connsiteX9" fmla="*/ 19305 w 60064"/>
                <a:gd name="connsiteY9" fmla="*/ 64569 h 170182"/>
                <a:gd name="connsiteX10" fmla="*/ 14400 w 60064"/>
                <a:gd name="connsiteY10" fmla="*/ 56961 h 170182"/>
                <a:gd name="connsiteX11" fmla="*/ 25912 w 60064"/>
                <a:gd name="connsiteY11" fmla="*/ 5005 h 170182"/>
                <a:gd name="connsiteX12" fmla="*/ 32219 w 60064"/>
                <a:gd name="connsiteY12" fmla="*/ 0 h 170182"/>
                <a:gd name="connsiteX13" fmla="*/ 38526 w 60064"/>
                <a:gd name="connsiteY13" fmla="*/ 5005 h 170182"/>
                <a:gd name="connsiteX14" fmla="*/ 65955 w 60064"/>
                <a:gd name="connsiteY14" fmla="*/ 128438 h 170182"/>
                <a:gd name="connsiteX15" fmla="*/ 59148 w 60064"/>
                <a:gd name="connsiteY15" fmla="*/ 157469 h 170182"/>
                <a:gd name="connsiteX16" fmla="*/ 32019 w 60064"/>
                <a:gd name="connsiteY16" fmla="*/ 170383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64" h="170182">
                  <a:moveTo>
                    <a:pt x="32019" y="170383"/>
                  </a:moveTo>
                  <a:cubicBezTo>
                    <a:pt x="18505" y="170383"/>
                    <a:pt x="6091" y="162374"/>
                    <a:pt x="585" y="149961"/>
                  </a:cubicBezTo>
                  <a:cubicBezTo>
                    <a:pt x="-916" y="146758"/>
                    <a:pt x="585" y="142953"/>
                    <a:pt x="3789" y="141452"/>
                  </a:cubicBezTo>
                  <a:cubicBezTo>
                    <a:pt x="6992" y="140050"/>
                    <a:pt x="10796" y="141452"/>
                    <a:pt x="12298" y="144655"/>
                  </a:cubicBezTo>
                  <a:cubicBezTo>
                    <a:pt x="15802" y="152464"/>
                    <a:pt x="23610" y="157469"/>
                    <a:pt x="32119" y="157469"/>
                  </a:cubicBezTo>
                  <a:cubicBezTo>
                    <a:pt x="38726" y="157469"/>
                    <a:pt x="44933" y="154466"/>
                    <a:pt x="49037" y="149360"/>
                  </a:cubicBezTo>
                  <a:cubicBezTo>
                    <a:pt x="53142" y="144255"/>
                    <a:pt x="54743" y="137548"/>
                    <a:pt x="53342" y="131041"/>
                  </a:cubicBezTo>
                  <a:lnTo>
                    <a:pt x="32219" y="35838"/>
                  </a:lnTo>
                  <a:lnTo>
                    <a:pt x="26914" y="59664"/>
                  </a:lnTo>
                  <a:cubicBezTo>
                    <a:pt x="26113" y="63068"/>
                    <a:pt x="22709" y="65270"/>
                    <a:pt x="19305" y="64569"/>
                  </a:cubicBezTo>
                  <a:cubicBezTo>
                    <a:pt x="15802" y="63768"/>
                    <a:pt x="13699" y="60365"/>
                    <a:pt x="14400" y="56961"/>
                  </a:cubicBezTo>
                  <a:lnTo>
                    <a:pt x="25912" y="5005"/>
                  </a:lnTo>
                  <a:cubicBezTo>
                    <a:pt x="26613" y="2102"/>
                    <a:pt x="29116" y="0"/>
                    <a:pt x="32219" y="0"/>
                  </a:cubicBezTo>
                  <a:cubicBezTo>
                    <a:pt x="35222" y="0"/>
                    <a:pt x="37825" y="2102"/>
                    <a:pt x="38526" y="5005"/>
                  </a:cubicBezTo>
                  <a:lnTo>
                    <a:pt x="65955" y="128438"/>
                  </a:lnTo>
                  <a:cubicBezTo>
                    <a:pt x="68258" y="138649"/>
                    <a:pt x="65755" y="149260"/>
                    <a:pt x="59148" y="157469"/>
                  </a:cubicBezTo>
                  <a:cubicBezTo>
                    <a:pt x="52341" y="165678"/>
                    <a:pt x="42530" y="170383"/>
                    <a:pt x="32019" y="17038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53A77E59-6C9B-484E-B85D-EDA165FD3514}"/>
                </a:ext>
              </a:extLst>
            </p:cNvPr>
            <p:cNvSpPr/>
            <p:nvPr/>
          </p:nvSpPr>
          <p:spPr>
            <a:xfrm>
              <a:off x="638457" y="3080711"/>
              <a:ext cx="10011" cy="70075"/>
            </a:xfrm>
            <a:custGeom>
              <a:avLst/>
              <a:gdLst>
                <a:gd name="connsiteX0" fmla="*/ 6407 w 10010"/>
                <a:gd name="connsiteY0" fmla="*/ 78785 h 70075"/>
                <a:gd name="connsiteX1" fmla="*/ 0 w 10010"/>
                <a:gd name="connsiteY1" fmla="*/ 72378 h 70075"/>
                <a:gd name="connsiteX2" fmla="*/ 0 w 10010"/>
                <a:gd name="connsiteY2" fmla="*/ 6407 h 70075"/>
                <a:gd name="connsiteX3" fmla="*/ 6407 w 10010"/>
                <a:gd name="connsiteY3" fmla="*/ 0 h 70075"/>
                <a:gd name="connsiteX4" fmla="*/ 12814 w 10010"/>
                <a:gd name="connsiteY4" fmla="*/ 6407 h 70075"/>
                <a:gd name="connsiteX5" fmla="*/ 12814 w 10010"/>
                <a:gd name="connsiteY5" fmla="*/ 72378 h 70075"/>
                <a:gd name="connsiteX6" fmla="*/ 6407 w 10010"/>
                <a:gd name="connsiteY6" fmla="*/ 78785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70075">
                  <a:moveTo>
                    <a:pt x="6407" y="78785"/>
                  </a:moveTo>
                  <a:cubicBezTo>
                    <a:pt x="2903" y="78785"/>
                    <a:pt x="0" y="75881"/>
                    <a:pt x="0" y="723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72378"/>
                  </a:lnTo>
                  <a:cubicBezTo>
                    <a:pt x="12814" y="75881"/>
                    <a:pt x="10011" y="78785"/>
                    <a:pt x="6407" y="7878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C47ADC40-50B5-4F84-BC3C-293666191959}"/>
                </a:ext>
              </a:extLst>
            </p:cNvPr>
            <p:cNvSpPr/>
            <p:nvPr/>
          </p:nvSpPr>
          <p:spPr>
            <a:xfrm>
              <a:off x="569154" y="2871185"/>
              <a:ext cx="80086" cy="200215"/>
            </a:xfrm>
            <a:custGeom>
              <a:avLst/>
              <a:gdLst>
                <a:gd name="connsiteX0" fmla="*/ 41072 w 80085"/>
                <a:gd name="connsiteY0" fmla="*/ 206922 h 200214"/>
                <a:gd name="connsiteX1" fmla="*/ 9038 w 80085"/>
                <a:gd name="connsiteY1" fmla="*/ 191606 h 200214"/>
                <a:gd name="connsiteX2" fmla="*/ 1029 w 80085"/>
                <a:gd name="connsiteY2" fmla="*/ 156969 h 200214"/>
                <a:gd name="connsiteX3" fmla="*/ 34866 w 80085"/>
                <a:gd name="connsiteY3" fmla="*/ 5005 h 200214"/>
                <a:gd name="connsiteX4" fmla="*/ 41072 w 80085"/>
                <a:gd name="connsiteY4" fmla="*/ 0 h 200214"/>
                <a:gd name="connsiteX5" fmla="*/ 41072 w 80085"/>
                <a:gd name="connsiteY5" fmla="*/ 0 h 200214"/>
                <a:gd name="connsiteX6" fmla="*/ 47279 w 80085"/>
                <a:gd name="connsiteY6" fmla="*/ 5005 h 200214"/>
                <a:gd name="connsiteX7" fmla="*/ 81115 w 80085"/>
                <a:gd name="connsiteY7" fmla="*/ 156969 h 200214"/>
                <a:gd name="connsiteX8" fmla="*/ 73107 w 80085"/>
                <a:gd name="connsiteY8" fmla="*/ 191606 h 200214"/>
                <a:gd name="connsiteX9" fmla="*/ 41072 w 80085"/>
                <a:gd name="connsiteY9" fmla="*/ 206922 h 200214"/>
                <a:gd name="connsiteX10" fmla="*/ 41072 w 80085"/>
                <a:gd name="connsiteY10" fmla="*/ 35939 h 200214"/>
                <a:gd name="connsiteX11" fmla="*/ 13543 w 80085"/>
                <a:gd name="connsiteY11" fmla="*/ 159872 h 200214"/>
                <a:gd name="connsiteX12" fmla="*/ 19049 w 80085"/>
                <a:gd name="connsiteY12" fmla="*/ 183697 h 200214"/>
                <a:gd name="connsiteX13" fmla="*/ 41072 w 80085"/>
                <a:gd name="connsiteY13" fmla="*/ 194309 h 200214"/>
                <a:gd name="connsiteX14" fmla="*/ 63096 w 80085"/>
                <a:gd name="connsiteY14" fmla="*/ 183697 h 200214"/>
                <a:gd name="connsiteX15" fmla="*/ 68602 w 80085"/>
                <a:gd name="connsiteY15" fmla="*/ 159872 h 200214"/>
                <a:gd name="connsiteX16" fmla="*/ 41072 w 80085"/>
                <a:gd name="connsiteY16" fmla="*/ 35939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085" h="200214">
                  <a:moveTo>
                    <a:pt x="41072" y="206922"/>
                  </a:moveTo>
                  <a:cubicBezTo>
                    <a:pt x="28559" y="206922"/>
                    <a:pt x="16846" y="201316"/>
                    <a:pt x="9038" y="191606"/>
                  </a:cubicBezTo>
                  <a:cubicBezTo>
                    <a:pt x="1230" y="181795"/>
                    <a:pt x="-1774" y="169282"/>
                    <a:pt x="1029" y="156969"/>
                  </a:cubicBezTo>
                  <a:lnTo>
                    <a:pt x="34866" y="5005"/>
                  </a:lnTo>
                  <a:cubicBezTo>
                    <a:pt x="35466" y="2102"/>
                    <a:pt x="38069" y="0"/>
                    <a:pt x="41072" y="0"/>
                  </a:cubicBezTo>
                  <a:lnTo>
                    <a:pt x="41072" y="0"/>
                  </a:lnTo>
                  <a:cubicBezTo>
                    <a:pt x="44076" y="0"/>
                    <a:pt x="46678" y="2102"/>
                    <a:pt x="47279" y="5005"/>
                  </a:cubicBezTo>
                  <a:lnTo>
                    <a:pt x="81115" y="156969"/>
                  </a:lnTo>
                  <a:cubicBezTo>
                    <a:pt x="83818" y="169182"/>
                    <a:pt x="80915" y="181795"/>
                    <a:pt x="73107" y="191606"/>
                  </a:cubicBezTo>
                  <a:cubicBezTo>
                    <a:pt x="65298" y="201416"/>
                    <a:pt x="53586" y="206922"/>
                    <a:pt x="41072" y="206922"/>
                  </a:cubicBezTo>
                  <a:close/>
                  <a:moveTo>
                    <a:pt x="41072" y="35939"/>
                  </a:moveTo>
                  <a:lnTo>
                    <a:pt x="13543" y="159872"/>
                  </a:lnTo>
                  <a:cubicBezTo>
                    <a:pt x="11641" y="168281"/>
                    <a:pt x="13743" y="176990"/>
                    <a:pt x="19049" y="183697"/>
                  </a:cubicBezTo>
                  <a:cubicBezTo>
                    <a:pt x="24455" y="190404"/>
                    <a:pt x="32463" y="194309"/>
                    <a:pt x="41072" y="194309"/>
                  </a:cubicBezTo>
                  <a:cubicBezTo>
                    <a:pt x="49682" y="194309"/>
                    <a:pt x="57690" y="190505"/>
                    <a:pt x="63096" y="183697"/>
                  </a:cubicBezTo>
                  <a:cubicBezTo>
                    <a:pt x="68502" y="176990"/>
                    <a:pt x="70504" y="168281"/>
                    <a:pt x="68602" y="159872"/>
                  </a:cubicBezTo>
                  <a:lnTo>
                    <a:pt x="41072" y="3593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188FBF4-592B-4C98-B474-0A616F6C0E0E}"/>
                </a:ext>
              </a:extLst>
            </p:cNvPr>
            <p:cNvSpPr/>
            <p:nvPr/>
          </p:nvSpPr>
          <p:spPr>
            <a:xfrm>
              <a:off x="603820" y="3065294"/>
              <a:ext cx="10011" cy="90097"/>
            </a:xfrm>
            <a:custGeom>
              <a:avLst/>
              <a:gdLst>
                <a:gd name="connsiteX0" fmla="*/ 6407 w 10010"/>
                <a:gd name="connsiteY0" fmla="*/ 94201 h 90096"/>
                <a:gd name="connsiteX1" fmla="*/ 0 w 10010"/>
                <a:gd name="connsiteY1" fmla="*/ 87794 h 90096"/>
                <a:gd name="connsiteX2" fmla="*/ 0 w 10010"/>
                <a:gd name="connsiteY2" fmla="*/ 6407 h 90096"/>
                <a:gd name="connsiteX3" fmla="*/ 6407 w 10010"/>
                <a:gd name="connsiteY3" fmla="*/ 0 h 90096"/>
                <a:gd name="connsiteX4" fmla="*/ 12814 w 10010"/>
                <a:gd name="connsiteY4" fmla="*/ 6407 h 90096"/>
                <a:gd name="connsiteX5" fmla="*/ 12814 w 10010"/>
                <a:gd name="connsiteY5" fmla="*/ 87794 h 90096"/>
                <a:gd name="connsiteX6" fmla="*/ 6407 w 10010"/>
                <a:gd name="connsiteY6" fmla="*/ 9420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90096">
                  <a:moveTo>
                    <a:pt x="6407" y="94201"/>
                  </a:moveTo>
                  <a:cubicBezTo>
                    <a:pt x="2903" y="94201"/>
                    <a:pt x="0" y="91298"/>
                    <a:pt x="0" y="8779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87794"/>
                  </a:lnTo>
                  <a:cubicBezTo>
                    <a:pt x="12814" y="91298"/>
                    <a:pt x="9911" y="94201"/>
                    <a:pt x="6407" y="9420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0" name="Group 2099">
            <a:extLst>
              <a:ext uri="{FF2B5EF4-FFF2-40B4-BE49-F238E27FC236}">
                <a16:creationId xmlns:a16="http://schemas.microsoft.com/office/drawing/2014/main" id="{13169377-1E89-4AFB-B0E2-C8ED515D7B69}"/>
              </a:ext>
            </a:extLst>
          </p:cNvPr>
          <p:cNvGrpSpPr/>
          <p:nvPr/>
        </p:nvGrpSpPr>
        <p:grpSpPr>
          <a:xfrm>
            <a:off x="1702517" y="2599894"/>
            <a:ext cx="650699" cy="554495"/>
            <a:chOff x="1702517" y="2599894"/>
            <a:chExt cx="650699" cy="554495"/>
          </a:xfrm>
          <a:solidFill>
            <a:srgbClr val="FFFFFF"/>
          </a:solidFill>
        </p:grpSpPr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85718699-7C0C-4B00-8334-34A70FB35E36}"/>
                </a:ext>
              </a:extLst>
            </p:cNvPr>
            <p:cNvSpPr/>
            <p:nvPr/>
          </p:nvSpPr>
          <p:spPr>
            <a:xfrm>
              <a:off x="1751051" y="2699701"/>
              <a:ext cx="550591" cy="450484"/>
            </a:xfrm>
            <a:custGeom>
              <a:avLst/>
              <a:gdLst>
                <a:gd name="connsiteX0" fmla="*/ 550091 w 550591"/>
                <a:gd name="connsiteY0" fmla="*/ 459794 h 450483"/>
                <a:gd name="connsiteX1" fmla="*/ 6407 w 550591"/>
                <a:gd name="connsiteY1" fmla="*/ 459794 h 450483"/>
                <a:gd name="connsiteX2" fmla="*/ 0 w 550591"/>
                <a:gd name="connsiteY2" fmla="*/ 453387 h 450483"/>
                <a:gd name="connsiteX3" fmla="*/ 0 w 550591"/>
                <a:gd name="connsiteY3" fmla="*/ 6407 h 450483"/>
                <a:gd name="connsiteX4" fmla="*/ 6407 w 550591"/>
                <a:gd name="connsiteY4" fmla="*/ 0 h 450483"/>
                <a:gd name="connsiteX5" fmla="*/ 12814 w 550591"/>
                <a:gd name="connsiteY5" fmla="*/ 6407 h 450483"/>
                <a:gd name="connsiteX6" fmla="*/ 12814 w 550591"/>
                <a:gd name="connsiteY6" fmla="*/ 446980 h 450483"/>
                <a:gd name="connsiteX7" fmla="*/ 543684 w 550591"/>
                <a:gd name="connsiteY7" fmla="*/ 446980 h 450483"/>
                <a:gd name="connsiteX8" fmla="*/ 543684 w 550591"/>
                <a:gd name="connsiteY8" fmla="*/ 6407 h 450483"/>
                <a:gd name="connsiteX9" fmla="*/ 550091 w 550591"/>
                <a:gd name="connsiteY9" fmla="*/ 0 h 450483"/>
                <a:gd name="connsiteX10" fmla="*/ 556498 w 550591"/>
                <a:gd name="connsiteY10" fmla="*/ 6407 h 450483"/>
                <a:gd name="connsiteX11" fmla="*/ 556498 w 550591"/>
                <a:gd name="connsiteY11" fmla="*/ 453387 h 450483"/>
                <a:gd name="connsiteX12" fmla="*/ 550091 w 550591"/>
                <a:gd name="connsiteY12" fmla="*/ 459794 h 450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0591" h="450483">
                  <a:moveTo>
                    <a:pt x="550091" y="459794"/>
                  </a:moveTo>
                  <a:lnTo>
                    <a:pt x="6407" y="459794"/>
                  </a:lnTo>
                  <a:cubicBezTo>
                    <a:pt x="2903" y="459794"/>
                    <a:pt x="0" y="456891"/>
                    <a:pt x="0" y="45338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46980"/>
                  </a:lnTo>
                  <a:lnTo>
                    <a:pt x="543684" y="446980"/>
                  </a:lnTo>
                  <a:lnTo>
                    <a:pt x="543684" y="6407"/>
                  </a:lnTo>
                  <a:cubicBezTo>
                    <a:pt x="543684" y="2903"/>
                    <a:pt x="546587" y="0"/>
                    <a:pt x="550091" y="0"/>
                  </a:cubicBezTo>
                  <a:cubicBezTo>
                    <a:pt x="553594" y="0"/>
                    <a:pt x="556498" y="2903"/>
                    <a:pt x="556498" y="6407"/>
                  </a:cubicBezTo>
                  <a:lnTo>
                    <a:pt x="556498" y="453387"/>
                  </a:lnTo>
                  <a:cubicBezTo>
                    <a:pt x="556498" y="456891"/>
                    <a:pt x="553594" y="459794"/>
                    <a:pt x="550091" y="45979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D7D0E0E6-A05A-4B83-8A49-89EA4EDB4F42}"/>
                </a:ext>
              </a:extLst>
            </p:cNvPr>
            <p:cNvSpPr/>
            <p:nvPr/>
          </p:nvSpPr>
          <p:spPr>
            <a:xfrm>
              <a:off x="1702517" y="2599894"/>
              <a:ext cx="650699" cy="110118"/>
            </a:xfrm>
            <a:custGeom>
              <a:avLst/>
              <a:gdLst>
                <a:gd name="connsiteX0" fmla="*/ 647077 w 650698"/>
                <a:gd name="connsiteY0" fmla="*/ 112621 h 110118"/>
                <a:gd name="connsiteX1" fmla="*/ 6389 w 650698"/>
                <a:gd name="connsiteY1" fmla="*/ 112621 h 110118"/>
                <a:gd name="connsiteX2" fmla="*/ 983 w 650698"/>
                <a:gd name="connsiteY2" fmla="*/ 109618 h 110118"/>
                <a:gd name="connsiteX3" fmla="*/ 683 w 650698"/>
                <a:gd name="connsiteY3" fmla="*/ 103411 h 110118"/>
                <a:gd name="connsiteX4" fmla="*/ 49235 w 650698"/>
                <a:gd name="connsiteY4" fmla="*/ 3604 h 110118"/>
                <a:gd name="connsiteX5" fmla="*/ 55041 w 650698"/>
                <a:gd name="connsiteY5" fmla="*/ 0 h 110118"/>
                <a:gd name="connsiteX6" fmla="*/ 598725 w 650698"/>
                <a:gd name="connsiteY6" fmla="*/ 0 h 110118"/>
                <a:gd name="connsiteX7" fmla="*/ 604531 w 650698"/>
                <a:gd name="connsiteY7" fmla="*/ 3604 h 110118"/>
                <a:gd name="connsiteX8" fmla="*/ 653083 w 650698"/>
                <a:gd name="connsiteY8" fmla="*/ 103411 h 110118"/>
                <a:gd name="connsiteX9" fmla="*/ 652783 w 650698"/>
                <a:gd name="connsiteY9" fmla="*/ 109618 h 110118"/>
                <a:gd name="connsiteX10" fmla="*/ 647077 w 650698"/>
                <a:gd name="connsiteY10" fmla="*/ 112621 h 110118"/>
                <a:gd name="connsiteX11" fmla="*/ 16600 w 650698"/>
                <a:gd name="connsiteY11" fmla="*/ 99807 h 110118"/>
                <a:gd name="connsiteX12" fmla="*/ 636866 w 650698"/>
                <a:gd name="connsiteY12" fmla="*/ 99807 h 110118"/>
                <a:gd name="connsiteX13" fmla="*/ 594620 w 650698"/>
                <a:gd name="connsiteY13" fmla="*/ 12814 h 110118"/>
                <a:gd name="connsiteX14" fmla="*/ 58945 w 650698"/>
                <a:gd name="connsiteY14" fmla="*/ 12814 h 110118"/>
                <a:gd name="connsiteX15" fmla="*/ 16600 w 650698"/>
                <a:gd name="connsiteY15" fmla="*/ 99807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0698" h="110118">
                  <a:moveTo>
                    <a:pt x="647077" y="112621"/>
                  </a:moveTo>
                  <a:lnTo>
                    <a:pt x="6389" y="112621"/>
                  </a:lnTo>
                  <a:cubicBezTo>
                    <a:pt x="4186" y="112621"/>
                    <a:pt x="2084" y="111520"/>
                    <a:pt x="983" y="109618"/>
                  </a:cubicBezTo>
                  <a:cubicBezTo>
                    <a:pt x="-218" y="107716"/>
                    <a:pt x="-319" y="105413"/>
                    <a:pt x="683" y="103411"/>
                  </a:cubicBezTo>
                  <a:lnTo>
                    <a:pt x="49235" y="3604"/>
                  </a:lnTo>
                  <a:cubicBezTo>
                    <a:pt x="50336" y="1401"/>
                    <a:pt x="52538" y="0"/>
                    <a:pt x="55041" y="0"/>
                  </a:cubicBezTo>
                  <a:lnTo>
                    <a:pt x="598725" y="0"/>
                  </a:lnTo>
                  <a:cubicBezTo>
                    <a:pt x="601227" y="0"/>
                    <a:pt x="603430" y="1401"/>
                    <a:pt x="604531" y="3604"/>
                  </a:cubicBezTo>
                  <a:lnTo>
                    <a:pt x="653083" y="103411"/>
                  </a:lnTo>
                  <a:cubicBezTo>
                    <a:pt x="654084" y="105413"/>
                    <a:pt x="653884" y="107716"/>
                    <a:pt x="652783" y="109618"/>
                  </a:cubicBezTo>
                  <a:cubicBezTo>
                    <a:pt x="651381" y="111420"/>
                    <a:pt x="649279" y="112621"/>
                    <a:pt x="647077" y="112621"/>
                  </a:cubicBezTo>
                  <a:close/>
                  <a:moveTo>
                    <a:pt x="16600" y="99807"/>
                  </a:moveTo>
                  <a:lnTo>
                    <a:pt x="636866" y="99807"/>
                  </a:lnTo>
                  <a:lnTo>
                    <a:pt x="594620" y="12814"/>
                  </a:lnTo>
                  <a:lnTo>
                    <a:pt x="58945" y="12814"/>
                  </a:lnTo>
                  <a:lnTo>
                    <a:pt x="16600" y="9980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C96C7936-0DD7-46B0-96CD-9EC282668826}"/>
                </a:ext>
              </a:extLst>
            </p:cNvPr>
            <p:cNvSpPr/>
            <p:nvPr/>
          </p:nvSpPr>
          <p:spPr>
            <a:xfrm>
              <a:off x="1782285" y="2763970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814 w 70075"/>
                <a:gd name="connsiteY9" fmla="*/ 66371 h 70075"/>
                <a:gd name="connsiteX10" fmla="*/ 66371 w 70075"/>
                <a:gd name="connsiteY10" fmla="*/ 66371 h 70075"/>
                <a:gd name="connsiteX11" fmla="*/ 66371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282"/>
                    <a:pt x="76282" y="79185"/>
                    <a:pt x="72778" y="79185"/>
                  </a:cubicBezTo>
                  <a:close/>
                  <a:moveTo>
                    <a:pt x="12814" y="66371"/>
                  </a:moveTo>
                  <a:lnTo>
                    <a:pt x="66371" y="66371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811BDC52-F475-42E8-94F5-E7D80ED3A7CF}"/>
                </a:ext>
              </a:extLst>
            </p:cNvPr>
            <p:cNvSpPr/>
            <p:nvPr/>
          </p:nvSpPr>
          <p:spPr>
            <a:xfrm>
              <a:off x="1885996" y="2763970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814 w 70075"/>
                <a:gd name="connsiteY9" fmla="*/ 66371 h 70075"/>
                <a:gd name="connsiteX10" fmla="*/ 66371 w 70075"/>
                <a:gd name="connsiteY10" fmla="*/ 66371 h 70075"/>
                <a:gd name="connsiteX11" fmla="*/ 66371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282"/>
                    <a:pt x="76282" y="79185"/>
                    <a:pt x="72778" y="79185"/>
                  </a:cubicBezTo>
                  <a:close/>
                  <a:moveTo>
                    <a:pt x="12814" y="66371"/>
                  </a:moveTo>
                  <a:lnTo>
                    <a:pt x="66371" y="66371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40C7C3C3-9C16-4D26-AA44-265988D26BED}"/>
                </a:ext>
              </a:extLst>
            </p:cNvPr>
            <p:cNvSpPr/>
            <p:nvPr/>
          </p:nvSpPr>
          <p:spPr>
            <a:xfrm>
              <a:off x="1989708" y="2763970"/>
              <a:ext cx="70075" cy="220236"/>
            </a:xfrm>
            <a:custGeom>
              <a:avLst/>
              <a:gdLst>
                <a:gd name="connsiteX0" fmla="*/ 72778 w 70075"/>
                <a:gd name="connsiteY0" fmla="*/ 223240 h 220236"/>
                <a:gd name="connsiteX1" fmla="*/ 6407 w 70075"/>
                <a:gd name="connsiteY1" fmla="*/ 223240 h 220236"/>
                <a:gd name="connsiteX2" fmla="*/ 0 w 70075"/>
                <a:gd name="connsiteY2" fmla="*/ 216833 h 220236"/>
                <a:gd name="connsiteX3" fmla="*/ 0 w 70075"/>
                <a:gd name="connsiteY3" fmla="*/ 6407 h 220236"/>
                <a:gd name="connsiteX4" fmla="*/ 6407 w 70075"/>
                <a:gd name="connsiteY4" fmla="*/ 0 h 220236"/>
                <a:gd name="connsiteX5" fmla="*/ 72778 w 70075"/>
                <a:gd name="connsiteY5" fmla="*/ 0 h 220236"/>
                <a:gd name="connsiteX6" fmla="*/ 79185 w 70075"/>
                <a:gd name="connsiteY6" fmla="*/ 6407 h 220236"/>
                <a:gd name="connsiteX7" fmla="*/ 79185 w 70075"/>
                <a:gd name="connsiteY7" fmla="*/ 216833 h 220236"/>
                <a:gd name="connsiteX8" fmla="*/ 72778 w 70075"/>
                <a:gd name="connsiteY8" fmla="*/ 223240 h 220236"/>
                <a:gd name="connsiteX9" fmla="*/ 12814 w 70075"/>
                <a:gd name="connsiteY9" fmla="*/ 210426 h 220236"/>
                <a:gd name="connsiteX10" fmla="*/ 66371 w 70075"/>
                <a:gd name="connsiteY10" fmla="*/ 210426 h 220236"/>
                <a:gd name="connsiteX11" fmla="*/ 66371 w 70075"/>
                <a:gd name="connsiteY11" fmla="*/ 12814 h 220236"/>
                <a:gd name="connsiteX12" fmla="*/ 12814 w 70075"/>
                <a:gd name="connsiteY12" fmla="*/ 12814 h 220236"/>
                <a:gd name="connsiteX13" fmla="*/ 12814 w 70075"/>
                <a:gd name="connsiteY13" fmla="*/ 210426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220236">
                  <a:moveTo>
                    <a:pt x="72778" y="223240"/>
                  </a:moveTo>
                  <a:lnTo>
                    <a:pt x="6407" y="223240"/>
                  </a:lnTo>
                  <a:cubicBezTo>
                    <a:pt x="2903" y="223240"/>
                    <a:pt x="0" y="220337"/>
                    <a:pt x="0" y="21683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216833"/>
                  </a:lnTo>
                  <a:cubicBezTo>
                    <a:pt x="79185" y="220337"/>
                    <a:pt x="76282" y="223240"/>
                    <a:pt x="72778" y="223240"/>
                  </a:cubicBezTo>
                  <a:close/>
                  <a:moveTo>
                    <a:pt x="12814" y="210426"/>
                  </a:moveTo>
                  <a:lnTo>
                    <a:pt x="66371" y="210426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21042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D6A15E16-1FB1-40E1-9827-914993022900}"/>
                </a:ext>
              </a:extLst>
            </p:cNvPr>
            <p:cNvSpPr/>
            <p:nvPr/>
          </p:nvSpPr>
          <p:spPr>
            <a:xfrm>
              <a:off x="1989708" y="3004228"/>
              <a:ext cx="70075" cy="150161"/>
            </a:xfrm>
            <a:custGeom>
              <a:avLst/>
              <a:gdLst>
                <a:gd name="connsiteX0" fmla="*/ 72778 w 70075"/>
                <a:gd name="connsiteY0" fmla="*/ 155267 h 150161"/>
                <a:gd name="connsiteX1" fmla="*/ 6407 w 70075"/>
                <a:gd name="connsiteY1" fmla="*/ 155267 h 150161"/>
                <a:gd name="connsiteX2" fmla="*/ 0 w 70075"/>
                <a:gd name="connsiteY2" fmla="*/ 148860 h 150161"/>
                <a:gd name="connsiteX3" fmla="*/ 0 w 70075"/>
                <a:gd name="connsiteY3" fmla="*/ 6407 h 150161"/>
                <a:gd name="connsiteX4" fmla="*/ 6407 w 70075"/>
                <a:gd name="connsiteY4" fmla="*/ 0 h 150161"/>
                <a:gd name="connsiteX5" fmla="*/ 72778 w 70075"/>
                <a:gd name="connsiteY5" fmla="*/ 0 h 150161"/>
                <a:gd name="connsiteX6" fmla="*/ 79185 w 70075"/>
                <a:gd name="connsiteY6" fmla="*/ 6407 h 150161"/>
                <a:gd name="connsiteX7" fmla="*/ 79185 w 70075"/>
                <a:gd name="connsiteY7" fmla="*/ 148860 h 150161"/>
                <a:gd name="connsiteX8" fmla="*/ 72778 w 70075"/>
                <a:gd name="connsiteY8" fmla="*/ 155267 h 150161"/>
                <a:gd name="connsiteX9" fmla="*/ 12814 w 70075"/>
                <a:gd name="connsiteY9" fmla="*/ 142453 h 150161"/>
                <a:gd name="connsiteX10" fmla="*/ 66371 w 70075"/>
                <a:gd name="connsiteY10" fmla="*/ 142453 h 150161"/>
                <a:gd name="connsiteX11" fmla="*/ 66371 w 70075"/>
                <a:gd name="connsiteY11" fmla="*/ 12814 h 150161"/>
                <a:gd name="connsiteX12" fmla="*/ 12814 w 70075"/>
                <a:gd name="connsiteY12" fmla="*/ 12814 h 150161"/>
                <a:gd name="connsiteX13" fmla="*/ 12814 w 70075"/>
                <a:gd name="connsiteY13" fmla="*/ 142453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50161">
                  <a:moveTo>
                    <a:pt x="72778" y="155267"/>
                  </a:moveTo>
                  <a:lnTo>
                    <a:pt x="6407" y="155267"/>
                  </a:lnTo>
                  <a:cubicBezTo>
                    <a:pt x="2903" y="155267"/>
                    <a:pt x="0" y="152363"/>
                    <a:pt x="0" y="14886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148860"/>
                  </a:lnTo>
                  <a:cubicBezTo>
                    <a:pt x="79185" y="152363"/>
                    <a:pt x="76282" y="155267"/>
                    <a:pt x="72778" y="155267"/>
                  </a:cubicBezTo>
                  <a:close/>
                  <a:moveTo>
                    <a:pt x="12814" y="142453"/>
                  </a:moveTo>
                  <a:lnTo>
                    <a:pt x="66371" y="142453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14245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E69B1E7F-5FEC-4799-9B0F-08A3958C7B0F}"/>
                </a:ext>
              </a:extLst>
            </p:cNvPr>
            <p:cNvSpPr/>
            <p:nvPr/>
          </p:nvSpPr>
          <p:spPr>
            <a:xfrm>
              <a:off x="2093419" y="2763970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814 w 70075"/>
                <a:gd name="connsiteY9" fmla="*/ 66371 h 70075"/>
                <a:gd name="connsiteX10" fmla="*/ 66371 w 70075"/>
                <a:gd name="connsiteY10" fmla="*/ 66371 h 70075"/>
                <a:gd name="connsiteX11" fmla="*/ 66371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282"/>
                    <a:pt x="76282" y="79185"/>
                    <a:pt x="72778" y="79185"/>
                  </a:cubicBezTo>
                  <a:close/>
                  <a:moveTo>
                    <a:pt x="12814" y="66371"/>
                  </a:moveTo>
                  <a:lnTo>
                    <a:pt x="66371" y="66371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BBE75B1B-CFEA-4FE3-9D53-9480DEC888F4}"/>
                </a:ext>
              </a:extLst>
            </p:cNvPr>
            <p:cNvSpPr/>
            <p:nvPr/>
          </p:nvSpPr>
          <p:spPr>
            <a:xfrm>
              <a:off x="2197030" y="2763970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914 w 70075"/>
                <a:gd name="connsiteY9" fmla="*/ 66371 h 70075"/>
                <a:gd name="connsiteX10" fmla="*/ 66471 w 70075"/>
                <a:gd name="connsiteY10" fmla="*/ 66371 h 70075"/>
                <a:gd name="connsiteX11" fmla="*/ 66471 w 70075"/>
                <a:gd name="connsiteY11" fmla="*/ 12814 h 70075"/>
                <a:gd name="connsiteX12" fmla="*/ 12914 w 70075"/>
                <a:gd name="connsiteY12" fmla="*/ 12814 h 70075"/>
                <a:gd name="connsiteX13" fmla="*/ 129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282"/>
                    <a:pt x="76382" y="79185"/>
                    <a:pt x="72778" y="79185"/>
                  </a:cubicBezTo>
                  <a:close/>
                  <a:moveTo>
                    <a:pt x="12914" y="66371"/>
                  </a:moveTo>
                  <a:lnTo>
                    <a:pt x="66471" y="66371"/>
                  </a:lnTo>
                  <a:lnTo>
                    <a:pt x="66471" y="12814"/>
                  </a:lnTo>
                  <a:lnTo>
                    <a:pt x="12914" y="12814"/>
                  </a:lnTo>
                  <a:lnTo>
                    <a:pt x="129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96C984D-19A5-402C-91C1-15B9AE58B337}"/>
                </a:ext>
              </a:extLst>
            </p:cNvPr>
            <p:cNvSpPr/>
            <p:nvPr/>
          </p:nvSpPr>
          <p:spPr>
            <a:xfrm>
              <a:off x="1782285" y="2873188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814 w 70075"/>
                <a:gd name="connsiteY9" fmla="*/ 66371 h 70075"/>
                <a:gd name="connsiteX10" fmla="*/ 66371 w 70075"/>
                <a:gd name="connsiteY10" fmla="*/ 66371 h 70075"/>
                <a:gd name="connsiteX11" fmla="*/ 66371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382"/>
                    <a:pt x="76282" y="79185"/>
                    <a:pt x="72778" y="79185"/>
                  </a:cubicBezTo>
                  <a:close/>
                  <a:moveTo>
                    <a:pt x="12814" y="66371"/>
                  </a:moveTo>
                  <a:lnTo>
                    <a:pt x="66371" y="66371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FCA88FED-A1A7-457E-988B-BE859B2D3627}"/>
                </a:ext>
              </a:extLst>
            </p:cNvPr>
            <p:cNvSpPr/>
            <p:nvPr/>
          </p:nvSpPr>
          <p:spPr>
            <a:xfrm>
              <a:off x="1885996" y="2873188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814 w 70075"/>
                <a:gd name="connsiteY9" fmla="*/ 66371 h 70075"/>
                <a:gd name="connsiteX10" fmla="*/ 66371 w 70075"/>
                <a:gd name="connsiteY10" fmla="*/ 66371 h 70075"/>
                <a:gd name="connsiteX11" fmla="*/ 66371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382"/>
                    <a:pt x="76282" y="79185"/>
                    <a:pt x="72778" y="79185"/>
                  </a:cubicBezTo>
                  <a:close/>
                  <a:moveTo>
                    <a:pt x="12814" y="66371"/>
                  </a:moveTo>
                  <a:lnTo>
                    <a:pt x="66371" y="66371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E546C729-37D7-4071-B267-080B27B6D015}"/>
                </a:ext>
              </a:extLst>
            </p:cNvPr>
            <p:cNvSpPr/>
            <p:nvPr/>
          </p:nvSpPr>
          <p:spPr>
            <a:xfrm>
              <a:off x="2093419" y="2873188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814 w 70075"/>
                <a:gd name="connsiteY9" fmla="*/ 66371 h 70075"/>
                <a:gd name="connsiteX10" fmla="*/ 66371 w 70075"/>
                <a:gd name="connsiteY10" fmla="*/ 66371 h 70075"/>
                <a:gd name="connsiteX11" fmla="*/ 66371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382"/>
                    <a:pt x="76282" y="79185"/>
                    <a:pt x="72778" y="79185"/>
                  </a:cubicBezTo>
                  <a:close/>
                  <a:moveTo>
                    <a:pt x="12814" y="66371"/>
                  </a:moveTo>
                  <a:lnTo>
                    <a:pt x="66371" y="66371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98C6F362-5869-4980-A6A1-24CBE4752347}"/>
                </a:ext>
              </a:extLst>
            </p:cNvPr>
            <p:cNvSpPr/>
            <p:nvPr/>
          </p:nvSpPr>
          <p:spPr>
            <a:xfrm>
              <a:off x="2197030" y="2873188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914 w 70075"/>
                <a:gd name="connsiteY9" fmla="*/ 66371 h 70075"/>
                <a:gd name="connsiteX10" fmla="*/ 66471 w 70075"/>
                <a:gd name="connsiteY10" fmla="*/ 66371 h 70075"/>
                <a:gd name="connsiteX11" fmla="*/ 66471 w 70075"/>
                <a:gd name="connsiteY11" fmla="*/ 12814 h 70075"/>
                <a:gd name="connsiteX12" fmla="*/ 12914 w 70075"/>
                <a:gd name="connsiteY12" fmla="*/ 12814 h 70075"/>
                <a:gd name="connsiteX13" fmla="*/ 129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382"/>
                    <a:pt x="76382" y="79185"/>
                    <a:pt x="72778" y="79185"/>
                  </a:cubicBezTo>
                  <a:close/>
                  <a:moveTo>
                    <a:pt x="12914" y="66371"/>
                  </a:moveTo>
                  <a:lnTo>
                    <a:pt x="66471" y="66371"/>
                  </a:lnTo>
                  <a:lnTo>
                    <a:pt x="66471" y="12814"/>
                  </a:lnTo>
                  <a:lnTo>
                    <a:pt x="12914" y="12814"/>
                  </a:lnTo>
                  <a:lnTo>
                    <a:pt x="129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A39DFBA4-F0FA-46B7-8C74-EE1E4DCC75F1}"/>
                </a:ext>
              </a:extLst>
            </p:cNvPr>
            <p:cNvSpPr/>
            <p:nvPr/>
          </p:nvSpPr>
          <p:spPr>
            <a:xfrm>
              <a:off x="1782285" y="2982505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814 w 70075"/>
                <a:gd name="connsiteY9" fmla="*/ 66371 h 70075"/>
                <a:gd name="connsiteX10" fmla="*/ 66371 w 70075"/>
                <a:gd name="connsiteY10" fmla="*/ 66371 h 70075"/>
                <a:gd name="connsiteX11" fmla="*/ 66371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282"/>
                    <a:pt x="76282" y="79185"/>
                    <a:pt x="72778" y="79185"/>
                  </a:cubicBezTo>
                  <a:close/>
                  <a:moveTo>
                    <a:pt x="12814" y="66371"/>
                  </a:moveTo>
                  <a:lnTo>
                    <a:pt x="66371" y="66371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EC3C21FC-D9B9-4A5F-85D3-79EF081666D8}"/>
                </a:ext>
              </a:extLst>
            </p:cNvPr>
            <p:cNvSpPr/>
            <p:nvPr/>
          </p:nvSpPr>
          <p:spPr>
            <a:xfrm>
              <a:off x="1885996" y="2982505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814 w 70075"/>
                <a:gd name="connsiteY9" fmla="*/ 66371 h 70075"/>
                <a:gd name="connsiteX10" fmla="*/ 66371 w 70075"/>
                <a:gd name="connsiteY10" fmla="*/ 66371 h 70075"/>
                <a:gd name="connsiteX11" fmla="*/ 66371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282"/>
                    <a:pt x="76282" y="79185"/>
                    <a:pt x="72778" y="79185"/>
                  </a:cubicBezTo>
                  <a:close/>
                  <a:moveTo>
                    <a:pt x="12814" y="66371"/>
                  </a:moveTo>
                  <a:lnTo>
                    <a:pt x="66371" y="66371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ECE9D12A-2E68-430C-A163-2AD0CBB2EAC6}"/>
                </a:ext>
              </a:extLst>
            </p:cNvPr>
            <p:cNvSpPr/>
            <p:nvPr/>
          </p:nvSpPr>
          <p:spPr>
            <a:xfrm>
              <a:off x="2093419" y="2982505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814 w 70075"/>
                <a:gd name="connsiteY9" fmla="*/ 66371 h 70075"/>
                <a:gd name="connsiteX10" fmla="*/ 66371 w 70075"/>
                <a:gd name="connsiteY10" fmla="*/ 66371 h 70075"/>
                <a:gd name="connsiteX11" fmla="*/ 66371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282"/>
                    <a:pt x="76282" y="79185"/>
                    <a:pt x="72778" y="79185"/>
                  </a:cubicBezTo>
                  <a:close/>
                  <a:moveTo>
                    <a:pt x="12814" y="66371"/>
                  </a:moveTo>
                  <a:lnTo>
                    <a:pt x="66371" y="66371"/>
                  </a:lnTo>
                  <a:lnTo>
                    <a:pt x="66371" y="12814"/>
                  </a:lnTo>
                  <a:lnTo>
                    <a:pt x="12814" y="12814"/>
                  </a:lnTo>
                  <a:lnTo>
                    <a:pt x="128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CAE106A5-7563-420C-842E-196D40EE362F}"/>
                </a:ext>
              </a:extLst>
            </p:cNvPr>
            <p:cNvSpPr/>
            <p:nvPr/>
          </p:nvSpPr>
          <p:spPr>
            <a:xfrm>
              <a:off x="2197030" y="2982505"/>
              <a:ext cx="70075" cy="70075"/>
            </a:xfrm>
            <a:custGeom>
              <a:avLst/>
              <a:gdLst>
                <a:gd name="connsiteX0" fmla="*/ 72778 w 70075"/>
                <a:gd name="connsiteY0" fmla="*/ 79185 h 70075"/>
                <a:gd name="connsiteX1" fmla="*/ 6407 w 70075"/>
                <a:gd name="connsiteY1" fmla="*/ 79185 h 70075"/>
                <a:gd name="connsiteX2" fmla="*/ 0 w 70075"/>
                <a:gd name="connsiteY2" fmla="*/ 72778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72778 w 70075"/>
                <a:gd name="connsiteY5" fmla="*/ 0 h 70075"/>
                <a:gd name="connsiteX6" fmla="*/ 79185 w 70075"/>
                <a:gd name="connsiteY6" fmla="*/ 6407 h 70075"/>
                <a:gd name="connsiteX7" fmla="*/ 79185 w 70075"/>
                <a:gd name="connsiteY7" fmla="*/ 72778 h 70075"/>
                <a:gd name="connsiteX8" fmla="*/ 72778 w 70075"/>
                <a:gd name="connsiteY8" fmla="*/ 79185 h 70075"/>
                <a:gd name="connsiteX9" fmla="*/ 12914 w 70075"/>
                <a:gd name="connsiteY9" fmla="*/ 66371 h 70075"/>
                <a:gd name="connsiteX10" fmla="*/ 66471 w 70075"/>
                <a:gd name="connsiteY10" fmla="*/ 66371 h 70075"/>
                <a:gd name="connsiteX11" fmla="*/ 66471 w 70075"/>
                <a:gd name="connsiteY11" fmla="*/ 12814 h 70075"/>
                <a:gd name="connsiteX12" fmla="*/ 12914 w 70075"/>
                <a:gd name="connsiteY12" fmla="*/ 12814 h 70075"/>
                <a:gd name="connsiteX13" fmla="*/ 12914 w 70075"/>
                <a:gd name="connsiteY13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72778" y="79185"/>
                  </a:moveTo>
                  <a:lnTo>
                    <a:pt x="6407" y="79185"/>
                  </a:lnTo>
                  <a:cubicBezTo>
                    <a:pt x="2903" y="79185"/>
                    <a:pt x="0" y="76282"/>
                    <a:pt x="0" y="727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2778" y="0"/>
                  </a:lnTo>
                  <a:cubicBezTo>
                    <a:pt x="76282" y="0"/>
                    <a:pt x="79185" y="2903"/>
                    <a:pt x="79185" y="6407"/>
                  </a:cubicBezTo>
                  <a:lnTo>
                    <a:pt x="79185" y="72778"/>
                  </a:lnTo>
                  <a:cubicBezTo>
                    <a:pt x="79185" y="76282"/>
                    <a:pt x="76382" y="79185"/>
                    <a:pt x="72778" y="79185"/>
                  </a:cubicBezTo>
                  <a:close/>
                  <a:moveTo>
                    <a:pt x="12914" y="66371"/>
                  </a:moveTo>
                  <a:lnTo>
                    <a:pt x="66471" y="66371"/>
                  </a:lnTo>
                  <a:lnTo>
                    <a:pt x="66471" y="12814"/>
                  </a:lnTo>
                  <a:lnTo>
                    <a:pt x="12914" y="12814"/>
                  </a:lnTo>
                  <a:lnTo>
                    <a:pt x="12914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2048BD56-D9F7-4372-8CEB-CA231FA77307}"/>
                </a:ext>
              </a:extLst>
            </p:cNvPr>
            <p:cNvSpPr/>
            <p:nvPr/>
          </p:nvSpPr>
          <p:spPr>
            <a:xfrm>
              <a:off x="2034656" y="3064793"/>
              <a:ext cx="10011" cy="30032"/>
            </a:xfrm>
            <a:custGeom>
              <a:avLst/>
              <a:gdLst>
                <a:gd name="connsiteX0" fmla="*/ 6407 w 10010"/>
                <a:gd name="connsiteY0" fmla="*/ 36940 h 30032"/>
                <a:gd name="connsiteX1" fmla="*/ 0 w 10010"/>
                <a:gd name="connsiteY1" fmla="*/ 30533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0533 h 30032"/>
                <a:gd name="connsiteX6" fmla="*/ 6407 w 10010"/>
                <a:gd name="connsiteY6" fmla="*/ 36940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6940"/>
                  </a:moveTo>
                  <a:cubicBezTo>
                    <a:pt x="2903" y="36940"/>
                    <a:pt x="0" y="34037"/>
                    <a:pt x="0" y="3053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0533"/>
                  </a:lnTo>
                  <a:cubicBezTo>
                    <a:pt x="12814" y="34037"/>
                    <a:pt x="10011" y="36940"/>
                    <a:pt x="6407" y="3694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9" name="Group 2098">
            <a:extLst>
              <a:ext uri="{FF2B5EF4-FFF2-40B4-BE49-F238E27FC236}">
                <a16:creationId xmlns:a16="http://schemas.microsoft.com/office/drawing/2014/main" id="{A25A376B-5EA7-463D-BB1D-65D2AB981EDC}"/>
              </a:ext>
            </a:extLst>
          </p:cNvPr>
          <p:cNvGrpSpPr/>
          <p:nvPr/>
        </p:nvGrpSpPr>
        <p:grpSpPr>
          <a:xfrm>
            <a:off x="2930336" y="2532522"/>
            <a:ext cx="520559" cy="621167"/>
            <a:chOff x="2930336" y="2532522"/>
            <a:chExt cx="520559" cy="621167"/>
          </a:xfrm>
          <a:solidFill>
            <a:srgbClr val="FFFFFF"/>
          </a:solidFill>
        </p:grpSpPr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07785DCE-E2F7-4C6B-9C82-4D4E6FE44DAC}"/>
                </a:ext>
              </a:extLst>
            </p:cNvPr>
            <p:cNvSpPr/>
            <p:nvPr/>
          </p:nvSpPr>
          <p:spPr>
            <a:xfrm>
              <a:off x="2968859" y="2791700"/>
              <a:ext cx="440473" cy="360387"/>
            </a:xfrm>
            <a:custGeom>
              <a:avLst/>
              <a:gdLst>
                <a:gd name="connsiteX0" fmla="*/ 438070 w 440472"/>
                <a:gd name="connsiteY0" fmla="*/ 367795 h 360386"/>
                <a:gd name="connsiteX1" fmla="*/ 6407 w 440472"/>
                <a:gd name="connsiteY1" fmla="*/ 367795 h 360386"/>
                <a:gd name="connsiteX2" fmla="*/ 0 w 440472"/>
                <a:gd name="connsiteY2" fmla="*/ 361388 h 360386"/>
                <a:gd name="connsiteX3" fmla="*/ 0 w 440472"/>
                <a:gd name="connsiteY3" fmla="*/ 6407 h 360386"/>
                <a:gd name="connsiteX4" fmla="*/ 6407 w 440472"/>
                <a:gd name="connsiteY4" fmla="*/ 0 h 360386"/>
                <a:gd name="connsiteX5" fmla="*/ 12814 w 440472"/>
                <a:gd name="connsiteY5" fmla="*/ 6407 h 360386"/>
                <a:gd name="connsiteX6" fmla="*/ 12814 w 440472"/>
                <a:gd name="connsiteY6" fmla="*/ 354981 h 360386"/>
                <a:gd name="connsiteX7" fmla="*/ 431664 w 440472"/>
                <a:gd name="connsiteY7" fmla="*/ 354981 h 360386"/>
                <a:gd name="connsiteX8" fmla="*/ 431664 w 440472"/>
                <a:gd name="connsiteY8" fmla="*/ 6407 h 360386"/>
                <a:gd name="connsiteX9" fmla="*/ 438070 w 440472"/>
                <a:gd name="connsiteY9" fmla="*/ 0 h 360386"/>
                <a:gd name="connsiteX10" fmla="*/ 444477 w 440472"/>
                <a:gd name="connsiteY10" fmla="*/ 6407 h 360386"/>
                <a:gd name="connsiteX11" fmla="*/ 444477 w 440472"/>
                <a:gd name="connsiteY11" fmla="*/ 361388 h 360386"/>
                <a:gd name="connsiteX12" fmla="*/ 438070 w 440472"/>
                <a:gd name="connsiteY12" fmla="*/ 367795 h 36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40472" h="360386">
                  <a:moveTo>
                    <a:pt x="438070" y="367795"/>
                  </a:moveTo>
                  <a:lnTo>
                    <a:pt x="6407" y="367795"/>
                  </a:lnTo>
                  <a:cubicBezTo>
                    <a:pt x="2903" y="367795"/>
                    <a:pt x="0" y="364892"/>
                    <a:pt x="0" y="36138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54981"/>
                  </a:lnTo>
                  <a:lnTo>
                    <a:pt x="431664" y="354981"/>
                  </a:lnTo>
                  <a:lnTo>
                    <a:pt x="431664" y="6407"/>
                  </a:lnTo>
                  <a:cubicBezTo>
                    <a:pt x="431664" y="2903"/>
                    <a:pt x="434566" y="0"/>
                    <a:pt x="438070" y="0"/>
                  </a:cubicBezTo>
                  <a:cubicBezTo>
                    <a:pt x="441574" y="0"/>
                    <a:pt x="444477" y="2903"/>
                    <a:pt x="444477" y="6407"/>
                  </a:cubicBezTo>
                  <a:lnTo>
                    <a:pt x="444477" y="361388"/>
                  </a:lnTo>
                  <a:cubicBezTo>
                    <a:pt x="444477" y="364892"/>
                    <a:pt x="441574" y="367795"/>
                    <a:pt x="438070" y="36779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4F45CFB4-74A8-4BA4-AEA7-C1256060C1EA}"/>
                </a:ext>
              </a:extLst>
            </p:cNvPr>
            <p:cNvSpPr/>
            <p:nvPr/>
          </p:nvSpPr>
          <p:spPr>
            <a:xfrm>
              <a:off x="2930336" y="2712415"/>
              <a:ext cx="520559" cy="90097"/>
            </a:xfrm>
            <a:custGeom>
              <a:avLst/>
              <a:gdLst>
                <a:gd name="connsiteX0" fmla="*/ 515135 w 520558"/>
                <a:gd name="connsiteY0" fmla="*/ 92099 h 90096"/>
                <a:gd name="connsiteX1" fmla="*/ 6389 w 520558"/>
                <a:gd name="connsiteY1" fmla="*/ 92099 h 90096"/>
                <a:gd name="connsiteX2" fmla="*/ 983 w 520558"/>
                <a:gd name="connsiteY2" fmla="*/ 89096 h 90096"/>
                <a:gd name="connsiteX3" fmla="*/ 683 w 520558"/>
                <a:gd name="connsiteY3" fmla="*/ 82889 h 90096"/>
                <a:gd name="connsiteX4" fmla="*/ 39224 w 520558"/>
                <a:gd name="connsiteY4" fmla="*/ 3604 h 90096"/>
                <a:gd name="connsiteX5" fmla="*/ 45030 w 520558"/>
                <a:gd name="connsiteY5" fmla="*/ 0 h 90096"/>
                <a:gd name="connsiteX6" fmla="*/ 204902 w 520558"/>
                <a:gd name="connsiteY6" fmla="*/ 0 h 90096"/>
                <a:gd name="connsiteX7" fmla="*/ 211309 w 520558"/>
                <a:gd name="connsiteY7" fmla="*/ 6407 h 90096"/>
                <a:gd name="connsiteX8" fmla="*/ 204902 w 520558"/>
                <a:gd name="connsiteY8" fmla="*/ 12814 h 90096"/>
                <a:gd name="connsiteX9" fmla="*/ 49035 w 520558"/>
                <a:gd name="connsiteY9" fmla="*/ 12814 h 90096"/>
                <a:gd name="connsiteX10" fmla="*/ 16800 w 520558"/>
                <a:gd name="connsiteY10" fmla="*/ 79285 h 90096"/>
                <a:gd name="connsiteX11" fmla="*/ 505124 w 520558"/>
                <a:gd name="connsiteY11" fmla="*/ 79285 h 90096"/>
                <a:gd name="connsiteX12" fmla="*/ 472789 w 520558"/>
                <a:gd name="connsiteY12" fmla="*/ 12814 h 90096"/>
                <a:gd name="connsiteX13" fmla="*/ 316922 w 520558"/>
                <a:gd name="connsiteY13" fmla="*/ 12814 h 90096"/>
                <a:gd name="connsiteX14" fmla="*/ 310515 w 520558"/>
                <a:gd name="connsiteY14" fmla="*/ 6407 h 90096"/>
                <a:gd name="connsiteX15" fmla="*/ 316922 w 520558"/>
                <a:gd name="connsiteY15" fmla="*/ 0 h 90096"/>
                <a:gd name="connsiteX16" fmla="*/ 476794 w 520558"/>
                <a:gd name="connsiteY16" fmla="*/ 0 h 90096"/>
                <a:gd name="connsiteX17" fmla="*/ 482600 w 520558"/>
                <a:gd name="connsiteY17" fmla="*/ 3604 h 90096"/>
                <a:gd name="connsiteX18" fmla="*/ 521141 w 520558"/>
                <a:gd name="connsiteY18" fmla="*/ 82889 h 90096"/>
                <a:gd name="connsiteX19" fmla="*/ 520841 w 520558"/>
                <a:gd name="connsiteY19" fmla="*/ 89096 h 90096"/>
                <a:gd name="connsiteX20" fmla="*/ 515135 w 520558"/>
                <a:gd name="connsiteY20" fmla="*/ 92099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0558" h="90096">
                  <a:moveTo>
                    <a:pt x="515135" y="92099"/>
                  </a:moveTo>
                  <a:lnTo>
                    <a:pt x="6389" y="92099"/>
                  </a:lnTo>
                  <a:cubicBezTo>
                    <a:pt x="4186" y="92099"/>
                    <a:pt x="2084" y="90998"/>
                    <a:pt x="983" y="89096"/>
                  </a:cubicBezTo>
                  <a:cubicBezTo>
                    <a:pt x="-218" y="87194"/>
                    <a:pt x="-319" y="84891"/>
                    <a:pt x="683" y="82889"/>
                  </a:cubicBezTo>
                  <a:lnTo>
                    <a:pt x="39224" y="3604"/>
                  </a:lnTo>
                  <a:cubicBezTo>
                    <a:pt x="40325" y="1401"/>
                    <a:pt x="42527" y="0"/>
                    <a:pt x="45030" y="0"/>
                  </a:cubicBezTo>
                  <a:lnTo>
                    <a:pt x="204902" y="0"/>
                  </a:lnTo>
                  <a:cubicBezTo>
                    <a:pt x="208405" y="0"/>
                    <a:pt x="211309" y="2903"/>
                    <a:pt x="211309" y="6407"/>
                  </a:cubicBezTo>
                  <a:cubicBezTo>
                    <a:pt x="211309" y="9911"/>
                    <a:pt x="208405" y="12814"/>
                    <a:pt x="204902" y="12814"/>
                  </a:cubicBezTo>
                  <a:lnTo>
                    <a:pt x="49035" y="12814"/>
                  </a:lnTo>
                  <a:lnTo>
                    <a:pt x="16800" y="79285"/>
                  </a:lnTo>
                  <a:lnTo>
                    <a:pt x="505124" y="79285"/>
                  </a:lnTo>
                  <a:lnTo>
                    <a:pt x="472789" y="12814"/>
                  </a:lnTo>
                  <a:lnTo>
                    <a:pt x="316922" y="12814"/>
                  </a:lnTo>
                  <a:cubicBezTo>
                    <a:pt x="313418" y="12814"/>
                    <a:pt x="310515" y="9911"/>
                    <a:pt x="310515" y="6407"/>
                  </a:cubicBezTo>
                  <a:cubicBezTo>
                    <a:pt x="310515" y="2903"/>
                    <a:pt x="313418" y="0"/>
                    <a:pt x="316922" y="0"/>
                  </a:cubicBezTo>
                  <a:lnTo>
                    <a:pt x="476794" y="0"/>
                  </a:lnTo>
                  <a:cubicBezTo>
                    <a:pt x="479296" y="0"/>
                    <a:pt x="481499" y="1401"/>
                    <a:pt x="482600" y="3604"/>
                  </a:cubicBezTo>
                  <a:lnTo>
                    <a:pt x="521141" y="82889"/>
                  </a:lnTo>
                  <a:cubicBezTo>
                    <a:pt x="522142" y="84891"/>
                    <a:pt x="521942" y="87194"/>
                    <a:pt x="520841" y="89096"/>
                  </a:cubicBezTo>
                  <a:cubicBezTo>
                    <a:pt x="519339" y="90998"/>
                    <a:pt x="517337" y="92099"/>
                    <a:pt x="515135" y="9209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8616FFBA-4257-4B4C-90C0-E66D25748C70}"/>
                </a:ext>
              </a:extLst>
            </p:cNvPr>
            <p:cNvSpPr/>
            <p:nvPr/>
          </p:nvSpPr>
          <p:spPr>
            <a:xfrm>
              <a:off x="2993685" y="2842855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714 w 60064"/>
                <a:gd name="connsiteY9" fmla="*/ 52657 h 60064"/>
                <a:gd name="connsiteX10" fmla="*/ 52556 w 60064"/>
                <a:gd name="connsiteY10" fmla="*/ 52657 h 60064"/>
                <a:gd name="connsiteX11" fmla="*/ 52556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714" y="52657"/>
                  </a:moveTo>
                  <a:lnTo>
                    <a:pt x="52556" y="52657"/>
                  </a:lnTo>
                  <a:lnTo>
                    <a:pt x="52556" y="12814"/>
                  </a:lnTo>
                  <a:lnTo>
                    <a:pt x="12714" y="12814"/>
                  </a:lnTo>
                  <a:lnTo>
                    <a:pt x="127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B8B572A2-2D9D-472D-A443-B7A1476F3F2A}"/>
                </a:ext>
              </a:extLst>
            </p:cNvPr>
            <p:cNvSpPr/>
            <p:nvPr/>
          </p:nvSpPr>
          <p:spPr>
            <a:xfrm>
              <a:off x="3075974" y="2842855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7 w 60064"/>
                <a:gd name="connsiteY10" fmla="*/ 52657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6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7" y="52657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283F3C54-C57C-4655-A386-BA994A199300}"/>
                </a:ext>
              </a:extLst>
            </p:cNvPr>
            <p:cNvSpPr/>
            <p:nvPr/>
          </p:nvSpPr>
          <p:spPr>
            <a:xfrm>
              <a:off x="3158362" y="2842855"/>
              <a:ext cx="60064" cy="170183"/>
            </a:xfrm>
            <a:custGeom>
              <a:avLst/>
              <a:gdLst>
                <a:gd name="connsiteX0" fmla="*/ 59063 w 60064"/>
                <a:gd name="connsiteY0" fmla="*/ 179893 h 170182"/>
                <a:gd name="connsiteX1" fmla="*/ 6407 w 60064"/>
                <a:gd name="connsiteY1" fmla="*/ 179893 h 170182"/>
                <a:gd name="connsiteX2" fmla="*/ 0 w 60064"/>
                <a:gd name="connsiteY2" fmla="*/ 173486 h 170182"/>
                <a:gd name="connsiteX3" fmla="*/ 0 w 60064"/>
                <a:gd name="connsiteY3" fmla="*/ 6407 h 170182"/>
                <a:gd name="connsiteX4" fmla="*/ 6407 w 60064"/>
                <a:gd name="connsiteY4" fmla="*/ 0 h 170182"/>
                <a:gd name="connsiteX5" fmla="*/ 59063 w 60064"/>
                <a:gd name="connsiteY5" fmla="*/ 0 h 170182"/>
                <a:gd name="connsiteX6" fmla="*/ 65470 w 60064"/>
                <a:gd name="connsiteY6" fmla="*/ 6407 h 170182"/>
                <a:gd name="connsiteX7" fmla="*/ 65470 w 60064"/>
                <a:gd name="connsiteY7" fmla="*/ 173486 h 170182"/>
                <a:gd name="connsiteX8" fmla="*/ 59063 w 60064"/>
                <a:gd name="connsiteY8" fmla="*/ 179893 h 170182"/>
                <a:gd name="connsiteX9" fmla="*/ 12814 w 60064"/>
                <a:gd name="connsiteY9" fmla="*/ 166979 h 170182"/>
                <a:gd name="connsiteX10" fmla="*/ 52656 w 60064"/>
                <a:gd name="connsiteY10" fmla="*/ 166979 h 170182"/>
                <a:gd name="connsiteX11" fmla="*/ 52656 w 60064"/>
                <a:gd name="connsiteY11" fmla="*/ 12714 h 170182"/>
                <a:gd name="connsiteX12" fmla="*/ 12814 w 60064"/>
                <a:gd name="connsiteY12" fmla="*/ 12714 h 170182"/>
                <a:gd name="connsiteX13" fmla="*/ 12814 w 60064"/>
                <a:gd name="connsiteY13" fmla="*/ 166979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170182">
                  <a:moveTo>
                    <a:pt x="59063" y="179893"/>
                  </a:moveTo>
                  <a:lnTo>
                    <a:pt x="6407" y="179893"/>
                  </a:lnTo>
                  <a:cubicBezTo>
                    <a:pt x="2903" y="179893"/>
                    <a:pt x="0" y="176990"/>
                    <a:pt x="0" y="17348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173486"/>
                  </a:lnTo>
                  <a:cubicBezTo>
                    <a:pt x="65470" y="176990"/>
                    <a:pt x="62567" y="179893"/>
                    <a:pt x="59063" y="179893"/>
                  </a:cubicBezTo>
                  <a:close/>
                  <a:moveTo>
                    <a:pt x="12814" y="166979"/>
                  </a:moveTo>
                  <a:lnTo>
                    <a:pt x="52656" y="166979"/>
                  </a:lnTo>
                  <a:lnTo>
                    <a:pt x="52656" y="12714"/>
                  </a:lnTo>
                  <a:lnTo>
                    <a:pt x="12814" y="12714"/>
                  </a:lnTo>
                  <a:lnTo>
                    <a:pt x="12814" y="16697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55D81A70-D966-4C95-A501-AE9A1CBAE6DB}"/>
                </a:ext>
              </a:extLst>
            </p:cNvPr>
            <p:cNvSpPr/>
            <p:nvPr/>
          </p:nvSpPr>
          <p:spPr>
            <a:xfrm>
              <a:off x="3158362" y="3033560"/>
              <a:ext cx="60064" cy="120129"/>
            </a:xfrm>
            <a:custGeom>
              <a:avLst/>
              <a:gdLst>
                <a:gd name="connsiteX0" fmla="*/ 59063 w 60064"/>
                <a:gd name="connsiteY0" fmla="*/ 125935 h 120128"/>
                <a:gd name="connsiteX1" fmla="*/ 6407 w 60064"/>
                <a:gd name="connsiteY1" fmla="*/ 125935 h 120128"/>
                <a:gd name="connsiteX2" fmla="*/ 0 w 60064"/>
                <a:gd name="connsiteY2" fmla="*/ 119528 h 120128"/>
                <a:gd name="connsiteX3" fmla="*/ 0 w 60064"/>
                <a:gd name="connsiteY3" fmla="*/ 6407 h 120128"/>
                <a:gd name="connsiteX4" fmla="*/ 6407 w 60064"/>
                <a:gd name="connsiteY4" fmla="*/ 0 h 120128"/>
                <a:gd name="connsiteX5" fmla="*/ 59063 w 60064"/>
                <a:gd name="connsiteY5" fmla="*/ 0 h 120128"/>
                <a:gd name="connsiteX6" fmla="*/ 65470 w 60064"/>
                <a:gd name="connsiteY6" fmla="*/ 6407 h 120128"/>
                <a:gd name="connsiteX7" fmla="*/ 65470 w 60064"/>
                <a:gd name="connsiteY7" fmla="*/ 119528 h 120128"/>
                <a:gd name="connsiteX8" fmla="*/ 59063 w 60064"/>
                <a:gd name="connsiteY8" fmla="*/ 125935 h 120128"/>
                <a:gd name="connsiteX9" fmla="*/ 12814 w 60064"/>
                <a:gd name="connsiteY9" fmla="*/ 113121 h 120128"/>
                <a:gd name="connsiteX10" fmla="*/ 52656 w 60064"/>
                <a:gd name="connsiteY10" fmla="*/ 113121 h 120128"/>
                <a:gd name="connsiteX11" fmla="*/ 52656 w 60064"/>
                <a:gd name="connsiteY11" fmla="*/ 12814 h 120128"/>
                <a:gd name="connsiteX12" fmla="*/ 12814 w 60064"/>
                <a:gd name="connsiteY12" fmla="*/ 12814 h 120128"/>
                <a:gd name="connsiteX13" fmla="*/ 12814 w 60064"/>
                <a:gd name="connsiteY13" fmla="*/ 113121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120128">
                  <a:moveTo>
                    <a:pt x="59063" y="125935"/>
                  </a:moveTo>
                  <a:lnTo>
                    <a:pt x="6407" y="125935"/>
                  </a:lnTo>
                  <a:cubicBezTo>
                    <a:pt x="2903" y="125935"/>
                    <a:pt x="0" y="123032"/>
                    <a:pt x="0" y="11952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119528"/>
                  </a:lnTo>
                  <a:cubicBezTo>
                    <a:pt x="65470" y="123032"/>
                    <a:pt x="62567" y="125935"/>
                    <a:pt x="59063" y="125935"/>
                  </a:cubicBezTo>
                  <a:close/>
                  <a:moveTo>
                    <a:pt x="12814" y="113121"/>
                  </a:moveTo>
                  <a:lnTo>
                    <a:pt x="52656" y="113121"/>
                  </a:lnTo>
                  <a:lnTo>
                    <a:pt x="52656" y="12814"/>
                  </a:lnTo>
                  <a:lnTo>
                    <a:pt x="12814" y="12814"/>
                  </a:lnTo>
                  <a:lnTo>
                    <a:pt x="12814" y="11312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5293214E-C548-4239-9203-8841E1B95A61}"/>
                </a:ext>
              </a:extLst>
            </p:cNvPr>
            <p:cNvSpPr/>
            <p:nvPr/>
          </p:nvSpPr>
          <p:spPr>
            <a:xfrm>
              <a:off x="3240651" y="2842855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6 w 60064"/>
                <a:gd name="connsiteY10" fmla="*/ 52657 h 60064"/>
                <a:gd name="connsiteX11" fmla="*/ 52656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6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6" y="52657"/>
                  </a:lnTo>
                  <a:lnTo>
                    <a:pt x="52656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811863D1-3353-4803-835B-A17E23601B8C}"/>
                </a:ext>
              </a:extLst>
            </p:cNvPr>
            <p:cNvSpPr/>
            <p:nvPr/>
          </p:nvSpPr>
          <p:spPr>
            <a:xfrm>
              <a:off x="3323039" y="2842855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7 w 60064"/>
                <a:gd name="connsiteY10" fmla="*/ 52657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7" y="52657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E689E1C7-9129-4653-9184-30CEF89FC47A}"/>
                </a:ext>
              </a:extLst>
            </p:cNvPr>
            <p:cNvSpPr/>
            <p:nvPr/>
          </p:nvSpPr>
          <p:spPr>
            <a:xfrm>
              <a:off x="2993685" y="2929648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714 w 60064"/>
                <a:gd name="connsiteY9" fmla="*/ 52657 h 60064"/>
                <a:gd name="connsiteX10" fmla="*/ 52556 w 60064"/>
                <a:gd name="connsiteY10" fmla="*/ 52657 h 60064"/>
                <a:gd name="connsiteX11" fmla="*/ 52556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714" y="52657"/>
                  </a:moveTo>
                  <a:lnTo>
                    <a:pt x="52556" y="52657"/>
                  </a:lnTo>
                  <a:lnTo>
                    <a:pt x="52556" y="12814"/>
                  </a:lnTo>
                  <a:lnTo>
                    <a:pt x="12714" y="12814"/>
                  </a:lnTo>
                  <a:lnTo>
                    <a:pt x="127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750ABA1C-C011-4DB7-9DAD-C7ED32898C5B}"/>
                </a:ext>
              </a:extLst>
            </p:cNvPr>
            <p:cNvSpPr/>
            <p:nvPr/>
          </p:nvSpPr>
          <p:spPr>
            <a:xfrm>
              <a:off x="3075974" y="2929648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7 w 60064"/>
                <a:gd name="connsiteY10" fmla="*/ 52657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6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7" y="52657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3FE05C6E-E27E-405D-90DF-7819EEBDC1A7}"/>
                </a:ext>
              </a:extLst>
            </p:cNvPr>
            <p:cNvSpPr/>
            <p:nvPr/>
          </p:nvSpPr>
          <p:spPr>
            <a:xfrm>
              <a:off x="3158362" y="2643141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3 w 60064"/>
                <a:gd name="connsiteY8" fmla="*/ 65470 h 60064"/>
                <a:gd name="connsiteX9" fmla="*/ 12714 w 60064"/>
                <a:gd name="connsiteY9" fmla="*/ 52656 h 60064"/>
                <a:gd name="connsiteX10" fmla="*/ 52556 w 60064"/>
                <a:gd name="connsiteY10" fmla="*/ 52656 h 60064"/>
                <a:gd name="connsiteX11" fmla="*/ 52556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714" y="52656"/>
                  </a:moveTo>
                  <a:lnTo>
                    <a:pt x="52556" y="52656"/>
                  </a:lnTo>
                  <a:lnTo>
                    <a:pt x="52556" y="12814"/>
                  </a:lnTo>
                  <a:lnTo>
                    <a:pt x="12714" y="12814"/>
                  </a:lnTo>
                  <a:lnTo>
                    <a:pt x="127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E0C22BD9-C86A-4BA5-9E6F-7C183E574D82}"/>
                </a:ext>
              </a:extLst>
            </p:cNvPr>
            <p:cNvSpPr/>
            <p:nvPr/>
          </p:nvSpPr>
          <p:spPr>
            <a:xfrm>
              <a:off x="3240651" y="2929648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6 w 60064"/>
                <a:gd name="connsiteY10" fmla="*/ 52657 h 60064"/>
                <a:gd name="connsiteX11" fmla="*/ 52656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6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6" y="52657"/>
                  </a:lnTo>
                  <a:lnTo>
                    <a:pt x="52656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5D015E1C-2E66-442E-93F7-1345AD176B9A}"/>
                </a:ext>
              </a:extLst>
            </p:cNvPr>
            <p:cNvSpPr/>
            <p:nvPr/>
          </p:nvSpPr>
          <p:spPr>
            <a:xfrm>
              <a:off x="3323039" y="2929648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7 w 60064"/>
                <a:gd name="connsiteY10" fmla="*/ 52657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7" y="52657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C1FBBE15-25A2-45D0-A50C-3E586FD9E68B}"/>
                </a:ext>
              </a:extLst>
            </p:cNvPr>
            <p:cNvSpPr/>
            <p:nvPr/>
          </p:nvSpPr>
          <p:spPr>
            <a:xfrm>
              <a:off x="2993685" y="3016341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3 w 60064"/>
                <a:gd name="connsiteY8" fmla="*/ 65470 h 60064"/>
                <a:gd name="connsiteX9" fmla="*/ 12714 w 60064"/>
                <a:gd name="connsiteY9" fmla="*/ 52656 h 60064"/>
                <a:gd name="connsiteX10" fmla="*/ 52556 w 60064"/>
                <a:gd name="connsiteY10" fmla="*/ 52656 h 60064"/>
                <a:gd name="connsiteX11" fmla="*/ 52556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714" y="52656"/>
                  </a:moveTo>
                  <a:lnTo>
                    <a:pt x="52556" y="52656"/>
                  </a:lnTo>
                  <a:lnTo>
                    <a:pt x="52556" y="12814"/>
                  </a:lnTo>
                  <a:lnTo>
                    <a:pt x="12714" y="12814"/>
                  </a:lnTo>
                  <a:lnTo>
                    <a:pt x="127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9155124A-D612-4CCB-B055-D99EC0DF7D18}"/>
                </a:ext>
              </a:extLst>
            </p:cNvPr>
            <p:cNvSpPr/>
            <p:nvPr/>
          </p:nvSpPr>
          <p:spPr>
            <a:xfrm>
              <a:off x="3075974" y="3016341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3 w 60064"/>
                <a:gd name="connsiteY8" fmla="*/ 65470 h 60064"/>
                <a:gd name="connsiteX9" fmla="*/ 12814 w 60064"/>
                <a:gd name="connsiteY9" fmla="*/ 52656 h 60064"/>
                <a:gd name="connsiteX10" fmla="*/ 52657 w 60064"/>
                <a:gd name="connsiteY10" fmla="*/ 52656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667" y="65470"/>
                    <a:pt x="59063" y="65470"/>
                  </a:cubicBezTo>
                  <a:close/>
                  <a:moveTo>
                    <a:pt x="12814" y="52656"/>
                  </a:moveTo>
                  <a:lnTo>
                    <a:pt x="52657" y="52656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F92AC3B3-7AF2-48A6-B0D8-46B9155C7313}"/>
                </a:ext>
              </a:extLst>
            </p:cNvPr>
            <p:cNvSpPr/>
            <p:nvPr/>
          </p:nvSpPr>
          <p:spPr>
            <a:xfrm>
              <a:off x="3240651" y="3016341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3 w 60064"/>
                <a:gd name="connsiteY8" fmla="*/ 65470 h 60064"/>
                <a:gd name="connsiteX9" fmla="*/ 12814 w 60064"/>
                <a:gd name="connsiteY9" fmla="*/ 52656 h 60064"/>
                <a:gd name="connsiteX10" fmla="*/ 52656 w 60064"/>
                <a:gd name="connsiteY10" fmla="*/ 52656 h 60064"/>
                <a:gd name="connsiteX11" fmla="*/ 52656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667" y="65470"/>
                    <a:pt x="59063" y="65470"/>
                  </a:cubicBezTo>
                  <a:close/>
                  <a:moveTo>
                    <a:pt x="12814" y="52656"/>
                  </a:moveTo>
                  <a:lnTo>
                    <a:pt x="52656" y="52656"/>
                  </a:lnTo>
                  <a:lnTo>
                    <a:pt x="52656" y="12814"/>
                  </a:lnTo>
                  <a:lnTo>
                    <a:pt x="12814" y="12814"/>
                  </a:lnTo>
                  <a:lnTo>
                    <a:pt x="128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9944E934-3496-4174-A687-9AB521D23158}"/>
                </a:ext>
              </a:extLst>
            </p:cNvPr>
            <p:cNvSpPr/>
            <p:nvPr/>
          </p:nvSpPr>
          <p:spPr>
            <a:xfrm>
              <a:off x="3323039" y="3016341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3 w 60064"/>
                <a:gd name="connsiteY8" fmla="*/ 65470 h 60064"/>
                <a:gd name="connsiteX9" fmla="*/ 12814 w 60064"/>
                <a:gd name="connsiteY9" fmla="*/ 52656 h 60064"/>
                <a:gd name="connsiteX10" fmla="*/ 52657 w 60064"/>
                <a:gd name="connsiteY10" fmla="*/ 52656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814" y="52656"/>
                  </a:moveTo>
                  <a:lnTo>
                    <a:pt x="52657" y="52656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B58121AF-37A1-48BB-9FDF-E114EB4BB5D7}"/>
                </a:ext>
              </a:extLst>
            </p:cNvPr>
            <p:cNvSpPr/>
            <p:nvPr/>
          </p:nvSpPr>
          <p:spPr>
            <a:xfrm>
              <a:off x="3194001" y="3081711"/>
              <a:ext cx="10011" cy="30032"/>
            </a:xfrm>
            <a:custGeom>
              <a:avLst/>
              <a:gdLst>
                <a:gd name="connsiteX0" fmla="*/ 6407 w 10010"/>
                <a:gd name="connsiteY0" fmla="*/ 31934 h 30032"/>
                <a:gd name="connsiteX1" fmla="*/ 0 w 10010"/>
                <a:gd name="connsiteY1" fmla="*/ 25527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25527 h 30032"/>
                <a:gd name="connsiteX6" fmla="*/ 6407 w 10010"/>
                <a:gd name="connsiteY6" fmla="*/ 31934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1934"/>
                  </a:moveTo>
                  <a:cubicBezTo>
                    <a:pt x="2903" y="31934"/>
                    <a:pt x="0" y="29031"/>
                    <a:pt x="0" y="2552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5527"/>
                  </a:lnTo>
                  <a:cubicBezTo>
                    <a:pt x="12814" y="29031"/>
                    <a:pt x="10011" y="31934"/>
                    <a:pt x="6407" y="3193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B0DEA50B-D552-4317-AF65-F31369E5E7BC}"/>
                </a:ext>
              </a:extLst>
            </p:cNvPr>
            <p:cNvSpPr/>
            <p:nvPr/>
          </p:nvSpPr>
          <p:spPr>
            <a:xfrm>
              <a:off x="3128630" y="2599794"/>
              <a:ext cx="120129" cy="200215"/>
            </a:xfrm>
            <a:custGeom>
              <a:avLst/>
              <a:gdLst>
                <a:gd name="connsiteX0" fmla="*/ 118427 w 120128"/>
                <a:gd name="connsiteY0" fmla="*/ 204720 h 200214"/>
                <a:gd name="connsiteX1" fmla="*/ 6407 w 120128"/>
                <a:gd name="connsiteY1" fmla="*/ 204720 h 200214"/>
                <a:gd name="connsiteX2" fmla="*/ 0 w 120128"/>
                <a:gd name="connsiteY2" fmla="*/ 198313 h 200214"/>
                <a:gd name="connsiteX3" fmla="*/ 0 w 120128"/>
                <a:gd name="connsiteY3" fmla="*/ 6407 h 200214"/>
                <a:gd name="connsiteX4" fmla="*/ 6407 w 120128"/>
                <a:gd name="connsiteY4" fmla="*/ 0 h 200214"/>
                <a:gd name="connsiteX5" fmla="*/ 118427 w 120128"/>
                <a:gd name="connsiteY5" fmla="*/ 0 h 200214"/>
                <a:gd name="connsiteX6" fmla="*/ 124834 w 120128"/>
                <a:gd name="connsiteY6" fmla="*/ 6407 h 200214"/>
                <a:gd name="connsiteX7" fmla="*/ 124834 w 120128"/>
                <a:gd name="connsiteY7" fmla="*/ 198313 h 200214"/>
                <a:gd name="connsiteX8" fmla="*/ 118427 w 120128"/>
                <a:gd name="connsiteY8" fmla="*/ 204720 h 200214"/>
                <a:gd name="connsiteX9" fmla="*/ 12814 w 120128"/>
                <a:gd name="connsiteY9" fmla="*/ 191906 h 200214"/>
                <a:gd name="connsiteX10" fmla="*/ 112020 w 120128"/>
                <a:gd name="connsiteY10" fmla="*/ 191906 h 200214"/>
                <a:gd name="connsiteX11" fmla="*/ 112020 w 120128"/>
                <a:gd name="connsiteY11" fmla="*/ 12814 h 200214"/>
                <a:gd name="connsiteX12" fmla="*/ 12814 w 120128"/>
                <a:gd name="connsiteY12" fmla="*/ 12814 h 200214"/>
                <a:gd name="connsiteX13" fmla="*/ 12814 w 120128"/>
                <a:gd name="connsiteY13" fmla="*/ 191906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128" h="200214">
                  <a:moveTo>
                    <a:pt x="118427" y="204720"/>
                  </a:moveTo>
                  <a:lnTo>
                    <a:pt x="6407" y="204720"/>
                  </a:lnTo>
                  <a:cubicBezTo>
                    <a:pt x="2903" y="204720"/>
                    <a:pt x="0" y="201817"/>
                    <a:pt x="0" y="19831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18427" y="0"/>
                  </a:lnTo>
                  <a:cubicBezTo>
                    <a:pt x="121931" y="0"/>
                    <a:pt x="124834" y="2903"/>
                    <a:pt x="124834" y="6407"/>
                  </a:cubicBezTo>
                  <a:lnTo>
                    <a:pt x="124834" y="198313"/>
                  </a:lnTo>
                  <a:cubicBezTo>
                    <a:pt x="124834" y="201917"/>
                    <a:pt x="121931" y="204720"/>
                    <a:pt x="118427" y="204720"/>
                  </a:cubicBezTo>
                  <a:close/>
                  <a:moveTo>
                    <a:pt x="12814" y="191906"/>
                  </a:moveTo>
                  <a:lnTo>
                    <a:pt x="112020" y="191906"/>
                  </a:lnTo>
                  <a:lnTo>
                    <a:pt x="112020" y="12814"/>
                  </a:lnTo>
                  <a:lnTo>
                    <a:pt x="12814" y="12814"/>
                  </a:lnTo>
                  <a:lnTo>
                    <a:pt x="12814" y="19190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97C39604-FA60-4DB5-9CC6-A2677D4D1B33}"/>
                </a:ext>
              </a:extLst>
            </p:cNvPr>
            <p:cNvSpPr/>
            <p:nvPr/>
          </p:nvSpPr>
          <p:spPr>
            <a:xfrm>
              <a:off x="3102299" y="2532522"/>
              <a:ext cx="170183" cy="80086"/>
            </a:xfrm>
            <a:custGeom>
              <a:avLst/>
              <a:gdLst>
                <a:gd name="connsiteX0" fmla="*/ 171086 w 170182"/>
                <a:gd name="connsiteY0" fmla="*/ 80086 h 80085"/>
                <a:gd name="connsiteX1" fmla="*/ 6409 w 170182"/>
                <a:gd name="connsiteY1" fmla="*/ 80086 h 80085"/>
                <a:gd name="connsiteX2" fmla="*/ 1104 w 170182"/>
                <a:gd name="connsiteY2" fmla="*/ 77283 h 80085"/>
                <a:gd name="connsiteX3" fmla="*/ 403 w 170182"/>
                <a:gd name="connsiteY3" fmla="*/ 71377 h 80085"/>
                <a:gd name="connsiteX4" fmla="*/ 26731 w 170182"/>
                <a:gd name="connsiteY4" fmla="*/ 4104 h 80085"/>
                <a:gd name="connsiteX5" fmla="*/ 32738 w 170182"/>
                <a:gd name="connsiteY5" fmla="*/ 0 h 80085"/>
                <a:gd name="connsiteX6" fmla="*/ 144758 w 170182"/>
                <a:gd name="connsiteY6" fmla="*/ 0 h 80085"/>
                <a:gd name="connsiteX7" fmla="*/ 150765 w 170182"/>
                <a:gd name="connsiteY7" fmla="*/ 4104 h 80085"/>
                <a:gd name="connsiteX8" fmla="*/ 177093 w 170182"/>
                <a:gd name="connsiteY8" fmla="*/ 71377 h 80085"/>
                <a:gd name="connsiteX9" fmla="*/ 176392 w 170182"/>
                <a:gd name="connsiteY9" fmla="*/ 77283 h 80085"/>
                <a:gd name="connsiteX10" fmla="*/ 171086 w 170182"/>
                <a:gd name="connsiteY10" fmla="*/ 80086 h 80085"/>
                <a:gd name="connsiteX11" fmla="*/ 15820 w 170182"/>
                <a:gd name="connsiteY11" fmla="*/ 67272 h 80085"/>
                <a:gd name="connsiteX12" fmla="*/ 161676 w 170182"/>
                <a:gd name="connsiteY12" fmla="*/ 67272 h 80085"/>
                <a:gd name="connsiteX13" fmla="*/ 140353 w 170182"/>
                <a:gd name="connsiteY13" fmla="*/ 12814 h 80085"/>
                <a:gd name="connsiteX14" fmla="*/ 37142 w 170182"/>
                <a:gd name="connsiteY14" fmla="*/ 12814 h 80085"/>
                <a:gd name="connsiteX15" fmla="*/ 15820 w 170182"/>
                <a:gd name="connsiteY15" fmla="*/ 67272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182" h="80085">
                  <a:moveTo>
                    <a:pt x="171086" y="80086"/>
                  </a:moveTo>
                  <a:lnTo>
                    <a:pt x="6409" y="80086"/>
                  </a:lnTo>
                  <a:cubicBezTo>
                    <a:pt x="4307" y="80086"/>
                    <a:pt x="2305" y="79085"/>
                    <a:pt x="1104" y="77283"/>
                  </a:cubicBezTo>
                  <a:cubicBezTo>
                    <a:pt x="-98" y="75481"/>
                    <a:pt x="-298" y="73279"/>
                    <a:pt x="403" y="71377"/>
                  </a:cubicBezTo>
                  <a:lnTo>
                    <a:pt x="26731" y="4104"/>
                  </a:lnTo>
                  <a:cubicBezTo>
                    <a:pt x="27732" y="1602"/>
                    <a:pt x="30035" y="0"/>
                    <a:pt x="32738" y="0"/>
                  </a:cubicBezTo>
                  <a:lnTo>
                    <a:pt x="144758" y="0"/>
                  </a:lnTo>
                  <a:cubicBezTo>
                    <a:pt x="147361" y="0"/>
                    <a:pt x="149763" y="1602"/>
                    <a:pt x="150765" y="4104"/>
                  </a:cubicBezTo>
                  <a:lnTo>
                    <a:pt x="177093" y="71377"/>
                  </a:lnTo>
                  <a:cubicBezTo>
                    <a:pt x="177894" y="73379"/>
                    <a:pt x="177593" y="75581"/>
                    <a:pt x="176392" y="77283"/>
                  </a:cubicBezTo>
                  <a:cubicBezTo>
                    <a:pt x="175191" y="78985"/>
                    <a:pt x="173188" y="80086"/>
                    <a:pt x="171086" y="80086"/>
                  </a:cubicBezTo>
                  <a:close/>
                  <a:moveTo>
                    <a:pt x="15820" y="67272"/>
                  </a:moveTo>
                  <a:lnTo>
                    <a:pt x="161676" y="67272"/>
                  </a:lnTo>
                  <a:lnTo>
                    <a:pt x="140353" y="12814"/>
                  </a:lnTo>
                  <a:lnTo>
                    <a:pt x="37142" y="12814"/>
                  </a:lnTo>
                  <a:lnTo>
                    <a:pt x="15820" y="672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8" name="Group 2097">
            <a:extLst>
              <a:ext uri="{FF2B5EF4-FFF2-40B4-BE49-F238E27FC236}">
                <a16:creationId xmlns:a16="http://schemas.microsoft.com/office/drawing/2014/main" id="{4DDD2065-4BBC-46C3-92CD-E4CE78BCF9E7}"/>
              </a:ext>
            </a:extLst>
          </p:cNvPr>
          <p:cNvGrpSpPr/>
          <p:nvPr/>
        </p:nvGrpSpPr>
        <p:grpSpPr>
          <a:xfrm>
            <a:off x="4092083" y="2532522"/>
            <a:ext cx="520559" cy="621167"/>
            <a:chOff x="4092083" y="2532522"/>
            <a:chExt cx="520559" cy="621167"/>
          </a:xfrm>
          <a:solidFill>
            <a:srgbClr val="FFFFFF"/>
          </a:solidFill>
        </p:grpSpPr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0EE14923-AC34-4298-8163-B7245903D121}"/>
                </a:ext>
              </a:extLst>
            </p:cNvPr>
            <p:cNvSpPr/>
            <p:nvPr/>
          </p:nvSpPr>
          <p:spPr>
            <a:xfrm>
              <a:off x="4130606" y="2791700"/>
              <a:ext cx="440473" cy="360387"/>
            </a:xfrm>
            <a:custGeom>
              <a:avLst/>
              <a:gdLst>
                <a:gd name="connsiteX0" fmla="*/ 438070 w 440472"/>
                <a:gd name="connsiteY0" fmla="*/ 367795 h 360386"/>
                <a:gd name="connsiteX1" fmla="*/ 6407 w 440472"/>
                <a:gd name="connsiteY1" fmla="*/ 367795 h 360386"/>
                <a:gd name="connsiteX2" fmla="*/ 0 w 440472"/>
                <a:gd name="connsiteY2" fmla="*/ 361388 h 360386"/>
                <a:gd name="connsiteX3" fmla="*/ 0 w 440472"/>
                <a:gd name="connsiteY3" fmla="*/ 6407 h 360386"/>
                <a:gd name="connsiteX4" fmla="*/ 6407 w 440472"/>
                <a:gd name="connsiteY4" fmla="*/ 0 h 360386"/>
                <a:gd name="connsiteX5" fmla="*/ 12814 w 440472"/>
                <a:gd name="connsiteY5" fmla="*/ 6407 h 360386"/>
                <a:gd name="connsiteX6" fmla="*/ 12814 w 440472"/>
                <a:gd name="connsiteY6" fmla="*/ 354981 h 360386"/>
                <a:gd name="connsiteX7" fmla="*/ 431663 w 440472"/>
                <a:gd name="connsiteY7" fmla="*/ 354981 h 360386"/>
                <a:gd name="connsiteX8" fmla="*/ 431663 w 440472"/>
                <a:gd name="connsiteY8" fmla="*/ 6407 h 360386"/>
                <a:gd name="connsiteX9" fmla="*/ 438070 w 440472"/>
                <a:gd name="connsiteY9" fmla="*/ 0 h 360386"/>
                <a:gd name="connsiteX10" fmla="*/ 444477 w 440472"/>
                <a:gd name="connsiteY10" fmla="*/ 6407 h 360386"/>
                <a:gd name="connsiteX11" fmla="*/ 444477 w 440472"/>
                <a:gd name="connsiteY11" fmla="*/ 361388 h 360386"/>
                <a:gd name="connsiteX12" fmla="*/ 438070 w 440472"/>
                <a:gd name="connsiteY12" fmla="*/ 367795 h 36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40472" h="360386">
                  <a:moveTo>
                    <a:pt x="438070" y="367795"/>
                  </a:moveTo>
                  <a:lnTo>
                    <a:pt x="6407" y="367795"/>
                  </a:lnTo>
                  <a:cubicBezTo>
                    <a:pt x="2903" y="367795"/>
                    <a:pt x="0" y="364892"/>
                    <a:pt x="0" y="36138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54981"/>
                  </a:lnTo>
                  <a:lnTo>
                    <a:pt x="431663" y="354981"/>
                  </a:lnTo>
                  <a:lnTo>
                    <a:pt x="431663" y="6407"/>
                  </a:lnTo>
                  <a:cubicBezTo>
                    <a:pt x="431663" y="2903"/>
                    <a:pt x="434567" y="0"/>
                    <a:pt x="438070" y="0"/>
                  </a:cubicBezTo>
                  <a:cubicBezTo>
                    <a:pt x="441574" y="0"/>
                    <a:pt x="444477" y="2903"/>
                    <a:pt x="444477" y="6407"/>
                  </a:cubicBezTo>
                  <a:lnTo>
                    <a:pt x="444477" y="361388"/>
                  </a:lnTo>
                  <a:cubicBezTo>
                    <a:pt x="444477" y="364892"/>
                    <a:pt x="441574" y="367795"/>
                    <a:pt x="438070" y="36779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EEF902D1-908B-4B6B-A636-8001E2871B43}"/>
                </a:ext>
              </a:extLst>
            </p:cNvPr>
            <p:cNvSpPr/>
            <p:nvPr/>
          </p:nvSpPr>
          <p:spPr>
            <a:xfrm>
              <a:off x="4092083" y="2712415"/>
              <a:ext cx="520559" cy="90097"/>
            </a:xfrm>
            <a:custGeom>
              <a:avLst/>
              <a:gdLst>
                <a:gd name="connsiteX0" fmla="*/ 515135 w 520558"/>
                <a:gd name="connsiteY0" fmla="*/ 92099 h 90096"/>
                <a:gd name="connsiteX1" fmla="*/ 6389 w 520558"/>
                <a:gd name="connsiteY1" fmla="*/ 92099 h 90096"/>
                <a:gd name="connsiteX2" fmla="*/ 983 w 520558"/>
                <a:gd name="connsiteY2" fmla="*/ 89096 h 90096"/>
                <a:gd name="connsiteX3" fmla="*/ 683 w 520558"/>
                <a:gd name="connsiteY3" fmla="*/ 82889 h 90096"/>
                <a:gd name="connsiteX4" fmla="*/ 39224 w 520558"/>
                <a:gd name="connsiteY4" fmla="*/ 3604 h 90096"/>
                <a:gd name="connsiteX5" fmla="*/ 45030 w 520558"/>
                <a:gd name="connsiteY5" fmla="*/ 0 h 90096"/>
                <a:gd name="connsiteX6" fmla="*/ 100990 w 520558"/>
                <a:gd name="connsiteY6" fmla="*/ 0 h 90096"/>
                <a:gd name="connsiteX7" fmla="*/ 107397 w 520558"/>
                <a:gd name="connsiteY7" fmla="*/ 6407 h 90096"/>
                <a:gd name="connsiteX8" fmla="*/ 100990 w 520558"/>
                <a:gd name="connsiteY8" fmla="*/ 12814 h 90096"/>
                <a:gd name="connsiteX9" fmla="*/ 49034 w 520558"/>
                <a:gd name="connsiteY9" fmla="*/ 12814 h 90096"/>
                <a:gd name="connsiteX10" fmla="*/ 16800 w 520558"/>
                <a:gd name="connsiteY10" fmla="*/ 79285 h 90096"/>
                <a:gd name="connsiteX11" fmla="*/ 505124 w 520558"/>
                <a:gd name="connsiteY11" fmla="*/ 79285 h 90096"/>
                <a:gd name="connsiteX12" fmla="*/ 472789 w 520558"/>
                <a:gd name="connsiteY12" fmla="*/ 12814 h 90096"/>
                <a:gd name="connsiteX13" fmla="*/ 420433 w 520558"/>
                <a:gd name="connsiteY13" fmla="*/ 12814 h 90096"/>
                <a:gd name="connsiteX14" fmla="*/ 414026 w 520558"/>
                <a:gd name="connsiteY14" fmla="*/ 6407 h 90096"/>
                <a:gd name="connsiteX15" fmla="*/ 420433 w 520558"/>
                <a:gd name="connsiteY15" fmla="*/ 0 h 90096"/>
                <a:gd name="connsiteX16" fmla="*/ 476794 w 520558"/>
                <a:gd name="connsiteY16" fmla="*/ 0 h 90096"/>
                <a:gd name="connsiteX17" fmla="*/ 482600 w 520558"/>
                <a:gd name="connsiteY17" fmla="*/ 3604 h 90096"/>
                <a:gd name="connsiteX18" fmla="*/ 521141 w 520558"/>
                <a:gd name="connsiteY18" fmla="*/ 82889 h 90096"/>
                <a:gd name="connsiteX19" fmla="*/ 520841 w 520558"/>
                <a:gd name="connsiteY19" fmla="*/ 89096 h 90096"/>
                <a:gd name="connsiteX20" fmla="*/ 515135 w 520558"/>
                <a:gd name="connsiteY20" fmla="*/ 92099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0558" h="90096">
                  <a:moveTo>
                    <a:pt x="515135" y="92099"/>
                  </a:moveTo>
                  <a:lnTo>
                    <a:pt x="6389" y="92099"/>
                  </a:lnTo>
                  <a:cubicBezTo>
                    <a:pt x="4186" y="92099"/>
                    <a:pt x="2084" y="90998"/>
                    <a:pt x="983" y="89096"/>
                  </a:cubicBezTo>
                  <a:cubicBezTo>
                    <a:pt x="-218" y="87194"/>
                    <a:pt x="-319" y="84891"/>
                    <a:pt x="683" y="82889"/>
                  </a:cubicBezTo>
                  <a:lnTo>
                    <a:pt x="39224" y="3604"/>
                  </a:lnTo>
                  <a:cubicBezTo>
                    <a:pt x="40325" y="1401"/>
                    <a:pt x="42527" y="0"/>
                    <a:pt x="45030" y="0"/>
                  </a:cubicBezTo>
                  <a:lnTo>
                    <a:pt x="100990" y="0"/>
                  </a:lnTo>
                  <a:cubicBezTo>
                    <a:pt x="104494" y="0"/>
                    <a:pt x="107397" y="2903"/>
                    <a:pt x="107397" y="6407"/>
                  </a:cubicBezTo>
                  <a:cubicBezTo>
                    <a:pt x="107397" y="9911"/>
                    <a:pt x="104494" y="12814"/>
                    <a:pt x="100990" y="12814"/>
                  </a:cubicBezTo>
                  <a:lnTo>
                    <a:pt x="49034" y="12814"/>
                  </a:lnTo>
                  <a:lnTo>
                    <a:pt x="16800" y="79285"/>
                  </a:lnTo>
                  <a:lnTo>
                    <a:pt x="505124" y="79285"/>
                  </a:lnTo>
                  <a:lnTo>
                    <a:pt x="472789" y="12814"/>
                  </a:lnTo>
                  <a:lnTo>
                    <a:pt x="420433" y="12814"/>
                  </a:lnTo>
                  <a:cubicBezTo>
                    <a:pt x="416929" y="12814"/>
                    <a:pt x="414026" y="9911"/>
                    <a:pt x="414026" y="6407"/>
                  </a:cubicBezTo>
                  <a:cubicBezTo>
                    <a:pt x="414026" y="2903"/>
                    <a:pt x="416929" y="0"/>
                    <a:pt x="420433" y="0"/>
                  </a:cubicBezTo>
                  <a:lnTo>
                    <a:pt x="476794" y="0"/>
                  </a:lnTo>
                  <a:cubicBezTo>
                    <a:pt x="479296" y="0"/>
                    <a:pt x="481499" y="1401"/>
                    <a:pt x="482600" y="3604"/>
                  </a:cubicBezTo>
                  <a:lnTo>
                    <a:pt x="521141" y="82889"/>
                  </a:lnTo>
                  <a:cubicBezTo>
                    <a:pt x="522142" y="84891"/>
                    <a:pt x="521942" y="87194"/>
                    <a:pt x="520841" y="89096"/>
                  </a:cubicBezTo>
                  <a:cubicBezTo>
                    <a:pt x="519440" y="90998"/>
                    <a:pt x="517337" y="92099"/>
                    <a:pt x="515135" y="9209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FD34E2E-C9F7-4A79-9D8F-08FD8916D6CE}"/>
                </a:ext>
              </a:extLst>
            </p:cNvPr>
            <p:cNvSpPr/>
            <p:nvPr/>
          </p:nvSpPr>
          <p:spPr>
            <a:xfrm>
              <a:off x="4298586" y="2712515"/>
              <a:ext cx="100107" cy="10011"/>
            </a:xfrm>
            <a:custGeom>
              <a:avLst/>
              <a:gdLst>
                <a:gd name="connsiteX0" fmla="*/ 101609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101609 w 100107"/>
                <a:gd name="connsiteY4" fmla="*/ 0 h 10010"/>
                <a:gd name="connsiteX5" fmla="*/ 108016 w 100107"/>
                <a:gd name="connsiteY5" fmla="*/ 6407 h 10010"/>
                <a:gd name="connsiteX6" fmla="*/ 101609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10160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1609" y="0"/>
                  </a:lnTo>
                  <a:cubicBezTo>
                    <a:pt x="105113" y="0"/>
                    <a:pt x="108016" y="2903"/>
                    <a:pt x="108016" y="6407"/>
                  </a:cubicBezTo>
                  <a:cubicBezTo>
                    <a:pt x="108016" y="9911"/>
                    <a:pt x="105213" y="12814"/>
                    <a:pt x="10160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D7AF96E0-DF07-4380-AD4A-F12910B44A61}"/>
                </a:ext>
              </a:extLst>
            </p:cNvPr>
            <p:cNvSpPr/>
            <p:nvPr/>
          </p:nvSpPr>
          <p:spPr>
            <a:xfrm>
              <a:off x="4155433" y="2842855"/>
              <a:ext cx="60064" cy="60064"/>
            </a:xfrm>
            <a:custGeom>
              <a:avLst/>
              <a:gdLst>
                <a:gd name="connsiteX0" fmla="*/ 59064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4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4 w 60064"/>
                <a:gd name="connsiteY8" fmla="*/ 65470 h 60064"/>
                <a:gd name="connsiteX9" fmla="*/ 12714 w 60064"/>
                <a:gd name="connsiteY9" fmla="*/ 52657 h 60064"/>
                <a:gd name="connsiteX10" fmla="*/ 52556 w 60064"/>
                <a:gd name="connsiteY10" fmla="*/ 52657 h 60064"/>
                <a:gd name="connsiteX11" fmla="*/ 52556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4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4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567" y="65470"/>
                    <a:pt x="59064" y="65470"/>
                  </a:cubicBezTo>
                  <a:close/>
                  <a:moveTo>
                    <a:pt x="12714" y="52657"/>
                  </a:moveTo>
                  <a:lnTo>
                    <a:pt x="52556" y="52657"/>
                  </a:lnTo>
                  <a:lnTo>
                    <a:pt x="52556" y="12814"/>
                  </a:lnTo>
                  <a:lnTo>
                    <a:pt x="12714" y="12814"/>
                  </a:lnTo>
                  <a:lnTo>
                    <a:pt x="127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85C2433F-48F3-4023-8F7B-03D27E75FC8E}"/>
                </a:ext>
              </a:extLst>
            </p:cNvPr>
            <p:cNvSpPr/>
            <p:nvPr/>
          </p:nvSpPr>
          <p:spPr>
            <a:xfrm>
              <a:off x="4237721" y="2842855"/>
              <a:ext cx="60064" cy="60064"/>
            </a:xfrm>
            <a:custGeom>
              <a:avLst/>
              <a:gdLst>
                <a:gd name="connsiteX0" fmla="*/ 59064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4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4 w 60064"/>
                <a:gd name="connsiteY8" fmla="*/ 65470 h 60064"/>
                <a:gd name="connsiteX9" fmla="*/ 12814 w 60064"/>
                <a:gd name="connsiteY9" fmla="*/ 52657 h 60064"/>
                <a:gd name="connsiteX10" fmla="*/ 52657 w 60064"/>
                <a:gd name="connsiteY10" fmla="*/ 52657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4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4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667" y="65470"/>
                    <a:pt x="59064" y="65470"/>
                  </a:cubicBezTo>
                  <a:close/>
                  <a:moveTo>
                    <a:pt x="12814" y="52657"/>
                  </a:moveTo>
                  <a:lnTo>
                    <a:pt x="52657" y="52657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1BE3E628-474D-4EED-AE72-C5FF83046525}"/>
                </a:ext>
              </a:extLst>
            </p:cNvPr>
            <p:cNvSpPr/>
            <p:nvPr/>
          </p:nvSpPr>
          <p:spPr>
            <a:xfrm>
              <a:off x="4320110" y="2842855"/>
              <a:ext cx="60064" cy="170183"/>
            </a:xfrm>
            <a:custGeom>
              <a:avLst/>
              <a:gdLst>
                <a:gd name="connsiteX0" fmla="*/ 59063 w 60064"/>
                <a:gd name="connsiteY0" fmla="*/ 179893 h 170182"/>
                <a:gd name="connsiteX1" fmla="*/ 6407 w 60064"/>
                <a:gd name="connsiteY1" fmla="*/ 179893 h 170182"/>
                <a:gd name="connsiteX2" fmla="*/ 0 w 60064"/>
                <a:gd name="connsiteY2" fmla="*/ 173486 h 170182"/>
                <a:gd name="connsiteX3" fmla="*/ 0 w 60064"/>
                <a:gd name="connsiteY3" fmla="*/ 6407 h 170182"/>
                <a:gd name="connsiteX4" fmla="*/ 6407 w 60064"/>
                <a:gd name="connsiteY4" fmla="*/ 0 h 170182"/>
                <a:gd name="connsiteX5" fmla="*/ 59063 w 60064"/>
                <a:gd name="connsiteY5" fmla="*/ 0 h 170182"/>
                <a:gd name="connsiteX6" fmla="*/ 65470 w 60064"/>
                <a:gd name="connsiteY6" fmla="*/ 6407 h 170182"/>
                <a:gd name="connsiteX7" fmla="*/ 65470 w 60064"/>
                <a:gd name="connsiteY7" fmla="*/ 173486 h 170182"/>
                <a:gd name="connsiteX8" fmla="*/ 59063 w 60064"/>
                <a:gd name="connsiteY8" fmla="*/ 179893 h 170182"/>
                <a:gd name="connsiteX9" fmla="*/ 12814 w 60064"/>
                <a:gd name="connsiteY9" fmla="*/ 166979 h 170182"/>
                <a:gd name="connsiteX10" fmla="*/ 52657 w 60064"/>
                <a:gd name="connsiteY10" fmla="*/ 166979 h 170182"/>
                <a:gd name="connsiteX11" fmla="*/ 52657 w 60064"/>
                <a:gd name="connsiteY11" fmla="*/ 12714 h 170182"/>
                <a:gd name="connsiteX12" fmla="*/ 12814 w 60064"/>
                <a:gd name="connsiteY12" fmla="*/ 12714 h 170182"/>
                <a:gd name="connsiteX13" fmla="*/ 12814 w 60064"/>
                <a:gd name="connsiteY13" fmla="*/ 166979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170182">
                  <a:moveTo>
                    <a:pt x="59063" y="179893"/>
                  </a:moveTo>
                  <a:lnTo>
                    <a:pt x="6407" y="179893"/>
                  </a:lnTo>
                  <a:cubicBezTo>
                    <a:pt x="2903" y="179893"/>
                    <a:pt x="0" y="176990"/>
                    <a:pt x="0" y="17348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173486"/>
                  </a:lnTo>
                  <a:cubicBezTo>
                    <a:pt x="65470" y="176990"/>
                    <a:pt x="62567" y="179893"/>
                    <a:pt x="59063" y="179893"/>
                  </a:cubicBezTo>
                  <a:close/>
                  <a:moveTo>
                    <a:pt x="12814" y="166979"/>
                  </a:moveTo>
                  <a:lnTo>
                    <a:pt x="52657" y="166979"/>
                  </a:lnTo>
                  <a:lnTo>
                    <a:pt x="52657" y="12714"/>
                  </a:lnTo>
                  <a:lnTo>
                    <a:pt x="12814" y="12714"/>
                  </a:lnTo>
                  <a:lnTo>
                    <a:pt x="12814" y="16697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A9013363-9DCC-4291-9F8F-A80016DBE116}"/>
                </a:ext>
              </a:extLst>
            </p:cNvPr>
            <p:cNvSpPr/>
            <p:nvPr/>
          </p:nvSpPr>
          <p:spPr>
            <a:xfrm>
              <a:off x="4320110" y="3033560"/>
              <a:ext cx="60064" cy="120129"/>
            </a:xfrm>
            <a:custGeom>
              <a:avLst/>
              <a:gdLst>
                <a:gd name="connsiteX0" fmla="*/ 59063 w 60064"/>
                <a:gd name="connsiteY0" fmla="*/ 125935 h 120128"/>
                <a:gd name="connsiteX1" fmla="*/ 6407 w 60064"/>
                <a:gd name="connsiteY1" fmla="*/ 125935 h 120128"/>
                <a:gd name="connsiteX2" fmla="*/ 0 w 60064"/>
                <a:gd name="connsiteY2" fmla="*/ 119528 h 120128"/>
                <a:gd name="connsiteX3" fmla="*/ 0 w 60064"/>
                <a:gd name="connsiteY3" fmla="*/ 6407 h 120128"/>
                <a:gd name="connsiteX4" fmla="*/ 6407 w 60064"/>
                <a:gd name="connsiteY4" fmla="*/ 0 h 120128"/>
                <a:gd name="connsiteX5" fmla="*/ 59063 w 60064"/>
                <a:gd name="connsiteY5" fmla="*/ 0 h 120128"/>
                <a:gd name="connsiteX6" fmla="*/ 65470 w 60064"/>
                <a:gd name="connsiteY6" fmla="*/ 6407 h 120128"/>
                <a:gd name="connsiteX7" fmla="*/ 65470 w 60064"/>
                <a:gd name="connsiteY7" fmla="*/ 119528 h 120128"/>
                <a:gd name="connsiteX8" fmla="*/ 59063 w 60064"/>
                <a:gd name="connsiteY8" fmla="*/ 125935 h 120128"/>
                <a:gd name="connsiteX9" fmla="*/ 12814 w 60064"/>
                <a:gd name="connsiteY9" fmla="*/ 113121 h 120128"/>
                <a:gd name="connsiteX10" fmla="*/ 52657 w 60064"/>
                <a:gd name="connsiteY10" fmla="*/ 113121 h 120128"/>
                <a:gd name="connsiteX11" fmla="*/ 52657 w 60064"/>
                <a:gd name="connsiteY11" fmla="*/ 12814 h 120128"/>
                <a:gd name="connsiteX12" fmla="*/ 12814 w 60064"/>
                <a:gd name="connsiteY12" fmla="*/ 12814 h 120128"/>
                <a:gd name="connsiteX13" fmla="*/ 12814 w 60064"/>
                <a:gd name="connsiteY13" fmla="*/ 113121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120128">
                  <a:moveTo>
                    <a:pt x="59063" y="125935"/>
                  </a:moveTo>
                  <a:lnTo>
                    <a:pt x="6407" y="125935"/>
                  </a:lnTo>
                  <a:cubicBezTo>
                    <a:pt x="2903" y="125935"/>
                    <a:pt x="0" y="123032"/>
                    <a:pt x="0" y="11952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119528"/>
                  </a:lnTo>
                  <a:cubicBezTo>
                    <a:pt x="65470" y="123032"/>
                    <a:pt x="62567" y="125935"/>
                    <a:pt x="59063" y="125935"/>
                  </a:cubicBezTo>
                  <a:close/>
                  <a:moveTo>
                    <a:pt x="12814" y="113121"/>
                  </a:moveTo>
                  <a:lnTo>
                    <a:pt x="52657" y="113121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11312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D2910500-837A-4C0F-836A-3A2A7F3903E4}"/>
                </a:ext>
              </a:extLst>
            </p:cNvPr>
            <p:cNvSpPr/>
            <p:nvPr/>
          </p:nvSpPr>
          <p:spPr>
            <a:xfrm>
              <a:off x="4402398" y="2842855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7 w 60064"/>
                <a:gd name="connsiteY10" fmla="*/ 52657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6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7" y="52657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2680B49D-19AD-40F4-BD57-E70AD3A3FB07}"/>
                </a:ext>
              </a:extLst>
            </p:cNvPr>
            <p:cNvSpPr/>
            <p:nvPr/>
          </p:nvSpPr>
          <p:spPr>
            <a:xfrm>
              <a:off x="4484786" y="2842855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6 w 60064"/>
                <a:gd name="connsiteY10" fmla="*/ 52657 h 60064"/>
                <a:gd name="connsiteX11" fmla="*/ 52656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6" y="52657"/>
                  </a:lnTo>
                  <a:lnTo>
                    <a:pt x="52656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32F04908-CC83-40A7-B7E7-1FEFDF5AF515}"/>
                </a:ext>
              </a:extLst>
            </p:cNvPr>
            <p:cNvSpPr/>
            <p:nvPr/>
          </p:nvSpPr>
          <p:spPr>
            <a:xfrm>
              <a:off x="4155433" y="2929648"/>
              <a:ext cx="60064" cy="60064"/>
            </a:xfrm>
            <a:custGeom>
              <a:avLst/>
              <a:gdLst>
                <a:gd name="connsiteX0" fmla="*/ 59064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4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4 w 60064"/>
                <a:gd name="connsiteY8" fmla="*/ 65470 h 60064"/>
                <a:gd name="connsiteX9" fmla="*/ 12714 w 60064"/>
                <a:gd name="connsiteY9" fmla="*/ 52657 h 60064"/>
                <a:gd name="connsiteX10" fmla="*/ 52556 w 60064"/>
                <a:gd name="connsiteY10" fmla="*/ 52657 h 60064"/>
                <a:gd name="connsiteX11" fmla="*/ 52556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4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4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567" y="65470"/>
                    <a:pt x="59064" y="65470"/>
                  </a:cubicBezTo>
                  <a:close/>
                  <a:moveTo>
                    <a:pt x="12714" y="52657"/>
                  </a:moveTo>
                  <a:lnTo>
                    <a:pt x="52556" y="52657"/>
                  </a:lnTo>
                  <a:lnTo>
                    <a:pt x="52556" y="12814"/>
                  </a:lnTo>
                  <a:lnTo>
                    <a:pt x="12714" y="12814"/>
                  </a:lnTo>
                  <a:lnTo>
                    <a:pt x="127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B2E68A33-3D12-4996-B6A5-FA9037F9886B}"/>
                </a:ext>
              </a:extLst>
            </p:cNvPr>
            <p:cNvSpPr/>
            <p:nvPr/>
          </p:nvSpPr>
          <p:spPr>
            <a:xfrm>
              <a:off x="4237721" y="2929648"/>
              <a:ext cx="60064" cy="60064"/>
            </a:xfrm>
            <a:custGeom>
              <a:avLst/>
              <a:gdLst>
                <a:gd name="connsiteX0" fmla="*/ 59064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4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4 w 60064"/>
                <a:gd name="connsiteY8" fmla="*/ 65470 h 60064"/>
                <a:gd name="connsiteX9" fmla="*/ 12814 w 60064"/>
                <a:gd name="connsiteY9" fmla="*/ 52657 h 60064"/>
                <a:gd name="connsiteX10" fmla="*/ 52657 w 60064"/>
                <a:gd name="connsiteY10" fmla="*/ 52657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4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4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667" y="65470"/>
                    <a:pt x="59064" y="65470"/>
                  </a:cubicBezTo>
                  <a:close/>
                  <a:moveTo>
                    <a:pt x="12814" y="52657"/>
                  </a:moveTo>
                  <a:lnTo>
                    <a:pt x="52657" y="52657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AE50A2D0-2962-41F2-B82F-A446EFC463FB}"/>
                </a:ext>
              </a:extLst>
            </p:cNvPr>
            <p:cNvSpPr/>
            <p:nvPr/>
          </p:nvSpPr>
          <p:spPr>
            <a:xfrm>
              <a:off x="4216298" y="2643141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3 w 60064"/>
                <a:gd name="connsiteY8" fmla="*/ 65470 h 60064"/>
                <a:gd name="connsiteX9" fmla="*/ 12814 w 60064"/>
                <a:gd name="connsiteY9" fmla="*/ 52656 h 60064"/>
                <a:gd name="connsiteX10" fmla="*/ 52657 w 60064"/>
                <a:gd name="connsiteY10" fmla="*/ 52656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814" y="52656"/>
                  </a:moveTo>
                  <a:lnTo>
                    <a:pt x="52657" y="52656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E81BA0B-685A-4B2C-8664-B1205CCEEF49}"/>
                </a:ext>
              </a:extLst>
            </p:cNvPr>
            <p:cNvSpPr/>
            <p:nvPr/>
          </p:nvSpPr>
          <p:spPr>
            <a:xfrm>
              <a:off x="4402398" y="2929648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7 w 60064"/>
                <a:gd name="connsiteY10" fmla="*/ 52657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6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7" y="52657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4196B10F-B70E-448D-B4E2-7BBA1ADD4E5D}"/>
                </a:ext>
              </a:extLst>
            </p:cNvPr>
            <p:cNvSpPr/>
            <p:nvPr/>
          </p:nvSpPr>
          <p:spPr>
            <a:xfrm>
              <a:off x="4484786" y="2929648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4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4 h 60064"/>
                <a:gd name="connsiteX8" fmla="*/ 59063 w 60064"/>
                <a:gd name="connsiteY8" fmla="*/ 65470 h 60064"/>
                <a:gd name="connsiteX9" fmla="*/ 12814 w 60064"/>
                <a:gd name="connsiteY9" fmla="*/ 52657 h 60064"/>
                <a:gd name="connsiteX10" fmla="*/ 52656 w 60064"/>
                <a:gd name="connsiteY10" fmla="*/ 52657 h 60064"/>
                <a:gd name="connsiteX11" fmla="*/ 52656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4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814" y="52657"/>
                  </a:moveTo>
                  <a:lnTo>
                    <a:pt x="52656" y="52657"/>
                  </a:lnTo>
                  <a:lnTo>
                    <a:pt x="52656" y="12814"/>
                  </a:lnTo>
                  <a:lnTo>
                    <a:pt x="12814" y="12814"/>
                  </a:lnTo>
                  <a:lnTo>
                    <a:pt x="12814" y="526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A8C25AE-555C-4508-AAD1-4C8532BFFBF8}"/>
                </a:ext>
              </a:extLst>
            </p:cNvPr>
            <p:cNvSpPr/>
            <p:nvPr/>
          </p:nvSpPr>
          <p:spPr>
            <a:xfrm>
              <a:off x="4155433" y="3016341"/>
              <a:ext cx="60064" cy="60064"/>
            </a:xfrm>
            <a:custGeom>
              <a:avLst/>
              <a:gdLst>
                <a:gd name="connsiteX0" fmla="*/ 59064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4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4 w 60064"/>
                <a:gd name="connsiteY8" fmla="*/ 65470 h 60064"/>
                <a:gd name="connsiteX9" fmla="*/ 12714 w 60064"/>
                <a:gd name="connsiteY9" fmla="*/ 52656 h 60064"/>
                <a:gd name="connsiteX10" fmla="*/ 52556 w 60064"/>
                <a:gd name="connsiteY10" fmla="*/ 52656 h 60064"/>
                <a:gd name="connsiteX11" fmla="*/ 52556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4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4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567" y="65470"/>
                    <a:pt x="59064" y="65470"/>
                  </a:cubicBezTo>
                  <a:close/>
                  <a:moveTo>
                    <a:pt x="12714" y="52656"/>
                  </a:moveTo>
                  <a:lnTo>
                    <a:pt x="52556" y="52656"/>
                  </a:lnTo>
                  <a:lnTo>
                    <a:pt x="52556" y="12814"/>
                  </a:lnTo>
                  <a:lnTo>
                    <a:pt x="12714" y="12814"/>
                  </a:lnTo>
                  <a:lnTo>
                    <a:pt x="127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5C28FF70-8D8F-464D-8ED6-BF85E6C392DA}"/>
                </a:ext>
              </a:extLst>
            </p:cNvPr>
            <p:cNvSpPr/>
            <p:nvPr/>
          </p:nvSpPr>
          <p:spPr>
            <a:xfrm>
              <a:off x="4237721" y="3016341"/>
              <a:ext cx="60064" cy="60064"/>
            </a:xfrm>
            <a:custGeom>
              <a:avLst/>
              <a:gdLst>
                <a:gd name="connsiteX0" fmla="*/ 59064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4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4 w 60064"/>
                <a:gd name="connsiteY8" fmla="*/ 65470 h 60064"/>
                <a:gd name="connsiteX9" fmla="*/ 12814 w 60064"/>
                <a:gd name="connsiteY9" fmla="*/ 52656 h 60064"/>
                <a:gd name="connsiteX10" fmla="*/ 52657 w 60064"/>
                <a:gd name="connsiteY10" fmla="*/ 52656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4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4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667" y="65470"/>
                    <a:pt x="59064" y="65470"/>
                  </a:cubicBezTo>
                  <a:close/>
                  <a:moveTo>
                    <a:pt x="12814" y="52656"/>
                  </a:moveTo>
                  <a:lnTo>
                    <a:pt x="52657" y="52656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D83AD2AC-0BF0-4EB9-9D6C-69D25157444A}"/>
                </a:ext>
              </a:extLst>
            </p:cNvPr>
            <p:cNvSpPr/>
            <p:nvPr/>
          </p:nvSpPr>
          <p:spPr>
            <a:xfrm>
              <a:off x="4402398" y="3016341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3 w 60064"/>
                <a:gd name="connsiteY8" fmla="*/ 65470 h 60064"/>
                <a:gd name="connsiteX9" fmla="*/ 12814 w 60064"/>
                <a:gd name="connsiteY9" fmla="*/ 52656 h 60064"/>
                <a:gd name="connsiteX10" fmla="*/ 52657 w 60064"/>
                <a:gd name="connsiteY10" fmla="*/ 52656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667" y="65470"/>
                    <a:pt x="59063" y="65470"/>
                  </a:cubicBezTo>
                  <a:close/>
                  <a:moveTo>
                    <a:pt x="12814" y="52656"/>
                  </a:moveTo>
                  <a:lnTo>
                    <a:pt x="52657" y="52656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76E74595-9458-446C-ACD6-B94A2902379F}"/>
                </a:ext>
              </a:extLst>
            </p:cNvPr>
            <p:cNvSpPr/>
            <p:nvPr/>
          </p:nvSpPr>
          <p:spPr>
            <a:xfrm>
              <a:off x="4484786" y="3016341"/>
              <a:ext cx="60064" cy="60064"/>
            </a:xfrm>
            <a:custGeom>
              <a:avLst/>
              <a:gdLst>
                <a:gd name="connsiteX0" fmla="*/ 59063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3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3 w 60064"/>
                <a:gd name="connsiteY8" fmla="*/ 65470 h 60064"/>
                <a:gd name="connsiteX9" fmla="*/ 12814 w 60064"/>
                <a:gd name="connsiteY9" fmla="*/ 52656 h 60064"/>
                <a:gd name="connsiteX10" fmla="*/ 52656 w 60064"/>
                <a:gd name="connsiteY10" fmla="*/ 52656 h 60064"/>
                <a:gd name="connsiteX11" fmla="*/ 52656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3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3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567" y="65470"/>
                    <a:pt x="59063" y="65470"/>
                  </a:cubicBezTo>
                  <a:close/>
                  <a:moveTo>
                    <a:pt x="12814" y="52656"/>
                  </a:moveTo>
                  <a:lnTo>
                    <a:pt x="52656" y="52656"/>
                  </a:lnTo>
                  <a:lnTo>
                    <a:pt x="52656" y="12814"/>
                  </a:lnTo>
                  <a:lnTo>
                    <a:pt x="12814" y="12814"/>
                  </a:lnTo>
                  <a:lnTo>
                    <a:pt x="128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89956B73-F2DA-4816-A588-D1694511AC46}"/>
                </a:ext>
              </a:extLst>
            </p:cNvPr>
            <p:cNvSpPr/>
            <p:nvPr/>
          </p:nvSpPr>
          <p:spPr>
            <a:xfrm>
              <a:off x="4355748" y="3081711"/>
              <a:ext cx="10011" cy="30032"/>
            </a:xfrm>
            <a:custGeom>
              <a:avLst/>
              <a:gdLst>
                <a:gd name="connsiteX0" fmla="*/ 6407 w 10010"/>
                <a:gd name="connsiteY0" fmla="*/ 31934 h 30032"/>
                <a:gd name="connsiteX1" fmla="*/ 0 w 10010"/>
                <a:gd name="connsiteY1" fmla="*/ 25527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25527 h 30032"/>
                <a:gd name="connsiteX6" fmla="*/ 6407 w 10010"/>
                <a:gd name="connsiteY6" fmla="*/ 31934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1934"/>
                  </a:moveTo>
                  <a:cubicBezTo>
                    <a:pt x="2903" y="31934"/>
                    <a:pt x="0" y="29031"/>
                    <a:pt x="0" y="2552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5527"/>
                  </a:lnTo>
                  <a:cubicBezTo>
                    <a:pt x="12814" y="29031"/>
                    <a:pt x="10011" y="31934"/>
                    <a:pt x="6407" y="3193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840D1B87-34F5-474C-BD7A-0DC71DB5B56B}"/>
                </a:ext>
              </a:extLst>
            </p:cNvPr>
            <p:cNvSpPr/>
            <p:nvPr/>
          </p:nvSpPr>
          <p:spPr>
            <a:xfrm>
              <a:off x="4186566" y="2599894"/>
              <a:ext cx="120129" cy="160172"/>
            </a:xfrm>
            <a:custGeom>
              <a:avLst/>
              <a:gdLst>
                <a:gd name="connsiteX0" fmla="*/ 118427 w 120128"/>
                <a:gd name="connsiteY0" fmla="*/ 169782 h 160171"/>
                <a:gd name="connsiteX1" fmla="*/ 6407 w 120128"/>
                <a:gd name="connsiteY1" fmla="*/ 169782 h 160171"/>
                <a:gd name="connsiteX2" fmla="*/ 0 w 120128"/>
                <a:gd name="connsiteY2" fmla="*/ 163375 h 160171"/>
                <a:gd name="connsiteX3" fmla="*/ 0 w 120128"/>
                <a:gd name="connsiteY3" fmla="*/ 6407 h 160171"/>
                <a:gd name="connsiteX4" fmla="*/ 6407 w 120128"/>
                <a:gd name="connsiteY4" fmla="*/ 0 h 160171"/>
                <a:gd name="connsiteX5" fmla="*/ 118427 w 120128"/>
                <a:gd name="connsiteY5" fmla="*/ 0 h 160171"/>
                <a:gd name="connsiteX6" fmla="*/ 124834 w 120128"/>
                <a:gd name="connsiteY6" fmla="*/ 6407 h 160171"/>
                <a:gd name="connsiteX7" fmla="*/ 124834 w 120128"/>
                <a:gd name="connsiteY7" fmla="*/ 163375 h 160171"/>
                <a:gd name="connsiteX8" fmla="*/ 118427 w 120128"/>
                <a:gd name="connsiteY8" fmla="*/ 169782 h 160171"/>
                <a:gd name="connsiteX9" fmla="*/ 12814 w 120128"/>
                <a:gd name="connsiteY9" fmla="*/ 156969 h 160171"/>
                <a:gd name="connsiteX10" fmla="*/ 112020 w 120128"/>
                <a:gd name="connsiteY10" fmla="*/ 156969 h 160171"/>
                <a:gd name="connsiteX11" fmla="*/ 112020 w 120128"/>
                <a:gd name="connsiteY11" fmla="*/ 12814 h 160171"/>
                <a:gd name="connsiteX12" fmla="*/ 12814 w 120128"/>
                <a:gd name="connsiteY12" fmla="*/ 12814 h 160171"/>
                <a:gd name="connsiteX13" fmla="*/ 12814 w 120128"/>
                <a:gd name="connsiteY13" fmla="*/ 156969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128" h="160171">
                  <a:moveTo>
                    <a:pt x="118427" y="169782"/>
                  </a:moveTo>
                  <a:lnTo>
                    <a:pt x="6407" y="169782"/>
                  </a:lnTo>
                  <a:cubicBezTo>
                    <a:pt x="2903" y="169782"/>
                    <a:pt x="0" y="166879"/>
                    <a:pt x="0" y="16337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18427" y="0"/>
                  </a:lnTo>
                  <a:cubicBezTo>
                    <a:pt x="121931" y="0"/>
                    <a:pt x="124834" y="2903"/>
                    <a:pt x="124834" y="6407"/>
                  </a:cubicBezTo>
                  <a:lnTo>
                    <a:pt x="124834" y="163375"/>
                  </a:lnTo>
                  <a:cubicBezTo>
                    <a:pt x="124834" y="166879"/>
                    <a:pt x="122031" y="169782"/>
                    <a:pt x="118427" y="169782"/>
                  </a:cubicBezTo>
                  <a:close/>
                  <a:moveTo>
                    <a:pt x="12814" y="156969"/>
                  </a:moveTo>
                  <a:lnTo>
                    <a:pt x="112020" y="156969"/>
                  </a:lnTo>
                  <a:lnTo>
                    <a:pt x="112020" y="12814"/>
                  </a:lnTo>
                  <a:lnTo>
                    <a:pt x="12814" y="12814"/>
                  </a:lnTo>
                  <a:lnTo>
                    <a:pt x="12814" y="15696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669D2AA-0C45-472F-B1EA-1331F69CA990}"/>
                </a:ext>
              </a:extLst>
            </p:cNvPr>
            <p:cNvSpPr/>
            <p:nvPr/>
          </p:nvSpPr>
          <p:spPr>
            <a:xfrm>
              <a:off x="4160235" y="2532522"/>
              <a:ext cx="170183" cy="80086"/>
            </a:xfrm>
            <a:custGeom>
              <a:avLst/>
              <a:gdLst>
                <a:gd name="connsiteX0" fmla="*/ 171086 w 170182"/>
                <a:gd name="connsiteY0" fmla="*/ 80086 h 80085"/>
                <a:gd name="connsiteX1" fmla="*/ 6410 w 170182"/>
                <a:gd name="connsiteY1" fmla="*/ 80086 h 80085"/>
                <a:gd name="connsiteX2" fmla="*/ 1104 w 170182"/>
                <a:gd name="connsiteY2" fmla="*/ 77283 h 80085"/>
                <a:gd name="connsiteX3" fmla="*/ 403 w 170182"/>
                <a:gd name="connsiteY3" fmla="*/ 71377 h 80085"/>
                <a:gd name="connsiteX4" fmla="*/ 26731 w 170182"/>
                <a:gd name="connsiteY4" fmla="*/ 4104 h 80085"/>
                <a:gd name="connsiteX5" fmla="*/ 32738 w 170182"/>
                <a:gd name="connsiteY5" fmla="*/ 0 h 80085"/>
                <a:gd name="connsiteX6" fmla="*/ 144758 w 170182"/>
                <a:gd name="connsiteY6" fmla="*/ 0 h 80085"/>
                <a:gd name="connsiteX7" fmla="*/ 150764 w 170182"/>
                <a:gd name="connsiteY7" fmla="*/ 4104 h 80085"/>
                <a:gd name="connsiteX8" fmla="*/ 177093 w 170182"/>
                <a:gd name="connsiteY8" fmla="*/ 71377 h 80085"/>
                <a:gd name="connsiteX9" fmla="*/ 176392 w 170182"/>
                <a:gd name="connsiteY9" fmla="*/ 77283 h 80085"/>
                <a:gd name="connsiteX10" fmla="*/ 171086 w 170182"/>
                <a:gd name="connsiteY10" fmla="*/ 80086 h 80085"/>
                <a:gd name="connsiteX11" fmla="*/ 15820 w 170182"/>
                <a:gd name="connsiteY11" fmla="*/ 67272 h 80085"/>
                <a:gd name="connsiteX12" fmla="*/ 161676 w 170182"/>
                <a:gd name="connsiteY12" fmla="*/ 67272 h 80085"/>
                <a:gd name="connsiteX13" fmla="*/ 140353 w 170182"/>
                <a:gd name="connsiteY13" fmla="*/ 12814 h 80085"/>
                <a:gd name="connsiteX14" fmla="*/ 37142 w 170182"/>
                <a:gd name="connsiteY14" fmla="*/ 12814 h 80085"/>
                <a:gd name="connsiteX15" fmla="*/ 15820 w 170182"/>
                <a:gd name="connsiteY15" fmla="*/ 67272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182" h="80085">
                  <a:moveTo>
                    <a:pt x="171086" y="80086"/>
                  </a:moveTo>
                  <a:lnTo>
                    <a:pt x="6410" y="80086"/>
                  </a:lnTo>
                  <a:cubicBezTo>
                    <a:pt x="4307" y="80086"/>
                    <a:pt x="2305" y="79085"/>
                    <a:pt x="1104" y="77283"/>
                  </a:cubicBezTo>
                  <a:cubicBezTo>
                    <a:pt x="-98" y="75481"/>
                    <a:pt x="-298" y="73279"/>
                    <a:pt x="403" y="71377"/>
                  </a:cubicBezTo>
                  <a:lnTo>
                    <a:pt x="26731" y="4104"/>
                  </a:lnTo>
                  <a:cubicBezTo>
                    <a:pt x="27732" y="1602"/>
                    <a:pt x="30035" y="0"/>
                    <a:pt x="32738" y="0"/>
                  </a:cubicBezTo>
                  <a:lnTo>
                    <a:pt x="144758" y="0"/>
                  </a:lnTo>
                  <a:cubicBezTo>
                    <a:pt x="147361" y="0"/>
                    <a:pt x="149763" y="1602"/>
                    <a:pt x="150764" y="4104"/>
                  </a:cubicBezTo>
                  <a:lnTo>
                    <a:pt x="177093" y="71377"/>
                  </a:lnTo>
                  <a:cubicBezTo>
                    <a:pt x="177894" y="73379"/>
                    <a:pt x="177593" y="75581"/>
                    <a:pt x="176392" y="77283"/>
                  </a:cubicBezTo>
                  <a:cubicBezTo>
                    <a:pt x="175191" y="78985"/>
                    <a:pt x="173289" y="80086"/>
                    <a:pt x="171086" y="80086"/>
                  </a:cubicBezTo>
                  <a:close/>
                  <a:moveTo>
                    <a:pt x="15820" y="67272"/>
                  </a:moveTo>
                  <a:lnTo>
                    <a:pt x="161676" y="67272"/>
                  </a:lnTo>
                  <a:lnTo>
                    <a:pt x="140353" y="12814"/>
                  </a:lnTo>
                  <a:lnTo>
                    <a:pt x="37142" y="12814"/>
                  </a:lnTo>
                  <a:lnTo>
                    <a:pt x="15820" y="672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891CB3B-061F-4325-B4C8-A699D22FF348}"/>
                </a:ext>
              </a:extLst>
            </p:cNvPr>
            <p:cNvSpPr/>
            <p:nvPr/>
          </p:nvSpPr>
          <p:spPr>
            <a:xfrm>
              <a:off x="4423520" y="2643141"/>
              <a:ext cx="60064" cy="60064"/>
            </a:xfrm>
            <a:custGeom>
              <a:avLst/>
              <a:gdLst>
                <a:gd name="connsiteX0" fmla="*/ 59064 w 60064"/>
                <a:gd name="connsiteY0" fmla="*/ 65470 h 60064"/>
                <a:gd name="connsiteX1" fmla="*/ 6407 w 60064"/>
                <a:gd name="connsiteY1" fmla="*/ 65470 h 60064"/>
                <a:gd name="connsiteX2" fmla="*/ 0 w 60064"/>
                <a:gd name="connsiteY2" fmla="*/ 590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9064 w 60064"/>
                <a:gd name="connsiteY5" fmla="*/ 0 h 60064"/>
                <a:gd name="connsiteX6" fmla="*/ 65470 w 60064"/>
                <a:gd name="connsiteY6" fmla="*/ 6407 h 60064"/>
                <a:gd name="connsiteX7" fmla="*/ 65470 w 60064"/>
                <a:gd name="connsiteY7" fmla="*/ 59063 h 60064"/>
                <a:gd name="connsiteX8" fmla="*/ 59064 w 60064"/>
                <a:gd name="connsiteY8" fmla="*/ 65470 h 60064"/>
                <a:gd name="connsiteX9" fmla="*/ 12814 w 60064"/>
                <a:gd name="connsiteY9" fmla="*/ 52656 h 60064"/>
                <a:gd name="connsiteX10" fmla="*/ 52657 w 60064"/>
                <a:gd name="connsiteY10" fmla="*/ 52656 h 60064"/>
                <a:gd name="connsiteX11" fmla="*/ 52657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26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9064" y="65470"/>
                  </a:moveTo>
                  <a:lnTo>
                    <a:pt x="6407" y="65470"/>
                  </a:lnTo>
                  <a:cubicBezTo>
                    <a:pt x="2903" y="65470"/>
                    <a:pt x="0" y="62567"/>
                    <a:pt x="0" y="59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064" y="0"/>
                  </a:lnTo>
                  <a:cubicBezTo>
                    <a:pt x="62567" y="0"/>
                    <a:pt x="65470" y="2903"/>
                    <a:pt x="65470" y="6407"/>
                  </a:cubicBezTo>
                  <a:lnTo>
                    <a:pt x="65470" y="59063"/>
                  </a:lnTo>
                  <a:cubicBezTo>
                    <a:pt x="65470" y="62567"/>
                    <a:pt x="62667" y="65470"/>
                    <a:pt x="59064" y="65470"/>
                  </a:cubicBezTo>
                  <a:close/>
                  <a:moveTo>
                    <a:pt x="12814" y="52656"/>
                  </a:moveTo>
                  <a:lnTo>
                    <a:pt x="52657" y="52656"/>
                  </a:lnTo>
                  <a:lnTo>
                    <a:pt x="52657" y="12814"/>
                  </a:lnTo>
                  <a:lnTo>
                    <a:pt x="12814" y="12814"/>
                  </a:lnTo>
                  <a:lnTo>
                    <a:pt x="12814" y="52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50FEB371-84DC-419C-A00E-E034DAAFE7F0}"/>
                </a:ext>
              </a:extLst>
            </p:cNvPr>
            <p:cNvSpPr/>
            <p:nvPr/>
          </p:nvSpPr>
          <p:spPr>
            <a:xfrm>
              <a:off x="4393889" y="2599894"/>
              <a:ext cx="120129" cy="160172"/>
            </a:xfrm>
            <a:custGeom>
              <a:avLst/>
              <a:gdLst>
                <a:gd name="connsiteX0" fmla="*/ 118427 w 120128"/>
                <a:gd name="connsiteY0" fmla="*/ 169782 h 160171"/>
                <a:gd name="connsiteX1" fmla="*/ 6407 w 120128"/>
                <a:gd name="connsiteY1" fmla="*/ 169782 h 160171"/>
                <a:gd name="connsiteX2" fmla="*/ 0 w 120128"/>
                <a:gd name="connsiteY2" fmla="*/ 163375 h 160171"/>
                <a:gd name="connsiteX3" fmla="*/ 0 w 120128"/>
                <a:gd name="connsiteY3" fmla="*/ 6407 h 160171"/>
                <a:gd name="connsiteX4" fmla="*/ 6407 w 120128"/>
                <a:gd name="connsiteY4" fmla="*/ 0 h 160171"/>
                <a:gd name="connsiteX5" fmla="*/ 118427 w 120128"/>
                <a:gd name="connsiteY5" fmla="*/ 0 h 160171"/>
                <a:gd name="connsiteX6" fmla="*/ 124834 w 120128"/>
                <a:gd name="connsiteY6" fmla="*/ 6407 h 160171"/>
                <a:gd name="connsiteX7" fmla="*/ 124834 w 120128"/>
                <a:gd name="connsiteY7" fmla="*/ 163375 h 160171"/>
                <a:gd name="connsiteX8" fmla="*/ 118427 w 120128"/>
                <a:gd name="connsiteY8" fmla="*/ 169782 h 160171"/>
                <a:gd name="connsiteX9" fmla="*/ 12714 w 120128"/>
                <a:gd name="connsiteY9" fmla="*/ 156969 h 160171"/>
                <a:gd name="connsiteX10" fmla="*/ 111920 w 120128"/>
                <a:gd name="connsiteY10" fmla="*/ 156969 h 160171"/>
                <a:gd name="connsiteX11" fmla="*/ 111920 w 120128"/>
                <a:gd name="connsiteY11" fmla="*/ 12814 h 160171"/>
                <a:gd name="connsiteX12" fmla="*/ 12714 w 120128"/>
                <a:gd name="connsiteY12" fmla="*/ 12814 h 160171"/>
                <a:gd name="connsiteX13" fmla="*/ 12714 w 120128"/>
                <a:gd name="connsiteY13" fmla="*/ 156969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128" h="160171">
                  <a:moveTo>
                    <a:pt x="118427" y="169782"/>
                  </a:moveTo>
                  <a:lnTo>
                    <a:pt x="6407" y="169782"/>
                  </a:lnTo>
                  <a:cubicBezTo>
                    <a:pt x="2903" y="169782"/>
                    <a:pt x="0" y="166879"/>
                    <a:pt x="0" y="16337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18427" y="0"/>
                  </a:lnTo>
                  <a:cubicBezTo>
                    <a:pt x="121931" y="0"/>
                    <a:pt x="124834" y="2903"/>
                    <a:pt x="124834" y="6407"/>
                  </a:cubicBezTo>
                  <a:lnTo>
                    <a:pt x="124834" y="163375"/>
                  </a:lnTo>
                  <a:cubicBezTo>
                    <a:pt x="124834" y="166879"/>
                    <a:pt x="121931" y="169782"/>
                    <a:pt x="118427" y="169782"/>
                  </a:cubicBezTo>
                  <a:close/>
                  <a:moveTo>
                    <a:pt x="12714" y="156969"/>
                  </a:moveTo>
                  <a:lnTo>
                    <a:pt x="111920" y="156969"/>
                  </a:lnTo>
                  <a:lnTo>
                    <a:pt x="111920" y="12814"/>
                  </a:lnTo>
                  <a:lnTo>
                    <a:pt x="12714" y="12814"/>
                  </a:lnTo>
                  <a:lnTo>
                    <a:pt x="12714" y="15696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089A3F8F-C8E4-4136-939C-EBA1D6277601}"/>
                </a:ext>
              </a:extLst>
            </p:cNvPr>
            <p:cNvSpPr/>
            <p:nvPr/>
          </p:nvSpPr>
          <p:spPr>
            <a:xfrm>
              <a:off x="4367558" y="2532522"/>
              <a:ext cx="170183" cy="80086"/>
            </a:xfrm>
            <a:custGeom>
              <a:avLst/>
              <a:gdLst>
                <a:gd name="connsiteX0" fmla="*/ 171086 w 170182"/>
                <a:gd name="connsiteY0" fmla="*/ 80086 h 80085"/>
                <a:gd name="connsiteX1" fmla="*/ 6410 w 170182"/>
                <a:gd name="connsiteY1" fmla="*/ 80086 h 80085"/>
                <a:gd name="connsiteX2" fmla="*/ 1104 w 170182"/>
                <a:gd name="connsiteY2" fmla="*/ 77283 h 80085"/>
                <a:gd name="connsiteX3" fmla="*/ 403 w 170182"/>
                <a:gd name="connsiteY3" fmla="*/ 71377 h 80085"/>
                <a:gd name="connsiteX4" fmla="*/ 26731 w 170182"/>
                <a:gd name="connsiteY4" fmla="*/ 4104 h 80085"/>
                <a:gd name="connsiteX5" fmla="*/ 32738 w 170182"/>
                <a:gd name="connsiteY5" fmla="*/ 0 h 80085"/>
                <a:gd name="connsiteX6" fmla="*/ 144758 w 170182"/>
                <a:gd name="connsiteY6" fmla="*/ 0 h 80085"/>
                <a:gd name="connsiteX7" fmla="*/ 150764 w 170182"/>
                <a:gd name="connsiteY7" fmla="*/ 4104 h 80085"/>
                <a:gd name="connsiteX8" fmla="*/ 177093 w 170182"/>
                <a:gd name="connsiteY8" fmla="*/ 71377 h 80085"/>
                <a:gd name="connsiteX9" fmla="*/ 176392 w 170182"/>
                <a:gd name="connsiteY9" fmla="*/ 77283 h 80085"/>
                <a:gd name="connsiteX10" fmla="*/ 171086 w 170182"/>
                <a:gd name="connsiteY10" fmla="*/ 80086 h 80085"/>
                <a:gd name="connsiteX11" fmla="*/ 15820 w 170182"/>
                <a:gd name="connsiteY11" fmla="*/ 67272 h 80085"/>
                <a:gd name="connsiteX12" fmla="*/ 161676 w 170182"/>
                <a:gd name="connsiteY12" fmla="*/ 67272 h 80085"/>
                <a:gd name="connsiteX13" fmla="*/ 140353 w 170182"/>
                <a:gd name="connsiteY13" fmla="*/ 12814 h 80085"/>
                <a:gd name="connsiteX14" fmla="*/ 37143 w 170182"/>
                <a:gd name="connsiteY14" fmla="*/ 12814 h 80085"/>
                <a:gd name="connsiteX15" fmla="*/ 15820 w 170182"/>
                <a:gd name="connsiteY15" fmla="*/ 67272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182" h="80085">
                  <a:moveTo>
                    <a:pt x="171086" y="80086"/>
                  </a:moveTo>
                  <a:lnTo>
                    <a:pt x="6410" y="80086"/>
                  </a:lnTo>
                  <a:cubicBezTo>
                    <a:pt x="4307" y="80086"/>
                    <a:pt x="2305" y="79085"/>
                    <a:pt x="1104" y="77283"/>
                  </a:cubicBezTo>
                  <a:cubicBezTo>
                    <a:pt x="-97" y="75481"/>
                    <a:pt x="-298" y="73279"/>
                    <a:pt x="403" y="71377"/>
                  </a:cubicBezTo>
                  <a:lnTo>
                    <a:pt x="26731" y="4104"/>
                  </a:lnTo>
                  <a:cubicBezTo>
                    <a:pt x="27733" y="1602"/>
                    <a:pt x="30035" y="0"/>
                    <a:pt x="32738" y="0"/>
                  </a:cubicBezTo>
                  <a:lnTo>
                    <a:pt x="144758" y="0"/>
                  </a:lnTo>
                  <a:cubicBezTo>
                    <a:pt x="147361" y="0"/>
                    <a:pt x="149764" y="1602"/>
                    <a:pt x="150764" y="4104"/>
                  </a:cubicBezTo>
                  <a:lnTo>
                    <a:pt x="177093" y="71377"/>
                  </a:lnTo>
                  <a:cubicBezTo>
                    <a:pt x="177894" y="73379"/>
                    <a:pt x="177593" y="75581"/>
                    <a:pt x="176392" y="77283"/>
                  </a:cubicBezTo>
                  <a:cubicBezTo>
                    <a:pt x="175191" y="78985"/>
                    <a:pt x="173189" y="80086"/>
                    <a:pt x="171086" y="80086"/>
                  </a:cubicBezTo>
                  <a:close/>
                  <a:moveTo>
                    <a:pt x="15820" y="67272"/>
                  </a:moveTo>
                  <a:lnTo>
                    <a:pt x="161676" y="67272"/>
                  </a:lnTo>
                  <a:lnTo>
                    <a:pt x="140353" y="12814"/>
                  </a:lnTo>
                  <a:lnTo>
                    <a:pt x="37143" y="12814"/>
                  </a:lnTo>
                  <a:lnTo>
                    <a:pt x="15820" y="672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7" name="Group 2096">
            <a:extLst>
              <a:ext uri="{FF2B5EF4-FFF2-40B4-BE49-F238E27FC236}">
                <a16:creationId xmlns:a16="http://schemas.microsoft.com/office/drawing/2014/main" id="{E2AB7B2F-B019-4F48-99E7-DB591CBEE8A2}"/>
              </a:ext>
            </a:extLst>
          </p:cNvPr>
          <p:cNvGrpSpPr/>
          <p:nvPr/>
        </p:nvGrpSpPr>
        <p:grpSpPr>
          <a:xfrm>
            <a:off x="5187841" y="2544235"/>
            <a:ext cx="650699" cy="609254"/>
            <a:chOff x="5187841" y="2544235"/>
            <a:chExt cx="650699" cy="609254"/>
          </a:xfrm>
          <a:solidFill>
            <a:srgbClr val="FFFFFF"/>
          </a:solidFill>
        </p:grpSpPr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1CE748C8-669D-40A1-9CE8-5C7DBD75A605}"/>
                </a:ext>
              </a:extLst>
            </p:cNvPr>
            <p:cNvSpPr/>
            <p:nvPr/>
          </p:nvSpPr>
          <p:spPr>
            <a:xfrm>
              <a:off x="5226182" y="2582876"/>
              <a:ext cx="570613" cy="570613"/>
            </a:xfrm>
            <a:custGeom>
              <a:avLst/>
              <a:gdLst>
                <a:gd name="connsiteX0" fmla="*/ 570312 w 570612"/>
                <a:gd name="connsiteY0" fmla="*/ 576719 h 570612"/>
                <a:gd name="connsiteX1" fmla="*/ 6407 w 570612"/>
                <a:gd name="connsiteY1" fmla="*/ 576719 h 570612"/>
                <a:gd name="connsiteX2" fmla="*/ 0 w 570612"/>
                <a:gd name="connsiteY2" fmla="*/ 570312 h 570612"/>
                <a:gd name="connsiteX3" fmla="*/ 0 w 570612"/>
                <a:gd name="connsiteY3" fmla="*/ 6407 h 570612"/>
                <a:gd name="connsiteX4" fmla="*/ 6407 w 570612"/>
                <a:gd name="connsiteY4" fmla="*/ 0 h 570612"/>
                <a:gd name="connsiteX5" fmla="*/ 570312 w 570612"/>
                <a:gd name="connsiteY5" fmla="*/ 0 h 570612"/>
                <a:gd name="connsiteX6" fmla="*/ 576719 w 570612"/>
                <a:gd name="connsiteY6" fmla="*/ 6407 h 570612"/>
                <a:gd name="connsiteX7" fmla="*/ 576719 w 570612"/>
                <a:gd name="connsiteY7" fmla="*/ 570312 h 570612"/>
                <a:gd name="connsiteX8" fmla="*/ 570312 w 570612"/>
                <a:gd name="connsiteY8" fmla="*/ 576719 h 570612"/>
                <a:gd name="connsiteX9" fmla="*/ 12914 w 570612"/>
                <a:gd name="connsiteY9" fmla="*/ 563905 h 570612"/>
                <a:gd name="connsiteX10" fmla="*/ 564006 w 570612"/>
                <a:gd name="connsiteY10" fmla="*/ 563905 h 570612"/>
                <a:gd name="connsiteX11" fmla="*/ 564006 w 570612"/>
                <a:gd name="connsiteY11" fmla="*/ 12814 h 570612"/>
                <a:gd name="connsiteX12" fmla="*/ 12914 w 570612"/>
                <a:gd name="connsiteY12" fmla="*/ 12814 h 570612"/>
                <a:gd name="connsiteX13" fmla="*/ 12914 w 570612"/>
                <a:gd name="connsiteY13" fmla="*/ 563905 h 570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0612" h="570612">
                  <a:moveTo>
                    <a:pt x="570312" y="576719"/>
                  </a:moveTo>
                  <a:lnTo>
                    <a:pt x="6407" y="576719"/>
                  </a:lnTo>
                  <a:cubicBezTo>
                    <a:pt x="2903" y="576719"/>
                    <a:pt x="0" y="573816"/>
                    <a:pt x="0" y="57031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0312" y="0"/>
                  </a:lnTo>
                  <a:cubicBezTo>
                    <a:pt x="573816" y="0"/>
                    <a:pt x="576719" y="2903"/>
                    <a:pt x="576719" y="6407"/>
                  </a:cubicBezTo>
                  <a:lnTo>
                    <a:pt x="576719" y="570312"/>
                  </a:lnTo>
                  <a:cubicBezTo>
                    <a:pt x="576719" y="573816"/>
                    <a:pt x="573916" y="576719"/>
                    <a:pt x="570312" y="576719"/>
                  </a:cubicBezTo>
                  <a:close/>
                  <a:moveTo>
                    <a:pt x="12914" y="563905"/>
                  </a:moveTo>
                  <a:lnTo>
                    <a:pt x="564006" y="563905"/>
                  </a:lnTo>
                  <a:lnTo>
                    <a:pt x="564006" y="12814"/>
                  </a:lnTo>
                  <a:lnTo>
                    <a:pt x="12914" y="12814"/>
                  </a:lnTo>
                  <a:lnTo>
                    <a:pt x="12914" y="56390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E3BCD261-365B-4EC7-83C0-8E42CE0ACEA5}"/>
                </a:ext>
              </a:extLst>
            </p:cNvPr>
            <p:cNvSpPr/>
            <p:nvPr/>
          </p:nvSpPr>
          <p:spPr>
            <a:xfrm>
              <a:off x="5252711" y="2608904"/>
              <a:ext cx="160172" cy="160172"/>
            </a:xfrm>
            <a:custGeom>
              <a:avLst/>
              <a:gdLst>
                <a:gd name="connsiteX0" fmla="*/ 156368 w 160171"/>
                <a:gd name="connsiteY0" fmla="*/ 162775 h 160171"/>
                <a:gd name="connsiteX1" fmla="*/ 6407 w 160171"/>
                <a:gd name="connsiteY1" fmla="*/ 162775 h 160171"/>
                <a:gd name="connsiteX2" fmla="*/ 0 w 160171"/>
                <a:gd name="connsiteY2" fmla="*/ 156368 h 160171"/>
                <a:gd name="connsiteX3" fmla="*/ 0 w 160171"/>
                <a:gd name="connsiteY3" fmla="*/ 6407 h 160171"/>
                <a:gd name="connsiteX4" fmla="*/ 6407 w 160171"/>
                <a:gd name="connsiteY4" fmla="*/ 0 h 160171"/>
                <a:gd name="connsiteX5" fmla="*/ 156368 w 160171"/>
                <a:gd name="connsiteY5" fmla="*/ 0 h 160171"/>
                <a:gd name="connsiteX6" fmla="*/ 162775 w 160171"/>
                <a:gd name="connsiteY6" fmla="*/ 6407 h 160171"/>
                <a:gd name="connsiteX7" fmla="*/ 162775 w 160171"/>
                <a:gd name="connsiteY7" fmla="*/ 156368 h 160171"/>
                <a:gd name="connsiteX8" fmla="*/ 156368 w 160171"/>
                <a:gd name="connsiteY8" fmla="*/ 162775 h 160171"/>
                <a:gd name="connsiteX9" fmla="*/ 12814 w 160171"/>
                <a:gd name="connsiteY9" fmla="*/ 149961 h 160171"/>
                <a:gd name="connsiteX10" fmla="*/ 149961 w 160171"/>
                <a:gd name="connsiteY10" fmla="*/ 149961 h 160171"/>
                <a:gd name="connsiteX11" fmla="*/ 149961 w 160171"/>
                <a:gd name="connsiteY11" fmla="*/ 12814 h 160171"/>
                <a:gd name="connsiteX12" fmla="*/ 12814 w 160171"/>
                <a:gd name="connsiteY12" fmla="*/ 12814 h 160171"/>
                <a:gd name="connsiteX13" fmla="*/ 12814 w 160171"/>
                <a:gd name="connsiteY13" fmla="*/ 1499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60171">
                  <a:moveTo>
                    <a:pt x="156368" y="162775"/>
                  </a:moveTo>
                  <a:lnTo>
                    <a:pt x="6407" y="162775"/>
                  </a:lnTo>
                  <a:cubicBezTo>
                    <a:pt x="2903" y="162775"/>
                    <a:pt x="0" y="159872"/>
                    <a:pt x="0" y="15636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6368" y="0"/>
                  </a:lnTo>
                  <a:cubicBezTo>
                    <a:pt x="159872" y="0"/>
                    <a:pt x="162775" y="2903"/>
                    <a:pt x="162775" y="6407"/>
                  </a:cubicBezTo>
                  <a:lnTo>
                    <a:pt x="162775" y="156368"/>
                  </a:lnTo>
                  <a:cubicBezTo>
                    <a:pt x="162775" y="159972"/>
                    <a:pt x="159872" y="162775"/>
                    <a:pt x="156368" y="162775"/>
                  </a:cubicBezTo>
                  <a:close/>
                  <a:moveTo>
                    <a:pt x="12814" y="149961"/>
                  </a:moveTo>
                  <a:lnTo>
                    <a:pt x="149961" y="149961"/>
                  </a:lnTo>
                  <a:lnTo>
                    <a:pt x="149961" y="12814"/>
                  </a:lnTo>
                  <a:lnTo>
                    <a:pt x="12814" y="12814"/>
                  </a:lnTo>
                  <a:lnTo>
                    <a:pt x="12814" y="1499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A839D904-3890-49EA-861C-9D5D13A8C64A}"/>
                </a:ext>
              </a:extLst>
            </p:cNvPr>
            <p:cNvSpPr/>
            <p:nvPr/>
          </p:nvSpPr>
          <p:spPr>
            <a:xfrm>
              <a:off x="5433205" y="2608904"/>
              <a:ext cx="160172" cy="160172"/>
            </a:xfrm>
            <a:custGeom>
              <a:avLst/>
              <a:gdLst>
                <a:gd name="connsiteX0" fmla="*/ 156368 w 160171"/>
                <a:gd name="connsiteY0" fmla="*/ 162775 h 160171"/>
                <a:gd name="connsiteX1" fmla="*/ 6407 w 160171"/>
                <a:gd name="connsiteY1" fmla="*/ 162775 h 160171"/>
                <a:gd name="connsiteX2" fmla="*/ 0 w 160171"/>
                <a:gd name="connsiteY2" fmla="*/ 156368 h 160171"/>
                <a:gd name="connsiteX3" fmla="*/ 0 w 160171"/>
                <a:gd name="connsiteY3" fmla="*/ 6407 h 160171"/>
                <a:gd name="connsiteX4" fmla="*/ 6407 w 160171"/>
                <a:gd name="connsiteY4" fmla="*/ 0 h 160171"/>
                <a:gd name="connsiteX5" fmla="*/ 156368 w 160171"/>
                <a:gd name="connsiteY5" fmla="*/ 0 h 160171"/>
                <a:gd name="connsiteX6" fmla="*/ 162775 w 160171"/>
                <a:gd name="connsiteY6" fmla="*/ 6407 h 160171"/>
                <a:gd name="connsiteX7" fmla="*/ 162775 w 160171"/>
                <a:gd name="connsiteY7" fmla="*/ 156368 h 160171"/>
                <a:gd name="connsiteX8" fmla="*/ 156368 w 160171"/>
                <a:gd name="connsiteY8" fmla="*/ 162775 h 160171"/>
                <a:gd name="connsiteX9" fmla="*/ 12814 w 160171"/>
                <a:gd name="connsiteY9" fmla="*/ 149961 h 160171"/>
                <a:gd name="connsiteX10" fmla="*/ 149961 w 160171"/>
                <a:gd name="connsiteY10" fmla="*/ 149961 h 160171"/>
                <a:gd name="connsiteX11" fmla="*/ 149961 w 160171"/>
                <a:gd name="connsiteY11" fmla="*/ 12814 h 160171"/>
                <a:gd name="connsiteX12" fmla="*/ 12814 w 160171"/>
                <a:gd name="connsiteY12" fmla="*/ 12814 h 160171"/>
                <a:gd name="connsiteX13" fmla="*/ 12814 w 160171"/>
                <a:gd name="connsiteY13" fmla="*/ 1499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60171">
                  <a:moveTo>
                    <a:pt x="156368" y="162775"/>
                  </a:moveTo>
                  <a:lnTo>
                    <a:pt x="6407" y="162775"/>
                  </a:lnTo>
                  <a:cubicBezTo>
                    <a:pt x="2903" y="162775"/>
                    <a:pt x="0" y="159872"/>
                    <a:pt x="0" y="15636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6368" y="0"/>
                  </a:lnTo>
                  <a:cubicBezTo>
                    <a:pt x="159872" y="0"/>
                    <a:pt x="162775" y="2903"/>
                    <a:pt x="162775" y="6407"/>
                  </a:cubicBezTo>
                  <a:lnTo>
                    <a:pt x="162775" y="156368"/>
                  </a:lnTo>
                  <a:cubicBezTo>
                    <a:pt x="162775" y="159972"/>
                    <a:pt x="159872" y="162775"/>
                    <a:pt x="156368" y="162775"/>
                  </a:cubicBezTo>
                  <a:close/>
                  <a:moveTo>
                    <a:pt x="12814" y="149961"/>
                  </a:moveTo>
                  <a:lnTo>
                    <a:pt x="149961" y="149961"/>
                  </a:lnTo>
                  <a:lnTo>
                    <a:pt x="149961" y="12814"/>
                  </a:lnTo>
                  <a:lnTo>
                    <a:pt x="12814" y="12814"/>
                  </a:lnTo>
                  <a:lnTo>
                    <a:pt x="12814" y="1499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11BB170-8077-4678-ABD7-8A329727C04B}"/>
                </a:ext>
              </a:extLst>
            </p:cNvPr>
            <p:cNvSpPr/>
            <p:nvPr/>
          </p:nvSpPr>
          <p:spPr>
            <a:xfrm>
              <a:off x="5613698" y="2608904"/>
              <a:ext cx="160172" cy="160172"/>
            </a:xfrm>
            <a:custGeom>
              <a:avLst/>
              <a:gdLst>
                <a:gd name="connsiteX0" fmla="*/ 156368 w 160171"/>
                <a:gd name="connsiteY0" fmla="*/ 162775 h 160171"/>
                <a:gd name="connsiteX1" fmla="*/ 6407 w 160171"/>
                <a:gd name="connsiteY1" fmla="*/ 162775 h 160171"/>
                <a:gd name="connsiteX2" fmla="*/ 0 w 160171"/>
                <a:gd name="connsiteY2" fmla="*/ 156368 h 160171"/>
                <a:gd name="connsiteX3" fmla="*/ 0 w 160171"/>
                <a:gd name="connsiteY3" fmla="*/ 6407 h 160171"/>
                <a:gd name="connsiteX4" fmla="*/ 6407 w 160171"/>
                <a:gd name="connsiteY4" fmla="*/ 0 h 160171"/>
                <a:gd name="connsiteX5" fmla="*/ 156368 w 160171"/>
                <a:gd name="connsiteY5" fmla="*/ 0 h 160171"/>
                <a:gd name="connsiteX6" fmla="*/ 162775 w 160171"/>
                <a:gd name="connsiteY6" fmla="*/ 6407 h 160171"/>
                <a:gd name="connsiteX7" fmla="*/ 162775 w 160171"/>
                <a:gd name="connsiteY7" fmla="*/ 156368 h 160171"/>
                <a:gd name="connsiteX8" fmla="*/ 156368 w 160171"/>
                <a:gd name="connsiteY8" fmla="*/ 162775 h 160171"/>
                <a:gd name="connsiteX9" fmla="*/ 12814 w 160171"/>
                <a:gd name="connsiteY9" fmla="*/ 149961 h 160171"/>
                <a:gd name="connsiteX10" fmla="*/ 149961 w 160171"/>
                <a:gd name="connsiteY10" fmla="*/ 149961 h 160171"/>
                <a:gd name="connsiteX11" fmla="*/ 149961 w 160171"/>
                <a:gd name="connsiteY11" fmla="*/ 12814 h 160171"/>
                <a:gd name="connsiteX12" fmla="*/ 12814 w 160171"/>
                <a:gd name="connsiteY12" fmla="*/ 12814 h 160171"/>
                <a:gd name="connsiteX13" fmla="*/ 12814 w 160171"/>
                <a:gd name="connsiteY13" fmla="*/ 1499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60171">
                  <a:moveTo>
                    <a:pt x="156368" y="162775"/>
                  </a:moveTo>
                  <a:lnTo>
                    <a:pt x="6407" y="162775"/>
                  </a:lnTo>
                  <a:cubicBezTo>
                    <a:pt x="2903" y="162775"/>
                    <a:pt x="0" y="159872"/>
                    <a:pt x="0" y="15636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6368" y="0"/>
                  </a:lnTo>
                  <a:cubicBezTo>
                    <a:pt x="159871" y="0"/>
                    <a:pt x="162775" y="2903"/>
                    <a:pt x="162775" y="6407"/>
                  </a:cubicBezTo>
                  <a:lnTo>
                    <a:pt x="162775" y="156368"/>
                  </a:lnTo>
                  <a:cubicBezTo>
                    <a:pt x="162775" y="159972"/>
                    <a:pt x="159871" y="162775"/>
                    <a:pt x="156368" y="162775"/>
                  </a:cubicBezTo>
                  <a:close/>
                  <a:moveTo>
                    <a:pt x="12814" y="149961"/>
                  </a:moveTo>
                  <a:lnTo>
                    <a:pt x="149961" y="149961"/>
                  </a:lnTo>
                  <a:lnTo>
                    <a:pt x="149961" y="12814"/>
                  </a:lnTo>
                  <a:lnTo>
                    <a:pt x="12814" y="12814"/>
                  </a:lnTo>
                  <a:lnTo>
                    <a:pt x="12814" y="1499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F1504B74-DC96-4497-B1A8-6F6A004F0AAB}"/>
                </a:ext>
              </a:extLst>
            </p:cNvPr>
            <p:cNvSpPr/>
            <p:nvPr/>
          </p:nvSpPr>
          <p:spPr>
            <a:xfrm>
              <a:off x="5252711" y="2789398"/>
              <a:ext cx="160172" cy="160172"/>
            </a:xfrm>
            <a:custGeom>
              <a:avLst/>
              <a:gdLst>
                <a:gd name="connsiteX0" fmla="*/ 156368 w 160171"/>
                <a:gd name="connsiteY0" fmla="*/ 162775 h 160171"/>
                <a:gd name="connsiteX1" fmla="*/ 6407 w 160171"/>
                <a:gd name="connsiteY1" fmla="*/ 162775 h 160171"/>
                <a:gd name="connsiteX2" fmla="*/ 0 w 160171"/>
                <a:gd name="connsiteY2" fmla="*/ 156368 h 160171"/>
                <a:gd name="connsiteX3" fmla="*/ 0 w 160171"/>
                <a:gd name="connsiteY3" fmla="*/ 6407 h 160171"/>
                <a:gd name="connsiteX4" fmla="*/ 6407 w 160171"/>
                <a:gd name="connsiteY4" fmla="*/ 0 h 160171"/>
                <a:gd name="connsiteX5" fmla="*/ 156368 w 160171"/>
                <a:gd name="connsiteY5" fmla="*/ 0 h 160171"/>
                <a:gd name="connsiteX6" fmla="*/ 162775 w 160171"/>
                <a:gd name="connsiteY6" fmla="*/ 6407 h 160171"/>
                <a:gd name="connsiteX7" fmla="*/ 162775 w 160171"/>
                <a:gd name="connsiteY7" fmla="*/ 156368 h 160171"/>
                <a:gd name="connsiteX8" fmla="*/ 156368 w 160171"/>
                <a:gd name="connsiteY8" fmla="*/ 162775 h 160171"/>
                <a:gd name="connsiteX9" fmla="*/ 12814 w 160171"/>
                <a:gd name="connsiteY9" fmla="*/ 149961 h 160171"/>
                <a:gd name="connsiteX10" fmla="*/ 149961 w 160171"/>
                <a:gd name="connsiteY10" fmla="*/ 149961 h 160171"/>
                <a:gd name="connsiteX11" fmla="*/ 149961 w 160171"/>
                <a:gd name="connsiteY11" fmla="*/ 12814 h 160171"/>
                <a:gd name="connsiteX12" fmla="*/ 12814 w 160171"/>
                <a:gd name="connsiteY12" fmla="*/ 12814 h 160171"/>
                <a:gd name="connsiteX13" fmla="*/ 12814 w 160171"/>
                <a:gd name="connsiteY13" fmla="*/ 1499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60171">
                  <a:moveTo>
                    <a:pt x="156368" y="162775"/>
                  </a:moveTo>
                  <a:lnTo>
                    <a:pt x="6407" y="162775"/>
                  </a:lnTo>
                  <a:cubicBezTo>
                    <a:pt x="2903" y="162775"/>
                    <a:pt x="0" y="159872"/>
                    <a:pt x="0" y="15636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6368" y="0"/>
                  </a:lnTo>
                  <a:cubicBezTo>
                    <a:pt x="159872" y="0"/>
                    <a:pt x="162775" y="2903"/>
                    <a:pt x="162775" y="6407"/>
                  </a:cubicBezTo>
                  <a:lnTo>
                    <a:pt x="162775" y="156368"/>
                  </a:lnTo>
                  <a:cubicBezTo>
                    <a:pt x="162775" y="159872"/>
                    <a:pt x="159872" y="162775"/>
                    <a:pt x="156368" y="162775"/>
                  </a:cubicBezTo>
                  <a:close/>
                  <a:moveTo>
                    <a:pt x="12814" y="149961"/>
                  </a:moveTo>
                  <a:lnTo>
                    <a:pt x="149961" y="149961"/>
                  </a:lnTo>
                  <a:lnTo>
                    <a:pt x="149961" y="12814"/>
                  </a:lnTo>
                  <a:lnTo>
                    <a:pt x="12814" y="12814"/>
                  </a:lnTo>
                  <a:lnTo>
                    <a:pt x="12814" y="1499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267A6820-83F3-4EE3-9A6A-7E0F85A7F042}"/>
                </a:ext>
              </a:extLst>
            </p:cNvPr>
            <p:cNvSpPr/>
            <p:nvPr/>
          </p:nvSpPr>
          <p:spPr>
            <a:xfrm>
              <a:off x="5433205" y="2789398"/>
              <a:ext cx="160172" cy="160172"/>
            </a:xfrm>
            <a:custGeom>
              <a:avLst/>
              <a:gdLst>
                <a:gd name="connsiteX0" fmla="*/ 156368 w 160171"/>
                <a:gd name="connsiteY0" fmla="*/ 162775 h 160171"/>
                <a:gd name="connsiteX1" fmla="*/ 6407 w 160171"/>
                <a:gd name="connsiteY1" fmla="*/ 162775 h 160171"/>
                <a:gd name="connsiteX2" fmla="*/ 0 w 160171"/>
                <a:gd name="connsiteY2" fmla="*/ 156368 h 160171"/>
                <a:gd name="connsiteX3" fmla="*/ 0 w 160171"/>
                <a:gd name="connsiteY3" fmla="*/ 6407 h 160171"/>
                <a:gd name="connsiteX4" fmla="*/ 6407 w 160171"/>
                <a:gd name="connsiteY4" fmla="*/ 0 h 160171"/>
                <a:gd name="connsiteX5" fmla="*/ 156368 w 160171"/>
                <a:gd name="connsiteY5" fmla="*/ 0 h 160171"/>
                <a:gd name="connsiteX6" fmla="*/ 162775 w 160171"/>
                <a:gd name="connsiteY6" fmla="*/ 6407 h 160171"/>
                <a:gd name="connsiteX7" fmla="*/ 162775 w 160171"/>
                <a:gd name="connsiteY7" fmla="*/ 156368 h 160171"/>
                <a:gd name="connsiteX8" fmla="*/ 156368 w 160171"/>
                <a:gd name="connsiteY8" fmla="*/ 162775 h 160171"/>
                <a:gd name="connsiteX9" fmla="*/ 12814 w 160171"/>
                <a:gd name="connsiteY9" fmla="*/ 149961 h 160171"/>
                <a:gd name="connsiteX10" fmla="*/ 149961 w 160171"/>
                <a:gd name="connsiteY10" fmla="*/ 149961 h 160171"/>
                <a:gd name="connsiteX11" fmla="*/ 149961 w 160171"/>
                <a:gd name="connsiteY11" fmla="*/ 12814 h 160171"/>
                <a:gd name="connsiteX12" fmla="*/ 12814 w 160171"/>
                <a:gd name="connsiteY12" fmla="*/ 12814 h 160171"/>
                <a:gd name="connsiteX13" fmla="*/ 12814 w 160171"/>
                <a:gd name="connsiteY13" fmla="*/ 1499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60171">
                  <a:moveTo>
                    <a:pt x="156368" y="162775"/>
                  </a:moveTo>
                  <a:lnTo>
                    <a:pt x="6407" y="162775"/>
                  </a:lnTo>
                  <a:cubicBezTo>
                    <a:pt x="2903" y="162775"/>
                    <a:pt x="0" y="159872"/>
                    <a:pt x="0" y="15636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6368" y="0"/>
                  </a:lnTo>
                  <a:cubicBezTo>
                    <a:pt x="159872" y="0"/>
                    <a:pt x="162775" y="2903"/>
                    <a:pt x="162775" y="6407"/>
                  </a:cubicBezTo>
                  <a:lnTo>
                    <a:pt x="162775" y="156368"/>
                  </a:lnTo>
                  <a:cubicBezTo>
                    <a:pt x="162775" y="159872"/>
                    <a:pt x="159872" y="162775"/>
                    <a:pt x="156368" y="162775"/>
                  </a:cubicBezTo>
                  <a:close/>
                  <a:moveTo>
                    <a:pt x="12814" y="149961"/>
                  </a:moveTo>
                  <a:lnTo>
                    <a:pt x="149961" y="149961"/>
                  </a:lnTo>
                  <a:lnTo>
                    <a:pt x="149961" y="12814"/>
                  </a:lnTo>
                  <a:lnTo>
                    <a:pt x="12814" y="12814"/>
                  </a:lnTo>
                  <a:lnTo>
                    <a:pt x="12814" y="1499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16A31A2-62EF-4A64-BAF2-63E8F99874B7}"/>
                </a:ext>
              </a:extLst>
            </p:cNvPr>
            <p:cNvSpPr/>
            <p:nvPr/>
          </p:nvSpPr>
          <p:spPr>
            <a:xfrm>
              <a:off x="5613698" y="2789398"/>
              <a:ext cx="160172" cy="160172"/>
            </a:xfrm>
            <a:custGeom>
              <a:avLst/>
              <a:gdLst>
                <a:gd name="connsiteX0" fmla="*/ 156368 w 160171"/>
                <a:gd name="connsiteY0" fmla="*/ 162775 h 160171"/>
                <a:gd name="connsiteX1" fmla="*/ 6407 w 160171"/>
                <a:gd name="connsiteY1" fmla="*/ 162775 h 160171"/>
                <a:gd name="connsiteX2" fmla="*/ 0 w 160171"/>
                <a:gd name="connsiteY2" fmla="*/ 156368 h 160171"/>
                <a:gd name="connsiteX3" fmla="*/ 0 w 160171"/>
                <a:gd name="connsiteY3" fmla="*/ 6407 h 160171"/>
                <a:gd name="connsiteX4" fmla="*/ 6407 w 160171"/>
                <a:gd name="connsiteY4" fmla="*/ 0 h 160171"/>
                <a:gd name="connsiteX5" fmla="*/ 156368 w 160171"/>
                <a:gd name="connsiteY5" fmla="*/ 0 h 160171"/>
                <a:gd name="connsiteX6" fmla="*/ 162775 w 160171"/>
                <a:gd name="connsiteY6" fmla="*/ 6407 h 160171"/>
                <a:gd name="connsiteX7" fmla="*/ 162775 w 160171"/>
                <a:gd name="connsiteY7" fmla="*/ 156368 h 160171"/>
                <a:gd name="connsiteX8" fmla="*/ 156368 w 160171"/>
                <a:gd name="connsiteY8" fmla="*/ 162775 h 160171"/>
                <a:gd name="connsiteX9" fmla="*/ 12814 w 160171"/>
                <a:gd name="connsiteY9" fmla="*/ 149961 h 160171"/>
                <a:gd name="connsiteX10" fmla="*/ 149961 w 160171"/>
                <a:gd name="connsiteY10" fmla="*/ 149961 h 160171"/>
                <a:gd name="connsiteX11" fmla="*/ 149961 w 160171"/>
                <a:gd name="connsiteY11" fmla="*/ 12814 h 160171"/>
                <a:gd name="connsiteX12" fmla="*/ 12814 w 160171"/>
                <a:gd name="connsiteY12" fmla="*/ 12814 h 160171"/>
                <a:gd name="connsiteX13" fmla="*/ 12814 w 160171"/>
                <a:gd name="connsiteY13" fmla="*/ 1499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60171">
                  <a:moveTo>
                    <a:pt x="156368" y="162775"/>
                  </a:moveTo>
                  <a:lnTo>
                    <a:pt x="6407" y="162775"/>
                  </a:lnTo>
                  <a:cubicBezTo>
                    <a:pt x="2903" y="162775"/>
                    <a:pt x="0" y="159872"/>
                    <a:pt x="0" y="15636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6368" y="0"/>
                  </a:lnTo>
                  <a:cubicBezTo>
                    <a:pt x="159871" y="0"/>
                    <a:pt x="162775" y="2903"/>
                    <a:pt x="162775" y="6407"/>
                  </a:cubicBezTo>
                  <a:lnTo>
                    <a:pt x="162775" y="156368"/>
                  </a:lnTo>
                  <a:cubicBezTo>
                    <a:pt x="162775" y="159872"/>
                    <a:pt x="159871" y="162775"/>
                    <a:pt x="156368" y="162775"/>
                  </a:cubicBezTo>
                  <a:close/>
                  <a:moveTo>
                    <a:pt x="12814" y="149961"/>
                  </a:moveTo>
                  <a:lnTo>
                    <a:pt x="149961" y="149961"/>
                  </a:lnTo>
                  <a:lnTo>
                    <a:pt x="149961" y="12814"/>
                  </a:lnTo>
                  <a:lnTo>
                    <a:pt x="12814" y="12814"/>
                  </a:lnTo>
                  <a:lnTo>
                    <a:pt x="12814" y="1499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204F68B3-9A1E-499D-B250-E37B9A34EBBD}"/>
                </a:ext>
              </a:extLst>
            </p:cNvPr>
            <p:cNvSpPr/>
            <p:nvPr/>
          </p:nvSpPr>
          <p:spPr>
            <a:xfrm>
              <a:off x="5252711" y="2969791"/>
              <a:ext cx="160172" cy="160172"/>
            </a:xfrm>
            <a:custGeom>
              <a:avLst/>
              <a:gdLst>
                <a:gd name="connsiteX0" fmla="*/ 156368 w 160171"/>
                <a:gd name="connsiteY0" fmla="*/ 162775 h 160171"/>
                <a:gd name="connsiteX1" fmla="*/ 6407 w 160171"/>
                <a:gd name="connsiteY1" fmla="*/ 162775 h 160171"/>
                <a:gd name="connsiteX2" fmla="*/ 0 w 160171"/>
                <a:gd name="connsiteY2" fmla="*/ 156368 h 160171"/>
                <a:gd name="connsiteX3" fmla="*/ 0 w 160171"/>
                <a:gd name="connsiteY3" fmla="*/ 6407 h 160171"/>
                <a:gd name="connsiteX4" fmla="*/ 6407 w 160171"/>
                <a:gd name="connsiteY4" fmla="*/ 0 h 160171"/>
                <a:gd name="connsiteX5" fmla="*/ 156368 w 160171"/>
                <a:gd name="connsiteY5" fmla="*/ 0 h 160171"/>
                <a:gd name="connsiteX6" fmla="*/ 162775 w 160171"/>
                <a:gd name="connsiteY6" fmla="*/ 6407 h 160171"/>
                <a:gd name="connsiteX7" fmla="*/ 162775 w 160171"/>
                <a:gd name="connsiteY7" fmla="*/ 156368 h 160171"/>
                <a:gd name="connsiteX8" fmla="*/ 156368 w 160171"/>
                <a:gd name="connsiteY8" fmla="*/ 162775 h 160171"/>
                <a:gd name="connsiteX9" fmla="*/ 12814 w 160171"/>
                <a:gd name="connsiteY9" fmla="*/ 149961 h 160171"/>
                <a:gd name="connsiteX10" fmla="*/ 149961 w 160171"/>
                <a:gd name="connsiteY10" fmla="*/ 149961 h 160171"/>
                <a:gd name="connsiteX11" fmla="*/ 149961 w 160171"/>
                <a:gd name="connsiteY11" fmla="*/ 12814 h 160171"/>
                <a:gd name="connsiteX12" fmla="*/ 12814 w 160171"/>
                <a:gd name="connsiteY12" fmla="*/ 12814 h 160171"/>
                <a:gd name="connsiteX13" fmla="*/ 12814 w 160171"/>
                <a:gd name="connsiteY13" fmla="*/ 1499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60171">
                  <a:moveTo>
                    <a:pt x="156368" y="162775"/>
                  </a:moveTo>
                  <a:lnTo>
                    <a:pt x="6407" y="162775"/>
                  </a:lnTo>
                  <a:cubicBezTo>
                    <a:pt x="2903" y="162775"/>
                    <a:pt x="0" y="159872"/>
                    <a:pt x="0" y="15636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6368" y="0"/>
                  </a:lnTo>
                  <a:cubicBezTo>
                    <a:pt x="159872" y="0"/>
                    <a:pt x="162775" y="2903"/>
                    <a:pt x="162775" y="6407"/>
                  </a:cubicBezTo>
                  <a:lnTo>
                    <a:pt x="162775" y="156368"/>
                  </a:lnTo>
                  <a:cubicBezTo>
                    <a:pt x="162775" y="159872"/>
                    <a:pt x="159872" y="162775"/>
                    <a:pt x="156368" y="162775"/>
                  </a:cubicBezTo>
                  <a:close/>
                  <a:moveTo>
                    <a:pt x="12814" y="149961"/>
                  </a:moveTo>
                  <a:lnTo>
                    <a:pt x="149961" y="149961"/>
                  </a:lnTo>
                  <a:lnTo>
                    <a:pt x="149961" y="12814"/>
                  </a:lnTo>
                  <a:lnTo>
                    <a:pt x="12814" y="12814"/>
                  </a:lnTo>
                  <a:lnTo>
                    <a:pt x="12814" y="1499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18B5EE72-2FDA-4869-8C4E-D8890AEF183C}"/>
                </a:ext>
              </a:extLst>
            </p:cNvPr>
            <p:cNvSpPr/>
            <p:nvPr/>
          </p:nvSpPr>
          <p:spPr>
            <a:xfrm>
              <a:off x="5433205" y="2969791"/>
              <a:ext cx="160172" cy="160172"/>
            </a:xfrm>
            <a:custGeom>
              <a:avLst/>
              <a:gdLst>
                <a:gd name="connsiteX0" fmla="*/ 156368 w 160171"/>
                <a:gd name="connsiteY0" fmla="*/ 162775 h 160171"/>
                <a:gd name="connsiteX1" fmla="*/ 6407 w 160171"/>
                <a:gd name="connsiteY1" fmla="*/ 162775 h 160171"/>
                <a:gd name="connsiteX2" fmla="*/ 0 w 160171"/>
                <a:gd name="connsiteY2" fmla="*/ 156368 h 160171"/>
                <a:gd name="connsiteX3" fmla="*/ 0 w 160171"/>
                <a:gd name="connsiteY3" fmla="*/ 6407 h 160171"/>
                <a:gd name="connsiteX4" fmla="*/ 6407 w 160171"/>
                <a:gd name="connsiteY4" fmla="*/ 0 h 160171"/>
                <a:gd name="connsiteX5" fmla="*/ 156368 w 160171"/>
                <a:gd name="connsiteY5" fmla="*/ 0 h 160171"/>
                <a:gd name="connsiteX6" fmla="*/ 162775 w 160171"/>
                <a:gd name="connsiteY6" fmla="*/ 6407 h 160171"/>
                <a:gd name="connsiteX7" fmla="*/ 162775 w 160171"/>
                <a:gd name="connsiteY7" fmla="*/ 156368 h 160171"/>
                <a:gd name="connsiteX8" fmla="*/ 156368 w 160171"/>
                <a:gd name="connsiteY8" fmla="*/ 162775 h 160171"/>
                <a:gd name="connsiteX9" fmla="*/ 12814 w 160171"/>
                <a:gd name="connsiteY9" fmla="*/ 149961 h 160171"/>
                <a:gd name="connsiteX10" fmla="*/ 149961 w 160171"/>
                <a:gd name="connsiteY10" fmla="*/ 149961 h 160171"/>
                <a:gd name="connsiteX11" fmla="*/ 149961 w 160171"/>
                <a:gd name="connsiteY11" fmla="*/ 12814 h 160171"/>
                <a:gd name="connsiteX12" fmla="*/ 12814 w 160171"/>
                <a:gd name="connsiteY12" fmla="*/ 12814 h 160171"/>
                <a:gd name="connsiteX13" fmla="*/ 12814 w 160171"/>
                <a:gd name="connsiteY13" fmla="*/ 1499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60171">
                  <a:moveTo>
                    <a:pt x="156368" y="162775"/>
                  </a:moveTo>
                  <a:lnTo>
                    <a:pt x="6407" y="162775"/>
                  </a:lnTo>
                  <a:cubicBezTo>
                    <a:pt x="2903" y="162775"/>
                    <a:pt x="0" y="159872"/>
                    <a:pt x="0" y="15636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6368" y="0"/>
                  </a:lnTo>
                  <a:cubicBezTo>
                    <a:pt x="159872" y="0"/>
                    <a:pt x="162775" y="2903"/>
                    <a:pt x="162775" y="6407"/>
                  </a:cubicBezTo>
                  <a:lnTo>
                    <a:pt x="162775" y="156368"/>
                  </a:lnTo>
                  <a:cubicBezTo>
                    <a:pt x="162775" y="159872"/>
                    <a:pt x="159872" y="162775"/>
                    <a:pt x="156368" y="162775"/>
                  </a:cubicBezTo>
                  <a:close/>
                  <a:moveTo>
                    <a:pt x="12814" y="149961"/>
                  </a:moveTo>
                  <a:lnTo>
                    <a:pt x="149961" y="149961"/>
                  </a:lnTo>
                  <a:lnTo>
                    <a:pt x="149961" y="12814"/>
                  </a:lnTo>
                  <a:lnTo>
                    <a:pt x="12814" y="12814"/>
                  </a:lnTo>
                  <a:lnTo>
                    <a:pt x="12814" y="1499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BC7F2784-765D-49FF-B001-171DB756C894}"/>
                </a:ext>
              </a:extLst>
            </p:cNvPr>
            <p:cNvSpPr/>
            <p:nvPr/>
          </p:nvSpPr>
          <p:spPr>
            <a:xfrm>
              <a:off x="5613698" y="2969791"/>
              <a:ext cx="160172" cy="160172"/>
            </a:xfrm>
            <a:custGeom>
              <a:avLst/>
              <a:gdLst>
                <a:gd name="connsiteX0" fmla="*/ 156368 w 160171"/>
                <a:gd name="connsiteY0" fmla="*/ 162775 h 160171"/>
                <a:gd name="connsiteX1" fmla="*/ 6407 w 160171"/>
                <a:gd name="connsiteY1" fmla="*/ 162775 h 160171"/>
                <a:gd name="connsiteX2" fmla="*/ 0 w 160171"/>
                <a:gd name="connsiteY2" fmla="*/ 156368 h 160171"/>
                <a:gd name="connsiteX3" fmla="*/ 0 w 160171"/>
                <a:gd name="connsiteY3" fmla="*/ 6407 h 160171"/>
                <a:gd name="connsiteX4" fmla="*/ 6407 w 160171"/>
                <a:gd name="connsiteY4" fmla="*/ 0 h 160171"/>
                <a:gd name="connsiteX5" fmla="*/ 156368 w 160171"/>
                <a:gd name="connsiteY5" fmla="*/ 0 h 160171"/>
                <a:gd name="connsiteX6" fmla="*/ 162775 w 160171"/>
                <a:gd name="connsiteY6" fmla="*/ 6407 h 160171"/>
                <a:gd name="connsiteX7" fmla="*/ 162775 w 160171"/>
                <a:gd name="connsiteY7" fmla="*/ 156368 h 160171"/>
                <a:gd name="connsiteX8" fmla="*/ 156368 w 160171"/>
                <a:gd name="connsiteY8" fmla="*/ 162775 h 160171"/>
                <a:gd name="connsiteX9" fmla="*/ 12814 w 160171"/>
                <a:gd name="connsiteY9" fmla="*/ 149961 h 160171"/>
                <a:gd name="connsiteX10" fmla="*/ 149961 w 160171"/>
                <a:gd name="connsiteY10" fmla="*/ 149961 h 160171"/>
                <a:gd name="connsiteX11" fmla="*/ 149961 w 160171"/>
                <a:gd name="connsiteY11" fmla="*/ 12814 h 160171"/>
                <a:gd name="connsiteX12" fmla="*/ 12814 w 160171"/>
                <a:gd name="connsiteY12" fmla="*/ 12814 h 160171"/>
                <a:gd name="connsiteX13" fmla="*/ 12814 w 160171"/>
                <a:gd name="connsiteY13" fmla="*/ 1499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60171">
                  <a:moveTo>
                    <a:pt x="156368" y="162775"/>
                  </a:moveTo>
                  <a:lnTo>
                    <a:pt x="6407" y="162775"/>
                  </a:lnTo>
                  <a:cubicBezTo>
                    <a:pt x="2903" y="162775"/>
                    <a:pt x="0" y="159872"/>
                    <a:pt x="0" y="15636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56368" y="0"/>
                  </a:lnTo>
                  <a:cubicBezTo>
                    <a:pt x="159871" y="0"/>
                    <a:pt x="162775" y="2903"/>
                    <a:pt x="162775" y="6407"/>
                  </a:cubicBezTo>
                  <a:lnTo>
                    <a:pt x="162775" y="156368"/>
                  </a:lnTo>
                  <a:cubicBezTo>
                    <a:pt x="162775" y="159872"/>
                    <a:pt x="159871" y="162775"/>
                    <a:pt x="156368" y="162775"/>
                  </a:cubicBezTo>
                  <a:close/>
                  <a:moveTo>
                    <a:pt x="12814" y="149961"/>
                  </a:moveTo>
                  <a:lnTo>
                    <a:pt x="149961" y="149961"/>
                  </a:lnTo>
                  <a:lnTo>
                    <a:pt x="149961" y="12814"/>
                  </a:lnTo>
                  <a:lnTo>
                    <a:pt x="12814" y="12814"/>
                  </a:lnTo>
                  <a:lnTo>
                    <a:pt x="12814" y="1499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3686308-335B-4D2D-A1AA-97B083AD6CB0}"/>
                </a:ext>
              </a:extLst>
            </p:cNvPr>
            <p:cNvSpPr/>
            <p:nvPr/>
          </p:nvSpPr>
          <p:spPr>
            <a:xfrm>
              <a:off x="5187841" y="2544235"/>
              <a:ext cx="650699" cy="50054"/>
            </a:xfrm>
            <a:custGeom>
              <a:avLst/>
              <a:gdLst>
                <a:gd name="connsiteX0" fmla="*/ 647095 w 650698"/>
                <a:gd name="connsiteY0" fmla="*/ 51455 h 50053"/>
                <a:gd name="connsiteX1" fmla="*/ 6407 w 650698"/>
                <a:gd name="connsiteY1" fmla="*/ 51455 h 50053"/>
                <a:gd name="connsiteX2" fmla="*/ 0 w 650698"/>
                <a:gd name="connsiteY2" fmla="*/ 45048 h 50053"/>
                <a:gd name="connsiteX3" fmla="*/ 0 w 650698"/>
                <a:gd name="connsiteY3" fmla="*/ 6407 h 50053"/>
                <a:gd name="connsiteX4" fmla="*/ 6407 w 650698"/>
                <a:gd name="connsiteY4" fmla="*/ 0 h 50053"/>
                <a:gd name="connsiteX5" fmla="*/ 647095 w 650698"/>
                <a:gd name="connsiteY5" fmla="*/ 0 h 50053"/>
                <a:gd name="connsiteX6" fmla="*/ 653502 w 650698"/>
                <a:gd name="connsiteY6" fmla="*/ 6407 h 50053"/>
                <a:gd name="connsiteX7" fmla="*/ 653502 w 650698"/>
                <a:gd name="connsiteY7" fmla="*/ 45048 h 50053"/>
                <a:gd name="connsiteX8" fmla="*/ 647095 w 650698"/>
                <a:gd name="connsiteY8" fmla="*/ 51455 h 50053"/>
                <a:gd name="connsiteX9" fmla="*/ 12814 w 650698"/>
                <a:gd name="connsiteY9" fmla="*/ 38641 h 50053"/>
                <a:gd name="connsiteX10" fmla="*/ 640688 w 650698"/>
                <a:gd name="connsiteY10" fmla="*/ 38641 h 50053"/>
                <a:gd name="connsiteX11" fmla="*/ 640688 w 650698"/>
                <a:gd name="connsiteY11" fmla="*/ 12814 h 50053"/>
                <a:gd name="connsiteX12" fmla="*/ 12814 w 650698"/>
                <a:gd name="connsiteY12" fmla="*/ 12814 h 50053"/>
                <a:gd name="connsiteX13" fmla="*/ 12814 w 650698"/>
                <a:gd name="connsiteY13" fmla="*/ 38641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0698" h="50053">
                  <a:moveTo>
                    <a:pt x="647095" y="51455"/>
                  </a:moveTo>
                  <a:lnTo>
                    <a:pt x="6407" y="51455"/>
                  </a:lnTo>
                  <a:cubicBezTo>
                    <a:pt x="2903" y="51455"/>
                    <a:pt x="0" y="48552"/>
                    <a:pt x="0" y="4504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47095" y="0"/>
                  </a:lnTo>
                  <a:cubicBezTo>
                    <a:pt x="650599" y="0"/>
                    <a:pt x="653502" y="2903"/>
                    <a:pt x="653502" y="6407"/>
                  </a:cubicBezTo>
                  <a:lnTo>
                    <a:pt x="653502" y="45048"/>
                  </a:lnTo>
                  <a:cubicBezTo>
                    <a:pt x="653502" y="48552"/>
                    <a:pt x="650599" y="51455"/>
                    <a:pt x="647095" y="51455"/>
                  </a:cubicBezTo>
                  <a:close/>
                  <a:moveTo>
                    <a:pt x="12814" y="38641"/>
                  </a:moveTo>
                  <a:lnTo>
                    <a:pt x="640688" y="38641"/>
                  </a:lnTo>
                  <a:lnTo>
                    <a:pt x="640688" y="12814"/>
                  </a:lnTo>
                  <a:lnTo>
                    <a:pt x="12814" y="12814"/>
                  </a:lnTo>
                  <a:lnTo>
                    <a:pt x="12814" y="3864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6" name="Group 2095">
            <a:extLst>
              <a:ext uri="{FF2B5EF4-FFF2-40B4-BE49-F238E27FC236}">
                <a16:creationId xmlns:a16="http://schemas.microsoft.com/office/drawing/2014/main" id="{C87DF331-04B8-45F1-A66B-FAAEE576B540}"/>
              </a:ext>
            </a:extLst>
          </p:cNvPr>
          <p:cNvGrpSpPr/>
          <p:nvPr/>
        </p:nvGrpSpPr>
        <p:grpSpPr>
          <a:xfrm>
            <a:off x="6488337" y="2525514"/>
            <a:ext cx="371799" cy="627074"/>
            <a:chOff x="6488337" y="2525514"/>
            <a:chExt cx="371799" cy="627074"/>
          </a:xfrm>
          <a:solidFill>
            <a:srgbClr val="FFFFFF"/>
          </a:solidFill>
        </p:grpSpPr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7BDC9D47-6D9D-44B5-8EF0-08345D614DCF}"/>
                </a:ext>
              </a:extLst>
            </p:cNvPr>
            <p:cNvSpPr/>
            <p:nvPr/>
          </p:nvSpPr>
          <p:spPr>
            <a:xfrm>
              <a:off x="6509760" y="2561954"/>
              <a:ext cx="330355" cy="590634"/>
            </a:xfrm>
            <a:custGeom>
              <a:avLst/>
              <a:gdLst>
                <a:gd name="connsiteX0" fmla="*/ 326751 w 330354"/>
                <a:gd name="connsiteY0" fmla="*/ 597542 h 590634"/>
                <a:gd name="connsiteX1" fmla="*/ 6407 w 330354"/>
                <a:gd name="connsiteY1" fmla="*/ 597542 h 590634"/>
                <a:gd name="connsiteX2" fmla="*/ 0 w 330354"/>
                <a:gd name="connsiteY2" fmla="*/ 591135 h 590634"/>
                <a:gd name="connsiteX3" fmla="*/ 0 w 330354"/>
                <a:gd name="connsiteY3" fmla="*/ 6407 h 590634"/>
                <a:gd name="connsiteX4" fmla="*/ 6407 w 330354"/>
                <a:gd name="connsiteY4" fmla="*/ 0 h 590634"/>
                <a:gd name="connsiteX5" fmla="*/ 326751 w 330354"/>
                <a:gd name="connsiteY5" fmla="*/ 0 h 590634"/>
                <a:gd name="connsiteX6" fmla="*/ 333157 w 330354"/>
                <a:gd name="connsiteY6" fmla="*/ 6407 h 590634"/>
                <a:gd name="connsiteX7" fmla="*/ 333157 w 330354"/>
                <a:gd name="connsiteY7" fmla="*/ 591135 h 590634"/>
                <a:gd name="connsiteX8" fmla="*/ 326751 w 330354"/>
                <a:gd name="connsiteY8" fmla="*/ 597542 h 590634"/>
                <a:gd name="connsiteX9" fmla="*/ 12813 w 330354"/>
                <a:gd name="connsiteY9" fmla="*/ 584728 h 590634"/>
                <a:gd name="connsiteX10" fmla="*/ 320344 w 330354"/>
                <a:gd name="connsiteY10" fmla="*/ 584728 h 590634"/>
                <a:gd name="connsiteX11" fmla="*/ 320344 w 330354"/>
                <a:gd name="connsiteY11" fmla="*/ 12814 h 590634"/>
                <a:gd name="connsiteX12" fmla="*/ 12813 w 330354"/>
                <a:gd name="connsiteY12" fmla="*/ 12814 h 590634"/>
                <a:gd name="connsiteX13" fmla="*/ 12813 w 330354"/>
                <a:gd name="connsiteY13" fmla="*/ 584728 h 590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354" h="590634">
                  <a:moveTo>
                    <a:pt x="326751" y="597542"/>
                  </a:moveTo>
                  <a:lnTo>
                    <a:pt x="6407" y="597542"/>
                  </a:lnTo>
                  <a:cubicBezTo>
                    <a:pt x="2903" y="597542"/>
                    <a:pt x="0" y="594638"/>
                    <a:pt x="0" y="5911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26751" y="0"/>
                  </a:lnTo>
                  <a:cubicBezTo>
                    <a:pt x="330254" y="0"/>
                    <a:pt x="333157" y="2903"/>
                    <a:pt x="333157" y="6407"/>
                  </a:cubicBezTo>
                  <a:lnTo>
                    <a:pt x="333157" y="591135"/>
                  </a:lnTo>
                  <a:cubicBezTo>
                    <a:pt x="333157" y="594638"/>
                    <a:pt x="330355" y="597542"/>
                    <a:pt x="326751" y="597542"/>
                  </a:cubicBezTo>
                  <a:close/>
                  <a:moveTo>
                    <a:pt x="12813" y="584728"/>
                  </a:moveTo>
                  <a:lnTo>
                    <a:pt x="320344" y="584728"/>
                  </a:lnTo>
                  <a:lnTo>
                    <a:pt x="320344" y="12814"/>
                  </a:lnTo>
                  <a:lnTo>
                    <a:pt x="12813" y="12814"/>
                  </a:lnTo>
                  <a:lnTo>
                    <a:pt x="12813" y="58472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D0DA85E8-73A8-4CB4-825B-02BAF5E037E3}"/>
                </a:ext>
              </a:extLst>
            </p:cNvPr>
            <p:cNvSpPr/>
            <p:nvPr/>
          </p:nvSpPr>
          <p:spPr>
            <a:xfrm>
              <a:off x="6559714" y="2525514"/>
              <a:ext cx="230247" cy="40043"/>
            </a:xfrm>
            <a:custGeom>
              <a:avLst/>
              <a:gdLst>
                <a:gd name="connsiteX0" fmla="*/ 225642 w 230247"/>
                <a:gd name="connsiteY0" fmla="*/ 49353 h 40042"/>
                <a:gd name="connsiteX1" fmla="*/ 6407 w 230247"/>
                <a:gd name="connsiteY1" fmla="*/ 49353 h 40042"/>
                <a:gd name="connsiteX2" fmla="*/ 0 w 230247"/>
                <a:gd name="connsiteY2" fmla="*/ 42946 h 40042"/>
                <a:gd name="connsiteX3" fmla="*/ 0 w 230247"/>
                <a:gd name="connsiteY3" fmla="*/ 6407 h 40042"/>
                <a:gd name="connsiteX4" fmla="*/ 6407 w 230247"/>
                <a:gd name="connsiteY4" fmla="*/ 0 h 40042"/>
                <a:gd name="connsiteX5" fmla="*/ 225642 w 230247"/>
                <a:gd name="connsiteY5" fmla="*/ 0 h 40042"/>
                <a:gd name="connsiteX6" fmla="*/ 232049 w 230247"/>
                <a:gd name="connsiteY6" fmla="*/ 6407 h 40042"/>
                <a:gd name="connsiteX7" fmla="*/ 232049 w 230247"/>
                <a:gd name="connsiteY7" fmla="*/ 42946 h 40042"/>
                <a:gd name="connsiteX8" fmla="*/ 225642 w 230247"/>
                <a:gd name="connsiteY8" fmla="*/ 49353 h 40042"/>
                <a:gd name="connsiteX9" fmla="*/ 12814 w 230247"/>
                <a:gd name="connsiteY9" fmla="*/ 36539 h 40042"/>
                <a:gd name="connsiteX10" fmla="*/ 219236 w 230247"/>
                <a:gd name="connsiteY10" fmla="*/ 36539 h 40042"/>
                <a:gd name="connsiteX11" fmla="*/ 219236 w 230247"/>
                <a:gd name="connsiteY11" fmla="*/ 12814 h 40042"/>
                <a:gd name="connsiteX12" fmla="*/ 12814 w 230247"/>
                <a:gd name="connsiteY12" fmla="*/ 12814 h 40042"/>
                <a:gd name="connsiteX13" fmla="*/ 12814 w 230247"/>
                <a:gd name="connsiteY13" fmla="*/ 36539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0247" h="40042">
                  <a:moveTo>
                    <a:pt x="225642" y="49353"/>
                  </a:moveTo>
                  <a:lnTo>
                    <a:pt x="6407" y="49353"/>
                  </a:lnTo>
                  <a:cubicBezTo>
                    <a:pt x="2903" y="49353"/>
                    <a:pt x="0" y="46450"/>
                    <a:pt x="0" y="4294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25642" y="0"/>
                  </a:lnTo>
                  <a:cubicBezTo>
                    <a:pt x="229146" y="0"/>
                    <a:pt x="232049" y="2903"/>
                    <a:pt x="232049" y="6407"/>
                  </a:cubicBezTo>
                  <a:lnTo>
                    <a:pt x="232049" y="42946"/>
                  </a:lnTo>
                  <a:cubicBezTo>
                    <a:pt x="232049" y="46450"/>
                    <a:pt x="229246" y="49353"/>
                    <a:pt x="225642" y="49353"/>
                  </a:cubicBezTo>
                  <a:close/>
                  <a:moveTo>
                    <a:pt x="12814" y="36539"/>
                  </a:moveTo>
                  <a:lnTo>
                    <a:pt x="219236" y="36539"/>
                  </a:lnTo>
                  <a:lnTo>
                    <a:pt x="219236" y="12814"/>
                  </a:lnTo>
                  <a:lnTo>
                    <a:pt x="12814" y="12814"/>
                  </a:lnTo>
                  <a:lnTo>
                    <a:pt x="12814" y="3653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F6963CF6-25B0-498D-94D4-AEA5C37DFFC1}"/>
                </a:ext>
              </a:extLst>
            </p:cNvPr>
            <p:cNvSpPr/>
            <p:nvPr/>
          </p:nvSpPr>
          <p:spPr>
            <a:xfrm>
              <a:off x="6545399" y="2599794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279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1F22F2F7-518D-4E95-8226-81FAB4156AC2}"/>
                </a:ext>
              </a:extLst>
            </p:cNvPr>
            <p:cNvSpPr/>
            <p:nvPr/>
          </p:nvSpPr>
          <p:spPr>
            <a:xfrm>
              <a:off x="6638198" y="2599794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6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6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6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69775" y="0"/>
                  </a:lnTo>
                  <a:cubicBezTo>
                    <a:pt x="73278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282" y="97705"/>
                    <a:pt x="73378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CBD6BBA0-AE80-48AB-9D43-CC4851E0CBAC}"/>
                </a:ext>
              </a:extLst>
            </p:cNvPr>
            <p:cNvSpPr/>
            <p:nvPr/>
          </p:nvSpPr>
          <p:spPr>
            <a:xfrm>
              <a:off x="6731098" y="2599794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814 w 70075"/>
                <a:gd name="connsiteY9" fmla="*/ 87794 h 100107"/>
                <a:gd name="connsiteX10" fmla="*/ 63268 w 70075"/>
                <a:gd name="connsiteY10" fmla="*/ 87794 h 100107"/>
                <a:gd name="connsiteX11" fmla="*/ 63268 w 70075"/>
                <a:gd name="connsiteY11" fmla="*/ 12814 h 100107"/>
                <a:gd name="connsiteX12" fmla="*/ 12814 w 70075"/>
                <a:gd name="connsiteY12" fmla="*/ 12814 h 100107"/>
                <a:gd name="connsiteX13" fmla="*/ 128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279" y="100608"/>
                    <a:pt x="69775" y="100608"/>
                  </a:cubicBezTo>
                  <a:close/>
                  <a:moveTo>
                    <a:pt x="12814" y="87794"/>
                  </a:moveTo>
                  <a:lnTo>
                    <a:pt x="63268" y="87794"/>
                  </a:lnTo>
                  <a:lnTo>
                    <a:pt x="63268" y="12814"/>
                  </a:lnTo>
                  <a:lnTo>
                    <a:pt x="12814" y="12814"/>
                  </a:lnTo>
                  <a:lnTo>
                    <a:pt x="128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57BAB334-7236-497B-8117-718E2A7F56B6}"/>
                </a:ext>
              </a:extLst>
            </p:cNvPr>
            <p:cNvSpPr/>
            <p:nvPr/>
          </p:nvSpPr>
          <p:spPr>
            <a:xfrm>
              <a:off x="6545399" y="2738543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279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B631D82F-1EF3-49B5-8B14-01EFDEA39A38}"/>
                </a:ext>
              </a:extLst>
            </p:cNvPr>
            <p:cNvSpPr/>
            <p:nvPr/>
          </p:nvSpPr>
          <p:spPr>
            <a:xfrm>
              <a:off x="6638198" y="2738543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6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6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6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69775" y="0"/>
                  </a:lnTo>
                  <a:cubicBezTo>
                    <a:pt x="73278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282" y="97705"/>
                    <a:pt x="73378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ED705A1-5294-459C-85C6-44ECA21B1EF2}"/>
                </a:ext>
              </a:extLst>
            </p:cNvPr>
            <p:cNvSpPr/>
            <p:nvPr/>
          </p:nvSpPr>
          <p:spPr>
            <a:xfrm>
              <a:off x="6731098" y="2738543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814 w 70075"/>
                <a:gd name="connsiteY9" fmla="*/ 87794 h 100107"/>
                <a:gd name="connsiteX10" fmla="*/ 63268 w 70075"/>
                <a:gd name="connsiteY10" fmla="*/ 87794 h 100107"/>
                <a:gd name="connsiteX11" fmla="*/ 63268 w 70075"/>
                <a:gd name="connsiteY11" fmla="*/ 12814 h 100107"/>
                <a:gd name="connsiteX12" fmla="*/ 12814 w 70075"/>
                <a:gd name="connsiteY12" fmla="*/ 12814 h 100107"/>
                <a:gd name="connsiteX13" fmla="*/ 128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279" y="100608"/>
                    <a:pt x="69775" y="100608"/>
                  </a:cubicBezTo>
                  <a:close/>
                  <a:moveTo>
                    <a:pt x="12814" y="87794"/>
                  </a:moveTo>
                  <a:lnTo>
                    <a:pt x="63268" y="87794"/>
                  </a:lnTo>
                  <a:lnTo>
                    <a:pt x="63268" y="12814"/>
                  </a:lnTo>
                  <a:lnTo>
                    <a:pt x="12814" y="12814"/>
                  </a:lnTo>
                  <a:lnTo>
                    <a:pt x="128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7FC4FC38-1B39-4C62-BFA4-FB4C2FA818D4}"/>
                </a:ext>
              </a:extLst>
            </p:cNvPr>
            <p:cNvSpPr/>
            <p:nvPr/>
          </p:nvSpPr>
          <p:spPr>
            <a:xfrm>
              <a:off x="6545399" y="2877292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805"/>
                    <a:pt x="73279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F278AD16-7EED-4C1B-8C7F-AB16AEC89555}"/>
                </a:ext>
              </a:extLst>
            </p:cNvPr>
            <p:cNvSpPr/>
            <p:nvPr/>
          </p:nvSpPr>
          <p:spPr>
            <a:xfrm>
              <a:off x="6638198" y="2877292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6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6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6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69775" y="0"/>
                  </a:lnTo>
                  <a:cubicBezTo>
                    <a:pt x="73278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282" y="97805"/>
                    <a:pt x="73378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33B7BBA4-1F10-43F4-B637-C3434BAE6912}"/>
                </a:ext>
              </a:extLst>
            </p:cNvPr>
            <p:cNvSpPr/>
            <p:nvPr/>
          </p:nvSpPr>
          <p:spPr>
            <a:xfrm>
              <a:off x="6731098" y="2877292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814 w 70075"/>
                <a:gd name="connsiteY9" fmla="*/ 87794 h 100107"/>
                <a:gd name="connsiteX10" fmla="*/ 63268 w 70075"/>
                <a:gd name="connsiteY10" fmla="*/ 87794 h 100107"/>
                <a:gd name="connsiteX11" fmla="*/ 63268 w 70075"/>
                <a:gd name="connsiteY11" fmla="*/ 12814 h 100107"/>
                <a:gd name="connsiteX12" fmla="*/ 12814 w 70075"/>
                <a:gd name="connsiteY12" fmla="*/ 12814 h 100107"/>
                <a:gd name="connsiteX13" fmla="*/ 128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805"/>
                    <a:pt x="73279" y="100608"/>
                    <a:pt x="69775" y="100608"/>
                  </a:cubicBezTo>
                  <a:close/>
                  <a:moveTo>
                    <a:pt x="12814" y="87794"/>
                  </a:moveTo>
                  <a:lnTo>
                    <a:pt x="63268" y="87794"/>
                  </a:lnTo>
                  <a:lnTo>
                    <a:pt x="63268" y="12814"/>
                  </a:lnTo>
                  <a:lnTo>
                    <a:pt x="12814" y="12814"/>
                  </a:lnTo>
                  <a:lnTo>
                    <a:pt x="128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75A5F868-79C6-44AD-A5C1-028AE20FF907}"/>
                </a:ext>
              </a:extLst>
            </p:cNvPr>
            <p:cNvSpPr/>
            <p:nvPr/>
          </p:nvSpPr>
          <p:spPr>
            <a:xfrm>
              <a:off x="6545399" y="3016041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805"/>
                    <a:pt x="73279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CBB49A13-9A7D-435B-A977-743FD0B6928A}"/>
                </a:ext>
              </a:extLst>
            </p:cNvPr>
            <p:cNvSpPr/>
            <p:nvPr/>
          </p:nvSpPr>
          <p:spPr>
            <a:xfrm>
              <a:off x="6638198" y="3016041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6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6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6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69775" y="0"/>
                  </a:lnTo>
                  <a:cubicBezTo>
                    <a:pt x="73278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282" y="97805"/>
                    <a:pt x="73378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9A538C6E-938B-4474-973D-607ECECB1C1A}"/>
                </a:ext>
              </a:extLst>
            </p:cNvPr>
            <p:cNvSpPr/>
            <p:nvPr/>
          </p:nvSpPr>
          <p:spPr>
            <a:xfrm>
              <a:off x="6731098" y="3016041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814 w 70075"/>
                <a:gd name="connsiteY9" fmla="*/ 87794 h 100107"/>
                <a:gd name="connsiteX10" fmla="*/ 63268 w 70075"/>
                <a:gd name="connsiteY10" fmla="*/ 87794 h 100107"/>
                <a:gd name="connsiteX11" fmla="*/ 63268 w 70075"/>
                <a:gd name="connsiteY11" fmla="*/ 12814 h 100107"/>
                <a:gd name="connsiteX12" fmla="*/ 12814 w 70075"/>
                <a:gd name="connsiteY12" fmla="*/ 12814 h 100107"/>
                <a:gd name="connsiteX13" fmla="*/ 128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805"/>
                    <a:pt x="73279" y="100608"/>
                    <a:pt x="69775" y="100608"/>
                  </a:cubicBezTo>
                  <a:close/>
                  <a:moveTo>
                    <a:pt x="12814" y="87794"/>
                  </a:moveTo>
                  <a:lnTo>
                    <a:pt x="63268" y="87794"/>
                  </a:lnTo>
                  <a:lnTo>
                    <a:pt x="63268" y="12814"/>
                  </a:lnTo>
                  <a:lnTo>
                    <a:pt x="12814" y="12814"/>
                  </a:lnTo>
                  <a:lnTo>
                    <a:pt x="128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31663D14-88E7-43DC-8F84-8E1E57716515}"/>
                </a:ext>
              </a:extLst>
            </p:cNvPr>
            <p:cNvSpPr/>
            <p:nvPr/>
          </p:nvSpPr>
          <p:spPr>
            <a:xfrm>
              <a:off x="6488337" y="2643741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914 w 30032"/>
                <a:gd name="connsiteY9" fmla="*/ 84891 h 90096"/>
                <a:gd name="connsiteX10" fmla="*/ 21523 w 30032"/>
                <a:gd name="connsiteY10" fmla="*/ 84891 h 90096"/>
                <a:gd name="connsiteX11" fmla="*/ 21523 w 30032"/>
                <a:gd name="connsiteY11" fmla="*/ 12814 h 90096"/>
                <a:gd name="connsiteX12" fmla="*/ 12914 w 30032"/>
                <a:gd name="connsiteY12" fmla="*/ 12814 h 90096"/>
                <a:gd name="connsiteX13" fmla="*/ 12914 w 30032"/>
                <a:gd name="connsiteY13" fmla="*/ 848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434" y="97705"/>
                    <a:pt x="27830" y="97705"/>
                  </a:cubicBezTo>
                  <a:close/>
                  <a:moveTo>
                    <a:pt x="12914" y="84891"/>
                  </a:moveTo>
                  <a:lnTo>
                    <a:pt x="21523" y="84891"/>
                  </a:lnTo>
                  <a:lnTo>
                    <a:pt x="21523" y="12814"/>
                  </a:lnTo>
                  <a:lnTo>
                    <a:pt x="12914" y="12814"/>
                  </a:lnTo>
                  <a:lnTo>
                    <a:pt x="12914" y="848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2068AF9A-EF6E-4D6D-8C2E-CD1A9353E293}"/>
                </a:ext>
              </a:extLst>
            </p:cNvPr>
            <p:cNvSpPr/>
            <p:nvPr/>
          </p:nvSpPr>
          <p:spPr>
            <a:xfrm>
              <a:off x="6830104" y="2643741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813 w 30032"/>
                <a:gd name="connsiteY9" fmla="*/ 84891 h 90096"/>
                <a:gd name="connsiteX10" fmla="*/ 21423 w 30032"/>
                <a:gd name="connsiteY10" fmla="*/ 84891 h 90096"/>
                <a:gd name="connsiteX11" fmla="*/ 21423 w 30032"/>
                <a:gd name="connsiteY11" fmla="*/ 12814 h 90096"/>
                <a:gd name="connsiteX12" fmla="*/ 12813 w 30032"/>
                <a:gd name="connsiteY12" fmla="*/ 12814 h 90096"/>
                <a:gd name="connsiteX13" fmla="*/ 12813 w 30032"/>
                <a:gd name="connsiteY13" fmla="*/ 848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334" y="97705"/>
                    <a:pt x="27830" y="97705"/>
                  </a:cubicBezTo>
                  <a:close/>
                  <a:moveTo>
                    <a:pt x="12813" y="84891"/>
                  </a:moveTo>
                  <a:lnTo>
                    <a:pt x="21423" y="84891"/>
                  </a:lnTo>
                  <a:lnTo>
                    <a:pt x="21423" y="12814"/>
                  </a:lnTo>
                  <a:lnTo>
                    <a:pt x="12813" y="12814"/>
                  </a:lnTo>
                  <a:lnTo>
                    <a:pt x="12813" y="848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282D6920-848A-463A-A167-E9399AF78727}"/>
                </a:ext>
              </a:extLst>
            </p:cNvPr>
            <p:cNvSpPr/>
            <p:nvPr/>
          </p:nvSpPr>
          <p:spPr>
            <a:xfrm>
              <a:off x="6488337" y="2782490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914 w 30032"/>
                <a:gd name="connsiteY9" fmla="*/ 84891 h 90096"/>
                <a:gd name="connsiteX10" fmla="*/ 21523 w 30032"/>
                <a:gd name="connsiteY10" fmla="*/ 84891 h 90096"/>
                <a:gd name="connsiteX11" fmla="*/ 21523 w 30032"/>
                <a:gd name="connsiteY11" fmla="*/ 12814 h 90096"/>
                <a:gd name="connsiteX12" fmla="*/ 12914 w 30032"/>
                <a:gd name="connsiteY12" fmla="*/ 12814 h 90096"/>
                <a:gd name="connsiteX13" fmla="*/ 12914 w 30032"/>
                <a:gd name="connsiteY13" fmla="*/ 848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434" y="97705"/>
                    <a:pt x="27830" y="97705"/>
                  </a:cubicBezTo>
                  <a:close/>
                  <a:moveTo>
                    <a:pt x="12914" y="84891"/>
                  </a:moveTo>
                  <a:lnTo>
                    <a:pt x="21523" y="84891"/>
                  </a:lnTo>
                  <a:lnTo>
                    <a:pt x="21523" y="12814"/>
                  </a:lnTo>
                  <a:lnTo>
                    <a:pt x="12914" y="12814"/>
                  </a:lnTo>
                  <a:lnTo>
                    <a:pt x="12914" y="848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F0C35A1D-1327-481E-91D3-03AB880B8EFA}"/>
                </a:ext>
              </a:extLst>
            </p:cNvPr>
            <p:cNvSpPr/>
            <p:nvPr/>
          </p:nvSpPr>
          <p:spPr>
            <a:xfrm>
              <a:off x="6830104" y="2782490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813 w 30032"/>
                <a:gd name="connsiteY9" fmla="*/ 84891 h 90096"/>
                <a:gd name="connsiteX10" fmla="*/ 21423 w 30032"/>
                <a:gd name="connsiteY10" fmla="*/ 84891 h 90096"/>
                <a:gd name="connsiteX11" fmla="*/ 21423 w 30032"/>
                <a:gd name="connsiteY11" fmla="*/ 12814 h 90096"/>
                <a:gd name="connsiteX12" fmla="*/ 12813 w 30032"/>
                <a:gd name="connsiteY12" fmla="*/ 12814 h 90096"/>
                <a:gd name="connsiteX13" fmla="*/ 12813 w 30032"/>
                <a:gd name="connsiteY13" fmla="*/ 848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334" y="97705"/>
                    <a:pt x="27830" y="97705"/>
                  </a:cubicBezTo>
                  <a:close/>
                  <a:moveTo>
                    <a:pt x="12813" y="84891"/>
                  </a:moveTo>
                  <a:lnTo>
                    <a:pt x="21423" y="84891"/>
                  </a:lnTo>
                  <a:lnTo>
                    <a:pt x="21423" y="12814"/>
                  </a:lnTo>
                  <a:lnTo>
                    <a:pt x="12813" y="12814"/>
                  </a:lnTo>
                  <a:lnTo>
                    <a:pt x="12813" y="848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15D7E146-498D-46C4-9C82-326562FF18C8}"/>
                </a:ext>
              </a:extLst>
            </p:cNvPr>
            <p:cNvSpPr/>
            <p:nvPr/>
          </p:nvSpPr>
          <p:spPr>
            <a:xfrm>
              <a:off x="6488337" y="2921239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914 w 30032"/>
                <a:gd name="connsiteY9" fmla="*/ 84891 h 90096"/>
                <a:gd name="connsiteX10" fmla="*/ 21523 w 30032"/>
                <a:gd name="connsiteY10" fmla="*/ 84891 h 90096"/>
                <a:gd name="connsiteX11" fmla="*/ 21523 w 30032"/>
                <a:gd name="connsiteY11" fmla="*/ 12814 h 90096"/>
                <a:gd name="connsiteX12" fmla="*/ 12914 w 30032"/>
                <a:gd name="connsiteY12" fmla="*/ 12814 h 90096"/>
                <a:gd name="connsiteX13" fmla="*/ 12914 w 30032"/>
                <a:gd name="connsiteY13" fmla="*/ 848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434" y="97705"/>
                    <a:pt x="27830" y="97705"/>
                  </a:cubicBezTo>
                  <a:close/>
                  <a:moveTo>
                    <a:pt x="12914" y="84891"/>
                  </a:moveTo>
                  <a:lnTo>
                    <a:pt x="21523" y="84891"/>
                  </a:lnTo>
                  <a:lnTo>
                    <a:pt x="21523" y="12814"/>
                  </a:lnTo>
                  <a:lnTo>
                    <a:pt x="12914" y="12814"/>
                  </a:lnTo>
                  <a:lnTo>
                    <a:pt x="12914" y="848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FFBFA1B6-AD12-477C-8A03-443D7C917D68}"/>
                </a:ext>
              </a:extLst>
            </p:cNvPr>
            <p:cNvSpPr/>
            <p:nvPr/>
          </p:nvSpPr>
          <p:spPr>
            <a:xfrm>
              <a:off x="6830104" y="2921239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813 w 30032"/>
                <a:gd name="connsiteY9" fmla="*/ 84891 h 90096"/>
                <a:gd name="connsiteX10" fmla="*/ 21423 w 30032"/>
                <a:gd name="connsiteY10" fmla="*/ 84891 h 90096"/>
                <a:gd name="connsiteX11" fmla="*/ 21423 w 30032"/>
                <a:gd name="connsiteY11" fmla="*/ 12814 h 90096"/>
                <a:gd name="connsiteX12" fmla="*/ 12813 w 30032"/>
                <a:gd name="connsiteY12" fmla="*/ 12814 h 90096"/>
                <a:gd name="connsiteX13" fmla="*/ 12813 w 30032"/>
                <a:gd name="connsiteY13" fmla="*/ 848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334" y="97705"/>
                    <a:pt x="27830" y="97705"/>
                  </a:cubicBezTo>
                  <a:close/>
                  <a:moveTo>
                    <a:pt x="12813" y="84891"/>
                  </a:moveTo>
                  <a:lnTo>
                    <a:pt x="21423" y="84891"/>
                  </a:lnTo>
                  <a:lnTo>
                    <a:pt x="21423" y="12814"/>
                  </a:lnTo>
                  <a:lnTo>
                    <a:pt x="12813" y="12814"/>
                  </a:lnTo>
                  <a:lnTo>
                    <a:pt x="12813" y="848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5" name="Group 2094">
            <a:extLst>
              <a:ext uri="{FF2B5EF4-FFF2-40B4-BE49-F238E27FC236}">
                <a16:creationId xmlns:a16="http://schemas.microsoft.com/office/drawing/2014/main" id="{24F71818-AFB8-4B77-AE23-DC206E4CB96D}"/>
              </a:ext>
            </a:extLst>
          </p:cNvPr>
          <p:cNvGrpSpPr/>
          <p:nvPr/>
        </p:nvGrpSpPr>
        <p:grpSpPr>
          <a:xfrm>
            <a:off x="7549076" y="2541431"/>
            <a:ext cx="573016" cy="435869"/>
            <a:chOff x="7549076" y="2541431"/>
            <a:chExt cx="573016" cy="435869"/>
          </a:xfrm>
          <a:solidFill>
            <a:srgbClr val="FFFFFF"/>
          </a:solidFill>
        </p:grpSpPr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6C2B4470-CEB9-4422-B82B-6F3CDF6F044C}"/>
                </a:ext>
              </a:extLst>
            </p:cNvPr>
            <p:cNvSpPr/>
            <p:nvPr/>
          </p:nvSpPr>
          <p:spPr>
            <a:xfrm>
              <a:off x="7549177" y="2967289"/>
              <a:ext cx="570613" cy="10011"/>
            </a:xfrm>
            <a:custGeom>
              <a:avLst/>
              <a:gdLst>
                <a:gd name="connsiteX0" fmla="*/ 571613 w 570612"/>
                <a:gd name="connsiteY0" fmla="*/ 12814 h 10010"/>
                <a:gd name="connsiteX1" fmla="*/ 6406 w 570612"/>
                <a:gd name="connsiteY1" fmla="*/ 12814 h 10010"/>
                <a:gd name="connsiteX2" fmla="*/ 0 w 570612"/>
                <a:gd name="connsiteY2" fmla="*/ 6407 h 10010"/>
                <a:gd name="connsiteX3" fmla="*/ 6406 w 570612"/>
                <a:gd name="connsiteY3" fmla="*/ 0 h 10010"/>
                <a:gd name="connsiteX4" fmla="*/ 571613 w 570612"/>
                <a:gd name="connsiteY4" fmla="*/ 0 h 10010"/>
                <a:gd name="connsiteX5" fmla="*/ 578020 w 570612"/>
                <a:gd name="connsiteY5" fmla="*/ 6407 h 10010"/>
                <a:gd name="connsiteX6" fmla="*/ 571613 w 57061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0612" h="10010">
                  <a:moveTo>
                    <a:pt x="571613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571613" y="0"/>
                  </a:lnTo>
                  <a:cubicBezTo>
                    <a:pt x="575117" y="0"/>
                    <a:pt x="578020" y="2903"/>
                    <a:pt x="578020" y="6407"/>
                  </a:cubicBezTo>
                  <a:cubicBezTo>
                    <a:pt x="578020" y="9911"/>
                    <a:pt x="575117" y="12814"/>
                    <a:pt x="5716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1E8885E1-F4F9-420F-B7C6-6A5FF14DB0C0}"/>
                </a:ext>
              </a:extLst>
            </p:cNvPr>
            <p:cNvSpPr/>
            <p:nvPr/>
          </p:nvSpPr>
          <p:spPr>
            <a:xfrm>
              <a:off x="7831780" y="2684685"/>
              <a:ext cx="290312" cy="290312"/>
            </a:xfrm>
            <a:custGeom>
              <a:avLst/>
              <a:gdLst>
                <a:gd name="connsiteX0" fmla="*/ 289010 w 290311"/>
                <a:gd name="connsiteY0" fmla="*/ 295417 h 290311"/>
                <a:gd name="connsiteX1" fmla="*/ 282603 w 290311"/>
                <a:gd name="connsiteY1" fmla="*/ 289010 h 290311"/>
                <a:gd name="connsiteX2" fmla="*/ 6407 w 290311"/>
                <a:gd name="connsiteY2" fmla="*/ 12814 h 290311"/>
                <a:gd name="connsiteX3" fmla="*/ 0 w 290311"/>
                <a:gd name="connsiteY3" fmla="*/ 6407 h 290311"/>
                <a:gd name="connsiteX4" fmla="*/ 6407 w 290311"/>
                <a:gd name="connsiteY4" fmla="*/ 0 h 290311"/>
                <a:gd name="connsiteX5" fmla="*/ 295417 w 290311"/>
                <a:gd name="connsiteY5" fmla="*/ 289010 h 290311"/>
                <a:gd name="connsiteX6" fmla="*/ 289010 w 290311"/>
                <a:gd name="connsiteY6" fmla="*/ 295417 h 2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311" h="290311">
                  <a:moveTo>
                    <a:pt x="289010" y="295417"/>
                  </a:moveTo>
                  <a:cubicBezTo>
                    <a:pt x="285507" y="295417"/>
                    <a:pt x="282603" y="292514"/>
                    <a:pt x="282603" y="289010"/>
                  </a:cubicBezTo>
                  <a:cubicBezTo>
                    <a:pt x="282603" y="136747"/>
                    <a:pt x="158670" y="12814"/>
                    <a:pt x="6407" y="12814"/>
                  </a:cubicBez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cubicBezTo>
                    <a:pt x="165778" y="0"/>
                    <a:pt x="295417" y="129639"/>
                    <a:pt x="295417" y="289010"/>
                  </a:cubicBezTo>
                  <a:cubicBezTo>
                    <a:pt x="295417" y="292514"/>
                    <a:pt x="292514" y="295417"/>
                    <a:pt x="289010" y="29541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14243007-C16F-458B-BA2E-AD96B006680E}"/>
                </a:ext>
              </a:extLst>
            </p:cNvPr>
            <p:cNvSpPr/>
            <p:nvPr/>
          </p:nvSpPr>
          <p:spPr>
            <a:xfrm>
              <a:off x="7549076" y="2684685"/>
              <a:ext cx="290312" cy="290312"/>
            </a:xfrm>
            <a:custGeom>
              <a:avLst/>
              <a:gdLst>
                <a:gd name="connsiteX0" fmla="*/ 6406 w 290311"/>
                <a:gd name="connsiteY0" fmla="*/ 295417 h 290311"/>
                <a:gd name="connsiteX1" fmla="*/ 0 w 290311"/>
                <a:gd name="connsiteY1" fmla="*/ 289010 h 290311"/>
                <a:gd name="connsiteX2" fmla="*/ 289010 w 290311"/>
                <a:gd name="connsiteY2" fmla="*/ 0 h 290311"/>
                <a:gd name="connsiteX3" fmla="*/ 295417 w 290311"/>
                <a:gd name="connsiteY3" fmla="*/ 6407 h 290311"/>
                <a:gd name="connsiteX4" fmla="*/ 289010 w 290311"/>
                <a:gd name="connsiteY4" fmla="*/ 12814 h 290311"/>
                <a:gd name="connsiteX5" fmla="*/ 12813 w 290311"/>
                <a:gd name="connsiteY5" fmla="*/ 289010 h 290311"/>
                <a:gd name="connsiteX6" fmla="*/ 6406 w 290311"/>
                <a:gd name="connsiteY6" fmla="*/ 295417 h 2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311" h="290311">
                  <a:moveTo>
                    <a:pt x="6406" y="295417"/>
                  </a:moveTo>
                  <a:cubicBezTo>
                    <a:pt x="2903" y="295417"/>
                    <a:pt x="0" y="292514"/>
                    <a:pt x="0" y="289010"/>
                  </a:cubicBezTo>
                  <a:cubicBezTo>
                    <a:pt x="0" y="129639"/>
                    <a:pt x="129639" y="0"/>
                    <a:pt x="289010" y="0"/>
                  </a:cubicBezTo>
                  <a:cubicBezTo>
                    <a:pt x="292514" y="0"/>
                    <a:pt x="295417" y="2903"/>
                    <a:pt x="295417" y="6407"/>
                  </a:cubicBezTo>
                  <a:cubicBezTo>
                    <a:pt x="295417" y="9911"/>
                    <a:pt x="292514" y="12814"/>
                    <a:pt x="289010" y="12814"/>
                  </a:cubicBezTo>
                  <a:cubicBezTo>
                    <a:pt x="136747" y="12814"/>
                    <a:pt x="12813" y="136747"/>
                    <a:pt x="12813" y="289010"/>
                  </a:cubicBezTo>
                  <a:cubicBezTo>
                    <a:pt x="12813" y="292514"/>
                    <a:pt x="10011" y="295417"/>
                    <a:pt x="6406" y="29541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519F6D61-2F7F-4036-9C18-0047A7858B29}"/>
                </a:ext>
              </a:extLst>
            </p:cNvPr>
            <p:cNvSpPr/>
            <p:nvPr/>
          </p:nvSpPr>
          <p:spPr>
            <a:xfrm>
              <a:off x="7831680" y="2722025"/>
              <a:ext cx="250269" cy="250269"/>
            </a:xfrm>
            <a:custGeom>
              <a:avLst/>
              <a:gdLst>
                <a:gd name="connsiteX0" fmla="*/ 251670 w 250268"/>
                <a:gd name="connsiteY0" fmla="*/ 258077 h 250268"/>
                <a:gd name="connsiteX1" fmla="*/ 245263 w 250268"/>
                <a:gd name="connsiteY1" fmla="*/ 251670 h 250268"/>
                <a:gd name="connsiteX2" fmla="*/ 6407 w 250268"/>
                <a:gd name="connsiteY2" fmla="*/ 12814 h 250268"/>
                <a:gd name="connsiteX3" fmla="*/ 0 w 250268"/>
                <a:gd name="connsiteY3" fmla="*/ 6407 h 250268"/>
                <a:gd name="connsiteX4" fmla="*/ 6407 w 250268"/>
                <a:gd name="connsiteY4" fmla="*/ 0 h 250268"/>
                <a:gd name="connsiteX5" fmla="*/ 258077 w 250268"/>
                <a:gd name="connsiteY5" fmla="*/ 251670 h 250268"/>
                <a:gd name="connsiteX6" fmla="*/ 251670 w 250268"/>
                <a:gd name="connsiteY6" fmla="*/ 258077 h 250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0268" h="250268">
                  <a:moveTo>
                    <a:pt x="251670" y="258077"/>
                  </a:moveTo>
                  <a:cubicBezTo>
                    <a:pt x="248166" y="258077"/>
                    <a:pt x="245263" y="255174"/>
                    <a:pt x="245263" y="251670"/>
                  </a:cubicBezTo>
                  <a:cubicBezTo>
                    <a:pt x="245263" y="119929"/>
                    <a:pt x="138148" y="12814"/>
                    <a:pt x="6407" y="12814"/>
                  </a:cubicBez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cubicBezTo>
                    <a:pt x="145156" y="0"/>
                    <a:pt x="258077" y="112921"/>
                    <a:pt x="258077" y="251670"/>
                  </a:cubicBezTo>
                  <a:cubicBezTo>
                    <a:pt x="258077" y="255174"/>
                    <a:pt x="255274" y="258077"/>
                    <a:pt x="251670" y="25807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C30DA8F3-1393-4A3D-9F19-A97006D4BCB3}"/>
                </a:ext>
              </a:extLst>
            </p:cNvPr>
            <p:cNvSpPr/>
            <p:nvPr/>
          </p:nvSpPr>
          <p:spPr>
            <a:xfrm>
              <a:off x="7586516" y="2722025"/>
              <a:ext cx="250269" cy="250269"/>
            </a:xfrm>
            <a:custGeom>
              <a:avLst/>
              <a:gdLst>
                <a:gd name="connsiteX0" fmla="*/ 6407 w 250268"/>
                <a:gd name="connsiteY0" fmla="*/ 258077 h 250268"/>
                <a:gd name="connsiteX1" fmla="*/ 0 w 250268"/>
                <a:gd name="connsiteY1" fmla="*/ 251670 h 250268"/>
                <a:gd name="connsiteX2" fmla="*/ 251670 w 250268"/>
                <a:gd name="connsiteY2" fmla="*/ 0 h 250268"/>
                <a:gd name="connsiteX3" fmla="*/ 258077 w 250268"/>
                <a:gd name="connsiteY3" fmla="*/ 6407 h 250268"/>
                <a:gd name="connsiteX4" fmla="*/ 251670 w 250268"/>
                <a:gd name="connsiteY4" fmla="*/ 12814 h 250268"/>
                <a:gd name="connsiteX5" fmla="*/ 12813 w 250268"/>
                <a:gd name="connsiteY5" fmla="*/ 251670 h 250268"/>
                <a:gd name="connsiteX6" fmla="*/ 6407 w 250268"/>
                <a:gd name="connsiteY6" fmla="*/ 258077 h 250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0268" h="250268">
                  <a:moveTo>
                    <a:pt x="6407" y="258077"/>
                  </a:moveTo>
                  <a:cubicBezTo>
                    <a:pt x="2903" y="258077"/>
                    <a:pt x="0" y="255174"/>
                    <a:pt x="0" y="251670"/>
                  </a:cubicBezTo>
                  <a:cubicBezTo>
                    <a:pt x="0" y="112921"/>
                    <a:pt x="112921" y="0"/>
                    <a:pt x="251670" y="0"/>
                  </a:cubicBezTo>
                  <a:cubicBezTo>
                    <a:pt x="255174" y="0"/>
                    <a:pt x="258077" y="2903"/>
                    <a:pt x="258077" y="6407"/>
                  </a:cubicBezTo>
                  <a:cubicBezTo>
                    <a:pt x="258077" y="9911"/>
                    <a:pt x="255174" y="12814"/>
                    <a:pt x="251670" y="12814"/>
                  </a:cubicBezTo>
                  <a:cubicBezTo>
                    <a:pt x="119929" y="12814"/>
                    <a:pt x="12813" y="119929"/>
                    <a:pt x="12813" y="251670"/>
                  </a:cubicBezTo>
                  <a:cubicBezTo>
                    <a:pt x="12813" y="255174"/>
                    <a:pt x="9911" y="258077"/>
                    <a:pt x="6407" y="25807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575123C0-888A-495B-9275-EA611D3AEC98}"/>
                </a:ext>
              </a:extLst>
            </p:cNvPr>
            <p:cNvSpPr/>
            <p:nvPr/>
          </p:nvSpPr>
          <p:spPr>
            <a:xfrm>
              <a:off x="7831680" y="2807117"/>
              <a:ext cx="90097" cy="170183"/>
            </a:xfrm>
            <a:custGeom>
              <a:avLst/>
              <a:gdLst>
                <a:gd name="connsiteX0" fmla="*/ 86493 w 90096"/>
                <a:gd name="connsiteY0" fmla="*/ 172986 h 170182"/>
                <a:gd name="connsiteX1" fmla="*/ 6407 w 90096"/>
                <a:gd name="connsiteY1" fmla="*/ 172986 h 170182"/>
                <a:gd name="connsiteX2" fmla="*/ 0 w 90096"/>
                <a:gd name="connsiteY2" fmla="*/ 166579 h 170182"/>
                <a:gd name="connsiteX3" fmla="*/ 0 w 90096"/>
                <a:gd name="connsiteY3" fmla="*/ 6407 h 170182"/>
                <a:gd name="connsiteX4" fmla="*/ 6407 w 90096"/>
                <a:gd name="connsiteY4" fmla="*/ 0 h 170182"/>
                <a:gd name="connsiteX5" fmla="*/ 86493 w 90096"/>
                <a:gd name="connsiteY5" fmla="*/ 0 h 170182"/>
                <a:gd name="connsiteX6" fmla="*/ 92900 w 90096"/>
                <a:gd name="connsiteY6" fmla="*/ 6407 h 170182"/>
                <a:gd name="connsiteX7" fmla="*/ 92900 w 90096"/>
                <a:gd name="connsiteY7" fmla="*/ 166579 h 170182"/>
                <a:gd name="connsiteX8" fmla="*/ 86493 w 90096"/>
                <a:gd name="connsiteY8" fmla="*/ 172986 h 170182"/>
                <a:gd name="connsiteX9" fmla="*/ 12814 w 90096"/>
                <a:gd name="connsiteY9" fmla="*/ 160172 h 170182"/>
                <a:gd name="connsiteX10" fmla="*/ 80086 w 90096"/>
                <a:gd name="connsiteY10" fmla="*/ 160172 h 170182"/>
                <a:gd name="connsiteX11" fmla="*/ 80086 w 90096"/>
                <a:gd name="connsiteY11" fmla="*/ 12814 h 170182"/>
                <a:gd name="connsiteX12" fmla="*/ 12814 w 90096"/>
                <a:gd name="connsiteY12" fmla="*/ 12814 h 170182"/>
                <a:gd name="connsiteX13" fmla="*/ 12814 w 90096"/>
                <a:gd name="connsiteY13" fmla="*/ 160172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96" h="170182">
                  <a:moveTo>
                    <a:pt x="86493" y="172986"/>
                  </a:moveTo>
                  <a:lnTo>
                    <a:pt x="6407" y="172986"/>
                  </a:lnTo>
                  <a:cubicBezTo>
                    <a:pt x="2903" y="172986"/>
                    <a:pt x="0" y="170083"/>
                    <a:pt x="0" y="16657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86493" y="0"/>
                  </a:lnTo>
                  <a:cubicBezTo>
                    <a:pt x="89997" y="0"/>
                    <a:pt x="92900" y="2903"/>
                    <a:pt x="92900" y="6407"/>
                  </a:cubicBezTo>
                  <a:lnTo>
                    <a:pt x="92900" y="166579"/>
                  </a:lnTo>
                  <a:cubicBezTo>
                    <a:pt x="92900" y="170083"/>
                    <a:pt x="90097" y="172986"/>
                    <a:pt x="86493" y="172986"/>
                  </a:cubicBezTo>
                  <a:close/>
                  <a:moveTo>
                    <a:pt x="12814" y="160172"/>
                  </a:moveTo>
                  <a:lnTo>
                    <a:pt x="80086" y="160172"/>
                  </a:lnTo>
                  <a:lnTo>
                    <a:pt x="80086" y="12814"/>
                  </a:lnTo>
                  <a:lnTo>
                    <a:pt x="12814" y="12814"/>
                  </a:lnTo>
                  <a:lnTo>
                    <a:pt x="12814" y="1601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0CD9C324-C3B2-4F32-8C8E-B9BE4518D561}"/>
                </a:ext>
              </a:extLst>
            </p:cNvPr>
            <p:cNvSpPr/>
            <p:nvPr/>
          </p:nvSpPr>
          <p:spPr>
            <a:xfrm>
              <a:off x="7751594" y="2807117"/>
              <a:ext cx="90097" cy="170183"/>
            </a:xfrm>
            <a:custGeom>
              <a:avLst/>
              <a:gdLst>
                <a:gd name="connsiteX0" fmla="*/ 86493 w 90096"/>
                <a:gd name="connsiteY0" fmla="*/ 172986 h 170182"/>
                <a:gd name="connsiteX1" fmla="*/ 6407 w 90096"/>
                <a:gd name="connsiteY1" fmla="*/ 172986 h 170182"/>
                <a:gd name="connsiteX2" fmla="*/ 0 w 90096"/>
                <a:gd name="connsiteY2" fmla="*/ 166579 h 170182"/>
                <a:gd name="connsiteX3" fmla="*/ 0 w 90096"/>
                <a:gd name="connsiteY3" fmla="*/ 6407 h 170182"/>
                <a:gd name="connsiteX4" fmla="*/ 6407 w 90096"/>
                <a:gd name="connsiteY4" fmla="*/ 0 h 170182"/>
                <a:gd name="connsiteX5" fmla="*/ 86493 w 90096"/>
                <a:gd name="connsiteY5" fmla="*/ 0 h 170182"/>
                <a:gd name="connsiteX6" fmla="*/ 92900 w 90096"/>
                <a:gd name="connsiteY6" fmla="*/ 6407 h 170182"/>
                <a:gd name="connsiteX7" fmla="*/ 92900 w 90096"/>
                <a:gd name="connsiteY7" fmla="*/ 166579 h 170182"/>
                <a:gd name="connsiteX8" fmla="*/ 86493 w 90096"/>
                <a:gd name="connsiteY8" fmla="*/ 172986 h 170182"/>
                <a:gd name="connsiteX9" fmla="*/ 12814 w 90096"/>
                <a:gd name="connsiteY9" fmla="*/ 160172 h 170182"/>
                <a:gd name="connsiteX10" fmla="*/ 80086 w 90096"/>
                <a:gd name="connsiteY10" fmla="*/ 160172 h 170182"/>
                <a:gd name="connsiteX11" fmla="*/ 80086 w 90096"/>
                <a:gd name="connsiteY11" fmla="*/ 12814 h 170182"/>
                <a:gd name="connsiteX12" fmla="*/ 12814 w 90096"/>
                <a:gd name="connsiteY12" fmla="*/ 12814 h 170182"/>
                <a:gd name="connsiteX13" fmla="*/ 12814 w 90096"/>
                <a:gd name="connsiteY13" fmla="*/ 160172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96" h="170182">
                  <a:moveTo>
                    <a:pt x="86493" y="172986"/>
                  </a:moveTo>
                  <a:lnTo>
                    <a:pt x="6407" y="172986"/>
                  </a:lnTo>
                  <a:cubicBezTo>
                    <a:pt x="2903" y="172986"/>
                    <a:pt x="0" y="170083"/>
                    <a:pt x="0" y="16657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86493" y="0"/>
                  </a:lnTo>
                  <a:cubicBezTo>
                    <a:pt x="89997" y="0"/>
                    <a:pt x="92900" y="2903"/>
                    <a:pt x="92900" y="6407"/>
                  </a:cubicBezTo>
                  <a:lnTo>
                    <a:pt x="92900" y="166579"/>
                  </a:lnTo>
                  <a:cubicBezTo>
                    <a:pt x="92900" y="170083"/>
                    <a:pt x="90097" y="172986"/>
                    <a:pt x="86493" y="172986"/>
                  </a:cubicBezTo>
                  <a:close/>
                  <a:moveTo>
                    <a:pt x="12814" y="160172"/>
                  </a:moveTo>
                  <a:lnTo>
                    <a:pt x="80086" y="160172"/>
                  </a:lnTo>
                  <a:lnTo>
                    <a:pt x="80086" y="12814"/>
                  </a:lnTo>
                  <a:lnTo>
                    <a:pt x="12814" y="12814"/>
                  </a:lnTo>
                  <a:lnTo>
                    <a:pt x="12814" y="16017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85EE9159-91BA-429F-9483-219A07FB55D4}"/>
                </a:ext>
              </a:extLst>
            </p:cNvPr>
            <p:cNvSpPr/>
            <p:nvPr/>
          </p:nvSpPr>
          <p:spPr>
            <a:xfrm>
              <a:off x="7947904" y="2933853"/>
              <a:ext cx="40043" cy="10011"/>
            </a:xfrm>
            <a:custGeom>
              <a:avLst/>
              <a:gdLst>
                <a:gd name="connsiteX0" fmla="*/ 36039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6039 w 40042"/>
                <a:gd name="connsiteY4" fmla="*/ 0 h 10010"/>
                <a:gd name="connsiteX5" fmla="*/ 42445 w 40042"/>
                <a:gd name="connsiteY5" fmla="*/ 6407 h 10010"/>
                <a:gd name="connsiteX6" fmla="*/ 36039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6039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36039" y="0"/>
                  </a:lnTo>
                  <a:cubicBezTo>
                    <a:pt x="39543" y="0"/>
                    <a:pt x="42445" y="2903"/>
                    <a:pt x="42445" y="6407"/>
                  </a:cubicBezTo>
                  <a:cubicBezTo>
                    <a:pt x="42445" y="9911"/>
                    <a:pt x="39543" y="12814"/>
                    <a:pt x="3603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6F04B95B-9F63-4238-88EE-422D74E0D519}"/>
                </a:ext>
              </a:extLst>
            </p:cNvPr>
            <p:cNvSpPr/>
            <p:nvPr/>
          </p:nvSpPr>
          <p:spPr>
            <a:xfrm>
              <a:off x="7997558" y="2933853"/>
              <a:ext cx="40043" cy="10011"/>
            </a:xfrm>
            <a:custGeom>
              <a:avLst/>
              <a:gdLst>
                <a:gd name="connsiteX0" fmla="*/ 36038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6038 w 40042"/>
                <a:gd name="connsiteY4" fmla="*/ 0 h 10010"/>
                <a:gd name="connsiteX5" fmla="*/ 42445 w 40042"/>
                <a:gd name="connsiteY5" fmla="*/ 6407 h 10010"/>
                <a:gd name="connsiteX6" fmla="*/ 36038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603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6038" y="0"/>
                  </a:lnTo>
                  <a:cubicBezTo>
                    <a:pt x="39543" y="0"/>
                    <a:pt x="42445" y="2903"/>
                    <a:pt x="42445" y="6407"/>
                  </a:cubicBezTo>
                  <a:cubicBezTo>
                    <a:pt x="42445" y="9911"/>
                    <a:pt x="39543" y="12814"/>
                    <a:pt x="3603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3867D9C8-A3C0-4F54-AF75-8505E0E27E3A}"/>
                </a:ext>
              </a:extLst>
            </p:cNvPr>
            <p:cNvSpPr/>
            <p:nvPr/>
          </p:nvSpPr>
          <p:spPr>
            <a:xfrm>
              <a:off x="7637972" y="2933853"/>
              <a:ext cx="40043" cy="10011"/>
            </a:xfrm>
            <a:custGeom>
              <a:avLst/>
              <a:gdLst>
                <a:gd name="connsiteX0" fmla="*/ 36038 w 40042"/>
                <a:gd name="connsiteY0" fmla="*/ 12814 h 10010"/>
                <a:gd name="connsiteX1" fmla="*/ 6406 w 40042"/>
                <a:gd name="connsiteY1" fmla="*/ 12814 h 10010"/>
                <a:gd name="connsiteX2" fmla="*/ 0 w 40042"/>
                <a:gd name="connsiteY2" fmla="*/ 6407 h 10010"/>
                <a:gd name="connsiteX3" fmla="*/ 6406 w 40042"/>
                <a:gd name="connsiteY3" fmla="*/ 0 h 10010"/>
                <a:gd name="connsiteX4" fmla="*/ 36038 w 40042"/>
                <a:gd name="connsiteY4" fmla="*/ 0 h 10010"/>
                <a:gd name="connsiteX5" fmla="*/ 42445 w 40042"/>
                <a:gd name="connsiteY5" fmla="*/ 6407 h 10010"/>
                <a:gd name="connsiteX6" fmla="*/ 36038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6038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36038" y="0"/>
                  </a:lnTo>
                  <a:cubicBezTo>
                    <a:pt x="39542" y="0"/>
                    <a:pt x="42445" y="2903"/>
                    <a:pt x="42445" y="6407"/>
                  </a:cubicBezTo>
                  <a:cubicBezTo>
                    <a:pt x="42445" y="9911"/>
                    <a:pt x="39542" y="12814"/>
                    <a:pt x="3603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2705F03E-437A-44D8-9002-D32C0EC9E910}"/>
                </a:ext>
              </a:extLst>
            </p:cNvPr>
            <p:cNvSpPr/>
            <p:nvPr/>
          </p:nvSpPr>
          <p:spPr>
            <a:xfrm>
              <a:off x="7687625" y="2933853"/>
              <a:ext cx="40043" cy="10011"/>
            </a:xfrm>
            <a:custGeom>
              <a:avLst/>
              <a:gdLst>
                <a:gd name="connsiteX0" fmla="*/ 36039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6039 w 40042"/>
                <a:gd name="connsiteY4" fmla="*/ 0 h 10010"/>
                <a:gd name="connsiteX5" fmla="*/ 42445 w 40042"/>
                <a:gd name="connsiteY5" fmla="*/ 6407 h 10010"/>
                <a:gd name="connsiteX6" fmla="*/ 36039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6039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36039" y="0"/>
                  </a:lnTo>
                  <a:cubicBezTo>
                    <a:pt x="39543" y="0"/>
                    <a:pt x="42445" y="2903"/>
                    <a:pt x="42445" y="6407"/>
                  </a:cubicBezTo>
                  <a:cubicBezTo>
                    <a:pt x="42445" y="9911"/>
                    <a:pt x="39543" y="12814"/>
                    <a:pt x="3603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F5C99D95-18BD-4A11-AEB0-DE4E8E18C598}"/>
                </a:ext>
              </a:extLst>
            </p:cNvPr>
            <p:cNvSpPr/>
            <p:nvPr/>
          </p:nvSpPr>
          <p:spPr>
            <a:xfrm>
              <a:off x="7599030" y="2665965"/>
              <a:ext cx="60064" cy="60064"/>
            </a:xfrm>
            <a:custGeom>
              <a:avLst/>
              <a:gdLst>
                <a:gd name="connsiteX0" fmla="*/ 34937 w 60064"/>
                <a:gd name="connsiteY0" fmla="*/ 69875 h 60064"/>
                <a:gd name="connsiteX1" fmla="*/ 0 w 60064"/>
                <a:gd name="connsiteY1" fmla="*/ 34938 h 60064"/>
                <a:gd name="connsiteX2" fmla="*/ 34937 w 60064"/>
                <a:gd name="connsiteY2" fmla="*/ 0 h 60064"/>
                <a:gd name="connsiteX3" fmla="*/ 69875 w 60064"/>
                <a:gd name="connsiteY3" fmla="*/ 34938 h 60064"/>
                <a:gd name="connsiteX4" fmla="*/ 34937 w 60064"/>
                <a:gd name="connsiteY4" fmla="*/ 69875 h 60064"/>
                <a:gd name="connsiteX5" fmla="*/ 34937 w 60064"/>
                <a:gd name="connsiteY5" fmla="*/ 12914 h 60064"/>
                <a:gd name="connsiteX6" fmla="*/ 12813 w 60064"/>
                <a:gd name="connsiteY6" fmla="*/ 35038 h 60064"/>
                <a:gd name="connsiteX7" fmla="*/ 34937 w 60064"/>
                <a:gd name="connsiteY7" fmla="*/ 57161 h 60064"/>
                <a:gd name="connsiteX8" fmla="*/ 57061 w 60064"/>
                <a:gd name="connsiteY8" fmla="*/ 35038 h 60064"/>
                <a:gd name="connsiteX9" fmla="*/ 34937 w 60064"/>
                <a:gd name="connsiteY9" fmla="*/ 1291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64" h="60064">
                  <a:moveTo>
                    <a:pt x="34937" y="69875"/>
                  </a:moveTo>
                  <a:cubicBezTo>
                    <a:pt x="15717" y="69875"/>
                    <a:pt x="0" y="54258"/>
                    <a:pt x="0" y="34938"/>
                  </a:cubicBezTo>
                  <a:cubicBezTo>
                    <a:pt x="0" y="15617"/>
                    <a:pt x="15617" y="0"/>
                    <a:pt x="34937" y="0"/>
                  </a:cubicBezTo>
                  <a:cubicBezTo>
                    <a:pt x="54258" y="0"/>
                    <a:pt x="69875" y="15617"/>
                    <a:pt x="69875" y="34938"/>
                  </a:cubicBezTo>
                  <a:cubicBezTo>
                    <a:pt x="69875" y="54258"/>
                    <a:pt x="54158" y="69875"/>
                    <a:pt x="34937" y="69875"/>
                  </a:cubicBezTo>
                  <a:close/>
                  <a:moveTo>
                    <a:pt x="34937" y="12914"/>
                  </a:moveTo>
                  <a:cubicBezTo>
                    <a:pt x="22725" y="12914"/>
                    <a:pt x="12813" y="22824"/>
                    <a:pt x="12813" y="35038"/>
                  </a:cubicBezTo>
                  <a:cubicBezTo>
                    <a:pt x="12813" y="47251"/>
                    <a:pt x="22725" y="57161"/>
                    <a:pt x="34937" y="57161"/>
                  </a:cubicBezTo>
                  <a:cubicBezTo>
                    <a:pt x="47151" y="57161"/>
                    <a:pt x="57061" y="47251"/>
                    <a:pt x="57061" y="35038"/>
                  </a:cubicBezTo>
                  <a:cubicBezTo>
                    <a:pt x="57061" y="22824"/>
                    <a:pt x="47151" y="12914"/>
                    <a:pt x="34937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F245687F-140A-4E27-AF38-495E6AE43B6E}"/>
                </a:ext>
              </a:extLst>
            </p:cNvPr>
            <p:cNvSpPr/>
            <p:nvPr/>
          </p:nvSpPr>
          <p:spPr>
            <a:xfrm>
              <a:off x="7965623" y="2541431"/>
              <a:ext cx="40043" cy="40043"/>
            </a:xfrm>
            <a:custGeom>
              <a:avLst/>
              <a:gdLst>
                <a:gd name="connsiteX0" fmla="*/ 24326 w 40042"/>
                <a:gd name="connsiteY0" fmla="*/ 48652 h 40042"/>
                <a:gd name="connsiteX1" fmla="*/ 0 w 40042"/>
                <a:gd name="connsiteY1" fmla="*/ 24326 h 40042"/>
                <a:gd name="connsiteX2" fmla="*/ 24326 w 40042"/>
                <a:gd name="connsiteY2" fmla="*/ 0 h 40042"/>
                <a:gd name="connsiteX3" fmla="*/ 48652 w 40042"/>
                <a:gd name="connsiteY3" fmla="*/ 24326 h 40042"/>
                <a:gd name="connsiteX4" fmla="*/ 24326 w 40042"/>
                <a:gd name="connsiteY4" fmla="*/ 48652 h 40042"/>
                <a:gd name="connsiteX5" fmla="*/ 24326 w 40042"/>
                <a:gd name="connsiteY5" fmla="*/ 12814 h 40042"/>
                <a:gd name="connsiteX6" fmla="*/ 12813 w 40042"/>
                <a:gd name="connsiteY6" fmla="*/ 24326 h 40042"/>
                <a:gd name="connsiteX7" fmla="*/ 24326 w 40042"/>
                <a:gd name="connsiteY7" fmla="*/ 35838 h 40042"/>
                <a:gd name="connsiteX8" fmla="*/ 35839 w 40042"/>
                <a:gd name="connsiteY8" fmla="*/ 24326 h 40042"/>
                <a:gd name="connsiteX9" fmla="*/ 24326 w 40042"/>
                <a:gd name="connsiteY9" fmla="*/ 1281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42" h="40042">
                  <a:moveTo>
                    <a:pt x="24326" y="48652"/>
                  </a:moveTo>
                  <a:cubicBezTo>
                    <a:pt x="10912" y="48652"/>
                    <a:pt x="0" y="37741"/>
                    <a:pt x="0" y="24326"/>
                  </a:cubicBezTo>
                  <a:cubicBezTo>
                    <a:pt x="0" y="10912"/>
                    <a:pt x="10912" y="0"/>
                    <a:pt x="24326" y="0"/>
                  </a:cubicBezTo>
                  <a:cubicBezTo>
                    <a:pt x="37741" y="0"/>
                    <a:pt x="48652" y="10912"/>
                    <a:pt x="48652" y="24326"/>
                  </a:cubicBezTo>
                  <a:cubicBezTo>
                    <a:pt x="48652" y="37741"/>
                    <a:pt x="37840" y="48652"/>
                    <a:pt x="24326" y="48652"/>
                  </a:cubicBezTo>
                  <a:close/>
                  <a:moveTo>
                    <a:pt x="24326" y="12814"/>
                  </a:moveTo>
                  <a:cubicBezTo>
                    <a:pt x="17919" y="12814"/>
                    <a:pt x="12813" y="18019"/>
                    <a:pt x="12813" y="24326"/>
                  </a:cubicBezTo>
                  <a:cubicBezTo>
                    <a:pt x="12813" y="30733"/>
                    <a:pt x="18019" y="35838"/>
                    <a:pt x="24326" y="35838"/>
                  </a:cubicBezTo>
                  <a:cubicBezTo>
                    <a:pt x="30733" y="35838"/>
                    <a:pt x="35839" y="30633"/>
                    <a:pt x="35839" y="24326"/>
                  </a:cubicBezTo>
                  <a:cubicBezTo>
                    <a:pt x="35939" y="17919"/>
                    <a:pt x="30733" y="12814"/>
                    <a:pt x="2432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235FF296-3CC8-4784-8657-66B8D9FDFC6A}"/>
                </a:ext>
              </a:extLst>
            </p:cNvPr>
            <p:cNvSpPr/>
            <p:nvPr/>
          </p:nvSpPr>
          <p:spPr>
            <a:xfrm>
              <a:off x="7838387" y="2623419"/>
              <a:ext cx="40043" cy="10011"/>
            </a:xfrm>
            <a:custGeom>
              <a:avLst/>
              <a:gdLst>
                <a:gd name="connsiteX0" fmla="*/ 40544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40544 w 40042"/>
                <a:gd name="connsiteY4" fmla="*/ 0 h 10010"/>
                <a:gd name="connsiteX5" fmla="*/ 46950 w 40042"/>
                <a:gd name="connsiteY5" fmla="*/ 6407 h 10010"/>
                <a:gd name="connsiteX6" fmla="*/ 40544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4054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40544" y="0"/>
                  </a:lnTo>
                  <a:cubicBezTo>
                    <a:pt x="44048" y="0"/>
                    <a:pt x="46950" y="2903"/>
                    <a:pt x="46950" y="6407"/>
                  </a:cubicBezTo>
                  <a:cubicBezTo>
                    <a:pt x="46950" y="9911"/>
                    <a:pt x="44148" y="12814"/>
                    <a:pt x="4054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C96ABF64-776D-430F-9869-B5F03D8143E7}"/>
                </a:ext>
              </a:extLst>
            </p:cNvPr>
            <p:cNvSpPr/>
            <p:nvPr/>
          </p:nvSpPr>
          <p:spPr>
            <a:xfrm>
              <a:off x="7855505" y="2606301"/>
              <a:ext cx="10011" cy="40043"/>
            </a:xfrm>
            <a:custGeom>
              <a:avLst/>
              <a:gdLst>
                <a:gd name="connsiteX0" fmla="*/ 6407 w 10010"/>
                <a:gd name="connsiteY0" fmla="*/ 46950 h 40042"/>
                <a:gd name="connsiteX1" fmla="*/ 0 w 10010"/>
                <a:gd name="connsiteY1" fmla="*/ 40543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3 w 10010"/>
                <a:gd name="connsiteY4" fmla="*/ 6407 h 40042"/>
                <a:gd name="connsiteX5" fmla="*/ 12813 w 10010"/>
                <a:gd name="connsiteY5" fmla="*/ 40543 h 40042"/>
                <a:gd name="connsiteX6" fmla="*/ 6407 w 10010"/>
                <a:gd name="connsiteY6" fmla="*/ 469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6950"/>
                  </a:moveTo>
                  <a:cubicBezTo>
                    <a:pt x="2903" y="46950"/>
                    <a:pt x="0" y="44047"/>
                    <a:pt x="0" y="4054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40543"/>
                  </a:lnTo>
                  <a:cubicBezTo>
                    <a:pt x="12813" y="44147"/>
                    <a:pt x="9911" y="46950"/>
                    <a:pt x="6407" y="469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6AE4A155-12A8-4B8D-9781-6FB4AD38E48C}"/>
                </a:ext>
              </a:extLst>
            </p:cNvPr>
            <p:cNvSpPr/>
            <p:nvPr/>
          </p:nvSpPr>
          <p:spPr>
            <a:xfrm>
              <a:off x="8035598" y="2707410"/>
              <a:ext cx="70075" cy="10011"/>
            </a:xfrm>
            <a:custGeom>
              <a:avLst/>
              <a:gdLst>
                <a:gd name="connsiteX0" fmla="*/ 66271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6271 w 70075"/>
                <a:gd name="connsiteY4" fmla="*/ 0 h 10010"/>
                <a:gd name="connsiteX5" fmla="*/ 72678 w 70075"/>
                <a:gd name="connsiteY5" fmla="*/ 6407 h 10010"/>
                <a:gd name="connsiteX6" fmla="*/ 66271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627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6271" y="0"/>
                  </a:lnTo>
                  <a:cubicBezTo>
                    <a:pt x="69775" y="0"/>
                    <a:pt x="72678" y="2903"/>
                    <a:pt x="72678" y="6407"/>
                  </a:cubicBezTo>
                  <a:cubicBezTo>
                    <a:pt x="72678" y="9911"/>
                    <a:pt x="69775" y="12814"/>
                    <a:pt x="6627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F330CB67-7756-4678-9A81-08093FDEFA2D}"/>
                </a:ext>
              </a:extLst>
            </p:cNvPr>
            <p:cNvSpPr/>
            <p:nvPr/>
          </p:nvSpPr>
          <p:spPr>
            <a:xfrm>
              <a:off x="8065530" y="2677477"/>
              <a:ext cx="10011" cy="70075"/>
            </a:xfrm>
            <a:custGeom>
              <a:avLst/>
              <a:gdLst>
                <a:gd name="connsiteX0" fmla="*/ 6407 w 10010"/>
                <a:gd name="connsiteY0" fmla="*/ 72678 h 70075"/>
                <a:gd name="connsiteX1" fmla="*/ 0 w 10010"/>
                <a:gd name="connsiteY1" fmla="*/ 66271 h 70075"/>
                <a:gd name="connsiteX2" fmla="*/ 0 w 10010"/>
                <a:gd name="connsiteY2" fmla="*/ 6407 h 70075"/>
                <a:gd name="connsiteX3" fmla="*/ 6407 w 10010"/>
                <a:gd name="connsiteY3" fmla="*/ 0 h 70075"/>
                <a:gd name="connsiteX4" fmla="*/ 12814 w 10010"/>
                <a:gd name="connsiteY4" fmla="*/ 6407 h 70075"/>
                <a:gd name="connsiteX5" fmla="*/ 12814 w 10010"/>
                <a:gd name="connsiteY5" fmla="*/ 66271 h 70075"/>
                <a:gd name="connsiteX6" fmla="*/ 6407 w 10010"/>
                <a:gd name="connsiteY6" fmla="*/ 72678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70075">
                  <a:moveTo>
                    <a:pt x="6407" y="72678"/>
                  </a:moveTo>
                  <a:cubicBezTo>
                    <a:pt x="2904" y="72678"/>
                    <a:pt x="0" y="69775"/>
                    <a:pt x="0" y="6627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66271"/>
                  </a:lnTo>
                  <a:cubicBezTo>
                    <a:pt x="12814" y="69775"/>
                    <a:pt x="9911" y="72678"/>
                    <a:pt x="6407" y="7267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F41BBD5A-AC6E-438D-BA2E-1B1EC0391258}"/>
                </a:ext>
              </a:extLst>
            </p:cNvPr>
            <p:cNvSpPr/>
            <p:nvPr/>
          </p:nvSpPr>
          <p:spPr>
            <a:xfrm>
              <a:off x="7708072" y="2552669"/>
              <a:ext cx="30032" cy="30032"/>
            </a:xfrm>
            <a:custGeom>
              <a:avLst/>
              <a:gdLst>
                <a:gd name="connsiteX0" fmla="*/ 30508 w 30032"/>
                <a:gd name="connsiteY0" fmla="*/ 37015 h 30032"/>
                <a:gd name="connsiteX1" fmla="*/ 26003 w 30032"/>
                <a:gd name="connsiteY1" fmla="*/ 35113 h 30032"/>
                <a:gd name="connsiteX2" fmla="*/ 1877 w 30032"/>
                <a:gd name="connsiteY2" fmla="*/ 10987 h 30032"/>
                <a:gd name="connsiteX3" fmla="*/ 1877 w 30032"/>
                <a:gd name="connsiteY3" fmla="*/ 1877 h 30032"/>
                <a:gd name="connsiteX4" fmla="*/ 10987 w 30032"/>
                <a:gd name="connsiteY4" fmla="*/ 1877 h 30032"/>
                <a:gd name="connsiteX5" fmla="*/ 35112 w 30032"/>
                <a:gd name="connsiteY5" fmla="*/ 26003 h 30032"/>
                <a:gd name="connsiteX6" fmla="*/ 35112 w 30032"/>
                <a:gd name="connsiteY6" fmla="*/ 35113 h 30032"/>
                <a:gd name="connsiteX7" fmla="*/ 30508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30508" y="37015"/>
                  </a:moveTo>
                  <a:cubicBezTo>
                    <a:pt x="28906" y="37015"/>
                    <a:pt x="27204" y="36414"/>
                    <a:pt x="26003" y="35113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35112" y="26003"/>
                  </a:lnTo>
                  <a:cubicBezTo>
                    <a:pt x="37615" y="28506"/>
                    <a:pt x="37615" y="32610"/>
                    <a:pt x="35112" y="35113"/>
                  </a:cubicBezTo>
                  <a:cubicBezTo>
                    <a:pt x="33811" y="36414"/>
                    <a:pt x="32109" y="37015"/>
                    <a:pt x="30508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F9EADC89-BCB5-44CB-BF7A-61A316E7FCB2}"/>
                </a:ext>
              </a:extLst>
            </p:cNvPr>
            <p:cNvSpPr/>
            <p:nvPr/>
          </p:nvSpPr>
          <p:spPr>
            <a:xfrm>
              <a:off x="7708072" y="2552669"/>
              <a:ext cx="30032" cy="30032"/>
            </a:xfrm>
            <a:custGeom>
              <a:avLst/>
              <a:gdLst>
                <a:gd name="connsiteX0" fmla="*/ 6381 w 30032"/>
                <a:gd name="connsiteY0" fmla="*/ 37015 h 30032"/>
                <a:gd name="connsiteX1" fmla="*/ 1877 w 30032"/>
                <a:gd name="connsiteY1" fmla="*/ 35113 h 30032"/>
                <a:gd name="connsiteX2" fmla="*/ 1877 w 30032"/>
                <a:gd name="connsiteY2" fmla="*/ 26003 h 30032"/>
                <a:gd name="connsiteX3" fmla="*/ 26003 w 30032"/>
                <a:gd name="connsiteY3" fmla="*/ 1877 h 30032"/>
                <a:gd name="connsiteX4" fmla="*/ 35112 w 30032"/>
                <a:gd name="connsiteY4" fmla="*/ 1877 h 30032"/>
                <a:gd name="connsiteX5" fmla="*/ 35112 w 30032"/>
                <a:gd name="connsiteY5" fmla="*/ 10987 h 30032"/>
                <a:gd name="connsiteX6" fmla="*/ 10987 w 30032"/>
                <a:gd name="connsiteY6" fmla="*/ 35113 h 30032"/>
                <a:gd name="connsiteX7" fmla="*/ 6381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6381" y="37015"/>
                  </a:moveTo>
                  <a:cubicBezTo>
                    <a:pt x="4780" y="37015"/>
                    <a:pt x="3078" y="36414"/>
                    <a:pt x="1877" y="35113"/>
                  </a:cubicBezTo>
                  <a:cubicBezTo>
                    <a:pt x="-626" y="32610"/>
                    <a:pt x="-626" y="28506"/>
                    <a:pt x="1877" y="26003"/>
                  </a:cubicBezTo>
                  <a:lnTo>
                    <a:pt x="26003" y="1877"/>
                  </a:lnTo>
                  <a:cubicBezTo>
                    <a:pt x="28505" y="-626"/>
                    <a:pt x="32609" y="-626"/>
                    <a:pt x="35112" y="1877"/>
                  </a:cubicBezTo>
                  <a:cubicBezTo>
                    <a:pt x="37615" y="4380"/>
                    <a:pt x="37615" y="8484"/>
                    <a:pt x="35112" y="10987"/>
                  </a:cubicBezTo>
                  <a:lnTo>
                    <a:pt x="10987" y="35113"/>
                  </a:lnTo>
                  <a:cubicBezTo>
                    <a:pt x="9685" y="36414"/>
                    <a:pt x="7983" y="37015"/>
                    <a:pt x="6381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4" name="Group 2093">
            <a:extLst>
              <a:ext uri="{FF2B5EF4-FFF2-40B4-BE49-F238E27FC236}">
                <a16:creationId xmlns:a16="http://schemas.microsoft.com/office/drawing/2014/main" id="{8422DB8F-0F9B-4285-A00B-55F61863DA21}"/>
              </a:ext>
            </a:extLst>
          </p:cNvPr>
          <p:cNvGrpSpPr/>
          <p:nvPr/>
        </p:nvGrpSpPr>
        <p:grpSpPr>
          <a:xfrm>
            <a:off x="8704917" y="2530620"/>
            <a:ext cx="578922" cy="626672"/>
            <a:chOff x="8704917" y="2530620"/>
            <a:chExt cx="578922" cy="626672"/>
          </a:xfrm>
          <a:solidFill>
            <a:srgbClr val="FFFFFF"/>
          </a:solidFill>
        </p:grpSpPr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AFB2C198-8ED2-40CB-801C-63F6BA5C5260}"/>
                </a:ext>
              </a:extLst>
            </p:cNvPr>
            <p:cNvSpPr/>
            <p:nvPr/>
          </p:nvSpPr>
          <p:spPr>
            <a:xfrm>
              <a:off x="8833355" y="2759966"/>
              <a:ext cx="330355" cy="390419"/>
            </a:xfrm>
            <a:custGeom>
              <a:avLst/>
              <a:gdLst>
                <a:gd name="connsiteX0" fmla="*/ 326751 w 330354"/>
                <a:gd name="connsiteY0" fmla="*/ 399529 h 390419"/>
                <a:gd name="connsiteX1" fmla="*/ 6407 w 330354"/>
                <a:gd name="connsiteY1" fmla="*/ 399529 h 390419"/>
                <a:gd name="connsiteX2" fmla="*/ 0 w 330354"/>
                <a:gd name="connsiteY2" fmla="*/ 393122 h 390419"/>
                <a:gd name="connsiteX3" fmla="*/ 0 w 330354"/>
                <a:gd name="connsiteY3" fmla="*/ 6407 h 390419"/>
                <a:gd name="connsiteX4" fmla="*/ 6407 w 330354"/>
                <a:gd name="connsiteY4" fmla="*/ 0 h 390419"/>
                <a:gd name="connsiteX5" fmla="*/ 326751 w 330354"/>
                <a:gd name="connsiteY5" fmla="*/ 0 h 390419"/>
                <a:gd name="connsiteX6" fmla="*/ 333158 w 330354"/>
                <a:gd name="connsiteY6" fmla="*/ 6407 h 390419"/>
                <a:gd name="connsiteX7" fmla="*/ 333158 w 330354"/>
                <a:gd name="connsiteY7" fmla="*/ 393122 h 390419"/>
                <a:gd name="connsiteX8" fmla="*/ 326751 w 330354"/>
                <a:gd name="connsiteY8" fmla="*/ 399529 h 390419"/>
                <a:gd name="connsiteX9" fmla="*/ 12814 w 330354"/>
                <a:gd name="connsiteY9" fmla="*/ 386715 h 390419"/>
                <a:gd name="connsiteX10" fmla="*/ 320344 w 330354"/>
                <a:gd name="connsiteY10" fmla="*/ 386715 h 390419"/>
                <a:gd name="connsiteX11" fmla="*/ 320344 w 330354"/>
                <a:gd name="connsiteY11" fmla="*/ 12814 h 390419"/>
                <a:gd name="connsiteX12" fmla="*/ 12814 w 330354"/>
                <a:gd name="connsiteY12" fmla="*/ 12814 h 390419"/>
                <a:gd name="connsiteX13" fmla="*/ 12814 w 330354"/>
                <a:gd name="connsiteY13" fmla="*/ 386715 h 390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354" h="390419">
                  <a:moveTo>
                    <a:pt x="326751" y="399529"/>
                  </a:moveTo>
                  <a:lnTo>
                    <a:pt x="6407" y="399529"/>
                  </a:lnTo>
                  <a:cubicBezTo>
                    <a:pt x="2903" y="399529"/>
                    <a:pt x="0" y="396626"/>
                    <a:pt x="0" y="39312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26751" y="0"/>
                  </a:lnTo>
                  <a:cubicBezTo>
                    <a:pt x="330254" y="0"/>
                    <a:pt x="333158" y="2903"/>
                    <a:pt x="333158" y="6407"/>
                  </a:cubicBezTo>
                  <a:lnTo>
                    <a:pt x="333158" y="393122"/>
                  </a:lnTo>
                  <a:cubicBezTo>
                    <a:pt x="333158" y="396626"/>
                    <a:pt x="330254" y="399529"/>
                    <a:pt x="326751" y="399529"/>
                  </a:cubicBezTo>
                  <a:close/>
                  <a:moveTo>
                    <a:pt x="12814" y="386715"/>
                  </a:moveTo>
                  <a:lnTo>
                    <a:pt x="320344" y="386715"/>
                  </a:lnTo>
                  <a:lnTo>
                    <a:pt x="320344" y="12814"/>
                  </a:lnTo>
                  <a:lnTo>
                    <a:pt x="12814" y="12814"/>
                  </a:lnTo>
                  <a:lnTo>
                    <a:pt x="12814" y="38671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07871DCF-BFDC-4542-94B8-41E77698CE80}"/>
                </a:ext>
              </a:extLst>
            </p:cNvPr>
            <p:cNvSpPr/>
            <p:nvPr/>
          </p:nvSpPr>
          <p:spPr>
            <a:xfrm>
              <a:off x="8711424" y="2840052"/>
              <a:ext cx="130140" cy="310333"/>
            </a:xfrm>
            <a:custGeom>
              <a:avLst/>
              <a:gdLst>
                <a:gd name="connsiteX0" fmla="*/ 128338 w 130139"/>
                <a:gd name="connsiteY0" fmla="*/ 319443 h 310333"/>
                <a:gd name="connsiteX1" fmla="*/ 6407 w 130139"/>
                <a:gd name="connsiteY1" fmla="*/ 319443 h 310333"/>
                <a:gd name="connsiteX2" fmla="*/ 0 w 130139"/>
                <a:gd name="connsiteY2" fmla="*/ 313036 h 310333"/>
                <a:gd name="connsiteX3" fmla="*/ 0 w 130139"/>
                <a:gd name="connsiteY3" fmla="*/ 6407 h 310333"/>
                <a:gd name="connsiteX4" fmla="*/ 6407 w 130139"/>
                <a:gd name="connsiteY4" fmla="*/ 0 h 310333"/>
                <a:gd name="connsiteX5" fmla="*/ 128338 w 130139"/>
                <a:gd name="connsiteY5" fmla="*/ 0 h 310333"/>
                <a:gd name="connsiteX6" fmla="*/ 134745 w 130139"/>
                <a:gd name="connsiteY6" fmla="*/ 6407 h 310333"/>
                <a:gd name="connsiteX7" fmla="*/ 134745 w 130139"/>
                <a:gd name="connsiteY7" fmla="*/ 313036 h 310333"/>
                <a:gd name="connsiteX8" fmla="*/ 128338 w 130139"/>
                <a:gd name="connsiteY8" fmla="*/ 319443 h 310333"/>
                <a:gd name="connsiteX9" fmla="*/ 12813 w 130139"/>
                <a:gd name="connsiteY9" fmla="*/ 306629 h 310333"/>
                <a:gd name="connsiteX10" fmla="*/ 121931 w 130139"/>
                <a:gd name="connsiteY10" fmla="*/ 306629 h 310333"/>
                <a:gd name="connsiteX11" fmla="*/ 121931 w 130139"/>
                <a:gd name="connsiteY11" fmla="*/ 12814 h 310333"/>
                <a:gd name="connsiteX12" fmla="*/ 12813 w 130139"/>
                <a:gd name="connsiteY12" fmla="*/ 12814 h 310333"/>
                <a:gd name="connsiteX13" fmla="*/ 12813 w 130139"/>
                <a:gd name="connsiteY13" fmla="*/ 306629 h 31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139" h="310333">
                  <a:moveTo>
                    <a:pt x="128338" y="319443"/>
                  </a:moveTo>
                  <a:lnTo>
                    <a:pt x="6407" y="319443"/>
                  </a:lnTo>
                  <a:cubicBezTo>
                    <a:pt x="2903" y="319443"/>
                    <a:pt x="0" y="316540"/>
                    <a:pt x="0" y="31303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28338" y="0"/>
                  </a:lnTo>
                  <a:cubicBezTo>
                    <a:pt x="131841" y="0"/>
                    <a:pt x="134745" y="2903"/>
                    <a:pt x="134745" y="6407"/>
                  </a:cubicBezTo>
                  <a:lnTo>
                    <a:pt x="134745" y="313036"/>
                  </a:lnTo>
                  <a:cubicBezTo>
                    <a:pt x="134745" y="316540"/>
                    <a:pt x="131841" y="319443"/>
                    <a:pt x="128338" y="319443"/>
                  </a:cubicBezTo>
                  <a:close/>
                  <a:moveTo>
                    <a:pt x="12813" y="306629"/>
                  </a:moveTo>
                  <a:lnTo>
                    <a:pt x="121931" y="306629"/>
                  </a:lnTo>
                  <a:lnTo>
                    <a:pt x="121931" y="12814"/>
                  </a:lnTo>
                  <a:lnTo>
                    <a:pt x="12813" y="12814"/>
                  </a:lnTo>
                  <a:lnTo>
                    <a:pt x="12813" y="30662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0A6BE593-9FD1-497C-8844-65EA8AEFDA33}"/>
                </a:ext>
              </a:extLst>
            </p:cNvPr>
            <p:cNvSpPr/>
            <p:nvPr/>
          </p:nvSpPr>
          <p:spPr>
            <a:xfrm>
              <a:off x="9153699" y="2840052"/>
              <a:ext cx="130140" cy="310333"/>
            </a:xfrm>
            <a:custGeom>
              <a:avLst/>
              <a:gdLst>
                <a:gd name="connsiteX0" fmla="*/ 128338 w 130139"/>
                <a:gd name="connsiteY0" fmla="*/ 319443 h 310333"/>
                <a:gd name="connsiteX1" fmla="*/ 6407 w 130139"/>
                <a:gd name="connsiteY1" fmla="*/ 319443 h 310333"/>
                <a:gd name="connsiteX2" fmla="*/ 0 w 130139"/>
                <a:gd name="connsiteY2" fmla="*/ 313036 h 310333"/>
                <a:gd name="connsiteX3" fmla="*/ 0 w 130139"/>
                <a:gd name="connsiteY3" fmla="*/ 6407 h 310333"/>
                <a:gd name="connsiteX4" fmla="*/ 6407 w 130139"/>
                <a:gd name="connsiteY4" fmla="*/ 0 h 310333"/>
                <a:gd name="connsiteX5" fmla="*/ 128338 w 130139"/>
                <a:gd name="connsiteY5" fmla="*/ 0 h 310333"/>
                <a:gd name="connsiteX6" fmla="*/ 134745 w 130139"/>
                <a:gd name="connsiteY6" fmla="*/ 6407 h 310333"/>
                <a:gd name="connsiteX7" fmla="*/ 134745 w 130139"/>
                <a:gd name="connsiteY7" fmla="*/ 313036 h 310333"/>
                <a:gd name="connsiteX8" fmla="*/ 128338 w 130139"/>
                <a:gd name="connsiteY8" fmla="*/ 319443 h 310333"/>
                <a:gd name="connsiteX9" fmla="*/ 12814 w 130139"/>
                <a:gd name="connsiteY9" fmla="*/ 306629 h 310333"/>
                <a:gd name="connsiteX10" fmla="*/ 121931 w 130139"/>
                <a:gd name="connsiteY10" fmla="*/ 306629 h 310333"/>
                <a:gd name="connsiteX11" fmla="*/ 121931 w 130139"/>
                <a:gd name="connsiteY11" fmla="*/ 12814 h 310333"/>
                <a:gd name="connsiteX12" fmla="*/ 12814 w 130139"/>
                <a:gd name="connsiteY12" fmla="*/ 12814 h 310333"/>
                <a:gd name="connsiteX13" fmla="*/ 12814 w 130139"/>
                <a:gd name="connsiteY13" fmla="*/ 306629 h 31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139" h="310333">
                  <a:moveTo>
                    <a:pt x="128338" y="319443"/>
                  </a:moveTo>
                  <a:lnTo>
                    <a:pt x="6407" y="319443"/>
                  </a:lnTo>
                  <a:cubicBezTo>
                    <a:pt x="2903" y="319443"/>
                    <a:pt x="0" y="316540"/>
                    <a:pt x="0" y="31303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28338" y="0"/>
                  </a:lnTo>
                  <a:cubicBezTo>
                    <a:pt x="131841" y="0"/>
                    <a:pt x="134745" y="2903"/>
                    <a:pt x="134745" y="6407"/>
                  </a:cubicBezTo>
                  <a:lnTo>
                    <a:pt x="134745" y="313036"/>
                  </a:lnTo>
                  <a:cubicBezTo>
                    <a:pt x="134745" y="316540"/>
                    <a:pt x="131841" y="319443"/>
                    <a:pt x="128338" y="319443"/>
                  </a:cubicBezTo>
                  <a:close/>
                  <a:moveTo>
                    <a:pt x="12814" y="306629"/>
                  </a:moveTo>
                  <a:lnTo>
                    <a:pt x="121931" y="306629"/>
                  </a:lnTo>
                  <a:lnTo>
                    <a:pt x="121931" y="12814"/>
                  </a:lnTo>
                  <a:lnTo>
                    <a:pt x="12814" y="12814"/>
                  </a:lnTo>
                  <a:lnTo>
                    <a:pt x="12814" y="30662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52C539B8-29F5-46C8-8682-D1DD0FC0AA02}"/>
                </a:ext>
              </a:extLst>
            </p:cNvPr>
            <p:cNvSpPr/>
            <p:nvPr/>
          </p:nvSpPr>
          <p:spPr>
            <a:xfrm>
              <a:off x="8833355" y="2599894"/>
              <a:ext cx="330355" cy="170183"/>
            </a:xfrm>
            <a:custGeom>
              <a:avLst/>
              <a:gdLst>
                <a:gd name="connsiteX0" fmla="*/ 326751 w 330354"/>
                <a:gd name="connsiteY0" fmla="*/ 172986 h 170182"/>
                <a:gd name="connsiteX1" fmla="*/ 320344 w 330354"/>
                <a:gd name="connsiteY1" fmla="*/ 166579 h 170182"/>
                <a:gd name="connsiteX2" fmla="*/ 166579 w 330354"/>
                <a:gd name="connsiteY2" fmla="*/ 12814 h 170182"/>
                <a:gd name="connsiteX3" fmla="*/ 12814 w 330354"/>
                <a:gd name="connsiteY3" fmla="*/ 166579 h 170182"/>
                <a:gd name="connsiteX4" fmla="*/ 6407 w 330354"/>
                <a:gd name="connsiteY4" fmla="*/ 172986 h 170182"/>
                <a:gd name="connsiteX5" fmla="*/ 0 w 330354"/>
                <a:gd name="connsiteY5" fmla="*/ 166579 h 170182"/>
                <a:gd name="connsiteX6" fmla="*/ 166579 w 330354"/>
                <a:gd name="connsiteY6" fmla="*/ 0 h 170182"/>
                <a:gd name="connsiteX7" fmla="*/ 333158 w 330354"/>
                <a:gd name="connsiteY7" fmla="*/ 166579 h 170182"/>
                <a:gd name="connsiteX8" fmla="*/ 326751 w 330354"/>
                <a:gd name="connsiteY8" fmla="*/ 172986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354" h="170182">
                  <a:moveTo>
                    <a:pt x="326751" y="172986"/>
                  </a:moveTo>
                  <a:cubicBezTo>
                    <a:pt x="323247" y="172986"/>
                    <a:pt x="320344" y="170083"/>
                    <a:pt x="320344" y="166579"/>
                  </a:cubicBezTo>
                  <a:cubicBezTo>
                    <a:pt x="320344" y="81788"/>
                    <a:pt x="251370" y="12814"/>
                    <a:pt x="166579" y="12814"/>
                  </a:cubicBezTo>
                  <a:cubicBezTo>
                    <a:pt x="81788" y="12814"/>
                    <a:pt x="12814" y="81788"/>
                    <a:pt x="12814" y="166579"/>
                  </a:cubicBezTo>
                  <a:cubicBezTo>
                    <a:pt x="12814" y="170083"/>
                    <a:pt x="9911" y="172986"/>
                    <a:pt x="6407" y="172986"/>
                  </a:cubicBezTo>
                  <a:cubicBezTo>
                    <a:pt x="2903" y="172986"/>
                    <a:pt x="0" y="170083"/>
                    <a:pt x="0" y="166579"/>
                  </a:cubicBezTo>
                  <a:cubicBezTo>
                    <a:pt x="0" y="74680"/>
                    <a:pt x="74680" y="0"/>
                    <a:pt x="166579" y="0"/>
                  </a:cubicBezTo>
                  <a:cubicBezTo>
                    <a:pt x="258478" y="0"/>
                    <a:pt x="333158" y="74680"/>
                    <a:pt x="333158" y="166579"/>
                  </a:cubicBezTo>
                  <a:cubicBezTo>
                    <a:pt x="333158" y="170083"/>
                    <a:pt x="330254" y="172986"/>
                    <a:pt x="326751" y="17298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40AB2681-E2B7-4554-A19F-7083B804B5CA}"/>
                </a:ext>
              </a:extLst>
            </p:cNvPr>
            <p:cNvSpPr/>
            <p:nvPr/>
          </p:nvSpPr>
          <p:spPr>
            <a:xfrm>
              <a:off x="8802422" y="2760066"/>
              <a:ext cx="390419" cy="10011"/>
            </a:xfrm>
            <a:custGeom>
              <a:avLst/>
              <a:gdLst>
                <a:gd name="connsiteX0" fmla="*/ 388617 w 390419"/>
                <a:gd name="connsiteY0" fmla="*/ 12814 h 10010"/>
                <a:gd name="connsiteX1" fmla="*/ 6406 w 390419"/>
                <a:gd name="connsiteY1" fmla="*/ 12814 h 10010"/>
                <a:gd name="connsiteX2" fmla="*/ 0 w 390419"/>
                <a:gd name="connsiteY2" fmla="*/ 6407 h 10010"/>
                <a:gd name="connsiteX3" fmla="*/ 6406 w 390419"/>
                <a:gd name="connsiteY3" fmla="*/ 0 h 10010"/>
                <a:gd name="connsiteX4" fmla="*/ 388617 w 390419"/>
                <a:gd name="connsiteY4" fmla="*/ 0 h 10010"/>
                <a:gd name="connsiteX5" fmla="*/ 395024 w 390419"/>
                <a:gd name="connsiteY5" fmla="*/ 6407 h 10010"/>
                <a:gd name="connsiteX6" fmla="*/ 388617 w 390419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19" h="10010">
                  <a:moveTo>
                    <a:pt x="388617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388617" y="0"/>
                  </a:lnTo>
                  <a:cubicBezTo>
                    <a:pt x="392121" y="0"/>
                    <a:pt x="395024" y="2903"/>
                    <a:pt x="395024" y="6407"/>
                  </a:cubicBezTo>
                  <a:cubicBezTo>
                    <a:pt x="395024" y="9911"/>
                    <a:pt x="392121" y="12814"/>
                    <a:pt x="38861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3EC7AFFB-B138-4B01-B197-4CCE73435A97}"/>
                </a:ext>
              </a:extLst>
            </p:cNvPr>
            <p:cNvSpPr/>
            <p:nvPr/>
          </p:nvSpPr>
          <p:spPr>
            <a:xfrm>
              <a:off x="8993527" y="2530720"/>
              <a:ext cx="10011" cy="80086"/>
            </a:xfrm>
            <a:custGeom>
              <a:avLst/>
              <a:gdLst>
                <a:gd name="connsiteX0" fmla="*/ 6407 w 10010"/>
                <a:gd name="connsiteY0" fmla="*/ 81988 h 80085"/>
                <a:gd name="connsiteX1" fmla="*/ 0 w 10010"/>
                <a:gd name="connsiteY1" fmla="*/ 75581 h 80085"/>
                <a:gd name="connsiteX2" fmla="*/ 0 w 10010"/>
                <a:gd name="connsiteY2" fmla="*/ 6407 h 80085"/>
                <a:gd name="connsiteX3" fmla="*/ 6407 w 10010"/>
                <a:gd name="connsiteY3" fmla="*/ 0 h 80085"/>
                <a:gd name="connsiteX4" fmla="*/ 12814 w 10010"/>
                <a:gd name="connsiteY4" fmla="*/ 6407 h 80085"/>
                <a:gd name="connsiteX5" fmla="*/ 12814 w 10010"/>
                <a:gd name="connsiteY5" fmla="*/ 75581 h 80085"/>
                <a:gd name="connsiteX6" fmla="*/ 6407 w 10010"/>
                <a:gd name="connsiteY6" fmla="*/ 81988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80085">
                  <a:moveTo>
                    <a:pt x="6407" y="81988"/>
                  </a:moveTo>
                  <a:cubicBezTo>
                    <a:pt x="2903" y="81988"/>
                    <a:pt x="0" y="79085"/>
                    <a:pt x="0" y="7558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75581"/>
                  </a:lnTo>
                  <a:cubicBezTo>
                    <a:pt x="12814" y="79085"/>
                    <a:pt x="9911" y="81988"/>
                    <a:pt x="6407" y="8198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9512A3FD-F167-4647-AB25-E2BCB37A843E}"/>
                </a:ext>
              </a:extLst>
            </p:cNvPr>
            <p:cNvSpPr/>
            <p:nvPr/>
          </p:nvSpPr>
          <p:spPr>
            <a:xfrm>
              <a:off x="8993527" y="2530620"/>
              <a:ext cx="70075" cy="50054"/>
            </a:xfrm>
            <a:custGeom>
              <a:avLst/>
              <a:gdLst>
                <a:gd name="connsiteX0" fmla="*/ 73579 w 70075"/>
                <a:gd name="connsiteY0" fmla="*/ 55460 h 50053"/>
                <a:gd name="connsiteX1" fmla="*/ 6407 w 70075"/>
                <a:gd name="connsiteY1" fmla="*/ 55460 h 50053"/>
                <a:gd name="connsiteX2" fmla="*/ 0 w 70075"/>
                <a:gd name="connsiteY2" fmla="*/ 49053 h 50053"/>
                <a:gd name="connsiteX3" fmla="*/ 0 w 70075"/>
                <a:gd name="connsiteY3" fmla="*/ 6407 h 50053"/>
                <a:gd name="connsiteX4" fmla="*/ 6407 w 70075"/>
                <a:gd name="connsiteY4" fmla="*/ 0 h 50053"/>
                <a:gd name="connsiteX5" fmla="*/ 73579 w 70075"/>
                <a:gd name="connsiteY5" fmla="*/ 0 h 50053"/>
                <a:gd name="connsiteX6" fmla="*/ 79986 w 70075"/>
                <a:gd name="connsiteY6" fmla="*/ 6407 h 50053"/>
                <a:gd name="connsiteX7" fmla="*/ 79986 w 70075"/>
                <a:gd name="connsiteY7" fmla="*/ 49053 h 50053"/>
                <a:gd name="connsiteX8" fmla="*/ 73579 w 70075"/>
                <a:gd name="connsiteY8" fmla="*/ 55460 h 50053"/>
                <a:gd name="connsiteX9" fmla="*/ 12814 w 70075"/>
                <a:gd name="connsiteY9" fmla="*/ 42646 h 50053"/>
                <a:gd name="connsiteX10" fmla="*/ 67172 w 70075"/>
                <a:gd name="connsiteY10" fmla="*/ 42646 h 50053"/>
                <a:gd name="connsiteX11" fmla="*/ 67172 w 70075"/>
                <a:gd name="connsiteY11" fmla="*/ 12814 h 50053"/>
                <a:gd name="connsiteX12" fmla="*/ 12814 w 70075"/>
                <a:gd name="connsiteY12" fmla="*/ 12814 h 50053"/>
                <a:gd name="connsiteX13" fmla="*/ 12814 w 70075"/>
                <a:gd name="connsiteY13" fmla="*/ 42646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50053">
                  <a:moveTo>
                    <a:pt x="73579" y="55460"/>
                  </a:moveTo>
                  <a:lnTo>
                    <a:pt x="6407" y="55460"/>
                  </a:lnTo>
                  <a:cubicBezTo>
                    <a:pt x="2903" y="55460"/>
                    <a:pt x="0" y="52556"/>
                    <a:pt x="0" y="4905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73579" y="0"/>
                  </a:lnTo>
                  <a:cubicBezTo>
                    <a:pt x="77083" y="0"/>
                    <a:pt x="79986" y="2903"/>
                    <a:pt x="79986" y="6407"/>
                  </a:cubicBezTo>
                  <a:lnTo>
                    <a:pt x="79986" y="49053"/>
                  </a:lnTo>
                  <a:cubicBezTo>
                    <a:pt x="79986" y="52656"/>
                    <a:pt x="77083" y="55460"/>
                    <a:pt x="73579" y="55460"/>
                  </a:cubicBezTo>
                  <a:close/>
                  <a:moveTo>
                    <a:pt x="12814" y="42646"/>
                  </a:moveTo>
                  <a:lnTo>
                    <a:pt x="67172" y="42646"/>
                  </a:lnTo>
                  <a:lnTo>
                    <a:pt x="67172" y="12814"/>
                  </a:lnTo>
                  <a:lnTo>
                    <a:pt x="12814" y="12814"/>
                  </a:lnTo>
                  <a:lnTo>
                    <a:pt x="12814" y="4264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C081511C-B3D1-4D23-B412-1825142645CC}"/>
                </a:ext>
              </a:extLst>
            </p:cNvPr>
            <p:cNvSpPr/>
            <p:nvPr/>
          </p:nvSpPr>
          <p:spPr>
            <a:xfrm>
              <a:off x="8961893" y="3047174"/>
              <a:ext cx="70075" cy="110118"/>
            </a:xfrm>
            <a:custGeom>
              <a:avLst/>
              <a:gdLst>
                <a:gd name="connsiteX0" fmla="*/ 69674 w 70075"/>
                <a:gd name="connsiteY0" fmla="*/ 112321 h 110118"/>
                <a:gd name="connsiteX1" fmla="*/ 6406 w 70075"/>
                <a:gd name="connsiteY1" fmla="*/ 112321 h 110118"/>
                <a:gd name="connsiteX2" fmla="*/ 0 w 70075"/>
                <a:gd name="connsiteY2" fmla="*/ 105914 h 110118"/>
                <a:gd name="connsiteX3" fmla="*/ 0 w 70075"/>
                <a:gd name="connsiteY3" fmla="*/ 6407 h 110118"/>
                <a:gd name="connsiteX4" fmla="*/ 6406 w 70075"/>
                <a:gd name="connsiteY4" fmla="*/ 0 h 110118"/>
                <a:gd name="connsiteX5" fmla="*/ 69674 w 70075"/>
                <a:gd name="connsiteY5" fmla="*/ 0 h 110118"/>
                <a:gd name="connsiteX6" fmla="*/ 76081 w 70075"/>
                <a:gd name="connsiteY6" fmla="*/ 6407 h 110118"/>
                <a:gd name="connsiteX7" fmla="*/ 76081 w 70075"/>
                <a:gd name="connsiteY7" fmla="*/ 105914 h 110118"/>
                <a:gd name="connsiteX8" fmla="*/ 69674 w 70075"/>
                <a:gd name="connsiteY8" fmla="*/ 112321 h 110118"/>
                <a:gd name="connsiteX9" fmla="*/ 12713 w 70075"/>
                <a:gd name="connsiteY9" fmla="*/ 99507 h 110118"/>
                <a:gd name="connsiteX10" fmla="*/ 63168 w 70075"/>
                <a:gd name="connsiteY10" fmla="*/ 99507 h 110118"/>
                <a:gd name="connsiteX11" fmla="*/ 63168 w 70075"/>
                <a:gd name="connsiteY11" fmla="*/ 12814 h 110118"/>
                <a:gd name="connsiteX12" fmla="*/ 12713 w 70075"/>
                <a:gd name="connsiteY12" fmla="*/ 12814 h 110118"/>
                <a:gd name="connsiteX13" fmla="*/ 12713 w 70075"/>
                <a:gd name="connsiteY13" fmla="*/ 99507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10118">
                  <a:moveTo>
                    <a:pt x="69674" y="112321"/>
                  </a:moveTo>
                  <a:lnTo>
                    <a:pt x="6406" y="112321"/>
                  </a:lnTo>
                  <a:cubicBezTo>
                    <a:pt x="2903" y="112321"/>
                    <a:pt x="0" y="109417"/>
                    <a:pt x="0" y="10591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69674" y="0"/>
                  </a:lnTo>
                  <a:cubicBezTo>
                    <a:pt x="73179" y="0"/>
                    <a:pt x="76081" y="2903"/>
                    <a:pt x="76081" y="6407"/>
                  </a:cubicBezTo>
                  <a:lnTo>
                    <a:pt x="76081" y="105914"/>
                  </a:lnTo>
                  <a:cubicBezTo>
                    <a:pt x="76081" y="109417"/>
                    <a:pt x="73179" y="112321"/>
                    <a:pt x="69674" y="112321"/>
                  </a:cubicBezTo>
                  <a:close/>
                  <a:moveTo>
                    <a:pt x="12713" y="99507"/>
                  </a:moveTo>
                  <a:lnTo>
                    <a:pt x="63168" y="99507"/>
                  </a:lnTo>
                  <a:lnTo>
                    <a:pt x="63168" y="12814"/>
                  </a:lnTo>
                  <a:lnTo>
                    <a:pt x="12713" y="12814"/>
                  </a:lnTo>
                  <a:lnTo>
                    <a:pt x="12713" y="9950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7454B544-D8C3-45C6-B3D9-3B3BBAD599D8}"/>
                </a:ext>
              </a:extLst>
            </p:cNvPr>
            <p:cNvSpPr/>
            <p:nvPr/>
          </p:nvSpPr>
          <p:spPr>
            <a:xfrm>
              <a:off x="8868993" y="2805915"/>
              <a:ext cx="60064" cy="60064"/>
            </a:xfrm>
            <a:custGeom>
              <a:avLst/>
              <a:gdLst>
                <a:gd name="connsiteX0" fmla="*/ 57662 w 60064"/>
                <a:gd name="connsiteY0" fmla="*/ 64069 h 60064"/>
                <a:gd name="connsiteX1" fmla="*/ 6407 w 60064"/>
                <a:gd name="connsiteY1" fmla="*/ 64069 h 60064"/>
                <a:gd name="connsiteX2" fmla="*/ 0 w 60064"/>
                <a:gd name="connsiteY2" fmla="*/ 57662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7662 w 60064"/>
                <a:gd name="connsiteY5" fmla="*/ 0 h 60064"/>
                <a:gd name="connsiteX6" fmla="*/ 64069 w 60064"/>
                <a:gd name="connsiteY6" fmla="*/ 6407 h 60064"/>
                <a:gd name="connsiteX7" fmla="*/ 64069 w 60064"/>
                <a:gd name="connsiteY7" fmla="*/ 57662 h 60064"/>
                <a:gd name="connsiteX8" fmla="*/ 57662 w 60064"/>
                <a:gd name="connsiteY8" fmla="*/ 64069 h 60064"/>
                <a:gd name="connsiteX9" fmla="*/ 12814 w 60064"/>
                <a:gd name="connsiteY9" fmla="*/ 51255 h 60064"/>
                <a:gd name="connsiteX10" fmla="*/ 51255 w 60064"/>
                <a:gd name="connsiteY10" fmla="*/ 51255 h 60064"/>
                <a:gd name="connsiteX11" fmla="*/ 51255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125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7662" y="64069"/>
                  </a:moveTo>
                  <a:lnTo>
                    <a:pt x="6407" y="64069"/>
                  </a:lnTo>
                  <a:cubicBezTo>
                    <a:pt x="2903" y="64069"/>
                    <a:pt x="0" y="61166"/>
                    <a:pt x="0" y="576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57662"/>
                  </a:lnTo>
                  <a:cubicBezTo>
                    <a:pt x="64069" y="61266"/>
                    <a:pt x="61266" y="64069"/>
                    <a:pt x="57662" y="64069"/>
                  </a:cubicBezTo>
                  <a:close/>
                  <a:moveTo>
                    <a:pt x="12814" y="51255"/>
                  </a:moveTo>
                  <a:lnTo>
                    <a:pt x="51255" y="51255"/>
                  </a:lnTo>
                  <a:lnTo>
                    <a:pt x="51255" y="12814"/>
                  </a:lnTo>
                  <a:lnTo>
                    <a:pt x="12814" y="12814"/>
                  </a:lnTo>
                  <a:lnTo>
                    <a:pt x="12814" y="5125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33DD26D3-E61B-433A-A24C-9C12480DDCC7}"/>
                </a:ext>
              </a:extLst>
            </p:cNvPr>
            <p:cNvSpPr/>
            <p:nvPr/>
          </p:nvSpPr>
          <p:spPr>
            <a:xfrm>
              <a:off x="8741356" y="2876491"/>
              <a:ext cx="60064" cy="60064"/>
            </a:xfrm>
            <a:custGeom>
              <a:avLst/>
              <a:gdLst>
                <a:gd name="connsiteX0" fmla="*/ 57662 w 60064"/>
                <a:gd name="connsiteY0" fmla="*/ 64069 h 60064"/>
                <a:gd name="connsiteX1" fmla="*/ 6407 w 60064"/>
                <a:gd name="connsiteY1" fmla="*/ 64069 h 60064"/>
                <a:gd name="connsiteX2" fmla="*/ 0 w 60064"/>
                <a:gd name="connsiteY2" fmla="*/ 57662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7662 w 60064"/>
                <a:gd name="connsiteY5" fmla="*/ 0 h 60064"/>
                <a:gd name="connsiteX6" fmla="*/ 64069 w 60064"/>
                <a:gd name="connsiteY6" fmla="*/ 6407 h 60064"/>
                <a:gd name="connsiteX7" fmla="*/ 64069 w 60064"/>
                <a:gd name="connsiteY7" fmla="*/ 57662 h 60064"/>
                <a:gd name="connsiteX8" fmla="*/ 57662 w 60064"/>
                <a:gd name="connsiteY8" fmla="*/ 64069 h 60064"/>
                <a:gd name="connsiteX9" fmla="*/ 12814 w 60064"/>
                <a:gd name="connsiteY9" fmla="*/ 51255 h 60064"/>
                <a:gd name="connsiteX10" fmla="*/ 51255 w 60064"/>
                <a:gd name="connsiteY10" fmla="*/ 51255 h 60064"/>
                <a:gd name="connsiteX11" fmla="*/ 51255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125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7662" y="64069"/>
                  </a:moveTo>
                  <a:lnTo>
                    <a:pt x="6407" y="64069"/>
                  </a:lnTo>
                  <a:cubicBezTo>
                    <a:pt x="2903" y="64069"/>
                    <a:pt x="0" y="61166"/>
                    <a:pt x="0" y="576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57662"/>
                  </a:lnTo>
                  <a:cubicBezTo>
                    <a:pt x="64069" y="61166"/>
                    <a:pt x="61166" y="64069"/>
                    <a:pt x="57662" y="64069"/>
                  </a:cubicBezTo>
                  <a:close/>
                  <a:moveTo>
                    <a:pt x="12814" y="51255"/>
                  </a:moveTo>
                  <a:lnTo>
                    <a:pt x="51255" y="51255"/>
                  </a:lnTo>
                  <a:lnTo>
                    <a:pt x="51255" y="12814"/>
                  </a:lnTo>
                  <a:lnTo>
                    <a:pt x="12814" y="12814"/>
                  </a:lnTo>
                  <a:lnTo>
                    <a:pt x="12814" y="5125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D20AEFDB-1E66-4EB9-9D9E-CC26BB51E779}"/>
                </a:ext>
              </a:extLst>
            </p:cNvPr>
            <p:cNvSpPr/>
            <p:nvPr/>
          </p:nvSpPr>
          <p:spPr>
            <a:xfrm>
              <a:off x="8741356" y="2972594"/>
              <a:ext cx="60064" cy="60064"/>
            </a:xfrm>
            <a:custGeom>
              <a:avLst/>
              <a:gdLst>
                <a:gd name="connsiteX0" fmla="*/ 57662 w 60064"/>
                <a:gd name="connsiteY0" fmla="*/ 64069 h 60064"/>
                <a:gd name="connsiteX1" fmla="*/ 6407 w 60064"/>
                <a:gd name="connsiteY1" fmla="*/ 64069 h 60064"/>
                <a:gd name="connsiteX2" fmla="*/ 0 w 60064"/>
                <a:gd name="connsiteY2" fmla="*/ 57662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7662 w 60064"/>
                <a:gd name="connsiteY5" fmla="*/ 0 h 60064"/>
                <a:gd name="connsiteX6" fmla="*/ 64069 w 60064"/>
                <a:gd name="connsiteY6" fmla="*/ 6407 h 60064"/>
                <a:gd name="connsiteX7" fmla="*/ 64069 w 60064"/>
                <a:gd name="connsiteY7" fmla="*/ 57662 h 60064"/>
                <a:gd name="connsiteX8" fmla="*/ 57662 w 60064"/>
                <a:gd name="connsiteY8" fmla="*/ 64069 h 60064"/>
                <a:gd name="connsiteX9" fmla="*/ 12814 w 60064"/>
                <a:gd name="connsiteY9" fmla="*/ 51155 h 60064"/>
                <a:gd name="connsiteX10" fmla="*/ 51255 w 60064"/>
                <a:gd name="connsiteY10" fmla="*/ 51155 h 60064"/>
                <a:gd name="connsiteX11" fmla="*/ 51255 w 60064"/>
                <a:gd name="connsiteY11" fmla="*/ 12714 h 60064"/>
                <a:gd name="connsiteX12" fmla="*/ 12814 w 60064"/>
                <a:gd name="connsiteY12" fmla="*/ 12714 h 60064"/>
                <a:gd name="connsiteX13" fmla="*/ 12814 w 60064"/>
                <a:gd name="connsiteY13" fmla="*/ 5115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7662" y="64069"/>
                  </a:moveTo>
                  <a:lnTo>
                    <a:pt x="6407" y="64069"/>
                  </a:lnTo>
                  <a:cubicBezTo>
                    <a:pt x="2903" y="64069"/>
                    <a:pt x="0" y="61166"/>
                    <a:pt x="0" y="576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57662"/>
                  </a:lnTo>
                  <a:cubicBezTo>
                    <a:pt x="64069" y="61166"/>
                    <a:pt x="61166" y="64069"/>
                    <a:pt x="57662" y="64069"/>
                  </a:cubicBezTo>
                  <a:close/>
                  <a:moveTo>
                    <a:pt x="12814" y="51155"/>
                  </a:moveTo>
                  <a:lnTo>
                    <a:pt x="51255" y="51155"/>
                  </a:lnTo>
                  <a:lnTo>
                    <a:pt x="51255" y="12714"/>
                  </a:lnTo>
                  <a:lnTo>
                    <a:pt x="12814" y="12714"/>
                  </a:lnTo>
                  <a:lnTo>
                    <a:pt x="12814" y="5115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309AC607-1465-4F9C-8BEA-F06D09B2959A}"/>
                </a:ext>
              </a:extLst>
            </p:cNvPr>
            <p:cNvSpPr/>
            <p:nvPr/>
          </p:nvSpPr>
          <p:spPr>
            <a:xfrm>
              <a:off x="8741356" y="3068697"/>
              <a:ext cx="60064" cy="60064"/>
            </a:xfrm>
            <a:custGeom>
              <a:avLst/>
              <a:gdLst>
                <a:gd name="connsiteX0" fmla="*/ 57662 w 60064"/>
                <a:gd name="connsiteY0" fmla="*/ 64069 h 60064"/>
                <a:gd name="connsiteX1" fmla="*/ 6407 w 60064"/>
                <a:gd name="connsiteY1" fmla="*/ 64069 h 60064"/>
                <a:gd name="connsiteX2" fmla="*/ 0 w 60064"/>
                <a:gd name="connsiteY2" fmla="*/ 57662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7662 w 60064"/>
                <a:gd name="connsiteY5" fmla="*/ 0 h 60064"/>
                <a:gd name="connsiteX6" fmla="*/ 64069 w 60064"/>
                <a:gd name="connsiteY6" fmla="*/ 6407 h 60064"/>
                <a:gd name="connsiteX7" fmla="*/ 64069 w 60064"/>
                <a:gd name="connsiteY7" fmla="*/ 57662 h 60064"/>
                <a:gd name="connsiteX8" fmla="*/ 57662 w 60064"/>
                <a:gd name="connsiteY8" fmla="*/ 64069 h 60064"/>
                <a:gd name="connsiteX9" fmla="*/ 12814 w 60064"/>
                <a:gd name="connsiteY9" fmla="*/ 51255 h 60064"/>
                <a:gd name="connsiteX10" fmla="*/ 51255 w 60064"/>
                <a:gd name="connsiteY10" fmla="*/ 51255 h 60064"/>
                <a:gd name="connsiteX11" fmla="*/ 51255 w 60064"/>
                <a:gd name="connsiteY11" fmla="*/ 12814 h 60064"/>
                <a:gd name="connsiteX12" fmla="*/ 12814 w 60064"/>
                <a:gd name="connsiteY12" fmla="*/ 12814 h 60064"/>
                <a:gd name="connsiteX13" fmla="*/ 12814 w 60064"/>
                <a:gd name="connsiteY13" fmla="*/ 5125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7662" y="64069"/>
                  </a:moveTo>
                  <a:lnTo>
                    <a:pt x="6407" y="64069"/>
                  </a:lnTo>
                  <a:cubicBezTo>
                    <a:pt x="2903" y="64069"/>
                    <a:pt x="0" y="61166"/>
                    <a:pt x="0" y="576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57662"/>
                  </a:lnTo>
                  <a:cubicBezTo>
                    <a:pt x="64069" y="61166"/>
                    <a:pt x="61166" y="64069"/>
                    <a:pt x="57662" y="64069"/>
                  </a:cubicBezTo>
                  <a:close/>
                  <a:moveTo>
                    <a:pt x="12814" y="51255"/>
                  </a:moveTo>
                  <a:lnTo>
                    <a:pt x="51255" y="51255"/>
                  </a:lnTo>
                  <a:lnTo>
                    <a:pt x="51255" y="12814"/>
                  </a:lnTo>
                  <a:lnTo>
                    <a:pt x="12814" y="12814"/>
                  </a:lnTo>
                  <a:lnTo>
                    <a:pt x="12814" y="5125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22035A9C-763B-42AE-B75B-5F3C81E3594E}"/>
                </a:ext>
              </a:extLst>
            </p:cNvPr>
            <p:cNvSpPr/>
            <p:nvPr/>
          </p:nvSpPr>
          <p:spPr>
            <a:xfrm>
              <a:off x="9194443" y="2876491"/>
              <a:ext cx="60064" cy="60064"/>
            </a:xfrm>
            <a:custGeom>
              <a:avLst/>
              <a:gdLst>
                <a:gd name="connsiteX0" fmla="*/ 57662 w 60064"/>
                <a:gd name="connsiteY0" fmla="*/ 64069 h 60064"/>
                <a:gd name="connsiteX1" fmla="*/ 6407 w 60064"/>
                <a:gd name="connsiteY1" fmla="*/ 64069 h 60064"/>
                <a:gd name="connsiteX2" fmla="*/ 0 w 60064"/>
                <a:gd name="connsiteY2" fmla="*/ 57662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7662 w 60064"/>
                <a:gd name="connsiteY5" fmla="*/ 0 h 60064"/>
                <a:gd name="connsiteX6" fmla="*/ 64069 w 60064"/>
                <a:gd name="connsiteY6" fmla="*/ 6407 h 60064"/>
                <a:gd name="connsiteX7" fmla="*/ 64069 w 60064"/>
                <a:gd name="connsiteY7" fmla="*/ 57662 h 60064"/>
                <a:gd name="connsiteX8" fmla="*/ 57662 w 60064"/>
                <a:gd name="connsiteY8" fmla="*/ 64069 h 60064"/>
                <a:gd name="connsiteX9" fmla="*/ 12714 w 60064"/>
                <a:gd name="connsiteY9" fmla="*/ 51255 h 60064"/>
                <a:gd name="connsiteX10" fmla="*/ 51155 w 60064"/>
                <a:gd name="connsiteY10" fmla="*/ 51255 h 60064"/>
                <a:gd name="connsiteX11" fmla="*/ 51155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125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7662" y="64069"/>
                  </a:moveTo>
                  <a:lnTo>
                    <a:pt x="6407" y="64069"/>
                  </a:lnTo>
                  <a:cubicBezTo>
                    <a:pt x="2903" y="64069"/>
                    <a:pt x="0" y="61166"/>
                    <a:pt x="0" y="576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57662"/>
                  </a:lnTo>
                  <a:cubicBezTo>
                    <a:pt x="64069" y="61166"/>
                    <a:pt x="61166" y="64069"/>
                    <a:pt x="57662" y="64069"/>
                  </a:cubicBezTo>
                  <a:close/>
                  <a:moveTo>
                    <a:pt x="12714" y="51255"/>
                  </a:moveTo>
                  <a:lnTo>
                    <a:pt x="51155" y="51255"/>
                  </a:lnTo>
                  <a:lnTo>
                    <a:pt x="51155" y="12814"/>
                  </a:lnTo>
                  <a:lnTo>
                    <a:pt x="12714" y="12814"/>
                  </a:lnTo>
                  <a:lnTo>
                    <a:pt x="12714" y="5125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4449C3C-6B01-4C7F-BC2C-D88A567628CE}"/>
                </a:ext>
              </a:extLst>
            </p:cNvPr>
            <p:cNvSpPr/>
            <p:nvPr/>
          </p:nvSpPr>
          <p:spPr>
            <a:xfrm>
              <a:off x="9194443" y="2972594"/>
              <a:ext cx="60064" cy="60064"/>
            </a:xfrm>
            <a:custGeom>
              <a:avLst/>
              <a:gdLst>
                <a:gd name="connsiteX0" fmla="*/ 57662 w 60064"/>
                <a:gd name="connsiteY0" fmla="*/ 64069 h 60064"/>
                <a:gd name="connsiteX1" fmla="*/ 6407 w 60064"/>
                <a:gd name="connsiteY1" fmla="*/ 64069 h 60064"/>
                <a:gd name="connsiteX2" fmla="*/ 0 w 60064"/>
                <a:gd name="connsiteY2" fmla="*/ 57662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7662 w 60064"/>
                <a:gd name="connsiteY5" fmla="*/ 0 h 60064"/>
                <a:gd name="connsiteX6" fmla="*/ 64069 w 60064"/>
                <a:gd name="connsiteY6" fmla="*/ 6407 h 60064"/>
                <a:gd name="connsiteX7" fmla="*/ 64069 w 60064"/>
                <a:gd name="connsiteY7" fmla="*/ 57662 h 60064"/>
                <a:gd name="connsiteX8" fmla="*/ 57662 w 60064"/>
                <a:gd name="connsiteY8" fmla="*/ 64069 h 60064"/>
                <a:gd name="connsiteX9" fmla="*/ 12714 w 60064"/>
                <a:gd name="connsiteY9" fmla="*/ 51155 h 60064"/>
                <a:gd name="connsiteX10" fmla="*/ 51155 w 60064"/>
                <a:gd name="connsiteY10" fmla="*/ 51155 h 60064"/>
                <a:gd name="connsiteX11" fmla="*/ 51155 w 60064"/>
                <a:gd name="connsiteY11" fmla="*/ 12714 h 60064"/>
                <a:gd name="connsiteX12" fmla="*/ 12714 w 60064"/>
                <a:gd name="connsiteY12" fmla="*/ 12714 h 60064"/>
                <a:gd name="connsiteX13" fmla="*/ 12714 w 60064"/>
                <a:gd name="connsiteY13" fmla="*/ 5115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7662" y="64069"/>
                  </a:moveTo>
                  <a:lnTo>
                    <a:pt x="6407" y="64069"/>
                  </a:lnTo>
                  <a:cubicBezTo>
                    <a:pt x="2903" y="64069"/>
                    <a:pt x="0" y="61166"/>
                    <a:pt x="0" y="576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57662"/>
                  </a:lnTo>
                  <a:cubicBezTo>
                    <a:pt x="64069" y="61166"/>
                    <a:pt x="61166" y="64069"/>
                    <a:pt x="57662" y="64069"/>
                  </a:cubicBezTo>
                  <a:close/>
                  <a:moveTo>
                    <a:pt x="12714" y="51155"/>
                  </a:moveTo>
                  <a:lnTo>
                    <a:pt x="51155" y="51155"/>
                  </a:lnTo>
                  <a:lnTo>
                    <a:pt x="51155" y="12714"/>
                  </a:lnTo>
                  <a:lnTo>
                    <a:pt x="12714" y="12714"/>
                  </a:lnTo>
                  <a:lnTo>
                    <a:pt x="12714" y="5115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08B9D180-B4BF-4CDB-A6F7-790B1FE72F81}"/>
                </a:ext>
              </a:extLst>
            </p:cNvPr>
            <p:cNvSpPr/>
            <p:nvPr/>
          </p:nvSpPr>
          <p:spPr>
            <a:xfrm>
              <a:off x="9194443" y="3068697"/>
              <a:ext cx="60064" cy="60064"/>
            </a:xfrm>
            <a:custGeom>
              <a:avLst/>
              <a:gdLst>
                <a:gd name="connsiteX0" fmla="*/ 57662 w 60064"/>
                <a:gd name="connsiteY0" fmla="*/ 64069 h 60064"/>
                <a:gd name="connsiteX1" fmla="*/ 6407 w 60064"/>
                <a:gd name="connsiteY1" fmla="*/ 64069 h 60064"/>
                <a:gd name="connsiteX2" fmla="*/ 0 w 60064"/>
                <a:gd name="connsiteY2" fmla="*/ 57662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7662 w 60064"/>
                <a:gd name="connsiteY5" fmla="*/ 0 h 60064"/>
                <a:gd name="connsiteX6" fmla="*/ 64069 w 60064"/>
                <a:gd name="connsiteY6" fmla="*/ 6407 h 60064"/>
                <a:gd name="connsiteX7" fmla="*/ 64069 w 60064"/>
                <a:gd name="connsiteY7" fmla="*/ 57662 h 60064"/>
                <a:gd name="connsiteX8" fmla="*/ 57662 w 60064"/>
                <a:gd name="connsiteY8" fmla="*/ 64069 h 60064"/>
                <a:gd name="connsiteX9" fmla="*/ 12714 w 60064"/>
                <a:gd name="connsiteY9" fmla="*/ 51255 h 60064"/>
                <a:gd name="connsiteX10" fmla="*/ 51155 w 60064"/>
                <a:gd name="connsiteY10" fmla="*/ 51255 h 60064"/>
                <a:gd name="connsiteX11" fmla="*/ 51155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125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7662" y="64069"/>
                  </a:moveTo>
                  <a:lnTo>
                    <a:pt x="6407" y="64069"/>
                  </a:lnTo>
                  <a:cubicBezTo>
                    <a:pt x="2903" y="64069"/>
                    <a:pt x="0" y="61166"/>
                    <a:pt x="0" y="576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57662"/>
                  </a:lnTo>
                  <a:cubicBezTo>
                    <a:pt x="64069" y="61166"/>
                    <a:pt x="61166" y="64069"/>
                    <a:pt x="57662" y="64069"/>
                  </a:cubicBezTo>
                  <a:close/>
                  <a:moveTo>
                    <a:pt x="12714" y="51255"/>
                  </a:moveTo>
                  <a:lnTo>
                    <a:pt x="51155" y="51255"/>
                  </a:lnTo>
                  <a:lnTo>
                    <a:pt x="51155" y="12814"/>
                  </a:lnTo>
                  <a:lnTo>
                    <a:pt x="12714" y="12814"/>
                  </a:lnTo>
                  <a:lnTo>
                    <a:pt x="12714" y="5125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058E4C70-38C7-4727-8A16-550AB664A1E6}"/>
                </a:ext>
              </a:extLst>
            </p:cNvPr>
            <p:cNvSpPr/>
            <p:nvPr/>
          </p:nvSpPr>
          <p:spPr>
            <a:xfrm>
              <a:off x="8967899" y="2805915"/>
              <a:ext cx="60064" cy="60064"/>
            </a:xfrm>
            <a:custGeom>
              <a:avLst/>
              <a:gdLst>
                <a:gd name="connsiteX0" fmla="*/ 57662 w 60064"/>
                <a:gd name="connsiteY0" fmla="*/ 64069 h 60064"/>
                <a:gd name="connsiteX1" fmla="*/ 6407 w 60064"/>
                <a:gd name="connsiteY1" fmla="*/ 64069 h 60064"/>
                <a:gd name="connsiteX2" fmla="*/ 0 w 60064"/>
                <a:gd name="connsiteY2" fmla="*/ 57662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7662 w 60064"/>
                <a:gd name="connsiteY5" fmla="*/ 0 h 60064"/>
                <a:gd name="connsiteX6" fmla="*/ 64069 w 60064"/>
                <a:gd name="connsiteY6" fmla="*/ 6407 h 60064"/>
                <a:gd name="connsiteX7" fmla="*/ 64069 w 60064"/>
                <a:gd name="connsiteY7" fmla="*/ 57662 h 60064"/>
                <a:gd name="connsiteX8" fmla="*/ 57662 w 60064"/>
                <a:gd name="connsiteY8" fmla="*/ 64069 h 60064"/>
                <a:gd name="connsiteX9" fmla="*/ 12714 w 60064"/>
                <a:gd name="connsiteY9" fmla="*/ 51255 h 60064"/>
                <a:gd name="connsiteX10" fmla="*/ 51155 w 60064"/>
                <a:gd name="connsiteY10" fmla="*/ 51255 h 60064"/>
                <a:gd name="connsiteX11" fmla="*/ 51155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125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7662" y="64069"/>
                  </a:moveTo>
                  <a:lnTo>
                    <a:pt x="6407" y="64069"/>
                  </a:lnTo>
                  <a:cubicBezTo>
                    <a:pt x="2903" y="64069"/>
                    <a:pt x="0" y="61166"/>
                    <a:pt x="0" y="576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57662"/>
                  </a:lnTo>
                  <a:cubicBezTo>
                    <a:pt x="64069" y="61266"/>
                    <a:pt x="61166" y="64069"/>
                    <a:pt x="57662" y="64069"/>
                  </a:cubicBezTo>
                  <a:close/>
                  <a:moveTo>
                    <a:pt x="12714" y="51255"/>
                  </a:moveTo>
                  <a:lnTo>
                    <a:pt x="51155" y="51255"/>
                  </a:lnTo>
                  <a:lnTo>
                    <a:pt x="51155" y="12814"/>
                  </a:lnTo>
                  <a:lnTo>
                    <a:pt x="12714" y="12814"/>
                  </a:lnTo>
                  <a:lnTo>
                    <a:pt x="12714" y="5125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4C7D90BE-4224-42FE-A97B-A056216B3C21}"/>
                </a:ext>
              </a:extLst>
            </p:cNvPr>
            <p:cNvSpPr/>
            <p:nvPr/>
          </p:nvSpPr>
          <p:spPr>
            <a:xfrm>
              <a:off x="9066806" y="2805915"/>
              <a:ext cx="60064" cy="60064"/>
            </a:xfrm>
            <a:custGeom>
              <a:avLst/>
              <a:gdLst>
                <a:gd name="connsiteX0" fmla="*/ 57662 w 60064"/>
                <a:gd name="connsiteY0" fmla="*/ 64069 h 60064"/>
                <a:gd name="connsiteX1" fmla="*/ 6407 w 60064"/>
                <a:gd name="connsiteY1" fmla="*/ 64069 h 60064"/>
                <a:gd name="connsiteX2" fmla="*/ 0 w 60064"/>
                <a:gd name="connsiteY2" fmla="*/ 57662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7662 w 60064"/>
                <a:gd name="connsiteY5" fmla="*/ 0 h 60064"/>
                <a:gd name="connsiteX6" fmla="*/ 64069 w 60064"/>
                <a:gd name="connsiteY6" fmla="*/ 6407 h 60064"/>
                <a:gd name="connsiteX7" fmla="*/ 64069 w 60064"/>
                <a:gd name="connsiteY7" fmla="*/ 57662 h 60064"/>
                <a:gd name="connsiteX8" fmla="*/ 57662 w 60064"/>
                <a:gd name="connsiteY8" fmla="*/ 64069 h 60064"/>
                <a:gd name="connsiteX9" fmla="*/ 12714 w 60064"/>
                <a:gd name="connsiteY9" fmla="*/ 51255 h 60064"/>
                <a:gd name="connsiteX10" fmla="*/ 51155 w 60064"/>
                <a:gd name="connsiteY10" fmla="*/ 51255 h 60064"/>
                <a:gd name="connsiteX11" fmla="*/ 51155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1255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7662" y="64069"/>
                  </a:moveTo>
                  <a:lnTo>
                    <a:pt x="6407" y="64069"/>
                  </a:lnTo>
                  <a:cubicBezTo>
                    <a:pt x="2903" y="64069"/>
                    <a:pt x="0" y="61166"/>
                    <a:pt x="0" y="576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57662"/>
                  </a:lnTo>
                  <a:cubicBezTo>
                    <a:pt x="64069" y="61266"/>
                    <a:pt x="61166" y="64069"/>
                    <a:pt x="57662" y="64069"/>
                  </a:cubicBezTo>
                  <a:close/>
                  <a:moveTo>
                    <a:pt x="12714" y="51255"/>
                  </a:moveTo>
                  <a:lnTo>
                    <a:pt x="51155" y="51255"/>
                  </a:lnTo>
                  <a:lnTo>
                    <a:pt x="51155" y="12814"/>
                  </a:lnTo>
                  <a:lnTo>
                    <a:pt x="12714" y="12814"/>
                  </a:lnTo>
                  <a:lnTo>
                    <a:pt x="12714" y="5125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6D198648-877A-4BA7-9CB7-8C2E9F2616AB}"/>
                </a:ext>
              </a:extLst>
            </p:cNvPr>
            <p:cNvSpPr/>
            <p:nvPr/>
          </p:nvSpPr>
          <p:spPr>
            <a:xfrm>
              <a:off x="8868993" y="2902019"/>
              <a:ext cx="60064" cy="90097"/>
            </a:xfrm>
            <a:custGeom>
              <a:avLst/>
              <a:gdLst>
                <a:gd name="connsiteX0" fmla="*/ 57662 w 60064"/>
                <a:gd name="connsiteY0" fmla="*/ 93100 h 90096"/>
                <a:gd name="connsiteX1" fmla="*/ 6407 w 60064"/>
                <a:gd name="connsiteY1" fmla="*/ 93100 h 90096"/>
                <a:gd name="connsiteX2" fmla="*/ 0 w 60064"/>
                <a:gd name="connsiteY2" fmla="*/ 86693 h 90096"/>
                <a:gd name="connsiteX3" fmla="*/ 0 w 60064"/>
                <a:gd name="connsiteY3" fmla="*/ 6407 h 90096"/>
                <a:gd name="connsiteX4" fmla="*/ 6407 w 60064"/>
                <a:gd name="connsiteY4" fmla="*/ 0 h 90096"/>
                <a:gd name="connsiteX5" fmla="*/ 57662 w 60064"/>
                <a:gd name="connsiteY5" fmla="*/ 0 h 90096"/>
                <a:gd name="connsiteX6" fmla="*/ 64069 w 60064"/>
                <a:gd name="connsiteY6" fmla="*/ 6407 h 90096"/>
                <a:gd name="connsiteX7" fmla="*/ 64069 w 60064"/>
                <a:gd name="connsiteY7" fmla="*/ 86693 h 90096"/>
                <a:gd name="connsiteX8" fmla="*/ 57662 w 60064"/>
                <a:gd name="connsiteY8" fmla="*/ 93100 h 90096"/>
                <a:gd name="connsiteX9" fmla="*/ 12814 w 60064"/>
                <a:gd name="connsiteY9" fmla="*/ 80286 h 90096"/>
                <a:gd name="connsiteX10" fmla="*/ 51255 w 60064"/>
                <a:gd name="connsiteY10" fmla="*/ 80286 h 90096"/>
                <a:gd name="connsiteX11" fmla="*/ 51255 w 60064"/>
                <a:gd name="connsiteY11" fmla="*/ 12914 h 90096"/>
                <a:gd name="connsiteX12" fmla="*/ 12814 w 60064"/>
                <a:gd name="connsiteY12" fmla="*/ 12914 h 90096"/>
                <a:gd name="connsiteX13" fmla="*/ 12814 w 60064"/>
                <a:gd name="connsiteY13" fmla="*/ 80286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90096">
                  <a:moveTo>
                    <a:pt x="57662" y="93100"/>
                  </a:moveTo>
                  <a:lnTo>
                    <a:pt x="6407" y="93100"/>
                  </a:lnTo>
                  <a:cubicBezTo>
                    <a:pt x="2903" y="93100"/>
                    <a:pt x="0" y="90197"/>
                    <a:pt x="0" y="8669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86693"/>
                  </a:lnTo>
                  <a:cubicBezTo>
                    <a:pt x="64069" y="90197"/>
                    <a:pt x="61266" y="93100"/>
                    <a:pt x="57662" y="93100"/>
                  </a:cubicBezTo>
                  <a:close/>
                  <a:moveTo>
                    <a:pt x="12814" y="80286"/>
                  </a:moveTo>
                  <a:lnTo>
                    <a:pt x="51255" y="80286"/>
                  </a:lnTo>
                  <a:lnTo>
                    <a:pt x="51255" y="12914"/>
                  </a:lnTo>
                  <a:lnTo>
                    <a:pt x="12814" y="12914"/>
                  </a:lnTo>
                  <a:lnTo>
                    <a:pt x="12814" y="8028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49041FC9-07C0-42F8-A050-47A6A69E7399}"/>
                </a:ext>
              </a:extLst>
            </p:cNvPr>
            <p:cNvSpPr/>
            <p:nvPr/>
          </p:nvSpPr>
          <p:spPr>
            <a:xfrm>
              <a:off x="8967899" y="2902019"/>
              <a:ext cx="60064" cy="90097"/>
            </a:xfrm>
            <a:custGeom>
              <a:avLst/>
              <a:gdLst>
                <a:gd name="connsiteX0" fmla="*/ 57662 w 60064"/>
                <a:gd name="connsiteY0" fmla="*/ 93100 h 90096"/>
                <a:gd name="connsiteX1" fmla="*/ 6407 w 60064"/>
                <a:gd name="connsiteY1" fmla="*/ 93100 h 90096"/>
                <a:gd name="connsiteX2" fmla="*/ 0 w 60064"/>
                <a:gd name="connsiteY2" fmla="*/ 86693 h 90096"/>
                <a:gd name="connsiteX3" fmla="*/ 0 w 60064"/>
                <a:gd name="connsiteY3" fmla="*/ 6407 h 90096"/>
                <a:gd name="connsiteX4" fmla="*/ 6407 w 60064"/>
                <a:gd name="connsiteY4" fmla="*/ 0 h 90096"/>
                <a:gd name="connsiteX5" fmla="*/ 57662 w 60064"/>
                <a:gd name="connsiteY5" fmla="*/ 0 h 90096"/>
                <a:gd name="connsiteX6" fmla="*/ 64069 w 60064"/>
                <a:gd name="connsiteY6" fmla="*/ 6407 h 90096"/>
                <a:gd name="connsiteX7" fmla="*/ 64069 w 60064"/>
                <a:gd name="connsiteY7" fmla="*/ 86693 h 90096"/>
                <a:gd name="connsiteX8" fmla="*/ 57662 w 60064"/>
                <a:gd name="connsiteY8" fmla="*/ 93100 h 90096"/>
                <a:gd name="connsiteX9" fmla="*/ 12714 w 60064"/>
                <a:gd name="connsiteY9" fmla="*/ 80286 h 90096"/>
                <a:gd name="connsiteX10" fmla="*/ 51155 w 60064"/>
                <a:gd name="connsiteY10" fmla="*/ 80286 h 90096"/>
                <a:gd name="connsiteX11" fmla="*/ 51155 w 60064"/>
                <a:gd name="connsiteY11" fmla="*/ 12914 h 90096"/>
                <a:gd name="connsiteX12" fmla="*/ 12714 w 60064"/>
                <a:gd name="connsiteY12" fmla="*/ 12914 h 90096"/>
                <a:gd name="connsiteX13" fmla="*/ 12714 w 60064"/>
                <a:gd name="connsiteY13" fmla="*/ 80286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90096">
                  <a:moveTo>
                    <a:pt x="57662" y="93100"/>
                  </a:moveTo>
                  <a:lnTo>
                    <a:pt x="6407" y="93100"/>
                  </a:lnTo>
                  <a:cubicBezTo>
                    <a:pt x="2903" y="93100"/>
                    <a:pt x="0" y="90197"/>
                    <a:pt x="0" y="8669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86693"/>
                  </a:lnTo>
                  <a:cubicBezTo>
                    <a:pt x="64069" y="90197"/>
                    <a:pt x="61166" y="93100"/>
                    <a:pt x="57662" y="93100"/>
                  </a:cubicBezTo>
                  <a:close/>
                  <a:moveTo>
                    <a:pt x="12714" y="80286"/>
                  </a:moveTo>
                  <a:lnTo>
                    <a:pt x="51155" y="80286"/>
                  </a:lnTo>
                  <a:lnTo>
                    <a:pt x="51155" y="12914"/>
                  </a:lnTo>
                  <a:lnTo>
                    <a:pt x="12714" y="12914"/>
                  </a:lnTo>
                  <a:lnTo>
                    <a:pt x="12714" y="8028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6862A692-AE27-4337-AAA5-AD4723C2F5E3}"/>
                </a:ext>
              </a:extLst>
            </p:cNvPr>
            <p:cNvSpPr/>
            <p:nvPr/>
          </p:nvSpPr>
          <p:spPr>
            <a:xfrm>
              <a:off x="9066806" y="2902019"/>
              <a:ext cx="60064" cy="90097"/>
            </a:xfrm>
            <a:custGeom>
              <a:avLst/>
              <a:gdLst>
                <a:gd name="connsiteX0" fmla="*/ 57662 w 60064"/>
                <a:gd name="connsiteY0" fmla="*/ 93100 h 90096"/>
                <a:gd name="connsiteX1" fmla="*/ 6407 w 60064"/>
                <a:gd name="connsiteY1" fmla="*/ 93100 h 90096"/>
                <a:gd name="connsiteX2" fmla="*/ 0 w 60064"/>
                <a:gd name="connsiteY2" fmla="*/ 86693 h 90096"/>
                <a:gd name="connsiteX3" fmla="*/ 0 w 60064"/>
                <a:gd name="connsiteY3" fmla="*/ 6407 h 90096"/>
                <a:gd name="connsiteX4" fmla="*/ 6407 w 60064"/>
                <a:gd name="connsiteY4" fmla="*/ 0 h 90096"/>
                <a:gd name="connsiteX5" fmla="*/ 57662 w 60064"/>
                <a:gd name="connsiteY5" fmla="*/ 0 h 90096"/>
                <a:gd name="connsiteX6" fmla="*/ 64069 w 60064"/>
                <a:gd name="connsiteY6" fmla="*/ 6407 h 90096"/>
                <a:gd name="connsiteX7" fmla="*/ 64069 w 60064"/>
                <a:gd name="connsiteY7" fmla="*/ 86693 h 90096"/>
                <a:gd name="connsiteX8" fmla="*/ 57662 w 60064"/>
                <a:gd name="connsiteY8" fmla="*/ 93100 h 90096"/>
                <a:gd name="connsiteX9" fmla="*/ 12714 w 60064"/>
                <a:gd name="connsiteY9" fmla="*/ 80286 h 90096"/>
                <a:gd name="connsiteX10" fmla="*/ 51155 w 60064"/>
                <a:gd name="connsiteY10" fmla="*/ 80286 h 90096"/>
                <a:gd name="connsiteX11" fmla="*/ 51155 w 60064"/>
                <a:gd name="connsiteY11" fmla="*/ 12914 h 90096"/>
                <a:gd name="connsiteX12" fmla="*/ 12714 w 60064"/>
                <a:gd name="connsiteY12" fmla="*/ 12914 h 90096"/>
                <a:gd name="connsiteX13" fmla="*/ 12714 w 60064"/>
                <a:gd name="connsiteY13" fmla="*/ 80286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90096">
                  <a:moveTo>
                    <a:pt x="57662" y="93100"/>
                  </a:moveTo>
                  <a:lnTo>
                    <a:pt x="6407" y="93100"/>
                  </a:lnTo>
                  <a:cubicBezTo>
                    <a:pt x="2903" y="93100"/>
                    <a:pt x="0" y="90197"/>
                    <a:pt x="0" y="8669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7662" y="0"/>
                  </a:lnTo>
                  <a:cubicBezTo>
                    <a:pt x="61166" y="0"/>
                    <a:pt x="64069" y="2903"/>
                    <a:pt x="64069" y="6407"/>
                  </a:cubicBezTo>
                  <a:lnTo>
                    <a:pt x="64069" y="86693"/>
                  </a:lnTo>
                  <a:cubicBezTo>
                    <a:pt x="64069" y="90197"/>
                    <a:pt x="61166" y="93100"/>
                    <a:pt x="57662" y="93100"/>
                  </a:cubicBezTo>
                  <a:close/>
                  <a:moveTo>
                    <a:pt x="12714" y="80286"/>
                  </a:moveTo>
                  <a:lnTo>
                    <a:pt x="51155" y="80286"/>
                  </a:lnTo>
                  <a:lnTo>
                    <a:pt x="51155" y="12914"/>
                  </a:lnTo>
                  <a:lnTo>
                    <a:pt x="12714" y="12914"/>
                  </a:lnTo>
                  <a:lnTo>
                    <a:pt x="12714" y="8028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819106BD-A9BB-489F-A47F-E8654B5902C6}"/>
                </a:ext>
              </a:extLst>
            </p:cNvPr>
            <p:cNvSpPr/>
            <p:nvPr/>
          </p:nvSpPr>
          <p:spPr>
            <a:xfrm>
              <a:off x="9214564" y="2679880"/>
              <a:ext cx="60064" cy="60064"/>
            </a:xfrm>
            <a:custGeom>
              <a:avLst/>
              <a:gdLst>
                <a:gd name="connsiteX0" fmla="*/ 34937 w 60064"/>
                <a:gd name="connsiteY0" fmla="*/ 69875 h 60064"/>
                <a:gd name="connsiteX1" fmla="*/ 0 w 60064"/>
                <a:gd name="connsiteY1" fmla="*/ 34938 h 60064"/>
                <a:gd name="connsiteX2" fmla="*/ 34937 w 60064"/>
                <a:gd name="connsiteY2" fmla="*/ 0 h 60064"/>
                <a:gd name="connsiteX3" fmla="*/ 69875 w 60064"/>
                <a:gd name="connsiteY3" fmla="*/ 34938 h 60064"/>
                <a:gd name="connsiteX4" fmla="*/ 34937 w 60064"/>
                <a:gd name="connsiteY4" fmla="*/ 69875 h 60064"/>
                <a:gd name="connsiteX5" fmla="*/ 34937 w 60064"/>
                <a:gd name="connsiteY5" fmla="*/ 12914 h 60064"/>
                <a:gd name="connsiteX6" fmla="*/ 12813 w 60064"/>
                <a:gd name="connsiteY6" fmla="*/ 35038 h 60064"/>
                <a:gd name="connsiteX7" fmla="*/ 34937 w 60064"/>
                <a:gd name="connsiteY7" fmla="*/ 57161 h 60064"/>
                <a:gd name="connsiteX8" fmla="*/ 57061 w 60064"/>
                <a:gd name="connsiteY8" fmla="*/ 35038 h 60064"/>
                <a:gd name="connsiteX9" fmla="*/ 34937 w 60064"/>
                <a:gd name="connsiteY9" fmla="*/ 1291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64" h="60064">
                  <a:moveTo>
                    <a:pt x="34937" y="69875"/>
                  </a:moveTo>
                  <a:cubicBezTo>
                    <a:pt x="15717" y="69875"/>
                    <a:pt x="0" y="54258"/>
                    <a:pt x="0" y="34938"/>
                  </a:cubicBezTo>
                  <a:cubicBezTo>
                    <a:pt x="0" y="15617"/>
                    <a:pt x="15617" y="0"/>
                    <a:pt x="34937" y="0"/>
                  </a:cubicBezTo>
                  <a:cubicBezTo>
                    <a:pt x="54258" y="0"/>
                    <a:pt x="69875" y="15617"/>
                    <a:pt x="69875" y="34938"/>
                  </a:cubicBezTo>
                  <a:cubicBezTo>
                    <a:pt x="69875" y="54258"/>
                    <a:pt x="54258" y="69875"/>
                    <a:pt x="34937" y="69875"/>
                  </a:cubicBezTo>
                  <a:close/>
                  <a:moveTo>
                    <a:pt x="34937" y="12914"/>
                  </a:moveTo>
                  <a:cubicBezTo>
                    <a:pt x="22724" y="12914"/>
                    <a:pt x="12813" y="22824"/>
                    <a:pt x="12813" y="35038"/>
                  </a:cubicBezTo>
                  <a:cubicBezTo>
                    <a:pt x="12813" y="47251"/>
                    <a:pt x="22724" y="57161"/>
                    <a:pt x="34937" y="57161"/>
                  </a:cubicBezTo>
                  <a:cubicBezTo>
                    <a:pt x="47150" y="57161"/>
                    <a:pt x="57061" y="47251"/>
                    <a:pt x="57061" y="35038"/>
                  </a:cubicBezTo>
                  <a:cubicBezTo>
                    <a:pt x="57061" y="22824"/>
                    <a:pt x="47150" y="12914"/>
                    <a:pt x="34937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77D0EBE5-B841-46AE-91DB-FB7E5C5AAA74}"/>
                </a:ext>
              </a:extLst>
            </p:cNvPr>
            <p:cNvSpPr/>
            <p:nvPr/>
          </p:nvSpPr>
          <p:spPr>
            <a:xfrm>
              <a:off x="8764782" y="2553745"/>
              <a:ext cx="40043" cy="40043"/>
            </a:xfrm>
            <a:custGeom>
              <a:avLst/>
              <a:gdLst>
                <a:gd name="connsiteX0" fmla="*/ 24326 w 40042"/>
                <a:gd name="connsiteY0" fmla="*/ 48652 h 40042"/>
                <a:gd name="connsiteX1" fmla="*/ 0 w 40042"/>
                <a:gd name="connsiteY1" fmla="*/ 24326 h 40042"/>
                <a:gd name="connsiteX2" fmla="*/ 24326 w 40042"/>
                <a:gd name="connsiteY2" fmla="*/ 0 h 40042"/>
                <a:gd name="connsiteX3" fmla="*/ 48652 w 40042"/>
                <a:gd name="connsiteY3" fmla="*/ 24326 h 40042"/>
                <a:gd name="connsiteX4" fmla="*/ 24326 w 40042"/>
                <a:gd name="connsiteY4" fmla="*/ 48652 h 40042"/>
                <a:gd name="connsiteX5" fmla="*/ 24326 w 40042"/>
                <a:gd name="connsiteY5" fmla="*/ 12814 h 40042"/>
                <a:gd name="connsiteX6" fmla="*/ 12813 w 40042"/>
                <a:gd name="connsiteY6" fmla="*/ 24326 h 40042"/>
                <a:gd name="connsiteX7" fmla="*/ 24326 w 40042"/>
                <a:gd name="connsiteY7" fmla="*/ 35838 h 40042"/>
                <a:gd name="connsiteX8" fmla="*/ 35838 w 40042"/>
                <a:gd name="connsiteY8" fmla="*/ 24326 h 40042"/>
                <a:gd name="connsiteX9" fmla="*/ 24326 w 40042"/>
                <a:gd name="connsiteY9" fmla="*/ 1281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42" h="40042">
                  <a:moveTo>
                    <a:pt x="24326" y="48652"/>
                  </a:moveTo>
                  <a:cubicBezTo>
                    <a:pt x="10911" y="48652"/>
                    <a:pt x="0" y="37740"/>
                    <a:pt x="0" y="24326"/>
                  </a:cubicBezTo>
                  <a:cubicBezTo>
                    <a:pt x="0" y="10912"/>
                    <a:pt x="10911" y="0"/>
                    <a:pt x="24326" y="0"/>
                  </a:cubicBezTo>
                  <a:cubicBezTo>
                    <a:pt x="37740" y="0"/>
                    <a:pt x="48652" y="10912"/>
                    <a:pt x="48652" y="24326"/>
                  </a:cubicBezTo>
                  <a:cubicBezTo>
                    <a:pt x="48652" y="37740"/>
                    <a:pt x="37740" y="48652"/>
                    <a:pt x="24326" y="48652"/>
                  </a:cubicBezTo>
                  <a:close/>
                  <a:moveTo>
                    <a:pt x="24326" y="12814"/>
                  </a:moveTo>
                  <a:cubicBezTo>
                    <a:pt x="17919" y="12814"/>
                    <a:pt x="12813" y="18019"/>
                    <a:pt x="12813" y="24326"/>
                  </a:cubicBezTo>
                  <a:cubicBezTo>
                    <a:pt x="12813" y="30633"/>
                    <a:pt x="18019" y="35838"/>
                    <a:pt x="24326" y="35838"/>
                  </a:cubicBezTo>
                  <a:cubicBezTo>
                    <a:pt x="30733" y="35838"/>
                    <a:pt x="35838" y="30633"/>
                    <a:pt x="35838" y="24326"/>
                  </a:cubicBezTo>
                  <a:cubicBezTo>
                    <a:pt x="35838" y="18019"/>
                    <a:pt x="30733" y="12814"/>
                    <a:pt x="2432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D73BDA31-358F-42C1-91BC-996A562B0A79}"/>
                </a:ext>
              </a:extLst>
            </p:cNvPr>
            <p:cNvSpPr/>
            <p:nvPr/>
          </p:nvSpPr>
          <p:spPr>
            <a:xfrm>
              <a:off x="9126970" y="2599794"/>
              <a:ext cx="40043" cy="10011"/>
            </a:xfrm>
            <a:custGeom>
              <a:avLst/>
              <a:gdLst>
                <a:gd name="connsiteX0" fmla="*/ 40543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40543 w 40042"/>
                <a:gd name="connsiteY4" fmla="*/ 0 h 10010"/>
                <a:gd name="connsiteX5" fmla="*/ 46950 w 40042"/>
                <a:gd name="connsiteY5" fmla="*/ 6407 h 10010"/>
                <a:gd name="connsiteX6" fmla="*/ 40543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4054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0543" y="0"/>
                  </a:lnTo>
                  <a:cubicBezTo>
                    <a:pt x="44047" y="0"/>
                    <a:pt x="46950" y="2903"/>
                    <a:pt x="46950" y="6407"/>
                  </a:cubicBezTo>
                  <a:cubicBezTo>
                    <a:pt x="46950" y="9911"/>
                    <a:pt x="44047" y="12814"/>
                    <a:pt x="405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D345602E-C988-45C4-99CD-DC4FA0066030}"/>
                </a:ext>
              </a:extLst>
            </p:cNvPr>
            <p:cNvSpPr/>
            <p:nvPr/>
          </p:nvSpPr>
          <p:spPr>
            <a:xfrm>
              <a:off x="9143989" y="2582776"/>
              <a:ext cx="10011" cy="40043"/>
            </a:xfrm>
            <a:custGeom>
              <a:avLst/>
              <a:gdLst>
                <a:gd name="connsiteX0" fmla="*/ 6406 w 10010"/>
                <a:gd name="connsiteY0" fmla="*/ 46950 h 40042"/>
                <a:gd name="connsiteX1" fmla="*/ 0 w 10010"/>
                <a:gd name="connsiteY1" fmla="*/ 40544 h 40042"/>
                <a:gd name="connsiteX2" fmla="*/ 0 w 10010"/>
                <a:gd name="connsiteY2" fmla="*/ 6407 h 40042"/>
                <a:gd name="connsiteX3" fmla="*/ 6406 w 10010"/>
                <a:gd name="connsiteY3" fmla="*/ 0 h 40042"/>
                <a:gd name="connsiteX4" fmla="*/ 12813 w 10010"/>
                <a:gd name="connsiteY4" fmla="*/ 6407 h 40042"/>
                <a:gd name="connsiteX5" fmla="*/ 12813 w 10010"/>
                <a:gd name="connsiteY5" fmla="*/ 40544 h 40042"/>
                <a:gd name="connsiteX6" fmla="*/ 6406 w 10010"/>
                <a:gd name="connsiteY6" fmla="*/ 469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6" y="46950"/>
                  </a:moveTo>
                  <a:cubicBezTo>
                    <a:pt x="2903" y="46950"/>
                    <a:pt x="0" y="44047"/>
                    <a:pt x="0" y="4054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40544"/>
                  </a:lnTo>
                  <a:cubicBezTo>
                    <a:pt x="12813" y="44047"/>
                    <a:pt x="10011" y="46950"/>
                    <a:pt x="6406" y="469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944661E5-C5DF-43E6-9A45-2EE1928AB695}"/>
                </a:ext>
              </a:extLst>
            </p:cNvPr>
            <p:cNvSpPr/>
            <p:nvPr/>
          </p:nvSpPr>
          <p:spPr>
            <a:xfrm>
              <a:off x="8704917" y="2676076"/>
              <a:ext cx="70075" cy="10011"/>
            </a:xfrm>
            <a:custGeom>
              <a:avLst/>
              <a:gdLst>
                <a:gd name="connsiteX0" fmla="*/ 66271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6271 w 70075"/>
                <a:gd name="connsiteY4" fmla="*/ 0 h 10010"/>
                <a:gd name="connsiteX5" fmla="*/ 72678 w 70075"/>
                <a:gd name="connsiteY5" fmla="*/ 6407 h 10010"/>
                <a:gd name="connsiteX6" fmla="*/ 66271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6271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66271" y="0"/>
                  </a:lnTo>
                  <a:cubicBezTo>
                    <a:pt x="69775" y="0"/>
                    <a:pt x="72678" y="2903"/>
                    <a:pt x="72678" y="6407"/>
                  </a:cubicBezTo>
                  <a:cubicBezTo>
                    <a:pt x="72678" y="9911"/>
                    <a:pt x="69775" y="12814"/>
                    <a:pt x="6627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F055DCDF-BD41-427A-96B7-0065C12CB547}"/>
                </a:ext>
              </a:extLst>
            </p:cNvPr>
            <p:cNvSpPr/>
            <p:nvPr/>
          </p:nvSpPr>
          <p:spPr>
            <a:xfrm>
              <a:off x="8734849" y="2646144"/>
              <a:ext cx="10011" cy="70075"/>
            </a:xfrm>
            <a:custGeom>
              <a:avLst/>
              <a:gdLst>
                <a:gd name="connsiteX0" fmla="*/ 6406 w 10010"/>
                <a:gd name="connsiteY0" fmla="*/ 72678 h 70075"/>
                <a:gd name="connsiteX1" fmla="*/ 0 w 10010"/>
                <a:gd name="connsiteY1" fmla="*/ 66271 h 70075"/>
                <a:gd name="connsiteX2" fmla="*/ 0 w 10010"/>
                <a:gd name="connsiteY2" fmla="*/ 6407 h 70075"/>
                <a:gd name="connsiteX3" fmla="*/ 6406 w 10010"/>
                <a:gd name="connsiteY3" fmla="*/ 0 h 70075"/>
                <a:gd name="connsiteX4" fmla="*/ 12813 w 10010"/>
                <a:gd name="connsiteY4" fmla="*/ 6407 h 70075"/>
                <a:gd name="connsiteX5" fmla="*/ 12813 w 10010"/>
                <a:gd name="connsiteY5" fmla="*/ 66271 h 70075"/>
                <a:gd name="connsiteX6" fmla="*/ 6406 w 10010"/>
                <a:gd name="connsiteY6" fmla="*/ 72678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70075">
                  <a:moveTo>
                    <a:pt x="6406" y="72678"/>
                  </a:moveTo>
                  <a:cubicBezTo>
                    <a:pt x="2903" y="72678"/>
                    <a:pt x="0" y="69775"/>
                    <a:pt x="0" y="6627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66271"/>
                  </a:lnTo>
                  <a:cubicBezTo>
                    <a:pt x="12813" y="69775"/>
                    <a:pt x="9911" y="72678"/>
                    <a:pt x="6406" y="7267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46FC66CE-71DD-434F-AF7C-A18CF7BF40D3}"/>
                </a:ext>
              </a:extLst>
            </p:cNvPr>
            <p:cNvSpPr/>
            <p:nvPr/>
          </p:nvSpPr>
          <p:spPr>
            <a:xfrm>
              <a:off x="9225000" y="2570588"/>
              <a:ext cx="30032" cy="30032"/>
            </a:xfrm>
            <a:custGeom>
              <a:avLst/>
              <a:gdLst>
                <a:gd name="connsiteX0" fmla="*/ 30508 w 30032"/>
                <a:gd name="connsiteY0" fmla="*/ 37015 h 30032"/>
                <a:gd name="connsiteX1" fmla="*/ 26003 w 30032"/>
                <a:gd name="connsiteY1" fmla="*/ 35113 h 30032"/>
                <a:gd name="connsiteX2" fmla="*/ 1877 w 30032"/>
                <a:gd name="connsiteY2" fmla="*/ 10987 h 30032"/>
                <a:gd name="connsiteX3" fmla="*/ 1877 w 30032"/>
                <a:gd name="connsiteY3" fmla="*/ 1877 h 30032"/>
                <a:gd name="connsiteX4" fmla="*/ 10987 w 30032"/>
                <a:gd name="connsiteY4" fmla="*/ 1877 h 30032"/>
                <a:gd name="connsiteX5" fmla="*/ 35113 w 30032"/>
                <a:gd name="connsiteY5" fmla="*/ 26003 h 30032"/>
                <a:gd name="connsiteX6" fmla="*/ 35113 w 30032"/>
                <a:gd name="connsiteY6" fmla="*/ 35113 h 30032"/>
                <a:gd name="connsiteX7" fmla="*/ 30508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30508" y="37015"/>
                  </a:moveTo>
                  <a:cubicBezTo>
                    <a:pt x="28906" y="37015"/>
                    <a:pt x="27205" y="36414"/>
                    <a:pt x="26003" y="35113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35113" y="26003"/>
                  </a:lnTo>
                  <a:cubicBezTo>
                    <a:pt x="37615" y="28506"/>
                    <a:pt x="37615" y="32610"/>
                    <a:pt x="35113" y="35113"/>
                  </a:cubicBezTo>
                  <a:cubicBezTo>
                    <a:pt x="33811" y="36414"/>
                    <a:pt x="32210" y="37015"/>
                    <a:pt x="30508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7DB5C63D-8154-46B9-8915-71D825045EE2}"/>
                </a:ext>
              </a:extLst>
            </p:cNvPr>
            <p:cNvSpPr/>
            <p:nvPr/>
          </p:nvSpPr>
          <p:spPr>
            <a:xfrm>
              <a:off x="9225000" y="2570588"/>
              <a:ext cx="30032" cy="30032"/>
            </a:xfrm>
            <a:custGeom>
              <a:avLst/>
              <a:gdLst>
                <a:gd name="connsiteX0" fmla="*/ 6382 w 30032"/>
                <a:gd name="connsiteY0" fmla="*/ 37015 h 30032"/>
                <a:gd name="connsiteX1" fmla="*/ 1877 w 30032"/>
                <a:gd name="connsiteY1" fmla="*/ 35113 h 30032"/>
                <a:gd name="connsiteX2" fmla="*/ 1877 w 30032"/>
                <a:gd name="connsiteY2" fmla="*/ 26003 h 30032"/>
                <a:gd name="connsiteX3" fmla="*/ 26003 w 30032"/>
                <a:gd name="connsiteY3" fmla="*/ 1877 h 30032"/>
                <a:gd name="connsiteX4" fmla="*/ 35113 w 30032"/>
                <a:gd name="connsiteY4" fmla="*/ 1877 h 30032"/>
                <a:gd name="connsiteX5" fmla="*/ 35113 w 30032"/>
                <a:gd name="connsiteY5" fmla="*/ 10987 h 30032"/>
                <a:gd name="connsiteX6" fmla="*/ 10987 w 30032"/>
                <a:gd name="connsiteY6" fmla="*/ 35113 h 30032"/>
                <a:gd name="connsiteX7" fmla="*/ 6382 w 30032"/>
                <a:gd name="connsiteY7" fmla="*/ 37015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6382" y="37015"/>
                  </a:moveTo>
                  <a:cubicBezTo>
                    <a:pt x="4780" y="37015"/>
                    <a:pt x="3078" y="36414"/>
                    <a:pt x="1877" y="35113"/>
                  </a:cubicBezTo>
                  <a:cubicBezTo>
                    <a:pt x="-626" y="32610"/>
                    <a:pt x="-626" y="28506"/>
                    <a:pt x="1877" y="26003"/>
                  </a:cubicBezTo>
                  <a:lnTo>
                    <a:pt x="26003" y="1877"/>
                  </a:lnTo>
                  <a:cubicBezTo>
                    <a:pt x="28506" y="-626"/>
                    <a:pt x="32610" y="-626"/>
                    <a:pt x="35113" y="1877"/>
                  </a:cubicBezTo>
                  <a:cubicBezTo>
                    <a:pt x="37615" y="4380"/>
                    <a:pt x="37615" y="8484"/>
                    <a:pt x="35113" y="10987"/>
                  </a:cubicBezTo>
                  <a:lnTo>
                    <a:pt x="10987" y="35113"/>
                  </a:lnTo>
                  <a:cubicBezTo>
                    <a:pt x="9686" y="36414"/>
                    <a:pt x="8084" y="37015"/>
                    <a:pt x="6382" y="370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3" name="Group 2092">
            <a:extLst>
              <a:ext uri="{FF2B5EF4-FFF2-40B4-BE49-F238E27FC236}">
                <a16:creationId xmlns:a16="http://schemas.microsoft.com/office/drawing/2014/main" id="{4B588EFF-4AB0-439D-A1F3-9CF38B2A196A}"/>
              </a:ext>
            </a:extLst>
          </p:cNvPr>
          <p:cNvGrpSpPr/>
          <p:nvPr/>
        </p:nvGrpSpPr>
        <p:grpSpPr>
          <a:xfrm>
            <a:off x="9932810" y="2589183"/>
            <a:ext cx="451711" cy="472807"/>
            <a:chOff x="9932810" y="2589183"/>
            <a:chExt cx="451711" cy="472807"/>
          </a:xfrm>
          <a:solidFill>
            <a:srgbClr val="FFFFFF"/>
          </a:solidFill>
        </p:grpSpPr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3299C794-C4C3-4328-A0C7-52DC01659B4E}"/>
                </a:ext>
              </a:extLst>
            </p:cNvPr>
            <p:cNvSpPr/>
            <p:nvPr/>
          </p:nvSpPr>
          <p:spPr>
            <a:xfrm>
              <a:off x="9995102" y="2796706"/>
              <a:ext cx="330355" cy="260279"/>
            </a:xfrm>
            <a:custGeom>
              <a:avLst/>
              <a:gdLst>
                <a:gd name="connsiteX0" fmla="*/ 278800 w 330354"/>
                <a:gd name="connsiteY0" fmla="*/ 268989 h 260279"/>
                <a:gd name="connsiteX1" fmla="*/ 54358 w 330354"/>
                <a:gd name="connsiteY1" fmla="*/ 268989 h 260279"/>
                <a:gd name="connsiteX2" fmla="*/ 0 w 330354"/>
                <a:gd name="connsiteY2" fmla="*/ 214630 h 260279"/>
                <a:gd name="connsiteX3" fmla="*/ 0 w 330354"/>
                <a:gd name="connsiteY3" fmla="*/ 6507 h 260279"/>
                <a:gd name="connsiteX4" fmla="*/ 6407 w 330354"/>
                <a:gd name="connsiteY4" fmla="*/ 100 h 260279"/>
                <a:gd name="connsiteX5" fmla="*/ 12814 w 330354"/>
                <a:gd name="connsiteY5" fmla="*/ 6507 h 260279"/>
                <a:gd name="connsiteX6" fmla="*/ 12814 w 330354"/>
                <a:gd name="connsiteY6" fmla="*/ 214630 h 260279"/>
                <a:gd name="connsiteX7" fmla="*/ 54358 w 330354"/>
                <a:gd name="connsiteY7" fmla="*/ 256175 h 260279"/>
                <a:gd name="connsiteX8" fmla="*/ 278800 w 330354"/>
                <a:gd name="connsiteY8" fmla="*/ 256175 h 260279"/>
                <a:gd name="connsiteX9" fmla="*/ 320344 w 330354"/>
                <a:gd name="connsiteY9" fmla="*/ 214630 h 260279"/>
                <a:gd name="connsiteX10" fmla="*/ 320344 w 330354"/>
                <a:gd name="connsiteY10" fmla="*/ 6407 h 260279"/>
                <a:gd name="connsiteX11" fmla="*/ 326751 w 330354"/>
                <a:gd name="connsiteY11" fmla="*/ 0 h 260279"/>
                <a:gd name="connsiteX12" fmla="*/ 333158 w 330354"/>
                <a:gd name="connsiteY12" fmla="*/ 6407 h 260279"/>
                <a:gd name="connsiteX13" fmla="*/ 333158 w 330354"/>
                <a:gd name="connsiteY13" fmla="*/ 214630 h 260279"/>
                <a:gd name="connsiteX14" fmla="*/ 278800 w 330354"/>
                <a:gd name="connsiteY14" fmla="*/ 268989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354" h="260279">
                  <a:moveTo>
                    <a:pt x="278800" y="268989"/>
                  </a:moveTo>
                  <a:lnTo>
                    <a:pt x="54358" y="268989"/>
                  </a:lnTo>
                  <a:cubicBezTo>
                    <a:pt x="24426" y="268989"/>
                    <a:pt x="0" y="244563"/>
                    <a:pt x="0" y="214630"/>
                  </a:cubicBezTo>
                  <a:lnTo>
                    <a:pt x="0" y="6507"/>
                  </a:lnTo>
                  <a:cubicBezTo>
                    <a:pt x="0" y="3003"/>
                    <a:pt x="2904" y="100"/>
                    <a:pt x="6407" y="100"/>
                  </a:cubicBezTo>
                  <a:cubicBezTo>
                    <a:pt x="9911" y="100"/>
                    <a:pt x="12814" y="3003"/>
                    <a:pt x="12814" y="6507"/>
                  </a:cubicBezTo>
                  <a:lnTo>
                    <a:pt x="12814" y="214630"/>
                  </a:lnTo>
                  <a:cubicBezTo>
                    <a:pt x="12814" y="237555"/>
                    <a:pt x="31434" y="256175"/>
                    <a:pt x="54358" y="256175"/>
                  </a:cubicBezTo>
                  <a:lnTo>
                    <a:pt x="278800" y="256175"/>
                  </a:lnTo>
                  <a:cubicBezTo>
                    <a:pt x="301724" y="256175"/>
                    <a:pt x="320344" y="237555"/>
                    <a:pt x="320344" y="214630"/>
                  </a:cubicBezTo>
                  <a:lnTo>
                    <a:pt x="320344" y="6407"/>
                  </a:lnTo>
                  <a:cubicBezTo>
                    <a:pt x="320344" y="2903"/>
                    <a:pt x="323247" y="0"/>
                    <a:pt x="326751" y="0"/>
                  </a:cubicBezTo>
                  <a:cubicBezTo>
                    <a:pt x="330254" y="0"/>
                    <a:pt x="333158" y="2903"/>
                    <a:pt x="333158" y="6407"/>
                  </a:cubicBezTo>
                  <a:lnTo>
                    <a:pt x="333158" y="214630"/>
                  </a:lnTo>
                  <a:cubicBezTo>
                    <a:pt x="333158" y="244563"/>
                    <a:pt x="308732" y="268989"/>
                    <a:pt x="278800" y="26898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76C6E642-C92E-44A9-9800-BEDB7C191FF8}"/>
                </a:ext>
              </a:extLst>
            </p:cNvPr>
            <p:cNvSpPr/>
            <p:nvPr/>
          </p:nvSpPr>
          <p:spPr>
            <a:xfrm>
              <a:off x="9976156" y="2633155"/>
              <a:ext cx="370398" cy="190204"/>
            </a:xfrm>
            <a:custGeom>
              <a:avLst/>
              <a:gdLst>
                <a:gd name="connsiteX0" fmla="*/ 364718 w 370397"/>
                <a:gd name="connsiteY0" fmla="*/ 195785 h 190204"/>
                <a:gd name="connsiteX1" fmla="*/ 360112 w 370397"/>
                <a:gd name="connsiteY1" fmla="*/ 193883 h 190204"/>
                <a:gd name="connsiteX2" fmla="*/ 185525 w 370397"/>
                <a:gd name="connsiteY2" fmla="*/ 15592 h 190204"/>
                <a:gd name="connsiteX3" fmla="*/ 10937 w 370397"/>
                <a:gd name="connsiteY3" fmla="*/ 193883 h 190204"/>
                <a:gd name="connsiteX4" fmla="*/ 1928 w 370397"/>
                <a:gd name="connsiteY4" fmla="*/ 193983 h 190204"/>
                <a:gd name="connsiteX5" fmla="*/ 1828 w 370397"/>
                <a:gd name="connsiteY5" fmla="*/ 184873 h 190204"/>
                <a:gd name="connsiteX6" fmla="*/ 180920 w 370397"/>
                <a:gd name="connsiteY6" fmla="*/ 1877 h 190204"/>
                <a:gd name="connsiteX7" fmla="*/ 190030 w 370397"/>
                <a:gd name="connsiteY7" fmla="*/ 1877 h 190204"/>
                <a:gd name="connsiteX8" fmla="*/ 369122 w 370397"/>
                <a:gd name="connsiteY8" fmla="*/ 184873 h 190204"/>
                <a:gd name="connsiteX9" fmla="*/ 369022 w 370397"/>
                <a:gd name="connsiteY9" fmla="*/ 193983 h 190204"/>
                <a:gd name="connsiteX10" fmla="*/ 364718 w 370397"/>
                <a:gd name="connsiteY10" fmla="*/ 195785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0397" h="190204">
                  <a:moveTo>
                    <a:pt x="364718" y="195785"/>
                  </a:moveTo>
                  <a:cubicBezTo>
                    <a:pt x="363015" y="195785"/>
                    <a:pt x="361414" y="195185"/>
                    <a:pt x="360112" y="193883"/>
                  </a:cubicBezTo>
                  <a:lnTo>
                    <a:pt x="185525" y="15592"/>
                  </a:lnTo>
                  <a:lnTo>
                    <a:pt x="10937" y="193883"/>
                  </a:lnTo>
                  <a:cubicBezTo>
                    <a:pt x="8435" y="196386"/>
                    <a:pt x="4430" y="196486"/>
                    <a:pt x="1928" y="193983"/>
                  </a:cubicBezTo>
                  <a:cubicBezTo>
                    <a:pt x="-575" y="191481"/>
                    <a:pt x="-675" y="187476"/>
                    <a:pt x="1828" y="184873"/>
                  </a:cubicBezTo>
                  <a:lnTo>
                    <a:pt x="180920" y="1877"/>
                  </a:lnTo>
                  <a:cubicBezTo>
                    <a:pt x="183323" y="-626"/>
                    <a:pt x="187627" y="-626"/>
                    <a:pt x="190030" y="1877"/>
                  </a:cubicBezTo>
                  <a:lnTo>
                    <a:pt x="369122" y="184873"/>
                  </a:lnTo>
                  <a:cubicBezTo>
                    <a:pt x="371625" y="187376"/>
                    <a:pt x="371525" y="191481"/>
                    <a:pt x="369022" y="193983"/>
                  </a:cubicBezTo>
                  <a:cubicBezTo>
                    <a:pt x="367921" y="195185"/>
                    <a:pt x="366319" y="195785"/>
                    <a:pt x="364718" y="19578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6C6DEC28-1BF6-4F4C-AE08-90CD08849219}"/>
                </a:ext>
              </a:extLst>
            </p:cNvPr>
            <p:cNvSpPr/>
            <p:nvPr/>
          </p:nvSpPr>
          <p:spPr>
            <a:xfrm>
              <a:off x="9932810" y="2589183"/>
              <a:ext cx="450484" cy="230247"/>
            </a:xfrm>
            <a:custGeom>
              <a:avLst/>
              <a:gdLst>
                <a:gd name="connsiteX0" fmla="*/ 6433 w 450483"/>
                <a:gd name="connsiteY0" fmla="*/ 239757 h 230247"/>
                <a:gd name="connsiteX1" fmla="*/ 1928 w 450483"/>
                <a:gd name="connsiteY1" fmla="*/ 237956 h 230247"/>
                <a:gd name="connsiteX2" fmla="*/ 1828 w 450483"/>
                <a:gd name="connsiteY2" fmla="*/ 228946 h 230247"/>
                <a:gd name="connsiteX3" fmla="*/ 224167 w 450483"/>
                <a:gd name="connsiteY3" fmla="*/ 1902 h 230247"/>
                <a:gd name="connsiteX4" fmla="*/ 228671 w 450483"/>
                <a:gd name="connsiteY4" fmla="*/ 0 h 230247"/>
                <a:gd name="connsiteX5" fmla="*/ 233477 w 450483"/>
                <a:gd name="connsiteY5" fmla="*/ 1902 h 230247"/>
                <a:gd name="connsiteX6" fmla="*/ 455815 w 450483"/>
                <a:gd name="connsiteY6" fmla="*/ 228946 h 230247"/>
                <a:gd name="connsiteX7" fmla="*/ 457617 w 450483"/>
                <a:gd name="connsiteY7" fmla="*/ 233451 h 230247"/>
                <a:gd name="connsiteX8" fmla="*/ 451210 w 450483"/>
                <a:gd name="connsiteY8" fmla="*/ 239958 h 230247"/>
                <a:gd name="connsiteX9" fmla="*/ 446004 w 450483"/>
                <a:gd name="connsiteY9" fmla="*/ 237355 h 230247"/>
                <a:gd name="connsiteX10" fmla="*/ 228871 w 450483"/>
                <a:gd name="connsiteY10" fmla="*/ 15617 h 230247"/>
                <a:gd name="connsiteX11" fmla="*/ 11037 w 450483"/>
                <a:gd name="connsiteY11" fmla="*/ 238056 h 230247"/>
                <a:gd name="connsiteX12" fmla="*/ 6433 w 450483"/>
                <a:gd name="connsiteY12" fmla="*/ 239757 h 23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0483" h="230247">
                  <a:moveTo>
                    <a:pt x="6433" y="239757"/>
                  </a:moveTo>
                  <a:cubicBezTo>
                    <a:pt x="4831" y="239757"/>
                    <a:pt x="3229" y="239157"/>
                    <a:pt x="1928" y="237956"/>
                  </a:cubicBezTo>
                  <a:cubicBezTo>
                    <a:pt x="-575" y="235453"/>
                    <a:pt x="-675" y="231448"/>
                    <a:pt x="1828" y="228946"/>
                  </a:cubicBezTo>
                  <a:lnTo>
                    <a:pt x="224167" y="1902"/>
                  </a:lnTo>
                  <a:cubicBezTo>
                    <a:pt x="225368" y="701"/>
                    <a:pt x="226969" y="0"/>
                    <a:pt x="228671" y="0"/>
                  </a:cubicBezTo>
                  <a:cubicBezTo>
                    <a:pt x="230273" y="0"/>
                    <a:pt x="232175" y="601"/>
                    <a:pt x="233477" y="1902"/>
                  </a:cubicBezTo>
                  <a:lnTo>
                    <a:pt x="455815" y="228946"/>
                  </a:lnTo>
                  <a:cubicBezTo>
                    <a:pt x="457016" y="230147"/>
                    <a:pt x="457617" y="231749"/>
                    <a:pt x="457617" y="233451"/>
                  </a:cubicBezTo>
                  <a:cubicBezTo>
                    <a:pt x="457617" y="236954"/>
                    <a:pt x="454714" y="239958"/>
                    <a:pt x="451210" y="239958"/>
                  </a:cubicBezTo>
                  <a:cubicBezTo>
                    <a:pt x="449108" y="239958"/>
                    <a:pt x="447206" y="238957"/>
                    <a:pt x="446004" y="237355"/>
                  </a:cubicBezTo>
                  <a:lnTo>
                    <a:pt x="228871" y="15617"/>
                  </a:lnTo>
                  <a:lnTo>
                    <a:pt x="11037" y="238056"/>
                  </a:lnTo>
                  <a:cubicBezTo>
                    <a:pt x="9836" y="239057"/>
                    <a:pt x="8134" y="239757"/>
                    <a:pt x="6433" y="23975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524858F6-86A8-4DC3-BCCE-32467F014735}"/>
                </a:ext>
              </a:extLst>
            </p:cNvPr>
            <p:cNvSpPr/>
            <p:nvPr/>
          </p:nvSpPr>
          <p:spPr>
            <a:xfrm>
              <a:off x="10334467" y="2816126"/>
              <a:ext cx="50054" cy="10011"/>
            </a:xfrm>
            <a:custGeom>
              <a:avLst/>
              <a:gdLst>
                <a:gd name="connsiteX0" fmla="*/ 49553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9553 w 50053"/>
                <a:gd name="connsiteY4" fmla="*/ 0 h 10010"/>
                <a:gd name="connsiteX5" fmla="*/ 55960 w 50053"/>
                <a:gd name="connsiteY5" fmla="*/ 6407 h 10010"/>
                <a:gd name="connsiteX6" fmla="*/ 49553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955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9553" y="0"/>
                  </a:lnTo>
                  <a:cubicBezTo>
                    <a:pt x="53057" y="0"/>
                    <a:pt x="55960" y="2903"/>
                    <a:pt x="55960" y="6407"/>
                  </a:cubicBezTo>
                  <a:cubicBezTo>
                    <a:pt x="55960" y="9911"/>
                    <a:pt x="53157" y="12814"/>
                    <a:pt x="4955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BA099C07-2305-4D8C-987B-9EEEF0F01F80}"/>
                </a:ext>
              </a:extLst>
            </p:cNvPr>
            <p:cNvSpPr/>
            <p:nvPr/>
          </p:nvSpPr>
          <p:spPr>
            <a:xfrm>
              <a:off x="9932835" y="2816126"/>
              <a:ext cx="50054" cy="10011"/>
            </a:xfrm>
            <a:custGeom>
              <a:avLst/>
              <a:gdLst>
                <a:gd name="connsiteX0" fmla="*/ 49753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9753 w 50053"/>
                <a:gd name="connsiteY4" fmla="*/ 0 h 10010"/>
                <a:gd name="connsiteX5" fmla="*/ 56160 w 50053"/>
                <a:gd name="connsiteY5" fmla="*/ 6407 h 10010"/>
                <a:gd name="connsiteX6" fmla="*/ 49753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975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9753" y="0"/>
                  </a:lnTo>
                  <a:cubicBezTo>
                    <a:pt x="53257" y="0"/>
                    <a:pt x="56160" y="2903"/>
                    <a:pt x="56160" y="6407"/>
                  </a:cubicBezTo>
                  <a:cubicBezTo>
                    <a:pt x="56160" y="9911"/>
                    <a:pt x="53257" y="12814"/>
                    <a:pt x="4975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88064A32-3F08-4BC7-8D22-79BFFE264C6B}"/>
                </a:ext>
              </a:extLst>
            </p:cNvPr>
            <p:cNvSpPr/>
            <p:nvPr/>
          </p:nvSpPr>
          <p:spPr>
            <a:xfrm>
              <a:off x="10272800" y="2638336"/>
              <a:ext cx="50054" cy="120129"/>
            </a:xfrm>
            <a:custGeom>
              <a:avLst/>
              <a:gdLst>
                <a:gd name="connsiteX0" fmla="*/ 49053 w 50053"/>
                <a:gd name="connsiteY0" fmla="*/ 120730 h 120128"/>
                <a:gd name="connsiteX1" fmla="*/ 42946 w 50053"/>
                <a:gd name="connsiteY1" fmla="*/ 120730 h 120128"/>
                <a:gd name="connsiteX2" fmla="*/ 36539 w 50053"/>
                <a:gd name="connsiteY2" fmla="*/ 114323 h 120128"/>
                <a:gd name="connsiteX3" fmla="*/ 42646 w 50053"/>
                <a:gd name="connsiteY3" fmla="*/ 107916 h 120128"/>
                <a:gd name="connsiteX4" fmla="*/ 42646 w 50053"/>
                <a:gd name="connsiteY4" fmla="*/ 12814 h 120128"/>
                <a:gd name="connsiteX5" fmla="*/ 12814 w 50053"/>
                <a:gd name="connsiteY5" fmla="*/ 12814 h 120128"/>
                <a:gd name="connsiteX6" fmla="*/ 12814 w 50053"/>
                <a:gd name="connsiteY6" fmla="*/ 77083 h 120128"/>
                <a:gd name="connsiteX7" fmla="*/ 6407 w 50053"/>
                <a:gd name="connsiteY7" fmla="*/ 83490 h 120128"/>
                <a:gd name="connsiteX8" fmla="*/ 0 w 50053"/>
                <a:gd name="connsiteY8" fmla="*/ 77083 h 120128"/>
                <a:gd name="connsiteX9" fmla="*/ 0 w 50053"/>
                <a:gd name="connsiteY9" fmla="*/ 6407 h 120128"/>
                <a:gd name="connsiteX10" fmla="*/ 6407 w 50053"/>
                <a:gd name="connsiteY10" fmla="*/ 0 h 120128"/>
                <a:gd name="connsiteX11" fmla="*/ 49053 w 50053"/>
                <a:gd name="connsiteY11" fmla="*/ 0 h 120128"/>
                <a:gd name="connsiteX12" fmla="*/ 55460 w 50053"/>
                <a:gd name="connsiteY12" fmla="*/ 6407 h 120128"/>
                <a:gd name="connsiteX13" fmla="*/ 55460 w 50053"/>
                <a:gd name="connsiteY13" fmla="*/ 114323 h 120128"/>
                <a:gd name="connsiteX14" fmla="*/ 49053 w 50053"/>
                <a:gd name="connsiteY14" fmla="*/ 120730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053" h="120128">
                  <a:moveTo>
                    <a:pt x="49053" y="120730"/>
                  </a:moveTo>
                  <a:lnTo>
                    <a:pt x="42946" y="120730"/>
                  </a:lnTo>
                  <a:cubicBezTo>
                    <a:pt x="39442" y="120730"/>
                    <a:pt x="36539" y="117826"/>
                    <a:pt x="36539" y="114323"/>
                  </a:cubicBezTo>
                  <a:cubicBezTo>
                    <a:pt x="36539" y="110919"/>
                    <a:pt x="39243" y="108016"/>
                    <a:pt x="42646" y="107916"/>
                  </a:cubicBezTo>
                  <a:lnTo>
                    <a:pt x="42646" y="12814"/>
                  </a:lnTo>
                  <a:lnTo>
                    <a:pt x="12814" y="12814"/>
                  </a:lnTo>
                  <a:lnTo>
                    <a:pt x="12814" y="77083"/>
                  </a:lnTo>
                  <a:cubicBezTo>
                    <a:pt x="12814" y="80587"/>
                    <a:pt x="9911" y="83490"/>
                    <a:pt x="6407" y="83490"/>
                  </a:cubicBezTo>
                  <a:cubicBezTo>
                    <a:pt x="2904" y="83490"/>
                    <a:pt x="0" y="80587"/>
                    <a:pt x="0" y="7708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9053" y="0"/>
                  </a:lnTo>
                  <a:cubicBezTo>
                    <a:pt x="52556" y="0"/>
                    <a:pt x="55460" y="2903"/>
                    <a:pt x="55460" y="6407"/>
                  </a:cubicBezTo>
                  <a:lnTo>
                    <a:pt x="55460" y="114323"/>
                  </a:lnTo>
                  <a:cubicBezTo>
                    <a:pt x="55460" y="117826"/>
                    <a:pt x="52556" y="120730"/>
                    <a:pt x="49053" y="12073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D362BC05-D956-4423-B64D-1F17D16AF56A}"/>
                </a:ext>
              </a:extLst>
            </p:cNvPr>
            <p:cNvSpPr/>
            <p:nvPr/>
          </p:nvSpPr>
          <p:spPr>
            <a:xfrm>
              <a:off x="10258886" y="2638336"/>
              <a:ext cx="80086" cy="10011"/>
            </a:xfrm>
            <a:custGeom>
              <a:avLst/>
              <a:gdLst>
                <a:gd name="connsiteX0" fmla="*/ 76882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76882 w 80085"/>
                <a:gd name="connsiteY4" fmla="*/ 0 h 10010"/>
                <a:gd name="connsiteX5" fmla="*/ 83289 w 80085"/>
                <a:gd name="connsiteY5" fmla="*/ 6407 h 10010"/>
                <a:gd name="connsiteX6" fmla="*/ 76882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76882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76882" y="0"/>
                  </a:lnTo>
                  <a:cubicBezTo>
                    <a:pt x="80386" y="0"/>
                    <a:pt x="83289" y="2903"/>
                    <a:pt x="83289" y="6407"/>
                  </a:cubicBezTo>
                  <a:cubicBezTo>
                    <a:pt x="83289" y="9911"/>
                    <a:pt x="80386" y="12814"/>
                    <a:pt x="7688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B0579634-D776-40B2-8049-96D9EEE554B6}"/>
                </a:ext>
              </a:extLst>
            </p:cNvPr>
            <p:cNvSpPr/>
            <p:nvPr/>
          </p:nvSpPr>
          <p:spPr>
            <a:xfrm>
              <a:off x="10042153" y="2881797"/>
              <a:ext cx="80086" cy="180193"/>
            </a:xfrm>
            <a:custGeom>
              <a:avLst/>
              <a:gdLst>
                <a:gd name="connsiteX0" fmla="*/ 83289 w 80085"/>
                <a:gd name="connsiteY0" fmla="*/ 183898 h 180193"/>
                <a:gd name="connsiteX1" fmla="*/ 6407 w 80085"/>
                <a:gd name="connsiteY1" fmla="*/ 183898 h 180193"/>
                <a:gd name="connsiteX2" fmla="*/ 0 w 80085"/>
                <a:gd name="connsiteY2" fmla="*/ 177491 h 180193"/>
                <a:gd name="connsiteX3" fmla="*/ 0 w 80085"/>
                <a:gd name="connsiteY3" fmla="*/ 6407 h 180193"/>
                <a:gd name="connsiteX4" fmla="*/ 6407 w 80085"/>
                <a:gd name="connsiteY4" fmla="*/ 0 h 180193"/>
                <a:gd name="connsiteX5" fmla="*/ 83289 w 80085"/>
                <a:gd name="connsiteY5" fmla="*/ 0 h 180193"/>
                <a:gd name="connsiteX6" fmla="*/ 89697 w 80085"/>
                <a:gd name="connsiteY6" fmla="*/ 6407 h 180193"/>
                <a:gd name="connsiteX7" fmla="*/ 89697 w 80085"/>
                <a:gd name="connsiteY7" fmla="*/ 177491 h 180193"/>
                <a:gd name="connsiteX8" fmla="*/ 83289 w 80085"/>
                <a:gd name="connsiteY8" fmla="*/ 183898 h 180193"/>
                <a:gd name="connsiteX9" fmla="*/ 12814 w 80085"/>
                <a:gd name="connsiteY9" fmla="*/ 171084 h 180193"/>
                <a:gd name="connsiteX10" fmla="*/ 76882 w 80085"/>
                <a:gd name="connsiteY10" fmla="*/ 171084 h 180193"/>
                <a:gd name="connsiteX11" fmla="*/ 76882 w 80085"/>
                <a:gd name="connsiteY11" fmla="*/ 12814 h 180193"/>
                <a:gd name="connsiteX12" fmla="*/ 12814 w 80085"/>
                <a:gd name="connsiteY12" fmla="*/ 12814 h 180193"/>
                <a:gd name="connsiteX13" fmla="*/ 12814 w 80085"/>
                <a:gd name="connsiteY13" fmla="*/ 171084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180193">
                  <a:moveTo>
                    <a:pt x="83289" y="183898"/>
                  </a:moveTo>
                  <a:lnTo>
                    <a:pt x="6407" y="183898"/>
                  </a:lnTo>
                  <a:cubicBezTo>
                    <a:pt x="2903" y="183898"/>
                    <a:pt x="0" y="180994"/>
                    <a:pt x="0" y="17749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83289" y="0"/>
                  </a:lnTo>
                  <a:cubicBezTo>
                    <a:pt x="86793" y="0"/>
                    <a:pt x="89697" y="2903"/>
                    <a:pt x="89697" y="6407"/>
                  </a:cubicBezTo>
                  <a:lnTo>
                    <a:pt x="89697" y="177491"/>
                  </a:lnTo>
                  <a:cubicBezTo>
                    <a:pt x="89697" y="180994"/>
                    <a:pt x="86793" y="183898"/>
                    <a:pt x="83289" y="183898"/>
                  </a:cubicBezTo>
                  <a:close/>
                  <a:moveTo>
                    <a:pt x="12814" y="171084"/>
                  </a:moveTo>
                  <a:lnTo>
                    <a:pt x="76882" y="171084"/>
                  </a:lnTo>
                  <a:lnTo>
                    <a:pt x="76882" y="12814"/>
                  </a:lnTo>
                  <a:lnTo>
                    <a:pt x="12814" y="12814"/>
                  </a:lnTo>
                  <a:lnTo>
                    <a:pt x="12814" y="17108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58E355F1-A805-43A2-9206-87A109E0A4FB}"/>
                </a:ext>
              </a:extLst>
            </p:cNvPr>
            <p:cNvSpPr/>
            <p:nvPr/>
          </p:nvSpPr>
          <p:spPr>
            <a:xfrm>
              <a:off x="10182703" y="2881697"/>
              <a:ext cx="110118" cy="110118"/>
            </a:xfrm>
            <a:custGeom>
              <a:avLst/>
              <a:gdLst>
                <a:gd name="connsiteX0" fmla="*/ 106815 w 110118"/>
                <a:gd name="connsiteY0" fmla="*/ 113222 h 110118"/>
                <a:gd name="connsiteX1" fmla="*/ 6407 w 110118"/>
                <a:gd name="connsiteY1" fmla="*/ 113222 h 110118"/>
                <a:gd name="connsiteX2" fmla="*/ 0 w 110118"/>
                <a:gd name="connsiteY2" fmla="*/ 106815 h 110118"/>
                <a:gd name="connsiteX3" fmla="*/ 0 w 110118"/>
                <a:gd name="connsiteY3" fmla="*/ 6407 h 110118"/>
                <a:gd name="connsiteX4" fmla="*/ 6407 w 110118"/>
                <a:gd name="connsiteY4" fmla="*/ 0 h 110118"/>
                <a:gd name="connsiteX5" fmla="*/ 106815 w 110118"/>
                <a:gd name="connsiteY5" fmla="*/ 0 h 110118"/>
                <a:gd name="connsiteX6" fmla="*/ 113222 w 110118"/>
                <a:gd name="connsiteY6" fmla="*/ 6407 h 110118"/>
                <a:gd name="connsiteX7" fmla="*/ 113222 w 110118"/>
                <a:gd name="connsiteY7" fmla="*/ 106815 h 110118"/>
                <a:gd name="connsiteX8" fmla="*/ 106815 w 110118"/>
                <a:gd name="connsiteY8" fmla="*/ 113222 h 110118"/>
                <a:gd name="connsiteX9" fmla="*/ 12914 w 110118"/>
                <a:gd name="connsiteY9" fmla="*/ 100408 h 110118"/>
                <a:gd name="connsiteX10" fmla="*/ 100508 w 110118"/>
                <a:gd name="connsiteY10" fmla="*/ 100408 h 110118"/>
                <a:gd name="connsiteX11" fmla="*/ 100508 w 110118"/>
                <a:gd name="connsiteY11" fmla="*/ 12814 h 110118"/>
                <a:gd name="connsiteX12" fmla="*/ 12914 w 110118"/>
                <a:gd name="connsiteY12" fmla="*/ 12814 h 110118"/>
                <a:gd name="connsiteX13" fmla="*/ 12914 w 110118"/>
                <a:gd name="connsiteY13" fmla="*/ 100408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06815" y="113222"/>
                  </a:moveTo>
                  <a:lnTo>
                    <a:pt x="6407" y="113222"/>
                  </a:lnTo>
                  <a:cubicBezTo>
                    <a:pt x="2904" y="113222"/>
                    <a:pt x="0" y="110318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06815" y="0"/>
                  </a:lnTo>
                  <a:cubicBezTo>
                    <a:pt x="110319" y="0"/>
                    <a:pt x="113222" y="2903"/>
                    <a:pt x="113222" y="6407"/>
                  </a:cubicBezTo>
                  <a:lnTo>
                    <a:pt x="113222" y="106815"/>
                  </a:lnTo>
                  <a:cubicBezTo>
                    <a:pt x="113222" y="110419"/>
                    <a:pt x="110419" y="113222"/>
                    <a:pt x="106815" y="113222"/>
                  </a:cubicBezTo>
                  <a:close/>
                  <a:moveTo>
                    <a:pt x="12914" y="100408"/>
                  </a:moveTo>
                  <a:lnTo>
                    <a:pt x="100508" y="100408"/>
                  </a:lnTo>
                  <a:lnTo>
                    <a:pt x="100508" y="12814"/>
                  </a:lnTo>
                  <a:lnTo>
                    <a:pt x="12914" y="12814"/>
                  </a:lnTo>
                  <a:lnTo>
                    <a:pt x="12914" y="10040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5FB078AB-43B7-4459-9879-DA5C8E7C27C8}"/>
                </a:ext>
              </a:extLst>
            </p:cNvPr>
            <p:cNvSpPr/>
            <p:nvPr/>
          </p:nvSpPr>
          <p:spPr>
            <a:xfrm>
              <a:off x="10120337" y="2711314"/>
              <a:ext cx="80086" cy="80086"/>
            </a:xfrm>
            <a:custGeom>
              <a:avLst/>
              <a:gdLst>
                <a:gd name="connsiteX0" fmla="*/ 41344 w 80085"/>
                <a:gd name="connsiteY0" fmla="*/ 82689 h 80085"/>
                <a:gd name="connsiteX1" fmla="*/ 0 w 80085"/>
                <a:gd name="connsiteY1" fmla="*/ 41344 h 80085"/>
                <a:gd name="connsiteX2" fmla="*/ 41344 w 80085"/>
                <a:gd name="connsiteY2" fmla="*/ 0 h 80085"/>
                <a:gd name="connsiteX3" fmla="*/ 82689 w 80085"/>
                <a:gd name="connsiteY3" fmla="*/ 41344 h 80085"/>
                <a:gd name="connsiteX4" fmla="*/ 41344 w 80085"/>
                <a:gd name="connsiteY4" fmla="*/ 82689 h 80085"/>
                <a:gd name="connsiteX5" fmla="*/ 41344 w 80085"/>
                <a:gd name="connsiteY5" fmla="*/ 12814 h 80085"/>
                <a:gd name="connsiteX6" fmla="*/ 12814 w 80085"/>
                <a:gd name="connsiteY6" fmla="*/ 41344 h 80085"/>
                <a:gd name="connsiteX7" fmla="*/ 41344 w 80085"/>
                <a:gd name="connsiteY7" fmla="*/ 69875 h 80085"/>
                <a:gd name="connsiteX8" fmla="*/ 69875 w 80085"/>
                <a:gd name="connsiteY8" fmla="*/ 41344 h 80085"/>
                <a:gd name="connsiteX9" fmla="*/ 41344 w 80085"/>
                <a:gd name="connsiteY9" fmla="*/ 1281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085" h="80085">
                  <a:moveTo>
                    <a:pt x="41344" y="82689"/>
                  </a:moveTo>
                  <a:cubicBezTo>
                    <a:pt x="18520" y="82689"/>
                    <a:pt x="0" y="64169"/>
                    <a:pt x="0" y="41344"/>
                  </a:cubicBezTo>
                  <a:cubicBezTo>
                    <a:pt x="0" y="18520"/>
                    <a:pt x="18520" y="0"/>
                    <a:pt x="41344" y="0"/>
                  </a:cubicBezTo>
                  <a:cubicBezTo>
                    <a:pt x="64169" y="0"/>
                    <a:pt x="82689" y="18520"/>
                    <a:pt x="82689" y="41344"/>
                  </a:cubicBezTo>
                  <a:cubicBezTo>
                    <a:pt x="82689" y="64169"/>
                    <a:pt x="64169" y="82689"/>
                    <a:pt x="41344" y="82689"/>
                  </a:cubicBezTo>
                  <a:close/>
                  <a:moveTo>
                    <a:pt x="41344" y="12814"/>
                  </a:moveTo>
                  <a:cubicBezTo>
                    <a:pt x="25627" y="12814"/>
                    <a:pt x="12814" y="25627"/>
                    <a:pt x="12814" y="41344"/>
                  </a:cubicBezTo>
                  <a:cubicBezTo>
                    <a:pt x="12814" y="57061"/>
                    <a:pt x="25627" y="69875"/>
                    <a:pt x="41344" y="69875"/>
                  </a:cubicBezTo>
                  <a:cubicBezTo>
                    <a:pt x="57061" y="69875"/>
                    <a:pt x="69875" y="57061"/>
                    <a:pt x="69875" y="41344"/>
                  </a:cubicBezTo>
                  <a:cubicBezTo>
                    <a:pt x="69875" y="25627"/>
                    <a:pt x="57061" y="12814"/>
                    <a:pt x="4134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A1BD5E91-8341-4BCE-9A0C-C3E6A8395B3A}"/>
                </a:ext>
              </a:extLst>
            </p:cNvPr>
            <p:cNvSpPr/>
            <p:nvPr/>
          </p:nvSpPr>
          <p:spPr>
            <a:xfrm>
              <a:off x="10232957" y="2881697"/>
              <a:ext cx="10011" cy="110118"/>
            </a:xfrm>
            <a:custGeom>
              <a:avLst/>
              <a:gdLst>
                <a:gd name="connsiteX0" fmla="*/ 6407 w 10010"/>
                <a:gd name="connsiteY0" fmla="*/ 113222 h 110118"/>
                <a:gd name="connsiteX1" fmla="*/ 0 w 10010"/>
                <a:gd name="connsiteY1" fmla="*/ 106815 h 110118"/>
                <a:gd name="connsiteX2" fmla="*/ 0 w 10010"/>
                <a:gd name="connsiteY2" fmla="*/ 6407 h 110118"/>
                <a:gd name="connsiteX3" fmla="*/ 6407 w 10010"/>
                <a:gd name="connsiteY3" fmla="*/ 0 h 110118"/>
                <a:gd name="connsiteX4" fmla="*/ 12814 w 10010"/>
                <a:gd name="connsiteY4" fmla="*/ 6407 h 110118"/>
                <a:gd name="connsiteX5" fmla="*/ 12814 w 10010"/>
                <a:gd name="connsiteY5" fmla="*/ 106815 h 110118"/>
                <a:gd name="connsiteX6" fmla="*/ 6407 w 10010"/>
                <a:gd name="connsiteY6" fmla="*/ 11322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10118">
                  <a:moveTo>
                    <a:pt x="6407" y="113222"/>
                  </a:moveTo>
                  <a:cubicBezTo>
                    <a:pt x="2903" y="113222"/>
                    <a:pt x="0" y="110318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06815"/>
                  </a:lnTo>
                  <a:cubicBezTo>
                    <a:pt x="12814" y="110419"/>
                    <a:pt x="9911" y="113222"/>
                    <a:pt x="6407" y="11322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09E44F6F-2D6A-467C-961B-BB79B44E240F}"/>
                </a:ext>
              </a:extLst>
            </p:cNvPr>
            <p:cNvSpPr/>
            <p:nvPr/>
          </p:nvSpPr>
          <p:spPr>
            <a:xfrm>
              <a:off x="10182703" y="2931951"/>
              <a:ext cx="110118" cy="10011"/>
            </a:xfrm>
            <a:custGeom>
              <a:avLst/>
              <a:gdLst>
                <a:gd name="connsiteX0" fmla="*/ 106815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6815 w 110118"/>
                <a:gd name="connsiteY4" fmla="*/ 0 h 10010"/>
                <a:gd name="connsiteX5" fmla="*/ 113222 w 110118"/>
                <a:gd name="connsiteY5" fmla="*/ 6407 h 10010"/>
                <a:gd name="connsiteX6" fmla="*/ 106815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6815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06815" y="0"/>
                  </a:lnTo>
                  <a:cubicBezTo>
                    <a:pt x="110319" y="0"/>
                    <a:pt x="113222" y="2903"/>
                    <a:pt x="113222" y="6407"/>
                  </a:cubicBezTo>
                  <a:cubicBezTo>
                    <a:pt x="113222" y="9911"/>
                    <a:pt x="110419" y="12814"/>
                    <a:pt x="1068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2" name="Group 2091">
            <a:extLst>
              <a:ext uri="{FF2B5EF4-FFF2-40B4-BE49-F238E27FC236}">
                <a16:creationId xmlns:a16="http://schemas.microsoft.com/office/drawing/2014/main" id="{BD8703D5-B310-4CB8-87B1-7824CA0EF8F1}"/>
              </a:ext>
            </a:extLst>
          </p:cNvPr>
          <p:cNvGrpSpPr/>
          <p:nvPr/>
        </p:nvGrpSpPr>
        <p:grpSpPr>
          <a:xfrm>
            <a:off x="11104868" y="2502990"/>
            <a:ext cx="451711" cy="652200"/>
            <a:chOff x="11104868" y="2502990"/>
            <a:chExt cx="451711" cy="652200"/>
          </a:xfrm>
          <a:solidFill>
            <a:srgbClr val="FFFFFF"/>
          </a:solidFill>
        </p:grpSpPr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C789A1BB-DB51-40D6-A472-FA4111490716}"/>
                </a:ext>
              </a:extLst>
            </p:cNvPr>
            <p:cNvSpPr/>
            <p:nvPr/>
          </p:nvSpPr>
          <p:spPr>
            <a:xfrm>
              <a:off x="11167161" y="2710513"/>
              <a:ext cx="330355" cy="440473"/>
            </a:xfrm>
            <a:custGeom>
              <a:avLst/>
              <a:gdLst>
                <a:gd name="connsiteX0" fmla="*/ 278799 w 330354"/>
                <a:gd name="connsiteY0" fmla="*/ 448381 h 440472"/>
                <a:gd name="connsiteX1" fmla="*/ 54359 w 330354"/>
                <a:gd name="connsiteY1" fmla="*/ 448381 h 440472"/>
                <a:gd name="connsiteX2" fmla="*/ 0 w 330354"/>
                <a:gd name="connsiteY2" fmla="*/ 360487 h 440472"/>
                <a:gd name="connsiteX3" fmla="*/ 0 w 330354"/>
                <a:gd name="connsiteY3" fmla="*/ 6607 h 440472"/>
                <a:gd name="connsiteX4" fmla="*/ 6407 w 330354"/>
                <a:gd name="connsiteY4" fmla="*/ 200 h 440472"/>
                <a:gd name="connsiteX5" fmla="*/ 12814 w 330354"/>
                <a:gd name="connsiteY5" fmla="*/ 6607 h 440472"/>
                <a:gd name="connsiteX6" fmla="*/ 12814 w 330354"/>
                <a:gd name="connsiteY6" fmla="*/ 360487 h 440472"/>
                <a:gd name="connsiteX7" fmla="*/ 54359 w 330354"/>
                <a:gd name="connsiteY7" fmla="*/ 435568 h 440472"/>
                <a:gd name="connsiteX8" fmla="*/ 278799 w 330354"/>
                <a:gd name="connsiteY8" fmla="*/ 435568 h 440472"/>
                <a:gd name="connsiteX9" fmla="*/ 320344 w 330354"/>
                <a:gd name="connsiteY9" fmla="*/ 360487 h 440472"/>
                <a:gd name="connsiteX10" fmla="*/ 320344 w 330354"/>
                <a:gd name="connsiteY10" fmla="*/ 6407 h 440472"/>
                <a:gd name="connsiteX11" fmla="*/ 326751 w 330354"/>
                <a:gd name="connsiteY11" fmla="*/ 0 h 440472"/>
                <a:gd name="connsiteX12" fmla="*/ 333158 w 330354"/>
                <a:gd name="connsiteY12" fmla="*/ 6407 h 440472"/>
                <a:gd name="connsiteX13" fmla="*/ 333158 w 330354"/>
                <a:gd name="connsiteY13" fmla="*/ 360487 h 440472"/>
                <a:gd name="connsiteX14" fmla="*/ 278799 w 330354"/>
                <a:gd name="connsiteY14" fmla="*/ 448381 h 440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354" h="440472">
                  <a:moveTo>
                    <a:pt x="278799" y="448381"/>
                  </a:moveTo>
                  <a:lnTo>
                    <a:pt x="54359" y="448381"/>
                  </a:lnTo>
                  <a:cubicBezTo>
                    <a:pt x="23926" y="448381"/>
                    <a:pt x="0" y="409740"/>
                    <a:pt x="0" y="360487"/>
                  </a:cubicBezTo>
                  <a:lnTo>
                    <a:pt x="0" y="6607"/>
                  </a:lnTo>
                  <a:cubicBezTo>
                    <a:pt x="0" y="3103"/>
                    <a:pt x="2904" y="200"/>
                    <a:pt x="6407" y="200"/>
                  </a:cubicBezTo>
                  <a:cubicBezTo>
                    <a:pt x="9911" y="200"/>
                    <a:pt x="12814" y="3103"/>
                    <a:pt x="12814" y="6607"/>
                  </a:cubicBezTo>
                  <a:lnTo>
                    <a:pt x="12814" y="360487"/>
                  </a:lnTo>
                  <a:cubicBezTo>
                    <a:pt x="12814" y="401231"/>
                    <a:pt x="31835" y="435568"/>
                    <a:pt x="54359" y="435568"/>
                  </a:cubicBezTo>
                  <a:lnTo>
                    <a:pt x="278799" y="435568"/>
                  </a:lnTo>
                  <a:cubicBezTo>
                    <a:pt x="301323" y="435568"/>
                    <a:pt x="320344" y="401131"/>
                    <a:pt x="320344" y="360487"/>
                  </a:cubicBezTo>
                  <a:lnTo>
                    <a:pt x="320344" y="6407"/>
                  </a:lnTo>
                  <a:cubicBezTo>
                    <a:pt x="320344" y="2903"/>
                    <a:pt x="323247" y="0"/>
                    <a:pt x="326751" y="0"/>
                  </a:cubicBezTo>
                  <a:cubicBezTo>
                    <a:pt x="330254" y="0"/>
                    <a:pt x="333158" y="2903"/>
                    <a:pt x="333158" y="6407"/>
                  </a:cubicBezTo>
                  <a:lnTo>
                    <a:pt x="333158" y="360487"/>
                  </a:lnTo>
                  <a:cubicBezTo>
                    <a:pt x="333158" y="409740"/>
                    <a:pt x="309232" y="448381"/>
                    <a:pt x="278799" y="44838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67866B4B-A9A2-4CE4-A65C-651FBF5766FD}"/>
                </a:ext>
              </a:extLst>
            </p:cNvPr>
            <p:cNvSpPr/>
            <p:nvPr/>
          </p:nvSpPr>
          <p:spPr>
            <a:xfrm>
              <a:off x="11148215" y="2546962"/>
              <a:ext cx="370398" cy="190204"/>
            </a:xfrm>
            <a:custGeom>
              <a:avLst/>
              <a:gdLst>
                <a:gd name="connsiteX0" fmla="*/ 364717 w 370397"/>
                <a:gd name="connsiteY0" fmla="*/ 195785 h 190204"/>
                <a:gd name="connsiteX1" fmla="*/ 360112 w 370397"/>
                <a:gd name="connsiteY1" fmla="*/ 193883 h 190204"/>
                <a:gd name="connsiteX2" fmla="*/ 185525 w 370397"/>
                <a:gd name="connsiteY2" fmla="*/ 15592 h 190204"/>
                <a:gd name="connsiteX3" fmla="*/ 10937 w 370397"/>
                <a:gd name="connsiteY3" fmla="*/ 193883 h 190204"/>
                <a:gd name="connsiteX4" fmla="*/ 1928 w 370397"/>
                <a:gd name="connsiteY4" fmla="*/ 193983 h 190204"/>
                <a:gd name="connsiteX5" fmla="*/ 1828 w 370397"/>
                <a:gd name="connsiteY5" fmla="*/ 184873 h 190204"/>
                <a:gd name="connsiteX6" fmla="*/ 180920 w 370397"/>
                <a:gd name="connsiteY6" fmla="*/ 1877 h 190204"/>
                <a:gd name="connsiteX7" fmla="*/ 190029 w 370397"/>
                <a:gd name="connsiteY7" fmla="*/ 1877 h 190204"/>
                <a:gd name="connsiteX8" fmla="*/ 369121 w 370397"/>
                <a:gd name="connsiteY8" fmla="*/ 184873 h 190204"/>
                <a:gd name="connsiteX9" fmla="*/ 369021 w 370397"/>
                <a:gd name="connsiteY9" fmla="*/ 193983 h 190204"/>
                <a:gd name="connsiteX10" fmla="*/ 364717 w 370397"/>
                <a:gd name="connsiteY10" fmla="*/ 195785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0397" h="190204">
                  <a:moveTo>
                    <a:pt x="364717" y="195785"/>
                  </a:moveTo>
                  <a:cubicBezTo>
                    <a:pt x="363015" y="195785"/>
                    <a:pt x="361413" y="195185"/>
                    <a:pt x="360112" y="193883"/>
                  </a:cubicBezTo>
                  <a:lnTo>
                    <a:pt x="185525" y="15592"/>
                  </a:lnTo>
                  <a:lnTo>
                    <a:pt x="10937" y="193883"/>
                  </a:lnTo>
                  <a:cubicBezTo>
                    <a:pt x="8434" y="196386"/>
                    <a:pt x="4431" y="196486"/>
                    <a:pt x="1928" y="193983"/>
                  </a:cubicBezTo>
                  <a:cubicBezTo>
                    <a:pt x="-575" y="191481"/>
                    <a:pt x="-675" y="187476"/>
                    <a:pt x="1828" y="184873"/>
                  </a:cubicBezTo>
                  <a:lnTo>
                    <a:pt x="180920" y="1877"/>
                  </a:lnTo>
                  <a:cubicBezTo>
                    <a:pt x="183323" y="-626"/>
                    <a:pt x="187627" y="-626"/>
                    <a:pt x="190029" y="1877"/>
                  </a:cubicBezTo>
                  <a:lnTo>
                    <a:pt x="369121" y="184873"/>
                  </a:lnTo>
                  <a:cubicBezTo>
                    <a:pt x="371624" y="187376"/>
                    <a:pt x="371524" y="191481"/>
                    <a:pt x="369021" y="193983"/>
                  </a:cubicBezTo>
                  <a:cubicBezTo>
                    <a:pt x="367920" y="195185"/>
                    <a:pt x="366318" y="195785"/>
                    <a:pt x="364717" y="19578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C5B00AFE-4763-404B-AFCF-96B2AB3EC323}"/>
                </a:ext>
              </a:extLst>
            </p:cNvPr>
            <p:cNvSpPr/>
            <p:nvPr/>
          </p:nvSpPr>
          <p:spPr>
            <a:xfrm>
              <a:off x="11104868" y="2502990"/>
              <a:ext cx="450484" cy="230247"/>
            </a:xfrm>
            <a:custGeom>
              <a:avLst/>
              <a:gdLst>
                <a:gd name="connsiteX0" fmla="*/ 6433 w 450483"/>
                <a:gd name="connsiteY0" fmla="*/ 239757 h 230247"/>
                <a:gd name="connsiteX1" fmla="*/ 1928 w 450483"/>
                <a:gd name="connsiteY1" fmla="*/ 237956 h 230247"/>
                <a:gd name="connsiteX2" fmla="*/ 1828 w 450483"/>
                <a:gd name="connsiteY2" fmla="*/ 228946 h 230247"/>
                <a:gd name="connsiteX3" fmla="*/ 224167 w 450483"/>
                <a:gd name="connsiteY3" fmla="*/ 1902 h 230247"/>
                <a:gd name="connsiteX4" fmla="*/ 228672 w 450483"/>
                <a:gd name="connsiteY4" fmla="*/ 0 h 230247"/>
                <a:gd name="connsiteX5" fmla="*/ 233477 w 450483"/>
                <a:gd name="connsiteY5" fmla="*/ 1902 h 230247"/>
                <a:gd name="connsiteX6" fmla="*/ 455816 w 450483"/>
                <a:gd name="connsiteY6" fmla="*/ 228946 h 230247"/>
                <a:gd name="connsiteX7" fmla="*/ 457617 w 450483"/>
                <a:gd name="connsiteY7" fmla="*/ 233451 h 230247"/>
                <a:gd name="connsiteX8" fmla="*/ 451210 w 450483"/>
                <a:gd name="connsiteY8" fmla="*/ 239958 h 230247"/>
                <a:gd name="connsiteX9" fmla="*/ 446004 w 450483"/>
                <a:gd name="connsiteY9" fmla="*/ 237355 h 230247"/>
                <a:gd name="connsiteX10" fmla="*/ 228872 w 450483"/>
                <a:gd name="connsiteY10" fmla="*/ 15617 h 230247"/>
                <a:gd name="connsiteX11" fmla="*/ 11038 w 450483"/>
                <a:gd name="connsiteY11" fmla="*/ 238056 h 230247"/>
                <a:gd name="connsiteX12" fmla="*/ 6433 w 450483"/>
                <a:gd name="connsiteY12" fmla="*/ 239757 h 23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0483" h="230247">
                  <a:moveTo>
                    <a:pt x="6433" y="239757"/>
                  </a:moveTo>
                  <a:cubicBezTo>
                    <a:pt x="4831" y="239757"/>
                    <a:pt x="3229" y="239157"/>
                    <a:pt x="1928" y="237956"/>
                  </a:cubicBezTo>
                  <a:cubicBezTo>
                    <a:pt x="-575" y="235453"/>
                    <a:pt x="-675" y="231448"/>
                    <a:pt x="1828" y="228946"/>
                  </a:cubicBezTo>
                  <a:lnTo>
                    <a:pt x="224167" y="1902"/>
                  </a:lnTo>
                  <a:cubicBezTo>
                    <a:pt x="225368" y="701"/>
                    <a:pt x="226969" y="0"/>
                    <a:pt x="228672" y="0"/>
                  </a:cubicBezTo>
                  <a:cubicBezTo>
                    <a:pt x="230274" y="0"/>
                    <a:pt x="232175" y="601"/>
                    <a:pt x="233477" y="1902"/>
                  </a:cubicBezTo>
                  <a:lnTo>
                    <a:pt x="455816" y="228946"/>
                  </a:lnTo>
                  <a:cubicBezTo>
                    <a:pt x="457017" y="230147"/>
                    <a:pt x="457617" y="231749"/>
                    <a:pt x="457617" y="233451"/>
                  </a:cubicBezTo>
                  <a:cubicBezTo>
                    <a:pt x="457617" y="236954"/>
                    <a:pt x="454714" y="239958"/>
                    <a:pt x="451210" y="239958"/>
                  </a:cubicBezTo>
                  <a:cubicBezTo>
                    <a:pt x="449108" y="239958"/>
                    <a:pt x="447206" y="238957"/>
                    <a:pt x="446004" y="237355"/>
                  </a:cubicBezTo>
                  <a:lnTo>
                    <a:pt x="228872" y="15617"/>
                  </a:lnTo>
                  <a:lnTo>
                    <a:pt x="11038" y="238056"/>
                  </a:lnTo>
                  <a:cubicBezTo>
                    <a:pt x="9737" y="239057"/>
                    <a:pt x="8134" y="239757"/>
                    <a:pt x="6433" y="23975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B5D2C3DA-610F-44EA-BAE2-7B893C526E97}"/>
                </a:ext>
              </a:extLst>
            </p:cNvPr>
            <p:cNvSpPr/>
            <p:nvPr/>
          </p:nvSpPr>
          <p:spPr>
            <a:xfrm>
              <a:off x="11506525" y="2729934"/>
              <a:ext cx="50054" cy="10011"/>
            </a:xfrm>
            <a:custGeom>
              <a:avLst/>
              <a:gdLst>
                <a:gd name="connsiteX0" fmla="*/ 49553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9553 w 50053"/>
                <a:gd name="connsiteY4" fmla="*/ 0 h 10010"/>
                <a:gd name="connsiteX5" fmla="*/ 55960 w 50053"/>
                <a:gd name="connsiteY5" fmla="*/ 6407 h 10010"/>
                <a:gd name="connsiteX6" fmla="*/ 49553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9553" y="12814"/>
                  </a:moveTo>
                  <a:lnTo>
                    <a:pt x="6407" y="12814"/>
                  </a:lnTo>
                  <a:cubicBezTo>
                    <a:pt x="2902" y="12814"/>
                    <a:pt x="0" y="9911"/>
                    <a:pt x="0" y="6407"/>
                  </a:cubicBezTo>
                  <a:cubicBezTo>
                    <a:pt x="0" y="2903"/>
                    <a:pt x="2902" y="0"/>
                    <a:pt x="6407" y="0"/>
                  </a:cubicBezTo>
                  <a:lnTo>
                    <a:pt x="49553" y="0"/>
                  </a:lnTo>
                  <a:cubicBezTo>
                    <a:pt x="53056" y="0"/>
                    <a:pt x="55960" y="2903"/>
                    <a:pt x="55960" y="6407"/>
                  </a:cubicBezTo>
                  <a:cubicBezTo>
                    <a:pt x="55960" y="9911"/>
                    <a:pt x="53056" y="12814"/>
                    <a:pt x="4955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78FD3B20-5685-4016-98F2-68A65DDB5FA3}"/>
                </a:ext>
              </a:extLst>
            </p:cNvPr>
            <p:cNvSpPr/>
            <p:nvPr/>
          </p:nvSpPr>
          <p:spPr>
            <a:xfrm>
              <a:off x="11104894" y="2729934"/>
              <a:ext cx="50054" cy="10011"/>
            </a:xfrm>
            <a:custGeom>
              <a:avLst/>
              <a:gdLst>
                <a:gd name="connsiteX0" fmla="*/ 49753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9753 w 50053"/>
                <a:gd name="connsiteY4" fmla="*/ 0 h 10010"/>
                <a:gd name="connsiteX5" fmla="*/ 56160 w 50053"/>
                <a:gd name="connsiteY5" fmla="*/ 6407 h 10010"/>
                <a:gd name="connsiteX6" fmla="*/ 49753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9753" y="12814"/>
                  </a:moveTo>
                  <a:lnTo>
                    <a:pt x="6407" y="12814"/>
                  </a:lnTo>
                  <a:cubicBezTo>
                    <a:pt x="2902" y="12814"/>
                    <a:pt x="0" y="9911"/>
                    <a:pt x="0" y="6407"/>
                  </a:cubicBezTo>
                  <a:cubicBezTo>
                    <a:pt x="0" y="2903"/>
                    <a:pt x="2902" y="0"/>
                    <a:pt x="6407" y="0"/>
                  </a:cubicBezTo>
                  <a:lnTo>
                    <a:pt x="49753" y="0"/>
                  </a:lnTo>
                  <a:cubicBezTo>
                    <a:pt x="53257" y="0"/>
                    <a:pt x="56160" y="2903"/>
                    <a:pt x="56160" y="6407"/>
                  </a:cubicBezTo>
                  <a:cubicBezTo>
                    <a:pt x="56160" y="9911"/>
                    <a:pt x="53257" y="12814"/>
                    <a:pt x="4975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21D164C5-5161-43EA-8071-A8FD46EEB441}"/>
                </a:ext>
              </a:extLst>
            </p:cNvPr>
            <p:cNvSpPr/>
            <p:nvPr/>
          </p:nvSpPr>
          <p:spPr>
            <a:xfrm>
              <a:off x="11444859" y="2552143"/>
              <a:ext cx="50054" cy="120129"/>
            </a:xfrm>
            <a:custGeom>
              <a:avLst/>
              <a:gdLst>
                <a:gd name="connsiteX0" fmla="*/ 49053 w 50053"/>
                <a:gd name="connsiteY0" fmla="*/ 120730 h 120128"/>
                <a:gd name="connsiteX1" fmla="*/ 42946 w 50053"/>
                <a:gd name="connsiteY1" fmla="*/ 120730 h 120128"/>
                <a:gd name="connsiteX2" fmla="*/ 36539 w 50053"/>
                <a:gd name="connsiteY2" fmla="*/ 114323 h 120128"/>
                <a:gd name="connsiteX3" fmla="*/ 42646 w 50053"/>
                <a:gd name="connsiteY3" fmla="*/ 107916 h 120128"/>
                <a:gd name="connsiteX4" fmla="*/ 42646 w 50053"/>
                <a:gd name="connsiteY4" fmla="*/ 12814 h 120128"/>
                <a:gd name="connsiteX5" fmla="*/ 12814 w 50053"/>
                <a:gd name="connsiteY5" fmla="*/ 12814 h 120128"/>
                <a:gd name="connsiteX6" fmla="*/ 12814 w 50053"/>
                <a:gd name="connsiteY6" fmla="*/ 77083 h 120128"/>
                <a:gd name="connsiteX7" fmla="*/ 6407 w 50053"/>
                <a:gd name="connsiteY7" fmla="*/ 83490 h 120128"/>
                <a:gd name="connsiteX8" fmla="*/ 0 w 50053"/>
                <a:gd name="connsiteY8" fmla="*/ 77083 h 120128"/>
                <a:gd name="connsiteX9" fmla="*/ 0 w 50053"/>
                <a:gd name="connsiteY9" fmla="*/ 6407 h 120128"/>
                <a:gd name="connsiteX10" fmla="*/ 6407 w 50053"/>
                <a:gd name="connsiteY10" fmla="*/ 0 h 120128"/>
                <a:gd name="connsiteX11" fmla="*/ 49053 w 50053"/>
                <a:gd name="connsiteY11" fmla="*/ 0 h 120128"/>
                <a:gd name="connsiteX12" fmla="*/ 55460 w 50053"/>
                <a:gd name="connsiteY12" fmla="*/ 6407 h 120128"/>
                <a:gd name="connsiteX13" fmla="*/ 55460 w 50053"/>
                <a:gd name="connsiteY13" fmla="*/ 114323 h 120128"/>
                <a:gd name="connsiteX14" fmla="*/ 49053 w 50053"/>
                <a:gd name="connsiteY14" fmla="*/ 120730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053" h="120128">
                  <a:moveTo>
                    <a:pt x="49053" y="120730"/>
                  </a:moveTo>
                  <a:lnTo>
                    <a:pt x="42946" y="120730"/>
                  </a:lnTo>
                  <a:cubicBezTo>
                    <a:pt x="39443" y="120730"/>
                    <a:pt x="36539" y="117826"/>
                    <a:pt x="36539" y="114323"/>
                  </a:cubicBezTo>
                  <a:cubicBezTo>
                    <a:pt x="36539" y="110919"/>
                    <a:pt x="39243" y="108016"/>
                    <a:pt x="42646" y="107916"/>
                  </a:cubicBezTo>
                  <a:lnTo>
                    <a:pt x="42646" y="12814"/>
                  </a:lnTo>
                  <a:lnTo>
                    <a:pt x="12814" y="12814"/>
                  </a:lnTo>
                  <a:lnTo>
                    <a:pt x="12814" y="77083"/>
                  </a:lnTo>
                  <a:cubicBezTo>
                    <a:pt x="12814" y="80587"/>
                    <a:pt x="9911" y="83490"/>
                    <a:pt x="6407" y="83490"/>
                  </a:cubicBezTo>
                  <a:cubicBezTo>
                    <a:pt x="2904" y="83490"/>
                    <a:pt x="0" y="80587"/>
                    <a:pt x="0" y="7708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9053" y="0"/>
                  </a:lnTo>
                  <a:cubicBezTo>
                    <a:pt x="52556" y="0"/>
                    <a:pt x="55460" y="2903"/>
                    <a:pt x="55460" y="6407"/>
                  </a:cubicBezTo>
                  <a:lnTo>
                    <a:pt x="55460" y="114323"/>
                  </a:lnTo>
                  <a:cubicBezTo>
                    <a:pt x="55460" y="117826"/>
                    <a:pt x="52556" y="120730"/>
                    <a:pt x="49053" y="12073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19E62C98-A9D8-458B-A2A0-E76E992996B3}"/>
                </a:ext>
              </a:extLst>
            </p:cNvPr>
            <p:cNvSpPr/>
            <p:nvPr/>
          </p:nvSpPr>
          <p:spPr>
            <a:xfrm>
              <a:off x="11430943" y="2552143"/>
              <a:ext cx="80086" cy="10011"/>
            </a:xfrm>
            <a:custGeom>
              <a:avLst/>
              <a:gdLst>
                <a:gd name="connsiteX0" fmla="*/ 76883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76883 w 80085"/>
                <a:gd name="connsiteY4" fmla="*/ 0 h 10010"/>
                <a:gd name="connsiteX5" fmla="*/ 83290 w 80085"/>
                <a:gd name="connsiteY5" fmla="*/ 6407 h 10010"/>
                <a:gd name="connsiteX6" fmla="*/ 76883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76883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76883" y="0"/>
                  </a:lnTo>
                  <a:cubicBezTo>
                    <a:pt x="80387" y="0"/>
                    <a:pt x="83290" y="2903"/>
                    <a:pt x="83290" y="6407"/>
                  </a:cubicBezTo>
                  <a:cubicBezTo>
                    <a:pt x="83290" y="9911"/>
                    <a:pt x="80387" y="12814"/>
                    <a:pt x="7688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22698F1B-1E2C-42CD-B9E6-69B754A9F8FD}"/>
                </a:ext>
              </a:extLst>
            </p:cNvPr>
            <p:cNvSpPr/>
            <p:nvPr/>
          </p:nvSpPr>
          <p:spPr>
            <a:xfrm>
              <a:off x="11292395" y="2625121"/>
              <a:ext cx="80086" cy="80086"/>
            </a:xfrm>
            <a:custGeom>
              <a:avLst/>
              <a:gdLst>
                <a:gd name="connsiteX0" fmla="*/ 41344 w 80085"/>
                <a:gd name="connsiteY0" fmla="*/ 82689 h 80085"/>
                <a:gd name="connsiteX1" fmla="*/ 0 w 80085"/>
                <a:gd name="connsiteY1" fmla="*/ 41344 h 80085"/>
                <a:gd name="connsiteX2" fmla="*/ 41344 w 80085"/>
                <a:gd name="connsiteY2" fmla="*/ 0 h 80085"/>
                <a:gd name="connsiteX3" fmla="*/ 82689 w 80085"/>
                <a:gd name="connsiteY3" fmla="*/ 41344 h 80085"/>
                <a:gd name="connsiteX4" fmla="*/ 41344 w 80085"/>
                <a:gd name="connsiteY4" fmla="*/ 82689 h 80085"/>
                <a:gd name="connsiteX5" fmla="*/ 41344 w 80085"/>
                <a:gd name="connsiteY5" fmla="*/ 12814 h 80085"/>
                <a:gd name="connsiteX6" fmla="*/ 12814 w 80085"/>
                <a:gd name="connsiteY6" fmla="*/ 41344 h 80085"/>
                <a:gd name="connsiteX7" fmla="*/ 41344 w 80085"/>
                <a:gd name="connsiteY7" fmla="*/ 69875 h 80085"/>
                <a:gd name="connsiteX8" fmla="*/ 69875 w 80085"/>
                <a:gd name="connsiteY8" fmla="*/ 41344 h 80085"/>
                <a:gd name="connsiteX9" fmla="*/ 41344 w 80085"/>
                <a:gd name="connsiteY9" fmla="*/ 1281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085" h="80085">
                  <a:moveTo>
                    <a:pt x="41344" y="82689"/>
                  </a:moveTo>
                  <a:cubicBezTo>
                    <a:pt x="18520" y="82689"/>
                    <a:pt x="0" y="64169"/>
                    <a:pt x="0" y="41344"/>
                  </a:cubicBezTo>
                  <a:cubicBezTo>
                    <a:pt x="0" y="18520"/>
                    <a:pt x="18520" y="0"/>
                    <a:pt x="41344" y="0"/>
                  </a:cubicBezTo>
                  <a:cubicBezTo>
                    <a:pt x="64169" y="0"/>
                    <a:pt x="82689" y="18520"/>
                    <a:pt x="82689" y="41344"/>
                  </a:cubicBezTo>
                  <a:cubicBezTo>
                    <a:pt x="82689" y="64169"/>
                    <a:pt x="64069" y="82689"/>
                    <a:pt x="41344" y="82689"/>
                  </a:cubicBezTo>
                  <a:close/>
                  <a:moveTo>
                    <a:pt x="41344" y="12814"/>
                  </a:moveTo>
                  <a:cubicBezTo>
                    <a:pt x="25627" y="12814"/>
                    <a:pt x="12814" y="25627"/>
                    <a:pt x="12814" y="41344"/>
                  </a:cubicBezTo>
                  <a:cubicBezTo>
                    <a:pt x="12814" y="57061"/>
                    <a:pt x="25627" y="69875"/>
                    <a:pt x="41344" y="69875"/>
                  </a:cubicBezTo>
                  <a:cubicBezTo>
                    <a:pt x="57061" y="69875"/>
                    <a:pt x="69875" y="57061"/>
                    <a:pt x="69875" y="41344"/>
                  </a:cubicBezTo>
                  <a:cubicBezTo>
                    <a:pt x="69875" y="25627"/>
                    <a:pt x="57061" y="12814"/>
                    <a:pt x="4134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4F731E2-749D-4813-ADBE-631F18BB5801}"/>
                </a:ext>
              </a:extLst>
            </p:cNvPr>
            <p:cNvSpPr/>
            <p:nvPr/>
          </p:nvSpPr>
          <p:spPr>
            <a:xfrm>
              <a:off x="11214110" y="2974997"/>
              <a:ext cx="80086" cy="180193"/>
            </a:xfrm>
            <a:custGeom>
              <a:avLst/>
              <a:gdLst>
                <a:gd name="connsiteX0" fmla="*/ 83290 w 80085"/>
                <a:gd name="connsiteY0" fmla="*/ 183898 h 180193"/>
                <a:gd name="connsiteX1" fmla="*/ 6407 w 80085"/>
                <a:gd name="connsiteY1" fmla="*/ 183898 h 180193"/>
                <a:gd name="connsiteX2" fmla="*/ 0 w 80085"/>
                <a:gd name="connsiteY2" fmla="*/ 177491 h 180193"/>
                <a:gd name="connsiteX3" fmla="*/ 0 w 80085"/>
                <a:gd name="connsiteY3" fmla="*/ 6407 h 180193"/>
                <a:gd name="connsiteX4" fmla="*/ 6407 w 80085"/>
                <a:gd name="connsiteY4" fmla="*/ 0 h 180193"/>
                <a:gd name="connsiteX5" fmla="*/ 83290 w 80085"/>
                <a:gd name="connsiteY5" fmla="*/ 0 h 180193"/>
                <a:gd name="connsiteX6" fmla="*/ 89697 w 80085"/>
                <a:gd name="connsiteY6" fmla="*/ 6407 h 180193"/>
                <a:gd name="connsiteX7" fmla="*/ 89697 w 80085"/>
                <a:gd name="connsiteY7" fmla="*/ 177491 h 180193"/>
                <a:gd name="connsiteX8" fmla="*/ 83290 w 80085"/>
                <a:gd name="connsiteY8" fmla="*/ 183898 h 180193"/>
                <a:gd name="connsiteX9" fmla="*/ 12814 w 80085"/>
                <a:gd name="connsiteY9" fmla="*/ 171084 h 180193"/>
                <a:gd name="connsiteX10" fmla="*/ 76883 w 80085"/>
                <a:gd name="connsiteY10" fmla="*/ 171084 h 180193"/>
                <a:gd name="connsiteX11" fmla="*/ 76883 w 80085"/>
                <a:gd name="connsiteY11" fmla="*/ 12814 h 180193"/>
                <a:gd name="connsiteX12" fmla="*/ 12814 w 80085"/>
                <a:gd name="connsiteY12" fmla="*/ 12814 h 180193"/>
                <a:gd name="connsiteX13" fmla="*/ 12814 w 80085"/>
                <a:gd name="connsiteY13" fmla="*/ 171084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180193">
                  <a:moveTo>
                    <a:pt x="83290" y="183898"/>
                  </a:moveTo>
                  <a:lnTo>
                    <a:pt x="6407" y="183898"/>
                  </a:lnTo>
                  <a:cubicBezTo>
                    <a:pt x="2904" y="183898"/>
                    <a:pt x="0" y="180994"/>
                    <a:pt x="0" y="17749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83290" y="0"/>
                  </a:lnTo>
                  <a:cubicBezTo>
                    <a:pt x="86794" y="0"/>
                    <a:pt x="89697" y="2903"/>
                    <a:pt x="89697" y="6407"/>
                  </a:cubicBezTo>
                  <a:lnTo>
                    <a:pt x="89697" y="177491"/>
                  </a:lnTo>
                  <a:cubicBezTo>
                    <a:pt x="89697" y="180994"/>
                    <a:pt x="86894" y="183898"/>
                    <a:pt x="83290" y="183898"/>
                  </a:cubicBezTo>
                  <a:close/>
                  <a:moveTo>
                    <a:pt x="12814" y="171084"/>
                  </a:moveTo>
                  <a:lnTo>
                    <a:pt x="76883" y="171084"/>
                  </a:lnTo>
                  <a:lnTo>
                    <a:pt x="76883" y="12814"/>
                  </a:lnTo>
                  <a:lnTo>
                    <a:pt x="12814" y="12814"/>
                  </a:lnTo>
                  <a:lnTo>
                    <a:pt x="12814" y="17108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44ADE2BC-78DF-44FD-88C9-136C3B54EA16}"/>
                </a:ext>
              </a:extLst>
            </p:cNvPr>
            <p:cNvSpPr/>
            <p:nvPr/>
          </p:nvSpPr>
          <p:spPr>
            <a:xfrm>
              <a:off x="11358466" y="2974897"/>
              <a:ext cx="110118" cy="110118"/>
            </a:xfrm>
            <a:custGeom>
              <a:avLst/>
              <a:gdLst>
                <a:gd name="connsiteX0" fmla="*/ 106815 w 110118"/>
                <a:gd name="connsiteY0" fmla="*/ 113222 h 110118"/>
                <a:gd name="connsiteX1" fmla="*/ 6407 w 110118"/>
                <a:gd name="connsiteY1" fmla="*/ 113222 h 110118"/>
                <a:gd name="connsiteX2" fmla="*/ 0 w 110118"/>
                <a:gd name="connsiteY2" fmla="*/ 106815 h 110118"/>
                <a:gd name="connsiteX3" fmla="*/ 0 w 110118"/>
                <a:gd name="connsiteY3" fmla="*/ 6407 h 110118"/>
                <a:gd name="connsiteX4" fmla="*/ 6407 w 110118"/>
                <a:gd name="connsiteY4" fmla="*/ 0 h 110118"/>
                <a:gd name="connsiteX5" fmla="*/ 106815 w 110118"/>
                <a:gd name="connsiteY5" fmla="*/ 0 h 110118"/>
                <a:gd name="connsiteX6" fmla="*/ 113222 w 110118"/>
                <a:gd name="connsiteY6" fmla="*/ 6407 h 110118"/>
                <a:gd name="connsiteX7" fmla="*/ 113222 w 110118"/>
                <a:gd name="connsiteY7" fmla="*/ 106815 h 110118"/>
                <a:gd name="connsiteX8" fmla="*/ 106815 w 110118"/>
                <a:gd name="connsiteY8" fmla="*/ 113222 h 110118"/>
                <a:gd name="connsiteX9" fmla="*/ 12814 w 110118"/>
                <a:gd name="connsiteY9" fmla="*/ 100408 h 110118"/>
                <a:gd name="connsiteX10" fmla="*/ 100408 w 110118"/>
                <a:gd name="connsiteY10" fmla="*/ 100408 h 110118"/>
                <a:gd name="connsiteX11" fmla="*/ 100408 w 110118"/>
                <a:gd name="connsiteY11" fmla="*/ 12814 h 110118"/>
                <a:gd name="connsiteX12" fmla="*/ 12814 w 110118"/>
                <a:gd name="connsiteY12" fmla="*/ 12814 h 110118"/>
                <a:gd name="connsiteX13" fmla="*/ 12814 w 110118"/>
                <a:gd name="connsiteY13" fmla="*/ 100408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06815" y="113222"/>
                  </a:moveTo>
                  <a:lnTo>
                    <a:pt x="6407" y="113222"/>
                  </a:lnTo>
                  <a:cubicBezTo>
                    <a:pt x="2904" y="113222"/>
                    <a:pt x="0" y="110318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06815" y="0"/>
                  </a:lnTo>
                  <a:cubicBezTo>
                    <a:pt x="110319" y="0"/>
                    <a:pt x="113222" y="2903"/>
                    <a:pt x="113222" y="6407"/>
                  </a:cubicBezTo>
                  <a:lnTo>
                    <a:pt x="113222" y="106815"/>
                  </a:lnTo>
                  <a:cubicBezTo>
                    <a:pt x="113222" y="110318"/>
                    <a:pt x="110319" y="113222"/>
                    <a:pt x="106815" y="113222"/>
                  </a:cubicBezTo>
                  <a:close/>
                  <a:moveTo>
                    <a:pt x="12814" y="100408"/>
                  </a:moveTo>
                  <a:lnTo>
                    <a:pt x="100408" y="100408"/>
                  </a:lnTo>
                  <a:lnTo>
                    <a:pt x="100408" y="12814"/>
                  </a:lnTo>
                  <a:lnTo>
                    <a:pt x="12814" y="12814"/>
                  </a:lnTo>
                  <a:lnTo>
                    <a:pt x="12814" y="10040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2A6EE46A-8CEB-43B8-8C83-EF2C8C92D87D}"/>
                </a:ext>
              </a:extLst>
            </p:cNvPr>
            <p:cNvSpPr/>
            <p:nvPr/>
          </p:nvSpPr>
          <p:spPr>
            <a:xfrm>
              <a:off x="11408720" y="2974897"/>
              <a:ext cx="10011" cy="110118"/>
            </a:xfrm>
            <a:custGeom>
              <a:avLst/>
              <a:gdLst>
                <a:gd name="connsiteX0" fmla="*/ 6407 w 10010"/>
                <a:gd name="connsiteY0" fmla="*/ 113222 h 110118"/>
                <a:gd name="connsiteX1" fmla="*/ 0 w 10010"/>
                <a:gd name="connsiteY1" fmla="*/ 106815 h 110118"/>
                <a:gd name="connsiteX2" fmla="*/ 0 w 10010"/>
                <a:gd name="connsiteY2" fmla="*/ 6407 h 110118"/>
                <a:gd name="connsiteX3" fmla="*/ 6407 w 10010"/>
                <a:gd name="connsiteY3" fmla="*/ 0 h 110118"/>
                <a:gd name="connsiteX4" fmla="*/ 12814 w 10010"/>
                <a:gd name="connsiteY4" fmla="*/ 6407 h 110118"/>
                <a:gd name="connsiteX5" fmla="*/ 12814 w 10010"/>
                <a:gd name="connsiteY5" fmla="*/ 106815 h 110118"/>
                <a:gd name="connsiteX6" fmla="*/ 6407 w 10010"/>
                <a:gd name="connsiteY6" fmla="*/ 11322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10118">
                  <a:moveTo>
                    <a:pt x="6407" y="113222"/>
                  </a:moveTo>
                  <a:cubicBezTo>
                    <a:pt x="2904" y="113222"/>
                    <a:pt x="0" y="110318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06815"/>
                  </a:lnTo>
                  <a:cubicBezTo>
                    <a:pt x="12814" y="110318"/>
                    <a:pt x="9911" y="113222"/>
                    <a:pt x="6407" y="11322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FF04EEDF-D24A-4A33-BFFF-98995765E93D}"/>
                </a:ext>
              </a:extLst>
            </p:cNvPr>
            <p:cNvSpPr/>
            <p:nvPr/>
          </p:nvSpPr>
          <p:spPr>
            <a:xfrm>
              <a:off x="11358466" y="3025151"/>
              <a:ext cx="110118" cy="10011"/>
            </a:xfrm>
            <a:custGeom>
              <a:avLst/>
              <a:gdLst>
                <a:gd name="connsiteX0" fmla="*/ 106815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6815 w 110118"/>
                <a:gd name="connsiteY4" fmla="*/ 0 h 10010"/>
                <a:gd name="connsiteX5" fmla="*/ 113222 w 110118"/>
                <a:gd name="connsiteY5" fmla="*/ 6407 h 10010"/>
                <a:gd name="connsiteX6" fmla="*/ 106815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6815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06815" y="0"/>
                  </a:lnTo>
                  <a:cubicBezTo>
                    <a:pt x="110319" y="0"/>
                    <a:pt x="113222" y="2903"/>
                    <a:pt x="113222" y="6407"/>
                  </a:cubicBezTo>
                  <a:cubicBezTo>
                    <a:pt x="113222" y="9911"/>
                    <a:pt x="110319" y="12814"/>
                    <a:pt x="1068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F0F82852-368C-4949-860B-2FA5C938DFF8}"/>
                </a:ext>
              </a:extLst>
            </p:cNvPr>
            <p:cNvSpPr/>
            <p:nvPr/>
          </p:nvSpPr>
          <p:spPr>
            <a:xfrm>
              <a:off x="11358466" y="2802211"/>
              <a:ext cx="110118" cy="110118"/>
            </a:xfrm>
            <a:custGeom>
              <a:avLst/>
              <a:gdLst>
                <a:gd name="connsiteX0" fmla="*/ 106815 w 110118"/>
                <a:gd name="connsiteY0" fmla="*/ 113222 h 110118"/>
                <a:gd name="connsiteX1" fmla="*/ 6407 w 110118"/>
                <a:gd name="connsiteY1" fmla="*/ 113222 h 110118"/>
                <a:gd name="connsiteX2" fmla="*/ 0 w 110118"/>
                <a:gd name="connsiteY2" fmla="*/ 106815 h 110118"/>
                <a:gd name="connsiteX3" fmla="*/ 0 w 110118"/>
                <a:gd name="connsiteY3" fmla="*/ 6407 h 110118"/>
                <a:gd name="connsiteX4" fmla="*/ 6407 w 110118"/>
                <a:gd name="connsiteY4" fmla="*/ 0 h 110118"/>
                <a:gd name="connsiteX5" fmla="*/ 106815 w 110118"/>
                <a:gd name="connsiteY5" fmla="*/ 0 h 110118"/>
                <a:gd name="connsiteX6" fmla="*/ 113222 w 110118"/>
                <a:gd name="connsiteY6" fmla="*/ 6407 h 110118"/>
                <a:gd name="connsiteX7" fmla="*/ 113222 w 110118"/>
                <a:gd name="connsiteY7" fmla="*/ 106815 h 110118"/>
                <a:gd name="connsiteX8" fmla="*/ 106815 w 110118"/>
                <a:gd name="connsiteY8" fmla="*/ 113222 h 110118"/>
                <a:gd name="connsiteX9" fmla="*/ 12814 w 110118"/>
                <a:gd name="connsiteY9" fmla="*/ 100408 h 110118"/>
                <a:gd name="connsiteX10" fmla="*/ 100408 w 110118"/>
                <a:gd name="connsiteY10" fmla="*/ 100408 h 110118"/>
                <a:gd name="connsiteX11" fmla="*/ 100408 w 110118"/>
                <a:gd name="connsiteY11" fmla="*/ 12814 h 110118"/>
                <a:gd name="connsiteX12" fmla="*/ 12814 w 110118"/>
                <a:gd name="connsiteY12" fmla="*/ 12814 h 110118"/>
                <a:gd name="connsiteX13" fmla="*/ 12814 w 110118"/>
                <a:gd name="connsiteY13" fmla="*/ 100408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06815" y="113222"/>
                  </a:moveTo>
                  <a:lnTo>
                    <a:pt x="6407" y="113222"/>
                  </a:lnTo>
                  <a:cubicBezTo>
                    <a:pt x="2904" y="113222"/>
                    <a:pt x="0" y="110318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06815" y="0"/>
                  </a:lnTo>
                  <a:cubicBezTo>
                    <a:pt x="110319" y="0"/>
                    <a:pt x="113222" y="2903"/>
                    <a:pt x="113222" y="6407"/>
                  </a:cubicBezTo>
                  <a:lnTo>
                    <a:pt x="113222" y="106815"/>
                  </a:lnTo>
                  <a:cubicBezTo>
                    <a:pt x="113222" y="110318"/>
                    <a:pt x="110319" y="113222"/>
                    <a:pt x="106815" y="113222"/>
                  </a:cubicBezTo>
                  <a:close/>
                  <a:moveTo>
                    <a:pt x="12814" y="100408"/>
                  </a:moveTo>
                  <a:lnTo>
                    <a:pt x="100408" y="100408"/>
                  </a:lnTo>
                  <a:lnTo>
                    <a:pt x="100408" y="12814"/>
                  </a:lnTo>
                  <a:lnTo>
                    <a:pt x="12814" y="12814"/>
                  </a:lnTo>
                  <a:lnTo>
                    <a:pt x="12814" y="10040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7F54E434-3533-4862-B96B-717964B3B78B}"/>
                </a:ext>
              </a:extLst>
            </p:cNvPr>
            <p:cNvSpPr/>
            <p:nvPr/>
          </p:nvSpPr>
          <p:spPr>
            <a:xfrm>
              <a:off x="11408720" y="2802211"/>
              <a:ext cx="10011" cy="110118"/>
            </a:xfrm>
            <a:custGeom>
              <a:avLst/>
              <a:gdLst>
                <a:gd name="connsiteX0" fmla="*/ 6407 w 10010"/>
                <a:gd name="connsiteY0" fmla="*/ 113222 h 110118"/>
                <a:gd name="connsiteX1" fmla="*/ 0 w 10010"/>
                <a:gd name="connsiteY1" fmla="*/ 106815 h 110118"/>
                <a:gd name="connsiteX2" fmla="*/ 0 w 10010"/>
                <a:gd name="connsiteY2" fmla="*/ 6407 h 110118"/>
                <a:gd name="connsiteX3" fmla="*/ 6407 w 10010"/>
                <a:gd name="connsiteY3" fmla="*/ 0 h 110118"/>
                <a:gd name="connsiteX4" fmla="*/ 12814 w 10010"/>
                <a:gd name="connsiteY4" fmla="*/ 6407 h 110118"/>
                <a:gd name="connsiteX5" fmla="*/ 12814 w 10010"/>
                <a:gd name="connsiteY5" fmla="*/ 106815 h 110118"/>
                <a:gd name="connsiteX6" fmla="*/ 6407 w 10010"/>
                <a:gd name="connsiteY6" fmla="*/ 11322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10118">
                  <a:moveTo>
                    <a:pt x="6407" y="113222"/>
                  </a:moveTo>
                  <a:cubicBezTo>
                    <a:pt x="2904" y="113222"/>
                    <a:pt x="0" y="110318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06815"/>
                  </a:lnTo>
                  <a:cubicBezTo>
                    <a:pt x="12814" y="110318"/>
                    <a:pt x="9911" y="113222"/>
                    <a:pt x="6407" y="11322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B2F70A3-06A2-4649-BF44-B4C8DAFAD612}"/>
                </a:ext>
              </a:extLst>
            </p:cNvPr>
            <p:cNvSpPr/>
            <p:nvPr/>
          </p:nvSpPr>
          <p:spPr>
            <a:xfrm>
              <a:off x="11358466" y="2852465"/>
              <a:ext cx="110118" cy="10011"/>
            </a:xfrm>
            <a:custGeom>
              <a:avLst/>
              <a:gdLst>
                <a:gd name="connsiteX0" fmla="*/ 106815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6815 w 110118"/>
                <a:gd name="connsiteY4" fmla="*/ 0 h 10010"/>
                <a:gd name="connsiteX5" fmla="*/ 113222 w 110118"/>
                <a:gd name="connsiteY5" fmla="*/ 6407 h 10010"/>
                <a:gd name="connsiteX6" fmla="*/ 106815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6815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06815" y="0"/>
                  </a:lnTo>
                  <a:cubicBezTo>
                    <a:pt x="110319" y="0"/>
                    <a:pt x="113222" y="2903"/>
                    <a:pt x="113222" y="6407"/>
                  </a:cubicBezTo>
                  <a:cubicBezTo>
                    <a:pt x="113222" y="9911"/>
                    <a:pt x="110319" y="12814"/>
                    <a:pt x="1068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0CC723A7-C724-4950-900E-770C43277930}"/>
                </a:ext>
              </a:extLst>
            </p:cNvPr>
            <p:cNvSpPr/>
            <p:nvPr/>
          </p:nvSpPr>
          <p:spPr>
            <a:xfrm>
              <a:off x="11195691" y="2802211"/>
              <a:ext cx="110118" cy="110118"/>
            </a:xfrm>
            <a:custGeom>
              <a:avLst/>
              <a:gdLst>
                <a:gd name="connsiteX0" fmla="*/ 106815 w 110118"/>
                <a:gd name="connsiteY0" fmla="*/ 113222 h 110118"/>
                <a:gd name="connsiteX1" fmla="*/ 6407 w 110118"/>
                <a:gd name="connsiteY1" fmla="*/ 113222 h 110118"/>
                <a:gd name="connsiteX2" fmla="*/ 0 w 110118"/>
                <a:gd name="connsiteY2" fmla="*/ 106815 h 110118"/>
                <a:gd name="connsiteX3" fmla="*/ 0 w 110118"/>
                <a:gd name="connsiteY3" fmla="*/ 6407 h 110118"/>
                <a:gd name="connsiteX4" fmla="*/ 6407 w 110118"/>
                <a:gd name="connsiteY4" fmla="*/ 0 h 110118"/>
                <a:gd name="connsiteX5" fmla="*/ 106815 w 110118"/>
                <a:gd name="connsiteY5" fmla="*/ 0 h 110118"/>
                <a:gd name="connsiteX6" fmla="*/ 113222 w 110118"/>
                <a:gd name="connsiteY6" fmla="*/ 6407 h 110118"/>
                <a:gd name="connsiteX7" fmla="*/ 113222 w 110118"/>
                <a:gd name="connsiteY7" fmla="*/ 106815 h 110118"/>
                <a:gd name="connsiteX8" fmla="*/ 106815 w 110118"/>
                <a:gd name="connsiteY8" fmla="*/ 113222 h 110118"/>
                <a:gd name="connsiteX9" fmla="*/ 12814 w 110118"/>
                <a:gd name="connsiteY9" fmla="*/ 100408 h 110118"/>
                <a:gd name="connsiteX10" fmla="*/ 100408 w 110118"/>
                <a:gd name="connsiteY10" fmla="*/ 100408 h 110118"/>
                <a:gd name="connsiteX11" fmla="*/ 100408 w 110118"/>
                <a:gd name="connsiteY11" fmla="*/ 12814 h 110118"/>
                <a:gd name="connsiteX12" fmla="*/ 12814 w 110118"/>
                <a:gd name="connsiteY12" fmla="*/ 12814 h 110118"/>
                <a:gd name="connsiteX13" fmla="*/ 12814 w 110118"/>
                <a:gd name="connsiteY13" fmla="*/ 100408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06815" y="113222"/>
                  </a:moveTo>
                  <a:lnTo>
                    <a:pt x="6407" y="113222"/>
                  </a:lnTo>
                  <a:cubicBezTo>
                    <a:pt x="2904" y="113222"/>
                    <a:pt x="0" y="110318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06815" y="0"/>
                  </a:lnTo>
                  <a:cubicBezTo>
                    <a:pt x="110319" y="0"/>
                    <a:pt x="113222" y="2903"/>
                    <a:pt x="113222" y="6407"/>
                  </a:cubicBezTo>
                  <a:lnTo>
                    <a:pt x="113222" y="106815"/>
                  </a:lnTo>
                  <a:cubicBezTo>
                    <a:pt x="113222" y="110318"/>
                    <a:pt x="110319" y="113222"/>
                    <a:pt x="106815" y="113222"/>
                  </a:cubicBezTo>
                  <a:close/>
                  <a:moveTo>
                    <a:pt x="12814" y="100408"/>
                  </a:moveTo>
                  <a:lnTo>
                    <a:pt x="100408" y="100408"/>
                  </a:lnTo>
                  <a:lnTo>
                    <a:pt x="100408" y="12814"/>
                  </a:lnTo>
                  <a:lnTo>
                    <a:pt x="12814" y="12814"/>
                  </a:lnTo>
                  <a:lnTo>
                    <a:pt x="12814" y="10040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C0FE4677-7379-4FC2-9CEE-8E1BF8A6D855}"/>
                </a:ext>
              </a:extLst>
            </p:cNvPr>
            <p:cNvSpPr/>
            <p:nvPr/>
          </p:nvSpPr>
          <p:spPr>
            <a:xfrm>
              <a:off x="11245945" y="2802211"/>
              <a:ext cx="10011" cy="110118"/>
            </a:xfrm>
            <a:custGeom>
              <a:avLst/>
              <a:gdLst>
                <a:gd name="connsiteX0" fmla="*/ 6407 w 10010"/>
                <a:gd name="connsiteY0" fmla="*/ 113222 h 110118"/>
                <a:gd name="connsiteX1" fmla="*/ 0 w 10010"/>
                <a:gd name="connsiteY1" fmla="*/ 106815 h 110118"/>
                <a:gd name="connsiteX2" fmla="*/ 0 w 10010"/>
                <a:gd name="connsiteY2" fmla="*/ 6407 h 110118"/>
                <a:gd name="connsiteX3" fmla="*/ 6407 w 10010"/>
                <a:gd name="connsiteY3" fmla="*/ 0 h 110118"/>
                <a:gd name="connsiteX4" fmla="*/ 12814 w 10010"/>
                <a:gd name="connsiteY4" fmla="*/ 6407 h 110118"/>
                <a:gd name="connsiteX5" fmla="*/ 12814 w 10010"/>
                <a:gd name="connsiteY5" fmla="*/ 106815 h 110118"/>
                <a:gd name="connsiteX6" fmla="*/ 6407 w 10010"/>
                <a:gd name="connsiteY6" fmla="*/ 11322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10118">
                  <a:moveTo>
                    <a:pt x="6407" y="113222"/>
                  </a:moveTo>
                  <a:cubicBezTo>
                    <a:pt x="2904" y="113222"/>
                    <a:pt x="0" y="110318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06815"/>
                  </a:lnTo>
                  <a:cubicBezTo>
                    <a:pt x="12814" y="110318"/>
                    <a:pt x="9911" y="113222"/>
                    <a:pt x="6407" y="11322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04F9C2D-0AE3-4A88-936E-8ECE1F45C791}"/>
                </a:ext>
              </a:extLst>
            </p:cNvPr>
            <p:cNvSpPr/>
            <p:nvPr/>
          </p:nvSpPr>
          <p:spPr>
            <a:xfrm>
              <a:off x="11195691" y="2852465"/>
              <a:ext cx="110118" cy="10011"/>
            </a:xfrm>
            <a:custGeom>
              <a:avLst/>
              <a:gdLst>
                <a:gd name="connsiteX0" fmla="*/ 106815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6815 w 110118"/>
                <a:gd name="connsiteY4" fmla="*/ 0 h 10010"/>
                <a:gd name="connsiteX5" fmla="*/ 113222 w 110118"/>
                <a:gd name="connsiteY5" fmla="*/ 6407 h 10010"/>
                <a:gd name="connsiteX6" fmla="*/ 106815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6815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06815" y="0"/>
                  </a:lnTo>
                  <a:cubicBezTo>
                    <a:pt x="110319" y="0"/>
                    <a:pt x="113222" y="2903"/>
                    <a:pt x="113222" y="6407"/>
                  </a:cubicBezTo>
                  <a:cubicBezTo>
                    <a:pt x="113222" y="9911"/>
                    <a:pt x="110319" y="12814"/>
                    <a:pt x="1068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3" name="Group 2102">
            <a:extLst>
              <a:ext uri="{FF2B5EF4-FFF2-40B4-BE49-F238E27FC236}">
                <a16:creationId xmlns:a16="http://schemas.microsoft.com/office/drawing/2014/main" id="{6025AC70-CA50-4F49-828A-089D2BFA9368}"/>
              </a:ext>
            </a:extLst>
          </p:cNvPr>
          <p:cNvGrpSpPr/>
          <p:nvPr/>
        </p:nvGrpSpPr>
        <p:grpSpPr>
          <a:xfrm>
            <a:off x="1710808" y="3593561"/>
            <a:ext cx="645894" cy="630376"/>
            <a:chOff x="1710808" y="3593561"/>
            <a:chExt cx="645894" cy="630376"/>
          </a:xfrm>
          <a:solidFill>
            <a:srgbClr val="FFFFFF"/>
          </a:solidFill>
        </p:grpSpPr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853BE9C3-024F-446E-B812-753E69CFE52D}"/>
                </a:ext>
              </a:extLst>
            </p:cNvPr>
            <p:cNvSpPr/>
            <p:nvPr/>
          </p:nvSpPr>
          <p:spPr>
            <a:xfrm>
              <a:off x="1732231" y="3630100"/>
              <a:ext cx="330355" cy="590634"/>
            </a:xfrm>
            <a:custGeom>
              <a:avLst/>
              <a:gdLst>
                <a:gd name="connsiteX0" fmla="*/ 326751 w 330354"/>
                <a:gd name="connsiteY0" fmla="*/ 597542 h 590634"/>
                <a:gd name="connsiteX1" fmla="*/ 6407 w 330354"/>
                <a:gd name="connsiteY1" fmla="*/ 597542 h 590634"/>
                <a:gd name="connsiteX2" fmla="*/ 0 w 330354"/>
                <a:gd name="connsiteY2" fmla="*/ 591135 h 590634"/>
                <a:gd name="connsiteX3" fmla="*/ 0 w 330354"/>
                <a:gd name="connsiteY3" fmla="*/ 6407 h 590634"/>
                <a:gd name="connsiteX4" fmla="*/ 6407 w 330354"/>
                <a:gd name="connsiteY4" fmla="*/ 0 h 590634"/>
                <a:gd name="connsiteX5" fmla="*/ 326751 w 330354"/>
                <a:gd name="connsiteY5" fmla="*/ 0 h 590634"/>
                <a:gd name="connsiteX6" fmla="*/ 333158 w 330354"/>
                <a:gd name="connsiteY6" fmla="*/ 6407 h 590634"/>
                <a:gd name="connsiteX7" fmla="*/ 333158 w 330354"/>
                <a:gd name="connsiteY7" fmla="*/ 203719 h 590634"/>
                <a:gd name="connsiteX8" fmla="*/ 326751 w 330354"/>
                <a:gd name="connsiteY8" fmla="*/ 210126 h 590634"/>
                <a:gd name="connsiteX9" fmla="*/ 320344 w 330354"/>
                <a:gd name="connsiteY9" fmla="*/ 203719 h 590634"/>
                <a:gd name="connsiteX10" fmla="*/ 320344 w 330354"/>
                <a:gd name="connsiteY10" fmla="*/ 12814 h 590634"/>
                <a:gd name="connsiteX11" fmla="*/ 12814 w 330354"/>
                <a:gd name="connsiteY11" fmla="*/ 12814 h 590634"/>
                <a:gd name="connsiteX12" fmla="*/ 12814 w 330354"/>
                <a:gd name="connsiteY12" fmla="*/ 584728 h 590634"/>
                <a:gd name="connsiteX13" fmla="*/ 320344 w 330354"/>
                <a:gd name="connsiteY13" fmla="*/ 584728 h 590634"/>
                <a:gd name="connsiteX14" fmla="*/ 320344 w 330354"/>
                <a:gd name="connsiteY14" fmla="*/ 420051 h 590634"/>
                <a:gd name="connsiteX15" fmla="*/ 326751 w 330354"/>
                <a:gd name="connsiteY15" fmla="*/ 413644 h 590634"/>
                <a:gd name="connsiteX16" fmla="*/ 333158 w 330354"/>
                <a:gd name="connsiteY16" fmla="*/ 420051 h 590634"/>
                <a:gd name="connsiteX17" fmla="*/ 333158 w 330354"/>
                <a:gd name="connsiteY17" fmla="*/ 591135 h 590634"/>
                <a:gd name="connsiteX18" fmla="*/ 326751 w 330354"/>
                <a:gd name="connsiteY18" fmla="*/ 597542 h 590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30354" h="590634">
                  <a:moveTo>
                    <a:pt x="326751" y="597542"/>
                  </a:moveTo>
                  <a:lnTo>
                    <a:pt x="6407" y="597542"/>
                  </a:lnTo>
                  <a:cubicBezTo>
                    <a:pt x="2903" y="597542"/>
                    <a:pt x="0" y="594638"/>
                    <a:pt x="0" y="5911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26751" y="0"/>
                  </a:lnTo>
                  <a:cubicBezTo>
                    <a:pt x="330255" y="0"/>
                    <a:pt x="333158" y="2903"/>
                    <a:pt x="333158" y="6407"/>
                  </a:cubicBezTo>
                  <a:lnTo>
                    <a:pt x="333158" y="203719"/>
                  </a:lnTo>
                  <a:cubicBezTo>
                    <a:pt x="333158" y="207222"/>
                    <a:pt x="330255" y="210126"/>
                    <a:pt x="326751" y="210126"/>
                  </a:cubicBezTo>
                  <a:cubicBezTo>
                    <a:pt x="323247" y="210126"/>
                    <a:pt x="320344" y="207222"/>
                    <a:pt x="320344" y="203719"/>
                  </a:cubicBezTo>
                  <a:lnTo>
                    <a:pt x="320344" y="12814"/>
                  </a:lnTo>
                  <a:lnTo>
                    <a:pt x="12814" y="12814"/>
                  </a:lnTo>
                  <a:lnTo>
                    <a:pt x="12814" y="584728"/>
                  </a:lnTo>
                  <a:lnTo>
                    <a:pt x="320344" y="584728"/>
                  </a:lnTo>
                  <a:lnTo>
                    <a:pt x="320344" y="420051"/>
                  </a:lnTo>
                  <a:cubicBezTo>
                    <a:pt x="320344" y="416547"/>
                    <a:pt x="323247" y="413644"/>
                    <a:pt x="326751" y="413644"/>
                  </a:cubicBezTo>
                  <a:cubicBezTo>
                    <a:pt x="330255" y="413644"/>
                    <a:pt x="333158" y="416547"/>
                    <a:pt x="333158" y="420051"/>
                  </a:cubicBezTo>
                  <a:lnTo>
                    <a:pt x="333158" y="591135"/>
                  </a:lnTo>
                  <a:cubicBezTo>
                    <a:pt x="333158" y="594638"/>
                    <a:pt x="330255" y="597542"/>
                    <a:pt x="326751" y="59754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78E15FC4-6432-470D-B714-28544ACECD87}"/>
                </a:ext>
              </a:extLst>
            </p:cNvPr>
            <p:cNvSpPr/>
            <p:nvPr/>
          </p:nvSpPr>
          <p:spPr>
            <a:xfrm>
              <a:off x="1782185" y="3593561"/>
              <a:ext cx="230247" cy="40043"/>
            </a:xfrm>
            <a:custGeom>
              <a:avLst/>
              <a:gdLst>
                <a:gd name="connsiteX0" fmla="*/ 225642 w 230247"/>
                <a:gd name="connsiteY0" fmla="*/ 49353 h 40042"/>
                <a:gd name="connsiteX1" fmla="*/ 6407 w 230247"/>
                <a:gd name="connsiteY1" fmla="*/ 49353 h 40042"/>
                <a:gd name="connsiteX2" fmla="*/ 0 w 230247"/>
                <a:gd name="connsiteY2" fmla="*/ 42946 h 40042"/>
                <a:gd name="connsiteX3" fmla="*/ 0 w 230247"/>
                <a:gd name="connsiteY3" fmla="*/ 6407 h 40042"/>
                <a:gd name="connsiteX4" fmla="*/ 6407 w 230247"/>
                <a:gd name="connsiteY4" fmla="*/ 0 h 40042"/>
                <a:gd name="connsiteX5" fmla="*/ 225642 w 230247"/>
                <a:gd name="connsiteY5" fmla="*/ 0 h 40042"/>
                <a:gd name="connsiteX6" fmla="*/ 232049 w 230247"/>
                <a:gd name="connsiteY6" fmla="*/ 6407 h 40042"/>
                <a:gd name="connsiteX7" fmla="*/ 232049 w 230247"/>
                <a:gd name="connsiteY7" fmla="*/ 42946 h 40042"/>
                <a:gd name="connsiteX8" fmla="*/ 225642 w 230247"/>
                <a:gd name="connsiteY8" fmla="*/ 49353 h 40042"/>
                <a:gd name="connsiteX9" fmla="*/ 12814 w 230247"/>
                <a:gd name="connsiteY9" fmla="*/ 36539 h 40042"/>
                <a:gd name="connsiteX10" fmla="*/ 219235 w 230247"/>
                <a:gd name="connsiteY10" fmla="*/ 36539 h 40042"/>
                <a:gd name="connsiteX11" fmla="*/ 219235 w 230247"/>
                <a:gd name="connsiteY11" fmla="*/ 12814 h 40042"/>
                <a:gd name="connsiteX12" fmla="*/ 12814 w 230247"/>
                <a:gd name="connsiteY12" fmla="*/ 12814 h 40042"/>
                <a:gd name="connsiteX13" fmla="*/ 12814 w 230247"/>
                <a:gd name="connsiteY13" fmla="*/ 36539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0247" h="40042">
                  <a:moveTo>
                    <a:pt x="225642" y="49353"/>
                  </a:moveTo>
                  <a:lnTo>
                    <a:pt x="6407" y="49353"/>
                  </a:lnTo>
                  <a:cubicBezTo>
                    <a:pt x="2903" y="49353"/>
                    <a:pt x="0" y="46450"/>
                    <a:pt x="0" y="4294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25642" y="0"/>
                  </a:lnTo>
                  <a:cubicBezTo>
                    <a:pt x="229146" y="0"/>
                    <a:pt x="232049" y="2903"/>
                    <a:pt x="232049" y="6407"/>
                  </a:cubicBezTo>
                  <a:lnTo>
                    <a:pt x="232049" y="42946"/>
                  </a:lnTo>
                  <a:cubicBezTo>
                    <a:pt x="232049" y="46550"/>
                    <a:pt x="229246" y="49353"/>
                    <a:pt x="225642" y="49353"/>
                  </a:cubicBezTo>
                  <a:close/>
                  <a:moveTo>
                    <a:pt x="12814" y="36539"/>
                  </a:moveTo>
                  <a:lnTo>
                    <a:pt x="219235" y="36539"/>
                  </a:lnTo>
                  <a:lnTo>
                    <a:pt x="219235" y="12814"/>
                  </a:lnTo>
                  <a:lnTo>
                    <a:pt x="12814" y="12814"/>
                  </a:lnTo>
                  <a:lnTo>
                    <a:pt x="12814" y="3653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BEDB9475-6A0B-432C-B5D3-02BDC813CF65}"/>
                </a:ext>
              </a:extLst>
            </p:cNvPr>
            <p:cNvSpPr/>
            <p:nvPr/>
          </p:nvSpPr>
          <p:spPr>
            <a:xfrm>
              <a:off x="1767869" y="3667941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814 w 70075"/>
                <a:gd name="connsiteY9" fmla="*/ 87794 h 100107"/>
                <a:gd name="connsiteX10" fmla="*/ 63368 w 70075"/>
                <a:gd name="connsiteY10" fmla="*/ 87794 h 100107"/>
                <a:gd name="connsiteX11" fmla="*/ 63368 w 70075"/>
                <a:gd name="connsiteY11" fmla="*/ 12814 h 100107"/>
                <a:gd name="connsiteX12" fmla="*/ 12814 w 70075"/>
                <a:gd name="connsiteY12" fmla="*/ 12814 h 100107"/>
                <a:gd name="connsiteX13" fmla="*/ 128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279" y="100608"/>
                    <a:pt x="69775" y="100608"/>
                  </a:cubicBezTo>
                  <a:close/>
                  <a:moveTo>
                    <a:pt x="12814" y="87794"/>
                  </a:moveTo>
                  <a:lnTo>
                    <a:pt x="63368" y="87794"/>
                  </a:lnTo>
                  <a:lnTo>
                    <a:pt x="63368" y="12814"/>
                  </a:lnTo>
                  <a:lnTo>
                    <a:pt x="12814" y="12814"/>
                  </a:lnTo>
                  <a:lnTo>
                    <a:pt x="128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B99A791C-2A8B-46E5-AD45-90DEA9249357}"/>
                </a:ext>
              </a:extLst>
            </p:cNvPr>
            <p:cNvSpPr/>
            <p:nvPr/>
          </p:nvSpPr>
          <p:spPr>
            <a:xfrm>
              <a:off x="1860669" y="3667941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379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A28E47B0-90BE-4E42-8B61-64F987EE77B4}"/>
                </a:ext>
              </a:extLst>
            </p:cNvPr>
            <p:cNvSpPr/>
            <p:nvPr/>
          </p:nvSpPr>
          <p:spPr>
            <a:xfrm>
              <a:off x="1953569" y="3667941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814 w 70075"/>
                <a:gd name="connsiteY9" fmla="*/ 87794 h 100107"/>
                <a:gd name="connsiteX10" fmla="*/ 63368 w 70075"/>
                <a:gd name="connsiteY10" fmla="*/ 87794 h 100107"/>
                <a:gd name="connsiteX11" fmla="*/ 63368 w 70075"/>
                <a:gd name="connsiteY11" fmla="*/ 12814 h 100107"/>
                <a:gd name="connsiteX12" fmla="*/ 12814 w 70075"/>
                <a:gd name="connsiteY12" fmla="*/ 12814 h 100107"/>
                <a:gd name="connsiteX13" fmla="*/ 128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279" y="100608"/>
                    <a:pt x="69775" y="100608"/>
                  </a:cubicBezTo>
                  <a:close/>
                  <a:moveTo>
                    <a:pt x="12814" y="87794"/>
                  </a:moveTo>
                  <a:lnTo>
                    <a:pt x="63368" y="87794"/>
                  </a:lnTo>
                  <a:lnTo>
                    <a:pt x="63368" y="12814"/>
                  </a:lnTo>
                  <a:lnTo>
                    <a:pt x="12814" y="12814"/>
                  </a:lnTo>
                  <a:lnTo>
                    <a:pt x="128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61BEDB9D-6895-43B4-B957-BF8B30867EAE}"/>
                </a:ext>
              </a:extLst>
            </p:cNvPr>
            <p:cNvSpPr/>
            <p:nvPr/>
          </p:nvSpPr>
          <p:spPr>
            <a:xfrm>
              <a:off x="1767869" y="3806690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814 w 70075"/>
                <a:gd name="connsiteY9" fmla="*/ 87794 h 100107"/>
                <a:gd name="connsiteX10" fmla="*/ 63368 w 70075"/>
                <a:gd name="connsiteY10" fmla="*/ 87794 h 100107"/>
                <a:gd name="connsiteX11" fmla="*/ 63368 w 70075"/>
                <a:gd name="connsiteY11" fmla="*/ 12814 h 100107"/>
                <a:gd name="connsiteX12" fmla="*/ 12814 w 70075"/>
                <a:gd name="connsiteY12" fmla="*/ 12814 h 100107"/>
                <a:gd name="connsiteX13" fmla="*/ 128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279" y="100608"/>
                    <a:pt x="69775" y="100608"/>
                  </a:cubicBezTo>
                  <a:close/>
                  <a:moveTo>
                    <a:pt x="12814" y="87794"/>
                  </a:moveTo>
                  <a:lnTo>
                    <a:pt x="63368" y="87794"/>
                  </a:lnTo>
                  <a:lnTo>
                    <a:pt x="63368" y="12814"/>
                  </a:lnTo>
                  <a:lnTo>
                    <a:pt x="12814" y="12814"/>
                  </a:lnTo>
                  <a:lnTo>
                    <a:pt x="128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AC60F3D8-324C-4DCD-AB90-FB44F72EBC59}"/>
                </a:ext>
              </a:extLst>
            </p:cNvPr>
            <p:cNvSpPr/>
            <p:nvPr/>
          </p:nvSpPr>
          <p:spPr>
            <a:xfrm>
              <a:off x="1860669" y="3806690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379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2931A552-F3D6-4AD5-9822-70F2FC6B3EF8}"/>
                </a:ext>
              </a:extLst>
            </p:cNvPr>
            <p:cNvSpPr/>
            <p:nvPr/>
          </p:nvSpPr>
          <p:spPr>
            <a:xfrm>
              <a:off x="1953569" y="3806690"/>
              <a:ext cx="70075" cy="100107"/>
            </a:xfrm>
            <a:custGeom>
              <a:avLst/>
              <a:gdLst>
                <a:gd name="connsiteX0" fmla="*/ 39743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63468 h 100107"/>
                <a:gd name="connsiteX8" fmla="*/ 69775 w 70075"/>
                <a:gd name="connsiteY8" fmla="*/ 69875 h 100107"/>
                <a:gd name="connsiteX9" fmla="*/ 63368 w 70075"/>
                <a:gd name="connsiteY9" fmla="*/ 63468 h 100107"/>
                <a:gd name="connsiteX10" fmla="*/ 63368 w 70075"/>
                <a:gd name="connsiteY10" fmla="*/ 12814 h 100107"/>
                <a:gd name="connsiteX11" fmla="*/ 12814 w 70075"/>
                <a:gd name="connsiteY11" fmla="*/ 12814 h 100107"/>
                <a:gd name="connsiteX12" fmla="*/ 12814 w 70075"/>
                <a:gd name="connsiteY12" fmla="*/ 87794 h 100107"/>
                <a:gd name="connsiteX13" fmla="*/ 39743 w 70075"/>
                <a:gd name="connsiteY13" fmla="*/ 87794 h 100107"/>
                <a:gd name="connsiteX14" fmla="*/ 46150 w 70075"/>
                <a:gd name="connsiteY14" fmla="*/ 94201 h 100107"/>
                <a:gd name="connsiteX15" fmla="*/ 39743 w 70075"/>
                <a:gd name="connsiteY15" fmla="*/ 100608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0075" h="100107">
                  <a:moveTo>
                    <a:pt x="39743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63468"/>
                  </a:lnTo>
                  <a:cubicBezTo>
                    <a:pt x="76182" y="66972"/>
                    <a:pt x="73279" y="69875"/>
                    <a:pt x="69775" y="69875"/>
                  </a:cubicBezTo>
                  <a:cubicBezTo>
                    <a:pt x="66271" y="69875"/>
                    <a:pt x="63368" y="66972"/>
                    <a:pt x="63368" y="63468"/>
                  </a:cubicBezTo>
                  <a:lnTo>
                    <a:pt x="63368" y="12814"/>
                  </a:lnTo>
                  <a:lnTo>
                    <a:pt x="12814" y="12814"/>
                  </a:lnTo>
                  <a:lnTo>
                    <a:pt x="12814" y="87794"/>
                  </a:lnTo>
                  <a:lnTo>
                    <a:pt x="39743" y="87794"/>
                  </a:lnTo>
                  <a:cubicBezTo>
                    <a:pt x="43246" y="87794"/>
                    <a:pt x="46150" y="90698"/>
                    <a:pt x="46150" y="94201"/>
                  </a:cubicBezTo>
                  <a:cubicBezTo>
                    <a:pt x="46150" y="97705"/>
                    <a:pt x="43246" y="100608"/>
                    <a:pt x="39743" y="10060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3A1EBC7D-3F73-4B89-9696-814FE9526020}"/>
                </a:ext>
              </a:extLst>
            </p:cNvPr>
            <p:cNvSpPr/>
            <p:nvPr/>
          </p:nvSpPr>
          <p:spPr>
            <a:xfrm>
              <a:off x="1767869" y="3945439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814 w 70075"/>
                <a:gd name="connsiteY9" fmla="*/ 87794 h 100107"/>
                <a:gd name="connsiteX10" fmla="*/ 63368 w 70075"/>
                <a:gd name="connsiteY10" fmla="*/ 87794 h 100107"/>
                <a:gd name="connsiteX11" fmla="*/ 63368 w 70075"/>
                <a:gd name="connsiteY11" fmla="*/ 12814 h 100107"/>
                <a:gd name="connsiteX12" fmla="*/ 12814 w 70075"/>
                <a:gd name="connsiteY12" fmla="*/ 12814 h 100107"/>
                <a:gd name="connsiteX13" fmla="*/ 128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279" y="100608"/>
                    <a:pt x="69775" y="100608"/>
                  </a:cubicBezTo>
                  <a:close/>
                  <a:moveTo>
                    <a:pt x="12814" y="87794"/>
                  </a:moveTo>
                  <a:lnTo>
                    <a:pt x="63368" y="87794"/>
                  </a:lnTo>
                  <a:lnTo>
                    <a:pt x="63368" y="12814"/>
                  </a:lnTo>
                  <a:lnTo>
                    <a:pt x="12814" y="12814"/>
                  </a:lnTo>
                  <a:lnTo>
                    <a:pt x="128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FBE79F90-65EB-4FF8-96A9-1A1A3DAB6CB5}"/>
                </a:ext>
              </a:extLst>
            </p:cNvPr>
            <p:cNvSpPr/>
            <p:nvPr/>
          </p:nvSpPr>
          <p:spPr>
            <a:xfrm>
              <a:off x="1860669" y="3945539"/>
              <a:ext cx="70075" cy="100107"/>
            </a:xfrm>
            <a:custGeom>
              <a:avLst/>
              <a:gdLst>
                <a:gd name="connsiteX0" fmla="*/ 69775 w 70075"/>
                <a:gd name="connsiteY0" fmla="*/ 100508 h 100107"/>
                <a:gd name="connsiteX1" fmla="*/ 6407 w 70075"/>
                <a:gd name="connsiteY1" fmla="*/ 100508 h 100107"/>
                <a:gd name="connsiteX2" fmla="*/ 0 w 70075"/>
                <a:gd name="connsiteY2" fmla="*/ 941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19521 h 100107"/>
                <a:gd name="connsiteX8" fmla="*/ 69775 w 70075"/>
                <a:gd name="connsiteY8" fmla="*/ 25928 h 100107"/>
                <a:gd name="connsiteX9" fmla="*/ 63368 w 70075"/>
                <a:gd name="connsiteY9" fmla="*/ 19521 h 100107"/>
                <a:gd name="connsiteX10" fmla="*/ 63368 w 70075"/>
                <a:gd name="connsiteY10" fmla="*/ 12814 h 100107"/>
                <a:gd name="connsiteX11" fmla="*/ 12814 w 70075"/>
                <a:gd name="connsiteY11" fmla="*/ 12814 h 100107"/>
                <a:gd name="connsiteX12" fmla="*/ 12814 w 70075"/>
                <a:gd name="connsiteY12" fmla="*/ 87694 h 100107"/>
                <a:gd name="connsiteX13" fmla="*/ 63368 w 70075"/>
                <a:gd name="connsiteY13" fmla="*/ 87694 h 100107"/>
                <a:gd name="connsiteX14" fmla="*/ 63368 w 70075"/>
                <a:gd name="connsiteY14" fmla="*/ 38942 h 100107"/>
                <a:gd name="connsiteX15" fmla="*/ 69775 w 70075"/>
                <a:gd name="connsiteY15" fmla="*/ 32535 h 100107"/>
                <a:gd name="connsiteX16" fmla="*/ 76182 w 70075"/>
                <a:gd name="connsiteY16" fmla="*/ 38942 h 100107"/>
                <a:gd name="connsiteX17" fmla="*/ 76182 w 70075"/>
                <a:gd name="connsiteY17" fmla="*/ 94101 h 100107"/>
                <a:gd name="connsiteX18" fmla="*/ 69775 w 70075"/>
                <a:gd name="connsiteY18" fmla="*/ 100508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0075" h="100107">
                  <a:moveTo>
                    <a:pt x="69775" y="100508"/>
                  </a:moveTo>
                  <a:lnTo>
                    <a:pt x="6407" y="100508"/>
                  </a:lnTo>
                  <a:cubicBezTo>
                    <a:pt x="2903" y="100508"/>
                    <a:pt x="0" y="97605"/>
                    <a:pt x="0" y="941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19521"/>
                  </a:lnTo>
                  <a:cubicBezTo>
                    <a:pt x="76182" y="23025"/>
                    <a:pt x="73279" y="25928"/>
                    <a:pt x="69775" y="25928"/>
                  </a:cubicBezTo>
                  <a:cubicBezTo>
                    <a:pt x="66271" y="25928"/>
                    <a:pt x="63368" y="23025"/>
                    <a:pt x="63368" y="19521"/>
                  </a:cubicBezTo>
                  <a:lnTo>
                    <a:pt x="63368" y="12814"/>
                  </a:lnTo>
                  <a:lnTo>
                    <a:pt x="12814" y="12814"/>
                  </a:lnTo>
                  <a:lnTo>
                    <a:pt x="12814" y="87694"/>
                  </a:lnTo>
                  <a:lnTo>
                    <a:pt x="63368" y="87694"/>
                  </a:lnTo>
                  <a:lnTo>
                    <a:pt x="63368" y="38942"/>
                  </a:lnTo>
                  <a:cubicBezTo>
                    <a:pt x="63368" y="35438"/>
                    <a:pt x="66271" y="32535"/>
                    <a:pt x="69775" y="32535"/>
                  </a:cubicBezTo>
                  <a:cubicBezTo>
                    <a:pt x="73279" y="32535"/>
                    <a:pt x="76182" y="35438"/>
                    <a:pt x="76182" y="38942"/>
                  </a:cubicBezTo>
                  <a:lnTo>
                    <a:pt x="76182" y="94101"/>
                  </a:lnTo>
                  <a:cubicBezTo>
                    <a:pt x="76182" y="97605"/>
                    <a:pt x="73379" y="100508"/>
                    <a:pt x="69775" y="10050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B36B32E6-6B39-4DDC-970F-C6F80163895B}"/>
                </a:ext>
              </a:extLst>
            </p:cNvPr>
            <p:cNvSpPr/>
            <p:nvPr/>
          </p:nvSpPr>
          <p:spPr>
            <a:xfrm>
              <a:off x="1953569" y="3972768"/>
              <a:ext cx="20021" cy="70075"/>
            </a:xfrm>
            <a:custGeom>
              <a:avLst/>
              <a:gdLst>
                <a:gd name="connsiteX0" fmla="*/ 20122 w 20021"/>
                <a:gd name="connsiteY0" fmla="*/ 73279 h 70075"/>
                <a:gd name="connsiteX1" fmla="*/ 6407 w 20021"/>
                <a:gd name="connsiteY1" fmla="*/ 73279 h 70075"/>
                <a:gd name="connsiteX2" fmla="*/ 0 w 20021"/>
                <a:gd name="connsiteY2" fmla="*/ 66872 h 70075"/>
                <a:gd name="connsiteX3" fmla="*/ 0 w 20021"/>
                <a:gd name="connsiteY3" fmla="*/ 6407 h 70075"/>
                <a:gd name="connsiteX4" fmla="*/ 6407 w 20021"/>
                <a:gd name="connsiteY4" fmla="*/ 0 h 70075"/>
                <a:gd name="connsiteX5" fmla="*/ 12814 w 20021"/>
                <a:gd name="connsiteY5" fmla="*/ 6407 h 70075"/>
                <a:gd name="connsiteX6" fmla="*/ 12814 w 20021"/>
                <a:gd name="connsiteY6" fmla="*/ 60465 h 70075"/>
                <a:gd name="connsiteX7" fmla="*/ 20122 w 20021"/>
                <a:gd name="connsiteY7" fmla="*/ 60465 h 70075"/>
                <a:gd name="connsiteX8" fmla="*/ 26528 w 20021"/>
                <a:gd name="connsiteY8" fmla="*/ 66872 h 70075"/>
                <a:gd name="connsiteX9" fmla="*/ 20122 w 20021"/>
                <a:gd name="connsiteY9" fmla="*/ 73279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21" h="70075">
                  <a:moveTo>
                    <a:pt x="20122" y="73279"/>
                  </a:moveTo>
                  <a:lnTo>
                    <a:pt x="6407" y="73279"/>
                  </a:lnTo>
                  <a:cubicBezTo>
                    <a:pt x="2903" y="73279"/>
                    <a:pt x="0" y="70376"/>
                    <a:pt x="0" y="6687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60465"/>
                  </a:lnTo>
                  <a:lnTo>
                    <a:pt x="20122" y="60465"/>
                  </a:lnTo>
                  <a:cubicBezTo>
                    <a:pt x="23625" y="60465"/>
                    <a:pt x="26528" y="63368"/>
                    <a:pt x="26528" y="66872"/>
                  </a:cubicBezTo>
                  <a:cubicBezTo>
                    <a:pt x="26528" y="70376"/>
                    <a:pt x="23625" y="73279"/>
                    <a:pt x="20122" y="7327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7D519954-11F7-4933-8ACB-731750C14343}"/>
                </a:ext>
              </a:extLst>
            </p:cNvPr>
            <p:cNvSpPr/>
            <p:nvPr/>
          </p:nvSpPr>
          <p:spPr>
            <a:xfrm>
              <a:off x="1767869" y="4084188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814 w 70075"/>
                <a:gd name="connsiteY9" fmla="*/ 87794 h 100107"/>
                <a:gd name="connsiteX10" fmla="*/ 63368 w 70075"/>
                <a:gd name="connsiteY10" fmla="*/ 87794 h 100107"/>
                <a:gd name="connsiteX11" fmla="*/ 63368 w 70075"/>
                <a:gd name="connsiteY11" fmla="*/ 12814 h 100107"/>
                <a:gd name="connsiteX12" fmla="*/ 12814 w 70075"/>
                <a:gd name="connsiteY12" fmla="*/ 12814 h 100107"/>
                <a:gd name="connsiteX13" fmla="*/ 128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279" y="100608"/>
                    <a:pt x="69775" y="100608"/>
                  </a:cubicBezTo>
                  <a:close/>
                  <a:moveTo>
                    <a:pt x="12814" y="87794"/>
                  </a:moveTo>
                  <a:lnTo>
                    <a:pt x="63368" y="87794"/>
                  </a:lnTo>
                  <a:lnTo>
                    <a:pt x="63368" y="12814"/>
                  </a:lnTo>
                  <a:lnTo>
                    <a:pt x="12814" y="12814"/>
                  </a:lnTo>
                  <a:lnTo>
                    <a:pt x="128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BF7E28ED-05A9-4F1E-AB56-A5381224D0A0}"/>
                </a:ext>
              </a:extLst>
            </p:cNvPr>
            <p:cNvSpPr/>
            <p:nvPr/>
          </p:nvSpPr>
          <p:spPr>
            <a:xfrm>
              <a:off x="1860669" y="4084188"/>
              <a:ext cx="70075" cy="100107"/>
            </a:xfrm>
            <a:custGeom>
              <a:avLst/>
              <a:gdLst>
                <a:gd name="connsiteX0" fmla="*/ 69775 w 70075"/>
                <a:gd name="connsiteY0" fmla="*/ 100608 h 100107"/>
                <a:gd name="connsiteX1" fmla="*/ 6407 w 70075"/>
                <a:gd name="connsiteY1" fmla="*/ 100608 h 100107"/>
                <a:gd name="connsiteX2" fmla="*/ 0 w 70075"/>
                <a:gd name="connsiteY2" fmla="*/ 94201 h 100107"/>
                <a:gd name="connsiteX3" fmla="*/ 0 w 70075"/>
                <a:gd name="connsiteY3" fmla="*/ 6407 h 100107"/>
                <a:gd name="connsiteX4" fmla="*/ 6407 w 70075"/>
                <a:gd name="connsiteY4" fmla="*/ 0 h 100107"/>
                <a:gd name="connsiteX5" fmla="*/ 69775 w 70075"/>
                <a:gd name="connsiteY5" fmla="*/ 0 h 100107"/>
                <a:gd name="connsiteX6" fmla="*/ 76182 w 70075"/>
                <a:gd name="connsiteY6" fmla="*/ 6407 h 100107"/>
                <a:gd name="connsiteX7" fmla="*/ 76182 w 70075"/>
                <a:gd name="connsiteY7" fmla="*/ 94201 h 100107"/>
                <a:gd name="connsiteX8" fmla="*/ 69775 w 70075"/>
                <a:gd name="connsiteY8" fmla="*/ 100608 h 100107"/>
                <a:gd name="connsiteX9" fmla="*/ 12914 w 70075"/>
                <a:gd name="connsiteY9" fmla="*/ 87794 h 100107"/>
                <a:gd name="connsiteX10" fmla="*/ 63468 w 70075"/>
                <a:gd name="connsiteY10" fmla="*/ 87794 h 100107"/>
                <a:gd name="connsiteX11" fmla="*/ 63468 w 70075"/>
                <a:gd name="connsiteY11" fmla="*/ 12814 h 100107"/>
                <a:gd name="connsiteX12" fmla="*/ 12914 w 70075"/>
                <a:gd name="connsiteY12" fmla="*/ 12814 h 100107"/>
                <a:gd name="connsiteX13" fmla="*/ 12914 w 70075"/>
                <a:gd name="connsiteY13" fmla="*/ 8779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00107">
                  <a:moveTo>
                    <a:pt x="69775" y="100608"/>
                  </a:moveTo>
                  <a:lnTo>
                    <a:pt x="6407" y="100608"/>
                  </a:lnTo>
                  <a:cubicBezTo>
                    <a:pt x="2903" y="100608"/>
                    <a:pt x="0" y="97705"/>
                    <a:pt x="0" y="942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775" y="0"/>
                  </a:lnTo>
                  <a:cubicBezTo>
                    <a:pt x="73279" y="0"/>
                    <a:pt x="76182" y="2903"/>
                    <a:pt x="76182" y="6407"/>
                  </a:cubicBezTo>
                  <a:lnTo>
                    <a:pt x="76182" y="94201"/>
                  </a:lnTo>
                  <a:cubicBezTo>
                    <a:pt x="76182" y="97705"/>
                    <a:pt x="73379" y="100608"/>
                    <a:pt x="69775" y="100608"/>
                  </a:cubicBezTo>
                  <a:close/>
                  <a:moveTo>
                    <a:pt x="12914" y="87794"/>
                  </a:moveTo>
                  <a:lnTo>
                    <a:pt x="63468" y="87794"/>
                  </a:lnTo>
                  <a:lnTo>
                    <a:pt x="63468" y="12814"/>
                  </a:lnTo>
                  <a:lnTo>
                    <a:pt x="12914" y="12814"/>
                  </a:lnTo>
                  <a:lnTo>
                    <a:pt x="12914" y="8779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34FA1C27-ADE9-4BB4-B72F-C07EDA109B65}"/>
                </a:ext>
              </a:extLst>
            </p:cNvPr>
            <p:cNvSpPr/>
            <p:nvPr/>
          </p:nvSpPr>
          <p:spPr>
            <a:xfrm>
              <a:off x="1953469" y="4084288"/>
              <a:ext cx="20021" cy="100107"/>
            </a:xfrm>
            <a:custGeom>
              <a:avLst/>
              <a:gdLst>
                <a:gd name="connsiteX0" fmla="*/ 20422 w 20021"/>
                <a:gd name="connsiteY0" fmla="*/ 100508 h 100107"/>
                <a:gd name="connsiteX1" fmla="*/ 6407 w 20021"/>
                <a:gd name="connsiteY1" fmla="*/ 100508 h 100107"/>
                <a:gd name="connsiteX2" fmla="*/ 0 w 20021"/>
                <a:gd name="connsiteY2" fmla="*/ 94101 h 100107"/>
                <a:gd name="connsiteX3" fmla="*/ 0 w 20021"/>
                <a:gd name="connsiteY3" fmla="*/ 6407 h 100107"/>
                <a:gd name="connsiteX4" fmla="*/ 6407 w 20021"/>
                <a:gd name="connsiteY4" fmla="*/ 0 h 100107"/>
                <a:gd name="connsiteX5" fmla="*/ 20122 w 20021"/>
                <a:gd name="connsiteY5" fmla="*/ 0 h 100107"/>
                <a:gd name="connsiteX6" fmla="*/ 26529 w 20021"/>
                <a:gd name="connsiteY6" fmla="*/ 6407 h 100107"/>
                <a:gd name="connsiteX7" fmla="*/ 20122 w 20021"/>
                <a:gd name="connsiteY7" fmla="*/ 12814 h 100107"/>
                <a:gd name="connsiteX8" fmla="*/ 12814 w 20021"/>
                <a:gd name="connsiteY8" fmla="*/ 12814 h 100107"/>
                <a:gd name="connsiteX9" fmla="*/ 12814 w 20021"/>
                <a:gd name="connsiteY9" fmla="*/ 87694 h 100107"/>
                <a:gd name="connsiteX10" fmla="*/ 20422 w 20021"/>
                <a:gd name="connsiteY10" fmla="*/ 87694 h 100107"/>
                <a:gd name="connsiteX11" fmla="*/ 26829 w 20021"/>
                <a:gd name="connsiteY11" fmla="*/ 94101 h 100107"/>
                <a:gd name="connsiteX12" fmla="*/ 20422 w 20021"/>
                <a:gd name="connsiteY12" fmla="*/ 100508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21" h="100107">
                  <a:moveTo>
                    <a:pt x="20422" y="100508"/>
                  </a:moveTo>
                  <a:lnTo>
                    <a:pt x="6407" y="100508"/>
                  </a:lnTo>
                  <a:cubicBezTo>
                    <a:pt x="2903" y="100508"/>
                    <a:pt x="0" y="97605"/>
                    <a:pt x="0" y="9410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0122" y="0"/>
                  </a:lnTo>
                  <a:cubicBezTo>
                    <a:pt x="23625" y="0"/>
                    <a:pt x="26529" y="2903"/>
                    <a:pt x="26529" y="6407"/>
                  </a:cubicBezTo>
                  <a:cubicBezTo>
                    <a:pt x="26529" y="9911"/>
                    <a:pt x="23625" y="12814"/>
                    <a:pt x="20122" y="12814"/>
                  </a:cubicBezTo>
                  <a:lnTo>
                    <a:pt x="12814" y="12814"/>
                  </a:lnTo>
                  <a:lnTo>
                    <a:pt x="12814" y="87694"/>
                  </a:lnTo>
                  <a:lnTo>
                    <a:pt x="20422" y="87694"/>
                  </a:lnTo>
                  <a:cubicBezTo>
                    <a:pt x="23926" y="87694"/>
                    <a:pt x="26829" y="90597"/>
                    <a:pt x="26829" y="94101"/>
                  </a:cubicBezTo>
                  <a:cubicBezTo>
                    <a:pt x="26829" y="97605"/>
                    <a:pt x="24026" y="100508"/>
                    <a:pt x="20422" y="10050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19AFC6B-866D-44EE-9177-1DB3855886AA}"/>
                </a:ext>
              </a:extLst>
            </p:cNvPr>
            <p:cNvSpPr/>
            <p:nvPr/>
          </p:nvSpPr>
          <p:spPr>
            <a:xfrm>
              <a:off x="1710808" y="3711888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814 w 30032"/>
                <a:gd name="connsiteY9" fmla="*/ 84791 h 90096"/>
                <a:gd name="connsiteX10" fmla="*/ 21423 w 30032"/>
                <a:gd name="connsiteY10" fmla="*/ 84791 h 90096"/>
                <a:gd name="connsiteX11" fmla="*/ 21423 w 30032"/>
                <a:gd name="connsiteY11" fmla="*/ 12714 h 90096"/>
                <a:gd name="connsiteX12" fmla="*/ 12814 w 30032"/>
                <a:gd name="connsiteY12" fmla="*/ 12714 h 90096"/>
                <a:gd name="connsiteX13" fmla="*/ 12814 w 30032"/>
                <a:gd name="connsiteY13" fmla="*/ 847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334" y="97705"/>
                    <a:pt x="27830" y="97705"/>
                  </a:cubicBezTo>
                  <a:close/>
                  <a:moveTo>
                    <a:pt x="12814" y="84791"/>
                  </a:moveTo>
                  <a:lnTo>
                    <a:pt x="21423" y="84791"/>
                  </a:lnTo>
                  <a:lnTo>
                    <a:pt x="21423" y="12714"/>
                  </a:lnTo>
                  <a:lnTo>
                    <a:pt x="12814" y="12714"/>
                  </a:lnTo>
                  <a:lnTo>
                    <a:pt x="12814" y="847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CEA48671-E16E-47CF-B843-13F7218B913E}"/>
                </a:ext>
              </a:extLst>
            </p:cNvPr>
            <p:cNvSpPr/>
            <p:nvPr/>
          </p:nvSpPr>
          <p:spPr>
            <a:xfrm>
              <a:off x="2052575" y="3711888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814 w 30032"/>
                <a:gd name="connsiteY9" fmla="*/ 84791 h 90096"/>
                <a:gd name="connsiteX10" fmla="*/ 21423 w 30032"/>
                <a:gd name="connsiteY10" fmla="*/ 84791 h 90096"/>
                <a:gd name="connsiteX11" fmla="*/ 21423 w 30032"/>
                <a:gd name="connsiteY11" fmla="*/ 12714 h 90096"/>
                <a:gd name="connsiteX12" fmla="*/ 12814 w 30032"/>
                <a:gd name="connsiteY12" fmla="*/ 12714 h 90096"/>
                <a:gd name="connsiteX13" fmla="*/ 12814 w 30032"/>
                <a:gd name="connsiteY13" fmla="*/ 847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334" y="97705"/>
                    <a:pt x="27830" y="97705"/>
                  </a:cubicBezTo>
                  <a:close/>
                  <a:moveTo>
                    <a:pt x="12814" y="84791"/>
                  </a:moveTo>
                  <a:lnTo>
                    <a:pt x="21423" y="84791"/>
                  </a:lnTo>
                  <a:lnTo>
                    <a:pt x="21423" y="12714"/>
                  </a:lnTo>
                  <a:lnTo>
                    <a:pt x="12814" y="12714"/>
                  </a:lnTo>
                  <a:lnTo>
                    <a:pt x="12814" y="847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4FE2BDBB-9FCD-4DA7-A039-55E107A30198}"/>
                </a:ext>
              </a:extLst>
            </p:cNvPr>
            <p:cNvSpPr/>
            <p:nvPr/>
          </p:nvSpPr>
          <p:spPr>
            <a:xfrm>
              <a:off x="1710808" y="3850637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814 w 30032"/>
                <a:gd name="connsiteY9" fmla="*/ 84891 h 90096"/>
                <a:gd name="connsiteX10" fmla="*/ 21423 w 30032"/>
                <a:gd name="connsiteY10" fmla="*/ 84891 h 90096"/>
                <a:gd name="connsiteX11" fmla="*/ 21423 w 30032"/>
                <a:gd name="connsiteY11" fmla="*/ 12814 h 90096"/>
                <a:gd name="connsiteX12" fmla="*/ 12814 w 30032"/>
                <a:gd name="connsiteY12" fmla="*/ 12814 h 90096"/>
                <a:gd name="connsiteX13" fmla="*/ 12814 w 30032"/>
                <a:gd name="connsiteY13" fmla="*/ 848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334" y="97705"/>
                    <a:pt x="27830" y="97705"/>
                  </a:cubicBezTo>
                  <a:close/>
                  <a:moveTo>
                    <a:pt x="12814" y="84891"/>
                  </a:moveTo>
                  <a:lnTo>
                    <a:pt x="21423" y="84891"/>
                  </a:lnTo>
                  <a:lnTo>
                    <a:pt x="21423" y="12814"/>
                  </a:lnTo>
                  <a:lnTo>
                    <a:pt x="12814" y="12814"/>
                  </a:lnTo>
                  <a:lnTo>
                    <a:pt x="12814" y="848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3510BCAD-575B-46B9-8A61-5837CBAAF97B}"/>
                </a:ext>
              </a:extLst>
            </p:cNvPr>
            <p:cNvSpPr/>
            <p:nvPr/>
          </p:nvSpPr>
          <p:spPr>
            <a:xfrm>
              <a:off x="1710808" y="3989386"/>
              <a:ext cx="30032" cy="90097"/>
            </a:xfrm>
            <a:custGeom>
              <a:avLst/>
              <a:gdLst>
                <a:gd name="connsiteX0" fmla="*/ 27830 w 30032"/>
                <a:gd name="connsiteY0" fmla="*/ 97705 h 90096"/>
                <a:gd name="connsiteX1" fmla="*/ 6407 w 30032"/>
                <a:gd name="connsiteY1" fmla="*/ 97705 h 90096"/>
                <a:gd name="connsiteX2" fmla="*/ 0 w 30032"/>
                <a:gd name="connsiteY2" fmla="*/ 91298 h 90096"/>
                <a:gd name="connsiteX3" fmla="*/ 0 w 30032"/>
                <a:gd name="connsiteY3" fmla="*/ 6407 h 90096"/>
                <a:gd name="connsiteX4" fmla="*/ 6407 w 30032"/>
                <a:gd name="connsiteY4" fmla="*/ 0 h 90096"/>
                <a:gd name="connsiteX5" fmla="*/ 27830 w 30032"/>
                <a:gd name="connsiteY5" fmla="*/ 0 h 90096"/>
                <a:gd name="connsiteX6" fmla="*/ 34237 w 30032"/>
                <a:gd name="connsiteY6" fmla="*/ 6407 h 90096"/>
                <a:gd name="connsiteX7" fmla="*/ 34237 w 30032"/>
                <a:gd name="connsiteY7" fmla="*/ 91298 h 90096"/>
                <a:gd name="connsiteX8" fmla="*/ 27830 w 30032"/>
                <a:gd name="connsiteY8" fmla="*/ 97705 h 90096"/>
                <a:gd name="connsiteX9" fmla="*/ 12814 w 30032"/>
                <a:gd name="connsiteY9" fmla="*/ 84891 h 90096"/>
                <a:gd name="connsiteX10" fmla="*/ 21423 w 30032"/>
                <a:gd name="connsiteY10" fmla="*/ 84891 h 90096"/>
                <a:gd name="connsiteX11" fmla="*/ 21423 w 30032"/>
                <a:gd name="connsiteY11" fmla="*/ 12814 h 90096"/>
                <a:gd name="connsiteX12" fmla="*/ 12814 w 30032"/>
                <a:gd name="connsiteY12" fmla="*/ 12814 h 90096"/>
                <a:gd name="connsiteX13" fmla="*/ 12814 w 30032"/>
                <a:gd name="connsiteY13" fmla="*/ 84891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90096">
                  <a:moveTo>
                    <a:pt x="27830" y="97705"/>
                  </a:moveTo>
                  <a:lnTo>
                    <a:pt x="6407" y="97705"/>
                  </a:lnTo>
                  <a:cubicBezTo>
                    <a:pt x="2903" y="97705"/>
                    <a:pt x="0" y="94802"/>
                    <a:pt x="0" y="9129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30" y="0"/>
                  </a:lnTo>
                  <a:cubicBezTo>
                    <a:pt x="31334" y="0"/>
                    <a:pt x="34237" y="2903"/>
                    <a:pt x="34237" y="6407"/>
                  </a:cubicBezTo>
                  <a:lnTo>
                    <a:pt x="34237" y="91298"/>
                  </a:lnTo>
                  <a:cubicBezTo>
                    <a:pt x="34237" y="94802"/>
                    <a:pt x="31334" y="97705"/>
                    <a:pt x="27830" y="97705"/>
                  </a:cubicBezTo>
                  <a:close/>
                  <a:moveTo>
                    <a:pt x="12814" y="84891"/>
                  </a:moveTo>
                  <a:lnTo>
                    <a:pt x="21423" y="84891"/>
                  </a:lnTo>
                  <a:lnTo>
                    <a:pt x="21423" y="12814"/>
                  </a:lnTo>
                  <a:lnTo>
                    <a:pt x="12814" y="12814"/>
                  </a:lnTo>
                  <a:lnTo>
                    <a:pt x="12814" y="8489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9E545446-6F7D-4F07-ABCC-F475C43B4B4B}"/>
                </a:ext>
              </a:extLst>
            </p:cNvPr>
            <p:cNvSpPr/>
            <p:nvPr/>
          </p:nvSpPr>
          <p:spPr>
            <a:xfrm>
              <a:off x="2052575" y="4043744"/>
              <a:ext cx="10011" cy="40043"/>
            </a:xfrm>
            <a:custGeom>
              <a:avLst/>
              <a:gdLst>
                <a:gd name="connsiteX0" fmla="*/ 6407 w 10010"/>
                <a:gd name="connsiteY0" fmla="*/ 43346 h 40042"/>
                <a:gd name="connsiteX1" fmla="*/ 0 w 10010"/>
                <a:gd name="connsiteY1" fmla="*/ 36940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36940 h 40042"/>
                <a:gd name="connsiteX6" fmla="*/ 6407 w 10010"/>
                <a:gd name="connsiteY6" fmla="*/ 43346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3346"/>
                  </a:moveTo>
                  <a:cubicBezTo>
                    <a:pt x="2903" y="43346"/>
                    <a:pt x="0" y="40444"/>
                    <a:pt x="0" y="3694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6940"/>
                  </a:lnTo>
                  <a:cubicBezTo>
                    <a:pt x="12814" y="40444"/>
                    <a:pt x="9911" y="43346"/>
                    <a:pt x="6407" y="4334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CFBBDE1D-A6F6-42ED-B27A-D63D483D19C1}"/>
                </a:ext>
              </a:extLst>
            </p:cNvPr>
            <p:cNvSpPr/>
            <p:nvPr/>
          </p:nvSpPr>
          <p:spPr>
            <a:xfrm>
              <a:off x="1967284" y="3958653"/>
              <a:ext cx="330355" cy="260279"/>
            </a:xfrm>
            <a:custGeom>
              <a:avLst/>
              <a:gdLst>
                <a:gd name="connsiteX0" fmla="*/ 278799 w 330354"/>
                <a:gd name="connsiteY0" fmla="*/ 268989 h 260279"/>
                <a:gd name="connsiteX1" fmla="*/ 54358 w 330354"/>
                <a:gd name="connsiteY1" fmla="*/ 268989 h 260279"/>
                <a:gd name="connsiteX2" fmla="*/ 0 w 330354"/>
                <a:gd name="connsiteY2" fmla="*/ 214630 h 260279"/>
                <a:gd name="connsiteX3" fmla="*/ 0 w 330354"/>
                <a:gd name="connsiteY3" fmla="*/ 6507 h 260279"/>
                <a:gd name="connsiteX4" fmla="*/ 6407 w 330354"/>
                <a:gd name="connsiteY4" fmla="*/ 100 h 260279"/>
                <a:gd name="connsiteX5" fmla="*/ 12814 w 330354"/>
                <a:gd name="connsiteY5" fmla="*/ 6507 h 260279"/>
                <a:gd name="connsiteX6" fmla="*/ 12814 w 330354"/>
                <a:gd name="connsiteY6" fmla="*/ 214630 h 260279"/>
                <a:gd name="connsiteX7" fmla="*/ 54358 w 330354"/>
                <a:gd name="connsiteY7" fmla="*/ 256175 h 260279"/>
                <a:gd name="connsiteX8" fmla="*/ 278799 w 330354"/>
                <a:gd name="connsiteY8" fmla="*/ 256175 h 260279"/>
                <a:gd name="connsiteX9" fmla="*/ 320344 w 330354"/>
                <a:gd name="connsiteY9" fmla="*/ 214630 h 260279"/>
                <a:gd name="connsiteX10" fmla="*/ 320344 w 330354"/>
                <a:gd name="connsiteY10" fmla="*/ 6407 h 260279"/>
                <a:gd name="connsiteX11" fmla="*/ 326751 w 330354"/>
                <a:gd name="connsiteY11" fmla="*/ 0 h 260279"/>
                <a:gd name="connsiteX12" fmla="*/ 333158 w 330354"/>
                <a:gd name="connsiteY12" fmla="*/ 6407 h 260279"/>
                <a:gd name="connsiteX13" fmla="*/ 333158 w 330354"/>
                <a:gd name="connsiteY13" fmla="*/ 214630 h 260279"/>
                <a:gd name="connsiteX14" fmla="*/ 278799 w 330354"/>
                <a:gd name="connsiteY14" fmla="*/ 268989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0354" h="260279">
                  <a:moveTo>
                    <a:pt x="278799" y="268989"/>
                  </a:moveTo>
                  <a:lnTo>
                    <a:pt x="54358" y="268989"/>
                  </a:lnTo>
                  <a:cubicBezTo>
                    <a:pt x="24426" y="268989"/>
                    <a:pt x="0" y="244562"/>
                    <a:pt x="0" y="214630"/>
                  </a:cubicBezTo>
                  <a:lnTo>
                    <a:pt x="0" y="6507"/>
                  </a:lnTo>
                  <a:cubicBezTo>
                    <a:pt x="0" y="3003"/>
                    <a:pt x="2903" y="100"/>
                    <a:pt x="6407" y="100"/>
                  </a:cubicBezTo>
                  <a:cubicBezTo>
                    <a:pt x="9911" y="100"/>
                    <a:pt x="12814" y="3003"/>
                    <a:pt x="12814" y="6507"/>
                  </a:cubicBezTo>
                  <a:lnTo>
                    <a:pt x="12814" y="214630"/>
                  </a:lnTo>
                  <a:cubicBezTo>
                    <a:pt x="12814" y="237555"/>
                    <a:pt x="31434" y="256175"/>
                    <a:pt x="54358" y="256175"/>
                  </a:cubicBezTo>
                  <a:lnTo>
                    <a:pt x="278799" y="256175"/>
                  </a:lnTo>
                  <a:cubicBezTo>
                    <a:pt x="301724" y="256175"/>
                    <a:pt x="320344" y="237555"/>
                    <a:pt x="320344" y="214630"/>
                  </a:cubicBezTo>
                  <a:lnTo>
                    <a:pt x="320344" y="6407"/>
                  </a:lnTo>
                  <a:cubicBezTo>
                    <a:pt x="320344" y="2903"/>
                    <a:pt x="323247" y="0"/>
                    <a:pt x="326751" y="0"/>
                  </a:cubicBezTo>
                  <a:cubicBezTo>
                    <a:pt x="330255" y="0"/>
                    <a:pt x="333158" y="2903"/>
                    <a:pt x="333158" y="6407"/>
                  </a:cubicBezTo>
                  <a:lnTo>
                    <a:pt x="333158" y="214630"/>
                  </a:lnTo>
                  <a:cubicBezTo>
                    <a:pt x="333158" y="244562"/>
                    <a:pt x="308731" y="268989"/>
                    <a:pt x="278799" y="26898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E78A3178-45DE-4ADB-A1AC-4AFDAA779BDB}"/>
                </a:ext>
              </a:extLst>
            </p:cNvPr>
            <p:cNvSpPr/>
            <p:nvPr/>
          </p:nvSpPr>
          <p:spPr>
            <a:xfrm>
              <a:off x="1948337" y="3795178"/>
              <a:ext cx="370398" cy="190204"/>
            </a:xfrm>
            <a:custGeom>
              <a:avLst/>
              <a:gdLst>
                <a:gd name="connsiteX0" fmla="*/ 364717 w 370397"/>
                <a:gd name="connsiteY0" fmla="*/ 195710 h 190204"/>
                <a:gd name="connsiteX1" fmla="*/ 360112 w 370397"/>
                <a:gd name="connsiteY1" fmla="*/ 193808 h 190204"/>
                <a:gd name="connsiteX2" fmla="*/ 185525 w 370397"/>
                <a:gd name="connsiteY2" fmla="*/ 15517 h 190204"/>
                <a:gd name="connsiteX3" fmla="*/ 10937 w 370397"/>
                <a:gd name="connsiteY3" fmla="*/ 193808 h 190204"/>
                <a:gd name="connsiteX4" fmla="*/ 1928 w 370397"/>
                <a:gd name="connsiteY4" fmla="*/ 193908 h 190204"/>
                <a:gd name="connsiteX5" fmla="*/ 1828 w 370397"/>
                <a:gd name="connsiteY5" fmla="*/ 184898 h 190204"/>
                <a:gd name="connsiteX6" fmla="*/ 181020 w 370397"/>
                <a:gd name="connsiteY6" fmla="*/ 1902 h 190204"/>
                <a:gd name="connsiteX7" fmla="*/ 185625 w 370397"/>
                <a:gd name="connsiteY7" fmla="*/ 0 h 190204"/>
                <a:gd name="connsiteX8" fmla="*/ 185625 w 370397"/>
                <a:gd name="connsiteY8" fmla="*/ 0 h 190204"/>
                <a:gd name="connsiteX9" fmla="*/ 190230 w 370397"/>
                <a:gd name="connsiteY9" fmla="*/ 1902 h 190204"/>
                <a:gd name="connsiteX10" fmla="*/ 369322 w 370397"/>
                <a:gd name="connsiteY10" fmla="*/ 184898 h 190204"/>
                <a:gd name="connsiteX11" fmla="*/ 369222 w 370397"/>
                <a:gd name="connsiteY11" fmla="*/ 194008 h 190204"/>
                <a:gd name="connsiteX12" fmla="*/ 364717 w 370397"/>
                <a:gd name="connsiteY12" fmla="*/ 195710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0397" h="190204">
                  <a:moveTo>
                    <a:pt x="364717" y="195710"/>
                  </a:moveTo>
                  <a:cubicBezTo>
                    <a:pt x="363015" y="195710"/>
                    <a:pt x="361414" y="195110"/>
                    <a:pt x="360112" y="193808"/>
                  </a:cubicBezTo>
                  <a:lnTo>
                    <a:pt x="185525" y="15517"/>
                  </a:lnTo>
                  <a:lnTo>
                    <a:pt x="10937" y="193808"/>
                  </a:lnTo>
                  <a:cubicBezTo>
                    <a:pt x="8435" y="196311"/>
                    <a:pt x="4431" y="196411"/>
                    <a:pt x="1928" y="193908"/>
                  </a:cubicBezTo>
                  <a:cubicBezTo>
                    <a:pt x="-575" y="191406"/>
                    <a:pt x="-675" y="187401"/>
                    <a:pt x="1828" y="184898"/>
                  </a:cubicBezTo>
                  <a:lnTo>
                    <a:pt x="181020" y="1902"/>
                  </a:lnTo>
                  <a:cubicBezTo>
                    <a:pt x="182221" y="701"/>
                    <a:pt x="183923" y="0"/>
                    <a:pt x="185625" y="0"/>
                  </a:cubicBezTo>
                  <a:lnTo>
                    <a:pt x="185625" y="0"/>
                  </a:lnTo>
                  <a:cubicBezTo>
                    <a:pt x="187327" y="0"/>
                    <a:pt x="189029" y="701"/>
                    <a:pt x="190230" y="1902"/>
                  </a:cubicBezTo>
                  <a:lnTo>
                    <a:pt x="369322" y="184898"/>
                  </a:lnTo>
                  <a:cubicBezTo>
                    <a:pt x="371825" y="187401"/>
                    <a:pt x="371725" y="191506"/>
                    <a:pt x="369222" y="194008"/>
                  </a:cubicBezTo>
                  <a:cubicBezTo>
                    <a:pt x="367921" y="195110"/>
                    <a:pt x="366319" y="195710"/>
                    <a:pt x="364717" y="19571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E4A68FED-AC8F-48FD-A61C-5F95112B3BE2}"/>
                </a:ext>
              </a:extLst>
            </p:cNvPr>
            <p:cNvSpPr/>
            <p:nvPr/>
          </p:nvSpPr>
          <p:spPr>
            <a:xfrm>
              <a:off x="1904991" y="3751130"/>
              <a:ext cx="450484" cy="230247"/>
            </a:xfrm>
            <a:custGeom>
              <a:avLst/>
              <a:gdLst>
                <a:gd name="connsiteX0" fmla="*/ 6433 w 450483"/>
                <a:gd name="connsiteY0" fmla="*/ 239758 h 230247"/>
                <a:gd name="connsiteX1" fmla="*/ 1928 w 450483"/>
                <a:gd name="connsiteY1" fmla="*/ 237956 h 230247"/>
                <a:gd name="connsiteX2" fmla="*/ 1828 w 450483"/>
                <a:gd name="connsiteY2" fmla="*/ 228846 h 230247"/>
                <a:gd name="connsiteX3" fmla="*/ 224166 w 450483"/>
                <a:gd name="connsiteY3" fmla="*/ 1902 h 230247"/>
                <a:gd name="connsiteX4" fmla="*/ 228671 w 450483"/>
                <a:gd name="connsiteY4" fmla="*/ 0 h 230247"/>
                <a:gd name="connsiteX5" fmla="*/ 233376 w 450483"/>
                <a:gd name="connsiteY5" fmla="*/ 1902 h 230247"/>
                <a:gd name="connsiteX6" fmla="*/ 455715 w 450483"/>
                <a:gd name="connsiteY6" fmla="*/ 228946 h 230247"/>
                <a:gd name="connsiteX7" fmla="*/ 457517 w 450483"/>
                <a:gd name="connsiteY7" fmla="*/ 233451 h 230247"/>
                <a:gd name="connsiteX8" fmla="*/ 451110 w 450483"/>
                <a:gd name="connsiteY8" fmla="*/ 239958 h 230247"/>
                <a:gd name="connsiteX9" fmla="*/ 445905 w 450483"/>
                <a:gd name="connsiteY9" fmla="*/ 237355 h 230247"/>
                <a:gd name="connsiteX10" fmla="*/ 228671 w 450483"/>
                <a:gd name="connsiteY10" fmla="*/ 15617 h 230247"/>
                <a:gd name="connsiteX11" fmla="*/ 10837 w 450483"/>
                <a:gd name="connsiteY11" fmla="*/ 238056 h 230247"/>
                <a:gd name="connsiteX12" fmla="*/ 6433 w 450483"/>
                <a:gd name="connsiteY12" fmla="*/ 239758 h 23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0483" h="230247">
                  <a:moveTo>
                    <a:pt x="6433" y="239758"/>
                  </a:moveTo>
                  <a:cubicBezTo>
                    <a:pt x="4831" y="239758"/>
                    <a:pt x="3229" y="239157"/>
                    <a:pt x="1928" y="237956"/>
                  </a:cubicBezTo>
                  <a:cubicBezTo>
                    <a:pt x="-575" y="235453"/>
                    <a:pt x="-675" y="231448"/>
                    <a:pt x="1828" y="228846"/>
                  </a:cubicBezTo>
                  <a:lnTo>
                    <a:pt x="224166" y="1902"/>
                  </a:lnTo>
                  <a:cubicBezTo>
                    <a:pt x="225368" y="701"/>
                    <a:pt x="226969" y="0"/>
                    <a:pt x="228671" y="0"/>
                  </a:cubicBezTo>
                  <a:cubicBezTo>
                    <a:pt x="230573" y="0"/>
                    <a:pt x="232175" y="601"/>
                    <a:pt x="233376" y="1902"/>
                  </a:cubicBezTo>
                  <a:lnTo>
                    <a:pt x="455715" y="228946"/>
                  </a:lnTo>
                  <a:cubicBezTo>
                    <a:pt x="456916" y="230147"/>
                    <a:pt x="457517" y="231749"/>
                    <a:pt x="457517" y="233451"/>
                  </a:cubicBezTo>
                  <a:cubicBezTo>
                    <a:pt x="457517" y="236955"/>
                    <a:pt x="454614" y="239958"/>
                    <a:pt x="451110" y="239958"/>
                  </a:cubicBezTo>
                  <a:cubicBezTo>
                    <a:pt x="449008" y="239958"/>
                    <a:pt x="447106" y="238957"/>
                    <a:pt x="445905" y="237355"/>
                  </a:cubicBezTo>
                  <a:lnTo>
                    <a:pt x="228671" y="15617"/>
                  </a:lnTo>
                  <a:lnTo>
                    <a:pt x="10837" y="238056"/>
                  </a:lnTo>
                  <a:cubicBezTo>
                    <a:pt x="9836" y="239057"/>
                    <a:pt x="8134" y="239758"/>
                    <a:pt x="6433" y="23975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75BD30C5-59F3-422D-984B-0BF0D66D7334}"/>
                </a:ext>
              </a:extLst>
            </p:cNvPr>
            <p:cNvSpPr/>
            <p:nvPr/>
          </p:nvSpPr>
          <p:spPr>
            <a:xfrm>
              <a:off x="2306648" y="3978074"/>
              <a:ext cx="50054" cy="10011"/>
            </a:xfrm>
            <a:custGeom>
              <a:avLst/>
              <a:gdLst>
                <a:gd name="connsiteX0" fmla="*/ 49553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9553 w 50053"/>
                <a:gd name="connsiteY4" fmla="*/ 0 h 10010"/>
                <a:gd name="connsiteX5" fmla="*/ 55960 w 50053"/>
                <a:gd name="connsiteY5" fmla="*/ 6407 h 10010"/>
                <a:gd name="connsiteX6" fmla="*/ 49553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955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9553" y="0"/>
                  </a:lnTo>
                  <a:cubicBezTo>
                    <a:pt x="53057" y="0"/>
                    <a:pt x="55960" y="2903"/>
                    <a:pt x="55960" y="6407"/>
                  </a:cubicBezTo>
                  <a:cubicBezTo>
                    <a:pt x="55960" y="9911"/>
                    <a:pt x="53157" y="12814"/>
                    <a:pt x="4955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9CF286E8-8440-4D3F-9CD5-51B2CD955C19}"/>
                </a:ext>
              </a:extLst>
            </p:cNvPr>
            <p:cNvSpPr/>
            <p:nvPr/>
          </p:nvSpPr>
          <p:spPr>
            <a:xfrm>
              <a:off x="1905017" y="3978074"/>
              <a:ext cx="50054" cy="10011"/>
            </a:xfrm>
            <a:custGeom>
              <a:avLst/>
              <a:gdLst>
                <a:gd name="connsiteX0" fmla="*/ 49753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9753 w 50053"/>
                <a:gd name="connsiteY4" fmla="*/ 0 h 10010"/>
                <a:gd name="connsiteX5" fmla="*/ 56160 w 50053"/>
                <a:gd name="connsiteY5" fmla="*/ 6407 h 10010"/>
                <a:gd name="connsiteX6" fmla="*/ 49753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975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9753" y="0"/>
                  </a:lnTo>
                  <a:cubicBezTo>
                    <a:pt x="53257" y="0"/>
                    <a:pt x="56160" y="2903"/>
                    <a:pt x="56160" y="6407"/>
                  </a:cubicBezTo>
                  <a:cubicBezTo>
                    <a:pt x="56160" y="9911"/>
                    <a:pt x="53257" y="12814"/>
                    <a:pt x="4975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2322B0B4-4EA5-4598-B9F6-8056D3D8760C}"/>
                </a:ext>
              </a:extLst>
            </p:cNvPr>
            <p:cNvSpPr/>
            <p:nvPr/>
          </p:nvSpPr>
          <p:spPr>
            <a:xfrm>
              <a:off x="2244982" y="3800283"/>
              <a:ext cx="50054" cy="120129"/>
            </a:xfrm>
            <a:custGeom>
              <a:avLst/>
              <a:gdLst>
                <a:gd name="connsiteX0" fmla="*/ 49053 w 50053"/>
                <a:gd name="connsiteY0" fmla="*/ 120730 h 120128"/>
                <a:gd name="connsiteX1" fmla="*/ 42946 w 50053"/>
                <a:gd name="connsiteY1" fmla="*/ 120730 h 120128"/>
                <a:gd name="connsiteX2" fmla="*/ 36539 w 50053"/>
                <a:gd name="connsiteY2" fmla="*/ 114323 h 120128"/>
                <a:gd name="connsiteX3" fmla="*/ 42646 w 50053"/>
                <a:gd name="connsiteY3" fmla="*/ 107916 h 120128"/>
                <a:gd name="connsiteX4" fmla="*/ 42646 w 50053"/>
                <a:gd name="connsiteY4" fmla="*/ 12814 h 120128"/>
                <a:gd name="connsiteX5" fmla="*/ 12814 w 50053"/>
                <a:gd name="connsiteY5" fmla="*/ 12814 h 120128"/>
                <a:gd name="connsiteX6" fmla="*/ 12814 w 50053"/>
                <a:gd name="connsiteY6" fmla="*/ 77083 h 120128"/>
                <a:gd name="connsiteX7" fmla="*/ 6407 w 50053"/>
                <a:gd name="connsiteY7" fmla="*/ 83490 h 120128"/>
                <a:gd name="connsiteX8" fmla="*/ 0 w 50053"/>
                <a:gd name="connsiteY8" fmla="*/ 77083 h 120128"/>
                <a:gd name="connsiteX9" fmla="*/ 0 w 50053"/>
                <a:gd name="connsiteY9" fmla="*/ 6407 h 120128"/>
                <a:gd name="connsiteX10" fmla="*/ 6407 w 50053"/>
                <a:gd name="connsiteY10" fmla="*/ 0 h 120128"/>
                <a:gd name="connsiteX11" fmla="*/ 49053 w 50053"/>
                <a:gd name="connsiteY11" fmla="*/ 0 h 120128"/>
                <a:gd name="connsiteX12" fmla="*/ 55459 w 50053"/>
                <a:gd name="connsiteY12" fmla="*/ 6407 h 120128"/>
                <a:gd name="connsiteX13" fmla="*/ 55459 w 50053"/>
                <a:gd name="connsiteY13" fmla="*/ 114323 h 120128"/>
                <a:gd name="connsiteX14" fmla="*/ 49053 w 50053"/>
                <a:gd name="connsiteY14" fmla="*/ 120730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053" h="120128">
                  <a:moveTo>
                    <a:pt x="49053" y="120730"/>
                  </a:moveTo>
                  <a:lnTo>
                    <a:pt x="42946" y="120730"/>
                  </a:lnTo>
                  <a:cubicBezTo>
                    <a:pt x="39442" y="120730"/>
                    <a:pt x="36539" y="117826"/>
                    <a:pt x="36539" y="114323"/>
                  </a:cubicBezTo>
                  <a:cubicBezTo>
                    <a:pt x="36539" y="110919"/>
                    <a:pt x="39242" y="108016"/>
                    <a:pt x="42646" y="107916"/>
                  </a:cubicBezTo>
                  <a:lnTo>
                    <a:pt x="42646" y="12814"/>
                  </a:lnTo>
                  <a:lnTo>
                    <a:pt x="12814" y="12814"/>
                  </a:lnTo>
                  <a:lnTo>
                    <a:pt x="12814" y="77083"/>
                  </a:lnTo>
                  <a:cubicBezTo>
                    <a:pt x="12814" y="80587"/>
                    <a:pt x="9911" y="83490"/>
                    <a:pt x="6407" y="83490"/>
                  </a:cubicBezTo>
                  <a:cubicBezTo>
                    <a:pt x="2903" y="83490"/>
                    <a:pt x="0" y="80587"/>
                    <a:pt x="0" y="7708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9053" y="0"/>
                  </a:lnTo>
                  <a:cubicBezTo>
                    <a:pt x="52556" y="0"/>
                    <a:pt x="55459" y="2903"/>
                    <a:pt x="55459" y="6407"/>
                  </a:cubicBezTo>
                  <a:lnTo>
                    <a:pt x="55459" y="114323"/>
                  </a:lnTo>
                  <a:cubicBezTo>
                    <a:pt x="55459" y="117826"/>
                    <a:pt x="52556" y="120730"/>
                    <a:pt x="49053" y="12073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A71491DE-65FE-4AA5-9698-34CEF9957112}"/>
                </a:ext>
              </a:extLst>
            </p:cNvPr>
            <p:cNvSpPr/>
            <p:nvPr/>
          </p:nvSpPr>
          <p:spPr>
            <a:xfrm>
              <a:off x="2014334" y="4043744"/>
              <a:ext cx="80086" cy="180193"/>
            </a:xfrm>
            <a:custGeom>
              <a:avLst/>
              <a:gdLst>
                <a:gd name="connsiteX0" fmla="*/ 83289 w 80085"/>
                <a:gd name="connsiteY0" fmla="*/ 183897 h 180193"/>
                <a:gd name="connsiteX1" fmla="*/ 6407 w 80085"/>
                <a:gd name="connsiteY1" fmla="*/ 183897 h 180193"/>
                <a:gd name="connsiteX2" fmla="*/ 0 w 80085"/>
                <a:gd name="connsiteY2" fmla="*/ 177491 h 180193"/>
                <a:gd name="connsiteX3" fmla="*/ 0 w 80085"/>
                <a:gd name="connsiteY3" fmla="*/ 6407 h 180193"/>
                <a:gd name="connsiteX4" fmla="*/ 6407 w 80085"/>
                <a:gd name="connsiteY4" fmla="*/ 0 h 180193"/>
                <a:gd name="connsiteX5" fmla="*/ 83289 w 80085"/>
                <a:gd name="connsiteY5" fmla="*/ 0 h 180193"/>
                <a:gd name="connsiteX6" fmla="*/ 89696 w 80085"/>
                <a:gd name="connsiteY6" fmla="*/ 6407 h 180193"/>
                <a:gd name="connsiteX7" fmla="*/ 89696 w 80085"/>
                <a:gd name="connsiteY7" fmla="*/ 177491 h 180193"/>
                <a:gd name="connsiteX8" fmla="*/ 83289 w 80085"/>
                <a:gd name="connsiteY8" fmla="*/ 183897 h 180193"/>
                <a:gd name="connsiteX9" fmla="*/ 12814 w 80085"/>
                <a:gd name="connsiteY9" fmla="*/ 171084 h 180193"/>
                <a:gd name="connsiteX10" fmla="*/ 76883 w 80085"/>
                <a:gd name="connsiteY10" fmla="*/ 171084 h 180193"/>
                <a:gd name="connsiteX11" fmla="*/ 76883 w 80085"/>
                <a:gd name="connsiteY11" fmla="*/ 12814 h 180193"/>
                <a:gd name="connsiteX12" fmla="*/ 12814 w 80085"/>
                <a:gd name="connsiteY12" fmla="*/ 12814 h 180193"/>
                <a:gd name="connsiteX13" fmla="*/ 12814 w 80085"/>
                <a:gd name="connsiteY13" fmla="*/ 171084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180193">
                  <a:moveTo>
                    <a:pt x="83289" y="183897"/>
                  </a:moveTo>
                  <a:lnTo>
                    <a:pt x="6407" y="183897"/>
                  </a:lnTo>
                  <a:cubicBezTo>
                    <a:pt x="2903" y="183897"/>
                    <a:pt x="0" y="180994"/>
                    <a:pt x="0" y="17749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83289" y="0"/>
                  </a:lnTo>
                  <a:cubicBezTo>
                    <a:pt x="86793" y="0"/>
                    <a:pt x="89696" y="2903"/>
                    <a:pt x="89696" y="6407"/>
                  </a:cubicBezTo>
                  <a:lnTo>
                    <a:pt x="89696" y="177491"/>
                  </a:lnTo>
                  <a:cubicBezTo>
                    <a:pt x="89696" y="180994"/>
                    <a:pt x="86793" y="183897"/>
                    <a:pt x="83289" y="183897"/>
                  </a:cubicBezTo>
                  <a:close/>
                  <a:moveTo>
                    <a:pt x="12814" y="171084"/>
                  </a:moveTo>
                  <a:lnTo>
                    <a:pt x="76883" y="171084"/>
                  </a:lnTo>
                  <a:lnTo>
                    <a:pt x="76883" y="12814"/>
                  </a:lnTo>
                  <a:lnTo>
                    <a:pt x="12814" y="12814"/>
                  </a:lnTo>
                  <a:lnTo>
                    <a:pt x="12814" y="17108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8EA06AC1-474B-4BC3-B8B1-2B795B86B792}"/>
                </a:ext>
              </a:extLst>
            </p:cNvPr>
            <p:cNvSpPr/>
            <p:nvPr/>
          </p:nvSpPr>
          <p:spPr>
            <a:xfrm>
              <a:off x="2154885" y="4043644"/>
              <a:ext cx="110118" cy="110118"/>
            </a:xfrm>
            <a:custGeom>
              <a:avLst/>
              <a:gdLst>
                <a:gd name="connsiteX0" fmla="*/ 106815 w 110118"/>
                <a:gd name="connsiteY0" fmla="*/ 113222 h 110118"/>
                <a:gd name="connsiteX1" fmla="*/ 6407 w 110118"/>
                <a:gd name="connsiteY1" fmla="*/ 113222 h 110118"/>
                <a:gd name="connsiteX2" fmla="*/ 0 w 110118"/>
                <a:gd name="connsiteY2" fmla="*/ 106815 h 110118"/>
                <a:gd name="connsiteX3" fmla="*/ 0 w 110118"/>
                <a:gd name="connsiteY3" fmla="*/ 6407 h 110118"/>
                <a:gd name="connsiteX4" fmla="*/ 6407 w 110118"/>
                <a:gd name="connsiteY4" fmla="*/ 0 h 110118"/>
                <a:gd name="connsiteX5" fmla="*/ 106815 w 110118"/>
                <a:gd name="connsiteY5" fmla="*/ 0 h 110118"/>
                <a:gd name="connsiteX6" fmla="*/ 113222 w 110118"/>
                <a:gd name="connsiteY6" fmla="*/ 6407 h 110118"/>
                <a:gd name="connsiteX7" fmla="*/ 113222 w 110118"/>
                <a:gd name="connsiteY7" fmla="*/ 106815 h 110118"/>
                <a:gd name="connsiteX8" fmla="*/ 106815 w 110118"/>
                <a:gd name="connsiteY8" fmla="*/ 113222 h 110118"/>
                <a:gd name="connsiteX9" fmla="*/ 12914 w 110118"/>
                <a:gd name="connsiteY9" fmla="*/ 100408 h 110118"/>
                <a:gd name="connsiteX10" fmla="*/ 100508 w 110118"/>
                <a:gd name="connsiteY10" fmla="*/ 100408 h 110118"/>
                <a:gd name="connsiteX11" fmla="*/ 100508 w 110118"/>
                <a:gd name="connsiteY11" fmla="*/ 12814 h 110118"/>
                <a:gd name="connsiteX12" fmla="*/ 12914 w 110118"/>
                <a:gd name="connsiteY12" fmla="*/ 12814 h 110118"/>
                <a:gd name="connsiteX13" fmla="*/ 12914 w 110118"/>
                <a:gd name="connsiteY13" fmla="*/ 100408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06815" y="113222"/>
                  </a:moveTo>
                  <a:lnTo>
                    <a:pt x="6407" y="113222"/>
                  </a:lnTo>
                  <a:cubicBezTo>
                    <a:pt x="2903" y="113222"/>
                    <a:pt x="0" y="110319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06815" y="0"/>
                  </a:lnTo>
                  <a:cubicBezTo>
                    <a:pt x="110318" y="0"/>
                    <a:pt x="113222" y="2903"/>
                    <a:pt x="113222" y="6407"/>
                  </a:cubicBezTo>
                  <a:lnTo>
                    <a:pt x="113222" y="106815"/>
                  </a:lnTo>
                  <a:cubicBezTo>
                    <a:pt x="113222" y="110319"/>
                    <a:pt x="110419" y="113222"/>
                    <a:pt x="106815" y="113222"/>
                  </a:cubicBezTo>
                  <a:close/>
                  <a:moveTo>
                    <a:pt x="12914" y="100408"/>
                  </a:moveTo>
                  <a:lnTo>
                    <a:pt x="100508" y="100408"/>
                  </a:lnTo>
                  <a:lnTo>
                    <a:pt x="100508" y="12814"/>
                  </a:lnTo>
                  <a:lnTo>
                    <a:pt x="12914" y="12814"/>
                  </a:lnTo>
                  <a:lnTo>
                    <a:pt x="12914" y="10040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7B11B012-AD43-4FA5-81AB-FD64E5030E5D}"/>
                </a:ext>
              </a:extLst>
            </p:cNvPr>
            <p:cNvSpPr/>
            <p:nvPr/>
          </p:nvSpPr>
          <p:spPr>
            <a:xfrm>
              <a:off x="2092518" y="3873261"/>
              <a:ext cx="80086" cy="80086"/>
            </a:xfrm>
            <a:custGeom>
              <a:avLst/>
              <a:gdLst>
                <a:gd name="connsiteX0" fmla="*/ 41344 w 80085"/>
                <a:gd name="connsiteY0" fmla="*/ 82689 h 80085"/>
                <a:gd name="connsiteX1" fmla="*/ 0 w 80085"/>
                <a:gd name="connsiteY1" fmla="*/ 41344 h 80085"/>
                <a:gd name="connsiteX2" fmla="*/ 41344 w 80085"/>
                <a:gd name="connsiteY2" fmla="*/ 0 h 80085"/>
                <a:gd name="connsiteX3" fmla="*/ 82689 w 80085"/>
                <a:gd name="connsiteY3" fmla="*/ 41344 h 80085"/>
                <a:gd name="connsiteX4" fmla="*/ 41344 w 80085"/>
                <a:gd name="connsiteY4" fmla="*/ 82689 h 80085"/>
                <a:gd name="connsiteX5" fmla="*/ 41344 w 80085"/>
                <a:gd name="connsiteY5" fmla="*/ 12814 h 80085"/>
                <a:gd name="connsiteX6" fmla="*/ 12814 w 80085"/>
                <a:gd name="connsiteY6" fmla="*/ 41344 h 80085"/>
                <a:gd name="connsiteX7" fmla="*/ 41344 w 80085"/>
                <a:gd name="connsiteY7" fmla="*/ 69875 h 80085"/>
                <a:gd name="connsiteX8" fmla="*/ 69875 w 80085"/>
                <a:gd name="connsiteY8" fmla="*/ 41344 h 80085"/>
                <a:gd name="connsiteX9" fmla="*/ 41344 w 80085"/>
                <a:gd name="connsiteY9" fmla="*/ 1281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085" h="80085">
                  <a:moveTo>
                    <a:pt x="41344" y="82689"/>
                  </a:moveTo>
                  <a:cubicBezTo>
                    <a:pt x="18520" y="82689"/>
                    <a:pt x="0" y="64169"/>
                    <a:pt x="0" y="41344"/>
                  </a:cubicBezTo>
                  <a:cubicBezTo>
                    <a:pt x="0" y="18520"/>
                    <a:pt x="18520" y="0"/>
                    <a:pt x="41344" y="0"/>
                  </a:cubicBezTo>
                  <a:cubicBezTo>
                    <a:pt x="64169" y="0"/>
                    <a:pt x="82689" y="18520"/>
                    <a:pt x="82689" y="41344"/>
                  </a:cubicBezTo>
                  <a:cubicBezTo>
                    <a:pt x="82689" y="64169"/>
                    <a:pt x="64169" y="82689"/>
                    <a:pt x="41344" y="82689"/>
                  </a:cubicBezTo>
                  <a:close/>
                  <a:moveTo>
                    <a:pt x="41344" y="12814"/>
                  </a:moveTo>
                  <a:cubicBezTo>
                    <a:pt x="25628" y="12814"/>
                    <a:pt x="12814" y="25627"/>
                    <a:pt x="12814" y="41344"/>
                  </a:cubicBezTo>
                  <a:cubicBezTo>
                    <a:pt x="12814" y="57061"/>
                    <a:pt x="25628" y="69875"/>
                    <a:pt x="41344" y="69875"/>
                  </a:cubicBezTo>
                  <a:cubicBezTo>
                    <a:pt x="57061" y="69875"/>
                    <a:pt x="69875" y="57061"/>
                    <a:pt x="69875" y="41344"/>
                  </a:cubicBezTo>
                  <a:cubicBezTo>
                    <a:pt x="69875" y="25627"/>
                    <a:pt x="57061" y="12814"/>
                    <a:pt x="4134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5178A4A4-9377-4823-A61F-5FCE31429DB6}"/>
                </a:ext>
              </a:extLst>
            </p:cNvPr>
            <p:cNvSpPr/>
            <p:nvPr/>
          </p:nvSpPr>
          <p:spPr>
            <a:xfrm>
              <a:off x="2205139" y="4043644"/>
              <a:ext cx="10011" cy="110118"/>
            </a:xfrm>
            <a:custGeom>
              <a:avLst/>
              <a:gdLst>
                <a:gd name="connsiteX0" fmla="*/ 6407 w 10010"/>
                <a:gd name="connsiteY0" fmla="*/ 113222 h 110118"/>
                <a:gd name="connsiteX1" fmla="*/ 0 w 10010"/>
                <a:gd name="connsiteY1" fmla="*/ 106815 h 110118"/>
                <a:gd name="connsiteX2" fmla="*/ 0 w 10010"/>
                <a:gd name="connsiteY2" fmla="*/ 6407 h 110118"/>
                <a:gd name="connsiteX3" fmla="*/ 6407 w 10010"/>
                <a:gd name="connsiteY3" fmla="*/ 0 h 110118"/>
                <a:gd name="connsiteX4" fmla="*/ 12814 w 10010"/>
                <a:gd name="connsiteY4" fmla="*/ 6407 h 110118"/>
                <a:gd name="connsiteX5" fmla="*/ 12814 w 10010"/>
                <a:gd name="connsiteY5" fmla="*/ 106815 h 110118"/>
                <a:gd name="connsiteX6" fmla="*/ 6407 w 10010"/>
                <a:gd name="connsiteY6" fmla="*/ 11322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10118">
                  <a:moveTo>
                    <a:pt x="6407" y="113222"/>
                  </a:moveTo>
                  <a:cubicBezTo>
                    <a:pt x="2903" y="113222"/>
                    <a:pt x="0" y="110319"/>
                    <a:pt x="0" y="10681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06815"/>
                  </a:lnTo>
                  <a:cubicBezTo>
                    <a:pt x="12814" y="110319"/>
                    <a:pt x="9911" y="113222"/>
                    <a:pt x="6407" y="11322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3781C450-CDA1-4E78-8A99-876B0D0578C8}"/>
                </a:ext>
              </a:extLst>
            </p:cNvPr>
            <p:cNvSpPr/>
            <p:nvPr/>
          </p:nvSpPr>
          <p:spPr>
            <a:xfrm>
              <a:off x="2154885" y="4093898"/>
              <a:ext cx="110118" cy="10011"/>
            </a:xfrm>
            <a:custGeom>
              <a:avLst/>
              <a:gdLst>
                <a:gd name="connsiteX0" fmla="*/ 106815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6815 w 110118"/>
                <a:gd name="connsiteY4" fmla="*/ 0 h 10010"/>
                <a:gd name="connsiteX5" fmla="*/ 113222 w 110118"/>
                <a:gd name="connsiteY5" fmla="*/ 6407 h 10010"/>
                <a:gd name="connsiteX6" fmla="*/ 106815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681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6815" y="0"/>
                  </a:lnTo>
                  <a:cubicBezTo>
                    <a:pt x="110318" y="0"/>
                    <a:pt x="113222" y="2903"/>
                    <a:pt x="113222" y="6407"/>
                  </a:cubicBezTo>
                  <a:cubicBezTo>
                    <a:pt x="113222" y="9911"/>
                    <a:pt x="110419" y="12814"/>
                    <a:pt x="1068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4" name="Group 2103">
            <a:extLst>
              <a:ext uri="{FF2B5EF4-FFF2-40B4-BE49-F238E27FC236}">
                <a16:creationId xmlns:a16="http://schemas.microsoft.com/office/drawing/2014/main" id="{012125A9-AC7D-47E5-A28B-D0AC24050014}"/>
              </a:ext>
            </a:extLst>
          </p:cNvPr>
          <p:cNvGrpSpPr/>
          <p:nvPr/>
        </p:nvGrpSpPr>
        <p:grpSpPr>
          <a:xfrm>
            <a:off x="2899885" y="3680254"/>
            <a:ext cx="570613" cy="558399"/>
            <a:chOff x="2899885" y="3680254"/>
            <a:chExt cx="570613" cy="558399"/>
          </a:xfrm>
          <a:solidFill>
            <a:srgbClr val="FFFFFF"/>
          </a:solidFill>
        </p:grpSpPr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5B384C9F-64DC-412A-B30A-488E29EB80B7}"/>
                </a:ext>
              </a:extLst>
            </p:cNvPr>
            <p:cNvSpPr/>
            <p:nvPr/>
          </p:nvSpPr>
          <p:spPr>
            <a:xfrm>
              <a:off x="3411234" y="3779260"/>
              <a:ext cx="10011" cy="410441"/>
            </a:xfrm>
            <a:custGeom>
              <a:avLst/>
              <a:gdLst>
                <a:gd name="connsiteX0" fmla="*/ 6407 w 10010"/>
                <a:gd name="connsiteY0" fmla="*/ 418349 h 410440"/>
                <a:gd name="connsiteX1" fmla="*/ 0 w 10010"/>
                <a:gd name="connsiteY1" fmla="*/ 411942 h 410440"/>
                <a:gd name="connsiteX2" fmla="*/ 0 w 10010"/>
                <a:gd name="connsiteY2" fmla="*/ 6407 h 410440"/>
                <a:gd name="connsiteX3" fmla="*/ 6407 w 10010"/>
                <a:gd name="connsiteY3" fmla="*/ 0 h 410440"/>
                <a:gd name="connsiteX4" fmla="*/ 12814 w 10010"/>
                <a:gd name="connsiteY4" fmla="*/ 6407 h 410440"/>
                <a:gd name="connsiteX5" fmla="*/ 12814 w 10010"/>
                <a:gd name="connsiteY5" fmla="*/ 411942 h 410440"/>
                <a:gd name="connsiteX6" fmla="*/ 6407 w 10010"/>
                <a:gd name="connsiteY6" fmla="*/ 418349 h 41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10440">
                  <a:moveTo>
                    <a:pt x="6407" y="418349"/>
                  </a:moveTo>
                  <a:cubicBezTo>
                    <a:pt x="2903" y="418349"/>
                    <a:pt x="0" y="415446"/>
                    <a:pt x="0" y="41194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11942"/>
                  </a:lnTo>
                  <a:cubicBezTo>
                    <a:pt x="12814" y="415446"/>
                    <a:pt x="9911" y="418349"/>
                    <a:pt x="6407" y="41834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60585F40-24DB-443E-A19D-A9A96EF4122D}"/>
                </a:ext>
              </a:extLst>
            </p:cNvPr>
            <p:cNvSpPr/>
            <p:nvPr/>
          </p:nvSpPr>
          <p:spPr>
            <a:xfrm>
              <a:off x="2952641" y="3779260"/>
              <a:ext cx="10011" cy="410441"/>
            </a:xfrm>
            <a:custGeom>
              <a:avLst/>
              <a:gdLst>
                <a:gd name="connsiteX0" fmla="*/ 6407 w 10010"/>
                <a:gd name="connsiteY0" fmla="*/ 418349 h 410440"/>
                <a:gd name="connsiteX1" fmla="*/ 0 w 10010"/>
                <a:gd name="connsiteY1" fmla="*/ 411942 h 410440"/>
                <a:gd name="connsiteX2" fmla="*/ 0 w 10010"/>
                <a:gd name="connsiteY2" fmla="*/ 6407 h 410440"/>
                <a:gd name="connsiteX3" fmla="*/ 6407 w 10010"/>
                <a:gd name="connsiteY3" fmla="*/ 0 h 410440"/>
                <a:gd name="connsiteX4" fmla="*/ 12814 w 10010"/>
                <a:gd name="connsiteY4" fmla="*/ 6407 h 410440"/>
                <a:gd name="connsiteX5" fmla="*/ 12814 w 10010"/>
                <a:gd name="connsiteY5" fmla="*/ 411942 h 410440"/>
                <a:gd name="connsiteX6" fmla="*/ 6407 w 10010"/>
                <a:gd name="connsiteY6" fmla="*/ 418349 h 41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10440">
                  <a:moveTo>
                    <a:pt x="6407" y="418349"/>
                  </a:moveTo>
                  <a:cubicBezTo>
                    <a:pt x="2903" y="418349"/>
                    <a:pt x="0" y="415446"/>
                    <a:pt x="0" y="41194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11942"/>
                  </a:lnTo>
                  <a:cubicBezTo>
                    <a:pt x="12814" y="415446"/>
                    <a:pt x="9911" y="418349"/>
                    <a:pt x="6407" y="41834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672C215-096E-4F2C-824F-56C95EC42CE2}"/>
                </a:ext>
              </a:extLst>
            </p:cNvPr>
            <p:cNvSpPr/>
            <p:nvPr/>
          </p:nvSpPr>
          <p:spPr>
            <a:xfrm>
              <a:off x="2952742" y="4227241"/>
              <a:ext cx="470505" cy="10011"/>
            </a:xfrm>
            <a:custGeom>
              <a:avLst/>
              <a:gdLst>
                <a:gd name="connsiteX0" fmla="*/ 464899 w 470505"/>
                <a:gd name="connsiteY0" fmla="*/ 12814 h 10010"/>
                <a:gd name="connsiteX1" fmla="*/ 6407 w 470505"/>
                <a:gd name="connsiteY1" fmla="*/ 12814 h 10010"/>
                <a:gd name="connsiteX2" fmla="*/ 0 w 470505"/>
                <a:gd name="connsiteY2" fmla="*/ 6407 h 10010"/>
                <a:gd name="connsiteX3" fmla="*/ 6407 w 470505"/>
                <a:gd name="connsiteY3" fmla="*/ 0 h 10010"/>
                <a:gd name="connsiteX4" fmla="*/ 464899 w 470505"/>
                <a:gd name="connsiteY4" fmla="*/ 0 h 10010"/>
                <a:gd name="connsiteX5" fmla="*/ 471306 w 470505"/>
                <a:gd name="connsiteY5" fmla="*/ 6407 h 10010"/>
                <a:gd name="connsiteX6" fmla="*/ 464899 w 47050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0505" h="10010">
                  <a:moveTo>
                    <a:pt x="46489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64899" y="0"/>
                  </a:lnTo>
                  <a:cubicBezTo>
                    <a:pt x="468403" y="0"/>
                    <a:pt x="471306" y="2903"/>
                    <a:pt x="471306" y="6407"/>
                  </a:cubicBezTo>
                  <a:cubicBezTo>
                    <a:pt x="471306" y="9911"/>
                    <a:pt x="468403" y="12814"/>
                    <a:pt x="46489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A4F23C45-D91C-4958-A10A-7DFECD64295D}"/>
                </a:ext>
              </a:extLst>
            </p:cNvPr>
            <p:cNvSpPr/>
            <p:nvPr/>
          </p:nvSpPr>
          <p:spPr>
            <a:xfrm>
              <a:off x="2921608" y="3718595"/>
              <a:ext cx="530570" cy="70075"/>
            </a:xfrm>
            <a:custGeom>
              <a:avLst/>
              <a:gdLst>
                <a:gd name="connsiteX0" fmla="*/ 527066 w 530569"/>
                <a:gd name="connsiteY0" fmla="*/ 73479 h 70075"/>
                <a:gd name="connsiteX1" fmla="*/ 6407 w 530569"/>
                <a:gd name="connsiteY1" fmla="*/ 73479 h 70075"/>
                <a:gd name="connsiteX2" fmla="*/ 0 w 530569"/>
                <a:gd name="connsiteY2" fmla="*/ 67072 h 70075"/>
                <a:gd name="connsiteX3" fmla="*/ 0 w 530569"/>
                <a:gd name="connsiteY3" fmla="*/ 6407 h 70075"/>
                <a:gd name="connsiteX4" fmla="*/ 6407 w 530569"/>
                <a:gd name="connsiteY4" fmla="*/ 0 h 70075"/>
                <a:gd name="connsiteX5" fmla="*/ 527066 w 530569"/>
                <a:gd name="connsiteY5" fmla="*/ 0 h 70075"/>
                <a:gd name="connsiteX6" fmla="*/ 533473 w 530569"/>
                <a:gd name="connsiteY6" fmla="*/ 6407 h 70075"/>
                <a:gd name="connsiteX7" fmla="*/ 533473 w 530569"/>
                <a:gd name="connsiteY7" fmla="*/ 67072 h 70075"/>
                <a:gd name="connsiteX8" fmla="*/ 527066 w 530569"/>
                <a:gd name="connsiteY8" fmla="*/ 73479 h 70075"/>
                <a:gd name="connsiteX9" fmla="*/ 12714 w 530569"/>
                <a:gd name="connsiteY9" fmla="*/ 60665 h 70075"/>
                <a:gd name="connsiteX10" fmla="*/ 520559 w 530569"/>
                <a:gd name="connsiteY10" fmla="*/ 60665 h 70075"/>
                <a:gd name="connsiteX11" fmla="*/ 520559 w 530569"/>
                <a:gd name="connsiteY11" fmla="*/ 12814 h 70075"/>
                <a:gd name="connsiteX12" fmla="*/ 12714 w 530569"/>
                <a:gd name="connsiteY12" fmla="*/ 12814 h 70075"/>
                <a:gd name="connsiteX13" fmla="*/ 12714 w 530569"/>
                <a:gd name="connsiteY13" fmla="*/ 60665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30569" h="70075">
                  <a:moveTo>
                    <a:pt x="527066" y="73479"/>
                  </a:moveTo>
                  <a:lnTo>
                    <a:pt x="6407" y="73479"/>
                  </a:lnTo>
                  <a:cubicBezTo>
                    <a:pt x="2903" y="73479"/>
                    <a:pt x="0" y="70576"/>
                    <a:pt x="0" y="6707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27066" y="0"/>
                  </a:lnTo>
                  <a:cubicBezTo>
                    <a:pt x="530569" y="0"/>
                    <a:pt x="533473" y="2903"/>
                    <a:pt x="533473" y="6407"/>
                  </a:cubicBezTo>
                  <a:lnTo>
                    <a:pt x="533473" y="67072"/>
                  </a:lnTo>
                  <a:cubicBezTo>
                    <a:pt x="533473" y="70676"/>
                    <a:pt x="530569" y="73479"/>
                    <a:pt x="527066" y="73479"/>
                  </a:cubicBezTo>
                  <a:close/>
                  <a:moveTo>
                    <a:pt x="12714" y="60665"/>
                  </a:moveTo>
                  <a:lnTo>
                    <a:pt x="520559" y="60665"/>
                  </a:lnTo>
                  <a:lnTo>
                    <a:pt x="520559" y="12814"/>
                  </a:lnTo>
                  <a:lnTo>
                    <a:pt x="12714" y="12814"/>
                  </a:lnTo>
                  <a:lnTo>
                    <a:pt x="12714" y="6066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B351E522-F3E1-4663-BA80-5034E26A6844}"/>
                </a:ext>
              </a:extLst>
            </p:cNvPr>
            <p:cNvSpPr/>
            <p:nvPr/>
          </p:nvSpPr>
          <p:spPr>
            <a:xfrm>
              <a:off x="2970961" y="3680254"/>
              <a:ext cx="120129" cy="50054"/>
            </a:xfrm>
            <a:custGeom>
              <a:avLst/>
              <a:gdLst>
                <a:gd name="connsiteX0" fmla="*/ 115524 w 120128"/>
                <a:gd name="connsiteY0" fmla="*/ 51155 h 50053"/>
                <a:gd name="connsiteX1" fmla="*/ 109117 w 120128"/>
                <a:gd name="connsiteY1" fmla="*/ 44748 h 50053"/>
                <a:gd name="connsiteX2" fmla="*/ 109117 w 120128"/>
                <a:gd name="connsiteY2" fmla="*/ 12814 h 50053"/>
                <a:gd name="connsiteX3" fmla="*/ 12814 w 120128"/>
                <a:gd name="connsiteY3" fmla="*/ 12814 h 50053"/>
                <a:gd name="connsiteX4" fmla="*/ 12814 w 120128"/>
                <a:gd name="connsiteY4" fmla="*/ 44748 h 50053"/>
                <a:gd name="connsiteX5" fmla="*/ 6407 w 120128"/>
                <a:gd name="connsiteY5" fmla="*/ 51155 h 50053"/>
                <a:gd name="connsiteX6" fmla="*/ 0 w 120128"/>
                <a:gd name="connsiteY6" fmla="*/ 44748 h 50053"/>
                <a:gd name="connsiteX7" fmla="*/ 0 w 120128"/>
                <a:gd name="connsiteY7" fmla="*/ 6407 h 50053"/>
                <a:gd name="connsiteX8" fmla="*/ 6407 w 120128"/>
                <a:gd name="connsiteY8" fmla="*/ 0 h 50053"/>
                <a:gd name="connsiteX9" fmla="*/ 115524 w 120128"/>
                <a:gd name="connsiteY9" fmla="*/ 0 h 50053"/>
                <a:gd name="connsiteX10" fmla="*/ 121931 w 120128"/>
                <a:gd name="connsiteY10" fmla="*/ 6407 h 50053"/>
                <a:gd name="connsiteX11" fmla="*/ 121931 w 120128"/>
                <a:gd name="connsiteY11" fmla="*/ 44748 h 50053"/>
                <a:gd name="connsiteX12" fmla="*/ 115524 w 120128"/>
                <a:gd name="connsiteY12" fmla="*/ 51155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0128" h="50053">
                  <a:moveTo>
                    <a:pt x="115524" y="51155"/>
                  </a:moveTo>
                  <a:cubicBezTo>
                    <a:pt x="112020" y="51155"/>
                    <a:pt x="109117" y="48252"/>
                    <a:pt x="109117" y="44748"/>
                  </a:cubicBezTo>
                  <a:lnTo>
                    <a:pt x="109117" y="12814"/>
                  </a:lnTo>
                  <a:lnTo>
                    <a:pt x="12814" y="12814"/>
                  </a:lnTo>
                  <a:lnTo>
                    <a:pt x="12814" y="44748"/>
                  </a:lnTo>
                  <a:cubicBezTo>
                    <a:pt x="12814" y="48252"/>
                    <a:pt x="9911" y="51155"/>
                    <a:pt x="6407" y="51155"/>
                  </a:cubicBezTo>
                  <a:cubicBezTo>
                    <a:pt x="2903" y="51155"/>
                    <a:pt x="0" y="48252"/>
                    <a:pt x="0" y="4474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15524" y="0"/>
                  </a:lnTo>
                  <a:cubicBezTo>
                    <a:pt x="119028" y="0"/>
                    <a:pt x="121931" y="2903"/>
                    <a:pt x="121931" y="6407"/>
                  </a:cubicBezTo>
                  <a:lnTo>
                    <a:pt x="121931" y="44748"/>
                  </a:lnTo>
                  <a:cubicBezTo>
                    <a:pt x="121931" y="48352"/>
                    <a:pt x="119028" y="51155"/>
                    <a:pt x="115524" y="5115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3C3BC0BA-B574-4AC6-9224-2B03D3A2FA2F}"/>
                </a:ext>
              </a:extLst>
            </p:cNvPr>
            <p:cNvSpPr/>
            <p:nvPr/>
          </p:nvSpPr>
          <p:spPr>
            <a:xfrm>
              <a:off x="2899885" y="4184796"/>
              <a:ext cx="570613" cy="50054"/>
            </a:xfrm>
            <a:custGeom>
              <a:avLst/>
              <a:gdLst>
                <a:gd name="connsiteX0" fmla="*/ 570413 w 570612"/>
                <a:gd name="connsiteY0" fmla="*/ 55259 h 50053"/>
                <a:gd name="connsiteX1" fmla="*/ 6407 w 570612"/>
                <a:gd name="connsiteY1" fmla="*/ 55259 h 50053"/>
                <a:gd name="connsiteX2" fmla="*/ 0 w 570612"/>
                <a:gd name="connsiteY2" fmla="*/ 48852 h 50053"/>
                <a:gd name="connsiteX3" fmla="*/ 0 w 570612"/>
                <a:gd name="connsiteY3" fmla="*/ 6407 h 50053"/>
                <a:gd name="connsiteX4" fmla="*/ 6407 w 570612"/>
                <a:gd name="connsiteY4" fmla="*/ 0 h 50053"/>
                <a:gd name="connsiteX5" fmla="*/ 59164 w 570612"/>
                <a:gd name="connsiteY5" fmla="*/ 0 h 50053"/>
                <a:gd name="connsiteX6" fmla="*/ 65570 w 570612"/>
                <a:gd name="connsiteY6" fmla="*/ 6407 h 50053"/>
                <a:gd name="connsiteX7" fmla="*/ 59164 w 570612"/>
                <a:gd name="connsiteY7" fmla="*/ 12814 h 50053"/>
                <a:gd name="connsiteX8" fmla="*/ 12814 w 570612"/>
                <a:gd name="connsiteY8" fmla="*/ 12814 h 50053"/>
                <a:gd name="connsiteX9" fmla="*/ 12814 w 570612"/>
                <a:gd name="connsiteY9" fmla="*/ 42445 h 50053"/>
                <a:gd name="connsiteX10" fmla="*/ 564006 w 570612"/>
                <a:gd name="connsiteY10" fmla="*/ 42445 h 50053"/>
                <a:gd name="connsiteX11" fmla="*/ 564006 w 570612"/>
                <a:gd name="connsiteY11" fmla="*/ 12814 h 50053"/>
                <a:gd name="connsiteX12" fmla="*/ 517656 w 570612"/>
                <a:gd name="connsiteY12" fmla="*/ 12814 h 50053"/>
                <a:gd name="connsiteX13" fmla="*/ 511249 w 570612"/>
                <a:gd name="connsiteY13" fmla="*/ 6407 h 50053"/>
                <a:gd name="connsiteX14" fmla="*/ 517656 w 570612"/>
                <a:gd name="connsiteY14" fmla="*/ 0 h 50053"/>
                <a:gd name="connsiteX15" fmla="*/ 570413 w 570612"/>
                <a:gd name="connsiteY15" fmla="*/ 0 h 50053"/>
                <a:gd name="connsiteX16" fmla="*/ 576819 w 570612"/>
                <a:gd name="connsiteY16" fmla="*/ 6407 h 50053"/>
                <a:gd name="connsiteX17" fmla="*/ 576819 w 570612"/>
                <a:gd name="connsiteY17" fmla="*/ 48852 h 50053"/>
                <a:gd name="connsiteX18" fmla="*/ 570413 w 570612"/>
                <a:gd name="connsiteY18" fmla="*/ 55259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70612" h="50053">
                  <a:moveTo>
                    <a:pt x="570413" y="55259"/>
                  </a:moveTo>
                  <a:lnTo>
                    <a:pt x="6407" y="55259"/>
                  </a:lnTo>
                  <a:cubicBezTo>
                    <a:pt x="2903" y="55259"/>
                    <a:pt x="0" y="52356"/>
                    <a:pt x="0" y="4885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164" y="0"/>
                  </a:lnTo>
                  <a:cubicBezTo>
                    <a:pt x="62667" y="0"/>
                    <a:pt x="65570" y="2903"/>
                    <a:pt x="65570" y="6407"/>
                  </a:cubicBezTo>
                  <a:cubicBezTo>
                    <a:pt x="65570" y="9911"/>
                    <a:pt x="62667" y="12814"/>
                    <a:pt x="59164" y="12814"/>
                  </a:cubicBezTo>
                  <a:lnTo>
                    <a:pt x="12814" y="12814"/>
                  </a:lnTo>
                  <a:lnTo>
                    <a:pt x="12814" y="42445"/>
                  </a:lnTo>
                  <a:lnTo>
                    <a:pt x="564006" y="42445"/>
                  </a:lnTo>
                  <a:lnTo>
                    <a:pt x="564006" y="12814"/>
                  </a:lnTo>
                  <a:lnTo>
                    <a:pt x="517656" y="12814"/>
                  </a:lnTo>
                  <a:cubicBezTo>
                    <a:pt x="514152" y="12814"/>
                    <a:pt x="511249" y="9911"/>
                    <a:pt x="511249" y="6407"/>
                  </a:cubicBezTo>
                  <a:cubicBezTo>
                    <a:pt x="511249" y="2903"/>
                    <a:pt x="514152" y="0"/>
                    <a:pt x="517656" y="0"/>
                  </a:cubicBezTo>
                  <a:lnTo>
                    <a:pt x="570413" y="0"/>
                  </a:lnTo>
                  <a:cubicBezTo>
                    <a:pt x="573916" y="0"/>
                    <a:pt x="576819" y="2903"/>
                    <a:pt x="576819" y="6407"/>
                  </a:cubicBezTo>
                  <a:lnTo>
                    <a:pt x="576819" y="48852"/>
                  </a:lnTo>
                  <a:cubicBezTo>
                    <a:pt x="576819" y="52356"/>
                    <a:pt x="574016" y="55259"/>
                    <a:pt x="570413" y="5525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8CD0C4DB-AFAC-42B3-8959-EF627731CCE7}"/>
                </a:ext>
              </a:extLst>
            </p:cNvPr>
            <p:cNvSpPr/>
            <p:nvPr/>
          </p:nvSpPr>
          <p:spPr>
            <a:xfrm>
              <a:off x="2981873" y="4184796"/>
              <a:ext cx="100107" cy="10011"/>
            </a:xfrm>
            <a:custGeom>
              <a:avLst/>
              <a:gdLst>
                <a:gd name="connsiteX0" fmla="*/ 102510 w 100107"/>
                <a:gd name="connsiteY0" fmla="*/ 12814 h 10010"/>
                <a:gd name="connsiteX1" fmla="*/ 89696 w 100107"/>
                <a:gd name="connsiteY1" fmla="*/ 12814 h 10010"/>
                <a:gd name="connsiteX2" fmla="*/ 83289 w 100107"/>
                <a:gd name="connsiteY2" fmla="*/ 6407 h 10010"/>
                <a:gd name="connsiteX3" fmla="*/ 89696 w 100107"/>
                <a:gd name="connsiteY3" fmla="*/ 0 h 10010"/>
                <a:gd name="connsiteX4" fmla="*/ 102510 w 100107"/>
                <a:gd name="connsiteY4" fmla="*/ 0 h 10010"/>
                <a:gd name="connsiteX5" fmla="*/ 108917 w 100107"/>
                <a:gd name="connsiteY5" fmla="*/ 6407 h 10010"/>
                <a:gd name="connsiteX6" fmla="*/ 102510 w 100107"/>
                <a:gd name="connsiteY6" fmla="*/ 12814 h 10010"/>
                <a:gd name="connsiteX7" fmla="*/ 70476 w 100107"/>
                <a:gd name="connsiteY7" fmla="*/ 12814 h 10010"/>
                <a:gd name="connsiteX8" fmla="*/ 6407 w 100107"/>
                <a:gd name="connsiteY8" fmla="*/ 12814 h 10010"/>
                <a:gd name="connsiteX9" fmla="*/ 0 w 100107"/>
                <a:gd name="connsiteY9" fmla="*/ 6407 h 10010"/>
                <a:gd name="connsiteX10" fmla="*/ 6407 w 100107"/>
                <a:gd name="connsiteY10" fmla="*/ 0 h 10010"/>
                <a:gd name="connsiteX11" fmla="*/ 70476 w 100107"/>
                <a:gd name="connsiteY11" fmla="*/ 0 h 10010"/>
                <a:gd name="connsiteX12" fmla="*/ 76882 w 100107"/>
                <a:gd name="connsiteY12" fmla="*/ 6407 h 10010"/>
                <a:gd name="connsiteX13" fmla="*/ 70476 w 100107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07" h="10010">
                  <a:moveTo>
                    <a:pt x="102510" y="12814"/>
                  </a:moveTo>
                  <a:lnTo>
                    <a:pt x="89696" y="12814"/>
                  </a:lnTo>
                  <a:cubicBezTo>
                    <a:pt x="86193" y="12814"/>
                    <a:pt x="83289" y="9911"/>
                    <a:pt x="83289" y="6407"/>
                  </a:cubicBezTo>
                  <a:cubicBezTo>
                    <a:pt x="83289" y="2903"/>
                    <a:pt x="86193" y="0"/>
                    <a:pt x="89696" y="0"/>
                  </a:cubicBezTo>
                  <a:lnTo>
                    <a:pt x="102510" y="0"/>
                  </a:lnTo>
                  <a:cubicBezTo>
                    <a:pt x="106014" y="0"/>
                    <a:pt x="108917" y="2903"/>
                    <a:pt x="108917" y="6407"/>
                  </a:cubicBezTo>
                  <a:cubicBezTo>
                    <a:pt x="108917" y="9911"/>
                    <a:pt x="106014" y="12814"/>
                    <a:pt x="102510" y="12814"/>
                  </a:cubicBezTo>
                  <a:close/>
                  <a:moveTo>
                    <a:pt x="7047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70476" y="0"/>
                  </a:lnTo>
                  <a:cubicBezTo>
                    <a:pt x="73979" y="0"/>
                    <a:pt x="76882" y="2903"/>
                    <a:pt x="76882" y="6407"/>
                  </a:cubicBezTo>
                  <a:cubicBezTo>
                    <a:pt x="76882" y="9911"/>
                    <a:pt x="73979" y="12814"/>
                    <a:pt x="7047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8FC5C1FC-E8F2-4F2A-B9D0-A6FE106C92D3}"/>
                </a:ext>
              </a:extLst>
            </p:cNvPr>
            <p:cNvSpPr/>
            <p:nvPr/>
          </p:nvSpPr>
          <p:spPr>
            <a:xfrm>
              <a:off x="3221230" y="3746726"/>
              <a:ext cx="190204" cy="10011"/>
            </a:xfrm>
            <a:custGeom>
              <a:avLst/>
              <a:gdLst>
                <a:gd name="connsiteX0" fmla="*/ 192206 w 190204"/>
                <a:gd name="connsiteY0" fmla="*/ 12814 h 10010"/>
                <a:gd name="connsiteX1" fmla="*/ 179392 w 190204"/>
                <a:gd name="connsiteY1" fmla="*/ 12814 h 10010"/>
                <a:gd name="connsiteX2" fmla="*/ 172986 w 190204"/>
                <a:gd name="connsiteY2" fmla="*/ 6407 h 10010"/>
                <a:gd name="connsiteX3" fmla="*/ 179392 w 190204"/>
                <a:gd name="connsiteY3" fmla="*/ 0 h 10010"/>
                <a:gd name="connsiteX4" fmla="*/ 192206 w 190204"/>
                <a:gd name="connsiteY4" fmla="*/ 0 h 10010"/>
                <a:gd name="connsiteX5" fmla="*/ 198613 w 190204"/>
                <a:gd name="connsiteY5" fmla="*/ 6407 h 10010"/>
                <a:gd name="connsiteX6" fmla="*/ 192206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2206" y="12814"/>
                  </a:moveTo>
                  <a:lnTo>
                    <a:pt x="179392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2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5" y="0"/>
                    <a:pt x="166579" y="2903"/>
                    <a:pt x="166579" y="6407"/>
                  </a:cubicBezTo>
                  <a:cubicBezTo>
                    <a:pt x="166579" y="9911"/>
                    <a:pt x="163675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0B4C8886-1DDA-4461-898A-C7F27A0A7981}"/>
                </a:ext>
              </a:extLst>
            </p:cNvPr>
            <p:cNvSpPr/>
            <p:nvPr/>
          </p:nvSpPr>
          <p:spPr>
            <a:xfrm>
              <a:off x="3132835" y="4058460"/>
              <a:ext cx="110118" cy="180193"/>
            </a:xfrm>
            <a:custGeom>
              <a:avLst/>
              <a:gdLst>
                <a:gd name="connsiteX0" fmla="*/ 108216 w 110118"/>
                <a:gd name="connsiteY0" fmla="*/ 180694 h 180193"/>
                <a:gd name="connsiteX1" fmla="*/ 6407 w 110118"/>
                <a:gd name="connsiteY1" fmla="*/ 180694 h 180193"/>
                <a:gd name="connsiteX2" fmla="*/ 0 w 110118"/>
                <a:gd name="connsiteY2" fmla="*/ 174287 h 180193"/>
                <a:gd name="connsiteX3" fmla="*/ 0 w 110118"/>
                <a:gd name="connsiteY3" fmla="*/ 6407 h 180193"/>
                <a:gd name="connsiteX4" fmla="*/ 6407 w 110118"/>
                <a:gd name="connsiteY4" fmla="*/ 0 h 180193"/>
                <a:gd name="connsiteX5" fmla="*/ 108216 w 110118"/>
                <a:gd name="connsiteY5" fmla="*/ 0 h 180193"/>
                <a:gd name="connsiteX6" fmla="*/ 114623 w 110118"/>
                <a:gd name="connsiteY6" fmla="*/ 6407 h 180193"/>
                <a:gd name="connsiteX7" fmla="*/ 114623 w 110118"/>
                <a:gd name="connsiteY7" fmla="*/ 174287 h 180193"/>
                <a:gd name="connsiteX8" fmla="*/ 108216 w 110118"/>
                <a:gd name="connsiteY8" fmla="*/ 180694 h 180193"/>
                <a:gd name="connsiteX9" fmla="*/ 12714 w 110118"/>
                <a:gd name="connsiteY9" fmla="*/ 167880 h 180193"/>
                <a:gd name="connsiteX10" fmla="*/ 101709 w 110118"/>
                <a:gd name="connsiteY10" fmla="*/ 167880 h 180193"/>
                <a:gd name="connsiteX11" fmla="*/ 101709 w 110118"/>
                <a:gd name="connsiteY11" fmla="*/ 12814 h 180193"/>
                <a:gd name="connsiteX12" fmla="*/ 12714 w 110118"/>
                <a:gd name="connsiteY12" fmla="*/ 12814 h 180193"/>
                <a:gd name="connsiteX13" fmla="*/ 12714 w 110118"/>
                <a:gd name="connsiteY13" fmla="*/ 167880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80193">
                  <a:moveTo>
                    <a:pt x="108216" y="180694"/>
                  </a:moveTo>
                  <a:lnTo>
                    <a:pt x="6407" y="180694"/>
                  </a:lnTo>
                  <a:cubicBezTo>
                    <a:pt x="2903" y="180694"/>
                    <a:pt x="0" y="177791"/>
                    <a:pt x="0" y="17428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08216" y="0"/>
                  </a:lnTo>
                  <a:cubicBezTo>
                    <a:pt x="111720" y="0"/>
                    <a:pt x="114623" y="2903"/>
                    <a:pt x="114623" y="6407"/>
                  </a:cubicBezTo>
                  <a:lnTo>
                    <a:pt x="114623" y="174287"/>
                  </a:lnTo>
                  <a:cubicBezTo>
                    <a:pt x="114623" y="177791"/>
                    <a:pt x="111720" y="180694"/>
                    <a:pt x="108216" y="180694"/>
                  </a:cubicBezTo>
                  <a:close/>
                  <a:moveTo>
                    <a:pt x="12714" y="167880"/>
                  </a:moveTo>
                  <a:lnTo>
                    <a:pt x="101709" y="167880"/>
                  </a:lnTo>
                  <a:lnTo>
                    <a:pt x="101709" y="12814"/>
                  </a:lnTo>
                  <a:lnTo>
                    <a:pt x="12714" y="12814"/>
                  </a:lnTo>
                  <a:lnTo>
                    <a:pt x="12714" y="16788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96BC1AE4-1F37-4B2E-8F31-D8373C6C5C25}"/>
                </a:ext>
              </a:extLst>
            </p:cNvPr>
            <p:cNvSpPr/>
            <p:nvPr/>
          </p:nvSpPr>
          <p:spPr>
            <a:xfrm>
              <a:off x="2996689" y="3878667"/>
              <a:ext cx="110118" cy="110118"/>
            </a:xfrm>
            <a:custGeom>
              <a:avLst/>
              <a:gdLst>
                <a:gd name="connsiteX0" fmla="*/ 109818 w 110118"/>
                <a:gd name="connsiteY0" fmla="*/ 116225 h 110118"/>
                <a:gd name="connsiteX1" fmla="*/ 6407 w 110118"/>
                <a:gd name="connsiteY1" fmla="*/ 116225 h 110118"/>
                <a:gd name="connsiteX2" fmla="*/ 0 w 110118"/>
                <a:gd name="connsiteY2" fmla="*/ 109818 h 110118"/>
                <a:gd name="connsiteX3" fmla="*/ 0 w 110118"/>
                <a:gd name="connsiteY3" fmla="*/ 6407 h 110118"/>
                <a:gd name="connsiteX4" fmla="*/ 6407 w 110118"/>
                <a:gd name="connsiteY4" fmla="*/ 0 h 110118"/>
                <a:gd name="connsiteX5" fmla="*/ 109818 w 110118"/>
                <a:gd name="connsiteY5" fmla="*/ 0 h 110118"/>
                <a:gd name="connsiteX6" fmla="*/ 116225 w 110118"/>
                <a:gd name="connsiteY6" fmla="*/ 6407 h 110118"/>
                <a:gd name="connsiteX7" fmla="*/ 116225 w 110118"/>
                <a:gd name="connsiteY7" fmla="*/ 109818 h 110118"/>
                <a:gd name="connsiteX8" fmla="*/ 109818 w 110118"/>
                <a:gd name="connsiteY8" fmla="*/ 116225 h 110118"/>
                <a:gd name="connsiteX9" fmla="*/ 12814 w 110118"/>
                <a:gd name="connsiteY9" fmla="*/ 103411 h 110118"/>
                <a:gd name="connsiteX10" fmla="*/ 103411 w 110118"/>
                <a:gd name="connsiteY10" fmla="*/ 103411 h 110118"/>
                <a:gd name="connsiteX11" fmla="*/ 103411 w 110118"/>
                <a:gd name="connsiteY11" fmla="*/ 12814 h 110118"/>
                <a:gd name="connsiteX12" fmla="*/ 12814 w 110118"/>
                <a:gd name="connsiteY12" fmla="*/ 12814 h 110118"/>
                <a:gd name="connsiteX13" fmla="*/ 12814 w 110118"/>
                <a:gd name="connsiteY13" fmla="*/ 103411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09818" y="116225"/>
                  </a:moveTo>
                  <a:lnTo>
                    <a:pt x="6407" y="116225"/>
                  </a:lnTo>
                  <a:cubicBezTo>
                    <a:pt x="2903" y="116225"/>
                    <a:pt x="0" y="113322"/>
                    <a:pt x="0" y="10981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09818" y="0"/>
                  </a:lnTo>
                  <a:cubicBezTo>
                    <a:pt x="113322" y="0"/>
                    <a:pt x="116225" y="2903"/>
                    <a:pt x="116225" y="6407"/>
                  </a:cubicBezTo>
                  <a:lnTo>
                    <a:pt x="116225" y="109818"/>
                  </a:lnTo>
                  <a:cubicBezTo>
                    <a:pt x="116225" y="113322"/>
                    <a:pt x="113422" y="116225"/>
                    <a:pt x="109818" y="116225"/>
                  </a:cubicBezTo>
                  <a:close/>
                  <a:moveTo>
                    <a:pt x="12814" y="103411"/>
                  </a:moveTo>
                  <a:lnTo>
                    <a:pt x="103411" y="103411"/>
                  </a:lnTo>
                  <a:lnTo>
                    <a:pt x="103411" y="12814"/>
                  </a:lnTo>
                  <a:lnTo>
                    <a:pt x="12814" y="12814"/>
                  </a:lnTo>
                  <a:lnTo>
                    <a:pt x="12814" y="10341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9157D751-0080-4EDC-854C-3E67B1350393}"/>
                </a:ext>
              </a:extLst>
            </p:cNvPr>
            <p:cNvSpPr/>
            <p:nvPr/>
          </p:nvSpPr>
          <p:spPr>
            <a:xfrm>
              <a:off x="2996689" y="3930322"/>
              <a:ext cx="110118" cy="10011"/>
            </a:xfrm>
            <a:custGeom>
              <a:avLst/>
              <a:gdLst>
                <a:gd name="connsiteX0" fmla="*/ 109818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9818 w 110118"/>
                <a:gd name="connsiteY4" fmla="*/ 0 h 10010"/>
                <a:gd name="connsiteX5" fmla="*/ 116225 w 110118"/>
                <a:gd name="connsiteY5" fmla="*/ 6407 h 10010"/>
                <a:gd name="connsiteX6" fmla="*/ 109818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981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9818" y="0"/>
                  </a:lnTo>
                  <a:cubicBezTo>
                    <a:pt x="113322" y="0"/>
                    <a:pt x="116225" y="2903"/>
                    <a:pt x="116225" y="6407"/>
                  </a:cubicBezTo>
                  <a:cubicBezTo>
                    <a:pt x="116225" y="9911"/>
                    <a:pt x="113422" y="12814"/>
                    <a:pt x="10981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7A9EAE9-505B-4D71-A565-0AFB357B9033}"/>
                </a:ext>
              </a:extLst>
            </p:cNvPr>
            <p:cNvSpPr/>
            <p:nvPr/>
          </p:nvSpPr>
          <p:spPr>
            <a:xfrm>
              <a:off x="3048444" y="3878567"/>
              <a:ext cx="10011" cy="60064"/>
            </a:xfrm>
            <a:custGeom>
              <a:avLst/>
              <a:gdLst>
                <a:gd name="connsiteX0" fmla="*/ 6407 w 10010"/>
                <a:gd name="connsiteY0" fmla="*/ 64569 h 60064"/>
                <a:gd name="connsiteX1" fmla="*/ 0 w 10010"/>
                <a:gd name="connsiteY1" fmla="*/ 58162 h 60064"/>
                <a:gd name="connsiteX2" fmla="*/ 0 w 10010"/>
                <a:gd name="connsiteY2" fmla="*/ 6407 h 60064"/>
                <a:gd name="connsiteX3" fmla="*/ 6407 w 10010"/>
                <a:gd name="connsiteY3" fmla="*/ 0 h 60064"/>
                <a:gd name="connsiteX4" fmla="*/ 12814 w 10010"/>
                <a:gd name="connsiteY4" fmla="*/ 6407 h 60064"/>
                <a:gd name="connsiteX5" fmla="*/ 12814 w 10010"/>
                <a:gd name="connsiteY5" fmla="*/ 58162 h 60064"/>
                <a:gd name="connsiteX6" fmla="*/ 6407 w 10010"/>
                <a:gd name="connsiteY6" fmla="*/ 64569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60064">
                  <a:moveTo>
                    <a:pt x="6407" y="64569"/>
                  </a:moveTo>
                  <a:cubicBezTo>
                    <a:pt x="2903" y="64569"/>
                    <a:pt x="0" y="61666"/>
                    <a:pt x="0" y="581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8162"/>
                  </a:lnTo>
                  <a:cubicBezTo>
                    <a:pt x="12814" y="61666"/>
                    <a:pt x="9911" y="64569"/>
                    <a:pt x="6407" y="6456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4C3946E8-A201-42E6-ADE2-B08C501F1C1D}"/>
                </a:ext>
              </a:extLst>
            </p:cNvPr>
            <p:cNvSpPr/>
            <p:nvPr/>
          </p:nvSpPr>
          <p:spPr>
            <a:xfrm>
              <a:off x="3130733" y="3878667"/>
              <a:ext cx="110118" cy="110118"/>
            </a:xfrm>
            <a:custGeom>
              <a:avLst/>
              <a:gdLst>
                <a:gd name="connsiteX0" fmla="*/ 109818 w 110118"/>
                <a:gd name="connsiteY0" fmla="*/ 116225 h 110118"/>
                <a:gd name="connsiteX1" fmla="*/ 6407 w 110118"/>
                <a:gd name="connsiteY1" fmla="*/ 116225 h 110118"/>
                <a:gd name="connsiteX2" fmla="*/ 0 w 110118"/>
                <a:gd name="connsiteY2" fmla="*/ 109818 h 110118"/>
                <a:gd name="connsiteX3" fmla="*/ 0 w 110118"/>
                <a:gd name="connsiteY3" fmla="*/ 6407 h 110118"/>
                <a:gd name="connsiteX4" fmla="*/ 6407 w 110118"/>
                <a:gd name="connsiteY4" fmla="*/ 0 h 110118"/>
                <a:gd name="connsiteX5" fmla="*/ 109818 w 110118"/>
                <a:gd name="connsiteY5" fmla="*/ 0 h 110118"/>
                <a:gd name="connsiteX6" fmla="*/ 116225 w 110118"/>
                <a:gd name="connsiteY6" fmla="*/ 6407 h 110118"/>
                <a:gd name="connsiteX7" fmla="*/ 116225 w 110118"/>
                <a:gd name="connsiteY7" fmla="*/ 109818 h 110118"/>
                <a:gd name="connsiteX8" fmla="*/ 109818 w 110118"/>
                <a:gd name="connsiteY8" fmla="*/ 116225 h 110118"/>
                <a:gd name="connsiteX9" fmla="*/ 12814 w 110118"/>
                <a:gd name="connsiteY9" fmla="*/ 103411 h 110118"/>
                <a:gd name="connsiteX10" fmla="*/ 103411 w 110118"/>
                <a:gd name="connsiteY10" fmla="*/ 103411 h 110118"/>
                <a:gd name="connsiteX11" fmla="*/ 103411 w 110118"/>
                <a:gd name="connsiteY11" fmla="*/ 12814 h 110118"/>
                <a:gd name="connsiteX12" fmla="*/ 12814 w 110118"/>
                <a:gd name="connsiteY12" fmla="*/ 12814 h 110118"/>
                <a:gd name="connsiteX13" fmla="*/ 12814 w 110118"/>
                <a:gd name="connsiteY13" fmla="*/ 103411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09818" y="116225"/>
                  </a:moveTo>
                  <a:lnTo>
                    <a:pt x="6407" y="116225"/>
                  </a:lnTo>
                  <a:cubicBezTo>
                    <a:pt x="2903" y="116225"/>
                    <a:pt x="0" y="113322"/>
                    <a:pt x="0" y="10981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09818" y="0"/>
                  </a:lnTo>
                  <a:cubicBezTo>
                    <a:pt x="113322" y="0"/>
                    <a:pt x="116225" y="2903"/>
                    <a:pt x="116225" y="6407"/>
                  </a:cubicBezTo>
                  <a:lnTo>
                    <a:pt x="116225" y="109818"/>
                  </a:lnTo>
                  <a:cubicBezTo>
                    <a:pt x="116225" y="113322"/>
                    <a:pt x="113322" y="116225"/>
                    <a:pt x="109818" y="116225"/>
                  </a:cubicBezTo>
                  <a:close/>
                  <a:moveTo>
                    <a:pt x="12814" y="103411"/>
                  </a:moveTo>
                  <a:lnTo>
                    <a:pt x="103411" y="103411"/>
                  </a:lnTo>
                  <a:lnTo>
                    <a:pt x="103411" y="12814"/>
                  </a:lnTo>
                  <a:lnTo>
                    <a:pt x="12814" y="12814"/>
                  </a:lnTo>
                  <a:lnTo>
                    <a:pt x="12814" y="10341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E673CC5B-EBAA-40E8-97F2-15F438454071}"/>
                </a:ext>
              </a:extLst>
            </p:cNvPr>
            <p:cNvSpPr/>
            <p:nvPr/>
          </p:nvSpPr>
          <p:spPr>
            <a:xfrm>
              <a:off x="3130733" y="3930322"/>
              <a:ext cx="110118" cy="10011"/>
            </a:xfrm>
            <a:custGeom>
              <a:avLst/>
              <a:gdLst>
                <a:gd name="connsiteX0" fmla="*/ 109818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9818 w 110118"/>
                <a:gd name="connsiteY4" fmla="*/ 0 h 10010"/>
                <a:gd name="connsiteX5" fmla="*/ 116225 w 110118"/>
                <a:gd name="connsiteY5" fmla="*/ 6407 h 10010"/>
                <a:gd name="connsiteX6" fmla="*/ 109818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981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9818" y="0"/>
                  </a:lnTo>
                  <a:cubicBezTo>
                    <a:pt x="113322" y="0"/>
                    <a:pt x="116225" y="2903"/>
                    <a:pt x="116225" y="6407"/>
                  </a:cubicBezTo>
                  <a:cubicBezTo>
                    <a:pt x="116225" y="9911"/>
                    <a:pt x="113322" y="12814"/>
                    <a:pt x="10981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15B7247C-C249-4C40-AC03-6C044134919B}"/>
                </a:ext>
              </a:extLst>
            </p:cNvPr>
            <p:cNvSpPr/>
            <p:nvPr/>
          </p:nvSpPr>
          <p:spPr>
            <a:xfrm>
              <a:off x="3182388" y="3878567"/>
              <a:ext cx="10011" cy="60064"/>
            </a:xfrm>
            <a:custGeom>
              <a:avLst/>
              <a:gdLst>
                <a:gd name="connsiteX0" fmla="*/ 6407 w 10010"/>
                <a:gd name="connsiteY0" fmla="*/ 64569 h 60064"/>
                <a:gd name="connsiteX1" fmla="*/ 0 w 10010"/>
                <a:gd name="connsiteY1" fmla="*/ 58162 h 60064"/>
                <a:gd name="connsiteX2" fmla="*/ 0 w 10010"/>
                <a:gd name="connsiteY2" fmla="*/ 6407 h 60064"/>
                <a:gd name="connsiteX3" fmla="*/ 6407 w 10010"/>
                <a:gd name="connsiteY3" fmla="*/ 0 h 60064"/>
                <a:gd name="connsiteX4" fmla="*/ 12814 w 10010"/>
                <a:gd name="connsiteY4" fmla="*/ 6407 h 60064"/>
                <a:gd name="connsiteX5" fmla="*/ 12814 w 10010"/>
                <a:gd name="connsiteY5" fmla="*/ 58162 h 60064"/>
                <a:gd name="connsiteX6" fmla="*/ 6407 w 10010"/>
                <a:gd name="connsiteY6" fmla="*/ 64569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60064">
                  <a:moveTo>
                    <a:pt x="6407" y="64569"/>
                  </a:moveTo>
                  <a:cubicBezTo>
                    <a:pt x="2903" y="64569"/>
                    <a:pt x="0" y="61666"/>
                    <a:pt x="0" y="581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8162"/>
                  </a:lnTo>
                  <a:cubicBezTo>
                    <a:pt x="12814" y="61666"/>
                    <a:pt x="10011" y="64569"/>
                    <a:pt x="6407" y="6456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64C2CCC0-50A8-43A6-B1B7-815B3C849383}"/>
                </a:ext>
              </a:extLst>
            </p:cNvPr>
            <p:cNvSpPr/>
            <p:nvPr/>
          </p:nvSpPr>
          <p:spPr>
            <a:xfrm>
              <a:off x="3264776" y="3878667"/>
              <a:ext cx="110118" cy="110118"/>
            </a:xfrm>
            <a:custGeom>
              <a:avLst/>
              <a:gdLst>
                <a:gd name="connsiteX0" fmla="*/ 109818 w 110118"/>
                <a:gd name="connsiteY0" fmla="*/ 116225 h 110118"/>
                <a:gd name="connsiteX1" fmla="*/ 6407 w 110118"/>
                <a:gd name="connsiteY1" fmla="*/ 116225 h 110118"/>
                <a:gd name="connsiteX2" fmla="*/ 0 w 110118"/>
                <a:gd name="connsiteY2" fmla="*/ 109818 h 110118"/>
                <a:gd name="connsiteX3" fmla="*/ 0 w 110118"/>
                <a:gd name="connsiteY3" fmla="*/ 6407 h 110118"/>
                <a:gd name="connsiteX4" fmla="*/ 6407 w 110118"/>
                <a:gd name="connsiteY4" fmla="*/ 0 h 110118"/>
                <a:gd name="connsiteX5" fmla="*/ 109818 w 110118"/>
                <a:gd name="connsiteY5" fmla="*/ 0 h 110118"/>
                <a:gd name="connsiteX6" fmla="*/ 116225 w 110118"/>
                <a:gd name="connsiteY6" fmla="*/ 6407 h 110118"/>
                <a:gd name="connsiteX7" fmla="*/ 116225 w 110118"/>
                <a:gd name="connsiteY7" fmla="*/ 109818 h 110118"/>
                <a:gd name="connsiteX8" fmla="*/ 109818 w 110118"/>
                <a:gd name="connsiteY8" fmla="*/ 116225 h 110118"/>
                <a:gd name="connsiteX9" fmla="*/ 12714 w 110118"/>
                <a:gd name="connsiteY9" fmla="*/ 103411 h 110118"/>
                <a:gd name="connsiteX10" fmla="*/ 103311 w 110118"/>
                <a:gd name="connsiteY10" fmla="*/ 103411 h 110118"/>
                <a:gd name="connsiteX11" fmla="*/ 103311 w 110118"/>
                <a:gd name="connsiteY11" fmla="*/ 12814 h 110118"/>
                <a:gd name="connsiteX12" fmla="*/ 12714 w 110118"/>
                <a:gd name="connsiteY12" fmla="*/ 12814 h 110118"/>
                <a:gd name="connsiteX13" fmla="*/ 12714 w 110118"/>
                <a:gd name="connsiteY13" fmla="*/ 103411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09818" y="116225"/>
                  </a:moveTo>
                  <a:lnTo>
                    <a:pt x="6407" y="116225"/>
                  </a:lnTo>
                  <a:cubicBezTo>
                    <a:pt x="2903" y="116225"/>
                    <a:pt x="0" y="113322"/>
                    <a:pt x="0" y="10981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09818" y="0"/>
                  </a:lnTo>
                  <a:cubicBezTo>
                    <a:pt x="113322" y="0"/>
                    <a:pt x="116225" y="2903"/>
                    <a:pt x="116225" y="6407"/>
                  </a:cubicBezTo>
                  <a:lnTo>
                    <a:pt x="116225" y="109818"/>
                  </a:lnTo>
                  <a:cubicBezTo>
                    <a:pt x="116225" y="113322"/>
                    <a:pt x="113322" y="116225"/>
                    <a:pt x="109818" y="116225"/>
                  </a:cubicBezTo>
                  <a:close/>
                  <a:moveTo>
                    <a:pt x="12714" y="103411"/>
                  </a:moveTo>
                  <a:lnTo>
                    <a:pt x="103311" y="103411"/>
                  </a:lnTo>
                  <a:lnTo>
                    <a:pt x="103311" y="12814"/>
                  </a:lnTo>
                  <a:lnTo>
                    <a:pt x="12714" y="12814"/>
                  </a:lnTo>
                  <a:lnTo>
                    <a:pt x="12714" y="10341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E04BA81-3F9A-43C4-A291-FD637C6BD68D}"/>
                </a:ext>
              </a:extLst>
            </p:cNvPr>
            <p:cNvSpPr/>
            <p:nvPr/>
          </p:nvSpPr>
          <p:spPr>
            <a:xfrm>
              <a:off x="3264776" y="3930322"/>
              <a:ext cx="110118" cy="10011"/>
            </a:xfrm>
            <a:custGeom>
              <a:avLst/>
              <a:gdLst>
                <a:gd name="connsiteX0" fmla="*/ 109818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9818 w 110118"/>
                <a:gd name="connsiteY4" fmla="*/ 0 h 10010"/>
                <a:gd name="connsiteX5" fmla="*/ 116225 w 110118"/>
                <a:gd name="connsiteY5" fmla="*/ 6407 h 10010"/>
                <a:gd name="connsiteX6" fmla="*/ 109818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981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9818" y="0"/>
                  </a:lnTo>
                  <a:cubicBezTo>
                    <a:pt x="113322" y="0"/>
                    <a:pt x="116225" y="2903"/>
                    <a:pt x="116225" y="6407"/>
                  </a:cubicBezTo>
                  <a:cubicBezTo>
                    <a:pt x="116225" y="9911"/>
                    <a:pt x="113322" y="12814"/>
                    <a:pt x="10981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E97CA8F0-2BA3-4F2D-85E9-E516F58CD1FB}"/>
                </a:ext>
              </a:extLst>
            </p:cNvPr>
            <p:cNvSpPr/>
            <p:nvPr/>
          </p:nvSpPr>
          <p:spPr>
            <a:xfrm>
              <a:off x="3316432" y="3878567"/>
              <a:ext cx="10011" cy="60064"/>
            </a:xfrm>
            <a:custGeom>
              <a:avLst/>
              <a:gdLst>
                <a:gd name="connsiteX0" fmla="*/ 6407 w 10010"/>
                <a:gd name="connsiteY0" fmla="*/ 64569 h 60064"/>
                <a:gd name="connsiteX1" fmla="*/ 0 w 10010"/>
                <a:gd name="connsiteY1" fmla="*/ 58162 h 60064"/>
                <a:gd name="connsiteX2" fmla="*/ 0 w 10010"/>
                <a:gd name="connsiteY2" fmla="*/ 6407 h 60064"/>
                <a:gd name="connsiteX3" fmla="*/ 6407 w 10010"/>
                <a:gd name="connsiteY3" fmla="*/ 0 h 60064"/>
                <a:gd name="connsiteX4" fmla="*/ 12814 w 10010"/>
                <a:gd name="connsiteY4" fmla="*/ 6407 h 60064"/>
                <a:gd name="connsiteX5" fmla="*/ 12814 w 10010"/>
                <a:gd name="connsiteY5" fmla="*/ 58162 h 60064"/>
                <a:gd name="connsiteX6" fmla="*/ 6407 w 10010"/>
                <a:gd name="connsiteY6" fmla="*/ 64569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60064">
                  <a:moveTo>
                    <a:pt x="6407" y="64569"/>
                  </a:moveTo>
                  <a:cubicBezTo>
                    <a:pt x="2903" y="64569"/>
                    <a:pt x="0" y="61666"/>
                    <a:pt x="0" y="5816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8162"/>
                  </a:lnTo>
                  <a:cubicBezTo>
                    <a:pt x="12814" y="61666"/>
                    <a:pt x="10011" y="64569"/>
                    <a:pt x="6407" y="6456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2" name="Group 2101">
            <a:extLst>
              <a:ext uri="{FF2B5EF4-FFF2-40B4-BE49-F238E27FC236}">
                <a16:creationId xmlns:a16="http://schemas.microsoft.com/office/drawing/2014/main" id="{91530A2F-E49C-4596-BDA4-5720003D9179}"/>
              </a:ext>
            </a:extLst>
          </p:cNvPr>
          <p:cNvGrpSpPr/>
          <p:nvPr/>
        </p:nvGrpSpPr>
        <p:grpSpPr>
          <a:xfrm>
            <a:off x="596011" y="3621691"/>
            <a:ext cx="540580" cy="590033"/>
            <a:chOff x="596011" y="3621691"/>
            <a:chExt cx="540580" cy="590033"/>
          </a:xfrm>
          <a:solidFill>
            <a:srgbClr val="FFFFFF"/>
          </a:solidFill>
        </p:grpSpPr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CE46B924-DC46-48E0-A48A-33A3E9C8E98B}"/>
                </a:ext>
              </a:extLst>
            </p:cNvPr>
            <p:cNvSpPr/>
            <p:nvPr/>
          </p:nvSpPr>
          <p:spPr>
            <a:xfrm>
              <a:off x="596011" y="4141649"/>
              <a:ext cx="540580" cy="70075"/>
            </a:xfrm>
            <a:custGeom>
              <a:avLst/>
              <a:gdLst>
                <a:gd name="connsiteX0" fmla="*/ 505943 w 540580"/>
                <a:gd name="connsiteY0" fmla="*/ 74079 h 70075"/>
                <a:gd name="connsiteX1" fmla="*/ 37040 w 540580"/>
                <a:gd name="connsiteY1" fmla="*/ 74079 h 70075"/>
                <a:gd name="connsiteX2" fmla="*/ 0 w 540580"/>
                <a:gd name="connsiteY2" fmla="*/ 37040 h 70075"/>
                <a:gd name="connsiteX3" fmla="*/ 37040 w 540580"/>
                <a:gd name="connsiteY3" fmla="*/ 0 h 70075"/>
                <a:gd name="connsiteX4" fmla="*/ 505943 w 540580"/>
                <a:gd name="connsiteY4" fmla="*/ 0 h 70075"/>
                <a:gd name="connsiteX5" fmla="*/ 542983 w 540580"/>
                <a:gd name="connsiteY5" fmla="*/ 37040 h 70075"/>
                <a:gd name="connsiteX6" fmla="*/ 505943 w 540580"/>
                <a:gd name="connsiteY6" fmla="*/ 74079 h 70075"/>
                <a:gd name="connsiteX7" fmla="*/ 37040 w 540580"/>
                <a:gd name="connsiteY7" fmla="*/ 12914 h 70075"/>
                <a:gd name="connsiteX8" fmla="*/ 12814 w 540580"/>
                <a:gd name="connsiteY8" fmla="*/ 37140 h 70075"/>
                <a:gd name="connsiteX9" fmla="*/ 37040 w 540580"/>
                <a:gd name="connsiteY9" fmla="*/ 61366 h 70075"/>
                <a:gd name="connsiteX10" fmla="*/ 505943 w 540580"/>
                <a:gd name="connsiteY10" fmla="*/ 61366 h 70075"/>
                <a:gd name="connsiteX11" fmla="*/ 530169 w 540580"/>
                <a:gd name="connsiteY11" fmla="*/ 37140 h 70075"/>
                <a:gd name="connsiteX12" fmla="*/ 505943 w 540580"/>
                <a:gd name="connsiteY12" fmla="*/ 12914 h 70075"/>
                <a:gd name="connsiteX13" fmla="*/ 37040 w 540580"/>
                <a:gd name="connsiteY13" fmla="*/ 12914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0580" h="70075">
                  <a:moveTo>
                    <a:pt x="505943" y="74079"/>
                  </a:moveTo>
                  <a:lnTo>
                    <a:pt x="37040" y="74079"/>
                  </a:lnTo>
                  <a:cubicBezTo>
                    <a:pt x="16618" y="74079"/>
                    <a:pt x="0" y="57462"/>
                    <a:pt x="0" y="37040"/>
                  </a:cubicBezTo>
                  <a:cubicBezTo>
                    <a:pt x="0" y="16618"/>
                    <a:pt x="16618" y="0"/>
                    <a:pt x="37040" y="0"/>
                  </a:cubicBezTo>
                  <a:lnTo>
                    <a:pt x="505943" y="0"/>
                  </a:lnTo>
                  <a:cubicBezTo>
                    <a:pt x="526365" y="0"/>
                    <a:pt x="542983" y="16618"/>
                    <a:pt x="542983" y="37040"/>
                  </a:cubicBezTo>
                  <a:cubicBezTo>
                    <a:pt x="542983" y="57462"/>
                    <a:pt x="526365" y="74079"/>
                    <a:pt x="505943" y="74079"/>
                  </a:cubicBezTo>
                  <a:close/>
                  <a:moveTo>
                    <a:pt x="37040" y="12914"/>
                  </a:moveTo>
                  <a:cubicBezTo>
                    <a:pt x="23725" y="12914"/>
                    <a:pt x="12814" y="23725"/>
                    <a:pt x="12814" y="37140"/>
                  </a:cubicBezTo>
                  <a:cubicBezTo>
                    <a:pt x="12814" y="50554"/>
                    <a:pt x="23625" y="61366"/>
                    <a:pt x="37040" y="61366"/>
                  </a:cubicBezTo>
                  <a:lnTo>
                    <a:pt x="505943" y="61366"/>
                  </a:lnTo>
                  <a:cubicBezTo>
                    <a:pt x="519257" y="61366"/>
                    <a:pt x="530169" y="50554"/>
                    <a:pt x="530169" y="37140"/>
                  </a:cubicBezTo>
                  <a:cubicBezTo>
                    <a:pt x="530169" y="23725"/>
                    <a:pt x="519358" y="12914"/>
                    <a:pt x="505943" y="12914"/>
                  </a:cubicBezTo>
                  <a:lnTo>
                    <a:pt x="37040" y="1291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6C8F8C13-6C5D-4202-9521-A79807110552}"/>
                </a:ext>
              </a:extLst>
            </p:cNvPr>
            <p:cNvSpPr/>
            <p:nvPr/>
          </p:nvSpPr>
          <p:spPr>
            <a:xfrm>
              <a:off x="651971" y="3845832"/>
              <a:ext cx="430462" cy="300322"/>
            </a:xfrm>
            <a:custGeom>
              <a:avLst/>
              <a:gdLst>
                <a:gd name="connsiteX0" fmla="*/ 424556 w 430462"/>
                <a:gd name="connsiteY0" fmla="*/ 308631 h 300322"/>
                <a:gd name="connsiteX1" fmla="*/ 6407 w 430462"/>
                <a:gd name="connsiteY1" fmla="*/ 308631 h 300322"/>
                <a:gd name="connsiteX2" fmla="*/ 0 w 430462"/>
                <a:gd name="connsiteY2" fmla="*/ 302224 h 300322"/>
                <a:gd name="connsiteX3" fmla="*/ 0 w 430462"/>
                <a:gd name="connsiteY3" fmla="*/ 6407 h 300322"/>
                <a:gd name="connsiteX4" fmla="*/ 6407 w 430462"/>
                <a:gd name="connsiteY4" fmla="*/ 0 h 300322"/>
                <a:gd name="connsiteX5" fmla="*/ 12814 w 430462"/>
                <a:gd name="connsiteY5" fmla="*/ 6407 h 300322"/>
                <a:gd name="connsiteX6" fmla="*/ 12814 w 430462"/>
                <a:gd name="connsiteY6" fmla="*/ 295818 h 300322"/>
                <a:gd name="connsiteX7" fmla="*/ 418149 w 430462"/>
                <a:gd name="connsiteY7" fmla="*/ 295818 h 300322"/>
                <a:gd name="connsiteX8" fmla="*/ 418149 w 430462"/>
                <a:gd name="connsiteY8" fmla="*/ 6407 h 300322"/>
                <a:gd name="connsiteX9" fmla="*/ 424556 w 430462"/>
                <a:gd name="connsiteY9" fmla="*/ 0 h 300322"/>
                <a:gd name="connsiteX10" fmla="*/ 430963 w 430462"/>
                <a:gd name="connsiteY10" fmla="*/ 6407 h 300322"/>
                <a:gd name="connsiteX11" fmla="*/ 430963 w 430462"/>
                <a:gd name="connsiteY11" fmla="*/ 302224 h 300322"/>
                <a:gd name="connsiteX12" fmla="*/ 424556 w 430462"/>
                <a:gd name="connsiteY12" fmla="*/ 308631 h 30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462" h="300322">
                  <a:moveTo>
                    <a:pt x="424556" y="308631"/>
                  </a:moveTo>
                  <a:lnTo>
                    <a:pt x="6407" y="308631"/>
                  </a:lnTo>
                  <a:cubicBezTo>
                    <a:pt x="2903" y="308631"/>
                    <a:pt x="0" y="305728"/>
                    <a:pt x="0" y="30222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95818"/>
                  </a:lnTo>
                  <a:lnTo>
                    <a:pt x="418149" y="295818"/>
                  </a:lnTo>
                  <a:lnTo>
                    <a:pt x="418149" y="6407"/>
                  </a:lnTo>
                  <a:cubicBezTo>
                    <a:pt x="418149" y="2903"/>
                    <a:pt x="421052" y="0"/>
                    <a:pt x="424556" y="0"/>
                  </a:cubicBezTo>
                  <a:cubicBezTo>
                    <a:pt x="428060" y="0"/>
                    <a:pt x="430963" y="2903"/>
                    <a:pt x="430963" y="6407"/>
                  </a:cubicBezTo>
                  <a:lnTo>
                    <a:pt x="430963" y="302224"/>
                  </a:lnTo>
                  <a:cubicBezTo>
                    <a:pt x="430963" y="305828"/>
                    <a:pt x="428160" y="308631"/>
                    <a:pt x="424556" y="30863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27C63DEC-22A7-47CE-9C3B-4ED84282D3DA}"/>
                </a:ext>
              </a:extLst>
            </p:cNvPr>
            <p:cNvSpPr/>
            <p:nvPr/>
          </p:nvSpPr>
          <p:spPr>
            <a:xfrm>
              <a:off x="610427" y="3621691"/>
              <a:ext cx="510548" cy="180193"/>
            </a:xfrm>
            <a:custGeom>
              <a:avLst/>
              <a:gdLst>
                <a:gd name="connsiteX0" fmla="*/ 507845 w 510548"/>
                <a:gd name="connsiteY0" fmla="*/ 181895 h 180193"/>
                <a:gd name="connsiteX1" fmla="*/ 501939 w 510548"/>
                <a:gd name="connsiteY1" fmla="*/ 177991 h 180193"/>
                <a:gd name="connsiteX2" fmla="*/ 491528 w 510548"/>
                <a:gd name="connsiteY2" fmla="*/ 152864 h 180193"/>
                <a:gd name="connsiteX3" fmla="*/ 491227 w 510548"/>
                <a:gd name="connsiteY3" fmla="*/ 152364 h 180193"/>
                <a:gd name="connsiteX4" fmla="*/ 433165 w 510548"/>
                <a:gd name="connsiteY4" fmla="*/ 12714 h 180193"/>
                <a:gd name="connsiteX5" fmla="*/ 81087 w 510548"/>
                <a:gd name="connsiteY5" fmla="*/ 12714 h 180193"/>
                <a:gd name="connsiteX6" fmla="*/ 12413 w 510548"/>
                <a:gd name="connsiteY6" fmla="*/ 177591 h 180193"/>
                <a:gd name="connsiteX7" fmla="*/ 6407 w 510548"/>
                <a:gd name="connsiteY7" fmla="*/ 181795 h 180193"/>
                <a:gd name="connsiteX8" fmla="*/ 0 w 510548"/>
                <a:gd name="connsiteY8" fmla="*/ 175388 h 180193"/>
                <a:gd name="connsiteX9" fmla="*/ 501 w 510548"/>
                <a:gd name="connsiteY9" fmla="*/ 172886 h 180193"/>
                <a:gd name="connsiteX10" fmla="*/ 70876 w 510548"/>
                <a:gd name="connsiteY10" fmla="*/ 3904 h 180193"/>
                <a:gd name="connsiteX11" fmla="*/ 76782 w 510548"/>
                <a:gd name="connsiteY11" fmla="*/ 0 h 180193"/>
                <a:gd name="connsiteX12" fmla="*/ 437370 w 510548"/>
                <a:gd name="connsiteY12" fmla="*/ 0 h 180193"/>
                <a:gd name="connsiteX13" fmla="*/ 443276 w 510548"/>
                <a:gd name="connsiteY13" fmla="*/ 3904 h 180193"/>
                <a:gd name="connsiteX14" fmla="*/ 502840 w 510548"/>
                <a:gd name="connsiteY14" fmla="*/ 147058 h 180193"/>
                <a:gd name="connsiteX15" fmla="*/ 503140 w 510548"/>
                <a:gd name="connsiteY15" fmla="*/ 147558 h 180193"/>
                <a:gd name="connsiteX16" fmla="*/ 513752 w 510548"/>
                <a:gd name="connsiteY16" fmla="*/ 173186 h 180193"/>
                <a:gd name="connsiteX17" fmla="*/ 510248 w 510548"/>
                <a:gd name="connsiteY17" fmla="*/ 181595 h 180193"/>
                <a:gd name="connsiteX18" fmla="*/ 507845 w 510548"/>
                <a:gd name="connsiteY18" fmla="*/ 181895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0548" h="180193">
                  <a:moveTo>
                    <a:pt x="507845" y="181895"/>
                  </a:moveTo>
                  <a:cubicBezTo>
                    <a:pt x="505343" y="181895"/>
                    <a:pt x="502940" y="180394"/>
                    <a:pt x="501939" y="177991"/>
                  </a:cubicBezTo>
                  <a:lnTo>
                    <a:pt x="491528" y="152864"/>
                  </a:lnTo>
                  <a:cubicBezTo>
                    <a:pt x="491428" y="152664"/>
                    <a:pt x="491328" y="152464"/>
                    <a:pt x="491227" y="152364"/>
                  </a:cubicBezTo>
                  <a:lnTo>
                    <a:pt x="433165" y="12714"/>
                  </a:lnTo>
                  <a:lnTo>
                    <a:pt x="81087" y="12714"/>
                  </a:lnTo>
                  <a:lnTo>
                    <a:pt x="12413" y="177591"/>
                  </a:lnTo>
                  <a:cubicBezTo>
                    <a:pt x="11512" y="179993"/>
                    <a:pt x="9110" y="181795"/>
                    <a:pt x="6407" y="181795"/>
                  </a:cubicBezTo>
                  <a:cubicBezTo>
                    <a:pt x="2903" y="181795"/>
                    <a:pt x="0" y="178992"/>
                    <a:pt x="0" y="175388"/>
                  </a:cubicBezTo>
                  <a:cubicBezTo>
                    <a:pt x="0" y="174587"/>
                    <a:pt x="200" y="173687"/>
                    <a:pt x="501" y="172886"/>
                  </a:cubicBezTo>
                  <a:lnTo>
                    <a:pt x="70876" y="3904"/>
                  </a:lnTo>
                  <a:cubicBezTo>
                    <a:pt x="71877" y="1502"/>
                    <a:pt x="74180" y="0"/>
                    <a:pt x="76782" y="0"/>
                  </a:cubicBezTo>
                  <a:lnTo>
                    <a:pt x="437370" y="0"/>
                  </a:lnTo>
                  <a:cubicBezTo>
                    <a:pt x="439972" y="0"/>
                    <a:pt x="442275" y="1602"/>
                    <a:pt x="443276" y="3904"/>
                  </a:cubicBezTo>
                  <a:lnTo>
                    <a:pt x="502840" y="147058"/>
                  </a:lnTo>
                  <a:cubicBezTo>
                    <a:pt x="502940" y="147258"/>
                    <a:pt x="503040" y="147458"/>
                    <a:pt x="503140" y="147558"/>
                  </a:cubicBezTo>
                  <a:lnTo>
                    <a:pt x="513752" y="173186"/>
                  </a:lnTo>
                  <a:cubicBezTo>
                    <a:pt x="515153" y="176490"/>
                    <a:pt x="513551" y="180193"/>
                    <a:pt x="510248" y="181595"/>
                  </a:cubicBezTo>
                  <a:cubicBezTo>
                    <a:pt x="509447" y="181695"/>
                    <a:pt x="508646" y="181895"/>
                    <a:pt x="507845" y="18189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D1FFAFA4-08D5-4FF4-8059-9B0A44A3E5E7}"/>
                </a:ext>
              </a:extLst>
            </p:cNvPr>
            <p:cNvSpPr/>
            <p:nvPr/>
          </p:nvSpPr>
          <p:spPr>
            <a:xfrm>
              <a:off x="936877" y="3733812"/>
              <a:ext cx="160172" cy="10011"/>
            </a:xfrm>
            <a:custGeom>
              <a:avLst/>
              <a:gdLst>
                <a:gd name="connsiteX0" fmla="*/ 154566 w 160171"/>
                <a:gd name="connsiteY0" fmla="*/ 12814 h 10010"/>
                <a:gd name="connsiteX1" fmla="*/ 6407 w 160171"/>
                <a:gd name="connsiteY1" fmla="*/ 12814 h 10010"/>
                <a:gd name="connsiteX2" fmla="*/ 0 w 160171"/>
                <a:gd name="connsiteY2" fmla="*/ 6407 h 10010"/>
                <a:gd name="connsiteX3" fmla="*/ 6407 w 160171"/>
                <a:gd name="connsiteY3" fmla="*/ 0 h 10010"/>
                <a:gd name="connsiteX4" fmla="*/ 154566 w 160171"/>
                <a:gd name="connsiteY4" fmla="*/ 0 h 10010"/>
                <a:gd name="connsiteX5" fmla="*/ 160973 w 160171"/>
                <a:gd name="connsiteY5" fmla="*/ 6407 h 10010"/>
                <a:gd name="connsiteX6" fmla="*/ 154566 w 16017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171" h="10010">
                  <a:moveTo>
                    <a:pt x="15456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54566" y="0"/>
                  </a:lnTo>
                  <a:cubicBezTo>
                    <a:pt x="158070" y="0"/>
                    <a:pt x="160973" y="2903"/>
                    <a:pt x="160973" y="6407"/>
                  </a:cubicBezTo>
                  <a:cubicBezTo>
                    <a:pt x="160973" y="9911"/>
                    <a:pt x="158070" y="12814"/>
                    <a:pt x="15456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60810445-3CF7-4613-9965-FF2331841D76}"/>
                </a:ext>
              </a:extLst>
            </p:cNvPr>
            <p:cNvSpPr/>
            <p:nvPr/>
          </p:nvSpPr>
          <p:spPr>
            <a:xfrm>
              <a:off x="637256" y="3733812"/>
              <a:ext cx="160172" cy="10011"/>
            </a:xfrm>
            <a:custGeom>
              <a:avLst/>
              <a:gdLst>
                <a:gd name="connsiteX0" fmla="*/ 154466 w 160171"/>
                <a:gd name="connsiteY0" fmla="*/ 12814 h 10010"/>
                <a:gd name="connsiteX1" fmla="*/ 6407 w 160171"/>
                <a:gd name="connsiteY1" fmla="*/ 12814 h 10010"/>
                <a:gd name="connsiteX2" fmla="*/ 0 w 160171"/>
                <a:gd name="connsiteY2" fmla="*/ 6407 h 10010"/>
                <a:gd name="connsiteX3" fmla="*/ 6407 w 160171"/>
                <a:gd name="connsiteY3" fmla="*/ 0 h 10010"/>
                <a:gd name="connsiteX4" fmla="*/ 154466 w 160171"/>
                <a:gd name="connsiteY4" fmla="*/ 0 h 10010"/>
                <a:gd name="connsiteX5" fmla="*/ 160873 w 160171"/>
                <a:gd name="connsiteY5" fmla="*/ 6407 h 10010"/>
                <a:gd name="connsiteX6" fmla="*/ 154466 w 16017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171" h="10010">
                  <a:moveTo>
                    <a:pt x="15446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54466" y="0"/>
                  </a:lnTo>
                  <a:cubicBezTo>
                    <a:pt x="157970" y="0"/>
                    <a:pt x="160873" y="2903"/>
                    <a:pt x="160873" y="6407"/>
                  </a:cubicBezTo>
                  <a:cubicBezTo>
                    <a:pt x="160873" y="9911"/>
                    <a:pt x="157970" y="12814"/>
                    <a:pt x="15446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28930025-6ABC-4671-9315-6B09DD2B42BE}"/>
                </a:ext>
              </a:extLst>
            </p:cNvPr>
            <p:cNvSpPr/>
            <p:nvPr/>
          </p:nvSpPr>
          <p:spPr>
            <a:xfrm>
              <a:off x="610126" y="3790272"/>
              <a:ext cx="110118" cy="60064"/>
            </a:xfrm>
            <a:custGeom>
              <a:avLst/>
              <a:gdLst>
                <a:gd name="connsiteX0" fmla="*/ 56661 w 110118"/>
                <a:gd name="connsiteY0" fmla="*/ 69174 h 60064"/>
                <a:gd name="connsiteX1" fmla="*/ 400 w 110118"/>
                <a:gd name="connsiteY1" fmla="*/ 19221 h 60064"/>
                <a:gd name="connsiteX2" fmla="*/ 0 w 110118"/>
                <a:gd name="connsiteY2" fmla="*/ 12614 h 60064"/>
                <a:gd name="connsiteX3" fmla="*/ 400 w 110118"/>
                <a:gd name="connsiteY3" fmla="*/ 6007 h 60064"/>
                <a:gd name="connsiteX4" fmla="*/ 6807 w 110118"/>
                <a:gd name="connsiteY4" fmla="*/ 0 h 60064"/>
                <a:gd name="connsiteX5" fmla="*/ 13214 w 110118"/>
                <a:gd name="connsiteY5" fmla="*/ 6807 h 60064"/>
                <a:gd name="connsiteX6" fmla="*/ 12814 w 110118"/>
                <a:gd name="connsiteY6" fmla="*/ 12714 h 60064"/>
                <a:gd name="connsiteX7" fmla="*/ 13114 w 110118"/>
                <a:gd name="connsiteY7" fmla="*/ 17819 h 60064"/>
                <a:gd name="connsiteX8" fmla="*/ 56561 w 110118"/>
                <a:gd name="connsiteY8" fmla="*/ 56461 h 60064"/>
                <a:gd name="connsiteX9" fmla="*/ 100007 w 110118"/>
                <a:gd name="connsiteY9" fmla="*/ 17819 h 60064"/>
                <a:gd name="connsiteX10" fmla="*/ 100308 w 110118"/>
                <a:gd name="connsiteY10" fmla="*/ 12614 h 60064"/>
                <a:gd name="connsiteX11" fmla="*/ 106715 w 110118"/>
                <a:gd name="connsiteY11" fmla="*/ 6207 h 60064"/>
                <a:gd name="connsiteX12" fmla="*/ 113121 w 110118"/>
                <a:gd name="connsiteY12" fmla="*/ 12614 h 60064"/>
                <a:gd name="connsiteX13" fmla="*/ 112721 w 110118"/>
                <a:gd name="connsiteY13" fmla="*/ 19321 h 60064"/>
                <a:gd name="connsiteX14" fmla="*/ 56661 w 110118"/>
                <a:gd name="connsiteY14" fmla="*/ 6917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118" h="60064">
                  <a:moveTo>
                    <a:pt x="56661" y="69174"/>
                  </a:moveTo>
                  <a:cubicBezTo>
                    <a:pt x="27930" y="69174"/>
                    <a:pt x="3704" y="47651"/>
                    <a:pt x="400" y="19221"/>
                  </a:cubicBezTo>
                  <a:cubicBezTo>
                    <a:pt x="100" y="17018"/>
                    <a:pt x="0" y="14816"/>
                    <a:pt x="0" y="12614"/>
                  </a:cubicBezTo>
                  <a:cubicBezTo>
                    <a:pt x="0" y="10411"/>
                    <a:pt x="100" y="8209"/>
                    <a:pt x="400" y="6007"/>
                  </a:cubicBezTo>
                  <a:cubicBezTo>
                    <a:pt x="400" y="2503"/>
                    <a:pt x="3203" y="0"/>
                    <a:pt x="6807" y="0"/>
                  </a:cubicBezTo>
                  <a:cubicBezTo>
                    <a:pt x="10411" y="0"/>
                    <a:pt x="13214" y="3204"/>
                    <a:pt x="13214" y="6807"/>
                  </a:cubicBezTo>
                  <a:cubicBezTo>
                    <a:pt x="13014" y="9310"/>
                    <a:pt x="12814" y="11012"/>
                    <a:pt x="12814" y="12714"/>
                  </a:cubicBezTo>
                  <a:cubicBezTo>
                    <a:pt x="12814" y="14416"/>
                    <a:pt x="12914" y="16117"/>
                    <a:pt x="13114" y="17819"/>
                  </a:cubicBezTo>
                  <a:cubicBezTo>
                    <a:pt x="15717" y="39843"/>
                    <a:pt x="34337" y="56461"/>
                    <a:pt x="56561" y="56461"/>
                  </a:cubicBezTo>
                  <a:cubicBezTo>
                    <a:pt x="78785" y="56461"/>
                    <a:pt x="97405" y="39843"/>
                    <a:pt x="100007" y="17819"/>
                  </a:cubicBezTo>
                  <a:cubicBezTo>
                    <a:pt x="100208" y="16117"/>
                    <a:pt x="100308" y="14416"/>
                    <a:pt x="100308" y="12614"/>
                  </a:cubicBezTo>
                  <a:cubicBezTo>
                    <a:pt x="100308" y="9110"/>
                    <a:pt x="103211" y="6207"/>
                    <a:pt x="106715" y="6207"/>
                  </a:cubicBezTo>
                  <a:cubicBezTo>
                    <a:pt x="110218" y="6207"/>
                    <a:pt x="113121" y="9110"/>
                    <a:pt x="113121" y="12614"/>
                  </a:cubicBezTo>
                  <a:cubicBezTo>
                    <a:pt x="113121" y="14916"/>
                    <a:pt x="113021" y="17118"/>
                    <a:pt x="112721" y="19321"/>
                  </a:cubicBezTo>
                  <a:cubicBezTo>
                    <a:pt x="109518" y="47651"/>
                    <a:pt x="85292" y="69174"/>
                    <a:pt x="56661" y="6917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E1B3BCCD-4243-4867-91C4-DE488AF7F1DF}"/>
                </a:ext>
              </a:extLst>
            </p:cNvPr>
            <p:cNvSpPr/>
            <p:nvPr/>
          </p:nvSpPr>
          <p:spPr>
            <a:xfrm>
              <a:off x="710434" y="3796379"/>
              <a:ext cx="110118" cy="60064"/>
            </a:xfrm>
            <a:custGeom>
              <a:avLst/>
              <a:gdLst>
                <a:gd name="connsiteX0" fmla="*/ 56661 w 110118"/>
                <a:gd name="connsiteY0" fmla="*/ 63068 h 60064"/>
                <a:gd name="connsiteX1" fmla="*/ 400 w 110118"/>
                <a:gd name="connsiteY1" fmla="*/ 13114 h 60064"/>
                <a:gd name="connsiteX2" fmla="*/ 0 w 110118"/>
                <a:gd name="connsiteY2" fmla="*/ 6507 h 60064"/>
                <a:gd name="connsiteX3" fmla="*/ 6407 w 110118"/>
                <a:gd name="connsiteY3" fmla="*/ 100 h 60064"/>
                <a:gd name="connsiteX4" fmla="*/ 12814 w 110118"/>
                <a:gd name="connsiteY4" fmla="*/ 6507 h 60064"/>
                <a:gd name="connsiteX5" fmla="*/ 13114 w 110118"/>
                <a:gd name="connsiteY5" fmla="*/ 11613 h 60064"/>
                <a:gd name="connsiteX6" fmla="*/ 56561 w 110118"/>
                <a:gd name="connsiteY6" fmla="*/ 50254 h 60064"/>
                <a:gd name="connsiteX7" fmla="*/ 100007 w 110118"/>
                <a:gd name="connsiteY7" fmla="*/ 11613 h 60064"/>
                <a:gd name="connsiteX8" fmla="*/ 100308 w 110118"/>
                <a:gd name="connsiteY8" fmla="*/ 6407 h 60064"/>
                <a:gd name="connsiteX9" fmla="*/ 106715 w 110118"/>
                <a:gd name="connsiteY9" fmla="*/ 0 h 60064"/>
                <a:gd name="connsiteX10" fmla="*/ 113121 w 110118"/>
                <a:gd name="connsiteY10" fmla="*/ 6407 h 60064"/>
                <a:gd name="connsiteX11" fmla="*/ 112721 w 110118"/>
                <a:gd name="connsiteY11" fmla="*/ 13114 h 60064"/>
                <a:gd name="connsiteX12" fmla="*/ 56661 w 110118"/>
                <a:gd name="connsiteY12" fmla="*/ 63068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118" h="60064">
                  <a:moveTo>
                    <a:pt x="56661" y="63068"/>
                  </a:moveTo>
                  <a:cubicBezTo>
                    <a:pt x="27930" y="63068"/>
                    <a:pt x="3704" y="41545"/>
                    <a:pt x="400" y="13114"/>
                  </a:cubicBezTo>
                  <a:cubicBezTo>
                    <a:pt x="100" y="10912"/>
                    <a:pt x="0" y="8709"/>
                    <a:pt x="0" y="6507"/>
                  </a:cubicBezTo>
                  <a:cubicBezTo>
                    <a:pt x="0" y="3003"/>
                    <a:pt x="2903" y="100"/>
                    <a:pt x="6407" y="100"/>
                  </a:cubicBezTo>
                  <a:cubicBezTo>
                    <a:pt x="9911" y="100"/>
                    <a:pt x="12814" y="3003"/>
                    <a:pt x="12814" y="6507"/>
                  </a:cubicBezTo>
                  <a:cubicBezTo>
                    <a:pt x="12814" y="8209"/>
                    <a:pt x="12914" y="9911"/>
                    <a:pt x="13114" y="11613"/>
                  </a:cubicBezTo>
                  <a:cubicBezTo>
                    <a:pt x="15717" y="33636"/>
                    <a:pt x="34337" y="50254"/>
                    <a:pt x="56561" y="50254"/>
                  </a:cubicBezTo>
                  <a:cubicBezTo>
                    <a:pt x="78785" y="50254"/>
                    <a:pt x="97505" y="33636"/>
                    <a:pt x="100007" y="11613"/>
                  </a:cubicBezTo>
                  <a:cubicBezTo>
                    <a:pt x="100208" y="9911"/>
                    <a:pt x="100308" y="8209"/>
                    <a:pt x="100308" y="6407"/>
                  </a:cubicBezTo>
                  <a:cubicBezTo>
                    <a:pt x="100308" y="2903"/>
                    <a:pt x="103211" y="0"/>
                    <a:pt x="106715" y="0"/>
                  </a:cubicBezTo>
                  <a:cubicBezTo>
                    <a:pt x="110218" y="0"/>
                    <a:pt x="113121" y="2903"/>
                    <a:pt x="113121" y="6407"/>
                  </a:cubicBezTo>
                  <a:cubicBezTo>
                    <a:pt x="113121" y="8709"/>
                    <a:pt x="113021" y="10912"/>
                    <a:pt x="112721" y="13114"/>
                  </a:cubicBezTo>
                  <a:cubicBezTo>
                    <a:pt x="109618" y="41545"/>
                    <a:pt x="85392" y="63068"/>
                    <a:pt x="56661" y="6306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1081AF46-97E6-432C-AF98-86A61D35F51A}"/>
                </a:ext>
              </a:extLst>
            </p:cNvPr>
            <p:cNvSpPr/>
            <p:nvPr/>
          </p:nvSpPr>
          <p:spPr>
            <a:xfrm>
              <a:off x="810842" y="3796379"/>
              <a:ext cx="110118" cy="60064"/>
            </a:xfrm>
            <a:custGeom>
              <a:avLst/>
              <a:gdLst>
                <a:gd name="connsiteX0" fmla="*/ 56661 w 110118"/>
                <a:gd name="connsiteY0" fmla="*/ 63068 h 60064"/>
                <a:gd name="connsiteX1" fmla="*/ 400 w 110118"/>
                <a:gd name="connsiteY1" fmla="*/ 13114 h 60064"/>
                <a:gd name="connsiteX2" fmla="*/ 0 w 110118"/>
                <a:gd name="connsiteY2" fmla="*/ 6507 h 60064"/>
                <a:gd name="connsiteX3" fmla="*/ 6407 w 110118"/>
                <a:gd name="connsiteY3" fmla="*/ 100 h 60064"/>
                <a:gd name="connsiteX4" fmla="*/ 12814 w 110118"/>
                <a:gd name="connsiteY4" fmla="*/ 6507 h 60064"/>
                <a:gd name="connsiteX5" fmla="*/ 13114 w 110118"/>
                <a:gd name="connsiteY5" fmla="*/ 11613 h 60064"/>
                <a:gd name="connsiteX6" fmla="*/ 56561 w 110118"/>
                <a:gd name="connsiteY6" fmla="*/ 50254 h 60064"/>
                <a:gd name="connsiteX7" fmla="*/ 100007 w 110118"/>
                <a:gd name="connsiteY7" fmla="*/ 11613 h 60064"/>
                <a:gd name="connsiteX8" fmla="*/ 100308 w 110118"/>
                <a:gd name="connsiteY8" fmla="*/ 6407 h 60064"/>
                <a:gd name="connsiteX9" fmla="*/ 106715 w 110118"/>
                <a:gd name="connsiteY9" fmla="*/ 0 h 60064"/>
                <a:gd name="connsiteX10" fmla="*/ 113121 w 110118"/>
                <a:gd name="connsiteY10" fmla="*/ 6407 h 60064"/>
                <a:gd name="connsiteX11" fmla="*/ 112721 w 110118"/>
                <a:gd name="connsiteY11" fmla="*/ 13114 h 60064"/>
                <a:gd name="connsiteX12" fmla="*/ 56661 w 110118"/>
                <a:gd name="connsiteY12" fmla="*/ 63068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118" h="60064">
                  <a:moveTo>
                    <a:pt x="56661" y="63068"/>
                  </a:moveTo>
                  <a:cubicBezTo>
                    <a:pt x="27930" y="63068"/>
                    <a:pt x="3704" y="41545"/>
                    <a:pt x="400" y="13114"/>
                  </a:cubicBezTo>
                  <a:cubicBezTo>
                    <a:pt x="100" y="10912"/>
                    <a:pt x="0" y="8709"/>
                    <a:pt x="0" y="6507"/>
                  </a:cubicBezTo>
                  <a:cubicBezTo>
                    <a:pt x="0" y="3003"/>
                    <a:pt x="2903" y="100"/>
                    <a:pt x="6407" y="100"/>
                  </a:cubicBezTo>
                  <a:cubicBezTo>
                    <a:pt x="9911" y="100"/>
                    <a:pt x="12814" y="3003"/>
                    <a:pt x="12814" y="6507"/>
                  </a:cubicBezTo>
                  <a:cubicBezTo>
                    <a:pt x="12814" y="8209"/>
                    <a:pt x="12914" y="9911"/>
                    <a:pt x="13114" y="11613"/>
                  </a:cubicBezTo>
                  <a:cubicBezTo>
                    <a:pt x="15717" y="33636"/>
                    <a:pt x="34337" y="50254"/>
                    <a:pt x="56561" y="50254"/>
                  </a:cubicBezTo>
                  <a:cubicBezTo>
                    <a:pt x="78785" y="50254"/>
                    <a:pt x="97505" y="33636"/>
                    <a:pt x="100007" y="11613"/>
                  </a:cubicBezTo>
                  <a:cubicBezTo>
                    <a:pt x="100208" y="9911"/>
                    <a:pt x="100308" y="8209"/>
                    <a:pt x="100308" y="6407"/>
                  </a:cubicBezTo>
                  <a:cubicBezTo>
                    <a:pt x="100308" y="2903"/>
                    <a:pt x="103211" y="0"/>
                    <a:pt x="106715" y="0"/>
                  </a:cubicBezTo>
                  <a:cubicBezTo>
                    <a:pt x="110218" y="0"/>
                    <a:pt x="113121" y="2903"/>
                    <a:pt x="113121" y="6407"/>
                  </a:cubicBezTo>
                  <a:cubicBezTo>
                    <a:pt x="113121" y="8709"/>
                    <a:pt x="113021" y="10912"/>
                    <a:pt x="112721" y="13114"/>
                  </a:cubicBezTo>
                  <a:cubicBezTo>
                    <a:pt x="109618" y="41545"/>
                    <a:pt x="85392" y="63068"/>
                    <a:pt x="56661" y="6306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21C21753-62F9-4AD8-B25A-8B9849993659}"/>
                </a:ext>
              </a:extLst>
            </p:cNvPr>
            <p:cNvSpPr/>
            <p:nvPr/>
          </p:nvSpPr>
          <p:spPr>
            <a:xfrm>
              <a:off x="911250" y="3796379"/>
              <a:ext cx="110118" cy="60064"/>
            </a:xfrm>
            <a:custGeom>
              <a:avLst/>
              <a:gdLst>
                <a:gd name="connsiteX0" fmla="*/ 56661 w 110118"/>
                <a:gd name="connsiteY0" fmla="*/ 63068 h 60064"/>
                <a:gd name="connsiteX1" fmla="*/ 400 w 110118"/>
                <a:gd name="connsiteY1" fmla="*/ 13114 h 60064"/>
                <a:gd name="connsiteX2" fmla="*/ 0 w 110118"/>
                <a:gd name="connsiteY2" fmla="*/ 6507 h 60064"/>
                <a:gd name="connsiteX3" fmla="*/ 6407 w 110118"/>
                <a:gd name="connsiteY3" fmla="*/ 100 h 60064"/>
                <a:gd name="connsiteX4" fmla="*/ 12814 w 110118"/>
                <a:gd name="connsiteY4" fmla="*/ 6507 h 60064"/>
                <a:gd name="connsiteX5" fmla="*/ 13114 w 110118"/>
                <a:gd name="connsiteY5" fmla="*/ 11613 h 60064"/>
                <a:gd name="connsiteX6" fmla="*/ 56561 w 110118"/>
                <a:gd name="connsiteY6" fmla="*/ 50254 h 60064"/>
                <a:gd name="connsiteX7" fmla="*/ 100007 w 110118"/>
                <a:gd name="connsiteY7" fmla="*/ 11613 h 60064"/>
                <a:gd name="connsiteX8" fmla="*/ 100308 w 110118"/>
                <a:gd name="connsiteY8" fmla="*/ 6407 h 60064"/>
                <a:gd name="connsiteX9" fmla="*/ 106715 w 110118"/>
                <a:gd name="connsiteY9" fmla="*/ 0 h 60064"/>
                <a:gd name="connsiteX10" fmla="*/ 113121 w 110118"/>
                <a:gd name="connsiteY10" fmla="*/ 6407 h 60064"/>
                <a:gd name="connsiteX11" fmla="*/ 112721 w 110118"/>
                <a:gd name="connsiteY11" fmla="*/ 13114 h 60064"/>
                <a:gd name="connsiteX12" fmla="*/ 56661 w 110118"/>
                <a:gd name="connsiteY12" fmla="*/ 63068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0118" h="60064">
                  <a:moveTo>
                    <a:pt x="56661" y="63068"/>
                  </a:moveTo>
                  <a:cubicBezTo>
                    <a:pt x="27930" y="63068"/>
                    <a:pt x="3804" y="41545"/>
                    <a:pt x="400" y="13114"/>
                  </a:cubicBezTo>
                  <a:cubicBezTo>
                    <a:pt x="100" y="10912"/>
                    <a:pt x="0" y="8709"/>
                    <a:pt x="0" y="6507"/>
                  </a:cubicBezTo>
                  <a:cubicBezTo>
                    <a:pt x="0" y="3003"/>
                    <a:pt x="2903" y="100"/>
                    <a:pt x="6407" y="100"/>
                  </a:cubicBezTo>
                  <a:cubicBezTo>
                    <a:pt x="9911" y="100"/>
                    <a:pt x="12814" y="3003"/>
                    <a:pt x="12814" y="6507"/>
                  </a:cubicBezTo>
                  <a:cubicBezTo>
                    <a:pt x="12814" y="8209"/>
                    <a:pt x="12914" y="9911"/>
                    <a:pt x="13114" y="11613"/>
                  </a:cubicBezTo>
                  <a:cubicBezTo>
                    <a:pt x="15717" y="33636"/>
                    <a:pt x="34337" y="50254"/>
                    <a:pt x="56561" y="50254"/>
                  </a:cubicBezTo>
                  <a:cubicBezTo>
                    <a:pt x="78785" y="50254"/>
                    <a:pt x="97505" y="33636"/>
                    <a:pt x="100007" y="11613"/>
                  </a:cubicBezTo>
                  <a:cubicBezTo>
                    <a:pt x="100208" y="9911"/>
                    <a:pt x="100308" y="8209"/>
                    <a:pt x="100308" y="6407"/>
                  </a:cubicBezTo>
                  <a:cubicBezTo>
                    <a:pt x="100308" y="2903"/>
                    <a:pt x="103211" y="0"/>
                    <a:pt x="106715" y="0"/>
                  </a:cubicBezTo>
                  <a:cubicBezTo>
                    <a:pt x="110218" y="0"/>
                    <a:pt x="113121" y="2903"/>
                    <a:pt x="113121" y="6407"/>
                  </a:cubicBezTo>
                  <a:cubicBezTo>
                    <a:pt x="113121" y="8709"/>
                    <a:pt x="113021" y="10912"/>
                    <a:pt x="112721" y="13114"/>
                  </a:cubicBezTo>
                  <a:cubicBezTo>
                    <a:pt x="109618" y="41545"/>
                    <a:pt x="85392" y="63068"/>
                    <a:pt x="56661" y="6306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13C7629D-2BD7-46A1-BE50-B57B5C144254}"/>
                </a:ext>
              </a:extLst>
            </p:cNvPr>
            <p:cNvSpPr/>
            <p:nvPr/>
          </p:nvSpPr>
          <p:spPr>
            <a:xfrm>
              <a:off x="1011658" y="3790748"/>
              <a:ext cx="110118" cy="60064"/>
            </a:xfrm>
            <a:custGeom>
              <a:avLst/>
              <a:gdLst>
                <a:gd name="connsiteX0" fmla="*/ 56661 w 110118"/>
                <a:gd name="connsiteY0" fmla="*/ 68698 h 60064"/>
                <a:gd name="connsiteX1" fmla="*/ 400 w 110118"/>
                <a:gd name="connsiteY1" fmla="*/ 18744 h 60064"/>
                <a:gd name="connsiteX2" fmla="*/ 0 w 110118"/>
                <a:gd name="connsiteY2" fmla="*/ 12137 h 60064"/>
                <a:gd name="connsiteX3" fmla="*/ 6407 w 110118"/>
                <a:gd name="connsiteY3" fmla="*/ 5731 h 60064"/>
                <a:gd name="connsiteX4" fmla="*/ 12814 w 110118"/>
                <a:gd name="connsiteY4" fmla="*/ 12137 h 60064"/>
                <a:gd name="connsiteX5" fmla="*/ 13114 w 110118"/>
                <a:gd name="connsiteY5" fmla="*/ 17243 h 60064"/>
                <a:gd name="connsiteX6" fmla="*/ 56561 w 110118"/>
                <a:gd name="connsiteY6" fmla="*/ 55884 h 60064"/>
                <a:gd name="connsiteX7" fmla="*/ 100007 w 110118"/>
                <a:gd name="connsiteY7" fmla="*/ 17243 h 60064"/>
                <a:gd name="connsiteX8" fmla="*/ 100308 w 110118"/>
                <a:gd name="connsiteY8" fmla="*/ 12037 h 60064"/>
                <a:gd name="connsiteX9" fmla="*/ 100007 w 110118"/>
                <a:gd name="connsiteY9" fmla="*/ 7032 h 60064"/>
                <a:gd name="connsiteX10" fmla="*/ 105814 w 110118"/>
                <a:gd name="connsiteY10" fmla="*/ 24 h 60064"/>
                <a:gd name="connsiteX11" fmla="*/ 112821 w 110118"/>
                <a:gd name="connsiteY11" fmla="*/ 5831 h 60064"/>
                <a:gd name="connsiteX12" fmla="*/ 113121 w 110118"/>
                <a:gd name="connsiteY12" fmla="*/ 12037 h 60064"/>
                <a:gd name="connsiteX13" fmla="*/ 112721 w 110118"/>
                <a:gd name="connsiteY13" fmla="*/ 18744 h 60064"/>
                <a:gd name="connsiteX14" fmla="*/ 56661 w 110118"/>
                <a:gd name="connsiteY14" fmla="*/ 68698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0118" h="60064">
                  <a:moveTo>
                    <a:pt x="56661" y="68698"/>
                  </a:moveTo>
                  <a:cubicBezTo>
                    <a:pt x="27930" y="68698"/>
                    <a:pt x="3804" y="47175"/>
                    <a:pt x="400" y="18744"/>
                  </a:cubicBezTo>
                  <a:cubicBezTo>
                    <a:pt x="100" y="16542"/>
                    <a:pt x="0" y="14340"/>
                    <a:pt x="0" y="12137"/>
                  </a:cubicBezTo>
                  <a:cubicBezTo>
                    <a:pt x="0" y="8634"/>
                    <a:pt x="2903" y="5731"/>
                    <a:pt x="6407" y="5731"/>
                  </a:cubicBezTo>
                  <a:cubicBezTo>
                    <a:pt x="9911" y="5731"/>
                    <a:pt x="12814" y="8634"/>
                    <a:pt x="12814" y="12137"/>
                  </a:cubicBezTo>
                  <a:cubicBezTo>
                    <a:pt x="12814" y="13839"/>
                    <a:pt x="12914" y="15541"/>
                    <a:pt x="13114" y="17243"/>
                  </a:cubicBezTo>
                  <a:cubicBezTo>
                    <a:pt x="15717" y="39267"/>
                    <a:pt x="34337" y="55884"/>
                    <a:pt x="56561" y="55884"/>
                  </a:cubicBezTo>
                  <a:cubicBezTo>
                    <a:pt x="78785" y="55884"/>
                    <a:pt x="97505" y="39267"/>
                    <a:pt x="100007" y="17243"/>
                  </a:cubicBezTo>
                  <a:cubicBezTo>
                    <a:pt x="100208" y="15541"/>
                    <a:pt x="100308" y="13839"/>
                    <a:pt x="100308" y="12037"/>
                  </a:cubicBezTo>
                  <a:cubicBezTo>
                    <a:pt x="100308" y="10335"/>
                    <a:pt x="100208" y="8634"/>
                    <a:pt x="100007" y="7032"/>
                  </a:cubicBezTo>
                  <a:cubicBezTo>
                    <a:pt x="99707" y="3528"/>
                    <a:pt x="102210" y="425"/>
                    <a:pt x="105814" y="24"/>
                  </a:cubicBezTo>
                  <a:cubicBezTo>
                    <a:pt x="109217" y="-276"/>
                    <a:pt x="112421" y="2227"/>
                    <a:pt x="112821" y="5831"/>
                  </a:cubicBezTo>
                  <a:cubicBezTo>
                    <a:pt x="113021" y="7833"/>
                    <a:pt x="113121" y="9935"/>
                    <a:pt x="113121" y="12037"/>
                  </a:cubicBezTo>
                  <a:cubicBezTo>
                    <a:pt x="113121" y="14340"/>
                    <a:pt x="113021" y="16542"/>
                    <a:pt x="112721" y="18744"/>
                  </a:cubicBezTo>
                  <a:cubicBezTo>
                    <a:pt x="109618" y="47175"/>
                    <a:pt x="85392" y="68698"/>
                    <a:pt x="56661" y="6869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DD0B5E5C-E7AE-474C-AEC8-DD674D25A58B}"/>
                </a:ext>
              </a:extLst>
            </p:cNvPr>
            <p:cNvSpPr/>
            <p:nvPr/>
          </p:nvSpPr>
          <p:spPr>
            <a:xfrm>
              <a:off x="1101079" y="3764970"/>
              <a:ext cx="10011" cy="10011"/>
            </a:xfrm>
            <a:custGeom>
              <a:avLst/>
              <a:gdLst>
                <a:gd name="connsiteX0" fmla="*/ 6482 w 10010"/>
                <a:gd name="connsiteY0" fmla="*/ 12989 h 10010"/>
                <a:gd name="connsiteX1" fmla="*/ 1977 w 10010"/>
                <a:gd name="connsiteY1" fmla="*/ 11087 h 10010"/>
                <a:gd name="connsiteX2" fmla="*/ 1877 w 10010"/>
                <a:gd name="connsiteY2" fmla="*/ 10987 h 10010"/>
                <a:gd name="connsiteX3" fmla="*/ 1877 w 10010"/>
                <a:gd name="connsiteY3" fmla="*/ 1877 h 10010"/>
                <a:gd name="connsiteX4" fmla="*/ 10987 w 10010"/>
                <a:gd name="connsiteY4" fmla="*/ 1877 h 10010"/>
                <a:gd name="connsiteX5" fmla="*/ 10987 w 10010"/>
                <a:gd name="connsiteY5" fmla="*/ 10987 h 10010"/>
                <a:gd name="connsiteX6" fmla="*/ 6482 w 10010"/>
                <a:gd name="connsiteY6" fmla="*/ 12989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">
                  <a:moveTo>
                    <a:pt x="6482" y="12989"/>
                  </a:moveTo>
                  <a:cubicBezTo>
                    <a:pt x="4880" y="12989"/>
                    <a:pt x="3279" y="12388"/>
                    <a:pt x="1977" y="11087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cubicBezTo>
                    <a:pt x="13489" y="4380"/>
                    <a:pt x="13489" y="8484"/>
                    <a:pt x="10987" y="10987"/>
                  </a:cubicBezTo>
                  <a:cubicBezTo>
                    <a:pt x="9786" y="12388"/>
                    <a:pt x="8084" y="12989"/>
                    <a:pt x="6482" y="1298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F21A3563-6D54-4F2C-BEF7-6F5B2B65E072}"/>
                </a:ext>
              </a:extLst>
            </p:cNvPr>
            <p:cNvSpPr/>
            <p:nvPr/>
          </p:nvSpPr>
          <p:spPr>
            <a:xfrm>
              <a:off x="798929" y="3892482"/>
              <a:ext cx="230247" cy="190204"/>
            </a:xfrm>
            <a:custGeom>
              <a:avLst/>
              <a:gdLst>
                <a:gd name="connsiteX0" fmla="*/ 233150 w 230247"/>
                <a:gd name="connsiteY0" fmla="*/ 192206 h 190204"/>
                <a:gd name="connsiteX1" fmla="*/ 6407 w 230247"/>
                <a:gd name="connsiteY1" fmla="*/ 192206 h 190204"/>
                <a:gd name="connsiteX2" fmla="*/ 0 w 230247"/>
                <a:gd name="connsiteY2" fmla="*/ 185799 h 190204"/>
                <a:gd name="connsiteX3" fmla="*/ 0 w 230247"/>
                <a:gd name="connsiteY3" fmla="*/ 6407 h 190204"/>
                <a:gd name="connsiteX4" fmla="*/ 6407 w 230247"/>
                <a:gd name="connsiteY4" fmla="*/ 0 h 190204"/>
                <a:gd name="connsiteX5" fmla="*/ 233150 w 230247"/>
                <a:gd name="connsiteY5" fmla="*/ 0 h 190204"/>
                <a:gd name="connsiteX6" fmla="*/ 239557 w 230247"/>
                <a:gd name="connsiteY6" fmla="*/ 6407 h 190204"/>
                <a:gd name="connsiteX7" fmla="*/ 239557 w 230247"/>
                <a:gd name="connsiteY7" fmla="*/ 185799 h 190204"/>
                <a:gd name="connsiteX8" fmla="*/ 233150 w 230247"/>
                <a:gd name="connsiteY8" fmla="*/ 192206 h 190204"/>
                <a:gd name="connsiteX9" fmla="*/ 12814 w 230247"/>
                <a:gd name="connsiteY9" fmla="*/ 179393 h 190204"/>
                <a:gd name="connsiteX10" fmla="*/ 226743 w 230247"/>
                <a:gd name="connsiteY10" fmla="*/ 179393 h 190204"/>
                <a:gd name="connsiteX11" fmla="*/ 226743 w 230247"/>
                <a:gd name="connsiteY11" fmla="*/ 12814 h 190204"/>
                <a:gd name="connsiteX12" fmla="*/ 12814 w 230247"/>
                <a:gd name="connsiteY12" fmla="*/ 12814 h 190204"/>
                <a:gd name="connsiteX13" fmla="*/ 12814 w 230247"/>
                <a:gd name="connsiteY13" fmla="*/ 179393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0247" h="190204">
                  <a:moveTo>
                    <a:pt x="233150" y="192206"/>
                  </a:moveTo>
                  <a:lnTo>
                    <a:pt x="6407" y="192206"/>
                  </a:lnTo>
                  <a:cubicBezTo>
                    <a:pt x="2903" y="192206"/>
                    <a:pt x="0" y="189303"/>
                    <a:pt x="0" y="18579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33150" y="0"/>
                  </a:lnTo>
                  <a:cubicBezTo>
                    <a:pt x="236654" y="0"/>
                    <a:pt x="239557" y="2903"/>
                    <a:pt x="239557" y="6407"/>
                  </a:cubicBezTo>
                  <a:lnTo>
                    <a:pt x="239557" y="185799"/>
                  </a:lnTo>
                  <a:cubicBezTo>
                    <a:pt x="239557" y="189303"/>
                    <a:pt x="236654" y="192206"/>
                    <a:pt x="233150" y="192206"/>
                  </a:cubicBezTo>
                  <a:close/>
                  <a:moveTo>
                    <a:pt x="12814" y="179393"/>
                  </a:moveTo>
                  <a:lnTo>
                    <a:pt x="226743" y="179393"/>
                  </a:lnTo>
                  <a:lnTo>
                    <a:pt x="226743" y="12814"/>
                  </a:lnTo>
                  <a:lnTo>
                    <a:pt x="12814" y="12814"/>
                  </a:lnTo>
                  <a:lnTo>
                    <a:pt x="12814" y="17939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E5FE0563-94BC-40A7-8BD9-6EB6B1687CB4}"/>
                </a:ext>
              </a:extLst>
            </p:cNvPr>
            <p:cNvSpPr/>
            <p:nvPr/>
          </p:nvSpPr>
          <p:spPr>
            <a:xfrm>
              <a:off x="669891" y="3892482"/>
              <a:ext cx="110118" cy="260279"/>
            </a:xfrm>
            <a:custGeom>
              <a:avLst/>
              <a:gdLst>
                <a:gd name="connsiteX0" fmla="*/ 110819 w 110118"/>
                <a:gd name="connsiteY0" fmla="*/ 262182 h 260279"/>
                <a:gd name="connsiteX1" fmla="*/ 6407 w 110118"/>
                <a:gd name="connsiteY1" fmla="*/ 262182 h 260279"/>
                <a:gd name="connsiteX2" fmla="*/ 0 w 110118"/>
                <a:gd name="connsiteY2" fmla="*/ 255775 h 260279"/>
                <a:gd name="connsiteX3" fmla="*/ 0 w 110118"/>
                <a:gd name="connsiteY3" fmla="*/ 6407 h 260279"/>
                <a:gd name="connsiteX4" fmla="*/ 6407 w 110118"/>
                <a:gd name="connsiteY4" fmla="*/ 0 h 260279"/>
                <a:gd name="connsiteX5" fmla="*/ 110919 w 110118"/>
                <a:gd name="connsiteY5" fmla="*/ 0 h 260279"/>
                <a:gd name="connsiteX6" fmla="*/ 117326 w 110118"/>
                <a:gd name="connsiteY6" fmla="*/ 6407 h 260279"/>
                <a:gd name="connsiteX7" fmla="*/ 117326 w 110118"/>
                <a:gd name="connsiteY7" fmla="*/ 255775 h 260279"/>
                <a:gd name="connsiteX8" fmla="*/ 110819 w 110118"/>
                <a:gd name="connsiteY8" fmla="*/ 262182 h 260279"/>
                <a:gd name="connsiteX9" fmla="*/ 12814 w 110118"/>
                <a:gd name="connsiteY9" fmla="*/ 249368 h 260279"/>
                <a:gd name="connsiteX10" fmla="*/ 104512 w 110118"/>
                <a:gd name="connsiteY10" fmla="*/ 249368 h 260279"/>
                <a:gd name="connsiteX11" fmla="*/ 104512 w 110118"/>
                <a:gd name="connsiteY11" fmla="*/ 12814 h 260279"/>
                <a:gd name="connsiteX12" fmla="*/ 12814 w 110118"/>
                <a:gd name="connsiteY12" fmla="*/ 12814 h 260279"/>
                <a:gd name="connsiteX13" fmla="*/ 12814 w 110118"/>
                <a:gd name="connsiteY13" fmla="*/ 249368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260279">
                  <a:moveTo>
                    <a:pt x="110819" y="262182"/>
                  </a:moveTo>
                  <a:lnTo>
                    <a:pt x="6407" y="262182"/>
                  </a:lnTo>
                  <a:cubicBezTo>
                    <a:pt x="2903" y="262182"/>
                    <a:pt x="0" y="259279"/>
                    <a:pt x="0" y="25577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10919" y="0"/>
                  </a:lnTo>
                  <a:cubicBezTo>
                    <a:pt x="114423" y="0"/>
                    <a:pt x="117326" y="2903"/>
                    <a:pt x="117326" y="6407"/>
                  </a:cubicBezTo>
                  <a:lnTo>
                    <a:pt x="117326" y="255775"/>
                  </a:lnTo>
                  <a:cubicBezTo>
                    <a:pt x="117226" y="259279"/>
                    <a:pt x="114423" y="262182"/>
                    <a:pt x="110819" y="262182"/>
                  </a:cubicBezTo>
                  <a:close/>
                  <a:moveTo>
                    <a:pt x="12814" y="249368"/>
                  </a:moveTo>
                  <a:lnTo>
                    <a:pt x="104512" y="249368"/>
                  </a:lnTo>
                  <a:lnTo>
                    <a:pt x="104512" y="12814"/>
                  </a:lnTo>
                  <a:lnTo>
                    <a:pt x="12814" y="12814"/>
                  </a:lnTo>
                  <a:lnTo>
                    <a:pt x="12814" y="24936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0DA1814B-2E94-4F94-BE5F-F49DDBD630E5}"/>
                </a:ext>
              </a:extLst>
            </p:cNvPr>
            <p:cNvSpPr/>
            <p:nvPr/>
          </p:nvSpPr>
          <p:spPr>
            <a:xfrm>
              <a:off x="760688" y="3643815"/>
              <a:ext cx="210226" cy="120129"/>
            </a:xfrm>
            <a:custGeom>
              <a:avLst/>
              <a:gdLst>
                <a:gd name="connsiteX0" fmla="*/ 106815 w 210225"/>
                <a:gd name="connsiteY0" fmla="*/ 121530 h 120128"/>
                <a:gd name="connsiteX1" fmla="*/ 0 w 210225"/>
                <a:gd name="connsiteY1" fmla="*/ 60765 h 120128"/>
                <a:gd name="connsiteX2" fmla="*/ 106815 w 210225"/>
                <a:gd name="connsiteY2" fmla="*/ 0 h 120128"/>
                <a:gd name="connsiteX3" fmla="*/ 213629 w 210225"/>
                <a:gd name="connsiteY3" fmla="*/ 60765 h 120128"/>
                <a:gd name="connsiteX4" fmla="*/ 106815 w 210225"/>
                <a:gd name="connsiteY4" fmla="*/ 121530 h 120128"/>
                <a:gd name="connsiteX5" fmla="*/ 106815 w 210225"/>
                <a:gd name="connsiteY5" fmla="*/ 12814 h 120128"/>
                <a:gd name="connsiteX6" fmla="*/ 12814 w 210225"/>
                <a:gd name="connsiteY6" fmla="*/ 60765 h 120128"/>
                <a:gd name="connsiteX7" fmla="*/ 106815 w 210225"/>
                <a:gd name="connsiteY7" fmla="*/ 108717 h 120128"/>
                <a:gd name="connsiteX8" fmla="*/ 200816 w 210225"/>
                <a:gd name="connsiteY8" fmla="*/ 60765 h 120128"/>
                <a:gd name="connsiteX9" fmla="*/ 106815 w 210225"/>
                <a:gd name="connsiteY9" fmla="*/ 12814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225" h="120128">
                  <a:moveTo>
                    <a:pt x="106815" y="121530"/>
                  </a:moveTo>
                  <a:cubicBezTo>
                    <a:pt x="46950" y="121530"/>
                    <a:pt x="0" y="94802"/>
                    <a:pt x="0" y="60765"/>
                  </a:cubicBezTo>
                  <a:cubicBezTo>
                    <a:pt x="0" y="26729"/>
                    <a:pt x="46950" y="0"/>
                    <a:pt x="106815" y="0"/>
                  </a:cubicBezTo>
                  <a:cubicBezTo>
                    <a:pt x="166679" y="0"/>
                    <a:pt x="213629" y="26729"/>
                    <a:pt x="213629" y="60765"/>
                  </a:cubicBezTo>
                  <a:cubicBezTo>
                    <a:pt x="213629" y="94802"/>
                    <a:pt x="166679" y="121530"/>
                    <a:pt x="106815" y="121530"/>
                  </a:cubicBezTo>
                  <a:close/>
                  <a:moveTo>
                    <a:pt x="106815" y="12814"/>
                  </a:moveTo>
                  <a:cubicBezTo>
                    <a:pt x="55860" y="12814"/>
                    <a:pt x="12814" y="34737"/>
                    <a:pt x="12814" y="60765"/>
                  </a:cubicBezTo>
                  <a:cubicBezTo>
                    <a:pt x="12814" y="86793"/>
                    <a:pt x="55860" y="108717"/>
                    <a:pt x="106815" y="108717"/>
                  </a:cubicBezTo>
                  <a:cubicBezTo>
                    <a:pt x="157769" y="108717"/>
                    <a:pt x="200816" y="86793"/>
                    <a:pt x="200816" y="60765"/>
                  </a:cubicBezTo>
                  <a:cubicBezTo>
                    <a:pt x="200816" y="34737"/>
                    <a:pt x="157769" y="12814"/>
                    <a:pt x="1068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193B988-BB6D-44B3-AC8A-4DA508F93F87}"/>
                </a:ext>
              </a:extLst>
            </p:cNvPr>
            <p:cNvSpPr/>
            <p:nvPr/>
          </p:nvSpPr>
          <p:spPr>
            <a:xfrm>
              <a:off x="861096" y="3686361"/>
              <a:ext cx="70075" cy="40043"/>
            </a:xfrm>
            <a:custGeom>
              <a:avLst/>
              <a:gdLst>
                <a:gd name="connsiteX0" fmla="*/ 6407 w 70075"/>
                <a:gd name="connsiteY0" fmla="*/ 45849 h 40042"/>
                <a:gd name="connsiteX1" fmla="*/ 0 w 70075"/>
                <a:gd name="connsiteY1" fmla="*/ 39442 h 40042"/>
                <a:gd name="connsiteX2" fmla="*/ 6407 w 70075"/>
                <a:gd name="connsiteY2" fmla="*/ 33035 h 40042"/>
                <a:gd name="connsiteX3" fmla="*/ 61066 w 70075"/>
                <a:gd name="connsiteY3" fmla="*/ 6407 h 40042"/>
                <a:gd name="connsiteX4" fmla="*/ 67472 w 70075"/>
                <a:gd name="connsiteY4" fmla="*/ 0 h 40042"/>
                <a:gd name="connsiteX5" fmla="*/ 73879 w 70075"/>
                <a:gd name="connsiteY5" fmla="*/ 6407 h 40042"/>
                <a:gd name="connsiteX6" fmla="*/ 6407 w 70075"/>
                <a:gd name="connsiteY6" fmla="*/ 45849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40042">
                  <a:moveTo>
                    <a:pt x="6407" y="45849"/>
                  </a:moveTo>
                  <a:cubicBezTo>
                    <a:pt x="2903" y="45849"/>
                    <a:pt x="0" y="42946"/>
                    <a:pt x="0" y="39442"/>
                  </a:cubicBezTo>
                  <a:cubicBezTo>
                    <a:pt x="0" y="35939"/>
                    <a:pt x="2903" y="33035"/>
                    <a:pt x="6407" y="33035"/>
                  </a:cubicBezTo>
                  <a:cubicBezTo>
                    <a:pt x="38641" y="33035"/>
                    <a:pt x="61066" y="19020"/>
                    <a:pt x="61066" y="6407"/>
                  </a:cubicBezTo>
                  <a:cubicBezTo>
                    <a:pt x="61066" y="2903"/>
                    <a:pt x="63969" y="0"/>
                    <a:pt x="67472" y="0"/>
                  </a:cubicBezTo>
                  <a:cubicBezTo>
                    <a:pt x="70976" y="0"/>
                    <a:pt x="73879" y="2903"/>
                    <a:pt x="73879" y="6407"/>
                  </a:cubicBezTo>
                  <a:cubicBezTo>
                    <a:pt x="73879" y="28531"/>
                    <a:pt x="44247" y="45849"/>
                    <a:pt x="6407" y="4584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17C162C2-6846-428F-AEB7-EFE787286BDB}"/>
                </a:ext>
              </a:extLst>
            </p:cNvPr>
            <p:cNvSpPr/>
            <p:nvPr/>
          </p:nvSpPr>
          <p:spPr>
            <a:xfrm>
              <a:off x="637556" y="4172282"/>
              <a:ext cx="100107" cy="10011"/>
            </a:xfrm>
            <a:custGeom>
              <a:avLst/>
              <a:gdLst>
                <a:gd name="connsiteX0" fmla="*/ 102510 w 100107"/>
                <a:gd name="connsiteY0" fmla="*/ 12814 h 10010"/>
                <a:gd name="connsiteX1" fmla="*/ 89696 w 100107"/>
                <a:gd name="connsiteY1" fmla="*/ 12814 h 10010"/>
                <a:gd name="connsiteX2" fmla="*/ 83289 w 100107"/>
                <a:gd name="connsiteY2" fmla="*/ 6407 h 10010"/>
                <a:gd name="connsiteX3" fmla="*/ 89696 w 100107"/>
                <a:gd name="connsiteY3" fmla="*/ 0 h 10010"/>
                <a:gd name="connsiteX4" fmla="*/ 102510 w 100107"/>
                <a:gd name="connsiteY4" fmla="*/ 0 h 10010"/>
                <a:gd name="connsiteX5" fmla="*/ 108917 w 100107"/>
                <a:gd name="connsiteY5" fmla="*/ 6407 h 10010"/>
                <a:gd name="connsiteX6" fmla="*/ 102510 w 100107"/>
                <a:gd name="connsiteY6" fmla="*/ 12814 h 10010"/>
                <a:gd name="connsiteX7" fmla="*/ 70476 w 100107"/>
                <a:gd name="connsiteY7" fmla="*/ 12814 h 10010"/>
                <a:gd name="connsiteX8" fmla="*/ 6407 w 100107"/>
                <a:gd name="connsiteY8" fmla="*/ 12814 h 10010"/>
                <a:gd name="connsiteX9" fmla="*/ 0 w 100107"/>
                <a:gd name="connsiteY9" fmla="*/ 6407 h 10010"/>
                <a:gd name="connsiteX10" fmla="*/ 6407 w 100107"/>
                <a:gd name="connsiteY10" fmla="*/ 0 h 10010"/>
                <a:gd name="connsiteX11" fmla="*/ 70476 w 100107"/>
                <a:gd name="connsiteY11" fmla="*/ 0 h 10010"/>
                <a:gd name="connsiteX12" fmla="*/ 76883 w 100107"/>
                <a:gd name="connsiteY12" fmla="*/ 6407 h 10010"/>
                <a:gd name="connsiteX13" fmla="*/ 70476 w 100107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107" h="10010">
                  <a:moveTo>
                    <a:pt x="102510" y="12814"/>
                  </a:moveTo>
                  <a:lnTo>
                    <a:pt x="89696" y="12814"/>
                  </a:lnTo>
                  <a:cubicBezTo>
                    <a:pt x="86193" y="12814"/>
                    <a:pt x="83289" y="9911"/>
                    <a:pt x="83289" y="6407"/>
                  </a:cubicBezTo>
                  <a:cubicBezTo>
                    <a:pt x="83289" y="2903"/>
                    <a:pt x="86193" y="0"/>
                    <a:pt x="89696" y="0"/>
                  </a:cubicBezTo>
                  <a:lnTo>
                    <a:pt x="102510" y="0"/>
                  </a:lnTo>
                  <a:cubicBezTo>
                    <a:pt x="106014" y="0"/>
                    <a:pt x="108917" y="2903"/>
                    <a:pt x="108917" y="6407"/>
                  </a:cubicBezTo>
                  <a:cubicBezTo>
                    <a:pt x="108917" y="9911"/>
                    <a:pt x="106114" y="12814"/>
                    <a:pt x="102510" y="12814"/>
                  </a:cubicBezTo>
                  <a:close/>
                  <a:moveTo>
                    <a:pt x="7047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70476" y="0"/>
                  </a:lnTo>
                  <a:cubicBezTo>
                    <a:pt x="73979" y="0"/>
                    <a:pt x="76883" y="2903"/>
                    <a:pt x="76883" y="6407"/>
                  </a:cubicBezTo>
                  <a:cubicBezTo>
                    <a:pt x="76883" y="9911"/>
                    <a:pt x="74080" y="12814"/>
                    <a:pt x="7047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5" name="Group 2104">
            <a:extLst>
              <a:ext uri="{FF2B5EF4-FFF2-40B4-BE49-F238E27FC236}">
                <a16:creationId xmlns:a16="http://schemas.microsoft.com/office/drawing/2014/main" id="{22874F1E-39AE-4120-87FE-108CB999FF8D}"/>
              </a:ext>
            </a:extLst>
          </p:cNvPr>
          <p:cNvGrpSpPr/>
          <p:nvPr/>
        </p:nvGrpSpPr>
        <p:grpSpPr>
          <a:xfrm>
            <a:off x="4069741" y="3666539"/>
            <a:ext cx="560602" cy="490026"/>
            <a:chOff x="4069741" y="3666539"/>
            <a:chExt cx="560602" cy="490026"/>
          </a:xfrm>
          <a:solidFill>
            <a:srgbClr val="FFFFFF"/>
          </a:solidFill>
        </p:grpSpPr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5C3BFB75-1E41-4DFA-8156-433619EE0802}"/>
                </a:ext>
              </a:extLst>
            </p:cNvPr>
            <p:cNvSpPr/>
            <p:nvPr/>
          </p:nvSpPr>
          <p:spPr>
            <a:xfrm>
              <a:off x="4120695" y="3766146"/>
              <a:ext cx="460494" cy="390419"/>
            </a:xfrm>
            <a:custGeom>
              <a:avLst/>
              <a:gdLst>
                <a:gd name="connsiteX0" fmla="*/ 459393 w 460494"/>
                <a:gd name="connsiteY0" fmla="*/ 393823 h 390419"/>
                <a:gd name="connsiteX1" fmla="*/ 6407 w 460494"/>
                <a:gd name="connsiteY1" fmla="*/ 393823 h 390419"/>
                <a:gd name="connsiteX2" fmla="*/ 0 w 460494"/>
                <a:gd name="connsiteY2" fmla="*/ 387416 h 390419"/>
                <a:gd name="connsiteX3" fmla="*/ 0 w 460494"/>
                <a:gd name="connsiteY3" fmla="*/ 6407 h 390419"/>
                <a:gd name="connsiteX4" fmla="*/ 6407 w 460494"/>
                <a:gd name="connsiteY4" fmla="*/ 0 h 390419"/>
                <a:gd name="connsiteX5" fmla="*/ 459393 w 460494"/>
                <a:gd name="connsiteY5" fmla="*/ 0 h 390419"/>
                <a:gd name="connsiteX6" fmla="*/ 465800 w 460494"/>
                <a:gd name="connsiteY6" fmla="*/ 6407 h 390419"/>
                <a:gd name="connsiteX7" fmla="*/ 465800 w 460494"/>
                <a:gd name="connsiteY7" fmla="*/ 387416 h 390419"/>
                <a:gd name="connsiteX8" fmla="*/ 459393 w 460494"/>
                <a:gd name="connsiteY8" fmla="*/ 393823 h 390419"/>
                <a:gd name="connsiteX9" fmla="*/ 12814 w 460494"/>
                <a:gd name="connsiteY9" fmla="*/ 381009 h 390419"/>
                <a:gd name="connsiteX10" fmla="*/ 452986 w 460494"/>
                <a:gd name="connsiteY10" fmla="*/ 381009 h 390419"/>
                <a:gd name="connsiteX11" fmla="*/ 452986 w 460494"/>
                <a:gd name="connsiteY11" fmla="*/ 12814 h 390419"/>
                <a:gd name="connsiteX12" fmla="*/ 12814 w 460494"/>
                <a:gd name="connsiteY12" fmla="*/ 12814 h 390419"/>
                <a:gd name="connsiteX13" fmla="*/ 12814 w 460494"/>
                <a:gd name="connsiteY13" fmla="*/ 381009 h 390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494" h="390419">
                  <a:moveTo>
                    <a:pt x="459393" y="393823"/>
                  </a:moveTo>
                  <a:lnTo>
                    <a:pt x="6407" y="393823"/>
                  </a:lnTo>
                  <a:cubicBezTo>
                    <a:pt x="2903" y="393823"/>
                    <a:pt x="0" y="390920"/>
                    <a:pt x="0" y="38741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59393" y="0"/>
                  </a:lnTo>
                  <a:cubicBezTo>
                    <a:pt x="462897" y="0"/>
                    <a:pt x="465800" y="2903"/>
                    <a:pt x="465800" y="6407"/>
                  </a:cubicBezTo>
                  <a:lnTo>
                    <a:pt x="465800" y="387416"/>
                  </a:lnTo>
                  <a:cubicBezTo>
                    <a:pt x="465800" y="391020"/>
                    <a:pt x="462897" y="393823"/>
                    <a:pt x="459393" y="393823"/>
                  </a:cubicBezTo>
                  <a:close/>
                  <a:moveTo>
                    <a:pt x="12814" y="381009"/>
                  </a:moveTo>
                  <a:lnTo>
                    <a:pt x="452986" y="381009"/>
                  </a:lnTo>
                  <a:lnTo>
                    <a:pt x="452986" y="12814"/>
                  </a:lnTo>
                  <a:lnTo>
                    <a:pt x="12814" y="12814"/>
                  </a:lnTo>
                  <a:lnTo>
                    <a:pt x="12814" y="38100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2F62573E-F253-4042-A17F-14B7303C7B1A}"/>
                </a:ext>
              </a:extLst>
            </p:cNvPr>
            <p:cNvSpPr/>
            <p:nvPr/>
          </p:nvSpPr>
          <p:spPr>
            <a:xfrm>
              <a:off x="4320410" y="3879468"/>
              <a:ext cx="230247" cy="10011"/>
            </a:xfrm>
            <a:custGeom>
              <a:avLst/>
              <a:gdLst>
                <a:gd name="connsiteX0" fmla="*/ 226343 w 230247"/>
                <a:gd name="connsiteY0" fmla="*/ 12814 h 10010"/>
                <a:gd name="connsiteX1" fmla="*/ 6407 w 230247"/>
                <a:gd name="connsiteY1" fmla="*/ 12814 h 10010"/>
                <a:gd name="connsiteX2" fmla="*/ 0 w 230247"/>
                <a:gd name="connsiteY2" fmla="*/ 6407 h 10010"/>
                <a:gd name="connsiteX3" fmla="*/ 6407 w 230247"/>
                <a:gd name="connsiteY3" fmla="*/ 0 h 10010"/>
                <a:gd name="connsiteX4" fmla="*/ 226343 w 230247"/>
                <a:gd name="connsiteY4" fmla="*/ 0 h 10010"/>
                <a:gd name="connsiteX5" fmla="*/ 232750 w 230247"/>
                <a:gd name="connsiteY5" fmla="*/ 6407 h 10010"/>
                <a:gd name="connsiteX6" fmla="*/ 226343 w 23024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247" h="10010">
                  <a:moveTo>
                    <a:pt x="22634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26343" y="0"/>
                  </a:lnTo>
                  <a:cubicBezTo>
                    <a:pt x="229847" y="0"/>
                    <a:pt x="232750" y="2903"/>
                    <a:pt x="232750" y="6407"/>
                  </a:cubicBezTo>
                  <a:cubicBezTo>
                    <a:pt x="232750" y="9911"/>
                    <a:pt x="229847" y="12814"/>
                    <a:pt x="2263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736357C5-5EC3-48C0-B29C-ABE313FB9E9F}"/>
                </a:ext>
              </a:extLst>
            </p:cNvPr>
            <p:cNvSpPr/>
            <p:nvPr/>
          </p:nvSpPr>
          <p:spPr>
            <a:xfrm>
              <a:off x="4313302" y="3834320"/>
              <a:ext cx="230247" cy="290312"/>
            </a:xfrm>
            <a:custGeom>
              <a:avLst/>
              <a:gdLst>
                <a:gd name="connsiteX0" fmla="*/ 233451 w 230247"/>
                <a:gd name="connsiteY0" fmla="*/ 298020 h 290311"/>
                <a:gd name="connsiteX1" fmla="*/ 6407 w 230247"/>
                <a:gd name="connsiteY1" fmla="*/ 298020 h 290311"/>
                <a:gd name="connsiteX2" fmla="*/ 0 w 230247"/>
                <a:gd name="connsiteY2" fmla="*/ 291613 h 290311"/>
                <a:gd name="connsiteX3" fmla="*/ 0 w 230247"/>
                <a:gd name="connsiteY3" fmla="*/ 6407 h 290311"/>
                <a:gd name="connsiteX4" fmla="*/ 6407 w 230247"/>
                <a:gd name="connsiteY4" fmla="*/ 0 h 290311"/>
                <a:gd name="connsiteX5" fmla="*/ 233451 w 230247"/>
                <a:gd name="connsiteY5" fmla="*/ 0 h 290311"/>
                <a:gd name="connsiteX6" fmla="*/ 239857 w 230247"/>
                <a:gd name="connsiteY6" fmla="*/ 6407 h 290311"/>
                <a:gd name="connsiteX7" fmla="*/ 239857 w 230247"/>
                <a:gd name="connsiteY7" fmla="*/ 291613 h 290311"/>
                <a:gd name="connsiteX8" fmla="*/ 233451 w 230247"/>
                <a:gd name="connsiteY8" fmla="*/ 298020 h 290311"/>
                <a:gd name="connsiteX9" fmla="*/ 12814 w 230247"/>
                <a:gd name="connsiteY9" fmla="*/ 285206 h 290311"/>
                <a:gd name="connsiteX10" fmla="*/ 227044 w 230247"/>
                <a:gd name="connsiteY10" fmla="*/ 285206 h 290311"/>
                <a:gd name="connsiteX11" fmla="*/ 227044 w 230247"/>
                <a:gd name="connsiteY11" fmla="*/ 12814 h 290311"/>
                <a:gd name="connsiteX12" fmla="*/ 12814 w 230247"/>
                <a:gd name="connsiteY12" fmla="*/ 12814 h 290311"/>
                <a:gd name="connsiteX13" fmla="*/ 12814 w 230247"/>
                <a:gd name="connsiteY13" fmla="*/ 285206 h 2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0247" h="290311">
                  <a:moveTo>
                    <a:pt x="233451" y="298020"/>
                  </a:moveTo>
                  <a:lnTo>
                    <a:pt x="6407" y="298020"/>
                  </a:lnTo>
                  <a:cubicBezTo>
                    <a:pt x="2903" y="298020"/>
                    <a:pt x="0" y="295117"/>
                    <a:pt x="0" y="29161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33451" y="0"/>
                  </a:lnTo>
                  <a:cubicBezTo>
                    <a:pt x="236954" y="0"/>
                    <a:pt x="239857" y="2903"/>
                    <a:pt x="239857" y="6407"/>
                  </a:cubicBezTo>
                  <a:lnTo>
                    <a:pt x="239857" y="291613"/>
                  </a:lnTo>
                  <a:cubicBezTo>
                    <a:pt x="239857" y="295117"/>
                    <a:pt x="236954" y="298020"/>
                    <a:pt x="233451" y="298020"/>
                  </a:cubicBezTo>
                  <a:close/>
                  <a:moveTo>
                    <a:pt x="12814" y="285206"/>
                  </a:moveTo>
                  <a:lnTo>
                    <a:pt x="227044" y="285206"/>
                  </a:lnTo>
                  <a:lnTo>
                    <a:pt x="227044" y="12814"/>
                  </a:lnTo>
                  <a:lnTo>
                    <a:pt x="12814" y="12814"/>
                  </a:lnTo>
                  <a:lnTo>
                    <a:pt x="12814" y="28520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217347A0-5A95-4F8A-9FEE-F4C69CECE6D8}"/>
                </a:ext>
              </a:extLst>
            </p:cNvPr>
            <p:cNvSpPr/>
            <p:nvPr/>
          </p:nvSpPr>
          <p:spPr>
            <a:xfrm>
              <a:off x="4154031" y="3903093"/>
              <a:ext cx="140150" cy="220236"/>
            </a:xfrm>
            <a:custGeom>
              <a:avLst/>
              <a:gdLst>
                <a:gd name="connsiteX0" fmla="*/ 135445 w 140150"/>
                <a:gd name="connsiteY0" fmla="*/ 229246 h 220236"/>
                <a:gd name="connsiteX1" fmla="*/ 6407 w 140150"/>
                <a:gd name="connsiteY1" fmla="*/ 229246 h 220236"/>
                <a:gd name="connsiteX2" fmla="*/ 0 w 140150"/>
                <a:gd name="connsiteY2" fmla="*/ 222839 h 220236"/>
                <a:gd name="connsiteX3" fmla="*/ 0 w 140150"/>
                <a:gd name="connsiteY3" fmla="*/ 6407 h 220236"/>
                <a:gd name="connsiteX4" fmla="*/ 6407 w 140150"/>
                <a:gd name="connsiteY4" fmla="*/ 0 h 220236"/>
                <a:gd name="connsiteX5" fmla="*/ 135445 w 140150"/>
                <a:gd name="connsiteY5" fmla="*/ 0 h 220236"/>
                <a:gd name="connsiteX6" fmla="*/ 141852 w 140150"/>
                <a:gd name="connsiteY6" fmla="*/ 6407 h 220236"/>
                <a:gd name="connsiteX7" fmla="*/ 141852 w 140150"/>
                <a:gd name="connsiteY7" fmla="*/ 222839 h 220236"/>
                <a:gd name="connsiteX8" fmla="*/ 135445 w 140150"/>
                <a:gd name="connsiteY8" fmla="*/ 229246 h 220236"/>
                <a:gd name="connsiteX9" fmla="*/ 12814 w 140150"/>
                <a:gd name="connsiteY9" fmla="*/ 216433 h 220236"/>
                <a:gd name="connsiteX10" fmla="*/ 129038 w 140150"/>
                <a:gd name="connsiteY10" fmla="*/ 216433 h 220236"/>
                <a:gd name="connsiteX11" fmla="*/ 129038 w 140150"/>
                <a:gd name="connsiteY11" fmla="*/ 12814 h 220236"/>
                <a:gd name="connsiteX12" fmla="*/ 12814 w 140150"/>
                <a:gd name="connsiteY12" fmla="*/ 12814 h 220236"/>
                <a:gd name="connsiteX13" fmla="*/ 12814 w 140150"/>
                <a:gd name="connsiteY13" fmla="*/ 216433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0150" h="220236">
                  <a:moveTo>
                    <a:pt x="135445" y="229246"/>
                  </a:moveTo>
                  <a:lnTo>
                    <a:pt x="6407" y="229246"/>
                  </a:lnTo>
                  <a:cubicBezTo>
                    <a:pt x="2903" y="229246"/>
                    <a:pt x="0" y="226343"/>
                    <a:pt x="0" y="22283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35445" y="0"/>
                  </a:lnTo>
                  <a:cubicBezTo>
                    <a:pt x="138949" y="0"/>
                    <a:pt x="141852" y="2903"/>
                    <a:pt x="141852" y="6407"/>
                  </a:cubicBezTo>
                  <a:lnTo>
                    <a:pt x="141852" y="222839"/>
                  </a:lnTo>
                  <a:cubicBezTo>
                    <a:pt x="141852" y="226343"/>
                    <a:pt x="138949" y="229246"/>
                    <a:pt x="135445" y="229246"/>
                  </a:cubicBezTo>
                  <a:close/>
                  <a:moveTo>
                    <a:pt x="12814" y="216433"/>
                  </a:moveTo>
                  <a:lnTo>
                    <a:pt x="129038" y="216433"/>
                  </a:lnTo>
                  <a:lnTo>
                    <a:pt x="129038" y="12814"/>
                  </a:lnTo>
                  <a:lnTo>
                    <a:pt x="12814" y="12814"/>
                  </a:lnTo>
                  <a:lnTo>
                    <a:pt x="12814" y="21643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1B942F06-57A7-4B4D-88D7-8DAE5B4BAE18}"/>
                </a:ext>
              </a:extLst>
            </p:cNvPr>
            <p:cNvSpPr/>
            <p:nvPr/>
          </p:nvSpPr>
          <p:spPr>
            <a:xfrm>
              <a:off x="4316806" y="3926919"/>
              <a:ext cx="230247" cy="10011"/>
            </a:xfrm>
            <a:custGeom>
              <a:avLst/>
              <a:gdLst>
                <a:gd name="connsiteX0" fmla="*/ 226343 w 230247"/>
                <a:gd name="connsiteY0" fmla="*/ 12814 h 10010"/>
                <a:gd name="connsiteX1" fmla="*/ 6407 w 230247"/>
                <a:gd name="connsiteY1" fmla="*/ 12814 h 10010"/>
                <a:gd name="connsiteX2" fmla="*/ 0 w 230247"/>
                <a:gd name="connsiteY2" fmla="*/ 6407 h 10010"/>
                <a:gd name="connsiteX3" fmla="*/ 6407 w 230247"/>
                <a:gd name="connsiteY3" fmla="*/ 0 h 10010"/>
                <a:gd name="connsiteX4" fmla="*/ 226343 w 230247"/>
                <a:gd name="connsiteY4" fmla="*/ 0 h 10010"/>
                <a:gd name="connsiteX5" fmla="*/ 232750 w 230247"/>
                <a:gd name="connsiteY5" fmla="*/ 6407 h 10010"/>
                <a:gd name="connsiteX6" fmla="*/ 226343 w 23024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247" h="10010">
                  <a:moveTo>
                    <a:pt x="22634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26343" y="0"/>
                  </a:lnTo>
                  <a:cubicBezTo>
                    <a:pt x="229847" y="0"/>
                    <a:pt x="232750" y="2903"/>
                    <a:pt x="232750" y="6407"/>
                  </a:cubicBezTo>
                  <a:cubicBezTo>
                    <a:pt x="232750" y="9911"/>
                    <a:pt x="229947" y="12814"/>
                    <a:pt x="2263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F21152E1-0C32-40EE-9F0C-E00FD20FE8F1}"/>
                </a:ext>
              </a:extLst>
            </p:cNvPr>
            <p:cNvSpPr/>
            <p:nvPr/>
          </p:nvSpPr>
          <p:spPr>
            <a:xfrm>
              <a:off x="4316806" y="3974370"/>
              <a:ext cx="230247" cy="10011"/>
            </a:xfrm>
            <a:custGeom>
              <a:avLst/>
              <a:gdLst>
                <a:gd name="connsiteX0" fmla="*/ 226343 w 230247"/>
                <a:gd name="connsiteY0" fmla="*/ 12814 h 10010"/>
                <a:gd name="connsiteX1" fmla="*/ 6407 w 230247"/>
                <a:gd name="connsiteY1" fmla="*/ 12814 h 10010"/>
                <a:gd name="connsiteX2" fmla="*/ 0 w 230247"/>
                <a:gd name="connsiteY2" fmla="*/ 6407 h 10010"/>
                <a:gd name="connsiteX3" fmla="*/ 6407 w 230247"/>
                <a:gd name="connsiteY3" fmla="*/ 0 h 10010"/>
                <a:gd name="connsiteX4" fmla="*/ 226343 w 230247"/>
                <a:gd name="connsiteY4" fmla="*/ 0 h 10010"/>
                <a:gd name="connsiteX5" fmla="*/ 232750 w 230247"/>
                <a:gd name="connsiteY5" fmla="*/ 6407 h 10010"/>
                <a:gd name="connsiteX6" fmla="*/ 226343 w 23024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247" h="10010">
                  <a:moveTo>
                    <a:pt x="22634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26343" y="0"/>
                  </a:lnTo>
                  <a:cubicBezTo>
                    <a:pt x="229847" y="0"/>
                    <a:pt x="232750" y="2903"/>
                    <a:pt x="232750" y="6407"/>
                  </a:cubicBezTo>
                  <a:cubicBezTo>
                    <a:pt x="232750" y="9911"/>
                    <a:pt x="229947" y="12814"/>
                    <a:pt x="2263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74F511E5-5BA4-48C0-AE4F-6E840E8FEB16}"/>
                </a:ext>
              </a:extLst>
            </p:cNvPr>
            <p:cNvSpPr/>
            <p:nvPr/>
          </p:nvSpPr>
          <p:spPr>
            <a:xfrm>
              <a:off x="4316806" y="4021821"/>
              <a:ext cx="230247" cy="10011"/>
            </a:xfrm>
            <a:custGeom>
              <a:avLst/>
              <a:gdLst>
                <a:gd name="connsiteX0" fmla="*/ 226343 w 230247"/>
                <a:gd name="connsiteY0" fmla="*/ 12814 h 10010"/>
                <a:gd name="connsiteX1" fmla="*/ 6407 w 230247"/>
                <a:gd name="connsiteY1" fmla="*/ 12814 h 10010"/>
                <a:gd name="connsiteX2" fmla="*/ 0 w 230247"/>
                <a:gd name="connsiteY2" fmla="*/ 6407 h 10010"/>
                <a:gd name="connsiteX3" fmla="*/ 6407 w 230247"/>
                <a:gd name="connsiteY3" fmla="*/ 0 h 10010"/>
                <a:gd name="connsiteX4" fmla="*/ 226343 w 230247"/>
                <a:gd name="connsiteY4" fmla="*/ 0 h 10010"/>
                <a:gd name="connsiteX5" fmla="*/ 232750 w 230247"/>
                <a:gd name="connsiteY5" fmla="*/ 6407 h 10010"/>
                <a:gd name="connsiteX6" fmla="*/ 226343 w 23024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247" h="10010">
                  <a:moveTo>
                    <a:pt x="22634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26343" y="0"/>
                  </a:lnTo>
                  <a:cubicBezTo>
                    <a:pt x="229847" y="0"/>
                    <a:pt x="232750" y="2903"/>
                    <a:pt x="232750" y="6407"/>
                  </a:cubicBezTo>
                  <a:cubicBezTo>
                    <a:pt x="232750" y="9911"/>
                    <a:pt x="229947" y="12814"/>
                    <a:pt x="2263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CEBDD1F3-F8C8-40E3-B4E4-7195A7F99CAD}"/>
                </a:ext>
              </a:extLst>
            </p:cNvPr>
            <p:cNvSpPr/>
            <p:nvPr/>
          </p:nvSpPr>
          <p:spPr>
            <a:xfrm>
              <a:off x="4316806" y="4069272"/>
              <a:ext cx="230247" cy="10011"/>
            </a:xfrm>
            <a:custGeom>
              <a:avLst/>
              <a:gdLst>
                <a:gd name="connsiteX0" fmla="*/ 226343 w 230247"/>
                <a:gd name="connsiteY0" fmla="*/ 12814 h 10010"/>
                <a:gd name="connsiteX1" fmla="*/ 6407 w 230247"/>
                <a:gd name="connsiteY1" fmla="*/ 12814 h 10010"/>
                <a:gd name="connsiteX2" fmla="*/ 0 w 230247"/>
                <a:gd name="connsiteY2" fmla="*/ 6407 h 10010"/>
                <a:gd name="connsiteX3" fmla="*/ 6407 w 230247"/>
                <a:gd name="connsiteY3" fmla="*/ 0 h 10010"/>
                <a:gd name="connsiteX4" fmla="*/ 226343 w 230247"/>
                <a:gd name="connsiteY4" fmla="*/ 0 h 10010"/>
                <a:gd name="connsiteX5" fmla="*/ 232750 w 230247"/>
                <a:gd name="connsiteY5" fmla="*/ 6407 h 10010"/>
                <a:gd name="connsiteX6" fmla="*/ 226343 w 23024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247" h="10010">
                  <a:moveTo>
                    <a:pt x="22634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26343" y="0"/>
                  </a:lnTo>
                  <a:cubicBezTo>
                    <a:pt x="229847" y="0"/>
                    <a:pt x="232750" y="2903"/>
                    <a:pt x="232750" y="6407"/>
                  </a:cubicBezTo>
                  <a:cubicBezTo>
                    <a:pt x="232750" y="9911"/>
                    <a:pt x="229947" y="12814"/>
                    <a:pt x="2263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D0FF3282-3B9F-4AF4-B3B5-D5AECF75B9D0}"/>
                </a:ext>
              </a:extLst>
            </p:cNvPr>
            <p:cNvSpPr/>
            <p:nvPr/>
          </p:nvSpPr>
          <p:spPr>
            <a:xfrm>
              <a:off x="4154031" y="3834320"/>
              <a:ext cx="140150" cy="50054"/>
            </a:xfrm>
            <a:custGeom>
              <a:avLst/>
              <a:gdLst>
                <a:gd name="connsiteX0" fmla="*/ 135445 w 140150"/>
                <a:gd name="connsiteY0" fmla="*/ 57962 h 50053"/>
                <a:gd name="connsiteX1" fmla="*/ 6407 w 140150"/>
                <a:gd name="connsiteY1" fmla="*/ 57962 h 50053"/>
                <a:gd name="connsiteX2" fmla="*/ 0 w 140150"/>
                <a:gd name="connsiteY2" fmla="*/ 51555 h 50053"/>
                <a:gd name="connsiteX3" fmla="*/ 0 w 140150"/>
                <a:gd name="connsiteY3" fmla="*/ 6407 h 50053"/>
                <a:gd name="connsiteX4" fmla="*/ 6407 w 140150"/>
                <a:gd name="connsiteY4" fmla="*/ 0 h 50053"/>
                <a:gd name="connsiteX5" fmla="*/ 135445 w 140150"/>
                <a:gd name="connsiteY5" fmla="*/ 0 h 50053"/>
                <a:gd name="connsiteX6" fmla="*/ 141852 w 140150"/>
                <a:gd name="connsiteY6" fmla="*/ 6407 h 50053"/>
                <a:gd name="connsiteX7" fmla="*/ 141852 w 140150"/>
                <a:gd name="connsiteY7" fmla="*/ 51555 h 50053"/>
                <a:gd name="connsiteX8" fmla="*/ 135445 w 140150"/>
                <a:gd name="connsiteY8" fmla="*/ 57962 h 50053"/>
                <a:gd name="connsiteX9" fmla="*/ 12814 w 140150"/>
                <a:gd name="connsiteY9" fmla="*/ 45148 h 50053"/>
                <a:gd name="connsiteX10" fmla="*/ 129038 w 140150"/>
                <a:gd name="connsiteY10" fmla="*/ 45148 h 50053"/>
                <a:gd name="connsiteX11" fmla="*/ 129038 w 140150"/>
                <a:gd name="connsiteY11" fmla="*/ 12814 h 50053"/>
                <a:gd name="connsiteX12" fmla="*/ 12814 w 140150"/>
                <a:gd name="connsiteY12" fmla="*/ 12814 h 50053"/>
                <a:gd name="connsiteX13" fmla="*/ 12814 w 140150"/>
                <a:gd name="connsiteY13" fmla="*/ 45148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0150" h="50053">
                  <a:moveTo>
                    <a:pt x="135445" y="57962"/>
                  </a:moveTo>
                  <a:lnTo>
                    <a:pt x="6407" y="57962"/>
                  </a:lnTo>
                  <a:cubicBezTo>
                    <a:pt x="2903" y="57962"/>
                    <a:pt x="0" y="55059"/>
                    <a:pt x="0" y="5155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35445" y="0"/>
                  </a:lnTo>
                  <a:cubicBezTo>
                    <a:pt x="138949" y="0"/>
                    <a:pt x="141852" y="2903"/>
                    <a:pt x="141852" y="6407"/>
                  </a:cubicBezTo>
                  <a:lnTo>
                    <a:pt x="141852" y="51555"/>
                  </a:lnTo>
                  <a:cubicBezTo>
                    <a:pt x="141852" y="55059"/>
                    <a:pt x="138949" y="57962"/>
                    <a:pt x="135445" y="57962"/>
                  </a:cubicBezTo>
                  <a:close/>
                  <a:moveTo>
                    <a:pt x="12814" y="45148"/>
                  </a:moveTo>
                  <a:lnTo>
                    <a:pt x="129038" y="45148"/>
                  </a:lnTo>
                  <a:lnTo>
                    <a:pt x="129038" y="12814"/>
                  </a:lnTo>
                  <a:lnTo>
                    <a:pt x="12814" y="12814"/>
                  </a:lnTo>
                  <a:lnTo>
                    <a:pt x="12814" y="4514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6555B86-3444-4B01-B424-4D37B6D03993}"/>
                </a:ext>
              </a:extLst>
            </p:cNvPr>
            <p:cNvSpPr/>
            <p:nvPr/>
          </p:nvSpPr>
          <p:spPr>
            <a:xfrm>
              <a:off x="4069741" y="3714391"/>
              <a:ext cx="560602" cy="60064"/>
            </a:xfrm>
            <a:custGeom>
              <a:avLst/>
              <a:gdLst>
                <a:gd name="connsiteX0" fmla="*/ 559801 w 560601"/>
                <a:gd name="connsiteY0" fmla="*/ 64569 h 60064"/>
                <a:gd name="connsiteX1" fmla="*/ 6407 w 560601"/>
                <a:gd name="connsiteY1" fmla="*/ 64569 h 60064"/>
                <a:gd name="connsiteX2" fmla="*/ 0 w 560601"/>
                <a:gd name="connsiteY2" fmla="*/ 58163 h 60064"/>
                <a:gd name="connsiteX3" fmla="*/ 0 w 560601"/>
                <a:gd name="connsiteY3" fmla="*/ 6407 h 60064"/>
                <a:gd name="connsiteX4" fmla="*/ 6407 w 560601"/>
                <a:gd name="connsiteY4" fmla="*/ 0 h 60064"/>
                <a:gd name="connsiteX5" fmla="*/ 559801 w 560601"/>
                <a:gd name="connsiteY5" fmla="*/ 0 h 60064"/>
                <a:gd name="connsiteX6" fmla="*/ 566208 w 560601"/>
                <a:gd name="connsiteY6" fmla="*/ 6407 h 60064"/>
                <a:gd name="connsiteX7" fmla="*/ 566208 w 560601"/>
                <a:gd name="connsiteY7" fmla="*/ 58163 h 60064"/>
                <a:gd name="connsiteX8" fmla="*/ 559801 w 560601"/>
                <a:gd name="connsiteY8" fmla="*/ 64569 h 60064"/>
                <a:gd name="connsiteX9" fmla="*/ 12814 w 560601"/>
                <a:gd name="connsiteY9" fmla="*/ 51756 h 60064"/>
                <a:gd name="connsiteX10" fmla="*/ 553394 w 560601"/>
                <a:gd name="connsiteY10" fmla="*/ 51756 h 60064"/>
                <a:gd name="connsiteX11" fmla="*/ 553394 w 560601"/>
                <a:gd name="connsiteY11" fmla="*/ 12814 h 60064"/>
                <a:gd name="connsiteX12" fmla="*/ 12814 w 560601"/>
                <a:gd name="connsiteY12" fmla="*/ 12814 h 60064"/>
                <a:gd name="connsiteX13" fmla="*/ 12814 w 560601"/>
                <a:gd name="connsiteY13" fmla="*/ 51756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601" h="60064">
                  <a:moveTo>
                    <a:pt x="559801" y="64569"/>
                  </a:moveTo>
                  <a:lnTo>
                    <a:pt x="6407" y="64569"/>
                  </a:lnTo>
                  <a:cubicBezTo>
                    <a:pt x="2903" y="64569"/>
                    <a:pt x="0" y="61666"/>
                    <a:pt x="0" y="581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59801" y="0"/>
                  </a:lnTo>
                  <a:cubicBezTo>
                    <a:pt x="563305" y="0"/>
                    <a:pt x="566208" y="2903"/>
                    <a:pt x="566208" y="6407"/>
                  </a:cubicBezTo>
                  <a:lnTo>
                    <a:pt x="566208" y="58163"/>
                  </a:lnTo>
                  <a:cubicBezTo>
                    <a:pt x="566208" y="61666"/>
                    <a:pt x="563305" y="64569"/>
                    <a:pt x="559801" y="64569"/>
                  </a:cubicBezTo>
                  <a:close/>
                  <a:moveTo>
                    <a:pt x="12814" y="51756"/>
                  </a:moveTo>
                  <a:lnTo>
                    <a:pt x="553394" y="51756"/>
                  </a:lnTo>
                  <a:lnTo>
                    <a:pt x="553394" y="12814"/>
                  </a:lnTo>
                  <a:lnTo>
                    <a:pt x="12814" y="12814"/>
                  </a:lnTo>
                  <a:lnTo>
                    <a:pt x="12814" y="517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51E9BDD9-9D5A-4241-982F-8F90CF8ABCDC}"/>
                </a:ext>
              </a:extLst>
            </p:cNvPr>
            <p:cNvSpPr/>
            <p:nvPr/>
          </p:nvSpPr>
          <p:spPr>
            <a:xfrm>
              <a:off x="4104278" y="3740218"/>
              <a:ext cx="190204" cy="10011"/>
            </a:xfrm>
            <a:custGeom>
              <a:avLst/>
              <a:gdLst>
                <a:gd name="connsiteX0" fmla="*/ 192206 w 190204"/>
                <a:gd name="connsiteY0" fmla="*/ 12814 h 10010"/>
                <a:gd name="connsiteX1" fmla="*/ 179393 w 190204"/>
                <a:gd name="connsiteY1" fmla="*/ 12814 h 10010"/>
                <a:gd name="connsiteX2" fmla="*/ 172986 w 190204"/>
                <a:gd name="connsiteY2" fmla="*/ 6407 h 10010"/>
                <a:gd name="connsiteX3" fmla="*/ 179393 w 190204"/>
                <a:gd name="connsiteY3" fmla="*/ 0 h 10010"/>
                <a:gd name="connsiteX4" fmla="*/ 192206 w 190204"/>
                <a:gd name="connsiteY4" fmla="*/ 0 h 10010"/>
                <a:gd name="connsiteX5" fmla="*/ 198613 w 190204"/>
                <a:gd name="connsiteY5" fmla="*/ 6407 h 10010"/>
                <a:gd name="connsiteX6" fmla="*/ 192206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2206" y="12814"/>
                  </a:moveTo>
                  <a:lnTo>
                    <a:pt x="179393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3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782F8104-1EA2-41BD-8124-871B3A6879A4}"/>
                </a:ext>
              </a:extLst>
            </p:cNvPr>
            <p:cNvSpPr/>
            <p:nvPr/>
          </p:nvSpPr>
          <p:spPr>
            <a:xfrm>
              <a:off x="4090213" y="3666539"/>
              <a:ext cx="520559" cy="60064"/>
            </a:xfrm>
            <a:custGeom>
              <a:avLst/>
              <a:gdLst>
                <a:gd name="connsiteX0" fmla="*/ 518907 w 520558"/>
                <a:gd name="connsiteY0" fmla="*/ 60665 h 60064"/>
                <a:gd name="connsiteX1" fmla="*/ 365142 w 520558"/>
                <a:gd name="connsiteY1" fmla="*/ 60665 h 60064"/>
                <a:gd name="connsiteX2" fmla="*/ 358735 w 520558"/>
                <a:gd name="connsiteY2" fmla="*/ 54258 h 60064"/>
                <a:gd name="connsiteX3" fmla="*/ 365142 w 520558"/>
                <a:gd name="connsiteY3" fmla="*/ 47851 h 60064"/>
                <a:gd name="connsiteX4" fmla="*/ 510698 w 520558"/>
                <a:gd name="connsiteY4" fmla="*/ 47851 h 60064"/>
                <a:gd name="connsiteX5" fmla="*/ 501889 w 520558"/>
                <a:gd name="connsiteY5" fmla="*/ 12814 h 60064"/>
                <a:gd name="connsiteX6" fmla="*/ 481667 w 520558"/>
                <a:gd name="connsiteY6" fmla="*/ 12814 h 60064"/>
                <a:gd name="connsiteX7" fmla="*/ 475260 w 520558"/>
                <a:gd name="connsiteY7" fmla="*/ 6407 h 60064"/>
                <a:gd name="connsiteX8" fmla="*/ 481667 w 520558"/>
                <a:gd name="connsiteY8" fmla="*/ 0 h 60064"/>
                <a:gd name="connsiteX9" fmla="*/ 506894 w 520558"/>
                <a:gd name="connsiteY9" fmla="*/ 0 h 60064"/>
                <a:gd name="connsiteX10" fmla="*/ 513101 w 520558"/>
                <a:gd name="connsiteY10" fmla="*/ 4805 h 60064"/>
                <a:gd name="connsiteX11" fmla="*/ 525214 w 520558"/>
                <a:gd name="connsiteY11" fmla="*/ 52657 h 60064"/>
                <a:gd name="connsiteX12" fmla="*/ 524013 w 520558"/>
                <a:gd name="connsiteY12" fmla="*/ 58162 h 60064"/>
                <a:gd name="connsiteX13" fmla="*/ 518907 w 520558"/>
                <a:gd name="connsiteY13" fmla="*/ 60665 h 60064"/>
                <a:gd name="connsiteX14" fmla="*/ 345921 w 520558"/>
                <a:gd name="connsiteY14" fmla="*/ 60665 h 60064"/>
                <a:gd name="connsiteX15" fmla="*/ 333108 w 520558"/>
                <a:gd name="connsiteY15" fmla="*/ 60665 h 60064"/>
                <a:gd name="connsiteX16" fmla="*/ 326701 w 520558"/>
                <a:gd name="connsiteY16" fmla="*/ 54258 h 60064"/>
                <a:gd name="connsiteX17" fmla="*/ 333108 w 520558"/>
                <a:gd name="connsiteY17" fmla="*/ 47851 h 60064"/>
                <a:gd name="connsiteX18" fmla="*/ 345921 w 520558"/>
                <a:gd name="connsiteY18" fmla="*/ 47851 h 60064"/>
                <a:gd name="connsiteX19" fmla="*/ 352328 w 520558"/>
                <a:gd name="connsiteY19" fmla="*/ 54258 h 60064"/>
                <a:gd name="connsiteX20" fmla="*/ 345921 w 520558"/>
                <a:gd name="connsiteY20" fmla="*/ 60665 h 60064"/>
                <a:gd name="connsiteX21" fmla="*/ 313887 w 520558"/>
                <a:gd name="connsiteY21" fmla="*/ 60665 h 60064"/>
                <a:gd name="connsiteX22" fmla="*/ 160122 w 520558"/>
                <a:gd name="connsiteY22" fmla="*/ 60665 h 60064"/>
                <a:gd name="connsiteX23" fmla="*/ 153715 w 520558"/>
                <a:gd name="connsiteY23" fmla="*/ 54258 h 60064"/>
                <a:gd name="connsiteX24" fmla="*/ 160122 w 520558"/>
                <a:gd name="connsiteY24" fmla="*/ 47851 h 60064"/>
                <a:gd name="connsiteX25" fmla="*/ 313887 w 520558"/>
                <a:gd name="connsiteY25" fmla="*/ 47851 h 60064"/>
                <a:gd name="connsiteX26" fmla="*/ 320294 w 520558"/>
                <a:gd name="connsiteY26" fmla="*/ 54258 h 60064"/>
                <a:gd name="connsiteX27" fmla="*/ 313887 w 520558"/>
                <a:gd name="connsiteY27" fmla="*/ 60665 h 60064"/>
                <a:gd name="connsiteX28" fmla="*/ 140901 w 520558"/>
                <a:gd name="connsiteY28" fmla="*/ 60665 h 60064"/>
                <a:gd name="connsiteX29" fmla="*/ 128087 w 520558"/>
                <a:gd name="connsiteY29" fmla="*/ 60665 h 60064"/>
                <a:gd name="connsiteX30" fmla="*/ 121681 w 520558"/>
                <a:gd name="connsiteY30" fmla="*/ 54258 h 60064"/>
                <a:gd name="connsiteX31" fmla="*/ 128087 w 520558"/>
                <a:gd name="connsiteY31" fmla="*/ 47851 h 60064"/>
                <a:gd name="connsiteX32" fmla="*/ 140901 w 520558"/>
                <a:gd name="connsiteY32" fmla="*/ 47851 h 60064"/>
                <a:gd name="connsiteX33" fmla="*/ 147308 w 520558"/>
                <a:gd name="connsiteY33" fmla="*/ 54258 h 60064"/>
                <a:gd name="connsiteX34" fmla="*/ 140901 w 520558"/>
                <a:gd name="connsiteY34" fmla="*/ 60665 h 60064"/>
                <a:gd name="connsiteX35" fmla="*/ 108867 w 520558"/>
                <a:gd name="connsiteY35" fmla="*/ 60665 h 60064"/>
                <a:gd name="connsiteX36" fmla="*/ 6357 w 520558"/>
                <a:gd name="connsiteY36" fmla="*/ 60665 h 60064"/>
                <a:gd name="connsiteX37" fmla="*/ 1352 w 520558"/>
                <a:gd name="connsiteY37" fmla="*/ 58162 h 60064"/>
                <a:gd name="connsiteX38" fmla="*/ 150 w 520558"/>
                <a:gd name="connsiteY38" fmla="*/ 52657 h 60064"/>
                <a:gd name="connsiteX39" fmla="*/ 12263 w 520558"/>
                <a:gd name="connsiteY39" fmla="*/ 4805 h 60064"/>
                <a:gd name="connsiteX40" fmla="*/ 18470 w 520558"/>
                <a:gd name="connsiteY40" fmla="*/ 0 h 60064"/>
                <a:gd name="connsiteX41" fmla="*/ 20372 w 520558"/>
                <a:gd name="connsiteY41" fmla="*/ 0 h 60064"/>
                <a:gd name="connsiteX42" fmla="*/ 26779 w 520558"/>
                <a:gd name="connsiteY42" fmla="*/ 6407 h 60064"/>
                <a:gd name="connsiteX43" fmla="*/ 23675 w 520558"/>
                <a:gd name="connsiteY43" fmla="*/ 11913 h 60064"/>
                <a:gd name="connsiteX44" fmla="*/ 14566 w 520558"/>
                <a:gd name="connsiteY44" fmla="*/ 47851 h 60064"/>
                <a:gd name="connsiteX45" fmla="*/ 108867 w 520558"/>
                <a:gd name="connsiteY45" fmla="*/ 47851 h 60064"/>
                <a:gd name="connsiteX46" fmla="*/ 115274 w 520558"/>
                <a:gd name="connsiteY46" fmla="*/ 54258 h 60064"/>
                <a:gd name="connsiteX47" fmla="*/ 108867 w 520558"/>
                <a:gd name="connsiteY47" fmla="*/ 60665 h 60064"/>
                <a:gd name="connsiteX48" fmla="*/ 462346 w 520558"/>
                <a:gd name="connsiteY48" fmla="*/ 12814 h 60064"/>
                <a:gd name="connsiteX49" fmla="*/ 449533 w 520558"/>
                <a:gd name="connsiteY49" fmla="*/ 12814 h 60064"/>
                <a:gd name="connsiteX50" fmla="*/ 443126 w 520558"/>
                <a:gd name="connsiteY50" fmla="*/ 6407 h 60064"/>
                <a:gd name="connsiteX51" fmla="*/ 449533 w 520558"/>
                <a:gd name="connsiteY51" fmla="*/ 0 h 60064"/>
                <a:gd name="connsiteX52" fmla="*/ 462346 w 520558"/>
                <a:gd name="connsiteY52" fmla="*/ 0 h 60064"/>
                <a:gd name="connsiteX53" fmla="*/ 468753 w 520558"/>
                <a:gd name="connsiteY53" fmla="*/ 6407 h 60064"/>
                <a:gd name="connsiteX54" fmla="*/ 462346 w 520558"/>
                <a:gd name="connsiteY54" fmla="*/ 12814 h 60064"/>
                <a:gd name="connsiteX55" fmla="*/ 430312 w 520558"/>
                <a:gd name="connsiteY55" fmla="*/ 12814 h 60064"/>
                <a:gd name="connsiteX56" fmla="*/ 276547 w 520558"/>
                <a:gd name="connsiteY56" fmla="*/ 12814 h 60064"/>
                <a:gd name="connsiteX57" fmla="*/ 270140 w 520558"/>
                <a:gd name="connsiteY57" fmla="*/ 6407 h 60064"/>
                <a:gd name="connsiteX58" fmla="*/ 276547 w 520558"/>
                <a:gd name="connsiteY58" fmla="*/ 0 h 60064"/>
                <a:gd name="connsiteX59" fmla="*/ 430312 w 520558"/>
                <a:gd name="connsiteY59" fmla="*/ 0 h 60064"/>
                <a:gd name="connsiteX60" fmla="*/ 436719 w 520558"/>
                <a:gd name="connsiteY60" fmla="*/ 6407 h 60064"/>
                <a:gd name="connsiteX61" fmla="*/ 430312 w 520558"/>
                <a:gd name="connsiteY61" fmla="*/ 12814 h 60064"/>
                <a:gd name="connsiteX62" fmla="*/ 257326 w 520558"/>
                <a:gd name="connsiteY62" fmla="*/ 12814 h 60064"/>
                <a:gd name="connsiteX63" fmla="*/ 244512 w 520558"/>
                <a:gd name="connsiteY63" fmla="*/ 12814 h 60064"/>
                <a:gd name="connsiteX64" fmla="*/ 238106 w 520558"/>
                <a:gd name="connsiteY64" fmla="*/ 6407 h 60064"/>
                <a:gd name="connsiteX65" fmla="*/ 244512 w 520558"/>
                <a:gd name="connsiteY65" fmla="*/ 0 h 60064"/>
                <a:gd name="connsiteX66" fmla="*/ 257326 w 520558"/>
                <a:gd name="connsiteY66" fmla="*/ 0 h 60064"/>
                <a:gd name="connsiteX67" fmla="*/ 263733 w 520558"/>
                <a:gd name="connsiteY67" fmla="*/ 6407 h 60064"/>
                <a:gd name="connsiteX68" fmla="*/ 257326 w 520558"/>
                <a:gd name="connsiteY68" fmla="*/ 12814 h 60064"/>
                <a:gd name="connsiteX69" fmla="*/ 225292 w 520558"/>
                <a:gd name="connsiteY69" fmla="*/ 12814 h 60064"/>
                <a:gd name="connsiteX70" fmla="*/ 71527 w 520558"/>
                <a:gd name="connsiteY70" fmla="*/ 12814 h 60064"/>
                <a:gd name="connsiteX71" fmla="*/ 65120 w 520558"/>
                <a:gd name="connsiteY71" fmla="*/ 6407 h 60064"/>
                <a:gd name="connsiteX72" fmla="*/ 71527 w 520558"/>
                <a:gd name="connsiteY72" fmla="*/ 0 h 60064"/>
                <a:gd name="connsiteX73" fmla="*/ 225292 w 520558"/>
                <a:gd name="connsiteY73" fmla="*/ 0 h 60064"/>
                <a:gd name="connsiteX74" fmla="*/ 231699 w 520558"/>
                <a:gd name="connsiteY74" fmla="*/ 6407 h 60064"/>
                <a:gd name="connsiteX75" fmla="*/ 225292 w 520558"/>
                <a:gd name="connsiteY75" fmla="*/ 12814 h 60064"/>
                <a:gd name="connsiteX76" fmla="*/ 52306 w 520558"/>
                <a:gd name="connsiteY76" fmla="*/ 12814 h 60064"/>
                <a:gd name="connsiteX77" fmla="*/ 39493 w 520558"/>
                <a:gd name="connsiteY77" fmla="*/ 12814 h 60064"/>
                <a:gd name="connsiteX78" fmla="*/ 33086 w 520558"/>
                <a:gd name="connsiteY78" fmla="*/ 6407 h 60064"/>
                <a:gd name="connsiteX79" fmla="*/ 39493 w 520558"/>
                <a:gd name="connsiteY79" fmla="*/ 0 h 60064"/>
                <a:gd name="connsiteX80" fmla="*/ 52306 w 520558"/>
                <a:gd name="connsiteY80" fmla="*/ 0 h 60064"/>
                <a:gd name="connsiteX81" fmla="*/ 58713 w 520558"/>
                <a:gd name="connsiteY81" fmla="*/ 6407 h 60064"/>
                <a:gd name="connsiteX82" fmla="*/ 52306 w 520558"/>
                <a:gd name="connsiteY82" fmla="*/ 1281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520558" h="60064">
                  <a:moveTo>
                    <a:pt x="518907" y="60665"/>
                  </a:moveTo>
                  <a:lnTo>
                    <a:pt x="365142" y="60665"/>
                  </a:lnTo>
                  <a:cubicBezTo>
                    <a:pt x="361638" y="60665"/>
                    <a:pt x="358735" y="57762"/>
                    <a:pt x="358735" y="54258"/>
                  </a:cubicBezTo>
                  <a:cubicBezTo>
                    <a:pt x="358735" y="50755"/>
                    <a:pt x="361638" y="47851"/>
                    <a:pt x="365142" y="47851"/>
                  </a:cubicBezTo>
                  <a:lnTo>
                    <a:pt x="510698" y="47851"/>
                  </a:lnTo>
                  <a:lnTo>
                    <a:pt x="501889" y="12814"/>
                  </a:lnTo>
                  <a:lnTo>
                    <a:pt x="481667" y="12814"/>
                  </a:lnTo>
                  <a:cubicBezTo>
                    <a:pt x="478163" y="12814"/>
                    <a:pt x="475260" y="9911"/>
                    <a:pt x="475260" y="6407"/>
                  </a:cubicBezTo>
                  <a:cubicBezTo>
                    <a:pt x="475260" y="2903"/>
                    <a:pt x="478163" y="0"/>
                    <a:pt x="481667" y="0"/>
                  </a:cubicBezTo>
                  <a:lnTo>
                    <a:pt x="506894" y="0"/>
                  </a:lnTo>
                  <a:cubicBezTo>
                    <a:pt x="509797" y="0"/>
                    <a:pt x="512400" y="2002"/>
                    <a:pt x="513101" y="4805"/>
                  </a:cubicBezTo>
                  <a:lnTo>
                    <a:pt x="525214" y="52657"/>
                  </a:lnTo>
                  <a:cubicBezTo>
                    <a:pt x="525714" y="54559"/>
                    <a:pt x="525314" y="56561"/>
                    <a:pt x="524013" y="58162"/>
                  </a:cubicBezTo>
                  <a:cubicBezTo>
                    <a:pt x="522711" y="59764"/>
                    <a:pt x="520809" y="60665"/>
                    <a:pt x="518907" y="60665"/>
                  </a:cubicBezTo>
                  <a:close/>
                  <a:moveTo>
                    <a:pt x="345921" y="60665"/>
                  </a:moveTo>
                  <a:lnTo>
                    <a:pt x="333108" y="60665"/>
                  </a:lnTo>
                  <a:cubicBezTo>
                    <a:pt x="329604" y="60665"/>
                    <a:pt x="326701" y="57762"/>
                    <a:pt x="326701" y="54258"/>
                  </a:cubicBezTo>
                  <a:cubicBezTo>
                    <a:pt x="326701" y="50755"/>
                    <a:pt x="329604" y="47851"/>
                    <a:pt x="333108" y="47851"/>
                  </a:cubicBezTo>
                  <a:lnTo>
                    <a:pt x="345921" y="47851"/>
                  </a:lnTo>
                  <a:cubicBezTo>
                    <a:pt x="349425" y="47851"/>
                    <a:pt x="352328" y="50755"/>
                    <a:pt x="352328" y="54258"/>
                  </a:cubicBezTo>
                  <a:cubicBezTo>
                    <a:pt x="352328" y="57762"/>
                    <a:pt x="349425" y="60665"/>
                    <a:pt x="345921" y="60665"/>
                  </a:cubicBezTo>
                  <a:close/>
                  <a:moveTo>
                    <a:pt x="313887" y="60665"/>
                  </a:moveTo>
                  <a:lnTo>
                    <a:pt x="160122" y="60665"/>
                  </a:lnTo>
                  <a:cubicBezTo>
                    <a:pt x="156618" y="60665"/>
                    <a:pt x="153715" y="57762"/>
                    <a:pt x="153715" y="54258"/>
                  </a:cubicBezTo>
                  <a:cubicBezTo>
                    <a:pt x="153715" y="50755"/>
                    <a:pt x="156618" y="47851"/>
                    <a:pt x="160122" y="47851"/>
                  </a:cubicBezTo>
                  <a:lnTo>
                    <a:pt x="313887" y="47851"/>
                  </a:lnTo>
                  <a:cubicBezTo>
                    <a:pt x="317391" y="47851"/>
                    <a:pt x="320294" y="50755"/>
                    <a:pt x="320294" y="54258"/>
                  </a:cubicBezTo>
                  <a:cubicBezTo>
                    <a:pt x="320294" y="57762"/>
                    <a:pt x="317391" y="60665"/>
                    <a:pt x="313887" y="60665"/>
                  </a:cubicBezTo>
                  <a:close/>
                  <a:moveTo>
                    <a:pt x="140901" y="60665"/>
                  </a:moveTo>
                  <a:lnTo>
                    <a:pt x="128087" y="60665"/>
                  </a:lnTo>
                  <a:cubicBezTo>
                    <a:pt x="124584" y="60665"/>
                    <a:pt x="121681" y="57762"/>
                    <a:pt x="121681" y="54258"/>
                  </a:cubicBezTo>
                  <a:cubicBezTo>
                    <a:pt x="121681" y="50755"/>
                    <a:pt x="124584" y="47851"/>
                    <a:pt x="128087" y="47851"/>
                  </a:cubicBezTo>
                  <a:lnTo>
                    <a:pt x="140901" y="47851"/>
                  </a:lnTo>
                  <a:cubicBezTo>
                    <a:pt x="144405" y="47851"/>
                    <a:pt x="147308" y="50755"/>
                    <a:pt x="147308" y="54258"/>
                  </a:cubicBezTo>
                  <a:cubicBezTo>
                    <a:pt x="147308" y="57762"/>
                    <a:pt x="144405" y="60665"/>
                    <a:pt x="140901" y="60665"/>
                  </a:cubicBezTo>
                  <a:close/>
                  <a:moveTo>
                    <a:pt x="108867" y="60665"/>
                  </a:moveTo>
                  <a:lnTo>
                    <a:pt x="6357" y="60665"/>
                  </a:lnTo>
                  <a:cubicBezTo>
                    <a:pt x="4355" y="60665"/>
                    <a:pt x="2553" y="59764"/>
                    <a:pt x="1352" y="58162"/>
                  </a:cubicBezTo>
                  <a:cubicBezTo>
                    <a:pt x="150" y="56561"/>
                    <a:pt x="-250" y="54559"/>
                    <a:pt x="150" y="52657"/>
                  </a:cubicBezTo>
                  <a:lnTo>
                    <a:pt x="12263" y="4805"/>
                  </a:lnTo>
                  <a:cubicBezTo>
                    <a:pt x="12964" y="2002"/>
                    <a:pt x="15567" y="0"/>
                    <a:pt x="18470" y="0"/>
                  </a:cubicBezTo>
                  <a:lnTo>
                    <a:pt x="20372" y="0"/>
                  </a:lnTo>
                  <a:cubicBezTo>
                    <a:pt x="23876" y="0"/>
                    <a:pt x="26779" y="2903"/>
                    <a:pt x="26779" y="6407"/>
                  </a:cubicBezTo>
                  <a:cubicBezTo>
                    <a:pt x="26779" y="8709"/>
                    <a:pt x="25577" y="10812"/>
                    <a:pt x="23675" y="11913"/>
                  </a:cubicBezTo>
                  <a:lnTo>
                    <a:pt x="14566" y="47851"/>
                  </a:lnTo>
                  <a:lnTo>
                    <a:pt x="108867" y="47851"/>
                  </a:lnTo>
                  <a:cubicBezTo>
                    <a:pt x="112371" y="47851"/>
                    <a:pt x="115274" y="50755"/>
                    <a:pt x="115274" y="54258"/>
                  </a:cubicBezTo>
                  <a:cubicBezTo>
                    <a:pt x="115274" y="57762"/>
                    <a:pt x="112371" y="60665"/>
                    <a:pt x="108867" y="60665"/>
                  </a:cubicBezTo>
                  <a:close/>
                  <a:moveTo>
                    <a:pt x="462346" y="12814"/>
                  </a:moveTo>
                  <a:lnTo>
                    <a:pt x="449533" y="12814"/>
                  </a:lnTo>
                  <a:cubicBezTo>
                    <a:pt x="446029" y="12814"/>
                    <a:pt x="443126" y="9911"/>
                    <a:pt x="443126" y="6407"/>
                  </a:cubicBezTo>
                  <a:cubicBezTo>
                    <a:pt x="443126" y="2903"/>
                    <a:pt x="446029" y="0"/>
                    <a:pt x="449533" y="0"/>
                  </a:cubicBezTo>
                  <a:lnTo>
                    <a:pt x="462346" y="0"/>
                  </a:lnTo>
                  <a:cubicBezTo>
                    <a:pt x="465850" y="0"/>
                    <a:pt x="468753" y="2903"/>
                    <a:pt x="468753" y="6407"/>
                  </a:cubicBezTo>
                  <a:cubicBezTo>
                    <a:pt x="468753" y="9911"/>
                    <a:pt x="465950" y="12814"/>
                    <a:pt x="462346" y="12814"/>
                  </a:cubicBezTo>
                  <a:close/>
                  <a:moveTo>
                    <a:pt x="430312" y="12814"/>
                  </a:moveTo>
                  <a:lnTo>
                    <a:pt x="276547" y="12814"/>
                  </a:lnTo>
                  <a:cubicBezTo>
                    <a:pt x="273043" y="12814"/>
                    <a:pt x="270140" y="9911"/>
                    <a:pt x="270140" y="6407"/>
                  </a:cubicBezTo>
                  <a:cubicBezTo>
                    <a:pt x="270140" y="2903"/>
                    <a:pt x="273043" y="0"/>
                    <a:pt x="276547" y="0"/>
                  </a:cubicBezTo>
                  <a:lnTo>
                    <a:pt x="430312" y="0"/>
                  </a:lnTo>
                  <a:cubicBezTo>
                    <a:pt x="433816" y="0"/>
                    <a:pt x="436719" y="2903"/>
                    <a:pt x="436719" y="6407"/>
                  </a:cubicBezTo>
                  <a:cubicBezTo>
                    <a:pt x="436719" y="9911"/>
                    <a:pt x="433916" y="12814"/>
                    <a:pt x="430312" y="12814"/>
                  </a:cubicBezTo>
                  <a:close/>
                  <a:moveTo>
                    <a:pt x="257326" y="12814"/>
                  </a:moveTo>
                  <a:lnTo>
                    <a:pt x="244512" y="12814"/>
                  </a:lnTo>
                  <a:cubicBezTo>
                    <a:pt x="241009" y="12814"/>
                    <a:pt x="238106" y="9911"/>
                    <a:pt x="238106" y="6407"/>
                  </a:cubicBezTo>
                  <a:cubicBezTo>
                    <a:pt x="238106" y="2903"/>
                    <a:pt x="241009" y="0"/>
                    <a:pt x="244512" y="0"/>
                  </a:cubicBezTo>
                  <a:lnTo>
                    <a:pt x="257326" y="0"/>
                  </a:lnTo>
                  <a:cubicBezTo>
                    <a:pt x="260830" y="0"/>
                    <a:pt x="263733" y="2903"/>
                    <a:pt x="263733" y="6407"/>
                  </a:cubicBezTo>
                  <a:cubicBezTo>
                    <a:pt x="263733" y="9911"/>
                    <a:pt x="260930" y="12814"/>
                    <a:pt x="257326" y="12814"/>
                  </a:cubicBezTo>
                  <a:close/>
                  <a:moveTo>
                    <a:pt x="225292" y="12814"/>
                  </a:moveTo>
                  <a:lnTo>
                    <a:pt x="71527" y="12814"/>
                  </a:lnTo>
                  <a:cubicBezTo>
                    <a:pt x="68023" y="12814"/>
                    <a:pt x="65120" y="9911"/>
                    <a:pt x="65120" y="6407"/>
                  </a:cubicBezTo>
                  <a:cubicBezTo>
                    <a:pt x="65120" y="2903"/>
                    <a:pt x="68023" y="0"/>
                    <a:pt x="71527" y="0"/>
                  </a:cubicBezTo>
                  <a:lnTo>
                    <a:pt x="225292" y="0"/>
                  </a:lnTo>
                  <a:cubicBezTo>
                    <a:pt x="228796" y="0"/>
                    <a:pt x="231699" y="2903"/>
                    <a:pt x="231699" y="6407"/>
                  </a:cubicBezTo>
                  <a:cubicBezTo>
                    <a:pt x="231699" y="9911"/>
                    <a:pt x="228896" y="12814"/>
                    <a:pt x="225292" y="12814"/>
                  </a:cubicBezTo>
                  <a:close/>
                  <a:moveTo>
                    <a:pt x="52306" y="12814"/>
                  </a:moveTo>
                  <a:lnTo>
                    <a:pt x="39493" y="12814"/>
                  </a:lnTo>
                  <a:cubicBezTo>
                    <a:pt x="35989" y="12814"/>
                    <a:pt x="33086" y="9911"/>
                    <a:pt x="33086" y="6407"/>
                  </a:cubicBezTo>
                  <a:cubicBezTo>
                    <a:pt x="33086" y="2903"/>
                    <a:pt x="35989" y="0"/>
                    <a:pt x="39493" y="0"/>
                  </a:cubicBezTo>
                  <a:lnTo>
                    <a:pt x="52306" y="0"/>
                  </a:lnTo>
                  <a:cubicBezTo>
                    <a:pt x="55810" y="0"/>
                    <a:pt x="58713" y="2903"/>
                    <a:pt x="58713" y="6407"/>
                  </a:cubicBezTo>
                  <a:cubicBezTo>
                    <a:pt x="58713" y="9911"/>
                    <a:pt x="55910" y="12814"/>
                    <a:pt x="5230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6" name="Group 2105">
            <a:extLst>
              <a:ext uri="{FF2B5EF4-FFF2-40B4-BE49-F238E27FC236}">
                <a16:creationId xmlns:a16="http://schemas.microsoft.com/office/drawing/2014/main" id="{E0BB4C2A-5961-4E16-8C52-DAEC07BF0F7A}"/>
              </a:ext>
            </a:extLst>
          </p:cNvPr>
          <p:cNvGrpSpPr/>
          <p:nvPr/>
        </p:nvGrpSpPr>
        <p:grpSpPr>
          <a:xfrm>
            <a:off x="5187841" y="3647294"/>
            <a:ext cx="630677" cy="565932"/>
            <a:chOff x="5187841" y="3647294"/>
            <a:chExt cx="630677" cy="565932"/>
          </a:xfrm>
          <a:solidFill>
            <a:srgbClr val="FFFFFF"/>
          </a:solidFill>
        </p:grpSpPr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8C7899A7-74B1-4038-971E-0FD6A30BA0D8}"/>
                </a:ext>
              </a:extLst>
            </p:cNvPr>
            <p:cNvSpPr/>
            <p:nvPr/>
          </p:nvSpPr>
          <p:spPr>
            <a:xfrm>
              <a:off x="5187841" y="4183194"/>
              <a:ext cx="630677" cy="30032"/>
            </a:xfrm>
            <a:custGeom>
              <a:avLst/>
              <a:gdLst>
                <a:gd name="connsiteX0" fmla="*/ 625271 w 630677"/>
                <a:gd name="connsiteY0" fmla="*/ 34838 h 30032"/>
                <a:gd name="connsiteX1" fmla="*/ 6407 w 630677"/>
                <a:gd name="connsiteY1" fmla="*/ 34838 h 30032"/>
                <a:gd name="connsiteX2" fmla="*/ 0 w 630677"/>
                <a:gd name="connsiteY2" fmla="*/ 28430 h 30032"/>
                <a:gd name="connsiteX3" fmla="*/ 0 w 630677"/>
                <a:gd name="connsiteY3" fmla="*/ 6407 h 30032"/>
                <a:gd name="connsiteX4" fmla="*/ 6407 w 630677"/>
                <a:gd name="connsiteY4" fmla="*/ 0 h 30032"/>
                <a:gd name="connsiteX5" fmla="*/ 625271 w 630677"/>
                <a:gd name="connsiteY5" fmla="*/ 0 h 30032"/>
                <a:gd name="connsiteX6" fmla="*/ 631678 w 630677"/>
                <a:gd name="connsiteY6" fmla="*/ 6407 h 30032"/>
                <a:gd name="connsiteX7" fmla="*/ 631678 w 630677"/>
                <a:gd name="connsiteY7" fmla="*/ 28430 h 30032"/>
                <a:gd name="connsiteX8" fmla="*/ 625271 w 630677"/>
                <a:gd name="connsiteY8" fmla="*/ 34838 h 30032"/>
                <a:gd name="connsiteX9" fmla="*/ 12814 w 630677"/>
                <a:gd name="connsiteY9" fmla="*/ 22024 h 30032"/>
                <a:gd name="connsiteX10" fmla="*/ 618865 w 630677"/>
                <a:gd name="connsiteY10" fmla="*/ 22024 h 30032"/>
                <a:gd name="connsiteX11" fmla="*/ 618865 w 630677"/>
                <a:gd name="connsiteY11" fmla="*/ 12814 h 30032"/>
                <a:gd name="connsiteX12" fmla="*/ 12814 w 630677"/>
                <a:gd name="connsiteY12" fmla="*/ 12814 h 30032"/>
                <a:gd name="connsiteX13" fmla="*/ 12814 w 630677"/>
                <a:gd name="connsiteY13" fmla="*/ 22024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0677" h="30032">
                  <a:moveTo>
                    <a:pt x="625271" y="34838"/>
                  </a:moveTo>
                  <a:lnTo>
                    <a:pt x="6407" y="34838"/>
                  </a:lnTo>
                  <a:cubicBezTo>
                    <a:pt x="2903" y="34838"/>
                    <a:pt x="0" y="31934"/>
                    <a:pt x="0" y="2843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25271" y="0"/>
                  </a:lnTo>
                  <a:cubicBezTo>
                    <a:pt x="628775" y="0"/>
                    <a:pt x="631678" y="2903"/>
                    <a:pt x="631678" y="6407"/>
                  </a:cubicBezTo>
                  <a:lnTo>
                    <a:pt x="631678" y="28430"/>
                  </a:lnTo>
                  <a:cubicBezTo>
                    <a:pt x="631678" y="31934"/>
                    <a:pt x="628876" y="34838"/>
                    <a:pt x="625271" y="34838"/>
                  </a:cubicBezTo>
                  <a:close/>
                  <a:moveTo>
                    <a:pt x="12814" y="22024"/>
                  </a:moveTo>
                  <a:lnTo>
                    <a:pt x="618865" y="22024"/>
                  </a:lnTo>
                  <a:lnTo>
                    <a:pt x="618865" y="12814"/>
                  </a:lnTo>
                  <a:lnTo>
                    <a:pt x="12814" y="12814"/>
                  </a:lnTo>
                  <a:lnTo>
                    <a:pt x="12814" y="2202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A789CDB6-2EC6-41C4-BFF6-2BE0BC980A77}"/>
                </a:ext>
              </a:extLst>
            </p:cNvPr>
            <p:cNvSpPr/>
            <p:nvPr/>
          </p:nvSpPr>
          <p:spPr>
            <a:xfrm>
              <a:off x="5243301" y="3842428"/>
              <a:ext cx="540580" cy="350376"/>
            </a:xfrm>
            <a:custGeom>
              <a:avLst/>
              <a:gdLst>
                <a:gd name="connsiteX0" fmla="*/ 538378 w 540580"/>
                <a:gd name="connsiteY0" fmla="*/ 353580 h 350376"/>
                <a:gd name="connsiteX1" fmla="*/ 6407 w 540580"/>
                <a:gd name="connsiteY1" fmla="*/ 353580 h 350376"/>
                <a:gd name="connsiteX2" fmla="*/ 0 w 540580"/>
                <a:gd name="connsiteY2" fmla="*/ 347173 h 350376"/>
                <a:gd name="connsiteX3" fmla="*/ 0 w 540580"/>
                <a:gd name="connsiteY3" fmla="*/ 6407 h 350376"/>
                <a:gd name="connsiteX4" fmla="*/ 6407 w 540580"/>
                <a:gd name="connsiteY4" fmla="*/ 0 h 350376"/>
                <a:gd name="connsiteX5" fmla="*/ 12814 w 540580"/>
                <a:gd name="connsiteY5" fmla="*/ 6407 h 350376"/>
                <a:gd name="connsiteX6" fmla="*/ 12814 w 540580"/>
                <a:gd name="connsiteY6" fmla="*/ 340766 h 350376"/>
                <a:gd name="connsiteX7" fmla="*/ 531971 w 540580"/>
                <a:gd name="connsiteY7" fmla="*/ 340766 h 350376"/>
                <a:gd name="connsiteX8" fmla="*/ 531971 w 540580"/>
                <a:gd name="connsiteY8" fmla="*/ 6407 h 350376"/>
                <a:gd name="connsiteX9" fmla="*/ 538378 w 540580"/>
                <a:gd name="connsiteY9" fmla="*/ 0 h 350376"/>
                <a:gd name="connsiteX10" fmla="*/ 544785 w 540580"/>
                <a:gd name="connsiteY10" fmla="*/ 6407 h 350376"/>
                <a:gd name="connsiteX11" fmla="*/ 544785 w 540580"/>
                <a:gd name="connsiteY11" fmla="*/ 347173 h 350376"/>
                <a:gd name="connsiteX12" fmla="*/ 538378 w 540580"/>
                <a:gd name="connsiteY12" fmla="*/ 353580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80" h="350376">
                  <a:moveTo>
                    <a:pt x="538378" y="353580"/>
                  </a:moveTo>
                  <a:lnTo>
                    <a:pt x="6407" y="353580"/>
                  </a:lnTo>
                  <a:cubicBezTo>
                    <a:pt x="2903" y="353580"/>
                    <a:pt x="0" y="350676"/>
                    <a:pt x="0" y="34717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40766"/>
                  </a:lnTo>
                  <a:lnTo>
                    <a:pt x="531971" y="340766"/>
                  </a:lnTo>
                  <a:lnTo>
                    <a:pt x="531971" y="6407"/>
                  </a:lnTo>
                  <a:cubicBezTo>
                    <a:pt x="531971" y="2903"/>
                    <a:pt x="534874" y="0"/>
                    <a:pt x="538378" y="0"/>
                  </a:cubicBezTo>
                  <a:cubicBezTo>
                    <a:pt x="541882" y="0"/>
                    <a:pt x="544785" y="2903"/>
                    <a:pt x="544785" y="6407"/>
                  </a:cubicBezTo>
                  <a:lnTo>
                    <a:pt x="544785" y="347173"/>
                  </a:lnTo>
                  <a:cubicBezTo>
                    <a:pt x="544785" y="350676"/>
                    <a:pt x="541882" y="353580"/>
                    <a:pt x="538378" y="35358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D1DE2C27-4AE1-4E04-9F2F-A6339D7DAC8B}"/>
                </a:ext>
              </a:extLst>
            </p:cNvPr>
            <p:cNvSpPr/>
            <p:nvPr/>
          </p:nvSpPr>
          <p:spPr>
            <a:xfrm>
              <a:off x="5243363" y="3726766"/>
              <a:ext cx="90097" cy="120129"/>
            </a:xfrm>
            <a:custGeom>
              <a:avLst/>
              <a:gdLst>
                <a:gd name="connsiteX0" fmla="*/ 6345 w 90096"/>
                <a:gd name="connsiteY0" fmla="*/ 128476 h 120128"/>
                <a:gd name="connsiteX1" fmla="*/ 2741 w 90096"/>
                <a:gd name="connsiteY1" fmla="*/ 127375 h 120128"/>
                <a:gd name="connsiteX2" fmla="*/ 1139 w 90096"/>
                <a:gd name="connsiteY2" fmla="*/ 118465 h 120128"/>
                <a:gd name="connsiteX3" fmla="*/ 81125 w 90096"/>
                <a:gd name="connsiteY3" fmla="*/ 2741 h 120128"/>
                <a:gd name="connsiteX4" fmla="*/ 90035 w 90096"/>
                <a:gd name="connsiteY4" fmla="*/ 1139 h 120128"/>
                <a:gd name="connsiteX5" fmla="*/ 91636 w 90096"/>
                <a:gd name="connsiteY5" fmla="*/ 10049 h 120128"/>
                <a:gd name="connsiteX6" fmla="*/ 11651 w 90096"/>
                <a:gd name="connsiteY6" fmla="*/ 125773 h 120128"/>
                <a:gd name="connsiteX7" fmla="*/ 6345 w 90096"/>
                <a:gd name="connsiteY7" fmla="*/ 128476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96" h="120128">
                  <a:moveTo>
                    <a:pt x="6345" y="128476"/>
                  </a:moveTo>
                  <a:cubicBezTo>
                    <a:pt x="5043" y="128476"/>
                    <a:pt x="3842" y="128075"/>
                    <a:pt x="2741" y="127375"/>
                  </a:cubicBezTo>
                  <a:cubicBezTo>
                    <a:pt x="-162" y="125373"/>
                    <a:pt x="-863" y="121368"/>
                    <a:pt x="1139" y="118465"/>
                  </a:cubicBezTo>
                  <a:lnTo>
                    <a:pt x="81125" y="2741"/>
                  </a:lnTo>
                  <a:cubicBezTo>
                    <a:pt x="83127" y="-162"/>
                    <a:pt x="87131" y="-863"/>
                    <a:pt x="90035" y="1139"/>
                  </a:cubicBezTo>
                  <a:cubicBezTo>
                    <a:pt x="92938" y="3141"/>
                    <a:pt x="93638" y="7146"/>
                    <a:pt x="91636" y="10049"/>
                  </a:cubicBezTo>
                  <a:lnTo>
                    <a:pt x="11651" y="125773"/>
                  </a:lnTo>
                  <a:cubicBezTo>
                    <a:pt x="10349" y="127475"/>
                    <a:pt x="8347" y="128476"/>
                    <a:pt x="6345" y="12847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5F59885E-5C88-49A6-A5BC-943FD2A91299}"/>
                </a:ext>
              </a:extLst>
            </p:cNvPr>
            <p:cNvSpPr/>
            <p:nvPr/>
          </p:nvSpPr>
          <p:spPr>
            <a:xfrm>
              <a:off x="5695248" y="3726666"/>
              <a:ext cx="90097" cy="120129"/>
            </a:xfrm>
            <a:custGeom>
              <a:avLst/>
              <a:gdLst>
                <a:gd name="connsiteX0" fmla="*/ 86431 w 90096"/>
                <a:gd name="connsiteY0" fmla="*/ 128576 h 120128"/>
                <a:gd name="connsiteX1" fmla="*/ 81125 w 90096"/>
                <a:gd name="connsiteY1" fmla="*/ 125773 h 120128"/>
                <a:gd name="connsiteX2" fmla="*/ 1139 w 90096"/>
                <a:gd name="connsiteY2" fmla="*/ 10049 h 120128"/>
                <a:gd name="connsiteX3" fmla="*/ 2741 w 90096"/>
                <a:gd name="connsiteY3" fmla="*/ 1139 h 120128"/>
                <a:gd name="connsiteX4" fmla="*/ 11650 w 90096"/>
                <a:gd name="connsiteY4" fmla="*/ 2741 h 120128"/>
                <a:gd name="connsiteX5" fmla="*/ 91636 w 90096"/>
                <a:gd name="connsiteY5" fmla="*/ 118465 h 120128"/>
                <a:gd name="connsiteX6" fmla="*/ 90035 w 90096"/>
                <a:gd name="connsiteY6" fmla="*/ 127375 h 120128"/>
                <a:gd name="connsiteX7" fmla="*/ 86431 w 90096"/>
                <a:gd name="connsiteY7" fmla="*/ 128576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96" h="120128">
                  <a:moveTo>
                    <a:pt x="86431" y="128576"/>
                  </a:moveTo>
                  <a:cubicBezTo>
                    <a:pt x="84429" y="128576"/>
                    <a:pt x="82426" y="127575"/>
                    <a:pt x="81125" y="125773"/>
                  </a:cubicBezTo>
                  <a:lnTo>
                    <a:pt x="1139" y="10049"/>
                  </a:lnTo>
                  <a:cubicBezTo>
                    <a:pt x="-863" y="7146"/>
                    <a:pt x="-162" y="3141"/>
                    <a:pt x="2741" y="1139"/>
                  </a:cubicBezTo>
                  <a:cubicBezTo>
                    <a:pt x="5644" y="-863"/>
                    <a:pt x="9648" y="-162"/>
                    <a:pt x="11650" y="2741"/>
                  </a:cubicBezTo>
                  <a:lnTo>
                    <a:pt x="91636" y="118465"/>
                  </a:lnTo>
                  <a:cubicBezTo>
                    <a:pt x="93638" y="121368"/>
                    <a:pt x="92938" y="125372"/>
                    <a:pt x="90035" y="127375"/>
                  </a:cubicBezTo>
                  <a:cubicBezTo>
                    <a:pt x="88934" y="128175"/>
                    <a:pt x="87632" y="128576"/>
                    <a:pt x="86431" y="12857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65F2D58C-B9B2-49BB-9439-A11C9BAF6916}"/>
                </a:ext>
              </a:extLst>
            </p:cNvPr>
            <p:cNvSpPr/>
            <p:nvPr/>
          </p:nvSpPr>
          <p:spPr>
            <a:xfrm>
              <a:off x="5323055" y="3647294"/>
              <a:ext cx="380408" cy="90097"/>
            </a:xfrm>
            <a:custGeom>
              <a:avLst/>
              <a:gdLst>
                <a:gd name="connsiteX0" fmla="*/ 378938 w 380408"/>
                <a:gd name="connsiteY0" fmla="*/ 92224 h 90096"/>
                <a:gd name="connsiteX1" fmla="*/ 376035 w 380408"/>
                <a:gd name="connsiteY1" fmla="*/ 91523 h 90096"/>
                <a:gd name="connsiteX2" fmla="*/ 192638 w 380408"/>
                <a:gd name="connsiteY2" fmla="*/ 13339 h 90096"/>
                <a:gd name="connsiteX3" fmla="*/ 9842 w 380408"/>
                <a:gd name="connsiteY3" fmla="*/ 91323 h 90096"/>
                <a:gd name="connsiteX4" fmla="*/ 131 w 380408"/>
                <a:gd name="connsiteY4" fmla="*/ 87119 h 90096"/>
                <a:gd name="connsiteX5" fmla="*/ 3835 w 380408"/>
                <a:gd name="connsiteY5" fmla="*/ 79911 h 90096"/>
                <a:gd name="connsiteX6" fmla="*/ 189935 w 380408"/>
                <a:gd name="connsiteY6" fmla="*/ 526 h 90096"/>
                <a:gd name="connsiteX7" fmla="*/ 195341 w 380408"/>
                <a:gd name="connsiteY7" fmla="*/ 526 h 90096"/>
                <a:gd name="connsiteX8" fmla="*/ 381440 w 380408"/>
                <a:gd name="connsiteY8" fmla="*/ 79911 h 90096"/>
                <a:gd name="connsiteX9" fmla="*/ 385245 w 380408"/>
                <a:gd name="connsiteY9" fmla="*/ 87119 h 90096"/>
                <a:gd name="connsiteX10" fmla="*/ 378938 w 380408"/>
                <a:gd name="connsiteY10" fmla="*/ 92224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0408" h="90096">
                  <a:moveTo>
                    <a:pt x="378938" y="92224"/>
                  </a:moveTo>
                  <a:cubicBezTo>
                    <a:pt x="377936" y="92224"/>
                    <a:pt x="376936" y="92024"/>
                    <a:pt x="376035" y="91523"/>
                  </a:cubicBezTo>
                  <a:lnTo>
                    <a:pt x="192638" y="13339"/>
                  </a:lnTo>
                  <a:lnTo>
                    <a:pt x="9842" y="91323"/>
                  </a:lnTo>
                  <a:cubicBezTo>
                    <a:pt x="6538" y="93425"/>
                    <a:pt x="1032" y="91323"/>
                    <a:pt x="131" y="87119"/>
                  </a:cubicBezTo>
                  <a:cubicBezTo>
                    <a:pt x="-469" y="84115"/>
                    <a:pt x="1032" y="81112"/>
                    <a:pt x="3835" y="79911"/>
                  </a:cubicBezTo>
                  <a:lnTo>
                    <a:pt x="189935" y="526"/>
                  </a:lnTo>
                  <a:cubicBezTo>
                    <a:pt x="191537" y="-175"/>
                    <a:pt x="193739" y="-175"/>
                    <a:pt x="195341" y="526"/>
                  </a:cubicBezTo>
                  <a:lnTo>
                    <a:pt x="381440" y="79911"/>
                  </a:lnTo>
                  <a:cubicBezTo>
                    <a:pt x="384243" y="81112"/>
                    <a:pt x="385845" y="84115"/>
                    <a:pt x="385245" y="87119"/>
                  </a:cubicBezTo>
                  <a:cubicBezTo>
                    <a:pt x="384544" y="90122"/>
                    <a:pt x="381941" y="92224"/>
                    <a:pt x="378938" y="9222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69158C5F-FF1D-40F6-BB1F-E385AB4BD739}"/>
                </a:ext>
              </a:extLst>
            </p:cNvPr>
            <p:cNvSpPr/>
            <p:nvPr/>
          </p:nvSpPr>
          <p:spPr>
            <a:xfrm>
              <a:off x="5462336" y="3720698"/>
              <a:ext cx="100107" cy="100107"/>
            </a:xfrm>
            <a:custGeom>
              <a:avLst/>
              <a:gdLst>
                <a:gd name="connsiteX0" fmla="*/ 52256 w 100107"/>
                <a:gd name="connsiteY0" fmla="*/ 104512 h 100107"/>
                <a:gd name="connsiteX1" fmla="*/ 0 w 100107"/>
                <a:gd name="connsiteY1" fmla="*/ 52256 h 100107"/>
                <a:gd name="connsiteX2" fmla="*/ 52256 w 100107"/>
                <a:gd name="connsiteY2" fmla="*/ 0 h 100107"/>
                <a:gd name="connsiteX3" fmla="*/ 104512 w 100107"/>
                <a:gd name="connsiteY3" fmla="*/ 52256 h 100107"/>
                <a:gd name="connsiteX4" fmla="*/ 52256 w 100107"/>
                <a:gd name="connsiteY4" fmla="*/ 104512 h 100107"/>
                <a:gd name="connsiteX5" fmla="*/ 52256 w 100107"/>
                <a:gd name="connsiteY5" fmla="*/ 12814 h 100107"/>
                <a:gd name="connsiteX6" fmla="*/ 12814 w 100107"/>
                <a:gd name="connsiteY6" fmla="*/ 52256 h 100107"/>
                <a:gd name="connsiteX7" fmla="*/ 52256 w 100107"/>
                <a:gd name="connsiteY7" fmla="*/ 91698 h 100107"/>
                <a:gd name="connsiteX8" fmla="*/ 91698 w 100107"/>
                <a:gd name="connsiteY8" fmla="*/ 52256 h 100107"/>
                <a:gd name="connsiteX9" fmla="*/ 52256 w 100107"/>
                <a:gd name="connsiteY9" fmla="*/ 12814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107" h="100107">
                  <a:moveTo>
                    <a:pt x="52256" y="104512"/>
                  </a:moveTo>
                  <a:cubicBezTo>
                    <a:pt x="23425" y="104512"/>
                    <a:pt x="0" y="81087"/>
                    <a:pt x="0" y="52256"/>
                  </a:cubicBezTo>
                  <a:cubicBezTo>
                    <a:pt x="0" y="23425"/>
                    <a:pt x="23425" y="0"/>
                    <a:pt x="52256" y="0"/>
                  </a:cubicBezTo>
                  <a:cubicBezTo>
                    <a:pt x="81087" y="0"/>
                    <a:pt x="104512" y="23425"/>
                    <a:pt x="104512" y="52256"/>
                  </a:cubicBezTo>
                  <a:cubicBezTo>
                    <a:pt x="104512" y="81087"/>
                    <a:pt x="81087" y="104512"/>
                    <a:pt x="52256" y="104512"/>
                  </a:cubicBezTo>
                  <a:close/>
                  <a:moveTo>
                    <a:pt x="52256" y="12814"/>
                  </a:moveTo>
                  <a:cubicBezTo>
                    <a:pt x="30533" y="12814"/>
                    <a:pt x="12814" y="30533"/>
                    <a:pt x="12814" y="52256"/>
                  </a:cubicBezTo>
                  <a:cubicBezTo>
                    <a:pt x="12814" y="73979"/>
                    <a:pt x="30533" y="91698"/>
                    <a:pt x="52256" y="91698"/>
                  </a:cubicBezTo>
                  <a:cubicBezTo>
                    <a:pt x="73979" y="91698"/>
                    <a:pt x="91698" y="73979"/>
                    <a:pt x="91698" y="52256"/>
                  </a:cubicBezTo>
                  <a:cubicBezTo>
                    <a:pt x="91698" y="30533"/>
                    <a:pt x="73979" y="12814"/>
                    <a:pt x="5225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B73EEEC5-DA1C-4C38-94C5-D8142098E873}"/>
                </a:ext>
              </a:extLst>
            </p:cNvPr>
            <p:cNvSpPr/>
            <p:nvPr/>
          </p:nvSpPr>
          <p:spPr>
            <a:xfrm>
              <a:off x="5508185" y="3720698"/>
              <a:ext cx="10011" cy="50054"/>
            </a:xfrm>
            <a:custGeom>
              <a:avLst/>
              <a:gdLst>
                <a:gd name="connsiteX0" fmla="*/ 6407 w 10010"/>
                <a:gd name="connsiteY0" fmla="*/ 58663 h 50053"/>
                <a:gd name="connsiteX1" fmla="*/ 0 w 10010"/>
                <a:gd name="connsiteY1" fmla="*/ 52256 h 50053"/>
                <a:gd name="connsiteX2" fmla="*/ 0 w 10010"/>
                <a:gd name="connsiteY2" fmla="*/ 6407 h 50053"/>
                <a:gd name="connsiteX3" fmla="*/ 6407 w 10010"/>
                <a:gd name="connsiteY3" fmla="*/ 0 h 50053"/>
                <a:gd name="connsiteX4" fmla="*/ 12814 w 10010"/>
                <a:gd name="connsiteY4" fmla="*/ 6407 h 50053"/>
                <a:gd name="connsiteX5" fmla="*/ 12814 w 10010"/>
                <a:gd name="connsiteY5" fmla="*/ 52256 h 50053"/>
                <a:gd name="connsiteX6" fmla="*/ 6407 w 10010"/>
                <a:gd name="connsiteY6" fmla="*/ 58663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50053">
                  <a:moveTo>
                    <a:pt x="6407" y="58663"/>
                  </a:moveTo>
                  <a:cubicBezTo>
                    <a:pt x="2903" y="58663"/>
                    <a:pt x="0" y="55760"/>
                    <a:pt x="0" y="5225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2256"/>
                  </a:lnTo>
                  <a:cubicBezTo>
                    <a:pt x="12814" y="55760"/>
                    <a:pt x="9911" y="58663"/>
                    <a:pt x="6407" y="5866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F1BA4227-5D06-4C29-9430-6A6B99673F09}"/>
                </a:ext>
              </a:extLst>
            </p:cNvPr>
            <p:cNvSpPr/>
            <p:nvPr/>
          </p:nvSpPr>
          <p:spPr>
            <a:xfrm>
              <a:off x="5462236" y="3766547"/>
              <a:ext cx="100107" cy="10011"/>
            </a:xfrm>
            <a:custGeom>
              <a:avLst/>
              <a:gdLst>
                <a:gd name="connsiteX0" fmla="*/ 98205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8205 w 100107"/>
                <a:gd name="connsiteY4" fmla="*/ 0 h 10010"/>
                <a:gd name="connsiteX5" fmla="*/ 104612 w 100107"/>
                <a:gd name="connsiteY5" fmla="*/ 6407 h 10010"/>
                <a:gd name="connsiteX6" fmla="*/ 98205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820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8205" y="0"/>
                  </a:lnTo>
                  <a:cubicBezTo>
                    <a:pt x="101709" y="0"/>
                    <a:pt x="104612" y="2903"/>
                    <a:pt x="104612" y="6407"/>
                  </a:cubicBezTo>
                  <a:cubicBezTo>
                    <a:pt x="104612" y="9911"/>
                    <a:pt x="101809" y="12814"/>
                    <a:pt x="9820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F64DF1BC-E4D0-44CE-9E61-670B001B6F51}"/>
                </a:ext>
              </a:extLst>
            </p:cNvPr>
            <p:cNvSpPr/>
            <p:nvPr/>
          </p:nvSpPr>
          <p:spPr>
            <a:xfrm>
              <a:off x="5348013" y="3906897"/>
              <a:ext cx="330355" cy="280301"/>
            </a:xfrm>
            <a:custGeom>
              <a:avLst/>
              <a:gdLst>
                <a:gd name="connsiteX0" fmla="*/ 326751 w 330354"/>
                <a:gd name="connsiteY0" fmla="*/ 289110 h 280300"/>
                <a:gd name="connsiteX1" fmla="*/ 6407 w 330354"/>
                <a:gd name="connsiteY1" fmla="*/ 289110 h 280300"/>
                <a:gd name="connsiteX2" fmla="*/ 0 w 330354"/>
                <a:gd name="connsiteY2" fmla="*/ 282704 h 280300"/>
                <a:gd name="connsiteX3" fmla="*/ 0 w 330354"/>
                <a:gd name="connsiteY3" fmla="*/ 6407 h 280300"/>
                <a:gd name="connsiteX4" fmla="*/ 6407 w 330354"/>
                <a:gd name="connsiteY4" fmla="*/ 0 h 280300"/>
                <a:gd name="connsiteX5" fmla="*/ 326751 w 330354"/>
                <a:gd name="connsiteY5" fmla="*/ 0 h 280300"/>
                <a:gd name="connsiteX6" fmla="*/ 333158 w 330354"/>
                <a:gd name="connsiteY6" fmla="*/ 6407 h 280300"/>
                <a:gd name="connsiteX7" fmla="*/ 333158 w 330354"/>
                <a:gd name="connsiteY7" fmla="*/ 282704 h 280300"/>
                <a:gd name="connsiteX8" fmla="*/ 326751 w 330354"/>
                <a:gd name="connsiteY8" fmla="*/ 289110 h 280300"/>
                <a:gd name="connsiteX9" fmla="*/ 12814 w 330354"/>
                <a:gd name="connsiteY9" fmla="*/ 276297 h 280300"/>
                <a:gd name="connsiteX10" fmla="*/ 320344 w 330354"/>
                <a:gd name="connsiteY10" fmla="*/ 276297 h 280300"/>
                <a:gd name="connsiteX11" fmla="*/ 320344 w 330354"/>
                <a:gd name="connsiteY11" fmla="*/ 12814 h 280300"/>
                <a:gd name="connsiteX12" fmla="*/ 12814 w 330354"/>
                <a:gd name="connsiteY12" fmla="*/ 12814 h 280300"/>
                <a:gd name="connsiteX13" fmla="*/ 12814 w 330354"/>
                <a:gd name="connsiteY13" fmla="*/ 276297 h 28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354" h="280300">
                  <a:moveTo>
                    <a:pt x="326751" y="289110"/>
                  </a:moveTo>
                  <a:lnTo>
                    <a:pt x="6407" y="289110"/>
                  </a:lnTo>
                  <a:cubicBezTo>
                    <a:pt x="2903" y="289110"/>
                    <a:pt x="0" y="286207"/>
                    <a:pt x="0" y="28270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26751" y="0"/>
                  </a:lnTo>
                  <a:cubicBezTo>
                    <a:pt x="330255" y="0"/>
                    <a:pt x="333158" y="2903"/>
                    <a:pt x="333158" y="6407"/>
                  </a:cubicBezTo>
                  <a:lnTo>
                    <a:pt x="333158" y="282704"/>
                  </a:lnTo>
                  <a:cubicBezTo>
                    <a:pt x="333158" y="286207"/>
                    <a:pt x="330255" y="289110"/>
                    <a:pt x="326751" y="289110"/>
                  </a:cubicBezTo>
                  <a:close/>
                  <a:moveTo>
                    <a:pt x="12814" y="276297"/>
                  </a:moveTo>
                  <a:lnTo>
                    <a:pt x="320344" y="276297"/>
                  </a:lnTo>
                  <a:lnTo>
                    <a:pt x="320344" y="12814"/>
                  </a:lnTo>
                  <a:lnTo>
                    <a:pt x="12814" y="12814"/>
                  </a:lnTo>
                  <a:lnTo>
                    <a:pt x="12814" y="27629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232F4229-E74A-4BB9-95BC-E2A7F1CEAA56}"/>
                </a:ext>
              </a:extLst>
            </p:cNvPr>
            <p:cNvSpPr/>
            <p:nvPr/>
          </p:nvSpPr>
          <p:spPr>
            <a:xfrm>
              <a:off x="5372039" y="3930523"/>
              <a:ext cx="280301" cy="260279"/>
            </a:xfrm>
            <a:custGeom>
              <a:avLst/>
              <a:gdLst>
                <a:gd name="connsiteX0" fmla="*/ 278699 w 280300"/>
                <a:gd name="connsiteY0" fmla="*/ 265485 h 260279"/>
                <a:gd name="connsiteX1" fmla="*/ 6407 w 280300"/>
                <a:gd name="connsiteY1" fmla="*/ 265485 h 260279"/>
                <a:gd name="connsiteX2" fmla="*/ 0 w 280300"/>
                <a:gd name="connsiteY2" fmla="*/ 259078 h 260279"/>
                <a:gd name="connsiteX3" fmla="*/ 0 w 280300"/>
                <a:gd name="connsiteY3" fmla="*/ 6407 h 260279"/>
                <a:gd name="connsiteX4" fmla="*/ 6407 w 280300"/>
                <a:gd name="connsiteY4" fmla="*/ 0 h 260279"/>
                <a:gd name="connsiteX5" fmla="*/ 278699 w 280300"/>
                <a:gd name="connsiteY5" fmla="*/ 0 h 260279"/>
                <a:gd name="connsiteX6" fmla="*/ 285106 w 280300"/>
                <a:gd name="connsiteY6" fmla="*/ 6407 h 260279"/>
                <a:gd name="connsiteX7" fmla="*/ 285106 w 280300"/>
                <a:gd name="connsiteY7" fmla="*/ 259078 h 260279"/>
                <a:gd name="connsiteX8" fmla="*/ 278699 w 280300"/>
                <a:gd name="connsiteY8" fmla="*/ 265485 h 260279"/>
                <a:gd name="connsiteX9" fmla="*/ 12814 w 280300"/>
                <a:gd name="connsiteY9" fmla="*/ 252671 h 260279"/>
                <a:gd name="connsiteX10" fmla="*/ 272292 w 280300"/>
                <a:gd name="connsiteY10" fmla="*/ 252671 h 260279"/>
                <a:gd name="connsiteX11" fmla="*/ 272292 w 280300"/>
                <a:gd name="connsiteY11" fmla="*/ 12814 h 260279"/>
                <a:gd name="connsiteX12" fmla="*/ 12814 w 280300"/>
                <a:gd name="connsiteY12" fmla="*/ 12814 h 260279"/>
                <a:gd name="connsiteX13" fmla="*/ 12814 w 280300"/>
                <a:gd name="connsiteY13" fmla="*/ 252671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300" h="260279">
                  <a:moveTo>
                    <a:pt x="278699" y="265485"/>
                  </a:moveTo>
                  <a:lnTo>
                    <a:pt x="6407" y="265485"/>
                  </a:lnTo>
                  <a:cubicBezTo>
                    <a:pt x="2903" y="265485"/>
                    <a:pt x="0" y="262582"/>
                    <a:pt x="0" y="2590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8699" y="0"/>
                  </a:lnTo>
                  <a:cubicBezTo>
                    <a:pt x="282203" y="0"/>
                    <a:pt x="285106" y="2903"/>
                    <a:pt x="285106" y="6407"/>
                  </a:cubicBezTo>
                  <a:lnTo>
                    <a:pt x="285106" y="259078"/>
                  </a:lnTo>
                  <a:cubicBezTo>
                    <a:pt x="285106" y="262582"/>
                    <a:pt x="282203" y="265485"/>
                    <a:pt x="278699" y="265485"/>
                  </a:cubicBezTo>
                  <a:close/>
                  <a:moveTo>
                    <a:pt x="12814" y="252671"/>
                  </a:moveTo>
                  <a:lnTo>
                    <a:pt x="272292" y="252671"/>
                  </a:lnTo>
                  <a:lnTo>
                    <a:pt x="272292" y="12814"/>
                  </a:lnTo>
                  <a:lnTo>
                    <a:pt x="12814" y="12814"/>
                  </a:lnTo>
                  <a:lnTo>
                    <a:pt x="12814" y="2526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8D717A8E-7FE7-4E55-BF4C-4DA86074C65F}"/>
                </a:ext>
              </a:extLst>
            </p:cNvPr>
            <p:cNvSpPr/>
            <p:nvPr/>
          </p:nvSpPr>
          <p:spPr>
            <a:xfrm>
              <a:off x="5508185" y="3906897"/>
              <a:ext cx="10011" cy="280301"/>
            </a:xfrm>
            <a:custGeom>
              <a:avLst/>
              <a:gdLst>
                <a:gd name="connsiteX0" fmla="*/ 6407 w 10010"/>
                <a:gd name="connsiteY0" fmla="*/ 289110 h 280300"/>
                <a:gd name="connsiteX1" fmla="*/ 0 w 10010"/>
                <a:gd name="connsiteY1" fmla="*/ 282704 h 280300"/>
                <a:gd name="connsiteX2" fmla="*/ 0 w 10010"/>
                <a:gd name="connsiteY2" fmla="*/ 6407 h 280300"/>
                <a:gd name="connsiteX3" fmla="*/ 6407 w 10010"/>
                <a:gd name="connsiteY3" fmla="*/ 0 h 280300"/>
                <a:gd name="connsiteX4" fmla="*/ 12814 w 10010"/>
                <a:gd name="connsiteY4" fmla="*/ 6407 h 280300"/>
                <a:gd name="connsiteX5" fmla="*/ 12814 w 10010"/>
                <a:gd name="connsiteY5" fmla="*/ 282704 h 280300"/>
                <a:gd name="connsiteX6" fmla="*/ 6407 w 10010"/>
                <a:gd name="connsiteY6" fmla="*/ 289110 h 28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280300">
                  <a:moveTo>
                    <a:pt x="6407" y="289110"/>
                  </a:moveTo>
                  <a:cubicBezTo>
                    <a:pt x="2903" y="289110"/>
                    <a:pt x="0" y="286207"/>
                    <a:pt x="0" y="28270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82704"/>
                  </a:lnTo>
                  <a:cubicBezTo>
                    <a:pt x="12814" y="286207"/>
                    <a:pt x="9911" y="289110"/>
                    <a:pt x="6407" y="28911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3193DA90-3451-4F9B-BF4C-AE263F742E2A}"/>
                </a:ext>
              </a:extLst>
            </p:cNvPr>
            <p:cNvSpPr/>
            <p:nvPr/>
          </p:nvSpPr>
          <p:spPr>
            <a:xfrm>
              <a:off x="5312775" y="3876965"/>
              <a:ext cx="400430" cy="40043"/>
            </a:xfrm>
            <a:custGeom>
              <a:avLst/>
              <a:gdLst>
                <a:gd name="connsiteX0" fmla="*/ 397226 w 400429"/>
                <a:gd name="connsiteY0" fmla="*/ 42746 h 40042"/>
                <a:gd name="connsiteX1" fmla="*/ 6407 w 400429"/>
                <a:gd name="connsiteY1" fmla="*/ 42746 h 40042"/>
                <a:gd name="connsiteX2" fmla="*/ 0 w 400429"/>
                <a:gd name="connsiteY2" fmla="*/ 36339 h 40042"/>
                <a:gd name="connsiteX3" fmla="*/ 0 w 400429"/>
                <a:gd name="connsiteY3" fmla="*/ 6407 h 40042"/>
                <a:gd name="connsiteX4" fmla="*/ 6407 w 400429"/>
                <a:gd name="connsiteY4" fmla="*/ 0 h 40042"/>
                <a:gd name="connsiteX5" fmla="*/ 397226 w 400429"/>
                <a:gd name="connsiteY5" fmla="*/ 0 h 40042"/>
                <a:gd name="connsiteX6" fmla="*/ 403633 w 400429"/>
                <a:gd name="connsiteY6" fmla="*/ 6407 h 40042"/>
                <a:gd name="connsiteX7" fmla="*/ 403633 w 400429"/>
                <a:gd name="connsiteY7" fmla="*/ 36339 h 40042"/>
                <a:gd name="connsiteX8" fmla="*/ 397226 w 400429"/>
                <a:gd name="connsiteY8" fmla="*/ 42746 h 40042"/>
                <a:gd name="connsiteX9" fmla="*/ 12814 w 400429"/>
                <a:gd name="connsiteY9" fmla="*/ 29932 h 40042"/>
                <a:gd name="connsiteX10" fmla="*/ 390819 w 400429"/>
                <a:gd name="connsiteY10" fmla="*/ 29932 h 40042"/>
                <a:gd name="connsiteX11" fmla="*/ 390819 w 400429"/>
                <a:gd name="connsiteY11" fmla="*/ 12814 h 40042"/>
                <a:gd name="connsiteX12" fmla="*/ 12814 w 400429"/>
                <a:gd name="connsiteY12" fmla="*/ 12814 h 40042"/>
                <a:gd name="connsiteX13" fmla="*/ 12814 w 400429"/>
                <a:gd name="connsiteY13" fmla="*/ 29932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0429" h="40042">
                  <a:moveTo>
                    <a:pt x="397226" y="42746"/>
                  </a:moveTo>
                  <a:lnTo>
                    <a:pt x="6407" y="42746"/>
                  </a:lnTo>
                  <a:cubicBezTo>
                    <a:pt x="2903" y="42746"/>
                    <a:pt x="0" y="39843"/>
                    <a:pt x="0" y="3633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97226" y="0"/>
                  </a:lnTo>
                  <a:cubicBezTo>
                    <a:pt x="400730" y="0"/>
                    <a:pt x="403633" y="2903"/>
                    <a:pt x="403633" y="6407"/>
                  </a:cubicBezTo>
                  <a:lnTo>
                    <a:pt x="403633" y="36339"/>
                  </a:lnTo>
                  <a:cubicBezTo>
                    <a:pt x="403633" y="39843"/>
                    <a:pt x="400730" y="42746"/>
                    <a:pt x="397226" y="42746"/>
                  </a:cubicBezTo>
                  <a:close/>
                  <a:moveTo>
                    <a:pt x="12814" y="29932"/>
                  </a:moveTo>
                  <a:lnTo>
                    <a:pt x="390819" y="29932"/>
                  </a:lnTo>
                  <a:lnTo>
                    <a:pt x="390819" y="12814"/>
                  </a:lnTo>
                  <a:lnTo>
                    <a:pt x="12814" y="12814"/>
                  </a:lnTo>
                  <a:lnTo>
                    <a:pt x="12814" y="2993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3B05D8DA-6501-4DDF-8C8C-DA1886C9DC94}"/>
                </a:ext>
              </a:extLst>
            </p:cNvPr>
            <p:cNvSpPr/>
            <p:nvPr/>
          </p:nvSpPr>
          <p:spPr>
            <a:xfrm>
              <a:off x="5407877" y="3846833"/>
              <a:ext cx="190204" cy="10011"/>
            </a:xfrm>
            <a:custGeom>
              <a:avLst/>
              <a:gdLst>
                <a:gd name="connsiteX0" fmla="*/ 192306 w 190204"/>
                <a:gd name="connsiteY0" fmla="*/ 12814 h 10010"/>
                <a:gd name="connsiteX1" fmla="*/ 179493 w 190204"/>
                <a:gd name="connsiteY1" fmla="*/ 12814 h 10010"/>
                <a:gd name="connsiteX2" fmla="*/ 173086 w 190204"/>
                <a:gd name="connsiteY2" fmla="*/ 6407 h 10010"/>
                <a:gd name="connsiteX3" fmla="*/ 179493 w 190204"/>
                <a:gd name="connsiteY3" fmla="*/ 0 h 10010"/>
                <a:gd name="connsiteX4" fmla="*/ 192306 w 190204"/>
                <a:gd name="connsiteY4" fmla="*/ 0 h 10010"/>
                <a:gd name="connsiteX5" fmla="*/ 198713 w 190204"/>
                <a:gd name="connsiteY5" fmla="*/ 6407 h 10010"/>
                <a:gd name="connsiteX6" fmla="*/ 192306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2306" y="12814"/>
                  </a:moveTo>
                  <a:lnTo>
                    <a:pt x="179493" y="12814"/>
                  </a:lnTo>
                  <a:cubicBezTo>
                    <a:pt x="175989" y="12814"/>
                    <a:pt x="173086" y="9911"/>
                    <a:pt x="173086" y="6407"/>
                  </a:cubicBezTo>
                  <a:cubicBezTo>
                    <a:pt x="173086" y="2903"/>
                    <a:pt x="175989" y="0"/>
                    <a:pt x="179493" y="0"/>
                  </a:cubicBezTo>
                  <a:lnTo>
                    <a:pt x="192306" y="0"/>
                  </a:lnTo>
                  <a:cubicBezTo>
                    <a:pt x="195810" y="0"/>
                    <a:pt x="198713" y="2903"/>
                    <a:pt x="198713" y="6407"/>
                  </a:cubicBezTo>
                  <a:cubicBezTo>
                    <a:pt x="198713" y="9911"/>
                    <a:pt x="195810" y="12814"/>
                    <a:pt x="1923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7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7" name="Group 2106">
            <a:extLst>
              <a:ext uri="{FF2B5EF4-FFF2-40B4-BE49-F238E27FC236}">
                <a16:creationId xmlns:a16="http://schemas.microsoft.com/office/drawing/2014/main" id="{6A16315B-693D-4F21-ADD0-68CAB9B90DC2}"/>
              </a:ext>
            </a:extLst>
          </p:cNvPr>
          <p:cNvGrpSpPr/>
          <p:nvPr/>
        </p:nvGrpSpPr>
        <p:grpSpPr>
          <a:xfrm>
            <a:off x="6397540" y="3631902"/>
            <a:ext cx="550591" cy="602447"/>
            <a:chOff x="6397540" y="3631902"/>
            <a:chExt cx="550591" cy="602447"/>
          </a:xfrm>
          <a:solidFill>
            <a:srgbClr val="FFFFFF"/>
          </a:solidFill>
        </p:grpSpPr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C529A104-2423-483A-9E07-2F5F7CF72163}"/>
                </a:ext>
              </a:extLst>
            </p:cNvPr>
            <p:cNvSpPr/>
            <p:nvPr/>
          </p:nvSpPr>
          <p:spPr>
            <a:xfrm>
              <a:off x="6397540" y="4204317"/>
              <a:ext cx="550591" cy="30032"/>
            </a:xfrm>
            <a:custGeom>
              <a:avLst/>
              <a:gdLst>
                <a:gd name="connsiteX0" fmla="*/ 551192 w 550591"/>
                <a:gd name="connsiteY0" fmla="*/ 35738 h 30032"/>
                <a:gd name="connsiteX1" fmla="*/ 6407 w 550591"/>
                <a:gd name="connsiteY1" fmla="*/ 35738 h 30032"/>
                <a:gd name="connsiteX2" fmla="*/ 0 w 550591"/>
                <a:gd name="connsiteY2" fmla="*/ 29331 h 30032"/>
                <a:gd name="connsiteX3" fmla="*/ 0 w 550591"/>
                <a:gd name="connsiteY3" fmla="*/ 6407 h 30032"/>
                <a:gd name="connsiteX4" fmla="*/ 6407 w 550591"/>
                <a:gd name="connsiteY4" fmla="*/ 0 h 30032"/>
                <a:gd name="connsiteX5" fmla="*/ 551192 w 550591"/>
                <a:gd name="connsiteY5" fmla="*/ 0 h 30032"/>
                <a:gd name="connsiteX6" fmla="*/ 557599 w 550591"/>
                <a:gd name="connsiteY6" fmla="*/ 6407 h 30032"/>
                <a:gd name="connsiteX7" fmla="*/ 557599 w 550591"/>
                <a:gd name="connsiteY7" fmla="*/ 29331 h 30032"/>
                <a:gd name="connsiteX8" fmla="*/ 551192 w 550591"/>
                <a:gd name="connsiteY8" fmla="*/ 35738 h 30032"/>
                <a:gd name="connsiteX9" fmla="*/ 12814 w 550591"/>
                <a:gd name="connsiteY9" fmla="*/ 22924 h 30032"/>
                <a:gd name="connsiteX10" fmla="*/ 544785 w 550591"/>
                <a:gd name="connsiteY10" fmla="*/ 22924 h 30032"/>
                <a:gd name="connsiteX11" fmla="*/ 544785 w 550591"/>
                <a:gd name="connsiteY11" fmla="*/ 12814 h 30032"/>
                <a:gd name="connsiteX12" fmla="*/ 12814 w 550591"/>
                <a:gd name="connsiteY12" fmla="*/ 12814 h 30032"/>
                <a:gd name="connsiteX13" fmla="*/ 12814 w 550591"/>
                <a:gd name="connsiteY13" fmla="*/ 22924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0591" h="30032">
                  <a:moveTo>
                    <a:pt x="551192" y="35738"/>
                  </a:moveTo>
                  <a:lnTo>
                    <a:pt x="6407" y="35738"/>
                  </a:lnTo>
                  <a:cubicBezTo>
                    <a:pt x="2904" y="35738"/>
                    <a:pt x="0" y="32835"/>
                    <a:pt x="0" y="2933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551192" y="0"/>
                  </a:lnTo>
                  <a:cubicBezTo>
                    <a:pt x="554696" y="0"/>
                    <a:pt x="557599" y="2903"/>
                    <a:pt x="557599" y="6407"/>
                  </a:cubicBezTo>
                  <a:lnTo>
                    <a:pt x="557599" y="29331"/>
                  </a:lnTo>
                  <a:cubicBezTo>
                    <a:pt x="557599" y="32835"/>
                    <a:pt x="554696" y="35738"/>
                    <a:pt x="551192" y="35738"/>
                  </a:cubicBezTo>
                  <a:close/>
                  <a:moveTo>
                    <a:pt x="12814" y="22924"/>
                  </a:moveTo>
                  <a:lnTo>
                    <a:pt x="544785" y="22924"/>
                  </a:lnTo>
                  <a:lnTo>
                    <a:pt x="544785" y="12814"/>
                  </a:lnTo>
                  <a:lnTo>
                    <a:pt x="12814" y="12814"/>
                  </a:lnTo>
                  <a:lnTo>
                    <a:pt x="12814" y="2292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3D3F480D-6A0A-4AF1-9F2B-EB632D70BB89}"/>
                </a:ext>
              </a:extLst>
            </p:cNvPr>
            <p:cNvSpPr/>
            <p:nvPr/>
          </p:nvSpPr>
          <p:spPr>
            <a:xfrm>
              <a:off x="6445892" y="3937530"/>
              <a:ext cx="460494" cy="270290"/>
            </a:xfrm>
            <a:custGeom>
              <a:avLst/>
              <a:gdLst>
                <a:gd name="connsiteX0" fmla="*/ 457090 w 460494"/>
                <a:gd name="connsiteY0" fmla="*/ 279100 h 270290"/>
                <a:gd name="connsiteX1" fmla="*/ 6407 w 460494"/>
                <a:gd name="connsiteY1" fmla="*/ 279100 h 270290"/>
                <a:gd name="connsiteX2" fmla="*/ 0 w 460494"/>
                <a:gd name="connsiteY2" fmla="*/ 272693 h 270290"/>
                <a:gd name="connsiteX3" fmla="*/ 0 w 460494"/>
                <a:gd name="connsiteY3" fmla="*/ 6407 h 270290"/>
                <a:gd name="connsiteX4" fmla="*/ 6407 w 460494"/>
                <a:gd name="connsiteY4" fmla="*/ 0 h 270290"/>
                <a:gd name="connsiteX5" fmla="*/ 457090 w 460494"/>
                <a:gd name="connsiteY5" fmla="*/ 0 h 270290"/>
                <a:gd name="connsiteX6" fmla="*/ 463498 w 460494"/>
                <a:gd name="connsiteY6" fmla="*/ 6407 h 270290"/>
                <a:gd name="connsiteX7" fmla="*/ 463498 w 460494"/>
                <a:gd name="connsiteY7" fmla="*/ 272693 h 270290"/>
                <a:gd name="connsiteX8" fmla="*/ 457090 w 460494"/>
                <a:gd name="connsiteY8" fmla="*/ 279100 h 270290"/>
                <a:gd name="connsiteX9" fmla="*/ 12813 w 460494"/>
                <a:gd name="connsiteY9" fmla="*/ 266286 h 270290"/>
                <a:gd name="connsiteX10" fmla="*/ 450684 w 460494"/>
                <a:gd name="connsiteY10" fmla="*/ 266286 h 270290"/>
                <a:gd name="connsiteX11" fmla="*/ 450684 w 460494"/>
                <a:gd name="connsiteY11" fmla="*/ 12814 h 270290"/>
                <a:gd name="connsiteX12" fmla="*/ 12813 w 460494"/>
                <a:gd name="connsiteY12" fmla="*/ 12814 h 270290"/>
                <a:gd name="connsiteX13" fmla="*/ 12813 w 460494"/>
                <a:gd name="connsiteY13" fmla="*/ 266286 h 270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494" h="270290">
                  <a:moveTo>
                    <a:pt x="457090" y="279100"/>
                  </a:moveTo>
                  <a:lnTo>
                    <a:pt x="6407" y="279100"/>
                  </a:lnTo>
                  <a:cubicBezTo>
                    <a:pt x="2903" y="279100"/>
                    <a:pt x="0" y="276197"/>
                    <a:pt x="0" y="27269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57090" y="0"/>
                  </a:lnTo>
                  <a:cubicBezTo>
                    <a:pt x="460595" y="0"/>
                    <a:pt x="463498" y="2903"/>
                    <a:pt x="463498" y="6407"/>
                  </a:cubicBezTo>
                  <a:lnTo>
                    <a:pt x="463498" y="272693"/>
                  </a:lnTo>
                  <a:cubicBezTo>
                    <a:pt x="463498" y="276297"/>
                    <a:pt x="460595" y="279100"/>
                    <a:pt x="457090" y="279100"/>
                  </a:cubicBezTo>
                  <a:close/>
                  <a:moveTo>
                    <a:pt x="12813" y="266286"/>
                  </a:moveTo>
                  <a:lnTo>
                    <a:pt x="450684" y="266286"/>
                  </a:lnTo>
                  <a:lnTo>
                    <a:pt x="450684" y="12814"/>
                  </a:lnTo>
                  <a:lnTo>
                    <a:pt x="12813" y="12814"/>
                  </a:lnTo>
                  <a:lnTo>
                    <a:pt x="12813" y="26628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2F866F33-5736-4BE4-93C0-5D7DD80E9089}"/>
                </a:ext>
              </a:extLst>
            </p:cNvPr>
            <p:cNvSpPr/>
            <p:nvPr/>
          </p:nvSpPr>
          <p:spPr>
            <a:xfrm>
              <a:off x="6474122" y="3990087"/>
              <a:ext cx="50054" cy="200215"/>
            </a:xfrm>
            <a:custGeom>
              <a:avLst/>
              <a:gdLst>
                <a:gd name="connsiteX0" fmla="*/ 48452 w 50053"/>
                <a:gd name="connsiteY0" fmla="*/ 202017 h 200214"/>
                <a:gd name="connsiteX1" fmla="*/ 6407 w 50053"/>
                <a:gd name="connsiteY1" fmla="*/ 202017 h 200214"/>
                <a:gd name="connsiteX2" fmla="*/ 0 w 50053"/>
                <a:gd name="connsiteY2" fmla="*/ 195610 h 200214"/>
                <a:gd name="connsiteX3" fmla="*/ 0 w 50053"/>
                <a:gd name="connsiteY3" fmla="*/ 6407 h 200214"/>
                <a:gd name="connsiteX4" fmla="*/ 6407 w 50053"/>
                <a:gd name="connsiteY4" fmla="*/ 0 h 200214"/>
                <a:gd name="connsiteX5" fmla="*/ 48452 w 50053"/>
                <a:gd name="connsiteY5" fmla="*/ 0 h 200214"/>
                <a:gd name="connsiteX6" fmla="*/ 54859 w 50053"/>
                <a:gd name="connsiteY6" fmla="*/ 6407 h 200214"/>
                <a:gd name="connsiteX7" fmla="*/ 54859 w 50053"/>
                <a:gd name="connsiteY7" fmla="*/ 195610 h 200214"/>
                <a:gd name="connsiteX8" fmla="*/ 48452 w 50053"/>
                <a:gd name="connsiteY8" fmla="*/ 202017 h 200214"/>
                <a:gd name="connsiteX9" fmla="*/ 12713 w 50053"/>
                <a:gd name="connsiteY9" fmla="*/ 189203 h 200214"/>
                <a:gd name="connsiteX10" fmla="*/ 41945 w 50053"/>
                <a:gd name="connsiteY10" fmla="*/ 189203 h 200214"/>
                <a:gd name="connsiteX11" fmla="*/ 41945 w 50053"/>
                <a:gd name="connsiteY11" fmla="*/ 12814 h 200214"/>
                <a:gd name="connsiteX12" fmla="*/ 12713 w 50053"/>
                <a:gd name="connsiteY12" fmla="*/ 12814 h 200214"/>
                <a:gd name="connsiteX13" fmla="*/ 12713 w 50053"/>
                <a:gd name="connsiteY13" fmla="*/ 189203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00214">
                  <a:moveTo>
                    <a:pt x="48452" y="202017"/>
                  </a:moveTo>
                  <a:lnTo>
                    <a:pt x="6407" y="202017"/>
                  </a:lnTo>
                  <a:cubicBezTo>
                    <a:pt x="2903" y="202017"/>
                    <a:pt x="0" y="199114"/>
                    <a:pt x="0" y="19561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8452" y="0"/>
                  </a:lnTo>
                  <a:cubicBezTo>
                    <a:pt x="51956" y="0"/>
                    <a:pt x="54859" y="2903"/>
                    <a:pt x="54859" y="6407"/>
                  </a:cubicBezTo>
                  <a:lnTo>
                    <a:pt x="54859" y="195610"/>
                  </a:lnTo>
                  <a:cubicBezTo>
                    <a:pt x="54859" y="199214"/>
                    <a:pt x="51956" y="202017"/>
                    <a:pt x="48452" y="202017"/>
                  </a:cubicBezTo>
                  <a:close/>
                  <a:moveTo>
                    <a:pt x="12713" y="189203"/>
                  </a:moveTo>
                  <a:lnTo>
                    <a:pt x="41945" y="189203"/>
                  </a:lnTo>
                  <a:lnTo>
                    <a:pt x="41945" y="12814"/>
                  </a:lnTo>
                  <a:lnTo>
                    <a:pt x="12713" y="12814"/>
                  </a:lnTo>
                  <a:lnTo>
                    <a:pt x="12713" y="18920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F11EBB45-6AEB-4888-8801-1E0CED12D463}"/>
                </a:ext>
              </a:extLst>
            </p:cNvPr>
            <p:cNvSpPr/>
            <p:nvPr/>
          </p:nvSpPr>
          <p:spPr>
            <a:xfrm>
              <a:off x="6544497" y="3990087"/>
              <a:ext cx="50054" cy="200215"/>
            </a:xfrm>
            <a:custGeom>
              <a:avLst/>
              <a:gdLst>
                <a:gd name="connsiteX0" fmla="*/ 48452 w 50053"/>
                <a:gd name="connsiteY0" fmla="*/ 202017 h 200214"/>
                <a:gd name="connsiteX1" fmla="*/ 6407 w 50053"/>
                <a:gd name="connsiteY1" fmla="*/ 202017 h 200214"/>
                <a:gd name="connsiteX2" fmla="*/ 0 w 50053"/>
                <a:gd name="connsiteY2" fmla="*/ 195610 h 200214"/>
                <a:gd name="connsiteX3" fmla="*/ 0 w 50053"/>
                <a:gd name="connsiteY3" fmla="*/ 6407 h 200214"/>
                <a:gd name="connsiteX4" fmla="*/ 6407 w 50053"/>
                <a:gd name="connsiteY4" fmla="*/ 0 h 200214"/>
                <a:gd name="connsiteX5" fmla="*/ 48452 w 50053"/>
                <a:gd name="connsiteY5" fmla="*/ 0 h 200214"/>
                <a:gd name="connsiteX6" fmla="*/ 54859 w 50053"/>
                <a:gd name="connsiteY6" fmla="*/ 6407 h 200214"/>
                <a:gd name="connsiteX7" fmla="*/ 54859 w 50053"/>
                <a:gd name="connsiteY7" fmla="*/ 195610 h 200214"/>
                <a:gd name="connsiteX8" fmla="*/ 48452 w 50053"/>
                <a:gd name="connsiteY8" fmla="*/ 202017 h 200214"/>
                <a:gd name="connsiteX9" fmla="*/ 12814 w 50053"/>
                <a:gd name="connsiteY9" fmla="*/ 189203 h 200214"/>
                <a:gd name="connsiteX10" fmla="*/ 42045 w 50053"/>
                <a:gd name="connsiteY10" fmla="*/ 189203 h 200214"/>
                <a:gd name="connsiteX11" fmla="*/ 42045 w 50053"/>
                <a:gd name="connsiteY11" fmla="*/ 12814 h 200214"/>
                <a:gd name="connsiteX12" fmla="*/ 12814 w 50053"/>
                <a:gd name="connsiteY12" fmla="*/ 12814 h 200214"/>
                <a:gd name="connsiteX13" fmla="*/ 12814 w 50053"/>
                <a:gd name="connsiteY13" fmla="*/ 189203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00214">
                  <a:moveTo>
                    <a:pt x="48452" y="202017"/>
                  </a:moveTo>
                  <a:lnTo>
                    <a:pt x="6407" y="202017"/>
                  </a:lnTo>
                  <a:cubicBezTo>
                    <a:pt x="2904" y="202017"/>
                    <a:pt x="0" y="199114"/>
                    <a:pt x="0" y="195610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8452" y="0"/>
                  </a:lnTo>
                  <a:cubicBezTo>
                    <a:pt x="51956" y="0"/>
                    <a:pt x="54859" y="2903"/>
                    <a:pt x="54859" y="6407"/>
                  </a:cubicBezTo>
                  <a:lnTo>
                    <a:pt x="54859" y="195610"/>
                  </a:lnTo>
                  <a:cubicBezTo>
                    <a:pt x="54859" y="199214"/>
                    <a:pt x="52056" y="202017"/>
                    <a:pt x="48452" y="202017"/>
                  </a:cubicBezTo>
                  <a:close/>
                  <a:moveTo>
                    <a:pt x="12814" y="189203"/>
                  </a:moveTo>
                  <a:lnTo>
                    <a:pt x="42045" y="189203"/>
                  </a:lnTo>
                  <a:lnTo>
                    <a:pt x="42045" y="12814"/>
                  </a:lnTo>
                  <a:lnTo>
                    <a:pt x="12814" y="12814"/>
                  </a:lnTo>
                  <a:lnTo>
                    <a:pt x="12814" y="18920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FE568541-924A-4CB6-8B8B-E4EA41CF83C3}"/>
                </a:ext>
              </a:extLst>
            </p:cNvPr>
            <p:cNvSpPr/>
            <p:nvPr/>
          </p:nvSpPr>
          <p:spPr>
            <a:xfrm>
              <a:off x="6614973" y="3990087"/>
              <a:ext cx="50054" cy="200215"/>
            </a:xfrm>
            <a:custGeom>
              <a:avLst/>
              <a:gdLst>
                <a:gd name="connsiteX0" fmla="*/ 48452 w 50053"/>
                <a:gd name="connsiteY0" fmla="*/ 202017 h 200214"/>
                <a:gd name="connsiteX1" fmla="*/ 6406 w 50053"/>
                <a:gd name="connsiteY1" fmla="*/ 202017 h 200214"/>
                <a:gd name="connsiteX2" fmla="*/ 0 w 50053"/>
                <a:gd name="connsiteY2" fmla="*/ 195610 h 200214"/>
                <a:gd name="connsiteX3" fmla="*/ 0 w 50053"/>
                <a:gd name="connsiteY3" fmla="*/ 6407 h 200214"/>
                <a:gd name="connsiteX4" fmla="*/ 6406 w 50053"/>
                <a:gd name="connsiteY4" fmla="*/ 0 h 200214"/>
                <a:gd name="connsiteX5" fmla="*/ 48452 w 50053"/>
                <a:gd name="connsiteY5" fmla="*/ 0 h 200214"/>
                <a:gd name="connsiteX6" fmla="*/ 54859 w 50053"/>
                <a:gd name="connsiteY6" fmla="*/ 6407 h 200214"/>
                <a:gd name="connsiteX7" fmla="*/ 54859 w 50053"/>
                <a:gd name="connsiteY7" fmla="*/ 195610 h 200214"/>
                <a:gd name="connsiteX8" fmla="*/ 48452 w 50053"/>
                <a:gd name="connsiteY8" fmla="*/ 202017 h 200214"/>
                <a:gd name="connsiteX9" fmla="*/ 12813 w 50053"/>
                <a:gd name="connsiteY9" fmla="*/ 189203 h 200214"/>
                <a:gd name="connsiteX10" fmla="*/ 42045 w 50053"/>
                <a:gd name="connsiteY10" fmla="*/ 189203 h 200214"/>
                <a:gd name="connsiteX11" fmla="*/ 42045 w 50053"/>
                <a:gd name="connsiteY11" fmla="*/ 12814 h 200214"/>
                <a:gd name="connsiteX12" fmla="*/ 12813 w 50053"/>
                <a:gd name="connsiteY12" fmla="*/ 12814 h 200214"/>
                <a:gd name="connsiteX13" fmla="*/ 12813 w 50053"/>
                <a:gd name="connsiteY13" fmla="*/ 189203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00214">
                  <a:moveTo>
                    <a:pt x="48452" y="202017"/>
                  </a:moveTo>
                  <a:lnTo>
                    <a:pt x="6406" y="202017"/>
                  </a:lnTo>
                  <a:cubicBezTo>
                    <a:pt x="2903" y="202017"/>
                    <a:pt x="0" y="199114"/>
                    <a:pt x="0" y="19561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48452" y="0"/>
                  </a:lnTo>
                  <a:cubicBezTo>
                    <a:pt x="51956" y="0"/>
                    <a:pt x="54859" y="2903"/>
                    <a:pt x="54859" y="6407"/>
                  </a:cubicBezTo>
                  <a:lnTo>
                    <a:pt x="54859" y="195610"/>
                  </a:lnTo>
                  <a:cubicBezTo>
                    <a:pt x="54859" y="199214"/>
                    <a:pt x="51956" y="202017"/>
                    <a:pt x="48452" y="202017"/>
                  </a:cubicBezTo>
                  <a:close/>
                  <a:moveTo>
                    <a:pt x="12813" y="189203"/>
                  </a:moveTo>
                  <a:lnTo>
                    <a:pt x="42045" y="189203"/>
                  </a:lnTo>
                  <a:lnTo>
                    <a:pt x="42045" y="12814"/>
                  </a:lnTo>
                  <a:lnTo>
                    <a:pt x="12813" y="12814"/>
                  </a:lnTo>
                  <a:lnTo>
                    <a:pt x="12813" y="18920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C18DF491-8DC1-4E9A-82CB-E35A88BA2E7E}"/>
                </a:ext>
              </a:extLst>
            </p:cNvPr>
            <p:cNvSpPr/>
            <p:nvPr/>
          </p:nvSpPr>
          <p:spPr>
            <a:xfrm>
              <a:off x="6685449" y="3990087"/>
              <a:ext cx="50054" cy="200215"/>
            </a:xfrm>
            <a:custGeom>
              <a:avLst/>
              <a:gdLst>
                <a:gd name="connsiteX0" fmla="*/ 48452 w 50053"/>
                <a:gd name="connsiteY0" fmla="*/ 202017 h 200214"/>
                <a:gd name="connsiteX1" fmla="*/ 6407 w 50053"/>
                <a:gd name="connsiteY1" fmla="*/ 202017 h 200214"/>
                <a:gd name="connsiteX2" fmla="*/ 0 w 50053"/>
                <a:gd name="connsiteY2" fmla="*/ 195610 h 200214"/>
                <a:gd name="connsiteX3" fmla="*/ 0 w 50053"/>
                <a:gd name="connsiteY3" fmla="*/ 6407 h 200214"/>
                <a:gd name="connsiteX4" fmla="*/ 6407 w 50053"/>
                <a:gd name="connsiteY4" fmla="*/ 0 h 200214"/>
                <a:gd name="connsiteX5" fmla="*/ 48452 w 50053"/>
                <a:gd name="connsiteY5" fmla="*/ 0 h 200214"/>
                <a:gd name="connsiteX6" fmla="*/ 54859 w 50053"/>
                <a:gd name="connsiteY6" fmla="*/ 6407 h 200214"/>
                <a:gd name="connsiteX7" fmla="*/ 54859 w 50053"/>
                <a:gd name="connsiteY7" fmla="*/ 195610 h 200214"/>
                <a:gd name="connsiteX8" fmla="*/ 48452 w 50053"/>
                <a:gd name="connsiteY8" fmla="*/ 202017 h 200214"/>
                <a:gd name="connsiteX9" fmla="*/ 12814 w 50053"/>
                <a:gd name="connsiteY9" fmla="*/ 189203 h 200214"/>
                <a:gd name="connsiteX10" fmla="*/ 42045 w 50053"/>
                <a:gd name="connsiteY10" fmla="*/ 189203 h 200214"/>
                <a:gd name="connsiteX11" fmla="*/ 42045 w 50053"/>
                <a:gd name="connsiteY11" fmla="*/ 12814 h 200214"/>
                <a:gd name="connsiteX12" fmla="*/ 12814 w 50053"/>
                <a:gd name="connsiteY12" fmla="*/ 12814 h 200214"/>
                <a:gd name="connsiteX13" fmla="*/ 12814 w 50053"/>
                <a:gd name="connsiteY13" fmla="*/ 189203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00214">
                  <a:moveTo>
                    <a:pt x="48452" y="202017"/>
                  </a:moveTo>
                  <a:lnTo>
                    <a:pt x="6407" y="202017"/>
                  </a:lnTo>
                  <a:cubicBezTo>
                    <a:pt x="2903" y="202017"/>
                    <a:pt x="0" y="199114"/>
                    <a:pt x="0" y="19561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8452" y="0"/>
                  </a:lnTo>
                  <a:cubicBezTo>
                    <a:pt x="51956" y="0"/>
                    <a:pt x="54859" y="2903"/>
                    <a:pt x="54859" y="6407"/>
                  </a:cubicBezTo>
                  <a:lnTo>
                    <a:pt x="54859" y="195610"/>
                  </a:lnTo>
                  <a:cubicBezTo>
                    <a:pt x="54859" y="199214"/>
                    <a:pt x="51956" y="202017"/>
                    <a:pt x="48452" y="202017"/>
                  </a:cubicBezTo>
                  <a:close/>
                  <a:moveTo>
                    <a:pt x="12814" y="189203"/>
                  </a:moveTo>
                  <a:lnTo>
                    <a:pt x="42045" y="189203"/>
                  </a:lnTo>
                  <a:lnTo>
                    <a:pt x="42045" y="12814"/>
                  </a:lnTo>
                  <a:lnTo>
                    <a:pt x="12814" y="12814"/>
                  </a:lnTo>
                  <a:lnTo>
                    <a:pt x="12814" y="18920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11C00193-E7B1-4471-90D3-BB884F0E3C6B}"/>
                </a:ext>
              </a:extLst>
            </p:cNvPr>
            <p:cNvSpPr/>
            <p:nvPr/>
          </p:nvSpPr>
          <p:spPr>
            <a:xfrm>
              <a:off x="6755924" y="3990087"/>
              <a:ext cx="50054" cy="200215"/>
            </a:xfrm>
            <a:custGeom>
              <a:avLst/>
              <a:gdLst>
                <a:gd name="connsiteX0" fmla="*/ 48452 w 50053"/>
                <a:gd name="connsiteY0" fmla="*/ 202017 h 200214"/>
                <a:gd name="connsiteX1" fmla="*/ 6407 w 50053"/>
                <a:gd name="connsiteY1" fmla="*/ 202017 h 200214"/>
                <a:gd name="connsiteX2" fmla="*/ 0 w 50053"/>
                <a:gd name="connsiteY2" fmla="*/ 195610 h 200214"/>
                <a:gd name="connsiteX3" fmla="*/ 0 w 50053"/>
                <a:gd name="connsiteY3" fmla="*/ 6407 h 200214"/>
                <a:gd name="connsiteX4" fmla="*/ 6407 w 50053"/>
                <a:gd name="connsiteY4" fmla="*/ 0 h 200214"/>
                <a:gd name="connsiteX5" fmla="*/ 48452 w 50053"/>
                <a:gd name="connsiteY5" fmla="*/ 0 h 200214"/>
                <a:gd name="connsiteX6" fmla="*/ 54859 w 50053"/>
                <a:gd name="connsiteY6" fmla="*/ 6407 h 200214"/>
                <a:gd name="connsiteX7" fmla="*/ 54859 w 50053"/>
                <a:gd name="connsiteY7" fmla="*/ 195610 h 200214"/>
                <a:gd name="connsiteX8" fmla="*/ 48452 w 50053"/>
                <a:gd name="connsiteY8" fmla="*/ 202017 h 200214"/>
                <a:gd name="connsiteX9" fmla="*/ 12714 w 50053"/>
                <a:gd name="connsiteY9" fmla="*/ 189203 h 200214"/>
                <a:gd name="connsiteX10" fmla="*/ 41945 w 50053"/>
                <a:gd name="connsiteY10" fmla="*/ 189203 h 200214"/>
                <a:gd name="connsiteX11" fmla="*/ 41945 w 50053"/>
                <a:gd name="connsiteY11" fmla="*/ 12814 h 200214"/>
                <a:gd name="connsiteX12" fmla="*/ 12714 w 50053"/>
                <a:gd name="connsiteY12" fmla="*/ 12814 h 200214"/>
                <a:gd name="connsiteX13" fmla="*/ 12714 w 50053"/>
                <a:gd name="connsiteY13" fmla="*/ 189203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00214">
                  <a:moveTo>
                    <a:pt x="48452" y="202017"/>
                  </a:moveTo>
                  <a:lnTo>
                    <a:pt x="6407" y="202017"/>
                  </a:lnTo>
                  <a:cubicBezTo>
                    <a:pt x="2904" y="202017"/>
                    <a:pt x="0" y="199114"/>
                    <a:pt x="0" y="195610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8452" y="0"/>
                  </a:lnTo>
                  <a:cubicBezTo>
                    <a:pt x="51956" y="0"/>
                    <a:pt x="54859" y="2903"/>
                    <a:pt x="54859" y="6407"/>
                  </a:cubicBezTo>
                  <a:lnTo>
                    <a:pt x="54859" y="195610"/>
                  </a:lnTo>
                  <a:cubicBezTo>
                    <a:pt x="54859" y="199214"/>
                    <a:pt x="51956" y="202017"/>
                    <a:pt x="48452" y="202017"/>
                  </a:cubicBezTo>
                  <a:close/>
                  <a:moveTo>
                    <a:pt x="12714" y="189203"/>
                  </a:moveTo>
                  <a:lnTo>
                    <a:pt x="41945" y="189203"/>
                  </a:lnTo>
                  <a:lnTo>
                    <a:pt x="41945" y="12814"/>
                  </a:lnTo>
                  <a:lnTo>
                    <a:pt x="12714" y="12814"/>
                  </a:lnTo>
                  <a:lnTo>
                    <a:pt x="12714" y="18920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465C3D69-5479-4D4A-BC0E-CBDD80023F07}"/>
                </a:ext>
              </a:extLst>
            </p:cNvPr>
            <p:cNvSpPr/>
            <p:nvPr/>
          </p:nvSpPr>
          <p:spPr>
            <a:xfrm>
              <a:off x="6826300" y="3990087"/>
              <a:ext cx="50054" cy="200215"/>
            </a:xfrm>
            <a:custGeom>
              <a:avLst/>
              <a:gdLst>
                <a:gd name="connsiteX0" fmla="*/ 48452 w 50053"/>
                <a:gd name="connsiteY0" fmla="*/ 202017 h 200214"/>
                <a:gd name="connsiteX1" fmla="*/ 6407 w 50053"/>
                <a:gd name="connsiteY1" fmla="*/ 202017 h 200214"/>
                <a:gd name="connsiteX2" fmla="*/ 0 w 50053"/>
                <a:gd name="connsiteY2" fmla="*/ 195610 h 200214"/>
                <a:gd name="connsiteX3" fmla="*/ 0 w 50053"/>
                <a:gd name="connsiteY3" fmla="*/ 6407 h 200214"/>
                <a:gd name="connsiteX4" fmla="*/ 6407 w 50053"/>
                <a:gd name="connsiteY4" fmla="*/ 0 h 200214"/>
                <a:gd name="connsiteX5" fmla="*/ 48452 w 50053"/>
                <a:gd name="connsiteY5" fmla="*/ 0 h 200214"/>
                <a:gd name="connsiteX6" fmla="*/ 54859 w 50053"/>
                <a:gd name="connsiteY6" fmla="*/ 6407 h 200214"/>
                <a:gd name="connsiteX7" fmla="*/ 54859 w 50053"/>
                <a:gd name="connsiteY7" fmla="*/ 195610 h 200214"/>
                <a:gd name="connsiteX8" fmla="*/ 48452 w 50053"/>
                <a:gd name="connsiteY8" fmla="*/ 202017 h 200214"/>
                <a:gd name="connsiteX9" fmla="*/ 12813 w 50053"/>
                <a:gd name="connsiteY9" fmla="*/ 189203 h 200214"/>
                <a:gd name="connsiteX10" fmla="*/ 42045 w 50053"/>
                <a:gd name="connsiteY10" fmla="*/ 189203 h 200214"/>
                <a:gd name="connsiteX11" fmla="*/ 42045 w 50053"/>
                <a:gd name="connsiteY11" fmla="*/ 12814 h 200214"/>
                <a:gd name="connsiteX12" fmla="*/ 12813 w 50053"/>
                <a:gd name="connsiteY12" fmla="*/ 12814 h 200214"/>
                <a:gd name="connsiteX13" fmla="*/ 12813 w 50053"/>
                <a:gd name="connsiteY13" fmla="*/ 189203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00214">
                  <a:moveTo>
                    <a:pt x="48452" y="202017"/>
                  </a:moveTo>
                  <a:lnTo>
                    <a:pt x="6407" y="202017"/>
                  </a:lnTo>
                  <a:cubicBezTo>
                    <a:pt x="2903" y="202017"/>
                    <a:pt x="0" y="199114"/>
                    <a:pt x="0" y="19561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8452" y="0"/>
                  </a:lnTo>
                  <a:cubicBezTo>
                    <a:pt x="51956" y="0"/>
                    <a:pt x="54859" y="2903"/>
                    <a:pt x="54859" y="6407"/>
                  </a:cubicBezTo>
                  <a:lnTo>
                    <a:pt x="54859" y="195610"/>
                  </a:lnTo>
                  <a:cubicBezTo>
                    <a:pt x="54859" y="199214"/>
                    <a:pt x="52056" y="202017"/>
                    <a:pt x="48452" y="202017"/>
                  </a:cubicBezTo>
                  <a:close/>
                  <a:moveTo>
                    <a:pt x="12813" y="189203"/>
                  </a:moveTo>
                  <a:lnTo>
                    <a:pt x="42045" y="189203"/>
                  </a:lnTo>
                  <a:lnTo>
                    <a:pt x="42045" y="12814"/>
                  </a:lnTo>
                  <a:lnTo>
                    <a:pt x="12813" y="12814"/>
                  </a:lnTo>
                  <a:lnTo>
                    <a:pt x="12813" y="18920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593D0ED5-7F07-4456-8800-DDE4A1708123}"/>
                </a:ext>
              </a:extLst>
            </p:cNvPr>
            <p:cNvSpPr/>
            <p:nvPr/>
          </p:nvSpPr>
          <p:spPr>
            <a:xfrm>
              <a:off x="6537891" y="3912403"/>
              <a:ext cx="40043" cy="30032"/>
            </a:xfrm>
            <a:custGeom>
              <a:avLst/>
              <a:gdLst>
                <a:gd name="connsiteX0" fmla="*/ 34837 w 40042"/>
                <a:gd name="connsiteY0" fmla="*/ 38041 h 30032"/>
                <a:gd name="connsiteX1" fmla="*/ 28430 w 40042"/>
                <a:gd name="connsiteY1" fmla="*/ 31634 h 30032"/>
                <a:gd name="connsiteX2" fmla="*/ 28430 w 40042"/>
                <a:gd name="connsiteY2" fmla="*/ 12814 h 30032"/>
                <a:gd name="connsiteX3" fmla="*/ 12813 w 40042"/>
                <a:gd name="connsiteY3" fmla="*/ 12814 h 30032"/>
                <a:gd name="connsiteX4" fmla="*/ 12813 w 40042"/>
                <a:gd name="connsiteY4" fmla="*/ 31634 h 30032"/>
                <a:gd name="connsiteX5" fmla="*/ 6407 w 40042"/>
                <a:gd name="connsiteY5" fmla="*/ 38041 h 30032"/>
                <a:gd name="connsiteX6" fmla="*/ 0 w 40042"/>
                <a:gd name="connsiteY6" fmla="*/ 31634 h 30032"/>
                <a:gd name="connsiteX7" fmla="*/ 0 w 40042"/>
                <a:gd name="connsiteY7" fmla="*/ 6407 h 30032"/>
                <a:gd name="connsiteX8" fmla="*/ 6407 w 40042"/>
                <a:gd name="connsiteY8" fmla="*/ 0 h 30032"/>
                <a:gd name="connsiteX9" fmla="*/ 34837 w 40042"/>
                <a:gd name="connsiteY9" fmla="*/ 0 h 30032"/>
                <a:gd name="connsiteX10" fmla="*/ 41244 w 40042"/>
                <a:gd name="connsiteY10" fmla="*/ 6407 h 30032"/>
                <a:gd name="connsiteX11" fmla="*/ 41244 w 40042"/>
                <a:gd name="connsiteY11" fmla="*/ 31634 h 30032"/>
                <a:gd name="connsiteX12" fmla="*/ 34837 w 40042"/>
                <a:gd name="connsiteY12" fmla="*/ 380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30032">
                  <a:moveTo>
                    <a:pt x="34837" y="38041"/>
                  </a:moveTo>
                  <a:cubicBezTo>
                    <a:pt x="31334" y="38041"/>
                    <a:pt x="28430" y="35138"/>
                    <a:pt x="28430" y="31634"/>
                  </a:cubicBezTo>
                  <a:lnTo>
                    <a:pt x="28430" y="12814"/>
                  </a:lnTo>
                  <a:lnTo>
                    <a:pt x="12813" y="12814"/>
                  </a:lnTo>
                  <a:lnTo>
                    <a:pt x="12813" y="31634"/>
                  </a:lnTo>
                  <a:cubicBezTo>
                    <a:pt x="12813" y="35138"/>
                    <a:pt x="9911" y="38041"/>
                    <a:pt x="6407" y="38041"/>
                  </a:cubicBezTo>
                  <a:cubicBezTo>
                    <a:pt x="2903" y="38041"/>
                    <a:pt x="0" y="35138"/>
                    <a:pt x="0" y="316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4837" y="0"/>
                  </a:lnTo>
                  <a:cubicBezTo>
                    <a:pt x="38341" y="0"/>
                    <a:pt x="41244" y="2903"/>
                    <a:pt x="41244" y="6407"/>
                  </a:cubicBezTo>
                  <a:lnTo>
                    <a:pt x="41244" y="31634"/>
                  </a:lnTo>
                  <a:cubicBezTo>
                    <a:pt x="41244" y="35138"/>
                    <a:pt x="38341" y="38041"/>
                    <a:pt x="34837" y="380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5FF26577-F2F0-4868-9D64-F80A571387D4}"/>
                </a:ext>
              </a:extLst>
            </p:cNvPr>
            <p:cNvSpPr/>
            <p:nvPr/>
          </p:nvSpPr>
          <p:spPr>
            <a:xfrm>
              <a:off x="6585442" y="3912403"/>
              <a:ext cx="40043" cy="30032"/>
            </a:xfrm>
            <a:custGeom>
              <a:avLst/>
              <a:gdLst>
                <a:gd name="connsiteX0" fmla="*/ 34837 w 40042"/>
                <a:gd name="connsiteY0" fmla="*/ 38041 h 30032"/>
                <a:gd name="connsiteX1" fmla="*/ 28430 w 40042"/>
                <a:gd name="connsiteY1" fmla="*/ 31634 h 30032"/>
                <a:gd name="connsiteX2" fmla="*/ 28430 w 40042"/>
                <a:gd name="connsiteY2" fmla="*/ 12814 h 30032"/>
                <a:gd name="connsiteX3" fmla="*/ 12813 w 40042"/>
                <a:gd name="connsiteY3" fmla="*/ 12814 h 30032"/>
                <a:gd name="connsiteX4" fmla="*/ 12813 w 40042"/>
                <a:gd name="connsiteY4" fmla="*/ 31634 h 30032"/>
                <a:gd name="connsiteX5" fmla="*/ 6407 w 40042"/>
                <a:gd name="connsiteY5" fmla="*/ 38041 h 30032"/>
                <a:gd name="connsiteX6" fmla="*/ 0 w 40042"/>
                <a:gd name="connsiteY6" fmla="*/ 31634 h 30032"/>
                <a:gd name="connsiteX7" fmla="*/ 0 w 40042"/>
                <a:gd name="connsiteY7" fmla="*/ 6407 h 30032"/>
                <a:gd name="connsiteX8" fmla="*/ 6407 w 40042"/>
                <a:gd name="connsiteY8" fmla="*/ 0 h 30032"/>
                <a:gd name="connsiteX9" fmla="*/ 34837 w 40042"/>
                <a:gd name="connsiteY9" fmla="*/ 0 h 30032"/>
                <a:gd name="connsiteX10" fmla="*/ 41244 w 40042"/>
                <a:gd name="connsiteY10" fmla="*/ 6407 h 30032"/>
                <a:gd name="connsiteX11" fmla="*/ 41244 w 40042"/>
                <a:gd name="connsiteY11" fmla="*/ 31634 h 30032"/>
                <a:gd name="connsiteX12" fmla="*/ 34837 w 40042"/>
                <a:gd name="connsiteY12" fmla="*/ 380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30032">
                  <a:moveTo>
                    <a:pt x="34837" y="38041"/>
                  </a:moveTo>
                  <a:cubicBezTo>
                    <a:pt x="31334" y="38041"/>
                    <a:pt x="28430" y="35138"/>
                    <a:pt x="28430" y="31634"/>
                  </a:cubicBezTo>
                  <a:lnTo>
                    <a:pt x="28430" y="12814"/>
                  </a:lnTo>
                  <a:lnTo>
                    <a:pt x="12813" y="12814"/>
                  </a:lnTo>
                  <a:lnTo>
                    <a:pt x="12813" y="31634"/>
                  </a:lnTo>
                  <a:cubicBezTo>
                    <a:pt x="12813" y="35138"/>
                    <a:pt x="9911" y="38041"/>
                    <a:pt x="6407" y="38041"/>
                  </a:cubicBezTo>
                  <a:cubicBezTo>
                    <a:pt x="2903" y="38041"/>
                    <a:pt x="0" y="35138"/>
                    <a:pt x="0" y="316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4837" y="0"/>
                  </a:lnTo>
                  <a:cubicBezTo>
                    <a:pt x="38341" y="0"/>
                    <a:pt x="41244" y="2903"/>
                    <a:pt x="41244" y="6407"/>
                  </a:cubicBezTo>
                  <a:lnTo>
                    <a:pt x="41244" y="31634"/>
                  </a:lnTo>
                  <a:cubicBezTo>
                    <a:pt x="41244" y="35138"/>
                    <a:pt x="38341" y="38041"/>
                    <a:pt x="34837" y="380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4D01358B-BA26-4762-AEAA-AD54418C9CD0}"/>
                </a:ext>
              </a:extLst>
            </p:cNvPr>
            <p:cNvSpPr/>
            <p:nvPr/>
          </p:nvSpPr>
          <p:spPr>
            <a:xfrm>
              <a:off x="6633093" y="3912403"/>
              <a:ext cx="40043" cy="30032"/>
            </a:xfrm>
            <a:custGeom>
              <a:avLst/>
              <a:gdLst>
                <a:gd name="connsiteX0" fmla="*/ 34837 w 40042"/>
                <a:gd name="connsiteY0" fmla="*/ 38041 h 30032"/>
                <a:gd name="connsiteX1" fmla="*/ 28430 w 40042"/>
                <a:gd name="connsiteY1" fmla="*/ 31634 h 30032"/>
                <a:gd name="connsiteX2" fmla="*/ 28430 w 40042"/>
                <a:gd name="connsiteY2" fmla="*/ 12814 h 30032"/>
                <a:gd name="connsiteX3" fmla="*/ 12813 w 40042"/>
                <a:gd name="connsiteY3" fmla="*/ 12814 h 30032"/>
                <a:gd name="connsiteX4" fmla="*/ 12813 w 40042"/>
                <a:gd name="connsiteY4" fmla="*/ 31634 h 30032"/>
                <a:gd name="connsiteX5" fmla="*/ 6406 w 40042"/>
                <a:gd name="connsiteY5" fmla="*/ 38041 h 30032"/>
                <a:gd name="connsiteX6" fmla="*/ 0 w 40042"/>
                <a:gd name="connsiteY6" fmla="*/ 31634 h 30032"/>
                <a:gd name="connsiteX7" fmla="*/ 0 w 40042"/>
                <a:gd name="connsiteY7" fmla="*/ 6407 h 30032"/>
                <a:gd name="connsiteX8" fmla="*/ 6406 w 40042"/>
                <a:gd name="connsiteY8" fmla="*/ 0 h 30032"/>
                <a:gd name="connsiteX9" fmla="*/ 34837 w 40042"/>
                <a:gd name="connsiteY9" fmla="*/ 0 h 30032"/>
                <a:gd name="connsiteX10" fmla="*/ 41244 w 40042"/>
                <a:gd name="connsiteY10" fmla="*/ 6407 h 30032"/>
                <a:gd name="connsiteX11" fmla="*/ 41244 w 40042"/>
                <a:gd name="connsiteY11" fmla="*/ 31634 h 30032"/>
                <a:gd name="connsiteX12" fmla="*/ 34837 w 40042"/>
                <a:gd name="connsiteY12" fmla="*/ 380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30032">
                  <a:moveTo>
                    <a:pt x="34837" y="38041"/>
                  </a:moveTo>
                  <a:cubicBezTo>
                    <a:pt x="31334" y="38041"/>
                    <a:pt x="28430" y="35138"/>
                    <a:pt x="28430" y="31634"/>
                  </a:cubicBezTo>
                  <a:lnTo>
                    <a:pt x="28430" y="12814"/>
                  </a:lnTo>
                  <a:lnTo>
                    <a:pt x="12813" y="12814"/>
                  </a:lnTo>
                  <a:lnTo>
                    <a:pt x="12813" y="31634"/>
                  </a:lnTo>
                  <a:cubicBezTo>
                    <a:pt x="12813" y="35138"/>
                    <a:pt x="9911" y="38041"/>
                    <a:pt x="6406" y="38041"/>
                  </a:cubicBezTo>
                  <a:cubicBezTo>
                    <a:pt x="2903" y="38041"/>
                    <a:pt x="0" y="35138"/>
                    <a:pt x="0" y="316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34837" y="0"/>
                  </a:lnTo>
                  <a:cubicBezTo>
                    <a:pt x="38341" y="0"/>
                    <a:pt x="41244" y="2903"/>
                    <a:pt x="41244" y="6407"/>
                  </a:cubicBezTo>
                  <a:lnTo>
                    <a:pt x="41244" y="31634"/>
                  </a:lnTo>
                  <a:cubicBezTo>
                    <a:pt x="41244" y="35138"/>
                    <a:pt x="38341" y="38041"/>
                    <a:pt x="34837" y="380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8A88A015-19DD-4226-A2C7-315722F3F956}"/>
                </a:ext>
              </a:extLst>
            </p:cNvPr>
            <p:cNvSpPr/>
            <p:nvPr/>
          </p:nvSpPr>
          <p:spPr>
            <a:xfrm>
              <a:off x="6680644" y="3912403"/>
              <a:ext cx="40043" cy="30032"/>
            </a:xfrm>
            <a:custGeom>
              <a:avLst/>
              <a:gdLst>
                <a:gd name="connsiteX0" fmla="*/ 34837 w 40042"/>
                <a:gd name="connsiteY0" fmla="*/ 38041 h 30032"/>
                <a:gd name="connsiteX1" fmla="*/ 28430 w 40042"/>
                <a:gd name="connsiteY1" fmla="*/ 31634 h 30032"/>
                <a:gd name="connsiteX2" fmla="*/ 28430 w 40042"/>
                <a:gd name="connsiteY2" fmla="*/ 12814 h 30032"/>
                <a:gd name="connsiteX3" fmla="*/ 12813 w 40042"/>
                <a:gd name="connsiteY3" fmla="*/ 12814 h 30032"/>
                <a:gd name="connsiteX4" fmla="*/ 12813 w 40042"/>
                <a:gd name="connsiteY4" fmla="*/ 31634 h 30032"/>
                <a:gd name="connsiteX5" fmla="*/ 6406 w 40042"/>
                <a:gd name="connsiteY5" fmla="*/ 38041 h 30032"/>
                <a:gd name="connsiteX6" fmla="*/ 0 w 40042"/>
                <a:gd name="connsiteY6" fmla="*/ 31634 h 30032"/>
                <a:gd name="connsiteX7" fmla="*/ 0 w 40042"/>
                <a:gd name="connsiteY7" fmla="*/ 6407 h 30032"/>
                <a:gd name="connsiteX8" fmla="*/ 6406 w 40042"/>
                <a:gd name="connsiteY8" fmla="*/ 0 h 30032"/>
                <a:gd name="connsiteX9" fmla="*/ 34837 w 40042"/>
                <a:gd name="connsiteY9" fmla="*/ 0 h 30032"/>
                <a:gd name="connsiteX10" fmla="*/ 41244 w 40042"/>
                <a:gd name="connsiteY10" fmla="*/ 6407 h 30032"/>
                <a:gd name="connsiteX11" fmla="*/ 41244 w 40042"/>
                <a:gd name="connsiteY11" fmla="*/ 31634 h 30032"/>
                <a:gd name="connsiteX12" fmla="*/ 34837 w 40042"/>
                <a:gd name="connsiteY12" fmla="*/ 380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30032">
                  <a:moveTo>
                    <a:pt x="34837" y="38041"/>
                  </a:moveTo>
                  <a:cubicBezTo>
                    <a:pt x="31334" y="38041"/>
                    <a:pt x="28430" y="35138"/>
                    <a:pt x="28430" y="31634"/>
                  </a:cubicBezTo>
                  <a:lnTo>
                    <a:pt x="28430" y="12814"/>
                  </a:lnTo>
                  <a:lnTo>
                    <a:pt x="12813" y="12814"/>
                  </a:lnTo>
                  <a:lnTo>
                    <a:pt x="12813" y="31634"/>
                  </a:lnTo>
                  <a:cubicBezTo>
                    <a:pt x="12813" y="35138"/>
                    <a:pt x="9911" y="38041"/>
                    <a:pt x="6406" y="38041"/>
                  </a:cubicBezTo>
                  <a:cubicBezTo>
                    <a:pt x="2903" y="38041"/>
                    <a:pt x="0" y="35138"/>
                    <a:pt x="0" y="316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34837" y="0"/>
                  </a:lnTo>
                  <a:cubicBezTo>
                    <a:pt x="38341" y="0"/>
                    <a:pt x="41244" y="2903"/>
                    <a:pt x="41244" y="6407"/>
                  </a:cubicBezTo>
                  <a:lnTo>
                    <a:pt x="41244" y="31634"/>
                  </a:lnTo>
                  <a:cubicBezTo>
                    <a:pt x="41244" y="35138"/>
                    <a:pt x="38341" y="38041"/>
                    <a:pt x="34837" y="380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D43882EB-5446-4D66-8C54-2918F54D1FCC}"/>
                </a:ext>
              </a:extLst>
            </p:cNvPr>
            <p:cNvSpPr/>
            <p:nvPr/>
          </p:nvSpPr>
          <p:spPr>
            <a:xfrm>
              <a:off x="6728195" y="3912403"/>
              <a:ext cx="40043" cy="30032"/>
            </a:xfrm>
            <a:custGeom>
              <a:avLst/>
              <a:gdLst>
                <a:gd name="connsiteX0" fmla="*/ 34837 w 40042"/>
                <a:gd name="connsiteY0" fmla="*/ 38041 h 30032"/>
                <a:gd name="connsiteX1" fmla="*/ 28430 w 40042"/>
                <a:gd name="connsiteY1" fmla="*/ 31634 h 30032"/>
                <a:gd name="connsiteX2" fmla="*/ 28430 w 40042"/>
                <a:gd name="connsiteY2" fmla="*/ 12814 h 30032"/>
                <a:gd name="connsiteX3" fmla="*/ 12813 w 40042"/>
                <a:gd name="connsiteY3" fmla="*/ 12814 h 30032"/>
                <a:gd name="connsiteX4" fmla="*/ 12813 w 40042"/>
                <a:gd name="connsiteY4" fmla="*/ 31634 h 30032"/>
                <a:gd name="connsiteX5" fmla="*/ 6406 w 40042"/>
                <a:gd name="connsiteY5" fmla="*/ 38041 h 30032"/>
                <a:gd name="connsiteX6" fmla="*/ 0 w 40042"/>
                <a:gd name="connsiteY6" fmla="*/ 31634 h 30032"/>
                <a:gd name="connsiteX7" fmla="*/ 0 w 40042"/>
                <a:gd name="connsiteY7" fmla="*/ 6407 h 30032"/>
                <a:gd name="connsiteX8" fmla="*/ 6406 w 40042"/>
                <a:gd name="connsiteY8" fmla="*/ 0 h 30032"/>
                <a:gd name="connsiteX9" fmla="*/ 34837 w 40042"/>
                <a:gd name="connsiteY9" fmla="*/ 0 h 30032"/>
                <a:gd name="connsiteX10" fmla="*/ 41244 w 40042"/>
                <a:gd name="connsiteY10" fmla="*/ 6407 h 30032"/>
                <a:gd name="connsiteX11" fmla="*/ 41244 w 40042"/>
                <a:gd name="connsiteY11" fmla="*/ 31634 h 30032"/>
                <a:gd name="connsiteX12" fmla="*/ 34837 w 40042"/>
                <a:gd name="connsiteY12" fmla="*/ 380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30032">
                  <a:moveTo>
                    <a:pt x="34837" y="38041"/>
                  </a:moveTo>
                  <a:cubicBezTo>
                    <a:pt x="31334" y="38041"/>
                    <a:pt x="28430" y="35138"/>
                    <a:pt x="28430" y="31634"/>
                  </a:cubicBezTo>
                  <a:lnTo>
                    <a:pt x="28430" y="12814"/>
                  </a:lnTo>
                  <a:lnTo>
                    <a:pt x="12813" y="12814"/>
                  </a:lnTo>
                  <a:lnTo>
                    <a:pt x="12813" y="31634"/>
                  </a:lnTo>
                  <a:cubicBezTo>
                    <a:pt x="12813" y="35138"/>
                    <a:pt x="9911" y="38041"/>
                    <a:pt x="6406" y="38041"/>
                  </a:cubicBezTo>
                  <a:cubicBezTo>
                    <a:pt x="2903" y="38041"/>
                    <a:pt x="0" y="35138"/>
                    <a:pt x="0" y="316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34837" y="0"/>
                  </a:lnTo>
                  <a:cubicBezTo>
                    <a:pt x="38341" y="0"/>
                    <a:pt x="41244" y="2903"/>
                    <a:pt x="41244" y="6407"/>
                  </a:cubicBezTo>
                  <a:lnTo>
                    <a:pt x="41244" y="31634"/>
                  </a:lnTo>
                  <a:cubicBezTo>
                    <a:pt x="41244" y="35138"/>
                    <a:pt x="38441" y="38041"/>
                    <a:pt x="34837" y="380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5BCC23A5-C097-4219-8098-8189E118B7C9}"/>
                </a:ext>
              </a:extLst>
            </p:cNvPr>
            <p:cNvSpPr/>
            <p:nvPr/>
          </p:nvSpPr>
          <p:spPr>
            <a:xfrm>
              <a:off x="6775846" y="3912403"/>
              <a:ext cx="40043" cy="30032"/>
            </a:xfrm>
            <a:custGeom>
              <a:avLst/>
              <a:gdLst>
                <a:gd name="connsiteX0" fmla="*/ 34837 w 40042"/>
                <a:gd name="connsiteY0" fmla="*/ 38041 h 30032"/>
                <a:gd name="connsiteX1" fmla="*/ 28430 w 40042"/>
                <a:gd name="connsiteY1" fmla="*/ 31634 h 30032"/>
                <a:gd name="connsiteX2" fmla="*/ 28430 w 40042"/>
                <a:gd name="connsiteY2" fmla="*/ 12814 h 30032"/>
                <a:gd name="connsiteX3" fmla="*/ 12813 w 40042"/>
                <a:gd name="connsiteY3" fmla="*/ 12814 h 30032"/>
                <a:gd name="connsiteX4" fmla="*/ 12813 w 40042"/>
                <a:gd name="connsiteY4" fmla="*/ 31634 h 30032"/>
                <a:gd name="connsiteX5" fmla="*/ 6406 w 40042"/>
                <a:gd name="connsiteY5" fmla="*/ 38041 h 30032"/>
                <a:gd name="connsiteX6" fmla="*/ 0 w 40042"/>
                <a:gd name="connsiteY6" fmla="*/ 31634 h 30032"/>
                <a:gd name="connsiteX7" fmla="*/ 0 w 40042"/>
                <a:gd name="connsiteY7" fmla="*/ 6407 h 30032"/>
                <a:gd name="connsiteX8" fmla="*/ 6406 w 40042"/>
                <a:gd name="connsiteY8" fmla="*/ 0 h 30032"/>
                <a:gd name="connsiteX9" fmla="*/ 34837 w 40042"/>
                <a:gd name="connsiteY9" fmla="*/ 0 h 30032"/>
                <a:gd name="connsiteX10" fmla="*/ 41244 w 40042"/>
                <a:gd name="connsiteY10" fmla="*/ 6407 h 30032"/>
                <a:gd name="connsiteX11" fmla="*/ 41244 w 40042"/>
                <a:gd name="connsiteY11" fmla="*/ 31634 h 30032"/>
                <a:gd name="connsiteX12" fmla="*/ 34837 w 40042"/>
                <a:gd name="connsiteY12" fmla="*/ 380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30032">
                  <a:moveTo>
                    <a:pt x="34837" y="38041"/>
                  </a:moveTo>
                  <a:cubicBezTo>
                    <a:pt x="31333" y="38041"/>
                    <a:pt x="28430" y="35138"/>
                    <a:pt x="28430" y="31634"/>
                  </a:cubicBezTo>
                  <a:lnTo>
                    <a:pt x="28430" y="12814"/>
                  </a:lnTo>
                  <a:lnTo>
                    <a:pt x="12813" y="12814"/>
                  </a:lnTo>
                  <a:lnTo>
                    <a:pt x="12813" y="31634"/>
                  </a:lnTo>
                  <a:cubicBezTo>
                    <a:pt x="12813" y="35138"/>
                    <a:pt x="9911" y="38041"/>
                    <a:pt x="6406" y="38041"/>
                  </a:cubicBezTo>
                  <a:cubicBezTo>
                    <a:pt x="2903" y="38041"/>
                    <a:pt x="0" y="35138"/>
                    <a:pt x="0" y="316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34837" y="0"/>
                  </a:lnTo>
                  <a:cubicBezTo>
                    <a:pt x="38341" y="0"/>
                    <a:pt x="41244" y="2903"/>
                    <a:pt x="41244" y="6407"/>
                  </a:cubicBezTo>
                  <a:lnTo>
                    <a:pt x="41244" y="31634"/>
                  </a:lnTo>
                  <a:cubicBezTo>
                    <a:pt x="41244" y="35138"/>
                    <a:pt x="38341" y="38041"/>
                    <a:pt x="34837" y="380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2BD186DC-2B3D-4606-8330-9113930AD513}"/>
                </a:ext>
              </a:extLst>
            </p:cNvPr>
            <p:cNvSpPr/>
            <p:nvPr/>
          </p:nvSpPr>
          <p:spPr>
            <a:xfrm>
              <a:off x="6502353" y="3871660"/>
              <a:ext cx="340365" cy="70075"/>
            </a:xfrm>
            <a:custGeom>
              <a:avLst/>
              <a:gdLst>
                <a:gd name="connsiteX0" fmla="*/ 341667 w 340365"/>
                <a:gd name="connsiteY0" fmla="*/ 78785 h 70075"/>
                <a:gd name="connsiteX1" fmla="*/ 6406 w 340365"/>
                <a:gd name="connsiteY1" fmla="*/ 78785 h 70075"/>
                <a:gd name="connsiteX2" fmla="*/ 0 w 340365"/>
                <a:gd name="connsiteY2" fmla="*/ 72378 h 70075"/>
                <a:gd name="connsiteX3" fmla="*/ 0 w 340365"/>
                <a:gd name="connsiteY3" fmla="*/ 6407 h 70075"/>
                <a:gd name="connsiteX4" fmla="*/ 6406 w 340365"/>
                <a:gd name="connsiteY4" fmla="*/ 0 h 70075"/>
                <a:gd name="connsiteX5" fmla="*/ 341667 w 340365"/>
                <a:gd name="connsiteY5" fmla="*/ 0 h 70075"/>
                <a:gd name="connsiteX6" fmla="*/ 348073 w 340365"/>
                <a:gd name="connsiteY6" fmla="*/ 6407 h 70075"/>
                <a:gd name="connsiteX7" fmla="*/ 348073 w 340365"/>
                <a:gd name="connsiteY7" fmla="*/ 72378 h 70075"/>
                <a:gd name="connsiteX8" fmla="*/ 341667 w 340365"/>
                <a:gd name="connsiteY8" fmla="*/ 78785 h 70075"/>
                <a:gd name="connsiteX9" fmla="*/ 12813 w 340365"/>
                <a:gd name="connsiteY9" fmla="*/ 65971 h 70075"/>
                <a:gd name="connsiteX10" fmla="*/ 335260 w 340365"/>
                <a:gd name="connsiteY10" fmla="*/ 65971 h 70075"/>
                <a:gd name="connsiteX11" fmla="*/ 335260 w 340365"/>
                <a:gd name="connsiteY11" fmla="*/ 12814 h 70075"/>
                <a:gd name="connsiteX12" fmla="*/ 12813 w 340365"/>
                <a:gd name="connsiteY12" fmla="*/ 12814 h 70075"/>
                <a:gd name="connsiteX13" fmla="*/ 12813 w 340365"/>
                <a:gd name="connsiteY13" fmla="*/ 659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0365" h="70075">
                  <a:moveTo>
                    <a:pt x="341667" y="78785"/>
                  </a:moveTo>
                  <a:lnTo>
                    <a:pt x="6406" y="78785"/>
                  </a:lnTo>
                  <a:cubicBezTo>
                    <a:pt x="2903" y="78785"/>
                    <a:pt x="0" y="75881"/>
                    <a:pt x="0" y="7237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341667" y="0"/>
                  </a:lnTo>
                  <a:cubicBezTo>
                    <a:pt x="345170" y="0"/>
                    <a:pt x="348073" y="2903"/>
                    <a:pt x="348073" y="6407"/>
                  </a:cubicBezTo>
                  <a:lnTo>
                    <a:pt x="348073" y="72378"/>
                  </a:lnTo>
                  <a:cubicBezTo>
                    <a:pt x="348073" y="75881"/>
                    <a:pt x="345170" y="78785"/>
                    <a:pt x="341667" y="78785"/>
                  </a:cubicBezTo>
                  <a:close/>
                  <a:moveTo>
                    <a:pt x="12813" y="65971"/>
                  </a:moveTo>
                  <a:lnTo>
                    <a:pt x="335260" y="65971"/>
                  </a:lnTo>
                  <a:lnTo>
                    <a:pt x="335260" y="12814"/>
                  </a:lnTo>
                  <a:lnTo>
                    <a:pt x="12813" y="12814"/>
                  </a:lnTo>
                  <a:lnTo>
                    <a:pt x="12813" y="659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1EF857E3-62EC-4952-8F5D-7D36D8D11C68}"/>
                </a:ext>
              </a:extLst>
            </p:cNvPr>
            <p:cNvSpPr/>
            <p:nvPr/>
          </p:nvSpPr>
          <p:spPr>
            <a:xfrm>
              <a:off x="6474022" y="3962457"/>
              <a:ext cx="290312" cy="10011"/>
            </a:xfrm>
            <a:custGeom>
              <a:avLst/>
              <a:gdLst>
                <a:gd name="connsiteX0" fmla="*/ 293114 w 290311"/>
                <a:gd name="connsiteY0" fmla="*/ 12814 h 10010"/>
                <a:gd name="connsiteX1" fmla="*/ 211427 w 290311"/>
                <a:gd name="connsiteY1" fmla="*/ 12814 h 10010"/>
                <a:gd name="connsiteX2" fmla="*/ 205020 w 290311"/>
                <a:gd name="connsiteY2" fmla="*/ 6407 h 10010"/>
                <a:gd name="connsiteX3" fmla="*/ 211427 w 290311"/>
                <a:gd name="connsiteY3" fmla="*/ 0 h 10010"/>
                <a:gd name="connsiteX4" fmla="*/ 293114 w 290311"/>
                <a:gd name="connsiteY4" fmla="*/ 0 h 10010"/>
                <a:gd name="connsiteX5" fmla="*/ 299521 w 290311"/>
                <a:gd name="connsiteY5" fmla="*/ 6407 h 10010"/>
                <a:gd name="connsiteX6" fmla="*/ 293114 w 290311"/>
                <a:gd name="connsiteY6" fmla="*/ 12814 h 10010"/>
                <a:gd name="connsiteX7" fmla="*/ 192206 w 290311"/>
                <a:gd name="connsiteY7" fmla="*/ 12814 h 10010"/>
                <a:gd name="connsiteX8" fmla="*/ 179392 w 290311"/>
                <a:gd name="connsiteY8" fmla="*/ 12814 h 10010"/>
                <a:gd name="connsiteX9" fmla="*/ 172985 w 290311"/>
                <a:gd name="connsiteY9" fmla="*/ 6407 h 10010"/>
                <a:gd name="connsiteX10" fmla="*/ 179392 w 290311"/>
                <a:gd name="connsiteY10" fmla="*/ 0 h 10010"/>
                <a:gd name="connsiteX11" fmla="*/ 192206 w 290311"/>
                <a:gd name="connsiteY11" fmla="*/ 0 h 10010"/>
                <a:gd name="connsiteX12" fmla="*/ 198614 w 290311"/>
                <a:gd name="connsiteY12" fmla="*/ 6407 h 10010"/>
                <a:gd name="connsiteX13" fmla="*/ 192206 w 290311"/>
                <a:gd name="connsiteY13" fmla="*/ 12814 h 10010"/>
                <a:gd name="connsiteX14" fmla="*/ 160172 w 290311"/>
                <a:gd name="connsiteY14" fmla="*/ 12814 h 10010"/>
                <a:gd name="connsiteX15" fmla="*/ 6407 w 290311"/>
                <a:gd name="connsiteY15" fmla="*/ 12814 h 10010"/>
                <a:gd name="connsiteX16" fmla="*/ 0 w 290311"/>
                <a:gd name="connsiteY16" fmla="*/ 6407 h 10010"/>
                <a:gd name="connsiteX17" fmla="*/ 6407 w 290311"/>
                <a:gd name="connsiteY17" fmla="*/ 0 h 10010"/>
                <a:gd name="connsiteX18" fmla="*/ 160172 w 290311"/>
                <a:gd name="connsiteY18" fmla="*/ 0 h 10010"/>
                <a:gd name="connsiteX19" fmla="*/ 166579 w 290311"/>
                <a:gd name="connsiteY19" fmla="*/ 6407 h 10010"/>
                <a:gd name="connsiteX20" fmla="*/ 160172 w 290311"/>
                <a:gd name="connsiteY20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0311" h="10010">
                  <a:moveTo>
                    <a:pt x="293114" y="12814"/>
                  </a:moveTo>
                  <a:lnTo>
                    <a:pt x="211427" y="12814"/>
                  </a:lnTo>
                  <a:cubicBezTo>
                    <a:pt x="207923" y="12814"/>
                    <a:pt x="205020" y="9911"/>
                    <a:pt x="205020" y="6407"/>
                  </a:cubicBezTo>
                  <a:cubicBezTo>
                    <a:pt x="205020" y="2903"/>
                    <a:pt x="207923" y="0"/>
                    <a:pt x="211427" y="0"/>
                  </a:cubicBezTo>
                  <a:lnTo>
                    <a:pt x="293114" y="0"/>
                  </a:lnTo>
                  <a:cubicBezTo>
                    <a:pt x="296619" y="0"/>
                    <a:pt x="299521" y="2903"/>
                    <a:pt x="299521" y="6407"/>
                  </a:cubicBezTo>
                  <a:cubicBezTo>
                    <a:pt x="299521" y="9911"/>
                    <a:pt x="296719" y="12814"/>
                    <a:pt x="293114" y="12814"/>
                  </a:cubicBezTo>
                  <a:close/>
                  <a:moveTo>
                    <a:pt x="192206" y="12814"/>
                  </a:moveTo>
                  <a:lnTo>
                    <a:pt x="179392" y="12814"/>
                  </a:lnTo>
                  <a:cubicBezTo>
                    <a:pt x="175889" y="12814"/>
                    <a:pt x="172985" y="9911"/>
                    <a:pt x="172985" y="6407"/>
                  </a:cubicBezTo>
                  <a:cubicBezTo>
                    <a:pt x="172985" y="2903"/>
                    <a:pt x="175889" y="0"/>
                    <a:pt x="179392" y="0"/>
                  </a:cubicBezTo>
                  <a:lnTo>
                    <a:pt x="192206" y="0"/>
                  </a:lnTo>
                  <a:cubicBezTo>
                    <a:pt x="195710" y="0"/>
                    <a:pt x="198614" y="2903"/>
                    <a:pt x="198614" y="6407"/>
                  </a:cubicBezTo>
                  <a:cubicBezTo>
                    <a:pt x="198614" y="9911"/>
                    <a:pt x="1958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5" y="0"/>
                    <a:pt x="166579" y="2903"/>
                    <a:pt x="166579" y="6407"/>
                  </a:cubicBezTo>
                  <a:cubicBezTo>
                    <a:pt x="166579" y="9911"/>
                    <a:pt x="1637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1A9815F9-30DA-49C9-8A3B-F50BB91A2483}"/>
                </a:ext>
              </a:extLst>
            </p:cNvPr>
            <p:cNvSpPr/>
            <p:nvPr/>
          </p:nvSpPr>
          <p:spPr>
            <a:xfrm>
              <a:off x="6627186" y="3892082"/>
              <a:ext cx="190204" cy="10011"/>
            </a:xfrm>
            <a:custGeom>
              <a:avLst/>
              <a:gdLst>
                <a:gd name="connsiteX0" fmla="*/ 192206 w 190204"/>
                <a:gd name="connsiteY0" fmla="*/ 12814 h 10010"/>
                <a:gd name="connsiteX1" fmla="*/ 38442 w 190204"/>
                <a:gd name="connsiteY1" fmla="*/ 12814 h 10010"/>
                <a:gd name="connsiteX2" fmla="*/ 32035 w 190204"/>
                <a:gd name="connsiteY2" fmla="*/ 6407 h 10010"/>
                <a:gd name="connsiteX3" fmla="*/ 38442 w 190204"/>
                <a:gd name="connsiteY3" fmla="*/ 0 h 10010"/>
                <a:gd name="connsiteX4" fmla="*/ 192206 w 190204"/>
                <a:gd name="connsiteY4" fmla="*/ 0 h 10010"/>
                <a:gd name="connsiteX5" fmla="*/ 198614 w 190204"/>
                <a:gd name="connsiteY5" fmla="*/ 6407 h 10010"/>
                <a:gd name="connsiteX6" fmla="*/ 192206 w 190204"/>
                <a:gd name="connsiteY6" fmla="*/ 12814 h 10010"/>
                <a:gd name="connsiteX7" fmla="*/ 19220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9220 w 190204"/>
                <a:gd name="connsiteY11" fmla="*/ 0 h 10010"/>
                <a:gd name="connsiteX12" fmla="*/ 25627 w 190204"/>
                <a:gd name="connsiteY12" fmla="*/ 6407 h 10010"/>
                <a:gd name="connsiteX13" fmla="*/ 19220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2206" y="12814"/>
                  </a:moveTo>
                  <a:lnTo>
                    <a:pt x="38442" y="12814"/>
                  </a:lnTo>
                  <a:cubicBezTo>
                    <a:pt x="34937" y="12814"/>
                    <a:pt x="32035" y="9911"/>
                    <a:pt x="32035" y="6407"/>
                  </a:cubicBezTo>
                  <a:cubicBezTo>
                    <a:pt x="32035" y="2903"/>
                    <a:pt x="34937" y="0"/>
                    <a:pt x="38442" y="0"/>
                  </a:cubicBezTo>
                  <a:lnTo>
                    <a:pt x="192206" y="0"/>
                  </a:lnTo>
                  <a:cubicBezTo>
                    <a:pt x="195710" y="0"/>
                    <a:pt x="198614" y="2903"/>
                    <a:pt x="198614" y="6407"/>
                  </a:cubicBezTo>
                  <a:cubicBezTo>
                    <a:pt x="198614" y="9911"/>
                    <a:pt x="195710" y="12814"/>
                    <a:pt x="192206" y="12814"/>
                  </a:cubicBezTo>
                  <a:close/>
                  <a:moveTo>
                    <a:pt x="19220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9220" y="0"/>
                  </a:lnTo>
                  <a:cubicBezTo>
                    <a:pt x="22725" y="0"/>
                    <a:pt x="25627" y="2903"/>
                    <a:pt x="25627" y="6407"/>
                  </a:cubicBezTo>
                  <a:cubicBezTo>
                    <a:pt x="25627" y="9911"/>
                    <a:pt x="22725" y="12814"/>
                    <a:pt x="1922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A6D05F3-0B6A-4A48-80CE-BB0121E2F645}"/>
                </a:ext>
              </a:extLst>
            </p:cNvPr>
            <p:cNvSpPr/>
            <p:nvPr/>
          </p:nvSpPr>
          <p:spPr>
            <a:xfrm>
              <a:off x="6477125" y="3690342"/>
              <a:ext cx="140150" cy="190204"/>
            </a:xfrm>
            <a:custGeom>
              <a:avLst/>
              <a:gdLst>
                <a:gd name="connsiteX0" fmla="*/ 6407 w 140150"/>
                <a:gd name="connsiteY0" fmla="*/ 194032 h 190204"/>
                <a:gd name="connsiteX1" fmla="*/ 0 w 140150"/>
                <a:gd name="connsiteY1" fmla="*/ 187625 h 190204"/>
                <a:gd name="connsiteX2" fmla="*/ 134444 w 140150"/>
                <a:gd name="connsiteY2" fmla="*/ 324 h 190204"/>
                <a:gd name="connsiteX3" fmla="*/ 142553 w 140150"/>
                <a:gd name="connsiteY3" fmla="*/ 4328 h 190204"/>
                <a:gd name="connsiteX4" fmla="*/ 138549 w 140150"/>
                <a:gd name="connsiteY4" fmla="*/ 12437 h 190204"/>
                <a:gd name="connsiteX5" fmla="*/ 12814 w 140150"/>
                <a:gd name="connsiteY5" fmla="*/ 187525 h 190204"/>
                <a:gd name="connsiteX6" fmla="*/ 6407 w 140150"/>
                <a:gd name="connsiteY6" fmla="*/ 194032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150" h="190204">
                  <a:moveTo>
                    <a:pt x="6407" y="194032"/>
                  </a:moveTo>
                  <a:cubicBezTo>
                    <a:pt x="2903" y="194032"/>
                    <a:pt x="0" y="191128"/>
                    <a:pt x="0" y="187625"/>
                  </a:cubicBezTo>
                  <a:cubicBezTo>
                    <a:pt x="0" y="102733"/>
                    <a:pt x="54058" y="27453"/>
                    <a:pt x="134444" y="324"/>
                  </a:cubicBezTo>
                  <a:cubicBezTo>
                    <a:pt x="137748" y="-778"/>
                    <a:pt x="141452" y="1024"/>
                    <a:pt x="142553" y="4328"/>
                  </a:cubicBezTo>
                  <a:cubicBezTo>
                    <a:pt x="143654" y="7631"/>
                    <a:pt x="141852" y="11335"/>
                    <a:pt x="138549" y="12437"/>
                  </a:cubicBezTo>
                  <a:cubicBezTo>
                    <a:pt x="63368" y="37764"/>
                    <a:pt x="12814" y="108139"/>
                    <a:pt x="12814" y="187525"/>
                  </a:cubicBezTo>
                  <a:cubicBezTo>
                    <a:pt x="12814" y="191128"/>
                    <a:pt x="9911" y="194032"/>
                    <a:pt x="6407" y="19403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4C3F3167-1887-41FA-A262-77CF6124B785}"/>
                </a:ext>
              </a:extLst>
            </p:cNvPr>
            <p:cNvSpPr/>
            <p:nvPr/>
          </p:nvSpPr>
          <p:spPr>
            <a:xfrm>
              <a:off x="6732526" y="3691393"/>
              <a:ext cx="130140" cy="190204"/>
            </a:xfrm>
            <a:custGeom>
              <a:avLst/>
              <a:gdLst>
                <a:gd name="connsiteX0" fmla="*/ 133516 w 130139"/>
                <a:gd name="connsiteY0" fmla="*/ 192980 h 190204"/>
                <a:gd name="connsiteX1" fmla="*/ 127110 w 130139"/>
                <a:gd name="connsiteY1" fmla="*/ 186573 h 190204"/>
                <a:gd name="connsiteX2" fmla="*/ 4278 w 130139"/>
                <a:gd name="connsiteY2" fmla="*/ 12486 h 190204"/>
                <a:gd name="connsiteX3" fmla="*/ 373 w 130139"/>
                <a:gd name="connsiteY3" fmla="*/ 4278 h 190204"/>
                <a:gd name="connsiteX4" fmla="*/ 8582 w 130139"/>
                <a:gd name="connsiteY4" fmla="*/ 373 h 190204"/>
                <a:gd name="connsiteX5" fmla="*/ 139923 w 130139"/>
                <a:gd name="connsiteY5" fmla="*/ 186573 h 190204"/>
                <a:gd name="connsiteX6" fmla="*/ 133516 w 130139"/>
                <a:gd name="connsiteY6" fmla="*/ 192980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39" h="190204">
                  <a:moveTo>
                    <a:pt x="133516" y="192980"/>
                  </a:moveTo>
                  <a:cubicBezTo>
                    <a:pt x="130013" y="192980"/>
                    <a:pt x="127110" y="190077"/>
                    <a:pt x="127110" y="186573"/>
                  </a:cubicBezTo>
                  <a:cubicBezTo>
                    <a:pt x="127110" y="108489"/>
                    <a:pt x="77757" y="38514"/>
                    <a:pt x="4278" y="12486"/>
                  </a:cubicBezTo>
                  <a:cubicBezTo>
                    <a:pt x="974" y="11285"/>
                    <a:pt x="-828" y="7681"/>
                    <a:pt x="373" y="4278"/>
                  </a:cubicBezTo>
                  <a:cubicBezTo>
                    <a:pt x="1575" y="974"/>
                    <a:pt x="5279" y="-828"/>
                    <a:pt x="8582" y="373"/>
                  </a:cubicBezTo>
                  <a:cubicBezTo>
                    <a:pt x="87166" y="28303"/>
                    <a:pt x="139923" y="103084"/>
                    <a:pt x="139923" y="186573"/>
                  </a:cubicBezTo>
                  <a:cubicBezTo>
                    <a:pt x="139923" y="190077"/>
                    <a:pt x="137020" y="192980"/>
                    <a:pt x="133516" y="19298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31B283A5-F34A-4134-9F84-9B5232E97563}"/>
                </a:ext>
              </a:extLst>
            </p:cNvPr>
            <p:cNvSpPr/>
            <p:nvPr/>
          </p:nvSpPr>
          <p:spPr>
            <a:xfrm>
              <a:off x="6837612" y="3871560"/>
              <a:ext cx="30032" cy="10011"/>
            </a:xfrm>
            <a:custGeom>
              <a:avLst/>
              <a:gdLst>
                <a:gd name="connsiteX0" fmla="*/ 28430 w 30032"/>
                <a:gd name="connsiteY0" fmla="*/ 12814 h 10010"/>
                <a:gd name="connsiteX1" fmla="*/ 6407 w 30032"/>
                <a:gd name="connsiteY1" fmla="*/ 12814 h 10010"/>
                <a:gd name="connsiteX2" fmla="*/ 0 w 30032"/>
                <a:gd name="connsiteY2" fmla="*/ 6407 h 10010"/>
                <a:gd name="connsiteX3" fmla="*/ 6407 w 30032"/>
                <a:gd name="connsiteY3" fmla="*/ 0 h 10010"/>
                <a:gd name="connsiteX4" fmla="*/ 28430 w 30032"/>
                <a:gd name="connsiteY4" fmla="*/ 0 h 10010"/>
                <a:gd name="connsiteX5" fmla="*/ 34837 w 30032"/>
                <a:gd name="connsiteY5" fmla="*/ 6407 h 10010"/>
                <a:gd name="connsiteX6" fmla="*/ 28430 w 3003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32" h="10010">
                  <a:moveTo>
                    <a:pt x="2843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8430" y="0"/>
                  </a:lnTo>
                  <a:cubicBezTo>
                    <a:pt x="31934" y="0"/>
                    <a:pt x="34837" y="2903"/>
                    <a:pt x="34837" y="6407"/>
                  </a:cubicBezTo>
                  <a:cubicBezTo>
                    <a:pt x="34837" y="9911"/>
                    <a:pt x="31934" y="12814"/>
                    <a:pt x="2843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59AE493E-93A2-491C-8E38-97C796DD305B}"/>
                </a:ext>
              </a:extLst>
            </p:cNvPr>
            <p:cNvSpPr/>
            <p:nvPr/>
          </p:nvSpPr>
          <p:spPr>
            <a:xfrm>
              <a:off x="6477125" y="3871560"/>
              <a:ext cx="30032" cy="10011"/>
            </a:xfrm>
            <a:custGeom>
              <a:avLst/>
              <a:gdLst>
                <a:gd name="connsiteX0" fmla="*/ 31634 w 30032"/>
                <a:gd name="connsiteY0" fmla="*/ 12814 h 10010"/>
                <a:gd name="connsiteX1" fmla="*/ 6407 w 30032"/>
                <a:gd name="connsiteY1" fmla="*/ 12814 h 10010"/>
                <a:gd name="connsiteX2" fmla="*/ 0 w 30032"/>
                <a:gd name="connsiteY2" fmla="*/ 6407 h 10010"/>
                <a:gd name="connsiteX3" fmla="*/ 6407 w 30032"/>
                <a:gd name="connsiteY3" fmla="*/ 0 h 10010"/>
                <a:gd name="connsiteX4" fmla="*/ 31634 w 30032"/>
                <a:gd name="connsiteY4" fmla="*/ 0 h 10010"/>
                <a:gd name="connsiteX5" fmla="*/ 38041 w 30032"/>
                <a:gd name="connsiteY5" fmla="*/ 6407 h 10010"/>
                <a:gd name="connsiteX6" fmla="*/ 31634 w 3003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32" h="10010">
                  <a:moveTo>
                    <a:pt x="3163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1634" y="0"/>
                  </a:lnTo>
                  <a:cubicBezTo>
                    <a:pt x="35138" y="0"/>
                    <a:pt x="38041" y="2903"/>
                    <a:pt x="38041" y="6407"/>
                  </a:cubicBezTo>
                  <a:cubicBezTo>
                    <a:pt x="38041" y="9911"/>
                    <a:pt x="35138" y="12814"/>
                    <a:pt x="3163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279706BB-02FC-4C48-AAA9-07D85C247D1D}"/>
                </a:ext>
              </a:extLst>
            </p:cNvPr>
            <p:cNvSpPr/>
            <p:nvPr/>
          </p:nvSpPr>
          <p:spPr>
            <a:xfrm>
              <a:off x="6606865" y="3659232"/>
              <a:ext cx="130140" cy="50054"/>
            </a:xfrm>
            <a:custGeom>
              <a:avLst/>
              <a:gdLst>
                <a:gd name="connsiteX0" fmla="*/ 69674 w 130139"/>
                <a:gd name="connsiteY0" fmla="*/ 56160 h 50053"/>
                <a:gd name="connsiteX1" fmla="*/ 24927 w 130139"/>
                <a:gd name="connsiteY1" fmla="*/ 52556 h 50053"/>
                <a:gd name="connsiteX2" fmla="*/ 0 w 130139"/>
                <a:gd name="connsiteY2" fmla="*/ 35838 h 50053"/>
                <a:gd name="connsiteX3" fmla="*/ 0 w 130139"/>
                <a:gd name="connsiteY3" fmla="*/ 6407 h 50053"/>
                <a:gd name="connsiteX4" fmla="*/ 6406 w 130139"/>
                <a:gd name="connsiteY4" fmla="*/ 0 h 50053"/>
                <a:gd name="connsiteX5" fmla="*/ 133043 w 130139"/>
                <a:gd name="connsiteY5" fmla="*/ 0 h 50053"/>
                <a:gd name="connsiteX6" fmla="*/ 139450 w 130139"/>
                <a:gd name="connsiteY6" fmla="*/ 6407 h 50053"/>
                <a:gd name="connsiteX7" fmla="*/ 139450 w 130139"/>
                <a:gd name="connsiteY7" fmla="*/ 35838 h 50053"/>
                <a:gd name="connsiteX8" fmla="*/ 69674 w 130139"/>
                <a:gd name="connsiteY8" fmla="*/ 56160 h 50053"/>
                <a:gd name="connsiteX9" fmla="*/ 12813 w 130139"/>
                <a:gd name="connsiteY9" fmla="*/ 35038 h 50053"/>
                <a:gd name="connsiteX10" fmla="*/ 69775 w 130139"/>
                <a:gd name="connsiteY10" fmla="*/ 43347 h 50053"/>
                <a:gd name="connsiteX11" fmla="*/ 126736 w 130139"/>
                <a:gd name="connsiteY11" fmla="*/ 35038 h 50053"/>
                <a:gd name="connsiteX12" fmla="*/ 126736 w 130139"/>
                <a:gd name="connsiteY12" fmla="*/ 12814 h 50053"/>
                <a:gd name="connsiteX13" fmla="*/ 12914 w 130139"/>
                <a:gd name="connsiteY13" fmla="*/ 12814 h 50053"/>
                <a:gd name="connsiteX14" fmla="*/ 12914 w 130139"/>
                <a:gd name="connsiteY14" fmla="*/ 35038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139" h="50053">
                  <a:moveTo>
                    <a:pt x="69674" y="56160"/>
                  </a:moveTo>
                  <a:cubicBezTo>
                    <a:pt x="52656" y="56160"/>
                    <a:pt x="36739" y="54859"/>
                    <a:pt x="24927" y="52556"/>
                  </a:cubicBezTo>
                  <a:cubicBezTo>
                    <a:pt x="14215" y="50454"/>
                    <a:pt x="0" y="46450"/>
                    <a:pt x="0" y="3583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133043" y="0"/>
                  </a:lnTo>
                  <a:cubicBezTo>
                    <a:pt x="136546" y="0"/>
                    <a:pt x="139450" y="2903"/>
                    <a:pt x="139450" y="6407"/>
                  </a:cubicBezTo>
                  <a:lnTo>
                    <a:pt x="139450" y="35838"/>
                  </a:lnTo>
                  <a:cubicBezTo>
                    <a:pt x="139450" y="53558"/>
                    <a:pt x="95803" y="56160"/>
                    <a:pt x="69674" y="56160"/>
                  </a:cubicBezTo>
                  <a:close/>
                  <a:moveTo>
                    <a:pt x="12813" y="35038"/>
                  </a:moveTo>
                  <a:cubicBezTo>
                    <a:pt x="16117" y="38141"/>
                    <a:pt x="35137" y="43347"/>
                    <a:pt x="69775" y="43347"/>
                  </a:cubicBezTo>
                  <a:cubicBezTo>
                    <a:pt x="104412" y="43347"/>
                    <a:pt x="123432" y="38041"/>
                    <a:pt x="126736" y="35038"/>
                  </a:cubicBezTo>
                  <a:lnTo>
                    <a:pt x="126736" y="12814"/>
                  </a:lnTo>
                  <a:lnTo>
                    <a:pt x="12914" y="12814"/>
                  </a:lnTo>
                  <a:lnTo>
                    <a:pt x="12914" y="3503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04F5FEC9-B7E5-48A5-A506-68C9DD17A395}"/>
                </a:ext>
              </a:extLst>
            </p:cNvPr>
            <p:cNvSpPr/>
            <p:nvPr/>
          </p:nvSpPr>
          <p:spPr>
            <a:xfrm>
              <a:off x="6630890" y="3631902"/>
              <a:ext cx="90097" cy="10011"/>
            </a:xfrm>
            <a:custGeom>
              <a:avLst/>
              <a:gdLst>
                <a:gd name="connsiteX0" fmla="*/ 84591 w 90096"/>
                <a:gd name="connsiteY0" fmla="*/ 12814 h 10010"/>
                <a:gd name="connsiteX1" fmla="*/ 6407 w 90096"/>
                <a:gd name="connsiteY1" fmla="*/ 12814 h 10010"/>
                <a:gd name="connsiteX2" fmla="*/ 0 w 90096"/>
                <a:gd name="connsiteY2" fmla="*/ 6407 h 10010"/>
                <a:gd name="connsiteX3" fmla="*/ 6407 w 90096"/>
                <a:gd name="connsiteY3" fmla="*/ 0 h 10010"/>
                <a:gd name="connsiteX4" fmla="*/ 84591 w 90096"/>
                <a:gd name="connsiteY4" fmla="*/ 0 h 10010"/>
                <a:gd name="connsiteX5" fmla="*/ 90998 w 90096"/>
                <a:gd name="connsiteY5" fmla="*/ 6407 h 10010"/>
                <a:gd name="connsiteX6" fmla="*/ 84591 w 90096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96" h="10010">
                  <a:moveTo>
                    <a:pt x="84591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4591" y="0"/>
                  </a:lnTo>
                  <a:cubicBezTo>
                    <a:pt x="88094" y="0"/>
                    <a:pt x="90998" y="2903"/>
                    <a:pt x="90998" y="6407"/>
                  </a:cubicBezTo>
                  <a:cubicBezTo>
                    <a:pt x="90998" y="9911"/>
                    <a:pt x="88094" y="12814"/>
                    <a:pt x="8459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12EB4C59-120A-4091-B58D-53131D2EFE9F}"/>
                </a:ext>
              </a:extLst>
            </p:cNvPr>
            <p:cNvSpPr/>
            <p:nvPr/>
          </p:nvSpPr>
          <p:spPr>
            <a:xfrm>
              <a:off x="6630890" y="3631902"/>
              <a:ext cx="10011" cy="40043"/>
            </a:xfrm>
            <a:custGeom>
              <a:avLst/>
              <a:gdLst>
                <a:gd name="connsiteX0" fmla="*/ 6407 w 10010"/>
                <a:gd name="connsiteY0" fmla="*/ 40143 h 40042"/>
                <a:gd name="connsiteX1" fmla="*/ 0 w 10010"/>
                <a:gd name="connsiteY1" fmla="*/ 33736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33736 h 40042"/>
                <a:gd name="connsiteX6" fmla="*/ 6407 w 10010"/>
                <a:gd name="connsiteY6" fmla="*/ 40143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0143"/>
                  </a:moveTo>
                  <a:cubicBezTo>
                    <a:pt x="2904" y="40143"/>
                    <a:pt x="0" y="37240"/>
                    <a:pt x="0" y="3373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3736"/>
                  </a:lnTo>
                  <a:cubicBezTo>
                    <a:pt x="12814" y="37240"/>
                    <a:pt x="9911" y="40143"/>
                    <a:pt x="6407" y="4014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699C879E-5115-412D-B902-C88A7C070D1E}"/>
                </a:ext>
              </a:extLst>
            </p:cNvPr>
            <p:cNvSpPr/>
            <p:nvPr/>
          </p:nvSpPr>
          <p:spPr>
            <a:xfrm>
              <a:off x="6709074" y="3631902"/>
              <a:ext cx="10011" cy="40043"/>
            </a:xfrm>
            <a:custGeom>
              <a:avLst/>
              <a:gdLst>
                <a:gd name="connsiteX0" fmla="*/ 6407 w 10010"/>
                <a:gd name="connsiteY0" fmla="*/ 40143 h 40042"/>
                <a:gd name="connsiteX1" fmla="*/ 0 w 10010"/>
                <a:gd name="connsiteY1" fmla="*/ 33736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33736 h 40042"/>
                <a:gd name="connsiteX6" fmla="*/ 6407 w 10010"/>
                <a:gd name="connsiteY6" fmla="*/ 40143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0143"/>
                  </a:moveTo>
                  <a:cubicBezTo>
                    <a:pt x="2904" y="40143"/>
                    <a:pt x="0" y="37240"/>
                    <a:pt x="0" y="3373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3736"/>
                  </a:lnTo>
                  <a:cubicBezTo>
                    <a:pt x="12814" y="37240"/>
                    <a:pt x="9911" y="40143"/>
                    <a:pt x="6407" y="4014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8" name="Group 2107">
            <a:extLst>
              <a:ext uri="{FF2B5EF4-FFF2-40B4-BE49-F238E27FC236}">
                <a16:creationId xmlns:a16="http://schemas.microsoft.com/office/drawing/2014/main" id="{AA6F52F7-A836-464B-BBB2-AC46573C0EA1}"/>
              </a:ext>
            </a:extLst>
          </p:cNvPr>
          <p:cNvGrpSpPr/>
          <p:nvPr/>
        </p:nvGrpSpPr>
        <p:grpSpPr>
          <a:xfrm>
            <a:off x="7605236" y="3637458"/>
            <a:ext cx="460523" cy="539929"/>
            <a:chOff x="7605236" y="3637458"/>
            <a:chExt cx="460523" cy="539929"/>
          </a:xfrm>
          <a:solidFill>
            <a:srgbClr val="FFFFFF"/>
          </a:solidFill>
        </p:grpSpPr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4348A7FC-3703-40F1-89DE-1C5C5B31DAC8}"/>
                </a:ext>
              </a:extLst>
            </p:cNvPr>
            <p:cNvSpPr/>
            <p:nvPr/>
          </p:nvSpPr>
          <p:spPr>
            <a:xfrm>
              <a:off x="7605265" y="3637458"/>
              <a:ext cx="460494" cy="160172"/>
            </a:xfrm>
            <a:custGeom>
              <a:avLst/>
              <a:gdLst>
                <a:gd name="connsiteX0" fmla="*/ 459365 w 460494"/>
                <a:gd name="connsiteY0" fmla="*/ 162525 h 160171"/>
                <a:gd name="connsiteX1" fmla="*/ 6378 w 460494"/>
                <a:gd name="connsiteY1" fmla="*/ 162525 h 160171"/>
                <a:gd name="connsiteX2" fmla="*/ 271 w 460494"/>
                <a:gd name="connsiteY2" fmla="*/ 157920 h 160171"/>
                <a:gd name="connsiteX3" fmla="*/ 2874 w 460494"/>
                <a:gd name="connsiteY3" fmla="*/ 150712 h 160171"/>
                <a:gd name="connsiteX4" fmla="*/ 229417 w 460494"/>
                <a:gd name="connsiteY4" fmla="*/ 1051 h 160171"/>
                <a:gd name="connsiteX5" fmla="*/ 236525 w 460494"/>
                <a:gd name="connsiteY5" fmla="*/ 1051 h 160171"/>
                <a:gd name="connsiteX6" fmla="*/ 463069 w 460494"/>
                <a:gd name="connsiteY6" fmla="*/ 150712 h 160171"/>
                <a:gd name="connsiteX7" fmla="*/ 465671 w 460494"/>
                <a:gd name="connsiteY7" fmla="*/ 157920 h 160171"/>
                <a:gd name="connsiteX8" fmla="*/ 459365 w 460494"/>
                <a:gd name="connsiteY8" fmla="*/ 162525 h 160171"/>
                <a:gd name="connsiteX9" fmla="*/ 27701 w 460494"/>
                <a:gd name="connsiteY9" fmla="*/ 149711 h 160171"/>
                <a:gd name="connsiteX10" fmla="*/ 438142 w 460494"/>
                <a:gd name="connsiteY10" fmla="*/ 149711 h 160171"/>
                <a:gd name="connsiteX11" fmla="*/ 232922 w 460494"/>
                <a:gd name="connsiteY11" fmla="*/ 14165 h 160171"/>
                <a:gd name="connsiteX12" fmla="*/ 27701 w 460494"/>
                <a:gd name="connsiteY12" fmla="*/ 14971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494" h="160171">
                  <a:moveTo>
                    <a:pt x="459365" y="162525"/>
                  </a:moveTo>
                  <a:lnTo>
                    <a:pt x="6378" y="162525"/>
                  </a:lnTo>
                  <a:cubicBezTo>
                    <a:pt x="3575" y="162525"/>
                    <a:pt x="1072" y="160622"/>
                    <a:pt x="271" y="157920"/>
                  </a:cubicBezTo>
                  <a:cubicBezTo>
                    <a:pt x="-529" y="155217"/>
                    <a:pt x="472" y="152314"/>
                    <a:pt x="2874" y="150712"/>
                  </a:cubicBezTo>
                  <a:lnTo>
                    <a:pt x="229417" y="1051"/>
                  </a:lnTo>
                  <a:cubicBezTo>
                    <a:pt x="231520" y="-350"/>
                    <a:pt x="234323" y="-350"/>
                    <a:pt x="236525" y="1051"/>
                  </a:cubicBezTo>
                  <a:lnTo>
                    <a:pt x="463069" y="150712"/>
                  </a:lnTo>
                  <a:cubicBezTo>
                    <a:pt x="465471" y="152314"/>
                    <a:pt x="466472" y="155217"/>
                    <a:pt x="465671" y="157920"/>
                  </a:cubicBezTo>
                  <a:cubicBezTo>
                    <a:pt x="464670" y="160622"/>
                    <a:pt x="462167" y="162525"/>
                    <a:pt x="459365" y="162525"/>
                  </a:cubicBezTo>
                  <a:close/>
                  <a:moveTo>
                    <a:pt x="27701" y="149711"/>
                  </a:moveTo>
                  <a:lnTo>
                    <a:pt x="438142" y="149711"/>
                  </a:lnTo>
                  <a:lnTo>
                    <a:pt x="232922" y="14165"/>
                  </a:lnTo>
                  <a:lnTo>
                    <a:pt x="27701" y="14971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833249B8-D779-4EF1-A849-206F3CDF4A94}"/>
                </a:ext>
              </a:extLst>
            </p:cNvPr>
            <p:cNvSpPr/>
            <p:nvPr/>
          </p:nvSpPr>
          <p:spPr>
            <a:xfrm>
              <a:off x="7624657" y="3787069"/>
              <a:ext cx="420451" cy="30032"/>
            </a:xfrm>
            <a:custGeom>
              <a:avLst/>
              <a:gdLst>
                <a:gd name="connsiteX0" fmla="*/ 420552 w 420451"/>
                <a:gd name="connsiteY0" fmla="*/ 34437 h 30032"/>
                <a:gd name="connsiteX1" fmla="*/ 6407 w 420451"/>
                <a:gd name="connsiteY1" fmla="*/ 34437 h 30032"/>
                <a:gd name="connsiteX2" fmla="*/ 0 w 420451"/>
                <a:gd name="connsiteY2" fmla="*/ 28030 h 30032"/>
                <a:gd name="connsiteX3" fmla="*/ 0 w 420451"/>
                <a:gd name="connsiteY3" fmla="*/ 6407 h 30032"/>
                <a:gd name="connsiteX4" fmla="*/ 6407 w 420451"/>
                <a:gd name="connsiteY4" fmla="*/ 0 h 30032"/>
                <a:gd name="connsiteX5" fmla="*/ 420552 w 420451"/>
                <a:gd name="connsiteY5" fmla="*/ 0 h 30032"/>
                <a:gd name="connsiteX6" fmla="*/ 426959 w 420451"/>
                <a:gd name="connsiteY6" fmla="*/ 6407 h 30032"/>
                <a:gd name="connsiteX7" fmla="*/ 426959 w 420451"/>
                <a:gd name="connsiteY7" fmla="*/ 28030 h 30032"/>
                <a:gd name="connsiteX8" fmla="*/ 420552 w 420451"/>
                <a:gd name="connsiteY8" fmla="*/ 34437 h 30032"/>
                <a:gd name="connsiteX9" fmla="*/ 12813 w 420451"/>
                <a:gd name="connsiteY9" fmla="*/ 21623 h 30032"/>
                <a:gd name="connsiteX10" fmla="*/ 414145 w 420451"/>
                <a:gd name="connsiteY10" fmla="*/ 21623 h 30032"/>
                <a:gd name="connsiteX11" fmla="*/ 414145 w 420451"/>
                <a:gd name="connsiteY11" fmla="*/ 12814 h 30032"/>
                <a:gd name="connsiteX12" fmla="*/ 12813 w 420451"/>
                <a:gd name="connsiteY12" fmla="*/ 12814 h 30032"/>
                <a:gd name="connsiteX13" fmla="*/ 12813 w 420451"/>
                <a:gd name="connsiteY13" fmla="*/ 21623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0451" h="30032">
                  <a:moveTo>
                    <a:pt x="420552" y="34437"/>
                  </a:moveTo>
                  <a:lnTo>
                    <a:pt x="6407" y="34437"/>
                  </a:lnTo>
                  <a:cubicBezTo>
                    <a:pt x="2903" y="34437"/>
                    <a:pt x="0" y="31534"/>
                    <a:pt x="0" y="2803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20552" y="0"/>
                  </a:lnTo>
                  <a:cubicBezTo>
                    <a:pt x="424055" y="0"/>
                    <a:pt x="426959" y="2903"/>
                    <a:pt x="426959" y="6407"/>
                  </a:cubicBezTo>
                  <a:lnTo>
                    <a:pt x="426959" y="28030"/>
                  </a:lnTo>
                  <a:cubicBezTo>
                    <a:pt x="426959" y="31534"/>
                    <a:pt x="424055" y="34437"/>
                    <a:pt x="420552" y="34437"/>
                  </a:cubicBezTo>
                  <a:close/>
                  <a:moveTo>
                    <a:pt x="12813" y="21623"/>
                  </a:moveTo>
                  <a:lnTo>
                    <a:pt x="414145" y="21623"/>
                  </a:lnTo>
                  <a:lnTo>
                    <a:pt x="414145" y="12814"/>
                  </a:lnTo>
                  <a:lnTo>
                    <a:pt x="12813" y="12814"/>
                  </a:lnTo>
                  <a:lnTo>
                    <a:pt x="12813" y="2162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8A610751-DD0D-4D38-9112-3D425A76C1D3}"/>
                </a:ext>
              </a:extLst>
            </p:cNvPr>
            <p:cNvSpPr/>
            <p:nvPr/>
          </p:nvSpPr>
          <p:spPr>
            <a:xfrm>
              <a:off x="7624657" y="4140848"/>
              <a:ext cx="420451" cy="20021"/>
            </a:xfrm>
            <a:custGeom>
              <a:avLst/>
              <a:gdLst>
                <a:gd name="connsiteX0" fmla="*/ 420552 w 420451"/>
                <a:gd name="connsiteY0" fmla="*/ 29432 h 20021"/>
                <a:gd name="connsiteX1" fmla="*/ 6407 w 420451"/>
                <a:gd name="connsiteY1" fmla="*/ 29432 h 20021"/>
                <a:gd name="connsiteX2" fmla="*/ 0 w 420451"/>
                <a:gd name="connsiteY2" fmla="*/ 23025 h 20021"/>
                <a:gd name="connsiteX3" fmla="*/ 0 w 420451"/>
                <a:gd name="connsiteY3" fmla="*/ 6407 h 20021"/>
                <a:gd name="connsiteX4" fmla="*/ 6407 w 420451"/>
                <a:gd name="connsiteY4" fmla="*/ 0 h 20021"/>
                <a:gd name="connsiteX5" fmla="*/ 420552 w 420451"/>
                <a:gd name="connsiteY5" fmla="*/ 0 h 20021"/>
                <a:gd name="connsiteX6" fmla="*/ 426959 w 420451"/>
                <a:gd name="connsiteY6" fmla="*/ 6407 h 20021"/>
                <a:gd name="connsiteX7" fmla="*/ 426959 w 420451"/>
                <a:gd name="connsiteY7" fmla="*/ 23025 h 20021"/>
                <a:gd name="connsiteX8" fmla="*/ 420552 w 420451"/>
                <a:gd name="connsiteY8" fmla="*/ 29432 h 20021"/>
                <a:gd name="connsiteX9" fmla="*/ 12813 w 420451"/>
                <a:gd name="connsiteY9" fmla="*/ 16618 h 20021"/>
                <a:gd name="connsiteX10" fmla="*/ 414145 w 420451"/>
                <a:gd name="connsiteY10" fmla="*/ 16618 h 20021"/>
                <a:gd name="connsiteX11" fmla="*/ 414145 w 420451"/>
                <a:gd name="connsiteY11" fmla="*/ 12814 h 20021"/>
                <a:gd name="connsiteX12" fmla="*/ 12813 w 420451"/>
                <a:gd name="connsiteY12" fmla="*/ 12814 h 20021"/>
                <a:gd name="connsiteX13" fmla="*/ 12813 w 420451"/>
                <a:gd name="connsiteY13" fmla="*/ 16618 h 2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0451" h="20021">
                  <a:moveTo>
                    <a:pt x="420552" y="29432"/>
                  </a:moveTo>
                  <a:lnTo>
                    <a:pt x="6407" y="29432"/>
                  </a:lnTo>
                  <a:cubicBezTo>
                    <a:pt x="2903" y="29432"/>
                    <a:pt x="0" y="26529"/>
                    <a:pt x="0" y="2302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20552" y="0"/>
                  </a:lnTo>
                  <a:cubicBezTo>
                    <a:pt x="424055" y="0"/>
                    <a:pt x="426959" y="2903"/>
                    <a:pt x="426959" y="6407"/>
                  </a:cubicBezTo>
                  <a:lnTo>
                    <a:pt x="426959" y="23025"/>
                  </a:lnTo>
                  <a:cubicBezTo>
                    <a:pt x="426959" y="26529"/>
                    <a:pt x="424055" y="29432"/>
                    <a:pt x="420552" y="29432"/>
                  </a:cubicBezTo>
                  <a:close/>
                  <a:moveTo>
                    <a:pt x="12813" y="16618"/>
                  </a:moveTo>
                  <a:lnTo>
                    <a:pt x="414145" y="16618"/>
                  </a:lnTo>
                  <a:lnTo>
                    <a:pt x="414145" y="12814"/>
                  </a:lnTo>
                  <a:lnTo>
                    <a:pt x="12813" y="12814"/>
                  </a:lnTo>
                  <a:lnTo>
                    <a:pt x="12813" y="1661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2649BC4B-2E62-4E4A-93BD-C7CF718DC34E}"/>
                </a:ext>
              </a:extLst>
            </p:cNvPr>
            <p:cNvSpPr/>
            <p:nvPr/>
          </p:nvSpPr>
          <p:spPr>
            <a:xfrm>
              <a:off x="7605236" y="4157366"/>
              <a:ext cx="460494" cy="20021"/>
            </a:xfrm>
            <a:custGeom>
              <a:avLst/>
              <a:gdLst>
                <a:gd name="connsiteX0" fmla="*/ 459393 w 460494"/>
                <a:gd name="connsiteY0" fmla="*/ 29532 h 20021"/>
                <a:gd name="connsiteX1" fmla="*/ 6407 w 460494"/>
                <a:gd name="connsiteY1" fmla="*/ 29532 h 20021"/>
                <a:gd name="connsiteX2" fmla="*/ 0 w 460494"/>
                <a:gd name="connsiteY2" fmla="*/ 23125 h 20021"/>
                <a:gd name="connsiteX3" fmla="*/ 0 w 460494"/>
                <a:gd name="connsiteY3" fmla="*/ 6407 h 20021"/>
                <a:gd name="connsiteX4" fmla="*/ 6407 w 460494"/>
                <a:gd name="connsiteY4" fmla="*/ 0 h 20021"/>
                <a:gd name="connsiteX5" fmla="*/ 459393 w 460494"/>
                <a:gd name="connsiteY5" fmla="*/ 0 h 20021"/>
                <a:gd name="connsiteX6" fmla="*/ 465800 w 460494"/>
                <a:gd name="connsiteY6" fmla="*/ 6407 h 20021"/>
                <a:gd name="connsiteX7" fmla="*/ 465800 w 460494"/>
                <a:gd name="connsiteY7" fmla="*/ 23125 h 20021"/>
                <a:gd name="connsiteX8" fmla="*/ 459393 w 460494"/>
                <a:gd name="connsiteY8" fmla="*/ 29532 h 20021"/>
                <a:gd name="connsiteX9" fmla="*/ 12813 w 460494"/>
                <a:gd name="connsiteY9" fmla="*/ 16718 h 20021"/>
                <a:gd name="connsiteX10" fmla="*/ 452986 w 460494"/>
                <a:gd name="connsiteY10" fmla="*/ 16718 h 20021"/>
                <a:gd name="connsiteX11" fmla="*/ 452986 w 460494"/>
                <a:gd name="connsiteY11" fmla="*/ 12914 h 20021"/>
                <a:gd name="connsiteX12" fmla="*/ 12813 w 460494"/>
                <a:gd name="connsiteY12" fmla="*/ 12914 h 20021"/>
                <a:gd name="connsiteX13" fmla="*/ 12813 w 460494"/>
                <a:gd name="connsiteY13" fmla="*/ 16718 h 2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494" h="20021">
                  <a:moveTo>
                    <a:pt x="459393" y="29532"/>
                  </a:moveTo>
                  <a:lnTo>
                    <a:pt x="6407" y="29532"/>
                  </a:lnTo>
                  <a:cubicBezTo>
                    <a:pt x="2903" y="29532"/>
                    <a:pt x="0" y="26629"/>
                    <a:pt x="0" y="2312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59393" y="0"/>
                  </a:lnTo>
                  <a:cubicBezTo>
                    <a:pt x="462897" y="0"/>
                    <a:pt x="465800" y="2903"/>
                    <a:pt x="465800" y="6407"/>
                  </a:cubicBezTo>
                  <a:lnTo>
                    <a:pt x="465800" y="23125"/>
                  </a:lnTo>
                  <a:cubicBezTo>
                    <a:pt x="465800" y="26729"/>
                    <a:pt x="462997" y="29532"/>
                    <a:pt x="459393" y="29532"/>
                  </a:cubicBezTo>
                  <a:close/>
                  <a:moveTo>
                    <a:pt x="12813" y="16718"/>
                  </a:moveTo>
                  <a:lnTo>
                    <a:pt x="452986" y="16718"/>
                  </a:lnTo>
                  <a:lnTo>
                    <a:pt x="452986" y="12914"/>
                  </a:lnTo>
                  <a:lnTo>
                    <a:pt x="12813" y="12914"/>
                  </a:lnTo>
                  <a:lnTo>
                    <a:pt x="12813" y="1671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A2BFC220-F8FC-4AFA-9005-BA535FBE5EE7}"/>
                </a:ext>
              </a:extLst>
            </p:cNvPr>
            <p:cNvSpPr/>
            <p:nvPr/>
          </p:nvSpPr>
          <p:spPr>
            <a:xfrm>
              <a:off x="7635057" y="3808792"/>
              <a:ext cx="80086" cy="340365"/>
            </a:xfrm>
            <a:custGeom>
              <a:avLst/>
              <a:gdLst>
                <a:gd name="connsiteX0" fmla="*/ 79296 w 80085"/>
                <a:gd name="connsiteY0" fmla="*/ 344770 h 340365"/>
                <a:gd name="connsiteX1" fmla="*/ 6418 w 80085"/>
                <a:gd name="connsiteY1" fmla="*/ 344770 h 340365"/>
                <a:gd name="connsiteX2" fmla="*/ 1713 w 80085"/>
                <a:gd name="connsiteY2" fmla="*/ 342768 h 340365"/>
                <a:gd name="connsiteX3" fmla="*/ 11 w 80085"/>
                <a:gd name="connsiteY3" fmla="*/ 337963 h 340365"/>
                <a:gd name="connsiteX4" fmla="*/ 24838 w 80085"/>
                <a:gd name="connsiteY4" fmla="*/ 5906 h 340365"/>
                <a:gd name="connsiteX5" fmla="*/ 31244 w 80085"/>
                <a:gd name="connsiteY5" fmla="*/ 0 h 340365"/>
                <a:gd name="connsiteX6" fmla="*/ 54469 w 80085"/>
                <a:gd name="connsiteY6" fmla="*/ 0 h 340365"/>
                <a:gd name="connsiteX7" fmla="*/ 60876 w 80085"/>
                <a:gd name="connsiteY7" fmla="*/ 5906 h 340365"/>
                <a:gd name="connsiteX8" fmla="*/ 85703 w 80085"/>
                <a:gd name="connsiteY8" fmla="*/ 337963 h 340365"/>
                <a:gd name="connsiteX9" fmla="*/ 84001 w 80085"/>
                <a:gd name="connsiteY9" fmla="*/ 342768 h 340365"/>
                <a:gd name="connsiteX10" fmla="*/ 79296 w 80085"/>
                <a:gd name="connsiteY10" fmla="*/ 344770 h 340365"/>
                <a:gd name="connsiteX11" fmla="*/ 13325 w 80085"/>
                <a:gd name="connsiteY11" fmla="*/ 331956 h 340365"/>
                <a:gd name="connsiteX12" fmla="*/ 72389 w 80085"/>
                <a:gd name="connsiteY12" fmla="*/ 331956 h 340365"/>
                <a:gd name="connsiteX13" fmla="*/ 48563 w 80085"/>
                <a:gd name="connsiteY13" fmla="*/ 12714 h 340365"/>
                <a:gd name="connsiteX14" fmla="*/ 37251 w 80085"/>
                <a:gd name="connsiteY14" fmla="*/ 12714 h 340365"/>
                <a:gd name="connsiteX15" fmla="*/ 13325 w 80085"/>
                <a:gd name="connsiteY15" fmla="*/ 331956 h 340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0085" h="340365">
                  <a:moveTo>
                    <a:pt x="79296" y="344770"/>
                  </a:moveTo>
                  <a:lnTo>
                    <a:pt x="6418" y="344770"/>
                  </a:lnTo>
                  <a:cubicBezTo>
                    <a:pt x="4616" y="344770"/>
                    <a:pt x="2914" y="344069"/>
                    <a:pt x="1713" y="342768"/>
                  </a:cubicBezTo>
                  <a:cubicBezTo>
                    <a:pt x="511" y="341466"/>
                    <a:pt x="-89" y="339665"/>
                    <a:pt x="11" y="337963"/>
                  </a:cubicBezTo>
                  <a:lnTo>
                    <a:pt x="24838" y="5906"/>
                  </a:lnTo>
                  <a:cubicBezTo>
                    <a:pt x="25038" y="2603"/>
                    <a:pt x="27841" y="0"/>
                    <a:pt x="31244" y="0"/>
                  </a:cubicBezTo>
                  <a:lnTo>
                    <a:pt x="54469" y="0"/>
                  </a:lnTo>
                  <a:cubicBezTo>
                    <a:pt x="57773" y="0"/>
                    <a:pt x="60576" y="2603"/>
                    <a:pt x="60876" y="5906"/>
                  </a:cubicBezTo>
                  <a:lnTo>
                    <a:pt x="85703" y="337963"/>
                  </a:lnTo>
                  <a:cubicBezTo>
                    <a:pt x="85803" y="339765"/>
                    <a:pt x="85202" y="341466"/>
                    <a:pt x="84001" y="342768"/>
                  </a:cubicBezTo>
                  <a:cubicBezTo>
                    <a:pt x="82800" y="344069"/>
                    <a:pt x="81098" y="344770"/>
                    <a:pt x="79296" y="344770"/>
                  </a:cubicBezTo>
                  <a:close/>
                  <a:moveTo>
                    <a:pt x="13325" y="331956"/>
                  </a:moveTo>
                  <a:lnTo>
                    <a:pt x="72389" y="331956"/>
                  </a:lnTo>
                  <a:lnTo>
                    <a:pt x="48563" y="12714"/>
                  </a:lnTo>
                  <a:lnTo>
                    <a:pt x="37251" y="12714"/>
                  </a:lnTo>
                  <a:lnTo>
                    <a:pt x="13325" y="3319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C0AD533A-2435-478F-87A7-246662ED3C3D}"/>
                </a:ext>
              </a:extLst>
            </p:cNvPr>
            <p:cNvSpPr/>
            <p:nvPr/>
          </p:nvSpPr>
          <p:spPr>
            <a:xfrm>
              <a:off x="7795229" y="3808792"/>
              <a:ext cx="80086" cy="340365"/>
            </a:xfrm>
            <a:custGeom>
              <a:avLst/>
              <a:gdLst>
                <a:gd name="connsiteX0" fmla="*/ 79296 w 80085"/>
                <a:gd name="connsiteY0" fmla="*/ 344770 h 340365"/>
                <a:gd name="connsiteX1" fmla="*/ 6418 w 80085"/>
                <a:gd name="connsiteY1" fmla="*/ 344770 h 340365"/>
                <a:gd name="connsiteX2" fmla="*/ 1713 w 80085"/>
                <a:gd name="connsiteY2" fmla="*/ 342768 h 340365"/>
                <a:gd name="connsiteX3" fmla="*/ 11 w 80085"/>
                <a:gd name="connsiteY3" fmla="*/ 337963 h 340365"/>
                <a:gd name="connsiteX4" fmla="*/ 24838 w 80085"/>
                <a:gd name="connsiteY4" fmla="*/ 5906 h 340365"/>
                <a:gd name="connsiteX5" fmla="*/ 31244 w 80085"/>
                <a:gd name="connsiteY5" fmla="*/ 0 h 340365"/>
                <a:gd name="connsiteX6" fmla="*/ 54469 w 80085"/>
                <a:gd name="connsiteY6" fmla="*/ 0 h 340365"/>
                <a:gd name="connsiteX7" fmla="*/ 60876 w 80085"/>
                <a:gd name="connsiteY7" fmla="*/ 5906 h 340365"/>
                <a:gd name="connsiteX8" fmla="*/ 85703 w 80085"/>
                <a:gd name="connsiteY8" fmla="*/ 337963 h 340365"/>
                <a:gd name="connsiteX9" fmla="*/ 84001 w 80085"/>
                <a:gd name="connsiteY9" fmla="*/ 342768 h 340365"/>
                <a:gd name="connsiteX10" fmla="*/ 79296 w 80085"/>
                <a:gd name="connsiteY10" fmla="*/ 344770 h 340365"/>
                <a:gd name="connsiteX11" fmla="*/ 13325 w 80085"/>
                <a:gd name="connsiteY11" fmla="*/ 331956 h 340365"/>
                <a:gd name="connsiteX12" fmla="*/ 72389 w 80085"/>
                <a:gd name="connsiteY12" fmla="*/ 331956 h 340365"/>
                <a:gd name="connsiteX13" fmla="*/ 48563 w 80085"/>
                <a:gd name="connsiteY13" fmla="*/ 12714 h 340365"/>
                <a:gd name="connsiteX14" fmla="*/ 37251 w 80085"/>
                <a:gd name="connsiteY14" fmla="*/ 12714 h 340365"/>
                <a:gd name="connsiteX15" fmla="*/ 13325 w 80085"/>
                <a:gd name="connsiteY15" fmla="*/ 331956 h 340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0085" h="340365">
                  <a:moveTo>
                    <a:pt x="79296" y="344770"/>
                  </a:moveTo>
                  <a:lnTo>
                    <a:pt x="6418" y="344770"/>
                  </a:lnTo>
                  <a:cubicBezTo>
                    <a:pt x="4616" y="344770"/>
                    <a:pt x="2914" y="344069"/>
                    <a:pt x="1713" y="342768"/>
                  </a:cubicBezTo>
                  <a:cubicBezTo>
                    <a:pt x="511" y="341466"/>
                    <a:pt x="-89" y="339665"/>
                    <a:pt x="11" y="337963"/>
                  </a:cubicBezTo>
                  <a:lnTo>
                    <a:pt x="24838" y="5906"/>
                  </a:lnTo>
                  <a:cubicBezTo>
                    <a:pt x="25038" y="2603"/>
                    <a:pt x="27841" y="0"/>
                    <a:pt x="31244" y="0"/>
                  </a:cubicBezTo>
                  <a:lnTo>
                    <a:pt x="54469" y="0"/>
                  </a:lnTo>
                  <a:cubicBezTo>
                    <a:pt x="57773" y="0"/>
                    <a:pt x="60576" y="2603"/>
                    <a:pt x="60876" y="5906"/>
                  </a:cubicBezTo>
                  <a:lnTo>
                    <a:pt x="85703" y="337963"/>
                  </a:lnTo>
                  <a:cubicBezTo>
                    <a:pt x="85803" y="339765"/>
                    <a:pt x="85202" y="341466"/>
                    <a:pt x="84001" y="342768"/>
                  </a:cubicBezTo>
                  <a:cubicBezTo>
                    <a:pt x="82800" y="344069"/>
                    <a:pt x="81098" y="344770"/>
                    <a:pt x="79296" y="344770"/>
                  </a:cubicBezTo>
                  <a:close/>
                  <a:moveTo>
                    <a:pt x="13325" y="331956"/>
                  </a:moveTo>
                  <a:lnTo>
                    <a:pt x="72389" y="331956"/>
                  </a:lnTo>
                  <a:lnTo>
                    <a:pt x="48563" y="12714"/>
                  </a:lnTo>
                  <a:lnTo>
                    <a:pt x="37251" y="12714"/>
                  </a:lnTo>
                  <a:lnTo>
                    <a:pt x="13325" y="3319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5DB69FE2-8763-4A89-9920-E017EFB7364E}"/>
                </a:ext>
              </a:extLst>
            </p:cNvPr>
            <p:cNvSpPr/>
            <p:nvPr/>
          </p:nvSpPr>
          <p:spPr>
            <a:xfrm>
              <a:off x="7955401" y="3808792"/>
              <a:ext cx="80086" cy="340365"/>
            </a:xfrm>
            <a:custGeom>
              <a:avLst/>
              <a:gdLst>
                <a:gd name="connsiteX0" fmla="*/ 79296 w 80085"/>
                <a:gd name="connsiteY0" fmla="*/ 344770 h 340365"/>
                <a:gd name="connsiteX1" fmla="*/ 6418 w 80085"/>
                <a:gd name="connsiteY1" fmla="*/ 344770 h 340365"/>
                <a:gd name="connsiteX2" fmla="*/ 1713 w 80085"/>
                <a:gd name="connsiteY2" fmla="*/ 342768 h 340365"/>
                <a:gd name="connsiteX3" fmla="*/ 11 w 80085"/>
                <a:gd name="connsiteY3" fmla="*/ 337963 h 340365"/>
                <a:gd name="connsiteX4" fmla="*/ 24838 w 80085"/>
                <a:gd name="connsiteY4" fmla="*/ 5906 h 340365"/>
                <a:gd name="connsiteX5" fmla="*/ 31244 w 80085"/>
                <a:gd name="connsiteY5" fmla="*/ 0 h 340365"/>
                <a:gd name="connsiteX6" fmla="*/ 54469 w 80085"/>
                <a:gd name="connsiteY6" fmla="*/ 0 h 340365"/>
                <a:gd name="connsiteX7" fmla="*/ 60876 w 80085"/>
                <a:gd name="connsiteY7" fmla="*/ 5906 h 340365"/>
                <a:gd name="connsiteX8" fmla="*/ 85703 w 80085"/>
                <a:gd name="connsiteY8" fmla="*/ 337963 h 340365"/>
                <a:gd name="connsiteX9" fmla="*/ 84001 w 80085"/>
                <a:gd name="connsiteY9" fmla="*/ 342768 h 340365"/>
                <a:gd name="connsiteX10" fmla="*/ 79296 w 80085"/>
                <a:gd name="connsiteY10" fmla="*/ 344770 h 340365"/>
                <a:gd name="connsiteX11" fmla="*/ 13325 w 80085"/>
                <a:gd name="connsiteY11" fmla="*/ 331956 h 340365"/>
                <a:gd name="connsiteX12" fmla="*/ 72389 w 80085"/>
                <a:gd name="connsiteY12" fmla="*/ 331956 h 340365"/>
                <a:gd name="connsiteX13" fmla="*/ 48563 w 80085"/>
                <a:gd name="connsiteY13" fmla="*/ 12714 h 340365"/>
                <a:gd name="connsiteX14" fmla="*/ 37251 w 80085"/>
                <a:gd name="connsiteY14" fmla="*/ 12714 h 340365"/>
                <a:gd name="connsiteX15" fmla="*/ 13325 w 80085"/>
                <a:gd name="connsiteY15" fmla="*/ 331956 h 340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0085" h="340365">
                  <a:moveTo>
                    <a:pt x="79296" y="344770"/>
                  </a:moveTo>
                  <a:lnTo>
                    <a:pt x="6418" y="344770"/>
                  </a:lnTo>
                  <a:cubicBezTo>
                    <a:pt x="4616" y="344770"/>
                    <a:pt x="2914" y="344069"/>
                    <a:pt x="1713" y="342768"/>
                  </a:cubicBezTo>
                  <a:cubicBezTo>
                    <a:pt x="511" y="341466"/>
                    <a:pt x="-89" y="339665"/>
                    <a:pt x="11" y="337963"/>
                  </a:cubicBezTo>
                  <a:lnTo>
                    <a:pt x="24838" y="5906"/>
                  </a:lnTo>
                  <a:cubicBezTo>
                    <a:pt x="25038" y="2603"/>
                    <a:pt x="27841" y="0"/>
                    <a:pt x="31244" y="0"/>
                  </a:cubicBezTo>
                  <a:lnTo>
                    <a:pt x="54469" y="0"/>
                  </a:lnTo>
                  <a:cubicBezTo>
                    <a:pt x="57773" y="0"/>
                    <a:pt x="60576" y="2603"/>
                    <a:pt x="60876" y="5906"/>
                  </a:cubicBezTo>
                  <a:lnTo>
                    <a:pt x="85703" y="337963"/>
                  </a:lnTo>
                  <a:cubicBezTo>
                    <a:pt x="85803" y="339765"/>
                    <a:pt x="85202" y="341466"/>
                    <a:pt x="84001" y="342768"/>
                  </a:cubicBezTo>
                  <a:cubicBezTo>
                    <a:pt x="82800" y="344069"/>
                    <a:pt x="81098" y="344770"/>
                    <a:pt x="79296" y="344770"/>
                  </a:cubicBezTo>
                  <a:close/>
                  <a:moveTo>
                    <a:pt x="13325" y="331956"/>
                  </a:moveTo>
                  <a:lnTo>
                    <a:pt x="72389" y="331956"/>
                  </a:lnTo>
                  <a:lnTo>
                    <a:pt x="48563" y="12714"/>
                  </a:lnTo>
                  <a:lnTo>
                    <a:pt x="37251" y="12714"/>
                  </a:lnTo>
                  <a:lnTo>
                    <a:pt x="13325" y="3319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2B6F426E-6B79-49B9-B3A0-C737EF79B993}"/>
                </a:ext>
              </a:extLst>
            </p:cNvPr>
            <p:cNvSpPr/>
            <p:nvPr/>
          </p:nvSpPr>
          <p:spPr>
            <a:xfrm>
              <a:off x="7773017" y="3951394"/>
              <a:ext cx="130140" cy="200215"/>
            </a:xfrm>
            <a:custGeom>
              <a:avLst/>
              <a:gdLst>
                <a:gd name="connsiteX0" fmla="*/ 124934 w 130139"/>
                <a:gd name="connsiteY0" fmla="*/ 202169 h 200214"/>
                <a:gd name="connsiteX1" fmla="*/ 6407 w 130139"/>
                <a:gd name="connsiteY1" fmla="*/ 202169 h 200214"/>
                <a:gd name="connsiteX2" fmla="*/ 0 w 130139"/>
                <a:gd name="connsiteY2" fmla="*/ 195762 h 200214"/>
                <a:gd name="connsiteX3" fmla="*/ 0 w 130139"/>
                <a:gd name="connsiteY3" fmla="*/ 61517 h 200214"/>
                <a:gd name="connsiteX4" fmla="*/ 40443 w 130139"/>
                <a:gd name="connsiteY4" fmla="*/ 852 h 200214"/>
                <a:gd name="connsiteX5" fmla="*/ 48852 w 130139"/>
                <a:gd name="connsiteY5" fmla="*/ 4356 h 200214"/>
                <a:gd name="connsiteX6" fmla="*/ 45348 w 130139"/>
                <a:gd name="connsiteY6" fmla="*/ 12765 h 200214"/>
                <a:gd name="connsiteX7" fmla="*/ 12813 w 130139"/>
                <a:gd name="connsiteY7" fmla="*/ 61517 h 200214"/>
                <a:gd name="connsiteX8" fmla="*/ 12813 w 130139"/>
                <a:gd name="connsiteY8" fmla="*/ 189355 h 200214"/>
                <a:gd name="connsiteX9" fmla="*/ 118527 w 130139"/>
                <a:gd name="connsiteY9" fmla="*/ 189355 h 200214"/>
                <a:gd name="connsiteX10" fmla="*/ 118527 w 130139"/>
                <a:gd name="connsiteY10" fmla="*/ 61517 h 200214"/>
                <a:gd name="connsiteX11" fmla="*/ 103010 w 130139"/>
                <a:gd name="connsiteY11" fmla="*/ 24178 h 200214"/>
                <a:gd name="connsiteX12" fmla="*/ 85091 w 130139"/>
                <a:gd name="connsiteY12" fmla="*/ 12365 h 200214"/>
                <a:gd name="connsiteX13" fmla="*/ 81488 w 130139"/>
                <a:gd name="connsiteY13" fmla="*/ 4056 h 200214"/>
                <a:gd name="connsiteX14" fmla="*/ 89796 w 130139"/>
                <a:gd name="connsiteY14" fmla="*/ 452 h 200214"/>
                <a:gd name="connsiteX15" fmla="*/ 112120 w 130139"/>
                <a:gd name="connsiteY15" fmla="*/ 15068 h 200214"/>
                <a:gd name="connsiteX16" fmla="*/ 131341 w 130139"/>
                <a:gd name="connsiteY16" fmla="*/ 61517 h 200214"/>
                <a:gd name="connsiteX17" fmla="*/ 131341 w 130139"/>
                <a:gd name="connsiteY17" fmla="*/ 195762 h 200214"/>
                <a:gd name="connsiteX18" fmla="*/ 124934 w 130139"/>
                <a:gd name="connsiteY18" fmla="*/ 202169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139" h="200214">
                  <a:moveTo>
                    <a:pt x="124934" y="202169"/>
                  </a:moveTo>
                  <a:lnTo>
                    <a:pt x="6407" y="202169"/>
                  </a:lnTo>
                  <a:cubicBezTo>
                    <a:pt x="2903" y="202169"/>
                    <a:pt x="0" y="199265"/>
                    <a:pt x="0" y="195762"/>
                  </a:cubicBezTo>
                  <a:lnTo>
                    <a:pt x="0" y="61517"/>
                  </a:lnTo>
                  <a:cubicBezTo>
                    <a:pt x="0" y="34889"/>
                    <a:pt x="15817" y="11063"/>
                    <a:pt x="40443" y="852"/>
                  </a:cubicBezTo>
                  <a:cubicBezTo>
                    <a:pt x="43747" y="-549"/>
                    <a:pt x="47451" y="1053"/>
                    <a:pt x="48852" y="4356"/>
                  </a:cubicBezTo>
                  <a:cubicBezTo>
                    <a:pt x="50254" y="7660"/>
                    <a:pt x="48652" y="11364"/>
                    <a:pt x="45348" y="12765"/>
                  </a:cubicBezTo>
                  <a:cubicBezTo>
                    <a:pt x="25627" y="20974"/>
                    <a:pt x="12813" y="40095"/>
                    <a:pt x="12813" y="61517"/>
                  </a:cubicBezTo>
                  <a:lnTo>
                    <a:pt x="12813" y="189355"/>
                  </a:lnTo>
                  <a:lnTo>
                    <a:pt x="118527" y="189355"/>
                  </a:lnTo>
                  <a:lnTo>
                    <a:pt x="118527" y="61517"/>
                  </a:lnTo>
                  <a:cubicBezTo>
                    <a:pt x="118527" y="47302"/>
                    <a:pt x="113021" y="34088"/>
                    <a:pt x="103010" y="24178"/>
                  </a:cubicBezTo>
                  <a:cubicBezTo>
                    <a:pt x="97905" y="19072"/>
                    <a:pt x="91798" y="15068"/>
                    <a:pt x="85091" y="12365"/>
                  </a:cubicBezTo>
                  <a:cubicBezTo>
                    <a:pt x="81788" y="11063"/>
                    <a:pt x="80186" y="7360"/>
                    <a:pt x="81488" y="4056"/>
                  </a:cubicBezTo>
                  <a:cubicBezTo>
                    <a:pt x="82788" y="752"/>
                    <a:pt x="86493" y="-849"/>
                    <a:pt x="89796" y="452"/>
                  </a:cubicBezTo>
                  <a:cubicBezTo>
                    <a:pt x="98205" y="3756"/>
                    <a:pt x="105713" y="8661"/>
                    <a:pt x="112120" y="15068"/>
                  </a:cubicBezTo>
                  <a:cubicBezTo>
                    <a:pt x="124534" y="27381"/>
                    <a:pt x="131341" y="43899"/>
                    <a:pt x="131341" y="61517"/>
                  </a:cubicBezTo>
                  <a:lnTo>
                    <a:pt x="131341" y="195762"/>
                  </a:lnTo>
                  <a:cubicBezTo>
                    <a:pt x="131341" y="199366"/>
                    <a:pt x="128438" y="202169"/>
                    <a:pt x="124934" y="20216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0E1CB1FE-2207-46DB-8DAA-AD2612EE56FB}"/>
                </a:ext>
              </a:extLst>
            </p:cNvPr>
            <p:cNvSpPr/>
            <p:nvPr/>
          </p:nvSpPr>
          <p:spPr>
            <a:xfrm>
              <a:off x="7687425" y="3865253"/>
              <a:ext cx="140150" cy="10011"/>
            </a:xfrm>
            <a:custGeom>
              <a:avLst/>
              <a:gdLst>
                <a:gd name="connsiteX0" fmla="*/ 134945 w 140150"/>
                <a:gd name="connsiteY0" fmla="*/ 12814 h 10010"/>
                <a:gd name="connsiteX1" fmla="*/ 6406 w 140150"/>
                <a:gd name="connsiteY1" fmla="*/ 12814 h 10010"/>
                <a:gd name="connsiteX2" fmla="*/ 0 w 140150"/>
                <a:gd name="connsiteY2" fmla="*/ 6407 h 10010"/>
                <a:gd name="connsiteX3" fmla="*/ 6406 w 140150"/>
                <a:gd name="connsiteY3" fmla="*/ 0 h 10010"/>
                <a:gd name="connsiteX4" fmla="*/ 134945 w 140150"/>
                <a:gd name="connsiteY4" fmla="*/ 0 h 10010"/>
                <a:gd name="connsiteX5" fmla="*/ 141352 w 140150"/>
                <a:gd name="connsiteY5" fmla="*/ 6407 h 10010"/>
                <a:gd name="connsiteX6" fmla="*/ 134945 w 140150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150" h="10010">
                  <a:moveTo>
                    <a:pt x="134945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134945" y="0"/>
                  </a:lnTo>
                  <a:cubicBezTo>
                    <a:pt x="138448" y="0"/>
                    <a:pt x="141352" y="2903"/>
                    <a:pt x="141352" y="6407"/>
                  </a:cubicBezTo>
                  <a:cubicBezTo>
                    <a:pt x="141352" y="9911"/>
                    <a:pt x="138448" y="12814"/>
                    <a:pt x="13494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1B9770B-4FBA-4D47-B944-BBFCAFCFCF51}"/>
                </a:ext>
              </a:extLst>
            </p:cNvPr>
            <p:cNvSpPr/>
            <p:nvPr/>
          </p:nvSpPr>
          <p:spPr>
            <a:xfrm>
              <a:off x="7978437" y="3808692"/>
              <a:ext cx="10011" cy="30032"/>
            </a:xfrm>
            <a:custGeom>
              <a:avLst/>
              <a:gdLst>
                <a:gd name="connsiteX0" fmla="*/ 6407 w 10010"/>
                <a:gd name="connsiteY0" fmla="*/ 38541 h 30032"/>
                <a:gd name="connsiteX1" fmla="*/ 0 w 10010"/>
                <a:gd name="connsiteY1" fmla="*/ 32135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2135 h 30032"/>
                <a:gd name="connsiteX6" fmla="*/ 6407 w 10010"/>
                <a:gd name="connsiteY6" fmla="*/ 385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541"/>
                  </a:moveTo>
                  <a:cubicBezTo>
                    <a:pt x="2904" y="38541"/>
                    <a:pt x="0" y="35638"/>
                    <a:pt x="0" y="3213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135"/>
                  </a:lnTo>
                  <a:cubicBezTo>
                    <a:pt x="12814" y="35638"/>
                    <a:pt x="9911" y="38541"/>
                    <a:pt x="6407" y="385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0D15A827-3BC4-4C63-9135-02CD22125504}"/>
                </a:ext>
              </a:extLst>
            </p:cNvPr>
            <p:cNvSpPr/>
            <p:nvPr/>
          </p:nvSpPr>
          <p:spPr>
            <a:xfrm>
              <a:off x="7685622" y="3808792"/>
              <a:ext cx="10011" cy="40043"/>
            </a:xfrm>
            <a:custGeom>
              <a:avLst/>
              <a:gdLst>
                <a:gd name="connsiteX0" fmla="*/ 6407 w 10010"/>
                <a:gd name="connsiteY0" fmla="*/ 46150 h 40042"/>
                <a:gd name="connsiteX1" fmla="*/ 0 w 10010"/>
                <a:gd name="connsiteY1" fmla="*/ 39743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39743 h 40042"/>
                <a:gd name="connsiteX6" fmla="*/ 6407 w 10010"/>
                <a:gd name="connsiteY6" fmla="*/ 461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6150"/>
                  </a:moveTo>
                  <a:cubicBezTo>
                    <a:pt x="2904" y="46150"/>
                    <a:pt x="0" y="43246"/>
                    <a:pt x="0" y="3974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9743"/>
                  </a:lnTo>
                  <a:cubicBezTo>
                    <a:pt x="12814" y="43246"/>
                    <a:pt x="10011" y="46150"/>
                    <a:pt x="6407" y="461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9CE50BE8-AD85-47F3-974C-C09EFA442614}"/>
                </a:ext>
              </a:extLst>
            </p:cNvPr>
            <p:cNvSpPr/>
            <p:nvPr/>
          </p:nvSpPr>
          <p:spPr>
            <a:xfrm>
              <a:off x="7847597" y="3865253"/>
              <a:ext cx="140150" cy="10011"/>
            </a:xfrm>
            <a:custGeom>
              <a:avLst/>
              <a:gdLst>
                <a:gd name="connsiteX0" fmla="*/ 134945 w 140150"/>
                <a:gd name="connsiteY0" fmla="*/ 12814 h 10010"/>
                <a:gd name="connsiteX1" fmla="*/ 6406 w 140150"/>
                <a:gd name="connsiteY1" fmla="*/ 12814 h 10010"/>
                <a:gd name="connsiteX2" fmla="*/ 0 w 140150"/>
                <a:gd name="connsiteY2" fmla="*/ 6407 h 10010"/>
                <a:gd name="connsiteX3" fmla="*/ 6406 w 140150"/>
                <a:gd name="connsiteY3" fmla="*/ 0 h 10010"/>
                <a:gd name="connsiteX4" fmla="*/ 134945 w 140150"/>
                <a:gd name="connsiteY4" fmla="*/ 0 h 10010"/>
                <a:gd name="connsiteX5" fmla="*/ 141352 w 140150"/>
                <a:gd name="connsiteY5" fmla="*/ 6407 h 10010"/>
                <a:gd name="connsiteX6" fmla="*/ 134945 w 140150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150" h="10010">
                  <a:moveTo>
                    <a:pt x="134945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134945" y="0"/>
                  </a:lnTo>
                  <a:cubicBezTo>
                    <a:pt x="138448" y="0"/>
                    <a:pt x="141352" y="2903"/>
                    <a:pt x="141352" y="6407"/>
                  </a:cubicBezTo>
                  <a:cubicBezTo>
                    <a:pt x="141352" y="9911"/>
                    <a:pt x="138448" y="12814"/>
                    <a:pt x="13494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C1F28574-2609-4E74-9C72-553381321C05}"/>
                </a:ext>
              </a:extLst>
            </p:cNvPr>
            <p:cNvSpPr/>
            <p:nvPr/>
          </p:nvSpPr>
          <p:spPr>
            <a:xfrm>
              <a:off x="7687425" y="3761842"/>
              <a:ext cx="190204" cy="10011"/>
            </a:xfrm>
            <a:custGeom>
              <a:avLst/>
              <a:gdLst>
                <a:gd name="connsiteX0" fmla="*/ 187101 w 190204"/>
                <a:gd name="connsiteY0" fmla="*/ 12814 h 10010"/>
                <a:gd name="connsiteX1" fmla="*/ 179292 w 190204"/>
                <a:gd name="connsiteY1" fmla="*/ 12814 h 10010"/>
                <a:gd name="connsiteX2" fmla="*/ 172885 w 190204"/>
                <a:gd name="connsiteY2" fmla="*/ 6407 h 10010"/>
                <a:gd name="connsiteX3" fmla="*/ 179292 w 190204"/>
                <a:gd name="connsiteY3" fmla="*/ 0 h 10010"/>
                <a:gd name="connsiteX4" fmla="*/ 187101 w 190204"/>
                <a:gd name="connsiteY4" fmla="*/ 0 h 10010"/>
                <a:gd name="connsiteX5" fmla="*/ 193507 w 190204"/>
                <a:gd name="connsiteY5" fmla="*/ 6407 h 10010"/>
                <a:gd name="connsiteX6" fmla="*/ 187101 w 190204"/>
                <a:gd name="connsiteY6" fmla="*/ 12814 h 10010"/>
                <a:gd name="connsiteX7" fmla="*/ 160172 w 190204"/>
                <a:gd name="connsiteY7" fmla="*/ 12814 h 10010"/>
                <a:gd name="connsiteX8" fmla="*/ 6406 w 190204"/>
                <a:gd name="connsiteY8" fmla="*/ 12814 h 10010"/>
                <a:gd name="connsiteX9" fmla="*/ 0 w 190204"/>
                <a:gd name="connsiteY9" fmla="*/ 6407 h 10010"/>
                <a:gd name="connsiteX10" fmla="*/ 6406 w 190204"/>
                <a:gd name="connsiteY10" fmla="*/ 0 h 10010"/>
                <a:gd name="connsiteX11" fmla="*/ 160172 w 190204"/>
                <a:gd name="connsiteY11" fmla="*/ 0 h 10010"/>
                <a:gd name="connsiteX12" fmla="*/ 166578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7101" y="12814"/>
                  </a:moveTo>
                  <a:lnTo>
                    <a:pt x="179292" y="12814"/>
                  </a:lnTo>
                  <a:cubicBezTo>
                    <a:pt x="175789" y="12814"/>
                    <a:pt x="172885" y="9911"/>
                    <a:pt x="172885" y="6407"/>
                  </a:cubicBezTo>
                  <a:cubicBezTo>
                    <a:pt x="172885" y="2903"/>
                    <a:pt x="175789" y="0"/>
                    <a:pt x="179292" y="0"/>
                  </a:cubicBezTo>
                  <a:lnTo>
                    <a:pt x="187101" y="0"/>
                  </a:lnTo>
                  <a:cubicBezTo>
                    <a:pt x="190604" y="0"/>
                    <a:pt x="193507" y="2903"/>
                    <a:pt x="193507" y="6407"/>
                  </a:cubicBezTo>
                  <a:cubicBezTo>
                    <a:pt x="193507" y="9911"/>
                    <a:pt x="190705" y="12814"/>
                    <a:pt x="187101" y="12814"/>
                  </a:cubicBezTo>
                  <a:close/>
                  <a:moveTo>
                    <a:pt x="160172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160172" y="0"/>
                  </a:lnTo>
                  <a:cubicBezTo>
                    <a:pt x="163675" y="0"/>
                    <a:pt x="166578" y="2903"/>
                    <a:pt x="166578" y="6407"/>
                  </a:cubicBezTo>
                  <a:cubicBezTo>
                    <a:pt x="166578" y="9911"/>
                    <a:pt x="163675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9" name="Group 2108">
            <a:extLst>
              <a:ext uri="{FF2B5EF4-FFF2-40B4-BE49-F238E27FC236}">
                <a16:creationId xmlns:a16="http://schemas.microsoft.com/office/drawing/2014/main" id="{DAFB28F8-7170-4981-AAE4-54F3BA5A34B0}"/>
              </a:ext>
            </a:extLst>
          </p:cNvPr>
          <p:cNvGrpSpPr/>
          <p:nvPr/>
        </p:nvGrpSpPr>
        <p:grpSpPr>
          <a:xfrm>
            <a:off x="8716029" y="3583050"/>
            <a:ext cx="620743" cy="653301"/>
            <a:chOff x="8716029" y="3583050"/>
            <a:chExt cx="620743" cy="653301"/>
          </a:xfrm>
          <a:solidFill>
            <a:srgbClr val="FFFFFF"/>
          </a:solidFill>
        </p:grpSpPr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D12CB869-3204-41BC-B4D0-7B5ADE1FB7F6}"/>
                </a:ext>
              </a:extLst>
            </p:cNvPr>
            <p:cNvSpPr/>
            <p:nvPr/>
          </p:nvSpPr>
          <p:spPr>
            <a:xfrm>
              <a:off x="8893119" y="3653926"/>
              <a:ext cx="190204" cy="10011"/>
            </a:xfrm>
            <a:custGeom>
              <a:avLst/>
              <a:gdLst>
                <a:gd name="connsiteX0" fmla="*/ 187101 w 190204"/>
                <a:gd name="connsiteY0" fmla="*/ 12814 h 10010"/>
                <a:gd name="connsiteX1" fmla="*/ 179292 w 190204"/>
                <a:gd name="connsiteY1" fmla="*/ 12814 h 10010"/>
                <a:gd name="connsiteX2" fmla="*/ 172885 w 190204"/>
                <a:gd name="connsiteY2" fmla="*/ 6407 h 10010"/>
                <a:gd name="connsiteX3" fmla="*/ 179292 w 190204"/>
                <a:gd name="connsiteY3" fmla="*/ 0 h 10010"/>
                <a:gd name="connsiteX4" fmla="*/ 187101 w 190204"/>
                <a:gd name="connsiteY4" fmla="*/ 0 h 10010"/>
                <a:gd name="connsiteX5" fmla="*/ 193507 w 190204"/>
                <a:gd name="connsiteY5" fmla="*/ 6407 h 10010"/>
                <a:gd name="connsiteX6" fmla="*/ 187101 w 190204"/>
                <a:gd name="connsiteY6" fmla="*/ 12814 h 10010"/>
                <a:gd name="connsiteX7" fmla="*/ 160172 w 190204"/>
                <a:gd name="connsiteY7" fmla="*/ 12814 h 10010"/>
                <a:gd name="connsiteX8" fmla="*/ 6406 w 190204"/>
                <a:gd name="connsiteY8" fmla="*/ 12814 h 10010"/>
                <a:gd name="connsiteX9" fmla="*/ 0 w 190204"/>
                <a:gd name="connsiteY9" fmla="*/ 6407 h 10010"/>
                <a:gd name="connsiteX10" fmla="*/ 6406 w 190204"/>
                <a:gd name="connsiteY10" fmla="*/ 0 h 10010"/>
                <a:gd name="connsiteX11" fmla="*/ 160172 w 190204"/>
                <a:gd name="connsiteY11" fmla="*/ 0 h 10010"/>
                <a:gd name="connsiteX12" fmla="*/ 166578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7101" y="12814"/>
                  </a:moveTo>
                  <a:lnTo>
                    <a:pt x="179292" y="12814"/>
                  </a:lnTo>
                  <a:cubicBezTo>
                    <a:pt x="175789" y="12814"/>
                    <a:pt x="172885" y="9911"/>
                    <a:pt x="172885" y="6407"/>
                  </a:cubicBezTo>
                  <a:cubicBezTo>
                    <a:pt x="172885" y="2903"/>
                    <a:pt x="175789" y="0"/>
                    <a:pt x="179292" y="0"/>
                  </a:cubicBezTo>
                  <a:lnTo>
                    <a:pt x="187101" y="0"/>
                  </a:lnTo>
                  <a:cubicBezTo>
                    <a:pt x="190604" y="0"/>
                    <a:pt x="193507" y="2903"/>
                    <a:pt x="193507" y="6407"/>
                  </a:cubicBezTo>
                  <a:cubicBezTo>
                    <a:pt x="193507" y="9911"/>
                    <a:pt x="190705" y="12814"/>
                    <a:pt x="187101" y="12814"/>
                  </a:cubicBezTo>
                  <a:close/>
                  <a:moveTo>
                    <a:pt x="160172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160172" y="0"/>
                  </a:lnTo>
                  <a:cubicBezTo>
                    <a:pt x="163675" y="0"/>
                    <a:pt x="166578" y="2903"/>
                    <a:pt x="166578" y="6407"/>
                  </a:cubicBezTo>
                  <a:cubicBezTo>
                    <a:pt x="166578" y="9911"/>
                    <a:pt x="163675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102CA326-B305-4C04-A29F-421A304D5F6D}"/>
                </a:ext>
              </a:extLst>
            </p:cNvPr>
            <p:cNvSpPr/>
            <p:nvPr/>
          </p:nvSpPr>
          <p:spPr>
            <a:xfrm>
              <a:off x="8847670" y="3706382"/>
              <a:ext cx="190204" cy="10011"/>
            </a:xfrm>
            <a:custGeom>
              <a:avLst/>
              <a:gdLst>
                <a:gd name="connsiteX0" fmla="*/ 187201 w 190204"/>
                <a:gd name="connsiteY0" fmla="*/ 12814 h 10010"/>
                <a:gd name="connsiteX1" fmla="*/ 179392 w 190204"/>
                <a:gd name="connsiteY1" fmla="*/ 12814 h 10010"/>
                <a:gd name="connsiteX2" fmla="*/ 172986 w 190204"/>
                <a:gd name="connsiteY2" fmla="*/ 6407 h 10010"/>
                <a:gd name="connsiteX3" fmla="*/ 179392 w 190204"/>
                <a:gd name="connsiteY3" fmla="*/ 0 h 10010"/>
                <a:gd name="connsiteX4" fmla="*/ 187201 w 190204"/>
                <a:gd name="connsiteY4" fmla="*/ 0 h 10010"/>
                <a:gd name="connsiteX5" fmla="*/ 193608 w 190204"/>
                <a:gd name="connsiteY5" fmla="*/ 6407 h 10010"/>
                <a:gd name="connsiteX6" fmla="*/ 187201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7201" y="12814"/>
                  </a:moveTo>
                  <a:lnTo>
                    <a:pt x="179392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2" y="0"/>
                  </a:cubicBezTo>
                  <a:lnTo>
                    <a:pt x="187201" y="0"/>
                  </a:lnTo>
                  <a:cubicBezTo>
                    <a:pt x="190705" y="0"/>
                    <a:pt x="193608" y="2903"/>
                    <a:pt x="193608" y="6407"/>
                  </a:cubicBezTo>
                  <a:cubicBezTo>
                    <a:pt x="193608" y="9911"/>
                    <a:pt x="190805" y="12814"/>
                    <a:pt x="187201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7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41FEE2D2-FDDF-4EA7-A7F6-1C6491970FC6}"/>
                </a:ext>
              </a:extLst>
            </p:cNvPr>
            <p:cNvSpPr/>
            <p:nvPr/>
          </p:nvSpPr>
          <p:spPr>
            <a:xfrm>
              <a:off x="8899126" y="3758838"/>
              <a:ext cx="190204" cy="10011"/>
            </a:xfrm>
            <a:custGeom>
              <a:avLst/>
              <a:gdLst>
                <a:gd name="connsiteX0" fmla="*/ 187201 w 190204"/>
                <a:gd name="connsiteY0" fmla="*/ 12814 h 10010"/>
                <a:gd name="connsiteX1" fmla="*/ 179392 w 190204"/>
                <a:gd name="connsiteY1" fmla="*/ 12814 h 10010"/>
                <a:gd name="connsiteX2" fmla="*/ 172985 w 190204"/>
                <a:gd name="connsiteY2" fmla="*/ 6407 h 10010"/>
                <a:gd name="connsiteX3" fmla="*/ 179392 w 190204"/>
                <a:gd name="connsiteY3" fmla="*/ 0 h 10010"/>
                <a:gd name="connsiteX4" fmla="*/ 187201 w 190204"/>
                <a:gd name="connsiteY4" fmla="*/ 0 h 10010"/>
                <a:gd name="connsiteX5" fmla="*/ 193608 w 190204"/>
                <a:gd name="connsiteY5" fmla="*/ 6407 h 10010"/>
                <a:gd name="connsiteX6" fmla="*/ 187201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7201" y="12814"/>
                  </a:moveTo>
                  <a:lnTo>
                    <a:pt x="179392" y="12814"/>
                  </a:lnTo>
                  <a:cubicBezTo>
                    <a:pt x="175889" y="12814"/>
                    <a:pt x="172985" y="9911"/>
                    <a:pt x="172985" y="6407"/>
                  </a:cubicBezTo>
                  <a:cubicBezTo>
                    <a:pt x="172985" y="2903"/>
                    <a:pt x="175889" y="0"/>
                    <a:pt x="179392" y="0"/>
                  </a:cubicBezTo>
                  <a:lnTo>
                    <a:pt x="187201" y="0"/>
                  </a:lnTo>
                  <a:cubicBezTo>
                    <a:pt x="190705" y="0"/>
                    <a:pt x="193608" y="2903"/>
                    <a:pt x="193608" y="6407"/>
                  </a:cubicBezTo>
                  <a:cubicBezTo>
                    <a:pt x="193608" y="9911"/>
                    <a:pt x="190705" y="12814"/>
                    <a:pt x="187201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5" y="0"/>
                    <a:pt x="166579" y="2903"/>
                    <a:pt x="166579" y="6407"/>
                  </a:cubicBezTo>
                  <a:cubicBezTo>
                    <a:pt x="166579" y="9911"/>
                    <a:pt x="163675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684A1F86-E686-46C7-B8DA-51172AE60CD6}"/>
                </a:ext>
              </a:extLst>
            </p:cNvPr>
            <p:cNvSpPr/>
            <p:nvPr/>
          </p:nvSpPr>
          <p:spPr>
            <a:xfrm>
              <a:off x="8993527" y="3583050"/>
              <a:ext cx="230247" cy="220236"/>
            </a:xfrm>
            <a:custGeom>
              <a:avLst/>
              <a:gdLst>
                <a:gd name="connsiteX0" fmla="*/ 232249 w 230247"/>
                <a:gd name="connsiteY0" fmla="*/ 222339 h 220236"/>
                <a:gd name="connsiteX1" fmla="*/ 225842 w 230247"/>
                <a:gd name="connsiteY1" fmla="*/ 216432 h 220236"/>
                <a:gd name="connsiteX2" fmla="*/ 6407 w 230247"/>
                <a:gd name="connsiteY2" fmla="*/ 12814 h 220236"/>
                <a:gd name="connsiteX3" fmla="*/ 0 w 230247"/>
                <a:gd name="connsiteY3" fmla="*/ 6407 h 220236"/>
                <a:gd name="connsiteX4" fmla="*/ 6407 w 230247"/>
                <a:gd name="connsiteY4" fmla="*/ 0 h 220236"/>
                <a:gd name="connsiteX5" fmla="*/ 238656 w 230247"/>
                <a:gd name="connsiteY5" fmla="*/ 215431 h 220236"/>
                <a:gd name="connsiteX6" fmla="*/ 232750 w 230247"/>
                <a:gd name="connsiteY6" fmla="*/ 222339 h 220236"/>
                <a:gd name="connsiteX7" fmla="*/ 232249 w 230247"/>
                <a:gd name="connsiteY7" fmla="*/ 222339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247" h="220236">
                  <a:moveTo>
                    <a:pt x="232249" y="222339"/>
                  </a:moveTo>
                  <a:cubicBezTo>
                    <a:pt x="228946" y="222339"/>
                    <a:pt x="226143" y="219736"/>
                    <a:pt x="225842" y="216432"/>
                  </a:cubicBezTo>
                  <a:cubicBezTo>
                    <a:pt x="217434" y="102310"/>
                    <a:pt x="121030" y="12814"/>
                    <a:pt x="6407" y="12814"/>
                  </a:cubicBez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cubicBezTo>
                    <a:pt x="127737" y="0"/>
                    <a:pt x="229747" y="94602"/>
                    <a:pt x="238656" y="215431"/>
                  </a:cubicBezTo>
                  <a:cubicBezTo>
                    <a:pt x="238957" y="218935"/>
                    <a:pt x="236253" y="222038"/>
                    <a:pt x="232750" y="222339"/>
                  </a:cubicBezTo>
                  <a:cubicBezTo>
                    <a:pt x="232549" y="222339"/>
                    <a:pt x="232350" y="222339"/>
                    <a:pt x="232249" y="22233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CCDA73B9-2AA0-4CA4-9B7D-AFF305B2B2C5}"/>
                </a:ext>
              </a:extLst>
            </p:cNvPr>
            <p:cNvSpPr/>
            <p:nvPr/>
          </p:nvSpPr>
          <p:spPr>
            <a:xfrm>
              <a:off x="8767561" y="3583050"/>
              <a:ext cx="230247" cy="220236"/>
            </a:xfrm>
            <a:custGeom>
              <a:avLst/>
              <a:gdLst>
                <a:gd name="connsiteX0" fmla="*/ 6430 w 230247"/>
                <a:gd name="connsiteY0" fmla="*/ 222339 h 220236"/>
                <a:gd name="connsiteX1" fmla="*/ 5929 w 230247"/>
                <a:gd name="connsiteY1" fmla="*/ 222339 h 220236"/>
                <a:gd name="connsiteX2" fmla="*/ 23 w 230247"/>
                <a:gd name="connsiteY2" fmla="*/ 215431 h 220236"/>
                <a:gd name="connsiteX3" fmla="*/ 232272 w 230247"/>
                <a:gd name="connsiteY3" fmla="*/ 0 h 220236"/>
                <a:gd name="connsiteX4" fmla="*/ 238679 w 230247"/>
                <a:gd name="connsiteY4" fmla="*/ 6407 h 220236"/>
                <a:gd name="connsiteX5" fmla="*/ 232272 w 230247"/>
                <a:gd name="connsiteY5" fmla="*/ 12814 h 220236"/>
                <a:gd name="connsiteX6" fmla="*/ 12737 w 230247"/>
                <a:gd name="connsiteY6" fmla="*/ 216432 h 220236"/>
                <a:gd name="connsiteX7" fmla="*/ 6430 w 230247"/>
                <a:gd name="connsiteY7" fmla="*/ 222339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247" h="220236">
                  <a:moveTo>
                    <a:pt x="6430" y="222339"/>
                  </a:moveTo>
                  <a:cubicBezTo>
                    <a:pt x="6229" y="222339"/>
                    <a:pt x="6129" y="222339"/>
                    <a:pt x="5929" y="222339"/>
                  </a:cubicBezTo>
                  <a:cubicBezTo>
                    <a:pt x="2425" y="222038"/>
                    <a:pt x="-277" y="219035"/>
                    <a:pt x="23" y="215431"/>
                  </a:cubicBezTo>
                  <a:cubicBezTo>
                    <a:pt x="8932" y="94602"/>
                    <a:pt x="110942" y="0"/>
                    <a:pt x="232272" y="0"/>
                  </a:cubicBezTo>
                  <a:cubicBezTo>
                    <a:pt x="235776" y="0"/>
                    <a:pt x="238679" y="2903"/>
                    <a:pt x="238679" y="6407"/>
                  </a:cubicBezTo>
                  <a:cubicBezTo>
                    <a:pt x="238679" y="9911"/>
                    <a:pt x="235776" y="12814"/>
                    <a:pt x="232272" y="12814"/>
                  </a:cubicBezTo>
                  <a:cubicBezTo>
                    <a:pt x="117649" y="12814"/>
                    <a:pt x="21145" y="102210"/>
                    <a:pt x="12737" y="216432"/>
                  </a:cubicBezTo>
                  <a:cubicBezTo>
                    <a:pt x="12536" y="219736"/>
                    <a:pt x="9734" y="222339"/>
                    <a:pt x="6430" y="22233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6BF46CDD-BB62-4A12-9DD5-523FFE45F740}"/>
                </a:ext>
              </a:extLst>
            </p:cNvPr>
            <p:cNvSpPr/>
            <p:nvPr/>
          </p:nvSpPr>
          <p:spPr>
            <a:xfrm>
              <a:off x="8735450" y="3792575"/>
              <a:ext cx="520559" cy="40043"/>
            </a:xfrm>
            <a:custGeom>
              <a:avLst/>
              <a:gdLst>
                <a:gd name="connsiteX0" fmla="*/ 522461 w 520558"/>
                <a:gd name="connsiteY0" fmla="*/ 46850 h 40042"/>
                <a:gd name="connsiteX1" fmla="*/ 6406 w 520558"/>
                <a:gd name="connsiteY1" fmla="*/ 46850 h 40042"/>
                <a:gd name="connsiteX2" fmla="*/ 0 w 520558"/>
                <a:gd name="connsiteY2" fmla="*/ 40443 h 40042"/>
                <a:gd name="connsiteX3" fmla="*/ 0 w 520558"/>
                <a:gd name="connsiteY3" fmla="*/ 6407 h 40042"/>
                <a:gd name="connsiteX4" fmla="*/ 6406 w 520558"/>
                <a:gd name="connsiteY4" fmla="*/ 0 h 40042"/>
                <a:gd name="connsiteX5" fmla="*/ 522461 w 520558"/>
                <a:gd name="connsiteY5" fmla="*/ 0 h 40042"/>
                <a:gd name="connsiteX6" fmla="*/ 528867 w 520558"/>
                <a:gd name="connsiteY6" fmla="*/ 6407 h 40042"/>
                <a:gd name="connsiteX7" fmla="*/ 528867 w 520558"/>
                <a:gd name="connsiteY7" fmla="*/ 40443 h 40042"/>
                <a:gd name="connsiteX8" fmla="*/ 522461 w 520558"/>
                <a:gd name="connsiteY8" fmla="*/ 46850 h 40042"/>
                <a:gd name="connsiteX9" fmla="*/ 12813 w 520558"/>
                <a:gd name="connsiteY9" fmla="*/ 34036 h 40042"/>
                <a:gd name="connsiteX10" fmla="*/ 516054 w 520558"/>
                <a:gd name="connsiteY10" fmla="*/ 34036 h 40042"/>
                <a:gd name="connsiteX11" fmla="*/ 516054 w 520558"/>
                <a:gd name="connsiteY11" fmla="*/ 12814 h 40042"/>
                <a:gd name="connsiteX12" fmla="*/ 12813 w 520558"/>
                <a:gd name="connsiteY12" fmla="*/ 12814 h 40042"/>
                <a:gd name="connsiteX13" fmla="*/ 12813 w 520558"/>
                <a:gd name="connsiteY13" fmla="*/ 34036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0558" h="40042">
                  <a:moveTo>
                    <a:pt x="522461" y="46850"/>
                  </a:moveTo>
                  <a:lnTo>
                    <a:pt x="6406" y="46850"/>
                  </a:lnTo>
                  <a:cubicBezTo>
                    <a:pt x="2903" y="46850"/>
                    <a:pt x="0" y="43947"/>
                    <a:pt x="0" y="4044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522461" y="0"/>
                  </a:lnTo>
                  <a:cubicBezTo>
                    <a:pt x="525964" y="0"/>
                    <a:pt x="528867" y="2903"/>
                    <a:pt x="528867" y="6407"/>
                  </a:cubicBezTo>
                  <a:lnTo>
                    <a:pt x="528867" y="40443"/>
                  </a:lnTo>
                  <a:cubicBezTo>
                    <a:pt x="528867" y="43947"/>
                    <a:pt x="526065" y="46850"/>
                    <a:pt x="522461" y="46850"/>
                  </a:cubicBezTo>
                  <a:close/>
                  <a:moveTo>
                    <a:pt x="12813" y="34036"/>
                  </a:moveTo>
                  <a:lnTo>
                    <a:pt x="516054" y="34036"/>
                  </a:lnTo>
                  <a:lnTo>
                    <a:pt x="516054" y="12814"/>
                  </a:lnTo>
                  <a:lnTo>
                    <a:pt x="12813" y="12814"/>
                  </a:lnTo>
                  <a:lnTo>
                    <a:pt x="12813" y="3403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24211236-B062-4367-AEE2-4ECA47A15A94}"/>
                </a:ext>
              </a:extLst>
            </p:cNvPr>
            <p:cNvSpPr/>
            <p:nvPr/>
          </p:nvSpPr>
          <p:spPr>
            <a:xfrm>
              <a:off x="8766984" y="3826511"/>
              <a:ext cx="460494" cy="380408"/>
            </a:xfrm>
            <a:custGeom>
              <a:avLst/>
              <a:gdLst>
                <a:gd name="connsiteX0" fmla="*/ 459393 w 460494"/>
                <a:gd name="connsiteY0" fmla="*/ 382511 h 380408"/>
                <a:gd name="connsiteX1" fmla="*/ 6407 w 460494"/>
                <a:gd name="connsiteY1" fmla="*/ 382511 h 380408"/>
                <a:gd name="connsiteX2" fmla="*/ 0 w 460494"/>
                <a:gd name="connsiteY2" fmla="*/ 376104 h 380408"/>
                <a:gd name="connsiteX3" fmla="*/ 0 w 460494"/>
                <a:gd name="connsiteY3" fmla="*/ 6407 h 380408"/>
                <a:gd name="connsiteX4" fmla="*/ 6407 w 460494"/>
                <a:gd name="connsiteY4" fmla="*/ 0 h 380408"/>
                <a:gd name="connsiteX5" fmla="*/ 459393 w 460494"/>
                <a:gd name="connsiteY5" fmla="*/ 0 h 380408"/>
                <a:gd name="connsiteX6" fmla="*/ 465800 w 460494"/>
                <a:gd name="connsiteY6" fmla="*/ 6407 h 380408"/>
                <a:gd name="connsiteX7" fmla="*/ 465800 w 460494"/>
                <a:gd name="connsiteY7" fmla="*/ 376104 h 380408"/>
                <a:gd name="connsiteX8" fmla="*/ 459393 w 460494"/>
                <a:gd name="connsiteY8" fmla="*/ 382511 h 380408"/>
                <a:gd name="connsiteX9" fmla="*/ 12814 w 460494"/>
                <a:gd name="connsiteY9" fmla="*/ 369697 h 380408"/>
                <a:gd name="connsiteX10" fmla="*/ 452986 w 460494"/>
                <a:gd name="connsiteY10" fmla="*/ 369697 h 380408"/>
                <a:gd name="connsiteX11" fmla="*/ 452986 w 460494"/>
                <a:gd name="connsiteY11" fmla="*/ 12914 h 380408"/>
                <a:gd name="connsiteX12" fmla="*/ 12814 w 460494"/>
                <a:gd name="connsiteY12" fmla="*/ 12914 h 380408"/>
                <a:gd name="connsiteX13" fmla="*/ 12814 w 460494"/>
                <a:gd name="connsiteY13" fmla="*/ 369697 h 38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60494" h="380408">
                  <a:moveTo>
                    <a:pt x="459393" y="382511"/>
                  </a:moveTo>
                  <a:lnTo>
                    <a:pt x="6407" y="382511"/>
                  </a:lnTo>
                  <a:cubicBezTo>
                    <a:pt x="2904" y="382511"/>
                    <a:pt x="0" y="379608"/>
                    <a:pt x="0" y="37610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59393" y="0"/>
                  </a:lnTo>
                  <a:cubicBezTo>
                    <a:pt x="462897" y="0"/>
                    <a:pt x="465800" y="2903"/>
                    <a:pt x="465800" y="6407"/>
                  </a:cubicBezTo>
                  <a:lnTo>
                    <a:pt x="465800" y="376104"/>
                  </a:lnTo>
                  <a:cubicBezTo>
                    <a:pt x="465800" y="379708"/>
                    <a:pt x="462997" y="382511"/>
                    <a:pt x="459393" y="382511"/>
                  </a:cubicBezTo>
                  <a:close/>
                  <a:moveTo>
                    <a:pt x="12814" y="369697"/>
                  </a:moveTo>
                  <a:lnTo>
                    <a:pt x="452986" y="369697"/>
                  </a:lnTo>
                  <a:lnTo>
                    <a:pt x="452986" y="12914"/>
                  </a:lnTo>
                  <a:lnTo>
                    <a:pt x="12814" y="12914"/>
                  </a:lnTo>
                  <a:lnTo>
                    <a:pt x="12814" y="36969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F53E2234-1112-4540-80D3-2A0BD10E51E2}"/>
                </a:ext>
              </a:extLst>
            </p:cNvPr>
            <p:cNvSpPr/>
            <p:nvPr/>
          </p:nvSpPr>
          <p:spPr>
            <a:xfrm>
              <a:off x="8822143" y="3867755"/>
              <a:ext cx="50054" cy="280301"/>
            </a:xfrm>
            <a:custGeom>
              <a:avLst/>
              <a:gdLst>
                <a:gd name="connsiteX0" fmla="*/ 51755 w 50053"/>
                <a:gd name="connsiteY0" fmla="*/ 282303 h 280300"/>
                <a:gd name="connsiteX1" fmla="*/ 6407 w 50053"/>
                <a:gd name="connsiteY1" fmla="*/ 282303 h 280300"/>
                <a:gd name="connsiteX2" fmla="*/ 0 w 50053"/>
                <a:gd name="connsiteY2" fmla="*/ 275896 h 280300"/>
                <a:gd name="connsiteX3" fmla="*/ 0 w 50053"/>
                <a:gd name="connsiteY3" fmla="*/ 6407 h 280300"/>
                <a:gd name="connsiteX4" fmla="*/ 6407 w 50053"/>
                <a:gd name="connsiteY4" fmla="*/ 0 h 280300"/>
                <a:gd name="connsiteX5" fmla="*/ 51755 w 50053"/>
                <a:gd name="connsiteY5" fmla="*/ 0 h 280300"/>
                <a:gd name="connsiteX6" fmla="*/ 58162 w 50053"/>
                <a:gd name="connsiteY6" fmla="*/ 6407 h 280300"/>
                <a:gd name="connsiteX7" fmla="*/ 58162 w 50053"/>
                <a:gd name="connsiteY7" fmla="*/ 275896 h 280300"/>
                <a:gd name="connsiteX8" fmla="*/ 51755 w 50053"/>
                <a:gd name="connsiteY8" fmla="*/ 282303 h 280300"/>
                <a:gd name="connsiteX9" fmla="*/ 12714 w 50053"/>
                <a:gd name="connsiteY9" fmla="*/ 269489 h 280300"/>
                <a:gd name="connsiteX10" fmla="*/ 45249 w 50053"/>
                <a:gd name="connsiteY10" fmla="*/ 269489 h 280300"/>
                <a:gd name="connsiteX11" fmla="*/ 45249 w 50053"/>
                <a:gd name="connsiteY11" fmla="*/ 12714 h 280300"/>
                <a:gd name="connsiteX12" fmla="*/ 12714 w 50053"/>
                <a:gd name="connsiteY12" fmla="*/ 12714 h 280300"/>
                <a:gd name="connsiteX13" fmla="*/ 12714 w 50053"/>
                <a:gd name="connsiteY13" fmla="*/ 269489 h 28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80300">
                  <a:moveTo>
                    <a:pt x="51755" y="282303"/>
                  </a:moveTo>
                  <a:lnTo>
                    <a:pt x="6407" y="282303"/>
                  </a:lnTo>
                  <a:cubicBezTo>
                    <a:pt x="2903" y="282303"/>
                    <a:pt x="0" y="279400"/>
                    <a:pt x="0" y="27589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1755" y="0"/>
                  </a:lnTo>
                  <a:cubicBezTo>
                    <a:pt x="55260" y="0"/>
                    <a:pt x="58162" y="2903"/>
                    <a:pt x="58162" y="6407"/>
                  </a:cubicBezTo>
                  <a:lnTo>
                    <a:pt x="58162" y="275896"/>
                  </a:lnTo>
                  <a:cubicBezTo>
                    <a:pt x="58162" y="279400"/>
                    <a:pt x="55260" y="282303"/>
                    <a:pt x="51755" y="282303"/>
                  </a:cubicBezTo>
                  <a:close/>
                  <a:moveTo>
                    <a:pt x="12714" y="269489"/>
                  </a:moveTo>
                  <a:lnTo>
                    <a:pt x="45249" y="269489"/>
                  </a:lnTo>
                  <a:lnTo>
                    <a:pt x="45249" y="12714"/>
                  </a:lnTo>
                  <a:lnTo>
                    <a:pt x="12714" y="12714"/>
                  </a:lnTo>
                  <a:lnTo>
                    <a:pt x="12714" y="26948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A5231E7B-DFA3-4B09-A0CB-E4F651176B4C}"/>
                </a:ext>
              </a:extLst>
            </p:cNvPr>
            <p:cNvSpPr/>
            <p:nvPr/>
          </p:nvSpPr>
          <p:spPr>
            <a:xfrm>
              <a:off x="8896422" y="3894584"/>
              <a:ext cx="50054" cy="220236"/>
            </a:xfrm>
            <a:custGeom>
              <a:avLst/>
              <a:gdLst>
                <a:gd name="connsiteX0" fmla="*/ 51756 w 50053"/>
                <a:gd name="connsiteY0" fmla="*/ 228445 h 220236"/>
                <a:gd name="connsiteX1" fmla="*/ 6407 w 50053"/>
                <a:gd name="connsiteY1" fmla="*/ 228445 h 220236"/>
                <a:gd name="connsiteX2" fmla="*/ 0 w 50053"/>
                <a:gd name="connsiteY2" fmla="*/ 222038 h 220236"/>
                <a:gd name="connsiteX3" fmla="*/ 0 w 50053"/>
                <a:gd name="connsiteY3" fmla="*/ 6407 h 220236"/>
                <a:gd name="connsiteX4" fmla="*/ 6407 w 50053"/>
                <a:gd name="connsiteY4" fmla="*/ 0 h 220236"/>
                <a:gd name="connsiteX5" fmla="*/ 51756 w 50053"/>
                <a:gd name="connsiteY5" fmla="*/ 0 h 220236"/>
                <a:gd name="connsiteX6" fmla="*/ 58162 w 50053"/>
                <a:gd name="connsiteY6" fmla="*/ 6407 h 220236"/>
                <a:gd name="connsiteX7" fmla="*/ 58162 w 50053"/>
                <a:gd name="connsiteY7" fmla="*/ 222038 h 220236"/>
                <a:gd name="connsiteX8" fmla="*/ 51756 w 50053"/>
                <a:gd name="connsiteY8" fmla="*/ 228445 h 220236"/>
                <a:gd name="connsiteX9" fmla="*/ 12814 w 50053"/>
                <a:gd name="connsiteY9" fmla="*/ 215631 h 220236"/>
                <a:gd name="connsiteX10" fmla="*/ 45349 w 50053"/>
                <a:gd name="connsiteY10" fmla="*/ 215631 h 220236"/>
                <a:gd name="connsiteX11" fmla="*/ 45349 w 50053"/>
                <a:gd name="connsiteY11" fmla="*/ 12814 h 220236"/>
                <a:gd name="connsiteX12" fmla="*/ 12814 w 50053"/>
                <a:gd name="connsiteY12" fmla="*/ 12814 h 220236"/>
                <a:gd name="connsiteX13" fmla="*/ 12814 w 50053"/>
                <a:gd name="connsiteY13" fmla="*/ 215631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20236">
                  <a:moveTo>
                    <a:pt x="51756" y="228445"/>
                  </a:moveTo>
                  <a:lnTo>
                    <a:pt x="6407" y="228445"/>
                  </a:lnTo>
                  <a:cubicBezTo>
                    <a:pt x="2904" y="228445"/>
                    <a:pt x="0" y="225542"/>
                    <a:pt x="0" y="222038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51756" y="0"/>
                  </a:lnTo>
                  <a:cubicBezTo>
                    <a:pt x="55260" y="0"/>
                    <a:pt x="58162" y="2903"/>
                    <a:pt x="58162" y="6407"/>
                  </a:cubicBezTo>
                  <a:lnTo>
                    <a:pt x="58162" y="222038"/>
                  </a:lnTo>
                  <a:cubicBezTo>
                    <a:pt x="58162" y="225642"/>
                    <a:pt x="55360" y="228445"/>
                    <a:pt x="51756" y="228445"/>
                  </a:cubicBezTo>
                  <a:close/>
                  <a:moveTo>
                    <a:pt x="12814" y="215631"/>
                  </a:moveTo>
                  <a:lnTo>
                    <a:pt x="45349" y="215631"/>
                  </a:lnTo>
                  <a:lnTo>
                    <a:pt x="45349" y="12814"/>
                  </a:lnTo>
                  <a:lnTo>
                    <a:pt x="12814" y="12814"/>
                  </a:lnTo>
                  <a:lnTo>
                    <a:pt x="12814" y="21563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E44867FC-0254-4D78-8CF6-6204CC48A863}"/>
                </a:ext>
              </a:extLst>
            </p:cNvPr>
            <p:cNvSpPr/>
            <p:nvPr/>
          </p:nvSpPr>
          <p:spPr>
            <a:xfrm>
              <a:off x="8970802" y="3867755"/>
              <a:ext cx="50054" cy="280301"/>
            </a:xfrm>
            <a:custGeom>
              <a:avLst/>
              <a:gdLst>
                <a:gd name="connsiteX0" fmla="*/ 51756 w 50053"/>
                <a:gd name="connsiteY0" fmla="*/ 282303 h 280300"/>
                <a:gd name="connsiteX1" fmla="*/ 6407 w 50053"/>
                <a:gd name="connsiteY1" fmla="*/ 282303 h 280300"/>
                <a:gd name="connsiteX2" fmla="*/ 0 w 50053"/>
                <a:gd name="connsiteY2" fmla="*/ 275896 h 280300"/>
                <a:gd name="connsiteX3" fmla="*/ 0 w 50053"/>
                <a:gd name="connsiteY3" fmla="*/ 6407 h 280300"/>
                <a:gd name="connsiteX4" fmla="*/ 6407 w 50053"/>
                <a:gd name="connsiteY4" fmla="*/ 0 h 280300"/>
                <a:gd name="connsiteX5" fmla="*/ 51756 w 50053"/>
                <a:gd name="connsiteY5" fmla="*/ 0 h 280300"/>
                <a:gd name="connsiteX6" fmla="*/ 58162 w 50053"/>
                <a:gd name="connsiteY6" fmla="*/ 6407 h 280300"/>
                <a:gd name="connsiteX7" fmla="*/ 58162 w 50053"/>
                <a:gd name="connsiteY7" fmla="*/ 275896 h 280300"/>
                <a:gd name="connsiteX8" fmla="*/ 51756 w 50053"/>
                <a:gd name="connsiteY8" fmla="*/ 282303 h 280300"/>
                <a:gd name="connsiteX9" fmla="*/ 12814 w 50053"/>
                <a:gd name="connsiteY9" fmla="*/ 269489 h 280300"/>
                <a:gd name="connsiteX10" fmla="*/ 45349 w 50053"/>
                <a:gd name="connsiteY10" fmla="*/ 269489 h 280300"/>
                <a:gd name="connsiteX11" fmla="*/ 45349 w 50053"/>
                <a:gd name="connsiteY11" fmla="*/ 12714 h 280300"/>
                <a:gd name="connsiteX12" fmla="*/ 12814 w 50053"/>
                <a:gd name="connsiteY12" fmla="*/ 12714 h 280300"/>
                <a:gd name="connsiteX13" fmla="*/ 12814 w 50053"/>
                <a:gd name="connsiteY13" fmla="*/ 269489 h 28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80300">
                  <a:moveTo>
                    <a:pt x="51756" y="282303"/>
                  </a:moveTo>
                  <a:lnTo>
                    <a:pt x="6407" y="282303"/>
                  </a:lnTo>
                  <a:cubicBezTo>
                    <a:pt x="2904" y="282303"/>
                    <a:pt x="0" y="279400"/>
                    <a:pt x="0" y="27589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51756" y="0"/>
                  </a:lnTo>
                  <a:cubicBezTo>
                    <a:pt x="55260" y="0"/>
                    <a:pt x="58162" y="2903"/>
                    <a:pt x="58162" y="6407"/>
                  </a:cubicBezTo>
                  <a:lnTo>
                    <a:pt x="58162" y="275896"/>
                  </a:lnTo>
                  <a:cubicBezTo>
                    <a:pt x="58162" y="279400"/>
                    <a:pt x="55360" y="282303"/>
                    <a:pt x="51756" y="282303"/>
                  </a:cubicBezTo>
                  <a:close/>
                  <a:moveTo>
                    <a:pt x="12814" y="269489"/>
                  </a:moveTo>
                  <a:lnTo>
                    <a:pt x="45349" y="269489"/>
                  </a:lnTo>
                  <a:lnTo>
                    <a:pt x="45349" y="12714"/>
                  </a:lnTo>
                  <a:lnTo>
                    <a:pt x="12814" y="12714"/>
                  </a:lnTo>
                  <a:lnTo>
                    <a:pt x="12814" y="26948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AF492C0C-A311-4878-8104-7474D3776549}"/>
                </a:ext>
              </a:extLst>
            </p:cNvPr>
            <p:cNvSpPr/>
            <p:nvPr/>
          </p:nvSpPr>
          <p:spPr>
            <a:xfrm>
              <a:off x="9045183" y="3894584"/>
              <a:ext cx="50054" cy="220236"/>
            </a:xfrm>
            <a:custGeom>
              <a:avLst/>
              <a:gdLst>
                <a:gd name="connsiteX0" fmla="*/ 51755 w 50053"/>
                <a:gd name="connsiteY0" fmla="*/ 228445 h 220236"/>
                <a:gd name="connsiteX1" fmla="*/ 6406 w 50053"/>
                <a:gd name="connsiteY1" fmla="*/ 228445 h 220236"/>
                <a:gd name="connsiteX2" fmla="*/ 0 w 50053"/>
                <a:gd name="connsiteY2" fmla="*/ 222038 h 220236"/>
                <a:gd name="connsiteX3" fmla="*/ 0 w 50053"/>
                <a:gd name="connsiteY3" fmla="*/ 6407 h 220236"/>
                <a:gd name="connsiteX4" fmla="*/ 6406 w 50053"/>
                <a:gd name="connsiteY4" fmla="*/ 0 h 220236"/>
                <a:gd name="connsiteX5" fmla="*/ 51755 w 50053"/>
                <a:gd name="connsiteY5" fmla="*/ 0 h 220236"/>
                <a:gd name="connsiteX6" fmla="*/ 58162 w 50053"/>
                <a:gd name="connsiteY6" fmla="*/ 6407 h 220236"/>
                <a:gd name="connsiteX7" fmla="*/ 58162 w 50053"/>
                <a:gd name="connsiteY7" fmla="*/ 222038 h 220236"/>
                <a:gd name="connsiteX8" fmla="*/ 51755 w 50053"/>
                <a:gd name="connsiteY8" fmla="*/ 228445 h 220236"/>
                <a:gd name="connsiteX9" fmla="*/ 12813 w 50053"/>
                <a:gd name="connsiteY9" fmla="*/ 215631 h 220236"/>
                <a:gd name="connsiteX10" fmla="*/ 45348 w 50053"/>
                <a:gd name="connsiteY10" fmla="*/ 215631 h 220236"/>
                <a:gd name="connsiteX11" fmla="*/ 45348 w 50053"/>
                <a:gd name="connsiteY11" fmla="*/ 12814 h 220236"/>
                <a:gd name="connsiteX12" fmla="*/ 12813 w 50053"/>
                <a:gd name="connsiteY12" fmla="*/ 12814 h 220236"/>
                <a:gd name="connsiteX13" fmla="*/ 12813 w 50053"/>
                <a:gd name="connsiteY13" fmla="*/ 215631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20236">
                  <a:moveTo>
                    <a:pt x="51755" y="228445"/>
                  </a:moveTo>
                  <a:lnTo>
                    <a:pt x="6406" y="228445"/>
                  </a:lnTo>
                  <a:cubicBezTo>
                    <a:pt x="2903" y="228445"/>
                    <a:pt x="0" y="225542"/>
                    <a:pt x="0" y="22203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51755" y="0"/>
                  </a:lnTo>
                  <a:cubicBezTo>
                    <a:pt x="55259" y="0"/>
                    <a:pt x="58162" y="2903"/>
                    <a:pt x="58162" y="6407"/>
                  </a:cubicBezTo>
                  <a:lnTo>
                    <a:pt x="58162" y="222038"/>
                  </a:lnTo>
                  <a:cubicBezTo>
                    <a:pt x="58162" y="225642"/>
                    <a:pt x="55259" y="228445"/>
                    <a:pt x="51755" y="228445"/>
                  </a:cubicBezTo>
                  <a:close/>
                  <a:moveTo>
                    <a:pt x="12813" y="215631"/>
                  </a:moveTo>
                  <a:lnTo>
                    <a:pt x="45348" y="215631"/>
                  </a:lnTo>
                  <a:lnTo>
                    <a:pt x="45348" y="12814"/>
                  </a:lnTo>
                  <a:lnTo>
                    <a:pt x="12813" y="12814"/>
                  </a:lnTo>
                  <a:lnTo>
                    <a:pt x="12813" y="21563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EA1E181D-66F6-4796-A6A4-B86CC7E4A851}"/>
                </a:ext>
              </a:extLst>
            </p:cNvPr>
            <p:cNvSpPr/>
            <p:nvPr/>
          </p:nvSpPr>
          <p:spPr>
            <a:xfrm>
              <a:off x="9119562" y="3867755"/>
              <a:ext cx="50054" cy="280301"/>
            </a:xfrm>
            <a:custGeom>
              <a:avLst/>
              <a:gdLst>
                <a:gd name="connsiteX0" fmla="*/ 51755 w 50053"/>
                <a:gd name="connsiteY0" fmla="*/ 282303 h 280300"/>
                <a:gd name="connsiteX1" fmla="*/ 6406 w 50053"/>
                <a:gd name="connsiteY1" fmla="*/ 282303 h 280300"/>
                <a:gd name="connsiteX2" fmla="*/ 0 w 50053"/>
                <a:gd name="connsiteY2" fmla="*/ 275896 h 280300"/>
                <a:gd name="connsiteX3" fmla="*/ 0 w 50053"/>
                <a:gd name="connsiteY3" fmla="*/ 6407 h 280300"/>
                <a:gd name="connsiteX4" fmla="*/ 6406 w 50053"/>
                <a:gd name="connsiteY4" fmla="*/ 0 h 280300"/>
                <a:gd name="connsiteX5" fmla="*/ 51755 w 50053"/>
                <a:gd name="connsiteY5" fmla="*/ 0 h 280300"/>
                <a:gd name="connsiteX6" fmla="*/ 58162 w 50053"/>
                <a:gd name="connsiteY6" fmla="*/ 6407 h 280300"/>
                <a:gd name="connsiteX7" fmla="*/ 58162 w 50053"/>
                <a:gd name="connsiteY7" fmla="*/ 275896 h 280300"/>
                <a:gd name="connsiteX8" fmla="*/ 51755 w 50053"/>
                <a:gd name="connsiteY8" fmla="*/ 282303 h 280300"/>
                <a:gd name="connsiteX9" fmla="*/ 12813 w 50053"/>
                <a:gd name="connsiteY9" fmla="*/ 269489 h 280300"/>
                <a:gd name="connsiteX10" fmla="*/ 45348 w 50053"/>
                <a:gd name="connsiteY10" fmla="*/ 269489 h 280300"/>
                <a:gd name="connsiteX11" fmla="*/ 45348 w 50053"/>
                <a:gd name="connsiteY11" fmla="*/ 12714 h 280300"/>
                <a:gd name="connsiteX12" fmla="*/ 12813 w 50053"/>
                <a:gd name="connsiteY12" fmla="*/ 12714 h 280300"/>
                <a:gd name="connsiteX13" fmla="*/ 12813 w 50053"/>
                <a:gd name="connsiteY13" fmla="*/ 269489 h 28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280300">
                  <a:moveTo>
                    <a:pt x="51755" y="282303"/>
                  </a:moveTo>
                  <a:lnTo>
                    <a:pt x="6406" y="282303"/>
                  </a:lnTo>
                  <a:cubicBezTo>
                    <a:pt x="2903" y="282303"/>
                    <a:pt x="0" y="279400"/>
                    <a:pt x="0" y="27589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51755" y="0"/>
                  </a:lnTo>
                  <a:cubicBezTo>
                    <a:pt x="55259" y="0"/>
                    <a:pt x="58162" y="2903"/>
                    <a:pt x="58162" y="6407"/>
                  </a:cubicBezTo>
                  <a:lnTo>
                    <a:pt x="58162" y="275896"/>
                  </a:lnTo>
                  <a:cubicBezTo>
                    <a:pt x="58162" y="279400"/>
                    <a:pt x="55259" y="282303"/>
                    <a:pt x="51755" y="282303"/>
                  </a:cubicBezTo>
                  <a:close/>
                  <a:moveTo>
                    <a:pt x="12813" y="269489"/>
                  </a:moveTo>
                  <a:lnTo>
                    <a:pt x="45348" y="269489"/>
                  </a:lnTo>
                  <a:lnTo>
                    <a:pt x="45348" y="12714"/>
                  </a:lnTo>
                  <a:lnTo>
                    <a:pt x="12813" y="12714"/>
                  </a:lnTo>
                  <a:lnTo>
                    <a:pt x="12813" y="26948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6093E67-67A4-4A46-B614-F2463868FE7A}"/>
                </a:ext>
              </a:extLst>
            </p:cNvPr>
            <p:cNvSpPr/>
            <p:nvPr/>
          </p:nvSpPr>
          <p:spPr>
            <a:xfrm>
              <a:off x="8716129" y="4196308"/>
              <a:ext cx="560602" cy="40043"/>
            </a:xfrm>
            <a:custGeom>
              <a:avLst/>
              <a:gdLst>
                <a:gd name="connsiteX0" fmla="*/ 562004 w 560601"/>
                <a:gd name="connsiteY0" fmla="*/ 46450 h 40042"/>
                <a:gd name="connsiteX1" fmla="*/ 6407 w 560601"/>
                <a:gd name="connsiteY1" fmla="*/ 46450 h 40042"/>
                <a:gd name="connsiteX2" fmla="*/ 0 w 560601"/>
                <a:gd name="connsiteY2" fmla="*/ 40043 h 40042"/>
                <a:gd name="connsiteX3" fmla="*/ 0 w 560601"/>
                <a:gd name="connsiteY3" fmla="*/ 6407 h 40042"/>
                <a:gd name="connsiteX4" fmla="*/ 6407 w 560601"/>
                <a:gd name="connsiteY4" fmla="*/ 0 h 40042"/>
                <a:gd name="connsiteX5" fmla="*/ 562004 w 560601"/>
                <a:gd name="connsiteY5" fmla="*/ 0 h 40042"/>
                <a:gd name="connsiteX6" fmla="*/ 568411 w 560601"/>
                <a:gd name="connsiteY6" fmla="*/ 6407 h 40042"/>
                <a:gd name="connsiteX7" fmla="*/ 568411 w 560601"/>
                <a:gd name="connsiteY7" fmla="*/ 40043 h 40042"/>
                <a:gd name="connsiteX8" fmla="*/ 562004 w 560601"/>
                <a:gd name="connsiteY8" fmla="*/ 46450 h 40042"/>
                <a:gd name="connsiteX9" fmla="*/ 12814 w 560601"/>
                <a:gd name="connsiteY9" fmla="*/ 33536 h 40042"/>
                <a:gd name="connsiteX10" fmla="*/ 555597 w 560601"/>
                <a:gd name="connsiteY10" fmla="*/ 33536 h 40042"/>
                <a:gd name="connsiteX11" fmla="*/ 555597 w 560601"/>
                <a:gd name="connsiteY11" fmla="*/ 12714 h 40042"/>
                <a:gd name="connsiteX12" fmla="*/ 12814 w 560601"/>
                <a:gd name="connsiteY12" fmla="*/ 12714 h 40042"/>
                <a:gd name="connsiteX13" fmla="*/ 12814 w 560601"/>
                <a:gd name="connsiteY13" fmla="*/ 33536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601" h="40042">
                  <a:moveTo>
                    <a:pt x="562004" y="46450"/>
                  </a:moveTo>
                  <a:lnTo>
                    <a:pt x="6407" y="46450"/>
                  </a:lnTo>
                  <a:cubicBezTo>
                    <a:pt x="2904" y="46450"/>
                    <a:pt x="0" y="43547"/>
                    <a:pt x="0" y="4004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562004" y="0"/>
                  </a:lnTo>
                  <a:cubicBezTo>
                    <a:pt x="565508" y="0"/>
                    <a:pt x="568411" y="2903"/>
                    <a:pt x="568411" y="6407"/>
                  </a:cubicBezTo>
                  <a:lnTo>
                    <a:pt x="568411" y="40043"/>
                  </a:lnTo>
                  <a:cubicBezTo>
                    <a:pt x="568411" y="43547"/>
                    <a:pt x="565508" y="46450"/>
                    <a:pt x="562004" y="46450"/>
                  </a:cubicBezTo>
                  <a:close/>
                  <a:moveTo>
                    <a:pt x="12814" y="33536"/>
                  </a:moveTo>
                  <a:lnTo>
                    <a:pt x="555597" y="33536"/>
                  </a:lnTo>
                  <a:lnTo>
                    <a:pt x="555597" y="12714"/>
                  </a:lnTo>
                  <a:lnTo>
                    <a:pt x="12814" y="12714"/>
                  </a:lnTo>
                  <a:lnTo>
                    <a:pt x="12814" y="3353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55294818-0D66-4906-B2DE-DD19E0C61D79}"/>
                </a:ext>
              </a:extLst>
            </p:cNvPr>
            <p:cNvSpPr/>
            <p:nvPr/>
          </p:nvSpPr>
          <p:spPr>
            <a:xfrm>
              <a:off x="9221346" y="3649746"/>
              <a:ext cx="30032" cy="90097"/>
            </a:xfrm>
            <a:custGeom>
              <a:avLst/>
              <a:gdLst>
                <a:gd name="connsiteX0" fmla="*/ 23650 w 30032"/>
                <a:gd name="connsiteY0" fmla="*/ 96479 h 90096"/>
                <a:gd name="connsiteX1" fmla="*/ 19145 w 30032"/>
                <a:gd name="connsiteY1" fmla="*/ 94576 h 90096"/>
                <a:gd name="connsiteX2" fmla="*/ 19145 w 30032"/>
                <a:gd name="connsiteY2" fmla="*/ 1877 h 90096"/>
                <a:gd name="connsiteX3" fmla="*/ 28256 w 30032"/>
                <a:gd name="connsiteY3" fmla="*/ 1877 h 90096"/>
                <a:gd name="connsiteX4" fmla="*/ 28256 w 30032"/>
                <a:gd name="connsiteY4" fmla="*/ 10987 h 90096"/>
                <a:gd name="connsiteX5" fmla="*/ 12839 w 30032"/>
                <a:gd name="connsiteY5" fmla="*/ 48227 h 90096"/>
                <a:gd name="connsiteX6" fmla="*/ 28256 w 30032"/>
                <a:gd name="connsiteY6" fmla="*/ 85467 h 90096"/>
                <a:gd name="connsiteX7" fmla="*/ 28256 w 30032"/>
                <a:gd name="connsiteY7" fmla="*/ 94576 h 90096"/>
                <a:gd name="connsiteX8" fmla="*/ 23650 w 30032"/>
                <a:gd name="connsiteY8" fmla="*/ 96479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032" h="90096">
                  <a:moveTo>
                    <a:pt x="23650" y="96479"/>
                  </a:moveTo>
                  <a:cubicBezTo>
                    <a:pt x="22049" y="96479"/>
                    <a:pt x="20347" y="95878"/>
                    <a:pt x="19145" y="94576"/>
                  </a:cubicBezTo>
                  <a:cubicBezTo>
                    <a:pt x="-6382" y="69049"/>
                    <a:pt x="-6382" y="27404"/>
                    <a:pt x="19145" y="1877"/>
                  </a:cubicBezTo>
                  <a:cubicBezTo>
                    <a:pt x="21648" y="-626"/>
                    <a:pt x="25753" y="-626"/>
                    <a:pt x="28256" y="1877"/>
                  </a:cubicBezTo>
                  <a:cubicBezTo>
                    <a:pt x="30758" y="4380"/>
                    <a:pt x="30758" y="8484"/>
                    <a:pt x="28256" y="10987"/>
                  </a:cubicBezTo>
                  <a:cubicBezTo>
                    <a:pt x="18345" y="20897"/>
                    <a:pt x="12839" y="34212"/>
                    <a:pt x="12839" y="48227"/>
                  </a:cubicBezTo>
                  <a:cubicBezTo>
                    <a:pt x="12839" y="62342"/>
                    <a:pt x="18345" y="75556"/>
                    <a:pt x="28256" y="85467"/>
                  </a:cubicBezTo>
                  <a:cubicBezTo>
                    <a:pt x="30758" y="87969"/>
                    <a:pt x="30758" y="92074"/>
                    <a:pt x="28256" y="94576"/>
                  </a:cubicBezTo>
                  <a:cubicBezTo>
                    <a:pt x="26954" y="95778"/>
                    <a:pt x="25252" y="96479"/>
                    <a:pt x="23650" y="9647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6F989169-410C-4DE7-B6ED-A00DD3AE2225}"/>
                </a:ext>
              </a:extLst>
            </p:cNvPr>
            <p:cNvSpPr/>
            <p:nvPr/>
          </p:nvSpPr>
          <p:spPr>
            <a:xfrm>
              <a:off x="9238515" y="3733336"/>
              <a:ext cx="90097" cy="30032"/>
            </a:xfrm>
            <a:custGeom>
              <a:avLst/>
              <a:gdLst>
                <a:gd name="connsiteX0" fmla="*/ 48226 w 90096"/>
                <a:gd name="connsiteY0" fmla="*/ 30107 h 30032"/>
                <a:gd name="connsiteX1" fmla="*/ 1877 w 90096"/>
                <a:gd name="connsiteY1" fmla="*/ 10987 h 30032"/>
                <a:gd name="connsiteX2" fmla="*/ 1877 w 90096"/>
                <a:gd name="connsiteY2" fmla="*/ 1877 h 30032"/>
                <a:gd name="connsiteX3" fmla="*/ 10987 w 90096"/>
                <a:gd name="connsiteY3" fmla="*/ 1877 h 30032"/>
                <a:gd name="connsiteX4" fmla="*/ 85567 w 90096"/>
                <a:gd name="connsiteY4" fmla="*/ 1877 h 30032"/>
                <a:gd name="connsiteX5" fmla="*/ 94676 w 90096"/>
                <a:gd name="connsiteY5" fmla="*/ 1877 h 30032"/>
                <a:gd name="connsiteX6" fmla="*/ 94676 w 90096"/>
                <a:gd name="connsiteY6" fmla="*/ 10987 h 30032"/>
                <a:gd name="connsiteX7" fmla="*/ 48226 w 90096"/>
                <a:gd name="connsiteY7" fmla="*/ 30107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96" h="30032">
                  <a:moveTo>
                    <a:pt x="48226" y="30107"/>
                  </a:moveTo>
                  <a:cubicBezTo>
                    <a:pt x="31408" y="30107"/>
                    <a:pt x="14690" y="23701"/>
                    <a:pt x="1877" y="10987"/>
                  </a:cubicBez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cubicBezTo>
                    <a:pt x="31508" y="22399"/>
                    <a:pt x="64945" y="22399"/>
                    <a:pt x="85567" y="1877"/>
                  </a:cubicBezTo>
                  <a:cubicBezTo>
                    <a:pt x="88069" y="-626"/>
                    <a:pt x="92174" y="-626"/>
                    <a:pt x="94676" y="1877"/>
                  </a:cubicBezTo>
                  <a:cubicBezTo>
                    <a:pt x="97179" y="4380"/>
                    <a:pt x="97179" y="8484"/>
                    <a:pt x="94676" y="10987"/>
                  </a:cubicBezTo>
                  <a:cubicBezTo>
                    <a:pt x="81863" y="23701"/>
                    <a:pt x="65045" y="30107"/>
                    <a:pt x="48226" y="3010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D326C77D-ABB1-422F-A8F2-FB57505A07CE}"/>
                </a:ext>
              </a:extLst>
            </p:cNvPr>
            <p:cNvSpPr/>
            <p:nvPr/>
          </p:nvSpPr>
          <p:spPr>
            <a:xfrm>
              <a:off x="9238615" y="3649746"/>
              <a:ext cx="90097" cy="90097"/>
            </a:xfrm>
            <a:custGeom>
              <a:avLst/>
              <a:gdLst>
                <a:gd name="connsiteX0" fmla="*/ 89972 w 90096"/>
                <a:gd name="connsiteY0" fmla="*/ 96479 h 90096"/>
                <a:gd name="connsiteX1" fmla="*/ 85467 w 90096"/>
                <a:gd name="connsiteY1" fmla="*/ 94576 h 90096"/>
                <a:gd name="connsiteX2" fmla="*/ 1877 w 90096"/>
                <a:gd name="connsiteY2" fmla="*/ 10987 h 90096"/>
                <a:gd name="connsiteX3" fmla="*/ 1877 w 90096"/>
                <a:gd name="connsiteY3" fmla="*/ 1877 h 90096"/>
                <a:gd name="connsiteX4" fmla="*/ 10987 w 90096"/>
                <a:gd name="connsiteY4" fmla="*/ 1877 h 90096"/>
                <a:gd name="connsiteX5" fmla="*/ 94577 w 90096"/>
                <a:gd name="connsiteY5" fmla="*/ 85467 h 90096"/>
                <a:gd name="connsiteX6" fmla="*/ 94577 w 90096"/>
                <a:gd name="connsiteY6" fmla="*/ 94576 h 90096"/>
                <a:gd name="connsiteX7" fmla="*/ 89972 w 90096"/>
                <a:gd name="connsiteY7" fmla="*/ 96479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96" h="90096">
                  <a:moveTo>
                    <a:pt x="89972" y="96479"/>
                  </a:moveTo>
                  <a:cubicBezTo>
                    <a:pt x="88370" y="96479"/>
                    <a:pt x="86668" y="95878"/>
                    <a:pt x="85467" y="94576"/>
                  </a:cubicBezTo>
                  <a:lnTo>
                    <a:pt x="1877" y="10987"/>
                  </a:lnTo>
                  <a:cubicBezTo>
                    <a:pt x="-626" y="8484"/>
                    <a:pt x="-626" y="4380"/>
                    <a:pt x="1877" y="1877"/>
                  </a:cubicBezTo>
                  <a:cubicBezTo>
                    <a:pt x="4380" y="-626"/>
                    <a:pt x="8484" y="-626"/>
                    <a:pt x="10987" y="1877"/>
                  </a:cubicBezTo>
                  <a:lnTo>
                    <a:pt x="94577" y="85467"/>
                  </a:lnTo>
                  <a:cubicBezTo>
                    <a:pt x="97079" y="87969"/>
                    <a:pt x="97079" y="92074"/>
                    <a:pt x="94577" y="94576"/>
                  </a:cubicBezTo>
                  <a:cubicBezTo>
                    <a:pt x="93275" y="95778"/>
                    <a:pt x="91574" y="96479"/>
                    <a:pt x="89972" y="9647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7E4ECDCE-B5D4-45A8-9ECE-C8FFB6E4C7DE}"/>
                </a:ext>
              </a:extLst>
            </p:cNvPr>
            <p:cNvSpPr/>
            <p:nvPr/>
          </p:nvSpPr>
          <p:spPr>
            <a:xfrm>
              <a:off x="9283564" y="3675174"/>
              <a:ext cx="20021" cy="20021"/>
            </a:xfrm>
            <a:custGeom>
              <a:avLst/>
              <a:gdLst>
                <a:gd name="connsiteX0" fmla="*/ 6381 w 20021"/>
                <a:gd name="connsiteY0" fmla="*/ 29206 h 20021"/>
                <a:gd name="connsiteX1" fmla="*/ 1877 w 20021"/>
                <a:gd name="connsiteY1" fmla="*/ 27304 h 20021"/>
                <a:gd name="connsiteX2" fmla="*/ 1877 w 20021"/>
                <a:gd name="connsiteY2" fmla="*/ 18195 h 20021"/>
                <a:gd name="connsiteX3" fmla="*/ 18194 w 20021"/>
                <a:gd name="connsiteY3" fmla="*/ 1877 h 20021"/>
                <a:gd name="connsiteX4" fmla="*/ 27304 w 20021"/>
                <a:gd name="connsiteY4" fmla="*/ 1877 h 20021"/>
                <a:gd name="connsiteX5" fmla="*/ 27304 w 20021"/>
                <a:gd name="connsiteY5" fmla="*/ 10987 h 20021"/>
                <a:gd name="connsiteX6" fmla="*/ 10987 w 20021"/>
                <a:gd name="connsiteY6" fmla="*/ 27304 h 20021"/>
                <a:gd name="connsiteX7" fmla="*/ 6381 w 20021"/>
                <a:gd name="connsiteY7" fmla="*/ 29206 h 2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20021">
                  <a:moveTo>
                    <a:pt x="6381" y="29206"/>
                  </a:moveTo>
                  <a:cubicBezTo>
                    <a:pt x="4780" y="29206"/>
                    <a:pt x="3078" y="28606"/>
                    <a:pt x="1877" y="27304"/>
                  </a:cubicBezTo>
                  <a:cubicBezTo>
                    <a:pt x="-626" y="24802"/>
                    <a:pt x="-626" y="20697"/>
                    <a:pt x="1877" y="18195"/>
                  </a:cubicBezTo>
                  <a:lnTo>
                    <a:pt x="18194" y="1877"/>
                  </a:lnTo>
                  <a:cubicBezTo>
                    <a:pt x="20697" y="-626"/>
                    <a:pt x="24801" y="-626"/>
                    <a:pt x="27304" y="1877"/>
                  </a:cubicBezTo>
                  <a:cubicBezTo>
                    <a:pt x="29807" y="4380"/>
                    <a:pt x="29807" y="8484"/>
                    <a:pt x="27304" y="10987"/>
                  </a:cubicBezTo>
                  <a:lnTo>
                    <a:pt x="10987" y="27304"/>
                  </a:lnTo>
                  <a:cubicBezTo>
                    <a:pt x="9685" y="28606"/>
                    <a:pt x="8084" y="29206"/>
                    <a:pt x="6381" y="292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F9A3629C-7CD2-42F2-A657-655CBC1930A9}"/>
                </a:ext>
              </a:extLst>
            </p:cNvPr>
            <p:cNvSpPr/>
            <p:nvPr/>
          </p:nvSpPr>
          <p:spPr>
            <a:xfrm>
              <a:off x="9219394" y="3733336"/>
              <a:ext cx="30032" cy="30032"/>
            </a:xfrm>
            <a:custGeom>
              <a:avLst/>
              <a:gdLst>
                <a:gd name="connsiteX0" fmla="*/ 6382 w 30032"/>
                <a:gd name="connsiteY0" fmla="*/ 32110 h 30032"/>
                <a:gd name="connsiteX1" fmla="*/ 1877 w 30032"/>
                <a:gd name="connsiteY1" fmla="*/ 30207 h 30032"/>
                <a:gd name="connsiteX2" fmla="*/ 1877 w 30032"/>
                <a:gd name="connsiteY2" fmla="*/ 21098 h 30032"/>
                <a:gd name="connsiteX3" fmla="*/ 21097 w 30032"/>
                <a:gd name="connsiteY3" fmla="*/ 1877 h 30032"/>
                <a:gd name="connsiteX4" fmla="*/ 30208 w 30032"/>
                <a:gd name="connsiteY4" fmla="*/ 1877 h 30032"/>
                <a:gd name="connsiteX5" fmla="*/ 30208 w 30032"/>
                <a:gd name="connsiteY5" fmla="*/ 10987 h 30032"/>
                <a:gd name="connsiteX6" fmla="*/ 10987 w 30032"/>
                <a:gd name="connsiteY6" fmla="*/ 30207 h 30032"/>
                <a:gd name="connsiteX7" fmla="*/ 6382 w 30032"/>
                <a:gd name="connsiteY7" fmla="*/ 32110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30032">
                  <a:moveTo>
                    <a:pt x="6382" y="32110"/>
                  </a:moveTo>
                  <a:cubicBezTo>
                    <a:pt x="4780" y="32110"/>
                    <a:pt x="3078" y="31509"/>
                    <a:pt x="1877" y="30207"/>
                  </a:cubicBezTo>
                  <a:cubicBezTo>
                    <a:pt x="-626" y="27705"/>
                    <a:pt x="-626" y="23600"/>
                    <a:pt x="1877" y="21098"/>
                  </a:cubicBezTo>
                  <a:lnTo>
                    <a:pt x="21097" y="1877"/>
                  </a:lnTo>
                  <a:cubicBezTo>
                    <a:pt x="23600" y="-626"/>
                    <a:pt x="27705" y="-626"/>
                    <a:pt x="30208" y="1877"/>
                  </a:cubicBezTo>
                  <a:cubicBezTo>
                    <a:pt x="32710" y="4380"/>
                    <a:pt x="32710" y="8484"/>
                    <a:pt x="30208" y="10987"/>
                  </a:cubicBezTo>
                  <a:lnTo>
                    <a:pt x="10987" y="30207"/>
                  </a:lnTo>
                  <a:cubicBezTo>
                    <a:pt x="9585" y="31409"/>
                    <a:pt x="7983" y="32110"/>
                    <a:pt x="6382" y="3211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64F041E0-089F-4764-827D-FCEBCC6B5F03}"/>
                </a:ext>
              </a:extLst>
            </p:cNvPr>
            <p:cNvSpPr/>
            <p:nvPr/>
          </p:nvSpPr>
          <p:spPr>
            <a:xfrm>
              <a:off x="9219369" y="3752532"/>
              <a:ext cx="10011" cy="40043"/>
            </a:xfrm>
            <a:custGeom>
              <a:avLst/>
              <a:gdLst>
                <a:gd name="connsiteX0" fmla="*/ 6407 w 10010"/>
                <a:gd name="connsiteY0" fmla="*/ 45649 h 40042"/>
                <a:gd name="connsiteX1" fmla="*/ 0 w 10010"/>
                <a:gd name="connsiteY1" fmla="*/ 39242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39242 h 40042"/>
                <a:gd name="connsiteX6" fmla="*/ 6407 w 10010"/>
                <a:gd name="connsiteY6" fmla="*/ 45649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5649"/>
                  </a:moveTo>
                  <a:cubicBezTo>
                    <a:pt x="2903" y="45649"/>
                    <a:pt x="0" y="42746"/>
                    <a:pt x="0" y="3924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9242"/>
                  </a:lnTo>
                  <a:cubicBezTo>
                    <a:pt x="12814" y="42846"/>
                    <a:pt x="9911" y="45649"/>
                    <a:pt x="6407" y="4564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D32FDA3E-4284-457C-AC35-448104C00D89}"/>
                </a:ext>
              </a:extLst>
            </p:cNvPr>
            <p:cNvSpPr/>
            <p:nvPr/>
          </p:nvSpPr>
          <p:spPr>
            <a:xfrm>
              <a:off x="9276708" y="3638661"/>
              <a:ext cx="60064" cy="60064"/>
            </a:xfrm>
            <a:custGeom>
              <a:avLst/>
              <a:gdLst>
                <a:gd name="connsiteX0" fmla="*/ 61789 w 60064"/>
                <a:gd name="connsiteY0" fmla="*/ 69123 h 60064"/>
                <a:gd name="connsiteX1" fmla="*/ 60087 w 60064"/>
                <a:gd name="connsiteY1" fmla="*/ 68923 h 60064"/>
                <a:gd name="connsiteX2" fmla="*/ 55583 w 60064"/>
                <a:gd name="connsiteY2" fmla="*/ 61114 h 60064"/>
                <a:gd name="connsiteX3" fmla="*/ 45671 w 60064"/>
                <a:gd name="connsiteY3" fmla="*/ 23974 h 60064"/>
                <a:gd name="connsiteX4" fmla="*/ 8131 w 60064"/>
                <a:gd name="connsiteY4" fmla="*/ 14164 h 60064"/>
                <a:gd name="connsiteX5" fmla="*/ 223 w 60064"/>
                <a:gd name="connsiteY5" fmla="*/ 9759 h 60064"/>
                <a:gd name="connsiteX6" fmla="*/ 4628 w 60064"/>
                <a:gd name="connsiteY6" fmla="*/ 1851 h 60064"/>
                <a:gd name="connsiteX7" fmla="*/ 54681 w 60064"/>
                <a:gd name="connsiteY7" fmla="*/ 14965 h 60064"/>
                <a:gd name="connsiteX8" fmla="*/ 67996 w 60064"/>
                <a:gd name="connsiteY8" fmla="*/ 64418 h 60064"/>
                <a:gd name="connsiteX9" fmla="*/ 61789 w 60064"/>
                <a:gd name="connsiteY9" fmla="*/ 6912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064" h="60064">
                  <a:moveTo>
                    <a:pt x="61789" y="69123"/>
                  </a:moveTo>
                  <a:cubicBezTo>
                    <a:pt x="61289" y="69123"/>
                    <a:pt x="60687" y="69023"/>
                    <a:pt x="60087" y="68923"/>
                  </a:cubicBezTo>
                  <a:cubicBezTo>
                    <a:pt x="56684" y="68022"/>
                    <a:pt x="54681" y="64518"/>
                    <a:pt x="55583" y="61114"/>
                  </a:cubicBezTo>
                  <a:cubicBezTo>
                    <a:pt x="59086" y="47900"/>
                    <a:pt x="55282" y="33685"/>
                    <a:pt x="45671" y="23974"/>
                  </a:cubicBezTo>
                  <a:cubicBezTo>
                    <a:pt x="35861" y="14164"/>
                    <a:pt x="21546" y="10360"/>
                    <a:pt x="8131" y="14164"/>
                  </a:cubicBezTo>
                  <a:cubicBezTo>
                    <a:pt x="4728" y="15065"/>
                    <a:pt x="1224" y="13163"/>
                    <a:pt x="223" y="9759"/>
                  </a:cubicBezTo>
                  <a:cubicBezTo>
                    <a:pt x="-678" y="6356"/>
                    <a:pt x="1224" y="2852"/>
                    <a:pt x="4628" y="1851"/>
                  </a:cubicBezTo>
                  <a:cubicBezTo>
                    <a:pt x="22447" y="-3054"/>
                    <a:pt x="41567" y="1951"/>
                    <a:pt x="54681" y="14965"/>
                  </a:cubicBezTo>
                  <a:cubicBezTo>
                    <a:pt x="67595" y="27879"/>
                    <a:pt x="72701" y="46799"/>
                    <a:pt x="67996" y="64418"/>
                  </a:cubicBezTo>
                  <a:cubicBezTo>
                    <a:pt x="67195" y="67221"/>
                    <a:pt x="64692" y="69123"/>
                    <a:pt x="61789" y="6912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E38B1073-836A-4934-9C92-BF15016D8028}"/>
                </a:ext>
              </a:extLst>
            </p:cNvPr>
            <p:cNvSpPr/>
            <p:nvPr/>
          </p:nvSpPr>
          <p:spPr>
            <a:xfrm>
              <a:off x="9221271" y="4011410"/>
              <a:ext cx="60064" cy="190204"/>
            </a:xfrm>
            <a:custGeom>
              <a:avLst/>
              <a:gdLst>
                <a:gd name="connsiteX0" fmla="*/ 56861 w 60064"/>
                <a:gd name="connsiteY0" fmla="*/ 197612 h 190204"/>
                <a:gd name="connsiteX1" fmla="*/ 6407 w 60064"/>
                <a:gd name="connsiteY1" fmla="*/ 197612 h 190204"/>
                <a:gd name="connsiteX2" fmla="*/ 0 w 60064"/>
                <a:gd name="connsiteY2" fmla="*/ 191205 h 190204"/>
                <a:gd name="connsiteX3" fmla="*/ 0 w 60064"/>
                <a:gd name="connsiteY3" fmla="*/ 6407 h 190204"/>
                <a:gd name="connsiteX4" fmla="*/ 6407 w 60064"/>
                <a:gd name="connsiteY4" fmla="*/ 0 h 190204"/>
                <a:gd name="connsiteX5" fmla="*/ 56861 w 60064"/>
                <a:gd name="connsiteY5" fmla="*/ 0 h 190204"/>
                <a:gd name="connsiteX6" fmla="*/ 63268 w 60064"/>
                <a:gd name="connsiteY6" fmla="*/ 6407 h 190204"/>
                <a:gd name="connsiteX7" fmla="*/ 63268 w 60064"/>
                <a:gd name="connsiteY7" fmla="*/ 191205 h 190204"/>
                <a:gd name="connsiteX8" fmla="*/ 56861 w 60064"/>
                <a:gd name="connsiteY8" fmla="*/ 197612 h 190204"/>
                <a:gd name="connsiteX9" fmla="*/ 12814 w 60064"/>
                <a:gd name="connsiteY9" fmla="*/ 184799 h 190204"/>
                <a:gd name="connsiteX10" fmla="*/ 50454 w 60064"/>
                <a:gd name="connsiteY10" fmla="*/ 184799 h 190204"/>
                <a:gd name="connsiteX11" fmla="*/ 50454 w 60064"/>
                <a:gd name="connsiteY11" fmla="*/ 12814 h 190204"/>
                <a:gd name="connsiteX12" fmla="*/ 12814 w 60064"/>
                <a:gd name="connsiteY12" fmla="*/ 12814 h 190204"/>
                <a:gd name="connsiteX13" fmla="*/ 12814 w 60064"/>
                <a:gd name="connsiteY13" fmla="*/ 184799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190204">
                  <a:moveTo>
                    <a:pt x="56861" y="197612"/>
                  </a:moveTo>
                  <a:lnTo>
                    <a:pt x="6407" y="197612"/>
                  </a:lnTo>
                  <a:cubicBezTo>
                    <a:pt x="2903" y="197612"/>
                    <a:pt x="0" y="194709"/>
                    <a:pt x="0" y="19120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6861" y="0"/>
                  </a:lnTo>
                  <a:cubicBezTo>
                    <a:pt x="60365" y="0"/>
                    <a:pt x="63268" y="2903"/>
                    <a:pt x="63268" y="6407"/>
                  </a:cubicBezTo>
                  <a:lnTo>
                    <a:pt x="63268" y="191205"/>
                  </a:lnTo>
                  <a:cubicBezTo>
                    <a:pt x="63268" y="194809"/>
                    <a:pt x="60365" y="197612"/>
                    <a:pt x="56861" y="197612"/>
                  </a:cubicBezTo>
                  <a:close/>
                  <a:moveTo>
                    <a:pt x="12814" y="184799"/>
                  </a:moveTo>
                  <a:lnTo>
                    <a:pt x="50454" y="184799"/>
                  </a:lnTo>
                  <a:lnTo>
                    <a:pt x="50454" y="12814"/>
                  </a:lnTo>
                  <a:lnTo>
                    <a:pt x="12814" y="12814"/>
                  </a:lnTo>
                  <a:lnTo>
                    <a:pt x="12814" y="18479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0C5D30E2-FF5C-4C66-A7EE-A9F1152F7F2B}"/>
                </a:ext>
              </a:extLst>
            </p:cNvPr>
            <p:cNvSpPr/>
            <p:nvPr/>
          </p:nvSpPr>
          <p:spPr>
            <a:xfrm>
              <a:off x="8716029" y="3922814"/>
              <a:ext cx="60064" cy="280301"/>
            </a:xfrm>
            <a:custGeom>
              <a:avLst/>
              <a:gdLst>
                <a:gd name="connsiteX0" fmla="*/ 56861 w 60064"/>
                <a:gd name="connsiteY0" fmla="*/ 286208 h 280300"/>
                <a:gd name="connsiteX1" fmla="*/ 6406 w 60064"/>
                <a:gd name="connsiteY1" fmla="*/ 286208 h 280300"/>
                <a:gd name="connsiteX2" fmla="*/ 0 w 60064"/>
                <a:gd name="connsiteY2" fmla="*/ 279801 h 280300"/>
                <a:gd name="connsiteX3" fmla="*/ 0 w 60064"/>
                <a:gd name="connsiteY3" fmla="*/ 176490 h 280300"/>
                <a:gd name="connsiteX4" fmla="*/ 6406 w 60064"/>
                <a:gd name="connsiteY4" fmla="*/ 170083 h 280300"/>
                <a:gd name="connsiteX5" fmla="*/ 12813 w 60064"/>
                <a:gd name="connsiteY5" fmla="*/ 176490 h 280300"/>
                <a:gd name="connsiteX6" fmla="*/ 12813 w 60064"/>
                <a:gd name="connsiteY6" fmla="*/ 273394 h 280300"/>
                <a:gd name="connsiteX7" fmla="*/ 50454 w 60064"/>
                <a:gd name="connsiteY7" fmla="*/ 273394 h 280300"/>
                <a:gd name="connsiteX8" fmla="*/ 50454 w 60064"/>
                <a:gd name="connsiteY8" fmla="*/ 247266 h 280300"/>
                <a:gd name="connsiteX9" fmla="*/ 56861 w 60064"/>
                <a:gd name="connsiteY9" fmla="*/ 240859 h 280300"/>
                <a:gd name="connsiteX10" fmla="*/ 63267 w 60064"/>
                <a:gd name="connsiteY10" fmla="*/ 247266 h 280300"/>
                <a:gd name="connsiteX11" fmla="*/ 63267 w 60064"/>
                <a:gd name="connsiteY11" fmla="*/ 279801 h 280300"/>
                <a:gd name="connsiteX12" fmla="*/ 56861 w 60064"/>
                <a:gd name="connsiteY12" fmla="*/ 286208 h 280300"/>
                <a:gd name="connsiteX13" fmla="*/ 56861 w 60064"/>
                <a:gd name="connsiteY13" fmla="*/ 234452 h 280300"/>
                <a:gd name="connsiteX14" fmla="*/ 50454 w 60064"/>
                <a:gd name="connsiteY14" fmla="*/ 228045 h 280300"/>
                <a:gd name="connsiteX15" fmla="*/ 50454 w 60064"/>
                <a:gd name="connsiteY15" fmla="*/ 215231 h 280300"/>
                <a:gd name="connsiteX16" fmla="*/ 56861 w 60064"/>
                <a:gd name="connsiteY16" fmla="*/ 208824 h 280300"/>
                <a:gd name="connsiteX17" fmla="*/ 63267 w 60064"/>
                <a:gd name="connsiteY17" fmla="*/ 215231 h 280300"/>
                <a:gd name="connsiteX18" fmla="*/ 63267 w 60064"/>
                <a:gd name="connsiteY18" fmla="*/ 228045 h 280300"/>
                <a:gd name="connsiteX19" fmla="*/ 56861 w 60064"/>
                <a:gd name="connsiteY19" fmla="*/ 234452 h 280300"/>
                <a:gd name="connsiteX20" fmla="*/ 56861 w 60064"/>
                <a:gd name="connsiteY20" fmla="*/ 202417 h 280300"/>
                <a:gd name="connsiteX21" fmla="*/ 50454 w 60064"/>
                <a:gd name="connsiteY21" fmla="*/ 196011 h 280300"/>
                <a:gd name="connsiteX22" fmla="*/ 50454 w 60064"/>
                <a:gd name="connsiteY22" fmla="*/ 42245 h 280300"/>
                <a:gd name="connsiteX23" fmla="*/ 56861 w 60064"/>
                <a:gd name="connsiteY23" fmla="*/ 35839 h 280300"/>
                <a:gd name="connsiteX24" fmla="*/ 63267 w 60064"/>
                <a:gd name="connsiteY24" fmla="*/ 42245 h 280300"/>
                <a:gd name="connsiteX25" fmla="*/ 63267 w 60064"/>
                <a:gd name="connsiteY25" fmla="*/ 196011 h 280300"/>
                <a:gd name="connsiteX26" fmla="*/ 56861 w 60064"/>
                <a:gd name="connsiteY26" fmla="*/ 202417 h 280300"/>
                <a:gd name="connsiteX27" fmla="*/ 6406 w 60064"/>
                <a:gd name="connsiteY27" fmla="*/ 163676 h 280300"/>
                <a:gd name="connsiteX28" fmla="*/ 0 w 60064"/>
                <a:gd name="connsiteY28" fmla="*/ 157269 h 280300"/>
                <a:gd name="connsiteX29" fmla="*/ 0 w 60064"/>
                <a:gd name="connsiteY29" fmla="*/ 144455 h 280300"/>
                <a:gd name="connsiteX30" fmla="*/ 6406 w 60064"/>
                <a:gd name="connsiteY30" fmla="*/ 138048 h 280300"/>
                <a:gd name="connsiteX31" fmla="*/ 12813 w 60064"/>
                <a:gd name="connsiteY31" fmla="*/ 144455 h 280300"/>
                <a:gd name="connsiteX32" fmla="*/ 12813 w 60064"/>
                <a:gd name="connsiteY32" fmla="*/ 157269 h 280300"/>
                <a:gd name="connsiteX33" fmla="*/ 6406 w 60064"/>
                <a:gd name="connsiteY33" fmla="*/ 163676 h 280300"/>
                <a:gd name="connsiteX34" fmla="*/ 6406 w 60064"/>
                <a:gd name="connsiteY34" fmla="*/ 131642 h 280300"/>
                <a:gd name="connsiteX35" fmla="*/ 0 w 60064"/>
                <a:gd name="connsiteY35" fmla="*/ 125235 h 280300"/>
                <a:gd name="connsiteX36" fmla="*/ 0 w 60064"/>
                <a:gd name="connsiteY36" fmla="*/ 6407 h 280300"/>
                <a:gd name="connsiteX37" fmla="*/ 6406 w 60064"/>
                <a:gd name="connsiteY37" fmla="*/ 0 h 280300"/>
                <a:gd name="connsiteX38" fmla="*/ 41344 w 60064"/>
                <a:gd name="connsiteY38" fmla="*/ 0 h 280300"/>
                <a:gd name="connsiteX39" fmla="*/ 47751 w 60064"/>
                <a:gd name="connsiteY39" fmla="*/ 6407 h 280300"/>
                <a:gd name="connsiteX40" fmla="*/ 41344 w 60064"/>
                <a:gd name="connsiteY40" fmla="*/ 12814 h 280300"/>
                <a:gd name="connsiteX41" fmla="*/ 12813 w 60064"/>
                <a:gd name="connsiteY41" fmla="*/ 12814 h 280300"/>
                <a:gd name="connsiteX42" fmla="*/ 12813 w 60064"/>
                <a:gd name="connsiteY42" fmla="*/ 125235 h 280300"/>
                <a:gd name="connsiteX43" fmla="*/ 6406 w 60064"/>
                <a:gd name="connsiteY43" fmla="*/ 131642 h 280300"/>
                <a:gd name="connsiteX44" fmla="*/ 56861 w 60064"/>
                <a:gd name="connsiteY44" fmla="*/ 29432 h 280300"/>
                <a:gd name="connsiteX45" fmla="*/ 50454 w 60064"/>
                <a:gd name="connsiteY45" fmla="*/ 23025 h 280300"/>
                <a:gd name="connsiteX46" fmla="*/ 50454 w 60064"/>
                <a:gd name="connsiteY46" fmla="*/ 10211 h 280300"/>
                <a:gd name="connsiteX47" fmla="*/ 56861 w 60064"/>
                <a:gd name="connsiteY47" fmla="*/ 3804 h 280300"/>
                <a:gd name="connsiteX48" fmla="*/ 63267 w 60064"/>
                <a:gd name="connsiteY48" fmla="*/ 10211 h 280300"/>
                <a:gd name="connsiteX49" fmla="*/ 63267 w 60064"/>
                <a:gd name="connsiteY49" fmla="*/ 23025 h 280300"/>
                <a:gd name="connsiteX50" fmla="*/ 56861 w 60064"/>
                <a:gd name="connsiteY50" fmla="*/ 29432 h 28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60064" h="280300">
                  <a:moveTo>
                    <a:pt x="56861" y="286208"/>
                  </a:moveTo>
                  <a:lnTo>
                    <a:pt x="6406" y="286208"/>
                  </a:lnTo>
                  <a:cubicBezTo>
                    <a:pt x="2903" y="286208"/>
                    <a:pt x="0" y="283304"/>
                    <a:pt x="0" y="279801"/>
                  </a:cubicBezTo>
                  <a:lnTo>
                    <a:pt x="0" y="176490"/>
                  </a:lnTo>
                  <a:cubicBezTo>
                    <a:pt x="0" y="172986"/>
                    <a:pt x="2903" y="170083"/>
                    <a:pt x="6406" y="170083"/>
                  </a:cubicBezTo>
                  <a:cubicBezTo>
                    <a:pt x="9911" y="170083"/>
                    <a:pt x="12813" y="172986"/>
                    <a:pt x="12813" y="176490"/>
                  </a:cubicBezTo>
                  <a:lnTo>
                    <a:pt x="12813" y="273394"/>
                  </a:lnTo>
                  <a:lnTo>
                    <a:pt x="50454" y="273394"/>
                  </a:lnTo>
                  <a:lnTo>
                    <a:pt x="50454" y="247266"/>
                  </a:lnTo>
                  <a:cubicBezTo>
                    <a:pt x="50454" y="243762"/>
                    <a:pt x="53357" y="240859"/>
                    <a:pt x="56861" y="240859"/>
                  </a:cubicBezTo>
                  <a:cubicBezTo>
                    <a:pt x="60364" y="240859"/>
                    <a:pt x="63267" y="243762"/>
                    <a:pt x="63267" y="247266"/>
                  </a:cubicBezTo>
                  <a:lnTo>
                    <a:pt x="63267" y="279801"/>
                  </a:lnTo>
                  <a:cubicBezTo>
                    <a:pt x="63267" y="283405"/>
                    <a:pt x="60465" y="286208"/>
                    <a:pt x="56861" y="286208"/>
                  </a:cubicBezTo>
                  <a:close/>
                  <a:moveTo>
                    <a:pt x="56861" y="234452"/>
                  </a:moveTo>
                  <a:cubicBezTo>
                    <a:pt x="53357" y="234452"/>
                    <a:pt x="50454" y="231549"/>
                    <a:pt x="50454" y="228045"/>
                  </a:cubicBezTo>
                  <a:lnTo>
                    <a:pt x="50454" y="215231"/>
                  </a:lnTo>
                  <a:cubicBezTo>
                    <a:pt x="50454" y="211728"/>
                    <a:pt x="53357" y="208824"/>
                    <a:pt x="56861" y="208824"/>
                  </a:cubicBezTo>
                  <a:cubicBezTo>
                    <a:pt x="60364" y="208824"/>
                    <a:pt x="63267" y="211728"/>
                    <a:pt x="63267" y="215231"/>
                  </a:cubicBezTo>
                  <a:lnTo>
                    <a:pt x="63267" y="228045"/>
                  </a:lnTo>
                  <a:cubicBezTo>
                    <a:pt x="63267" y="231649"/>
                    <a:pt x="60465" y="234452"/>
                    <a:pt x="56861" y="234452"/>
                  </a:cubicBezTo>
                  <a:close/>
                  <a:moveTo>
                    <a:pt x="56861" y="202417"/>
                  </a:moveTo>
                  <a:cubicBezTo>
                    <a:pt x="53357" y="202417"/>
                    <a:pt x="50454" y="199514"/>
                    <a:pt x="50454" y="196011"/>
                  </a:cubicBezTo>
                  <a:lnTo>
                    <a:pt x="50454" y="42245"/>
                  </a:lnTo>
                  <a:cubicBezTo>
                    <a:pt x="50454" y="38742"/>
                    <a:pt x="53357" y="35839"/>
                    <a:pt x="56861" y="35839"/>
                  </a:cubicBezTo>
                  <a:cubicBezTo>
                    <a:pt x="60364" y="35839"/>
                    <a:pt x="63267" y="38742"/>
                    <a:pt x="63267" y="42245"/>
                  </a:cubicBezTo>
                  <a:lnTo>
                    <a:pt x="63267" y="196011"/>
                  </a:lnTo>
                  <a:cubicBezTo>
                    <a:pt x="63267" y="199614"/>
                    <a:pt x="60465" y="202417"/>
                    <a:pt x="56861" y="202417"/>
                  </a:cubicBezTo>
                  <a:close/>
                  <a:moveTo>
                    <a:pt x="6406" y="163676"/>
                  </a:moveTo>
                  <a:cubicBezTo>
                    <a:pt x="2903" y="163676"/>
                    <a:pt x="0" y="160773"/>
                    <a:pt x="0" y="157269"/>
                  </a:cubicBezTo>
                  <a:lnTo>
                    <a:pt x="0" y="144455"/>
                  </a:lnTo>
                  <a:cubicBezTo>
                    <a:pt x="0" y="140952"/>
                    <a:pt x="2903" y="138048"/>
                    <a:pt x="6406" y="138048"/>
                  </a:cubicBezTo>
                  <a:cubicBezTo>
                    <a:pt x="9911" y="138048"/>
                    <a:pt x="12813" y="140952"/>
                    <a:pt x="12813" y="144455"/>
                  </a:cubicBezTo>
                  <a:lnTo>
                    <a:pt x="12813" y="157269"/>
                  </a:lnTo>
                  <a:cubicBezTo>
                    <a:pt x="12914" y="160873"/>
                    <a:pt x="10011" y="163676"/>
                    <a:pt x="6406" y="163676"/>
                  </a:cubicBezTo>
                  <a:close/>
                  <a:moveTo>
                    <a:pt x="6406" y="131642"/>
                  </a:moveTo>
                  <a:cubicBezTo>
                    <a:pt x="2903" y="131642"/>
                    <a:pt x="0" y="128738"/>
                    <a:pt x="0" y="1252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41344" y="0"/>
                  </a:lnTo>
                  <a:cubicBezTo>
                    <a:pt x="44848" y="0"/>
                    <a:pt x="47751" y="2903"/>
                    <a:pt x="47751" y="6407"/>
                  </a:cubicBezTo>
                  <a:cubicBezTo>
                    <a:pt x="47751" y="9911"/>
                    <a:pt x="44848" y="12814"/>
                    <a:pt x="41344" y="12814"/>
                  </a:cubicBezTo>
                  <a:lnTo>
                    <a:pt x="12813" y="12814"/>
                  </a:lnTo>
                  <a:lnTo>
                    <a:pt x="12813" y="125235"/>
                  </a:lnTo>
                  <a:cubicBezTo>
                    <a:pt x="12914" y="128839"/>
                    <a:pt x="10011" y="131642"/>
                    <a:pt x="6406" y="131642"/>
                  </a:cubicBezTo>
                  <a:close/>
                  <a:moveTo>
                    <a:pt x="56861" y="29432"/>
                  </a:moveTo>
                  <a:cubicBezTo>
                    <a:pt x="53357" y="29432"/>
                    <a:pt x="50454" y="26529"/>
                    <a:pt x="50454" y="23025"/>
                  </a:cubicBezTo>
                  <a:lnTo>
                    <a:pt x="50454" y="10211"/>
                  </a:lnTo>
                  <a:cubicBezTo>
                    <a:pt x="50454" y="6707"/>
                    <a:pt x="53357" y="3804"/>
                    <a:pt x="56861" y="3804"/>
                  </a:cubicBezTo>
                  <a:cubicBezTo>
                    <a:pt x="60364" y="3804"/>
                    <a:pt x="63267" y="6707"/>
                    <a:pt x="63267" y="10211"/>
                  </a:cubicBezTo>
                  <a:lnTo>
                    <a:pt x="63267" y="23025"/>
                  </a:lnTo>
                  <a:cubicBezTo>
                    <a:pt x="63267" y="26629"/>
                    <a:pt x="60465" y="29432"/>
                    <a:pt x="56861" y="2943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0" name="Group 2109">
            <a:extLst>
              <a:ext uri="{FF2B5EF4-FFF2-40B4-BE49-F238E27FC236}">
                <a16:creationId xmlns:a16="http://schemas.microsoft.com/office/drawing/2014/main" id="{E9853ECC-AAEB-4516-8A3D-0971BBBBA448}"/>
              </a:ext>
            </a:extLst>
          </p:cNvPr>
          <p:cNvGrpSpPr/>
          <p:nvPr/>
        </p:nvGrpSpPr>
        <p:grpSpPr>
          <a:xfrm>
            <a:off x="9783074" y="3646017"/>
            <a:ext cx="702555" cy="526766"/>
            <a:chOff x="9783074" y="3646017"/>
            <a:chExt cx="702555" cy="526766"/>
          </a:xfrm>
          <a:solidFill>
            <a:srgbClr val="FFFFFF"/>
          </a:solidFill>
        </p:grpSpPr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0FE9557A-4CFB-4AD2-8380-0374FD09A4C5}"/>
                </a:ext>
              </a:extLst>
            </p:cNvPr>
            <p:cNvSpPr/>
            <p:nvPr/>
          </p:nvSpPr>
          <p:spPr>
            <a:xfrm>
              <a:off x="9899199" y="3646017"/>
              <a:ext cx="190204" cy="10011"/>
            </a:xfrm>
            <a:custGeom>
              <a:avLst/>
              <a:gdLst>
                <a:gd name="connsiteX0" fmla="*/ 187101 w 190204"/>
                <a:gd name="connsiteY0" fmla="*/ 12814 h 10010"/>
                <a:gd name="connsiteX1" fmla="*/ 179292 w 190204"/>
                <a:gd name="connsiteY1" fmla="*/ 12814 h 10010"/>
                <a:gd name="connsiteX2" fmla="*/ 172885 w 190204"/>
                <a:gd name="connsiteY2" fmla="*/ 6407 h 10010"/>
                <a:gd name="connsiteX3" fmla="*/ 179292 w 190204"/>
                <a:gd name="connsiteY3" fmla="*/ 0 h 10010"/>
                <a:gd name="connsiteX4" fmla="*/ 187101 w 190204"/>
                <a:gd name="connsiteY4" fmla="*/ 0 h 10010"/>
                <a:gd name="connsiteX5" fmla="*/ 193507 w 190204"/>
                <a:gd name="connsiteY5" fmla="*/ 6407 h 10010"/>
                <a:gd name="connsiteX6" fmla="*/ 187101 w 190204"/>
                <a:gd name="connsiteY6" fmla="*/ 12814 h 10010"/>
                <a:gd name="connsiteX7" fmla="*/ 160172 w 190204"/>
                <a:gd name="connsiteY7" fmla="*/ 12814 h 10010"/>
                <a:gd name="connsiteX8" fmla="*/ 6406 w 190204"/>
                <a:gd name="connsiteY8" fmla="*/ 12814 h 10010"/>
                <a:gd name="connsiteX9" fmla="*/ 0 w 190204"/>
                <a:gd name="connsiteY9" fmla="*/ 6407 h 10010"/>
                <a:gd name="connsiteX10" fmla="*/ 6406 w 190204"/>
                <a:gd name="connsiteY10" fmla="*/ 0 h 10010"/>
                <a:gd name="connsiteX11" fmla="*/ 160172 w 190204"/>
                <a:gd name="connsiteY11" fmla="*/ 0 h 10010"/>
                <a:gd name="connsiteX12" fmla="*/ 166578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7101" y="12814"/>
                  </a:moveTo>
                  <a:lnTo>
                    <a:pt x="179292" y="12814"/>
                  </a:lnTo>
                  <a:cubicBezTo>
                    <a:pt x="175789" y="12814"/>
                    <a:pt x="172885" y="9911"/>
                    <a:pt x="172885" y="6407"/>
                  </a:cubicBezTo>
                  <a:cubicBezTo>
                    <a:pt x="172885" y="2903"/>
                    <a:pt x="175789" y="0"/>
                    <a:pt x="179292" y="0"/>
                  </a:cubicBezTo>
                  <a:lnTo>
                    <a:pt x="187101" y="0"/>
                  </a:lnTo>
                  <a:cubicBezTo>
                    <a:pt x="190604" y="0"/>
                    <a:pt x="193507" y="2903"/>
                    <a:pt x="193507" y="6407"/>
                  </a:cubicBezTo>
                  <a:cubicBezTo>
                    <a:pt x="193507" y="9911"/>
                    <a:pt x="190705" y="12814"/>
                    <a:pt x="187101" y="12814"/>
                  </a:cubicBezTo>
                  <a:close/>
                  <a:moveTo>
                    <a:pt x="160172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160172" y="0"/>
                  </a:lnTo>
                  <a:cubicBezTo>
                    <a:pt x="163675" y="0"/>
                    <a:pt x="166578" y="2903"/>
                    <a:pt x="166578" y="6407"/>
                  </a:cubicBezTo>
                  <a:cubicBezTo>
                    <a:pt x="166578" y="9911"/>
                    <a:pt x="163675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E1AC6B5B-2531-4099-BE19-8A532133FB73}"/>
                </a:ext>
              </a:extLst>
            </p:cNvPr>
            <p:cNvSpPr/>
            <p:nvPr/>
          </p:nvSpPr>
          <p:spPr>
            <a:xfrm>
              <a:off x="9783074" y="3692667"/>
              <a:ext cx="190204" cy="10011"/>
            </a:xfrm>
            <a:custGeom>
              <a:avLst/>
              <a:gdLst>
                <a:gd name="connsiteX0" fmla="*/ 187201 w 190204"/>
                <a:gd name="connsiteY0" fmla="*/ 12814 h 10010"/>
                <a:gd name="connsiteX1" fmla="*/ 179392 w 190204"/>
                <a:gd name="connsiteY1" fmla="*/ 12814 h 10010"/>
                <a:gd name="connsiteX2" fmla="*/ 172986 w 190204"/>
                <a:gd name="connsiteY2" fmla="*/ 6407 h 10010"/>
                <a:gd name="connsiteX3" fmla="*/ 179392 w 190204"/>
                <a:gd name="connsiteY3" fmla="*/ 0 h 10010"/>
                <a:gd name="connsiteX4" fmla="*/ 187201 w 190204"/>
                <a:gd name="connsiteY4" fmla="*/ 0 h 10010"/>
                <a:gd name="connsiteX5" fmla="*/ 193608 w 190204"/>
                <a:gd name="connsiteY5" fmla="*/ 6407 h 10010"/>
                <a:gd name="connsiteX6" fmla="*/ 187201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7201" y="12814"/>
                  </a:moveTo>
                  <a:lnTo>
                    <a:pt x="179392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2" y="0"/>
                  </a:cubicBezTo>
                  <a:lnTo>
                    <a:pt x="187201" y="0"/>
                  </a:lnTo>
                  <a:cubicBezTo>
                    <a:pt x="190705" y="0"/>
                    <a:pt x="193608" y="2903"/>
                    <a:pt x="193608" y="6407"/>
                  </a:cubicBezTo>
                  <a:cubicBezTo>
                    <a:pt x="193608" y="9911"/>
                    <a:pt x="190705" y="12814"/>
                    <a:pt x="187201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F2FDEB1E-133C-4424-AD35-A40F45E2E3AE}"/>
                </a:ext>
              </a:extLst>
            </p:cNvPr>
            <p:cNvSpPr/>
            <p:nvPr/>
          </p:nvSpPr>
          <p:spPr>
            <a:xfrm>
              <a:off x="9857755" y="3812396"/>
              <a:ext cx="600645" cy="330355"/>
            </a:xfrm>
            <a:custGeom>
              <a:avLst/>
              <a:gdLst>
                <a:gd name="connsiteX0" fmla="*/ 601446 w 600644"/>
                <a:gd name="connsiteY0" fmla="*/ 333158 h 330354"/>
                <a:gd name="connsiteX1" fmla="*/ 6407 w 600644"/>
                <a:gd name="connsiteY1" fmla="*/ 333158 h 330354"/>
                <a:gd name="connsiteX2" fmla="*/ 0 w 600644"/>
                <a:gd name="connsiteY2" fmla="*/ 326751 h 330354"/>
                <a:gd name="connsiteX3" fmla="*/ 0 w 600644"/>
                <a:gd name="connsiteY3" fmla="*/ 6407 h 330354"/>
                <a:gd name="connsiteX4" fmla="*/ 6407 w 600644"/>
                <a:gd name="connsiteY4" fmla="*/ 0 h 330354"/>
                <a:gd name="connsiteX5" fmla="*/ 601446 w 600644"/>
                <a:gd name="connsiteY5" fmla="*/ 0 h 330354"/>
                <a:gd name="connsiteX6" fmla="*/ 607852 w 600644"/>
                <a:gd name="connsiteY6" fmla="*/ 6407 h 330354"/>
                <a:gd name="connsiteX7" fmla="*/ 607852 w 600644"/>
                <a:gd name="connsiteY7" fmla="*/ 326751 h 330354"/>
                <a:gd name="connsiteX8" fmla="*/ 601446 w 600644"/>
                <a:gd name="connsiteY8" fmla="*/ 333158 h 330354"/>
                <a:gd name="connsiteX9" fmla="*/ 12813 w 600644"/>
                <a:gd name="connsiteY9" fmla="*/ 320344 h 330354"/>
                <a:gd name="connsiteX10" fmla="*/ 595039 w 600644"/>
                <a:gd name="connsiteY10" fmla="*/ 320344 h 330354"/>
                <a:gd name="connsiteX11" fmla="*/ 595039 w 600644"/>
                <a:gd name="connsiteY11" fmla="*/ 12814 h 330354"/>
                <a:gd name="connsiteX12" fmla="*/ 12813 w 600644"/>
                <a:gd name="connsiteY12" fmla="*/ 12814 h 330354"/>
                <a:gd name="connsiteX13" fmla="*/ 12813 w 600644"/>
                <a:gd name="connsiteY13" fmla="*/ 320344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4" h="330354">
                  <a:moveTo>
                    <a:pt x="601446" y="333158"/>
                  </a:moveTo>
                  <a:lnTo>
                    <a:pt x="6407" y="333158"/>
                  </a:lnTo>
                  <a:cubicBezTo>
                    <a:pt x="2903" y="333158"/>
                    <a:pt x="0" y="330255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01446" y="0"/>
                  </a:lnTo>
                  <a:cubicBezTo>
                    <a:pt x="604949" y="0"/>
                    <a:pt x="607852" y="2903"/>
                    <a:pt x="607852" y="6407"/>
                  </a:cubicBezTo>
                  <a:lnTo>
                    <a:pt x="607852" y="326751"/>
                  </a:lnTo>
                  <a:cubicBezTo>
                    <a:pt x="607852" y="330255"/>
                    <a:pt x="604949" y="333158"/>
                    <a:pt x="601446" y="333158"/>
                  </a:cubicBezTo>
                  <a:close/>
                  <a:moveTo>
                    <a:pt x="12813" y="320344"/>
                  </a:moveTo>
                  <a:lnTo>
                    <a:pt x="595039" y="320344"/>
                  </a:lnTo>
                  <a:lnTo>
                    <a:pt x="595039" y="12814"/>
                  </a:lnTo>
                  <a:lnTo>
                    <a:pt x="12813" y="12814"/>
                  </a:lnTo>
                  <a:lnTo>
                    <a:pt x="12813" y="32034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E908B571-97B1-4422-910B-A618C714BCAD}"/>
                </a:ext>
              </a:extLst>
            </p:cNvPr>
            <p:cNvSpPr/>
            <p:nvPr/>
          </p:nvSpPr>
          <p:spPr>
            <a:xfrm>
              <a:off x="9834930" y="3775857"/>
              <a:ext cx="650699" cy="40043"/>
            </a:xfrm>
            <a:custGeom>
              <a:avLst/>
              <a:gdLst>
                <a:gd name="connsiteX0" fmla="*/ 647095 w 650698"/>
                <a:gd name="connsiteY0" fmla="*/ 49353 h 40042"/>
                <a:gd name="connsiteX1" fmla="*/ 6407 w 650698"/>
                <a:gd name="connsiteY1" fmla="*/ 49353 h 40042"/>
                <a:gd name="connsiteX2" fmla="*/ 0 w 650698"/>
                <a:gd name="connsiteY2" fmla="*/ 42946 h 40042"/>
                <a:gd name="connsiteX3" fmla="*/ 0 w 650698"/>
                <a:gd name="connsiteY3" fmla="*/ 6407 h 40042"/>
                <a:gd name="connsiteX4" fmla="*/ 6407 w 650698"/>
                <a:gd name="connsiteY4" fmla="*/ 0 h 40042"/>
                <a:gd name="connsiteX5" fmla="*/ 198914 w 650698"/>
                <a:gd name="connsiteY5" fmla="*/ 0 h 40042"/>
                <a:gd name="connsiteX6" fmla="*/ 205321 w 650698"/>
                <a:gd name="connsiteY6" fmla="*/ 6407 h 40042"/>
                <a:gd name="connsiteX7" fmla="*/ 198914 w 650698"/>
                <a:gd name="connsiteY7" fmla="*/ 12814 h 40042"/>
                <a:gd name="connsiteX8" fmla="*/ 12814 w 650698"/>
                <a:gd name="connsiteY8" fmla="*/ 12814 h 40042"/>
                <a:gd name="connsiteX9" fmla="*/ 12814 w 650698"/>
                <a:gd name="connsiteY9" fmla="*/ 36539 h 40042"/>
                <a:gd name="connsiteX10" fmla="*/ 640688 w 650698"/>
                <a:gd name="connsiteY10" fmla="*/ 36539 h 40042"/>
                <a:gd name="connsiteX11" fmla="*/ 640688 w 650698"/>
                <a:gd name="connsiteY11" fmla="*/ 12814 h 40042"/>
                <a:gd name="connsiteX12" fmla="*/ 454588 w 650698"/>
                <a:gd name="connsiteY12" fmla="*/ 12814 h 40042"/>
                <a:gd name="connsiteX13" fmla="*/ 448181 w 650698"/>
                <a:gd name="connsiteY13" fmla="*/ 6407 h 40042"/>
                <a:gd name="connsiteX14" fmla="*/ 454588 w 650698"/>
                <a:gd name="connsiteY14" fmla="*/ 0 h 40042"/>
                <a:gd name="connsiteX15" fmla="*/ 647095 w 650698"/>
                <a:gd name="connsiteY15" fmla="*/ 0 h 40042"/>
                <a:gd name="connsiteX16" fmla="*/ 653502 w 650698"/>
                <a:gd name="connsiteY16" fmla="*/ 6407 h 40042"/>
                <a:gd name="connsiteX17" fmla="*/ 653502 w 650698"/>
                <a:gd name="connsiteY17" fmla="*/ 42946 h 40042"/>
                <a:gd name="connsiteX18" fmla="*/ 647095 w 650698"/>
                <a:gd name="connsiteY18" fmla="*/ 49353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0698" h="40042">
                  <a:moveTo>
                    <a:pt x="647095" y="49353"/>
                  </a:moveTo>
                  <a:lnTo>
                    <a:pt x="6407" y="49353"/>
                  </a:lnTo>
                  <a:cubicBezTo>
                    <a:pt x="2904" y="49353"/>
                    <a:pt x="0" y="46450"/>
                    <a:pt x="0" y="4294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98914" y="0"/>
                  </a:lnTo>
                  <a:cubicBezTo>
                    <a:pt x="202418" y="0"/>
                    <a:pt x="205321" y="2903"/>
                    <a:pt x="205321" y="6407"/>
                  </a:cubicBezTo>
                  <a:cubicBezTo>
                    <a:pt x="205321" y="9911"/>
                    <a:pt x="202418" y="12814"/>
                    <a:pt x="198914" y="12814"/>
                  </a:cubicBezTo>
                  <a:lnTo>
                    <a:pt x="12814" y="12814"/>
                  </a:lnTo>
                  <a:lnTo>
                    <a:pt x="12814" y="36539"/>
                  </a:lnTo>
                  <a:lnTo>
                    <a:pt x="640688" y="36539"/>
                  </a:lnTo>
                  <a:lnTo>
                    <a:pt x="640688" y="12814"/>
                  </a:lnTo>
                  <a:lnTo>
                    <a:pt x="454588" y="12814"/>
                  </a:lnTo>
                  <a:cubicBezTo>
                    <a:pt x="451084" y="12814"/>
                    <a:pt x="448181" y="9911"/>
                    <a:pt x="448181" y="6407"/>
                  </a:cubicBezTo>
                  <a:cubicBezTo>
                    <a:pt x="448181" y="2903"/>
                    <a:pt x="451084" y="0"/>
                    <a:pt x="454588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lnTo>
                    <a:pt x="653502" y="42946"/>
                  </a:lnTo>
                  <a:cubicBezTo>
                    <a:pt x="653502" y="46450"/>
                    <a:pt x="650598" y="49353"/>
                    <a:pt x="647095" y="4935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6960BF85-6B71-4A4B-8DDB-95CAE3A89321}"/>
                </a:ext>
              </a:extLst>
            </p:cNvPr>
            <p:cNvSpPr/>
            <p:nvPr/>
          </p:nvSpPr>
          <p:spPr>
            <a:xfrm>
              <a:off x="9989518" y="3659882"/>
              <a:ext cx="340365" cy="160172"/>
            </a:xfrm>
            <a:custGeom>
              <a:avLst/>
              <a:gdLst>
                <a:gd name="connsiteX0" fmla="*/ 337841 w 340365"/>
                <a:gd name="connsiteY0" fmla="*/ 165327 h 160171"/>
                <a:gd name="connsiteX1" fmla="*/ 6385 w 340365"/>
                <a:gd name="connsiteY1" fmla="*/ 165327 h 160171"/>
                <a:gd name="connsiteX2" fmla="*/ 479 w 340365"/>
                <a:gd name="connsiteY2" fmla="*/ 161323 h 160171"/>
                <a:gd name="connsiteX3" fmla="*/ 1981 w 340365"/>
                <a:gd name="connsiteY3" fmla="*/ 154316 h 160171"/>
                <a:gd name="connsiteX4" fmla="*/ 154044 w 340365"/>
                <a:gd name="connsiteY4" fmla="*/ 7358 h 160171"/>
                <a:gd name="connsiteX5" fmla="*/ 190182 w 340365"/>
                <a:gd name="connsiteY5" fmla="*/ 7358 h 160171"/>
                <a:gd name="connsiteX6" fmla="*/ 342246 w 340365"/>
                <a:gd name="connsiteY6" fmla="*/ 154316 h 160171"/>
                <a:gd name="connsiteX7" fmla="*/ 343748 w 340365"/>
                <a:gd name="connsiteY7" fmla="*/ 161323 h 160171"/>
                <a:gd name="connsiteX8" fmla="*/ 337841 w 340365"/>
                <a:gd name="connsiteY8" fmla="*/ 165327 h 160171"/>
                <a:gd name="connsiteX9" fmla="*/ 22303 w 340365"/>
                <a:gd name="connsiteY9" fmla="*/ 152514 h 160171"/>
                <a:gd name="connsiteX10" fmla="*/ 322024 w 340365"/>
                <a:gd name="connsiteY10" fmla="*/ 152514 h 160171"/>
                <a:gd name="connsiteX11" fmla="*/ 181373 w 340365"/>
                <a:gd name="connsiteY11" fmla="*/ 16568 h 160171"/>
                <a:gd name="connsiteX12" fmla="*/ 163054 w 340365"/>
                <a:gd name="connsiteY12" fmla="*/ 16568 h 160171"/>
                <a:gd name="connsiteX13" fmla="*/ 22303 w 340365"/>
                <a:gd name="connsiteY13" fmla="*/ 152514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0365" h="160171">
                  <a:moveTo>
                    <a:pt x="337841" y="165327"/>
                  </a:moveTo>
                  <a:lnTo>
                    <a:pt x="6385" y="165327"/>
                  </a:lnTo>
                  <a:cubicBezTo>
                    <a:pt x="3782" y="165327"/>
                    <a:pt x="1380" y="163726"/>
                    <a:pt x="479" y="161323"/>
                  </a:cubicBezTo>
                  <a:cubicBezTo>
                    <a:pt x="-522" y="158921"/>
                    <a:pt x="78" y="156118"/>
                    <a:pt x="1981" y="154316"/>
                  </a:cubicBezTo>
                  <a:lnTo>
                    <a:pt x="154044" y="7358"/>
                  </a:lnTo>
                  <a:cubicBezTo>
                    <a:pt x="164155" y="-2453"/>
                    <a:pt x="180072" y="-2453"/>
                    <a:pt x="190182" y="7358"/>
                  </a:cubicBezTo>
                  <a:lnTo>
                    <a:pt x="342246" y="154316"/>
                  </a:lnTo>
                  <a:cubicBezTo>
                    <a:pt x="344148" y="156118"/>
                    <a:pt x="344748" y="158921"/>
                    <a:pt x="343748" y="161323"/>
                  </a:cubicBezTo>
                  <a:cubicBezTo>
                    <a:pt x="342846" y="163726"/>
                    <a:pt x="340544" y="165327"/>
                    <a:pt x="337841" y="165327"/>
                  </a:cubicBezTo>
                  <a:close/>
                  <a:moveTo>
                    <a:pt x="22303" y="152514"/>
                  </a:moveTo>
                  <a:lnTo>
                    <a:pt x="322024" y="152514"/>
                  </a:lnTo>
                  <a:lnTo>
                    <a:pt x="181373" y="16568"/>
                  </a:lnTo>
                  <a:cubicBezTo>
                    <a:pt x="176168" y="11562"/>
                    <a:pt x="168159" y="11562"/>
                    <a:pt x="163054" y="16568"/>
                  </a:cubicBezTo>
                  <a:lnTo>
                    <a:pt x="22303" y="15251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EE507F2B-CC49-49E1-8B0A-9165E0E70B3A}"/>
                </a:ext>
              </a:extLst>
            </p:cNvPr>
            <p:cNvSpPr/>
            <p:nvPr/>
          </p:nvSpPr>
          <p:spPr>
            <a:xfrm>
              <a:off x="10114230" y="3723300"/>
              <a:ext cx="90097" cy="100107"/>
            </a:xfrm>
            <a:custGeom>
              <a:avLst/>
              <a:gdLst>
                <a:gd name="connsiteX0" fmla="*/ 88595 w 90096"/>
                <a:gd name="connsiteY0" fmla="*/ 101909 h 100107"/>
                <a:gd name="connsiteX1" fmla="*/ 6407 w 90096"/>
                <a:gd name="connsiteY1" fmla="*/ 101909 h 100107"/>
                <a:gd name="connsiteX2" fmla="*/ 0 w 90096"/>
                <a:gd name="connsiteY2" fmla="*/ 95503 h 100107"/>
                <a:gd name="connsiteX3" fmla="*/ 0 w 90096"/>
                <a:gd name="connsiteY3" fmla="*/ 47551 h 100107"/>
                <a:gd name="connsiteX4" fmla="*/ 47551 w 90096"/>
                <a:gd name="connsiteY4" fmla="*/ 0 h 100107"/>
                <a:gd name="connsiteX5" fmla="*/ 95102 w 90096"/>
                <a:gd name="connsiteY5" fmla="*/ 47551 h 100107"/>
                <a:gd name="connsiteX6" fmla="*/ 95102 w 90096"/>
                <a:gd name="connsiteY6" fmla="*/ 95503 h 100107"/>
                <a:gd name="connsiteX7" fmla="*/ 88595 w 90096"/>
                <a:gd name="connsiteY7" fmla="*/ 101909 h 100107"/>
                <a:gd name="connsiteX8" fmla="*/ 12714 w 90096"/>
                <a:gd name="connsiteY8" fmla="*/ 89096 h 100107"/>
                <a:gd name="connsiteX9" fmla="*/ 82088 w 90096"/>
                <a:gd name="connsiteY9" fmla="*/ 89096 h 100107"/>
                <a:gd name="connsiteX10" fmla="*/ 82088 w 90096"/>
                <a:gd name="connsiteY10" fmla="*/ 47551 h 100107"/>
                <a:gd name="connsiteX11" fmla="*/ 47351 w 90096"/>
                <a:gd name="connsiteY11" fmla="*/ 12814 h 100107"/>
                <a:gd name="connsiteX12" fmla="*/ 12614 w 90096"/>
                <a:gd name="connsiteY12" fmla="*/ 47551 h 100107"/>
                <a:gd name="connsiteX13" fmla="*/ 12614 w 90096"/>
                <a:gd name="connsiteY13" fmla="*/ 89096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96" h="100107">
                  <a:moveTo>
                    <a:pt x="88595" y="101909"/>
                  </a:moveTo>
                  <a:lnTo>
                    <a:pt x="6407" y="101909"/>
                  </a:lnTo>
                  <a:cubicBezTo>
                    <a:pt x="2903" y="101909"/>
                    <a:pt x="0" y="99006"/>
                    <a:pt x="0" y="95503"/>
                  </a:cubicBezTo>
                  <a:lnTo>
                    <a:pt x="0" y="47551"/>
                  </a:lnTo>
                  <a:cubicBezTo>
                    <a:pt x="0" y="21323"/>
                    <a:pt x="21323" y="0"/>
                    <a:pt x="47551" y="0"/>
                  </a:cubicBezTo>
                  <a:cubicBezTo>
                    <a:pt x="73779" y="0"/>
                    <a:pt x="95102" y="21323"/>
                    <a:pt x="95102" y="47551"/>
                  </a:cubicBezTo>
                  <a:lnTo>
                    <a:pt x="95102" y="95503"/>
                  </a:lnTo>
                  <a:cubicBezTo>
                    <a:pt x="95002" y="99006"/>
                    <a:pt x="92099" y="101909"/>
                    <a:pt x="88595" y="101909"/>
                  </a:cubicBezTo>
                  <a:close/>
                  <a:moveTo>
                    <a:pt x="12714" y="89096"/>
                  </a:moveTo>
                  <a:lnTo>
                    <a:pt x="82088" y="89096"/>
                  </a:lnTo>
                  <a:lnTo>
                    <a:pt x="82088" y="47551"/>
                  </a:lnTo>
                  <a:cubicBezTo>
                    <a:pt x="82088" y="28431"/>
                    <a:pt x="66472" y="12814"/>
                    <a:pt x="47351" y="12814"/>
                  </a:cubicBezTo>
                  <a:cubicBezTo>
                    <a:pt x="28230" y="12814"/>
                    <a:pt x="12614" y="28330"/>
                    <a:pt x="12614" y="47551"/>
                  </a:cubicBezTo>
                  <a:lnTo>
                    <a:pt x="12614" y="8909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A4CF002F-E0F5-4B2D-963F-48F2F0103525}"/>
                </a:ext>
              </a:extLst>
            </p:cNvPr>
            <p:cNvSpPr/>
            <p:nvPr/>
          </p:nvSpPr>
          <p:spPr>
            <a:xfrm>
              <a:off x="10114230" y="3997094"/>
              <a:ext cx="90097" cy="140150"/>
            </a:xfrm>
            <a:custGeom>
              <a:avLst/>
              <a:gdLst>
                <a:gd name="connsiteX0" fmla="*/ 88595 w 90096"/>
                <a:gd name="connsiteY0" fmla="*/ 148459 h 140150"/>
                <a:gd name="connsiteX1" fmla="*/ 6407 w 90096"/>
                <a:gd name="connsiteY1" fmla="*/ 148459 h 140150"/>
                <a:gd name="connsiteX2" fmla="*/ 0 w 90096"/>
                <a:gd name="connsiteY2" fmla="*/ 142053 h 140150"/>
                <a:gd name="connsiteX3" fmla="*/ 0 w 90096"/>
                <a:gd name="connsiteY3" fmla="*/ 47551 h 140150"/>
                <a:gd name="connsiteX4" fmla="*/ 47551 w 90096"/>
                <a:gd name="connsiteY4" fmla="*/ 0 h 140150"/>
                <a:gd name="connsiteX5" fmla="*/ 95102 w 90096"/>
                <a:gd name="connsiteY5" fmla="*/ 47551 h 140150"/>
                <a:gd name="connsiteX6" fmla="*/ 95102 w 90096"/>
                <a:gd name="connsiteY6" fmla="*/ 142053 h 140150"/>
                <a:gd name="connsiteX7" fmla="*/ 88595 w 90096"/>
                <a:gd name="connsiteY7" fmla="*/ 148459 h 140150"/>
                <a:gd name="connsiteX8" fmla="*/ 12714 w 90096"/>
                <a:gd name="connsiteY8" fmla="*/ 135646 h 140150"/>
                <a:gd name="connsiteX9" fmla="*/ 82088 w 90096"/>
                <a:gd name="connsiteY9" fmla="*/ 135646 h 140150"/>
                <a:gd name="connsiteX10" fmla="*/ 82088 w 90096"/>
                <a:gd name="connsiteY10" fmla="*/ 47551 h 140150"/>
                <a:gd name="connsiteX11" fmla="*/ 47351 w 90096"/>
                <a:gd name="connsiteY11" fmla="*/ 12814 h 140150"/>
                <a:gd name="connsiteX12" fmla="*/ 12614 w 90096"/>
                <a:gd name="connsiteY12" fmla="*/ 47551 h 140150"/>
                <a:gd name="connsiteX13" fmla="*/ 12614 w 90096"/>
                <a:gd name="connsiteY13" fmla="*/ 135646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0096" h="140150">
                  <a:moveTo>
                    <a:pt x="88595" y="148459"/>
                  </a:moveTo>
                  <a:lnTo>
                    <a:pt x="6407" y="148459"/>
                  </a:lnTo>
                  <a:cubicBezTo>
                    <a:pt x="2903" y="148459"/>
                    <a:pt x="0" y="145556"/>
                    <a:pt x="0" y="142053"/>
                  </a:cubicBezTo>
                  <a:lnTo>
                    <a:pt x="0" y="47551"/>
                  </a:lnTo>
                  <a:cubicBezTo>
                    <a:pt x="0" y="21323"/>
                    <a:pt x="21323" y="0"/>
                    <a:pt x="47551" y="0"/>
                  </a:cubicBezTo>
                  <a:cubicBezTo>
                    <a:pt x="73779" y="0"/>
                    <a:pt x="95102" y="21323"/>
                    <a:pt x="95102" y="47551"/>
                  </a:cubicBezTo>
                  <a:lnTo>
                    <a:pt x="95102" y="142053"/>
                  </a:lnTo>
                  <a:cubicBezTo>
                    <a:pt x="95002" y="145556"/>
                    <a:pt x="92099" y="148459"/>
                    <a:pt x="88595" y="148459"/>
                  </a:cubicBezTo>
                  <a:close/>
                  <a:moveTo>
                    <a:pt x="12714" y="135646"/>
                  </a:moveTo>
                  <a:lnTo>
                    <a:pt x="82088" y="135646"/>
                  </a:lnTo>
                  <a:lnTo>
                    <a:pt x="82088" y="47551"/>
                  </a:lnTo>
                  <a:cubicBezTo>
                    <a:pt x="82088" y="28430"/>
                    <a:pt x="66472" y="12814"/>
                    <a:pt x="47351" y="12814"/>
                  </a:cubicBezTo>
                  <a:cubicBezTo>
                    <a:pt x="28230" y="12814"/>
                    <a:pt x="12614" y="28330"/>
                    <a:pt x="12614" y="47551"/>
                  </a:cubicBezTo>
                  <a:lnTo>
                    <a:pt x="12614" y="13564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3081CB32-747A-47C3-BCB3-F2E7951C8A22}"/>
                </a:ext>
              </a:extLst>
            </p:cNvPr>
            <p:cNvSpPr/>
            <p:nvPr/>
          </p:nvSpPr>
          <p:spPr>
            <a:xfrm>
              <a:off x="10155274" y="3723400"/>
              <a:ext cx="10011" cy="100107"/>
            </a:xfrm>
            <a:custGeom>
              <a:avLst/>
              <a:gdLst>
                <a:gd name="connsiteX0" fmla="*/ 6407 w 10010"/>
                <a:gd name="connsiteY0" fmla="*/ 101809 h 100107"/>
                <a:gd name="connsiteX1" fmla="*/ 0 w 10010"/>
                <a:gd name="connsiteY1" fmla="*/ 95402 h 100107"/>
                <a:gd name="connsiteX2" fmla="*/ 0 w 10010"/>
                <a:gd name="connsiteY2" fmla="*/ 6407 h 100107"/>
                <a:gd name="connsiteX3" fmla="*/ 6407 w 10010"/>
                <a:gd name="connsiteY3" fmla="*/ 0 h 100107"/>
                <a:gd name="connsiteX4" fmla="*/ 12814 w 10010"/>
                <a:gd name="connsiteY4" fmla="*/ 6407 h 100107"/>
                <a:gd name="connsiteX5" fmla="*/ 12814 w 10010"/>
                <a:gd name="connsiteY5" fmla="*/ 95402 h 100107"/>
                <a:gd name="connsiteX6" fmla="*/ 6407 w 10010"/>
                <a:gd name="connsiteY6" fmla="*/ 101809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7">
                  <a:moveTo>
                    <a:pt x="6407" y="101809"/>
                  </a:moveTo>
                  <a:cubicBezTo>
                    <a:pt x="2904" y="101809"/>
                    <a:pt x="0" y="98906"/>
                    <a:pt x="0" y="95402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95402"/>
                  </a:lnTo>
                  <a:cubicBezTo>
                    <a:pt x="12814" y="98906"/>
                    <a:pt x="9911" y="101809"/>
                    <a:pt x="6407" y="10180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4A80415C-2D11-44D0-B6AC-0F7B5FAC1990}"/>
                </a:ext>
              </a:extLst>
            </p:cNvPr>
            <p:cNvSpPr/>
            <p:nvPr/>
          </p:nvSpPr>
          <p:spPr>
            <a:xfrm>
              <a:off x="10115131" y="3755835"/>
              <a:ext cx="90097" cy="10011"/>
            </a:xfrm>
            <a:custGeom>
              <a:avLst/>
              <a:gdLst>
                <a:gd name="connsiteX0" fmla="*/ 86993 w 90096"/>
                <a:gd name="connsiteY0" fmla="*/ 12814 h 10010"/>
                <a:gd name="connsiteX1" fmla="*/ 6407 w 90096"/>
                <a:gd name="connsiteY1" fmla="*/ 12814 h 10010"/>
                <a:gd name="connsiteX2" fmla="*/ 0 w 90096"/>
                <a:gd name="connsiteY2" fmla="*/ 6407 h 10010"/>
                <a:gd name="connsiteX3" fmla="*/ 6407 w 90096"/>
                <a:gd name="connsiteY3" fmla="*/ 0 h 10010"/>
                <a:gd name="connsiteX4" fmla="*/ 86993 w 90096"/>
                <a:gd name="connsiteY4" fmla="*/ 0 h 10010"/>
                <a:gd name="connsiteX5" fmla="*/ 93400 w 90096"/>
                <a:gd name="connsiteY5" fmla="*/ 6407 h 10010"/>
                <a:gd name="connsiteX6" fmla="*/ 86993 w 90096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96" h="10010">
                  <a:moveTo>
                    <a:pt x="86993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86993" y="0"/>
                  </a:lnTo>
                  <a:cubicBezTo>
                    <a:pt x="90498" y="0"/>
                    <a:pt x="93400" y="2903"/>
                    <a:pt x="93400" y="6407"/>
                  </a:cubicBezTo>
                  <a:cubicBezTo>
                    <a:pt x="93400" y="9911"/>
                    <a:pt x="90498" y="12814"/>
                    <a:pt x="8699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8975D6F2-FF5F-4F7A-8DFE-AC92C2674FAE}"/>
                </a:ext>
              </a:extLst>
            </p:cNvPr>
            <p:cNvSpPr/>
            <p:nvPr/>
          </p:nvSpPr>
          <p:spPr>
            <a:xfrm>
              <a:off x="9901702" y="3868957"/>
              <a:ext cx="80086" cy="80086"/>
            </a:xfrm>
            <a:custGeom>
              <a:avLst/>
              <a:gdLst>
                <a:gd name="connsiteX0" fmla="*/ 77984 w 80085"/>
                <a:gd name="connsiteY0" fmla="*/ 84391 h 80085"/>
                <a:gd name="connsiteX1" fmla="*/ 6406 w 80085"/>
                <a:gd name="connsiteY1" fmla="*/ 84391 h 80085"/>
                <a:gd name="connsiteX2" fmla="*/ 0 w 80085"/>
                <a:gd name="connsiteY2" fmla="*/ 77984 h 80085"/>
                <a:gd name="connsiteX3" fmla="*/ 0 w 80085"/>
                <a:gd name="connsiteY3" fmla="*/ 6407 h 80085"/>
                <a:gd name="connsiteX4" fmla="*/ 6406 w 80085"/>
                <a:gd name="connsiteY4" fmla="*/ 0 h 80085"/>
                <a:gd name="connsiteX5" fmla="*/ 77984 w 80085"/>
                <a:gd name="connsiteY5" fmla="*/ 0 h 80085"/>
                <a:gd name="connsiteX6" fmla="*/ 84391 w 80085"/>
                <a:gd name="connsiteY6" fmla="*/ 6407 h 80085"/>
                <a:gd name="connsiteX7" fmla="*/ 84391 w 80085"/>
                <a:gd name="connsiteY7" fmla="*/ 77984 h 80085"/>
                <a:gd name="connsiteX8" fmla="*/ 77984 w 80085"/>
                <a:gd name="connsiteY8" fmla="*/ 84391 h 80085"/>
                <a:gd name="connsiteX9" fmla="*/ 12813 w 80085"/>
                <a:gd name="connsiteY9" fmla="*/ 71577 h 80085"/>
                <a:gd name="connsiteX10" fmla="*/ 71576 w 80085"/>
                <a:gd name="connsiteY10" fmla="*/ 71577 h 80085"/>
                <a:gd name="connsiteX11" fmla="*/ 71576 w 80085"/>
                <a:gd name="connsiteY11" fmla="*/ 12814 h 80085"/>
                <a:gd name="connsiteX12" fmla="*/ 12813 w 80085"/>
                <a:gd name="connsiteY12" fmla="*/ 12814 h 80085"/>
                <a:gd name="connsiteX13" fmla="*/ 12813 w 80085"/>
                <a:gd name="connsiteY13" fmla="*/ 71577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80085">
                  <a:moveTo>
                    <a:pt x="77984" y="84391"/>
                  </a:moveTo>
                  <a:lnTo>
                    <a:pt x="6406" y="84391"/>
                  </a:lnTo>
                  <a:cubicBezTo>
                    <a:pt x="2903" y="84391"/>
                    <a:pt x="0" y="81487"/>
                    <a:pt x="0" y="7798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77984" y="0"/>
                  </a:lnTo>
                  <a:cubicBezTo>
                    <a:pt x="81487" y="0"/>
                    <a:pt x="84391" y="2903"/>
                    <a:pt x="84391" y="6407"/>
                  </a:cubicBezTo>
                  <a:lnTo>
                    <a:pt x="84391" y="77984"/>
                  </a:lnTo>
                  <a:cubicBezTo>
                    <a:pt x="84391" y="81487"/>
                    <a:pt x="81487" y="84391"/>
                    <a:pt x="77984" y="84391"/>
                  </a:cubicBezTo>
                  <a:close/>
                  <a:moveTo>
                    <a:pt x="12813" y="71577"/>
                  </a:moveTo>
                  <a:lnTo>
                    <a:pt x="71576" y="71577"/>
                  </a:lnTo>
                  <a:lnTo>
                    <a:pt x="71576" y="12814"/>
                  </a:lnTo>
                  <a:lnTo>
                    <a:pt x="12813" y="12814"/>
                  </a:lnTo>
                  <a:lnTo>
                    <a:pt x="12813" y="7157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25509690-AB1C-4064-88FE-9EDBEC98423C}"/>
                </a:ext>
              </a:extLst>
            </p:cNvPr>
            <p:cNvSpPr/>
            <p:nvPr/>
          </p:nvSpPr>
          <p:spPr>
            <a:xfrm>
              <a:off x="10010619" y="3868957"/>
              <a:ext cx="80086" cy="80086"/>
            </a:xfrm>
            <a:custGeom>
              <a:avLst/>
              <a:gdLst>
                <a:gd name="connsiteX0" fmla="*/ 77984 w 80085"/>
                <a:gd name="connsiteY0" fmla="*/ 84391 h 80085"/>
                <a:gd name="connsiteX1" fmla="*/ 6407 w 80085"/>
                <a:gd name="connsiteY1" fmla="*/ 84391 h 80085"/>
                <a:gd name="connsiteX2" fmla="*/ 0 w 80085"/>
                <a:gd name="connsiteY2" fmla="*/ 77984 h 80085"/>
                <a:gd name="connsiteX3" fmla="*/ 0 w 80085"/>
                <a:gd name="connsiteY3" fmla="*/ 6407 h 80085"/>
                <a:gd name="connsiteX4" fmla="*/ 6407 w 80085"/>
                <a:gd name="connsiteY4" fmla="*/ 0 h 80085"/>
                <a:gd name="connsiteX5" fmla="*/ 77984 w 80085"/>
                <a:gd name="connsiteY5" fmla="*/ 0 h 80085"/>
                <a:gd name="connsiteX6" fmla="*/ 84391 w 80085"/>
                <a:gd name="connsiteY6" fmla="*/ 6407 h 80085"/>
                <a:gd name="connsiteX7" fmla="*/ 84391 w 80085"/>
                <a:gd name="connsiteY7" fmla="*/ 77984 h 80085"/>
                <a:gd name="connsiteX8" fmla="*/ 77984 w 80085"/>
                <a:gd name="connsiteY8" fmla="*/ 84391 h 80085"/>
                <a:gd name="connsiteX9" fmla="*/ 12814 w 80085"/>
                <a:gd name="connsiteY9" fmla="*/ 71577 h 80085"/>
                <a:gd name="connsiteX10" fmla="*/ 71577 w 80085"/>
                <a:gd name="connsiteY10" fmla="*/ 71577 h 80085"/>
                <a:gd name="connsiteX11" fmla="*/ 71577 w 80085"/>
                <a:gd name="connsiteY11" fmla="*/ 12814 h 80085"/>
                <a:gd name="connsiteX12" fmla="*/ 12814 w 80085"/>
                <a:gd name="connsiteY12" fmla="*/ 12814 h 80085"/>
                <a:gd name="connsiteX13" fmla="*/ 12814 w 80085"/>
                <a:gd name="connsiteY13" fmla="*/ 71577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80085">
                  <a:moveTo>
                    <a:pt x="77984" y="84391"/>
                  </a:moveTo>
                  <a:lnTo>
                    <a:pt x="6407" y="84391"/>
                  </a:lnTo>
                  <a:cubicBezTo>
                    <a:pt x="2904" y="84391"/>
                    <a:pt x="0" y="81487"/>
                    <a:pt x="0" y="7798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77984" y="0"/>
                  </a:lnTo>
                  <a:cubicBezTo>
                    <a:pt x="81488" y="0"/>
                    <a:pt x="84391" y="2903"/>
                    <a:pt x="84391" y="6407"/>
                  </a:cubicBezTo>
                  <a:lnTo>
                    <a:pt x="84391" y="77984"/>
                  </a:lnTo>
                  <a:cubicBezTo>
                    <a:pt x="84391" y="81487"/>
                    <a:pt x="81488" y="84391"/>
                    <a:pt x="77984" y="84391"/>
                  </a:cubicBezTo>
                  <a:close/>
                  <a:moveTo>
                    <a:pt x="12814" y="71577"/>
                  </a:moveTo>
                  <a:lnTo>
                    <a:pt x="71577" y="71577"/>
                  </a:lnTo>
                  <a:lnTo>
                    <a:pt x="71577" y="12814"/>
                  </a:lnTo>
                  <a:lnTo>
                    <a:pt x="12814" y="12814"/>
                  </a:lnTo>
                  <a:lnTo>
                    <a:pt x="12814" y="7157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DC6747C4-EF91-41BE-B04F-4355F4C369CE}"/>
                </a:ext>
              </a:extLst>
            </p:cNvPr>
            <p:cNvSpPr/>
            <p:nvPr/>
          </p:nvSpPr>
          <p:spPr>
            <a:xfrm>
              <a:off x="10119436" y="3868957"/>
              <a:ext cx="80086" cy="80086"/>
            </a:xfrm>
            <a:custGeom>
              <a:avLst/>
              <a:gdLst>
                <a:gd name="connsiteX0" fmla="*/ 77984 w 80085"/>
                <a:gd name="connsiteY0" fmla="*/ 84391 h 80085"/>
                <a:gd name="connsiteX1" fmla="*/ 6406 w 80085"/>
                <a:gd name="connsiteY1" fmla="*/ 84391 h 80085"/>
                <a:gd name="connsiteX2" fmla="*/ 0 w 80085"/>
                <a:gd name="connsiteY2" fmla="*/ 77984 h 80085"/>
                <a:gd name="connsiteX3" fmla="*/ 0 w 80085"/>
                <a:gd name="connsiteY3" fmla="*/ 6407 h 80085"/>
                <a:gd name="connsiteX4" fmla="*/ 6406 w 80085"/>
                <a:gd name="connsiteY4" fmla="*/ 0 h 80085"/>
                <a:gd name="connsiteX5" fmla="*/ 77984 w 80085"/>
                <a:gd name="connsiteY5" fmla="*/ 0 h 80085"/>
                <a:gd name="connsiteX6" fmla="*/ 84391 w 80085"/>
                <a:gd name="connsiteY6" fmla="*/ 6407 h 80085"/>
                <a:gd name="connsiteX7" fmla="*/ 84391 w 80085"/>
                <a:gd name="connsiteY7" fmla="*/ 77984 h 80085"/>
                <a:gd name="connsiteX8" fmla="*/ 77984 w 80085"/>
                <a:gd name="connsiteY8" fmla="*/ 84391 h 80085"/>
                <a:gd name="connsiteX9" fmla="*/ 12914 w 80085"/>
                <a:gd name="connsiteY9" fmla="*/ 71577 h 80085"/>
                <a:gd name="connsiteX10" fmla="*/ 71677 w 80085"/>
                <a:gd name="connsiteY10" fmla="*/ 71577 h 80085"/>
                <a:gd name="connsiteX11" fmla="*/ 71677 w 80085"/>
                <a:gd name="connsiteY11" fmla="*/ 12814 h 80085"/>
                <a:gd name="connsiteX12" fmla="*/ 12914 w 80085"/>
                <a:gd name="connsiteY12" fmla="*/ 12814 h 80085"/>
                <a:gd name="connsiteX13" fmla="*/ 12914 w 80085"/>
                <a:gd name="connsiteY13" fmla="*/ 71577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80085">
                  <a:moveTo>
                    <a:pt x="77984" y="84391"/>
                  </a:moveTo>
                  <a:lnTo>
                    <a:pt x="6406" y="84391"/>
                  </a:lnTo>
                  <a:cubicBezTo>
                    <a:pt x="2903" y="84391"/>
                    <a:pt x="0" y="81487"/>
                    <a:pt x="0" y="7798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77984" y="0"/>
                  </a:lnTo>
                  <a:cubicBezTo>
                    <a:pt x="81487" y="0"/>
                    <a:pt x="84391" y="2903"/>
                    <a:pt x="84391" y="6407"/>
                  </a:cubicBezTo>
                  <a:lnTo>
                    <a:pt x="84391" y="77984"/>
                  </a:lnTo>
                  <a:cubicBezTo>
                    <a:pt x="84391" y="81487"/>
                    <a:pt x="81587" y="84391"/>
                    <a:pt x="77984" y="84391"/>
                  </a:cubicBezTo>
                  <a:close/>
                  <a:moveTo>
                    <a:pt x="12914" y="71577"/>
                  </a:moveTo>
                  <a:lnTo>
                    <a:pt x="71677" y="71577"/>
                  </a:lnTo>
                  <a:lnTo>
                    <a:pt x="71677" y="12814"/>
                  </a:lnTo>
                  <a:lnTo>
                    <a:pt x="12914" y="12814"/>
                  </a:lnTo>
                  <a:lnTo>
                    <a:pt x="12914" y="7157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712D7B3C-2805-4A8E-AF17-2F12FC18F43E}"/>
                </a:ext>
              </a:extLst>
            </p:cNvPr>
            <p:cNvSpPr/>
            <p:nvPr/>
          </p:nvSpPr>
          <p:spPr>
            <a:xfrm>
              <a:off x="10228352" y="3868957"/>
              <a:ext cx="80086" cy="80086"/>
            </a:xfrm>
            <a:custGeom>
              <a:avLst/>
              <a:gdLst>
                <a:gd name="connsiteX0" fmla="*/ 77984 w 80085"/>
                <a:gd name="connsiteY0" fmla="*/ 84391 h 80085"/>
                <a:gd name="connsiteX1" fmla="*/ 6407 w 80085"/>
                <a:gd name="connsiteY1" fmla="*/ 84391 h 80085"/>
                <a:gd name="connsiteX2" fmla="*/ 0 w 80085"/>
                <a:gd name="connsiteY2" fmla="*/ 77984 h 80085"/>
                <a:gd name="connsiteX3" fmla="*/ 0 w 80085"/>
                <a:gd name="connsiteY3" fmla="*/ 6407 h 80085"/>
                <a:gd name="connsiteX4" fmla="*/ 6407 w 80085"/>
                <a:gd name="connsiteY4" fmla="*/ 0 h 80085"/>
                <a:gd name="connsiteX5" fmla="*/ 77984 w 80085"/>
                <a:gd name="connsiteY5" fmla="*/ 0 h 80085"/>
                <a:gd name="connsiteX6" fmla="*/ 84391 w 80085"/>
                <a:gd name="connsiteY6" fmla="*/ 6407 h 80085"/>
                <a:gd name="connsiteX7" fmla="*/ 84391 w 80085"/>
                <a:gd name="connsiteY7" fmla="*/ 77984 h 80085"/>
                <a:gd name="connsiteX8" fmla="*/ 77984 w 80085"/>
                <a:gd name="connsiteY8" fmla="*/ 84391 h 80085"/>
                <a:gd name="connsiteX9" fmla="*/ 12814 w 80085"/>
                <a:gd name="connsiteY9" fmla="*/ 71577 h 80085"/>
                <a:gd name="connsiteX10" fmla="*/ 71577 w 80085"/>
                <a:gd name="connsiteY10" fmla="*/ 71577 h 80085"/>
                <a:gd name="connsiteX11" fmla="*/ 71577 w 80085"/>
                <a:gd name="connsiteY11" fmla="*/ 12814 h 80085"/>
                <a:gd name="connsiteX12" fmla="*/ 12814 w 80085"/>
                <a:gd name="connsiteY12" fmla="*/ 12814 h 80085"/>
                <a:gd name="connsiteX13" fmla="*/ 12814 w 80085"/>
                <a:gd name="connsiteY13" fmla="*/ 71577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80085">
                  <a:moveTo>
                    <a:pt x="77984" y="84391"/>
                  </a:moveTo>
                  <a:lnTo>
                    <a:pt x="6407" y="84391"/>
                  </a:lnTo>
                  <a:cubicBezTo>
                    <a:pt x="2904" y="84391"/>
                    <a:pt x="0" y="81487"/>
                    <a:pt x="0" y="7798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77984" y="0"/>
                  </a:lnTo>
                  <a:cubicBezTo>
                    <a:pt x="81488" y="0"/>
                    <a:pt x="84391" y="2903"/>
                    <a:pt x="84391" y="6407"/>
                  </a:cubicBezTo>
                  <a:lnTo>
                    <a:pt x="84391" y="77984"/>
                  </a:lnTo>
                  <a:cubicBezTo>
                    <a:pt x="84391" y="81487"/>
                    <a:pt x="81488" y="84391"/>
                    <a:pt x="77984" y="84391"/>
                  </a:cubicBezTo>
                  <a:close/>
                  <a:moveTo>
                    <a:pt x="12814" y="71577"/>
                  </a:moveTo>
                  <a:lnTo>
                    <a:pt x="71577" y="71577"/>
                  </a:lnTo>
                  <a:lnTo>
                    <a:pt x="71577" y="12814"/>
                  </a:lnTo>
                  <a:lnTo>
                    <a:pt x="12814" y="12814"/>
                  </a:lnTo>
                  <a:lnTo>
                    <a:pt x="12814" y="7157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C46001C4-AB27-4BF5-9B8B-DD9F018AE26C}"/>
                </a:ext>
              </a:extLst>
            </p:cNvPr>
            <p:cNvSpPr/>
            <p:nvPr/>
          </p:nvSpPr>
          <p:spPr>
            <a:xfrm>
              <a:off x="10337269" y="3868957"/>
              <a:ext cx="80086" cy="80086"/>
            </a:xfrm>
            <a:custGeom>
              <a:avLst/>
              <a:gdLst>
                <a:gd name="connsiteX0" fmla="*/ 77984 w 80085"/>
                <a:gd name="connsiteY0" fmla="*/ 84391 h 80085"/>
                <a:gd name="connsiteX1" fmla="*/ 6407 w 80085"/>
                <a:gd name="connsiteY1" fmla="*/ 84391 h 80085"/>
                <a:gd name="connsiteX2" fmla="*/ 0 w 80085"/>
                <a:gd name="connsiteY2" fmla="*/ 77984 h 80085"/>
                <a:gd name="connsiteX3" fmla="*/ 0 w 80085"/>
                <a:gd name="connsiteY3" fmla="*/ 6407 h 80085"/>
                <a:gd name="connsiteX4" fmla="*/ 6407 w 80085"/>
                <a:gd name="connsiteY4" fmla="*/ 0 h 80085"/>
                <a:gd name="connsiteX5" fmla="*/ 77984 w 80085"/>
                <a:gd name="connsiteY5" fmla="*/ 0 h 80085"/>
                <a:gd name="connsiteX6" fmla="*/ 84391 w 80085"/>
                <a:gd name="connsiteY6" fmla="*/ 6407 h 80085"/>
                <a:gd name="connsiteX7" fmla="*/ 84391 w 80085"/>
                <a:gd name="connsiteY7" fmla="*/ 77984 h 80085"/>
                <a:gd name="connsiteX8" fmla="*/ 77984 w 80085"/>
                <a:gd name="connsiteY8" fmla="*/ 84391 h 80085"/>
                <a:gd name="connsiteX9" fmla="*/ 12814 w 80085"/>
                <a:gd name="connsiteY9" fmla="*/ 71577 h 80085"/>
                <a:gd name="connsiteX10" fmla="*/ 71577 w 80085"/>
                <a:gd name="connsiteY10" fmla="*/ 71577 h 80085"/>
                <a:gd name="connsiteX11" fmla="*/ 71577 w 80085"/>
                <a:gd name="connsiteY11" fmla="*/ 12814 h 80085"/>
                <a:gd name="connsiteX12" fmla="*/ 12814 w 80085"/>
                <a:gd name="connsiteY12" fmla="*/ 12814 h 80085"/>
                <a:gd name="connsiteX13" fmla="*/ 12814 w 80085"/>
                <a:gd name="connsiteY13" fmla="*/ 71577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80085">
                  <a:moveTo>
                    <a:pt x="77984" y="84391"/>
                  </a:moveTo>
                  <a:lnTo>
                    <a:pt x="6407" y="84391"/>
                  </a:lnTo>
                  <a:cubicBezTo>
                    <a:pt x="2904" y="84391"/>
                    <a:pt x="0" y="81487"/>
                    <a:pt x="0" y="7798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77984" y="0"/>
                  </a:lnTo>
                  <a:cubicBezTo>
                    <a:pt x="81488" y="0"/>
                    <a:pt x="84391" y="2903"/>
                    <a:pt x="84391" y="6407"/>
                  </a:cubicBezTo>
                  <a:lnTo>
                    <a:pt x="84391" y="77984"/>
                  </a:lnTo>
                  <a:cubicBezTo>
                    <a:pt x="84391" y="81487"/>
                    <a:pt x="81488" y="84391"/>
                    <a:pt x="77984" y="84391"/>
                  </a:cubicBezTo>
                  <a:close/>
                  <a:moveTo>
                    <a:pt x="12814" y="71577"/>
                  </a:moveTo>
                  <a:lnTo>
                    <a:pt x="71577" y="71577"/>
                  </a:lnTo>
                  <a:lnTo>
                    <a:pt x="71577" y="12814"/>
                  </a:lnTo>
                  <a:lnTo>
                    <a:pt x="12814" y="12814"/>
                  </a:lnTo>
                  <a:lnTo>
                    <a:pt x="12814" y="7157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E6595E31-0750-41BF-89CE-2B2E2A5F4114}"/>
                </a:ext>
              </a:extLst>
            </p:cNvPr>
            <p:cNvSpPr/>
            <p:nvPr/>
          </p:nvSpPr>
          <p:spPr>
            <a:xfrm>
              <a:off x="9901702" y="3967362"/>
              <a:ext cx="80086" cy="140150"/>
            </a:xfrm>
            <a:custGeom>
              <a:avLst/>
              <a:gdLst>
                <a:gd name="connsiteX0" fmla="*/ 77984 w 80085"/>
                <a:gd name="connsiteY0" fmla="*/ 145056 h 140150"/>
                <a:gd name="connsiteX1" fmla="*/ 6406 w 80085"/>
                <a:gd name="connsiteY1" fmla="*/ 145056 h 140150"/>
                <a:gd name="connsiteX2" fmla="*/ 0 w 80085"/>
                <a:gd name="connsiteY2" fmla="*/ 138649 h 140150"/>
                <a:gd name="connsiteX3" fmla="*/ 0 w 80085"/>
                <a:gd name="connsiteY3" fmla="*/ 6407 h 140150"/>
                <a:gd name="connsiteX4" fmla="*/ 6406 w 80085"/>
                <a:gd name="connsiteY4" fmla="*/ 0 h 140150"/>
                <a:gd name="connsiteX5" fmla="*/ 77984 w 80085"/>
                <a:gd name="connsiteY5" fmla="*/ 0 h 140150"/>
                <a:gd name="connsiteX6" fmla="*/ 84391 w 80085"/>
                <a:gd name="connsiteY6" fmla="*/ 6407 h 140150"/>
                <a:gd name="connsiteX7" fmla="*/ 84391 w 80085"/>
                <a:gd name="connsiteY7" fmla="*/ 138649 h 140150"/>
                <a:gd name="connsiteX8" fmla="*/ 77984 w 80085"/>
                <a:gd name="connsiteY8" fmla="*/ 145056 h 140150"/>
                <a:gd name="connsiteX9" fmla="*/ 12813 w 80085"/>
                <a:gd name="connsiteY9" fmla="*/ 132242 h 140150"/>
                <a:gd name="connsiteX10" fmla="*/ 71576 w 80085"/>
                <a:gd name="connsiteY10" fmla="*/ 132242 h 140150"/>
                <a:gd name="connsiteX11" fmla="*/ 71576 w 80085"/>
                <a:gd name="connsiteY11" fmla="*/ 12814 h 140150"/>
                <a:gd name="connsiteX12" fmla="*/ 12813 w 80085"/>
                <a:gd name="connsiteY12" fmla="*/ 12814 h 140150"/>
                <a:gd name="connsiteX13" fmla="*/ 12813 w 80085"/>
                <a:gd name="connsiteY13" fmla="*/ 132242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140150">
                  <a:moveTo>
                    <a:pt x="77984" y="145056"/>
                  </a:moveTo>
                  <a:lnTo>
                    <a:pt x="6406" y="145056"/>
                  </a:lnTo>
                  <a:cubicBezTo>
                    <a:pt x="2903" y="145056"/>
                    <a:pt x="0" y="142153"/>
                    <a:pt x="0" y="13864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77984" y="0"/>
                  </a:lnTo>
                  <a:cubicBezTo>
                    <a:pt x="81487" y="0"/>
                    <a:pt x="84391" y="2903"/>
                    <a:pt x="84391" y="6407"/>
                  </a:cubicBezTo>
                  <a:lnTo>
                    <a:pt x="84391" y="138649"/>
                  </a:lnTo>
                  <a:cubicBezTo>
                    <a:pt x="84391" y="142253"/>
                    <a:pt x="81487" y="145056"/>
                    <a:pt x="77984" y="145056"/>
                  </a:cubicBezTo>
                  <a:close/>
                  <a:moveTo>
                    <a:pt x="12813" y="132242"/>
                  </a:moveTo>
                  <a:lnTo>
                    <a:pt x="71576" y="132242"/>
                  </a:lnTo>
                  <a:lnTo>
                    <a:pt x="71576" y="12814"/>
                  </a:lnTo>
                  <a:lnTo>
                    <a:pt x="12813" y="12814"/>
                  </a:lnTo>
                  <a:lnTo>
                    <a:pt x="12813" y="13224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04D08719-64BE-4992-B833-6476F0D71E54}"/>
                </a:ext>
              </a:extLst>
            </p:cNvPr>
            <p:cNvSpPr/>
            <p:nvPr/>
          </p:nvSpPr>
          <p:spPr>
            <a:xfrm>
              <a:off x="10010619" y="3967362"/>
              <a:ext cx="80086" cy="140150"/>
            </a:xfrm>
            <a:custGeom>
              <a:avLst/>
              <a:gdLst>
                <a:gd name="connsiteX0" fmla="*/ 77984 w 80085"/>
                <a:gd name="connsiteY0" fmla="*/ 145056 h 140150"/>
                <a:gd name="connsiteX1" fmla="*/ 6407 w 80085"/>
                <a:gd name="connsiteY1" fmla="*/ 145056 h 140150"/>
                <a:gd name="connsiteX2" fmla="*/ 0 w 80085"/>
                <a:gd name="connsiteY2" fmla="*/ 138649 h 140150"/>
                <a:gd name="connsiteX3" fmla="*/ 0 w 80085"/>
                <a:gd name="connsiteY3" fmla="*/ 6407 h 140150"/>
                <a:gd name="connsiteX4" fmla="*/ 6407 w 80085"/>
                <a:gd name="connsiteY4" fmla="*/ 0 h 140150"/>
                <a:gd name="connsiteX5" fmla="*/ 77984 w 80085"/>
                <a:gd name="connsiteY5" fmla="*/ 0 h 140150"/>
                <a:gd name="connsiteX6" fmla="*/ 84391 w 80085"/>
                <a:gd name="connsiteY6" fmla="*/ 6407 h 140150"/>
                <a:gd name="connsiteX7" fmla="*/ 84391 w 80085"/>
                <a:gd name="connsiteY7" fmla="*/ 138649 h 140150"/>
                <a:gd name="connsiteX8" fmla="*/ 77984 w 80085"/>
                <a:gd name="connsiteY8" fmla="*/ 145056 h 140150"/>
                <a:gd name="connsiteX9" fmla="*/ 12814 w 80085"/>
                <a:gd name="connsiteY9" fmla="*/ 132242 h 140150"/>
                <a:gd name="connsiteX10" fmla="*/ 71577 w 80085"/>
                <a:gd name="connsiteY10" fmla="*/ 132242 h 140150"/>
                <a:gd name="connsiteX11" fmla="*/ 71577 w 80085"/>
                <a:gd name="connsiteY11" fmla="*/ 12814 h 140150"/>
                <a:gd name="connsiteX12" fmla="*/ 12814 w 80085"/>
                <a:gd name="connsiteY12" fmla="*/ 12814 h 140150"/>
                <a:gd name="connsiteX13" fmla="*/ 12814 w 80085"/>
                <a:gd name="connsiteY13" fmla="*/ 132242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140150">
                  <a:moveTo>
                    <a:pt x="77984" y="145056"/>
                  </a:moveTo>
                  <a:lnTo>
                    <a:pt x="6407" y="145056"/>
                  </a:lnTo>
                  <a:cubicBezTo>
                    <a:pt x="2904" y="145056"/>
                    <a:pt x="0" y="142153"/>
                    <a:pt x="0" y="138649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77984" y="0"/>
                  </a:lnTo>
                  <a:cubicBezTo>
                    <a:pt x="81488" y="0"/>
                    <a:pt x="84391" y="2903"/>
                    <a:pt x="84391" y="6407"/>
                  </a:cubicBezTo>
                  <a:lnTo>
                    <a:pt x="84391" y="138649"/>
                  </a:lnTo>
                  <a:cubicBezTo>
                    <a:pt x="84391" y="142253"/>
                    <a:pt x="81488" y="145056"/>
                    <a:pt x="77984" y="145056"/>
                  </a:cubicBezTo>
                  <a:close/>
                  <a:moveTo>
                    <a:pt x="12814" y="132242"/>
                  </a:moveTo>
                  <a:lnTo>
                    <a:pt x="71577" y="132242"/>
                  </a:lnTo>
                  <a:lnTo>
                    <a:pt x="71577" y="12814"/>
                  </a:lnTo>
                  <a:lnTo>
                    <a:pt x="12814" y="12814"/>
                  </a:lnTo>
                  <a:lnTo>
                    <a:pt x="12814" y="13224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59122587-F576-4535-8CBD-844DF80531F5}"/>
                </a:ext>
              </a:extLst>
            </p:cNvPr>
            <p:cNvSpPr/>
            <p:nvPr/>
          </p:nvSpPr>
          <p:spPr>
            <a:xfrm>
              <a:off x="10228352" y="3967362"/>
              <a:ext cx="80086" cy="140150"/>
            </a:xfrm>
            <a:custGeom>
              <a:avLst/>
              <a:gdLst>
                <a:gd name="connsiteX0" fmla="*/ 77984 w 80085"/>
                <a:gd name="connsiteY0" fmla="*/ 145056 h 140150"/>
                <a:gd name="connsiteX1" fmla="*/ 6407 w 80085"/>
                <a:gd name="connsiteY1" fmla="*/ 145056 h 140150"/>
                <a:gd name="connsiteX2" fmla="*/ 0 w 80085"/>
                <a:gd name="connsiteY2" fmla="*/ 138649 h 140150"/>
                <a:gd name="connsiteX3" fmla="*/ 0 w 80085"/>
                <a:gd name="connsiteY3" fmla="*/ 6407 h 140150"/>
                <a:gd name="connsiteX4" fmla="*/ 6407 w 80085"/>
                <a:gd name="connsiteY4" fmla="*/ 0 h 140150"/>
                <a:gd name="connsiteX5" fmla="*/ 77984 w 80085"/>
                <a:gd name="connsiteY5" fmla="*/ 0 h 140150"/>
                <a:gd name="connsiteX6" fmla="*/ 84391 w 80085"/>
                <a:gd name="connsiteY6" fmla="*/ 6407 h 140150"/>
                <a:gd name="connsiteX7" fmla="*/ 84391 w 80085"/>
                <a:gd name="connsiteY7" fmla="*/ 138649 h 140150"/>
                <a:gd name="connsiteX8" fmla="*/ 77984 w 80085"/>
                <a:gd name="connsiteY8" fmla="*/ 145056 h 140150"/>
                <a:gd name="connsiteX9" fmla="*/ 12814 w 80085"/>
                <a:gd name="connsiteY9" fmla="*/ 132242 h 140150"/>
                <a:gd name="connsiteX10" fmla="*/ 71577 w 80085"/>
                <a:gd name="connsiteY10" fmla="*/ 132242 h 140150"/>
                <a:gd name="connsiteX11" fmla="*/ 71577 w 80085"/>
                <a:gd name="connsiteY11" fmla="*/ 12814 h 140150"/>
                <a:gd name="connsiteX12" fmla="*/ 12814 w 80085"/>
                <a:gd name="connsiteY12" fmla="*/ 12814 h 140150"/>
                <a:gd name="connsiteX13" fmla="*/ 12814 w 80085"/>
                <a:gd name="connsiteY13" fmla="*/ 132242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140150">
                  <a:moveTo>
                    <a:pt x="77984" y="145056"/>
                  </a:moveTo>
                  <a:lnTo>
                    <a:pt x="6407" y="145056"/>
                  </a:lnTo>
                  <a:cubicBezTo>
                    <a:pt x="2904" y="145056"/>
                    <a:pt x="0" y="142153"/>
                    <a:pt x="0" y="138649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77984" y="0"/>
                  </a:lnTo>
                  <a:cubicBezTo>
                    <a:pt x="81488" y="0"/>
                    <a:pt x="84391" y="2903"/>
                    <a:pt x="84391" y="6407"/>
                  </a:cubicBezTo>
                  <a:lnTo>
                    <a:pt x="84391" y="138649"/>
                  </a:lnTo>
                  <a:cubicBezTo>
                    <a:pt x="84391" y="142253"/>
                    <a:pt x="81488" y="145056"/>
                    <a:pt x="77984" y="145056"/>
                  </a:cubicBezTo>
                  <a:close/>
                  <a:moveTo>
                    <a:pt x="12814" y="132242"/>
                  </a:moveTo>
                  <a:lnTo>
                    <a:pt x="71577" y="132242"/>
                  </a:lnTo>
                  <a:lnTo>
                    <a:pt x="71577" y="12814"/>
                  </a:lnTo>
                  <a:lnTo>
                    <a:pt x="12814" y="12814"/>
                  </a:lnTo>
                  <a:lnTo>
                    <a:pt x="12814" y="13224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0953EA8C-49E7-4F7C-891E-2BC874A517BD}"/>
                </a:ext>
              </a:extLst>
            </p:cNvPr>
            <p:cNvSpPr/>
            <p:nvPr/>
          </p:nvSpPr>
          <p:spPr>
            <a:xfrm>
              <a:off x="10337269" y="3967362"/>
              <a:ext cx="80086" cy="140150"/>
            </a:xfrm>
            <a:custGeom>
              <a:avLst/>
              <a:gdLst>
                <a:gd name="connsiteX0" fmla="*/ 77984 w 80085"/>
                <a:gd name="connsiteY0" fmla="*/ 145056 h 140150"/>
                <a:gd name="connsiteX1" fmla="*/ 6407 w 80085"/>
                <a:gd name="connsiteY1" fmla="*/ 145056 h 140150"/>
                <a:gd name="connsiteX2" fmla="*/ 0 w 80085"/>
                <a:gd name="connsiteY2" fmla="*/ 138649 h 140150"/>
                <a:gd name="connsiteX3" fmla="*/ 0 w 80085"/>
                <a:gd name="connsiteY3" fmla="*/ 6407 h 140150"/>
                <a:gd name="connsiteX4" fmla="*/ 6407 w 80085"/>
                <a:gd name="connsiteY4" fmla="*/ 0 h 140150"/>
                <a:gd name="connsiteX5" fmla="*/ 77984 w 80085"/>
                <a:gd name="connsiteY5" fmla="*/ 0 h 140150"/>
                <a:gd name="connsiteX6" fmla="*/ 84391 w 80085"/>
                <a:gd name="connsiteY6" fmla="*/ 6407 h 140150"/>
                <a:gd name="connsiteX7" fmla="*/ 84391 w 80085"/>
                <a:gd name="connsiteY7" fmla="*/ 138649 h 140150"/>
                <a:gd name="connsiteX8" fmla="*/ 77984 w 80085"/>
                <a:gd name="connsiteY8" fmla="*/ 145056 h 140150"/>
                <a:gd name="connsiteX9" fmla="*/ 12814 w 80085"/>
                <a:gd name="connsiteY9" fmla="*/ 132242 h 140150"/>
                <a:gd name="connsiteX10" fmla="*/ 71577 w 80085"/>
                <a:gd name="connsiteY10" fmla="*/ 132242 h 140150"/>
                <a:gd name="connsiteX11" fmla="*/ 71577 w 80085"/>
                <a:gd name="connsiteY11" fmla="*/ 12814 h 140150"/>
                <a:gd name="connsiteX12" fmla="*/ 12814 w 80085"/>
                <a:gd name="connsiteY12" fmla="*/ 12814 h 140150"/>
                <a:gd name="connsiteX13" fmla="*/ 12814 w 80085"/>
                <a:gd name="connsiteY13" fmla="*/ 132242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0085" h="140150">
                  <a:moveTo>
                    <a:pt x="77984" y="145056"/>
                  </a:moveTo>
                  <a:lnTo>
                    <a:pt x="6407" y="145056"/>
                  </a:lnTo>
                  <a:cubicBezTo>
                    <a:pt x="2904" y="145056"/>
                    <a:pt x="0" y="142153"/>
                    <a:pt x="0" y="138649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77984" y="0"/>
                  </a:lnTo>
                  <a:cubicBezTo>
                    <a:pt x="81488" y="0"/>
                    <a:pt x="84391" y="2903"/>
                    <a:pt x="84391" y="6407"/>
                  </a:cubicBezTo>
                  <a:lnTo>
                    <a:pt x="84391" y="138649"/>
                  </a:lnTo>
                  <a:cubicBezTo>
                    <a:pt x="84391" y="142253"/>
                    <a:pt x="81488" y="145056"/>
                    <a:pt x="77984" y="145056"/>
                  </a:cubicBezTo>
                  <a:close/>
                  <a:moveTo>
                    <a:pt x="12814" y="132242"/>
                  </a:moveTo>
                  <a:lnTo>
                    <a:pt x="71577" y="132242"/>
                  </a:lnTo>
                  <a:lnTo>
                    <a:pt x="71577" y="12814"/>
                  </a:lnTo>
                  <a:lnTo>
                    <a:pt x="12814" y="12814"/>
                  </a:lnTo>
                  <a:lnTo>
                    <a:pt x="12814" y="13224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9AA14859-6EAF-4EE0-B5EE-7A4D94EDB0FA}"/>
                </a:ext>
              </a:extLst>
            </p:cNvPr>
            <p:cNvSpPr/>
            <p:nvPr/>
          </p:nvSpPr>
          <p:spPr>
            <a:xfrm>
              <a:off x="9834930" y="4132740"/>
              <a:ext cx="650699" cy="40043"/>
            </a:xfrm>
            <a:custGeom>
              <a:avLst/>
              <a:gdLst>
                <a:gd name="connsiteX0" fmla="*/ 647095 w 650698"/>
                <a:gd name="connsiteY0" fmla="*/ 48052 h 40042"/>
                <a:gd name="connsiteX1" fmla="*/ 6407 w 650698"/>
                <a:gd name="connsiteY1" fmla="*/ 48052 h 40042"/>
                <a:gd name="connsiteX2" fmla="*/ 0 w 650698"/>
                <a:gd name="connsiteY2" fmla="*/ 41645 h 40042"/>
                <a:gd name="connsiteX3" fmla="*/ 0 w 650698"/>
                <a:gd name="connsiteY3" fmla="*/ 6407 h 40042"/>
                <a:gd name="connsiteX4" fmla="*/ 6407 w 650698"/>
                <a:gd name="connsiteY4" fmla="*/ 0 h 40042"/>
                <a:gd name="connsiteX5" fmla="*/ 647095 w 650698"/>
                <a:gd name="connsiteY5" fmla="*/ 0 h 40042"/>
                <a:gd name="connsiteX6" fmla="*/ 653502 w 650698"/>
                <a:gd name="connsiteY6" fmla="*/ 6407 h 40042"/>
                <a:gd name="connsiteX7" fmla="*/ 653502 w 650698"/>
                <a:gd name="connsiteY7" fmla="*/ 41645 h 40042"/>
                <a:gd name="connsiteX8" fmla="*/ 647095 w 650698"/>
                <a:gd name="connsiteY8" fmla="*/ 48052 h 40042"/>
                <a:gd name="connsiteX9" fmla="*/ 12814 w 650698"/>
                <a:gd name="connsiteY9" fmla="*/ 35238 h 40042"/>
                <a:gd name="connsiteX10" fmla="*/ 640688 w 650698"/>
                <a:gd name="connsiteY10" fmla="*/ 35238 h 40042"/>
                <a:gd name="connsiteX11" fmla="*/ 640688 w 650698"/>
                <a:gd name="connsiteY11" fmla="*/ 12814 h 40042"/>
                <a:gd name="connsiteX12" fmla="*/ 12814 w 650698"/>
                <a:gd name="connsiteY12" fmla="*/ 12814 h 40042"/>
                <a:gd name="connsiteX13" fmla="*/ 12814 w 650698"/>
                <a:gd name="connsiteY13" fmla="*/ 35238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0698" h="40042">
                  <a:moveTo>
                    <a:pt x="647095" y="48052"/>
                  </a:moveTo>
                  <a:lnTo>
                    <a:pt x="6407" y="48052"/>
                  </a:lnTo>
                  <a:cubicBezTo>
                    <a:pt x="2904" y="48052"/>
                    <a:pt x="0" y="45149"/>
                    <a:pt x="0" y="4164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lnTo>
                    <a:pt x="653502" y="41645"/>
                  </a:lnTo>
                  <a:cubicBezTo>
                    <a:pt x="653502" y="45149"/>
                    <a:pt x="650598" y="48052"/>
                    <a:pt x="647095" y="48052"/>
                  </a:cubicBezTo>
                  <a:close/>
                  <a:moveTo>
                    <a:pt x="12814" y="35238"/>
                  </a:moveTo>
                  <a:lnTo>
                    <a:pt x="640688" y="35238"/>
                  </a:lnTo>
                  <a:lnTo>
                    <a:pt x="640688" y="12814"/>
                  </a:lnTo>
                  <a:lnTo>
                    <a:pt x="12814" y="12814"/>
                  </a:lnTo>
                  <a:lnTo>
                    <a:pt x="12814" y="3523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1" name="Group 2110">
            <a:extLst>
              <a:ext uri="{FF2B5EF4-FFF2-40B4-BE49-F238E27FC236}">
                <a16:creationId xmlns:a16="http://schemas.microsoft.com/office/drawing/2014/main" id="{6EABE549-B0E1-450C-8E93-4F266E10241D}"/>
              </a:ext>
            </a:extLst>
          </p:cNvPr>
          <p:cNvGrpSpPr/>
          <p:nvPr/>
        </p:nvGrpSpPr>
        <p:grpSpPr>
          <a:xfrm>
            <a:off x="10966946" y="3628599"/>
            <a:ext cx="712364" cy="544585"/>
            <a:chOff x="10966946" y="3628599"/>
            <a:chExt cx="712364" cy="544585"/>
          </a:xfrm>
          <a:solidFill>
            <a:srgbClr val="FFFFFF"/>
          </a:solidFill>
        </p:grpSpPr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DC98B9EF-90F2-4348-854C-119AF7BBA000}"/>
                </a:ext>
              </a:extLst>
            </p:cNvPr>
            <p:cNvSpPr/>
            <p:nvPr/>
          </p:nvSpPr>
          <p:spPr>
            <a:xfrm>
              <a:off x="11152044" y="3628599"/>
              <a:ext cx="190204" cy="10011"/>
            </a:xfrm>
            <a:custGeom>
              <a:avLst/>
              <a:gdLst>
                <a:gd name="connsiteX0" fmla="*/ 187200 w 190204"/>
                <a:gd name="connsiteY0" fmla="*/ 12814 h 10010"/>
                <a:gd name="connsiteX1" fmla="*/ 179393 w 190204"/>
                <a:gd name="connsiteY1" fmla="*/ 12814 h 10010"/>
                <a:gd name="connsiteX2" fmla="*/ 172986 w 190204"/>
                <a:gd name="connsiteY2" fmla="*/ 6407 h 10010"/>
                <a:gd name="connsiteX3" fmla="*/ 179393 w 190204"/>
                <a:gd name="connsiteY3" fmla="*/ 0 h 10010"/>
                <a:gd name="connsiteX4" fmla="*/ 187200 w 190204"/>
                <a:gd name="connsiteY4" fmla="*/ 0 h 10010"/>
                <a:gd name="connsiteX5" fmla="*/ 193608 w 190204"/>
                <a:gd name="connsiteY5" fmla="*/ 6407 h 10010"/>
                <a:gd name="connsiteX6" fmla="*/ 187200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7200" y="12814"/>
                  </a:moveTo>
                  <a:lnTo>
                    <a:pt x="179393" y="12814"/>
                  </a:lnTo>
                  <a:cubicBezTo>
                    <a:pt x="175890" y="12814"/>
                    <a:pt x="172986" y="9911"/>
                    <a:pt x="172986" y="6407"/>
                  </a:cubicBezTo>
                  <a:cubicBezTo>
                    <a:pt x="172986" y="2903"/>
                    <a:pt x="175890" y="0"/>
                    <a:pt x="179393" y="0"/>
                  </a:cubicBezTo>
                  <a:lnTo>
                    <a:pt x="187200" y="0"/>
                  </a:lnTo>
                  <a:cubicBezTo>
                    <a:pt x="190705" y="0"/>
                    <a:pt x="193608" y="2903"/>
                    <a:pt x="193608" y="6407"/>
                  </a:cubicBezTo>
                  <a:cubicBezTo>
                    <a:pt x="193608" y="9911"/>
                    <a:pt x="190705" y="12814"/>
                    <a:pt x="187200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60172" y="0"/>
                  </a:lnTo>
                  <a:cubicBezTo>
                    <a:pt x="163675" y="0"/>
                    <a:pt x="166579" y="2903"/>
                    <a:pt x="166579" y="6407"/>
                  </a:cubicBezTo>
                  <a:cubicBezTo>
                    <a:pt x="166579" y="9911"/>
                    <a:pt x="163675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ABBE1E50-2AAB-43A2-BEF8-695DF62D9EDB}"/>
                </a:ext>
              </a:extLst>
            </p:cNvPr>
            <p:cNvSpPr/>
            <p:nvPr/>
          </p:nvSpPr>
          <p:spPr>
            <a:xfrm>
              <a:off x="11035920" y="3675349"/>
              <a:ext cx="190204" cy="10011"/>
            </a:xfrm>
            <a:custGeom>
              <a:avLst/>
              <a:gdLst>
                <a:gd name="connsiteX0" fmla="*/ 187200 w 190204"/>
                <a:gd name="connsiteY0" fmla="*/ 12814 h 10010"/>
                <a:gd name="connsiteX1" fmla="*/ 179393 w 190204"/>
                <a:gd name="connsiteY1" fmla="*/ 12814 h 10010"/>
                <a:gd name="connsiteX2" fmla="*/ 172986 w 190204"/>
                <a:gd name="connsiteY2" fmla="*/ 6407 h 10010"/>
                <a:gd name="connsiteX3" fmla="*/ 179393 w 190204"/>
                <a:gd name="connsiteY3" fmla="*/ 0 h 10010"/>
                <a:gd name="connsiteX4" fmla="*/ 187200 w 190204"/>
                <a:gd name="connsiteY4" fmla="*/ 0 h 10010"/>
                <a:gd name="connsiteX5" fmla="*/ 193608 w 190204"/>
                <a:gd name="connsiteY5" fmla="*/ 6407 h 10010"/>
                <a:gd name="connsiteX6" fmla="*/ 187200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7200" y="12814"/>
                  </a:moveTo>
                  <a:lnTo>
                    <a:pt x="179393" y="12814"/>
                  </a:lnTo>
                  <a:cubicBezTo>
                    <a:pt x="175888" y="12814"/>
                    <a:pt x="172986" y="9911"/>
                    <a:pt x="172986" y="6407"/>
                  </a:cubicBezTo>
                  <a:cubicBezTo>
                    <a:pt x="172986" y="2903"/>
                    <a:pt x="175888" y="0"/>
                    <a:pt x="179393" y="0"/>
                  </a:cubicBezTo>
                  <a:lnTo>
                    <a:pt x="187200" y="0"/>
                  </a:lnTo>
                  <a:cubicBezTo>
                    <a:pt x="190704" y="0"/>
                    <a:pt x="193608" y="2903"/>
                    <a:pt x="193608" y="6407"/>
                  </a:cubicBezTo>
                  <a:cubicBezTo>
                    <a:pt x="193608" y="9911"/>
                    <a:pt x="190704" y="12814"/>
                    <a:pt x="187200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60172" y="0"/>
                  </a:lnTo>
                  <a:cubicBezTo>
                    <a:pt x="163675" y="0"/>
                    <a:pt x="166579" y="2903"/>
                    <a:pt x="166579" y="6407"/>
                  </a:cubicBezTo>
                  <a:cubicBezTo>
                    <a:pt x="166579" y="9911"/>
                    <a:pt x="1637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5AF4EF84-BB0A-44D9-9D87-C8AEE1A428B8}"/>
                </a:ext>
              </a:extLst>
            </p:cNvPr>
            <p:cNvSpPr/>
            <p:nvPr/>
          </p:nvSpPr>
          <p:spPr>
            <a:xfrm>
              <a:off x="10996677" y="3842829"/>
              <a:ext cx="650699" cy="330355"/>
            </a:xfrm>
            <a:custGeom>
              <a:avLst/>
              <a:gdLst>
                <a:gd name="connsiteX0" fmla="*/ 647095 w 650698"/>
                <a:gd name="connsiteY0" fmla="*/ 333158 h 330354"/>
                <a:gd name="connsiteX1" fmla="*/ 6407 w 650698"/>
                <a:gd name="connsiteY1" fmla="*/ 333158 h 330354"/>
                <a:gd name="connsiteX2" fmla="*/ 0 w 650698"/>
                <a:gd name="connsiteY2" fmla="*/ 326751 h 330354"/>
                <a:gd name="connsiteX3" fmla="*/ 0 w 650698"/>
                <a:gd name="connsiteY3" fmla="*/ 6407 h 330354"/>
                <a:gd name="connsiteX4" fmla="*/ 6407 w 650698"/>
                <a:gd name="connsiteY4" fmla="*/ 0 h 330354"/>
                <a:gd name="connsiteX5" fmla="*/ 225843 w 650698"/>
                <a:gd name="connsiteY5" fmla="*/ 0 h 330354"/>
                <a:gd name="connsiteX6" fmla="*/ 232250 w 650698"/>
                <a:gd name="connsiteY6" fmla="*/ 6407 h 330354"/>
                <a:gd name="connsiteX7" fmla="*/ 225843 w 650698"/>
                <a:gd name="connsiteY7" fmla="*/ 12814 h 330354"/>
                <a:gd name="connsiteX8" fmla="*/ 12814 w 650698"/>
                <a:gd name="connsiteY8" fmla="*/ 12814 h 330354"/>
                <a:gd name="connsiteX9" fmla="*/ 12814 w 650698"/>
                <a:gd name="connsiteY9" fmla="*/ 320344 h 330354"/>
                <a:gd name="connsiteX10" fmla="*/ 640688 w 650698"/>
                <a:gd name="connsiteY10" fmla="*/ 320344 h 330354"/>
                <a:gd name="connsiteX11" fmla="*/ 640688 w 650698"/>
                <a:gd name="connsiteY11" fmla="*/ 12814 h 330354"/>
                <a:gd name="connsiteX12" fmla="*/ 427759 w 650698"/>
                <a:gd name="connsiteY12" fmla="*/ 12814 h 330354"/>
                <a:gd name="connsiteX13" fmla="*/ 421353 w 650698"/>
                <a:gd name="connsiteY13" fmla="*/ 6407 h 330354"/>
                <a:gd name="connsiteX14" fmla="*/ 427759 w 650698"/>
                <a:gd name="connsiteY14" fmla="*/ 0 h 330354"/>
                <a:gd name="connsiteX15" fmla="*/ 647095 w 650698"/>
                <a:gd name="connsiteY15" fmla="*/ 0 h 330354"/>
                <a:gd name="connsiteX16" fmla="*/ 653502 w 650698"/>
                <a:gd name="connsiteY16" fmla="*/ 6407 h 330354"/>
                <a:gd name="connsiteX17" fmla="*/ 653502 w 650698"/>
                <a:gd name="connsiteY17" fmla="*/ 326751 h 330354"/>
                <a:gd name="connsiteX18" fmla="*/ 647095 w 650698"/>
                <a:gd name="connsiteY18" fmla="*/ 333158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0698" h="330354">
                  <a:moveTo>
                    <a:pt x="647095" y="333158"/>
                  </a:moveTo>
                  <a:lnTo>
                    <a:pt x="6407" y="333158"/>
                  </a:lnTo>
                  <a:cubicBezTo>
                    <a:pt x="2904" y="333158"/>
                    <a:pt x="0" y="330254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25843" y="0"/>
                  </a:lnTo>
                  <a:cubicBezTo>
                    <a:pt x="229347" y="0"/>
                    <a:pt x="232250" y="2903"/>
                    <a:pt x="232250" y="6407"/>
                  </a:cubicBezTo>
                  <a:cubicBezTo>
                    <a:pt x="232250" y="9911"/>
                    <a:pt x="229347" y="12814"/>
                    <a:pt x="225843" y="12814"/>
                  </a:cubicBezTo>
                  <a:lnTo>
                    <a:pt x="12814" y="12814"/>
                  </a:lnTo>
                  <a:lnTo>
                    <a:pt x="12814" y="320344"/>
                  </a:lnTo>
                  <a:lnTo>
                    <a:pt x="640688" y="320344"/>
                  </a:lnTo>
                  <a:lnTo>
                    <a:pt x="640688" y="12814"/>
                  </a:lnTo>
                  <a:lnTo>
                    <a:pt x="427759" y="12814"/>
                  </a:lnTo>
                  <a:cubicBezTo>
                    <a:pt x="424256" y="12814"/>
                    <a:pt x="421353" y="9911"/>
                    <a:pt x="421353" y="6407"/>
                  </a:cubicBezTo>
                  <a:cubicBezTo>
                    <a:pt x="421353" y="2903"/>
                    <a:pt x="424256" y="0"/>
                    <a:pt x="427759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lnTo>
                    <a:pt x="653502" y="326751"/>
                  </a:lnTo>
                  <a:cubicBezTo>
                    <a:pt x="653502" y="330254"/>
                    <a:pt x="650598" y="333158"/>
                    <a:pt x="647095" y="33315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B77C16A-C883-43BF-A6EB-2D4D7302F6BB}"/>
                </a:ext>
              </a:extLst>
            </p:cNvPr>
            <p:cNvSpPr/>
            <p:nvPr/>
          </p:nvSpPr>
          <p:spPr>
            <a:xfrm>
              <a:off x="11174268" y="4139948"/>
              <a:ext cx="290312" cy="10011"/>
            </a:xfrm>
            <a:custGeom>
              <a:avLst/>
              <a:gdLst>
                <a:gd name="connsiteX0" fmla="*/ 291914 w 290311"/>
                <a:gd name="connsiteY0" fmla="*/ 12814 h 10010"/>
                <a:gd name="connsiteX1" fmla="*/ 6407 w 290311"/>
                <a:gd name="connsiteY1" fmla="*/ 12814 h 10010"/>
                <a:gd name="connsiteX2" fmla="*/ 0 w 290311"/>
                <a:gd name="connsiteY2" fmla="*/ 6407 h 10010"/>
                <a:gd name="connsiteX3" fmla="*/ 6407 w 290311"/>
                <a:gd name="connsiteY3" fmla="*/ 0 h 10010"/>
                <a:gd name="connsiteX4" fmla="*/ 291914 w 290311"/>
                <a:gd name="connsiteY4" fmla="*/ 0 h 10010"/>
                <a:gd name="connsiteX5" fmla="*/ 298321 w 290311"/>
                <a:gd name="connsiteY5" fmla="*/ 6407 h 10010"/>
                <a:gd name="connsiteX6" fmla="*/ 291914 w 29031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311" h="10010">
                  <a:moveTo>
                    <a:pt x="29191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291914" y="0"/>
                  </a:lnTo>
                  <a:cubicBezTo>
                    <a:pt x="295417" y="0"/>
                    <a:pt x="298321" y="2903"/>
                    <a:pt x="298321" y="6407"/>
                  </a:cubicBezTo>
                  <a:cubicBezTo>
                    <a:pt x="298321" y="9911"/>
                    <a:pt x="295517" y="12814"/>
                    <a:pt x="29191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82979646-2A15-49F4-9809-26984AE75FEB}"/>
                </a:ext>
              </a:extLst>
            </p:cNvPr>
            <p:cNvSpPr/>
            <p:nvPr/>
          </p:nvSpPr>
          <p:spPr>
            <a:xfrm>
              <a:off x="11459774" y="4140048"/>
              <a:ext cx="10011" cy="30032"/>
            </a:xfrm>
            <a:custGeom>
              <a:avLst/>
              <a:gdLst>
                <a:gd name="connsiteX0" fmla="*/ 6407 w 10010"/>
                <a:gd name="connsiteY0" fmla="*/ 35939 h 30032"/>
                <a:gd name="connsiteX1" fmla="*/ 0 w 10010"/>
                <a:gd name="connsiteY1" fmla="*/ 29532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29532 h 30032"/>
                <a:gd name="connsiteX6" fmla="*/ 6407 w 10010"/>
                <a:gd name="connsiteY6" fmla="*/ 35939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5939"/>
                  </a:moveTo>
                  <a:cubicBezTo>
                    <a:pt x="2904" y="35939"/>
                    <a:pt x="0" y="33035"/>
                    <a:pt x="0" y="29532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9532"/>
                  </a:lnTo>
                  <a:cubicBezTo>
                    <a:pt x="12814" y="33035"/>
                    <a:pt x="10011" y="35939"/>
                    <a:pt x="6407" y="3593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2FCCF0CC-0791-43C7-8E1D-AAF152DA5716}"/>
                </a:ext>
              </a:extLst>
            </p:cNvPr>
            <p:cNvSpPr/>
            <p:nvPr/>
          </p:nvSpPr>
          <p:spPr>
            <a:xfrm>
              <a:off x="11174268" y="4140048"/>
              <a:ext cx="10011" cy="30032"/>
            </a:xfrm>
            <a:custGeom>
              <a:avLst/>
              <a:gdLst>
                <a:gd name="connsiteX0" fmla="*/ 6407 w 10010"/>
                <a:gd name="connsiteY0" fmla="*/ 35939 h 30032"/>
                <a:gd name="connsiteX1" fmla="*/ 0 w 10010"/>
                <a:gd name="connsiteY1" fmla="*/ 29532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29532 h 30032"/>
                <a:gd name="connsiteX6" fmla="*/ 6407 w 10010"/>
                <a:gd name="connsiteY6" fmla="*/ 35939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5939"/>
                  </a:moveTo>
                  <a:cubicBezTo>
                    <a:pt x="2904" y="35939"/>
                    <a:pt x="0" y="33035"/>
                    <a:pt x="0" y="29532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9532"/>
                  </a:lnTo>
                  <a:cubicBezTo>
                    <a:pt x="12814" y="33035"/>
                    <a:pt x="9911" y="35939"/>
                    <a:pt x="6407" y="3593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38382D05-0C58-4642-81BD-135126C138B3}"/>
                </a:ext>
              </a:extLst>
            </p:cNvPr>
            <p:cNvSpPr/>
            <p:nvPr/>
          </p:nvSpPr>
          <p:spPr>
            <a:xfrm>
              <a:off x="11028712" y="3871560"/>
              <a:ext cx="70075" cy="70075"/>
            </a:xfrm>
            <a:custGeom>
              <a:avLst/>
              <a:gdLst>
                <a:gd name="connsiteX0" fmla="*/ 68373 w 70075"/>
                <a:gd name="connsiteY0" fmla="*/ 74780 h 70075"/>
                <a:gd name="connsiteX1" fmla="*/ 6407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68373 w 70075"/>
                <a:gd name="connsiteY5" fmla="*/ 0 h 70075"/>
                <a:gd name="connsiteX6" fmla="*/ 74780 w 70075"/>
                <a:gd name="connsiteY6" fmla="*/ 6407 h 70075"/>
                <a:gd name="connsiteX7" fmla="*/ 74780 w 70075"/>
                <a:gd name="connsiteY7" fmla="*/ 68373 h 70075"/>
                <a:gd name="connsiteX8" fmla="*/ 68373 w 70075"/>
                <a:gd name="connsiteY8" fmla="*/ 74780 h 70075"/>
                <a:gd name="connsiteX9" fmla="*/ 12913 w 70075"/>
                <a:gd name="connsiteY9" fmla="*/ 61966 h 70075"/>
                <a:gd name="connsiteX10" fmla="*/ 62066 w 70075"/>
                <a:gd name="connsiteY10" fmla="*/ 61966 h 70075"/>
                <a:gd name="connsiteX11" fmla="*/ 62066 w 70075"/>
                <a:gd name="connsiteY11" fmla="*/ 12914 h 70075"/>
                <a:gd name="connsiteX12" fmla="*/ 12913 w 70075"/>
                <a:gd name="connsiteY12" fmla="*/ 12914 h 70075"/>
                <a:gd name="connsiteX13" fmla="*/ 12913 w 70075"/>
                <a:gd name="connsiteY13" fmla="*/ 61966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3" y="74780"/>
                  </a:moveTo>
                  <a:lnTo>
                    <a:pt x="6407" y="74780"/>
                  </a:lnTo>
                  <a:cubicBezTo>
                    <a:pt x="2902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68373" y="0"/>
                  </a:lnTo>
                  <a:cubicBezTo>
                    <a:pt x="71876" y="0"/>
                    <a:pt x="74780" y="2903"/>
                    <a:pt x="74780" y="6407"/>
                  </a:cubicBezTo>
                  <a:lnTo>
                    <a:pt x="74780" y="68373"/>
                  </a:lnTo>
                  <a:cubicBezTo>
                    <a:pt x="74780" y="71977"/>
                    <a:pt x="71977" y="74780"/>
                    <a:pt x="68373" y="74780"/>
                  </a:cubicBezTo>
                  <a:close/>
                  <a:moveTo>
                    <a:pt x="12913" y="61966"/>
                  </a:moveTo>
                  <a:lnTo>
                    <a:pt x="62066" y="61966"/>
                  </a:lnTo>
                  <a:lnTo>
                    <a:pt x="62066" y="12914"/>
                  </a:lnTo>
                  <a:lnTo>
                    <a:pt x="12913" y="12914"/>
                  </a:lnTo>
                  <a:lnTo>
                    <a:pt x="12913" y="6196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7EB98BD-0CE2-44B8-97BC-628B9A76C3E4}"/>
                </a:ext>
              </a:extLst>
            </p:cNvPr>
            <p:cNvSpPr/>
            <p:nvPr/>
          </p:nvSpPr>
          <p:spPr>
            <a:xfrm>
              <a:off x="11122413" y="3871560"/>
              <a:ext cx="70075" cy="70075"/>
            </a:xfrm>
            <a:custGeom>
              <a:avLst/>
              <a:gdLst>
                <a:gd name="connsiteX0" fmla="*/ 68373 w 70075"/>
                <a:gd name="connsiteY0" fmla="*/ 74780 h 70075"/>
                <a:gd name="connsiteX1" fmla="*/ 6407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68373 w 70075"/>
                <a:gd name="connsiteY5" fmla="*/ 0 h 70075"/>
                <a:gd name="connsiteX6" fmla="*/ 74780 w 70075"/>
                <a:gd name="connsiteY6" fmla="*/ 6407 h 70075"/>
                <a:gd name="connsiteX7" fmla="*/ 74780 w 70075"/>
                <a:gd name="connsiteY7" fmla="*/ 68373 h 70075"/>
                <a:gd name="connsiteX8" fmla="*/ 68373 w 70075"/>
                <a:gd name="connsiteY8" fmla="*/ 74780 h 70075"/>
                <a:gd name="connsiteX9" fmla="*/ 12814 w 70075"/>
                <a:gd name="connsiteY9" fmla="*/ 61966 h 70075"/>
                <a:gd name="connsiteX10" fmla="*/ 61966 w 70075"/>
                <a:gd name="connsiteY10" fmla="*/ 61966 h 70075"/>
                <a:gd name="connsiteX11" fmla="*/ 61966 w 70075"/>
                <a:gd name="connsiteY11" fmla="*/ 12914 h 70075"/>
                <a:gd name="connsiteX12" fmla="*/ 12814 w 70075"/>
                <a:gd name="connsiteY12" fmla="*/ 12914 h 70075"/>
                <a:gd name="connsiteX13" fmla="*/ 12814 w 70075"/>
                <a:gd name="connsiteY13" fmla="*/ 61966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3" y="74780"/>
                  </a:moveTo>
                  <a:lnTo>
                    <a:pt x="6407" y="74780"/>
                  </a:lnTo>
                  <a:cubicBezTo>
                    <a:pt x="2902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68373" y="0"/>
                  </a:lnTo>
                  <a:cubicBezTo>
                    <a:pt x="71876" y="0"/>
                    <a:pt x="74780" y="2903"/>
                    <a:pt x="74780" y="6407"/>
                  </a:cubicBezTo>
                  <a:lnTo>
                    <a:pt x="74780" y="68373"/>
                  </a:lnTo>
                  <a:cubicBezTo>
                    <a:pt x="74780" y="71977"/>
                    <a:pt x="71876" y="74780"/>
                    <a:pt x="68373" y="74780"/>
                  </a:cubicBezTo>
                  <a:close/>
                  <a:moveTo>
                    <a:pt x="12814" y="61966"/>
                  </a:moveTo>
                  <a:lnTo>
                    <a:pt x="61966" y="61966"/>
                  </a:lnTo>
                  <a:lnTo>
                    <a:pt x="61966" y="12914"/>
                  </a:lnTo>
                  <a:lnTo>
                    <a:pt x="12814" y="12914"/>
                  </a:lnTo>
                  <a:lnTo>
                    <a:pt x="12814" y="6196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FC0502E9-8292-4158-832D-F886492DA464}"/>
                </a:ext>
              </a:extLst>
            </p:cNvPr>
            <p:cNvSpPr/>
            <p:nvPr/>
          </p:nvSpPr>
          <p:spPr>
            <a:xfrm>
              <a:off x="11028712" y="3961857"/>
              <a:ext cx="70075" cy="70075"/>
            </a:xfrm>
            <a:custGeom>
              <a:avLst/>
              <a:gdLst>
                <a:gd name="connsiteX0" fmla="*/ 68373 w 70075"/>
                <a:gd name="connsiteY0" fmla="*/ 74780 h 70075"/>
                <a:gd name="connsiteX1" fmla="*/ 6407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68373 w 70075"/>
                <a:gd name="connsiteY5" fmla="*/ 0 h 70075"/>
                <a:gd name="connsiteX6" fmla="*/ 74780 w 70075"/>
                <a:gd name="connsiteY6" fmla="*/ 6407 h 70075"/>
                <a:gd name="connsiteX7" fmla="*/ 74780 w 70075"/>
                <a:gd name="connsiteY7" fmla="*/ 68373 h 70075"/>
                <a:gd name="connsiteX8" fmla="*/ 68373 w 70075"/>
                <a:gd name="connsiteY8" fmla="*/ 74780 h 70075"/>
                <a:gd name="connsiteX9" fmla="*/ 12913 w 70075"/>
                <a:gd name="connsiteY9" fmla="*/ 61967 h 70075"/>
                <a:gd name="connsiteX10" fmla="*/ 62066 w 70075"/>
                <a:gd name="connsiteY10" fmla="*/ 61967 h 70075"/>
                <a:gd name="connsiteX11" fmla="*/ 62066 w 70075"/>
                <a:gd name="connsiteY11" fmla="*/ 12814 h 70075"/>
                <a:gd name="connsiteX12" fmla="*/ 12913 w 70075"/>
                <a:gd name="connsiteY12" fmla="*/ 12814 h 70075"/>
                <a:gd name="connsiteX13" fmla="*/ 12913 w 70075"/>
                <a:gd name="connsiteY13" fmla="*/ 61967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3" y="74780"/>
                  </a:moveTo>
                  <a:lnTo>
                    <a:pt x="6407" y="74780"/>
                  </a:lnTo>
                  <a:cubicBezTo>
                    <a:pt x="2902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68373" y="0"/>
                  </a:lnTo>
                  <a:cubicBezTo>
                    <a:pt x="71876" y="0"/>
                    <a:pt x="74780" y="2903"/>
                    <a:pt x="74780" y="6407"/>
                  </a:cubicBezTo>
                  <a:lnTo>
                    <a:pt x="74780" y="68373"/>
                  </a:lnTo>
                  <a:cubicBezTo>
                    <a:pt x="74780" y="71977"/>
                    <a:pt x="71977" y="74780"/>
                    <a:pt x="68373" y="74780"/>
                  </a:cubicBezTo>
                  <a:close/>
                  <a:moveTo>
                    <a:pt x="12913" y="61967"/>
                  </a:moveTo>
                  <a:lnTo>
                    <a:pt x="62066" y="61967"/>
                  </a:lnTo>
                  <a:lnTo>
                    <a:pt x="62066" y="12814"/>
                  </a:lnTo>
                  <a:lnTo>
                    <a:pt x="12913" y="12814"/>
                  </a:lnTo>
                  <a:lnTo>
                    <a:pt x="12913" y="6196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FDBAB49A-D7DE-4974-BACF-536C1F014778}"/>
                </a:ext>
              </a:extLst>
            </p:cNvPr>
            <p:cNvSpPr/>
            <p:nvPr/>
          </p:nvSpPr>
          <p:spPr>
            <a:xfrm>
              <a:off x="11122413" y="3961857"/>
              <a:ext cx="70075" cy="70075"/>
            </a:xfrm>
            <a:custGeom>
              <a:avLst/>
              <a:gdLst>
                <a:gd name="connsiteX0" fmla="*/ 68373 w 70075"/>
                <a:gd name="connsiteY0" fmla="*/ 74780 h 70075"/>
                <a:gd name="connsiteX1" fmla="*/ 6407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68373 w 70075"/>
                <a:gd name="connsiteY5" fmla="*/ 0 h 70075"/>
                <a:gd name="connsiteX6" fmla="*/ 74780 w 70075"/>
                <a:gd name="connsiteY6" fmla="*/ 6407 h 70075"/>
                <a:gd name="connsiteX7" fmla="*/ 74780 w 70075"/>
                <a:gd name="connsiteY7" fmla="*/ 68373 h 70075"/>
                <a:gd name="connsiteX8" fmla="*/ 68373 w 70075"/>
                <a:gd name="connsiteY8" fmla="*/ 74780 h 70075"/>
                <a:gd name="connsiteX9" fmla="*/ 12814 w 70075"/>
                <a:gd name="connsiteY9" fmla="*/ 61967 h 70075"/>
                <a:gd name="connsiteX10" fmla="*/ 61966 w 70075"/>
                <a:gd name="connsiteY10" fmla="*/ 61967 h 70075"/>
                <a:gd name="connsiteX11" fmla="*/ 61966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1967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3" y="74780"/>
                  </a:moveTo>
                  <a:lnTo>
                    <a:pt x="6407" y="74780"/>
                  </a:lnTo>
                  <a:cubicBezTo>
                    <a:pt x="2902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68373" y="0"/>
                  </a:lnTo>
                  <a:cubicBezTo>
                    <a:pt x="71876" y="0"/>
                    <a:pt x="74780" y="2903"/>
                    <a:pt x="74780" y="6407"/>
                  </a:cubicBezTo>
                  <a:lnTo>
                    <a:pt x="74780" y="68373"/>
                  </a:lnTo>
                  <a:cubicBezTo>
                    <a:pt x="74780" y="71977"/>
                    <a:pt x="71876" y="74780"/>
                    <a:pt x="68373" y="74780"/>
                  </a:cubicBezTo>
                  <a:close/>
                  <a:moveTo>
                    <a:pt x="12814" y="61967"/>
                  </a:moveTo>
                  <a:lnTo>
                    <a:pt x="61966" y="61967"/>
                  </a:lnTo>
                  <a:lnTo>
                    <a:pt x="61966" y="12814"/>
                  </a:lnTo>
                  <a:lnTo>
                    <a:pt x="12814" y="12814"/>
                  </a:lnTo>
                  <a:lnTo>
                    <a:pt x="12814" y="6196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281F99AC-F144-4226-9EA4-2BFF389335ED}"/>
                </a:ext>
              </a:extLst>
            </p:cNvPr>
            <p:cNvSpPr/>
            <p:nvPr/>
          </p:nvSpPr>
          <p:spPr>
            <a:xfrm>
              <a:off x="11216113" y="3743522"/>
              <a:ext cx="210226" cy="400430"/>
            </a:xfrm>
            <a:custGeom>
              <a:avLst/>
              <a:gdLst>
                <a:gd name="connsiteX0" fmla="*/ 208323 w 210225"/>
                <a:gd name="connsiteY0" fmla="*/ 409239 h 400429"/>
                <a:gd name="connsiteX1" fmla="*/ 201917 w 210225"/>
                <a:gd name="connsiteY1" fmla="*/ 402833 h 400429"/>
                <a:gd name="connsiteX2" fmla="*/ 201917 w 210225"/>
                <a:gd name="connsiteY2" fmla="*/ 12814 h 400429"/>
                <a:gd name="connsiteX3" fmla="*/ 12814 w 210225"/>
                <a:gd name="connsiteY3" fmla="*/ 12814 h 400429"/>
                <a:gd name="connsiteX4" fmla="*/ 12814 w 210225"/>
                <a:gd name="connsiteY4" fmla="*/ 402833 h 400429"/>
                <a:gd name="connsiteX5" fmla="*/ 6407 w 210225"/>
                <a:gd name="connsiteY5" fmla="*/ 409239 h 400429"/>
                <a:gd name="connsiteX6" fmla="*/ 0 w 210225"/>
                <a:gd name="connsiteY6" fmla="*/ 402833 h 400429"/>
                <a:gd name="connsiteX7" fmla="*/ 0 w 210225"/>
                <a:gd name="connsiteY7" fmla="*/ 6407 h 400429"/>
                <a:gd name="connsiteX8" fmla="*/ 6407 w 210225"/>
                <a:gd name="connsiteY8" fmla="*/ 0 h 400429"/>
                <a:gd name="connsiteX9" fmla="*/ 208323 w 210225"/>
                <a:gd name="connsiteY9" fmla="*/ 0 h 400429"/>
                <a:gd name="connsiteX10" fmla="*/ 214730 w 210225"/>
                <a:gd name="connsiteY10" fmla="*/ 6407 h 400429"/>
                <a:gd name="connsiteX11" fmla="*/ 214730 w 210225"/>
                <a:gd name="connsiteY11" fmla="*/ 402833 h 400429"/>
                <a:gd name="connsiteX12" fmla="*/ 208323 w 210225"/>
                <a:gd name="connsiteY12" fmla="*/ 409239 h 40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0225" h="400429">
                  <a:moveTo>
                    <a:pt x="208323" y="409239"/>
                  </a:moveTo>
                  <a:cubicBezTo>
                    <a:pt x="204820" y="409239"/>
                    <a:pt x="201917" y="406336"/>
                    <a:pt x="201917" y="402833"/>
                  </a:cubicBezTo>
                  <a:lnTo>
                    <a:pt x="201917" y="12814"/>
                  </a:lnTo>
                  <a:lnTo>
                    <a:pt x="12814" y="12814"/>
                  </a:lnTo>
                  <a:lnTo>
                    <a:pt x="12814" y="402833"/>
                  </a:lnTo>
                  <a:cubicBezTo>
                    <a:pt x="12814" y="406336"/>
                    <a:pt x="9911" y="409239"/>
                    <a:pt x="6407" y="409239"/>
                  </a:cubicBezTo>
                  <a:cubicBezTo>
                    <a:pt x="2904" y="409239"/>
                    <a:pt x="0" y="406336"/>
                    <a:pt x="0" y="40283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08323" y="0"/>
                  </a:lnTo>
                  <a:cubicBezTo>
                    <a:pt x="211828" y="0"/>
                    <a:pt x="214730" y="2903"/>
                    <a:pt x="214730" y="6407"/>
                  </a:cubicBezTo>
                  <a:lnTo>
                    <a:pt x="214730" y="402833"/>
                  </a:lnTo>
                  <a:cubicBezTo>
                    <a:pt x="214730" y="406336"/>
                    <a:pt x="211828" y="409239"/>
                    <a:pt x="208323" y="40923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38D37BEA-18FD-4105-A5CB-9A0C5F4E161D}"/>
                </a:ext>
              </a:extLst>
            </p:cNvPr>
            <p:cNvSpPr/>
            <p:nvPr/>
          </p:nvSpPr>
          <p:spPr>
            <a:xfrm>
              <a:off x="11216113" y="4163173"/>
              <a:ext cx="210226" cy="10011"/>
            </a:xfrm>
            <a:custGeom>
              <a:avLst/>
              <a:gdLst>
                <a:gd name="connsiteX0" fmla="*/ 208323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8323 w 210225"/>
                <a:gd name="connsiteY4" fmla="*/ 0 h 10010"/>
                <a:gd name="connsiteX5" fmla="*/ 214730 w 210225"/>
                <a:gd name="connsiteY5" fmla="*/ 6407 h 10010"/>
                <a:gd name="connsiteX6" fmla="*/ 208323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8323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208323" y="0"/>
                  </a:lnTo>
                  <a:cubicBezTo>
                    <a:pt x="211828" y="0"/>
                    <a:pt x="214730" y="2903"/>
                    <a:pt x="214730" y="6407"/>
                  </a:cubicBezTo>
                  <a:cubicBezTo>
                    <a:pt x="214730" y="9911"/>
                    <a:pt x="211828" y="12814"/>
                    <a:pt x="20832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2B5790E5-C7F0-40D4-A3E2-EF77832FDAE6}"/>
                </a:ext>
              </a:extLst>
            </p:cNvPr>
            <p:cNvSpPr/>
            <p:nvPr/>
          </p:nvSpPr>
          <p:spPr>
            <a:xfrm>
              <a:off x="11028712" y="4052254"/>
              <a:ext cx="70075" cy="70075"/>
            </a:xfrm>
            <a:custGeom>
              <a:avLst/>
              <a:gdLst>
                <a:gd name="connsiteX0" fmla="*/ 68373 w 70075"/>
                <a:gd name="connsiteY0" fmla="*/ 74780 h 70075"/>
                <a:gd name="connsiteX1" fmla="*/ 6407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68373 w 70075"/>
                <a:gd name="connsiteY5" fmla="*/ 0 h 70075"/>
                <a:gd name="connsiteX6" fmla="*/ 74780 w 70075"/>
                <a:gd name="connsiteY6" fmla="*/ 6407 h 70075"/>
                <a:gd name="connsiteX7" fmla="*/ 74780 w 70075"/>
                <a:gd name="connsiteY7" fmla="*/ 68373 h 70075"/>
                <a:gd name="connsiteX8" fmla="*/ 68373 w 70075"/>
                <a:gd name="connsiteY8" fmla="*/ 74780 h 70075"/>
                <a:gd name="connsiteX9" fmla="*/ 12913 w 70075"/>
                <a:gd name="connsiteY9" fmla="*/ 61967 h 70075"/>
                <a:gd name="connsiteX10" fmla="*/ 62066 w 70075"/>
                <a:gd name="connsiteY10" fmla="*/ 61967 h 70075"/>
                <a:gd name="connsiteX11" fmla="*/ 62066 w 70075"/>
                <a:gd name="connsiteY11" fmla="*/ 12814 h 70075"/>
                <a:gd name="connsiteX12" fmla="*/ 12913 w 70075"/>
                <a:gd name="connsiteY12" fmla="*/ 12814 h 70075"/>
                <a:gd name="connsiteX13" fmla="*/ 12913 w 70075"/>
                <a:gd name="connsiteY13" fmla="*/ 61967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3" y="74780"/>
                  </a:moveTo>
                  <a:lnTo>
                    <a:pt x="6407" y="74780"/>
                  </a:lnTo>
                  <a:cubicBezTo>
                    <a:pt x="2902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68373" y="0"/>
                  </a:lnTo>
                  <a:cubicBezTo>
                    <a:pt x="71876" y="0"/>
                    <a:pt x="74780" y="2903"/>
                    <a:pt x="74780" y="6407"/>
                  </a:cubicBezTo>
                  <a:lnTo>
                    <a:pt x="74780" y="68373"/>
                  </a:lnTo>
                  <a:cubicBezTo>
                    <a:pt x="74780" y="71877"/>
                    <a:pt x="71977" y="74780"/>
                    <a:pt x="68373" y="74780"/>
                  </a:cubicBezTo>
                  <a:close/>
                  <a:moveTo>
                    <a:pt x="12913" y="61967"/>
                  </a:moveTo>
                  <a:lnTo>
                    <a:pt x="62066" y="61967"/>
                  </a:lnTo>
                  <a:lnTo>
                    <a:pt x="62066" y="12814"/>
                  </a:lnTo>
                  <a:lnTo>
                    <a:pt x="12913" y="12814"/>
                  </a:lnTo>
                  <a:lnTo>
                    <a:pt x="12913" y="6196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B9CA97B2-D282-47A6-BAE0-182F6002E7FE}"/>
                </a:ext>
              </a:extLst>
            </p:cNvPr>
            <p:cNvSpPr/>
            <p:nvPr/>
          </p:nvSpPr>
          <p:spPr>
            <a:xfrm>
              <a:off x="11122413" y="4052254"/>
              <a:ext cx="70075" cy="70075"/>
            </a:xfrm>
            <a:custGeom>
              <a:avLst/>
              <a:gdLst>
                <a:gd name="connsiteX0" fmla="*/ 68373 w 70075"/>
                <a:gd name="connsiteY0" fmla="*/ 74780 h 70075"/>
                <a:gd name="connsiteX1" fmla="*/ 6407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68373 w 70075"/>
                <a:gd name="connsiteY5" fmla="*/ 0 h 70075"/>
                <a:gd name="connsiteX6" fmla="*/ 74780 w 70075"/>
                <a:gd name="connsiteY6" fmla="*/ 6407 h 70075"/>
                <a:gd name="connsiteX7" fmla="*/ 74780 w 70075"/>
                <a:gd name="connsiteY7" fmla="*/ 68373 h 70075"/>
                <a:gd name="connsiteX8" fmla="*/ 68373 w 70075"/>
                <a:gd name="connsiteY8" fmla="*/ 74780 h 70075"/>
                <a:gd name="connsiteX9" fmla="*/ 12814 w 70075"/>
                <a:gd name="connsiteY9" fmla="*/ 61967 h 70075"/>
                <a:gd name="connsiteX10" fmla="*/ 61966 w 70075"/>
                <a:gd name="connsiteY10" fmla="*/ 61967 h 70075"/>
                <a:gd name="connsiteX11" fmla="*/ 61966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1967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3" y="74780"/>
                  </a:moveTo>
                  <a:lnTo>
                    <a:pt x="6407" y="74780"/>
                  </a:lnTo>
                  <a:cubicBezTo>
                    <a:pt x="2902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68373" y="0"/>
                  </a:lnTo>
                  <a:cubicBezTo>
                    <a:pt x="71876" y="0"/>
                    <a:pt x="74780" y="2903"/>
                    <a:pt x="74780" y="6407"/>
                  </a:cubicBezTo>
                  <a:lnTo>
                    <a:pt x="74780" y="68373"/>
                  </a:lnTo>
                  <a:cubicBezTo>
                    <a:pt x="74780" y="71877"/>
                    <a:pt x="71876" y="74780"/>
                    <a:pt x="68373" y="74780"/>
                  </a:cubicBezTo>
                  <a:close/>
                  <a:moveTo>
                    <a:pt x="12814" y="61967"/>
                  </a:moveTo>
                  <a:lnTo>
                    <a:pt x="61966" y="61967"/>
                  </a:lnTo>
                  <a:lnTo>
                    <a:pt x="61966" y="12814"/>
                  </a:lnTo>
                  <a:lnTo>
                    <a:pt x="12814" y="12814"/>
                  </a:lnTo>
                  <a:lnTo>
                    <a:pt x="12814" y="6196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3EF41253-8847-49D6-81F3-E99DB6487CC5}"/>
                </a:ext>
              </a:extLst>
            </p:cNvPr>
            <p:cNvSpPr/>
            <p:nvPr/>
          </p:nvSpPr>
          <p:spPr>
            <a:xfrm>
              <a:off x="11446960" y="3871560"/>
              <a:ext cx="70075" cy="70075"/>
            </a:xfrm>
            <a:custGeom>
              <a:avLst/>
              <a:gdLst>
                <a:gd name="connsiteX0" fmla="*/ 68374 w 70075"/>
                <a:gd name="connsiteY0" fmla="*/ 74780 h 70075"/>
                <a:gd name="connsiteX1" fmla="*/ 6407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68374 w 70075"/>
                <a:gd name="connsiteY5" fmla="*/ 0 h 70075"/>
                <a:gd name="connsiteX6" fmla="*/ 74781 w 70075"/>
                <a:gd name="connsiteY6" fmla="*/ 6407 h 70075"/>
                <a:gd name="connsiteX7" fmla="*/ 74781 w 70075"/>
                <a:gd name="connsiteY7" fmla="*/ 68373 h 70075"/>
                <a:gd name="connsiteX8" fmla="*/ 68374 w 70075"/>
                <a:gd name="connsiteY8" fmla="*/ 74780 h 70075"/>
                <a:gd name="connsiteX9" fmla="*/ 12814 w 70075"/>
                <a:gd name="connsiteY9" fmla="*/ 61966 h 70075"/>
                <a:gd name="connsiteX10" fmla="*/ 61967 w 70075"/>
                <a:gd name="connsiteY10" fmla="*/ 61966 h 70075"/>
                <a:gd name="connsiteX11" fmla="*/ 61967 w 70075"/>
                <a:gd name="connsiteY11" fmla="*/ 12914 h 70075"/>
                <a:gd name="connsiteX12" fmla="*/ 12814 w 70075"/>
                <a:gd name="connsiteY12" fmla="*/ 12914 h 70075"/>
                <a:gd name="connsiteX13" fmla="*/ 12814 w 70075"/>
                <a:gd name="connsiteY13" fmla="*/ 61966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4" y="74780"/>
                  </a:moveTo>
                  <a:lnTo>
                    <a:pt x="6407" y="74780"/>
                  </a:lnTo>
                  <a:cubicBezTo>
                    <a:pt x="2904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68374" y="0"/>
                  </a:lnTo>
                  <a:cubicBezTo>
                    <a:pt x="71878" y="0"/>
                    <a:pt x="74781" y="2903"/>
                    <a:pt x="74781" y="6407"/>
                  </a:cubicBezTo>
                  <a:lnTo>
                    <a:pt x="74781" y="68373"/>
                  </a:lnTo>
                  <a:cubicBezTo>
                    <a:pt x="74781" y="71977"/>
                    <a:pt x="71878" y="74780"/>
                    <a:pt x="68374" y="74780"/>
                  </a:cubicBezTo>
                  <a:close/>
                  <a:moveTo>
                    <a:pt x="12814" y="61966"/>
                  </a:moveTo>
                  <a:lnTo>
                    <a:pt x="61967" y="61966"/>
                  </a:lnTo>
                  <a:lnTo>
                    <a:pt x="61967" y="12914"/>
                  </a:lnTo>
                  <a:lnTo>
                    <a:pt x="12814" y="12914"/>
                  </a:lnTo>
                  <a:lnTo>
                    <a:pt x="12814" y="6196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1396913-D954-471C-9DEE-DC2120074FB4}"/>
                </a:ext>
              </a:extLst>
            </p:cNvPr>
            <p:cNvSpPr/>
            <p:nvPr/>
          </p:nvSpPr>
          <p:spPr>
            <a:xfrm>
              <a:off x="11540662" y="3871560"/>
              <a:ext cx="70075" cy="70075"/>
            </a:xfrm>
            <a:custGeom>
              <a:avLst/>
              <a:gdLst>
                <a:gd name="connsiteX0" fmla="*/ 68373 w 70075"/>
                <a:gd name="connsiteY0" fmla="*/ 74780 h 70075"/>
                <a:gd name="connsiteX1" fmla="*/ 6406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6 w 70075"/>
                <a:gd name="connsiteY4" fmla="*/ 0 h 70075"/>
                <a:gd name="connsiteX5" fmla="*/ 68373 w 70075"/>
                <a:gd name="connsiteY5" fmla="*/ 0 h 70075"/>
                <a:gd name="connsiteX6" fmla="*/ 74780 w 70075"/>
                <a:gd name="connsiteY6" fmla="*/ 6407 h 70075"/>
                <a:gd name="connsiteX7" fmla="*/ 74780 w 70075"/>
                <a:gd name="connsiteY7" fmla="*/ 68373 h 70075"/>
                <a:gd name="connsiteX8" fmla="*/ 68373 w 70075"/>
                <a:gd name="connsiteY8" fmla="*/ 74780 h 70075"/>
                <a:gd name="connsiteX9" fmla="*/ 12813 w 70075"/>
                <a:gd name="connsiteY9" fmla="*/ 61966 h 70075"/>
                <a:gd name="connsiteX10" fmla="*/ 61966 w 70075"/>
                <a:gd name="connsiteY10" fmla="*/ 61966 h 70075"/>
                <a:gd name="connsiteX11" fmla="*/ 61966 w 70075"/>
                <a:gd name="connsiteY11" fmla="*/ 12914 h 70075"/>
                <a:gd name="connsiteX12" fmla="*/ 12813 w 70075"/>
                <a:gd name="connsiteY12" fmla="*/ 12914 h 70075"/>
                <a:gd name="connsiteX13" fmla="*/ 12813 w 70075"/>
                <a:gd name="connsiteY13" fmla="*/ 61966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3" y="74780"/>
                  </a:moveTo>
                  <a:lnTo>
                    <a:pt x="6406" y="74780"/>
                  </a:lnTo>
                  <a:cubicBezTo>
                    <a:pt x="2902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6" y="0"/>
                  </a:cubicBezTo>
                  <a:lnTo>
                    <a:pt x="68373" y="0"/>
                  </a:lnTo>
                  <a:cubicBezTo>
                    <a:pt x="71876" y="0"/>
                    <a:pt x="74780" y="2903"/>
                    <a:pt x="74780" y="6407"/>
                  </a:cubicBezTo>
                  <a:lnTo>
                    <a:pt x="74780" y="68373"/>
                  </a:lnTo>
                  <a:cubicBezTo>
                    <a:pt x="74780" y="71977"/>
                    <a:pt x="71876" y="74780"/>
                    <a:pt x="68373" y="74780"/>
                  </a:cubicBezTo>
                  <a:close/>
                  <a:moveTo>
                    <a:pt x="12813" y="61966"/>
                  </a:moveTo>
                  <a:lnTo>
                    <a:pt x="61966" y="61966"/>
                  </a:lnTo>
                  <a:lnTo>
                    <a:pt x="61966" y="12914"/>
                  </a:lnTo>
                  <a:lnTo>
                    <a:pt x="12813" y="12914"/>
                  </a:lnTo>
                  <a:lnTo>
                    <a:pt x="12813" y="6196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7BC85C25-19C6-400C-886F-0CD9EDFB86A7}"/>
                </a:ext>
              </a:extLst>
            </p:cNvPr>
            <p:cNvSpPr/>
            <p:nvPr/>
          </p:nvSpPr>
          <p:spPr>
            <a:xfrm>
              <a:off x="11446960" y="3961857"/>
              <a:ext cx="70075" cy="70075"/>
            </a:xfrm>
            <a:custGeom>
              <a:avLst/>
              <a:gdLst>
                <a:gd name="connsiteX0" fmla="*/ 68374 w 70075"/>
                <a:gd name="connsiteY0" fmla="*/ 74780 h 70075"/>
                <a:gd name="connsiteX1" fmla="*/ 6407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68374 w 70075"/>
                <a:gd name="connsiteY5" fmla="*/ 0 h 70075"/>
                <a:gd name="connsiteX6" fmla="*/ 74781 w 70075"/>
                <a:gd name="connsiteY6" fmla="*/ 6407 h 70075"/>
                <a:gd name="connsiteX7" fmla="*/ 74781 w 70075"/>
                <a:gd name="connsiteY7" fmla="*/ 68373 h 70075"/>
                <a:gd name="connsiteX8" fmla="*/ 68374 w 70075"/>
                <a:gd name="connsiteY8" fmla="*/ 74780 h 70075"/>
                <a:gd name="connsiteX9" fmla="*/ 12814 w 70075"/>
                <a:gd name="connsiteY9" fmla="*/ 61967 h 70075"/>
                <a:gd name="connsiteX10" fmla="*/ 61967 w 70075"/>
                <a:gd name="connsiteY10" fmla="*/ 61967 h 70075"/>
                <a:gd name="connsiteX11" fmla="*/ 61967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1967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4" y="74780"/>
                  </a:moveTo>
                  <a:lnTo>
                    <a:pt x="6407" y="74780"/>
                  </a:lnTo>
                  <a:cubicBezTo>
                    <a:pt x="2904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68374" y="0"/>
                  </a:lnTo>
                  <a:cubicBezTo>
                    <a:pt x="71878" y="0"/>
                    <a:pt x="74781" y="2903"/>
                    <a:pt x="74781" y="6407"/>
                  </a:cubicBezTo>
                  <a:lnTo>
                    <a:pt x="74781" y="68373"/>
                  </a:lnTo>
                  <a:cubicBezTo>
                    <a:pt x="74781" y="71977"/>
                    <a:pt x="71878" y="74780"/>
                    <a:pt x="68374" y="74780"/>
                  </a:cubicBezTo>
                  <a:close/>
                  <a:moveTo>
                    <a:pt x="12814" y="61967"/>
                  </a:moveTo>
                  <a:lnTo>
                    <a:pt x="61967" y="61967"/>
                  </a:lnTo>
                  <a:lnTo>
                    <a:pt x="61967" y="12814"/>
                  </a:lnTo>
                  <a:lnTo>
                    <a:pt x="12814" y="12814"/>
                  </a:lnTo>
                  <a:lnTo>
                    <a:pt x="12814" y="6196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0C7C741E-8E83-46B7-A839-6E8CDA624CE0}"/>
                </a:ext>
              </a:extLst>
            </p:cNvPr>
            <p:cNvSpPr/>
            <p:nvPr/>
          </p:nvSpPr>
          <p:spPr>
            <a:xfrm>
              <a:off x="11540662" y="3961857"/>
              <a:ext cx="70075" cy="70075"/>
            </a:xfrm>
            <a:custGeom>
              <a:avLst/>
              <a:gdLst>
                <a:gd name="connsiteX0" fmla="*/ 68373 w 70075"/>
                <a:gd name="connsiteY0" fmla="*/ 74780 h 70075"/>
                <a:gd name="connsiteX1" fmla="*/ 6406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6 w 70075"/>
                <a:gd name="connsiteY4" fmla="*/ 0 h 70075"/>
                <a:gd name="connsiteX5" fmla="*/ 68373 w 70075"/>
                <a:gd name="connsiteY5" fmla="*/ 0 h 70075"/>
                <a:gd name="connsiteX6" fmla="*/ 74780 w 70075"/>
                <a:gd name="connsiteY6" fmla="*/ 6407 h 70075"/>
                <a:gd name="connsiteX7" fmla="*/ 74780 w 70075"/>
                <a:gd name="connsiteY7" fmla="*/ 68373 h 70075"/>
                <a:gd name="connsiteX8" fmla="*/ 68373 w 70075"/>
                <a:gd name="connsiteY8" fmla="*/ 74780 h 70075"/>
                <a:gd name="connsiteX9" fmla="*/ 12813 w 70075"/>
                <a:gd name="connsiteY9" fmla="*/ 61967 h 70075"/>
                <a:gd name="connsiteX10" fmla="*/ 61966 w 70075"/>
                <a:gd name="connsiteY10" fmla="*/ 61967 h 70075"/>
                <a:gd name="connsiteX11" fmla="*/ 61966 w 70075"/>
                <a:gd name="connsiteY11" fmla="*/ 12814 h 70075"/>
                <a:gd name="connsiteX12" fmla="*/ 12813 w 70075"/>
                <a:gd name="connsiteY12" fmla="*/ 12814 h 70075"/>
                <a:gd name="connsiteX13" fmla="*/ 12813 w 70075"/>
                <a:gd name="connsiteY13" fmla="*/ 61967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3" y="74780"/>
                  </a:moveTo>
                  <a:lnTo>
                    <a:pt x="6406" y="74780"/>
                  </a:lnTo>
                  <a:cubicBezTo>
                    <a:pt x="2902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6" y="0"/>
                  </a:cubicBezTo>
                  <a:lnTo>
                    <a:pt x="68373" y="0"/>
                  </a:lnTo>
                  <a:cubicBezTo>
                    <a:pt x="71876" y="0"/>
                    <a:pt x="74780" y="2903"/>
                    <a:pt x="74780" y="6407"/>
                  </a:cubicBezTo>
                  <a:lnTo>
                    <a:pt x="74780" y="68373"/>
                  </a:lnTo>
                  <a:cubicBezTo>
                    <a:pt x="74780" y="71977"/>
                    <a:pt x="71876" y="74780"/>
                    <a:pt x="68373" y="74780"/>
                  </a:cubicBezTo>
                  <a:close/>
                  <a:moveTo>
                    <a:pt x="12813" y="61967"/>
                  </a:moveTo>
                  <a:lnTo>
                    <a:pt x="61966" y="61967"/>
                  </a:lnTo>
                  <a:lnTo>
                    <a:pt x="61966" y="12814"/>
                  </a:lnTo>
                  <a:lnTo>
                    <a:pt x="12813" y="12814"/>
                  </a:lnTo>
                  <a:lnTo>
                    <a:pt x="12813" y="6196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05F424BB-BC30-44CD-8274-24A645BE5191}"/>
                </a:ext>
              </a:extLst>
            </p:cNvPr>
            <p:cNvSpPr/>
            <p:nvPr/>
          </p:nvSpPr>
          <p:spPr>
            <a:xfrm>
              <a:off x="11446960" y="4052254"/>
              <a:ext cx="70075" cy="70075"/>
            </a:xfrm>
            <a:custGeom>
              <a:avLst/>
              <a:gdLst>
                <a:gd name="connsiteX0" fmla="*/ 68374 w 70075"/>
                <a:gd name="connsiteY0" fmla="*/ 74780 h 70075"/>
                <a:gd name="connsiteX1" fmla="*/ 6407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7 w 70075"/>
                <a:gd name="connsiteY4" fmla="*/ 0 h 70075"/>
                <a:gd name="connsiteX5" fmla="*/ 68374 w 70075"/>
                <a:gd name="connsiteY5" fmla="*/ 0 h 70075"/>
                <a:gd name="connsiteX6" fmla="*/ 74781 w 70075"/>
                <a:gd name="connsiteY6" fmla="*/ 6407 h 70075"/>
                <a:gd name="connsiteX7" fmla="*/ 74781 w 70075"/>
                <a:gd name="connsiteY7" fmla="*/ 68373 h 70075"/>
                <a:gd name="connsiteX8" fmla="*/ 68374 w 70075"/>
                <a:gd name="connsiteY8" fmla="*/ 74780 h 70075"/>
                <a:gd name="connsiteX9" fmla="*/ 12814 w 70075"/>
                <a:gd name="connsiteY9" fmla="*/ 61967 h 70075"/>
                <a:gd name="connsiteX10" fmla="*/ 61967 w 70075"/>
                <a:gd name="connsiteY10" fmla="*/ 61967 h 70075"/>
                <a:gd name="connsiteX11" fmla="*/ 61967 w 70075"/>
                <a:gd name="connsiteY11" fmla="*/ 12814 h 70075"/>
                <a:gd name="connsiteX12" fmla="*/ 12814 w 70075"/>
                <a:gd name="connsiteY12" fmla="*/ 12814 h 70075"/>
                <a:gd name="connsiteX13" fmla="*/ 12814 w 70075"/>
                <a:gd name="connsiteY13" fmla="*/ 61967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4" y="74780"/>
                  </a:moveTo>
                  <a:lnTo>
                    <a:pt x="6407" y="74780"/>
                  </a:lnTo>
                  <a:cubicBezTo>
                    <a:pt x="2904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68374" y="0"/>
                  </a:lnTo>
                  <a:cubicBezTo>
                    <a:pt x="71878" y="0"/>
                    <a:pt x="74781" y="2903"/>
                    <a:pt x="74781" y="6407"/>
                  </a:cubicBezTo>
                  <a:lnTo>
                    <a:pt x="74781" y="68373"/>
                  </a:lnTo>
                  <a:cubicBezTo>
                    <a:pt x="74781" y="71877"/>
                    <a:pt x="71878" y="74780"/>
                    <a:pt x="68374" y="74780"/>
                  </a:cubicBezTo>
                  <a:close/>
                  <a:moveTo>
                    <a:pt x="12814" y="61967"/>
                  </a:moveTo>
                  <a:lnTo>
                    <a:pt x="61967" y="61967"/>
                  </a:lnTo>
                  <a:lnTo>
                    <a:pt x="61967" y="12814"/>
                  </a:lnTo>
                  <a:lnTo>
                    <a:pt x="12814" y="12814"/>
                  </a:lnTo>
                  <a:lnTo>
                    <a:pt x="12814" y="6196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748CAEDC-25BC-44A2-9E2E-AB49E9079748}"/>
                </a:ext>
              </a:extLst>
            </p:cNvPr>
            <p:cNvSpPr/>
            <p:nvPr/>
          </p:nvSpPr>
          <p:spPr>
            <a:xfrm>
              <a:off x="11540662" y="4052254"/>
              <a:ext cx="70075" cy="70075"/>
            </a:xfrm>
            <a:custGeom>
              <a:avLst/>
              <a:gdLst>
                <a:gd name="connsiteX0" fmla="*/ 68373 w 70075"/>
                <a:gd name="connsiteY0" fmla="*/ 74780 h 70075"/>
                <a:gd name="connsiteX1" fmla="*/ 6406 w 70075"/>
                <a:gd name="connsiteY1" fmla="*/ 74780 h 70075"/>
                <a:gd name="connsiteX2" fmla="*/ 0 w 70075"/>
                <a:gd name="connsiteY2" fmla="*/ 68373 h 70075"/>
                <a:gd name="connsiteX3" fmla="*/ 0 w 70075"/>
                <a:gd name="connsiteY3" fmla="*/ 6407 h 70075"/>
                <a:gd name="connsiteX4" fmla="*/ 6406 w 70075"/>
                <a:gd name="connsiteY4" fmla="*/ 0 h 70075"/>
                <a:gd name="connsiteX5" fmla="*/ 68373 w 70075"/>
                <a:gd name="connsiteY5" fmla="*/ 0 h 70075"/>
                <a:gd name="connsiteX6" fmla="*/ 74780 w 70075"/>
                <a:gd name="connsiteY6" fmla="*/ 6407 h 70075"/>
                <a:gd name="connsiteX7" fmla="*/ 74780 w 70075"/>
                <a:gd name="connsiteY7" fmla="*/ 68373 h 70075"/>
                <a:gd name="connsiteX8" fmla="*/ 68373 w 70075"/>
                <a:gd name="connsiteY8" fmla="*/ 74780 h 70075"/>
                <a:gd name="connsiteX9" fmla="*/ 12813 w 70075"/>
                <a:gd name="connsiteY9" fmla="*/ 61967 h 70075"/>
                <a:gd name="connsiteX10" fmla="*/ 61966 w 70075"/>
                <a:gd name="connsiteY10" fmla="*/ 61967 h 70075"/>
                <a:gd name="connsiteX11" fmla="*/ 61966 w 70075"/>
                <a:gd name="connsiteY11" fmla="*/ 12814 h 70075"/>
                <a:gd name="connsiteX12" fmla="*/ 12813 w 70075"/>
                <a:gd name="connsiteY12" fmla="*/ 12814 h 70075"/>
                <a:gd name="connsiteX13" fmla="*/ 12813 w 70075"/>
                <a:gd name="connsiteY13" fmla="*/ 61967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70075">
                  <a:moveTo>
                    <a:pt x="68373" y="74780"/>
                  </a:moveTo>
                  <a:lnTo>
                    <a:pt x="6406" y="74780"/>
                  </a:lnTo>
                  <a:cubicBezTo>
                    <a:pt x="2902" y="74780"/>
                    <a:pt x="0" y="71877"/>
                    <a:pt x="0" y="68373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6" y="0"/>
                  </a:cubicBezTo>
                  <a:lnTo>
                    <a:pt x="68373" y="0"/>
                  </a:lnTo>
                  <a:cubicBezTo>
                    <a:pt x="71876" y="0"/>
                    <a:pt x="74780" y="2903"/>
                    <a:pt x="74780" y="6407"/>
                  </a:cubicBezTo>
                  <a:lnTo>
                    <a:pt x="74780" y="68373"/>
                  </a:lnTo>
                  <a:cubicBezTo>
                    <a:pt x="74780" y="71877"/>
                    <a:pt x="71876" y="74780"/>
                    <a:pt x="68373" y="74780"/>
                  </a:cubicBezTo>
                  <a:close/>
                  <a:moveTo>
                    <a:pt x="12813" y="61967"/>
                  </a:moveTo>
                  <a:lnTo>
                    <a:pt x="61966" y="61967"/>
                  </a:lnTo>
                  <a:lnTo>
                    <a:pt x="61966" y="12814"/>
                  </a:lnTo>
                  <a:lnTo>
                    <a:pt x="12813" y="12814"/>
                  </a:lnTo>
                  <a:lnTo>
                    <a:pt x="12813" y="6196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7C39FBB9-11BD-4B19-8C02-29CEA799D5D2}"/>
                </a:ext>
              </a:extLst>
            </p:cNvPr>
            <p:cNvSpPr/>
            <p:nvPr/>
          </p:nvSpPr>
          <p:spPr>
            <a:xfrm>
              <a:off x="11290893" y="3797981"/>
              <a:ext cx="60064" cy="10011"/>
            </a:xfrm>
            <a:custGeom>
              <a:avLst/>
              <a:gdLst>
                <a:gd name="connsiteX0" fmla="*/ 58763 w 60064"/>
                <a:gd name="connsiteY0" fmla="*/ 12814 h 10010"/>
                <a:gd name="connsiteX1" fmla="*/ 6407 w 60064"/>
                <a:gd name="connsiteY1" fmla="*/ 12814 h 10010"/>
                <a:gd name="connsiteX2" fmla="*/ 0 w 60064"/>
                <a:gd name="connsiteY2" fmla="*/ 6407 h 10010"/>
                <a:gd name="connsiteX3" fmla="*/ 6407 w 60064"/>
                <a:gd name="connsiteY3" fmla="*/ 0 h 10010"/>
                <a:gd name="connsiteX4" fmla="*/ 58763 w 60064"/>
                <a:gd name="connsiteY4" fmla="*/ 0 h 10010"/>
                <a:gd name="connsiteX5" fmla="*/ 65170 w 60064"/>
                <a:gd name="connsiteY5" fmla="*/ 6407 h 10010"/>
                <a:gd name="connsiteX6" fmla="*/ 58763 w 6006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4" h="10010">
                  <a:moveTo>
                    <a:pt x="58763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58763" y="0"/>
                  </a:lnTo>
                  <a:cubicBezTo>
                    <a:pt x="62267" y="0"/>
                    <a:pt x="65170" y="2903"/>
                    <a:pt x="65170" y="6407"/>
                  </a:cubicBezTo>
                  <a:cubicBezTo>
                    <a:pt x="65170" y="9911"/>
                    <a:pt x="62267" y="12814"/>
                    <a:pt x="5876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334172AC-562A-4E0E-9333-74393D907D61}"/>
                </a:ext>
              </a:extLst>
            </p:cNvPr>
            <p:cNvSpPr/>
            <p:nvPr/>
          </p:nvSpPr>
          <p:spPr>
            <a:xfrm>
              <a:off x="11317021" y="3771752"/>
              <a:ext cx="10011" cy="60064"/>
            </a:xfrm>
            <a:custGeom>
              <a:avLst/>
              <a:gdLst>
                <a:gd name="connsiteX0" fmla="*/ 6407 w 10010"/>
                <a:gd name="connsiteY0" fmla="*/ 65170 h 60064"/>
                <a:gd name="connsiteX1" fmla="*/ 0 w 10010"/>
                <a:gd name="connsiteY1" fmla="*/ 58763 h 60064"/>
                <a:gd name="connsiteX2" fmla="*/ 0 w 10010"/>
                <a:gd name="connsiteY2" fmla="*/ 6407 h 60064"/>
                <a:gd name="connsiteX3" fmla="*/ 6407 w 10010"/>
                <a:gd name="connsiteY3" fmla="*/ 0 h 60064"/>
                <a:gd name="connsiteX4" fmla="*/ 12814 w 10010"/>
                <a:gd name="connsiteY4" fmla="*/ 6407 h 60064"/>
                <a:gd name="connsiteX5" fmla="*/ 12814 w 10010"/>
                <a:gd name="connsiteY5" fmla="*/ 58763 h 60064"/>
                <a:gd name="connsiteX6" fmla="*/ 6407 w 10010"/>
                <a:gd name="connsiteY6" fmla="*/ 65170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60064">
                  <a:moveTo>
                    <a:pt x="6407" y="65170"/>
                  </a:moveTo>
                  <a:cubicBezTo>
                    <a:pt x="2904" y="65170"/>
                    <a:pt x="0" y="62267"/>
                    <a:pt x="0" y="5876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8763"/>
                  </a:lnTo>
                  <a:cubicBezTo>
                    <a:pt x="12814" y="62367"/>
                    <a:pt x="9911" y="65170"/>
                    <a:pt x="6407" y="6517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E6DD5D6D-90B7-452A-BF54-0B9372375B16}"/>
                </a:ext>
              </a:extLst>
            </p:cNvPr>
            <p:cNvSpPr/>
            <p:nvPr/>
          </p:nvSpPr>
          <p:spPr>
            <a:xfrm>
              <a:off x="11252051" y="3842829"/>
              <a:ext cx="50054" cy="160172"/>
            </a:xfrm>
            <a:custGeom>
              <a:avLst/>
              <a:gdLst>
                <a:gd name="connsiteX0" fmla="*/ 45249 w 50053"/>
                <a:gd name="connsiteY0" fmla="*/ 162875 h 160171"/>
                <a:gd name="connsiteX1" fmla="*/ 6407 w 50053"/>
                <a:gd name="connsiteY1" fmla="*/ 162875 h 160171"/>
                <a:gd name="connsiteX2" fmla="*/ 0 w 50053"/>
                <a:gd name="connsiteY2" fmla="*/ 156468 h 160171"/>
                <a:gd name="connsiteX3" fmla="*/ 0 w 50053"/>
                <a:gd name="connsiteY3" fmla="*/ 6407 h 160171"/>
                <a:gd name="connsiteX4" fmla="*/ 6407 w 50053"/>
                <a:gd name="connsiteY4" fmla="*/ 0 h 160171"/>
                <a:gd name="connsiteX5" fmla="*/ 45249 w 50053"/>
                <a:gd name="connsiteY5" fmla="*/ 0 h 160171"/>
                <a:gd name="connsiteX6" fmla="*/ 51656 w 50053"/>
                <a:gd name="connsiteY6" fmla="*/ 6407 h 160171"/>
                <a:gd name="connsiteX7" fmla="*/ 51656 w 50053"/>
                <a:gd name="connsiteY7" fmla="*/ 156468 h 160171"/>
                <a:gd name="connsiteX8" fmla="*/ 45249 w 50053"/>
                <a:gd name="connsiteY8" fmla="*/ 162875 h 160171"/>
                <a:gd name="connsiteX9" fmla="*/ 12714 w 50053"/>
                <a:gd name="connsiteY9" fmla="*/ 150061 h 160171"/>
                <a:gd name="connsiteX10" fmla="*/ 38742 w 50053"/>
                <a:gd name="connsiteY10" fmla="*/ 150061 h 160171"/>
                <a:gd name="connsiteX11" fmla="*/ 38742 w 50053"/>
                <a:gd name="connsiteY11" fmla="*/ 12814 h 160171"/>
                <a:gd name="connsiteX12" fmla="*/ 12714 w 50053"/>
                <a:gd name="connsiteY12" fmla="*/ 12814 h 160171"/>
                <a:gd name="connsiteX13" fmla="*/ 12714 w 50053"/>
                <a:gd name="connsiteY13" fmla="*/ 1500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160171">
                  <a:moveTo>
                    <a:pt x="45249" y="162875"/>
                  </a:moveTo>
                  <a:lnTo>
                    <a:pt x="6407" y="162875"/>
                  </a:lnTo>
                  <a:cubicBezTo>
                    <a:pt x="2904" y="162875"/>
                    <a:pt x="0" y="159972"/>
                    <a:pt x="0" y="156468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5249" y="0"/>
                  </a:lnTo>
                  <a:cubicBezTo>
                    <a:pt x="48752" y="0"/>
                    <a:pt x="51656" y="2903"/>
                    <a:pt x="51656" y="6407"/>
                  </a:cubicBezTo>
                  <a:lnTo>
                    <a:pt x="51656" y="156468"/>
                  </a:lnTo>
                  <a:cubicBezTo>
                    <a:pt x="51656" y="159972"/>
                    <a:pt x="48752" y="162875"/>
                    <a:pt x="45249" y="162875"/>
                  </a:cubicBezTo>
                  <a:close/>
                  <a:moveTo>
                    <a:pt x="12714" y="150061"/>
                  </a:moveTo>
                  <a:lnTo>
                    <a:pt x="38742" y="150061"/>
                  </a:lnTo>
                  <a:lnTo>
                    <a:pt x="38742" y="12814"/>
                  </a:lnTo>
                  <a:lnTo>
                    <a:pt x="12714" y="12814"/>
                  </a:lnTo>
                  <a:lnTo>
                    <a:pt x="12714" y="1500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3996833D-58DE-45CE-9957-C5378BF0699E}"/>
                </a:ext>
              </a:extLst>
            </p:cNvPr>
            <p:cNvSpPr/>
            <p:nvPr/>
          </p:nvSpPr>
          <p:spPr>
            <a:xfrm>
              <a:off x="11343249" y="3842829"/>
              <a:ext cx="50054" cy="160172"/>
            </a:xfrm>
            <a:custGeom>
              <a:avLst/>
              <a:gdLst>
                <a:gd name="connsiteX0" fmla="*/ 45249 w 50053"/>
                <a:gd name="connsiteY0" fmla="*/ 162875 h 160171"/>
                <a:gd name="connsiteX1" fmla="*/ 6407 w 50053"/>
                <a:gd name="connsiteY1" fmla="*/ 162875 h 160171"/>
                <a:gd name="connsiteX2" fmla="*/ 0 w 50053"/>
                <a:gd name="connsiteY2" fmla="*/ 156468 h 160171"/>
                <a:gd name="connsiteX3" fmla="*/ 0 w 50053"/>
                <a:gd name="connsiteY3" fmla="*/ 6407 h 160171"/>
                <a:gd name="connsiteX4" fmla="*/ 6407 w 50053"/>
                <a:gd name="connsiteY4" fmla="*/ 0 h 160171"/>
                <a:gd name="connsiteX5" fmla="*/ 45249 w 50053"/>
                <a:gd name="connsiteY5" fmla="*/ 0 h 160171"/>
                <a:gd name="connsiteX6" fmla="*/ 51656 w 50053"/>
                <a:gd name="connsiteY6" fmla="*/ 6407 h 160171"/>
                <a:gd name="connsiteX7" fmla="*/ 51656 w 50053"/>
                <a:gd name="connsiteY7" fmla="*/ 156468 h 160171"/>
                <a:gd name="connsiteX8" fmla="*/ 45249 w 50053"/>
                <a:gd name="connsiteY8" fmla="*/ 162875 h 160171"/>
                <a:gd name="connsiteX9" fmla="*/ 12814 w 50053"/>
                <a:gd name="connsiteY9" fmla="*/ 150061 h 160171"/>
                <a:gd name="connsiteX10" fmla="*/ 38842 w 50053"/>
                <a:gd name="connsiteY10" fmla="*/ 150061 h 160171"/>
                <a:gd name="connsiteX11" fmla="*/ 38842 w 50053"/>
                <a:gd name="connsiteY11" fmla="*/ 12814 h 160171"/>
                <a:gd name="connsiteX12" fmla="*/ 12814 w 50053"/>
                <a:gd name="connsiteY12" fmla="*/ 12814 h 160171"/>
                <a:gd name="connsiteX13" fmla="*/ 12814 w 50053"/>
                <a:gd name="connsiteY13" fmla="*/ 150061 h 16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160171">
                  <a:moveTo>
                    <a:pt x="45249" y="162875"/>
                  </a:moveTo>
                  <a:lnTo>
                    <a:pt x="6407" y="162875"/>
                  </a:lnTo>
                  <a:cubicBezTo>
                    <a:pt x="2904" y="162875"/>
                    <a:pt x="0" y="159972"/>
                    <a:pt x="0" y="156468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5249" y="0"/>
                  </a:lnTo>
                  <a:cubicBezTo>
                    <a:pt x="48752" y="0"/>
                    <a:pt x="51656" y="2903"/>
                    <a:pt x="51656" y="6407"/>
                  </a:cubicBezTo>
                  <a:lnTo>
                    <a:pt x="51656" y="156468"/>
                  </a:lnTo>
                  <a:cubicBezTo>
                    <a:pt x="51656" y="159972"/>
                    <a:pt x="48852" y="162875"/>
                    <a:pt x="45249" y="162875"/>
                  </a:cubicBezTo>
                  <a:close/>
                  <a:moveTo>
                    <a:pt x="12814" y="150061"/>
                  </a:moveTo>
                  <a:lnTo>
                    <a:pt x="38842" y="150061"/>
                  </a:lnTo>
                  <a:lnTo>
                    <a:pt x="38842" y="12814"/>
                  </a:lnTo>
                  <a:lnTo>
                    <a:pt x="12814" y="12814"/>
                  </a:lnTo>
                  <a:lnTo>
                    <a:pt x="12814" y="15006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1F3AD827-805B-49D3-BEB2-899E7FD9DB41}"/>
                </a:ext>
              </a:extLst>
            </p:cNvPr>
            <p:cNvSpPr/>
            <p:nvPr/>
          </p:nvSpPr>
          <p:spPr>
            <a:xfrm>
              <a:off x="11316421" y="4029629"/>
              <a:ext cx="60064" cy="120129"/>
            </a:xfrm>
            <a:custGeom>
              <a:avLst/>
              <a:gdLst>
                <a:gd name="connsiteX0" fmla="*/ 58863 w 60064"/>
                <a:gd name="connsiteY0" fmla="*/ 123132 h 120128"/>
                <a:gd name="connsiteX1" fmla="*/ 6407 w 60064"/>
                <a:gd name="connsiteY1" fmla="*/ 123132 h 120128"/>
                <a:gd name="connsiteX2" fmla="*/ 0 w 60064"/>
                <a:gd name="connsiteY2" fmla="*/ 116725 h 120128"/>
                <a:gd name="connsiteX3" fmla="*/ 0 w 60064"/>
                <a:gd name="connsiteY3" fmla="*/ 6407 h 120128"/>
                <a:gd name="connsiteX4" fmla="*/ 6407 w 60064"/>
                <a:gd name="connsiteY4" fmla="*/ 0 h 120128"/>
                <a:gd name="connsiteX5" fmla="*/ 58863 w 60064"/>
                <a:gd name="connsiteY5" fmla="*/ 0 h 120128"/>
                <a:gd name="connsiteX6" fmla="*/ 65270 w 60064"/>
                <a:gd name="connsiteY6" fmla="*/ 6407 h 120128"/>
                <a:gd name="connsiteX7" fmla="*/ 65270 w 60064"/>
                <a:gd name="connsiteY7" fmla="*/ 116725 h 120128"/>
                <a:gd name="connsiteX8" fmla="*/ 58863 w 60064"/>
                <a:gd name="connsiteY8" fmla="*/ 123132 h 120128"/>
                <a:gd name="connsiteX9" fmla="*/ 12813 w 60064"/>
                <a:gd name="connsiteY9" fmla="*/ 110318 h 120128"/>
                <a:gd name="connsiteX10" fmla="*/ 52456 w 60064"/>
                <a:gd name="connsiteY10" fmla="*/ 110318 h 120128"/>
                <a:gd name="connsiteX11" fmla="*/ 52456 w 60064"/>
                <a:gd name="connsiteY11" fmla="*/ 12814 h 120128"/>
                <a:gd name="connsiteX12" fmla="*/ 12813 w 60064"/>
                <a:gd name="connsiteY12" fmla="*/ 12814 h 120128"/>
                <a:gd name="connsiteX13" fmla="*/ 12813 w 60064"/>
                <a:gd name="connsiteY13" fmla="*/ 110318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120128">
                  <a:moveTo>
                    <a:pt x="58863" y="123132"/>
                  </a:moveTo>
                  <a:lnTo>
                    <a:pt x="6407" y="123132"/>
                  </a:lnTo>
                  <a:cubicBezTo>
                    <a:pt x="2902" y="123132"/>
                    <a:pt x="0" y="120229"/>
                    <a:pt x="0" y="116725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58863" y="0"/>
                  </a:lnTo>
                  <a:cubicBezTo>
                    <a:pt x="62367" y="0"/>
                    <a:pt x="65270" y="2903"/>
                    <a:pt x="65270" y="6407"/>
                  </a:cubicBezTo>
                  <a:lnTo>
                    <a:pt x="65270" y="116725"/>
                  </a:lnTo>
                  <a:cubicBezTo>
                    <a:pt x="65270" y="120229"/>
                    <a:pt x="62367" y="123132"/>
                    <a:pt x="58863" y="123132"/>
                  </a:cubicBezTo>
                  <a:close/>
                  <a:moveTo>
                    <a:pt x="12813" y="110318"/>
                  </a:moveTo>
                  <a:lnTo>
                    <a:pt x="52456" y="110318"/>
                  </a:lnTo>
                  <a:lnTo>
                    <a:pt x="52456" y="12814"/>
                  </a:lnTo>
                  <a:lnTo>
                    <a:pt x="12813" y="12814"/>
                  </a:lnTo>
                  <a:lnTo>
                    <a:pt x="12813" y="11031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AFE1B510-0164-4A1E-A1A4-A831DA6E73C0}"/>
                </a:ext>
              </a:extLst>
            </p:cNvPr>
            <p:cNvSpPr/>
            <p:nvPr/>
          </p:nvSpPr>
          <p:spPr>
            <a:xfrm>
              <a:off x="11262563" y="4029629"/>
              <a:ext cx="60064" cy="120129"/>
            </a:xfrm>
            <a:custGeom>
              <a:avLst/>
              <a:gdLst>
                <a:gd name="connsiteX0" fmla="*/ 58863 w 60064"/>
                <a:gd name="connsiteY0" fmla="*/ 123132 h 120128"/>
                <a:gd name="connsiteX1" fmla="*/ 6407 w 60064"/>
                <a:gd name="connsiteY1" fmla="*/ 123132 h 120128"/>
                <a:gd name="connsiteX2" fmla="*/ 0 w 60064"/>
                <a:gd name="connsiteY2" fmla="*/ 116725 h 120128"/>
                <a:gd name="connsiteX3" fmla="*/ 0 w 60064"/>
                <a:gd name="connsiteY3" fmla="*/ 6407 h 120128"/>
                <a:gd name="connsiteX4" fmla="*/ 6407 w 60064"/>
                <a:gd name="connsiteY4" fmla="*/ 0 h 120128"/>
                <a:gd name="connsiteX5" fmla="*/ 58863 w 60064"/>
                <a:gd name="connsiteY5" fmla="*/ 0 h 120128"/>
                <a:gd name="connsiteX6" fmla="*/ 65270 w 60064"/>
                <a:gd name="connsiteY6" fmla="*/ 6407 h 120128"/>
                <a:gd name="connsiteX7" fmla="*/ 65270 w 60064"/>
                <a:gd name="connsiteY7" fmla="*/ 116725 h 120128"/>
                <a:gd name="connsiteX8" fmla="*/ 58863 w 60064"/>
                <a:gd name="connsiteY8" fmla="*/ 123132 h 120128"/>
                <a:gd name="connsiteX9" fmla="*/ 12814 w 60064"/>
                <a:gd name="connsiteY9" fmla="*/ 110318 h 120128"/>
                <a:gd name="connsiteX10" fmla="*/ 52456 w 60064"/>
                <a:gd name="connsiteY10" fmla="*/ 110318 h 120128"/>
                <a:gd name="connsiteX11" fmla="*/ 52456 w 60064"/>
                <a:gd name="connsiteY11" fmla="*/ 12814 h 120128"/>
                <a:gd name="connsiteX12" fmla="*/ 12814 w 60064"/>
                <a:gd name="connsiteY12" fmla="*/ 12814 h 120128"/>
                <a:gd name="connsiteX13" fmla="*/ 12814 w 60064"/>
                <a:gd name="connsiteY13" fmla="*/ 110318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120128">
                  <a:moveTo>
                    <a:pt x="58863" y="123132"/>
                  </a:moveTo>
                  <a:lnTo>
                    <a:pt x="6407" y="123132"/>
                  </a:lnTo>
                  <a:cubicBezTo>
                    <a:pt x="2902" y="123132"/>
                    <a:pt x="0" y="120229"/>
                    <a:pt x="0" y="116725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58863" y="0"/>
                  </a:lnTo>
                  <a:cubicBezTo>
                    <a:pt x="62367" y="0"/>
                    <a:pt x="65270" y="2903"/>
                    <a:pt x="65270" y="6407"/>
                  </a:cubicBezTo>
                  <a:lnTo>
                    <a:pt x="65270" y="116725"/>
                  </a:lnTo>
                  <a:cubicBezTo>
                    <a:pt x="65270" y="120229"/>
                    <a:pt x="62367" y="123132"/>
                    <a:pt x="58863" y="123132"/>
                  </a:cubicBezTo>
                  <a:close/>
                  <a:moveTo>
                    <a:pt x="12814" y="110318"/>
                  </a:moveTo>
                  <a:lnTo>
                    <a:pt x="52456" y="110318"/>
                  </a:lnTo>
                  <a:lnTo>
                    <a:pt x="52456" y="12814"/>
                  </a:lnTo>
                  <a:lnTo>
                    <a:pt x="12814" y="12814"/>
                  </a:lnTo>
                  <a:lnTo>
                    <a:pt x="12814" y="11031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B71CBABC-813E-4D3C-8AEC-CD5B0675022C}"/>
                </a:ext>
              </a:extLst>
            </p:cNvPr>
            <p:cNvSpPr/>
            <p:nvPr/>
          </p:nvSpPr>
          <p:spPr>
            <a:xfrm>
              <a:off x="10966946" y="3817401"/>
              <a:ext cx="260279" cy="30032"/>
            </a:xfrm>
            <a:custGeom>
              <a:avLst/>
              <a:gdLst>
                <a:gd name="connsiteX0" fmla="*/ 255575 w 260279"/>
                <a:gd name="connsiteY0" fmla="*/ 38241 h 30032"/>
                <a:gd name="connsiteX1" fmla="*/ 6407 w 260279"/>
                <a:gd name="connsiteY1" fmla="*/ 38241 h 30032"/>
                <a:gd name="connsiteX2" fmla="*/ 0 w 260279"/>
                <a:gd name="connsiteY2" fmla="*/ 31834 h 30032"/>
                <a:gd name="connsiteX3" fmla="*/ 0 w 260279"/>
                <a:gd name="connsiteY3" fmla="*/ 6407 h 30032"/>
                <a:gd name="connsiteX4" fmla="*/ 6407 w 260279"/>
                <a:gd name="connsiteY4" fmla="*/ 0 h 30032"/>
                <a:gd name="connsiteX5" fmla="*/ 255575 w 260279"/>
                <a:gd name="connsiteY5" fmla="*/ 0 h 30032"/>
                <a:gd name="connsiteX6" fmla="*/ 261982 w 260279"/>
                <a:gd name="connsiteY6" fmla="*/ 6407 h 30032"/>
                <a:gd name="connsiteX7" fmla="*/ 261982 w 260279"/>
                <a:gd name="connsiteY7" fmla="*/ 31834 h 30032"/>
                <a:gd name="connsiteX8" fmla="*/ 255575 w 260279"/>
                <a:gd name="connsiteY8" fmla="*/ 38241 h 30032"/>
                <a:gd name="connsiteX9" fmla="*/ 12814 w 260279"/>
                <a:gd name="connsiteY9" fmla="*/ 25427 h 30032"/>
                <a:gd name="connsiteX10" fmla="*/ 249168 w 260279"/>
                <a:gd name="connsiteY10" fmla="*/ 25427 h 30032"/>
                <a:gd name="connsiteX11" fmla="*/ 249168 w 260279"/>
                <a:gd name="connsiteY11" fmla="*/ 12814 h 30032"/>
                <a:gd name="connsiteX12" fmla="*/ 12814 w 260279"/>
                <a:gd name="connsiteY12" fmla="*/ 12814 h 30032"/>
                <a:gd name="connsiteX13" fmla="*/ 12814 w 260279"/>
                <a:gd name="connsiteY13" fmla="*/ 25427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279" h="30032">
                  <a:moveTo>
                    <a:pt x="255575" y="38241"/>
                  </a:moveTo>
                  <a:lnTo>
                    <a:pt x="6407" y="38241"/>
                  </a:lnTo>
                  <a:cubicBezTo>
                    <a:pt x="2904" y="38241"/>
                    <a:pt x="0" y="35338"/>
                    <a:pt x="0" y="3183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55575" y="0"/>
                  </a:lnTo>
                  <a:cubicBezTo>
                    <a:pt x="259078" y="0"/>
                    <a:pt x="261982" y="2903"/>
                    <a:pt x="261982" y="6407"/>
                  </a:cubicBezTo>
                  <a:lnTo>
                    <a:pt x="261982" y="31834"/>
                  </a:lnTo>
                  <a:cubicBezTo>
                    <a:pt x="261982" y="35338"/>
                    <a:pt x="259078" y="38241"/>
                    <a:pt x="255575" y="38241"/>
                  </a:cubicBezTo>
                  <a:close/>
                  <a:moveTo>
                    <a:pt x="12814" y="25427"/>
                  </a:moveTo>
                  <a:lnTo>
                    <a:pt x="249168" y="25427"/>
                  </a:lnTo>
                  <a:lnTo>
                    <a:pt x="249168" y="12814"/>
                  </a:lnTo>
                  <a:lnTo>
                    <a:pt x="12814" y="12814"/>
                  </a:lnTo>
                  <a:lnTo>
                    <a:pt x="12814" y="2542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77362BE2-8D5D-4712-A9D9-504A9F3228D9}"/>
                </a:ext>
              </a:extLst>
            </p:cNvPr>
            <p:cNvSpPr/>
            <p:nvPr/>
          </p:nvSpPr>
          <p:spPr>
            <a:xfrm>
              <a:off x="11192488" y="3718095"/>
              <a:ext cx="260279" cy="30032"/>
            </a:xfrm>
            <a:custGeom>
              <a:avLst/>
              <a:gdLst>
                <a:gd name="connsiteX0" fmla="*/ 255575 w 260279"/>
                <a:gd name="connsiteY0" fmla="*/ 38241 h 30032"/>
                <a:gd name="connsiteX1" fmla="*/ 6407 w 260279"/>
                <a:gd name="connsiteY1" fmla="*/ 38241 h 30032"/>
                <a:gd name="connsiteX2" fmla="*/ 0 w 260279"/>
                <a:gd name="connsiteY2" fmla="*/ 31834 h 30032"/>
                <a:gd name="connsiteX3" fmla="*/ 0 w 260279"/>
                <a:gd name="connsiteY3" fmla="*/ 6407 h 30032"/>
                <a:gd name="connsiteX4" fmla="*/ 6407 w 260279"/>
                <a:gd name="connsiteY4" fmla="*/ 0 h 30032"/>
                <a:gd name="connsiteX5" fmla="*/ 255575 w 260279"/>
                <a:gd name="connsiteY5" fmla="*/ 0 h 30032"/>
                <a:gd name="connsiteX6" fmla="*/ 261980 w 260279"/>
                <a:gd name="connsiteY6" fmla="*/ 6407 h 30032"/>
                <a:gd name="connsiteX7" fmla="*/ 261980 w 260279"/>
                <a:gd name="connsiteY7" fmla="*/ 31834 h 30032"/>
                <a:gd name="connsiteX8" fmla="*/ 255575 w 260279"/>
                <a:gd name="connsiteY8" fmla="*/ 38241 h 30032"/>
                <a:gd name="connsiteX9" fmla="*/ 12814 w 260279"/>
                <a:gd name="connsiteY9" fmla="*/ 25427 h 30032"/>
                <a:gd name="connsiteX10" fmla="*/ 249168 w 260279"/>
                <a:gd name="connsiteY10" fmla="*/ 25427 h 30032"/>
                <a:gd name="connsiteX11" fmla="*/ 249168 w 260279"/>
                <a:gd name="connsiteY11" fmla="*/ 12814 h 30032"/>
                <a:gd name="connsiteX12" fmla="*/ 12814 w 260279"/>
                <a:gd name="connsiteY12" fmla="*/ 12814 h 30032"/>
                <a:gd name="connsiteX13" fmla="*/ 12814 w 260279"/>
                <a:gd name="connsiteY13" fmla="*/ 25427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279" h="30032">
                  <a:moveTo>
                    <a:pt x="255575" y="38241"/>
                  </a:moveTo>
                  <a:lnTo>
                    <a:pt x="6407" y="38241"/>
                  </a:lnTo>
                  <a:cubicBezTo>
                    <a:pt x="2902" y="38241"/>
                    <a:pt x="0" y="35338"/>
                    <a:pt x="0" y="31834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255575" y="0"/>
                  </a:lnTo>
                  <a:cubicBezTo>
                    <a:pt x="259078" y="0"/>
                    <a:pt x="261980" y="2903"/>
                    <a:pt x="261980" y="6407"/>
                  </a:cubicBezTo>
                  <a:lnTo>
                    <a:pt x="261980" y="31834"/>
                  </a:lnTo>
                  <a:cubicBezTo>
                    <a:pt x="261980" y="35338"/>
                    <a:pt x="259078" y="38241"/>
                    <a:pt x="255575" y="38241"/>
                  </a:cubicBezTo>
                  <a:close/>
                  <a:moveTo>
                    <a:pt x="12814" y="25427"/>
                  </a:moveTo>
                  <a:lnTo>
                    <a:pt x="249168" y="25427"/>
                  </a:lnTo>
                  <a:lnTo>
                    <a:pt x="249168" y="12814"/>
                  </a:lnTo>
                  <a:lnTo>
                    <a:pt x="12814" y="12814"/>
                  </a:lnTo>
                  <a:lnTo>
                    <a:pt x="12814" y="2542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9F0DFD75-35A5-4C8E-AE45-D2DD1645DDA8}"/>
                </a:ext>
              </a:extLst>
            </p:cNvPr>
            <p:cNvSpPr/>
            <p:nvPr/>
          </p:nvSpPr>
          <p:spPr>
            <a:xfrm>
              <a:off x="11419031" y="3817401"/>
              <a:ext cx="260279" cy="30032"/>
            </a:xfrm>
            <a:custGeom>
              <a:avLst/>
              <a:gdLst>
                <a:gd name="connsiteX0" fmla="*/ 255573 w 260279"/>
                <a:gd name="connsiteY0" fmla="*/ 38241 h 30032"/>
                <a:gd name="connsiteX1" fmla="*/ 6407 w 260279"/>
                <a:gd name="connsiteY1" fmla="*/ 38241 h 30032"/>
                <a:gd name="connsiteX2" fmla="*/ 0 w 260279"/>
                <a:gd name="connsiteY2" fmla="*/ 31834 h 30032"/>
                <a:gd name="connsiteX3" fmla="*/ 0 w 260279"/>
                <a:gd name="connsiteY3" fmla="*/ 6407 h 30032"/>
                <a:gd name="connsiteX4" fmla="*/ 6407 w 260279"/>
                <a:gd name="connsiteY4" fmla="*/ 0 h 30032"/>
                <a:gd name="connsiteX5" fmla="*/ 255573 w 260279"/>
                <a:gd name="connsiteY5" fmla="*/ 0 h 30032"/>
                <a:gd name="connsiteX6" fmla="*/ 261980 w 260279"/>
                <a:gd name="connsiteY6" fmla="*/ 6407 h 30032"/>
                <a:gd name="connsiteX7" fmla="*/ 261980 w 260279"/>
                <a:gd name="connsiteY7" fmla="*/ 31834 h 30032"/>
                <a:gd name="connsiteX8" fmla="*/ 255573 w 260279"/>
                <a:gd name="connsiteY8" fmla="*/ 38241 h 30032"/>
                <a:gd name="connsiteX9" fmla="*/ 12714 w 260279"/>
                <a:gd name="connsiteY9" fmla="*/ 25427 h 30032"/>
                <a:gd name="connsiteX10" fmla="*/ 249067 w 260279"/>
                <a:gd name="connsiteY10" fmla="*/ 25427 h 30032"/>
                <a:gd name="connsiteX11" fmla="*/ 249067 w 260279"/>
                <a:gd name="connsiteY11" fmla="*/ 12814 h 30032"/>
                <a:gd name="connsiteX12" fmla="*/ 12714 w 260279"/>
                <a:gd name="connsiteY12" fmla="*/ 12814 h 30032"/>
                <a:gd name="connsiteX13" fmla="*/ 12714 w 260279"/>
                <a:gd name="connsiteY13" fmla="*/ 25427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279" h="30032">
                  <a:moveTo>
                    <a:pt x="255573" y="38241"/>
                  </a:moveTo>
                  <a:lnTo>
                    <a:pt x="6407" y="38241"/>
                  </a:lnTo>
                  <a:cubicBezTo>
                    <a:pt x="2902" y="38241"/>
                    <a:pt x="0" y="35338"/>
                    <a:pt x="0" y="31834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255573" y="0"/>
                  </a:lnTo>
                  <a:cubicBezTo>
                    <a:pt x="259078" y="0"/>
                    <a:pt x="261980" y="2903"/>
                    <a:pt x="261980" y="6407"/>
                  </a:cubicBezTo>
                  <a:lnTo>
                    <a:pt x="261980" y="31834"/>
                  </a:lnTo>
                  <a:cubicBezTo>
                    <a:pt x="261880" y="35338"/>
                    <a:pt x="259078" y="38241"/>
                    <a:pt x="255573" y="38241"/>
                  </a:cubicBezTo>
                  <a:close/>
                  <a:moveTo>
                    <a:pt x="12714" y="25427"/>
                  </a:moveTo>
                  <a:lnTo>
                    <a:pt x="249067" y="25427"/>
                  </a:lnTo>
                  <a:lnTo>
                    <a:pt x="249067" y="12814"/>
                  </a:lnTo>
                  <a:lnTo>
                    <a:pt x="12714" y="12814"/>
                  </a:lnTo>
                  <a:lnTo>
                    <a:pt x="12714" y="2542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1" name="Group 2120">
            <a:extLst>
              <a:ext uri="{FF2B5EF4-FFF2-40B4-BE49-F238E27FC236}">
                <a16:creationId xmlns:a16="http://schemas.microsoft.com/office/drawing/2014/main" id="{2C13A882-F46D-4D22-88CA-7689921417D2}"/>
              </a:ext>
            </a:extLst>
          </p:cNvPr>
          <p:cNvGrpSpPr/>
          <p:nvPr/>
        </p:nvGrpSpPr>
        <p:grpSpPr>
          <a:xfrm>
            <a:off x="540752" y="4750303"/>
            <a:ext cx="649297" cy="490927"/>
            <a:chOff x="540752" y="4750303"/>
            <a:chExt cx="649297" cy="490927"/>
          </a:xfrm>
          <a:solidFill>
            <a:srgbClr val="FFFFFF"/>
          </a:solidFill>
        </p:grpSpPr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FEC2E357-354D-44A1-9F73-DB2B7D581628}"/>
                </a:ext>
              </a:extLst>
            </p:cNvPr>
            <p:cNvSpPr/>
            <p:nvPr/>
          </p:nvSpPr>
          <p:spPr>
            <a:xfrm>
              <a:off x="637856" y="4750303"/>
              <a:ext cx="40043" cy="10011"/>
            </a:xfrm>
            <a:custGeom>
              <a:avLst/>
              <a:gdLst>
                <a:gd name="connsiteX0" fmla="*/ 34437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437 w 40042"/>
                <a:gd name="connsiteY4" fmla="*/ 0 h 10010"/>
                <a:gd name="connsiteX5" fmla="*/ 40844 w 40042"/>
                <a:gd name="connsiteY5" fmla="*/ 6407 h 10010"/>
                <a:gd name="connsiteX6" fmla="*/ 34437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43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437" y="0"/>
                  </a:lnTo>
                  <a:cubicBezTo>
                    <a:pt x="37941" y="0"/>
                    <a:pt x="40844" y="2903"/>
                    <a:pt x="40844" y="6407"/>
                  </a:cubicBezTo>
                  <a:cubicBezTo>
                    <a:pt x="40844" y="9911"/>
                    <a:pt x="38041" y="12814"/>
                    <a:pt x="3443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644A2354-3547-4047-966F-B19495D1999E}"/>
                </a:ext>
              </a:extLst>
            </p:cNvPr>
            <p:cNvSpPr/>
            <p:nvPr/>
          </p:nvSpPr>
          <p:spPr>
            <a:xfrm>
              <a:off x="805236" y="4750303"/>
              <a:ext cx="40043" cy="10011"/>
            </a:xfrm>
            <a:custGeom>
              <a:avLst/>
              <a:gdLst>
                <a:gd name="connsiteX0" fmla="*/ 34437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437 w 40042"/>
                <a:gd name="connsiteY4" fmla="*/ 0 h 10010"/>
                <a:gd name="connsiteX5" fmla="*/ 40844 w 40042"/>
                <a:gd name="connsiteY5" fmla="*/ 6407 h 10010"/>
                <a:gd name="connsiteX6" fmla="*/ 34437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43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437" y="0"/>
                  </a:lnTo>
                  <a:cubicBezTo>
                    <a:pt x="37941" y="0"/>
                    <a:pt x="40844" y="2903"/>
                    <a:pt x="40844" y="6407"/>
                  </a:cubicBezTo>
                  <a:cubicBezTo>
                    <a:pt x="40844" y="9911"/>
                    <a:pt x="37941" y="12814"/>
                    <a:pt x="3443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97B38ACD-E4DA-42D1-8E69-61E52D737215}"/>
                </a:ext>
              </a:extLst>
            </p:cNvPr>
            <p:cNvSpPr/>
            <p:nvPr/>
          </p:nvSpPr>
          <p:spPr>
            <a:xfrm>
              <a:off x="972616" y="4750303"/>
              <a:ext cx="40043" cy="10011"/>
            </a:xfrm>
            <a:custGeom>
              <a:avLst/>
              <a:gdLst>
                <a:gd name="connsiteX0" fmla="*/ 34437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437 w 40042"/>
                <a:gd name="connsiteY4" fmla="*/ 0 h 10010"/>
                <a:gd name="connsiteX5" fmla="*/ 40844 w 40042"/>
                <a:gd name="connsiteY5" fmla="*/ 6407 h 10010"/>
                <a:gd name="connsiteX6" fmla="*/ 34437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43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437" y="0"/>
                  </a:lnTo>
                  <a:cubicBezTo>
                    <a:pt x="37941" y="0"/>
                    <a:pt x="40844" y="2903"/>
                    <a:pt x="40844" y="6407"/>
                  </a:cubicBezTo>
                  <a:cubicBezTo>
                    <a:pt x="40844" y="9911"/>
                    <a:pt x="37941" y="12814"/>
                    <a:pt x="3443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244F5B8B-E40C-4FEE-AAF8-9CDCE4712AA4}"/>
                </a:ext>
              </a:extLst>
            </p:cNvPr>
            <p:cNvSpPr/>
            <p:nvPr/>
          </p:nvSpPr>
          <p:spPr>
            <a:xfrm>
              <a:off x="540752" y="4750303"/>
              <a:ext cx="50054" cy="490527"/>
            </a:xfrm>
            <a:custGeom>
              <a:avLst/>
              <a:gdLst>
                <a:gd name="connsiteX0" fmla="*/ 34237 w 50053"/>
                <a:gd name="connsiteY0" fmla="*/ 493330 h 490526"/>
                <a:gd name="connsiteX1" fmla="*/ 6407 w 50053"/>
                <a:gd name="connsiteY1" fmla="*/ 493330 h 490526"/>
                <a:gd name="connsiteX2" fmla="*/ 0 w 50053"/>
                <a:gd name="connsiteY2" fmla="*/ 486923 h 490526"/>
                <a:gd name="connsiteX3" fmla="*/ 0 w 50053"/>
                <a:gd name="connsiteY3" fmla="*/ 6407 h 490526"/>
                <a:gd name="connsiteX4" fmla="*/ 6407 w 50053"/>
                <a:gd name="connsiteY4" fmla="*/ 0 h 490526"/>
                <a:gd name="connsiteX5" fmla="*/ 47751 w 50053"/>
                <a:gd name="connsiteY5" fmla="*/ 0 h 490526"/>
                <a:gd name="connsiteX6" fmla="*/ 54158 w 50053"/>
                <a:gd name="connsiteY6" fmla="*/ 6407 h 490526"/>
                <a:gd name="connsiteX7" fmla="*/ 47751 w 50053"/>
                <a:gd name="connsiteY7" fmla="*/ 12814 h 490526"/>
                <a:gd name="connsiteX8" fmla="*/ 12814 w 50053"/>
                <a:gd name="connsiteY8" fmla="*/ 12814 h 490526"/>
                <a:gd name="connsiteX9" fmla="*/ 12814 w 50053"/>
                <a:gd name="connsiteY9" fmla="*/ 480516 h 490526"/>
                <a:gd name="connsiteX10" fmla="*/ 34237 w 50053"/>
                <a:gd name="connsiteY10" fmla="*/ 480516 h 490526"/>
                <a:gd name="connsiteX11" fmla="*/ 40644 w 50053"/>
                <a:gd name="connsiteY11" fmla="*/ 486923 h 490526"/>
                <a:gd name="connsiteX12" fmla="*/ 34237 w 50053"/>
                <a:gd name="connsiteY12" fmla="*/ 493330 h 49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053" h="490526">
                  <a:moveTo>
                    <a:pt x="34237" y="493330"/>
                  </a:moveTo>
                  <a:lnTo>
                    <a:pt x="6407" y="493330"/>
                  </a:lnTo>
                  <a:cubicBezTo>
                    <a:pt x="2903" y="493330"/>
                    <a:pt x="0" y="490427"/>
                    <a:pt x="0" y="48692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7751" y="0"/>
                  </a:lnTo>
                  <a:cubicBezTo>
                    <a:pt x="51255" y="0"/>
                    <a:pt x="54158" y="2903"/>
                    <a:pt x="54158" y="6407"/>
                  </a:cubicBezTo>
                  <a:cubicBezTo>
                    <a:pt x="54158" y="9911"/>
                    <a:pt x="51255" y="12814"/>
                    <a:pt x="47751" y="12814"/>
                  </a:cubicBezTo>
                  <a:lnTo>
                    <a:pt x="12814" y="12814"/>
                  </a:lnTo>
                  <a:lnTo>
                    <a:pt x="12814" y="480516"/>
                  </a:lnTo>
                  <a:lnTo>
                    <a:pt x="34237" y="480516"/>
                  </a:lnTo>
                  <a:cubicBezTo>
                    <a:pt x="37741" y="480516"/>
                    <a:pt x="40644" y="483419"/>
                    <a:pt x="40644" y="486923"/>
                  </a:cubicBezTo>
                  <a:cubicBezTo>
                    <a:pt x="40644" y="490427"/>
                    <a:pt x="37741" y="493330"/>
                    <a:pt x="34237" y="49333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811F757-2E44-4725-BFB3-801E3240A315}"/>
                </a:ext>
              </a:extLst>
            </p:cNvPr>
            <p:cNvSpPr/>
            <p:nvPr/>
          </p:nvSpPr>
          <p:spPr>
            <a:xfrm>
              <a:off x="926967" y="5230819"/>
              <a:ext cx="100107" cy="10011"/>
            </a:xfrm>
            <a:custGeom>
              <a:avLst/>
              <a:gdLst>
                <a:gd name="connsiteX0" fmla="*/ 101008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101008 w 100107"/>
                <a:gd name="connsiteY4" fmla="*/ 0 h 10010"/>
                <a:gd name="connsiteX5" fmla="*/ 107415 w 100107"/>
                <a:gd name="connsiteY5" fmla="*/ 6407 h 10010"/>
                <a:gd name="connsiteX6" fmla="*/ 101008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10100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1008" y="0"/>
                  </a:lnTo>
                  <a:cubicBezTo>
                    <a:pt x="104512" y="0"/>
                    <a:pt x="107415" y="2903"/>
                    <a:pt x="107415" y="6407"/>
                  </a:cubicBezTo>
                  <a:cubicBezTo>
                    <a:pt x="107415" y="9911"/>
                    <a:pt x="104612" y="12814"/>
                    <a:pt x="10100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4F642A13-FCC7-4651-B0F9-50BCCCF7D37E}"/>
                </a:ext>
              </a:extLst>
            </p:cNvPr>
            <p:cNvSpPr/>
            <p:nvPr/>
          </p:nvSpPr>
          <p:spPr>
            <a:xfrm>
              <a:off x="1139995" y="4750303"/>
              <a:ext cx="50054" cy="490527"/>
            </a:xfrm>
            <a:custGeom>
              <a:avLst/>
              <a:gdLst>
                <a:gd name="connsiteX0" fmla="*/ 47851 w 50053"/>
                <a:gd name="connsiteY0" fmla="*/ 493330 h 490526"/>
                <a:gd name="connsiteX1" fmla="*/ 20021 w 50053"/>
                <a:gd name="connsiteY1" fmla="*/ 493330 h 490526"/>
                <a:gd name="connsiteX2" fmla="*/ 13615 w 50053"/>
                <a:gd name="connsiteY2" fmla="*/ 486923 h 490526"/>
                <a:gd name="connsiteX3" fmla="*/ 20021 w 50053"/>
                <a:gd name="connsiteY3" fmla="*/ 480516 h 490526"/>
                <a:gd name="connsiteX4" fmla="*/ 41444 w 50053"/>
                <a:gd name="connsiteY4" fmla="*/ 480516 h 490526"/>
                <a:gd name="connsiteX5" fmla="*/ 41444 w 50053"/>
                <a:gd name="connsiteY5" fmla="*/ 12814 h 490526"/>
                <a:gd name="connsiteX6" fmla="*/ 6407 w 50053"/>
                <a:gd name="connsiteY6" fmla="*/ 12814 h 490526"/>
                <a:gd name="connsiteX7" fmla="*/ 0 w 50053"/>
                <a:gd name="connsiteY7" fmla="*/ 6407 h 490526"/>
                <a:gd name="connsiteX8" fmla="*/ 6407 w 50053"/>
                <a:gd name="connsiteY8" fmla="*/ 0 h 490526"/>
                <a:gd name="connsiteX9" fmla="*/ 47851 w 50053"/>
                <a:gd name="connsiteY9" fmla="*/ 0 h 490526"/>
                <a:gd name="connsiteX10" fmla="*/ 54258 w 50053"/>
                <a:gd name="connsiteY10" fmla="*/ 6407 h 490526"/>
                <a:gd name="connsiteX11" fmla="*/ 54258 w 50053"/>
                <a:gd name="connsiteY11" fmla="*/ 486923 h 490526"/>
                <a:gd name="connsiteX12" fmla="*/ 47851 w 50053"/>
                <a:gd name="connsiteY12" fmla="*/ 493330 h 49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053" h="490526">
                  <a:moveTo>
                    <a:pt x="47851" y="493330"/>
                  </a:moveTo>
                  <a:lnTo>
                    <a:pt x="20021" y="493330"/>
                  </a:lnTo>
                  <a:cubicBezTo>
                    <a:pt x="16518" y="493330"/>
                    <a:pt x="13615" y="490427"/>
                    <a:pt x="13615" y="486923"/>
                  </a:cubicBezTo>
                  <a:cubicBezTo>
                    <a:pt x="13615" y="483419"/>
                    <a:pt x="16518" y="480516"/>
                    <a:pt x="20021" y="480516"/>
                  </a:cubicBezTo>
                  <a:lnTo>
                    <a:pt x="41444" y="480516"/>
                  </a:lnTo>
                  <a:lnTo>
                    <a:pt x="41444" y="12814"/>
                  </a:ln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7851" y="0"/>
                  </a:lnTo>
                  <a:cubicBezTo>
                    <a:pt x="51355" y="0"/>
                    <a:pt x="54258" y="2903"/>
                    <a:pt x="54258" y="6407"/>
                  </a:cubicBezTo>
                  <a:lnTo>
                    <a:pt x="54258" y="486923"/>
                  </a:lnTo>
                  <a:cubicBezTo>
                    <a:pt x="54258" y="490527"/>
                    <a:pt x="51455" y="493330"/>
                    <a:pt x="47851" y="49333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C54FE668-6281-4C29-8E02-1EA1D5B35607}"/>
                </a:ext>
              </a:extLst>
            </p:cNvPr>
            <p:cNvSpPr/>
            <p:nvPr/>
          </p:nvSpPr>
          <p:spPr>
            <a:xfrm>
              <a:off x="700524" y="5230819"/>
              <a:ext cx="100107" cy="10011"/>
            </a:xfrm>
            <a:custGeom>
              <a:avLst/>
              <a:gdLst>
                <a:gd name="connsiteX0" fmla="*/ 101008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101008 w 100107"/>
                <a:gd name="connsiteY4" fmla="*/ 0 h 10010"/>
                <a:gd name="connsiteX5" fmla="*/ 107415 w 100107"/>
                <a:gd name="connsiteY5" fmla="*/ 6407 h 10010"/>
                <a:gd name="connsiteX6" fmla="*/ 101008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10100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1008" y="0"/>
                  </a:lnTo>
                  <a:cubicBezTo>
                    <a:pt x="104512" y="0"/>
                    <a:pt x="107415" y="2903"/>
                    <a:pt x="107415" y="6407"/>
                  </a:cubicBezTo>
                  <a:cubicBezTo>
                    <a:pt x="107415" y="9911"/>
                    <a:pt x="104512" y="12814"/>
                    <a:pt x="10100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754321DF-AA31-418F-9BC6-7ECBD8ACD348}"/>
                </a:ext>
              </a:extLst>
            </p:cNvPr>
            <p:cNvSpPr/>
            <p:nvPr/>
          </p:nvSpPr>
          <p:spPr>
            <a:xfrm>
              <a:off x="1056305" y="4750303"/>
              <a:ext cx="40043" cy="10011"/>
            </a:xfrm>
            <a:custGeom>
              <a:avLst/>
              <a:gdLst>
                <a:gd name="connsiteX0" fmla="*/ 34437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437 w 40042"/>
                <a:gd name="connsiteY4" fmla="*/ 0 h 10010"/>
                <a:gd name="connsiteX5" fmla="*/ 40844 w 40042"/>
                <a:gd name="connsiteY5" fmla="*/ 6407 h 10010"/>
                <a:gd name="connsiteX6" fmla="*/ 34437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43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437" y="0"/>
                  </a:lnTo>
                  <a:cubicBezTo>
                    <a:pt x="37941" y="0"/>
                    <a:pt x="40844" y="2903"/>
                    <a:pt x="40844" y="6407"/>
                  </a:cubicBezTo>
                  <a:cubicBezTo>
                    <a:pt x="40844" y="9911"/>
                    <a:pt x="37941" y="12814"/>
                    <a:pt x="3443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02A083B9-5651-446B-AF76-4D7DBB3A27A1}"/>
                </a:ext>
              </a:extLst>
            </p:cNvPr>
            <p:cNvSpPr/>
            <p:nvPr/>
          </p:nvSpPr>
          <p:spPr>
            <a:xfrm>
              <a:off x="888926" y="4750303"/>
              <a:ext cx="40043" cy="10011"/>
            </a:xfrm>
            <a:custGeom>
              <a:avLst/>
              <a:gdLst>
                <a:gd name="connsiteX0" fmla="*/ 34437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437 w 40042"/>
                <a:gd name="connsiteY4" fmla="*/ 0 h 10010"/>
                <a:gd name="connsiteX5" fmla="*/ 40844 w 40042"/>
                <a:gd name="connsiteY5" fmla="*/ 6407 h 10010"/>
                <a:gd name="connsiteX6" fmla="*/ 34437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43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437" y="0"/>
                  </a:lnTo>
                  <a:cubicBezTo>
                    <a:pt x="37941" y="0"/>
                    <a:pt x="40844" y="2903"/>
                    <a:pt x="40844" y="6407"/>
                  </a:cubicBezTo>
                  <a:cubicBezTo>
                    <a:pt x="40844" y="9911"/>
                    <a:pt x="37941" y="12814"/>
                    <a:pt x="3443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E5584A2A-8D49-4E60-BABA-9945F977BA7C}"/>
                </a:ext>
              </a:extLst>
            </p:cNvPr>
            <p:cNvSpPr/>
            <p:nvPr/>
          </p:nvSpPr>
          <p:spPr>
            <a:xfrm>
              <a:off x="721546" y="4750303"/>
              <a:ext cx="40043" cy="10011"/>
            </a:xfrm>
            <a:custGeom>
              <a:avLst/>
              <a:gdLst>
                <a:gd name="connsiteX0" fmla="*/ 34437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437 w 40042"/>
                <a:gd name="connsiteY4" fmla="*/ 0 h 10010"/>
                <a:gd name="connsiteX5" fmla="*/ 40844 w 40042"/>
                <a:gd name="connsiteY5" fmla="*/ 6407 h 10010"/>
                <a:gd name="connsiteX6" fmla="*/ 34437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43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437" y="0"/>
                  </a:lnTo>
                  <a:cubicBezTo>
                    <a:pt x="37941" y="0"/>
                    <a:pt x="40844" y="2903"/>
                    <a:pt x="40844" y="6407"/>
                  </a:cubicBezTo>
                  <a:cubicBezTo>
                    <a:pt x="40844" y="9911"/>
                    <a:pt x="37941" y="12814"/>
                    <a:pt x="3443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9D140214-D72D-40A7-8549-87A556B10A88}"/>
                </a:ext>
              </a:extLst>
            </p:cNvPr>
            <p:cNvSpPr/>
            <p:nvPr/>
          </p:nvSpPr>
          <p:spPr>
            <a:xfrm>
              <a:off x="568582" y="4970940"/>
              <a:ext cx="140150" cy="270290"/>
            </a:xfrm>
            <a:custGeom>
              <a:avLst/>
              <a:gdLst>
                <a:gd name="connsiteX0" fmla="*/ 138349 w 140150"/>
                <a:gd name="connsiteY0" fmla="*/ 272693 h 270290"/>
                <a:gd name="connsiteX1" fmla="*/ 131942 w 140150"/>
                <a:gd name="connsiteY1" fmla="*/ 266286 h 270290"/>
                <a:gd name="connsiteX2" fmla="*/ 131942 w 140150"/>
                <a:gd name="connsiteY2" fmla="*/ 72378 h 270290"/>
                <a:gd name="connsiteX3" fmla="*/ 72378 w 140150"/>
                <a:gd name="connsiteY3" fmla="*/ 12814 h 270290"/>
                <a:gd name="connsiteX4" fmla="*/ 12814 w 140150"/>
                <a:gd name="connsiteY4" fmla="*/ 72378 h 270290"/>
                <a:gd name="connsiteX5" fmla="*/ 12814 w 140150"/>
                <a:gd name="connsiteY5" fmla="*/ 266286 h 270290"/>
                <a:gd name="connsiteX6" fmla="*/ 6407 w 140150"/>
                <a:gd name="connsiteY6" fmla="*/ 272693 h 270290"/>
                <a:gd name="connsiteX7" fmla="*/ 0 w 140150"/>
                <a:gd name="connsiteY7" fmla="*/ 266286 h 270290"/>
                <a:gd name="connsiteX8" fmla="*/ 0 w 140150"/>
                <a:gd name="connsiteY8" fmla="*/ 72378 h 270290"/>
                <a:gd name="connsiteX9" fmla="*/ 72378 w 140150"/>
                <a:gd name="connsiteY9" fmla="*/ 0 h 270290"/>
                <a:gd name="connsiteX10" fmla="*/ 144755 w 140150"/>
                <a:gd name="connsiteY10" fmla="*/ 72378 h 270290"/>
                <a:gd name="connsiteX11" fmla="*/ 144755 w 140150"/>
                <a:gd name="connsiteY11" fmla="*/ 266286 h 270290"/>
                <a:gd name="connsiteX12" fmla="*/ 138349 w 140150"/>
                <a:gd name="connsiteY12" fmla="*/ 272693 h 270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150" h="270290">
                  <a:moveTo>
                    <a:pt x="138349" y="272693"/>
                  </a:moveTo>
                  <a:cubicBezTo>
                    <a:pt x="134845" y="272693"/>
                    <a:pt x="131942" y="269790"/>
                    <a:pt x="131942" y="266286"/>
                  </a:cubicBezTo>
                  <a:lnTo>
                    <a:pt x="131942" y="72378"/>
                  </a:lnTo>
                  <a:cubicBezTo>
                    <a:pt x="131942" y="39543"/>
                    <a:pt x="105213" y="12814"/>
                    <a:pt x="72378" y="12814"/>
                  </a:cubicBezTo>
                  <a:cubicBezTo>
                    <a:pt x="39542" y="12814"/>
                    <a:pt x="12814" y="39543"/>
                    <a:pt x="12814" y="72378"/>
                  </a:cubicBezTo>
                  <a:lnTo>
                    <a:pt x="12814" y="266286"/>
                  </a:lnTo>
                  <a:cubicBezTo>
                    <a:pt x="12814" y="269790"/>
                    <a:pt x="9911" y="272693"/>
                    <a:pt x="6407" y="272693"/>
                  </a:cubicBezTo>
                  <a:cubicBezTo>
                    <a:pt x="2903" y="272693"/>
                    <a:pt x="0" y="269790"/>
                    <a:pt x="0" y="266286"/>
                  </a:cubicBezTo>
                  <a:lnTo>
                    <a:pt x="0" y="72378"/>
                  </a:lnTo>
                  <a:cubicBezTo>
                    <a:pt x="0" y="32435"/>
                    <a:pt x="32435" y="0"/>
                    <a:pt x="72378" y="0"/>
                  </a:cubicBezTo>
                  <a:cubicBezTo>
                    <a:pt x="112321" y="0"/>
                    <a:pt x="144755" y="32435"/>
                    <a:pt x="144755" y="72378"/>
                  </a:cubicBezTo>
                  <a:lnTo>
                    <a:pt x="144755" y="266286"/>
                  </a:lnTo>
                  <a:cubicBezTo>
                    <a:pt x="144755" y="269890"/>
                    <a:pt x="141952" y="272693"/>
                    <a:pt x="138349" y="27269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6AB6429A-B901-4F0A-B93E-DEC381B06236}"/>
                </a:ext>
              </a:extLst>
            </p:cNvPr>
            <p:cNvSpPr/>
            <p:nvPr/>
          </p:nvSpPr>
          <p:spPr>
            <a:xfrm>
              <a:off x="795125" y="4970940"/>
              <a:ext cx="140150" cy="270290"/>
            </a:xfrm>
            <a:custGeom>
              <a:avLst/>
              <a:gdLst>
                <a:gd name="connsiteX0" fmla="*/ 138349 w 140150"/>
                <a:gd name="connsiteY0" fmla="*/ 272693 h 270290"/>
                <a:gd name="connsiteX1" fmla="*/ 131942 w 140150"/>
                <a:gd name="connsiteY1" fmla="*/ 266286 h 270290"/>
                <a:gd name="connsiteX2" fmla="*/ 131942 w 140150"/>
                <a:gd name="connsiteY2" fmla="*/ 72378 h 270290"/>
                <a:gd name="connsiteX3" fmla="*/ 72378 w 140150"/>
                <a:gd name="connsiteY3" fmla="*/ 12814 h 270290"/>
                <a:gd name="connsiteX4" fmla="*/ 12814 w 140150"/>
                <a:gd name="connsiteY4" fmla="*/ 72378 h 270290"/>
                <a:gd name="connsiteX5" fmla="*/ 12814 w 140150"/>
                <a:gd name="connsiteY5" fmla="*/ 266286 h 270290"/>
                <a:gd name="connsiteX6" fmla="*/ 6407 w 140150"/>
                <a:gd name="connsiteY6" fmla="*/ 272693 h 270290"/>
                <a:gd name="connsiteX7" fmla="*/ 0 w 140150"/>
                <a:gd name="connsiteY7" fmla="*/ 266286 h 270290"/>
                <a:gd name="connsiteX8" fmla="*/ 0 w 140150"/>
                <a:gd name="connsiteY8" fmla="*/ 72378 h 270290"/>
                <a:gd name="connsiteX9" fmla="*/ 72378 w 140150"/>
                <a:gd name="connsiteY9" fmla="*/ 0 h 270290"/>
                <a:gd name="connsiteX10" fmla="*/ 144755 w 140150"/>
                <a:gd name="connsiteY10" fmla="*/ 72378 h 270290"/>
                <a:gd name="connsiteX11" fmla="*/ 144755 w 140150"/>
                <a:gd name="connsiteY11" fmla="*/ 266286 h 270290"/>
                <a:gd name="connsiteX12" fmla="*/ 138349 w 140150"/>
                <a:gd name="connsiteY12" fmla="*/ 272693 h 270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150" h="270290">
                  <a:moveTo>
                    <a:pt x="138349" y="272693"/>
                  </a:moveTo>
                  <a:cubicBezTo>
                    <a:pt x="134845" y="272693"/>
                    <a:pt x="131942" y="269790"/>
                    <a:pt x="131942" y="266286"/>
                  </a:cubicBezTo>
                  <a:lnTo>
                    <a:pt x="131942" y="72378"/>
                  </a:lnTo>
                  <a:cubicBezTo>
                    <a:pt x="131942" y="39543"/>
                    <a:pt x="105213" y="12814"/>
                    <a:pt x="72378" y="12814"/>
                  </a:cubicBezTo>
                  <a:cubicBezTo>
                    <a:pt x="39542" y="12814"/>
                    <a:pt x="12814" y="39543"/>
                    <a:pt x="12814" y="72378"/>
                  </a:cubicBezTo>
                  <a:lnTo>
                    <a:pt x="12814" y="266286"/>
                  </a:lnTo>
                  <a:cubicBezTo>
                    <a:pt x="12814" y="269790"/>
                    <a:pt x="9911" y="272693"/>
                    <a:pt x="6407" y="272693"/>
                  </a:cubicBezTo>
                  <a:cubicBezTo>
                    <a:pt x="2903" y="272693"/>
                    <a:pt x="0" y="269790"/>
                    <a:pt x="0" y="266286"/>
                  </a:cubicBezTo>
                  <a:lnTo>
                    <a:pt x="0" y="72378"/>
                  </a:lnTo>
                  <a:cubicBezTo>
                    <a:pt x="0" y="32435"/>
                    <a:pt x="32435" y="0"/>
                    <a:pt x="72378" y="0"/>
                  </a:cubicBezTo>
                  <a:cubicBezTo>
                    <a:pt x="112220" y="0"/>
                    <a:pt x="144755" y="32435"/>
                    <a:pt x="144755" y="72378"/>
                  </a:cubicBezTo>
                  <a:lnTo>
                    <a:pt x="144755" y="266286"/>
                  </a:lnTo>
                  <a:cubicBezTo>
                    <a:pt x="144755" y="269890"/>
                    <a:pt x="141852" y="272693"/>
                    <a:pt x="138349" y="27269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F4F44CCB-61E2-4A8C-AF9A-C381F325C2A2}"/>
                </a:ext>
              </a:extLst>
            </p:cNvPr>
            <p:cNvSpPr/>
            <p:nvPr/>
          </p:nvSpPr>
          <p:spPr>
            <a:xfrm>
              <a:off x="1021668" y="4970940"/>
              <a:ext cx="140150" cy="270290"/>
            </a:xfrm>
            <a:custGeom>
              <a:avLst/>
              <a:gdLst>
                <a:gd name="connsiteX0" fmla="*/ 138349 w 140150"/>
                <a:gd name="connsiteY0" fmla="*/ 272693 h 270290"/>
                <a:gd name="connsiteX1" fmla="*/ 131942 w 140150"/>
                <a:gd name="connsiteY1" fmla="*/ 266286 h 270290"/>
                <a:gd name="connsiteX2" fmla="*/ 131942 w 140150"/>
                <a:gd name="connsiteY2" fmla="*/ 72378 h 270290"/>
                <a:gd name="connsiteX3" fmla="*/ 72378 w 140150"/>
                <a:gd name="connsiteY3" fmla="*/ 12814 h 270290"/>
                <a:gd name="connsiteX4" fmla="*/ 12814 w 140150"/>
                <a:gd name="connsiteY4" fmla="*/ 72378 h 270290"/>
                <a:gd name="connsiteX5" fmla="*/ 12814 w 140150"/>
                <a:gd name="connsiteY5" fmla="*/ 266286 h 270290"/>
                <a:gd name="connsiteX6" fmla="*/ 6407 w 140150"/>
                <a:gd name="connsiteY6" fmla="*/ 272693 h 270290"/>
                <a:gd name="connsiteX7" fmla="*/ 0 w 140150"/>
                <a:gd name="connsiteY7" fmla="*/ 266286 h 270290"/>
                <a:gd name="connsiteX8" fmla="*/ 0 w 140150"/>
                <a:gd name="connsiteY8" fmla="*/ 72378 h 270290"/>
                <a:gd name="connsiteX9" fmla="*/ 72378 w 140150"/>
                <a:gd name="connsiteY9" fmla="*/ 0 h 270290"/>
                <a:gd name="connsiteX10" fmla="*/ 144755 w 140150"/>
                <a:gd name="connsiteY10" fmla="*/ 72378 h 270290"/>
                <a:gd name="connsiteX11" fmla="*/ 144755 w 140150"/>
                <a:gd name="connsiteY11" fmla="*/ 266286 h 270290"/>
                <a:gd name="connsiteX12" fmla="*/ 138349 w 140150"/>
                <a:gd name="connsiteY12" fmla="*/ 272693 h 270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150" h="270290">
                  <a:moveTo>
                    <a:pt x="138349" y="272693"/>
                  </a:moveTo>
                  <a:cubicBezTo>
                    <a:pt x="134845" y="272693"/>
                    <a:pt x="131942" y="269790"/>
                    <a:pt x="131942" y="266286"/>
                  </a:cubicBezTo>
                  <a:lnTo>
                    <a:pt x="131942" y="72378"/>
                  </a:lnTo>
                  <a:cubicBezTo>
                    <a:pt x="131942" y="39543"/>
                    <a:pt x="105213" y="12814"/>
                    <a:pt x="72378" y="12814"/>
                  </a:cubicBezTo>
                  <a:cubicBezTo>
                    <a:pt x="39542" y="12814"/>
                    <a:pt x="12814" y="39543"/>
                    <a:pt x="12814" y="72378"/>
                  </a:cubicBezTo>
                  <a:lnTo>
                    <a:pt x="12814" y="266286"/>
                  </a:lnTo>
                  <a:cubicBezTo>
                    <a:pt x="12814" y="269790"/>
                    <a:pt x="9911" y="272693"/>
                    <a:pt x="6407" y="272693"/>
                  </a:cubicBezTo>
                  <a:cubicBezTo>
                    <a:pt x="2903" y="272693"/>
                    <a:pt x="0" y="269790"/>
                    <a:pt x="0" y="266286"/>
                  </a:cubicBezTo>
                  <a:lnTo>
                    <a:pt x="0" y="72378"/>
                  </a:lnTo>
                  <a:cubicBezTo>
                    <a:pt x="0" y="32435"/>
                    <a:pt x="32435" y="0"/>
                    <a:pt x="72378" y="0"/>
                  </a:cubicBezTo>
                  <a:cubicBezTo>
                    <a:pt x="112321" y="0"/>
                    <a:pt x="144755" y="32435"/>
                    <a:pt x="144755" y="72378"/>
                  </a:cubicBezTo>
                  <a:lnTo>
                    <a:pt x="144755" y="266286"/>
                  </a:lnTo>
                  <a:cubicBezTo>
                    <a:pt x="144755" y="269890"/>
                    <a:pt x="141852" y="272693"/>
                    <a:pt x="138349" y="27269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598C9F5B-C37A-4772-8D79-CC0D97D92F1C}"/>
                </a:ext>
              </a:extLst>
            </p:cNvPr>
            <p:cNvSpPr/>
            <p:nvPr/>
          </p:nvSpPr>
          <p:spPr>
            <a:xfrm>
              <a:off x="582196" y="4750303"/>
              <a:ext cx="60064" cy="60064"/>
            </a:xfrm>
            <a:custGeom>
              <a:avLst/>
              <a:gdLst>
                <a:gd name="connsiteX0" fmla="*/ 62067 w 60064"/>
                <a:gd name="connsiteY0" fmla="*/ 68473 h 60064"/>
                <a:gd name="connsiteX1" fmla="*/ 6407 w 60064"/>
                <a:gd name="connsiteY1" fmla="*/ 68473 h 60064"/>
                <a:gd name="connsiteX2" fmla="*/ 0 w 60064"/>
                <a:gd name="connsiteY2" fmla="*/ 62067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12814 w 60064"/>
                <a:gd name="connsiteY5" fmla="*/ 6407 h 60064"/>
                <a:gd name="connsiteX6" fmla="*/ 12814 w 60064"/>
                <a:gd name="connsiteY6" fmla="*/ 55660 h 60064"/>
                <a:gd name="connsiteX7" fmla="*/ 55660 w 60064"/>
                <a:gd name="connsiteY7" fmla="*/ 55660 h 60064"/>
                <a:gd name="connsiteX8" fmla="*/ 55660 w 60064"/>
                <a:gd name="connsiteY8" fmla="*/ 6407 h 60064"/>
                <a:gd name="connsiteX9" fmla="*/ 62067 w 60064"/>
                <a:gd name="connsiteY9" fmla="*/ 0 h 60064"/>
                <a:gd name="connsiteX10" fmla="*/ 68474 w 60064"/>
                <a:gd name="connsiteY10" fmla="*/ 6407 h 60064"/>
                <a:gd name="connsiteX11" fmla="*/ 68474 w 60064"/>
                <a:gd name="connsiteY11" fmla="*/ 62067 h 60064"/>
                <a:gd name="connsiteX12" fmla="*/ 62067 w 60064"/>
                <a:gd name="connsiteY12" fmla="*/ 6847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64" h="60064">
                  <a:moveTo>
                    <a:pt x="62067" y="68473"/>
                  </a:moveTo>
                  <a:lnTo>
                    <a:pt x="6407" y="68473"/>
                  </a:lnTo>
                  <a:cubicBezTo>
                    <a:pt x="2903" y="68473"/>
                    <a:pt x="0" y="65571"/>
                    <a:pt x="0" y="6206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5660"/>
                  </a:lnTo>
                  <a:lnTo>
                    <a:pt x="55660" y="55660"/>
                  </a:lnTo>
                  <a:lnTo>
                    <a:pt x="55660" y="6407"/>
                  </a:lnTo>
                  <a:cubicBezTo>
                    <a:pt x="55660" y="2903"/>
                    <a:pt x="58563" y="0"/>
                    <a:pt x="62067" y="0"/>
                  </a:cubicBezTo>
                  <a:cubicBezTo>
                    <a:pt x="65570" y="0"/>
                    <a:pt x="68474" y="2903"/>
                    <a:pt x="68474" y="6407"/>
                  </a:cubicBezTo>
                  <a:lnTo>
                    <a:pt x="68474" y="62067"/>
                  </a:lnTo>
                  <a:cubicBezTo>
                    <a:pt x="68474" y="65670"/>
                    <a:pt x="65671" y="68473"/>
                    <a:pt x="62067" y="684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1868A18D-3348-4E2E-8CF6-7EDC35CC7F81}"/>
                </a:ext>
              </a:extLst>
            </p:cNvPr>
            <p:cNvSpPr/>
            <p:nvPr/>
          </p:nvSpPr>
          <p:spPr>
            <a:xfrm>
              <a:off x="665886" y="4750303"/>
              <a:ext cx="60064" cy="60064"/>
            </a:xfrm>
            <a:custGeom>
              <a:avLst/>
              <a:gdLst>
                <a:gd name="connsiteX0" fmla="*/ 62067 w 60064"/>
                <a:gd name="connsiteY0" fmla="*/ 68473 h 60064"/>
                <a:gd name="connsiteX1" fmla="*/ 6407 w 60064"/>
                <a:gd name="connsiteY1" fmla="*/ 68473 h 60064"/>
                <a:gd name="connsiteX2" fmla="*/ 0 w 60064"/>
                <a:gd name="connsiteY2" fmla="*/ 62067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12814 w 60064"/>
                <a:gd name="connsiteY5" fmla="*/ 6407 h 60064"/>
                <a:gd name="connsiteX6" fmla="*/ 12814 w 60064"/>
                <a:gd name="connsiteY6" fmla="*/ 55660 h 60064"/>
                <a:gd name="connsiteX7" fmla="*/ 55660 w 60064"/>
                <a:gd name="connsiteY7" fmla="*/ 55660 h 60064"/>
                <a:gd name="connsiteX8" fmla="*/ 55660 w 60064"/>
                <a:gd name="connsiteY8" fmla="*/ 6407 h 60064"/>
                <a:gd name="connsiteX9" fmla="*/ 62067 w 60064"/>
                <a:gd name="connsiteY9" fmla="*/ 0 h 60064"/>
                <a:gd name="connsiteX10" fmla="*/ 68474 w 60064"/>
                <a:gd name="connsiteY10" fmla="*/ 6407 h 60064"/>
                <a:gd name="connsiteX11" fmla="*/ 68474 w 60064"/>
                <a:gd name="connsiteY11" fmla="*/ 62067 h 60064"/>
                <a:gd name="connsiteX12" fmla="*/ 62067 w 60064"/>
                <a:gd name="connsiteY12" fmla="*/ 6847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64" h="60064">
                  <a:moveTo>
                    <a:pt x="62067" y="68473"/>
                  </a:moveTo>
                  <a:lnTo>
                    <a:pt x="6407" y="68473"/>
                  </a:lnTo>
                  <a:cubicBezTo>
                    <a:pt x="2903" y="68473"/>
                    <a:pt x="0" y="65571"/>
                    <a:pt x="0" y="6206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5660"/>
                  </a:lnTo>
                  <a:lnTo>
                    <a:pt x="55660" y="55660"/>
                  </a:lnTo>
                  <a:lnTo>
                    <a:pt x="55660" y="6407"/>
                  </a:lnTo>
                  <a:cubicBezTo>
                    <a:pt x="55660" y="2903"/>
                    <a:pt x="58563" y="0"/>
                    <a:pt x="62067" y="0"/>
                  </a:cubicBezTo>
                  <a:cubicBezTo>
                    <a:pt x="65570" y="0"/>
                    <a:pt x="68474" y="2903"/>
                    <a:pt x="68474" y="6407"/>
                  </a:cubicBezTo>
                  <a:lnTo>
                    <a:pt x="68474" y="62067"/>
                  </a:lnTo>
                  <a:cubicBezTo>
                    <a:pt x="68474" y="65670"/>
                    <a:pt x="65671" y="68473"/>
                    <a:pt x="62067" y="684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C7767C87-8DB2-4EDA-9A96-BA4CBBC14A8D}"/>
                </a:ext>
              </a:extLst>
            </p:cNvPr>
            <p:cNvSpPr/>
            <p:nvPr/>
          </p:nvSpPr>
          <p:spPr>
            <a:xfrm>
              <a:off x="749576" y="4750303"/>
              <a:ext cx="60064" cy="60064"/>
            </a:xfrm>
            <a:custGeom>
              <a:avLst/>
              <a:gdLst>
                <a:gd name="connsiteX0" fmla="*/ 62067 w 60064"/>
                <a:gd name="connsiteY0" fmla="*/ 68473 h 60064"/>
                <a:gd name="connsiteX1" fmla="*/ 6407 w 60064"/>
                <a:gd name="connsiteY1" fmla="*/ 68473 h 60064"/>
                <a:gd name="connsiteX2" fmla="*/ 0 w 60064"/>
                <a:gd name="connsiteY2" fmla="*/ 62067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12814 w 60064"/>
                <a:gd name="connsiteY5" fmla="*/ 6407 h 60064"/>
                <a:gd name="connsiteX6" fmla="*/ 12814 w 60064"/>
                <a:gd name="connsiteY6" fmla="*/ 55660 h 60064"/>
                <a:gd name="connsiteX7" fmla="*/ 55660 w 60064"/>
                <a:gd name="connsiteY7" fmla="*/ 55660 h 60064"/>
                <a:gd name="connsiteX8" fmla="*/ 55660 w 60064"/>
                <a:gd name="connsiteY8" fmla="*/ 6407 h 60064"/>
                <a:gd name="connsiteX9" fmla="*/ 62067 w 60064"/>
                <a:gd name="connsiteY9" fmla="*/ 0 h 60064"/>
                <a:gd name="connsiteX10" fmla="*/ 68474 w 60064"/>
                <a:gd name="connsiteY10" fmla="*/ 6407 h 60064"/>
                <a:gd name="connsiteX11" fmla="*/ 68474 w 60064"/>
                <a:gd name="connsiteY11" fmla="*/ 62067 h 60064"/>
                <a:gd name="connsiteX12" fmla="*/ 62067 w 60064"/>
                <a:gd name="connsiteY12" fmla="*/ 6847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64" h="60064">
                  <a:moveTo>
                    <a:pt x="62067" y="68473"/>
                  </a:moveTo>
                  <a:lnTo>
                    <a:pt x="6407" y="68473"/>
                  </a:lnTo>
                  <a:cubicBezTo>
                    <a:pt x="2903" y="68473"/>
                    <a:pt x="0" y="65571"/>
                    <a:pt x="0" y="6206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5660"/>
                  </a:lnTo>
                  <a:lnTo>
                    <a:pt x="55660" y="55660"/>
                  </a:lnTo>
                  <a:lnTo>
                    <a:pt x="55660" y="6407"/>
                  </a:lnTo>
                  <a:cubicBezTo>
                    <a:pt x="55660" y="2903"/>
                    <a:pt x="58563" y="0"/>
                    <a:pt x="62067" y="0"/>
                  </a:cubicBezTo>
                  <a:cubicBezTo>
                    <a:pt x="65570" y="0"/>
                    <a:pt x="68474" y="2903"/>
                    <a:pt x="68474" y="6407"/>
                  </a:cubicBezTo>
                  <a:lnTo>
                    <a:pt x="68474" y="62067"/>
                  </a:lnTo>
                  <a:cubicBezTo>
                    <a:pt x="68474" y="65670"/>
                    <a:pt x="65671" y="68473"/>
                    <a:pt x="62067" y="684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82E2CBF2-84B6-49B5-844B-2EF5F974B841}"/>
                </a:ext>
              </a:extLst>
            </p:cNvPr>
            <p:cNvSpPr/>
            <p:nvPr/>
          </p:nvSpPr>
          <p:spPr>
            <a:xfrm>
              <a:off x="833266" y="4750303"/>
              <a:ext cx="60064" cy="60064"/>
            </a:xfrm>
            <a:custGeom>
              <a:avLst/>
              <a:gdLst>
                <a:gd name="connsiteX0" fmla="*/ 62067 w 60064"/>
                <a:gd name="connsiteY0" fmla="*/ 68473 h 60064"/>
                <a:gd name="connsiteX1" fmla="*/ 6407 w 60064"/>
                <a:gd name="connsiteY1" fmla="*/ 68473 h 60064"/>
                <a:gd name="connsiteX2" fmla="*/ 0 w 60064"/>
                <a:gd name="connsiteY2" fmla="*/ 62067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12814 w 60064"/>
                <a:gd name="connsiteY5" fmla="*/ 6407 h 60064"/>
                <a:gd name="connsiteX6" fmla="*/ 12814 w 60064"/>
                <a:gd name="connsiteY6" fmla="*/ 55660 h 60064"/>
                <a:gd name="connsiteX7" fmla="*/ 55660 w 60064"/>
                <a:gd name="connsiteY7" fmla="*/ 55660 h 60064"/>
                <a:gd name="connsiteX8" fmla="*/ 55660 w 60064"/>
                <a:gd name="connsiteY8" fmla="*/ 6407 h 60064"/>
                <a:gd name="connsiteX9" fmla="*/ 62067 w 60064"/>
                <a:gd name="connsiteY9" fmla="*/ 0 h 60064"/>
                <a:gd name="connsiteX10" fmla="*/ 68474 w 60064"/>
                <a:gd name="connsiteY10" fmla="*/ 6407 h 60064"/>
                <a:gd name="connsiteX11" fmla="*/ 68474 w 60064"/>
                <a:gd name="connsiteY11" fmla="*/ 62067 h 60064"/>
                <a:gd name="connsiteX12" fmla="*/ 62067 w 60064"/>
                <a:gd name="connsiteY12" fmla="*/ 6847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64" h="60064">
                  <a:moveTo>
                    <a:pt x="62067" y="68473"/>
                  </a:moveTo>
                  <a:lnTo>
                    <a:pt x="6407" y="68473"/>
                  </a:lnTo>
                  <a:cubicBezTo>
                    <a:pt x="2903" y="68473"/>
                    <a:pt x="0" y="65571"/>
                    <a:pt x="0" y="6206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5660"/>
                  </a:lnTo>
                  <a:lnTo>
                    <a:pt x="55660" y="55660"/>
                  </a:lnTo>
                  <a:lnTo>
                    <a:pt x="55660" y="6407"/>
                  </a:lnTo>
                  <a:cubicBezTo>
                    <a:pt x="55660" y="2903"/>
                    <a:pt x="58563" y="0"/>
                    <a:pt x="62067" y="0"/>
                  </a:cubicBezTo>
                  <a:cubicBezTo>
                    <a:pt x="65570" y="0"/>
                    <a:pt x="68474" y="2903"/>
                    <a:pt x="68474" y="6407"/>
                  </a:cubicBezTo>
                  <a:lnTo>
                    <a:pt x="68474" y="62067"/>
                  </a:lnTo>
                  <a:cubicBezTo>
                    <a:pt x="68474" y="65670"/>
                    <a:pt x="65570" y="68473"/>
                    <a:pt x="62067" y="684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F6369880-3EF0-4E9D-8BFC-0E4CCCEBEA4A}"/>
                </a:ext>
              </a:extLst>
            </p:cNvPr>
            <p:cNvSpPr/>
            <p:nvPr/>
          </p:nvSpPr>
          <p:spPr>
            <a:xfrm>
              <a:off x="916956" y="4750303"/>
              <a:ext cx="60064" cy="60064"/>
            </a:xfrm>
            <a:custGeom>
              <a:avLst/>
              <a:gdLst>
                <a:gd name="connsiteX0" fmla="*/ 62067 w 60064"/>
                <a:gd name="connsiteY0" fmla="*/ 68473 h 60064"/>
                <a:gd name="connsiteX1" fmla="*/ 6407 w 60064"/>
                <a:gd name="connsiteY1" fmla="*/ 68473 h 60064"/>
                <a:gd name="connsiteX2" fmla="*/ 0 w 60064"/>
                <a:gd name="connsiteY2" fmla="*/ 62067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12814 w 60064"/>
                <a:gd name="connsiteY5" fmla="*/ 6407 h 60064"/>
                <a:gd name="connsiteX6" fmla="*/ 12814 w 60064"/>
                <a:gd name="connsiteY6" fmla="*/ 55660 h 60064"/>
                <a:gd name="connsiteX7" fmla="*/ 55660 w 60064"/>
                <a:gd name="connsiteY7" fmla="*/ 55660 h 60064"/>
                <a:gd name="connsiteX8" fmla="*/ 55660 w 60064"/>
                <a:gd name="connsiteY8" fmla="*/ 6407 h 60064"/>
                <a:gd name="connsiteX9" fmla="*/ 62067 w 60064"/>
                <a:gd name="connsiteY9" fmla="*/ 0 h 60064"/>
                <a:gd name="connsiteX10" fmla="*/ 68473 w 60064"/>
                <a:gd name="connsiteY10" fmla="*/ 6407 h 60064"/>
                <a:gd name="connsiteX11" fmla="*/ 68473 w 60064"/>
                <a:gd name="connsiteY11" fmla="*/ 62067 h 60064"/>
                <a:gd name="connsiteX12" fmla="*/ 62067 w 60064"/>
                <a:gd name="connsiteY12" fmla="*/ 6847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64" h="60064">
                  <a:moveTo>
                    <a:pt x="62067" y="68473"/>
                  </a:moveTo>
                  <a:lnTo>
                    <a:pt x="6407" y="68473"/>
                  </a:lnTo>
                  <a:cubicBezTo>
                    <a:pt x="2903" y="68473"/>
                    <a:pt x="0" y="65571"/>
                    <a:pt x="0" y="6206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5660"/>
                  </a:lnTo>
                  <a:lnTo>
                    <a:pt x="55660" y="55660"/>
                  </a:lnTo>
                  <a:lnTo>
                    <a:pt x="55660" y="6407"/>
                  </a:lnTo>
                  <a:cubicBezTo>
                    <a:pt x="55660" y="2903"/>
                    <a:pt x="58563" y="0"/>
                    <a:pt x="62067" y="0"/>
                  </a:cubicBezTo>
                  <a:cubicBezTo>
                    <a:pt x="65570" y="0"/>
                    <a:pt x="68473" y="2903"/>
                    <a:pt x="68473" y="6407"/>
                  </a:cubicBezTo>
                  <a:lnTo>
                    <a:pt x="68473" y="62067"/>
                  </a:lnTo>
                  <a:cubicBezTo>
                    <a:pt x="68473" y="65670"/>
                    <a:pt x="65570" y="68473"/>
                    <a:pt x="62067" y="684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FBDD0C25-CDAF-45FC-9553-E4A1A242E735}"/>
                </a:ext>
              </a:extLst>
            </p:cNvPr>
            <p:cNvSpPr/>
            <p:nvPr/>
          </p:nvSpPr>
          <p:spPr>
            <a:xfrm>
              <a:off x="1000546" y="4750303"/>
              <a:ext cx="60064" cy="60064"/>
            </a:xfrm>
            <a:custGeom>
              <a:avLst/>
              <a:gdLst>
                <a:gd name="connsiteX0" fmla="*/ 62167 w 60064"/>
                <a:gd name="connsiteY0" fmla="*/ 68473 h 60064"/>
                <a:gd name="connsiteX1" fmla="*/ 6407 w 60064"/>
                <a:gd name="connsiteY1" fmla="*/ 68473 h 60064"/>
                <a:gd name="connsiteX2" fmla="*/ 0 w 60064"/>
                <a:gd name="connsiteY2" fmla="*/ 62067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12814 w 60064"/>
                <a:gd name="connsiteY5" fmla="*/ 6407 h 60064"/>
                <a:gd name="connsiteX6" fmla="*/ 12814 w 60064"/>
                <a:gd name="connsiteY6" fmla="*/ 55660 h 60064"/>
                <a:gd name="connsiteX7" fmla="*/ 55760 w 60064"/>
                <a:gd name="connsiteY7" fmla="*/ 55660 h 60064"/>
                <a:gd name="connsiteX8" fmla="*/ 55760 w 60064"/>
                <a:gd name="connsiteY8" fmla="*/ 6407 h 60064"/>
                <a:gd name="connsiteX9" fmla="*/ 62167 w 60064"/>
                <a:gd name="connsiteY9" fmla="*/ 0 h 60064"/>
                <a:gd name="connsiteX10" fmla="*/ 68574 w 60064"/>
                <a:gd name="connsiteY10" fmla="*/ 6407 h 60064"/>
                <a:gd name="connsiteX11" fmla="*/ 68574 w 60064"/>
                <a:gd name="connsiteY11" fmla="*/ 62067 h 60064"/>
                <a:gd name="connsiteX12" fmla="*/ 62167 w 60064"/>
                <a:gd name="connsiteY12" fmla="*/ 6847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64" h="60064">
                  <a:moveTo>
                    <a:pt x="62167" y="68473"/>
                  </a:moveTo>
                  <a:lnTo>
                    <a:pt x="6407" y="68473"/>
                  </a:lnTo>
                  <a:cubicBezTo>
                    <a:pt x="2903" y="68473"/>
                    <a:pt x="0" y="65571"/>
                    <a:pt x="0" y="6206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5660"/>
                  </a:lnTo>
                  <a:lnTo>
                    <a:pt x="55760" y="55660"/>
                  </a:lnTo>
                  <a:lnTo>
                    <a:pt x="55760" y="6407"/>
                  </a:lnTo>
                  <a:cubicBezTo>
                    <a:pt x="55760" y="2903"/>
                    <a:pt x="58663" y="0"/>
                    <a:pt x="62167" y="0"/>
                  </a:cubicBezTo>
                  <a:cubicBezTo>
                    <a:pt x="65671" y="0"/>
                    <a:pt x="68574" y="2903"/>
                    <a:pt x="68574" y="6407"/>
                  </a:cubicBezTo>
                  <a:lnTo>
                    <a:pt x="68574" y="62067"/>
                  </a:lnTo>
                  <a:cubicBezTo>
                    <a:pt x="68574" y="65670"/>
                    <a:pt x="65771" y="68473"/>
                    <a:pt x="62167" y="684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FFCA48DD-7C3A-49C7-B7A0-4846413D3B8B}"/>
                </a:ext>
              </a:extLst>
            </p:cNvPr>
            <p:cNvSpPr/>
            <p:nvPr/>
          </p:nvSpPr>
          <p:spPr>
            <a:xfrm>
              <a:off x="1084336" y="4750303"/>
              <a:ext cx="60064" cy="60064"/>
            </a:xfrm>
            <a:custGeom>
              <a:avLst/>
              <a:gdLst>
                <a:gd name="connsiteX0" fmla="*/ 62067 w 60064"/>
                <a:gd name="connsiteY0" fmla="*/ 68473 h 60064"/>
                <a:gd name="connsiteX1" fmla="*/ 6407 w 60064"/>
                <a:gd name="connsiteY1" fmla="*/ 68473 h 60064"/>
                <a:gd name="connsiteX2" fmla="*/ 0 w 60064"/>
                <a:gd name="connsiteY2" fmla="*/ 62067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12814 w 60064"/>
                <a:gd name="connsiteY5" fmla="*/ 6407 h 60064"/>
                <a:gd name="connsiteX6" fmla="*/ 12814 w 60064"/>
                <a:gd name="connsiteY6" fmla="*/ 55660 h 60064"/>
                <a:gd name="connsiteX7" fmla="*/ 55660 w 60064"/>
                <a:gd name="connsiteY7" fmla="*/ 55660 h 60064"/>
                <a:gd name="connsiteX8" fmla="*/ 55660 w 60064"/>
                <a:gd name="connsiteY8" fmla="*/ 6407 h 60064"/>
                <a:gd name="connsiteX9" fmla="*/ 62067 w 60064"/>
                <a:gd name="connsiteY9" fmla="*/ 0 h 60064"/>
                <a:gd name="connsiteX10" fmla="*/ 68474 w 60064"/>
                <a:gd name="connsiteY10" fmla="*/ 6407 h 60064"/>
                <a:gd name="connsiteX11" fmla="*/ 68474 w 60064"/>
                <a:gd name="connsiteY11" fmla="*/ 62067 h 60064"/>
                <a:gd name="connsiteX12" fmla="*/ 62067 w 60064"/>
                <a:gd name="connsiteY12" fmla="*/ 6847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64" h="60064">
                  <a:moveTo>
                    <a:pt x="62067" y="68473"/>
                  </a:moveTo>
                  <a:lnTo>
                    <a:pt x="6407" y="68473"/>
                  </a:lnTo>
                  <a:cubicBezTo>
                    <a:pt x="2903" y="68473"/>
                    <a:pt x="0" y="65571"/>
                    <a:pt x="0" y="6206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5660"/>
                  </a:lnTo>
                  <a:lnTo>
                    <a:pt x="55660" y="55660"/>
                  </a:lnTo>
                  <a:lnTo>
                    <a:pt x="55660" y="6407"/>
                  </a:lnTo>
                  <a:cubicBezTo>
                    <a:pt x="55660" y="2903"/>
                    <a:pt x="58563" y="0"/>
                    <a:pt x="62067" y="0"/>
                  </a:cubicBezTo>
                  <a:cubicBezTo>
                    <a:pt x="65570" y="0"/>
                    <a:pt x="68474" y="2903"/>
                    <a:pt x="68474" y="6407"/>
                  </a:cubicBezTo>
                  <a:lnTo>
                    <a:pt x="68474" y="62067"/>
                  </a:lnTo>
                  <a:cubicBezTo>
                    <a:pt x="68474" y="65670"/>
                    <a:pt x="65570" y="68473"/>
                    <a:pt x="62067" y="684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26AF2E82-FE55-4122-BC8D-778654CAC844}"/>
                </a:ext>
              </a:extLst>
            </p:cNvPr>
            <p:cNvSpPr/>
            <p:nvPr/>
          </p:nvSpPr>
          <p:spPr>
            <a:xfrm>
              <a:off x="590205" y="4833092"/>
              <a:ext cx="50054" cy="50054"/>
            </a:xfrm>
            <a:custGeom>
              <a:avLst/>
              <a:gdLst>
                <a:gd name="connsiteX0" fmla="*/ 26228 w 50053"/>
                <a:gd name="connsiteY0" fmla="*/ 52456 h 50053"/>
                <a:gd name="connsiteX1" fmla="*/ 0 w 50053"/>
                <a:gd name="connsiteY1" fmla="*/ 26228 h 50053"/>
                <a:gd name="connsiteX2" fmla="*/ 26228 w 50053"/>
                <a:gd name="connsiteY2" fmla="*/ 0 h 50053"/>
                <a:gd name="connsiteX3" fmla="*/ 52456 w 50053"/>
                <a:gd name="connsiteY3" fmla="*/ 26228 h 50053"/>
                <a:gd name="connsiteX4" fmla="*/ 26228 w 50053"/>
                <a:gd name="connsiteY4" fmla="*/ 52456 h 50053"/>
                <a:gd name="connsiteX5" fmla="*/ 26228 w 50053"/>
                <a:gd name="connsiteY5" fmla="*/ 12914 h 50053"/>
                <a:gd name="connsiteX6" fmla="*/ 12814 w 50053"/>
                <a:gd name="connsiteY6" fmla="*/ 26328 h 50053"/>
                <a:gd name="connsiteX7" fmla="*/ 26228 w 50053"/>
                <a:gd name="connsiteY7" fmla="*/ 39743 h 50053"/>
                <a:gd name="connsiteX8" fmla="*/ 39643 w 50053"/>
                <a:gd name="connsiteY8" fmla="*/ 26328 h 50053"/>
                <a:gd name="connsiteX9" fmla="*/ 26228 w 50053"/>
                <a:gd name="connsiteY9" fmla="*/ 1291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53" h="50053">
                  <a:moveTo>
                    <a:pt x="26228" y="52456"/>
                  </a:moveTo>
                  <a:cubicBezTo>
                    <a:pt x="11813" y="52456"/>
                    <a:pt x="0" y="40744"/>
                    <a:pt x="0" y="26228"/>
                  </a:cubicBezTo>
                  <a:cubicBezTo>
                    <a:pt x="0" y="11712"/>
                    <a:pt x="11713" y="0"/>
                    <a:pt x="26228" y="0"/>
                  </a:cubicBezTo>
                  <a:cubicBezTo>
                    <a:pt x="40744" y="0"/>
                    <a:pt x="52456" y="11712"/>
                    <a:pt x="52456" y="26228"/>
                  </a:cubicBezTo>
                  <a:cubicBezTo>
                    <a:pt x="52456" y="40744"/>
                    <a:pt x="40644" y="52456"/>
                    <a:pt x="26228" y="52456"/>
                  </a:cubicBezTo>
                  <a:close/>
                  <a:moveTo>
                    <a:pt x="26228" y="12914"/>
                  </a:moveTo>
                  <a:cubicBezTo>
                    <a:pt x="18820" y="12914"/>
                    <a:pt x="12814" y="18920"/>
                    <a:pt x="12814" y="26328"/>
                  </a:cubicBezTo>
                  <a:cubicBezTo>
                    <a:pt x="12814" y="33736"/>
                    <a:pt x="18820" y="39743"/>
                    <a:pt x="26228" y="39743"/>
                  </a:cubicBezTo>
                  <a:cubicBezTo>
                    <a:pt x="33636" y="39743"/>
                    <a:pt x="39643" y="33736"/>
                    <a:pt x="39643" y="26328"/>
                  </a:cubicBezTo>
                  <a:cubicBezTo>
                    <a:pt x="39643" y="18920"/>
                    <a:pt x="33636" y="12914"/>
                    <a:pt x="26228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24202059-337E-4FCE-850C-358B46B3E3E1}"/>
                </a:ext>
              </a:extLst>
            </p:cNvPr>
            <p:cNvSpPr/>
            <p:nvPr/>
          </p:nvSpPr>
          <p:spPr>
            <a:xfrm>
              <a:off x="673895" y="4833092"/>
              <a:ext cx="50054" cy="50054"/>
            </a:xfrm>
            <a:custGeom>
              <a:avLst/>
              <a:gdLst>
                <a:gd name="connsiteX0" fmla="*/ 26228 w 50053"/>
                <a:gd name="connsiteY0" fmla="*/ 52456 h 50053"/>
                <a:gd name="connsiteX1" fmla="*/ 0 w 50053"/>
                <a:gd name="connsiteY1" fmla="*/ 26228 h 50053"/>
                <a:gd name="connsiteX2" fmla="*/ 26228 w 50053"/>
                <a:gd name="connsiteY2" fmla="*/ 0 h 50053"/>
                <a:gd name="connsiteX3" fmla="*/ 52456 w 50053"/>
                <a:gd name="connsiteY3" fmla="*/ 26228 h 50053"/>
                <a:gd name="connsiteX4" fmla="*/ 26228 w 50053"/>
                <a:gd name="connsiteY4" fmla="*/ 52456 h 50053"/>
                <a:gd name="connsiteX5" fmla="*/ 26228 w 50053"/>
                <a:gd name="connsiteY5" fmla="*/ 12914 h 50053"/>
                <a:gd name="connsiteX6" fmla="*/ 12814 w 50053"/>
                <a:gd name="connsiteY6" fmla="*/ 26328 h 50053"/>
                <a:gd name="connsiteX7" fmla="*/ 26228 w 50053"/>
                <a:gd name="connsiteY7" fmla="*/ 39743 h 50053"/>
                <a:gd name="connsiteX8" fmla="*/ 39643 w 50053"/>
                <a:gd name="connsiteY8" fmla="*/ 26328 h 50053"/>
                <a:gd name="connsiteX9" fmla="*/ 26228 w 50053"/>
                <a:gd name="connsiteY9" fmla="*/ 1291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53" h="50053">
                  <a:moveTo>
                    <a:pt x="26228" y="52456"/>
                  </a:moveTo>
                  <a:cubicBezTo>
                    <a:pt x="11813" y="52456"/>
                    <a:pt x="0" y="40744"/>
                    <a:pt x="0" y="26228"/>
                  </a:cubicBezTo>
                  <a:cubicBezTo>
                    <a:pt x="0" y="11712"/>
                    <a:pt x="11713" y="0"/>
                    <a:pt x="26228" y="0"/>
                  </a:cubicBezTo>
                  <a:cubicBezTo>
                    <a:pt x="40744" y="0"/>
                    <a:pt x="52456" y="11712"/>
                    <a:pt x="52456" y="26228"/>
                  </a:cubicBezTo>
                  <a:cubicBezTo>
                    <a:pt x="52456" y="40744"/>
                    <a:pt x="40744" y="52456"/>
                    <a:pt x="26228" y="52456"/>
                  </a:cubicBezTo>
                  <a:close/>
                  <a:moveTo>
                    <a:pt x="26228" y="12914"/>
                  </a:moveTo>
                  <a:cubicBezTo>
                    <a:pt x="18820" y="12914"/>
                    <a:pt x="12814" y="18920"/>
                    <a:pt x="12814" y="26328"/>
                  </a:cubicBezTo>
                  <a:cubicBezTo>
                    <a:pt x="12814" y="33736"/>
                    <a:pt x="18820" y="39743"/>
                    <a:pt x="26228" y="39743"/>
                  </a:cubicBezTo>
                  <a:cubicBezTo>
                    <a:pt x="33636" y="39743"/>
                    <a:pt x="39643" y="33736"/>
                    <a:pt x="39643" y="26328"/>
                  </a:cubicBezTo>
                  <a:cubicBezTo>
                    <a:pt x="39643" y="18920"/>
                    <a:pt x="33636" y="12914"/>
                    <a:pt x="26228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808EF3D4-FF51-4AB5-9E78-6535955CC019}"/>
                </a:ext>
              </a:extLst>
            </p:cNvPr>
            <p:cNvSpPr/>
            <p:nvPr/>
          </p:nvSpPr>
          <p:spPr>
            <a:xfrm>
              <a:off x="757585" y="4833092"/>
              <a:ext cx="50054" cy="50054"/>
            </a:xfrm>
            <a:custGeom>
              <a:avLst/>
              <a:gdLst>
                <a:gd name="connsiteX0" fmla="*/ 26228 w 50053"/>
                <a:gd name="connsiteY0" fmla="*/ 52456 h 50053"/>
                <a:gd name="connsiteX1" fmla="*/ 0 w 50053"/>
                <a:gd name="connsiteY1" fmla="*/ 26228 h 50053"/>
                <a:gd name="connsiteX2" fmla="*/ 26228 w 50053"/>
                <a:gd name="connsiteY2" fmla="*/ 0 h 50053"/>
                <a:gd name="connsiteX3" fmla="*/ 52456 w 50053"/>
                <a:gd name="connsiteY3" fmla="*/ 26228 h 50053"/>
                <a:gd name="connsiteX4" fmla="*/ 26228 w 50053"/>
                <a:gd name="connsiteY4" fmla="*/ 52456 h 50053"/>
                <a:gd name="connsiteX5" fmla="*/ 26228 w 50053"/>
                <a:gd name="connsiteY5" fmla="*/ 12914 h 50053"/>
                <a:gd name="connsiteX6" fmla="*/ 12814 w 50053"/>
                <a:gd name="connsiteY6" fmla="*/ 26328 h 50053"/>
                <a:gd name="connsiteX7" fmla="*/ 26228 w 50053"/>
                <a:gd name="connsiteY7" fmla="*/ 39743 h 50053"/>
                <a:gd name="connsiteX8" fmla="*/ 39643 w 50053"/>
                <a:gd name="connsiteY8" fmla="*/ 26328 h 50053"/>
                <a:gd name="connsiteX9" fmla="*/ 26228 w 50053"/>
                <a:gd name="connsiteY9" fmla="*/ 1291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53" h="50053">
                  <a:moveTo>
                    <a:pt x="26228" y="52456"/>
                  </a:moveTo>
                  <a:cubicBezTo>
                    <a:pt x="11813" y="52456"/>
                    <a:pt x="0" y="40744"/>
                    <a:pt x="0" y="26228"/>
                  </a:cubicBezTo>
                  <a:cubicBezTo>
                    <a:pt x="0" y="11712"/>
                    <a:pt x="11713" y="0"/>
                    <a:pt x="26228" y="0"/>
                  </a:cubicBezTo>
                  <a:cubicBezTo>
                    <a:pt x="40744" y="0"/>
                    <a:pt x="52456" y="11712"/>
                    <a:pt x="52456" y="26228"/>
                  </a:cubicBezTo>
                  <a:cubicBezTo>
                    <a:pt x="52456" y="40744"/>
                    <a:pt x="40744" y="52456"/>
                    <a:pt x="26228" y="52456"/>
                  </a:cubicBezTo>
                  <a:close/>
                  <a:moveTo>
                    <a:pt x="26228" y="12914"/>
                  </a:moveTo>
                  <a:cubicBezTo>
                    <a:pt x="18820" y="12914"/>
                    <a:pt x="12814" y="18920"/>
                    <a:pt x="12814" y="26328"/>
                  </a:cubicBezTo>
                  <a:cubicBezTo>
                    <a:pt x="12814" y="33736"/>
                    <a:pt x="18820" y="39743"/>
                    <a:pt x="26228" y="39743"/>
                  </a:cubicBezTo>
                  <a:cubicBezTo>
                    <a:pt x="33636" y="39743"/>
                    <a:pt x="39643" y="33736"/>
                    <a:pt x="39643" y="26328"/>
                  </a:cubicBezTo>
                  <a:cubicBezTo>
                    <a:pt x="39643" y="18920"/>
                    <a:pt x="33636" y="12914"/>
                    <a:pt x="26228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3887A3CC-8EE8-4CE3-B380-A4847C3B9C7F}"/>
                </a:ext>
              </a:extLst>
            </p:cNvPr>
            <p:cNvSpPr/>
            <p:nvPr/>
          </p:nvSpPr>
          <p:spPr>
            <a:xfrm>
              <a:off x="841375" y="4833092"/>
              <a:ext cx="50054" cy="50054"/>
            </a:xfrm>
            <a:custGeom>
              <a:avLst/>
              <a:gdLst>
                <a:gd name="connsiteX0" fmla="*/ 26228 w 50053"/>
                <a:gd name="connsiteY0" fmla="*/ 52456 h 50053"/>
                <a:gd name="connsiteX1" fmla="*/ 0 w 50053"/>
                <a:gd name="connsiteY1" fmla="*/ 26228 h 50053"/>
                <a:gd name="connsiteX2" fmla="*/ 26228 w 50053"/>
                <a:gd name="connsiteY2" fmla="*/ 0 h 50053"/>
                <a:gd name="connsiteX3" fmla="*/ 52456 w 50053"/>
                <a:gd name="connsiteY3" fmla="*/ 26228 h 50053"/>
                <a:gd name="connsiteX4" fmla="*/ 26228 w 50053"/>
                <a:gd name="connsiteY4" fmla="*/ 52456 h 50053"/>
                <a:gd name="connsiteX5" fmla="*/ 26228 w 50053"/>
                <a:gd name="connsiteY5" fmla="*/ 12914 h 50053"/>
                <a:gd name="connsiteX6" fmla="*/ 12814 w 50053"/>
                <a:gd name="connsiteY6" fmla="*/ 26328 h 50053"/>
                <a:gd name="connsiteX7" fmla="*/ 26228 w 50053"/>
                <a:gd name="connsiteY7" fmla="*/ 39743 h 50053"/>
                <a:gd name="connsiteX8" fmla="*/ 39643 w 50053"/>
                <a:gd name="connsiteY8" fmla="*/ 26328 h 50053"/>
                <a:gd name="connsiteX9" fmla="*/ 26228 w 50053"/>
                <a:gd name="connsiteY9" fmla="*/ 1291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53" h="50053">
                  <a:moveTo>
                    <a:pt x="26228" y="52456"/>
                  </a:moveTo>
                  <a:cubicBezTo>
                    <a:pt x="11813" y="52456"/>
                    <a:pt x="0" y="40744"/>
                    <a:pt x="0" y="26228"/>
                  </a:cubicBezTo>
                  <a:cubicBezTo>
                    <a:pt x="0" y="11712"/>
                    <a:pt x="11713" y="0"/>
                    <a:pt x="26228" y="0"/>
                  </a:cubicBezTo>
                  <a:cubicBezTo>
                    <a:pt x="40744" y="0"/>
                    <a:pt x="52456" y="11712"/>
                    <a:pt x="52456" y="26228"/>
                  </a:cubicBezTo>
                  <a:cubicBezTo>
                    <a:pt x="52456" y="40744"/>
                    <a:pt x="40644" y="52456"/>
                    <a:pt x="26228" y="52456"/>
                  </a:cubicBezTo>
                  <a:close/>
                  <a:moveTo>
                    <a:pt x="26228" y="12914"/>
                  </a:moveTo>
                  <a:cubicBezTo>
                    <a:pt x="18820" y="12914"/>
                    <a:pt x="12814" y="18920"/>
                    <a:pt x="12814" y="26328"/>
                  </a:cubicBezTo>
                  <a:cubicBezTo>
                    <a:pt x="12814" y="33736"/>
                    <a:pt x="18820" y="39743"/>
                    <a:pt x="26228" y="39743"/>
                  </a:cubicBezTo>
                  <a:cubicBezTo>
                    <a:pt x="33636" y="39743"/>
                    <a:pt x="39643" y="33736"/>
                    <a:pt x="39643" y="26328"/>
                  </a:cubicBezTo>
                  <a:cubicBezTo>
                    <a:pt x="39643" y="18920"/>
                    <a:pt x="33536" y="12914"/>
                    <a:pt x="26228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2DE0C00E-5DD5-4841-BBAD-9745DF6B59E7}"/>
                </a:ext>
              </a:extLst>
            </p:cNvPr>
            <p:cNvSpPr/>
            <p:nvPr/>
          </p:nvSpPr>
          <p:spPr>
            <a:xfrm>
              <a:off x="925065" y="4833092"/>
              <a:ext cx="50054" cy="50054"/>
            </a:xfrm>
            <a:custGeom>
              <a:avLst/>
              <a:gdLst>
                <a:gd name="connsiteX0" fmla="*/ 26228 w 50053"/>
                <a:gd name="connsiteY0" fmla="*/ 52456 h 50053"/>
                <a:gd name="connsiteX1" fmla="*/ 0 w 50053"/>
                <a:gd name="connsiteY1" fmla="*/ 26228 h 50053"/>
                <a:gd name="connsiteX2" fmla="*/ 26228 w 50053"/>
                <a:gd name="connsiteY2" fmla="*/ 0 h 50053"/>
                <a:gd name="connsiteX3" fmla="*/ 52456 w 50053"/>
                <a:gd name="connsiteY3" fmla="*/ 26228 h 50053"/>
                <a:gd name="connsiteX4" fmla="*/ 26228 w 50053"/>
                <a:gd name="connsiteY4" fmla="*/ 52456 h 50053"/>
                <a:gd name="connsiteX5" fmla="*/ 26228 w 50053"/>
                <a:gd name="connsiteY5" fmla="*/ 12914 h 50053"/>
                <a:gd name="connsiteX6" fmla="*/ 12814 w 50053"/>
                <a:gd name="connsiteY6" fmla="*/ 26328 h 50053"/>
                <a:gd name="connsiteX7" fmla="*/ 26228 w 50053"/>
                <a:gd name="connsiteY7" fmla="*/ 39743 h 50053"/>
                <a:gd name="connsiteX8" fmla="*/ 39643 w 50053"/>
                <a:gd name="connsiteY8" fmla="*/ 26328 h 50053"/>
                <a:gd name="connsiteX9" fmla="*/ 26228 w 50053"/>
                <a:gd name="connsiteY9" fmla="*/ 1291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53" h="50053">
                  <a:moveTo>
                    <a:pt x="26228" y="52456"/>
                  </a:moveTo>
                  <a:cubicBezTo>
                    <a:pt x="11813" y="52456"/>
                    <a:pt x="0" y="40744"/>
                    <a:pt x="0" y="26228"/>
                  </a:cubicBezTo>
                  <a:cubicBezTo>
                    <a:pt x="0" y="11712"/>
                    <a:pt x="11713" y="0"/>
                    <a:pt x="26228" y="0"/>
                  </a:cubicBezTo>
                  <a:cubicBezTo>
                    <a:pt x="40744" y="0"/>
                    <a:pt x="52456" y="11712"/>
                    <a:pt x="52456" y="26228"/>
                  </a:cubicBezTo>
                  <a:cubicBezTo>
                    <a:pt x="52456" y="40744"/>
                    <a:pt x="40644" y="52456"/>
                    <a:pt x="26228" y="52456"/>
                  </a:cubicBezTo>
                  <a:close/>
                  <a:moveTo>
                    <a:pt x="26228" y="12914"/>
                  </a:moveTo>
                  <a:cubicBezTo>
                    <a:pt x="18820" y="12914"/>
                    <a:pt x="12814" y="18920"/>
                    <a:pt x="12814" y="26328"/>
                  </a:cubicBezTo>
                  <a:cubicBezTo>
                    <a:pt x="12814" y="33736"/>
                    <a:pt x="18820" y="39743"/>
                    <a:pt x="26228" y="39743"/>
                  </a:cubicBezTo>
                  <a:cubicBezTo>
                    <a:pt x="33636" y="39743"/>
                    <a:pt x="39643" y="33736"/>
                    <a:pt x="39643" y="26328"/>
                  </a:cubicBezTo>
                  <a:cubicBezTo>
                    <a:pt x="39643" y="18920"/>
                    <a:pt x="33536" y="12914"/>
                    <a:pt x="26228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DAE9C17E-ECF4-4EA2-ACA6-0C57D224E8B1}"/>
                </a:ext>
              </a:extLst>
            </p:cNvPr>
            <p:cNvSpPr/>
            <p:nvPr/>
          </p:nvSpPr>
          <p:spPr>
            <a:xfrm>
              <a:off x="1008754" y="4833092"/>
              <a:ext cx="50054" cy="50054"/>
            </a:xfrm>
            <a:custGeom>
              <a:avLst/>
              <a:gdLst>
                <a:gd name="connsiteX0" fmla="*/ 26228 w 50053"/>
                <a:gd name="connsiteY0" fmla="*/ 52456 h 50053"/>
                <a:gd name="connsiteX1" fmla="*/ 0 w 50053"/>
                <a:gd name="connsiteY1" fmla="*/ 26228 h 50053"/>
                <a:gd name="connsiteX2" fmla="*/ 26228 w 50053"/>
                <a:gd name="connsiteY2" fmla="*/ 0 h 50053"/>
                <a:gd name="connsiteX3" fmla="*/ 52456 w 50053"/>
                <a:gd name="connsiteY3" fmla="*/ 26228 h 50053"/>
                <a:gd name="connsiteX4" fmla="*/ 26228 w 50053"/>
                <a:gd name="connsiteY4" fmla="*/ 52456 h 50053"/>
                <a:gd name="connsiteX5" fmla="*/ 26228 w 50053"/>
                <a:gd name="connsiteY5" fmla="*/ 12914 h 50053"/>
                <a:gd name="connsiteX6" fmla="*/ 12814 w 50053"/>
                <a:gd name="connsiteY6" fmla="*/ 26328 h 50053"/>
                <a:gd name="connsiteX7" fmla="*/ 26228 w 50053"/>
                <a:gd name="connsiteY7" fmla="*/ 39743 h 50053"/>
                <a:gd name="connsiteX8" fmla="*/ 39643 w 50053"/>
                <a:gd name="connsiteY8" fmla="*/ 26328 h 50053"/>
                <a:gd name="connsiteX9" fmla="*/ 26228 w 50053"/>
                <a:gd name="connsiteY9" fmla="*/ 1291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53" h="50053">
                  <a:moveTo>
                    <a:pt x="26228" y="52456"/>
                  </a:moveTo>
                  <a:cubicBezTo>
                    <a:pt x="11813" y="52456"/>
                    <a:pt x="0" y="40744"/>
                    <a:pt x="0" y="26228"/>
                  </a:cubicBezTo>
                  <a:cubicBezTo>
                    <a:pt x="0" y="11712"/>
                    <a:pt x="11713" y="0"/>
                    <a:pt x="26228" y="0"/>
                  </a:cubicBezTo>
                  <a:cubicBezTo>
                    <a:pt x="40744" y="0"/>
                    <a:pt x="52456" y="11712"/>
                    <a:pt x="52456" y="26228"/>
                  </a:cubicBezTo>
                  <a:cubicBezTo>
                    <a:pt x="52456" y="40744"/>
                    <a:pt x="40644" y="52456"/>
                    <a:pt x="26228" y="52456"/>
                  </a:cubicBezTo>
                  <a:close/>
                  <a:moveTo>
                    <a:pt x="26228" y="12914"/>
                  </a:moveTo>
                  <a:cubicBezTo>
                    <a:pt x="18820" y="12914"/>
                    <a:pt x="12814" y="18920"/>
                    <a:pt x="12814" y="26328"/>
                  </a:cubicBezTo>
                  <a:cubicBezTo>
                    <a:pt x="12814" y="33736"/>
                    <a:pt x="18820" y="39743"/>
                    <a:pt x="26228" y="39743"/>
                  </a:cubicBezTo>
                  <a:cubicBezTo>
                    <a:pt x="33636" y="39743"/>
                    <a:pt x="39643" y="33736"/>
                    <a:pt x="39643" y="26328"/>
                  </a:cubicBezTo>
                  <a:cubicBezTo>
                    <a:pt x="39643" y="18920"/>
                    <a:pt x="33636" y="12914"/>
                    <a:pt x="26228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F0518FED-6D47-4437-81BA-8F1A244F4B48}"/>
                </a:ext>
              </a:extLst>
            </p:cNvPr>
            <p:cNvSpPr/>
            <p:nvPr/>
          </p:nvSpPr>
          <p:spPr>
            <a:xfrm>
              <a:off x="1092444" y="4833092"/>
              <a:ext cx="50054" cy="50054"/>
            </a:xfrm>
            <a:custGeom>
              <a:avLst/>
              <a:gdLst>
                <a:gd name="connsiteX0" fmla="*/ 26228 w 50053"/>
                <a:gd name="connsiteY0" fmla="*/ 52456 h 50053"/>
                <a:gd name="connsiteX1" fmla="*/ 0 w 50053"/>
                <a:gd name="connsiteY1" fmla="*/ 26228 h 50053"/>
                <a:gd name="connsiteX2" fmla="*/ 26228 w 50053"/>
                <a:gd name="connsiteY2" fmla="*/ 0 h 50053"/>
                <a:gd name="connsiteX3" fmla="*/ 52456 w 50053"/>
                <a:gd name="connsiteY3" fmla="*/ 26228 h 50053"/>
                <a:gd name="connsiteX4" fmla="*/ 26228 w 50053"/>
                <a:gd name="connsiteY4" fmla="*/ 52456 h 50053"/>
                <a:gd name="connsiteX5" fmla="*/ 26228 w 50053"/>
                <a:gd name="connsiteY5" fmla="*/ 12914 h 50053"/>
                <a:gd name="connsiteX6" fmla="*/ 12814 w 50053"/>
                <a:gd name="connsiteY6" fmla="*/ 26328 h 50053"/>
                <a:gd name="connsiteX7" fmla="*/ 26228 w 50053"/>
                <a:gd name="connsiteY7" fmla="*/ 39743 h 50053"/>
                <a:gd name="connsiteX8" fmla="*/ 39643 w 50053"/>
                <a:gd name="connsiteY8" fmla="*/ 26328 h 50053"/>
                <a:gd name="connsiteX9" fmla="*/ 26228 w 50053"/>
                <a:gd name="connsiteY9" fmla="*/ 1291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53" h="50053">
                  <a:moveTo>
                    <a:pt x="26228" y="52456"/>
                  </a:moveTo>
                  <a:cubicBezTo>
                    <a:pt x="11813" y="52456"/>
                    <a:pt x="0" y="40744"/>
                    <a:pt x="0" y="26228"/>
                  </a:cubicBezTo>
                  <a:cubicBezTo>
                    <a:pt x="0" y="11712"/>
                    <a:pt x="11713" y="0"/>
                    <a:pt x="26228" y="0"/>
                  </a:cubicBezTo>
                  <a:cubicBezTo>
                    <a:pt x="40744" y="0"/>
                    <a:pt x="52456" y="11712"/>
                    <a:pt x="52456" y="26228"/>
                  </a:cubicBezTo>
                  <a:cubicBezTo>
                    <a:pt x="52456" y="40744"/>
                    <a:pt x="40644" y="52456"/>
                    <a:pt x="26228" y="52456"/>
                  </a:cubicBezTo>
                  <a:close/>
                  <a:moveTo>
                    <a:pt x="26228" y="12914"/>
                  </a:moveTo>
                  <a:cubicBezTo>
                    <a:pt x="18820" y="12914"/>
                    <a:pt x="12814" y="18920"/>
                    <a:pt x="12814" y="26328"/>
                  </a:cubicBezTo>
                  <a:cubicBezTo>
                    <a:pt x="12814" y="33736"/>
                    <a:pt x="18820" y="39743"/>
                    <a:pt x="26228" y="39743"/>
                  </a:cubicBezTo>
                  <a:cubicBezTo>
                    <a:pt x="33636" y="39743"/>
                    <a:pt x="39643" y="33736"/>
                    <a:pt x="39643" y="26328"/>
                  </a:cubicBezTo>
                  <a:cubicBezTo>
                    <a:pt x="39643" y="18920"/>
                    <a:pt x="33636" y="12914"/>
                    <a:pt x="26228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00F1DC8B-8D08-432B-8D5C-3D55AA83CF11}"/>
                </a:ext>
              </a:extLst>
            </p:cNvPr>
            <p:cNvSpPr/>
            <p:nvPr/>
          </p:nvSpPr>
          <p:spPr>
            <a:xfrm>
              <a:off x="610026" y="4897761"/>
              <a:ext cx="10011" cy="30032"/>
            </a:xfrm>
            <a:custGeom>
              <a:avLst/>
              <a:gdLst>
                <a:gd name="connsiteX0" fmla="*/ 6407 w 10010"/>
                <a:gd name="connsiteY0" fmla="*/ 38441 h 30032"/>
                <a:gd name="connsiteX1" fmla="*/ 0 w 10010"/>
                <a:gd name="connsiteY1" fmla="*/ 32035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2035 h 30032"/>
                <a:gd name="connsiteX6" fmla="*/ 6407 w 10010"/>
                <a:gd name="connsiteY6" fmla="*/ 384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441"/>
                  </a:moveTo>
                  <a:cubicBezTo>
                    <a:pt x="2903" y="38441"/>
                    <a:pt x="0" y="35538"/>
                    <a:pt x="0" y="320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035"/>
                  </a:lnTo>
                  <a:cubicBezTo>
                    <a:pt x="12814" y="35638"/>
                    <a:pt x="9911" y="38441"/>
                    <a:pt x="6407" y="384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28763D96-9368-4392-9365-93E713031F09}"/>
                </a:ext>
              </a:extLst>
            </p:cNvPr>
            <p:cNvSpPr/>
            <p:nvPr/>
          </p:nvSpPr>
          <p:spPr>
            <a:xfrm>
              <a:off x="693716" y="4897761"/>
              <a:ext cx="10011" cy="30032"/>
            </a:xfrm>
            <a:custGeom>
              <a:avLst/>
              <a:gdLst>
                <a:gd name="connsiteX0" fmla="*/ 6407 w 10010"/>
                <a:gd name="connsiteY0" fmla="*/ 38441 h 30032"/>
                <a:gd name="connsiteX1" fmla="*/ 0 w 10010"/>
                <a:gd name="connsiteY1" fmla="*/ 32035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2035 h 30032"/>
                <a:gd name="connsiteX6" fmla="*/ 6407 w 10010"/>
                <a:gd name="connsiteY6" fmla="*/ 384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441"/>
                  </a:moveTo>
                  <a:cubicBezTo>
                    <a:pt x="2903" y="38441"/>
                    <a:pt x="0" y="35538"/>
                    <a:pt x="0" y="320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035"/>
                  </a:lnTo>
                  <a:cubicBezTo>
                    <a:pt x="12814" y="35638"/>
                    <a:pt x="10011" y="38441"/>
                    <a:pt x="6407" y="384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366EAF95-535F-4947-AF75-B700879633FE}"/>
                </a:ext>
              </a:extLst>
            </p:cNvPr>
            <p:cNvSpPr/>
            <p:nvPr/>
          </p:nvSpPr>
          <p:spPr>
            <a:xfrm>
              <a:off x="777406" y="4897761"/>
              <a:ext cx="10011" cy="30032"/>
            </a:xfrm>
            <a:custGeom>
              <a:avLst/>
              <a:gdLst>
                <a:gd name="connsiteX0" fmla="*/ 6407 w 10010"/>
                <a:gd name="connsiteY0" fmla="*/ 38441 h 30032"/>
                <a:gd name="connsiteX1" fmla="*/ 0 w 10010"/>
                <a:gd name="connsiteY1" fmla="*/ 32035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2035 h 30032"/>
                <a:gd name="connsiteX6" fmla="*/ 6407 w 10010"/>
                <a:gd name="connsiteY6" fmla="*/ 384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441"/>
                  </a:moveTo>
                  <a:cubicBezTo>
                    <a:pt x="2903" y="38441"/>
                    <a:pt x="0" y="35538"/>
                    <a:pt x="0" y="320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035"/>
                  </a:lnTo>
                  <a:cubicBezTo>
                    <a:pt x="12814" y="35638"/>
                    <a:pt x="10011" y="38441"/>
                    <a:pt x="6407" y="384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0FC7378-BF43-4C99-8765-8E9FD861B76A}"/>
                </a:ext>
              </a:extLst>
            </p:cNvPr>
            <p:cNvSpPr/>
            <p:nvPr/>
          </p:nvSpPr>
          <p:spPr>
            <a:xfrm>
              <a:off x="861196" y="4897761"/>
              <a:ext cx="10011" cy="30032"/>
            </a:xfrm>
            <a:custGeom>
              <a:avLst/>
              <a:gdLst>
                <a:gd name="connsiteX0" fmla="*/ 6407 w 10010"/>
                <a:gd name="connsiteY0" fmla="*/ 38441 h 30032"/>
                <a:gd name="connsiteX1" fmla="*/ 0 w 10010"/>
                <a:gd name="connsiteY1" fmla="*/ 32035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2035 h 30032"/>
                <a:gd name="connsiteX6" fmla="*/ 6407 w 10010"/>
                <a:gd name="connsiteY6" fmla="*/ 384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441"/>
                  </a:moveTo>
                  <a:cubicBezTo>
                    <a:pt x="2903" y="38441"/>
                    <a:pt x="0" y="35538"/>
                    <a:pt x="0" y="320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035"/>
                  </a:lnTo>
                  <a:cubicBezTo>
                    <a:pt x="12814" y="35638"/>
                    <a:pt x="9911" y="38441"/>
                    <a:pt x="6407" y="384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EF464FFF-0295-4677-B5AA-40063B558297}"/>
                </a:ext>
              </a:extLst>
            </p:cNvPr>
            <p:cNvSpPr/>
            <p:nvPr/>
          </p:nvSpPr>
          <p:spPr>
            <a:xfrm>
              <a:off x="944886" y="4897761"/>
              <a:ext cx="10011" cy="30032"/>
            </a:xfrm>
            <a:custGeom>
              <a:avLst/>
              <a:gdLst>
                <a:gd name="connsiteX0" fmla="*/ 6407 w 10010"/>
                <a:gd name="connsiteY0" fmla="*/ 38441 h 30032"/>
                <a:gd name="connsiteX1" fmla="*/ 0 w 10010"/>
                <a:gd name="connsiteY1" fmla="*/ 32035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2035 h 30032"/>
                <a:gd name="connsiteX6" fmla="*/ 6407 w 10010"/>
                <a:gd name="connsiteY6" fmla="*/ 384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441"/>
                  </a:moveTo>
                  <a:cubicBezTo>
                    <a:pt x="2903" y="38441"/>
                    <a:pt x="0" y="35538"/>
                    <a:pt x="0" y="320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035"/>
                  </a:lnTo>
                  <a:cubicBezTo>
                    <a:pt x="12814" y="35638"/>
                    <a:pt x="9911" y="38441"/>
                    <a:pt x="6407" y="384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3D79B8AF-E8D6-438E-8D80-E06B8CD5D7F9}"/>
                </a:ext>
              </a:extLst>
            </p:cNvPr>
            <p:cNvSpPr/>
            <p:nvPr/>
          </p:nvSpPr>
          <p:spPr>
            <a:xfrm>
              <a:off x="1028576" y="4897761"/>
              <a:ext cx="10011" cy="30032"/>
            </a:xfrm>
            <a:custGeom>
              <a:avLst/>
              <a:gdLst>
                <a:gd name="connsiteX0" fmla="*/ 6407 w 10010"/>
                <a:gd name="connsiteY0" fmla="*/ 38441 h 30032"/>
                <a:gd name="connsiteX1" fmla="*/ 0 w 10010"/>
                <a:gd name="connsiteY1" fmla="*/ 32035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2035 h 30032"/>
                <a:gd name="connsiteX6" fmla="*/ 6407 w 10010"/>
                <a:gd name="connsiteY6" fmla="*/ 384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441"/>
                  </a:moveTo>
                  <a:cubicBezTo>
                    <a:pt x="2903" y="38441"/>
                    <a:pt x="0" y="35538"/>
                    <a:pt x="0" y="320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035"/>
                  </a:lnTo>
                  <a:cubicBezTo>
                    <a:pt x="12814" y="35638"/>
                    <a:pt x="9911" y="38441"/>
                    <a:pt x="6407" y="384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40F636CC-49C7-4EB1-AAFC-3312AE800A4A}"/>
                </a:ext>
              </a:extLst>
            </p:cNvPr>
            <p:cNvSpPr/>
            <p:nvPr/>
          </p:nvSpPr>
          <p:spPr>
            <a:xfrm>
              <a:off x="1112266" y="4897761"/>
              <a:ext cx="10011" cy="30032"/>
            </a:xfrm>
            <a:custGeom>
              <a:avLst/>
              <a:gdLst>
                <a:gd name="connsiteX0" fmla="*/ 6407 w 10010"/>
                <a:gd name="connsiteY0" fmla="*/ 38441 h 30032"/>
                <a:gd name="connsiteX1" fmla="*/ 0 w 10010"/>
                <a:gd name="connsiteY1" fmla="*/ 32035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2035 h 30032"/>
                <a:gd name="connsiteX6" fmla="*/ 6407 w 10010"/>
                <a:gd name="connsiteY6" fmla="*/ 384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441"/>
                  </a:moveTo>
                  <a:cubicBezTo>
                    <a:pt x="2903" y="38441"/>
                    <a:pt x="0" y="35538"/>
                    <a:pt x="0" y="3203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2035"/>
                  </a:lnTo>
                  <a:cubicBezTo>
                    <a:pt x="12814" y="35638"/>
                    <a:pt x="9911" y="38441"/>
                    <a:pt x="6407" y="384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0" name="Group 2119">
            <a:extLst>
              <a:ext uri="{FF2B5EF4-FFF2-40B4-BE49-F238E27FC236}">
                <a16:creationId xmlns:a16="http://schemas.microsoft.com/office/drawing/2014/main" id="{B640E363-D0DE-4601-ABF3-E53195C1004F}"/>
              </a:ext>
            </a:extLst>
          </p:cNvPr>
          <p:cNvGrpSpPr/>
          <p:nvPr/>
        </p:nvGrpSpPr>
        <p:grpSpPr>
          <a:xfrm>
            <a:off x="1727026" y="4760814"/>
            <a:ext cx="600645" cy="556998"/>
            <a:chOff x="1727026" y="4760814"/>
            <a:chExt cx="600645" cy="556998"/>
          </a:xfrm>
          <a:solidFill>
            <a:srgbClr val="FFFFFF"/>
          </a:solidFill>
        </p:grpSpPr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42EB063-16CB-434E-99A3-1781C1034571}"/>
                </a:ext>
              </a:extLst>
            </p:cNvPr>
            <p:cNvSpPr/>
            <p:nvPr/>
          </p:nvSpPr>
          <p:spPr>
            <a:xfrm>
              <a:off x="1727026" y="4907371"/>
              <a:ext cx="600645" cy="410441"/>
            </a:xfrm>
            <a:custGeom>
              <a:avLst/>
              <a:gdLst>
                <a:gd name="connsiteX0" fmla="*/ 598142 w 600644"/>
                <a:gd name="connsiteY0" fmla="*/ 413144 h 410440"/>
                <a:gd name="connsiteX1" fmla="*/ 6407 w 600644"/>
                <a:gd name="connsiteY1" fmla="*/ 413144 h 410440"/>
                <a:gd name="connsiteX2" fmla="*/ 0 w 600644"/>
                <a:gd name="connsiteY2" fmla="*/ 406737 h 410440"/>
                <a:gd name="connsiteX3" fmla="*/ 0 w 600644"/>
                <a:gd name="connsiteY3" fmla="*/ 6407 h 410440"/>
                <a:gd name="connsiteX4" fmla="*/ 6407 w 600644"/>
                <a:gd name="connsiteY4" fmla="*/ 0 h 410440"/>
                <a:gd name="connsiteX5" fmla="*/ 598142 w 600644"/>
                <a:gd name="connsiteY5" fmla="*/ 0 h 410440"/>
                <a:gd name="connsiteX6" fmla="*/ 604549 w 600644"/>
                <a:gd name="connsiteY6" fmla="*/ 6407 h 410440"/>
                <a:gd name="connsiteX7" fmla="*/ 604549 w 600644"/>
                <a:gd name="connsiteY7" fmla="*/ 406737 h 410440"/>
                <a:gd name="connsiteX8" fmla="*/ 598142 w 600644"/>
                <a:gd name="connsiteY8" fmla="*/ 413144 h 410440"/>
                <a:gd name="connsiteX9" fmla="*/ 12814 w 600644"/>
                <a:gd name="connsiteY9" fmla="*/ 400330 h 410440"/>
                <a:gd name="connsiteX10" fmla="*/ 591735 w 600644"/>
                <a:gd name="connsiteY10" fmla="*/ 400330 h 410440"/>
                <a:gd name="connsiteX11" fmla="*/ 591735 w 600644"/>
                <a:gd name="connsiteY11" fmla="*/ 12814 h 410440"/>
                <a:gd name="connsiteX12" fmla="*/ 12814 w 600644"/>
                <a:gd name="connsiteY12" fmla="*/ 12814 h 410440"/>
                <a:gd name="connsiteX13" fmla="*/ 12814 w 600644"/>
                <a:gd name="connsiteY13" fmla="*/ 400330 h 41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4" h="410440">
                  <a:moveTo>
                    <a:pt x="598142" y="413144"/>
                  </a:moveTo>
                  <a:lnTo>
                    <a:pt x="6407" y="413144"/>
                  </a:lnTo>
                  <a:cubicBezTo>
                    <a:pt x="2903" y="413144"/>
                    <a:pt x="0" y="410241"/>
                    <a:pt x="0" y="40673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598142" y="0"/>
                  </a:lnTo>
                  <a:cubicBezTo>
                    <a:pt x="601646" y="0"/>
                    <a:pt x="604549" y="2903"/>
                    <a:pt x="604549" y="6407"/>
                  </a:cubicBezTo>
                  <a:lnTo>
                    <a:pt x="604549" y="406737"/>
                  </a:lnTo>
                  <a:cubicBezTo>
                    <a:pt x="604549" y="410241"/>
                    <a:pt x="601646" y="413144"/>
                    <a:pt x="598142" y="413144"/>
                  </a:cubicBezTo>
                  <a:close/>
                  <a:moveTo>
                    <a:pt x="12814" y="400330"/>
                  </a:moveTo>
                  <a:lnTo>
                    <a:pt x="591735" y="400330"/>
                  </a:lnTo>
                  <a:lnTo>
                    <a:pt x="591735" y="12814"/>
                  </a:lnTo>
                  <a:lnTo>
                    <a:pt x="12814" y="12814"/>
                  </a:lnTo>
                  <a:lnTo>
                    <a:pt x="12814" y="40033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11361304-27C0-459E-BDC7-9A1AD2E716FB}"/>
                </a:ext>
              </a:extLst>
            </p:cNvPr>
            <p:cNvSpPr/>
            <p:nvPr/>
          </p:nvSpPr>
          <p:spPr>
            <a:xfrm>
              <a:off x="1770773" y="4985856"/>
              <a:ext cx="210226" cy="330355"/>
            </a:xfrm>
            <a:custGeom>
              <a:avLst/>
              <a:gdLst>
                <a:gd name="connsiteX0" fmla="*/ 207323 w 210225"/>
                <a:gd name="connsiteY0" fmla="*/ 334660 h 330354"/>
                <a:gd name="connsiteX1" fmla="*/ 6407 w 210225"/>
                <a:gd name="connsiteY1" fmla="*/ 334660 h 330354"/>
                <a:gd name="connsiteX2" fmla="*/ 0 w 210225"/>
                <a:gd name="connsiteY2" fmla="*/ 328253 h 330354"/>
                <a:gd name="connsiteX3" fmla="*/ 0 w 210225"/>
                <a:gd name="connsiteY3" fmla="*/ 82188 h 330354"/>
                <a:gd name="connsiteX4" fmla="*/ 82188 w 210225"/>
                <a:gd name="connsiteY4" fmla="*/ 0 h 330354"/>
                <a:gd name="connsiteX5" fmla="*/ 131541 w 210225"/>
                <a:gd name="connsiteY5" fmla="*/ 0 h 330354"/>
                <a:gd name="connsiteX6" fmla="*/ 213729 w 210225"/>
                <a:gd name="connsiteY6" fmla="*/ 82188 h 330354"/>
                <a:gd name="connsiteX7" fmla="*/ 213729 w 210225"/>
                <a:gd name="connsiteY7" fmla="*/ 328253 h 330354"/>
                <a:gd name="connsiteX8" fmla="*/ 207323 w 210225"/>
                <a:gd name="connsiteY8" fmla="*/ 334660 h 330354"/>
                <a:gd name="connsiteX9" fmla="*/ 12814 w 210225"/>
                <a:gd name="connsiteY9" fmla="*/ 321846 h 330354"/>
                <a:gd name="connsiteX10" fmla="*/ 200916 w 210225"/>
                <a:gd name="connsiteY10" fmla="*/ 321846 h 330354"/>
                <a:gd name="connsiteX11" fmla="*/ 200916 w 210225"/>
                <a:gd name="connsiteY11" fmla="*/ 82188 h 330354"/>
                <a:gd name="connsiteX12" fmla="*/ 131541 w 210225"/>
                <a:gd name="connsiteY12" fmla="*/ 12814 h 330354"/>
                <a:gd name="connsiteX13" fmla="*/ 82188 w 210225"/>
                <a:gd name="connsiteY13" fmla="*/ 12814 h 330354"/>
                <a:gd name="connsiteX14" fmla="*/ 12814 w 210225"/>
                <a:gd name="connsiteY14" fmla="*/ 82188 h 330354"/>
                <a:gd name="connsiteX15" fmla="*/ 12814 w 210225"/>
                <a:gd name="connsiteY15" fmla="*/ 321846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0225" h="330354">
                  <a:moveTo>
                    <a:pt x="207323" y="334660"/>
                  </a:moveTo>
                  <a:lnTo>
                    <a:pt x="6407" y="334660"/>
                  </a:lnTo>
                  <a:cubicBezTo>
                    <a:pt x="2903" y="334660"/>
                    <a:pt x="0" y="331756"/>
                    <a:pt x="0" y="328253"/>
                  </a:cubicBezTo>
                  <a:lnTo>
                    <a:pt x="0" y="82188"/>
                  </a:lnTo>
                  <a:cubicBezTo>
                    <a:pt x="0" y="36840"/>
                    <a:pt x="36840" y="0"/>
                    <a:pt x="82188" y="0"/>
                  </a:cubicBezTo>
                  <a:lnTo>
                    <a:pt x="131541" y="0"/>
                  </a:lnTo>
                  <a:cubicBezTo>
                    <a:pt x="176890" y="0"/>
                    <a:pt x="213729" y="36840"/>
                    <a:pt x="213729" y="82188"/>
                  </a:cubicBezTo>
                  <a:lnTo>
                    <a:pt x="213729" y="328253"/>
                  </a:lnTo>
                  <a:cubicBezTo>
                    <a:pt x="213729" y="331756"/>
                    <a:pt x="210826" y="334660"/>
                    <a:pt x="207323" y="334660"/>
                  </a:cubicBezTo>
                  <a:close/>
                  <a:moveTo>
                    <a:pt x="12814" y="321846"/>
                  </a:moveTo>
                  <a:lnTo>
                    <a:pt x="200916" y="321846"/>
                  </a:lnTo>
                  <a:lnTo>
                    <a:pt x="200916" y="82188"/>
                  </a:lnTo>
                  <a:cubicBezTo>
                    <a:pt x="200916" y="43947"/>
                    <a:pt x="169782" y="12814"/>
                    <a:pt x="131541" y="12814"/>
                  </a:cubicBezTo>
                  <a:lnTo>
                    <a:pt x="82188" y="12814"/>
                  </a:lnTo>
                  <a:cubicBezTo>
                    <a:pt x="43947" y="12814"/>
                    <a:pt x="12814" y="43947"/>
                    <a:pt x="12814" y="82188"/>
                  </a:cubicBezTo>
                  <a:lnTo>
                    <a:pt x="12814" y="32184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2065BCC3-EFFB-48BB-9B70-2DA4D96E4721}"/>
                </a:ext>
              </a:extLst>
            </p:cNvPr>
            <p:cNvSpPr/>
            <p:nvPr/>
          </p:nvSpPr>
          <p:spPr>
            <a:xfrm>
              <a:off x="1792296" y="5025899"/>
              <a:ext cx="170183" cy="10011"/>
            </a:xfrm>
            <a:custGeom>
              <a:avLst/>
              <a:gdLst>
                <a:gd name="connsiteX0" fmla="*/ 166279 w 170182"/>
                <a:gd name="connsiteY0" fmla="*/ 12814 h 10010"/>
                <a:gd name="connsiteX1" fmla="*/ 6407 w 170182"/>
                <a:gd name="connsiteY1" fmla="*/ 12814 h 10010"/>
                <a:gd name="connsiteX2" fmla="*/ 0 w 170182"/>
                <a:gd name="connsiteY2" fmla="*/ 6407 h 10010"/>
                <a:gd name="connsiteX3" fmla="*/ 6407 w 170182"/>
                <a:gd name="connsiteY3" fmla="*/ 0 h 10010"/>
                <a:gd name="connsiteX4" fmla="*/ 166279 w 170182"/>
                <a:gd name="connsiteY4" fmla="*/ 0 h 10010"/>
                <a:gd name="connsiteX5" fmla="*/ 172685 w 170182"/>
                <a:gd name="connsiteY5" fmla="*/ 6407 h 10010"/>
                <a:gd name="connsiteX6" fmla="*/ 166279 w 17018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0182" h="10010">
                  <a:moveTo>
                    <a:pt x="16627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6279" y="0"/>
                  </a:lnTo>
                  <a:cubicBezTo>
                    <a:pt x="169782" y="0"/>
                    <a:pt x="172685" y="2903"/>
                    <a:pt x="172685" y="6407"/>
                  </a:cubicBezTo>
                  <a:cubicBezTo>
                    <a:pt x="172685" y="9911"/>
                    <a:pt x="169782" y="12814"/>
                    <a:pt x="16627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C08EC211-4121-4C3D-93D3-398F052C1CED}"/>
                </a:ext>
              </a:extLst>
            </p:cNvPr>
            <p:cNvSpPr/>
            <p:nvPr/>
          </p:nvSpPr>
          <p:spPr>
            <a:xfrm>
              <a:off x="1774577" y="5073850"/>
              <a:ext cx="190204" cy="10011"/>
            </a:xfrm>
            <a:custGeom>
              <a:avLst/>
              <a:gdLst>
                <a:gd name="connsiteX0" fmla="*/ 193608 w 190204"/>
                <a:gd name="connsiteY0" fmla="*/ 12814 h 10010"/>
                <a:gd name="connsiteX1" fmla="*/ 6407 w 190204"/>
                <a:gd name="connsiteY1" fmla="*/ 12814 h 10010"/>
                <a:gd name="connsiteX2" fmla="*/ 0 w 190204"/>
                <a:gd name="connsiteY2" fmla="*/ 6407 h 10010"/>
                <a:gd name="connsiteX3" fmla="*/ 6407 w 190204"/>
                <a:gd name="connsiteY3" fmla="*/ 0 h 10010"/>
                <a:gd name="connsiteX4" fmla="*/ 193608 w 190204"/>
                <a:gd name="connsiteY4" fmla="*/ 0 h 10010"/>
                <a:gd name="connsiteX5" fmla="*/ 200015 w 190204"/>
                <a:gd name="connsiteY5" fmla="*/ 6407 h 10010"/>
                <a:gd name="connsiteX6" fmla="*/ 193608 w 19020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204" h="10010">
                  <a:moveTo>
                    <a:pt x="19360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93608" y="0"/>
                  </a:lnTo>
                  <a:cubicBezTo>
                    <a:pt x="197112" y="0"/>
                    <a:pt x="200015" y="2903"/>
                    <a:pt x="200015" y="6407"/>
                  </a:cubicBezTo>
                  <a:cubicBezTo>
                    <a:pt x="200015" y="9911"/>
                    <a:pt x="197112" y="12814"/>
                    <a:pt x="19360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105C6BC9-D823-49F0-9BAF-BFC24D895ECF}"/>
                </a:ext>
              </a:extLst>
            </p:cNvPr>
            <p:cNvSpPr/>
            <p:nvPr/>
          </p:nvSpPr>
          <p:spPr>
            <a:xfrm>
              <a:off x="1772675" y="5121802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046523CF-4FDE-459D-898A-D2D5833707BB}"/>
                </a:ext>
              </a:extLst>
            </p:cNvPr>
            <p:cNvSpPr/>
            <p:nvPr/>
          </p:nvSpPr>
          <p:spPr>
            <a:xfrm>
              <a:off x="1772675" y="5169853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6567C604-E4F5-4F48-90F1-6C84B5AD9E66}"/>
                </a:ext>
              </a:extLst>
            </p:cNvPr>
            <p:cNvSpPr/>
            <p:nvPr/>
          </p:nvSpPr>
          <p:spPr>
            <a:xfrm>
              <a:off x="1772675" y="5217805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7450AF3-C02E-4C2F-B370-B852E2014492}"/>
                </a:ext>
              </a:extLst>
            </p:cNvPr>
            <p:cNvSpPr/>
            <p:nvPr/>
          </p:nvSpPr>
          <p:spPr>
            <a:xfrm>
              <a:off x="1772675" y="5265756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4089C59B-9600-4B8D-9584-06BD34A1F2FF}"/>
                </a:ext>
              </a:extLst>
            </p:cNvPr>
            <p:cNvSpPr/>
            <p:nvPr/>
          </p:nvSpPr>
          <p:spPr>
            <a:xfrm>
              <a:off x="2074098" y="4985856"/>
              <a:ext cx="210226" cy="330355"/>
            </a:xfrm>
            <a:custGeom>
              <a:avLst/>
              <a:gdLst>
                <a:gd name="connsiteX0" fmla="*/ 207323 w 210225"/>
                <a:gd name="connsiteY0" fmla="*/ 334660 h 330354"/>
                <a:gd name="connsiteX1" fmla="*/ 6407 w 210225"/>
                <a:gd name="connsiteY1" fmla="*/ 334660 h 330354"/>
                <a:gd name="connsiteX2" fmla="*/ 0 w 210225"/>
                <a:gd name="connsiteY2" fmla="*/ 328253 h 330354"/>
                <a:gd name="connsiteX3" fmla="*/ 0 w 210225"/>
                <a:gd name="connsiteY3" fmla="*/ 82188 h 330354"/>
                <a:gd name="connsiteX4" fmla="*/ 82188 w 210225"/>
                <a:gd name="connsiteY4" fmla="*/ 0 h 330354"/>
                <a:gd name="connsiteX5" fmla="*/ 131541 w 210225"/>
                <a:gd name="connsiteY5" fmla="*/ 0 h 330354"/>
                <a:gd name="connsiteX6" fmla="*/ 213730 w 210225"/>
                <a:gd name="connsiteY6" fmla="*/ 82188 h 330354"/>
                <a:gd name="connsiteX7" fmla="*/ 213730 w 210225"/>
                <a:gd name="connsiteY7" fmla="*/ 328253 h 330354"/>
                <a:gd name="connsiteX8" fmla="*/ 207323 w 210225"/>
                <a:gd name="connsiteY8" fmla="*/ 334660 h 330354"/>
                <a:gd name="connsiteX9" fmla="*/ 12814 w 210225"/>
                <a:gd name="connsiteY9" fmla="*/ 321846 h 330354"/>
                <a:gd name="connsiteX10" fmla="*/ 200916 w 210225"/>
                <a:gd name="connsiteY10" fmla="*/ 321846 h 330354"/>
                <a:gd name="connsiteX11" fmla="*/ 200916 w 210225"/>
                <a:gd name="connsiteY11" fmla="*/ 82188 h 330354"/>
                <a:gd name="connsiteX12" fmla="*/ 131541 w 210225"/>
                <a:gd name="connsiteY12" fmla="*/ 12814 h 330354"/>
                <a:gd name="connsiteX13" fmla="*/ 82188 w 210225"/>
                <a:gd name="connsiteY13" fmla="*/ 12814 h 330354"/>
                <a:gd name="connsiteX14" fmla="*/ 12814 w 210225"/>
                <a:gd name="connsiteY14" fmla="*/ 82188 h 330354"/>
                <a:gd name="connsiteX15" fmla="*/ 12814 w 210225"/>
                <a:gd name="connsiteY15" fmla="*/ 321846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0225" h="330354">
                  <a:moveTo>
                    <a:pt x="207323" y="334660"/>
                  </a:moveTo>
                  <a:lnTo>
                    <a:pt x="6407" y="334660"/>
                  </a:lnTo>
                  <a:cubicBezTo>
                    <a:pt x="2903" y="334660"/>
                    <a:pt x="0" y="331756"/>
                    <a:pt x="0" y="328253"/>
                  </a:cubicBezTo>
                  <a:lnTo>
                    <a:pt x="0" y="82188"/>
                  </a:lnTo>
                  <a:cubicBezTo>
                    <a:pt x="0" y="36840"/>
                    <a:pt x="36840" y="0"/>
                    <a:pt x="82188" y="0"/>
                  </a:cubicBezTo>
                  <a:lnTo>
                    <a:pt x="131541" y="0"/>
                  </a:lnTo>
                  <a:cubicBezTo>
                    <a:pt x="176890" y="0"/>
                    <a:pt x="213730" y="36840"/>
                    <a:pt x="213730" y="82188"/>
                  </a:cubicBezTo>
                  <a:lnTo>
                    <a:pt x="213730" y="328253"/>
                  </a:lnTo>
                  <a:cubicBezTo>
                    <a:pt x="213730" y="331756"/>
                    <a:pt x="210826" y="334660"/>
                    <a:pt x="207323" y="334660"/>
                  </a:cubicBezTo>
                  <a:close/>
                  <a:moveTo>
                    <a:pt x="12814" y="321846"/>
                  </a:moveTo>
                  <a:lnTo>
                    <a:pt x="200916" y="321846"/>
                  </a:lnTo>
                  <a:lnTo>
                    <a:pt x="200916" y="82188"/>
                  </a:lnTo>
                  <a:cubicBezTo>
                    <a:pt x="200916" y="43947"/>
                    <a:pt x="169782" y="12814"/>
                    <a:pt x="131541" y="12814"/>
                  </a:cubicBezTo>
                  <a:lnTo>
                    <a:pt x="82188" y="12814"/>
                  </a:lnTo>
                  <a:cubicBezTo>
                    <a:pt x="43947" y="12814"/>
                    <a:pt x="12814" y="43947"/>
                    <a:pt x="12814" y="82188"/>
                  </a:cubicBezTo>
                  <a:lnTo>
                    <a:pt x="12814" y="32184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F9737B1A-40F8-4D71-8B28-2D1949A25165}"/>
                </a:ext>
              </a:extLst>
            </p:cNvPr>
            <p:cNvSpPr/>
            <p:nvPr/>
          </p:nvSpPr>
          <p:spPr>
            <a:xfrm>
              <a:off x="2095521" y="5025899"/>
              <a:ext cx="170183" cy="10011"/>
            </a:xfrm>
            <a:custGeom>
              <a:avLst/>
              <a:gdLst>
                <a:gd name="connsiteX0" fmla="*/ 166279 w 170182"/>
                <a:gd name="connsiteY0" fmla="*/ 12814 h 10010"/>
                <a:gd name="connsiteX1" fmla="*/ 6407 w 170182"/>
                <a:gd name="connsiteY1" fmla="*/ 12814 h 10010"/>
                <a:gd name="connsiteX2" fmla="*/ 0 w 170182"/>
                <a:gd name="connsiteY2" fmla="*/ 6407 h 10010"/>
                <a:gd name="connsiteX3" fmla="*/ 6407 w 170182"/>
                <a:gd name="connsiteY3" fmla="*/ 0 h 10010"/>
                <a:gd name="connsiteX4" fmla="*/ 166279 w 170182"/>
                <a:gd name="connsiteY4" fmla="*/ 0 h 10010"/>
                <a:gd name="connsiteX5" fmla="*/ 172685 w 170182"/>
                <a:gd name="connsiteY5" fmla="*/ 6407 h 10010"/>
                <a:gd name="connsiteX6" fmla="*/ 166279 w 17018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0182" h="10010">
                  <a:moveTo>
                    <a:pt x="16627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6279" y="0"/>
                  </a:lnTo>
                  <a:cubicBezTo>
                    <a:pt x="169782" y="0"/>
                    <a:pt x="172685" y="2903"/>
                    <a:pt x="172685" y="6407"/>
                  </a:cubicBezTo>
                  <a:cubicBezTo>
                    <a:pt x="172685" y="9911"/>
                    <a:pt x="169882" y="12814"/>
                    <a:pt x="16627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D60F02B-9C6F-466D-A1C0-8DE5CA8C9F8C}"/>
                </a:ext>
              </a:extLst>
            </p:cNvPr>
            <p:cNvSpPr/>
            <p:nvPr/>
          </p:nvSpPr>
          <p:spPr>
            <a:xfrm>
              <a:off x="2077902" y="5073850"/>
              <a:ext cx="190204" cy="10011"/>
            </a:xfrm>
            <a:custGeom>
              <a:avLst/>
              <a:gdLst>
                <a:gd name="connsiteX0" fmla="*/ 193608 w 190204"/>
                <a:gd name="connsiteY0" fmla="*/ 12814 h 10010"/>
                <a:gd name="connsiteX1" fmla="*/ 6407 w 190204"/>
                <a:gd name="connsiteY1" fmla="*/ 12814 h 10010"/>
                <a:gd name="connsiteX2" fmla="*/ 0 w 190204"/>
                <a:gd name="connsiteY2" fmla="*/ 6407 h 10010"/>
                <a:gd name="connsiteX3" fmla="*/ 6407 w 190204"/>
                <a:gd name="connsiteY3" fmla="*/ 0 h 10010"/>
                <a:gd name="connsiteX4" fmla="*/ 193608 w 190204"/>
                <a:gd name="connsiteY4" fmla="*/ 0 h 10010"/>
                <a:gd name="connsiteX5" fmla="*/ 200015 w 190204"/>
                <a:gd name="connsiteY5" fmla="*/ 6407 h 10010"/>
                <a:gd name="connsiteX6" fmla="*/ 193608 w 19020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204" h="10010">
                  <a:moveTo>
                    <a:pt x="19360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93608" y="0"/>
                  </a:lnTo>
                  <a:cubicBezTo>
                    <a:pt x="197112" y="0"/>
                    <a:pt x="200015" y="2903"/>
                    <a:pt x="200015" y="6407"/>
                  </a:cubicBezTo>
                  <a:cubicBezTo>
                    <a:pt x="200015" y="9911"/>
                    <a:pt x="197112" y="12814"/>
                    <a:pt x="19360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03F6991-FAD7-4915-A0DA-7218277780D6}"/>
                </a:ext>
              </a:extLst>
            </p:cNvPr>
            <p:cNvSpPr/>
            <p:nvPr/>
          </p:nvSpPr>
          <p:spPr>
            <a:xfrm>
              <a:off x="2076000" y="5121802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E3B0267-92B8-4358-9E02-DF56421E638D}"/>
                </a:ext>
              </a:extLst>
            </p:cNvPr>
            <p:cNvSpPr/>
            <p:nvPr/>
          </p:nvSpPr>
          <p:spPr>
            <a:xfrm>
              <a:off x="2076000" y="5169853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995C46D-4CB4-4FFF-A305-F900777E79D0}"/>
                </a:ext>
              </a:extLst>
            </p:cNvPr>
            <p:cNvSpPr/>
            <p:nvPr/>
          </p:nvSpPr>
          <p:spPr>
            <a:xfrm>
              <a:off x="2076000" y="5217805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9787AFC8-5910-4623-89AA-8CA33F70D5A0}"/>
                </a:ext>
              </a:extLst>
            </p:cNvPr>
            <p:cNvSpPr/>
            <p:nvPr/>
          </p:nvSpPr>
          <p:spPr>
            <a:xfrm>
              <a:off x="2076000" y="5265756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89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241BC0FD-1073-4BB2-99ED-BEF917E46ACE}"/>
                </a:ext>
              </a:extLst>
            </p:cNvPr>
            <p:cNvSpPr/>
            <p:nvPr/>
          </p:nvSpPr>
          <p:spPr>
            <a:xfrm>
              <a:off x="2007927" y="5031505"/>
              <a:ext cx="40043" cy="40043"/>
            </a:xfrm>
            <a:custGeom>
              <a:avLst/>
              <a:gdLst>
                <a:gd name="connsiteX0" fmla="*/ 36239 w 40042"/>
                <a:gd name="connsiteY0" fmla="*/ 42646 h 40042"/>
                <a:gd name="connsiteX1" fmla="*/ 6407 w 40042"/>
                <a:gd name="connsiteY1" fmla="*/ 42646 h 40042"/>
                <a:gd name="connsiteX2" fmla="*/ 0 w 40042"/>
                <a:gd name="connsiteY2" fmla="*/ 36239 h 40042"/>
                <a:gd name="connsiteX3" fmla="*/ 0 w 40042"/>
                <a:gd name="connsiteY3" fmla="*/ 6407 h 40042"/>
                <a:gd name="connsiteX4" fmla="*/ 6407 w 40042"/>
                <a:gd name="connsiteY4" fmla="*/ 0 h 40042"/>
                <a:gd name="connsiteX5" fmla="*/ 36239 w 40042"/>
                <a:gd name="connsiteY5" fmla="*/ 0 h 40042"/>
                <a:gd name="connsiteX6" fmla="*/ 42646 w 40042"/>
                <a:gd name="connsiteY6" fmla="*/ 6407 h 40042"/>
                <a:gd name="connsiteX7" fmla="*/ 42646 w 40042"/>
                <a:gd name="connsiteY7" fmla="*/ 36239 h 40042"/>
                <a:gd name="connsiteX8" fmla="*/ 36239 w 40042"/>
                <a:gd name="connsiteY8" fmla="*/ 42646 h 40042"/>
                <a:gd name="connsiteX9" fmla="*/ 12814 w 40042"/>
                <a:gd name="connsiteY9" fmla="*/ 29832 h 40042"/>
                <a:gd name="connsiteX10" fmla="*/ 29832 w 40042"/>
                <a:gd name="connsiteY10" fmla="*/ 29832 h 40042"/>
                <a:gd name="connsiteX11" fmla="*/ 29832 w 40042"/>
                <a:gd name="connsiteY11" fmla="*/ 12814 h 40042"/>
                <a:gd name="connsiteX12" fmla="*/ 12814 w 40042"/>
                <a:gd name="connsiteY12" fmla="*/ 12814 h 40042"/>
                <a:gd name="connsiteX13" fmla="*/ 12814 w 40042"/>
                <a:gd name="connsiteY13" fmla="*/ 29832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042" h="40042">
                  <a:moveTo>
                    <a:pt x="36239" y="42646"/>
                  </a:moveTo>
                  <a:lnTo>
                    <a:pt x="6407" y="42646"/>
                  </a:lnTo>
                  <a:cubicBezTo>
                    <a:pt x="2903" y="42646"/>
                    <a:pt x="0" y="39743"/>
                    <a:pt x="0" y="3623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6239" y="0"/>
                  </a:lnTo>
                  <a:cubicBezTo>
                    <a:pt x="39743" y="0"/>
                    <a:pt x="42646" y="2903"/>
                    <a:pt x="42646" y="6407"/>
                  </a:cubicBezTo>
                  <a:lnTo>
                    <a:pt x="42646" y="36239"/>
                  </a:lnTo>
                  <a:cubicBezTo>
                    <a:pt x="42646" y="39843"/>
                    <a:pt x="39843" y="42646"/>
                    <a:pt x="36239" y="42646"/>
                  </a:cubicBezTo>
                  <a:close/>
                  <a:moveTo>
                    <a:pt x="12814" y="29832"/>
                  </a:moveTo>
                  <a:lnTo>
                    <a:pt x="29832" y="29832"/>
                  </a:lnTo>
                  <a:lnTo>
                    <a:pt x="29832" y="12814"/>
                  </a:lnTo>
                  <a:lnTo>
                    <a:pt x="12814" y="12814"/>
                  </a:lnTo>
                  <a:lnTo>
                    <a:pt x="12814" y="2983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7B856CC-E01B-4D6D-BD84-F0A63596EF8E}"/>
                </a:ext>
              </a:extLst>
            </p:cNvPr>
            <p:cNvSpPr/>
            <p:nvPr/>
          </p:nvSpPr>
          <p:spPr>
            <a:xfrm>
              <a:off x="2004223" y="5103182"/>
              <a:ext cx="50054" cy="50054"/>
            </a:xfrm>
            <a:custGeom>
              <a:avLst/>
              <a:gdLst>
                <a:gd name="connsiteX0" fmla="*/ 43747 w 50053"/>
                <a:gd name="connsiteY0" fmla="*/ 50154 h 50053"/>
                <a:gd name="connsiteX1" fmla="*/ 6407 w 50053"/>
                <a:gd name="connsiteY1" fmla="*/ 50154 h 50053"/>
                <a:gd name="connsiteX2" fmla="*/ 0 w 50053"/>
                <a:gd name="connsiteY2" fmla="*/ 43747 h 50053"/>
                <a:gd name="connsiteX3" fmla="*/ 0 w 50053"/>
                <a:gd name="connsiteY3" fmla="*/ 6407 h 50053"/>
                <a:gd name="connsiteX4" fmla="*/ 6407 w 50053"/>
                <a:gd name="connsiteY4" fmla="*/ 0 h 50053"/>
                <a:gd name="connsiteX5" fmla="*/ 43747 w 50053"/>
                <a:gd name="connsiteY5" fmla="*/ 0 h 50053"/>
                <a:gd name="connsiteX6" fmla="*/ 50154 w 50053"/>
                <a:gd name="connsiteY6" fmla="*/ 6407 h 50053"/>
                <a:gd name="connsiteX7" fmla="*/ 50154 w 50053"/>
                <a:gd name="connsiteY7" fmla="*/ 43747 h 50053"/>
                <a:gd name="connsiteX8" fmla="*/ 43747 w 50053"/>
                <a:gd name="connsiteY8" fmla="*/ 50154 h 50053"/>
                <a:gd name="connsiteX9" fmla="*/ 12814 w 50053"/>
                <a:gd name="connsiteY9" fmla="*/ 37340 h 50053"/>
                <a:gd name="connsiteX10" fmla="*/ 37340 w 50053"/>
                <a:gd name="connsiteY10" fmla="*/ 37340 h 50053"/>
                <a:gd name="connsiteX11" fmla="*/ 37340 w 50053"/>
                <a:gd name="connsiteY11" fmla="*/ 12814 h 50053"/>
                <a:gd name="connsiteX12" fmla="*/ 12814 w 50053"/>
                <a:gd name="connsiteY12" fmla="*/ 12814 h 50053"/>
                <a:gd name="connsiteX13" fmla="*/ 12814 w 50053"/>
                <a:gd name="connsiteY13" fmla="*/ 37340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50053">
                  <a:moveTo>
                    <a:pt x="43747" y="50154"/>
                  </a:moveTo>
                  <a:lnTo>
                    <a:pt x="6407" y="50154"/>
                  </a:lnTo>
                  <a:cubicBezTo>
                    <a:pt x="2903" y="50154"/>
                    <a:pt x="0" y="47251"/>
                    <a:pt x="0" y="4374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43747" y="0"/>
                  </a:lnTo>
                  <a:cubicBezTo>
                    <a:pt x="47251" y="0"/>
                    <a:pt x="50154" y="2903"/>
                    <a:pt x="50154" y="6407"/>
                  </a:cubicBezTo>
                  <a:lnTo>
                    <a:pt x="50154" y="43747"/>
                  </a:lnTo>
                  <a:cubicBezTo>
                    <a:pt x="50154" y="47251"/>
                    <a:pt x="47251" y="50154"/>
                    <a:pt x="43747" y="50154"/>
                  </a:cubicBezTo>
                  <a:close/>
                  <a:moveTo>
                    <a:pt x="12814" y="37340"/>
                  </a:moveTo>
                  <a:lnTo>
                    <a:pt x="37340" y="37340"/>
                  </a:lnTo>
                  <a:lnTo>
                    <a:pt x="37340" y="12814"/>
                  </a:lnTo>
                  <a:lnTo>
                    <a:pt x="12814" y="12814"/>
                  </a:lnTo>
                  <a:lnTo>
                    <a:pt x="12814" y="3734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56B03BCF-6ADC-46C7-9C02-221D80A83B32}"/>
                </a:ext>
              </a:extLst>
            </p:cNvPr>
            <p:cNvSpPr/>
            <p:nvPr/>
          </p:nvSpPr>
          <p:spPr>
            <a:xfrm>
              <a:off x="2007927" y="5182267"/>
              <a:ext cx="40043" cy="40043"/>
            </a:xfrm>
            <a:custGeom>
              <a:avLst/>
              <a:gdLst>
                <a:gd name="connsiteX0" fmla="*/ 36239 w 40042"/>
                <a:gd name="connsiteY0" fmla="*/ 42646 h 40042"/>
                <a:gd name="connsiteX1" fmla="*/ 6407 w 40042"/>
                <a:gd name="connsiteY1" fmla="*/ 42646 h 40042"/>
                <a:gd name="connsiteX2" fmla="*/ 0 w 40042"/>
                <a:gd name="connsiteY2" fmla="*/ 36239 h 40042"/>
                <a:gd name="connsiteX3" fmla="*/ 0 w 40042"/>
                <a:gd name="connsiteY3" fmla="*/ 6407 h 40042"/>
                <a:gd name="connsiteX4" fmla="*/ 6407 w 40042"/>
                <a:gd name="connsiteY4" fmla="*/ 0 h 40042"/>
                <a:gd name="connsiteX5" fmla="*/ 36239 w 40042"/>
                <a:gd name="connsiteY5" fmla="*/ 0 h 40042"/>
                <a:gd name="connsiteX6" fmla="*/ 42646 w 40042"/>
                <a:gd name="connsiteY6" fmla="*/ 6407 h 40042"/>
                <a:gd name="connsiteX7" fmla="*/ 42646 w 40042"/>
                <a:gd name="connsiteY7" fmla="*/ 36239 h 40042"/>
                <a:gd name="connsiteX8" fmla="*/ 36239 w 40042"/>
                <a:gd name="connsiteY8" fmla="*/ 42646 h 40042"/>
                <a:gd name="connsiteX9" fmla="*/ 12814 w 40042"/>
                <a:gd name="connsiteY9" fmla="*/ 29832 h 40042"/>
                <a:gd name="connsiteX10" fmla="*/ 29832 w 40042"/>
                <a:gd name="connsiteY10" fmla="*/ 29832 h 40042"/>
                <a:gd name="connsiteX11" fmla="*/ 29832 w 40042"/>
                <a:gd name="connsiteY11" fmla="*/ 12814 h 40042"/>
                <a:gd name="connsiteX12" fmla="*/ 12814 w 40042"/>
                <a:gd name="connsiteY12" fmla="*/ 12814 h 40042"/>
                <a:gd name="connsiteX13" fmla="*/ 12814 w 40042"/>
                <a:gd name="connsiteY13" fmla="*/ 29832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042" h="40042">
                  <a:moveTo>
                    <a:pt x="36239" y="42646"/>
                  </a:moveTo>
                  <a:lnTo>
                    <a:pt x="6407" y="42646"/>
                  </a:lnTo>
                  <a:cubicBezTo>
                    <a:pt x="2903" y="42646"/>
                    <a:pt x="0" y="39742"/>
                    <a:pt x="0" y="3623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6239" y="0"/>
                  </a:lnTo>
                  <a:cubicBezTo>
                    <a:pt x="39743" y="0"/>
                    <a:pt x="42646" y="2903"/>
                    <a:pt x="42646" y="6407"/>
                  </a:cubicBezTo>
                  <a:lnTo>
                    <a:pt x="42646" y="36239"/>
                  </a:lnTo>
                  <a:cubicBezTo>
                    <a:pt x="42646" y="39742"/>
                    <a:pt x="39843" y="42646"/>
                    <a:pt x="36239" y="42646"/>
                  </a:cubicBezTo>
                  <a:close/>
                  <a:moveTo>
                    <a:pt x="12814" y="29832"/>
                  </a:moveTo>
                  <a:lnTo>
                    <a:pt x="29832" y="29832"/>
                  </a:lnTo>
                  <a:lnTo>
                    <a:pt x="29832" y="12814"/>
                  </a:lnTo>
                  <a:lnTo>
                    <a:pt x="12814" y="12814"/>
                  </a:lnTo>
                  <a:lnTo>
                    <a:pt x="12814" y="2983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4C33E58-763E-4461-B0FE-242277A06562}"/>
                </a:ext>
              </a:extLst>
            </p:cNvPr>
            <p:cNvSpPr/>
            <p:nvPr/>
          </p:nvSpPr>
          <p:spPr>
            <a:xfrm>
              <a:off x="1774577" y="4941608"/>
              <a:ext cx="190204" cy="10011"/>
            </a:xfrm>
            <a:custGeom>
              <a:avLst/>
              <a:gdLst>
                <a:gd name="connsiteX0" fmla="*/ 192206 w 190204"/>
                <a:gd name="connsiteY0" fmla="*/ 12814 h 10010"/>
                <a:gd name="connsiteX1" fmla="*/ 179393 w 190204"/>
                <a:gd name="connsiteY1" fmla="*/ 12814 h 10010"/>
                <a:gd name="connsiteX2" fmla="*/ 172986 w 190204"/>
                <a:gd name="connsiteY2" fmla="*/ 6407 h 10010"/>
                <a:gd name="connsiteX3" fmla="*/ 179393 w 190204"/>
                <a:gd name="connsiteY3" fmla="*/ 0 h 10010"/>
                <a:gd name="connsiteX4" fmla="*/ 192206 w 190204"/>
                <a:gd name="connsiteY4" fmla="*/ 0 h 10010"/>
                <a:gd name="connsiteX5" fmla="*/ 198613 w 190204"/>
                <a:gd name="connsiteY5" fmla="*/ 6407 h 10010"/>
                <a:gd name="connsiteX6" fmla="*/ 192206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2206" y="12814"/>
                  </a:moveTo>
                  <a:lnTo>
                    <a:pt x="179393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3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69F46EA-D9BC-4DE8-B177-46D55F62FDBA}"/>
                </a:ext>
              </a:extLst>
            </p:cNvPr>
            <p:cNvSpPr/>
            <p:nvPr/>
          </p:nvSpPr>
          <p:spPr>
            <a:xfrm>
              <a:off x="2022843" y="4798355"/>
              <a:ext cx="190204" cy="10011"/>
            </a:xfrm>
            <a:custGeom>
              <a:avLst/>
              <a:gdLst>
                <a:gd name="connsiteX0" fmla="*/ 192206 w 190204"/>
                <a:gd name="connsiteY0" fmla="*/ 12814 h 10010"/>
                <a:gd name="connsiteX1" fmla="*/ 179393 w 190204"/>
                <a:gd name="connsiteY1" fmla="*/ 12814 h 10010"/>
                <a:gd name="connsiteX2" fmla="*/ 172986 w 190204"/>
                <a:gd name="connsiteY2" fmla="*/ 6407 h 10010"/>
                <a:gd name="connsiteX3" fmla="*/ 179393 w 190204"/>
                <a:gd name="connsiteY3" fmla="*/ 0 h 10010"/>
                <a:gd name="connsiteX4" fmla="*/ 192206 w 190204"/>
                <a:gd name="connsiteY4" fmla="*/ 0 h 10010"/>
                <a:gd name="connsiteX5" fmla="*/ 198613 w 190204"/>
                <a:gd name="connsiteY5" fmla="*/ 6407 h 10010"/>
                <a:gd name="connsiteX6" fmla="*/ 192206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2206" y="12814"/>
                  </a:moveTo>
                  <a:lnTo>
                    <a:pt x="179393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3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8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7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9F42084D-137A-48F2-9F4C-22C142F5269B}"/>
                </a:ext>
              </a:extLst>
            </p:cNvPr>
            <p:cNvSpPr/>
            <p:nvPr/>
          </p:nvSpPr>
          <p:spPr>
            <a:xfrm>
              <a:off x="1796300" y="4827186"/>
              <a:ext cx="10011" cy="90097"/>
            </a:xfrm>
            <a:custGeom>
              <a:avLst/>
              <a:gdLst>
                <a:gd name="connsiteX0" fmla="*/ 6407 w 10010"/>
                <a:gd name="connsiteY0" fmla="*/ 92900 h 90096"/>
                <a:gd name="connsiteX1" fmla="*/ 0 w 10010"/>
                <a:gd name="connsiteY1" fmla="*/ 86493 h 90096"/>
                <a:gd name="connsiteX2" fmla="*/ 0 w 10010"/>
                <a:gd name="connsiteY2" fmla="*/ 6407 h 90096"/>
                <a:gd name="connsiteX3" fmla="*/ 6407 w 10010"/>
                <a:gd name="connsiteY3" fmla="*/ 0 h 90096"/>
                <a:gd name="connsiteX4" fmla="*/ 12814 w 10010"/>
                <a:gd name="connsiteY4" fmla="*/ 6407 h 90096"/>
                <a:gd name="connsiteX5" fmla="*/ 12814 w 10010"/>
                <a:gd name="connsiteY5" fmla="*/ 86493 h 90096"/>
                <a:gd name="connsiteX6" fmla="*/ 6407 w 10010"/>
                <a:gd name="connsiteY6" fmla="*/ 92900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90096">
                  <a:moveTo>
                    <a:pt x="6407" y="92900"/>
                  </a:moveTo>
                  <a:cubicBezTo>
                    <a:pt x="2903" y="92900"/>
                    <a:pt x="0" y="89997"/>
                    <a:pt x="0" y="8649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86493"/>
                  </a:lnTo>
                  <a:cubicBezTo>
                    <a:pt x="12914" y="89997"/>
                    <a:pt x="10011" y="92900"/>
                    <a:pt x="6407" y="9290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B9E0643B-E8DD-4C15-BBB8-BC6324D1091C}"/>
                </a:ext>
              </a:extLst>
            </p:cNvPr>
            <p:cNvSpPr/>
            <p:nvPr/>
          </p:nvSpPr>
          <p:spPr>
            <a:xfrm>
              <a:off x="2249386" y="4827186"/>
              <a:ext cx="10011" cy="90097"/>
            </a:xfrm>
            <a:custGeom>
              <a:avLst/>
              <a:gdLst>
                <a:gd name="connsiteX0" fmla="*/ 6407 w 10010"/>
                <a:gd name="connsiteY0" fmla="*/ 93000 h 90096"/>
                <a:gd name="connsiteX1" fmla="*/ 0 w 10010"/>
                <a:gd name="connsiteY1" fmla="*/ 86593 h 90096"/>
                <a:gd name="connsiteX2" fmla="*/ 0 w 10010"/>
                <a:gd name="connsiteY2" fmla="*/ 6407 h 90096"/>
                <a:gd name="connsiteX3" fmla="*/ 6407 w 10010"/>
                <a:gd name="connsiteY3" fmla="*/ 0 h 90096"/>
                <a:gd name="connsiteX4" fmla="*/ 12814 w 10010"/>
                <a:gd name="connsiteY4" fmla="*/ 6407 h 90096"/>
                <a:gd name="connsiteX5" fmla="*/ 12814 w 10010"/>
                <a:gd name="connsiteY5" fmla="*/ 86593 h 90096"/>
                <a:gd name="connsiteX6" fmla="*/ 6407 w 10010"/>
                <a:gd name="connsiteY6" fmla="*/ 93000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90096">
                  <a:moveTo>
                    <a:pt x="6407" y="93000"/>
                  </a:moveTo>
                  <a:cubicBezTo>
                    <a:pt x="2903" y="93000"/>
                    <a:pt x="0" y="90097"/>
                    <a:pt x="0" y="8659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86593"/>
                  </a:lnTo>
                  <a:cubicBezTo>
                    <a:pt x="12814" y="90097"/>
                    <a:pt x="9911" y="93000"/>
                    <a:pt x="6407" y="9300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0064F3C1-E1FA-412A-87E9-6EDA87E61E16}"/>
                </a:ext>
              </a:extLst>
            </p:cNvPr>
            <p:cNvSpPr/>
            <p:nvPr/>
          </p:nvSpPr>
          <p:spPr>
            <a:xfrm>
              <a:off x="1796400" y="4827186"/>
              <a:ext cx="460494" cy="10011"/>
            </a:xfrm>
            <a:custGeom>
              <a:avLst/>
              <a:gdLst>
                <a:gd name="connsiteX0" fmla="*/ 459393 w 460494"/>
                <a:gd name="connsiteY0" fmla="*/ 12814 h 10010"/>
                <a:gd name="connsiteX1" fmla="*/ 416447 w 460494"/>
                <a:gd name="connsiteY1" fmla="*/ 12814 h 10010"/>
                <a:gd name="connsiteX2" fmla="*/ 410040 w 460494"/>
                <a:gd name="connsiteY2" fmla="*/ 6407 h 10010"/>
                <a:gd name="connsiteX3" fmla="*/ 416447 w 460494"/>
                <a:gd name="connsiteY3" fmla="*/ 0 h 10010"/>
                <a:gd name="connsiteX4" fmla="*/ 459393 w 460494"/>
                <a:gd name="connsiteY4" fmla="*/ 0 h 10010"/>
                <a:gd name="connsiteX5" fmla="*/ 465800 w 460494"/>
                <a:gd name="connsiteY5" fmla="*/ 6407 h 10010"/>
                <a:gd name="connsiteX6" fmla="*/ 459393 w 460494"/>
                <a:gd name="connsiteY6" fmla="*/ 12814 h 10010"/>
                <a:gd name="connsiteX7" fmla="*/ 397226 w 460494"/>
                <a:gd name="connsiteY7" fmla="*/ 12814 h 10010"/>
                <a:gd name="connsiteX8" fmla="*/ 384413 w 460494"/>
                <a:gd name="connsiteY8" fmla="*/ 12814 h 10010"/>
                <a:gd name="connsiteX9" fmla="*/ 378006 w 460494"/>
                <a:gd name="connsiteY9" fmla="*/ 6407 h 10010"/>
                <a:gd name="connsiteX10" fmla="*/ 384413 w 460494"/>
                <a:gd name="connsiteY10" fmla="*/ 0 h 10010"/>
                <a:gd name="connsiteX11" fmla="*/ 397226 w 460494"/>
                <a:gd name="connsiteY11" fmla="*/ 0 h 10010"/>
                <a:gd name="connsiteX12" fmla="*/ 403633 w 460494"/>
                <a:gd name="connsiteY12" fmla="*/ 6407 h 10010"/>
                <a:gd name="connsiteX13" fmla="*/ 397226 w 460494"/>
                <a:gd name="connsiteY13" fmla="*/ 12814 h 10010"/>
                <a:gd name="connsiteX14" fmla="*/ 365192 w 460494"/>
                <a:gd name="connsiteY14" fmla="*/ 12814 h 10010"/>
                <a:gd name="connsiteX15" fmla="*/ 211427 w 460494"/>
                <a:gd name="connsiteY15" fmla="*/ 12814 h 10010"/>
                <a:gd name="connsiteX16" fmla="*/ 205020 w 460494"/>
                <a:gd name="connsiteY16" fmla="*/ 6407 h 10010"/>
                <a:gd name="connsiteX17" fmla="*/ 211427 w 460494"/>
                <a:gd name="connsiteY17" fmla="*/ 0 h 10010"/>
                <a:gd name="connsiteX18" fmla="*/ 365192 w 460494"/>
                <a:gd name="connsiteY18" fmla="*/ 0 h 10010"/>
                <a:gd name="connsiteX19" fmla="*/ 371599 w 460494"/>
                <a:gd name="connsiteY19" fmla="*/ 6407 h 10010"/>
                <a:gd name="connsiteX20" fmla="*/ 365192 w 460494"/>
                <a:gd name="connsiteY20" fmla="*/ 12814 h 10010"/>
                <a:gd name="connsiteX21" fmla="*/ 192206 w 460494"/>
                <a:gd name="connsiteY21" fmla="*/ 12814 h 10010"/>
                <a:gd name="connsiteX22" fmla="*/ 179393 w 460494"/>
                <a:gd name="connsiteY22" fmla="*/ 12814 h 10010"/>
                <a:gd name="connsiteX23" fmla="*/ 172986 w 460494"/>
                <a:gd name="connsiteY23" fmla="*/ 6407 h 10010"/>
                <a:gd name="connsiteX24" fmla="*/ 179393 w 460494"/>
                <a:gd name="connsiteY24" fmla="*/ 0 h 10010"/>
                <a:gd name="connsiteX25" fmla="*/ 192206 w 460494"/>
                <a:gd name="connsiteY25" fmla="*/ 0 h 10010"/>
                <a:gd name="connsiteX26" fmla="*/ 198613 w 460494"/>
                <a:gd name="connsiteY26" fmla="*/ 6407 h 10010"/>
                <a:gd name="connsiteX27" fmla="*/ 192206 w 460494"/>
                <a:gd name="connsiteY27" fmla="*/ 12814 h 10010"/>
                <a:gd name="connsiteX28" fmla="*/ 160172 w 460494"/>
                <a:gd name="connsiteY28" fmla="*/ 12814 h 10010"/>
                <a:gd name="connsiteX29" fmla="*/ 6407 w 460494"/>
                <a:gd name="connsiteY29" fmla="*/ 12814 h 10010"/>
                <a:gd name="connsiteX30" fmla="*/ 0 w 460494"/>
                <a:gd name="connsiteY30" fmla="*/ 6407 h 10010"/>
                <a:gd name="connsiteX31" fmla="*/ 6407 w 460494"/>
                <a:gd name="connsiteY31" fmla="*/ 0 h 10010"/>
                <a:gd name="connsiteX32" fmla="*/ 160172 w 460494"/>
                <a:gd name="connsiteY32" fmla="*/ 0 h 10010"/>
                <a:gd name="connsiteX33" fmla="*/ 166579 w 460494"/>
                <a:gd name="connsiteY33" fmla="*/ 6407 h 10010"/>
                <a:gd name="connsiteX34" fmla="*/ 160172 w 460494"/>
                <a:gd name="connsiteY34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60494" h="10010">
                  <a:moveTo>
                    <a:pt x="459393" y="12814"/>
                  </a:moveTo>
                  <a:lnTo>
                    <a:pt x="416447" y="12814"/>
                  </a:lnTo>
                  <a:cubicBezTo>
                    <a:pt x="412943" y="12814"/>
                    <a:pt x="410040" y="9911"/>
                    <a:pt x="410040" y="6407"/>
                  </a:cubicBezTo>
                  <a:cubicBezTo>
                    <a:pt x="410040" y="2903"/>
                    <a:pt x="412943" y="0"/>
                    <a:pt x="416447" y="0"/>
                  </a:cubicBezTo>
                  <a:lnTo>
                    <a:pt x="459393" y="0"/>
                  </a:lnTo>
                  <a:cubicBezTo>
                    <a:pt x="462897" y="0"/>
                    <a:pt x="465800" y="2903"/>
                    <a:pt x="465800" y="6407"/>
                  </a:cubicBezTo>
                  <a:cubicBezTo>
                    <a:pt x="465800" y="9911"/>
                    <a:pt x="462897" y="12814"/>
                    <a:pt x="459393" y="12814"/>
                  </a:cubicBezTo>
                  <a:close/>
                  <a:moveTo>
                    <a:pt x="397226" y="12814"/>
                  </a:moveTo>
                  <a:lnTo>
                    <a:pt x="384413" y="12814"/>
                  </a:lnTo>
                  <a:cubicBezTo>
                    <a:pt x="380909" y="12814"/>
                    <a:pt x="378006" y="9911"/>
                    <a:pt x="378006" y="6407"/>
                  </a:cubicBezTo>
                  <a:cubicBezTo>
                    <a:pt x="378006" y="2903"/>
                    <a:pt x="380909" y="0"/>
                    <a:pt x="384413" y="0"/>
                  </a:cubicBezTo>
                  <a:lnTo>
                    <a:pt x="397226" y="0"/>
                  </a:lnTo>
                  <a:cubicBezTo>
                    <a:pt x="400730" y="0"/>
                    <a:pt x="403633" y="2903"/>
                    <a:pt x="403633" y="6407"/>
                  </a:cubicBezTo>
                  <a:cubicBezTo>
                    <a:pt x="403633" y="9911"/>
                    <a:pt x="400730" y="12814"/>
                    <a:pt x="397226" y="12814"/>
                  </a:cubicBezTo>
                  <a:close/>
                  <a:moveTo>
                    <a:pt x="365192" y="12814"/>
                  </a:moveTo>
                  <a:lnTo>
                    <a:pt x="211427" y="12814"/>
                  </a:lnTo>
                  <a:cubicBezTo>
                    <a:pt x="207923" y="12814"/>
                    <a:pt x="205020" y="9911"/>
                    <a:pt x="205020" y="6407"/>
                  </a:cubicBezTo>
                  <a:cubicBezTo>
                    <a:pt x="205020" y="2903"/>
                    <a:pt x="207923" y="0"/>
                    <a:pt x="211427" y="0"/>
                  </a:cubicBezTo>
                  <a:lnTo>
                    <a:pt x="365192" y="0"/>
                  </a:lnTo>
                  <a:cubicBezTo>
                    <a:pt x="368696" y="0"/>
                    <a:pt x="371599" y="2903"/>
                    <a:pt x="371599" y="6407"/>
                  </a:cubicBezTo>
                  <a:cubicBezTo>
                    <a:pt x="371599" y="9911"/>
                    <a:pt x="368696" y="12814"/>
                    <a:pt x="365192" y="12814"/>
                  </a:cubicBezTo>
                  <a:close/>
                  <a:moveTo>
                    <a:pt x="192206" y="12814"/>
                  </a:moveTo>
                  <a:lnTo>
                    <a:pt x="179393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3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367EA36A-4EA7-40BF-BD90-F49DDFD2F323}"/>
                </a:ext>
              </a:extLst>
            </p:cNvPr>
            <p:cNvSpPr/>
            <p:nvPr/>
          </p:nvSpPr>
          <p:spPr>
            <a:xfrm>
              <a:off x="1770726" y="4760814"/>
              <a:ext cx="510548" cy="70075"/>
            </a:xfrm>
            <a:custGeom>
              <a:avLst/>
              <a:gdLst>
                <a:gd name="connsiteX0" fmla="*/ 510695 w 510548"/>
                <a:gd name="connsiteY0" fmla="*/ 79185 h 70075"/>
                <a:gd name="connsiteX1" fmla="*/ 6453 w 510548"/>
                <a:gd name="connsiteY1" fmla="*/ 79185 h 70075"/>
                <a:gd name="connsiteX2" fmla="*/ 1148 w 510548"/>
                <a:gd name="connsiteY2" fmla="*/ 76382 h 70075"/>
                <a:gd name="connsiteX3" fmla="*/ 447 w 510548"/>
                <a:gd name="connsiteY3" fmla="*/ 70475 h 70075"/>
                <a:gd name="connsiteX4" fmla="*/ 26074 w 510548"/>
                <a:gd name="connsiteY4" fmla="*/ 4104 h 70075"/>
                <a:gd name="connsiteX5" fmla="*/ 32081 w 510548"/>
                <a:gd name="connsiteY5" fmla="*/ 0 h 70075"/>
                <a:gd name="connsiteX6" fmla="*/ 485067 w 510548"/>
                <a:gd name="connsiteY6" fmla="*/ 0 h 70075"/>
                <a:gd name="connsiteX7" fmla="*/ 491074 w 510548"/>
                <a:gd name="connsiteY7" fmla="*/ 4104 h 70075"/>
                <a:gd name="connsiteX8" fmla="*/ 516701 w 510548"/>
                <a:gd name="connsiteY8" fmla="*/ 70475 h 70075"/>
                <a:gd name="connsiteX9" fmla="*/ 516001 w 510548"/>
                <a:gd name="connsiteY9" fmla="*/ 76382 h 70075"/>
                <a:gd name="connsiteX10" fmla="*/ 510695 w 510548"/>
                <a:gd name="connsiteY10" fmla="*/ 79185 h 70075"/>
                <a:gd name="connsiteX11" fmla="*/ 15763 w 510548"/>
                <a:gd name="connsiteY11" fmla="*/ 66371 h 70075"/>
                <a:gd name="connsiteX12" fmla="*/ 501285 w 510548"/>
                <a:gd name="connsiteY12" fmla="*/ 66371 h 70075"/>
                <a:gd name="connsiteX13" fmla="*/ 480663 w 510548"/>
                <a:gd name="connsiteY13" fmla="*/ 12814 h 70075"/>
                <a:gd name="connsiteX14" fmla="*/ 36386 w 510548"/>
                <a:gd name="connsiteY14" fmla="*/ 12814 h 70075"/>
                <a:gd name="connsiteX15" fmla="*/ 15763 w 510548"/>
                <a:gd name="connsiteY15" fmla="*/ 66371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0548" h="70075">
                  <a:moveTo>
                    <a:pt x="510695" y="79185"/>
                  </a:moveTo>
                  <a:lnTo>
                    <a:pt x="6453" y="79185"/>
                  </a:lnTo>
                  <a:cubicBezTo>
                    <a:pt x="4351" y="79185"/>
                    <a:pt x="2349" y="78184"/>
                    <a:pt x="1148" y="76382"/>
                  </a:cubicBezTo>
                  <a:cubicBezTo>
                    <a:pt x="-54" y="74680"/>
                    <a:pt x="-354" y="72378"/>
                    <a:pt x="447" y="70475"/>
                  </a:cubicBezTo>
                  <a:lnTo>
                    <a:pt x="26074" y="4104"/>
                  </a:lnTo>
                  <a:cubicBezTo>
                    <a:pt x="27076" y="1602"/>
                    <a:pt x="29378" y="0"/>
                    <a:pt x="32081" y="0"/>
                  </a:cubicBezTo>
                  <a:lnTo>
                    <a:pt x="485067" y="0"/>
                  </a:lnTo>
                  <a:cubicBezTo>
                    <a:pt x="487670" y="0"/>
                    <a:pt x="490073" y="1602"/>
                    <a:pt x="491074" y="4104"/>
                  </a:cubicBezTo>
                  <a:lnTo>
                    <a:pt x="516701" y="70475"/>
                  </a:lnTo>
                  <a:cubicBezTo>
                    <a:pt x="517502" y="72478"/>
                    <a:pt x="517202" y="74680"/>
                    <a:pt x="516001" y="76382"/>
                  </a:cubicBezTo>
                  <a:cubicBezTo>
                    <a:pt x="514799" y="78184"/>
                    <a:pt x="512797" y="79185"/>
                    <a:pt x="510695" y="79185"/>
                  </a:cubicBezTo>
                  <a:close/>
                  <a:moveTo>
                    <a:pt x="15763" y="66371"/>
                  </a:moveTo>
                  <a:lnTo>
                    <a:pt x="501285" y="66371"/>
                  </a:lnTo>
                  <a:lnTo>
                    <a:pt x="480663" y="12814"/>
                  </a:lnTo>
                  <a:lnTo>
                    <a:pt x="36386" y="12814"/>
                  </a:lnTo>
                  <a:lnTo>
                    <a:pt x="15763" y="6637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8777B28C-C100-4787-AEC2-E97CD6F1A09C}"/>
                </a:ext>
              </a:extLst>
            </p:cNvPr>
            <p:cNvSpPr/>
            <p:nvPr/>
          </p:nvSpPr>
          <p:spPr>
            <a:xfrm>
              <a:off x="1835542" y="4853714"/>
              <a:ext cx="110118" cy="60064"/>
            </a:xfrm>
            <a:custGeom>
              <a:avLst/>
              <a:gdLst>
                <a:gd name="connsiteX0" fmla="*/ 110018 w 110118"/>
                <a:gd name="connsiteY0" fmla="*/ 66371 h 60064"/>
                <a:gd name="connsiteX1" fmla="*/ 6407 w 110118"/>
                <a:gd name="connsiteY1" fmla="*/ 66371 h 60064"/>
                <a:gd name="connsiteX2" fmla="*/ 0 w 110118"/>
                <a:gd name="connsiteY2" fmla="*/ 59964 h 60064"/>
                <a:gd name="connsiteX3" fmla="*/ 0 w 110118"/>
                <a:gd name="connsiteY3" fmla="*/ 6407 h 60064"/>
                <a:gd name="connsiteX4" fmla="*/ 6407 w 110118"/>
                <a:gd name="connsiteY4" fmla="*/ 0 h 60064"/>
                <a:gd name="connsiteX5" fmla="*/ 110018 w 110118"/>
                <a:gd name="connsiteY5" fmla="*/ 0 h 60064"/>
                <a:gd name="connsiteX6" fmla="*/ 116425 w 110118"/>
                <a:gd name="connsiteY6" fmla="*/ 6407 h 60064"/>
                <a:gd name="connsiteX7" fmla="*/ 116425 w 110118"/>
                <a:gd name="connsiteY7" fmla="*/ 59964 h 60064"/>
                <a:gd name="connsiteX8" fmla="*/ 110018 w 110118"/>
                <a:gd name="connsiteY8" fmla="*/ 66371 h 60064"/>
                <a:gd name="connsiteX9" fmla="*/ 12814 w 110118"/>
                <a:gd name="connsiteY9" fmla="*/ 53558 h 60064"/>
                <a:gd name="connsiteX10" fmla="*/ 103611 w 110118"/>
                <a:gd name="connsiteY10" fmla="*/ 53558 h 60064"/>
                <a:gd name="connsiteX11" fmla="*/ 103611 w 110118"/>
                <a:gd name="connsiteY11" fmla="*/ 12814 h 60064"/>
                <a:gd name="connsiteX12" fmla="*/ 12814 w 110118"/>
                <a:gd name="connsiteY12" fmla="*/ 12814 h 60064"/>
                <a:gd name="connsiteX13" fmla="*/ 12814 w 110118"/>
                <a:gd name="connsiteY13" fmla="*/ 53558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60064">
                  <a:moveTo>
                    <a:pt x="110018" y="66371"/>
                  </a:moveTo>
                  <a:lnTo>
                    <a:pt x="6407" y="66371"/>
                  </a:lnTo>
                  <a:cubicBezTo>
                    <a:pt x="2903" y="66371"/>
                    <a:pt x="0" y="63468"/>
                    <a:pt x="0" y="599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10018" y="0"/>
                  </a:lnTo>
                  <a:cubicBezTo>
                    <a:pt x="113522" y="0"/>
                    <a:pt x="116425" y="2903"/>
                    <a:pt x="116425" y="6407"/>
                  </a:cubicBezTo>
                  <a:lnTo>
                    <a:pt x="116425" y="59964"/>
                  </a:lnTo>
                  <a:cubicBezTo>
                    <a:pt x="116425" y="63468"/>
                    <a:pt x="113522" y="66371"/>
                    <a:pt x="110018" y="66371"/>
                  </a:cubicBezTo>
                  <a:close/>
                  <a:moveTo>
                    <a:pt x="12814" y="53558"/>
                  </a:moveTo>
                  <a:lnTo>
                    <a:pt x="103611" y="53558"/>
                  </a:lnTo>
                  <a:lnTo>
                    <a:pt x="103611" y="12814"/>
                  </a:lnTo>
                  <a:lnTo>
                    <a:pt x="12814" y="12814"/>
                  </a:lnTo>
                  <a:lnTo>
                    <a:pt x="12814" y="5355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4F23F781-86DE-4276-A01D-77E391FFFC1F}"/>
                </a:ext>
              </a:extLst>
            </p:cNvPr>
            <p:cNvSpPr/>
            <p:nvPr/>
          </p:nvSpPr>
          <p:spPr>
            <a:xfrm>
              <a:off x="1971088" y="4853714"/>
              <a:ext cx="110118" cy="60064"/>
            </a:xfrm>
            <a:custGeom>
              <a:avLst/>
              <a:gdLst>
                <a:gd name="connsiteX0" fmla="*/ 110018 w 110118"/>
                <a:gd name="connsiteY0" fmla="*/ 66371 h 60064"/>
                <a:gd name="connsiteX1" fmla="*/ 6407 w 110118"/>
                <a:gd name="connsiteY1" fmla="*/ 66371 h 60064"/>
                <a:gd name="connsiteX2" fmla="*/ 0 w 110118"/>
                <a:gd name="connsiteY2" fmla="*/ 59964 h 60064"/>
                <a:gd name="connsiteX3" fmla="*/ 0 w 110118"/>
                <a:gd name="connsiteY3" fmla="*/ 6407 h 60064"/>
                <a:gd name="connsiteX4" fmla="*/ 6407 w 110118"/>
                <a:gd name="connsiteY4" fmla="*/ 0 h 60064"/>
                <a:gd name="connsiteX5" fmla="*/ 110018 w 110118"/>
                <a:gd name="connsiteY5" fmla="*/ 0 h 60064"/>
                <a:gd name="connsiteX6" fmla="*/ 116425 w 110118"/>
                <a:gd name="connsiteY6" fmla="*/ 6407 h 60064"/>
                <a:gd name="connsiteX7" fmla="*/ 116425 w 110118"/>
                <a:gd name="connsiteY7" fmla="*/ 59964 h 60064"/>
                <a:gd name="connsiteX8" fmla="*/ 110018 w 110118"/>
                <a:gd name="connsiteY8" fmla="*/ 66371 h 60064"/>
                <a:gd name="connsiteX9" fmla="*/ 12814 w 110118"/>
                <a:gd name="connsiteY9" fmla="*/ 53558 h 60064"/>
                <a:gd name="connsiteX10" fmla="*/ 103611 w 110118"/>
                <a:gd name="connsiteY10" fmla="*/ 53558 h 60064"/>
                <a:gd name="connsiteX11" fmla="*/ 103611 w 110118"/>
                <a:gd name="connsiteY11" fmla="*/ 12814 h 60064"/>
                <a:gd name="connsiteX12" fmla="*/ 12814 w 110118"/>
                <a:gd name="connsiteY12" fmla="*/ 12814 h 60064"/>
                <a:gd name="connsiteX13" fmla="*/ 12814 w 110118"/>
                <a:gd name="connsiteY13" fmla="*/ 53558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60064">
                  <a:moveTo>
                    <a:pt x="110018" y="66371"/>
                  </a:moveTo>
                  <a:lnTo>
                    <a:pt x="6407" y="66371"/>
                  </a:lnTo>
                  <a:cubicBezTo>
                    <a:pt x="2903" y="66371"/>
                    <a:pt x="0" y="63468"/>
                    <a:pt x="0" y="599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10018" y="0"/>
                  </a:lnTo>
                  <a:cubicBezTo>
                    <a:pt x="113522" y="0"/>
                    <a:pt x="116425" y="2903"/>
                    <a:pt x="116425" y="6407"/>
                  </a:cubicBezTo>
                  <a:lnTo>
                    <a:pt x="116425" y="59964"/>
                  </a:lnTo>
                  <a:cubicBezTo>
                    <a:pt x="116425" y="63468"/>
                    <a:pt x="113522" y="66371"/>
                    <a:pt x="110018" y="66371"/>
                  </a:cubicBezTo>
                  <a:close/>
                  <a:moveTo>
                    <a:pt x="12814" y="53558"/>
                  </a:moveTo>
                  <a:lnTo>
                    <a:pt x="103611" y="53558"/>
                  </a:lnTo>
                  <a:lnTo>
                    <a:pt x="103611" y="12814"/>
                  </a:lnTo>
                  <a:lnTo>
                    <a:pt x="12814" y="12814"/>
                  </a:lnTo>
                  <a:lnTo>
                    <a:pt x="12814" y="5355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2705A30-8489-4E3D-81A2-34CF8CACEA1F}"/>
                </a:ext>
              </a:extLst>
            </p:cNvPr>
            <p:cNvSpPr/>
            <p:nvPr/>
          </p:nvSpPr>
          <p:spPr>
            <a:xfrm>
              <a:off x="2106633" y="4853714"/>
              <a:ext cx="110118" cy="60064"/>
            </a:xfrm>
            <a:custGeom>
              <a:avLst/>
              <a:gdLst>
                <a:gd name="connsiteX0" fmla="*/ 110018 w 110118"/>
                <a:gd name="connsiteY0" fmla="*/ 66371 h 60064"/>
                <a:gd name="connsiteX1" fmla="*/ 6407 w 110118"/>
                <a:gd name="connsiteY1" fmla="*/ 66371 h 60064"/>
                <a:gd name="connsiteX2" fmla="*/ 0 w 110118"/>
                <a:gd name="connsiteY2" fmla="*/ 59964 h 60064"/>
                <a:gd name="connsiteX3" fmla="*/ 0 w 110118"/>
                <a:gd name="connsiteY3" fmla="*/ 6407 h 60064"/>
                <a:gd name="connsiteX4" fmla="*/ 6407 w 110118"/>
                <a:gd name="connsiteY4" fmla="*/ 0 h 60064"/>
                <a:gd name="connsiteX5" fmla="*/ 110018 w 110118"/>
                <a:gd name="connsiteY5" fmla="*/ 0 h 60064"/>
                <a:gd name="connsiteX6" fmla="*/ 116425 w 110118"/>
                <a:gd name="connsiteY6" fmla="*/ 6407 h 60064"/>
                <a:gd name="connsiteX7" fmla="*/ 116425 w 110118"/>
                <a:gd name="connsiteY7" fmla="*/ 59964 h 60064"/>
                <a:gd name="connsiteX8" fmla="*/ 110018 w 110118"/>
                <a:gd name="connsiteY8" fmla="*/ 66371 h 60064"/>
                <a:gd name="connsiteX9" fmla="*/ 12814 w 110118"/>
                <a:gd name="connsiteY9" fmla="*/ 53558 h 60064"/>
                <a:gd name="connsiteX10" fmla="*/ 103611 w 110118"/>
                <a:gd name="connsiteY10" fmla="*/ 53558 h 60064"/>
                <a:gd name="connsiteX11" fmla="*/ 103611 w 110118"/>
                <a:gd name="connsiteY11" fmla="*/ 12814 h 60064"/>
                <a:gd name="connsiteX12" fmla="*/ 12814 w 110118"/>
                <a:gd name="connsiteY12" fmla="*/ 12814 h 60064"/>
                <a:gd name="connsiteX13" fmla="*/ 12814 w 110118"/>
                <a:gd name="connsiteY13" fmla="*/ 53558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60064">
                  <a:moveTo>
                    <a:pt x="110018" y="66371"/>
                  </a:moveTo>
                  <a:lnTo>
                    <a:pt x="6407" y="66371"/>
                  </a:lnTo>
                  <a:cubicBezTo>
                    <a:pt x="2903" y="66371"/>
                    <a:pt x="0" y="63468"/>
                    <a:pt x="0" y="5996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10018" y="0"/>
                  </a:lnTo>
                  <a:cubicBezTo>
                    <a:pt x="113522" y="0"/>
                    <a:pt x="116425" y="2903"/>
                    <a:pt x="116425" y="6407"/>
                  </a:cubicBezTo>
                  <a:lnTo>
                    <a:pt x="116425" y="59964"/>
                  </a:lnTo>
                  <a:cubicBezTo>
                    <a:pt x="116425" y="63468"/>
                    <a:pt x="113522" y="66371"/>
                    <a:pt x="110018" y="66371"/>
                  </a:cubicBezTo>
                  <a:close/>
                  <a:moveTo>
                    <a:pt x="12814" y="53558"/>
                  </a:moveTo>
                  <a:lnTo>
                    <a:pt x="103611" y="53558"/>
                  </a:lnTo>
                  <a:lnTo>
                    <a:pt x="103611" y="12814"/>
                  </a:lnTo>
                  <a:lnTo>
                    <a:pt x="12814" y="12814"/>
                  </a:lnTo>
                  <a:lnTo>
                    <a:pt x="12814" y="5355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9" name="Group 2118">
            <a:extLst>
              <a:ext uri="{FF2B5EF4-FFF2-40B4-BE49-F238E27FC236}">
                <a16:creationId xmlns:a16="http://schemas.microsoft.com/office/drawing/2014/main" id="{727B1F91-9DCB-4783-B165-BBD038548C7C}"/>
              </a:ext>
            </a:extLst>
          </p:cNvPr>
          <p:cNvGrpSpPr/>
          <p:nvPr/>
        </p:nvGrpSpPr>
        <p:grpSpPr>
          <a:xfrm>
            <a:off x="2882967" y="4673120"/>
            <a:ext cx="597140" cy="638285"/>
            <a:chOff x="2882967" y="4673120"/>
            <a:chExt cx="597140" cy="638285"/>
          </a:xfrm>
          <a:solidFill>
            <a:srgbClr val="FFFFFF"/>
          </a:solidFill>
        </p:grpSpPr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B118D9C4-65CF-4FE1-8921-246BABC64419}"/>
                </a:ext>
              </a:extLst>
            </p:cNvPr>
            <p:cNvSpPr/>
            <p:nvPr/>
          </p:nvSpPr>
          <p:spPr>
            <a:xfrm>
              <a:off x="2955444" y="5015087"/>
              <a:ext cx="40043" cy="10011"/>
            </a:xfrm>
            <a:custGeom>
              <a:avLst/>
              <a:gdLst>
                <a:gd name="connsiteX0" fmla="*/ 34036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036 w 40042"/>
                <a:gd name="connsiteY4" fmla="*/ 0 h 10010"/>
                <a:gd name="connsiteX5" fmla="*/ 40443 w 40042"/>
                <a:gd name="connsiteY5" fmla="*/ 6407 h 10010"/>
                <a:gd name="connsiteX6" fmla="*/ 34036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03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036" y="0"/>
                  </a:lnTo>
                  <a:cubicBezTo>
                    <a:pt x="37540" y="0"/>
                    <a:pt x="40443" y="2903"/>
                    <a:pt x="40443" y="6407"/>
                  </a:cubicBezTo>
                  <a:cubicBezTo>
                    <a:pt x="40443" y="9911"/>
                    <a:pt x="37540" y="12814"/>
                    <a:pt x="3403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C52ECCD4-906C-42A0-8D98-DCFE367A3EF2}"/>
                </a:ext>
              </a:extLst>
            </p:cNvPr>
            <p:cNvSpPr/>
            <p:nvPr/>
          </p:nvSpPr>
          <p:spPr>
            <a:xfrm>
              <a:off x="2882967" y="5015087"/>
              <a:ext cx="180193" cy="290312"/>
            </a:xfrm>
            <a:custGeom>
              <a:avLst/>
              <a:gdLst>
                <a:gd name="connsiteX0" fmla="*/ 178992 w 180193"/>
                <a:gd name="connsiteY0" fmla="*/ 299021 h 290311"/>
                <a:gd name="connsiteX1" fmla="*/ 6407 w 180193"/>
                <a:gd name="connsiteY1" fmla="*/ 299021 h 290311"/>
                <a:gd name="connsiteX2" fmla="*/ 1802 w 180193"/>
                <a:gd name="connsiteY2" fmla="*/ 297019 h 290311"/>
                <a:gd name="connsiteX3" fmla="*/ 0 w 180193"/>
                <a:gd name="connsiteY3" fmla="*/ 292314 h 290311"/>
                <a:gd name="connsiteX4" fmla="*/ 14816 w 180193"/>
                <a:gd name="connsiteY4" fmla="*/ 6106 h 290311"/>
                <a:gd name="connsiteX5" fmla="*/ 21223 w 180193"/>
                <a:gd name="connsiteY5" fmla="*/ 0 h 290311"/>
                <a:gd name="connsiteX6" fmla="*/ 45749 w 180193"/>
                <a:gd name="connsiteY6" fmla="*/ 0 h 290311"/>
                <a:gd name="connsiteX7" fmla="*/ 52156 w 180193"/>
                <a:gd name="connsiteY7" fmla="*/ 6407 h 290311"/>
                <a:gd name="connsiteX8" fmla="*/ 45749 w 180193"/>
                <a:gd name="connsiteY8" fmla="*/ 12814 h 290311"/>
                <a:gd name="connsiteX9" fmla="*/ 27229 w 180193"/>
                <a:gd name="connsiteY9" fmla="*/ 12814 h 290311"/>
                <a:gd name="connsiteX10" fmla="*/ 13114 w 180193"/>
                <a:gd name="connsiteY10" fmla="*/ 286207 h 290311"/>
                <a:gd name="connsiteX11" fmla="*/ 172285 w 180193"/>
                <a:gd name="connsiteY11" fmla="*/ 286207 h 290311"/>
                <a:gd name="connsiteX12" fmla="*/ 158170 w 180193"/>
                <a:gd name="connsiteY12" fmla="*/ 12814 h 290311"/>
                <a:gd name="connsiteX13" fmla="*/ 139750 w 180193"/>
                <a:gd name="connsiteY13" fmla="*/ 12814 h 290311"/>
                <a:gd name="connsiteX14" fmla="*/ 133343 w 180193"/>
                <a:gd name="connsiteY14" fmla="*/ 6407 h 290311"/>
                <a:gd name="connsiteX15" fmla="*/ 139750 w 180193"/>
                <a:gd name="connsiteY15" fmla="*/ 0 h 290311"/>
                <a:gd name="connsiteX16" fmla="*/ 164276 w 180193"/>
                <a:gd name="connsiteY16" fmla="*/ 0 h 290311"/>
                <a:gd name="connsiteX17" fmla="*/ 170683 w 180193"/>
                <a:gd name="connsiteY17" fmla="*/ 6106 h 290311"/>
                <a:gd name="connsiteX18" fmla="*/ 185499 w 180193"/>
                <a:gd name="connsiteY18" fmla="*/ 292314 h 290311"/>
                <a:gd name="connsiteX19" fmla="*/ 183697 w 180193"/>
                <a:gd name="connsiteY19" fmla="*/ 297019 h 290311"/>
                <a:gd name="connsiteX20" fmla="*/ 178992 w 180193"/>
                <a:gd name="connsiteY20" fmla="*/ 299021 h 2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0193" h="290311">
                  <a:moveTo>
                    <a:pt x="178992" y="299021"/>
                  </a:moveTo>
                  <a:lnTo>
                    <a:pt x="6407" y="299021"/>
                  </a:lnTo>
                  <a:cubicBezTo>
                    <a:pt x="4605" y="299021"/>
                    <a:pt x="3003" y="298320"/>
                    <a:pt x="1802" y="297019"/>
                  </a:cubicBezTo>
                  <a:cubicBezTo>
                    <a:pt x="601" y="295718"/>
                    <a:pt x="0" y="294016"/>
                    <a:pt x="0" y="292314"/>
                  </a:cubicBezTo>
                  <a:lnTo>
                    <a:pt x="14816" y="6106"/>
                  </a:lnTo>
                  <a:cubicBezTo>
                    <a:pt x="15016" y="2703"/>
                    <a:pt x="17819" y="0"/>
                    <a:pt x="21223" y="0"/>
                  </a:cubicBezTo>
                  <a:lnTo>
                    <a:pt x="45749" y="0"/>
                  </a:lnTo>
                  <a:cubicBezTo>
                    <a:pt x="49253" y="0"/>
                    <a:pt x="52156" y="2903"/>
                    <a:pt x="52156" y="6407"/>
                  </a:cubicBezTo>
                  <a:cubicBezTo>
                    <a:pt x="52156" y="9911"/>
                    <a:pt x="49253" y="12814"/>
                    <a:pt x="45749" y="12814"/>
                  </a:cubicBezTo>
                  <a:lnTo>
                    <a:pt x="27229" y="12814"/>
                  </a:lnTo>
                  <a:lnTo>
                    <a:pt x="13114" y="286207"/>
                  </a:lnTo>
                  <a:lnTo>
                    <a:pt x="172285" y="286207"/>
                  </a:lnTo>
                  <a:lnTo>
                    <a:pt x="158170" y="12814"/>
                  </a:lnTo>
                  <a:lnTo>
                    <a:pt x="139750" y="12814"/>
                  </a:lnTo>
                  <a:cubicBezTo>
                    <a:pt x="136246" y="12814"/>
                    <a:pt x="133343" y="9911"/>
                    <a:pt x="133343" y="6407"/>
                  </a:cubicBezTo>
                  <a:cubicBezTo>
                    <a:pt x="133343" y="2903"/>
                    <a:pt x="136246" y="0"/>
                    <a:pt x="139750" y="0"/>
                  </a:cubicBezTo>
                  <a:lnTo>
                    <a:pt x="164276" y="0"/>
                  </a:lnTo>
                  <a:cubicBezTo>
                    <a:pt x="167680" y="0"/>
                    <a:pt x="170483" y="2703"/>
                    <a:pt x="170683" y="6106"/>
                  </a:cubicBezTo>
                  <a:lnTo>
                    <a:pt x="185499" y="292314"/>
                  </a:lnTo>
                  <a:cubicBezTo>
                    <a:pt x="185599" y="294116"/>
                    <a:pt x="184999" y="295817"/>
                    <a:pt x="183697" y="297019"/>
                  </a:cubicBezTo>
                  <a:cubicBezTo>
                    <a:pt x="182496" y="298320"/>
                    <a:pt x="180794" y="299021"/>
                    <a:pt x="178992" y="29902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C3A08D94-8B92-4A14-9FD0-95EC4A8C20B1}"/>
                </a:ext>
              </a:extLst>
            </p:cNvPr>
            <p:cNvSpPr/>
            <p:nvPr/>
          </p:nvSpPr>
          <p:spPr>
            <a:xfrm>
              <a:off x="2922209" y="5015087"/>
              <a:ext cx="40043" cy="40043"/>
            </a:xfrm>
            <a:custGeom>
              <a:avLst/>
              <a:gdLst>
                <a:gd name="connsiteX0" fmla="*/ 39643 w 40042"/>
                <a:gd name="connsiteY0" fmla="*/ 46050 h 40042"/>
                <a:gd name="connsiteX1" fmla="*/ 6407 w 40042"/>
                <a:gd name="connsiteY1" fmla="*/ 46050 h 40042"/>
                <a:gd name="connsiteX2" fmla="*/ 0 w 40042"/>
                <a:gd name="connsiteY2" fmla="*/ 39642 h 40042"/>
                <a:gd name="connsiteX3" fmla="*/ 0 w 40042"/>
                <a:gd name="connsiteY3" fmla="*/ 6407 h 40042"/>
                <a:gd name="connsiteX4" fmla="*/ 6407 w 40042"/>
                <a:gd name="connsiteY4" fmla="*/ 0 h 40042"/>
                <a:gd name="connsiteX5" fmla="*/ 12814 w 40042"/>
                <a:gd name="connsiteY5" fmla="*/ 6407 h 40042"/>
                <a:gd name="connsiteX6" fmla="*/ 12814 w 40042"/>
                <a:gd name="connsiteY6" fmla="*/ 33236 h 40042"/>
                <a:gd name="connsiteX7" fmla="*/ 33236 w 40042"/>
                <a:gd name="connsiteY7" fmla="*/ 33236 h 40042"/>
                <a:gd name="connsiteX8" fmla="*/ 33236 w 40042"/>
                <a:gd name="connsiteY8" fmla="*/ 6407 h 40042"/>
                <a:gd name="connsiteX9" fmla="*/ 39643 w 40042"/>
                <a:gd name="connsiteY9" fmla="*/ 0 h 40042"/>
                <a:gd name="connsiteX10" fmla="*/ 46050 w 40042"/>
                <a:gd name="connsiteY10" fmla="*/ 6407 h 40042"/>
                <a:gd name="connsiteX11" fmla="*/ 46050 w 40042"/>
                <a:gd name="connsiteY11" fmla="*/ 39642 h 40042"/>
                <a:gd name="connsiteX12" fmla="*/ 39643 w 40042"/>
                <a:gd name="connsiteY12" fmla="*/ 460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40042">
                  <a:moveTo>
                    <a:pt x="39643" y="46050"/>
                  </a:moveTo>
                  <a:lnTo>
                    <a:pt x="6407" y="46050"/>
                  </a:lnTo>
                  <a:cubicBezTo>
                    <a:pt x="2903" y="46050"/>
                    <a:pt x="0" y="43146"/>
                    <a:pt x="0" y="3964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3236"/>
                  </a:lnTo>
                  <a:lnTo>
                    <a:pt x="33236" y="33236"/>
                  </a:lnTo>
                  <a:lnTo>
                    <a:pt x="33236" y="6407"/>
                  </a:lnTo>
                  <a:cubicBezTo>
                    <a:pt x="33236" y="2903"/>
                    <a:pt x="36139" y="0"/>
                    <a:pt x="39643" y="0"/>
                  </a:cubicBezTo>
                  <a:cubicBezTo>
                    <a:pt x="43146" y="0"/>
                    <a:pt x="46050" y="2903"/>
                    <a:pt x="46050" y="6407"/>
                  </a:cubicBezTo>
                  <a:lnTo>
                    <a:pt x="46050" y="39642"/>
                  </a:lnTo>
                  <a:cubicBezTo>
                    <a:pt x="46050" y="43146"/>
                    <a:pt x="43247" y="46050"/>
                    <a:pt x="39643" y="460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2FF2BCCD-8CCA-46CF-A528-796B7F3886B0}"/>
                </a:ext>
              </a:extLst>
            </p:cNvPr>
            <p:cNvSpPr/>
            <p:nvPr/>
          </p:nvSpPr>
          <p:spPr>
            <a:xfrm>
              <a:off x="2982974" y="5015087"/>
              <a:ext cx="40043" cy="40043"/>
            </a:xfrm>
            <a:custGeom>
              <a:avLst/>
              <a:gdLst>
                <a:gd name="connsiteX0" fmla="*/ 39642 w 40042"/>
                <a:gd name="connsiteY0" fmla="*/ 46050 h 40042"/>
                <a:gd name="connsiteX1" fmla="*/ 6407 w 40042"/>
                <a:gd name="connsiteY1" fmla="*/ 46050 h 40042"/>
                <a:gd name="connsiteX2" fmla="*/ 0 w 40042"/>
                <a:gd name="connsiteY2" fmla="*/ 39642 h 40042"/>
                <a:gd name="connsiteX3" fmla="*/ 0 w 40042"/>
                <a:gd name="connsiteY3" fmla="*/ 6407 h 40042"/>
                <a:gd name="connsiteX4" fmla="*/ 6407 w 40042"/>
                <a:gd name="connsiteY4" fmla="*/ 0 h 40042"/>
                <a:gd name="connsiteX5" fmla="*/ 12814 w 40042"/>
                <a:gd name="connsiteY5" fmla="*/ 6407 h 40042"/>
                <a:gd name="connsiteX6" fmla="*/ 12814 w 40042"/>
                <a:gd name="connsiteY6" fmla="*/ 33236 h 40042"/>
                <a:gd name="connsiteX7" fmla="*/ 33236 w 40042"/>
                <a:gd name="connsiteY7" fmla="*/ 33236 h 40042"/>
                <a:gd name="connsiteX8" fmla="*/ 33236 w 40042"/>
                <a:gd name="connsiteY8" fmla="*/ 6407 h 40042"/>
                <a:gd name="connsiteX9" fmla="*/ 39642 w 40042"/>
                <a:gd name="connsiteY9" fmla="*/ 0 h 40042"/>
                <a:gd name="connsiteX10" fmla="*/ 46049 w 40042"/>
                <a:gd name="connsiteY10" fmla="*/ 6407 h 40042"/>
                <a:gd name="connsiteX11" fmla="*/ 46049 w 40042"/>
                <a:gd name="connsiteY11" fmla="*/ 39642 h 40042"/>
                <a:gd name="connsiteX12" fmla="*/ 39642 w 40042"/>
                <a:gd name="connsiteY12" fmla="*/ 460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40042">
                  <a:moveTo>
                    <a:pt x="39642" y="46050"/>
                  </a:moveTo>
                  <a:lnTo>
                    <a:pt x="6407" y="46050"/>
                  </a:lnTo>
                  <a:cubicBezTo>
                    <a:pt x="2903" y="46050"/>
                    <a:pt x="0" y="43146"/>
                    <a:pt x="0" y="3964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3236"/>
                  </a:lnTo>
                  <a:lnTo>
                    <a:pt x="33236" y="33236"/>
                  </a:lnTo>
                  <a:lnTo>
                    <a:pt x="33236" y="6407"/>
                  </a:lnTo>
                  <a:cubicBezTo>
                    <a:pt x="33236" y="2903"/>
                    <a:pt x="36139" y="0"/>
                    <a:pt x="39642" y="0"/>
                  </a:cubicBezTo>
                  <a:cubicBezTo>
                    <a:pt x="43146" y="0"/>
                    <a:pt x="46049" y="2903"/>
                    <a:pt x="46049" y="6407"/>
                  </a:cubicBezTo>
                  <a:lnTo>
                    <a:pt x="46049" y="39642"/>
                  </a:lnTo>
                  <a:cubicBezTo>
                    <a:pt x="46049" y="43146"/>
                    <a:pt x="43246" y="46050"/>
                    <a:pt x="39642" y="460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54C996DC-500E-446F-9448-57E5FDF518BA}"/>
                </a:ext>
              </a:extLst>
            </p:cNvPr>
            <p:cNvSpPr/>
            <p:nvPr/>
          </p:nvSpPr>
          <p:spPr>
            <a:xfrm>
              <a:off x="3372492" y="5015087"/>
              <a:ext cx="40043" cy="10011"/>
            </a:xfrm>
            <a:custGeom>
              <a:avLst/>
              <a:gdLst>
                <a:gd name="connsiteX0" fmla="*/ 34036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036 w 40042"/>
                <a:gd name="connsiteY4" fmla="*/ 0 h 10010"/>
                <a:gd name="connsiteX5" fmla="*/ 40444 w 40042"/>
                <a:gd name="connsiteY5" fmla="*/ 6407 h 10010"/>
                <a:gd name="connsiteX6" fmla="*/ 34036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03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036" y="0"/>
                  </a:lnTo>
                  <a:cubicBezTo>
                    <a:pt x="37540" y="0"/>
                    <a:pt x="40444" y="2903"/>
                    <a:pt x="40444" y="6407"/>
                  </a:cubicBezTo>
                  <a:cubicBezTo>
                    <a:pt x="40444" y="9911"/>
                    <a:pt x="37540" y="12814"/>
                    <a:pt x="3403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EC3FEDD1-DD09-4A72-835F-D95BDB16F597}"/>
                </a:ext>
              </a:extLst>
            </p:cNvPr>
            <p:cNvSpPr/>
            <p:nvPr/>
          </p:nvSpPr>
          <p:spPr>
            <a:xfrm>
              <a:off x="3299914" y="5015087"/>
              <a:ext cx="180193" cy="290312"/>
            </a:xfrm>
            <a:custGeom>
              <a:avLst/>
              <a:gdLst>
                <a:gd name="connsiteX0" fmla="*/ 179092 w 180193"/>
                <a:gd name="connsiteY0" fmla="*/ 299021 h 290311"/>
                <a:gd name="connsiteX1" fmla="*/ 6407 w 180193"/>
                <a:gd name="connsiteY1" fmla="*/ 299021 h 290311"/>
                <a:gd name="connsiteX2" fmla="*/ 1802 w 180193"/>
                <a:gd name="connsiteY2" fmla="*/ 297019 h 290311"/>
                <a:gd name="connsiteX3" fmla="*/ 0 w 180193"/>
                <a:gd name="connsiteY3" fmla="*/ 292314 h 290311"/>
                <a:gd name="connsiteX4" fmla="*/ 14816 w 180193"/>
                <a:gd name="connsiteY4" fmla="*/ 6106 h 290311"/>
                <a:gd name="connsiteX5" fmla="*/ 21223 w 180193"/>
                <a:gd name="connsiteY5" fmla="*/ 0 h 290311"/>
                <a:gd name="connsiteX6" fmla="*/ 45749 w 180193"/>
                <a:gd name="connsiteY6" fmla="*/ 0 h 290311"/>
                <a:gd name="connsiteX7" fmla="*/ 52156 w 180193"/>
                <a:gd name="connsiteY7" fmla="*/ 6407 h 290311"/>
                <a:gd name="connsiteX8" fmla="*/ 45749 w 180193"/>
                <a:gd name="connsiteY8" fmla="*/ 12814 h 290311"/>
                <a:gd name="connsiteX9" fmla="*/ 27329 w 180193"/>
                <a:gd name="connsiteY9" fmla="*/ 12814 h 290311"/>
                <a:gd name="connsiteX10" fmla="*/ 13214 w 180193"/>
                <a:gd name="connsiteY10" fmla="*/ 286207 h 290311"/>
                <a:gd name="connsiteX11" fmla="*/ 172385 w 180193"/>
                <a:gd name="connsiteY11" fmla="*/ 286207 h 290311"/>
                <a:gd name="connsiteX12" fmla="*/ 158270 w 180193"/>
                <a:gd name="connsiteY12" fmla="*/ 12814 h 290311"/>
                <a:gd name="connsiteX13" fmla="*/ 139750 w 180193"/>
                <a:gd name="connsiteY13" fmla="*/ 12814 h 290311"/>
                <a:gd name="connsiteX14" fmla="*/ 133343 w 180193"/>
                <a:gd name="connsiteY14" fmla="*/ 6407 h 290311"/>
                <a:gd name="connsiteX15" fmla="*/ 139750 w 180193"/>
                <a:gd name="connsiteY15" fmla="*/ 0 h 290311"/>
                <a:gd name="connsiteX16" fmla="*/ 164276 w 180193"/>
                <a:gd name="connsiteY16" fmla="*/ 0 h 290311"/>
                <a:gd name="connsiteX17" fmla="*/ 170683 w 180193"/>
                <a:gd name="connsiteY17" fmla="*/ 6106 h 290311"/>
                <a:gd name="connsiteX18" fmla="*/ 185499 w 180193"/>
                <a:gd name="connsiteY18" fmla="*/ 292314 h 290311"/>
                <a:gd name="connsiteX19" fmla="*/ 183697 w 180193"/>
                <a:gd name="connsiteY19" fmla="*/ 297019 h 290311"/>
                <a:gd name="connsiteX20" fmla="*/ 179092 w 180193"/>
                <a:gd name="connsiteY20" fmla="*/ 299021 h 2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0193" h="290311">
                  <a:moveTo>
                    <a:pt x="179092" y="299021"/>
                  </a:moveTo>
                  <a:lnTo>
                    <a:pt x="6407" y="299021"/>
                  </a:lnTo>
                  <a:cubicBezTo>
                    <a:pt x="4605" y="299021"/>
                    <a:pt x="3003" y="298320"/>
                    <a:pt x="1802" y="297019"/>
                  </a:cubicBezTo>
                  <a:cubicBezTo>
                    <a:pt x="601" y="295718"/>
                    <a:pt x="0" y="294016"/>
                    <a:pt x="0" y="292314"/>
                  </a:cubicBezTo>
                  <a:lnTo>
                    <a:pt x="14816" y="6106"/>
                  </a:lnTo>
                  <a:cubicBezTo>
                    <a:pt x="15016" y="2703"/>
                    <a:pt x="17819" y="0"/>
                    <a:pt x="21223" y="0"/>
                  </a:cubicBezTo>
                  <a:lnTo>
                    <a:pt x="45749" y="0"/>
                  </a:lnTo>
                  <a:cubicBezTo>
                    <a:pt x="49253" y="0"/>
                    <a:pt x="52156" y="2903"/>
                    <a:pt x="52156" y="6407"/>
                  </a:cubicBezTo>
                  <a:cubicBezTo>
                    <a:pt x="52156" y="9911"/>
                    <a:pt x="49253" y="12814"/>
                    <a:pt x="45749" y="12814"/>
                  </a:cubicBezTo>
                  <a:lnTo>
                    <a:pt x="27329" y="12814"/>
                  </a:lnTo>
                  <a:lnTo>
                    <a:pt x="13214" y="286207"/>
                  </a:lnTo>
                  <a:lnTo>
                    <a:pt x="172385" y="286207"/>
                  </a:lnTo>
                  <a:lnTo>
                    <a:pt x="158270" y="12814"/>
                  </a:lnTo>
                  <a:lnTo>
                    <a:pt x="139750" y="12814"/>
                  </a:lnTo>
                  <a:cubicBezTo>
                    <a:pt x="136246" y="12814"/>
                    <a:pt x="133343" y="9911"/>
                    <a:pt x="133343" y="6407"/>
                  </a:cubicBezTo>
                  <a:cubicBezTo>
                    <a:pt x="133343" y="2903"/>
                    <a:pt x="136246" y="0"/>
                    <a:pt x="139750" y="0"/>
                  </a:cubicBezTo>
                  <a:lnTo>
                    <a:pt x="164276" y="0"/>
                  </a:lnTo>
                  <a:cubicBezTo>
                    <a:pt x="167680" y="0"/>
                    <a:pt x="170483" y="2703"/>
                    <a:pt x="170683" y="6106"/>
                  </a:cubicBezTo>
                  <a:lnTo>
                    <a:pt x="185499" y="292314"/>
                  </a:lnTo>
                  <a:cubicBezTo>
                    <a:pt x="185599" y="294116"/>
                    <a:pt x="184999" y="295817"/>
                    <a:pt x="183697" y="297019"/>
                  </a:cubicBezTo>
                  <a:cubicBezTo>
                    <a:pt x="182496" y="298320"/>
                    <a:pt x="180894" y="299021"/>
                    <a:pt x="179092" y="29902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A4004FEA-E744-4F73-8825-6B06F778E877}"/>
                </a:ext>
              </a:extLst>
            </p:cNvPr>
            <p:cNvSpPr/>
            <p:nvPr/>
          </p:nvSpPr>
          <p:spPr>
            <a:xfrm>
              <a:off x="3339256" y="5015087"/>
              <a:ext cx="40043" cy="40043"/>
            </a:xfrm>
            <a:custGeom>
              <a:avLst/>
              <a:gdLst>
                <a:gd name="connsiteX0" fmla="*/ 39643 w 40042"/>
                <a:gd name="connsiteY0" fmla="*/ 46050 h 40042"/>
                <a:gd name="connsiteX1" fmla="*/ 6407 w 40042"/>
                <a:gd name="connsiteY1" fmla="*/ 46050 h 40042"/>
                <a:gd name="connsiteX2" fmla="*/ 0 w 40042"/>
                <a:gd name="connsiteY2" fmla="*/ 39642 h 40042"/>
                <a:gd name="connsiteX3" fmla="*/ 0 w 40042"/>
                <a:gd name="connsiteY3" fmla="*/ 6407 h 40042"/>
                <a:gd name="connsiteX4" fmla="*/ 6407 w 40042"/>
                <a:gd name="connsiteY4" fmla="*/ 0 h 40042"/>
                <a:gd name="connsiteX5" fmla="*/ 12814 w 40042"/>
                <a:gd name="connsiteY5" fmla="*/ 6407 h 40042"/>
                <a:gd name="connsiteX6" fmla="*/ 12814 w 40042"/>
                <a:gd name="connsiteY6" fmla="*/ 33236 h 40042"/>
                <a:gd name="connsiteX7" fmla="*/ 33236 w 40042"/>
                <a:gd name="connsiteY7" fmla="*/ 33236 h 40042"/>
                <a:gd name="connsiteX8" fmla="*/ 33236 w 40042"/>
                <a:gd name="connsiteY8" fmla="*/ 6407 h 40042"/>
                <a:gd name="connsiteX9" fmla="*/ 39643 w 40042"/>
                <a:gd name="connsiteY9" fmla="*/ 0 h 40042"/>
                <a:gd name="connsiteX10" fmla="*/ 46050 w 40042"/>
                <a:gd name="connsiteY10" fmla="*/ 6407 h 40042"/>
                <a:gd name="connsiteX11" fmla="*/ 46050 w 40042"/>
                <a:gd name="connsiteY11" fmla="*/ 39642 h 40042"/>
                <a:gd name="connsiteX12" fmla="*/ 39643 w 40042"/>
                <a:gd name="connsiteY12" fmla="*/ 460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40042">
                  <a:moveTo>
                    <a:pt x="39643" y="46050"/>
                  </a:moveTo>
                  <a:lnTo>
                    <a:pt x="6407" y="46050"/>
                  </a:lnTo>
                  <a:cubicBezTo>
                    <a:pt x="2903" y="46050"/>
                    <a:pt x="0" y="43146"/>
                    <a:pt x="0" y="3964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3236"/>
                  </a:lnTo>
                  <a:lnTo>
                    <a:pt x="33236" y="33236"/>
                  </a:lnTo>
                  <a:lnTo>
                    <a:pt x="33236" y="6407"/>
                  </a:lnTo>
                  <a:cubicBezTo>
                    <a:pt x="33236" y="2903"/>
                    <a:pt x="36139" y="0"/>
                    <a:pt x="39643" y="0"/>
                  </a:cubicBezTo>
                  <a:cubicBezTo>
                    <a:pt x="43146" y="0"/>
                    <a:pt x="46050" y="2903"/>
                    <a:pt x="46050" y="6407"/>
                  </a:cubicBezTo>
                  <a:lnTo>
                    <a:pt x="46050" y="39642"/>
                  </a:lnTo>
                  <a:cubicBezTo>
                    <a:pt x="46050" y="43146"/>
                    <a:pt x="43146" y="46050"/>
                    <a:pt x="39643" y="460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90B7ECA9-1B55-41BA-900D-863142F2AF3F}"/>
                </a:ext>
              </a:extLst>
            </p:cNvPr>
            <p:cNvSpPr/>
            <p:nvPr/>
          </p:nvSpPr>
          <p:spPr>
            <a:xfrm>
              <a:off x="3400022" y="5015087"/>
              <a:ext cx="40043" cy="40043"/>
            </a:xfrm>
            <a:custGeom>
              <a:avLst/>
              <a:gdLst>
                <a:gd name="connsiteX0" fmla="*/ 39642 w 40042"/>
                <a:gd name="connsiteY0" fmla="*/ 46050 h 40042"/>
                <a:gd name="connsiteX1" fmla="*/ 6407 w 40042"/>
                <a:gd name="connsiteY1" fmla="*/ 46050 h 40042"/>
                <a:gd name="connsiteX2" fmla="*/ 0 w 40042"/>
                <a:gd name="connsiteY2" fmla="*/ 39642 h 40042"/>
                <a:gd name="connsiteX3" fmla="*/ 0 w 40042"/>
                <a:gd name="connsiteY3" fmla="*/ 6407 h 40042"/>
                <a:gd name="connsiteX4" fmla="*/ 6407 w 40042"/>
                <a:gd name="connsiteY4" fmla="*/ 0 h 40042"/>
                <a:gd name="connsiteX5" fmla="*/ 12814 w 40042"/>
                <a:gd name="connsiteY5" fmla="*/ 6407 h 40042"/>
                <a:gd name="connsiteX6" fmla="*/ 12814 w 40042"/>
                <a:gd name="connsiteY6" fmla="*/ 33236 h 40042"/>
                <a:gd name="connsiteX7" fmla="*/ 33236 w 40042"/>
                <a:gd name="connsiteY7" fmla="*/ 33236 h 40042"/>
                <a:gd name="connsiteX8" fmla="*/ 33236 w 40042"/>
                <a:gd name="connsiteY8" fmla="*/ 6407 h 40042"/>
                <a:gd name="connsiteX9" fmla="*/ 39642 w 40042"/>
                <a:gd name="connsiteY9" fmla="*/ 0 h 40042"/>
                <a:gd name="connsiteX10" fmla="*/ 46050 w 40042"/>
                <a:gd name="connsiteY10" fmla="*/ 6407 h 40042"/>
                <a:gd name="connsiteX11" fmla="*/ 46050 w 40042"/>
                <a:gd name="connsiteY11" fmla="*/ 39642 h 40042"/>
                <a:gd name="connsiteX12" fmla="*/ 39642 w 40042"/>
                <a:gd name="connsiteY12" fmla="*/ 460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40042">
                  <a:moveTo>
                    <a:pt x="39642" y="46050"/>
                  </a:moveTo>
                  <a:lnTo>
                    <a:pt x="6407" y="46050"/>
                  </a:lnTo>
                  <a:cubicBezTo>
                    <a:pt x="2903" y="46050"/>
                    <a:pt x="0" y="43146"/>
                    <a:pt x="0" y="3964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3236"/>
                  </a:lnTo>
                  <a:lnTo>
                    <a:pt x="33236" y="33236"/>
                  </a:lnTo>
                  <a:lnTo>
                    <a:pt x="33236" y="6407"/>
                  </a:lnTo>
                  <a:cubicBezTo>
                    <a:pt x="33236" y="2903"/>
                    <a:pt x="36139" y="0"/>
                    <a:pt x="39642" y="0"/>
                  </a:cubicBezTo>
                  <a:cubicBezTo>
                    <a:pt x="43146" y="0"/>
                    <a:pt x="46050" y="2903"/>
                    <a:pt x="46050" y="6407"/>
                  </a:cubicBezTo>
                  <a:lnTo>
                    <a:pt x="46050" y="39642"/>
                  </a:lnTo>
                  <a:cubicBezTo>
                    <a:pt x="46050" y="43146"/>
                    <a:pt x="43247" y="46050"/>
                    <a:pt x="39642" y="460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2847B28D-E48C-44E4-8C6D-283DB73D612A}"/>
                </a:ext>
              </a:extLst>
            </p:cNvPr>
            <p:cNvSpPr/>
            <p:nvPr/>
          </p:nvSpPr>
          <p:spPr>
            <a:xfrm>
              <a:off x="3112713" y="5161244"/>
              <a:ext cx="150161" cy="150161"/>
            </a:xfrm>
            <a:custGeom>
              <a:avLst/>
              <a:gdLst>
                <a:gd name="connsiteX0" fmla="*/ 149160 w 150161"/>
                <a:gd name="connsiteY0" fmla="*/ 152864 h 150161"/>
                <a:gd name="connsiteX1" fmla="*/ 6407 w 150161"/>
                <a:gd name="connsiteY1" fmla="*/ 152864 h 150161"/>
                <a:gd name="connsiteX2" fmla="*/ 0 w 150161"/>
                <a:gd name="connsiteY2" fmla="*/ 146457 h 150161"/>
                <a:gd name="connsiteX3" fmla="*/ 0 w 150161"/>
                <a:gd name="connsiteY3" fmla="*/ 6407 h 150161"/>
                <a:gd name="connsiteX4" fmla="*/ 6407 w 150161"/>
                <a:gd name="connsiteY4" fmla="*/ 0 h 150161"/>
                <a:gd name="connsiteX5" fmla="*/ 149160 w 150161"/>
                <a:gd name="connsiteY5" fmla="*/ 0 h 150161"/>
                <a:gd name="connsiteX6" fmla="*/ 155567 w 150161"/>
                <a:gd name="connsiteY6" fmla="*/ 6407 h 150161"/>
                <a:gd name="connsiteX7" fmla="*/ 155567 w 150161"/>
                <a:gd name="connsiteY7" fmla="*/ 146457 h 150161"/>
                <a:gd name="connsiteX8" fmla="*/ 149160 w 150161"/>
                <a:gd name="connsiteY8" fmla="*/ 152864 h 150161"/>
                <a:gd name="connsiteX9" fmla="*/ 12814 w 150161"/>
                <a:gd name="connsiteY9" fmla="*/ 140050 h 150161"/>
                <a:gd name="connsiteX10" fmla="*/ 142753 w 150161"/>
                <a:gd name="connsiteY10" fmla="*/ 140050 h 150161"/>
                <a:gd name="connsiteX11" fmla="*/ 142753 w 150161"/>
                <a:gd name="connsiteY11" fmla="*/ 12814 h 150161"/>
                <a:gd name="connsiteX12" fmla="*/ 12814 w 150161"/>
                <a:gd name="connsiteY12" fmla="*/ 12814 h 150161"/>
                <a:gd name="connsiteX13" fmla="*/ 12814 w 150161"/>
                <a:gd name="connsiteY13" fmla="*/ 140050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161" h="150161">
                  <a:moveTo>
                    <a:pt x="149160" y="152864"/>
                  </a:moveTo>
                  <a:lnTo>
                    <a:pt x="6407" y="152864"/>
                  </a:lnTo>
                  <a:cubicBezTo>
                    <a:pt x="2903" y="152864"/>
                    <a:pt x="0" y="149961"/>
                    <a:pt x="0" y="14645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49160" y="0"/>
                  </a:lnTo>
                  <a:cubicBezTo>
                    <a:pt x="152664" y="0"/>
                    <a:pt x="155567" y="2903"/>
                    <a:pt x="155567" y="6407"/>
                  </a:cubicBezTo>
                  <a:lnTo>
                    <a:pt x="155567" y="146457"/>
                  </a:lnTo>
                  <a:cubicBezTo>
                    <a:pt x="155567" y="150061"/>
                    <a:pt x="152664" y="152864"/>
                    <a:pt x="149160" y="152864"/>
                  </a:cubicBezTo>
                  <a:close/>
                  <a:moveTo>
                    <a:pt x="12814" y="140050"/>
                  </a:moveTo>
                  <a:lnTo>
                    <a:pt x="142753" y="140050"/>
                  </a:lnTo>
                  <a:lnTo>
                    <a:pt x="142753" y="12814"/>
                  </a:lnTo>
                  <a:lnTo>
                    <a:pt x="12814" y="12814"/>
                  </a:lnTo>
                  <a:lnTo>
                    <a:pt x="12814" y="14005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28F3896-85CE-4CAD-8A77-5FD096603A4E}"/>
                </a:ext>
              </a:extLst>
            </p:cNvPr>
            <p:cNvSpPr/>
            <p:nvPr/>
          </p:nvSpPr>
          <p:spPr>
            <a:xfrm>
              <a:off x="3183890" y="5161244"/>
              <a:ext cx="10011" cy="150161"/>
            </a:xfrm>
            <a:custGeom>
              <a:avLst/>
              <a:gdLst>
                <a:gd name="connsiteX0" fmla="*/ 6407 w 10010"/>
                <a:gd name="connsiteY0" fmla="*/ 152864 h 150161"/>
                <a:gd name="connsiteX1" fmla="*/ 0 w 10010"/>
                <a:gd name="connsiteY1" fmla="*/ 146457 h 150161"/>
                <a:gd name="connsiteX2" fmla="*/ 0 w 10010"/>
                <a:gd name="connsiteY2" fmla="*/ 6407 h 150161"/>
                <a:gd name="connsiteX3" fmla="*/ 6407 w 10010"/>
                <a:gd name="connsiteY3" fmla="*/ 0 h 150161"/>
                <a:gd name="connsiteX4" fmla="*/ 12814 w 10010"/>
                <a:gd name="connsiteY4" fmla="*/ 6407 h 150161"/>
                <a:gd name="connsiteX5" fmla="*/ 12814 w 10010"/>
                <a:gd name="connsiteY5" fmla="*/ 146457 h 150161"/>
                <a:gd name="connsiteX6" fmla="*/ 6407 w 10010"/>
                <a:gd name="connsiteY6" fmla="*/ 152864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50161">
                  <a:moveTo>
                    <a:pt x="6407" y="152864"/>
                  </a:moveTo>
                  <a:cubicBezTo>
                    <a:pt x="2903" y="152864"/>
                    <a:pt x="0" y="149961"/>
                    <a:pt x="0" y="14645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46457"/>
                  </a:lnTo>
                  <a:cubicBezTo>
                    <a:pt x="12814" y="150061"/>
                    <a:pt x="10011" y="152864"/>
                    <a:pt x="6407" y="15286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A1CCF8E1-069A-495A-AFBF-85A1B1D00C4A}"/>
                </a:ext>
              </a:extLst>
            </p:cNvPr>
            <p:cNvSpPr/>
            <p:nvPr/>
          </p:nvSpPr>
          <p:spPr>
            <a:xfrm>
              <a:off x="3104805" y="5086664"/>
              <a:ext cx="40043" cy="10011"/>
            </a:xfrm>
            <a:custGeom>
              <a:avLst/>
              <a:gdLst>
                <a:gd name="connsiteX0" fmla="*/ 33636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3636 w 40042"/>
                <a:gd name="connsiteY4" fmla="*/ 0 h 10010"/>
                <a:gd name="connsiteX5" fmla="*/ 40043 w 40042"/>
                <a:gd name="connsiteY5" fmla="*/ 6407 h 10010"/>
                <a:gd name="connsiteX6" fmla="*/ 33636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363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3636" y="0"/>
                  </a:lnTo>
                  <a:cubicBezTo>
                    <a:pt x="37140" y="0"/>
                    <a:pt x="40043" y="2903"/>
                    <a:pt x="40043" y="6407"/>
                  </a:cubicBezTo>
                  <a:cubicBezTo>
                    <a:pt x="40043" y="9911"/>
                    <a:pt x="37140" y="12814"/>
                    <a:pt x="3363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36265B00-8AB0-46F4-9C5E-7C541FC924BE}"/>
                </a:ext>
              </a:extLst>
            </p:cNvPr>
            <p:cNvSpPr/>
            <p:nvPr/>
          </p:nvSpPr>
          <p:spPr>
            <a:xfrm>
              <a:off x="3223232" y="5086664"/>
              <a:ext cx="40043" cy="10011"/>
            </a:xfrm>
            <a:custGeom>
              <a:avLst/>
              <a:gdLst>
                <a:gd name="connsiteX0" fmla="*/ 33636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3636 w 40042"/>
                <a:gd name="connsiteY4" fmla="*/ 0 h 10010"/>
                <a:gd name="connsiteX5" fmla="*/ 40043 w 40042"/>
                <a:gd name="connsiteY5" fmla="*/ 6407 h 10010"/>
                <a:gd name="connsiteX6" fmla="*/ 33636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363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3636" y="0"/>
                  </a:lnTo>
                  <a:cubicBezTo>
                    <a:pt x="37140" y="0"/>
                    <a:pt x="40043" y="2903"/>
                    <a:pt x="40043" y="6407"/>
                  </a:cubicBezTo>
                  <a:cubicBezTo>
                    <a:pt x="40043" y="9911"/>
                    <a:pt x="37140" y="12814"/>
                    <a:pt x="3363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59950CDB-6CDE-478F-BF44-23FA947477FD}"/>
                </a:ext>
              </a:extLst>
            </p:cNvPr>
            <p:cNvSpPr/>
            <p:nvPr/>
          </p:nvSpPr>
          <p:spPr>
            <a:xfrm>
              <a:off x="3282395" y="5086664"/>
              <a:ext cx="40043" cy="10011"/>
            </a:xfrm>
            <a:custGeom>
              <a:avLst/>
              <a:gdLst>
                <a:gd name="connsiteX0" fmla="*/ 34737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737 w 40042"/>
                <a:gd name="connsiteY4" fmla="*/ 0 h 10010"/>
                <a:gd name="connsiteX5" fmla="*/ 41144 w 40042"/>
                <a:gd name="connsiteY5" fmla="*/ 6407 h 10010"/>
                <a:gd name="connsiteX6" fmla="*/ 34737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73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737" y="0"/>
                  </a:lnTo>
                  <a:cubicBezTo>
                    <a:pt x="38241" y="0"/>
                    <a:pt x="41144" y="2903"/>
                    <a:pt x="41144" y="6407"/>
                  </a:cubicBezTo>
                  <a:cubicBezTo>
                    <a:pt x="41144" y="9911"/>
                    <a:pt x="38341" y="12814"/>
                    <a:pt x="3473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A7583A6A-423D-47E0-B9D9-BBD6C4C7D41A}"/>
                </a:ext>
              </a:extLst>
            </p:cNvPr>
            <p:cNvSpPr/>
            <p:nvPr/>
          </p:nvSpPr>
          <p:spPr>
            <a:xfrm>
              <a:off x="3163968" y="5086664"/>
              <a:ext cx="40043" cy="10011"/>
            </a:xfrm>
            <a:custGeom>
              <a:avLst/>
              <a:gdLst>
                <a:gd name="connsiteX0" fmla="*/ 33636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3636 w 40042"/>
                <a:gd name="connsiteY4" fmla="*/ 0 h 10010"/>
                <a:gd name="connsiteX5" fmla="*/ 40043 w 40042"/>
                <a:gd name="connsiteY5" fmla="*/ 6407 h 10010"/>
                <a:gd name="connsiteX6" fmla="*/ 33636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363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3636" y="0"/>
                  </a:lnTo>
                  <a:cubicBezTo>
                    <a:pt x="37140" y="0"/>
                    <a:pt x="40043" y="2903"/>
                    <a:pt x="40043" y="6407"/>
                  </a:cubicBezTo>
                  <a:cubicBezTo>
                    <a:pt x="40043" y="9911"/>
                    <a:pt x="37240" y="12814"/>
                    <a:pt x="3363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C4F09A0D-7D6B-4429-B951-7ACB4BFC99EB}"/>
                </a:ext>
              </a:extLst>
            </p:cNvPr>
            <p:cNvSpPr/>
            <p:nvPr/>
          </p:nvSpPr>
          <p:spPr>
            <a:xfrm>
              <a:off x="3044440" y="5086664"/>
              <a:ext cx="40043" cy="10011"/>
            </a:xfrm>
            <a:custGeom>
              <a:avLst/>
              <a:gdLst>
                <a:gd name="connsiteX0" fmla="*/ 34837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4837 w 40042"/>
                <a:gd name="connsiteY4" fmla="*/ 0 h 10010"/>
                <a:gd name="connsiteX5" fmla="*/ 41244 w 40042"/>
                <a:gd name="connsiteY5" fmla="*/ 6407 h 10010"/>
                <a:gd name="connsiteX6" fmla="*/ 34837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483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4837" y="0"/>
                  </a:lnTo>
                  <a:cubicBezTo>
                    <a:pt x="38341" y="0"/>
                    <a:pt x="41244" y="2903"/>
                    <a:pt x="41244" y="6407"/>
                  </a:cubicBezTo>
                  <a:cubicBezTo>
                    <a:pt x="41244" y="9911"/>
                    <a:pt x="38341" y="12814"/>
                    <a:pt x="3483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36ADAC9F-AB87-4D68-8D89-CB719EC3CC9E}"/>
                </a:ext>
              </a:extLst>
            </p:cNvPr>
            <p:cNvSpPr/>
            <p:nvPr/>
          </p:nvSpPr>
          <p:spPr>
            <a:xfrm>
              <a:off x="3044440" y="5301294"/>
              <a:ext cx="270290" cy="10011"/>
            </a:xfrm>
            <a:custGeom>
              <a:avLst/>
              <a:gdLst>
                <a:gd name="connsiteX0" fmla="*/ 272693 w 270290"/>
                <a:gd name="connsiteY0" fmla="*/ 12814 h 10010"/>
                <a:gd name="connsiteX1" fmla="*/ 6407 w 270290"/>
                <a:gd name="connsiteY1" fmla="*/ 12814 h 10010"/>
                <a:gd name="connsiteX2" fmla="*/ 0 w 270290"/>
                <a:gd name="connsiteY2" fmla="*/ 6407 h 10010"/>
                <a:gd name="connsiteX3" fmla="*/ 6407 w 270290"/>
                <a:gd name="connsiteY3" fmla="*/ 0 h 10010"/>
                <a:gd name="connsiteX4" fmla="*/ 272693 w 270290"/>
                <a:gd name="connsiteY4" fmla="*/ 0 h 10010"/>
                <a:gd name="connsiteX5" fmla="*/ 279100 w 270290"/>
                <a:gd name="connsiteY5" fmla="*/ 6407 h 10010"/>
                <a:gd name="connsiteX6" fmla="*/ 272693 w 270290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90" h="10010">
                  <a:moveTo>
                    <a:pt x="27269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72693" y="0"/>
                  </a:lnTo>
                  <a:cubicBezTo>
                    <a:pt x="276197" y="0"/>
                    <a:pt x="279100" y="2903"/>
                    <a:pt x="279100" y="6407"/>
                  </a:cubicBezTo>
                  <a:cubicBezTo>
                    <a:pt x="279100" y="9911"/>
                    <a:pt x="276297" y="12814"/>
                    <a:pt x="27269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2F9F71CE-FB32-4BC0-9340-3171CB2886BA}"/>
                </a:ext>
              </a:extLst>
            </p:cNvPr>
            <p:cNvSpPr/>
            <p:nvPr/>
          </p:nvSpPr>
          <p:spPr>
            <a:xfrm>
              <a:off x="3072871" y="5054630"/>
              <a:ext cx="40043" cy="40043"/>
            </a:xfrm>
            <a:custGeom>
              <a:avLst/>
              <a:gdLst>
                <a:gd name="connsiteX0" fmla="*/ 38441 w 40042"/>
                <a:gd name="connsiteY0" fmla="*/ 44848 h 40042"/>
                <a:gd name="connsiteX1" fmla="*/ 32035 w 40042"/>
                <a:gd name="connsiteY1" fmla="*/ 38441 h 40042"/>
                <a:gd name="connsiteX2" fmla="*/ 32035 w 40042"/>
                <a:gd name="connsiteY2" fmla="*/ 12814 h 40042"/>
                <a:gd name="connsiteX3" fmla="*/ 12814 w 40042"/>
                <a:gd name="connsiteY3" fmla="*/ 12814 h 40042"/>
                <a:gd name="connsiteX4" fmla="*/ 12814 w 40042"/>
                <a:gd name="connsiteY4" fmla="*/ 38441 h 40042"/>
                <a:gd name="connsiteX5" fmla="*/ 6407 w 40042"/>
                <a:gd name="connsiteY5" fmla="*/ 44848 h 40042"/>
                <a:gd name="connsiteX6" fmla="*/ 0 w 40042"/>
                <a:gd name="connsiteY6" fmla="*/ 38441 h 40042"/>
                <a:gd name="connsiteX7" fmla="*/ 0 w 40042"/>
                <a:gd name="connsiteY7" fmla="*/ 6407 h 40042"/>
                <a:gd name="connsiteX8" fmla="*/ 6407 w 40042"/>
                <a:gd name="connsiteY8" fmla="*/ 0 h 40042"/>
                <a:gd name="connsiteX9" fmla="*/ 38441 w 40042"/>
                <a:gd name="connsiteY9" fmla="*/ 0 h 40042"/>
                <a:gd name="connsiteX10" fmla="*/ 44848 w 40042"/>
                <a:gd name="connsiteY10" fmla="*/ 6407 h 40042"/>
                <a:gd name="connsiteX11" fmla="*/ 44848 w 40042"/>
                <a:gd name="connsiteY11" fmla="*/ 38441 h 40042"/>
                <a:gd name="connsiteX12" fmla="*/ 38441 w 40042"/>
                <a:gd name="connsiteY12" fmla="*/ 44848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40042">
                  <a:moveTo>
                    <a:pt x="38441" y="44848"/>
                  </a:moveTo>
                  <a:cubicBezTo>
                    <a:pt x="34937" y="44848"/>
                    <a:pt x="32035" y="41945"/>
                    <a:pt x="32035" y="38441"/>
                  </a:cubicBezTo>
                  <a:lnTo>
                    <a:pt x="32035" y="12814"/>
                  </a:lnTo>
                  <a:lnTo>
                    <a:pt x="12814" y="12814"/>
                  </a:lnTo>
                  <a:lnTo>
                    <a:pt x="12814" y="38441"/>
                  </a:lnTo>
                  <a:cubicBezTo>
                    <a:pt x="12814" y="41945"/>
                    <a:pt x="9911" y="44848"/>
                    <a:pt x="6407" y="44848"/>
                  </a:cubicBezTo>
                  <a:cubicBezTo>
                    <a:pt x="2903" y="44848"/>
                    <a:pt x="0" y="41945"/>
                    <a:pt x="0" y="3844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8441" y="0"/>
                  </a:lnTo>
                  <a:cubicBezTo>
                    <a:pt x="41945" y="0"/>
                    <a:pt x="44848" y="2903"/>
                    <a:pt x="44848" y="6407"/>
                  </a:cubicBezTo>
                  <a:lnTo>
                    <a:pt x="44848" y="38441"/>
                  </a:lnTo>
                  <a:cubicBezTo>
                    <a:pt x="44848" y="41945"/>
                    <a:pt x="41945" y="44848"/>
                    <a:pt x="38441" y="4484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0CCC5348-5515-4A9D-B7E6-8578990D9121}"/>
                </a:ext>
              </a:extLst>
            </p:cNvPr>
            <p:cNvSpPr/>
            <p:nvPr/>
          </p:nvSpPr>
          <p:spPr>
            <a:xfrm>
              <a:off x="3132034" y="5054630"/>
              <a:ext cx="40043" cy="40043"/>
            </a:xfrm>
            <a:custGeom>
              <a:avLst/>
              <a:gdLst>
                <a:gd name="connsiteX0" fmla="*/ 38441 w 40042"/>
                <a:gd name="connsiteY0" fmla="*/ 44848 h 40042"/>
                <a:gd name="connsiteX1" fmla="*/ 32034 w 40042"/>
                <a:gd name="connsiteY1" fmla="*/ 38441 h 40042"/>
                <a:gd name="connsiteX2" fmla="*/ 32034 w 40042"/>
                <a:gd name="connsiteY2" fmla="*/ 12814 h 40042"/>
                <a:gd name="connsiteX3" fmla="*/ 12814 w 40042"/>
                <a:gd name="connsiteY3" fmla="*/ 12814 h 40042"/>
                <a:gd name="connsiteX4" fmla="*/ 12814 w 40042"/>
                <a:gd name="connsiteY4" fmla="*/ 38441 h 40042"/>
                <a:gd name="connsiteX5" fmla="*/ 6407 w 40042"/>
                <a:gd name="connsiteY5" fmla="*/ 44848 h 40042"/>
                <a:gd name="connsiteX6" fmla="*/ 0 w 40042"/>
                <a:gd name="connsiteY6" fmla="*/ 38441 h 40042"/>
                <a:gd name="connsiteX7" fmla="*/ 0 w 40042"/>
                <a:gd name="connsiteY7" fmla="*/ 6407 h 40042"/>
                <a:gd name="connsiteX8" fmla="*/ 6407 w 40042"/>
                <a:gd name="connsiteY8" fmla="*/ 0 h 40042"/>
                <a:gd name="connsiteX9" fmla="*/ 38441 w 40042"/>
                <a:gd name="connsiteY9" fmla="*/ 0 h 40042"/>
                <a:gd name="connsiteX10" fmla="*/ 44848 w 40042"/>
                <a:gd name="connsiteY10" fmla="*/ 6407 h 40042"/>
                <a:gd name="connsiteX11" fmla="*/ 44848 w 40042"/>
                <a:gd name="connsiteY11" fmla="*/ 38441 h 40042"/>
                <a:gd name="connsiteX12" fmla="*/ 38441 w 40042"/>
                <a:gd name="connsiteY12" fmla="*/ 44848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40042">
                  <a:moveTo>
                    <a:pt x="38441" y="44848"/>
                  </a:moveTo>
                  <a:cubicBezTo>
                    <a:pt x="34937" y="44848"/>
                    <a:pt x="32034" y="41945"/>
                    <a:pt x="32034" y="38441"/>
                  </a:cubicBezTo>
                  <a:lnTo>
                    <a:pt x="32034" y="12814"/>
                  </a:lnTo>
                  <a:lnTo>
                    <a:pt x="12814" y="12814"/>
                  </a:lnTo>
                  <a:lnTo>
                    <a:pt x="12814" y="38441"/>
                  </a:lnTo>
                  <a:cubicBezTo>
                    <a:pt x="12814" y="41945"/>
                    <a:pt x="9911" y="44848"/>
                    <a:pt x="6407" y="44848"/>
                  </a:cubicBezTo>
                  <a:cubicBezTo>
                    <a:pt x="2903" y="44848"/>
                    <a:pt x="0" y="41945"/>
                    <a:pt x="0" y="3844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8441" y="0"/>
                  </a:lnTo>
                  <a:cubicBezTo>
                    <a:pt x="41945" y="0"/>
                    <a:pt x="44848" y="2903"/>
                    <a:pt x="44848" y="6407"/>
                  </a:cubicBezTo>
                  <a:lnTo>
                    <a:pt x="44848" y="38441"/>
                  </a:lnTo>
                  <a:cubicBezTo>
                    <a:pt x="44848" y="41945"/>
                    <a:pt x="41945" y="44848"/>
                    <a:pt x="38441" y="4484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5E6643C-02D2-405C-BC30-7C999CA05D2D}"/>
                </a:ext>
              </a:extLst>
            </p:cNvPr>
            <p:cNvSpPr/>
            <p:nvPr/>
          </p:nvSpPr>
          <p:spPr>
            <a:xfrm>
              <a:off x="3191198" y="5054630"/>
              <a:ext cx="40043" cy="40043"/>
            </a:xfrm>
            <a:custGeom>
              <a:avLst/>
              <a:gdLst>
                <a:gd name="connsiteX0" fmla="*/ 38441 w 40042"/>
                <a:gd name="connsiteY0" fmla="*/ 44848 h 40042"/>
                <a:gd name="connsiteX1" fmla="*/ 32034 w 40042"/>
                <a:gd name="connsiteY1" fmla="*/ 38441 h 40042"/>
                <a:gd name="connsiteX2" fmla="*/ 32034 w 40042"/>
                <a:gd name="connsiteY2" fmla="*/ 12814 h 40042"/>
                <a:gd name="connsiteX3" fmla="*/ 12814 w 40042"/>
                <a:gd name="connsiteY3" fmla="*/ 12814 h 40042"/>
                <a:gd name="connsiteX4" fmla="*/ 12814 w 40042"/>
                <a:gd name="connsiteY4" fmla="*/ 38441 h 40042"/>
                <a:gd name="connsiteX5" fmla="*/ 6407 w 40042"/>
                <a:gd name="connsiteY5" fmla="*/ 44848 h 40042"/>
                <a:gd name="connsiteX6" fmla="*/ 0 w 40042"/>
                <a:gd name="connsiteY6" fmla="*/ 38441 h 40042"/>
                <a:gd name="connsiteX7" fmla="*/ 0 w 40042"/>
                <a:gd name="connsiteY7" fmla="*/ 6407 h 40042"/>
                <a:gd name="connsiteX8" fmla="*/ 6407 w 40042"/>
                <a:gd name="connsiteY8" fmla="*/ 0 h 40042"/>
                <a:gd name="connsiteX9" fmla="*/ 38441 w 40042"/>
                <a:gd name="connsiteY9" fmla="*/ 0 h 40042"/>
                <a:gd name="connsiteX10" fmla="*/ 44848 w 40042"/>
                <a:gd name="connsiteY10" fmla="*/ 6407 h 40042"/>
                <a:gd name="connsiteX11" fmla="*/ 44848 w 40042"/>
                <a:gd name="connsiteY11" fmla="*/ 38441 h 40042"/>
                <a:gd name="connsiteX12" fmla="*/ 38441 w 40042"/>
                <a:gd name="connsiteY12" fmla="*/ 44848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40042">
                  <a:moveTo>
                    <a:pt x="38441" y="44848"/>
                  </a:moveTo>
                  <a:cubicBezTo>
                    <a:pt x="34937" y="44848"/>
                    <a:pt x="32034" y="41945"/>
                    <a:pt x="32034" y="38441"/>
                  </a:cubicBezTo>
                  <a:lnTo>
                    <a:pt x="32034" y="12814"/>
                  </a:lnTo>
                  <a:lnTo>
                    <a:pt x="12814" y="12814"/>
                  </a:lnTo>
                  <a:lnTo>
                    <a:pt x="12814" y="38441"/>
                  </a:lnTo>
                  <a:cubicBezTo>
                    <a:pt x="12814" y="41945"/>
                    <a:pt x="9911" y="44848"/>
                    <a:pt x="6407" y="44848"/>
                  </a:cubicBezTo>
                  <a:cubicBezTo>
                    <a:pt x="2903" y="44848"/>
                    <a:pt x="0" y="41945"/>
                    <a:pt x="0" y="3844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8441" y="0"/>
                  </a:lnTo>
                  <a:cubicBezTo>
                    <a:pt x="41945" y="0"/>
                    <a:pt x="44848" y="2903"/>
                    <a:pt x="44848" y="6407"/>
                  </a:cubicBezTo>
                  <a:lnTo>
                    <a:pt x="44848" y="38441"/>
                  </a:lnTo>
                  <a:cubicBezTo>
                    <a:pt x="44848" y="41945"/>
                    <a:pt x="41945" y="44848"/>
                    <a:pt x="38441" y="4484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3527895C-F6C4-49D0-A012-B966F0A6D0BD}"/>
                </a:ext>
              </a:extLst>
            </p:cNvPr>
            <p:cNvSpPr/>
            <p:nvPr/>
          </p:nvSpPr>
          <p:spPr>
            <a:xfrm>
              <a:off x="3250361" y="5054630"/>
              <a:ext cx="40043" cy="40043"/>
            </a:xfrm>
            <a:custGeom>
              <a:avLst/>
              <a:gdLst>
                <a:gd name="connsiteX0" fmla="*/ 38441 w 40042"/>
                <a:gd name="connsiteY0" fmla="*/ 44848 h 40042"/>
                <a:gd name="connsiteX1" fmla="*/ 32034 w 40042"/>
                <a:gd name="connsiteY1" fmla="*/ 38441 h 40042"/>
                <a:gd name="connsiteX2" fmla="*/ 32034 w 40042"/>
                <a:gd name="connsiteY2" fmla="*/ 12814 h 40042"/>
                <a:gd name="connsiteX3" fmla="*/ 12814 w 40042"/>
                <a:gd name="connsiteY3" fmla="*/ 12814 h 40042"/>
                <a:gd name="connsiteX4" fmla="*/ 12814 w 40042"/>
                <a:gd name="connsiteY4" fmla="*/ 38441 h 40042"/>
                <a:gd name="connsiteX5" fmla="*/ 6407 w 40042"/>
                <a:gd name="connsiteY5" fmla="*/ 44848 h 40042"/>
                <a:gd name="connsiteX6" fmla="*/ 0 w 40042"/>
                <a:gd name="connsiteY6" fmla="*/ 38441 h 40042"/>
                <a:gd name="connsiteX7" fmla="*/ 0 w 40042"/>
                <a:gd name="connsiteY7" fmla="*/ 6407 h 40042"/>
                <a:gd name="connsiteX8" fmla="*/ 6407 w 40042"/>
                <a:gd name="connsiteY8" fmla="*/ 0 h 40042"/>
                <a:gd name="connsiteX9" fmla="*/ 38441 w 40042"/>
                <a:gd name="connsiteY9" fmla="*/ 0 h 40042"/>
                <a:gd name="connsiteX10" fmla="*/ 44848 w 40042"/>
                <a:gd name="connsiteY10" fmla="*/ 6407 h 40042"/>
                <a:gd name="connsiteX11" fmla="*/ 44848 w 40042"/>
                <a:gd name="connsiteY11" fmla="*/ 38441 h 40042"/>
                <a:gd name="connsiteX12" fmla="*/ 38441 w 40042"/>
                <a:gd name="connsiteY12" fmla="*/ 44848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42" h="40042">
                  <a:moveTo>
                    <a:pt x="38441" y="44848"/>
                  </a:moveTo>
                  <a:cubicBezTo>
                    <a:pt x="34937" y="44848"/>
                    <a:pt x="32034" y="41945"/>
                    <a:pt x="32034" y="38441"/>
                  </a:cubicBezTo>
                  <a:lnTo>
                    <a:pt x="32034" y="12814"/>
                  </a:lnTo>
                  <a:lnTo>
                    <a:pt x="12814" y="12814"/>
                  </a:lnTo>
                  <a:lnTo>
                    <a:pt x="12814" y="38441"/>
                  </a:lnTo>
                  <a:cubicBezTo>
                    <a:pt x="12814" y="41945"/>
                    <a:pt x="9911" y="44848"/>
                    <a:pt x="6407" y="44848"/>
                  </a:cubicBezTo>
                  <a:cubicBezTo>
                    <a:pt x="2903" y="44848"/>
                    <a:pt x="0" y="41945"/>
                    <a:pt x="0" y="38441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38441" y="0"/>
                  </a:lnTo>
                  <a:cubicBezTo>
                    <a:pt x="41945" y="0"/>
                    <a:pt x="44848" y="2903"/>
                    <a:pt x="44848" y="6407"/>
                  </a:cubicBezTo>
                  <a:lnTo>
                    <a:pt x="44848" y="38441"/>
                  </a:lnTo>
                  <a:cubicBezTo>
                    <a:pt x="44848" y="41945"/>
                    <a:pt x="42045" y="44848"/>
                    <a:pt x="38441" y="4484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56D0241B-8DED-43CE-8233-606D30A341A6}"/>
                </a:ext>
              </a:extLst>
            </p:cNvPr>
            <p:cNvSpPr/>
            <p:nvPr/>
          </p:nvSpPr>
          <p:spPr>
            <a:xfrm>
              <a:off x="3118419" y="4900664"/>
              <a:ext cx="140150" cy="190204"/>
            </a:xfrm>
            <a:custGeom>
              <a:avLst/>
              <a:gdLst>
                <a:gd name="connsiteX0" fmla="*/ 134845 w 140150"/>
                <a:gd name="connsiteY0" fmla="*/ 198813 h 190204"/>
                <a:gd name="connsiteX1" fmla="*/ 6407 w 140150"/>
                <a:gd name="connsiteY1" fmla="*/ 198813 h 190204"/>
                <a:gd name="connsiteX2" fmla="*/ 0 w 140150"/>
                <a:gd name="connsiteY2" fmla="*/ 192407 h 190204"/>
                <a:gd name="connsiteX3" fmla="*/ 0 w 140150"/>
                <a:gd name="connsiteY3" fmla="*/ 6407 h 190204"/>
                <a:gd name="connsiteX4" fmla="*/ 6407 w 140150"/>
                <a:gd name="connsiteY4" fmla="*/ 0 h 190204"/>
                <a:gd name="connsiteX5" fmla="*/ 134845 w 140150"/>
                <a:gd name="connsiteY5" fmla="*/ 0 h 190204"/>
                <a:gd name="connsiteX6" fmla="*/ 141252 w 140150"/>
                <a:gd name="connsiteY6" fmla="*/ 6407 h 190204"/>
                <a:gd name="connsiteX7" fmla="*/ 141252 w 140150"/>
                <a:gd name="connsiteY7" fmla="*/ 192407 h 190204"/>
                <a:gd name="connsiteX8" fmla="*/ 134845 w 140150"/>
                <a:gd name="connsiteY8" fmla="*/ 198813 h 190204"/>
                <a:gd name="connsiteX9" fmla="*/ 12814 w 140150"/>
                <a:gd name="connsiteY9" fmla="*/ 186000 h 190204"/>
                <a:gd name="connsiteX10" fmla="*/ 128438 w 140150"/>
                <a:gd name="connsiteY10" fmla="*/ 186000 h 190204"/>
                <a:gd name="connsiteX11" fmla="*/ 128438 w 140150"/>
                <a:gd name="connsiteY11" fmla="*/ 12814 h 190204"/>
                <a:gd name="connsiteX12" fmla="*/ 12814 w 140150"/>
                <a:gd name="connsiteY12" fmla="*/ 12814 h 190204"/>
                <a:gd name="connsiteX13" fmla="*/ 12814 w 140150"/>
                <a:gd name="connsiteY13" fmla="*/ 186000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0150" h="190204">
                  <a:moveTo>
                    <a:pt x="134845" y="198813"/>
                  </a:moveTo>
                  <a:lnTo>
                    <a:pt x="6407" y="198813"/>
                  </a:lnTo>
                  <a:cubicBezTo>
                    <a:pt x="2903" y="198813"/>
                    <a:pt x="0" y="195910"/>
                    <a:pt x="0" y="19240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34845" y="0"/>
                  </a:lnTo>
                  <a:cubicBezTo>
                    <a:pt x="138349" y="0"/>
                    <a:pt x="141252" y="2903"/>
                    <a:pt x="141252" y="6407"/>
                  </a:cubicBezTo>
                  <a:lnTo>
                    <a:pt x="141252" y="192407"/>
                  </a:lnTo>
                  <a:cubicBezTo>
                    <a:pt x="141252" y="195910"/>
                    <a:pt x="138349" y="198813"/>
                    <a:pt x="134845" y="198813"/>
                  </a:cubicBezTo>
                  <a:close/>
                  <a:moveTo>
                    <a:pt x="12814" y="186000"/>
                  </a:moveTo>
                  <a:lnTo>
                    <a:pt x="128438" y="186000"/>
                  </a:lnTo>
                  <a:lnTo>
                    <a:pt x="128438" y="12814"/>
                  </a:lnTo>
                  <a:lnTo>
                    <a:pt x="12814" y="12814"/>
                  </a:lnTo>
                  <a:lnTo>
                    <a:pt x="12814" y="18600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F274EF59-76ED-4DD8-BFC9-1B552C3B7EDD}"/>
                </a:ext>
              </a:extLst>
            </p:cNvPr>
            <p:cNvSpPr/>
            <p:nvPr/>
          </p:nvSpPr>
          <p:spPr>
            <a:xfrm>
              <a:off x="3094193" y="4878841"/>
              <a:ext cx="190204" cy="30032"/>
            </a:xfrm>
            <a:custGeom>
              <a:avLst/>
              <a:gdLst>
                <a:gd name="connsiteX0" fmla="*/ 185799 w 190204"/>
                <a:gd name="connsiteY0" fmla="*/ 34637 h 30032"/>
                <a:gd name="connsiteX1" fmla="*/ 6407 w 190204"/>
                <a:gd name="connsiteY1" fmla="*/ 34637 h 30032"/>
                <a:gd name="connsiteX2" fmla="*/ 0 w 190204"/>
                <a:gd name="connsiteY2" fmla="*/ 28230 h 30032"/>
                <a:gd name="connsiteX3" fmla="*/ 0 w 190204"/>
                <a:gd name="connsiteY3" fmla="*/ 6407 h 30032"/>
                <a:gd name="connsiteX4" fmla="*/ 6407 w 190204"/>
                <a:gd name="connsiteY4" fmla="*/ 0 h 30032"/>
                <a:gd name="connsiteX5" fmla="*/ 185799 w 190204"/>
                <a:gd name="connsiteY5" fmla="*/ 0 h 30032"/>
                <a:gd name="connsiteX6" fmla="*/ 192206 w 190204"/>
                <a:gd name="connsiteY6" fmla="*/ 6407 h 30032"/>
                <a:gd name="connsiteX7" fmla="*/ 192206 w 190204"/>
                <a:gd name="connsiteY7" fmla="*/ 28230 h 30032"/>
                <a:gd name="connsiteX8" fmla="*/ 185799 w 190204"/>
                <a:gd name="connsiteY8" fmla="*/ 34637 h 30032"/>
                <a:gd name="connsiteX9" fmla="*/ 12814 w 190204"/>
                <a:gd name="connsiteY9" fmla="*/ 21824 h 30032"/>
                <a:gd name="connsiteX10" fmla="*/ 179392 w 190204"/>
                <a:gd name="connsiteY10" fmla="*/ 21824 h 30032"/>
                <a:gd name="connsiteX11" fmla="*/ 179392 w 190204"/>
                <a:gd name="connsiteY11" fmla="*/ 12814 h 30032"/>
                <a:gd name="connsiteX12" fmla="*/ 12814 w 190204"/>
                <a:gd name="connsiteY12" fmla="*/ 12814 h 30032"/>
                <a:gd name="connsiteX13" fmla="*/ 12814 w 190204"/>
                <a:gd name="connsiteY13" fmla="*/ 21824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30032">
                  <a:moveTo>
                    <a:pt x="185799" y="34637"/>
                  </a:moveTo>
                  <a:lnTo>
                    <a:pt x="6407" y="34637"/>
                  </a:lnTo>
                  <a:cubicBezTo>
                    <a:pt x="2903" y="34637"/>
                    <a:pt x="0" y="31734"/>
                    <a:pt x="0" y="2823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85799" y="0"/>
                  </a:lnTo>
                  <a:cubicBezTo>
                    <a:pt x="189303" y="0"/>
                    <a:pt x="192206" y="2903"/>
                    <a:pt x="192206" y="6407"/>
                  </a:cubicBezTo>
                  <a:lnTo>
                    <a:pt x="192206" y="28230"/>
                  </a:lnTo>
                  <a:cubicBezTo>
                    <a:pt x="192206" y="31734"/>
                    <a:pt x="189303" y="34637"/>
                    <a:pt x="185799" y="34637"/>
                  </a:cubicBezTo>
                  <a:close/>
                  <a:moveTo>
                    <a:pt x="12814" y="21824"/>
                  </a:moveTo>
                  <a:lnTo>
                    <a:pt x="179392" y="21824"/>
                  </a:lnTo>
                  <a:lnTo>
                    <a:pt x="179392" y="12814"/>
                  </a:lnTo>
                  <a:lnTo>
                    <a:pt x="12814" y="12814"/>
                  </a:lnTo>
                  <a:lnTo>
                    <a:pt x="12814" y="2182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3F90911A-A8AC-4221-AB2F-C5647AECF023}"/>
                </a:ext>
              </a:extLst>
            </p:cNvPr>
            <p:cNvSpPr/>
            <p:nvPr/>
          </p:nvSpPr>
          <p:spPr>
            <a:xfrm>
              <a:off x="3094188" y="4764118"/>
              <a:ext cx="190204" cy="120129"/>
            </a:xfrm>
            <a:custGeom>
              <a:avLst/>
              <a:gdLst>
                <a:gd name="connsiteX0" fmla="*/ 185805 w 190204"/>
                <a:gd name="connsiteY0" fmla="*/ 127437 h 120128"/>
                <a:gd name="connsiteX1" fmla="*/ 6413 w 190204"/>
                <a:gd name="connsiteY1" fmla="*/ 127437 h 120128"/>
                <a:gd name="connsiteX2" fmla="*/ 707 w 190204"/>
                <a:gd name="connsiteY2" fmla="*/ 123933 h 120128"/>
                <a:gd name="connsiteX3" fmla="*/ 1207 w 190204"/>
                <a:gd name="connsiteY3" fmla="*/ 117226 h 120128"/>
                <a:gd name="connsiteX4" fmla="*/ 83496 w 190204"/>
                <a:gd name="connsiteY4" fmla="*/ 2703 h 120128"/>
                <a:gd name="connsiteX5" fmla="*/ 88701 w 190204"/>
                <a:gd name="connsiteY5" fmla="*/ 0 h 120128"/>
                <a:gd name="connsiteX6" fmla="*/ 103417 w 190204"/>
                <a:gd name="connsiteY6" fmla="*/ 0 h 120128"/>
                <a:gd name="connsiteX7" fmla="*/ 108623 w 190204"/>
                <a:gd name="connsiteY7" fmla="*/ 2703 h 120128"/>
                <a:gd name="connsiteX8" fmla="*/ 190911 w 190204"/>
                <a:gd name="connsiteY8" fmla="*/ 117226 h 120128"/>
                <a:gd name="connsiteX9" fmla="*/ 191411 w 190204"/>
                <a:gd name="connsiteY9" fmla="*/ 123933 h 120128"/>
                <a:gd name="connsiteX10" fmla="*/ 185805 w 190204"/>
                <a:gd name="connsiteY10" fmla="*/ 127437 h 120128"/>
                <a:gd name="connsiteX11" fmla="*/ 18926 w 190204"/>
                <a:gd name="connsiteY11" fmla="*/ 114623 h 120128"/>
                <a:gd name="connsiteX12" fmla="*/ 173292 w 190204"/>
                <a:gd name="connsiteY12" fmla="*/ 114623 h 120128"/>
                <a:gd name="connsiteX13" fmla="*/ 100213 w 190204"/>
                <a:gd name="connsiteY13" fmla="*/ 12914 h 120128"/>
                <a:gd name="connsiteX14" fmla="*/ 92105 w 190204"/>
                <a:gd name="connsiteY14" fmla="*/ 12914 h 120128"/>
                <a:gd name="connsiteX15" fmla="*/ 18926 w 190204"/>
                <a:gd name="connsiteY15" fmla="*/ 114623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0204" h="120128">
                  <a:moveTo>
                    <a:pt x="185805" y="127437"/>
                  </a:moveTo>
                  <a:lnTo>
                    <a:pt x="6413" y="127437"/>
                  </a:lnTo>
                  <a:cubicBezTo>
                    <a:pt x="4010" y="127437"/>
                    <a:pt x="1808" y="126135"/>
                    <a:pt x="707" y="123933"/>
                  </a:cubicBezTo>
                  <a:cubicBezTo>
                    <a:pt x="-395" y="121831"/>
                    <a:pt x="-194" y="119228"/>
                    <a:pt x="1207" y="117226"/>
                  </a:cubicBezTo>
                  <a:lnTo>
                    <a:pt x="83496" y="2703"/>
                  </a:lnTo>
                  <a:cubicBezTo>
                    <a:pt x="84697" y="1001"/>
                    <a:pt x="86599" y="0"/>
                    <a:pt x="88701" y="0"/>
                  </a:cubicBezTo>
                  <a:lnTo>
                    <a:pt x="103417" y="0"/>
                  </a:lnTo>
                  <a:cubicBezTo>
                    <a:pt x="105519" y="0"/>
                    <a:pt x="107421" y="1001"/>
                    <a:pt x="108623" y="2703"/>
                  </a:cubicBezTo>
                  <a:lnTo>
                    <a:pt x="190911" y="117226"/>
                  </a:lnTo>
                  <a:cubicBezTo>
                    <a:pt x="192312" y="119128"/>
                    <a:pt x="192512" y="121731"/>
                    <a:pt x="191411" y="123933"/>
                  </a:cubicBezTo>
                  <a:cubicBezTo>
                    <a:pt x="190410" y="126135"/>
                    <a:pt x="188208" y="127437"/>
                    <a:pt x="185805" y="127437"/>
                  </a:cubicBezTo>
                  <a:close/>
                  <a:moveTo>
                    <a:pt x="18926" y="114623"/>
                  </a:moveTo>
                  <a:lnTo>
                    <a:pt x="173292" y="114623"/>
                  </a:lnTo>
                  <a:lnTo>
                    <a:pt x="100213" y="12914"/>
                  </a:lnTo>
                  <a:lnTo>
                    <a:pt x="92105" y="12914"/>
                  </a:lnTo>
                  <a:lnTo>
                    <a:pt x="18926" y="11462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D886A1C-5837-4ED0-AE1A-287290087A80}"/>
                </a:ext>
              </a:extLst>
            </p:cNvPr>
            <p:cNvSpPr/>
            <p:nvPr/>
          </p:nvSpPr>
          <p:spPr>
            <a:xfrm>
              <a:off x="3150854" y="4922187"/>
              <a:ext cx="70075" cy="70075"/>
            </a:xfrm>
            <a:custGeom>
              <a:avLst/>
              <a:gdLst>
                <a:gd name="connsiteX0" fmla="*/ 38241 w 70075"/>
                <a:gd name="connsiteY0" fmla="*/ 76482 h 70075"/>
                <a:gd name="connsiteX1" fmla="*/ 0 w 70075"/>
                <a:gd name="connsiteY1" fmla="*/ 38241 h 70075"/>
                <a:gd name="connsiteX2" fmla="*/ 38241 w 70075"/>
                <a:gd name="connsiteY2" fmla="*/ 0 h 70075"/>
                <a:gd name="connsiteX3" fmla="*/ 76482 w 70075"/>
                <a:gd name="connsiteY3" fmla="*/ 38241 h 70075"/>
                <a:gd name="connsiteX4" fmla="*/ 38241 w 70075"/>
                <a:gd name="connsiteY4" fmla="*/ 76482 h 70075"/>
                <a:gd name="connsiteX5" fmla="*/ 38241 w 70075"/>
                <a:gd name="connsiteY5" fmla="*/ 12914 h 70075"/>
                <a:gd name="connsiteX6" fmla="*/ 12814 w 70075"/>
                <a:gd name="connsiteY6" fmla="*/ 38341 h 70075"/>
                <a:gd name="connsiteX7" fmla="*/ 38241 w 70075"/>
                <a:gd name="connsiteY7" fmla="*/ 63768 h 70075"/>
                <a:gd name="connsiteX8" fmla="*/ 63668 w 70075"/>
                <a:gd name="connsiteY8" fmla="*/ 38341 h 70075"/>
                <a:gd name="connsiteX9" fmla="*/ 38241 w 70075"/>
                <a:gd name="connsiteY9" fmla="*/ 12914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075" h="70075">
                  <a:moveTo>
                    <a:pt x="38241" y="76482"/>
                  </a:moveTo>
                  <a:cubicBezTo>
                    <a:pt x="17218" y="76482"/>
                    <a:pt x="0" y="59364"/>
                    <a:pt x="0" y="38241"/>
                  </a:cubicBezTo>
                  <a:cubicBezTo>
                    <a:pt x="0" y="17118"/>
                    <a:pt x="17118" y="0"/>
                    <a:pt x="38241" y="0"/>
                  </a:cubicBezTo>
                  <a:cubicBezTo>
                    <a:pt x="59364" y="0"/>
                    <a:pt x="76482" y="17118"/>
                    <a:pt x="76482" y="38241"/>
                  </a:cubicBezTo>
                  <a:cubicBezTo>
                    <a:pt x="76482" y="59364"/>
                    <a:pt x="59263" y="76482"/>
                    <a:pt x="38241" y="76482"/>
                  </a:cubicBezTo>
                  <a:close/>
                  <a:moveTo>
                    <a:pt x="38241" y="12914"/>
                  </a:moveTo>
                  <a:cubicBezTo>
                    <a:pt x="24226" y="12914"/>
                    <a:pt x="12814" y="24326"/>
                    <a:pt x="12814" y="38341"/>
                  </a:cubicBezTo>
                  <a:cubicBezTo>
                    <a:pt x="12814" y="52356"/>
                    <a:pt x="24226" y="63768"/>
                    <a:pt x="38241" y="63768"/>
                  </a:cubicBezTo>
                  <a:cubicBezTo>
                    <a:pt x="52256" y="63768"/>
                    <a:pt x="63668" y="52356"/>
                    <a:pt x="63668" y="38341"/>
                  </a:cubicBezTo>
                  <a:cubicBezTo>
                    <a:pt x="63668" y="24326"/>
                    <a:pt x="52256" y="12914"/>
                    <a:pt x="38241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0E17318D-8CA7-4465-B768-8B1A72D040C5}"/>
                </a:ext>
              </a:extLst>
            </p:cNvPr>
            <p:cNvSpPr/>
            <p:nvPr/>
          </p:nvSpPr>
          <p:spPr>
            <a:xfrm>
              <a:off x="3182688" y="4922288"/>
              <a:ext cx="10011" cy="70075"/>
            </a:xfrm>
            <a:custGeom>
              <a:avLst/>
              <a:gdLst>
                <a:gd name="connsiteX0" fmla="*/ 6407 w 10010"/>
                <a:gd name="connsiteY0" fmla="*/ 76382 h 70075"/>
                <a:gd name="connsiteX1" fmla="*/ 0 w 10010"/>
                <a:gd name="connsiteY1" fmla="*/ 69975 h 70075"/>
                <a:gd name="connsiteX2" fmla="*/ 0 w 10010"/>
                <a:gd name="connsiteY2" fmla="*/ 6407 h 70075"/>
                <a:gd name="connsiteX3" fmla="*/ 6407 w 10010"/>
                <a:gd name="connsiteY3" fmla="*/ 0 h 70075"/>
                <a:gd name="connsiteX4" fmla="*/ 12814 w 10010"/>
                <a:gd name="connsiteY4" fmla="*/ 6407 h 70075"/>
                <a:gd name="connsiteX5" fmla="*/ 12814 w 10010"/>
                <a:gd name="connsiteY5" fmla="*/ 69975 h 70075"/>
                <a:gd name="connsiteX6" fmla="*/ 6407 w 10010"/>
                <a:gd name="connsiteY6" fmla="*/ 76382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70075">
                  <a:moveTo>
                    <a:pt x="6407" y="76382"/>
                  </a:moveTo>
                  <a:cubicBezTo>
                    <a:pt x="2903" y="76382"/>
                    <a:pt x="0" y="73479"/>
                    <a:pt x="0" y="6997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69975"/>
                  </a:lnTo>
                  <a:cubicBezTo>
                    <a:pt x="12814" y="73479"/>
                    <a:pt x="9911" y="76382"/>
                    <a:pt x="6407" y="7638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ED522C06-180A-462D-80D5-D75E62991AF9}"/>
                </a:ext>
              </a:extLst>
            </p:cNvPr>
            <p:cNvSpPr/>
            <p:nvPr/>
          </p:nvSpPr>
          <p:spPr>
            <a:xfrm>
              <a:off x="3150854" y="4954022"/>
              <a:ext cx="40043" cy="10011"/>
            </a:xfrm>
            <a:custGeom>
              <a:avLst/>
              <a:gdLst>
                <a:gd name="connsiteX0" fmla="*/ 38241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38241 w 40042"/>
                <a:gd name="connsiteY4" fmla="*/ 0 h 10010"/>
                <a:gd name="connsiteX5" fmla="*/ 44648 w 40042"/>
                <a:gd name="connsiteY5" fmla="*/ 6407 h 10010"/>
                <a:gd name="connsiteX6" fmla="*/ 38241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824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38241" y="0"/>
                  </a:lnTo>
                  <a:cubicBezTo>
                    <a:pt x="41745" y="0"/>
                    <a:pt x="44648" y="2903"/>
                    <a:pt x="44648" y="6407"/>
                  </a:cubicBezTo>
                  <a:cubicBezTo>
                    <a:pt x="44648" y="9911"/>
                    <a:pt x="41745" y="12814"/>
                    <a:pt x="3824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512EDE78-5B85-42F9-A419-7210140BDCDB}"/>
                </a:ext>
              </a:extLst>
            </p:cNvPr>
            <p:cNvSpPr/>
            <p:nvPr/>
          </p:nvSpPr>
          <p:spPr>
            <a:xfrm>
              <a:off x="2913599" y="5123404"/>
              <a:ext cx="60064" cy="10011"/>
            </a:xfrm>
            <a:custGeom>
              <a:avLst/>
              <a:gdLst>
                <a:gd name="connsiteX0" fmla="*/ 62067 w 60064"/>
                <a:gd name="connsiteY0" fmla="*/ 12814 h 10010"/>
                <a:gd name="connsiteX1" fmla="*/ 6407 w 60064"/>
                <a:gd name="connsiteY1" fmla="*/ 12814 h 10010"/>
                <a:gd name="connsiteX2" fmla="*/ 0 w 60064"/>
                <a:gd name="connsiteY2" fmla="*/ 6407 h 10010"/>
                <a:gd name="connsiteX3" fmla="*/ 6407 w 60064"/>
                <a:gd name="connsiteY3" fmla="*/ 0 h 10010"/>
                <a:gd name="connsiteX4" fmla="*/ 62067 w 60064"/>
                <a:gd name="connsiteY4" fmla="*/ 0 h 10010"/>
                <a:gd name="connsiteX5" fmla="*/ 68473 w 60064"/>
                <a:gd name="connsiteY5" fmla="*/ 6407 h 10010"/>
                <a:gd name="connsiteX6" fmla="*/ 62067 w 6006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4" h="10010">
                  <a:moveTo>
                    <a:pt x="6206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2067" y="0"/>
                  </a:lnTo>
                  <a:cubicBezTo>
                    <a:pt x="65570" y="0"/>
                    <a:pt x="68473" y="2903"/>
                    <a:pt x="68473" y="6407"/>
                  </a:cubicBezTo>
                  <a:cubicBezTo>
                    <a:pt x="68473" y="9911"/>
                    <a:pt x="65570" y="12814"/>
                    <a:pt x="6206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897B8291-CC81-4014-8849-764C0190A1E8}"/>
                </a:ext>
              </a:extLst>
            </p:cNvPr>
            <p:cNvSpPr/>
            <p:nvPr/>
          </p:nvSpPr>
          <p:spPr>
            <a:xfrm>
              <a:off x="2989481" y="5123404"/>
              <a:ext cx="10011" cy="10011"/>
            </a:xfrm>
            <a:custGeom>
              <a:avLst/>
              <a:gdLst>
                <a:gd name="connsiteX0" fmla="*/ 13114 w 10010"/>
                <a:gd name="connsiteY0" fmla="*/ 12814 h 10010"/>
                <a:gd name="connsiteX1" fmla="*/ 6407 w 10010"/>
                <a:gd name="connsiteY1" fmla="*/ 12814 h 10010"/>
                <a:gd name="connsiteX2" fmla="*/ 0 w 10010"/>
                <a:gd name="connsiteY2" fmla="*/ 6407 h 10010"/>
                <a:gd name="connsiteX3" fmla="*/ 6407 w 10010"/>
                <a:gd name="connsiteY3" fmla="*/ 0 h 10010"/>
                <a:gd name="connsiteX4" fmla="*/ 13114 w 10010"/>
                <a:gd name="connsiteY4" fmla="*/ 0 h 10010"/>
                <a:gd name="connsiteX5" fmla="*/ 19521 w 10010"/>
                <a:gd name="connsiteY5" fmla="*/ 6407 h 10010"/>
                <a:gd name="connsiteX6" fmla="*/ 13114 w 10010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">
                  <a:moveTo>
                    <a:pt x="1311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3114" y="0"/>
                  </a:lnTo>
                  <a:cubicBezTo>
                    <a:pt x="16618" y="0"/>
                    <a:pt x="19521" y="2903"/>
                    <a:pt x="19521" y="6407"/>
                  </a:cubicBezTo>
                  <a:cubicBezTo>
                    <a:pt x="19521" y="9911"/>
                    <a:pt x="16618" y="12814"/>
                    <a:pt x="1311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54F03A22-DB54-423C-AC8E-A831040C48C8}"/>
                </a:ext>
              </a:extLst>
            </p:cNvPr>
            <p:cNvSpPr/>
            <p:nvPr/>
          </p:nvSpPr>
          <p:spPr>
            <a:xfrm>
              <a:off x="3016310" y="5243833"/>
              <a:ext cx="20021" cy="10011"/>
            </a:xfrm>
            <a:custGeom>
              <a:avLst/>
              <a:gdLst>
                <a:gd name="connsiteX0" fmla="*/ 14616 w 20021"/>
                <a:gd name="connsiteY0" fmla="*/ 12814 h 10010"/>
                <a:gd name="connsiteX1" fmla="*/ 6407 w 20021"/>
                <a:gd name="connsiteY1" fmla="*/ 12814 h 10010"/>
                <a:gd name="connsiteX2" fmla="*/ 0 w 20021"/>
                <a:gd name="connsiteY2" fmla="*/ 6407 h 10010"/>
                <a:gd name="connsiteX3" fmla="*/ 6407 w 20021"/>
                <a:gd name="connsiteY3" fmla="*/ 0 h 10010"/>
                <a:gd name="connsiteX4" fmla="*/ 14616 w 20021"/>
                <a:gd name="connsiteY4" fmla="*/ 0 h 10010"/>
                <a:gd name="connsiteX5" fmla="*/ 21023 w 20021"/>
                <a:gd name="connsiteY5" fmla="*/ 6407 h 10010"/>
                <a:gd name="connsiteX6" fmla="*/ 14616 w 2002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" h="10010">
                  <a:moveTo>
                    <a:pt x="1461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4616" y="0"/>
                  </a:lnTo>
                  <a:cubicBezTo>
                    <a:pt x="18120" y="0"/>
                    <a:pt x="21023" y="2903"/>
                    <a:pt x="21023" y="6407"/>
                  </a:cubicBezTo>
                  <a:cubicBezTo>
                    <a:pt x="21023" y="9911"/>
                    <a:pt x="18120" y="12814"/>
                    <a:pt x="1461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A397E480-0752-484E-91A2-4FA0A40230D3}"/>
                </a:ext>
              </a:extLst>
            </p:cNvPr>
            <p:cNvSpPr/>
            <p:nvPr/>
          </p:nvSpPr>
          <p:spPr>
            <a:xfrm>
              <a:off x="2915802" y="5243833"/>
              <a:ext cx="90097" cy="10011"/>
            </a:xfrm>
            <a:custGeom>
              <a:avLst/>
              <a:gdLst>
                <a:gd name="connsiteX0" fmla="*/ 88695 w 90096"/>
                <a:gd name="connsiteY0" fmla="*/ 12814 h 10010"/>
                <a:gd name="connsiteX1" fmla="*/ 6407 w 90096"/>
                <a:gd name="connsiteY1" fmla="*/ 12814 h 10010"/>
                <a:gd name="connsiteX2" fmla="*/ 0 w 90096"/>
                <a:gd name="connsiteY2" fmla="*/ 6407 h 10010"/>
                <a:gd name="connsiteX3" fmla="*/ 6407 w 90096"/>
                <a:gd name="connsiteY3" fmla="*/ 0 h 10010"/>
                <a:gd name="connsiteX4" fmla="*/ 88695 w 90096"/>
                <a:gd name="connsiteY4" fmla="*/ 0 h 10010"/>
                <a:gd name="connsiteX5" fmla="*/ 95102 w 90096"/>
                <a:gd name="connsiteY5" fmla="*/ 6407 h 10010"/>
                <a:gd name="connsiteX6" fmla="*/ 88695 w 90096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96" h="10010">
                  <a:moveTo>
                    <a:pt x="8869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88695" y="0"/>
                  </a:lnTo>
                  <a:cubicBezTo>
                    <a:pt x="92199" y="0"/>
                    <a:pt x="95102" y="2903"/>
                    <a:pt x="95102" y="6407"/>
                  </a:cubicBezTo>
                  <a:cubicBezTo>
                    <a:pt x="95102" y="9911"/>
                    <a:pt x="92299" y="12814"/>
                    <a:pt x="886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280AB745-A1CA-4AF2-A7E9-7843DB529232}"/>
                </a:ext>
              </a:extLst>
            </p:cNvPr>
            <p:cNvSpPr/>
            <p:nvPr/>
          </p:nvSpPr>
          <p:spPr>
            <a:xfrm>
              <a:off x="3330547" y="5179063"/>
              <a:ext cx="60064" cy="10011"/>
            </a:xfrm>
            <a:custGeom>
              <a:avLst/>
              <a:gdLst>
                <a:gd name="connsiteX0" fmla="*/ 62167 w 60064"/>
                <a:gd name="connsiteY0" fmla="*/ 12814 h 10010"/>
                <a:gd name="connsiteX1" fmla="*/ 6407 w 60064"/>
                <a:gd name="connsiteY1" fmla="*/ 12814 h 10010"/>
                <a:gd name="connsiteX2" fmla="*/ 0 w 60064"/>
                <a:gd name="connsiteY2" fmla="*/ 6407 h 10010"/>
                <a:gd name="connsiteX3" fmla="*/ 6407 w 60064"/>
                <a:gd name="connsiteY3" fmla="*/ 0 h 10010"/>
                <a:gd name="connsiteX4" fmla="*/ 62167 w 60064"/>
                <a:gd name="connsiteY4" fmla="*/ 0 h 10010"/>
                <a:gd name="connsiteX5" fmla="*/ 68574 w 60064"/>
                <a:gd name="connsiteY5" fmla="*/ 6407 h 10010"/>
                <a:gd name="connsiteX6" fmla="*/ 62167 w 6006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4" h="10010">
                  <a:moveTo>
                    <a:pt x="6216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2167" y="0"/>
                  </a:lnTo>
                  <a:cubicBezTo>
                    <a:pt x="65670" y="0"/>
                    <a:pt x="68574" y="2903"/>
                    <a:pt x="68574" y="6407"/>
                  </a:cubicBezTo>
                  <a:cubicBezTo>
                    <a:pt x="68574" y="9911"/>
                    <a:pt x="65670" y="12814"/>
                    <a:pt x="6216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02CD420D-246F-45A5-8857-541B29A3BD05}"/>
                </a:ext>
              </a:extLst>
            </p:cNvPr>
            <p:cNvSpPr/>
            <p:nvPr/>
          </p:nvSpPr>
          <p:spPr>
            <a:xfrm>
              <a:off x="3403525" y="5179063"/>
              <a:ext cx="30032" cy="10011"/>
            </a:xfrm>
            <a:custGeom>
              <a:avLst/>
              <a:gdLst>
                <a:gd name="connsiteX0" fmla="*/ 29331 w 30032"/>
                <a:gd name="connsiteY0" fmla="*/ 12814 h 10010"/>
                <a:gd name="connsiteX1" fmla="*/ 6407 w 30032"/>
                <a:gd name="connsiteY1" fmla="*/ 12814 h 10010"/>
                <a:gd name="connsiteX2" fmla="*/ 0 w 30032"/>
                <a:gd name="connsiteY2" fmla="*/ 6407 h 10010"/>
                <a:gd name="connsiteX3" fmla="*/ 6407 w 30032"/>
                <a:gd name="connsiteY3" fmla="*/ 0 h 10010"/>
                <a:gd name="connsiteX4" fmla="*/ 29331 w 30032"/>
                <a:gd name="connsiteY4" fmla="*/ 0 h 10010"/>
                <a:gd name="connsiteX5" fmla="*/ 35738 w 30032"/>
                <a:gd name="connsiteY5" fmla="*/ 6407 h 10010"/>
                <a:gd name="connsiteX6" fmla="*/ 29331 w 3003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32" h="10010">
                  <a:moveTo>
                    <a:pt x="2933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9331" y="0"/>
                  </a:lnTo>
                  <a:cubicBezTo>
                    <a:pt x="32835" y="0"/>
                    <a:pt x="35738" y="2903"/>
                    <a:pt x="35738" y="6407"/>
                  </a:cubicBezTo>
                  <a:cubicBezTo>
                    <a:pt x="35738" y="9911"/>
                    <a:pt x="32835" y="12814"/>
                    <a:pt x="2933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81FF42E2-1F88-402E-AA0D-EF065AAAC691}"/>
                </a:ext>
              </a:extLst>
            </p:cNvPr>
            <p:cNvSpPr/>
            <p:nvPr/>
          </p:nvSpPr>
          <p:spPr>
            <a:xfrm>
              <a:off x="3183890" y="4673120"/>
              <a:ext cx="10011" cy="100107"/>
            </a:xfrm>
            <a:custGeom>
              <a:avLst/>
              <a:gdLst>
                <a:gd name="connsiteX0" fmla="*/ 6407 w 10010"/>
                <a:gd name="connsiteY0" fmla="*/ 104012 h 100107"/>
                <a:gd name="connsiteX1" fmla="*/ 0 w 10010"/>
                <a:gd name="connsiteY1" fmla="*/ 97605 h 100107"/>
                <a:gd name="connsiteX2" fmla="*/ 0 w 10010"/>
                <a:gd name="connsiteY2" fmla="*/ 6407 h 100107"/>
                <a:gd name="connsiteX3" fmla="*/ 6407 w 10010"/>
                <a:gd name="connsiteY3" fmla="*/ 0 h 100107"/>
                <a:gd name="connsiteX4" fmla="*/ 12814 w 10010"/>
                <a:gd name="connsiteY4" fmla="*/ 6407 h 100107"/>
                <a:gd name="connsiteX5" fmla="*/ 12814 w 10010"/>
                <a:gd name="connsiteY5" fmla="*/ 97605 h 100107"/>
                <a:gd name="connsiteX6" fmla="*/ 6407 w 10010"/>
                <a:gd name="connsiteY6" fmla="*/ 104012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7">
                  <a:moveTo>
                    <a:pt x="6407" y="104012"/>
                  </a:moveTo>
                  <a:cubicBezTo>
                    <a:pt x="2903" y="104012"/>
                    <a:pt x="0" y="101109"/>
                    <a:pt x="0" y="9760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97605"/>
                  </a:lnTo>
                  <a:cubicBezTo>
                    <a:pt x="12814" y="101109"/>
                    <a:pt x="10011" y="104012"/>
                    <a:pt x="6407" y="10401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C66CC41B-EF45-4596-8008-A831D64A1FC7}"/>
                </a:ext>
              </a:extLst>
            </p:cNvPr>
            <p:cNvSpPr/>
            <p:nvPr/>
          </p:nvSpPr>
          <p:spPr>
            <a:xfrm>
              <a:off x="3183890" y="4685558"/>
              <a:ext cx="80086" cy="50054"/>
            </a:xfrm>
            <a:custGeom>
              <a:avLst/>
              <a:gdLst>
                <a:gd name="connsiteX0" fmla="*/ 6407 w 80085"/>
                <a:gd name="connsiteY0" fmla="*/ 54534 h 50053"/>
                <a:gd name="connsiteX1" fmla="*/ 2603 w 80085"/>
                <a:gd name="connsiteY1" fmla="*/ 53233 h 50053"/>
                <a:gd name="connsiteX2" fmla="*/ 0 w 80085"/>
                <a:gd name="connsiteY2" fmla="*/ 48127 h 50053"/>
                <a:gd name="connsiteX3" fmla="*/ 0 w 80085"/>
                <a:gd name="connsiteY3" fmla="*/ 6383 h 50053"/>
                <a:gd name="connsiteX4" fmla="*/ 2603 w 80085"/>
                <a:gd name="connsiteY4" fmla="*/ 1277 h 50053"/>
                <a:gd name="connsiteX5" fmla="*/ 8309 w 80085"/>
                <a:gd name="connsiteY5" fmla="*/ 276 h 50053"/>
                <a:gd name="connsiteX6" fmla="*/ 76482 w 80085"/>
                <a:gd name="connsiteY6" fmla="*/ 21199 h 50053"/>
                <a:gd name="connsiteX7" fmla="*/ 80987 w 80085"/>
                <a:gd name="connsiteY7" fmla="*/ 27305 h 50053"/>
                <a:gd name="connsiteX8" fmla="*/ 76482 w 80085"/>
                <a:gd name="connsiteY8" fmla="*/ 33411 h 50053"/>
                <a:gd name="connsiteX9" fmla="*/ 8309 w 80085"/>
                <a:gd name="connsiteY9" fmla="*/ 54334 h 50053"/>
                <a:gd name="connsiteX10" fmla="*/ 6407 w 80085"/>
                <a:gd name="connsiteY10" fmla="*/ 54534 h 50053"/>
                <a:gd name="connsiteX11" fmla="*/ 12814 w 80085"/>
                <a:gd name="connsiteY11" fmla="*/ 15092 h 50053"/>
                <a:gd name="connsiteX12" fmla="*/ 12814 w 80085"/>
                <a:gd name="connsiteY12" fmla="*/ 39518 h 50053"/>
                <a:gd name="connsiteX13" fmla="*/ 52657 w 80085"/>
                <a:gd name="connsiteY13" fmla="*/ 27305 h 50053"/>
                <a:gd name="connsiteX14" fmla="*/ 12814 w 80085"/>
                <a:gd name="connsiteY14" fmla="*/ 15092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0085" h="50053">
                  <a:moveTo>
                    <a:pt x="6407" y="54534"/>
                  </a:moveTo>
                  <a:cubicBezTo>
                    <a:pt x="5005" y="54534"/>
                    <a:pt x="3704" y="54134"/>
                    <a:pt x="2603" y="53233"/>
                  </a:cubicBezTo>
                  <a:cubicBezTo>
                    <a:pt x="1001" y="52032"/>
                    <a:pt x="0" y="50130"/>
                    <a:pt x="0" y="48127"/>
                  </a:cubicBezTo>
                  <a:lnTo>
                    <a:pt x="0" y="6383"/>
                  </a:lnTo>
                  <a:cubicBezTo>
                    <a:pt x="0" y="4380"/>
                    <a:pt x="1001" y="2478"/>
                    <a:pt x="2603" y="1277"/>
                  </a:cubicBezTo>
                  <a:cubicBezTo>
                    <a:pt x="4205" y="76"/>
                    <a:pt x="6307" y="-325"/>
                    <a:pt x="8309" y="276"/>
                  </a:cubicBezTo>
                  <a:lnTo>
                    <a:pt x="76482" y="21199"/>
                  </a:lnTo>
                  <a:cubicBezTo>
                    <a:pt x="79185" y="21999"/>
                    <a:pt x="80987" y="24502"/>
                    <a:pt x="80987" y="27305"/>
                  </a:cubicBezTo>
                  <a:cubicBezTo>
                    <a:pt x="80987" y="30108"/>
                    <a:pt x="79185" y="32611"/>
                    <a:pt x="76482" y="33411"/>
                  </a:cubicBezTo>
                  <a:lnTo>
                    <a:pt x="8309" y="54334"/>
                  </a:lnTo>
                  <a:cubicBezTo>
                    <a:pt x="7708" y="54434"/>
                    <a:pt x="7008" y="54534"/>
                    <a:pt x="6407" y="54534"/>
                  </a:cubicBezTo>
                  <a:close/>
                  <a:moveTo>
                    <a:pt x="12814" y="15092"/>
                  </a:moveTo>
                  <a:lnTo>
                    <a:pt x="12814" y="39518"/>
                  </a:lnTo>
                  <a:lnTo>
                    <a:pt x="52657" y="27305"/>
                  </a:lnTo>
                  <a:lnTo>
                    <a:pt x="12814" y="1509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8" name="Group 2117">
            <a:extLst>
              <a:ext uri="{FF2B5EF4-FFF2-40B4-BE49-F238E27FC236}">
                <a16:creationId xmlns:a16="http://schemas.microsoft.com/office/drawing/2014/main" id="{87751B29-FCB3-40D0-B210-04A4BAD3B590}"/>
              </a:ext>
            </a:extLst>
          </p:cNvPr>
          <p:cNvGrpSpPr/>
          <p:nvPr/>
        </p:nvGrpSpPr>
        <p:grpSpPr>
          <a:xfrm>
            <a:off x="4018886" y="4750403"/>
            <a:ext cx="660171" cy="498135"/>
            <a:chOff x="4018886" y="4750403"/>
            <a:chExt cx="660171" cy="498135"/>
          </a:xfrm>
          <a:solidFill>
            <a:srgbClr val="FFFFFF"/>
          </a:solidFill>
        </p:grpSpPr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0CCD3722-E5DB-47F8-A721-E1DC30327155}"/>
                </a:ext>
              </a:extLst>
            </p:cNvPr>
            <p:cNvSpPr/>
            <p:nvPr/>
          </p:nvSpPr>
          <p:spPr>
            <a:xfrm>
              <a:off x="4026094" y="5038312"/>
              <a:ext cx="650699" cy="210226"/>
            </a:xfrm>
            <a:custGeom>
              <a:avLst/>
              <a:gdLst>
                <a:gd name="connsiteX0" fmla="*/ 629476 w 650698"/>
                <a:gd name="connsiteY0" fmla="*/ 211727 h 210225"/>
                <a:gd name="connsiteX1" fmla="*/ 629476 w 650698"/>
                <a:gd name="connsiteY1" fmla="*/ 211727 h 210225"/>
                <a:gd name="connsiteX2" fmla="*/ 475711 w 650698"/>
                <a:gd name="connsiteY2" fmla="*/ 211727 h 210225"/>
                <a:gd name="connsiteX3" fmla="*/ 469304 w 650698"/>
                <a:gd name="connsiteY3" fmla="*/ 205320 h 210225"/>
                <a:gd name="connsiteX4" fmla="*/ 475711 w 650698"/>
                <a:gd name="connsiteY4" fmla="*/ 198914 h 210225"/>
                <a:gd name="connsiteX5" fmla="*/ 629476 w 650698"/>
                <a:gd name="connsiteY5" fmla="*/ 198914 h 210225"/>
                <a:gd name="connsiteX6" fmla="*/ 629476 w 650698"/>
                <a:gd name="connsiteY6" fmla="*/ 198914 h 210225"/>
                <a:gd name="connsiteX7" fmla="*/ 640388 w 650698"/>
                <a:gd name="connsiteY7" fmla="*/ 190004 h 210225"/>
                <a:gd name="connsiteX8" fmla="*/ 647896 w 650698"/>
                <a:gd name="connsiteY8" fmla="*/ 184998 h 210225"/>
                <a:gd name="connsiteX9" fmla="*/ 652901 w 650698"/>
                <a:gd name="connsiteY9" fmla="*/ 192506 h 210225"/>
                <a:gd name="connsiteX10" fmla="*/ 629476 w 650698"/>
                <a:gd name="connsiteY10" fmla="*/ 211727 h 210225"/>
                <a:gd name="connsiteX11" fmla="*/ 456490 w 650698"/>
                <a:gd name="connsiteY11" fmla="*/ 211727 h 210225"/>
                <a:gd name="connsiteX12" fmla="*/ 443676 w 650698"/>
                <a:gd name="connsiteY12" fmla="*/ 211727 h 210225"/>
                <a:gd name="connsiteX13" fmla="*/ 437269 w 650698"/>
                <a:gd name="connsiteY13" fmla="*/ 205320 h 210225"/>
                <a:gd name="connsiteX14" fmla="*/ 443676 w 650698"/>
                <a:gd name="connsiteY14" fmla="*/ 198914 h 210225"/>
                <a:gd name="connsiteX15" fmla="*/ 456490 w 650698"/>
                <a:gd name="connsiteY15" fmla="*/ 198914 h 210225"/>
                <a:gd name="connsiteX16" fmla="*/ 462897 w 650698"/>
                <a:gd name="connsiteY16" fmla="*/ 205320 h 210225"/>
                <a:gd name="connsiteX17" fmla="*/ 456490 w 650698"/>
                <a:gd name="connsiteY17" fmla="*/ 211727 h 210225"/>
                <a:gd name="connsiteX18" fmla="*/ 424456 w 650698"/>
                <a:gd name="connsiteY18" fmla="*/ 211727 h 210225"/>
                <a:gd name="connsiteX19" fmla="*/ 270691 w 650698"/>
                <a:gd name="connsiteY19" fmla="*/ 211727 h 210225"/>
                <a:gd name="connsiteX20" fmla="*/ 264284 w 650698"/>
                <a:gd name="connsiteY20" fmla="*/ 205320 h 210225"/>
                <a:gd name="connsiteX21" fmla="*/ 270691 w 650698"/>
                <a:gd name="connsiteY21" fmla="*/ 198914 h 210225"/>
                <a:gd name="connsiteX22" fmla="*/ 424456 w 650698"/>
                <a:gd name="connsiteY22" fmla="*/ 198914 h 210225"/>
                <a:gd name="connsiteX23" fmla="*/ 430863 w 650698"/>
                <a:gd name="connsiteY23" fmla="*/ 205320 h 210225"/>
                <a:gd name="connsiteX24" fmla="*/ 424456 w 650698"/>
                <a:gd name="connsiteY24" fmla="*/ 211727 h 210225"/>
                <a:gd name="connsiteX25" fmla="*/ 251470 w 650698"/>
                <a:gd name="connsiteY25" fmla="*/ 211727 h 210225"/>
                <a:gd name="connsiteX26" fmla="*/ 238656 w 650698"/>
                <a:gd name="connsiteY26" fmla="*/ 211727 h 210225"/>
                <a:gd name="connsiteX27" fmla="*/ 232249 w 650698"/>
                <a:gd name="connsiteY27" fmla="*/ 205320 h 210225"/>
                <a:gd name="connsiteX28" fmla="*/ 238656 w 650698"/>
                <a:gd name="connsiteY28" fmla="*/ 198914 h 210225"/>
                <a:gd name="connsiteX29" fmla="*/ 251470 w 650698"/>
                <a:gd name="connsiteY29" fmla="*/ 198914 h 210225"/>
                <a:gd name="connsiteX30" fmla="*/ 257877 w 650698"/>
                <a:gd name="connsiteY30" fmla="*/ 205320 h 210225"/>
                <a:gd name="connsiteX31" fmla="*/ 251470 w 650698"/>
                <a:gd name="connsiteY31" fmla="*/ 211727 h 210225"/>
                <a:gd name="connsiteX32" fmla="*/ 219435 w 650698"/>
                <a:gd name="connsiteY32" fmla="*/ 211727 h 210225"/>
                <a:gd name="connsiteX33" fmla="*/ 65670 w 650698"/>
                <a:gd name="connsiteY33" fmla="*/ 211727 h 210225"/>
                <a:gd name="connsiteX34" fmla="*/ 59263 w 650698"/>
                <a:gd name="connsiteY34" fmla="*/ 205320 h 210225"/>
                <a:gd name="connsiteX35" fmla="*/ 65670 w 650698"/>
                <a:gd name="connsiteY35" fmla="*/ 198914 h 210225"/>
                <a:gd name="connsiteX36" fmla="*/ 219435 w 650698"/>
                <a:gd name="connsiteY36" fmla="*/ 198914 h 210225"/>
                <a:gd name="connsiteX37" fmla="*/ 225842 w 650698"/>
                <a:gd name="connsiteY37" fmla="*/ 205320 h 210225"/>
                <a:gd name="connsiteX38" fmla="*/ 219435 w 650698"/>
                <a:gd name="connsiteY38" fmla="*/ 211727 h 210225"/>
                <a:gd name="connsiteX39" fmla="*/ 46450 w 650698"/>
                <a:gd name="connsiteY39" fmla="*/ 211727 h 210225"/>
                <a:gd name="connsiteX40" fmla="*/ 33636 w 650698"/>
                <a:gd name="connsiteY40" fmla="*/ 211727 h 210225"/>
                <a:gd name="connsiteX41" fmla="*/ 27229 w 650698"/>
                <a:gd name="connsiteY41" fmla="*/ 205320 h 210225"/>
                <a:gd name="connsiteX42" fmla="*/ 33636 w 650698"/>
                <a:gd name="connsiteY42" fmla="*/ 198914 h 210225"/>
                <a:gd name="connsiteX43" fmla="*/ 46450 w 650698"/>
                <a:gd name="connsiteY43" fmla="*/ 198914 h 210225"/>
                <a:gd name="connsiteX44" fmla="*/ 52857 w 650698"/>
                <a:gd name="connsiteY44" fmla="*/ 205320 h 210225"/>
                <a:gd name="connsiteX45" fmla="*/ 46450 w 650698"/>
                <a:gd name="connsiteY45" fmla="*/ 211727 h 210225"/>
                <a:gd name="connsiteX46" fmla="*/ 14916 w 650698"/>
                <a:gd name="connsiteY46" fmla="*/ 209225 h 210225"/>
                <a:gd name="connsiteX47" fmla="*/ 11613 w 650698"/>
                <a:gd name="connsiteY47" fmla="*/ 208324 h 210225"/>
                <a:gd name="connsiteX48" fmla="*/ 0 w 650698"/>
                <a:gd name="connsiteY48" fmla="*/ 187801 h 210225"/>
                <a:gd name="connsiteX49" fmla="*/ 0 w 650698"/>
                <a:gd name="connsiteY49" fmla="*/ 52156 h 210225"/>
                <a:gd name="connsiteX50" fmla="*/ 6407 w 650698"/>
                <a:gd name="connsiteY50" fmla="*/ 45749 h 210225"/>
                <a:gd name="connsiteX51" fmla="*/ 12814 w 650698"/>
                <a:gd name="connsiteY51" fmla="*/ 52156 h 210225"/>
                <a:gd name="connsiteX52" fmla="*/ 12814 w 650698"/>
                <a:gd name="connsiteY52" fmla="*/ 187801 h 210225"/>
                <a:gd name="connsiteX53" fmla="*/ 18220 w 650698"/>
                <a:gd name="connsiteY53" fmla="*/ 197412 h 210225"/>
                <a:gd name="connsiteX54" fmla="*/ 20422 w 650698"/>
                <a:gd name="connsiteY54" fmla="*/ 206221 h 210225"/>
                <a:gd name="connsiteX55" fmla="*/ 14916 w 650698"/>
                <a:gd name="connsiteY55" fmla="*/ 209225 h 210225"/>
                <a:gd name="connsiteX56" fmla="*/ 647095 w 650698"/>
                <a:gd name="connsiteY56" fmla="*/ 178492 h 210225"/>
                <a:gd name="connsiteX57" fmla="*/ 640688 w 650698"/>
                <a:gd name="connsiteY57" fmla="*/ 172085 h 210225"/>
                <a:gd name="connsiteX58" fmla="*/ 640688 w 650698"/>
                <a:gd name="connsiteY58" fmla="*/ 159271 h 210225"/>
                <a:gd name="connsiteX59" fmla="*/ 647095 w 650698"/>
                <a:gd name="connsiteY59" fmla="*/ 152864 h 210225"/>
                <a:gd name="connsiteX60" fmla="*/ 653502 w 650698"/>
                <a:gd name="connsiteY60" fmla="*/ 159271 h 210225"/>
                <a:gd name="connsiteX61" fmla="*/ 653502 w 650698"/>
                <a:gd name="connsiteY61" fmla="*/ 172085 h 210225"/>
                <a:gd name="connsiteX62" fmla="*/ 647095 w 650698"/>
                <a:gd name="connsiteY62" fmla="*/ 178492 h 210225"/>
                <a:gd name="connsiteX63" fmla="*/ 647095 w 650698"/>
                <a:gd name="connsiteY63" fmla="*/ 146457 h 210225"/>
                <a:gd name="connsiteX64" fmla="*/ 640688 w 650698"/>
                <a:gd name="connsiteY64" fmla="*/ 140050 h 210225"/>
                <a:gd name="connsiteX65" fmla="*/ 640688 w 650698"/>
                <a:gd name="connsiteY65" fmla="*/ 12814 h 210225"/>
                <a:gd name="connsiteX66" fmla="*/ 626973 w 650698"/>
                <a:gd name="connsiteY66" fmla="*/ 12814 h 210225"/>
                <a:gd name="connsiteX67" fmla="*/ 620566 w 650698"/>
                <a:gd name="connsiteY67" fmla="*/ 6407 h 210225"/>
                <a:gd name="connsiteX68" fmla="*/ 626973 w 650698"/>
                <a:gd name="connsiteY68" fmla="*/ 0 h 210225"/>
                <a:gd name="connsiteX69" fmla="*/ 647095 w 650698"/>
                <a:gd name="connsiteY69" fmla="*/ 0 h 210225"/>
                <a:gd name="connsiteX70" fmla="*/ 653502 w 650698"/>
                <a:gd name="connsiteY70" fmla="*/ 6407 h 210225"/>
                <a:gd name="connsiteX71" fmla="*/ 653502 w 650698"/>
                <a:gd name="connsiteY71" fmla="*/ 140050 h 210225"/>
                <a:gd name="connsiteX72" fmla="*/ 647095 w 650698"/>
                <a:gd name="connsiteY72" fmla="*/ 146457 h 210225"/>
                <a:gd name="connsiteX73" fmla="*/ 6407 w 650698"/>
                <a:gd name="connsiteY73" fmla="*/ 39242 h 210225"/>
                <a:gd name="connsiteX74" fmla="*/ 0 w 650698"/>
                <a:gd name="connsiteY74" fmla="*/ 32835 h 210225"/>
                <a:gd name="connsiteX75" fmla="*/ 0 w 650698"/>
                <a:gd name="connsiteY75" fmla="*/ 20021 h 210225"/>
                <a:gd name="connsiteX76" fmla="*/ 6407 w 650698"/>
                <a:gd name="connsiteY76" fmla="*/ 13614 h 210225"/>
                <a:gd name="connsiteX77" fmla="*/ 12814 w 650698"/>
                <a:gd name="connsiteY77" fmla="*/ 20021 h 210225"/>
                <a:gd name="connsiteX78" fmla="*/ 12814 w 650698"/>
                <a:gd name="connsiteY78" fmla="*/ 32835 h 210225"/>
                <a:gd name="connsiteX79" fmla="*/ 6407 w 650698"/>
                <a:gd name="connsiteY79" fmla="*/ 39242 h 210225"/>
                <a:gd name="connsiteX80" fmla="*/ 607752 w 650698"/>
                <a:gd name="connsiteY80" fmla="*/ 12814 h 210225"/>
                <a:gd name="connsiteX81" fmla="*/ 594939 w 650698"/>
                <a:gd name="connsiteY81" fmla="*/ 12814 h 210225"/>
                <a:gd name="connsiteX82" fmla="*/ 588532 w 650698"/>
                <a:gd name="connsiteY82" fmla="*/ 6407 h 210225"/>
                <a:gd name="connsiteX83" fmla="*/ 594939 w 650698"/>
                <a:gd name="connsiteY83" fmla="*/ 0 h 210225"/>
                <a:gd name="connsiteX84" fmla="*/ 607752 w 650698"/>
                <a:gd name="connsiteY84" fmla="*/ 0 h 210225"/>
                <a:gd name="connsiteX85" fmla="*/ 614159 w 650698"/>
                <a:gd name="connsiteY85" fmla="*/ 6407 h 210225"/>
                <a:gd name="connsiteX86" fmla="*/ 607752 w 650698"/>
                <a:gd name="connsiteY86" fmla="*/ 12814 h 210225"/>
                <a:gd name="connsiteX87" fmla="*/ 575718 w 650698"/>
                <a:gd name="connsiteY87" fmla="*/ 12814 h 210225"/>
                <a:gd name="connsiteX88" fmla="*/ 421953 w 650698"/>
                <a:gd name="connsiteY88" fmla="*/ 12814 h 210225"/>
                <a:gd name="connsiteX89" fmla="*/ 415546 w 650698"/>
                <a:gd name="connsiteY89" fmla="*/ 6407 h 210225"/>
                <a:gd name="connsiteX90" fmla="*/ 421953 w 650698"/>
                <a:gd name="connsiteY90" fmla="*/ 0 h 210225"/>
                <a:gd name="connsiteX91" fmla="*/ 575718 w 650698"/>
                <a:gd name="connsiteY91" fmla="*/ 0 h 210225"/>
                <a:gd name="connsiteX92" fmla="*/ 582125 w 650698"/>
                <a:gd name="connsiteY92" fmla="*/ 6407 h 210225"/>
                <a:gd name="connsiteX93" fmla="*/ 575718 w 650698"/>
                <a:gd name="connsiteY93" fmla="*/ 12814 h 210225"/>
                <a:gd name="connsiteX94" fmla="*/ 402732 w 650698"/>
                <a:gd name="connsiteY94" fmla="*/ 12814 h 210225"/>
                <a:gd name="connsiteX95" fmla="*/ 389918 w 650698"/>
                <a:gd name="connsiteY95" fmla="*/ 12814 h 210225"/>
                <a:gd name="connsiteX96" fmla="*/ 383512 w 650698"/>
                <a:gd name="connsiteY96" fmla="*/ 6407 h 210225"/>
                <a:gd name="connsiteX97" fmla="*/ 389918 w 650698"/>
                <a:gd name="connsiteY97" fmla="*/ 0 h 210225"/>
                <a:gd name="connsiteX98" fmla="*/ 402732 w 650698"/>
                <a:gd name="connsiteY98" fmla="*/ 0 h 210225"/>
                <a:gd name="connsiteX99" fmla="*/ 409139 w 650698"/>
                <a:gd name="connsiteY99" fmla="*/ 6407 h 210225"/>
                <a:gd name="connsiteX100" fmla="*/ 402732 w 650698"/>
                <a:gd name="connsiteY100" fmla="*/ 12814 h 210225"/>
                <a:gd name="connsiteX101" fmla="*/ 370698 w 650698"/>
                <a:gd name="connsiteY101" fmla="*/ 12814 h 210225"/>
                <a:gd name="connsiteX102" fmla="*/ 216933 w 650698"/>
                <a:gd name="connsiteY102" fmla="*/ 12814 h 210225"/>
                <a:gd name="connsiteX103" fmla="*/ 210526 w 650698"/>
                <a:gd name="connsiteY103" fmla="*/ 6407 h 210225"/>
                <a:gd name="connsiteX104" fmla="*/ 216933 w 650698"/>
                <a:gd name="connsiteY104" fmla="*/ 0 h 210225"/>
                <a:gd name="connsiteX105" fmla="*/ 370698 w 650698"/>
                <a:gd name="connsiteY105" fmla="*/ 0 h 210225"/>
                <a:gd name="connsiteX106" fmla="*/ 377105 w 650698"/>
                <a:gd name="connsiteY106" fmla="*/ 6407 h 210225"/>
                <a:gd name="connsiteX107" fmla="*/ 370698 w 650698"/>
                <a:gd name="connsiteY107" fmla="*/ 12814 h 210225"/>
                <a:gd name="connsiteX108" fmla="*/ 197712 w 650698"/>
                <a:gd name="connsiteY108" fmla="*/ 12814 h 210225"/>
                <a:gd name="connsiteX109" fmla="*/ 184899 w 650698"/>
                <a:gd name="connsiteY109" fmla="*/ 12814 h 210225"/>
                <a:gd name="connsiteX110" fmla="*/ 178492 w 650698"/>
                <a:gd name="connsiteY110" fmla="*/ 6407 h 210225"/>
                <a:gd name="connsiteX111" fmla="*/ 184899 w 650698"/>
                <a:gd name="connsiteY111" fmla="*/ 0 h 210225"/>
                <a:gd name="connsiteX112" fmla="*/ 197712 w 650698"/>
                <a:gd name="connsiteY112" fmla="*/ 0 h 210225"/>
                <a:gd name="connsiteX113" fmla="*/ 204119 w 650698"/>
                <a:gd name="connsiteY113" fmla="*/ 6407 h 210225"/>
                <a:gd name="connsiteX114" fmla="*/ 197712 w 650698"/>
                <a:gd name="connsiteY114" fmla="*/ 12814 h 210225"/>
                <a:gd name="connsiteX115" fmla="*/ 165678 w 650698"/>
                <a:gd name="connsiteY115" fmla="*/ 12814 h 210225"/>
                <a:gd name="connsiteX116" fmla="*/ 11913 w 650698"/>
                <a:gd name="connsiteY116" fmla="*/ 12814 h 210225"/>
                <a:gd name="connsiteX117" fmla="*/ 5506 w 650698"/>
                <a:gd name="connsiteY117" fmla="*/ 6407 h 210225"/>
                <a:gd name="connsiteX118" fmla="*/ 11913 w 650698"/>
                <a:gd name="connsiteY118" fmla="*/ 0 h 210225"/>
                <a:gd name="connsiteX119" fmla="*/ 165678 w 650698"/>
                <a:gd name="connsiteY119" fmla="*/ 0 h 210225"/>
                <a:gd name="connsiteX120" fmla="*/ 172085 w 650698"/>
                <a:gd name="connsiteY120" fmla="*/ 6407 h 210225"/>
                <a:gd name="connsiteX121" fmla="*/ 165678 w 650698"/>
                <a:gd name="connsiteY121" fmla="*/ 12814 h 21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650698" h="210225">
                  <a:moveTo>
                    <a:pt x="629476" y="211727"/>
                  </a:moveTo>
                  <a:cubicBezTo>
                    <a:pt x="629476" y="211727"/>
                    <a:pt x="629476" y="211727"/>
                    <a:pt x="629476" y="211727"/>
                  </a:cubicBezTo>
                  <a:lnTo>
                    <a:pt x="475711" y="211727"/>
                  </a:lnTo>
                  <a:cubicBezTo>
                    <a:pt x="472207" y="211727"/>
                    <a:pt x="469304" y="208824"/>
                    <a:pt x="469304" y="205320"/>
                  </a:cubicBezTo>
                  <a:cubicBezTo>
                    <a:pt x="469304" y="201817"/>
                    <a:pt x="472207" y="198914"/>
                    <a:pt x="475711" y="198914"/>
                  </a:cubicBezTo>
                  <a:lnTo>
                    <a:pt x="629476" y="198914"/>
                  </a:lnTo>
                  <a:lnTo>
                    <a:pt x="629476" y="198914"/>
                  </a:lnTo>
                  <a:cubicBezTo>
                    <a:pt x="634782" y="198914"/>
                    <a:pt x="639386" y="195210"/>
                    <a:pt x="640388" y="190004"/>
                  </a:cubicBezTo>
                  <a:cubicBezTo>
                    <a:pt x="641088" y="186500"/>
                    <a:pt x="644492" y="184298"/>
                    <a:pt x="647896" y="184998"/>
                  </a:cubicBezTo>
                  <a:cubicBezTo>
                    <a:pt x="651399" y="185699"/>
                    <a:pt x="653602" y="189103"/>
                    <a:pt x="652901" y="192506"/>
                  </a:cubicBezTo>
                  <a:cubicBezTo>
                    <a:pt x="650699" y="203718"/>
                    <a:pt x="640888" y="211727"/>
                    <a:pt x="629476" y="211727"/>
                  </a:cubicBezTo>
                  <a:close/>
                  <a:moveTo>
                    <a:pt x="456490" y="211727"/>
                  </a:moveTo>
                  <a:lnTo>
                    <a:pt x="443676" y="211727"/>
                  </a:lnTo>
                  <a:cubicBezTo>
                    <a:pt x="440173" y="211727"/>
                    <a:pt x="437269" y="208824"/>
                    <a:pt x="437269" y="205320"/>
                  </a:cubicBezTo>
                  <a:cubicBezTo>
                    <a:pt x="437269" y="201817"/>
                    <a:pt x="440173" y="198914"/>
                    <a:pt x="443676" y="198914"/>
                  </a:cubicBezTo>
                  <a:lnTo>
                    <a:pt x="456490" y="198914"/>
                  </a:lnTo>
                  <a:cubicBezTo>
                    <a:pt x="459994" y="198914"/>
                    <a:pt x="462897" y="201817"/>
                    <a:pt x="462897" y="205320"/>
                  </a:cubicBezTo>
                  <a:cubicBezTo>
                    <a:pt x="462897" y="208824"/>
                    <a:pt x="460094" y="211727"/>
                    <a:pt x="456490" y="211727"/>
                  </a:cubicBezTo>
                  <a:close/>
                  <a:moveTo>
                    <a:pt x="424456" y="211727"/>
                  </a:moveTo>
                  <a:lnTo>
                    <a:pt x="270691" y="211727"/>
                  </a:lnTo>
                  <a:cubicBezTo>
                    <a:pt x="267187" y="211727"/>
                    <a:pt x="264284" y="208824"/>
                    <a:pt x="264284" y="205320"/>
                  </a:cubicBezTo>
                  <a:cubicBezTo>
                    <a:pt x="264284" y="201817"/>
                    <a:pt x="267187" y="198914"/>
                    <a:pt x="270691" y="198914"/>
                  </a:cubicBezTo>
                  <a:lnTo>
                    <a:pt x="424456" y="198914"/>
                  </a:lnTo>
                  <a:cubicBezTo>
                    <a:pt x="427959" y="198914"/>
                    <a:pt x="430863" y="201817"/>
                    <a:pt x="430863" y="205320"/>
                  </a:cubicBezTo>
                  <a:cubicBezTo>
                    <a:pt x="430863" y="208824"/>
                    <a:pt x="428060" y="211727"/>
                    <a:pt x="424456" y="211727"/>
                  </a:cubicBezTo>
                  <a:close/>
                  <a:moveTo>
                    <a:pt x="251470" y="211727"/>
                  </a:moveTo>
                  <a:lnTo>
                    <a:pt x="238656" y="211727"/>
                  </a:lnTo>
                  <a:cubicBezTo>
                    <a:pt x="235152" y="211727"/>
                    <a:pt x="232249" y="208824"/>
                    <a:pt x="232249" y="205320"/>
                  </a:cubicBezTo>
                  <a:cubicBezTo>
                    <a:pt x="232249" y="201817"/>
                    <a:pt x="235152" y="198914"/>
                    <a:pt x="238656" y="198914"/>
                  </a:cubicBezTo>
                  <a:lnTo>
                    <a:pt x="251470" y="198914"/>
                  </a:lnTo>
                  <a:cubicBezTo>
                    <a:pt x="254974" y="198914"/>
                    <a:pt x="257877" y="201817"/>
                    <a:pt x="257877" y="205320"/>
                  </a:cubicBezTo>
                  <a:cubicBezTo>
                    <a:pt x="257877" y="208824"/>
                    <a:pt x="255074" y="211727"/>
                    <a:pt x="251470" y="211727"/>
                  </a:cubicBezTo>
                  <a:close/>
                  <a:moveTo>
                    <a:pt x="219435" y="211727"/>
                  </a:moveTo>
                  <a:lnTo>
                    <a:pt x="65670" y="211727"/>
                  </a:lnTo>
                  <a:cubicBezTo>
                    <a:pt x="62167" y="211727"/>
                    <a:pt x="59263" y="208824"/>
                    <a:pt x="59263" y="205320"/>
                  </a:cubicBezTo>
                  <a:cubicBezTo>
                    <a:pt x="59263" y="201817"/>
                    <a:pt x="62167" y="198914"/>
                    <a:pt x="65670" y="198914"/>
                  </a:cubicBezTo>
                  <a:lnTo>
                    <a:pt x="219435" y="198914"/>
                  </a:lnTo>
                  <a:cubicBezTo>
                    <a:pt x="222939" y="198914"/>
                    <a:pt x="225842" y="201817"/>
                    <a:pt x="225842" y="205320"/>
                  </a:cubicBezTo>
                  <a:cubicBezTo>
                    <a:pt x="225842" y="208824"/>
                    <a:pt x="223039" y="211727"/>
                    <a:pt x="219435" y="211727"/>
                  </a:cubicBezTo>
                  <a:close/>
                  <a:moveTo>
                    <a:pt x="46450" y="211727"/>
                  </a:moveTo>
                  <a:lnTo>
                    <a:pt x="33636" y="211727"/>
                  </a:lnTo>
                  <a:cubicBezTo>
                    <a:pt x="30132" y="211727"/>
                    <a:pt x="27229" y="208824"/>
                    <a:pt x="27229" y="205320"/>
                  </a:cubicBezTo>
                  <a:cubicBezTo>
                    <a:pt x="27229" y="201817"/>
                    <a:pt x="30132" y="198914"/>
                    <a:pt x="33636" y="198914"/>
                  </a:cubicBezTo>
                  <a:lnTo>
                    <a:pt x="46450" y="198914"/>
                  </a:lnTo>
                  <a:cubicBezTo>
                    <a:pt x="49954" y="198914"/>
                    <a:pt x="52857" y="201817"/>
                    <a:pt x="52857" y="205320"/>
                  </a:cubicBezTo>
                  <a:cubicBezTo>
                    <a:pt x="52857" y="208824"/>
                    <a:pt x="49954" y="211727"/>
                    <a:pt x="46450" y="211727"/>
                  </a:cubicBezTo>
                  <a:close/>
                  <a:moveTo>
                    <a:pt x="14916" y="209225"/>
                  </a:moveTo>
                  <a:cubicBezTo>
                    <a:pt x="13815" y="209225"/>
                    <a:pt x="12614" y="208924"/>
                    <a:pt x="11613" y="208324"/>
                  </a:cubicBezTo>
                  <a:cubicBezTo>
                    <a:pt x="4405" y="204019"/>
                    <a:pt x="0" y="196111"/>
                    <a:pt x="0" y="187801"/>
                  </a:cubicBezTo>
                  <a:lnTo>
                    <a:pt x="0" y="52156"/>
                  </a:lnTo>
                  <a:cubicBezTo>
                    <a:pt x="0" y="48652"/>
                    <a:pt x="2903" y="45749"/>
                    <a:pt x="6407" y="45749"/>
                  </a:cubicBezTo>
                  <a:cubicBezTo>
                    <a:pt x="9911" y="45749"/>
                    <a:pt x="12814" y="48652"/>
                    <a:pt x="12814" y="52156"/>
                  </a:cubicBezTo>
                  <a:lnTo>
                    <a:pt x="12814" y="187801"/>
                  </a:lnTo>
                  <a:cubicBezTo>
                    <a:pt x="12814" y="191706"/>
                    <a:pt x="14816" y="195309"/>
                    <a:pt x="18220" y="197412"/>
                  </a:cubicBezTo>
                  <a:cubicBezTo>
                    <a:pt x="21223" y="199214"/>
                    <a:pt x="22224" y="203218"/>
                    <a:pt x="20422" y="206221"/>
                  </a:cubicBezTo>
                  <a:cubicBezTo>
                    <a:pt x="19220" y="208123"/>
                    <a:pt x="17018" y="209225"/>
                    <a:pt x="14916" y="209225"/>
                  </a:cubicBezTo>
                  <a:close/>
                  <a:moveTo>
                    <a:pt x="647095" y="178492"/>
                  </a:moveTo>
                  <a:cubicBezTo>
                    <a:pt x="643591" y="178492"/>
                    <a:pt x="640688" y="175588"/>
                    <a:pt x="640688" y="172085"/>
                  </a:cubicBezTo>
                  <a:lnTo>
                    <a:pt x="640688" y="159271"/>
                  </a:lnTo>
                  <a:cubicBezTo>
                    <a:pt x="640688" y="155767"/>
                    <a:pt x="643591" y="152864"/>
                    <a:pt x="647095" y="152864"/>
                  </a:cubicBezTo>
                  <a:cubicBezTo>
                    <a:pt x="650598" y="152864"/>
                    <a:pt x="653502" y="155767"/>
                    <a:pt x="653502" y="159271"/>
                  </a:cubicBezTo>
                  <a:lnTo>
                    <a:pt x="653502" y="172085"/>
                  </a:lnTo>
                  <a:cubicBezTo>
                    <a:pt x="653502" y="175588"/>
                    <a:pt x="650598" y="178492"/>
                    <a:pt x="647095" y="178492"/>
                  </a:cubicBezTo>
                  <a:close/>
                  <a:moveTo>
                    <a:pt x="647095" y="146457"/>
                  </a:moveTo>
                  <a:cubicBezTo>
                    <a:pt x="643591" y="146457"/>
                    <a:pt x="640688" y="143554"/>
                    <a:pt x="640688" y="140050"/>
                  </a:cubicBezTo>
                  <a:lnTo>
                    <a:pt x="640688" y="12814"/>
                  </a:lnTo>
                  <a:lnTo>
                    <a:pt x="626973" y="12814"/>
                  </a:lnTo>
                  <a:cubicBezTo>
                    <a:pt x="623469" y="12814"/>
                    <a:pt x="620566" y="9911"/>
                    <a:pt x="620566" y="6407"/>
                  </a:cubicBezTo>
                  <a:cubicBezTo>
                    <a:pt x="620566" y="2903"/>
                    <a:pt x="623469" y="0"/>
                    <a:pt x="626973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lnTo>
                    <a:pt x="653502" y="140050"/>
                  </a:lnTo>
                  <a:cubicBezTo>
                    <a:pt x="653502" y="143554"/>
                    <a:pt x="650598" y="146457"/>
                    <a:pt x="647095" y="146457"/>
                  </a:cubicBezTo>
                  <a:close/>
                  <a:moveTo>
                    <a:pt x="6407" y="39242"/>
                  </a:moveTo>
                  <a:cubicBezTo>
                    <a:pt x="2903" y="39242"/>
                    <a:pt x="0" y="36339"/>
                    <a:pt x="0" y="32835"/>
                  </a:cubicBezTo>
                  <a:lnTo>
                    <a:pt x="0" y="20021"/>
                  </a:lnTo>
                  <a:cubicBezTo>
                    <a:pt x="0" y="16518"/>
                    <a:pt x="2903" y="13614"/>
                    <a:pt x="6407" y="13614"/>
                  </a:cubicBezTo>
                  <a:cubicBezTo>
                    <a:pt x="9911" y="13614"/>
                    <a:pt x="12814" y="16518"/>
                    <a:pt x="12814" y="20021"/>
                  </a:cubicBezTo>
                  <a:lnTo>
                    <a:pt x="12814" y="32835"/>
                  </a:lnTo>
                  <a:cubicBezTo>
                    <a:pt x="12814" y="36439"/>
                    <a:pt x="9911" y="39242"/>
                    <a:pt x="6407" y="39242"/>
                  </a:cubicBezTo>
                  <a:close/>
                  <a:moveTo>
                    <a:pt x="607752" y="12814"/>
                  </a:moveTo>
                  <a:lnTo>
                    <a:pt x="594939" y="12814"/>
                  </a:lnTo>
                  <a:cubicBezTo>
                    <a:pt x="591435" y="12814"/>
                    <a:pt x="588532" y="9911"/>
                    <a:pt x="588532" y="6407"/>
                  </a:cubicBezTo>
                  <a:cubicBezTo>
                    <a:pt x="588532" y="2903"/>
                    <a:pt x="591435" y="0"/>
                    <a:pt x="594939" y="0"/>
                  </a:cubicBezTo>
                  <a:lnTo>
                    <a:pt x="607752" y="0"/>
                  </a:lnTo>
                  <a:cubicBezTo>
                    <a:pt x="611256" y="0"/>
                    <a:pt x="614159" y="2903"/>
                    <a:pt x="614159" y="6407"/>
                  </a:cubicBezTo>
                  <a:cubicBezTo>
                    <a:pt x="614159" y="9911"/>
                    <a:pt x="611256" y="12814"/>
                    <a:pt x="607752" y="12814"/>
                  </a:cubicBezTo>
                  <a:close/>
                  <a:moveTo>
                    <a:pt x="575718" y="12814"/>
                  </a:moveTo>
                  <a:lnTo>
                    <a:pt x="421953" y="12814"/>
                  </a:lnTo>
                  <a:cubicBezTo>
                    <a:pt x="418449" y="12814"/>
                    <a:pt x="415546" y="9911"/>
                    <a:pt x="415546" y="6407"/>
                  </a:cubicBezTo>
                  <a:cubicBezTo>
                    <a:pt x="415546" y="2903"/>
                    <a:pt x="418449" y="0"/>
                    <a:pt x="421953" y="0"/>
                  </a:cubicBezTo>
                  <a:lnTo>
                    <a:pt x="575718" y="0"/>
                  </a:lnTo>
                  <a:cubicBezTo>
                    <a:pt x="579222" y="0"/>
                    <a:pt x="582125" y="2903"/>
                    <a:pt x="582125" y="6407"/>
                  </a:cubicBezTo>
                  <a:cubicBezTo>
                    <a:pt x="582125" y="9911"/>
                    <a:pt x="579222" y="12814"/>
                    <a:pt x="575718" y="12814"/>
                  </a:cubicBezTo>
                  <a:close/>
                  <a:moveTo>
                    <a:pt x="402732" y="12814"/>
                  </a:moveTo>
                  <a:lnTo>
                    <a:pt x="389918" y="12814"/>
                  </a:lnTo>
                  <a:cubicBezTo>
                    <a:pt x="386415" y="12814"/>
                    <a:pt x="383512" y="9911"/>
                    <a:pt x="383512" y="6407"/>
                  </a:cubicBezTo>
                  <a:cubicBezTo>
                    <a:pt x="383512" y="2903"/>
                    <a:pt x="386415" y="0"/>
                    <a:pt x="389918" y="0"/>
                  </a:cubicBezTo>
                  <a:lnTo>
                    <a:pt x="402732" y="0"/>
                  </a:lnTo>
                  <a:cubicBezTo>
                    <a:pt x="406236" y="0"/>
                    <a:pt x="409139" y="2903"/>
                    <a:pt x="409139" y="6407"/>
                  </a:cubicBezTo>
                  <a:cubicBezTo>
                    <a:pt x="409139" y="9911"/>
                    <a:pt x="406236" y="12814"/>
                    <a:pt x="402732" y="12814"/>
                  </a:cubicBezTo>
                  <a:close/>
                  <a:moveTo>
                    <a:pt x="370698" y="12814"/>
                  </a:moveTo>
                  <a:lnTo>
                    <a:pt x="216933" y="12814"/>
                  </a:lnTo>
                  <a:cubicBezTo>
                    <a:pt x="213429" y="12814"/>
                    <a:pt x="210526" y="9911"/>
                    <a:pt x="210526" y="6407"/>
                  </a:cubicBezTo>
                  <a:cubicBezTo>
                    <a:pt x="210526" y="2903"/>
                    <a:pt x="213429" y="0"/>
                    <a:pt x="216933" y="0"/>
                  </a:cubicBezTo>
                  <a:lnTo>
                    <a:pt x="370698" y="0"/>
                  </a:lnTo>
                  <a:cubicBezTo>
                    <a:pt x="374202" y="0"/>
                    <a:pt x="377105" y="2903"/>
                    <a:pt x="377105" y="6407"/>
                  </a:cubicBezTo>
                  <a:cubicBezTo>
                    <a:pt x="377105" y="9911"/>
                    <a:pt x="374202" y="12814"/>
                    <a:pt x="370698" y="12814"/>
                  </a:cubicBezTo>
                  <a:close/>
                  <a:moveTo>
                    <a:pt x="197712" y="12814"/>
                  </a:moveTo>
                  <a:lnTo>
                    <a:pt x="184899" y="12814"/>
                  </a:lnTo>
                  <a:cubicBezTo>
                    <a:pt x="181395" y="12814"/>
                    <a:pt x="178492" y="9911"/>
                    <a:pt x="178492" y="6407"/>
                  </a:cubicBezTo>
                  <a:cubicBezTo>
                    <a:pt x="178492" y="2903"/>
                    <a:pt x="181395" y="0"/>
                    <a:pt x="184899" y="0"/>
                  </a:cubicBezTo>
                  <a:lnTo>
                    <a:pt x="197712" y="0"/>
                  </a:lnTo>
                  <a:cubicBezTo>
                    <a:pt x="201216" y="0"/>
                    <a:pt x="204119" y="2903"/>
                    <a:pt x="204119" y="6407"/>
                  </a:cubicBezTo>
                  <a:cubicBezTo>
                    <a:pt x="204119" y="9911"/>
                    <a:pt x="201216" y="12814"/>
                    <a:pt x="197712" y="12814"/>
                  </a:cubicBezTo>
                  <a:close/>
                  <a:moveTo>
                    <a:pt x="165678" y="12814"/>
                  </a:moveTo>
                  <a:lnTo>
                    <a:pt x="11913" y="12814"/>
                  </a:lnTo>
                  <a:cubicBezTo>
                    <a:pt x="8409" y="12814"/>
                    <a:pt x="5506" y="9911"/>
                    <a:pt x="5506" y="6407"/>
                  </a:cubicBezTo>
                  <a:cubicBezTo>
                    <a:pt x="5506" y="2903"/>
                    <a:pt x="8409" y="0"/>
                    <a:pt x="11913" y="0"/>
                  </a:cubicBezTo>
                  <a:lnTo>
                    <a:pt x="165678" y="0"/>
                  </a:lnTo>
                  <a:cubicBezTo>
                    <a:pt x="169182" y="0"/>
                    <a:pt x="172085" y="2903"/>
                    <a:pt x="172085" y="6407"/>
                  </a:cubicBezTo>
                  <a:cubicBezTo>
                    <a:pt x="172085" y="9911"/>
                    <a:pt x="169182" y="12814"/>
                    <a:pt x="16567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5FD09773-7F8F-4B9C-B6B8-59D32180354F}"/>
                </a:ext>
              </a:extLst>
            </p:cNvPr>
            <p:cNvSpPr/>
            <p:nvPr/>
          </p:nvSpPr>
          <p:spPr>
            <a:xfrm>
              <a:off x="4285873" y="4856016"/>
              <a:ext cx="130140" cy="10011"/>
            </a:xfrm>
            <a:custGeom>
              <a:avLst/>
              <a:gdLst>
                <a:gd name="connsiteX0" fmla="*/ 127537 w 130139"/>
                <a:gd name="connsiteY0" fmla="*/ 12814 h 10010"/>
                <a:gd name="connsiteX1" fmla="*/ 6407 w 130139"/>
                <a:gd name="connsiteY1" fmla="*/ 12814 h 10010"/>
                <a:gd name="connsiteX2" fmla="*/ 0 w 130139"/>
                <a:gd name="connsiteY2" fmla="*/ 6407 h 10010"/>
                <a:gd name="connsiteX3" fmla="*/ 6407 w 130139"/>
                <a:gd name="connsiteY3" fmla="*/ 0 h 10010"/>
                <a:gd name="connsiteX4" fmla="*/ 127537 w 130139"/>
                <a:gd name="connsiteY4" fmla="*/ 0 h 10010"/>
                <a:gd name="connsiteX5" fmla="*/ 133944 w 130139"/>
                <a:gd name="connsiteY5" fmla="*/ 6407 h 10010"/>
                <a:gd name="connsiteX6" fmla="*/ 127537 w 130139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39" h="10010">
                  <a:moveTo>
                    <a:pt x="12753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27537" y="0"/>
                  </a:lnTo>
                  <a:cubicBezTo>
                    <a:pt x="131041" y="0"/>
                    <a:pt x="133944" y="2903"/>
                    <a:pt x="133944" y="6407"/>
                  </a:cubicBezTo>
                  <a:cubicBezTo>
                    <a:pt x="133944" y="9911"/>
                    <a:pt x="131041" y="12814"/>
                    <a:pt x="12753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692CA613-2CB8-4D12-984C-DD20D26A73C6}"/>
                </a:ext>
              </a:extLst>
            </p:cNvPr>
            <p:cNvSpPr/>
            <p:nvPr/>
          </p:nvSpPr>
          <p:spPr>
            <a:xfrm>
              <a:off x="4303957" y="4827310"/>
              <a:ext cx="90097" cy="20021"/>
            </a:xfrm>
            <a:custGeom>
              <a:avLst/>
              <a:gdLst>
                <a:gd name="connsiteX0" fmla="*/ 91133 w 90096"/>
                <a:gd name="connsiteY0" fmla="*/ 28706 h 20021"/>
                <a:gd name="connsiteX1" fmla="*/ 87229 w 90096"/>
                <a:gd name="connsiteY1" fmla="*/ 27405 h 20021"/>
                <a:gd name="connsiteX2" fmla="*/ 10347 w 90096"/>
                <a:gd name="connsiteY2" fmla="*/ 27405 h 20021"/>
                <a:gd name="connsiteX3" fmla="*/ 1337 w 90096"/>
                <a:gd name="connsiteY3" fmla="*/ 26203 h 20021"/>
                <a:gd name="connsiteX4" fmla="*/ 2538 w 90096"/>
                <a:gd name="connsiteY4" fmla="*/ 17194 h 20021"/>
                <a:gd name="connsiteX5" fmla="*/ 94837 w 90096"/>
                <a:gd name="connsiteY5" fmla="*/ 17194 h 20021"/>
                <a:gd name="connsiteX6" fmla="*/ 96039 w 90096"/>
                <a:gd name="connsiteY6" fmla="*/ 26203 h 20021"/>
                <a:gd name="connsiteX7" fmla="*/ 91133 w 90096"/>
                <a:gd name="connsiteY7" fmla="*/ 28706 h 20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96" h="20021">
                  <a:moveTo>
                    <a:pt x="91133" y="28706"/>
                  </a:moveTo>
                  <a:cubicBezTo>
                    <a:pt x="89832" y="28706"/>
                    <a:pt x="88430" y="28306"/>
                    <a:pt x="87229" y="27405"/>
                  </a:cubicBezTo>
                  <a:cubicBezTo>
                    <a:pt x="61401" y="7884"/>
                    <a:pt x="36174" y="7884"/>
                    <a:pt x="10347" y="27405"/>
                  </a:cubicBezTo>
                  <a:cubicBezTo>
                    <a:pt x="7544" y="29507"/>
                    <a:pt x="3539" y="29006"/>
                    <a:pt x="1337" y="26203"/>
                  </a:cubicBezTo>
                  <a:cubicBezTo>
                    <a:pt x="-866" y="23400"/>
                    <a:pt x="-265" y="19396"/>
                    <a:pt x="2538" y="17194"/>
                  </a:cubicBezTo>
                  <a:cubicBezTo>
                    <a:pt x="32871" y="-5731"/>
                    <a:pt x="64504" y="-5731"/>
                    <a:pt x="94837" y="17194"/>
                  </a:cubicBezTo>
                  <a:cubicBezTo>
                    <a:pt x="97640" y="19296"/>
                    <a:pt x="98241" y="23300"/>
                    <a:pt x="96039" y="26203"/>
                  </a:cubicBezTo>
                  <a:cubicBezTo>
                    <a:pt x="95037" y="27805"/>
                    <a:pt x="93135" y="28706"/>
                    <a:pt x="91133" y="287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4B329EC3-C442-4681-B995-18D8445C72BE}"/>
                </a:ext>
              </a:extLst>
            </p:cNvPr>
            <p:cNvSpPr/>
            <p:nvPr/>
          </p:nvSpPr>
          <p:spPr>
            <a:xfrm>
              <a:off x="4026156" y="4843265"/>
              <a:ext cx="290312" cy="200215"/>
            </a:xfrm>
            <a:custGeom>
              <a:avLst/>
              <a:gdLst>
                <a:gd name="connsiteX0" fmla="*/ 6345 w 290311"/>
                <a:gd name="connsiteY0" fmla="*/ 207861 h 200214"/>
                <a:gd name="connsiteX1" fmla="*/ 1139 w 290311"/>
                <a:gd name="connsiteY1" fmla="*/ 205158 h 200214"/>
                <a:gd name="connsiteX2" fmla="*/ 2741 w 290311"/>
                <a:gd name="connsiteY2" fmla="*/ 196249 h 200214"/>
                <a:gd name="connsiteX3" fmla="*/ 112959 w 290311"/>
                <a:gd name="connsiteY3" fmla="*/ 118966 h 200214"/>
                <a:gd name="connsiteX4" fmla="*/ 121869 w 290311"/>
                <a:gd name="connsiteY4" fmla="*/ 120567 h 200214"/>
                <a:gd name="connsiteX5" fmla="*/ 120267 w 290311"/>
                <a:gd name="connsiteY5" fmla="*/ 129477 h 200214"/>
                <a:gd name="connsiteX6" fmla="*/ 10049 w 290311"/>
                <a:gd name="connsiteY6" fmla="*/ 206760 h 200214"/>
                <a:gd name="connsiteX7" fmla="*/ 6345 w 290311"/>
                <a:gd name="connsiteY7" fmla="*/ 207861 h 200214"/>
                <a:gd name="connsiteX8" fmla="*/ 132280 w 290311"/>
                <a:gd name="connsiteY8" fmla="*/ 119466 h 200214"/>
                <a:gd name="connsiteX9" fmla="*/ 127074 w 290311"/>
                <a:gd name="connsiteY9" fmla="*/ 116763 h 200214"/>
                <a:gd name="connsiteX10" fmla="*/ 128676 w 290311"/>
                <a:gd name="connsiteY10" fmla="*/ 107854 h 200214"/>
                <a:gd name="connsiteX11" fmla="*/ 139188 w 290311"/>
                <a:gd name="connsiteY11" fmla="*/ 100446 h 200214"/>
                <a:gd name="connsiteX12" fmla="*/ 148097 w 290311"/>
                <a:gd name="connsiteY12" fmla="*/ 102047 h 200214"/>
                <a:gd name="connsiteX13" fmla="*/ 146495 w 290311"/>
                <a:gd name="connsiteY13" fmla="*/ 110957 h 200214"/>
                <a:gd name="connsiteX14" fmla="*/ 135984 w 290311"/>
                <a:gd name="connsiteY14" fmla="*/ 118365 h 200214"/>
                <a:gd name="connsiteX15" fmla="*/ 132280 w 290311"/>
                <a:gd name="connsiteY15" fmla="*/ 119466 h 200214"/>
                <a:gd name="connsiteX16" fmla="*/ 158508 w 290311"/>
                <a:gd name="connsiteY16" fmla="*/ 101046 h 200214"/>
                <a:gd name="connsiteX17" fmla="*/ 153303 w 290311"/>
                <a:gd name="connsiteY17" fmla="*/ 98343 h 200214"/>
                <a:gd name="connsiteX18" fmla="*/ 154904 w 290311"/>
                <a:gd name="connsiteY18" fmla="*/ 89434 h 200214"/>
                <a:gd name="connsiteX19" fmla="*/ 280739 w 290311"/>
                <a:gd name="connsiteY19" fmla="*/ 1139 h 200214"/>
                <a:gd name="connsiteX20" fmla="*/ 289649 w 290311"/>
                <a:gd name="connsiteY20" fmla="*/ 2741 h 200214"/>
                <a:gd name="connsiteX21" fmla="*/ 288047 w 290311"/>
                <a:gd name="connsiteY21" fmla="*/ 11650 h 200214"/>
                <a:gd name="connsiteX22" fmla="*/ 162212 w 290311"/>
                <a:gd name="connsiteY22" fmla="*/ 99945 h 200214"/>
                <a:gd name="connsiteX23" fmla="*/ 158508 w 290311"/>
                <a:gd name="connsiteY23" fmla="*/ 101046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0311" h="200214">
                  <a:moveTo>
                    <a:pt x="6345" y="207861"/>
                  </a:moveTo>
                  <a:cubicBezTo>
                    <a:pt x="4343" y="207861"/>
                    <a:pt x="2340" y="206860"/>
                    <a:pt x="1139" y="205158"/>
                  </a:cubicBezTo>
                  <a:cubicBezTo>
                    <a:pt x="-863" y="202255"/>
                    <a:pt x="-162" y="198251"/>
                    <a:pt x="2741" y="196249"/>
                  </a:cubicBezTo>
                  <a:lnTo>
                    <a:pt x="112959" y="118966"/>
                  </a:lnTo>
                  <a:cubicBezTo>
                    <a:pt x="115862" y="116963"/>
                    <a:pt x="119867" y="117664"/>
                    <a:pt x="121869" y="120567"/>
                  </a:cubicBezTo>
                  <a:cubicBezTo>
                    <a:pt x="123871" y="123470"/>
                    <a:pt x="123170" y="127475"/>
                    <a:pt x="120267" y="129477"/>
                  </a:cubicBezTo>
                  <a:lnTo>
                    <a:pt x="10049" y="206760"/>
                  </a:lnTo>
                  <a:cubicBezTo>
                    <a:pt x="8847" y="207461"/>
                    <a:pt x="7546" y="207861"/>
                    <a:pt x="6345" y="207861"/>
                  </a:cubicBezTo>
                  <a:close/>
                  <a:moveTo>
                    <a:pt x="132280" y="119466"/>
                  </a:moveTo>
                  <a:cubicBezTo>
                    <a:pt x="130278" y="119466"/>
                    <a:pt x="128276" y="118465"/>
                    <a:pt x="127074" y="116763"/>
                  </a:cubicBezTo>
                  <a:cubicBezTo>
                    <a:pt x="125072" y="113860"/>
                    <a:pt x="125773" y="109856"/>
                    <a:pt x="128676" y="107854"/>
                  </a:cubicBezTo>
                  <a:lnTo>
                    <a:pt x="139188" y="100446"/>
                  </a:lnTo>
                  <a:cubicBezTo>
                    <a:pt x="142090" y="98443"/>
                    <a:pt x="146095" y="99144"/>
                    <a:pt x="148097" y="102047"/>
                  </a:cubicBezTo>
                  <a:cubicBezTo>
                    <a:pt x="150099" y="104951"/>
                    <a:pt x="149398" y="108955"/>
                    <a:pt x="146495" y="110957"/>
                  </a:cubicBezTo>
                  <a:lnTo>
                    <a:pt x="135984" y="118365"/>
                  </a:lnTo>
                  <a:cubicBezTo>
                    <a:pt x="134783" y="119066"/>
                    <a:pt x="133481" y="119466"/>
                    <a:pt x="132280" y="119466"/>
                  </a:cubicBezTo>
                  <a:close/>
                  <a:moveTo>
                    <a:pt x="158508" y="101046"/>
                  </a:moveTo>
                  <a:cubicBezTo>
                    <a:pt x="156506" y="101046"/>
                    <a:pt x="154504" y="100045"/>
                    <a:pt x="153303" y="98343"/>
                  </a:cubicBezTo>
                  <a:cubicBezTo>
                    <a:pt x="151300" y="95440"/>
                    <a:pt x="152001" y="91436"/>
                    <a:pt x="154904" y="89434"/>
                  </a:cubicBezTo>
                  <a:lnTo>
                    <a:pt x="280739" y="1139"/>
                  </a:lnTo>
                  <a:cubicBezTo>
                    <a:pt x="283643" y="-863"/>
                    <a:pt x="287647" y="-162"/>
                    <a:pt x="289649" y="2741"/>
                  </a:cubicBezTo>
                  <a:cubicBezTo>
                    <a:pt x="291651" y="5644"/>
                    <a:pt x="290950" y="9648"/>
                    <a:pt x="288047" y="11650"/>
                  </a:cubicBezTo>
                  <a:lnTo>
                    <a:pt x="162212" y="99945"/>
                  </a:lnTo>
                  <a:cubicBezTo>
                    <a:pt x="161011" y="100646"/>
                    <a:pt x="159709" y="101046"/>
                    <a:pt x="158508" y="10104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48DC36D1-E3CA-4002-8006-ABE6093D3210}"/>
                </a:ext>
              </a:extLst>
            </p:cNvPr>
            <p:cNvSpPr/>
            <p:nvPr/>
          </p:nvSpPr>
          <p:spPr>
            <a:xfrm>
              <a:off x="4388745" y="4843165"/>
              <a:ext cx="290312" cy="200215"/>
            </a:xfrm>
            <a:custGeom>
              <a:avLst/>
              <a:gdLst>
                <a:gd name="connsiteX0" fmla="*/ 284443 w 290311"/>
                <a:gd name="connsiteY0" fmla="*/ 207961 h 200214"/>
                <a:gd name="connsiteX1" fmla="*/ 280739 w 290311"/>
                <a:gd name="connsiteY1" fmla="*/ 206760 h 200214"/>
                <a:gd name="connsiteX2" fmla="*/ 170521 w 290311"/>
                <a:gd name="connsiteY2" fmla="*/ 129477 h 200214"/>
                <a:gd name="connsiteX3" fmla="*/ 168919 w 290311"/>
                <a:gd name="connsiteY3" fmla="*/ 120567 h 200214"/>
                <a:gd name="connsiteX4" fmla="*/ 177829 w 290311"/>
                <a:gd name="connsiteY4" fmla="*/ 118966 h 200214"/>
                <a:gd name="connsiteX5" fmla="*/ 288047 w 290311"/>
                <a:gd name="connsiteY5" fmla="*/ 196249 h 200214"/>
                <a:gd name="connsiteX6" fmla="*/ 289649 w 290311"/>
                <a:gd name="connsiteY6" fmla="*/ 205158 h 200214"/>
                <a:gd name="connsiteX7" fmla="*/ 284443 w 290311"/>
                <a:gd name="connsiteY7" fmla="*/ 207961 h 200214"/>
                <a:gd name="connsiteX8" fmla="*/ 158508 w 290311"/>
                <a:gd name="connsiteY8" fmla="*/ 119566 h 200214"/>
                <a:gd name="connsiteX9" fmla="*/ 154804 w 290311"/>
                <a:gd name="connsiteY9" fmla="*/ 118365 h 200214"/>
                <a:gd name="connsiteX10" fmla="*/ 144293 w 290311"/>
                <a:gd name="connsiteY10" fmla="*/ 110957 h 200214"/>
                <a:gd name="connsiteX11" fmla="*/ 142691 w 290311"/>
                <a:gd name="connsiteY11" fmla="*/ 102047 h 200214"/>
                <a:gd name="connsiteX12" fmla="*/ 151601 w 290311"/>
                <a:gd name="connsiteY12" fmla="*/ 100446 h 200214"/>
                <a:gd name="connsiteX13" fmla="*/ 162112 w 290311"/>
                <a:gd name="connsiteY13" fmla="*/ 107854 h 200214"/>
                <a:gd name="connsiteX14" fmla="*/ 163714 w 290311"/>
                <a:gd name="connsiteY14" fmla="*/ 116763 h 200214"/>
                <a:gd name="connsiteX15" fmla="*/ 158508 w 290311"/>
                <a:gd name="connsiteY15" fmla="*/ 119566 h 200214"/>
                <a:gd name="connsiteX16" fmla="*/ 132280 w 290311"/>
                <a:gd name="connsiteY16" fmla="*/ 101146 h 200214"/>
                <a:gd name="connsiteX17" fmla="*/ 128576 w 290311"/>
                <a:gd name="connsiteY17" fmla="*/ 99945 h 200214"/>
                <a:gd name="connsiteX18" fmla="*/ 2741 w 290311"/>
                <a:gd name="connsiteY18" fmla="*/ 11650 h 200214"/>
                <a:gd name="connsiteX19" fmla="*/ 1139 w 290311"/>
                <a:gd name="connsiteY19" fmla="*/ 2741 h 200214"/>
                <a:gd name="connsiteX20" fmla="*/ 10049 w 290311"/>
                <a:gd name="connsiteY20" fmla="*/ 1139 h 200214"/>
                <a:gd name="connsiteX21" fmla="*/ 135884 w 290311"/>
                <a:gd name="connsiteY21" fmla="*/ 89434 h 200214"/>
                <a:gd name="connsiteX22" fmla="*/ 137486 w 290311"/>
                <a:gd name="connsiteY22" fmla="*/ 98343 h 200214"/>
                <a:gd name="connsiteX23" fmla="*/ 132280 w 290311"/>
                <a:gd name="connsiteY23" fmla="*/ 101146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0311" h="200214">
                  <a:moveTo>
                    <a:pt x="284443" y="207961"/>
                  </a:moveTo>
                  <a:cubicBezTo>
                    <a:pt x="283142" y="207961"/>
                    <a:pt x="281841" y="207561"/>
                    <a:pt x="280739" y="206760"/>
                  </a:cubicBezTo>
                  <a:lnTo>
                    <a:pt x="170521" y="129477"/>
                  </a:lnTo>
                  <a:cubicBezTo>
                    <a:pt x="167618" y="127475"/>
                    <a:pt x="166917" y="123471"/>
                    <a:pt x="168919" y="120567"/>
                  </a:cubicBezTo>
                  <a:cubicBezTo>
                    <a:pt x="170921" y="117664"/>
                    <a:pt x="174926" y="116964"/>
                    <a:pt x="177829" y="118966"/>
                  </a:cubicBezTo>
                  <a:lnTo>
                    <a:pt x="288047" y="196249"/>
                  </a:lnTo>
                  <a:cubicBezTo>
                    <a:pt x="290950" y="198251"/>
                    <a:pt x="291651" y="202255"/>
                    <a:pt x="289649" y="205158"/>
                  </a:cubicBezTo>
                  <a:cubicBezTo>
                    <a:pt x="288448" y="206960"/>
                    <a:pt x="286446" y="207961"/>
                    <a:pt x="284443" y="207961"/>
                  </a:cubicBezTo>
                  <a:close/>
                  <a:moveTo>
                    <a:pt x="158508" y="119566"/>
                  </a:moveTo>
                  <a:cubicBezTo>
                    <a:pt x="157207" y="119566"/>
                    <a:pt x="155905" y="119166"/>
                    <a:pt x="154804" y="118365"/>
                  </a:cubicBezTo>
                  <a:lnTo>
                    <a:pt x="144293" y="110957"/>
                  </a:lnTo>
                  <a:cubicBezTo>
                    <a:pt x="141390" y="108955"/>
                    <a:pt x="140689" y="104951"/>
                    <a:pt x="142691" y="102047"/>
                  </a:cubicBezTo>
                  <a:cubicBezTo>
                    <a:pt x="144693" y="99145"/>
                    <a:pt x="148698" y="98444"/>
                    <a:pt x="151601" y="100446"/>
                  </a:cubicBezTo>
                  <a:lnTo>
                    <a:pt x="162112" y="107854"/>
                  </a:lnTo>
                  <a:cubicBezTo>
                    <a:pt x="165015" y="109856"/>
                    <a:pt x="165716" y="113860"/>
                    <a:pt x="163714" y="116763"/>
                  </a:cubicBezTo>
                  <a:cubicBezTo>
                    <a:pt x="162512" y="118565"/>
                    <a:pt x="160510" y="119566"/>
                    <a:pt x="158508" y="119566"/>
                  </a:cubicBezTo>
                  <a:close/>
                  <a:moveTo>
                    <a:pt x="132280" y="101146"/>
                  </a:moveTo>
                  <a:cubicBezTo>
                    <a:pt x="130979" y="101146"/>
                    <a:pt x="129677" y="100746"/>
                    <a:pt x="128576" y="99945"/>
                  </a:cubicBezTo>
                  <a:lnTo>
                    <a:pt x="2741" y="11650"/>
                  </a:lnTo>
                  <a:cubicBezTo>
                    <a:pt x="-162" y="9648"/>
                    <a:pt x="-863" y="5644"/>
                    <a:pt x="1139" y="2741"/>
                  </a:cubicBezTo>
                  <a:cubicBezTo>
                    <a:pt x="3141" y="-162"/>
                    <a:pt x="7146" y="-863"/>
                    <a:pt x="10049" y="1139"/>
                  </a:cubicBezTo>
                  <a:lnTo>
                    <a:pt x="135884" y="89434"/>
                  </a:lnTo>
                  <a:cubicBezTo>
                    <a:pt x="138787" y="91436"/>
                    <a:pt x="139488" y="95440"/>
                    <a:pt x="137486" y="98343"/>
                  </a:cubicBezTo>
                  <a:cubicBezTo>
                    <a:pt x="136284" y="100246"/>
                    <a:pt x="134282" y="101146"/>
                    <a:pt x="132280" y="10114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374DF403-A72C-4429-9D3A-C0B33AE5709A}"/>
                </a:ext>
              </a:extLst>
            </p:cNvPr>
            <p:cNvSpPr/>
            <p:nvPr/>
          </p:nvSpPr>
          <p:spPr>
            <a:xfrm>
              <a:off x="4273560" y="5038312"/>
              <a:ext cx="150161" cy="210226"/>
            </a:xfrm>
            <a:custGeom>
              <a:avLst/>
              <a:gdLst>
                <a:gd name="connsiteX0" fmla="*/ 150562 w 150161"/>
                <a:gd name="connsiteY0" fmla="*/ 211727 h 210225"/>
                <a:gd name="connsiteX1" fmla="*/ 6407 w 150161"/>
                <a:gd name="connsiteY1" fmla="*/ 211727 h 210225"/>
                <a:gd name="connsiteX2" fmla="*/ 0 w 150161"/>
                <a:gd name="connsiteY2" fmla="*/ 205320 h 210225"/>
                <a:gd name="connsiteX3" fmla="*/ 0 w 150161"/>
                <a:gd name="connsiteY3" fmla="*/ 195710 h 210225"/>
                <a:gd name="connsiteX4" fmla="*/ 6407 w 150161"/>
                <a:gd name="connsiteY4" fmla="*/ 189303 h 210225"/>
                <a:gd name="connsiteX5" fmla="*/ 12814 w 150161"/>
                <a:gd name="connsiteY5" fmla="*/ 195710 h 210225"/>
                <a:gd name="connsiteX6" fmla="*/ 12814 w 150161"/>
                <a:gd name="connsiteY6" fmla="*/ 198914 h 210225"/>
                <a:gd name="connsiteX7" fmla="*/ 144155 w 150161"/>
                <a:gd name="connsiteY7" fmla="*/ 198914 h 210225"/>
                <a:gd name="connsiteX8" fmla="*/ 144155 w 150161"/>
                <a:gd name="connsiteY8" fmla="*/ 134144 h 210225"/>
                <a:gd name="connsiteX9" fmla="*/ 150562 w 150161"/>
                <a:gd name="connsiteY9" fmla="*/ 127737 h 210225"/>
                <a:gd name="connsiteX10" fmla="*/ 156968 w 150161"/>
                <a:gd name="connsiteY10" fmla="*/ 134144 h 210225"/>
                <a:gd name="connsiteX11" fmla="*/ 156968 w 150161"/>
                <a:gd name="connsiteY11" fmla="*/ 205320 h 210225"/>
                <a:gd name="connsiteX12" fmla="*/ 150562 w 150161"/>
                <a:gd name="connsiteY12" fmla="*/ 211727 h 210225"/>
                <a:gd name="connsiteX13" fmla="*/ 6407 w 150161"/>
                <a:gd name="connsiteY13" fmla="*/ 182896 h 210225"/>
                <a:gd name="connsiteX14" fmla="*/ 0 w 150161"/>
                <a:gd name="connsiteY14" fmla="*/ 176490 h 210225"/>
                <a:gd name="connsiteX15" fmla="*/ 0 w 150161"/>
                <a:gd name="connsiteY15" fmla="*/ 163675 h 210225"/>
                <a:gd name="connsiteX16" fmla="*/ 6407 w 150161"/>
                <a:gd name="connsiteY16" fmla="*/ 157269 h 210225"/>
                <a:gd name="connsiteX17" fmla="*/ 12814 w 150161"/>
                <a:gd name="connsiteY17" fmla="*/ 163675 h 210225"/>
                <a:gd name="connsiteX18" fmla="*/ 12814 w 150161"/>
                <a:gd name="connsiteY18" fmla="*/ 176490 h 210225"/>
                <a:gd name="connsiteX19" fmla="*/ 6407 w 150161"/>
                <a:gd name="connsiteY19" fmla="*/ 182896 h 210225"/>
                <a:gd name="connsiteX20" fmla="*/ 6407 w 150161"/>
                <a:gd name="connsiteY20" fmla="*/ 150862 h 210225"/>
                <a:gd name="connsiteX21" fmla="*/ 0 w 150161"/>
                <a:gd name="connsiteY21" fmla="*/ 144455 h 210225"/>
                <a:gd name="connsiteX22" fmla="*/ 0 w 150161"/>
                <a:gd name="connsiteY22" fmla="*/ 6407 h 210225"/>
                <a:gd name="connsiteX23" fmla="*/ 6407 w 150161"/>
                <a:gd name="connsiteY23" fmla="*/ 0 h 210225"/>
                <a:gd name="connsiteX24" fmla="*/ 22023 w 150161"/>
                <a:gd name="connsiteY24" fmla="*/ 0 h 210225"/>
                <a:gd name="connsiteX25" fmla="*/ 28430 w 150161"/>
                <a:gd name="connsiteY25" fmla="*/ 6407 h 210225"/>
                <a:gd name="connsiteX26" fmla="*/ 22023 w 150161"/>
                <a:gd name="connsiteY26" fmla="*/ 12814 h 210225"/>
                <a:gd name="connsiteX27" fmla="*/ 12814 w 150161"/>
                <a:gd name="connsiteY27" fmla="*/ 12814 h 210225"/>
                <a:gd name="connsiteX28" fmla="*/ 12814 w 150161"/>
                <a:gd name="connsiteY28" fmla="*/ 144455 h 210225"/>
                <a:gd name="connsiteX29" fmla="*/ 6407 w 150161"/>
                <a:gd name="connsiteY29" fmla="*/ 150862 h 210225"/>
                <a:gd name="connsiteX30" fmla="*/ 150562 w 150161"/>
                <a:gd name="connsiteY30" fmla="*/ 121330 h 210225"/>
                <a:gd name="connsiteX31" fmla="*/ 144155 w 150161"/>
                <a:gd name="connsiteY31" fmla="*/ 114923 h 210225"/>
                <a:gd name="connsiteX32" fmla="*/ 144155 w 150161"/>
                <a:gd name="connsiteY32" fmla="*/ 102109 h 210225"/>
                <a:gd name="connsiteX33" fmla="*/ 150562 w 150161"/>
                <a:gd name="connsiteY33" fmla="*/ 95703 h 210225"/>
                <a:gd name="connsiteX34" fmla="*/ 156968 w 150161"/>
                <a:gd name="connsiteY34" fmla="*/ 102109 h 210225"/>
                <a:gd name="connsiteX35" fmla="*/ 156968 w 150161"/>
                <a:gd name="connsiteY35" fmla="*/ 114923 h 210225"/>
                <a:gd name="connsiteX36" fmla="*/ 150562 w 150161"/>
                <a:gd name="connsiteY36" fmla="*/ 121330 h 210225"/>
                <a:gd name="connsiteX37" fmla="*/ 150562 w 150161"/>
                <a:gd name="connsiteY37" fmla="*/ 89296 h 210225"/>
                <a:gd name="connsiteX38" fmla="*/ 144155 w 150161"/>
                <a:gd name="connsiteY38" fmla="*/ 82889 h 210225"/>
                <a:gd name="connsiteX39" fmla="*/ 144155 w 150161"/>
                <a:gd name="connsiteY39" fmla="*/ 12814 h 210225"/>
                <a:gd name="connsiteX40" fmla="*/ 73379 w 150161"/>
                <a:gd name="connsiteY40" fmla="*/ 12814 h 210225"/>
                <a:gd name="connsiteX41" fmla="*/ 66972 w 150161"/>
                <a:gd name="connsiteY41" fmla="*/ 6407 h 210225"/>
                <a:gd name="connsiteX42" fmla="*/ 73379 w 150161"/>
                <a:gd name="connsiteY42" fmla="*/ 0 h 210225"/>
                <a:gd name="connsiteX43" fmla="*/ 150562 w 150161"/>
                <a:gd name="connsiteY43" fmla="*/ 0 h 210225"/>
                <a:gd name="connsiteX44" fmla="*/ 156968 w 150161"/>
                <a:gd name="connsiteY44" fmla="*/ 6407 h 210225"/>
                <a:gd name="connsiteX45" fmla="*/ 156968 w 150161"/>
                <a:gd name="connsiteY45" fmla="*/ 82989 h 210225"/>
                <a:gd name="connsiteX46" fmla="*/ 150562 w 150161"/>
                <a:gd name="connsiteY46" fmla="*/ 89296 h 210225"/>
                <a:gd name="connsiteX47" fmla="*/ 54058 w 150161"/>
                <a:gd name="connsiteY47" fmla="*/ 12814 h 210225"/>
                <a:gd name="connsiteX48" fmla="*/ 41244 w 150161"/>
                <a:gd name="connsiteY48" fmla="*/ 12814 h 210225"/>
                <a:gd name="connsiteX49" fmla="*/ 34837 w 150161"/>
                <a:gd name="connsiteY49" fmla="*/ 6407 h 210225"/>
                <a:gd name="connsiteX50" fmla="*/ 41244 w 150161"/>
                <a:gd name="connsiteY50" fmla="*/ 0 h 210225"/>
                <a:gd name="connsiteX51" fmla="*/ 54058 w 150161"/>
                <a:gd name="connsiteY51" fmla="*/ 0 h 210225"/>
                <a:gd name="connsiteX52" fmla="*/ 60465 w 150161"/>
                <a:gd name="connsiteY52" fmla="*/ 6407 h 210225"/>
                <a:gd name="connsiteX53" fmla="*/ 54058 w 150161"/>
                <a:gd name="connsiteY53" fmla="*/ 12814 h 21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150161" h="210225">
                  <a:moveTo>
                    <a:pt x="150562" y="211727"/>
                  </a:moveTo>
                  <a:lnTo>
                    <a:pt x="6407" y="211727"/>
                  </a:lnTo>
                  <a:cubicBezTo>
                    <a:pt x="2903" y="211727"/>
                    <a:pt x="0" y="208824"/>
                    <a:pt x="0" y="205320"/>
                  </a:cubicBezTo>
                  <a:lnTo>
                    <a:pt x="0" y="195710"/>
                  </a:lnTo>
                  <a:cubicBezTo>
                    <a:pt x="0" y="192206"/>
                    <a:pt x="2903" y="189303"/>
                    <a:pt x="6407" y="189303"/>
                  </a:cubicBezTo>
                  <a:cubicBezTo>
                    <a:pt x="9911" y="189303"/>
                    <a:pt x="12814" y="192206"/>
                    <a:pt x="12814" y="195710"/>
                  </a:cubicBezTo>
                  <a:lnTo>
                    <a:pt x="12814" y="198914"/>
                  </a:lnTo>
                  <a:lnTo>
                    <a:pt x="144155" y="198914"/>
                  </a:lnTo>
                  <a:lnTo>
                    <a:pt x="144155" y="134144"/>
                  </a:lnTo>
                  <a:cubicBezTo>
                    <a:pt x="144155" y="130640"/>
                    <a:pt x="147058" y="127737"/>
                    <a:pt x="150562" y="127737"/>
                  </a:cubicBezTo>
                  <a:cubicBezTo>
                    <a:pt x="154065" y="127737"/>
                    <a:pt x="156968" y="130640"/>
                    <a:pt x="156968" y="134144"/>
                  </a:cubicBezTo>
                  <a:lnTo>
                    <a:pt x="156968" y="205320"/>
                  </a:lnTo>
                  <a:cubicBezTo>
                    <a:pt x="156968" y="208824"/>
                    <a:pt x="154065" y="211727"/>
                    <a:pt x="150562" y="211727"/>
                  </a:cubicBezTo>
                  <a:close/>
                  <a:moveTo>
                    <a:pt x="6407" y="182896"/>
                  </a:moveTo>
                  <a:cubicBezTo>
                    <a:pt x="2903" y="182896"/>
                    <a:pt x="0" y="179993"/>
                    <a:pt x="0" y="176490"/>
                  </a:cubicBezTo>
                  <a:lnTo>
                    <a:pt x="0" y="163675"/>
                  </a:lnTo>
                  <a:cubicBezTo>
                    <a:pt x="0" y="160172"/>
                    <a:pt x="2903" y="157269"/>
                    <a:pt x="6407" y="157269"/>
                  </a:cubicBezTo>
                  <a:cubicBezTo>
                    <a:pt x="9911" y="157269"/>
                    <a:pt x="12814" y="160172"/>
                    <a:pt x="12814" y="163675"/>
                  </a:cubicBezTo>
                  <a:lnTo>
                    <a:pt x="12814" y="176490"/>
                  </a:lnTo>
                  <a:cubicBezTo>
                    <a:pt x="12814" y="179993"/>
                    <a:pt x="9911" y="182896"/>
                    <a:pt x="6407" y="182896"/>
                  </a:cubicBezTo>
                  <a:close/>
                  <a:moveTo>
                    <a:pt x="6407" y="150862"/>
                  </a:moveTo>
                  <a:cubicBezTo>
                    <a:pt x="2903" y="150862"/>
                    <a:pt x="0" y="147959"/>
                    <a:pt x="0" y="14445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2023" y="0"/>
                  </a:lnTo>
                  <a:cubicBezTo>
                    <a:pt x="25527" y="0"/>
                    <a:pt x="28430" y="2903"/>
                    <a:pt x="28430" y="6407"/>
                  </a:cubicBezTo>
                  <a:cubicBezTo>
                    <a:pt x="28430" y="9911"/>
                    <a:pt x="25527" y="12814"/>
                    <a:pt x="22023" y="12814"/>
                  </a:cubicBezTo>
                  <a:lnTo>
                    <a:pt x="12814" y="12814"/>
                  </a:lnTo>
                  <a:lnTo>
                    <a:pt x="12814" y="144455"/>
                  </a:lnTo>
                  <a:cubicBezTo>
                    <a:pt x="12814" y="147959"/>
                    <a:pt x="9911" y="150862"/>
                    <a:pt x="6407" y="150862"/>
                  </a:cubicBezTo>
                  <a:close/>
                  <a:moveTo>
                    <a:pt x="150562" y="121330"/>
                  </a:moveTo>
                  <a:cubicBezTo>
                    <a:pt x="147058" y="121330"/>
                    <a:pt x="144155" y="118427"/>
                    <a:pt x="144155" y="114923"/>
                  </a:cubicBezTo>
                  <a:lnTo>
                    <a:pt x="144155" y="102109"/>
                  </a:lnTo>
                  <a:cubicBezTo>
                    <a:pt x="144155" y="98606"/>
                    <a:pt x="147058" y="95703"/>
                    <a:pt x="150562" y="95703"/>
                  </a:cubicBezTo>
                  <a:cubicBezTo>
                    <a:pt x="154065" y="95703"/>
                    <a:pt x="156968" y="98606"/>
                    <a:pt x="156968" y="102109"/>
                  </a:cubicBezTo>
                  <a:lnTo>
                    <a:pt x="156968" y="114923"/>
                  </a:lnTo>
                  <a:cubicBezTo>
                    <a:pt x="156968" y="118427"/>
                    <a:pt x="154065" y="121330"/>
                    <a:pt x="150562" y="121330"/>
                  </a:cubicBezTo>
                  <a:close/>
                  <a:moveTo>
                    <a:pt x="150562" y="89296"/>
                  </a:moveTo>
                  <a:cubicBezTo>
                    <a:pt x="147058" y="89296"/>
                    <a:pt x="144155" y="86393"/>
                    <a:pt x="144155" y="82889"/>
                  </a:cubicBezTo>
                  <a:lnTo>
                    <a:pt x="144155" y="12814"/>
                  </a:lnTo>
                  <a:lnTo>
                    <a:pt x="73379" y="12814"/>
                  </a:lnTo>
                  <a:cubicBezTo>
                    <a:pt x="69875" y="12814"/>
                    <a:pt x="66972" y="9911"/>
                    <a:pt x="66972" y="6407"/>
                  </a:cubicBezTo>
                  <a:cubicBezTo>
                    <a:pt x="66972" y="2903"/>
                    <a:pt x="69875" y="0"/>
                    <a:pt x="73379" y="0"/>
                  </a:cubicBezTo>
                  <a:lnTo>
                    <a:pt x="150562" y="0"/>
                  </a:lnTo>
                  <a:cubicBezTo>
                    <a:pt x="154065" y="0"/>
                    <a:pt x="156968" y="2903"/>
                    <a:pt x="156968" y="6407"/>
                  </a:cubicBezTo>
                  <a:lnTo>
                    <a:pt x="156968" y="82989"/>
                  </a:lnTo>
                  <a:cubicBezTo>
                    <a:pt x="156968" y="86393"/>
                    <a:pt x="154065" y="89296"/>
                    <a:pt x="150562" y="89296"/>
                  </a:cubicBezTo>
                  <a:close/>
                  <a:moveTo>
                    <a:pt x="54058" y="12814"/>
                  </a:moveTo>
                  <a:lnTo>
                    <a:pt x="41244" y="12814"/>
                  </a:lnTo>
                  <a:cubicBezTo>
                    <a:pt x="37740" y="12814"/>
                    <a:pt x="34837" y="9911"/>
                    <a:pt x="34837" y="6407"/>
                  </a:cubicBezTo>
                  <a:cubicBezTo>
                    <a:pt x="34837" y="2903"/>
                    <a:pt x="37740" y="0"/>
                    <a:pt x="41244" y="0"/>
                  </a:cubicBezTo>
                  <a:lnTo>
                    <a:pt x="54058" y="0"/>
                  </a:lnTo>
                  <a:cubicBezTo>
                    <a:pt x="57562" y="0"/>
                    <a:pt x="60465" y="2903"/>
                    <a:pt x="60465" y="6407"/>
                  </a:cubicBezTo>
                  <a:cubicBezTo>
                    <a:pt x="60465" y="9911"/>
                    <a:pt x="57562" y="12814"/>
                    <a:pt x="5405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C647895D-97EE-4782-B631-A671FEB4D68A}"/>
                </a:ext>
              </a:extLst>
            </p:cNvPr>
            <p:cNvSpPr/>
            <p:nvPr/>
          </p:nvSpPr>
          <p:spPr>
            <a:xfrm>
              <a:off x="4026094" y="5099478"/>
              <a:ext cx="260279" cy="10011"/>
            </a:xfrm>
            <a:custGeom>
              <a:avLst/>
              <a:gdLst>
                <a:gd name="connsiteX0" fmla="*/ 253872 w 260279"/>
                <a:gd name="connsiteY0" fmla="*/ 12814 h 10010"/>
                <a:gd name="connsiteX1" fmla="*/ 211427 w 260279"/>
                <a:gd name="connsiteY1" fmla="*/ 12814 h 10010"/>
                <a:gd name="connsiteX2" fmla="*/ 205020 w 260279"/>
                <a:gd name="connsiteY2" fmla="*/ 6407 h 10010"/>
                <a:gd name="connsiteX3" fmla="*/ 211427 w 260279"/>
                <a:gd name="connsiteY3" fmla="*/ 0 h 10010"/>
                <a:gd name="connsiteX4" fmla="*/ 253872 w 260279"/>
                <a:gd name="connsiteY4" fmla="*/ 0 h 10010"/>
                <a:gd name="connsiteX5" fmla="*/ 260279 w 260279"/>
                <a:gd name="connsiteY5" fmla="*/ 6407 h 10010"/>
                <a:gd name="connsiteX6" fmla="*/ 253872 w 260279"/>
                <a:gd name="connsiteY6" fmla="*/ 12814 h 10010"/>
                <a:gd name="connsiteX7" fmla="*/ 192206 w 260279"/>
                <a:gd name="connsiteY7" fmla="*/ 12814 h 10010"/>
                <a:gd name="connsiteX8" fmla="*/ 179392 w 260279"/>
                <a:gd name="connsiteY8" fmla="*/ 12814 h 10010"/>
                <a:gd name="connsiteX9" fmla="*/ 172986 w 260279"/>
                <a:gd name="connsiteY9" fmla="*/ 6407 h 10010"/>
                <a:gd name="connsiteX10" fmla="*/ 179392 w 260279"/>
                <a:gd name="connsiteY10" fmla="*/ 0 h 10010"/>
                <a:gd name="connsiteX11" fmla="*/ 192206 w 260279"/>
                <a:gd name="connsiteY11" fmla="*/ 0 h 10010"/>
                <a:gd name="connsiteX12" fmla="*/ 198613 w 260279"/>
                <a:gd name="connsiteY12" fmla="*/ 6407 h 10010"/>
                <a:gd name="connsiteX13" fmla="*/ 192206 w 260279"/>
                <a:gd name="connsiteY13" fmla="*/ 12814 h 10010"/>
                <a:gd name="connsiteX14" fmla="*/ 160172 w 260279"/>
                <a:gd name="connsiteY14" fmla="*/ 12814 h 10010"/>
                <a:gd name="connsiteX15" fmla="*/ 6407 w 260279"/>
                <a:gd name="connsiteY15" fmla="*/ 12814 h 10010"/>
                <a:gd name="connsiteX16" fmla="*/ 0 w 260279"/>
                <a:gd name="connsiteY16" fmla="*/ 6407 h 10010"/>
                <a:gd name="connsiteX17" fmla="*/ 6407 w 260279"/>
                <a:gd name="connsiteY17" fmla="*/ 0 h 10010"/>
                <a:gd name="connsiteX18" fmla="*/ 160172 w 260279"/>
                <a:gd name="connsiteY18" fmla="*/ 0 h 10010"/>
                <a:gd name="connsiteX19" fmla="*/ 166579 w 260279"/>
                <a:gd name="connsiteY19" fmla="*/ 6407 h 10010"/>
                <a:gd name="connsiteX20" fmla="*/ 160172 w 260279"/>
                <a:gd name="connsiteY20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60279" h="10010">
                  <a:moveTo>
                    <a:pt x="253872" y="12814"/>
                  </a:moveTo>
                  <a:lnTo>
                    <a:pt x="211427" y="12814"/>
                  </a:lnTo>
                  <a:cubicBezTo>
                    <a:pt x="207923" y="12814"/>
                    <a:pt x="205020" y="9911"/>
                    <a:pt x="205020" y="6407"/>
                  </a:cubicBezTo>
                  <a:cubicBezTo>
                    <a:pt x="205020" y="2903"/>
                    <a:pt x="207923" y="0"/>
                    <a:pt x="211427" y="0"/>
                  </a:cubicBezTo>
                  <a:lnTo>
                    <a:pt x="253872" y="0"/>
                  </a:lnTo>
                  <a:cubicBezTo>
                    <a:pt x="257376" y="0"/>
                    <a:pt x="260279" y="2903"/>
                    <a:pt x="260279" y="6407"/>
                  </a:cubicBezTo>
                  <a:cubicBezTo>
                    <a:pt x="260279" y="9911"/>
                    <a:pt x="257376" y="12814"/>
                    <a:pt x="253872" y="12814"/>
                  </a:cubicBezTo>
                  <a:close/>
                  <a:moveTo>
                    <a:pt x="192206" y="12814"/>
                  </a:moveTo>
                  <a:lnTo>
                    <a:pt x="179392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2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997D5012-DDA8-4CBB-BC97-9A360182C352}"/>
                </a:ext>
              </a:extLst>
            </p:cNvPr>
            <p:cNvSpPr/>
            <p:nvPr/>
          </p:nvSpPr>
          <p:spPr>
            <a:xfrm>
              <a:off x="4026094" y="5170554"/>
              <a:ext cx="260279" cy="10011"/>
            </a:xfrm>
            <a:custGeom>
              <a:avLst/>
              <a:gdLst>
                <a:gd name="connsiteX0" fmla="*/ 253872 w 260279"/>
                <a:gd name="connsiteY0" fmla="*/ 12814 h 10010"/>
                <a:gd name="connsiteX1" fmla="*/ 211427 w 260279"/>
                <a:gd name="connsiteY1" fmla="*/ 12814 h 10010"/>
                <a:gd name="connsiteX2" fmla="*/ 205020 w 260279"/>
                <a:gd name="connsiteY2" fmla="*/ 6407 h 10010"/>
                <a:gd name="connsiteX3" fmla="*/ 211427 w 260279"/>
                <a:gd name="connsiteY3" fmla="*/ 0 h 10010"/>
                <a:gd name="connsiteX4" fmla="*/ 253872 w 260279"/>
                <a:gd name="connsiteY4" fmla="*/ 0 h 10010"/>
                <a:gd name="connsiteX5" fmla="*/ 260279 w 260279"/>
                <a:gd name="connsiteY5" fmla="*/ 6407 h 10010"/>
                <a:gd name="connsiteX6" fmla="*/ 253872 w 260279"/>
                <a:gd name="connsiteY6" fmla="*/ 12814 h 10010"/>
                <a:gd name="connsiteX7" fmla="*/ 192206 w 260279"/>
                <a:gd name="connsiteY7" fmla="*/ 12814 h 10010"/>
                <a:gd name="connsiteX8" fmla="*/ 179392 w 260279"/>
                <a:gd name="connsiteY8" fmla="*/ 12814 h 10010"/>
                <a:gd name="connsiteX9" fmla="*/ 172986 w 260279"/>
                <a:gd name="connsiteY9" fmla="*/ 6407 h 10010"/>
                <a:gd name="connsiteX10" fmla="*/ 179392 w 260279"/>
                <a:gd name="connsiteY10" fmla="*/ 0 h 10010"/>
                <a:gd name="connsiteX11" fmla="*/ 192206 w 260279"/>
                <a:gd name="connsiteY11" fmla="*/ 0 h 10010"/>
                <a:gd name="connsiteX12" fmla="*/ 198613 w 260279"/>
                <a:gd name="connsiteY12" fmla="*/ 6407 h 10010"/>
                <a:gd name="connsiteX13" fmla="*/ 192206 w 260279"/>
                <a:gd name="connsiteY13" fmla="*/ 12814 h 10010"/>
                <a:gd name="connsiteX14" fmla="*/ 160172 w 260279"/>
                <a:gd name="connsiteY14" fmla="*/ 12814 h 10010"/>
                <a:gd name="connsiteX15" fmla="*/ 6407 w 260279"/>
                <a:gd name="connsiteY15" fmla="*/ 12814 h 10010"/>
                <a:gd name="connsiteX16" fmla="*/ 0 w 260279"/>
                <a:gd name="connsiteY16" fmla="*/ 6407 h 10010"/>
                <a:gd name="connsiteX17" fmla="*/ 6407 w 260279"/>
                <a:gd name="connsiteY17" fmla="*/ 0 h 10010"/>
                <a:gd name="connsiteX18" fmla="*/ 160172 w 260279"/>
                <a:gd name="connsiteY18" fmla="*/ 0 h 10010"/>
                <a:gd name="connsiteX19" fmla="*/ 166579 w 260279"/>
                <a:gd name="connsiteY19" fmla="*/ 6407 h 10010"/>
                <a:gd name="connsiteX20" fmla="*/ 160172 w 260279"/>
                <a:gd name="connsiteY20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60279" h="10010">
                  <a:moveTo>
                    <a:pt x="253872" y="12814"/>
                  </a:moveTo>
                  <a:lnTo>
                    <a:pt x="211427" y="12814"/>
                  </a:lnTo>
                  <a:cubicBezTo>
                    <a:pt x="207923" y="12814"/>
                    <a:pt x="205020" y="9911"/>
                    <a:pt x="205020" y="6407"/>
                  </a:cubicBezTo>
                  <a:cubicBezTo>
                    <a:pt x="205020" y="2903"/>
                    <a:pt x="207923" y="0"/>
                    <a:pt x="211427" y="0"/>
                  </a:cubicBezTo>
                  <a:lnTo>
                    <a:pt x="253872" y="0"/>
                  </a:lnTo>
                  <a:cubicBezTo>
                    <a:pt x="257376" y="0"/>
                    <a:pt x="260279" y="2903"/>
                    <a:pt x="260279" y="6407"/>
                  </a:cubicBezTo>
                  <a:cubicBezTo>
                    <a:pt x="260279" y="9911"/>
                    <a:pt x="257376" y="12814"/>
                    <a:pt x="253872" y="12814"/>
                  </a:cubicBezTo>
                  <a:close/>
                  <a:moveTo>
                    <a:pt x="192206" y="12814"/>
                  </a:moveTo>
                  <a:lnTo>
                    <a:pt x="179392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2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09FCBFE5-0F44-4E72-9309-4CF7F3EF7502}"/>
                </a:ext>
              </a:extLst>
            </p:cNvPr>
            <p:cNvSpPr/>
            <p:nvPr/>
          </p:nvSpPr>
          <p:spPr>
            <a:xfrm>
              <a:off x="4417714" y="5099478"/>
              <a:ext cx="250269" cy="10011"/>
            </a:xfrm>
            <a:custGeom>
              <a:avLst/>
              <a:gdLst>
                <a:gd name="connsiteX0" fmla="*/ 253773 w 250268"/>
                <a:gd name="connsiteY0" fmla="*/ 12814 h 10010"/>
                <a:gd name="connsiteX1" fmla="*/ 211327 w 250268"/>
                <a:gd name="connsiteY1" fmla="*/ 12814 h 10010"/>
                <a:gd name="connsiteX2" fmla="*/ 204920 w 250268"/>
                <a:gd name="connsiteY2" fmla="*/ 6407 h 10010"/>
                <a:gd name="connsiteX3" fmla="*/ 211327 w 250268"/>
                <a:gd name="connsiteY3" fmla="*/ 0 h 10010"/>
                <a:gd name="connsiteX4" fmla="*/ 253773 w 250268"/>
                <a:gd name="connsiteY4" fmla="*/ 0 h 10010"/>
                <a:gd name="connsiteX5" fmla="*/ 260179 w 250268"/>
                <a:gd name="connsiteY5" fmla="*/ 6407 h 10010"/>
                <a:gd name="connsiteX6" fmla="*/ 253773 w 250268"/>
                <a:gd name="connsiteY6" fmla="*/ 12814 h 10010"/>
                <a:gd name="connsiteX7" fmla="*/ 192206 w 250268"/>
                <a:gd name="connsiteY7" fmla="*/ 12814 h 10010"/>
                <a:gd name="connsiteX8" fmla="*/ 179393 w 250268"/>
                <a:gd name="connsiteY8" fmla="*/ 12814 h 10010"/>
                <a:gd name="connsiteX9" fmla="*/ 172986 w 250268"/>
                <a:gd name="connsiteY9" fmla="*/ 6407 h 10010"/>
                <a:gd name="connsiteX10" fmla="*/ 179393 w 250268"/>
                <a:gd name="connsiteY10" fmla="*/ 0 h 10010"/>
                <a:gd name="connsiteX11" fmla="*/ 192206 w 250268"/>
                <a:gd name="connsiteY11" fmla="*/ 0 h 10010"/>
                <a:gd name="connsiteX12" fmla="*/ 198613 w 250268"/>
                <a:gd name="connsiteY12" fmla="*/ 6407 h 10010"/>
                <a:gd name="connsiteX13" fmla="*/ 192206 w 250268"/>
                <a:gd name="connsiteY13" fmla="*/ 12814 h 10010"/>
                <a:gd name="connsiteX14" fmla="*/ 160172 w 250268"/>
                <a:gd name="connsiteY14" fmla="*/ 12814 h 10010"/>
                <a:gd name="connsiteX15" fmla="*/ 6407 w 250268"/>
                <a:gd name="connsiteY15" fmla="*/ 12814 h 10010"/>
                <a:gd name="connsiteX16" fmla="*/ 0 w 250268"/>
                <a:gd name="connsiteY16" fmla="*/ 6407 h 10010"/>
                <a:gd name="connsiteX17" fmla="*/ 6407 w 250268"/>
                <a:gd name="connsiteY17" fmla="*/ 0 h 10010"/>
                <a:gd name="connsiteX18" fmla="*/ 160172 w 250268"/>
                <a:gd name="connsiteY18" fmla="*/ 0 h 10010"/>
                <a:gd name="connsiteX19" fmla="*/ 166579 w 250268"/>
                <a:gd name="connsiteY19" fmla="*/ 6407 h 10010"/>
                <a:gd name="connsiteX20" fmla="*/ 160172 w 250268"/>
                <a:gd name="connsiteY20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268" h="10010">
                  <a:moveTo>
                    <a:pt x="253773" y="12814"/>
                  </a:moveTo>
                  <a:lnTo>
                    <a:pt x="211327" y="12814"/>
                  </a:lnTo>
                  <a:cubicBezTo>
                    <a:pt x="207823" y="12814"/>
                    <a:pt x="204920" y="9911"/>
                    <a:pt x="204920" y="6407"/>
                  </a:cubicBezTo>
                  <a:cubicBezTo>
                    <a:pt x="204920" y="2903"/>
                    <a:pt x="207823" y="0"/>
                    <a:pt x="211327" y="0"/>
                  </a:cubicBezTo>
                  <a:lnTo>
                    <a:pt x="253773" y="0"/>
                  </a:lnTo>
                  <a:cubicBezTo>
                    <a:pt x="257276" y="0"/>
                    <a:pt x="260179" y="2903"/>
                    <a:pt x="260179" y="6407"/>
                  </a:cubicBezTo>
                  <a:cubicBezTo>
                    <a:pt x="260179" y="9911"/>
                    <a:pt x="257376" y="12814"/>
                    <a:pt x="253773" y="12814"/>
                  </a:cubicBezTo>
                  <a:close/>
                  <a:moveTo>
                    <a:pt x="192206" y="12814"/>
                  </a:moveTo>
                  <a:lnTo>
                    <a:pt x="179393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3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BE15A57A-2711-466D-B436-46D6022BD926}"/>
                </a:ext>
              </a:extLst>
            </p:cNvPr>
            <p:cNvSpPr/>
            <p:nvPr/>
          </p:nvSpPr>
          <p:spPr>
            <a:xfrm>
              <a:off x="4417714" y="5170554"/>
              <a:ext cx="250269" cy="10011"/>
            </a:xfrm>
            <a:custGeom>
              <a:avLst/>
              <a:gdLst>
                <a:gd name="connsiteX0" fmla="*/ 253773 w 250268"/>
                <a:gd name="connsiteY0" fmla="*/ 12814 h 10010"/>
                <a:gd name="connsiteX1" fmla="*/ 211327 w 250268"/>
                <a:gd name="connsiteY1" fmla="*/ 12814 h 10010"/>
                <a:gd name="connsiteX2" fmla="*/ 204920 w 250268"/>
                <a:gd name="connsiteY2" fmla="*/ 6407 h 10010"/>
                <a:gd name="connsiteX3" fmla="*/ 211327 w 250268"/>
                <a:gd name="connsiteY3" fmla="*/ 0 h 10010"/>
                <a:gd name="connsiteX4" fmla="*/ 253773 w 250268"/>
                <a:gd name="connsiteY4" fmla="*/ 0 h 10010"/>
                <a:gd name="connsiteX5" fmla="*/ 260179 w 250268"/>
                <a:gd name="connsiteY5" fmla="*/ 6407 h 10010"/>
                <a:gd name="connsiteX6" fmla="*/ 253773 w 250268"/>
                <a:gd name="connsiteY6" fmla="*/ 12814 h 10010"/>
                <a:gd name="connsiteX7" fmla="*/ 192206 w 250268"/>
                <a:gd name="connsiteY7" fmla="*/ 12814 h 10010"/>
                <a:gd name="connsiteX8" fmla="*/ 179393 w 250268"/>
                <a:gd name="connsiteY8" fmla="*/ 12814 h 10010"/>
                <a:gd name="connsiteX9" fmla="*/ 172986 w 250268"/>
                <a:gd name="connsiteY9" fmla="*/ 6407 h 10010"/>
                <a:gd name="connsiteX10" fmla="*/ 179393 w 250268"/>
                <a:gd name="connsiteY10" fmla="*/ 0 h 10010"/>
                <a:gd name="connsiteX11" fmla="*/ 192206 w 250268"/>
                <a:gd name="connsiteY11" fmla="*/ 0 h 10010"/>
                <a:gd name="connsiteX12" fmla="*/ 198613 w 250268"/>
                <a:gd name="connsiteY12" fmla="*/ 6407 h 10010"/>
                <a:gd name="connsiteX13" fmla="*/ 192206 w 250268"/>
                <a:gd name="connsiteY13" fmla="*/ 12814 h 10010"/>
                <a:gd name="connsiteX14" fmla="*/ 160172 w 250268"/>
                <a:gd name="connsiteY14" fmla="*/ 12814 h 10010"/>
                <a:gd name="connsiteX15" fmla="*/ 6407 w 250268"/>
                <a:gd name="connsiteY15" fmla="*/ 12814 h 10010"/>
                <a:gd name="connsiteX16" fmla="*/ 0 w 250268"/>
                <a:gd name="connsiteY16" fmla="*/ 6407 h 10010"/>
                <a:gd name="connsiteX17" fmla="*/ 6407 w 250268"/>
                <a:gd name="connsiteY17" fmla="*/ 0 h 10010"/>
                <a:gd name="connsiteX18" fmla="*/ 160172 w 250268"/>
                <a:gd name="connsiteY18" fmla="*/ 0 h 10010"/>
                <a:gd name="connsiteX19" fmla="*/ 166579 w 250268"/>
                <a:gd name="connsiteY19" fmla="*/ 6407 h 10010"/>
                <a:gd name="connsiteX20" fmla="*/ 160172 w 250268"/>
                <a:gd name="connsiteY20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268" h="10010">
                  <a:moveTo>
                    <a:pt x="253773" y="12814"/>
                  </a:moveTo>
                  <a:lnTo>
                    <a:pt x="211327" y="12814"/>
                  </a:lnTo>
                  <a:cubicBezTo>
                    <a:pt x="207823" y="12814"/>
                    <a:pt x="204920" y="9911"/>
                    <a:pt x="204920" y="6407"/>
                  </a:cubicBezTo>
                  <a:cubicBezTo>
                    <a:pt x="204920" y="2903"/>
                    <a:pt x="207823" y="0"/>
                    <a:pt x="211327" y="0"/>
                  </a:cubicBezTo>
                  <a:lnTo>
                    <a:pt x="253773" y="0"/>
                  </a:lnTo>
                  <a:cubicBezTo>
                    <a:pt x="257276" y="0"/>
                    <a:pt x="260179" y="2903"/>
                    <a:pt x="260179" y="6407"/>
                  </a:cubicBezTo>
                  <a:cubicBezTo>
                    <a:pt x="260179" y="9911"/>
                    <a:pt x="257376" y="12814"/>
                    <a:pt x="253773" y="12814"/>
                  </a:cubicBezTo>
                  <a:close/>
                  <a:moveTo>
                    <a:pt x="192206" y="12814"/>
                  </a:moveTo>
                  <a:lnTo>
                    <a:pt x="179393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3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D25E6B08-DF5D-44FE-8880-C14331FFAD84}"/>
                </a:ext>
              </a:extLst>
            </p:cNvPr>
            <p:cNvSpPr/>
            <p:nvPr/>
          </p:nvSpPr>
          <p:spPr>
            <a:xfrm>
              <a:off x="4392788" y="5128509"/>
              <a:ext cx="10011" cy="30032"/>
            </a:xfrm>
            <a:custGeom>
              <a:avLst/>
              <a:gdLst>
                <a:gd name="connsiteX0" fmla="*/ 6407 w 10010"/>
                <a:gd name="connsiteY0" fmla="*/ 31834 h 30032"/>
                <a:gd name="connsiteX1" fmla="*/ 0 w 10010"/>
                <a:gd name="connsiteY1" fmla="*/ 25427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25427 h 30032"/>
                <a:gd name="connsiteX6" fmla="*/ 6407 w 10010"/>
                <a:gd name="connsiteY6" fmla="*/ 31834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1834"/>
                  </a:moveTo>
                  <a:cubicBezTo>
                    <a:pt x="2903" y="31834"/>
                    <a:pt x="0" y="28931"/>
                    <a:pt x="0" y="2542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5427"/>
                  </a:lnTo>
                  <a:cubicBezTo>
                    <a:pt x="12814" y="28931"/>
                    <a:pt x="10011" y="31834"/>
                    <a:pt x="6407" y="3183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DF73FDB8-0BF7-4451-91C4-C36E04ABE479}"/>
                </a:ext>
              </a:extLst>
            </p:cNvPr>
            <p:cNvSpPr/>
            <p:nvPr/>
          </p:nvSpPr>
          <p:spPr>
            <a:xfrm>
              <a:off x="4135011" y="4750403"/>
              <a:ext cx="190204" cy="10011"/>
            </a:xfrm>
            <a:custGeom>
              <a:avLst/>
              <a:gdLst>
                <a:gd name="connsiteX0" fmla="*/ 188102 w 190204"/>
                <a:gd name="connsiteY0" fmla="*/ 12814 h 10010"/>
                <a:gd name="connsiteX1" fmla="*/ 179392 w 190204"/>
                <a:gd name="connsiteY1" fmla="*/ 12814 h 10010"/>
                <a:gd name="connsiteX2" fmla="*/ 172986 w 190204"/>
                <a:gd name="connsiteY2" fmla="*/ 6407 h 10010"/>
                <a:gd name="connsiteX3" fmla="*/ 179392 w 190204"/>
                <a:gd name="connsiteY3" fmla="*/ 0 h 10010"/>
                <a:gd name="connsiteX4" fmla="*/ 188102 w 190204"/>
                <a:gd name="connsiteY4" fmla="*/ 0 h 10010"/>
                <a:gd name="connsiteX5" fmla="*/ 194509 w 190204"/>
                <a:gd name="connsiteY5" fmla="*/ 6407 h 10010"/>
                <a:gd name="connsiteX6" fmla="*/ 188102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8102" y="12814"/>
                  </a:moveTo>
                  <a:lnTo>
                    <a:pt x="179392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2" y="0"/>
                  </a:cubicBezTo>
                  <a:lnTo>
                    <a:pt x="188102" y="0"/>
                  </a:lnTo>
                  <a:cubicBezTo>
                    <a:pt x="191606" y="0"/>
                    <a:pt x="194509" y="2903"/>
                    <a:pt x="194509" y="6407"/>
                  </a:cubicBezTo>
                  <a:cubicBezTo>
                    <a:pt x="194509" y="9911"/>
                    <a:pt x="191606" y="12814"/>
                    <a:pt x="188102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D38AA336-EEA8-4778-897D-BACC9FFB2D50}"/>
                </a:ext>
              </a:extLst>
            </p:cNvPr>
            <p:cNvSpPr/>
            <p:nvPr/>
          </p:nvSpPr>
          <p:spPr>
            <a:xfrm>
              <a:off x="4426424" y="4816875"/>
              <a:ext cx="190204" cy="10011"/>
            </a:xfrm>
            <a:custGeom>
              <a:avLst/>
              <a:gdLst>
                <a:gd name="connsiteX0" fmla="*/ 191306 w 190204"/>
                <a:gd name="connsiteY0" fmla="*/ 12814 h 10010"/>
                <a:gd name="connsiteX1" fmla="*/ 37540 w 190204"/>
                <a:gd name="connsiteY1" fmla="*/ 12814 h 10010"/>
                <a:gd name="connsiteX2" fmla="*/ 31134 w 190204"/>
                <a:gd name="connsiteY2" fmla="*/ 6407 h 10010"/>
                <a:gd name="connsiteX3" fmla="*/ 37540 w 190204"/>
                <a:gd name="connsiteY3" fmla="*/ 0 h 10010"/>
                <a:gd name="connsiteX4" fmla="*/ 191306 w 190204"/>
                <a:gd name="connsiteY4" fmla="*/ 0 h 10010"/>
                <a:gd name="connsiteX5" fmla="*/ 197712 w 190204"/>
                <a:gd name="connsiteY5" fmla="*/ 6407 h 10010"/>
                <a:gd name="connsiteX6" fmla="*/ 191306 w 190204"/>
                <a:gd name="connsiteY6" fmla="*/ 12814 h 10010"/>
                <a:gd name="connsiteX7" fmla="*/ 18320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8320 w 190204"/>
                <a:gd name="connsiteY11" fmla="*/ 0 h 10010"/>
                <a:gd name="connsiteX12" fmla="*/ 24727 w 190204"/>
                <a:gd name="connsiteY12" fmla="*/ 6407 h 10010"/>
                <a:gd name="connsiteX13" fmla="*/ 18320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1306" y="12814"/>
                  </a:moveTo>
                  <a:lnTo>
                    <a:pt x="37540" y="12814"/>
                  </a:lnTo>
                  <a:cubicBezTo>
                    <a:pt x="34036" y="12814"/>
                    <a:pt x="31134" y="9911"/>
                    <a:pt x="31134" y="6407"/>
                  </a:cubicBezTo>
                  <a:cubicBezTo>
                    <a:pt x="31134" y="2903"/>
                    <a:pt x="34036" y="0"/>
                    <a:pt x="37540" y="0"/>
                  </a:cubicBezTo>
                  <a:lnTo>
                    <a:pt x="191306" y="0"/>
                  </a:lnTo>
                  <a:cubicBezTo>
                    <a:pt x="194809" y="0"/>
                    <a:pt x="197712" y="2903"/>
                    <a:pt x="197712" y="6407"/>
                  </a:cubicBezTo>
                  <a:cubicBezTo>
                    <a:pt x="197712" y="9911"/>
                    <a:pt x="194909" y="12814"/>
                    <a:pt x="191306" y="12814"/>
                  </a:cubicBezTo>
                  <a:close/>
                  <a:moveTo>
                    <a:pt x="1832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8320" y="0"/>
                  </a:lnTo>
                  <a:cubicBezTo>
                    <a:pt x="21823" y="0"/>
                    <a:pt x="24727" y="2903"/>
                    <a:pt x="24727" y="6407"/>
                  </a:cubicBezTo>
                  <a:cubicBezTo>
                    <a:pt x="24727" y="9911"/>
                    <a:pt x="21924" y="12814"/>
                    <a:pt x="1832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1E836B05-C4AA-4E3E-8CDE-486BA79E86C2}"/>
                </a:ext>
              </a:extLst>
            </p:cNvPr>
            <p:cNvSpPr/>
            <p:nvPr/>
          </p:nvSpPr>
          <p:spPr>
            <a:xfrm>
              <a:off x="4018886" y="4868930"/>
              <a:ext cx="190204" cy="10011"/>
            </a:xfrm>
            <a:custGeom>
              <a:avLst/>
              <a:gdLst>
                <a:gd name="connsiteX0" fmla="*/ 192206 w 190204"/>
                <a:gd name="connsiteY0" fmla="*/ 12814 h 10010"/>
                <a:gd name="connsiteX1" fmla="*/ 179392 w 190204"/>
                <a:gd name="connsiteY1" fmla="*/ 12814 h 10010"/>
                <a:gd name="connsiteX2" fmla="*/ 172986 w 190204"/>
                <a:gd name="connsiteY2" fmla="*/ 6407 h 10010"/>
                <a:gd name="connsiteX3" fmla="*/ 179392 w 190204"/>
                <a:gd name="connsiteY3" fmla="*/ 0 h 10010"/>
                <a:gd name="connsiteX4" fmla="*/ 192206 w 190204"/>
                <a:gd name="connsiteY4" fmla="*/ 0 h 10010"/>
                <a:gd name="connsiteX5" fmla="*/ 198613 w 190204"/>
                <a:gd name="connsiteY5" fmla="*/ 6407 h 10010"/>
                <a:gd name="connsiteX6" fmla="*/ 192206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2206" y="12814"/>
                  </a:moveTo>
                  <a:lnTo>
                    <a:pt x="179392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2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7" name="Group 2116">
            <a:extLst>
              <a:ext uri="{FF2B5EF4-FFF2-40B4-BE49-F238E27FC236}">
                <a16:creationId xmlns:a16="http://schemas.microsoft.com/office/drawing/2014/main" id="{FB071C22-A8C4-41B4-9F37-6A32A5B86859}"/>
              </a:ext>
            </a:extLst>
          </p:cNvPr>
          <p:cNvGrpSpPr/>
          <p:nvPr/>
        </p:nvGrpSpPr>
        <p:grpSpPr>
          <a:xfrm>
            <a:off x="5132181" y="4743996"/>
            <a:ext cx="703656" cy="481324"/>
            <a:chOff x="5132181" y="4743996"/>
            <a:chExt cx="703656" cy="481324"/>
          </a:xfrm>
          <a:solidFill>
            <a:srgbClr val="FFFFFF"/>
          </a:solidFill>
        </p:grpSpPr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EC19D37B-9E42-4403-A410-A4C02C08F434}"/>
                </a:ext>
              </a:extLst>
            </p:cNvPr>
            <p:cNvSpPr/>
            <p:nvPr/>
          </p:nvSpPr>
          <p:spPr>
            <a:xfrm>
              <a:off x="5215571" y="4856016"/>
              <a:ext cx="190204" cy="10011"/>
            </a:xfrm>
            <a:custGeom>
              <a:avLst/>
              <a:gdLst>
                <a:gd name="connsiteX0" fmla="*/ 188102 w 190204"/>
                <a:gd name="connsiteY0" fmla="*/ 12814 h 10010"/>
                <a:gd name="connsiteX1" fmla="*/ 179392 w 190204"/>
                <a:gd name="connsiteY1" fmla="*/ 12814 h 10010"/>
                <a:gd name="connsiteX2" fmla="*/ 172986 w 190204"/>
                <a:gd name="connsiteY2" fmla="*/ 6407 h 10010"/>
                <a:gd name="connsiteX3" fmla="*/ 179392 w 190204"/>
                <a:gd name="connsiteY3" fmla="*/ 0 h 10010"/>
                <a:gd name="connsiteX4" fmla="*/ 188102 w 190204"/>
                <a:gd name="connsiteY4" fmla="*/ 0 h 10010"/>
                <a:gd name="connsiteX5" fmla="*/ 194509 w 190204"/>
                <a:gd name="connsiteY5" fmla="*/ 6407 h 10010"/>
                <a:gd name="connsiteX6" fmla="*/ 188102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8102" y="12814"/>
                  </a:moveTo>
                  <a:lnTo>
                    <a:pt x="179392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2" y="0"/>
                  </a:cubicBezTo>
                  <a:lnTo>
                    <a:pt x="188102" y="0"/>
                  </a:lnTo>
                  <a:cubicBezTo>
                    <a:pt x="191606" y="0"/>
                    <a:pt x="194509" y="2903"/>
                    <a:pt x="194509" y="6407"/>
                  </a:cubicBezTo>
                  <a:cubicBezTo>
                    <a:pt x="194509" y="9911"/>
                    <a:pt x="191706" y="12814"/>
                    <a:pt x="188102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5" y="0"/>
                    <a:pt x="166579" y="2903"/>
                    <a:pt x="166579" y="6407"/>
                  </a:cubicBezTo>
                  <a:cubicBezTo>
                    <a:pt x="166579" y="9911"/>
                    <a:pt x="1637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48F83B6F-1BD7-4C2D-BA1F-7543102AA50E}"/>
                </a:ext>
              </a:extLst>
            </p:cNvPr>
            <p:cNvSpPr/>
            <p:nvPr/>
          </p:nvSpPr>
          <p:spPr>
            <a:xfrm>
              <a:off x="5645633" y="4919184"/>
              <a:ext cx="190204" cy="10011"/>
            </a:xfrm>
            <a:custGeom>
              <a:avLst/>
              <a:gdLst>
                <a:gd name="connsiteX0" fmla="*/ 188202 w 190204"/>
                <a:gd name="connsiteY0" fmla="*/ 12814 h 10010"/>
                <a:gd name="connsiteX1" fmla="*/ 179493 w 190204"/>
                <a:gd name="connsiteY1" fmla="*/ 12814 h 10010"/>
                <a:gd name="connsiteX2" fmla="*/ 173086 w 190204"/>
                <a:gd name="connsiteY2" fmla="*/ 6407 h 10010"/>
                <a:gd name="connsiteX3" fmla="*/ 179493 w 190204"/>
                <a:gd name="connsiteY3" fmla="*/ 0 h 10010"/>
                <a:gd name="connsiteX4" fmla="*/ 188202 w 190204"/>
                <a:gd name="connsiteY4" fmla="*/ 0 h 10010"/>
                <a:gd name="connsiteX5" fmla="*/ 194609 w 190204"/>
                <a:gd name="connsiteY5" fmla="*/ 6407 h 10010"/>
                <a:gd name="connsiteX6" fmla="*/ 188202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88202" y="12814"/>
                  </a:moveTo>
                  <a:lnTo>
                    <a:pt x="179493" y="12814"/>
                  </a:lnTo>
                  <a:cubicBezTo>
                    <a:pt x="175989" y="12814"/>
                    <a:pt x="173086" y="9911"/>
                    <a:pt x="173086" y="6407"/>
                  </a:cubicBezTo>
                  <a:cubicBezTo>
                    <a:pt x="173086" y="2903"/>
                    <a:pt x="175989" y="0"/>
                    <a:pt x="179493" y="0"/>
                  </a:cubicBezTo>
                  <a:lnTo>
                    <a:pt x="188202" y="0"/>
                  </a:lnTo>
                  <a:cubicBezTo>
                    <a:pt x="191706" y="0"/>
                    <a:pt x="194609" y="2903"/>
                    <a:pt x="194609" y="6407"/>
                  </a:cubicBezTo>
                  <a:cubicBezTo>
                    <a:pt x="194609" y="9911"/>
                    <a:pt x="191706" y="12814"/>
                    <a:pt x="188202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5" y="0"/>
                    <a:pt x="166579" y="2903"/>
                    <a:pt x="166579" y="6407"/>
                  </a:cubicBezTo>
                  <a:cubicBezTo>
                    <a:pt x="166579" y="9911"/>
                    <a:pt x="1637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0AE1726F-E01D-46B5-994C-EEB2EBB467BE}"/>
                </a:ext>
              </a:extLst>
            </p:cNvPr>
            <p:cNvSpPr/>
            <p:nvPr/>
          </p:nvSpPr>
          <p:spPr>
            <a:xfrm>
              <a:off x="5598882" y="4775930"/>
              <a:ext cx="190204" cy="10011"/>
            </a:xfrm>
            <a:custGeom>
              <a:avLst/>
              <a:gdLst>
                <a:gd name="connsiteX0" fmla="*/ 191306 w 190204"/>
                <a:gd name="connsiteY0" fmla="*/ 12814 h 10010"/>
                <a:gd name="connsiteX1" fmla="*/ 37540 w 190204"/>
                <a:gd name="connsiteY1" fmla="*/ 12814 h 10010"/>
                <a:gd name="connsiteX2" fmla="*/ 31134 w 190204"/>
                <a:gd name="connsiteY2" fmla="*/ 6407 h 10010"/>
                <a:gd name="connsiteX3" fmla="*/ 37540 w 190204"/>
                <a:gd name="connsiteY3" fmla="*/ 0 h 10010"/>
                <a:gd name="connsiteX4" fmla="*/ 191306 w 190204"/>
                <a:gd name="connsiteY4" fmla="*/ 0 h 10010"/>
                <a:gd name="connsiteX5" fmla="*/ 197713 w 190204"/>
                <a:gd name="connsiteY5" fmla="*/ 6407 h 10010"/>
                <a:gd name="connsiteX6" fmla="*/ 191306 w 190204"/>
                <a:gd name="connsiteY6" fmla="*/ 12814 h 10010"/>
                <a:gd name="connsiteX7" fmla="*/ 18320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8320 w 190204"/>
                <a:gd name="connsiteY11" fmla="*/ 0 h 10010"/>
                <a:gd name="connsiteX12" fmla="*/ 24727 w 190204"/>
                <a:gd name="connsiteY12" fmla="*/ 6407 h 10010"/>
                <a:gd name="connsiteX13" fmla="*/ 18320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1306" y="12814"/>
                  </a:moveTo>
                  <a:lnTo>
                    <a:pt x="37540" y="12814"/>
                  </a:lnTo>
                  <a:cubicBezTo>
                    <a:pt x="34037" y="12814"/>
                    <a:pt x="31134" y="9911"/>
                    <a:pt x="31134" y="6407"/>
                  </a:cubicBezTo>
                  <a:cubicBezTo>
                    <a:pt x="31134" y="2903"/>
                    <a:pt x="34037" y="0"/>
                    <a:pt x="37540" y="0"/>
                  </a:cubicBezTo>
                  <a:lnTo>
                    <a:pt x="191306" y="0"/>
                  </a:lnTo>
                  <a:cubicBezTo>
                    <a:pt x="194809" y="0"/>
                    <a:pt x="197713" y="2903"/>
                    <a:pt x="197713" y="6407"/>
                  </a:cubicBezTo>
                  <a:cubicBezTo>
                    <a:pt x="197713" y="9911"/>
                    <a:pt x="194909" y="12814"/>
                    <a:pt x="191306" y="12814"/>
                  </a:cubicBezTo>
                  <a:close/>
                  <a:moveTo>
                    <a:pt x="1832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8320" y="0"/>
                  </a:lnTo>
                  <a:cubicBezTo>
                    <a:pt x="21824" y="0"/>
                    <a:pt x="24727" y="2903"/>
                    <a:pt x="24727" y="6407"/>
                  </a:cubicBezTo>
                  <a:cubicBezTo>
                    <a:pt x="24727" y="9911"/>
                    <a:pt x="21924" y="12814"/>
                    <a:pt x="1832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499BAD1C-7F39-43E2-8EA4-3521C71E1D91}"/>
                </a:ext>
              </a:extLst>
            </p:cNvPr>
            <p:cNvSpPr/>
            <p:nvPr/>
          </p:nvSpPr>
          <p:spPr>
            <a:xfrm>
              <a:off x="5132181" y="4989360"/>
              <a:ext cx="190204" cy="10011"/>
            </a:xfrm>
            <a:custGeom>
              <a:avLst/>
              <a:gdLst>
                <a:gd name="connsiteX0" fmla="*/ 192206 w 190204"/>
                <a:gd name="connsiteY0" fmla="*/ 12814 h 10010"/>
                <a:gd name="connsiteX1" fmla="*/ 179393 w 190204"/>
                <a:gd name="connsiteY1" fmla="*/ 12814 h 10010"/>
                <a:gd name="connsiteX2" fmla="*/ 172986 w 190204"/>
                <a:gd name="connsiteY2" fmla="*/ 6407 h 10010"/>
                <a:gd name="connsiteX3" fmla="*/ 179393 w 190204"/>
                <a:gd name="connsiteY3" fmla="*/ 0 h 10010"/>
                <a:gd name="connsiteX4" fmla="*/ 192206 w 190204"/>
                <a:gd name="connsiteY4" fmla="*/ 0 h 10010"/>
                <a:gd name="connsiteX5" fmla="*/ 198613 w 190204"/>
                <a:gd name="connsiteY5" fmla="*/ 6407 h 10010"/>
                <a:gd name="connsiteX6" fmla="*/ 192206 w 190204"/>
                <a:gd name="connsiteY6" fmla="*/ 12814 h 10010"/>
                <a:gd name="connsiteX7" fmla="*/ 160172 w 190204"/>
                <a:gd name="connsiteY7" fmla="*/ 12814 h 10010"/>
                <a:gd name="connsiteX8" fmla="*/ 6407 w 190204"/>
                <a:gd name="connsiteY8" fmla="*/ 12814 h 10010"/>
                <a:gd name="connsiteX9" fmla="*/ 0 w 190204"/>
                <a:gd name="connsiteY9" fmla="*/ 6407 h 10010"/>
                <a:gd name="connsiteX10" fmla="*/ 6407 w 190204"/>
                <a:gd name="connsiteY10" fmla="*/ 0 h 10010"/>
                <a:gd name="connsiteX11" fmla="*/ 160172 w 190204"/>
                <a:gd name="connsiteY11" fmla="*/ 0 h 10010"/>
                <a:gd name="connsiteX12" fmla="*/ 166579 w 190204"/>
                <a:gd name="connsiteY12" fmla="*/ 6407 h 10010"/>
                <a:gd name="connsiteX13" fmla="*/ 160172 w 190204"/>
                <a:gd name="connsiteY13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0204" h="10010">
                  <a:moveTo>
                    <a:pt x="192206" y="12814"/>
                  </a:moveTo>
                  <a:lnTo>
                    <a:pt x="179393" y="12814"/>
                  </a:lnTo>
                  <a:cubicBezTo>
                    <a:pt x="175889" y="12814"/>
                    <a:pt x="172986" y="9911"/>
                    <a:pt x="172986" y="6407"/>
                  </a:cubicBezTo>
                  <a:cubicBezTo>
                    <a:pt x="172986" y="2903"/>
                    <a:pt x="175889" y="0"/>
                    <a:pt x="179393" y="0"/>
                  </a:cubicBezTo>
                  <a:lnTo>
                    <a:pt x="192206" y="0"/>
                  </a:lnTo>
                  <a:cubicBezTo>
                    <a:pt x="195710" y="0"/>
                    <a:pt x="198613" y="2903"/>
                    <a:pt x="198613" y="6407"/>
                  </a:cubicBezTo>
                  <a:cubicBezTo>
                    <a:pt x="198613" y="9911"/>
                    <a:pt x="195710" y="12814"/>
                    <a:pt x="192206" y="12814"/>
                  </a:cubicBezTo>
                  <a:close/>
                  <a:moveTo>
                    <a:pt x="16017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0172" y="0"/>
                  </a:lnTo>
                  <a:cubicBezTo>
                    <a:pt x="163676" y="0"/>
                    <a:pt x="166579" y="2903"/>
                    <a:pt x="166579" y="6407"/>
                  </a:cubicBezTo>
                  <a:cubicBezTo>
                    <a:pt x="166579" y="9911"/>
                    <a:pt x="163676" y="12814"/>
                    <a:pt x="1601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689991B9-EABC-4C7F-931F-BED4534C871D}"/>
                </a:ext>
              </a:extLst>
            </p:cNvPr>
            <p:cNvSpPr/>
            <p:nvPr/>
          </p:nvSpPr>
          <p:spPr>
            <a:xfrm>
              <a:off x="5470852" y="4763324"/>
              <a:ext cx="270290" cy="460494"/>
            </a:xfrm>
            <a:custGeom>
              <a:avLst/>
              <a:gdLst>
                <a:gd name="connsiteX0" fmla="*/ 270283 w 270290"/>
                <a:gd name="connsiteY0" fmla="*/ 463390 h 460494"/>
                <a:gd name="connsiteX1" fmla="*/ 264777 w 270290"/>
                <a:gd name="connsiteY1" fmla="*/ 460187 h 460494"/>
                <a:gd name="connsiteX2" fmla="*/ 894 w 270290"/>
                <a:gd name="connsiteY2" fmla="*/ 9703 h 460494"/>
                <a:gd name="connsiteX3" fmla="*/ 3196 w 270290"/>
                <a:gd name="connsiteY3" fmla="*/ 894 h 460494"/>
                <a:gd name="connsiteX4" fmla="*/ 12005 w 270290"/>
                <a:gd name="connsiteY4" fmla="*/ 3196 h 460494"/>
                <a:gd name="connsiteX5" fmla="*/ 275889 w 270290"/>
                <a:gd name="connsiteY5" fmla="*/ 453680 h 460494"/>
                <a:gd name="connsiteX6" fmla="*/ 273586 w 270290"/>
                <a:gd name="connsiteY6" fmla="*/ 462489 h 460494"/>
                <a:gd name="connsiteX7" fmla="*/ 270283 w 270290"/>
                <a:gd name="connsiteY7" fmla="*/ 463390 h 460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290" h="460494">
                  <a:moveTo>
                    <a:pt x="270283" y="463390"/>
                  </a:moveTo>
                  <a:cubicBezTo>
                    <a:pt x="268080" y="463390"/>
                    <a:pt x="265978" y="462289"/>
                    <a:pt x="264777" y="460187"/>
                  </a:cubicBezTo>
                  <a:lnTo>
                    <a:pt x="894" y="9703"/>
                  </a:lnTo>
                  <a:cubicBezTo>
                    <a:pt x="-908" y="6600"/>
                    <a:pt x="93" y="2695"/>
                    <a:pt x="3196" y="894"/>
                  </a:cubicBezTo>
                  <a:cubicBezTo>
                    <a:pt x="6199" y="-908"/>
                    <a:pt x="10204" y="93"/>
                    <a:pt x="12005" y="3196"/>
                  </a:cubicBezTo>
                  <a:lnTo>
                    <a:pt x="275889" y="453680"/>
                  </a:lnTo>
                  <a:cubicBezTo>
                    <a:pt x="277690" y="456783"/>
                    <a:pt x="276690" y="460687"/>
                    <a:pt x="273586" y="462489"/>
                  </a:cubicBezTo>
                  <a:cubicBezTo>
                    <a:pt x="272485" y="463090"/>
                    <a:pt x="271384" y="463390"/>
                    <a:pt x="270283" y="46339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D62B1D22-7633-47C0-AE18-4E9332271CFC}"/>
                </a:ext>
              </a:extLst>
            </p:cNvPr>
            <p:cNvSpPr/>
            <p:nvPr/>
          </p:nvSpPr>
          <p:spPr>
            <a:xfrm>
              <a:off x="5281649" y="4764826"/>
              <a:ext cx="270290" cy="460494"/>
            </a:xfrm>
            <a:custGeom>
              <a:avLst/>
              <a:gdLst>
                <a:gd name="connsiteX0" fmla="*/ 6400 w 270290"/>
                <a:gd name="connsiteY0" fmla="*/ 461888 h 460494"/>
                <a:gd name="connsiteX1" fmla="*/ 3196 w 270290"/>
                <a:gd name="connsiteY1" fmla="*/ 460987 h 460494"/>
                <a:gd name="connsiteX2" fmla="*/ 894 w 270290"/>
                <a:gd name="connsiteY2" fmla="*/ 452178 h 460494"/>
                <a:gd name="connsiteX3" fmla="*/ 263876 w 270290"/>
                <a:gd name="connsiteY3" fmla="*/ 3196 h 460494"/>
                <a:gd name="connsiteX4" fmla="*/ 272685 w 270290"/>
                <a:gd name="connsiteY4" fmla="*/ 894 h 460494"/>
                <a:gd name="connsiteX5" fmla="*/ 274988 w 270290"/>
                <a:gd name="connsiteY5" fmla="*/ 9703 h 460494"/>
                <a:gd name="connsiteX6" fmla="*/ 12006 w 270290"/>
                <a:gd name="connsiteY6" fmla="*/ 458685 h 460494"/>
                <a:gd name="connsiteX7" fmla="*/ 6400 w 270290"/>
                <a:gd name="connsiteY7" fmla="*/ 461888 h 460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0290" h="460494">
                  <a:moveTo>
                    <a:pt x="6400" y="461888"/>
                  </a:moveTo>
                  <a:cubicBezTo>
                    <a:pt x="5298" y="461888"/>
                    <a:pt x="4197" y="461588"/>
                    <a:pt x="3196" y="460987"/>
                  </a:cubicBezTo>
                  <a:cubicBezTo>
                    <a:pt x="93" y="459186"/>
                    <a:pt x="-908" y="455282"/>
                    <a:pt x="894" y="452178"/>
                  </a:cubicBezTo>
                  <a:lnTo>
                    <a:pt x="263876" y="3196"/>
                  </a:lnTo>
                  <a:cubicBezTo>
                    <a:pt x="265678" y="93"/>
                    <a:pt x="269582" y="-908"/>
                    <a:pt x="272685" y="894"/>
                  </a:cubicBezTo>
                  <a:cubicBezTo>
                    <a:pt x="275789" y="2695"/>
                    <a:pt x="276790" y="6600"/>
                    <a:pt x="274988" y="9703"/>
                  </a:cubicBezTo>
                  <a:lnTo>
                    <a:pt x="12006" y="458685"/>
                  </a:lnTo>
                  <a:cubicBezTo>
                    <a:pt x="10804" y="460787"/>
                    <a:pt x="8602" y="461888"/>
                    <a:pt x="6400" y="46188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A0BCDFD1-D3F5-4E3A-BCC0-8675A5D4E2A4}"/>
                </a:ext>
              </a:extLst>
            </p:cNvPr>
            <p:cNvSpPr/>
            <p:nvPr/>
          </p:nvSpPr>
          <p:spPr>
            <a:xfrm>
              <a:off x="5233190" y="5213901"/>
              <a:ext cx="560602" cy="10011"/>
            </a:xfrm>
            <a:custGeom>
              <a:avLst/>
              <a:gdLst>
                <a:gd name="connsiteX0" fmla="*/ 556398 w 560601"/>
                <a:gd name="connsiteY0" fmla="*/ 12814 h 10010"/>
                <a:gd name="connsiteX1" fmla="*/ 6407 w 560601"/>
                <a:gd name="connsiteY1" fmla="*/ 12814 h 10010"/>
                <a:gd name="connsiteX2" fmla="*/ 0 w 560601"/>
                <a:gd name="connsiteY2" fmla="*/ 6407 h 10010"/>
                <a:gd name="connsiteX3" fmla="*/ 6407 w 560601"/>
                <a:gd name="connsiteY3" fmla="*/ 0 h 10010"/>
                <a:gd name="connsiteX4" fmla="*/ 556398 w 560601"/>
                <a:gd name="connsiteY4" fmla="*/ 0 h 10010"/>
                <a:gd name="connsiteX5" fmla="*/ 562805 w 560601"/>
                <a:gd name="connsiteY5" fmla="*/ 6407 h 10010"/>
                <a:gd name="connsiteX6" fmla="*/ 556398 w 56060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0601" h="10010">
                  <a:moveTo>
                    <a:pt x="55639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556398" y="0"/>
                  </a:lnTo>
                  <a:cubicBezTo>
                    <a:pt x="559901" y="0"/>
                    <a:pt x="562805" y="2903"/>
                    <a:pt x="562805" y="6407"/>
                  </a:cubicBezTo>
                  <a:cubicBezTo>
                    <a:pt x="562805" y="9911"/>
                    <a:pt x="559901" y="12814"/>
                    <a:pt x="55639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05362054-82B6-49F1-BECD-1F0E71DAF95E}"/>
                </a:ext>
              </a:extLst>
            </p:cNvPr>
            <p:cNvSpPr/>
            <p:nvPr/>
          </p:nvSpPr>
          <p:spPr>
            <a:xfrm>
              <a:off x="5508192" y="4930203"/>
              <a:ext cx="170183" cy="290312"/>
            </a:xfrm>
            <a:custGeom>
              <a:avLst/>
              <a:gdLst>
                <a:gd name="connsiteX0" fmla="*/ 172578 w 170182"/>
                <a:gd name="connsiteY0" fmla="*/ 296511 h 290311"/>
                <a:gd name="connsiteX1" fmla="*/ 167072 w 170182"/>
                <a:gd name="connsiteY1" fmla="*/ 293308 h 290311"/>
                <a:gd name="connsiteX2" fmla="*/ 894 w 170182"/>
                <a:gd name="connsiteY2" fmla="*/ 9703 h 290311"/>
                <a:gd name="connsiteX3" fmla="*/ 3196 w 170182"/>
                <a:gd name="connsiteY3" fmla="*/ 894 h 290311"/>
                <a:gd name="connsiteX4" fmla="*/ 12006 w 170182"/>
                <a:gd name="connsiteY4" fmla="*/ 3196 h 290311"/>
                <a:gd name="connsiteX5" fmla="*/ 178184 w 170182"/>
                <a:gd name="connsiteY5" fmla="*/ 286800 h 290311"/>
                <a:gd name="connsiteX6" fmla="*/ 175882 w 170182"/>
                <a:gd name="connsiteY6" fmla="*/ 295610 h 290311"/>
                <a:gd name="connsiteX7" fmla="*/ 172578 w 170182"/>
                <a:gd name="connsiteY7" fmla="*/ 296511 h 2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182" h="290311">
                  <a:moveTo>
                    <a:pt x="172578" y="296511"/>
                  </a:moveTo>
                  <a:cubicBezTo>
                    <a:pt x="170375" y="296511"/>
                    <a:pt x="168274" y="295410"/>
                    <a:pt x="167072" y="293308"/>
                  </a:cubicBezTo>
                  <a:lnTo>
                    <a:pt x="894" y="9703"/>
                  </a:lnTo>
                  <a:cubicBezTo>
                    <a:pt x="-908" y="6700"/>
                    <a:pt x="93" y="2696"/>
                    <a:pt x="3196" y="894"/>
                  </a:cubicBezTo>
                  <a:cubicBezTo>
                    <a:pt x="6199" y="-908"/>
                    <a:pt x="10204" y="93"/>
                    <a:pt x="12006" y="3196"/>
                  </a:cubicBezTo>
                  <a:lnTo>
                    <a:pt x="178184" y="286800"/>
                  </a:lnTo>
                  <a:cubicBezTo>
                    <a:pt x="179986" y="289804"/>
                    <a:pt x="178985" y="293808"/>
                    <a:pt x="175882" y="295610"/>
                  </a:cubicBezTo>
                  <a:cubicBezTo>
                    <a:pt x="174780" y="296211"/>
                    <a:pt x="173679" y="296511"/>
                    <a:pt x="172578" y="29651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AF89D4D-A10B-4B5C-BF3A-498BE8A162A7}"/>
                </a:ext>
              </a:extLst>
            </p:cNvPr>
            <p:cNvSpPr/>
            <p:nvPr/>
          </p:nvSpPr>
          <p:spPr>
            <a:xfrm>
              <a:off x="5342014" y="4930203"/>
              <a:ext cx="170183" cy="290312"/>
            </a:xfrm>
            <a:custGeom>
              <a:avLst/>
              <a:gdLst>
                <a:gd name="connsiteX0" fmla="*/ 6400 w 170182"/>
                <a:gd name="connsiteY0" fmla="*/ 296511 h 290311"/>
                <a:gd name="connsiteX1" fmla="*/ 3196 w 170182"/>
                <a:gd name="connsiteY1" fmla="*/ 295610 h 290311"/>
                <a:gd name="connsiteX2" fmla="*/ 894 w 170182"/>
                <a:gd name="connsiteY2" fmla="*/ 286800 h 290311"/>
                <a:gd name="connsiteX3" fmla="*/ 167072 w 170182"/>
                <a:gd name="connsiteY3" fmla="*/ 3196 h 290311"/>
                <a:gd name="connsiteX4" fmla="*/ 175881 w 170182"/>
                <a:gd name="connsiteY4" fmla="*/ 894 h 290311"/>
                <a:gd name="connsiteX5" fmla="*/ 178184 w 170182"/>
                <a:gd name="connsiteY5" fmla="*/ 9703 h 290311"/>
                <a:gd name="connsiteX6" fmla="*/ 12006 w 170182"/>
                <a:gd name="connsiteY6" fmla="*/ 293308 h 290311"/>
                <a:gd name="connsiteX7" fmla="*/ 6400 w 170182"/>
                <a:gd name="connsiteY7" fmla="*/ 296511 h 2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182" h="290311">
                  <a:moveTo>
                    <a:pt x="6400" y="296511"/>
                  </a:moveTo>
                  <a:cubicBezTo>
                    <a:pt x="5298" y="296511"/>
                    <a:pt x="4197" y="296211"/>
                    <a:pt x="3196" y="295610"/>
                  </a:cubicBezTo>
                  <a:cubicBezTo>
                    <a:pt x="93" y="293808"/>
                    <a:pt x="-908" y="289904"/>
                    <a:pt x="894" y="286800"/>
                  </a:cubicBezTo>
                  <a:lnTo>
                    <a:pt x="167072" y="3196"/>
                  </a:lnTo>
                  <a:cubicBezTo>
                    <a:pt x="168874" y="93"/>
                    <a:pt x="172778" y="-908"/>
                    <a:pt x="175881" y="894"/>
                  </a:cubicBezTo>
                  <a:cubicBezTo>
                    <a:pt x="178985" y="2696"/>
                    <a:pt x="179986" y="6600"/>
                    <a:pt x="178184" y="9703"/>
                  </a:cubicBezTo>
                  <a:lnTo>
                    <a:pt x="12006" y="293308"/>
                  </a:lnTo>
                  <a:cubicBezTo>
                    <a:pt x="10804" y="295410"/>
                    <a:pt x="8602" y="296511"/>
                    <a:pt x="6400" y="29651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83BAEF1-A417-42E9-AEF6-95E6C51C6DB8}"/>
                </a:ext>
              </a:extLst>
            </p:cNvPr>
            <p:cNvSpPr/>
            <p:nvPr/>
          </p:nvSpPr>
          <p:spPr>
            <a:xfrm>
              <a:off x="5508185" y="4743996"/>
              <a:ext cx="10011" cy="90097"/>
            </a:xfrm>
            <a:custGeom>
              <a:avLst/>
              <a:gdLst>
                <a:gd name="connsiteX0" fmla="*/ 6407 w 10010"/>
                <a:gd name="connsiteY0" fmla="*/ 96003 h 90096"/>
                <a:gd name="connsiteX1" fmla="*/ 0 w 10010"/>
                <a:gd name="connsiteY1" fmla="*/ 89596 h 90096"/>
                <a:gd name="connsiteX2" fmla="*/ 0 w 10010"/>
                <a:gd name="connsiteY2" fmla="*/ 6407 h 90096"/>
                <a:gd name="connsiteX3" fmla="*/ 6407 w 10010"/>
                <a:gd name="connsiteY3" fmla="*/ 0 h 90096"/>
                <a:gd name="connsiteX4" fmla="*/ 12814 w 10010"/>
                <a:gd name="connsiteY4" fmla="*/ 6407 h 90096"/>
                <a:gd name="connsiteX5" fmla="*/ 12814 w 10010"/>
                <a:gd name="connsiteY5" fmla="*/ 89596 h 90096"/>
                <a:gd name="connsiteX6" fmla="*/ 6407 w 10010"/>
                <a:gd name="connsiteY6" fmla="*/ 96003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90096">
                  <a:moveTo>
                    <a:pt x="6407" y="96003"/>
                  </a:moveTo>
                  <a:cubicBezTo>
                    <a:pt x="2903" y="96003"/>
                    <a:pt x="0" y="93100"/>
                    <a:pt x="0" y="8959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89596"/>
                  </a:lnTo>
                  <a:cubicBezTo>
                    <a:pt x="12814" y="93100"/>
                    <a:pt x="9911" y="96003"/>
                    <a:pt x="6407" y="9600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6" name="Group 2115">
            <a:extLst>
              <a:ext uri="{FF2B5EF4-FFF2-40B4-BE49-F238E27FC236}">
                <a16:creationId xmlns:a16="http://schemas.microsoft.com/office/drawing/2014/main" id="{8FDBFF53-D8E9-4D7B-AB8C-79EE9A96BB25}"/>
              </a:ext>
            </a:extLst>
          </p:cNvPr>
          <p:cNvGrpSpPr/>
          <p:nvPr/>
        </p:nvGrpSpPr>
        <p:grpSpPr>
          <a:xfrm>
            <a:off x="6394537" y="4688737"/>
            <a:ext cx="556697" cy="628976"/>
            <a:chOff x="6394537" y="4688737"/>
            <a:chExt cx="556697" cy="628976"/>
          </a:xfrm>
          <a:solidFill>
            <a:srgbClr val="FFFFFF"/>
          </a:solidFill>
        </p:grpSpPr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9AB3927C-A311-426C-A375-0766CD56CFD7}"/>
                </a:ext>
              </a:extLst>
            </p:cNvPr>
            <p:cNvSpPr/>
            <p:nvPr/>
          </p:nvSpPr>
          <p:spPr>
            <a:xfrm>
              <a:off x="6394537" y="4827186"/>
              <a:ext cx="270290" cy="490527"/>
            </a:xfrm>
            <a:custGeom>
              <a:avLst/>
              <a:gdLst>
                <a:gd name="connsiteX0" fmla="*/ 270090 w 270290"/>
                <a:gd name="connsiteY0" fmla="*/ 493330 h 490526"/>
                <a:gd name="connsiteX1" fmla="*/ 6407 w 270290"/>
                <a:gd name="connsiteY1" fmla="*/ 493330 h 490526"/>
                <a:gd name="connsiteX2" fmla="*/ 0 w 270290"/>
                <a:gd name="connsiteY2" fmla="*/ 486923 h 490526"/>
                <a:gd name="connsiteX3" fmla="*/ 0 w 270290"/>
                <a:gd name="connsiteY3" fmla="*/ 6407 h 490526"/>
                <a:gd name="connsiteX4" fmla="*/ 6407 w 270290"/>
                <a:gd name="connsiteY4" fmla="*/ 0 h 490526"/>
                <a:gd name="connsiteX5" fmla="*/ 270090 w 270290"/>
                <a:gd name="connsiteY5" fmla="*/ 0 h 490526"/>
                <a:gd name="connsiteX6" fmla="*/ 276497 w 270290"/>
                <a:gd name="connsiteY6" fmla="*/ 6407 h 490526"/>
                <a:gd name="connsiteX7" fmla="*/ 276497 w 270290"/>
                <a:gd name="connsiteY7" fmla="*/ 486923 h 490526"/>
                <a:gd name="connsiteX8" fmla="*/ 270090 w 270290"/>
                <a:gd name="connsiteY8" fmla="*/ 493330 h 490526"/>
                <a:gd name="connsiteX9" fmla="*/ 12714 w 270290"/>
                <a:gd name="connsiteY9" fmla="*/ 480516 h 490526"/>
                <a:gd name="connsiteX10" fmla="*/ 263583 w 270290"/>
                <a:gd name="connsiteY10" fmla="*/ 480516 h 490526"/>
                <a:gd name="connsiteX11" fmla="*/ 263583 w 270290"/>
                <a:gd name="connsiteY11" fmla="*/ 12814 h 490526"/>
                <a:gd name="connsiteX12" fmla="*/ 12714 w 270290"/>
                <a:gd name="connsiteY12" fmla="*/ 12814 h 490526"/>
                <a:gd name="connsiteX13" fmla="*/ 12714 w 270290"/>
                <a:gd name="connsiteY13" fmla="*/ 480516 h 49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0290" h="490526">
                  <a:moveTo>
                    <a:pt x="270090" y="493330"/>
                  </a:moveTo>
                  <a:lnTo>
                    <a:pt x="6407" y="493330"/>
                  </a:lnTo>
                  <a:cubicBezTo>
                    <a:pt x="2903" y="493330"/>
                    <a:pt x="0" y="490426"/>
                    <a:pt x="0" y="48692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0090" y="0"/>
                  </a:lnTo>
                  <a:cubicBezTo>
                    <a:pt x="273594" y="0"/>
                    <a:pt x="276497" y="2903"/>
                    <a:pt x="276497" y="6407"/>
                  </a:cubicBezTo>
                  <a:lnTo>
                    <a:pt x="276497" y="486923"/>
                  </a:lnTo>
                  <a:cubicBezTo>
                    <a:pt x="276497" y="490426"/>
                    <a:pt x="273594" y="493330"/>
                    <a:pt x="270090" y="493330"/>
                  </a:cubicBezTo>
                  <a:close/>
                  <a:moveTo>
                    <a:pt x="12714" y="480516"/>
                  </a:moveTo>
                  <a:lnTo>
                    <a:pt x="263583" y="480516"/>
                  </a:lnTo>
                  <a:lnTo>
                    <a:pt x="263583" y="12814"/>
                  </a:lnTo>
                  <a:lnTo>
                    <a:pt x="12714" y="12814"/>
                  </a:lnTo>
                  <a:lnTo>
                    <a:pt x="12714" y="48051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E93FE116-976A-4B57-88A5-69B5E2F99019}"/>
                </a:ext>
              </a:extLst>
            </p:cNvPr>
            <p:cNvSpPr/>
            <p:nvPr/>
          </p:nvSpPr>
          <p:spPr>
            <a:xfrm>
              <a:off x="6394537" y="4827186"/>
              <a:ext cx="270290" cy="50054"/>
            </a:xfrm>
            <a:custGeom>
              <a:avLst/>
              <a:gdLst>
                <a:gd name="connsiteX0" fmla="*/ 270090 w 270290"/>
                <a:gd name="connsiteY0" fmla="*/ 57662 h 50053"/>
                <a:gd name="connsiteX1" fmla="*/ 6407 w 270290"/>
                <a:gd name="connsiteY1" fmla="*/ 57662 h 50053"/>
                <a:gd name="connsiteX2" fmla="*/ 0 w 270290"/>
                <a:gd name="connsiteY2" fmla="*/ 51255 h 50053"/>
                <a:gd name="connsiteX3" fmla="*/ 0 w 270290"/>
                <a:gd name="connsiteY3" fmla="*/ 6407 h 50053"/>
                <a:gd name="connsiteX4" fmla="*/ 6407 w 270290"/>
                <a:gd name="connsiteY4" fmla="*/ 0 h 50053"/>
                <a:gd name="connsiteX5" fmla="*/ 270090 w 270290"/>
                <a:gd name="connsiteY5" fmla="*/ 0 h 50053"/>
                <a:gd name="connsiteX6" fmla="*/ 276497 w 270290"/>
                <a:gd name="connsiteY6" fmla="*/ 6407 h 50053"/>
                <a:gd name="connsiteX7" fmla="*/ 276497 w 270290"/>
                <a:gd name="connsiteY7" fmla="*/ 51255 h 50053"/>
                <a:gd name="connsiteX8" fmla="*/ 270090 w 270290"/>
                <a:gd name="connsiteY8" fmla="*/ 57662 h 50053"/>
                <a:gd name="connsiteX9" fmla="*/ 12714 w 270290"/>
                <a:gd name="connsiteY9" fmla="*/ 44848 h 50053"/>
                <a:gd name="connsiteX10" fmla="*/ 263583 w 270290"/>
                <a:gd name="connsiteY10" fmla="*/ 44848 h 50053"/>
                <a:gd name="connsiteX11" fmla="*/ 263583 w 270290"/>
                <a:gd name="connsiteY11" fmla="*/ 12814 h 50053"/>
                <a:gd name="connsiteX12" fmla="*/ 12714 w 270290"/>
                <a:gd name="connsiteY12" fmla="*/ 12814 h 50053"/>
                <a:gd name="connsiteX13" fmla="*/ 12714 w 270290"/>
                <a:gd name="connsiteY13" fmla="*/ 44848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0290" h="50053">
                  <a:moveTo>
                    <a:pt x="270090" y="57662"/>
                  </a:moveTo>
                  <a:lnTo>
                    <a:pt x="6407" y="57662"/>
                  </a:lnTo>
                  <a:cubicBezTo>
                    <a:pt x="2903" y="57662"/>
                    <a:pt x="0" y="54759"/>
                    <a:pt x="0" y="5125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0090" y="0"/>
                  </a:lnTo>
                  <a:cubicBezTo>
                    <a:pt x="273594" y="0"/>
                    <a:pt x="276497" y="2903"/>
                    <a:pt x="276497" y="6407"/>
                  </a:cubicBezTo>
                  <a:lnTo>
                    <a:pt x="276497" y="51255"/>
                  </a:lnTo>
                  <a:cubicBezTo>
                    <a:pt x="276497" y="54759"/>
                    <a:pt x="273594" y="57662"/>
                    <a:pt x="270090" y="57662"/>
                  </a:cubicBezTo>
                  <a:close/>
                  <a:moveTo>
                    <a:pt x="12714" y="44848"/>
                  </a:moveTo>
                  <a:lnTo>
                    <a:pt x="263583" y="44848"/>
                  </a:lnTo>
                  <a:lnTo>
                    <a:pt x="263583" y="12814"/>
                  </a:lnTo>
                  <a:lnTo>
                    <a:pt x="12714" y="12814"/>
                  </a:lnTo>
                  <a:lnTo>
                    <a:pt x="12714" y="4484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76A02C2C-8192-446D-9467-19F12C929181}"/>
                </a:ext>
              </a:extLst>
            </p:cNvPr>
            <p:cNvSpPr/>
            <p:nvPr/>
          </p:nvSpPr>
          <p:spPr>
            <a:xfrm>
              <a:off x="6471720" y="4962931"/>
              <a:ext cx="10011" cy="350376"/>
            </a:xfrm>
            <a:custGeom>
              <a:avLst/>
              <a:gdLst>
                <a:gd name="connsiteX0" fmla="*/ 6406 w 10010"/>
                <a:gd name="connsiteY0" fmla="*/ 350776 h 350376"/>
                <a:gd name="connsiteX1" fmla="*/ 0 w 10010"/>
                <a:gd name="connsiteY1" fmla="*/ 344370 h 350376"/>
                <a:gd name="connsiteX2" fmla="*/ 0 w 10010"/>
                <a:gd name="connsiteY2" fmla="*/ 6407 h 350376"/>
                <a:gd name="connsiteX3" fmla="*/ 6406 w 10010"/>
                <a:gd name="connsiteY3" fmla="*/ 0 h 350376"/>
                <a:gd name="connsiteX4" fmla="*/ 12813 w 10010"/>
                <a:gd name="connsiteY4" fmla="*/ 6407 h 350376"/>
                <a:gd name="connsiteX5" fmla="*/ 12813 w 10010"/>
                <a:gd name="connsiteY5" fmla="*/ 344370 h 350376"/>
                <a:gd name="connsiteX6" fmla="*/ 6406 w 10010"/>
                <a:gd name="connsiteY6" fmla="*/ 350776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6" y="350776"/>
                  </a:moveTo>
                  <a:cubicBezTo>
                    <a:pt x="2903" y="350776"/>
                    <a:pt x="0" y="347873"/>
                    <a:pt x="0" y="34437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44370"/>
                  </a:lnTo>
                  <a:cubicBezTo>
                    <a:pt x="12813" y="347873"/>
                    <a:pt x="9911" y="350776"/>
                    <a:pt x="6406" y="35077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90F09042-1621-4B84-8FA4-B6001FE41CEB}"/>
                </a:ext>
              </a:extLst>
            </p:cNvPr>
            <p:cNvSpPr/>
            <p:nvPr/>
          </p:nvSpPr>
          <p:spPr>
            <a:xfrm>
              <a:off x="6586743" y="4962931"/>
              <a:ext cx="10011" cy="350376"/>
            </a:xfrm>
            <a:custGeom>
              <a:avLst/>
              <a:gdLst>
                <a:gd name="connsiteX0" fmla="*/ 6407 w 10010"/>
                <a:gd name="connsiteY0" fmla="*/ 350776 h 350376"/>
                <a:gd name="connsiteX1" fmla="*/ 0 w 10010"/>
                <a:gd name="connsiteY1" fmla="*/ 344370 h 350376"/>
                <a:gd name="connsiteX2" fmla="*/ 0 w 10010"/>
                <a:gd name="connsiteY2" fmla="*/ 6407 h 350376"/>
                <a:gd name="connsiteX3" fmla="*/ 6407 w 10010"/>
                <a:gd name="connsiteY3" fmla="*/ 0 h 350376"/>
                <a:gd name="connsiteX4" fmla="*/ 12813 w 10010"/>
                <a:gd name="connsiteY4" fmla="*/ 6407 h 350376"/>
                <a:gd name="connsiteX5" fmla="*/ 12813 w 10010"/>
                <a:gd name="connsiteY5" fmla="*/ 344370 h 350376"/>
                <a:gd name="connsiteX6" fmla="*/ 6407 w 10010"/>
                <a:gd name="connsiteY6" fmla="*/ 350776 h 350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50376">
                  <a:moveTo>
                    <a:pt x="6407" y="350776"/>
                  </a:moveTo>
                  <a:cubicBezTo>
                    <a:pt x="2903" y="350776"/>
                    <a:pt x="0" y="347873"/>
                    <a:pt x="0" y="34437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44370"/>
                  </a:lnTo>
                  <a:cubicBezTo>
                    <a:pt x="12813" y="347873"/>
                    <a:pt x="10011" y="350776"/>
                    <a:pt x="6407" y="35077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3AE89A5-9853-4931-8E0B-B66FEF913E9C}"/>
                </a:ext>
              </a:extLst>
            </p:cNvPr>
            <p:cNvSpPr/>
            <p:nvPr/>
          </p:nvSpPr>
          <p:spPr>
            <a:xfrm>
              <a:off x="6529281" y="4919184"/>
              <a:ext cx="10011" cy="390419"/>
            </a:xfrm>
            <a:custGeom>
              <a:avLst/>
              <a:gdLst>
                <a:gd name="connsiteX0" fmla="*/ 6406 w 10010"/>
                <a:gd name="connsiteY0" fmla="*/ 394524 h 390419"/>
                <a:gd name="connsiteX1" fmla="*/ 0 w 10010"/>
                <a:gd name="connsiteY1" fmla="*/ 388117 h 390419"/>
                <a:gd name="connsiteX2" fmla="*/ 0 w 10010"/>
                <a:gd name="connsiteY2" fmla="*/ 6407 h 390419"/>
                <a:gd name="connsiteX3" fmla="*/ 6406 w 10010"/>
                <a:gd name="connsiteY3" fmla="*/ 0 h 390419"/>
                <a:gd name="connsiteX4" fmla="*/ 12813 w 10010"/>
                <a:gd name="connsiteY4" fmla="*/ 6407 h 390419"/>
                <a:gd name="connsiteX5" fmla="*/ 12813 w 10010"/>
                <a:gd name="connsiteY5" fmla="*/ 388117 h 390419"/>
                <a:gd name="connsiteX6" fmla="*/ 6406 w 10010"/>
                <a:gd name="connsiteY6" fmla="*/ 394524 h 390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90419">
                  <a:moveTo>
                    <a:pt x="6406" y="394524"/>
                  </a:moveTo>
                  <a:cubicBezTo>
                    <a:pt x="2903" y="394524"/>
                    <a:pt x="0" y="391621"/>
                    <a:pt x="0" y="38811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88117"/>
                  </a:lnTo>
                  <a:cubicBezTo>
                    <a:pt x="12813" y="391621"/>
                    <a:pt x="9911" y="394524"/>
                    <a:pt x="6406" y="39452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5F32F9F-F581-4548-AA16-201CC23789DA}"/>
                </a:ext>
              </a:extLst>
            </p:cNvPr>
            <p:cNvSpPr/>
            <p:nvPr/>
          </p:nvSpPr>
          <p:spPr>
            <a:xfrm>
              <a:off x="6501351" y="4774329"/>
              <a:ext cx="60064" cy="60064"/>
            </a:xfrm>
            <a:custGeom>
              <a:avLst/>
              <a:gdLst>
                <a:gd name="connsiteX0" fmla="*/ 56461 w 60064"/>
                <a:gd name="connsiteY0" fmla="*/ 65670 h 60064"/>
                <a:gd name="connsiteX1" fmla="*/ 6407 w 60064"/>
                <a:gd name="connsiteY1" fmla="*/ 65670 h 60064"/>
                <a:gd name="connsiteX2" fmla="*/ 0 w 60064"/>
                <a:gd name="connsiteY2" fmla="*/ 59263 h 60064"/>
                <a:gd name="connsiteX3" fmla="*/ 0 w 60064"/>
                <a:gd name="connsiteY3" fmla="*/ 6407 h 60064"/>
                <a:gd name="connsiteX4" fmla="*/ 6407 w 60064"/>
                <a:gd name="connsiteY4" fmla="*/ 0 h 60064"/>
                <a:gd name="connsiteX5" fmla="*/ 56461 w 60064"/>
                <a:gd name="connsiteY5" fmla="*/ 0 h 60064"/>
                <a:gd name="connsiteX6" fmla="*/ 62868 w 60064"/>
                <a:gd name="connsiteY6" fmla="*/ 6407 h 60064"/>
                <a:gd name="connsiteX7" fmla="*/ 62868 w 60064"/>
                <a:gd name="connsiteY7" fmla="*/ 59263 h 60064"/>
                <a:gd name="connsiteX8" fmla="*/ 56461 w 60064"/>
                <a:gd name="connsiteY8" fmla="*/ 65670 h 60064"/>
                <a:gd name="connsiteX9" fmla="*/ 12714 w 60064"/>
                <a:gd name="connsiteY9" fmla="*/ 52857 h 60064"/>
                <a:gd name="connsiteX10" fmla="*/ 49954 w 60064"/>
                <a:gd name="connsiteY10" fmla="*/ 52857 h 60064"/>
                <a:gd name="connsiteX11" fmla="*/ 49954 w 60064"/>
                <a:gd name="connsiteY11" fmla="*/ 12814 h 60064"/>
                <a:gd name="connsiteX12" fmla="*/ 12714 w 60064"/>
                <a:gd name="connsiteY12" fmla="*/ 12814 h 60064"/>
                <a:gd name="connsiteX13" fmla="*/ 12714 w 60064"/>
                <a:gd name="connsiteY13" fmla="*/ 5285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064" h="60064">
                  <a:moveTo>
                    <a:pt x="56461" y="65670"/>
                  </a:moveTo>
                  <a:lnTo>
                    <a:pt x="6407" y="65670"/>
                  </a:lnTo>
                  <a:cubicBezTo>
                    <a:pt x="2904" y="65670"/>
                    <a:pt x="0" y="62767"/>
                    <a:pt x="0" y="5926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56461" y="0"/>
                  </a:lnTo>
                  <a:cubicBezTo>
                    <a:pt x="59964" y="0"/>
                    <a:pt x="62868" y="2903"/>
                    <a:pt x="62868" y="6407"/>
                  </a:cubicBezTo>
                  <a:lnTo>
                    <a:pt x="62868" y="59263"/>
                  </a:lnTo>
                  <a:cubicBezTo>
                    <a:pt x="62868" y="62767"/>
                    <a:pt x="59964" y="65670"/>
                    <a:pt x="56461" y="65670"/>
                  </a:cubicBezTo>
                  <a:close/>
                  <a:moveTo>
                    <a:pt x="12714" y="52857"/>
                  </a:moveTo>
                  <a:lnTo>
                    <a:pt x="49954" y="52857"/>
                  </a:lnTo>
                  <a:lnTo>
                    <a:pt x="49954" y="12814"/>
                  </a:lnTo>
                  <a:lnTo>
                    <a:pt x="12714" y="12814"/>
                  </a:lnTo>
                  <a:lnTo>
                    <a:pt x="12714" y="5285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9A05A7C9-4526-4F50-96ED-1ADEB6AB6FDB}"/>
                </a:ext>
              </a:extLst>
            </p:cNvPr>
            <p:cNvSpPr/>
            <p:nvPr/>
          </p:nvSpPr>
          <p:spPr>
            <a:xfrm>
              <a:off x="6658220" y="4907272"/>
              <a:ext cx="290312" cy="410441"/>
            </a:xfrm>
            <a:custGeom>
              <a:avLst/>
              <a:gdLst>
                <a:gd name="connsiteX0" fmla="*/ 289511 w 290311"/>
                <a:gd name="connsiteY0" fmla="*/ 413244 h 410440"/>
                <a:gd name="connsiteX1" fmla="*/ 6406 w 290311"/>
                <a:gd name="connsiteY1" fmla="*/ 413244 h 410440"/>
                <a:gd name="connsiteX2" fmla="*/ 0 w 290311"/>
                <a:gd name="connsiteY2" fmla="*/ 406837 h 410440"/>
                <a:gd name="connsiteX3" fmla="*/ 0 w 290311"/>
                <a:gd name="connsiteY3" fmla="*/ 6407 h 410440"/>
                <a:gd name="connsiteX4" fmla="*/ 6406 w 290311"/>
                <a:gd name="connsiteY4" fmla="*/ 0 h 410440"/>
                <a:gd name="connsiteX5" fmla="*/ 289511 w 290311"/>
                <a:gd name="connsiteY5" fmla="*/ 0 h 410440"/>
                <a:gd name="connsiteX6" fmla="*/ 295918 w 290311"/>
                <a:gd name="connsiteY6" fmla="*/ 6407 h 410440"/>
                <a:gd name="connsiteX7" fmla="*/ 295918 w 290311"/>
                <a:gd name="connsiteY7" fmla="*/ 406837 h 410440"/>
                <a:gd name="connsiteX8" fmla="*/ 289511 w 290311"/>
                <a:gd name="connsiteY8" fmla="*/ 413244 h 410440"/>
                <a:gd name="connsiteX9" fmla="*/ 12813 w 290311"/>
                <a:gd name="connsiteY9" fmla="*/ 400430 h 410440"/>
                <a:gd name="connsiteX10" fmla="*/ 283104 w 290311"/>
                <a:gd name="connsiteY10" fmla="*/ 400430 h 410440"/>
                <a:gd name="connsiteX11" fmla="*/ 283104 w 290311"/>
                <a:gd name="connsiteY11" fmla="*/ 12814 h 410440"/>
                <a:gd name="connsiteX12" fmla="*/ 12813 w 290311"/>
                <a:gd name="connsiteY12" fmla="*/ 12814 h 410440"/>
                <a:gd name="connsiteX13" fmla="*/ 12813 w 290311"/>
                <a:gd name="connsiteY13" fmla="*/ 400430 h 410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311" h="410440">
                  <a:moveTo>
                    <a:pt x="289511" y="413244"/>
                  </a:moveTo>
                  <a:lnTo>
                    <a:pt x="6406" y="413244"/>
                  </a:lnTo>
                  <a:cubicBezTo>
                    <a:pt x="2903" y="413244"/>
                    <a:pt x="0" y="410340"/>
                    <a:pt x="0" y="40683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289511" y="0"/>
                  </a:lnTo>
                  <a:cubicBezTo>
                    <a:pt x="293014" y="0"/>
                    <a:pt x="295918" y="2903"/>
                    <a:pt x="295918" y="6407"/>
                  </a:cubicBezTo>
                  <a:lnTo>
                    <a:pt x="295918" y="406837"/>
                  </a:lnTo>
                  <a:cubicBezTo>
                    <a:pt x="295918" y="410441"/>
                    <a:pt x="293014" y="413244"/>
                    <a:pt x="289511" y="413244"/>
                  </a:cubicBezTo>
                  <a:close/>
                  <a:moveTo>
                    <a:pt x="12813" y="400430"/>
                  </a:moveTo>
                  <a:lnTo>
                    <a:pt x="283104" y="400430"/>
                  </a:lnTo>
                  <a:lnTo>
                    <a:pt x="283104" y="12814"/>
                  </a:lnTo>
                  <a:lnTo>
                    <a:pt x="12813" y="12814"/>
                  </a:lnTo>
                  <a:lnTo>
                    <a:pt x="12813" y="40043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5815B68A-899A-4503-B244-2E3E198126AD}"/>
                </a:ext>
              </a:extLst>
            </p:cNvPr>
            <p:cNvSpPr/>
            <p:nvPr/>
          </p:nvSpPr>
          <p:spPr>
            <a:xfrm>
              <a:off x="6658120" y="4940507"/>
              <a:ext cx="290312" cy="10011"/>
            </a:xfrm>
            <a:custGeom>
              <a:avLst/>
              <a:gdLst>
                <a:gd name="connsiteX0" fmla="*/ 285407 w 290311"/>
                <a:gd name="connsiteY0" fmla="*/ 12814 h 10010"/>
                <a:gd name="connsiteX1" fmla="*/ 6406 w 290311"/>
                <a:gd name="connsiteY1" fmla="*/ 12814 h 10010"/>
                <a:gd name="connsiteX2" fmla="*/ 0 w 290311"/>
                <a:gd name="connsiteY2" fmla="*/ 6407 h 10010"/>
                <a:gd name="connsiteX3" fmla="*/ 6406 w 290311"/>
                <a:gd name="connsiteY3" fmla="*/ 0 h 10010"/>
                <a:gd name="connsiteX4" fmla="*/ 285407 w 290311"/>
                <a:gd name="connsiteY4" fmla="*/ 0 h 10010"/>
                <a:gd name="connsiteX5" fmla="*/ 291813 w 290311"/>
                <a:gd name="connsiteY5" fmla="*/ 6407 h 10010"/>
                <a:gd name="connsiteX6" fmla="*/ 285407 w 29031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0311" h="10010">
                  <a:moveTo>
                    <a:pt x="285407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285407" y="0"/>
                  </a:lnTo>
                  <a:cubicBezTo>
                    <a:pt x="288910" y="0"/>
                    <a:pt x="291813" y="2903"/>
                    <a:pt x="291813" y="6407"/>
                  </a:cubicBezTo>
                  <a:cubicBezTo>
                    <a:pt x="291813" y="9911"/>
                    <a:pt x="289010" y="12814"/>
                    <a:pt x="28540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F4BD192D-6ABC-4487-92B9-D91C49F9B514}"/>
                </a:ext>
              </a:extLst>
            </p:cNvPr>
            <p:cNvSpPr/>
            <p:nvPr/>
          </p:nvSpPr>
          <p:spPr>
            <a:xfrm>
              <a:off x="6739407" y="5006678"/>
              <a:ext cx="210226" cy="10011"/>
            </a:xfrm>
            <a:custGeom>
              <a:avLst/>
              <a:gdLst>
                <a:gd name="connsiteX0" fmla="*/ 208324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8324 w 210225"/>
                <a:gd name="connsiteY4" fmla="*/ 0 h 10010"/>
                <a:gd name="connsiteX5" fmla="*/ 214731 w 210225"/>
                <a:gd name="connsiteY5" fmla="*/ 6407 h 10010"/>
                <a:gd name="connsiteX6" fmla="*/ 208324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832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8324" y="0"/>
                  </a:lnTo>
                  <a:cubicBezTo>
                    <a:pt x="211827" y="0"/>
                    <a:pt x="214731" y="2903"/>
                    <a:pt x="214731" y="6407"/>
                  </a:cubicBezTo>
                  <a:cubicBezTo>
                    <a:pt x="214731" y="9911"/>
                    <a:pt x="211827" y="12814"/>
                    <a:pt x="20832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F8D608A9-EDEA-4CA4-A1B2-3E10CC4DDE7A}"/>
                </a:ext>
              </a:extLst>
            </p:cNvPr>
            <p:cNvSpPr/>
            <p:nvPr/>
          </p:nvSpPr>
          <p:spPr>
            <a:xfrm>
              <a:off x="6739407" y="5059034"/>
              <a:ext cx="210226" cy="10011"/>
            </a:xfrm>
            <a:custGeom>
              <a:avLst/>
              <a:gdLst>
                <a:gd name="connsiteX0" fmla="*/ 208324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8324 w 210225"/>
                <a:gd name="connsiteY4" fmla="*/ 0 h 10010"/>
                <a:gd name="connsiteX5" fmla="*/ 214731 w 210225"/>
                <a:gd name="connsiteY5" fmla="*/ 6407 h 10010"/>
                <a:gd name="connsiteX6" fmla="*/ 208324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832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8324" y="0"/>
                  </a:lnTo>
                  <a:cubicBezTo>
                    <a:pt x="211827" y="0"/>
                    <a:pt x="214731" y="2903"/>
                    <a:pt x="214731" y="6407"/>
                  </a:cubicBezTo>
                  <a:cubicBezTo>
                    <a:pt x="214731" y="9911"/>
                    <a:pt x="211827" y="12814"/>
                    <a:pt x="20832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8CBEBC01-23E3-47A2-94B8-0F42DBFB755B}"/>
                </a:ext>
              </a:extLst>
            </p:cNvPr>
            <p:cNvSpPr/>
            <p:nvPr/>
          </p:nvSpPr>
          <p:spPr>
            <a:xfrm>
              <a:off x="6739407" y="5111391"/>
              <a:ext cx="210226" cy="10011"/>
            </a:xfrm>
            <a:custGeom>
              <a:avLst/>
              <a:gdLst>
                <a:gd name="connsiteX0" fmla="*/ 208324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8324 w 210225"/>
                <a:gd name="connsiteY4" fmla="*/ 0 h 10010"/>
                <a:gd name="connsiteX5" fmla="*/ 214731 w 210225"/>
                <a:gd name="connsiteY5" fmla="*/ 6407 h 10010"/>
                <a:gd name="connsiteX6" fmla="*/ 208324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832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8324" y="0"/>
                  </a:lnTo>
                  <a:cubicBezTo>
                    <a:pt x="211827" y="0"/>
                    <a:pt x="214731" y="2903"/>
                    <a:pt x="214731" y="6407"/>
                  </a:cubicBezTo>
                  <a:cubicBezTo>
                    <a:pt x="214731" y="9911"/>
                    <a:pt x="211827" y="12814"/>
                    <a:pt x="20832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015FBAB6-D1A2-4FC7-AE9B-6D385295E46E}"/>
                </a:ext>
              </a:extLst>
            </p:cNvPr>
            <p:cNvSpPr/>
            <p:nvPr/>
          </p:nvSpPr>
          <p:spPr>
            <a:xfrm>
              <a:off x="6739407" y="5163647"/>
              <a:ext cx="210226" cy="10011"/>
            </a:xfrm>
            <a:custGeom>
              <a:avLst/>
              <a:gdLst>
                <a:gd name="connsiteX0" fmla="*/ 208324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8324 w 210225"/>
                <a:gd name="connsiteY4" fmla="*/ 0 h 10010"/>
                <a:gd name="connsiteX5" fmla="*/ 214731 w 210225"/>
                <a:gd name="connsiteY5" fmla="*/ 6407 h 10010"/>
                <a:gd name="connsiteX6" fmla="*/ 208324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832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8324" y="0"/>
                  </a:lnTo>
                  <a:cubicBezTo>
                    <a:pt x="211827" y="0"/>
                    <a:pt x="214731" y="2903"/>
                    <a:pt x="214731" y="6407"/>
                  </a:cubicBezTo>
                  <a:cubicBezTo>
                    <a:pt x="214731" y="9911"/>
                    <a:pt x="211827" y="12814"/>
                    <a:pt x="20832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8042D0A5-348D-4127-8845-85AE1F8E4545}"/>
                </a:ext>
              </a:extLst>
            </p:cNvPr>
            <p:cNvSpPr/>
            <p:nvPr/>
          </p:nvSpPr>
          <p:spPr>
            <a:xfrm>
              <a:off x="6739407" y="5216003"/>
              <a:ext cx="210226" cy="10011"/>
            </a:xfrm>
            <a:custGeom>
              <a:avLst/>
              <a:gdLst>
                <a:gd name="connsiteX0" fmla="*/ 208324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8324 w 210225"/>
                <a:gd name="connsiteY4" fmla="*/ 0 h 10010"/>
                <a:gd name="connsiteX5" fmla="*/ 214731 w 210225"/>
                <a:gd name="connsiteY5" fmla="*/ 6407 h 10010"/>
                <a:gd name="connsiteX6" fmla="*/ 208324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832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8324" y="0"/>
                  </a:lnTo>
                  <a:cubicBezTo>
                    <a:pt x="211827" y="0"/>
                    <a:pt x="214731" y="2903"/>
                    <a:pt x="214731" y="6407"/>
                  </a:cubicBezTo>
                  <a:cubicBezTo>
                    <a:pt x="214731" y="9911"/>
                    <a:pt x="211827" y="12814"/>
                    <a:pt x="20832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E6D23BE6-4581-48CA-AE0F-3E0DC9450766}"/>
                </a:ext>
              </a:extLst>
            </p:cNvPr>
            <p:cNvSpPr/>
            <p:nvPr/>
          </p:nvSpPr>
          <p:spPr>
            <a:xfrm>
              <a:off x="6778849" y="4866828"/>
              <a:ext cx="170183" cy="50054"/>
            </a:xfrm>
            <a:custGeom>
              <a:avLst/>
              <a:gdLst>
                <a:gd name="connsiteX0" fmla="*/ 168881 w 170182"/>
                <a:gd name="connsiteY0" fmla="*/ 53257 h 50053"/>
                <a:gd name="connsiteX1" fmla="*/ 6407 w 170182"/>
                <a:gd name="connsiteY1" fmla="*/ 53257 h 50053"/>
                <a:gd name="connsiteX2" fmla="*/ 0 w 170182"/>
                <a:gd name="connsiteY2" fmla="*/ 46850 h 50053"/>
                <a:gd name="connsiteX3" fmla="*/ 0 w 170182"/>
                <a:gd name="connsiteY3" fmla="*/ 6407 h 50053"/>
                <a:gd name="connsiteX4" fmla="*/ 6407 w 170182"/>
                <a:gd name="connsiteY4" fmla="*/ 0 h 50053"/>
                <a:gd name="connsiteX5" fmla="*/ 168881 w 170182"/>
                <a:gd name="connsiteY5" fmla="*/ 0 h 50053"/>
                <a:gd name="connsiteX6" fmla="*/ 175288 w 170182"/>
                <a:gd name="connsiteY6" fmla="*/ 6407 h 50053"/>
                <a:gd name="connsiteX7" fmla="*/ 175288 w 170182"/>
                <a:gd name="connsiteY7" fmla="*/ 46850 h 50053"/>
                <a:gd name="connsiteX8" fmla="*/ 168881 w 170182"/>
                <a:gd name="connsiteY8" fmla="*/ 53257 h 50053"/>
                <a:gd name="connsiteX9" fmla="*/ 12813 w 170182"/>
                <a:gd name="connsiteY9" fmla="*/ 40444 h 50053"/>
                <a:gd name="connsiteX10" fmla="*/ 162474 w 170182"/>
                <a:gd name="connsiteY10" fmla="*/ 40444 h 50053"/>
                <a:gd name="connsiteX11" fmla="*/ 162474 w 170182"/>
                <a:gd name="connsiteY11" fmla="*/ 12814 h 50053"/>
                <a:gd name="connsiteX12" fmla="*/ 12813 w 170182"/>
                <a:gd name="connsiteY12" fmla="*/ 12814 h 50053"/>
                <a:gd name="connsiteX13" fmla="*/ 12813 w 170182"/>
                <a:gd name="connsiteY13" fmla="*/ 4044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0182" h="50053">
                  <a:moveTo>
                    <a:pt x="168881" y="53257"/>
                  </a:moveTo>
                  <a:lnTo>
                    <a:pt x="6407" y="53257"/>
                  </a:lnTo>
                  <a:cubicBezTo>
                    <a:pt x="2903" y="53257"/>
                    <a:pt x="0" y="50354"/>
                    <a:pt x="0" y="4685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68881" y="0"/>
                  </a:lnTo>
                  <a:cubicBezTo>
                    <a:pt x="172385" y="0"/>
                    <a:pt x="175288" y="2903"/>
                    <a:pt x="175288" y="6407"/>
                  </a:cubicBezTo>
                  <a:lnTo>
                    <a:pt x="175288" y="46850"/>
                  </a:lnTo>
                  <a:cubicBezTo>
                    <a:pt x="175288" y="50354"/>
                    <a:pt x="172385" y="53257"/>
                    <a:pt x="168881" y="53257"/>
                  </a:cubicBezTo>
                  <a:close/>
                  <a:moveTo>
                    <a:pt x="12813" y="40444"/>
                  </a:moveTo>
                  <a:lnTo>
                    <a:pt x="162474" y="40444"/>
                  </a:lnTo>
                  <a:lnTo>
                    <a:pt x="162474" y="12814"/>
                  </a:lnTo>
                  <a:lnTo>
                    <a:pt x="12813" y="12814"/>
                  </a:lnTo>
                  <a:lnTo>
                    <a:pt x="12813" y="4044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572B2F48-562E-4480-AC09-0648A285BC5B}"/>
                </a:ext>
              </a:extLst>
            </p:cNvPr>
            <p:cNvSpPr/>
            <p:nvPr/>
          </p:nvSpPr>
          <p:spPr>
            <a:xfrm>
              <a:off x="6831105" y="4826385"/>
              <a:ext cx="120129" cy="50054"/>
            </a:xfrm>
            <a:custGeom>
              <a:avLst/>
              <a:gdLst>
                <a:gd name="connsiteX0" fmla="*/ 116625 w 120128"/>
                <a:gd name="connsiteY0" fmla="*/ 53257 h 50053"/>
                <a:gd name="connsiteX1" fmla="*/ 6407 w 120128"/>
                <a:gd name="connsiteY1" fmla="*/ 53257 h 50053"/>
                <a:gd name="connsiteX2" fmla="*/ 0 w 120128"/>
                <a:gd name="connsiteY2" fmla="*/ 46850 h 50053"/>
                <a:gd name="connsiteX3" fmla="*/ 0 w 120128"/>
                <a:gd name="connsiteY3" fmla="*/ 6407 h 50053"/>
                <a:gd name="connsiteX4" fmla="*/ 6407 w 120128"/>
                <a:gd name="connsiteY4" fmla="*/ 0 h 50053"/>
                <a:gd name="connsiteX5" fmla="*/ 116625 w 120128"/>
                <a:gd name="connsiteY5" fmla="*/ 0 h 50053"/>
                <a:gd name="connsiteX6" fmla="*/ 123032 w 120128"/>
                <a:gd name="connsiteY6" fmla="*/ 6407 h 50053"/>
                <a:gd name="connsiteX7" fmla="*/ 123032 w 120128"/>
                <a:gd name="connsiteY7" fmla="*/ 46850 h 50053"/>
                <a:gd name="connsiteX8" fmla="*/ 116625 w 120128"/>
                <a:gd name="connsiteY8" fmla="*/ 53257 h 50053"/>
                <a:gd name="connsiteX9" fmla="*/ 12814 w 120128"/>
                <a:gd name="connsiteY9" fmla="*/ 40444 h 50053"/>
                <a:gd name="connsiteX10" fmla="*/ 110218 w 120128"/>
                <a:gd name="connsiteY10" fmla="*/ 40444 h 50053"/>
                <a:gd name="connsiteX11" fmla="*/ 110218 w 120128"/>
                <a:gd name="connsiteY11" fmla="*/ 12814 h 50053"/>
                <a:gd name="connsiteX12" fmla="*/ 12814 w 120128"/>
                <a:gd name="connsiteY12" fmla="*/ 12814 h 50053"/>
                <a:gd name="connsiteX13" fmla="*/ 12814 w 120128"/>
                <a:gd name="connsiteY13" fmla="*/ 4044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128" h="50053">
                  <a:moveTo>
                    <a:pt x="116625" y="53257"/>
                  </a:moveTo>
                  <a:lnTo>
                    <a:pt x="6407" y="53257"/>
                  </a:lnTo>
                  <a:cubicBezTo>
                    <a:pt x="2904" y="53257"/>
                    <a:pt x="0" y="50354"/>
                    <a:pt x="0" y="46850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16625" y="0"/>
                  </a:lnTo>
                  <a:cubicBezTo>
                    <a:pt x="120129" y="0"/>
                    <a:pt x="123032" y="2903"/>
                    <a:pt x="123032" y="6407"/>
                  </a:cubicBezTo>
                  <a:lnTo>
                    <a:pt x="123032" y="46850"/>
                  </a:lnTo>
                  <a:cubicBezTo>
                    <a:pt x="123032" y="50354"/>
                    <a:pt x="120129" y="53257"/>
                    <a:pt x="116625" y="53257"/>
                  </a:cubicBezTo>
                  <a:close/>
                  <a:moveTo>
                    <a:pt x="12814" y="40444"/>
                  </a:moveTo>
                  <a:lnTo>
                    <a:pt x="110218" y="40444"/>
                  </a:lnTo>
                  <a:lnTo>
                    <a:pt x="110218" y="12814"/>
                  </a:lnTo>
                  <a:lnTo>
                    <a:pt x="12814" y="12814"/>
                  </a:lnTo>
                  <a:lnTo>
                    <a:pt x="12814" y="4044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FE4C1FF-54F7-4DEE-BB33-8B53418D8195}"/>
                </a:ext>
              </a:extLst>
            </p:cNvPr>
            <p:cNvSpPr/>
            <p:nvPr/>
          </p:nvSpPr>
          <p:spPr>
            <a:xfrm>
              <a:off x="6886264" y="4787643"/>
              <a:ext cx="10011" cy="50054"/>
            </a:xfrm>
            <a:custGeom>
              <a:avLst/>
              <a:gdLst>
                <a:gd name="connsiteX0" fmla="*/ 6407 w 10010"/>
                <a:gd name="connsiteY0" fmla="*/ 51555 h 50053"/>
                <a:gd name="connsiteX1" fmla="*/ 0 w 10010"/>
                <a:gd name="connsiteY1" fmla="*/ 45149 h 50053"/>
                <a:gd name="connsiteX2" fmla="*/ 0 w 10010"/>
                <a:gd name="connsiteY2" fmla="*/ 6407 h 50053"/>
                <a:gd name="connsiteX3" fmla="*/ 6407 w 10010"/>
                <a:gd name="connsiteY3" fmla="*/ 0 h 50053"/>
                <a:gd name="connsiteX4" fmla="*/ 12814 w 10010"/>
                <a:gd name="connsiteY4" fmla="*/ 6407 h 50053"/>
                <a:gd name="connsiteX5" fmla="*/ 12814 w 10010"/>
                <a:gd name="connsiteY5" fmla="*/ 45149 h 50053"/>
                <a:gd name="connsiteX6" fmla="*/ 6407 w 10010"/>
                <a:gd name="connsiteY6" fmla="*/ 51555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50053">
                  <a:moveTo>
                    <a:pt x="6407" y="51555"/>
                  </a:moveTo>
                  <a:cubicBezTo>
                    <a:pt x="2903" y="51555"/>
                    <a:pt x="0" y="48652"/>
                    <a:pt x="0" y="4514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5149"/>
                  </a:lnTo>
                  <a:cubicBezTo>
                    <a:pt x="12814" y="48652"/>
                    <a:pt x="9911" y="51555"/>
                    <a:pt x="6407" y="5155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A9774AC9-EE36-4140-BFA4-232E2573773F}"/>
                </a:ext>
              </a:extLst>
            </p:cNvPr>
            <p:cNvSpPr/>
            <p:nvPr/>
          </p:nvSpPr>
          <p:spPr>
            <a:xfrm>
              <a:off x="6526278" y="4688737"/>
              <a:ext cx="10011" cy="90097"/>
            </a:xfrm>
            <a:custGeom>
              <a:avLst/>
              <a:gdLst>
                <a:gd name="connsiteX0" fmla="*/ 6407 w 10010"/>
                <a:gd name="connsiteY0" fmla="*/ 98506 h 90096"/>
                <a:gd name="connsiteX1" fmla="*/ 0 w 10010"/>
                <a:gd name="connsiteY1" fmla="*/ 92099 h 90096"/>
                <a:gd name="connsiteX2" fmla="*/ 0 w 10010"/>
                <a:gd name="connsiteY2" fmla="*/ 6407 h 90096"/>
                <a:gd name="connsiteX3" fmla="*/ 6407 w 10010"/>
                <a:gd name="connsiteY3" fmla="*/ 0 h 90096"/>
                <a:gd name="connsiteX4" fmla="*/ 12814 w 10010"/>
                <a:gd name="connsiteY4" fmla="*/ 6407 h 90096"/>
                <a:gd name="connsiteX5" fmla="*/ 12814 w 10010"/>
                <a:gd name="connsiteY5" fmla="*/ 92099 h 90096"/>
                <a:gd name="connsiteX6" fmla="*/ 6407 w 10010"/>
                <a:gd name="connsiteY6" fmla="*/ 98506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90096">
                  <a:moveTo>
                    <a:pt x="6407" y="98506"/>
                  </a:moveTo>
                  <a:cubicBezTo>
                    <a:pt x="2904" y="98506"/>
                    <a:pt x="0" y="95603"/>
                    <a:pt x="0" y="92099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92099"/>
                  </a:lnTo>
                  <a:cubicBezTo>
                    <a:pt x="12814" y="95603"/>
                    <a:pt x="10011" y="98506"/>
                    <a:pt x="6407" y="985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5" name="Group 2114">
            <a:extLst>
              <a:ext uri="{FF2B5EF4-FFF2-40B4-BE49-F238E27FC236}">
                <a16:creationId xmlns:a16="http://schemas.microsoft.com/office/drawing/2014/main" id="{D9A722AD-90A5-46E2-9E89-89AA24D205AB}"/>
              </a:ext>
            </a:extLst>
          </p:cNvPr>
          <p:cNvGrpSpPr/>
          <p:nvPr/>
        </p:nvGrpSpPr>
        <p:grpSpPr>
          <a:xfrm>
            <a:off x="7480402" y="4706814"/>
            <a:ext cx="710763" cy="610898"/>
            <a:chOff x="7480402" y="4706814"/>
            <a:chExt cx="710763" cy="610898"/>
          </a:xfrm>
          <a:solidFill>
            <a:srgbClr val="FFFFFF"/>
          </a:solidFill>
        </p:grpSpPr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FA1CB665-79DB-4448-9C24-8A5E4969330E}"/>
                </a:ext>
              </a:extLst>
            </p:cNvPr>
            <p:cNvSpPr/>
            <p:nvPr/>
          </p:nvSpPr>
          <p:spPr>
            <a:xfrm>
              <a:off x="7511336" y="5307701"/>
              <a:ext cx="650699" cy="10011"/>
            </a:xfrm>
            <a:custGeom>
              <a:avLst/>
              <a:gdLst>
                <a:gd name="connsiteX0" fmla="*/ 647095 w 650698"/>
                <a:gd name="connsiteY0" fmla="*/ 12814 h 10010"/>
                <a:gd name="connsiteX1" fmla="*/ 6407 w 650698"/>
                <a:gd name="connsiteY1" fmla="*/ 12814 h 10010"/>
                <a:gd name="connsiteX2" fmla="*/ 0 w 650698"/>
                <a:gd name="connsiteY2" fmla="*/ 6407 h 10010"/>
                <a:gd name="connsiteX3" fmla="*/ 6407 w 650698"/>
                <a:gd name="connsiteY3" fmla="*/ 0 h 10010"/>
                <a:gd name="connsiteX4" fmla="*/ 647095 w 650698"/>
                <a:gd name="connsiteY4" fmla="*/ 0 h 10010"/>
                <a:gd name="connsiteX5" fmla="*/ 653502 w 650698"/>
                <a:gd name="connsiteY5" fmla="*/ 6407 h 10010"/>
                <a:gd name="connsiteX6" fmla="*/ 647095 w 65069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698" h="10010">
                  <a:moveTo>
                    <a:pt x="64709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cubicBezTo>
                    <a:pt x="653502" y="9911"/>
                    <a:pt x="650699" y="12814"/>
                    <a:pt x="6470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288AF313-E153-4795-8088-9F8C32CC818E}"/>
                </a:ext>
              </a:extLst>
            </p:cNvPr>
            <p:cNvSpPr/>
            <p:nvPr/>
          </p:nvSpPr>
          <p:spPr>
            <a:xfrm>
              <a:off x="7511436" y="5032706"/>
              <a:ext cx="650699" cy="260279"/>
            </a:xfrm>
            <a:custGeom>
              <a:avLst/>
              <a:gdLst>
                <a:gd name="connsiteX0" fmla="*/ 647095 w 650698"/>
                <a:gd name="connsiteY0" fmla="*/ 263082 h 260279"/>
                <a:gd name="connsiteX1" fmla="*/ 6407 w 650698"/>
                <a:gd name="connsiteY1" fmla="*/ 263082 h 260279"/>
                <a:gd name="connsiteX2" fmla="*/ 0 w 650698"/>
                <a:gd name="connsiteY2" fmla="*/ 256675 h 260279"/>
                <a:gd name="connsiteX3" fmla="*/ 0 w 650698"/>
                <a:gd name="connsiteY3" fmla="*/ 6407 h 260279"/>
                <a:gd name="connsiteX4" fmla="*/ 6407 w 650698"/>
                <a:gd name="connsiteY4" fmla="*/ 0 h 260279"/>
                <a:gd name="connsiteX5" fmla="*/ 12813 w 650698"/>
                <a:gd name="connsiteY5" fmla="*/ 6407 h 260279"/>
                <a:gd name="connsiteX6" fmla="*/ 12813 w 650698"/>
                <a:gd name="connsiteY6" fmla="*/ 250269 h 260279"/>
                <a:gd name="connsiteX7" fmla="*/ 640688 w 650698"/>
                <a:gd name="connsiteY7" fmla="*/ 250269 h 260279"/>
                <a:gd name="connsiteX8" fmla="*/ 640688 w 650698"/>
                <a:gd name="connsiteY8" fmla="*/ 6407 h 260279"/>
                <a:gd name="connsiteX9" fmla="*/ 647095 w 650698"/>
                <a:gd name="connsiteY9" fmla="*/ 0 h 260279"/>
                <a:gd name="connsiteX10" fmla="*/ 653501 w 650698"/>
                <a:gd name="connsiteY10" fmla="*/ 6407 h 260279"/>
                <a:gd name="connsiteX11" fmla="*/ 653501 w 650698"/>
                <a:gd name="connsiteY11" fmla="*/ 256675 h 260279"/>
                <a:gd name="connsiteX12" fmla="*/ 647095 w 650698"/>
                <a:gd name="connsiteY12" fmla="*/ 263082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698" h="260279">
                  <a:moveTo>
                    <a:pt x="647095" y="263082"/>
                  </a:moveTo>
                  <a:lnTo>
                    <a:pt x="6407" y="263082"/>
                  </a:lnTo>
                  <a:cubicBezTo>
                    <a:pt x="2903" y="263082"/>
                    <a:pt x="0" y="260179"/>
                    <a:pt x="0" y="25667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250269"/>
                  </a:lnTo>
                  <a:lnTo>
                    <a:pt x="640688" y="250269"/>
                  </a:lnTo>
                  <a:lnTo>
                    <a:pt x="640688" y="6407"/>
                  </a:lnTo>
                  <a:cubicBezTo>
                    <a:pt x="640688" y="2903"/>
                    <a:pt x="643591" y="0"/>
                    <a:pt x="647095" y="0"/>
                  </a:cubicBezTo>
                  <a:cubicBezTo>
                    <a:pt x="650598" y="0"/>
                    <a:pt x="653501" y="2903"/>
                    <a:pt x="653501" y="6407"/>
                  </a:cubicBezTo>
                  <a:lnTo>
                    <a:pt x="653501" y="256675"/>
                  </a:lnTo>
                  <a:cubicBezTo>
                    <a:pt x="653501" y="260279"/>
                    <a:pt x="650598" y="263082"/>
                    <a:pt x="647095" y="26308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BB7F83FB-DE84-407A-BB92-09E8B2B9E3C4}"/>
                </a:ext>
              </a:extLst>
            </p:cNvPr>
            <p:cNvSpPr/>
            <p:nvPr/>
          </p:nvSpPr>
          <p:spPr>
            <a:xfrm>
              <a:off x="7547975" y="5101530"/>
              <a:ext cx="80086" cy="190204"/>
            </a:xfrm>
            <a:custGeom>
              <a:avLst/>
              <a:gdLst>
                <a:gd name="connsiteX0" fmla="*/ 76382 w 80085"/>
                <a:gd name="connsiteY0" fmla="*/ 194259 h 190204"/>
                <a:gd name="connsiteX1" fmla="*/ 6407 w 80085"/>
                <a:gd name="connsiteY1" fmla="*/ 194259 h 190204"/>
                <a:gd name="connsiteX2" fmla="*/ 0 w 80085"/>
                <a:gd name="connsiteY2" fmla="*/ 187852 h 190204"/>
                <a:gd name="connsiteX3" fmla="*/ 0 w 80085"/>
                <a:gd name="connsiteY3" fmla="*/ 29682 h 190204"/>
                <a:gd name="connsiteX4" fmla="*/ 2904 w 80085"/>
                <a:gd name="connsiteY4" fmla="*/ 24376 h 190204"/>
                <a:gd name="connsiteX5" fmla="*/ 37941 w 80085"/>
                <a:gd name="connsiteY5" fmla="*/ 1051 h 190204"/>
                <a:gd name="connsiteX6" fmla="*/ 45048 w 80085"/>
                <a:gd name="connsiteY6" fmla="*/ 1051 h 190204"/>
                <a:gd name="connsiteX7" fmla="*/ 80086 w 80085"/>
                <a:gd name="connsiteY7" fmla="*/ 24376 h 190204"/>
                <a:gd name="connsiteX8" fmla="*/ 82989 w 80085"/>
                <a:gd name="connsiteY8" fmla="*/ 29682 h 190204"/>
                <a:gd name="connsiteX9" fmla="*/ 82989 w 80085"/>
                <a:gd name="connsiteY9" fmla="*/ 187852 h 190204"/>
                <a:gd name="connsiteX10" fmla="*/ 76382 w 80085"/>
                <a:gd name="connsiteY10" fmla="*/ 194259 h 190204"/>
                <a:gd name="connsiteX11" fmla="*/ 12814 w 80085"/>
                <a:gd name="connsiteY11" fmla="*/ 181445 h 190204"/>
                <a:gd name="connsiteX12" fmla="*/ 69976 w 80085"/>
                <a:gd name="connsiteY12" fmla="*/ 181445 h 190204"/>
                <a:gd name="connsiteX13" fmla="*/ 69976 w 80085"/>
                <a:gd name="connsiteY13" fmla="*/ 33086 h 190204"/>
                <a:gd name="connsiteX14" fmla="*/ 41344 w 80085"/>
                <a:gd name="connsiteY14" fmla="*/ 14065 h 190204"/>
                <a:gd name="connsiteX15" fmla="*/ 12714 w 80085"/>
                <a:gd name="connsiteY15" fmla="*/ 33086 h 190204"/>
                <a:gd name="connsiteX16" fmla="*/ 12714 w 80085"/>
                <a:gd name="connsiteY16" fmla="*/ 181445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085" h="190204">
                  <a:moveTo>
                    <a:pt x="76382" y="194259"/>
                  </a:moveTo>
                  <a:lnTo>
                    <a:pt x="6407" y="194259"/>
                  </a:lnTo>
                  <a:cubicBezTo>
                    <a:pt x="2904" y="194259"/>
                    <a:pt x="0" y="191355"/>
                    <a:pt x="0" y="187852"/>
                  </a:cubicBezTo>
                  <a:lnTo>
                    <a:pt x="0" y="29682"/>
                  </a:lnTo>
                  <a:cubicBezTo>
                    <a:pt x="0" y="27579"/>
                    <a:pt x="1102" y="25577"/>
                    <a:pt x="2904" y="24376"/>
                  </a:cubicBezTo>
                  <a:lnTo>
                    <a:pt x="37941" y="1051"/>
                  </a:lnTo>
                  <a:cubicBezTo>
                    <a:pt x="40043" y="-350"/>
                    <a:pt x="42946" y="-350"/>
                    <a:pt x="45048" y="1051"/>
                  </a:cubicBezTo>
                  <a:lnTo>
                    <a:pt x="80086" y="24376"/>
                  </a:lnTo>
                  <a:cubicBezTo>
                    <a:pt x="81888" y="25577"/>
                    <a:pt x="82989" y="27579"/>
                    <a:pt x="82989" y="29682"/>
                  </a:cubicBezTo>
                  <a:lnTo>
                    <a:pt x="82989" y="187852"/>
                  </a:lnTo>
                  <a:cubicBezTo>
                    <a:pt x="82789" y="191456"/>
                    <a:pt x="79986" y="194259"/>
                    <a:pt x="76382" y="194259"/>
                  </a:cubicBezTo>
                  <a:close/>
                  <a:moveTo>
                    <a:pt x="12814" y="181445"/>
                  </a:moveTo>
                  <a:lnTo>
                    <a:pt x="69976" y="181445"/>
                  </a:lnTo>
                  <a:lnTo>
                    <a:pt x="69976" y="33086"/>
                  </a:lnTo>
                  <a:lnTo>
                    <a:pt x="41344" y="14065"/>
                  </a:lnTo>
                  <a:lnTo>
                    <a:pt x="12714" y="33086"/>
                  </a:lnTo>
                  <a:lnTo>
                    <a:pt x="12714" y="18144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3E68DC2E-E05F-4648-86A3-4A306EAFD81C}"/>
                </a:ext>
              </a:extLst>
            </p:cNvPr>
            <p:cNvSpPr/>
            <p:nvPr/>
          </p:nvSpPr>
          <p:spPr>
            <a:xfrm>
              <a:off x="7583012" y="5083060"/>
              <a:ext cx="10011" cy="30032"/>
            </a:xfrm>
            <a:custGeom>
              <a:avLst/>
              <a:gdLst>
                <a:gd name="connsiteX0" fmla="*/ 6407 w 10010"/>
                <a:gd name="connsiteY0" fmla="*/ 31233 h 30032"/>
                <a:gd name="connsiteX1" fmla="*/ 0 w 10010"/>
                <a:gd name="connsiteY1" fmla="*/ 24826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24826 h 30032"/>
                <a:gd name="connsiteX6" fmla="*/ 6407 w 10010"/>
                <a:gd name="connsiteY6" fmla="*/ 31233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1233"/>
                  </a:moveTo>
                  <a:cubicBezTo>
                    <a:pt x="2904" y="31233"/>
                    <a:pt x="0" y="28330"/>
                    <a:pt x="0" y="2482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4826"/>
                  </a:lnTo>
                  <a:cubicBezTo>
                    <a:pt x="12814" y="28330"/>
                    <a:pt x="9911" y="31233"/>
                    <a:pt x="6407" y="3123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0EA06C09-58A2-4042-97D1-2DDFBA7A9D0A}"/>
                </a:ext>
              </a:extLst>
            </p:cNvPr>
            <p:cNvSpPr/>
            <p:nvPr/>
          </p:nvSpPr>
          <p:spPr>
            <a:xfrm>
              <a:off x="7672409" y="5101530"/>
              <a:ext cx="80086" cy="190204"/>
            </a:xfrm>
            <a:custGeom>
              <a:avLst/>
              <a:gdLst>
                <a:gd name="connsiteX0" fmla="*/ 76382 w 80085"/>
                <a:gd name="connsiteY0" fmla="*/ 194259 h 190204"/>
                <a:gd name="connsiteX1" fmla="*/ 6406 w 80085"/>
                <a:gd name="connsiteY1" fmla="*/ 194259 h 190204"/>
                <a:gd name="connsiteX2" fmla="*/ 0 w 80085"/>
                <a:gd name="connsiteY2" fmla="*/ 187852 h 190204"/>
                <a:gd name="connsiteX3" fmla="*/ 0 w 80085"/>
                <a:gd name="connsiteY3" fmla="*/ 29682 h 190204"/>
                <a:gd name="connsiteX4" fmla="*/ 2903 w 80085"/>
                <a:gd name="connsiteY4" fmla="*/ 24376 h 190204"/>
                <a:gd name="connsiteX5" fmla="*/ 37941 w 80085"/>
                <a:gd name="connsiteY5" fmla="*/ 1051 h 190204"/>
                <a:gd name="connsiteX6" fmla="*/ 45048 w 80085"/>
                <a:gd name="connsiteY6" fmla="*/ 1051 h 190204"/>
                <a:gd name="connsiteX7" fmla="*/ 80086 w 80085"/>
                <a:gd name="connsiteY7" fmla="*/ 24376 h 190204"/>
                <a:gd name="connsiteX8" fmla="*/ 82989 w 80085"/>
                <a:gd name="connsiteY8" fmla="*/ 29682 h 190204"/>
                <a:gd name="connsiteX9" fmla="*/ 82989 w 80085"/>
                <a:gd name="connsiteY9" fmla="*/ 187852 h 190204"/>
                <a:gd name="connsiteX10" fmla="*/ 76382 w 80085"/>
                <a:gd name="connsiteY10" fmla="*/ 194259 h 190204"/>
                <a:gd name="connsiteX11" fmla="*/ 12713 w 80085"/>
                <a:gd name="connsiteY11" fmla="*/ 181445 h 190204"/>
                <a:gd name="connsiteX12" fmla="*/ 69875 w 80085"/>
                <a:gd name="connsiteY12" fmla="*/ 181445 h 190204"/>
                <a:gd name="connsiteX13" fmla="*/ 69875 w 80085"/>
                <a:gd name="connsiteY13" fmla="*/ 33086 h 190204"/>
                <a:gd name="connsiteX14" fmla="*/ 41244 w 80085"/>
                <a:gd name="connsiteY14" fmla="*/ 14065 h 190204"/>
                <a:gd name="connsiteX15" fmla="*/ 12613 w 80085"/>
                <a:gd name="connsiteY15" fmla="*/ 33086 h 190204"/>
                <a:gd name="connsiteX16" fmla="*/ 12613 w 80085"/>
                <a:gd name="connsiteY16" fmla="*/ 181445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085" h="190204">
                  <a:moveTo>
                    <a:pt x="76382" y="194259"/>
                  </a:moveTo>
                  <a:lnTo>
                    <a:pt x="6406" y="194259"/>
                  </a:lnTo>
                  <a:cubicBezTo>
                    <a:pt x="2903" y="194259"/>
                    <a:pt x="0" y="191355"/>
                    <a:pt x="0" y="187852"/>
                  </a:cubicBezTo>
                  <a:lnTo>
                    <a:pt x="0" y="29682"/>
                  </a:lnTo>
                  <a:cubicBezTo>
                    <a:pt x="0" y="27579"/>
                    <a:pt x="1101" y="25577"/>
                    <a:pt x="2903" y="24376"/>
                  </a:cubicBezTo>
                  <a:lnTo>
                    <a:pt x="37941" y="1051"/>
                  </a:lnTo>
                  <a:cubicBezTo>
                    <a:pt x="40043" y="-350"/>
                    <a:pt x="42946" y="-350"/>
                    <a:pt x="45048" y="1051"/>
                  </a:cubicBezTo>
                  <a:lnTo>
                    <a:pt x="80086" y="24376"/>
                  </a:lnTo>
                  <a:cubicBezTo>
                    <a:pt x="81888" y="25577"/>
                    <a:pt x="82989" y="27579"/>
                    <a:pt x="82989" y="29682"/>
                  </a:cubicBezTo>
                  <a:lnTo>
                    <a:pt x="82989" y="187852"/>
                  </a:lnTo>
                  <a:cubicBezTo>
                    <a:pt x="82788" y="191456"/>
                    <a:pt x="79886" y="194259"/>
                    <a:pt x="76382" y="194259"/>
                  </a:cubicBezTo>
                  <a:close/>
                  <a:moveTo>
                    <a:pt x="12713" y="181445"/>
                  </a:moveTo>
                  <a:lnTo>
                    <a:pt x="69875" y="181445"/>
                  </a:lnTo>
                  <a:lnTo>
                    <a:pt x="69875" y="33086"/>
                  </a:lnTo>
                  <a:lnTo>
                    <a:pt x="41244" y="14065"/>
                  </a:lnTo>
                  <a:lnTo>
                    <a:pt x="12613" y="33086"/>
                  </a:lnTo>
                  <a:lnTo>
                    <a:pt x="12613" y="18144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CE1E43AB-F9EF-4723-93F9-5BF4A9FBA214}"/>
                </a:ext>
              </a:extLst>
            </p:cNvPr>
            <p:cNvSpPr/>
            <p:nvPr/>
          </p:nvSpPr>
          <p:spPr>
            <a:xfrm>
              <a:off x="7707346" y="5083060"/>
              <a:ext cx="10011" cy="30032"/>
            </a:xfrm>
            <a:custGeom>
              <a:avLst/>
              <a:gdLst>
                <a:gd name="connsiteX0" fmla="*/ 6407 w 10010"/>
                <a:gd name="connsiteY0" fmla="*/ 31233 h 30032"/>
                <a:gd name="connsiteX1" fmla="*/ 0 w 10010"/>
                <a:gd name="connsiteY1" fmla="*/ 24826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3 w 10010"/>
                <a:gd name="connsiteY4" fmla="*/ 6407 h 30032"/>
                <a:gd name="connsiteX5" fmla="*/ 12813 w 10010"/>
                <a:gd name="connsiteY5" fmla="*/ 24826 h 30032"/>
                <a:gd name="connsiteX6" fmla="*/ 6407 w 10010"/>
                <a:gd name="connsiteY6" fmla="*/ 31233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1233"/>
                  </a:moveTo>
                  <a:cubicBezTo>
                    <a:pt x="2903" y="31233"/>
                    <a:pt x="0" y="28330"/>
                    <a:pt x="0" y="2482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24826"/>
                  </a:lnTo>
                  <a:cubicBezTo>
                    <a:pt x="12813" y="28330"/>
                    <a:pt x="9911" y="31233"/>
                    <a:pt x="6407" y="3123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9F9DA315-61E8-4821-89F1-5B7C3D8CA3E0}"/>
                </a:ext>
              </a:extLst>
            </p:cNvPr>
            <p:cNvSpPr/>
            <p:nvPr/>
          </p:nvSpPr>
          <p:spPr>
            <a:xfrm>
              <a:off x="7796742" y="5101530"/>
              <a:ext cx="80086" cy="190204"/>
            </a:xfrm>
            <a:custGeom>
              <a:avLst/>
              <a:gdLst>
                <a:gd name="connsiteX0" fmla="*/ 76382 w 80085"/>
                <a:gd name="connsiteY0" fmla="*/ 194259 h 190204"/>
                <a:gd name="connsiteX1" fmla="*/ 6407 w 80085"/>
                <a:gd name="connsiteY1" fmla="*/ 194259 h 190204"/>
                <a:gd name="connsiteX2" fmla="*/ 0 w 80085"/>
                <a:gd name="connsiteY2" fmla="*/ 187852 h 190204"/>
                <a:gd name="connsiteX3" fmla="*/ 0 w 80085"/>
                <a:gd name="connsiteY3" fmla="*/ 29682 h 190204"/>
                <a:gd name="connsiteX4" fmla="*/ 2903 w 80085"/>
                <a:gd name="connsiteY4" fmla="*/ 24376 h 190204"/>
                <a:gd name="connsiteX5" fmla="*/ 37941 w 80085"/>
                <a:gd name="connsiteY5" fmla="*/ 1051 h 190204"/>
                <a:gd name="connsiteX6" fmla="*/ 45048 w 80085"/>
                <a:gd name="connsiteY6" fmla="*/ 1051 h 190204"/>
                <a:gd name="connsiteX7" fmla="*/ 80086 w 80085"/>
                <a:gd name="connsiteY7" fmla="*/ 24376 h 190204"/>
                <a:gd name="connsiteX8" fmla="*/ 82989 w 80085"/>
                <a:gd name="connsiteY8" fmla="*/ 29682 h 190204"/>
                <a:gd name="connsiteX9" fmla="*/ 82989 w 80085"/>
                <a:gd name="connsiteY9" fmla="*/ 187852 h 190204"/>
                <a:gd name="connsiteX10" fmla="*/ 76382 w 80085"/>
                <a:gd name="connsiteY10" fmla="*/ 194259 h 190204"/>
                <a:gd name="connsiteX11" fmla="*/ 12813 w 80085"/>
                <a:gd name="connsiteY11" fmla="*/ 181445 h 190204"/>
                <a:gd name="connsiteX12" fmla="*/ 69975 w 80085"/>
                <a:gd name="connsiteY12" fmla="*/ 181445 h 190204"/>
                <a:gd name="connsiteX13" fmla="*/ 69975 w 80085"/>
                <a:gd name="connsiteY13" fmla="*/ 33086 h 190204"/>
                <a:gd name="connsiteX14" fmla="*/ 41344 w 80085"/>
                <a:gd name="connsiteY14" fmla="*/ 14065 h 190204"/>
                <a:gd name="connsiteX15" fmla="*/ 12714 w 80085"/>
                <a:gd name="connsiteY15" fmla="*/ 33086 h 190204"/>
                <a:gd name="connsiteX16" fmla="*/ 12714 w 80085"/>
                <a:gd name="connsiteY16" fmla="*/ 181445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085" h="190204">
                  <a:moveTo>
                    <a:pt x="76382" y="194259"/>
                  </a:moveTo>
                  <a:lnTo>
                    <a:pt x="6407" y="194259"/>
                  </a:lnTo>
                  <a:cubicBezTo>
                    <a:pt x="2903" y="194259"/>
                    <a:pt x="0" y="191355"/>
                    <a:pt x="0" y="187852"/>
                  </a:cubicBezTo>
                  <a:lnTo>
                    <a:pt x="0" y="29682"/>
                  </a:lnTo>
                  <a:cubicBezTo>
                    <a:pt x="0" y="27579"/>
                    <a:pt x="1101" y="25577"/>
                    <a:pt x="2903" y="24376"/>
                  </a:cubicBezTo>
                  <a:lnTo>
                    <a:pt x="37941" y="1051"/>
                  </a:lnTo>
                  <a:cubicBezTo>
                    <a:pt x="40043" y="-350"/>
                    <a:pt x="42946" y="-350"/>
                    <a:pt x="45048" y="1051"/>
                  </a:cubicBezTo>
                  <a:lnTo>
                    <a:pt x="80086" y="24376"/>
                  </a:lnTo>
                  <a:cubicBezTo>
                    <a:pt x="81888" y="25577"/>
                    <a:pt x="82989" y="27579"/>
                    <a:pt x="82989" y="29682"/>
                  </a:cubicBezTo>
                  <a:lnTo>
                    <a:pt x="82989" y="187852"/>
                  </a:lnTo>
                  <a:cubicBezTo>
                    <a:pt x="82789" y="191456"/>
                    <a:pt x="79886" y="194259"/>
                    <a:pt x="76382" y="194259"/>
                  </a:cubicBezTo>
                  <a:close/>
                  <a:moveTo>
                    <a:pt x="12813" y="181445"/>
                  </a:moveTo>
                  <a:lnTo>
                    <a:pt x="69975" y="181445"/>
                  </a:lnTo>
                  <a:lnTo>
                    <a:pt x="69975" y="33086"/>
                  </a:lnTo>
                  <a:lnTo>
                    <a:pt x="41344" y="14065"/>
                  </a:lnTo>
                  <a:lnTo>
                    <a:pt x="12714" y="33086"/>
                  </a:lnTo>
                  <a:lnTo>
                    <a:pt x="12714" y="18144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9B7B2FB4-1071-47E3-B066-EB77BF1AE9B1}"/>
                </a:ext>
              </a:extLst>
            </p:cNvPr>
            <p:cNvSpPr/>
            <p:nvPr/>
          </p:nvSpPr>
          <p:spPr>
            <a:xfrm>
              <a:off x="7831680" y="5083060"/>
              <a:ext cx="10011" cy="30032"/>
            </a:xfrm>
            <a:custGeom>
              <a:avLst/>
              <a:gdLst>
                <a:gd name="connsiteX0" fmla="*/ 6407 w 10010"/>
                <a:gd name="connsiteY0" fmla="*/ 31233 h 30032"/>
                <a:gd name="connsiteX1" fmla="*/ 0 w 10010"/>
                <a:gd name="connsiteY1" fmla="*/ 24826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24826 h 30032"/>
                <a:gd name="connsiteX6" fmla="*/ 6407 w 10010"/>
                <a:gd name="connsiteY6" fmla="*/ 31233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1233"/>
                  </a:moveTo>
                  <a:cubicBezTo>
                    <a:pt x="2903" y="31233"/>
                    <a:pt x="0" y="28330"/>
                    <a:pt x="0" y="2482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4826"/>
                  </a:lnTo>
                  <a:cubicBezTo>
                    <a:pt x="12814" y="28330"/>
                    <a:pt x="10011" y="31233"/>
                    <a:pt x="6407" y="3123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080131E1-9543-403F-AE45-DAAB45F3E9F8}"/>
                </a:ext>
              </a:extLst>
            </p:cNvPr>
            <p:cNvSpPr/>
            <p:nvPr/>
          </p:nvSpPr>
          <p:spPr>
            <a:xfrm>
              <a:off x="7921075" y="5101530"/>
              <a:ext cx="80086" cy="190204"/>
            </a:xfrm>
            <a:custGeom>
              <a:avLst/>
              <a:gdLst>
                <a:gd name="connsiteX0" fmla="*/ 76382 w 80085"/>
                <a:gd name="connsiteY0" fmla="*/ 194259 h 190204"/>
                <a:gd name="connsiteX1" fmla="*/ 6407 w 80085"/>
                <a:gd name="connsiteY1" fmla="*/ 194259 h 190204"/>
                <a:gd name="connsiteX2" fmla="*/ 0 w 80085"/>
                <a:gd name="connsiteY2" fmla="*/ 187852 h 190204"/>
                <a:gd name="connsiteX3" fmla="*/ 0 w 80085"/>
                <a:gd name="connsiteY3" fmla="*/ 29682 h 190204"/>
                <a:gd name="connsiteX4" fmla="*/ 2904 w 80085"/>
                <a:gd name="connsiteY4" fmla="*/ 24376 h 190204"/>
                <a:gd name="connsiteX5" fmla="*/ 37941 w 80085"/>
                <a:gd name="connsiteY5" fmla="*/ 1051 h 190204"/>
                <a:gd name="connsiteX6" fmla="*/ 45048 w 80085"/>
                <a:gd name="connsiteY6" fmla="*/ 1051 h 190204"/>
                <a:gd name="connsiteX7" fmla="*/ 80086 w 80085"/>
                <a:gd name="connsiteY7" fmla="*/ 24376 h 190204"/>
                <a:gd name="connsiteX8" fmla="*/ 82989 w 80085"/>
                <a:gd name="connsiteY8" fmla="*/ 29682 h 190204"/>
                <a:gd name="connsiteX9" fmla="*/ 82989 w 80085"/>
                <a:gd name="connsiteY9" fmla="*/ 187852 h 190204"/>
                <a:gd name="connsiteX10" fmla="*/ 76382 w 80085"/>
                <a:gd name="connsiteY10" fmla="*/ 194259 h 190204"/>
                <a:gd name="connsiteX11" fmla="*/ 12814 w 80085"/>
                <a:gd name="connsiteY11" fmla="*/ 181445 h 190204"/>
                <a:gd name="connsiteX12" fmla="*/ 69975 w 80085"/>
                <a:gd name="connsiteY12" fmla="*/ 181445 h 190204"/>
                <a:gd name="connsiteX13" fmla="*/ 69975 w 80085"/>
                <a:gd name="connsiteY13" fmla="*/ 33086 h 190204"/>
                <a:gd name="connsiteX14" fmla="*/ 41344 w 80085"/>
                <a:gd name="connsiteY14" fmla="*/ 14065 h 190204"/>
                <a:gd name="connsiteX15" fmla="*/ 12714 w 80085"/>
                <a:gd name="connsiteY15" fmla="*/ 33086 h 190204"/>
                <a:gd name="connsiteX16" fmla="*/ 12714 w 80085"/>
                <a:gd name="connsiteY16" fmla="*/ 181445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085" h="190204">
                  <a:moveTo>
                    <a:pt x="76382" y="194259"/>
                  </a:moveTo>
                  <a:lnTo>
                    <a:pt x="6407" y="194259"/>
                  </a:lnTo>
                  <a:cubicBezTo>
                    <a:pt x="2904" y="194259"/>
                    <a:pt x="0" y="191355"/>
                    <a:pt x="0" y="187852"/>
                  </a:cubicBezTo>
                  <a:lnTo>
                    <a:pt x="0" y="29682"/>
                  </a:lnTo>
                  <a:cubicBezTo>
                    <a:pt x="0" y="27579"/>
                    <a:pt x="1101" y="25577"/>
                    <a:pt x="2904" y="24376"/>
                  </a:cubicBezTo>
                  <a:lnTo>
                    <a:pt x="37941" y="1051"/>
                  </a:lnTo>
                  <a:cubicBezTo>
                    <a:pt x="40043" y="-350"/>
                    <a:pt x="42946" y="-350"/>
                    <a:pt x="45048" y="1051"/>
                  </a:cubicBezTo>
                  <a:lnTo>
                    <a:pt x="80086" y="24376"/>
                  </a:lnTo>
                  <a:cubicBezTo>
                    <a:pt x="81888" y="25577"/>
                    <a:pt x="82989" y="27579"/>
                    <a:pt x="82989" y="29682"/>
                  </a:cubicBezTo>
                  <a:lnTo>
                    <a:pt x="82989" y="187852"/>
                  </a:lnTo>
                  <a:cubicBezTo>
                    <a:pt x="82789" y="191456"/>
                    <a:pt x="79986" y="194259"/>
                    <a:pt x="76382" y="194259"/>
                  </a:cubicBezTo>
                  <a:close/>
                  <a:moveTo>
                    <a:pt x="12814" y="181445"/>
                  </a:moveTo>
                  <a:lnTo>
                    <a:pt x="69975" y="181445"/>
                  </a:lnTo>
                  <a:lnTo>
                    <a:pt x="69975" y="33086"/>
                  </a:lnTo>
                  <a:lnTo>
                    <a:pt x="41344" y="14065"/>
                  </a:lnTo>
                  <a:lnTo>
                    <a:pt x="12714" y="33086"/>
                  </a:lnTo>
                  <a:lnTo>
                    <a:pt x="12714" y="18144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DFB46B2E-1A85-4AF8-9B9B-C5918B2A8104}"/>
                </a:ext>
              </a:extLst>
            </p:cNvPr>
            <p:cNvSpPr/>
            <p:nvPr/>
          </p:nvSpPr>
          <p:spPr>
            <a:xfrm>
              <a:off x="7956113" y="5083060"/>
              <a:ext cx="10011" cy="30032"/>
            </a:xfrm>
            <a:custGeom>
              <a:avLst/>
              <a:gdLst>
                <a:gd name="connsiteX0" fmla="*/ 6407 w 10010"/>
                <a:gd name="connsiteY0" fmla="*/ 31233 h 30032"/>
                <a:gd name="connsiteX1" fmla="*/ 0 w 10010"/>
                <a:gd name="connsiteY1" fmla="*/ 24826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24826 h 30032"/>
                <a:gd name="connsiteX6" fmla="*/ 6407 w 10010"/>
                <a:gd name="connsiteY6" fmla="*/ 31233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1233"/>
                  </a:moveTo>
                  <a:cubicBezTo>
                    <a:pt x="2904" y="31233"/>
                    <a:pt x="0" y="28330"/>
                    <a:pt x="0" y="2482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4826"/>
                  </a:lnTo>
                  <a:cubicBezTo>
                    <a:pt x="12814" y="28330"/>
                    <a:pt x="9911" y="31233"/>
                    <a:pt x="6407" y="3123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6817D231-72DB-460C-8812-FFD31E288EBE}"/>
                </a:ext>
              </a:extLst>
            </p:cNvPr>
            <p:cNvSpPr/>
            <p:nvPr/>
          </p:nvSpPr>
          <p:spPr>
            <a:xfrm>
              <a:off x="8045509" y="5101530"/>
              <a:ext cx="80086" cy="190204"/>
            </a:xfrm>
            <a:custGeom>
              <a:avLst/>
              <a:gdLst>
                <a:gd name="connsiteX0" fmla="*/ 76382 w 80085"/>
                <a:gd name="connsiteY0" fmla="*/ 194259 h 190204"/>
                <a:gd name="connsiteX1" fmla="*/ 6407 w 80085"/>
                <a:gd name="connsiteY1" fmla="*/ 194259 h 190204"/>
                <a:gd name="connsiteX2" fmla="*/ 0 w 80085"/>
                <a:gd name="connsiteY2" fmla="*/ 187852 h 190204"/>
                <a:gd name="connsiteX3" fmla="*/ 0 w 80085"/>
                <a:gd name="connsiteY3" fmla="*/ 29682 h 190204"/>
                <a:gd name="connsiteX4" fmla="*/ 2904 w 80085"/>
                <a:gd name="connsiteY4" fmla="*/ 24376 h 190204"/>
                <a:gd name="connsiteX5" fmla="*/ 37941 w 80085"/>
                <a:gd name="connsiteY5" fmla="*/ 1051 h 190204"/>
                <a:gd name="connsiteX6" fmla="*/ 45048 w 80085"/>
                <a:gd name="connsiteY6" fmla="*/ 1051 h 190204"/>
                <a:gd name="connsiteX7" fmla="*/ 80086 w 80085"/>
                <a:gd name="connsiteY7" fmla="*/ 24376 h 190204"/>
                <a:gd name="connsiteX8" fmla="*/ 82989 w 80085"/>
                <a:gd name="connsiteY8" fmla="*/ 29682 h 190204"/>
                <a:gd name="connsiteX9" fmla="*/ 82989 w 80085"/>
                <a:gd name="connsiteY9" fmla="*/ 187852 h 190204"/>
                <a:gd name="connsiteX10" fmla="*/ 76382 w 80085"/>
                <a:gd name="connsiteY10" fmla="*/ 194259 h 190204"/>
                <a:gd name="connsiteX11" fmla="*/ 12814 w 80085"/>
                <a:gd name="connsiteY11" fmla="*/ 181445 h 190204"/>
                <a:gd name="connsiteX12" fmla="*/ 69975 w 80085"/>
                <a:gd name="connsiteY12" fmla="*/ 181445 h 190204"/>
                <a:gd name="connsiteX13" fmla="*/ 69975 w 80085"/>
                <a:gd name="connsiteY13" fmla="*/ 33086 h 190204"/>
                <a:gd name="connsiteX14" fmla="*/ 41344 w 80085"/>
                <a:gd name="connsiteY14" fmla="*/ 14065 h 190204"/>
                <a:gd name="connsiteX15" fmla="*/ 12714 w 80085"/>
                <a:gd name="connsiteY15" fmla="*/ 33086 h 190204"/>
                <a:gd name="connsiteX16" fmla="*/ 12714 w 80085"/>
                <a:gd name="connsiteY16" fmla="*/ 181445 h 1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085" h="190204">
                  <a:moveTo>
                    <a:pt x="76382" y="194259"/>
                  </a:moveTo>
                  <a:lnTo>
                    <a:pt x="6407" y="194259"/>
                  </a:lnTo>
                  <a:cubicBezTo>
                    <a:pt x="2904" y="194259"/>
                    <a:pt x="0" y="191355"/>
                    <a:pt x="0" y="187852"/>
                  </a:cubicBezTo>
                  <a:lnTo>
                    <a:pt x="0" y="29682"/>
                  </a:lnTo>
                  <a:cubicBezTo>
                    <a:pt x="0" y="27579"/>
                    <a:pt x="1102" y="25577"/>
                    <a:pt x="2904" y="24376"/>
                  </a:cubicBezTo>
                  <a:lnTo>
                    <a:pt x="37941" y="1051"/>
                  </a:lnTo>
                  <a:cubicBezTo>
                    <a:pt x="40043" y="-350"/>
                    <a:pt x="42946" y="-350"/>
                    <a:pt x="45048" y="1051"/>
                  </a:cubicBezTo>
                  <a:lnTo>
                    <a:pt x="80086" y="24376"/>
                  </a:lnTo>
                  <a:cubicBezTo>
                    <a:pt x="81888" y="25577"/>
                    <a:pt x="82989" y="27579"/>
                    <a:pt x="82989" y="29682"/>
                  </a:cubicBezTo>
                  <a:lnTo>
                    <a:pt x="82989" y="187852"/>
                  </a:lnTo>
                  <a:cubicBezTo>
                    <a:pt x="82789" y="191456"/>
                    <a:pt x="79886" y="194259"/>
                    <a:pt x="76382" y="194259"/>
                  </a:cubicBezTo>
                  <a:close/>
                  <a:moveTo>
                    <a:pt x="12814" y="181445"/>
                  </a:moveTo>
                  <a:lnTo>
                    <a:pt x="69975" y="181445"/>
                  </a:lnTo>
                  <a:lnTo>
                    <a:pt x="69975" y="33086"/>
                  </a:lnTo>
                  <a:lnTo>
                    <a:pt x="41344" y="14065"/>
                  </a:lnTo>
                  <a:lnTo>
                    <a:pt x="12714" y="33086"/>
                  </a:lnTo>
                  <a:lnTo>
                    <a:pt x="12714" y="18144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4A28CD5D-D5AB-46C6-A4F9-29136807E712}"/>
                </a:ext>
              </a:extLst>
            </p:cNvPr>
            <p:cNvSpPr/>
            <p:nvPr/>
          </p:nvSpPr>
          <p:spPr>
            <a:xfrm>
              <a:off x="8080446" y="5083060"/>
              <a:ext cx="10011" cy="30032"/>
            </a:xfrm>
            <a:custGeom>
              <a:avLst/>
              <a:gdLst>
                <a:gd name="connsiteX0" fmla="*/ 6407 w 10010"/>
                <a:gd name="connsiteY0" fmla="*/ 31233 h 30032"/>
                <a:gd name="connsiteX1" fmla="*/ 0 w 10010"/>
                <a:gd name="connsiteY1" fmla="*/ 24826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24826 h 30032"/>
                <a:gd name="connsiteX6" fmla="*/ 6407 w 10010"/>
                <a:gd name="connsiteY6" fmla="*/ 31233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1233"/>
                  </a:moveTo>
                  <a:cubicBezTo>
                    <a:pt x="2904" y="31233"/>
                    <a:pt x="0" y="28330"/>
                    <a:pt x="0" y="2482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4826"/>
                  </a:lnTo>
                  <a:cubicBezTo>
                    <a:pt x="12814" y="28330"/>
                    <a:pt x="10011" y="31233"/>
                    <a:pt x="6407" y="3123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FE6A232B-9A17-4908-8920-263712A395BD}"/>
                </a:ext>
              </a:extLst>
            </p:cNvPr>
            <p:cNvSpPr/>
            <p:nvPr/>
          </p:nvSpPr>
          <p:spPr>
            <a:xfrm>
              <a:off x="8099241" y="4927367"/>
              <a:ext cx="90097" cy="110118"/>
            </a:xfrm>
            <a:custGeom>
              <a:avLst/>
              <a:gdLst>
                <a:gd name="connsiteX0" fmla="*/ 89923 w 90096"/>
                <a:gd name="connsiteY0" fmla="*/ 118153 h 110118"/>
                <a:gd name="connsiteX1" fmla="*/ 87219 w 90096"/>
                <a:gd name="connsiteY1" fmla="*/ 117552 h 110118"/>
                <a:gd name="connsiteX2" fmla="*/ 55285 w 90096"/>
                <a:gd name="connsiteY2" fmla="*/ 98531 h 110118"/>
                <a:gd name="connsiteX3" fmla="*/ 26955 w 90096"/>
                <a:gd name="connsiteY3" fmla="*/ 70201 h 110118"/>
                <a:gd name="connsiteX4" fmla="*/ 126 w 90096"/>
                <a:gd name="connsiteY4" fmla="*/ 7634 h 110118"/>
                <a:gd name="connsiteX5" fmla="*/ 5131 w 90096"/>
                <a:gd name="connsiteY5" fmla="*/ 126 h 110118"/>
                <a:gd name="connsiteX6" fmla="*/ 12639 w 90096"/>
                <a:gd name="connsiteY6" fmla="*/ 5131 h 110118"/>
                <a:gd name="connsiteX7" fmla="*/ 37166 w 90096"/>
                <a:gd name="connsiteY7" fmla="*/ 62593 h 110118"/>
                <a:gd name="connsiteX8" fmla="*/ 62994 w 90096"/>
                <a:gd name="connsiteY8" fmla="*/ 88421 h 110118"/>
                <a:gd name="connsiteX9" fmla="*/ 92525 w 90096"/>
                <a:gd name="connsiteY9" fmla="*/ 106039 h 110118"/>
                <a:gd name="connsiteX10" fmla="*/ 95629 w 90096"/>
                <a:gd name="connsiteY10" fmla="*/ 114549 h 110118"/>
                <a:gd name="connsiteX11" fmla="*/ 89923 w 90096"/>
                <a:gd name="connsiteY11" fmla="*/ 118153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096" h="110118">
                  <a:moveTo>
                    <a:pt x="89923" y="118153"/>
                  </a:moveTo>
                  <a:cubicBezTo>
                    <a:pt x="89021" y="118153"/>
                    <a:pt x="88121" y="117952"/>
                    <a:pt x="87219" y="117552"/>
                  </a:cubicBezTo>
                  <a:cubicBezTo>
                    <a:pt x="75307" y="112046"/>
                    <a:pt x="64495" y="105639"/>
                    <a:pt x="55285" y="98531"/>
                  </a:cubicBezTo>
                  <a:cubicBezTo>
                    <a:pt x="44473" y="90523"/>
                    <a:pt x="34863" y="80913"/>
                    <a:pt x="26955" y="70201"/>
                  </a:cubicBezTo>
                  <a:cubicBezTo>
                    <a:pt x="13941" y="52782"/>
                    <a:pt x="4831" y="31660"/>
                    <a:pt x="126" y="7634"/>
                  </a:cubicBezTo>
                  <a:cubicBezTo>
                    <a:pt x="-575" y="4130"/>
                    <a:pt x="1728" y="827"/>
                    <a:pt x="5131" y="126"/>
                  </a:cubicBezTo>
                  <a:cubicBezTo>
                    <a:pt x="8635" y="-575"/>
                    <a:pt x="11938" y="1728"/>
                    <a:pt x="12639" y="5131"/>
                  </a:cubicBezTo>
                  <a:cubicBezTo>
                    <a:pt x="17044" y="27255"/>
                    <a:pt x="25253" y="46676"/>
                    <a:pt x="37166" y="62593"/>
                  </a:cubicBezTo>
                  <a:cubicBezTo>
                    <a:pt x="44373" y="72303"/>
                    <a:pt x="53083" y="81013"/>
                    <a:pt x="62994" y="88421"/>
                  </a:cubicBezTo>
                  <a:cubicBezTo>
                    <a:pt x="71503" y="95028"/>
                    <a:pt x="81413" y="100934"/>
                    <a:pt x="92525" y="106039"/>
                  </a:cubicBezTo>
                  <a:cubicBezTo>
                    <a:pt x="95728" y="107541"/>
                    <a:pt x="97130" y="111345"/>
                    <a:pt x="95629" y="114549"/>
                  </a:cubicBezTo>
                  <a:cubicBezTo>
                    <a:pt x="94728" y="116851"/>
                    <a:pt x="92325" y="118153"/>
                    <a:pt x="89923" y="11815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3669C04F-9D9F-4582-BCF7-F1526C572185}"/>
                </a:ext>
              </a:extLst>
            </p:cNvPr>
            <p:cNvSpPr/>
            <p:nvPr/>
          </p:nvSpPr>
          <p:spPr>
            <a:xfrm>
              <a:off x="7480500" y="4927363"/>
              <a:ext cx="90097" cy="110118"/>
            </a:xfrm>
            <a:custGeom>
              <a:avLst/>
              <a:gdLst>
                <a:gd name="connsiteX0" fmla="*/ 6409 w 90096"/>
                <a:gd name="connsiteY0" fmla="*/ 118157 h 110118"/>
                <a:gd name="connsiteX1" fmla="*/ 603 w 90096"/>
                <a:gd name="connsiteY1" fmla="*/ 114452 h 110118"/>
                <a:gd name="connsiteX2" fmla="*/ 3706 w 90096"/>
                <a:gd name="connsiteY2" fmla="*/ 105944 h 110118"/>
                <a:gd name="connsiteX3" fmla="*/ 33438 w 90096"/>
                <a:gd name="connsiteY3" fmla="*/ 88224 h 110118"/>
                <a:gd name="connsiteX4" fmla="*/ 59066 w 90096"/>
                <a:gd name="connsiteY4" fmla="*/ 62597 h 110118"/>
                <a:gd name="connsiteX5" fmla="*/ 83693 w 90096"/>
                <a:gd name="connsiteY5" fmla="*/ 5135 h 110118"/>
                <a:gd name="connsiteX6" fmla="*/ 91201 w 90096"/>
                <a:gd name="connsiteY6" fmla="*/ 130 h 110118"/>
                <a:gd name="connsiteX7" fmla="*/ 96206 w 90096"/>
                <a:gd name="connsiteY7" fmla="*/ 7638 h 110118"/>
                <a:gd name="connsiteX8" fmla="*/ 69277 w 90096"/>
                <a:gd name="connsiteY8" fmla="*/ 70305 h 110118"/>
                <a:gd name="connsiteX9" fmla="*/ 41147 w 90096"/>
                <a:gd name="connsiteY9" fmla="*/ 98535 h 110118"/>
                <a:gd name="connsiteX10" fmla="*/ 9012 w 90096"/>
                <a:gd name="connsiteY10" fmla="*/ 117656 h 110118"/>
                <a:gd name="connsiteX11" fmla="*/ 6409 w 90096"/>
                <a:gd name="connsiteY11" fmla="*/ 118157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096" h="110118">
                  <a:moveTo>
                    <a:pt x="6409" y="118157"/>
                  </a:moveTo>
                  <a:cubicBezTo>
                    <a:pt x="4007" y="118157"/>
                    <a:pt x="1705" y="116755"/>
                    <a:pt x="603" y="114452"/>
                  </a:cubicBezTo>
                  <a:cubicBezTo>
                    <a:pt x="-898" y="111249"/>
                    <a:pt x="503" y="107445"/>
                    <a:pt x="3706" y="105944"/>
                  </a:cubicBezTo>
                  <a:cubicBezTo>
                    <a:pt x="14819" y="100838"/>
                    <a:pt x="24829" y="94831"/>
                    <a:pt x="33438" y="88224"/>
                  </a:cubicBezTo>
                  <a:cubicBezTo>
                    <a:pt x="43249" y="80816"/>
                    <a:pt x="51858" y="72207"/>
                    <a:pt x="59066" y="62597"/>
                  </a:cubicBezTo>
                  <a:cubicBezTo>
                    <a:pt x="71079" y="46580"/>
                    <a:pt x="79288" y="27259"/>
                    <a:pt x="83693" y="5135"/>
                  </a:cubicBezTo>
                  <a:cubicBezTo>
                    <a:pt x="84393" y="1631"/>
                    <a:pt x="87697" y="-571"/>
                    <a:pt x="91201" y="130"/>
                  </a:cubicBezTo>
                  <a:cubicBezTo>
                    <a:pt x="94704" y="831"/>
                    <a:pt x="96906" y="4234"/>
                    <a:pt x="96206" y="7638"/>
                  </a:cubicBezTo>
                  <a:cubicBezTo>
                    <a:pt x="91501" y="31664"/>
                    <a:pt x="82391" y="52686"/>
                    <a:pt x="69277" y="70305"/>
                  </a:cubicBezTo>
                  <a:cubicBezTo>
                    <a:pt x="61368" y="80917"/>
                    <a:pt x="51858" y="90427"/>
                    <a:pt x="41147" y="98535"/>
                  </a:cubicBezTo>
                  <a:cubicBezTo>
                    <a:pt x="31836" y="105643"/>
                    <a:pt x="21025" y="112150"/>
                    <a:pt x="9012" y="117656"/>
                  </a:cubicBezTo>
                  <a:cubicBezTo>
                    <a:pt x="8211" y="117956"/>
                    <a:pt x="7210" y="118157"/>
                    <a:pt x="6409" y="11815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7AEC2694-AED2-4164-8224-929BA32A30E0}"/>
                </a:ext>
              </a:extLst>
            </p:cNvPr>
            <p:cNvSpPr/>
            <p:nvPr/>
          </p:nvSpPr>
          <p:spPr>
            <a:xfrm>
              <a:off x="7480402" y="5032706"/>
              <a:ext cx="710763" cy="10011"/>
            </a:xfrm>
            <a:custGeom>
              <a:avLst/>
              <a:gdLst>
                <a:gd name="connsiteX0" fmla="*/ 708761 w 710763"/>
                <a:gd name="connsiteY0" fmla="*/ 12814 h 10010"/>
                <a:gd name="connsiteX1" fmla="*/ 6407 w 710763"/>
                <a:gd name="connsiteY1" fmla="*/ 12814 h 10010"/>
                <a:gd name="connsiteX2" fmla="*/ 0 w 710763"/>
                <a:gd name="connsiteY2" fmla="*/ 6407 h 10010"/>
                <a:gd name="connsiteX3" fmla="*/ 6407 w 710763"/>
                <a:gd name="connsiteY3" fmla="*/ 0 h 10010"/>
                <a:gd name="connsiteX4" fmla="*/ 708761 w 710763"/>
                <a:gd name="connsiteY4" fmla="*/ 0 h 10010"/>
                <a:gd name="connsiteX5" fmla="*/ 715168 w 710763"/>
                <a:gd name="connsiteY5" fmla="*/ 6407 h 10010"/>
                <a:gd name="connsiteX6" fmla="*/ 708761 w 71076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0763" h="10010">
                  <a:moveTo>
                    <a:pt x="708761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708761" y="0"/>
                  </a:lnTo>
                  <a:cubicBezTo>
                    <a:pt x="712265" y="0"/>
                    <a:pt x="715168" y="2903"/>
                    <a:pt x="715168" y="6407"/>
                  </a:cubicBezTo>
                  <a:cubicBezTo>
                    <a:pt x="715168" y="9911"/>
                    <a:pt x="712365" y="12814"/>
                    <a:pt x="70876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E9D36B7-264E-4D47-930F-2C2AB40FA46F}"/>
                </a:ext>
              </a:extLst>
            </p:cNvPr>
            <p:cNvSpPr/>
            <p:nvPr/>
          </p:nvSpPr>
          <p:spPr>
            <a:xfrm>
              <a:off x="8061762" y="4827221"/>
              <a:ext cx="90097" cy="110118"/>
            </a:xfrm>
            <a:custGeom>
              <a:avLst/>
              <a:gdLst>
                <a:gd name="connsiteX0" fmla="*/ 88860 w 90096"/>
                <a:gd name="connsiteY0" fmla="*/ 112986 h 110118"/>
                <a:gd name="connsiteX1" fmla="*/ 86157 w 90096"/>
                <a:gd name="connsiteY1" fmla="*/ 112385 h 110118"/>
                <a:gd name="connsiteX2" fmla="*/ 165 w 90096"/>
                <a:gd name="connsiteY2" fmla="*/ 7873 h 110118"/>
                <a:gd name="connsiteX3" fmla="*/ 4970 w 90096"/>
                <a:gd name="connsiteY3" fmla="*/ 165 h 110118"/>
                <a:gd name="connsiteX4" fmla="*/ 12678 w 90096"/>
                <a:gd name="connsiteY4" fmla="*/ 4970 h 110118"/>
                <a:gd name="connsiteX5" fmla="*/ 91563 w 90096"/>
                <a:gd name="connsiteY5" fmla="*/ 100673 h 110118"/>
                <a:gd name="connsiteX6" fmla="*/ 94666 w 90096"/>
                <a:gd name="connsiteY6" fmla="*/ 109182 h 110118"/>
                <a:gd name="connsiteX7" fmla="*/ 88860 w 90096"/>
                <a:gd name="connsiteY7" fmla="*/ 112986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96" h="110118">
                  <a:moveTo>
                    <a:pt x="88860" y="112986"/>
                  </a:moveTo>
                  <a:cubicBezTo>
                    <a:pt x="87959" y="112986"/>
                    <a:pt x="87058" y="112786"/>
                    <a:pt x="86157" y="112385"/>
                  </a:cubicBezTo>
                  <a:cubicBezTo>
                    <a:pt x="40108" y="91263"/>
                    <a:pt x="11176" y="56125"/>
                    <a:pt x="165" y="7873"/>
                  </a:cubicBezTo>
                  <a:cubicBezTo>
                    <a:pt x="-636" y="4469"/>
                    <a:pt x="1566" y="966"/>
                    <a:pt x="4970" y="165"/>
                  </a:cubicBezTo>
                  <a:cubicBezTo>
                    <a:pt x="8474" y="-636"/>
                    <a:pt x="11877" y="1566"/>
                    <a:pt x="12678" y="4970"/>
                  </a:cubicBezTo>
                  <a:cubicBezTo>
                    <a:pt x="22990" y="49718"/>
                    <a:pt x="48717" y="81051"/>
                    <a:pt x="91563" y="100673"/>
                  </a:cubicBezTo>
                  <a:cubicBezTo>
                    <a:pt x="94766" y="102174"/>
                    <a:pt x="96168" y="105978"/>
                    <a:pt x="94666" y="109182"/>
                  </a:cubicBezTo>
                  <a:cubicBezTo>
                    <a:pt x="93565" y="111584"/>
                    <a:pt x="91262" y="112986"/>
                    <a:pt x="88860" y="11298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7066E37C-D836-4F37-8A18-F7DE0B69C67C}"/>
                </a:ext>
              </a:extLst>
            </p:cNvPr>
            <p:cNvSpPr/>
            <p:nvPr/>
          </p:nvSpPr>
          <p:spPr>
            <a:xfrm>
              <a:off x="7519142" y="4827321"/>
              <a:ext cx="90097" cy="110118"/>
            </a:xfrm>
            <a:custGeom>
              <a:avLst/>
              <a:gdLst>
                <a:gd name="connsiteX0" fmla="*/ 6409 w 90096"/>
                <a:gd name="connsiteY0" fmla="*/ 112886 h 110118"/>
                <a:gd name="connsiteX1" fmla="*/ 603 w 90096"/>
                <a:gd name="connsiteY1" fmla="*/ 109182 h 110118"/>
                <a:gd name="connsiteX2" fmla="*/ 3707 w 90096"/>
                <a:gd name="connsiteY2" fmla="*/ 100672 h 110118"/>
                <a:gd name="connsiteX3" fmla="*/ 82491 w 90096"/>
                <a:gd name="connsiteY3" fmla="*/ 4970 h 110118"/>
                <a:gd name="connsiteX4" fmla="*/ 90199 w 90096"/>
                <a:gd name="connsiteY4" fmla="*/ 165 h 110118"/>
                <a:gd name="connsiteX5" fmla="*/ 95005 w 90096"/>
                <a:gd name="connsiteY5" fmla="*/ 7873 h 110118"/>
                <a:gd name="connsiteX6" fmla="*/ 9012 w 90096"/>
                <a:gd name="connsiteY6" fmla="*/ 112385 h 110118"/>
                <a:gd name="connsiteX7" fmla="*/ 6409 w 90096"/>
                <a:gd name="connsiteY7" fmla="*/ 112886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96" h="110118">
                  <a:moveTo>
                    <a:pt x="6409" y="112886"/>
                  </a:moveTo>
                  <a:cubicBezTo>
                    <a:pt x="4007" y="112886"/>
                    <a:pt x="1704" y="111484"/>
                    <a:pt x="603" y="109182"/>
                  </a:cubicBezTo>
                  <a:cubicBezTo>
                    <a:pt x="-899" y="105978"/>
                    <a:pt x="503" y="102174"/>
                    <a:pt x="3707" y="100672"/>
                  </a:cubicBezTo>
                  <a:cubicBezTo>
                    <a:pt x="46452" y="81051"/>
                    <a:pt x="72280" y="49718"/>
                    <a:pt x="82491" y="4970"/>
                  </a:cubicBezTo>
                  <a:cubicBezTo>
                    <a:pt x="83292" y="1566"/>
                    <a:pt x="86695" y="-636"/>
                    <a:pt x="90199" y="165"/>
                  </a:cubicBezTo>
                  <a:cubicBezTo>
                    <a:pt x="93603" y="966"/>
                    <a:pt x="95805" y="4369"/>
                    <a:pt x="95005" y="7873"/>
                  </a:cubicBezTo>
                  <a:cubicBezTo>
                    <a:pt x="83892" y="56125"/>
                    <a:pt x="54962" y="91262"/>
                    <a:pt x="9012" y="112385"/>
                  </a:cubicBezTo>
                  <a:cubicBezTo>
                    <a:pt x="8211" y="112685"/>
                    <a:pt x="7310" y="112886"/>
                    <a:pt x="6409" y="11288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D005AC80-3824-475A-8326-99DF0813409F}"/>
                </a:ext>
              </a:extLst>
            </p:cNvPr>
            <p:cNvSpPr/>
            <p:nvPr/>
          </p:nvSpPr>
          <p:spPr>
            <a:xfrm>
              <a:off x="7519044" y="4927393"/>
              <a:ext cx="630677" cy="10011"/>
            </a:xfrm>
            <a:custGeom>
              <a:avLst/>
              <a:gdLst>
                <a:gd name="connsiteX0" fmla="*/ 631578 w 630677"/>
                <a:gd name="connsiteY0" fmla="*/ 12814 h 10010"/>
                <a:gd name="connsiteX1" fmla="*/ 6406 w 630677"/>
                <a:gd name="connsiteY1" fmla="*/ 12814 h 10010"/>
                <a:gd name="connsiteX2" fmla="*/ 0 w 630677"/>
                <a:gd name="connsiteY2" fmla="*/ 6407 h 10010"/>
                <a:gd name="connsiteX3" fmla="*/ 6406 w 630677"/>
                <a:gd name="connsiteY3" fmla="*/ 0 h 10010"/>
                <a:gd name="connsiteX4" fmla="*/ 631578 w 630677"/>
                <a:gd name="connsiteY4" fmla="*/ 0 h 10010"/>
                <a:gd name="connsiteX5" fmla="*/ 637985 w 630677"/>
                <a:gd name="connsiteY5" fmla="*/ 6407 h 10010"/>
                <a:gd name="connsiteX6" fmla="*/ 631578 w 63067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0677" h="10010">
                  <a:moveTo>
                    <a:pt x="631578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631578" y="0"/>
                  </a:lnTo>
                  <a:cubicBezTo>
                    <a:pt x="635082" y="0"/>
                    <a:pt x="637985" y="2903"/>
                    <a:pt x="637985" y="6407"/>
                  </a:cubicBezTo>
                  <a:cubicBezTo>
                    <a:pt x="637985" y="9911"/>
                    <a:pt x="635082" y="12814"/>
                    <a:pt x="63157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BB7FD3B-196A-4D24-9C8A-4DA3DA136C36}"/>
                </a:ext>
              </a:extLst>
            </p:cNvPr>
            <p:cNvSpPr/>
            <p:nvPr/>
          </p:nvSpPr>
          <p:spPr>
            <a:xfrm>
              <a:off x="8027047" y="4706895"/>
              <a:ext cx="90097" cy="130140"/>
            </a:xfrm>
            <a:custGeom>
              <a:avLst/>
              <a:gdLst>
                <a:gd name="connsiteX0" fmla="*/ 92341 w 90096"/>
                <a:gd name="connsiteY0" fmla="*/ 133105 h 130139"/>
                <a:gd name="connsiteX1" fmla="*/ 89638 w 90096"/>
                <a:gd name="connsiteY1" fmla="*/ 132504 h 130139"/>
                <a:gd name="connsiteX2" fmla="*/ 42 w 90096"/>
                <a:gd name="connsiteY2" fmla="*/ 7169 h 130139"/>
                <a:gd name="connsiteX3" fmla="*/ 5648 w 90096"/>
                <a:gd name="connsiteY3" fmla="*/ 62 h 130139"/>
                <a:gd name="connsiteX4" fmla="*/ 12755 w 90096"/>
                <a:gd name="connsiteY4" fmla="*/ 5668 h 130139"/>
                <a:gd name="connsiteX5" fmla="*/ 95044 w 90096"/>
                <a:gd name="connsiteY5" fmla="*/ 120991 h 130139"/>
                <a:gd name="connsiteX6" fmla="*/ 98147 w 90096"/>
                <a:gd name="connsiteY6" fmla="*/ 129501 h 130139"/>
                <a:gd name="connsiteX7" fmla="*/ 92341 w 90096"/>
                <a:gd name="connsiteY7" fmla="*/ 133105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96" h="130139">
                  <a:moveTo>
                    <a:pt x="92341" y="133105"/>
                  </a:moveTo>
                  <a:cubicBezTo>
                    <a:pt x="91440" y="133105"/>
                    <a:pt x="90539" y="132904"/>
                    <a:pt x="89638" y="132504"/>
                  </a:cubicBezTo>
                  <a:cubicBezTo>
                    <a:pt x="37282" y="108378"/>
                    <a:pt x="7149" y="66233"/>
                    <a:pt x="42" y="7169"/>
                  </a:cubicBezTo>
                  <a:cubicBezTo>
                    <a:pt x="-359" y="3666"/>
                    <a:pt x="2144" y="462"/>
                    <a:pt x="5648" y="62"/>
                  </a:cubicBezTo>
                  <a:cubicBezTo>
                    <a:pt x="9051" y="-439"/>
                    <a:pt x="12355" y="2164"/>
                    <a:pt x="12755" y="5668"/>
                  </a:cubicBezTo>
                  <a:cubicBezTo>
                    <a:pt x="19463" y="60827"/>
                    <a:pt x="46292" y="98568"/>
                    <a:pt x="95044" y="120991"/>
                  </a:cubicBezTo>
                  <a:cubicBezTo>
                    <a:pt x="98248" y="122493"/>
                    <a:pt x="99649" y="126297"/>
                    <a:pt x="98147" y="129501"/>
                  </a:cubicBezTo>
                  <a:cubicBezTo>
                    <a:pt x="97046" y="131703"/>
                    <a:pt x="94743" y="133105"/>
                    <a:pt x="92341" y="13310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494DCB4-44FC-4C9B-BFA4-32622B822E26}"/>
                </a:ext>
              </a:extLst>
            </p:cNvPr>
            <p:cNvSpPr/>
            <p:nvPr/>
          </p:nvSpPr>
          <p:spPr>
            <a:xfrm>
              <a:off x="7550275" y="4706814"/>
              <a:ext cx="90097" cy="130140"/>
            </a:xfrm>
            <a:custGeom>
              <a:avLst/>
              <a:gdLst>
                <a:gd name="connsiteX0" fmla="*/ 6410 w 90096"/>
                <a:gd name="connsiteY0" fmla="*/ 133185 h 130139"/>
                <a:gd name="connsiteX1" fmla="*/ 603 w 90096"/>
                <a:gd name="connsiteY1" fmla="*/ 129481 h 130139"/>
                <a:gd name="connsiteX2" fmla="*/ 3707 w 90096"/>
                <a:gd name="connsiteY2" fmla="*/ 120972 h 130139"/>
                <a:gd name="connsiteX3" fmla="*/ 85995 w 90096"/>
                <a:gd name="connsiteY3" fmla="*/ 5648 h 130139"/>
                <a:gd name="connsiteX4" fmla="*/ 93102 w 90096"/>
                <a:gd name="connsiteY4" fmla="*/ 42 h 130139"/>
                <a:gd name="connsiteX5" fmla="*/ 98708 w 90096"/>
                <a:gd name="connsiteY5" fmla="*/ 7150 h 130139"/>
                <a:gd name="connsiteX6" fmla="*/ 9112 w 90096"/>
                <a:gd name="connsiteY6" fmla="*/ 132484 h 130139"/>
                <a:gd name="connsiteX7" fmla="*/ 6410 w 90096"/>
                <a:gd name="connsiteY7" fmla="*/ 133185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096" h="130139">
                  <a:moveTo>
                    <a:pt x="6410" y="133185"/>
                  </a:moveTo>
                  <a:cubicBezTo>
                    <a:pt x="4007" y="133185"/>
                    <a:pt x="1704" y="131784"/>
                    <a:pt x="603" y="129481"/>
                  </a:cubicBezTo>
                  <a:cubicBezTo>
                    <a:pt x="-899" y="126278"/>
                    <a:pt x="503" y="122474"/>
                    <a:pt x="3707" y="120972"/>
                  </a:cubicBezTo>
                  <a:cubicBezTo>
                    <a:pt x="52359" y="98548"/>
                    <a:pt x="79288" y="60807"/>
                    <a:pt x="85995" y="5648"/>
                  </a:cubicBezTo>
                  <a:cubicBezTo>
                    <a:pt x="86395" y="2144"/>
                    <a:pt x="89699" y="-358"/>
                    <a:pt x="93102" y="42"/>
                  </a:cubicBezTo>
                  <a:cubicBezTo>
                    <a:pt x="96606" y="443"/>
                    <a:pt x="99109" y="3646"/>
                    <a:pt x="98708" y="7150"/>
                  </a:cubicBezTo>
                  <a:cubicBezTo>
                    <a:pt x="91601" y="66213"/>
                    <a:pt x="61369" y="108459"/>
                    <a:pt x="9112" y="132484"/>
                  </a:cubicBezTo>
                  <a:cubicBezTo>
                    <a:pt x="8212" y="132985"/>
                    <a:pt x="7310" y="133185"/>
                    <a:pt x="6410" y="13318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A07A3E48-1D30-45CA-B990-962ABE8F3B47}"/>
                </a:ext>
              </a:extLst>
            </p:cNvPr>
            <p:cNvSpPr/>
            <p:nvPr/>
          </p:nvSpPr>
          <p:spPr>
            <a:xfrm>
              <a:off x="7550278" y="4827186"/>
              <a:ext cx="570613" cy="10011"/>
            </a:xfrm>
            <a:custGeom>
              <a:avLst/>
              <a:gdLst>
                <a:gd name="connsiteX0" fmla="*/ 569111 w 570612"/>
                <a:gd name="connsiteY0" fmla="*/ 12814 h 10010"/>
                <a:gd name="connsiteX1" fmla="*/ 6407 w 570612"/>
                <a:gd name="connsiteY1" fmla="*/ 12814 h 10010"/>
                <a:gd name="connsiteX2" fmla="*/ 0 w 570612"/>
                <a:gd name="connsiteY2" fmla="*/ 6407 h 10010"/>
                <a:gd name="connsiteX3" fmla="*/ 6407 w 570612"/>
                <a:gd name="connsiteY3" fmla="*/ 0 h 10010"/>
                <a:gd name="connsiteX4" fmla="*/ 569111 w 570612"/>
                <a:gd name="connsiteY4" fmla="*/ 0 h 10010"/>
                <a:gd name="connsiteX5" fmla="*/ 575518 w 570612"/>
                <a:gd name="connsiteY5" fmla="*/ 6407 h 10010"/>
                <a:gd name="connsiteX6" fmla="*/ 569111 w 57061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0612" h="10010">
                  <a:moveTo>
                    <a:pt x="56911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569111" y="0"/>
                  </a:lnTo>
                  <a:cubicBezTo>
                    <a:pt x="572615" y="0"/>
                    <a:pt x="575518" y="2903"/>
                    <a:pt x="575518" y="6407"/>
                  </a:cubicBezTo>
                  <a:cubicBezTo>
                    <a:pt x="575518" y="9911"/>
                    <a:pt x="572615" y="12814"/>
                    <a:pt x="56911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D1F9D12-D317-4B27-90AB-293053AE72DF}"/>
                </a:ext>
              </a:extLst>
            </p:cNvPr>
            <p:cNvSpPr/>
            <p:nvPr/>
          </p:nvSpPr>
          <p:spPr>
            <a:xfrm>
              <a:off x="7636170" y="4706856"/>
              <a:ext cx="400430" cy="10011"/>
            </a:xfrm>
            <a:custGeom>
              <a:avLst/>
              <a:gdLst>
                <a:gd name="connsiteX0" fmla="*/ 397226 w 400429"/>
                <a:gd name="connsiteY0" fmla="*/ 12814 h 10010"/>
                <a:gd name="connsiteX1" fmla="*/ 6406 w 400429"/>
                <a:gd name="connsiteY1" fmla="*/ 12814 h 10010"/>
                <a:gd name="connsiteX2" fmla="*/ 0 w 400429"/>
                <a:gd name="connsiteY2" fmla="*/ 6407 h 10010"/>
                <a:gd name="connsiteX3" fmla="*/ 6406 w 400429"/>
                <a:gd name="connsiteY3" fmla="*/ 0 h 10010"/>
                <a:gd name="connsiteX4" fmla="*/ 397226 w 400429"/>
                <a:gd name="connsiteY4" fmla="*/ 0 h 10010"/>
                <a:gd name="connsiteX5" fmla="*/ 403633 w 400429"/>
                <a:gd name="connsiteY5" fmla="*/ 6407 h 10010"/>
                <a:gd name="connsiteX6" fmla="*/ 397226 w 400429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9" h="10010">
                  <a:moveTo>
                    <a:pt x="397226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397226" y="0"/>
                  </a:lnTo>
                  <a:cubicBezTo>
                    <a:pt x="400730" y="0"/>
                    <a:pt x="403633" y="2903"/>
                    <a:pt x="403633" y="6407"/>
                  </a:cubicBezTo>
                  <a:cubicBezTo>
                    <a:pt x="403633" y="9911"/>
                    <a:pt x="400830" y="12814"/>
                    <a:pt x="39722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817A994E-4DA6-4DD5-8DE8-4A25A825103C}"/>
                </a:ext>
              </a:extLst>
            </p:cNvPr>
            <p:cNvSpPr/>
            <p:nvPr/>
          </p:nvSpPr>
          <p:spPr>
            <a:xfrm>
              <a:off x="7671608" y="4767021"/>
              <a:ext cx="170183" cy="10011"/>
            </a:xfrm>
            <a:custGeom>
              <a:avLst/>
              <a:gdLst>
                <a:gd name="connsiteX0" fmla="*/ 166579 w 170182"/>
                <a:gd name="connsiteY0" fmla="*/ 12814 h 10010"/>
                <a:gd name="connsiteX1" fmla="*/ 6407 w 170182"/>
                <a:gd name="connsiteY1" fmla="*/ 12814 h 10010"/>
                <a:gd name="connsiteX2" fmla="*/ 0 w 170182"/>
                <a:gd name="connsiteY2" fmla="*/ 6407 h 10010"/>
                <a:gd name="connsiteX3" fmla="*/ 6407 w 170182"/>
                <a:gd name="connsiteY3" fmla="*/ 0 h 10010"/>
                <a:gd name="connsiteX4" fmla="*/ 166579 w 170182"/>
                <a:gd name="connsiteY4" fmla="*/ 0 h 10010"/>
                <a:gd name="connsiteX5" fmla="*/ 172985 w 170182"/>
                <a:gd name="connsiteY5" fmla="*/ 6407 h 10010"/>
                <a:gd name="connsiteX6" fmla="*/ 166579 w 17018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0182" h="10010">
                  <a:moveTo>
                    <a:pt x="16657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66579" y="0"/>
                  </a:lnTo>
                  <a:cubicBezTo>
                    <a:pt x="170083" y="0"/>
                    <a:pt x="172985" y="2903"/>
                    <a:pt x="172985" y="6407"/>
                  </a:cubicBezTo>
                  <a:cubicBezTo>
                    <a:pt x="172985" y="9911"/>
                    <a:pt x="170083" y="12814"/>
                    <a:pt x="16657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FE4C8908-29E3-424F-A566-FE04648D5DE4}"/>
                </a:ext>
              </a:extLst>
            </p:cNvPr>
            <p:cNvSpPr/>
            <p:nvPr/>
          </p:nvSpPr>
          <p:spPr>
            <a:xfrm>
              <a:off x="7855405" y="4767021"/>
              <a:ext cx="20021" cy="10011"/>
            </a:xfrm>
            <a:custGeom>
              <a:avLst/>
              <a:gdLst>
                <a:gd name="connsiteX0" fmla="*/ 22324 w 20021"/>
                <a:gd name="connsiteY0" fmla="*/ 12814 h 10010"/>
                <a:gd name="connsiteX1" fmla="*/ 6407 w 20021"/>
                <a:gd name="connsiteY1" fmla="*/ 12814 h 10010"/>
                <a:gd name="connsiteX2" fmla="*/ 0 w 20021"/>
                <a:gd name="connsiteY2" fmla="*/ 6407 h 10010"/>
                <a:gd name="connsiteX3" fmla="*/ 6407 w 20021"/>
                <a:gd name="connsiteY3" fmla="*/ 0 h 10010"/>
                <a:gd name="connsiteX4" fmla="*/ 22324 w 20021"/>
                <a:gd name="connsiteY4" fmla="*/ 0 h 10010"/>
                <a:gd name="connsiteX5" fmla="*/ 28731 w 20021"/>
                <a:gd name="connsiteY5" fmla="*/ 6407 h 10010"/>
                <a:gd name="connsiteX6" fmla="*/ 22324 w 2002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" h="10010">
                  <a:moveTo>
                    <a:pt x="2232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2324" y="0"/>
                  </a:lnTo>
                  <a:cubicBezTo>
                    <a:pt x="25828" y="0"/>
                    <a:pt x="28731" y="2903"/>
                    <a:pt x="28731" y="6407"/>
                  </a:cubicBezTo>
                  <a:cubicBezTo>
                    <a:pt x="28731" y="9911"/>
                    <a:pt x="25828" y="12814"/>
                    <a:pt x="2232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F7F6C32B-B382-4D9D-A683-DF2FA20433A8}"/>
                </a:ext>
              </a:extLst>
            </p:cNvPr>
            <p:cNvSpPr/>
            <p:nvPr/>
          </p:nvSpPr>
          <p:spPr>
            <a:xfrm>
              <a:off x="7883736" y="4880643"/>
              <a:ext cx="140150" cy="10011"/>
            </a:xfrm>
            <a:custGeom>
              <a:avLst/>
              <a:gdLst>
                <a:gd name="connsiteX0" fmla="*/ 134244 w 140150"/>
                <a:gd name="connsiteY0" fmla="*/ 12814 h 10010"/>
                <a:gd name="connsiteX1" fmla="*/ 6407 w 140150"/>
                <a:gd name="connsiteY1" fmla="*/ 12814 h 10010"/>
                <a:gd name="connsiteX2" fmla="*/ 0 w 140150"/>
                <a:gd name="connsiteY2" fmla="*/ 6407 h 10010"/>
                <a:gd name="connsiteX3" fmla="*/ 6407 w 140150"/>
                <a:gd name="connsiteY3" fmla="*/ 0 h 10010"/>
                <a:gd name="connsiteX4" fmla="*/ 134244 w 140150"/>
                <a:gd name="connsiteY4" fmla="*/ 0 h 10010"/>
                <a:gd name="connsiteX5" fmla="*/ 140651 w 140150"/>
                <a:gd name="connsiteY5" fmla="*/ 6407 h 10010"/>
                <a:gd name="connsiteX6" fmla="*/ 134244 w 140150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150" h="10010">
                  <a:moveTo>
                    <a:pt x="13424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34244" y="0"/>
                  </a:lnTo>
                  <a:cubicBezTo>
                    <a:pt x="137748" y="0"/>
                    <a:pt x="140651" y="2903"/>
                    <a:pt x="140651" y="6407"/>
                  </a:cubicBezTo>
                  <a:cubicBezTo>
                    <a:pt x="140651" y="9911"/>
                    <a:pt x="137848" y="12814"/>
                    <a:pt x="13424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F367825C-0902-46F9-A7FC-402568737460}"/>
                </a:ext>
              </a:extLst>
            </p:cNvPr>
            <p:cNvSpPr/>
            <p:nvPr/>
          </p:nvSpPr>
          <p:spPr>
            <a:xfrm>
              <a:off x="7845794" y="4880643"/>
              <a:ext cx="30032" cy="10011"/>
            </a:xfrm>
            <a:custGeom>
              <a:avLst/>
              <a:gdLst>
                <a:gd name="connsiteX0" fmla="*/ 24026 w 30032"/>
                <a:gd name="connsiteY0" fmla="*/ 12814 h 10010"/>
                <a:gd name="connsiteX1" fmla="*/ 6407 w 30032"/>
                <a:gd name="connsiteY1" fmla="*/ 12814 h 10010"/>
                <a:gd name="connsiteX2" fmla="*/ 0 w 30032"/>
                <a:gd name="connsiteY2" fmla="*/ 6407 h 10010"/>
                <a:gd name="connsiteX3" fmla="*/ 6407 w 30032"/>
                <a:gd name="connsiteY3" fmla="*/ 0 h 10010"/>
                <a:gd name="connsiteX4" fmla="*/ 24026 w 30032"/>
                <a:gd name="connsiteY4" fmla="*/ 0 h 10010"/>
                <a:gd name="connsiteX5" fmla="*/ 30433 w 30032"/>
                <a:gd name="connsiteY5" fmla="*/ 6407 h 10010"/>
                <a:gd name="connsiteX6" fmla="*/ 24026 w 3003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32" h="10010">
                  <a:moveTo>
                    <a:pt x="24026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24026" y="0"/>
                  </a:lnTo>
                  <a:cubicBezTo>
                    <a:pt x="27530" y="0"/>
                    <a:pt x="30433" y="2903"/>
                    <a:pt x="30433" y="6407"/>
                  </a:cubicBezTo>
                  <a:cubicBezTo>
                    <a:pt x="30433" y="9911"/>
                    <a:pt x="27530" y="12814"/>
                    <a:pt x="2402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35384DD8-819A-4F1C-8F82-7648D3106699}"/>
                </a:ext>
              </a:extLst>
            </p:cNvPr>
            <p:cNvSpPr/>
            <p:nvPr/>
          </p:nvSpPr>
          <p:spPr>
            <a:xfrm>
              <a:off x="7691729" y="4987358"/>
              <a:ext cx="130140" cy="10011"/>
            </a:xfrm>
            <a:custGeom>
              <a:avLst/>
              <a:gdLst>
                <a:gd name="connsiteX0" fmla="*/ 131441 w 130139"/>
                <a:gd name="connsiteY0" fmla="*/ 12814 h 10010"/>
                <a:gd name="connsiteX1" fmla="*/ 6406 w 130139"/>
                <a:gd name="connsiteY1" fmla="*/ 12814 h 10010"/>
                <a:gd name="connsiteX2" fmla="*/ 0 w 130139"/>
                <a:gd name="connsiteY2" fmla="*/ 6407 h 10010"/>
                <a:gd name="connsiteX3" fmla="*/ 6406 w 130139"/>
                <a:gd name="connsiteY3" fmla="*/ 0 h 10010"/>
                <a:gd name="connsiteX4" fmla="*/ 131441 w 130139"/>
                <a:gd name="connsiteY4" fmla="*/ 0 h 10010"/>
                <a:gd name="connsiteX5" fmla="*/ 137848 w 130139"/>
                <a:gd name="connsiteY5" fmla="*/ 6407 h 10010"/>
                <a:gd name="connsiteX6" fmla="*/ 131441 w 130139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39" h="10010">
                  <a:moveTo>
                    <a:pt x="131441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131441" y="0"/>
                  </a:lnTo>
                  <a:cubicBezTo>
                    <a:pt x="134945" y="0"/>
                    <a:pt x="137848" y="2903"/>
                    <a:pt x="137848" y="6407"/>
                  </a:cubicBezTo>
                  <a:cubicBezTo>
                    <a:pt x="137848" y="9911"/>
                    <a:pt x="134945" y="12814"/>
                    <a:pt x="13144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65BC8CAE-12AC-4915-946A-1CCFCC39C1DD}"/>
                </a:ext>
              </a:extLst>
            </p:cNvPr>
            <p:cNvSpPr/>
            <p:nvPr/>
          </p:nvSpPr>
          <p:spPr>
            <a:xfrm>
              <a:off x="7834683" y="4987358"/>
              <a:ext cx="50054" cy="10011"/>
            </a:xfrm>
            <a:custGeom>
              <a:avLst/>
              <a:gdLst>
                <a:gd name="connsiteX0" fmla="*/ 49253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9253 w 50053"/>
                <a:gd name="connsiteY4" fmla="*/ 0 h 10010"/>
                <a:gd name="connsiteX5" fmla="*/ 55660 w 50053"/>
                <a:gd name="connsiteY5" fmla="*/ 6407 h 10010"/>
                <a:gd name="connsiteX6" fmla="*/ 49253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9253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49253" y="0"/>
                  </a:lnTo>
                  <a:cubicBezTo>
                    <a:pt x="52757" y="0"/>
                    <a:pt x="55660" y="2903"/>
                    <a:pt x="55660" y="6407"/>
                  </a:cubicBezTo>
                  <a:cubicBezTo>
                    <a:pt x="55660" y="9911"/>
                    <a:pt x="52857" y="12814"/>
                    <a:pt x="4925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4" name="Group 2113">
            <a:extLst>
              <a:ext uri="{FF2B5EF4-FFF2-40B4-BE49-F238E27FC236}">
                <a16:creationId xmlns:a16="http://schemas.microsoft.com/office/drawing/2014/main" id="{C70FF0F8-87BC-4A2A-8897-073CC065966E}"/>
              </a:ext>
            </a:extLst>
          </p:cNvPr>
          <p:cNvGrpSpPr/>
          <p:nvPr/>
        </p:nvGrpSpPr>
        <p:grpSpPr>
          <a:xfrm>
            <a:off x="8749965" y="4680428"/>
            <a:ext cx="473709" cy="637284"/>
            <a:chOff x="8749965" y="4680428"/>
            <a:chExt cx="473709" cy="637284"/>
          </a:xfrm>
          <a:solidFill>
            <a:srgbClr val="FFFFFF"/>
          </a:solidFill>
        </p:grpSpPr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158573D7-19EB-4840-9CE3-4C07F0BA1C28}"/>
                </a:ext>
              </a:extLst>
            </p:cNvPr>
            <p:cNvSpPr/>
            <p:nvPr/>
          </p:nvSpPr>
          <p:spPr>
            <a:xfrm>
              <a:off x="8993427" y="4760814"/>
              <a:ext cx="230247" cy="550591"/>
            </a:xfrm>
            <a:custGeom>
              <a:avLst/>
              <a:gdLst>
                <a:gd name="connsiteX0" fmla="*/ 232950 w 230247"/>
                <a:gd name="connsiteY0" fmla="*/ 559701 h 550591"/>
                <a:gd name="connsiteX1" fmla="*/ 6407 w 230247"/>
                <a:gd name="connsiteY1" fmla="*/ 559701 h 550591"/>
                <a:gd name="connsiteX2" fmla="*/ 0 w 230247"/>
                <a:gd name="connsiteY2" fmla="*/ 553294 h 550591"/>
                <a:gd name="connsiteX3" fmla="*/ 0 w 230247"/>
                <a:gd name="connsiteY3" fmla="*/ 6407 h 550591"/>
                <a:gd name="connsiteX4" fmla="*/ 6407 w 230247"/>
                <a:gd name="connsiteY4" fmla="*/ 0 h 550591"/>
                <a:gd name="connsiteX5" fmla="*/ 232950 w 230247"/>
                <a:gd name="connsiteY5" fmla="*/ 0 h 550591"/>
                <a:gd name="connsiteX6" fmla="*/ 239357 w 230247"/>
                <a:gd name="connsiteY6" fmla="*/ 6407 h 550591"/>
                <a:gd name="connsiteX7" fmla="*/ 239357 w 230247"/>
                <a:gd name="connsiteY7" fmla="*/ 553294 h 550591"/>
                <a:gd name="connsiteX8" fmla="*/ 232950 w 230247"/>
                <a:gd name="connsiteY8" fmla="*/ 559701 h 550591"/>
                <a:gd name="connsiteX9" fmla="*/ 12914 w 230247"/>
                <a:gd name="connsiteY9" fmla="*/ 546887 h 550591"/>
                <a:gd name="connsiteX10" fmla="*/ 226643 w 230247"/>
                <a:gd name="connsiteY10" fmla="*/ 546887 h 550591"/>
                <a:gd name="connsiteX11" fmla="*/ 226643 w 230247"/>
                <a:gd name="connsiteY11" fmla="*/ 12814 h 550591"/>
                <a:gd name="connsiteX12" fmla="*/ 12914 w 230247"/>
                <a:gd name="connsiteY12" fmla="*/ 12814 h 550591"/>
                <a:gd name="connsiteX13" fmla="*/ 12914 w 230247"/>
                <a:gd name="connsiteY13" fmla="*/ 546887 h 550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0247" h="550591">
                  <a:moveTo>
                    <a:pt x="232950" y="559701"/>
                  </a:moveTo>
                  <a:lnTo>
                    <a:pt x="6407" y="559701"/>
                  </a:lnTo>
                  <a:cubicBezTo>
                    <a:pt x="2904" y="559701"/>
                    <a:pt x="0" y="556798"/>
                    <a:pt x="0" y="55329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32950" y="0"/>
                  </a:lnTo>
                  <a:cubicBezTo>
                    <a:pt x="236454" y="0"/>
                    <a:pt x="239357" y="2903"/>
                    <a:pt x="239357" y="6407"/>
                  </a:cubicBezTo>
                  <a:lnTo>
                    <a:pt x="239357" y="553294"/>
                  </a:lnTo>
                  <a:cubicBezTo>
                    <a:pt x="239357" y="556798"/>
                    <a:pt x="236554" y="559701"/>
                    <a:pt x="232950" y="559701"/>
                  </a:cubicBezTo>
                  <a:close/>
                  <a:moveTo>
                    <a:pt x="12914" y="546887"/>
                  </a:moveTo>
                  <a:lnTo>
                    <a:pt x="226643" y="546887"/>
                  </a:lnTo>
                  <a:lnTo>
                    <a:pt x="226643" y="12814"/>
                  </a:lnTo>
                  <a:lnTo>
                    <a:pt x="12914" y="12814"/>
                  </a:lnTo>
                  <a:lnTo>
                    <a:pt x="12914" y="54688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FAEE7243-6FE4-4004-A523-E8978DBE01AA}"/>
                </a:ext>
              </a:extLst>
            </p:cNvPr>
            <p:cNvSpPr/>
            <p:nvPr/>
          </p:nvSpPr>
          <p:spPr>
            <a:xfrm>
              <a:off x="8949079" y="4760784"/>
              <a:ext cx="50054" cy="120129"/>
            </a:xfrm>
            <a:custGeom>
              <a:avLst/>
              <a:gdLst>
                <a:gd name="connsiteX0" fmla="*/ 6407 w 50053"/>
                <a:gd name="connsiteY0" fmla="*/ 122462 h 120128"/>
                <a:gd name="connsiteX1" fmla="*/ 0 w 50053"/>
                <a:gd name="connsiteY1" fmla="*/ 116055 h 120128"/>
                <a:gd name="connsiteX2" fmla="*/ 0 w 50053"/>
                <a:gd name="connsiteY2" fmla="*/ 72809 h 120128"/>
                <a:gd name="connsiteX3" fmla="*/ 1101 w 50053"/>
                <a:gd name="connsiteY3" fmla="*/ 69205 h 120128"/>
                <a:gd name="connsiteX4" fmla="*/ 45449 w 50053"/>
                <a:gd name="connsiteY4" fmla="*/ 2834 h 120128"/>
                <a:gd name="connsiteX5" fmla="*/ 54358 w 50053"/>
                <a:gd name="connsiteY5" fmla="*/ 1032 h 120128"/>
                <a:gd name="connsiteX6" fmla="*/ 56160 w 50053"/>
                <a:gd name="connsiteY6" fmla="*/ 9941 h 120128"/>
                <a:gd name="connsiteX7" fmla="*/ 12814 w 50053"/>
                <a:gd name="connsiteY7" fmla="*/ 74711 h 120128"/>
                <a:gd name="connsiteX8" fmla="*/ 12814 w 50053"/>
                <a:gd name="connsiteY8" fmla="*/ 116055 h 120128"/>
                <a:gd name="connsiteX9" fmla="*/ 6407 w 50053"/>
                <a:gd name="connsiteY9" fmla="*/ 122462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053" h="120128">
                  <a:moveTo>
                    <a:pt x="6407" y="122462"/>
                  </a:moveTo>
                  <a:cubicBezTo>
                    <a:pt x="2903" y="122462"/>
                    <a:pt x="0" y="119559"/>
                    <a:pt x="0" y="116055"/>
                  </a:cubicBezTo>
                  <a:lnTo>
                    <a:pt x="0" y="72809"/>
                  </a:lnTo>
                  <a:cubicBezTo>
                    <a:pt x="0" y="71507"/>
                    <a:pt x="400" y="70306"/>
                    <a:pt x="1101" y="69205"/>
                  </a:cubicBezTo>
                  <a:lnTo>
                    <a:pt x="45449" y="2834"/>
                  </a:lnTo>
                  <a:cubicBezTo>
                    <a:pt x="47451" y="-70"/>
                    <a:pt x="51355" y="-870"/>
                    <a:pt x="54358" y="1032"/>
                  </a:cubicBezTo>
                  <a:cubicBezTo>
                    <a:pt x="57262" y="3034"/>
                    <a:pt x="58062" y="6938"/>
                    <a:pt x="56160" y="9941"/>
                  </a:cubicBezTo>
                  <a:lnTo>
                    <a:pt x="12814" y="74711"/>
                  </a:lnTo>
                  <a:lnTo>
                    <a:pt x="12814" y="116055"/>
                  </a:lnTo>
                  <a:cubicBezTo>
                    <a:pt x="12814" y="119659"/>
                    <a:pt x="10011" y="122462"/>
                    <a:pt x="6407" y="12246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C6A5CA31-B01A-4406-B4E7-043373FBD544}"/>
                </a:ext>
              </a:extLst>
            </p:cNvPr>
            <p:cNvSpPr/>
            <p:nvPr/>
          </p:nvSpPr>
          <p:spPr>
            <a:xfrm>
              <a:off x="8833255" y="5307701"/>
              <a:ext cx="20021" cy="10011"/>
            </a:xfrm>
            <a:custGeom>
              <a:avLst/>
              <a:gdLst>
                <a:gd name="connsiteX0" fmla="*/ 15617 w 20021"/>
                <a:gd name="connsiteY0" fmla="*/ 12814 h 10010"/>
                <a:gd name="connsiteX1" fmla="*/ 6407 w 20021"/>
                <a:gd name="connsiteY1" fmla="*/ 12814 h 10010"/>
                <a:gd name="connsiteX2" fmla="*/ 0 w 20021"/>
                <a:gd name="connsiteY2" fmla="*/ 6407 h 10010"/>
                <a:gd name="connsiteX3" fmla="*/ 6407 w 20021"/>
                <a:gd name="connsiteY3" fmla="*/ 0 h 10010"/>
                <a:gd name="connsiteX4" fmla="*/ 15617 w 20021"/>
                <a:gd name="connsiteY4" fmla="*/ 0 h 10010"/>
                <a:gd name="connsiteX5" fmla="*/ 22024 w 20021"/>
                <a:gd name="connsiteY5" fmla="*/ 6407 h 10010"/>
                <a:gd name="connsiteX6" fmla="*/ 15617 w 2002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" h="10010">
                  <a:moveTo>
                    <a:pt x="1561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617" y="0"/>
                  </a:lnTo>
                  <a:cubicBezTo>
                    <a:pt x="19121" y="0"/>
                    <a:pt x="22024" y="2903"/>
                    <a:pt x="22024" y="6407"/>
                  </a:cubicBezTo>
                  <a:cubicBezTo>
                    <a:pt x="22024" y="9911"/>
                    <a:pt x="19221" y="12814"/>
                    <a:pt x="1561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131CE40-5568-483D-9EF5-406DFD663245}"/>
                </a:ext>
              </a:extLst>
            </p:cNvPr>
            <p:cNvSpPr/>
            <p:nvPr/>
          </p:nvSpPr>
          <p:spPr>
            <a:xfrm>
              <a:off x="8927456" y="5307701"/>
              <a:ext cx="70075" cy="10011"/>
            </a:xfrm>
            <a:custGeom>
              <a:avLst/>
              <a:gdLst>
                <a:gd name="connsiteX0" fmla="*/ 72478 w 70075"/>
                <a:gd name="connsiteY0" fmla="*/ 12814 h 10010"/>
                <a:gd name="connsiteX1" fmla="*/ 6406 w 70075"/>
                <a:gd name="connsiteY1" fmla="*/ 12814 h 10010"/>
                <a:gd name="connsiteX2" fmla="*/ 0 w 70075"/>
                <a:gd name="connsiteY2" fmla="*/ 6407 h 10010"/>
                <a:gd name="connsiteX3" fmla="*/ 6406 w 70075"/>
                <a:gd name="connsiteY3" fmla="*/ 0 h 10010"/>
                <a:gd name="connsiteX4" fmla="*/ 72478 w 70075"/>
                <a:gd name="connsiteY4" fmla="*/ 0 h 10010"/>
                <a:gd name="connsiteX5" fmla="*/ 78885 w 70075"/>
                <a:gd name="connsiteY5" fmla="*/ 6407 h 10010"/>
                <a:gd name="connsiteX6" fmla="*/ 72478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72478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72478" y="0"/>
                  </a:lnTo>
                  <a:cubicBezTo>
                    <a:pt x="75981" y="0"/>
                    <a:pt x="78885" y="2903"/>
                    <a:pt x="78885" y="6407"/>
                  </a:cubicBezTo>
                  <a:cubicBezTo>
                    <a:pt x="78885" y="9911"/>
                    <a:pt x="75981" y="12814"/>
                    <a:pt x="7247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86B6FA69-6814-47B3-AD36-D4838A456F75}"/>
                </a:ext>
              </a:extLst>
            </p:cNvPr>
            <p:cNvSpPr/>
            <p:nvPr/>
          </p:nvSpPr>
          <p:spPr>
            <a:xfrm>
              <a:off x="8833355" y="4870432"/>
              <a:ext cx="170183" cy="280301"/>
            </a:xfrm>
            <a:custGeom>
              <a:avLst/>
              <a:gdLst>
                <a:gd name="connsiteX0" fmla="*/ 6407 w 170182"/>
                <a:gd name="connsiteY0" fmla="*/ 284506 h 280300"/>
                <a:gd name="connsiteX1" fmla="*/ 0 w 170182"/>
                <a:gd name="connsiteY1" fmla="*/ 278099 h 280300"/>
                <a:gd name="connsiteX2" fmla="*/ 0 w 170182"/>
                <a:gd name="connsiteY2" fmla="*/ 6407 h 280300"/>
                <a:gd name="connsiteX3" fmla="*/ 6407 w 170182"/>
                <a:gd name="connsiteY3" fmla="*/ 0 h 280300"/>
                <a:gd name="connsiteX4" fmla="*/ 166579 w 170182"/>
                <a:gd name="connsiteY4" fmla="*/ 0 h 280300"/>
                <a:gd name="connsiteX5" fmla="*/ 172986 w 170182"/>
                <a:gd name="connsiteY5" fmla="*/ 6407 h 280300"/>
                <a:gd name="connsiteX6" fmla="*/ 166579 w 170182"/>
                <a:gd name="connsiteY6" fmla="*/ 12814 h 280300"/>
                <a:gd name="connsiteX7" fmla="*/ 12814 w 170182"/>
                <a:gd name="connsiteY7" fmla="*/ 12814 h 280300"/>
                <a:gd name="connsiteX8" fmla="*/ 12814 w 170182"/>
                <a:gd name="connsiteY8" fmla="*/ 278099 h 280300"/>
                <a:gd name="connsiteX9" fmla="*/ 6407 w 170182"/>
                <a:gd name="connsiteY9" fmla="*/ 284506 h 280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182" h="280300">
                  <a:moveTo>
                    <a:pt x="6407" y="284506"/>
                  </a:moveTo>
                  <a:cubicBezTo>
                    <a:pt x="2903" y="284506"/>
                    <a:pt x="0" y="281602"/>
                    <a:pt x="0" y="27809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66579" y="0"/>
                  </a:lnTo>
                  <a:cubicBezTo>
                    <a:pt x="170083" y="0"/>
                    <a:pt x="172986" y="2903"/>
                    <a:pt x="172986" y="6407"/>
                  </a:cubicBezTo>
                  <a:cubicBezTo>
                    <a:pt x="172986" y="9911"/>
                    <a:pt x="170083" y="12814"/>
                    <a:pt x="166579" y="12814"/>
                  </a:cubicBezTo>
                  <a:lnTo>
                    <a:pt x="12814" y="12814"/>
                  </a:lnTo>
                  <a:lnTo>
                    <a:pt x="12814" y="278099"/>
                  </a:lnTo>
                  <a:cubicBezTo>
                    <a:pt x="12814" y="281602"/>
                    <a:pt x="9911" y="284506"/>
                    <a:pt x="6407" y="28450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C70DBBFE-DA41-41D9-98EA-CADFAC0E287A}"/>
                </a:ext>
              </a:extLst>
            </p:cNvPr>
            <p:cNvSpPr/>
            <p:nvPr/>
          </p:nvSpPr>
          <p:spPr>
            <a:xfrm>
              <a:off x="8749965" y="5142124"/>
              <a:ext cx="250269" cy="170183"/>
            </a:xfrm>
            <a:custGeom>
              <a:avLst/>
              <a:gdLst>
                <a:gd name="connsiteX0" fmla="*/ 98906 w 250268"/>
                <a:gd name="connsiteY0" fmla="*/ 178392 h 170182"/>
                <a:gd name="connsiteX1" fmla="*/ 6407 w 250268"/>
                <a:gd name="connsiteY1" fmla="*/ 178392 h 170182"/>
                <a:gd name="connsiteX2" fmla="*/ 0 w 250268"/>
                <a:gd name="connsiteY2" fmla="*/ 171985 h 170182"/>
                <a:gd name="connsiteX3" fmla="*/ 0 w 250268"/>
                <a:gd name="connsiteY3" fmla="*/ 6407 h 170182"/>
                <a:gd name="connsiteX4" fmla="*/ 6407 w 250268"/>
                <a:gd name="connsiteY4" fmla="*/ 0 h 170182"/>
                <a:gd name="connsiteX5" fmla="*/ 249868 w 250268"/>
                <a:gd name="connsiteY5" fmla="*/ 0 h 170182"/>
                <a:gd name="connsiteX6" fmla="*/ 256276 w 250268"/>
                <a:gd name="connsiteY6" fmla="*/ 6407 h 170182"/>
                <a:gd name="connsiteX7" fmla="*/ 249868 w 250268"/>
                <a:gd name="connsiteY7" fmla="*/ 12814 h 170182"/>
                <a:gd name="connsiteX8" fmla="*/ 12814 w 250268"/>
                <a:gd name="connsiteY8" fmla="*/ 12814 h 170182"/>
                <a:gd name="connsiteX9" fmla="*/ 12814 w 250268"/>
                <a:gd name="connsiteY9" fmla="*/ 165578 h 170182"/>
                <a:gd name="connsiteX10" fmla="*/ 98906 w 250268"/>
                <a:gd name="connsiteY10" fmla="*/ 165578 h 170182"/>
                <a:gd name="connsiteX11" fmla="*/ 105313 w 250268"/>
                <a:gd name="connsiteY11" fmla="*/ 171985 h 170182"/>
                <a:gd name="connsiteX12" fmla="*/ 98906 w 250268"/>
                <a:gd name="connsiteY12" fmla="*/ 178392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0268" h="170182">
                  <a:moveTo>
                    <a:pt x="98906" y="178392"/>
                  </a:moveTo>
                  <a:lnTo>
                    <a:pt x="6407" y="178392"/>
                  </a:lnTo>
                  <a:cubicBezTo>
                    <a:pt x="2904" y="178392"/>
                    <a:pt x="0" y="175488"/>
                    <a:pt x="0" y="17198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49868" y="0"/>
                  </a:lnTo>
                  <a:cubicBezTo>
                    <a:pt x="253372" y="0"/>
                    <a:pt x="256276" y="2903"/>
                    <a:pt x="256276" y="6407"/>
                  </a:cubicBezTo>
                  <a:cubicBezTo>
                    <a:pt x="256276" y="9911"/>
                    <a:pt x="253372" y="12814"/>
                    <a:pt x="249868" y="12814"/>
                  </a:cubicBezTo>
                  <a:lnTo>
                    <a:pt x="12814" y="12814"/>
                  </a:lnTo>
                  <a:lnTo>
                    <a:pt x="12814" y="165578"/>
                  </a:lnTo>
                  <a:lnTo>
                    <a:pt x="98906" y="165578"/>
                  </a:lnTo>
                  <a:cubicBezTo>
                    <a:pt x="102410" y="165578"/>
                    <a:pt x="105313" y="168481"/>
                    <a:pt x="105313" y="171985"/>
                  </a:cubicBezTo>
                  <a:cubicBezTo>
                    <a:pt x="105313" y="175488"/>
                    <a:pt x="102410" y="178392"/>
                    <a:pt x="98906" y="17839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ABA98FEB-2921-45E6-835C-90159763DE0A}"/>
                </a:ext>
              </a:extLst>
            </p:cNvPr>
            <p:cNvSpPr/>
            <p:nvPr/>
          </p:nvSpPr>
          <p:spPr>
            <a:xfrm>
              <a:off x="8839261" y="5213700"/>
              <a:ext cx="100107" cy="100107"/>
            </a:xfrm>
            <a:custGeom>
              <a:avLst/>
              <a:gdLst>
                <a:gd name="connsiteX0" fmla="*/ 94601 w 100107"/>
                <a:gd name="connsiteY0" fmla="*/ 106815 h 100107"/>
                <a:gd name="connsiteX1" fmla="*/ 88195 w 100107"/>
                <a:gd name="connsiteY1" fmla="*/ 100408 h 100107"/>
                <a:gd name="connsiteX2" fmla="*/ 88195 w 100107"/>
                <a:gd name="connsiteY2" fmla="*/ 12914 h 100107"/>
                <a:gd name="connsiteX3" fmla="*/ 12813 w 100107"/>
                <a:gd name="connsiteY3" fmla="*/ 12914 h 100107"/>
                <a:gd name="connsiteX4" fmla="*/ 12813 w 100107"/>
                <a:gd name="connsiteY4" fmla="*/ 94802 h 100107"/>
                <a:gd name="connsiteX5" fmla="*/ 16017 w 100107"/>
                <a:gd name="connsiteY5" fmla="*/ 100308 h 100107"/>
                <a:gd name="connsiteX6" fmla="*/ 9610 w 100107"/>
                <a:gd name="connsiteY6" fmla="*/ 106715 h 100107"/>
                <a:gd name="connsiteX7" fmla="*/ 6406 w 100107"/>
                <a:gd name="connsiteY7" fmla="*/ 106715 h 100107"/>
                <a:gd name="connsiteX8" fmla="*/ 0 w 100107"/>
                <a:gd name="connsiteY8" fmla="*/ 100308 h 100107"/>
                <a:gd name="connsiteX9" fmla="*/ 0 w 100107"/>
                <a:gd name="connsiteY9" fmla="*/ 6407 h 100107"/>
                <a:gd name="connsiteX10" fmla="*/ 6406 w 100107"/>
                <a:gd name="connsiteY10" fmla="*/ 0 h 100107"/>
                <a:gd name="connsiteX11" fmla="*/ 94601 w 100107"/>
                <a:gd name="connsiteY11" fmla="*/ 0 h 100107"/>
                <a:gd name="connsiteX12" fmla="*/ 101008 w 100107"/>
                <a:gd name="connsiteY12" fmla="*/ 6407 h 100107"/>
                <a:gd name="connsiteX13" fmla="*/ 101008 w 100107"/>
                <a:gd name="connsiteY13" fmla="*/ 100308 h 100107"/>
                <a:gd name="connsiteX14" fmla="*/ 94601 w 100107"/>
                <a:gd name="connsiteY14" fmla="*/ 106815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107" h="100107">
                  <a:moveTo>
                    <a:pt x="94601" y="106815"/>
                  </a:moveTo>
                  <a:cubicBezTo>
                    <a:pt x="91098" y="106815"/>
                    <a:pt x="88195" y="103912"/>
                    <a:pt x="88195" y="100408"/>
                  </a:cubicBezTo>
                  <a:lnTo>
                    <a:pt x="88195" y="12914"/>
                  </a:lnTo>
                  <a:lnTo>
                    <a:pt x="12813" y="12914"/>
                  </a:lnTo>
                  <a:lnTo>
                    <a:pt x="12813" y="94802"/>
                  </a:lnTo>
                  <a:cubicBezTo>
                    <a:pt x="14716" y="95903"/>
                    <a:pt x="16017" y="98005"/>
                    <a:pt x="16017" y="100308"/>
                  </a:cubicBezTo>
                  <a:cubicBezTo>
                    <a:pt x="16017" y="103811"/>
                    <a:pt x="13114" y="106715"/>
                    <a:pt x="9610" y="106715"/>
                  </a:cubicBezTo>
                  <a:lnTo>
                    <a:pt x="6406" y="106715"/>
                  </a:lnTo>
                  <a:cubicBezTo>
                    <a:pt x="2903" y="106715"/>
                    <a:pt x="0" y="103811"/>
                    <a:pt x="0" y="10030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94601" y="0"/>
                  </a:lnTo>
                  <a:cubicBezTo>
                    <a:pt x="98105" y="0"/>
                    <a:pt x="101008" y="2903"/>
                    <a:pt x="101008" y="6407"/>
                  </a:cubicBezTo>
                  <a:lnTo>
                    <a:pt x="101008" y="100308"/>
                  </a:lnTo>
                  <a:cubicBezTo>
                    <a:pt x="101008" y="104012"/>
                    <a:pt x="98105" y="106815"/>
                    <a:pt x="94601" y="10681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40BDD7D5-32AA-4F10-8130-6EAF139BEAC4}"/>
                </a:ext>
              </a:extLst>
            </p:cNvPr>
            <p:cNvSpPr/>
            <p:nvPr/>
          </p:nvSpPr>
          <p:spPr>
            <a:xfrm>
              <a:off x="8871796" y="4870432"/>
              <a:ext cx="10011" cy="250269"/>
            </a:xfrm>
            <a:custGeom>
              <a:avLst/>
              <a:gdLst>
                <a:gd name="connsiteX0" fmla="*/ 6406 w 10010"/>
                <a:gd name="connsiteY0" fmla="*/ 251470 h 250268"/>
                <a:gd name="connsiteX1" fmla="*/ 0 w 10010"/>
                <a:gd name="connsiteY1" fmla="*/ 245063 h 250268"/>
                <a:gd name="connsiteX2" fmla="*/ 0 w 10010"/>
                <a:gd name="connsiteY2" fmla="*/ 6407 h 250268"/>
                <a:gd name="connsiteX3" fmla="*/ 6406 w 10010"/>
                <a:gd name="connsiteY3" fmla="*/ 0 h 250268"/>
                <a:gd name="connsiteX4" fmla="*/ 12813 w 10010"/>
                <a:gd name="connsiteY4" fmla="*/ 6407 h 250268"/>
                <a:gd name="connsiteX5" fmla="*/ 12813 w 10010"/>
                <a:gd name="connsiteY5" fmla="*/ 245063 h 250268"/>
                <a:gd name="connsiteX6" fmla="*/ 6406 w 10010"/>
                <a:gd name="connsiteY6" fmla="*/ 251470 h 250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250268">
                  <a:moveTo>
                    <a:pt x="6406" y="251470"/>
                  </a:moveTo>
                  <a:cubicBezTo>
                    <a:pt x="2903" y="251470"/>
                    <a:pt x="0" y="248567"/>
                    <a:pt x="0" y="245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245063"/>
                  </a:lnTo>
                  <a:cubicBezTo>
                    <a:pt x="12813" y="248667"/>
                    <a:pt x="9911" y="251470"/>
                    <a:pt x="6406" y="25147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8DCD71A1-CDAF-4B47-8604-10727DD8626A}"/>
                </a:ext>
              </a:extLst>
            </p:cNvPr>
            <p:cNvSpPr/>
            <p:nvPr/>
          </p:nvSpPr>
          <p:spPr>
            <a:xfrm>
              <a:off x="8910438" y="4870432"/>
              <a:ext cx="10011" cy="250269"/>
            </a:xfrm>
            <a:custGeom>
              <a:avLst/>
              <a:gdLst>
                <a:gd name="connsiteX0" fmla="*/ 6407 w 10010"/>
                <a:gd name="connsiteY0" fmla="*/ 251470 h 250268"/>
                <a:gd name="connsiteX1" fmla="*/ 0 w 10010"/>
                <a:gd name="connsiteY1" fmla="*/ 245063 h 250268"/>
                <a:gd name="connsiteX2" fmla="*/ 0 w 10010"/>
                <a:gd name="connsiteY2" fmla="*/ 6407 h 250268"/>
                <a:gd name="connsiteX3" fmla="*/ 6407 w 10010"/>
                <a:gd name="connsiteY3" fmla="*/ 0 h 250268"/>
                <a:gd name="connsiteX4" fmla="*/ 12813 w 10010"/>
                <a:gd name="connsiteY4" fmla="*/ 6407 h 250268"/>
                <a:gd name="connsiteX5" fmla="*/ 12813 w 10010"/>
                <a:gd name="connsiteY5" fmla="*/ 245063 h 250268"/>
                <a:gd name="connsiteX6" fmla="*/ 6407 w 10010"/>
                <a:gd name="connsiteY6" fmla="*/ 251470 h 250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250268">
                  <a:moveTo>
                    <a:pt x="6407" y="251470"/>
                  </a:moveTo>
                  <a:cubicBezTo>
                    <a:pt x="2903" y="251470"/>
                    <a:pt x="0" y="248567"/>
                    <a:pt x="0" y="245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245063"/>
                  </a:lnTo>
                  <a:cubicBezTo>
                    <a:pt x="12813" y="248667"/>
                    <a:pt x="9911" y="251470"/>
                    <a:pt x="6407" y="25147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57F39532-362C-4C63-9DC1-CA814A776304}"/>
                </a:ext>
              </a:extLst>
            </p:cNvPr>
            <p:cNvSpPr/>
            <p:nvPr/>
          </p:nvSpPr>
          <p:spPr>
            <a:xfrm>
              <a:off x="8949079" y="4870432"/>
              <a:ext cx="10011" cy="250269"/>
            </a:xfrm>
            <a:custGeom>
              <a:avLst/>
              <a:gdLst>
                <a:gd name="connsiteX0" fmla="*/ 6407 w 10010"/>
                <a:gd name="connsiteY0" fmla="*/ 251470 h 250268"/>
                <a:gd name="connsiteX1" fmla="*/ 0 w 10010"/>
                <a:gd name="connsiteY1" fmla="*/ 245063 h 250268"/>
                <a:gd name="connsiteX2" fmla="*/ 0 w 10010"/>
                <a:gd name="connsiteY2" fmla="*/ 6407 h 250268"/>
                <a:gd name="connsiteX3" fmla="*/ 6407 w 10010"/>
                <a:gd name="connsiteY3" fmla="*/ 0 h 250268"/>
                <a:gd name="connsiteX4" fmla="*/ 12814 w 10010"/>
                <a:gd name="connsiteY4" fmla="*/ 6407 h 250268"/>
                <a:gd name="connsiteX5" fmla="*/ 12814 w 10010"/>
                <a:gd name="connsiteY5" fmla="*/ 245063 h 250268"/>
                <a:gd name="connsiteX6" fmla="*/ 6407 w 10010"/>
                <a:gd name="connsiteY6" fmla="*/ 251470 h 250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250268">
                  <a:moveTo>
                    <a:pt x="6407" y="251470"/>
                  </a:moveTo>
                  <a:cubicBezTo>
                    <a:pt x="2903" y="251470"/>
                    <a:pt x="0" y="248567"/>
                    <a:pt x="0" y="245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45063"/>
                  </a:lnTo>
                  <a:cubicBezTo>
                    <a:pt x="12814" y="248667"/>
                    <a:pt x="10011" y="251470"/>
                    <a:pt x="6407" y="25147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E8F6DCB5-50DE-4BFC-905A-3D023B690732}"/>
                </a:ext>
              </a:extLst>
            </p:cNvPr>
            <p:cNvSpPr/>
            <p:nvPr/>
          </p:nvSpPr>
          <p:spPr>
            <a:xfrm>
              <a:off x="9073513" y="4815673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3F7AA44F-BC71-4341-95CC-254BA351BD32}"/>
                </a:ext>
              </a:extLst>
            </p:cNvPr>
            <p:cNvSpPr/>
            <p:nvPr/>
          </p:nvSpPr>
          <p:spPr>
            <a:xfrm>
              <a:off x="9073513" y="4857218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D3F98A9E-3594-44DC-8AA8-3420F52286AC}"/>
                </a:ext>
              </a:extLst>
            </p:cNvPr>
            <p:cNvSpPr/>
            <p:nvPr/>
          </p:nvSpPr>
          <p:spPr>
            <a:xfrm>
              <a:off x="9073513" y="4898662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1ADEE8A7-D080-428A-8B78-386CF79B60E0}"/>
                </a:ext>
              </a:extLst>
            </p:cNvPr>
            <p:cNvSpPr/>
            <p:nvPr/>
          </p:nvSpPr>
          <p:spPr>
            <a:xfrm>
              <a:off x="9073513" y="4940207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5AA83C4D-EAD9-4877-A1C1-0B15FAF88074}"/>
                </a:ext>
              </a:extLst>
            </p:cNvPr>
            <p:cNvSpPr/>
            <p:nvPr/>
          </p:nvSpPr>
          <p:spPr>
            <a:xfrm>
              <a:off x="9073513" y="4981651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06DCCB51-4AAF-48F3-A625-A758F1DC0515}"/>
                </a:ext>
              </a:extLst>
            </p:cNvPr>
            <p:cNvSpPr/>
            <p:nvPr/>
          </p:nvSpPr>
          <p:spPr>
            <a:xfrm>
              <a:off x="9073513" y="5023196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EE248914-9DF8-4F63-8F96-82BB53D14A1E}"/>
                </a:ext>
              </a:extLst>
            </p:cNvPr>
            <p:cNvSpPr/>
            <p:nvPr/>
          </p:nvSpPr>
          <p:spPr>
            <a:xfrm>
              <a:off x="9073513" y="5064740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7582A3F6-6C59-440D-8E85-E70076C28129}"/>
                </a:ext>
              </a:extLst>
            </p:cNvPr>
            <p:cNvSpPr/>
            <p:nvPr/>
          </p:nvSpPr>
          <p:spPr>
            <a:xfrm>
              <a:off x="9073513" y="5106185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17ACA3FA-D82B-4497-9EDC-2824DCDF337F}"/>
                </a:ext>
              </a:extLst>
            </p:cNvPr>
            <p:cNvSpPr/>
            <p:nvPr/>
          </p:nvSpPr>
          <p:spPr>
            <a:xfrm>
              <a:off x="9073513" y="5147730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92ACDC16-9C5C-45B0-8C86-2489A57D9E26}"/>
                </a:ext>
              </a:extLst>
            </p:cNvPr>
            <p:cNvSpPr/>
            <p:nvPr/>
          </p:nvSpPr>
          <p:spPr>
            <a:xfrm>
              <a:off x="9073513" y="5189274"/>
              <a:ext cx="150161" cy="10011"/>
            </a:xfrm>
            <a:custGeom>
              <a:avLst/>
              <a:gdLst>
                <a:gd name="connsiteX0" fmla="*/ 152864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2864 w 150161"/>
                <a:gd name="connsiteY4" fmla="*/ 0 h 10010"/>
                <a:gd name="connsiteX5" fmla="*/ 159271 w 150161"/>
                <a:gd name="connsiteY5" fmla="*/ 6407 h 10010"/>
                <a:gd name="connsiteX6" fmla="*/ 152864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28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52864" y="0"/>
                  </a:lnTo>
                  <a:cubicBezTo>
                    <a:pt x="156368" y="0"/>
                    <a:pt x="159271" y="2903"/>
                    <a:pt x="159271" y="6407"/>
                  </a:cubicBezTo>
                  <a:cubicBezTo>
                    <a:pt x="159271" y="9911"/>
                    <a:pt x="156468" y="12814"/>
                    <a:pt x="1528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0A8B5B6D-71B5-4742-AC14-FD2255F6DBB5}"/>
                </a:ext>
              </a:extLst>
            </p:cNvPr>
            <p:cNvSpPr/>
            <p:nvPr/>
          </p:nvSpPr>
          <p:spPr>
            <a:xfrm>
              <a:off x="9073613" y="4711261"/>
              <a:ext cx="10011" cy="60064"/>
            </a:xfrm>
            <a:custGeom>
              <a:avLst/>
              <a:gdLst>
                <a:gd name="connsiteX0" fmla="*/ 6407 w 10010"/>
                <a:gd name="connsiteY0" fmla="*/ 62367 h 60064"/>
                <a:gd name="connsiteX1" fmla="*/ 0 w 10010"/>
                <a:gd name="connsiteY1" fmla="*/ 55960 h 60064"/>
                <a:gd name="connsiteX2" fmla="*/ 0 w 10010"/>
                <a:gd name="connsiteY2" fmla="*/ 6407 h 60064"/>
                <a:gd name="connsiteX3" fmla="*/ 6407 w 10010"/>
                <a:gd name="connsiteY3" fmla="*/ 0 h 60064"/>
                <a:gd name="connsiteX4" fmla="*/ 12814 w 10010"/>
                <a:gd name="connsiteY4" fmla="*/ 6407 h 60064"/>
                <a:gd name="connsiteX5" fmla="*/ 12814 w 10010"/>
                <a:gd name="connsiteY5" fmla="*/ 55960 h 60064"/>
                <a:gd name="connsiteX6" fmla="*/ 6407 w 10010"/>
                <a:gd name="connsiteY6" fmla="*/ 62367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60064">
                  <a:moveTo>
                    <a:pt x="6407" y="62367"/>
                  </a:moveTo>
                  <a:cubicBezTo>
                    <a:pt x="2903" y="62367"/>
                    <a:pt x="0" y="59464"/>
                    <a:pt x="0" y="5596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55960"/>
                  </a:lnTo>
                  <a:cubicBezTo>
                    <a:pt x="12814" y="59564"/>
                    <a:pt x="9911" y="62367"/>
                    <a:pt x="6407" y="6236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307408C0-62F8-4AA8-8E60-85DF2DE73431}"/>
                </a:ext>
              </a:extLst>
            </p:cNvPr>
            <p:cNvSpPr/>
            <p:nvPr/>
          </p:nvSpPr>
          <p:spPr>
            <a:xfrm>
              <a:off x="9058196" y="4680428"/>
              <a:ext cx="40043" cy="40043"/>
            </a:xfrm>
            <a:custGeom>
              <a:avLst/>
              <a:gdLst>
                <a:gd name="connsiteX0" fmla="*/ 21823 w 40042"/>
                <a:gd name="connsiteY0" fmla="*/ 43647 h 40042"/>
                <a:gd name="connsiteX1" fmla="*/ 0 w 40042"/>
                <a:gd name="connsiteY1" fmla="*/ 21823 h 40042"/>
                <a:gd name="connsiteX2" fmla="*/ 21823 w 40042"/>
                <a:gd name="connsiteY2" fmla="*/ 0 h 40042"/>
                <a:gd name="connsiteX3" fmla="*/ 43647 w 40042"/>
                <a:gd name="connsiteY3" fmla="*/ 21823 h 40042"/>
                <a:gd name="connsiteX4" fmla="*/ 21823 w 40042"/>
                <a:gd name="connsiteY4" fmla="*/ 43647 h 40042"/>
                <a:gd name="connsiteX5" fmla="*/ 21823 w 40042"/>
                <a:gd name="connsiteY5" fmla="*/ 12914 h 40042"/>
                <a:gd name="connsiteX6" fmla="*/ 12813 w 40042"/>
                <a:gd name="connsiteY6" fmla="*/ 21924 h 40042"/>
                <a:gd name="connsiteX7" fmla="*/ 21823 w 40042"/>
                <a:gd name="connsiteY7" fmla="*/ 30933 h 40042"/>
                <a:gd name="connsiteX8" fmla="*/ 30833 w 40042"/>
                <a:gd name="connsiteY8" fmla="*/ 21924 h 40042"/>
                <a:gd name="connsiteX9" fmla="*/ 21823 w 40042"/>
                <a:gd name="connsiteY9" fmla="*/ 1291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42" h="40042">
                  <a:moveTo>
                    <a:pt x="21823" y="43647"/>
                  </a:moveTo>
                  <a:cubicBezTo>
                    <a:pt x="9810" y="43647"/>
                    <a:pt x="0" y="33836"/>
                    <a:pt x="0" y="21823"/>
                  </a:cubicBezTo>
                  <a:cubicBezTo>
                    <a:pt x="0" y="9810"/>
                    <a:pt x="9810" y="0"/>
                    <a:pt x="21823" y="0"/>
                  </a:cubicBezTo>
                  <a:cubicBezTo>
                    <a:pt x="33836" y="0"/>
                    <a:pt x="43647" y="9810"/>
                    <a:pt x="43647" y="21823"/>
                  </a:cubicBezTo>
                  <a:cubicBezTo>
                    <a:pt x="43647" y="33836"/>
                    <a:pt x="33836" y="43647"/>
                    <a:pt x="21823" y="43647"/>
                  </a:cubicBezTo>
                  <a:close/>
                  <a:moveTo>
                    <a:pt x="21823" y="12914"/>
                  </a:moveTo>
                  <a:cubicBezTo>
                    <a:pt x="16918" y="12914"/>
                    <a:pt x="12813" y="16918"/>
                    <a:pt x="12813" y="21924"/>
                  </a:cubicBezTo>
                  <a:cubicBezTo>
                    <a:pt x="12813" y="26929"/>
                    <a:pt x="16818" y="30933"/>
                    <a:pt x="21823" y="30933"/>
                  </a:cubicBezTo>
                  <a:cubicBezTo>
                    <a:pt x="26829" y="30933"/>
                    <a:pt x="30833" y="26929"/>
                    <a:pt x="30833" y="21924"/>
                  </a:cubicBezTo>
                  <a:cubicBezTo>
                    <a:pt x="30833" y="16918"/>
                    <a:pt x="26729" y="12914"/>
                    <a:pt x="21823" y="129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3" name="Group 2112">
            <a:extLst>
              <a:ext uri="{FF2B5EF4-FFF2-40B4-BE49-F238E27FC236}">
                <a16:creationId xmlns:a16="http://schemas.microsoft.com/office/drawing/2014/main" id="{24F683EA-48B0-46A4-BD37-23B3ACCCC008}"/>
              </a:ext>
            </a:extLst>
          </p:cNvPr>
          <p:cNvGrpSpPr/>
          <p:nvPr/>
        </p:nvGrpSpPr>
        <p:grpSpPr>
          <a:xfrm>
            <a:off x="9867365" y="4667214"/>
            <a:ext cx="580623" cy="650498"/>
            <a:chOff x="9867365" y="4667214"/>
            <a:chExt cx="580623" cy="650498"/>
          </a:xfrm>
          <a:solidFill>
            <a:srgbClr val="FFFFFF"/>
          </a:solidFill>
        </p:grpSpPr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21271500-2F21-4D28-9E8E-2C80F43A3A14}"/>
                </a:ext>
              </a:extLst>
            </p:cNvPr>
            <p:cNvSpPr/>
            <p:nvPr/>
          </p:nvSpPr>
          <p:spPr>
            <a:xfrm>
              <a:off x="9867365" y="5307701"/>
              <a:ext cx="580623" cy="10011"/>
            </a:xfrm>
            <a:custGeom>
              <a:avLst/>
              <a:gdLst>
                <a:gd name="connsiteX0" fmla="*/ 579422 w 580623"/>
                <a:gd name="connsiteY0" fmla="*/ 12814 h 10010"/>
                <a:gd name="connsiteX1" fmla="*/ 6407 w 580623"/>
                <a:gd name="connsiteY1" fmla="*/ 12814 h 10010"/>
                <a:gd name="connsiteX2" fmla="*/ 0 w 580623"/>
                <a:gd name="connsiteY2" fmla="*/ 6407 h 10010"/>
                <a:gd name="connsiteX3" fmla="*/ 6407 w 580623"/>
                <a:gd name="connsiteY3" fmla="*/ 0 h 10010"/>
                <a:gd name="connsiteX4" fmla="*/ 579422 w 580623"/>
                <a:gd name="connsiteY4" fmla="*/ 0 h 10010"/>
                <a:gd name="connsiteX5" fmla="*/ 585829 w 580623"/>
                <a:gd name="connsiteY5" fmla="*/ 6407 h 10010"/>
                <a:gd name="connsiteX6" fmla="*/ 579422 w 58062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623" h="10010">
                  <a:moveTo>
                    <a:pt x="579422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579422" y="0"/>
                  </a:lnTo>
                  <a:cubicBezTo>
                    <a:pt x="582926" y="0"/>
                    <a:pt x="585829" y="2903"/>
                    <a:pt x="585829" y="6407"/>
                  </a:cubicBezTo>
                  <a:cubicBezTo>
                    <a:pt x="585829" y="9911"/>
                    <a:pt x="582926" y="12814"/>
                    <a:pt x="57942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3453D345-6CEE-4AC1-8E99-0FF86AEC8FAA}"/>
                </a:ext>
              </a:extLst>
            </p:cNvPr>
            <p:cNvSpPr/>
            <p:nvPr/>
          </p:nvSpPr>
          <p:spPr>
            <a:xfrm>
              <a:off x="9904405" y="5092871"/>
              <a:ext cx="510548" cy="220236"/>
            </a:xfrm>
            <a:custGeom>
              <a:avLst/>
              <a:gdLst>
                <a:gd name="connsiteX0" fmla="*/ 505343 w 510548"/>
                <a:gd name="connsiteY0" fmla="*/ 227645 h 220236"/>
                <a:gd name="connsiteX1" fmla="*/ 6407 w 510548"/>
                <a:gd name="connsiteY1" fmla="*/ 227645 h 220236"/>
                <a:gd name="connsiteX2" fmla="*/ 0 w 510548"/>
                <a:gd name="connsiteY2" fmla="*/ 221238 h 220236"/>
                <a:gd name="connsiteX3" fmla="*/ 0 w 510548"/>
                <a:gd name="connsiteY3" fmla="*/ 46750 h 220236"/>
                <a:gd name="connsiteX4" fmla="*/ 46751 w 510548"/>
                <a:gd name="connsiteY4" fmla="*/ 0 h 220236"/>
                <a:gd name="connsiteX5" fmla="*/ 465100 w 510548"/>
                <a:gd name="connsiteY5" fmla="*/ 0 h 220236"/>
                <a:gd name="connsiteX6" fmla="*/ 511850 w 510548"/>
                <a:gd name="connsiteY6" fmla="*/ 46750 h 220236"/>
                <a:gd name="connsiteX7" fmla="*/ 511850 w 510548"/>
                <a:gd name="connsiteY7" fmla="*/ 221238 h 220236"/>
                <a:gd name="connsiteX8" fmla="*/ 505343 w 510548"/>
                <a:gd name="connsiteY8" fmla="*/ 227645 h 220236"/>
                <a:gd name="connsiteX9" fmla="*/ 12814 w 510548"/>
                <a:gd name="connsiteY9" fmla="*/ 214831 h 220236"/>
                <a:gd name="connsiteX10" fmla="*/ 499036 w 510548"/>
                <a:gd name="connsiteY10" fmla="*/ 214831 h 220236"/>
                <a:gd name="connsiteX11" fmla="*/ 499036 w 510548"/>
                <a:gd name="connsiteY11" fmla="*/ 46750 h 220236"/>
                <a:gd name="connsiteX12" fmla="*/ 465100 w 510548"/>
                <a:gd name="connsiteY12" fmla="*/ 12814 h 220236"/>
                <a:gd name="connsiteX13" fmla="*/ 46751 w 510548"/>
                <a:gd name="connsiteY13" fmla="*/ 12814 h 220236"/>
                <a:gd name="connsiteX14" fmla="*/ 12814 w 510548"/>
                <a:gd name="connsiteY14" fmla="*/ 46750 h 220236"/>
                <a:gd name="connsiteX15" fmla="*/ 12814 w 510548"/>
                <a:gd name="connsiteY15" fmla="*/ 214831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0548" h="220236">
                  <a:moveTo>
                    <a:pt x="505343" y="227645"/>
                  </a:moveTo>
                  <a:lnTo>
                    <a:pt x="6407" y="227645"/>
                  </a:lnTo>
                  <a:cubicBezTo>
                    <a:pt x="2904" y="227645"/>
                    <a:pt x="0" y="224741"/>
                    <a:pt x="0" y="221238"/>
                  </a:cubicBezTo>
                  <a:lnTo>
                    <a:pt x="0" y="46750"/>
                  </a:lnTo>
                  <a:cubicBezTo>
                    <a:pt x="0" y="21023"/>
                    <a:pt x="20923" y="0"/>
                    <a:pt x="46751" y="0"/>
                  </a:cubicBezTo>
                  <a:lnTo>
                    <a:pt x="465100" y="0"/>
                  </a:lnTo>
                  <a:cubicBezTo>
                    <a:pt x="490827" y="0"/>
                    <a:pt x="511850" y="20922"/>
                    <a:pt x="511850" y="46750"/>
                  </a:cubicBezTo>
                  <a:lnTo>
                    <a:pt x="511850" y="221238"/>
                  </a:lnTo>
                  <a:cubicBezTo>
                    <a:pt x="511749" y="224842"/>
                    <a:pt x="508947" y="227645"/>
                    <a:pt x="505343" y="227645"/>
                  </a:cubicBezTo>
                  <a:close/>
                  <a:moveTo>
                    <a:pt x="12814" y="214831"/>
                  </a:moveTo>
                  <a:lnTo>
                    <a:pt x="499036" y="214831"/>
                  </a:lnTo>
                  <a:lnTo>
                    <a:pt x="499036" y="46750"/>
                  </a:lnTo>
                  <a:cubicBezTo>
                    <a:pt x="499036" y="28030"/>
                    <a:pt x="483820" y="12814"/>
                    <a:pt x="465100" y="12814"/>
                  </a:cubicBezTo>
                  <a:lnTo>
                    <a:pt x="46751" y="12814"/>
                  </a:lnTo>
                  <a:cubicBezTo>
                    <a:pt x="28030" y="12814"/>
                    <a:pt x="12814" y="28030"/>
                    <a:pt x="12814" y="46750"/>
                  </a:cubicBezTo>
                  <a:lnTo>
                    <a:pt x="12814" y="21483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A70E6BA-9A8D-4304-A46B-C97086423693}"/>
                </a:ext>
              </a:extLst>
            </p:cNvPr>
            <p:cNvSpPr/>
            <p:nvPr/>
          </p:nvSpPr>
          <p:spPr>
            <a:xfrm>
              <a:off x="9972278" y="4878040"/>
              <a:ext cx="370398" cy="220236"/>
            </a:xfrm>
            <a:custGeom>
              <a:avLst/>
              <a:gdLst>
                <a:gd name="connsiteX0" fmla="*/ 369597 w 370397"/>
                <a:gd name="connsiteY0" fmla="*/ 227644 h 220236"/>
                <a:gd name="connsiteX1" fmla="*/ 6407 w 370397"/>
                <a:gd name="connsiteY1" fmla="*/ 227644 h 220236"/>
                <a:gd name="connsiteX2" fmla="*/ 0 w 370397"/>
                <a:gd name="connsiteY2" fmla="*/ 221238 h 220236"/>
                <a:gd name="connsiteX3" fmla="*/ 0 w 370397"/>
                <a:gd name="connsiteY3" fmla="*/ 46750 h 220236"/>
                <a:gd name="connsiteX4" fmla="*/ 46750 w 370397"/>
                <a:gd name="connsiteY4" fmla="*/ 0 h 220236"/>
                <a:gd name="connsiteX5" fmla="*/ 329254 w 370397"/>
                <a:gd name="connsiteY5" fmla="*/ 0 h 220236"/>
                <a:gd name="connsiteX6" fmla="*/ 376004 w 370397"/>
                <a:gd name="connsiteY6" fmla="*/ 46750 h 220236"/>
                <a:gd name="connsiteX7" fmla="*/ 376004 w 370397"/>
                <a:gd name="connsiteY7" fmla="*/ 221238 h 220236"/>
                <a:gd name="connsiteX8" fmla="*/ 369597 w 370397"/>
                <a:gd name="connsiteY8" fmla="*/ 227644 h 220236"/>
                <a:gd name="connsiteX9" fmla="*/ 12813 w 370397"/>
                <a:gd name="connsiteY9" fmla="*/ 214831 h 220236"/>
                <a:gd name="connsiteX10" fmla="*/ 363190 w 370397"/>
                <a:gd name="connsiteY10" fmla="*/ 214831 h 220236"/>
                <a:gd name="connsiteX11" fmla="*/ 363190 w 370397"/>
                <a:gd name="connsiteY11" fmla="*/ 46750 h 220236"/>
                <a:gd name="connsiteX12" fmla="*/ 329254 w 370397"/>
                <a:gd name="connsiteY12" fmla="*/ 12814 h 220236"/>
                <a:gd name="connsiteX13" fmla="*/ 46750 w 370397"/>
                <a:gd name="connsiteY13" fmla="*/ 12814 h 220236"/>
                <a:gd name="connsiteX14" fmla="*/ 12813 w 370397"/>
                <a:gd name="connsiteY14" fmla="*/ 46750 h 220236"/>
                <a:gd name="connsiteX15" fmla="*/ 12813 w 370397"/>
                <a:gd name="connsiteY15" fmla="*/ 214831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0397" h="220236">
                  <a:moveTo>
                    <a:pt x="369597" y="227644"/>
                  </a:moveTo>
                  <a:lnTo>
                    <a:pt x="6407" y="227644"/>
                  </a:lnTo>
                  <a:cubicBezTo>
                    <a:pt x="2903" y="227644"/>
                    <a:pt x="0" y="224741"/>
                    <a:pt x="0" y="221238"/>
                  </a:cubicBezTo>
                  <a:lnTo>
                    <a:pt x="0" y="46750"/>
                  </a:lnTo>
                  <a:cubicBezTo>
                    <a:pt x="0" y="21023"/>
                    <a:pt x="20922" y="0"/>
                    <a:pt x="46750" y="0"/>
                  </a:cubicBezTo>
                  <a:lnTo>
                    <a:pt x="329254" y="0"/>
                  </a:lnTo>
                  <a:cubicBezTo>
                    <a:pt x="354981" y="0"/>
                    <a:pt x="376004" y="20922"/>
                    <a:pt x="376004" y="46750"/>
                  </a:cubicBezTo>
                  <a:lnTo>
                    <a:pt x="376004" y="221238"/>
                  </a:lnTo>
                  <a:cubicBezTo>
                    <a:pt x="376004" y="224741"/>
                    <a:pt x="373100" y="227644"/>
                    <a:pt x="369597" y="227644"/>
                  </a:cubicBezTo>
                  <a:close/>
                  <a:moveTo>
                    <a:pt x="12813" y="214831"/>
                  </a:moveTo>
                  <a:lnTo>
                    <a:pt x="363190" y="214831"/>
                  </a:lnTo>
                  <a:lnTo>
                    <a:pt x="363190" y="46750"/>
                  </a:lnTo>
                  <a:cubicBezTo>
                    <a:pt x="363190" y="28030"/>
                    <a:pt x="347974" y="12814"/>
                    <a:pt x="329254" y="12814"/>
                  </a:cubicBezTo>
                  <a:lnTo>
                    <a:pt x="46750" y="12814"/>
                  </a:lnTo>
                  <a:cubicBezTo>
                    <a:pt x="28030" y="12814"/>
                    <a:pt x="12813" y="28030"/>
                    <a:pt x="12813" y="46750"/>
                  </a:cubicBezTo>
                  <a:lnTo>
                    <a:pt x="12813" y="21483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CBE2F089-0634-4E89-8A98-9D0FF4A7AF6C}"/>
                </a:ext>
              </a:extLst>
            </p:cNvPr>
            <p:cNvSpPr/>
            <p:nvPr/>
          </p:nvSpPr>
          <p:spPr>
            <a:xfrm>
              <a:off x="9972278" y="5191477"/>
              <a:ext cx="70075" cy="120129"/>
            </a:xfrm>
            <a:custGeom>
              <a:avLst/>
              <a:gdLst>
                <a:gd name="connsiteX0" fmla="*/ 65771 w 70075"/>
                <a:gd name="connsiteY0" fmla="*/ 129039 h 120128"/>
                <a:gd name="connsiteX1" fmla="*/ 6407 w 70075"/>
                <a:gd name="connsiteY1" fmla="*/ 129039 h 120128"/>
                <a:gd name="connsiteX2" fmla="*/ 0 w 70075"/>
                <a:gd name="connsiteY2" fmla="*/ 122632 h 120128"/>
                <a:gd name="connsiteX3" fmla="*/ 0 w 70075"/>
                <a:gd name="connsiteY3" fmla="*/ 36039 h 120128"/>
                <a:gd name="connsiteX4" fmla="*/ 36038 w 70075"/>
                <a:gd name="connsiteY4" fmla="*/ 0 h 120128"/>
                <a:gd name="connsiteX5" fmla="*/ 72078 w 70075"/>
                <a:gd name="connsiteY5" fmla="*/ 36039 h 120128"/>
                <a:gd name="connsiteX6" fmla="*/ 72078 w 70075"/>
                <a:gd name="connsiteY6" fmla="*/ 122632 h 120128"/>
                <a:gd name="connsiteX7" fmla="*/ 65771 w 70075"/>
                <a:gd name="connsiteY7" fmla="*/ 129039 h 120128"/>
                <a:gd name="connsiteX8" fmla="*/ 12813 w 70075"/>
                <a:gd name="connsiteY8" fmla="*/ 116225 h 120128"/>
                <a:gd name="connsiteX9" fmla="*/ 59364 w 70075"/>
                <a:gd name="connsiteY9" fmla="*/ 116225 h 120128"/>
                <a:gd name="connsiteX10" fmla="*/ 59364 w 70075"/>
                <a:gd name="connsiteY10" fmla="*/ 36039 h 120128"/>
                <a:gd name="connsiteX11" fmla="*/ 36139 w 70075"/>
                <a:gd name="connsiteY11" fmla="*/ 12814 h 120128"/>
                <a:gd name="connsiteX12" fmla="*/ 12914 w 70075"/>
                <a:gd name="connsiteY12" fmla="*/ 36039 h 120128"/>
                <a:gd name="connsiteX13" fmla="*/ 12914 w 70075"/>
                <a:gd name="connsiteY13" fmla="*/ 116225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20128">
                  <a:moveTo>
                    <a:pt x="65771" y="129039"/>
                  </a:moveTo>
                  <a:lnTo>
                    <a:pt x="6407" y="129039"/>
                  </a:lnTo>
                  <a:cubicBezTo>
                    <a:pt x="2903" y="129039"/>
                    <a:pt x="0" y="126135"/>
                    <a:pt x="0" y="122632"/>
                  </a:cubicBezTo>
                  <a:lnTo>
                    <a:pt x="0" y="36039"/>
                  </a:lnTo>
                  <a:cubicBezTo>
                    <a:pt x="0" y="16117"/>
                    <a:pt x="16217" y="0"/>
                    <a:pt x="36038" y="0"/>
                  </a:cubicBezTo>
                  <a:cubicBezTo>
                    <a:pt x="55860" y="0"/>
                    <a:pt x="72078" y="16217"/>
                    <a:pt x="72078" y="36039"/>
                  </a:cubicBezTo>
                  <a:lnTo>
                    <a:pt x="72078" y="122632"/>
                  </a:lnTo>
                  <a:cubicBezTo>
                    <a:pt x="72177" y="126135"/>
                    <a:pt x="69274" y="129039"/>
                    <a:pt x="65771" y="129039"/>
                  </a:cubicBezTo>
                  <a:close/>
                  <a:moveTo>
                    <a:pt x="12813" y="116225"/>
                  </a:moveTo>
                  <a:lnTo>
                    <a:pt x="59364" y="116225"/>
                  </a:lnTo>
                  <a:lnTo>
                    <a:pt x="59364" y="36039"/>
                  </a:lnTo>
                  <a:cubicBezTo>
                    <a:pt x="59364" y="23225"/>
                    <a:pt x="48953" y="12814"/>
                    <a:pt x="36139" y="12814"/>
                  </a:cubicBezTo>
                  <a:cubicBezTo>
                    <a:pt x="23325" y="12814"/>
                    <a:pt x="12914" y="23225"/>
                    <a:pt x="12914" y="36039"/>
                  </a:cubicBezTo>
                  <a:lnTo>
                    <a:pt x="12914" y="11622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FAC52569-D596-4C44-B8BB-46BBB82B27A7}"/>
                </a:ext>
              </a:extLst>
            </p:cNvPr>
            <p:cNvSpPr/>
            <p:nvPr/>
          </p:nvSpPr>
          <p:spPr>
            <a:xfrm>
              <a:off x="10073486" y="5191477"/>
              <a:ext cx="70075" cy="120129"/>
            </a:xfrm>
            <a:custGeom>
              <a:avLst/>
              <a:gdLst>
                <a:gd name="connsiteX0" fmla="*/ 65771 w 70075"/>
                <a:gd name="connsiteY0" fmla="*/ 129039 h 120128"/>
                <a:gd name="connsiteX1" fmla="*/ 6407 w 70075"/>
                <a:gd name="connsiteY1" fmla="*/ 129039 h 120128"/>
                <a:gd name="connsiteX2" fmla="*/ 0 w 70075"/>
                <a:gd name="connsiteY2" fmla="*/ 122632 h 120128"/>
                <a:gd name="connsiteX3" fmla="*/ 0 w 70075"/>
                <a:gd name="connsiteY3" fmla="*/ 36039 h 120128"/>
                <a:gd name="connsiteX4" fmla="*/ 36038 w 70075"/>
                <a:gd name="connsiteY4" fmla="*/ 0 h 120128"/>
                <a:gd name="connsiteX5" fmla="*/ 72078 w 70075"/>
                <a:gd name="connsiteY5" fmla="*/ 36039 h 120128"/>
                <a:gd name="connsiteX6" fmla="*/ 72078 w 70075"/>
                <a:gd name="connsiteY6" fmla="*/ 122632 h 120128"/>
                <a:gd name="connsiteX7" fmla="*/ 65771 w 70075"/>
                <a:gd name="connsiteY7" fmla="*/ 129039 h 120128"/>
                <a:gd name="connsiteX8" fmla="*/ 12914 w 70075"/>
                <a:gd name="connsiteY8" fmla="*/ 116225 h 120128"/>
                <a:gd name="connsiteX9" fmla="*/ 59464 w 70075"/>
                <a:gd name="connsiteY9" fmla="*/ 116225 h 120128"/>
                <a:gd name="connsiteX10" fmla="*/ 59464 w 70075"/>
                <a:gd name="connsiteY10" fmla="*/ 36039 h 120128"/>
                <a:gd name="connsiteX11" fmla="*/ 36239 w 70075"/>
                <a:gd name="connsiteY11" fmla="*/ 12814 h 120128"/>
                <a:gd name="connsiteX12" fmla="*/ 13014 w 70075"/>
                <a:gd name="connsiteY12" fmla="*/ 36039 h 120128"/>
                <a:gd name="connsiteX13" fmla="*/ 13014 w 70075"/>
                <a:gd name="connsiteY13" fmla="*/ 116225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20128">
                  <a:moveTo>
                    <a:pt x="65771" y="129039"/>
                  </a:moveTo>
                  <a:lnTo>
                    <a:pt x="6407" y="129039"/>
                  </a:lnTo>
                  <a:cubicBezTo>
                    <a:pt x="2903" y="129039"/>
                    <a:pt x="0" y="126135"/>
                    <a:pt x="0" y="122632"/>
                  </a:cubicBezTo>
                  <a:lnTo>
                    <a:pt x="0" y="36039"/>
                  </a:lnTo>
                  <a:cubicBezTo>
                    <a:pt x="0" y="16117"/>
                    <a:pt x="16217" y="0"/>
                    <a:pt x="36038" y="0"/>
                  </a:cubicBezTo>
                  <a:cubicBezTo>
                    <a:pt x="55960" y="0"/>
                    <a:pt x="72078" y="16217"/>
                    <a:pt x="72078" y="36039"/>
                  </a:cubicBezTo>
                  <a:lnTo>
                    <a:pt x="72078" y="122632"/>
                  </a:lnTo>
                  <a:cubicBezTo>
                    <a:pt x="72178" y="126135"/>
                    <a:pt x="69374" y="129039"/>
                    <a:pt x="65771" y="129039"/>
                  </a:cubicBezTo>
                  <a:close/>
                  <a:moveTo>
                    <a:pt x="12914" y="116225"/>
                  </a:moveTo>
                  <a:lnTo>
                    <a:pt x="59464" y="116225"/>
                  </a:lnTo>
                  <a:lnTo>
                    <a:pt x="59464" y="36039"/>
                  </a:lnTo>
                  <a:cubicBezTo>
                    <a:pt x="59464" y="23225"/>
                    <a:pt x="49053" y="12814"/>
                    <a:pt x="36239" y="12814"/>
                  </a:cubicBezTo>
                  <a:cubicBezTo>
                    <a:pt x="23425" y="12814"/>
                    <a:pt x="13014" y="23225"/>
                    <a:pt x="13014" y="36039"/>
                  </a:cubicBezTo>
                  <a:lnTo>
                    <a:pt x="13014" y="11622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B7884F5C-8D1C-46D5-944C-1150406F0803}"/>
                </a:ext>
              </a:extLst>
            </p:cNvPr>
            <p:cNvSpPr/>
            <p:nvPr/>
          </p:nvSpPr>
          <p:spPr>
            <a:xfrm>
              <a:off x="10174795" y="5191477"/>
              <a:ext cx="70075" cy="120129"/>
            </a:xfrm>
            <a:custGeom>
              <a:avLst/>
              <a:gdLst>
                <a:gd name="connsiteX0" fmla="*/ 65771 w 70075"/>
                <a:gd name="connsiteY0" fmla="*/ 129039 h 120128"/>
                <a:gd name="connsiteX1" fmla="*/ 6407 w 70075"/>
                <a:gd name="connsiteY1" fmla="*/ 129039 h 120128"/>
                <a:gd name="connsiteX2" fmla="*/ 0 w 70075"/>
                <a:gd name="connsiteY2" fmla="*/ 122632 h 120128"/>
                <a:gd name="connsiteX3" fmla="*/ 0 w 70075"/>
                <a:gd name="connsiteY3" fmla="*/ 36039 h 120128"/>
                <a:gd name="connsiteX4" fmla="*/ 36038 w 70075"/>
                <a:gd name="connsiteY4" fmla="*/ 0 h 120128"/>
                <a:gd name="connsiteX5" fmla="*/ 72078 w 70075"/>
                <a:gd name="connsiteY5" fmla="*/ 36039 h 120128"/>
                <a:gd name="connsiteX6" fmla="*/ 72078 w 70075"/>
                <a:gd name="connsiteY6" fmla="*/ 122632 h 120128"/>
                <a:gd name="connsiteX7" fmla="*/ 65771 w 70075"/>
                <a:gd name="connsiteY7" fmla="*/ 129039 h 120128"/>
                <a:gd name="connsiteX8" fmla="*/ 12814 w 70075"/>
                <a:gd name="connsiteY8" fmla="*/ 116225 h 120128"/>
                <a:gd name="connsiteX9" fmla="*/ 59364 w 70075"/>
                <a:gd name="connsiteY9" fmla="*/ 116225 h 120128"/>
                <a:gd name="connsiteX10" fmla="*/ 59364 w 70075"/>
                <a:gd name="connsiteY10" fmla="*/ 36039 h 120128"/>
                <a:gd name="connsiteX11" fmla="*/ 36139 w 70075"/>
                <a:gd name="connsiteY11" fmla="*/ 12814 h 120128"/>
                <a:gd name="connsiteX12" fmla="*/ 12914 w 70075"/>
                <a:gd name="connsiteY12" fmla="*/ 36039 h 120128"/>
                <a:gd name="connsiteX13" fmla="*/ 12914 w 70075"/>
                <a:gd name="connsiteY13" fmla="*/ 116225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20128">
                  <a:moveTo>
                    <a:pt x="65771" y="129039"/>
                  </a:moveTo>
                  <a:lnTo>
                    <a:pt x="6407" y="129039"/>
                  </a:lnTo>
                  <a:cubicBezTo>
                    <a:pt x="2903" y="129039"/>
                    <a:pt x="0" y="126135"/>
                    <a:pt x="0" y="122632"/>
                  </a:cubicBezTo>
                  <a:lnTo>
                    <a:pt x="0" y="36039"/>
                  </a:lnTo>
                  <a:cubicBezTo>
                    <a:pt x="0" y="16117"/>
                    <a:pt x="16217" y="0"/>
                    <a:pt x="36038" y="0"/>
                  </a:cubicBezTo>
                  <a:cubicBezTo>
                    <a:pt x="55860" y="0"/>
                    <a:pt x="72078" y="16217"/>
                    <a:pt x="72078" y="36039"/>
                  </a:cubicBezTo>
                  <a:lnTo>
                    <a:pt x="72078" y="122632"/>
                  </a:lnTo>
                  <a:cubicBezTo>
                    <a:pt x="72178" y="126135"/>
                    <a:pt x="69374" y="129039"/>
                    <a:pt x="65771" y="129039"/>
                  </a:cubicBezTo>
                  <a:close/>
                  <a:moveTo>
                    <a:pt x="12814" y="116225"/>
                  </a:moveTo>
                  <a:lnTo>
                    <a:pt x="59364" y="116225"/>
                  </a:lnTo>
                  <a:lnTo>
                    <a:pt x="59364" y="36039"/>
                  </a:lnTo>
                  <a:cubicBezTo>
                    <a:pt x="59364" y="23225"/>
                    <a:pt x="48953" y="12814"/>
                    <a:pt x="36139" y="12814"/>
                  </a:cubicBezTo>
                  <a:cubicBezTo>
                    <a:pt x="23325" y="12814"/>
                    <a:pt x="12914" y="23225"/>
                    <a:pt x="12914" y="36039"/>
                  </a:cubicBezTo>
                  <a:lnTo>
                    <a:pt x="12914" y="11622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368EA8AD-5AF7-4AA5-902A-0305462EA8D4}"/>
                </a:ext>
              </a:extLst>
            </p:cNvPr>
            <p:cNvSpPr/>
            <p:nvPr/>
          </p:nvSpPr>
          <p:spPr>
            <a:xfrm>
              <a:off x="10024133" y="4976446"/>
              <a:ext cx="70075" cy="120129"/>
            </a:xfrm>
            <a:custGeom>
              <a:avLst/>
              <a:gdLst>
                <a:gd name="connsiteX0" fmla="*/ 65771 w 70075"/>
                <a:gd name="connsiteY0" fmla="*/ 129039 h 120128"/>
                <a:gd name="connsiteX1" fmla="*/ 6407 w 70075"/>
                <a:gd name="connsiteY1" fmla="*/ 129039 h 120128"/>
                <a:gd name="connsiteX2" fmla="*/ 0 w 70075"/>
                <a:gd name="connsiteY2" fmla="*/ 122632 h 120128"/>
                <a:gd name="connsiteX3" fmla="*/ 0 w 70075"/>
                <a:gd name="connsiteY3" fmla="*/ 36039 h 120128"/>
                <a:gd name="connsiteX4" fmla="*/ 36038 w 70075"/>
                <a:gd name="connsiteY4" fmla="*/ 0 h 120128"/>
                <a:gd name="connsiteX5" fmla="*/ 72078 w 70075"/>
                <a:gd name="connsiteY5" fmla="*/ 36039 h 120128"/>
                <a:gd name="connsiteX6" fmla="*/ 72078 w 70075"/>
                <a:gd name="connsiteY6" fmla="*/ 122632 h 120128"/>
                <a:gd name="connsiteX7" fmla="*/ 65771 w 70075"/>
                <a:gd name="connsiteY7" fmla="*/ 129039 h 120128"/>
                <a:gd name="connsiteX8" fmla="*/ 12813 w 70075"/>
                <a:gd name="connsiteY8" fmla="*/ 116225 h 120128"/>
                <a:gd name="connsiteX9" fmla="*/ 59364 w 70075"/>
                <a:gd name="connsiteY9" fmla="*/ 116225 h 120128"/>
                <a:gd name="connsiteX10" fmla="*/ 59364 w 70075"/>
                <a:gd name="connsiteY10" fmla="*/ 36039 h 120128"/>
                <a:gd name="connsiteX11" fmla="*/ 36139 w 70075"/>
                <a:gd name="connsiteY11" fmla="*/ 12814 h 120128"/>
                <a:gd name="connsiteX12" fmla="*/ 12914 w 70075"/>
                <a:gd name="connsiteY12" fmla="*/ 36039 h 120128"/>
                <a:gd name="connsiteX13" fmla="*/ 12914 w 70075"/>
                <a:gd name="connsiteY13" fmla="*/ 116225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20128">
                  <a:moveTo>
                    <a:pt x="65771" y="129039"/>
                  </a:moveTo>
                  <a:lnTo>
                    <a:pt x="6407" y="129039"/>
                  </a:lnTo>
                  <a:cubicBezTo>
                    <a:pt x="2903" y="129039"/>
                    <a:pt x="0" y="126135"/>
                    <a:pt x="0" y="122632"/>
                  </a:cubicBezTo>
                  <a:lnTo>
                    <a:pt x="0" y="36039"/>
                  </a:lnTo>
                  <a:cubicBezTo>
                    <a:pt x="0" y="16117"/>
                    <a:pt x="16217" y="0"/>
                    <a:pt x="36038" y="0"/>
                  </a:cubicBezTo>
                  <a:cubicBezTo>
                    <a:pt x="55960" y="0"/>
                    <a:pt x="72078" y="16218"/>
                    <a:pt x="72078" y="36039"/>
                  </a:cubicBezTo>
                  <a:lnTo>
                    <a:pt x="72078" y="122632"/>
                  </a:lnTo>
                  <a:cubicBezTo>
                    <a:pt x="72178" y="126236"/>
                    <a:pt x="69274" y="129039"/>
                    <a:pt x="65771" y="129039"/>
                  </a:cubicBezTo>
                  <a:close/>
                  <a:moveTo>
                    <a:pt x="12813" y="116225"/>
                  </a:moveTo>
                  <a:lnTo>
                    <a:pt x="59364" y="116225"/>
                  </a:lnTo>
                  <a:lnTo>
                    <a:pt x="59364" y="36039"/>
                  </a:lnTo>
                  <a:cubicBezTo>
                    <a:pt x="59364" y="23225"/>
                    <a:pt x="48953" y="12814"/>
                    <a:pt x="36139" y="12814"/>
                  </a:cubicBezTo>
                  <a:cubicBezTo>
                    <a:pt x="23325" y="12814"/>
                    <a:pt x="12914" y="23225"/>
                    <a:pt x="12914" y="36039"/>
                  </a:cubicBezTo>
                  <a:lnTo>
                    <a:pt x="12914" y="11622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DC220F34-64B7-47C2-943E-B3354ADBC3EC}"/>
                </a:ext>
              </a:extLst>
            </p:cNvPr>
            <p:cNvSpPr/>
            <p:nvPr/>
          </p:nvSpPr>
          <p:spPr>
            <a:xfrm>
              <a:off x="10125442" y="4976446"/>
              <a:ext cx="70075" cy="120129"/>
            </a:xfrm>
            <a:custGeom>
              <a:avLst/>
              <a:gdLst>
                <a:gd name="connsiteX0" fmla="*/ 65771 w 70075"/>
                <a:gd name="connsiteY0" fmla="*/ 129039 h 120128"/>
                <a:gd name="connsiteX1" fmla="*/ 6407 w 70075"/>
                <a:gd name="connsiteY1" fmla="*/ 129039 h 120128"/>
                <a:gd name="connsiteX2" fmla="*/ 0 w 70075"/>
                <a:gd name="connsiteY2" fmla="*/ 122632 h 120128"/>
                <a:gd name="connsiteX3" fmla="*/ 0 w 70075"/>
                <a:gd name="connsiteY3" fmla="*/ 36039 h 120128"/>
                <a:gd name="connsiteX4" fmla="*/ 36038 w 70075"/>
                <a:gd name="connsiteY4" fmla="*/ 0 h 120128"/>
                <a:gd name="connsiteX5" fmla="*/ 72078 w 70075"/>
                <a:gd name="connsiteY5" fmla="*/ 36039 h 120128"/>
                <a:gd name="connsiteX6" fmla="*/ 72078 w 70075"/>
                <a:gd name="connsiteY6" fmla="*/ 122632 h 120128"/>
                <a:gd name="connsiteX7" fmla="*/ 65771 w 70075"/>
                <a:gd name="connsiteY7" fmla="*/ 129039 h 120128"/>
                <a:gd name="connsiteX8" fmla="*/ 12813 w 70075"/>
                <a:gd name="connsiteY8" fmla="*/ 116225 h 120128"/>
                <a:gd name="connsiteX9" fmla="*/ 59364 w 70075"/>
                <a:gd name="connsiteY9" fmla="*/ 116225 h 120128"/>
                <a:gd name="connsiteX10" fmla="*/ 59364 w 70075"/>
                <a:gd name="connsiteY10" fmla="*/ 36039 h 120128"/>
                <a:gd name="connsiteX11" fmla="*/ 36139 w 70075"/>
                <a:gd name="connsiteY11" fmla="*/ 12814 h 120128"/>
                <a:gd name="connsiteX12" fmla="*/ 12914 w 70075"/>
                <a:gd name="connsiteY12" fmla="*/ 36039 h 120128"/>
                <a:gd name="connsiteX13" fmla="*/ 12914 w 70075"/>
                <a:gd name="connsiteY13" fmla="*/ 116225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20128">
                  <a:moveTo>
                    <a:pt x="65771" y="129039"/>
                  </a:moveTo>
                  <a:lnTo>
                    <a:pt x="6407" y="129039"/>
                  </a:lnTo>
                  <a:cubicBezTo>
                    <a:pt x="2903" y="129039"/>
                    <a:pt x="0" y="126135"/>
                    <a:pt x="0" y="122632"/>
                  </a:cubicBezTo>
                  <a:lnTo>
                    <a:pt x="0" y="36039"/>
                  </a:lnTo>
                  <a:cubicBezTo>
                    <a:pt x="0" y="16117"/>
                    <a:pt x="16217" y="0"/>
                    <a:pt x="36038" y="0"/>
                  </a:cubicBezTo>
                  <a:cubicBezTo>
                    <a:pt x="55860" y="0"/>
                    <a:pt x="72078" y="16218"/>
                    <a:pt x="72078" y="36039"/>
                  </a:cubicBezTo>
                  <a:lnTo>
                    <a:pt x="72078" y="122632"/>
                  </a:lnTo>
                  <a:cubicBezTo>
                    <a:pt x="72178" y="126236"/>
                    <a:pt x="69274" y="129039"/>
                    <a:pt x="65771" y="129039"/>
                  </a:cubicBezTo>
                  <a:close/>
                  <a:moveTo>
                    <a:pt x="12813" y="116225"/>
                  </a:moveTo>
                  <a:lnTo>
                    <a:pt x="59364" y="116225"/>
                  </a:lnTo>
                  <a:lnTo>
                    <a:pt x="59364" y="36039"/>
                  </a:lnTo>
                  <a:cubicBezTo>
                    <a:pt x="59364" y="23225"/>
                    <a:pt x="48953" y="12814"/>
                    <a:pt x="36139" y="12814"/>
                  </a:cubicBezTo>
                  <a:cubicBezTo>
                    <a:pt x="23325" y="12814"/>
                    <a:pt x="12914" y="23225"/>
                    <a:pt x="12914" y="36039"/>
                  </a:cubicBezTo>
                  <a:lnTo>
                    <a:pt x="12914" y="11622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CAD6A477-4AF1-4673-9C6D-39311310460C}"/>
                </a:ext>
              </a:extLst>
            </p:cNvPr>
            <p:cNvSpPr/>
            <p:nvPr/>
          </p:nvSpPr>
          <p:spPr>
            <a:xfrm>
              <a:off x="10226751" y="4976446"/>
              <a:ext cx="70075" cy="120129"/>
            </a:xfrm>
            <a:custGeom>
              <a:avLst/>
              <a:gdLst>
                <a:gd name="connsiteX0" fmla="*/ 65771 w 70075"/>
                <a:gd name="connsiteY0" fmla="*/ 129039 h 120128"/>
                <a:gd name="connsiteX1" fmla="*/ 6407 w 70075"/>
                <a:gd name="connsiteY1" fmla="*/ 129039 h 120128"/>
                <a:gd name="connsiteX2" fmla="*/ 0 w 70075"/>
                <a:gd name="connsiteY2" fmla="*/ 122632 h 120128"/>
                <a:gd name="connsiteX3" fmla="*/ 0 w 70075"/>
                <a:gd name="connsiteY3" fmla="*/ 36039 h 120128"/>
                <a:gd name="connsiteX4" fmla="*/ 36038 w 70075"/>
                <a:gd name="connsiteY4" fmla="*/ 0 h 120128"/>
                <a:gd name="connsiteX5" fmla="*/ 72078 w 70075"/>
                <a:gd name="connsiteY5" fmla="*/ 36039 h 120128"/>
                <a:gd name="connsiteX6" fmla="*/ 72078 w 70075"/>
                <a:gd name="connsiteY6" fmla="*/ 122632 h 120128"/>
                <a:gd name="connsiteX7" fmla="*/ 65771 w 70075"/>
                <a:gd name="connsiteY7" fmla="*/ 129039 h 120128"/>
                <a:gd name="connsiteX8" fmla="*/ 12814 w 70075"/>
                <a:gd name="connsiteY8" fmla="*/ 116225 h 120128"/>
                <a:gd name="connsiteX9" fmla="*/ 59364 w 70075"/>
                <a:gd name="connsiteY9" fmla="*/ 116225 h 120128"/>
                <a:gd name="connsiteX10" fmla="*/ 59364 w 70075"/>
                <a:gd name="connsiteY10" fmla="*/ 36039 h 120128"/>
                <a:gd name="connsiteX11" fmla="*/ 36139 w 70075"/>
                <a:gd name="connsiteY11" fmla="*/ 12814 h 120128"/>
                <a:gd name="connsiteX12" fmla="*/ 12914 w 70075"/>
                <a:gd name="connsiteY12" fmla="*/ 36039 h 120128"/>
                <a:gd name="connsiteX13" fmla="*/ 12914 w 70075"/>
                <a:gd name="connsiteY13" fmla="*/ 116225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20128">
                  <a:moveTo>
                    <a:pt x="65771" y="129039"/>
                  </a:moveTo>
                  <a:lnTo>
                    <a:pt x="6407" y="129039"/>
                  </a:lnTo>
                  <a:cubicBezTo>
                    <a:pt x="2903" y="129039"/>
                    <a:pt x="0" y="126135"/>
                    <a:pt x="0" y="122632"/>
                  </a:cubicBezTo>
                  <a:lnTo>
                    <a:pt x="0" y="36039"/>
                  </a:lnTo>
                  <a:cubicBezTo>
                    <a:pt x="0" y="16117"/>
                    <a:pt x="16217" y="0"/>
                    <a:pt x="36038" y="0"/>
                  </a:cubicBezTo>
                  <a:cubicBezTo>
                    <a:pt x="55960" y="0"/>
                    <a:pt x="72078" y="16218"/>
                    <a:pt x="72078" y="36039"/>
                  </a:cubicBezTo>
                  <a:lnTo>
                    <a:pt x="72078" y="122632"/>
                  </a:lnTo>
                  <a:cubicBezTo>
                    <a:pt x="72178" y="126236"/>
                    <a:pt x="69274" y="129039"/>
                    <a:pt x="65771" y="129039"/>
                  </a:cubicBezTo>
                  <a:close/>
                  <a:moveTo>
                    <a:pt x="12814" y="116225"/>
                  </a:moveTo>
                  <a:lnTo>
                    <a:pt x="59364" y="116225"/>
                  </a:lnTo>
                  <a:lnTo>
                    <a:pt x="59364" y="36039"/>
                  </a:lnTo>
                  <a:cubicBezTo>
                    <a:pt x="59364" y="23225"/>
                    <a:pt x="48953" y="12814"/>
                    <a:pt x="36139" y="12814"/>
                  </a:cubicBezTo>
                  <a:cubicBezTo>
                    <a:pt x="23325" y="12814"/>
                    <a:pt x="12914" y="23225"/>
                    <a:pt x="12914" y="36039"/>
                  </a:cubicBezTo>
                  <a:lnTo>
                    <a:pt x="12914" y="11622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08EC7601-D236-44BA-8549-774FA73A4351}"/>
                </a:ext>
              </a:extLst>
            </p:cNvPr>
            <p:cNvSpPr/>
            <p:nvPr/>
          </p:nvSpPr>
          <p:spPr>
            <a:xfrm>
              <a:off x="10276104" y="5191477"/>
              <a:ext cx="70075" cy="120129"/>
            </a:xfrm>
            <a:custGeom>
              <a:avLst/>
              <a:gdLst>
                <a:gd name="connsiteX0" fmla="*/ 65771 w 70075"/>
                <a:gd name="connsiteY0" fmla="*/ 129039 h 120128"/>
                <a:gd name="connsiteX1" fmla="*/ 6407 w 70075"/>
                <a:gd name="connsiteY1" fmla="*/ 129039 h 120128"/>
                <a:gd name="connsiteX2" fmla="*/ 0 w 70075"/>
                <a:gd name="connsiteY2" fmla="*/ 122632 h 120128"/>
                <a:gd name="connsiteX3" fmla="*/ 0 w 70075"/>
                <a:gd name="connsiteY3" fmla="*/ 36039 h 120128"/>
                <a:gd name="connsiteX4" fmla="*/ 36039 w 70075"/>
                <a:gd name="connsiteY4" fmla="*/ 0 h 120128"/>
                <a:gd name="connsiteX5" fmla="*/ 72078 w 70075"/>
                <a:gd name="connsiteY5" fmla="*/ 36039 h 120128"/>
                <a:gd name="connsiteX6" fmla="*/ 72078 w 70075"/>
                <a:gd name="connsiteY6" fmla="*/ 122632 h 120128"/>
                <a:gd name="connsiteX7" fmla="*/ 65771 w 70075"/>
                <a:gd name="connsiteY7" fmla="*/ 129039 h 120128"/>
                <a:gd name="connsiteX8" fmla="*/ 12814 w 70075"/>
                <a:gd name="connsiteY8" fmla="*/ 116225 h 120128"/>
                <a:gd name="connsiteX9" fmla="*/ 59364 w 70075"/>
                <a:gd name="connsiteY9" fmla="*/ 116225 h 120128"/>
                <a:gd name="connsiteX10" fmla="*/ 59364 w 70075"/>
                <a:gd name="connsiteY10" fmla="*/ 36039 h 120128"/>
                <a:gd name="connsiteX11" fmla="*/ 36139 w 70075"/>
                <a:gd name="connsiteY11" fmla="*/ 12814 h 120128"/>
                <a:gd name="connsiteX12" fmla="*/ 12914 w 70075"/>
                <a:gd name="connsiteY12" fmla="*/ 36039 h 120128"/>
                <a:gd name="connsiteX13" fmla="*/ 12914 w 70075"/>
                <a:gd name="connsiteY13" fmla="*/ 116225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0075" h="120128">
                  <a:moveTo>
                    <a:pt x="65771" y="129039"/>
                  </a:moveTo>
                  <a:lnTo>
                    <a:pt x="6407" y="129039"/>
                  </a:lnTo>
                  <a:cubicBezTo>
                    <a:pt x="2904" y="129039"/>
                    <a:pt x="0" y="126135"/>
                    <a:pt x="0" y="122632"/>
                  </a:cubicBezTo>
                  <a:lnTo>
                    <a:pt x="0" y="36039"/>
                  </a:lnTo>
                  <a:cubicBezTo>
                    <a:pt x="0" y="16117"/>
                    <a:pt x="16217" y="0"/>
                    <a:pt x="36039" y="0"/>
                  </a:cubicBezTo>
                  <a:cubicBezTo>
                    <a:pt x="55960" y="0"/>
                    <a:pt x="72078" y="16217"/>
                    <a:pt x="72078" y="36039"/>
                  </a:cubicBezTo>
                  <a:lnTo>
                    <a:pt x="72078" y="122632"/>
                  </a:lnTo>
                  <a:cubicBezTo>
                    <a:pt x="72178" y="126135"/>
                    <a:pt x="69274" y="129039"/>
                    <a:pt x="65771" y="129039"/>
                  </a:cubicBezTo>
                  <a:close/>
                  <a:moveTo>
                    <a:pt x="12814" y="116225"/>
                  </a:moveTo>
                  <a:lnTo>
                    <a:pt x="59364" y="116225"/>
                  </a:lnTo>
                  <a:lnTo>
                    <a:pt x="59364" y="36039"/>
                  </a:lnTo>
                  <a:cubicBezTo>
                    <a:pt x="59364" y="23225"/>
                    <a:pt x="48953" y="12814"/>
                    <a:pt x="36139" y="12814"/>
                  </a:cubicBezTo>
                  <a:cubicBezTo>
                    <a:pt x="23325" y="12814"/>
                    <a:pt x="12914" y="23225"/>
                    <a:pt x="12914" y="36039"/>
                  </a:cubicBezTo>
                  <a:lnTo>
                    <a:pt x="12914" y="11622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F3F38672-495D-4E45-8E19-8BB743C948EA}"/>
                </a:ext>
              </a:extLst>
            </p:cNvPr>
            <p:cNvSpPr/>
            <p:nvPr/>
          </p:nvSpPr>
          <p:spPr>
            <a:xfrm>
              <a:off x="10155074" y="4734686"/>
              <a:ext cx="150161" cy="150161"/>
            </a:xfrm>
            <a:custGeom>
              <a:avLst/>
              <a:gdLst>
                <a:gd name="connsiteX0" fmla="*/ 149660 w 150161"/>
                <a:gd name="connsiteY0" fmla="*/ 156068 h 150161"/>
                <a:gd name="connsiteX1" fmla="*/ 143254 w 150161"/>
                <a:gd name="connsiteY1" fmla="*/ 149661 h 150161"/>
                <a:gd name="connsiteX2" fmla="*/ 6406 w 150161"/>
                <a:gd name="connsiteY2" fmla="*/ 12814 h 150161"/>
                <a:gd name="connsiteX3" fmla="*/ 0 w 150161"/>
                <a:gd name="connsiteY3" fmla="*/ 6407 h 150161"/>
                <a:gd name="connsiteX4" fmla="*/ 6406 w 150161"/>
                <a:gd name="connsiteY4" fmla="*/ 0 h 150161"/>
                <a:gd name="connsiteX5" fmla="*/ 156067 w 150161"/>
                <a:gd name="connsiteY5" fmla="*/ 149661 h 150161"/>
                <a:gd name="connsiteX6" fmla="*/ 149660 w 150161"/>
                <a:gd name="connsiteY6" fmla="*/ 156068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50161">
                  <a:moveTo>
                    <a:pt x="149660" y="156068"/>
                  </a:moveTo>
                  <a:cubicBezTo>
                    <a:pt x="146157" y="156068"/>
                    <a:pt x="143254" y="153165"/>
                    <a:pt x="143254" y="149661"/>
                  </a:cubicBezTo>
                  <a:cubicBezTo>
                    <a:pt x="143254" y="74180"/>
                    <a:pt x="81888" y="12814"/>
                    <a:pt x="6406" y="12814"/>
                  </a:cubicBez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cubicBezTo>
                    <a:pt x="88895" y="0"/>
                    <a:pt x="156067" y="67172"/>
                    <a:pt x="156067" y="149661"/>
                  </a:cubicBezTo>
                  <a:cubicBezTo>
                    <a:pt x="156067" y="153265"/>
                    <a:pt x="153265" y="156068"/>
                    <a:pt x="149660" y="15606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D3EDA369-B29F-4E37-9776-6E92E449ADB7}"/>
                </a:ext>
              </a:extLst>
            </p:cNvPr>
            <p:cNvSpPr/>
            <p:nvPr/>
          </p:nvSpPr>
          <p:spPr>
            <a:xfrm>
              <a:off x="10011920" y="4734686"/>
              <a:ext cx="150161" cy="150161"/>
            </a:xfrm>
            <a:custGeom>
              <a:avLst/>
              <a:gdLst>
                <a:gd name="connsiteX0" fmla="*/ 6407 w 150161"/>
                <a:gd name="connsiteY0" fmla="*/ 156068 h 150161"/>
                <a:gd name="connsiteX1" fmla="*/ 0 w 150161"/>
                <a:gd name="connsiteY1" fmla="*/ 149661 h 150161"/>
                <a:gd name="connsiteX2" fmla="*/ 149661 w 150161"/>
                <a:gd name="connsiteY2" fmla="*/ 0 h 150161"/>
                <a:gd name="connsiteX3" fmla="*/ 156068 w 150161"/>
                <a:gd name="connsiteY3" fmla="*/ 6407 h 150161"/>
                <a:gd name="connsiteX4" fmla="*/ 149661 w 150161"/>
                <a:gd name="connsiteY4" fmla="*/ 12814 h 150161"/>
                <a:gd name="connsiteX5" fmla="*/ 12814 w 150161"/>
                <a:gd name="connsiteY5" fmla="*/ 149661 h 150161"/>
                <a:gd name="connsiteX6" fmla="*/ 6407 w 150161"/>
                <a:gd name="connsiteY6" fmla="*/ 156068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50161">
                  <a:moveTo>
                    <a:pt x="6407" y="156068"/>
                  </a:moveTo>
                  <a:cubicBezTo>
                    <a:pt x="2904" y="156068"/>
                    <a:pt x="0" y="153165"/>
                    <a:pt x="0" y="149661"/>
                  </a:cubicBezTo>
                  <a:cubicBezTo>
                    <a:pt x="0" y="67172"/>
                    <a:pt x="67172" y="0"/>
                    <a:pt x="149661" y="0"/>
                  </a:cubicBezTo>
                  <a:cubicBezTo>
                    <a:pt x="153165" y="0"/>
                    <a:pt x="156068" y="2903"/>
                    <a:pt x="156068" y="6407"/>
                  </a:cubicBezTo>
                  <a:cubicBezTo>
                    <a:pt x="156068" y="9911"/>
                    <a:pt x="153165" y="12814"/>
                    <a:pt x="149661" y="12814"/>
                  </a:cubicBezTo>
                  <a:cubicBezTo>
                    <a:pt x="74180" y="12814"/>
                    <a:pt x="12814" y="74180"/>
                    <a:pt x="12814" y="149661"/>
                  </a:cubicBezTo>
                  <a:cubicBezTo>
                    <a:pt x="12814" y="153265"/>
                    <a:pt x="9911" y="156068"/>
                    <a:pt x="6407" y="15606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8D7A906-E4DA-4CFD-B17A-C5F5E6B9FD53}"/>
                </a:ext>
              </a:extLst>
            </p:cNvPr>
            <p:cNvSpPr/>
            <p:nvPr/>
          </p:nvSpPr>
          <p:spPr>
            <a:xfrm>
              <a:off x="10143418" y="4667214"/>
              <a:ext cx="30032" cy="80086"/>
            </a:xfrm>
            <a:custGeom>
              <a:avLst/>
              <a:gdLst>
                <a:gd name="connsiteX0" fmla="*/ 27372 w 30032"/>
                <a:gd name="connsiteY0" fmla="*/ 80386 h 80085"/>
                <a:gd name="connsiteX1" fmla="*/ 6450 w 30032"/>
                <a:gd name="connsiteY1" fmla="*/ 80386 h 80085"/>
                <a:gd name="connsiteX2" fmla="*/ 1545 w 30032"/>
                <a:gd name="connsiteY2" fmla="*/ 78184 h 80085"/>
                <a:gd name="connsiteX3" fmla="*/ 43 w 30032"/>
                <a:gd name="connsiteY3" fmla="*/ 73078 h 80085"/>
                <a:gd name="connsiteX4" fmla="*/ 10554 w 30032"/>
                <a:gd name="connsiteY4" fmla="*/ 5406 h 80085"/>
                <a:gd name="connsiteX5" fmla="*/ 16861 w 30032"/>
                <a:gd name="connsiteY5" fmla="*/ 0 h 80085"/>
                <a:gd name="connsiteX6" fmla="*/ 16861 w 30032"/>
                <a:gd name="connsiteY6" fmla="*/ 0 h 80085"/>
                <a:gd name="connsiteX7" fmla="*/ 23168 w 30032"/>
                <a:gd name="connsiteY7" fmla="*/ 5406 h 80085"/>
                <a:gd name="connsiteX8" fmla="*/ 33679 w 30032"/>
                <a:gd name="connsiteY8" fmla="*/ 73078 h 80085"/>
                <a:gd name="connsiteX9" fmla="*/ 32178 w 30032"/>
                <a:gd name="connsiteY9" fmla="*/ 78184 h 80085"/>
                <a:gd name="connsiteX10" fmla="*/ 27372 w 30032"/>
                <a:gd name="connsiteY10" fmla="*/ 80386 h 80085"/>
                <a:gd name="connsiteX11" fmla="*/ 13858 w 30032"/>
                <a:gd name="connsiteY11" fmla="*/ 67573 h 80085"/>
                <a:gd name="connsiteX12" fmla="*/ 19864 w 30032"/>
                <a:gd name="connsiteY12" fmla="*/ 67573 h 80085"/>
                <a:gd name="connsiteX13" fmla="*/ 16861 w 30032"/>
                <a:gd name="connsiteY13" fmla="*/ 48152 h 80085"/>
                <a:gd name="connsiteX14" fmla="*/ 13858 w 30032"/>
                <a:gd name="connsiteY14" fmla="*/ 67573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032" h="80085">
                  <a:moveTo>
                    <a:pt x="27372" y="80386"/>
                  </a:moveTo>
                  <a:lnTo>
                    <a:pt x="6450" y="80386"/>
                  </a:lnTo>
                  <a:cubicBezTo>
                    <a:pt x="4548" y="80386"/>
                    <a:pt x="2846" y="79586"/>
                    <a:pt x="1545" y="78184"/>
                  </a:cubicBezTo>
                  <a:cubicBezTo>
                    <a:pt x="344" y="76782"/>
                    <a:pt x="-157" y="74881"/>
                    <a:pt x="43" y="73078"/>
                  </a:cubicBezTo>
                  <a:lnTo>
                    <a:pt x="10554" y="5406"/>
                  </a:lnTo>
                  <a:cubicBezTo>
                    <a:pt x="11055" y="2303"/>
                    <a:pt x="13758" y="0"/>
                    <a:pt x="16861" y="0"/>
                  </a:cubicBezTo>
                  <a:lnTo>
                    <a:pt x="16861" y="0"/>
                  </a:lnTo>
                  <a:cubicBezTo>
                    <a:pt x="20064" y="0"/>
                    <a:pt x="22667" y="2303"/>
                    <a:pt x="23168" y="5406"/>
                  </a:cubicBezTo>
                  <a:lnTo>
                    <a:pt x="33679" y="73078"/>
                  </a:lnTo>
                  <a:cubicBezTo>
                    <a:pt x="33980" y="74881"/>
                    <a:pt x="33379" y="76782"/>
                    <a:pt x="32178" y="78184"/>
                  </a:cubicBezTo>
                  <a:cubicBezTo>
                    <a:pt x="30976" y="79586"/>
                    <a:pt x="29175" y="80386"/>
                    <a:pt x="27372" y="80386"/>
                  </a:cubicBezTo>
                  <a:close/>
                  <a:moveTo>
                    <a:pt x="13858" y="67573"/>
                  </a:moveTo>
                  <a:lnTo>
                    <a:pt x="19864" y="67573"/>
                  </a:lnTo>
                  <a:lnTo>
                    <a:pt x="16861" y="48152"/>
                  </a:lnTo>
                  <a:lnTo>
                    <a:pt x="13858" y="6757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1CB70235-D808-44A2-BDB8-4CB8B5431D96}"/>
                </a:ext>
              </a:extLst>
            </p:cNvPr>
            <p:cNvSpPr/>
            <p:nvPr/>
          </p:nvSpPr>
          <p:spPr>
            <a:xfrm>
              <a:off x="10073587" y="4800357"/>
              <a:ext cx="70075" cy="10011"/>
            </a:xfrm>
            <a:custGeom>
              <a:avLst/>
              <a:gdLst>
                <a:gd name="connsiteX0" fmla="*/ 71677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71677 w 70075"/>
                <a:gd name="connsiteY4" fmla="*/ 0 h 10010"/>
                <a:gd name="connsiteX5" fmla="*/ 78084 w 70075"/>
                <a:gd name="connsiteY5" fmla="*/ 6407 h 10010"/>
                <a:gd name="connsiteX6" fmla="*/ 71677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7167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71677" y="0"/>
                  </a:lnTo>
                  <a:cubicBezTo>
                    <a:pt x="75181" y="0"/>
                    <a:pt x="78084" y="2903"/>
                    <a:pt x="78084" y="6407"/>
                  </a:cubicBezTo>
                  <a:cubicBezTo>
                    <a:pt x="78084" y="9911"/>
                    <a:pt x="75181" y="12814"/>
                    <a:pt x="7167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33DC7A32-D6CB-4ADD-BC1F-7F703A597D8A}"/>
                </a:ext>
              </a:extLst>
            </p:cNvPr>
            <p:cNvSpPr/>
            <p:nvPr/>
          </p:nvSpPr>
          <p:spPr>
            <a:xfrm>
              <a:off x="10155174" y="4800357"/>
              <a:ext cx="30032" cy="10011"/>
            </a:xfrm>
            <a:custGeom>
              <a:avLst/>
              <a:gdLst>
                <a:gd name="connsiteX0" fmla="*/ 26028 w 30032"/>
                <a:gd name="connsiteY0" fmla="*/ 12814 h 10010"/>
                <a:gd name="connsiteX1" fmla="*/ 6407 w 30032"/>
                <a:gd name="connsiteY1" fmla="*/ 12814 h 10010"/>
                <a:gd name="connsiteX2" fmla="*/ 0 w 30032"/>
                <a:gd name="connsiteY2" fmla="*/ 6407 h 10010"/>
                <a:gd name="connsiteX3" fmla="*/ 6407 w 30032"/>
                <a:gd name="connsiteY3" fmla="*/ 0 h 10010"/>
                <a:gd name="connsiteX4" fmla="*/ 26028 w 30032"/>
                <a:gd name="connsiteY4" fmla="*/ 0 h 10010"/>
                <a:gd name="connsiteX5" fmla="*/ 32435 w 30032"/>
                <a:gd name="connsiteY5" fmla="*/ 6407 h 10010"/>
                <a:gd name="connsiteX6" fmla="*/ 26028 w 3003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32" h="10010">
                  <a:moveTo>
                    <a:pt x="26028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26028" y="0"/>
                  </a:lnTo>
                  <a:cubicBezTo>
                    <a:pt x="29532" y="0"/>
                    <a:pt x="32435" y="2903"/>
                    <a:pt x="32435" y="6407"/>
                  </a:cubicBezTo>
                  <a:cubicBezTo>
                    <a:pt x="32435" y="9911"/>
                    <a:pt x="29632" y="12814"/>
                    <a:pt x="2602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574B0BE0-51F3-46AE-A47F-08D0A1AFCD6E}"/>
                </a:ext>
              </a:extLst>
            </p:cNvPr>
            <p:cNvSpPr/>
            <p:nvPr/>
          </p:nvSpPr>
          <p:spPr>
            <a:xfrm>
              <a:off x="10184806" y="4922288"/>
              <a:ext cx="110118" cy="10011"/>
            </a:xfrm>
            <a:custGeom>
              <a:avLst/>
              <a:gdLst>
                <a:gd name="connsiteX0" fmla="*/ 110319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10319 w 110118"/>
                <a:gd name="connsiteY4" fmla="*/ 0 h 10010"/>
                <a:gd name="connsiteX5" fmla="*/ 116726 w 110118"/>
                <a:gd name="connsiteY5" fmla="*/ 6407 h 10010"/>
                <a:gd name="connsiteX6" fmla="*/ 110319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1031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10319" y="0"/>
                  </a:lnTo>
                  <a:cubicBezTo>
                    <a:pt x="113822" y="0"/>
                    <a:pt x="116726" y="2903"/>
                    <a:pt x="116726" y="6407"/>
                  </a:cubicBezTo>
                  <a:cubicBezTo>
                    <a:pt x="116726" y="9911"/>
                    <a:pt x="113822" y="12814"/>
                    <a:pt x="11031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45AA8CD1-15D7-479E-8573-C453E216FEA5}"/>
                </a:ext>
              </a:extLst>
            </p:cNvPr>
            <p:cNvSpPr/>
            <p:nvPr/>
          </p:nvSpPr>
          <p:spPr>
            <a:xfrm>
              <a:off x="10155074" y="4922288"/>
              <a:ext cx="20021" cy="10011"/>
            </a:xfrm>
            <a:custGeom>
              <a:avLst/>
              <a:gdLst>
                <a:gd name="connsiteX0" fmla="*/ 13715 w 20021"/>
                <a:gd name="connsiteY0" fmla="*/ 12814 h 10010"/>
                <a:gd name="connsiteX1" fmla="*/ 6406 w 20021"/>
                <a:gd name="connsiteY1" fmla="*/ 12814 h 10010"/>
                <a:gd name="connsiteX2" fmla="*/ 0 w 20021"/>
                <a:gd name="connsiteY2" fmla="*/ 6407 h 10010"/>
                <a:gd name="connsiteX3" fmla="*/ 6406 w 20021"/>
                <a:gd name="connsiteY3" fmla="*/ 0 h 10010"/>
                <a:gd name="connsiteX4" fmla="*/ 13715 w 20021"/>
                <a:gd name="connsiteY4" fmla="*/ 0 h 10010"/>
                <a:gd name="connsiteX5" fmla="*/ 20121 w 20021"/>
                <a:gd name="connsiteY5" fmla="*/ 6407 h 10010"/>
                <a:gd name="connsiteX6" fmla="*/ 13715 w 2002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" h="10010">
                  <a:moveTo>
                    <a:pt x="13715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13715" y="0"/>
                  </a:lnTo>
                  <a:cubicBezTo>
                    <a:pt x="17218" y="0"/>
                    <a:pt x="20121" y="2903"/>
                    <a:pt x="20121" y="6407"/>
                  </a:cubicBezTo>
                  <a:cubicBezTo>
                    <a:pt x="20121" y="9911"/>
                    <a:pt x="17218" y="12814"/>
                    <a:pt x="137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F9C177F5-3AAE-44F3-95B4-C947E727813A}"/>
                </a:ext>
              </a:extLst>
            </p:cNvPr>
            <p:cNvSpPr/>
            <p:nvPr/>
          </p:nvSpPr>
          <p:spPr>
            <a:xfrm>
              <a:off x="9946150" y="5147530"/>
              <a:ext cx="190204" cy="10011"/>
            </a:xfrm>
            <a:custGeom>
              <a:avLst/>
              <a:gdLst>
                <a:gd name="connsiteX0" fmla="*/ 193107 w 190204"/>
                <a:gd name="connsiteY0" fmla="*/ 12814 h 10010"/>
                <a:gd name="connsiteX1" fmla="*/ 6406 w 190204"/>
                <a:gd name="connsiteY1" fmla="*/ 12814 h 10010"/>
                <a:gd name="connsiteX2" fmla="*/ 0 w 190204"/>
                <a:gd name="connsiteY2" fmla="*/ 6407 h 10010"/>
                <a:gd name="connsiteX3" fmla="*/ 6406 w 190204"/>
                <a:gd name="connsiteY3" fmla="*/ 0 h 10010"/>
                <a:gd name="connsiteX4" fmla="*/ 193107 w 190204"/>
                <a:gd name="connsiteY4" fmla="*/ 0 h 10010"/>
                <a:gd name="connsiteX5" fmla="*/ 199514 w 190204"/>
                <a:gd name="connsiteY5" fmla="*/ 6407 h 10010"/>
                <a:gd name="connsiteX6" fmla="*/ 193107 w 19020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204" h="10010">
                  <a:moveTo>
                    <a:pt x="193107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193107" y="0"/>
                  </a:lnTo>
                  <a:cubicBezTo>
                    <a:pt x="196611" y="0"/>
                    <a:pt x="199514" y="2903"/>
                    <a:pt x="199514" y="6407"/>
                  </a:cubicBezTo>
                  <a:cubicBezTo>
                    <a:pt x="199514" y="9911"/>
                    <a:pt x="196711" y="12814"/>
                    <a:pt x="19310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2E4C091-66D5-476B-B99D-F0D4AA380FDB}"/>
                </a:ext>
              </a:extLst>
            </p:cNvPr>
            <p:cNvSpPr/>
            <p:nvPr/>
          </p:nvSpPr>
          <p:spPr>
            <a:xfrm>
              <a:off x="10149067" y="5147429"/>
              <a:ext cx="10011" cy="10011"/>
            </a:xfrm>
            <a:custGeom>
              <a:avLst/>
              <a:gdLst>
                <a:gd name="connsiteX0" fmla="*/ 12614 w 10010"/>
                <a:gd name="connsiteY0" fmla="*/ 12814 h 10010"/>
                <a:gd name="connsiteX1" fmla="*/ 6407 w 10010"/>
                <a:gd name="connsiteY1" fmla="*/ 12814 h 10010"/>
                <a:gd name="connsiteX2" fmla="*/ 0 w 10010"/>
                <a:gd name="connsiteY2" fmla="*/ 6407 h 10010"/>
                <a:gd name="connsiteX3" fmla="*/ 6407 w 10010"/>
                <a:gd name="connsiteY3" fmla="*/ 0 h 10010"/>
                <a:gd name="connsiteX4" fmla="*/ 12614 w 10010"/>
                <a:gd name="connsiteY4" fmla="*/ 0 h 10010"/>
                <a:gd name="connsiteX5" fmla="*/ 19021 w 10010"/>
                <a:gd name="connsiteY5" fmla="*/ 6407 h 10010"/>
                <a:gd name="connsiteX6" fmla="*/ 12614 w 10010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">
                  <a:moveTo>
                    <a:pt x="1261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12614" y="0"/>
                  </a:lnTo>
                  <a:cubicBezTo>
                    <a:pt x="16117" y="0"/>
                    <a:pt x="19021" y="2903"/>
                    <a:pt x="19021" y="6407"/>
                  </a:cubicBezTo>
                  <a:cubicBezTo>
                    <a:pt x="19021" y="9911"/>
                    <a:pt x="16117" y="12814"/>
                    <a:pt x="1261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2" name="Group 2111">
            <a:extLst>
              <a:ext uri="{FF2B5EF4-FFF2-40B4-BE49-F238E27FC236}">
                <a16:creationId xmlns:a16="http://schemas.microsoft.com/office/drawing/2014/main" id="{58362BED-2642-40E0-A17D-045358A38064}"/>
              </a:ext>
            </a:extLst>
          </p:cNvPr>
          <p:cNvGrpSpPr/>
          <p:nvPr/>
        </p:nvGrpSpPr>
        <p:grpSpPr>
          <a:xfrm>
            <a:off x="10996677" y="4827186"/>
            <a:ext cx="650699" cy="490527"/>
            <a:chOff x="10996677" y="4827186"/>
            <a:chExt cx="650699" cy="490527"/>
          </a:xfrm>
          <a:solidFill>
            <a:srgbClr val="FFFFFF"/>
          </a:solidFill>
        </p:grpSpPr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3F9EC4EF-A448-41DA-8ED0-D5C532D47FA8}"/>
                </a:ext>
              </a:extLst>
            </p:cNvPr>
            <p:cNvSpPr/>
            <p:nvPr/>
          </p:nvSpPr>
          <p:spPr>
            <a:xfrm>
              <a:off x="10996677" y="5307701"/>
              <a:ext cx="650699" cy="10011"/>
            </a:xfrm>
            <a:custGeom>
              <a:avLst/>
              <a:gdLst>
                <a:gd name="connsiteX0" fmla="*/ 647095 w 650698"/>
                <a:gd name="connsiteY0" fmla="*/ 12814 h 10010"/>
                <a:gd name="connsiteX1" fmla="*/ 6407 w 650698"/>
                <a:gd name="connsiteY1" fmla="*/ 12814 h 10010"/>
                <a:gd name="connsiteX2" fmla="*/ 0 w 650698"/>
                <a:gd name="connsiteY2" fmla="*/ 6407 h 10010"/>
                <a:gd name="connsiteX3" fmla="*/ 6407 w 650698"/>
                <a:gd name="connsiteY3" fmla="*/ 0 h 10010"/>
                <a:gd name="connsiteX4" fmla="*/ 647095 w 650698"/>
                <a:gd name="connsiteY4" fmla="*/ 0 h 10010"/>
                <a:gd name="connsiteX5" fmla="*/ 653502 w 650698"/>
                <a:gd name="connsiteY5" fmla="*/ 6407 h 10010"/>
                <a:gd name="connsiteX6" fmla="*/ 647095 w 65069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698" h="10010">
                  <a:moveTo>
                    <a:pt x="647095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cubicBezTo>
                    <a:pt x="653502" y="9911"/>
                    <a:pt x="650699" y="12814"/>
                    <a:pt x="6470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D4347FB2-0B25-42B5-95A6-B82F470A00D1}"/>
                </a:ext>
              </a:extLst>
            </p:cNvPr>
            <p:cNvSpPr/>
            <p:nvPr/>
          </p:nvSpPr>
          <p:spPr>
            <a:xfrm>
              <a:off x="11104593" y="4827186"/>
              <a:ext cx="430462" cy="490527"/>
            </a:xfrm>
            <a:custGeom>
              <a:avLst/>
              <a:gdLst>
                <a:gd name="connsiteX0" fmla="*/ 431363 w 430462"/>
                <a:gd name="connsiteY0" fmla="*/ 493330 h 490526"/>
                <a:gd name="connsiteX1" fmla="*/ 6407 w 430462"/>
                <a:gd name="connsiteY1" fmla="*/ 493330 h 490526"/>
                <a:gd name="connsiteX2" fmla="*/ 0 w 430462"/>
                <a:gd name="connsiteY2" fmla="*/ 486923 h 490526"/>
                <a:gd name="connsiteX3" fmla="*/ 0 w 430462"/>
                <a:gd name="connsiteY3" fmla="*/ 218935 h 490526"/>
                <a:gd name="connsiteX4" fmla="*/ 218935 w 430462"/>
                <a:gd name="connsiteY4" fmla="*/ 0 h 490526"/>
                <a:gd name="connsiteX5" fmla="*/ 437870 w 430462"/>
                <a:gd name="connsiteY5" fmla="*/ 218935 h 490526"/>
                <a:gd name="connsiteX6" fmla="*/ 437870 w 430462"/>
                <a:gd name="connsiteY6" fmla="*/ 486923 h 490526"/>
                <a:gd name="connsiteX7" fmla="*/ 431363 w 430462"/>
                <a:gd name="connsiteY7" fmla="*/ 493330 h 490526"/>
                <a:gd name="connsiteX8" fmla="*/ 12714 w 430462"/>
                <a:gd name="connsiteY8" fmla="*/ 480516 h 490526"/>
                <a:gd name="connsiteX9" fmla="*/ 424856 w 430462"/>
                <a:gd name="connsiteY9" fmla="*/ 480516 h 490526"/>
                <a:gd name="connsiteX10" fmla="*/ 424856 w 430462"/>
                <a:gd name="connsiteY10" fmla="*/ 218935 h 490526"/>
                <a:gd name="connsiteX11" fmla="*/ 218735 w 430462"/>
                <a:gd name="connsiteY11" fmla="*/ 12814 h 490526"/>
                <a:gd name="connsiteX12" fmla="*/ 12614 w 430462"/>
                <a:gd name="connsiteY12" fmla="*/ 218935 h 490526"/>
                <a:gd name="connsiteX13" fmla="*/ 12614 w 430462"/>
                <a:gd name="connsiteY13" fmla="*/ 480516 h 490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0462" h="490526">
                  <a:moveTo>
                    <a:pt x="431363" y="493330"/>
                  </a:moveTo>
                  <a:lnTo>
                    <a:pt x="6407" y="493330"/>
                  </a:lnTo>
                  <a:cubicBezTo>
                    <a:pt x="2904" y="493330"/>
                    <a:pt x="0" y="490426"/>
                    <a:pt x="0" y="486923"/>
                  </a:cubicBezTo>
                  <a:lnTo>
                    <a:pt x="0" y="218935"/>
                  </a:lnTo>
                  <a:cubicBezTo>
                    <a:pt x="0" y="98205"/>
                    <a:pt x="98206" y="0"/>
                    <a:pt x="218935" y="0"/>
                  </a:cubicBezTo>
                  <a:cubicBezTo>
                    <a:pt x="339665" y="0"/>
                    <a:pt x="437870" y="98205"/>
                    <a:pt x="437870" y="218935"/>
                  </a:cubicBezTo>
                  <a:lnTo>
                    <a:pt x="437870" y="486923"/>
                  </a:lnTo>
                  <a:cubicBezTo>
                    <a:pt x="437770" y="490426"/>
                    <a:pt x="434866" y="493330"/>
                    <a:pt x="431363" y="493330"/>
                  </a:cubicBezTo>
                  <a:close/>
                  <a:moveTo>
                    <a:pt x="12714" y="480516"/>
                  </a:moveTo>
                  <a:lnTo>
                    <a:pt x="424856" y="480516"/>
                  </a:lnTo>
                  <a:lnTo>
                    <a:pt x="424856" y="218935"/>
                  </a:lnTo>
                  <a:cubicBezTo>
                    <a:pt x="424856" y="105313"/>
                    <a:pt x="332356" y="12814"/>
                    <a:pt x="218735" y="12814"/>
                  </a:cubicBezTo>
                  <a:cubicBezTo>
                    <a:pt x="105113" y="12814"/>
                    <a:pt x="12614" y="105213"/>
                    <a:pt x="12614" y="218935"/>
                  </a:cubicBezTo>
                  <a:lnTo>
                    <a:pt x="12614" y="48051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775558EA-BA02-4949-9DA2-423D68A60024}"/>
                </a:ext>
              </a:extLst>
            </p:cNvPr>
            <p:cNvSpPr/>
            <p:nvPr/>
          </p:nvSpPr>
          <p:spPr>
            <a:xfrm>
              <a:off x="11256056" y="5052828"/>
              <a:ext cx="130140" cy="260279"/>
            </a:xfrm>
            <a:custGeom>
              <a:avLst/>
              <a:gdLst>
                <a:gd name="connsiteX0" fmla="*/ 128337 w 130139"/>
                <a:gd name="connsiteY0" fmla="*/ 267688 h 260279"/>
                <a:gd name="connsiteX1" fmla="*/ 6407 w 130139"/>
                <a:gd name="connsiteY1" fmla="*/ 267688 h 260279"/>
                <a:gd name="connsiteX2" fmla="*/ 0 w 130139"/>
                <a:gd name="connsiteY2" fmla="*/ 261281 h 260279"/>
                <a:gd name="connsiteX3" fmla="*/ 0 w 130139"/>
                <a:gd name="connsiteY3" fmla="*/ 67372 h 260279"/>
                <a:gd name="connsiteX4" fmla="*/ 67372 w 130139"/>
                <a:gd name="connsiteY4" fmla="*/ 0 h 260279"/>
                <a:gd name="connsiteX5" fmla="*/ 134744 w 130139"/>
                <a:gd name="connsiteY5" fmla="*/ 67372 h 260279"/>
                <a:gd name="connsiteX6" fmla="*/ 134744 w 130139"/>
                <a:gd name="connsiteY6" fmla="*/ 261281 h 260279"/>
                <a:gd name="connsiteX7" fmla="*/ 128337 w 130139"/>
                <a:gd name="connsiteY7" fmla="*/ 267688 h 260279"/>
                <a:gd name="connsiteX8" fmla="*/ 12814 w 130139"/>
                <a:gd name="connsiteY8" fmla="*/ 254874 h 260279"/>
                <a:gd name="connsiteX9" fmla="*/ 121931 w 130139"/>
                <a:gd name="connsiteY9" fmla="*/ 254874 h 260279"/>
                <a:gd name="connsiteX10" fmla="*/ 121931 w 130139"/>
                <a:gd name="connsiteY10" fmla="*/ 67372 h 260279"/>
                <a:gd name="connsiteX11" fmla="*/ 67372 w 130139"/>
                <a:gd name="connsiteY11" fmla="*/ 12814 h 260279"/>
                <a:gd name="connsiteX12" fmla="*/ 12814 w 130139"/>
                <a:gd name="connsiteY12" fmla="*/ 67372 h 260279"/>
                <a:gd name="connsiteX13" fmla="*/ 12814 w 130139"/>
                <a:gd name="connsiteY13" fmla="*/ 254874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139" h="260279">
                  <a:moveTo>
                    <a:pt x="128337" y="267688"/>
                  </a:moveTo>
                  <a:lnTo>
                    <a:pt x="6407" y="267688"/>
                  </a:lnTo>
                  <a:cubicBezTo>
                    <a:pt x="2904" y="267688"/>
                    <a:pt x="0" y="264784"/>
                    <a:pt x="0" y="261281"/>
                  </a:cubicBezTo>
                  <a:lnTo>
                    <a:pt x="0" y="67372"/>
                  </a:lnTo>
                  <a:cubicBezTo>
                    <a:pt x="0" y="30233"/>
                    <a:pt x="30233" y="0"/>
                    <a:pt x="67372" y="0"/>
                  </a:cubicBezTo>
                  <a:cubicBezTo>
                    <a:pt x="104512" y="0"/>
                    <a:pt x="134744" y="30233"/>
                    <a:pt x="134744" y="67372"/>
                  </a:cubicBezTo>
                  <a:lnTo>
                    <a:pt x="134744" y="261281"/>
                  </a:lnTo>
                  <a:cubicBezTo>
                    <a:pt x="134744" y="264784"/>
                    <a:pt x="131842" y="267688"/>
                    <a:pt x="128337" y="267688"/>
                  </a:cubicBezTo>
                  <a:close/>
                  <a:moveTo>
                    <a:pt x="12814" y="254874"/>
                  </a:moveTo>
                  <a:lnTo>
                    <a:pt x="121931" y="254874"/>
                  </a:lnTo>
                  <a:lnTo>
                    <a:pt x="121931" y="67372"/>
                  </a:lnTo>
                  <a:cubicBezTo>
                    <a:pt x="121931" y="37340"/>
                    <a:pt x="97505" y="12814"/>
                    <a:pt x="67372" y="12814"/>
                  </a:cubicBezTo>
                  <a:cubicBezTo>
                    <a:pt x="37240" y="12814"/>
                    <a:pt x="12814" y="37240"/>
                    <a:pt x="12814" y="67372"/>
                  </a:cubicBezTo>
                  <a:lnTo>
                    <a:pt x="12814" y="25487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3D572880-B49C-45AC-897B-C4AB4DE0B56A}"/>
                </a:ext>
              </a:extLst>
            </p:cNvPr>
            <p:cNvSpPr/>
            <p:nvPr/>
          </p:nvSpPr>
          <p:spPr>
            <a:xfrm>
              <a:off x="11293596" y="5055818"/>
              <a:ext cx="90097" cy="260279"/>
            </a:xfrm>
            <a:custGeom>
              <a:avLst/>
              <a:gdLst>
                <a:gd name="connsiteX0" fmla="*/ 90797 w 90096"/>
                <a:gd name="connsiteY0" fmla="*/ 264697 h 260279"/>
                <a:gd name="connsiteX1" fmla="*/ 6407 w 90096"/>
                <a:gd name="connsiteY1" fmla="*/ 264697 h 260279"/>
                <a:gd name="connsiteX2" fmla="*/ 0 w 90096"/>
                <a:gd name="connsiteY2" fmla="*/ 258290 h 260279"/>
                <a:gd name="connsiteX3" fmla="*/ 0 w 90096"/>
                <a:gd name="connsiteY3" fmla="*/ 64382 h 260279"/>
                <a:gd name="connsiteX4" fmla="*/ 46650 w 90096"/>
                <a:gd name="connsiteY4" fmla="*/ 314 h 260279"/>
                <a:gd name="connsiteX5" fmla="*/ 54658 w 90096"/>
                <a:gd name="connsiteY5" fmla="*/ 4418 h 260279"/>
                <a:gd name="connsiteX6" fmla="*/ 50555 w 90096"/>
                <a:gd name="connsiteY6" fmla="*/ 12527 h 260279"/>
                <a:gd name="connsiteX7" fmla="*/ 12814 w 90096"/>
                <a:gd name="connsiteY7" fmla="*/ 64382 h 260279"/>
                <a:gd name="connsiteX8" fmla="*/ 12814 w 90096"/>
                <a:gd name="connsiteY8" fmla="*/ 251884 h 260279"/>
                <a:gd name="connsiteX9" fmla="*/ 90797 w 90096"/>
                <a:gd name="connsiteY9" fmla="*/ 251884 h 260279"/>
                <a:gd name="connsiteX10" fmla="*/ 97204 w 90096"/>
                <a:gd name="connsiteY10" fmla="*/ 258290 h 260279"/>
                <a:gd name="connsiteX11" fmla="*/ 90797 w 90096"/>
                <a:gd name="connsiteY11" fmla="*/ 264697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096" h="260279">
                  <a:moveTo>
                    <a:pt x="90797" y="264697"/>
                  </a:moveTo>
                  <a:lnTo>
                    <a:pt x="6407" y="264697"/>
                  </a:lnTo>
                  <a:cubicBezTo>
                    <a:pt x="2904" y="264697"/>
                    <a:pt x="0" y="261794"/>
                    <a:pt x="0" y="258290"/>
                  </a:cubicBezTo>
                  <a:lnTo>
                    <a:pt x="0" y="64382"/>
                  </a:lnTo>
                  <a:cubicBezTo>
                    <a:pt x="0" y="35051"/>
                    <a:pt x="18720" y="9223"/>
                    <a:pt x="46650" y="314"/>
                  </a:cubicBezTo>
                  <a:cubicBezTo>
                    <a:pt x="49954" y="-788"/>
                    <a:pt x="53657" y="1114"/>
                    <a:pt x="54658" y="4418"/>
                  </a:cubicBezTo>
                  <a:cubicBezTo>
                    <a:pt x="55759" y="7822"/>
                    <a:pt x="53858" y="11425"/>
                    <a:pt x="50555" y="12527"/>
                  </a:cubicBezTo>
                  <a:cubicBezTo>
                    <a:pt x="27930" y="19734"/>
                    <a:pt x="12814" y="40657"/>
                    <a:pt x="12814" y="64382"/>
                  </a:cubicBezTo>
                  <a:lnTo>
                    <a:pt x="12814" y="251884"/>
                  </a:lnTo>
                  <a:lnTo>
                    <a:pt x="90797" y="251884"/>
                  </a:lnTo>
                  <a:cubicBezTo>
                    <a:pt x="94302" y="251884"/>
                    <a:pt x="97204" y="254787"/>
                    <a:pt x="97204" y="258290"/>
                  </a:cubicBezTo>
                  <a:cubicBezTo>
                    <a:pt x="97204" y="261794"/>
                    <a:pt x="94402" y="264697"/>
                    <a:pt x="90797" y="26469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55F5F8C8-B0ED-4AEE-832A-87BA77DE9A21}"/>
                </a:ext>
              </a:extLst>
            </p:cNvPr>
            <p:cNvSpPr/>
            <p:nvPr/>
          </p:nvSpPr>
          <p:spPr>
            <a:xfrm>
              <a:off x="11183979" y="4926292"/>
              <a:ext cx="80086" cy="10011"/>
            </a:xfrm>
            <a:custGeom>
              <a:avLst/>
              <a:gdLst>
                <a:gd name="connsiteX0" fmla="*/ 78484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78484 w 80085"/>
                <a:gd name="connsiteY4" fmla="*/ 0 h 10010"/>
                <a:gd name="connsiteX5" fmla="*/ 84891 w 80085"/>
                <a:gd name="connsiteY5" fmla="*/ 6407 h 10010"/>
                <a:gd name="connsiteX6" fmla="*/ 78484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78484" y="12814"/>
                  </a:moveTo>
                  <a:lnTo>
                    <a:pt x="6406" y="12814"/>
                  </a:lnTo>
                  <a:cubicBezTo>
                    <a:pt x="2902" y="12814"/>
                    <a:pt x="0" y="9911"/>
                    <a:pt x="0" y="6407"/>
                  </a:cubicBezTo>
                  <a:cubicBezTo>
                    <a:pt x="0" y="2903"/>
                    <a:pt x="2902" y="0"/>
                    <a:pt x="6406" y="0"/>
                  </a:cubicBezTo>
                  <a:lnTo>
                    <a:pt x="78484" y="0"/>
                  </a:lnTo>
                  <a:cubicBezTo>
                    <a:pt x="81987" y="0"/>
                    <a:pt x="84891" y="2903"/>
                    <a:pt x="84891" y="6407"/>
                  </a:cubicBezTo>
                  <a:cubicBezTo>
                    <a:pt x="84891" y="9911"/>
                    <a:pt x="82088" y="12814"/>
                    <a:pt x="7848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A95D6381-0527-4BA6-99F1-F46B03D6A21C}"/>
                </a:ext>
              </a:extLst>
            </p:cNvPr>
            <p:cNvSpPr/>
            <p:nvPr/>
          </p:nvSpPr>
          <p:spPr>
            <a:xfrm>
              <a:off x="11325730" y="4963031"/>
              <a:ext cx="80086" cy="10011"/>
            </a:xfrm>
            <a:custGeom>
              <a:avLst/>
              <a:gdLst>
                <a:gd name="connsiteX0" fmla="*/ 77784 w 80085"/>
                <a:gd name="connsiteY0" fmla="*/ 12814 h 10010"/>
                <a:gd name="connsiteX1" fmla="*/ 6407 w 80085"/>
                <a:gd name="connsiteY1" fmla="*/ 12814 h 10010"/>
                <a:gd name="connsiteX2" fmla="*/ 0 w 80085"/>
                <a:gd name="connsiteY2" fmla="*/ 6407 h 10010"/>
                <a:gd name="connsiteX3" fmla="*/ 6407 w 80085"/>
                <a:gd name="connsiteY3" fmla="*/ 0 h 10010"/>
                <a:gd name="connsiteX4" fmla="*/ 77784 w 80085"/>
                <a:gd name="connsiteY4" fmla="*/ 0 h 10010"/>
                <a:gd name="connsiteX5" fmla="*/ 84191 w 80085"/>
                <a:gd name="connsiteY5" fmla="*/ 6407 h 10010"/>
                <a:gd name="connsiteX6" fmla="*/ 77784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7778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77784" y="0"/>
                  </a:lnTo>
                  <a:cubicBezTo>
                    <a:pt x="81287" y="0"/>
                    <a:pt x="84191" y="2903"/>
                    <a:pt x="84191" y="6407"/>
                  </a:cubicBezTo>
                  <a:cubicBezTo>
                    <a:pt x="84191" y="9911"/>
                    <a:pt x="81387" y="12814"/>
                    <a:pt x="7778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6A9BEBA7-ABCF-4D5B-8D0A-A1E23F3D5E4C}"/>
                </a:ext>
              </a:extLst>
            </p:cNvPr>
            <p:cNvSpPr/>
            <p:nvPr/>
          </p:nvSpPr>
          <p:spPr>
            <a:xfrm>
              <a:off x="11148641" y="5016088"/>
              <a:ext cx="180193" cy="10011"/>
            </a:xfrm>
            <a:custGeom>
              <a:avLst/>
              <a:gdLst>
                <a:gd name="connsiteX0" fmla="*/ 174787 w 180193"/>
                <a:gd name="connsiteY0" fmla="*/ 12814 h 10010"/>
                <a:gd name="connsiteX1" fmla="*/ 6407 w 180193"/>
                <a:gd name="connsiteY1" fmla="*/ 12814 h 10010"/>
                <a:gd name="connsiteX2" fmla="*/ 0 w 180193"/>
                <a:gd name="connsiteY2" fmla="*/ 6407 h 10010"/>
                <a:gd name="connsiteX3" fmla="*/ 6407 w 180193"/>
                <a:gd name="connsiteY3" fmla="*/ 0 h 10010"/>
                <a:gd name="connsiteX4" fmla="*/ 174787 w 180193"/>
                <a:gd name="connsiteY4" fmla="*/ 0 h 10010"/>
                <a:gd name="connsiteX5" fmla="*/ 181194 w 180193"/>
                <a:gd name="connsiteY5" fmla="*/ 6407 h 10010"/>
                <a:gd name="connsiteX6" fmla="*/ 174787 w 18019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193" h="10010">
                  <a:moveTo>
                    <a:pt x="174787" y="12814"/>
                  </a:moveTo>
                  <a:lnTo>
                    <a:pt x="6407" y="12814"/>
                  </a:lnTo>
                  <a:cubicBezTo>
                    <a:pt x="2902" y="12814"/>
                    <a:pt x="0" y="9911"/>
                    <a:pt x="0" y="6407"/>
                  </a:cubicBezTo>
                  <a:cubicBezTo>
                    <a:pt x="0" y="2903"/>
                    <a:pt x="2902" y="0"/>
                    <a:pt x="6407" y="0"/>
                  </a:cubicBezTo>
                  <a:lnTo>
                    <a:pt x="174787" y="0"/>
                  </a:lnTo>
                  <a:cubicBezTo>
                    <a:pt x="178291" y="0"/>
                    <a:pt x="181194" y="2903"/>
                    <a:pt x="181194" y="6407"/>
                  </a:cubicBezTo>
                  <a:cubicBezTo>
                    <a:pt x="181194" y="9911"/>
                    <a:pt x="178391" y="12814"/>
                    <a:pt x="17478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DE5E12DE-2FD3-44C7-9E2E-980683B14B02}"/>
                </a:ext>
              </a:extLst>
            </p:cNvPr>
            <p:cNvSpPr/>
            <p:nvPr/>
          </p:nvSpPr>
          <p:spPr>
            <a:xfrm>
              <a:off x="11415528" y="5055831"/>
              <a:ext cx="70075" cy="10011"/>
            </a:xfrm>
            <a:custGeom>
              <a:avLst/>
              <a:gdLst>
                <a:gd name="connsiteX0" fmla="*/ 68072 w 70075"/>
                <a:gd name="connsiteY0" fmla="*/ 12814 h 10010"/>
                <a:gd name="connsiteX1" fmla="*/ 6406 w 70075"/>
                <a:gd name="connsiteY1" fmla="*/ 12814 h 10010"/>
                <a:gd name="connsiteX2" fmla="*/ 0 w 70075"/>
                <a:gd name="connsiteY2" fmla="*/ 6407 h 10010"/>
                <a:gd name="connsiteX3" fmla="*/ 6406 w 70075"/>
                <a:gd name="connsiteY3" fmla="*/ 0 h 10010"/>
                <a:gd name="connsiteX4" fmla="*/ 68072 w 70075"/>
                <a:gd name="connsiteY4" fmla="*/ 0 h 10010"/>
                <a:gd name="connsiteX5" fmla="*/ 74479 w 70075"/>
                <a:gd name="connsiteY5" fmla="*/ 6407 h 10010"/>
                <a:gd name="connsiteX6" fmla="*/ 68072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8072" y="12814"/>
                  </a:moveTo>
                  <a:lnTo>
                    <a:pt x="6406" y="12814"/>
                  </a:lnTo>
                  <a:cubicBezTo>
                    <a:pt x="2902" y="12814"/>
                    <a:pt x="0" y="9911"/>
                    <a:pt x="0" y="6407"/>
                  </a:cubicBezTo>
                  <a:cubicBezTo>
                    <a:pt x="0" y="2903"/>
                    <a:pt x="2902" y="0"/>
                    <a:pt x="6406" y="0"/>
                  </a:cubicBezTo>
                  <a:lnTo>
                    <a:pt x="68072" y="0"/>
                  </a:lnTo>
                  <a:cubicBezTo>
                    <a:pt x="71576" y="0"/>
                    <a:pt x="74479" y="2903"/>
                    <a:pt x="74479" y="6407"/>
                  </a:cubicBezTo>
                  <a:cubicBezTo>
                    <a:pt x="74479" y="9911"/>
                    <a:pt x="71676" y="12814"/>
                    <a:pt x="6807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9AE60791-8DFD-4849-9D50-F468F786B3DE}"/>
                </a:ext>
              </a:extLst>
            </p:cNvPr>
            <p:cNvSpPr/>
            <p:nvPr/>
          </p:nvSpPr>
          <p:spPr>
            <a:xfrm>
              <a:off x="11405417" y="5159042"/>
              <a:ext cx="90097" cy="10011"/>
            </a:xfrm>
            <a:custGeom>
              <a:avLst/>
              <a:gdLst>
                <a:gd name="connsiteX0" fmla="*/ 87293 w 90096"/>
                <a:gd name="connsiteY0" fmla="*/ 12814 h 10010"/>
                <a:gd name="connsiteX1" fmla="*/ 6406 w 90096"/>
                <a:gd name="connsiteY1" fmla="*/ 12814 h 10010"/>
                <a:gd name="connsiteX2" fmla="*/ 0 w 90096"/>
                <a:gd name="connsiteY2" fmla="*/ 6407 h 10010"/>
                <a:gd name="connsiteX3" fmla="*/ 6406 w 90096"/>
                <a:gd name="connsiteY3" fmla="*/ 0 h 10010"/>
                <a:gd name="connsiteX4" fmla="*/ 87293 w 90096"/>
                <a:gd name="connsiteY4" fmla="*/ 0 h 10010"/>
                <a:gd name="connsiteX5" fmla="*/ 93700 w 90096"/>
                <a:gd name="connsiteY5" fmla="*/ 6407 h 10010"/>
                <a:gd name="connsiteX6" fmla="*/ 87293 w 90096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96" h="10010">
                  <a:moveTo>
                    <a:pt x="87293" y="12814"/>
                  </a:moveTo>
                  <a:lnTo>
                    <a:pt x="6406" y="12814"/>
                  </a:lnTo>
                  <a:cubicBezTo>
                    <a:pt x="2902" y="12814"/>
                    <a:pt x="0" y="9911"/>
                    <a:pt x="0" y="6407"/>
                  </a:cubicBezTo>
                  <a:cubicBezTo>
                    <a:pt x="0" y="2903"/>
                    <a:pt x="2902" y="0"/>
                    <a:pt x="6406" y="0"/>
                  </a:cubicBezTo>
                  <a:lnTo>
                    <a:pt x="87293" y="0"/>
                  </a:lnTo>
                  <a:cubicBezTo>
                    <a:pt x="90797" y="0"/>
                    <a:pt x="93700" y="2903"/>
                    <a:pt x="93700" y="6407"/>
                  </a:cubicBezTo>
                  <a:cubicBezTo>
                    <a:pt x="93700" y="9911"/>
                    <a:pt x="90797" y="12814"/>
                    <a:pt x="8729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4793DD76-3DBC-4938-8ADA-4B53B033F4C3}"/>
                </a:ext>
              </a:extLst>
            </p:cNvPr>
            <p:cNvSpPr/>
            <p:nvPr/>
          </p:nvSpPr>
          <p:spPr>
            <a:xfrm>
              <a:off x="11421033" y="5109188"/>
              <a:ext cx="70075" cy="10011"/>
            </a:xfrm>
            <a:custGeom>
              <a:avLst/>
              <a:gdLst>
                <a:gd name="connsiteX0" fmla="*/ 71677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71677 w 70075"/>
                <a:gd name="connsiteY4" fmla="*/ 0 h 10010"/>
                <a:gd name="connsiteX5" fmla="*/ 78084 w 70075"/>
                <a:gd name="connsiteY5" fmla="*/ 6407 h 10010"/>
                <a:gd name="connsiteX6" fmla="*/ 71677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71677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71677" y="0"/>
                  </a:lnTo>
                  <a:cubicBezTo>
                    <a:pt x="75181" y="0"/>
                    <a:pt x="78084" y="2903"/>
                    <a:pt x="78084" y="6407"/>
                  </a:cubicBezTo>
                  <a:cubicBezTo>
                    <a:pt x="78084" y="9911"/>
                    <a:pt x="75181" y="12814"/>
                    <a:pt x="7167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A2A04515-0D2A-4EA6-9EB6-BF1C76C5592E}"/>
                </a:ext>
              </a:extLst>
            </p:cNvPr>
            <p:cNvSpPr/>
            <p:nvPr/>
          </p:nvSpPr>
          <p:spPr>
            <a:xfrm>
              <a:off x="11156949" y="5128709"/>
              <a:ext cx="70075" cy="10011"/>
            </a:xfrm>
            <a:custGeom>
              <a:avLst/>
              <a:gdLst>
                <a:gd name="connsiteX0" fmla="*/ 69575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9575 w 70075"/>
                <a:gd name="connsiteY4" fmla="*/ 0 h 10010"/>
                <a:gd name="connsiteX5" fmla="*/ 75981 w 70075"/>
                <a:gd name="connsiteY5" fmla="*/ 6407 h 10010"/>
                <a:gd name="connsiteX6" fmla="*/ 69575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9575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69575" y="0"/>
                  </a:lnTo>
                  <a:cubicBezTo>
                    <a:pt x="73079" y="0"/>
                    <a:pt x="75981" y="2903"/>
                    <a:pt x="75981" y="6407"/>
                  </a:cubicBezTo>
                  <a:cubicBezTo>
                    <a:pt x="75981" y="9911"/>
                    <a:pt x="73079" y="12814"/>
                    <a:pt x="6957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DF570D2-AE1C-4417-B0F7-F1E114984D3B}"/>
                </a:ext>
              </a:extLst>
            </p:cNvPr>
            <p:cNvSpPr/>
            <p:nvPr/>
          </p:nvSpPr>
          <p:spPr>
            <a:xfrm>
              <a:off x="11184078" y="5191977"/>
              <a:ext cx="60064" cy="10011"/>
            </a:xfrm>
            <a:custGeom>
              <a:avLst/>
              <a:gdLst>
                <a:gd name="connsiteX0" fmla="*/ 59264 w 60064"/>
                <a:gd name="connsiteY0" fmla="*/ 12814 h 10010"/>
                <a:gd name="connsiteX1" fmla="*/ 6407 w 60064"/>
                <a:gd name="connsiteY1" fmla="*/ 12814 h 10010"/>
                <a:gd name="connsiteX2" fmla="*/ 0 w 60064"/>
                <a:gd name="connsiteY2" fmla="*/ 6407 h 10010"/>
                <a:gd name="connsiteX3" fmla="*/ 6407 w 60064"/>
                <a:gd name="connsiteY3" fmla="*/ 0 h 10010"/>
                <a:gd name="connsiteX4" fmla="*/ 59264 w 60064"/>
                <a:gd name="connsiteY4" fmla="*/ 0 h 10010"/>
                <a:gd name="connsiteX5" fmla="*/ 65671 w 60064"/>
                <a:gd name="connsiteY5" fmla="*/ 6407 h 10010"/>
                <a:gd name="connsiteX6" fmla="*/ 59264 w 6006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4" h="10010">
                  <a:moveTo>
                    <a:pt x="59264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59264" y="0"/>
                  </a:lnTo>
                  <a:cubicBezTo>
                    <a:pt x="62768" y="0"/>
                    <a:pt x="65671" y="2903"/>
                    <a:pt x="65671" y="6407"/>
                  </a:cubicBezTo>
                  <a:cubicBezTo>
                    <a:pt x="65671" y="9911"/>
                    <a:pt x="62868" y="12814"/>
                    <a:pt x="5926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5971B2BE-4683-44FC-8186-6E045866C7CC}"/>
                </a:ext>
              </a:extLst>
            </p:cNvPr>
            <p:cNvSpPr/>
            <p:nvPr/>
          </p:nvSpPr>
          <p:spPr>
            <a:xfrm>
              <a:off x="11143435" y="5256647"/>
              <a:ext cx="60064" cy="10011"/>
            </a:xfrm>
            <a:custGeom>
              <a:avLst/>
              <a:gdLst>
                <a:gd name="connsiteX0" fmla="*/ 62166 w 60064"/>
                <a:gd name="connsiteY0" fmla="*/ 12814 h 10010"/>
                <a:gd name="connsiteX1" fmla="*/ 6407 w 60064"/>
                <a:gd name="connsiteY1" fmla="*/ 12814 h 10010"/>
                <a:gd name="connsiteX2" fmla="*/ 0 w 60064"/>
                <a:gd name="connsiteY2" fmla="*/ 6407 h 10010"/>
                <a:gd name="connsiteX3" fmla="*/ 6407 w 60064"/>
                <a:gd name="connsiteY3" fmla="*/ 0 h 10010"/>
                <a:gd name="connsiteX4" fmla="*/ 62166 w 60064"/>
                <a:gd name="connsiteY4" fmla="*/ 0 h 10010"/>
                <a:gd name="connsiteX5" fmla="*/ 68573 w 60064"/>
                <a:gd name="connsiteY5" fmla="*/ 6407 h 10010"/>
                <a:gd name="connsiteX6" fmla="*/ 62166 w 6006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4" h="10010">
                  <a:moveTo>
                    <a:pt x="62166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62166" y="0"/>
                  </a:lnTo>
                  <a:cubicBezTo>
                    <a:pt x="65670" y="0"/>
                    <a:pt x="68573" y="2903"/>
                    <a:pt x="68573" y="6407"/>
                  </a:cubicBezTo>
                  <a:cubicBezTo>
                    <a:pt x="68573" y="9911"/>
                    <a:pt x="65770" y="12814"/>
                    <a:pt x="6216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3DA5AF36-FC87-48F9-882C-9F1C92BDD577}"/>
                </a:ext>
              </a:extLst>
            </p:cNvPr>
            <p:cNvSpPr/>
            <p:nvPr/>
          </p:nvSpPr>
          <p:spPr>
            <a:xfrm>
              <a:off x="11415528" y="5250140"/>
              <a:ext cx="40043" cy="10011"/>
            </a:xfrm>
            <a:custGeom>
              <a:avLst/>
              <a:gdLst>
                <a:gd name="connsiteX0" fmla="*/ 36739 w 40042"/>
                <a:gd name="connsiteY0" fmla="*/ 12814 h 10010"/>
                <a:gd name="connsiteX1" fmla="*/ 6406 w 40042"/>
                <a:gd name="connsiteY1" fmla="*/ 12814 h 10010"/>
                <a:gd name="connsiteX2" fmla="*/ 0 w 40042"/>
                <a:gd name="connsiteY2" fmla="*/ 6407 h 10010"/>
                <a:gd name="connsiteX3" fmla="*/ 6406 w 40042"/>
                <a:gd name="connsiteY3" fmla="*/ 0 h 10010"/>
                <a:gd name="connsiteX4" fmla="*/ 36739 w 40042"/>
                <a:gd name="connsiteY4" fmla="*/ 0 h 10010"/>
                <a:gd name="connsiteX5" fmla="*/ 43146 w 40042"/>
                <a:gd name="connsiteY5" fmla="*/ 6407 h 10010"/>
                <a:gd name="connsiteX6" fmla="*/ 36739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36739" y="12814"/>
                  </a:moveTo>
                  <a:lnTo>
                    <a:pt x="6406" y="12814"/>
                  </a:lnTo>
                  <a:cubicBezTo>
                    <a:pt x="2902" y="12814"/>
                    <a:pt x="0" y="9911"/>
                    <a:pt x="0" y="6407"/>
                  </a:cubicBezTo>
                  <a:cubicBezTo>
                    <a:pt x="0" y="2903"/>
                    <a:pt x="2902" y="0"/>
                    <a:pt x="6406" y="0"/>
                  </a:cubicBezTo>
                  <a:lnTo>
                    <a:pt x="36739" y="0"/>
                  </a:lnTo>
                  <a:cubicBezTo>
                    <a:pt x="40242" y="0"/>
                    <a:pt x="43146" y="2903"/>
                    <a:pt x="43146" y="6407"/>
                  </a:cubicBezTo>
                  <a:cubicBezTo>
                    <a:pt x="43146" y="9911"/>
                    <a:pt x="40342" y="12814"/>
                    <a:pt x="3673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74608D19-A6B6-4A95-8B05-42863BD2B6C8}"/>
                </a:ext>
              </a:extLst>
            </p:cNvPr>
            <p:cNvSpPr/>
            <p:nvPr/>
          </p:nvSpPr>
          <p:spPr>
            <a:xfrm>
              <a:off x="11453668" y="5213901"/>
              <a:ext cx="30032" cy="10011"/>
            </a:xfrm>
            <a:custGeom>
              <a:avLst/>
              <a:gdLst>
                <a:gd name="connsiteX0" fmla="*/ 29932 w 30032"/>
                <a:gd name="connsiteY0" fmla="*/ 12814 h 10010"/>
                <a:gd name="connsiteX1" fmla="*/ 6407 w 30032"/>
                <a:gd name="connsiteY1" fmla="*/ 12814 h 10010"/>
                <a:gd name="connsiteX2" fmla="*/ 0 w 30032"/>
                <a:gd name="connsiteY2" fmla="*/ 6407 h 10010"/>
                <a:gd name="connsiteX3" fmla="*/ 6407 w 30032"/>
                <a:gd name="connsiteY3" fmla="*/ 0 h 10010"/>
                <a:gd name="connsiteX4" fmla="*/ 29932 w 30032"/>
                <a:gd name="connsiteY4" fmla="*/ 0 h 10010"/>
                <a:gd name="connsiteX5" fmla="*/ 36339 w 30032"/>
                <a:gd name="connsiteY5" fmla="*/ 6407 h 10010"/>
                <a:gd name="connsiteX6" fmla="*/ 29932 w 3003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32" h="10010">
                  <a:moveTo>
                    <a:pt x="29932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29932" y="0"/>
                  </a:lnTo>
                  <a:cubicBezTo>
                    <a:pt x="33436" y="0"/>
                    <a:pt x="36339" y="2903"/>
                    <a:pt x="36339" y="6407"/>
                  </a:cubicBezTo>
                  <a:cubicBezTo>
                    <a:pt x="36339" y="9911"/>
                    <a:pt x="33536" y="12814"/>
                    <a:pt x="2993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2" name="Group 2121">
            <a:extLst>
              <a:ext uri="{FF2B5EF4-FFF2-40B4-BE49-F238E27FC236}">
                <a16:creationId xmlns:a16="http://schemas.microsoft.com/office/drawing/2014/main" id="{F977E9D6-6D07-4370-82CC-ECB20F974383}"/>
              </a:ext>
            </a:extLst>
          </p:cNvPr>
          <p:cNvGrpSpPr/>
          <p:nvPr/>
        </p:nvGrpSpPr>
        <p:grpSpPr>
          <a:xfrm>
            <a:off x="540752" y="5765293"/>
            <a:ext cx="650699" cy="635482"/>
            <a:chOff x="540752" y="5765293"/>
            <a:chExt cx="650699" cy="635482"/>
          </a:xfrm>
          <a:solidFill>
            <a:srgbClr val="FFFFFF"/>
          </a:solidFill>
        </p:grpSpPr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77C609AD-6F80-4AA8-8F6E-F404D8AEEBD8}"/>
                </a:ext>
              </a:extLst>
            </p:cNvPr>
            <p:cNvSpPr/>
            <p:nvPr/>
          </p:nvSpPr>
          <p:spPr>
            <a:xfrm>
              <a:off x="540752" y="6067817"/>
              <a:ext cx="650699" cy="330355"/>
            </a:xfrm>
            <a:custGeom>
              <a:avLst/>
              <a:gdLst>
                <a:gd name="connsiteX0" fmla="*/ 647095 w 650698"/>
                <a:gd name="connsiteY0" fmla="*/ 333258 h 330354"/>
                <a:gd name="connsiteX1" fmla="*/ 6407 w 650698"/>
                <a:gd name="connsiteY1" fmla="*/ 333258 h 330354"/>
                <a:gd name="connsiteX2" fmla="*/ 0 w 650698"/>
                <a:gd name="connsiteY2" fmla="*/ 326851 h 330354"/>
                <a:gd name="connsiteX3" fmla="*/ 0 w 650698"/>
                <a:gd name="connsiteY3" fmla="*/ 67172 h 330354"/>
                <a:gd name="connsiteX4" fmla="*/ 67172 w 650698"/>
                <a:gd name="connsiteY4" fmla="*/ 0 h 330354"/>
                <a:gd name="connsiteX5" fmla="*/ 586430 w 650698"/>
                <a:gd name="connsiteY5" fmla="*/ 0 h 330354"/>
                <a:gd name="connsiteX6" fmla="*/ 653602 w 650698"/>
                <a:gd name="connsiteY6" fmla="*/ 67172 h 330354"/>
                <a:gd name="connsiteX7" fmla="*/ 653602 w 650698"/>
                <a:gd name="connsiteY7" fmla="*/ 326851 h 330354"/>
                <a:gd name="connsiteX8" fmla="*/ 647095 w 650698"/>
                <a:gd name="connsiteY8" fmla="*/ 333258 h 330354"/>
                <a:gd name="connsiteX9" fmla="*/ 12814 w 650698"/>
                <a:gd name="connsiteY9" fmla="*/ 320444 h 330354"/>
                <a:gd name="connsiteX10" fmla="*/ 640688 w 650698"/>
                <a:gd name="connsiteY10" fmla="*/ 320444 h 330354"/>
                <a:gd name="connsiteX11" fmla="*/ 640688 w 650698"/>
                <a:gd name="connsiteY11" fmla="*/ 67272 h 330354"/>
                <a:gd name="connsiteX12" fmla="*/ 586330 w 650698"/>
                <a:gd name="connsiteY12" fmla="*/ 13014 h 330354"/>
                <a:gd name="connsiteX13" fmla="*/ 67172 w 650698"/>
                <a:gd name="connsiteY13" fmla="*/ 13014 h 330354"/>
                <a:gd name="connsiteX14" fmla="*/ 12814 w 650698"/>
                <a:gd name="connsiteY14" fmla="*/ 67272 h 330354"/>
                <a:gd name="connsiteX15" fmla="*/ 12814 w 650698"/>
                <a:gd name="connsiteY15" fmla="*/ 320444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50698" h="330354">
                  <a:moveTo>
                    <a:pt x="647095" y="333258"/>
                  </a:moveTo>
                  <a:lnTo>
                    <a:pt x="6407" y="333258"/>
                  </a:lnTo>
                  <a:cubicBezTo>
                    <a:pt x="2903" y="333258"/>
                    <a:pt x="0" y="330355"/>
                    <a:pt x="0" y="326851"/>
                  </a:cubicBezTo>
                  <a:lnTo>
                    <a:pt x="0" y="67172"/>
                  </a:lnTo>
                  <a:cubicBezTo>
                    <a:pt x="0" y="30132"/>
                    <a:pt x="30132" y="0"/>
                    <a:pt x="67172" y="0"/>
                  </a:cubicBezTo>
                  <a:lnTo>
                    <a:pt x="586430" y="0"/>
                  </a:lnTo>
                  <a:cubicBezTo>
                    <a:pt x="623469" y="0"/>
                    <a:pt x="653602" y="30132"/>
                    <a:pt x="653602" y="67172"/>
                  </a:cubicBezTo>
                  <a:lnTo>
                    <a:pt x="653602" y="326851"/>
                  </a:lnTo>
                  <a:cubicBezTo>
                    <a:pt x="653502" y="330355"/>
                    <a:pt x="650598" y="333258"/>
                    <a:pt x="647095" y="333258"/>
                  </a:cubicBezTo>
                  <a:close/>
                  <a:moveTo>
                    <a:pt x="12814" y="320444"/>
                  </a:moveTo>
                  <a:lnTo>
                    <a:pt x="640688" y="320444"/>
                  </a:lnTo>
                  <a:lnTo>
                    <a:pt x="640688" y="67272"/>
                  </a:lnTo>
                  <a:cubicBezTo>
                    <a:pt x="640688" y="37340"/>
                    <a:pt x="616362" y="13014"/>
                    <a:pt x="586330" y="13014"/>
                  </a:cubicBezTo>
                  <a:lnTo>
                    <a:pt x="67172" y="13014"/>
                  </a:lnTo>
                  <a:cubicBezTo>
                    <a:pt x="37240" y="13014"/>
                    <a:pt x="12814" y="37340"/>
                    <a:pt x="12814" y="67272"/>
                  </a:cubicBezTo>
                  <a:lnTo>
                    <a:pt x="12814" y="32044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0A63BDDC-0AE5-4554-984D-599613FD7DB9}"/>
                </a:ext>
              </a:extLst>
            </p:cNvPr>
            <p:cNvSpPr/>
            <p:nvPr/>
          </p:nvSpPr>
          <p:spPr>
            <a:xfrm>
              <a:off x="596111" y="6110363"/>
              <a:ext cx="110118" cy="110118"/>
            </a:xfrm>
            <a:custGeom>
              <a:avLst/>
              <a:gdLst>
                <a:gd name="connsiteX0" fmla="*/ 111219 w 110118"/>
                <a:gd name="connsiteY0" fmla="*/ 117726 h 110118"/>
                <a:gd name="connsiteX1" fmla="*/ 6407 w 110118"/>
                <a:gd name="connsiteY1" fmla="*/ 117726 h 110118"/>
                <a:gd name="connsiteX2" fmla="*/ 0 w 110118"/>
                <a:gd name="connsiteY2" fmla="*/ 111319 h 110118"/>
                <a:gd name="connsiteX3" fmla="*/ 0 w 110118"/>
                <a:gd name="connsiteY3" fmla="*/ 58863 h 110118"/>
                <a:gd name="connsiteX4" fmla="*/ 58863 w 110118"/>
                <a:gd name="connsiteY4" fmla="*/ 0 h 110118"/>
                <a:gd name="connsiteX5" fmla="*/ 117726 w 110118"/>
                <a:gd name="connsiteY5" fmla="*/ 58863 h 110118"/>
                <a:gd name="connsiteX6" fmla="*/ 117726 w 110118"/>
                <a:gd name="connsiteY6" fmla="*/ 111319 h 110118"/>
                <a:gd name="connsiteX7" fmla="*/ 111219 w 110118"/>
                <a:gd name="connsiteY7" fmla="*/ 117726 h 110118"/>
                <a:gd name="connsiteX8" fmla="*/ 12814 w 110118"/>
                <a:gd name="connsiteY8" fmla="*/ 104912 h 110118"/>
                <a:gd name="connsiteX9" fmla="*/ 104813 w 110118"/>
                <a:gd name="connsiteY9" fmla="*/ 104912 h 110118"/>
                <a:gd name="connsiteX10" fmla="*/ 104813 w 110118"/>
                <a:gd name="connsiteY10" fmla="*/ 58863 h 110118"/>
                <a:gd name="connsiteX11" fmla="*/ 58763 w 110118"/>
                <a:gd name="connsiteY11" fmla="*/ 12814 h 110118"/>
                <a:gd name="connsiteX12" fmla="*/ 12714 w 110118"/>
                <a:gd name="connsiteY12" fmla="*/ 58863 h 110118"/>
                <a:gd name="connsiteX13" fmla="*/ 12714 w 110118"/>
                <a:gd name="connsiteY13" fmla="*/ 10491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11219" y="117726"/>
                  </a:moveTo>
                  <a:lnTo>
                    <a:pt x="6407" y="117726"/>
                  </a:lnTo>
                  <a:cubicBezTo>
                    <a:pt x="2903" y="117726"/>
                    <a:pt x="0" y="114823"/>
                    <a:pt x="0" y="111319"/>
                  </a:cubicBezTo>
                  <a:lnTo>
                    <a:pt x="0" y="58863"/>
                  </a:lnTo>
                  <a:cubicBezTo>
                    <a:pt x="0" y="26428"/>
                    <a:pt x="26428" y="0"/>
                    <a:pt x="58863" y="0"/>
                  </a:cubicBezTo>
                  <a:cubicBezTo>
                    <a:pt x="91298" y="0"/>
                    <a:pt x="117726" y="26428"/>
                    <a:pt x="117726" y="58863"/>
                  </a:cubicBezTo>
                  <a:lnTo>
                    <a:pt x="117726" y="111319"/>
                  </a:lnTo>
                  <a:cubicBezTo>
                    <a:pt x="117626" y="114823"/>
                    <a:pt x="114723" y="117726"/>
                    <a:pt x="111219" y="117726"/>
                  </a:cubicBezTo>
                  <a:close/>
                  <a:moveTo>
                    <a:pt x="12814" y="104912"/>
                  </a:moveTo>
                  <a:lnTo>
                    <a:pt x="104813" y="104912"/>
                  </a:lnTo>
                  <a:lnTo>
                    <a:pt x="104813" y="58863"/>
                  </a:lnTo>
                  <a:cubicBezTo>
                    <a:pt x="104813" y="33536"/>
                    <a:pt x="84190" y="12814"/>
                    <a:pt x="58763" y="12814"/>
                  </a:cubicBezTo>
                  <a:cubicBezTo>
                    <a:pt x="33336" y="12814"/>
                    <a:pt x="12714" y="33436"/>
                    <a:pt x="12714" y="58863"/>
                  </a:cubicBezTo>
                  <a:lnTo>
                    <a:pt x="12714" y="10491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E1FC1C8F-953D-4FD3-9ABE-7A05FA525ADD}"/>
                </a:ext>
              </a:extLst>
            </p:cNvPr>
            <p:cNvSpPr/>
            <p:nvPr/>
          </p:nvSpPr>
          <p:spPr>
            <a:xfrm>
              <a:off x="762190" y="6110463"/>
              <a:ext cx="210226" cy="290312"/>
            </a:xfrm>
            <a:custGeom>
              <a:avLst/>
              <a:gdLst>
                <a:gd name="connsiteX0" fmla="*/ 204219 w 210225"/>
                <a:gd name="connsiteY0" fmla="*/ 290612 h 290311"/>
                <a:gd name="connsiteX1" fmla="*/ 6407 w 210225"/>
                <a:gd name="connsiteY1" fmla="*/ 290612 h 290311"/>
                <a:gd name="connsiteX2" fmla="*/ 0 w 210225"/>
                <a:gd name="connsiteY2" fmla="*/ 284205 h 290311"/>
                <a:gd name="connsiteX3" fmla="*/ 0 w 210225"/>
                <a:gd name="connsiteY3" fmla="*/ 105313 h 290311"/>
                <a:gd name="connsiteX4" fmla="*/ 105313 w 210225"/>
                <a:gd name="connsiteY4" fmla="*/ 0 h 290311"/>
                <a:gd name="connsiteX5" fmla="*/ 210626 w 210225"/>
                <a:gd name="connsiteY5" fmla="*/ 105313 h 290311"/>
                <a:gd name="connsiteX6" fmla="*/ 210626 w 210225"/>
                <a:gd name="connsiteY6" fmla="*/ 284205 h 290311"/>
                <a:gd name="connsiteX7" fmla="*/ 204219 w 210225"/>
                <a:gd name="connsiteY7" fmla="*/ 290612 h 290311"/>
                <a:gd name="connsiteX8" fmla="*/ 12814 w 210225"/>
                <a:gd name="connsiteY8" fmla="*/ 277798 h 290311"/>
                <a:gd name="connsiteX9" fmla="*/ 197912 w 210225"/>
                <a:gd name="connsiteY9" fmla="*/ 277798 h 290311"/>
                <a:gd name="connsiteX10" fmla="*/ 197912 w 210225"/>
                <a:gd name="connsiteY10" fmla="*/ 105313 h 290311"/>
                <a:gd name="connsiteX11" fmla="*/ 105413 w 210225"/>
                <a:gd name="connsiteY11" fmla="*/ 12814 h 290311"/>
                <a:gd name="connsiteX12" fmla="*/ 12914 w 210225"/>
                <a:gd name="connsiteY12" fmla="*/ 105313 h 290311"/>
                <a:gd name="connsiteX13" fmla="*/ 12914 w 210225"/>
                <a:gd name="connsiteY13" fmla="*/ 277798 h 2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225" h="290311">
                  <a:moveTo>
                    <a:pt x="204219" y="290612"/>
                  </a:moveTo>
                  <a:lnTo>
                    <a:pt x="6407" y="290612"/>
                  </a:lnTo>
                  <a:cubicBezTo>
                    <a:pt x="2903" y="290612"/>
                    <a:pt x="0" y="287709"/>
                    <a:pt x="0" y="284205"/>
                  </a:cubicBezTo>
                  <a:lnTo>
                    <a:pt x="0" y="105313"/>
                  </a:lnTo>
                  <a:cubicBezTo>
                    <a:pt x="0" y="47251"/>
                    <a:pt x="47251" y="0"/>
                    <a:pt x="105313" y="0"/>
                  </a:cubicBezTo>
                  <a:cubicBezTo>
                    <a:pt x="163375" y="0"/>
                    <a:pt x="210626" y="47251"/>
                    <a:pt x="210626" y="105313"/>
                  </a:cubicBezTo>
                  <a:lnTo>
                    <a:pt x="210626" y="284205"/>
                  </a:lnTo>
                  <a:cubicBezTo>
                    <a:pt x="210626" y="287709"/>
                    <a:pt x="207823" y="290612"/>
                    <a:pt x="204219" y="290612"/>
                  </a:cubicBezTo>
                  <a:close/>
                  <a:moveTo>
                    <a:pt x="12814" y="277798"/>
                  </a:moveTo>
                  <a:lnTo>
                    <a:pt x="197912" y="277798"/>
                  </a:lnTo>
                  <a:lnTo>
                    <a:pt x="197912" y="105313"/>
                  </a:lnTo>
                  <a:cubicBezTo>
                    <a:pt x="197912" y="54258"/>
                    <a:pt x="156368" y="12814"/>
                    <a:pt x="105413" y="12814"/>
                  </a:cubicBezTo>
                  <a:cubicBezTo>
                    <a:pt x="54458" y="12814"/>
                    <a:pt x="12914" y="54359"/>
                    <a:pt x="12914" y="105313"/>
                  </a:cubicBezTo>
                  <a:lnTo>
                    <a:pt x="12914" y="27779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58B80B45-F4B2-4022-AFE8-84BC804EB60C}"/>
                </a:ext>
              </a:extLst>
            </p:cNvPr>
            <p:cNvSpPr/>
            <p:nvPr/>
          </p:nvSpPr>
          <p:spPr>
            <a:xfrm>
              <a:off x="596111" y="6255219"/>
              <a:ext cx="110118" cy="110118"/>
            </a:xfrm>
            <a:custGeom>
              <a:avLst/>
              <a:gdLst>
                <a:gd name="connsiteX0" fmla="*/ 111219 w 110118"/>
                <a:gd name="connsiteY0" fmla="*/ 117726 h 110118"/>
                <a:gd name="connsiteX1" fmla="*/ 6407 w 110118"/>
                <a:gd name="connsiteY1" fmla="*/ 117726 h 110118"/>
                <a:gd name="connsiteX2" fmla="*/ 0 w 110118"/>
                <a:gd name="connsiteY2" fmla="*/ 111319 h 110118"/>
                <a:gd name="connsiteX3" fmla="*/ 0 w 110118"/>
                <a:gd name="connsiteY3" fmla="*/ 58863 h 110118"/>
                <a:gd name="connsiteX4" fmla="*/ 58863 w 110118"/>
                <a:gd name="connsiteY4" fmla="*/ 0 h 110118"/>
                <a:gd name="connsiteX5" fmla="*/ 117726 w 110118"/>
                <a:gd name="connsiteY5" fmla="*/ 58863 h 110118"/>
                <a:gd name="connsiteX6" fmla="*/ 117726 w 110118"/>
                <a:gd name="connsiteY6" fmla="*/ 111319 h 110118"/>
                <a:gd name="connsiteX7" fmla="*/ 111219 w 110118"/>
                <a:gd name="connsiteY7" fmla="*/ 117726 h 110118"/>
                <a:gd name="connsiteX8" fmla="*/ 12814 w 110118"/>
                <a:gd name="connsiteY8" fmla="*/ 104912 h 110118"/>
                <a:gd name="connsiteX9" fmla="*/ 104813 w 110118"/>
                <a:gd name="connsiteY9" fmla="*/ 104912 h 110118"/>
                <a:gd name="connsiteX10" fmla="*/ 104813 w 110118"/>
                <a:gd name="connsiteY10" fmla="*/ 58863 h 110118"/>
                <a:gd name="connsiteX11" fmla="*/ 58763 w 110118"/>
                <a:gd name="connsiteY11" fmla="*/ 12814 h 110118"/>
                <a:gd name="connsiteX12" fmla="*/ 12714 w 110118"/>
                <a:gd name="connsiteY12" fmla="*/ 58863 h 110118"/>
                <a:gd name="connsiteX13" fmla="*/ 12714 w 110118"/>
                <a:gd name="connsiteY13" fmla="*/ 10491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11219" y="117726"/>
                  </a:moveTo>
                  <a:lnTo>
                    <a:pt x="6407" y="117726"/>
                  </a:lnTo>
                  <a:cubicBezTo>
                    <a:pt x="2903" y="117726"/>
                    <a:pt x="0" y="114823"/>
                    <a:pt x="0" y="111319"/>
                  </a:cubicBezTo>
                  <a:lnTo>
                    <a:pt x="0" y="58863"/>
                  </a:lnTo>
                  <a:cubicBezTo>
                    <a:pt x="0" y="26428"/>
                    <a:pt x="26428" y="0"/>
                    <a:pt x="58863" y="0"/>
                  </a:cubicBezTo>
                  <a:cubicBezTo>
                    <a:pt x="91298" y="0"/>
                    <a:pt x="117726" y="26428"/>
                    <a:pt x="117726" y="58863"/>
                  </a:cubicBezTo>
                  <a:lnTo>
                    <a:pt x="117726" y="111319"/>
                  </a:lnTo>
                  <a:cubicBezTo>
                    <a:pt x="117626" y="114823"/>
                    <a:pt x="114723" y="117726"/>
                    <a:pt x="111219" y="117726"/>
                  </a:cubicBezTo>
                  <a:close/>
                  <a:moveTo>
                    <a:pt x="12814" y="104912"/>
                  </a:moveTo>
                  <a:lnTo>
                    <a:pt x="104813" y="104912"/>
                  </a:lnTo>
                  <a:lnTo>
                    <a:pt x="104813" y="58863"/>
                  </a:lnTo>
                  <a:cubicBezTo>
                    <a:pt x="104813" y="33536"/>
                    <a:pt x="84190" y="12814"/>
                    <a:pt x="58763" y="12814"/>
                  </a:cubicBezTo>
                  <a:cubicBezTo>
                    <a:pt x="33336" y="12814"/>
                    <a:pt x="12714" y="33436"/>
                    <a:pt x="12714" y="58863"/>
                  </a:cubicBezTo>
                  <a:lnTo>
                    <a:pt x="12714" y="10491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87FF5E23-1C14-489B-A585-ECF229151455}"/>
                </a:ext>
              </a:extLst>
            </p:cNvPr>
            <p:cNvSpPr/>
            <p:nvPr/>
          </p:nvSpPr>
          <p:spPr>
            <a:xfrm>
              <a:off x="1019966" y="6110363"/>
              <a:ext cx="110118" cy="110118"/>
            </a:xfrm>
            <a:custGeom>
              <a:avLst/>
              <a:gdLst>
                <a:gd name="connsiteX0" fmla="*/ 111219 w 110118"/>
                <a:gd name="connsiteY0" fmla="*/ 117726 h 110118"/>
                <a:gd name="connsiteX1" fmla="*/ 6407 w 110118"/>
                <a:gd name="connsiteY1" fmla="*/ 117726 h 110118"/>
                <a:gd name="connsiteX2" fmla="*/ 0 w 110118"/>
                <a:gd name="connsiteY2" fmla="*/ 111319 h 110118"/>
                <a:gd name="connsiteX3" fmla="*/ 0 w 110118"/>
                <a:gd name="connsiteY3" fmla="*/ 58863 h 110118"/>
                <a:gd name="connsiteX4" fmla="*/ 58863 w 110118"/>
                <a:gd name="connsiteY4" fmla="*/ 0 h 110118"/>
                <a:gd name="connsiteX5" fmla="*/ 117726 w 110118"/>
                <a:gd name="connsiteY5" fmla="*/ 58863 h 110118"/>
                <a:gd name="connsiteX6" fmla="*/ 117726 w 110118"/>
                <a:gd name="connsiteY6" fmla="*/ 111319 h 110118"/>
                <a:gd name="connsiteX7" fmla="*/ 111219 w 110118"/>
                <a:gd name="connsiteY7" fmla="*/ 117726 h 110118"/>
                <a:gd name="connsiteX8" fmla="*/ 12814 w 110118"/>
                <a:gd name="connsiteY8" fmla="*/ 104912 h 110118"/>
                <a:gd name="connsiteX9" fmla="*/ 104813 w 110118"/>
                <a:gd name="connsiteY9" fmla="*/ 104912 h 110118"/>
                <a:gd name="connsiteX10" fmla="*/ 104813 w 110118"/>
                <a:gd name="connsiteY10" fmla="*/ 58863 h 110118"/>
                <a:gd name="connsiteX11" fmla="*/ 58763 w 110118"/>
                <a:gd name="connsiteY11" fmla="*/ 12814 h 110118"/>
                <a:gd name="connsiteX12" fmla="*/ 12714 w 110118"/>
                <a:gd name="connsiteY12" fmla="*/ 58863 h 110118"/>
                <a:gd name="connsiteX13" fmla="*/ 12714 w 110118"/>
                <a:gd name="connsiteY13" fmla="*/ 10491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11219" y="117726"/>
                  </a:moveTo>
                  <a:lnTo>
                    <a:pt x="6407" y="117726"/>
                  </a:lnTo>
                  <a:cubicBezTo>
                    <a:pt x="2903" y="117726"/>
                    <a:pt x="0" y="114823"/>
                    <a:pt x="0" y="111319"/>
                  </a:cubicBezTo>
                  <a:lnTo>
                    <a:pt x="0" y="58863"/>
                  </a:lnTo>
                  <a:cubicBezTo>
                    <a:pt x="0" y="26428"/>
                    <a:pt x="26428" y="0"/>
                    <a:pt x="58863" y="0"/>
                  </a:cubicBezTo>
                  <a:cubicBezTo>
                    <a:pt x="91298" y="0"/>
                    <a:pt x="117726" y="26428"/>
                    <a:pt x="117726" y="58863"/>
                  </a:cubicBezTo>
                  <a:lnTo>
                    <a:pt x="117726" y="111319"/>
                  </a:lnTo>
                  <a:cubicBezTo>
                    <a:pt x="117626" y="114823"/>
                    <a:pt x="114823" y="117726"/>
                    <a:pt x="111219" y="117726"/>
                  </a:cubicBezTo>
                  <a:close/>
                  <a:moveTo>
                    <a:pt x="12814" y="104912"/>
                  </a:moveTo>
                  <a:lnTo>
                    <a:pt x="104813" y="104912"/>
                  </a:lnTo>
                  <a:lnTo>
                    <a:pt x="104813" y="58863"/>
                  </a:lnTo>
                  <a:cubicBezTo>
                    <a:pt x="104813" y="33536"/>
                    <a:pt x="84190" y="12814"/>
                    <a:pt x="58763" y="12814"/>
                  </a:cubicBezTo>
                  <a:cubicBezTo>
                    <a:pt x="33336" y="12814"/>
                    <a:pt x="12714" y="33436"/>
                    <a:pt x="12714" y="58863"/>
                  </a:cubicBezTo>
                  <a:lnTo>
                    <a:pt x="12714" y="10491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F3FA4D57-FD48-49A6-A336-EF80D2A06D6A}"/>
                </a:ext>
              </a:extLst>
            </p:cNvPr>
            <p:cNvSpPr/>
            <p:nvPr/>
          </p:nvSpPr>
          <p:spPr>
            <a:xfrm>
              <a:off x="1019966" y="6255219"/>
              <a:ext cx="110118" cy="110118"/>
            </a:xfrm>
            <a:custGeom>
              <a:avLst/>
              <a:gdLst>
                <a:gd name="connsiteX0" fmla="*/ 111219 w 110118"/>
                <a:gd name="connsiteY0" fmla="*/ 117726 h 110118"/>
                <a:gd name="connsiteX1" fmla="*/ 6407 w 110118"/>
                <a:gd name="connsiteY1" fmla="*/ 117726 h 110118"/>
                <a:gd name="connsiteX2" fmla="*/ 0 w 110118"/>
                <a:gd name="connsiteY2" fmla="*/ 111319 h 110118"/>
                <a:gd name="connsiteX3" fmla="*/ 0 w 110118"/>
                <a:gd name="connsiteY3" fmla="*/ 58863 h 110118"/>
                <a:gd name="connsiteX4" fmla="*/ 58863 w 110118"/>
                <a:gd name="connsiteY4" fmla="*/ 0 h 110118"/>
                <a:gd name="connsiteX5" fmla="*/ 117726 w 110118"/>
                <a:gd name="connsiteY5" fmla="*/ 58863 h 110118"/>
                <a:gd name="connsiteX6" fmla="*/ 117726 w 110118"/>
                <a:gd name="connsiteY6" fmla="*/ 111319 h 110118"/>
                <a:gd name="connsiteX7" fmla="*/ 111219 w 110118"/>
                <a:gd name="connsiteY7" fmla="*/ 117726 h 110118"/>
                <a:gd name="connsiteX8" fmla="*/ 12814 w 110118"/>
                <a:gd name="connsiteY8" fmla="*/ 104912 h 110118"/>
                <a:gd name="connsiteX9" fmla="*/ 104813 w 110118"/>
                <a:gd name="connsiteY9" fmla="*/ 104912 h 110118"/>
                <a:gd name="connsiteX10" fmla="*/ 104813 w 110118"/>
                <a:gd name="connsiteY10" fmla="*/ 58863 h 110118"/>
                <a:gd name="connsiteX11" fmla="*/ 58763 w 110118"/>
                <a:gd name="connsiteY11" fmla="*/ 12814 h 110118"/>
                <a:gd name="connsiteX12" fmla="*/ 12714 w 110118"/>
                <a:gd name="connsiteY12" fmla="*/ 58863 h 110118"/>
                <a:gd name="connsiteX13" fmla="*/ 12714 w 110118"/>
                <a:gd name="connsiteY13" fmla="*/ 104912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110118">
                  <a:moveTo>
                    <a:pt x="111219" y="117726"/>
                  </a:moveTo>
                  <a:lnTo>
                    <a:pt x="6407" y="117726"/>
                  </a:lnTo>
                  <a:cubicBezTo>
                    <a:pt x="2903" y="117726"/>
                    <a:pt x="0" y="114823"/>
                    <a:pt x="0" y="111319"/>
                  </a:cubicBezTo>
                  <a:lnTo>
                    <a:pt x="0" y="58863"/>
                  </a:lnTo>
                  <a:cubicBezTo>
                    <a:pt x="0" y="26428"/>
                    <a:pt x="26428" y="0"/>
                    <a:pt x="58863" y="0"/>
                  </a:cubicBezTo>
                  <a:cubicBezTo>
                    <a:pt x="91298" y="0"/>
                    <a:pt x="117726" y="26428"/>
                    <a:pt x="117726" y="58863"/>
                  </a:cubicBezTo>
                  <a:lnTo>
                    <a:pt x="117726" y="111319"/>
                  </a:lnTo>
                  <a:cubicBezTo>
                    <a:pt x="117626" y="114823"/>
                    <a:pt x="114823" y="117726"/>
                    <a:pt x="111219" y="117726"/>
                  </a:cubicBezTo>
                  <a:close/>
                  <a:moveTo>
                    <a:pt x="12814" y="104912"/>
                  </a:moveTo>
                  <a:lnTo>
                    <a:pt x="104813" y="104912"/>
                  </a:lnTo>
                  <a:lnTo>
                    <a:pt x="104813" y="58863"/>
                  </a:lnTo>
                  <a:cubicBezTo>
                    <a:pt x="104813" y="33536"/>
                    <a:pt x="84190" y="12814"/>
                    <a:pt x="58763" y="12814"/>
                  </a:cubicBezTo>
                  <a:cubicBezTo>
                    <a:pt x="33336" y="12814"/>
                    <a:pt x="12714" y="33436"/>
                    <a:pt x="12714" y="58863"/>
                  </a:cubicBezTo>
                  <a:lnTo>
                    <a:pt x="12714" y="10491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954321D9-F63C-435F-986E-DC6A33E08B95}"/>
                </a:ext>
              </a:extLst>
            </p:cNvPr>
            <p:cNvSpPr/>
            <p:nvPr/>
          </p:nvSpPr>
          <p:spPr>
            <a:xfrm>
              <a:off x="732656" y="5765293"/>
              <a:ext cx="260279" cy="220236"/>
            </a:xfrm>
            <a:custGeom>
              <a:avLst/>
              <a:gdLst>
                <a:gd name="connsiteX0" fmla="*/ 235755 w 260279"/>
                <a:gd name="connsiteY0" fmla="*/ 220437 h 220236"/>
                <a:gd name="connsiteX1" fmla="*/ 33939 w 260279"/>
                <a:gd name="connsiteY1" fmla="*/ 220437 h 220236"/>
                <a:gd name="connsiteX2" fmla="*/ 30935 w 260279"/>
                <a:gd name="connsiteY2" fmla="*/ 219636 h 220236"/>
                <a:gd name="connsiteX3" fmla="*/ 403 w 260279"/>
                <a:gd name="connsiteY3" fmla="*/ 158670 h 220236"/>
                <a:gd name="connsiteX4" fmla="*/ 28032 w 260279"/>
                <a:gd name="connsiteY4" fmla="*/ 103611 h 220236"/>
                <a:gd name="connsiteX5" fmla="*/ 72880 w 260279"/>
                <a:gd name="connsiteY5" fmla="*/ 67072 h 220236"/>
                <a:gd name="connsiteX6" fmla="*/ 74482 w 260279"/>
                <a:gd name="connsiteY6" fmla="*/ 65971 h 220236"/>
                <a:gd name="connsiteX7" fmla="*/ 81690 w 260279"/>
                <a:gd name="connsiteY7" fmla="*/ 60965 h 220236"/>
                <a:gd name="connsiteX8" fmla="*/ 108819 w 260279"/>
                <a:gd name="connsiteY8" fmla="*/ 39142 h 220236"/>
                <a:gd name="connsiteX9" fmla="*/ 128540 w 260279"/>
                <a:gd name="connsiteY9" fmla="*/ 6807 h 220236"/>
                <a:gd name="connsiteX10" fmla="*/ 128540 w 260279"/>
                <a:gd name="connsiteY10" fmla="*/ 6407 h 220236"/>
                <a:gd name="connsiteX11" fmla="*/ 134947 w 260279"/>
                <a:gd name="connsiteY11" fmla="*/ 0 h 220236"/>
                <a:gd name="connsiteX12" fmla="*/ 134947 w 260279"/>
                <a:gd name="connsiteY12" fmla="*/ 0 h 220236"/>
                <a:gd name="connsiteX13" fmla="*/ 134947 w 260279"/>
                <a:gd name="connsiteY13" fmla="*/ 0 h 220236"/>
                <a:gd name="connsiteX14" fmla="*/ 134947 w 260279"/>
                <a:gd name="connsiteY14" fmla="*/ 0 h 220236"/>
                <a:gd name="connsiteX15" fmla="*/ 141354 w 260279"/>
                <a:gd name="connsiteY15" fmla="*/ 6407 h 220236"/>
                <a:gd name="connsiteX16" fmla="*/ 141354 w 260279"/>
                <a:gd name="connsiteY16" fmla="*/ 6807 h 220236"/>
                <a:gd name="connsiteX17" fmla="*/ 161075 w 260279"/>
                <a:gd name="connsiteY17" fmla="*/ 39142 h 220236"/>
                <a:gd name="connsiteX18" fmla="*/ 188204 w 260279"/>
                <a:gd name="connsiteY18" fmla="*/ 60965 h 220236"/>
                <a:gd name="connsiteX19" fmla="*/ 195412 w 260279"/>
                <a:gd name="connsiteY19" fmla="*/ 65971 h 220236"/>
                <a:gd name="connsiteX20" fmla="*/ 197014 w 260279"/>
                <a:gd name="connsiteY20" fmla="*/ 67072 h 220236"/>
                <a:gd name="connsiteX21" fmla="*/ 241862 w 260279"/>
                <a:gd name="connsiteY21" fmla="*/ 103611 h 220236"/>
                <a:gd name="connsiteX22" fmla="*/ 269491 w 260279"/>
                <a:gd name="connsiteY22" fmla="*/ 158670 h 220236"/>
                <a:gd name="connsiteX23" fmla="*/ 238959 w 260279"/>
                <a:gd name="connsiteY23" fmla="*/ 219636 h 220236"/>
                <a:gd name="connsiteX24" fmla="*/ 235755 w 260279"/>
                <a:gd name="connsiteY24" fmla="*/ 220437 h 220236"/>
                <a:gd name="connsiteX25" fmla="*/ 35540 w 260279"/>
                <a:gd name="connsiteY25" fmla="*/ 207623 h 220236"/>
                <a:gd name="connsiteX26" fmla="*/ 234053 w 260279"/>
                <a:gd name="connsiteY26" fmla="*/ 207623 h 220236"/>
                <a:gd name="connsiteX27" fmla="*/ 256578 w 260279"/>
                <a:gd name="connsiteY27" fmla="*/ 160072 h 220236"/>
                <a:gd name="connsiteX28" fmla="*/ 232352 w 260279"/>
                <a:gd name="connsiteY28" fmla="*/ 112321 h 220236"/>
                <a:gd name="connsiteX29" fmla="*/ 189506 w 260279"/>
                <a:gd name="connsiteY29" fmla="*/ 77483 h 220236"/>
                <a:gd name="connsiteX30" fmla="*/ 187904 w 260279"/>
                <a:gd name="connsiteY30" fmla="*/ 76382 h 220236"/>
                <a:gd name="connsiteX31" fmla="*/ 180896 w 260279"/>
                <a:gd name="connsiteY31" fmla="*/ 71477 h 220236"/>
                <a:gd name="connsiteX32" fmla="*/ 151665 w 260279"/>
                <a:gd name="connsiteY32" fmla="*/ 47851 h 220236"/>
                <a:gd name="connsiteX33" fmla="*/ 134947 w 260279"/>
                <a:gd name="connsiteY33" fmla="*/ 26829 h 220236"/>
                <a:gd name="connsiteX34" fmla="*/ 118229 w 260279"/>
                <a:gd name="connsiteY34" fmla="*/ 47851 h 220236"/>
                <a:gd name="connsiteX35" fmla="*/ 88998 w 260279"/>
                <a:gd name="connsiteY35" fmla="*/ 71477 h 220236"/>
                <a:gd name="connsiteX36" fmla="*/ 81990 w 260279"/>
                <a:gd name="connsiteY36" fmla="*/ 76382 h 220236"/>
                <a:gd name="connsiteX37" fmla="*/ 80388 w 260279"/>
                <a:gd name="connsiteY37" fmla="*/ 77483 h 220236"/>
                <a:gd name="connsiteX38" fmla="*/ 37542 w 260279"/>
                <a:gd name="connsiteY38" fmla="*/ 112321 h 220236"/>
                <a:gd name="connsiteX39" fmla="*/ 13316 w 260279"/>
                <a:gd name="connsiteY39" fmla="*/ 160072 h 220236"/>
                <a:gd name="connsiteX40" fmla="*/ 35540 w 260279"/>
                <a:gd name="connsiteY40" fmla="*/ 207623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60279" h="220236">
                  <a:moveTo>
                    <a:pt x="235755" y="220437"/>
                  </a:moveTo>
                  <a:lnTo>
                    <a:pt x="33939" y="220437"/>
                  </a:lnTo>
                  <a:cubicBezTo>
                    <a:pt x="32837" y="220437"/>
                    <a:pt x="31836" y="220136"/>
                    <a:pt x="30935" y="219636"/>
                  </a:cubicBezTo>
                  <a:cubicBezTo>
                    <a:pt x="9612" y="208223"/>
                    <a:pt x="-2400" y="184298"/>
                    <a:pt x="403" y="158670"/>
                  </a:cubicBezTo>
                  <a:cubicBezTo>
                    <a:pt x="3005" y="134745"/>
                    <a:pt x="16820" y="115524"/>
                    <a:pt x="28032" y="103611"/>
                  </a:cubicBezTo>
                  <a:cubicBezTo>
                    <a:pt x="41346" y="89296"/>
                    <a:pt x="57364" y="78084"/>
                    <a:pt x="72880" y="67072"/>
                  </a:cubicBezTo>
                  <a:lnTo>
                    <a:pt x="74482" y="65971"/>
                  </a:lnTo>
                  <a:cubicBezTo>
                    <a:pt x="76885" y="64269"/>
                    <a:pt x="79287" y="62667"/>
                    <a:pt x="81690" y="60965"/>
                  </a:cubicBezTo>
                  <a:cubicBezTo>
                    <a:pt x="91500" y="54258"/>
                    <a:pt x="100810" y="47851"/>
                    <a:pt x="108819" y="39142"/>
                  </a:cubicBezTo>
                  <a:cubicBezTo>
                    <a:pt x="116127" y="31233"/>
                    <a:pt x="128240" y="18119"/>
                    <a:pt x="128540" y="6807"/>
                  </a:cubicBezTo>
                  <a:cubicBezTo>
                    <a:pt x="128540" y="6707"/>
                    <a:pt x="128540" y="6507"/>
                    <a:pt x="128540" y="6407"/>
                  </a:cubicBezTo>
                  <a:cubicBezTo>
                    <a:pt x="128540" y="2903"/>
                    <a:pt x="131443" y="0"/>
                    <a:pt x="134947" y="0"/>
                  </a:cubicBezTo>
                  <a:cubicBezTo>
                    <a:pt x="134947" y="0"/>
                    <a:pt x="134947" y="0"/>
                    <a:pt x="134947" y="0"/>
                  </a:cubicBezTo>
                  <a:lnTo>
                    <a:pt x="134947" y="0"/>
                  </a:lnTo>
                  <a:lnTo>
                    <a:pt x="134947" y="0"/>
                  </a:lnTo>
                  <a:cubicBezTo>
                    <a:pt x="138451" y="0"/>
                    <a:pt x="141354" y="2903"/>
                    <a:pt x="141354" y="6407"/>
                  </a:cubicBezTo>
                  <a:cubicBezTo>
                    <a:pt x="141354" y="6507"/>
                    <a:pt x="141354" y="6707"/>
                    <a:pt x="141354" y="6807"/>
                  </a:cubicBezTo>
                  <a:cubicBezTo>
                    <a:pt x="141654" y="18119"/>
                    <a:pt x="153867" y="31233"/>
                    <a:pt x="161075" y="39142"/>
                  </a:cubicBezTo>
                  <a:cubicBezTo>
                    <a:pt x="169084" y="47751"/>
                    <a:pt x="178394" y="54158"/>
                    <a:pt x="188204" y="60965"/>
                  </a:cubicBezTo>
                  <a:cubicBezTo>
                    <a:pt x="190607" y="62567"/>
                    <a:pt x="193009" y="64269"/>
                    <a:pt x="195412" y="65971"/>
                  </a:cubicBezTo>
                  <a:lnTo>
                    <a:pt x="197014" y="67072"/>
                  </a:lnTo>
                  <a:cubicBezTo>
                    <a:pt x="212530" y="77984"/>
                    <a:pt x="228547" y="89296"/>
                    <a:pt x="241862" y="103611"/>
                  </a:cubicBezTo>
                  <a:cubicBezTo>
                    <a:pt x="253074" y="115524"/>
                    <a:pt x="266889" y="134745"/>
                    <a:pt x="269491" y="158670"/>
                  </a:cubicBezTo>
                  <a:cubicBezTo>
                    <a:pt x="272294" y="184298"/>
                    <a:pt x="260282" y="208223"/>
                    <a:pt x="238959" y="219636"/>
                  </a:cubicBezTo>
                  <a:cubicBezTo>
                    <a:pt x="237857" y="220136"/>
                    <a:pt x="236856" y="220437"/>
                    <a:pt x="235755" y="220437"/>
                  </a:cubicBezTo>
                  <a:close/>
                  <a:moveTo>
                    <a:pt x="35540" y="207623"/>
                  </a:moveTo>
                  <a:lnTo>
                    <a:pt x="234053" y="207623"/>
                  </a:lnTo>
                  <a:cubicBezTo>
                    <a:pt x="249870" y="198413"/>
                    <a:pt x="258680" y="179893"/>
                    <a:pt x="256578" y="160072"/>
                  </a:cubicBezTo>
                  <a:cubicBezTo>
                    <a:pt x="254375" y="139650"/>
                    <a:pt x="242162" y="122832"/>
                    <a:pt x="232352" y="112321"/>
                  </a:cubicBezTo>
                  <a:cubicBezTo>
                    <a:pt x="219938" y="99006"/>
                    <a:pt x="204422" y="88094"/>
                    <a:pt x="189506" y="77483"/>
                  </a:cubicBezTo>
                  <a:lnTo>
                    <a:pt x="187904" y="76382"/>
                  </a:lnTo>
                  <a:cubicBezTo>
                    <a:pt x="185501" y="74680"/>
                    <a:pt x="183199" y="73078"/>
                    <a:pt x="180896" y="71477"/>
                  </a:cubicBezTo>
                  <a:cubicBezTo>
                    <a:pt x="170986" y="64669"/>
                    <a:pt x="160675" y="57562"/>
                    <a:pt x="151665" y="47851"/>
                  </a:cubicBezTo>
                  <a:cubicBezTo>
                    <a:pt x="146459" y="42245"/>
                    <a:pt x="139752" y="34937"/>
                    <a:pt x="134947" y="26829"/>
                  </a:cubicBezTo>
                  <a:cubicBezTo>
                    <a:pt x="130042" y="35038"/>
                    <a:pt x="123435" y="42245"/>
                    <a:pt x="118229" y="47851"/>
                  </a:cubicBezTo>
                  <a:cubicBezTo>
                    <a:pt x="109219" y="57562"/>
                    <a:pt x="98908" y="64669"/>
                    <a:pt x="88998" y="71477"/>
                  </a:cubicBezTo>
                  <a:cubicBezTo>
                    <a:pt x="86695" y="73078"/>
                    <a:pt x="84293" y="74680"/>
                    <a:pt x="81990" y="76382"/>
                  </a:cubicBezTo>
                  <a:lnTo>
                    <a:pt x="80388" y="77483"/>
                  </a:lnTo>
                  <a:cubicBezTo>
                    <a:pt x="65472" y="88094"/>
                    <a:pt x="49956" y="99006"/>
                    <a:pt x="37542" y="112321"/>
                  </a:cubicBezTo>
                  <a:cubicBezTo>
                    <a:pt x="27732" y="122832"/>
                    <a:pt x="15519" y="139650"/>
                    <a:pt x="13316" y="160072"/>
                  </a:cubicBezTo>
                  <a:cubicBezTo>
                    <a:pt x="10914" y="179893"/>
                    <a:pt x="19723" y="198413"/>
                    <a:pt x="35540" y="20762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F3256BEF-1D68-4C6E-9FFF-7BD181324CF3}"/>
                </a:ext>
              </a:extLst>
            </p:cNvPr>
            <p:cNvSpPr/>
            <p:nvPr/>
          </p:nvSpPr>
          <p:spPr>
            <a:xfrm>
              <a:off x="760188" y="5972915"/>
              <a:ext cx="10011" cy="100107"/>
            </a:xfrm>
            <a:custGeom>
              <a:avLst/>
              <a:gdLst>
                <a:gd name="connsiteX0" fmla="*/ 6407 w 10010"/>
                <a:gd name="connsiteY0" fmla="*/ 107816 h 100107"/>
                <a:gd name="connsiteX1" fmla="*/ 0 w 10010"/>
                <a:gd name="connsiteY1" fmla="*/ 101409 h 100107"/>
                <a:gd name="connsiteX2" fmla="*/ 0 w 10010"/>
                <a:gd name="connsiteY2" fmla="*/ 6407 h 100107"/>
                <a:gd name="connsiteX3" fmla="*/ 6407 w 10010"/>
                <a:gd name="connsiteY3" fmla="*/ 0 h 100107"/>
                <a:gd name="connsiteX4" fmla="*/ 12814 w 10010"/>
                <a:gd name="connsiteY4" fmla="*/ 6407 h 100107"/>
                <a:gd name="connsiteX5" fmla="*/ 12814 w 10010"/>
                <a:gd name="connsiteY5" fmla="*/ 101409 h 100107"/>
                <a:gd name="connsiteX6" fmla="*/ 6407 w 10010"/>
                <a:gd name="connsiteY6" fmla="*/ 107816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7">
                  <a:moveTo>
                    <a:pt x="6407" y="107816"/>
                  </a:moveTo>
                  <a:cubicBezTo>
                    <a:pt x="2903" y="107816"/>
                    <a:pt x="0" y="104913"/>
                    <a:pt x="0" y="10140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01409"/>
                  </a:lnTo>
                  <a:cubicBezTo>
                    <a:pt x="12814" y="104913"/>
                    <a:pt x="9911" y="107816"/>
                    <a:pt x="6407" y="10781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A1AD8236-AAF0-4308-8256-791B0289F514}"/>
                </a:ext>
              </a:extLst>
            </p:cNvPr>
            <p:cNvSpPr/>
            <p:nvPr/>
          </p:nvSpPr>
          <p:spPr>
            <a:xfrm>
              <a:off x="962004" y="5972915"/>
              <a:ext cx="10011" cy="100107"/>
            </a:xfrm>
            <a:custGeom>
              <a:avLst/>
              <a:gdLst>
                <a:gd name="connsiteX0" fmla="*/ 6407 w 10010"/>
                <a:gd name="connsiteY0" fmla="*/ 107816 h 100107"/>
                <a:gd name="connsiteX1" fmla="*/ 0 w 10010"/>
                <a:gd name="connsiteY1" fmla="*/ 101409 h 100107"/>
                <a:gd name="connsiteX2" fmla="*/ 0 w 10010"/>
                <a:gd name="connsiteY2" fmla="*/ 6407 h 100107"/>
                <a:gd name="connsiteX3" fmla="*/ 6407 w 10010"/>
                <a:gd name="connsiteY3" fmla="*/ 0 h 100107"/>
                <a:gd name="connsiteX4" fmla="*/ 12814 w 10010"/>
                <a:gd name="connsiteY4" fmla="*/ 6407 h 100107"/>
                <a:gd name="connsiteX5" fmla="*/ 12814 w 10010"/>
                <a:gd name="connsiteY5" fmla="*/ 101409 h 100107"/>
                <a:gd name="connsiteX6" fmla="*/ 6407 w 10010"/>
                <a:gd name="connsiteY6" fmla="*/ 107816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7">
                  <a:moveTo>
                    <a:pt x="6407" y="107816"/>
                  </a:moveTo>
                  <a:cubicBezTo>
                    <a:pt x="2903" y="107816"/>
                    <a:pt x="0" y="104913"/>
                    <a:pt x="0" y="10140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01409"/>
                  </a:lnTo>
                  <a:cubicBezTo>
                    <a:pt x="12814" y="104913"/>
                    <a:pt x="10011" y="107816"/>
                    <a:pt x="6407" y="10781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ADAF754C-CC1B-4A6F-999F-B414AD2822BF}"/>
                </a:ext>
              </a:extLst>
            </p:cNvPr>
            <p:cNvSpPr/>
            <p:nvPr/>
          </p:nvSpPr>
          <p:spPr>
            <a:xfrm>
              <a:off x="962004" y="5833266"/>
              <a:ext cx="160172" cy="170183"/>
            </a:xfrm>
            <a:custGeom>
              <a:avLst/>
              <a:gdLst>
                <a:gd name="connsiteX0" fmla="*/ 139350 w 160171"/>
                <a:gd name="connsiteY0" fmla="*/ 173786 h 170182"/>
                <a:gd name="connsiteX1" fmla="*/ 6407 w 160171"/>
                <a:gd name="connsiteY1" fmla="*/ 173786 h 170182"/>
                <a:gd name="connsiteX2" fmla="*/ 0 w 160171"/>
                <a:gd name="connsiteY2" fmla="*/ 167380 h 170182"/>
                <a:gd name="connsiteX3" fmla="*/ 6407 w 160171"/>
                <a:gd name="connsiteY3" fmla="*/ 160973 h 170182"/>
                <a:gd name="connsiteX4" fmla="*/ 137648 w 160171"/>
                <a:gd name="connsiteY4" fmla="*/ 160973 h 170182"/>
                <a:gd name="connsiteX5" fmla="*/ 154065 w 160171"/>
                <a:gd name="connsiteY5" fmla="*/ 125735 h 170182"/>
                <a:gd name="connsiteX6" fmla="*/ 135746 w 160171"/>
                <a:gd name="connsiteY6" fmla="*/ 89596 h 170182"/>
                <a:gd name="connsiteX7" fmla="*/ 102310 w 160171"/>
                <a:gd name="connsiteY7" fmla="*/ 62467 h 170182"/>
                <a:gd name="connsiteX8" fmla="*/ 96003 w 160171"/>
                <a:gd name="connsiteY8" fmla="*/ 58062 h 170182"/>
                <a:gd name="connsiteX9" fmla="*/ 73078 w 160171"/>
                <a:gd name="connsiteY9" fmla="*/ 39642 h 170182"/>
                <a:gd name="connsiteX10" fmla="*/ 61166 w 160171"/>
                <a:gd name="connsiteY10" fmla="*/ 25027 h 170182"/>
                <a:gd name="connsiteX11" fmla="*/ 49253 w 160171"/>
                <a:gd name="connsiteY11" fmla="*/ 39642 h 170182"/>
                <a:gd name="connsiteX12" fmla="*/ 26729 w 160171"/>
                <a:gd name="connsiteY12" fmla="*/ 57962 h 170182"/>
                <a:gd name="connsiteX13" fmla="*/ 23425 w 160171"/>
                <a:gd name="connsiteY13" fmla="*/ 60265 h 170182"/>
                <a:gd name="connsiteX14" fmla="*/ 14516 w 160171"/>
                <a:gd name="connsiteY14" fmla="*/ 58663 h 170182"/>
                <a:gd name="connsiteX15" fmla="*/ 16117 w 160171"/>
                <a:gd name="connsiteY15" fmla="*/ 49753 h 170182"/>
                <a:gd name="connsiteX16" fmla="*/ 19521 w 160171"/>
                <a:gd name="connsiteY16" fmla="*/ 47351 h 170182"/>
                <a:gd name="connsiteX17" fmla="*/ 39943 w 160171"/>
                <a:gd name="connsiteY17" fmla="*/ 30833 h 170182"/>
                <a:gd name="connsiteX18" fmla="*/ 54859 w 160171"/>
                <a:gd name="connsiteY18" fmla="*/ 6407 h 170182"/>
                <a:gd name="connsiteX19" fmla="*/ 61266 w 160171"/>
                <a:gd name="connsiteY19" fmla="*/ 0 h 170182"/>
                <a:gd name="connsiteX20" fmla="*/ 67673 w 160171"/>
                <a:gd name="connsiteY20" fmla="*/ 6407 h 170182"/>
                <a:gd name="connsiteX21" fmla="*/ 82589 w 160171"/>
                <a:gd name="connsiteY21" fmla="*/ 30833 h 170182"/>
                <a:gd name="connsiteX22" fmla="*/ 103311 w 160171"/>
                <a:gd name="connsiteY22" fmla="*/ 47451 h 170182"/>
                <a:gd name="connsiteX23" fmla="*/ 108917 w 160171"/>
                <a:gd name="connsiteY23" fmla="*/ 51355 h 170182"/>
                <a:gd name="connsiteX24" fmla="*/ 145156 w 160171"/>
                <a:gd name="connsiteY24" fmla="*/ 80687 h 170182"/>
                <a:gd name="connsiteX25" fmla="*/ 166879 w 160171"/>
                <a:gd name="connsiteY25" fmla="*/ 124233 h 170182"/>
                <a:gd name="connsiteX26" fmla="*/ 142453 w 160171"/>
                <a:gd name="connsiteY26" fmla="*/ 172886 h 170182"/>
                <a:gd name="connsiteX27" fmla="*/ 139350 w 160171"/>
                <a:gd name="connsiteY27" fmla="*/ 173786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0171" h="170182">
                  <a:moveTo>
                    <a:pt x="139350" y="173786"/>
                  </a:moveTo>
                  <a:lnTo>
                    <a:pt x="6407" y="173786"/>
                  </a:lnTo>
                  <a:cubicBezTo>
                    <a:pt x="2903" y="173786"/>
                    <a:pt x="0" y="170883"/>
                    <a:pt x="0" y="167380"/>
                  </a:cubicBezTo>
                  <a:cubicBezTo>
                    <a:pt x="0" y="163876"/>
                    <a:pt x="2903" y="160973"/>
                    <a:pt x="6407" y="160973"/>
                  </a:cubicBezTo>
                  <a:lnTo>
                    <a:pt x="137648" y="160973"/>
                  </a:lnTo>
                  <a:cubicBezTo>
                    <a:pt x="149260" y="154065"/>
                    <a:pt x="155667" y="140451"/>
                    <a:pt x="154065" y="125735"/>
                  </a:cubicBezTo>
                  <a:cubicBezTo>
                    <a:pt x="152464" y="110318"/>
                    <a:pt x="143154" y="97505"/>
                    <a:pt x="135746" y="89596"/>
                  </a:cubicBezTo>
                  <a:cubicBezTo>
                    <a:pt x="126035" y="79185"/>
                    <a:pt x="113922" y="70776"/>
                    <a:pt x="102310" y="62467"/>
                  </a:cubicBezTo>
                  <a:lnTo>
                    <a:pt x="96003" y="58062"/>
                  </a:lnTo>
                  <a:cubicBezTo>
                    <a:pt x="88295" y="52757"/>
                    <a:pt x="80186" y="47151"/>
                    <a:pt x="73078" y="39642"/>
                  </a:cubicBezTo>
                  <a:cubicBezTo>
                    <a:pt x="69374" y="35638"/>
                    <a:pt x="64770" y="30733"/>
                    <a:pt x="61166" y="25027"/>
                  </a:cubicBezTo>
                  <a:cubicBezTo>
                    <a:pt x="57362" y="30833"/>
                    <a:pt x="52657" y="35838"/>
                    <a:pt x="49253" y="39642"/>
                  </a:cubicBezTo>
                  <a:cubicBezTo>
                    <a:pt x="42345" y="47151"/>
                    <a:pt x="34437" y="52656"/>
                    <a:pt x="26729" y="57962"/>
                  </a:cubicBezTo>
                  <a:lnTo>
                    <a:pt x="23425" y="60265"/>
                  </a:lnTo>
                  <a:cubicBezTo>
                    <a:pt x="20522" y="62267"/>
                    <a:pt x="16518" y="61566"/>
                    <a:pt x="14516" y="58663"/>
                  </a:cubicBezTo>
                  <a:cubicBezTo>
                    <a:pt x="12513" y="55760"/>
                    <a:pt x="13214" y="51755"/>
                    <a:pt x="16117" y="49753"/>
                  </a:cubicBezTo>
                  <a:lnTo>
                    <a:pt x="19521" y="47351"/>
                  </a:lnTo>
                  <a:cubicBezTo>
                    <a:pt x="26929" y="42245"/>
                    <a:pt x="33936" y="37340"/>
                    <a:pt x="39943" y="30833"/>
                  </a:cubicBezTo>
                  <a:cubicBezTo>
                    <a:pt x="45549" y="24826"/>
                    <a:pt x="54859" y="14816"/>
                    <a:pt x="54859" y="6407"/>
                  </a:cubicBezTo>
                  <a:cubicBezTo>
                    <a:pt x="54859" y="2903"/>
                    <a:pt x="57762" y="0"/>
                    <a:pt x="61266" y="0"/>
                  </a:cubicBezTo>
                  <a:cubicBezTo>
                    <a:pt x="64770" y="0"/>
                    <a:pt x="67673" y="2903"/>
                    <a:pt x="67673" y="6407"/>
                  </a:cubicBezTo>
                  <a:cubicBezTo>
                    <a:pt x="67673" y="14716"/>
                    <a:pt x="76983" y="24826"/>
                    <a:pt x="82589" y="30833"/>
                  </a:cubicBezTo>
                  <a:cubicBezTo>
                    <a:pt x="88695" y="37340"/>
                    <a:pt x="95803" y="42245"/>
                    <a:pt x="103311" y="47451"/>
                  </a:cubicBezTo>
                  <a:lnTo>
                    <a:pt x="108917" y="51355"/>
                  </a:lnTo>
                  <a:cubicBezTo>
                    <a:pt x="121931" y="60465"/>
                    <a:pt x="134544" y="69374"/>
                    <a:pt x="145156" y="80687"/>
                  </a:cubicBezTo>
                  <a:cubicBezTo>
                    <a:pt x="153965" y="90097"/>
                    <a:pt x="164877" y="105313"/>
                    <a:pt x="166879" y="124233"/>
                  </a:cubicBezTo>
                  <a:cubicBezTo>
                    <a:pt x="169082" y="144655"/>
                    <a:pt x="159471" y="163776"/>
                    <a:pt x="142453" y="172886"/>
                  </a:cubicBezTo>
                  <a:cubicBezTo>
                    <a:pt x="141452" y="173586"/>
                    <a:pt x="140451" y="173786"/>
                    <a:pt x="139350" y="17378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753BC5F3-3091-4488-9C2F-4F398908E938}"/>
                </a:ext>
              </a:extLst>
            </p:cNvPr>
            <p:cNvSpPr/>
            <p:nvPr/>
          </p:nvSpPr>
          <p:spPr>
            <a:xfrm>
              <a:off x="1094947" y="5994339"/>
              <a:ext cx="10011" cy="80086"/>
            </a:xfrm>
            <a:custGeom>
              <a:avLst/>
              <a:gdLst>
                <a:gd name="connsiteX0" fmla="*/ 6407 w 10010"/>
                <a:gd name="connsiteY0" fmla="*/ 86393 h 80085"/>
                <a:gd name="connsiteX1" fmla="*/ 0 w 10010"/>
                <a:gd name="connsiteY1" fmla="*/ 79986 h 80085"/>
                <a:gd name="connsiteX2" fmla="*/ 0 w 10010"/>
                <a:gd name="connsiteY2" fmla="*/ 6407 h 80085"/>
                <a:gd name="connsiteX3" fmla="*/ 6407 w 10010"/>
                <a:gd name="connsiteY3" fmla="*/ 0 h 80085"/>
                <a:gd name="connsiteX4" fmla="*/ 12814 w 10010"/>
                <a:gd name="connsiteY4" fmla="*/ 6407 h 80085"/>
                <a:gd name="connsiteX5" fmla="*/ 12814 w 10010"/>
                <a:gd name="connsiteY5" fmla="*/ 79986 h 80085"/>
                <a:gd name="connsiteX6" fmla="*/ 6407 w 10010"/>
                <a:gd name="connsiteY6" fmla="*/ 86393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80085">
                  <a:moveTo>
                    <a:pt x="6407" y="86393"/>
                  </a:moveTo>
                  <a:cubicBezTo>
                    <a:pt x="2903" y="86393"/>
                    <a:pt x="0" y="83490"/>
                    <a:pt x="0" y="7998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79986"/>
                  </a:lnTo>
                  <a:cubicBezTo>
                    <a:pt x="12914" y="83490"/>
                    <a:pt x="10011" y="86393"/>
                    <a:pt x="6407" y="8639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6A8DBAC4-FE35-4E24-B48A-E9AFFDD4EBA2}"/>
                </a:ext>
              </a:extLst>
            </p:cNvPr>
            <p:cNvSpPr/>
            <p:nvPr/>
          </p:nvSpPr>
          <p:spPr>
            <a:xfrm>
              <a:off x="1074253" y="5950351"/>
              <a:ext cx="20021" cy="30032"/>
            </a:xfrm>
            <a:custGeom>
              <a:avLst/>
              <a:gdLst>
                <a:gd name="connsiteX0" fmla="*/ 6479 w 20021"/>
                <a:gd name="connsiteY0" fmla="*/ 35379 h 30032"/>
                <a:gd name="connsiteX1" fmla="*/ 773 w 20021"/>
                <a:gd name="connsiteY1" fmla="*/ 31975 h 30032"/>
                <a:gd name="connsiteX2" fmla="*/ 3476 w 20021"/>
                <a:gd name="connsiteY2" fmla="*/ 23266 h 30032"/>
                <a:gd name="connsiteX3" fmla="*/ 11284 w 20021"/>
                <a:gd name="connsiteY3" fmla="*/ 7148 h 30032"/>
                <a:gd name="connsiteX4" fmla="*/ 16990 w 20021"/>
                <a:gd name="connsiteY4" fmla="*/ 41 h 30032"/>
                <a:gd name="connsiteX5" fmla="*/ 24098 w 20021"/>
                <a:gd name="connsiteY5" fmla="*/ 5747 h 30032"/>
                <a:gd name="connsiteX6" fmla="*/ 9582 w 20021"/>
                <a:gd name="connsiteY6" fmla="*/ 34578 h 30032"/>
                <a:gd name="connsiteX7" fmla="*/ 6479 w 20021"/>
                <a:gd name="connsiteY7" fmla="*/ 35379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30032">
                  <a:moveTo>
                    <a:pt x="6479" y="35379"/>
                  </a:moveTo>
                  <a:cubicBezTo>
                    <a:pt x="4176" y="35379"/>
                    <a:pt x="1974" y="34177"/>
                    <a:pt x="773" y="31975"/>
                  </a:cubicBezTo>
                  <a:cubicBezTo>
                    <a:pt x="-929" y="28872"/>
                    <a:pt x="272" y="24967"/>
                    <a:pt x="3476" y="23266"/>
                  </a:cubicBezTo>
                  <a:cubicBezTo>
                    <a:pt x="8981" y="20363"/>
                    <a:pt x="12085" y="14056"/>
                    <a:pt x="11284" y="7148"/>
                  </a:cubicBezTo>
                  <a:cubicBezTo>
                    <a:pt x="10883" y="3645"/>
                    <a:pt x="13486" y="441"/>
                    <a:pt x="16990" y="41"/>
                  </a:cubicBezTo>
                  <a:cubicBezTo>
                    <a:pt x="20394" y="-360"/>
                    <a:pt x="23697" y="2243"/>
                    <a:pt x="24098" y="5747"/>
                  </a:cubicBezTo>
                  <a:cubicBezTo>
                    <a:pt x="25399" y="17860"/>
                    <a:pt x="19693" y="29172"/>
                    <a:pt x="9582" y="34578"/>
                  </a:cubicBezTo>
                  <a:cubicBezTo>
                    <a:pt x="8481" y="35179"/>
                    <a:pt x="7480" y="35379"/>
                    <a:pt x="6479" y="3537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5E4827EF-A634-4B31-B403-366754E57D1B}"/>
                </a:ext>
              </a:extLst>
            </p:cNvPr>
            <p:cNvSpPr/>
            <p:nvPr/>
          </p:nvSpPr>
          <p:spPr>
            <a:xfrm>
              <a:off x="1074797" y="5929441"/>
              <a:ext cx="20021" cy="30032"/>
            </a:xfrm>
            <a:custGeom>
              <a:avLst/>
              <a:gdLst>
                <a:gd name="connsiteX0" fmla="*/ 17046 w 20021"/>
                <a:gd name="connsiteY0" fmla="*/ 33864 h 30032"/>
                <a:gd name="connsiteX1" fmla="*/ 10639 w 20021"/>
                <a:gd name="connsiteY1" fmla="*/ 28158 h 30032"/>
                <a:gd name="connsiteX2" fmla="*/ 1730 w 20021"/>
                <a:gd name="connsiteY2" fmla="*/ 10740 h 30032"/>
                <a:gd name="connsiteX3" fmla="*/ 2030 w 20021"/>
                <a:gd name="connsiteY3" fmla="*/ 1730 h 30032"/>
                <a:gd name="connsiteX4" fmla="*/ 11040 w 20021"/>
                <a:gd name="connsiteY4" fmla="*/ 2030 h 30032"/>
                <a:gd name="connsiteX5" fmla="*/ 23353 w 20021"/>
                <a:gd name="connsiteY5" fmla="*/ 26857 h 30032"/>
                <a:gd name="connsiteX6" fmla="*/ 17647 w 20021"/>
                <a:gd name="connsiteY6" fmla="*/ 33864 h 30032"/>
                <a:gd name="connsiteX7" fmla="*/ 17046 w 20021"/>
                <a:gd name="connsiteY7" fmla="*/ 33864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30032">
                  <a:moveTo>
                    <a:pt x="17046" y="33864"/>
                  </a:moveTo>
                  <a:cubicBezTo>
                    <a:pt x="13843" y="33864"/>
                    <a:pt x="11040" y="31462"/>
                    <a:pt x="10639" y="28158"/>
                  </a:cubicBezTo>
                  <a:cubicBezTo>
                    <a:pt x="9839" y="20750"/>
                    <a:pt x="5334" y="14644"/>
                    <a:pt x="1730" y="10740"/>
                  </a:cubicBezTo>
                  <a:cubicBezTo>
                    <a:pt x="-673" y="8137"/>
                    <a:pt x="-573" y="4132"/>
                    <a:pt x="2030" y="1730"/>
                  </a:cubicBezTo>
                  <a:cubicBezTo>
                    <a:pt x="4633" y="-673"/>
                    <a:pt x="8637" y="-573"/>
                    <a:pt x="11040" y="2030"/>
                  </a:cubicBezTo>
                  <a:cubicBezTo>
                    <a:pt x="18147" y="9638"/>
                    <a:pt x="22452" y="18248"/>
                    <a:pt x="23353" y="26857"/>
                  </a:cubicBezTo>
                  <a:cubicBezTo>
                    <a:pt x="23754" y="30361"/>
                    <a:pt x="21151" y="33564"/>
                    <a:pt x="17647" y="33864"/>
                  </a:cubicBezTo>
                  <a:cubicBezTo>
                    <a:pt x="17547" y="33864"/>
                    <a:pt x="17347" y="33864"/>
                    <a:pt x="17046" y="3386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9BCE8D08-EAAC-4713-BFC8-04B230CAA6D1}"/>
                </a:ext>
              </a:extLst>
            </p:cNvPr>
            <p:cNvSpPr/>
            <p:nvPr/>
          </p:nvSpPr>
          <p:spPr>
            <a:xfrm>
              <a:off x="941110" y="5919716"/>
              <a:ext cx="20021" cy="30032"/>
            </a:xfrm>
            <a:custGeom>
              <a:avLst/>
              <a:gdLst>
                <a:gd name="connsiteX0" fmla="*/ 6479 w 20021"/>
                <a:gd name="connsiteY0" fmla="*/ 35380 h 30032"/>
                <a:gd name="connsiteX1" fmla="*/ 773 w 20021"/>
                <a:gd name="connsiteY1" fmla="*/ 31976 h 30032"/>
                <a:gd name="connsiteX2" fmla="*/ 3476 w 20021"/>
                <a:gd name="connsiteY2" fmla="*/ 23267 h 30032"/>
                <a:gd name="connsiteX3" fmla="*/ 11284 w 20021"/>
                <a:gd name="connsiteY3" fmla="*/ 7150 h 30032"/>
                <a:gd name="connsiteX4" fmla="*/ 16990 w 20021"/>
                <a:gd name="connsiteY4" fmla="*/ 42 h 30032"/>
                <a:gd name="connsiteX5" fmla="*/ 24098 w 20021"/>
                <a:gd name="connsiteY5" fmla="*/ 5748 h 30032"/>
                <a:gd name="connsiteX6" fmla="*/ 9582 w 20021"/>
                <a:gd name="connsiteY6" fmla="*/ 34579 h 30032"/>
                <a:gd name="connsiteX7" fmla="*/ 6479 w 20021"/>
                <a:gd name="connsiteY7" fmla="*/ 35380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30032">
                  <a:moveTo>
                    <a:pt x="6479" y="35380"/>
                  </a:moveTo>
                  <a:cubicBezTo>
                    <a:pt x="4176" y="35380"/>
                    <a:pt x="1974" y="34179"/>
                    <a:pt x="773" y="31976"/>
                  </a:cubicBezTo>
                  <a:cubicBezTo>
                    <a:pt x="-929" y="28873"/>
                    <a:pt x="272" y="24969"/>
                    <a:pt x="3476" y="23267"/>
                  </a:cubicBezTo>
                  <a:cubicBezTo>
                    <a:pt x="8981" y="20364"/>
                    <a:pt x="12085" y="14057"/>
                    <a:pt x="11284" y="7150"/>
                  </a:cubicBezTo>
                  <a:cubicBezTo>
                    <a:pt x="10883" y="3646"/>
                    <a:pt x="13486" y="443"/>
                    <a:pt x="16990" y="42"/>
                  </a:cubicBezTo>
                  <a:cubicBezTo>
                    <a:pt x="20494" y="-358"/>
                    <a:pt x="23697" y="2144"/>
                    <a:pt x="24098" y="5748"/>
                  </a:cubicBezTo>
                  <a:cubicBezTo>
                    <a:pt x="25399" y="17861"/>
                    <a:pt x="19693" y="29173"/>
                    <a:pt x="9582" y="34579"/>
                  </a:cubicBezTo>
                  <a:cubicBezTo>
                    <a:pt x="8481" y="35180"/>
                    <a:pt x="7480" y="35380"/>
                    <a:pt x="6479" y="3538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99B15234-BE68-4676-A5BE-42945A9901CE}"/>
                </a:ext>
              </a:extLst>
            </p:cNvPr>
            <p:cNvSpPr/>
            <p:nvPr/>
          </p:nvSpPr>
          <p:spPr>
            <a:xfrm>
              <a:off x="941755" y="5898808"/>
              <a:ext cx="20021" cy="30032"/>
            </a:xfrm>
            <a:custGeom>
              <a:avLst/>
              <a:gdLst>
                <a:gd name="connsiteX0" fmla="*/ 17046 w 20021"/>
                <a:gd name="connsiteY0" fmla="*/ 33864 h 30032"/>
                <a:gd name="connsiteX1" fmla="*/ 10639 w 20021"/>
                <a:gd name="connsiteY1" fmla="*/ 28158 h 30032"/>
                <a:gd name="connsiteX2" fmla="*/ 1730 w 20021"/>
                <a:gd name="connsiteY2" fmla="*/ 10740 h 30032"/>
                <a:gd name="connsiteX3" fmla="*/ 2030 w 20021"/>
                <a:gd name="connsiteY3" fmla="*/ 1730 h 30032"/>
                <a:gd name="connsiteX4" fmla="*/ 11040 w 20021"/>
                <a:gd name="connsiteY4" fmla="*/ 2030 h 30032"/>
                <a:gd name="connsiteX5" fmla="*/ 23353 w 20021"/>
                <a:gd name="connsiteY5" fmla="*/ 26857 h 30032"/>
                <a:gd name="connsiteX6" fmla="*/ 17647 w 20021"/>
                <a:gd name="connsiteY6" fmla="*/ 33864 h 30032"/>
                <a:gd name="connsiteX7" fmla="*/ 17046 w 20021"/>
                <a:gd name="connsiteY7" fmla="*/ 33864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30032">
                  <a:moveTo>
                    <a:pt x="17046" y="33864"/>
                  </a:moveTo>
                  <a:cubicBezTo>
                    <a:pt x="13843" y="33864"/>
                    <a:pt x="11040" y="31462"/>
                    <a:pt x="10639" y="28158"/>
                  </a:cubicBezTo>
                  <a:cubicBezTo>
                    <a:pt x="9839" y="20850"/>
                    <a:pt x="5334" y="14644"/>
                    <a:pt x="1730" y="10740"/>
                  </a:cubicBezTo>
                  <a:cubicBezTo>
                    <a:pt x="-673" y="8137"/>
                    <a:pt x="-573" y="4132"/>
                    <a:pt x="2030" y="1730"/>
                  </a:cubicBezTo>
                  <a:cubicBezTo>
                    <a:pt x="4633" y="-673"/>
                    <a:pt x="8637" y="-573"/>
                    <a:pt x="11040" y="2030"/>
                  </a:cubicBezTo>
                  <a:cubicBezTo>
                    <a:pt x="18147" y="9638"/>
                    <a:pt x="22452" y="18248"/>
                    <a:pt x="23353" y="26857"/>
                  </a:cubicBezTo>
                  <a:cubicBezTo>
                    <a:pt x="23754" y="30361"/>
                    <a:pt x="21151" y="33564"/>
                    <a:pt x="17647" y="33864"/>
                  </a:cubicBezTo>
                  <a:cubicBezTo>
                    <a:pt x="17447" y="33864"/>
                    <a:pt x="17247" y="33864"/>
                    <a:pt x="17046" y="3386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4CFE04EF-4602-469A-9306-89000E4E0772}"/>
                </a:ext>
              </a:extLst>
            </p:cNvPr>
            <p:cNvSpPr/>
            <p:nvPr/>
          </p:nvSpPr>
          <p:spPr>
            <a:xfrm>
              <a:off x="605911" y="5833366"/>
              <a:ext cx="160172" cy="170183"/>
            </a:xfrm>
            <a:custGeom>
              <a:avLst/>
              <a:gdLst>
                <a:gd name="connsiteX0" fmla="*/ 160684 w 160171"/>
                <a:gd name="connsiteY0" fmla="*/ 173687 h 170182"/>
                <a:gd name="connsiteX1" fmla="*/ 27741 w 160171"/>
                <a:gd name="connsiteY1" fmla="*/ 173687 h 170182"/>
                <a:gd name="connsiteX2" fmla="*/ 24738 w 160171"/>
                <a:gd name="connsiteY2" fmla="*/ 172886 h 170182"/>
                <a:gd name="connsiteX3" fmla="*/ 312 w 160171"/>
                <a:gd name="connsiteY3" fmla="*/ 124233 h 170182"/>
                <a:gd name="connsiteX4" fmla="*/ 22135 w 160171"/>
                <a:gd name="connsiteY4" fmla="*/ 80687 h 170182"/>
                <a:gd name="connsiteX5" fmla="*/ 57473 w 160171"/>
                <a:gd name="connsiteY5" fmla="*/ 51956 h 170182"/>
                <a:gd name="connsiteX6" fmla="*/ 63680 w 160171"/>
                <a:gd name="connsiteY6" fmla="*/ 47651 h 170182"/>
                <a:gd name="connsiteX7" fmla="*/ 84702 w 160171"/>
                <a:gd name="connsiteY7" fmla="*/ 30833 h 170182"/>
                <a:gd name="connsiteX8" fmla="*/ 99618 w 160171"/>
                <a:gd name="connsiteY8" fmla="*/ 6407 h 170182"/>
                <a:gd name="connsiteX9" fmla="*/ 106025 w 160171"/>
                <a:gd name="connsiteY9" fmla="*/ 0 h 170182"/>
                <a:gd name="connsiteX10" fmla="*/ 112432 w 160171"/>
                <a:gd name="connsiteY10" fmla="*/ 6407 h 170182"/>
                <a:gd name="connsiteX11" fmla="*/ 127348 w 160171"/>
                <a:gd name="connsiteY11" fmla="*/ 30833 h 170182"/>
                <a:gd name="connsiteX12" fmla="*/ 147770 w 160171"/>
                <a:gd name="connsiteY12" fmla="*/ 47251 h 170182"/>
                <a:gd name="connsiteX13" fmla="*/ 151174 w 160171"/>
                <a:gd name="connsiteY13" fmla="*/ 49654 h 170182"/>
                <a:gd name="connsiteX14" fmla="*/ 152775 w 160171"/>
                <a:gd name="connsiteY14" fmla="*/ 58563 h 170182"/>
                <a:gd name="connsiteX15" fmla="*/ 143866 w 160171"/>
                <a:gd name="connsiteY15" fmla="*/ 60165 h 170182"/>
                <a:gd name="connsiteX16" fmla="*/ 140462 w 160171"/>
                <a:gd name="connsiteY16" fmla="*/ 57862 h 170182"/>
                <a:gd name="connsiteX17" fmla="*/ 117938 w 160171"/>
                <a:gd name="connsiteY17" fmla="*/ 39543 h 170182"/>
                <a:gd name="connsiteX18" fmla="*/ 106025 w 160171"/>
                <a:gd name="connsiteY18" fmla="*/ 24927 h 170182"/>
                <a:gd name="connsiteX19" fmla="*/ 94112 w 160171"/>
                <a:gd name="connsiteY19" fmla="*/ 39543 h 170182"/>
                <a:gd name="connsiteX20" fmla="*/ 70988 w 160171"/>
                <a:gd name="connsiteY20" fmla="*/ 58263 h 170182"/>
                <a:gd name="connsiteX21" fmla="*/ 64881 w 160171"/>
                <a:gd name="connsiteY21" fmla="*/ 62467 h 170182"/>
                <a:gd name="connsiteX22" fmla="*/ 31545 w 160171"/>
                <a:gd name="connsiteY22" fmla="*/ 89496 h 170182"/>
                <a:gd name="connsiteX23" fmla="*/ 13125 w 160171"/>
                <a:gd name="connsiteY23" fmla="*/ 125735 h 170182"/>
                <a:gd name="connsiteX24" fmla="*/ 29543 w 160171"/>
                <a:gd name="connsiteY24" fmla="*/ 160873 h 170182"/>
                <a:gd name="connsiteX25" fmla="*/ 160784 w 160171"/>
                <a:gd name="connsiteY25" fmla="*/ 160873 h 170182"/>
                <a:gd name="connsiteX26" fmla="*/ 167191 w 160171"/>
                <a:gd name="connsiteY26" fmla="*/ 167280 h 170182"/>
                <a:gd name="connsiteX27" fmla="*/ 160684 w 160171"/>
                <a:gd name="connsiteY27" fmla="*/ 173687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0171" h="170182">
                  <a:moveTo>
                    <a:pt x="160684" y="173687"/>
                  </a:moveTo>
                  <a:lnTo>
                    <a:pt x="27741" y="173687"/>
                  </a:lnTo>
                  <a:cubicBezTo>
                    <a:pt x="26740" y="173687"/>
                    <a:pt x="25639" y="173386"/>
                    <a:pt x="24738" y="172886"/>
                  </a:cubicBezTo>
                  <a:cubicBezTo>
                    <a:pt x="7720" y="163776"/>
                    <a:pt x="-1891" y="144655"/>
                    <a:pt x="312" y="124233"/>
                  </a:cubicBezTo>
                  <a:cubicBezTo>
                    <a:pt x="2414" y="105113"/>
                    <a:pt x="13326" y="89997"/>
                    <a:pt x="22135" y="80687"/>
                  </a:cubicBezTo>
                  <a:cubicBezTo>
                    <a:pt x="32646" y="69374"/>
                    <a:pt x="45260" y="60465"/>
                    <a:pt x="57473" y="51956"/>
                  </a:cubicBezTo>
                  <a:lnTo>
                    <a:pt x="63680" y="47651"/>
                  </a:lnTo>
                  <a:cubicBezTo>
                    <a:pt x="71288" y="42446"/>
                    <a:pt x="78496" y="37440"/>
                    <a:pt x="84702" y="30833"/>
                  </a:cubicBezTo>
                  <a:cubicBezTo>
                    <a:pt x="90308" y="24827"/>
                    <a:pt x="99618" y="14716"/>
                    <a:pt x="99618" y="6407"/>
                  </a:cubicBezTo>
                  <a:cubicBezTo>
                    <a:pt x="99618" y="2903"/>
                    <a:pt x="102521" y="0"/>
                    <a:pt x="106025" y="0"/>
                  </a:cubicBezTo>
                  <a:cubicBezTo>
                    <a:pt x="109529" y="0"/>
                    <a:pt x="112432" y="2903"/>
                    <a:pt x="112432" y="6407"/>
                  </a:cubicBezTo>
                  <a:cubicBezTo>
                    <a:pt x="112432" y="14616"/>
                    <a:pt x="121842" y="24727"/>
                    <a:pt x="127348" y="30833"/>
                  </a:cubicBezTo>
                  <a:cubicBezTo>
                    <a:pt x="133354" y="37240"/>
                    <a:pt x="140362" y="42145"/>
                    <a:pt x="147770" y="47251"/>
                  </a:cubicBezTo>
                  <a:lnTo>
                    <a:pt x="151174" y="49654"/>
                  </a:lnTo>
                  <a:cubicBezTo>
                    <a:pt x="154077" y="51655"/>
                    <a:pt x="154777" y="55660"/>
                    <a:pt x="152775" y="58563"/>
                  </a:cubicBezTo>
                  <a:cubicBezTo>
                    <a:pt x="150773" y="61466"/>
                    <a:pt x="146769" y="62167"/>
                    <a:pt x="143866" y="60165"/>
                  </a:cubicBezTo>
                  <a:lnTo>
                    <a:pt x="140462" y="57862"/>
                  </a:lnTo>
                  <a:cubicBezTo>
                    <a:pt x="132854" y="52556"/>
                    <a:pt x="124945" y="47051"/>
                    <a:pt x="117938" y="39543"/>
                  </a:cubicBezTo>
                  <a:cubicBezTo>
                    <a:pt x="114234" y="35538"/>
                    <a:pt x="109629" y="30533"/>
                    <a:pt x="106025" y="24927"/>
                  </a:cubicBezTo>
                  <a:cubicBezTo>
                    <a:pt x="102321" y="30533"/>
                    <a:pt x="97816" y="35538"/>
                    <a:pt x="94112" y="39543"/>
                  </a:cubicBezTo>
                  <a:cubicBezTo>
                    <a:pt x="87005" y="47251"/>
                    <a:pt x="78796" y="52857"/>
                    <a:pt x="70988" y="58263"/>
                  </a:cubicBezTo>
                  <a:lnTo>
                    <a:pt x="64881" y="62467"/>
                  </a:lnTo>
                  <a:cubicBezTo>
                    <a:pt x="53268" y="70676"/>
                    <a:pt x="41155" y="79185"/>
                    <a:pt x="31545" y="89496"/>
                  </a:cubicBezTo>
                  <a:cubicBezTo>
                    <a:pt x="24037" y="97405"/>
                    <a:pt x="14827" y="110118"/>
                    <a:pt x="13125" y="125735"/>
                  </a:cubicBezTo>
                  <a:cubicBezTo>
                    <a:pt x="11524" y="140351"/>
                    <a:pt x="17931" y="153965"/>
                    <a:pt x="29543" y="160873"/>
                  </a:cubicBezTo>
                  <a:lnTo>
                    <a:pt x="160784" y="160873"/>
                  </a:lnTo>
                  <a:cubicBezTo>
                    <a:pt x="164288" y="160873"/>
                    <a:pt x="167191" y="163776"/>
                    <a:pt x="167191" y="167280"/>
                  </a:cubicBezTo>
                  <a:cubicBezTo>
                    <a:pt x="167191" y="170783"/>
                    <a:pt x="164188" y="173687"/>
                    <a:pt x="160684" y="17368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854051E1-ED02-424D-B31F-C0805E3B5129}"/>
                </a:ext>
              </a:extLst>
            </p:cNvPr>
            <p:cNvSpPr/>
            <p:nvPr/>
          </p:nvSpPr>
          <p:spPr>
            <a:xfrm>
              <a:off x="627245" y="5994339"/>
              <a:ext cx="10011" cy="80086"/>
            </a:xfrm>
            <a:custGeom>
              <a:avLst/>
              <a:gdLst>
                <a:gd name="connsiteX0" fmla="*/ 6407 w 10010"/>
                <a:gd name="connsiteY0" fmla="*/ 86393 h 80085"/>
                <a:gd name="connsiteX1" fmla="*/ 0 w 10010"/>
                <a:gd name="connsiteY1" fmla="*/ 79986 h 80085"/>
                <a:gd name="connsiteX2" fmla="*/ 0 w 10010"/>
                <a:gd name="connsiteY2" fmla="*/ 6407 h 80085"/>
                <a:gd name="connsiteX3" fmla="*/ 6407 w 10010"/>
                <a:gd name="connsiteY3" fmla="*/ 0 h 80085"/>
                <a:gd name="connsiteX4" fmla="*/ 12814 w 10010"/>
                <a:gd name="connsiteY4" fmla="*/ 6407 h 80085"/>
                <a:gd name="connsiteX5" fmla="*/ 12814 w 10010"/>
                <a:gd name="connsiteY5" fmla="*/ 79986 h 80085"/>
                <a:gd name="connsiteX6" fmla="*/ 6407 w 10010"/>
                <a:gd name="connsiteY6" fmla="*/ 86393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80085">
                  <a:moveTo>
                    <a:pt x="6407" y="86393"/>
                  </a:moveTo>
                  <a:cubicBezTo>
                    <a:pt x="2903" y="86393"/>
                    <a:pt x="0" y="83490"/>
                    <a:pt x="0" y="79986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79986"/>
                  </a:lnTo>
                  <a:cubicBezTo>
                    <a:pt x="12814" y="83490"/>
                    <a:pt x="9911" y="86393"/>
                    <a:pt x="6407" y="8639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F88064E9-FEFE-484B-AE3E-489F4EBEDCDA}"/>
                </a:ext>
              </a:extLst>
            </p:cNvPr>
            <p:cNvSpPr/>
            <p:nvPr/>
          </p:nvSpPr>
          <p:spPr>
            <a:xfrm>
              <a:off x="800231" y="6022268"/>
              <a:ext cx="60064" cy="10011"/>
            </a:xfrm>
            <a:custGeom>
              <a:avLst/>
              <a:gdLst>
                <a:gd name="connsiteX0" fmla="*/ 62968 w 60064"/>
                <a:gd name="connsiteY0" fmla="*/ 12814 h 10010"/>
                <a:gd name="connsiteX1" fmla="*/ 6407 w 60064"/>
                <a:gd name="connsiteY1" fmla="*/ 12814 h 10010"/>
                <a:gd name="connsiteX2" fmla="*/ 0 w 60064"/>
                <a:gd name="connsiteY2" fmla="*/ 6407 h 10010"/>
                <a:gd name="connsiteX3" fmla="*/ 6407 w 60064"/>
                <a:gd name="connsiteY3" fmla="*/ 0 h 10010"/>
                <a:gd name="connsiteX4" fmla="*/ 62968 w 60064"/>
                <a:gd name="connsiteY4" fmla="*/ 0 h 10010"/>
                <a:gd name="connsiteX5" fmla="*/ 69374 w 60064"/>
                <a:gd name="connsiteY5" fmla="*/ 6407 h 10010"/>
                <a:gd name="connsiteX6" fmla="*/ 62968 w 6006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4" h="10010">
                  <a:moveTo>
                    <a:pt x="6296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2968" y="0"/>
                  </a:lnTo>
                  <a:cubicBezTo>
                    <a:pt x="66471" y="0"/>
                    <a:pt x="69374" y="2903"/>
                    <a:pt x="69374" y="6407"/>
                  </a:cubicBezTo>
                  <a:cubicBezTo>
                    <a:pt x="69374" y="9911"/>
                    <a:pt x="66471" y="12814"/>
                    <a:pt x="6296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1A13D733-99DF-4236-ABA0-F863BBAFBC1A}"/>
                </a:ext>
              </a:extLst>
            </p:cNvPr>
            <p:cNvSpPr/>
            <p:nvPr/>
          </p:nvSpPr>
          <p:spPr>
            <a:xfrm>
              <a:off x="872108" y="6022268"/>
              <a:ext cx="10011" cy="10011"/>
            </a:xfrm>
            <a:custGeom>
              <a:avLst/>
              <a:gdLst>
                <a:gd name="connsiteX0" fmla="*/ 9811 w 10010"/>
                <a:gd name="connsiteY0" fmla="*/ 12814 h 10010"/>
                <a:gd name="connsiteX1" fmla="*/ 6407 w 10010"/>
                <a:gd name="connsiteY1" fmla="*/ 12814 h 10010"/>
                <a:gd name="connsiteX2" fmla="*/ 0 w 10010"/>
                <a:gd name="connsiteY2" fmla="*/ 6407 h 10010"/>
                <a:gd name="connsiteX3" fmla="*/ 6407 w 10010"/>
                <a:gd name="connsiteY3" fmla="*/ 0 h 10010"/>
                <a:gd name="connsiteX4" fmla="*/ 9811 w 10010"/>
                <a:gd name="connsiteY4" fmla="*/ 0 h 10010"/>
                <a:gd name="connsiteX5" fmla="*/ 16217 w 10010"/>
                <a:gd name="connsiteY5" fmla="*/ 6407 h 10010"/>
                <a:gd name="connsiteX6" fmla="*/ 9811 w 10010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">
                  <a:moveTo>
                    <a:pt x="981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811" y="0"/>
                  </a:lnTo>
                  <a:cubicBezTo>
                    <a:pt x="13314" y="0"/>
                    <a:pt x="16217" y="2903"/>
                    <a:pt x="16217" y="6407"/>
                  </a:cubicBezTo>
                  <a:cubicBezTo>
                    <a:pt x="16217" y="9911"/>
                    <a:pt x="13414" y="12814"/>
                    <a:pt x="981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DBD4AB71-6160-4C13-AE8C-BCD493E3E992}"/>
                </a:ext>
              </a:extLst>
            </p:cNvPr>
            <p:cNvSpPr/>
            <p:nvPr/>
          </p:nvSpPr>
          <p:spPr>
            <a:xfrm>
              <a:off x="861096" y="6110463"/>
              <a:ext cx="10011" cy="290312"/>
            </a:xfrm>
            <a:custGeom>
              <a:avLst/>
              <a:gdLst>
                <a:gd name="connsiteX0" fmla="*/ 6407 w 10010"/>
                <a:gd name="connsiteY0" fmla="*/ 290612 h 290311"/>
                <a:gd name="connsiteX1" fmla="*/ 0 w 10010"/>
                <a:gd name="connsiteY1" fmla="*/ 284205 h 290311"/>
                <a:gd name="connsiteX2" fmla="*/ 0 w 10010"/>
                <a:gd name="connsiteY2" fmla="*/ 6407 h 290311"/>
                <a:gd name="connsiteX3" fmla="*/ 6407 w 10010"/>
                <a:gd name="connsiteY3" fmla="*/ 0 h 290311"/>
                <a:gd name="connsiteX4" fmla="*/ 12814 w 10010"/>
                <a:gd name="connsiteY4" fmla="*/ 6407 h 290311"/>
                <a:gd name="connsiteX5" fmla="*/ 12814 w 10010"/>
                <a:gd name="connsiteY5" fmla="*/ 284205 h 290311"/>
                <a:gd name="connsiteX6" fmla="*/ 6407 w 10010"/>
                <a:gd name="connsiteY6" fmla="*/ 290612 h 290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290311">
                  <a:moveTo>
                    <a:pt x="6407" y="290612"/>
                  </a:moveTo>
                  <a:cubicBezTo>
                    <a:pt x="2903" y="290612"/>
                    <a:pt x="0" y="287709"/>
                    <a:pt x="0" y="28420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284205"/>
                  </a:lnTo>
                  <a:cubicBezTo>
                    <a:pt x="12814" y="287709"/>
                    <a:pt x="9911" y="290612"/>
                    <a:pt x="6407" y="29061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E4EC4EA0-7551-4892-B6A4-074D6B4C9DB7}"/>
                </a:ext>
              </a:extLst>
            </p:cNvPr>
            <p:cNvSpPr/>
            <p:nvPr/>
          </p:nvSpPr>
          <p:spPr>
            <a:xfrm>
              <a:off x="889927" y="6255319"/>
              <a:ext cx="10011" cy="40043"/>
            </a:xfrm>
            <a:custGeom>
              <a:avLst/>
              <a:gdLst>
                <a:gd name="connsiteX0" fmla="*/ 6407 w 10010"/>
                <a:gd name="connsiteY0" fmla="*/ 41344 h 40042"/>
                <a:gd name="connsiteX1" fmla="*/ 0 w 10010"/>
                <a:gd name="connsiteY1" fmla="*/ 34938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34938 h 40042"/>
                <a:gd name="connsiteX6" fmla="*/ 6407 w 10010"/>
                <a:gd name="connsiteY6" fmla="*/ 4134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1344"/>
                  </a:moveTo>
                  <a:cubicBezTo>
                    <a:pt x="2903" y="41344"/>
                    <a:pt x="0" y="38442"/>
                    <a:pt x="0" y="3493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4938"/>
                  </a:lnTo>
                  <a:cubicBezTo>
                    <a:pt x="12814" y="38442"/>
                    <a:pt x="9911" y="41344"/>
                    <a:pt x="6407" y="4134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702908E8-61AB-44B2-9892-E431E0ECD3AF}"/>
                </a:ext>
              </a:extLst>
            </p:cNvPr>
            <p:cNvSpPr/>
            <p:nvPr/>
          </p:nvSpPr>
          <p:spPr>
            <a:xfrm>
              <a:off x="830763" y="6255319"/>
              <a:ext cx="10011" cy="40043"/>
            </a:xfrm>
            <a:custGeom>
              <a:avLst/>
              <a:gdLst>
                <a:gd name="connsiteX0" fmla="*/ 6407 w 10010"/>
                <a:gd name="connsiteY0" fmla="*/ 41344 h 40042"/>
                <a:gd name="connsiteX1" fmla="*/ 0 w 10010"/>
                <a:gd name="connsiteY1" fmla="*/ 34938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34938 h 40042"/>
                <a:gd name="connsiteX6" fmla="*/ 6407 w 10010"/>
                <a:gd name="connsiteY6" fmla="*/ 4134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1344"/>
                  </a:moveTo>
                  <a:cubicBezTo>
                    <a:pt x="2903" y="41344"/>
                    <a:pt x="0" y="38442"/>
                    <a:pt x="0" y="3493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4938"/>
                  </a:lnTo>
                  <a:cubicBezTo>
                    <a:pt x="12814" y="38442"/>
                    <a:pt x="9911" y="41344"/>
                    <a:pt x="6407" y="4134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3" name="Group 2122">
            <a:extLst>
              <a:ext uri="{FF2B5EF4-FFF2-40B4-BE49-F238E27FC236}">
                <a16:creationId xmlns:a16="http://schemas.microsoft.com/office/drawing/2014/main" id="{EFE562C5-3271-42DA-9161-A7C4086C14BC}"/>
              </a:ext>
            </a:extLst>
          </p:cNvPr>
          <p:cNvGrpSpPr/>
          <p:nvPr/>
        </p:nvGrpSpPr>
        <p:grpSpPr>
          <a:xfrm>
            <a:off x="1702499" y="5766794"/>
            <a:ext cx="650699" cy="631478"/>
            <a:chOff x="1702499" y="5766794"/>
            <a:chExt cx="650699" cy="631478"/>
          </a:xfrm>
          <a:solidFill>
            <a:srgbClr val="FFFFFF"/>
          </a:solidFill>
        </p:grpSpPr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DB410420-BEE1-48B2-AC4E-40B1071B46FE}"/>
                </a:ext>
              </a:extLst>
            </p:cNvPr>
            <p:cNvSpPr/>
            <p:nvPr/>
          </p:nvSpPr>
          <p:spPr>
            <a:xfrm>
              <a:off x="1785488" y="6244307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4BC2A647-13B0-47D3-A544-49AE8CF04C8E}"/>
                </a:ext>
              </a:extLst>
            </p:cNvPr>
            <p:cNvSpPr/>
            <p:nvPr/>
          </p:nvSpPr>
          <p:spPr>
            <a:xfrm>
              <a:off x="1785488" y="6300467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AC2D3830-559F-4BAC-B3A3-858108E7611C}"/>
                </a:ext>
              </a:extLst>
            </p:cNvPr>
            <p:cNvSpPr/>
            <p:nvPr/>
          </p:nvSpPr>
          <p:spPr>
            <a:xfrm>
              <a:off x="1746647" y="5841374"/>
              <a:ext cx="180193" cy="550591"/>
            </a:xfrm>
            <a:custGeom>
              <a:avLst/>
              <a:gdLst>
                <a:gd name="connsiteX0" fmla="*/ 183097 w 180193"/>
                <a:gd name="connsiteY0" fmla="*/ 559701 h 550591"/>
                <a:gd name="connsiteX1" fmla="*/ 6407 w 180193"/>
                <a:gd name="connsiteY1" fmla="*/ 559701 h 550591"/>
                <a:gd name="connsiteX2" fmla="*/ 0 w 180193"/>
                <a:gd name="connsiteY2" fmla="*/ 553294 h 550591"/>
                <a:gd name="connsiteX3" fmla="*/ 0 w 180193"/>
                <a:gd name="connsiteY3" fmla="*/ 61967 h 550591"/>
                <a:gd name="connsiteX4" fmla="*/ 61967 w 180193"/>
                <a:gd name="connsiteY4" fmla="*/ 0 h 550591"/>
                <a:gd name="connsiteX5" fmla="*/ 183197 w 180193"/>
                <a:gd name="connsiteY5" fmla="*/ 0 h 550591"/>
                <a:gd name="connsiteX6" fmla="*/ 189604 w 180193"/>
                <a:gd name="connsiteY6" fmla="*/ 6407 h 550591"/>
                <a:gd name="connsiteX7" fmla="*/ 189604 w 180193"/>
                <a:gd name="connsiteY7" fmla="*/ 553294 h 550591"/>
                <a:gd name="connsiteX8" fmla="*/ 183097 w 180193"/>
                <a:gd name="connsiteY8" fmla="*/ 559701 h 550591"/>
                <a:gd name="connsiteX9" fmla="*/ 12814 w 180193"/>
                <a:gd name="connsiteY9" fmla="*/ 546887 h 550591"/>
                <a:gd name="connsiteX10" fmla="*/ 176790 w 180193"/>
                <a:gd name="connsiteY10" fmla="*/ 546887 h 550591"/>
                <a:gd name="connsiteX11" fmla="*/ 176790 w 180193"/>
                <a:gd name="connsiteY11" fmla="*/ 12814 h 550591"/>
                <a:gd name="connsiteX12" fmla="*/ 61967 w 180193"/>
                <a:gd name="connsiteY12" fmla="*/ 12814 h 550591"/>
                <a:gd name="connsiteX13" fmla="*/ 12814 w 180193"/>
                <a:gd name="connsiteY13" fmla="*/ 61967 h 550591"/>
                <a:gd name="connsiteX14" fmla="*/ 12814 w 180193"/>
                <a:gd name="connsiteY14" fmla="*/ 546887 h 550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0193" h="550591">
                  <a:moveTo>
                    <a:pt x="183097" y="559701"/>
                  </a:moveTo>
                  <a:lnTo>
                    <a:pt x="6407" y="559701"/>
                  </a:lnTo>
                  <a:cubicBezTo>
                    <a:pt x="2903" y="559701"/>
                    <a:pt x="0" y="556798"/>
                    <a:pt x="0" y="553294"/>
                  </a:cubicBezTo>
                  <a:lnTo>
                    <a:pt x="0" y="61967"/>
                  </a:lnTo>
                  <a:cubicBezTo>
                    <a:pt x="0" y="27830"/>
                    <a:pt x="27830" y="0"/>
                    <a:pt x="61967" y="0"/>
                  </a:cubicBezTo>
                  <a:lnTo>
                    <a:pt x="183197" y="0"/>
                  </a:lnTo>
                  <a:cubicBezTo>
                    <a:pt x="186700" y="0"/>
                    <a:pt x="189604" y="2903"/>
                    <a:pt x="189604" y="6407"/>
                  </a:cubicBezTo>
                  <a:lnTo>
                    <a:pt x="189604" y="553294"/>
                  </a:lnTo>
                  <a:cubicBezTo>
                    <a:pt x="189503" y="556798"/>
                    <a:pt x="186700" y="559701"/>
                    <a:pt x="183097" y="559701"/>
                  </a:cubicBezTo>
                  <a:close/>
                  <a:moveTo>
                    <a:pt x="12814" y="546887"/>
                  </a:moveTo>
                  <a:lnTo>
                    <a:pt x="176790" y="546887"/>
                  </a:lnTo>
                  <a:lnTo>
                    <a:pt x="176790" y="12814"/>
                  </a:lnTo>
                  <a:lnTo>
                    <a:pt x="61967" y="12814"/>
                  </a:lnTo>
                  <a:cubicBezTo>
                    <a:pt x="34837" y="12814"/>
                    <a:pt x="12814" y="34837"/>
                    <a:pt x="12814" y="61967"/>
                  </a:cubicBezTo>
                  <a:lnTo>
                    <a:pt x="12814" y="54688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17630E11-CF9D-4B46-B504-ED68B89A8D9C}"/>
                </a:ext>
              </a:extLst>
            </p:cNvPr>
            <p:cNvSpPr/>
            <p:nvPr/>
          </p:nvSpPr>
          <p:spPr>
            <a:xfrm>
              <a:off x="1785488" y="5907745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9F1A935A-4DED-425C-8AC1-318DFF4BB4C2}"/>
                </a:ext>
              </a:extLst>
            </p:cNvPr>
            <p:cNvSpPr/>
            <p:nvPr/>
          </p:nvSpPr>
          <p:spPr>
            <a:xfrm>
              <a:off x="1785488" y="5963806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EC12934E-8326-4BA7-8929-6B6FCE4E3198}"/>
                </a:ext>
              </a:extLst>
            </p:cNvPr>
            <p:cNvSpPr/>
            <p:nvPr/>
          </p:nvSpPr>
          <p:spPr>
            <a:xfrm>
              <a:off x="1785488" y="6019966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F754D69E-FC88-46CF-8B7B-5ABAA97AA35D}"/>
                </a:ext>
              </a:extLst>
            </p:cNvPr>
            <p:cNvSpPr/>
            <p:nvPr/>
          </p:nvSpPr>
          <p:spPr>
            <a:xfrm>
              <a:off x="1785488" y="6076026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77446B83-6E68-4133-8302-7EA6249F94F1}"/>
                </a:ext>
              </a:extLst>
            </p:cNvPr>
            <p:cNvSpPr/>
            <p:nvPr/>
          </p:nvSpPr>
          <p:spPr>
            <a:xfrm>
              <a:off x="1785488" y="6132187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BC2F7D3F-3C2A-4FCC-A19E-E4CF22EA6C3B}"/>
                </a:ext>
              </a:extLst>
            </p:cNvPr>
            <p:cNvSpPr/>
            <p:nvPr/>
          </p:nvSpPr>
          <p:spPr>
            <a:xfrm>
              <a:off x="1785488" y="6188247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B4EA7513-9812-4EC8-A9CF-AB77EE21CB8F}"/>
                </a:ext>
              </a:extLst>
            </p:cNvPr>
            <p:cNvSpPr/>
            <p:nvPr/>
          </p:nvSpPr>
          <p:spPr>
            <a:xfrm>
              <a:off x="1834941" y="5792321"/>
              <a:ext cx="100107" cy="60064"/>
            </a:xfrm>
            <a:custGeom>
              <a:avLst/>
              <a:gdLst>
                <a:gd name="connsiteX0" fmla="*/ 94802 w 100107"/>
                <a:gd name="connsiteY0" fmla="*/ 61967 h 60064"/>
                <a:gd name="connsiteX1" fmla="*/ 6407 w 100107"/>
                <a:gd name="connsiteY1" fmla="*/ 61967 h 60064"/>
                <a:gd name="connsiteX2" fmla="*/ 0 w 100107"/>
                <a:gd name="connsiteY2" fmla="*/ 55560 h 60064"/>
                <a:gd name="connsiteX3" fmla="*/ 0 w 100107"/>
                <a:gd name="connsiteY3" fmla="*/ 31934 h 60064"/>
                <a:gd name="connsiteX4" fmla="*/ 31934 w 100107"/>
                <a:gd name="connsiteY4" fmla="*/ 0 h 60064"/>
                <a:gd name="connsiteX5" fmla="*/ 94802 w 100107"/>
                <a:gd name="connsiteY5" fmla="*/ 0 h 60064"/>
                <a:gd name="connsiteX6" fmla="*/ 101209 w 100107"/>
                <a:gd name="connsiteY6" fmla="*/ 6407 h 60064"/>
                <a:gd name="connsiteX7" fmla="*/ 101209 w 100107"/>
                <a:gd name="connsiteY7" fmla="*/ 55560 h 60064"/>
                <a:gd name="connsiteX8" fmla="*/ 94802 w 100107"/>
                <a:gd name="connsiteY8" fmla="*/ 61967 h 60064"/>
                <a:gd name="connsiteX9" fmla="*/ 12814 w 100107"/>
                <a:gd name="connsiteY9" fmla="*/ 49153 h 60064"/>
                <a:gd name="connsiteX10" fmla="*/ 88395 w 100107"/>
                <a:gd name="connsiteY10" fmla="*/ 49153 h 60064"/>
                <a:gd name="connsiteX11" fmla="*/ 88395 w 100107"/>
                <a:gd name="connsiteY11" fmla="*/ 12814 h 60064"/>
                <a:gd name="connsiteX12" fmla="*/ 31934 w 100107"/>
                <a:gd name="connsiteY12" fmla="*/ 12814 h 60064"/>
                <a:gd name="connsiteX13" fmla="*/ 12814 w 100107"/>
                <a:gd name="connsiteY13" fmla="*/ 31934 h 60064"/>
                <a:gd name="connsiteX14" fmla="*/ 12814 w 100107"/>
                <a:gd name="connsiteY14" fmla="*/ 4915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107" h="60064">
                  <a:moveTo>
                    <a:pt x="94802" y="61967"/>
                  </a:moveTo>
                  <a:lnTo>
                    <a:pt x="6407" y="61967"/>
                  </a:lnTo>
                  <a:cubicBezTo>
                    <a:pt x="2903" y="61967"/>
                    <a:pt x="0" y="59064"/>
                    <a:pt x="0" y="55560"/>
                  </a:cubicBezTo>
                  <a:lnTo>
                    <a:pt x="0" y="31934"/>
                  </a:lnTo>
                  <a:cubicBezTo>
                    <a:pt x="0" y="14316"/>
                    <a:pt x="14315" y="0"/>
                    <a:pt x="31934" y="0"/>
                  </a:cubicBezTo>
                  <a:lnTo>
                    <a:pt x="94802" y="0"/>
                  </a:lnTo>
                  <a:cubicBezTo>
                    <a:pt x="98306" y="0"/>
                    <a:pt x="101209" y="2903"/>
                    <a:pt x="101209" y="6407"/>
                  </a:cubicBezTo>
                  <a:lnTo>
                    <a:pt x="101209" y="55560"/>
                  </a:lnTo>
                  <a:cubicBezTo>
                    <a:pt x="101209" y="59164"/>
                    <a:pt x="98406" y="61967"/>
                    <a:pt x="94802" y="61967"/>
                  </a:cubicBezTo>
                  <a:close/>
                  <a:moveTo>
                    <a:pt x="12814" y="49153"/>
                  </a:moveTo>
                  <a:lnTo>
                    <a:pt x="88395" y="49153"/>
                  </a:lnTo>
                  <a:lnTo>
                    <a:pt x="88395" y="12814"/>
                  </a:lnTo>
                  <a:lnTo>
                    <a:pt x="31934" y="12814"/>
                  </a:lnTo>
                  <a:cubicBezTo>
                    <a:pt x="21423" y="12814"/>
                    <a:pt x="12814" y="21423"/>
                    <a:pt x="12814" y="31934"/>
                  </a:cubicBezTo>
                  <a:lnTo>
                    <a:pt x="12814" y="4915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9EFFD2EA-EBDE-4840-893F-66B75D16F954}"/>
                </a:ext>
              </a:extLst>
            </p:cNvPr>
            <p:cNvSpPr/>
            <p:nvPr/>
          </p:nvSpPr>
          <p:spPr>
            <a:xfrm>
              <a:off x="1879189" y="5766794"/>
              <a:ext cx="10011" cy="30032"/>
            </a:xfrm>
            <a:custGeom>
              <a:avLst/>
              <a:gdLst>
                <a:gd name="connsiteX0" fmla="*/ 6407 w 10010"/>
                <a:gd name="connsiteY0" fmla="*/ 38341 h 30032"/>
                <a:gd name="connsiteX1" fmla="*/ 0 w 10010"/>
                <a:gd name="connsiteY1" fmla="*/ 31934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1934 h 30032"/>
                <a:gd name="connsiteX6" fmla="*/ 6407 w 10010"/>
                <a:gd name="connsiteY6" fmla="*/ 383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341"/>
                  </a:moveTo>
                  <a:cubicBezTo>
                    <a:pt x="2903" y="38341"/>
                    <a:pt x="0" y="35438"/>
                    <a:pt x="0" y="319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1934"/>
                  </a:lnTo>
                  <a:cubicBezTo>
                    <a:pt x="12814" y="35538"/>
                    <a:pt x="9911" y="38341"/>
                    <a:pt x="6407" y="383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9B473A4-02DD-4F86-AB09-9758D647A020}"/>
                </a:ext>
              </a:extLst>
            </p:cNvPr>
            <p:cNvSpPr/>
            <p:nvPr/>
          </p:nvSpPr>
          <p:spPr>
            <a:xfrm>
              <a:off x="2122350" y="5841374"/>
              <a:ext cx="180193" cy="550591"/>
            </a:xfrm>
            <a:custGeom>
              <a:avLst/>
              <a:gdLst>
                <a:gd name="connsiteX0" fmla="*/ 183197 w 180193"/>
                <a:gd name="connsiteY0" fmla="*/ 559701 h 550591"/>
                <a:gd name="connsiteX1" fmla="*/ 6407 w 180193"/>
                <a:gd name="connsiteY1" fmla="*/ 559701 h 550591"/>
                <a:gd name="connsiteX2" fmla="*/ 0 w 180193"/>
                <a:gd name="connsiteY2" fmla="*/ 553294 h 550591"/>
                <a:gd name="connsiteX3" fmla="*/ 0 w 180193"/>
                <a:gd name="connsiteY3" fmla="*/ 6407 h 550591"/>
                <a:gd name="connsiteX4" fmla="*/ 6407 w 180193"/>
                <a:gd name="connsiteY4" fmla="*/ 0 h 550591"/>
                <a:gd name="connsiteX5" fmla="*/ 127637 w 180193"/>
                <a:gd name="connsiteY5" fmla="*/ 0 h 550591"/>
                <a:gd name="connsiteX6" fmla="*/ 189603 w 180193"/>
                <a:gd name="connsiteY6" fmla="*/ 61967 h 550591"/>
                <a:gd name="connsiteX7" fmla="*/ 189603 w 180193"/>
                <a:gd name="connsiteY7" fmla="*/ 553294 h 550591"/>
                <a:gd name="connsiteX8" fmla="*/ 183197 w 180193"/>
                <a:gd name="connsiteY8" fmla="*/ 559701 h 550591"/>
                <a:gd name="connsiteX9" fmla="*/ 12814 w 180193"/>
                <a:gd name="connsiteY9" fmla="*/ 546887 h 550591"/>
                <a:gd name="connsiteX10" fmla="*/ 176790 w 180193"/>
                <a:gd name="connsiteY10" fmla="*/ 546887 h 550591"/>
                <a:gd name="connsiteX11" fmla="*/ 176790 w 180193"/>
                <a:gd name="connsiteY11" fmla="*/ 61967 h 550591"/>
                <a:gd name="connsiteX12" fmla="*/ 127637 w 180193"/>
                <a:gd name="connsiteY12" fmla="*/ 12814 h 550591"/>
                <a:gd name="connsiteX13" fmla="*/ 12814 w 180193"/>
                <a:gd name="connsiteY13" fmla="*/ 12814 h 550591"/>
                <a:gd name="connsiteX14" fmla="*/ 12814 w 180193"/>
                <a:gd name="connsiteY14" fmla="*/ 546887 h 550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0193" h="550591">
                  <a:moveTo>
                    <a:pt x="183197" y="559701"/>
                  </a:moveTo>
                  <a:lnTo>
                    <a:pt x="6407" y="559701"/>
                  </a:lnTo>
                  <a:cubicBezTo>
                    <a:pt x="2903" y="559701"/>
                    <a:pt x="0" y="556798"/>
                    <a:pt x="0" y="55329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27637" y="0"/>
                  </a:lnTo>
                  <a:cubicBezTo>
                    <a:pt x="161774" y="0"/>
                    <a:pt x="189603" y="27830"/>
                    <a:pt x="189603" y="61967"/>
                  </a:cubicBezTo>
                  <a:lnTo>
                    <a:pt x="189603" y="553294"/>
                  </a:lnTo>
                  <a:cubicBezTo>
                    <a:pt x="189603" y="556798"/>
                    <a:pt x="186700" y="559701"/>
                    <a:pt x="183197" y="559701"/>
                  </a:cubicBezTo>
                  <a:close/>
                  <a:moveTo>
                    <a:pt x="12814" y="546887"/>
                  </a:moveTo>
                  <a:lnTo>
                    <a:pt x="176790" y="546887"/>
                  </a:lnTo>
                  <a:lnTo>
                    <a:pt x="176790" y="61967"/>
                  </a:lnTo>
                  <a:cubicBezTo>
                    <a:pt x="176790" y="34837"/>
                    <a:pt x="154766" y="12814"/>
                    <a:pt x="127637" y="12814"/>
                  </a:cubicBezTo>
                  <a:lnTo>
                    <a:pt x="12814" y="12814"/>
                  </a:lnTo>
                  <a:lnTo>
                    <a:pt x="12814" y="54688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5FC4796D-4547-4D94-807A-C70291D83430}"/>
                </a:ext>
              </a:extLst>
            </p:cNvPr>
            <p:cNvSpPr/>
            <p:nvPr/>
          </p:nvSpPr>
          <p:spPr>
            <a:xfrm>
              <a:off x="2161292" y="5907745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C88DE93B-F854-4665-BA87-DF448960DC3A}"/>
                </a:ext>
              </a:extLst>
            </p:cNvPr>
            <p:cNvSpPr/>
            <p:nvPr/>
          </p:nvSpPr>
          <p:spPr>
            <a:xfrm>
              <a:off x="2161292" y="5963806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7C58C8B-EE56-442A-8E49-F24DF217CE6D}"/>
                </a:ext>
              </a:extLst>
            </p:cNvPr>
            <p:cNvSpPr/>
            <p:nvPr/>
          </p:nvSpPr>
          <p:spPr>
            <a:xfrm>
              <a:off x="2161292" y="6019966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1DBDCB46-A71E-479E-9627-B540DFFA4AC1}"/>
                </a:ext>
              </a:extLst>
            </p:cNvPr>
            <p:cNvSpPr/>
            <p:nvPr/>
          </p:nvSpPr>
          <p:spPr>
            <a:xfrm>
              <a:off x="2161292" y="6076026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17203BAD-8ACD-4CB1-90E5-00F8EF8D316A}"/>
                </a:ext>
              </a:extLst>
            </p:cNvPr>
            <p:cNvSpPr/>
            <p:nvPr/>
          </p:nvSpPr>
          <p:spPr>
            <a:xfrm>
              <a:off x="2161292" y="6132187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4CDD089B-667A-4444-AA58-E52633DB9F72}"/>
                </a:ext>
              </a:extLst>
            </p:cNvPr>
            <p:cNvSpPr/>
            <p:nvPr/>
          </p:nvSpPr>
          <p:spPr>
            <a:xfrm>
              <a:off x="2161292" y="6188247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9EB2C0D1-B09D-4A29-9E81-564055E8A0B3}"/>
                </a:ext>
              </a:extLst>
            </p:cNvPr>
            <p:cNvSpPr/>
            <p:nvPr/>
          </p:nvSpPr>
          <p:spPr>
            <a:xfrm>
              <a:off x="2161292" y="6244307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E3BB80A6-A040-4E50-9BAE-50B570191CC3}"/>
                </a:ext>
              </a:extLst>
            </p:cNvPr>
            <p:cNvSpPr/>
            <p:nvPr/>
          </p:nvSpPr>
          <p:spPr>
            <a:xfrm>
              <a:off x="2161292" y="6300467"/>
              <a:ext cx="110118" cy="10011"/>
            </a:xfrm>
            <a:custGeom>
              <a:avLst/>
              <a:gdLst>
                <a:gd name="connsiteX0" fmla="*/ 105413 w 110118"/>
                <a:gd name="connsiteY0" fmla="*/ 12814 h 10010"/>
                <a:gd name="connsiteX1" fmla="*/ 6407 w 110118"/>
                <a:gd name="connsiteY1" fmla="*/ 12814 h 10010"/>
                <a:gd name="connsiteX2" fmla="*/ 0 w 110118"/>
                <a:gd name="connsiteY2" fmla="*/ 6407 h 10010"/>
                <a:gd name="connsiteX3" fmla="*/ 6407 w 110118"/>
                <a:gd name="connsiteY3" fmla="*/ 0 h 10010"/>
                <a:gd name="connsiteX4" fmla="*/ 105413 w 110118"/>
                <a:gd name="connsiteY4" fmla="*/ 0 h 10010"/>
                <a:gd name="connsiteX5" fmla="*/ 111820 w 110118"/>
                <a:gd name="connsiteY5" fmla="*/ 6407 h 10010"/>
                <a:gd name="connsiteX6" fmla="*/ 105413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0541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05413" y="0"/>
                  </a:lnTo>
                  <a:cubicBezTo>
                    <a:pt x="108917" y="0"/>
                    <a:pt x="111820" y="2903"/>
                    <a:pt x="111820" y="6407"/>
                  </a:cubicBezTo>
                  <a:cubicBezTo>
                    <a:pt x="111820" y="9911"/>
                    <a:pt x="108917" y="12814"/>
                    <a:pt x="10541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8738F1FB-CF20-4314-9134-A798574BCFC8}"/>
                </a:ext>
              </a:extLst>
            </p:cNvPr>
            <p:cNvSpPr/>
            <p:nvPr/>
          </p:nvSpPr>
          <p:spPr>
            <a:xfrm>
              <a:off x="2122350" y="5792321"/>
              <a:ext cx="100107" cy="60064"/>
            </a:xfrm>
            <a:custGeom>
              <a:avLst/>
              <a:gdLst>
                <a:gd name="connsiteX0" fmla="*/ 94802 w 100107"/>
                <a:gd name="connsiteY0" fmla="*/ 61967 h 60064"/>
                <a:gd name="connsiteX1" fmla="*/ 6407 w 100107"/>
                <a:gd name="connsiteY1" fmla="*/ 61967 h 60064"/>
                <a:gd name="connsiteX2" fmla="*/ 0 w 100107"/>
                <a:gd name="connsiteY2" fmla="*/ 55560 h 60064"/>
                <a:gd name="connsiteX3" fmla="*/ 0 w 100107"/>
                <a:gd name="connsiteY3" fmla="*/ 6407 h 60064"/>
                <a:gd name="connsiteX4" fmla="*/ 6407 w 100107"/>
                <a:gd name="connsiteY4" fmla="*/ 0 h 60064"/>
                <a:gd name="connsiteX5" fmla="*/ 69274 w 100107"/>
                <a:gd name="connsiteY5" fmla="*/ 0 h 60064"/>
                <a:gd name="connsiteX6" fmla="*/ 101209 w 100107"/>
                <a:gd name="connsiteY6" fmla="*/ 31934 h 60064"/>
                <a:gd name="connsiteX7" fmla="*/ 101209 w 100107"/>
                <a:gd name="connsiteY7" fmla="*/ 55560 h 60064"/>
                <a:gd name="connsiteX8" fmla="*/ 94802 w 100107"/>
                <a:gd name="connsiteY8" fmla="*/ 61967 h 60064"/>
                <a:gd name="connsiteX9" fmla="*/ 12814 w 100107"/>
                <a:gd name="connsiteY9" fmla="*/ 49153 h 60064"/>
                <a:gd name="connsiteX10" fmla="*/ 88395 w 100107"/>
                <a:gd name="connsiteY10" fmla="*/ 49153 h 60064"/>
                <a:gd name="connsiteX11" fmla="*/ 88395 w 100107"/>
                <a:gd name="connsiteY11" fmla="*/ 31934 h 60064"/>
                <a:gd name="connsiteX12" fmla="*/ 69274 w 100107"/>
                <a:gd name="connsiteY12" fmla="*/ 12814 h 60064"/>
                <a:gd name="connsiteX13" fmla="*/ 12814 w 100107"/>
                <a:gd name="connsiteY13" fmla="*/ 12814 h 60064"/>
                <a:gd name="connsiteX14" fmla="*/ 12814 w 100107"/>
                <a:gd name="connsiteY14" fmla="*/ 4915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107" h="60064">
                  <a:moveTo>
                    <a:pt x="94802" y="61967"/>
                  </a:moveTo>
                  <a:lnTo>
                    <a:pt x="6407" y="61967"/>
                  </a:lnTo>
                  <a:cubicBezTo>
                    <a:pt x="2903" y="61967"/>
                    <a:pt x="0" y="59064"/>
                    <a:pt x="0" y="5556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69274" y="0"/>
                  </a:lnTo>
                  <a:cubicBezTo>
                    <a:pt x="86893" y="0"/>
                    <a:pt x="101209" y="14316"/>
                    <a:pt x="101209" y="31934"/>
                  </a:cubicBezTo>
                  <a:lnTo>
                    <a:pt x="101209" y="55560"/>
                  </a:lnTo>
                  <a:cubicBezTo>
                    <a:pt x="101209" y="59164"/>
                    <a:pt x="98305" y="61967"/>
                    <a:pt x="94802" y="61967"/>
                  </a:cubicBezTo>
                  <a:close/>
                  <a:moveTo>
                    <a:pt x="12814" y="49153"/>
                  </a:moveTo>
                  <a:lnTo>
                    <a:pt x="88395" y="49153"/>
                  </a:lnTo>
                  <a:lnTo>
                    <a:pt x="88395" y="31934"/>
                  </a:lnTo>
                  <a:cubicBezTo>
                    <a:pt x="88395" y="21423"/>
                    <a:pt x="79786" y="12814"/>
                    <a:pt x="69274" y="12814"/>
                  </a:cubicBezTo>
                  <a:lnTo>
                    <a:pt x="12814" y="12814"/>
                  </a:lnTo>
                  <a:lnTo>
                    <a:pt x="12814" y="4915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831847D-281D-4874-A6D7-739897B58B66}"/>
                </a:ext>
              </a:extLst>
            </p:cNvPr>
            <p:cNvSpPr/>
            <p:nvPr/>
          </p:nvSpPr>
          <p:spPr>
            <a:xfrm>
              <a:off x="2166598" y="5766794"/>
              <a:ext cx="10011" cy="30032"/>
            </a:xfrm>
            <a:custGeom>
              <a:avLst/>
              <a:gdLst>
                <a:gd name="connsiteX0" fmla="*/ 6407 w 10010"/>
                <a:gd name="connsiteY0" fmla="*/ 38341 h 30032"/>
                <a:gd name="connsiteX1" fmla="*/ 0 w 10010"/>
                <a:gd name="connsiteY1" fmla="*/ 31934 h 30032"/>
                <a:gd name="connsiteX2" fmla="*/ 0 w 10010"/>
                <a:gd name="connsiteY2" fmla="*/ 6407 h 30032"/>
                <a:gd name="connsiteX3" fmla="*/ 6407 w 10010"/>
                <a:gd name="connsiteY3" fmla="*/ 0 h 30032"/>
                <a:gd name="connsiteX4" fmla="*/ 12814 w 10010"/>
                <a:gd name="connsiteY4" fmla="*/ 6407 h 30032"/>
                <a:gd name="connsiteX5" fmla="*/ 12814 w 10010"/>
                <a:gd name="connsiteY5" fmla="*/ 31934 h 30032"/>
                <a:gd name="connsiteX6" fmla="*/ 6407 w 10010"/>
                <a:gd name="connsiteY6" fmla="*/ 3834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0032">
                  <a:moveTo>
                    <a:pt x="6407" y="38341"/>
                  </a:moveTo>
                  <a:cubicBezTo>
                    <a:pt x="2903" y="38341"/>
                    <a:pt x="0" y="35438"/>
                    <a:pt x="0" y="31934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31934"/>
                  </a:lnTo>
                  <a:cubicBezTo>
                    <a:pt x="12814" y="35538"/>
                    <a:pt x="9911" y="38341"/>
                    <a:pt x="6407" y="3834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1F27F4B-C8BF-4CA4-AD23-0494016EA897}"/>
                </a:ext>
              </a:extLst>
            </p:cNvPr>
            <p:cNvSpPr/>
            <p:nvPr/>
          </p:nvSpPr>
          <p:spPr>
            <a:xfrm>
              <a:off x="1702499" y="6388261"/>
              <a:ext cx="650699" cy="10011"/>
            </a:xfrm>
            <a:custGeom>
              <a:avLst/>
              <a:gdLst>
                <a:gd name="connsiteX0" fmla="*/ 647095 w 650698"/>
                <a:gd name="connsiteY0" fmla="*/ 12814 h 10010"/>
                <a:gd name="connsiteX1" fmla="*/ 6407 w 650698"/>
                <a:gd name="connsiteY1" fmla="*/ 12814 h 10010"/>
                <a:gd name="connsiteX2" fmla="*/ 0 w 650698"/>
                <a:gd name="connsiteY2" fmla="*/ 6407 h 10010"/>
                <a:gd name="connsiteX3" fmla="*/ 6407 w 650698"/>
                <a:gd name="connsiteY3" fmla="*/ 0 h 10010"/>
                <a:gd name="connsiteX4" fmla="*/ 647095 w 650698"/>
                <a:gd name="connsiteY4" fmla="*/ 0 h 10010"/>
                <a:gd name="connsiteX5" fmla="*/ 653502 w 650698"/>
                <a:gd name="connsiteY5" fmla="*/ 6407 h 10010"/>
                <a:gd name="connsiteX6" fmla="*/ 647095 w 65069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698" h="10010">
                  <a:moveTo>
                    <a:pt x="64709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cubicBezTo>
                    <a:pt x="653502" y="9911"/>
                    <a:pt x="650699" y="12814"/>
                    <a:pt x="6470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03939A61-8485-4231-A8F0-71AAD76F011B}"/>
                </a:ext>
              </a:extLst>
            </p:cNvPr>
            <p:cNvSpPr/>
            <p:nvPr/>
          </p:nvSpPr>
          <p:spPr>
            <a:xfrm>
              <a:off x="1923336" y="5907745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90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DEF93243-F7B6-4A37-A3F9-07EBB843C11D}"/>
                </a:ext>
              </a:extLst>
            </p:cNvPr>
            <p:cNvSpPr/>
            <p:nvPr/>
          </p:nvSpPr>
          <p:spPr>
            <a:xfrm>
              <a:off x="1923336" y="5977020"/>
              <a:ext cx="210226" cy="10011"/>
            </a:xfrm>
            <a:custGeom>
              <a:avLst/>
              <a:gdLst>
                <a:gd name="connsiteX0" fmla="*/ 205421 w 210225"/>
                <a:gd name="connsiteY0" fmla="*/ 12814 h 10010"/>
                <a:gd name="connsiteX1" fmla="*/ 6407 w 210225"/>
                <a:gd name="connsiteY1" fmla="*/ 12814 h 10010"/>
                <a:gd name="connsiteX2" fmla="*/ 0 w 210225"/>
                <a:gd name="connsiteY2" fmla="*/ 6407 h 10010"/>
                <a:gd name="connsiteX3" fmla="*/ 6407 w 210225"/>
                <a:gd name="connsiteY3" fmla="*/ 0 h 10010"/>
                <a:gd name="connsiteX4" fmla="*/ 205421 w 210225"/>
                <a:gd name="connsiteY4" fmla="*/ 0 h 10010"/>
                <a:gd name="connsiteX5" fmla="*/ 211827 w 210225"/>
                <a:gd name="connsiteY5" fmla="*/ 6407 h 10010"/>
                <a:gd name="connsiteX6" fmla="*/ 205421 w 21022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225" h="10010">
                  <a:moveTo>
                    <a:pt x="20542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05421" y="0"/>
                  </a:lnTo>
                  <a:cubicBezTo>
                    <a:pt x="208924" y="0"/>
                    <a:pt x="211827" y="2903"/>
                    <a:pt x="211827" y="6407"/>
                  </a:cubicBezTo>
                  <a:cubicBezTo>
                    <a:pt x="211827" y="9911"/>
                    <a:pt x="209024" y="12814"/>
                    <a:pt x="2054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00114BC8-5859-4DBD-9E36-446A3BBDCD6C}"/>
                </a:ext>
              </a:extLst>
            </p:cNvPr>
            <p:cNvSpPr/>
            <p:nvPr/>
          </p:nvSpPr>
          <p:spPr>
            <a:xfrm>
              <a:off x="1923331" y="5907740"/>
              <a:ext cx="40043" cy="80086"/>
            </a:xfrm>
            <a:custGeom>
              <a:avLst/>
              <a:gdLst>
                <a:gd name="connsiteX0" fmla="*/ 6413 w 40042"/>
                <a:gd name="connsiteY0" fmla="*/ 82094 h 80085"/>
                <a:gd name="connsiteX1" fmla="*/ 3509 w 40042"/>
                <a:gd name="connsiteY1" fmla="*/ 81393 h 80085"/>
                <a:gd name="connsiteX2" fmla="*/ 706 w 40042"/>
                <a:gd name="connsiteY2" fmla="*/ 72784 h 80085"/>
                <a:gd name="connsiteX3" fmla="*/ 35544 w 40042"/>
                <a:gd name="connsiteY3" fmla="*/ 3509 h 80085"/>
                <a:gd name="connsiteX4" fmla="*/ 44153 w 40042"/>
                <a:gd name="connsiteY4" fmla="*/ 706 h 80085"/>
                <a:gd name="connsiteX5" fmla="*/ 46956 w 40042"/>
                <a:gd name="connsiteY5" fmla="*/ 9316 h 80085"/>
                <a:gd name="connsiteX6" fmla="*/ 12119 w 40042"/>
                <a:gd name="connsiteY6" fmla="*/ 78590 h 80085"/>
                <a:gd name="connsiteX7" fmla="*/ 6413 w 40042"/>
                <a:gd name="connsiteY7" fmla="*/ 8209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42" h="80085">
                  <a:moveTo>
                    <a:pt x="6413" y="82094"/>
                  </a:moveTo>
                  <a:cubicBezTo>
                    <a:pt x="5411" y="82094"/>
                    <a:pt x="4510" y="81894"/>
                    <a:pt x="3509" y="81393"/>
                  </a:cubicBezTo>
                  <a:cubicBezTo>
                    <a:pt x="306" y="79791"/>
                    <a:pt x="-895" y="75987"/>
                    <a:pt x="706" y="72784"/>
                  </a:cubicBezTo>
                  <a:lnTo>
                    <a:pt x="35544" y="3509"/>
                  </a:lnTo>
                  <a:cubicBezTo>
                    <a:pt x="37146" y="306"/>
                    <a:pt x="40950" y="-895"/>
                    <a:pt x="44153" y="706"/>
                  </a:cubicBezTo>
                  <a:cubicBezTo>
                    <a:pt x="47356" y="2308"/>
                    <a:pt x="48558" y="6112"/>
                    <a:pt x="46956" y="9316"/>
                  </a:cubicBezTo>
                  <a:lnTo>
                    <a:pt x="12119" y="78590"/>
                  </a:lnTo>
                  <a:cubicBezTo>
                    <a:pt x="11018" y="80792"/>
                    <a:pt x="8815" y="82094"/>
                    <a:pt x="6413" y="8209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DC940F9E-0084-49BF-BB87-2E7846D18C40}"/>
                </a:ext>
              </a:extLst>
            </p:cNvPr>
            <p:cNvSpPr/>
            <p:nvPr/>
          </p:nvSpPr>
          <p:spPr>
            <a:xfrm>
              <a:off x="1958587" y="5907758"/>
              <a:ext cx="40043" cy="80086"/>
            </a:xfrm>
            <a:custGeom>
              <a:avLst/>
              <a:gdLst>
                <a:gd name="connsiteX0" fmla="*/ 41232 w 40042"/>
                <a:gd name="connsiteY0" fmla="*/ 82075 h 80085"/>
                <a:gd name="connsiteX1" fmla="*/ 35525 w 40042"/>
                <a:gd name="connsiteY1" fmla="*/ 78572 h 80085"/>
                <a:gd name="connsiteX2" fmla="*/ 688 w 40042"/>
                <a:gd name="connsiteY2" fmla="*/ 9297 h 80085"/>
                <a:gd name="connsiteX3" fmla="*/ 3491 w 40042"/>
                <a:gd name="connsiteY3" fmla="*/ 688 h 80085"/>
                <a:gd name="connsiteX4" fmla="*/ 12100 w 40042"/>
                <a:gd name="connsiteY4" fmla="*/ 3491 h 80085"/>
                <a:gd name="connsiteX5" fmla="*/ 46938 w 40042"/>
                <a:gd name="connsiteY5" fmla="*/ 72765 h 80085"/>
                <a:gd name="connsiteX6" fmla="*/ 44135 w 40042"/>
                <a:gd name="connsiteY6" fmla="*/ 81375 h 80085"/>
                <a:gd name="connsiteX7" fmla="*/ 41232 w 40042"/>
                <a:gd name="connsiteY7" fmla="*/ 82075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42" h="80085">
                  <a:moveTo>
                    <a:pt x="41232" y="82075"/>
                  </a:moveTo>
                  <a:cubicBezTo>
                    <a:pt x="38929" y="82075"/>
                    <a:pt x="36626" y="80774"/>
                    <a:pt x="35525" y="78572"/>
                  </a:cubicBezTo>
                  <a:lnTo>
                    <a:pt x="688" y="9297"/>
                  </a:lnTo>
                  <a:cubicBezTo>
                    <a:pt x="-914" y="6094"/>
                    <a:pt x="388" y="2290"/>
                    <a:pt x="3491" y="688"/>
                  </a:cubicBezTo>
                  <a:cubicBezTo>
                    <a:pt x="6694" y="-914"/>
                    <a:pt x="10498" y="388"/>
                    <a:pt x="12100" y="3491"/>
                  </a:cubicBezTo>
                  <a:lnTo>
                    <a:pt x="46938" y="72765"/>
                  </a:lnTo>
                  <a:cubicBezTo>
                    <a:pt x="48539" y="75969"/>
                    <a:pt x="47238" y="79773"/>
                    <a:pt x="44135" y="81375"/>
                  </a:cubicBezTo>
                  <a:cubicBezTo>
                    <a:pt x="43234" y="81875"/>
                    <a:pt x="42233" y="82075"/>
                    <a:pt x="41232" y="8207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E45969C2-CA69-4222-BB12-AB83B9569457}"/>
                </a:ext>
              </a:extLst>
            </p:cNvPr>
            <p:cNvSpPr/>
            <p:nvPr/>
          </p:nvSpPr>
          <p:spPr>
            <a:xfrm>
              <a:off x="1993306" y="5907740"/>
              <a:ext cx="40043" cy="80086"/>
            </a:xfrm>
            <a:custGeom>
              <a:avLst/>
              <a:gdLst>
                <a:gd name="connsiteX0" fmla="*/ 6413 w 40042"/>
                <a:gd name="connsiteY0" fmla="*/ 82094 h 80085"/>
                <a:gd name="connsiteX1" fmla="*/ 3509 w 40042"/>
                <a:gd name="connsiteY1" fmla="*/ 81393 h 80085"/>
                <a:gd name="connsiteX2" fmla="*/ 706 w 40042"/>
                <a:gd name="connsiteY2" fmla="*/ 72784 h 80085"/>
                <a:gd name="connsiteX3" fmla="*/ 35544 w 40042"/>
                <a:gd name="connsiteY3" fmla="*/ 3509 h 80085"/>
                <a:gd name="connsiteX4" fmla="*/ 44153 w 40042"/>
                <a:gd name="connsiteY4" fmla="*/ 706 h 80085"/>
                <a:gd name="connsiteX5" fmla="*/ 46956 w 40042"/>
                <a:gd name="connsiteY5" fmla="*/ 9316 h 80085"/>
                <a:gd name="connsiteX6" fmla="*/ 12119 w 40042"/>
                <a:gd name="connsiteY6" fmla="*/ 78590 h 80085"/>
                <a:gd name="connsiteX7" fmla="*/ 6413 w 40042"/>
                <a:gd name="connsiteY7" fmla="*/ 8209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42" h="80085">
                  <a:moveTo>
                    <a:pt x="6413" y="82094"/>
                  </a:moveTo>
                  <a:cubicBezTo>
                    <a:pt x="5411" y="82094"/>
                    <a:pt x="4511" y="81894"/>
                    <a:pt x="3509" y="81393"/>
                  </a:cubicBezTo>
                  <a:cubicBezTo>
                    <a:pt x="306" y="79791"/>
                    <a:pt x="-895" y="75987"/>
                    <a:pt x="706" y="72784"/>
                  </a:cubicBezTo>
                  <a:lnTo>
                    <a:pt x="35544" y="3509"/>
                  </a:lnTo>
                  <a:cubicBezTo>
                    <a:pt x="37145" y="306"/>
                    <a:pt x="40950" y="-895"/>
                    <a:pt x="44153" y="706"/>
                  </a:cubicBezTo>
                  <a:cubicBezTo>
                    <a:pt x="47357" y="2308"/>
                    <a:pt x="48558" y="6112"/>
                    <a:pt x="46956" y="9316"/>
                  </a:cubicBezTo>
                  <a:lnTo>
                    <a:pt x="12119" y="78590"/>
                  </a:lnTo>
                  <a:cubicBezTo>
                    <a:pt x="11017" y="80792"/>
                    <a:pt x="8715" y="82094"/>
                    <a:pt x="6413" y="8209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151D4BAE-FE44-439A-9CF9-3282BB55BE54}"/>
                </a:ext>
              </a:extLst>
            </p:cNvPr>
            <p:cNvSpPr/>
            <p:nvPr/>
          </p:nvSpPr>
          <p:spPr>
            <a:xfrm>
              <a:off x="2028562" y="5907758"/>
              <a:ext cx="40043" cy="80086"/>
            </a:xfrm>
            <a:custGeom>
              <a:avLst/>
              <a:gdLst>
                <a:gd name="connsiteX0" fmla="*/ 41232 w 40042"/>
                <a:gd name="connsiteY0" fmla="*/ 82075 h 80085"/>
                <a:gd name="connsiteX1" fmla="*/ 35525 w 40042"/>
                <a:gd name="connsiteY1" fmla="*/ 78572 h 80085"/>
                <a:gd name="connsiteX2" fmla="*/ 688 w 40042"/>
                <a:gd name="connsiteY2" fmla="*/ 9297 h 80085"/>
                <a:gd name="connsiteX3" fmla="*/ 3491 w 40042"/>
                <a:gd name="connsiteY3" fmla="*/ 688 h 80085"/>
                <a:gd name="connsiteX4" fmla="*/ 12100 w 40042"/>
                <a:gd name="connsiteY4" fmla="*/ 3491 h 80085"/>
                <a:gd name="connsiteX5" fmla="*/ 46938 w 40042"/>
                <a:gd name="connsiteY5" fmla="*/ 72765 h 80085"/>
                <a:gd name="connsiteX6" fmla="*/ 44135 w 40042"/>
                <a:gd name="connsiteY6" fmla="*/ 81375 h 80085"/>
                <a:gd name="connsiteX7" fmla="*/ 41232 w 40042"/>
                <a:gd name="connsiteY7" fmla="*/ 82075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42" h="80085">
                  <a:moveTo>
                    <a:pt x="41232" y="82075"/>
                  </a:moveTo>
                  <a:cubicBezTo>
                    <a:pt x="38929" y="82075"/>
                    <a:pt x="36626" y="80774"/>
                    <a:pt x="35525" y="78572"/>
                  </a:cubicBezTo>
                  <a:lnTo>
                    <a:pt x="688" y="9297"/>
                  </a:lnTo>
                  <a:cubicBezTo>
                    <a:pt x="-914" y="6094"/>
                    <a:pt x="388" y="2290"/>
                    <a:pt x="3491" y="688"/>
                  </a:cubicBezTo>
                  <a:cubicBezTo>
                    <a:pt x="6694" y="-914"/>
                    <a:pt x="10498" y="388"/>
                    <a:pt x="12100" y="3491"/>
                  </a:cubicBezTo>
                  <a:lnTo>
                    <a:pt x="46938" y="72765"/>
                  </a:lnTo>
                  <a:cubicBezTo>
                    <a:pt x="48539" y="75969"/>
                    <a:pt x="47238" y="79773"/>
                    <a:pt x="44135" y="81375"/>
                  </a:cubicBezTo>
                  <a:cubicBezTo>
                    <a:pt x="43133" y="81875"/>
                    <a:pt x="42132" y="82075"/>
                    <a:pt x="41232" y="8207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26FEB7E1-D292-4511-8EA2-56A935BA72C9}"/>
                </a:ext>
              </a:extLst>
            </p:cNvPr>
            <p:cNvSpPr/>
            <p:nvPr/>
          </p:nvSpPr>
          <p:spPr>
            <a:xfrm>
              <a:off x="2062780" y="5907740"/>
              <a:ext cx="40043" cy="80086"/>
            </a:xfrm>
            <a:custGeom>
              <a:avLst/>
              <a:gdLst>
                <a:gd name="connsiteX0" fmla="*/ 6412 w 40042"/>
                <a:gd name="connsiteY0" fmla="*/ 82094 h 80085"/>
                <a:gd name="connsiteX1" fmla="*/ 3509 w 40042"/>
                <a:gd name="connsiteY1" fmla="*/ 81393 h 80085"/>
                <a:gd name="connsiteX2" fmla="*/ 706 w 40042"/>
                <a:gd name="connsiteY2" fmla="*/ 72784 h 80085"/>
                <a:gd name="connsiteX3" fmla="*/ 35544 w 40042"/>
                <a:gd name="connsiteY3" fmla="*/ 3509 h 80085"/>
                <a:gd name="connsiteX4" fmla="*/ 44153 w 40042"/>
                <a:gd name="connsiteY4" fmla="*/ 706 h 80085"/>
                <a:gd name="connsiteX5" fmla="*/ 46956 w 40042"/>
                <a:gd name="connsiteY5" fmla="*/ 9316 h 80085"/>
                <a:gd name="connsiteX6" fmla="*/ 12119 w 40042"/>
                <a:gd name="connsiteY6" fmla="*/ 78590 h 80085"/>
                <a:gd name="connsiteX7" fmla="*/ 6412 w 40042"/>
                <a:gd name="connsiteY7" fmla="*/ 82094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42" h="80085">
                  <a:moveTo>
                    <a:pt x="6412" y="82094"/>
                  </a:moveTo>
                  <a:cubicBezTo>
                    <a:pt x="5411" y="82094"/>
                    <a:pt x="4511" y="81894"/>
                    <a:pt x="3509" y="81393"/>
                  </a:cubicBezTo>
                  <a:cubicBezTo>
                    <a:pt x="306" y="79791"/>
                    <a:pt x="-895" y="75987"/>
                    <a:pt x="706" y="72784"/>
                  </a:cubicBezTo>
                  <a:lnTo>
                    <a:pt x="35544" y="3509"/>
                  </a:lnTo>
                  <a:cubicBezTo>
                    <a:pt x="37145" y="306"/>
                    <a:pt x="40950" y="-895"/>
                    <a:pt x="44153" y="706"/>
                  </a:cubicBezTo>
                  <a:cubicBezTo>
                    <a:pt x="47357" y="2308"/>
                    <a:pt x="48558" y="6112"/>
                    <a:pt x="46956" y="9316"/>
                  </a:cubicBezTo>
                  <a:lnTo>
                    <a:pt x="12119" y="78590"/>
                  </a:lnTo>
                  <a:cubicBezTo>
                    <a:pt x="11017" y="80792"/>
                    <a:pt x="8815" y="82094"/>
                    <a:pt x="6412" y="8209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CF7EFFF7-1EEC-4E8F-ABB4-941A63590524}"/>
                </a:ext>
              </a:extLst>
            </p:cNvPr>
            <p:cNvSpPr/>
            <p:nvPr/>
          </p:nvSpPr>
          <p:spPr>
            <a:xfrm>
              <a:off x="2098037" y="5907758"/>
              <a:ext cx="30032" cy="60064"/>
            </a:xfrm>
            <a:custGeom>
              <a:avLst/>
              <a:gdLst>
                <a:gd name="connsiteX0" fmla="*/ 30720 w 30032"/>
                <a:gd name="connsiteY0" fmla="*/ 61253 h 60064"/>
                <a:gd name="connsiteX1" fmla="*/ 25014 w 30032"/>
                <a:gd name="connsiteY1" fmla="*/ 57749 h 60064"/>
                <a:gd name="connsiteX2" fmla="*/ 688 w 30032"/>
                <a:gd name="connsiteY2" fmla="*/ 9297 h 60064"/>
                <a:gd name="connsiteX3" fmla="*/ 3491 w 30032"/>
                <a:gd name="connsiteY3" fmla="*/ 688 h 60064"/>
                <a:gd name="connsiteX4" fmla="*/ 12100 w 30032"/>
                <a:gd name="connsiteY4" fmla="*/ 3491 h 60064"/>
                <a:gd name="connsiteX5" fmla="*/ 36426 w 30032"/>
                <a:gd name="connsiteY5" fmla="*/ 51943 h 60064"/>
                <a:gd name="connsiteX6" fmla="*/ 33623 w 30032"/>
                <a:gd name="connsiteY6" fmla="*/ 60552 h 60064"/>
                <a:gd name="connsiteX7" fmla="*/ 30720 w 30032"/>
                <a:gd name="connsiteY7" fmla="*/ 6125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60064">
                  <a:moveTo>
                    <a:pt x="30720" y="61253"/>
                  </a:moveTo>
                  <a:cubicBezTo>
                    <a:pt x="28418" y="61253"/>
                    <a:pt x="26115" y="59952"/>
                    <a:pt x="25014" y="57749"/>
                  </a:cubicBezTo>
                  <a:lnTo>
                    <a:pt x="688" y="9297"/>
                  </a:lnTo>
                  <a:cubicBezTo>
                    <a:pt x="-914" y="6094"/>
                    <a:pt x="388" y="2290"/>
                    <a:pt x="3491" y="688"/>
                  </a:cubicBezTo>
                  <a:cubicBezTo>
                    <a:pt x="6694" y="-914"/>
                    <a:pt x="10498" y="388"/>
                    <a:pt x="12100" y="3491"/>
                  </a:cubicBezTo>
                  <a:lnTo>
                    <a:pt x="36426" y="51943"/>
                  </a:lnTo>
                  <a:cubicBezTo>
                    <a:pt x="38028" y="55146"/>
                    <a:pt x="36727" y="58951"/>
                    <a:pt x="33623" y="60552"/>
                  </a:cubicBezTo>
                  <a:cubicBezTo>
                    <a:pt x="32722" y="60953"/>
                    <a:pt x="31721" y="61253"/>
                    <a:pt x="30720" y="6125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F9533DC4-C957-4DBF-9939-BB81292870F3}"/>
                </a:ext>
              </a:extLst>
            </p:cNvPr>
            <p:cNvSpPr/>
            <p:nvPr/>
          </p:nvSpPr>
          <p:spPr>
            <a:xfrm>
              <a:off x="1923336" y="5976594"/>
              <a:ext cx="210226" cy="110118"/>
            </a:xfrm>
            <a:custGeom>
              <a:avLst/>
              <a:gdLst>
                <a:gd name="connsiteX0" fmla="*/ 205421 w 210225"/>
                <a:gd name="connsiteY0" fmla="*/ 112246 h 110118"/>
                <a:gd name="connsiteX1" fmla="*/ 199014 w 210225"/>
                <a:gd name="connsiteY1" fmla="*/ 105839 h 110118"/>
                <a:gd name="connsiteX2" fmla="*/ 115424 w 210225"/>
                <a:gd name="connsiteY2" fmla="*/ 13239 h 110118"/>
                <a:gd name="connsiteX3" fmla="*/ 96303 w 210225"/>
                <a:gd name="connsiteY3" fmla="*/ 13239 h 110118"/>
                <a:gd name="connsiteX4" fmla="*/ 12814 w 210225"/>
                <a:gd name="connsiteY4" fmla="*/ 105839 h 110118"/>
                <a:gd name="connsiteX5" fmla="*/ 6407 w 210225"/>
                <a:gd name="connsiteY5" fmla="*/ 112246 h 110118"/>
                <a:gd name="connsiteX6" fmla="*/ 0 w 210225"/>
                <a:gd name="connsiteY6" fmla="*/ 105839 h 110118"/>
                <a:gd name="connsiteX7" fmla="*/ 95102 w 210225"/>
                <a:gd name="connsiteY7" fmla="*/ 526 h 110118"/>
                <a:gd name="connsiteX8" fmla="*/ 116725 w 210225"/>
                <a:gd name="connsiteY8" fmla="*/ 526 h 110118"/>
                <a:gd name="connsiteX9" fmla="*/ 211827 w 210225"/>
                <a:gd name="connsiteY9" fmla="*/ 105939 h 110118"/>
                <a:gd name="connsiteX10" fmla="*/ 205421 w 210225"/>
                <a:gd name="connsiteY10" fmla="*/ 112246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0225" h="110118">
                  <a:moveTo>
                    <a:pt x="205421" y="112246"/>
                  </a:moveTo>
                  <a:cubicBezTo>
                    <a:pt x="201917" y="112246"/>
                    <a:pt x="199014" y="109342"/>
                    <a:pt x="199014" y="105839"/>
                  </a:cubicBezTo>
                  <a:cubicBezTo>
                    <a:pt x="199014" y="57887"/>
                    <a:pt x="163075" y="18044"/>
                    <a:pt x="115424" y="13239"/>
                  </a:cubicBezTo>
                  <a:cubicBezTo>
                    <a:pt x="109217" y="12639"/>
                    <a:pt x="102610" y="12639"/>
                    <a:pt x="96303" y="13239"/>
                  </a:cubicBezTo>
                  <a:cubicBezTo>
                    <a:pt x="48752" y="18144"/>
                    <a:pt x="12814" y="57887"/>
                    <a:pt x="12814" y="105839"/>
                  </a:cubicBezTo>
                  <a:cubicBezTo>
                    <a:pt x="12814" y="109342"/>
                    <a:pt x="9911" y="112246"/>
                    <a:pt x="6407" y="112246"/>
                  </a:cubicBezTo>
                  <a:cubicBezTo>
                    <a:pt x="2903" y="112246"/>
                    <a:pt x="0" y="109342"/>
                    <a:pt x="0" y="105839"/>
                  </a:cubicBezTo>
                  <a:cubicBezTo>
                    <a:pt x="0" y="51280"/>
                    <a:pt x="40844" y="6031"/>
                    <a:pt x="95102" y="526"/>
                  </a:cubicBezTo>
                  <a:cubicBezTo>
                    <a:pt x="102210" y="-175"/>
                    <a:pt x="109718" y="-175"/>
                    <a:pt x="116725" y="526"/>
                  </a:cubicBezTo>
                  <a:cubicBezTo>
                    <a:pt x="170984" y="6031"/>
                    <a:pt x="211827" y="51380"/>
                    <a:pt x="211827" y="105939"/>
                  </a:cubicBezTo>
                  <a:cubicBezTo>
                    <a:pt x="211827" y="109342"/>
                    <a:pt x="209024" y="112246"/>
                    <a:pt x="205421" y="11224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5" name="Group 2124">
            <a:extLst>
              <a:ext uri="{FF2B5EF4-FFF2-40B4-BE49-F238E27FC236}">
                <a16:creationId xmlns:a16="http://schemas.microsoft.com/office/drawing/2014/main" id="{38CBF45C-561F-4F7A-B559-A749E6B7A961}"/>
              </a:ext>
            </a:extLst>
          </p:cNvPr>
          <p:cNvGrpSpPr/>
          <p:nvPr/>
        </p:nvGrpSpPr>
        <p:grpSpPr>
          <a:xfrm>
            <a:off x="4026094" y="5857992"/>
            <a:ext cx="651499" cy="543018"/>
            <a:chOff x="4026094" y="5857992"/>
            <a:chExt cx="651499" cy="543018"/>
          </a:xfrm>
          <a:solidFill>
            <a:srgbClr val="FFFFFF"/>
          </a:solidFill>
        </p:grpSpPr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72FCFD95-578A-4781-93BB-3A2D82EED789}"/>
                </a:ext>
              </a:extLst>
            </p:cNvPr>
            <p:cNvSpPr/>
            <p:nvPr/>
          </p:nvSpPr>
          <p:spPr>
            <a:xfrm>
              <a:off x="4228447" y="6273474"/>
              <a:ext cx="210226" cy="60064"/>
            </a:xfrm>
            <a:custGeom>
              <a:avLst/>
              <a:gdLst>
                <a:gd name="connsiteX0" fmla="*/ 212392 w 210225"/>
                <a:gd name="connsiteY0" fmla="*/ 61030 h 60064"/>
                <a:gd name="connsiteX1" fmla="*/ 210891 w 210225"/>
                <a:gd name="connsiteY1" fmla="*/ 60830 h 60064"/>
                <a:gd name="connsiteX2" fmla="*/ 4970 w 210225"/>
                <a:gd name="connsiteY2" fmla="*/ 12678 h 60064"/>
                <a:gd name="connsiteX3" fmla="*/ 165 w 210225"/>
                <a:gd name="connsiteY3" fmla="*/ 4970 h 60064"/>
                <a:gd name="connsiteX4" fmla="*/ 7873 w 210225"/>
                <a:gd name="connsiteY4" fmla="*/ 165 h 60064"/>
                <a:gd name="connsiteX5" fmla="*/ 213794 w 210225"/>
                <a:gd name="connsiteY5" fmla="*/ 48316 h 60064"/>
                <a:gd name="connsiteX6" fmla="*/ 218599 w 210225"/>
                <a:gd name="connsiteY6" fmla="*/ 56025 h 60064"/>
                <a:gd name="connsiteX7" fmla="*/ 212392 w 210225"/>
                <a:gd name="connsiteY7" fmla="*/ 61030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225" h="60064">
                  <a:moveTo>
                    <a:pt x="212392" y="61030"/>
                  </a:moveTo>
                  <a:cubicBezTo>
                    <a:pt x="211892" y="61030"/>
                    <a:pt x="211391" y="60930"/>
                    <a:pt x="210891" y="60830"/>
                  </a:cubicBezTo>
                  <a:lnTo>
                    <a:pt x="4970" y="12678"/>
                  </a:lnTo>
                  <a:cubicBezTo>
                    <a:pt x="1566" y="11877"/>
                    <a:pt x="-636" y="8474"/>
                    <a:pt x="165" y="4970"/>
                  </a:cubicBezTo>
                  <a:cubicBezTo>
                    <a:pt x="966" y="1566"/>
                    <a:pt x="4469" y="-636"/>
                    <a:pt x="7873" y="165"/>
                  </a:cubicBezTo>
                  <a:lnTo>
                    <a:pt x="213794" y="48316"/>
                  </a:lnTo>
                  <a:cubicBezTo>
                    <a:pt x="217198" y="49117"/>
                    <a:pt x="219400" y="52521"/>
                    <a:pt x="218599" y="56025"/>
                  </a:cubicBezTo>
                  <a:cubicBezTo>
                    <a:pt x="217998" y="59028"/>
                    <a:pt x="215296" y="61030"/>
                    <a:pt x="212392" y="6103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984B9896-617C-4731-AC48-8060218CE6B5}"/>
                </a:ext>
              </a:extLst>
            </p:cNvPr>
            <p:cNvSpPr/>
            <p:nvPr/>
          </p:nvSpPr>
          <p:spPr>
            <a:xfrm>
              <a:off x="4207224" y="6276577"/>
              <a:ext cx="30032" cy="120129"/>
            </a:xfrm>
            <a:custGeom>
              <a:avLst/>
              <a:gdLst>
                <a:gd name="connsiteX0" fmla="*/ 6471 w 30032"/>
                <a:gd name="connsiteY0" fmla="*/ 123197 h 120128"/>
                <a:gd name="connsiteX1" fmla="*/ 4970 w 30032"/>
                <a:gd name="connsiteY1" fmla="*/ 122996 h 120128"/>
                <a:gd name="connsiteX2" fmla="*/ 165 w 30032"/>
                <a:gd name="connsiteY2" fmla="*/ 115288 h 120128"/>
                <a:gd name="connsiteX3" fmla="*/ 25993 w 30032"/>
                <a:gd name="connsiteY3" fmla="*/ 4970 h 120128"/>
                <a:gd name="connsiteX4" fmla="*/ 33701 w 30032"/>
                <a:gd name="connsiteY4" fmla="*/ 165 h 120128"/>
                <a:gd name="connsiteX5" fmla="*/ 38506 w 30032"/>
                <a:gd name="connsiteY5" fmla="*/ 7873 h 120128"/>
                <a:gd name="connsiteX6" fmla="*/ 12678 w 30032"/>
                <a:gd name="connsiteY6" fmla="*/ 118191 h 120128"/>
                <a:gd name="connsiteX7" fmla="*/ 6471 w 30032"/>
                <a:gd name="connsiteY7" fmla="*/ 123197 h 12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120128">
                  <a:moveTo>
                    <a:pt x="6471" y="123197"/>
                  </a:moveTo>
                  <a:cubicBezTo>
                    <a:pt x="5971" y="123197"/>
                    <a:pt x="5470" y="123097"/>
                    <a:pt x="4970" y="122996"/>
                  </a:cubicBezTo>
                  <a:cubicBezTo>
                    <a:pt x="1566" y="122196"/>
                    <a:pt x="-636" y="118792"/>
                    <a:pt x="165" y="115288"/>
                  </a:cubicBezTo>
                  <a:lnTo>
                    <a:pt x="25993" y="4970"/>
                  </a:lnTo>
                  <a:cubicBezTo>
                    <a:pt x="26793" y="1566"/>
                    <a:pt x="30297" y="-636"/>
                    <a:pt x="33701" y="165"/>
                  </a:cubicBezTo>
                  <a:cubicBezTo>
                    <a:pt x="37104" y="965"/>
                    <a:pt x="39307" y="4369"/>
                    <a:pt x="38506" y="7873"/>
                  </a:cubicBezTo>
                  <a:lnTo>
                    <a:pt x="12678" y="118191"/>
                  </a:lnTo>
                  <a:cubicBezTo>
                    <a:pt x="11978" y="121195"/>
                    <a:pt x="9375" y="123197"/>
                    <a:pt x="6471" y="12319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9561557C-864F-49EC-B28B-90E7AEA2F7FF}"/>
                </a:ext>
              </a:extLst>
            </p:cNvPr>
            <p:cNvSpPr/>
            <p:nvPr/>
          </p:nvSpPr>
          <p:spPr>
            <a:xfrm>
              <a:off x="4413645" y="6322426"/>
              <a:ext cx="20021" cy="70075"/>
            </a:xfrm>
            <a:custGeom>
              <a:avLst/>
              <a:gdLst>
                <a:gd name="connsiteX0" fmla="*/ 6471 w 20021"/>
                <a:gd name="connsiteY0" fmla="*/ 78649 h 70075"/>
                <a:gd name="connsiteX1" fmla="*/ 4970 w 20021"/>
                <a:gd name="connsiteY1" fmla="*/ 78449 h 70075"/>
                <a:gd name="connsiteX2" fmla="*/ 165 w 20021"/>
                <a:gd name="connsiteY2" fmla="*/ 70741 h 70075"/>
                <a:gd name="connsiteX3" fmla="*/ 15581 w 20021"/>
                <a:gd name="connsiteY3" fmla="*/ 4970 h 70075"/>
                <a:gd name="connsiteX4" fmla="*/ 23290 w 20021"/>
                <a:gd name="connsiteY4" fmla="*/ 165 h 70075"/>
                <a:gd name="connsiteX5" fmla="*/ 28095 w 20021"/>
                <a:gd name="connsiteY5" fmla="*/ 7873 h 70075"/>
                <a:gd name="connsiteX6" fmla="*/ 12678 w 20021"/>
                <a:gd name="connsiteY6" fmla="*/ 73644 h 70075"/>
                <a:gd name="connsiteX7" fmla="*/ 6471 w 20021"/>
                <a:gd name="connsiteY7" fmla="*/ 78649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70075">
                  <a:moveTo>
                    <a:pt x="6471" y="78649"/>
                  </a:moveTo>
                  <a:cubicBezTo>
                    <a:pt x="5971" y="78649"/>
                    <a:pt x="5470" y="78549"/>
                    <a:pt x="4970" y="78449"/>
                  </a:cubicBezTo>
                  <a:cubicBezTo>
                    <a:pt x="1566" y="77648"/>
                    <a:pt x="-636" y="74244"/>
                    <a:pt x="165" y="70741"/>
                  </a:cubicBezTo>
                  <a:lnTo>
                    <a:pt x="15581" y="4970"/>
                  </a:lnTo>
                  <a:cubicBezTo>
                    <a:pt x="16382" y="1566"/>
                    <a:pt x="19886" y="-636"/>
                    <a:pt x="23290" y="165"/>
                  </a:cubicBezTo>
                  <a:cubicBezTo>
                    <a:pt x="26693" y="966"/>
                    <a:pt x="28896" y="4369"/>
                    <a:pt x="28095" y="7873"/>
                  </a:cubicBezTo>
                  <a:lnTo>
                    <a:pt x="12678" y="73644"/>
                  </a:lnTo>
                  <a:cubicBezTo>
                    <a:pt x="11977" y="76647"/>
                    <a:pt x="9375" y="78649"/>
                    <a:pt x="6471" y="7864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E5C03255-91BE-41A5-A56E-D3A49E699EE7}"/>
                </a:ext>
              </a:extLst>
            </p:cNvPr>
            <p:cNvSpPr/>
            <p:nvPr/>
          </p:nvSpPr>
          <p:spPr>
            <a:xfrm>
              <a:off x="4255375" y="6172966"/>
              <a:ext cx="210226" cy="50054"/>
            </a:xfrm>
            <a:custGeom>
              <a:avLst/>
              <a:gdLst>
                <a:gd name="connsiteX0" fmla="*/ 206086 w 210225"/>
                <a:gd name="connsiteY0" fmla="*/ 59528 h 50053"/>
                <a:gd name="connsiteX1" fmla="*/ 204584 w 210225"/>
                <a:gd name="connsiteY1" fmla="*/ 59328 h 50053"/>
                <a:gd name="connsiteX2" fmla="*/ 4970 w 210225"/>
                <a:gd name="connsiteY2" fmla="*/ 12678 h 50053"/>
                <a:gd name="connsiteX3" fmla="*/ 165 w 210225"/>
                <a:gd name="connsiteY3" fmla="*/ 4970 h 50053"/>
                <a:gd name="connsiteX4" fmla="*/ 7873 w 210225"/>
                <a:gd name="connsiteY4" fmla="*/ 165 h 50053"/>
                <a:gd name="connsiteX5" fmla="*/ 207487 w 210225"/>
                <a:gd name="connsiteY5" fmla="*/ 46815 h 50053"/>
                <a:gd name="connsiteX6" fmla="*/ 212292 w 210225"/>
                <a:gd name="connsiteY6" fmla="*/ 54523 h 50053"/>
                <a:gd name="connsiteX7" fmla="*/ 206086 w 210225"/>
                <a:gd name="connsiteY7" fmla="*/ 59528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225" h="50053">
                  <a:moveTo>
                    <a:pt x="206086" y="59528"/>
                  </a:moveTo>
                  <a:cubicBezTo>
                    <a:pt x="205585" y="59528"/>
                    <a:pt x="205085" y="59428"/>
                    <a:pt x="204584" y="59328"/>
                  </a:cubicBezTo>
                  <a:lnTo>
                    <a:pt x="4970" y="12678"/>
                  </a:lnTo>
                  <a:cubicBezTo>
                    <a:pt x="1566" y="11877"/>
                    <a:pt x="-636" y="8474"/>
                    <a:pt x="165" y="4970"/>
                  </a:cubicBezTo>
                  <a:cubicBezTo>
                    <a:pt x="966" y="1566"/>
                    <a:pt x="4470" y="-636"/>
                    <a:pt x="7873" y="165"/>
                  </a:cubicBezTo>
                  <a:lnTo>
                    <a:pt x="207487" y="46815"/>
                  </a:lnTo>
                  <a:cubicBezTo>
                    <a:pt x="210891" y="47616"/>
                    <a:pt x="213093" y="51019"/>
                    <a:pt x="212292" y="54523"/>
                  </a:cubicBezTo>
                  <a:cubicBezTo>
                    <a:pt x="211592" y="57526"/>
                    <a:pt x="208989" y="59528"/>
                    <a:pt x="206086" y="5952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34F63097-7AED-4759-BAFF-9695A06475C5}"/>
                </a:ext>
              </a:extLst>
            </p:cNvPr>
            <p:cNvSpPr/>
            <p:nvPr/>
          </p:nvSpPr>
          <p:spPr>
            <a:xfrm>
              <a:off x="4238157" y="6174467"/>
              <a:ext cx="30032" cy="110118"/>
            </a:xfrm>
            <a:custGeom>
              <a:avLst/>
              <a:gdLst>
                <a:gd name="connsiteX0" fmla="*/ 6471 w 30032"/>
                <a:gd name="connsiteY0" fmla="*/ 114187 h 110118"/>
                <a:gd name="connsiteX1" fmla="*/ 4970 w 30032"/>
                <a:gd name="connsiteY1" fmla="*/ 113987 h 110118"/>
                <a:gd name="connsiteX2" fmla="*/ 165 w 30032"/>
                <a:gd name="connsiteY2" fmla="*/ 106279 h 110118"/>
                <a:gd name="connsiteX3" fmla="*/ 23890 w 30032"/>
                <a:gd name="connsiteY3" fmla="*/ 4970 h 110118"/>
                <a:gd name="connsiteX4" fmla="*/ 31599 w 30032"/>
                <a:gd name="connsiteY4" fmla="*/ 165 h 110118"/>
                <a:gd name="connsiteX5" fmla="*/ 36404 w 30032"/>
                <a:gd name="connsiteY5" fmla="*/ 7873 h 110118"/>
                <a:gd name="connsiteX6" fmla="*/ 12678 w 30032"/>
                <a:gd name="connsiteY6" fmla="*/ 109182 h 110118"/>
                <a:gd name="connsiteX7" fmla="*/ 6471 w 30032"/>
                <a:gd name="connsiteY7" fmla="*/ 114187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110118">
                  <a:moveTo>
                    <a:pt x="6471" y="114187"/>
                  </a:moveTo>
                  <a:cubicBezTo>
                    <a:pt x="5971" y="114187"/>
                    <a:pt x="5471" y="114087"/>
                    <a:pt x="4970" y="113987"/>
                  </a:cubicBezTo>
                  <a:cubicBezTo>
                    <a:pt x="1566" y="113186"/>
                    <a:pt x="-636" y="109782"/>
                    <a:pt x="165" y="106279"/>
                  </a:cubicBezTo>
                  <a:lnTo>
                    <a:pt x="23890" y="4970"/>
                  </a:lnTo>
                  <a:cubicBezTo>
                    <a:pt x="24691" y="1566"/>
                    <a:pt x="28195" y="-636"/>
                    <a:pt x="31599" y="165"/>
                  </a:cubicBezTo>
                  <a:cubicBezTo>
                    <a:pt x="35002" y="966"/>
                    <a:pt x="37205" y="4369"/>
                    <a:pt x="36404" y="7873"/>
                  </a:cubicBezTo>
                  <a:lnTo>
                    <a:pt x="12678" y="109182"/>
                  </a:lnTo>
                  <a:cubicBezTo>
                    <a:pt x="11978" y="112185"/>
                    <a:pt x="9375" y="114187"/>
                    <a:pt x="6471" y="11418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B1E012C0-FAF2-4B9A-B369-702D9CF20CA6}"/>
                </a:ext>
              </a:extLst>
            </p:cNvPr>
            <p:cNvSpPr/>
            <p:nvPr/>
          </p:nvSpPr>
          <p:spPr>
            <a:xfrm>
              <a:off x="4424757" y="6218014"/>
              <a:ext cx="30032" cy="110118"/>
            </a:xfrm>
            <a:custGeom>
              <a:avLst/>
              <a:gdLst>
                <a:gd name="connsiteX0" fmla="*/ 6471 w 30032"/>
                <a:gd name="connsiteY0" fmla="*/ 114187 h 110118"/>
                <a:gd name="connsiteX1" fmla="*/ 4970 w 30032"/>
                <a:gd name="connsiteY1" fmla="*/ 113987 h 110118"/>
                <a:gd name="connsiteX2" fmla="*/ 165 w 30032"/>
                <a:gd name="connsiteY2" fmla="*/ 106279 h 110118"/>
                <a:gd name="connsiteX3" fmla="*/ 23890 w 30032"/>
                <a:gd name="connsiteY3" fmla="*/ 4970 h 110118"/>
                <a:gd name="connsiteX4" fmla="*/ 31599 w 30032"/>
                <a:gd name="connsiteY4" fmla="*/ 165 h 110118"/>
                <a:gd name="connsiteX5" fmla="*/ 36404 w 30032"/>
                <a:gd name="connsiteY5" fmla="*/ 7873 h 110118"/>
                <a:gd name="connsiteX6" fmla="*/ 12678 w 30032"/>
                <a:gd name="connsiteY6" fmla="*/ 109182 h 110118"/>
                <a:gd name="connsiteX7" fmla="*/ 6471 w 30032"/>
                <a:gd name="connsiteY7" fmla="*/ 114187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110118">
                  <a:moveTo>
                    <a:pt x="6471" y="114187"/>
                  </a:moveTo>
                  <a:cubicBezTo>
                    <a:pt x="5971" y="114187"/>
                    <a:pt x="5470" y="114087"/>
                    <a:pt x="4970" y="113987"/>
                  </a:cubicBezTo>
                  <a:cubicBezTo>
                    <a:pt x="1566" y="113186"/>
                    <a:pt x="-636" y="109782"/>
                    <a:pt x="165" y="106279"/>
                  </a:cubicBezTo>
                  <a:lnTo>
                    <a:pt x="23890" y="4970"/>
                  </a:lnTo>
                  <a:cubicBezTo>
                    <a:pt x="24691" y="1566"/>
                    <a:pt x="28195" y="-636"/>
                    <a:pt x="31599" y="165"/>
                  </a:cubicBezTo>
                  <a:cubicBezTo>
                    <a:pt x="35002" y="966"/>
                    <a:pt x="37205" y="4369"/>
                    <a:pt x="36404" y="7873"/>
                  </a:cubicBezTo>
                  <a:lnTo>
                    <a:pt x="12678" y="109182"/>
                  </a:lnTo>
                  <a:cubicBezTo>
                    <a:pt x="11977" y="112185"/>
                    <a:pt x="9375" y="114187"/>
                    <a:pt x="6471" y="11418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878248C3-B5F1-4CDF-9AA1-4D5E6289CB5C}"/>
                </a:ext>
              </a:extLst>
            </p:cNvPr>
            <p:cNvSpPr/>
            <p:nvPr/>
          </p:nvSpPr>
          <p:spPr>
            <a:xfrm>
              <a:off x="4281503" y="6074855"/>
              <a:ext cx="200215" cy="50054"/>
            </a:xfrm>
            <a:custGeom>
              <a:avLst/>
              <a:gdLst>
                <a:gd name="connsiteX0" fmla="*/ 199879 w 200214"/>
                <a:gd name="connsiteY0" fmla="*/ 58132 h 50053"/>
                <a:gd name="connsiteX1" fmla="*/ 198377 w 200214"/>
                <a:gd name="connsiteY1" fmla="*/ 57932 h 50053"/>
                <a:gd name="connsiteX2" fmla="*/ 4970 w 200214"/>
                <a:gd name="connsiteY2" fmla="*/ 12683 h 50053"/>
                <a:gd name="connsiteX3" fmla="*/ 165 w 200214"/>
                <a:gd name="connsiteY3" fmla="*/ 4975 h 50053"/>
                <a:gd name="connsiteX4" fmla="*/ 7873 w 200214"/>
                <a:gd name="connsiteY4" fmla="*/ 170 h 50053"/>
                <a:gd name="connsiteX5" fmla="*/ 201281 w 200214"/>
                <a:gd name="connsiteY5" fmla="*/ 45418 h 50053"/>
                <a:gd name="connsiteX6" fmla="*/ 206086 w 200214"/>
                <a:gd name="connsiteY6" fmla="*/ 53127 h 50053"/>
                <a:gd name="connsiteX7" fmla="*/ 199879 w 200214"/>
                <a:gd name="connsiteY7" fmla="*/ 58132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4" h="50053">
                  <a:moveTo>
                    <a:pt x="199879" y="58132"/>
                  </a:moveTo>
                  <a:cubicBezTo>
                    <a:pt x="199379" y="58132"/>
                    <a:pt x="198878" y="58032"/>
                    <a:pt x="198377" y="57932"/>
                  </a:cubicBezTo>
                  <a:lnTo>
                    <a:pt x="4970" y="12683"/>
                  </a:lnTo>
                  <a:cubicBezTo>
                    <a:pt x="1566" y="11882"/>
                    <a:pt x="-636" y="8479"/>
                    <a:pt x="165" y="4975"/>
                  </a:cubicBezTo>
                  <a:cubicBezTo>
                    <a:pt x="966" y="1471"/>
                    <a:pt x="4469" y="-631"/>
                    <a:pt x="7873" y="170"/>
                  </a:cubicBezTo>
                  <a:lnTo>
                    <a:pt x="201281" y="45418"/>
                  </a:lnTo>
                  <a:cubicBezTo>
                    <a:pt x="204684" y="46219"/>
                    <a:pt x="206887" y="49623"/>
                    <a:pt x="206086" y="53127"/>
                  </a:cubicBezTo>
                  <a:cubicBezTo>
                    <a:pt x="205385" y="56130"/>
                    <a:pt x="202782" y="58132"/>
                    <a:pt x="199879" y="5813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51EC8298-E5B5-475C-81A5-524AED7A3D85}"/>
                </a:ext>
              </a:extLst>
            </p:cNvPr>
            <p:cNvSpPr/>
            <p:nvPr/>
          </p:nvSpPr>
          <p:spPr>
            <a:xfrm>
              <a:off x="4269891" y="6077063"/>
              <a:ext cx="30032" cy="100107"/>
            </a:xfrm>
            <a:custGeom>
              <a:avLst/>
              <a:gdLst>
                <a:gd name="connsiteX0" fmla="*/ 6471 w 30032"/>
                <a:gd name="connsiteY0" fmla="*/ 102675 h 100107"/>
                <a:gd name="connsiteX1" fmla="*/ 4970 w 30032"/>
                <a:gd name="connsiteY1" fmla="*/ 102475 h 100107"/>
                <a:gd name="connsiteX2" fmla="*/ 165 w 30032"/>
                <a:gd name="connsiteY2" fmla="*/ 94766 h 100107"/>
                <a:gd name="connsiteX3" fmla="*/ 21187 w 30032"/>
                <a:gd name="connsiteY3" fmla="*/ 4970 h 100107"/>
                <a:gd name="connsiteX4" fmla="*/ 28895 w 30032"/>
                <a:gd name="connsiteY4" fmla="*/ 165 h 100107"/>
                <a:gd name="connsiteX5" fmla="*/ 33701 w 30032"/>
                <a:gd name="connsiteY5" fmla="*/ 7873 h 100107"/>
                <a:gd name="connsiteX6" fmla="*/ 12678 w 30032"/>
                <a:gd name="connsiteY6" fmla="*/ 97669 h 100107"/>
                <a:gd name="connsiteX7" fmla="*/ 6471 w 30032"/>
                <a:gd name="connsiteY7" fmla="*/ 102675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100107">
                  <a:moveTo>
                    <a:pt x="6471" y="102675"/>
                  </a:moveTo>
                  <a:cubicBezTo>
                    <a:pt x="5971" y="102675"/>
                    <a:pt x="5470" y="102575"/>
                    <a:pt x="4970" y="102475"/>
                  </a:cubicBezTo>
                  <a:cubicBezTo>
                    <a:pt x="1566" y="101674"/>
                    <a:pt x="-636" y="98270"/>
                    <a:pt x="165" y="94766"/>
                  </a:cubicBezTo>
                  <a:lnTo>
                    <a:pt x="21187" y="4970"/>
                  </a:lnTo>
                  <a:cubicBezTo>
                    <a:pt x="21988" y="1566"/>
                    <a:pt x="25492" y="-636"/>
                    <a:pt x="28895" y="165"/>
                  </a:cubicBezTo>
                  <a:cubicBezTo>
                    <a:pt x="32299" y="966"/>
                    <a:pt x="34501" y="4369"/>
                    <a:pt x="33701" y="7873"/>
                  </a:cubicBezTo>
                  <a:lnTo>
                    <a:pt x="12678" y="97669"/>
                  </a:lnTo>
                  <a:cubicBezTo>
                    <a:pt x="12077" y="100672"/>
                    <a:pt x="9375" y="102675"/>
                    <a:pt x="6471" y="10267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5DDE053A-AB05-4737-833C-CA346B63B27E}"/>
                </a:ext>
              </a:extLst>
            </p:cNvPr>
            <p:cNvSpPr/>
            <p:nvPr/>
          </p:nvSpPr>
          <p:spPr>
            <a:xfrm>
              <a:off x="4444579" y="6117907"/>
              <a:ext cx="30032" cy="100107"/>
            </a:xfrm>
            <a:custGeom>
              <a:avLst/>
              <a:gdLst>
                <a:gd name="connsiteX0" fmla="*/ 6471 w 30032"/>
                <a:gd name="connsiteY0" fmla="*/ 102675 h 100107"/>
                <a:gd name="connsiteX1" fmla="*/ 4970 w 30032"/>
                <a:gd name="connsiteY1" fmla="*/ 102475 h 100107"/>
                <a:gd name="connsiteX2" fmla="*/ 165 w 30032"/>
                <a:gd name="connsiteY2" fmla="*/ 94766 h 100107"/>
                <a:gd name="connsiteX3" fmla="*/ 21187 w 30032"/>
                <a:gd name="connsiteY3" fmla="*/ 4970 h 100107"/>
                <a:gd name="connsiteX4" fmla="*/ 28896 w 30032"/>
                <a:gd name="connsiteY4" fmla="*/ 165 h 100107"/>
                <a:gd name="connsiteX5" fmla="*/ 33701 w 30032"/>
                <a:gd name="connsiteY5" fmla="*/ 7873 h 100107"/>
                <a:gd name="connsiteX6" fmla="*/ 12678 w 30032"/>
                <a:gd name="connsiteY6" fmla="*/ 97669 h 100107"/>
                <a:gd name="connsiteX7" fmla="*/ 6471 w 30032"/>
                <a:gd name="connsiteY7" fmla="*/ 102675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100107">
                  <a:moveTo>
                    <a:pt x="6471" y="102675"/>
                  </a:moveTo>
                  <a:cubicBezTo>
                    <a:pt x="5971" y="102675"/>
                    <a:pt x="5470" y="102575"/>
                    <a:pt x="4970" y="102475"/>
                  </a:cubicBezTo>
                  <a:cubicBezTo>
                    <a:pt x="1566" y="101674"/>
                    <a:pt x="-636" y="98270"/>
                    <a:pt x="165" y="94766"/>
                  </a:cubicBezTo>
                  <a:lnTo>
                    <a:pt x="21187" y="4970"/>
                  </a:lnTo>
                  <a:cubicBezTo>
                    <a:pt x="21988" y="1566"/>
                    <a:pt x="25492" y="-636"/>
                    <a:pt x="28896" y="165"/>
                  </a:cubicBezTo>
                  <a:cubicBezTo>
                    <a:pt x="32299" y="966"/>
                    <a:pt x="34502" y="4369"/>
                    <a:pt x="33701" y="7873"/>
                  </a:cubicBezTo>
                  <a:lnTo>
                    <a:pt x="12678" y="97669"/>
                  </a:lnTo>
                  <a:cubicBezTo>
                    <a:pt x="11977" y="100673"/>
                    <a:pt x="9375" y="102675"/>
                    <a:pt x="6471" y="10267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0CC6F7E6-5FDE-4CC0-B232-F90213FA6484}"/>
                </a:ext>
              </a:extLst>
            </p:cNvPr>
            <p:cNvSpPr/>
            <p:nvPr/>
          </p:nvSpPr>
          <p:spPr>
            <a:xfrm>
              <a:off x="4303928" y="5993073"/>
              <a:ext cx="190204" cy="50054"/>
            </a:xfrm>
            <a:custGeom>
              <a:avLst/>
              <a:gdLst>
                <a:gd name="connsiteX0" fmla="*/ 193673 w 190204"/>
                <a:gd name="connsiteY0" fmla="*/ 56625 h 50053"/>
                <a:gd name="connsiteX1" fmla="*/ 192171 w 190204"/>
                <a:gd name="connsiteY1" fmla="*/ 56425 h 50053"/>
                <a:gd name="connsiteX2" fmla="*/ 4970 w 190204"/>
                <a:gd name="connsiteY2" fmla="*/ 12678 h 50053"/>
                <a:gd name="connsiteX3" fmla="*/ 165 w 190204"/>
                <a:gd name="connsiteY3" fmla="*/ 4970 h 50053"/>
                <a:gd name="connsiteX4" fmla="*/ 7873 w 190204"/>
                <a:gd name="connsiteY4" fmla="*/ 165 h 50053"/>
                <a:gd name="connsiteX5" fmla="*/ 195074 w 190204"/>
                <a:gd name="connsiteY5" fmla="*/ 43912 h 50053"/>
                <a:gd name="connsiteX6" fmla="*/ 199879 w 190204"/>
                <a:gd name="connsiteY6" fmla="*/ 51620 h 50053"/>
                <a:gd name="connsiteX7" fmla="*/ 193673 w 190204"/>
                <a:gd name="connsiteY7" fmla="*/ 56625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0204" h="50053">
                  <a:moveTo>
                    <a:pt x="193673" y="56625"/>
                  </a:moveTo>
                  <a:cubicBezTo>
                    <a:pt x="193172" y="56625"/>
                    <a:pt x="192671" y="56525"/>
                    <a:pt x="192171" y="56425"/>
                  </a:cubicBezTo>
                  <a:lnTo>
                    <a:pt x="4970" y="12678"/>
                  </a:lnTo>
                  <a:cubicBezTo>
                    <a:pt x="1566" y="11877"/>
                    <a:pt x="-636" y="8474"/>
                    <a:pt x="165" y="4970"/>
                  </a:cubicBezTo>
                  <a:cubicBezTo>
                    <a:pt x="966" y="1566"/>
                    <a:pt x="4469" y="-636"/>
                    <a:pt x="7873" y="165"/>
                  </a:cubicBezTo>
                  <a:lnTo>
                    <a:pt x="195074" y="43912"/>
                  </a:lnTo>
                  <a:cubicBezTo>
                    <a:pt x="198478" y="44713"/>
                    <a:pt x="200680" y="48116"/>
                    <a:pt x="199879" y="51620"/>
                  </a:cubicBezTo>
                  <a:cubicBezTo>
                    <a:pt x="199178" y="54623"/>
                    <a:pt x="196575" y="56625"/>
                    <a:pt x="193673" y="5662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F7646E83-691E-44E5-A270-141D55951D82}"/>
                </a:ext>
              </a:extLst>
            </p:cNvPr>
            <p:cNvSpPr/>
            <p:nvPr/>
          </p:nvSpPr>
          <p:spPr>
            <a:xfrm>
              <a:off x="4297621" y="5996176"/>
              <a:ext cx="30032" cy="90097"/>
            </a:xfrm>
            <a:custGeom>
              <a:avLst/>
              <a:gdLst>
                <a:gd name="connsiteX0" fmla="*/ 6471 w 30032"/>
                <a:gd name="connsiteY0" fmla="*/ 95367 h 90096"/>
                <a:gd name="connsiteX1" fmla="*/ 4970 w 30032"/>
                <a:gd name="connsiteY1" fmla="*/ 95167 h 90096"/>
                <a:gd name="connsiteX2" fmla="*/ 165 w 30032"/>
                <a:gd name="connsiteY2" fmla="*/ 87458 h 90096"/>
                <a:gd name="connsiteX3" fmla="*/ 19486 w 30032"/>
                <a:gd name="connsiteY3" fmla="*/ 4970 h 90096"/>
                <a:gd name="connsiteX4" fmla="*/ 27194 w 30032"/>
                <a:gd name="connsiteY4" fmla="*/ 165 h 90096"/>
                <a:gd name="connsiteX5" fmla="*/ 31999 w 30032"/>
                <a:gd name="connsiteY5" fmla="*/ 7873 h 90096"/>
                <a:gd name="connsiteX6" fmla="*/ 12678 w 30032"/>
                <a:gd name="connsiteY6" fmla="*/ 90362 h 90096"/>
                <a:gd name="connsiteX7" fmla="*/ 6471 w 30032"/>
                <a:gd name="connsiteY7" fmla="*/ 95367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90096">
                  <a:moveTo>
                    <a:pt x="6471" y="95367"/>
                  </a:moveTo>
                  <a:cubicBezTo>
                    <a:pt x="5971" y="95367"/>
                    <a:pt x="5470" y="95267"/>
                    <a:pt x="4970" y="95167"/>
                  </a:cubicBezTo>
                  <a:cubicBezTo>
                    <a:pt x="1566" y="94366"/>
                    <a:pt x="-636" y="90962"/>
                    <a:pt x="165" y="87458"/>
                  </a:cubicBezTo>
                  <a:lnTo>
                    <a:pt x="19486" y="4970"/>
                  </a:lnTo>
                  <a:cubicBezTo>
                    <a:pt x="20286" y="1566"/>
                    <a:pt x="23790" y="-636"/>
                    <a:pt x="27194" y="165"/>
                  </a:cubicBezTo>
                  <a:cubicBezTo>
                    <a:pt x="30597" y="966"/>
                    <a:pt x="32800" y="4369"/>
                    <a:pt x="31999" y="7873"/>
                  </a:cubicBezTo>
                  <a:lnTo>
                    <a:pt x="12678" y="90362"/>
                  </a:lnTo>
                  <a:cubicBezTo>
                    <a:pt x="12077" y="93365"/>
                    <a:pt x="9375" y="95367"/>
                    <a:pt x="6471" y="9536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3C9D396C-5C59-44B0-B767-361A56983CEE}"/>
                </a:ext>
              </a:extLst>
            </p:cNvPr>
            <p:cNvSpPr/>
            <p:nvPr/>
          </p:nvSpPr>
          <p:spPr>
            <a:xfrm>
              <a:off x="4458794" y="6033816"/>
              <a:ext cx="30032" cy="90097"/>
            </a:xfrm>
            <a:custGeom>
              <a:avLst/>
              <a:gdLst>
                <a:gd name="connsiteX0" fmla="*/ 6471 w 30032"/>
                <a:gd name="connsiteY0" fmla="*/ 95367 h 90096"/>
                <a:gd name="connsiteX1" fmla="*/ 4970 w 30032"/>
                <a:gd name="connsiteY1" fmla="*/ 95167 h 90096"/>
                <a:gd name="connsiteX2" fmla="*/ 165 w 30032"/>
                <a:gd name="connsiteY2" fmla="*/ 87458 h 90096"/>
                <a:gd name="connsiteX3" fmla="*/ 19485 w 30032"/>
                <a:gd name="connsiteY3" fmla="*/ 4970 h 90096"/>
                <a:gd name="connsiteX4" fmla="*/ 27194 w 30032"/>
                <a:gd name="connsiteY4" fmla="*/ 165 h 90096"/>
                <a:gd name="connsiteX5" fmla="*/ 31999 w 30032"/>
                <a:gd name="connsiteY5" fmla="*/ 7873 h 90096"/>
                <a:gd name="connsiteX6" fmla="*/ 12678 w 30032"/>
                <a:gd name="connsiteY6" fmla="*/ 90362 h 90096"/>
                <a:gd name="connsiteX7" fmla="*/ 6471 w 30032"/>
                <a:gd name="connsiteY7" fmla="*/ 95367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90096">
                  <a:moveTo>
                    <a:pt x="6471" y="95367"/>
                  </a:moveTo>
                  <a:cubicBezTo>
                    <a:pt x="5971" y="95367"/>
                    <a:pt x="5470" y="95267"/>
                    <a:pt x="4970" y="95167"/>
                  </a:cubicBezTo>
                  <a:cubicBezTo>
                    <a:pt x="1566" y="94366"/>
                    <a:pt x="-636" y="90962"/>
                    <a:pt x="165" y="87458"/>
                  </a:cubicBezTo>
                  <a:lnTo>
                    <a:pt x="19485" y="4970"/>
                  </a:lnTo>
                  <a:cubicBezTo>
                    <a:pt x="20286" y="1566"/>
                    <a:pt x="23790" y="-636"/>
                    <a:pt x="27194" y="165"/>
                  </a:cubicBezTo>
                  <a:cubicBezTo>
                    <a:pt x="30597" y="965"/>
                    <a:pt x="32800" y="4369"/>
                    <a:pt x="31999" y="7873"/>
                  </a:cubicBezTo>
                  <a:lnTo>
                    <a:pt x="12678" y="90362"/>
                  </a:lnTo>
                  <a:cubicBezTo>
                    <a:pt x="11977" y="93365"/>
                    <a:pt x="9375" y="95367"/>
                    <a:pt x="6471" y="9536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C6A432DC-31F0-421A-9EB4-B65F3209651F}"/>
                </a:ext>
              </a:extLst>
            </p:cNvPr>
            <p:cNvSpPr/>
            <p:nvPr/>
          </p:nvSpPr>
          <p:spPr>
            <a:xfrm>
              <a:off x="4322648" y="5927002"/>
              <a:ext cx="190204" cy="50054"/>
            </a:xfrm>
            <a:custGeom>
              <a:avLst/>
              <a:gdLst>
                <a:gd name="connsiteX0" fmla="*/ 187366 w 190204"/>
                <a:gd name="connsiteY0" fmla="*/ 55224 h 50053"/>
                <a:gd name="connsiteX1" fmla="*/ 185864 w 190204"/>
                <a:gd name="connsiteY1" fmla="*/ 55024 h 50053"/>
                <a:gd name="connsiteX2" fmla="*/ 4970 w 190204"/>
                <a:gd name="connsiteY2" fmla="*/ 12678 h 50053"/>
                <a:gd name="connsiteX3" fmla="*/ 165 w 190204"/>
                <a:gd name="connsiteY3" fmla="*/ 4970 h 50053"/>
                <a:gd name="connsiteX4" fmla="*/ 7873 w 190204"/>
                <a:gd name="connsiteY4" fmla="*/ 165 h 50053"/>
                <a:gd name="connsiteX5" fmla="*/ 188767 w 190204"/>
                <a:gd name="connsiteY5" fmla="*/ 42510 h 50053"/>
                <a:gd name="connsiteX6" fmla="*/ 193572 w 190204"/>
                <a:gd name="connsiteY6" fmla="*/ 50218 h 50053"/>
                <a:gd name="connsiteX7" fmla="*/ 187366 w 190204"/>
                <a:gd name="connsiteY7" fmla="*/ 55224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0204" h="50053">
                  <a:moveTo>
                    <a:pt x="187366" y="55224"/>
                  </a:moveTo>
                  <a:cubicBezTo>
                    <a:pt x="186865" y="55224"/>
                    <a:pt x="186365" y="55124"/>
                    <a:pt x="185864" y="55024"/>
                  </a:cubicBezTo>
                  <a:lnTo>
                    <a:pt x="4970" y="12678"/>
                  </a:lnTo>
                  <a:cubicBezTo>
                    <a:pt x="1566" y="11877"/>
                    <a:pt x="-636" y="8474"/>
                    <a:pt x="165" y="4970"/>
                  </a:cubicBezTo>
                  <a:cubicBezTo>
                    <a:pt x="966" y="1566"/>
                    <a:pt x="4470" y="-636"/>
                    <a:pt x="7873" y="165"/>
                  </a:cubicBezTo>
                  <a:lnTo>
                    <a:pt x="188767" y="42510"/>
                  </a:lnTo>
                  <a:cubicBezTo>
                    <a:pt x="192171" y="43311"/>
                    <a:pt x="194373" y="46715"/>
                    <a:pt x="193572" y="50218"/>
                  </a:cubicBezTo>
                  <a:cubicBezTo>
                    <a:pt x="192972" y="53222"/>
                    <a:pt x="190269" y="55224"/>
                    <a:pt x="187366" y="5522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7C680C4C-D922-46E3-BC14-333B7D852D58}"/>
                </a:ext>
              </a:extLst>
            </p:cNvPr>
            <p:cNvSpPr/>
            <p:nvPr/>
          </p:nvSpPr>
          <p:spPr>
            <a:xfrm>
              <a:off x="4319544" y="5930005"/>
              <a:ext cx="20021" cy="70075"/>
            </a:xfrm>
            <a:custGeom>
              <a:avLst/>
              <a:gdLst>
                <a:gd name="connsiteX0" fmla="*/ 6471 w 20021"/>
                <a:gd name="connsiteY0" fmla="*/ 79650 h 70075"/>
                <a:gd name="connsiteX1" fmla="*/ 4970 w 20021"/>
                <a:gd name="connsiteY1" fmla="*/ 79450 h 70075"/>
                <a:gd name="connsiteX2" fmla="*/ 165 w 20021"/>
                <a:gd name="connsiteY2" fmla="*/ 71742 h 70075"/>
                <a:gd name="connsiteX3" fmla="*/ 15781 w 20021"/>
                <a:gd name="connsiteY3" fmla="*/ 4970 h 70075"/>
                <a:gd name="connsiteX4" fmla="*/ 23490 w 20021"/>
                <a:gd name="connsiteY4" fmla="*/ 165 h 70075"/>
                <a:gd name="connsiteX5" fmla="*/ 28295 w 20021"/>
                <a:gd name="connsiteY5" fmla="*/ 7873 h 70075"/>
                <a:gd name="connsiteX6" fmla="*/ 12678 w 20021"/>
                <a:gd name="connsiteY6" fmla="*/ 74645 h 70075"/>
                <a:gd name="connsiteX7" fmla="*/ 6471 w 20021"/>
                <a:gd name="connsiteY7" fmla="*/ 79650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70075">
                  <a:moveTo>
                    <a:pt x="6471" y="79650"/>
                  </a:moveTo>
                  <a:cubicBezTo>
                    <a:pt x="5971" y="79650"/>
                    <a:pt x="5470" y="79550"/>
                    <a:pt x="4970" y="79450"/>
                  </a:cubicBezTo>
                  <a:cubicBezTo>
                    <a:pt x="1566" y="78649"/>
                    <a:pt x="-636" y="75245"/>
                    <a:pt x="165" y="71742"/>
                  </a:cubicBezTo>
                  <a:lnTo>
                    <a:pt x="15781" y="4970"/>
                  </a:lnTo>
                  <a:cubicBezTo>
                    <a:pt x="16582" y="1566"/>
                    <a:pt x="20086" y="-636"/>
                    <a:pt x="23490" y="165"/>
                  </a:cubicBezTo>
                  <a:cubicBezTo>
                    <a:pt x="26894" y="966"/>
                    <a:pt x="29096" y="4369"/>
                    <a:pt x="28295" y="7873"/>
                  </a:cubicBezTo>
                  <a:lnTo>
                    <a:pt x="12678" y="74645"/>
                  </a:lnTo>
                  <a:cubicBezTo>
                    <a:pt x="11978" y="77648"/>
                    <a:pt x="9375" y="79650"/>
                    <a:pt x="6471" y="796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73DE0D21-B36F-4404-90BC-E4116A5C264D}"/>
                </a:ext>
              </a:extLst>
            </p:cNvPr>
            <p:cNvSpPr/>
            <p:nvPr/>
          </p:nvSpPr>
          <p:spPr>
            <a:xfrm>
              <a:off x="4475512" y="5966444"/>
              <a:ext cx="20021" cy="70075"/>
            </a:xfrm>
            <a:custGeom>
              <a:avLst/>
              <a:gdLst>
                <a:gd name="connsiteX0" fmla="*/ 6472 w 20021"/>
                <a:gd name="connsiteY0" fmla="*/ 79650 h 70075"/>
                <a:gd name="connsiteX1" fmla="*/ 4970 w 20021"/>
                <a:gd name="connsiteY1" fmla="*/ 79450 h 70075"/>
                <a:gd name="connsiteX2" fmla="*/ 165 w 20021"/>
                <a:gd name="connsiteY2" fmla="*/ 71742 h 70075"/>
                <a:gd name="connsiteX3" fmla="*/ 15782 w 20021"/>
                <a:gd name="connsiteY3" fmla="*/ 4970 h 70075"/>
                <a:gd name="connsiteX4" fmla="*/ 23490 w 20021"/>
                <a:gd name="connsiteY4" fmla="*/ 165 h 70075"/>
                <a:gd name="connsiteX5" fmla="*/ 28295 w 20021"/>
                <a:gd name="connsiteY5" fmla="*/ 7873 h 70075"/>
                <a:gd name="connsiteX6" fmla="*/ 12678 w 20021"/>
                <a:gd name="connsiteY6" fmla="*/ 74645 h 70075"/>
                <a:gd name="connsiteX7" fmla="*/ 6472 w 20021"/>
                <a:gd name="connsiteY7" fmla="*/ 79650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70075">
                  <a:moveTo>
                    <a:pt x="6472" y="79650"/>
                  </a:moveTo>
                  <a:cubicBezTo>
                    <a:pt x="5971" y="79650"/>
                    <a:pt x="5470" y="79550"/>
                    <a:pt x="4970" y="79450"/>
                  </a:cubicBezTo>
                  <a:cubicBezTo>
                    <a:pt x="1566" y="78649"/>
                    <a:pt x="-636" y="75245"/>
                    <a:pt x="165" y="71742"/>
                  </a:cubicBezTo>
                  <a:lnTo>
                    <a:pt x="15782" y="4970"/>
                  </a:lnTo>
                  <a:cubicBezTo>
                    <a:pt x="16582" y="1566"/>
                    <a:pt x="20086" y="-636"/>
                    <a:pt x="23490" y="165"/>
                  </a:cubicBezTo>
                  <a:cubicBezTo>
                    <a:pt x="26893" y="966"/>
                    <a:pt x="29096" y="4369"/>
                    <a:pt x="28295" y="7873"/>
                  </a:cubicBezTo>
                  <a:lnTo>
                    <a:pt x="12678" y="74645"/>
                  </a:lnTo>
                  <a:cubicBezTo>
                    <a:pt x="11977" y="77648"/>
                    <a:pt x="9375" y="79650"/>
                    <a:pt x="6472" y="796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32C33D30-24A4-4567-93FA-9B6E70C67625}"/>
                </a:ext>
              </a:extLst>
            </p:cNvPr>
            <p:cNvSpPr/>
            <p:nvPr/>
          </p:nvSpPr>
          <p:spPr>
            <a:xfrm>
              <a:off x="4246266" y="6312616"/>
              <a:ext cx="30032" cy="80086"/>
            </a:xfrm>
            <a:custGeom>
              <a:avLst/>
              <a:gdLst>
                <a:gd name="connsiteX0" fmla="*/ 6471 w 30032"/>
                <a:gd name="connsiteY0" fmla="*/ 88460 h 80085"/>
                <a:gd name="connsiteX1" fmla="*/ 4970 w 30032"/>
                <a:gd name="connsiteY1" fmla="*/ 88259 h 80085"/>
                <a:gd name="connsiteX2" fmla="*/ 165 w 30032"/>
                <a:gd name="connsiteY2" fmla="*/ 80551 h 80085"/>
                <a:gd name="connsiteX3" fmla="*/ 17884 w 30032"/>
                <a:gd name="connsiteY3" fmla="*/ 4970 h 80085"/>
                <a:gd name="connsiteX4" fmla="*/ 25592 w 30032"/>
                <a:gd name="connsiteY4" fmla="*/ 165 h 80085"/>
                <a:gd name="connsiteX5" fmla="*/ 30397 w 30032"/>
                <a:gd name="connsiteY5" fmla="*/ 7873 h 80085"/>
                <a:gd name="connsiteX6" fmla="*/ 12678 w 30032"/>
                <a:gd name="connsiteY6" fmla="*/ 83454 h 80085"/>
                <a:gd name="connsiteX7" fmla="*/ 6471 w 30032"/>
                <a:gd name="connsiteY7" fmla="*/ 88460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80085">
                  <a:moveTo>
                    <a:pt x="6471" y="88460"/>
                  </a:moveTo>
                  <a:cubicBezTo>
                    <a:pt x="5971" y="88460"/>
                    <a:pt x="5470" y="88359"/>
                    <a:pt x="4970" y="88259"/>
                  </a:cubicBezTo>
                  <a:cubicBezTo>
                    <a:pt x="1566" y="87459"/>
                    <a:pt x="-636" y="83955"/>
                    <a:pt x="165" y="80551"/>
                  </a:cubicBezTo>
                  <a:lnTo>
                    <a:pt x="17884" y="4970"/>
                  </a:lnTo>
                  <a:cubicBezTo>
                    <a:pt x="18684" y="1566"/>
                    <a:pt x="22188" y="-636"/>
                    <a:pt x="25592" y="165"/>
                  </a:cubicBezTo>
                  <a:cubicBezTo>
                    <a:pt x="28995" y="966"/>
                    <a:pt x="31198" y="4469"/>
                    <a:pt x="30397" y="7873"/>
                  </a:cubicBezTo>
                  <a:lnTo>
                    <a:pt x="12678" y="83454"/>
                  </a:lnTo>
                  <a:cubicBezTo>
                    <a:pt x="11977" y="86457"/>
                    <a:pt x="9375" y="88460"/>
                    <a:pt x="6471" y="8846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8B408A53-4C6E-4720-A2BD-0DC0D9BA2863}"/>
                </a:ext>
              </a:extLst>
            </p:cNvPr>
            <p:cNvSpPr/>
            <p:nvPr/>
          </p:nvSpPr>
          <p:spPr>
            <a:xfrm>
              <a:off x="4310234" y="6326731"/>
              <a:ext cx="20021" cy="70075"/>
            </a:xfrm>
            <a:custGeom>
              <a:avLst/>
              <a:gdLst>
                <a:gd name="connsiteX0" fmla="*/ 6471 w 20021"/>
                <a:gd name="connsiteY0" fmla="*/ 74344 h 70075"/>
                <a:gd name="connsiteX1" fmla="*/ 4970 w 20021"/>
                <a:gd name="connsiteY1" fmla="*/ 74144 h 70075"/>
                <a:gd name="connsiteX2" fmla="*/ 165 w 20021"/>
                <a:gd name="connsiteY2" fmla="*/ 66436 h 70075"/>
                <a:gd name="connsiteX3" fmla="*/ 14480 w 20021"/>
                <a:gd name="connsiteY3" fmla="*/ 4970 h 70075"/>
                <a:gd name="connsiteX4" fmla="*/ 22188 w 20021"/>
                <a:gd name="connsiteY4" fmla="*/ 165 h 70075"/>
                <a:gd name="connsiteX5" fmla="*/ 26993 w 20021"/>
                <a:gd name="connsiteY5" fmla="*/ 7873 h 70075"/>
                <a:gd name="connsiteX6" fmla="*/ 12678 w 20021"/>
                <a:gd name="connsiteY6" fmla="*/ 69339 h 70075"/>
                <a:gd name="connsiteX7" fmla="*/ 6471 w 20021"/>
                <a:gd name="connsiteY7" fmla="*/ 74344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70075">
                  <a:moveTo>
                    <a:pt x="6471" y="74344"/>
                  </a:moveTo>
                  <a:cubicBezTo>
                    <a:pt x="5971" y="74344"/>
                    <a:pt x="5470" y="74244"/>
                    <a:pt x="4970" y="74144"/>
                  </a:cubicBezTo>
                  <a:cubicBezTo>
                    <a:pt x="1566" y="73343"/>
                    <a:pt x="-636" y="69940"/>
                    <a:pt x="165" y="66436"/>
                  </a:cubicBezTo>
                  <a:lnTo>
                    <a:pt x="14480" y="4970"/>
                  </a:lnTo>
                  <a:cubicBezTo>
                    <a:pt x="15281" y="1566"/>
                    <a:pt x="18785" y="-636"/>
                    <a:pt x="22188" y="165"/>
                  </a:cubicBezTo>
                  <a:cubicBezTo>
                    <a:pt x="25592" y="966"/>
                    <a:pt x="27794" y="4369"/>
                    <a:pt x="26993" y="7873"/>
                  </a:cubicBezTo>
                  <a:lnTo>
                    <a:pt x="12678" y="69339"/>
                  </a:lnTo>
                  <a:cubicBezTo>
                    <a:pt x="12077" y="72342"/>
                    <a:pt x="9375" y="74344"/>
                    <a:pt x="6471" y="7434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BE777C05-6E83-447E-9DA2-04D09E07E706}"/>
                </a:ext>
              </a:extLst>
            </p:cNvPr>
            <p:cNvSpPr/>
            <p:nvPr/>
          </p:nvSpPr>
          <p:spPr>
            <a:xfrm>
              <a:off x="4374503" y="6340946"/>
              <a:ext cx="20021" cy="60064"/>
            </a:xfrm>
            <a:custGeom>
              <a:avLst/>
              <a:gdLst>
                <a:gd name="connsiteX0" fmla="*/ 6471 w 20021"/>
                <a:gd name="connsiteY0" fmla="*/ 60129 h 60064"/>
                <a:gd name="connsiteX1" fmla="*/ 4970 w 20021"/>
                <a:gd name="connsiteY1" fmla="*/ 59929 h 60064"/>
                <a:gd name="connsiteX2" fmla="*/ 165 w 20021"/>
                <a:gd name="connsiteY2" fmla="*/ 52221 h 60064"/>
                <a:gd name="connsiteX3" fmla="*/ 11176 w 20021"/>
                <a:gd name="connsiteY3" fmla="*/ 4970 h 60064"/>
                <a:gd name="connsiteX4" fmla="*/ 18885 w 20021"/>
                <a:gd name="connsiteY4" fmla="*/ 165 h 60064"/>
                <a:gd name="connsiteX5" fmla="*/ 23690 w 20021"/>
                <a:gd name="connsiteY5" fmla="*/ 7873 h 60064"/>
                <a:gd name="connsiteX6" fmla="*/ 12678 w 20021"/>
                <a:gd name="connsiteY6" fmla="*/ 55124 h 60064"/>
                <a:gd name="connsiteX7" fmla="*/ 6471 w 20021"/>
                <a:gd name="connsiteY7" fmla="*/ 60129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60064">
                  <a:moveTo>
                    <a:pt x="6471" y="60129"/>
                  </a:moveTo>
                  <a:cubicBezTo>
                    <a:pt x="5971" y="60129"/>
                    <a:pt x="5470" y="60029"/>
                    <a:pt x="4970" y="59929"/>
                  </a:cubicBezTo>
                  <a:cubicBezTo>
                    <a:pt x="1566" y="59128"/>
                    <a:pt x="-636" y="55725"/>
                    <a:pt x="165" y="52221"/>
                  </a:cubicBezTo>
                  <a:lnTo>
                    <a:pt x="11176" y="4970"/>
                  </a:lnTo>
                  <a:cubicBezTo>
                    <a:pt x="11977" y="1566"/>
                    <a:pt x="15481" y="-636"/>
                    <a:pt x="18885" y="165"/>
                  </a:cubicBezTo>
                  <a:cubicBezTo>
                    <a:pt x="22288" y="966"/>
                    <a:pt x="24491" y="4369"/>
                    <a:pt x="23690" y="7873"/>
                  </a:cubicBezTo>
                  <a:lnTo>
                    <a:pt x="12678" y="55124"/>
                  </a:lnTo>
                  <a:cubicBezTo>
                    <a:pt x="12078" y="58127"/>
                    <a:pt x="9375" y="60129"/>
                    <a:pt x="6471" y="6012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2C2DEB9C-9F91-45B4-93D2-A0169FFB9DD9}"/>
                </a:ext>
              </a:extLst>
            </p:cNvPr>
            <p:cNvSpPr/>
            <p:nvPr/>
          </p:nvSpPr>
          <p:spPr>
            <a:xfrm>
              <a:off x="4284707" y="6212408"/>
              <a:ext cx="30032" cy="80086"/>
            </a:xfrm>
            <a:custGeom>
              <a:avLst/>
              <a:gdLst>
                <a:gd name="connsiteX0" fmla="*/ 6472 w 30032"/>
                <a:gd name="connsiteY0" fmla="*/ 88159 h 80085"/>
                <a:gd name="connsiteX1" fmla="*/ 4970 w 30032"/>
                <a:gd name="connsiteY1" fmla="*/ 87959 h 80085"/>
                <a:gd name="connsiteX2" fmla="*/ 165 w 30032"/>
                <a:gd name="connsiteY2" fmla="*/ 80251 h 80085"/>
                <a:gd name="connsiteX3" fmla="*/ 17783 w 30032"/>
                <a:gd name="connsiteY3" fmla="*/ 4970 h 80085"/>
                <a:gd name="connsiteX4" fmla="*/ 25492 w 30032"/>
                <a:gd name="connsiteY4" fmla="*/ 165 h 80085"/>
                <a:gd name="connsiteX5" fmla="*/ 30297 w 30032"/>
                <a:gd name="connsiteY5" fmla="*/ 7873 h 80085"/>
                <a:gd name="connsiteX6" fmla="*/ 12678 w 30032"/>
                <a:gd name="connsiteY6" fmla="*/ 83154 h 80085"/>
                <a:gd name="connsiteX7" fmla="*/ 6472 w 30032"/>
                <a:gd name="connsiteY7" fmla="*/ 88159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80085">
                  <a:moveTo>
                    <a:pt x="6472" y="88159"/>
                  </a:moveTo>
                  <a:cubicBezTo>
                    <a:pt x="5971" y="88159"/>
                    <a:pt x="5470" y="88059"/>
                    <a:pt x="4970" y="87959"/>
                  </a:cubicBezTo>
                  <a:cubicBezTo>
                    <a:pt x="1566" y="87158"/>
                    <a:pt x="-636" y="83754"/>
                    <a:pt x="165" y="80251"/>
                  </a:cubicBezTo>
                  <a:lnTo>
                    <a:pt x="17783" y="4970"/>
                  </a:lnTo>
                  <a:cubicBezTo>
                    <a:pt x="18585" y="1566"/>
                    <a:pt x="22088" y="-636"/>
                    <a:pt x="25492" y="165"/>
                  </a:cubicBezTo>
                  <a:cubicBezTo>
                    <a:pt x="28896" y="966"/>
                    <a:pt x="31098" y="4369"/>
                    <a:pt x="30297" y="7873"/>
                  </a:cubicBezTo>
                  <a:lnTo>
                    <a:pt x="12678" y="83154"/>
                  </a:lnTo>
                  <a:cubicBezTo>
                    <a:pt x="11977" y="86157"/>
                    <a:pt x="9375" y="88159"/>
                    <a:pt x="6472" y="8815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4AF98344-73C7-4D5D-BCA4-2AA9C1C052D6}"/>
                </a:ext>
              </a:extLst>
            </p:cNvPr>
            <p:cNvSpPr/>
            <p:nvPr/>
          </p:nvSpPr>
          <p:spPr>
            <a:xfrm>
              <a:off x="4331257" y="6223320"/>
              <a:ext cx="30032" cy="80086"/>
            </a:xfrm>
            <a:custGeom>
              <a:avLst/>
              <a:gdLst>
                <a:gd name="connsiteX0" fmla="*/ 6472 w 30032"/>
                <a:gd name="connsiteY0" fmla="*/ 88159 h 80085"/>
                <a:gd name="connsiteX1" fmla="*/ 4970 w 30032"/>
                <a:gd name="connsiteY1" fmla="*/ 87959 h 80085"/>
                <a:gd name="connsiteX2" fmla="*/ 165 w 30032"/>
                <a:gd name="connsiteY2" fmla="*/ 80251 h 80085"/>
                <a:gd name="connsiteX3" fmla="*/ 17784 w 30032"/>
                <a:gd name="connsiteY3" fmla="*/ 4970 h 80085"/>
                <a:gd name="connsiteX4" fmla="*/ 25492 w 30032"/>
                <a:gd name="connsiteY4" fmla="*/ 165 h 80085"/>
                <a:gd name="connsiteX5" fmla="*/ 30297 w 30032"/>
                <a:gd name="connsiteY5" fmla="*/ 7873 h 80085"/>
                <a:gd name="connsiteX6" fmla="*/ 12678 w 30032"/>
                <a:gd name="connsiteY6" fmla="*/ 83154 h 80085"/>
                <a:gd name="connsiteX7" fmla="*/ 6472 w 30032"/>
                <a:gd name="connsiteY7" fmla="*/ 88159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80085">
                  <a:moveTo>
                    <a:pt x="6472" y="88159"/>
                  </a:moveTo>
                  <a:cubicBezTo>
                    <a:pt x="5971" y="88159"/>
                    <a:pt x="5470" y="88059"/>
                    <a:pt x="4970" y="87959"/>
                  </a:cubicBezTo>
                  <a:cubicBezTo>
                    <a:pt x="1566" y="87158"/>
                    <a:pt x="-636" y="83754"/>
                    <a:pt x="165" y="80251"/>
                  </a:cubicBezTo>
                  <a:lnTo>
                    <a:pt x="17784" y="4970"/>
                  </a:lnTo>
                  <a:cubicBezTo>
                    <a:pt x="18585" y="1566"/>
                    <a:pt x="22088" y="-636"/>
                    <a:pt x="25492" y="165"/>
                  </a:cubicBezTo>
                  <a:cubicBezTo>
                    <a:pt x="28896" y="966"/>
                    <a:pt x="31098" y="4369"/>
                    <a:pt x="30297" y="7873"/>
                  </a:cubicBezTo>
                  <a:lnTo>
                    <a:pt x="12678" y="83154"/>
                  </a:lnTo>
                  <a:cubicBezTo>
                    <a:pt x="11977" y="86157"/>
                    <a:pt x="9374" y="88159"/>
                    <a:pt x="6472" y="8815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CFF44110-C03A-41AA-BAF8-F22E8EB4FD63}"/>
                </a:ext>
              </a:extLst>
            </p:cNvPr>
            <p:cNvSpPr/>
            <p:nvPr/>
          </p:nvSpPr>
          <p:spPr>
            <a:xfrm>
              <a:off x="4378007" y="6234231"/>
              <a:ext cx="30032" cy="80086"/>
            </a:xfrm>
            <a:custGeom>
              <a:avLst/>
              <a:gdLst>
                <a:gd name="connsiteX0" fmla="*/ 6471 w 30032"/>
                <a:gd name="connsiteY0" fmla="*/ 88159 h 80085"/>
                <a:gd name="connsiteX1" fmla="*/ 4970 w 30032"/>
                <a:gd name="connsiteY1" fmla="*/ 87959 h 80085"/>
                <a:gd name="connsiteX2" fmla="*/ 165 w 30032"/>
                <a:gd name="connsiteY2" fmla="*/ 80251 h 80085"/>
                <a:gd name="connsiteX3" fmla="*/ 17784 w 30032"/>
                <a:gd name="connsiteY3" fmla="*/ 4970 h 80085"/>
                <a:gd name="connsiteX4" fmla="*/ 25492 w 30032"/>
                <a:gd name="connsiteY4" fmla="*/ 165 h 80085"/>
                <a:gd name="connsiteX5" fmla="*/ 30297 w 30032"/>
                <a:gd name="connsiteY5" fmla="*/ 7873 h 80085"/>
                <a:gd name="connsiteX6" fmla="*/ 12678 w 30032"/>
                <a:gd name="connsiteY6" fmla="*/ 83154 h 80085"/>
                <a:gd name="connsiteX7" fmla="*/ 6471 w 30032"/>
                <a:gd name="connsiteY7" fmla="*/ 88159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80085">
                  <a:moveTo>
                    <a:pt x="6471" y="88159"/>
                  </a:moveTo>
                  <a:cubicBezTo>
                    <a:pt x="5971" y="88159"/>
                    <a:pt x="5470" y="88059"/>
                    <a:pt x="4970" y="87959"/>
                  </a:cubicBezTo>
                  <a:cubicBezTo>
                    <a:pt x="1566" y="87158"/>
                    <a:pt x="-636" y="83754"/>
                    <a:pt x="165" y="80251"/>
                  </a:cubicBezTo>
                  <a:lnTo>
                    <a:pt x="17784" y="4970"/>
                  </a:lnTo>
                  <a:cubicBezTo>
                    <a:pt x="18585" y="1566"/>
                    <a:pt x="22088" y="-636"/>
                    <a:pt x="25492" y="165"/>
                  </a:cubicBezTo>
                  <a:cubicBezTo>
                    <a:pt x="28896" y="966"/>
                    <a:pt x="31098" y="4369"/>
                    <a:pt x="30297" y="7873"/>
                  </a:cubicBezTo>
                  <a:lnTo>
                    <a:pt x="12678" y="83154"/>
                  </a:lnTo>
                  <a:cubicBezTo>
                    <a:pt x="12077" y="86157"/>
                    <a:pt x="9375" y="88159"/>
                    <a:pt x="6471" y="8815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B77B523D-B979-40CB-B8E1-9DF49CC7D735}"/>
                </a:ext>
              </a:extLst>
            </p:cNvPr>
            <p:cNvSpPr/>
            <p:nvPr/>
          </p:nvSpPr>
          <p:spPr>
            <a:xfrm>
              <a:off x="4318643" y="6120509"/>
              <a:ext cx="20021" cy="80086"/>
            </a:xfrm>
            <a:custGeom>
              <a:avLst/>
              <a:gdLst>
                <a:gd name="connsiteX0" fmla="*/ 6471 w 20021"/>
                <a:gd name="connsiteY0" fmla="*/ 80151 h 80085"/>
                <a:gd name="connsiteX1" fmla="*/ 4970 w 20021"/>
                <a:gd name="connsiteY1" fmla="*/ 79950 h 80085"/>
                <a:gd name="connsiteX2" fmla="*/ 165 w 20021"/>
                <a:gd name="connsiteY2" fmla="*/ 72242 h 80085"/>
                <a:gd name="connsiteX3" fmla="*/ 15882 w 20021"/>
                <a:gd name="connsiteY3" fmla="*/ 4970 h 80085"/>
                <a:gd name="connsiteX4" fmla="*/ 23590 w 20021"/>
                <a:gd name="connsiteY4" fmla="*/ 165 h 80085"/>
                <a:gd name="connsiteX5" fmla="*/ 28395 w 20021"/>
                <a:gd name="connsiteY5" fmla="*/ 7873 h 80085"/>
                <a:gd name="connsiteX6" fmla="*/ 12678 w 20021"/>
                <a:gd name="connsiteY6" fmla="*/ 75145 h 80085"/>
                <a:gd name="connsiteX7" fmla="*/ 6471 w 20021"/>
                <a:gd name="connsiteY7" fmla="*/ 80151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80085">
                  <a:moveTo>
                    <a:pt x="6471" y="80151"/>
                  </a:moveTo>
                  <a:cubicBezTo>
                    <a:pt x="5971" y="80151"/>
                    <a:pt x="5470" y="80050"/>
                    <a:pt x="4970" y="79950"/>
                  </a:cubicBezTo>
                  <a:cubicBezTo>
                    <a:pt x="1566" y="79149"/>
                    <a:pt x="-636" y="75746"/>
                    <a:pt x="165" y="72242"/>
                  </a:cubicBezTo>
                  <a:lnTo>
                    <a:pt x="15882" y="4970"/>
                  </a:lnTo>
                  <a:cubicBezTo>
                    <a:pt x="16682" y="1566"/>
                    <a:pt x="20186" y="-636"/>
                    <a:pt x="23590" y="165"/>
                  </a:cubicBezTo>
                  <a:cubicBezTo>
                    <a:pt x="26993" y="966"/>
                    <a:pt x="29196" y="4369"/>
                    <a:pt x="28395" y="7873"/>
                  </a:cubicBezTo>
                  <a:lnTo>
                    <a:pt x="12678" y="75145"/>
                  </a:lnTo>
                  <a:cubicBezTo>
                    <a:pt x="11977" y="78149"/>
                    <a:pt x="9375" y="80151"/>
                    <a:pt x="6471" y="8015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90897E87-E68B-4BF6-A4A7-6CE0EB13B62A}"/>
                </a:ext>
              </a:extLst>
            </p:cNvPr>
            <p:cNvSpPr/>
            <p:nvPr/>
          </p:nvSpPr>
          <p:spPr>
            <a:xfrm>
              <a:off x="4355183" y="6129019"/>
              <a:ext cx="20021" cy="80086"/>
            </a:xfrm>
            <a:custGeom>
              <a:avLst/>
              <a:gdLst>
                <a:gd name="connsiteX0" fmla="*/ 6471 w 20021"/>
                <a:gd name="connsiteY0" fmla="*/ 80151 h 80085"/>
                <a:gd name="connsiteX1" fmla="*/ 4970 w 20021"/>
                <a:gd name="connsiteY1" fmla="*/ 79950 h 80085"/>
                <a:gd name="connsiteX2" fmla="*/ 165 w 20021"/>
                <a:gd name="connsiteY2" fmla="*/ 72242 h 80085"/>
                <a:gd name="connsiteX3" fmla="*/ 15882 w 20021"/>
                <a:gd name="connsiteY3" fmla="*/ 4970 h 80085"/>
                <a:gd name="connsiteX4" fmla="*/ 23590 w 20021"/>
                <a:gd name="connsiteY4" fmla="*/ 165 h 80085"/>
                <a:gd name="connsiteX5" fmla="*/ 28395 w 20021"/>
                <a:gd name="connsiteY5" fmla="*/ 7873 h 80085"/>
                <a:gd name="connsiteX6" fmla="*/ 12678 w 20021"/>
                <a:gd name="connsiteY6" fmla="*/ 75145 h 80085"/>
                <a:gd name="connsiteX7" fmla="*/ 6471 w 20021"/>
                <a:gd name="connsiteY7" fmla="*/ 80151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80085">
                  <a:moveTo>
                    <a:pt x="6471" y="80151"/>
                  </a:moveTo>
                  <a:cubicBezTo>
                    <a:pt x="5971" y="80151"/>
                    <a:pt x="5470" y="80050"/>
                    <a:pt x="4970" y="79950"/>
                  </a:cubicBezTo>
                  <a:cubicBezTo>
                    <a:pt x="1566" y="79149"/>
                    <a:pt x="-636" y="75746"/>
                    <a:pt x="165" y="72242"/>
                  </a:cubicBezTo>
                  <a:lnTo>
                    <a:pt x="15882" y="4970"/>
                  </a:lnTo>
                  <a:cubicBezTo>
                    <a:pt x="16683" y="1566"/>
                    <a:pt x="20186" y="-636"/>
                    <a:pt x="23590" y="165"/>
                  </a:cubicBezTo>
                  <a:cubicBezTo>
                    <a:pt x="26994" y="966"/>
                    <a:pt x="29196" y="4369"/>
                    <a:pt x="28395" y="7873"/>
                  </a:cubicBezTo>
                  <a:lnTo>
                    <a:pt x="12678" y="75145"/>
                  </a:lnTo>
                  <a:cubicBezTo>
                    <a:pt x="11978" y="78148"/>
                    <a:pt x="9375" y="80151"/>
                    <a:pt x="6471" y="8015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B2169DB6-8150-4E4C-B6EA-0879C09C27F4}"/>
                </a:ext>
              </a:extLst>
            </p:cNvPr>
            <p:cNvSpPr/>
            <p:nvPr/>
          </p:nvSpPr>
          <p:spPr>
            <a:xfrm>
              <a:off x="4391922" y="6137628"/>
              <a:ext cx="20021" cy="80086"/>
            </a:xfrm>
            <a:custGeom>
              <a:avLst/>
              <a:gdLst>
                <a:gd name="connsiteX0" fmla="*/ 6472 w 20021"/>
                <a:gd name="connsiteY0" fmla="*/ 80150 h 80085"/>
                <a:gd name="connsiteX1" fmla="*/ 4970 w 20021"/>
                <a:gd name="connsiteY1" fmla="*/ 79950 h 80085"/>
                <a:gd name="connsiteX2" fmla="*/ 165 w 20021"/>
                <a:gd name="connsiteY2" fmla="*/ 72242 h 80085"/>
                <a:gd name="connsiteX3" fmla="*/ 15882 w 20021"/>
                <a:gd name="connsiteY3" fmla="*/ 4970 h 80085"/>
                <a:gd name="connsiteX4" fmla="*/ 23590 w 20021"/>
                <a:gd name="connsiteY4" fmla="*/ 165 h 80085"/>
                <a:gd name="connsiteX5" fmla="*/ 28395 w 20021"/>
                <a:gd name="connsiteY5" fmla="*/ 7873 h 80085"/>
                <a:gd name="connsiteX6" fmla="*/ 12678 w 20021"/>
                <a:gd name="connsiteY6" fmla="*/ 75145 h 80085"/>
                <a:gd name="connsiteX7" fmla="*/ 6472 w 20021"/>
                <a:gd name="connsiteY7" fmla="*/ 80150 h 8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80085">
                  <a:moveTo>
                    <a:pt x="6472" y="80150"/>
                  </a:moveTo>
                  <a:cubicBezTo>
                    <a:pt x="5971" y="80150"/>
                    <a:pt x="5470" y="80051"/>
                    <a:pt x="4970" y="79950"/>
                  </a:cubicBezTo>
                  <a:cubicBezTo>
                    <a:pt x="1566" y="79150"/>
                    <a:pt x="-636" y="75746"/>
                    <a:pt x="165" y="72242"/>
                  </a:cubicBezTo>
                  <a:lnTo>
                    <a:pt x="15882" y="4970"/>
                  </a:lnTo>
                  <a:cubicBezTo>
                    <a:pt x="16682" y="1566"/>
                    <a:pt x="20186" y="-636"/>
                    <a:pt x="23590" y="165"/>
                  </a:cubicBezTo>
                  <a:cubicBezTo>
                    <a:pt x="26993" y="966"/>
                    <a:pt x="29196" y="4369"/>
                    <a:pt x="28395" y="7873"/>
                  </a:cubicBezTo>
                  <a:lnTo>
                    <a:pt x="12678" y="75145"/>
                  </a:lnTo>
                  <a:cubicBezTo>
                    <a:pt x="11977" y="78148"/>
                    <a:pt x="9375" y="80150"/>
                    <a:pt x="6472" y="801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BB18157C-C329-40B8-BAE9-C01F6F073B35}"/>
                </a:ext>
              </a:extLst>
            </p:cNvPr>
            <p:cNvSpPr/>
            <p:nvPr/>
          </p:nvSpPr>
          <p:spPr>
            <a:xfrm>
              <a:off x="4349577" y="6039623"/>
              <a:ext cx="20021" cy="60064"/>
            </a:xfrm>
            <a:custGeom>
              <a:avLst/>
              <a:gdLst>
                <a:gd name="connsiteX0" fmla="*/ 6471 w 20021"/>
                <a:gd name="connsiteY0" fmla="*/ 64033 h 60064"/>
                <a:gd name="connsiteX1" fmla="*/ 4970 w 20021"/>
                <a:gd name="connsiteY1" fmla="*/ 63833 h 60064"/>
                <a:gd name="connsiteX2" fmla="*/ 165 w 20021"/>
                <a:gd name="connsiteY2" fmla="*/ 56125 h 60064"/>
                <a:gd name="connsiteX3" fmla="*/ 12077 w 20021"/>
                <a:gd name="connsiteY3" fmla="*/ 4970 h 60064"/>
                <a:gd name="connsiteX4" fmla="*/ 19786 w 20021"/>
                <a:gd name="connsiteY4" fmla="*/ 165 h 60064"/>
                <a:gd name="connsiteX5" fmla="*/ 24591 w 20021"/>
                <a:gd name="connsiteY5" fmla="*/ 7873 h 60064"/>
                <a:gd name="connsiteX6" fmla="*/ 12678 w 20021"/>
                <a:gd name="connsiteY6" fmla="*/ 59028 h 60064"/>
                <a:gd name="connsiteX7" fmla="*/ 6471 w 20021"/>
                <a:gd name="connsiteY7" fmla="*/ 6403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60064">
                  <a:moveTo>
                    <a:pt x="6471" y="64033"/>
                  </a:moveTo>
                  <a:cubicBezTo>
                    <a:pt x="5971" y="64033"/>
                    <a:pt x="5470" y="63933"/>
                    <a:pt x="4970" y="63833"/>
                  </a:cubicBezTo>
                  <a:cubicBezTo>
                    <a:pt x="1566" y="63032"/>
                    <a:pt x="-636" y="59629"/>
                    <a:pt x="165" y="56125"/>
                  </a:cubicBezTo>
                  <a:lnTo>
                    <a:pt x="12077" y="4970"/>
                  </a:lnTo>
                  <a:cubicBezTo>
                    <a:pt x="12879" y="1566"/>
                    <a:pt x="16382" y="-636"/>
                    <a:pt x="19786" y="165"/>
                  </a:cubicBezTo>
                  <a:cubicBezTo>
                    <a:pt x="23190" y="966"/>
                    <a:pt x="25392" y="4369"/>
                    <a:pt x="24591" y="7873"/>
                  </a:cubicBezTo>
                  <a:lnTo>
                    <a:pt x="12678" y="59028"/>
                  </a:lnTo>
                  <a:cubicBezTo>
                    <a:pt x="11978" y="62031"/>
                    <a:pt x="9375" y="64033"/>
                    <a:pt x="6471" y="6403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CCED4B13-02AC-4872-BE4C-FEEC053CD2EC}"/>
                </a:ext>
              </a:extLst>
            </p:cNvPr>
            <p:cNvSpPr/>
            <p:nvPr/>
          </p:nvSpPr>
          <p:spPr>
            <a:xfrm>
              <a:off x="4407539" y="6053137"/>
              <a:ext cx="20021" cy="60064"/>
            </a:xfrm>
            <a:custGeom>
              <a:avLst/>
              <a:gdLst>
                <a:gd name="connsiteX0" fmla="*/ 6471 w 20021"/>
                <a:gd name="connsiteY0" fmla="*/ 64033 h 60064"/>
                <a:gd name="connsiteX1" fmla="*/ 4970 w 20021"/>
                <a:gd name="connsiteY1" fmla="*/ 63833 h 60064"/>
                <a:gd name="connsiteX2" fmla="*/ 165 w 20021"/>
                <a:gd name="connsiteY2" fmla="*/ 56125 h 60064"/>
                <a:gd name="connsiteX3" fmla="*/ 12178 w 20021"/>
                <a:gd name="connsiteY3" fmla="*/ 4970 h 60064"/>
                <a:gd name="connsiteX4" fmla="*/ 19886 w 20021"/>
                <a:gd name="connsiteY4" fmla="*/ 165 h 60064"/>
                <a:gd name="connsiteX5" fmla="*/ 24691 w 20021"/>
                <a:gd name="connsiteY5" fmla="*/ 7873 h 60064"/>
                <a:gd name="connsiteX6" fmla="*/ 12678 w 20021"/>
                <a:gd name="connsiteY6" fmla="*/ 59028 h 60064"/>
                <a:gd name="connsiteX7" fmla="*/ 6471 w 20021"/>
                <a:gd name="connsiteY7" fmla="*/ 64033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60064">
                  <a:moveTo>
                    <a:pt x="6471" y="64033"/>
                  </a:moveTo>
                  <a:cubicBezTo>
                    <a:pt x="5971" y="64033"/>
                    <a:pt x="5470" y="63933"/>
                    <a:pt x="4970" y="63833"/>
                  </a:cubicBezTo>
                  <a:cubicBezTo>
                    <a:pt x="1566" y="63032"/>
                    <a:pt x="-636" y="59629"/>
                    <a:pt x="165" y="56125"/>
                  </a:cubicBezTo>
                  <a:lnTo>
                    <a:pt x="12178" y="4970"/>
                  </a:lnTo>
                  <a:cubicBezTo>
                    <a:pt x="12978" y="1566"/>
                    <a:pt x="16482" y="-636"/>
                    <a:pt x="19886" y="165"/>
                  </a:cubicBezTo>
                  <a:cubicBezTo>
                    <a:pt x="23289" y="966"/>
                    <a:pt x="25492" y="4369"/>
                    <a:pt x="24691" y="7873"/>
                  </a:cubicBezTo>
                  <a:lnTo>
                    <a:pt x="12678" y="59028"/>
                  </a:lnTo>
                  <a:cubicBezTo>
                    <a:pt x="11977" y="62031"/>
                    <a:pt x="9375" y="64033"/>
                    <a:pt x="6471" y="6403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D6594D3B-BC47-4211-BFE5-C69871BCF0B2}"/>
                </a:ext>
              </a:extLst>
            </p:cNvPr>
            <p:cNvSpPr/>
            <p:nvPr/>
          </p:nvSpPr>
          <p:spPr>
            <a:xfrm>
              <a:off x="4370499" y="5960538"/>
              <a:ext cx="20021" cy="50054"/>
            </a:xfrm>
            <a:custGeom>
              <a:avLst/>
              <a:gdLst>
                <a:gd name="connsiteX0" fmla="*/ 6471 w 20021"/>
                <a:gd name="connsiteY0" fmla="*/ 53422 h 50053"/>
                <a:gd name="connsiteX1" fmla="*/ 4970 w 20021"/>
                <a:gd name="connsiteY1" fmla="*/ 53222 h 50053"/>
                <a:gd name="connsiteX2" fmla="*/ 165 w 20021"/>
                <a:gd name="connsiteY2" fmla="*/ 45513 h 50053"/>
                <a:gd name="connsiteX3" fmla="*/ 9675 w 20021"/>
                <a:gd name="connsiteY3" fmla="*/ 4970 h 50053"/>
                <a:gd name="connsiteX4" fmla="*/ 17383 w 20021"/>
                <a:gd name="connsiteY4" fmla="*/ 165 h 50053"/>
                <a:gd name="connsiteX5" fmla="*/ 22188 w 20021"/>
                <a:gd name="connsiteY5" fmla="*/ 7873 h 50053"/>
                <a:gd name="connsiteX6" fmla="*/ 12678 w 20021"/>
                <a:gd name="connsiteY6" fmla="*/ 48417 h 50053"/>
                <a:gd name="connsiteX7" fmla="*/ 6471 w 20021"/>
                <a:gd name="connsiteY7" fmla="*/ 53422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50053">
                  <a:moveTo>
                    <a:pt x="6471" y="53422"/>
                  </a:moveTo>
                  <a:cubicBezTo>
                    <a:pt x="5971" y="53422"/>
                    <a:pt x="5470" y="53322"/>
                    <a:pt x="4970" y="53222"/>
                  </a:cubicBezTo>
                  <a:cubicBezTo>
                    <a:pt x="1566" y="52421"/>
                    <a:pt x="-636" y="49017"/>
                    <a:pt x="165" y="45513"/>
                  </a:cubicBezTo>
                  <a:lnTo>
                    <a:pt x="9675" y="4970"/>
                  </a:lnTo>
                  <a:cubicBezTo>
                    <a:pt x="10476" y="1566"/>
                    <a:pt x="13980" y="-636"/>
                    <a:pt x="17383" y="165"/>
                  </a:cubicBezTo>
                  <a:cubicBezTo>
                    <a:pt x="20787" y="966"/>
                    <a:pt x="22989" y="4369"/>
                    <a:pt x="22188" y="7873"/>
                  </a:cubicBezTo>
                  <a:lnTo>
                    <a:pt x="12678" y="48417"/>
                  </a:lnTo>
                  <a:cubicBezTo>
                    <a:pt x="12077" y="51420"/>
                    <a:pt x="9375" y="53422"/>
                    <a:pt x="6471" y="5342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022291FE-1B9E-4FA4-84F3-43D96FAC8BB2}"/>
                </a:ext>
              </a:extLst>
            </p:cNvPr>
            <p:cNvSpPr/>
            <p:nvPr/>
          </p:nvSpPr>
          <p:spPr>
            <a:xfrm>
              <a:off x="4428461" y="5974052"/>
              <a:ext cx="20021" cy="50054"/>
            </a:xfrm>
            <a:custGeom>
              <a:avLst/>
              <a:gdLst>
                <a:gd name="connsiteX0" fmla="*/ 6471 w 20021"/>
                <a:gd name="connsiteY0" fmla="*/ 53422 h 50053"/>
                <a:gd name="connsiteX1" fmla="*/ 4970 w 20021"/>
                <a:gd name="connsiteY1" fmla="*/ 53222 h 50053"/>
                <a:gd name="connsiteX2" fmla="*/ 165 w 20021"/>
                <a:gd name="connsiteY2" fmla="*/ 45513 h 50053"/>
                <a:gd name="connsiteX3" fmla="*/ 9675 w 20021"/>
                <a:gd name="connsiteY3" fmla="*/ 4970 h 50053"/>
                <a:gd name="connsiteX4" fmla="*/ 17383 w 20021"/>
                <a:gd name="connsiteY4" fmla="*/ 165 h 50053"/>
                <a:gd name="connsiteX5" fmla="*/ 22188 w 20021"/>
                <a:gd name="connsiteY5" fmla="*/ 7873 h 50053"/>
                <a:gd name="connsiteX6" fmla="*/ 12678 w 20021"/>
                <a:gd name="connsiteY6" fmla="*/ 48417 h 50053"/>
                <a:gd name="connsiteX7" fmla="*/ 6471 w 20021"/>
                <a:gd name="connsiteY7" fmla="*/ 53422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21" h="50053">
                  <a:moveTo>
                    <a:pt x="6471" y="53422"/>
                  </a:moveTo>
                  <a:cubicBezTo>
                    <a:pt x="5971" y="53422"/>
                    <a:pt x="5470" y="53322"/>
                    <a:pt x="4970" y="53222"/>
                  </a:cubicBezTo>
                  <a:cubicBezTo>
                    <a:pt x="1566" y="52421"/>
                    <a:pt x="-636" y="49017"/>
                    <a:pt x="165" y="45513"/>
                  </a:cubicBezTo>
                  <a:lnTo>
                    <a:pt x="9675" y="4970"/>
                  </a:lnTo>
                  <a:cubicBezTo>
                    <a:pt x="10476" y="1566"/>
                    <a:pt x="13980" y="-636"/>
                    <a:pt x="17383" y="165"/>
                  </a:cubicBezTo>
                  <a:cubicBezTo>
                    <a:pt x="20787" y="965"/>
                    <a:pt x="22989" y="4369"/>
                    <a:pt x="22188" y="7873"/>
                  </a:cubicBezTo>
                  <a:lnTo>
                    <a:pt x="12678" y="48417"/>
                  </a:lnTo>
                  <a:cubicBezTo>
                    <a:pt x="12077" y="51420"/>
                    <a:pt x="9375" y="53422"/>
                    <a:pt x="6471" y="5342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4D73383A-4F63-4D4F-85C5-08B65C88820E}"/>
                </a:ext>
              </a:extLst>
            </p:cNvPr>
            <p:cNvSpPr/>
            <p:nvPr/>
          </p:nvSpPr>
          <p:spPr>
            <a:xfrm>
              <a:off x="4026094" y="6388261"/>
              <a:ext cx="650699" cy="10011"/>
            </a:xfrm>
            <a:custGeom>
              <a:avLst/>
              <a:gdLst>
                <a:gd name="connsiteX0" fmla="*/ 647095 w 650698"/>
                <a:gd name="connsiteY0" fmla="*/ 12814 h 10010"/>
                <a:gd name="connsiteX1" fmla="*/ 6407 w 650698"/>
                <a:gd name="connsiteY1" fmla="*/ 12814 h 10010"/>
                <a:gd name="connsiteX2" fmla="*/ 0 w 650698"/>
                <a:gd name="connsiteY2" fmla="*/ 6407 h 10010"/>
                <a:gd name="connsiteX3" fmla="*/ 6407 w 650698"/>
                <a:gd name="connsiteY3" fmla="*/ 0 h 10010"/>
                <a:gd name="connsiteX4" fmla="*/ 647095 w 650698"/>
                <a:gd name="connsiteY4" fmla="*/ 0 h 10010"/>
                <a:gd name="connsiteX5" fmla="*/ 653502 w 650698"/>
                <a:gd name="connsiteY5" fmla="*/ 6407 h 10010"/>
                <a:gd name="connsiteX6" fmla="*/ 647095 w 65069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698" h="10010">
                  <a:moveTo>
                    <a:pt x="64709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cubicBezTo>
                    <a:pt x="653502" y="9911"/>
                    <a:pt x="650598" y="12814"/>
                    <a:pt x="6470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1BAC3B0D-AB53-4896-9400-DBD70FDC2466}"/>
                </a:ext>
              </a:extLst>
            </p:cNvPr>
            <p:cNvSpPr/>
            <p:nvPr/>
          </p:nvSpPr>
          <p:spPr>
            <a:xfrm>
              <a:off x="4087160" y="5857992"/>
              <a:ext cx="260279" cy="10011"/>
            </a:xfrm>
            <a:custGeom>
              <a:avLst/>
              <a:gdLst>
                <a:gd name="connsiteX0" fmla="*/ 256275 w 260279"/>
                <a:gd name="connsiteY0" fmla="*/ 12814 h 10010"/>
                <a:gd name="connsiteX1" fmla="*/ 6407 w 260279"/>
                <a:gd name="connsiteY1" fmla="*/ 12814 h 10010"/>
                <a:gd name="connsiteX2" fmla="*/ 0 w 260279"/>
                <a:gd name="connsiteY2" fmla="*/ 6407 h 10010"/>
                <a:gd name="connsiteX3" fmla="*/ 6407 w 260279"/>
                <a:gd name="connsiteY3" fmla="*/ 0 h 10010"/>
                <a:gd name="connsiteX4" fmla="*/ 256275 w 260279"/>
                <a:gd name="connsiteY4" fmla="*/ 0 h 10010"/>
                <a:gd name="connsiteX5" fmla="*/ 262682 w 260279"/>
                <a:gd name="connsiteY5" fmla="*/ 6407 h 10010"/>
                <a:gd name="connsiteX6" fmla="*/ 256275 w 260279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279" h="10010">
                  <a:moveTo>
                    <a:pt x="25627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56275" y="0"/>
                  </a:lnTo>
                  <a:cubicBezTo>
                    <a:pt x="259779" y="0"/>
                    <a:pt x="262682" y="2903"/>
                    <a:pt x="262682" y="6407"/>
                  </a:cubicBezTo>
                  <a:cubicBezTo>
                    <a:pt x="262682" y="9911"/>
                    <a:pt x="259779" y="12814"/>
                    <a:pt x="25627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1A3A4A7D-2DF2-46FC-89DA-09C04E8FBC1E}"/>
                </a:ext>
              </a:extLst>
            </p:cNvPr>
            <p:cNvSpPr/>
            <p:nvPr/>
          </p:nvSpPr>
          <p:spPr>
            <a:xfrm>
              <a:off x="4371265" y="5857992"/>
              <a:ext cx="20021" cy="10011"/>
            </a:xfrm>
            <a:custGeom>
              <a:avLst/>
              <a:gdLst>
                <a:gd name="connsiteX0" fmla="*/ 22224 w 20021"/>
                <a:gd name="connsiteY0" fmla="*/ 12814 h 10010"/>
                <a:gd name="connsiteX1" fmla="*/ 6407 w 20021"/>
                <a:gd name="connsiteY1" fmla="*/ 12814 h 10010"/>
                <a:gd name="connsiteX2" fmla="*/ 0 w 20021"/>
                <a:gd name="connsiteY2" fmla="*/ 6407 h 10010"/>
                <a:gd name="connsiteX3" fmla="*/ 6407 w 20021"/>
                <a:gd name="connsiteY3" fmla="*/ 0 h 10010"/>
                <a:gd name="connsiteX4" fmla="*/ 22224 w 20021"/>
                <a:gd name="connsiteY4" fmla="*/ 0 h 10010"/>
                <a:gd name="connsiteX5" fmla="*/ 28631 w 20021"/>
                <a:gd name="connsiteY5" fmla="*/ 6407 h 10010"/>
                <a:gd name="connsiteX6" fmla="*/ 22224 w 2002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" h="10010">
                  <a:moveTo>
                    <a:pt x="2222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2224" y="0"/>
                  </a:lnTo>
                  <a:cubicBezTo>
                    <a:pt x="25727" y="0"/>
                    <a:pt x="28631" y="2903"/>
                    <a:pt x="28631" y="6407"/>
                  </a:cubicBezTo>
                  <a:cubicBezTo>
                    <a:pt x="28631" y="9911"/>
                    <a:pt x="25828" y="12814"/>
                    <a:pt x="2222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64E202E5-3E07-485E-9B11-8E3346562BC9}"/>
                </a:ext>
              </a:extLst>
            </p:cNvPr>
            <p:cNvSpPr/>
            <p:nvPr/>
          </p:nvSpPr>
          <p:spPr>
            <a:xfrm>
              <a:off x="4042111" y="6067917"/>
              <a:ext cx="120129" cy="10011"/>
            </a:xfrm>
            <a:custGeom>
              <a:avLst/>
              <a:gdLst>
                <a:gd name="connsiteX0" fmla="*/ 120129 w 120128"/>
                <a:gd name="connsiteY0" fmla="*/ 12814 h 10010"/>
                <a:gd name="connsiteX1" fmla="*/ 6407 w 120128"/>
                <a:gd name="connsiteY1" fmla="*/ 12814 h 10010"/>
                <a:gd name="connsiteX2" fmla="*/ 0 w 120128"/>
                <a:gd name="connsiteY2" fmla="*/ 6407 h 10010"/>
                <a:gd name="connsiteX3" fmla="*/ 6407 w 120128"/>
                <a:gd name="connsiteY3" fmla="*/ 0 h 10010"/>
                <a:gd name="connsiteX4" fmla="*/ 120129 w 120128"/>
                <a:gd name="connsiteY4" fmla="*/ 0 h 10010"/>
                <a:gd name="connsiteX5" fmla="*/ 126536 w 120128"/>
                <a:gd name="connsiteY5" fmla="*/ 6407 h 10010"/>
                <a:gd name="connsiteX6" fmla="*/ 120129 w 12012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128" h="10010">
                  <a:moveTo>
                    <a:pt x="12012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20129" y="0"/>
                  </a:lnTo>
                  <a:cubicBezTo>
                    <a:pt x="123632" y="0"/>
                    <a:pt x="126536" y="2903"/>
                    <a:pt x="126536" y="6407"/>
                  </a:cubicBezTo>
                  <a:cubicBezTo>
                    <a:pt x="126536" y="9911"/>
                    <a:pt x="123632" y="12814"/>
                    <a:pt x="12012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B6D04665-0B1E-4665-9A00-09AB6C815389}"/>
                </a:ext>
              </a:extLst>
            </p:cNvPr>
            <p:cNvSpPr/>
            <p:nvPr/>
          </p:nvSpPr>
          <p:spPr>
            <a:xfrm>
              <a:off x="4527432" y="5907745"/>
              <a:ext cx="150161" cy="10011"/>
            </a:xfrm>
            <a:custGeom>
              <a:avLst/>
              <a:gdLst>
                <a:gd name="connsiteX0" fmla="*/ 145756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45756 w 150161"/>
                <a:gd name="connsiteY4" fmla="*/ 0 h 10010"/>
                <a:gd name="connsiteX5" fmla="*/ 152163 w 150161"/>
                <a:gd name="connsiteY5" fmla="*/ 6407 h 10010"/>
                <a:gd name="connsiteX6" fmla="*/ 145756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45756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45756" y="0"/>
                  </a:lnTo>
                  <a:cubicBezTo>
                    <a:pt x="149260" y="0"/>
                    <a:pt x="152163" y="2903"/>
                    <a:pt x="152163" y="6407"/>
                  </a:cubicBezTo>
                  <a:cubicBezTo>
                    <a:pt x="152163" y="9911"/>
                    <a:pt x="149260" y="12814"/>
                    <a:pt x="145756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C2C15A51-3E8D-4C22-B4F5-C3B4D469F76F}"/>
                </a:ext>
              </a:extLst>
            </p:cNvPr>
            <p:cNvSpPr/>
            <p:nvPr/>
          </p:nvSpPr>
          <p:spPr>
            <a:xfrm>
              <a:off x="4483385" y="5907745"/>
              <a:ext cx="30032" cy="10011"/>
            </a:xfrm>
            <a:custGeom>
              <a:avLst/>
              <a:gdLst>
                <a:gd name="connsiteX0" fmla="*/ 29632 w 30032"/>
                <a:gd name="connsiteY0" fmla="*/ 12814 h 10010"/>
                <a:gd name="connsiteX1" fmla="*/ 6407 w 30032"/>
                <a:gd name="connsiteY1" fmla="*/ 12814 h 10010"/>
                <a:gd name="connsiteX2" fmla="*/ 0 w 30032"/>
                <a:gd name="connsiteY2" fmla="*/ 6407 h 10010"/>
                <a:gd name="connsiteX3" fmla="*/ 6407 w 30032"/>
                <a:gd name="connsiteY3" fmla="*/ 0 h 10010"/>
                <a:gd name="connsiteX4" fmla="*/ 29632 w 30032"/>
                <a:gd name="connsiteY4" fmla="*/ 0 h 10010"/>
                <a:gd name="connsiteX5" fmla="*/ 36039 w 30032"/>
                <a:gd name="connsiteY5" fmla="*/ 6407 h 10010"/>
                <a:gd name="connsiteX6" fmla="*/ 29632 w 3003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32" h="10010">
                  <a:moveTo>
                    <a:pt x="29632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9632" y="0"/>
                  </a:lnTo>
                  <a:cubicBezTo>
                    <a:pt x="33136" y="0"/>
                    <a:pt x="36039" y="2903"/>
                    <a:pt x="36039" y="6407"/>
                  </a:cubicBezTo>
                  <a:cubicBezTo>
                    <a:pt x="36039" y="9911"/>
                    <a:pt x="33136" y="12814"/>
                    <a:pt x="2963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4" name="Group 2123">
            <a:extLst>
              <a:ext uri="{FF2B5EF4-FFF2-40B4-BE49-F238E27FC236}">
                <a16:creationId xmlns:a16="http://schemas.microsoft.com/office/drawing/2014/main" id="{F2527F4D-0B87-4196-ABC8-149C22D753D7}"/>
              </a:ext>
            </a:extLst>
          </p:cNvPr>
          <p:cNvGrpSpPr/>
          <p:nvPr/>
        </p:nvGrpSpPr>
        <p:grpSpPr>
          <a:xfrm>
            <a:off x="2864347" y="5841474"/>
            <a:ext cx="650699" cy="556798"/>
            <a:chOff x="2864347" y="5841474"/>
            <a:chExt cx="650699" cy="556798"/>
          </a:xfrm>
          <a:solidFill>
            <a:srgbClr val="FFFFFF"/>
          </a:solidFill>
        </p:grpSpPr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D5CD9791-7DB6-4035-84B6-3094DBFC428C}"/>
                </a:ext>
              </a:extLst>
            </p:cNvPr>
            <p:cNvSpPr/>
            <p:nvPr/>
          </p:nvSpPr>
          <p:spPr>
            <a:xfrm>
              <a:off x="3062860" y="5841474"/>
              <a:ext cx="330355" cy="550591"/>
            </a:xfrm>
            <a:custGeom>
              <a:avLst/>
              <a:gdLst>
                <a:gd name="connsiteX0" fmla="*/ 326751 w 330354"/>
                <a:gd name="connsiteY0" fmla="*/ 559601 h 550591"/>
                <a:gd name="connsiteX1" fmla="*/ 6407 w 330354"/>
                <a:gd name="connsiteY1" fmla="*/ 559601 h 550591"/>
                <a:gd name="connsiteX2" fmla="*/ 0 w 330354"/>
                <a:gd name="connsiteY2" fmla="*/ 553194 h 550591"/>
                <a:gd name="connsiteX3" fmla="*/ 0 w 330354"/>
                <a:gd name="connsiteY3" fmla="*/ 411943 h 550591"/>
                <a:gd name="connsiteX4" fmla="*/ 6407 w 330354"/>
                <a:gd name="connsiteY4" fmla="*/ 405535 h 550591"/>
                <a:gd name="connsiteX5" fmla="*/ 12814 w 330354"/>
                <a:gd name="connsiteY5" fmla="*/ 411943 h 550591"/>
                <a:gd name="connsiteX6" fmla="*/ 12814 w 330354"/>
                <a:gd name="connsiteY6" fmla="*/ 546787 h 550591"/>
                <a:gd name="connsiteX7" fmla="*/ 320344 w 330354"/>
                <a:gd name="connsiteY7" fmla="*/ 546787 h 550591"/>
                <a:gd name="connsiteX8" fmla="*/ 320344 w 330354"/>
                <a:gd name="connsiteY8" fmla="*/ 326851 h 550591"/>
                <a:gd name="connsiteX9" fmla="*/ 228345 w 330354"/>
                <a:gd name="connsiteY9" fmla="*/ 104813 h 550591"/>
                <a:gd name="connsiteX10" fmla="*/ 12814 w 330354"/>
                <a:gd name="connsiteY10" fmla="*/ 12914 h 550591"/>
                <a:gd name="connsiteX11" fmla="*/ 12814 w 330354"/>
                <a:gd name="connsiteY11" fmla="*/ 391420 h 550591"/>
                <a:gd name="connsiteX12" fmla="*/ 6407 w 330354"/>
                <a:gd name="connsiteY12" fmla="*/ 397827 h 550591"/>
                <a:gd name="connsiteX13" fmla="*/ 0 w 330354"/>
                <a:gd name="connsiteY13" fmla="*/ 391420 h 550591"/>
                <a:gd name="connsiteX14" fmla="*/ 0 w 330354"/>
                <a:gd name="connsiteY14" fmla="*/ 6407 h 550591"/>
                <a:gd name="connsiteX15" fmla="*/ 6407 w 330354"/>
                <a:gd name="connsiteY15" fmla="*/ 0 h 550591"/>
                <a:gd name="connsiteX16" fmla="*/ 237455 w 330354"/>
                <a:gd name="connsiteY16" fmla="*/ 95703 h 550591"/>
                <a:gd name="connsiteX17" fmla="*/ 333158 w 330354"/>
                <a:gd name="connsiteY17" fmla="*/ 326751 h 550591"/>
                <a:gd name="connsiteX18" fmla="*/ 333158 w 330354"/>
                <a:gd name="connsiteY18" fmla="*/ 553094 h 550591"/>
                <a:gd name="connsiteX19" fmla="*/ 326751 w 330354"/>
                <a:gd name="connsiteY19" fmla="*/ 559601 h 550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354" h="550591">
                  <a:moveTo>
                    <a:pt x="326751" y="559601"/>
                  </a:moveTo>
                  <a:lnTo>
                    <a:pt x="6407" y="559601"/>
                  </a:lnTo>
                  <a:cubicBezTo>
                    <a:pt x="2903" y="559601"/>
                    <a:pt x="0" y="556698"/>
                    <a:pt x="0" y="553194"/>
                  </a:cubicBezTo>
                  <a:lnTo>
                    <a:pt x="0" y="411943"/>
                  </a:lnTo>
                  <a:cubicBezTo>
                    <a:pt x="0" y="408439"/>
                    <a:pt x="2903" y="405535"/>
                    <a:pt x="6407" y="405535"/>
                  </a:cubicBezTo>
                  <a:cubicBezTo>
                    <a:pt x="9911" y="405535"/>
                    <a:pt x="12814" y="408439"/>
                    <a:pt x="12814" y="411943"/>
                  </a:cubicBezTo>
                  <a:lnTo>
                    <a:pt x="12814" y="546787"/>
                  </a:lnTo>
                  <a:lnTo>
                    <a:pt x="320344" y="546787"/>
                  </a:lnTo>
                  <a:lnTo>
                    <a:pt x="320344" y="326851"/>
                  </a:lnTo>
                  <a:cubicBezTo>
                    <a:pt x="320344" y="242961"/>
                    <a:pt x="287709" y="164177"/>
                    <a:pt x="228345" y="104813"/>
                  </a:cubicBezTo>
                  <a:cubicBezTo>
                    <a:pt x="170683" y="47051"/>
                    <a:pt x="94301" y="14616"/>
                    <a:pt x="12814" y="12914"/>
                  </a:cubicBezTo>
                  <a:lnTo>
                    <a:pt x="12814" y="391420"/>
                  </a:lnTo>
                  <a:cubicBezTo>
                    <a:pt x="12814" y="394924"/>
                    <a:pt x="9911" y="397827"/>
                    <a:pt x="6407" y="397827"/>
                  </a:cubicBezTo>
                  <a:cubicBezTo>
                    <a:pt x="2903" y="397827"/>
                    <a:pt x="0" y="394924"/>
                    <a:pt x="0" y="39142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3801" y="0"/>
                    <a:pt x="175789" y="33937"/>
                    <a:pt x="237455" y="95703"/>
                  </a:cubicBezTo>
                  <a:cubicBezTo>
                    <a:pt x="299221" y="157469"/>
                    <a:pt x="333158" y="239457"/>
                    <a:pt x="333158" y="326751"/>
                  </a:cubicBezTo>
                  <a:lnTo>
                    <a:pt x="333158" y="553094"/>
                  </a:lnTo>
                  <a:cubicBezTo>
                    <a:pt x="333158" y="556698"/>
                    <a:pt x="330355" y="559601"/>
                    <a:pt x="326751" y="55960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F43C6824-9433-48BC-9EB1-77C804B0A4D9}"/>
                </a:ext>
              </a:extLst>
            </p:cNvPr>
            <p:cNvSpPr/>
            <p:nvPr/>
          </p:nvSpPr>
          <p:spPr>
            <a:xfrm>
              <a:off x="2942258" y="6191784"/>
              <a:ext cx="240258" cy="100107"/>
            </a:xfrm>
            <a:custGeom>
              <a:avLst/>
              <a:gdLst>
                <a:gd name="connsiteX0" fmla="*/ 235325 w 240257"/>
                <a:gd name="connsiteY0" fmla="*/ 100674 h 100107"/>
                <a:gd name="connsiteX1" fmla="*/ 233523 w 240257"/>
                <a:gd name="connsiteY1" fmla="*/ 100374 h 100107"/>
                <a:gd name="connsiteX2" fmla="*/ 4578 w 240257"/>
                <a:gd name="connsiteY2" fmla="*/ 31400 h 100107"/>
                <a:gd name="connsiteX3" fmla="*/ 773 w 240257"/>
                <a:gd name="connsiteY3" fmla="*/ 28297 h 100107"/>
                <a:gd name="connsiteX4" fmla="*/ 273 w 240257"/>
                <a:gd name="connsiteY4" fmla="*/ 23391 h 100107"/>
                <a:gd name="connsiteX5" fmla="*/ 5979 w 240257"/>
                <a:gd name="connsiteY5" fmla="*/ 4571 h 100107"/>
                <a:gd name="connsiteX6" fmla="*/ 13988 w 240257"/>
                <a:gd name="connsiteY6" fmla="*/ 267 h 100107"/>
                <a:gd name="connsiteX7" fmla="*/ 242933 w 240257"/>
                <a:gd name="connsiteY7" fmla="*/ 69240 h 100107"/>
                <a:gd name="connsiteX8" fmla="*/ 247238 w 240257"/>
                <a:gd name="connsiteY8" fmla="*/ 77249 h 100107"/>
                <a:gd name="connsiteX9" fmla="*/ 241632 w 240257"/>
                <a:gd name="connsiteY9" fmla="*/ 96069 h 100107"/>
                <a:gd name="connsiteX10" fmla="*/ 238529 w 240257"/>
                <a:gd name="connsiteY10" fmla="*/ 99873 h 100107"/>
                <a:gd name="connsiteX11" fmla="*/ 235325 w 240257"/>
                <a:gd name="connsiteY11" fmla="*/ 100674 h 100107"/>
                <a:gd name="connsiteX12" fmla="*/ 14388 w 240257"/>
                <a:gd name="connsiteY12" fmla="*/ 20989 h 100107"/>
                <a:gd name="connsiteX13" fmla="*/ 231021 w 240257"/>
                <a:gd name="connsiteY13" fmla="*/ 86259 h 100107"/>
                <a:gd name="connsiteX14" fmla="*/ 233023 w 240257"/>
                <a:gd name="connsiteY14" fmla="*/ 79752 h 100107"/>
                <a:gd name="connsiteX15" fmla="*/ 16390 w 240257"/>
                <a:gd name="connsiteY15" fmla="*/ 14482 h 100107"/>
                <a:gd name="connsiteX16" fmla="*/ 14388 w 240257"/>
                <a:gd name="connsiteY16" fmla="*/ 20989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0257" h="100107">
                  <a:moveTo>
                    <a:pt x="235325" y="100674"/>
                  </a:moveTo>
                  <a:cubicBezTo>
                    <a:pt x="234725" y="100674"/>
                    <a:pt x="234124" y="100574"/>
                    <a:pt x="233523" y="100374"/>
                  </a:cubicBezTo>
                  <a:lnTo>
                    <a:pt x="4578" y="31400"/>
                  </a:lnTo>
                  <a:cubicBezTo>
                    <a:pt x="2976" y="30899"/>
                    <a:pt x="1574" y="29798"/>
                    <a:pt x="773" y="28297"/>
                  </a:cubicBezTo>
                  <a:cubicBezTo>
                    <a:pt x="-27" y="26795"/>
                    <a:pt x="-228" y="25093"/>
                    <a:pt x="273" y="23391"/>
                  </a:cubicBezTo>
                  <a:lnTo>
                    <a:pt x="5979" y="4571"/>
                  </a:lnTo>
                  <a:cubicBezTo>
                    <a:pt x="6980" y="1168"/>
                    <a:pt x="10584" y="-735"/>
                    <a:pt x="13988" y="267"/>
                  </a:cubicBezTo>
                  <a:lnTo>
                    <a:pt x="242933" y="69240"/>
                  </a:lnTo>
                  <a:cubicBezTo>
                    <a:pt x="246337" y="70242"/>
                    <a:pt x="248239" y="73845"/>
                    <a:pt x="247238" y="77249"/>
                  </a:cubicBezTo>
                  <a:lnTo>
                    <a:pt x="241632" y="96069"/>
                  </a:lnTo>
                  <a:cubicBezTo>
                    <a:pt x="241132" y="97671"/>
                    <a:pt x="240030" y="99073"/>
                    <a:pt x="238529" y="99873"/>
                  </a:cubicBezTo>
                  <a:cubicBezTo>
                    <a:pt x="237327" y="100374"/>
                    <a:pt x="236326" y="100674"/>
                    <a:pt x="235325" y="100674"/>
                  </a:cubicBezTo>
                  <a:close/>
                  <a:moveTo>
                    <a:pt x="14388" y="20989"/>
                  </a:moveTo>
                  <a:lnTo>
                    <a:pt x="231021" y="86259"/>
                  </a:lnTo>
                  <a:lnTo>
                    <a:pt x="233023" y="79752"/>
                  </a:lnTo>
                  <a:lnTo>
                    <a:pt x="16390" y="14482"/>
                  </a:lnTo>
                  <a:lnTo>
                    <a:pt x="14388" y="2098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2DD3C5C8-093C-4171-A037-362819ECE266}"/>
                </a:ext>
              </a:extLst>
            </p:cNvPr>
            <p:cNvSpPr/>
            <p:nvPr/>
          </p:nvSpPr>
          <p:spPr>
            <a:xfrm>
              <a:off x="2940563" y="6217612"/>
              <a:ext cx="30032" cy="180193"/>
            </a:xfrm>
            <a:custGeom>
              <a:avLst/>
              <a:gdLst>
                <a:gd name="connsiteX0" fmla="*/ 6373 w 30032"/>
                <a:gd name="connsiteY0" fmla="*/ 183463 h 180193"/>
                <a:gd name="connsiteX1" fmla="*/ 5472 w 30032"/>
                <a:gd name="connsiteY1" fmla="*/ 183363 h 180193"/>
                <a:gd name="connsiteX2" fmla="*/ 66 w 30032"/>
                <a:gd name="connsiteY2" fmla="*/ 176055 h 180193"/>
                <a:gd name="connsiteX3" fmla="*/ 25093 w 30032"/>
                <a:gd name="connsiteY3" fmla="*/ 5472 h 180193"/>
                <a:gd name="connsiteX4" fmla="*/ 32401 w 30032"/>
                <a:gd name="connsiteY4" fmla="*/ 66 h 180193"/>
                <a:gd name="connsiteX5" fmla="*/ 37806 w 30032"/>
                <a:gd name="connsiteY5" fmla="*/ 7374 h 180193"/>
                <a:gd name="connsiteX6" fmla="*/ 12780 w 30032"/>
                <a:gd name="connsiteY6" fmla="*/ 177957 h 180193"/>
                <a:gd name="connsiteX7" fmla="*/ 6373 w 30032"/>
                <a:gd name="connsiteY7" fmla="*/ 183463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32" h="180193">
                  <a:moveTo>
                    <a:pt x="6373" y="183463"/>
                  </a:moveTo>
                  <a:cubicBezTo>
                    <a:pt x="6072" y="183463"/>
                    <a:pt x="5772" y="183463"/>
                    <a:pt x="5472" y="183363"/>
                  </a:cubicBezTo>
                  <a:cubicBezTo>
                    <a:pt x="1968" y="182862"/>
                    <a:pt x="-435" y="179559"/>
                    <a:pt x="66" y="176055"/>
                  </a:cubicBezTo>
                  <a:lnTo>
                    <a:pt x="25093" y="5472"/>
                  </a:lnTo>
                  <a:cubicBezTo>
                    <a:pt x="25593" y="1968"/>
                    <a:pt x="28897" y="-435"/>
                    <a:pt x="32401" y="66"/>
                  </a:cubicBezTo>
                  <a:cubicBezTo>
                    <a:pt x="35904" y="566"/>
                    <a:pt x="38307" y="3870"/>
                    <a:pt x="37806" y="7374"/>
                  </a:cubicBezTo>
                  <a:lnTo>
                    <a:pt x="12780" y="177957"/>
                  </a:lnTo>
                  <a:cubicBezTo>
                    <a:pt x="12279" y="181160"/>
                    <a:pt x="9576" y="183463"/>
                    <a:pt x="6373" y="18346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EF0AB18-2416-4583-8010-4553C1605D5D}"/>
                </a:ext>
              </a:extLst>
            </p:cNvPr>
            <p:cNvSpPr/>
            <p:nvPr/>
          </p:nvSpPr>
          <p:spPr>
            <a:xfrm>
              <a:off x="2996597" y="6227093"/>
              <a:ext cx="40043" cy="170183"/>
            </a:xfrm>
            <a:custGeom>
              <a:avLst/>
              <a:gdLst>
                <a:gd name="connsiteX0" fmla="*/ 33728 w 40042"/>
                <a:gd name="connsiteY0" fmla="*/ 173982 h 170182"/>
                <a:gd name="connsiteX1" fmla="*/ 27422 w 40042"/>
                <a:gd name="connsiteY1" fmla="*/ 168676 h 170182"/>
                <a:gd name="connsiteX2" fmla="*/ 92 w 40042"/>
                <a:gd name="connsiteY2" fmla="*/ 7503 h 170182"/>
                <a:gd name="connsiteX3" fmla="*/ 5298 w 40042"/>
                <a:gd name="connsiteY3" fmla="*/ 95 h 170182"/>
                <a:gd name="connsiteX4" fmla="*/ 12706 w 40042"/>
                <a:gd name="connsiteY4" fmla="*/ 5301 h 170182"/>
                <a:gd name="connsiteX5" fmla="*/ 40035 w 40042"/>
                <a:gd name="connsiteY5" fmla="*/ 166474 h 170182"/>
                <a:gd name="connsiteX6" fmla="*/ 34830 w 40042"/>
                <a:gd name="connsiteY6" fmla="*/ 173882 h 170182"/>
                <a:gd name="connsiteX7" fmla="*/ 33728 w 40042"/>
                <a:gd name="connsiteY7" fmla="*/ 173982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42" h="170182">
                  <a:moveTo>
                    <a:pt x="33728" y="173982"/>
                  </a:moveTo>
                  <a:cubicBezTo>
                    <a:pt x="30625" y="173982"/>
                    <a:pt x="27922" y="171780"/>
                    <a:pt x="27422" y="168676"/>
                  </a:cubicBezTo>
                  <a:lnTo>
                    <a:pt x="92" y="7503"/>
                  </a:lnTo>
                  <a:cubicBezTo>
                    <a:pt x="-508" y="4000"/>
                    <a:pt x="1894" y="696"/>
                    <a:pt x="5298" y="95"/>
                  </a:cubicBezTo>
                  <a:cubicBezTo>
                    <a:pt x="8701" y="-505"/>
                    <a:pt x="12105" y="1797"/>
                    <a:pt x="12706" y="5301"/>
                  </a:cubicBezTo>
                  <a:lnTo>
                    <a:pt x="40035" y="166474"/>
                  </a:lnTo>
                  <a:cubicBezTo>
                    <a:pt x="40636" y="169978"/>
                    <a:pt x="38233" y="173281"/>
                    <a:pt x="34830" y="173882"/>
                  </a:cubicBezTo>
                  <a:cubicBezTo>
                    <a:pt x="34429" y="173882"/>
                    <a:pt x="34129" y="173982"/>
                    <a:pt x="33728" y="17398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92203C74-5B93-4D83-B121-ED8C26C7E58F}"/>
                </a:ext>
              </a:extLst>
            </p:cNvPr>
            <p:cNvSpPr/>
            <p:nvPr/>
          </p:nvSpPr>
          <p:spPr>
            <a:xfrm>
              <a:off x="3126928" y="6266330"/>
              <a:ext cx="10011" cy="130140"/>
            </a:xfrm>
            <a:custGeom>
              <a:avLst/>
              <a:gdLst>
                <a:gd name="connsiteX0" fmla="*/ 6407 w 10010"/>
                <a:gd name="connsiteY0" fmla="*/ 134745 h 130139"/>
                <a:gd name="connsiteX1" fmla="*/ 0 w 10010"/>
                <a:gd name="connsiteY1" fmla="*/ 128338 h 130139"/>
                <a:gd name="connsiteX2" fmla="*/ 0 w 10010"/>
                <a:gd name="connsiteY2" fmla="*/ 6407 h 130139"/>
                <a:gd name="connsiteX3" fmla="*/ 6407 w 10010"/>
                <a:gd name="connsiteY3" fmla="*/ 0 h 130139"/>
                <a:gd name="connsiteX4" fmla="*/ 12814 w 10010"/>
                <a:gd name="connsiteY4" fmla="*/ 6407 h 130139"/>
                <a:gd name="connsiteX5" fmla="*/ 12814 w 10010"/>
                <a:gd name="connsiteY5" fmla="*/ 128338 h 130139"/>
                <a:gd name="connsiteX6" fmla="*/ 6407 w 10010"/>
                <a:gd name="connsiteY6" fmla="*/ 134745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30139">
                  <a:moveTo>
                    <a:pt x="6407" y="134745"/>
                  </a:moveTo>
                  <a:cubicBezTo>
                    <a:pt x="2903" y="134745"/>
                    <a:pt x="0" y="131842"/>
                    <a:pt x="0" y="12833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28338"/>
                  </a:lnTo>
                  <a:cubicBezTo>
                    <a:pt x="12814" y="131842"/>
                    <a:pt x="9911" y="134745"/>
                    <a:pt x="6407" y="13474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85B3FFA3-A2B2-4E6C-B687-9E00F846AFDB}"/>
                </a:ext>
              </a:extLst>
            </p:cNvPr>
            <p:cNvSpPr/>
            <p:nvPr/>
          </p:nvSpPr>
          <p:spPr>
            <a:xfrm>
              <a:off x="3126928" y="6188623"/>
              <a:ext cx="260279" cy="60064"/>
            </a:xfrm>
            <a:custGeom>
              <a:avLst/>
              <a:gdLst>
                <a:gd name="connsiteX0" fmla="*/ 6407 w 260279"/>
                <a:gd name="connsiteY0" fmla="*/ 69999 h 60064"/>
                <a:gd name="connsiteX1" fmla="*/ 0 w 260279"/>
                <a:gd name="connsiteY1" fmla="*/ 63592 h 60064"/>
                <a:gd name="connsiteX2" fmla="*/ 0 w 260279"/>
                <a:gd name="connsiteY2" fmla="*/ 33360 h 60064"/>
                <a:gd name="connsiteX3" fmla="*/ 5706 w 260279"/>
                <a:gd name="connsiteY3" fmla="*/ 26953 h 60064"/>
                <a:gd name="connsiteX4" fmla="*/ 262081 w 260279"/>
                <a:gd name="connsiteY4" fmla="*/ 24 h 60064"/>
                <a:gd name="connsiteX5" fmla="*/ 269089 w 260279"/>
                <a:gd name="connsiteY5" fmla="*/ 5730 h 60064"/>
                <a:gd name="connsiteX6" fmla="*/ 263383 w 260279"/>
                <a:gd name="connsiteY6" fmla="*/ 12738 h 60064"/>
                <a:gd name="connsiteX7" fmla="*/ 12814 w 260279"/>
                <a:gd name="connsiteY7" fmla="*/ 39066 h 60064"/>
                <a:gd name="connsiteX8" fmla="*/ 12814 w 260279"/>
                <a:gd name="connsiteY8" fmla="*/ 63493 h 60064"/>
                <a:gd name="connsiteX9" fmla="*/ 6407 w 260279"/>
                <a:gd name="connsiteY9" fmla="*/ 69999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0279" h="60064">
                  <a:moveTo>
                    <a:pt x="6407" y="69999"/>
                  </a:moveTo>
                  <a:cubicBezTo>
                    <a:pt x="2903" y="69999"/>
                    <a:pt x="0" y="67096"/>
                    <a:pt x="0" y="63592"/>
                  </a:cubicBezTo>
                  <a:lnTo>
                    <a:pt x="0" y="33360"/>
                  </a:lnTo>
                  <a:cubicBezTo>
                    <a:pt x="0" y="30057"/>
                    <a:pt x="2503" y="27354"/>
                    <a:pt x="5706" y="26953"/>
                  </a:cubicBezTo>
                  <a:lnTo>
                    <a:pt x="262081" y="24"/>
                  </a:lnTo>
                  <a:cubicBezTo>
                    <a:pt x="265585" y="-276"/>
                    <a:pt x="268789" y="2227"/>
                    <a:pt x="269089" y="5730"/>
                  </a:cubicBezTo>
                  <a:cubicBezTo>
                    <a:pt x="269489" y="9234"/>
                    <a:pt x="266887" y="12438"/>
                    <a:pt x="263383" y="12738"/>
                  </a:cubicBezTo>
                  <a:lnTo>
                    <a:pt x="12814" y="39066"/>
                  </a:lnTo>
                  <a:lnTo>
                    <a:pt x="12814" y="63493"/>
                  </a:lnTo>
                  <a:cubicBezTo>
                    <a:pt x="12814" y="67096"/>
                    <a:pt x="9911" y="69999"/>
                    <a:pt x="6407" y="6999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74C14B16-107B-4AE3-A3F0-353B5A5AE5E3}"/>
                </a:ext>
              </a:extLst>
            </p:cNvPr>
            <p:cNvSpPr/>
            <p:nvPr/>
          </p:nvSpPr>
          <p:spPr>
            <a:xfrm>
              <a:off x="3096196" y="5940981"/>
              <a:ext cx="130140" cy="10011"/>
            </a:xfrm>
            <a:custGeom>
              <a:avLst/>
              <a:gdLst>
                <a:gd name="connsiteX0" fmla="*/ 133243 w 130139"/>
                <a:gd name="connsiteY0" fmla="*/ 12814 h 10010"/>
                <a:gd name="connsiteX1" fmla="*/ 6407 w 130139"/>
                <a:gd name="connsiteY1" fmla="*/ 12814 h 10010"/>
                <a:gd name="connsiteX2" fmla="*/ 0 w 130139"/>
                <a:gd name="connsiteY2" fmla="*/ 6407 h 10010"/>
                <a:gd name="connsiteX3" fmla="*/ 6407 w 130139"/>
                <a:gd name="connsiteY3" fmla="*/ 0 h 10010"/>
                <a:gd name="connsiteX4" fmla="*/ 133243 w 130139"/>
                <a:gd name="connsiteY4" fmla="*/ 0 h 10010"/>
                <a:gd name="connsiteX5" fmla="*/ 139650 w 130139"/>
                <a:gd name="connsiteY5" fmla="*/ 6407 h 10010"/>
                <a:gd name="connsiteX6" fmla="*/ 133243 w 130139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139" h="10010">
                  <a:moveTo>
                    <a:pt x="13324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33243" y="0"/>
                  </a:lnTo>
                  <a:cubicBezTo>
                    <a:pt x="136747" y="0"/>
                    <a:pt x="139650" y="2903"/>
                    <a:pt x="139650" y="6407"/>
                  </a:cubicBezTo>
                  <a:cubicBezTo>
                    <a:pt x="139650" y="9911"/>
                    <a:pt x="136847" y="12814"/>
                    <a:pt x="13324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BDFD9D6E-8160-4DC1-AAEA-AD2E567693E6}"/>
                </a:ext>
              </a:extLst>
            </p:cNvPr>
            <p:cNvSpPr/>
            <p:nvPr/>
          </p:nvSpPr>
          <p:spPr>
            <a:xfrm>
              <a:off x="3096196" y="5998543"/>
              <a:ext cx="180193" cy="10011"/>
            </a:xfrm>
            <a:custGeom>
              <a:avLst/>
              <a:gdLst>
                <a:gd name="connsiteX0" fmla="*/ 181795 w 180193"/>
                <a:gd name="connsiteY0" fmla="*/ 12814 h 10010"/>
                <a:gd name="connsiteX1" fmla="*/ 6407 w 180193"/>
                <a:gd name="connsiteY1" fmla="*/ 12814 h 10010"/>
                <a:gd name="connsiteX2" fmla="*/ 0 w 180193"/>
                <a:gd name="connsiteY2" fmla="*/ 6407 h 10010"/>
                <a:gd name="connsiteX3" fmla="*/ 6407 w 180193"/>
                <a:gd name="connsiteY3" fmla="*/ 0 h 10010"/>
                <a:gd name="connsiteX4" fmla="*/ 181795 w 180193"/>
                <a:gd name="connsiteY4" fmla="*/ 0 h 10010"/>
                <a:gd name="connsiteX5" fmla="*/ 188202 w 180193"/>
                <a:gd name="connsiteY5" fmla="*/ 6407 h 10010"/>
                <a:gd name="connsiteX6" fmla="*/ 181795 w 18019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0193" h="10010">
                  <a:moveTo>
                    <a:pt x="18179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81795" y="0"/>
                  </a:lnTo>
                  <a:cubicBezTo>
                    <a:pt x="185299" y="0"/>
                    <a:pt x="188202" y="2903"/>
                    <a:pt x="188202" y="6407"/>
                  </a:cubicBezTo>
                  <a:cubicBezTo>
                    <a:pt x="188202" y="9911"/>
                    <a:pt x="185399" y="12814"/>
                    <a:pt x="1817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1B604588-3691-4B9C-A0CD-BE3087552FB8}"/>
                </a:ext>
              </a:extLst>
            </p:cNvPr>
            <p:cNvSpPr/>
            <p:nvPr/>
          </p:nvSpPr>
          <p:spPr>
            <a:xfrm>
              <a:off x="3096196" y="6056105"/>
              <a:ext cx="220236" cy="10011"/>
            </a:xfrm>
            <a:custGeom>
              <a:avLst/>
              <a:gdLst>
                <a:gd name="connsiteX0" fmla="*/ 223540 w 220236"/>
                <a:gd name="connsiteY0" fmla="*/ 12814 h 10010"/>
                <a:gd name="connsiteX1" fmla="*/ 6407 w 220236"/>
                <a:gd name="connsiteY1" fmla="*/ 12814 h 10010"/>
                <a:gd name="connsiteX2" fmla="*/ 0 w 220236"/>
                <a:gd name="connsiteY2" fmla="*/ 6407 h 10010"/>
                <a:gd name="connsiteX3" fmla="*/ 6407 w 220236"/>
                <a:gd name="connsiteY3" fmla="*/ 0 h 10010"/>
                <a:gd name="connsiteX4" fmla="*/ 223540 w 220236"/>
                <a:gd name="connsiteY4" fmla="*/ 0 h 10010"/>
                <a:gd name="connsiteX5" fmla="*/ 229947 w 220236"/>
                <a:gd name="connsiteY5" fmla="*/ 6407 h 10010"/>
                <a:gd name="connsiteX6" fmla="*/ 223540 w 220236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36" h="10010">
                  <a:moveTo>
                    <a:pt x="22354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23540" y="0"/>
                  </a:lnTo>
                  <a:cubicBezTo>
                    <a:pt x="227044" y="0"/>
                    <a:pt x="229947" y="2903"/>
                    <a:pt x="229947" y="6407"/>
                  </a:cubicBezTo>
                  <a:cubicBezTo>
                    <a:pt x="229947" y="9911"/>
                    <a:pt x="227044" y="12814"/>
                    <a:pt x="22354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143D8FF3-A254-4AED-8CE0-F86E02D7A5E0}"/>
                </a:ext>
              </a:extLst>
            </p:cNvPr>
            <p:cNvSpPr/>
            <p:nvPr/>
          </p:nvSpPr>
          <p:spPr>
            <a:xfrm>
              <a:off x="3096196" y="6113667"/>
              <a:ext cx="260279" cy="10011"/>
            </a:xfrm>
            <a:custGeom>
              <a:avLst/>
              <a:gdLst>
                <a:gd name="connsiteX0" fmla="*/ 255374 w 260279"/>
                <a:gd name="connsiteY0" fmla="*/ 12814 h 10010"/>
                <a:gd name="connsiteX1" fmla="*/ 6407 w 260279"/>
                <a:gd name="connsiteY1" fmla="*/ 12814 h 10010"/>
                <a:gd name="connsiteX2" fmla="*/ 0 w 260279"/>
                <a:gd name="connsiteY2" fmla="*/ 6407 h 10010"/>
                <a:gd name="connsiteX3" fmla="*/ 6407 w 260279"/>
                <a:gd name="connsiteY3" fmla="*/ 0 h 10010"/>
                <a:gd name="connsiteX4" fmla="*/ 255374 w 260279"/>
                <a:gd name="connsiteY4" fmla="*/ 0 h 10010"/>
                <a:gd name="connsiteX5" fmla="*/ 261781 w 260279"/>
                <a:gd name="connsiteY5" fmla="*/ 6407 h 10010"/>
                <a:gd name="connsiteX6" fmla="*/ 255374 w 260279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279" h="10010">
                  <a:moveTo>
                    <a:pt x="25537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55374" y="0"/>
                  </a:lnTo>
                  <a:cubicBezTo>
                    <a:pt x="258878" y="0"/>
                    <a:pt x="261781" y="2903"/>
                    <a:pt x="261781" y="6407"/>
                  </a:cubicBezTo>
                  <a:cubicBezTo>
                    <a:pt x="261781" y="9911"/>
                    <a:pt x="258878" y="12814"/>
                    <a:pt x="25537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07B4F152-8CBF-4168-8F86-E7B924717947}"/>
                </a:ext>
              </a:extLst>
            </p:cNvPr>
            <p:cNvSpPr/>
            <p:nvPr/>
          </p:nvSpPr>
          <p:spPr>
            <a:xfrm>
              <a:off x="2864347" y="6388261"/>
              <a:ext cx="650699" cy="10011"/>
            </a:xfrm>
            <a:custGeom>
              <a:avLst/>
              <a:gdLst>
                <a:gd name="connsiteX0" fmla="*/ 647095 w 650698"/>
                <a:gd name="connsiteY0" fmla="*/ 12814 h 10010"/>
                <a:gd name="connsiteX1" fmla="*/ 6407 w 650698"/>
                <a:gd name="connsiteY1" fmla="*/ 12814 h 10010"/>
                <a:gd name="connsiteX2" fmla="*/ 0 w 650698"/>
                <a:gd name="connsiteY2" fmla="*/ 6407 h 10010"/>
                <a:gd name="connsiteX3" fmla="*/ 6407 w 650698"/>
                <a:gd name="connsiteY3" fmla="*/ 0 h 10010"/>
                <a:gd name="connsiteX4" fmla="*/ 647095 w 650698"/>
                <a:gd name="connsiteY4" fmla="*/ 0 h 10010"/>
                <a:gd name="connsiteX5" fmla="*/ 653502 w 650698"/>
                <a:gd name="connsiteY5" fmla="*/ 6407 h 10010"/>
                <a:gd name="connsiteX6" fmla="*/ 647095 w 65069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698" h="10010">
                  <a:moveTo>
                    <a:pt x="64709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47095" y="0"/>
                  </a:lnTo>
                  <a:cubicBezTo>
                    <a:pt x="650599" y="0"/>
                    <a:pt x="653502" y="2903"/>
                    <a:pt x="653502" y="6407"/>
                  </a:cubicBezTo>
                  <a:cubicBezTo>
                    <a:pt x="653502" y="9911"/>
                    <a:pt x="650599" y="12814"/>
                    <a:pt x="6470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0AAE0E30-7D8E-4DEB-B04D-A19B33B9F7B4}"/>
                </a:ext>
              </a:extLst>
            </p:cNvPr>
            <p:cNvSpPr/>
            <p:nvPr/>
          </p:nvSpPr>
          <p:spPr>
            <a:xfrm>
              <a:off x="3237848" y="6235798"/>
              <a:ext cx="150161" cy="10011"/>
            </a:xfrm>
            <a:custGeom>
              <a:avLst/>
              <a:gdLst>
                <a:gd name="connsiteX0" fmla="*/ 151763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1763 w 150161"/>
                <a:gd name="connsiteY4" fmla="*/ 0 h 10010"/>
                <a:gd name="connsiteX5" fmla="*/ 158170 w 150161"/>
                <a:gd name="connsiteY5" fmla="*/ 6407 h 10010"/>
                <a:gd name="connsiteX6" fmla="*/ 151763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176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51763" y="0"/>
                  </a:lnTo>
                  <a:cubicBezTo>
                    <a:pt x="155266" y="0"/>
                    <a:pt x="158170" y="2903"/>
                    <a:pt x="158170" y="6407"/>
                  </a:cubicBezTo>
                  <a:cubicBezTo>
                    <a:pt x="158170" y="9911"/>
                    <a:pt x="155367" y="12814"/>
                    <a:pt x="15176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AEF1D639-29AB-4050-BC1E-846F1A810CF3}"/>
                </a:ext>
              </a:extLst>
            </p:cNvPr>
            <p:cNvSpPr/>
            <p:nvPr/>
          </p:nvSpPr>
          <p:spPr>
            <a:xfrm>
              <a:off x="3237848" y="6266330"/>
              <a:ext cx="150161" cy="10011"/>
            </a:xfrm>
            <a:custGeom>
              <a:avLst/>
              <a:gdLst>
                <a:gd name="connsiteX0" fmla="*/ 151763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1763 w 150161"/>
                <a:gd name="connsiteY4" fmla="*/ 0 h 10010"/>
                <a:gd name="connsiteX5" fmla="*/ 158170 w 150161"/>
                <a:gd name="connsiteY5" fmla="*/ 6407 h 10010"/>
                <a:gd name="connsiteX6" fmla="*/ 151763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176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51763" y="0"/>
                  </a:lnTo>
                  <a:cubicBezTo>
                    <a:pt x="155266" y="0"/>
                    <a:pt x="158170" y="2903"/>
                    <a:pt x="158170" y="6407"/>
                  </a:cubicBezTo>
                  <a:cubicBezTo>
                    <a:pt x="158170" y="9911"/>
                    <a:pt x="155367" y="12814"/>
                    <a:pt x="15176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19B9702B-F50C-4903-8966-938CC7E7AAE8}"/>
                </a:ext>
              </a:extLst>
            </p:cNvPr>
            <p:cNvSpPr/>
            <p:nvPr/>
          </p:nvSpPr>
          <p:spPr>
            <a:xfrm>
              <a:off x="3237848" y="6296863"/>
              <a:ext cx="150161" cy="10011"/>
            </a:xfrm>
            <a:custGeom>
              <a:avLst/>
              <a:gdLst>
                <a:gd name="connsiteX0" fmla="*/ 151763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1763 w 150161"/>
                <a:gd name="connsiteY4" fmla="*/ 0 h 10010"/>
                <a:gd name="connsiteX5" fmla="*/ 158170 w 150161"/>
                <a:gd name="connsiteY5" fmla="*/ 6407 h 10010"/>
                <a:gd name="connsiteX6" fmla="*/ 151763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176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51763" y="0"/>
                  </a:lnTo>
                  <a:cubicBezTo>
                    <a:pt x="155266" y="0"/>
                    <a:pt x="158170" y="2903"/>
                    <a:pt x="158170" y="6407"/>
                  </a:cubicBezTo>
                  <a:cubicBezTo>
                    <a:pt x="158170" y="9911"/>
                    <a:pt x="155367" y="12814"/>
                    <a:pt x="15176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712CEBF1-6C02-4DED-AB85-C21381CFAC03}"/>
                </a:ext>
              </a:extLst>
            </p:cNvPr>
            <p:cNvSpPr/>
            <p:nvPr/>
          </p:nvSpPr>
          <p:spPr>
            <a:xfrm>
              <a:off x="3237848" y="6327496"/>
              <a:ext cx="150161" cy="10011"/>
            </a:xfrm>
            <a:custGeom>
              <a:avLst/>
              <a:gdLst>
                <a:gd name="connsiteX0" fmla="*/ 151763 w 150161"/>
                <a:gd name="connsiteY0" fmla="*/ 12814 h 10010"/>
                <a:gd name="connsiteX1" fmla="*/ 6407 w 150161"/>
                <a:gd name="connsiteY1" fmla="*/ 12814 h 10010"/>
                <a:gd name="connsiteX2" fmla="*/ 0 w 150161"/>
                <a:gd name="connsiteY2" fmla="*/ 6407 h 10010"/>
                <a:gd name="connsiteX3" fmla="*/ 6407 w 150161"/>
                <a:gd name="connsiteY3" fmla="*/ 0 h 10010"/>
                <a:gd name="connsiteX4" fmla="*/ 151763 w 150161"/>
                <a:gd name="connsiteY4" fmla="*/ 0 h 10010"/>
                <a:gd name="connsiteX5" fmla="*/ 158170 w 150161"/>
                <a:gd name="connsiteY5" fmla="*/ 6407 h 10010"/>
                <a:gd name="connsiteX6" fmla="*/ 151763 w 15016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161" h="10010">
                  <a:moveTo>
                    <a:pt x="15176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51763" y="0"/>
                  </a:lnTo>
                  <a:cubicBezTo>
                    <a:pt x="155266" y="0"/>
                    <a:pt x="158170" y="2903"/>
                    <a:pt x="158170" y="6407"/>
                  </a:cubicBezTo>
                  <a:cubicBezTo>
                    <a:pt x="158170" y="9911"/>
                    <a:pt x="155367" y="12814"/>
                    <a:pt x="15176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2E1ABE4F-2711-4CAF-B215-C232D39431D0}"/>
                </a:ext>
              </a:extLst>
            </p:cNvPr>
            <p:cNvSpPr/>
            <p:nvPr/>
          </p:nvSpPr>
          <p:spPr>
            <a:xfrm>
              <a:off x="3383204" y="6310378"/>
              <a:ext cx="40043" cy="10011"/>
            </a:xfrm>
            <a:custGeom>
              <a:avLst/>
              <a:gdLst>
                <a:gd name="connsiteX0" fmla="*/ 43547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43547 w 40042"/>
                <a:gd name="connsiteY4" fmla="*/ 0 h 10010"/>
                <a:gd name="connsiteX5" fmla="*/ 49954 w 40042"/>
                <a:gd name="connsiteY5" fmla="*/ 6407 h 10010"/>
                <a:gd name="connsiteX6" fmla="*/ 43547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4354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3547" y="0"/>
                  </a:lnTo>
                  <a:cubicBezTo>
                    <a:pt x="47051" y="0"/>
                    <a:pt x="49954" y="2903"/>
                    <a:pt x="49954" y="6407"/>
                  </a:cubicBezTo>
                  <a:cubicBezTo>
                    <a:pt x="49954" y="9911"/>
                    <a:pt x="47051" y="12814"/>
                    <a:pt x="4354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6" name="Group 2125">
            <a:extLst>
              <a:ext uri="{FF2B5EF4-FFF2-40B4-BE49-F238E27FC236}">
                <a16:creationId xmlns:a16="http://schemas.microsoft.com/office/drawing/2014/main" id="{2A226EFE-EF17-4368-8592-A64B7B68B2B2}"/>
              </a:ext>
            </a:extLst>
          </p:cNvPr>
          <p:cNvGrpSpPr/>
          <p:nvPr/>
        </p:nvGrpSpPr>
        <p:grpSpPr>
          <a:xfrm>
            <a:off x="5187831" y="5698921"/>
            <a:ext cx="644902" cy="699351"/>
            <a:chOff x="5187831" y="5698921"/>
            <a:chExt cx="644902" cy="699351"/>
          </a:xfrm>
          <a:solidFill>
            <a:srgbClr val="FFFFFF"/>
          </a:solidFill>
        </p:grpSpPr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45A93D4D-BC10-48DF-9135-E13276D822C3}"/>
                </a:ext>
              </a:extLst>
            </p:cNvPr>
            <p:cNvSpPr/>
            <p:nvPr/>
          </p:nvSpPr>
          <p:spPr>
            <a:xfrm>
              <a:off x="5187831" y="6015061"/>
              <a:ext cx="330355" cy="380408"/>
            </a:xfrm>
            <a:custGeom>
              <a:avLst/>
              <a:gdLst>
                <a:gd name="connsiteX0" fmla="*/ 326761 w 330354"/>
                <a:gd name="connsiteY0" fmla="*/ 386015 h 380408"/>
                <a:gd name="connsiteX1" fmla="*/ 6417 w 330354"/>
                <a:gd name="connsiteY1" fmla="*/ 386015 h 380408"/>
                <a:gd name="connsiteX2" fmla="*/ 1312 w 330354"/>
                <a:gd name="connsiteY2" fmla="*/ 383512 h 380408"/>
                <a:gd name="connsiteX3" fmla="*/ 211 w 330354"/>
                <a:gd name="connsiteY3" fmla="*/ 378006 h 380408"/>
                <a:gd name="connsiteX4" fmla="*/ 99818 w 330354"/>
                <a:gd name="connsiteY4" fmla="*/ 4805 h 380408"/>
                <a:gd name="connsiteX5" fmla="*/ 106024 w 330354"/>
                <a:gd name="connsiteY5" fmla="*/ 0 h 380408"/>
                <a:gd name="connsiteX6" fmla="*/ 227255 w 330354"/>
                <a:gd name="connsiteY6" fmla="*/ 0 h 380408"/>
                <a:gd name="connsiteX7" fmla="*/ 233461 w 330354"/>
                <a:gd name="connsiteY7" fmla="*/ 4805 h 380408"/>
                <a:gd name="connsiteX8" fmla="*/ 333068 w 330354"/>
                <a:gd name="connsiteY8" fmla="*/ 378006 h 380408"/>
                <a:gd name="connsiteX9" fmla="*/ 331967 w 330354"/>
                <a:gd name="connsiteY9" fmla="*/ 383512 h 380408"/>
                <a:gd name="connsiteX10" fmla="*/ 326761 w 330354"/>
                <a:gd name="connsiteY10" fmla="*/ 386015 h 380408"/>
                <a:gd name="connsiteX11" fmla="*/ 14726 w 330354"/>
                <a:gd name="connsiteY11" fmla="*/ 373201 h 380408"/>
                <a:gd name="connsiteX12" fmla="*/ 318352 w 330354"/>
                <a:gd name="connsiteY12" fmla="*/ 373201 h 380408"/>
                <a:gd name="connsiteX13" fmla="*/ 222149 w 330354"/>
                <a:gd name="connsiteY13" fmla="*/ 12814 h 380408"/>
                <a:gd name="connsiteX14" fmla="*/ 110829 w 330354"/>
                <a:gd name="connsiteY14" fmla="*/ 12814 h 380408"/>
                <a:gd name="connsiteX15" fmla="*/ 14726 w 330354"/>
                <a:gd name="connsiteY15" fmla="*/ 373201 h 38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0354" h="380408">
                  <a:moveTo>
                    <a:pt x="326761" y="386015"/>
                  </a:moveTo>
                  <a:lnTo>
                    <a:pt x="6417" y="386015"/>
                  </a:lnTo>
                  <a:cubicBezTo>
                    <a:pt x="4415" y="386015"/>
                    <a:pt x="2513" y="385113"/>
                    <a:pt x="1312" y="383512"/>
                  </a:cubicBezTo>
                  <a:cubicBezTo>
                    <a:pt x="111" y="381910"/>
                    <a:pt x="-290" y="379908"/>
                    <a:pt x="211" y="378006"/>
                  </a:cubicBezTo>
                  <a:lnTo>
                    <a:pt x="99818" y="4805"/>
                  </a:lnTo>
                  <a:cubicBezTo>
                    <a:pt x="100518" y="2002"/>
                    <a:pt x="103121" y="0"/>
                    <a:pt x="106024" y="0"/>
                  </a:cubicBezTo>
                  <a:lnTo>
                    <a:pt x="227255" y="0"/>
                  </a:lnTo>
                  <a:cubicBezTo>
                    <a:pt x="230158" y="0"/>
                    <a:pt x="232660" y="1902"/>
                    <a:pt x="233461" y="4805"/>
                  </a:cubicBezTo>
                  <a:lnTo>
                    <a:pt x="333068" y="378006"/>
                  </a:lnTo>
                  <a:cubicBezTo>
                    <a:pt x="333569" y="379908"/>
                    <a:pt x="333168" y="382010"/>
                    <a:pt x="331967" y="383512"/>
                  </a:cubicBezTo>
                  <a:cubicBezTo>
                    <a:pt x="330665" y="385014"/>
                    <a:pt x="328763" y="386015"/>
                    <a:pt x="326761" y="386015"/>
                  </a:cubicBezTo>
                  <a:close/>
                  <a:moveTo>
                    <a:pt x="14726" y="373201"/>
                  </a:moveTo>
                  <a:lnTo>
                    <a:pt x="318352" y="373201"/>
                  </a:lnTo>
                  <a:lnTo>
                    <a:pt x="222149" y="12814"/>
                  </a:lnTo>
                  <a:lnTo>
                    <a:pt x="110829" y="12814"/>
                  </a:lnTo>
                  <a:lnTo>
                    <a:pt x="14726" y="37320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42C2D6CA-CF81-4F89-BEFC-79B86ED65E64}"/>
                </a:ext>
              </a:extLst>
            </p:cNvPr>
            <p:cNvSpPr/>
            <p:nvPr/>
          </p:nvSpPr>
          <p:spPr>
            <a:xfrm>
              <a:off x="5405875" y="6388261"/>
              <a:ext cx="250269" cy="10011"/>
            </a:xfrm>
            <a:custGeom>
              <a:avLst/>
              <a:gdLst>
                <a:gd name="connsiteX0" fmla="*/ 251070 w 250268"/>
                <a:gd name="connsiteY0" fmla="*/ 12814 h 10010"/>
                <a:gd name="connsiteX1" fmla="*/ 6407 w 250268"/>
                <a:gd name="connsiteY1" fmla="*/ 12814 h 10010"/>
                <a:gd name="connsiteX2" fmla="*/ 0 w 250268"/>
                <a:gd name="connsiteY2" fmla="*/ 6407 h 10010"/>
                <a:gd name="connsiteX3" fmla="*/ 6407 w 250268"/>
                <a:gd name="connsiteY3" fmla="*/ 0 h 10010"/>
                <a:gd name="connsiteX4" fmla="*/ 251070 w 250268"/>
                <a:gd name="connsiteY4" fmla="*/ 0 h 10010"/>
                <a:gd name="connsiteX5" fmla="*/ 257476 w 250268"/>
                <a:gd name="connsiteY5" fmla="*/ 6407 h 10010"/>
                <a:gd name="connsiteX6" fmla="*/ 251070 w 25026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0268" h="10010">
                  <a:moveTo>
                    <a:pt x="25107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51070" y="0"/>
                  </a:lnTo>
                  <a:cubicBezTo>
                    <a:pt x="254574" y="0"/>
                    <a:pt x="257476" y="2903"/>
                    <a:pt x="257476" y="6407"/>
                  </a:cubicBezTo>
                  <a:cubicBezTo>
                    <a:pt x="257476" y="9911"/>
                    <a:pt x="254673" y="12814"/>
                    <a:pt x="25107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B1B77C9D-840F-4459-B32F-9B75A5C94BB3}"/>
                </a:ext>
              </a:extLst>
            </p:cNvPr>
            <p:cNvSpPr/>
            <p:nvPr/>
          </p:nvSpPr>
          <p:spPr>
            <a:xfrm>
              <a:off x="5457315" y="6103155"/>
              <a:ext cx="160172" cy="130140"/>
            </a:xfrm>
            <a:custGeom>
              <a:avLst/>
              <a:gdLst>
                <a:gd name="connsiteX0" fmla="*/ 156984 w 160171"/>
                <a:gd name="connsiteY0" fmla="*/ 137748 h 130139"/>
                <a:gd name="connsiteX1" fmla="*/ 150777 w 160171"/>
                <a:gd name="connsiteY1" fmla="*/ 132943 h 130139"/>
                <a:gd name="connsiteX2" fmla="*/ 118843 w 160171"/>
                <a:gd name="connsiteY2" fmla="*/ 12914 h 130139"/>
                <a:gd name="connsiteX3" fmla="*/ 36154 w 160171"/>
                <a:gd name="connsiteY3" fmla="*/ 12914 h 130139"/>
                <a:gd name="connsiteX4" fmla="*/ 12529 w 160171"/>
                <a:gd name="connsiteY4" fmla="*/ 101609 h 130139"/>
                <a:gd name="connsiteX5" fmla="*/ 4721 w 160171"/>
                <a:gd name="connsiteY5" fmla="*/ 106114 h 130139"/>
                <a:gd name="connsiteX6" fmla="*/ 216 w 160171"/>
                <a:gd name="connsiteY6" fmla="*/ 98306 h 130139"/>
                <a:gd name="connsiteX7" fmla="*/ 25143 w 160171"/>
                <a:gd name="connsiteY7" fmla="*/ 4805 h 130139"/>
                <a:gd name="connsiteX8" fmla="*/ 31349 w 160171"/>
                <a:gd name="connsiteY8" fmla="*/ 0 h 130139"/>
                <a:gd name="connsiteX9" fmla="*/ 123949 w 160171"/>
                <a:gd name="connsiteY9" fmla="*/ 0 h 130139"/>
                <a:gd name="connsiteX10" fmla="*/ 130155 w 160171"/>
                <a:gd name="connsiteY10" fmla="*/ 4805 h 130139"/>
                <a:gd name="connsiteX11" fmla="*/ 163391 w 160171"/>
                <a:gd name="connsiteY11" fmla="*/ 129639 h 130139"/>
                <a:gd name="connsiteX12" fmla="*/ 158886 w 160171"/>
                <a:gd name="connsiteY12" fmla="*/ 137447 h 130139"/>
                <a:gd name="connsiteX13" fmla="*/ 156984 w 160171"/>
                <a:gd name="connsiteY13" fmla="*/ 137748 h 130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171" h="130139">
                  <a:moveTo>
                    <a:pt x="156984" y="137748"/>
                  </a:moveTo>
                  <a:cubicBezTo>
                    <a:pt x="154181" y="137748"/>
                    <a:pt x="151578" y="135846"/>
                    <a:pt x="150777" y="132943"/>
                  </a:cubicBezTo>
                  <a:lnTo>
                    <a:pt x="118843" y="12914"/>
                  </a:lnTo>
                  <a:lnTo>
                    <a:pt x="36154" y="12914"/>
                  </a:lnTo>
                  <a:lnTo>
                    <a:pt x="12529" y="101609"/>
                  </a:lnTo>
                  <a:cubicBezTo>
                    <a:pt x="11628" y="105013"/>
                    <a:pt x="8124" y="107115"/>
                    <a:pt x="4721" y="106114"/>
                  </a:cubicBezTo>
                  <a:cubicBezTo>
                    <a:pt x="1317" y="105213"/>
                    <a:pt x="-685" y="101709"/>
                    <a:pt x="216" y="98306"/>
                  </a:cubicBezTo>
                  <a:lnTo>
                    <a:pt x="25143" y="4805"/>
                  </a:lnTo>
                  <a:cubicBezTo>
                    <a:pt x="25843" y="2002"/>
                    <a:pt x="28446" y="0"/>
                    <a:pt x="31349" y="0"/>
                  </a:cubicBezTo>
                  <a:lnTo>
                    <a:pt x="123949" y="0"/>
                  </a:lnTo>
                  <a:cubicBezTo>
                    <a:pt x="126852" y="0"/>
                    <a:pt x="129354" y="2002"/>
                    <a:pt x="130155" y="4805"/>
                  </a:cubicBezTo>
                  <a:lnTo>
                    <a:pt x="163391" y="129639"/>
                  </a:lnTo>
                  <a:cubicBezTo>
                    <a:pt x="164292" y="133043"/>
                    <a:pt x="162290" y="136546"/>
                    <a:pt x="158886" y="137447"/>
                  </a:cubicBezTo>
                  <a:cubicBezTo>
                    <a:pt x="158085" y="137648"/>
                    <a:pt x="157484" y="137748"/>
                    <a:pt x="156984" y="137748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54F4FDC9-573C-40DB-BBBC-3D81C163B1F3}"/>
                </a:ext>
              </a:extLst>
            </p:cNvPr>
            <p:cNvSpPr/>
            <p:nvPr/>
          </p:nvSpPr>
          <p:spPr>
            <a:xfrm>
              <a:off x="5465439" y="6228089"/>
              <a:ext cx="240258" cy="10011"/>
            </a:xfrm>
            <a:custGeom>
              <a:avLst/>
              <a:gdLst>
                <a:gd name="connsiteX0" fmla="*/ 237155 w 240257"/>
                <a:gd name="connsiteY0" fmla="*/ 12814 h 10010"/>
                <a:gd name="connsiteX1" fmla="*/ 6407 w 240257"/>
                <a:gd name="connsiteY1" fmla="*/ 12814 h 10010"/>
                <a:gd name="connsiteX2" fmla="*/ 0 w 240257"/>
                <a:gd name="connsiteY2" fmla="*/ 6407 h 10010"/>
                <a:gd name="connsiteX3" fmla="*/ 6407 w 240257"/>
                <a:gd name="connsiteY3" fmla="*/ 0 h 10010"/>
                <a:gd name="connsiteX4" fmla="*/ 237155 w 240257"/>
                <a:gd name="connsiteY4" fmla="*/ 0 h 10010"/>
                <a:gd name="connsiteX5" fmla="*/ 243562 w 240257"/>
                <a:gd name="connsiteY5" fmla="*/ 6407 h 10010"/>
                <a:gd name="connsiteX6" fmla="*/ 237155 w 24025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257" h="10010">
                  <a:moveTo>
                    <a:pt x="23715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37155" y="0"/>
                  </a:lnTo>
                  <a:cubicBezTo>
                    <a:pt x="240658" y="0"/>
                    <a:pt x="243562" y="2903"/>
                    <a:pt x="243562" y="6407"/>
                  </a:cubicBezTo>
                  <a:cubicBezTo>
                    <a:pt x="243562" y="9911"/>
                    <a:pt x="240658" y="12814"/>
                    <a:pt x="23715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9FCFFFF0-4E48-46CB-A290-F7D0163A973A}"/>
                </a:ext>
              </a:extLst>
            </p:cNvPr>
            <p:cNvSpPr/>
            <p:nvPr/>
          </p:nvSpPr>
          <p:spPr>
            <a:xfrm>
              <a:off x="5734729" y="6228089"/>
              <a:ext cx="10011" cy="170183"/>
            </a:xfrm>
            <a:custGeom>
              <a:avLst/>
              <a:gdLst>
                <a:gd name="connsiteX0" fmla="*/ 6406 w 10010"/>
                <a:gd name="connsiteY0" fmla="*/ 172986 h 170182"/>
                <a:gd name="connsiteX1" fmla="*/ 0 w 10010"/>
                <a:gd name="connsiteY1" fmla="*/ 166579 h 170182"/>
                <a:gd name="connsiteX2" fmla="*/ 0 w 10010"/>
                <a:gd name="connsiteY2" fmla="*/ 6407 h 170182"/>
                <a:gd name="connsiteX3" fmla="*/ 6406 w 10010"/>
                <a:gd name="connsiteY3" fmla="*/ 0 h 170182"/>
                <a:gd name="connsiteX4" fmla="*/ 12813 w 10010"/>
                <a:gd name="connsiteY4" fmla="*/ 6407 h 170182"/>
                <a:gd name="connsiteX5" fmla="*/ 12813 w 10010"/>
                <a:gd name="connsiteY5" fmla="*/ 166579 h 170182"/>
                <a:gd name="connsiteX6" fmla="*/ 6406 w 10010"/>
                <a:gd name="connsiteY6" fmla="*/ 172986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70182">
                  <a:moveTo>
                    <a:pt x="6406" y="172986"/>
                  </a:moveTo>
                  <a:cubicBezTo>
                    <a:pt x="2903" y="172986"/>
                    <a:pt x="0" y="170083"/>
                    <a:pt x="0" y="166579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166579"/>
                  </a:lnTo>
                  <a:cubicBezTo>
                    <a:pt x="12813" y="170083"/>
                    <a:pt x="9911" y="172986"/>
                    <a:pt x="6406" y="172986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8E50E08B-57C1-45BF-8220-C3DD933164AE}"/>
                </a:ext>
              </a:extLst>
            </p:cNvPr>
            <p:cNvSpPr/>
            <p:nvPr/>
          </p:nvSpPr>
          <p:spPr>
            <a:xfrm>
              <a:off x="5602486" y="6388261"/>
              <a:ext cx="230247" cy="10011"/>
            </a:xfrm>
            <a:custGeom>
              <a:avLst/>
              <a:gdLst>
                <a:gd name="connsiteX0" fmla="*/ 232449 w 230247"/>
                <a:gd name="connsiteY0" fmla="*/ 12814 h 10010"/>
                <a:gd name="connsiteX1" fmla="*/ 6407 w 230247"/>
                <a:gd name="connsiteY1" fmla="*/ 12814 h 10010"/>
                <a:gd name="connsiteX2" fmla="*/ 0 w 230247"/>
                <a:gd name="connsiteY2" fmla="*/ 6407 h 10010"/>
                <a:gd name="connsiteX3" fmla="*/ 6407 w 230247"/>
                <a:gd name="connsiteY3" fmla="*/ 0 h 10010"/>
                <a:gd name="connsiteX4" fmla="*/ 232449 w 230247"/>
                <a:gd name="connsiteY4" fmla="*/ 0 h 10010"/>
                <a:gd name="connsiteX5" fmla="*/ 238856 w 230247"/>
                <a:gd name="connsiteY5" fmla="*/ 6407 h 10010"/>
                <a:gd name="connsiteX6" fmla="*/ 232449 w 23024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247" h="10010">
                  <a:moveTo>
                    <a:pt x="232449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32449" y="0"/>
                  </a:lnTo>
                  <a:cubicBezTo>
                    <a:pt x="235953" y="0"/>
                    <a:pt x="238856" y="2903"/>
                    <a:pt x="238856" y="6407"/>
                  </a:cubicBezTo>
                  <a:cubicBezTo>
                    <a:pt x="238856" y="9911"/>
                    <a:pt x="235953" y="12814"/>
                    <a:pt x="23244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87BE0A1A-6826-4FCD-95DF-3C394C8AD295}"/>
                </a:ext>
              </a:extLst>
            </p:cNvPr>
            <p:cNvSpPr/>
            <p:nvPr/>
          </p:nvSpPr>
          <p:spPr>
            <a:xfrm>
              <a:off x="5696187" y="5893631"/>
              <a:ext cx="50054" cy="340365"/>
            </a:xfrm>
            <a:custGeom>
              <a:avLst/>
              <a:gdLst>
                <a:gd name="connsiteX0" fmla="*/ 44948 w 50053"/>
                <a:gd name="connsiteY0" fmla="*/ 347273 h 340365"/>
                <a:gd name="connsiteX1" fmla="*/ 38542 w 50053"/>
                <a:gd name="connsiteY1" fmla="*/ 340866 h 340365"/>
                <a:gd name="connsiteX2" fmla="*/ 38542 w 50053"/>
                <a:gd name="connsiteY2" fmla="*/ 12814 h 340365"/>
                <a:gd name="connsiteX3" fmla="*/ 12814 w 50053"/>
                <a:gd name="connsiteY3" fmla="*/ 12814 h 340365"/>
                <a:gd name="connsiteX4" fmla="*/ 12814 w 50053"/>
                <a:gd name="connsiteY4" fmla="*/ 340866 h 340365"/>
                <a:gd name="connsiteX5" fmla="*/ 6407 w 50053"/>
                <a:gd name="connsiteY5" fmla="*/ 347273 h 340365"/>
                <a:gd name="connsiteX6" fmla="*/ 0 w 50053"/>
                <a:gd name="connsiteY6" fmla="*/ 340866 h 340365"/>
                <a:gd name="connsiteX7" fmla="*/ 0 w 50053"/>
                <a:gd name="connsiteY7" fmla="*/ 6407 h 340365"/>
                <a:gd name="connsiteX8" fmla="*/ 6407 w 50053"/>
                <a:gd name="connsiteY8" fmla="*/ 0 h 340365"/>
                <a:gd name="connsiteX9" fmla="*/ 44948 w 50053"/>
                <a:gd name="connsiteY9" fmla="*/ 0 h 340365"/>
                <a:gd name="connsiteX10" fmla="*/ 51355 w 50053"/>
                <a:gd name="connsiteY10" fmla="*/ 6407 h 340365"/>
                <a:gd name="connsiteX11" fmla="*/ 51355 w 50053"/>
                <a:gd name="connsiteY11" fmla="*/ 340866 h 340365"/>
                <a:gd name="connsiteX12" fmla="*/ 44948 w 50053"/>
                <a:gd name="connsiteY12" fmla="*/ 347273 h 340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053" h="340365">
                  <a:moveTo>
                    <a:pt x="44948" y="347273"/>
                  </a:moveTo>
                  <a:cubicBezTo>
                    <a:pt x="41445" y="347273"/>
                    <a:pt x="38542" y="344370"/>
                    <a:pt x="38542" y="340866"/>
                  </a:cubicBezTo>
                  <a:lnTo>
                    <a:pt x="38542" y="12814"/>
                  </a:lnTo>
                  <a:lnTo>
                    <a:pt x="12814" y="12814"/>
                  </a:lnTo>
                  <a:lnTo>
                    <a:pt x="12814" y="340866"/>
                  </a:lnTo>
                  <a:cubicBezTo>
                    <a:pt x="12814" y="344370"/>
                    <a:pt x="9911" y="347273"/>
                    <a:pt x="6407" y="347273"/>
                  </a:cubicBezTo>
                  <a:cubicBezTo>
                    <a:pt x="2904" y="347273"/>
                    <a:pt x="0" y="344370"/>
                    <a:pt x="0" y="34086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44948" y="0"/>
                  </a:lnTo>
                  <a:cubicBezTo>
                    <a:pt x="48452" y="0"/>
                    <a:pt x="51355" y="2903"/>
                    <a:pt x="51355" y="6407"/>
                  </a:cubicBezTo>
                  <a:lnTo>
                    <a:pt x="51355" y="340866"/>
                  </a:lnTo>
                  <a:cubicBezTo>
                    <a:pt x="51355" y="344370"/>
                    <a:pt x="48452" y="347273"/>
                    <a:pt x="44948" y="3472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95BD4AA9-AB30-4963-86F5-885E7AD59869}"/>
                </a:ext>
              </a:extLst>
            </p:cNvPr>
            <p:cNvSpPr/>
            <p:nvPr/>
          </p:nvSpPr>
          <p:spPr>
            <a:xfrm>
              <a:off x="5244502" y="5736862"/>
              <a:ext cx="200215" cy="260279"/>
            </a:xfrm>
            <a:custGeom>
              <a:avLst/>
              <a:gdLst>
                <a:gd name="connsiteX0" fmla="*/ 119128 w 200214"/>
                <a:gd name="connsiteY0" fmla="*/ 266286 h 260279"/>
                <a:gd name="connsiteX1" fmla="*/ 82488 w 200214"/>
                <a:gd name="connsiteY1" fmla="*/ 254473 h 260279"/>
                <a:gd name="connsiteX2" fmla="*/ 62768 w 200214"/>
                <a:gd name="connsiteY2" fmla="*/ 257677 h 260279"/>
                <a:gd name="connsiteX3" fmla="*/ 0 w 200214"/>
                <a:gd name="connsiteY3" fmla="*/ 194909 h 260279"/>
                <a:gd name="connsiteX4" fmla="*/ 23926 w 200214"/>
                <a:gd name="connsiteY4" fmla="*/ 145656 h 260279"/>
                <a:gd name="connsiteX5" fmla="*/ 10712 w 200214"/>
                <a:gd name="connsiteY5" fmla="*/ 111019 h 260279"/>
                <a:gd name="connsiteX6" fmla="*/ 29832 w 200214"/>
                <a:gd name="connsiteY6" fmla="*/ 70776 h 260279"/>
                <a:gd name="connsiteX7" fmla="*/ 15316 w 200214"/>
                <a:gd name="connsiteY7" fmla="*/ 39943 h 260279"/>
                <a:gd name="connsiteX8" fmla="*/ 55260 w 200214"/>
                <a:gd name="connsiteY8" fmla="*/ 0 h 260279"/>
                <a:gd name="connsiteX9" fmla="*/ 95002 w 200214"/>
                <a:gd name="connsiteY9" fmla="*/ 35939 h 260279"/>
                <a:gd name="connsiteX10" fmla="*/ 108516 w 200214"/>
                <a:gd name="connsiteY10" fmla="*/ 33035 h 260279"/>
                <a:gd name="connsiteX11" fmla="*/ 140851 w 200214"/>
                <a:gd name="connsiteY11" fmla="*/ 65370 h 260279"/>
                <a:gd name="connsiteX12" fmla="*/ 139149 w 200214"/>
                <a:gd name="connsiteY12" fmla="*/ 75881 h 260279"/>
                <a:gd name="connsiteX13" fmla="*/ 200716 w 200214"/>
                <a:gd name="connsiteY13" fmla="*/ 142853 h 260279"/>
                <a:gd name="connsiteX14" fmla="*/ 180694 w 200214"/>
                <a:gd name="connsiteY14" fmla="*/ 190705 h 260279"/>
                <a:gd name="connsiteX15" fmla="*/ 181995 w 200214"/>
                <a:gd name="connsiteY15" fmla="*/ 203619 h 260279"/>
                <a:gd name="connsiteX16" fmla="*/ 119128 w 200214"/>
                <a:gd name="connsiteY16" fmla="*/ 266286 h 260279"/>
                <a:gd name="connsiteX17" fmla="*/ 83590 w 200214"/>
                <a:gd name="connsiteY17" fmla="*/ 240859 h 260279"/>
                <a:gd name="connsiteX18" fmla="*/ 87594 w 200214"/>
                <a:gd name="connsiteY18" fmla="*/ 242260 h 260279"/>
                <a:gd name="connsiteX19" fmla="*/ 119128 w 200214"/>
                <a:gd name="connsiteY19" fmla="*/ 253472 h 260279"/>
                <a:gd name="connsiteX20" fmla="*/ 169082 w 200214"/>
                <a:gd name="connsiteY20" fmla="*/ 203518 h 260279"/>
                <a:gd name="connsiteX21" fmla="*/ 167280 w 200214"/>
                <a:gd name="connsiteY21" fmla="*/ 190204 h 260279"/>
                <a:gd name="connsiteX22" fmla="*/ 169182 w 200214"/>
                <a:gd name="connsiteY22" fmla="*/ 183697 h 260279"/>
                <a:gd name="connsiteX23" fmla="*/ 187702 w 200214"/>
                <a:gd name="connsiteY23" fmla="*/ 142753 h 260279"/>
                <a:gd name="connsiteX24" fmla="*/ 133343 w 200214"/>
                <a:gd name="connsiteY24" fmla="*/ 88395 h 260279"/>
                <a:gd name="connsiteX25" fmla="*/ 128738 w 200214"/>
                <a:gd name="connsiteY25" fmla="*/ 88595 h 260279"/>
                <a:gd name="connsiteX26" fmla="*/ 122331 w 200214"/>
                <a:gd name="connsiteY26" fmla="*/ 85191 h 260279"/>
                <a:gd name="connsiteX27" fmla="*/ 123132 w 200214"/>
                <a:gd name="connsiteY27" fmla="*/ 77984 h 260279"/>
                <a:gd name="connsiteX28" fmla="*/ 127837 w 200214"/>
                <a:gd name="connsiteY28" fmla="*/ 65270 h 260279"/>
                <a:gd name="connsiteX29" fmla="*/ 108316 w 200214"/>
                <a:gd name="connsiteY29" fmla="*/ 45749 h 260279"/>
                <a:gd name="connsiteX30" fmla="*/ 91999 w 200214"/>
                <a:gd name="connsiteY30" fmla="*/ 54358 h 260279"/>
                <a:gd name="connsiteX31" fmla="*/ 91999 w 200214"/>
                <a:gd name="connsiteY31" fmla="*/ 54358 h 260279"/>
                <a:gd name="connsiteX32" fmla="*/ 91999 w 200214"/>
                <a:gd name="connsiteY32" fmla="*/ 54358 h 260279"/>
                <a:gd name="connsiteX33" fmla="*/ 91999 w 200214"/>
                <a:gd name="connsiteY33" fmla="*/ 54358 h 260279"/>
                <a:gd name="connsiteX34" fmla="*/ 91298 w 200214"/>
                <a:gd name="connsiteY34" fmla="*/ 55259 h 260279"/>
                <a:gd name="connsiteX35" fmla="*/ 82288 w 200214"/>
                <a:gd name="connsiteY35" fmla="*/ 55560 h 260279"/>
                <a:gd name="connsiteX36" fmla="*/ 80286 w 200214"/>
                <a:gd name="connsiteY36" fmla="*/ 50854 h 260279"/>
                <a:gd name="connsiteX37" fmla="*/ 80887 w 200214"/>
                <a:gd name="connsiteY37" fmla="*/ 48051 h 260279"/>
                <a:gd name="connsiteX38" fmla="*/ 80887 w 200214"/>
                <a:gd name="connsiteY38" fmla="*/ 48051 h 260279"/>
                <a:gd name="connsiteX39" fmla="*/ 82188 w 200214"/>
                <a:gd name="connsiteY39" fmla="*/ 39743 h 260279"/>
                <a:gd name="connsiteX40" fmla="*/ 55059 w 200214"/>
                <a:gd name="connsiteY40" fmla="*/ 12613 h 260279"/>
                <a:gd name="connsiteX41" fmla="*/ 27930 w 200214"/>
                <a:gd name="connsiteY41" fmla="*/ 39743 h 260279"/>
                <a:gd name="connsiteX42" fmla="*/ 44047 w 200214"/>
                <a:gd name="connsiteY42" fmla="*/ 64569 h 260279"/>
                <a:gd name="connsiteX43" fmla="*/ 47851 w 200214"/>
                <a:gd name="connsiteY43" fmla="*/ 70175 h 260279"/>
                <a:gd name="connsiteX44" fmla="*/ 44448 w 200214"/>
                <a:gd name="connsiteY44" fmla="*/ 76082 h 260279"/>
                <a:gd name="connsiteX45" fmla="*/ 23425 w 200214"/>
                <a:gd name="connsiteY45" fmla="*/ 110819 h 260279"/>
                <a:gd name="connsiteX46" fmla="*/ 37941 w 200214"/>
                <a:gd name="connsiteY46" fmla="*/ 141252 h 260279"/>
                <a:gd name="connsiteX47" fmla="*/ 40343 w 200214"/>
                <a:gd name="connsiteY47" fmla="*/ 146657 h 260279"/>
                <a:gd name="connsiteX48" fmla="*/ 37240 w 200214"/>
                <a:gd name="connsiteY48" fmla="*/ 151663 h 260279"/>
                <a:gd name="connsiteX49" fmla="*/ 12714 w 200214"/>
                <a:gd name="connsiteY49" fmla="*/ 194709 h 260279"/>
                <a:gd name="connsiteX50" fmla="*/ 62667 w 200214"/>
                <a:gd name="connsiteY50" fmla="*/ 244663 h 260279"/>
                <a:gd name="connsiteX51" fmla="*/ 81087 w 200214"/>
                <a:gd name="connsiteY51" fmla="*/ 241159 h 260279"/>
                <a:gd name="connsiteX52" fmla="*/ 83590 w 200214"/>
                <a:gd name="connsiteY52" fmla="*/ 240859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00214" h="260279">
                  <a:moveTo>
                    <a:pt x="119128" y="266286"/>
                  </a:moveTo>
                  <a:cubicBezTo>
                    <a:pt x="106014" y="266286"/>
                    <a:pt x="93100" y="262081"/>
                    <a:pt x="82488" y="254473"/>
                  </a:cubicBezTo>
                  <a:cubicBezTo>
                    <a:pt x="76182" y="256576"/>
                    <a:pt x="69575" y="257677"/>
                    <a:pt x="62768" y="257677"/>
                  </a:cubicBezTo>
                  <a:cubicBezTo>
                    <a:pt x="28130" y="257677"/>
                    <a:pt x="0" y="229546"/>
                    <a:pt x="0" y="194909"/>
                  </a:cubicBezTo>
                  <a:cubicBezTo>
                    <a:pt x="0" y="175388"/>
                    <a:pt x="8810" y="157469"/>
                    <a:pt x="23926" y="145656"/>
                  </a:cubicBezTo>
                  <a:cubicBezTo>
                    <a:pt x="15417" y="136246"/>
                    <a:pt x="10712" y="123933"/>
                    <a:pt x="10712" y="111019"/>
                  </a:cubicBezTo>
                  <a:cubicBezTo>
                    <a:pt x="10712" y="95202"/>
                    <a:pt x="17819" y="80486"/>
                    <a:pt x="29832" y="70776"/>
                  </a:cubicBezTo>
                  <a:cubicBezTo>
                    <a:pt x="20823" y="63268"/>
                    <a:pt x="15316" y="52056"/>
                    <a:pt x="15316" y="39943"/>
                  </a:cubicBezTo>
                  <a:cubicBezTo>
                    <a:pt x="15316" y="17919"/>
                    <a:pt x="33236" y="0"/>
                    <a:pt x="55260" y="0"/>
                  </a:cubicBezTo>
                  <a:cubicBezTo>
                    <a:pt x="75882" y="0"/>
                    <a:pt x="93000" y="15817"/>
                    <a:pt x="95002" y="35939"/>
                  </a:cubicBezTo>
                  <a:cubicBezTo>
                    <a:pt x="99207" y="34036"/>
                    <a:pt x="103811" y="33035"/>
                    <a:pt x="108516" y="33035"/>
                  </a:cubicBezTo>
                  <a:cubicBezTo>
                    <a:pt x="126336" y="33035"/>
                    <a:pt x="140851" y="47551"/>
                    <a:pt x="140851" y="65370"/>
                  </a:cubicBezTo>
                  <a:cubicBezTo>
                    <a:pt x="140851" y="68974"/>
                    <a:pt x="140251" y="72478"/>
                    <a:pt x="139149" y="75881"/>
                  </a:cubicBezTo>
                  <a:cubicBezTo>
                    <a:pt x="173586" y="78785"/>
                    <a:pt x="200716" y="107715"/>
                    <a:pt x="200716" y="142853"/>
                  </a:cubicBezTo>
                  <a:cubicBezTo>
                    <a:pt x="200716" y="160872"/>
                    <a:pt x="193408" y="178191"/>
                    <a:pt x="180694" y="190705"/>
                  </a:cubicBezTo>
                  <a:cubicBezTo>
                    <a:pt x="181595" y="194909"/>
                    <a:pt x="181995" y="199214"/>
                    <a:pt x="181995" y="203619"/>
                  </a:cubicBezTo>
                  <a:cubicBezTo>
                    <a:pt x="181995" y="238056"/>
                    <a:pt x="153765" y="266286"/>
                    <a:pt x="119128" y="266286"/>
                  </a:cubicBezTo>
                  <a:close/>
                  <a:moveTo>
                    <a:pt x="83590" y="240859"/>
                  </a:moveTo>
                  <a:cubicBezTo>
                    <a:pt x="85091" y="240859"/>
                    <a:pt x="86493" y="241359"/>
                    <a:pt x="87594" y="242260"/>
                  </a:cubicBezTo>
                  <a:cubicBezTo>
                    <a:pt x="96404" y="249468"/>
                    <a:pt x="107616" y="253472"/>
                    <a:pt x="119128" y="253472"/>
                  </a:cubicBezTo>
                  <a:cubicBezTo>
                    <a:pt x="146657" y="253472"/>
                    <a:pt x="169082" y="231048"/>
                    <a:pt x="169082" y="203518"/>
                  </a:cubicBezTo>
                  <a:cubicBezTo>
                    <a:pt x="169082" y="199014"/>
                    <a:pt x="168481" y="194509"/>
                    <a:pt x="167280" y="190204"/>
                  </a:cubicBezTo>
                  <a:cubicBezTo>
                    <a:pt x="166579" y="187801"/>
                    <a:pt x="167380" y="185299"/>
                    <a:pt x="169182" y="183697"/>
                  </a:cubicBezTo>
                  <a:cubicBezTo>
                    <a:pt x="180994" y="173386"/>
                    <a:pt x="187702" y="158470"/>
                    <a:pt x="187702" y="142753"/>
                  </a:cubicBezTo>
                  <a:cubicBezTo>
                    <a:pt x="187702" y="112721"/>
                    <a:pt x="163275" y="88395"/>
                    <a:pt x="133343" y="88395"/>
                  </a:cubicBezTo>
                  <a:cubicBezTo>
                    <a:pt x="131842" y="88395"/>
                    <a:pt x="130240" y="88395"/>
                    <a:pt x="128738" y="88595"/>
                  </a:cubicBezTo>
                  <a:cubicBezTo>
                    <a:pt x="126135" y="88895"/>
                    <a:pt x="123533" y="87594"/>
                    <a:pt x="122331" y="85191"/>
                  </a:cubicBezTo>
                  <a:cubicBezTo>
                    <a:pt x="121130" y="82889"/>
                    <a:pt x="121430" y="79986"/>
                    <a:pt x="123132" y="77984"/>
                  </a:cubicBezTo>
                  <a:cubicBezTo>
                    <a:pt x="126135" y="74480"/>
                    <a:pt x="127837" y="69875"/>
                    <a:pt x="127837" y="65270"/>
                  </a:cubicBezTo>
                  <a:cubicBezTo>
                    <a:pt x="127837" y="54458"/>
                    <a:pt x="119028" y="45749"/>
                    <a:pt x="108316" y="45749"/>
                  </a:cubicBezTo>
                  <a:cubicBezTo>
                    <a:pt x="101809" y="45749"/>
                    <a:pt x="95703" y="48952"/>
                    <a:pt x="91999" y="54358"/>
                  </a:cubicBezTo>
                  <a:cubicBezTo>
                    <a:pt x="91999" y="54358"/>
                    <a:pt x="91999" y="54358"/>
                    <a:pt x="91999" y="54358"/>
                  </a:cubicBezTo>
                  <a:cubicBezTo>
                    <a:pt x="91999" y="54358"/>
                    <a:pt x="91999" y="54358"/>
                    <a:pt x="91999" y="54358"/>
                  </a:cubicBezTo>
                  <a:cubicBezTo>
                    <a:pt x="91999" y="54358"/>
                    <a:pt x="91999" y="54358"/>
                    <a:pt x="91999" y="54358"/>
                  </a:cubicBezTo>
                  <a:cubicBezTo>
                    <a:pt x="91799" y="54659"/>
                    <a:pt x="91598" y="54959"/>
                    <a:pt x="91298" y="55259"/>
                  </a:cubicBezTo>
                  <a:cubicBezTo>
                    <a:pt x="88895" y="57862"/>
                    <a:pt x="84891" y="57962"/>
                    <a:pt x="82288" y="55560"/>
                  </a:cubicBezTo>
                  <a:cubicBezTo>
                    <a:pt x="80887" y="54258"/>
                    <a:pt x="80286" y="52556"/>
                    <a:pt x="80286" y="50854"/>
                  </a:cubicBezTo>
                  <a:cubicBezTo>
                    <a:pt x="80286" y="49853"/>
                    <a:pt x="80486" y="48952"/>
                    <a:pt x="80887" y="48051"/>
                  </a:cubicBezTo>
                  <a:cubicBezTo>
                    <a:pt x="80887" y="48051"/>
                    <a:pt x="80887" y="48051"/>
                    <a:pt x="80887" y="48051"/>
                  </a:cubicBezTo>
                  <a:cubicBezTo>
                    <a:pt x="81788" y="45349"/>
                    <a:pt x="82188" y="42646"/>
                    <a:pt x="82188" y="39743"/>
                  </a:cubicBezTo>
                  <a:cubicBezTo>
                    <a:pt x="82188" y="24826"/>
                    <a:pt x="70075" y="12613"/>
                    <a:pt x="55059" y="12613"/>
                  </a:cubicBezTo>
                  <a:cubicBezTo>
                    <a:pt x="40043" y="12613"/>
                    <a:pt x="27930" y="24727"/>
                    <a:pt x="27930" y="39743"/>
                  </a:cubicBezTo>
                  <a:cubicBezTo>
                    <a:pt x="27930" y="50454"/>
                    <a:pt x="34237" y="60164"/>
                    <a:pt x="44047" y="64569"/>
                  </a:cubicBezTo>
                  <a:cubicBezTo>
                    <a:pt x="46250" y="65570"/>
                    <a:pt x="47751" y="67773"/>
                    <a:pt x="47851" y="70175"/>
                  </a:cubicBezTo>
                  <a:cubicBezTo>
                    <a:pt x="47952" y="72678"/>
                    <a:pt x="46550" y="74880"/>
                    <a:pt x="44448" y="76082"/>
                  </a:cubicBezTo>
                  <a:cubicBezTo>
                    <a:pt x="31434" y="82889"/>
                    <a:pt x="23425" y="96203"/>
                    <a:pt x="23425" y="110819"/>
                  </a:cubicBezTo>
                  <a:cubicBezTo>
                    <a:pt x="23425" y="122732"/>
                    <a:pt x="28731" y="133844"/>
                    <a:pt x="37941" y="141252"/>
                  </a:cubicBezTo>
                  <a:cubicBezTo>
                    <a:pt x="39543" y="142553"/>
                    <a:pt x="40444" y="144555"/>
                    <a:pt x="40343" y="146657"/>
                  </a:cubicBezTo>
                  <a:cubicBezTo>
                    <a:pt x="40243" y="148760"/>
                    <a:pt x="39042" y="150662"/>
                    <a:pt x="37240" y="151663"/>
                  </a:cubicBezTo>
                  <a:cubicBezTo>
                    <a:pt x="21924" y="160773"/>
                    <a:pt x="12714" y="176890"/>
                    <a:pt x="12714" y="194709"/>
                  </a:cubicBezTo>
                  <a:cubicBezTo>
                    <a:pt x="12714" y="222238"/>
                    <a:pt x="35138" y="244663"/>
                    <a:pt x="62667" y="244663"/>
                  </a:cubicBezTo>
                  <a:cubicBezTo>
                    <a:pt x="69074" y="244663"/>
                    <a:pt x="75281" y="243461"/>
                    <a:pt x="81087" y="241159"/>
                  </a:cubicBezTo>
                  <a:cubicBezTo>
                    <a:pt x="81988" y="240958"/>
                    <a:pt x="82789" y="240859"/>
                    <a:pt x="83590" y="24085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302428CC-C298-4336-AA4E-142719A542FF}"/>
                </a:ext>
              </a:extLst>
            </p:cNvPr>
            <p:cNvSpPr/>
            <p:nvPr/>
          </p:nvSpPr>
          <p:spPr>
            <a:xfrm>
              <a:off x="5469644" y="5911550"/>
              <a:ext cx="130140" cy="180193"/>
            </a:xfrm>
            <a:custGeom>
              <a:avLst/>
              <a:gdLst>
                <a:gd name="connsiteX0" fmla="*/ 81888 w 130139"/>
                <a:gd name="connsiteY0" fmla="*/ 182696 h 180193"/>
                <a:gd name="connsiteX1" fmla="*/ 56961 w 130139"/>
                <a:gd name="connsiteY1" fmla="*/ 174988 h 180193"/>
                <a:gd name="connsiteX2" fmla="*/ 44147 w 130139"/>
                <a:gd name="connsiteY2" fmla="*/ 176890 h 180193"/>
                <a:gd name="connsiteX3" fmla="*/ 0 w 130139"/>
                <a:gd name="connsiteY3" fmla="*/ 132743 h 180193"/>
                <a:gd name="connsiteX4" fmla="*/ 15116 w 130139"/>
                <a:gd name="connsiteY4" fmla="*/ 99407 h 180193"/>
                <a:gd name="connsiteX5" fmla="*/ 7108 w 130139"/>
                <a:gd name="connsiteY5" fmla="*/ 76482 h 180193"/>
                <a:gd name="connsiteX6" fmla="*/ 18820 w 130139"/>
                <a:gd name="connsiteY6" fmla="*/ 49453 h 180193"/>
                <a:gd name="connsiteX7" fmla="*/ 10111 w 130139"/>
                <a:gd name="connsiteY7" fmla="*/ 28831 h 180193"/>
                <a:gd name="connsiteX8" fmla="*/ 39042 w 130139"/>
                <a:gd name="connsiteY8" fmla="*/ 0 h 180193"/>
                <a:gd name="connsiteX9" fmla="*/ 67372 w 130139"/>
                <a:gd name="connsiteY9" fmla="*/ 23225 h 180193"/>
                <a:gd name="connsiteX10" fmla="*/ 74780 w 130139"/>
                <a:gd name="connsiteY10" fmla="*/ 22124 h 180193"/>
                <a:gd name="connsiteX11" fmla="*/ 98606 w 130139"/>
                <a:gd name="connsiteY11" fmla="*/ 45949 h 180193"/>
                <a:gd name="connsiteX12" fmla="*/ 98005 w 130139"/>
                <a:gd name="connsiteY12" fmla="*/ 51155 h 180193"/>
                <a:gd name="connsiteX13" fmla="*/ 138649 w 130139"/>
                <a:gd name="connsiteY13" fmla="*/ 97905 h 180193"/>
                <a:gd name="connsiteX14" fmla="*/ 125435 w 130139"/>
                <a:gd name="connsiteY14" fmla="*/ 130640 h 180193"/>
                <a:gd name="connsiteX15" fmla="*/ 126135 w 130139"/>
                <a:gd name="connsiteY15" fmla="*/ 138649 h 180193"/>
                <a:gd name="connsiteX16" fmla="*/ 81888 w 130139"/>
                <a:gd name="connsiteY16" fmla="*/ 182696 h 180193"/>
                <a:gd name="connsiteX17" fmla="*/ 58063 w 130139"/>
                <a:gd name="connsiteY17" fmla="*/ 161373 h 180193"/>
                <a:gd name="connsiteX18" fmla="*/ 62067 w 130139"/>
                <a:gd name="connsiteY18" fmla="*/ 162775 h 180193"/>
                <a:gd name="connsiteX19" fmla="*/ 81888 w 130139"/>
                <a:gd name="connsiteY19" fmla="*/ 169783 h 180193"/>
                <a:gd name="connsiteX20" fmla="*/ 113222 w 130139"/>
                <a:gd name="connsiteY20" fmla="*/ 138449 h 180193"/>
                <a:gd name="connsiteX21" fmla="*/ 112120 w 130139"/>
                <a:gd name="connsiteY21" fmla="*/ 130140 h 180193"/>
                <a:gd name="connsiteX22" fmla="*/ 114023 w 130139"/>
                <a:gd name="connsiteY22" fmla="*/ 123633 h 180193"/>
                <a:gd name="connsiteX23" fmla="*/ 125735 w 130139"/>
                <a:gd name="connsiteY23" fmla="*/ 97805 h 180193"/>
                <a:gd name="connsiteX24" fmla="*/ 91398 w 130139"/>
                <a:gd name="connsiteY24" fmla="*/ 63468 h 180193"/>
                <a:gd name="connsiteX25" fmla="*/ 88495 w 130139"/>
                <a:gd name="connsiteY25" fmla="*/ 63568 h 180193"/>
                <a:gd name="connsiteX26" fmla="*/ 82088 w 130139"/>
                <a:gd name="connsiteY26" fmla="*/ 60165 h 180193"/>
                <a:gd name="connsiteX27" fmla="*/ 82889 w 130139"/>
                <a:gd name="connsiteY27" fmla="*/ 52957 h 180193"/>
                <a:gd name="connsiteX28" fmla="*/ 85592 w 130139"/>
                <a:gd name="connsiteY28" fmla="*/ 45749 h 180193"/>
                <a:gd name="connsiteX29" fmla="*/ 74580 w 130139"/>
                <a:gd name="connsiteY29" fmla="*/ 34737 h 180193"/>
                <a:gd name="connsiteX30" fmla="*/ 65370 w 130139"/>
                <a:gd name="connsiteY30" fmla="*/ 39643 h 180193"/>
                <a:gd name="connsiteX31" fmla="*/ 65370 w 130139"/>
                <a:gd name="connsiteY31" fmla="*/ 39643 h 180193"/>
                <a:gd name="connsiteX32" fmla="*/ 64569 w 130139"/>
                <a:gd name="connsiteY32" fmla="*/ 40644 h 180193"/>
                <a:gd name="connsiteX33" fmla="*/ 55560 w 130139"/>
                <a:gd name="connsiteY33" fmla="*/ 40644 h 180193"/>
                <a:gd name="connsiteX34" fmla="*/ 53658 w 130139"/>
                <a:gd name="connsiteY34" fmla="*/ 36139 h 180193"/>
                <a:gd name="connsiteX35" fmla="*/ 54258 w 130139"/>
                <a:gd name="connsiteY35" fmla="*/ 33436 h 180193"/>
                <a:gd name="connsiteX36" fmla="*/ 54959 w 130139"/>
                <a:gd name="connsiteY36" fmla="*/ 28631 h 180193"/>
                <a:gd name="connsiteX37" fmla="*/ 38942 w 130139"/>
                <a:gd name="connsiteY37" fmla="*/ 12614 h 180193"/>
                <a:gd name="connsiteX38" fmla="*/ 22825 w 130139"/>
                <a:gd name="connsiteY38" fmla="*/ 28631 h 180193"/>
                <a:gd name="connsiteX39" fmla="*/ 32335 w 130139"/>
                <a:gd name="connsiteY39" fmla="*/ 43347 h 180193"/>
                <a:gd name="connsiteX40" fmla="*/ 36139 w 130139"/>
                <a:gd name="connsiteY40" fmla="*/ 48953 h 180193"/>
                <a:gd name="connsiteX41" fmla="*/ 32735 w 130139"/>
                <a:gd name="connsiteY41" fmla="*/ 54859 h 180193"/>
                <a:gd name="connsiteX42" fmla="*/ 19721 w 130139"/>
                <a:gd name="connsiteY42" fmla="*/ 76282 h 180193"/>
                <a:gd name="connsiteX43" fmla="*/ 28631 w 130139"/>
                <a:gd name="connsiteY43" fmla="*/ 95002 h 180193"/>
                <a:gd name="connsiteX44" fmla="*/ 31033 w 130139"/>
                <a:gd name="connsiteY44" fmla="*/ 100408 h 180193"/>
                <a:gd name="connsiteX45" fmla="*/ 27930 w 130139"/>
                <a:gd name="connsiteY45" fmla="*/ 105413 h 180193"/>
                <a:gd name="connsiteX46" fmla="*/ 12513 w 130139"/>
                <a:gd name="connsiteY46" fmla="*/ 132442 h 180193"/>
                <a:gd name="connsiteX47" fmla="*/ 43847 w 130139"/>
                <a:gd name="connsiteY47" fmla="*/ 163776 h 180193"/>
                <a:gd name="connsiteX48" fmla="*/ 55460 w 130139"/>
                <a:gd name="connsiteY48" fmla="*/ 161574 h 180193"/>
                <a:gd name="connsiteX49" fmla="*/ 58063 w 130139"/>
                <a:gd name="connsiteY49" fmla="*/ 161373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130139" h="180193">
                  <a:moveTo>
                    <a:pt x="81888" y="182696"/>
                  </a:moveTo>
                  <a:cubicBezTo>
                    <a:pt x="72978" y="182696"/>
                    <a:pt x="64269" y="179993"/>
                    <a:pt x="56961" y="174988"/>
                  </a:cubicBezTo>
                  <a:cubicBezTo>
                    <a:pt x="52857" y="176289"/>
                    <a:pt x="48552" y="176890"/>
                    <a:pt x="44147" y="176890"/>
                  </a:cubicBezTo>
                  <a:cubicBezTo>
                    <a:pt x="19821" y="176890"/>
                    <a:pt x="0" y="157069"/>
                    <a:pt x="0" y="132743"/>
                  </a:cubicBezTo>
                  <a:cubicBezTo>
                    <a:pt x="0" y="119729"/>
                    <a:pt x="5506" y="107716"/>
                    <a:pt x="15116" y="99407"/>
                  </a:cubicBezTo>
                  <a:cubicBezTo>
                    <a:pt x="10011" y="92900"/>
                    <a:pt x="7108" y="84891"/>
                    <a:pt x="7108" y="76482"/>
                  </a:cubicBezTo>
                  <a:cubicBezTo>
                    <a:pt x="7108" y="66071"/>
                    <a:pt x="11412" y="56361"/>
                    <a:pt x="18820" y="49453"/>
                  </a:cubicBezTo>
                  <a:cubicBezTo>
                    <a:pt x="13415" y="44147"/>
                    <a:pt x="10111" y="36740"/>
                    <a:pt x="10111" y="28831"/>
                  </a:cubicBezTo>
                  <a:cubicBezTo>
                    <a:pt x="10111" y="12914"/>
                    <a:pt x="23125" y="0"/>
                    <a:pt x="39042" y="0"/>
                  </a:cubicBezTo>
                  <a:cubicBezTo>
                    <a:pt x="53057" y="0"/>
                    <a:pt x="64770" y="10011"/>
                    <a:pt x="67372" y="23225"/>
                  </a:cubicBezTo>
                  <a:cubicBezTo>
                    <a:pt x="69675" y="22524"/>
                    <a:pt x="72178" y="22124"/>
                    <a:pt x="74780" y="22124"/>
                  </a:cubicBezTo>
                  <a:cubicBezTo>
                    <a:pt x="87895" y="22124"/>
                    <a:pt x="98606" y="32835"/>
                    <a:pt x="98606" y="45949"/>
                  </a:cubicBezTo>
                  <a:cubicBezTo>
                    <a:pt x="98606" y="47751"/>
                    <a:pt x="98406" y="49453"/>
                    <a:pt x="98005" y="51155"/>
                  </a:cubicBezTo>
                  <a:cubicBezTo>
                    <a:pt x="120930" y="54359"/>
                    <a:pt x="138649" y="74080"/>
                    <a:pt x="138649" y="97905"/>
                  </a:cubicBezTo>
                  <a:cubicBezTo>
                    <a:pt x="138649" y="110218"/>
                    <a:pt x="133844" y="121931"/>
                    <a:pt x="125435" y="130640"/>
                  </a:cubicBezTo>
                  <a:cubicBezTo>
                    <a:pt x="125935" y="133243"/>
                    <a:pt x="126135" y="135946"/>
                    <a:pt x="126135" y="138649"/>
                  </a:cubicBezTo>
                  <a:cubicBezTo>
                    <a:pt x="126036" y="162775"/>
                    <a:pt x="106214" y="182696"/>
                    <a:pt x="81888" y="182696"/>
                  </a:cubicBezTo>
                  <a:close/>
                  <a:moveTo>
                    <a:pt x="58063" y="161373"/>
                  </a:moveTo>
                  <a:cubicBezTo>
                    <a:pt x="59464" y="161373"/>
                    <a:pt x="60966" y="161874"/>
                    <a:pt x="62067" y="162775"/>
                  </a:cubicBezTo>
                  <a:cubicBezTo>
                    <a:pt x="67673" y="167280"/>
                    <a:pt x="74680" y="169783"/>
                    <a:pt x="81888" y="169783"/>
                  </a:cubicBezTo>
                  <a:cubicBezTo>
                    <a:pt x="99207" y="169783"/>
                    <a:pt x="113222" y="155667"/>
                    <a:pt x="113222" y="138449"/>
                  </a:cubicBezTo>
                  <a:cubicBezTo>
                    <a:pt x="113222" y="135546"/>
                    <a:pt x="112821" y="132743"/>
                    <a:pt x="112120" y="130140"/>
                  </a:cubicBezTo>
                  <a:cubicBezTo>
                    <a:pt x="111420" y="127737"/>
                    <a:pt x="112221" y="125235"/>
                    <a:pt x="114023" y="123633"/>
                  </a:cubicBezTo>
                  <a:cubicBezTo>
                    <a:pt x="121430" y="117126"/>
                    <a:pt x="125735" y="107716"/>
                    <a:pt x="125735" y="97805"/>
                  </a:cubicBezTo>
                  <a:cubicBezTo>
                    <a:pt x="125735" y="78885"/>
                    <a:pt x="110319" y="63468"/>
                    <a:pt x="91398" y="63468"/>
                  </a:cubicBezTo>
                  <a:cubicBezTo>
                    <a:pt x="90397" y="63468"/>
                    <a:pt x="89496" y="63468"/>
                    <a:pt x="88495" y="63568"/>
                  </a:cubicBezTo>
                  <a:cubicBezTo>
                    <a:pt x="85892" y="63869"/>
                    <a:pt x="83390" y="62567"/>
                    <a:pt x="82088" y="60165"/>
                  </a:cubicBezTo>
                  <a:cubicBezTo>
                    <a:pt x="80887" y="57862"/>
                    <a:pt x="81187" y="54959"/>
                    <a:pt x="82889" y="52957"/>
                  </a:cubicBezTo>
                  <a:cubicBezTo>
                    <a:pt x="84591" y="50955"/>
                    <a:pt x="85592" y="48452"/>
                    <a:pt x="85592" y="45749"/>
                  </a:cubicBezTo>
                  <a:cubicBezTo>
                    <a:pt x="85592" y="39743"/>
                    <a:pt x="80687" y="34737"/>
                    <a:pt x="74580" y="34737"/>
                  </a:cubicBezTo>
                  <a:cubicBezTo>
                    <a:pt x="70876" y="34737"/>
                    <a:pt x="67473" y="36539"/>
                    <a:pt x="65370" y="39643"/>
                  </a:cubicBezTo>
                  <a:cubicBezTo>
                    <a:pt x="65370" y="39643"/>
                    <a:pt x="65370" y="39643"/>
                    <a:pt x="65370" y="39643"/>
                  </a:cubicBezTo>
                  <a:cubicBezTo>
                    <a:pt x="65170" y="40043"/>
                    <a:pt x="64870" y="40343"/>
                    <a:pt x="64569" y="40644"/>
                  </a:cubicBezTo>
                  <a:cubicBezTo>
                    <a:pt x="62067" y="43146"/>
                    <a:pt x="57962" y="43146"/>
                    <a:pt x="55560" y="40644"/>
                  </a:cubicBezTo>
                  <a:cubicBezTo>
                    <a:pt x="54258" y="39342"/>
                    <a:pt x="53658" y="37741"/>
                    <a:pt x="53658" y="36139"/>
                  </a:cubicBezTo>
                  <a:cubicBezTo>
                    <a:pt x="53658" y="35238"/>
                    <a:pt x="53858" y="34337"/>
                    <a:pt x="54258" y="33436"/>
                  </a:cubicBezTo>
                  <a:cubicBezTo>
                    <a:pt x="54759" y="31934"/>
                    <a:pt x="54959" y="30333"/>
                    <a:pt x="54959" y="28631"/>
                  </a:cubicBezTo>
                  <a:cubicBezTo>
                    <a:pt x="54959" y="19821"/>
                    <a:pt x="47751" y="12614"/>
                    <a:pt x="38942" y="12614"/>
                  </a:cubicBezTo>
                  <a:cubicBezTo>
                    <a:pt x="30032" y="12614"/>
                    <a:pt x="22825" y="19821"/>
                    <a:pt x="22825" y="28631"/>
                  </a:cubicBezTo>
                  <a:cubicBezTo>
                    <a:pt x="22825" y="34938"/>
                    <a:pt x="26529" y="40744"/>
                    <a:pt x="32335" y="43347"/>
                  </a:cubicBezTo>
                  <a:cubicBezTo>
                    <a:pt x="34537" y="44348"/>
                    <a:pt x="36039" y="46550"/>
                    <a:pt x="36139" y="48953"/>
                  </a:cubicBezTo>
                  <a:cubicBezTo>
                    <a:pt x="36239" y="51355"/>
                    <a:pt x="34838" y="53658"/>
                    <a:pt x="32735" y="54859"/>
                  </a:cubicBezTo>
                  <a:cubicBezTo>
                    <a:pt x="24727" y="59064"/>
                    <a:pt x="19721" y="67272"/>
                    <a:pt x="19721" y="76282"/>
                  </a:cubicBezTo>
                  <a:cubicBezTo>
                    <a:pt x="19721" y="83590"/>
                    <a:pt x="23025" y="90397"/>
                    <a:pt x="28631" y="95002"/>
                  </a:cubicBezTo>
                  <a:cubicBezTo>
                    <a:pt x="30233" y="96303"/>
                    <a:pt x="31134" y="98306"/>
                    <a:pt x="31033" y="100408"/>
                  </a:cubicBezTo>
                  <a:cubicBezTo>
                    <a:pt x="30933" y="102510"/>
                    <a:pt x="29732" y="104412"/>
                    <a:pt x="27930" y="105413"/>
                  </a:cubicBezTo>
                  <a:cubicBezTo>
                    <a:pt x="18320" y="111119"/>
                    <a:pt x="12513" y="121230"/>
                    <a:pt x="12513" y="132442"/>
                  </a:cubicBezTo>
                  <a:cubicBezTo>
                    <a:pt x="12513" y="149761"/>
                    <a:pt x="26629" y="163776"/>
                    <a:pt x="43847" y="163776"/>
                  </a:cubicBezTo>
                  <a:cubicBezTo>
                    <a:pt x="47852" y="163776"/>
                    <a:pt x="51756" y="163075"/>
                    <a:pt x="55460" y="161574"/>
                  </a:cubicBezTo>
                  <a:cubicBezTo>
                    <a:pt x="56461" y="161574"/>
                    <a:pt x="57261" y="161373"/>
                    <a:pt x="58063" y="16137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04509C7B-3258-42B1-9FA7-367E653D1B6B}"/>
                </a:ext>
              </a:extLst>
            </p:cNvPr>
            <p:cNvSpPr/>
            <p:nvPr/>
          </p:nvSpPr>
          <p:spPr>
            <a:xfrm>
              <a:off x="5696187" y="5931471"/>
              <a:ext cx="50054" cy="10011"/>
            </a:xfrm>
            <a:custGeom>
              <a:avLst/>
              <a:gdLst>
                <a:gd name="connsiteX0" fmla="*/ 44948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4948 w 50053"/>
                <a:gd name="connsiteY4" fmla="*/ 0 h 10010"/>
                <a:gd name="connsiteX5" fmla="*/ 51355 w 50053"/>
                <a:gd name="connsiteY5" fmla="*/ 6407 h 10010"/>
                <a:gd name="connsiteX6" fmla="*/ 44948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4948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44948" y="0"/>
                  </a:lnTo>
                  <a:cubicBezTo>
                    <a:pt x="48452" y="0"/>
                    <a:pt x="51355" y="2903"/>
                    <a:pt x="51355" y="6407"/>
                  </a:cubicBezTo>
                  <a:cubicBezTo>
                    <a:pt x="51355" y="9911"/>
                    <a:pt x="48452" y="12814"/>
                    <a:pt x="4494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F083E937-CFA9-400C-9FD1-61AA4F1D1013}"/>
                </a:ext>
              </a:extLst>
            </p:cNvPr>
            <p:cNvSpPr/>
            <p:nvPr/>
          </p:nvSpPr>
          <p:spPr>
            <a:xfrm>
              <a:off x="5696187" y="5955997"/>
              <a:ext cx="50054" cy="10011"/>
            </a:xfrm>
            <a:custGeom>
              <a:avLst/>
              <a:gdLst>
                <a:gd name="connsiteX0" fmla="*/ 44948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4948 w 50053"/>
                <a:gd name="connsiteY4" fmla="*/ 0 h 10010"/>
                <a:gd name="connsiteX5" fmla="*/ 51355 w 50053"/>
                <a:gd name="connsiteY5" fmla="*/ 6407 h 10010"/>
                <a:gd name="connsiteX6" fmla="*/ 44948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4948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44948" y="0"/>
                  </a:lnTo>
                  <a:cubicBezTo>
                    <a:pt x="48452" y="0"/>
                    <a:pt x="51355" y="2903"/>
                    <a:pt x="51355" y="6407"/>
                  </a:cubicBezTo>
                  <a:cubicBezTo>
                    <a:pt x="51355" y="9911"/>
                    <a:pt x="48452" y="12814"/>
                    <a:pt x="4494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717B4208-4FDD-40F4-BAB8-8CDFA5417EE6}"/>
                </a:ext>
              </a:extLst>
            </p:cNvPr>
            <p:cNvSpPr/>
            <p:nvPr/>
          </p:nvSpPr>
          <p:spPr>
            <a:xfrm>
              <a:off x="5576559" y="5698921"/>
              <a:ext cx="160172" cy="180193"/>
            </a:xfrm>
            <a:custGeom>
              <a:avLst/>
              <a:gdLst>
                <a:gd name="connsiteX0" fmla="*/ 143854 w 160171"/>
                <a:gd name="connsiteY0" fmla="*/ 183297 h 180193"/>
                <a:gd name="connsiteX1" fmla="*/ 118227 w 160171"/>
                <a:gd name="connsiteY1" fmla="*/ 158971 h 180193"/>
                <a:gd name="connsiteX2" fmla="*/ 111419 w 160171"/>
                <a:gd name="connsiteY2" fmla="*/ 159471 h 180193"/>
                <a:gd name="connsiteX3" fmla="*/ 66872 w 160171"/>
                <a:gd name="connsiteY3" fmla="*/ 117426 h 180193"/>
                <a:gd name="connsiteX4" fmla="*/ 58963 w 160171"/>
                <a:gd name="connsiteY4" fmla="*/ 117927 h 180193"/>
                <a:gd name="connsiteX5" fmla="*/ 0 w 160171"/>
                <a:gd name="connsiteY5" fmla="*/ 58963 h 180193"/>
                <a:gd name="connsiteX6" fmla="*/ 58963 w 160171"/>
                <a:gd name="connsiteY6" fmla="*/ 0 h 180193"/>
                <a:gd name="connsiteX7" fmla="*/ 117927 w 160171"/>
                <a:gd name="connsiteY7" fmla="*/ 58963 h 180193"/>
                <a:gd name="connsiteX8" fmla="*/ 116826 w 160171"/>
                <a:gd name="connsiteY8" fmla="*/ 70376 h 180193"/>
                <a:gd name="connsiteX9" fmla="*/ 156268 w 160171"/>
                <a:gd name="connsiteY9" fmla="*/ 114723 h 180193"/>
                <a:gd name="connsiteX10" fmla="*/ 152263 w 160171"/>
                <a:gd name="connsiteY10" fmla="*/ 133243 h 180193"/>
                <a:gd name="connsiteX11" fmla="*/ 169682 w 160171"/>
                <a:gd name="connsiteY11" fmla="*/ 157569 h 180193"/>
                <a:gd name="connsiteX12" fmla="*/ 143854 w 160171"/>
                <a:gd name="connsiteY12" fmla="*/ 183297 h 180193"/>
                <a:gd name="connsiteX13" fmla="*/ 126236 w 160171"/>
                <a:gd name="connsiteY13" fmla="*/ 143754 h 180193"/>
                <a:gd name="connsiteX14" fmla="*/ 130840 w 160171"/>
                <a:gd name="connsiteY14" fmla="*/ 145656 h 180193"/>
                <a:gd name="connsiteX15" fmla="*/ 132142 w 160171"/>
                <a:gd name="connsiteY15" fmla="*/ 152764 h 180193"/>
                <a:gd name="connsiteX16" fmla="*/ 131141 w 160171"/>
                <a:gd name="connsiteY16" fmla="*/ 157669 h 180193"/>
                <a:gd name="connsiteX17" fmla="*/ 143954 w 160171"/>
                <a:gd name="connsiteY17" fmla="*/ 170483 h 180193"/>
                <a:gd name="connsiteX18" fmla="*/ 156869 w 160171"/>
                <a:gd name="connsiteY18" fmla="*/ 157669 h 180193"/>
                <a:gd name="connsiteX19" fmla="*/ 143954 w 160171"/>
                <a:gd name="connsiteY19" fmla="*/ 144755 h 180193"/>
                <a:gd name="connsiteX20" fmla="*/ 142653 w 160171"/>
                <a:gd name="connsiteY20" fmla="*/ 144856 h 180193"/>
                <a:gd name="connsiteX21" fmla="*/ 136046 w 160171"/>
                <a:gd name="connsiteY21" fmla="*/ 141752 h 180193"/>
                <a:gd name="connsiteX22" fmla="*/ 136546 w 160171"/>
                <a:gd name="connsiteY22" fmla="*/ 134544 h 180193"/>
                <a:gd name="connsiteX23" fmla="*/ 143454 w 160171"/>
                <a:gd name="connsiteY23" fmla="*/ 114723 h 180193"/>
                <a:gd name="connsiteX24" fmla="*/ 108917 w 160171"/>
                <a:gd name="connsiteY24" fmla="*/ 82989 h 180193"/>
                <a:gd name="connsiteX25" fmla="*/ 103411 w 160171"/>
                <a:gd name="connsiteY25" fmla="*/ 80486 h 180193"/>
                <a:gd name="connsiteX26" fmla="*/ 102510 w 160171"/>
                <a:gd name="connsiteY26" fmla="*/ 74480 h 180193"/>
                <a:gd name="connsiteX27" fmla="*/ 105213 w 160171"/>
                <a:gd name="connsiteY27" fmla="*/ 59063 h 180193"/>
                <a:gd name="connsiteX28" fmla="*/ 59063 w 160171"/>
                <a:gd name="connsiteY28" fmla="*/ 12914 h 180193"/>
                <a:gd name="connsiteX29" fmla="*/ 12914 w 160171"/>
                <a:gd name="connsiteY29" fmla="*/ 59063 h 180193"/>
                <a:gd name="connsiteX30" fmla="*/ 59063 w 160171"/>
                <a:gd name="connsiteY30" fmla="*/ 105213 h 180193"/>
                <a:gd name="connsiteX31" fmla="*/ 71877 w 160171"/>
                <a:gd name="connsiteY31" fmla="*/ 103411 h 180193"/>
                <a:gd name="connsiteX32" fmla="*/ 77884 w 160171"/>
                <a:gd name="connsiteY32" fmla="*/ 104712 h 180193"/>
                <a:gd name="connsiteX33" fmla="*/ 79986 w 160171"/>
                <a:gd name="connsiteY33" fmla="*/ 110519 h 180193"/>
                <a:gd name="connsiteX34" fmla="*/ 79685 w 160171"/>
                <a:gd name="connsiteY34" fmla="*/ 114923 h 180193"/>
                <a:gd name="connsiteX35" fmla="*/ 111520 w 160171"/>
                <a:gd name="connsiteY35" fmla="*/ 146858 h 180193"/>
                <a:gd name="connsiteX36" fmla="*/ 123733 w 160171"/>
                <a:gd name="connsiteY36" fmla="*/ 144455 h 180193"/>
                <a:gd name="connsiteX37" fmla="*/ 126236 w 160171"/>
                <a:gd name="connsiteY37" fmla="*/ 143754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60171" h="180193">
                  <a:moveTo>
                    <a:pt x="143854" y="183297"/>
                  </a:moveTo>
                  <a:cubicBezTo>
                    <a:pt x="130139" y="183297"/>
                    <a:pt x="118927" y="172485"/>
                    <a:pt x="118227" y="158971"/>
                  </a:cubicBezTo>
                  <a:cubicBezTo>
                    <a:pt x="116025" y="159271"/>
                    <a:pt x="113722" y="159471"/>
                    <a:pt x="111419" y="159471"/>
                  </a:cubicBezTo>
                  <a:cubicBezTo>
                    <a:pt x="87694" y="159471"/>
                    <a:pt x="68273" y="140851"/>
                    <a:pt x="66872" y="117426"/>
                  </a:cubicBezTo>
                  <a:cubicBezTo>
                    <a:pt x="64269" y="117826"/>
                    <a:pt x="61566" y="117927"/>
                    <a:pt x="58963" y="117927"/>
                  </a:cubicBezTo>
                  <a:cubicBezTo>
                    <a:pt x="26428" y="117927"/>
                    <a:pt x="0" y="91498"/>
                    <a:pt x="0" y="58963"/>
                  </a:cubicBezTo>
                  <a:cubicBezTo>
                    <a:pt x="0" y="26429"/>
                    <a:pt x="26428" y="0"/>
                    <a:pt x="58963" y="0"/>
                  </a:cubicBezTo>
                  <a:cubicBezTo>
                    <a:pt x="91498" y="0"/>
                    <a:pt x="117927" y="26429"/>
                    <a:pt x="117927" y="58963"/>
                  </a:cubicBezTo>
                  <a:cubicBezTo>
                    <a:pt x="117927" y="62767"/>
                    <a:pt x="117526" y="66571"/>
                    <a:pt x="116826" y="70376"/>
                  </a:cubicBezTo>
                  <a:cubicBezTo>
                    <a:pt x="138949" y="72978"/>
                    <a:pt x="156268" y="91899"/>
                    <a:pt x="156268" y="114723"/>
                  </a:cubicBezTo>
                  <a:cubicBezTo>
                    <a:pt x="156268" y="121130"/>
                    <a:pt x="154866" y="127437"/>
                    <a:pt x="152263" y="133243"/>
                  </a:cubicBezTo>
                  <a:cubicBezTo>
                    <a:pt x="162374" y="136647"/>
                    <a:pt x="169682" y="146257"/>
                    <a:pt x="169682" y="157569"/>
                  </a:cubicBezTo>
                  <a:cubicBezTo>
                    <a:pt x="169582" y="171784"/>
                    <a:pt x="158070" y="183297"/>
                    <a:pt x="143854" y="183297"/>
                  </a:cubicBezTo>
                  <a:close/>
                  <a:moveTo>
                    <a:pt x="126236" y="143754"/>
                  </a:moveTo>
                  <a:cubicBezTo>
                    <a:pt x="127937" y="143754"/>
                    <a:pt x="129539" y="144455"/>
                    <a:pt x="130840" y="145656"/>
                  </a:cubicBezTo>
                  <a:cubicBezTo>
                    <a:pt x="132642" y="147558"/>
                    <a:pt x="133143" y="150361"/>
                    <a:pt x="132142" y="152764"/>
                  </a:cubicBezTo>
                  <a:cubicBezTo>
                    <a:pt x="131541" y="154266"/>
                    <a:pt x="131141" y="155867"/>
                    <a:pt x="131141" y="157669"/>
                  </a:cubicBezTo>
                  <a:cubicBezTo>
                    <a:pt x="131141" y="164777"/>
                    <a:pt x="136847" y="170483"/>
                    <a:pt x="143954" y="170483"/>
                  </a:cubicBezTo>
                  <a:cubicBezTo>
                    <a:pt x="151062" y="170483"/>
                    <a:pt x="156869" y="164777"/>
                    <a:pt x="156869" y="157669"/>
                  </a:cubicBezTo>
                  <a:cubicBezTo>
                    <a:pt x="156869" y="150562"/>
                    <a:pt x="151062" y="144755"/>
                    <a:pt x="143954" y="144755"/>
                  </a:cubicBezTo>
                  <a:cubicBezTo>
                    <a:pt x="143454" y="144755"/>
                    <a:pt x="143054" y="144755"/>
                    <a:pt x="142653" y="144856"/>
                  </a:cubicBezTo>
                  <a:cubicBezTo>
                    <a:pt x="140051" y="145256"/>
                    <a:pt x="137448" y="144055"/>
                    <a:pt x="136046" y="141752"/>
                  </a:cubicBezTo>
                  <a:cubicBezTo>
                    <a:pt x="134745" y="139450"/>
                    <a:pt x="134945" y="136547"/>
                    <a:pt x="136546" y="134544"/>
                  </a:cubicBezTo>
                  <a:cubicBezTo>
                    <a:pt x="141051" y="128838"/>
                    <a:pt x="143454" y="122031"/>
                    <a:pt x="143454" y="114723"/>
                  </a:cubicBezTo>
                  <a:cubicBezTo>
                    <a:pt x="143454" y="96303"/>
                    <a:pt x="127537" y="81888"/>
                    <a:pt x="108917" y="82989"/>
                  </a:cubicBezTo>
                  <a:cubicBezTo>
                    <a:pt x="106715" y="83189"/>
                    <a:pt x="104712" y="82188"/>
                    <a:pt x="103411" y="80486"/>
                  </a:cubicBezTo>
                  <a:cubicBezTo>
                    <a:pt x="102109" y="78785"/>
                    <a:pt x="101809" y="76482"/>
                    <a:pt x="102510" y="74480"/>
                  </a:cubicBezTo>
                  <a:cubicBezTo>
                    <a:pt x="104312" y="69475"/>
                    <a:pt x="105213" y="64269"/>
                    <a:pt x="105213" y="59063"/>
                  </a:cubicBezTo>
                  <a:cubicBezTo>
                    <a:pt x="105213" y="33636"/>
                    <a:pt x="84491" y="12914"/>
                    <a:pt x="59063" y="12914"/>
                  </a:cubicBezTo>
                  <a:cubicBezTo>
                    <a:pt x="33636" y="12914"/>
                    <a:pt x="12914" y="33636"/>
                    <a:pt x="12914" y="59063"/>
                  </a:cubicBezTo>
                  <a:cubicBezTo>
                    <a:pt x="12914" y="84491"/>
                    <a:pt x="33636" y="105213"/>
                    <a:pt x="59063" y="105213"/>
                  </a:cubicBezTo>
                  <a:cubicBezTo>
                    <a:pt x="63568" y="105213"/>
                    <a:pt x="67873" y="104612"/>
                    <a:pt x="71877" y="103411"/>
                  </a:cubicBezTo>
                  <a:cubicBezTo>
                    <a:pt x="73979" y="102810"/>
                    <a:pt x="76282" y="103311"/>
                    <a:pt x="77884" y="104712"/>
                  </a:cubicBezTo>
                  <a:cubicBezTo>
                    <a:pt x="79585" y="106114"/>
                    <a:pt x="80386" y="108316"/>
                    <a:pt x="79986" y="110519"/>
                  </a:cubicBezTo>
                  <a:cubicBezTo>
                    <a:pt x="79786" y="111920"/>
                    <a:pt x="79685" y="113422"/>
                    <a:pt x="79685" y="114923"/>
                  </a:cubicBezTo>
                  <a:cubicBezTo>
                    <a:pt x="79685" y="132542"/>
                    <a:pt x="94001" y="146858"/>
                    <a:pt x="111520" y="146858"/>
                  </a:cubicBezTo>
                  <a:cubicBezTo>
                    <a:pt x="115824" y="146858"/>
                    <a:pt x="119929" y="146057"/>
                    <a:pt x="123733" y="144455"/>
                  </a:cubicBezTo>
                  <a:cubicBezTo>
                    <a:pt x="124533" y="143854"/>
                    <a:pt x="125334" y="143754"/>
                    <a:pt x="126236" y="14375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C934261F-86AF-43E8-BF94-C341C822EDB5}"/>
                </a:ext>
              </a:extLst>
            </p:cNvPr>
            <p:cNvSpPr/>
            <p:nvPr/>
          </p:nvSpPr>
          <p:spPr>
            <a:xfrm>
              <a:off x="5296258" y="6092544"/>
              <a:ext cx="70075" cy="10011"/>
            </a:xfrm>
            <a:custGeom>
              <a:avLst/>
              <a:gdLst>
                <a:gd name="connsiteX0" fmla="*/ 73278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73278 w 70075"/>
                <a:gd name="connsiteY4" fmla="*/ 0 h 10010"/>
                <a:gd name="connsiteX5" fmla="*/ 79685 w 70075"/>
                <a:gd name="connsiteY5" fmla="*/ 6407 h 10010"/>
                <a:gd name="connsiteX6" fmla="*/ 73278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73278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73278" y="0"/>
                  </a:lnTo>
                  <a:cubicBezTo>
                    <a:pt x="76782" y="0"/>
                    <a:pt x="79685" y="2903"/>
                    <a:pt x="79685" y="6407"/>
                  </a:cubicBezTo>
                  <a:cubicBezTo>
                    <a:pt x="79685" y="9911"/>
                    <a:pt x="76882" y="12814"/>
                    <a:pt x="7327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146CC16A-4CCA-4C83-9C6E-63A29F7A0AD3}"/>
                </a:ext>
              </a:extLst>
            </p:cNvPr>
            <p:cNvSpPr/>
            <p:nvPr/>
          </p:nvSpPr>
          <p:spPr>
            <a:xfrm>
              <a:off x="5376243" y="6092544"/>
              <a:ext cx="20021" cy="10011"/>
            </a:xfrm>
            <a:custGeom>
              <a:avLst/>
              <a:gdLst>
                <a:gd name="connsiteX0" fmla="*/ 21323 w 20021"/>
                <a:gd name="connsiteY0" fmla="*/ 12814 h 10010"/>
                <a:gd name="connsiteX1" fmla="*/ 6407 w 20021"/>
                <a:gd name="connsiteY1" fmla="*/ 12814 h 10010"/>
                <a:gd name="connsiteX2" fmla="*/ 0 w 20021"/>
                <a:gd name="connsiteY2" fmla="*/ 6407 h 10010"/>
                <a:gd name="connsiteX3" fmla="*/ 6407 w 20021"/>
                <a:gd name="connsiteY3" fmla="*/ 0 h 10010"/>
                <a:gd name="connsiteX4" fmla="*/ 21323 w 20021"/>
                <a:gd name="connsiteY4" fmla="*/ 0 h 10010"/>
                <a:gd name="connsiteX5" fmla="*/ 27730 w 20021"/>
                <a:gd name="connsiteY5" fmla="*/ 6407 h 10010"/>
                <a:gd name="connsiteX6" fmla="*/ 21323 w 2002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" h="10010">
                  <a:moveTo>
                    <a:pt x="2132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1323" y="0"/>
                  </a:lnTo>
                  <a:cubicBezTo>
                    <a:pt x="24827" y="0"/>
                    <a:pt x="27730" y="2903"/>
                    <a:pt x="27730" y="6407"/>
                  </a:cubicBezTo>
                  <a:cubicBezTo>
                    <a:pt x="27730" y="9911"/>
                    <a:pt x="24827" y="12814"/>
                    <a:pt x="2132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D6455B4A-F47C-46E0-8397-BEDB0FB857C1}"/>
                </a:ext>
              </a:extLst>
            </p:cNvPr>
            <p:cNvSpPr/>
            <p:nvPr/>
          </p:nvSpPr>
          <p:spPr>
            <a:xfrm>
              <a:off x="5338503" y="6252215"/>
              <a:ext cx="90097" cy="10011"/>
            </a:xfrm>
            <a:custGeom>
              <a:avLst/>
              <a:gdLst>
                <a:gd name="connsiteX0" fmla="*/ 88995 w 90096"/>
                <a:gd name="connsiteY0" fmla="*/ 12814 h 10010"/>
                <a:gd name="connsiteX1" fmla="*/ 6407 w 90096"/>
                <a:gd name="connsiteY1" fmla="*/ 12814 h 10010"/>
                <a:gd name="connsiteX2" fmla="*/ 0 w 90096"/>
                <a:gd name="connsiteY2" fmla="*/ 6407 h 10010"/>
                <a:gd name="connsiteX3" fmla="*/ 6407 w 90096"/>
                <a:gd name="connsiteY3" fmla="*/ 0 h 10010"/>
                <a:gd name="connsiteX4" fmla="*/ 88995 w 90096"/>
                <a:gd name="connsiteY4" fmla="*/ 0 h 10010"/>
                <a:gd name="connsiteX5" fmla="*/ 95402 w 90096"/>
                <a:gd name="connsiteY5" fmla="*/ 6407 h 10010"/>
                <a:gd name="connsiteX6" fmla="*/ 88995 w 90096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96" h="10010">
                  <a:moveTo>
                    <a:pt x="8899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88995" y="0"/>
                  </a:lnTo>
                  <a:cubicBezTo>
                    <a:pt x="92499" y="0"/>
                    <a:pt x="95402" y="2903"/>
                    <a:pt x="95402" y="6407"/>
                  </a:cubicBezTo>
                  <a:cubicBezTo>
                    <a:pt x="95402" y="9911"/>
                    <a:pt x="92499" y="12814"/>
                    <a:pt x="889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4364B8AC-C8E5-4397-81E7-560EDCE951FD}"/>
                </a:ext>
              </a:extLst>
            </p:cNvPr>
            <p:cNvSpPr/>
            <p:nvPr/>
          </p:nvSpPr>
          <p:spPr>
            <a:xfrm>
              <a:off x="5309271" y="6252215"/>
              <a:ext cx="20021" cy="10011"/>
            </a:xfrm>
            <a:custGeom>
              <a:avLst/>
              <a:gdLst>
                <a:gd name="connsiteX0" fmla="*/ 21023 w 20021"/>
                <a:gd name="connsiteY0" fmla="*/ 12814 h 10010"/>
                <a:gd name="connsiteX1" fmla="*/ 6407 w 20021"/>
                <a:gd name="connsiteY1" fmla="*/ 12814 h 10010"/>
                <a:gd name="connsiteX2" fmla="*/ 0 w 20021"/>
                <a:gd name="connsiteY2" fmla="*/ 6407 h 10010"/>
                <a:gd name="connsiteX3" fmla="*/ 6407 w 20021"/>
                <a:gd name="connsiteY3" fmla="*/ 0 h 10010"/>
                <a:gd name="connsiteX4" fmla="*/ 21023 w 20021"/>
                <a:gd name="connsiteY4" fmla="*/ 0 h 10010"/>
                <a:gd name="connsiteX5" fmla="*/ 27429 w 20021"/>
                <a:gd name="connsiteY5" fmla="*/ 6407 h 10010"/>
                <a:gd name="connsiteX6" fmla="*/ 21023 w 2002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" h="10010">
                  <a:moveTo>
                    <a:pt x="2102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1023" y="0"/>
                  </a:lnTo>
                  <a:cubicBezTo>
                    <a:pt x="24526" y="0"/>
                    <a:pt x="27429" y="2903"/>
                    <a:pt x="27429" y="6407"/>
                  </a:cubicBezTo>
                  <a:cubicBezTo>
                    <a:pt x="27429" y="9911"/>
                    <a:pt x="24526" y="12814"/>
                    <a:pt x="2102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9EE45393-57AF-44C6-818E-45F74CCD8FA3}"/>
                </a:ext>
              </a:extLst>
            </p:cNvPr>
            <p:cNvSpPr/>
            <p:nvPr/>
          </p:nvSpPr>
          <p:spPr>
            <a:xfrm>
              <a:off x="5316679" y="6308175"/>
              <a:ext cx="140150" cy="10011"/>
            </a:xfrm>
            <a:custGeom>
              <a:avLst/>
              <a:gdLst>
                <a:gd name="connsiteX0" fmla="*/ 139750 w 140150"/>
                <a:gd name="connsiteY0" fmla="*/ 12814 h 10010"/>
                <a:gd name="connsiteX1" fmla="*/ 6407 w 140150"/>
                <a:gd name="connsiteY1" fmla="*/ 12814 h 10010"/>
                <a:gd name="connsiteX2" fmla="*/ 0 w 140150"/>
                <a:gd name="connsiteY2" fmla="*/ 6407 h 10010"/>
                <a:gd name="connsiteX3" fmla="*/ 6407 w 140150"/>
                <a:gd name="connsiteY3" fmla="*/ 0 h 10010"/>
                <a:gd name="connsiteX4" fmla="*/ 139750 w 140150"/>
                <a:gd name="connsiteY4" fmla="*/ 0 h 10010"/>
                <a:gd name="connsiteX5" fmla="*/ 146157 w 140150"/>
                <a:gd name="connsiteY5" fmla="*/ 6407 h 10010"/>
                <a:gd name="connsiteX6" fmla="*/ 139750 w 140150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150" h="10010">
                  <a:moveTo>
                    <a:pt x="139750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139750" y="0"/>
                  </a:lnTo>
                  <a:cubicBezTo>
                    <a:pt x="143254" y="0"/>
                    <a:pt x="146157" y="2903"/>
                    <a:pt x="146157" y="6407"/>
                  </a:cubicBezTo>
                  <a:cubicBezTo>
                    <a:pt x="146157" y="9911"/>
                    <a:pt x="143254" y="12814"/>
                    <a:pt x="13975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5127A444-9021-4E38-93A9-7FBF755EA130}"/>
                </a:ext>
              </a:extLst>
            </p:cNvPr>
            <p:cNvSpPr/>
            <p:nvPr/>
          </p:nvSpPr>
          <p:spPr>
            <a:xfrm>
              <a:off x="5281642" y="6308175"/>
              <a:ext cx="20021" cy="10011"/>
            </a:xfrm>
            <a:custGeom>
              <a:avLst/>
              <a:gdLst>
                <a:gd name="connsiteX0" fmla="*/ 21123 w 20021"/>
                <a:gd name="connsiteY0" fmla="*/ 12814 h 10010"/>
                <a:gd name="connsiteX1" fmla="*/ 6407 w 20021"/>
                <a:gd name="connsiteY1" fmla="*/ 12814 h 10010"/>
                <a:gd name="connsiteX2" fmla="*/ 0 w 20021"/>
                <a:gd name="connsiteY2" fmla="*/ 6407 h 10010"/>
                <a:gd name="connsiteX3" fmla="*/ 6407 w 20021"/>
                <a:gd name="connsiteY3" fmla="*/ 0 h 10010"/>
                <a:gd name="connsiteX4" fmla="*/ 21123 w 20021"/>
                <a:gd name="connsiteY4" fmla="*/ 0 h 10010"/>
                <a:gd name="connsiteX5" fmla="*/ 27530 w 20021"/>
                <a:gd name="connsiteY5" fmla="*/ 6407 h 10010"/>
                <a:gd name="connsiteX6" fmla="*/ 21123 w 20021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" h="10010">
                  <a:moveTo>
                    <a:pt x="2112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1123" y="0"/>
                  </a:lnTo>
                  <a:cubicBezTo>
                    <a:pt x="24627" y="0"/>
                    <a:pt x="27530" y="2903"/>
                    <a:pt x="27530" y="6407"/>
                  </a:cubicBezTo>
                  <a:cubicBezTo>
                    <a:pt x="27530" y="9911"/>
                    <a:pt x="24627" y="12814"/>
                    <a:pt x="2112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1BBF326F-7FCA-42EA-8852-0F811AB01BAF}"/>
                </a:ext>
              </a:extLst>
            </p:cNvPr>
            <p:cNvSpPr/>
            <p:nvPr/>
          </p:nvSpPr>
          <p:spPr>
            <a:xfrm>
              <a:off x="5477652" y="6273939"/>
              <a:ext cx="260279" cy="10011"/>
            </a:xfrm>
            <a:custGeom>
              <a:avLst/>
              <a:gdLst>
                <a:gd name="connsiteX0" fmla="*/ 263483 w 260279"/>
                <a:gd name="connsiteY0" fmla="*/ 12814 h 10010"/>
                <a:gd name="connsiteX1" fmla="*/ 6407 w 260279"/>
                <a:gd name="connsiteY1" fmla="*/ 12814 h 10010"/>
                <a:gd name="connsiteX2" fmla="*/ 0 w 260279"/>
                <a:gd name="connsiteY2" fmla="*/ 6407 h 10010"/>
                <a:gd name="connsiteX3" fmla="*/ 6407 w 260279"/>
                <a:gd name="connsiteY3" fmla="*/ 0 h 10010"/>
                <a:gd name="connsiteX4" fmla="*/ 263382 w 260279"/>
                <a:gd name="connsiteY4" fmla="*/ 0 h 10010"/>
                <a:gd name="connsiteX5" fmla="*/ 269789 w 260279"/>
                <a:gd name="connsiteY5" fmla="*/ 6407 h 10010"/>
                <a:gd name="connsiteX6" fmla="*/ 263483 w 260279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0279" h="10010">
                  <a:moveTo>
                    <a:pt x="26348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63382" y="0"/>
                  </a:lnTo>
                  <a:cubicBezTo>
                    <a:pt x="266887" y="0"/>
                    <a:pt x="269789" y="2903"/>
                    <a:pt x="269789" y="6407"/>
                  </a:cubicBezTo>
                  <a:cubicBezTo>
                    <a:pt x="269789" y="9911"/>
                    <a:pt x="266987" y="12814"/>
                    <a:pt x="26348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0DBE186A-5133-4BDC-804C-0EFB649C945E}"/>
                </a:ext>
              </a:extLst>
            </p:cNvPr>
            <p:cNvSpPr/>
            <p:nvPr/>
          </p:nvSpPr>
          <p:spPr>
            <a:xfrm>
              <a:off x="5488464" y="6314082"/>
              <a:ext cx="250269" cy="10011"/>
            </a:xfrm>
            <a:custGeom>
              <a:avLst/>
              <a:gdLst>
                <a:gd name="connsiteX0" fmla="*/ 252671 w 250268"/>
                <a:gd name="connsiteY0" fmla="*/ 12814 h 10010"/>
                <a:gd name="connsiteX1" fmla="*/ 6407 w 250268"/>
                <a:gd name="connsiteY1" fmla="*/ 12814 h 10010"/>
                <a:gd name="connsiteX2" fmla="*/ 0 w 250268"/>
                <a:gd name="connsiteY2" fmla="*/ 6407 h 10010"/>
                <a:gd name="connsiteX3" fmla="*/ 6407 w 250268"/>
                <a:gd name="connsiteY3" fmla="*/ 0 h 10010"/>
                <a:gd name="connsiteX4" fmla="*/ 252671 w 250268"/>
                <a:gd name="connsiteY4" fmla="*/ 0 h 10010"/>
                <a:gd name="connsiteX5" fmla="*/ 259078 w 250268"/>
                <a:gd name="connsiteY5" fmla="*/ 6407 h 10010"/>
                <a:gd name="connsiteX6" fmla="*/ 252671 w 25026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0268" h="10010">
                  <a:moveTo>
                    <a:pt x="252671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252671" y="0"/>
                  </a:lnTo>
                  <a:cubicBezTo>
                    <a:pt x="256175" y="0"/>
                    <a:pt x="259078" y="2903"/>
                    <a:pt x="259078" y="6407"/>
                  </a:cubicBezTo>
                  <a:cubicBezTo>
                    <a:pt x="259078" y="9911"/>
                    <a:pt x="256175" y="12814"/>
                    <a:pt x="25267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866C07C6-95F1-450E-B95B-0B6147A4FAF6}"/>
                </a:ext>
              </a:extLst>
            </p:cNvPr>
            <p:cNvSpPr/>
            <p:nvPr/>
          </p:nvSpPr>
          <p:spPr>
            <a:xfrm>
              <a:off x="5557738" y="6274039"/>
              <a:ext cx="10011" cy="50054"/>
            </a:xfrm>
            <a:custGeom>
              <a:avLst/>
              <a:gdLst>
                <a:gd name="connsiteX0" fmla="*/ 6407 w 10010"/>
                <a:gd name="connsiteY0" fmla="*/ 52857 h 50053"/>
                <a:gd name="connsiteX1" fmla="*/ 0 w 10010"/>
                <a:gd name="connsiteY1" fmla="*/ 46450 h 50053"/>
                <a:gd name="connsiteX2" fmla="*/ 0 w 10010"/>
                <a:gd name="connsiteY2" fmla="*/ 6407 h 50053"/>
                <a:gd name="connsiteX3" fmla="*/ 6407 w 10010"/>
                <a:gd name="connsiteY3" fmla="*/ 0 h 50053"/>
                <a:gd name="connsiteX4" fmla="*/ 12814 w 10010"/>
                <a:gd name="connsiteY4" fmla="*/ 6407 h 50053"/>
                <a:gd name="connsiteX5" fmla="*/ 12814 w 10010"/>
                <a:gd name="connsiteY5" fmla="*/ 46450 h 50053"/>
                <a:gd name="connsiteX6" fmla="*/ 6407 w 10010"/>
                <a:gd name="connsiteY6" fmla="*/ 52857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50053">
                  <a:moveTo>
                    <a:pt x="6407" y="52857"/>
                  </a:moveTo>
                  <a:cubicBezTo>
                    <a:pt x="2903" y="52857"/>
                    <a:pt x="0" y="49954"/>
                    <a:pt x="0" y="4645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6450"/>
                  </a:lnTo>
                  <a:cubicBezTo>
                    <a:pt x="12814" y="49954"/>
                    <a:pt x="9911" y="52857"/>
                    <a:pt x="6407" y="5285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4995C5AD-139E-49D3-BBC5-B62DED193462}"/>
                </a:ext>
              </a:extLst>
            </p:cNvPr>
            <p:cNvSpPr/>
            <p:nvPr/>
          </p:nvSpPr>
          <p:spPr>
            <a:xfrm>
              <a:off x="5650538" y="6274039"/>
              <a:ext cx="10011" cy="50054"/>
            </a:xfrm>
            <a:custGeom>
              <a:avLst/>
              <a:gdLst>
                <a:gd name="connsiteX0" fmla="*/ 6407 w 10010"/>
                <a:gd name="connsiteY0" fmla="*/ 52857 h 50053"/>
                <a:gd name="connsiteX1" fmla="*/ 0 w 10010"/>
                <a:gd name="connsiteY1" fmla="*/ 46450 h 50053"/>
                <a:gd name="connsiteX2" fmla="*/ 0 w 10010"/>
                <a:gd name="connsiteY2" fmla="*/ 6407 h 50053"/>
                <a:gd name="connsiteX3" fmla="*/ 6407 w 10010"/>
                <a:gd name="connsiteY3" fmla="*/ 0 h 50053"/>
                <a:gd name="connsiteX4" fmla="*/ 12814 w 10010"/>
                <a:gd name="connsiteY4" fmla="*/ 6407 h 50053"/>
                <a:gd name="connsiteX5" fmla="*/ 12814 w 10010"/>
                <a:gd name="connsiteY5" fmla="*/ 46450 h 50053"/>
                <a:gd name="connsiteX6" fmla="*/ 6407 w 10010"/>
                <a:gd name="connsiteY6" fmla="*/ 52857 h 50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50053">
                  <a:moveTo>
                    <a:pt x="6407" y="52857"/>
                  </a:moveTo>
                  <a:cubicBezTo>
                    <a:pt x="2903" y="52857"/>
                    <a:pt x="0" y="49954"/>
                    <a:pt x="0" y="4645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6450"/>
                  </a:lnTo>
                  <a:cubicBezTo>
                    <a:pt x="12814" y="49954"/>
                    <a:pt x="10011" y="52857"/>
                    <a:pt x="6407" y="5285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7" name="Group 2126">
            <a:extLst>
              <a:ext uri="{FF2B5EF4-FFF2-40B4-BE49-F238E27FC236}">
                <a16:creationId xmlns:a16="http://schemas.microsoft.com/office/drawing/2014/main" id="{085B76D2-B9DB-4D1F-8575-B858B7767B69}"/>
              </a:ext>
            </a:extLst>
          </p:cNvPr>
          <p:cNvGrpSpPr/>
          <p:nvPr/>
        </p:nvGrpSpPr>
        <p:grpSpPr>
          <a:xfrm>
            <a:off x="6349588" y="5747674"/>
            <a:ext cx="650699" cy="650598"/>
            <a:chOff x="6349588" y="5747674"/>
            <a:chExt cx="650699" cy="650598"/>
          </a:xfrm>
          <a:solidFill>
            <a:srgbClr val="FFFFFF"/>
          </a:solidFill>
        </p:grpSpPr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B3FDCEE1-5B3B-4D45-8D54-49420F1A010A}"/>
                </a:ext>
              </a:extLst>
            </p:cNvPr>
            <p:cNvSpPr/>
            <p:nvPr/>
          </p:nvSpPr>
          <p:spPr>
            <a:xfrm>
              <a:off x="6349588" y="6388261"/>
              <a:ext cx="650699" cy="10011"/>
            </a:xfrm>
            <a:custGeom>
              <a:avLst/>
              <a:gdLst>
                <a:gd name="connsiteX0" fmla="*/ 647095 w 650698"/>
                <a:gd name="connsiteY0" fmla="*/ 12814 h 10010"/>
                <a:gd name="connsiteX1" fmla="*/ 6407 w 650698"/>
                <a:gd name="connsiteY1" fmla="*/ 12814 h 10010"/>
                <a:gd name="connsiteX2" fmla="*/ 0 w 650698"/>
                <a:gd name="connsiteY2" fmla="*/ 6407 h 10010"/>
                <a:gd name="connsiteX3" fmla="*/ 6407 w 650698"/>
                <a:gd name="connsiteY3" fmla="*/ 0 h 10010"/>
                <a:gd name="connsiteX4" fmla="*/ 647095 w 650698"/>
                <a:gd name="connsiteY4" fmla="*/ 0 h 10010"/>
                <a:gd name="connsiteX5" fmla="*/ 653501 w 650698"/>
                <a:gd name="connsiteY5" fmla="*/ 6407 h 10010"/>
                <a:gd name="connsiteX6" fmla="*/ 647095 w 65069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698" h="10010">
                  <a:moveTo>
                    <a:pt x="64709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47095" y="0"/>
                  </a:lnTo>
                  <a:cubicBezTo>
                    <a:pt x="650598" y="0"/>
                    <a:pt x="653501" y="2903"/>
                    <a:pt x="653501" y="6407"/>
                  </a:cubicBezTo>
                  <a:cubicBezTo>
                    <a:pt x="653501" y="9911"/>
                    <a:pt x="650699" y="12814"/>
                    <a:pt x="6470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54F433A5-D896-4A12-BBE9-0F88B2CDBFB8}"/>
                </a:ext>
              </a:extLst>
            </p:cNvPr>
            <p:cNvSpPr/>
            <p:nvPr/>
          </p:nvSpPr>
          <p:spPr>
            <a:xfrm>
              <a:off x="6573286" y="5990072"/>
              <a:ext cx="200215" cy="90097"/>
            </a:xfrm>
            <a:custGeom>
              <a:avLst/>
              <a:gdLst>
                <a:gd name="connsiteX0" fmla="*/ 103053 w 200214"/>
                <a:gd name="connsiteY0" fmla="*/ 98167 h 90096"/>
                <a:gd name="connsiteX1" fmla="*/ 42 w 200214"/>
                <a:gd name="connsiteY1" fmla="*/ 7169 h 90096"/>
                <a:gd name="connsiteX2" fmla="*/ 5648 w 200214"/>
                <a:gd name="connsiteY2" fmla="*/ 62 h 90096"/>
                <a:gd name="connsiteX3" fmla="*/ 12756 w 200214"/>
                <a:gd name="connsiteY3" fmla="*/ 5668 h 90096"/>
                <a:gd name="connsiteX4" fmla="*/ 103053 w 200214"/>
                <a:gd name="connsiteY4" fmla="*/ 85353 h 90096"/>
                <a:gd name="connsiteX5" fmla="*/ 193249 w 200214"/>
                <a:gd name="connsiteY5" fmla="*/ 5668 h 90096"/>
                <a:gd name="connsiteX6" fmla="*/ 200357 w 200214"/>
                <a:gd name="connsiteY6" fmla="*/ 62 h 90096"/>
                <a:gd name="connsiteX7" fmla="*/ 205963 w 200214"/>
                <a:gd name="connsiteY7" fmla="*/ 7169 h 90096"/>
                <a:gd name="connsiteX8" fmla="*/ 103053 w 200214"/>
                <a:gd name="connsiteY8" fmla="*/ 98167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214" h="90096">
                  <a:moveTo>
                    <a:pt x="103053" y="98167"/>
                  </a:moveTo>
                  <a:cubicBezTo>
                    <a:pt x="50696" y="98167"/>
                    <a:pt x="6449" y="59025"/>
                    <a:pt x="42" y="7169"/>
                  </a:cubicBezTo>
                  <a:cubicBezTo>
                    <a:pt x="-358" y="3666"/>
                    <a:pt x="2145" y="462"/>
                    <a:pt x="5648" y="62"/>
                  </a:cubicBezTo>
                  <a:cubicBezTo>
                    <a:pt x="9152" y="-439"/>
                    <a:pt x="12356" y="2164"/>
                    <a:pt x="12756" y="5668"/>
                  </a:cubicBezTo>
                  <a:cubicBezTo>
                    <a:pt x="18262" y="51117"/>
                    <a:pt x="57103" y="85353"/>
                    <a:pt x="103053" y="85353"/>
                  </a:cubicBezTo>
                  <a:cubicBezTo>
                    <a:pt x="148902" y="85353"/>
                    <a:pt x="187744" y="51117"/>
                    <a:pt x="193249" y="5668"/>
                  </a:cubicBezTo>
                  <a:cubicBezTo>
                    <a:pt x="193650" y="2164"/>
                    <a:pt x="196854" y="-339"/>
                    <a:pt x="200357" y="62"/>
                  </a:cubicBezTo>
                  <a:cubicBezTo>
                    <a:pt x="203861" y="462"/>
                    <a:pt x="206363" y="3666"/>
                    <a:pt x="205963" y="7169"/>
                  </a:cubicBezTo>
                  <a:cubicBezTo>
                    <a:pt x="199656" y="59025"/>
                    <a:pt x="155409" y="98167"/>
                    <a:pt x="103053" y="9816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1EBC0D8F-5F9D-4CD7-9044-3762B541D01E}"/>
                </a:ext>
              </a:extLst>
            </p:cNvPr>
            <p:cNvSpPr/>
            <p:nvPr/>
          </p:nvSpPr>
          <p:spPr>
            <a:xfrm>
              <a:off x="6573387" y="5880817"/>
              <a:ext cx="200215" cy="90097"/>
            </a:xfrm>
            <a:custGeom>
              <a:avLst/>
              <a:gdLst>
                <a:gd name="connsiteX0" fmla="*/ 199556 w 200214"/>
                <a:gd name="connsiteY0" fmla="*/ 98105 h 90096"/>
                <a:gd name="connsiteX1" fmla="*/ 193249 w 200214"/>
                <a:gd name="connsiteY1" fmla="*/ 92499 h 90096"/>
                <a:gd name="connsiteX2" fmla="*/ 103052 w 200214"/>
                <a:gd name="connsiteY2" fmla="*/ 12714 h 90096"/>
                <a:gd name="connsiteX3" fmla="*/ 12756 w 200214"/>
                <a:gd name="connsiteY3" fmla="*/ 92499 h 90096"/>
                <a:gd name="connsiteX4" fmla="*/ 5648 w 200214"/>
                <a:gd name="connsiteY4" fmla="*/ 98105 h 90096"/>
                <a:gd name="connsiteX5" fmla="*/ 42 w 200214"/>
                <a:gd name="connsiteY5" fmla="*/ 90998 h 90096"/>
                <a:gd name="connsiteX6" fmla="*/ 103052 w 200214"/>
                <a:gd name="connsiteY6" fmla="*/ 0 h 90096"/>
                <a:gd name="connsiteX7" fmla="*/ 205963 w 200214"/>
                <a:gd name="connsiteY7" fmla="*/ 90998 h 90096"/>
                <a:gd name="connsiteX8" fmla="*/ 200357 w 200214"/>
                <a:gd name="connsiteY8" fmla="*/ 98105 h 90096"/>
                <a:gd name="connsiteX9" fmla="*/ 199556 w 200214"/>
                <a:gd name="connsiteY9" fmla="*/ 98105 h 9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214" h="90096">
                  <a:moveTo>
                    <a:pt x="199556" y="98105"/>
                  </a:moveTo>
                  <a:cubicBezTo>
                    <a:pt x="196353" y="98105"/>
                    <a:pt x="193650" y="95703"/>
                    <a:pt x="193249" y="92499"/>
                  </a:cubicBezTo>
                  <a:cubicBezTo>
                    <a:pt x="187643" y="47050"/>
                    <a:pt x="148902" y="12714"/>
                    <a:pt x="103052" y="12714"/>
                  </a:cubicBezTo>
                  <a:cubicBezTo>
                    <a:pt x="57204" y="12714"/>
                    <a:pt x="18362" y="46950"/>
                    <a:pt x="12756" y="92499"/>
                  </a:cubicBezTo>
                  <a:cubicBezTo>
                    <a:pt x="12355" y="96003"/>
                    <a:pt x="9052" y="98506"/>
                    <a:pt x="5648" y="98105"/>
                  </a:cubicBezTo>
                  <a:cubicBezTo>
                    <a:pt x="2145" y="97705"/>
                    <a:pt x="-358" y="94501"/>
                    <a:pt x="42" y="90998"/>
                  </a:cubicBezTo>
                  <a:cubicBezTo>
                    <a:pt x="6449" y="39142"/>
                    <a:pt x="50696" y="0"/>
                    <a:pt x="103052" y="0"/>
                  </a:cubicBezTo>
                  <a:cubicBezTo>
                    <a:pt x="155309" y="0"/>
                    <a:pt x="199556" y="39142"/>
                    <a:pt x="205963" y="90998"/>
                  </a:cubicBezTo>
                  <a:cubicBezTo>
                    <a:pt x="206363" y="94501"/>
                    <a:pt x="203861" y="97705"/>
                    <a:pt x="200357" y="98105"/>
                  </a:cubicBezTo>
                  <a:cubicBezTo>
                    <a:pt x="200057" y="98105"/>
                    <a:pt x="199757" y="98105"/>
                    <a:pt x="199556" y="98105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79BC9FAA-268C-4DEE-A089-36981DE48F8E}"/>
                </a:ext>
              </a:extLst>
            </p:cNvPr>
            <p:cNvSpPr/>
            <p:nvPr/>
          </p:nvSpPr>
          <p:spPr>
            <a:xfrm>
              <a:off x="6547701" y="5966108"/>
              <a:ext cx="250269" cy="30032"/>
            </a:xfrm>
            <a:custGeom>
              <a:avLst/>
              <a:gdLst>
                <a:gd name="connsiteX0" fmla="*/ 250970 w 250268"/>
                <a:gd name="connsiteY0" fmla="*/ 36739 h 30032"/>
                <a:gd name="connsiteX1" fmla="*/ 6407 w 250268"/>
                <a:gd name="connsiteY1" fmla="*/ 36739 h 30032"/>
                <a:gd name="connsiteX2" fmla="*/ 0 w 250268"/>
                <a:gd name="connsiteY2" fmla="*/ 30333 h 30032"/>
                <a:gd name="connsiteX3" fmla="*/ 0 w 250268"/>
                <a:gd name="connsiteY3" fmla="*/ 6407 h 30032"/>
                <a:gd name="connsiteX4" fmla="*/ 6407 w 250268"/>
                <a:gd name="connsiteY4" fmla="*/ 0 h 30032"/>
                <a:gd name="connsiteX5" fmla="*/ 250970 w 250268"/>
                <a:gd name="connsiteY5" fmla="*/ 0 h 30032"/>
                <a:gd name="connsiteX6" fmla="*/ 257377 w 250268"/>
                <a:gd name="connsiteY6" fmla="*/ 6407 h 30032"/>
                <a:gd name="connsiteX7" fmla="*/ 257377 w 250268"/>
                <a:gd name="connsiteY7" fmla="*/ 30333 h 30032"/>
                <a:gd name="connsiteX8" fmla="*/ 250970 w 250268"/>
                <a:gd name="connsiteY8" fmla="*/ 36739 h 30032"/>
                <a:gd name="connsiteX9" fmla="*/ 12814 w 250268"/>
                <a:gd name="connsiteY9" fmla="*/ 23926 h 30032"/>
                <a:gd name="connsiteX10" fmla="*/ 244562 w 250268"/>
                <a:gd name="connsiteY10" fmla="*/ 23926 h 30032"/>
                <a:gd name="connsiteX11" fmla="*/ 244562 w 250268"/>
                <a:gd name="connsiteY11" fmla="*/ 12814 h 30032"/>
                <a:gd name="connsiteX12" fmla="*/ 12814 w 250268"/>
                <a:gd name="connsiteY12" fmla="*/ 12814 h 30032"/>
                <a:gd name="connsiteX13" fmla="*/ 12814 w 250268"/>
                <a:gd name="connsiteY13" fmla="*/ 23926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0268" h="30032">
                  <a:moveTo>
                    <a:pt x="250970" y="36739"/>
                  </a:moveTo>
                  <a:lnTo>
                    <a:pt x="6407" y="36739"/>
                  </a:lnTo>
                  <a:cubicBezTo>
                    <a:pt x="2904" y="36739"/>
                    <a:pt x="0" y="33836"/>
                    <a:pt x="0" y="30333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50970" y="0"/>
                  </a:lnTo>
                  <a:cubicBezTo>
                    <a:pt x="254473" y="0"/>
                    <a:pt x="257377" y="2903"/>
                    <a:pt x="257377" y="6407"/>
                  </a:cubicBezTo>
                  <a:lnTo>
                    <a:pt x="257377" y="30333"/>
                  </a:lnTo>
                  <a:cubicBezTo>
                    <a:pt x="257377" y="33836"/>
                    <a:pt x="254473" y="36739"/>
                    <a:pt x="250970" y="36739"/>
                  </a:cubicBezTo>
                  <a:close/>
                  <a:moveTo>
                    <a:pt x="12814" y="23926"/>
                  </a:moveTo>
                  <a:lnTo>
                    <a:pt x="244562" y="23926"/>
                  </a:lnTo>
                  <a:lnTo>
                    <a:pt x="244562" y="12814"/>
                  </a:lnTo>
                  <a:lnTo>
                    <a:pt x="12814" y="12814"/>
                  </a:lnTo>
                  <a:lnTo>
                    <a:pt x="12814" y="2392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BD156A53-2716-475A-8945-8A2432D11535}"/>
                </a:ext>
              </a:extLst>
            </p:cNvPr>
            <p:cNvSpPr/>
            <p:nvPr/>
          </p:nvSpPr>
          <p:spPr>
            <a:xfrm>
              <a:off x="6669932" y="6075425"/>
              <a:ext cx="10011" cy="320344"/>
            </a:xfrm>
            <a:custGeom>
              <a:avLst/>
              <a:gdLst>
                <a:gd name="connsiteX0" fmla="*/ 6407 w 10010"/>
                <a:gd name="connsiteY0" fmla="*/ 325650 h 320343"/>
                <a:gd name="connsiteX1" fmla="*/ 0 w 10010"/>
                <a:gd name="connsiteY1" fmla="*/ 319243 h 320343"/>
                <a:gd name="connsiteX2" fmla="*/ 0 w 10010"/>
                <a:gd name="connsiteY2" fmla="*/ 6407 h 320343"/>
                <a:gd name="connsiteX3" fmla="*/ 6407 w 10010"/>
                <a:gd name="connsiteY3" fmla="*/ 0 h 320343"/>
                <a:gd name="connsiteX4" fmla="*/ 12813 w 10010"/>
                <a:gd name="connsiteY4" fmla="*/ 6407 h 320343"/>
                <a:gd name="connsiteX5" fmla="*/ 12813 w 10010"/>
                <a:gd name="connsiteY5" fmla="*/ 319243 h 320343"/>
                <a:gd name="connsiteX6" fmla="*/ 6407 w 10010"/>
                <a:gd name="connsiteY6" fmla="*/ 325650 h 32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320343">
                  <a:moveTo>
                    <a:pt x="6407" y="325650"/>
                  </a:moveTo>
                  <a:cubicBezTo>
                    <a:pt x="2903" y="325650"/>
                    <a:pt x="0" y="322747"/>
                    <a:pt x="0" y="31924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319243"/>
                  </a:lnTo>
                  <a:cubicBezTo>
                    <a:pt x="12813" y="322747"/>
                    <a:pt x="10011" y="325650"/>
                    <a:pt x="6407" y="3256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2B663713-10D4-4A7D-B0A7-00488CEE8FB0}"/>
                </a:ext>
              </a:extLst>
            </p:cNvPr>
            <p:cNvSpPr/>
            <p:nvPr/>
          </p:nvSpPr>
          <p:spPr>
            <a:xfrm>
              <a:off x="6604797" y="6073658"/>
              <a:ext cx="50054" cy="320344"/>
            </a:xfrm>
            <a:custGeom>
              <a:avLst/>
              <a:gdLst>
                <a:gd name="connsiteX0" fmla="*/ 6373 w 50053"/>
                <a:gd name="connsiteY0" fmla="*/ 320710 h 320343"/>
                <a:gd name="connsiteX1" fmla="*/ 5471 w 50053"/>
                <a:gd name="connsiteY1" fmla="*/ 320610 h 320343"/>
                <a:gd name="connsiteX2" fmla="*/ 66 w 50053"/>
                <a:gd name="connsiteY2" fmla="*/ 313302 h 320343"/>
                <a:gd name="connsiteX3" fmla="*/ 45715 w 50053"/>
                <a:gd name="connsiteY3" fmla="*/ 5472 h 320343"/>
                <a:gd name="connsiteX4" fmla="*/ 53023 w 50053"/>
                <a:gd name="connsiteY4" fmla="*/ 66 h 320343"/>
                <a:gd name="connsiteX5" fmla="*/ 58429 w 50053"/>
                <a:gd name="connsiteY5" fmla="*/ 7374 h 320343"/>
                <a:gd name="connsiteX6" fmla="*/ 12780 w 50053"/>
                <a:gd name="connsiteY6" fmla="*/ 315204 h 320343"/>
                <a:gd name="connsiteX7" fmla="*/ 6373 w 50053"/>
                <a:gd name="connsiteY7" fmla="*/ 320710 h 32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053" h="320343">
                  <a:moveTo>
                    <a:pt x="6373" y="320710"/>
                  </a:moveTo>
                  <a:cubicBezTo>
                    <a:pt x="6072" y="320710"/>
                    <a:pt x="5772" y="320710"/>
                    <a:pt x="5471" y="320610"/>
                  </a:cubicBezTo>
                  <a:cubicBezTo>
                    <a:pt x="1968" y="320110"/>
                    <a:pt x="-435" y="316806"/>
                    <a:pt x="66" y="313302"/>
                  </a:cubicBezTo>
                  <a:lnTo>
                    <a:pt x="45715" y="5472"/>
                  </a:lnTo>
                  <a:cubicBezTo>
                    <a:pt x="46215" y="1968"/>
                    <a:pt x="49519" y="-435"/>
                    <a:pt x="53023" y="66"/>
                  </a:cubicBezTo>
                  <a:cubicBezTo>
                    <a:pt x="56527" y="566"/>
                    <a:pt x="58929" y="3870"/>
                    <a:pt x="58429" y="7374"/>
                  </a:cubicBezTo>
                  <a:lnTo>
                    <a:pt x="12780" y="315204"/>
                  </a:lnTo>
                  <a:cubicBezTo>
                    <a:pt x="12279" y="318408"/>
                    <a:pt x="9476" y="320710"/>
                    <a:pt x="6373" y="32071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9A57BBEB-9B34-4B3A-A638-EB7A85E508E5}"/>
                </a:ext>
              </a:extLst>
            </p:cNvPr>
            <p:cNvSpPr/>
            <p:nvPr/>
          </p:nvSpPr>
          <p:spPr>
            <a:xfrm>
              <a:off x="6690288" y="6073658"/>
              <a:ext cx="50054" cy="320344"/>
            </a:xfrm>
            <a:custGeom>
              <a:avLst/>
              <a:gdLst>
                <a:gd name="connsiteX0" fmla="*/ 52022 w 50053"/>
                <a:gd name="connsiteY0" fmla="*/ 320710 h 320343"/>
                <a:gd name="connsiteX1" fmla="*/ 45715 w 50053"/>
                <a:gd name="connsiteY1" fmla="*/ 315204 h 320343"/>
                <a:gd name="connsiteX2" fmla="*/ 66 w 50053"/>
                <a:gd name="connsiteY2" fmla="*/ 7374 h 320343"/>
                <a:gd name="connsiteX3" fmla="*/ 5472 w 50053"/>
                <a:gd name="connsiteY3" fmla="*/ 66 h 320343"/>
                <a:gd name="connsiteX4" fmla="*/ 12780 w 50053"/>
                <a:gd name="connsiteY4" fmla="*/ 5472 h 320343"/>
                <a:gd name="connsiteX5" fmla="*/ 58429 w 50053"/>
                <a:gd name="connsiteY5" fmla="*/ 313302 h 320343"/>
                <a:gd name="connsiteX6" fmla="*/ 53023 w 50053"/>
                <a:gd name="connsiteY6" fmla="*/ 320610 h 320343"/>
                <a:gd name="connsiteX7" fmla="*/ 52022 w 50053"/>
                <a:gd name="connsiteY7" fmla="*/ 320710 h 32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053" h="320343">
                  <a:moveTo>
                    <a:pt x="52022" y="320710"/>
                  </a:moveTo>
                  <a:cubicBezTo>
                    <a:pt x="48918" y="320710"/>
                    <a:pt x="46215" y="318408"/>
                    <a:pt x="45715" y="315204"/>
                  </a:cubicBezTo>
                  <a:lnTo>
                    <a:pt x="66" y="7374"/>
                  </a:lnTo>
                  <a:cubicBezTo>
                    <a:pt x="-435" y="3870"/>
                    <a:pt x="1968" y="667"/>
                    <a:pt x="5472" y="66"/>
                  </a:cubicBezTo>
                  <a:cubicBezTo>
                    <a:pt x="8976" y="-435"/>
                    <a:pt x="12179" y="1968"/>
                    <a:pt x="12780" y="5472"/>
                  </a:cubicBezTo>
                  <a:lnTo>
                    <a:pt x="58429" y="313302"/>
                  </a:lnTo>
                  <a:cubicBezTo>
                    <a:pt x="58929" y="316806"/>
                    <a:pt x="56527" y="320009"/>
                    <a:pt x="53023" y="320610"/>
                  </a:cubicBezTo>
                  <a:cubicBezTo>
                    <a:pt x="52723" y="320710"/>
                    <a:pt x="52423" y="320710"/>
                    <a:pt x="52022" y="32071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15AADEF7-3E35-4815-AC0E-EB1549A7D8CA}"/>
                </a:ext>
              </a:extLst>
            </p:cNvPr>
            <p:cNvSpPr/>
            <p:nvPr/>
          </p:nvSpPr>
          <p:spPr>
            <a:xfrm>
              <a:off x="6702868" y="6158815"/>
              <a:ext cx="50054" cy="10011"/>
            </a:xfrm>
            <a:custGeom>
              <a:avLst/>
              <a:gdLst>
                <a:gd name="connsiteX0" fmla="*/ 47751 w 50053"/>
                <a:gd name="connsiteY0" fmla="*/ 12814 h 10010"/>
                <a:gd name="connsiteX1" fmla="*/ 6407 w 50053"/>
                <a:gd name="connsiteY1" fmla="*/ 12814 h 10010"/>
                <a:gd name="connsiteX2" fmla="*/ 0 w 50053"/>
                <a:gd name="connsiteY2" fmla="*/ 6407 h 10010"/>
                <a:gd name="connsiteX3" fmla="*/ 6407 w 50053"/>
                <a:gd name="connsiteY3" fmla="*/ 0 h 10010"/>
                <a:gd name="connsiteX4" fmla="*/ 47751 w 50053"/>
                <a:gd name="connsiteY4" fmla="*/ 0 h 10010"/>
                <a:gd name="connsiteX5" fmla="*/ 54158 w 50053"/>
                <a:gd name="connsiteY5" fmla="*/ 6407 h 10010"/>
                <a:gd name="connsiteX6" fmla="*/ 47751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7751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47751" y="0"/>
                  </a:lnTo>
                  <a:cubicBezTo>
                    <a:pt x="51255" y="0"/>
                    <a:pt x="54158" y="2903"/>
                    <a:pt x="54158" y="6407"/>
                  </a:cubicBezTo>
                  <a:cubicBezTo>
                    <a:pt x="54158" y="9911"/>
                    <a:pt x="51355" y="12814"/>
                    <a:pt x="4775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0638F325-2616-4215-8114-192745D25400}"/>
                </a:ext>
              </a:extLst>
            </p:cNvPr>
            <p:cNvSpPr/>
            <p:nvPr/>
          </p:nvSpPr>
          <p:spPr>
            <a:xfrm>
              <a:off x="6595653" y="6158815"/>
              <a:ext cx="50054" cy="10011"/>
            </a:xfrm>
            <a:custGeom>
              <a:avLst/>
              <a:gdLst>
                <a:gd name="connsiteX0" fmla="*/ 48552 w 50053"/>
                <a:gd name="connsiteY0" fmla="*/ 12814 h 10010"/>
                <a:gd name="connsiteX1" fmla="*/ 6406 w 50053"/>
                <a:gd name="connsiteY1" fmla="*/ 12814 h 10010"/>
                <a:gd name="connsiteX2" fmla="*/ 0 w 50053"/>
                <a:gd name="connsiteY2" fmla="*/ 6407 h 10010"/>
                <a:gd name="connsiteX3" fmla="*/ 6406 w 50053"/>
                <a:gd name="connsiteY3" fmla="*/ 0 h 10010"/>
                <a:gd name="connsiteX4" fmla="*/ 48552 w 50053"/>
                <a:gd name="connsiteY4" fmla="*/ 0 h 10010"/>
                <a:gd name="connsiteX5" fmla="*/ 54959 w 50053"/>
                <a:gd name="connsiteY5" fmla="*/ 6407 h 10010"/>
                <a:gd name="connsiteX6" fmla="*/ 48552 w 50053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53" h="10010">
                  <a:moveTo>
                    <a:pt x="48552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48552" y="0"/>
                  </a:lnTo>
                  <a:cubicBezTo>
                    <a:pt x="52055" y="0"/>
                    <a:pt x="54959" y="2903"/>
                    <a:pt x="54959" y="6407"/>
                  </a:cubicBezTo>
                  <a:cubicBezTo>
                    <a:pt x="54959" y="9911"/>
                    <a:pt x="52156" y="12814"/>
                    <a:pt x="48552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D8D47CAD-9847-478B-98A5-43AEDC922517}"/>
                </a:ext>
              </a:extLst>
            </p:cNvPr>
            <p:cNvSpPr/>
            <p:nvPr/>
          </p:nvSpPr>
          <p:spPr>
            <a:xfrm>
              <a:off x="6709975" y="6206166"/>
              <a:ext cx="60064" cy="10011"/>
            </a:xfrm>
            <a:custGeom>
              <a:avLst/>
              <a:gdLst>
                <a:gd name="connsiteX0" fmla="*/ 53657 w 60064"/>
                <a:gd name="connsiteY0" fmla="*/ 12814 h 10010"/>
                <a:gd name="connsiteX1" fmla="*/ 6407 w 60064"/>
                <a:gd name="connsiteY1" fmla="*/ 12814 h 10010"/>
                <a:gd name="connsiteX2" fmla="*/ 0 w 60064"/>
                <a:gd name="connsiteY2" fmla="*/ 6407 h 10010"/>
                <a:gd name="connsiteX3" fmla="*/ 6407 w 60064"/>
                <a:gd name="connsiteY3" fmla="*/ 0 h 10010"/>
                <a:gd name="connsiteX4" fmla="*/ 53657 w 60064"/>
                <a:gd name="connsiteY4" fmla="*/ 0 h 10010"/>
                <a:gd name="connsiteX5" fmla="*/ 60064 w 60064"/>
                <a:gd name="connsiteY5" fmla="*/ 6407 h 10010"/>
                <a:gd name="connsiteX6" fmla="*/ 53657 w 6006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4" h="10010">
                  <a:moveTo>
                    <a:pt x="53657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53657" y="0"/>
                  </a:lnTo>
                  <a:cubicBezTo>
                    <a:pt x="57161" y="0"/>
                    <a:pt x="60064" y="2903"/>
                    <a:pt x="60064" y="6407"/>
                  </a:cubicBezTo>
                  <a:cubicBezTo>
                    <a:pt x="60064" y="9911"/>
                    <a:pt x="57161" y="12814"/>
                    <a:pt x="53657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8439DAB0-9EF5-4F7B-87E4-5C6425590A8B}"/>
                </a:ext>
              </a:extLst>
            </p:cNvPr>
            <p:cNvSpPr/>
            <p:nvPr/>
          </p:nvSpPr>
          <p:spPr>
            <a:xfrm>
              <a:off x="6582739" y="6206166"/>
              <a:ext cx="60064" cy="10011"/>
            </a:xfrm>
            <a:custGeom>
              <a:avLst/>
              <a:gdLst>
                <a:gd name="connsiteX0" fmla="*/ 54458 w 60064"/>
                <a:gd name="connsiteY0" fmla="*/ 12814 h 10010"/>
                <a:gd name="connsiteX1" fmla="*/ 6407 w 60064"/>
                <a:gd name="connsiteY1" fmla="*/ 12814 h 10010"/>
                <a:gd name="connsiteX2" fmla="*/ 0 w 60064"/>
                <a:gd name="connsiteY2" fmla="*/ 6407 h 10010"/>
                <a:gd name="connsiteX3" fmla="*/ 6407 w 60064"/>
                <a:gd name="connsiteY3" fmla="*/ 0 h 10010"/>
                <a:gd name="connsiteX4" fmla="*/ 54458 w 60064"/>
                <a:gd name="connsiteY4" fmla="*/ 0 h 10010"/>
                <a:gd name="connsiteX5" fmla="*/ 60866 w 60064"/>
                <a:gd name="connsiteY5" fmla="*/ 6407 h 10010"/>
                <a:gd name="connsiteX6" fmla="*/ 54458 w 6006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4" h="10010">
                  <a:moveTo>
                    <a:pt x="54458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54458" y="0"/>
                  </a:lnTo>
                  <a:cubicBezTo>
                    <a:pt x="57963" y="0"/>
                    <a:pt x="60866" y="2903"/>
                    <a:pt x="60866" y="6407"/>
                  </a:cubicBezTo>
                  <a:cubicBezTo>
                    <a:pt x="60866" y="9911"/>
                    <a:pt x="57963" y="12814"/>
                    <a:pt x="54458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C98747EA-CF4C-4E18-A5E8-36F232232A7D}"/>
                </a:ext>
              </a:extLst>
            </p:cNvPr>
            <p:cNvSpPr/>
            <p:nvPr/>
          </p:nvSpPr>
          <p:spPr>
            <a:xfrm>
              <a:off x="6696160" y="6113366"/>
              <a:ext cx="40043" cy="10011"/>
            </a:xfrm>
            <a:custGeom>
              <a:avLst/>
              <a:gdLst>
                <a:gd name="connsiteX0" fmla="*/ 40844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40844 w 40042"/>
                <a:gd name="connsiteY4" fmla="*/ 0 h 10010"/>
                <a:gd name="connsiteX5" fmla="*/ 47250 w 40042"/>
                <a:gd name="connsiteY5" fmla="*/ 6407 h 10010"/>
                <a:gd name="connsiteX6" fmla="*/ 40844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4084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0844" y="0"/>
                  </a:lnTo>
                  <a:cubicBezTo>
                    <a:pt x="44348" y="0"/>
                    <a:pt x="47250" y="2903"/>
                    <a:pt x="47250" y="6407"/>
                  </a:cubicBezTo>
                  <a:cubicBezTo>
                    <a:pt x="47250" y="9911"/>
                    <a:pt x="44348" y="12814"/>
                    <a:pt x="4084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BED51391-5C44-4C95-8879-35FBC1D3C5F1}"/>
                </a:ext>
              </a:extLst>
            </p:cNvPr>
            <p:cNvSpPr/>
            <p:nvPr/>
          </p:nvSpPr>
          <p:spPr>
            <a:xfrm>
              <a:off x="6609267" y="6113366"/>
              <a:ext cx="40043" cy="10011"/>
            </a:xfrm>
            <a:custGeom>
              <a:avLst/>
              <a:gdLst>
                <a:gd name="connsiteX0" fmla="*/ 41644 w 40042"/>
                <a:gd name="connsiteY0" fmla="*/ 12814 h 10010"/>
                <a:gd name="connsiteX1" fmla="*/ 6407 w 40042"/>
                <a:gd name="connsiteY1" fmla="*/ 12814 h 10010"/>
                <a:gd name="connsiteX2" fmla="*/ 0 w 40042"/>
                <a:gd name="connsiteY2" fmla="*/ 6407 h 10010"/>
                <a:gd name="connsiteX3" fmla="*/ 6407 w 40042"/>
                <a:gd name="connsiteY3" fmla="*/ 0 h 10010"/>
                <a:gd name="connsiteX4" fmla="*/ 41644 w 40042"/>
                <a:gd name="connsiteY4" fmla="*/ 0 h 10010"/>
                <a:gd name="connsiteX5" fmla="*/ 48051 w 40042"/>
                <a:gd name="connsiteY5" fmla="*/ 6407 h 10010"/>
                <a:gd name="connsiteX6" fmla="*/ 41644 w 40042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42" h="10010">
                  <a:moveTo>
                    <a:pt x="41644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41644" y="0"/>
                  </a:lnTo>
                  <a:cubicBezTo>
                    <a:pt x="45149" y="0"/>
                    <a:pt x="48051" y="2903"/>
                    <a:pt x="48051" y="6407"/>
                  </a:cubicBezTo>
                  <a:cubicBezTo>
                    <a:pt x="48051" y="9911"/>
                    <a:pt x="45248" y="12814"/>
                    <a:pt x="41644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18F72BCF-CDD6-4550-B088-5577A46627E1}"/>
                </a:ext>
              </a:extLst>
            </p:cNvPr>
            <p:cNvSpPr/>
            <p:nvPr/>
          </p:nvSpPr>
          <p:spPr>
            <a:xfrm>
              <a:off x="6658810" y="5747674"/>
              <a:ext cx="30032" cy="140150"/>
            </a:xfrm>
            <a:custGeom>
              <a:avLst/>
              <a:gdLst>
                <a:gd name="connsiteX0" fmla="*/ 27140 w 30032"/>
                <a:gd name="connsiteY0" fmla="*/ 145857 h 140150"/>
                <a:gd name="connsiteX1" fmla="*/ 6417 w 30032"/>
                <a:gd name="connsiteY1" fmla="*/ 145857 h 140150"/>
                <a:gd name="connsiteX2" fmla="*/ 1712 w 30032"/>
                <a:gd name="connsiteY2" fmla="*/ 143755 h 140150"/>
                <a:gd name="connsiteX3" fmla="*/ 11 w 30032"/>
                <a:gd name="connsiteY3" fmla="*/ 138949 h 140150"/>
                <a:gd name="connsiteX4" fmla="*/ 10422 w 30032"/>
                <a:gd name="connsiteY4" fmla="*/ 5906 h 140150"/>
                <a:gd name="connsiteX5" fmla="*/ 16829 w 30032"/>
                <a:gd name="connsiteY5" fmla="*/ 0 h 140150"/>
                <a:gd name="connsiteX6" fmla="*/ 23235 w 30032"/>
                <a:gd name="connsiteY6" fmla="*/ 5906 h 140150"/>
                <a:gd name="connsiteX7" fmla="*/ 33547 w 30032"/>
                <a:gd name="connsiteY7" fmla="*/ 138949 h 140150"/>
                <a:gd name="connsiteX8" fmla="*/ 31845 w 30032"/>
                <a:gd name="connsiteY8" fmla="*/ 143755 h 140150"/>
                <a:gd name="connsiteX9" fmla="*/ 27140 w 30032"/>
                <a:gd name="connsiteY9" fmla="*/ 145857 h 140150"/>
                <a:gd name="connsiteX10" fmla="*/ 13325 w 30032"/>
                <a:gd name="connsiteY10" fmla="*/ 133043 h 140150"/>
                <a:gd name="connsiteX11" fmla="*/ 20232 w 30032"/>
                <a:gd name="connsiteY11" fmla="*/ 133043 h 140150"/>
                <a:gd name="connsiteX12" fmla="*/ 16829 w 30032"/>
                <a:gd name="connsiteY12" fmla="*/ 88795 h 140150"/>
                <a:gd name="connsiteX13" fmla="*/ 13325 w 30032"/>
                <a:gd name="connsiteY13" fmla="*/ 133043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032" h="140150">
                  <a:moveTo>
                    <a:pt x="27140" y="145857"/>
                  </a:moveTo>
                  <a:lnTo>
                    <a:pt x="6417" y="145857"/>
                  </a:lnTo>
                  <a:cubicBezTo>
                    <a:pt x="4615" y="145857"/>
                    <a:pt x="2914" y="145156"/>
                    <a:pt x="1712" y="143755"/>
                  </a:cubicBezTo>
                  <a:cubicBezTo>
                    <a:pt x="511" y="142353"/>
                    <a:pt x="-89" y="140651"/>
                    <a:pt x="11" y="138949"/>
                  </a:cubicBezTo>
                  <a:lnTo>
                    <a:pt x="10422" y="5906"/>
                  </a:lnTo>
                  <a:cubicBezTo>
                    <a:pt x="10722" y="2603"/>
                    <a:pt x="13425" y="0"/>
                    <a:pt x="16829" y="0"/>
                  </a:cubicBezTo>
                  <a:cubicBezTo>
                    <a:pt x="20232" y="0"/>
                    <a:pt x="22935" y="2603"/>
                    <a:pt x="23235" y="5906"/>
                  </a:cubicBezTo>
                  <a:lnTo>
                    <a:pt x="33547" y="138949"/>
                  </a:lnTo>
                  <a:cubicBezTo>
                    <a:pt x="33647" y="140751"/>
                    <a:pt x="33046" y="142453"/>
                    <a:pt x="31845" y="143755"/>
                  </a:cubicBezTo>
                  <a:cubicBezTo>
                    <a:pt x="30644" y="145056"/>
                    <a:pt x="28941" y="145857"/>
                    <a:pt x="27140" y="145857"/>
                  </a:cubicBezTo>
                  <a:close/>
                  <a:moveTo>
                    <a:pt x="13325" y="133043"/>
                  </a:moveTo>
                  <a:lnTo>
                    <a:pt x="20232" y="133043"/>
                  </a:lnTo>
                  <a:lnTo>
                    <a:pt x="16829" y="88795"/>
                  </a:lnTo>
                  <a:lnTo>
                    <a:pt x="13325" y="13304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084AD55C-D721-4C52-B3BB-033B6527FFAB}"/>
                </a:ext>
              </a:extLst>
            </p:cNvPr>
            <p:cNvSpPr/>
            <p:nvPr/>
          </p:nvSpPr>
          <p:spPr>
            <a:xfrm>
              <a:off x="6643904" y="5809840"/>
              <a:ext cx="60064" cy="10011"/>
            </a:xfrm>
            <a:custGeom>
              <a:avLst/>
              <a:gdLst>
                <a:gd name="connsiteX0" fmla="*/ 55460 w 60064"/>
                <a:gd name="connsiteY0" fmla="*/ 12814 h 10010"/>
                <a:gd name="connsiteX1" fmla="*/ 6407 w 60064"/>
                <a:gd name="connsiteY1" fmla="*/ 12814 h 10010"/>
                <a:gd name="connsiteX2" fmla="*/ 0 w 60064"/>
                <a:gd name="connsiteY2" fmla="*/ 6407 h 10010"/>
                <a:gd name="connsiteX3" fmla="*/ 6407 w 60064"/>
                <a:gd name="connsiteY3" fmla="*/ 0 h 10010"/>
                <a:gd name="connsiteX4" fmla="*/ 55460 w 60064"/>
                <a:gd name="connsiteY4" fmla="*/ 0 h 10010"/>
                <a:gd name="connsiteX5" fmla="*/ 61867 w 60064"/>
                <a:gd name="connsiteY5" fmla="*/ 6407 h 10010"/>
                <a:gd name="connsiteX6" fmla="*/ 55460 w 6006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64" h="10010">
                  <a:moveTo>
                    <a:pt x="55460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55460" y="0"/>
                  </a:lnTo>
                  <a:cubicBezTo>
                    <a:pt x="58963" y="0"/>
                    <a:pt x="61867" y="2903"/>
                    <a:pt x="61867" y="6407"/>
                  </a:cubicBezTo>
                  <a:cubicBezTo>
                    <a:pt x="61867" y="9911"/>
                    <a:pt x="58963" y="12814"/>
                    <a:pt x="5546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8" name="Group 2127">
            <a:extLst>
              <a:ext uri="{FF2B5EF4-FFF2-40B4-BE49-F238E27FC236}">
                <a16:creationId xmlns:a16="http://schemas.microsoft.com/office/drawing/2014/main" id="{866D81B6-F68A-403D-9398-FE0DD397F0B1}"/>
              </a:ext>
            </a:extLst>
          </p:cNvPr>
          <p:cNvGrpSpPr/>
          <p:nvPr/>
        </p:nvGrpSpPr>
        <p:grpSpPr>
          <a:xfrm>
            <a:off x="7511336" y="5841374"/>
            <a:ext cx="650699" cy="558800"/>
            <a:chOff x="7511336" y="5841374"/>
            <a:chExt cx="650699" cy="558800"/>
          </a:xfrm>
          <a:solidFill>
            <a:srgbClr val="FFFFFF"/>
          </a:solidFill>
        </p:grpSpPr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8A8F5CAA-FF5E-4C4C-83E0-E5E5AA876DFE}"/>
                </a:ext>
              </a:extLst>
            </p:cNvPr>
            <p:cNvSpPr/>
            <p:nvPr/>
          </p:nvSpPr>
          <p:spPr>
            <a:xfrm>
              <a:off x="7748390" y="5841374"/>
              <a:ext cx="170183" cy="550591"/>
            </a:xfrm>
            <a:custGeom>
              <a:avLst/>
              <a:gdLst>
                <a:gd name="connsiteX0" fmla="*/ 166579 w 170182"/>
                <a:gd name="connsiteY0" fmla="*/ 559701 h 550591"/>
                <a:gd name="connsiteX1" fmla="*/ 6407 w 170182"/>
                <a:gd name="connsiteY1" fmla="*/ 559701 h 550591"/>
                <a:gd name="connsiteX2" fmla="*/ 0 w 170182"/>
                <a:gd name="connsiteY2" fmla="*/ 553294 h 550591"/>
                <a:gd name="connsiteX3" fmla="*/ 0 w 170182"/>
                <a:gd name="connsiteY3" fmla="*/ 6407 h 550591"/>
                <a:gd name="connsiteX4" fmla="*/ 6407 w 170182"/>
                <a:gd name="connsiteY4" fmla="*/ 0 h 550591"/>
                <a:gd name="connsiteX5" fmla="*/ 166579 w 170182"/>
                <a:gd name="connsiteY5" fmla="*/ 0 h 550591"/>
                <a:gd name="connsiteX6" fmla="*/ 172986 w 170182"/>
                <a:gd name="connsiteY6" fmla="*/ 6407 h 550591"/>
                <a:gd name="connsiteX7" fmla="*/ 172986 w 170182"/>
                <a:gd name="connsiteY7" fmla="*/ 553294 h 550591"/>
                <a:gd name="connsiteX8" fmla="*/ 166579 w 170182"/>
                <a:gd name="connsiteY8" fmla="*/ 559701 h 550591"/>
                <a:gd name="connsiteX9" fmla="*/ 12814 w 170182"/>
                <a:gd name="connsiteY9" fmla="*/ 546887 h 550591"/>
                <a:gd name="connsiteX10" fmla="*/ 160172 w 170182"/>
                <a:gd name="connsiteY10" fmla="*/ 546887 h 550591"/>
                <a:gd name="connsiteX11" fmla="*/ 160172 w 170182"/>
                <a:gd name="connsiteY11" fmla="*/ 12814 h 550591"/>
                <a:gd name="connsiteX12" fmla="*/ 12814 w 170182"/>
                <a:gd name="connsiteY12" fmla="*/ 12814 h 550591"/>
                <a:gd name="connsiteX13" fmla="*/ 12814 w 170182"/>
                <a:gd name="connsiteY13" fmla="*/ 546887 h 550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0182" h="550591">
                  <a:moveTo>
                    <a:pt x="166579" y="559701"/>
                  </a:moveTo>
                  <a:lnTo>
                    <a:pt x="6407" y="559701"/>
                  </a:lnTo>
                  <a:cubicBezTo>
                    <a:pt x="2904" y="559701"/>
                    <a:pt x="0" y="556798"/>
                    <a:pt x="0" y="553294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66579" y="0"/>
                  </a:lnTo>
                  <a:cubicBezTo>
                    <a:pt x="170083" y="0"/>
                    <a:pt x="172986" y="2903"/>
                    <a:pt x="172986" y="6407"/>
                  </a:cubicBezTo>
                  <a:lnTo>
                    <a:pt x="172986" y="553294"/>
                  </a:lnTo>
                  <a:cubicBezTo>
                    <a:pt x="172986" y="556798"/>
                    <a:pt x="170183" y="559701"/>
                    <a:pt x="166579" y="559701"/>
                  </a:cubicBezTo>
                  <a:close/>
                  <a:moveTo>
                    <a:pt x="12814" y="546887"/>
                  </a:moveTo>
                  <a:lnTo>
                    <a:pt x="160172" y="546887"/>
                  </a:lnTo>
                  <a:lnTo>
                    <a:pt x="160172" y="12814"/>
                  </a:lnTo>
                  <a:lnTo>
                    <a:pt x="12814" y="12814"/>
                  </a:lnTo>
                  <a:lnTo>
                    <a:pt x="12814" y="546887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16DEFE06-62AC-425C-8A57-1BF059D382DC}"/>
                </a:ext>
              </a:extLst>
            </p:cNvPr>
            <p:cNvSpPr/>
            <p:nvPr/>
          </p:nvSpPr>
          <p:spPr>
            <a:xfrm>
              <a:off x="7783628" y="5890828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1240C24C-F605-4F1F-A938-40307C58C2FE}"/>
                </a:ext>
              </a:extLst>
            </p:cNvPr>
            <p:cNvSpPr/>
            <p:nvPr/>
          </p:nvSpPr>
          <p:spPr>
            <a:xfrm>
              <a:off x="7783628" y="5939379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BDBAA6B9-2AD6-4B48-A8F2-9CABF3A2FDAA}"/>
                </a:ext>
              </a:extLst>
            </p:cNvPr>
            <p:cNvSpPr/>
            <p:nvPr/>
          </p:nvSpPr>
          <p:spPr>
            <a:xfrm>
              <a:off x="7783628" y="5987831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81B38E72-212A-4526-A6DB-E4F2D869AAD9}"/>
                </a:ext>
              </a:extLst>
            </p:cNvPr>
            <p:cNvSpPr/>
            <p:nvPr/>
          </p:nvSpPr>
          <p:spPr>
            <a:xfrm>
              <a:off x="7783628" y="6036284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8B9DB5C8-A7BB-449F-A3A4-ED70F71D52FE}"/>
                </a:ext>
              </a:extLst>
            </p:cNvPr>
            <p:cNvSpPr/>
            <p:nvPr/>
          </p:nvSpPr>
          <p:spPr>
            <a:xfrm>
              <a:off x="7783628" y="6084736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F534E411-A63C-4800-AB0D-1A2D31C886C8}"/>
                </a:ext>
              </a:extLst>
            </p:cNvPr>
            <p:cNvSpPr/>
            <p:nvPr/>
          </p:nvSpPr>
          <p:spPr>
            <a:xfrm>
              <a:off x="7783628" y="6133188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EBA3B959-324F-47B6-9319-0987D78FE949}"/>
                </a:ext>
              </a:extLst>
            </p:cNvPr>
            <p:cNvSpPr/>
            <p:nvPr/>
          </p:nvSpPr>
          <p:spPr>
            <a:xfrm>
              <a:off x="7783628" y="6181640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55FC2051-4FBB-42D9-BF2E-287B97C9E3CD}"/>
                </a:ext>
              </a:extLst>
            </p:cNvPr>
            <p:cNvSpPr/>
            <p:nvPr/>
          </p:nvSpPr>
          <p:spPr>
            <a:xfrm>
              <a:off x="7783628" y="6230092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4ECE9CFD-AB6C-4289-9CD0-C4D3FEDE8559}"/>
                </a:ext>
              </a:extLst>
            </p:cNvPr>
            <p:cNvSpPr/>
            <p:nvPr/>
          </p:nvSpPr>
          <p:spPr>
            <a:xfrm>
              <a:off x="7783628" y="6278544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D4C79B22-B78E-4F5E-8F64-04F85BDE27BC}"/>
                </a:ext>
              </a:extLst>
            </p:cNvPr>
            <p:cNvSpPr/>
            <p:nvPr/>
          </p:nvSpPr>
          <p:spPr>
            <a:xfrm>
              <a:off x="7783628" y="6326996"/>
              <a:ext cx="100107" cy="10011"/>
            </a:xfrm>
            <a:custGeom>
              <a:avLst/>
              <a:gdLst>
                <a:gd name="connsiteX0" fmla="*/ 96203 w 100107"/>
                <a:gd name="connsiteY0" fmla="*/ 12814 h 10010"/>
                <a:gd name="connsiteX1" fmla="*/ 6407 w 100107"/>
                <a:gd name="connsiteY1" fmla="*/ 12814 h 10010"/>
                <a:gd name="connsiteX2" fmla="*/ 0 w 100107"/>
                <a:gd name="connsiteY2" fmla="*/ 6407 h 10010"/>
                <a:gd name="connsiteX3" fmla="*/ 6407 w 100107"/>
                <a:gd name="connsiteY3" fmla="*/ 0 h 10010"/>
                <a:gd name="connsiteX4" fmla="*/ 96203 w 100107"/>
                <a:gd name="connsiteY4" fmla="*/ 0 h 10010"/>
                <a:gd name="connsiteX5" fmla="*/ 102610 w 100107"/>
                <a:gd name="connsiteY5" fmla="*/ 6407 h 10010"/>
                <a:gd name="connsiteX6" fmla="*/ 96203 w 100107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7" h="10010">
                  <a:moveTo>
                    <a:pt x="9620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96203" y="0"/>
                  </a:lnTo>
                  <a:cubicBezTo>
                    <a:pt x="99707" y="0"/>
                    <a:pt x="102610" y="2903"/>
                    <a:pt x="102610" y="6407"/>
                  </a:cubicBezTo>
                  <a:cubicBezTo>
                    <a:pt x="102610" y="9911"/>
                    <a:pt x="99707" y="12814"/>
                    <a:pt x="9620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21F63453-6F41-4263-9026-274CF2D8491B}"/>
                </a:ext>
              </a:extLst>
            </p:cNvPr>
            <p:cNvSpPr/>
            <p:nvPr/>
          </p:nvSpPr>
          <p:spPr>
            <a:xfrm>
              <a:off x="7908562" y="6015161"/>
              <a:ext cx="120129" cy="380408"/>
            </a:xfrm>
            <a:custGeom>
              <a:avLst/>
              <a:gdLst>
                <a:gd name="connsiteX0" fmla="*/ 115724 w 120128"/>
                <a:gd name="connsiteY0" fmla="*/ 385915 h 380408"/>
                <a:gd name="connsiteX1" fmla="*/ 6407 w 120128"/>
                <a:gd name="connsiteY1" fmla="*/ 385915 h 380408"/>
                <a:gd name="connsiteX2" fmla="*/ 0 w 120128"/>
                <a:gd name="connsiteY2" fmla="*/ 379507 h 380408"/>
                <a:gd name="connsiteX3" fmla="*/ 0 w 120128"/>
                <a:gd name="connsiteY3" fmla="*/ 6407 h 380408"/>
                <a:gd name="connsiteX4" fmla="*/ 6407 w 120128"/>
                <a:gd name="connsiteY4" fmla="*/ 0 h 380408"/>
                <a:gd name="connsiteX5" fmla="*/ 115724 w 120128"/>
                <a:gd name="connsiteY5" fmla="*/ 0 h 380408"/>
                <a:gd name="connsiteX6" fmla="*/ 122131 w 120128"/>
                <a:gd name="connsiteY6" fmla="*/ 6407 h 380408"/>
                <a:gd name="connsiteX7" fmla="*/ 122131 w 120128"/>
                <a:gd name="connsiteY7" fmla="*/ 379507 h 380408"/>
                <a:gd name="connsiteX8" fmla="*/ 115724 w 120128"/>
                <a:gd name="connsiteY8" fmla="*/ 385915 h 380408"/>
                <a:gd name="connsiteX9" fmla="*/ 12814 w 120128"/>
                <a:gd name="connsiteY9" fmla="*/ 373100 h 380408"/>
                <a:gd name="connsiteX10" fmla="*/ 109317 w 120128"/>
                <a:gd name="connsiteY10" fmla="*/ 373100 h 380408"/>
                <a:gd name="connsiteX11" fmla="*/ 109317 w 120128"/>
                <a:gd name="connsiteY11" fmla="*/ 12814 h 380408"/>
                <a:gd name="connsiteX12" fmla="*/ 12814 w 120128"/>
                <a:gd name="connsiteY12" fmla="*/ 12814 h 380408"/>
                <a:gd name="connsiteX13" fmla="*/ 12814 w 120128"/>
                <a:gd name="connsiteY13" fmla="*/ 373100 h 380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128" h="380408">
                  <a:moveTo>
                    <a:pt x="115724" y="385915"/>
                  </a:moveTo>
                  <a:lnTo>
                    <a:pt x="6407" y="385915"/>
                  </a:lnTo>
                  <a:cubicBezTo>
                    <a:pt x="2904" y="385915"/>
                    <a:pt x="0" y="383011"/>
                    <a:pt x="0" y="379507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15724" y="0"/>
                  </a:lnTo>
                  <a:cubicBezTo>
                    <a:pt x="119228" y="0"/>
                    <a:pt x="122131" y="2903"/>
                    <a:pt x="122131" y="6407"/>
                  </a:cubicBezTo>
                  <a:lnTo>
                    <a:pt x="122131" y="379507"/>
                  </a:lnTo>
                  <a:cubicBezTo>
                    <a:pt x="122131" y="383011"/>
                    <a:pt x="119228" y="385915"/>
                    <a:pt x="115724" y="385915"/>
                  </a:cubicBezTo>
                  <a:close/>
                  <a:moveTo>
                    <a:pt x="12814" y="373100"/>
                  </a:moveTo>
                  <a:lnTo>
                    <a:pt x="109317" y="373100"/>
                  </a:lnTo>
                  <a:lnTo>
                    <a:pt x="109317" y="12814"/>
                  </a:lnTo>
                  <a:lnTo>
                    <a:pt x="12814" y="12814"/>
                  </a:lnTo>
                  <a:lnTo>
                    <a:pt x="12814" y="37310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7D12F421-75DD-43A8-AB41-49B177987796}"/>
                </a:ext>
              </a:extLst>
            </p:cNvPr>
            <p:cNvSpPr/>
            <p:nvPr/>
          </p:nvSpPr>
          <p:spPr>
            <a:xfrm>
              <a:off x="7932588" y="6048897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C81B5892-BE32-4BE9-9799-755CC60E533D}"/>
                </a:ext>
              </a:extLst>
            </p:cNvPr>
            <p:cNvSpPr/>
            <p:nvPr/>
          </p:nvSpPr>
          <p:spPr>
            <a:xfrm>
              <a:off x="7932588" y="6081933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CE0EFBA4-CF1E-4D9F-BDD6-B0A14E09ABFB}"/>
                </a:ext>
              </a:extLst>
            </p:cNvPr>
            <p:cNvSpPr/>
            <p:nvPr/>
          </p:nvSpPr>
          <p:spPr>
            <a:xfrm>
              <a:off x="7932588" y="6115068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C89D0E1F-1B93-4F00-A263-963612818361}"/>
                </a:ext>
              </a:extLst>
            </p:cNvPr>
            <p:cNvSpPr/>
            <p:nvPr/>
          </p:nvSpPr>
          <p:spPr>
            <a:xfrm>
              <a:off x="7932588" y="6148104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BCBE2647-3D79-43EF-95C3-018DC55FBAB8}"/>
                </a:ext>
              </a:extLst>
            </p:cNvPr>
            <p:cNvSpPr/>
            <p:nvPr/>
          </p:nvSpPr>
          <p:spPr>
            <a:xfrm>
              <a:off x="7932588" y="6181139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8402BD45-4425-4BAB-9ADF-4360716C3F18}"/>
                </a:ext>
              </a:extLst>
            </p:cNvPr>
            <p:cNvSpPr/>
            <p:nvPr/>
          </p:nvSpPr>
          <p:spPr>
            <a:xfrm>
              <a:off x="7932588" y="6214175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4291317B-C2C3-4429-A08D-F5A6180C8AF8}"/>
                </a:ext>
              </a:extLst>
            </p:cNvPr>
            <p:cNvSpPr/>
            <p:nvPr/>
          </p:nvSpPr>
          <p:spPr>
            <a:xfrm>
              <a:off x="7932588" y="6247310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36D039BF-C0E6-476B-8086-9669803B3F4B}"/>
                </a:ext>
              </a:extLst>
            </p:cNvPr>
            <p:cNvSpPr/>
            <p:nvPr/>
          </p:nvSpPr>
          <p:spPr>
            <a:xfrm>
              <a:off x="7932588" y="6280345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8F83D829-F452-48C0-A62F-BBC7B586D400}"/>
                </a:ext>
              </a:extLst>
            </p:cNvPr>
            <p:cNvSpPr/>
            <p:nvPr/>
          </p:nvSpPr>
          <p:spPr>
            <a:xfrm>
              <a:off x="7932588" y="6313381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F846EE63-5C56-4015-91EF-362E100EEDD7}"/>
                </a:ext>
              </a:extLst>
            </p:cNvPr>
            <p:cNvSpPr/>
            <p:nvPr/>
          </p:nvSpPr>
          <p:spPr>
            <a:xfrm>
              <a:off x="7932588" y="6346517"/>
              <a:ext cx="70075" cy="10011"/>
            </a:xfrm>
            <a:custGeom>
              <a:avLst/>
              <a:gdLst>
                <a:gd name="connsiteX0" fmla="*/ 67673 w 70075"/>
                <a:gd name="connsiteY0" fmla="*/ 12814 h 10010"/>
                <a:gd name="connsiteX1" fmla="*/ 6407 w 70075"/>
                <a:gd name="connsiteY1" fmla="*/ 12814 h 10010"/>
                <a:gd name="connsiteX2" fmla="*/ 0 w 70075"/>
                <a:gd name="connsiteY2" fmla="*/ 6407 h 10010"/>
                <a:gd name="connsiteX3" fmla="*/ 6407 w 70075"/>
                <a:gd name="connsiteY3" fmla="*/ 0 h 10010"/>
                <a:gd name="connsiteX4" fmla="*/ 67673 w 70075"/>
                <a:gd name="connsiteY4" fmla="*/ 0 h 10010"/>
                <a:gd name="connsiteX5" fmla="*/ 74079 w 70075"/>
                <a:gd name="connsiteY5" fmla="*/ 6407 h 10010"/>
                <a:gd name="connsiteX6" fmla="*/ 67673 w 7007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75" h="10010">
                  <a:moveTo>
                    <a:pt x="67673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7673" y="0"/>
                  </a:lnTo>
                  <a:cubicBezTo>
                    <a:pt x="71176" y="0"/>
                    <a:pt x="74079" y="2903"/>
                    <a:pt x="74079" y="6407"/>
                  </a:cubicBezTo>
                  <a:cubicBezTo>
                    <a:pt x="74079" y="9911"/>
                    <a:pt x="71276" y="12814"/>
                    <a:pt x="67673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634561BA-2B5D-4721-899D-DE28607249CE}"/>
                </a:ext>
              </a:extLst>
            </p:cNvPr>
            <p:cNvSpPr/>
            <p:nvPr/>
          </p:nvSpPr>
          <p:spPr>
            <a:xfrm>
              <a:off x="7610742" y="5929669"/>
              <a:ext cx="150161" cy="470505"/>
            </a:xfrm>
            <a:custGeom>
              <a:avLst/>
              <a:gdLst>
                <a:gd name="connsiteX0" fmla="*/ 144055 w 150161"/>
                <a:gd name="connsiteY0" fmla="*/ 471406 h 470505"/>
                <a:gd name="connsiteX1" fmla="*/ 6407 w 150161"/>
                <a:gd name="connsiteY1" fmla="*/ 471406 h 470505"/>
                <a:gd name="connsiteX2" fmla="*/ 0 w 150161"/>
                <a:gd name="connsiteY2" fmla="*/ 464999 h 470505"/>
                <a:gd name="connsiteX3" fmla="*/ 0 w 150161"/>
                <a:gd name="connsiteY3" fmla="*/ 6407 h 470505"/>
                <a:gd name="connsiteX4" fmla="*/ 6407 w 150161"/>
                <a:gd name="connsiteY4" fmla="*/ 0 h 470505"/>
                <a:gd name="connsiteX5" fmla="*/ 144055 w 150161"/>
                <a:gd name="connsiteY5" fmla="*/ 0 h 470505"/>
                <a:gd name="connsiteX6" fmla="*/ 150462 w 150161"/>
                <a:gd name="connsiteY6" fmla="*/ 6407 h 470505"/>
                <a:gd name="connsiteX7" fmla="*/ 150462 w 150161"/>
                <a:gd name="connsiteY7" fmla="*/ 464999 h 470505"/>
                <a:gd name="connsiteX8" fmla="*/ 144055 w 150161"/>
                <a:gd name="connsiteY8" fmla="*/ 471406 h 470505"/>
                <a:gd name="connsiteX9" fmla="*/ 12914 w 150161"/>
                <a:gd name="connsiteY9" fmla="*/ 458592 h 470505"/>
                <a:gd name="connsiteX10" fmla="*/ 137748 w 150161"/>
                <a:gd name="connsiteY10" fmla="*/ 458592 h 470505"/>
                <a:gd name="connsiteX11" fmla="*/ 137748 w 150161"/>
                <a:gd name="connsiteY11" fmla="*/ 12814 h 470505"/>
                <a:gd name="connsiteX12" fmla="*/ 12914 w 150161"/>
                <a:gd name="connsiteY12" fmla="*/ 12814 h 470505"/>
                <a:gd name="connsiteX13" fmla="*/ 12914 w 150161"/>
                <a:gd name="connsiteY13" fmla="*/ 458592 h 470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161" h="470505">
                  <a:moveTo>
                    <a:pt x="144055" y="471406"/>
                  </a:moveTo>
                  <a:lnTo>
                    <a:pt x="6407" y="471406"/>
                  </a:lnTo>
                  <a:cubicBezTo>
                    <a:pt x="2904" y="471406"/>
                    <a:pt x="0" y="468503"/>
                    <a:pt x="0" y="464999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44055" y="0"/>
                  </a:lnTo>
                  <a:cubicBezTo>
                    <a:pt x="147558" y="0"/>
                    <a:pt x="150462" y="2903"/>
                    <a:pt x="150462" y="6407"/>
                  </a:cubicBezTo>
                  <a:lnTo>
                    <a:pt x="150462" y="464999"/>
                  </a:lnTo>
                  <a:cubicBezTo>
                    <a:pt x="150462" y="468503"/>
                    <a:pt x="147659" y="471406"/>
                    <a:pt x="144055" y="471406"/>
                  </a:cubicBezTo>
                  <a:close/>
                  <a:moveTo>
                    <a:pt x="12914" y="458592"/>
                  </a:moveTo>
                  <a:lnTo>
                    <a:pt x="137748" y="458592"/>
                  </a:lnTo>
                  <a:lnTo>
                    <a:pt x="137748" y="12814"/>
                  </a:lnTo>
                  <a:lnTo>
                    <a:pt x="12914" y="12814"/>
                  </a:lnTo>
                  <a:lnTo>
                    <a:pt x="12914" y="458592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1936FF22-A8F7-4C52-ABC2-622C1FE64FC5}"/>
                </a:ext>
              </a:extLst>
            </p:cNvPr>
            <p:cNvSpPr/>
            <p:nvPr/>
          </p:nvSpPr>
          <p:spPr>
            <a:xfrm>
              <a:off x="7641075" y="5971114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FB933C2A-39E0-454A-A8CC-D2E21867D865}"/>
                </a:ext>
              </a:extLst>
            </p:cNvPr>
            <p:cNvSpPr/>
            <p:nvPr/>
          </p:nvSpPr>
          <p:spPr>
            <a:xfrm>
              <a:off x="7641075" y="6011757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F96365C6-E68C-4071-B2B5-D465EF1C3C43}"/>
                </a:ext>
              </a:extLst>
            </p:cNvPr>
            <p:cNvSpPr/>
            <p:nvPr/>
          </p:nvSpPr>
          <p:spPr>
            <a:xfrm>
              <a:off x="7641075" y="6052401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09D8C706-FD43-44C7-9D12-96A48E9AB839}"/>
                </a:ext>
              </a:extLst>
            </p:cNvPr>
            <p:cNvSpPr/>
            <p:nvPr/>
          </p:nvSpPr>
          <p:spPr>
            <a:xfrm>
              <a:off x="7641075" y="6093044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E94BA4B9-1BFC-43B4-BDF5-564E6F583FB7}"/>
                </a:ext>
              </a:extLst>
            </p:cNvPr>
            <p:cNvSpPr/>
            <p:nvPr/>
          </p:nvSpPr>
          <p:spPr>
            <a:xfrm>
              <a:off x="7641075" y="6133688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B25C9B10-BAB3-4D23-BA47-E7113A4AE32C}"/>
                </a:ext>
              </a:extLst>
            </p:cNvPr>
            <p:cNvSpPr/>
            <p:nvPr/>
          </p:nvSpPr>
          <p:spPr>
            <a:xfrm>
              <a:off x="7641075" y="6174332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C5496F15-460F-48FC-BB7C-6F2BFF5A6696}"/>
                </a:ext>
              </a:extLst>
            </p:cNvPr>
            <p:cNvSpPr/>
            <p:nvPr/>
          </p:nvSpPr>
          <p:spPr>
            <a:xfrm>
              <a:off x="7641075" y="6214975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B947E941-0F10-4D5F-9445-86C4C5484C51}"/>
                </a:ext>
              </a:extLst>
            </p:cNvPr>
            <p:cNvSpPr/>
            <p:nvPr/>
          </p:nvSpPr>
          <p:spPr>
            <a:xfrm>
              <a:off x="7641075" y="6255619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2F52A05D-FF66-4B01-96E2-97649D9F6D35}"/>
                </a:ext>
              </a:extLst>
            </p:cNvPr>
            <p:cNvSpPr/>
            <p:nvPr/>
          </p:nvSpPr>
          <p:spPr>
            <a:xfrm>
              <a:off x="7641075" y="6296263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E92B31A6-EDC9-4424-A5C9-6AA62CCFC1FA}"/>
                </a:ext>
              </a:extLst>
            </p:cNvPr>
            <p:cNvSpPr/>
            <p:nvPr/>
          </p:nvSpPr>
          <p:spPr>
            <a:xfrm>
              <a:off x="7641075" y="6336906"/>
              <a:ext cx="80086" cy="10011"/>
            </a:xfrm>
            <a:custGeom>
              <a:avLst/>
              <a:gdLst>
                <a:gd name="connsiteX0" fmla="*/ 83590 w 80085"/>
                <a:gd name="connsiteY0" fmla="*/ 12814 h 10010"/>
                <a:gd name="connsiteX1" fmla="*/ 6406 w 80085"/>
                <a:gd name="connsiteY1" fmla="*/ 12814 h 10010"/>
                <a:gd name="connsiteX2" fmla="*/ 0 w 80085"/>
                <a:gd name="connsiteY2" fmla="*/ 6407 h 10010"/>
                <a:gd name="connsiteX3" fmla="*/ 6406 w 80085"/>
                <a:gd name="connsiteY3" fmla="*/ 0 h 10010"/>
                <a:gd name="connsiteX4" fmla="*/ 83590 w 80085"/>
                <a:gd name="connsiteY4" fmla="*/ 0 h 10010"/>
                <a:gd name="connsiteX5" fmla="*/ 89997 w 80085"/>
                <a:gd name="connsiteY5" fmla="*/ 6407 h 10010"/>
                <a:gd name="connsiteX6" fmla="*/ 83590 w 80085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85" h="10010">
                  <a:moveTo>
                    <a:pt x="83590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83590" y="0"/>
                  </a:lnTo>
                  <a:cubicBezTo>
                    <a:pt x="87093" y="0"/>
                    <a:pt x="89997" y="2903"/>
                    <a:pt x="89997" y="6407"/>
                  </a:cubicBezTo>
                  <a:cubicBezTo>
                    <a:pt x="89997" y="9911"/>
                    <a:pt x="87093" y="12814"/>
                    <a:pt x="8359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51B254D5-1BE4-42EA-96BF-1C5A0486AF6E}"/>
                </a:ext>
              </a:extLst>
            </p:cNvPr>
            <p:cNvSpPr/>
            <p:nvPr/>
          </p:nvSpPr>
          <p:spPr>
            <a:xfrm>
              <a:off x="7511336" y="6388261"/>
              <a:ext cx="650699" cy="10011"/>
            </a:xfrm>
            <a:custGeom>
              <a:avLst/>
              <a:gdLst>
                <a:gd name="connsiteX0" fmla="*/ 647095 w 650698"/>
                <a:gd name="connsiteY0" fmla="*/ 12814 h 10010"/>
                <a:gd name="connsiteX1" fmla="*/ 6407 w 650698"/>
                <a:gd name="connsiteY1" fmla="*/ 12814 h 10010"/>
                <a:gd name="connsiteX2" fmla="*/ 0 w 650698"/>
                <a:gd name="connsiteY2" fmla="*/ 6407 h 10010"/>
                <a:gd name="connsiteX3" fmla="*/ 6407 w 650698"/>
                <a:gd name="connsiteY3" fmla="*/ 0 h 10010"/>
                <a:gd name="connsiteX4" fmla="*/ 647095 w 650698"/>
                <a:gd name="connsiteY4" fmla="*/ 0 h 10010"/>
                <a:gd name="connsiteX5" fmla="*/ 653502 w 650698"/>
                <a:gd name="connsiteY5" fmla="*/ 6407 h 10010"/>
                <a:gd name="connsiteX6" fmla="*/ 647095 w 65069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698" h="10010">
                  <a:moveTo>
                    <a:pt x="647095" y="12814"/>
                  </a:moveTo>
                  <a:lnTo>
                    <a:pt x="6407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7" y="0"/>
                  </a:cubicBezTo>
                  <a:lnTo>
                    <a:pt x="647095" y="0"/>
                  </a:lnTo>
                  <a:cubicBezTo>
                    <a:pt x="650598" y="0"/>
                    <a:pt x="653502" y="2903"/>
                    <a:pt x="653502" y="6407"/>
                  </a:cubicBezTo>
                  <a:cubicBezTo>
                    <a:pt x="653502" y="9911"/>
                    <a:pt x="650699" y="12814"/>
                    <a:pt x="64709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9" name="Group 2128">
            <a:extLst>
              <a:ext uri="{FF2B5EF4-FFF2-40B4-BE49-F238E27FC236}">
                <a16:creationId xmlns:a16="http://schemas.microsoft.com/office/drawing/2014/main" id="{2DEA4E21-038C-4A10-97E9-D0D8C1F9040D}"/>
              </a:ext>
            </a:extLst>
          </p:cNvPr>
          <p:cNvGrpSpPr/>
          <p:nvPr/>
        </p:nvGrpSpPr>
        <p:grpSpPr>
          <a:xfrm>
            <a:off x="8673083" y="5909848"/>
            <a:ext cx="649497" cy="337262"/>
            <a:chOff x="8673083" y="5909848"/>
            <a:chExt cx="649497" cy="337262"/>
          </a:xfrm>
          <a:solidFill>
            <a:srgbClr val="FFFFFF"/>
          </a:solidFill>
        </p:grpSpPr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8829C07E-BC7F-4642-A206-B85FF0A17516}"/>
                </a:ext>
              </a:extLst>
            </p:cNvPr>
            <p:cNvSpPr/>
            <p:nvPr/>
          </p:nvSpPr>
          <p:spPr>
            <a:xfrm>
              <a:off x="8815035" y="6025372"/>
              <a:ext cx="220236" cy="220236"/>
            </a:xfrm>
            <a:custGeom>
              <a:avLst/>
              <a:gdLst>
                <a:gd name="connsiteX0" fmla="*/ 222940 w 220236"/>
                <a:gd name="connsiteY0" fmla="*/ 229446 h 220236"/>
                <a:gd name="connsiteX1" fmla="*/ 6407 w 220236"/>
                <a:gd name="connsiteY1" fmla="*/ 229446 h 220236"/>
                <a:gd name="connsiteX2" fmla="*/ 0 w 220236"/>
                <a:gd name="connsiteY2" fmla="*/ 223040 h 220236"/>
                <a:gd name="connsiteX3" fmla="*/ 0 w 220236"/>
                <a:gd name="connsiteY3" fmla="*/ 6407 h 220236"/>
                <a:gd name="connsiteX4" fmla="*/ 6407 w 220236"/>
                <a:gd name="connsiteY4" fmla="*/ 0 h 220236"/>
                <a:gd name="connsiteX5" fmla="*/ 222940 w 220236"/>
                <a:gd name="connsiteY5" fmla="*/ 0 h 220236"/>
                <a:gd name="connsiteX6" fmla="*/ 229347 w 220236"/>
                <a:gd name="connsiteY6" fmla="*/ 6407 h 220236"/>
                <a:gd name="connsiteX7" fmla="*/ 229347 w 220236"/>
                <a:gd name="connsiteY7" fmla="*/ 222940 h 220236"/>
                <a:gd name="connsiteX8" fmla="*/ 222940 w 220236"/>
                <a:gd name="connsiteY8" fmla="*/ 229446 h 220236"/>
                <a:gd name="connsiteX9" fmla="*/ 12714 w 220236"/>
                <a:gd name="connsiteY9" fmla="*/ 216633 h 220236"/>
                <a:gd name="connsiteX10" fmla="*/ 216432 w 220236"/>
                <a:gd name="connsiteY10" fmla="*/ 216633 h 220236"/>
                <a:gd name="connsiteX11" fmla="*/ 216432 w 220236"/>
                <a:gd name="connsiteY11" fmla="*/ 12914 h 220236"/>
                <a:gd name="connsiteX12" fmla="*/ 12714 w 220236"/>
                <a:gd name="connsiteY12" fmla="*/ 12914 h 220236"/>
                <a:gd name="connsiteX13" fmla="*/ 12714 w 220236"/>
                <a:gd name="connsiteY13" fmla="*/ 216633 h 2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236" h="220236">
                  <a:moveTo>
                    <a:pt x="222940" y="229446"/>
                  </a:moveTo>
                  <a:lnTo>
                    <a:pt x="6407" y="229446"/>
                  </a:lnTo>
                  <a:cubicBezTo>
                    <a:pt x="2904" y="229446"/>
                    <a:pt x="0" y="226543"/>
                    <a:pt x="0" y="223040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22940" y="0"/>
                  </a:lnTo>
                  <a:cubicBezTo>
                    <a:pt x="226443" y="0"/>
                    <a:pt x="229347" y="2903"/>
                    <a:pt x="229347" y="6407"/>
                  </a:cubicBezTo>
                  <a:lnTo>
                    <a:pt x="229347" y="222940"/>
                  </a:lnTo>
                  <a:cubicBezTo>
                    <a:pt x="229347" y="226543"/>
                    <a:pt x="226443" y="229446"/>
                    <a:pt x="222940" y="229446"/>
                  </a:cubicBezTo>
                  <a:close/>
                  <a:moveTo>
                    <a:pt x="12714" y="216633"/>
                  </a:moveTo>
                  <a:lnTo>
                    <a:pt x="216432" y="216633"/>
                  </a:lnTo>
                  <a:lnTo>
                    <a:pt x="216432" y="12914"/>
                  </a:lnTo>
                  <a:lnTo>
                    <a:pt x="12714" y="12914"/>
                  </a:lnTo>
                  <a:lnTo>
                    <a:pt x="12714" y="216633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173537B9-30B3-4A35-A027-9A28B9C10F28}"/>
                </a:ext>
              </a:extLst>
            </p:cNvPr>
            <p:cNvSpPr/>
            <p:nvPr/>
          </p:nvSpPr>
          <p:spPr>
            <a:xfrm>
              <a:off x="8789708" y="5909848"/>
              <a:ext cx="270290" cy="30032"/>
            </a:xfrm>
            <a:custGeom>
              <a:avLst/>
              <a:gdLst>
                <a:gd name="connsiteX0" fmla="*/ 273594 w 270290"/>
                <a:gd name="connsiteY0" fmla="*/ 32635 h 30032"/>
                <a:gd name="connsiteX1" fmla="*/ 6407 w 270290"/>
                <a:gd name="connsiteY1" fmla="*/ 32635 h 30032"/>
                <a:gd name="connsiteX2" fmla="*/ 0 w 270290"/>
                <a:gd name="connsiteY2" fmla="*/ 26228 h 30032"/>
                <a:gd name="connsiteX3" fmla="*/ 0 w 270290"/>
                <a:gd name="connsiteY3" fmla="*/ 6407 h 30032"/>
                <a:gd name="connsiteX4" fmla="*/ 6407 w 270290"/>
                <a:gd name="connsiteY4" fmla="*/ 0 h 30032"/>
                <a:gd name="connsiteX5" fmla="*/ 273594 w 270290"/>
                <a:gd name="connsiteY5" fmla="*/ 0 h 30032"/>
                <a:gd name="connsiteX6" fmla="*/ 280000 w 270290"/>
                <a:gd name="connsiteY6" fmla="*/ 6407 h 30032"/>
                <a:gd name="connsiteX7" fmla="*/ 280000 w 270290"/>
                <a:gd name="connsiteY7" fmla="*/ 26228 h 30032"/>
                <a:gd name="connsiteX8" fmla="*/ 273594 w 270290"/>
                <a:gd name="connsiteY8" fmla="*/ 32635 h 30032"/>
                <a:gd name="connsiteX9" fmla="*/ 12813 w 270290"/>
                <a:gd name="connsiteY9" fmla="*/ 19821 h 30032"/>
                <a:gd name="connsiteX10" fmla="*/ 267187 w 270290"/>
                <a:gd name="connsiteY10" fmla="*/ 19821 h 30032"/>
                <a:gd name="connsiteX11" fmla="*/ 267187 w 270290"/>
                <a:gd name="connsiteY11" fmla="*/ 12814 h 30032"/>
                <a:gd name="connsiteX12" fmla="*/ 12813 w 270290"/>
                <a:gd name="connsiteY12" fmla="*/ 12814 h 30032"/>
                <a:gd name="connsiteX13" fmla="*/ 12813 w 270290"/>
                <a:gd name="connsiteY13" fmla="*/ 19821 h 30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0290" h="30032">
                  <a:moveTo>
                    <a:pt x="273594" y="32635"/>
                  </a:moveTo>
                  <a:lnTo>
                    <a:pt x="6407" y="32635"/>
                  </a:lnTo>
                  <a:cubicBezTo>
                    <a:pt x="2903" y="32635"/>
                    <a:pt x="0" y="29732"/>
                    <a:pt x="0" y="26228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273594" y="0"/>
                  </a:lnTo>
                  <a:cubicBezTo>
                    <a:pt x="277097" y="0"/>
                    <a:pt x="280000" y="2903"/>
                    <a:pt x="280000" y="6407"/>
                  </a:cubicBezTo>
                  <a:lnTo>
                    <a:pt x="280000" y="26228"/>
                  </a:lnTo>
                  <a:cubicBezTo>
                    <a:pt x="280000" y="29732"/>
                    <a:pt x="277097" y="32635"/>
                    <a:pt x="273594" y="32635"/>
                  </a:cubicBezTo>
                  <a:close/>
                  <a:moveTo>
                    <a:pt x="12813" y="19821"/>
                  </a:moveTo>
                  <a:lnTo>
                    <a:pt x="267187" y="19821"/>
                  </a:lnTo>
                  <a:lnTo>
                    <a:pt x="267187" y="12814"/>
                  </a:lnTo>
                  <a:lnTo>
                    <a:pt x="12813" y="12814"/>
                  </a:lnTo>
                  <a:lnTo>
                    <a:pt x="12813" y="19821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00D0B6C4-9C5B-4956-9D54-CBB69C8C7B21}"/>
                </a:ext>
              </a:extLst>
            </p:cNvPr>
            <p:cNvSpPr/>
            <p:nvPr/>
          </p:nvSpPr>
          <p:spPr>
            <a:xfrm>
              <a:off x="8673083" y="6046895"/>
              <a:ext cx="150161" cy="200215"/>
            </a:xfrm>
            <a:custGeom>
              <a:avLst/>
              <a:gdLst>
                <a:gd name="connsiteX0" fmla="*/ 148259 w 150161"/>
                <a:gd name="connsiteY0" fmla="*/ 207923 h 200214"/>
                <a:gd name="connsiteX1" fmla="*/ 6407 w 150161"/>
                <a:gd name="connsiteY1" fmla="*/ 207923 h 200214"/>
                <a:gd name="connsiteX2" fmla="*/ 0 w 150161"/>
                <a:gd name="connsiteY2" fmla="*/ 201516 h 200214"/>
                <a:gd name="connsiteX3" fmla="*/ 0 w 150161"/>
                <a:gd name="connsiteY3" fmla="*/ 6407 h 200214"/>
                <a:gd name="connsiteX4" fmla="*/ 6407 w 150161"/>
                <a:gd name="connsiteY4" fmla="*/ 0 h 200214"/>
                <a:gd name="connsiteX5" fmla="*/ 148259 w 150161"/>
                <a:gd name="connsiteY5" fmla="*/ 0 h 200214"/>
                <a:gd name="connsiteX6" fmla="*/ 154666 w 150161"/>
                <a:gd name="connsiteY6" fmla="*/ 6407 h 200214"/>
                <a:gd name="connsiteX7" fmla="*/ 154666 w 150161"/>
                <a:gd name="connsiteY7" fmla="*/ 201516 h 200214"/>
                <a:gd name="connsiteX8" fmla="*/ 148259 w 150161"/>
                <a:gd name="connsiteY8" fmla="*/ 207923 h 200214"/>
                <a:gd name="connsiteX9" fmla="*/ 12914 w 150161"/>
                <a:gd name="connsiteY9" fmla="*/ 195109 h 200214"/>
                <a:gd name="connsiteX10" fmla="*/ 141952 w 150161"/>
                <a:gd name="connsiteY10" fmla="*/ 195109 h 200214"/>
                <a:gd name="connsiteX11" fmla="*/ 141952 w 150161"/>
                <a:gd name="connsiteY11" fmla="*/ 12814 h 200214"/>
                <a:gd name="connsiteX12" fmla="*/ 12914 w 150161"/>
                <a:gd name="connsiteY12" fmla="*/ 12814 h 200214"/>
                <a:gd name="connsiteX13" fmla="*/ 12914 w 150161"/>
                <a:gd name="connsiteY13" fmla="*/ 195109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161" h="200214">
                  <a:moveTo>
                    <a:pt x="148259" y="207923"/>
                  </a:moveTo>
                  <a:lnTo>
                    <a:pt x="6407" y="207923"/>
                  </a:lnTo>
                  <a:cubicBezTo>
                    <a:pt x="2904" y="207923"/>
                    <a:pt x="0" y="205020"/>
                    <a:pt x="0" y="20151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148259" y="0"/>
                  </a:lnTo>
                  <a:cubicBezTo>
                    <a:pt x="151763" y="0"/>
                    <a:pt x="154666" y="2903"/>
                    <a:pt x="154666" y="6407"/>
                  </a:cubicBezTo>
                  <a:lnTo>
                    <a:pt x="154666" y="201516"/>
                  </a:lnTo>
                  <a:cubicBezTo>
                    <a:pt x="154666" y="205020"/>
                    <a:pt x="151863" y="207923"/>
                    <a:pt x="148259" y="207923"/>
                  </a:cubicBezTo>
                  <a:close/>
                  <a:moveTo>
                    <a:pt x="12914" y="195109"/>
                  </a:moveTo>
                  <a:lnTo>
                    <a:pt x="141952" y="195109"/>
                  </a:lnTo>
                  <a:lnTo>
                    <a:pt x="141952" y="12814"/>
                  </a:lnTo>
                  <a:lnTo>
                    <a:pt x="12914" y="12814"/>
                  </a:lnTo>
                  <a:lnTo>
                    <a:pt x="12914" y="19510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526D58D8-4C71-4631-BDD4-F7887BDF46E6}"/>
                </a:ext>
              </a:extLst>
            </p:cNvPr>
            <p:cNvSpPr/>
            <p:nvPr/>
          </p:nvSpPr>
          <p:spPr>
            <a:xfrm>
              <a:off x="8814935" y="5929669"/>
              <a:ext cx="10011" cy="100107"/>
            </a:xfrm>
            <a:custGeom>
              <a:avLst/>
              <a:gdLst>
                <a:gd name="connsiteX0" fmla="*/ 6406 w 10010"/>
                <a:gd name="connsiteY0" fmla="*/ 108517 h 100107"/>
                <a:gd name="connsiteX1" fmla="*/ 0 w 10010"/>
                <a:gd name="connsiteY1" fmla="*/ 102110 h 100107"/>
                <a:gd name="connsiteX2" fmla="*/ 0 w 10010"/>
                <a:gd name="connsiteY2" fmla="*/ 6407 h 100107"/>
                <a:gd name="connsiteX3" fmla="*/ 6406 w 10010"/>
                <a:gd name="connsiteY3" fmla="*/ 0 h 100107"/>
                <a:gd name="connsiteX4" fmla="*/ 12813 w 10010"/>
                <a:gd name="connsiteY4" fmla="*/ 6407 h 100107"/>
                <a:gd name="connsiteX5" fmla="*/ 12813 w 10010"/>
                <a:gd name="connsiteY5" fmla="*/ 102110 h 100107"/>
                <a:gd name="connsiteX6" fmla="*/ 6406 w 10010"/>
                <a:gd name="connsiteY6" fmla="*/ 108517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7">
                  <a:moveTo>
                    <a:pt x="6406" y="108517"/>
                  </a:moveTo>
                  <a:cubicBezTo>
                    <a:pt x="2903" y="108517"/>
                    <a:pt x="0" y="105614"/>
                    <a:pt x="0" y="102110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102110"/>
                  </a:lnTo>
                  <a:cubicBezTo>
                    <a:pt x="12813" y="105713"/>
                    <a:pt x="10011" y="108517"/>
                    <a:pt x="6406" y="10851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31AB77AC-BB0C-4390-B4D7-2E29C5E3ECA8}"/>
                </a:ext>
              </a:extLst>
            </p:cNvPr>
            <p:cNvSpPr/>
            <p:nvPr/>
          </p:nvSpPr>
          <p:spPr>
            <a:xfrm>
              <a:off x="9031568" y="5929669"/>
              <a:ext cx="10011" cy="100107"/>
            </a:xfrm>
            <a:custGeom>
              <a:avLst/>
              <a:gdLst>
                <a:gd name="connsiteX0" fmla="*/ 6407 w 10010"/>
                <a:gd name="connsiteY0" fmla="*/ 108517 h 100107"/>
                <a:gd name="connsiteX1" fmla="*/ 0 w 10010"/>
                <a:gd name="connsiteY1" fmla="*/ 102110 h 100107"/>
                <a:gd name="connsiteX2" fmla="*/ 0 w 10010"/>
                <a:gd name="connsiteY2" fmla="*/ 6407 h 100107"/>
                <a:gd name="connsiteX3" fmla="*/ 6407 w 10010"/>
                <a:gd name="connsiteY3" fmla="*/ 0 h 100107"/>
                <a:gd name="connsiteX4" fmla="*/ 12814 w 10010"/>
                <a:gd name="connsiteY4" fmla="*/ 6407 h 100107"/>
                <a:gd name="connsiteX5" fmla="*/ 12814 w 10010"/>
                <a:gd name="connsiteY5" fmla="*/ 102110 h 100107"/>
                <a:gd name="connsiteX6" fmla="*/ 6407 w 10010"/>
                <a:gd name="connsiteY6" fmla="*/ 108517 h 10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00107">
                  <a:moveTo>
                    <a:pt x="6407" y="108517"/>
                  </a:moveTo>
                  <a:cubicBezTo>
                    <a:pt x="2904" y="108517"/>
                    <a:pt x="0" y="105614"/>
                    <a:pt x="0" y="102110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02110"/>
                  </a:lnTo>
                  <a:cubicBezTo>
                    <a:pt x="12814" y="105713"/>
                    <a:pt x="9911" y="108517"/>
                    <a:pt x="6407" y="10851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ED421892-0C6A-4458-88BF-24C9D17BB807}"/>
                </a:ext>
              </a:extLst>
            </p:cNvPr>
            <p:cNvSpPr/>
            <p:nvPr/>
          </p:nvSpPr>
          <p:spPr>
            <a:xfrm>
              <a:off x="9031568" y="6046895"/>
              <a:ext cx="290312" cy="200215"/>
            </a:xfrm>
            <a:custGeom>
              <a:avLst/>
              <a:gdLst>
                <a:gd name="connsiteX0" fmla="*/ 289811 w 290311"/>
                <a:gd name="connsiteY0" fmla="*/ 207923 h 200214"/>
                <a:gd name="connsiteX1" fmla="*/ 6407 w 290311"/>
                <a:gd name="connsiteY1" fmla="*/ 207923 h 200214"/>
                <a:gd name="connsiteX2" fmla="*/ 0 w 290311"/>
                <a:gd name="connsiteY2" fmla="*/ 201516 h 200214"/>
                <a:gd name="connsiteX3" fmla="*/ 0 w 290311"/>
                <a:gd name="connsiteY3" fmla="*/ 6407 h 200214"/>
                <a:gd name="connsiteX4" fmla="*/ 6407 w 290311"/>
                <a:gd name="connsiteY4" fmla="*/ 0 h 200214"/>
                <a:gd name="connsiteX5" fmla="*/ 289811 w 290311"/>
                <a:gd name="connsiteY5" fmla="*/ 0 h 200214"/>
                <a:gd name="connsiteX6" fmla="*/ 296218 w 290311"/>
                <a:gd name="connsiteY6" fmla="*/ 6407 h 200214"/>
                <a:gd name="connsiteX7" fmla="*/ 296218 w 290311"/>
                <a:gd name="connsiteY7" fmla="*/ 201516 h 200214"/>
                <a:gd name="connsiteX8" fmla="*/ 289811 w 290311"/>
                <a:gd name="connsiteY8" fmla="*/ 207923 h 200214"/>
                <a:gd name="connsiteX9" fmla="*/ 12814 w 290311"/>
                <a:gd name="connsiteY9" fmla="*/ 195109 h 200214"/>
                <a:gd name="connsiteX10" fmla="*/ 283404 w 290311"/>
                <a:gd name="connsiteY10" fmla="*/ 195109 h 200214"/>
                <a:gd name="connsiteX11" fmla="*/ 283404 w 290311"/>
                <a:gd name="connsiteY11" fmla="*/ 12814 h 200214"/>
                <a:gd name="connsiteX12" fmla="*/ 12814 w 290311"/>
                <a:gd name="connsiteY12" fmla="*/ 12814 h 200214"/>
                <a:gd name="connsiteX13" fmla="*/ 12814 w 290311"/>
                <a:gd name="connsiteY13" fmla="*/ 195109 h 20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311" h="200214">
                  <a:moveTo>
                    <a:pt x="289811" y="207923"/>
                  </a:moveTo>
                  <a:lnTo>
                    <a:pt x="6407" y="207923"/>
                  </a:lnTo>
                  <a:cubicBezTo>
                    <a:pt x="2904" y="207923"/>
                    <a:pt x="0" y="205020"/>
                    <a:pt x="0" y="201516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89811" y="0"/>
                  </a:lnTo>
                  <a:cubicBezTo>
                    <a:pt x="293315" y="0"/>
                    <a:pt x="296218" y="2903"/>
                    <a:pt x="296218" y="6407"/>
                  </a:cubicBezTo>
                  <a:lnTo>
                    <a:pt x="296218" y="201516"/>
                  </a:lnTo>
                  <a:cubicBezTo>
                    <a:pt x="296218" y="205020"/>
                    <a:pt x="293415" y="207923"/>
                    <a:pt x="289811" y="207923"/>
                  </a:cubicBezTo>
                  <a:close/>
                  <a:moveTo>
                    <a:pt x="12814" y="195109"/>
                  </a:moveTo>
                  <a:lnTo>
                    <a:pt x="283404" y="195109"/>
                  </a:lnTo>
                  <a:lnTo>
                    <a:pt x="283404" y="12814"/>
                  </a:lnTo>
                  <a:lnTo>
                    <a:pt x="12814" y="12814"/>
                  </a:lnTo>
                  <a:lnTo>
                    <a:pt x="12814" y="19510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C8E04200-E4C7-4484-BDA7-D426CAE87B8B}"/>
                </a:ext>
              </a:extLst>
            </p:cNvPr>
            <p:cNvSpPr/>
            <p:nvPr/>
          </p:nvSpPr>
          <p:spPr>
            <a:xfrm>
              <a:off x="9052290" y="6011657"/>
              <a:ext cx="270290" cy="10011"/>
            </a:xfrm>
            <a:custGeom>
              <a:avLst/>
              <a:gdLst>
                <a:gd name="connsiteX0" fmla="*/ 269089 w 270290"/>
                <a:gd name="connsiteY0" fmla="*/ 12814 h 10010"/>
                <a:gd name="connsiteX1" fmla="*/ 6407 w 270290"/>
                <a:gd name="connsiteY1" fmla="*/ 12814 h 10010"/>
                <a:gd name="connsiteX2" fmla="*/ 0 w 270290"/>
                <a:gd name="connsiteY2" fmla="*/ 6407 h 10010"/>
                <a:gd name="connsiteX3" fmla="*/ 6407 w 270290"/>
                <a:gd name="connsiteY3" fmla="*/ 0 h 10010"/>
                <a:gd name="connsiteX4" fmla="*/ 269089 w 270290"/>
                <a:gd name="connsiteY4" fmla="*/ 0 h 10010"/>
                <a:gd name="connsiteX5" fmla="*/ 275496 w 270290"/>
                <a:gd name="connsiteY5" fmla="*/ 6407 h 10010"/>
                <a:gd name="connsiteX6" fmla="*/ 269089 w 270290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90" h="10010">
                  <a:moveTo>
                    <a:pt x="269089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269089" y="0"/>
                  </a:lnTo>
                  <a:cubicBezTo>
                    <a:pt x="272592" y="0"/>
                    <a:pt x="275496" y="2903"/>
                    <a:pt x="275496" y="6407"/>
                  </a:cubicBezTo>
                  <a:cubicBezTo>
                    <a:pt x="275496" y="9911"/>
                    <a:pt x="272693" y="12814"/>
                    <a:pt x="269089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35A9BE3E-AAC8-4493-ABDC-9DDEFE5F6542}"/>
                </a:ext>
              </a:extLst>
            </p:cNvPr>
            <p:cNvSpPr/>
            <p:nvPr/>
          </p:nvSpPr>
          <p:spPr>
            <a:xfrm>
              <a:off x="9076416" y="6011557"/>
              <a:ext cx="10011" cy="40043"/>
            </a:xfrm>
            <a:custGeom>
              <a:avLst/>
              <a:gdLst>
                <a:gd name="connsiteX0" fmla="*/ 6406 w 10010"/>
                <a:gd name="connsiteY0" fmla="*/ 48152 h 40042"/>
                <a:gd name="connsiteX1" fmla="*/ 0 w 10010"/>
                <a:gd name="connsiteY1" fmla="*/ 41745 h 40042"/>
                <a:gd name="connsiteX2" fmla="*/ 0 w 10010"/>
                <a:gd name="connsiteY2" fmla="*/ 6407 h 40042"/>
                <a:gd name="connsiteX3" fmla="*/ 6406 w 10010"/>
                <a:gd name="connsiteY3" fmla="*/ 0 h 40042"/>
                <a:gd name="connsiteX4" fmla="*/ 12813 w 10010"/>
                <a:gd name="connsiteY4" fmla="*/ 6407 h 40042"/>
                <a:gd name="connsiteX5" fmla="*/ 12813 w 10010"/>
                <a:gd name="connsiteY5" fmla="*/ 41745 h 40042"/>
                <a:gd name="connsiteX6" fmla="*/ 6406 w 10010"/>
                <a:gd name="connsiteY6" fmla="*/ 48152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6" y="48152"/>
                  </a:moveTo>
                  <a:cubicBezTo>
                    <a:pt x="2903" y="48152"/>
                    <a:pt x="0" y="45248"/>
                    <a:pt x="0" y="4174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41745"/>
                  </a:lnTo>
                  <a:cubicBezTo>
                    <a:pt x="12813" y="45349"/>
                    <a:pt x="9911" y="48152"/>
                    <a:pt x="6406" y="4815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F9F245D6-74AF-4265-B950-3606586DF7AF}"/>
                </a:ext>
              </a:extLst>
            </p:cNvPr>
            <p:cNvSpPr/>
            <p:nvPr/>
          </p:nvSpPr>
          <p:spPr>
            <a:xfrm>
              <a:off x="9127370" y="6011557"/>
              <a:ext cx="10011" cy="40043"/>
            </a:xfrm>
            <a:custGeom>
              <a:avLst/>
              <a:gdLst>
                <a:gd name="connsiteX0" fmla="*/ 6407 w 10010"/>
                <a:gd name="connsiteY0" fmla="*/ 48152 h 40042"/>
                <a:gd name="connsiteX1" fmla="*/ 0 w 10010"/>
                <a:gd name="connsiteY1" fmla="*/ 41745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41745 h 40042"/>
                <a:gd name="connsiteX6" fmla="*/ 6407 w 10010"/>
                <a:gd name="connsiteY6" fmla="*/ 48152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8152"/>
                  </a:moveTo>
                  <a:cubicBezTo>
                    <a:pt x="2904" y="48152"/>
                    <a:pt x="0" y="45248"/>
                    <a:pt x="0" y="4174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1745"/>
                  </a:lnTo>
                  <a:cubicBezTo>
                    <a:pt x="12814" y="45349"/>
                    <a:pt x="9911" y="48152"/>
                    <a:pt x="6407" y="4815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F5545200-3B1D-4831-86E4-4BB9C5F2B2CE}"/>
                </a:ext>
              </a:extLst>
            </p:cNvPr>
            <p:cNvSpPr/>
            <p:nvPr/>
          </p:nvSpPr>
          <p:spPr>
            <a:xfrm>
              <a:off x="9178225" y="6011557"/>
              <a:ext cx="10011" cy="40043"/>
            </a:xfrm>
            <a:custGeom>
              <a:avLst/>
              <a:gdLst>
                <a:gd name="connsiteX0" fmla="*/ 6407 w 10010"/>
                <a:gd name="connsiteY0" fmla="*/ 48152 h 40042"/>
                <a:gd name="connsiteX1" fmla="*/ 0 w 10010"/>
                <a:gd name="connsiteY1" fmla="*/ 41745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3 w 10010"/>
                <a:gd name="connsiteY4" fmla="*/ 6407 h 40042"/>
                <a:gd name="connsiteX5" fmla="*/ 12813 w 10010"/>
                <a:gd name="connsiteY5" fmla="*/ 41745 h 40042"/>
                <a:gd name="connsiteX6" fmla="*/ 6407 w 10010"/>
                <a:gd name="connsiteY6" fmla="*/ 48152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8152"/>
                  </a:moveTo>
                  <a:cubicBezTo>
                    <a:pt x="2903" y="48152"/>
                    <a:pt x="0" y="45248"/>
                    <a:pt x="0" y="4174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41745"/>
                  </a:lnTo>
                  <a:cubicBezTo>
                    <a:pt x="12813" y="45349"/>
                    <a:pt x="10011" y="48152"/>
                    <a:pt x="6407" y="4815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8DDD73E2-7494-4DF5-9B38-FC18CDA8C75F}"/>
                </a:ext>
              </a:extLst>
            </p:cNvPr>
            <p:cNvSpPr/>
            <p:nvPr/>
          </p:nvSpPr>
          <p:spPr>
            <a:xfrm>
              <a:off x="9229180" y="6011557"/>
              <a:ext cx="10011" cy="40043"/>
            </a:xfrm>
            <a:custGeom>
              <a:avLst/>
              <a:gdLst>
                <a:gd name="connsiteX0" fmla="*/ 6407 w 10010"/>
                <a:gd name="connsiteY0" fmla="*/ 48152 h 40042"/>
                <a:gd name="connsiteX1" fmla="*/ 0 w 10010"/>
                <a:gd name="connsiteY1" fmla="*/ 41745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41745 h 40042"/>
                <a:gd name="connsiteX6" fmla="*/ 6407 w 10010"/>
                <a:gd name="connsiteY6" fmla="*/ 48152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8152"/>
                  </a:moveTo>
                  <a:cubicBezTo>
                    <a:pt x="2904" y="48152"/>
                    <a:pt x="0" y="45248"/>
                    <a:pt x="0" y="4174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1745"/>
                  </a:lnTo>
                  <a:cubicBezTo>
                    <a:pt x="12814" y="45349"/>
                    <a:pt x="10011" y="48152"/>
                    <a:pt x="6407" y="4815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52AAF82D-F21C-4DDB-936B-3EF84AB8FDBA}"/>
                </a:ext>
              </a:extLst>
            </p:cNvPr>
            <p:cNvSpPr/>
            <p:nvPr/>
          </p:nvSpPr>
          <p:spPr>
            <a:xfrm>
              <a:off x="9280135" y="6011557"/>
              <a:ext cx="10011" cy="40043"/>
            </a:xfrm>
            <a:custGeom>
              <a:avLst/>
              <a:gdLst>
                <a:gd name="connsiteX0" fmla="*/ 6407 w 10010"/>
                <a:gd name="connsiteY0" fmla="*/ 48152 h 40042"/>
                <a:gd name="connsiteX1" fmla="*/ 0 w 10010"/>
                <a:gd name="connsiteY1" fmla="*/ 41745 h 40042"/>
                <a:gd name="connsiteX2" fmla="*/ 0 w 10010"/>
                <a:gd name="connsiteY2" fmla="*/ 6407 h 40042"/>
                <a:gd name="connsiteX3" fmla="*/ 6407 w 10010"/>
                <a:gd name="connsiteY3" fmla="*/ 0 h 40042"/>
                <a:gd name="connsiteX4" fmla="*/ 12814 w 10010"/>
                <a:gd name="connsiteY4" fmla="*/ 6407 h 40042"/>
                <a:gd name="connsiteX5" fmla="*/ 12814 w 10010"/>
                <a:gd name="connsiteY5" fmla="*/ 41745 h 40042"/>
                <a:gd name="connsiteX6" fmla="*/ 6407 w 10010"/>
                <a:gd name="connsiteY6" fmla="*/ 48152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40042">
                  <a:moveTo>
                    <a:pt x="6407" y="48152"/>
                  </a:moveTo>
                  <a:cubicBezTo>
                    <a:pt x="2903" y="48152"/>
                    <a:pt x="0" y="45248"/>
                    <a:pt x="0" y="41745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41745"/>
                  </a:lnTo>
                  <a:cubicBezTo>
                    <a:pt x="12814" y="45349"/>
                    <a:pt x="9911" y="48152"/>
                    <a:pt x="6407" y="48152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61E67D94-9F74-4D9F-AE0D-1A7E4633E635}"/>
                </a:ext>
              </a:extLst>
            </p:cNvPr>
            <p:cNvSpPr/>
            <p:nvPr/>
          </p:nvSpPr>
          <p:spPr>
            <a:xfrm>
              <a:off x="8815035" y="5993037"/>
              <a:ext cx="220236" cy="10011"/>
            </a:xfrm>
            <a:custGeom>
              <a:avLst/>
              <a:gdLst>
                <a:gd name="connsiteX0" fmla="*/ 222940 w 220236"/>
                <a:gd name="connsiteY0" fmla="*/ 12814 h 10010"/>
                <a:gd name="connsiteX1" fmla="*/ 6407 w 220236"/>
                <a:gd name="connsiteY1" fmla="*/ 12814 h 10010"/>
                <a:gd name="connsiteX2" fmla="*/ 0 w 220236"/>
                <a:gd name="connsiteY2" fmla="*/ 6407 h 10010"/>
                <a:gd name="connsiteX3" fmla="*/ 6407 w 220236"/>
                <a:gd name="connsiteY3" fmla="*/ 0 h 10010"/>
                <a:gd name="connsiteX4" fmla="*/ 222940 w 220236"/>
                <a:gd name="connsiteY4" fmla="*/ 0 h 10010"/>
                <a:gd name="connsiteX5" fmla="*/ 229347 w 220236"/>
                <a:gd name="connsiteY5" fmla="*/ 6407 h 10010"/>
                <a:gd name="connsiteX6" fmla="*/ 222940 w 220236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36" h="10010">
                  <a:moveTo>
                    <a:pt x="222940" y="12814"/>
                  </a:moveTo>
                  <a:lnTo>
                    <a:pt x="6407" y="12814"/>
                  </a:lnTo>
                  <a:cubicBezTo>
                    <a:pt x="2904" y="12814"/>
                    <a:pt x="0" y="9911"/>
                    <a:pt x="0" y="6407"/>
                  </a:cubicBezTo>
                  <a:cubicBezTo>
                    <a:pt x="0" y="2903"/>
                    <a:pt x="2904" y="0"/>
                    <a:pt x="6407" y="0"/>
                  </a:cubicBezTo>
                  <a:lnTo>
                    <a:pt x="222940" y="0"/>
                  </a:lnTo>
                  <a:cubicBezTo>
                    <a:pt x="226443" y="0"/>
                    <a:pt x="229347" y="2903"/>
                    <a:pt x="229347" y="6407"/>
                  </a:cubicBezTo>
                  <a:cubicBezTo>
                    <a:pt x="229347" y="9911"/>
                    <a:pt x="226443" y="12814"/>
                    <a:pt x="222940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1F4A568B-7614-40E6-82EB-74A803A69EFB}"/>
                </a:ext>
              </a:extLst>
            </p:cNvPr>
            <p:cNvSpPr/>
            <p:nvPr/>
          </p:nvSpPr>
          <p:spPr>
            <a:xfrm>
              <a:off x="8840262" y="6056605"/>
              <a:ext cx="170183" cy="150161"/>
            </a:xfrm>
            <a:custGeom>
              <a:avLst/>
              <a:gdLst>
                <a:gd name="connsiteX0" fmla="*/ 166679 w 170182"/>
                <a:gd name="connsiteY0" fmla="*/ 158670 h 150161"/>
                <a:gd name="connsiteX1" fmla="*/ 6407 w 170182"/>
                <a:gd name="connsiteY1" fmla="*/ 158670 h 150161"/>
                <a:gd name="connsiteX2" fmla="*/ 0 w 170182"/>
                <a:gd name="connsiteY2" fmla="*/ 152263 h 150161"/>
                <a:gd name="connsiteX3" fmla="*/ 0 w 170182"/>
                <a:gd name="connsiteY3" fmla="*/ 6407 h 150161"/>
                <a:gd name="connsiteX4" fmla="*/ 6407 w 170182"/>
                <a:gd name="connsiteY4" fmla="*/ 0 h 150161"/>
                <a:gd name="connsiteX5" fmla="*/ 166679 w 170182"/>
                <a:gd name="connsiteY5" fmla="*/ 0 h 150161"/>
                <a:gd name="connsiteX6" fmla="*/ 173086 w 170182"/>
                <a:gd name="connsiteY6" fmla="*/ 6407 h 150161"/>
                <a:gd name="connsiteX7" fmla="*/ 173086 w 170182"/>
                <a:gd name="connsiteY7" fmla="*/ 152263 h 150161"/>
                <a:gd name="connsiteX8" fmla="*/ 166679 w 170182"/>
                <a:gd name="connsiteY8" fmla="*/ 158670 h 150161"/>
                <a:gd name="connsiteX9" fmla="*/ 12814 w 170182"/>
                <a:gd name="connsiteY9" fmla="*/ 145856 h 150161"/>
                <a:gd name="connsiteX10" fmla="*/ 160272 w 170182"/>
                <a:gd name="connsiteY10" fmla="*/ 145856 h 150161"/>
                <a:gd name="connsiteX11" fmla="*/ 160272 w 170182"/>
                <a:gd name="connsiteY11" fmla="*/ 12814 h 150161"/>
                <a:gd name="connsiteX12" fmla="*/ 12814 w 170182"/>
                <a:gd name="connsiteY12" fmla="*/ 12814 h 150161"/>
                <a:gd name="connsiteX13" fmla="*/ 12814 w 170182"/>
                <a:gd name="connsiteY13" fmla="*/ 145856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0182" h="150161">
                  <a:moveTo>
                    <a:pt x="166679" y="158670"/>
                  </a:moveTo>
                  <a:lnTo>
                    <a:pt x="6407" y="158670"/>
                  </a:lnTo>
                  <a:cubicBezTo>
                    <a:pt x="2903" y="158670"/>
                    <a:pt x="0" y="155767"/>
                    <a:pt x="0" y="1522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66679" y="0"/>
                  </a:lnTo>
                  <a:cubicBezTo>
                    <a:pt x="170183" y="0"/>
                    <a:pt x="173086" y="2903"/>
                    <a:pt x="173086" y="6407"/>
                  </a:cubicBezTo>
                  <a:lnTo>
                    <a:pt x="173086" y="152263"/>
                  </a:lnTo>
                  <a:cubicBezTo>
                    <a:pt x="173086" y="155767"/>
                    <a:pt x="170183" y="158670"/>
                    <a:pt x="166679" y="158670"/>
                  </a:cubicBezTo>
                  <a:close/>
                  <a:moveTo>
                    <a:pt x="12814" y="145856"/>
                  </a:moveTo>
                  <a:lnTo>
                    <a:pt x="160272" y="145856"/>
                  </a:lnTo>
                  <a:lnTo>
                    <a:pt x="160272" y="12814"/>
                  </a:lnTo>
                  <a:lnTo>
                    <a:pt x="12814" y="12814"/>
                  </a:lnTo>
                  <a:lnTo>
                    <a:pt x="12814" y="1458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634B6FA2-F360-463F-84EF-EEF7DDD92130}"/>
                </a:ext>
              </a:extLst>
            </p:cNvPr>
            <p:cNvSpPr/>
            <p:nvPr/>
          </p:nvSpPr>
          <p:spPr>
            <a:xfrm>
              <a:off x="8889615" y="6059108"/>
              <a:ext cx="10011" cy="150161"/>
            </a:xfrm>
            <a:custGeom>
              <a:avLst/>
              <a:gdLst>
                <a:gd name="connsiteX0" fmla="*/ 6407 w 10010"/>
                <a:gd name="connsiteY0" fmla="*/ 156167 h 150161"/>
                <a:gd name="connsiteX1" fmla="*/ 0 w 10010"/>
                <a:gd name="connsiteY1" fmla="*/ 149761 h 150161"/>
                <a:gd name="connsiteX2" fmla="*/ 0 w 10010"/>
                <a:gd name="connsiteY2" fmla="*/ 6407 h 150161"/>
                <a:gd name="connsiteX3" fmla="*/ 6407 w 10010"/>
                <a:gd name="connsiteY3" fmla="*/ 0 h 150161"/>
                <a:gd name="connsiteX4" fmla="*/ 12814 w 10010"/>
                <a:gd name="connsiteY4" fmla="*/ 6407 h 150161"/>
                <a:gd name="connsiteX5" fmla="*/ 12814 w 10010"/>
                <a:gd name="connsiteY5" fmla="*/ 149761 h 150161"/>
                <a:gd name="connsiteX6" fmla="*/ 6407 w 10010"/>
                <a:gd name="connsiteY6" fmla="*/ 156167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50161">
                  <a:moveTo>
                    <a:pt x="6407" y="156167"/>
                  </a:moveTo>
                  <a:cubicBezTo>
                    <a:pt x="2904" y="156167"/>
                    <a:pt x="0" y="153265"/>
                    <a:pt x="0" y="14976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49761"/>
                  </a:lnTo>
                  <a:cubicBezTo>
                    <a:pt x="12814" y="153265"/>
                    <a:pt x="9911" y="156167"/>
                    <a:pt x="6407" y="15616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5733D8E9-7854-4F2C-967A-77B83F9E7BBC}"/>
                </a:ext>
              </a:extLst>
            </p:cNvPr>
            <p:cNvSpPr/>
            <p:nvPr/>
          </p:nvSpPr>
          <p:spPr>
            <a:xfrm>
              <a:off x="8952182" y="6059108"/>
              <a:ext cx="10011" cy="150161"/>
            </a:xfrm>
            <a:custGeom>
              <a:avLst/>
              <a:gdLst>
                <a:gd name="connsiteX0" fmla="*/ 6407 w 10010"/>
                <a:gd name="connsiteY0" fmla="*/ 156167 h 150161"/>
                <a:gd name="connsiteX1" fmla="*/ 0 w 10010"/>
                <a:gd name="connsiteY1" fmla="*/ 149761 h 150161"/>
                <a:gd name="connsiteX2" fmla="*/ 0 w 10010"/>
                <a:gd name="connsiteY2" fmla="*/ 6407 h 150161"/>
                <a:gd name="connsiteX3" fmla="*/ 6407 w 10010"/>
                <a:gd name="connsiteY3" fmla="*/ 0 h 150161"/>
                <a:gd name="connsiteX4" fmla="*/ 12814 w 10010"/>
                <a:gd name="connsiteY4" fmla="*/ 6407 h 150161"/>
                <a:gd name="connsiteX5" fmla="*/ 12814 w 10010"/>
                <a:gd name="connsiteY5" fmla="*/ 149761 h 150161"/>
                <a:gd name="connsiteX6" fmla="*/ 6407 w 10010"/>
                <a:gd name="connsiteY6" fmla="*/ 156167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50161">
                  <a:moveTo>
                    <a:pt x="6407" y="156167"/>
                  </a:moveTo>
                  <a:cubicBezTo>
                    <a:pt x="2904" y="156167"/>
                    <a:pt x="0" y="153265"/>
                    <a:pt x="0" y="14976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49761"/>
                  </a:lnTo>
                  <a:cubicBezTo>
                    <a:pt x="12814" y="153265"/>
                    <a:pt x="9911" y="156167"/>
                    <a:pt x="6407" y="156167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9007B29D-1FB1-4E36-AA74-8FDCD6FD74E9}"/>
                </a:ext>
              </a:extLst>
            </p:cNvPr>
            <p:cNvSpPr/>
            <p:nvPr/>
          </p:nvSpPr>
          <p:spPr>
            <a:xfrm>
              <a:off x="9076416" y="6096348"/>
              <a:ext cx="200215" cy="150161"/>
            </a:xfrm>
            <a:custGeom>
              <a:avLst/>
              <a:gdLst>
                <a:gd name="connsiteX0" fmla="*/ 200515 w 200214"/>
                <a:gd name="connsiteY0" fmla="*/ 158470 h 150161"/>
                <a:gd name="connsiteX1" fmla="*/ 6406 w 200214"/>
                <a:gd name="connsiteY1" fmla="*/ 158470 h 150161"/>
                <a:gd name="connsiteX2" fmla="*/ 0 w 200214"/>
                <a:gd name="connsiteY2" fmla="*/ 152063 h 150161"/>
                <a:gd name="connsiteX3" fmla="*/ 0 w 200214"/>
                <a:gd name="connsiteY3" fmla="*/ 6407 h 150161"/>
                <a:gd name="connsiteX4" fmla="*/ 6406 w 200214"/>
                <a:gd name="connsiteY4" fmla="*/ 0 h 150161"/>
                <a:gd name="connsiteX5" fmla="*/ 200515 w 200214"/>
                <a:gd name="connsiteY5" fmla="*/ 0 h 150161"/>
                <a:gd name="connsiteX6" fmla="*/ 206922 w 200214"/>
                <a:gd name="connsiteY6" fmla="*/ 6407 h 150161"/>
                <a:gd name="connsiteX7" fmla="*/ 206922 w 200214"/>
                <a:gd name="connsiteY7" fmla="*/ 152063 h 150161"/>
                <a:gd name="connsiteX8" fmla="*/ 200515 w 200214"/>
                <a:gd name="connsiteY8" fmla="*/ 158470 h 150161"/>
                <a:gd name="connsiteX9" fmla="*/ 12813 w 200214"/>
                <a:gd name="connsiteY9" fmla="*/ 145656 h 150161"/>
                <a:gd name="connsiteX10" fmla="*/ 194108 w 200214"/>
                <a:gd name="connsiteY10" fmla="*/ 145656 h 150161"/>
                <a:gd name="connsiteX11" fmla="*/ 194108 w 200214"/>
                <a:gd name="connsiteY11" fmla="*/ 12814 h 150161"/>
                <a:gd name="connsiteX12" fmla="*/ 12813 w 200214"/>
                <a:gd name="connsiteY12" fmla="*/ 12814 h 150161"/>
                <a:gd name="connsiteX13" fmla="*/ 12813 w 200214"/>
                <a:gd name="connsiteY13" fmla="*/ 145656 h 150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0214" h="150161">
                  <a:moveTo>
                    <a:pt x="200515" y="158470"/>
                  </a:moveTo>
                  <a:lnTo>
                    <a:pt x="6406" y="158470"/>
                  </a:lnTo>
                  <a:cubicBezTo>
                    <a:pt x="2903" y="158470"/>
                    <a:pt x="0" y="155567"/>
                    <a:pt x="0" y="152063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lnTo>
                    <a:pt x="200515" y="0"/>
                  </a:lnTo>
                  <a:cubicBezTo>
                    <a:pt x="204019" y="0"/>
                    <a:pt x="206922" y="2903"/>
                    <a:pt x="206922" y="6407"/>
                  </a:cubicBezTo>
                  <a:lnTo>
                    <a:pt x="206922" y="152063"/>
                  </a:lnTo>
                  <a:cubicBezTo>
                    <a:pt x="206922" y="155567"/>
                    <a:pt x="204019" y="158470"/>
                    <a:pt x="200515" y="158470"/>
                  </a:cubicBezTo>
                  <a:close/>
                  <a:moveTo>
                    <a:pt x="12813" y="145656"/>
                  </a:moveTo>
                  <a:lnTo>
                    <a:pt x="194108" y="145656"/>
                  </a:lnTo>
                  <a:lnTo>
                    <a:pt x="194108" y="12814"/>
                  </a:lnTo>
                  <a:lnTo>
                    <a:pt x="12813" y="12814"/>
                  </a:lnTo>
                  <a:lnTo>
                    <a:pt x="12813" y="145656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C63137FA-4B41-45CE-98B3-60ECF7245A1E}"/>
                </a:ext>
              </a:extLst>
            </p:cNvPr>
            <p:cNvSpPr/>
            <p:nvPr/>
          </p:nvSpPr>
          <p:spPr>
            <a:xfrm>
              <a:off x="9076416" y="6120173"/>
              <a:ext cx="200215" cy="10011"/>
            </a:xfrm>
            <a:custGeom>
              <a:avLst/>
              <a:gdLst>
                <a:gd name="connsiteX0" fmla="*/ 200515 w 200214"/>
                <a:gd name="connsiteY0" fmla="*/ 12814 h 10010"/>
                <a:gd name="connsiteX1" fmla="*/ 6406 w 200214"/>
                <a:gd name="connsiteY1" fmla="*/ 12814 h 10010"/>
                <a:gd name="connsiteX2" fmla="*/ 0 w 200214"/>
                <a:gd name="connsiteY2" fmla="*/ 6407 h 10010"/>
                <a:gd name="connsiteX3" fmla="*/ 6406 w 200214"/>
                <a:gd name="connsiteY3" fmla="*/ 0 h 10010"/>
                <a:gd name="connsiteX4" fmla="*/ 200515 w 200214"/>
                <a:gd name="connsiteY4" fmla="*/ 0 h 10010"/>
                <a:gd name="connsiteX5" fmla="*/ 206922 w 200214"/>
                <a:gd name="connsiteY5" fmla="*/ 6407 h 10010"/>
                <a:gd name="connsiteX6" fmla="*/ 200515 w 20021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4" h="10010">
                  <a:moveTo>
                    <a:pt x="200515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200515" y="0"/>
                  </a:lnTo>
                  <a:cubicBezTo>
                    <a:pt x="204019" y="0"/>
                    <a:pt x="206922" y="2903"/>
                    <a:pt x="206922" y="6407"/>
                  </a:cubicBezTo>
                  <a:cubicBezTo>
                    <a:pt x="206922" y="9911"/>
                    <a:pt x="204019" y="12814"/>
                    <a:pt x="2005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FA9EB94A-8C9C-4081-BF7B-EB74065D79EE}"/>
                </a:ext>
              </a:extLst>
            </p:cNvPr>
            <p:cNvSpPr/>
            <p:nvPr/>
          </p:nvSpPr>
          <p:spPr>
            <a:xfrm>
              <a:off x="9076416" y="6144500"/>
              <a:ext cx="200215" cy="10011"/>
            </a:xfrm>
            <a:custGeom>
              <a:avLst/>
              <a:gdLst>
                <a:gd name="connsiteX0" fmla="*/ 200515 w 200214"/>
                <a:gd name="connsiteY0" fmla="*/ 12814 h 10010"/>
                <a:gd name="connsiteX1" fmla="*/ 6406 w 200214"/>
                <a:gd name="connsiteY1" fmla="*/ 12814 h 10010"/>
                <a:gd name="connsiteX2" fmla="*/ 0 w 200214"/>
                <a:gd name="connsiteY2" fmla="*/ 6407 h 10010"/>
                <a:gd name="connsiteX3" fmla="*/ 6406 w 200214"/>
                <a:gd name="connsiteY3" fmla="*/ 0 h 10010"/>
                <a:gd name="connsiteX4" fmla="*/ 200515 w 200214"/>
                <a:gd name="connsiteY4" fmla="*/ 0 h 10010"/>
                <a:gd name="connsiteX5" fmla="*/ 206922 w 200214"/>
                <a:gd name="connsiteY5" fmla="*/ 6407 h 10010"/>
                <a:gd name="connsiteX6" fmla="*/ 200515 w 20021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4" h="10010">
                  <a:moveTo>
                    <a:pt x="200515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200515" y="0"/>
                  </a:lnTo>
                  <a:cubicBezTo>
                    <a:pt x="204019" y="0"/>
                    <a:pt x="206922" y="2903"/>
                    <a:pt x="206922" y="6407"/>
                  </a:cubicBezTo>
                  <a:cubicBezTo>
                    <a:pt x="206922" y="9911"/>
                    <a:pt x="204019" y="12814"/>
                    <a:pt x="2005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3690A2C6-0F3F-42DA-8E67-818E306F2F89}"/>
                </a:ext>
              </a:extLst>
            </p:cNvPr>
            <p:cNvSpPr/>
            <p:nvPr/>
          </p:nvSpPr>
          <p:spPr>
            <a:xfrm>
              <a:off x="9076416" y="6168726"/>
              <a:ext cx="200215" cy="10011"/>
            </a:xfrm>
            <a:custGeom>
              <a:avLst/>
              <a:gdLst>
                <a:gd name="connsiteX0" fmla="*/ 200515 w 200214"/>
                <a:gd name="connsiteY0" fmla="*/ 12814 h 10010"/>
                <a:gd name="connsiteX1" fmla="*/ 6406 w 200214"/>
                <a:gd name="connsiteY1" fmla="*/ 12814 h 10010"/>
                <a:gd name="connsiteX2" fmla="*/ 0 w 200214"/>
                <a:gd name="connsiteY2" fmla="*/ 6407 h 10010"/>
                <a:gd name="connsiteX3" fmla="*/ 6406 w 200214"/>
                <a:gd name="connsiteY3" fmla="*/ 0 h 10010"/>
                <a:gd name="connsiteX4" fmla="*/ 200515 w 200214"/>
                <a:gd name="connsiteY4" fmla="*/ 0 h 10010"/>
                <a:gd name="connsiteX5" fmla="*/ 206922 w 200214"/>
                <a:gd name="connsiteY5" fmla="*/ 6407 h 10010"/>
                <a:gd name="connsiteX6" fmla="*/ 200515 w 20021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4" h="10010">
                  <a:moveTo>
                    <a:pt x="200515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200515" y="0"/>
                  </a:lnTo>
                  <a:cubicBezTo>
                    <a:pt x="204019" y="0"/>
                    <a:pt x="206922" y="2903"/>
                    <a:pt x="206922" y="6407"/>
                  </a:cubicBezTo>
                  <a:cubicBezTo>
                    <a:pt x="206922" y="9911"/>
                    <a:pt x="204019" y="12814"/>
                    <a:pt x="2005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4CD60225-1287-49CB-BCAC-F1CD5A4B3CCC}"/>
                </a:ext>
              </a:extLst>
            </p:cNvPr>
            <p:cNvSpPr/>
            <p:nvPr/>
          </p:nvSpPr>
          <p:spPr>
            <a:xfrm>
              <a:off x="9076416" y="6193052"/>
              <a:ext cx="200215" cy="10011"/>
            </a:xfrm>
            <a:custGeom>
              <a:avLst/>
              <a:gdLst>
                <a:gd name="connsiteX0" fmla="*/ 200515 w 200214"/>
                <a:gd name="connsiteY0" fmla="*/ 12814 h 10010"/>
                <a:gd name="connsiteX1" fmla="*/ 6406 w 200214"/>
                <a:gd name="connsiteY1" fmla="*/ 12814 h 10010"/>
                <a:gd name="connsiteX2" fmla="*/ 0 w 200214"/>
                <a:gd name="connsiteY2" fmla="*/ 6407 h 10010"/>
                <a:gd name="connsiteX3" fmla="*/ 6406 w 200214"/>
                <a:gd name="connsiteY3" fmla="*/ 0 h 10010"/>
                <a:gd name="connsiteX4" fmla="*/ 200515 w 200214"/>
                <a:gd name="connsiteY4" fmla="*/ 0 h 10010"/>
                <a:gd name="connsiteX5" fmla="*/ 206922 w 200214"/>
                <a:gd name="connsiteY5" fmla="*/ 6407 h 10010"/>
                <a:gd name="connsiteX6" fmla="*/ 200515 w 20021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4" h="10010">
                  <a:moveTo>
                    <a:pt x="200515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200515" y="0"/>
                  </a:lnTo>
                  <a:cubicBezTo>
                    <a:pt x="204019" y="0"/>
                    <a:pt x="206922" y="2903"/>
                    <a:pt x="206922" y="6407"/>
                  </a:cubicBezTo>
                  <a:cubicBezTo>
                    <a:pt x="206922" y="9911"/>
                    <a:pt x="204019" y="12814"/>
                    <a:pt x="2005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1E260AFA-10F1-4EDE-8014-A4821399F731}"/>
                </a:ext>
              </a:extLst>
            </p:cNvPr>
            <p:cNvSpPr/>
            <p:nvPr/>
          </p:nvSpPr>
          <p:spPr>
            <a:xfrm>
              <a:off x="9076416" y="6217378"/>
              <a:ext cx="200215" cy="10011"/>
            </a:xfrm>
            <a:custGeom>
              <a:avLst/>
              <a:gdLst>
                <a:gd name="connsiteX0" fmla="*/ 200515 w 200214"/>
                <a:gd name="connsiteY0" fmla="*/ 12814 h 10010"/>
                <a:gd name="connsiteX1" fmla="*/ 6406 w 200214"/>
                <a:gd name="connsiteY1" fmla="*/ 12814 h 10010"/>
                <a:gd name="connsiteX2" fmla="*/ 0 w 200214"/>
                <a:gd name="connsiteY2" fmla="*/ 6407 h 10010"/>
                <a:gd name="connsiteX3" fmla="*/ 6406 w 200214"/>
                <a:gd name="connsiteY3" fmla="*/ 0 h 10010"/>
                <a:gd name="connsiteX4" fmla="*/ 200515 w 200214"/>
                <a:gd name="connsiteY4" fmla="*/ 0 h 10010"/>
                <a:gd name="connsiteX5" fmla="*/ 206922 w 200214"/>
                <a:gd name="connsiteY5" fmla="*/ 6407 h 10010"/>
                <a:gd name="connsiteX6" fmla="*/ 200515 w 200214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214" h="10010">
                  <a:moveTo>
                    <a:pt x="200515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200515" y="0"/>
                  </a:lnTo>
                  <a:cubicBezTo>
                    <a:pt x="204019" y="0"/>
                    <a:pt x="206922" y="2903"/>
                    <a:pt x="206922" y="6407"/>
                  </a:cubicBezTo>
                  <a:cubicBezTo>
                    <a:pt x="206922" y="9911"/>
                    <a:pt x="204019" y="12814"/>
                    <a:pt x="200515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34C4270B-E114-4021-8ACE-33F7E99D7CDE}"/>
                </a:ext>
              </a:extLst>
            </p:cNvPr>
            <p:cNvSpPr/>
            <p:nvPr/>
          </p:nvSpPr>
          <p:spPr>
            <a:xfrm>
              <a:off x="8691503" y="6083334"/>
              <a:ext cx="110118" cy="40043"/>
            </a:xfrm>
            <a:custGeom>
              <a:avLst/>
              <a:gdLst>
                <a:gd name="connsiteX0" fmla="*/ 107515 w 110118"/>
                <a:gd name="connsiteY0" fmla="*/ 40944 h 40042"/>
                <a:gd name="connsiteX1" fmla="*/ 6407 w 110118"/>
                <a:gd name="connsiteY1" fmla="*/ 40944 h 40042"/>
                <a:gd name="connsiteX2" fmla="*/ 0 w 110118"/>
                <a:gd name="connsiteY2" fmla="*/ 34537 h 40042"/>
                <a:gd name="connsiteX3" fmla="*/ 0 w 110118"/>
                <a:gd name="connsiteY3" fmla="*/ 6407 h 40042"/>
                <a:gd name="connsiteX4" fmla="*/ 6407 w 110118"/>
                <a:gd name="connsiteY4" fmla="*/ 0 h 40042"/>
                <a:gd name="connsiteX5" fmla="*/ 107515 w 110118"/>
                <a:gd name="connsiteY5" fmla="*/ 0 h 40042"/>
                <a:gd name="connsiteX6" fmla="*/ 113922 w 110118"/>
                <a:gd name="connsiteY6" fmla="*/ 6407 h 40042"/>
                <a:gd name="connsiteX7" fmla="*/ 113922 w 110118"/>
                <a:gd name="connsiteY7" fmla="*/ 34537 h 40042"/>
                <a:gd name="connsiteX8" fmla="*/ 107515 w 110118"/>
                <a:gd name="connsiteY8" fmla="*/ 40944 h 40042"/>
                <a:gd name="connsiteX9" fmla="*/ 12813 w 110118"/>
                <a:gd name="connsiteY9" fmla="*/ 28130 h 40042"/>
                <a:gd name="connsiteX10" fmla="*/ 101108 w 110118"/>
                <a:gd name="connsiteY10" fmla="*/ 28130 h 40042"/>
                <a:gd name="connsiteX11" fmla="*/ 101108 w 110118"/>
                <a:gd name="connsiteY11" fmla="*/ 12814 h 40042"/>
                <a:gd name="connsiteX12" fmla="*/ 12813 w 110118"/>
                <a:gd name="connsiteY12" fmla="*/ 12814 h 40042"/>
                <a:gd name="connsiteX13" fmla="*/ 12813 w 110118"/>
                <a:gd name="connsiteY13" fmla="*/ 2813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118" h="40042">
                  <a:moveTo>
                    <a:pt x="107515" y="40944"/>
                  </a:moveTo>
                  <a:lnTo>
                    <a:pt x="6407" y="40944"/>
                  </a:lnTo>
                  <a:cubicBezTo>
                    <a:pt x="2903" y="40944"/>
                    <a:pt x="0" y="38041"/>
                    <a:pt x="0" y="34537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7" y="0"/>
                  </a:cubicBezTo>
                  <a:lnTo>
                    <a:pt x="107515" y="0"/>
                  </a:lnTo>
                  <a:cubicBezTo>
                    <a:pt x="111019" y="0"/>
                    <a:pt x="113922" y="2903"/>
                    <a:pt x="113922" y="6407"/>
                  </a:cubicBezTo>
                  <a:lnTo>
                    <a:pt x="113922" y="34537"/>
                  </a:lnTo>
                  <a:cubicBezTo>
                    <a:pt x="113922" y="38041"/>
                    <a:pt x="111019" y="40944"/>
                    <a:pt x="107515" y="40944"/>
                  </a:cubicBezTo>
                  <a:close/>
                  <a:moveTo>
                    <a:pt x="12813" y="28130"/>
                  </a:moveTo>
                  <a:lnTo>
                    <a:pt x="101108" y="28130"/>
                  </a:lnTo>
                  <a:lnTo>
                    <a:pt x="101108" y="12814"/>
                  </a:lnTo>
                  <a:lnTo>
                    <a:pt x="12813" y="12814"/>
                  </a:lnTo>
                  <a:lnTo>
                    <a:pt x="12813" y="28130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30" name="Group 2129">
            <a:extLst>
              <a:ext uri="{FF2B5EF4-FFF2-40B4-BE49-F238E27FC236}">
                <a16:creationId xmlns:a16="http://schemas.microsoft.com/office/drawing/2014/main" id="{1CC1AF90-1BE5-486D-BE4E-73373A406BD6}"/>
              </a:ext>
            </a:extLst>
          </p:cNvPr>
          <p:cNvGrpSpPr/>
          <p:nvPr/>
        </p:nvGrpSpPr>
        <p:grpSpPr>
          <a:xfrm>
            <a:off x="9834819" y="5837459"/>
            <a:ext cx="652412" cy="465711"/>
            <a:chOff x="9834819" y="5837459"/>
            <a:chExt cx="652412" cy="465711"/>
          </a:xfrm>
          <a:solidFill>
            <a:srgbClr val="FFFFFF"/>
          </a:solidFill>
        </p:grpSpPr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24DE9FEB-9F54-4720-9694-D6C5D567C861}"/>
                </a:ext>
              </a:extLst>
            </p:cNvPr>
            <p:cNvSpPr/>
            <p:nvPr/>
          </p:nvSpPr>
          <p:spPr>
            <a:xfrm>
              <a:off x="10287016" y="5892829"/>
              <a:ext cx="10011" cy="70075"/>
            </a:xfrm>
            <a:custGeom>
              <a:avLst/>
              <a:gdLst>
                <a:gd name="connsiteX0" fmla="*/ 6406 w 10010"/>
                <a:gd name="connsiteY0" fmla="*/ 73079 h 70075"/>
                <a:gd name="connsiteX1" fmla="*/ 0 w 10010"/>
                <a:gd name="connsiteY1" fmla="*/ 66672 h 70075"/>
                <a:gd name="connsiteX2" fmla="*/ 0 w 10010"/>
                <a:gd name="connsiteY2" fmla="*/ 6407 h 70075"/>
                <a:gd name="connsiteX3" fmla="*/ 6406 w 10010"/>
                <a:gd name="connsiteY3" fmla="*/ 0 h 70075"/>
                <a:gd name="connsiteX4" fmla="*/ 12813 w 10010"/>
                <a:gd name="connsiteY4" fmla="*/ 6407 h 70075"/>
                <a:gd name="connsiteX5" fmla="*/ 12813 w 10010"/>
                <a:gd name="connsiteY5" fmla="*/ 66672 h 70075"/>
                <a:gd name="connsiteX6" fmla="*/ 6406 w 10010"/>
                <a:gd name="connsiteY6" fmla="*/ 73079 h 7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70075">
                  <a:moveTo>
                    <a:pt x="6406" y="73079"/>
                  </a:moveTo>
                  <a:cubicBezTo>
                    <a:pt x="2903" y="73079"/>
                    <a:pt x="0" y="70175"/>
                    <a:pt x="0" y="66672"/>
                  </a:cubicBezTo>
                  <a:lnTo>
                    <a:pt x="0" y="6407"/>
                  </a:lnTo>
                  <a:cubicBezTo>
                    <a:pt x="0" y="2903"/>
                    <a:pt x="2903" y="0"/>
                    <a:pt x="6406" y="0"/>
                  </a:cubicBezTo>
                  <a:cubicBezTo>
                    <a:pt x="9911" y="0"/>
                    <a:pt x="12813" y="2903"/>
                    <a:pt x="12813" y="6407"/>
                  </a:cubicBezTo>
                  <a:lnTo>
                    <a:pt x="12813" y="66672"/>
                  </a:lnTo>
                  <a:cubicBezTo>
                    <a:pt x="12813" y="70175"/>
                    <a:pt x="10011" y="73079"/>
                    <a:pt x="6406" y="7307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5A1091B5-4D79-47E3-9124-6779F027F028}"/>
                </a:ext>
              </a:extLst>
            </p:cNvPr>
            <p:cNvSpPr/>
            <p:nvPr/>
          </p:nvSpPr>
          <p:spPr>
            <a:xfrm>
              <a:off x="9886886" y="6258422"/>
              <a:ext cx="410441" cy="40043"/>
            </a:xfrm>
            <a:custGeom>
              <a:avLst/>
              <a:gdLst>
                <a:gd name="connsiteX0" fmla="*/ 406536 w 410440"/>
                <a:gd name="connsiteY0" fmla="*/ 46450 h 40042"/>
                <a:gd name="connsiteX1" fmla="*/ 6407 w 410440"/>
                <a:gd name="connsiteY1" fmla="*/ 46450 h 40042"/>
                <a:gd name="connsiteX2" fmla="*/ 0 w 410440"/>
                <a:gd name="connsiteY2" fmla="*/ 40043 h 40042"/>
                <a:gd name="connsiteX3" fmla="*/ 6407 w 410440"/>
                <a:gd name="connsiteY3" fmla="*/ 33636 h 40042"/>
                <a:gd name="connsiteX4" fmla="*/ 400130 w 410440"/>
                <a:gd name="connsiteY4" fmla="*/ 33636 h 40042"/>
                <a:gd name="connsiteX5" fmla="*/ 400130 w 410440"/>
                <a:gd name="connsiteY5" fmla="*/ 6407 h 40042"/>
                <a:gd name="connsiteX6" fmla="*/ 406536 w 410440"/>
                <a:gd name="connsiteY6" fmla="*/ 0 h 40042"/>
                <a:gd name="connsiteX7" fmla="*/ 412943 w 410440"/>
                <a:gd name="connsiteY7" fmla="*/ 6407 h 40042"/>
                <a:gd name="connsiteX8" fmla="*/ 412943 w 410440"/>
                <a:gd name="connsiteY8" fmla="*/ 40043 h 40042"/>
                <a:gd name="connsiteX9" fmla="*/ 406536 w 410440"/>
                <a:gd name="connsiteY9" fmla="*/ 46450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0440" h="40042">
                  <a:moveTo>
                    <a:pt x="406536" y="46450"/>
                  </a:moveTo>
                  <a:lnTo>
                    <a:pt x="6407" y="46450"/>
                  </a:lnTo>
                  <a:cubicBezTo>
                    <a:pt x="2904" y="46450"/>
                    <a:pt x="0" y="43547"/>
                    <a:pt x="0" y="40043"/>
                  </a:cubicBezTo>
                  <a:cubicBezTo>
                    <a:pt x="0" y="36539"/>
                    <a:pt x="2904" y="33636"/>
                    <a:pt x="6407" y="33636"/>
                  </a:cubicBezTo>
                  <a:lnTo>
                    <a:pt x="400130" y="33636"/>
                  </a:lnTo>
                  <a:lnTo>
                    <a:pt x="400130" y="6407"/>
                  </a:lnTo>
                  <a:cubicBezTo>
                    <a:pt x="400130" y="2903"/>
                    <a:pt x="403033" y="0"/>
                    <a:pt x="406536" y="0"/>
                  </a:cubicBezTo>
                  <a:cubicBezTo>
                    <a:pt x="410040" y="0"/>
                    <a:pt x="412943" y="2903"/>
                    <a:pt x="412943" y="6407"/>
                  </a:cubicBezTo>
                  <a:lnTo>
                    <a:pt x="412943" y="40043"/>
                  </a:lnTo>
                  <a:cubicBezTo>
                    <a:pt x="412943" y="43647"/>
                    <a:pt x="410141" y="46450"/>
                    <a:pt x="406536" y="46450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E8D2EFE9-FE41-4A26-AEBB-41D48080FFD6}"/>
                </a:ext>
              </a:extLst>
            </p:cNvPr>
            <p:cNvSpPr/>
            <p:nvPr/>
          </p:nvSpPr>
          <p:spPr>
            <a:xfrm>
              <a:off x="9864862" y="5902740"/>
              <a:ext cx="50054" cy="400430"/>
            </a:xfrm>
            <a:custGeom>
              <a:avLst/>
              <a:gdLst>
                <a:gd name="connsiteX0" fmla="*/ 50254 w 50053"/>
                <a:gd name="connsiteY0" fmla="*/ 402132 h 400429"/>
                <a:gd name="connsiteX1" fmla="*/ 6407 w 50053"/>
                <a:gd name="connsiteY1" fmla="*/ 402132 h 400429"/>
                <a:gd name="connsiteX2" fmla="*/ 0 w 50053"/>
                <a:gd name="connsiteY2" fmla="*/ 395725 h 400429"/>
                <a:gd name="connsiteX3" fmla="*/ 0 w 50053"/>
                <a:gd name="connsiteY3" fmla="*/ 6407 h 400429"/>
                <a:gd name="connsiteX4" fmla="*/ 6407 w 50053"/>
                <a:gd name="connsiteY4" fmla="*/ 0 h 400429"/>
                <a:gd name="connsiteX5" fmla="*/ 50254 w 50053"/>
                <a:gd name="connsiteY5" fmla="*/ 0 h 400429"/>
                <a:gd name="connsiteX6" fmla="*/ 56661 w 50053"/>
                <a:gd name="connsiteY6" fmla="*/ 6407 h 400429"/>
                <a:gd name="connsiteX7" fmla="*/ 56661 w 50053"/>
                <a:gd name="connsiteY7" fmla="*/ 395725 h 400429"/>
                <a:gd name="connsiteX8" fmla="*/ 50254 w 50053"/>
                <a:gd name="connsiteY8" fmla="*/ 402132 h 400429"/>
                <a:gd name="connsiteX9" fmla="*/ 12914 w 50053"/>
                <a:gd name="connsiteY9" fmla="*/ 389318 h 400429"/>
                <a:gd name="connsiteX10" fmla="*/ 43947 w 50053"/>
                <a:gd name="connsiteY10" fmla="*/ 389318 h 400429"/>
                <a:gd name="connsiteX11" fmla="*/ 43947 w 50053"/>
                <a:gd name="connsiteY11" fmla="*/ 12914 h 400429"/>
                <a:gd name="connsiteX12" fmla="*/ 12914 w 50053"/>
                <a:gd name="connsiteY12" fmla="*/ 12914 h 400429"/>
                <a:gd name="connsiteX13" fmla="*/ 12914 w 50053"/>
                <a:gd name="connsiteY13" fmla="*/ 389318 h 400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53" h="400429">
                  <a:moveTo>
                    <a:pt x="50254" y="402132"/>
                  </a:moveTo>
                  <a:lnTo>
                    <a:pt x="6407" y="402132"/>
                  </a:lnTo>
                  <a:cubicBezTo>
                    <a:pt x="2904" y="402132"/>
                    <a:pt x="0" y="399229"/>
                    <a:pt x="0" y="395725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50254" y="0"/>
                  </a:lnTo>
                  <a:cubicBezTo>
                    <a:pt x="53758" y="0"/>
                    <a:pt x="56661" y="2903"/>
                    <a:pt x="56661" y="6407"/>
                  </a:cubicBezTo>
                  <a:lnTo>
                    <a:pt x="56661" y="395725"/>
                  </a:lnTo>
                  <a:cubicBezTo>
                    <a:pt x="56661" y="399329"/>
                    <a:pt x="53858" y="402132"/>
                    <a:pt x="50254" y="402132"/>
                  </a:cubicBezTo>
                  <a:close/>
                  <a:moveTo>
                    <a:pt x="12914" y="389318"/>
                  </a:moveTo>
                  <a:lnTo>
                    <a:pt x="43947" y="389318"/>
                  </a:lnTo>
                  <a:lnTo>
                    <a:pt x="43947" y="12914"/>
                  </a:lnTo>
                  <a:lnTo>
                    <a:pt x="12914" y="12914"/>
                  </a:lnTo>
                  <a:lnTo>
                    <a:pt x="12914" y="389318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A959EA3D-D332-480D-BC3D-41E91058B05D}"/>
                </a:ext>
              </a:extLst>
            </p:cNvPr>
            <p:cNvSpPr/>
            <p:nvPr/>
          </p:nvSpPr>
          <p:spPr>
            <a:xfrm>
              <a:off x="9834819" y="5929971"/>
              <a:ext cx="40043" cy="60064"/>
            </a:xfrm>
            <a:custGeom>
              <a:avLst/>
              <a:gdLst>
                <a:gd name="connsiteX0" fmla="*/ 14827 w 40042"/>
                <a:gd name="connsiteY0" fmla="*/ 61664 h 60064"/>
                <a:gd name="connsiteX1" fmla="*/ 8520 w 40042"/>
                <a:gd name="connsiteY1" fmla="*/ 56459 h 60064"/>
                <a:gd name="connsiteX2" fmla="*/ 111 w 40042"/>
                <a:gd name="connsiteY2" fmla="*/ 13413 h 60064"/>
                <a:gd name="connsiteX3" fmla="*/ 1112 w 40042"/>
                <a:gd name="connsiteY3" fmla="*/ 8608 h 60064"/>
                <a:gd name="connsiteX4" fmla="*/ 5217 w 40042"/>
                <a:gd name="connsiteY4" fmla="*/ 5905 h 60064"/>
                <a:gd name="connsiteX5" fmla="*/ 35249 w 40042"/>
                <a:gd name="connsiteY5" fmla="*/ 98 h 60064"/>
                <a:gd name="connsiteX6" fmla="*/ 42757 w 40042"/>
                <a:gd name="connsiteY6" fmla="*/ 5204 h 60064"/>
                <a:gd name="connsiteX7" fmla="*/ 37651 w 40042"/>
                <a:gd name="connsiteY7" fmla="*/ 12712 h 60064"/>
                <a:gd name="connsiteX8" fmla="*/ 13926 w 40042"/>
                <a:gd name="connsiteY8" fmla="*/ 17317 h 60064"/>
                <a:gd name="connsiteX9" fmla="*/ 19832 w 40042"/>
                <a:gd name="connsiteY9" fmla="*/ 47750 h 60064"/>
                <a:gd name="connsiteX10" fmla="*/ 35149 w 40042"/>
                <a:gd name="connsiteY10" fmla="*/ 44746 h 60064"/>
                <a:gd name="connsiteX11" fmla="*/ 42657 w 40042"/>
                <a:gd name="connsiteY11" fmla="*/ 49852 h 60064"/>
                <a:gd name="connsiteX12" fmla="*/ 37551 w 40042"/>
                <a:gd name="connsiteY12" fmla="*/ 57360 h 60064"/>
                <a:gd name="connsiteX13" fmla="*/ 15928 w 40042"/>
                <a:gd name="connsiteY13" fmla="*/ 61565 h 60064"/>
                <a:gd name="connsiteX14" fmla="*/ 14827 w 40042"/>
                <a:gd name="connsiteY14" fmla="*/ 61664 h 6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0042" h="60064">
                  <a:moveTo>
                    <a:pt x="14827" y="61664"/>
                  </a:moveTo>
                  <a:cubicBezTo>
                    <a:pt x="11824" y="61664"/>
                    <a:pt x="9121" y="59562"/>
                    <a:pt x="8520" y="56459"/>
                  </a:cubicBezTo>
                  <a:lnTo>
                    <a:pt x="111" y="13413"/>
                  </a:lnTo>
                  <a:cubicBezTo>
                    <a:pt x="-189" y="11711"/>
                    <a:pt x="111" y="10009"/>
                    <a:pt x="1112" y="8608"/>
                  </a:cubicBezTo>
                  <a:cubicBezTo>
                    <a:pt x="2013" y="7206"/>
                    <a:pt x="3515" y="6205"/>
                    <a:pt x="5217" y="5905"/>
                  </a:cubicBezTo>
                  <a:lnTo>
                    <a:pt x="35249" y="98"/>
                  </a:lnTo>
                  <a:cubicBezTo>
                    <a:pt x="38753" y="-502"/>
                    <a:pt x="42056" y="1700"/>
                    <a:pt x="42757" y="5204"/>
                  </a:cubicBezTo>
                  <a:cubicBezTo>
                    <a:pt x="43458" y="8708"/>
                    <a:pt x="41155" y="12011"/>
                    <a:pt x="37651" y="12712"/>
                  </a:cubicBezTo>
                  <a:lnTo>
                    <a:pt x="13926" y="17317"/>
                  </a:lnTo>
                  <a:lnTo>
                    <a:pt x="19832" y="47750"/>
                  </a:lnTo>
                  <a:lnTo>
                    <a:pt x="35149" y="44746"/>
                  </a:lnTo>
                  <a:cubicBezTo>
                    <a:pt x="38553" y="44146"/>
                    <a:pt x="41956" y="46348"/>
                    <a:pt x="42657" y="49852"/>
                  </a:cubicBezTo>
                  <a:cubicBezTo>
                    <a:pt x="43357" y="53356"/>
                    <a:pt x="41055" y="56659"/>
                    <a:pt x="37551" y="57360"/>
                  </a:cubicBezTo>
                  <a:lnTo>
                    <a:pt x="15928" y="61565"/>
                  </a:lnTo>
                  <a:cubicBezTo>
                    <a:pt x="15628" y="61664"/>
                    <a:pt x="15227" y="61664"/>
                    <a:pt x="14827" y="6166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05143E3C-5FE2-4815-BB70-637E0CCD6A99}"/>
                </a:ext>
              </a:extLst>
            </p:cNvPr>
            <p:cNvSpPr/>
            <p:nvPr/>
          </p:nvSpPr>
          <p:spPr>
            <a:xfrm>
              <a:off x="9908784" y="5837459"/>
              <a:ext cx="450484" cy="140150"/>
            </a:xfrm>
            <a:custGeom>
              <a:avLst/>
              <a:gdLst>
                <a:gd name="connsiteX0" fmla="*/ 6433 w 450483"/>
                <a:gd name="connsiteY0" fmla="*/ 141463 h 140150"/>
                <a:gd name="connsiteX1" fmla="*/ 126 w 450483"/>
                <a:gd name="connsiteY1" fmla="*/ 136257 h 140150"/>
                <a:gd name="connsiteX2" fmla="*/ 5231 w 450483"/>
                <a:gd name="connsiteY2" fmla="*/ 128749 h 140150"/>
                <a:gd name="connsiteX3" fmla="*/ 440498 w 450483"/>
                <a:gd name="connsiteY3" fmla="*/ 44358 h 140150"/>
                <a:gd name="connsiteX4" fmla="*/ 434592 w 450483"/>
                <a:gd name="connsiteY4" fmla="*/ 13926 h 140150"/>
                <a:gd name="connsiteX5" fmla="*/ 7634 w 450483"/>
                <a:gd name="connsiteY5" fmla="*/ 96715 h 140150"/>
                <a:gd name="connsiteX6" fmla="*/ 126 w 450483"/>
                <a:gd name="connsiteY6" fmla="*/ 91609 h 140150"/>
                <a:gd name="connsiteX7" fmla="*/ 5231 w 450483"/>
                <a:gd name="connsiteY7" fmla="*/ 84101 h 140150"/>
                <a:gd name="connsiteX8" fmla="*/ 438496 w 450483"/>
                <a:gd name="connsiteY8" fmla="*/ 111 h 140150"/>
                <a:gd name="connsiteX9" fmla="*/ 443302 w 450483"/>
                <a:gd name="connsiteY9" fmla="*/ 1112 h 140150"/>
                <a:gd name="connsiteX10" fmla="*/ 446004 w 450483"/>
                <a:gd name="connsiteY10" fmla="*/ 5216 h 140150"/>
                <a:gd name="connsiteX11" fmla="*/ 454313 w 450483"/>
                <a:gd name="connsiteY11" fmla="*/ 48263 h 140150"/>
                <a:gd name="connsiteX12" fmla="*/ 449208 w 450483"/>
                <a:gd name="connsiteY12" fmla="*/ 55771 h 140150"/>
                <a:gd name="connsiteX13" fmla="*/ 7634 w 450483"/>
                <a:gd name="connsiteY13" fmla="*/ 141363 h 140150"/>
                <a:gd name="connsiteX14" fmla="*/ 6433 w 450483"/>
                <a:gd name="connsiteY14" fmla="*/ 141463 h 14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483" h="140150">
                  <a:moveTo>
                    <a:pt x="6433" y="141463"/>
                  </a:moveTo>
                  <a:cubicBezTo>
                    <a:pt x="3429" y="141463"/>
                    <a:pt x="726" y="139361"/>
                    <a:pt x="126" y="136257"/>
                  </a:cubicBezTo>
                  <a:cubicBezTo>
                    <a:pt x="-575" y="132754"/>
                    <a:pt x="1727" y="129450"/>
                    <a:pt x="5231" y="128749"/>
                  </a:cubicBezTo>
                  <a:lnTo>
                    <a:pt x="440498" y="44358"/>
                  </a:lnTo>
                  <a:lnTo>
                    <a:pt x="434592" y="13926"/>
                  </a:lnTo>
                  <a:lnTo>
                    <a:pt x="7634" y="96715"/>
                  </a:lnTo>
                  <a:cubicBezTo>
                    <a:pt x="4230" y="97416"/>
                    <a:pt x="827" y="95113"/>
                    <a:pt x="126" y="91609"/>
                  </a:cubicBezTo>
                  <a:cubicBezTo>
                    <a:pt x="-575" y="88106"/>
                    <a:pt x="1727" y="84802"/>
                    <a:pt x="5231" y="84101"/>
                  </a:cubicBezTo>
                  <a:lnTo>
                    <a:pt x="438496" y="111"/>
                  </a:lnTo>
                  <a:cubicBezTo>
                    <a:pt x="440198" y="-189"/>
                    <a:pt x="441900" y="111"/>
                    <a:pt x="443302" y="1112"/>
                  </a:cubicBezTo>
                  <a:cubicBezTo>
                    <a:pt x="444703" y="2113"/>
                    <a:pt x="445704" y="3515"/>
                    <a:pt x="446004" y="5216"/>
                  </a:cubicBezTo>
                  <a:lnTo>
                    <a:pt x="454313" y="48263"/>
                  </a:lnTo>
                  <a:cubicBezTo>
                    <a:pt x="455014" y="51767"/>
                    <a:pt x="452712" y="55070"/>
                    <a:pt x="449208" y="55771"/>
                  </a:cubicBezTo>
                  <a:lnTo>
                    <a:pt x="7634" y="141363"/>
                  </a:lnTo>
                  <a:cubicBezTo>
                    <a:pt x="7234" y="141463"/>
                    <a:pt x="6833" y="141463"/>
                    <a:pt x="6433" y="141463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44D28D3E-F4EF-4437-926D-0D0AE82B8A9B}"/>
                </a:ext>
              </a:extLst>
            </p:cNvPr>
            <p:cNvSpPr/>
            <p:nvPr/>
          </p:nvSpPr>
          <p:spPr>
            <a:xfrm>
              <a:off x="9980687" y="5946703"/>
              <a:ext cx="350376" cy="320344"/>
            </a:xfrm>
            <a:custGeom>
              <a:avLst/>
              <a:gdLst>
                <a:gd name="connsiteX0" fmla="*/ 353580 w 350376"/>
                <a:gd name="connsiteY0" fmla="*/ 324633 h 320343"/>
                <a:gd name="connsiteX1" fmla="*/ 6407 w 350376"/>
                <a:gd name="connsiteY1" fmla="*/ 324633 h 320343"/>
                <a:gd name="connsiteX2" fmla="*/ 0 w 350376"/>
                <a:gd name="connsiteY2" fmla="*/ 318226 h 320343"/>
                <a:gd name="connsiteX3" fmla="*/ 0 w 350376"/>
                <a:gd name="connsiteY3" fmla="*/ 60349 h 320343"/>
                <a:gd name="connsiteX4" fmla="*/ 5406 w 350376"/>
                <a:gd name="connsiteY4" fmla="*/ 54042 h 320343"/>
                <a:gd name="connsiteX5" fmla="*/ 352579 w 350376"/>
                <a:gd name="connsiteY5" fmla="*/ 84 h 320343"/>
                <a:gd name="connsiteX6" fmla="*/ 357684 w 350376"/>
                <a:gd name="connsiteY6" fmla="*/ 1586 h 320343"/>
                <a:gd name="connsiteX7" fmla="*/ 359887 w 350376"/>
                <a:gd name="connsiteY7" fmla="*/ 6491 h 320343"/>
                <a:gd name="connsiteX8" fmla="*/ 359887 w 350376"/>
                <a:gd name="connsiteY8" fmla="*/ 318226 h 320343"/>
                <a:gd name="connsiteX9" fmla="*/ 353580 w 350376"/>
                <a:gd name="connsiteY9" fmla="*/ 324633 h 320343"/>
                <a:gd name="connsiteX10" fmla="*/ 12814 w 350376"/>
                <a:gd name="connsiteY10" fmla="*/ 311819 h 320343"/>
                <a:gd name="connsiteX11" fmla="*/ 347273 w 350376"/>
                <a:gd name="connsiteY11" fmla="*/ 311819 h 320343"/>
                <a:gd name="connsiteX12" fmla="*/ 347273 w 350376"/>
                <a:gd name="connsiteY12" fmla="*/ 13899 h 320343"/>
                <a:gd name="connsiteX13" fmla="*/ 12814 w 350376"/>
                <a:gd name="connsiteY13" fmla="*/ 65855 h 320343"/>
                <a:gd name="connsiteX14" fmla="*/ 12814 w 350376"/>
                <a:gd name="connsiteY14" fmla="*/ 311819 h 32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0376" h="320343">
                  <a:moveTo>
                    <a:pt x="353580" y="324633"/>
                  </a:moveTo>
                  <a:lnTo>
                    <a:pt x="6407" y="324633"/>
                  </a:lnTo>
                  <a:cubicBezTo>
                    <a:pt x="2904" y="324633"/>
                    <a:pt x="0" y="321730"/>
                    <a:pt x="0" y="318226"/>
                  </a:cubicBezTo>
                  <a:lnTo>
                    <a:pt x="0" y="60349"/>
                  </a:lnTo>
                  <a:cubicBezTo>
                    <a:pt x="0" y="57146"/>
                    <a:pt x="2303" y="54543"/>
                    <a:pt x="5406" y="54042"/>
                  </a:cubicBezTo>
                  <a:lnTo>
                    <a:pt x="352579" y="84"/>
                  </a:lnTo>
                  <a:cubicBezTo>
                    <a:pt x="354481" y="-216"/>
                    <a:pt x="356283" y="285"/>
                    <a:pt x="357684" y="1586"/>
                  </a:cubicBezTo>
                  <a:cubicBezTo>
                    <a:pt x="359085" y="2787"/>
                    <a:pt x="359887" y="4589"/>
                    <a:pt x="359887" y="6491"/>
                  </a:cubicBezTo>
                  <a:lnTo>
                    <a:pt x="359887" y="318226"/>
                  </a:lnTo>
                  <a:cubicBezTo>
                    <a:pt x="359987" y="321730"/>
                    <a:pt x="357183" y="324633"/>
                    <a:pt x="353580" y="324633"/>
                  </a:cubicBezTo>
                  <a:close/>
                  <a:moveTo>
                    <a:pt x="12814" y="311819"/>
                  </a:moveTo>
                  <a:lnTo>
                    <a:pt x="347273" y="311819"/>
                  </a:lnTo>
                  <a:lnTo>
                    <a:pt x="347273" y="13899"/>
                  </a:lnTo>
                  <a:lnTo>
                    <a:pt x="12814" y="65855"/>
                  </a:lnTo>
                  <a:lnTo>
                    <a:pt x="12814" y="311819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03B43927-0C21-4839-BDB2-0F6FCF8342DA}"/>
                </a:ext>
              </a:extLst>
            </p:cNvPr>
            <p:cNvSpPr/>
            <p:nvPr/>
          </p:nvSpPr>
          <p:spPr>
            <a:xfrm>
              <a:off x="10287016" y="5968611"/>
              <a:ext cx="200215" cy="330355"/>
            </a:xfrm>
            <a:custGeom>
              <a:avLst/>
              <a:gdLst>
                <a:gd name="connsiteX0" fmla="*/ 195009 w 200214"/>
                <a:gd name="connsiteY0" fmla="*/ 336261 h 330354"/>
                <a:gd name="connsiteX1" fmla="*/ 6406 w 200214"/>
                <a:gd name="connsiteY1" fmla="*/ 336261 h 330354"/>
                <a:gd name="connsiteX2" fmla="*/ 0 w 200214"/>
                <a:gd name="connsiteY2" fmla="*/ 329854 h 330354"/>
                <a:gd name="connsiteX3" fmla="*/ 0 w 200214"/>
                <a:gd name="connsiteY3" fmla="*/ 296218 h 330354"/>
                <a:gd name="connsiteX4" fmla="*/ 6406 w 200214"/>
                <a:gd name="connsiteY4" fmla="*/ 289811 h 330354"/>
                <a:gd name="connsiteX5" fmla="*/ 12813 w 200214"/>
                <a:gd name="connsiteY5" fmla="*/ 296218 h 330354"/>
                <a:gd name="connsiteX6" fmla="*/ 12813 w 200214"/>
                <a:gd name="connsiteY6" fmla="*/ 323447 h 330354"/>
                <a:gd name="connsiteX7" fmla="*/ 188602 w 200214"/>
                <a:gd name="connsiteY7" fmla="*/ 323447 h 330354"/>
                <a:gd name="connsiteX8" fmla="*/ 188602 w 200214"/>
                <a:gd name="connsiteY8" fmla="*/ 12814 h 330354"/>
                <a:gd name="connsiteX9" fmla="*/ 47250 w 200214"/>
                <a:gd name="connsiteY9" fmla="*/ 12814 h 330354"/>
                <a:gd name="connsiteX10" fmla="*/ 40843 w 200214"/>
                <a:gd name="connsiteY10" fmla="*/ 6407 h 330354"/>
                <a:gd name="connsiteX11" fmla="*/ 47250 w 200214"/>
                <a:gd name="connsiteY11" fmla="*/ 0 h 330354"/>
                <a:gd name="connsiteX12" fmla="*/ 195009 w 200214"/>
                <a:gd name="connsiteY12" fmla="*/ 0 h 330354"/>
                <a:gd name="connsiteX13" fmla="*/ 201416 w 200214"/>
                <a:gd name="connsiteY13" fmla="*/ 6407 h 330354"/>
                <a:gd name="connsiteX14" fmla="*/ 201416 w 200214"/>
                <a:gd name="connsiteY14" fmla="*/ 329854 h 330354"/>
                <a:gd name="connsiteX15" fmla="*/ 195009 w 200214"/>
                <a:gd name="connsiteY15" fmla="*/ 336261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0214" h="330354">
                  <a:moveTo>
                    <a:pt x="195009" y="336261"/>
                  </a:moveTo>
                  <a:lnTo>
                    <a:pt x="6406" y="336261"/>
                  </a:lnTo>
                  <a:cubicBezTo>
                    <a:pt x="2903" y="336261"/>
                    <a:pt x="0" y="333358"/>
                    <a:pt x="0" y="329854"/>
                  </a:cubicBezTo>
                  <a:lnTo>
                    <a:pt x="0" y="296218"/>
                  </a:lnTo>
                  <a:cubicBezTo>
                    <a:pt x="0" y="292714"/>
                    <a:pt x="2903" y="289811"/>
                    <a:pt x="6406" y="289811"/>
                  </a:cubicBezTo>
                  <a:cubicBezTo>
                    <a:pt x="9911" y="289811"/>
                    <a:pt x="12813" y="292714"/>
                    <a:pt x="12813" y="296218"/>
                  </a:cubicBezTo>
                  <a:lnTo>
                    <a:pt x="12813" y="323447"/>
                  </a:lnTo>
                  <a:lnTo>
                    <a:pt x="188602" y="323447"/>
                  </a:lnTo>
                  <a:lnTo>
                    <a:pt x="188602" y="12814"/>
                  </a:lnTo>
                  <a:lnTo>
                    <a:pt x="47250" y="12814"/>
                  </a:lnTo>
                  <a:cubicBezTo>
                    <a:pt x="43747" y="12814"/>
                    <a:pt x="40843" y="9911"/>
                    <a:pt x="40843" y="6407"/>
                  </a:cubicBezTo>
                  <a:cubicBezTo>
                    <a:pt x="40843" y="2903"/>
                    <a:pt x="43747" y="0"/>
                    <a:pt x="47250" y="0"/>
                  </a:cubicBezTo>
                  <a:lnTo>
                    <a:pt x="195009" y="0"/>
                  </a:lnTo>
                  <a:cubicBezTo>
                    <a:pt x="198513" y="0"/>
                    <a:pt x="201416" y="2903"/>
                    <a:pt x="201416" y="6407"/>
                  </a:cubicBezTo>
                  <a:lnTo>
                    <a:pt x="201416" y="329854"/>
                  </a:lnTo>
                  <a:cubicBezTo>
                    <a:pt x="201416" y="333458"/>
                    <a:pt x="198513" y="336261"/>
                    <a:pt x="195009" y="336261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5856B723-27C6-4269-A9CF-9794E9179315}"/>
                </a:ext>
              </a:extLst>
            </p:cNvPr>
            <p:cNvSpPr/>
            <p:nvPr/>
          </p:nvSpPr>
          <p:spPr>
            <a:xfrm>
              <a:off x="10087001" y="6086237"/>
              <a:ext cx="210226" cy="180193"/>
            </a:xfrm>
            <a:custGeom>
              <a:avLst/>
              <a:gdLst>
                <a:gd name="connsiteX0" fmla="*/ 206422 w 210225"/>
                <a:gd name="connsiteY0" fmla="*/ 184999 h 180193"/>
                <a:gd name="connsiteX1" fmla="*/ 6407 w 210225"/>
                <a:gd name="connsiteY1" fmla="*/ 184999 h 180193"/>
                <a:gd name="connsiteX2" fmla="*/ 0 w 210225"/>
                <a:gd name="connsiteY2" fmla="*/ 178592 h 180193"/>
                <a:gd name="connsiteX3" fmla="*/ 0 w 210225"/>
                <a:gd name="connsiteY3" fmla="*/ 6407 h 180193"/>
                <a:gd name="connsiteX4" fmla="*/ 6407 w 210225"/>
                <a:gd name="connsiteY4" fmla="*/ 0 h 180193"/>
                <a:gd name="connsiteX5" fmla="*/ 206422 w 210225"/>
                <a:gd name="connsiteY5" fmla="*/ 0 h 180193"/>
                <a:gd name="connsiteX6" fmla="*/ 212829 w 210225"/>
                <a:gd name="connsiteY6" fmla="*/ 6407 h 180193"/>
                <a:gd name="connsiteX7" fmla="*/ 212829 w 210225"/>
                <a:gd name="connsiteY7" fmla="*/ 178592 h 180193"/>
                <a:gd name="connsiteX8" fmla="*/ 206422 w 210225"/>
                <a:gd name="connsiteY8" fmla="*/ 184999 h 180193"/>
                <a:gd name="connsiteX9" fmla="*/ 12814 w 210225"/>
                <a:gd name="connsiteY9" fmla="*/ 172185 h 180193"/>
                <a:gd name="connsiteX10" fmla="*/ 200015 w 210225"/>
                <a:gd name="connsiteY10" fmla="*/ 172185 h 180193"/>
                <a:gd name="connsiteX11" fmla="*/ 200015 w 210225"/>
                <a:gd name="connsiteY11" fmla="*/ 12814 h 180193"/>
                <a:gd name="connsiteX12" fmla="*/ 12814 w 210225"/>
                <a:gd name="connsiteY12" fmla="*/ 12814 h 180193"/>
                <a:gd name="connsiteX13" fmla="*/ 12814 w 210225"/>
                <a:gd name="connsiteY13" fmla="*/ 172185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225" h="180193">
                  <a:moveTo>
                    <a:pt x="206422" y="184999"/>
                  </a:moveTo>
                  <a:lnTo>
                    <a:pt x="6407" y="184999"/>
                  </a:lnTo>
                  <a:cubicBezTo>
                    <a:pt x="2904" y="184999"/>
                    <a:pt x="0" y="182096"/>
                    <a:pt x="0" y="178592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206422" y="0"/>
                  </a:lnTo>
                  <a:cubicBezTo>
                    <a:pt x="209926" y="0"/>
                    <a:pt x="212829" y="2903"/>
                    <a:pt x="212829" y="6407"/>
                  </a:cubicBezTo>
                  <a:lnTo>
                    <a:pt x="212829" y="178592"/>
                  </a:lnTo>
                  <a:cubicBezTo>
                    <a:pt x="212829" y="182196"/>
                    <a:pt x="210026" y="184999"/>
                    <a:pt x="206422" y="184999"/>
                  </a:cubicBezTo>
                  <a:close/>
                  <a:moveTo>
                    <a:pt x="12814" y="172185"/>
                  </a:moveTo>
                  <a:lnTo>
                    <a:pt x="200015" y="172185"/>
                  </a:lnTo>
                  <a:lnTo>
                    <a:pt x="200015" y="12814"/>
                  </a:lnTo>
                  <a:lnTo>
                    <a:pt x="12814" y="12814"/>
                  </a:lnTo>
                  <a:lnTo>
                    <a:pt x="12814" y="172185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407B2C65-DD5A-46F4-B056-B10530DEB638}"/>
                </a:ext>
              </a:extLst>
            </p:cNvPr>
            <p:cNvSpPr/>
            <p:nvPr/>
          </p:nvSpPr>
          <p:spPr>
            <a:xfrm>
              <a:off x="10180201" y="6086237"/>
              <a:ext cx="10011" cy="180193"/>
            </a:xfrm>
            <a:custGeom>
              <a:avLst/>
              <a:gdLst>
                <a:gd name="connsiteX0" fmla="*/ 6407 w 10010"/>
                <a:gd name="connsiteY0" fmla="*/ 184999 h 180193"/>
                <a:gd name="connsiteX1" fmla="*/ 0 w 10010"/>
                <a:gd name="connsiteY1" fmla="*/ 178592 h 180193"/>
                <a:gd name="connsiteX2" fmla="*/ 0 w 10010"/>
                <a:gd name="connsiteY2" fmla="*/ 6407 h 180193"/>
                <a:gd name="connsiteX3" fmla="*/ 6407 w 10010"/>
                <a:gd name="connsiteY3" fmla="*/ 0 h 180193"/>
                <a:gd name="connsiteX4" fmla="*/ 12814 w 10010"/>
                <a:gd name="connsiteY4" fmla="*/ 6407 h 180193"/>
                <a:gd name="connsiteX5" fmla="*/ 12814 w 10010"/>
                <a:gd name="connsiteY5" fmla="*/ 178592 h 180193"/>
                <a:gd name="connsiteX6" fmla="*/ 6407 w 10010"/>
                <a:gd name="connsiteY6" fmla="*/ 184999 h 180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10" h="180193">
                  <a:moveTo>
                    <a:pt x="6407" y="184999"/>
                  </a:moveTo>
                  <a:cubicBezTo>
                    <a:pt x="2904" y="184999"/>
                    <a:pt x="0" y="182096"/>
                    <a:pt x="0" y="178592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cubicBezTo>
                    <a:pt x="9911" y="0"/>
                    <a:pt x="12814" y="2903"/>
                    <a:pt x="12814" y="6407"/>
                  </a:cubicBezTo>
                  <a:lnTo>
                    <a:pt x="12814" y="178592"/>
                  </a:lnTo>
                  <a:cubicBezTo>
                    <a:pt x="12814" y="182196"/>
                    <a:pt x="9911" y="184999"/>
                    <a:pt x="6407" y="18499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C83EBFD0-69D0-4895-A410-53BAC9D83988}"/>
                </a:ext>
              </a:extLst>
            </p:cNvPr>
            <p:cNvSpPr/>
            <p:nvPr/>
          </p:nvSpPr>
          <p:spPr>
            <a:xfrm>
              <a:off x="10180101" y="6218279"/>
              <a:ext cx="110118" cy="10011"/>
            </a:xfrm>
            <a:custGeom>
              <a:avLst/>
              <a:gdLst>
                <a:gd name="connsiteX0" fmla="*/ 113321 w 110118"/>
                <a:gd name="connsiteY0" fmla="*/ 12814 h 10010"/>
                <a:gd name="connsiteX1" fmla="*/ 6406 w 110118"/>
                <a:gd name="connsiteY1" fmla="*/ 12814 h 10010"/>
                <a:gd name="connsiteX2" fmla="*/ 0 w 110118"/>
                <a:gd name="connsiteY2" fmla="*/ 6407 h 10010"/>
                <a:gd name="connsiteX3" fmla="*/ 6406 w 110118"/>
                <a:gd name="connsiteY3" fmla="*/ 0 h 10010"/>
                <a:gd name="connsiteX4" fmla="*/ 113321 w 110118"/>
                <a:gd name="connsiteY4" fmla="*/ 0 h 10010"/>
                <a:gd name="connsiteX5" fmla="*/ 119728 w 110118"/>
                <a:gd name="connsiteY5" fmla="*/ 6407 h 10010"/>
                <a:gd name="connsiteX6" fmla="*/ 113321 w 110118"/>
                <a:gd name="connsiteY6" fmla="*/ 12814 h 1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18" h="10010">
                  <a:moveTo>
                    <a:pt x="113321" y="12814"/>
                  </a:moveTo>
                  <a:lnTo>
                    <a:pt x="6406" y="12814"/>
                  </a:lnTo>
                  <a:cubicBezTo>
                    <a:pt x="2903" y="12814"/>
                    <a:pt x="0" y="9911"/>
                    <a:pt x="0" y="6407"/>
                  </a:cubicBezTo>
                  <a:cubicBezTo>
                    <a:pt x="0" y="2903"/>
                    <a:pt x="2903" y="0"/>
                    <a:pt x="6406" y="0"/>
                  </a:cubicBezTo>
                  <a:lnTo>
                    <a:pt x="113321" y="0"/>
                  </a:lnTo>
                  <a:cubicBezTo>
                    <a:pt x="116825" y="0"/>
                    <a:pt x="119728" y="2903"/>
                    <a:pt x="119728" y="6407"/>
                  </a:cubicBezTo>
                  <a:cubicBezTo>
                    <a:pt x="119728" y="9911"/>
                    <a:pt x="116925" y="12814"/>
                    <a:pt x="113321" y="12814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31" name="Group 2130">
            <a:extLst>
              <a:ext uri="{FF2B5EF4-FFF2-40B4-BE49-F238E27FC236}">
                <a16:creationId xmlns:a16="http://schemas.microsoft.com/office/drawing/2014/main" id="{682C2816-8277-493E-91F7-F4E91AAD12F4}"/>
              </a:ext>
            </a:extLst>
          </p:cNvPr>
          <p:cNvGrpSpPr/>
          <p:nvPr/>
        </p:nvGrpSpPr>
        <p:grpSpPr>
          <a:xfrm>
            <a:off x="11028512" y="5838575"/>
            <a:ext cx="582125" cy="463594"/>
            <a:chOff x="11028512" y="5838575"/>
            <a:chExt cx="582125" cy="463594"/>
          </a:xfrm>
          <a:solidFill>
            <a:srgbClr val="FFFFFF"/>
          </a:solidFill>
        </p:grpSpPr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7AAE5DC3-682B-4137-AD2C-41C992CBD84A}"/>
                </a:ext>
              </a:extLst>
            </p:cNvPr>
            <p:cNvSpPr/>
            <p:nvPr/>
          </p:nvSpPr>
          <p:spPr>
            <a:xfrm>
              <a:off x="11156849" y="5971814"/>
              <a:ext cx="330355" cy="330355"/>
            </a:xfrm>
            <a:custGeom>
              <a:avLst/>
              <a:gdLst>
                <a:gd name="connsiteX0" fmla="*/ 326751 w 330354"/>
                <a:gd name="connsiteY0" fmla="*/ 333158 h 330354"/>
                <a:gd name="connsiteX1" fmla="*/ 6407 w 330354"/>
                <a:gd name="connsiteY1" fmla="*/ 333158 h 330354"/>
                <a:gd name="connsiteX2" fmla="*/ 0 w 330354"/>
                <a:gd name="connsiteY2" fmla="*/ 326751 h 330354"/>
                <a:gd name="connsiteX3" fmla="*/ 0 w 330354"/>
                <a:gd name="connsiteY3" fmla="*/ 6407 h 330354"/>
                <a:gd name="connsiteX4" fmla="*/ 6407 w 330354"/>
                <a:gd name="connsiteY4" fmla="*/ 0 h 330354"/>
                <a:gd name="connsiteX5" fmla="*/ 326751 w 330354"/>
                <a:gd name="connsiteY5" fmla="*/ 0 h 330354"/>
                <a:gd name="connsiteX6" fmla="*/ 333158 w 330354"/>
                <a:gd name="connsiteY6" fmla="*/ 6407 h 330354"/>
                <a:gd name="connsiteX7" fmla="*/ 333158 w 330354"/>
                <a:gd name="connsiteY7" fmla="*/ 326751 h 330354"/>
                <a:gd name="connsiteX8" fmla="*/ 326751 w 330354"/>
                <a:gd name="connsiteY8" fmla="*/ 333158 h 330354"/>
                <a:gd name="connsiteX9" fmla="*/ 12814 w 330354"/>
                <a:gd name="connsiteY9" fmla="*/ 320344 h 330354"/>
                <a:gd name="connsiteX10" fmla="*/ 320344 w 330354"/>
                <a:gd name="connsiteY10" fmla="*/ 320344 h 330354"/>
                <a:gd name="connsiteX11" fmla="*/ 320344 w 330354"/>
                <a:gd name="connsiteY11" fmla="*/ 12814 h 330354"/>
                <a:gd name="connsiteX12" fmla="*/ 12814 w 330354"/>
                <a:gd name="connsiteY12" fmla="*/ 12814 h 330354"/>
                <a:gd name="connsiteX13" fmla="*/ 12814 w 330354"/>
                <a:gd name="connsiteY13" fmla="*/ 320344 h 33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354" h="330354">
                  <a:moveTo>
                    <a:pt x="326751" y="333158"/>
                  </a:moveTo>
                  <a:lnTo>
                    <a:pt x="6407" y="333158"/>
                  </a:lnTo>
                  <a:cubicBezTo>
                    <a:pt x="2904" y="333158"/>
                    <a:pt x="0" y="330254"/>
                    <a:pt x="0" y="32675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326751" y="0"/>
                  </a:lnTo>
                  <a:cubicBezTo>
                    <a:pt x="330254" y="0"/>
                    <a:pt x="333158" y="2903"/>
                    <a:pt x="333158" y="6407"/>
                  </a:cubicBezTo>
                  <a:lnTo>
                    <a:pt x="333158" y="326751"/>
                  </a:lnTo>
                  <a:cubicBezTo>
                    <a:pt x="333158" y="330254"/>
                    <a:pt x="330355" y="333158"/>
                    <a:pt x="326751" y="333158"/>
                  </a:cubicBezTo>
                  <a:close/>
                  <a:moveTo>
                    <a:pt x="12814" y="320344"/>
                  </a:moveTo>
                  <a:lnTo>
                    <a:pt x="320344" y="320344"/>
                  </a:lnTo>
                  <a:lnTo>
                    <a:pt x="320344" y="12814"/>
                  </a:lnTo>
                  <a:lnTo>
                    <a:pt x="12814" y="12814"/>
                  </a:lnTo>
                  <a:lnTo>
                    <a:pt x="12814" y="32034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E5306BC8-FD14-410E-B548-4E77E7ECDD64}"/>
                </a:ext>
              </a:extLst>
            </p:cNvPr>
            <p:cNvSpPr/>
            <p:nvPr/>
          </p:nvSpPr>
          <p:spPr>
            <a:xfrm>
              <a:off x="11028512" y="6004249"/>
              <a:ext cx="330355" cy="260279"/>
            </a:xfrm>
            <a:custGeom>
              <a:avLst/>
              <a:gdLst>
                <a:gd name="connsiteX0" fmla="*/ 331656 w 330354"/>
                <a:gd name="connsiteY0" fmla="*/ 268188 h 260279"/>
                <a:gd name="connsiteX1" fmla="*/ 6407 w 330354"/>
                <a:gd name="connsiteY1" fmla="*/ 268188 h 260279"/>
                <a:gd name="connsiteX2" fmla="*/ 0 w 330354"/>
                <a:gd name="connsiteY2" fmla="*/ 261781 h 260279"/>
                <a:gd name="connsiteX3" fmla="*/ 0 w 330354"/>
                <a:gd name="connsiteY3" fmla="*/ 6407 h 260279"/>
                <a:gd name="connsiteX4" fmla="*/ 6407 w 330354"/>
                <a:gd name="connsiteY4" fmla="*/ 0 h 260279"/>
                <a:gd name="connsiteX5" fmla="*/ 331656 w 330354"/>
                <a:gd name="connsiteY5" fmla="*/ 0 h 260279"/>
                <a:gd name="connsiteX6" fmla="*/ 338063 w 330354"/>
                <a:gd name="connsiteY6" fmla="*/ 6407 h 260279"/>
                <a:gd name="connsiteX7" fmla="*/ 338063 w 330354"/>
                <a:gd name="connsiteY7" fmla="*/ 261781 h 260279"/>
                <a:gd name="connsiteX8" fmla="*/ 331656 w 330354"/>
                <a:gd name="connsiteY8" fmla="*/ 268188 h 260279"/>
                <a:gd name="connsiteX9" fmla="*/ 12913 w 330354"/>
                <a:gd name="connsiteY9" fmla="*/ 255374 h 260279"/>
                <a:gd name="connsiteX10" fmla="*/ 325349 w 330354"/>
                <a:gd name="connsiteY10" fmla="*/ 255374 h 260279"/>
                <a:gd name="connsiteX11" fmla="*/ 325349 w 330354"/>
                <a:gd name="connsiteY11" fmla="*/ 12814 h 260279"/>
                <a:gd name="connsiteX12" fmla="*/ 12913 w 330354"/>
                <a:gd name="connsiteY12" fmla="*/ 12814 h 260279"/>
                <a:gd name="connsiteX13" fmla="*/ 12913 w 330354"/>
                <a:gd name="connsiteY13" fmla="*/ 255374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354" h="260279">
                  <a:moveTo>
                    <a:pt x="331656" y="268188"/>
                  </a:moveTo>
                  <a:lnTo>
                    <a:pt x="6407" y="268188"/>
                  </a:lnTo>
                  <a:cubicBezTo>
                    <a:pt x="2902" y="268188"/>
                    <a:pt x="0" y="265285"/>
                    <a:pt x="0" y="261781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7" y="0"/>
                  </a:cubicBezTo>
                  <a:lnTo>
                    <a:pt x="331656" y="0"/>
                  </a:lnTo>
                  <a:cubicBezTo>
                    <a:pt x="335160" y="0"/>
                    <a:pt x="338063" y="2903"/>
                    <a:pt x="338063" y="6407"/>
                  </a:cubicBezTo>
                  <a:lnTo>
                    <a:pt x="338063" y="261781"/>
                  </a:lnTo>
                  <a:cubicBezTo>
                    <a:pt x="338063" y="265385"/>
                    <a:pt x="335260" y="268188"/>
                    <a:pt x="331656" y="268188"/>
                  </a:cubicBezTo>
                  <a:close/>
                  <a:moveTo>
                    <a:pt x="12913" y="255374"/>
                  </a:moveTo>
                  <a:lnTo>
                    <a:pt x="325349" y="255374"/>
                  </a:lnTo>
                  <a:lnTo>
                    <a:pt x="325349" y="12814"/>
                  </a:lnTo>
                  <a:lnTo>
                    <a:pt x="12913" y="12814"/>
                  </a:lnTo>
                  <a:lnTo>
                    <a:pt x="12913" y="25537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87D37F2E-919E-4B8E-9821-DF774F649D6A}"/>
                </a:ext>
              </a:extLst>
            </p:cNvPr>
            <p:cNvSpPr/>
            <p:nvPr/>
          </p:nvSpPr>
          <p:spPr>
            <a:xfrm>
              <a:off x="11280282" y="6004249"/>
              <a:ext cx="330355" cy="260279"/>
            </a:xfrm>
            <a:custGeom>
              <a:avLst/>
              <a:gdLst>
                <a:gd name="connsiteX0" fmla="*/ 331656 w 330354"/>
                <a:gd name="connsiteY0" fmla="*/ 268188 h 260279"/>
                <a:gd name="connsiteX1" fmla="*/ 6406 w 330354"/>
                <a:gd name="connsiteY1" fmla="*/ 268188 h 260279"/>
                <a:gd name="connsiteX2" fmla="*/ 0 w 330354"/>
                <a:gd name="connsiteY2" fmla="*/ 261781 h 260279"/>
                <a:gd name="connsiteX3" fmla="*/ 0 w 330354"/>
                <a:gd name="connsiteY3" fmla="*/ 6407 h 260279"/>
                <a:gd name="connsiteX4" fmla="*/ 6406 w 330354"/>
                <a:gd name="connsiteY4" fmla="*/ 0 h 260279"/>
                <a:gd name="connsiteX5" fmla="*/ 331656 w 330354"/>
                <a:gd name="connsiteY5" fmla="*/ 0 h 260279"/>
                <a:gd name="connsiteX6" fmla="*/ 338062 w 330354"/>
                <a:gd name="connsiteY6" fmla="*/ 6407 h 260279"/>
                <a:gd name="connsiteX7" fmla="*/ 338062 w 330354"/>
                <a:gd name="connsiteY7" fmla="*/ 261781 h 260279"/>
                <a:gd name="connsiteX8" fmla="*/ 331656 w 330354"/>
                <a:gd name="connsiteY8" fmla="*/ 268188 h 260279"/>
                <a:gd name="connsiteX9" fmla="*/ 12813 w 330354"/>
                <a:gd name="connsiteY9" fmla="*/ 255374 h 260279"/>
                <a:gd name="connsiteX10" fmla="*/ 325249 w 330354"/>
                <a:gd name="connsiteY10" fmla="*/ 255374 h 260279"/>
                <a:gd name="connsiteX11" fmla="*/ 325249 w 330354"/>
                <a:gd name="connsiteY11" fmla="*/ 12814 h 260279"/>
                <a:gd name="connsiteX12" fmla="*/ 12813 w 330354"/>
                <a:gd name="connsiteY12" fmla="*/ 12814 h 260279"/>
                <a:gd name="connsiteX13" fmla="*/ 12813 w 330354"/>
                <a:gd name="connsiteY13" fmla="*/ 255374 h 26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354" h="260279">
                  <a:moveTo>
                    <a:pt x="331656" y="268188"/>
                  </a:moveTo>
                  <a:lnTo>
                    <a:pt x="6406" y="268188"/>
                  </a:lnTo>
                  <a:cubicBezTo>
                    <a:pt x="2902" y="268188"/>
                    <a:pt x="0" y="265285"/>
                    <a:pt x="0" y="261781"/>
                  </a:cubicBezTo>
                  <a:lnTo>
                    <a:pt x="0" y="6407"/>
                  </a:lnTo>
                  <a:cubicBezTo>
                    <a:pt x="0" y="2903"/>
                    <a:pt x="2902" y="0"/>
                    <a:pt x="6406" y="0"/>
                  </a:cubicBezTo>
                  <a:lnTo>
                    <a:pt x="331656" y="0"/>
                  </a:lnTo>
                  <a:cubicBezTo>
                    <a:pt x="335160" y="0"/>
                    <a:pt x="338062" y="2903"/>
                    <a:pt x="338062" y="6407"/>
                  </a:cubicBezTo>
                  <a:lnTo>
                    <a:pt x="338062" y="261781"/>
                  </a:lnTo>
                  <a:cubicBezTo>
                    <a:pt x="337963" y="265385"/>
                    <a:pt x="335160" y="268188"/>
                    <a:pt x="331656" y="268188"/>
                  </a:cubicBezTo>
                  <a:close/>
                  <a:moveTo>
                    <a:pt x="12813" y="255374"/>
                  </a:moveTo>
                  <a:lnTo>
                    <a:pt x="325249" y="255374"/>
                  </a:lnTo>
                  <a:lnTo>
                    <a:pt x="325249" y="12814"/>
                  </a:lnTo>
                  <a:lnTo>
                    <a:pt x="12813" y="12814"/>
                  </a:lnTo>
                  <a:lnTo>
                    <a:pt x="12813" y="25537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E23CCD45-E9FE-41D1-A0E3-84365123DDD5}"/>
                </a:ext>
              </a:extLst>
            </p:cNvPr>
            <p:cNvSpPr/>
            <p:nvPr/>
          </p:nvSpPr>
          <p:spPr>
            <a:xfrm>
              <a:off x="11133424" y="5939980"/>
              <a:ext cx="370398" cy="40043"/>
            </a:xfrm>
            <a:custGeom>
              <a:avLst/>
              <a:gdLst>
                <a:gd name="connsiteX0" fmla="*/ 373701 w 370397"/>
                <a:gd name="connsiteY0" fmla="*/ 44648 h 40042"/>
                <a:gd name="connsiteX1" fmla="*/ 6407 w 370397"/>
                <a:gd name="connsiteY1" fmla="*/ 44648 h 40042"/>
                <a:gd name="connsiteX2" fmla="*/ 0 w 370397"/>
                <a:gd name="connsiteY2" fmla="*/ 38241 h 40042"/>
                <a:gd name="connsiteX3" fmla="*/ 0 w 370397"/>
                <a:gd name="connsiteY3" fmla="*/ 6407 h 40042"/>
                <a:gd name="connsiteX4" fmla="*/ 6407 w 370397"/>
                <a:gd name="connsiteY4" fmla="*/ 0 h 40042"/>
                <a:gd name="connsiteX5" fmla="*/ 373701 w 370397"/>
                <a:gd name="connsiteY5" fmla="*/ 0 h 40042"/>
                <a:gd name="connsiteX6" fmla="*/ 380108 w 370397"/>
                <a:gd name="connsiteY6" fmla="*/ 6407 h 40042"/>
                <a:gd name="connsiteX7" fmla="*/ 380108 w 370397"/>
                <a:gd name="connsiteY7" fmla="*/ 38241 h 40042"/>
                <a:gd name="connsiteX8" fmla="*/ 373701 w 370397"/>
                <a:gd name="connsiteY8" fmla="*/ 44648 h 40042"/>
                <a:gd name="connsiteX9" fmla="*/ 12814 w 370397"/>
                <a:gd name="connsiteY9" fmla="*/ 31834 h 40042"/>
                <a:gd name="connsiteX10" fmla="*/ 367294 w 370397"/>
                <a:gd name="connsiteY10" fmla="*/ 31834 h 40042"/>
                <a:gd name="connsiteX11" fmla="*/ 367294 w 370397"/>
                <a:gd name="connsiteY11" fmla="*/ 12814 h 40042"/>
                <a:gd name="connsiteX12" fmla="*/ 12814 w 370397"/>
                <a:gd name="connsiteY12" fmla="*/ 12814 h 40042"/>
                <a:gd name="connsiteX13" fmla="*/ 12814 w 370397"/>
                <a:gd name="connsiteY13" fmla="*/ 31834 h 40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0397" h="40042">
                  <a:moveTo>
                    <a:pt x="373701" y="44648"/>
                  </a:moveTo>
                  <a:lnTo>
                    <a:pt x="6407" y="44648"/>
                  </a:lnTo>
                  <a:cubicBezTo>
                    <a:pt x="2904" y="44648"/>
                    <a:pt x="0" y="41745"/>
                    <a:pt x="0" y="38241"/>
                  </a:cubicBezTo>
                  <a:lnTo>
                    <a:pt x="0" y="6407"/>
                  </a:lnTo>
                  <a:cubicBezTo>
                    <a:pt x="0" y="2903"/>
                    <a:pt x="2904" y="0"/>
                    <a:pt x="6407" y="0"/>
                  </a:cubicBezTo>
                  <a:lnTo>
                    <a:pt x="373701" y="0"/>
                  </a:lnTo>
                  <a:cubicBezTo>
                    <a:pt x="377206" y="0"/>
                    <a:pt x="380108" y="2903"/>
                    <a:pt x="380108" y="6407"/>
                  </a:cubicBezTo>
                  <a:lnTo>
                    <a:pt x="380108" y="38241"/>
                  </a:lnTo>
                  <a:cubicBezTo>
                    <a:pt x="380108" y="41745"/>
                    <a:pt x="377305" y="44648"/>
                    <a:pt x="373701" y="44648"/>
                  </a:cubicBezTo>
                  <a:close/>
                  <a:moveTo>
                    <a:pt x="12814" y="31834"/>
                  </a:moveTo>
                  <a:lnTo>
                    <a:pt x="367294" y="31834"/>
                  </a:lnTo>
                  <a:lnTo>
                    <a:pt x="367294" y="12814"/>
                  </a:lnTo>
                  <a:lnTo>
                    <a:pt x="12814" y="12814"/>
                  </a:lnTo>
                  <a:lnTo>
                    <a:pt x="12814" y="31834"/>
                  </a:ln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1B8C2456-E3AF-4334-AEB8-88C1DEE7B57D}"/>
                </a:ext>
              </a:extLst>
            </p:cNvPr>
            <p:cNvSpPr/>
            <p:nvPr/>
          </p:nvSpPr>
          <p:spPr>
            <a:xfrm>
              <a:off x="11156853" y="5838575"/>
              <a:ext cx="170183" cy="110118"/>
            </a:xfrm>
            <a:custGeom>
              <a:avLst/>
              <a:gdLst>
                <a:gd name="connsiteX0" fmla="*/ 6403 w 170182"/>
                <a:gd name="connsiteY0" fmla="*/ 114219 h 110118"/>
                <a:gd name="connsiteX1" fmla="*/ 997 w 170182"/>
                <a:gd name="connsiteY1" fmla="*/ 111216 h 110118"/>
                <a:gd name="connsiteX2" fmla="*/ 3000 w 170182"/>
                <a:gd name="connsiteY2" fmla="*/ 102406 h 110118"/>
                <a:gd name="connsiteX3" fmla="*/ 163172 w 170182"/>
                <a:gd name="connsiteY3" fmla="*/ 997 h 110118"/>
                <a:gd name="connsiteX4" fmla="*/ 171981 w 170182"/>
                <a:gd name="connsiteY4" fmla="*/ 2999 h 110118"/>
                <a:gd name="connsiteX5" fmla="*/ 169978 w 170182"/>
                <a:gd name="connsiteY5" fmla="*/ 11809 h 110118"/>
                <a:gd name="connsiteX6" fmla="*/ 9806 w 170182"/>
                <a:gd name="connsiteY6" fmla="*/ 113218 h 110118"/>
                <a:gd name="connsiteX7" fmla="*/ 6403 w 170182"/>
                <a:gd name="connsiteY7" fmla="*/ 114219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182" h="110118">
                  <a:moveTo>
                    <a:pt x="6403" y="114219"/>
                  </a:moveTo>
                  <a:cubicBezTo>
                    <a:pt x="4301" y="114219"/>
                    <a:pt x="2198" y="113118"/>
                    <a:pt x="997" y="111216"/>
                  </a:cubicBezTo>
                  <a:cubicBezTo>
                    <a:pt x="-905" y="108213"/>
                    <a:pt x="-4" y="104308"/>
                    <a:pt x="3000" y="102406"/>
                  </a:cubicBezTo>
                  <a:lnTo>
                    <a:pt x="163172" y="997"/>
                  </a:lnTo>
                  <a:cubicBezTo>
                    <a:pt x="166174" y="-905"/>
                    <a:pt x="170179" y="-4"/>
                    <a:pt x="171981" y="2999"/>
                  </a:cubicBezTo>
                  <a:cubicBezTo>
                    <a:pt x="173883" y="6003"/>
                    <a:pt x="172982" y="9907"/>
                    <a:pt x="169978" y="11809"/>
                  </a:cubicBezTo>
                  <a:lnTo>
                    <a:pt x="9806" y="113218"/>
                  </a:lnTo>
                  <a:cubicBezTo>
                    <a:pt x="8806" y="113918"/>
                    <a:pt x="7604" y="114219"/>
                    <a:pt x="6403" y="11421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FE0C7194-5733-4ED7-8E84-BF0C146D1E6C}"/>
                </a:ext>
              </a:extLst>
            </p:cNvPr>
            <p:cNvSpPr/>
            <p:nvPr/>
          </p:nvSpPr>
          <p:spPr>
            <a:xfrm>
              <a:off x="11317025" y="5838575"/>
              <a:ext cx="170183" cy="110118"/>
            </a:xfrm>
            <a:custGeom>
              <a:avLst/>
              <a:gdLst>
                <a:gd name="connsiteX0" fmla="*/ 166575 w 170182"/>
                <a:gd name="connsiteY0" fmla="*/ 114219 h 110118"/>
                <a:gd name="connsiteX1" fmla="*/ 163172 w 170182"/>
                <a:gd name="connsiteY1" fmla="*/ 113218 h 110118"/>
                <a:gd name="connsiteX2" fmla="*/ 3000 w 170182"/>
                <a:gd name="connsiteY2" fmla="*/ 11809 h 110118"/>
                <a:gd name="connsiteX3" fmla="*/ 997 w 170182"/>
                <a:gd name="connsiteY3" fmla="*/ 2999 h 110118"/>
                <a:gd name="connsiteX4" fmla="*/ 9806 w 170182"/>
                <a:gd name="connsiteY4" fmla="*/ 997 h 110118"/>
                <a:gd name="connsiteX5" fmla="*/ 169978 w 170182"/>
                <a:gd name="connsiteY5" fmla="*/ 102406 h 110118"/>
                <a:gd name="connsiteX6" fmla="*/ 171981 w 170182"/>
                <a:gd name="connsiteY6" fmla="*/ 111216 h 110118"/>
                <a:gd name="connsiteX7" fmla="*/ 166575 w 170182"/>
                <a:gd name="connsiteY7" fmla="*/ 114219 h 1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182" h="110118">
                  <a:moveTo>
                    <a:pt x="166575" y="114219"/>
                  </a:moveTo>
                  <a:cubicBezTo>
                    <a:pt x="165374" y="114219"/>
                    <a:pt x="164173" y="113918"/>
                    <a:pt x="163172" y="113218"/>
                  </a:cubicBezTo>
                  <a:lnTo>
                    <a:pt x="3000" y="11809"/>
                  </a:lnTo>
                  <a:cubicBezTo>
                    <a:pt x="-4" y="9907"/>
                    <a:pt x="-905" y="6003"/>
                    <a:pt x="997" y="2999"/>
                  </a:cubicBezTo>
                  <a:cubicBezTo>
                    <a:pt x="2900" y="-4"/>
                    <a:pt x="6804" y="-905"/>
                    <a:pt x="9806" y="997"/>
                  </a:cubicBezTo>
                  <a:lnTo>
                    <a:pt x="169978" y="102406"/>
                  </a:lnTo>
                  <a:cubicBezTo>
                    <a:pt x="172982" y="104308"/>
                    <a:pt x="173883" y="108213"/>
                    <a:pt x="171981" y="111216"/>
                  </a:cubicBezTo>
                  <a:cubicBezTo>
                    <a:pt x="170780" y="113118"/>
                    <a:pt x="168677" y="114219"/>
                    <a:pt x="166575" y="114219"/>
                  </a:cubicBezTo>
                  <a:close/>
                </a:path>
              </a:pathLst>
            </a:custGeom>
            <a:grpFill/>
            <a:ln w="100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20975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5441019" y="448193"/>
            <a:ext cx="13099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Charts</a:t>
            </a:r>
          </a:p>
        </p:txBody>
      </p:sp>
      <p:sp>
        <p:nvSpPr>
          <p:cNvPr id="2135" name="Freeform: Shape 2134">
            <a:extLst>
              <a:ext uri="{FF2B5EF4-FFF2-40B4-BE49-F238E27FC236}">
                <a16:creationId xmlns:a16="http://schemas.microsoft.com/office/drawing/2014/main" id="{11BB8E74-CFF6-4A9F-90E4-172FD9C3B597}"/>
              </a:ext>
            </a:extLst>
          </p:cNvPr>
          <p:cNvSpPr/>
          <p:nvPr/>
        </p:nvSpPr>
        <p:spPr>
          <a:xfrm>
            <a:off x="1002230" y="1346757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36" name="Freeform: Shape 2135">
            <a:extLst>
              <a:ext uri="{FF2B5EF4-FFF2-40B4-BE49-F238E27FC236}">
                <a16:creationId xmlns:a16="http://schemas.microsoft.com/office/drawing/2014/main" id="{4AC24D78-8574-430E-AF88-08E3CD6E9B2C}"/>
              </a:ext>
            </a:extLst>
          </p:cNvPr>
          <p:cNvSpPr/>
          <p:nvPr/>
        </p:nvSpPr>
        <p:spPr>
          <a:xfrm>
            <a:off x="2062706" y="1346757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37" name="Freeform: Shape 2136">
            <a:extLst>
              <a:ext uri="{FF2B5EF4-FFF2-40B4-BE49-F238E27FC236}">
                <a16:creationId xmlns:a16="http://schemas.microsoft.com/office/drawing/2014/main" id="{8407B5AE-7133-4C5E-ACA2-8790E7A933E7}"/>
              </a:ext>
            </a:extLst>
          </p:cNvPr>
          <p:cNvSpPr/>
          <p:nvPr/>
        </p:nvSpPr>
        <p:spPr>
          <a:xfrm>
            <a:off x="3123182" y="1346757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38" name="Freeform: Shape 2137">
            <a:extLst>
              <a:ext uri="{FF2B5EF4-FFF2-40B4-BE49-F238E27FC236}">
                <a16:creationId xmlns:a16="http://schemas.microsoft.com/office/drawing/2014/main" id="{C6FC3011-3253-464F-9ABC-6EDA5D2F4F2B}"/>
              </a:ext>
            </a:extLst>
          </p:cNvPr>
          <p:cNvSpPr/>
          <p:nvPr/>
        </p:nvSpPr>
        <p:spPr>
          <a:xfrm>
            <a:off x="4183658" y="1346757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39" name="Freeform: Shape 2138">
            <a:extLst>
              <a:ext uri="{FF2B5EF4-FFF2-40B4-BE49-F238E27FC236}">
                <a16:creationId xmlns:a16="http://schemas.microsoft.com/office/drawing/2014/main" id="{3488CC46-3FA5-4508-9A6B-E4E6DAB28904}"/>
              </a:ext>
            </a:extLst>
          </p:cNvPr>
          <p:cNvSpPr/>
          <p:nvPr/>
        </p:nvSpPr>
        <p:spPr>
          <a:xfrm>
            <a:off x="5244134" y="1346757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0" name="Freeform: Shape 2139">
            <a:extLst>
              <a:ext uri="{FF2B5EF4-FFF2-40B4-BE49-F238E27FC236}">
                <a16:creationId xmlns:a16="http://schemas.microsoft.com/office/drawing/2014/main" id="{F0132918-E24E-41E5-BA56-FADC30F1F75C}"/>
              </a:ext>
            </a:extLst>
          </p:cNvPr>
          <p:cNvSpPr/>
          <p:nvPr/>
        </p:nvSpPr>
        <p:spPr>
          <a:xfrm>
            <a:off x="6304610" y="1346757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1" name="Freeform: Shape 2140">
            <a:extLst>
              <a:ext uri="{FF2B5EF4-FFF2-40B4-BE49-F238E27FC236}">
                <a16:creationId xmlns:a16="http://schemas.microsoft.com/office/drawing/2014/main" id="{FC87EEBA-0F80-4DCA-B136-65E9DD699474}"/>
              </a:ext>
            </a:extLst>
          </p:cNvPr>
          <p:cNvSpPr/>
          <p:nvPr/>
        </p:nvSpPr>
        <p:spPr>
          <a:xfrm>
            <a:off x="7365086" y="1346757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2" name="Freeform: Shape 2141">
            <a:extLst>
              <a:ext uri="{FF2B5EF4-FFF2-40B4-BE49-F238E27FC236}">
                <a16:creationId xmlns:a16="http://schemas.microsoft.com/office/drawing/2014/main" id="{45B8F309-580A-4774-AD2A-9E412A28828E}"/>
              </a:ext>
            </a:extLst>
          </p:cNvPr>
          <p:cNvSpPr/>
          <p:nvPr/>
        </p:nvSpPr>
        <p:spPr>
          <a:xfrm>
            <a:off x="8425562" y="1346757"/>
            <a:ext cx="641684" cy="641684"/>
          </a:xfrm>
          <a:custGeom>
            <a:avLst/>
            <a:gdLst>
              <a:gd name="connsiteX0" fmla="*/ 583350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50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50" y="291675"/>
                </a:moveTo>
                <a:cubicBezTo>
                  <a:pt x="583350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3" name="Freeform: Shape 2142">
            <a:extLst>
              <a:ext uri="{FF2B5EF4-FFF2-40B4-BE49-F238E27FC236}">
                <a16:creationId xmlns:a16="http://schemas.microsoft.com/office/drawing/2014/main" id="{C6D6B8F4-4C3F-447A-BFAE-F6D65FAF1AD7}"/>
              </a:ext>
            </a:extLst>
          </p:cNvPr>
          <p:cNvSpPr/>
          <p:nvPr/>
        </p:nvSpPr>
        <p:spPr>
          <a:xfrm>
            <a:off x="9486091" y="1346757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4" name="Freeform: Shape 2143">
            <a:extLst>
              <a:ext uri="{FF2B5EF4-FFF2-40B4-BE49-F238E27FC236}">
                <a16:creationId xmlns:a16="http://schemas.microsoft.com/office/drawing/2014/main" id="{F766EC46-BBF9-4292-AA44-16288CC90D44}"/>
              </a:ext>
            </a:extLst>
          </p:cNvPr>
          <p:cNvSpPr/>
          <p:nvPr/>
        </p:nvSpPr>
        <p:spPr>
          <a:xfrm>
            <a:off x="10546567" y="1346757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45" name="Freeform: Shape 2144">
            <a:extLst>
              <a:ext uri="{FF2B5EF4-FFF2-40B4-BE49-F238E27FC236}">
                <a16:creationId xmlns:a16="http://schemas.microsoft.com/office/drawing/2014/main" id="{FEA7CEB6-F815-4C2B-B877-25FC4397F542}"/>
              </a:ext>
            </a:extLst>
          </p:cNvPr>
          <p:cNvSpPr/>
          <p:nvPr/>
        </p:nvSpPr>
        <p:spPr>
          <a:xfrm>
            <a:off x="1002230" y="2408056"/>
            <a:ext cx="641684" cy="635267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46" name="Freeform: Shape 2145">
            <a:extLst>
              <a:ext uri="{FF2B5EF4-FFF2-40B4-BE49-F238E27FC236}">
                <a16:creationId xmlns:a16="http://schemas.microsoft.com/office/drawing/2014/main" id="{80B3CF8F-FEED-4BF8-B4E5-B240E1DD4167}"/>
              </a:ext>
            </a:extLst>
          </p:cNvPr>
          <p:cNvSpPr/>
          <p:nvPr/>
        </p:nvSpPr>
        <p:spPr>
          <a:xfrm>
            <a:off x="2062706" y="2408056"/>
            <a:ext cx="641684" cy="635267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47" name="Freeform: Shape 2146">
            <a:extLst>
              <a:ext uri="{FF2B5EF4-FFF2-40B4-BE49-F238E27FC236}">
                <a16:creationId xmlns:a16="http://schemas.microsoft.com/office/drawing/2014/main" id="{58A4AB0B-01ED-4952-BF61-A6C12E36CEED}"/>
              </a:ext>
            </a:extLst>
          </p:cNvPr>
          <p:cNvSpPr/>
          <p:nvPr/>
        </p:nvSpPr>
        <p:spPr>
          <a:xfrm>
            <a:off x="3123182" y="2408056"/>
            <a:ext cx="641684" cy="635267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48" name="Freeform: Shape 2147">
            <a:extLst>
              <a:ext uri="{FF2B5EF4-FFF2-40B4-BE49-F238E27FC236}">
                <a16:creationId xmlns:a16="http://schemas.microsoft.com/office/drawing/2014/main" id="{2AB6154A-5375-4BA1-9645-F11497F7F7CD}"/>
              </a:ext>
            </a:extLst>
          </p:cNvPr>
          <p:cNvSpPr/>
          <p:nvPr/>
        </p:nvSpPr>
        <p:spPr>
          <a:xfrm>
            <a:off x="4183658" y="2408056"/>
            <a:ext cx="641684" cy="635267"/>
          </a:xfrm>
          <a:custGeom>
            <a:avLst/>
            <a:gdLst>
              <a:gd name="connsiteX0" fmla="*/ 583349 w 583349"/>
              <a:gd name="connsiteY0" fmla="*/ 291675 h 577515"/>
              <a:gd name="connsiteX1" fmla="*/ 291674 w 583349"/>
              <a:gd name="connsiteY1" fmla="*/ 583349 h 577515"/>
              <a:gd name="connsiteX2" fmla="*/ 0 w 583349"/>
              <a:gd name="connsiteY2" fmla="*/ 291675 h 577515"/>
              <a:gd name="connsiteX3" fmla="*/ 291674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49" name="Freeform: Shape 2148">
            <a:extLst>
              <a:ext uri="{FF2B5EF4-FFF2-40B4-BE49-F238E27FC236}">
                <a16:creationId xmlns:a16="http://schemas.microsoft.com/office/drawing/2014/main" id="{8A8986B8-3750-467E-8051-CB930F89AEA3}"/>
              </a:ext>
            </a:extLst>
          </p:cNvPr>
          <p:cNvSpPr/>
          <p:nvPr/>
        </p:nvSpPr>
        <p:spPr>
          <a:xfrm>
            <a:off x="5244134" y="2408056"/>
            <a:ext cx="641684" cy="635267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0" name="Freeform: Shape 2149">
            <a:extLst>
              <a:ext uri="{FF2B5EF4-FFF2-40B4-BE49-F238E27FC236}">
                <a16:creationId xmlns:a16="http://schemas.microsoft.com/office/drawing/2014/main" id="{5244C7F8-EC85-4AAC-9146-F6314F493A66}"/>
              </a:ext>
            </a:extLst>
          </p:cNvPr>
          <p:cNvSpPr/>
          <p:nvPr/>
        </p:nvSpPr>
        <p:spPr>
          <a:xfrm>
            <a:off x="6304610" y="2408056"/>
            <a:ext cx="641684" cy="635267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1" name="Freeform: Shape 2150">
            <a:extLst>
              <a:ext uri="{FF2B5EF4-FFF2-40B4-BE49-F238E27FC236}">
                <a16:creationId xmlns:a16="http://schemas.microsoft.com/office/drawing/2014/main" id="{36F6E13F-C291-484A-B44C-A06543C17442}"/>
              </a:ext>
            </a:extLst>
          </p:cNvPr>
          <p:cNvSpPr/>
          <p:nvPr/>
        </p:nvSpPr>
        <p:spPr>
          <a:xfrm>
            <a:off x="7365086" y="2408056"/>
            <a:ext cx="641684" cy="635267"/>
          </a:xfrm>
          <a:custGeom>
            <a:avLst/>
            <a:gdLst>
              <a:gd name="connsiteX0" fmla="*/ 583349 w 583349"/>
              <a:gd name="connsiteY0" fmla="*/ 291675 h 577515"/>
              <a:gd name="connsiteX1" fmla="*/ 291674 w 583349"/>
              <a:gd name="connsiteY1" fmla="*/ 583349 h 577515"/>
              <a:gd name="connsiteX2" fmla="*/ 0 w 583349"/>
              <a:gd name="connsiteY2" fmla="*/ 291675 h 577515"/>
              <a:gd name="connsiteX3" fmla="*/ 291674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2" name="Freeform: Shape 2151">
            <a:extLst>
              <a:ext uri="{FF2B5EF4-FFF2-40B4-BE49-F238E27FC236}">
                <a16:creationId xmlns:a16="http://schemas.microsoft.com/office/drawing/2014/main" id="{DBECB2FC-4922-4B45-ADA3-424CC764B87C}"/>
              </a:ext>
            </a:extLst>
          </p:cNvPr>
          <p:cNvSpPr/>
          <p:nvPr/>
        </p:nvSpPr>
        <p:spPr>
          <a:xfrm>
            <a:off x="8425562" y="2408056"/>
            <a:ext cx="641684" cy="635267"/>
          </a:xfrm>
          <a:custGeom>
            <a:avLst/>
            <a:gdLst>
              <a:gd name="connsiteX0" fmla="*/ 583350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50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50" y="291675"/>
                </a:moveTo>
                <a:cubicBezTo>
                  <a:pt x="583350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3" name="Freeform: Shape 2152">
            <a:extLst>
              <a:ext uri="{FF2B5EF4-FFF2-40B4-BE49-F238E27FC236}">
                <a16:creationId xmlns:a16="http://schemas.microsoft.com/office/drawing/2014/main" id="{09ACB05F-5ABA-4418-AD2D-914E19EB0DBE}"/>
              </a:ext>
            </a:extLst>
          </p:cNvPr>
          <p:cNvSpPr/>
          <p:nvPr/>
        </p:nvSpPr>
        <p:spPr>
          <a:xfrm>
            <a:off x="9486091" y="2408056"/>
            <a:ext cx="641684" cy="635267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4" name="Freeform: Shape 2153">
            <a:extLst>
              <a:ext uri="{FF2B5EF4-FFF2-40B4-BE49-F238E27FC236}">
                <a16:creationId xmlns:a16="http://schemas.microsoft.com/office/drawing/2014/main" id="{D16DFB88-2061-43CF-BCD4-7BF96FCABA76}"/>
              </a:ext>
            </a:extLst>
          </p:cNvPr>
          <p:cNvSpPr/>
          <p:nvPr/>
        </p:nvSpPr>
        <p:spPr>
          <a:xfrm>
            <a:off x="10546567" y="2408056"/>
            <a:ext cx="641684" cy="635267"/>
          </a:xfrm>
          <a:custGeom>
            <a:avLst/>
            <a:gdLst>
              <a:gd name="connsiteX0" fmla="*/ 583349 w 583349"/>
              <a:gd name="connsiteY0" fmla="*/ 291675 h 577515"/>
              <a:gd name="connsiteX1" fmla="*/ 291675 w 583349"/>
              <a:gd name="connsiteY1" fmla="*/ 583349 h 577515"/>
              <a:gd name="connsiteX2" fmla="*/ 0 w 583349"/>
              <a:gd name="connsiteY2" fmla="*/ 291675 h 577515"/>
              <a:gd name="connsiteX3" fmla="*/ 291675 w 583349"/>
              <a:gd name="connsiteY3" fmla="*/ 0 h 577515"/>
              <a:gd name="connsiteX4" fmla="*/ 583349 w 583349"/>
              <a:gd name="connsiteY4" fmla="*/ 291675 h 577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77515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2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5" name="Freeform: Shape 2154">
            <a:extLst>
              <a:ext uri="{FF2B5EF4-FFF2-40B4-BE49-F238E27FC236}">
                <a16:creationId xmlns:a16="http://schemas.microsoft.com/office/drawing/2014/main" id="{0DAE581B-C760-4EF1-9A84-4DC002CAA8CC}"/>
              </a:ext>
            </a:extLst>
          </p:cNvPr>
          <p:cNvSpPr/>
          <p:nvPr/>
        </p:nvSpPr>
        <p:spPr>
          <a:xfrm>
            <a:off x="1002230" y="3468240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6" name="Freeform: Shape 2155">
            <a:extLst>
              <a:ext uri="{FF2B5EF4-FFF2-40B4-BE49-F238E27FC236}">
                <a16:creationId xmlns:a16="http://schemas.microsoft.com/office/drawing/2014/main" id="{577881FB-AD6A-4BF0-8574-22C111E132CE}"/>
              </a:ext>
            </a:extLst>
          </p:cNvPr>
          <p:cNvSpPr/>
          <p:nvPr/>
        </p:nvSpPr>
        <p:spPr>
          <a:xfrm>
            <a:off x="2062706" y="3468240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7" name="Freeform: Shape 2156">
            <a:extLst>
              <a:ext uri="{FF2B5EF4-FFF2-40B4-BE49-F238E27FC236}">
                <a16:creationId xmlns:a16="http://schemas.microsoft.com/office/drawing/2014/main" id="{22A469B2-61EB-49E8-BC29-968EC072B3E1}"/>
              </a:ext>
            </a:extLst>
          </p:cNvPr>
          <p:cNvSpPr/>
          <p:nvPr/>
        </p:nvSpPr>
        <p:spPr>
          <a:xfrm>
            <a:off x="3123182" y="3468240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8" name="Freeform: Shape 2157">
            <a:extLst>
              <a:ext uri="{FF2B5EF4-FFF2-40B4-BE49-F238E27FC236}">
                <a16:creationId xmlns:a16="http://schemas.microsoft.com/office/drawing/2014/main" id="{D6ACC696-19C7-42A0-AE7A-C6FF2CD12E65}"/>
              </a:ext>
            </a:extLst>
          </p:cNvPr>
          <p:cNvSpPr/>
          <p:nvPr/>
        </p:nvSpPr>
        <p:spPr>
          <a:xfrm>
            <a:off x="4183658" y="3468240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59" name="Freeform: Shape 2158">
            <a:extLst>
              <a:ext uri="{FF2B5EF4-FFF2-40B4-BE49-F238E27FC236}">
                <a16:creationId xmlns:a16="http://schemas.microsoft.com/office/drawing/2014/main" id="{0A1E7A6E-5F79-4AD5-96F3-6AE27287B152}"/>
              </a:ext>
            </a:extLst>
          </p:cNvPr>
          <p:cNvSpPr/>
          <p:nvPr/>
        </p:nvSpPr>
        <p:spPr>
          <a:xfrm>
            <a:off x="5244134" y="3468240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0" name="Freeform: Shape 2159">
            <a:extLst>
              <a:ext uri="{FF2B5EF4-FFF2-40B4-BE49-F238E27FC236}">
                <a16:creationId xmlns:a16="http://schemas.microsoft.com/office/drawing/2014/main" id="{13C55A63-E900-41D7-8AAD-B6C60448828B}"/>
              </a:ext>
            </a:extLst>
          </p:cNvPr>
          <p:cNvSpPr/>
          <p:nvPr/>
        </p:nvSpPr>
        <p:spPr>
          <a:xfrm>
            <a:off x="6304610" y="3468240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1" name="Freeform: Shape 2160">
            <a:extLst>
              <a:ext uri="{FF2B5EF4-FFF2-40B4-BE49-F238E27FC236}">
                <a16:creationId xmlns:a16="http://schemas.microsoft.com/office/drawing/2014/main" id="{6898EAE1-1B9F-4FDD-A9B6-1AB254B9AD0E}"/>
              </a:ext>
            </a:extLst>
          </p:cNvPr>
          <p:cNvSpPr/>
          <p:nvPr/>
        </p:nvSpPr>
        <p:spPr>
          <a:xfrm>
            <a:off x="7365086" y="3468240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2" name="Freeform: Shape 2161">
            <a:extLst>
              <a:ext uri="{FF2B5EF4-FFF2-40B4-BE49-F238E27FC236}">
                <a16:creationId xmlns:a16="http://schemas.microsoft.com/office/drawing/2014/main" id="{099EC61C-DE18-4187-80FD-852DB1AC3E2C}"/>
              </a:ext>
            </a:extLst>
          </p:cNvPr>
          <p:cNvSpPr/>
          <p:nvPr/>
        </p:nvSpPr>
        <p:spPr>
          <a:xfrm>
            <a:off x="8425562" y="3468240"/>
            <a:ext cx="641684" cy="641684"/>
          </a:xfrm>
          <a:custGeom>
            <a:avLst/>
            <a:gdLst>
              <a:gd name="connsiteX0" fmla="*/ 583350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50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50" y="291675"/>
                </a:moveTo>
                <a:cubicBezTo>
                  <a:pt x="583350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3" name="Freeform: Shape 2162">
            <a:extLst>
              <a:ext uri="{FF2B5EF4-FFF2-40B4-BE49-F238E27FC236}">
                <a16:creationId xmlns:a16="http://schemas.microsoft.com/office/drawing/2014/main" id="{67160E6C-D16E-422C-BE24-0DC05B85B94E}"/>
              </a:ext>
            </a:extLst>
          </p:cNvPr>
          <p:cNvSpPr/>
          <p:nvPr/>
        </p:nvSpPr>
        <p:spPr>
          <a:xfrm>
            <a:off x="9486091" y="3468240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4" name="Freeform: Shape 2163">
            <a:extLst>
              <a:ext uri="{FF2B5EF4-FFF2-40B4-BE49-F238E27FC236}">
                <a16:creationId xmlns:a16="http://schemas.microsoft.com/office/drawing/2014/main" id="{E7C952C9-D9B1-4AEC-8F52-BBDAFC1B0B79}"/>
              </a:ext>
            </a:extLst>
          </p:cNvPr>
          <p:cNvSpPr/>
          <p:nvPr/>
        </p:nvSpPr>
        <p:spPr>
          <a:xfrm>
            <a:off x="10546567" y="3468240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3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5" name="Freeform: Shape 2164">
            <a:extLst>
              <a:ext uri="{FF2B5EF4-FFF2-40B4-BE49-F238E27FC236}">
                <a16:creationId xmlns:a16="http://schemas.microsoft.com/office/drawing/2014/main" id="{06A161AC-BF41-4890-B2DF-F6E6B53BB6EF}"/>
              </a:ext>
            </a:extLst>
          </p:cNvPr>
          <p:cNvSpPr/>
          <p:nvPr/>
        </p:nvSpPr>
        <p:spPr>
          <a:xfrm>
            <a:off x="1002230" y="4529033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6" name="Freeform: Shape 2165">
            <a:extLst>
              <a:ext uri="{FF2B5EF4-FFF2-40B4-BE49-F238E27FC236}">
                <a16:creationId xmlns:a16="http://schemas.microsoft.com/office/drawing/2014/main" id="{D4476A0F-B7E4-4B01-B23C-EC7C2EF5AF22}"/>
              </a:ext>
            </a:extLst>
          </p:cNvPr>
          <p:cNvSpPr/>
          <p:nvPr/>
        </p:nvSpPr>
        <p:spPr>
          <a:xfrm>
            <a:off x="2062706" y="4529033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7" name="Freeform: Shape 2166">
            <a:extLst>
              <a:ext uri="{FF2B5EF4-FFF2-40B4-BE49-F238E27FC236}">
                <a16:creationId xmlns:a16="http://schemas.microsoft.com/office/drawing/2014/main" id="{6F875D66-8519-43A1-B597-AE1ACB3E73E2}"/>
              </a:ext>
            </a:extLst>
          </p:cNvPr>
          <p:cNvSpPr/>
          <p:nvPr/>
        </p:nvSpPr>
        <p:spPr>
          <a:xfrm>
            <a:off x="3123182" y="4529033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8" name="Freeform: Shape 2167">
            <a:extLst>
              <a:ext uri="{FF2B5EF4-FFF2-40B4-BE49-F238E27FC236}">
                <a16:creationId xmlns:a16="http://schemas.microsoft.com/office/drawing/2014/main" id="{D4349ABC-567B-4BEB-909E-C962721E6801}"/>
              </a:ext>
            </a:extLst>
          </p:cNvPr>
          <p:cNvSpPr/>
          <p:nvPr/>
        </p:nvSpPr>
        <p:spPr>
          <a:xfrm>
            <a:off x="4183658" y="4529033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69" name="Freeform: Shape 2168">
            <a:extLst>
              <a:ext uri="{FF2B5EF4-FFF2-40B4-BE49-F238E27FC236}">
                <a16:creationId xmlns:a16="http://schemas.microsoft.com/office/drawing/2014/main" id="{8E3F8FF7-4033-4CFF-A810-73DF7685A0A1}"/>
              </a:ext>
            </a:extLst>
          </p:cNvPr>
          <p:cNvSpPr/>
          <p:nvPr/>
        </p:nvSpPr>
        <p:spPr>
          <a:xfrm>
            <a:off x="5244134" y="4529033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0" name="Freeform: Shape 2169">
            <a:extLst>
              <a:ext uri="{FF2B5EF4-FFF2-40B4-BE49-F238E27FC236}">
                <a16:creationId xmlns:a16="http://schemas.microsoft.com/office/drawing/2014/main" id="{2006CE9A-2E2A-4B63-8B8C-3D5E58ACD6E8}"/>
              </a:ext>
            </a:extLst>
          </p:cNvPr>
          <p:cNvSpPr/>
          <p:nvPr/>
        </p:nvSpPr>
        <p:spPr>
          <a:xfrm>
            <a:off x="6304610" y="4529033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1" name="Freeform: Shape 2170">
            <a:extLst>
              <a:ext uri="{FF2B5EF4-FFF2-40B4-BE49-F238E27FC236}">
                <a16:creationId xmlns:a16="http://schemas.microsoft.com/office/drawing/2014/main" id="{316932D0-B8D0-47ED-8722-4ACDCDF972BE}"/>
              </a:ext>
            </a:extLst>
          </p:cNvPr>
          <p:cNvSpPr/>
          <p:nvPr/>
        </p:nvSpPr>
        <p:spPr>
          <a:xfrm>
            <a:off x="7365086" y="4529033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49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4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2" name="Freeform: Shape 2171">
            <a:extLst>
              <a:ext uri="{FF2B5EF4-FFF2-40B4-BE49-F238E27FC236}">
                <a16:creationId xmlns:a16="http://schemas.microsoft.com/office/drawing/2014/main" id="{770D5488-C5F6-4092-8722-AD175EE89F00}"/>
              </a:ext>
            </a:extLst>
          </p:cNvPr>
          <p:cNvSpPr/>
          <p:nvPr/>
        </p:nvSpPr>
        <p:spPr>
          <a:xfrm>
            <a:off x="8425562" y="4529033"/>
            <a:ext cx="641684" cy="641684"/>
          </a:xfrm>
          <a:custGeom>
            <a:avLst/>
            <a:gdLst>
              <a:gd name="connsiteX0" fmla="*/ 583350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50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50" y="291675"/>
                </a:moveTo>
                <a:cubicBezTo>
                  <a:pt x="583350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3" name="Freeform: Shape 2172">
            <a:extLst>
              <a:ext uri="{FF2B5EF4-FFF2-40B4-BE49-F238E27FC236}">
                <a16:creationId xmlns:a16="http://schemas.microsoft.com/office/drawing/2014/main" id="{F904035B-2034-420F-837B-0B9632489534}"/>
              </a:ext>
            </a:extLst>
          </p:cNvPr>
          <p:cNvSpPr/>
          <p:nvPr/>
        </p:nvSpPr>
        <p:spPr>
          <a:xfrm>
            <a:off x="9486091" y="4529033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4" name="Freeform: Shape 2173">
            <a:extLst>
              <a:ext uri="{FF2B5EF4-FFF2-40B4-BE49-F238E27FC236}">
                <a16:creationId xmlns:a16="http://schemas.microsoft.com/office/drawing/2014/main" id="{4386EB9E-C7B0-4D99-AC9E-1C2149122337}"/>
              </a:ext>
            </a:extLst>
          </p:cNvPr>
          <p:cNvSpPr/>
          <p:nvPr/>
        </p:nvSpPr>
        <p:spPr>
          <a:xfrm>
            <a:off x="10546567" y="4529033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49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49"/>
                  <a:pt x="291675" y="583349"/>
                </a:cubicBezTo>
                <a:cubicBezTo>
                  <a:pt x="130587" y="583349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4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5" name="Freeform: Shape 2174">
            <a:extLst>
              <a:ext uri="{FF2B5EF4-FFF2-40B4-BE49-F238E27FC236}">
                <a16:creationId xmlns:a16="http://schemas.microsoft.com/office/drawing/2014/main" id="{8EA2ADD7-F8D3-45CD-9B62-BB75EFA8A493}"/>
              </a:ext>
            </a:extLst>
          </p:cNvPr>
          <p:cNvSpPr/>
          <p:nvPr/>
        </p:nvSpPr>
        <p:spPr>
          <a:xfrm>
            <a:off x="1002230" y="5589775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6" name="Freeform: Shape 2175">
            <a:extLst>
              <a:ext uri="{FF2B5EF4-FFF2-40B4-BE49-F238E27FC236}">
                <a16:creationId xmlns:a16="http://schemas.microsoft.com/office/drawing/2014/main" id="{D9E8F0C7-27ED-4AF3-8350-A3B41A010009}"/>
              </a:ext>
            </a:extLst>
          </p:cNvPr>
          <p:cNvSpPr/>
          <p:nvPr/>
        </p:nvSpPr>
        <p:spPr>
          <a:xfrm>
            <a:off x="2062706" y="5589775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7" name="Freeform: Shape 2176">
            <a:extLst>
              <a:ext uri="{FF2B5EF4-FFF2-40B4-BE49-F238E27FC236}">
                <a16:creationId xmlns:a16="http://schemas.microsoft.com/office/drawing/2014/main" id="{2E1E357D-5DE1-43F9-B97F-54CCF99FA46C}"/>
              </a:ext>
            </a:extLst>
          </p:cNvPr>
          <p:cNvSpPr/>
          <p:nvPr/>
        </p:nvSpPr>
        <p:spPr>
          <a:xfrm>
            <a:off x="3123182" y="5589775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8" name="Freeform: Shape 2177">
            <a:extLst>
              <a:ext uri="{FF2B5EF4-FFF2-40B4-BE49-F238E27FC236}">
                <a16:creationId xmlns:a16="http://schemas.microsoft.com/office/drawing/2014/main" id="{37E1C5A6-7A2E-41B6-9E26-F349005C6FD8}"/>
              </a:ext>
            </a:extLst>
          </p:cNvPr>
          <p:cNvSpPr/>
          <p:nvPr/>
        </p:nvSpPr>
        <p:spPr>
          <a:xfrm>
            <a:off x="4183657" y="5589775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50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4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79" name="Freeform: Shape 2178">
            <a:extLst>
              <a:ext uri="{FF2B5EF4-FFF2-40B4-BE49-F238E27FC236}">
                <a16:creationId xmlns:a16="http://schemas.microsoft.com/office/drawing/2014/main" id="{50F5BAE5-5B81-43FA-B0C6-CFEEEE66624F}"/>
              </a:ext>
            </a:extLst>
          </p:cNvPr>
          <p:cNvSpPr/>
          <p:nvPr/>
        </p:nvSpPr>
        <p:spPr>
          <a:xfrm>
            <a:off x="5244134" y="5589775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80" name="Freeform: Shape 2179">
            <a:extLst>
              <a:ext uri="{FF2B5EF4-FFF2-40B4-BE49-F238E27FC236}">
                <a16:creationId xmlns:a16="http://schemas.microsoft.com/office/drawing/2014/main" id="{091BC03D-DE68-405D-A207-7920A9EA5F23}"/>
              </a:ext>
            </a:extLst>
          </p:cNvPr>
          <p:cNvSpPr/>
          <p:nvPr/>
        </p:nvSpPr>
        <p:spPr>
          <a:xfrm>
            <a:off x="6304610" y="5589775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81" name="Freeform: Shape 2180">
            <a:extLst>
              <a:ext uri="{FF2B5EF4-FFF2-40B4-BE49-F238E27FC236}">
                <a16:creationId xmlns:a16="http://schemas.microsoft.com/office/drawing/2014/main" id="{5E587B6A-8797-458F-BA43-D38337037B78}"/>
              </a:ext>
            </a:extLst>
          </p:cNvPr>
          <p:cNvSpPr/>
          <p:nvPr/>
        </p:nvSpPr>
        <p:spPr>
          <a:xfrm>
            <a:off x="7365086" y="5589775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4 w 583349"/>
              <a:gd name="connsiteY1" fmla="*/ 583350 h 583349"/>
              <a:gd name="connsiteX2" fmla="*/ 0 w 583349"/>
              <a:gd name="connsiteY2" fmla="*/ 291675 h 583349"/>
              <a:gd name="connsiteX3" fmla="*/ 291674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4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4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82" name="Freeform: Shape 2181">
            <a:extLst>
              <a:ext uri="{FF2B5EF4-FFF2-40B4-BE49-F238E27FC236}">
                <a16:creationId xmlns:a16="http://schemas.microsoft.com/office/drawing/2014/main" id="{549F8EE2-DB82-4819-BD2B-8154080A9B42}"/>
              </a:ext>
            </a:extLst>
          </p:cNvPr>
          <p:cNvSpPr/>
          <p:nvPr/>
        </p:nvSpPr>
        <p:spPr>
          <a:xfrm>
            <a:off x="8425562" y="5589775"/>
            <a:ext cx="641684" cy="641684"/>
          </a:xfrm>
          <a:custGeom>
            <a:avLst/>
            <a:gdLst>
              <a:gd name="connsiteX0" fmla="*/ 583350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50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50" y="291675"/>
                </a:moveTo>
                <a:cubicBezTo>
                  <a:pt x="583350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50" y="130587"/>
                  <a:pt x="583350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83" name="Freeform: Shape 2182">
            <a:extLst>
              <a:ext uri="{FF2B5EF4-FFF2-40B4-BE49-F238E27FC236}">
                <a16:creationId xmlns:a16="http://schemas.microsoft.com/office/drawing/2014/main" id="{C6052FFA-AC5B-4495-BA34-B13F3F855571}"/>
              </a:ext>
            </a:extLst>
          </p:cNvPr>
          <p:cNvSpPr/>
          <p:nvPr/>
        </p:nvSpPr>
        <p:spPr>
          <a:xfrm>
            <a:off x="9486091" y="5589775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84" name="Freeform: Shape 2183">
            <a:extLst>
              <a:ext uri="{FF2B5EF4-FFF2-40B4-BE49-F238E27FC236}">
                <a16:creationId xmlns:a16="http://schemas.microsoft.com/office/drawing/2014/main" id="{5F4CA652-0297-4346-8AB3-F8215F86BE85}"/>
              </a:ext>
            </a:extLst>
          </p:cNvPr>
          <p:cNvSpPr/>
          <p:nvPr/>
        </p:nvSpPr>
        <p:spPr>
          <a:xfrm>
            <a:off x="10546567" y="5589775"/>
            <a:ext cx="641684" cy="641684"/>
          </a:xfrm>
          <a:custGeom>
            <a:avLst/>
            <a:gdLst>
              <a:gd name="connsiteX0" fmla="*/ 583349 w 583349"/>
              <a:gd name="connsiteY0" fmla="*/ 291675 h 583349"/>
              <a:gd name="connsiteX1" fmla="*/ 291675 w 583349"/>
              <a:gd name="connsiteY1" fmla="*/ 583350 h 583349"/>
              <a:gd name="connsiteX2" fmla="*/ 0 w 583349"/>
              <a:gd name="connsiteY2" fmla="*/ 291675 h 583349"/>
              <a:gd name="connsiteX3" fmla="*/ 291675 w 583349"/>
              <a:gd name="connsiteY3" fmla="*/ 0 h 583349"/>
              <a:gd name="connsiteX4" fmla="*/ 583349 w 583349"/>
              <a:gd name="connsiteY4" fmla="*/ 291675 h 583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349" h="583349">
                <a:moveTo>
                  <a:pt x="583349" y="291675"/>
                </a:moveTo>
                <a:cubicBezTo>
                  <a:pt x="583349" y="452762"/>
                  <a:pt x="452762" y="583350"/>
                  <a:pt x="291675" y="583350"/>
                </a:cubicBezTo>
                <a:cubicBezTo>
                  <a:pt x="130587" y="583350"/>
                  <a:pt x="0" y="452762"/>
                  <a:pt x="0" y="291675"/>
                </a:cubicBezTo>
                <a:cubicBezTo>
                  <a:pt x="0" y="130587"/>
                  <a:pt x="130587" y="0"/>
                  <a:pt x="291675" y="0"/>
                </a:cubicBezTo>
                <a:cubicBezTo>
                  <a:pt x="452762" y="0"/>
                  <a:pt x="583349" y="130587"/>
                  <a:pt x="583349" y="291675"/>
                </a:cubicBezTo>
                <a:close/>
              </a:path>
            </a:pathLst>
          </a:custGeom>
          <a:solidFill>
            <a:schemeClr val="accent5"/>
          </a:solidFill>
          <a:ln w="583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084" name="Group 2083">
            <a:extLst>
              <a:ext uri="{FF2B5EF4-FFF2-40B4-BE49-F238E27FC236}">
                <a16:creationId xmlns:a16="http://schemas.microsoft.com/office/drawing/2014/main" id="{E37E6EB6-F654-4840-B75D-C20C8B524CB0}"/>
              </a:ext>
            </a:extLst>
          </p:cNvPr>
          <p:cNvGrpSpPr/>
          <p:nvPr/>
        </p:nvGrpSpPr>
        <p:grpSpPr>
          <a:xfrm>
            <a:off x="1096573" y="1446477"/>
            <a:ext cx="449178" cy="449180"/>
            <a:chOff x="639584" y="1255090"/>
            <a:chExt cx="408344" cy="408345"/>
          </a:xfrm>
        </p:grpSpPr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6ABEE7B-9A84-4C82-86C5-5D47E6D165C9}"/>
                </a:ext>
              </a:extLst>
            </p:cNvPr>
            <p:cNvSpPr/>
            <p:nvPr/>
          </p:nvSpPr>
          <p:spPr>
            <a:xfrm>
              <a:off x="639584" y="1255090"/>
              <a:ext cx="408344" cy="408345"/>
            </a:xfrm>
            <a:custGeom>
              <a:avLst/>
              <a:gdLst>
                <a:gd name="connsiteX0" fmla="*/ 194605 w 408344"/>
                <a:gd name="connsiteY0" fmla="*/ 12017 h 408344"/>
                <a:gd name="connsiteX1" fmla="*/ 194605 w 408344"/>
                <a:gd name="connsiteY1" fmla="*/ 204756 h 408344"/>
                <a:gd name="connsiteX2" fmla="*/ 206272 w 408344"/>
                <a:gd name="connsiteY2" fmla="*/ 216423 h 408344"/>
                <a:gd name="connsiteX3" fmla="*/ 400586 w 408344"/>
                <a:gd name="connsiteY3" fmla="*/ 216423 h 408344"/>
                <a:gd name="connsiteX4" fmla="*/ 206272 w 408344"/>
                <a:gd name="connsiteY4" fmla="*/ 400878 h 408344"/>
                <a:gd name="connsiteX5" fmla="*/ 11667 w 408344"/>
                <a:gd name="connsiteY5" fmla="*/ 206272 h 408344"/>
                <a:gd name="connsiteX6" fmla="*/ 194605 w 408344"/>
                <a:gd name="connsiteY6" fmla="*/ 12017 h 408344"/>
                <a:gd name="connsiteX7" fmla="*/ 206272 w 408344"/>
                <a:gd name="connsiteY7" fmla="*/ 0 h 408344"/>
                <a:gd name="connsiteX8" fmla="*/ 0 w 408344"/>
                <a:gd name="connsiteY8" fmla="*/ 206272 h 408344"/>
                <a:gd name="connsiteX9" fmla="*/ 206272 w 408344"/>
                <a:gd name="connsiteY9" fmla="*/ 412545 h 408344"/>
                <a:gd name="connsiteX10" fmla="*/ 412545 w 408344"/>
                <a:gd name="connsiteY10" fmla="*/ 206272 h 408344"/>
                <a:gd name="connsiteX11" fmla="*/ 412545 w 408344"/>
                <a:gd name="connsiteY11" fmla="*/ 204756 h 408344"/>
                <a:gd name="connsiteX12" fmla="*/ 206272 w 408344"/>
                <a:gd name="connsiteY12" fmla="*/ 204756 h 408344"/>
                <a:gd name="connsiteX13" fmla="*/ 206272 w 408344"/>
                <a:gd name="connsiteY13" fmla="*/ 0 h 408344"/>
                <a:gd name="connsiteX14" fmla="*/ 206272 w 408344"/>
                <a:gd name="connsiteY14" fmla="*/ 0 h 40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08344" h="408344">
                  <a:moveTo>
                    <a:pt x="194605" y="12017"/>
                  </a:moveTo>
                  <a:lnTo>
                    <a:pt x="194605" y="204756"/>
                  </a:lnTo>
                  <a:cubicBezTo>
                    <a:pt x="194605" y="211172"/>
                    <a:pt x="199855" y="216423"/>
                    <a:pt x="206272" y="216423"/>
                  </a:cubicBezTo>
                  <a:lnTo>
                    <a:pt x="400586" y="216423"/>
                  </a:lnTo>
                  <a:cubicBezTo>
                    <a:pt x="395277" y="319034"/>
                    <a:pt x="310167" y="400878"/>
                    <a:pt x="206272" y="400878"/>
                  </a:cubicBezTo>
                  <a:cubicBezTo>
                    <a:pt x="98994" y="400878"/>
                    <a:pt x="11667" y="313609"/>
                    <a:pt x="11667" y="206272"/>
                  </a:cubicBezTo>
                  <a:cubicBezTo>
                    <a:pt x="11667" y="102903"/>
                    <a:pt x="92753" y="18084"/>
                    <a:pt x="194605" y="12017"/>
                  </a:cubicBezTo>
                  <a:moveTo>
                    <a:pt x="206272" y="0"/>
                  </a:moveTo>
                  <a:cubicBezTo>
                    <a:pt x="92344" y="0"/>
                    <a:pt x="0" y="92344"/>
                    <a:pt x="0" y="206272"/>
                  </a:cubicBezTo>
                  <a:cubicBezTo>
                    <a:pt x="0" y="320200"/>
                    <a:pt x="92344" y="412545"/>
                    <a:pt x="206272" y="412545"/>
                  </a:cubicBezTo>
                  <a:cubicBezTo>
                    <a:pt x="320200" y="412545"/>
                    <a:pt x="412545" y="320200"/>
                    <a:pt x="412545" y="206272"/>
                  </a:cubicBezTo>
                  <a:lnTo>
                    <a:pt x="412545" y="204756"/>
                  </a:lnTo>
                  <a:lnTo>
                    <a:pt x="206272" y="204756"/>
                  </a:lnTo>
                  <a:lnTo>
                    <a:pt x="206272" y="0"/>
                  </a:lnTo>
                  <a:lnTo>
                    <a:pt x="206272" y="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D995D95E-E93A-4AB1-B5D8-B53163011111}"/>
                </a:ext>
              </a:extLst>
            </p:cNvPr>
            <p:cNvSpPr/>
            <p:nvPr/>
          </p:nvSpPr>
          <p:spPr>
            <a:xfrm>
              <a:off x="872691" y="1256840"/>
              <a:ext cx="175005" cy="175005"/>
            </a:xfrm>
            <a:custGeom>
              <a:avLst/>
              <a:gdLst>
                <a:gd name="connsiteX0" fmla="*/ 11667 w 175004"/>
                <a:gd name="connsiteY0" fmla="*/ 13767 h 175004"/>
                <a:gd name="connsiteX1" fmla="*/ 163921 w 175004"/>
                <a:gd name="connsiteY1" fmla="*/ 166021 h 175004"/>
                <a:gd name="connsiteX2" fmla="*/ 11667 w 175004"/>
                <a:gd name="connsiteY2" fmla="*/ 166021 h 175004"/>
                <a:gd name="connsiteX3" fmla="*/ 11667 w 175004"/>
                <a:gd name="connsiteY3" fmla="*/ 13767 h 175004"/>
                <a:gd name="connsiteX4" fmla="*/ 0 w 175004"/>
                <a:gd name="connsiteY4" fmla="*/ 0 h 175004"/>
                <a:gd name="connsiteX5" fmla="*/ 0 w 175004"/>
                <a:gd name="connsiteY5" fmla="*/ 177688 h 175004"/>
                <a:gd name="connsiteX6" fmla="*/ 177688 w 175004"/>
                <a:gd name="connsiteY6" fmla="*/ 177688 h 175004"/>
                <a:gd name="connsiteX7" fmla="*/ 0 w 175004"/>
                <a:gd name="connsiteY7" fmla="*/ 0 h 175004"/>
                <a:gd name="connsiteX8" fmla="*/ 0 w 175004"/>
                <a:gd name="connsiteY8" fmla="*/ 0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5004" h="175004">
                  <a:moveTo>
                    <a:pt x="11667" y="13767"/>
                  </a:moveTo>
                  <a:cubicBezTo>
                    <a:pt x="88319" y="29109"/>
                    <a:pt x="148579" y="89369"/>
                    <a:pt x="163921" y="166021"/>
                  </a:cubicBezTo>
                  <a:lnTo>
                    <a:pt x="11667" y="166021"/>
                  </a:lnTo>
                  <a:lnTo>
                    <a:pt x="11667" y="13767"/>
                  </a:lnTo>
                  <a:moveTo>
                    <a:pt x="0" y="0"/>
                  </a:moveTo>
                  <a:lnTo>
                    <a:pt x="0" y="177688"/>
                  </a:lnTo>
                  <a:lnTo>
                    <a:pt x="177688" y="177688"/>
                  </a:lnTo>
                  <a:cubicBezTo>
                    <a:pt x="165671" y="85227"/>
                    <a:pt x="92461" y="120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34FAA9DC-9E28-43B6-8ADD-1944628B73AA}"/>
                </a:ext>
              </a:extLst>
            </p:cNvPr>
            <p:cNvSpPr/>
            <p:nvPr/>
          </p:nvSpPr>
          <p:spPr>
            <a:xfrm>
              <a:off x="866843" y="1256942"/>
              <a:ext cx="35001" cy="35001"/>
            </a:xfrm>
            <a:custGeom>
              <a:avLst/>
              <a:gdLst>
                <a:gd name="connsiteX0" fmla="*/ 5848 w 35000"/>
                <a:gd name="connsiteY0" fmla="*/ 40324 h 35000"/>
                <a:gd name="connsiteX1" fmla="*/ 1706 w 35000"/>
                <a:gd name="connsiteY1" fmla="*/ 38632 h 35000"/>
                <a:gd name="connsiteX2" fmla="*/ 1706 w 35000"/>
                <a:gd name="connsiteY2" fmla="*/ 30407 h 35000"/>
                <a:gd name="connsiteX3" fmla="*/ 30407 w 35000"/>
                <a:gd name="connsiteY3" fmla="*/ 1706 h 35000"/>
                <a:gd name="connsiteX4" fmla="*/ 38632 w 35000"/>
                <a:gd name="connsiteY4" fmla="*/ 1706 h 35000"/>
                <a:gd name="connsiteX5" fmla="*/ 38632 w 35000"/>
                <a:gd name="connsiteY5" fmla="*/ 9932 h 35000"/>
                <a:gd name="connsiteX6" fmla="*/ 9932 w 35000"/>
                <a:gd name="connsiteY6" fmla="*/ 38632 h 35000"/>
                <a:gd name="connsiteX7" fmla="*/ 5848 w 35000"/>
                <a:gd name="connsiteY7" fmla="*/ 403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40324"/>
                  </a:moveTo>
                  <a:cubicBezTo>
                    <a:pt x="4331" y="40324"/>
                    <a:pt x="2873" y="39741"/>
                    <a:pt x="1706" y="38632"/>
                  </a:cubicBezTo>
                  <a:cubicBezTo>
                    <a:pt x="-569" y="36357"/>
                    <a:pt x="-569" y="32682"/>
                    <a:pt x="1706" y="30407"/>
                  </a:cubicBezTo>
                  <a:lnTo>
                    <a:pt x="30407" y="1706"/>
                  </a:lnTo>
                  <a:cubicBezTo>
                    <a:pt x="32682" y="-569"/>
                    <a:pt x="36357" y="-569"/>
                    <a:pt x="38632" y="1706"/>
                  </a:cubicBezTo>
                  <a:cubicBezTo>
                    <a:pt x="40907" y="3981"/>
                    <a:pt x="40907" y="7656"/>
                    <a:pt x="38632" y="9932"/>
                  </a:cubicBezTo>
                  <a:lnTo>
                    <a:pt x="9932" y="38632"/>
                  </a:lnTo>
                  <a:cubicBezTo>
                    <a:pt x="8823" y="39741"/>
                    <a:pt x="7306" y="40324"/>
                    <a:pt x="5848" y="403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D3503BD7-EE74-4D76-8146-81C1C452707D}"/>
                </a:ext>
              </a:extLst>
            </p:cNvPr>
            <p:cNvSpPr/>
            <p:nvPr/>
          </p:nvSpPr>
          <p:spPr>
            <a:xfrm>
              <a:off x="866843" y="1270943"/>
              <a:ext cx="75835" cy="75835"/>
            </a:xfrm>
            <a:custGeom>
              <a:avLst/>
              <a:gdLst>
                <a:gd name="connsiteX0" fmla="*/ 5848 w 75835"/>
                <a:gd name="connsiteY0" fmla="*/ 76667 h 75835"/>
                <a:gd name="connsiteX1" fmla="*/ 1706 w 75835"/>
                <a:gd name="connsiteY1" fmla="*/ 74975 h 75835"/>
                <a:gd name="connsiteX2" fmla="*/ 1706 w 75835"/>
                <a:gd name="connsiteY2" fmla="*/ 66750 h 75835"/>
                <a:gd name="connsiteX3" fmla="*/ 66750 w 75835"/>
                <a:gd name="connsiteY3" fmla="*/ 1706 h 75835"/>
                <a:gd name="connsiteX4" fmla="*/ 74975 w 75835"/>
                <a:gd name="connsiteY4" fmla="*/ 1706 h 75835"/>
                <a:gd name="connsiteX5" fmla="*/ 74975 w 75835"/>
                <a:gd name="connsiteY5" fmla="*/ 9932 h 75835"/>
                <a:gd name="connsiteX6" fmla="*/ 9990 w 75835"/>
                <a:gd name="connsiteY6" fmla="*/ 74975 h 75835"/>
                <a:gd name="connsiteX7" fmla="*/ 5848 w 75835"/>
                <a:gd name="connsiteY7" fmla="*/ 76667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6667"/>
                  </a:moveTo>
                  <a:cubicBezTo>
                    <a:pt x="4331" y="76667"/>
                    <a:pt x="2873" y="76083"/>
                    <a:pt x="1706" y="74975"/>
                  </a:cubicBezTo>
                  <a:cubicBezTo>
                    <a:pt x="-569" y="72700"/>
                    <a:pt x="-569" y="69025"/>
                    <a:pt x="1706" y="66750"/>
                  </a:cubicBezTo>
                  <a:lnTo>
                    <a:pt x="66750" y="1706"/>
                  </a:lnTo>
                  <a:cubicBezTo>
                    <a:pt x="69025" y="-569"/>
                    <a:pt x="72700" y="-569"/>
                    <a:pt x="74975" y="1706"/>
                  </a:cubicBezTo>
                  <a:cubicBezTo>
                    <a:pt x="77250" y="3981"/>
                    <a:pt x="77250" y="7656"/>
                    <a:pt x="74975" y="9932"/>
                  </a:cubicBezTo>
                  <a:lnTo>
                    <a:pt x="9990" y="74975"/>
                  </a:lnTo>
                  <a:cubicBezTo>
                    <a:pt x="8823" y="76083"/>
                    <a:pt x="7306" y="76667"/>
                    <a:pt x="5848" y="76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B7D6AC6-6496-4D95-9771-B8370B764507}"/>
                </a:ext>
              </a:extLst>
            </p:cNvPr>
            <p:cNvSpPr/>
            <p:nvPr/>
          </p:nvSpPr>
          <p:spPr>
            <a:xfrm>
              <a:off x="866843" y="1290135"/>
              <a:ext cx="105003" cy="105003"/>
            </a:xfrm>
            <a:custGeom>
              <a:avLst/>
              <a:gdLst>
                <a:gd name="connsiteX0" fmla="*/ 5848 w 105002"/>
                <a:gd name="connsiteY0" fmla="*/ 107876 h 105002"/>
                <a:gd name="connsiteX1" fmla="*/ 1706 w 105002"/>
                <a:gd name="connsiteY1" fmla="*/ 106184 h 105002"/>
                <a:gd name="connsiteX2" fmla="*/ 1706 w 105002"/>
                <a:gd name="connsiteY2" fmla="*/ 97959 h 105002"/>
                <a:gd name="connsiteX3" fmla="*/ 97959 w 105002"/>
                <a:gd name="connsiteY3" fmla="*/ 1706 h 105002"/>
                <a:gd name="connsiteX4" fmla="*/ 106184 w 105002"/>
                <a:gd name="connsiteY4" fmla="*/ 1706 h 105002"/>
                <a:gd name="connsiteX5" fmla="*/ 106184 w 105002"/>
                <a:gd name="connsiteY5" fmla="*/ 9932 h 105002"/>
                <a:gd name="connsiteX6" fmla="*/ 9932 w 105002"/>
                <a:gd name="connsiteY6" fmla="*/ 106184 h 105002"/>
                <a:gd name="connsiteX7" fmla="*/ 5848 w 105002"/>
                <a:gd name="connsiteY7" fmla="*/ 107876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105002">
                  <a:moveTo>
                    <a:pt x="5848" y="107876"/>
                  </a:moveTo>
                  <a:cubicBezTo>
                    <a:pt x="4331" y="107876"/>
                    <a:pt x="2873" y="107293"/>
                    <a:pt x="1706" y="106184"/>
                  </a:cubicBezTo>
                  <a:cubicBezTo>
                    <a:pt x="-569" y="103909"/>
                    <a:pt x="-569" y="100234"/>
                    <a:pt x="1706" y="97959"/>
                  </a:cubicBezTo>
                  <a:lnTo>
                    <a:pt x="97959" y="1706"/>
                  </a:lnTo>
                  <a:cubicBezTo>
                    <a:pt x="100234" y="-569"/>
                    <a:pt x="103909" y="-569"/>
                    <a:pt x="106184" y="1706"/>
                  </a:cubicBezTo>
                  <a:cubicBezTo>
                    <a:pt x="108459" y="3981"/>
                    <a:pt x="108459" y="7656"/>
                    <a:pt x="106184" y="9932"/>
                  </a:cubicBezTo>
                  <a:lnTo>
                    <a:pt x="9932" y="106184"/>
                  </a:lnTo>
                  <a:cubicBezTo>
                    <a:pt x="8823" y="107293"/>
                    <a:pt x="7306" y="107876"/>
                    <a:pt x="5848" y="10787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D2A29A1-8512-43E5-94EF-2362189EF9DA}"/>
                </a:ext>
              </a:extLst>
            </p:cNvPr>
            <p:cNvSpPr/>
            <p:nvPr/>
          </p:nvSpPr>
          <p:spPr>
            <a:xfrm>
              <a:off x="874834" y="1313761"/>
              <a:ext cx="122503" cy="122503"/>
            </a:xfrm>
            <a:custGeom>
              <a:avLst/>
              <a:gdLst>
                <a:gd name="connsiteX0" fmla="*/ 5848 w 122503"/>
                <a:gd name="connsiteY0" fmla="*/ 126601 h 122503"/>
                <a:gd name="connsiteX1" fmla="*/ 1706 w 122503"/>
                <a:gd name="connsiteY1" fmla="*/ 124910 h 122503"/>
                <a:gd name="connsiteX2" fmla="*/ 1706 w 122503"/>
                <a:gd name="connsiteY2" fmla="*/ 116684 h 122503"/>
                <a:gd name="connsiteX3" fmla="*/ 116684 w 122503"/>
                <a:gd name="connsiteY3" fmla="*/ 1706 h 122503"/>
                <a:gd name="connsiteX4" fmla="*/ 124910 w 122503"/>
                <a:gd name="connsiteY4" fmla="*/ 1706 h 122503"/>
                <a:gd name="connsiteX5" fmla="*/ 124910 w 122503"/>
                <a:gd name="connsiteY5" fmla="*/ 9932 h 122503"/>
                <a:gd name="connsiteX6" fmla="*/ 9990 w 122503"/>
                <a:gd name="connsiteY6" fmla="*/ 124910 h 122503"/>
                <a:gd name="connsiteX7" fmla="*/ 5848 w 122503"/>
                <a:gd name="connsiteY7" fmla="*/ 126601 h 12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503" h="122503">
                  <a:moveTo>
                    <a:pt x="5848" y="126601"/>
                  </a:moveTo>
                  <a:cubicBezTo>
                    <a:pt x="4331" y="126601"/>
                    <a:pt x="2873" y="126018"/>
                    <a:pt x="1706" y="124910"/>
                  </a:cubicBezTo>
                  <a:cubicBezTo>
                    <a:pt x="-569" y="122635"/>
                    <a:pt x="-569" y="118960"/>
                    <a:pt x="1706" y="116684"/>
                  </a:cubicBezTo>
                  <a:lnTo>
                    <a:pt x="116684" y="1706"/>
                  </a:lnTo>
                  <a:cubicBezTo>
                    <a:pt x="118960" y="-569"/>
                    <a:pt x="122635" y="-569"/>
                    <a:pt x="124910" y="1706"/>
                  </a:cubicBezTo>
                  <a:cubicBezTo>
                    <a:pt x="127185" y="3981"/>
                    <a:pt x="127185" y="7656"/>
                    <a:pt x="124910" y="9932"/>
                  </a:cubicBezTo>
                  <a:lnTo>
                    <a:pt x="9990" y="124910"/>
                  </a:lnTo>
                  <a:cubicBezTo>
                    <a:pt x="8823" y="126018"/>
                    <a:pt x="7365" y="126601"/>
                    <a:pt x="5848" y="1266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04DBCF6A-8123-4A99-B3D5-AD51F1A4C0AB}"/>
                </a:ext>
              </a:extLst>
            </p:cNvPr>
            <p:cNvSpPr/>
            <p:nvPr/>
          </p:nvSpPr>
          <p:spPr>
            <a:xfrm>
              <a:off x="925178" y="1341878"/>
              <a:ext cx="93336" cy="93336"/>
            </a:xfrm>
            <a:custGeom>
              <a:avLst/>
              <a:gdLst>
                <a:gd name="connsiteX0" fmla="*/ 5848 w 93335"/>
                <a:gd name="connsiteY0" fmla="*/ 98484 h 93335"/>
                <a:gd name="connsiteX1" fmla="*/ 1706 w 93335"/>
                <a:gd name="connsiteY1" fmla="*/ 96792 h 93335"/>
                <a:gd name="connsiteX2" fmla="*/ 1706 w 93335"/>
                <a:gd name="connsiteY2" fmla="*/ 88567 h 93335"/>
                <a:gd name="connsiteX3" fmla="*/ 88625 w 93335"/>
                <a:gd name="connsiteY3" fmla="*/ 1706 h 93335"/>
                <a:gd name="connsiteX4" fmla="*/ 96851 w 93335"/>
                <a:gd name="connsiteY4" fmla="*/ 1706 h 93335"/>
                <a:gd name="connsiteX5" fmla="*/ 96851 w 93335"/>
                <a:gd name="connsiteY5" fmla="*/ 9932 h 93335"/>
                <a:gd name="connsiteX6" fmla="*/ 9932 w 93335"/>
                <a:gd name="connsiteY6" fmla="*/ 96792 h 93335"/>
                <a:gd name="connsiteX7" fmla="*/ 5848 w 93335"/>
                <a:gd name="connsiteY7" fmla="*/ 98484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335" h="93335">
                  <a:moveTo>
                    <a:pt x="5848" y="98484"/>
                  </a:moveTo>
                  <a:cubicBezTo>
                    <a:pt x="4331" y="98484"/>
                    <a:pt x="2873" y="97901"/>
                    <a:pt x="1706" y="96792"/>
                  </a:cubicBezTo>
                  <a:cubicBezTo>
                    <a:pt x="-569" y="94517"/>
                    <a:pt x="-569" y="90842"/>
                    <a:pt x="1706" y="88567"/>
                  </a:cubicBezTo>
                  <a:lnTo>
                    <a:pt x="88625" y="1706"/>
                  </a:lnTo>
                  <a:cubicBezTo>
                    <a:pt x="90900" y="-569"/>
                    <a:pt x="94575" y="-569"/>
                    <a:pt x="96851" y="1706"/>
                  </a:cubicBezTo>
                  <a:cubicBezTo>
                    <a:pt x="99126" y="3981"/>
                    <a:pt x="99126" y="7656"/>
                    <a:pt x="96851" y="9932"/>
                  </a:cubicBezTo>
                  <a:lnTo>
                    <a:pt x="9932" y="96792"/>
                  </a:lnTo>
                  <a:cubicBezTo>
                    <a:pt x="8823" y="97901"/>
                    <a:pt x="7365" y="98484"/>
                    <a:pt x="5848" y="9848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DE07884D-2094-45B4-8436-DCB60917D350}"/>
                </a:ext>
              </a:extLst>
            </p:cNvPr>
            <p:cNvSpPr/>
            <p:nvPr/>
          </p:nvSpPr>
          <p:spPr>
            <a:xfrm>
              <a:off x="975579" y="1374604"/>
              <a:ext cx="64168" cy="64168"/>
            </a:xfrm>
            <a:custGeom>
              <a:avLst/>
              <a:gdLst>
                <a:gd name="connsiteX0" fmla="*/ 5848 w 64168"/>
                <a:gd name="connsiteY0" fmla="*/ 65758 h 64168"/>
                <a:gd name="connsiteX1" fmla="*/ 1706 w 64168"/>
                <a:gd name="connsiteY1" fmla="*/ 64066 h 64168"/>
                <a:gd name="connsiteX2" fmla="*/ 1706 w 64168"/>
                <a:gd name="connsiteY2" fmla="*/ 55841 h 64168"/>
                <a:gd name="connsiteX3" fmla="*/ 55841 w 64168"/>
                <a:gd name="connsiteY3" fmla="*/ 1706 h 64168"/>
                <a:gd name="connsiteX4" fmla="*/ 64066 w 64168"/>
                <a:gd name="connsiteY4" fmla="*/ 1706 h 64168"/>
                <a:gd name="connsiteX5" fmla="*/ 64066 w 64168"/>
                <a:gd name="connsiteY5" fmla="*/ 9932 h 64168"/>
                <a:gd name="connsiteX6" fmla="*/ 9932 w 64168"/>
                <a:gd name="connsiteY6" fmla="*/ 64066 h 64168"/>
                <a:gd name="connsiteX7" fmla="*/ 5848 w 64168"/>
                <a:gd name="connsiteY7" fmla="*/ 65758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5758"/>
                  </a:moveTo>
                  <a:cubicBezTo>
                    <a:pt x="4331" y="65758"/>
                    <a:pt x="2873" y="65175"/>
                    <a:pt x="1706" y="64066"/>
                  </a:cubicBezTo>
                  <a:cubicBezTo>
                    <a:pt x="-569" y="61791"/>
                    <a:pt x="-569" y="58116"/>
                    <a:pt x="1706" y="55841"/>
                  </a:cubicBezTo>
                  <a:lnTo>
                    <a:pt x="55841" y="1706"/>
                  </a:lnTo>
                  <a:cubicBezTo>
                    <a:pt x="58116" y="-569"/>
                    <a:pt x="61791" y="-569"/>
                    <a:pt x="64066" y="1706"/>
                  </a:cubicBezTo>
                  <a:cubicBezTo>
                    <a:pt x="66341" y="3981"/>
                    <a:pt x="66341" y="7656"/>
                    <a:pt x="64066" y="9932"/>
                  </a:cubicBezTo>
                  <a:lnTo>
                    <a:pt x="9932" y="64066"/>
                  </a:lnTo>
                  <a:cubicBezTo>
                    <a:pt x="8823" y="65175"/>
                    <a:pt x="7306" y="65758"/>
                    <a:pt x="5848" y="657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6" name="Group 2085">
            <a:extLst>
              <a:ext uri="{FF2B5EF4-FFF2-40B4-BE49-F238E27FC236}">
                <a16:creationId xmlns:a16="http://schemas.microsoft.com/office/drawing/2014/main" id="{05AFD54A-AFFD-4B07-9565-EF77A74E6B25}"/>
              </a:ext>
            </a:extLst>
          </p:cNvPr>
          <p:cNvGrpSpPr/>
          <p:nvPr/>
        </p:nvGrpSpPr>
        <p:grpSpPr>
          <a:xfrm>
            <a:off x="3212660" y="1441327"/>
            <a:ext cx="463335" cy="463308"/>
            <a:chOff x="2968629" y="1250774"/>
            <a:chExt cx="421214" cy="421189"/>
          </a:xfrm>
        </p:grpSpPr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3B186BF7-D655-4BEE-8B1F-68D723BA47D7}"/>
                </a:ext>
              </a:extLst>
            </p:cNvPr>
            <p:cNvSpPr/>
            <p:nvPr/>
          </p:nvSpPr>
          <p:spPr>
            <a:xfrm>
              <a:off x="2968665" y="1430795"/>
              <a:ext cx="11667" cy="11667"/>
            </a:xfrm>
            <a:custGeom>
              <a:avLst/>
              <a:gdLst>
                <a:gd name="connsiteX0" fmla="*/ 5833 w 11666"/>
                <a:gd name="connsiteY0" fmla="*/ 11725 h 11666"/>
                <a:gd name="connsiteX1" fmla="*/ 5425 w 11666"/>
                <a:gd name="connsiteY1" fmla="*/ 11725 h 11666"/>
                <a:gd name="connsiteX2" fmla="*/ 0 w 11666"/>
                <a:gd name="connsiteY2" fmla="*/ 5950 h 11666"/>
                <a:gd name="connsiteX3" fmla="*/ 5833 w 11666"/>
                <a:gd name="connsiteY3" fmla="*/ 0 h 11666"/>
                <a:gd name="connsiteX4" fmla="*/ 10209 w 11666"/>
                <a:gd name="connsiteY4" fmla="*/ 1983 h 11666"/>
                <a:gd name="connsiteX5" fmla="*/ 11667 w 11666"/>
                <a:gd name="connsiteY5" fmla="*/ 6534 h 11666"/>
                <a:gd name="connsiteX6" fmla="*/ 11609 w 11666"/>
                <a:gd name="connsiteY6" fmla="*/ 6767 h 11666"/>
                <a:gd name="connsiteX7" fmla="*/ 5833 w 11666"/>
                <a:gd name="connsiteY7" fmla="*/ 11725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33" y="11725"/>
                  </a:moveTo>
                  <a:cubicBezTo>
                    <a:pt x="5717" y="11725"/>
                    <a:pt x="5542" y="11725"/>
                    <a:pt x="5425" y="11725"/>
                  </a:cubicBezTo>
                  <a:cubicBezTo>
                    <a:pt x="2392" y="11492"/>
                    <a:pt x="0" y="8984"/>
                    <a:pt x="0" y="5950"/>
                  </a:cubicBezTo>
                  <a:cubicBezTo>
                    <a:pt x="0" y="2742"/>
                    <a:pt x="2625" y="0"/>
                    <a:pt x="5833" y="0"/>
                  </a:cubicBezTo>
                  <a:cubicBezTo>
                    <a:pt x="7525" y="0"/>
                    <a:pt x="9100" y="700"/>
                    <a:pt x="10209" y="1983"/>
                  </a:cubicBezTo>
                  <a:cubicBezTo>
                    <a:pt x="11317" y="3267"/>
                    <a:pt x="11842" y="4900"/>
                    <a:pt x="11667" y="6534"/>
                  </a:cubicBezTo>
                  <a:cubicBezTo>
                    <a:pt x="11667" y="6592"/>
                    <a:pt x="11667" y="6709"/>
                    <a:pt x="11609" y="6767"/>
                  </a:cubicBezTo>
                  <a:cubicBezTo>
                    <a:pt x="11200" y="9567"/>
                    <a:pt x="8692" y="11725"/>
                    <a:pt x="5833" y="117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82F4535B-EB3A-4332-A70D-59E6F7980FFA}"/>
                </a:ext>
              </a:extLst>
            </p:cNvPr>
            <p:cNvSpPr/>
            <p:nvPr/>
          </p:nvSpPr>
          <p:spPr>
            <a:xfrm>
              <a:off x="3148628" y="1250832"/>
              <a:ext cx="11667" cy="5833"/>
            </a:xfrm>
            <a:custGeom>
              <a:avLst/>
              <a:gdLst>
                <a:gd name="connsiteX0" fmla="*/ 5892 w 11666"/>
                <a:gd name="connsiteY0" fmla="*/ 11609 h 5833"/>
                <a:gd name="connsiteX1" fmla="*/ 2042 w 11666"/>
                <a:gd name="connsiteY1" fmla="*/ 10209 h 5833"/>
                <a:gd name="connsiteX2" fmla="*/ 0 w 11666"/>
                <a:gd name="connsiteY2" fmla="*/ 5833 h 5833"/>
                <a:gd name="connsiteX3" fmla="*/ 5833 w 11666"/>
                <a:gd name="connsiteY3" fmla="*/ 0 h 5833"/>
                <a:gd name="connsiteX4" fmla="*/ 11725 w 11666"/>
                <a:gd name="connsiteY4" fmla="*/ 5483 h 5833"/>
                <a:gd name="connsiteX5" fmla="*/ 6708 w 11666"/>
                <a:gd name="connsiteY5" fmla="*/ 11609 h 5833"/>
                <a:gd name="connsiteX6" fmla="*/ 5892 w 11666"/>
                <a:gd name="connsiteY6" fmla="*/ 11609 h 5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5833">
                  <a:moveTo>
                    <a:pt x="5892" y="11609"/>
                  </a:moveTo>
                  <a:cubicBezTo>
                    <a:pt x="4492" y="11609"/>
                    <a:pt x="3092" y="11084"/>
                    <a:pt x="2042" y="10209"/>
                  </a:cubicBezTo>
                  <a:cubicBezTo>
                    <a:pt x="758" y="9100"/>
                    <a:pt x="0" y="7525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cubicBezTo>
                    <a:pt x="8925" y="0"/>
                    <a:pt x="11550" y="2392"/>
                    <a:pt x="11725" y="5483"/>
                  </a:cubicBezTo>
                  <a:cubicBezTo>
                    <a:pt x="11900" y="8575"/>
                    <a:pt x="9742" y="11200"/>
                    <a:pt x="6708" y="11609"/>
                  </a:cubicBezTo>
                  <a:cubicBezTo>
                    <a:pt x="6475" y="11609"/>
                    <a:pt x="6183" y="11609"/>
                    <a:pt x="5892" y="1160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9DE7B07C-D0E0-40B1-A287-FB660F7BB157}"/>
                </a:ext>
              </a:extLst>
            </p:cNvPr>
            <p:cNvSpPr/>
            <p:nvPr/>
          </p:nvSpPr>
          <p:spPr>
            <a:xfrm>
              <a:off x="3148755" y="1660296"/>
              <a:ext cx="58335" cy="11667"/>
            </a:xfrm>
            <a:custGeom>
              <a:avLst/>
              <a:gdLst>
                <a:gd name="connsiteX0" fmla="*/ 30498 w 58334"/>
                <a:gd name="connsiteY0" fmla="*/ 13173 h 11666"/>
                <a:gd name="connsiteX1" fmla="*/ 5123 w 58334"/>
                <a:gd name="connsiteY1" fmla="*/ 11598 h 11666"/>
                <a:gd name="connsiteX2" fmla="*/ 47 w 58334"/>
                <a:gd name="connsiteY2" fmla="*/ 5123 h 11666"/>
                <a:gd name="connsiteX3" fmla="*/ 6523 w 58334"/>
                <a:gd name="connsiteY3" fmla="*/ 47 h 11666"/>
                <a:gd name="connsiteX4" fmla="*/ 54474 w 58334"/>
                <a:gd name="connsiteY4" fmla="*/ 47 h 11666"/>
                <a:gd name="connsiteX5" fmla="*/ 60949 w 58334"/>
                <a:gd name="connsiteY5" fmla="*/ 5123 h 11666"/>
                <a:gd name="connsiteX6" fmla="*/ 55874 w 58334"/>
                <a:gd name="connsiteY6" fmla="*/ 11598 h 11666"/>
                <a:gd name="connsiteX7" fmla="*/ 30498 w 58334"/>
                <a:gd name="connsiteY7" fmla="*/ 13173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11666">
                  <a:moveTo>
                    <a:pt x="30498" y="13173"/>
                  </a:moveTo>
                  <a:cubicBezTo>
                    <a:pt x="22098" y="13173"/>
                    <a:pt x="13581" y="12648"/>
                    <a:pt x="5123" y="11598"/>
                  </a:cubicBezTo>
                  <a:cubicBezTo>
                    <a:pt x="1914" y="11189"/>
                    <a:pt x="-361" y="8273"/>
                    <a:pt x="47" y="5123"/>
                  </a:cubicBezTo>
                  <a:cubicBezTo>
                    <a:pt x="456" y="1914"/>
                    <a:pt x="3373" y="-361"/>
                    <a:pt x="6523" y="47"/>
                  </a:cubicBezTo>
                  <a:cubicBezTo>
                    <a:pt x="22506" y="1972"/>
                    <a:pt x="38490" y="1972"/>
                    <a:pt x="54474" y="47"/>
                  </a:cubicBezTo>
                  <a:cubicBezTo>
                    <a:pt x="57682" y="-303"/>
                    <a:pt x="60599" y="1914"/>
                    <a:pt x="60949" y="5123"/>
                  </a:cubicBezTo>
                  <a:cubicBezTo>
                    <a:pt x="61357" y="8331"/>
                    <a:pt x="59082" y="11248"/>
                    <a:pt x="55874" y="11598"/>
                  </a:cubicBezTo>
                  <a:cubicBezTo>
                    <a:pt x="47415" y="12648"/>
                    <a:pt x="38898" y="13173"/>
                    <a:pt x="30498" y="1317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6454C921-AC62-425D-ABAF-9887419485B1}"/>
                </a:ext>
              </a:extLst>
            </p:cNvPr>
            <p:cNvSpPr/>
            <p:nvPr/>
          </p:nvSpPr>
          <p:spPr>
            <a:xfrm>
              <a:off x="2968665" y="1480253"/>
              <a:ext cx="11667" cy="11667"/>
            </a:xfrm>
            <a:custGeom>
              <a:avLst/>
              <a:gdLst>
                <a:gd name="connsiteX0" fmla="*/ 5833 w 11666"/>
                <a:gd name="connsiteY0" fmla="*/ 11735 h 11666"/>
                <a:gd name="connsiteX1" fmla="*/ 0 w 11666"/>
                <a:gd name="connsiteY1" fmla="*/ 5902 h 11666"/>
                <a:gd name="connsiteX2" fmla="*/ 5483 w 11666"/>
                <a:gd name="connsiteY2" fmla="*/ 10 h 11666"/>
                <a:gd name="connsiteX3" fmla="*/ 11609 w 11666"/>
                <a:gd name="connsiteY3" fmla="*/ 5027 h 11666"/>
                <a:gd name="connsiteX4" fmla="*/ 10267 w 11666"/>
                <a:gd name="connsiteY4" fmla="*/ 9694 h 11666"/>
                <a:gd name="connsiteX5" fmla="*/ 5833 w 11666"/>
                <a:gd name="connsiteY5" fmla="*/ 11735 h 11666"/>
                <a:gd name="connsiteX6" fmla="*/ 5833 w 11666"/>
                <a:gd name="connsiteY6" fmla="*/ 5785 h 11666"/>
                <a:gd name="connsiteX7" fmla="*/ 5833 w 11666"/>
                <a:gd name="connsiteY7" fmla="*/ 5785 h 11666"/>
                <a:gd name="connsiteX8" fmla="*/ 5833 w 11666"/>
                <a:gd name="connsiteY8" fmla="*/ 5785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66" h="11666">
                  <a:moveTo>
                    <a:pt x="5833" y="11735"/>
                  </a:moveTo>
                  <a:cubicBezTo>
                    <a:pt x="2625" y="11735"/>
                    <a:pt x="0" y="9110"/>
                    <a:pt x="0" y="5902"/>
                  </a:cubicBezTo>
                  <a:cubicBezTo>
                    <a:pt x="0" y="2810"/>
                    <a:pt x="2392" y="185"/>
                    <a:pt x="5483" y="10"/>
                  </a:cubicBezTo>
                  <a:cubicBezTo>
                    <a:pt x="8634" y="-165"/>
                    <a:pt x="11200" y="1993"/>
                    <a:pt x="11609" y="5027"/>
                  </a:cubicBezTo>
                  <a:cubicBezTo>
                    <a:pt x="11842" y="6718"/>
                    <a:pt x="11375" y="8410"/>
                    <a:pt x="10267" y="9694"/>
                  </a:cubicBezTo>
                  <a:cubicBezTo>
                    <a:pt x="9159" y="10977"/>
                    <a:pt x="7525" y="11735"/>
                    <a:pt x="5833" y="11735"/>
                  </a:cubicBezTo>
                  <a:close/>
                  <a:moveTo>
                    <a:pt x="5833" y="5785"/>
                  </a:moveTo>
                  <a:lnTo>
                    <a:pt x="5833" y="5785"/>
                  </a:lnTo>
                  <a:lnTo>
                    <a:pt x="5833" y="578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81D8CABC-1AC0-4BFB-9472-A45B8E822F0A}"/>
                </a:ext>
              </a:extLst>
            </p:cNvPr>
            <p:cNvSpPr/>
            <p:nvPr/>
          </p:nvSpPr>
          <p:spPr>
            <a:xfrm>
              <a:off x="3198213" y="1250777"/>
              <a:ext cx="186672" cy="186672"/>
            </a:xfrm>
            <a:custGeom>
              <a:avLst/>
              <a:gdLst>
                <a:gd name="connsiteX0" fmla="*/ 185797 w 186671"/>
                <a:gd name="connsiteY0" fmla="*/ 191626 h 186671"/>
                <a:gd name="connsiteX1" fmla="*/ 5833 w 186671"/>
                <a:gd name="connsiteY1" fmla="*/ 191626 h 186671"/>
                <a:gd name="connsiteX2" fmla="*/ 0 w 186671"/>
                <a:gd name="connsiteY2" fmla="*/ 185793 h 186671"/>
                <a:gd name="connsiteX3" fmla="*/ 0 w 186671"/>
                <a:gd name="connsiteY3" fmla="*/ 5830 h 186671"/>
                <a:gd name="connsiteX4" fmla="*/ 1983 w 186671"/>
                <a:gd name="connsiteY4" fmla="*/ 1455 h 186671"/>
                <a:gd name="connsiteX5" fmla="*/ 6533 w 186671"/>
                <a:gd name="connsiteY5" fmla="*/ 55 h 186671"/>
                <a:gd name="connsiteX6" fmla="*/ 191572 w 186671"/>
                <a:gd name="connsiteY6" fmla="*/ 185093 h 186671"/>
                <a:gd name="connsiteX7" fmla="*/ 190172 w 186671"/>
                <a:gd name="connsiteY7" fmla="*/ 189643 h 186671"/>
                <a:gd name="connsiteX8" fmla="*/ 185797 w 186671"/>
                <a:gd name="connsiteY8" fmla="*/ 191626 h 186671"/>
                <a:gd name="connsiteX9" fmla="*/ 11667 w 186671"/>
                <a:gd name="connsiteY9" fmla="*/ 179959 h 186671"/>
                <a:gd name="connsiteX10" fmla="*/ 179088 w 186671"/>
                <a:gd name="connsiteY10" fmla="*/ 179959 h 186671"/>
                <a:gd name="connsiteX11" fmla="*/ 11667 w 186671"/>
                <a:gd name="connsiteY11" fmla="*/ 12538 h 186671"/>
                <a:gd name="connsiteX12" fmla="*/ 11667 w 186671"/>
                <a:gd name="connsiteY12" fmla="*/ 179959 h 18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671" h="186671">
                  <a:moveTo>
                    <a:pt x="185797" y="191626"/>
                  </a:moveTo>
                  <a:lnTo>
                    <a:pt x="5833" y="191626"/>
                  </a:lnTo>
                  <a:cubicBezTo>
                    <a:pt x="2625" y="191626"/>
                    <a:pt x="0" y="189001"/>
                    <a:pt x="0" y="185793"/>
                  </a:cubicBezTo>
                  <a:lnTo>
                    <a:pt x="0" y="5830"/>
                  </a:lnTo>
                  <a:cubicBezTo>
                    <a:pt x="0" y="4138"/>
                    <a:pt x="700" y="2563"/>
                    <a:pt x="1983" y="1455"/>
                  </a:cubicBezTo>
                  <a:cubicBezTo>
                    <a:pt x="3267" y="346"/>
                    <a:pt x="4900" y="-179"/>
                    <a:pt x="6533" y="55"/>
                  </a:cubicBezTo>
                  <a:cubicBezTo>
                    <a:pt x="103778" y="11721"/>
                    <a:pt x="179905" y="87849"/>
                    <a:pt x="191572" y="185093"/>
                  </a:cubicBezTo>
                  <a:cubicBezTo>
                    <a:pt x="191747" y="186726"/>
                    <a:pt x="191280" y="188418"/>
                    <a:pt x="190172" y="189643"/>
                  </a:cubicBezTo>
                  <a:cubicBezTo>
                    <a:pt x="189064" y="190868"/>
                    <a:pt x="187489" y="191626"/>
                    <a:pt x="185797" y="191626"/>
                  </a:cubicBezTo>
                  <a:close/>
                  <a:moveTo>
                    <a:pt x="11667" y="179959"/>
                  </a:moveTo>
                  <a:lnTo>
                    <a:pt x="179088" y="179959"/>
                  </a:lnTo>
                  <a:cubicBezTo>
                    <a:pt x="165846" y="93332"/>
                    <a:pt x="98236" y="25780"/>
                    <a:pt x="11667" y="12538"/>
                  </a:cubicBezTo>
                  <a:lnTo>
                    <a:pt x="11667" y="1799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689DB00A-4F60-4E7A-B9CB-C04D1F6B3CBF}"/>
                </a:ext>
              </a:extLst>
            </p:cNvPr>
            <p:cNvSpPr/>
            <p:nvPr/>
          </p:nvSpPr>
          <p:spPr>
            <a:xfrm>
              <a:off x="3198198" y="1254492"/>
              <a:ext cx="29167" cy="29167"/>
            </a:xfrm>
            <a:custGeom>
              <a:avLst/>
              <a:gdLst>
                <a:gd name="connsiteX0" fmla="*/ 5848 w 29167"/>
                <a:gd name="connsiteY0" fmla="*/ 32682 h 29167"/>
                <a:gd name="connsiteX1" fmla="*/ 1706 w 29167"/>
                <a:gd name="connsiteY1" fmla="*/ 30990 h 29167"/>
                <a:gd name="connsiteX2" fmla="*/ 1706 w 29167"/>
                <a:gd name="connsiteY2" fmla="*/ 22765 h 29167"/>
                <a:gd name="connsiteX3" fmla="*/ 22707 w 29167"/>
                <a:gd name="connsiteY3" fmla="*/ 1706 h 29167"/>
                <a:gd name="connsiteX4" fmla="*/ 30932 w 29167"/>
                <a:gd name="connsiteY4" fmla="*/ 1706 h 29167"/>
                <a:gd name="connsiteX5" fmla="*/ 30932 w 29167"/>
                <a:gd name="connsiteY5" fmla="*/ 9932 h 29167"/>
                <a:gd name="connsiteX6" fmla="*/ 9932 w 29167"/>
                <a:gd name="connsiteY6" fmla="*/ 30990 h 29167"/>
                <a:gd name="connsiteX7" fmla="*/ 5848 w 29167"/>
                <a:gd name="connsiteY7" fmla="*/ 32682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5848" y="32682"/>
                  </a:moveTo>
                  <a:cubicBezTo>
                    <a:pt x="4331" y="32682"/>
                    <a:pt x="2873" y="32099"/>
                    <a:pt x="1706" y="30990"/>
                  </a:cubicBezTo>
                  <a:cubicBezTo>
                    <a:pt x="-569" y="28715"/>
                    <a:pt x="-569" y="25040"/>
                    <a:pt x="1706" y="22765"/>
                  </a:cubicBezTo>
                  <a:lnTo>
                    <a:pt x="22707" y="1706"/>
                  </a:lnTo>
                  <a:cubicBezTo>
                    <a:pt x="24982" y="-569"/>
                    <a:pt x="28657" y="-569"/>
                    <a:pt x="30932" y="1706"/>
                  </a:cubicBezTo>
                  <a:cubicBezTo>
                    <a:pt x="33207" y="3981"/>
                    <a:pt x="33207" y="7656"/>
                    <a:pt x="30932" y="9932"/>
                  </a:cubicBezTo>
                  <a:lnTo>
                    <a:pt x="9932" y="30990"/>
                  </a:lnTo>
                  <a:cubicBezTo>
                    <a:pt x="8823" y="32099"/>
                    <a:pt x="7365" y="32682"/>
                    <a:pt x="5848" y="326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FBECB985-B8ED-413E-81B5-AC293943771C}"/>
                </a:ext>
              </a:extLst>
            </p:cNvPr>
            <p:cNvSpPr/>
            <p:nvPr/>
          </p:nvSpPr>
          <p:spPr>
            <a:xfrm>
              <a:off x="3198198" y="1264351"/>
              <a:ext cx="58335" cy="58335"/>
            </a:xfrm>
            <a:custGeom>
              <a:avLst/>
              <a:gdLst>
                <a:gd name="connsiteX0" fmla="*/ 5848 w 58334"/>
                <a:gd name="connsiteY0" fmla="*/ 64066 h 58334"/>
                <a:gd name="connsiteX1" fmla="*/ 1706 w 58334"/>
                <a:gd name="connsiteY1" fmla="*/ 62375 h 58334"/>
                <a:gd name="connsiteX2" fmla="*/ 1706 w 58334"/>
                <a:gd name="connsiteY2" fmla="*/ 54149 h 58334"/>
                <a:gd name="connsiteX3" fmla="*/ 54149 w 58334"/>
                <a:gd name="connsiteY3" fmla="*/ 1706 h 58334"/>
                <a:gd name="connsiteX4" fmla="*/ 62375 w 58334"/>
                <a:gd name="connsiteY4" fmla="*/ 1706 h 58334"/>
                <a:gd name="connsiteX5" fmla="*/ 62375 w 58334"/>
                <a:gd name="connsiteY5" fmla="*/ 9932 h 58334"/>
                <a:gd name="connsiteX6" fmla="*/ 9932 w 58334"/>
                <a:gd name="connsiteY6" fmla="*/ 62375 h 58334"/>
                <a:gd name="connsiteX7" fmla="*/ 5848 w 58334"/>
                <a:gd name="connsiteY7" fmla="*/ 64066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4066"/>
                  </a:moveTo>
                  <a:cubicBezTo>
                    <a:pt x="4331" y="64066"/>
                    <a:pt x="2873" y="63483"/>
                    <a:pt x="1706" y="62375"/>
                  </a:cubicBezTo>
                  <a:cubicBezTo>
                    <a:pt x="-569" y="60100"/>
                    <a:pt x="-569" y="56424"/>
                    <a:pt x="1706" y="54149"/>
                  </a:cubicBezTo>
                  <a:lnTo>
                    <a:pt x="54149" y="1706"/>
                  </a:lnTo>
                  <a:cubicBezTo>
                    <a:pt x="56425" y="-569"/>
                    <a:pt x="60100" y="-569"/>
                    <a:pt x="62375" y="1706"/>
                  </a:cubicBezTo>
                  <a:cubicBezTo>
                    <a:pt x="64650" y="3981"/>
                    <a:pt x="64650" y="7656"/>
                    <a:pt x="62375" y="9932"/>
                  </a:cubicBezTo>
                  <a:lnTo>
                    <a:pt x="9932" y="62375"/>
                  </a:lnTo>
                  <a:cubicBezTo>
                    <a:pt x="8823" y="63483"/>
                    <a:pt x="7365" y="64066"/>
                    <a:pt x="5848" y="6406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41E9DA43-A81A-4D7D-A8A0-45A9549EA17C}"/>
                </a:ext>
              </a:extLst>
            </p:cNvPr>
            <p:cNvSpPr/>
            <p:nvPr/>
          </p:nvSpPr>
          <p:spPr>
            <a:xfrm>
              <a:off x="3198198" y="1278001"/>
              <a:ext cx="87502" cy="87502"/>
            </a:xfrm>
            <a:custGeom>
              <a:avLst/>
              <a:gdLst>
                <a:gd name="connsiteX0" fmla="*/ 5848 w 87502"/>
                <a:gd name="connsiteY0" fmla="*/ 91600 h 87502"/>
                <a:gd name="connsiteX1" fmla="*/ 1706 w 87502"/>
                <a:gd name="connsiteY1" fmla="*/ 89909 h 87502"/>
                <a:gd name="connsiteX2" fmla="*/ 1706 w 87502"/>
                <a:gd name="connsiteY2" fmla="*/ 81683 h 87502"/>
                <a:gd name="connsiteX3" fmla="*/ 81742 w 87502"/>
                <a:gd name="connsiteY3" fmla="*/ 1706 h 87502"/>
                <a:gd name="connsiteX4" fmla="*/ 89967 w 87502"/>
                <a:gd name="connsiteY4" fmla="*/ 1706 h 87502"/>
                <a:gd name="connsiteX5" fmla="*/ 89967 w 87502"/>
                <a:gd name="connsiteY5" fmla="*/ 9932 h 87502"/>
                <a:gd name="connsiteX6" fmla="*/ 9932 w 87502"/>
                <a:gd name="connsiteY6" fmla="*/ 89909 h 87502"/>
                <a:gd name="connsiteX7" fmla="*/ 5848 w 87502"/>
                <a:gd name="connsiteY7" fmla="*/ 91600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02" h="87502">
                  <a:moveTo>
                    <a:pt x="5848" y="91600"/>
                  </a:moveTo>
                  <a:cubicBezTo>
                    <a:pt x="4331" y="91600"/>
                    <a:pt x="2873" y="91017"/>
                    <a:pt x="1706" y="89909"/>
                  </a:cubicBezTo>
                  <a:cubicBezTo>
                    <a:pt x="-569" y="87634"/>
                    <a:pt x="-569" y="83959"/>
                    <a:pt x="1706" y="81683"/>
                  </a:cubicBezTo>
                  <a:lnTo>
                    <a:pt x="81742" y="1706"/>
                  </a:lnTo>
                  <a:cubicBezTo>
                    <a:pt x="84017" y="-569"/>
                    <a:pt x="87692" y="-569"/>
                    <a:pt x="89967" y="1706"/>
                  </a:cubicBezTo>
                  <a:cubicBezTo>
                    <a:pt x="92242" y="3981"/>
                    <a:pt x="92242" y="7656"/>
                    <a:pt x="89967" y="9932"/>
                  </a:cubicBezTo>
                  <a:lnTo>
                    <a:pt x="9932" y="89909"/>
                  </a:lnTo>
                  <a:cubicBezTo>
                    <a:pt x="8823" y="91017"/>
                    <a:pt x="7365" y="91600"/>
                    <a:pt x="5848" y="916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8E931745-C91B-4251-9499-81634AEB34C6}"/>
                </a:ext>
              </a:extLst>
            </p:cNvPr>
            <p:cNvSpPr/>
            <p:nvPr/>
          </p:nvSpPr>
          <p:spPr>
            <a:xfrm>
              <a:off x="3198198" y="1294860"/>
              <a:ext cx="110836" cy="110836"/>
            </a:xfrm>
            <a:custGeom>
              <a:avLst/>
              <a:gdLst>
                <a:gd name="connsiteX0" fmla="*/ 5848 w 110836"/>
                <a:gd name="connsiteY0" fmla="*/ 116043 h 110836"/>
                <a:gd name="connsiteX1" fmla="*/ 1706 w 110836"/>
                <a:gd name="connsiteY1" fmla="*/ 114351 h 110836"/>
                <a:gd name="connsiteX2" fmla="*/ 1706 w 110836"/>
                <a:gd name="connsiteY2" fmla="*/ 106126 h 110836"/>
                <a:gd name="connsiteX3" fmla="*/ 106126 w 110836"/>
                <a:gd name="connsiteY3" fmla="*/ 1706 h 110836"/>
                <a:gd name="connsiteX4" fmla="*/ 114351 w 110836"/>
                <a:gd name="connsiteY4" fmla="*/ 1706 h 110836"/>
                <a:gd name="connsiteX5" fmla="*/ 114351 w 110836"/>
                <a:gd name="connsiteY5" fmla="*/ 9932 h 110836"/>
                <a:gd name="connsiteX6" fmla="*/ 9932 w 110836"/>
                <a:gd name="connsiteY6" fmla="*/ 114351 h 110836"/>
                <a:gd name="connsiteX7" fmla="*/ 5848 w 110836"/>
                <a:gd name="connsiteY7" fmla="*/ 116043 h 11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836" h="110836">
                  <a:moveTo>
                    <a:pt x="5848" y="116043"/>
                  </a:moveTo>
                  <a:cubicBezTo>
                    <a:pt x="4331" y="116043"/>
                    <a:pt x="2873" y="115459"/>
                    <a:pt x="1706" y="114351"/>
                  </a:cubicBezTo>
                  <a:cubicBezTo>
                    <a:pt x="-569" y="112076"/>
                    <a:pt x="-569" y="108401"/>
                    <a:pt x="1706" y="106126"/>
                  </a:cubicBezTo>
                  <a:lnTo>
                    <a:pt x="106126" y="1706"/>
                  </a:lnTo>
                  <a:cubicBezTo>
                    <a:pt x="108401" y="-569"/>
                    <a:pt x="112076" y="-569"/>
                    <a:pt x="114351" y="1706"/>
                  </a:cubicBezTo>
                  <a:cubicBezTo>
                    <a:pt x="116626" y="3981"/>
                    <a:pt x="116626" y="7656"/>
                    <a:pt x="114351" y="9932"/>
                  </a:cubicBezTo>
                  <a:lnTo>
                    <a:pt x="9932" y="114351"/>
                  </a:lnTo>
                  <a:cubicBezTo>
                    <a:pt x="8823" y="115459"/>
                    <a:pt x="7365" y="116043"/>
                    <a:pt x="5848" y="11604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2D189BF8-DA76-49F8-8EEE-49577ADFED62}"/>
                </a:ext>
              </a:extLst>
            </p:cNvPr>
            <p:cNvSpPr/>
            <p:nvPr/>
          </p:nvSpPr>
          <p:spPr>
            <a:xfrm>
              <a:off x="3207940" y="1314694"/>
              <a:ext cx="122503" cy="122503"/>
            </a:xfrm>
            <a:custGeom>
              <a:avLst/>
              <a:gdLst>
                <a:gd name="connsiteX0" fmla="*/ 5848 w 122503"/>
                <a:gd name="connsiteY0" fmla="*/ 127710 h 122503"/>
                <a:gd name="connsiteX1" fmla="*/ 1706 w 122503"/>
                <a:gd name="connsiteY1" fmla="*/ 126018 h 122503"/>
                <a:gd name="connsiteX2" fmla="*/ 1706 w 122503"/>
                <a:gd name="connsiteY2" fmla="*/ 117793 h 122503"/>
                <a:gd name="connsiteX3" fmla="*/ 117793 w 122503"/>
                <a:gd name="connsiteY3" fmla="*/ 1706 h 122503"/>
                <a:gd name="connsiteX4" fmla="*/ 126018 w 122503"/>
                <a:gd name="connsiteY4" fmla="*/ 1706 h 122503"/>
                <a:gd name="connsiteX5" fmla="*/ 126018 w 122503"/>
                <a:gd name="connsiteY5" fmla="*/ 9932 h 122503"/>
                <a:gd name="connsiteX6" fmla="*/ 9931 w 122503"/>
                <a:gd name="connsiteY6" fmla="*/ 126018 h 122503"/>
                <a:gd name="connsiteX7" fmla="*/ 5848 w 122503"/>
                <a:gd name="connsiteY7" fmla="*/ 127710 h 12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503" h="122503">
                  <a:moveTo>
                    <a:pt x="5848" y="127710"/>
                  </a:moveTo>
                  <a:cubicBezTo>
                    <a:pt x="4331" y="127710"/>
                    <a:pt x="2873" y="127126"/>
                    <a:pt x="1706" y="126018"/>
                  </a:cubicBezTo>
                  <a:cubicBezTo>
                    <a:pt x="-569" y="123743"/>
                    <a:pt x="-569" y="120068"/>
                    <a:pt x="1706" y="117793"/>
                  </a:cubicBezTo>
                  <a:lnTo>
                    <a:pt x="117793" y="1706"/>
                  </a:lnTo>
                  <a:cubicBezTo>
                    <a:pt x="120068" y="-569"/>
                    <a:pt x="123743" y="-569"/>
                    <a:pt x="126018" y="1706"/>
                  </a:cubicBezTo>
                  <a:cubicBezTo>
                    <a:pt x="128293" y="3981"/>
                    <a:pt x="128293" y="7656"/>
                    <a:pt x="126018" y="9932"/>
                  </a:cubicBezTo>
                  <a:lnTo>
                    <a:pt x="9931" y="126018"/>
                  </a:lnTo>
                  <a:cubicBezTo>
                    <a:pt x="8823" y="127126"/>
                    <a:pt x="7365" y="127710"/>
                    <a:pt x="5848" y="12771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C29F0F3-4FD0-4659-8EEF-621ABC912802}"/>
                </a:ext>
              </a:extLst>
            </p:cNvPr>
            <p:cNvSpPr/>
            <p:nvPr/>
          </p:nvSpPr>
          <p:spPr>
            <a:xfrm>
              <a:off x="3249183" y="1337503"/>
              <a:ext cx="99169" cy="99169"/>
            </a:xfrm>
            <a:custGeom>
              <a:avLst/>
              <a:gdLst>
                <a:gd name="connsiteX0" fmla="*/ 5848 w 99169"/>
                <a:gd name="connsiteY0" fmla="*/ 104901 h 99169"/>
                <a:gd name="connsiteX1" fmla="*/ 1706 w 99169"/>
                <a:gd name="connsiteY1" fmla="*/ 103209 h 99169"/>
                <a:gd name="connsiteX2" fmla="*/ 1706 w 99169"/>
                <a:gd name="connsiteY2" fmla="*/ 94984 h 99169"/>
                <a:gd name="connsiteX3" fmla="*/ 94984 w 99169"/>
                <a:gd name="connsiteY3" fmla="*/ 1706 h 99169"/>
                <a:gd name="connsiteX4" fmla="*/ 103209 w 99169"/>
                <a:gd name="connsiteY4" fmla="*/ 1706 h 99169"/>
                <a:gd name="connsiteX5" fmla="*/ 103209 w 99169"/>
                <a:gd name="connsiteY5" fmla="*/ 9932 h 99169"/>
                <a:gd name="connsiteX6" fmla="*/ 9990 w 99169"/>
                <a:gd name="connsiteY6" fmla="*/ 103209 h 99169"/>
                <a:gd name="connsiteX7" fmla="*/ 5848 w 99169"/>
                <a:gd name="connsiteY7" fmla="*/ 104901 h 9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169" h="99169">
                  <a:moveTo>
                    <a:pt x="5848" y="104901"/>
                  </a:moveTo>
                  <a:cubicBezTo>
                    <a:pt x="4331" y="104901"/>
                    <a:pt x="2873" y="104317"/>
                    <a:pt x="1706" y="103209"/>
                  </a:cubicBezTo>
                  <a:cubicBezTo>
                    <a:pt x="-569" y="100934"/>
                    <a:pt x="-569" y="97259"/>
                    <a:pt x="1706" y="94984"/>
                  </a:cubicBezTo>
                  <a:lnTo>
                    <a:pt x="94984" y="1706"/>
                  </a:lnTo>
                  <a:cubicBezTo>
                    <a:pt x="97259" y="-569"/>
                    <a:pt x="100934" y="-569"/>
                    <a:pt x="103209" y="1706"/>
                  </a:cubicBezTo>
                  <a:cubicBezTo>
                    <a:pt x="105484" y="3981"/>
                    <a:pt x="105484" y="7656"/>
                    <a:pt x="103209" y="9932"/>
                  </a:cubicBezTo>
                  <a:lnTo>
                    <a:pt x="9990" y="103209"/>
                  </a:lnTo>
                  <a:cubicBezTo>
                    <a:pt x="8823" y="104317"/>
                    <a:pt x="7365" y="104901"/>
                    <a:pt x="5848" y="1049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00BAABB5-E25A-4415-B14A-985735BFA04A}"/>
                </a:ext>
              </a:extLst>
            </p:cNvPr>
            <p:cNvSpPr/>
            <p:nvPr/>
          </p:nvSpPr>
          <p:spPr>
            <a:xfrm>
              <a:off x="3290484" y="1363345"/>
              <a:ext cx="75835" cy="75835"/>
            </a:xfrm>
            <a:custGeom>
              <a:avLst/>
              <a:gdLst>
                <a:gd name="connsiteX0" fmla="*/ 5848 w 75835"/>
                <a:gd name="connsiteY0" fmla="*/ 79058 h 75835"/>
                <a:gd name="connsiteX1" fmla="*/ 1706 w 75835"/>
                <a:gd name="connsiteY1" fmla="*/ 77367 h 75835"/>
                <a:gd name="connsiteX2" fmla="*/ 1706 w 75835"/>
                <a:gd name="connsiteY2" fmla="*/ 69141 h 75835"/>
                <a:gd name="connsiteX3" fmla="*/ 69083 w 75835"/>
                <a:gd name="connsiteY3" fmla="*/ 1706 h 75835"/>
                <a:gd name="connsiteX4" fmla="*/ 77308 w 75835"/>
                <a:gd name="connsiteY4" fmla="*/ 1706 h 75835"/>
                <a:gd name="connsiteX5" fmla="*/ 77308 w 75835"/>
                <a:gd name="connsiteY5" fmla="*/ 9932 h 75835"/>
                <a:gd name="connsiteX6" fmla="*/ 9931 w 75835"/>
                <a:gd name="connsiteY6" fmla="*/ 77367 h 75835"/>
                <a:gd name="connsiteX7" fmla="*/ 5848 w 75835"/>
                <a:gd name="connsiteY7" fmla="*/ 79058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9058"/>
                  </a:moveTo>
                  <a:cubicBezTo>
                    <a:pt x="4331" y="79058"/>
                    <a:pt x="2873" y="78475"/>
                    <a:pt x="1706" y="77367"/>
                  </a:cubicBezTo>
                  <a:cubicBezTo>
                    <a:pt x="-569" y="75092"/>
                    <a:pt x="-569" y="71417"/>
                    <a:pt x="1706" y="69141"/>
                  </a:cubicBezTo>
                  <a:lnTo>
                    <a:pt x="69083" y="1706"/>
                  </a:lnTo>
                  <a:cubicBezTo>
                    <a:pt x="71358" y="-569"/>
                    <a:pt x="75033" y="-569"/>
                    <a:pt x="77308" y="1706"/>
                  </a:cubicBezTo>
                  <a:cubicBezTo>
                    <a:pt x="79583" y="3981"/>
                    <a:pt x="79583" y="7656"/>
                    <a:pt x="77308" y="9932"/>
                  </a:cubicBezTo>
                  <a:lnTo>
                    <a:pt x="9931" y="77367"/>
                  </a:lnTo>
                  <a:cubicBezTo>
                    <a:pt x="8823" y="78475"/>
                    <a:pt x="7365" y="79058"/>
                    <a:pt x="5848" y="790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1548A573-A71E-46F4-BA83-005695713BD4}"/>
                </a:ext>
              </a:extLst>
            </p:cNvPr>
            <p:cNvSpPr/>
            <p:nvPr/>
          </p:nvSpPr>
          <p:spPr>
            <a:xfrm>
              <a:off x="3331668" y="1392630"/>
              <a:ext cx="46668" cy="46668"/>
            </a:xfrm>
            <a:custGeom>
              <a:avLst/>
              <a:gdLst>
                <a:gd name="connsiteX0" fmla="*/ 5848 w 46667"/>
                <a:gd name="connsiteY0" fmla="*/ 49774 h 46667"/>
                <a:gd name="connsiteX1" fmla="*/ 1706 w 46667"/>
                <a:gd name="connsiteY1" fmla="*/ 48083 h 46667"/>
                <a:gd name="connsiteX2" fmla="*/ 1706 w 46667"/>
                <a:gd name="connsiteY2" fmla="*/ 39857 h 46667"/>
                <a:gd name="connsiteX3" fmla="*/ 39857 w 46667"/>
                <a:gd name="connsiteY3" fmla="*/ 1706 h 46667"/>
                <a:gd name="connsiteX4" fmla="*/ 48083 w 46667"/>
                <a:gd name="connsiteY4" fmla="*/ 1706 h 46667"/>
                <a:gd name="connsiteX5" fmla="*/ 48083 w 46667"/>
                <a:gd name="connsiteY5" fmla="*/ 9932 h 46667"/>
                <a:gd name="connsiteX6" fmla="*/ 9931 w 46667"/>
                <a:gd name="connsiteY6" fmla="*/ 48083 h 46667"/>
                <a:gd name="connsiteX7" fmla="*/ 5848 w 46667"/>
                <a:gd name="connsiteY7" fmla="*/ 4977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49774"/>
                  </a:moveTo>
                  <a:cubicBezTo>
                    <a:pt x="4331" y="49774"/>
                    <a:pt x="2873" y="49191"/>
                    <a:pt x="1706" y="48083"/>
                  </a:cubicBezTo>
                  <a:cubicBezTo>
                    <a:pt x="-569" y="45808"/>
                    <a:pt x="-569" y="42132"/>
                    <a:pt x="1706" y="39857"/>
                  </a:cubicBezTo>
                  <a:lnTo>
                    <a:pt x="39857" y="1706"/>
                  </a:lnTo>
                  <a:cubicBezTo>
                    <a:pt x="42132" y="-569"/>
                    <a:pt x="45808" y="-569"/>
                    <a:pt x="48083" y="1706"/>
                  </a:cubicBezTo>
                  <a:cubicBezTo>
                    <a:pt x="50358" y="3981"/>
                    <a:pt x="50358" y="7656"/>
                    <a:pt x="48083" y="9932"/>
                  </a:cubicBezTo>
                  <a:lnTo>
                    <a:pt x="9931" y="48083"/>
                  </a:lnTo>
                  <a:cubicBezTo>
                    <a:pt x="8823" y="49191"/>
                    <a:pt x="7365" y="49774"/>
                    <a:pt x="5848" y="497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6D33A639-BA92-4127-B76F-0AA31F22BEF1}"/>
                </a:ext>
              </a:extLst>
            </p:cNvPr>
            <p:cNvSpPr/>
            <p:nvPr/>
          </p:nvSpPr>
          <p:spPr>
            <a:xfrm>
              <a:off x="2968629" y="1480322"/>
              <a:ext cx="420011" cy="186672"/>
            </a:xfrm>
            <a:custGeom>
              <a:avLst/>
              <a:gdLst>
                <a:gd name="connsiteX0" fmla="*/ 235417 w 420011"/>
                <a:gd name="connsiteY0" fmla="*/ 191630 h 186671"/>
                <a:gd name="connsiteX1" fmla="*/ 229525 w 420011"/>
                <a:gd name="connsiteY1" fmla="*/ 185797 h 186671"/>
                <a:gd name="connsiteX2" fmla="*/ 235009 w 420011"/>
                <a:gd name="connsiteY2" fmla="*/ 179963 h 186671"/>
                <a:gd name="connsiteX3" fmla="*/ 408672 w 420011"/>
                <a:gd name="connsiteY3" fmla="*/ 11667 h 186671"/>
                <a:gd name="connsiteX4" fmla="*/ 12520 w 420011"/>
                <a:gd name="connsiteY4" fmla="*/ 11667 h 186671"/>
                <a:gd name="connsiteX5" fmla="*/ 186416 w 420011"/>
                <a:gd name="connsiteY5" fmla="*/ 180022 h 186671"/>
                <a:gd name="connsiteX6" fmla="*/ 191666 w 420011"/>
                <a:gd name="connsiteY6" fmla="*/ 185797 h 186671"/>
                <a:gd name="connsiteX7" fmla="*/ 185074 w 420011"/>
                <a:gd name="connsiteY7" fmla="*/ 191572 h 186671"/>
                <a:gd name="connsiteX8" fmla="*/ 36 w 420011"/>
                <a:gd name="connsiteY8" fmla="*/ 6534 h 186671"/>
                <a:gd name="connsiteX9" fmla="*/ 1436 w 420011"/>
                <a:gd name="connsiteY9" fmla="*/ 1983 h 186671"/>
                <a:gd name="connsiteX10" fmla="*/ 5811 w 420011"/>
                <a:gd name="connsiteY10" fmla="*/ 0 h 186671"/>
                <a:gd name="connsiteX11" fmla="*/ 415322 w 420011"/>
                <a:gd name="connsiteY11" fmla="*/ 0 h 186671"/>
                <a:gd name="connsiteX12" fmla="*/ 419697 w 420011"/>
                <a:gd name="connsiteY12" fmla="*/ 1983 h 186671"/>
                <a:gd name="connsiteX13" fmla="*/ 421097 w 420011"/>
                <a:gd name="connsiteY13" fmla="*/ 6534 h 186671"/>
                <a:gd name="connsiteX14" fmla="*/ 236059 w 420011"/>
                <a:gd name="connsiteY14" fmla="*/ 191572 h 186671"/>
                <a:gd name="connsiteX15" fmla="*/ 235417 w 420011"/>
                <a:gd name="connsiteY15" fmla="*/ 191630 h 18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0011" h="186671">
                  <a:moveTo>
                    <a:pt x="235417" y="191630"/>
                  </a:moveTo>
                  <a:cubicBezTo>
                    <a:pt x="232209" y="191630"/>
                    <a:pt x="229525" y="189005"/>
                    <a:pt x="229525" y="185797"/>
                  </a:cubicBezTo>
                  <a:cubicBezTo>
                    <a:pt x="229525" y="182647"/>
                    <a:pt x="231917" y="180138"/>
                    <a:pt x="235009" y="179963"/>
                  </a:cubicBezTo>
                  <a:cubicBezTo>
                    <a:pt x="324611" y="169055"/>
                    <a:pt x="395138" y="100336"/>
                    <a:pt x="408672" y="11667"/>
                  </a:cubicBezTo>
                  <a:lnTo>
                    <a:pt x="12520" y="11667"/>
                  </a:lnTo>
                  <a:cubicBezTo>
                    <a:pt x="26112" y="100394"/>
                    <a:pt x="96755" y="169171"/>
                    <a:pt x="186416" y="180022"/>
                  </a:cubicBezTo>
                  <a:cubicBezTo>
                    <a:pt x="189333" y="180313"/>
                    <a:pt x="191666" y="182822"/>
                    <a:pt x="191666" y="185797"/>
                  </a:cubicBezTo>
                  <a:cubicBezTo>
                    <a:pt x="191666" y="189239"/>
                    <a:pt x="188516" y="192039"/>
                    <a:pt x="185074" y="191572"/>
                  </a:cubicBezTo>
                  <a:cubicBezTo>
                    <a:pt x="87830" y="179905"/>
                    <a:pt x="11703" y="103778"/>
                    <a:pt x="36" y="6534"/>
                  </a:cubicBezTo>
                  <a:cubicBezTo>
                    <a:pt x="-139" y="4900"/>
                    <a:pt x="328" y="3208"/>
                    <a:pt x="1436" y="1983"/>
                  </a:cubicBezTo>
                  <a:cubicBezTo>
                    <a:pt x="2544" y="758"/>
                    <a:pt x="4119" y="0"/>
                    <a:pt x="5811" y="0"/>
                  </a:cubicBezTo>
                  <a:lnTo>
                    <a:pt x="415322" y="0"/>
                  </a:lnTo>
                  <a:cubicBezTo>
                    <a:pt x="417014" y="0"/>
                    <a:pt x="418589" y="700"/>
                    <a:pt x="419697" y="1983"/>
                  </a:cubicBezTo>
                  <a:cubicBezTo>
                    <a:pt x="420806" y="3267"/>
                    <a:pt x="421331" y="4900"/>
                    <a:pt x="421097" y="6534"/>
                  </a:cubicBezTo>
                  <a:cubicBezTo>
                    <a:pt x="409430" y="103778"/>
                    <a:pt x="333303" y="179905"/>
                    <a:pt x="236059" y="191572"/>
                  </a:cubicBezTo>
                  <a:cubicBezTo>
                    <a:pt x="235884" y="191630"/>
                    <a:pt x="235651" y="191630"/>
                    <a:pt x="235417" y="19163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675129DF-DAD2-42EA-AA94-BE1FEAD7BF87}"/>
                </a:ext>
              </a:extLst>
            </p:cNvPr>
            <p:cNvSpPr/>
            <p:nvPr/>
          </p:nvSpPr>
          <p:spPr>
            <a:xfrm>
              <a:off x="3378143" y="1480247"/>
              <a:ext cx="5833" cy="11667"/>
            </a:xfrm>
            <a:custGeom>
              <a:avLst/>
              <a:gdLst>
                <a:gd name="connsiteX0" fmla="*/ 5867 w 5833"/>
                <a:gd name="connsiteY0" fmla="*/ 11741 h 11666"/>
                <a:gd name="connsiteX1" fmla="*/ 5867 w 5833"/>
                <a:gd name="connsiteY1" fmla="*/ 11741 h 11666"/>
                <a:gd name="connsiteX2" fmla="*/ 1491 w 5833"/>
                <a:gd name="connsiteY2" fmla="*/ 9758 h 11666"/>
                <a:gd name="connsiteX3" fmla="*/ 33 w 5833"/>
                <a:gd name="connsiteY3" fmla="*/ 5208 h 11666"/>
                <a:gd name="connsiteX4" fmla="*/ 6158 w 5833"/>
                <a:gd name="connsiteY4" fmla="*/ 16 h 11666"/>
                <a:gd name="connsiteX5" fmla="*/ 11642 w 5833"/>
                <a:gd name="connsiteY5" fmla="*/ 5791 h 11666"/>
                <a:gd name="connsiteX6" fmla="*/ 5867 w 5833"/>
                <a:gd name="connsiteY6" fmla="*/ 11741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33" h="11666">
                  <a:moveTo>
                    <a:pt x="5867" y="11741"/>
                  </a:moveTo>
                  <a:lnTo>
                    <a:pt x="5867" y="11741"/>
                  </a:lnTo>
                  <a:cubicBezTo>
                    <a:pt x="4175" y="11741"/>
                    <a:pt x="2600" y="11041"/>
                    <a:pt x="1491" y="9758"/>
                  </a:cubicBezTo>
                  <a:cubicBezTo>
                    <a:pt x="383" y="8533"/>
                    <a:pt x="-142" y="6841"/>
                    <a:pt x="33" y="5208"/>
                  </a:cubicBezTo>
                  <a:cubicBezTo>
                    <a:pt x="383" y="2116"/>
                    <a:pt x="3125" y="-217"/>
                    <a:pt x="6158" y="16"/>
                  </a:cubicBezTo>
                  <a:cubicBezTo>
                    <a:pt x="9250" y="191"/>
                    <a:pt x="11642" y="2699"/>
                    <a:pt x="11642" y="5791"/>
                  </a:cubicBezTo>
                  <a:cubicBezTo>
                    <a:pt x="11700" y="9000"/>
                    <a:pt x="9075" y="11741"/>
                    <a:pt x="5867" y="117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F66736F4-9656-4D9C-8D34-A0814620E281}"/>
                </a:ext>
              </a:extLst>
            </p:cNvPr>
            <p:cNvSpPr/>
            <p:nvPr/>
          </p:nvSpPr>
          <p:spPr>
            <a:xfrm>
              <a:off x="2968668" y="1250799"/>
              <a:ext cx="186672" cy="186672"/>
            </a:xfrm>
            <a:custGeom>
              <a:avLst/>
              <a:gdLst>
                <a:gd name="connsiteX0" fmla="*/ 185793 w 186671"/>
                <a:gd name="connsiteY0" fmla="*/ 191605 h 186671"/>
                <a:gd name="connsiteX1" fmla="*/ 5830 w 186671"/>
                <a:gd name="connsiteY1" fmla="*/ 191605 h 186671"/>
                <a:gd name="connsiteX2" fmla="*/ 1455 w 186671"/>
                <a:gd name="connsiteY2" fmla="*/ 189622 h 186671"/>
                <a:gd name="connsiteX3" fmla="*/ 55 w 186671"/>
                <a:gd name="connsiteY3" fmla="*/ 185072 h 186671"/>
                <a:gd name="connsiteX4" fmla="*/ 185093 w 186671"/>
                <a:gd name="connsiteY4" fmla="*/ 33 h 186671"/>
                <a:gd name="connsiteX5" fmla="*/ 189643 w 186671"/>
                <a:gd name="connsiteY5" fmla="*/ 1433 h 186671"/>
                <a:gd name="connsiteX6" fmla="*/ 191626 w 186671"/>
                <a:gd name="connsiteY6" fmla="*/ 5808 h 186671"/>
                <a:gd name="connsiteX7" fmla="*/ 191626 w 186671"/>
                <a:gd name="connsiteY7" fmla="*/ 185772 h 186671"/>
                <a:gd name="connsiteX8" fmla="*/ 185793 w 186671"/>
                <a:gd name="connsiteY8" fmla="*/ 191605 h 186671"/>
                <a:gd name="connsiteX9" fmla="*/ 12538 w 186671"/>
                <a:gd name="connsiteY9" fmla="*/ 179938 h 186671"/>
                <a:gd name="connsiteX10" fmla="*/ 179959 w 186671"/>
                <a:gd name="connsiteY10" fmla="*/ 179938 h 186671"/>
                <a:gd name="connsiteX11" fmla="*/ 179959 w 186671"/>
                <a:gd name="connsiteY11" fmla="*/ 12517 h 186671"/>
                <a:gd name="connsiteX12" fmla="*/ 12538 w 186671"/>
                <a:gd name="connsiteY12" fmla="*/ 179938 h 18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671" h="186671">
                  <a:moveTo>
                    <a:pt x="185793" y="191605"/>
                  </a:moveTo>
                  <a:lnTo>
                    <a:pt x="5830" y="191605"/>
                  </a:lnTo>
                  <a:cubicBezTo>
                    <a:pt x="4138" y="191605"/>
                    <a:pt x="2563" y="190905"/>
                    <a:pt x="1455" y="189622"/>
                  </a:cubicBezTo>
                  <a:cubicBezTo>
                    <a:pt x="346" y="188338"/>
                    <a:pt x="-179" y="186705"/>
                    <a:pt x="55" y="185072"/>
                  </a:cubicBezTo>
                  <a:cubicBezTo>
                    <a:pt x="11722" y="87827"/>
                    <a:pt x="87849" y="11700"/>
                    <a:pt x="185093" y="33"/>
                  </a:cubicBezTo>
                  <a:cubicBezTo>
                    <a:pt x="186785" y="-142"/>
                    <a:pt x="188418" y="383"/>
                    <a:pt x="189643" y="1433"/>
                  </a:cubicBezTo>
                  <a:cubicBezTo>
                    <a:pt x="190868" y="2542"/>
                    <a:pt x="191626" y="4117"/>
                    <a:pt x="191626" y="5808"/>
                  </a:cubicBezTo>
                  <a:lnTo>
                    <a:pt x="191626" y="185772"/>
                  </a:lnTo>
                  <a:cubicBezTo>
                    <a:pt x="191626" y="188980"/>
                    <a:pt x="189001" y="191605"/>
                    <a:pt x="185793" y="191605"/>
                  </a:cubicBezTo>
                  <a:close/>
                  <a:moveTo>
                    <a:pt x="12538" y="179938"/>
                  </a:moveTo>
                  <a:lnTo>
                    <a:pt x="179959" y="179938"/>
                  </a:lnTo>
                  <a:lnTo>
                    <a:pt x="179959" y="12517"/>
                  </a:lnTo>
                  <a:cubicBezTo>
                    <a:pt x="93332" y="25759"/>
                    <a:pt x="25780" y="93311"/>
                    <a:pt x="12538" y="17993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3BD7F619-16A5-4B5C-9A57-D1E08C1C5EEE}"/>
                </a:ext>
              </a:extLst>
            </p:cNvPr>
            <p:cNvSpPr/>
            <p:nvPr/>
          </p:nvSpPr>
          <p:spPr>
            <a:xfrm>
              <a:off x="2979150" y="1261318"/>
              <a:ext cx="134170" cy="134170"/>
            </a:xfrm>
            <a:custGeom>
              <a:avLst/>
              <a:gdLst>
                <a:gd name="connsiteX0" fmla="*/ 5848 w 134170"/>
                <a:gd name="connsiteY0" fmla="*/ 136460 h 134170"/>
                <a:gd name="connsiteX1" fmla="*/ 1706 w 134170"/>
                <a:gd name="connsiteY1" fmla="*/ 134768 h 134170"/>
                <a:gd name="connsiteX2" fmla="*/ 1706 w 134170"/>
                <a:gd name="connsiteY2" fmla="*/ 126543 h 134170"/>
                <a:gd name="connsiteX3" fmla="*/ 126543 w 134170"/>
                <a:gd name="connsiteY3" fmla="*/ 1706 h 134170"/>
                <a:gd name="connsiteX4" fmla="*/ 134768 w 134170"/>
                <a:gd name="connsiteY4" fmla="*/ 1706 h 134170"/>
                <a:gd name="connsiteX5" fmla="*/ 134768 w 134170"/>
                <a:gd name="connsiteY5" fmla="*/ 9932 h 134170"/>
                <a:gd name="connsiteX6" fmla="*/ 9931 w 134170"/>
                <a:gd name="connsiteY6" fmla="*/ 134768 h 134170"/>
                <a:gd name="connsiteX7" fmla="*/ 5848 w 134170"/>
                <a:gd name="connsiteY7" fmla="*/ 136460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170" h="134170">
                  <a:moveTo>
                    <a:pt x="5848" y="136460"/>
                  </a:moveTo>
                  <a:cubicBezTo>
                    <a:pt x="4331" y="136460"/>
                    <a:pt x="2873" y="135877"/>
                    <a:pt x="1706" y="134768"/>
                  </a:cubicBezTo>
                  <a:cubicBezTo>
                    <a:pt x="-569" y="132493"/>
                    <a:pt x="-569" y="128818"/>
                    <a:pt x="1706" y="126543"/>
                  </a:cubicBezTo>
                  <a:lnTo>
                    <a:pt x="126543" y="1706"/>
                  </a:lnTo>
                  <a:cubicBezTo>
                    <a:pt x="128818" y="-569"/>
                    <a:pt x="132493" y="-569"/>
                    <a:pt x="134768" y="1706"/>
                  </a:cubicBezTo>
                  <a:cubicBezTo>
                    <a:pt x="137043" y="3981"/>
                    <a:pt x="137043" y="7656"/>
                    <a:pt x="134768" y="9932"/>
                  </a:cubicBezTo>
                  <a:lnTo>
                    <a:pt x="9931" y="134768"/>
                  </a:lnTo>
                  <a:cubicBezTo>
                    <a:pt x="8823" y="135877"/>
                    <a:pt x="7365" y="136460"/>
                    <a:pt x="5848" y="13646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F1E4A1B-7D71-456A-B14B-89C9245FAE65}"/>
                </a:ext>
              </a:extLst>
            </p:cNvPr>
            <p:cNvSpPr/>
            <p:nvPr/>
          </p:nvSpPr>
          <p:spPr>
            <a:xfrm>
              <a:off x="2975767" y="1257934"/>
              <a:ext cx="180838" cy="180838"/>
            </a:xfrm>
            <a:custGeom>
              <a:avLst/>
              <a:gdLst>
                <a:gd name="connsiteX0" fmla="*/ 5848 w 180838"/>
                <a:gd name="connsiteY0" fmla="*/ 184470 h 180838"/>
                <a:gd name="connsiteX1" fmla="*/ 1706 w 180838"/>
                <a:gd name="connsiteY1" fmla="*/ 182778 h 180838"/>
                <a:gd name="connsiteX2" fmla="*/ 1706 w 180838"/>
                <a:gd name="connsiteY2" fmla="*/ 174553 h 180838"/>
                <a:gd name="connsiteX3" fmla="*/ 174553 w 180838"/>
                <a:gd name="connsiteY3" fmla="*/ 1706 h 180838"/>
                <a:gd name="connsiteX4" fmla="*/ 182778 w 180838"/>
                <a:gd name="connsiteY4" fmla="*/ 1706 h 180838"/>
                <a:gd name="connsiteX5" fmla="*/ 182778 w 180838"/>
                <a:gd name="connsiteY5" fmla="*/ 9932 h 180838"/>
                <a:gd name="connsiteX6" fmla="*/ 9932 w 180838"/>
                <a:gd name="connsiteY6" fmla="*/ 182778 h 180838"/>
                <a:gd name="connsiteX7" fmla="*/ 5848 w 180838"/>
                <a:gd name="connsiteY7" fmla="*/ 184470 h 1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838" h="180838">
                  <a:moveTo>
                    <a:pt x="5848" y="184470"/>
                  </a:moveTo>
                  <a:cubicBezTo>
                    <a:pt x="4331" y="184470"/>
                    <a:pt x="2873" y="183886"/>
                    <a:pt x="1706" y="182778"/>
                  </a:cubicBezTo>
                  <a:cubicBezTo>
                    <a:pt x="-569" y="180503"/>
                    <a:pt x="-569" y="176828"/>
                    <a:pt x="1706" y="174553"/>
                  </a:cubicBezTo>
                  <a:lnTo>
                    <a:pt x="174553" y="1706"/>
                  </a:lnTo>
                  <a:cubicBezTo>
                    <a:pt x="176828" y="-569"/>
                    <a:pt x="180503" y="-569"/>
                    <a:pt x="182778" y="1706"/>
                  </a:cubicBezTo>
                  <a:cubicBezTo>
                    <a:pt x="185053" y="3981"/>
                    <a:pt x="185053" y="7656"/>
                    <a:pt x="182778" y="9932"/>
                  </a:cubicBezTo>
                  <a:lnTo>
                    <a:pt x="9932" y="182778"/>
                  </a:lnTo>
                  <a:cubicBezTo>
                    <a:pt x="8823" y="183886"/>
                    <a:pt x="7365" y="184470"/>
                    <a:pt x="5848" y="18447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DD76113B-AF8C-41C2-8C5B-63746C5D5746}"/>
                </a:ext>
              </a:extLst>
            </p:cNvPr>
            <p:cNvSpPr/>
            <p:nvPr/>
          </p:nvSpPr>
          <p:spPr>
            <a:xfrm>
              <a:off x="3017010" y="1299177"/>
              <a:ext cx="140004" cy="140004"/>
            </a:xfrm>
            <a:custGeom>
              <a:avLst/>
              <a:gdLst>
                <a:gd name="connsiteX0" fmla="*/ 5848 w 140003"/>
                <a:gd name="connsiteY0" fmla="*/ 143227 h 140003"/>
                <a:gd name="connsiteX1" fmla="*/ 1706 w 140003"/>
                <a:gd name="connsiteY1" fmla="*/ 141535 h 140003"/>
                <a:gd name="connsiteX2" fmla="*/ 1706 w 140003"/>
                <a:gd name="connsiteY2" fmla="*/ 133310 h 140003"/>
                <a:gd name="connsiteX3" fmla="*/ 133310 w 140003"/>
                <a:gd name="connsiteY3" fmla="*/ 1706 h 140003"/>
                <a:gd name="connsiteX4" fmla="*/ 141535 w 140003"/>
                <a:gd name="connsiteY4" fmla="*/ 1706 h 140003"/>
                <a:gd name="connsiteX5" fmla="*/ 141535 w 140003"/>
                <a:gd name="connsiteY5" fmla="*/ 9932 h 140003"/>
                <a:gd name="connsiteX6" fmla="*/ 9990 w 140003"/>
                <a:gd name="connsiteY6" fmla="*/ 141535 h 140003"/>
                <a:gd name="connsiteX7" fmla="*/ 5848 w 140003"/>
                <a:gd name="connsiteY7" fmla="*/ 143227 h 14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003" h="140003">
                  <a:moveTo>
                    <a:pt x="5848" y="143227"/>
                  </a:moveTo>
                  <a:cubicBezTo>
                    <a:pt x="4331" y="143227"/>
                    <a:pt x="2873" y="142644"/>
                    <a:pt x="1706" y="141535"/>
                  </a:cubicBezTo>
                  <a:cubicBezTo>
                    <a:pt x="-569" y="139260"/>
                    <a:pt x="-569" y="135585"/>
                    <a:pt x="1706" y="133310"/>
                  </a:cubicBezTo>
                  <a:lnTo>
                    <a:pt x="133310" y="1706"/>
                  </a:lnTo>
                  <a:cubicBezTo>
                    <a:pt x="135585" y="-569"/>
                    <a:pt x="139260" y="-569"/>
                    <a:pt x="141535" y="1706"/>
                  </a:cubicBezTo>
                  <a:cubicBezTo>
                    <a:pt x="143810" y="3981"/>
                    <a:pt x="143810" y="7656"/>
                    <a:pt x="141535" y="9932"/>
                  </a:cubicBezTo>
                  <a:lnTo>
                    <a:pt x="9990" y="141535"/>
                  </a:lnTo>
                  <a:cubicBezTo>
                    <a:pt x="8823" y="142644"/>
                    <a:pt x="7365" y="143227"/>
                    <a:pt x="5848" y="1432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B4CC2375-A02D-40D0-A6B3-2AC6E54B1408}"/>
                </a:ext>
              </a:extLst>
            </p:cNvPr>
            <p:cNvSpPr/>
            <p:nvPr/>
          </p:nvSpPr>
          <p:spPr>
            <a:xfrm>
              <a:off x="3058311" y="1340478"/>
              <a:ext cx="99169" cy="99169"/>
            </a:xfrm>
            <a:custGeom>
              <a:avLst/>
              <a:gdLst>
                <a:gd name="connsiteX0" fmla="*/ 5848 w 99169"/>
                <a:gd name="connsiteY0" fmla="*/ 101926 h 99169"/>
                <a:gd name="connsiteX1" fmla="*/ 1706 w 99169"/>
                <a:gd name="connsiteY1" fmla="*/ 100234 h 99169"/>
                <a:gd name="connsiteX2" fmla="*/ 1706 w 99169"/>
                <a:gd name="connsiteY2" fmla="*/ 92009 h 99169"/>
                <a:gd name="connsiteX3" fmla="*/ 92009 w 99169"/>
                <a:gd name="connsiteY3" fmla="*/ 1706 h 99169"/>
                <a:gd name="connsiteX4" fmla="*/ 100234 w 99169"/>
                <a:gd name="connsiteY4" fmla="*/ 1706 h 99169"/>
                <a:gd name="connsiteX5" fmla="*/ 100234 w 99169"/>
                <a:gd name="connsiteY5" fmla="*/ 9932 h 99169"/>
                <a:gd name="connsiteX6" fmla="*/ 9931 w 99169"/>
                <a:gd name="connsiteY6" fmla="*/ 100234 h 99169"/>
                <a:gd name="connsiteX7" fmla="*/ 5848 w 99169"/>
                <a:gd name="connsiteY7" fmla="*/ 101926 h 9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169" h="99169">
                  <a:moveTo>
                    <a:pt x="5848" y="101926"/>
                  </a:moveTo>
                  <a:cubicBezTo>
                    <a:pt x="4331" y="101926"/>
                    <a:pt x="2873" y="101342"/>
                    <a:pt x="1706" y="100234"/>
                  </a:cubicBezTo>
                  <a:cubicBezTo>
                    <a:pt x="-569" y="97959"/>
                    <a:pt x="-569" y="94284"/>
                    <a:pt x="1706" y="92009"/>
                  </a:cubicBezTo>
                  <a:lnTo>
                    <a:pt x="92009" y="1706"/>
                  </a:lnTo>
                  <a:cubicBezTo>
                    <a:pt x="94284" y="-569"/>
                    <a:pt x="97959" y="-569"/>
                    <a:pt x="100234" y="1706"/>
                  </a:cubicBezTo>
                  <a:cubicBezTo>
                    <a:pt x="102509" y="3981"/>
                    <a:pt x="102509" y="7656"/>
                    <a:pt x="100234" y="9932"/>
                  </a:cubicBezTo>
                  <a:lnTo>
                    <a:pt x="9931" y="100234"/>
                  </a:lnTo>
                  <a:cubicBezTo>
                    <a:pt x="8823" y="101342"/>
                    <a:pt x="7365" y="101926"/>
                    <a:pt x="5848" y="1019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C4BC6AD-7A0A-466B-B6CC-A9185E8496D8}"/>
                </a:ext>
              </a:extLst>
            </p:cNvPr>
            <p:cNvSpPr/>
            <p:nvPr/>
          </p:nvSpPr>
          <p:spPr>
            <a:xfrm>
              <a:off x="3099495" y="1381663"/>
              <a:ext cx="58335" cy="58335"/>
            </a:xfrm>
            <a:custGeom>
              <a:avLst/>
              <a:gdLst>
                <a:gd name="connsiteX0" fmla="*/ 5848 w 58334"/>
                <a:gd name="connsiteY0" fmla="*/ 60741 h 58334"/>
                <a:gd name="connsiteX1" fmla="*/ 1706 w 58334"/>
                <a:gd name="connsiteY1" fmla="*/ 59050 h 58334"/>
                <a:gd name="connsiteX2" fmla="*/ 1706 w 58334"/>
                <a:gd name="connsiteY2" fmla="*/ 50824 h 58334"/>
                <a:gd name="connsiteX3" fmla="*/ 50824 w 58334"/>
                <a:gd name="connsiteY3" fmla="*/ 1706 h 58334"/>
                <a:gd name="connsiteX4" fmla="*/ 59050 w 58334"/>
                <a:gd name="connsiteY4" fmla="*/ 1706 h 58334"/>
                <a:gd name="connsiteX5" fmla="*/ 59050 w 58334"/>
                <a:gd name="connsiteY5" fmla="*/ 9932 h 58334"/>
                <a:gd name="connsiteX6" fmla="*/ 9931 w 58334"/>
                <a:gd name="connsiteY6" fmla="*/ 59050 h 58334"/>
                <a:gd name="connsiteX7" fmla="*/ 5848 w 58334"/>
                <a:gd name="connsiteY7" fmla="*/ 60741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0741"/>
                  </a:moveTo>
                  <a:cubicBezTo>
                    <a:pt x="4331" y="60741"/>
                    <a:pt x="2873" y="60158"/>
                    <a:pt x="1706" y="59050"/>
                  </a:cubicBezTo>
                  <a:cubicBezTo>
                    <a:pt x="-569" y="56774"/>
                    <a:pt x="-569" y="53099"/>
                    <a:pt x="1706" y="50824"/>
                  </a:cubicBezTo>
                  <a:lnTo>
                    <a:pt x="50824" y="1706"/>
                  </a:lnTo>
                  <a:cubicBezTo>
                    <a:pt x="53099" y="-569"/>
                    <a:pt x="56774" y="-569"/>
                    <a:pt x="59050" y="1706"/>
                  </a:cubicBezTo>
                  <a:cubicBezTo>
                    <a:pt x="61325" y="3981"/>
                    <a:pt x="61325" y="7656"/>
                    <a:pt x="59050" y="9932"/>
                  </a:cubicBezTo>
                  <a:lnTo>
                    <a:pt x="9931" y="59050"/>
                  </a:lnTo>
                  <a:cubicBezTo>
                    <a:pt x="8823" y="60158"/>
                    <a:pt x="7365" y="60741"/>
                    <a:pt x="5848" y="607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AF361F56-2CCC-4F4D-A02B-C3346143E360}"/>
                </a:ext>
              </a:extLst>
            </p:cNvPr>
            <p:cNvSpPr/>
            <p:nvPr/>
          </p:nvSpPr>
          <p:spPr>
            <a:xfrm>
              <a:off x="2968665" y="1480205"/>
              <a:ext cx="11667" cy="11667"/>
            </a:xfrm>
            <a:custGeom>
              <a:avLst/>
              <a:gdLst>
                <a:gd name="connsiteX0" fmla="*/ 5833 w 11666"/>
                <a:gd name="connsiteY0" fmla="*/ 11725 h 11666"/>
                <a:gd name="connsiteX1" fmla="*/ 0 w 11666"/>
                <a:gd name="connsiteY1" fmla="*/ 5950 h 11666"/>
                <a:gd name="connsiteX2" fmla="*/ 0 w 11666"/>
                <a:gd name="connsiteY2" fmla="*/ 5833 h 11666"/>
                <a:gd name="connsiteX3" fmla="*/ 5833 w 11666"/>
                <a:gd name="connsiteY3" fmla="*/ 0 h 11666"/>
                <a:gd name="connsiteX4" fmla="*/ 11667 w 11666"/>
                <a:gd name="connsiteY4" fmla="*/ 5833 h 11666"/>
                <a:gd name="connsiteX5" fmla="*/ 5833 w 11666"/>
                <a:gd name="connsiteY5" fmla="*/ 11725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6" h="11666">
                  <a:moveTo>
                    <a:pt x="5833" y="11725"/>
                  </a:moveTo>
                  <a:cubicBezTo>
                    <a:pt x="2625" y="11725"/>
                    <a:pt x="0" y="9159"/>
                    <a:pt x="0" y="595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cubicBezTo>
                    <a:pt x="11667" y="9042"/>
                    <a:pt x="9042" y="11725"/>
                    <a:pt x="5833" y="117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F52D2073-7A41-4CE5-BD55-4CA2D0165CB4}"/>
                </a:ext>
              </a:extLst>
            </p:cNvPr>
            <p:cNvSpPr/>
            <p:nvPr/>
          </p:nvSpPr>
          <p:spPr>
            <a:xfrm>
              <a:off x="3378176" y="1480205"/>
              <a:ext cx="11667" cy="11667"/>
            </a:xfrm>
            <a:custGeom>
              <a:avLst/>
              <a:gdLst>
                <a:gd name="connsiteX0" fmla="*/ 5833 w 11666"/>
                <a:gd name="connsiteY0" fmla="*/ 11725 h 11666"/>
                <a:gd name="connsiteX1" fmla="*/ 0 w 11666"/>
                <a:gd name="connsiteY1" fmla="*/ 5950 h 11666"/>
                <a:gd name="connsiteX2" fmla="*/ 0 w 11666"/>
                <a:gd name="connsiteY2" fmla="*/ 5833 h 11666"/>
                <a:gd name="connsiteX3" fmla="*/ 5833 w 11666"/>
                <a:gd name="connsiteY3" fmla="*/ 0 h 11666"/>
                <a:gd name="connsiteX4" fmla="*/ 11667 w 11666"/>
                <a:gd name="connsiteY4" fmla="*/ 5833 h 11666"/>
                <a:gd name="connsiteX5" fmla="*/ 5833 w 11666"/>
                <a:gd name="connsiteY5" fmla="*/ 11725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6" h="11666">
                  <a:moveTo>
                    <a:pt x="5833" y="11725"/>
                  </a:moveTo>
                  <a:cubicBezTo>
                    <a:pt x="2625" y="11725"/>
                    <a:pt x="0" y="9159"/>
                    <a:pt x="0" y="595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cubicBezTo>
                    <a:pt x="11667" y="9042"/>
                    <a:pt x="9042" y="11725"/>
                    <a:pt x="5833" y="117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801623C0-172B-43C2-9846-700E9D93730C}"/>
                </a:ext>
              </a:extLst>
            </p:cNvPr>
            <p:cNvSpPr/>
            <p:nvPr/>
          </p:nvSpPr>
          <p:spPr>
            <a:xfrm>
              <a:off x="3148628" y="1250774"/>
              <a:ext cx="11667" cy="186672"/>
            </a:xfrm>
            <a:custGeom>
              <a:avLst/>
              <a:gdLst>
                <a:gd name="connsiteX0" fmla="*/ 5833 w 11666"/>
                <a:gd name="connsiteY0" fmla="*/ 191630 h 186671"/>
                <a:gd name="connsiteX1" fmla="*/ 0 w 11666"/>
                <a:gd name="connsiteY1" fmla="*/ 185797 h 186671"/>
                <a:gd name="connsiteX2" fmla="*/ 0 w 11666"/>
                <a:gd name="connsiteY2" fmla="*/ 5833 h 186671"/>
                <a:gd name="connsiteX3" fmla="*/ 5833 w 11666"/>
                <a:gd name="connsiteY3" fmla="*/ 0 h 186671"/>
                <a:gd name="connsiteX4" fmla="*/ 11725 w 11666"/>
                <a:gd name="connsiteY4" fmla="*/ 5833 h 186671"/>
                <a:gd name="connsiteX5" fmla="*/ 11667 w 11666"/>
                <a:gd name="connsiteY5" fmla="*/ 6884 h 186671"/>
                <a:gd name="connsiteX6" fmla="*/ 11667 w 11666"/>
                <a:gd name="connsiteY6" fmla="*/ 185797 h 186671"/>
                <a:gd name="connsiteX7" fmla="*/ 5833 w 11666"/>
                <a:gd name="connsiteY7" fmla="*/ 191630 h 18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86671">
                  <a:moveTo>
                    <a:pt x="5833" y="191630"/>
                  </a:moveTo>
                  <a:cubicBezTo>
                    <a:pt x="2625" y="191630"/>
                    <a:pt x="0" y="189005"/>
                    <a:pt x="0" y="18579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725" y="2625"/>
                    <a:pt x="11725" y="5833"/>
                  </a:cubicBezTo>
                  <a:cubicBezTo>
                    <a:pt x="11725" y="6184"/>
                    <a:pt x="11725" y="6534"/>
                    <a:pt x="11667" y="6884"/>
                  </a:cubicBezTo>
                  <a:lnTo>
                    <a:pt x="11667" y="185797"/>
                  </a:lnTo>
                  <a:cubicBezTo>
                    <a:pt x="11667" y="189005"/>
                    <a:pt x="9042" y="191630"/>
                    <a:pt x="5833" y="19163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7" name="Group 2086">
            <a:extLst>
              <a:ext uri="{FF2B5EF4-FFF2-40B4-BE49-F238E27FC236}">
                <a16:creationId xmlns:a16="http://schemas.microsoft.com/office/drawing/2014/main" id="{51BA1C71-36B9-4322-9492-50B31E510BB1}"/>
              </a:ext>
            </a:extLst>
          </p:cNvPr>
          <p:cNvGrpSpPr/>
          <p:nvPr/>
        </p:nvGrpSpPr>
        <p:grpSpPr>
          <a:xfrm>
            <a:off x="4272051" y="1440172"/>
            <a:ext cx="465207" cy="463793"/>
            <a:chOff x="4134138" y="1249549"/>
            <a:chExt cx="422915" cy="421630"/>
          </a:xfrm>
        </p:grpSpPr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7D97F440-743A-498C-84AF-30888798F452}"/>
                </a:ext>
              </a:extLst>
            </p:cNvPr>
            <p:cNvSpPr/>
            <p:nvPr/>
          </p:nvSpPr>
          <p:spPr>
            <a:xfrm>
              <a:off x="4134138" y="1328345"/>
              <a:ext cx="180838" cy="262507"/>
            </a:xfrm>
            <a:custGeom>
              <a:avLst/>
              <a:gdLst>
                <a:gd name="connsiteX0" fmla="*/ 49760 w 180838"/>
                <a:gd name="connsiteY0" fmla="*/ 266021 h 262507"/>
                <a:gd name="connsiteX1" fmla="*/ 49410 w 180838"/>
                <a:gd name="connsiteY1" fmla="*/ 266021 h 262507"/>
                <a:gd name="connsiteX2" fmla="*/ 45151 w 180838"/>
                <a:gd name="connsiteY2" fmla="*/ 263804 h 262507"/>
                <a:gd name="connsiteX3" fmla="*/ 0 w 180838"/>
                <a:gd name="connsiteY3" fmla="*/ 133017 h 262507"/>
                <a:gd name="connsiteX4" fmla="*/ 45151 w 180838"/>
                <a:gd name="connsiteY4" fmla="*/ 2230 h 262507"/>
                <a:gd name="connsiteX5" fmla="*/ 49410 w 180838"/>
                <a:gd name="connsiteY5" fmla="*/ 14 h 262507"/>
                <a:gd name="connsiteX6" fmla="*/ 53901 w 180838"/>
                <a:gd name="connsiteY6" fmla="*/ 1705 h 262507"/>
                <a:gd name="connsiteX7" fmla="*/ 181130 w 180838"/>
                <a:gd name="connsiteY7" fmla="*/ 128875 h 262507"/>
                <a:gd name="connsiteX8" fmla="*/ 182822 w 180838"/>
                <a:gd name="connsiteY8" fmla="*/ 133017 h 262507"/>
                <a:gd name="connsiteX9" fmla="*/ 181130 w 180838"/>
                <a:gd name="connsiteY9" fmla="*/ 137159 h 262507"/>
                <a:gd name="connsiteX10" fmla="*/ 53901 w 180838"/>
                <a:gd name="connsiteY10" fmla="*/ 264329 h 262507"/>
                <a:gd name="connsiteX11" fmla="*/ 49760 w 180838"/>
                <a:gd name="connsiteY11" fmla="*/ 266021 h 262507"/>
                <a:gd name="connsiteX12" fmla="*/ 50343 w 180838"/>
                <a:gd name="connsiteY12" fmla="*/ 14714 h 262507"/>
                <a:gd name="connsiteX13" fmla="*/ 11667 w 180838"/>
                <a:gd name="connsiteY13" fmla="*/ 133017 h 262507"/>
                <a:gd name="connsiteX14" fmla="*/ 50343 w 180838"/>
                <a:gd name="connsiteY14" fmla="*/ 251320 h 262507"/>
                <a:gd name="connsiteX15" fmla="*/ 168763 w 180838"/>
                <a:gd name="connsiteY15" fmla="*/ 133017 h 262507"/>
                <a:gd name="connsiteX16" fmla="*/ 50343 w 180838"/>
                <a:gd name="connsiteY16" fmla="*/ 14714 h 262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0838" h="262507">
                  <a:moveTo>
                    <a:pt x="49760" y="266021"/>
                  </a:moveTo>
                  <a:cubicBezTo>
                    <a:pt x="49643" y="266021"/>
                    <a:pt x="49526" y="266021"/>
                    <a:pt x="49410" y="266021"/>
                  </a:cubicBezTo>
                  <a:cubicBezTo>
                    <a:pt x="47718" y="265904"/>
                    <a:pt x="46201" y="265088"/>
                    <a:pt x="45151" y="263804"/>
                  </a:cubicBezTo>
                  <a:cubicBezTo>
                    <a:pt x="15575" y="226236"/>
                    <a:pt x="0" y="181027"/>
                    <a:pt x="0" y="133017"/>
                  </a:cubicBezTo>
                  <a:cubicBezTo>
                    <a:pt x="0" y="85008"/>
                    <a:pt x="15634" y="39798"/>
                    <a:pt x="45151" y="2230"/>
                  </a:cubicBezTo>
                  <a:cubicBezTo>
                    <a:pt x="46201" y="947"/>
                    <a:pt x="47718" y="130"/>
                    <a:pt x="49410" y="14"/>
                  </a:cubicBezTo>
                  <a:cubicBezTo>
                    <a:pt x="51101" y="-103"/>
                    <a:pt x="52676" y="539"/>
                    <a:pt x="53901" y="1705"/>
                  </a:cubicBezTo>
                  <a:lnTo>
                    <a:pt x="181130" y="128875"/>
                  </a:lnTo>
                  <a:cubicBezTo>
                    <a:pt x="182238" y="129984"/>
                    <a:pt x="182822" y="131442"/>
                    <a:pt x="182822" y="133017"/>
                  </a:cubicBezTo>
                  <a:cubicBezTo>
                    <a:pt x="182822" y="134592"/>
                    <a:pt x="182180" y="136051"/>
                    <a:pt x="181130" y="137159"/>
                  </a:cubicBezTo>
                  <a:lnTo>
                    <a:pt x="53901" y="264329"/>
                  </a:lnTo>
                  <a:cubicBezTo>
                    <a:pt x="52793" y="265379"/>
                    <a:pt x="51276" y="266021"/>
                    <a:pt x="49760" y="266021"/>
                  </a:cubicBezTo>
                  <a:close/>
                  <a:moveTo>
                    <a:pt x="50343" y="14714"/>
                  </a:moveTo>
                  <a:cubicBezTo>
                    <a:pt x="25026" y="49132"/>
                    <a:pt x="11667" y="89908"/>
                    <a:pt x="11667" y="133017"/>
                  </a:cubicBezTo>
                  <a:cubicBezTo>
                    <a:pt x="11667" y="176127"/>
                    <a:pt x="25026" y="216903"/>
                    <a:pt x="50343" y="251320"/>
                  </a:cubicBezTo>
                  <a:lnTo>
                    <a:pt x="168763" y="133017"/>
                  </a:lnTo>
                  <a:lnTo>
                    <a:pt x="50343" y="14714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EBB33FA9-C83F-4B04-AB23-BD37E80C6CF2}"/>
                </a:ext>
              </a:extLst>
            </p:cNvPr>
            <p:cNvSpPr/>
            <p:nvPr/>
          </p:nvSpPr>
          <p:spPr>
            <a:xfrm>
              <a:off x="4212877" y="1249549"/>
              <a:ext cx="344176" cy="420012"/>
            </a:xfrm>
            <a:custGeom>
              <a:avLst/>
              <a:gdLst>
                <a:gd name="connsiteX0" fmla="*/ 133076 w 344176"/>
                <a:gd name="connsiteY0" fmla="*/ 423628 h 420011"/>
                <a:gd name="connsiteX1" fmla="*/ 2289 w 344176"/>
                <a:gd name="connsiteY1" fmla="*/ 378477 h 420011"/>
                <a:gd name="connsiteX2" fmla="*/ 72 w 344176"/>
                <a:gd name="connsiteY2" fmla="*/ 374219 h 420011"/>
                <a:gd name="connsiteX3" fmla="*/ 1764 w 344176"/>
                <a:gd name="connsiteY3" fmla="*/ 369727 h 420011"/>
                <a:gd name="connsiteX4" fmla="*/ 159676 w 344176"/>
                <a:gd name="connsiteY4" fmla="*/ 211872 h 420011"/>
                <a:gd name="connsiteX5" fmla="*/ 1705 w 344176"/>
                <a:gd name="connsiteY5" fmla="*/ 53901 h 420011"/>
                <a:gd name="connsiteX6" fmla="*/ 14 w 344176"/>
                <a:gd name="connsiteY6" fmla="*/ 49410 h 420011"/>
                <a:gd name="connsiteX7" fmla="*/ 2230 w 344176"/>
                <a:gd name="connsiteY7" fmla="*/ 45151 h 420011"/>
                <a:gd name="connsiteX8" fmla="*/ 133076 w 344176"/>
                <a:gd name="connsiteY8" fmla="*/ 0 h 420011"/>
                <a:gd name="connsiteX9" fmla="*/ 344890 w 344176"/>
                <a:gd name="connsiteY9" fmla="*/ 211814 h 420011"/>
                <a:gd name="connsiteX10" fmla="*/ 133076 w 344176"/>
                <a:gd name="connsiteY10" fmla="*/ 423628 h 420011"/>
                <a:gd name="connsiteX11" fmla="*/ 14772 w 344176"/>
                <a:gd name="connsiteY11" fmla="*/ 373285 h 420011"/>
                <a:gd name="connsiteX12" fmla="*/ 133076 w 344176"/>
                <a:gd name="connsiteY12" fmla="*/ 411961 h 420011"/>
                <a:gd name="connsiteX13" fmla="*/ 333223 w 344176"/>
                <a:gd name="connsiteY13" fmla="*/ 211814 h 420011"/>
                <a:gd name="connsiteX14" fmla="*/ 133076 w 344176"/>
                <a:gd name="connsiteY14" fmla="*/ 11667 h 420011"/>
                <a:gd name="connsiteX15" fmla="*/ 14714 w 344176"/>
                <a:gd name="connsiteY15" fmla="*/ 50343 h 420011"/>
                <a:gd name="connsiteX16" fmla="*/ 172102 w 344176"/>
                <a:gd name="connsiteY16" fmla="*/ 207731 h 420011"/>
                <a:gd name="connsiteX17" fmla="*/ 172102 w 344176"/>
                <a:gd name="connsiteY17" fmla="*/ 215956 h 420011"/>
                <a:gd name="connsiteX18" fmla="*/ 14772 w 344176"/>
                <a:gd name="connsiteY18" fmla="*/ 373285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4176" h="420011">
                  <a:moveTo>
                    <a:pt x="133076" y="423628"/>
                  </a:moveTo>
                  <a:cubicBezTo>
                    <a:pt x="85066" y="423628"/>
                    <a:pt x="39856" y="407995"/>
                    <a:pt x="2289" y="378477"/>
                  </a:cubicBezTo>
                  <a:cubicBezTo>
                    <a:pt x="1005" y="377427"/>
                    <a:pt x="188" y="375910"/>
                    <a:pt x="72" y="374219"/>
                  </a:cubicBezTo>
                  <a:cubicBezTo>
                    <a:pt x="-45" y="372527"/>
                    <a:pt x="597" y="370952"/>
                    <a:pt x="1764" y="369727"/>
                  </a:cubicBezTo>
                  <a:lnTo>
                    <a:pt x="159676" y="211872"/>
                  </a:lnTo>
                  <a:lnTo>
                    <a:pt x="1705" y="53901"/>
                  </a:lnTo>
                  <a:cubicBezTo>
                    <a:pt x="539" y="52735"/>
                    <a:pt x="-103" y="51101"/>
                    <a:pt x="14" y="49410"/>
                  </a:cubicBezTo>
                  <a:cubicBezTo>
                    <a:pt x="130" y="47718"/>
                    <a:pt x="947" y="46201"/>
                    <a:pt x="2230" y="45151"/>
                  </a:cubicBezTo>
                  <a:cubicBezTo>
                    <a:pt x="39856" y="15575"/>
                    <a:pt x="85124" y="0"/>
                    <a:pt x="133076" y="0"/>
                  </a:cubicBezTo>
                  <a:cubicBezTo>
                    <a:pt x="249862" y="0"/>
                    <a:pt x="344890" y="95028"/>
                    <a:pt x="344890" y="211814"/>
                  </a:cubicBezTo>
                  <a:cubicBezTo>
                    <a:pt x="344890" y="328601"/>
                    <a:pt x="249862" y="423628"/>
                    <a:pt x="133076" y="423628"/>
                  </a:cubicBezTo>
                  <a:close/>
                  <a:moveTo>
                    <a:pt x="14772" y="373285"/>
                  </a:moveTo>
                  <a:cubicBezTo>
                    <a:pt x="49190" y="398603"/>
                    <a:pt x="89966" y="411961"/>
                    <a:pt x="133076" y="411961"/>
                  </a:cubicBezTo>
                  <a:cubicBezTo>
                    <a:pt x="243445" y="411961"/>
                    <a:pt x="333223" y="322184"/>
                    <a:pt x="333223" y="211814"/>
                  </a:cubicBezTo>
                  <a:cubicBezTo>
                    <a:pt x="333223" y="101444"/>
                    <a:pt x="243445" y="11667"/>
                    <a:pt x="133076" y="11667"/>
                  </a:cubicBezTo>
                  <a:cubicBezTo>
                    <a:pt x="89966" y="11667"/>
                    <a:pt x="49190" y="25026"/>
                    <a:pt x="14714" y="50343"/>
                  </a:cubicBezTo>
                  <a:lnTo>
                    <a:pt x="172102" y="207731"/>
                  </a:lnTo>
                  <a:cubicBezTo>
                    <a:pt x="174377" y="210006"/>
                    <a:pt x="174377" y="213681"/>
                    <a:pt x="172102" y="215956"/>
                  </a:cubicBezTo>
                  <a:lnTo>
                    <a:pt x="14772" y="37328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319ED4D1-BB52-4203-A9A7-07207A818D88}"/>
                </a:ext>
              </a:extLst>
            </p:cNvPr>
            <p:cNvSpPr/>
            <p:nvPr/>
          </p:nvSpPr>
          <p:spPr>
            <a:xfrm>
              <a:off x="4230551" y="1257234"/>
              <a:ext cx="64168" cy="64168"/>
            </a:xfrm>
            <a:custGeom>
              <a:avLst/>
              <a:gdLst>
                <a:gd name="connsiteX0" fmla="*/ 5848 w 64168"/>
                <a:gd name="connsiteY0" fmla="*/ 65583 h 64168"/>
                <a:gd name="connsiteX1" fmla="*/ 1706 w 64168"/>
                <a:gd name="connsiteY1" fmla="*/ 63891 h 64168"/>
                <a:gd name="connsiteX2" fmla="*/ 1706 w 64168"/>
                <a:gd name="connsiteY2" fmla="*/ 55666 h 64168"/>
                <a:gd name="connsiteX3" fmla="*/ 55608 w 64168"/>
                <a:gd name="connsiteY3" fmla="*/ 1706 h 64168"/>
                <a:gd name="connsiteX4" fmla="*/ 63833 w 64168"/>
                <a:gd name="connsiteY4" fmla="*/ 1706 h 64168"/>
                <a:gd name="connsiteX5" fmla="*/ 63833 w 64168"/>
                <a:gd name="connsiteY5" fmla="*/ 9932 h 64168"/>
                <a:gd name="connsiteX6" fmla="*/ 9931 w 64168"/>
                <a:gd name="connsiteY6" fmla="*/ 63891 h 64168"/>
                <a:gd name="connsiteX7" fmla="*/ 5848 w 64168"/>
                <a:gd name="connsiteY7" fmla="*/ 6558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5583"/>
                  </a:moveTo>
                  <a:cubicBezTo>
                    <a:pt x="4332" y="65583"/>
                    <a:pt x="2873" y="65000"/>
                    <a:pt x="1706" y="63891"/>
                  </a:cubicBezTo>
                  <a:cubicBezTo>
                    <a:pt x="-569" y="61616"/>
                    <a:pt x="-569" y="57941"/>
                    <a:pt x="1706" y="55666"/>
                  </a:cubicBezTo>
                  <a:lnTo>
                    <a:pt x="55608" y="1706"/>
                  </a:lnTo>
                  <a:cubicBezTo>
                    <a:pt x="57883" y="-569"/>
                    <a:pt x="61558" y="-569"/>
                    <a:pt x="63833" y="1706"/>
                  </a:cubicBezTo>
                  <a:cubicBezTo>
                    <a:pt x="66108" y="3981"/>
                    <a:pt x="66108" y="7656"/>
                    <a:pt x="63833" y="9932"/>
                  </a:cubicBezTo>
                  <a:lnTo>
                    <a:pt x="9931" y="63891"/>
                  </a:lnTo>
                  <a:cubicBezTo>
                    <a:pt x="8823" y="65000"/>
                    <a:pt x="7365" y="65583"/>
                    <a:pt x="5848" y="655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391C6E46-450D-4478-859D-E25A86647FC4}"/>
                </a:ext>
              </a:extLst>
            </p:cNvPr>
            <p:cNvSpPr/>
            <p:nvPr/>
          </p:nvSpPr>
          <p:spPr>
            <a:xfrm>
              <a:off x="4251143" y="1249651"/>
              <a:ext cx="93336" cy="93336"/>
            </a:xfrm>
            <a:custGeom>
              <a:avLst/>
              <a:gdLst>
                <a:gd name="connsiteX0" fmla="*/ 5848 w 93335"/>
                <a:gd name="connsiteY0" fmla="*/ 93759 h 93335"/>
                <a:gd name="connsiteX1" fmla="*/ 1706 w 93335"/>
                <a:gd name="connsiteY1" fmla="*/ 92067 h 93335"/>
                <a:gd name="connsiteX2" fmla="*/ 1706 w 93335"/>
                <a:gd name="connsiteY2" fmla="*/ 83842 h 93335"/>
                <a:gd name="connsiteX3" fmla="*/ 83783 w 93335"/>
                <a:gd name="connsiteY3" fmla="*/ 1706 h 93335"/>
                <a:gd name="connsiteX4" fmla="*/ 92009 w 93335"/>
                <a:gd name="connsiteY4" fmla="*/ 1706 h 93335"/>
                <a:gd name="connsiteX5" fmla="*/ 92009 w 93335"/>
                <a:gd name="connsiteY5" fmla="*/ 9932 h 93335"/>
                <a:gd name="connsiteX6" fmla="*/ 9932 w 93335"/>
                <a:gd name="connsiteY6" fmla="*/ 92009 h 93335"/>
                <a:gd name="connsiteX7" fmla="*/ 5848 w 93335"/>
                <a:gd name="connsiteY7" fmla="*/ 93759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335" h="93335">
                  <a:moveTo>
                    <a:pt x="5848" y="93759"/>
                  </a:moveTo>
                  <a:cubicBezTo>
                    <a:pt x="4331" y="93759"/>
                    <a:pt x="2873" y="93175"/>
                    <a:pt x="1706" y="92067"/>
                  </a:cubicBezTo>
                  <a:cubicBezTo>
                    <a:pt x="-569" y="89792"/>
                    <a:pt x="-569" y="86117"/>
                    <a:pt x="1706" y="83842"/>
                  </a:cubicBezTo>
                  <a:lnTo>
                    <a:pt x="83783" y="1706"/>
                  </a:lnTo>
                  <a:cubicBezTo>
                    <a:pt x="86059" y="-569"/>
                    <a:pt x="89734" y="-569"/>
                    <a:pt x="92009" y="1706"/>
                  </a:cubicBezTo>
                  <a:cubicBezTo>
                    <a:pt x="94284" y="3981"/>
                    <a:pt x="94284" y="7656"/>
                    <a:pt x="92009" y="9932"/>
                  </a:cubicBezTo>
                  <a:lnTo>
                    <a:pt x="9932" y="92009"/>
                  </a:lnTo>
                  <a:cubicBezTo>
                    <a:pt x="8823" y="93175"/>
                    <a:pt x="7365" y="93759"/>
                    <a:pt x="5848" y="9375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4B683617-CBB5-460D-9BC9-374CE3DD21C8}"/>
                </a:ext>
              </a:extLst>
            </p:cNvPr>
            <p:cNvSpPr/>
            <p:nvPr/>
          </p:nvSpPr>
          <p:spPr>
            <a:xfrm>
              <a:off x="4271794" y="1252101"/>
              <a:ext cx="110836" cy="110836"/>
            </a:xfrm>
            <a:custGeom>
              <a:avLst/>
              <a:gdLst>
                <a:gd name="connsiteX0" fmla="*/ 5848 w 110836"/>
                <a:gd name="connsiteY0" fmla="*/ 111959 h 110836"/>
                <a:gd name="connsiteX1" fmla="*/ 1706 w 110836"/>
                <a:gd name="connsiteY1" fmla="*/ 110268 h 110836"/>
                <a:gd name="connsiteX2" fmla="*/ 1706 w 110836"/>
                <a:gd name="connsiteY2" fmla="*/ 102042 h 110836"/>
                <a:gd name="connsiteX3" fmla="*/ 102043 w 110836"/>
                <a:gd name="connsiteY3" fmla="*/ 1706 h 110836"/>
                <a:gd name="connsiteX4" fmla="*/ 110268 w 110836"/>
                <a:gd name="connsiteY4" fmla="*/ 1706 h 110836"/>
                <a:gd name="connsiteX5" fmla="*/ 110268 w 110836"/>
                <a:gd name="connsiteY5" fmla="*/ 9932 h 110836"/>
                <a:gd name="connsiteX6" fmla="*/ 9990 w 110836"/>
                <a:gd name="connsiteY6" fmla="*/ 110268 h 110836"/>
                <a:gd name="connsiteX7" fmla="*/ 5848 w 110836"/>
                <a:gd name="connsiteY7" fmla="*/ 111959 h 11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836" h="110836">
                  <a:moveTo>
                    <a:pt x="5848" y="111959"/>
                  </a:moveTo>
                  <a:cubicBezTo>
                    <a:pt x="4332" y="111959"/>
                    <a:pt x="2873" y="111376"/>
                    <a:pt x="1706" y="110268"/>
                  </a:cubicBezTo>
                  <a:cubicBezTo>
                    <a:pt x="-569" y="107993"/>
                    <a:pt x="-569" y="104317"/>
                    <a:pt x="1706" y="102042"/>
                  </a:cubicBezTo>
                  <a:lnTo>
                    <a:pt x="102043" y="1706"/>
                  </a:lnTo>
                  <a:cubicBezTo>
                    <a:pt x="104317" y="-569"/>
                    <a:pt x="107992" y="-569"/>
                    <a:pt x="110268" y="1706"/>
                  </a:cubicBezTo>
                  <a:cubicBezTo>
                    <a:pt x="112543" y="3981"/>
                    <a:pt x="112543" y="7656"/>
                    <a:pt x="110268" y="9932"/>
                  </a:cubicBezTo>
                  <a:lnTo>
                    <a:pt x="9990" y="110268"/>
                  </a:lnTo>
                  <a:cubicBezTo>
                    <a:pt x="8823" y="111376"/>
                    <a:pt x="7365" y="111959"/>
                    <a:pt x="5848" y="11195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F9170B63-A4C7-46F2-BF74-534EC2F46DAD}"/>
                </a:ext>
              </a:extLst>
            </p:cNvPr>
            <p:cNvSpPr/>
            <p:nvPr/>
          </p:nvSpPr>
          <p:spPr>
            <a:xfrm>
              <a:off x="4292444" y="1260093"/>
              <a:ext cx="122503" cy="122503"/>
            </a:xfrm>
            <a:custGeom>
              <a:avLst/>
              <a:gdLst>
                <a:gd name="connsiteX0" fmla="*/ 5848 w 122503"/>
                <a:gd name="connsiteY0" fmla="*/ 124618 h 122503"/>
                <a:gd name="connsiteX1" fmla="*/ 1706 w 122503"/>
                <a:gd name="connsiteY1" fmla="*/ 122926 h 122503"/>
                <a:gd name="connsiteX2" fmla="*/ 1706 w 122503"/>
                <a:gd name="connsiteY2" fmla="*/ 114701 h 122503"/>
                <a:gd name="connsiteX3" fmla="*/ 114643 w 122503"/>
                <a:gd name="connsiteY3" fmla="*/ 1706 h 122503"/>
                <a:gd name="connsiteX4" fmla="*/ 122868 w 122503"/>
                <a:gd name="connsiteY4" fmla="*/ 1706 h 122503"/>
                <a:gd name="connsiteX5" fmla="*/ 122868 w 122503"/>
                <a:gd name="connsiteY5" fmla="*/ 9932 h 122503"/>
                <a:gd name="connsiteX6" fmla="*/ 9932 w 122503"/>
                <a:gd name="connsiteY6" fmla="*/ 122926 h 122503"/>
                <a:gd name="connsiteX7" fmla="*/ 5848 w 122503"/>
                <a:gd name="connsiteY7" fmla="*/ 124618 h 12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503" h="122503">
                  <a:moveTo>
                    <a:pt x="5848" y="124618"/>
                  </a:moveTo>
                  <a:cubicBezTo>
                    <a:pt x="4332" y="124618"/>
                    <a:pt x="2873" y="124035"/>
                    <a:pt x="1706" y="122926"/>
                  </a:cubicBezTo>
                  <a:cubicBezTo>
                    <a:pt x="-569" y="120651"/>
                    <a:pt x="-569" y="116976"/>
                    <a:pt x="1706" y="114701"/>
                  </a:cubicBezTo>
                  <a:lnTo>
                    <a:pt x="114643" y="1706"/>
                  </a:lnTo>
                  <a:cubicBezTo>
                    <a:pt x="116918" y="-569"/>
                    <a:pt x="120593" y="-569"/>
                    <a:pt x="122868" y="1706"/>
                  </a:cubicBezTo>
                  <a:cubicBezTo>
                    <a:pt x="125143" y="3981"/>
                    <a:pt x="125143" y="7656"/>
                    <a:pt x="122868" y="9932"/>
                  </a:cubicBezTo>
                  <a:lnTo>
                    <a:pt x="9932" y="122926"/>
                  </a:lnTo>
                  <a:cubicBezTo>
                    <a:pt x="8823" y="124035"/>
                    <a:pt x="7365" y="124618"/>
                    <a:pt x="5848" y="12461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3F2F15A1-C475-4E16-B192-382FA13BC79E}"/>
                </a:ext>
              </a:extLst>
            </p:cNvPr>
            <p:cNvSpPr/>
            <p:nvPr/>
          </p:nvSpPr>
          <p:spPr>
            <a:xfrm>
              <a:off x="4313037" y="1272343"/>
              <a:ext cx="128337" cy="128337"/>
            </a:xfrm>
            <a:custGeom>
              <a:avLst/>
              <a:gdLst>
                <a:gd name="connsiteX0" fmla="*/ 5848 w 128336"/>
                <a:gd name="connsiteY0" fmla="*/ 132960 h 128336"/>
                <a:gd name="connsiteX1" fmla="*/ 1706 w 128336"/>
                <a:gd name="connsiteY1" fmla="*/ 131268 h 128336"/>
                <a:gd name="connsiteX2" fmla="*/ 1706 w 128336"/>
                <a:gd name="connsiteY2" fmla="*/ 123043 h 128336"/>
                <a:gd name="connsiteX3" fmla="*/ 123043 w 128336"/>
                <a:gd name="connsiteY3" fmla="*/ 1706 h 128336"/>
                <a:gd name="connsiteX4" fmla="*/ 131268 w 128336"/>
                <a:gd name="connsiteY4" fmla="*/ 1706 h 128336"/>
                <a:gd name="connsiteX5" fmla="*/ 131268 w 128336"/>
                <a:gd name="connsiteY5" fmla="*/ 9932 h 128336"/>
                <a:gd name="connsiteX6" fmla="*/ 9931 w 128336"/>
                <a:gd name="connsiteY6" fmla="*/ 131268 h 128336"/>
                <a:gd name="connsiteX7" fmla="*/ 5848 w 128336"/>
                <a:gd name="connsiteY7" fmla="*/ 132960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336" h="128336">
                  <a:moveTo>
                    <a:pt x="5848" y="132960"/>
                  </a:moveTo>
                  <a:cubicBezTo>
                    <a:pt x="4331" y="132960"/>
                    <a:pt x="2873" y="132377"/>
                    <a:pt x="1706" y="131268"/>
                  </a:cubicBezTo>
                  <a:cubicBezTo>
                    <a:pt x="-569" y="128993"/>
                    <a:pt x="-569" y="125318"/>
                    <a:pt x="1706" y="123043"/>
                  </a:cubicBezTo>
                  <a:lnTo>
                    <a:pt x="123043" y="1706"/>
                  </a:lnTo>
                  <a:cubicBezTo>
                    <a:pt x="125318" y="-569"/>
                    <a:pt x="128993" y="-569"/>
                    <a:pt x="131268" y="1706"/>
                  </a:cubicBezTo>
                  <a:cubicBezTo>
                    <a:pt x="133543" y="3981"/>
                    <a:pt x="133543" y="7656"/>
                    <a:pt x="131268" y="9932"/>
                  </a:cubicBezTo>
                  <a:lnTo>
                    <a:pt x="9931" y="131268"/>
                  </a:lnTo>
                  <a:cubicBezTo>
                    <a:pt x="8823" y="132377"/>
                    <a:pt x="7365" y="132960"/>
                    <a:pt x="5848" y="13296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9886D1F0-96F4-46D7-BC19-CA115C0C0F36}"/>
                </a:ext>
              </a:extLst>
            </p:cNvPr>
            <p:cNvSpPr/>
            <p:nvPr/>
          </p:nvSpPr>
          <p:spPr>
            <a:xfrm>
              <a:off x="4333687" y="1288035"/>
              <a:ext cx="134170" cy="134170"/>
            </a:xfrm>
            <a:custGeom>
              <a:avLst/>
              <a:gdLst>
                <a:gd name="connsiteX0" fmla="*/ 5848 w 134170"/>
                <a:gd name="connsiteY0" fmla="*/ 137918 h 134170"/>
                <a:gd name="connsiteX1" fmla="*/ 1706 w 134170"/>
                <a:gd name="connsiteY1" fmla="*/ 136227 h 134170"/>
                <a:gd name="connsiteX2" fmla="*/ 1706 w 134170"/>
                <a:gd name="connsiteY2" fmla="*/ 128001 h 134170"/>
                <a:gd name="connsiteX3" fmla="*/ 127943 w 134170"/>
                <a:gd name="connsiteY3" fmla="*/ 1706 h 134170"/>
                <a:gd name="connsiteX4" fmla="*/ 136168 w 134170"/>
                <a:gd name="connsiteY4" fmla="*/ 1706 h 134170"/>
                <a:gd name="connsiteX5" fmla="*/ 136168 w 134170"/>
                <a:gd name="connsiteY5" fmla="*/ 9932 h 134170"/>
                <a:gd name="connsiteX6" fmla="*/ 9931 w 134170"/>
                <a:gd name="connsiteY6" fmla="*/ 136227 h 134170"/>
                <a:gd name="connsiteX7" fmla="*/ 5848 w 134170"/>
                <a:gd name="connsiteY7" fmla="*/ 137918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170" h="134170">
                  <a:moveTo>
                    <a:pt x="5848" y="137918"/>
                  </a:moveTo>
                  <a:cubicBezTo>
                    <a:pt x="4332" y="137918"/>
                    <a:pt x="2873" y="137335"/>
                    <a:pt x="1706" y="136227"/>
                  </a:cubicBezTo>
                  <a:cubicBezTo>
                    <a:pt x="-569" y="133952"/>
                    <a:pt x="-569" y="130276"/>
                    <a:pt x="1706" y="128001"/>
                  </a:cubicBezTo>
                  <a:lnTo>
                    <a:pt x="127943" y="1706"/>
                  </a:lnTo>
                  <a:cubicBezTo>
                    <a:pt x="130218" y="-569"/>
                    <a:pt x="133893" y="-569"/>
                    <a:pt x="136168" y="1706"/>
                  </a:cubicBezTo>
                  <a:cubicBezTo>
                    <a:pt x="138443" y="3981"/>
                    <a:pt x="138443" y="7656"/>
                    <a:pt x="136168" y="9932"/>
                  </a:cubicBezTo>
                  <a:lnTo>
                    <a:pt x="9931" y="136227"/>
                  </a:lnTo>
                  <a:cubicBezTo>
                    <a:pt x="8823" y="137335"/>
                    <a:pt x="7365" y="137918"/>
                    <a:pt x="5848" y="13791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F7017C5A-42CC-4E86-BC36-2168B6541FF7}"/>
                </a:ext>
              </a:extLst>
            </p:cNvPr>
            <p:cNvSpPr/>
            <p:nvPr/>
          </p:nvSpPr>
          <p:spPr>
            <a:xfrm>
              <a:off x="4354280" y="1306702"/>
              <a:ext cx="134170" cy="134170"/>
            </a:xfrm>
            <a:custGeom>
              <a:avLst/>
              <a:gdLst>
                <a:gd name="connsiteX0" fmla="*/ 5848 w 134170"/>
                <a:gd name="connsiteY0" fmla="*/ 139843 h 134170"/>
                <a:gd name="connsiteX1" fmla="*/ 1706 w 134170"/>
                <a:gd name="connsiteY1" fmla="*/ 138152 h 134170"/>
                <a:gd name="connsiteX2" fmla="*/ 1706 w 134170"/>
                <a:gd name="connsiteY2" fmla="*/ 129926 h 134170"/>
                <a:gd name="connsiteX3" fmla="*/ 129927 w 134170"/>
                <a:gd name="connsiteY3" fmla="*/ 1706 h 134170"/>
                <a:gd name="connsiteX4" fmla="*/ 138152 w 134170"/>
                <a:gd name="connsiteY4" fmla="*/ 1706 h 134170"/>
                <a:gd name="connsiteX5" fmla="*/ 138152 w 134170"/>
                <a:gd name="connsiteY5" fmla="*/ 9932 h 134170"/>
                <a:gd name="connsiteX6" fmla="*/ 9932 w 134170"/>
                <a:gd name="connsiteY6" fmla="*/ 138152 h 134170"/>
                <a:gd name="connsiteX7" fmla="*/ 5848 w 134170"/>
                <a:gd name="connsiteY7" fmla="*/ 139843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170" h="134170">
                  <a:moveTo>
                    <a:pt x="5848" y="139843"/>
                  </a:moveTo>
                  <a:cubicBezTo>
                    <a:pt x="4331" y="139843"/>
                    <a:pt x="2873" y="139260"/>
                    <a:pt x="1706" y="138152"/>
                  </a:cubicBezTo>
                  <a:cubicBezTo>
                    <a:pt x="-569" y="135877"/>
                    <a:pt x="-569" y="132202"/>
                    <a:pt x="1706" y="129926"/>
                  </a:cubicBezTo>
                  <a:lnTo>
                    <a:pt x="129927" y="1706"/>
                  </a:lnTo>
                  <a:cubicBezTo>
                    <a:pt x="132202" y="-569"/>
                    <a:pt x="135876" y="-569"/>
                    <a:pt x="138152" y="1706"/>
                  </a:cubicBezTo>
                  <a:cubicBezTo>
                    <a:pt x="140427" y="3981"/>
                    <a:pt x="140427" y="7656"/>
                    <a:pt x="138152" y="9932"/>
                  </a:cubicBezTo>
                  <a:lnTo>
                    <a:pt x="9932" y="138152"/>
                  </a:lnTo>
                  <a:cubicBezTo>
                    <a:pt x="8823" y="139260"/>
                    <a:pt x="7365" y="139843"/>
                    <a:pt x="5848" y="13984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9E628661-12DD-488A-9129-ABC82244137A}"/>
                </a:ext>
              </a:extLst>
            </p:cNvPr>
            <p:cNvSpPr/>
            <p:nvPr/>
          </p:nvSpPr>
          <p:spPr>
            <a:xfrm>
              <a:off x="4374930" y="1328344"/>
              <a:ext cx="134170" cy="134170"/>
            </a:xfrm>
            <a:custGeom>
              <a:avLst/>
              <a:gdLst>
                <a:gd name="connsiteX0" fmla="*/ 5848 w 134170"/>
                <a:gd name="connsiteY0" fmla="*/ 138852 h 134170"/>
                <a:gd name="connsiteX1" fmla="*/ 1706 w 134170"/>
                <a:gd name="connsiteY1" fmla="*/ 137160 h 134170"/>
                <a:gd name="connsiteX2" fmla="*/ 1706 w 134170"/>
                <a:gd name="connsiteY2" fmla="*/ 128935 h 134170"/>
                <a:gd name="connsiteX3" fmla="*/ 128876 w 134170"/>
                <a:gd name="connsiteY3" fmla="*/ 1706 h 134170"/>
                <a:gd name="connsiteX4" fmla="*/ 137102 w 134170"/>
                <a:gd name="connsiteY4" fmla="*/ 1706 h 134170"/>
                <a:gd name="connsiteX5" fmla="*/ 137102 w 134170"/>
                <a:gd name="connsiteY5" fmla="*/ 9932 h 134170"/>
                <a:gd name="connsiteX6" fmla="*/ 9931 w 134170"/>
                <a:gd name="connsiteY6" fmla="*/ 137160 h 134170"/>
                <a:gd name="connsiteX7" fmla="*/ 5848 w 134170"/>
                <a:gd name="connsiteY7" fmla="*/ 138852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170" h="134170">
                  <a:moveTo>
                    <a:pt x="5848" y="138852"/>
                  </a:moveTo>
                  <a:cubicBezTo>
                    <a:pt x="4332" y="138852"/>
                    <a:pt x="2873" y="138268"/>
                    <a:pt x="1706" y="137160"/>
                  </a:cubicBezTo>
                  <a:cubicBezTo>
                    <a:pt x="-569" y="134885"/>
                    <a:pt x="-569" y="131210"/>
                    <a:pt x="1706" y="128935"/>
                  </a:cubicBezTo>
                  <a:lnTo>
                    <a:pt x="128876" y="1706"/>
                  </a:lnTo>
                  <a:cubicBezTo>
                    <a:pt x="131152" y="-569"/>
                    <a:pt x="134827" y="-569"/>
                    <a:pt x="137102" y="1706"/>
                  </a:cubicBezTo>
                  <a:cubicBezTo>
                    <a:pt x="139377" y="3981"/>
                    <a:pt x="139377" y="7656"/>
                    <a:pt x="137102" y="9932"/>
                  </a:cubicBezTo>
                  <a:lnTo>
                    <a:pt x="9931" y="137160"/>
                  </a:lnTo>
                  <a:cubicBezTo>
                    <a:pt x="8823" y="138268"/>
                    <a:pt x="7365" y="138852"/>
                    <a:pt x="5848" y="13885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87DA5E99-E2F9-4BEA-B46F-2C4B75921B43}"/>
                </a:ext>
              </a:extLst>
            </p:cNvPr>
            <p:cNvSpPr/>
            <p:nvPr/>
          </p:nvSpPr>
          <p:spPr>
            <a:xfrm>
              <a:off x="4237493" y="1352962"/>
              <a:ext cx="291675" cy="291675"/>
            </a:xfrm>
            <a:custGeom>
              <a:avLst/>
              <a:gdLst>
                <a:gd name="connsiteX0" fmla="*/ 5848 w 291674"/>
                <a:gd name="connsiteY0" fmla="*/ 292856 h 291674"/>
                <a:gd name="connsiteX1" fmla="*/ 1706 w 291674"/>
                <a:gd name="connsiteY1" fmla="*/ 291164 h 291674"/>
                <a:gd name="connsiteX2" fmla="*/ 1706 w 291674"/>
                <a:gd name="connsiteY2" fmla="*/ 282939 h 291674"/>
                <a:gd name="connsiteX3" fmla="*/ 282939 w 291674"/>
                <a:gd name="connsiteY3" fmla="*/ 1706 h 291674"/>
                <a:gd name="connsiteX4" fmla="*/ 291164 w 291674"/>
                <a:gd name="connsiteY4" fmla="*/ 1706 h 291674"/>
                <a:gd name="connsiteX5" fmla="*/ 291164 w 291674"/>
                <a:gd name="connsiteY5" fmla="*/ 9932 h 291674"/>
                <a:gd name="connsiteX6" fmla="*/ 9931 w 291674"/>
                <a:gd name="connsiteY6" fmla="*/ 291164 h 291674"/>
                <a:gd name="connsiteX7" fmla="*/ 5848 w 291674"/>
                <a:gd name="connsiteY7" fmla="*/ 292856 h 291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4" h="291674">
                  <a:moveTo>
                    <a:pt x="5848" y="292856"/>
                  </a:moveTo>
                  <a:cubicBezTo>
                    <a:pt x="4332" y="292856"/>
                    <a:pt x="2873" y="292273"/>
                    <a:pt x="1706" y="291164"/>
                  </a:cubicBezTo>
                  <a:cubicBezTo>
                    <a:pt x="-569" y="288889"/>
                    <a:pt x="-569" y="285214"/>
                    <a:pt x="1706" y="282939"/>
                  </a:cubicBezTo>
                  <a:lnTo>
                    <a:pt x="282939" y="1706"/>
                  </a:lnTo>
                  <a:cubicBezTo>
                    <a:pt x="285214" y="-569"/>
                    <a:pt x="288889" y="-569"/>
                    <a:pt x="291164" y="1706"/>
                  </a:cubicBezTo>
                  <a:cubicBezTo>
                    <a:pt x="293439" y="3981"/>
                    <a:pt x="293439" y="7656"/>
                    <a:pt x="291164" y="9932"/>
                  </a:cubicBezTo>
                  <a:lnTo>
                    <a:pt x="9931" y="291164"/>
                  </a:lnTo>
                  <a:cubicBezTo>
                    <a:pt x="8823" y="292273"/>
                    <a:pt x="7365" y="292856"/>
                    <a:pt x="5848" y="29285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27DE7C11-C6DC-4008-84C4-983E8D370613}"/>
                </a:ext>
              </a:extLst>
            </p:cNvPr>
            <p:cNvSpPr/>
            <p:nvPr/>
          </p:nvSpPr>
          <p:spPr>
            <a:xfrm>
              <a:off x="4265319" y="1380846"/>
              <a:ext cx="274174" cy="274174"/>
            </a:xfrm>
            <a:custGeom>
              <a:avLst/>
              <a:gdLst>
                <a:gd name="connsiteX0" fmla="*/ 5848 w 274174"/>
                <a:gd name="connsiteY0" fmla="*/ 278389 h 274174"/>
                <a:gd name="connsiteX1" fmla="*/ 1706 w 274174"/>
                <a:gd name="connsiteY1" fmla="*/ 276697 h 274174"/>
                <a:gd name="connsiteX2" fmla="*/ 1706 w 274174"/>
                <a:gd name="connsiteY2" fmla="*/ 268472 h 274174"/>
                <a:gd name="connsiteX3" fmla="*/ 268472 w 274174"/>
                <a:gd name="connsiteY3" fmla="*/ 1706 h 274174"/>
                <a:gd name="connsiteX4" fmla="*/ 276697 w 274174"/>
                <a:gd name="connsiteY4" fmla="*/ 1706 h 274174"/>
                <a:gd name="connsiteX5" fmla="*/ 276697 w 274174"/>
                <a:gd name="connsiteY5" fmla="*/ 9932 h 274174"/>
                <a:gd name="connsiteX6" fmla="*/ 9932 w 274174"/>
                <a:gd name="connsiteY6" fmla="*/ 276697 h 274174"/>
                <a:gd name="connsiteX7" fmla="*/ 5848 w 274174"/>
                <a:gd name="connsiteY7" fmla="*/ 278389 h 27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4174" h="274174">
                  <a:moveTo>
                    <a:pt x="5848" y="278389"/>
                  </a:moveTo>
                  <a:cubicBezTo>
                    <a:pt x="4331" y="278389"/>
                    <a:pt x="2873" y="277806"/>
                    <a:pt x="1706" y="276697"/>
                  </a:cubicBezTo>
                  <a:cubicBezTo>
                    <a:pt x="-569" y="274422"/>
                    <a:pt x="-569" y="270747"/>
                    <a:pt x="1706" y="268472"/>
                  </a:cubicBezTo>
                  <a:lnTo>
                    <a:pt x="268472" y="1706"/>
                  </a:lnTo>
                  <a:cubicBezTo>
                    <a:pt x="270747" y="-569"/>
                    <a:pt x="274422" y="-569"/>
                    <a:pt x="276697" y="1706"/>
                  </a:cubicBezTo>
                  <a:cubicBezTo>
                    <a:pt x="278972" y="3981"/>
                    <a:pt x="278972" y="7656"/>
                    <a:pt x="276697" y="9932"/>
                  </a:cubicBezTo>
                  <a:lnTo>
                    <a:pt x="9932" y="276697"/>
                  </a:lnTo>
                  <a:cubicBezTo>
                    <a:pt x="8823" y="277806"/>
                    <a:pt x="7365" y="278389"/>
                    <a:pt x="5848" y="27838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1479334B-B1DC-4CEC-8881-D21927A7FD1F}"/>
                </a:ext>
              </a:extLst>
            </p:cNvPr>
            <p:cNvSpPr/>
            <p:nvPr/>
          </p:nvSpPr>
          <p:spPr>
            <a:xfrm>
              <a:off x="4297111" y="1412638"/>
              <a:ext cx="250840" cy="250840"/>
            </a:xfrm>
            <a:custGeom>
              <a:avLst/>
              <a:gdLst>
                <a:gd name="connsiteX0" fmla="*/ 5848 w 250840"/>
                <a:gd name="connsiteY0" fmla="*/ 256047 h 250840"/>
                <a:gd name="connsiteX1" fmla="*/ 1706 w 250840"/>
                <a:gd name="connsiteY1" fmla="*/ 254355 h 250840"/>
                <a:gd name="connsiteX2" fmla="*/ 1706 w 250840"/>
                <a:gd name="connsiteY2" fmla="*/ 246130 h 250840"/>
                <a:gd name="connsiteX3" fmla="*/ 246188 w 250840"/>
                <a:gd name="connsiteY3" fmla="*/ 1706 h 250840"/>
                <a:gd name="connsiteX4" fmla="*/ 254413 w 250840"/>
                <a:gd name="connsiteY4" fmla="*/ 1706 h 250840"/>
                <a:gd name="connsiteX5" fmla="*/ 254413 w 250840"/>
                <a:gd name="connsiteY5" fmla="*/ 9932 h 250840"/>
                <a:gd name="connsiteX6" fmla="*/ 9932 w 250840"/>
                <a:gd name="connsiteY6" fmla="*/ 254355 h 250840"/>
                <a:gd name="connsiteX7" fmla="*/ 5848 w 250840"/>
                <a:gd name="connsiteY7" fmla="*/ 256047 h 25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840" h="250840">
                  <a:moveTo>
                    <a:pt x="5848" y="256047"/>
                  </a:moveTo>
                  <a:cubicBezTo>
                    <a:pt x="4331" y="256047"/>
                    <a:pt x="2873" y="255463"/>
                    <a:pt x="1706" y="254355"/>
                  </a:cubicBezTo>
                  <a:cubicBezTo>
                    <a:pt x="-569" y="252080"/>
                    <a:pt x="-569" y="248405"/>
                    <a:pt x="1706" y="246130"/>
                  </a:cubicBezTo>
                  <a:lnTo>
                    <a:pt x="246188" y="1706"/>
                  </a:lnTo>
                  <a:cubicBezTo>
                    <a:pt x="248463" y="-569"/>
                    <a:pt x="252138" y="-569"/>
                    <a:pt x="254413" y="1706"/>
                  </a:cubicBezTo>
                  <a:cubicBezTo>
                    <a:pt x="256688" y="3981"/>
                    <a:pt x="256688" y="7656"/>
                    <a:pt x="254413" y="9932"/>
                  </a:cubicBezTo>
                  <a:lnTo>
                    <a:pt x="9932" y="254355"/>
                  </a:lnTo>
                  <a:cubicBezTo>
                    <a:pt x="8823" y="255463"/>
                    <a:pt x="7365" y="256047"/>
                    <a:pt x="5848" y="25604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10ACC2D3-1D0A-468A-823B-4C35D7BD1B3B}"/>
                </a:ext>
              </a:extLst>
            </p:cNvPr>
            <p:cNvSpPr/>
            <p:nvPr/>
          </p:nvSpPr>
          <p:spPr>
            <a:xfrm>
              <a:off x="4334037" y="1449506"/>
              <a:ext cx="221673" cy="221673"/>
            </a:xfrm>
            <a:custGeom>
              <a:avLst/>
              <a:gdLst>
                <a:gd name="connsiteX0" fmla="*/ 5848 w 221672"/>
                <a:gd name="connsiteY0" fmla="*/ 223554 h 221672"/>
                <a:gd name="connsiteX1" fmla="*/ 1706 w 221672"/>
                <a:gd name="connsiteY1" fmla="*/ 221862 h 221672"/>
                <a:gd name="connsiteX2" fmla="*/ 1706 w 221672"/>
                <a:gd name="connsiteY2" fmla="*/ 213637 h 221672"/>
                <a:gd name="connsiteX3" fmla="*/ 213637 w 221672"/>
                <a:gd name="connsiteY3" fmla="*/ 1706 h 221672"/>
                <a:gd name="connsiteX4" fmla="*/ 221862 w 221672"/>
                <a:gd name="connsiteY4" fmla="*/ 1706 h 221672"/>
                <a:gd name="connsiteX5" fmla="*/ 221862 w 221672"/>
                <a:gd name="connsiteY5" fmla="*/ 9932 h 221672"/>
                <a:gd name="connsiteX6" fmla="*/ 9990 w 221672"/>
                <a:gd name="connsiteY6" fmla="*/ 221862 h 221672"/>
                <a:gd name="connsiteX7" fmla="*/ 5848 w 221672"/>
                <a:gd name="connsiteY7" fmla="*/ 223554 h 22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672" h="221672">
                  <a:moveTo>
                    <a:pt x="5848" y="223554"/>
                  </a:moveTo>
                  <a:cubicBezTo>
                    <a:pt x="4332" y="223554"/>
                    <a:pt x="2873" y="222971"/>
                    <a:pt x="1706" y="221862"/>
                  </a:cubicBezTo>
                  <a:cubicBezTo>
                    <a:pt x="-569" y="219587"/>
                    <a:pt x="-569" y="215912"/>
                    <a:pt x="1706" y="213637"/>
                  </a:cubicBezTo>
                  <a:lnTo>
                    <a:pt x="213637" y="1706"/>
                  </a:lnTo>
                  <a:cubicBezTo>
                    <a:pt x="215912" y="-569"/>
                    <a:pt x="219587" y="-569"/>
                    <a:pt x="221862" y="1706"/>
                  </a:cubicBezTo>
                  <a:cubicBezTo>
                    <a:pt x="224137" y="3981"/>
                    <a:pt x="224137" y="7656"/>
                    <a:pt x="221862" y="9932"/>
                  </a:cubicBezTo>
                  <a:lnTo>
                    <a:pt x="9990" y="221862"/>
                  </a:lnTo>
                  <a:cubicBezTo>
                    <a:pt x="8823" y="222971"/>
                    <a:pt x="7365" y="223554"/>
                    <a:pt x="5848" y="22355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67DF7E0-25BF-4302-BE0A-DB0CC1A5531B}"/>
                </a:ext>
              </a:extLst>
            </p:cNvPr>
            <p:cNvSpPr/>
            <p:nvPr/>
          </p:nvSpPr>
          <p:spPr>
            <a:xfrm>
              <a:off x="4378838" y="1494307"/>
              <a:ext cx="175005" cy="175005"/>
            </a:xfrm>
            <a:custGeom>
              <a:avLst/>
              <a:gdLst>
                <a:gd name="connsiteX0" fmla="*/ 5848 w 175004"/>
                <a:gd name="connsiteY0" fmla="*/ 175194 h 175004"/>
                <a:gd name="connsiteX1" fmla="*/ 1706 w 175004"/>
                <a:gd name="connsiteY1" fmla="*/ 173503 h 175004"/>
                <a:gd name="connsiteX2" fmla="*/ 1706 w 175004"/>
                <a:gd name="connsiteY2" fmla="*/ 165277 h 175004"/>
                <a:gd name="connsiteX3" fmla="*/ 165277 w 175004"/>
                <a:gd name="connsiteY3" fmla="*/ 1706 h 175004"/>
                <a:gd name="connsiteX4" fmla="*/ 173503 w 175004"/>
                <a:gd name="connsiteY4" fmla="*/ 1706 h 175004"/>
                <a:gd name="connsiteX5" fmla="*/ 173503 w 175004"/>
                <a:gd name="connsiteY5" fmla="*/ 9932 h 175004"/>
                <a:gd name="connsiteX6" fmla="*/ 9932 w 175004"/>
                <a:gd name="connsiteY6" fmla="*/ 173503 h 175004"/>
                <a:gd name="connsiteX7" fmla="*/ 5848 w 175004"/>
                <a:gd name="connsiteY7" fmla="*/ 175194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4" h="175004">
                  <a:moveTo>
                    <a:pt x="5848" y="175194"/>
                  </a:moveTo>
                  <a:cubicBezTo>
                    <a:pt x="4332" y="175194"/>
                    <a:pt x="2873" y="174611"/>
                    <a:pt x="1706" y="173503"/>
                  </a:cubicBezTo>
                  <a:cubicBezTo>
                    <a:pt x="-569" y="171228"/>
                    <a:pt x="-569" y="167553"/>
                    <a:pt x="1706" y="165277"/>
                  </a:cubicBezTo>
                  <a:lnTo>
                    <a:pt x="165277" y="1706"/>
                  </a:lnTo>
                  <a:cubicBezTo>
                    <a:pt x="167553" y="-569"/>
                    <a:pt x="171228" y="-569"/>
                    <a:pt x="173503" y="1706"/>
                  </a:cubicBezTo>
                  <a:cubicBezTo>
                    <a:pt x="175778" y="3981"/>
                    <a:pt x="175778" y="7656"/>
                    <a:pt x="173503" y="9932"/>
                  </a:cubicBezTo>
                  <a:lnTo>
                    <a:pt x="9932" y="173503"/>
                  </a:lnTo>
                  <a:cubicBezTo>
                    <a:pt x="8823" y="174611"/>
                    <a:pt x="7365" y="175194"/>
                    <a:pt x="5848" y="17519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8" name="Group 2087">
            <a:extLst>
              <a:ext uri="{FF2B5EF4-FFF2-40B4-BE49-F238E27FC236}">
                <a16:creationId xmlns:a16="http://schemas.microsoft.com/office/drawing/2014/main" id="{02825F9A-E5FB-4BC0-80C3-E8327BF5C96A}"/>
              </a:ext>
            </a:extLst>
          </p:cNvPr>
          <p:cNvGrpSpPr/>
          <p:nvPr/>
        </p:nvGrpSpPr>
        <p:grpSpPr>
          <a:xfrm>
            <a:off x="5334041" y="1439732"/>
            <a:ext cx="462076" cy="465798"/>
            <a:chOff x="5302029" y="1249257"/>
            <a:chExt cx="420069" cy="423453"/>
          </a:xfrm>
        </p:grpSpPr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B2586213-0AB8-48C3-9AA8-3E99FFA725B6}"/>
                </a:ext>
              </a:extLst>
            </p:cNvPr>
            <p:cNvSpPr/>
            <p:nvPr/>
          </p:nvSpPr>
          <p:spPr>
            <a:xfrm>
              <a:off x="5302029" y="1249257"/>
              <a:ext cx="420011" cy="192505"/>
            </a:xfrm>
            <a:custGeom>
              <a:avLst/>
              <a:gdLst>
                <a:gd name="connsiteX0" fmla="*/ 415436 w 420011"/>
                <a:gd name="connsiteY0" fmla="*/ 193264 h 192505"/>
                <a:gd name="connsiteX1" fmla="*/ 5867 w 420011"/>
                <a:gd name="connsiteY1" fmla="*/ 193264 h 192505"/>
                <a:gd name="connsiteX2" fmla="*/ 1491 w 420011"/>
                <a:gd name="connsiteY2" fmla="*/ 191280 h 192505"/>
                <a:gd name="connsiteX3" fmla="*/ 33 w 420011"/>
                <a:gd name="connsiteY3" fmla="*/ 186730 h 192505"/>
                <a:gd name="connsiteX4" fmla="*/ 210622 w 420011"/>
                <a:gd name="connsiteY4" fmla="*/ 0 h 192505"/>
                <a:gd name="connsiteX5" fmla="*/ 421211 w 420011"/>
                <a:gd name="connsiteY5" fmla="*/ 186730 h 192505"/>
                <a:gd name="connsiteX6" fmla="*/ 419753 w 420011"/>
                <a:gd name="connsiteY6" fmla="*/ 191280 h 192505"/>
                <a:gd name="connsiteX7" fmla="*/ 415436 w 420011"/>
                <a:gd name="connsiteY7" fmla="*/ 193264 h 192505"/>
                <a:gd name="connsiteX8" fmla="*/ 12516 w 420011"/>
                <a:gd name="connsiteY8" fmla="*/ 181597 h 192505"/>
                <a:gd name="connsiteX9" fmla="*/ 408728 w 420011"/>
                <a:gd name="connsiteY9" fmla="*/ 181597 h 192505"/>
                <a:gd name="connsiteX10" fmla="*/ 210564 w 420011"/>
                <a:gd name="connsiteY10" fmla="*/ 11667 h 192505"/>
                <a:gd name="connsiteX11" fmla="*/ 12516 w 420011"/>
                <a:gd name="connsiteY11" fmla="*/ 181597 h 19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0011" h="192505">
                  <a:moveTo>
                    <a:pt x="415436" y="193264"/>
                  </a:moveTo>
                  <a:lnTo>
                    <a:pt x="5867" y="193264"/>
                  </a:lnTo>
                  <a:cubicBezTo>
                    <a:pt x="4175" y="193264"/>
                    <a:pt x="2600" y="192564"/>
                    <a:pt x="1491" y="191280"/>
                  </a:cubicBezTo>
                  <a:cubicBezTo>
                    <a:pt x="383" y="190055"/>
                    <a:pt x="-142" y="188364"/>
                    <a:pt x="33" y="186730"/>
                  </a:cubicBezTo>
                  <a:cubicBezTo>
                    <a:pt x="12750" y="80269"/>
                    <a:pt x="103286" y="0"/>
                    <a:pt x="210622" y="0"/>
                  </a:cubicBezTo>
                  <a:cubicBezTo>
                    <a:pt x="318016" y="0"/>
                    <a:pt x="408552" y="80269"/>
                    <a:pt x="421211" y="186730"/>
                  </a:cubicBezTo>
                  <a:cubicBezTo>
                    <a:pt x="421386" y="188364"/>
                    <a:pt x="420861" y="190055"/>
                    <a:pt x="419753" y="191280"/>
                  </a:cubicBezTo>
                  <a:cubicBezTo>
                    <a:pt x="418703" y="192564"/>
                    <a:pt x="417128" y="193264"/>
                    <a:pt x="415436" y="193264"/>
                  </a:cubicBezTo>
                  <a:close/>
                  <a:moveTo>
                    <a:pt x="12516" y="181597"/>
                  </a:moveTo>
                  <a:lnTo>
                    <a:pt x="408728" y="181597"/>
                  </a:lnTo>
                  <a:cubicBezTo>
                    <a:pt x="393910" y="84236"/>
                    <a:pt x="309850" y="11667"/>
                    <a:pt x="210564" y="11667"/>
                  </a:cubicBezTo>
                  <a:cubicBezTo>
                    <a:pt x="111394" y="11667"/>
                    <a:pt x="27392" y="84236"/>
                    <a:pt x="12516" y="1815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ACAD8028-9E4A-4934-B539-5E971DFD16FF}"/>
                </a:ext>
              </a:extLst>
            </p:cNvPr>
            <p:cNvSpPr/>
            <p:nvPr/>
          </p:nvSpPr>
          <p:spPr>
            <a:xfrm>
              <a:off x="5305197" y="1253967"/>
              <a:ext cx="169171" cy="169171"/>
            </a:xfrm>
            <a:custGeom>
              <a:avLst/>
              <a:gdLst>
                <a:gd name="connsiteX0" fmla="*/ 5848 w 169171"/>
                <a:gd name="connsiteY0" fmla="*/ 169653 h 169171"/>
                <a:gd name="connsiteX1" fmla="*/ 1706 w 169171"/>
                <a:gd name="connsiteY1" fmla="*/ 167961 h 169171"/>
                <a:gd name="connsiteX2" fmla="*/ 1706 w 169171"/>
                <a:gd name="connsiteY2" fmla="*/ 159736 h 169171"/>
                <a:gd name="connsiteX3" fmla="*/ 159736 w 169171"/>
                <a:gd name="connsiteY3" fmla="*/ 1706 h 169171"/>
                <a:gd name="connsiteX4" fmla="*/ 167961 w 169171"/>
                <a:gd name="connsiteY4" fmla="*/ 1706 h 169171"/>
                <a:gd name="connsiteX5" fmla="*/ 167961 w 169171"/>
                <a:gd name="connsiteY5" fmla="*/ 9932 h 169171"/>
                <a:gd name="connsiteX6" fmla="*/ 9932 w 169171"/>
                <a:gd name="connsiteY6" fmla="*/ 167961 h 169171"/>
                <a:gd name="connsiteX7" fmla="*/ 5848 w 169171"/>
                <a:gd name="connsiteY7" fmla="*/ 169653 h 1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171" h="169171">
                  <a:moveTo>
                    <a:pt x="5848" y="169653"/>
                  </a:moveTo>
                  <a:cubicBezTo>
                    <a:pt x="4331" y="169653"/>
                    <a:pt x="2873" y="169069"/>
                    <a:pt x="1706" y="167961"/>
                  </a:cubicBezTo>
                  <a:cubicBezTo>
                    <a:pt x="-569" y="165686"/>
                    <a:pt x="-569" y="162011"/>
                    <a:pt x="1706" y="159736"/>
                  </a:cubicBezTo>
                  <a:lnTo>
                    <a:pt x="159736" y="1706"/>
                  </a:lnTo>
                  <a:cubicBezTo>
                    <a:pt x="162011" y="-569"/>
                    <a:pt x="165686" y="-569"/>
                    <a:pt x="167961" y="1706"/>
                  </a:cubicBezTo>
                  <a:cubicBezTo>
                    <a:pt x="170236" y="3981"/>
                    <a:pt x="170236" y="7656"/>
                    <a:pt x="167961" y="9932"/>
                  </a:cubicBezTo>
                  <a:lnTo>
                    <a:pt x="9932" y="167961"/>
                  </a:lnTo>
                  <a:cubicBezTo>
                    <a:pt x="8823" y="169069"/>
                    <a:pt x="7365" y="169653"/>
                    <a:pt x="5848" y="1696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96BB8785-560B-48BC-88FD-4B807DDA3B7F}"/>
                </a:ext>
              </a:extLst>
            </p:cNvPr>
            <p:cNvSpPr/>
            <p:nvPr/>
          </p:nvSpPr>
          <p:spPr>
            <a:xfrm>
              <a:off x="5327539" y="1249359"/>
              <a:ext cx="192505" cy="192505"/>
            </a:xfrm>
            <a:custGeom>
              <a:avLst/>
              <a:gdLst>
                <a:gd name="connsiteX0" fmla="*/ 5848 w 192505"/>
                <a:gd name="connsiteY0" fmla="*/ 193162 h 192505"/>
                <a:gd name="connsiteX1" fmla="*/ 1706 w 192505"/>
                <a:gd name="connsiteY1" fmla="*/ 191470 h 192505"/>
                <a:gd name="connsiteX2" fmla="*/ 1706 w 192505"/>
                <a:gd name="connsiteY2" fmla="*/ 183245 h 192505"/>
                <a:gd name="connsiteX3" fmla="*/ 183303 w 192505"/>
                <a:gd name="connsiteY3" fmla="*/ 1706 h 192505"/>
                <a:gd name="connsiteX4" fmla="*/ 191528 w 192505"/>
                <a:gd name="connsiteY4" fmla="*/ 1706 h 192505"/>
                <a:gd name="connsiteX5" fmla="*/ 191528 w 192505"/>
                <a:gd name="connsiteY5" fmla="*/ 9932 h 192505"/>
                <a:gd name="connsiteX6" fmla="*/ 9931 w 192505"/>
                <a:gd name="connsiteY6" fmla="*/ 191470 h 192505"/>
                <a:gd name="connsiteX7" fmla="*/ 5848 w 192505"/>
                <a:gd name="connsiteY7" fmla="*/ 193162 h 19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505" h="192505">
                  <a:moveTo>
                    <a:pt x="5848" y="193162"/>
                  </a:moveTo>
                  <a:cubicBezTo>
                    <a:pt x="4332" y="193162"/>
                    <a:pt x="2873" y="192578"/>
                    <a:pt x="1706" y="191470"/>
                  </a:cubicBezTo>
                  <a:cubicBezTo>
                    <a:pt x="-569" y="189195"/>
                    <a:pt x="-569" y="185520"/>
                    <a:pt x="1706" y="183245"/>
                  </a:cubicBezTo>
                  <a:lnTo>
                    <a:pt x="183303" y="1706"/>
                  </a:lnTo>
                  <a:cubicBezTo>
                    <a:pt x="185578" y="-569"/>
                    <a:pt x="189253" y="-569"/>
                    <a:pt x="191528" y="1706"/>
                  </a:cubicBezTo>
                  <a:cubicBezTo>
                    <a:pt x="193803" y="3981"/>
                    <a:pt x="193803" y="7656"/>
                    <a:pt x="191528" y="9932"/>
                  </a:cubicBezTo>
                  <a:lnTo>
                    <a:pt x="9931" y="191470"/>
                  </a:lnTo>
                  <a:cubicBezTo>
                    <a:pt x="8823" y="192578"/>
                    <a:pt x="7365" y="193162"/>
                    <a:pt x="5848" y="19316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C004B5F5-7E00-4B83-8E51-D7FCE022CB5B}"/>
                </a:ext>
              </a:extLst>
            </p:cNvPr>
            <p:cNvSpPr/>
            <p:nvPr/>
          </p:nvSpPr>
          <p:spPr>
            <a:xfrm>
              <a:off x="5368782" y="1253151"/>
              <a:ext cx="186672" cy="186672"/>
            </a:xfrm>
            <a:custGeom>
              <a:avLst/>
              <a:gdLst>
                <a:gd name="connsiteX0" fmla="*/ 5848 w 186671"/>
                <a:gd name="connsiteY0" fmla="*/ 189370 h 186671"/>
                <a:gd name="connsiteX1" fmla="*/ 1706 w 186671"/>
                <a:gd name="connsiteY1" fmla="*/ 187678 h 186671"/>
                <a:gd name="connsiteX2" fmla="*/ 1706 w 186671"/>
                <a:gd name="connsiteY2" fmla="*/ 179453 h 186671"/>
                <a:gd name="connsiteX3" fmla="*/ 179453 w 186671"/>
                <a:gd name="connsiteY3" fmla="*/ 1706 h 186671"/>
                <a:gd name="connsiteX4" fmla="*/ 187678 w 186671"/>
                <a:gd name="connsiteY4" fmla="*/ 1706 h 186671"/>
                <a:gd name="connsiteX5" fmla="*/ 187678 w 186671"/>
                <a:gd name="connsiteY5" fmla="*/ 9932 h 186671"/>
                <a:gd name="connsiteX6" fmla="*/ 9931 w 186671"/>
                <a:gd name="connsiteY6" fmla="*/ 187678 h 186671"/>
                <a:gd name="connsiteX7" fmla="*/ 5848 w 186671"/>
                <a:gd name="connsiteY7" fmla="*/ 189370 h 18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671" h="186671">
                  <a:moveTo>
                    <a:pt x="5848" y="189370"/>
                  </a:moveTo>
                  <a:cubicBezTo>
                    <a:pt x="4332" y="189370"/>
                    <a:pt x="2873" y="188786"/>
                    <a:pt x="1706" y="187678"/>
                  </a:cubicBezTo>
                  <a:cubicBezTo>
                    <a:pt x="-569" y="185403"/>
                    <a:pt x="-569" y="181728"/>
                    <a:pt x="1706" y="179453"/>
                  </a:cubicBezTo>
                  <a:lnTo>
                    <a:pt x="179453" y="1706"/>
                  </a:lnTo>
                  <a:cubicBezTo>
                    <a:pt x="181728" y="-569"/>
                    <a:pt x="185403" y="-569"/>
                    <a:pt x="187678" y="1706"/>
                  </a:cubicBezTo>
                  <a:cubicBezTo>
                    <a:pt x="189953" y="3981"/>
                    <a:pt x="189953" y="7656"/>
                    <a:pt x="187678" y="9932"/>
                  </a:cubicBezTo>
                  <a:lnTo>
                    <a:pt x="9931" y="187678"/>
                  </a:lnTo>
                  <a:cubicBezTo>
                    <a:pt x="8823" y="188786"/>
                    <a:pt x="7365" y="189370"/>
                    <a:pt x="5848" y="18937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8F83162F-AF8D-40E8-BD40-147A493B6529}"/>
                </a:ext>
              </a:extLst>
            </p:cNvPr>
            <p:cNvSpPr/>
            <p:nvPr/>
          </p:nvSpPr>
          <p:spPr>
            <a:xfrm>
              <a:off x="5410025" y="1262251"/>
              <a:ext cx="175005" cy="175005"/>
            </a:xfrm>
            <a:custGeom>
              <a:avLst/>
              <a:gdLst>
                <a:gd name="connsiteX0" fmla="*/ 5848 w 175004"/>
                <a:gd name="connsiteY0" fmla="*/ 180270 h 175004"/>
                <a:gd name="connsiteX1" fmla="*/ 1706 w 175004"/>
                <a:gd name="connsiteY1" fmla="*/ 178578 h 175004"/>
                <a:gd name="connsiteX2" fmla="*/ 1706 w 175004"/>
                <a:gd name="connsiteY2" fmla="*/ 170353 h 175004"/>
                <a:gd name="connsiteX3" fmla="*/ 170411 w 175004"/>
                <a:gd name="connsiteY3" fmla="*/ 1706 h 175004"/>
                <a:gd name="connsiteX4" fmla="*/ 178636 w 175004"/>
                <a:gd name="connsiteY4" fmla="*/ 1706 h 175004"/>
                <a:gd name="connsiteX5" fmla="*/ 178636 w 175004"/>
                <a:gd name="connsiteY5" fmla="*/ 9932 h 175004"/>
                <a:gd name="connsiteX6" fmla="*/ 9931 w 175004"/>
                <a:gd name="connsiteY6" fmla="*/ 178578 h 175004"/>
                <a:gd name="connsiteX7" fmla="*/ 5848 w 175004"/>
                <a:gd name="connsiteY7" fmla="*/ 180270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4" h="175004">
                  <a:moveTo>
                    <a:pt x="5848" y="180270"/>
                  </a:moveTo>
                  <a:cubicBezTo>
                    <a:pt x="4332" y="180270"/>
                    <a:pt x="2873" y="179686"/>
                    <a:pt x="1706" y="178578"/>
                  </a:cubicBezTo>
                  <a:cubicBezTo>
                    <a:pt x="-569" y="176303"/>
                    <a:pt x="-569" y="172628"/>
                    <a:pt x="1706" y="170353"/>
                  </a:cubicBezTo>
                  <a:lnTo>
                    <a:pt x="170411" y="1706"/>
                  </a:lnTo>
                  <a:cubicBezTo>
                    <a:pt x="172686" y="-569"/>
                    <a:pt x="176361" y="-569"/>
                    <a:pt x="178636" y="1706"/>
                  </a:cubicBezTo>
                  <a:cubicBezTo>
                    <a:pt x="180911" y="3981"/>
                    <a:pt x="180911" y="7656"/>
                    <a:pt x="178636" y="9932"/>
                  </a:cubicBezTo>
                  <a:lnTo>
                    <a:pt x="9931" y="178578"/>
                  </a:lnTo>
                  <a:cubicBezTo>
                    <a:pt x="8823" y="179686"/>
                    <a:pt x="7365" y="180270"/>
                    <a:pt x="5848" y="18027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B8EE34C8-D55A-4E8C-ADCA-BFE81989B40B}"/>
                </a:ext>
              </a:extLst>
            </p:cNvPr>
            <p:cNvSpPr/>
            <p:nvPr/>
          </p:nvSpPr>
          <p:spPr>
            <a:xfrm>
              <a:off x="5451268" y="1275201"/>
              <a:ext cx="163338" cy="163338"/>
            </a:xfrm>
            <a:custGeom>
              <a:avLst/>
              <a:gdLst>
                <a:gd name="connsiteX0" fmla="*/ 5848 w 163337"/>
                <a:gd name="connsiteY0" fmla="*/ 167319 h 163337"/>
                <a:gd name="connsiteX1" fmla="*/ 1706 w 163337"/>
                <a:gd name="connsiteY1" fmla="*/ 165627 h 163337"/>
                <a:gd name="connsiteX2" fmla="*/ 1706 w 163337"/>
                <a:gd name="connsiteY2" fmla="*/ 157402 h 163337"/>
                <a:gd name="connsiteX3" fmla="*/ 157402 w 163337"/>
                <a:gd name="connsiteY3" fmla="*/ 1706 h 163337"/>
                <a:gd name="connsiteX4" fmla="*/ 165627 w 163337"/>
                <a:gd name="connsiteY4" fmla="*/ 1706 h 163337"/>
                <a:gd name="connsiteX5" fmla="*/ 165627 w 163337"/>
                <a:gd name="connsiteY5" fmla="*/ 9932 h 163337"/>
                <a:gd name="connsiteX6" fmla="*/ 9931 w 163337"/>
                <a:gd name="connsiteY6" fmla="*/ 165627 h 163337"/>
                <a:gd name="connsiteX7" fmla="*/ 5848 w 163337"/>
                <a:gd name="connsiteY7" fmla="*/ 167319 h 1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37" h="163337">
                  <a:moveTo>
                    <a:pt x="5848" y="167319"/>
                  </a:moveTo>
                  <a:cubicBezTo>
                    <a:pt x="4331" y="167319"/>
                    <a:pt x="2873" y="166736"/>
                    <a:pt x="1706" y="165627"/>
                  </a:cubicBezTo>
                  <a:cubicBezTo>
                    <a:pt x="-569" y="163352"/>
                    <a:pt x="-569" y="159677"/>
                    <a:pt x="1706" y="157402"/>
                  </a:cubicBezTo>
                  <a:lnTo>
                    <a:pt x="157402" y="1706"/>
                  </a:lnTo>
                  <a:cubicBezTo>
                    <a:pt x="159677" y="-569"/>
                    <a:pt x="163352" y="-569"/>
                    <a:pt x="165627" y="1706"/>
                  </a:cubicBezTo>
                  <a:cubicBezTo>
                    <a:pt x="167903" y="3981"/>
                    <a:pt x="167903" y="7656"/>
                    <a:pt x="165627" y="9932"/>
                  </a:cubicBezTo>
                  <a:lnTo>
                    <a:pt x="9931" y="165627"/>
                  </a:lnTo>
                  <a:cubicBezTo>
                    <a:pt x="8823" y="166736"/>
                    <a:pt x="7365" y="167319"/>
                    <a:pt x="5848" y="16731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6F88610F-F6CB-4ED1-AE3B-F798A99C8DBA}"/>
                </a:ext>
              </a:extLst>
            </p:cNvPr>
            <p:cNvSpPr/>
            <p:nvPr/>
          </p:nvSpPr>
          <p:spPr>
            <a:xfrm>
              <a:off x="5492569" y="1291593"/>
              <a:ext cx="145837" cy="145837"/>
            </a:xfrm>
            <a:custGeom>
              <a:avLst/>
              <a:gdLst>
                <a:gd name="connsiteX0" fmla="*/ 5848 w 145837"/>
                <a:gd name="connsiteY0" fmla="*/ 150927 h 145837"/>
                <a:gd name="connsiteX1" fmla="*/ 1706 w 145837"/>
                <a:gd name="connsiteY1" fmla="*/ 149235 h 145837"/>
                <a:gd name="connsiteX2" fmla="*/ 1706 w 145837"/>
                <a:gd name="connsiteY2" fmla="*/ 141010 h 145837"/>
                <a:gd name="connsiteX3" fmla="*/ 141010 w 145837"/>
                <a:gd name="connsiteY3" fmla="*/ 1706 h 145837"/>
                <a:gd name="connsiteX4" fmla="*/ 149235 w 145837"/>
                <a:gd name="connsiteY4" fmla="*/ 1706 h 145837"/>
                <a:gd name="connsiteX5" fmla="*/ 149235 w 145837"/>
                <a:gd name="connsiteY5" fmla="*/ 9932 h 145837"/>
                <a:gd name="connsiteX6" fmla="*/ 9932 w 145837"/>
                <a:gd name="connsiteY6" fmla="*/ 149235 h 145837"/>
                <a:gd name="connsiteX7" fmla="*/ 5848 w 145837"/>
                <a:gd name="connsiteY7" fmla="*/ 150927 h 1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37" h="145837">
                  <a:moveTo>
                    <a:pt x="5848" y="150927"/>
                  </a:moveTo>
                  <a:cubicBezTo>
                    <a:pt x="4331" y="150927"/>
                    <a:pt x="2873" y="150344"/>
                    <a:pt x="1706" y="149235"/>
                  </a:cubicBezTo>
                  <a:cubicBezTo>
                    <a:pt x="-569" y="146960"/>
                    <a:pt x="-569" y="143285"/>
                    <a:pt x="1706" y="141010"/>
                  </a:cubicBezTo>
                  <a:lnTo>
                    <a:pt x="141010" y="1706"/>
                  </a:lnTo>
                  <a:cubicBezTo>
                    <a:pt x="143285" y="-569"/>
                    <a:pt x="146960" y="-569"/>
                    <a:pt x="149235" y="1706"/>
                  </a:cubicBezTo>
                  <a:cubicBezTo>
                    <a:pt x="151511" y="3981"/>
                    <a:pt x="151511" y="7656"/>
                    <a:pt x="149235" y="9932"/>
                  </a:cubicBezTo>
                  <a:lnTo>
                    <a:pt x="9932" y="149235"/>
                  </a:lnTo>
                  <a:cubicBezTo>
                    <a:pt x="8823" y="150344"/>
                    <a:pt x="7365" y="150927"/>
                    <a:pt x="5848" y="1509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A74C8CFD-00C7-44B7-BF6D-4C8196A7A791}"/>
                </a:ext>
              </a:extLst>
            </p:cNvPr>
            <p:cNvSpPr/>
            <p:nvPr/>
          </p:nvSpPr>
          <p:spPr>
            <a:xfrm>
              <a:off x="5533812" y="1310902"/>
              <a:ext cx="128337" cy="128337"/>
            </a:xfrm>
            <a:custGeom>
              <a:avLst/>
              <a:gdLst>
                <a:gd name="connsiteX0" fmla="*/ 5848 w 128336"/>
                <a:gd name="connsiteY0" fmla="*/ 131618 h 128336"/>
                <a:gd name="connsiteX1" fmla="*/ 1706 w 128336"/>
                <a:gd name="connsiteY1" fmla="*/ 129926 h 128336"/>
                <a:gd name="connsiteX2" fmla="*/ 1706 w 128336"/>
                <a:gd name="connsiteY2" fmla="*/ 121701 h 128336"/>
                <a:gd name="connsiteX3" fmla="*/ 121701 w 128336"/>
                <a:gd name="connsiteY3" fmla="*/ 1706 h 128336"/>
                <a:gd name="connsiteX4" fmla="*/ 129927 w 128336"/>
                <a:gd name="connsiteY4" fmla="*/ 1706 h 128336"/>
                <a:gd name="connsiteX5" fmla="*/ 129927 w 128336"/>
                <a:gd name="connsiteY5" fmla="*/ 9932 h 128336"/>
                <a:gd name="connsiteX6" fmla="*/ 9932 w 128336"/>
                <a:gd name="connsiteY6" fmla="*/ 129926 h 128336"/>
                <a:gd name="connsiteX7" fmla="*/ 5848 w 128336"/>
                <a:gd name="connsiteY7" fmla="*/ 131618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336" h="128336">
                  <a:moveTo>
                    <a:pt x="5848" y="131618"/>
                  </a:moveTo>
                  <a:cubicBezTo>
                    <a:pt x="4331" y="131618"/>
                    <a:pt x="2873" y="131035"/>
                    <a:pt x="1706" y="129926"/>
                  </a:cubicBezTo>
                  <a:cubicBezTo>
                    <a:pt x="-569" y="127651"/>
                    <a:pt x="-569" y="123976"/>
                    <a:pt x="1706" y="121701"/>
                  </a:cubicBezTo>
                  <a:lnTo>
                    <a:pt x="121701" y="1706"/>
                  </a:lnTo>
                  <a:cubicBezTo>
                    <a:pt x="123976" y="-569"/>
                    <a:pt x="127651" y="-569"/>
                    <a:pt x="129927" y="1706"/>
                  </a:cubicBezTo>
                  <a:cubicBezTo>
                    <a:pt x="132201" y="3981"/>
                    <a:pt x="132201" y="7656"/>
                    <a:pt x="129927" y="9932"/>
                  </a:cubicBezTo>
                  <a:lnTo>
                    <a:pt x="9932" y="129926"/>
                  </a:lnTo>
                  <a:cubicBezTo>
                    <a:pt x="8823" y="131035"/>
                    <a:pt x="7365" y="131618"/>
                    <a:pt x="5848" y="13161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35EBFA13-51C6-4967-A235-7B09EBDCCFC8}"/>
                </a:ext>
              </a:extLst>
            </p:cNvPr>
            <p:cNvSpPr/>
            <p:nvPr/>
          </p:nvSpPr>
          <p:spPr>
            <a:xfrm>
              <a:off x="5575054" y="1333186"/>
              <a:ext cx="105003" cy="105003"/>
            </a:xfrm>
            <a:custGeom>
              <a:avLst/>
              <a:gdLst>
                <a:gd name="connsiteX0" fmla="*/ 5848 w 105002"/>
                <a:gd name="connsiteY0" fmla="*/ 109334 h 105002"/>
                <a:gd name="connsiteX1" fmla="*/ 1706 w 105002"/>
                <a:gd name="connsiteY1" fmla="*/ 107643 h 105002"/>
                <a:gd name="connsiteX2" fmla="*/ 1706 w 105002"/>
                <a:gd name="connsiteY2" fmla="*/ 99417 h 105002"/>
                <a:gd name="connsiteX3" fmla="*/ 99417 w 105002"/>
                <a:gd name="connsiteY3" fmla="*/ 1706 h 105002"/>
                <a:gd name="connsiteX4" fmla="*/ 107643 w 105002"/>
                <a:gd name="connsiteY4" fmla="*/ 1706 h 105002"/>
                <a:gd name="connsiteX5" fmla="*/ 107643 w 105002"/>
                <a:gd name="connsiteY5" fmla="*/ 9932 h 105002"/>
                <a:gd name="connsiteX6" fmla="*/ 9932 w 105002"/>
                <a:gd name="connsiteY6" fmla="*/ 107643 h 105002"/>
                <a:gd name="connsiteX7" fmla="*/ 5848 w 105002"/>
                <a:gd name="connsiteY7" fmla="*/ 109334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105002">
                  <a:moveTo>
                    <a:pt x="5848" y="109334"/>
                  </a:moveTo>
                  <a:cubicBezTo>
                    <a:pt x="4332" y="109334"/>
                    <a:pt x="2873" y="108751"/>
                    <a:pt x="1706" y="107643"/>
                  </a:cubicBezTo>
                  <a:cubicBezTo>
                    <a:pt x="-569" y="105367"/>
                    <a:pt x="-569" y="101692"/>
                    <a:pt x="1706" y="99417"/>
                  </a:cubicBezTo>
                  <a:lnTo>
                    <a:pt x="99417" y="1706"/>
                  </a:lnTo>
                  <a:cubicBezTo>
                    <a:pt x="101693" y="-569"/>
                    <a:pt x="105368" y="-569"/>
                    <a:pt x="107643" y="1706"/>
                  </a:cubicBezTo>
                  <a:cubicBezTo>
                    <a:pt x="109918" y="3981"/>
                    <a:pt x="109918" y="7656"/>
                    <a:pt x="107643" y="9932"/>
                  </a:cubicBezTo>
                  <a:lnTo>
                    <a:pt x="9932" y="107643"/>
                  </a:lnTo>
                  <a:cubicBezTo>
                    <a:pt x="8823" y="108751"/>
                    <a:pt x="7365" y="109334"/>
                    <a:pt x="5848" y="1093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95967377-39EA-4C19-9225-AF4688213058}"/>
                </a:ext>
              </a:extLst>
            </p:cNvPr>
            <p:cNvSpPr/>
            <p:nvPr/>
          </p:nvSpPr>
          <p:spPr>
            <a:xfrm>
              <a:off x="5616297" y="1358445"/>
              <a:ext cx="81669" cy="81669"/>
            </a:xfrm>
            <a:custGeom>
              <a:avLst/>
              <a:gdLst>
                <a:gd name="connsiteX0" fmla="*/ 5848 w 81668"/>
                <a:gd name="connsiteY0" fmla="*/ 84075 h 81668"/>
                <a:gd name="connsiteX1" fmla="*/ 1706 w 81668"/>
                <a:gd name="connsiteY1" fmla="*/ 82384 h 81668"/>
                <a:gd name="connsiteX2" fmla="*/ 1706 w 81668"/>
                <a:gd name="connsiteY2" fmla="*/ 74158 h 81668"/>
                <a:gd name="connsiteX3" fmla="*/ 74158 w 81668"/>
                <a:gd name="connsiteY3" fmla="*/ 1706 h 81668"/>
                <a:gd name="connsiteX4" fmla="*/ 82384 w 81668"/>
                <a:gd name="connsiteY4" fmla="*/ 1706 h 81668"/>
                <a:gd name="connsiteX5" fmla="*/ 82384 w 81668"/>
                <a:gd name="connsiteY5" fmla="*/ 9932 h 81668"/>
                <a:gd name="connsiteX6" fmla="*/ 9931 w 81668"/>
                <a:gd name="connsiteY6" fmla="*/ 82384 h 81668"/>
                <a:gd name="connsiteX7" fmla="*/ 5848 w 81668"/>
                <a:gd name="connsiteY7" fmla="*/ 84075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4075"/>
                  </a:moveTo>
                  <a:cubicBezTo>
                    <a:pt x="4332" y="84075"/>
                    <a:pt x="2873" y="83492"/>
                    <a:pt x="1706" y="82384"/>
                  </a:cubicBezTo>
                  <a:cubicBezTo>
                    <a:pt x="-569" y="80108"/>
                    <a:pt x="-569" y="76433"/>
                    <a:pt x="1706" y="74158"/>
                  </a:cubicBezTo>
                  <a:lnTo>
                    <a:pt x="74158" y="1706"/>
                  </a:lnTo>
                  <a:cubicBezTo>
                    <a:pt x="76433" y="-569"/>
                    <a:pt x="80109" y="-569"/>
                    <a:pt x="82384" y="1706"/>
                  </a:cubicBezTo>
                  <a:cubicBezTo>
                    <a:pt x="84659" y="3981"/>
                    <a:pt x="84659" y="7656"/>
                    <a:pt x="82384" y="9932"/>
                  </a:cubicBezTo>
                  <a:lnTo>
                    <a:pt x="9931" y="82384"/>
                  </a:lnTo>
                  <a:cubicBezTo>
                    <a:pt x="8823" y="83492"/>
                    <a:pt x="7365" y="84075"/>
                    <a:pt x="5848" y="840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FFE097B5-8C92-421F-AFA3-D1324A1AAD12}"/>
                </a:ext>
              </a:extLst>
            </p:cNvPr>
            <p:cNvSpPr/>
            <p:nvPr/>
          </p:nvSpPr>
          <p:spPr>
            <a:xfrm>
              <a:off x="5657540" y="1387088"/>
              <a:ext cx="52501" cy="52501"/>
            </a:xfrm>
            <a:custGeom>
              <a:avLst/>
              <a:gdLst>
                <a:gd name="connsiteX0" fmla="*/ 5848 w 52501"/>
                <a:gd name="connsiteY0" fmla="*/ 55433 h 52501"/>
                <a:gd name="connsiteX1" fmla="*/ 1706 w 52501"/>
                <a:gd name="connsiteY1" fmla="*/ 53741 h 52501"/>
                <a:gd name="connsiteX2" fmla="*/ 1706 w 52501"/>
                <a:gd name="connsiteY2" fmla="*/ 45516 h 52501"/>
                <a:gd name="connsiteX3" fmla="*/ 45516 w 52501"/>
                <a:gd name="connsiteY3" fmla="*/ 1706 h 52501"/>
                <a:gd name="connsiteX4" fmla="*/ 53741 w 52501"/>
                <a:gd name="connsiteY4" fmla="*/ 1706 h 52501"/>
                <a:gd name="connsiteX5" fmla="*/ 53741 w 52501"/>
                <a:gd name="connsiteY5" fmla="*/ 9932 h 52501"/>
                <a:gd name="connsiteX6" fmla="*/ 9931 w 52501"/>
                <a:gd name="connsiteY6" fmla="*/ 53741 h 52501"/>
                <a:gd name="connsiteX7" fmla="*/ 5848 w 52501"/>
                <a:gd name="connsiteY7" fmla="*/ 55433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433"/>
                  </a:moveTo>
                  <a:cubicBezTo>
                    <a:pt x="4332" y="55433"/>
                    <a:pt x="2873" y="54849"/>
                    <a:pt x="1706" y="53741"/>
                  </a:cubicBezTo>
                  <a:cubicBezTo>
                    <a:pt x="-569" y="51466"/>
                    <a:pt x="-569" y="47791"/>
                    <a:pt x="1706" y="45516"/>
                  </a:cubicBezTo>
                  <a:lnTo>
                    <a:pt x="45516" y="1706"/>
                  </a:lnTo>
                  <a:cubicBezTo>
                    <a:pt x="47791" y="-569"/>
                    <a:pt x="51466" y="-569"/>
                    <a:pt x="53741" y="1706"/>
                  </a:cubicBezTo>
                  <a:cubicBezTo>
                    <a:pt x="56016" y="3981"/>
                    <a:pt x="56016" y="7656"/>
                    <a:pt x="53741" y="9932"/>
                  </a:cubicBezTo>
                  <a:lnTo>
                    <a:pt x="9931" y="53741"/>
                  </a:lnTo>
                  <a:cubicBezTo>
                    <a:pt x="8823" y="54849"/>
                    <a:pt x="7365" y="55433"/>
                    <a:pt x="5848" y="554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C063C271-A496-42D1-B8A2-01C8B755E16F}"/>
                </a:ext>
              </a:extLst>
            </p:cNvPr>
            <p:cNvSpPr/>
            <p:nvPr/>
          </p:nvSpPr>
          <p:spPr>
            <a:xfrm>
              <a:off x="5302087" y="1480205"/>
              <a:ext cx="420011" cy="192505"/>
            </a:xfrm>
            <a:custGeom>
              <a:avLst/>
              <a:gdLst>
                <a:gd name="connsiteX0" fmla="*/ 210564 w 420011"/>
                <a:gd name="connsiteY0" fmla="*/ 193205 h 192505"/>
                <a:gd name="connsiteX1" fmla="*/ 33 w 420011"/>
                <a:gd name="connsiteY1" fmla="*/ 6534 h 192505"/>
                <a:gd name="connsiteX2" fmla="*/ 1491 w 420011"/>
                <a:gd name="connsiteY2" fmla="*/ 1983 h 192505"/>
                <a:gd name="connsiteX3" fmla="*/ 5866 w 420011"/>
                <a:gd name="connsiteY3" fmla="*/ 0 h 192505"/>
                <a:gd name="connsiteX4" fmla="*/ 415436 w 420011"/>
                <a:gd name="connsiteY4" fmla="*/ 0 h 192505"/>
                <a:gd name="connsiteX5" fmla="*/ 419811 w 420011"/>
                <a:gd name="connsiteY5" fmla="*/ 1983 h 192505"/>
                <a:gd name="connsiteX6" fmla="*/ 421270 w 420011"/>
                <a:gd name="connsiteY6" fmla="*/ 6534 h 192505"/>
                <a:gd name="connsiteX7" fmla="*/ 210564 w 420011"/>
                <a:gd name="connsiteY7" fmla="*/ 193205 h 192505"/>
                <a:gd name="connsiteX8" fmla="*/ 12458 w 420011"/>
                <a:gd name="connsiteY8" fmla="*/ 11667 h 192505"/>
                <a:gd name="connsiteX9" fmla="*/ 210564 w 420011"/>
                <a:gd name="connsiteY9" fmla="*/ 181538 h 192505"/>
                <a:gd name="connsiteX10" fmla="*/ 408727 w 420011"/>
                <a:gd name="connsiteY10" fmla="*/ 11667 h 192505"/>
                <a:gd name="connsiteX11" fmla="*/ 12458 w 420011"/>
                <a:gd name="connsiteY11" fmla="*/ 11667 h 19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0011" h="192505">
                  <a:moveTo>
                    <a:pt x="210564" y="193205"/>
                  </a:moveTo>
                  <a:cubicBezTo>
                    <a:pt x="103227" y="193205"/>
                    <a:pt x="12692" y="112936"/>
                    <a:pt x="33" y="6534"/>
                  </a:cubicBezTo>
                  <a:cubicBezTo>
                    <a:pt x="-142" y="4900"/>
                    <a:pt x="383" y="3208"/>
                    <a:pt x="1491" y="1983"/>
                  </a:cubicBezTo>
                  <a:cubicBezTo>
                    <a:pt x="2600" y="758"/>
                    <a:pt x="4175" y="0"/>
                    <a:pt x="5866" y="0"/>
                  </a:cubicBezTo>
                  <a:lnTo>
                    <a:pt x="415436" y="0"/>
                  </a:lnTo>
                  <a:cubicBezTo>
                    <a:pt x="417128" y="0"/>
                    <a:pt x="418703" y="700"/>
                    <a:pt x="419811" y="1983"/>
                  </a:cubicBezTo>
                  <a:cubicBezTo>
                    <a:pt x="420920" y="3208"/>
                    <a:pt x="421445" y="4900"/>
                    <a:pt x="421270" y="6534"/>
                  </a:cubicBezTo>
                  <a:cubicBezTo>
                    <a:pt x="408494" y="112936"/>
                    <a:pt x="317958" y="193205"/>
                    <a:pt x="210564" y="193205"/>
                  </a:cubicBezTo>
                  <a:close/>
                  <a:moveTo>
                    <a:pt x="12458" y="11667"/>
                  </a:moveTo>
                  <a:cubicBezTo>
                    <a:pt x="27276" y="108970"/>
                    <a:pt x="111278" y="181538"/>
                    <a:pt x="210564" y="181538"/>
                  </a:cubicBezTo>
                  <a:cubicBezTo>
                    <a:pt x="309850" y="181538"/>
                    <a:pt x="393852" y="108970"/>
                    <a:pt x="408727" y="11667"/>
                  </a:cubicBezTo>
                  <a:lnTo>
                    <a:pt x="12458" y="1166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378BC0FE-DC20-49DA-8BB7-ADF3DB0CBFFF}"/>
              </a:ext>
            </a:extLst>
          </p:cNvPr>
          <p:cNvGrpSpPr/>
          <p:nvPr/>
        </p:nvGrpSpPr>
        <p:grpSpPr>
          <a:xfrm>
            <a:off x="2152135" y="1439732"/>
            <a:ext cx="462076" cy="465798"/>
            <a:chOff x="1801933" y="1249257"/>
            <a:chExt cx="420069" cy="423453"/>
          </a:xfrm>
        </p:grpSpPr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8FBD8D34-AA14-473B-B383-79FC76D4F5E2}"/>
                </a:ext>
              </a:extLst>
            </p:cNvPr>
            <p:cNvSpPr/>
            <p:nvPr/>
          </p:nvSpPr>
          <p:spPr>
            <a:xfrm>
              <a:off x="1801933" y="1249257"/>
              <a:ext cx="420011" cy="192505"/>
            </a:xfrm>
            <a:custGeom>
              <a:avLst/>
              <a:gdLst>
                <a:gd name="connsiteX0" fmla="*/ 415436 w 420011"/>
                <a:gd name="connsiteY0" fmla="*/ 193264 h 192505"/>
                <a:gd name="connsiteX1" fmla="*/ 5867 w 420011"/>
                <a:gd name="connsiteY1" fmla="*/ 193264 h 192505"/>
                <a:gd name="connsiteX2" fmla="*/ 1491 w 420011"/>
                <a:gd name="connsiteY2" fmla="*/ 191280 h 192505"/>
                <a:gd name="connsiteX3" fmla="*/ 33 w 420011"/>
                <a:gd name="connsiteY3" fmla="*/ 186730 h 192505"/>
                <a:gd name="connsiteX4" fmla="*/ 210622 w 420011"/>
                <a:gd name="connsiteY4" fmla="*/ 0 h 192505"/>
                <a:gd name="connsiteX5" fmla="*/ 421211 w 420011"/>
                <a:gd name="connsiteY5" fmla="*/ 186730 h 192505"/>
                <a:gd name="connsiteX6" fmla="*/ 419753 w 420011"/>
                <a:gd name="connsiteY6" fmla="*/ 191280 h 192505"/>
                <a:gd name="connsiteX7" fmla="*/ 415436 w 420011"/>
                <a:gd name="connsiteY7" fmla="*/ 193264 h 192505"/>
                <a:gd name="connsiteX8" fmla="*/ 12517 w 420011"/>
                <a:gd name="connsiteY8" fmla="*/ 181597 h 192505"/>
                <a:gd name="connsiteX9" fmla="*/ 408728 w 420011"/>
                <a:gd name="connsiteY9" fmla="*/ 181597 h 192505"/>
                <a:gd name="connsiteX10" fmla="*/ 210564 w 420011"/>
                <a:gd name="connsiteY10" fmla="*/ 11667 h 192505"/>
                <a:gd name="connsiteX11" fmla="*/ 12517 w 420011"/>
                <a:gd name="connsiteY11" fmla="*/ 181597 h 19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0011" h="192505">
                  <a:moveTo>
                    <a:pt x="415436" y="193264"/>
                  </a:moveTo>
                  <a:lnTo>
                    <a:pt x="5867" y="193264"/>
                  </a:lnTo>
                  <a:cubicBezTo>
                    <a:pt x="4175" y="193264"/>
                    <a:pt x="2600" y="192564"/>
                    <a:pt x="1491" y="191280"/>
                  </a:cubicBezTo>
                  <a:cubicBezTo>
                    <a:pt x="383" y="190055"/>
                    <a:pt x="-142" y="188364"/>
                    <a:pt x="33" y="186730"/>
                  </a:cubicBezTo>
                  <a:cubicBezTo>
                    <a:pt x="12750" y="80269"/>
                    <a:pt x="103286" y="0"/>
                    <a:pt x="210622" y="0"/>
                  </a:cubicBezTo>
                  <a:cubicBezTo>
                    <a:pt x="318017" y="0"/>
                    <a:pt x="408553" y="80269"/>
                    <a:pt x="421211" y="186730"/>
                  </a:cubicBezTo>
                  <a:cubicBezTo>
                    <a:pt x="421386" y="188364"/>
                    <a:pt x="420861" y="190055"/>
                    <a:pt x="419753" y="191280"/>
                  </a:cubicBezTo>
                  <a:cubicBezTo>
                    <a:pt x="418703" y="192564"/>
                    <a:pt x="417128" y="193264"/>
                    <a:pt x="415436" y="193264"/>
                  </a:cubicBezTo>
                  <a:close/>
                  <a:moveTo>
                    <a:pt x="12517" y="181597"/>
                  </a:moveTo>
                  <a:lnTo>
                    <a:pt x="408728" y="181597"/>
                  </a:lnTo>
                  <a:cubicBezTo>
                    <a:pt x="393911" y="84236"/>
                    <a:pt x="309850" y="11667"/>
                    <a:pt x="210564" y="11667"/>
                  </a:cubicBezTo>
                  <a:cubicBezTo>
                    <a:pt x="111394" y="11667"/>
                    <a:pt x="27392" y="84236"/>
                    <a:pt x="12517" y="1815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BB3052AA-F667-48CD-84F8-B1F0B3668ABA}"/>
                </a:ext>
              </a:extLst>
            </p:cNvPr>
            <p:cNvSpPr/>
            <p:nvPr/>
          </p:nvSpPr>
          <p:spPr>
            <a:xfrm>
              <a:off x="1805102" y="1253967"/>
              <a:ext cx="169171" cy="169171"/>
            </a:xfrm>
            <a:custGeom>
              <a:avLst/>
              <a:gdLst>
                <a:gd name="connsiteX0" fmla="*/ 5848 w 169171"/>
                <a:gd name="connsiteY0" fmla="*/ 169653 h 169171"/>
                <a:gd name="connsiteX1" fmla="*/ 1706 w 169171"/>
                <a:gd name="connsiteY1" fmla="*/ 167961 h 169171"/>
                <a:gd name="connsiteX2" fmla="*/ 1706 w 169171"/>
                <a:gd name="connsiteY2" fmla="*/ 159736 h 169171"/>
                <a:gd name="connsiteX3" fmla="*/ 159736 w 169171"/>
                <a:gd name="connsiteY3" fmla="*/ 1706 h 169171"/>
                <a:gd name="connsiteX4" fmla="*/ 167961 w 169171"/>
                <a:gd name="connsiteY4" fmla="*/ 1706 h 169171"/>
                <a:gd name="connsiteX5" fmla="*/ 167961 w 169171"/>
                <a:gd name="connsiteY5" fmla="*/ 9932 h 169171"/>
                <a:gd name="connsiteX6" fmla="*/ 9932 w 169171"/>
                <a:gd name="connsiteY6" fmla="*/ 167961 h 169171"/>
                <a:gd name="connsiteX7" fmla="*/ 5848 w 169171"/>
                <a:gd name="connsiteY7" fmla="*/ 169653 h 1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9171" h="169171">
                  <a:moveTo>
                    <a:pt x="5848" y="169653"/>
                  </a:moveTo>
                  <a:cubicBezTo>
                    <a:pt x="4331" y="169653"/>
                    <a:pt x="2873" y="169069"/>
                    <a:pt x="1706" y="167961"/>
                  </a:cubicBezTo>
                  <a:cubicBezTo>
                    <a:pt x="-569" y="165686"/>
                    <a:pt x="-569" y="162011"/>
                    <a:pt x="1706" y="159736"/>
                  </a:cubicBezTo>
                  <a:lnTo>
                    <a:pt x="159736" y="1706"/>
                  </a:lnTo>
                  <a:cubicBezTo>
                    <a:pt x="162011" y="-569"/>
                    <a:pt x="165686" y="-569"/>
                    <a:pt x="167961" y="1706"/>
                  </a:cubicBezTo>
                  <a:cubicBezTo>
                    <a:pt x="170236" y="3981"/>
                    <a:pt x="170236" y="7656"/>
                    <a:pt x="167961" y="9932"/>
                  </a:cubicBezTo>
                  <a:lnTo>
                    <a:pt x="9932" y="167961"/>
                  </a:lnTo>
                  <a:cubicBezTo>
                    <a:pt x="8823" y="169069"/>
                    <a:pt x="7365" y="169653"/>
                    <a:pt x="5848" y="1696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3005BBE0-94A4-4A31-A5C5-411CDD959C3B}"/>
                </a:ext>
              </a:extLst>
            </p:cNvPr>
            <p:cNvSpPr/>
            <p:nvPr/>
          </p:nvSpPr>
          <p:spPr>
            <a:xfrm>
              <a:off x="1827444" y="1249359"/>
              <a:ext cx="192505" cy="192505"/>
            </a:xfrm>
            <a:custGeom>
              <a:avLst/>
              <a:gdLst>
                <a:gd name="connsiteX0" fmla="*/ 5848 w 192505"/>
                <a:gd name="connsiteY0" fmla="*/ 193162 h 192505"/>
                <a:gd name="connsiteX1" fmla="*/ 1706 w 192505"/>
                <a:gd name="connsiteY1" fmla="*/ 191470 h 192505"/>
                <a:gd name="connsiteX2" fmla="*/ 1706 w 192505"/>
                <a:gd name="connsiteY2" fmla="*/ 183245 h 192505"/>
                <a:gd name="connsiteX3" fmla="*/ 183303 w 192505"/>
                <a:gd name="connsiteY3" fmla="*/ 1706 h 192505"/>
                <a:gd name="connsiteX4" fmla="*/ 191528 w 192505"/>
                <a:gd name="connsiteY4" fmla="*/ 1706 h 192505"/>
                <a:gd name="connsiteX5" fmla="*/ 191528 w 192505"/>
                <a:gd name="connsiteY5" fmla="*/ 9932 h 192505"/>
                <a:gd name="connsiteX6" fmla="*/ 9932 w 192505"/>
                <a:gd name="connsiteY6" fmla="*/ 191470 h 192505"/>
                <a:gd name="connsiteX7" fmla="*/ 5848 w 192505"/>
                <a:gd name="connsiteY7" fmla="*/ 193162 h 19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505" h="192505">
                  <a:moveTo>
                    <a:pt x="5848" y="193162"/>
                  </a:moveTo>
                  <a:cubicBezTo>
                    <a:pt x="4331" y="193162"/>
                    <a:pt x="2873" y="192578"/>
                    <a:pt x="1706" y="191470"/>
                  </a:cubicBezTo>
                  <a:cubicBezTo>
                    <a:pt x="-569" y="189195"/>
                    <a:pt x="-569" y="185520"/>
                    <a:pt x="1706" y="183245"/>
                  </a:cubicBezTo>
                  <a:lnTo>
                    <a:pt x="183303" y="1706"/>
                  </a:lnTo>
                  <a:cubicBezTo>
                    <a:pt x="185578" y="-569"/>
                    <a:pt x="189253" y="-569"/>
                    <a:pt x="191528" y="1706"/>
                  </a:cubicBezTo>
                  <a:cubicBezTo>
                    <a:pt x="193803" y="3981"/>
                    <a:pt x="193803" y="7656"/>
                    <a:pt x="191528" y="9932"/>
                  </a:cubicBezTo>
                  <a:lnTo>
                    <a:pt x="9932" y="191470"/>
                  </a:lnTo>
                  <a:cubicBezTo>
                    <a:pt x="8823" y="192578"/>
                    <a:pt x="7365" y="193162"/>
                    <a:pt x="5848" y="19316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64AE7954-2BB0-4A0A-8C5B-21BD72F2B187}"/>
                </a:ext>
              </a:extLst>
            </p:cNvPr>
            <p:cNvSpPr/>
            <p:nvPr/>
          </p:nvSpPr>
          <p:spPr>
            <a:xfrm>
              <a:off x="1868687" y="1253151"/>
              <a:ext cx="186672" cy="186672"/>
            </a:xfrm>
            <a:custGeom>
              <a:avLst/>
              <a:gdLst>
                <a:gd name="connsiteX0" fmla="*/ 5848 w 186671"/>
                <a:gd name="connsiteY0" fmla="*/ 189370 h 186671"/>
                <a:gd name="connsiteX1" fmla="*/ 1706 w 186671"/>
                <a:gd name="connsiteY1" fmla="*/ 187678 h 186671"/>
                <a:gd name="connsiteX2" fmla="*/ 1706 w 186671"/>
                <a:gd name="connsiteY2" fmla="*/ 179453 h 186671"/>
                <a:gd name="connsiteX3" fmla="*/ 179453 w 186671"/>
                <a:gd name="connsiteY3" fmla="*/ 1706 h 186671"/>
                <a:gd name="connsiteX4" fmla="*/ 187678 w 186671"/>
                <a:gd name="connsiteY4" fmla="*/ 1706 h 186671"/>
                <a:gd name="connsiteX5" fmla="*/ 187678 w 186671"/>
                <a:gd name="connsiteY5" fmla="*/ 9932 h 186671"/>
                <a:gd name="connsiteX6" fmla="*/ 9931 w 186671"/>
                <a:gd name="connsiteY6" fmla="*/ 187678 h 186671"/>
                <a:gd name="connsiteX7" fmla="*/ 5848 w 186671"/>
                <a:gd name="connsiteY7" fmla="*/ 189370 h 18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671" h="186671">
                  <a:moveTo>
                    <a:pt x="5848" y="189370"/>
                  </a:moveTo>
                  <a:cubicBezTo>
                    <a:pt x="4331" y="189370"/>
                    <a:pt x="2873" y="188786"/>
                    <a:pt x="1706" y="187678"/>
                  </a:cubicBezTo>
                  <a:cubicBezTo>
                    <a:pt x="-569" y="185403"/>
                    <a:pt x="-569" y="181728"/>
                    <a:pt x="1706" y="179453"/>
                  </a:cubicBezTo>
                  <a:lnTo>
                    <a:pt x="179453" y="1706"/>
                  </a:lnTo>
                  <a:cubicBezTo>
                    <a:pt x="181728" y="-569"/>
                    <a:pt x="185403" y="-569"/>
                    <a:pt x="187678" y="1706"/>
                  </a:cubicBezTo>
                  <a:cubicBezTo>
                    <a:pt x="189953" y="3981"/>
                    <a:pt x="189953" y="7656"/>
                    <a:pt x="187678" y="9932"/>
                  </a:cubicBezTo>
                  <a:lnTo>
                    <a:pt x="9931" y="187678"/>
                  </a:lnTo>
                  <a:cubicBezTo>
                    <a:pt x="8823" y="188786"/>
                    <a:pt x="7365" y="189370"/>
                    <a:pt x="5848" y="18937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3C3BECAC-9406-402B-8586-FCE6EA7779F1}"/>
                </a:ext>
              </a:extLst>
            </p:cNvPr>
            <p:cNvSpPr/>
            <p:nvPr/>
          </p:nvSpPr>
          <p:spPr>
            <a:xfrm>
              <a:off x="1909929" y="1262251"/>
              <a:ext cx="175005" cy="175005"/>
            </a:xfrm>
            <a:custGeom>
              <a:avLst/>
              <a:gdLst>
                <a:gd name="connsiteX0" fmla="*/ 5848 w 175004"/>
                <a:gd name="connsiteY0" fmla="*/ 180270 h 175004"/>
                <a:gd name="connsiteX1" fmla="*/ 1706 w 175004"/>
                <a:gd name="connsiteY1" fmla="*/ 178578 h 175004"/>
                <a:gd name="connsiteX2" fmla="*/ 1706 w 175004"/>
                <a:gd name="connsiteY2" fmla="*/ 170353 h 175004"/>
                <a:gd name="connsiteX3" fmla="*/ 170411 w 175004"/>
                <a:gd name="connsiteY3" fmla="*/ 1706 h 175004"/>
                <a:gd name="connsiteX4" fmla="*/ 178636 w 175004"/>
                <a:gd name="connsiteY4" fmla="*/ 1706 h 175004"/>
                <a:gd name="connsiteX5" fmla="*/ 178636 w 175004"/>
                <a:gd name="connsiteY5" fmla="*/ 9932 h 175004"/>
                <a:gd name="connsiteX6" fmla="*/ 9932 w 175004"/>
                <a:gd name="connsiteY6" fmla="*/ 178578 h 175004"/>
                <a:gd name="connsiteX7" fmla="*/ 5848 w 175004"/>
                <a:gd name="connsiteY7" fmla="*/ 180270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4" h="175004">
                  <a:moveTo>
                    <a:pt x="5848" y="180270"/>
                  </a:moveTo>
                  <a:cubicBezTo>
                    <a:pt x="4331" y="180270"/>
                    <a:pt x="2873" y="179686"/>
                    <a:pt x="1706" y="178578"/>
                  </a:cubicBezTo>
                  <a:cubicBezTo>
                    <a:pt x="-569" y="176303"/>
                    <a:pt x="-569" y="172628"/>
                    <a:pt x="1706" y="170353"/>
                  </a:cubicBezTo>
                  <a:lnTo>
                    <a:pt x="170411" y="1706"/>
                  </a:lnTo>
                  <a:cubicBezTo>
                    <a:pt x="172686" y="-569"/>
                    <a:pt x="176361" y="-569"/>
                    <a:pt x="178636" y="1706"/>
                  </a:cubicBezTo>
                  <a:cubicBezTo>
                    <a:pt x="180911" y="3981"/>
                    <a:pt x="180911" y="7656"/>
                    <a:pt x="178636" y="9932"/>
                  </a:cubicBezTo>
                  <a:lnTo>
                    <a:pt x="9932" y="178578"/>
                  </a:lnTo>
                  <a:cubicBezTo>
                    <a:pt x="8823" y="179686"/>
                    <a:pt x="7365" y="180270"/>
                    <a:pt x="5848" y="18027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AD95E0BC-4E67-41C3-982E-E1C8EDCD7671}"/>
                </a:ext>
              </a:extLst>
            </p:cNvPr>
            <p:cNvSpPr/>
            <p:nvPr/>
          </p:nvSpPr>
          <p:spPr>
            <a:xfrm>
              <a:off x="1951172" y="1275201"/>
              <a:ext cx="163338" cy="163338"/>
            </a:xfrm>
            <a:custGeom>
              <a:avLst/>
              <a:gdLst>
                <a:gd name="connsiteX0" fmla="*/ 5848 w 163337"/>
                <a:gd name="connsiteY0" fmla="*/ 167319 h 163337"/>
                <a:gd name="connsiteX1" fmla="*/ 1706 w 163337"/>
                <a:gd name="connsiteY1" fmla="*/ 165627 h 163337"/>
                <a:gd name="connsiteX2" fmla="*/ 1706 w 163337"/>
                <a:gd name="connsiteY2" fmla="*/ 157402 h 163337"/>
                <a:gd name="connsiteX3" fmla="*/ 157402 w 163337"/>
                <a:gd name="connsiteY3" fmla="*/ 1706 h 163337"/>
                <a:gd name="connsiteX4" fmla="*/ 165627 w 163337"/>
                <a:gd name="connsiteY4" fmla="*/ 1706 h 163337"/>
                <a:gd name="connsiteX5" fmla="*/ 165627 w 163337"/>
                <a:gd name="connsiteY5" fmla="*/ 9932 h 163337"/>
                <a:gd name="connsiteX6" fmla="*/ 9931 w 163337"/>
                <a:gd name="connsiteY6" fmla="*/ 165627 h 163337"/>
                <a:gd name="connsiteX7" fmla="*/ 5848 w 163337"/>
                <a:gd name="connsiteY7" fmla="*/ 167319 h 1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37" h="163337">
                  <a:moveTo>
                    <a:pt x="5848" y="167319"/>
                  </a:moveTo>
                  <a:cubicBezTo>
                    <a:pt x="4331" y="167319"/>
                    <a:pt x="2873" y="166736"/>
                    <a:pt x="1706" y="165627"/>
                  </a:cubicBezTo>
                  <a:cubicBezTo>
                    <a:pt x="-569" y="163352"/>
                    <a:pt x="-569" y="159677"/>
                    <a:pt x="1706" y="157402"/>
                  </a:cubicBezTo>
                  <a:lnTo>
                    <a:pt x="157402" y="1706"/>
                  </a:lnTo>
                  <a:cubicBezTo>
                    <a:pt x="159677" y="-569"/>
                    <a:pt x="163352" y="-569"/>
                    <a:pt x="165627" y="1706"/>
                  </a:cubicBezTo>
                  <a:cubicBezTo>
                    <a:pt x="167903" y="3981"/>
                    <a:pt x="167903" y="7656"/>
                    <a:pt x="165627" y="9932"/>
                  </a:cubicBezTo>
                  <a:lnTo>
                    <a:pt x="9931" y="165627"/>
                  </a:lnTo>
                  <a:cubicBezTo>
                    <a:pt x="8823" y="166736"/>
                    <a:pt x="7365" y="167319"/>
                    <a:pt x="5848" y="16731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0F4CCA9B-16C5-4AE0-BA06-8A083934605F}"/>
                </a:ext>
              </a:extLst>
            </p:cNvPr>
            <p:cNvSpPr/>
            <p:nvPr/>
          </p:nvSpPr>
          <p:spPr>
            <a:xfrm>
              <a:off x="1992473" y="1291593"/>
              <a:ext cx="145837" cy="145837"/>
            </a:xfrm>
            <a:custGeom>
              <a:avLst/>
              <a:gdLst>
                <a:gd name="connsiteX0" fmla="*/ 5848 w 145837"/>
                <a:gd name="connsiteY0" fmla="*/ 150927 h 145837"/>
                <a:gd name="connsiteX1" fmla="*/ 1706 w 145837"/>
                <a:gd name="connsiteY1" fmla="*/ 149235 h 145837"/>
                <a:gd name="connsiteX2" fmla="*/ 1706 w 145837"/>
                <a:gd name="connsiteY2" fmla="*/ 141010 h 145837"/>
                <a:gd name="connsiteX3" fmla="*/ 141010 w 145837"/>
                <a:gd name="connsiteY3" fmla="*/ 1706 h 145837"/>
                <a:gd name="connsiteX4" fmla="*/ 149235 w 145837"/>
                <a:gd name="connsiteY4" fmla="*/ 1706 h 145837"/>
                <a:gd name="connsiteX5" fmla="*/ 149235 w 145837"/>
                <a:gd name="connsiteY5" fmla="*/ 9932 h 145837"/>
                <a:gd name="connsiteX6" fmla="*/ 9931 w 145837"/>
                <a:gd name="connsiteY6" fmla="*/ 149235 h 145837"/>
                <a:gd name="connsiteX7" fmla="*/ 5848 w 145837"/>
                <a:gd name="connsiteY7" fmla="*/ 150927 h 1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5837" h="145837">
                  <a:moveTo>
                    <a:pt x="5848" y="150927"/>
                  </a:moveTo>
                  <a:cubicBezTo>
                    <a:pt x="4331" y="150927"/>
                    <a:pt x="2873" y="150344"/>
                    <a:pt x="1706" y="149235"/>
                  </a:cubicBezTo>
                  <a:cubicBezTo>
                    <a:pt x="-569" y="146960"/>
                    <a:pt x="-569" y="143285"/>
                    <a:pt x="1706" y="141010"/>
                  </a:cubicBezTo>
                  <a:lnTo>
                    <a:pt x="141010" y="1706"/>
                  </a:lnTo>
                  <a:cubicBezTo>
                    <a:pt x="143285" y="-569"/>
                    <a:pt x="146960" y="-569"/>
                    <a:pt x="149235" y="1706"/>
                  </a:cubicBezTo>
                  <a:cubicBezTo>
                    <a:pt x="151510" y="3981"/>
                    <a:pt x="151510" y="7656"/>
                    <a:pt x="149235" y="9932"/>
                  </a:cubicBezTo>
                  <a:lnTo>
                    <a:pt x="9931" y="149235"/>
                  </a:lnTo>
                  <a:cubicBezTo>
                    <a:pt x="8823" y="150344"/>
                    <a:pt x="7365" y="150927"/>
                    <a:pt x="5848" y="1509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EF947D54-B377-4EC6-B3B6-143B3676687E}"/>
                </a:ext>
              </a:extLst>
            </p:cNvPr>
            <p:cNvSpPr/>
            <p:nvPr/>
          </p:nvSpPr>
          <p:spPr>
            <a:xfrm>
              <a:off x="2033716" y="1310902"/>
              <a:ext cx="128337" cy="128337"/>
            </a:xfrm>
            <a:custGeom>
              <a:avLst/>
              <a:gdLst>
                <a:gd name="connsiteX0" fmla="*/ 5848 w 128336"/>
                <a:gd name="connsiteY0" fmla="*/ 131618 h 128336"/>
                <a:gd name="connsiteX1" fmla="*/ 1706 w 128336"/>
                <a:gd name="connsiteY1" fmla="*/ 129926 h 128336"/>
                <a:gd name="connsiteX2" fmla="*/ 1706 w 128336"/>
                <a:gd name="connsiteY2" fmla="*/ 121701 h 128336"/>
                <a:gd name="connsiteX3" fmla="*/ 121701 w 128336"/>
                <a:gd name="connsiteY3" fmla="*/ 1706 h 128336"/>
                <a:gd name="connsiteX4" fmla="*/ 129926 w 128336"/>
                <a:gd name="connsiteY4" fmla="*/ 1706 h 128336"/>
                <a:gd name="connsiteX5" fmla="*/ 129926 w 128336"/>
                <a:gd name="connsiteY5" fmla="*/ 9932 h 128336"/>
                <a:gd name="connsiteX6" fmla="*/ 9932 w 128336"/>
                <a:gd name="connsiteY6" fmla="*/ 129926 h 128336"/>
                <a:gd name="connsiteX7" fmla="*/ 5848 w 128336"/>
                <a:gd name="connsiteY7" fmla="*/ 131618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336" h="128336">
                  <a:moveTo>
                    <a:pt x="5848" y="131618"/>
                  </a:moveTo>
                  <a:cubicBezTo>
                    <a:pt x="4331" y="131618"/>
                    <a:pt x="2873" y="131035"/>
                    <a:pt x="1706" y="129926"/>
                  </a:cubicBezTo>
                  <a:cubicBezTo>
                    <a:pt x="-569" y="127651"/>
                    <a:pt x="-569" y="123976"/>
                    <a:pt x="1706" y="121701"/>
                  </a:cubicBezTo>
                  <a:lnTo>
                    <a:pt x="121701" y="1706"/>
                  </a:lnTo>
                  <a:cubicBezTo>
                    <a:pt x="123976" y="-569"/>
                    <a:pt x="127651" y="-569"/>
                    <a:pt x="129926" y="1706"/>
                  </a:cubicBezTo>
                  <a:cubicBezTo>
                    <a:pt x="132202" y="3981"/>
                    <a:pt x="132202" y="7656"/>
                    <a:pt x="129926" y="9932"/>
                  </a:cubicBezTo>
                  <a:lnTo>
                    <a:pt x="9932" y="129926"/>
                  </a:lnTo>
                  <a:cubicBezTo>
                    <a:pt x="8823" y="131035"/>
                    <a:pt x="7365" y="131618"/>
                    <a:pt x="5848" y="13161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45AACCC-BBB1-49F1-9610-773EDA39D256}"/>
                </a:ext>
              </a:extLst>
            </p:cNvPr>
            <p:cNvSpPr/>
            <p:nvPr/>
          </p:nvSpPr>
          <p:spPr>
            <a:xfrm>
              <a:off x="2074959" y="1333186"/>
              <a:ext cx="105003" cy="105003"/>
            </a:xfrm>
            <a:custGeom>
              <a:avLst/>
              <a:gdLst>
                <a:gd name="connsiteX0" fmla="*/ 5848 w 105002"/>
                <a:gd name="connsiteY0" fmla="*/ 109334 h 105002"/>
                <a:gd name="connsiteX1" fmla="*/ 1706 w 105002"/>
                <a:gd name="connsiteY1" fmla="*/ 107643 h 105002"/>
                <a:gd name="connsiteX2" fmla="*/ 1706 w 105002"/>
                <a:gd name="connsiteY2" fmla="*/ 99417 h 105002"/>
                <a:gd name="connsiteX3" fmla="*/ 99417 w 105002"/>
                <a:gd name="connsiteY3" fmla="*/ 1706 h 105002"/>
                <a:gd name="connsiteX4" fmla="*/ 107642 w 105002"/>
                <a:gd name="connsiteY4" fmla="*/ 1706 h 105002"/>
                <a:gd name="connsiteX5" fmla="*/ 107642 w 105002"/>
                <a:gd name="connsiteY5" fmla="*/ 9932 h 105002"/>
                <a:gd name="connsiteX6" fmla="*/ 9931 w 105002"/>
                <a:gd name="connsiteY6" fmla="*/ 107643 h 105002"/>
                <a:gd name="connsiteX7" fmla="*/ 5848 w 105002"/>
                <a:gd name="connsiteY7" fmla="*/ 109334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105002">
                  <a:moveTo>
                    <a:pt x="5848" y="109334"/>
                  </a:moveTo>
                  <a:cubicBezTo>
                    <a:pt x="4331" y="109334"/>
                    <a:pt x="2873" y="108751"/>
                    <a:pt x="1706" y="107643"/>
                  </a:cubicBezTo>
                  <a:cubicBezTo>
                    <a:pt x="-569" y="105367"/>
                    <a:pt x="-569" y="101692"/>
                    <a:pt x="1706" y="99417"/>
                  </a:cubicBezTo>
                  <a:lnTo>
                    <a:pt x="99417" y="1706"/>
                  </a:lnTo>
                  <a:cubicBezTo>
                    <a:pt x="101692" y="-569"/>
                    <a:pt x="105368" y="-569"/>
                    <a:pt x="107642" y="1706"/>
                  </a:cubicBezTo>
                  <a:cubicBezTo>
                    <a:pt x="109918" y="3981"/>
                    <a:pt x="109918" y="7656"/>
                    <a:pt x="107642" y="9932"/>
                  </a:cubicBezTo>
                  <a:lnTo>
                    <a:pt x="9931" y="107643"/>
                  </a:lnTo>
                  <a:cubicBezTo>
                    <a:pt x="8823" y="108751"/>
                    <a:pt x="7365" y="109334"/>
                    <a:pt x="5848" y="1093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DE7A239D-FA60-4B1F-90E1-75BBD93FF090}"/>
                </a:ext>
              </a:extLst>
            </p:cNvPr>
            <p:cNvSpPr/>
            <p:nvPr/>
          </p:nvSpPr>
          <p:spPr>
            <a:xfrm>
              <a:off x="2116202" y="1358445"/>
              <a:ext cx="81669" cy="81669"/>
            </a:xfrm>
            <a:custGeom>
              <a:avLst/>
              <a:gdLst>
                <a:gd name="connsiteX0" fmla="*/ 5848 w 81668"/>
                <a:gd name="connsiteY0" fmla="*/ 84075 h 81668"/>
                <a:gd name="connsiteX1" fmla="*/ 1706 w 81668"/>
                <a:gd name="connsiteY1" fmla="*/ 82384 h 81668"/>
                <a:gd name="connsiteX2" fmla="*/ 1706 w 81668"/>
                <a:gd name="connsiteY2" fmla="*/ 74158 h 81668"/>
                <a:gd name="connsiteX3" fmla="*/ 74158 w 81668"/>
                <a:gd name="connsiteY3" fmla="*/ 1706 h 81668"/>
                <a:gd name="connsiteX4" fmla="*/ 82384 w 81668"/>
                <a:gd name="connsiteY4" fmla="*/ 1706 h 81668"/>
                <a:gd name="connsiteX5" fmla="*/ 82384 w 81668"/>
                <a:gd name="connsiteY5" fmla="*/ 9932 h 81668"/>
                <a:gd name="connsiteX6" fmla="*/ 9931 w 81668"/>
                <a:gd name="connsiteY6" fmla="*/ 82384 h 81668"/>
                <a:gd name="connsiteX7" fmla="*/ 5848 w 81668"/>
                <a:gd name="connsiteY7" fmla="*/ 84075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4075"/>
                  </a:moveTo>
                  <a:cubicBezTo>
                    <a:pt x="4331" y="84075"/>
                    <a:pt x="2873" y="83492"/>
                    <a:pt x="1706" y="82384"/>
                  </a:cubicBezTo>
                  <a:cubicBezTo>
                    <a:pt x="-569" y="80108"/>
                    <a:pt x="-569" y="76433"/>
                    <a:pt x="1706" y="74158"/>
                  </a:cubicBezTo>
                  <a:lnTo>
                    <a:pt x="74158" y="1706"/>
                  </a:lnTo>
                  <a:cubicBezTo>
                    <a:pt x="76433" y="-569"/>
                    <a:pt x="80108" y="-569"/>
                    <a:pt x="82384" y="1706"/>
                  </a:cubicBezTo>
                  <a:cubicBezTo>
                    <a:pt x="84659" y="3981"/>
                    <a:pt x="84659" y="7656"/>
                    <a:pt x="82384" y="9932"/>
                  </a:cubicBezTo>
                  <a:lnTo>
                    <a:pt x="9931" y="82384"/>
                  </a:lnTo>
                  <a:cubicBezTo>
                    <a:pt x="8823" y="83492"/>
                    <a:pt x="7365" y="84075"/>
                    <a:pt x="5848" y="840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5B044EEC-B73C-418F-9EC4-236D632E8C3D}"/>
                </a:ext>
              </a:extLst>
            </p:cNvPr>
            <p:cNvSpPr/>
            <p:nvPr/>
          </p:nvSpPr>
          <p:spPr>
            <a:xfrm>
              <a:off x="2157444" y="1387088"/>
              <a:ext cx="52501" cy="52501"/>
            </a:xfrm>
            <a:custGeom>
              <a:avLst/>
              <a:gdLst>
                <a:gd name="connsiteX0" fmla="*/ 5848 w 52501"/>
                <a:gd name="connsiteY0" fmla="*/ 55433 h 52501"/>
                <a:gd name="connsiteX1" fmla="*/ 1706 w 52501"/>
                <a:gd name="connsiteY1" fmla="*/ 53741 h 52501"/>
                <a:gd name="connsiteX2" fmla="*/ 1706 w 52501"/>
                <a:gd name="connsiteY2" fmla="*/ 45516 h 52501"/>
                <a:gd name="connsiteX3" fmla="*/ 45516 w 52501"/>
                <a:gd name="connsiteY3" fmla="*/ 1706 h 52501"/>
                <a:gd name="connsiteX4" fmla="*/ 53741 w 52501"/>
                <a:gd name="connsiteY4" fmla="*/ 1706 h 52501"/>
                <a:gd name="connsiteX5" fmla="*/ 53741 w 52501"/>
                <a:gd name="connsiteY5" fmla="*/ 9932 h 52501"/>
                <a:gd name="connsiteX6" fmla="*/ 9932 w 52501"/>
                <a:gd name="connsiteY6" fmla="*/ 53741 h 52501"/>
                <a:gd name="connsiteX7" fmla="*/ 5848 w 52501"/>
                <a:gd name="connsiteY7" fmla="*/ 55433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433"/>
                  </a:moveTo>
                  <a:cubicBezTo>
                    <a:pt x="4331" y="55433"/>
                    <a:pt x="2873" y="54849"/>
                    <a:pt x="1706" y="53741"/>
                  </a:cubicBezTo>
                  <a:cubicBezTo>
                    <a:pt x="-569" y="51466"/>
                    <a:pt x="-569" y="47791"/>
                    <a:pt x="1706" y="45516"/>
                  </a:cubicBezTo>
                  <a:lnTo>
                    <a:pt x="45516" y="1706"/>
                  </a:lnTo>
                  <a:cubicBezTo>
                    <a:pt x="47791" y="-569"/>
                    <a:pt x="51466" y="-569"/>
                    <a:pt x="53741" y="1706"/>
                  </a:cubicBezTo>
                  <a:cubicBezTo>
                    <a:pt x="56016" y="3981"/>
                    <a:pt x="56016" y="7656"/>
                    <a:pt x="53741" y="9932"/>
                  </a:cubicBezTo>
                  <a:lnTo>
                    <a:pt x="9932" y="53741"/>
                  </a:lnTo>
                  <a:cubicBezTo>
                    <a:pt x="8823" y="54849"/>
                    <a:pt x="7365" y="55433"/>
                    <a:pt x="5848" y="554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C22B9565-DB0F-4851-A845-6C012ED4419A}"/>
                </a:ext>
              </a:extLst>
            </p:cNvPr>
            <p:cNvSpPr/>
            <p:nvPr/>
          </p:nvSpPr>
          <p:spPr>
            <a:xfrm>
              <a:off x="1801991" y="1480205"/>
              <a:ext cx="420011" cy="192505"/>
            </a:xfrm>
            <a:custGeom>
              <a:avLst/>
              <a:gdLst>
                <a:gd name="connsiteX0" fmla="*/ 210564 w 420011"/>
                <a:gd name="connsiteY0" fmla="*/ 193205 h 192505"/>
                <a:gd name="connsiteX1" fmla="*/ 33 w 420011"/>
                <a:gd name="connsiteY1" fmla="*/ 6534 h 192505"/>
                <a:gd name="connsiteX2" fmla="*/ 1491 w 420011"/>
                <a:gd name="connsiteY2" fmla="*/ 1983 h 192505"/>
                <a:gd name="connsiteX3" fmla="*/ 5867 w 420011"/>
                <a:gd name="connsiteY3" fmla="*/ 0 h 192505"/>
                <a:gd name="connsiteX4" fmla="*/ 415436 w 420011"/>
                <a:gd name="connsiteY4" fmla="*/ 0 h 192505"/>
                <a:gd name="connsiteX5" fmla="*/ 419811 w 420011"/>
                <a:gd name="connsiteY5" fmla="*/ 1983 h 192505"/>
                <a:gd name="connsiteX6" fmla="*/ 421270 w 420011"/>
                <a:gd name="connsiteY6" fmla="*/ 6534 h 192505"/>
                <a:gd name="connsiteX7" fmla="*/ 210564 w 420011"/>
                <a:gd name="connsiteY7" fmla="*/ 193205 h 192505"/>
                <a:gd name="connsiteX8" fmla="*/ 12458 w 420011"/>
                <a:gd name="connsiteY8" fmla="*/ 11667 h 192505"/>
                <a:gd name="connsiteX9" fmla="*/ 210564 w 420011"/>
                <a:gd name="connsiteY9" fmla="*/ 181538 h 192505"/>
                <a:gd name="connsiteX10" fmla="*/ 408728 w 420011"/>
                <a:gd name="connsiteY10" fmla="*/ 11667 h 192505"/>
                <a:gd name="connsiteX11" fmla="*/ 12458 w 420011"/>
                <a:gd name="connsiteY11" fmla="*/ 11667 h 19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0011" h="192505">
                  <a:moveTo>
                    <a:pt x="210564" y="193205"/>
                  </a:moveTo>
                  <a:cubicBezTo>
                    <a:pt x="103228" y="193205"/>
                    <a:pt x="12692" y="112936"/>
                    <a:pt x="33" y="6534"/>
                  </a:cubicBezTo>
                  <a:cubicBezTo>
                    <a:pt x="-142" y="4900"/>
                    <a:pt x="383" y="3208"/>
                    <a:pt x="1491" y="1983"/>
                  </a:cubicBezTo>
                  <a:cubicBezTo>
                    <a:pt x="2600" y="758"/>
                    <a:pt x="4175" y="0"/>
                    <a:pt x="5867" y="0"/>
                  </a:cubicBezTo>
                  <a:lnTo>
                    <a:pt x="415436" y="0"/>
                  </a:lnTo>
                  <a:cubicBezTo>
                    <a:pt x="417128" y="0"/>
                    <a:pt x="418703" y="700"/>
                    <a:pt x="419811" y="1983"/>
                  </a:cubicBezTo>
                  <a:cubicBezTo>
                    <a:pt x="420920" y="3208"/>
                    <a:pt x="421445" y="4900"/>
                    <a:pt x="421270" y="6534"/>
                  </a:cubicBezTo>
                  <a:cubicBezTo>
                    <a:pt x="408494" y="112936"/>
                    <a:pt x="317958" y="193205"/>
                    <a:pt x="210564" y="193205"/>
                  </a:cubicBezTo>
                  <a:close/>
                  <a:moveTo>
                    <a:pt x="12458" y="11667"/>
                  </a:moveTo>
                  <a:cubicBezTo>
                    <a:pt x="27275" y="108970"/>
                    <a:pt x="111278" y="181538"/>
                    <a:pt x="210564" y="181538"/>
                  </a:cubicBezTo>
                  <a:cubicBezTo>
                    <a:pt x="309850" y="181538"/>
                    <a:pt x="393852" y="108970"/>
                    <a:pt x="408728" y="11667"/>
                  </a:cubicBezTo>
                  <a:lnTo>
                    <a:pt x="12458" y="1166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89" name="Group 2088">
            <a:extLst>
              <a:ext uri="{FF2B5EF4-FFF2-40B4-BE49-F238E27FC236}">
                <a16:creationId xmlns:a16="http://schemas.microsoft.com/office/drawing/2014/main" id="{D70447B7-0CCD-4C4D-BB38-FF7C27142BFC}"/>
              </a:ext>
            </a:extLst>
          </p:cNvPr>
          <p:cNvGrpSpPr/>
          <p:nvPr/>
        </p:nvGrpSpPr>
        <p:grpSpPr>
          <a:xfrm>
            <a:off x="6388907" y="1390921"/>
            <a:ext cx="516683" cy="517648"/>
            <a:chOff x="6467594" y="1200514"/>
            <a:chExt cx="469712" cy="470589"/>
          </a:xfrm>
        </p:grpSpPr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10558EB4-DD22-44B2-A76C-5274F64F0518}"/>
                </a:ext>
              </a:extLst>
            </p:cNvPr>
            <p:cNvSpPr/>
            <p:nvPr/>
          </p:nvSpPr>
          <p:spPr>
            <a:xfrm>
              <a:off x="6704025" y="1206439"/>
              <a:ext cx="5833" cy="5833"/>
            </a:xfrm>
            <a:custGeom>
              <a:avLst/>
              <a:gdLst>
                <a:gd name="connsiteX0" fmla="*/ 641 w 0"/>
                <a:gd name="connsiteY0" fmla="*/ 0 h 0"/>
                <a:gd name="connsiteX1" fmla="*/ 0 w 0"/>
                <a:gd name="connsiteY1" fmla="*/ 6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>
                  <a:moveTo>
                    <a:pt x="641" y="0"/>
                  </a:moveTo>
                  <a:lnTo>
                    <a:pt x="0" y="642"/>
                  </a:lnTo>
                </a:path>
              </a:pathLst>
            </a:custGeom>
            <a:solidFill>
              <a:srgbClr val="FFFFFF"/>
            </a:solidFill>
            <a:ln w="11661" cap="rnd">
              <a:solidFill>
                <a:srgbClr val="1786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97EDF08B-D2B7-4320-BD7A-89B3E73665E9}"/>
                </a:ext>
              </a:extLst>
            </p:cNvPr>
            <p:cNvSpPr/>
            <p:nvPr/>
          </p:nvSpPr>
          <p:spPr>
            <a:xfrm>
              <a:off x="6698133" y="1200514"/>
              <a:ext cx="239173" cy="239173"/>
            </a:xfrm>
            <a:custGeom>
              <a:avLst/>
              <a:gdLst>
                <a:gd name="connsiteX0" fmla="*/ 5833 w 239173"/>
                <a:gd name="connsiteY0" fmla="*/ 242065 h 239173"/>
                <a:gd name="connsiteX1" fmla="*/ 1692 w 239173"/>
                <a:gd name="connsiteY1" fmla="*/ 240373 h 239173"/>
                <a:gd name="connsiteX2" fmla="*/ 0 w 239173"/>
                <a:gd name="connsiteY2" fmla="*/ 236231 h 239173"/>
                <a:gd name="connsiteX3" fmla="*/ 58 w 239173"/>
                <a:gd name="connsiteY3" fmla="*/ 5867 h 239173"/>
                <a:gd name="connsiteX4" fmla="*/ 2042 w 239173"/>
                <a:gd name="connsiteY4" fmla="*/ 1491 h 239173"/>
                <a:gd name="connsiteX5" fmla="*/ 6592 w 239173"/>
                <a:gd name="connsiteY5" fmla="*/ 33 h 239173"/>
                <a:gd name="connsiteX6" fmla="*/ 164971 w 239173"/>
                <a:gd name="connsiteY6" fmla="*/ 77093 h 239173"/>
                <a:gd name="connsiteX7" fmla="*/ 242032 w 239173"/>
                <a:gd name="connsiteY7" fmla="*/ 235473 h 239173"/>
                <a:gd name="connsiteX8" fmla="*/ 240573 w 239173"/>
                <a:gd name="connsiteY8" fmla="*/ 240023 h 239173"/>
                <a:gd name="connsiteX9" fmla="*/ 236198 w 239173"/>
                <a:gd name="connsiteY9" fmla="*/ 242006 h 239173"/>
                <a:gd name="connsiteX10" fmla="*/ 5833 w 239173"/>
                <a:gd name="connsiteY10" fmla="*/ 242065 h 239173"/>
                <a:gd name="connsiteX11" fmla="*/ 11725 w 239173"/>
                <a:gd name="connsiteY11" fmla="*/ 12517 h 239173"/>
                <a:gd name="connsiteX12" fmla="*/ 11667 w 239173"/>
                <a:gd name="connsiteY12" fmla="*/ 230398 h 239173"/>
                <a:gd name="connsiteX13" fmla="*/ 229548 w 239173"/>
                <a:gd name="connsiteY13" fmla="*/ 230339 h 239173"/>
                <a:gd name="connsiteX14" fmla="*/ 156688 w 239173"/>
                <a:gd name="connsiteY14" fmla="*/ 85377 h 239173"/>
                <a:gd name="connsiteX15" fmla="*/ 11725 w 239173"/>
                <a:gd name="connsiteY15" fmla="*/ 12517 h 239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9173" h="239173">
                  <a:moveTo>
                    <a:pt x="5833" y="242065"/>
                  </a:moveTo>
                  <a:cubicBezTo>
                    <a:pt x="4317" y="242065"/>
                    <a:pt x="2800" y="241423"/>
                    <a:pt x="1692" y="240373"/>
                  </a:cubicBezTo>
                  <a:cubicBezTo>
                    <a:pt x="583" y="239323"/>
                    <a:pt x="0" y="237806"/>
                    <a:pt x="0" y="236231"/>
                  </a:cubicBezTo>
                  <a:lnTo>
                    <a:pt x="58" y="5867"/>
                  </a:lnTo>
                  <a:cubicBezTo>
                    <a:pt x="58" y="4175"/>
                    <a:pt x="758" y="2600"/>
                    <a:pt x="2042" y="1491"/>
                  </a:cubicBezTo>
                  <a:cubicBezTo>
                    <a:pt x="3267" y="383"/>
                    <a:pt x="4958" y="-142"/>
                    <a:pt x="6592" y="33"/>
                  </a:cubicBezTo>
                  <a:cubicBezTo>
                    <a:pt x="66968" y="7267"/>
                    <a:pt x="121745" y="33867"/>
                    <a:pt x="164971" y="77093"/>
                  </a:cubicBezTo>
                  <a:cubicBezTo>
                    <a:pt x="208139" y="120261"/>
                    <a:pt x="234798" y="175038"/>
                    <a:pt x="242032" y="235473"/>
                  </a:cubicBezTo>
                  <a:cubicBezTo>
                    <a:pt x="242207" y="237106"/>
                    <a:pt x="241682" y="238798"/>
                    <a:pt x="240573" y="240023"/>
                  </a:cubicBezTo>
                  <a:cubicBezTo>
                    <a:pt x="239465" y="241248"/>
                    <a:pt x="237890" y="242006"/>
                    <a:pt x="236198" y="242006"/>
                  </a:cubicBezTo>
                  <a:lnTo>
                    <a:pt x="5833" y="242065"/>
                  </a:lnTo>
                  <a:close/>
                  <a:moveTo>
                    <a:pt x="11725" y="12517"/>
                  </a:moveTo>
                  <a:lnTo>
                    <a:pt x="11667" y="230398"/>
                  </a:lnTo>
                  <a:lnTo>
                    <a:pt x="229548" y="230339"/>
                  </a:lnTo>
                  <a:cubicBezTo>
                    <a:pt x="221556" y="175155"/>
                    <a:pt x="196472" y="125161"/>
                    <a:pt x="156688" y="85377"/>
                  </a:cubicBezTo>
                  <a:cubicBezTo>
                    <a:pt x="116903" y="45593"/>
                    <a:pt x="66910" y="20509"/>
                    <a:pt x="11725" y="1251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82832853-DDDF-4F3F-88C7-32D3CFB477F6}"/>
                </a:ext>
              </a:extLst>
            </p:cNvPr>
            <p:cNvSpPr/>
            <p:nvPr/>
          </p:nvSpPr>
          <p:spPr>
            <a:xfrm>
              <a:off x="6698177" y="1207299"/>
              <a:ext cx="46668" cy="46668"/>
            </a:xfrm>
            <a:custGeom>
              <a:avLst/>
              <a:gdLst>
                <a:gd name="connsiteX0" fmla="*/ 5848 w 46667"/>
                <a:gd name="connsiteY0" fmla="*/ 46916 h 46667"/>
                <a:gd name="connsiteX1" fmla="*/ 1706 w 46667"/>
                <a:gd name="connsiteY1" fmla="*/ 45224 h 46667"/>
                <a:gd name="connsiteX2" fmla="*/ 1706 w 46667"/>
                <a:gd name="connsiteY2" fmla="*/ 36999 h 46667"/>
                <a:gd name="connsiteX3" fmla="*/ 36941 w 46667"/>
                <a:gd name="connsiteY3" fmla="*/ 1706 h 46667"/>
                <a:gd name="connsiteX4" fmla="*/ 45166 w 46667"/>
                <a:gd name="connsiteY4" fmla="*/ 1706 h 46667"/>
                <a:gd name="connsiteX5" fmla="*/ 45166 w 46667"/>
                <a:gd name="connsiteY5" fmla="*/ 9932 h 46667"/>
                <a:gd name="connsiteX6" fmla="*/ 9932 w 46667"/>
                <a:gd name="connsiteY6" fmla="*/ 45224 h 46667"/>
                <a:gd name="connsiteX7" fmla="*/ 5848 w 46667"/>
                <a:gd name="connsiteY7" fmla="*/ 46916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46916"/>
                  </a:moveTo>
                  <a:cubicBezTo>
                    <a:pt x="4331" y="46916"/>
                    <a:pt x="2873" y="46333"/>
                    <a:pt x="1706" y="45224"/>
                  </a:cubicBezTo>
                  <a:cubicBezTo>
                    <a:pt x="-569" y="42949"/>
                    <a:pt x="-569" y="39274"/>
                    <a:pt x="1706" y="36999"/>
                  </a:cubicBezTo>
                  <a:lnTo>
                    <a:pt x="36941" y="1706"/>
                  </a:lnTo>
                  <a:cubicBezTo>
                    <a:pt x="39215" y="-569"/>
                    <a:pt x="42949" y="-569"/>
                    <a:pt x="45166" y="1706"/>
                  </a:cubicBezTo>
                  <a:cubicBezTo>
                    <a:pt x="47441" y="3981"/>
                    <a:pt x="47441" y="7656"/>
                    <a:pt x="45166" y="9932"/>
                  </a:cubicBezTo>
                  <a:lnTo>
                    <a:pt x="9932" y="45224"/>
                  </a:lnTo>
                  <a:cubicBezTo>
                    <a:pt x="8823" y="46333"/>
                    <a:pt x="7365" y="46916"/>
                    <a:pt x="5848" y="469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18642DDF-D77D-4419-A56E-C879DDCBB2FB}"/>
                </a:ext>
              </a:extLst>
            </p:cNvPr>
            <p:cNvSpPr/>
            <p:nvPr/>
          </p:nvSpPr>
          <p:spPr>
            <a:xfrm>
              <a:off x="6698177" y="1217508"/>
              <a:ext cx="75835" cy="75835"/>
            </a:xfrm>
            <a:custGeom>
              <a:avLst/>
              <a:gdLst>
                <a:gd name="connsiteX0" fmla="*/ 5848 w 75835"/>
                <a:gd name="connsiteY0" fmla="*/ 77950 h 75835"/>
                <a:gd name="connsiteX1" fmla="*/ 1706 w 75835"/>
                <a:gd name="connsiteY1" fmla="*/ 76258 h 75835"/>
                <a:gd name="connsiteX2" fmla="*/ 1706 w 75835"/>
                <a:gd name="connsiteY2" fmla="*/ 68033 h 75835"/>
                <a:gd name="connsiteX3" fmla="*/ 68033 w 75835"/>
                <a:gd name="connsiteY3" fmla="*/ 1706 h 75835"/>
                <a:gd name="connsiteX4" fmla="*/ 76259 w 75835"/>
                <a:gd name="connsiteY4" fmla="*/ 1706 h 75835"/>
                <a:gd name="connsiteX5" fmla="*/ 76259 w 75835"/>
                <a:gd name="connsiteY5" fmla="*/ 9932 h 75835"/>
                <a:gd name="connsiteX6" fmla="*/ 9932 w 75835"/>
                <a:gd name="connsiteY6" fmla="*/ 76258 h 75835"/>
                <a:gd name="connsiteX7" fmla="*/ 5848 w 75835"/>
                <a:gd name="connsiteY7" fmla="*/ 77950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7950"/>
                  </a:moveTo>
                  <a:cubicBezTo>
                    <a:pt x="4331" y="77950"/>
                    <a:pt x="2873" y="77367"/>
                    <a:pt x="1706" y="76258"/>
                  </a:cubicBezTo>
                  <a:cubicBezTo>
                    <a:pt x="-569" y="73983"/>
                    <a:pt x="-569" y="70308"/>
                    <a:pt x="1706" y="68033"/>
                  </a:cubicBezTo>
                  <a:lnTo>
                    <a:pt x="68033" y="1706"/>
                  </a:lnTo>
                  <a:cubicBezTo>
                    <a:pt x="70308" y="-569"/>
                    <a:pt x="73983" y="-569"/>
                    <a:pt x="76259" y="1706"/>
                  </a:cubicBezTo>
                  <a:cubicBezTo>
                    <a:pt x="78533" y="3981"/>
                    <a:pt x="78533" y="7656"/>
                    <a:pt x="76259" y="9932"/>
                  </a:cubicBezTo>
                  <a:lnTo>
                    <a:pt x="9932" y="76258"/>
                  </a:lnTo>
                  <a:cubicBezTo>
                    <a:pt x="8823" y="77367"/>
                    <a:pt x="7365" y="77950"/>
                    <a:pt x="5848" y="779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AD803CAA-EFFF-4A68-9272-34A4669842C6}"/>
                </a:ext>
              </a:extLst>
            </p:cNvPr>
            <p:cNvSpPr/>
            <p:nvPr/>
          </p:nvSpPr>
          <p:spPr>
            <a:xfrm>
              <a:off x="6698119" y="1230692"/>
              <a:ext cx="105003" cy="105003"/>
            </a:xfrm>
            <a:custGeom>
              <a:avLst/>
              <a:gdLst>
                <a:gd name="connsiteX0" fmla="*/ 5848 w 105002"/>
                <a:gd name="connsiteY0" fmla="*/ 106067 h 105002"/>
                <a:gd name="connsiteX1" fmla="*/ 1706 w 105002"/>
                <a:gd name="connsiteY1" fmla="*/ 104376 h 105002"/>
                <a:gd name="connsiteX2" fmla="*/ 1706 w 105002"/>
                <a:gd name="connsiteY2" fmla="*/ 96151 h 105002"/>
                <a:gd name="connsiteX3" fmla="*/ 96150 w 105002"/>
                <a:gd name="connsiteY3" fmla="*/ 1706 h 105002"/>
                <a:gd name="connsiteX4" fmla="*/ 104376 w 105002"/>
                <a:gd name="connsiteY4" fmla="*/ 1706 h 105002"/>
                <a:gd name="connsiteX5" fmla="*/ 104376 w 105002"/>
                <a:gd name="connsiteY5" fmla="*/ 9932 h 105002"/>
                <a:gd name="connsiteX6" fmla="*/ 9932 w 105002"/>
                <a:gd name="connsiteY6" fmla="*/ 104376 h 105002"/>
                <a:gd name="connsiteX7" fmla="*/ 5848 w 105002"/>
                <a:gd name="connsiteY7" fmla="*/ 106067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105002">
                  <a:moveTo>
                    <a:pt x="5848" y="106067"/>
                  </a:moveTo>
                  <a:cubicBezTo>
                    <a:pt x="4331" y="106067"/>
                    <a:pt x="2873" y="105484"/>
                    <a:pt x="1706" y="104376"/>
                  </a:cubicBezTo>
                  <a:cubicBezTo>
                    <a:pt x="-569" y="102101"/>
                    <a:pt x="-569" y="98426"/>
                    <a:pt x="1706" y="96151"/>
                  </a:cubicBezTo>
                  <a:lnTo>
                    <a:pt x="96150" y="1706"/>
                  </a:lnTo>
                  <a:cubicBezTo>
                    <a:pt x="98425" y="-569"/>
                    <a:pt x="102101" y="-569"/>
                    <a:pt x="104376" y="1706"/>
                  </a:cubicBezTo>
                  <a:cubicBezTo>
                    <a:pt x="106651" y="3981"/>
                    <a:pt x="106651" y="7656"/>
                    <a:pt x="104376" y="9932"/>
                  </a:cubicBezTo>
                  <a:lnTo>
                    <a:pt x="9932" y="104376"/>
                  </a:lnTo>
                  <a:cubicBezTo>
                    <a:pt x="8823" y="105484"/>
                    <a:pt x="7365" y="106067"/>
                    <a:pt x="5848" y="1060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3F31FBD7-1CBD-46D3-A93C-0E70A5485A35}"/>
                </a:ext>
              </a:extLst>
            </p:cNvPr>
            <p:cNvSpPr/>
            <p:nvPr/>
          </p:nvSpPr>
          <p:spPr>
            <a:xfrm>
              <a:off x="6698119" y="1246442"/>
              <a:ext cx="128337" cy="128337"/>
            </a:xfrm>
            <a:custGeom>
              <a:avLst/>
              <a:gdLst>
                <a:gd name="connsiteX0" fmla="*/ 5848 w 128336"/>
                <a:gd name="connsiteY0" fmla="*/ 131502 h 128336"/>
                <a:gd name="connsiteX1" fmla="*/ 1706 w 128336"/>
                <a:gd name="connsiteY1" fmla="*/ 129810 h 128336"/>
                <a:gd name="connsiteX2" fmla="*/ 1706 w 128336"/>
                <a:gd name="connsiteY2" fmla="*/ 121585 h 128336"/>
                <a:gd name="connsiteX3" fmla="*/ 121585 w 128336"/>
                <a:gd name="connsiteY3" fmla="*/ 1706 h 128336"/>
                <a:gd name="connsiteX4" fmla="*/ 129810 w 128336"/>
                <a:gd name="connsiteY4" fmla="*/ 1706 h 128336"/>
                <a:gd name="connsiteX5" fmla="*/ 129810 w 128336"/>
                <a:gd name="connsiteY5" fmla="*/ 9932 h 128336"/>
                <a:gd name="connsiteX6" fmla="*/ 9932 w 128336"/>
                <a:gd name="connsiteY6" fmla="*/ 129810 h 128336"/>
                <a:gd name="connsiteX7" fmla="*/ 5848 w 128336"/>
                <a:gd name="connsiteY7" fmla="*/ 131502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336" h="128336">
                  <a:moveTo>
                    <a:pt x="5848" y="131502"/>
                  </a:moveTo>
                  <a:cubicBezTo>
                    <a:pt x="4331" y="131502"/>
                    <a:pt x="2873" y="130918"/>
                    <a:pt x="1706" y="129810"/>
                  </a:cubicBezTo>
                  <a:cubicBezTo>
                    <a:pt x="-569" y="127535"/>
                    <a:pt x="-569" y="123860"/>
                    <a:pt x="1706" y="121585"/>
                  </a:cubicBezTo>
                  <a:lnTo>
                    <a:pt x="121585" y="1706"/>
                  </a:lnTo>
                  <a:cubicBezTo>
                    <a:pt x="123859" y="-569"/>
                    <a:pt x="127534" y="-569"/>
                    <a:pt x="129810" y="1706"/>
                  </a:cubicBezTo>
                  <a:cubicBezTo>
                    <a:pt x="132085" y="3981"/>
                    <a:pt x="132085" y="7656"/>
                    <a:pt x="129810" y="9932"/>
                  </a:cubicBezTo>
                  <a:lnTo>
                    <a:pt x="9932" y="129810"/>
                  </a:lnTo>
                  <a:cubicBezTo>
                    <a:pt x="8823" y="130918"/>
                    <a:pt x="7365" y="131502"/>
                    <a:pt x="5848" y="13150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2B620528-48F5-4599-8591-8CFAD22EADF8}"/>
                </a:ext>
              </a:extLst>
            </p:cNvPr>
            <p:cNvSpPr/>
            <p:nvPr/>
          </p:nvSpPr>
          <p:spPr>
            <a:xfrm>
              <a:off x="6698119" y="1264701"/>
              <a:ext cx="151671" cy="151671"/>
            </a:xfrm>
            <a:custGeom>
              <a:avLst/>
              <a:gdLst>
                <a:gd name="connsiteX0" fmla="*/ 5848 w 151670"/>
                <a:gd name="connsiteY0" fmla="*/ 154544 h 151670"/>
                <a:gd name="connsiteX1" fmla="*/ 1706 w 151670"/>
                <a:gd name="connsiteY1" fmla="*/ 152852 h 151670"/>
                <a:gd name="connsiteX2" fmla="*/ 1706 w 151670"/>
                <a:gd name="connsiteY2" fmla="*/ 144627 h 151670"/>
                <a:gd name="connsiteX3" fmla="*/ 144627 w 151670"/>
                <a:gd name="connsiteY3" fmla="*/ 1706 h 151670"/>
                <a:gd name="connsiteX4" fmla="*/ 152852 w 151670"/>
                <a:gd name="connsiteY4" fmla="*/ 1706 h 151670"/>
                <a:gd name="connsiteX5" fmla="*/ 152852 w 151670"/>
                <a:gd name="connsiteY5" fmla="*/ 9932 h 151670"/>
                <a:gd name="connsiteX6" fmla="*/ 9932 w 151670"/>
                <a:gd name="connsiteY6" fmla="*/ 152852 h 151670"/>
                <a:gd name="connsiteX7" fmla="*/ 5848 w 151670"/>
                <a:gd name="connsiteY7" fmla="*/ 154544 h 15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670" h="151670">
                  <a:moveTo>
                    <a:pt x="5848" y="154544"/>
                  </a:moveTo>
                  <a:cubicBezTo>
                    <a:pt x="4331" y="154544"/>
                    <a:pt x="2873" y="153960"/>
                    <a:pt x="1706" y="152852"/>
                  </a:cubicBezTo>
                  <a:cubicBezTo>
                    <a:pt x="-569" y="150577"/>
                    <a:pt x="-569" y="146902"/>
                    <a:pt x="1706" y="144627"/>
                  </a:cubicBezTo>
                  <a:lnTo>
                    <a:pt x="144627" y="1706"/>
                  </a:lnTo>
                  <a:cubicBezTo>
                    <a:pt x="146902" y="-569"/>
                    <a:pt x="150577" y="-569"/>
                    <a:pt x="152852" y="1706"/>
                  </a:cubicBezTo>
                  <a:cubicBezTo>
                    <a:pt x="155128" y="3981"/>
                    <a:pt x="155128" y="7656"/>
                    <a:pt x="152852" y="9932"/>
                  </a:cubicBezTo>
                  <a:lnTo>
                    <a:pt x="9932" y="152852"/>
                  </a:lnTo>
                  <a:cubicBezTo>
                    <a:pt x="8823" y="153960"/>
                    <a:pt x="7365" y="154544"/>
                    <a:pt x="5848" y="15454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6518E9B0-59AB-4458-A1FB-0E2273409691}"/>
                </a:ext>
              </a:extLst>
            </p:cNvPr>
            <p:cNvSpPr/>
            <p:nvPr/>
          </p:nvSpPr>
          <p:spPr>
            <a:xfrm>
              <a:off x="6716027" y="1285118"/>
              <a:ext cx="151671" cy="151671"/>
            </a:xfrm>
            <a:custGeom>
              <a:avLst/>
              <a:gdLst>
                <a:gd name="connsiteX0" fmla="*/ 5849 w 151670"/>
                <a:gd name="connsiteY0" fmla="*/ 157461 h 151670"/>
                <a:gd name="connsiteX1" fmla="*/ 1706 w 151670"/>
                <a:gd name="connsiteY1" fmla="*/ 155769 h 151670"/>
                <a:gd name="connsiteX2" fmla="*/ 1706 w 151670"/>
                <a:gd name="connsiteY2" fmla="*/ 147544 h 151670"/>
                <a:gd name="connsiteX3" fmla="*/ 147544 w 151670"/>
                <a:gd name="connsiteY3" fmla="*/ 1706 h 151670"/>
                <a:gd name="connsiteX4" fmla="*/ 155769 w 151670"/>
                <a:gd name="connsiteY4" fmla="*/ 1706 h 151670"/>
                <a:gd name="connsiteX5" fmla="*/ 155769 w 151670"/>
                <a:gd name="connsiteY5" fmla="*/ 9932 h 151670"/>
                <a:gd name="connsiteX6" fmla="*/ 9932 w 151670"/>
                <a:gd name="connsiteY6" fmla="*/ 155769 h 151670"/>
                <a:gd name="connsiteX7" fmla="*/ 5849 w 151670"/>
                <a:gd name="connsiteY7" fmla="*/ 157461 h 15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670" h="151670">
                  <a:moveTo>
                    <a:pt x="5849" y="157461"/>
                  </a:moveTo>
                  <a:cubicBezTo>
                    <a:pt x="4332" y="157461"/>
                    <a:pt x="2873" y="156877"/>
                    <a:pt x="1706" y="155769"/>
                  </a:cubicBezTo>
                  <a:cubicBezTo>
                    <a:pt x="-569" y="153494"/>
                    <a:pt x="-569" y="149819"/>
                    <a:pt x="1706" y="147544"/>
                  </a:cubicBezTo>
                  <a:lnTo>
                    <a:pt x="147544" y="1706"/>
                  </a:lnTo>
                  <a:cubicBezTo>
                    <a:pt x="149819" y="-569"/>
                    <a:pt x="153494" y="-569"/>
                    <a:pt x="155769" y="1706"/>
                  </a:cubicBezTo>
                  <a:cubicBezTo>
                    <a:pt x="158044" y="3981"/>
                    <a:pt x="158044" y="7656"/>
                    <a:pt x="155769" y="9932"/>
                  </a:cubicBezTo>
                  <a:lnTo>
                    <a:pt x="9932" y="155769"/>
                  </a:lnTo>
                  <a:cubicBezTo>
                    <a:pt x="8824" y="156877"/>
                    <a:pt x="7365" y="157461"/>
                    <a:pt x="5849" y="15746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7AE4680F-44D1-4BC2-AA1E-698AF0AECB0B}"/>
                </a:ext>
              </a:extLst>
            </p:cNvPr>
            <p:cNvSpPr/>
            <p:nvPr/>
          </p:nvSpPr>
          <p:spPr>
            <a:xfrm>
              <a:off x="6757270" y="1307927"/>
              <a:ext cx="134170" cy="134170"/>
            </a:xfrm>
            <a:custGeom>
              <a:avLst/>
              <a:gdLst>
                <a:gd name="connsiteX0" fmla="*/ 5848 w 134170"/>
                <a:gd name="connsiteY0" fmla="*/ 134652 h 134170"/>
                <a:gd name="connsiteX1" fmla="*/ 1706 w 134170"/>
                <a:gd name="connsiteY1" fmla="*/ 132960 h 134170"/>
                <a:gd name="connsiteX2" fmla="*/ 1706 w 134170"/>
                <a:gd name="connsiteY2" fmla="*/ 124735 h 134170"/>
                <a:gd name="connsiteX3" fmla="*/ 124735 w 134170"/>
                <a:gd name="connsiteY3" fmla="*/ 1706 h 134170"/>
                <a:gd name="connsiteX4" fmla="*/ 132960 w 134170"/>
                <a:gd name="connsiteY4" fmla="*/ 1706 h 134170"/>
                <a:gd name="connsiteX5" fmla="*/ 132960 w 134170"/>
                <a:gd name="connsiteY5" fmla="*/ 9932 h 134170"/>
                <a:gd name="connsiteX6" fmla="*/ 9932 w 134170"/>
                <a:gd name="connsiteY6" fmla="*/ 132960 h 134170"/>
                <a:gd name="connsiteX7" fmla="*/ 5848 w 134170"/>
                <a:gd name="connsiteY7" fmla="*/ 134652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170" h="134170">
                  <a:moveTo>
                    <a:pt x="5848" y="134652"/>
                  </a:moveTo>
                  <a:cubicBezTo>
                    <a:pt x="4331" y="134652"/>
                    <a:pt x="2873" y="134068"/>
                    <a:pt x="1706" y="132960"/>
                  </a:cubicBezTo>
                  <a:cubicBezTo>
                    <a:pt x="-569" y="130685"/>
                    <a:pt x="-569" y="127010"/>
                    <a:pt x="1706" y="124735"/>
                  </a:cubicBezTo>
                  <a:lnTo>
                    <a:pt x="124735" y="1706"/>
                  </a:lnTo>
                  <a:cubicBezTo>
                    <a:pt x="127010" y="-569"/>
                    <a:pt x="130685" y="-569"/>
                    <a:pt x="132960" y="1706"/>
                  </a:cubicBezTo>
                  <a:cubicBezTo>
                    <a:pt x="135235" y="3981"/>
                    <a:pt x="135235" y="7656"/>
                    <a:pt x="132960" y="9932"/>
                  </a:cubicBezTo>
                  <a:lnTo>
                    <a:pt x="9932" y="132960"/>
                  </a:lnTo>
                  <a:cubicBezTo>
                    <a:pt x="8823" y="134068"/>
                    <a:pt x="7365" y="134652"/>
                    <a:pt x="5848" y="13465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C67E45E3-1470-4489-94EA-4C832C585EBD}"/>
                </a:ext>
              </a:extLst>
            </p:cNvPr>
            <p:cNvSpPr/>
            <p:nvPr/>
          </p:nvSpPr>
          <p:spPr>
            <a:xfrm>
              <a:off x="6798571" y="1333011"/>
              <a:ext cx="105003" cy="105003"/>
            </a:xfrm>
            <a:custGeom>
              <a:avLst/>
              <a:gdLst>
                <a:gd name="connsiteX0" fmla="*/ 5848 w 105002"/>
                <a:gd name="connsiteY0" fmla="*/ 109568 h 105002"/>
                <a:gd name="connsiteX1" fmla="*/ 1706 w 105002"/>
                <a:gd name="connsiteY1" fmla="*/ 107876 h 105002"/>
                <a:gd name="connsiteX2" fmla="*/ 1706 w 105002"/>
                <a:gd name="connsiteY2" fmla="*/ 99651 h 105002"/>
                <a:gd name="connsiteX3" fmla="*/ 99593 w 105002"/>
                <a:gd name="connsiteY3" fmla="*/ 1706 h 105002"/>
                <a:gd name="connsiteX4" fmla="*/ 107818 w 105002"/>
                <a:gd name="connsiteY4" fmla="*/ 1706 h 105002"/>
                <a:gd name="connsiteX5" fmla="*/ 107818 w 105002"/>
                <a:gd name="connsiteY5" fmla="*/ 9932 h 105002"/>
                <a:gd name="connsiteX6" fmla="*/ 9932 w 105002"/>
                <a:gd name="connsiteY6" fmla="*/ 107876 h 105002"/>
                <a:gd name="connsiteX7" fmla="*/ 5848 w 105002"/>
                <a:gd name="connsiteY7" fmla="*/ 109568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105002">
                  <a:moveTo>
                    <a:pt x="5848" y="109568"/>
                  </a:moveTo>
                  <a:cubicBezTo>
                    <a:pt x="4332" y="109568"/>
                    <a:pt x="2873" y="108984"/>
                    <a:pt x="1706" y="107876"/>
                  </a:cubicBezTo>
                  <a:cubicBezTo>
                    <a:pt x="-569" y="105601"/>
                    <a:pt x="-569" y="101926"/>
                    <a:pt x="1706" y="99651"/>
                  </a:cubicBezTo>
                  <a:lnTo>
                    <a:pt x="99593" y="1706"/>
                  </a:lnTo>
                  <a:cubicBezTo>
                    <a:pt x="101868" y="-569"/>
                    <a:pt x="105543" y="-569"/>
                    <a:pt x="107818" y="1706"/>
                  </a:cubicBezTo>
                  <a:cubicBezTo>
                    <a:pt x="110093" y="3981"/>
                    <a:pt x="110093" y="7656"/>
                    <a:pt x="107818" y="9932"/>
                  </a:cubicBezTo>
                  <a:lnTo>
                    <a:pt x="9932" y="107876"/>
                  </a:lnTo>
                  <a:cubicBezTo>
                    <a:pt x="8823" y="108984"/>
                    <a:pt x="7365" y="109568"/>
                    <a:pt x="5848" y="10956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3D6DAD0C-9A8D-438C-A3FF-C7826E93FBAD}"/>
                </a:ext>
              </a:extLst>
            </p:cNvPr>
            <p:cNvSpPr/>
            <p:nvPr/>
          </p:nvSpPr>
          <p:spPr>
            <a:xfrm>
              <a:off x="6839814" y="1360720"/>
              <a:ext cx="81669" cy="81669"/>
            </a:xfrm>
            <a:custGeom>
              <a:avLst/>
              <a:gdLst>
                <a:gd name="connsiteX0" fmla="*/ 5848 w 81668"/>
                <a:gd name="connsiteY0" fmla="*/ 81800 h 81668"/>
                <a:gd name="connsiteX1" fmla="*/ 1706 w 81668"/>
                <a:gd name="connsiteY1" fmla="*/ 80108 h 81668"/>
                <a:gd name="connsiteX2" fmla="*/ 1706 w 81668"/>
                <a:gd name="connsiteY2" fmla="*/ 71883 h 81668"/>
                <a:gd name="connsiteX3" fmla="*/ 71883 w 81668"/>
                <a:gd name="connsiteY3" fmla="*/ 1706 h 81668"/>
                <a:gd name="connsiteX4" fmla="*/ 80108 w 81668"/>
                <a:gd name="connsiteY4" fmla="*/ 1706 h 81668"/>
                <a:gd name="connsiteX5" fmla="*/ 80108 w 81668"/>
                <a:gd name="connsiteY5" fmla="*/ 9932 h 81668"/>
                <a:gd name="connsiteX6" fmla="*/ 9931 w 81668"/>
                <a:gd name="connsiteY6" fmla="*/ 80108 h 81668"/>
                <a:gd name="connsiteX7" fmla="*/ 5848 w 81668"/>
                <a:gd name="connsiteY7" fmla="*/ 81800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1800"/>
                  </a:moveTo>
                  <a:cubicBezTo>
                    <a:pt x="4331" y="81800"/>
                    <a:pt x="2873" y="81217"/>
                    <a:pt x="1706" y="80108"/>
                  </a:cubicBezTo>
                  <a:cubicBezTo>
                    <a:pt x="-569" y="77833"/>
                    <a:pt x="-569" y="74158"/>
                    <a:pt x="1706" y="71883"/>
                  </a:cubicBezTo>
                  <a:lnTo>
                    <a:pt x="71883" y="1706"/>
                  </a:lnTo>
                  <a:cubicBezTo>
                    <a:pt x="74158" y="-569"/>
                    <a:pt x="77833" y="-569"/>
                    <a:pt x="80108" y="1706"/>
                  </a:cubicBezTo>
                  <a:cubicBezTo>
                    <a:pt x="82383" y="3981"/>
                    <a:pt x="82383" y="7656"/>
                    <a:pt x="80108" y="9932"/>
                  </a:cubicBezTo>
                  <a:lnTo>
                    <a:pt x="9931" y="80108"/>
                  </a:lnTo>
                  <a:cubicBezTo>
                    <a:pt x="8823" y="81217"/>
                    <a:pt x="7365" y="81800"/>
                    <a:pt x="5848" y="818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A2250297-A16C-4078-AC81-25636527F835}"/>
                </a:ext>
              </a:extLst>
            </p:cNvPr>
            <p:cNvSpPr/>
            <p:nvPr/>
          </p:nvSpPr>
          <p:spPr>
            <a:xfrm>
              <a:off x="6881057" y="1391346"/>
              <a:ext cx="46668" cy="46668"/>
            </a:xfrm>
            <a:custGeom>
              <a:avLst/>
              <a:gdLst>
                <a:gd name="connsiteX0" fmla="*/ 5848 w 46667"/>
                <a:gd name="connsiteY0" fmla="*/ 51174 h 46667"/>
                <a:gd name="connsiteX1" fmla="*/ 1706 w 46667"/>
                <a:gd name="connsiteY1" fmla="*/ 49483 h 46667"/>
                <a:gd name="connsiteX2" fmla="*/ 1706 w 46667"/>
                <a:gd name="connsiteY2" fmla="*/ 41257 h 46667"/>
                <a:gd name="connsiteX3" fmla="*/ 41258 w 46667"/>
                <a:gd name="connsiteY3" fmla="*/ 1706 h 46667"/>
                <a:gd name="connsiteX4" fmla="*/ 49483 w 46667"/>
                <a:gd name="connsiteY4" fmla="*/ 1706 h 46667"/>
                <a:gd name="connsiteX5" fmla="*/ 49483 w 46667"/>
                <a:gd name="connsiteY5" fmla="*/ 9932 h 46667"/>
                <a:gd name="connsiteX6" fmla="*/ 9932 w 46667"/>
                <a:gd name="connsiteY6" fmla="*/ 49483 h 46667"/>
                <a:gd name="connsiteX7" fmla="*/ 5848 w 46667"/>
                <a:gd name="connsiteY7" fmla="*/ 5117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1174"/>
                  </a:moveTo>
                  <a:cubicBezTo>
                    <a:pt x="4331" y="51174"/>
                    <a:pt x="2873" y="50591"/>
                    <a:pt x="1706" y="49483"/>
                  </a:cubicBezTo>
                  <a:cubicBezTo>
                    <a:pt x="-569" y="47208"/>
                    <a:pt x="-569" y="43532"/>
                    <a:pt x="1706" y="41257"/>
                  </a:cubicBezTo>
                  <a:lnTo>
                    <a:pt x="41258" y="1706"/>
                  </a:lnTo>
                  <a:cubicBezTo>
                    <a:pt x="43533" y="-569"/>
                    <a:pt x="47208" y="-569"/>
                    <a:pt x="49483" y="1706"/>
                  </a:cubicBezTo>
                  <a:cubicBezTo>
                    <a:pt x="51757" y="3981"/>
                    <a:pt x="51757" y="7656"/>
                    <a:pt x="49483" y="9932"/>
                  </a:cubicBezTo>
                  <a:lnTo>
                    <a:pt x="9932" y="49483"/>
                  </a:lnTo>
                  <a:cubicBezTo>
                    <a:pt x="8823" y="50591"/>
                    <a:pt x="7365" y="51174"/>
                    <a:pt x="5848" y="511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E36C0B1-9078-4C8E-98E2-8141F0D6843C}"/>
                </a:ext>
              </a:extLst>
            </p:cNvPr>
            <p:cNvSpPr/>
            <p:nvPr/>
          </p:nvSpPr>
          <p:spPr>
            <a:xfrm>
              <a:off x="6467594" y="1251091"/>
              <a:ext cx="420011" cy="420012"/>
            </a:xfrm>
            <a:custGeom>
              <a:avLst/>
              <a:gdLst>
                <a:gd name="connsiteX0" fmla="*/ 211756 w 420011"/>
                <a:gd name="connsiteY0" fmla="*/ 422086 h 420011"/>
                <a:gd name="connsiteX1" fmla="*/ 62010 w 420011"/>
                <a:gd name="connsiteY1" fmla="*/ 360076 h 420011"/>
                <a:gd name="connsiteX2" fmla="*/ 62010 w 420011"/>
                <a:gd name="connsiteY2" fmla="*/ 360076 h 420011"/>
                <a:gd name="connsiteX3" fmla="*/ 0 w 420011"/>
                <a:gd name="connsiteY3" fmla="*/ 210330 h 420011"/>
                <a:gd name="connsiteX4" fmla="*/ 62010 w 420011"/>
                <a:gd name="connsiteY4" fmla="*/ 60585 h 420011"/>
                <a:gd name="connsiteX5" fmla="*/ 186439 w 420011"/>
                <a:gd name="connsiteY5" fmla="*/ 33 h 420011"/>
                <a:gd name="connsiteX6" fmla="*/ 190988 w 420011"/>
                <a:gd name="connsiteY6" fmla="*/ 1491 h 420011"/>
                <a:gd name="connsiteX7" fmla="*/ 192972 w 420011"/>
                <a:gd name="connsiteY7" fmla="*/ 5867 h 420011"/>
                <a:gd name="connsiteX8" fmla="*/ 192914 w 420011"/>
                <a:gd name="connsiteY8" fmla="*/ 229173 h 420011"/>
                <a:gd name="connsiteX9" fmla="*/ 416336 w 420011"/>
                <a:gd name="connsiteY9" fmla="*/ 229173 h 420011"/>
                <a:gd name="connsiteX10" fmla="*/ 420711 w 420011"/>
                <a:gd name="connsiteY10" fmla="*/ 231156 h 420011"/>
                <a:gd name="connsiteX11" fmla="*/ 422169 w 420011"/>
                <a:gd name="connsiteY11" fmla="*/ 235706 h 420011"/>
                <a:gd name="connsiteX12" fmla="*/ 361618 w 420011"/>
                <a:gd name="connsiteY12" fmla="*/ 360135 h 420011"/>
                <a:gd name="connsiteX13" fmla="*/ 211756 w 420011"/>
                <a:gd name="connsiteY13" fmla="*/ 422086 h 420011"/>
                <a:gd name="connsiteX14" fmla="*/ 181247 w 420011"/>
                <a:gd name="connsiteY14" fmla="*/ 12458 h 420011"/>
                <a:gd name="connsiteX15" fmla="*/ 70235 w 420011"/>
                <a:gd name="connsiteY15" fmla="*/ 68752 h 420011"/>
                <a:gd name="connsiteX16" fmla="*/ 11609 w 420011"/>
                <a:gd name="connsiteY16" fmla="*/ 210272 h 420011"/>
                <a:gd name="connsiteX17" fmla="*/ 70235 w 420011"/>
                <a:gd name="connsiteY17" fmla="*/ 351793 h 420011"/>
                <a:gd name="connsiteX18" fmla="*/ 70235 w 420011"/>
                <a:gd name="connsiteY18" fmla="*/ 351793 h 420011"/>
                <a:gd name="connsiteX19" fmla="*/ 211756 w 420011"/>
                <a:gd name="connsiteY19" fmla="*/ 410419 h 420011"/>
                <a:gd name="connsiteX20" fmla="*/ 353276 w 420011"/>
                <a:gd name="connsiteY20" fmla="*/ 351793 h 420011"/>
                <a:gd name="connsiteX21" fmla="*/ 409628 w 420011"/>
                <a:gd name="connsiteY21" fmla="*/ 240723 h 420011"/>
                <a:gd name="connsiteX22" fmla="*/ 187022 w 420011"/>
                <a:gd name="connsiteY22" fmla="*/ 240723 h 420011"/>
                <a:gd name="connsiteX23" fmla="*/ 181188 w 420011"/>
                <a:gd name="connsiteY23" fmla="*/ 234890 h 420011"/>
                <a:gd name="connsiteX24" fmla="*/ 181247 w 420011"/>
                <a:gd name="connsiteY24" fmla="*/ 12458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20011" h="420011">
                  <a:moveTo>
                    <a:pt x="211756" y="422086"/>
                  </a:moveTo>
                  <a:cubicBezTo>
                    <a:pt x="155171" y="422086"/>
                    <a:pt x="101970" y="400036"/>
                    <a:pt x="62010" y="360076"/>
                  </a:cubicBezTo>
                  <a:lnTo>
                    <a:pt x="62010" y="360076"/>
                  </a:lnTo>
                  <a:cubicBezTo>
                    <a:pt x="21992" y="320059"/>
                    <a:pt x="0" y="266857"/>
                    <a:pt x="0" y="210330"/>
                  </a:cubicBezTo>
                  <a:cubicBezTo>
                    <a:pt x="0" y="153804"/>
                    <a:pt x="22050" y="100544"/>
                    <a:pt x="62010" y="60585"/>
                  </a:cubicBezTo>
                  <a:cubicBezTo>
                    <a:pt x="95961" y="26634"/>
                    <a:pt x="138954" y="5692"/>
                    <a:pt x="186439" y="33"/>
                  </a:cubicBezTo>
                  <a:cubicBezTo>
                    <a:pt x="188071" y="-142"/>
                    <a:pt x="189763" y="383"/>
                    <a:pt x="190988" y="1491"/>
                  </a:cubicBezTo>
                  <a:cubicBezTo>
                    <a:pt x="192214" y="2600"/>
                    <a:pt x="192972" y="4175"/>
                    <a:pt x="192972" y="5867"/>
                  </a:cubicBezTo>
                  <a:lnTo>
                    <a:pt x="192914" y="229173"/>
                  </a:lnTo>
                  <a:lnTo>
                    <a:pt x="416336" y="229173"/>
                  </a:lnTo>
                  <a:cubicBezTo>
                    <a:pt x="418028" y="229173"/>
                    <a:pt x="419603" y="229873"/>
                    <a:pt x="420711" y="231156"/>
                  </a:cubicBezTo>
                  <a:cubicBezTo>
                    <a:pt x="421820" y="232439"/>
                    <a:pt x="422345" y="234073"/>
                    <a:pt x="422169" y="235706"/>
                  </a:cubicBezTo>
                  <a:cubicBezTo>
                    <a:pt x="416453" y="283191"/>
                    <a:pt x="395511" y="326242"/>
                    <a:pt x="361618" y="360135"/>
                  </a:cubicBezTo>
                  <a:cubicBezTo>
                    <a:pt x="321542" y="400036"/>
                    <a:pt x="268340" y="422086"/>
                    <a:pt x="211756" y="422086"/>
                  </a:cubicBezTo>
                  <a:close/>
                  <a:moveTo>
                    <a:pt x="181247" y="12458"/>
                  </a:moveTo>
                  <a:cubicBezTo>
                    <a:pt x="139012" y="18875"/>
                    <a:pt x="100744" y="38242"/>
                    <a:pt x="70235" y="68752"/>
                  </a:cubicBezTo>
                  <a:cubicBezTo>
                    <a:pt x="32434" y="106553"/>
                    <a:pt x="11609" y="156837"/>
                    <a:pt x="11609" y="210272"/>
                  </a:cubicBezTo>
                  <a:cubicBezTo>
                    <a:pt x="11609" y="263707"/>
                    <a:pt x="32434" y="313992"/>
                    <a:pt x="70235" y="351793"/>
                  </a:cubicBezTo>
                  <a:lnTo>
                    <a:pt x="70235" y="351793"/>
                  </a:lnTo>
                  <a:cubicBezTo>
                    <a:pt x="108036" y="389594"/>
                    <a:pt x="158321" y="410419"/>
                    <a:pt x="211756" y="410419"/>
                  </a:cubicBezTo>
                  <a:cubicBezTo>
                    <a:pt x="265191" y="410419"/>
                    <a:pt x="315475" y="389594"/>
                    <a:pt x="353276" y="351793"/>
                  </a:cubicBezTo>
                  <a:cubicBezTo>
                    <a:pt x="383727" y="321342"/>
                    <a:pt x="403153" y="283016"/>
                    <a:pt x="409628" y="240723"/>
                  </a:cubicBezTo>
                  <a:lnTo>
                    <a:pt x="187022" y="240723"/>
                  </a:lnTo>
                  <a:cubicBezTo>
                    <a:pt x="183813" y="240723"/>
                    <a:pt x="181188" y="238098"/>
                    <a:pt x="181188" y="234890"/>
                  </a:cubicBezTo>
                  <a:lnTo>
                    <a:pt x="181247" y="12458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0" name="Group 2089">
            <a:extLst>
              <a:ext uri="{FF2B5EF4-FFF2-40B4-BE49-F238E27FC236}">
                <a16:creationId xmlns:a16="http://schemas.microsoft.com/office/drawing/2014/main" id="{AD860B3F-79EF-43F7-BC10-99D7B27B8FA8}"/>
              </a:ext>
            </a:extLst>
          </p:cNvPr>
          <p:cNvGrpSpPr/>
          <p:nvPr/>
        </p:nvGrpSpPr>
        <p:grpSpPr>
          <a:xfrm>
            <a:off x="7454019" y="1382832"/>
            <a:ext cx="462012" cy="524680"/>
            <a:chOff x="7634000" y="1192287"/>
            <a:chExt cx="420011" cy="476982"/>
          </a:xfrm>
        </p:grpSpPr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390FF0E7-B3B4-4595-968B-85C3DFC99736}"/>
                </a:ext>
              </a:extLst>
            </p:cNvPr>
            <p:cNvSpPr/>
            <p:nvPr/>
          </p:nvSpPr>
          <p:spPr>
            <a:xfrm>
              <a:off x="7710093" y="1192287"/>
              <a:ext cx="52501" cy="52501"/>
            </a:xfrm>
            <a:custGeom>
              <a:avLst/>
              <a:gdLst>
                <a:gd name="connsiteX0" fmla="*/ 28269 w 52501"/>
                <a:gd name="connsiteY0" fmla="*/ 56561 h 52501"/>
                <a:gd name="connsiteX1" fmla="*/ 443 w 52501"/>
                <a:gd name="connsiteY1" fmla="*/ 33227 h 52501"/>
                <a:gd name="connsiteX2" fmla="*/ 23310 w 52501"/>
                <a:gd name="connsiteY2" fmla="*/ 443 h 52501"/>
                <a:gd name="connsiteX3" fmla="*/ 56095 w 52501"/>
                <a:gd name="connsiteY3" fmla="*/ 23310 h 52501"/>
                <a:gd name="connsiteX4" fmla="*/ 56095 w 52501"/>
                <a:gd name="connsiteY4" fmla="*/ 23310 h 52501"/>
                <a:gd name="connsiteX5" fmla="*/ 33227 w 52501"/>
                <a:gd name="connsiteY5" fmla="*/ 56095 h 52501"/>
                <a:gd name="connsiteX6" fmla="*/ 28269 w 52501"/>
                <a:gd name="connsiteY6" fmla="*/ 56561 h 52501"/>
                <a:gd name="connsiteX7" fmla="*/ 28269 w 52501"/>
                <a:gd name="connsiteY7" fmla="*/ 11702 h 52501"/>
                <a:gd name="connsiteX8" fmla="*/ 25352 w 52501"/>
                <a:gd name="connsiteY8" fmla="*/ 11935 h 52501"/>
                <a:gd name="connsiteX9" fmla="*/ 11935 w 52501"/>
                <a:gd name="connsiteY9" fmla="*/ 31186 h 52501"/>
                <a:gd name="connsiteX10" fmla="*/ 31186 w 52501"/>
                <a:gd name="connsiteY10" fmla="*/ 44603 h 52501"/>
                <a:gd name="connsiteX11" fmla="*/ 44602 w 52501"/>
                <a:gd name="connsiteY11" fmla="*/ 25352 h 52501"/>
                <a:gd name="connsiteX12" fmla="*/ 28269 w 52501"/>
                <a:gd name="connsiteY12" fmla="*/ 11702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501" h="52501">
                  <a:moveTo>
                    <a:pt x="28269" y="56561"/>
                  </a:moveTo>
                  <a:cubicBezTo>
                    <a:pt x="14852" y="56561"/>
                    <a:pt x="2893" y="46936"/>
                    <a:pt x="443" y="33227"/>
                  </a:cubicBezTo>
                  <a:cubicBezTo>
                    <a:pt x="-2298" y="17885"/>
                    <a:pt x="7969" y="3185"/>
                    <a:pt x="23310" y="443"/>
                  </a:cubicBezTo>
                  <a:cubicBezTo>
                    <a:pt x="38710" y="-2299"/>
                    <a:pt x="53353" y="7968"/>
                    <a:pt x="56095" y="23310"/>
                  </a:cubicBezTo>
                  <a:lnTo>
                    <a:pt x="56095" y="23310"/>
                  </a:lnTo>
                  <a:cubicBezTo>
                    <a:pt x="58836" y="38653"/>
                    <a:pt x="48569" y="53353"/>
                    <a:pt x="33227" y="56095"/>
                  </a:cubicBezTo>
                  <a:cubicBezTo>
                    <a:pt x="31535" y="56386"/>
                    <a:pt x="29902" y="56561"/>
                    <a:pt x="28269" y="56561"/>
                  </a:cubicBezTo>
                  <a:close/>
                  <a:moveTo>
                    <a:pt x="28269" y="11702"/>
                  </a:moveTo>
                  <a:cubicBezTo>
                    <a:pt x="27335" y="11702"/>
                    <a:pt x="26343" y="11760"/>
                    <a:pt x="25352" y="11935"/>
                  </a:cubicBezTo>
                  <a:cubicBezTo>
                    <a:pt x="16368" y="13510"/>
                    <a:pt x="10301" y="22144"/>
                    <a:pt x="11935" y="31186"/>
                  </a:cubicBezTo>
                  <a:cubicBezTo>
                    <a:pt x="13510" y="40169"/>
                    <a:pt x="22144" y="46236"/>
                    <a:pt x="31186" y="44603"/>
                  </a:cubicBezTo>
                  <a:cubicBezTo>
                    <a:pt x="40169" y="43028"/>
                    <a:pt x="46236" y="34394"/>
                    <a:pt x="44602" y="25352"/>
                  </a:cubicBezTo>
                  <a:cubicBezTo>
                    <a:pt x="43202" y="17360"/>
                    <a:pt x="36144" y="11702"/>
                    <a:pt x="28269" y="1170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27D1B0F0-2AEA-4644-83CE-BD60ECDF1E20}"/>
                </a:ext>
              </a:extLst>
            </p:cNvPr>
            <p:cNvSpPr/>
            <p:nvPr/>
          </p:nvSpPr>
          <p:spPr>
            <a:xfrm>
              <a:off x="7931669" y="1295852"/>
              <a:ext cx="23334" cy="23334"/>
            </a:xfrm>
            <a:custGeom>
              <a:avLst/>
              <a:gdLst>
                <a:gd name="connsiteX0" fmla="*/ 5849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2 w 23333"/>
                <a:gd name="connsiteY6" fmla="*/ 24457 h 23333"/>
                <a:gd name="connsiteX7" fmla="*/ 5849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9" y="26149"/>
                  </a:moveTo>
                  <a:cubicBezTo>
                    <a:pt x="4332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2"/>
                  </a:cubicBezTo>
                  <a:lnTo>
                    <a:pt x="9932" y="24457"/>
                  </a:lnTo>
                  <a:cubicBezTo>
                    <a:pt x="8823" y="25565"/>
                    <a:pt x="7307" y="26149"/>
                    <a:pt x="5849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554DEB7F-4C33-4996-991E-876A13964C3E}"/>
                </a:ext>
              </a:extLst>
            </p:cNvPr>
            <p:cNvSpPr/>
            <p:nvPr/>
          </p:nvSpPr>
          <p:spPr>
            <a:xfrm>
              <a:off x="7931669" y="1295852"/>
              <a:ext cx="23334" cy="23334"/>
            </a:xfrm>
            <a:custGeom>
              <a:avLst/>
              <a:gdLst>
                <a:gd name="connsiteX0" fmla="*/ 20374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4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4" y="26149"/>
                  </a:moveTo>
                  <a:cubicBezTo>
                    <a:pt x="18857" y="26149"/>
                    <a:pt x="17399" y="25565"/>
                    <a:pt x="16232" y="2445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9" y="25565"/>
                    <a:pt x="21832" y="26149"/>
                    <a:pt x="20374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42F7CD9-53C4-4FD1-9B1C-616E9032998D}"/>
                </a:ext>
              </a:extLst>
            </p:cNvPr>
            <p:cNvSpPr/>
            <p:nvPr/>
          </p:nvSpPr>
          <p:spPr>
            <a:xfrm>
              <a:off x="8016486" y="1430715"/>
              <a:ext cx="35001" cy="35001"/>
            </a:xfrm>
            <a:custGeom>
              <a:avLst/>
              <a:gdLst>
                <a:gd name="connsiteX0" fmla="*/ 19967 w 35000"/>
                <a:gd name="connsiteY0" fmla="*/ 39981 h 35000"/>
                <a:gd name="connsiteX1" fmla="*/ 308 w 35000"/>
                <a:gd name="connsiteY1" fmla="*/ 23473 h 35000"/>
                <a:gd name="connsiteX2" fmla="*/ 16526 w 35000"/>
                <a:gd name="connsiteY2" fmla="*/ 314 h 35000"/>
                <a:gd name="connsiteX3" fmla="*/ 31459 w 35000"/>
                <a:gd name="connsiteY3" fmla="*/ 3580 h 35000"/>
                <a:gd name="connsiteX4" fmla="*/ 39685 w 35000"/>
                <a:gd name="connsiteY4" fmla="*/ 16473 h 35000"/>
                <a:gd name="connsiteX5" fmla="*/ 36417 w 35000"/>
                <a:gd name="connsiteY5" fmla="*/ 31406 h 35000"/>
                <a:gd name="connsiteX6" fmla="*/ 23526 w 35000"/>
                <a:gd name="connsiteY6" fmla="*/ 39631 h 35000"/>
                <a:gd name="connsiteX7" fmla="*/ 19967 w 35000"/>
                <a:gd name="connsiteY7" fmla="*/ 39981 h 35000"/>
                <a:gd name="connsiteX8" fmla="*/ 20026 w 35000"/>
                <a:gd name="connsiteY8" fmla="*/ 8306 h 35000"/>
                <a:gd name="connsiteX9" fmla="*/ 17926 w 35000"/>
                <a:gd name="connsiteY9" fmla="*/ 8481 h 35000"/>
                <a:gd name="connsiteX10" fmla="*/ 8417 w 35000"/>
                <a:gd name="connsiteY10" fmla="*/ 22073 h 35000"/>
                <a:gd name="connsiteX11" fmla="*/ 22009 w 35000"/>
                <a:gd name="connsiteY11" fmla="*/ 31581 h 35000"/>
                <a:gd name="connsiteX12" fmla="*/ 29593 w 35000"/>
                <a:gd name="connsiteY12" fmla="*/ 26739 h 35000"/>
                <a:gd name="connsiteX13" fmla="*/ 31518 w 35000"/>
                <a:gd name="connsiteY13" fmla="*/ 17989 h 35000"/>
                <a:gd name="connsiteX14" fmla="*/ 31518 w 35000"/>
                <a:gd name="connsiteY14" fmla="*/ 17989 h 35000"/>
                <a:gd name="connsiteX15" fmla="*/ 26676 w 35000"/>
                <a:gd name="connsiteY15" fmla="*/ 10406 h 35000"/>
                <a:gd name="connsiteX16" fmla="*/ 20026 w 35000"/>
                <a:gd name="connsiteY16" fmla="*/ 8306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5000" h="35000">
                  <a:moveTo>
                    <a:pt x="19967" y="39981"/>
                  </a:moveTo>
                  <a:cubicBezTo>
                    <a:pt x="10459" y="39981"/>
                    <a:pt x="2000" y="33156"/>
                    <a:pt x="308" y="23473"/>
                  </a:cubicBezTo>
                  <a:cubicBezTo>
                    <a:pt x="-1617" y="12622"/>
                    <a:pt x="5675" y="2239"/>
                    <a:pt x="16526" y="314"/>
                  </a:cubicBezTo>
                  <a:cubicBezTo>
                    <a:pt x="21775" y="-620"/>
                    <a:pt x="27084" y="547"/>
                    <a:pt x="31459" y="3580"/>
                  </a:cubicBezTo>
                  <a:cubicBezTo>
                    <a:pt x="35834" y="6614"/>
                    <a:pt x="38751" y="11222"/>
                    <a:pt x="39685" y="16473"/>
                  </a:cubicBezTo>
                  <a:cubicBezTo>
                    <a:pt x="40618" y="21723"/>
                    <a:pt x="39451" y="27031"/>
                    <a:pt x="36417" y="31406"/>
                  </a:cubicBezTo>
                  <a:cubicBezTo>
                    <a:pt x="33384" y="35781"/>
                    <a:pt x="28776" y="38698"/>
                    <a:pt x="23526" y="39631"/>
                  </a:cubicBezTo>
                  <a:cubicBezTo>
                    <a:pt x="22301" y="39923"/>
                    <a:pt x="21134" y="39981"/>
                    <a:pt x="19967" y="39981"/>
                  </a:cubicBezTo>
                  <a:close/>
                  <a:moveTo>
                    <a:pt x="20026" y="8306"/>
                  </a:moveTo>
                  <a:cubicBezTo>
                    <a:pt x="19326" y="8306"/>
                    <a:pt x="18626" y="8364"/>
                    <a:pt x="17926" y="8481"/>
                  </a:cubicBezTo>
                  <a:cubicBezTo>
                    <a:pt x="11567" y="9589"/>
                    <a:pt x="7308" y="15714"/>
                    <a:pt x="8417" y="22073"/>
                  </a:cubicBezTo>
                  <a:cubicBezTo>
                    <a:pt x="9525" y="28431"/>
                    <a:pt x="15651" y="32690"/>
                    <a:pt x="22009" y="31581"/>
                  </a:cubicBezTo>
                  <a:cubicBezTo>
                    <a:pt x="25101" y="31056"/>
                    <a:pt x="27784" y="29306"/>
                    <a:pt x="29593" y="26739"/>
                  </a:cubicBezTo>
                  <a:cubicBezTo>
                    <a:pt x="31401" y="24173"/>
                    <a:pt x="32042" y="21081"/>
                    <a:pt x="31518" y="17989"/>
                  </a:cubicBezTo>
                  <a:lnTo>
                    <a:pt x="31518" y="17989"/>
                  </a:lnTo>
                  <a:cubicBezTo>
                    <a:pt x="30993" y="14897"/>
                    <a:pt x="29242" y="12214"/>
                    <a:pt x="26676" y="10406"/>
                  </a:cubicBezTo>
                  <a:cubicBezTo>
                    <a:pt x="24750" y="9006"/>
                    <a:pt x="22418" y="8306"/>
                    <a:pt x="20026" y="830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A15B1997-257A-4832-B5AB-2646C4F40931}"/>
                </a:ext>
              </a:extLst>
            </p:cNvPr>
            <p:cNvSpPr/>
            <p:nvPr/>
          </p:nvSpPr>
          <p:spPr>
            <a:xfrm>
              <a:off x="7661010" y="1308992"/>
              <a:ext cx="40834" cy="11667"/>
            </a:xfrm>
            <a:custGeom>
              <a:avLst/>
              <a:gdLst>
                <a:gd name="connsiteX0" fmla="*/ 35992 w 40834"/>
                <a:gd name="connsiteY0" fmla="*/ 11667 h 11666"/>
                <a:gd name="connsiteX1" fmla="*/ 5833 w 40834"/>
                <a:gd name="connsiteY1" fmla="*/ 11667 h 11666"/>
                <a:gd name="connsiteX2" fmla="*/ 0 w 40834"/>
                <a:gd name="connsiteY2" fmla="*/ 5833 h 11666"/>
                <a:gd name="connsiteX3" fmla="*/ 5833 w 40834"/>
                <a:gd name="connsiteY3" fmla="*/ 0 h 11666"/>
                <a:gd name="connsiteX4" fmla="*/ 35992 w 40834"/>
                <a:gd name="connsiteY4" fmla="*/ 0 h 11666"/>
                <a:gd name="connsiteX5" fmla="*/ 41826 w 40834"/>
                <a:gd name="connsiteY5" fmla="*/ 5833 h 11666"/>
                <a:gd name="connsiteX6" fmla="*/ 35992 w 40834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34" h="11666">
                  <a:moveTo>
                    <a:pt x="35992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35992" y="0"/>
                  </a:lnTo>
                  <a:cubicBezTo>
                    <a:pt x="39201" y="0"/>
                    <a:pt x="41826" y="2625"/>
                    <a:pt x="41826" y="5833"/>
                  </a:cubicBezTo>
                  <a:cubicBezTo>
                    <a:pt x="41826" y="9042"/>
                    <a:pt x="39201" y="11667"/>
                    <a:pt x="35992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51BB366D-EA31-4D10-9376-282A8B92B0DA}"/>
                </a:ext>
              </a:extLst>
            </p:cNvPr>
            <p:cNvSpPr/>
            <p:nvPr/>
          </p:nvSpPr>
          <p:spPr>
            <a:xfrm>
              <a:off x="7676060" y="1293941"/>
              <a:ext cx="11667" cy="40834"/>
            </a:xfrm>
            <a:custGeom>
              <a:avLst/>
              <a:gdLst>
                <a:gd name="connsiteX0" fmla="*/ 5833 w 11666"/>
                <a:gd name="connsiteY0" fmla="*/ 41826 h 40834"/>
                <a:gd name="connsiteX1" fmla="*/ 0 w 11666"/>
                <a:gd name="connsiteY1" fmla="*/ 359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6051 h 40834"/>
                <a:gd name="connsiteX6" fmla="*/ 5833 w 11666"/>
                <a:gd name="connsiteY6" fmla="*/ 418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826"/>
                  </a:moveTo>
                  <a:cubicBezTo>
                    <a:pt x="2625" y="41826"/>
                    <a:pt x="0" y="39201"/>
                    <a:pt x="0" y="359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6051"/>
                  </a:lnTo>
                  <a:cubicBezTo>
                    <a:pt x="11667" y="39201"/>
                    <a:pt x="9042" y="41826"/>
                    <a:pt x="5833" y="418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1A2D85B3-715F-40E6-975E-430EBE5CE453}"/>
                </a:ext>
              </a:extLst>
            </p:cNvPr>
            <p:cNvSpPr/>
            <p:nvPr/>
          </p:nvSpPr>
          <p:spPr>
            <a:xfrm>
              <a:off x="8012010" y="1292891"/>
              <a:ext cx="29167" cy="11667"/>
            </a:xfrm>
            <a:custGeom>
              <a:avLst/>
              <a:gdLst>
                <a:gd name="connsiteX0" fmla="*/ 26368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8 w 29167"/>
                <a:gd name="connsiteY4" fmla="*/ 0 h 11666"/>
                <a:gd name="connsiteX5" fmla="*/ 32201 w 29167"/>
                <a:gd name="connsiteY5" fmla="*/ 5833 h 11666"/>
                <a:gd name="connsiteX6" fmla="*/ 26368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8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8" y="0"/>
                  </a:lnTo>
                  <a:cubicBezTo>
                    <a:pt x="29576" y="0"/>
                    <a:pt x="32201" y="2625"/>
                    <a:pt x="32201" y="5833"/>
                  </a:cubicBezTo>
                  <a:cubicBezTo>
                    <a:pt x="32201" y="9042"/>
                    <a:pt x="29635" y="11667"/>
                    <a:pt x="26368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942A884F-5B0B-4FA1-9647-DE682213FD70}"/>
                </a:ext>
              </a:extLst>
            </p:cNvPr>
            <p:cNvSpPr/>
            <p:nvPr/>
          </p:nvSpPr>
          <p:spPr>
            <a:xfrm>
              <a:off x="8022277" y="1282624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7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7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6367"/>
                  </a:lnTo>
                  <a:cubicBezTo>
                    <a:pt x="11667" y="29576"/>
                    <a:pt x="9101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3CCAA4C7-3405-486A-991D-40CB128E822A}"/>
                </a:ext>
              </a:extLst>
            </p:cNvPr>
            <p:cNvSpPr/>
            <p:nvPr/>
          </p:nvSpPr>
          <p:spPr>
            <a:xfrm>
              <a:off x="7634000" y="1249257"/>
              <a:ext cx="420011" cy="420012"/>
            </a:xfrm>
            <a:custGeom>
              <a:avLst/>
              <a:gdLst>
                <a:gd name="connsiteX0" fmla="*/ 418320 w 420011"/>
                <a:gd name="connsiteY0" fmla="*/ 424212 h 420011"/>
                <a:gd name="connsiteX1" fmla="*/ 5833 w 420011"/>
                <a:gd name="connsiteY1" fmla="*/ 424212 h 420011"/>
                <a:gd name="connsiteX2" fmla="*/ 0 w 420011"/>
                <a:gd name="connsiteY2" fmla="*/ 418378 h 420011"/>
                <a:gd name="connsiteX3" fmla="*/ 0 w 420011"/>
                <a:gd name="connsiteY3" fmla="*/ 5833 h 420011"/>
                <a:gd name="connsiteX4" fmla="*/ 5833 w 420011"/>
                <a:gd name="connsiteY4" fmla="*/ 0 h 420011"/>
                <a:gd name="connsiteX5" fmla="*/ 11667 w 420011"/>
                <a:gd name="connsiteY5" fmla="*/ 5833 h 420011"/>
                <a:gd name="connsiteX6" fmla="*/ 11667 w 420011"/>
                <a:gd name="connsiteY6" fmla="*/ 412486 h 420011"/>
                <a:gd name="connsiteX7" fmla="*/ 418320 w 420011"/>
                <a:gd name="connsiteY7" fmla="*/ 412486 h 420011"/>
                <a:gd name="connsiteX8" fmla="*/ 424153 w 420011"/>
                <a:gd name="connsiteY8" fmla="*/ 418320 h 420011"/>
                <a:gd name="connsiteX9" fmla="*/ 418320 w 420011"/>
                <a:gd name="connsiteY9" fmla="*/ 424212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011" h="420011">
                  <a:moveTo>
                    <a:pt x="418320" y="424212"/>
                  </a:moveTo>
                  <a:lnTo>
                    <a:pt x="5833" y="424212"/>
                  </a:lnTo>
                  <a:cubicBezTo>
                    <a:pt x="2625" y="424212"/>
                    <a:pt x="0" y="421587"/>
                    <a:pt x="0" y="41837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1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18320" y="412486"/>
                  </a:lnTo>
                  <a:cubicBezTo>
                    <a:pt x="421528" y="412486"/>
                    <a:pt x="424153" y="415111"/>
                    <a:pt x="424153" y="418320"/>
                  </a:cubicBezTo>
                  <a:cubicBezTo>
                    <a:pt x="424153" y="421528"/>
                    <a:pt x="421528" y="424212"/>
                    <a:pt x="418320" y="42421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447EC900-A222-47C8-9847-04511EF68324}"/>
                </a:ext>
              </a:extLst>
            </p:cNvPr>
            <p:cNvSpPr/>
            <p:nvPr/>
          </p:nvSpPr>
          <p:spPr>
            <a:xfrm>
              <a:off x="7678568" y="1385761"/>
              <a:ext cx="40834" cy="245007"/>
            </a:xfrm>
            <a:custGeom>
              <a:avLst/>
              <a:gdLst>
                <a:gd name="connsiteX0" fmla="*/ 37392 w 40834"/>
                <a:gd name="connsiteY0" fmla="*/ 246232 h 245006"/>
                <a:gd name="connsiteX1" fmla="*/ 5833 w 40834"/>
                <a:gd name="connsiteY1" fmla="*/ 246232 h 245006"/>
                <a:gd name="connsiteX2" fmla="*/ 0 w 40834"/>
                <a:gd name="connsiteY2" fmla="*/ 240398 h 245006"/>
                <a:gd name="connsiteX3" fmla="*/ 0 w 40834"/>
                <a:gd name="connsiteY3" fmla="*/ 5833 h 245006"/>
                <a:gd name="connsiteX4" fmla="*/ 5833 w 40834"/>
                <a:gd name="connsiteY4" fmla="*/ 0 h 245006"/>
                <a:gd name="connsiteX5" fmla="*/ 37392 w 40834"/>
                <a:gd name="connsiteY5" fmla="*/ 0 h 245006"/>
                <a:gd name="connsiteX6" fmla="*/ 43226 w 40834"/>
                <a:gd name="connsiteY6" fmla="*/ 5833 h 245006"/>
                <a:gd name="connsiteX7" fmla="*/ 43226 w 40834"/>
                <a:gd name="connsiteY7" fmla="*/ 240398 h 245006"/>
                <a:gd name="connsiteX8" fmla="*/ 37392 w 40834"/>
                <a:gd name="connsiteY8" fmla="*/ 246232 h 245006"/>
                <a:gd name="connsiteX9" fmla="*/ 11725 w 40834"/>
                <a:gd name="connsiteY9" fmla="*/ 234565 h 245006"/>
                <a:gd name="connsiteX10" fmla="*/ 31617 w 40834"/>
                <a:gd name="connsiteY10" fmla="*/ 234565 h 245006"/>
                <a:gd name="connsiteX11" fmla="*/ 31617 w 40834"/>
                <a:gd name="connsiteY11" fmla="*/ 11667 h 245006"/>
                <a:gd name="connsiteX12" fmla="*/ 11725 w 40834"/>
                <a:gd name="connsiteY12" fmla="*/ 11667 h 245006"/>
                <a:gd name="connsiteX13" fmla="*/ 11725 w 40834"/>
                <a:gd name="connsiteY13" fmla="*/ 234565 h 24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45006">
                  <a:moveTo>
                    <a:pt x="37392" y="246232"/>
                  </a:moveTo>
                  <a:lnTo>
                    <a:pt x="5833" y="246232"/>
                  </a:lnTo>
                  <a:cubicBezTo>
                    <a:pt x="2625" y="246232"/>
                    <a:pt x="0" y="243607"/>
                    <a:pt x="0" y="24039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2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240398"/>
                  </a:lnTo>
                  <a:cubicBezTo>
                    <a:pt x="43226" y="243607"/>
                    <a:pt x="40659" y="246232"/>
                    <a:pt x="37392" y="246232"/>
                  </a:cubicBezTo>
                  <a:close/>
                  <a:moveTo>
                    <a:pt x="11725" y="234565"/>
                  </a:moveTo>
                  <a:lnTo>
                    <a:pt x="31617" y="234565"/>
                  </a:lnTo>
                  <a:lnTo>
                    <a:pt x="31617" y="11667"/>
                  </a:lnTo>
                  <a:lnTo>
                    <a:pt x="11725" y="11667"/>
                  </a:lnTo>
                  <a:lnTo>
                    <a:pt x="11725" y="23456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40824EE9-22F7-4097-9579-B5FD169A4534}"/>
                </a:ext>
              </a:extLst>
            </p:cNvPr>
            <p:cNvSpPr/>
            <p:nvPr/>
          </p:nvSpPr>
          <p:spPr>
            <a:xfrm>
              <a:off x="7742445" y="1282508"/>
              <a:ext cx="40834" cy="344176"/>
            </a:xfrm>
            <a:custGeom>
              <a:avLst/>
              <a:gdLst>
                <a:gd name="connsiteX0" fmla="*/ 37393 w 40834"/>
                <a:gd name="connsiteY0" fmla="*/ 349485 h 344176"/>
                <a:gd name="connsiteX1" fmla="*/ 5833 w 40834"/>
                <a:gd name="connsiteY1" fmla="*/ 349485 h 344176"/>
                <a:gd name="connsiteX2" fmla="*/ 0 w 40834"/>
                <a:gd name="connsiteY2" fmla="*/ 343651 h 344176"/>
                <a:gd name="connsiteX3" fmla="*/ 0 w 40834"/>
                <a:gd name="connsiteY3" fmla="*/ 5833 h 344176"/>
                <a:gd name="connsiteX4" fmla="*/ 5833 w 40834"/>
                <a:gd name="connsiteY4" fmla="*/ 0 h 344176"/>
                <a:gd name="connsiteX5" fmla="*/ 37393 w 40834"/>
                <a:gd name="connsiteY5" fmla="*/ 0 h 344176"/>
                <a:gd name="connsiteX6" fmla="*/ 43226 w 40834"/>
                <a:gd name="connsiteY6" fmla="*/ 5833 h 344176"/>
                <a:gd name="connsiteX7" fmla="*/ 43226 w 40834"/>
                <a:gd name="connsiteY7" fmla="*/ 343651 h 344176"/>
                <a:gd name="connsiteX8" fmla="*/ 37393 w 40834"/>
                <a:gd name="connsiteY8" fmla="*/ 349485 h 344176"/>
                <a:gd name="connsiteX9" fmla="*/ 11725 w 40834"/>
                <a:gd name="connsiteY9" fmla="*/ 337818 h 344176"/>
                <a:gd name="connsiteX10" fmla="*/ 31618 w 40834"/>
                <a:gd name="connsiteY10" fmla="*/ 337818 h 344176"/>
                <a:gd name="connsiteX11" fmla="*/ 31618 w 40834"/>
                <a:gd name="connsiteY11" fmla="*/ 11667 h 344176"/>
                <a:gd name="connsiteX12" fmla="*/ 11725 w 40834"/>
                <a:gd name="connsiteY12" fmla="*/ 11667 h 344176"/>
                <a:gd name="connsiteX13" fmla="*/ 11725 w 40834"/>
                <a:gd name="connsiteY13" fmla="*/ 337818 h 344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344176">
                  <a:moveTo>
                    <a:pt x="37393" y="349485"/>
                  </a:moveTo>
                  <a:lnTo>
                    <a:pt x="5833" y="349485"/>
                  </a:lnTo>
                  <a:cubicBezTo>
                    <a:pt x="2625" y="349485"/>
                    <a:pt x="0" y="346860"/>
                    <a:pt x="0" y="3436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343651"/>
                  </a:lnTo>
                  <a:cubicBezTo>
                    <a:pt x="43226" y="346860"/>
                    <a:pt x="40659" y="349485"/>
                    <a:pt x="37393" y="349485"/>
                  </a:cubicBezTo>
                  <a:close/>
                  <a:moveTo>
                    <a:pt x="11725" y="337818"/>
                  </a:moveTo>
                  <a:lnTo>
                    <a:pt x="31618" y="337818"/>
                  </a:lnTo>
                  <a:lnTo>
                    <a:pt x="31618" y="11667"/>
                  </a:lnTo>
                  <a:lnTo>
                    <a:pt x="11725" y="11667"/>
                  </a:lnTo>
                  <a:lnTo>
                    <a:pt x="11725" y="337818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69ADA253-A17F-4B17-88ED-73B901C29110}"/>
                </a:ext>
              </a:extLst>
            </p:cNvPr>
            <p:cNvSpPr/>
            <p:nvPr/>
          </p:nvSpPr>
          <p:spPr>
            <a:xfrm>
              <a:off x="7806321" y="1342009"/>
              <a:ext cx="40834" cy="285841"/>
            </a:xfrm>
            <a:custGeom>
              <a:avLst/>
              <a:gdLst>
                <a:gd name="connsiteX0" fmla="*/ 37393 w 40834"/>
                <a:gd name="connsiteY0" fmla="*/ 289983 h 285841"/>
                <a:gd name="connsiteX1" fmla="*/ 5833 w 40834"/>
                <a:gd name="connsiteY1" fmla="*/ 289983 h 285841"/>
                <a:gd name="connsiteX2" fmla="*/ 0 w 40834"/>
                <a:gd name="connsiteY2" fmla="*/ 284149 h 285841"/>
                <a:gd name="connsiteX3" fmla="*/ 0 w 40834"/>
                <a:gd name="connsiteY3" fmla="*/ 5833 h 285841"/>
                <a:gd name="connsiteX4" fmla="*/ 5833 w 40834"/>
                <a:gd name="connsiteY4" fmla="*/ 0 h 285841"/>
                <a:gd name="connsiteX5" fmla="*/ 37393 w 40834"/>
                <a:gd name="connsiteY5" fmla="*/ 0 h 285841"/>
                <a:gd name="connsiteX6" fmla="*/ 43226 w 40834"/>
                <a:gd name="connsiteY6" fmla="*/ 5833 h 285841"/>
                <a:gd name="connsiteX7" fmla="*/ 43226 w 40834"/>
                <a:gd name="connsiteY7" fmla="*/ 284149 h 285841"/>
                <a:gd name="connsiteX8" fmla="*/ 37393 w 40834"/>
                <a:gd name="connsiteY8" fmla="*/ 289983 h 285841"/>
                <a:gd name="connsiteX9" fmla="*/ 11667 w 40834"/>
                <a:gd name="connsiteY9" fmla="*/ 278316 h 285841"/>
                <a:gd name="connsiteX10" fmla="*/ 31559 w 40834"/>
                <a:gd name="connsiteY10" fmla="*/ 278316 h 285841"/>
                <a:gd name="connsiteX11" fmla="*/ 31559 w 40834"/>
                <a:gd name="connsiteY11" fmla="*/ 11667 h 285841"/>
                <a:gd name="connsiteX12" fmla="*/ 11667 w 40834"/>
                <a:gd name="connsiteY12" fmla="*/ 11667 h 285841"/>
                <a:gd name="connsiteX13" fmla="*/ 11667 w 40834"/>
                <a:gd name="connsiteY13" fmla="*/ 278316 h 285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85841">
                  <a:moveTo>
                    <a:pt x="37393" y="289983"/>
                  </a:moveTo>
                  <a:lnTo>
                    <a:pt x="5833" y="289983"/>
                  </a:lnTo>
                  <a:cubicBezTo>
                    <a:pt x="2625" y="289983"/>
                    <a:pt x="0" y="287358"/>
                    <a:pt x="0" y="284149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2" y="0"/>
                    <a:pt x="43226" y="2625"/>
                    <a:pt x="43226" y="5833"/>
                  </a:cubicBezTo>
                  <a:lnTo>
                    <a:pt x="43226" y="284149"/>
                  </a:lnTo>
                  <a:cubicBezTo>
                    <a:pt x="43226" y="287358"/>
                    <a:pt x="40602" y="289983"/>
                    <a:pt x="37393" y="289983"/>
                  </a:cubicBezTo>
                  <a:close/>
                  <a:moveTo>
                    <a:pt x="11667" y="278316"/>
                  </a:moveTo>
                  <a:lnTo>
                    <a:pt x="31559" y="278316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27831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B53D0529-F123-419C-8659-1AB9041FD3E8}"/>
                </a:ext>
              </a:extLst>
            </p:cNvPr>
            <p:cNvSpPr/>
            <p:nvPr/>
          </p:nvSpPr>
          <p:spPr>
            <a:xfrm>
              <a:off x="7870199" y="1251474"/>
              <a:ext cx="40834" cy="379177"/>
            </a:xfrm>
            <a:custGeom>
              <a:avLst/>
              <a:gdLst>
                <a:gd name="connsiteX0" fmla="*/ 37393 w 40834"/>
                <a:gd name="connsiteY0" fmla="*/ 380519 h 379177"/>
                <a:gd name="connsiteX1" fmla="*/ 5833 w 40834"/>
                <a:gd name="connsiteY1" fmla="*/ 380519 h 379177"/>
                <a:gd name="connsiteX2" fmla="*/ 0 w 40834"/>
                <a:gd name="connsiteY2" fmla="*/ 374685 h 379177"/>
                <a:gd name="connsiteX3" fmla="*/ 0 w 40834"/>
                <a:gd name="connsiteY3" fmla="*/ 5833 h 379177"/>
                <a:gd name="connsiteX4" fmla="*/ 5833 w 40834"/>
                <a:gd name="connsiteY4" fmla="*/ 0 h 379177"/>
                <a:gd name="connsiteX5" fmla="*/ 37393 w 40834"/>
                <a:gd name="connsiteY5" fmla="*/ 0 h 379177"/>
                <a:gd name="connsiteX6" fmla="*/ 43226 w 40834"/>
                <a:gd name="connsiteY6" fmla="*/ 5833 h 379177"/>
                <a:gd name="connsiteX7" fmla="*/ 43226 w 40834"/>
                <a:gd name="connsiteY7" fmla="*/ 374744 h 379177"/>
                <a:gd name="connsiteX8" fmla="*/ 37393 w 40834"/>
                <a:gd name="connsiteY8" fmla="*/ 380519 h 379177"/>
                <a:gd name="connsiteX9" fmla="*/ 11667 w 40834"/>
                <a:gd name="connsiteY9" fmla="*/ 368852 h 379177"/>
                <a:gd name="connsiteX10" fmla="*/ 31559 w 40834"/>
                <a:gd name="connsiteY10" fmla="*/ 368852 h 379177"/>
                <a:gd name="connsiteX11" fmla="*/ 31559 w 40834"/>
                <a:gd name="connsiteY11" fmla="*/ 11667 h 379177"/>
                <a:gd name="connsiteX12" fmla="*/ 11667 w 40834"/>
                <a:gd name="connsiteY12" fmla="*/ 11667 h 379177"/>
                <a:gd name="connsiteX13" fmla="*/ 11667 w 40834"/>
                <a:gd name="connsiteY13" fmla="*/ 368852 h 379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379177">
                  <a:moveTo>
                    <a:pt x="37393" y="380519"/>
                  </a:moveTo>
                  <a:lnTo>
                    <a:pt x="5833" y="380519"/>
                  </a:lnTo>
                  <a:cubicBezTo>
                    <a:pt x="2625" y="380519"/>
                    <a:pt x="0" y="377894"/>
                    <a:pt x="0" y="37468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374744"/>
                  </a:lnTo>
                  <a:cubicBezTo>
                    <a:pt x="43226" y="377894"/>
                    <a:pt x="40601" y="380519"/>
                    <a:pt x="37393" y="380519"/>
                  </a:cubicBezTo>
                  <a:close/>
                  <a:moveTo>
                    <a:pt x="11667" y="368852"/>
                  </a:moveTo>
                  <a:lnTo>
                    <a:pt x="31559" y="368852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36885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A32E5B64-826F-43E5-8017-43D1969BA3B0}"/>
                </a:ext>
              </a:extLst>
            </p:cNvPr>
            <p:cNvSpPr/>
            <p:nvPr/>
          </p:nvSpPr>
          <p:spPr>
            <a:xfrm>
              <a:off x="7934075" y="1420878"/>
              <a:ext cx="40834" cy="210006"/>
            </a:xfrm>
            <a:custGeom>
              <a:avLst/>
              <a:gdLst>
                <a:gd name="connsiteX0" fmla="*/ 37393 w 40834"/>
                <a:gd name="connsiteY0" fmla="*/ 211114 h 210005"/>
                <a:gd name="connsiteX1" fmla="*/ 5833 w 40834"/>
                <a:gd name="connsiteY1" fmla="*/ 211114 h 210005"/>
                <a:gd name="connsiteX2" fmla="*/ 0 w 40834"/>
                <a:gd name="connsiteY2" fmla="*/ 205281 h 210005"/>
                <a:gd name="connsiteX3" fmla="*/ 0 w 40834"/>
                <a:gd name="connsiteY3" fmla="*/ 5833 h 210005"/>
                <a:gd name="connsiteX4" fmla="*/ 5833 w 40834"/>
                <a:gd name="connsiteY4" fmla="*/ 0 h 210005"/>
                <a:gd name="connsiteX5" fmla="*/ 37393 w 40834"/>
                <a:gd name="connsiteY5" fmla="*/ 0 h 210005"/>
                <a:gd name="connsiteX6" fmla="*/ 43226 w 40834"/>
                <a:gd name="connsiteY6" fmla="*/ 5833 h 210005"/>
                <a:gd name="connsiteX7" fmla="*/ 43226 w 40834"/>
                <a:gd name="connsiteY7" fmla="*/ 205281 h 210005"/>
                <a:gd name="connsiteX8" fmla="*/ 37393 w 40834"/>
                <a:gd name="connsiteY8" fmla="*/ 211114 h 210005"/>
                <a:gd name="connsiteX9" fmla="*/ 11667 w 40834"/>
                <a:gd name="connsiteY9" fmla="*/ 199447 h 210005"/>
                <a:gd name="connsiteX10" fmla="*/ 31559 w 40834"/>
                <a:gd name="connsiteY10" fmla="*/ 199447 h 210005"/>
                <a:gd name="connsiteX11" fmla="*/ 31559 w 40834"/>
                <a:gd name="connsiteY11" fmla="*/ 11667 h 210005"/>
                <a:gd name="connsiteX12" fmla="*/ 11667 w 40834"/>
                <a:gd name="connsiteY12" fmla="*/ 11667 h 210005"/>
                <a:gd name="connsiteX13" fmla="*/ 11667 w 40834"/>
                <a:gd name="connsiteY13" fmla="*/ 19944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10005">
                  <a:moveTo>
                    <a:pt x="37393" y="211114"/>
                  </a:moveTo>
                  <a:lnTo>
                    <a:pt x="5833" y="211114"/>
                  </a:lnTo>
                  <a:cubicBezTo>
                    <a:pt x="2625" y="211114"/>
                    <a:pt x="0" y="208489"/>
                    <a:pt x="0" y="20528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2" y="0"/>
                    <a:pt x="43226" y="2625"/>
                    <a:pt x="43226" y="5833"/>
                  </a:cubicBezTo>
                  <a:lnTo>
                    <a:pt x="43226" y="205281"/>
                  </a:lnTo>
                  <a:cubicBezTo>
                    <a:pt x="43226" y="208489"/>
                    <a:pt x="40602" y="211114"/>
                    <a:pt x="37393" y="211114"/>
                  </a:cubicBezTo>
                  <a:close/>
                  <a:moveTo>
                    <a:pt x="11667" y="199447"/>
                  </a:moveTo>
                  <a:lnTo>
                    <a:pt x="31559" y="199447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19944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1" name="Group 2090">
            <a:extLst>
              <a:ext uri="{FF2B5EF4-FFF2-40B4-BE49-F238E27FC236}">
                <a16:creationId xmlns:a16="http://schemas.microsoft.com/office/drawing/2014/main" id="{5F7FCEA6-5D8A-47DE-AFC1-3E248919B036}"/>
              </a:ext>
            </a:extLst>
          </p:cNvPr>
          <p:cNvGrpSpPr/>
          <p:nvPr/>
        </p:nvGrpSpPr>
        <p:grpSpPr>
          <a:xfrm>
            <a:off x="8514655" y="1385540"/>
            <a:ext cx="462012" cy="521715"/>
            <a:chOff x="8800699" y="1194983"/>
            <a:chExt cx="420011" cy="474286"/>
          </a:xfrm>
        </p:grpSpPr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79C850B7-67DE-4EE4-8E49-49C9060358D7}"/>
                </a:ext>
              </a:extLst>
            </p:cNvPr>
            <p:cNvSpPr/>
            <p:nvPr/>
          </p:nvSpPr>
          <p:spPr>
            <a:xfrm>
              <a:off x="8919856" y="1194983"/>
              <a:ext cx="35001" cy="35001"/>
            </a:xfrm>
            <a:custGeom>
              <a:avLst/>
              <a:gdLst>
                <a:gd name="connsiteX0" fmla="*/ 19972 w 35000"/>
                <a:gd name="connsiteY0" fmla="*/ 39981 h 35000"/>
                <a:gd name="connsiteX1" fmla="*/ 313 w 35000"/>
                <a:gd name="connsiteY1" fmla="*/ 23473 h 35000"/>
                <a:gd name="connsiteX2" fmla="*/ 3638 w 35000"/>
                <a:gd name="connsiteY2" fmla="*/ 8539 h 35000"/>
                <a:gd name="connsiteX3" fmla="*/ 16530 w 35000"/>
                <a:gd name="connsiteY3" fmla="*/ 314 h 35000"/>
                <a:gd name="connsiteX4" fmla="*/ 31464 w 35000"/>
                <a:gd name="connsiteY4" fmla="*/ 3580 h 35000"/>
                <a:gd name="connsiteX5" fmla="*/ 39689 w 35000"/>
                <a:gd name="connsiteY5" fmla="*/ 16473 h 35000"/>
                <a:gd name="connsiteX6" fmla="*/ 39689 w 35000"/>
                <a:gd name="connsiteY6" fmla="*/ 16473 h 35000"/>
                <a:gd name="connsiteX7" fmla="*/ 39689 w 35000"/>
                <a:gd name="connsiteY7" fmla="*/ 16473 h 35000"/>
                <a:gd name="connsiteX8" fmla="*/ 36422 w 35000"/>
                <a:gd name="connsiteY8" fmla="*/ 31406 h 35000"/>
                <a:gd name="connsiteX9" fmla="*/ 23530 w 35000"/>
                <a:gd name="connsiteY9" fmla="*/ 39631 h 35000"/>
                <a:gd name="connsiteX10" fmla="*/ 19972 w 35000"/>
                <a:gd name="connsiteY10" fmla="*/ 39981 h 35000"/>
                <a:gd name="connsiteX11" fmla="*/ 19972 w 35000"/>
                <a:gd name="connsiteY11" fmla="*/ 8247 h 35000"/>
                <a:gd name="connsiteX12" fmla="*/ 17930 w 35000"/>
                <a:gd name="connsiteY12" fmla="*/ 8422 h 35000"/>
                <a:gd name="connsiteX13" fmla="*/ 10347 w 35000"/>
                <a:gd name="connsiteY13" fmla="*/ 13264 h 35000"/>
                <a:gd name="connsiteX14" fmla="*/ 8422 w 35000"/>
                <a:gd name="connsiteY14" fmla="*/ 22014 h 35000"/>
                <a:gd name="connsiteX15" fmla="*/ 22014 w 35000"/>
                <a:gd name="connsiteY15" fmla="*/ 31523 h 35000"/>
                <a:gd name="connsiteX16" fmla="*/ 29597 w 35000"/>
                <a:gd name="connsiteY16" fmla="*/ 26681 h 35000"/>
                <a:gd name="connsiteX17" fmla="*/ 31522 w 35000"/>
                <a:gd name="connsiteY17" fmla="*/ 17931 h 35000"/>
                <a:gd name="connsiteX18" fmla="*/ 31522 w 35000"/>
                <a:gd name="connsiteY18" fmla="*/ 17931 h 35000"/>
                <a:gd name="connsiteX19" fmla="*/ 26681 w 35000"/>
                <a:gd name="connsiteY19" fmla="*/ 10347 h 35000"/>
                <a:gd name="connsiteX20" fmla="*/ 19972 w 35000"/>
                <a:gd name="connsiteY20" fmla="*/ 8247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5000" h="35000">
                  <a:moveTo>
                    <a:pt x="19972" y="39981"/>
                  </a:moveTo>
                  <a:cubicBezTo>
                    <a:pt x="10463" y="39981"/>
                    <a:pt x="2005" y="33156"/>
                    <a:pt x="313" y="23473"/>
                  </a:cubicBezTo>
                  <a:cubicBezTo>
                    <a:pt x="-620" y="18223"/>
                    <a:pt x="547" y="12914"/>
                    <a:pt x="3638" y="8539"/>
                  </a:cubicBezTo>
                  <a:cubicBezTo>
                    <a:pt x="6671" y="4164"/>
                    <a:pt x="11280" y="1247"/>
                    <a:pt x="16530" y="314"/>
                  </a:cubicBezTo>
                  <a:cubicBezTo>
                    <a:pt x="21838" y="-620"/>
                    <a:pt x="27089" y="547"/>
                    <a:pt x="31464" y="3580"/>
                  </a:cubicBezTo>
                  <a:cubicBezTo>
                    <a:pt x="35839" y="6614"/>
                    <a:pt x="38756" y="11222"/>
                    <a:pt x="39689" y="16473"/>
                  </a:cubicBezTo>
                  <a:lnTo>
                    <a:pt x="39689" y="16473"/>
                  </a:lnTo>
                  <a:cubicBezTo>
                    <a:pt x="39689" y="16473"/>
                    <a:pt x="39689" y="16473"/>
                    <a:pt x="39689" y="16473"/>
                  </a:cubicBezTo>
                  <a:cubicBezTo>
                    <a:pt x="40623" y="21723"/>
                    <a:pt x="39456" y="27031"/>
                    <a:pt x="36422" y="31406"/>
                  </a:cubicBezTo>
                  <a:cubicBezTo>
                    <a:pt x="33389" y="35781"/>
                    <a:pt x="28781" y="38698"/>
                    <a:pt x="23530" y="39631"/>
                  </a:cubicBezTo>
                  <a:cubicBezTo>
                    <a:pt x="22306" y="39865"/>
                    <a:pt x="21138" y="39981"/>
                    <a:pt x="19972" y="39981"/>
                  </a:cubicBezTo>
                  <a:close/>
                  <a:moveTo>
                    <a:pt x="19972" y="8247"/>
                  </a:moveTo>
                  <a:cubicBezTo>
                    <a:pt x="19272" y="8247"/>
                    <a:pt x="18572" y="8306"/>
                    <a:pt x="17930" y="8422"/>
                  </a:cubicBezTo>
                  <a:cubicBezTo>
                    <a:pt x="14838" y="8947"/>
                    <a:pt x="12155" y="10697"/>
                    <a:pt x="10347" y="13264"/>
                  </a:cubicBezTo>
                  <a:cubicBezTo>
                    <a:pt x="8539" y="15831"/>
                    <a:pt x="7839" y="18923"/>
                    <a:pt x="8422" y="22014"/>
                  </a:cubicBezTo>
                  <a:cubicBezTo>
                    <a:pt x="9530" y="28373"/>
                    <a:pt x="15597" y="32631"/>
                    <a:pt x="22014" y="31523"/>
                  </a:cubicBezTo>
                  <a:cubicBezTo>
                    <a:pt x="25105" y="30998"/>
                    <a:pt x="27789" y="29248"/>
                    <a:pt x="29597" y="26681"/>
                  </a:cubicBezTo>
                  <a:cubicBezTo>
                    <a:pt x="31405" y="24114"/>
                    <a:pt x="32047" y="21023"/>
                    <a:pt x="31522" y="17931"/>
                  </a:cubicBezTo>
                  <a:lnTo>
                    <a:pt x="31522" y="17931"/>
                  </a:lnTo>
                  <a:cubicBezTo>
                    <a:pt x="30997" y="14839"/>
                    <a:pt x="29247" y="12156"/>
                    <a:pt x="26681" y="10347"/>
                  </a:cubicBezTo>
                  <a:cubicBezTo>
                    <a:pt x="24697" y="9006"/>
                    <a:pt x="22364" y="8247"/>
                    <a:pt x="19972" y="824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D27EB1D1-E849-4448-B554-C7E6239EC979}"/>
                </a:ext>
              </a:extLst>
            </p:cNvPr>
            <p:cNvSpPr/>
            <p:nvPr/>
          </p:nvSpPr>
          <p:spPr>
            <a:xfrm>
              <a:off x="9194737" y="1410305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2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2"/>
                  </a:cubicBezTo>
                  <a:lnTo>
                    <a:pt x="9932" y="24457"/>
                  </a:lnTo>
                  <a:cubicBezTo>
                    <a:pt x="8881" y="25624"/>
                    <a:pt x="7365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D5CEF83A-7C05-41BA-ACE4-C8ECDF0EED53}"/>
                </a:ext>
              </a:extLst>
            </p:cNvPr>
            <p:cNvSpPr/>
            <p:nvPr/>
          </p:nvSpPr>
          <p:spPr>
            <a:xfrm>
              <a:off x="9194737" y="1410305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9" y="25565"/>
                    <a:pt x="16232" y="2445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8" y="25624"/>
                    <a:pt x="21890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38B17AEE-1A6F-495E-8917-E52156AD5CD5}"/>
                </a:ext>
              </a:extLst>
            </p:cNvPr>
            <p:cNvSpPr/>
            <p:nvPr/>
          </p:nvSpPr>
          <p:spPr>
            <a:xfrm>
              <a:off x="9162399" y="1220521"/>
              <a:ext cx="52501" cy="52501"/>
            </a:xfrm>
            <a:custGeom>
              <a:avLst/>
              <a:gdLst>
                <a:gd name="connsiteX0" fmla="*/ 28269 w 52501"/>
                <a:gd name="connsiteY0" fmla="*/ 56561 h 52501"/>
                <a:gd name="connsiteX1" fmla="*/ 443 w 52501"/>
                <a:gd name="connsiteY1" fmla="*/ 33227 h 52501"/>
                <a:gd name="connsiteX2" fmla="*/ 23311 w 52501"/>
                <a:gd name="connsiteY2" fmla="*/ 443 h 52501"/>
                <a:gd name="connsiteX3" fmla="*/ 56095 w 52501"/>
                <a:gd name="connsiteY3" fmla="*/ 23310 h 52501"/>
                <a:gd name="connsiteX4" fmla="*/ 51428 w 52501"/>
                <a:gd name="connsiteY4" fmla="*/ 44428 h 52501"/>
                <a:gd name="connsiteX5" fmla="*/ 33169 w 52501"/>
                <a:gd name="connsiteY5" fmla="*/ 56095 h 52501"/>
                <a:gd name="connsiteX6" fmla="*/ 28269 w 52501"/>
                <a:gd name="connsiteY6" fmla="*/ 56561 h 52501"/>
                <a:gd name="connsiteX7" fmla="*/ 28269 w 52501"/>
                <a:gd name="connsiteY7" fmla="*/ 11760 h 52501"/>
                <a:gd name="connsiteX8" fmla="*/ 25352 w 52501"/>
                <a:gd name="connsiteY8" fmla="*/ 11993 h 52501"/>
                <a:gd name="connsiteX9" fmla="*/ 11935 w 52501"/>
                <a:gd name="connsiteY9" fmla="*/ 31244 h 52501"/>
                <a:gd name="connsiteX10" fmla="*/ 31186 w 52501"/>
                <a:gd name="connsiteY10" fmla="*/ 44661 h 52501"/>
                <a:gd name="connsiteX11" fmla="*/ 41919 w 52501"/>
                <a:gd name="connsiteY11" fmla="*/ 37836 h 52501"/>
                <a:gd name="connsiteX12" fmla="*/ 44661 w 52501"/>
                <a:gd name="connsiteY12" fmla="*/ 25411 h 52501"/>
                <a:gd name="connsiteX13" fmla="*/ 28269 w 52501"/>
                <a:gd name="connsiteY13" fmla="*/ 11760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52501">
                  <a:moveTo>
                    <a:pt x="28269" y="56561"/>
                  </a:moveTo>
                  <a:cubicBezTo>
                    <a:pt x="14852" y="56561"/>
                    <a:pt x="2893" y="46936"/>
                    <a:pt x="443" y="33227"/>
                  </a:cubicBezTo>
                  <a:cubicBezTo>
                    <a:pt x="-2298" y="17885"/>
                    <a:pt x="7969" y="3185"/>
                    <a:pt x="23311" y="443"/>
                  </a:cubicBezTo>
                  <a:cubicBezTo>
                    <a:pt x="38711" y="-2299"/>
                    <a:pt x="53353" y="7968"/>
                    <a:pt x="56095" y="23310"/>
                  </a:cubicBezTo>
                  <a:cubicBezTo>
                    <a:pt x="57436" y="30719"/>
                    <a:pt x="55745" y="38244"/>
                    <a:pt x="51428" y="44428"/>
                  </a:cubicBezTo>
                  <a:cubicBezTo>
                    <a:pt x="47111" y="50611"/>
                    <a:pt x="40636" y="54753"/>
                    <a:pt x="33169" y="56095"/>
                  </a:cubicBezTo>
                  <a:cubicBezTo>
                    <a:pt x="31536" y="56445"/>
                    <a:pt x="29903" y="56561"/>
                    <a:pt x="28269" y="56561"/>
                  </a:cubicBezTo>
                  <a:close/>
                  <a:moveTo>
                    <a:pt x="28269" y="11760"/>
                  </a:moveTo>
                  <a:cubicBezTo>
                    <a:pt x="27335" y="11760"/>
                    <a:pt x="26344" y="11818"/>
                    <a:pt x="25352" y="11993"/>
                  </a:cubicBezTo>
                  <a:cubicBezTo>
                    <a:pt x="16368" y="13569"/>
                    <a:pt x="10302" y="22202"/>
                    <a:pt x="11935" y="31244"/>
                  </a:cubicBezTo>
                  <a:cubicBezTo>
                    <a:pt x="13568" y="40228"/>
                    <a:pt x="22202" y="46294"/>
                    <a:pt x="31186" y="44661"/>
                  </a:cubicBezTo>
                  <a:cubicBezTo>
                    <a:pt x="35561" y="43903"/>
                    <a:pt x="39353" y="41453"/>
                    <a:pt x="41919" y="37836"/>
                  </a:cubicBezTo>
                  <a:cubicBezTo>
                    <a:pt x="44428" y="34219"/>
                    <a:pt x="45419" y="29786"/>
                    <a:pt x="44661" y="25411"/>
                  </a:cubicBezTo>
                  <a:cubicBezTo>
                    <a:pt x="43203" y="17419"/>
                    <a:pt x="36144" y="11760"/>
                    <a:pt x="28269" y="1176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25E50928-2D4A-4E06-91BD-6787BB07ECC0}"/>
                </a:ext>
              </a:extLst>
            </p:cNvPr>
            <p:cNvSpPr/>
            <p:nvPr/>
          </p:nvSpPr>
          <p:spPr>
            <a:xfrm>
              <a:off x="8800699" y="1249257"/>
              <a:ext cx="420011" cy="420012"/>
            </a:xfrm>
            <a:custGeom>
              <a:avLst/>
              <a:gdLst>
                <a:gd name="connsiteX0" fmla="*/ 418320 w 420011"/>
                <a:gd name="connsiteY0" fmla="*/ 424212 h 420011"/>
                <a:gd name="connsiteX1" fmla="*/ 5833 w 420011"/>
                <a:gd name="connsiteY1" fmla="*/ 424212 h 420011"/>
                <a:gd name="connsiteX2" fmla="*/ 0 w 420011"/>
                <a:gd name="connsiteY2" fmla="*/ 418378 h 420011"/>
                <a:gd name="connsiteX3" fmla="*/ 0 w 420011"/>
                <a:gd name="connsiteY3" fmla="*/ 5833 h 420011"/>
                <a:gd name="connsiteX4" fmla="*/ 5833 w 420011"/>
                <a:gd name="connsiteY4" fmla="*/ 0 h 420011"/>
                <a:gd name="connsiteX5" fmla="*/ 11667 w 420011"/>
                <a:gd name="connsiteY5" fmla="*/ 5833 h 420011"/>
                <a:gd name="connsiteX6" fmla="*/ 11667 w 420011"/>
                <a:gd name="connsiteY6" fmla="*/ 412486 h 420011"/>
                <a:gd name="connsiteX7" fmla="*/ 418320 w 420011"/>
                <a:gd name="connsiteY7" fmla="*/ 412486 h 420011"/>
                <a:gd name="connsiteX8" fmla="*/ 424153 w 420011"/>
                <a:gd name="connsiteY8" fmla="*/ 418320 h 420011"/>
                <a:gd name="connsiteX9" fmla="*/ 418320 w 420011"/>
                <a:gd name="connsiteY9" fmla="*/ 424212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011" h="420011">
                  <a:moveTo>
                    <a:pt x="418320" y="424212"/>
                  </a:moveTo>
                  <a:lnTo>
                    <a:pt x="5833" y="424212"/>
                  </a:lnTo>
                  <a:cubicBezTo>
                    <a:pt x="2625" y="424212"/>
                    <a:pt x="0" y="421587"/>
                    <a:pt x="0" y="41837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1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18320" y="412486"/>
                  </a:lnTo>
                  <a:cubicBezTo>
                    <a:pt x="421528" y="412486"/>
                    <a:pt x="424153" y="415111"/>
                    <a:pt x="424153" y="418320"/>
                  </a:cubicBezTo>
                  <a:cubicBezTo>
                    <a:pt x="424153" y="421528"/>
                    <a:pt x="421528" y="424212"/>
                    <a:pt x="418320" y="42421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FD8A98D1-7FCD-45C3-80AA-82D7B938E0E9}"/>
                </a:ext>
              </a:extLst>
            </p:cNvPr>
            <p:cNvSpPr/>
            <p:nvPr/>
          </p:nvSpPr>
          <p:spPr>
            <a:xfrm>
              <a:off x="8845267" y="1481197"/>
              <a:ext cx="40834" cy="145837"/>
            </a:xfrm>
            <a:custGeom>
              <a:avLst/>
              <a:gdLst>
                <a:gd name="connsiteX0" fmla="*/ 37392 w 40834"/>
                <a:gd name="connsiteY0" fmla="*/ 150796 h 145837"/>
                <a:gd name="connsiteX1" fmla="*/ 5833 w 40834"/>
                <a:gd name="connsiteY1" fmla="*/ 150796 h 145837"/>
                <a:gd name="connsiteX2" fmla="*/ 0 w 40834"/>
                <a:gd name="connsiteY2" fmla="*/ 144962 h 145837"/>
                <a:gd name="connsiteX3" fmla="*/ 0 w 40834"/>
                <a:gd name="connsiteY3" fmla="*/ 5833 h 145837"/>
                <a:gd name="connsiteX4" fmla="*/ 5833 w 40834"/>
                <a:gd name="connsiteY4" fmla="*/ 0 h 145837"/>
                <a:gd name="connsiteX5" fmla="*/ 37392 w 40834"/>
                <a:gd name="connsiteY5" fmla="*/ 0 h 145837"/>
                <a:gd name="connsiteX6" fmla="*/ 43226 w 40834"/>
                <a:gd name="connsiteY6" fmla="*/ 5833 h 145837"/>
                <a:gd name="connsiteX7" fmla="*/ 43226 w 40834"/>
                <a:gd name="connsiteY7" fmla="*/ 145021 h 145837"/>
                <a:gd name="connsiteX8" fmla="*/ 37392 w 40834"/>
                <a:gd name="connsiteY8" fmla="*/ 150796 h 145837"/>
                <a:gd name="connsiteX9" fmla="*/ 11725 w 40834"/>
                <a:gd name="connsiteY9" fmla="*/ 139129 h 145837"/>
                <a:gd name="connsiteX10" fmla="*/ 31617 w 40834"/>
                <a:gd name="connsiteY10" fmla="*/ 139129 h 145837"/>
                <a:gd name="connsiteX11" fmla="*/ 31617 w 40834"/>
                <a:gd name="connsiteY11" fmla="*/ 11667 h 145837"/>
                <a:gd name="connsiteX12" fmla="*/ 11725 w 40834"/>
                <a:gd name="connsiteY12" fmla="*/ 11667 h 145837"/>
                <a:gd name="connsiteX13" fmla="*/ 11725 w 40834"/>
                <a:gd name="connsiteY13" fmla="*/ 139129 h 1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145837">
                  <a:moveTo>
                    <a:pt x="37392" y="150796"/>
                  </a:moveTo>
                  <a:lnTo>
                    <a:pt x="5833" y="150796"/>
                  </a:lnTo>
                  <a:cubicBezTo>
                    <a:pt x="2625" y="150796"/>
                    <a:pt x="0" y="148171"/>
                    <a:pt x="0" y="144962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2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145021"/>
                  </a:lnTo>
                  <a:cubicBezTo>
                    <a:pt x="43226" y="148171"/>
                    <a:pt x="40659" y="150796"/>
                    <a:pt x="37392" y="150796"/>
                  </a:cubicBezTo>
                  <a:close/>
                  <a:moveTo>
                    <a:pt x="11725" y="139129"/>
                  </a:moveTo>
                  <a:lnTo>
                    <a:pt x="31617" y="139129"/>
                  </a:lnTo>
                  <a:lnTo>
                    <a:pt x="31617" y="11667"/>
                  </a:lnTo>
                  <a:lnTo>
                    <a:pt x="11725" y="11667"/>
                  </a:lnTo>
                  <a:lnTo>
                    <a:pt x="11725" y="13912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CAC35CAE-BACD-4F02-A037-B48977BE08F5}"/>
                </a:ext>
              </a:extLst>
            </p:cNvPr>
            <p:cNvSpPr/>
            <p:nvPr/>
          </p:nvSpPr>
          <p:spPr>
            <a:xfrm>
              <a:off x="8909143" y="1420878"/>
              <a:ext cx="40834" cy="210006"/>
            </a:xfrm>
            <a:custGeom>
              <a:avLst/>
              <a:gdLst>
                <a:gd name="connsiteX0" fmla="*/ 37393 w 40834"/>
                <a:gd name="connsiteY0" fmla="*/ 211114 h 210005"/>
                <a:gd name="connsiteX1" fmla="*/ 5833 w 40834"/>
                <a:gd name="connsiteY1" fmla="*/ 211114 h 210005"/>
                <a:gd name="connsiteX2" fmla="*/ 0 w 40834"/>
                <a:gd name="connsiteY2" fmla="*/ 205281 h 210005"/>
                <a:gd name="connsiteX3" fmla="*/ 0 w 40834"/>
                <a:gd name="connsiteY3" fmla="*/ 5833 h 210005"/>
                <a:gd name="connsiteX4" fmla="*/ 5833 w 40834"/>
                <a:gd name="connsiteY4" fmla="*/ 0 h 210005"/>
                <a:gd name="connsiteX5" fmla="*/ 37393 w 40834"/>
                <a:gd name="connsiteY5" fmla="*/ 0 h 210005"/>
                <a:gd name="connsiteX6" fmla="*/ 43226 w 40834"/>
                <a:gd name="connsiteY6" fmla="*/ 5833 h 210005"/>
                <a:gd name="connsiteX7" fmla="*/ 43226 w 40834"/>
                <a:gd name="connsiteY7" fmla="*/ 205281 h 210005"/>
                <a:gd name="connsiteX8" fmla="*/ 37393 w 40834"/>
                <a:gd name="connsiteY8" fmla="*/ 211114 h 210005"/>
                <a:gd name="connsiteX9" fmla="*/ 11725 w 40834"/>
                <a:gd name="connsiteY9" fmla="*/ 199447 h 210005"/>
                <a:gd name="connsiteX10" fmla="*/ 31618 w 40834"/>
                <a:gd name="connsiteY10" fmla="*/ 199447 h 210005"/>
                <a:gd name="connsiteX11" fmla="*/ 31618 w 40834"/>
                <a:gd name="connsiteY11" fmla="*/ 11667 h 210005"/>
                <a:gd name="connsiteX12" fmla="*/ 11725 w 40834"/>
                <a:gd name="connsiteY12" fmla="*/ 11667 h 210005"/>
                <a:gd name="connsiteX13" fmla="*/ 11725 w 40834"/>
                <a:gd name="connsiteY13" fmla="*/ 19944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10005">
                  <a:moveTo>
                    <a:pt x="37393" y="211114"/>
                  </a:moveTo>
                  <a:lnTo>
                    <a:pt x="5833" y="211114"/>
                  </a:lnTo>
                  <a:cubicBezTo>
                    <a:pt x="2625" y="211114"/>
                    <a:pt x="0" y="208489"/>
                    <a:pt x="0" y="20528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205281"/>
                  </a:lnTo>
                  <a:cubicBezTo>
                    <a:pt x="43226" y="208489"/>
                    <a:pt x="40659" y="211114"/>
                    <a:pt x="37393" y="211114"/>
                  </a:cubicBezTo>
                  <a:close/>
                  <a:moveTo>
                    <a:pt x="11725" y="199447"/>
                  </a:moveTo>
                  <a:lnTo>
                    <a:pt x="31618" y="199447"/>
                  </a:lnTo>
                  <a:lnTo>
                    <a:pt x="31618" y="11667"/>
                  </a:lnTo>
                  <a:lnTo>
                    <a:pt x="11725" y="11667"/>
                  </a:lnTo>
                  <a:lnTo>
                    <a:pt x="11725" y="19944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3C6A3269-1D0C-40C1-BC4F-DD52D3D02CE4}"/>
                </a:ext>
              </a:extLst>
            </p:cNvPr>
            <p:cNvSpPr/>
            <p:nvPr/>
          </p:nvSpPr>
          <p:spPr>
            <a:xfrm>
              <a:off x="8973020" y="1433362"/>
              <a:ext cx="40834" cy="198339"/>
            </a:xfrm>
            <a:custGeom>
              <a:avLst/>
              <a:gdLst>
                <a:gd name="connsiteX0" fmla="*/ 37393 w 40834"/>
                <a:gd name="connsiteY0" fmla="*/ 198630 h 198338"/>
                <a:gd name="connsiteX1" fmla="*/ 5833 w 40834"/>
                <a:gd name="connsiteY1" fmla="*/ 198630 h 198338"/>
                <a:gd name="connsiteX2" fmla="*/ 0 w 40834"/>
                <a:gd name="connsiteY2" fmla="*/ 192797 h 198338"/>
                <a:gd name="connsiteX3" fmla="*/ 0 w 40834"/>
                <a:gd name="connsiteY3" fmla="*/ 5833 h 198338"/>
                <a:gd name="connsiteX4" fmla="*/ 5833 w 40834"/>
                <a:gd name="connsiteY4" fmla="*/ 0 h 198338"/>
                <a:gd name="connsiteX5" fmla="*/ 37393 w 40834"/>
                <a:gd name="connsiteY5" fmla="*/ 0 h 198338"/>
                <a:gd name="connsiteX6" fmla="*/ 43226 w 40834"/>
                <a:gd name="connsiteY6" fmla="*/ 5833 h 198338"/>
                <a:gd name="connsiteX7" fmla="*/ 43226 w 40834"/>
                <a:gd name="connsiteY7" fmla="*/ 192855 h 198338"/>
                <a:gd name="connsiteX8" fmla="*/ 37393 w 40834"/>
                <a:gd name="connsiteY8" fmla="*/ 198630 h 198338"/>
                <a:gd name="connsiteX9" fmla="*/ 11667 w 40834"/>
                <a:gd name="connsiteY9" fmla="*/ 186963 h 198338"/>
                <a:gd name="connsiteX10" fmla="*/ 31559 w 40834"/>
                <a:gd name="connsiteY10" fmla="*/ 186963 h 198338"/>
                <a:gd name="connsiteX11" fmla="*/ 31559 w 40834"/>
                <a:gd name="connsiteY11" fmla="*/ 11667 h 198338"/>
                <a:gd name="connsiteX12" fmla="*/ 11667 w 40834"/>
                <a:gd name="connsiteY12" fmla="*/ 11667 h 198338"/>
                <a:gd name="connsiteX13" fmla="*/ 11667 w 40834"/>
                <a:gd name="connsiteY13" fmla="*/ 186963 h 19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198338">
                  <a:moveTo>
                    <a:pt x="37393" y="198630"/>
                  </a:moveTo>
                  <a:lnTo>
                    <a:pt x="5833" y="198630"/>
                  </a:lnTo>
                  <a:cubicBezTo>
                    <a:pt x="2625" y="198630"/>
                    <a:pt x="0" y="196005"/>
                    <a:pt x="0" y="19279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2" y="0"/>
                    <a:pt x="43226" y="2625"/>
                    <a:pt x="43226" y="5833"/>
                  </a:cubicBezTo>
                  <a:lnTo>
                    <a:pt x="43226" y="192855"/>
                  </a:lnTo>
                  <a:cubicBezTo>
                    <a:pt x="43226" y="196005"/>
                    <a:pt x="40602" y="198630"/>
                    <a:pt x="37393" y="198630"/>
                  </a:cubicBezTo>
                  <a:close/>
                  <a:moveTo>
                    <a:pt x="11667" y="186963"/>
                  </a:moveTo>
                  <a:lnTo>
                    <a:pt x="31559" y="186963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18696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374DDC6B-EC32-4E69-A3EC-F26A7C546DFA}"/>
                </a:ext>
              </a:extLst>
            </p:cNvPr>
            <p:cNvSpPr/>
            <p:nvPr/>
          </p:nvSpPr>
          <p:spPr>
            <a:xfrm>
              <a:off x="9036897" y="1370068"/>
              <a:ext cx="40834" cy="256674"/>
            </a:xfrm>
            <a:custGeom>
              <a:avLst/>
              <a:gdLst>
                <a:gd name="connsiteX0" fmla="*/ 37393 w 40834"/>
                <a:gd name="connsiteY0" fmla="*/ 261924 h 256673"/>
                <a:gd name="connsiteX1" fmla="*/ 5833 w 40834"/>
                <a:gd name="connsiteY1" fmla="*/ 261924 h 256673"/>
                <a:gd name="connsiteX2" fmla="*/ 0 w 40834"/>
                <a:gd name="connsiteY2" fmla="*/ 256090 h 256673"/>
                <a:gd name="connsiteX3" fmla="*/ 0 w 40834"/>
                <a:gd name="connsiteY3" fmla="*/ 5833 h 256673"/>
                <a:gd name="connsiteX4" fmla="*/ 5833 w 40834"/>
                <a:gd name="connsiteY4" fmla="*/ 0 h 256673"/>
                <a:gd name="connsiteX5" fmla="*/ 37393 w 40834"/>
                <a:gd name="connsiteY5" fmla="*/ 0 h 256673"/>
                <a:gd name="connsiteX6" fmla="*/ 43226 w 40834"/>
                <a:gd name="connsiteY6" fmla="*/ 5833 h 256673"/>
                <a:gd name="connsiteX7" fmla="*/ 43226 w 40834"/>
                <a:gd name="connsiteY7" fmla="*/ 256090 h 256673"/>
                <a:gd name="connsiteX8" fmla="*/ 37393 w 40834"/>
                <a:gd name="connsiteY8" fmla="*/ 261924 h 256673"/>
                <a:gd name="connsiteX9" fmla="*/ 11667 w 40834"/>
                <a:gd name="connsiteY9" fmla="*/ 250257 h 256673"/>
                <a:gd name="connsiteX10" fmla="*/ 31559 w 40834"/>
                <a:gd name="connsiteY10" fmla="*/ 250257 h 256673"/>
                <a:gd name="connsiteX11" fmla="*/ 31559 w 40834"/>
                <a:gd name="connsiteY11" fmla="*/ 11667 h 256673"/>
                <a:gd name="connsiteX12" fmla="*/ 11667 w 40834"/>
                <a:gd name="connsiteY12" fmla="*/ 11667 h 256673"/>
                <a:gd name="connsiteX13" fmla="*/ 11667 w 40834"/>
                <a:gd name="connsiteY13" fmla="*/ 250257 h 25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56673">
                  <a:moveTo>
                    <a:pt x="37393" y="261924"/>
                  </a:moveTo>
                  <a:lnTo>
                    <a:pt x="5833" y="261924"/>
                  </a:lnTo>
                  <a:cubicBezTo>
                    <a:pt x="2625" y="261924"/>
                    <a:pt x="0" y="259299"/>
                    <a:pt x="0" y="25609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256090"/>
                  </a:lnTo>
                  <a:cubicBezTo>
                    <a:pt x="43226" y="259299"/>
                    <a:pt x="40601" y="261924"/>
                    <a:pt x="37393" y="261924"/>
                  </a:cubicBezTo>
                  <a:close/>
                  <a:moveTo>
                    <a:pt x="11667" y="250257"/>
                  </a:moveTo>
                  <a:lnTo>
                    <a:pt x="31559" y="250257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25025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C909BFF6-F4D9-42B7-A6C7-2BECD9777C91}"/>
                </a:ext>
              </a:extLst>
            </p:cNvPr>
            <p:cNvSpPr/>
            <p:nvPr/>
          </p:nvSpPr>
          <p:spPr>
            <a:xfrm>
              <a:off x="9100774" y="1333551"/>
              <a:ext cx="40834" cy="297508"/>
            </a:xfrm>
            <a:custGeom>
              <a:avLst/>
              <a:gdLst>
                <a:gd name="connsiteX0" fmla="*/ 37393 w 40834"/>
                <a:gd name="connsiteY0" fmla="*/ 298442 h 297508"/>
                <a:gd name="connsiteX1" fmla="*/ 5833 w 40834"/>
                <a:gd name="connsiteY1" fmla="*/ 298442 h 297508"/>
                <a:gd name="connsiteX2" fmla="*/ 0 w 40834"/>
                <a:gd name="connsiteY2" fmla="*/ 292608 h 297508"/>
                <a:gd name="connsiteX3" fmla="*/ 0 w 40834"/>
                <a:gd name="connsiteY3" fmla="*/ 5833 h 297508"/>
                <a:gd name="connsiteX4" fmla="*/ 5833 w 40834"/>
                <a:gd name="connsiteY4" fmla="*/ 0 h 297508"/>
                <a:gd name="connsiteX5" fmla="*/ 37393 w 40834"/>
                <a:gd name="connsiteY5" fmla="*/ 0 h 297508"/>
                <a:gd name="connsiteX6" fmla="*/ 43226 w 40834"/>
                <a:gd name="connsiteY6" fmla="*/ 5833 h 297508"/>
                <a:gd name="connsiteX7" fmla="*/ 43226 w 40834"/>
                <a:gd name="connsiteY7" fmla="*/ 292608 h 297508"/>
                <a:gd name="connsiteX8" fmla="*/ 37393 w 40834"/>
                <a:gd name="connsiteY8" fmla="*/ 298442 h 297508"/>
                <a:gd name="connsiteX9" fmla="*/ 11667 w 40834"/>
                <a:gd name="connsiteY9" fmla="*/ 286775 h 297508"/>
                <a:gd name="connsiteX10" fmla="*/ 31559 w 40834"/>
                <a:gd name="connsiteY10" fmla="*/ 286775 h 297508"/>
                <a:gd name="connsiteX11" fmla="*/ 31559 w 40834"/>
                <a:gd name="connsiteY11" fmla="*/ 11667 h 297508"/>
                <a:gd name="connsiteX12" fmla="*/ 11667 w 40834"/>
                <a:gd name="connsiteY12" fmla="*/ 11667 h 297508"/>
                <a:gd name="connsiteX13" fmla="*/ 11667 w 40834"/>
                <a:gd name="connsiteY13" fmla="*/ 286775 h 29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97508">
                  <a:moveTo>
                    <a:pt x="37393" y="298442"/>
                  </a:moveTo>
                  <a:lnTo>
                    <a:pt x="5833" y="298442"/>
                  </a:lnTo>
                  <a:cubicBezTo>
                    <a:pt x="2625" y="298442"/>
                    <a:pt x="0" y="295816"/>
                    <a:pt x="0" y="29260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2" y="0"/>
                    <a:pt x="43226" y="2625"/>
                    <a:pt x="43226" y="5833"/>
                  </a:cubicBezTo>
                  <a:lnTo>
                    <a:pt x="43226" y="292608"/>
                  </a:lnTo>
                  <a:cubicBezTo>
                    <a:pt x="43226" y="295816"/>
                    <a:pt x="40602" y="298442"/>
                    <a:pt x="37393" y="298442"/>
                  </a:cubicBezTo>
                  <a:close/>
                  <a:moveTo>
                    <a:pt x="11667" y="286775"/>
                  </a:moveTo>
                  <a:lnTo>
                    <a:pt x="31559" y="286775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28677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9B90165-8D11-400D-B5FD-88801EE14D7D}"/>
                </a:ext>
              </a:extLst>
            </p:cNvPr>
            <p:cNvSpPr/>
            <p:nvPr/>
          </p:nvSpPr>
          <p:spPr>
            <a:xfrm>
              <a:off x="9034097" y="1283733"/>
              <a:ext cx="35001" cy="35001"/>
            </a:xfrm>
            <a:custGeom>
              <a:avLst/>
              <a:gdLst>
                <a:gd name="connsiteX0" fmla="*/ 30567 w 35000"/>
                <a:gd name="connsiteY0" fmla="*/ 36401 h 35000"/>
                <a:gd name="connsiteX1" fmla="*/ 24734 w 35000"/>
                <a:gd name="connsiteY1" fmla="*/ 30568 h 35000"/>
                <a:gd name="connsiteX2" fmla="*/ 24734 w 35000"/>
                <a:gd name="connsiteY2" fmla="*/ 11667 h 35000"/>
                <a:gd name="connsiteX3" fmla="*/ 5833 w 35000"/>
                <a:gd name="connsiteY3" fmla="*/ 11667 h 35000"/>
                <a:gd name="connsiteX4" fmla="*/ 0 w 35000"/>
                <a:gd name="connsiteY4" fmla="*/ 5833 h 35000"/>
                <a:gd name="connsiteX5" fmla="*/ 5833 w 35000"/>
                <a:gd name="connsiteY5" fmla="*/ 0 h 35000"/>
                <a:gd name="connsiteX6" fmla="*/ 30567 w 35000"/>
                <a:gd name="connsiteY6" fmla="*/ 0 h 35000"/>
                <a:gd name="connsiteX7" fmla="*/ 36401 w 35000"/>
                <a:gd name="connsiteY7" fmla="*/ 5833 h 35000"/>
                <a:gd name="connsiteX8" fmla="*/ 36401 w 35000"/>
                <a:gd name="connsiteY8" fmla="*/ 30568 h 35000"/>
                <a:gd name="connsiteX9" fmla="*/ 30567 w 35000"/>
                <a:gd name="connsiteY9" fmla="*/ 36401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00" h="35000">
                  <a:moveTo>
                    <a:pt x="30567" y="36401"/>
                  </a:moveTo>
                  <a:cubicBezTo>
                    <a:pt x="27359" y="36401"/>
                    <a:pt x="24734" y="33776"/>
                    <a:pt x="24734" y="30568"/>
                  </a:cubicBezTo>
                  <a:lnTo>
                    <a:pt x="24734" y="11667"/>
                  </a:ln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30567" y="0"/>
                  </a:lnTo>
                  <a:cubicBezTo>
                    <a:pt x="33775" y="0"/>
                    <a:pt x="36401" y="2625"/>
                    <a:pt x="36401" y="5833"/>
                  </a:cubicBezTo>
                  <a:lnTo>
                    <a:pt x="36401" y="30568"/>
                  </a:lnTo>
                  <a:cubicBezTo>
                    <a:pt x="36401" y="33776"/>
                    <a:pt x="33775" y="36401"/>
                    <a:pt x="30567" y="364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7CF70859-C365-4128-83DB-4F4DFDE2E2A8}"/>
                </a:ext>
              </a:extLst>
            </p:cNvPr>
            <p:cNvSpPr/>
            <p:nvPr/>
          </p:nvSpPr>
          <p:spPr>
            <a:xfrm>
              <a:off x="8984381" y="1283718"/>
              <a:ext cx="81669" cy="81669"/>
            </a:xfrm>
            <a:custGeom>
              <a:avLst/>
              <a:gdLst>
                <a:gd name="connsiteX0" fmla="*/ 5848 w 81668"/>
                <a:gd name="connsiteY0" fmla="*/ 86059 h 81668"/>
                <a:gd name="connsiteX1" fmla="*/ 1706 w 81668"/>
                <a:gd name="connsiteY1" fmla="*/ 84367 h 81668"/>
                <a:gd name="connsiteX2" fmla="*/ 1706 w 81668"/>
                <a:gd name="connsiteY2" fmla="*/ 76142 h 81668"/>
                <a:gd name="connsiteX3" fmla="*/ 76141 w 81668"/>
                <a:gd name="connsiteY3" fmla="*/ 1706 h 81668"/>
                <a:gd name="connsiteX4" fmla="*/ 84366 w 81668"/>
                <a:gd name="connsiteY4" fmla="*/ 1706 h 81668"/>
                <a:gd name="connsiteX5" fmla="*/ 84366 w 81668"/>
                <a:gd name="connsiteY5" fmla="*/ 9932 h 81668"/>
                <a:gd name="connsiteX6" fmla="*/ 9931 w 81668"/>
                <a:gd name="connsiteY6" fmla="*/ 84367 h 81668"/>
                <a:gd name="connsiteX7" fmla="*/ 5848 w 81668"/>
                <a:gd name="connsiteY7" fmla="*/ 86059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6059"/>
                  </a:moveTo>
                  <a:cubicBezTo>
                    <a:pt x="4331" y="86059"/>
                    <a:pt x="2873" y="85475"/>
                    <a:pt x="1706" y="84367"/>
                  </a:cubicBezTo>
                  <a:cubicBezTo>
                    <a:pt x="-569" y="82092"/>
                    <a:pt x="-569" y="78417"/>
                    <a:pt x="1706" y="76142"/>
                  </a:cubicBezTo>
                  <a:lnTo>
                    <a:pt x="76141" y="1706"/>
                  </a:lnTo>
                  <a:cubicBezTo>
                    <a:pt x="78416" y="-569"/>
                    <a:pt x="82091" y="-569"/>
                    <a:pt x="84366" y="1706"/>
                  </a:cubicBezTo>
                  <a:cubicBezTo>
                    <a:pt x="86642" y="3981"/>
                    <a:pt x="86642" y="7656"/>
                    <a:pt x="84366" y="9932"/>
                  </a:cubicBezTo>
                  <a:lnTo>
                    <a:pt x="9931" y="84367"/>
                  </a:lnTo>
                  <a:cubicBezTo>
                    <a:pt x="8823" y="85534"/>
                    <a:pt x="7365" y="86059"/>
                    <a:pt x="5848" y="8605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2" name="Group 2091">
            <a:extLst>
              <a:ext uri="{FF2B5EF4-FFF2-40B4-BE49-F238E27FC236}">
                <a16:creationId xmlns:a16="http://schemas.microsoft.com/office/drawing/2014/main" id="{D59D7C6E-EDFE-41DE-BBBF-911D78563C70}"/>
              </a:ext>
            </a:extLst>
          </p:cNvPr>
          <p:cNvGrpSpPr/>
          <p:nvPr/>
        </p:nvGrpSpPr>
        <p:grpSpPr>
          <a:xfrm>
            <a:off x="9571829" y="1432502"/>
            <a:ext cx="501909" cy="470291"/>
            <a:chOff x="9967398" y="1241732"/>
            <a:chExt cx="456281" cy="427537"/>
          </a:xfrm>
        </p:grpSpPr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D3657739-B4DA-4EB5-81A3-3FAD5537581D}"/>
                </a:ext>
              </a:extLst>
            </p:cNvPr>
            <p:cNvSpPr/>
            <p:nvPr/>
          </p:nvSpPr>
          <p:spPr>
            <a:xfrm>
              <a:off x="10243555" y="1252057"/>
              <a:ext cx="29167" cy="11667"/>
            </a:xfrm>
            <a:custGeom>
              <a:avLst/>
              <a:gdLst>
                <a:gd name="connsiteX0" fmla="*/ 26368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8 w 29167"/>
                <a:gd name="connsiteY4" fmla="*/ 0 h 11666"/>
                <a:gd name="connsiteX5" fmla="*/ 32201 w 29167"/>
                <a:gd name="connsiteY5" fmla="*/ 5833 h 11666"/>
                <a:gd name="connsiteX6" fmla="*/ 26368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8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8" y="0"/>
                  </a:lnTo>
                  <a:cubicBezTo>
                    <a:pt x="29576" y="0"/>
                    <a:pt x="32201" y="2625"/>
                    <a:pt x="32201" y="5833"/>
                  </a:cubicBezTo>
                  <a:cubicBezTo>
                    <a:pt x="32201" y="9042"/>
                    <a:pt x="29576" y="11667"/>
                    <a:pt x="26368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DDC99F66-1955-4635-97BB-47F2AC59F33B}"/>
                </a:ext>
              </a:extLst>
            </p:cNvPr>
            <p:cNvSpPr/>
            <p:nvPr/>
          </p:nvSpPr>
          <p:spPr>
            <a:xfrm>
              <a:off x="10253822" y="1241732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7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7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6367"/>
                  </a:lnTo>
                  <a:cubicBezTo>
                    <a:pt x="11667" y="29634"/>
                    <a:pt x="9101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5FF3E8F8-13CE-4808-B542-5ADC94A86CBC}"/>
                </a:ext>
              </a:extLst>
            </p:cNvPr>
            <p:cNvSpPr/>
            <p:nvPr/>
          </p:nvSpPr>
          <p:spPr>
            <a:xfrm>
              <a:off x="10365032" y="1384961"/>
              <a:ext cx="52501" cy="52501"/>
            </a:xfrm>
            <a:custGeom>
              <a:avLst/>
              <a:gdLst>
                <a:gd name="connsiteX0" fmla="*/ 28152 w 52501"/>
                <a:gd name="connsiteY0" fmla="*/ 56568 h 52501"/>
                <a:gd name="connsiteX1" fmla="*/ 12052 w 52501"/>
                <a:gd name="connsiteY1" fmla="*/ 51493 h 52501"/>
                <a:gd name="connsiteX2" fmla="*/ 443 w 52501"/>
                <a:gd name="connsiteY2" fmla="*/ 33234 h 52501"/>
                <a:gd name="connsiteX3" fmla="*/ 23311 w 52501"/>
                <a:gd name="connsiteY3" fmla="*/ 450 h 52501"/>
                <a:gd name="connsiteX4" fmla="*/ 44428 w 52501"/>
                <a:gd name="connsiteY4" fmla="*/ 5116 h 52501"/>
                <a:gd name="connsiteX5" fmla="*/ 56036 w 52501"/>
                <a:gd name="connsiteY5" fmla="*/ 23375 h 52501"/>
                <a:gd name="connsiteX6" fmla="*/ 51369 w 52501"/>
                <a:gd name="connsiteY6" fmla="*/ 44492 h 52501"/>
                <a:gd name="connsiteX7" fmla="*/ 33169 w 52501"/>
                <a:gd name="connsiteY7" fmla="*/ 56159 h 52501"/>
                <a:gd name="connsiteX8" fmla="*/ 28152 w 52501"/>
                <a:gd name="connsiteY8" fmla="*/ 56568 h 52501"/>
                <a:gd name="connsiteX9" fmla="*/ 28269 w 52501"/>
                <a:gd name="connsiteY9" fmla="*/ 11708 h 52501"/>
                <a:gd name="connsiteX10" fmla="*/ 25352 w 52501"/>
                <a:gd name="connsiteY10" fmla="*/ 11942 h 52501"/>
                <a:gd name="connsiteX11" fmla="*/ 11935 w 52501"/>
                <a:gd name="connsiteY11" fmla="*/ 31192 h 52501"/>
                <a:gd name="connsiteX12" fmla="*/ 18760 w 52501"/>
                <a:gd name="connsiteY12" fmla="*/ 41867 h 52501"/>
                <a:gd name="connsiteX13" fmla="*/ 31186 w 52501"/>
                <a:gd name="connsiteY13" fmla="*/ 44609 h 52501"/>
                <a:gd name="connsiteX14" fmla="*/ 41861 w 52501"/>
                <a:gd name="connsiteY14" fmla="*/ 37784 h 52501"/>
                <a:gd name="connsiteX15" fmla="*/ 44602 w 52501"/>
                <a:gd name="connsiteY15" fmla="*/ 25359 h 52501"/>
                <a:gd name="connsiteX16" fmla="*/ 44602 w 52501"/>
                <a:gd name="connsiteY16" fmla="*/ 25359 h 52501"/>
                <a:gd name="connsiteX17" fmla="*/ 37778 w 52501"/>
                <a:gd name="connsiteY17" fmla="*/ 14683 h 52501"/>
                <a:gd name="connsiteX18" fmla="*/ 28269 w 52501"/>
                <a:gd name="connsiteY18" fmla="*/ 1170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2501" h="52501">
                  <a:moveTo>
                    <a:pt x="28152" y="56568"/>
                  </a:moveTo>
                  <a:cubicBezTo>
                    <a:pt x="22435" y="56568"/>
                    <a:pt x="16835" y="54818"/>
                    <a:pt x="12052" y="51493"/>
                  </a:cubicBezTo>
                  <a:cubicBezTo>
                    <a:pt x="5868" y="47176"/>
                    <a:pt x="1726" y="40701"/>
                    <a:pt x="443" y="33234"/>
                  </a:cubicBezTo>
                  <a:cubicBezTo>
                    <a:pt x="-2298" y="17892"/>
                    <a:pt x="7969" y="3191"/>
                    <a:pt x="23311" y="450"/>
                  </a:cubicBezTo>
                  <a:cubicBezTo>
                    <a:pt x="30777" y="-892"/>
                    <a:pt x="38244" y="800"/>
                    <a:pt x="44428" y="5116"/>
                  </a:cubicBezTo>
                  <a:cubicBezTo>
                    <a:pt x="50611" y="9433"/>
                    <a:pt x="54753" y="15908"/>
                    <a:pt x="56036" y="23375"/>
                  </a:cubicBezTo>
                  <a:cubicBezTo>
                    <a:pt x="57378" y="30784"/>
                    <a:pt x="55686" y="38309"/>
                    <a:pt x="51369" y="44492"/>
                  </a:cubicBezTo>
                  <a:cubicBezTo>
                    <a:pt x="47053" y="50676"/>
                    <a:pt x="40578" y="54818"/>
                    <a:pt x="33169" y="56159"/>
                  </a:cubicBezTo>
                  <a:cubicBezTo>
                    <a:pt x="31477" y="56393"/>
                    <a:pt x="29844" y="56568"/>
                    <a:pt x="28152" y="56568"/>
                  </a:cubicBezTo>
                  <a:close/>
                  <a:moveTo>
                    <a:pt x="28269" y="11708"/>
                  </a:moveTo>
                  <a:cubicBezTo>
                    <a:pt x="27277" y="11708"/>
                    <a:pt x="26343" y="11767"/>
                    <a:pt x="25352" y="11942"/>
                  </a:cubicBezTo>
                  <a:cubicBezTo>
                    <a:pt x="16368" y="13517"/>
                    <a:pt x="10301" y="22150"/>
                    <a:pt x="11935" y="31192"/>
                  </a:cubicBezTo>
                  <a:cubicBezTo>
                    <a:pt x="12693" y="35567"/>
                    <a:pt x="15144" y="39359"/>
                    <a:pt x="18760" y="41867"/>
                  </a:cubicBezTo>
                  <a:cubicBezTo>
                    <a:pt x="22377" y="44434"/>
                    <a:pt x="26811" y="45368"/>
                    <a:pt x="31186" y="44609"/>
                  </a:cubicBezTo>
                  <a:cubicBezTo>
                    <a:pt x="35561" y="43851"/>
                    <a:pt x="39353" y="41401"/>
                    <a:pt x="41861" y="37784"/>
                  </a:cubicBezTo>
                  <a:cubicBezTo>
                    <a:pt x="44369" y="34167"/>
                    <a:pt x="45361" y="29734"/>
                    <a:pt x="44602" y="25359"/>
                  </a:cubicBezTo>
                  <a:lnTo>
                    <a:pt x="44602" y="25359"/>
                  </a:lnTo>
                  <a:cubicBezTo>
                    <a:pt x="43844" y="20984"/>
                    <a:pt x="41394" y="17192"/>
                    <a:pt x="37778" y="14683"/>
                  </a:cubicBezTo>
                  <a:cubicBezTo>
                    <a:pt x="34919" y="12758"/>
                    <a:pt x="31652" y="11708"/>
                    <a:pt x="28269" y="117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7B477061-EB35-4CD1-920A-A26383D99F3B}"/>
                </a:ext>
              </a:extLst>
            </p:cNvPr>
            <p:cNvSpPr/>
            <p:nvPr/>
          </p:nvSpPr>
          <p:spPr>
            <a:xfrm>
              <a:off x="10400345" y="1604094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1 h 23333"/>
                <a:gd name="connsiteX6" fmla="*/ 9931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1"/>
                  </a:cubicBezTo>
                  <a:lnTo>
                    <a:pt x="9931" y="24457"/>
                  </a:lnTo>
                  <a:cubicBezTo>
                    <a:pt x="8823" y="25565"/>
                    <a:pt x="7306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A6C16423-4540-4B87-81FE-26175AB71AAD}"/>
                </a:ext>
              </a:extLst>
            </p:cNvPr>
            <p:cNvSpPr/>
            <p:nvPr/>
          </p:nvSpPr>
          <p:spPr>
            <a:xfrm>
              <a:off x="10400345" y="1604094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1 h 23333"/>
                <a:gd name="connsiteX3" fmla="*/ 1706 w 23333"/>
                <a:gd name="connsiteY3" fmla="*/ 1706 h 23333"/>
                <a:gd name="connsiteX4" fmla="*/ 9931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6" y="26149"/>
                    <a:pt x="17398" y="25565"/>
                    <a:pt x="16232" y="24457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8" y="25565"/>
                    <a:pt x="21832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433EA297-6609-4AC6-9185-AF4ED33D7682}"/>
                </a:ext>
              </a:extLst>
            </p:cNvPr>
            <p:cNvSpPr/>
            <p:nvPr/>
          </p:nvSpPr>
          <p:spPr>
            <a:xfrm>
              <a:off x="9967398" y="1249257"/>
              <a:ext cx="420011" cy="420012"/>
            </a:xfrm>
            <a:custGeom>
              <a:avLst/>
              <a:gdLst>
                <a:gd name="connsiteX0" fmla="*/ 418320 w 420011"/>
                <a:gd name="connsiteY0" fmla="*/ 424212 h 420011"/>
                <a:gd name="connsiteX1" fmla="*/ 5833 w 420011"/>
                <a:gd name="connsiteY1" fmla="*/ 424212 h 420011"/>
                <a:gd name="connsiteX2" fmla="*/ 0 w 420011"/>
                <a:gd name="connsiteY2" fmla="*/ 418378 h 420011"/>
                <a:gd name="connsiteX3" fmla="*/ 0 w 420011"/>
                <a:gd name="connsiteY3" fmla="*/ 5833 h 420011"/>
                <a:gd name="connsiteX4" fmla="*/ 5833 w 420011"/>
                <a:gd name="connsiteY4" fmla="*/ 0 h 420011"/>
                <a:gd name="connsiteX5" fmla="*/ 11667 w 420011"/>
                <a:gd name="connsiteY5" fmla="*/ 5833 h 420011"/>
                <a:gd name="connsiteX6" fmla="*/ 11667 w 420011"/>
                <a:gd name="connsiteY6" fmla="*/ 412486 h 420011"/>
                <a:gd name="connsiteX7" fmla="*/ 418320 w 420011"/>
                <a:gd name="connsiteY7" fmla="*/ 412486 h 420011"/>
                <a:gd name="connsiteX8" fmla="*/ 424153 w 420011"/>
                <a:gd name="connsiteY8" fmla="*/ 418320 h 420011"/>
                <a:gd name="connsiteX9" fmla="*/ 418320 w 420011"/>
                <a:gd name="connsiteY9" fmla="*/ 424212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011" h="420011">
                  <a:moveTo>
                    <a:pt x="418320" y="424212"/>
                  </a:moveTo>
                  <a:lnTo>
                    <a:pt x="5833" y="424212"/>
                  </a:lnTo>
                  <a:cubicBezTo>
                    <a:pt x="2625" y="424212"/>
                    <a:pt x="0" y="421587"/>
                    <a:pt x="0" y="41837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1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18320" y="412486"/>
                  </a:lnTo>
                  <a:cubicBezTo>
                    <a:pt x="421528" y="412486"/>
                    <a:pt x="424153" y="415111"/>
                    <a:pt x="424153" y="418320"/>
                  </a:cubicBezTo>
                  <a:cubicBezTo>
                    <a:pt x="424153" y="421528"/>
                    <a:pt x="421528" y="424212"/>
                    <a:pt x="418320" y="42421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355FEFA3-1A04-41AF-813A-AA2CC9D2BEB1}"/>
                </a:ext>
              </a:extLst>
            </p:cNvPr>
            <p:cNvSpPr/>
            <p:nvPr/>
          </p:nvSpPr>
          <p:spPr>
            <a:xfrm>
              <a:off x="10267472" y="1481197"/>
              <a:ext cx="40834" cy="145837"/>
            </a:xfrm>
            <a:custGeom>
              <a:avLst/>
              <a:gdLst>
                <a:gd name="connsiteX0" fmla="*/ 37393 w 40834"/>
                <a:gd name="connsiteY0" fmla="*/ 150796 h 145837"/>
                <a:gd name="connsiteX1" fmla="*/ 5833 w 40834"/>
                <a:gd name="connsiteY1" fmla="*/ 150796 h 145837"/>
                <a:gd name="connsiteX2" fmla="*/ 0 w 40834"/>
                <a:gd name="connsiteY2" fmla="*/ 144962 h 145837"/>
                <a:gd name="connsiteX3" fmla="*/ 0 w 40834"/>
                <a:gd name="connsiteY3" fmla="*/ 5833 h 145837"/>
                <a:gd name="connsiteX4" fmla="*/ 5833 w 40834"/>
                <a:gd name="connsiteY4" fmla="*/ 0 h 145837"/>
                <a:gd name="connsiteX5" fmla="*/ 37393 w 40834"/>
                <a:gd name="connsiteY5" fmla="*/ 0 h 145837"/>
                <a:gd name="connsiteX6" fmla="*/ 43226 w 40834"/>
                <a:gd name="connsiteY6" fmla="*/ 5833 h 145837"/>
                <a:gd name="connsiteX7" fmla="*/ 43226 w 40834"/>
                <a:gd name="connsiteY7" fmla="*/ 145021 h 145837"/>
                <a:gd name="connsiteX8" fmla="*/ 37393 w 40834"/>
                <a:gd name="connsiteY8" fmla="*/ 150796 h 145837"/>
                <a:gd name="connsiteX9" fmla="*/ 11667 w 40834"/>
                <a:gd name="connsiteY9" fmla="*/ 139129 h 145837"/>
                <a:gd name="connsiteX10" fmla="*/ 31559 w 40834"/>
                <a:gd name="connsiteY10" fmla="*/ 139129 h 145837"/>
                <a:gd name="connsiteX11" fmla="*/ 31559 w 40834"/>
                <a:gd name="connsiteY11" fmla="*/ 11667 h 145837"/>
                <a:gd name="connsiteX12" fmla="*/ 11667 w 40834"/>
                <a:gd name="connsiteY12" fmla="*/ 11667 h 145837"/>
                <a:gd name="connsiteX13" fmla="*/ 11667 w 40834"/>
                <a:gd name="connsiteY13" fmla="*/ 139129 h 1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145837">
                  <a:moveTo>
                    <a:pt x="37393" y="150796"/>
                  </a:moveTo>
                  <a:lnTo>
                    <a:pt x="5833" y="150796"/>
                  </a:lnTo>
                  <a:cubicBezTo>
                    <a:pt x="2625" y="150796"/>
                    <a:pt x="0" y="148171"/>
                    <a:pt x="0" y="144962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2" y="0"/>
                    <a:pt x="43226" y="2625"/>
                    <a:pt x="43226" y="5833"/>
                  </a:cubicBezTo>
                  <a:lnTo>
                    <a:pt x="43226" y="145021"/>
                  </a:lnTo>
                  <a:cubicBezTo>
                    <a:pt x="43226" y="148171"/>
                    <a:pt x="40602" y="150796"/>
                    <a:pt x="37393" y="150796"/>
                  </a:cubicBezTo>
                  <a:close/>
                  <a:moveTo>
                    <a:pt x="11667" y="139129"/>
                  </a:moveTo>
                  <a:lnTo>
                    <a:pt x="31559" y="139129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13912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FDE4FBDF-B4DE-408A-A771-6B2115B963E8}"/>
                </a:ext>
              </a:extLst>
            </p:cNvPr>
            <p:cNvSpPr/>
            <p:nvPr/>
          </p:nvSpPr>
          <p:spPr>
            <a:xfrm>
              <a:off x="10203596" y="1420878"/>
              <a:ext cx="40834" cy="210006"/>
            </a:xfrm>
            <a:custGeom>
              <a:avLst/>
              <a:gdLst>
                <a:gd name="connsiteX0" fmla="*/ 37393 w 40834"/>
                <a:gd name="connsiteY0" fmla="*/ 211114 h 210005"/>
                <a:gd name="connsiteX1" fmla="*/ 5833 w 40834"/>
                <a:gd name="connsiteY1" fmla="*/ 211114 h 210005"/>
                <a:gd name="connsiteX2" fmla="*/ 0 w 40834"/>
                <a:gd name="connsiteY2" fmla="*/ 205281 h 210005"/>
                <a:gd name="connsiteX3" fmla="*/ 0 w 40834"/>
                <a:gd name="connsiteY3" fmla="*/ 5833 h 210005"/>
                <a:gd name="connsiteX4" fmla="*/ 5833 w 40834"/>
                <a:gd name="connsiteY4" fmla="*/ 0 h 210005"/>
                <a:gd name="connsiteX5" fmla="*/ 37393 w 40834"/>
                <a:gd name="connsiteY5" fmla="*/ 0 h 210005"/>
                <a:gd name="connsiteX6" fmla="*/ 43226 w 40834"/>
                <a:gd name="connsiteY6" fmla="*/ 5833 h 210005"/>
                <a:gd name="connsiteX7" fmla="*/ 43226 w 40834"/>
                <a:gd name="connsiteY7" fmla="*/ 205281 h 210005"/>
                <a:gd name="connsiteX8" fmla="*/ 37393 w 40834"/>
                <a:gd name="connsiteY8" fmla="*/ 211114 h 210005"/>
                <a:gd name="connsiteX9" fmla="*/ 11667 w 40834"/>
                <a:gd name="connsiteY9" fmla="*/ 199447 h 210005"/>
                <a:gd name="connsiteX10" fmla="*/ 31559 w 40834"/>
                <a:gd name="connsiteY10" fmla="*/ 199447 h 210005"/>
                <a:gd name="connsiteX11" fmla="*/ 31559 w 40834"/>
                <a:gd name="connsiteY11" fmla="*/ 11667 h 210005"/>
                <a:gd name="connsiteX12" fmla="*/ 11667 w 40834"/>
                <a:gd name="connsiteY12" fmla="*/ 11667 h 210005"/>
                <a:gd name="connsiteX13" fmla="*/ 11667 w 40834"/>
                <a:gd name="connsiteY13" fmla="*/ 19944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10005">
                  <a:moveTo>
                    <a:pt x="37393" y="211114"/>
                  </a:moveTo>
                  <a:lnTo>
                    <a:pt x="5833" y="211114"/>
                  </a:lnTo>
                  <a:cubicBezTo>
                    <a:pt x="2625" y="211114"/>
                    <a:pt x="0" y="208489"/>
                    <a:pt x="0" y="20528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205281"/>
                  </a:lnTo>
                  <a:cubicBezTo>
                    <a:pt x="43226" y="208489"/>
                    <a:pt x="40601" y="211114"/>
                    <a:pt x="37393" y="211114"/>
                  </a:cubicBezTo>
                  <a:close/>
                  <a:moveTo>
                    <a:pt x="11667" y="199447"/>
                  </a:moveTo>
                  <a:lnTo>
                    <a:pt x="31559" y="199447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19944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BCD8D50-9083-4A21-82B4-C0E18F59F5CC}"/>
                </a:ext>
              </a:extLst>
            </p:cNvPr>
            <p:cNvSpPr/>
            <p:nvPr/>
          </p:nvSpPr>
          <p:spPr>
            <a:xfrm>
              <a:off x="10139718" y="1433362"/>
              <a:ext cx="40834" cy="198339"/>
            </a:xfrm>
            <a:custGeom>
              <a:avLst/>
              <a:gdLst>
                <a:gd name="connsiteX0" fmla="*/ 37393 w 40834"/>
                <a:gd name="connsiteY0" fmla="*/ 198630 h 198338"/>
                <a:gd name="connsiteX1" fmla="*/ 5833 w 40834"/>
                <a:gd name="connsiteY1" fmla="*/ 198630 h 198338"/>
                <a:gd name="connsiteX2" fmla="*/ 0 w 40834"/>
                <a:gd name="connsiteY2" fmla="*/ 192797 h 198338"/>
                <a:gd name="connsiteX3" fmla="*/ 0 w 40834"/>
                <a:gd name="connsiteY3" fmla="*/ 5833 h 198338"/>
                <a:gd name="connsiteX4" fmla="*/ 5833 w 40834"/>
                <a:gd name="connsiteY4" fmla="*/ 0 h 198338"/>
                <a:gd name="connsiteX5" fmla="*/ 37393 w 40834"/>
                <a:gd name="connsiteY5" fmla="*/ 0 h 198338"/>
                <a:gd name="connsiteX6" fmla="*/ 43226 w 40834"/>
                <a:gd name="connsiteY6" fmla="*/ 5833 h 198338"/>
                <a:gd name="connsiteX7" fmla="*/ 43226 w 40834"/>
                <a:gd name="connsiteY7" fmla="*/ 192855 h 198338"/>
                <a:gd name="connsiteX8" fmla="*/ 37393 w 40834"/>
                <a:gd name="connsiteY8" fmla="*/ 198630 h 198338"/>
                <a:gd name="connsiteX9" fmla="*/ 11667 w 40834"/>
                <a:gd name="connsiteY9" fmla="*/ 186963 h 198338"/>
                <a:gd name="connsiteX10" fmla="*/ 31559 w 40834"/>
                <a:gd name="connsiteY10" fmla="*/ 186963 h 198338"/>
                <a:gd name="connsiteX11" fmla="*/ 31559 w 40834"/>
                <a:gd name="connsiteY11" fmla="*/ 11667 h 198338"/>
                <a:gd name="connsiteX12" fmla="*/ 11667 w 40834"/>
                <a:gd name="connsiteY12" fmla="*/ 11667 h 198338"/>
                <a:gd name="connsiteX13" fmla="*/ 11667 w 40834"/>
                <a:gd name="connsiteY13" fmla="*/ 186963 h 19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198338">
                  <a:moveTo>
                    <a:pt x="37393" y="198630"/>
                  </a:moveTo>
                  <a:lnTo>
                    <a:pt x="5833" y="198630"/>
                  </a:lnTo>
                  <a:cubicBezTo>
                    <a:pt x="2625" y="198630"/>
                    <a:pt x="0" y="196005"/>
                    <a:pt x="0" y="19279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2" y="0"/>
                    <a:pt x="43226" y="2625"/>
                    <a:pt x="43226" y="5833"/>
                  </a:cubicBezTo>
                  <a:lnTo>
                    <a:pt x="43226" y="192855"/>
                  </a:lnTo>
                  <a:cubicBezTo>
                    <a:pt x="43226" y="196005"/>
                    <a:pt x="40602" y="198630"/>
                    <a:pt x="37393" y="198630"/>
                  </a:cubicBezTo>
                  <a:close/>
                  <a:moveTo>
                    <a:pt x="11667" y="186963"/>
                  </a:moveTo>
                  <a:lnTo>
                    <a:pt x="31559" y="186963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18696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BBFD9D3D-10FB-47A2-8BBA-BE48F8186D89}"/>
                </a:ext>
              </a:extLst>
            </p:cNvPr>
            <p:cNvSpPr/>
            <p:nvPr/>
          </p:nvSpPr>
          <p:spPr>
            <a:xfrm>
              <a:off x="10075842" y="1370068"/>
              <a:ext cx="40834" cy="256674"/>
            </a:xfrm>
            <a:custGeom>
              <a:avLst/>
              <a:gdLst>
                <a:gd name="connsiteX0" fmla="*/ 37393 w 40834"/>
                <a:gd name="connsiteY0" fmla="*/ 261924 h 256673"/>
                <a:gd name="connsiteX1" fmla="*/ 5833 w 40834"/>
                <a:gd name="connsiteY1" fmla="*/ 261924 h 256673"/>
                <a:gd name="connsiteX2" fmla="*/ 0 w 40834"/>
                <a:gd name="connsiteY2" fmla="*/ 256090 h 256673"/>
                <a:gd name="connsiteX3" fmla="*/ 0 w 40834"/>
                <a:gd name="connsiteY3" fmla="*/ 5833 h 256673"/>
                <a:gd name="connsiteX4" fmla="*/ 5833 w 40834"/>
                <a:gd name="connsiteY4" fmla="*/ 0 h 256673"/>
                <a:gd name="connsiteX5" fmla="*/ 37393 w 40834"/>
                <a:gd name="connsiteY5" fmla="*/ 0 h 256673"/>
                <a:gd name="connsiteX6" fmla="*/ 43226 w 40834"/>
                <a:gd name="connsiteY6" fmla="*/ 5833 h 256673"/>
                <a:gd name="connsiteX7" fmla="*/ 43226 w 40834"/>
                <a:gd name="connsiteY7" fmla="*/ 256090 h 256673"/>
                <a:gd name="connsiteX8" fmla="*/ 37393 w 40834"/>
                <a:gd name="connsiteY8" fmla="*/ 261924 h 256673"/>
                <a:gd name="connsiteX9" fmla="*/ 11725 w 40834"/>
                <a:gd name="connsiteY9" fmla="*/ 250257 h 256673"/>
                <a:gd name="connsiteX10" fmla="*/ 31618 w 40834"/>
                <a:gd name="connsiteY10" fmla="*/ 250257 h 256673"/>
                <a:gd name="connsiteX11" fmla="*/ 31618 w 40834"/>
                <a:gd name="connsiteY11" fmla="*/ 11667 h 256673"/>
                <a:gd name="connsiteX12" fmla="*/ 11725 w 40834"/>
                <a:gd name="connsiteY12" fmla="*/ 11667 h 256673"/>
                <a:gd name="connsiteX13" fmla="*/ 11725 w 40834"/>
                <a:gd name="connsiteY13" fmla="*/ 250257 h 25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56673">
                  <a:moveTo>
                    <a:pt x="37393" y="261924"/>
                  </a:moveTo>
                  <a:lnTo>
                    <a:pt x="5833" y="261924"/>
                  </a:lnTo>
                  <a:cubicBezTo>
                    <a:pt x="2625" y="261924"/>
                    <a:pt x="0" y="259299"/>
                    <a:pt x="0" y="25609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256090"/>
                  </a:lnTo>
                  <a:cubicBezTo>
                    <a:pt x="43226" y="259299"/>
                    <a:pt x="40659" y="261924"/>
                    <a:pt x="37393" y="261924"/>
                  </a:cubicBezTo>
                  <a:close/>
                  <a:moveTo>
                    <a:pt x="11725" y="250257"/>
                  </a:moveTo>
                  <a:lnTo>
                    <a:pt x="31618" y="250257"/>
                  </a:lnTo>
                  <a:lnTo>
                    <a:pt x="31618" y="11667"/>
                  </a:lnTo>
                  <a:lnTo>
                    <a:pt x="11725" y="11667"/>
                  </a:lnTo>
                  <a:lnTo>
                    <a:pt x="11725" y="25025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8D3F2D5B-B573-4403-A5F6-06DBAD715558}"/>
                </a:ext>
              </a:extLst>
            </p:cNvPr>
            <p:cNvSpPr/>
            <p:nvPr/>
          </p:nvSpPr>
          <p:spPr>
            <a:xfrm>
              <a:off x="10011965" y="1333551"/>
              <a:ext cx="40834" cy="297508"/>
            </a:xfrm>
            <a:custGeom>
              <a:avLst/>
              <a:gdLst>
                <a:gd name="connsiteX0" fmla="*/ 37392 w 40834"/>
                <a:gd name="connsiteY0" fmla="*/ 298442 h 297508"/>
                <a:gd name="connsiteX1" fmla="*/ 5833 w 40834"/>
                <a:gd name="connsiteY1" fmla="*/ 298442 h 297508"/>
                <a:gd name="connsiteX2" fmla="*/ 0 w 40834"/>
                <a:gd name="connsiteY2" fmla="*/ 292608 h 297508"/>
                <a:gd name="connsiteX3" fmla="*/ 0 w 40834"/>
                <a:gd name="connsiteY3" fmla="*/ 5833 h 297508"/>
                <a:gd name="connsiteX4" fmla="*/ 5833 w 40834"/>
                <a:gd name="connsiteY4" fmla="*/ 0 h 297508"/>
                <a:gd name="connsiteX5" fmla="*/ 37392 w 40834"/>
                <a:gd name="connsiteY5" fmla="*/ 0 h 297508"/>
                <a:gd name="connsiteX6" fmla="*/ 43226 w 40834"/>
                <a:gd name="connsiteY6" fmla="*/ 5833 h 297508"/>
                <a:gd name="connsiteX7" fmla="*/ 43226 w 40834"/>
                <a:gd name="connsiteY7" fmla="*/ 292608 h 297508"/>
                <a:gd name="connsiteX8" fmla="*/ 37392 w 40834"/>
                <a:gd name="connsiteY8" fmla="*/ 298442 h 297508"/>
                <a:gd name="connsiteX9" fmla="*/ 11725 w 40834"/>
                <a:gd name="connsiteY9" fmla="*/ 286775 h 297508"/>
                <a:gd name="connsiteX10" fmla="*/ 31617 w 40834"/>
                <a:gd name="connsiteY10" fmla="*/ 286775 h 297508"/>
                <a:gd name="connsiteX11" fmla="*/ 31617 w 40834"/>
                <a:gd name="connsiteY11" fmla="*/ 11667 h 297508"/>
                <a:gd name="connsiteX12" fmla="*/ 11725 w 40834"/>
                <a:gd name="connsiteY12" fmla="*/ 11667 h 297508"/>
                <a:gd name="connsiteX13" fmla="*/ 11725 w 40834"/>
                <a:gd name="connsiteY13" fmla="*/ 286775 h 29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97508">
                  <a:moveTo>
                    <a:pt x="37392" y="298442"/>
                  </a:moveTo>
                  <a:lnTo>
                    <a:pt x="5833" y="298442"/>
                  </a:lnTo>
                  <a:cubicBezTo>
                    <a:pt x="2625" y="298442"/>
                    <a:pt x="0" y="295816"/>
                    <a:pt x="0" y="29260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2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292608"/>
                  </a:lnTo>
                  <a:cubicBezTo>
                    <a:pt x="43226" y="295816"/>
                    <a:pt x="40659" y="298442"/>
                    <a:pt x="37392" y="298442"/>
                  </a:cubicBezTo>
                  <a:close/>
                  <a:moveTo>
                    <a:pt x="11725" y="286775"/>
                  </a:moveTo>
                  <a:lnTo>
                    <a:pt x="31617" y="286775"/>
                  </a:lnTo>
                  <a:lnTo>
                    <a:pt x="31617" y="11667"/>
                  </a:lnTo>
                  <a:lnTo>
                    <a:pt x="11725" y="11667"/>
                  </a:lnTo>
                  <a:lnTo>
                    <a:pt x="11725" y="28677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C157963E-052A-40C5-A7AD-0413FC251991}"/>
                </a:ext>
              </a:extLst>
            </p:cNvPr>
            <p:cNvSpPr/>
            <p:nvPr/>
          </p:nvSpPr>
          <p:spPr>
            <a:xfrm>
              <a:off x="10200796" y="1333376"/>
              <a:ext cx="35001" cy="35001"/>
            </a:xfrm>
            <a:custGeom>
              <a:avLst/>
              <a:gdLst>
                <a:gd name="connsiteX0" fmla="*/ 30567 w 35000"/>
                <a:gd name="connsiteY0" fmla="*/ 36401 h 35000"/>
                <a:gd name="connsiteX1" fmla="*/ 5833 w 35000"/>
                <a:gd name="connsiteY1" fmla="*/ 36401 h 35000"/>
                <a:gd name="connsiteX2" fmla="*/ 0 w 35000"/>
                <a:gd name="connsiteY2" fmla="*/ 30568 h 35000"/>
                <a:gd name="connsiteX3" fmla="*/ 5833 w 35000"/>
                <a:gd name="connsiteY3" fmla="*/ 24734 h 35000"/>
                <a:gd name="connsiteX4" fmla="*/ 24734 w 35000"/>
                <a:gd name="connsiteY4" fmla="*/ 24734 h 35000"/>
                <a:gd name="connsiteX5" fmla="*/ 24734 w 35000"/>
                <a:gd name="connsiteY5" fmla="*/ 5833 h 35000"/>
                <a:gd name="connsiteX6" fmla="*/ 30567 w 35000"/>
                <a:gd name="connsiteY6" fmla="*/ 0 h 35000"/>
                <a:gd name="connsiteX7" fmla="*/ 36401 w 35000"/>
                <a:gd name="connsiteY7" fmla="*/ 5833 h 35000"/>
                <a:gd name="connsiteX8" fmla="*/ 36401 w 35000"/>
                <a:gd name="connsiteY8" fmla="*/ 30568 h 35000"/>
                <a:gd name="connsiteX9" fmla="*/ 30567 w 35000"/>
                <a:gd name="connsiteY9" fmla="*/ 36401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000" h="35000">
                  <a:moveTo>
                    <a:pt x="30567" y="36401"/>
                  </a:moveTo>
                  <a:lnTo>
                    <a:pt x="5833" y="36401"/>
                  </a:lnTo>
                  <a:cubicBezTo>
                    <a:pt x="2625" y="36401"/>
                    <a:pt x="0" y="33776"/>
                    <a:pt x="0" y="30568"/>
                  </a:cubicBezTo>
                  <a:cubicBezTo>
                    <a:pt x="0" y="27359"/>
                    <a:pt x="2625" y="24734"/>
                    <a:pt x="5833" y="24734"/>
                  </a:cubicBezTo>
                  <a:lnTo>
                    <a:pt x="24734" y="24734"/>
                  </a:lnTo>
                  <a:lnTo>
                    <a:pt x="24734" y="5833"/>
                  </a:lnTo>
                  <a:cubicBezTo>
                    <a:pt x="24734" y="2625"/>
                    <a:pt x="27359" y="0"/>
                    <a:pt x="30567" y="0"/>
                  </a:cubicBezTo>
                  <a:cubicBezTo>
                    <a:pt x="33775" y="0"/>
                    <a:pt x="36401" y="2625"/>
                    <a:pt x="36401" y="5833"/>
                  </a:cubicBezTo>
                  <a:lnTo>
                    <a:pt x="36401" y="30568"/>
                  </a:lnTo>
                  <a:cubicBezTo>
                    <a:pt x="36401" y="33834"/>
                    <a:pt x="33775" y="36401"/>
                    <a:pt x="30567" y="364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73FED1DD-08A8-4F4F-A23F-D1EAB442FD4B}"/>
                </a:ext>
              </a:extLst>
            </p:cNvPr>
            <p:cNvSpPr/>
            <p:nvPr/>
          </p:nvSpPr>
          <p:spPr>
            <a:xfrm>
              <a:off x="10151080" y="1283718"/>
              <a:ext cx="81669" cy="81669"/>
            </a:xfrm>
            <a:custGeom>
              <a:avLst/>
              <a:gdLst>
                <a:gd name="connsiteX0" fmla="*/ 80283 w 81668"/>
                <a:gd name="connsiteY0" fmla="*/ 86059 h 81668"/>
                <a:gd name="connsiteX1" fmla="*/ 76141 w 81668"/>
                <a:gd name="connsiteY1" fmla="*/ 84367 h 81668"/>
                <a:gd name="connsiteX2" fmla="*/ 1706 w 81668"/>
                <a:gd name="connsiteY2" fmla="*/ 9932 h 81668"/>
                <a:gd name="connsiteX3" fmla="*/ 1706 w 81668"/>
                <a:gd name="connsiteY3" fmla="*/ 1706 h 81668"/>
                <a:gd name="connsiteX4" fmla="*/ 9931 w 81668"/>
                <a:gd name="connsiteY4" fmla="*/ 1706 h 81668"/>
                <a:gd name="connsiteX5" fmla="*/ 84366 w 81668"/>
                <a:gd name="connsiteY5" fmla="*/ 76142 h 81668"/>
                <a:gd name="connsiteX6" fmla="*/ 84366 w 81668"/>
                <a:gd name="connsiteY6" fmla="*/ 84367 h 81668"/>
                <a:gd name="connsiteX7" fmla="*/ 80283 w 81668"/>
                <a:gd name="connsiteY7" fmla="*/ 86059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80283" y="86059"/>
                  </a:moveTo>
                  <a:cubicBezTo>
                    <a:pt x="78767" y="86059"/>
                    <a:pt x="77308" y="85475"/>
                    <a:pt x="76141" y="8436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84366" y="76142"/>
                  </a:lnTo>
                  <a:cubicBezTo>
                    <a:pt x="86642" y="78417"/>
                    <a:pt x="86642" y="82092"/>
                    <a:pt x="84366" y="84367"/>
                  </a:cubicBezTo>
                  <a:cubicBezTo>
                    <a:pt x="83258" y="85534"/>
                    <a:pt x="81800" y="86059"/>
                    <a:pt x="80283" y="8605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3" name="Group 2092">
            <a:extLst>
              <a:ext uri="{FF2B5EF4-FFF2-40B4-BE49-F238E27FC236}">
                <a16:creationId xmlns:a16="http://schemas.microsoft.com/office/drawing/2014/main" id="{4390B75C-9D38-4B30-89BA-D9CE383E29DD}"/>
              </a:ext>
            </a:extLst>
          </p:cNvPr>
          <p:cNvGrpSpPr/>
          <p:nvPr/>
        </p:nvGrpSpPr>
        <p:grpSpPr>
          <a:xfrm>
            <a:off x="10635065" y="1435842"/>
            <a:ext cx="471941" cy="466633"/>
            <a:chOff x="11134096" y="1245057"/>
            <a:chExt cx="429037" cy="424212"/>
          </a:xfrm>
        </p:grpSpPr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73B2BB81-77A0-419D-B9A0-D28EFE0F2FBA}"/>
                </a:ext>
              </a:extLst>
            </p:cNvPr>
            <p:cNvSpPr/>
            <p:nvPr/>
          </p:nvSpPr>
          <p:spPr>
            <a:xfrm>
              <a:off x="11457198" y="1302560"/>
              <a:ext cx="23334" cy="23334"/>
            </a:xfrm>
            <a:custGeom>
              <a:avLst/>
              <a:gdLst>
                <a:gd name="connsiteX0" fmla="*/ 5849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2 w 23333"/>
                <a:gd name="connsiteY6" fmla="*/ 24457 h 23333"/>
                <a:gd name="connsiteX7" fmla="*/ 5849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9" y="26149"/>
                  </a:moveTo>
                  <a:cubicBezTo>
                    <a:pt x="4332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2"/>
                  </a:cubicBezTo>
                  <a:lnTo>
                    <a:pt x="9932" y="24457"/>
                  </a:lnTo>
                  <a:cubicBezTo>
                    <a:pt x="8824" y="25565"/>
                    <a:pt x="7307" y="26149"/>
                    <a:pt x="5849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A78D485C-EB91-477F-B011-5E5AC864BAD5}"/>
                </a:ext>
              </a:extLst>
            </p:cNvPr>
            <p:cNvSpPr/>
            <p:nvPr/>
          </p:nvSpPr>
          <p:spPr>
            <a:xfrm>
              <a:off x="11457140" y="1302560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1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8" y="25565"/>
                    <a:pt x="16232" y="2445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407" y="25565"/>
                    <a:pt x="21890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7B700E87-C74F-4244-B91F-E8C69F35A512}"/>
                </a:ext>
              </a:extLst>
            </p:cNvPr>
            <p:cNvSpPr/>
            <p:nvPr/>
          </p:nvSpPr>
          <p:spPr>
            <a:xfrm>
              <a:off x="11197873" y="1265806"/>
              <a:ext cx="52501" cy="52501"/>
            </a:xfrm>
            <a:custGeom>
              <a:avLst/>
              <a:gdLst>
                <a:gd name="connsiteX0" fmla="*/ 28159 w 52501"/>
                <a:gd name="connsiteY0" fmla="*/ 56544 h 52501"/>
                <a:gd name="connsiteX1" fmla="*/ 12058 w 52501"/>
                <a:gd name="connsiteY1" fmla="*/ 51469 h 52501"/>
                <a:gd name="connsiteX2" fmla="*/ 450 w 52501"/>
                <a:gd name="connsiteY2" fmla="*/ 33210 h 52501"/>
                <a:gd name="connsiteX3" fmla="*/ 5116 w 52501"/>
                <a:gd name="connsiteY3" fmla="*/ 12093 h 52501"/>
                <a:gd name="connsiteX4" fmla="*/ 23316 w 52501"/>
                <a:gd name="connsiteY4" fmla="*/ 426 h 52501"/>
                <a:gd name="connsiteX5" fmla="*/ 44434 w 52501"/>
                <a:gd name="connsiteY5" fmla="*/ 5093 h 52501"/>
                <a:gd name="connsiteX6" fmla="*/ 56042 w 52501"/>
                <a:gd name="connsiteY6" fmla="*/ 23293 h 52501"/>
                <a:gd name="connsiteX7" fmla="*/ 56042 w 52501"/>
                <a:gd name="connsiteY7" fmla="*/ 23293 h 52501"/>
                <a:gd name="connsiteX8" fmla="*/ 51376 w 52501"/>
                <a:gd name="connsiteY8" fmla="*/ 44411 h 52501"/>
                <a:gd name="connsiteX9" fmla="*/ 33175 w 52501"/>
                <a:gd name="connsiteY9" fmla="*/ 56078 h 52501"/>
                <a:gd name="connsiteX10" fmla="*/ 28159 w 52501"/>
                <a:gd name="connsiteY10" fmla="*/ 56544 h 52501"/>
                <a:gd name="connsiteX11" fmla="*/ 28275 w 52501"/>
                <a:gd name="connsiteY11" fmla="*/ 11685 h 52501"/>
                <a:gd name="connsiteX12" fmla="*/ 25359 w 52501"/>
                <a:gd name="connsiteY12" fmla="*/ 11918 h 52501"/>
                <a:gd name="connsiteX13" fmla="*/ 14683 w 52501"/>
                <a:gd name="connsiteY13" fmla="*/ 18743 h 52501"/>
                <a:gd name="connsiteX14" fmla="*/ 11941 w 52501"/>
                <a:gd name="connsiteY14" fmla="*/ 31169 h 52501"/>
                <a:gd name="connsiteX15" fmla="*/ 18767 w 52501"/>
                <a:gd name="connsiteY15" fmla="*/ 41902 h 52501"/>
                <a:gd name="connsiteX16" fmla="*/ 31192 w 52501"/>
                <a:gd name="connsiteY16" fmla="*/ 44644 h 52501"/>
                <a:gd name="connsiteX17" fmla="*/ 41867 w 52501"/>
                <a:gd name="connsiteY17" fmla="*/ 37819 h 52501"/>
                <a:gd name="connsiteX18" fmla="*/ 44609 w 52501"/>
                <a:gd name="connsiteY18" fmla="*/ 25393 h 52501"/>
                <a:gd name="connsiteX19" fmla="*/ 44609 w 52501"/>
                <a:gd name="connsiteY19" fmla="*/ 25393 h 52501"/>
                <a:gd name="connsiteX20" fmla="*/ 37784 w 52501"/>
                <a:gd name="connsiteY20" fmla="*/ 14718 h 52501"/>
                <a:gd name="connsiteX21" fmla="*/ 28275 w 52501"/>
                <a:gd name="connsiteY21" fmla="*/ 1168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2501" h="52501">
                  <a:moveTo>
                    <a:pt x="28159" y="56544"/>
                  </a:moveTo>
                  <a:cubicBezTo>
                    <a:pt x="22442" y="56544"/>
                    <a:pt x="16841" y="54794"/>
                    <a:pt x="12058" y="51469"/>
                  </a:cubicBezTo>
                  <a:cubicBezTo>
                    <a:pt x="5874" y="47152"/>
                    <a:pt x="1733" y="40677"/>
                    <a:pt x="450" y="33210"/>
                  </a:cubicBezTo>
                  <a:cubicBezTo>
                    <a:pt x="-892" y="25802"/>
                    <a:pt x="799" y="18277"/>
                    <a:pt x="5116" y="12093"/>
                  </a:cubicBezTo>
                  <a:cubicBezTo>
                    <a:pt x="9433" y="5910"/>
                    <a:pt x="15909" y="1768"/>
                    <a:pt x="23316" y="426"/>
                  </a:cubicBezTo>
                  <a:cubicBezTo>
                    <a:pt x="30783" y="-857"/>
                    <a:pt x="38251" y="776"/>
                    <a:pt x="44434" y="5093"/>
                  </a:cubicBezTo>
                  <a:cubicBezTo>
                    <a:pt x="50618" y="9410"/>
                    <a:pt x="54759" y="15885"/>
                    <a:pt x="56042" y="23293"/>
                  </a:cubicBezTo>
                  <a:lnTo>
                    <a:pt x="56042" y="23293"/>
                  </a:lnTo>
                  <a:cubicBezTo>
                    <a:pt x="57385" y="30702"/>
                    <a:pt x="55693" y="38227"/>
                    <a:pt x="51376" y="44411"/>
                  </a:cubicBezTo>
                  <a:cubicBezTo>
                    <a:pt x="47059" y="50594"/>
                    <a:pt x="40584" y="54736"/>
                    <a:pt x="33175" y="56078"/>
                  </a:cubicBezTo>
                  <a:cubicBezTo>
                    <a:pt x="31483" y="56369"/>
                    <a:pt x="29850" y="56544"/>
                    <a:pt x="28159" y="56544"/>
                  </a:cubicBezTo>
                  <a:close/>
                  <a:moveTo>
                    <a:pt x="28275" y="11685"/>
                  </a:moveTo>
                  <a:cubicBezTo>
                    <a:pt x="27284" y="11685"/>
                    <a:pt x="26350" y="11743"/>
                    <a:pt x="25359" y="11918"/>
                  </a:cubicBezTo>
                  <a:cubicBezTo>
                    <a:pt x="20984" y="12676"/>
                    <a:pt x="17192" y="15126"/>
                    <a:pt x="14683" y="18743"/>
                  </a:cubicBezTo>
                  <a:cubicBezTo>
                    <a:pt x="12175" y="22360"/>
                    <a:pt x="11183" y="26793"/>
                    <a:pt x="11941" y="31169"/>
                  </a:cubicBezTo>
                  <a:cubicBezTo>
                    <a:pt x="12700" y="35544"/>
                    <a:pt x="15150" y="39335"/>
                    <a:pt x="18767" y="41902"/>
                  </a:cubicBezTo>
                  <a:cubicBezTo>
                    <a:pt x="22384" y="44469"/>
                    <a:pt x="26817" y="45402"/>
                    <a:pt x="31192" y="44644"/>
                  </a:cubicBezTo>
                  <a:cubicBezTo>
                    <a:pt x="35567" y="43886"/>
                    <a:pt x="39359" y="41435"/>
                    <a:pt x="41867" y="37819"/>
                  </a:cubicBezTo>
                  <a:cubicBezTo>
                    <a:pt x="44375" y="34202"/>
                    <a:pt x="45367" y="29769"/>
                    <a:pt x="44609" y="25393"/>
                  </a:cubicBezTo>
                  <a:lnTo>
                    <a:pt x="44609" y="25393"/>
                  </a:lnTo>
                  <a:cubicBezTo>
                    <a:pt x="43850" y="21018"/>
                    <a:pt x="41401" y="17226"/>
                    <a:pt x="37784" y="14718"/>
                  </a:cubicBezTo>
                  <a:cubicBezTo>
                    <a:pt x="34925" y="12735"/>
                    <a:pt x="31659" y="11685"/>
                    <a:pt x="28275" y="116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E204E29E-73A0-401A-81BB-E541597497E8}"/>
                </a:ext>
              </a:extLst>
            </p:cNvPr>
            <p:cNvSpPr/>
            <p:nvPr/>
          </p:nvSpPr>
          <p:spPr>
            <a:xfrm>
              <a:off x="11528132" y="1348760"/>
              <a:ext cx="35001" cy="35001"/>
            </a:xfrm>
            <a:custGeom>
              <a:avLst/>
              <a:gdLst>
                <a:gd name="connsiteX0" fmla="*/ 19967 w 35000"/>
                <a:gd name="connsiteY0" fmla="*/ 39976 h 35000"/>
                <a:gd name="connsiteX1" fmla="*/ 308 w 35000"/>
                <a:gd name="connsiteY1" fmla="*/ 23467 h 35000"/>
                <a:gd name="connsiteX2" fmla="*/ 16467 w 35000"/>
                <a:gd name="connsiteY2" fmla="*/ 308 h 35000"/>
                <a:gd name="connsiteX3" fmla="*/ 39626 w 35000"/>
                <a:gd name="connsiteY3" fmla="*/ 16467 h 35000"/>
                <a:gd name="connsiteX4" fmla="*/ 39626 w 35000"/>
                <a:gd name="connsiteY4" fmla="*/ 16467 h 35000"/>
                <a:gd name="connsiteX5" fmla="*/ 36301 w 35000"/>
                <a:gd name="connsiteY5" fmla="*/ 31401 h 35000"/>
                <a:gd name="connsiteX6" fmla="*/ 23409 w 35000"/>
                <a:gd name="connsiteY6" fmla="*/ 39626 h 35000"/>
                <a:gd name="connsiteX7" fmla="*/ 19967 w 35000"/>
                <a:gd name="connsiteY7" fmla="*/ 39976 h 35000"/>
                <a:gd name="connsiteX8" fmla="*/ 19967 w 35000"/>
                <a:gd name="connsiteY8" fmla="*/ 8242 h 35000"/>
                <a:gd name="connsiteX9" fmla="*/ 17926 w 35000"/>
                <a:gd name="connsiteY9" fmla="*/ 8417 h 35000"/>
                <a:gd name="connsiteX10" fmla="*/ 8417 w 35000"/>
                <a:gd name="connsiteY10" fmla="*/ 22009 h 35000"/>
                <a:gd name="connsiteX11" fmla="*/ 22009 w 35000"/>
                <a:gd name="connsiteY11" fmla="*/ 31518 h 35000"/>
                <a:gd name="connsiteX12" fmla="*/ 29593 w 35000"/>
                <a:gd name="connsiteY12" fmla="*/ 26676 h 35000"/>
                <a:gd name="connsiteX13" fmla="*/ 31517 w 35000"/>
                <a:gd name="connsiteY13" fmla="*/ 17926 h 35000"/>
                <a:gd name="connsiteX14" fmla="*/ 19967 w 35000"/>
                <a:gd name="connsiteY14" fmla="*/ 8242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000" h="35000">
                  <a:moveTo>
                    <a:pt x="19967" y="39976"/>
                  </a:moveTo>
                  <a:cubicBezTo>
                    <a:pt x="10459" y="39976"/>
                    <a:pt x="2000" y="33151"/>
                    <a:pt x="308" y="23467"/>
                  </a:cubicBezTo>
                  <a:cubicBezTo>
                    <a:pt x="-1616" y="12617"/>
                    <a:pt x="5675" y="2233"/>
                    <a:pt x="16467" y="308"/>
                  </a:cubicBezTo>
                  <a:cubicBezTo>
                    <a:pt x="27376" y="-1617"/>
                    <a:pt x="37701" y="5675"/>
                    <a:pt x="39626" y="16467"/>
                  </a:cubicBezTo>
                  <a:lnTo>
                    <a:pt x="39626" y="16467"/>
                  </a:lnTo>
                  <a:cubicBezTo>
                    <a:pt x="40560" y="21717"/>
                    <a:pt x="39392" y="27026"/>
                    <a:pt x="36301" y="31401"/>
                  </a:cubicBezTo>
                  <a:cubicBezTo>
                    <a:pt x="33268" y="35776"/>
                    <a:pt x="28659" y="38693"/>
                    <a:pt x="23409" y="39626"/>
                  </a:cubicBezTo>
                  <a:cubicBezTo>
                    <a:pt x="22242" y="39859"/>
                    <a:pt x="21076" y="39976"/>
                    <a:pt x="19967" y="39976"/>
                  </a:cubicBezTo>
                  <a:close/>
                  <a:moveTo>
                    <a:pt x="19967" y="8242"/>
                  </a:moveTo>
                  <a:cubicBezTo>
                    <a:pt x="19267" y="8242"/>
                    <a:pt x="18626" y="8300"/>
                    <a:pt x="17926" y="8417"/>
                  </a:cubicBezTo>
                  <a:cubicBezTo>
                    <a:pt x="11567" y="9525"/>
                    <a:pt x="7308" y="15650"/>
                    <a:pt x="8417" y="22009"/>
                  </a:cubicBezTo>
                  <a:cubicBezTo>
                    <a:pt x="9525" y="28368"/>
                    <a:pt x="15592" y="32626"/>
                    <a:pt x="22009" y="31518"/>
                  </a:cubicBezTo>
                  <a:cubicBezTo>
                    <a:pt x="25101" y="30993"/>
                    <a:pt x="27784" y="29243"/>
                    <a:pt x="29593" y="26676"/>
                  </a:cubicBezTo>
                  <a:cubicBezTo>
                    <a:pt x="31401" y="24109"/>
                    <a:pt x="32101" y="21017"/>
                    <a:pt x="31517" y="17926"/>
                  </a:cubicBezTo>
                  <a:cubicBezTo>
                    <a:pt x="30526" y="12267"/>
                    <a:pt x="25509" y="8242"/>
                    <a:pt x="19967" y="824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71C76998-DB2D-4F7B-B276-2D5CEC92E7F1}"/>
                </a:ext>
              </a:extLst>
            </p:cNvPr>
            <p:cNvSpPr/>
            <p:nvPr/>
          </p:nvSpPr>
          <p:spPr>
            <a:xfrm>
              <a:off x="11320709" y="1255382"/>
              <a:ext cx="29167" cy="11667"/>
            </a:xfrm>
            <a:custGeom>
              <a:avLst/>
              <a:gdLst>
                <a:gd name="connsiteX0" fmla="*/ 26368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8 w 29167"/>
                <a:gd name="connsiteY4" fmla="*/ 0 h 11666"/>
                <a:gd name="connsiteX5" fmla="*/ 32201 w 29167"/>
                <a:gd name="connsiteY5" fmla="*/ 5833 h 11666"/>
                <a:gd name="connsiteX6" fmla="*/ 26368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8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8" y="0"/>
                  </a:lnTo>
                  <a:cubicBezTo>
                    <a:pt x="29575" y="0"/>
                    <a:pt x="32201" y="2625"/>
                    <a:pt x="32201" y="5833"/>
                  </a:cubicBezTo>
                  <a:cubicBezTo>
                    <a:pt x="32201" y="9042"/>
                    <a:pt x="29575" y="11667"/>
                    <a:pt x="26368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01A1D9EE-B4C4-4D0D-B2DA-14614701CB79}"/>
                </a:ext>
              </a:extLst>
            </p:cNvPr>
            <p:cNvSpPr/>
            <p:nvPr/>
          </p:nvSpPr>
          <p:spPr>
            <a:xfrm>
              <a:off x="11330976" y="1245057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7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7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1" y="0"/>
                    <a:pt x="11667" y="2625"/>
                    <a:pt x="11667" y="5833"/>
                  </a:cubicBezTo>
                  <a:lnTo>
                    <a:pt x="11667" y="26367"/>
                  </a:lnTo>
                  <a:cubicBezTo>
                    <a:pt x="11667" y="29634"/>
                    <a:pt x="9041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88A92201-8494-48DB-AA90-8583291924B9}"/>
                </a:ext>
              </a:extLst>
            </p:cNvPr>
            <p:cNvSpPr/>
            <p:nvPr/>
          </p:nvSpPr>
          <p:spPr>
            <a:xfrm>
              <a:off x="11134096" y="1249257"/>
              <a:ext cx="420011" cy="420012"/>
            </a:xfrm>
            <a:custGeom>
              <a:avLst/>
              <a:gdLst>
                <a:gd name="connsiteX0" fmla="*/ 418320 w 420011"/>
                <a:gd name="connsiteY0" fmla="*/ 424212 h 420011"/>
                <a:gd name="connsiteX1" fmla="*/ 5833 w 420011"/>
                <a:gd name="connsiteY1" fmla="*/ 424212 h 420011"/>
                <a:gd name="connsiteX2" fmla="*/ 0 w 420011"/>
                <a:gd name="connsiteY2" fmla="*/ 418378 h 420011"/>
                <a:gd name="connsiteX3" fmla="*/ 0 w 420011"/>
                <a:gd name="connsiteY3" fmla="*/ 5833 h 420011"/>
                <a:gd name="connsiteX4" fmla="*/ 5833 w 420011"/>
                <a:gd name="connsiteY4" fmla="*/ 0 h 420011"/>
                <a:gd name="connsiteX5" fmla="*/ 11667 w 420011"/>
                <a:gd name="connsiteY5" fmla="*/ 5833 h 420011"/>
                <a:gd name="connsiteX6" fmla="*/ 11667 w 420011"/>
                <a:gd name="connsiteY6" fmla="*/ 412486 h 420011"/>
                <a:gd name="connsiteX7" fmla="*/ 418320 w 420011"/>
                <a:gd name="connsiteY7" fmla="*/ 412486 h 420011"/>
                <a:gd name="connsiteX8" fmla="*/ 424153 w 420011"/>
                <a:gd name="connsiteY8" fmla="*/ 418320 h 420011"/>
                <a:gd name="connsiteX9" fmla="*/ 418320 w 420011"/>
                <a:gd name="connsiteY9" fmla="*/ 424212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011" h="420011">
                  <a:moveTo>
                    <a:pt x="418320" y="424212"/>
                  </a:moveTo>
                  <a:lnTo>
                    <a:pt x="5833" y="424212"/>
                  </a:lnTo>
                  <a:cubicBezTo>
                    <a:pt x="2625" y="424212"/>
                    <a:pt x="0" y="421587"/>
                    <a:pt x="0" y="41837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1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18320" y="412486"/>
                  </a:lnTo>
                  <a:cubicBezTo>
                    <a:pt x="421528" y="412486"/>
                    <a:pt x="424153" y="415111"/>
                    <a:pt x="424153" y="418320"/>
                  </a:cubicBezTo>
                  <a:cubicBezTo>
                    <a:pt x="424153" y="421528"/>
                    <a:pt x="421528" y="424212"/>
                    <a:pt x="418320" y="42421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827063E4-FFBC-4AC6-9D95-D2273D03D886}"/>
                </a:ext>
              </a:extLst>
            </p:cNvPr>
            <p:cNvSpPr/>
            <p:nvPr/>
          </p:nvSpPr>
          <p:spPr>
            <a:xfrm>
              <a:off x="11482238" y="1387044"/>
              <a:ext cx="40834" cy="239173"/>
            </a:xfrm>
            <a:custGeom>
              <a:avLst/>
              <a:gdLst>
                <a:gd name="connsiteX0" fmla="*/ 37393 w 40834"/>
                <a:gd name="connsiteY0" fmla="*/ 244948 h 239173"/>
                <a:gd name="connsiteX1" fmla="*/ 5833 w 40834"/>
                <a:gd name="connsiteY1" fmla="*/ 244948 h 239173"/>
                <a:gd name="connsiteX2" fmla="*/ 0 w 40834"/>
                <a:gd name="connsiteY2" fmla="*/ 239115 h 239173"/>
                <a:gd name="connsiteX3" fmla="*/ 0 w 40834"/>
                <a:gd name="connsiteY3" fmla="*/ 5833 h 239173"/>
                <a:gd name="connsiteX4" fmla="*/ 5833 w 40834"/>
                <a:gd name="connsiteY4" fmla="*/ 0 h 239173"/>
                <a:gd name="connsiteX5" fmla="*/ 37393 w 40834"/>
                <a:gd name="connsiteY5" fmla="*/ 0 h 239173"/>
                <a:gd name="connsiteX6" fmla="*/ 43226 w 40834"/>
                <a:gd name="connsiteY6" fmla="*/ 5833 h 239173"/>
                <a:gd name="connsiteX7" fmla="*/ 43226 w 40834"/>
                <a:gd name="connsiteY7" fmla="*/ 239115 h 239173"/>
                <a:gd name="connsiteX8" fmla="*/ 37393 w 40834"/>
                <a:gd name="connsiteY8" fmla="*/ 244948 h 239173"/>
                <a:gd name="connsiteX9" fmla="*/ 11667 w 40834"/>
                <a:gd name="connsiteY9" fmla="*/ 233281 h 239173"/>
                <a:gd name="connsiteX10" fmla="*/ 31559 w 40834"/>
                <a:gd name="connsiteY10" fmla="*/ 233281 h 239173"/>
                <a:gd name="connsiteX11" fmla="*/ 31559 w 40834"/>
                <a:gd name="connsiteY11" fmla="*/ 11667 h 239173"/>
                <a:gd name="connsiteX12" fmla="*/ 11667 w 40834"/>
                <a:gd name="connsiteY12" fmla="*/ 11667 h 239173"/>
                <a:gd name="connsiteX13" fmla="*/ 11667 w 40834"/>
                <a:gd name="connsiteY13" fmla="*/ 233281 h 239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39173">
                  <a:moveTo>
                    <a:pt x="37393" y="244948"/>
                  </a:moveTo>
                  <a:lnTo>
                    <a:pt x="5833" y="244948"/>
                  </a:lnTo>
                  <a:cubicBezTo>
                    <a:pt x="2625" y="244948"/>
                    <a:pt x="0" y="242323"/>
                    <a:pt x="0" y="23911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2" y="0"/>
                    <a:pt x="43226" y="2625"/>
                    <a:pt x="43226" y="5833"/>
                  </a:cubicBezTo>
                  <a:lnTo>
                    <a:pt x="43226" y="239115"/>
                  </a:lnTo>
                  <a:cubicBezTo>
                    <a:pt x="43226" y="242323"/>
                    <a:pt x="40602" y="244948"/>
                    <a:pt x="37393" y="244948"/>
                  </a:cubicBezTo>
                  <a:close/>
                  <a:moveTo>
                    <a:pt x="11667" y="233281"/>
                  </a:moveTo>
                  <a:lnTo>
                    <a:pt x="31559" y="233281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23328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46CEC1BA-9203-497D-B8A9-210266B1C3E5}"/>
                </a:ext>
              </a:extLst>
            </p:cNvPr>
            <p:cNvSpPr/>
            <p:nvPr/>
          </p:nvSpPr>
          <p:spPr>
            <a:xfrm>
              <a:off x="11360785" y="1375785"/>
              <a:ext cx="40834" cy="250840"/>
            </a:xfrm>
            <a:custGeom>
              <a:avLst/>
              <a:gdLst>
                <a:gd name="connsiteX0" fmla="*/ 37393 w 40834"/>
                <a:gd name="connsiteY0" fmla="*/ 256207 h 250840"/>
                <a:gd name="connsiteX1" fmla="*/ 5833 w 40834"/>
                <a:gd name="connsiteY1" fmla="*/ 256207 h 250840"/>
                <a:gd name="connsiteX2" fmla="*/ 0 w 40834"/>
                <a:gd name="connsiteY2" fmla="*/ 250374 h 250840"/>
                <a:gd name="connsiteX3" fmla="*/ 0 w 40834"/>
                <a:gd name="connsiteY3" fmla="*/ 5833 h 250840"/>
                <a:gd name="connsiteX4" fmla="*/ 5833 w 40834"/>
                <a:gd name="connsiteY4" fmla="*/ 0 h 250840"/>
                <a:gd name="connsiteX5" fmla="*/ 37393 w 40834"/>
                <a:gd name="connsiteY5" fmla="*/ 0 h 250840"/>
                <a:gd name="connsiteX6" fmla="*/ 43226 w 40834"/>
                <a:gd name="connsiteY6" fmla="*/ 5833 h 250840"/>
                <a:gd name="connsiteX7" fmla="*/ 43226 w 40834"/>
                <a:gd name="connsiteY7" fmla="*/ 250374 h 250840"/>
                <a:gd name="connsiteX8" fmla="*/ 37393 w 40834"/>
                <a:gd name="connsiteY8" fmla="*/ 256207 h 250840"/>
                <a:gd name="connsiteX9" fmla="*/ 11725 w 40834"/>
                <a:gd name="connsiteY9" fmla="*/ 244540 h 250840"/>
                <a:gd name="connsiteX10" fmla="*/ 31618 w 40834"/>
                <a:gd name="connsiteY10" fmla="*/ 244540 h 250840"/>
                <a:gd name="connsiteX11" fmla="*/ 31618 w 40834"/>
                <a:gd name="connsiteY11" fmla="*/ 11667 h 250840"/>
                <a:gd name="connsiteX12" fmla="*/ 11725 w 40834"/>
                <a:gd name="connsiteY12" fmla="*/ 11667 h 250840"/>
                <a:gd name="connsiteX13" fmla="*/ 11725 w 40834"/>
                <a:gd name="connsiteY13" fmla="*/ 244540 h 25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50840">
                  <a:moveTo>
                    <a:pt x="37393" y="256207"/>
                  </a:moveTo>
                  <a:lnTo>
                    <a:pt x="5833" y="256207"/>
                  </a:lnTo>
                  <a:cubicBezTo>
                    <a:pt x="2625" y="256207"/>
                    <a:pt x="0" y="253582"/>
                    <a:pt x="0" y="25037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250374"/>
                  </a:lnTo>
                  <a:cubicBezTo>
                    <a:pt x="43226" y="253582"/>
                    <a:pt x="40659" y="256207"/>
                    <a:pt x="37393" y="256207"/>
                  </a:cubicBezTo>
                  <a:close/>
                  <a:moveTo>
                    <a:pt x="11725" y="244540"/>
                  </a:moveTo>
                  <a:lnTo>
                    <a:pt x="31618" y="244540"/>
                  </a:lnTo>
                  <a:lnTo>
                    <a:pt x="31618" y="11667"/>
                  </a:lnTo>
                  <a:lnTo>
                    <a:pt x="11725" y="11667"/>
                  </a:lnTo>
                  <a:lnTo>
                    <a:pt x="11725" y="24454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A6060B90-FEE7-4D26-8FD5-9215F0014231}"/>
                </a:ext>
              </a:extLst>
            </p:cNvPr>
            <p:cNvSpPr/>
            <p:nvPr/>
          </p:nvSpPr>
          <p:spPr>
            <a:xfrm>
              <a:off x="11239390" y="1372460"/>
              <a:ext cx="40834" cy="256674"/>
            </a:xfrm>
            <a:custGeom>
              <a:avLst/>
              <a:gdLst>
                <a:gd name="connsiteX0" fmla="*/ 37393 w 40834"/>
                <a:gd name="connsiteY0" fmla="*/ 259532 h 256673"/>
                <a:gd name="connsiteX1" fmla="*/ 5833 w 40834"/>
                <a:gd name="connsiteY1" fmla="*/ 259532 h 256673"/>
                <a:gd name="connsiteX2" fmla="*/ 0 w 40834"/>
                <a:gd name="connsiteY2" fmla="*/ 253699 h 256673"/>
                <a:gd name="connsiteX3" fmla="*/ 0 w 40834"/>
                <a:gd name="connsiteY3" fmla="*/ 5833 h 256673"/>
                <a:gd name="connsiteX4" fmla="*/ 5833 w 40834"/>
                <a:gd name="connsiteY4" fmla="*/ 0 h 256673"/>
                <a:gd name="connsiteX5" fmla="*/ 37393 w 40834"/>
                <a:gd name="connsiteY5" fmla="*/ 0 h 256673"/>
                <a:gd name="connsiteX6" fmla="*/ 43226 w 40834"/>
                <a:gd name="connsiteY6" fmla="*/ 5833 h 256673"/>
                <a:gd name="connsiteX7" fmla="*/ 43226 w 40834"/>
                <a:gd name="connsiteY7" fmla="*/ 253699 h 256673"/>
                <a:gd name="connsiteX8" fmla="*/ 37393 w 40834"/>
                <a:gd name="connsiteY8" fmla="*/ 259532 h 256673"/>
                <a:gd name="connsiteX9" fmla="*/ 11667 w 40834"/>
                <a:gd name="connsiteY9" fmla="*/ 247865 h 256673"/>
                <a:gd name="connsiteX10" fmla="*/ 31559 w 40834"/>
                <a:gd name="connsiteY10" fmla="*/ 247865 h 256673"/>
                <a:gd name="connsiteX11" fmla="*/ 31559 w 40834"/>
                <a:gd name="connsiteY11" fmla="*/ 11667 h 256673"/>
                <a:gd name="connsiteX12" fmla="*/ 11667 w 40834"/>
                <a:gd name="connsiteY12" fmla="*/ 11667 h 256673"/>
                <a:gd name="connsiteX13" fmla="*/ 11667 w 40834"/>
                <a:gd name="connsiteY13" fmla="*/ 247865 h 25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256673">
                  <a:moveTo>
                    <a:pt x="37393" y="259532"/>
                  </a:moveTo>
                  <a:lnTo>
                    <a:pt x="5833" y="259532"/>
                  </a:lnTo>
                  <a:cubicBezTo>
                    <a:pt x="2625" y="259532"/>
                    <a:pt x="0" y="256907"/>
                    <a:pt x="0" y="253699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2" y="0"/>
                    <a:pt x="43226" y="2625"/>
                    <a:pt x="43226" y="5833"/>
                  </a:cubicBezTo>
                  <a:lnTo>
                    <a:pt x="43226" y="253699"/>
                  </a:lnTo>
                  <a:cubicBezTo>
                    <a:pt x="43226" y="256907"/>
                    <a:pt x="40602" y="259532"/>
                    <a:pt x="37393" y="259532"/>
                  </a:cubicBezTo>
                  <a:close/>
                  <a:moveTo>
                    <a:pt x="11667" y="247865"/>
                  </a:moveTo>
                  <a:lnTo>
                    <a:pt x="31559" y="247865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24786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A3D56B6-F285-4E11-A1CA-708375DF8E48}"/>
                </a:ext>
              </a:extLst>
            </p:cNvPr>
            <p:cNvSpPr/>
            <p:nvPr/>
          </p:nvSpPr>
          <p:spPr>
            <a:xfrm>
              <a:off x="11421512" y="1481197"/>
              <a:ext cx="40834" cy="145837"/>
            </a:xfrm>
            <a:custGeom>
              <a:avLst/>
              <a:gdLst>
                <a:gd name="connsiteX0" fmla="*/ 37392 w 40834"/>
                <a:gd name="connsiteY0" fmla="*/ 150796 h 145837"/>
                <a:gd name="connsiteX1" fmla="*/ 5833 w 40834"/>
                <a:gd name="connsiteY1" fmla="*/ 150796 h 145837"/>
                <a:gd name="connsiteX2" fmla="*/ 0 w 40834"/>
                <a:gd name="connsiteY2" fmla="*/ 144962 h 145837"/>
                <a:gd name="connsiteX3" fmla="*/ 0 w 40834"/>
                <a:gd name="connsiteY3" fmla="*/ 5833 h 145837"/>
                <a:gd name="connsiteX4" fmla="*/ 5833 w 40834"/>
                <a:gd name="connsiteY4" fmla="*/ 0 h 145837"/>
                <a:gd name="connsiteX5" fmla="*/ 37392 w 40834"/>
                <a:gd name="connsiteY5" fmla="*/ 0 h 145837"/>
                <a:gd name="connsiteX6" fmla="*/ 43226 w 40834"/>
                <a:gd name="connsiteY6" fmla="*/ 5833 h 145837"/>
                <a:gd name="connsiteX7" fmla="*/ 43226 w 40834"/>
                <a:gd name="connsiteY7" fmla="*/ 145021 h 145837"/>
                <a:gd name="connsiteX8" fmla="*/ 37392 w 40834"/>
                <a:gd name="connsiteY8" fmla="*/ 150796 h 145837"/>
                <a:gd name="connsiteX9" fmla="*/ 11667 w 40834"/>
                <a:gd name="connsiteY9" fmla="*/ 139129 h 145837"/>
                <a:gd name="connsiteX10" fmla="*/ 31559 w 40834"/>
                <a:gd name="connsiteY10" fmla="*/ 139129 h 145837"/>
                <a:gd name="connsiteX11" fmla="*/ 31559 w 40834"/>
                <a:gd name="connsiteY11" fmla="*/ 11667 h 145837"/>
                <a:gd name="connsiteX12" fmla="*/ 11667 w 40834"/>
                <a:gd name="connsiteY12" fmla="*/ 11667 h 145837"/>
                <a:gd name="connsiteX13" fmla="*/ 11667 w 40834"/>
                <a:gd name="connsiteY13" fmla="*/ 139129 h 1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145837">
                  <a:moveTo>
                    <a:pt x="37392" y="150796"/>
                  </a:moveTo>
                  <a:lnTo>
                    <a:pt x="5833" y="150796"/>
                  </a:lnTo>
                  <a:cubicBezTo>
                    <a:pt x="2625" y="150796"/>
                    <a:pt x="0" y="148171"/>
                    <a:pt x="0" y="144962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2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145021"/>
                  </a:lnTo>
                  <a:cubicBezTo>
                    <a:pt x="43226" y="148171"/>
                    <a:pt x="40601" y="150796"/>
                    <a:pt x="37392" y="150796"/>
                  </a:cubicBezTo>
                  <a:close/>
                  <a:moveTo>
                    <a:pt x="11667" y="139129"/>
                  </a:moveTo>
                  <a:lnTo>
                    <a:pt x="31559" y="139129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13912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9D6E3702-D5F2-4CE3-89BA-995CA9B9E8A4}"/>
                </a:ext>
              </a:extLst>
            </p:cNvPr>
            <p:cNvSpPr/>
            <p:nvPr/>
          </p:nvSpPr>
          <p:spPr>
            <a:xfrm>
              <a:off x="11300117" y="1433362"/>
              <a:ext cx="40834" cy="198339"/>
            </a:xfrm>
            <a:custGeom>
              <a:avLst/>
              <a:gdLst>
                <a:gd name="connsiteX0" fmla="*/ 37393 w 40834"/>
                <a:gd name="connsiteY0" fmla="*/ 198630 h 198338"/>
                <a:gd name="connsiteX1" fmla="*/ 5833 w 40834"/>
                <a:gd name="connsiteY1" fmla="*/ 198630 h 198338"/>
                <a:gd name="connsiteX2" fmla="*/ 0 w 40834"/>
                <a:gd name="connsiteY2" fmla="*/ 192797 h 198338"/>
                <a:gd name="connsiteX3" fmla="*/ 0 w 40834"/>
                <a:gd name="connsiteY3" fmla="*/ 5833 h 198338"/>
                <a:gd name="connsiteX4" fmla="*/ 5833 w 40834"/>
                <a:gd name="connsiteY4" fmla="*/ 0 h 198338"/>
                <a:gd name="connsiteX5" fmla="*/ 37393 w 40834"/>
                <a:gd name="connsiteY5" fmla="*/ 0 h 198338"/>
                <a:gd name="connsiteX6" fmla="*/ 43226 w 40834"/>
                <a:gd name="connsiteY6" fmla="*/ 5833 h 198338"/>
                <a:gd name="connsiteX7" fmla="*/ 43226 w 40834"/>
                <a:gd name="connsiteY7" fmla="*/ 192797 h 198338"/>
                <a:gd name="connsiteX8" fmla="*/ 37393 w 40834"/>
                <a:gd name="connsiteY8" fmla="*/ 198630 h 198338"/>
                <a:gd name="connsiteX9" fmla="*/ 11667 w 40834"/>
                <a:gd name="connsiteY9" fmla="*/ 186963 h 198338"/>
                <a:gd name="connsiteX10" fmla="*/ 31559 w 40834"/>
                <a:gd name="connsiteY10" fmla="*/ 186963 h 198338"/>
                <a:gd name="connsiteX11" fmla="*/ 31559 w 40834"/>
                <a:gd name="connsiteY11" fmla="*/ 11667 h 198338"/>
                <a:gd name="connsiteX12" fmla="*/ 11667 w 40834"/>
                <a:gd name="connsiteY12" fmla="*/ 11667 h 198338"/>
                <a:gd name="connsiteX13" fmla="*/ 11667 w 40834"/>
                <a:gd name="connsiteY13" fmla="*/ 186963 h 19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198338">
                  <a:moveTo>
                    <a:pt x="37393" y="198630"/>
                  </a:moveTo>
                  <a:lnTo>
                    <a:pt x="5833" y="198630"/>
                  </a:lnTo>
                  <a:cubicBezTo>
                    <a:pt x="2625" y="198630"/>
                    <a:pt x="0" y="196005"/>
                    <a:pt x="0" y="19279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93" y="0"/>
                  </a:lnTo>
                  <a:cubicBezTo>
                    <a:pt x="40601" y="0"/>
                    <a:pt x="43226" y="2625"/>
                    <a:pt x="43226" y="5833"/>
                  </a:cubicBezTo>
                  <a:lnTo>
                    <a:pt x="43226" y="192797"/>
                  </a:lnTo>
                  <a:cubicBezTo>
                    <a:pt x="43226" y="196005"/>
                    <a:pt x="40601" y="198630"/>
                    <a:pt x="37393" y="198630"/>
                  </a:cubicBezTo>
                  <a:close/>
                  <a:moveTo>
                    <a:pt x="11667" y="186963"/>
                  </a:moveTo>
                  <a:lnTo>
                    <a:pt x="31559" y="186963"/>
                  </a:lnTo>
                  <a:lnTo>
                    <a:pt x="31559" y="11667"/>
                  </a:lnTo>
                  <a:lnTo>
                    <a:pt x="11667" y="11667"/>
                  </a:lnTo>
                  <a:lnTo>
                    <a:pt x="11667" y="18696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FD672231-F1D1-477A-969F-D73822D2E9C3}"/>
                </a:ext>
              </a:extLst>
            </p:cNvPr>
            <p:cNvSpPr/>
            <p:nvPr/>
          </p:nvSpPr>
          <p:spPr>
            <a:xfrm>
              <a:off x="11178722" y="1468830"/>
              <a:ext cx="40834" cy="157504"/>
            </a:xfrm>
            <a:custGeom>
              <a:avLst/>
              <a:gdLst>
                <a:gd name="connsiteX0" fmla="*/ 37334 w 40834"/>
                <a:gd name="connsiteY0" fmla="*/ 163163 h 157504"/>
                <a:gd name="connsiteX1" fmla="*/ 5833 w 40834"/>
                <a:gd name="connsiteY1" fmla="*/ 163163 h 157504"/>
                <a:gd name="connsiteX2" fmla="*/ 0 w 40834"/>
                <a:gd name="connsiteY2" fmla="*/ 157329 h 157504"/>
                <a:gd name="connsiteX3" fmla="*/ 0 w 40834"/>
                <a:gd name="connsiteY3" fmla="*/ 5833 h 157504"/>
                <a:gd name="connsiteX4" fmla="*/ 5833 w 40834"/>
                <a:gd name="connsiteY4" fmla="*/ 0 h 157504"/>
                <a:gd name="connsiteX5" fmla="*/ 37334 w 40834"/>
                <a:gd name="connsiteY5" fmla="*/ 0 h 157504"/>
                <a:gd name="connsiteX6" fmla="*/ 43167 w 40834"/>
                <a:gd name="connsiteY6" fmla="*/ 5833 h 157504"/>
                <a:gd name="connsiteX7" fmla="*/ 43167 w 40834"/>
                <a:gd name="connsiteY7" fmla="*/ 157329 h 157504"/>
                <a:gd name="connsiteX8" fmla="*/ 37334 w 40834"/>
                <a:gd name="connsiteY8" fmla="*/ 163163 h 157504"/>
                <a:gd name="connsiteX9" fmla="*/ 11667 w 40834"/>
                <a:gd name="connsiteY9" fmla="*/ 151496 h 157504"/>
                <a:gd name="connsiteX10" fmla="*/ 31500 w 40834"/>
                <a:gd name="connsiteY10" fmla="*/ 151496 h 157504"/>
                <a:gd name="connsiteX11" fmla="*/ 31500 w 40834"/>
                <a:gd name="connsiteY11" fmla="*/ 11667 h 157504"/>
                <a:gd name="connsiteX12" fmla="*/ 11667 w 40834"/>
                <a:gd name="connsiteY12" fmla="*/ 11667 h 157504"/>
                <a:gd name="connsiteX13" fmla="*/ 11667 w 40834"/>
                <a:gd name="connsiteY13" fmla="*/ 151496 h 15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34" h="157504">
                  <a:moveTo>
                    <a:pt x="37334" y="163163"/>
                  </a:moveTo>
                  <a:lnTo>
                    <a:pt x="5833" y="163163"/>
                  </a:lnTo>
                  <a:cubicBezTo>
                    <a:pt x="2625" y="163163"/>
                    <a:pt x="0" y="160538"/>
                    <a:pt x="0" y="157329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334" y="0"/>
                  </a:lnTo>
                  <a:cubicBezTo>
                    <a:pt x="40542" y="0"/>
                    <a:pt x="43167" y="2625"/>
                    <a:pt x="43167" y="5833"/>
                  </a:cubicBezTo>
                  <a:lnTo>
                    <a:pt x="43167" y="157329"/>
                  </a:lnTo>
                  <a:cubicBezTo>
                    <a:pt x="43167" y="160538"/>
                    <a:pt x="40542" y="163163"/>
                    <a:pt x="37334" y="163163"/>
                  </a:cubicBezTo>
                  <a:close/>
                  <a:moveTo>
                    <a:pt x="11667" y="151496"/>
                  </a:moveTo>
                  <a:lnTo>
                    <a:pt x="31500" y="151496"/>
                  </a:lnTo>
                  <a:lnTo>
                    <a:pt x="31500" y="11667"/>
                  </a:lnTo>
                  <a:lnTo>
                    <a:pt x="11667" y="11667"/>
                  </a:lnTo>
                  <a:lnTo>
                    <a:pt x="11667" y="15149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E6BECD3E-17E4-4AF2-B305-9C26CA83174E}"/>
                </a:ext>
              </a:extLst>
            </p:cNvPr>
            <p:cNvSpPr/>
            <p:nvPr/>
          </p:nvSpPr>
          <p:spPr>
            <a:xfrm>
              <a:off x="11178707" y="1468873"/>
              <a:ext cx="29167" cy="29167"/>
            </a:xfrm>
            <a:custGeom>
              <a:avLst/>
              <a:gdLst>
                <a:gd name="connsiteX0" fmla="*/ 5849 w 29167"/>
                <a:gd name="connsiteY0" fmla="*/ 29999 h 29167"/>
                <a:gd name="connsiteX1" fmla="*/ 1706 w 29167"/>
                <a:gd name="connsiteY1" fmla="*/ 28307 h 29167"/>
                <a:gd name="connsiteX2" fmla="*/ 1706 w 29167"/>
                <a:gd name="connsiteY2" fmla="*/ 20082 h 29167"/>
                <a:gd name="connsiteX3" fmla="*/ 20082 w 29167"/>
                <a:gd name="connsiteY3" fmla="*/ 1706 h 29167"/>
                <a:gd name="connsiteX4" fmla="*/ 28307 w 29167"/>
                <a:gd name="connsiteY4" fmla="*/ 1706 h 29167"/>
                <a:gd name="connsiteX5" fmla="*/ 28307 w 29167"/>
                <a:gd name="connsiteY5" fmla="*/ 9932 h 29167"/>
                <a:gd name="connsiteX6" fmla="*/ 9932 w 29167"/>
                <a:gd name="connsiteY6" fmla="*/ 28307 h 29167"/>
                <a:gd name="connsiteX7" fmla="*/ 5849 w 29167"/>
                <a:gd name="connsiteY7" fmla="*/ 29999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5849" y="29999"/>
                  </a:moveTo>
                  <a:cubicBezTo>
                    <a:pt x="4332" y="29999"/>
                    <a:pt x="2873" y="29415"/>
                    <a:pt x="1706" y="28307"/>
                  </a:cubicBezTo>
                  <a:cubicBezTo>
                    <a:pt x="-569" y="26032"/>
                    <a:pt x="-569" y="22357"/>
                    <a:pt x="1706" y="20082"/>
                  </a:cubicBezTo>
                  <a:lnTo>
                    <a:pt x="20082" y="1706"/>
                  </a:lnTo>
                  <a:cubicBezTo>
                    <a:pt x="22357" y="-569"/>
                    <a:pt x="26032" y="-569"/>
                    <a:pt x="28307" y="1706"/>
                  </a:cubicBezTo>
                  <a:cubicBezTo>
                    <a:pt x="30583" y="3981"/>
                    <a:pt x="30583" y="7656"/>
                    <a:pt x="28307" y="9932"/>
                  </a:cubicBezTo>
                  <a:lnTo>
                    <a:pt x="9932" y="28307"/>
                  </a:lnTo>
                  <a:cubicBezTo>
                    <a:pt x="8824" y="29415"/>
                    <a:pt x="7365" y="29999"/>
                    <a:pt x="5849" y="299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2CA99F9D-2AFD-41FA-B8B8-9E5F013E7308}"/>
                </a:ext>
              </a:extLst>
            </p:cNvPr>
            <p:cNvSpPr/>
            <p:nvPr/>
          </p:nvSpPr>
          <p:spPr>
            <a:xfrm>
              <a:off x="11178707" y="1497049"/>
              <a:ext cx="40834" cy="40834"/>
            </a:xfrm>
            <a:custGeom>
              <a:avLst/>
              <a:gdLst>
                <a:gd name="connsiteX0" fmla="*/ 5849 w 40834"/>
                <a:gd name="connsiteY0" fmla="*/ 43124 h 40834"/>
                <a:gd name="connsiteX1" fmla="*/ 1706 w 40834"/>
                <a:gd name="connsiteY1" fmla="*/ 41432 h 40834"/>
                <a:gd name="connsiteX2" fmla="*/ 1706 w 40834"/>
                <a:gd name="connsiteY2" fmla="*/ 33207 h 40834"/>
                <a:gd name="connsiteX3" fmla="*/ 33207 w 40834"/>
                <a:gd name="connsiteY3" fmla="*/ 1706 h 40834"/>
                <a:gd name="connsiteX4" fmla="*/ 41433 w 40834"/>
                <a:gd name="connsiteY4" fmla="*/ 1706 h 40834"/>
                <a:gd name="connsiteX5" fmla="*/ 41433 w 40834"/>
                <a:gd name="connsiteY5" fmla="*/ 9932 h 40834"/>
                <a:gd name="connsiteX6" fmla="*/ 9932 w 40834"/>
                <a:gd name="connsiteY6" fmla="*/ 41432 h 40834"/>
                <a:gd name="connsiteX7" fmla="*/ 5849 w 40834"/>
                <a:gd name="connsiteY7" fmla="*/ 4312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9" y="43124"/>
                  </a:moveTo>
                  <a:cubicBezTo>
                    <a:pt x="4332" y="43124"/>
                    <a:pt x="2873" y="42541"/>
                    <a:pt x="1706" y="41432"/>
                  </a:cubicBezTo>
                  <a:cubicBezTo>
                    <a:pt x="-569" y="39157"/>
                    <a:pt x="-569" y="35482"/>
                    <a:pt x="1706" y="33207"/>
                  </a:cubicBezTo>
                  <a:lnTo>
                    <a:pt x="33207" y="1706"/>
                  </a:lnTo>
                  <a:cubicBezTo>
                    <a:pt x="35483" y="-569"/>
                    <a:pt x="39158" y="-569"/>
                    <a:pt x="41433" y="1706"/>
                  </a:cubicBezTo>
                  <a:cubicBezTo>
                    <a:pt x="43708" y="3981"/>
                    <a:pt x="43708" y="7656"/>
                    <a:pt x="41433" y="9932"/>
                  </a:cubicBezTo>
                  <a:lnTo>
                    <a:pt x="9932" y="41432"/>
                  </a:lnTo>
                  <a:cubicBezTo>
                    <a:pt x="8824" y="42541"/>
                    <a:pt x="7365" y="43124"/>
                    <a:pt x="5849" y="43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7174B739-0A05-488A-B6AB-1BD2A8A2EFC4}"/>
                </a:ext>
              </a:extLst>
            </p:cNvPr>
            <p:cNvSpPr/>
            <p:nvPr/>
          </p:nvSpPr>
          <p:spPr>
            <a:xfrm>
              <a:off x="11178707" y="1538234"/>
              <a:ext cx="40834" cy="40834"/>
            </a:xfrm>
            <a:custGeom>
              <a:avLst/>
              <a:gdLst>
                <a:gd name="connsiteX0" fmla="*/ 5849 w 40834"/>
                <a:gd name="connsiteY0" fmla="*/ 43124 h 40834"/>
                <a:gd name="connsiteX1" fmla="*/ 1706 w 40834"/>
                <a:gd name="connsiteY1" fmla="*/ 41432 h 40834"/>
                <a:gd name="connsiteX2" fmla="*/ 1706 w 40834"/>
                <a:gd name="connsiteY2" fmla="*/ 33207 h 40834"/>
                <a:gd name="connsiteX3" fmla="*/ 33207 w 40834"/>
                <a:gd name="connsiteY3" fmla="*/ 1706 h 40834"/>
                <a:gd name="connsiteX4" fmla="*/ 41433 w 40834"/>
                <a:gd name="connsiteY4" fmla="*/ 1706 h 40834"/>
                <a:gd name="connsiteX5" fmla="*/ 41433 w 40834"/>
                <a:gd name="connsiteY5" fmla="*/ 9931 h 40834"/>
                <a:gd name="connsiteX6" fmla="*/ 9932 w 40834"/>
                <a:gd name="connsiteY6" fmla="*/ 41432 h 40834"/>
                <a:gd name="connsiteX7" fmla="*/ 5849 w 40834"/>
                <a:gd name="connsiteY7" fmla="*/ 4312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9" y="43124"/>
                  </a:moveTo>
                  <a:cubicBezTo>
                    <a:pt x="4332" y="43124"/>
                    <a:pt x="2873" y="42541"/>
                    <a:pt x="1706" y="41432"/>
                  </a:cubicBezTo>
                  <a:cubicBezTo>
                    <a:pt x="-569" y="39157"/>
                    <a:pt x="-569" y="35482"/>
                    <a:pt x="1706" y="33207"/>
                  </a:cubicBezTo>
                  <a:lnTo>
                    <a:pt x="33207" y="1706"/>
                  </a:lnTo>
                  <a:cubicBezTo>
                    <a:pt x="35483" y="-569"/>
                    <a:pt x="39158" y="-569"/>
                    <a:pt x="41433" y="1706"/>
                  </a:cubicBezTo>
                  <a:cubicBezTo>
                    <a:pt x="43708" y="3981"/>
                    <a:pt x="43708" y="7656"/>
                    <a:pt x="41433" y="9931"/>
                  </a:cubicBezTo>
                  <a:lnTo>
                    <a:pt x="9932" y="41432"/>
                  </a:lnTo>
                  <a:cubicBezTo>
                    <a:pt x="8824" y="42541"/>
                    <a:pt x="7365" y="43124"/>
                    <a:pt x="5849" y="43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2CAA4FB2-5DED-4C85-A28B-C87287C29E64}"/>
                </a:ext>
              </a:extLst>
            </p:cNvPr>
            <p:cNvSpPr/>
            <p:nvPr/>
          </p:nvSpPr>
          <p:spPr>
            <a:xfrm>
              <a:off x="11300103" y="1433406"/>
              <a:ext cx="23334" cy="23334"/>
            </a:xfrm>
            <a:custGeom>
              <a:avLst/>
              <a:gdLst>
                <a:gd name="connsiteX0" fmla="*/ 5848 w 23333"/>
                <a:gd name="connsiteY0" fmla="*/ 26557 h 23333"/>
                <a:gd name="connsiteX1" fmla="*/ 1706 w 23333"/>
                <a:gd name="connsiteY1" fmla="*/ 24865 h 23333"/>
                <a:gd name="connsiteX2" fmla="*/ 1706 w 23333"/>
                <a:gd name="connsiteY2" fmla="*/ 16640 h 23333"/>
                <a:gd name="connsiteX3" fmla="*/ 16640 w 23333"/>
                <a:gd name="connsiteY3" fmla="*/ 1706 h 23333"/>
                <a:gd name="connsiteX4" fmla="*/ 24865 w 23333"/>
                <a:gd name="connsiteY4" fmla="*/ 1706 h 23333"/>
                <a:gd name="connsiteX5" fmla="*/ 24865 w 23333"/>
                <a:gd name="connsiteY5" fmla="*/ 9932 h 23333"/>
                <a:gd name="connsiteX6" fmla="*/ 9932 w 23333"/>
                <a:gd name="connsiteY6" fmla="*/ 24865 h 23333"/>
                <a:gd name="connsiteX7" fmla="*/ 5848 w 23333"/>
                <a:gd name="connsiteY7" fmla="*/ 26557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557"/>
                  </a:moveTo>
                  <a:cubicBezTo>
                    <a:pt x="4331" y="26557"/>
                    <a:pt x="2873" y="25974"/>
                    <a:pt x="1706" y="24865"/>
                  </a:cubicBezTo>
                  <a:cubicBezTo>
                    <a:pt x="-569" y="22590"/>
                    <a:pt x="-569" y="18915"/>
                    <a:pt x="1706" y="16640"/>
                  </a:cubicBezTo>
                  <a:lnTo>
                    <a:pt x="16640" y="1706"/>
                  </a:lnTo>
                  <a:cubicBezTo>
                    <a:pt x="18915" y="-569"/>
                    <a:pt x="22590" y="-569"/>
                    <a:pt x="24865" y="1706"/>
                  </a:cubicBezTo>
                  <a:cubicBezTo>
                    <a:pt x="27140" y="3981"/>
                    <a:pt x="27140" y="7656"/>
                    <a:pt x="24865" y="9932"/>
                  </a:cubicBezTo>
                  <a:lnTo>
                    <a:pt x="9932" y="24865"/>
                  </a:lnTo>
                  <a:cubicBezTo>
                    <a:pt x="8823" y="25974"/>
                    <a:pt x="7365" y="26557"/>
                    <a:pt x="5848" y="2655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F2233880-7036-4AF2-A841-2AFC1395A9DA}"/>
                </a:ext>
              </a:extLst>
            </p:cNvPr>
            <p:cNvSpPr/>
            <p:nvPr/>
          </p:nvSpPr>
          <p:spPr>
            <a:xfrm>
              <a:off x="11178707" y="1579535"/>
              <a:ext cx="40834" cy="40834"/>
            </a:xfrm>
            <a:custGeom>
              <a:avLst/>
              <a:gdLst>
                <a:gd name="connsiteX0" fmla="*/ 5849 w 40834"/>
                <a:gd name="connsiteY0" fmla="*/ 43124 h 40834"/>
                <a:gd name="connsiteX1" fmla="*/ 1706 w 40834"/>
                <a:gd name="connsiteY1" fmla="*/ 41432 h 40834"/>
                <a:gd name="connsiteX2" fmla="*/ 1706 w 40834"/>
                <a:gd name="connsiteY2" fmla="*/ 33207 h 40834"/>
                <a:gd name="connsiteX3" fmla="*/ 33207 w 40834"/>
                <a:gd name="connsiteY3" fmla="*/ 1706 h 40834"/>
                <a:gd name="connsiteX4" fmla="*/ 41433 w 40834"/>
                <a:gd name="connsiteY4" fmla="*/ 1706 h 40834"/>
                <a:gd name="connsiteX5" fmla="*/ 41433 w 40834"/>
                <a:gd name="connsiteY5" fmla="*/ 9931 h 40834"/>
                <a:gd name="connsiteX6" fmla="*/ 9932 w 40834"/>
                <a:gd name="connsiteY6" fmla="*/ 41432 h 40834"/>
                <a:gd name="connsiteX7" fmla="*/ 5849 w 40834"/>
                <a:gd name="connsiteY7" fmla="*/ 4312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9" y="43124"/>
                  </a:moveTo>
                  <a:cubicBezTo>
                    <a:pt x="4332" y="43124"/>
                    <a:pt x="2873" y="42541"/>
                    <a:pt x="1706" y="41432"/>
                  </a:cubicBezTo>
                  <a:cubicBezTo>
                    <a:pt x="-569" y="39157"/>
                    <a:pt x="-569" y="35482"/>
                    <a:pt x="1706" y="33207"/>
                  </a:cubicBezTo>
                  <a:lnTo>
                    <a:pt x="33207" y="1706"/>
                  </a:lnTo>
                  <a:cubicBezTo>
                    <a:pt x="35483" y="-569"/>
                    <a:pt x="39158" y="-569"/>
                    <a:pt x="41433" y="1706"/>
                  </a:cubicBezTo>
                  <a:cubicBezTo>
                    <a:pt x="43708" y="3981"/>
                    <a:pt x="43708" y="7656"/>
                    <a:pt x="41433" y="9931"/>
                  </a:cubicBezTo>
                  <a:lnTo>
                    <a:pt x="9932" y="41432"/>
                  </a:lnTo>
                  <a:cubicBezTo>
                    <a:pt x="8824" y="42541"/>
                    <a:pt x="7365" y="43124"/>
                    <a:pt x="5849" y="43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704123DB-3810-480F-8252-F220A56EDE5E}"/>
                </a:ext>
              </a:extLst>
            </p:cNvPr>
            <p:cNvSpPr/>
            <p:nvPr/>
          </p:nvSpPr>
          <p:spPr>
            <a:xfrm>
              <a:off x="11300103" y="1458081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6 w 40834"/>
                <a:gd name="connsiteY3" fmla="*/ 1706 h 40834"/>
                <a:gd name="connsiteX4" fmla="*/ 41490 w 40834"/>
                <a:gd name="connsiteY4" fmla="*/ 1706 h 40834"/>
                <a:gd name="connsiteX5" fmla="*/ 41490 w 40834"/>
                <a:gd name="connsiteY5" fmla="*/ 9932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6" y="1706"/>
                  </a:lnTo>
                  <a:cubicBezTo>
                    <a:pt x="35540" y="-569"/>
                    <a:pt x="39215" y="-569"/>
                    <a:pt x="41490" y="1706"/>
                  </a:cubicBezTo>
                  <a:cubicBezTo>
                    <a:pt x="43766" y="3981"/>
                    <a:pt x="43766" y="7656"/>
                    <a:pt x="41490" y="9932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40135DE7-BCB1-48C6-B504-9FD599B203BF}"/>
                </a:ext>
              </a:extLst>
            </p:cNvPr>
            <p:cNvSpPr/>
            <p:nvPr/>
          </p:nvSpPr>
          <p:spPr>
            <a:xfrm>
              <a:off x="11300103" y="1499266"/>
              <a:ext cx="40834" cy="40834"/>
            </a:xfrm>
            <a:custGeom>
              <a:avLst/>
              <a:gdLst>
                <a:gd name="connsiteX0" fmla="*/ 5848 w 40834"/>
                <a:gd name="connsiteY0" fmla="*/ 43241 h 40834"/>
                <a:gd name="connsiteX1" fmla="*/ 1706 w 40834"/>
                <a:gd name="connsiteY1" fmla="*/ 41549 h 40834"/>
                <a:gd name="connsiteX2" fmla="*/ 1706 w 40834"/>
                <a:gd name="connsiteY2" fmla="*/ 33324 h 40834"/>
                <a:gd name="connsiteX3" fmla="*/ 33266 w 40834"/>
                <a:gd name="connsiteY3" fmla="*/ 1706 h 40834"/>
                <a:gd name="connsiteX4" fmla="*/ 41490 w 40834"/>
                <a:gd name="connsiteY4" fmla="*/ 1706 h 40834"/>
                <a:gd name="connsiteX5" fmla="*/ 41490 w 40834"/>
                <a:gd name="connsiteY5" fmla="*/ 9932 h 40834"/>
                <a:gd name="connsiteX6" fmla="*/ 9932 w 40834"/>
                <a:gd name="connsiteY6" fmla="*/ 41549 h 40834"/>
                <a:gd name="connsiteX7" fmla="*/ 5848 w 40834"/>
                <a:gd name="connsiteY7" fmla="*/ 4324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241"/>
                  </a:moveTo>
                  <a:cubicBezTo>
                    <a:pt x="4331" y="43241"/>
                    <a:pt x="2873" y="42657"/>
                    <a:pt x="1706" y="41549"/>
                  </a:cubicBezTo>
                  <a:cubicBezTo>
                    <a:pt x="-569" y="39274"/>
                    <a:pt x="-569" y="35599"/>
                    <a:pt x="1706" y="33324"/>
                  </a:cubicBezTo>
                  <a:lnTo>
                    <a:pt x="33266" y="1706"/>
                  </a:lnTo>
                  <a:cubicBezTo>
                    <a:pt x="35540" y="-569"/>
                    <a:pt x="39215" y="-569"/>
                    <a:pt x="41490" y="1706"/>
                  </a:cubicBezTo>
                  <a:cubicBezTo>
                    <a:pt x="43766" y="3981"/>
                    <a:pt x="43766" y="7656"/>
                    <a:pt x="41490" y="9932"/>
                  </a:cubicBezTo>
                  <a:lnTo>
                    <a:pt x="9932" y="41549"/>
                  </a:lnTo>
                  <a:cubicBezTo>
                    <a:pt x="8823" y="42657"/>
                    <a:pt x="7365" y="43241"/>
                    <a:pt x="5848" y="432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A3F423D0-86D9-4CA8-BBD2-715A8E689FDC}"/>
                </a:ext>
              </a:extLst>
            </p:cNvPr>
            <p:cNvSpPr/>
            <p:nvPr/>
          </p:nvSpPr>
          <p:spPr>
            <a:xfrm>
              <a:off x="11300103" y="1540567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6 w 40834"/>
                <a:gd name="connsiteY3" fmla="*/ 1706 h 40834"/>
                <a:gd name="connsiteX4" fmla="*/ 41490 w 40834"/>
                <a:gd name="connsiteY4" fmla="*/ 1706 h 40834"/>
                <a:gd name="connsiteX5" fmla="*/ 41490 w 40834"/>
                <a:gd name="connsiteY5" fmla="*/ 9932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6" y="1706"/>
                  </a:lnTo>
                  <a:cubicBezTo>
                    <a:pt x="35540" y="-569"/>
                    <a:pt x="39215" y="-569"/>
                    <a:pt x="41490" y="1706"/>
                  </a:cubicBezTo>
                  <a:cubicBezTo>
                    <a:pt x="43766" y="3981"/>
                    <a:pt x="43766" y="7656"/>
                    <a:pt x="41490" y="9932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0B28F34C-3F4B-4BC4-A2A8-027B96FD07AB}"/>
                </a:ext>
              </a:extLst>
            </p:cNvPr>
            <p:cNvSpPr/>
            <p:nvPr/>
          </p:nvSpPr>
          <p:spPr>
            <a:xfrm>
              <a:off x="11421497" y="1481240"/>
              <a:ext cx="17500" cy="17500"/>
            </a:xfrm>
            <a:custGeom>
              <a:avLst/>
              <a:gdLst>
                <a:gd name="connsiteX0" fmla="*/ 5849 w 17500"/>
                <a:gd name="connsiteY0" fmla="*/ 22357 h 17500"/>
                <a:gd name="connsiteX1" fmla="*/ 1706 w 17500"/>
                <a:gd name="connsiteY1" fmla="*/ 20665 h 17500"/>
                <a:gd name="connsiteX2" fmla="*/ 1706 w 17500"/>
                <a:gd name="connsiteY2" fmla="*/ 12440 h 17500"/>
                <a:gd name="connsiteX3" fmla="*/ 12441 w 17500"/>
                <a:gd name="connsiteY3" fmla="*/ 1706 h 17500"/>
                <a:gd name="connsiteX4" fmla="*/ 20665 w 17500"/>
                <a:gd name="connsiteY4" fmla="*/ 1706 h 17500"/>
                <a:gd name="connsiteX5" fmla="*/ 20665 w 17500"/>
                <a:gd name="connsiteY5" fmla="*/ 9932 h 17500"/>
                <a:gd name="connsiteX6" fmla="*/ 9932 w 17500"/>
                <a:gd name="connsiteY6" fmla="*/ 20665 h 17500"/>
                <a:gd name="connsiteX7" fmla="*/ 5849 w 17500"/>
                <a:gd name="connsiteY7" fmla="*/ 22357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9" y="22357"/>
                  </a:moveTo>
                  <a:cubicBezTo>
                    <a:pt x="4332" y="22357"/>
                    <a:pt x="2873" y="21774"/>
                    <a:pt x="1706" y="20665"/>
                  </a:cubicBezTo>
                  <a:cubicBezTo>
                    <a:pt x="-569" y="18390"/>
                    <a:pt x="-569" y="14715"/>
                    <a:pt x="1706" y="12440"/>
                  </a:cubicBezTo>
                  <a:lnTo>
                    <a:pt x="12441" y="1706"/>
                  </a:lnTo>
                  <a:cubicBezTo>
                    <a:pt x="14715" y="-569"/>
                    <a:pt x="18390" y="-569"/>
                    <a:pt x="20665" y="1706"/>
                  </a:cubicBezTo>
                  <a:cubicBezTo>
                    <a:pt x="22940" y="3981"/>
                    <a:pt x="22940" y="7656"/>
                    <a:pt x="20665" y="9932"/>
                  </a:cubicBezTo>
                  <a:lnTo>
                    <a:pt x="9932" y="20665"/>
                  </a:lnTo>
                  <a:cubicBezTo>
                    <a:pt x="8824" y="21774"/>
                    <a:pt x="7365" y="22357"/>
                    <a:pt x="5849" y="2235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BF0A2E1D-BDAB-4CBE-A626-0B990D4154DE}"/>
                </a:ext>
              </a:extLst>
            </p:cNvPr>
            <p:cNvSpPr/>
            <p:nvPr/>
          </p:nvSpPr>
          <p:spPr>
            <a:xfrm>
              <a:off x="11300103" y="1581810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6 w 40834"/>
                <a:gd name="connsiteY3" fmla="*/ 1706 h 40834"/>
                <a:gd name="connsiteX4" fmla="*/ 41490 w 40834"/>
                <a:gd name="connsiteY4" fmla="*/ 1706 h 40834"/>
                <a:gd name="connsiteX5" fmla="*/ 41490 w 40834"/>
                <a:gd name="connsiteY5" fmla="*/ 9931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6" y="1706"/>
                  </a:lnTo>
                  <a:cubicBezTo>
                    <a:pt x="35540" y="-569"/>
                    <a:pt x="39215" y="-569"/>
                    <a:pt x="41490" y="1706"/>
                  </a:cubicBezTo>
                  <a:cubicBezTo>
                    <a:pt x="43766" y="3981"/>
                    <a:pt x="43766" y="7656"/>
                    <a:pt x="41490" y="9931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52072F50-C2D3-4A2D-90F7-CBC80F1950FD}"/>
                </a:ext>
              </a:extLst>
            </p:cNvPr>
            <p:cNvSpPr/>
            <p:nvPr/>
          </p:nvSpPr>
          <p:spPr>
            <a:xfrm>
              <a:off x="11421497" y="1501658"/>
              <a:ext cx="40834" cy="40834"/>
            </a:xfrm>
            <a:custGeom>
              <a:avLst/>
              <a:gdLst>
                <a:gd name="connsiteX0" fmla="*/ 5849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6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2 w 40834"/>
                <a:gd name="connsiteY6" fmla="*/ 41491 h 40834"/>
                <a:gd name="connsiteX7" fmla="*/ 5849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9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6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2" y="41491"/>
                  </a:lnTo>
                  <a:cubicBezTo>
                    <a:pt x="8824" y="42599"/>
                    <a:pt x="7365" y="43182"/>
                    <a:pt x="5849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9CEC312F-3D20-4A87-8447-D2CFC2638A79}"/>
                </a:ext>
              </a:extLst>
            </p:cNvPr>
            <p:cNvSpPr/>
            <p:nvPr/>
          </p:nvSpPr>
          <p:spPr>
            <a:xfrm>
              <a:off x="11421497" y="1542959"/>
              <a:ext cx="40834" cy="40834"/>
            </a:xfrm>
            <a:custGeom>
              <a:avLst/>
              <a:gdLst>
                <a:gd name="connsiteX0" fmla="*/ 5849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6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2 w 40834"/>
                <a:gd name="connsiteY6" fmla="*/ 41491 h 40834"/>
                <a:gd name="connsiteX7" fmla="*/ 5849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9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6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2" y="41491"/>
                  </a:lnTo>
                  <a:cubicBezTo>
                    <a:pt x="8824" y="42599"/>
                    <a:pt x="7365" y="43182"/>
                    <a:pt x="5849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9178CD2C-3515-459E-B068-E21D315C28C0}"/>
                </a:ext>
              </a:extLst>
            </p:cNvPr>
            <p:cNvSpPr/>
            <p:nvPr/>
          </p:nvSpPr>
          <p:spPr>
            <a:xfrm>
              <a:off x="11421497" y="1584143"/>
              <a:ext cx="40834" cy="40834"/>
            </a:xfrm>
            <a:custGeom>
              <a:avLst/>
              <a:gdLst>
                <a:gd name="connsiteX0" fmla="*/ 5849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6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2 w 40834"/>
                <a:gd name="connsiteY6" fmla="*/ 41491 h 40834"/>
                <a:gd name="connsiteX7" fmla="*/ 5849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9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6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2" y="41491"/>
                  </a:lnTo>
                  <a:cubicBezTo>
                    <a:pt x="8824" y="42599"/>
                    <a:pt x="7365" y="43182"/>
                    <a:pt x="5849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3" name="Group 2102">
            <a:extLst>
              <a:ext uri="{FF2B5EF4-FFF2-40B4-BE49-F238E27FC236}">
                <a16:creationId xmlns:a16="http://schemas.microsoft.com/office/drawing/2014/main" id="{443E1E13-64E7-40CC-966D-2FDF4FBDA843}"/>
              </a:ext>
            </a:extLst>
          </p:cNvPr>
          <p:cNvGrpSpPr/>
          <p:nvPr/>
        </p:nvGrpSpPr>
        <p:grpSpPr>
          <a:xfrm>
            <a:off x="1050249" y="2498569"/>
            <a:ext cx="536897" cy="486525"/>
            <a:chOff x="597000" y="2415956"/>
            <a:chExt cx="488088" cy="442295"/>
          </a:xfrm>
        </p:grpSpPr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8AC6C1D1-F238-4338-A5EB-9217BD753254}"/>
                </a:ext>
              </a:extLst>
            </p:cNvPr>
            <p:cNvSpPr/>
            <p:nvPr/>
          </p:nvSpPr>
          <p:spPr>
            <a:xfrm>
              <a:off x="999628" y="2436548"/>
              <a:ext cx="29167" cy="11667"/>
            </a:xfrm>
            <a:custGeom>
              <a:avLst/>
              <a:gdLst>
                <a:gd name="connsiteX0" fmla="*/ 26367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7 w 29167"/>
                <a:gd name="connsiteY4" fmla="*/ 0 h 11666"/>
                <a:gd name="connsiteX5" fmla="*/ 32201 w 29167"/>
                <a:gd name="connsiteY5" fmla="*/ 5833 h 11666"/>
                <a:gd name="connsiteX6" fmla="*/ 26367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7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7" y="0"/>
                  </a:lnTo>
                  <a:cubicBezTo>
                    <a:pt x="29576" y="0"/>
                    <a:pt x="32201" y="2625"/>
                    <a:pt x="32201" y="5833"/>
                  </a:cubicBezTo>
                  <a:cubicBezTo>
                    <a:pt x="32201" y="9042"/>
                    <a:pt x="29576" y="11667"/>
                    <a:pt x="263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D8F24236-DA33-4ADB-B6D7-194FC1DE0B75}"/>
                </a:ext>
              </a:extLst>
            </p:cNvPr>
            <p:cNvSpPr/>
            <p:nvPr/>
          </p:nvSpPr>
          <p:spPr>
            <a:xfrm>
              <a:off x="1009894" y="2426281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7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7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6367"/>
                  </a:lnTo>
                  <a:cubicBezTo>
                    <a:pt x="11667" y="29576"/>
                    <a:pt x="9100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55AE53D9-15E9-464E-9199-1540C6E5BA93}"/>
                </a:ext>
              </a:extLst>
            </p:cNvPr>
            <p:cNvSpPr/>
            <p:nvPr/>
          </p:nvSpPr>
          <p:spPr>
            <a:xfrm>
              <a:off x="704628" y="2473940"/>
              <a:ext cx="40834" cy="11667"/>
            </a:xfrm>
            <a:custGeom>
              <a:avLst/>
              <a:gdLst>
                <a:gd name="connsiteX0" fmla="*/ 40718 w 40834"/>
                <a:gd name="connsiteY0" fmla="*/ 11667 h 11666"/>
                <a:gd name="connsiteX1" fmla="*/ 5833 w 40834"/>
                <a:gd name="connsiteY1" fmla="*/ 11667 h 11666"/>
                <a:gd name="connsiteX2" fmla="*/ 0 w 40834"/>
                <a:gd name="connsiteY2" fmla="*/ 5833 h 11666"/>
                <a:gd name="connsiteX3" fmla="*/ 5833 w 40834"/>
                <a:gd name="connsiteY3" fmla="*/ 0 h 11666"/>
                <a:gd name="connsiteX4" fmla="*/ 40718 w 40834"/>
                <a:gd name="connsiteY4" fmla="*/ 0 h 11666"/>
                <a:gd name="connsiteX5" fmla="*/ 46551 w 40834"/>
                <a:gd name="connsiteY5" fmla="*/ 5833 h 11666"/>
                <a:gd name="connsiteX6" fmla="*/ 40718 w 40834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34" h="11666">
                  <a:moveTo>
                    <a:pt x="40718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0718" y="0"/>
                  </a:lnTo>
                  <a:cubicBezTo>
                    <a:pt x="43926" y="0"/>
                    <a:pt x="46551" y="2625"/>
                    <a:pt x="46551" y="5833"/>
                  </a:cubicBezTo>
                  <a:cubicBezTo>
                    <a:pt x="46551" y="9042"/>
                    <a:pt x="43926" y="11667"/>
                    <a:pt x="40718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80E4768E-7980-4B67-AB38-6F308AAF6E20}"/>
                </a:ext>
              </a:extLst>
            </p:cNvPr>
            <p:cNvSpPr/>
            <p:nvPr/>
          </p:nvSpPr>
          <p:spPr>
            <a:xfrm>
              <a:off x="722070" y="2456498"/>
              <a:ext cx="11667" cy="40834"/>
            </a:xfrm>
            <a:custGeom>
              <a:avLst/>
              <a:gdLst>
                <a:gd name="connsiteX0" fmla="*/ 5833 w 11666"/>
                <a:gd name="connsiteY0" fmla="*/ 46551 h 40834"/>
                <a:gd name="connsiteX1" fmla="*/ 0 w 11666"/>
                <a:gd name="connsiteY1" fmla="*/ 40718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40718 h 40834"/>
                <a:gd name="connsiteX6" fmla="*/ 5833 w 11666"/>
                <a:gd name="connsiteY6" fmla="*/ 4655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6551"/>
                  </a:moveTo>
                  <a:cubicBezTo>
                    <a:pt x="2625" y="46551"/>
                    <a:pt x="0" y="43926"/>
                    <a:pt x="0" y="4071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0718"/>
                  </a:lnTo>
                  <a:cubicBezTo>
                    <a:pt x="11667" y="43926"/>
                    <a:pt x="9042" y="46551"/>
                    <a:pt x="5833" y="4655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253190BC-A5D1-4552-AFFE-1C61F368B9F3}"/>
                </a:ext>
              </a:extLst>
            </p:cNvPr>
            <p:cNvSpPr/>
            <p:nvPr/>
          </p:nvSpPr>
          <p:spPr>
            <a:xfrm>
              <a:off x="863284" y="2469142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2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2"/>
                  </a:cubicBezTo>
                  <a:lnTo>
                    <a:pt x="9932" y="24457"/>
                  </a:lnTo>
                  <a:cubicBezTo>
                    <a:pt x="8823" y="25624"/>
                    <a:pt x="7365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669F6ADA-2226-4FB6-A18C-9CB3181C9A76}"/>
                </a:ext>
              </a:extLst>
            </p:cNvPr>
            <p:cNvSpPr/>
            <p:nvPr/>
          </p:nvSpPr>
          <p:spPr>
            <a:xfrm>
              <a:off x="863284" y="2469142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8" y="25565"/>
                    <a:pt x="16232" y="2445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9" y="25624"/>
                    <a:pt x="21832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91A4C121-D8E0-4D98-B19B-F9A041B1DBC1}"/>
                </a:ext>
              </a:extLst>
            </p:cNvPr>
            <p:cNvSpPr/>
            <p:nvPr/>
          </p:nvSpPr>
          <p:spPr>
            <a:xfrm>
              <a:off x="616250" y="2416014"/>
              <a:ext cx="460846" cy="420012"/>
            </a:xfrm>
            <a:custGeom>
              <a:avLst/>
              <a:gdLst>
                <a:gd name="connsiteX0" fmla="*/ 459213 w 460845"/>
                <a:gd name="connsiteY0" fmla="*/ 424153 h 420011"/>
                <a:gd name="connsiteX1" fmla="*/ 5833 w 460845"/>
                <a:gd name="connsiteY1" fmla="*/ 424153 h 420011"/>
                <a:gd name="connsiteX2" fmla="*/ 0 w 460845"/>
                <a:gd name="connsiteY2" fmla="*/ 418320 h 420011"/>
                <a:gd name="connsiteX3" fmla="*/ 0 w 460845"/>
                <a:gd name="connsiteY3" fmla="*/ 5833 h 420011"/>
                <a:gd name="connsiteX4" fmla="*/ 5833 w 460845"/>
                <a:gd name="connsiteY4" fmla="*/ 0 h 420011"/>
                <a:gd name="connsiteX5" fmla="*/ 11667 w 460845"/>
                <a:gd name="connsiteY5" fmla="*/ 5833 h 420011"/>
                <a:gd name="connsiteX6" fmla="*/ 11667 w 460845"/>
                <a:gd name="connsiteY6" fmla="*/ 412486 h 420011"/>
                <a:gd name="connsiteX7" fmla="*/ 459154 w 460845"/>
                <a:gd name="connsiteY7" fmla="*/ 412486 h 420011"/>
                <a:gd name="connsiteX8" fmla="*/ 464988 w 460845"/>
                <a:gd name="connsiteY8" fmla="*/ 418320 h 420011"/>
                <a:gd name="connsiteX9" fmla="*/ 459213 w 460845"/>
                <a:gd name="connsiteY9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0845" h="420011">
                  <a:moveTo>
                    <a:pt x="459213" y="424153"/>
                  </a:moveTo>
                  <a:lnTo>
                    <a:pt x="5833" y="424153"/>
                  </a:ln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59154" y="412486"/>
                  </a:lnTo>
                  <a:cubicBezTo>
                    <a:pt x="462363" y="412486"/>
                    <a:pt x="464988" y="415111"/>
                    <a:pt x="464988" y="418320"/>
                  </a:cubicBezTo>
                  <a:cubicBezTo>
                    <a:pt x="464988" y="421528"/>
                    <a:pt x="462421" y="424153"/>
                    <a:pt x="459213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6C369EC3-353A-4639-9FF8-2AB80B19019A}"/>
                </a:ext>
              </a:extLst>
            </p:cNvPr>
            <p:cNvSpPr/>
            <p:nvPr/>
          </p:nvSpPr>
          <p:spPr>
            <a:xfrm>
              <a:off x="690161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100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95DAECFB-AED2-4AFD-AC2A-AF6C235DDD85}"/>
                </a:ext>
              </a:extLst>
            </p:cNvPr>
            <p:cNvSpPr/>
            <p:nvPr/>
          </p:nvSpPr>
          <p:spPr>
            <a:xfrm>
              <a:off x="762146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3C419114-2FF2-46C1-8360-4CFAC84601C7}"/>
                </a:ext>
              </a:extLst>
            </p:cNvPr>
            <p:cNvSpPr/>
            <p:nvPr/>
          </p:nvSpPr>
          <p:spPr>
            <a:xfrm>
              <a:off x="834131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CF8ABD9F-1854-4BC4-81BE-B382C0C4B57D}"/>
                </a:ext>
              </a:extLst>
            </p:cNvPr>
            <p:cNvSpPr/>
            <p:nvPr/>
          </p:nvSpPr>
          <p:spPr>
            <a:xfrm>
              <a:off x="906117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711EF2F3-5128-48A8-B13B-24F6904C6702}"/>
                </a:ext>
              </a:extLst>
            </p:cNvPr>
            <p:cNvSpPr/>
            <p:nvPr/>
          </p:nvSpPr>
          <p:spPr>
            <a:xfrm>
              <a:off x="978102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FD2FD5B6-8BC7-4BEE-BDDF-C2EB0CC06866}"/>
                </a:ext>
              </a:extLst>
            </p:cNvPr>
            <p:cNvSpPr/>
            <p:nvPr/>
          </p:nvSpPr>
          <p:spPr>
            <a:xfrm>
              <a:off x="1050087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0B17C46-01BE-4D2E-8F81-4AC5A7F2FC1F}"/>
                </a:ext>
              </a:extLst>
            </p:cNvPr>
            <p:cNvSpPr/>
            <p:nvPr/>
          </p:nvSpPr>
          <p:spPr>
            <a:xfrm>
              <a:off x="774640" y="2636647"/>
              <a:ext cx="58335" cy="87502"/>
            </a:xfrm>
            <a:custGeom>
              <a:avLst/>
              <a:gdLst>
                <a:gd name="connsiteX0" fmla="*/ 52607 w 58334"/>
                <a:gd name="connsiteY0" fmla="*/ 91050 h 87502"/>
                <a:gd name="connsiteX1" fmla="*/ 47591 w 58334"/>
                <a:gd name="connsiteY1" fmla="*/ 88192 h 87502"/>
                <a:gd name="connsiteX2" fmla="*/ 806 w 58334"/>
                <a:gd name="connsiteY2" fmla="*/ 8798 h 87502"/>
                <a:gd name="connsiteX3" fmla="*/ 2848 w 58334"/>
                <a:gd name="connsiteY3" fmla="*/ 806 h 87502"/>
                <a:gd name="connsiteX4" fmla="*/ 10840 w 58334"/>
                <a:gd name="connsiteY4" fmla="*/ 2848 h 87502"/>
                <a:gd name="connsiteX5" fmla="*/ 57624 w 58334"/>
                <a:gd name="connsiteY5" fmla="*/ 82241 h 87502"/>
                <a:gd name="connsiteX6" fmla="*/ 55582 w 58334"/>
                <a:gd name="connsiteY6" fmla="*/ 90233 h 87502"/>
                <a:gd name="connsiteX7" fmla="*/ 52607 w 58334"/>
                <a:gd name="connsiteY7" fmla="*/ 91050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87502">
                  <a:moveTo>
                    <a:pt x="52607" y="91050"/>
                  </a:moveTo>
                  <a:cubicBezTo>
                    <a:pt x="50624" y="91050"/>
                    <a:pt x="48641" y="90000"/>
                    <a:pt x="47591" y="88192"/>
                  </a:cubicBezTo>
                  <a:lnTo>
                    <a:pt x="806" y="8798"/>
                  </a:lnTo>
                  <a:cubicBezTo>
                    <a:pt x="-827" y="5998"/>
                    <a:pt x="106" y="2439"/>
                    <a:pt x="2848" y="806"/>
                  </a:cubicBezTo>
                  <a:cubicBezTo>
                    <a:pt x="5648" y="-827"/>
                    <a:pt x="9206" y="106"/>
                    <a:pt x="10840" y="2848"/>
                  </a:cubicBezTo>
                  <a:lnTo>
                    <a:pt x="57624" y="82241"/>
                  </a:lnTo>
                  <a:cubicBezTo>
                    <a:pt x="59257" y="85041"/>
                    <a:pt x="58324" y="88600"/>
                    <a:pt x="55582" y="90233"/>
                  </a:cubicBezTo>
                  <a:cubicBezTo>
                    <a:pt x="54649" y="90817"/>
                    <a:pt x="53599" y="91050"/>
                    <a:pt x="52607" y="910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F5A2286F-C56F-46CC-8C0B-7F651086415B}"/>
                </a:ext>
              </a:extLst>
            </p:cNvPr>
            <p:cNvSpPr/>
            <p:nvPr/>
          </p:nvSpPr>
          <p:spPr>
            <a:xfrm>
              <a:off x="921325" y="2579101"/>
              <a:ext cx="52501" cy="70002"/>
            </a:xfrm>
            <a:custGeom>
              <a:avLst/>
              <a:gdLst>
                <a:gd name="connsiteX0" fmla="*/ 48494 w 52501"/>
                <a:gd name="connsiteY0" fmla="*/ 72761 h 70001"/>
                <a:gd name="connsiteX1" fmla="*/ 43710 w 52501"/>
                <a:gd name="connsiteY1" fmla="*/ 70252 h 70001"/>
                <a:gd name="connsiteX2" fmla="*/ 1067 w 52501"/>
                <a:gd name="connsiteY2" fmla="*/ 9176 h 70001"/>
                <a:gd name="connsiteX3" fmla="*/ 2526 w 52501"/>
                <a:gd name="connsiteY3" fmla="*/ 1067 h 70001"/>
                <a:gd name="connsiteX4" fmla="*/ 10634 w 52501"/>
                <a:gd name="connsiteY4" fmla="*/ 2526 h 70001"/>
                <a:gd name="connsiteX5" fmla="*/ 53277 w 52501"/>
                <a:gd name="connsiteY5" fmla="*/ 63602 h 70001"/>
                <a:gd name="connsiteX6" fmla="*/ 51819 w 52501"/>
                <a:gd name="connsiteY6" fmla="*/ 71711 h 70001"/>
                <a:gd name="connsiteX7" fmla="*/ 48494 w 52501"/>
                <a:gd name="connsiteY7" fmla="*/ 72761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70001">
                  <a:moveTo>
                    <a:pt x="48494" y="72761"/>
                  </a:moveTo>
                  <a:cubicBezTo>
                    <a:pt x="46627" y="72761"/>
                    <a:pt x="44818" y="71886"/>
                    <a:pt x="43710" y="70252"/>
                  </a:cubicBezTo>
                  <a:lnTo>
                    <a:pt x="1067" y="9176"/>
                  </a:lnTo>
                  <a:cubicBezTo>
                    <a:pt x="-799" y="6551"/>
                    <a:pt x="-158" y="2876"/>
                    <a:pt x="2526" y="1067"/>
                  </a:cubicBezTo>
                  <a:cubicBezTo>
                    <a:pt x="5151" y="-799"/>
                    <a:pt x="8826" y="-158"/>
                    <a:pt x="10634" y="2526"/>
                  </a:cubicBezTo>
                  <a:lnTo>
                    <a:pt x="53277" y="63602"/>
                  </a:lnTo>
                  <a:cubicBezTo>
                    <a:pt x="55144" y="66227"/>
                    <a:pt x="54502" y="69902"/>
                    <a:pt x="51819" y="71711"/>
                  </a:cubicBezTo>
                  <a:cubicBezTo>
                    <a:pt x="50827" y="72411"/>
                    <a:pt x="49660" y="72761"/>
                    <a:pt x="48494" y="7276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5DC4D371-918C-4DAE-AB2D-74219694AE8A}"/>
                </a:ext>
              </a:extLst>
            </p:cNvPr>
            <p:cNvSpPr/>
            <p:nvPr/>
          </p:nvSpPr>
          <p:spPr>
            <a:xfrm>
              <a:off x="989419" y="2541317"/>
              <a:ext cx="58335" cy="105003"/>
            </a:xfrm>
            <a:custGeom>
              <a:avLst/>
              <a:gdLst>
                <a:gd name="connsiteX0" fmla="*/ 5833 w 58334"/>
                <a:gd name="connsiteY0" fmla="*/ 108736 h 105002"/>
                <a:gd name="connsiteX1" fmla="*/ 3150 w 58334"/>
                <a:gd name="connsiteY1" fmla="*/ 108095 h 105002"/>
                <a:gd name="connsiteX2" fmla="*/ 642 w 58334"/>
                <a:gd name="connsiteY2" fmla="*/ 100219 h 105002"/>
                <a:gd name="connsiteX3" fmla="*/ 50635 w 58334"/>
                <a:gd name="connsiteY3" fmla="*/ 3150 h 105002"/>
                <a:gd name="connsiteX4" fmla="*/ 58510 w 58334"/>
                <a:gd name="connsiteY4" fmla="*/ 642 h 105002"/>
                <a:gd name="connsiteX5" fmla="*/ 61018 w 58334"/>
                <a:gd name="connsiteY5" fmla="*/ 8517 h 105002"/>
                <a:gd name="connsiteX6" fmla="*/ 11025 w 58334"/>
                <a:gd name="connsiteY6" fmla="*/ 105586 h 105002"/>
                <a:gd name="connsiteX7" fmla="*/ 5833 w 58334"/>
                <a:gd name="connsiteY7" fmla="*/ 108736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105002">
                  <a:moveTo>
                    <a:pt x="5833" y="108736"/>
                  </a:moveTo>
                  <a:cubicBezTo>
                    <a:pt x="4958" y="108736"/>
                    <a:pt x="4025" y="108503"/>
                    <a:pt x="3150" y="108095"/>
                  </a:cubicBezTo>
                  <a:cubicBezTo>
                    <a:pt x="292" y="106636"/>
                    <a:pt x="-817" y="103078"/>
                    <a:pt x="642" y="100219"/>
                  </a:cubicBezTo>
                  <a:lnTo>
                    <a:pt x="50635" y="3150"/>
                  </a:lnTo>
                  <a:cubicBezTo>
                    <a:pt x="52093" y="292"/>
                    <a:pt x="55651" y="-817"/>
                    <a:pt x="58510" y="642"/>
                  </a:cubicBezTo>
                  <a:cubicBezTo>
                    <a:pt x="61368" y="2100"/>
                    <a:pt x="62477" y="5658"/>
                    <a:pt x="61018" y="8517"/>
                  </a:cubicBezTo>
                  <a:lnTo>
                    <a:pt x="11025" y="105586"/>
                  </a:lnTo>
                  <a:cubicBezTo>
                    <a:pt x="9975" y="107570"/>
                    <a:pt x="7933" y="108736"/>
                    <a:pt x="5833" y="10873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38E9F7E5-C12B-4569-A531-D450EDD37B48}"/>
                </a:ext>
              </a:extLst>
            </p:cNvPr>
            <p:cNvSpPr/>
            <p:nvPr/>
          </p:nvSpPr>
          <p:spPr>
            <a:xfrm>
              <a:off x="843471" y="2582450"/>
              <a:ext cx="64168" cy="140004"/>
            </a:xfrm>
            <a:custGeom>
              <a:avLst/>
              <a:gdLst>
                <a:gd name="connsiteX0" fmla="*/ 5827 w 64168"/>
                <a:gd name="connsiteY0" fmla="*/ 143381 h 140003"/>
                <a:gd name="connsiteX1" fmla="*/ 3669 w 64168"/>
                <a:gd name="connsiteY1" fmla="*/ 142973 h 140003"/>
                <a:gd name="connsiteX2" fmla="*/ 402 w 64168"/>
                <a:gd name="connsiteY2" fmla="*/ 135389 h 140003"/>
                <a:gd name="connsiteX3" fmla="*/ 53020 w 64168"/>
                <a:gd name="connsiteY3" fmla="*/ 3669 h 140003"/>
                <a:gd name="connsiteX4" fmla="*/ 60604 w 64168"/>
                <a:gd name="connsiteY4" fmla="*/ 402 h 140003"/>
                <a:gd name="connsiteX5" fmla="*/ 63870 w 64168"/>
                <a:gd name="connsiteY5" fmla="*/ 7986 h 140003"/>
                <a:gd name="connsiteX6" fmla="*/ 11252 w 64168"/>
                <a:gd name="connsiteY6" fmla="*/ 139706 h 140003"/>
                <a:gd name="connsiteX7" fmla="*/ 5827 w 64168"/>
                <a:gd name="connsiteY7" fmla="*/ 143381 h 14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140003">
                  <a:moveTo>
                    <a:pt x="5827" y="143381"/>
                  </a:moveTo>
                  <a:cubicBezTo>
                    <a:pt x="5127" y="143381"/>
                    <a:pt x="4369" y="143264"/>
                    <a:pt x="3669" y="142973"/>
                  </a:cubicBezTo>
                  <a:cubicBezTo>
                    <a:pt x="694" y="141748"/>
                    <a:pt x="-765" y="138364"/>
                    <a:pt x="402" y="135389"/>
                  </a:cubicBezTo>
                  <a:lnTo>
                    <a:pt x="53020" y="3669"/>
                  </a:lnTo>
                  <a:cubicBezTo>
                    <a:pt x="54187" y="694"/>
                    <a:pt x="57629" y="-765"/>
                    <a:pt x="60604" y="402"/>
                  </a:cubicBezTo>
                  <a:cubicBezTo>
                    <a:pt x="63579" y="1627"/>
                    <a:pt x="65037" y="5010"/>
                    <a:pt x="63870" y="7986"/>
                  </a:cubicBezTo>
                  <a:lnTo>
                    <a:pt x="11252" y="139706"/>
                  </a:lnTo>
                  <a:cubicBezTo>
                    <a:pt x="10319" y="141981"/>
                    <a:pt x="8161" y="143381"/>
                    <a:pt x="5827" y="14338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7BD2508F-CC35-4F71-B995-45CC245B3492}"/>
                </a:ext>
              </a:extLst>
            </p:cNvPr>
            <p:cNvSpPr/>
            <p:nvPr/>
          </p:nvSpPr>
          <p:spPr>
            <a:xfrm>
              <a:off x="705544" y="2633178"/>
              <a:ext cx="46668" cy="52501"/>
            </a:xfrm>
            <a:custGeom>
              <a:avLst/>
              <a:gdLst>
                <a:gd name="connsiteX0" fmla="*/ 5851 w 46667"/>
                <a:gd name="connsiteY0" fmla="*/ 53627 h 52501"/>
                <a:gd name="connsiteX1" fmla="*/ 1825 w 46667"/>
                <a:gd name="connsiteY1" fmla="*/ 52052 h 52501"/>
                <a:gd name="connsiteX2" fmla="*/ 1592 w 46667"/>
                <a:gd name="connsiteY2" fmla="*/ 43827 h 52501"/>
                <a:gd name="connsiteX3" fmla="*/ 41377 w 46667"/>
                <a:gd name="connsiteY3" fmla="*/ 1826 h 52501"/>
                <a:gd name="connsiteX4" fmla="*/ 49602 w 46667"/>
                <a:gd name="connsiteY4" fmla="*/ 1592 h 52501"/>
                <a:gd name="connsiteX5" fmla="*/ 49835 w 46667"/>
                <a:gd name="connsiteY5" fmla="*/ 9817 h 52501"/>
                <a:gd name="connsiteX6" fmla="*/ 10051 w 46667"/>
                <a:gd name="connsiteY6" fmla="*/ 51819 h 52501"/>
                <a:gd name="connsiteX7" fmla="*/ 5851 w 46667"/>
                <a:gd name="connsiteY7" fmla="*/ 5362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52501">
                  <a:moveTo>
                    <a:pt x="5851" y="53627"/>
                  </a:moveTo>
                  <a:cubicBezTo>
                    <a:pt x="4392" y="53627"/>
                    <a:pt x="2992" y="53102"/>
                    <a:pt x="1825" y="52052"/>
                  </a:cubicBezTo>
                  <a:cubicBezTo>
                    <a:pt x="-508" y="49835"/>
                    <a:pt x="-625" y="46160"/>
                    <a:pt x="1592" y="43827"/>
                  </a:cubicBezTo>
                  <a:lnTo>
                    <a:pt x="41377" y="1826"/>
                  </a:lnTo>
                  <a:cubicBezTo>
                    <a:pt x="43593" y="-508"/>
                    <a:pt x="47268" y="-625"/>
                    <a:pt x="49602" y="1592"/>
                  </a:cubicBezTo>
                  <a:cubicBezTo>
                    <a:pt x="51935" y="3809"/>
                    <a:pt x="52052" y="7484"/>
                    <a:pt x="49835" y="9817"/>
                  </a:cubicBezTo>
                  <a:lnTo>
                    <a:pt x="10051" y="51819"/>
                  </a:lnTo>
                  <a:cubicBezTo>
                    <a:pt x="8942" y="53044"/>
                    <a:pt x="7426" y="53627"/>
                    <a:pt x="5851" y="536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367C7A0A-FC55-445F-8C05-F894CE6D4BBB}"/>
                </a:ext>
              </a:extLst>
            </p:cNvPr>
            <p:cNvSpPr/>
            <p:nvPr/>
          </p:nvSpPr>
          <p:spPr>
            <a:xfrm>
              <a:off x="738812" y="2593585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A6B2F7A-4B1C-46BA-9E34-13DC989C7885}"/>
                </a:ext>
              </a:extLst>
            </p:cNvPr>
            <p:cNvSpPr/>
            <p:nvPr/>
          </p:nvSpPr>
          <p:spPr>
            <a:xfrm>
              <a:off x="666827" y="2669362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422D981D-8D0A-4FFE-8B7B-1C287093E843}"/>
                </a:ext>
              </a:extLst>
            </p:cNvPr>
            <p:cNvSpPr/>
            <p:nvPr/>
          </p:nvSpPr>
          <p:spPr>
            <a:xfrm>
              <a:off x="810797" y="2712239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F8306B0E-E8F4-4F61-B9AB-DE6A65592F34}"/>
                </a:ext>
              </a:extLst>
            </p:cNvPr>
            <p:cNvSpPr/>
            <p:nvPr/>
          </p:nvSpPr>
          <p:spPr>
            <a:xfrm>
              <a:off x="882783" y="2538051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CBFC30E0-A30A-4612-A4FA-7A08C5760901}"/>
                </a:ext>
              </a:extLst>
            </p:cNvPr>
            <p:cNvSpPr/>
            <p:nvPr/>
          </p:nvSpPr>
          <p:spPr>
            <a:xfrm>
              <a:off x="954768" y="2635470"/>
              <a:ext cx="58335" cy="52501"/>
            </a:xfrm>
            <a:custGeom>
              <a:avLst/>
              <a:gdLst>
                <a:gd name="connsiteX0" fmla="*/ 29167 w 58334"/>
                <a:gd name="connsiteY0" fmla="*/ 58335 h 52501"/>
                <a:gd name="connsiteX1" fmla="*/ 0 w 58334"/>
                <a:gd name="connsiteY1" fmla="*/ 29167 h 52501"/>
                <a:gd name="connsiteX2" fmla="*/ 29167 w 58334"/>
                <a:gd name="connsiteY2" fmla="*/ 0 h 52501"/>
                <a:gd name="connsiteX3" fmla="*/ 58335 w 58334"/>
                <a:gd name="connsiteY3" fmla="*/ 29167 h 52501"/>
                <a:gd name="connsiteX4" fmla="*/ 29167 w 58334"/>
                <a:gd name="connsiteY4" fmla="*/ 58335 h 52501"/>
                <a:gd name="connsiteX5" fmla="*/ 29167 w 58334"/>
                <a:gd name="connsiteY5" fmla="*/ 11667 h 52501"/>
                <a:gd name="connsiteX6" fmla="*/ 11667 w 58334"/>
                <a:gd name="connsiteY6" fmla="*/ 29167 h 52501"/>
                <a:gd name="connsiteX7" fmla="*/ 29167 w 58334"/>
                <a:gd name="connsiteY7" fmla="*/ 46668 h 52501"/>
                <a:gd name="connsiteX8" fmla="*/ 46668 w 58334"/>
                <a:gd name="connsiteY8" fmla="*/ 29167 h 52501"/>
                <a:gd name="connsiteX9" fmla="*/ 29167 w 58334"/>
                <a:gd name="connsiteY9" fmla="*/ 1166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2501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55142F07-00F6-456D-AF9C-225194E02B90}"/>
                </a:ext>
              </a:extLst>
            </p:cNvPr>
            <p:cNvSpPr/>
            <p:nvPr/>
          </p:nvSpPr>
          <p:spPr>
            <a:xfrm>
              <a:off x="1026753" y="2497216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C8D1B101-D671-4DA4-849C-911F42E97E04}"/>
                </a:ext>
              </a:extLst>
            </p:cNvPr>
            <p:cNvSpPr/>
            <p:nvPr/>
          </p:nvSpPr>
          <p:spPr>
            <a:xfrm>
              <a:off x="597000" y="2775882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30400DD-298D-4062-9A78-A0CABC17329B}"/>
                </a:ext>
              </a:extLst>
            </p:cNvPr>
            <p:cNvSpPr/>
            <p:nvPr/>
          </p:nvSpPr>
          <p:spPr>
            <a:xfrm>
              <a:off x="597000" y="2703897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E689CA1A-BF25-4C30-8958-685D14323B5B}"/>
                </a:ext>
              </a:extLst>
            </p:cNvPr>
            <p:cNvSpPr/>
            <p:nvPr/>
          </p:nvSpPr>
          <p:spPr>
            <a:xfrm>
              <a:off x="597000" y="2631911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ED10C8C1-A76B-48EC-9E18-BD6EE8D4D525}"/>
                </a:ext>
              </a:extLst>
            </p:cNvPr>
            <p:cNvSpPr/>
            <p:nvPr/>
          </p:nvSpPr>
          <p:spPr>
            <a:xfrm>
              <a:off x="597000" y="2559926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9C7D8C7A-2F73-4F63-8107-760DDD1A6390}"/>
                </a:ext>
              </a:extLst>
            </p:cNvPr>
            <p:cNvSpPr/>
            <p:nvPr/>
          </p:nvSpPr>
          <p:spPr>
            <a:xfrm>
              <a:off x="597000" y="2487941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1E195734-BB9D-4BBD-81E1-7D10E6D69968}"/>
                </a:ext>
              </a:extLst>
            </p:cNvPr>
            <p:cNvSpPr/>
            <p:nvPr/>
          </p:nvSpPr>
          <p:spPr>
            <a:xfrm>
              <a:off x="597000" y="2415956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2" name="Group 2101">
            <a:extLst>
              <a:ext uri="{FF2B5EF4-FFF2-40B4-BE49-F238E27FC236}">
                <a16:creationId xmlns:a16="http://schemas.microsoft.com/office/drawing/2014/main" id="{13ED7C8B-4812-4A5E-8AF8-FD37F4447619}"/>
              </a:ext>
            </a:extLst>
          </p:cNvPr>
          <p:cNvGrpSpPr/>
          <p:nvPr/>
        </p:nvGrpSpPr>
        <p:grpSpPr>
          <a:xfrm>
            <a:off x="2110882" y="2484197"/>
            <a:ext cx="536898" cy="502262"/>
            <a:chOff x="1763698" y="2401649"/>
            <a:chExt cx="488089" cy="456602"/>
          </a:xfrm>
        </p:grpSpPr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2A1AFBC9-8F69-45D7-86BA-42EED5909A7C}"/>
                </a:ext>
              </a:extLst>
            </p:cNvPr>
            <p:cNvSpPr/>
            <p:nvPr/>
          </p:nvSpPr>
          <p:spPr>
            <a:xfrm>
              <a:off x="1953039" y="2401649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2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2"/>
                  </a:cubicBezTo>
                  <a:lnTo>
                    <a:pt x="9932" y="24457"/>
                  </a:lnTo>
                  <a:cubicBezTo>
                    <a:pt x="8823" y="25565"/>
                    <a:pt x="7306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942D4965-6DD2-4252-919B-54834B8A73F9}"/>
                </a:ext>
              </a:extLst>
            </p:cNvPr>
            <p:cNvSpPr/>
            <p:nvPr/>
          </p:nvSpPr>
          <p:spPr>
            <a:xfrm>
              <a:off x="1952981" y="2401649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8" y="25565"/>
                    <a:pt x="16232" y="2445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407" y="25565"/>
                    <a:pt x="21890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F7F68DD-6A4F-4B5C-A9C3-6E22D6710F48}"/>
                </a:ext>
              </a:extLst>
            </p:cNvPr>
            <p:cNvSpPr/>
            <p:nvPr/>
          </p:nvSpPr>
          <p:spPr>
            <a:xfrm>
              <a:off x="2169695" y="2513360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1 h 23333"/>
                <a:gd name="connsiteX6" fmla="*/ 9932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1"/>
                  </a:cubicBezTo>
                  <a:lnTo>
                    <a:pt x="9932" y="24457"/>
                  </a:lnTo>
                  <a:cubicBezTo>
                    <a:pt x="8823" y="25565"/>
                    <a:pt x="7306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11417DED-80C9-4FD5-AD00-B03433A3B528}"/>
                </a:ext>
              </a:extLst>
            </p:cNvPr>
            <p:cNvSpPr/>
            <p:nvPr/>
          </p:nvSpPr>
          <p:spPr>
            <a:xfrm>
              <a:off x="2169695" y="2513360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1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8" y="25565"/>
                    <a:pt x="16232" y="24457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9" y="25565"/>
                    <a:pt x="21832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FCC1E5FF-BB6A-43E9-8B27-63B2B52BB2A0}"/>
                </a:ext>
              </a:extLst>
            </p:cNvPr>
            <p:cNvSpPr/>
            <p:nvPr/>
          </p:nvSpPr>
          <p:spPr>
            <a:xfrm>
              <a:off x="2065217" y="2435016"/>
              <a:ext cx="40834" cy="40834"/>
            </a:xfrm>
            <a:custGeom>
              <a:avLst/>
              <a:gdLst>
                <a:gd name="connsiteX0" fmla="*/ 5848 w 40834"/>
                <a:gd name="connsiteY0" fmla="*/ 44991 h 40834"/>
                <a:gd name="connsiteX1" fmla="*/ 1706 w 40834"/>
                <a:gd name="connsiteY1" fmla="*/ 43299 h 40834"/>
                <a:gd name="connsiteX2" fmla="*/ 1706 w 40834"/>
                <a:gd name="connsiteY2" fmla="*/ 35074 h 40834"/>
                <a:gd name="connsiteX3" fmla="*/ 35074 w 40834"/>
                <a:gd name="connsiteY3" fmla="*/ 1706 h 40834"/>
                <a:gd name="connsiteX4" fmla="*/ 43299 w 40834"/>
                <a:gd name="connsiteY4" fmla="*/ 1706 h 40834"/>
                <a:gd name="connsiteX5" fmla="*/ 43299 w 40834"/>
                <a:gd name="connsiteY5" fmla="*/ 9932 h 40834"/>
                <a:gd name="connsiteX6" fmla="*/ 9932 w 40834"/>
                <a:gd name="connsiteY6" fmla="*/ 43299 h 40834"/>
                <a:gd name="connsiteX7" fmla="*/ 5848 w 40834"/>
                <a:gd name="connsiteY7" fmla="*/ 4499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4991"/>
                  </a:moveTo>
                  <a:cubicBezTo>
                    <a:pt x="4331" y="44991"/>
                    <a:pt x="2873" y="44408"/>
                    <a:pt x="1706" y="43299"/>
                  </a:cubicBezTo>
                  <a:cubicBezTo>
                    <a:pt x="-569" y="41024"/>
                    <a:pt x="-569" y="37349"/>
                    <a:pt x="1706" y="35074"/>
                  </a:cubicBezTo>
                  <a:lnTo>
                    <a:pt x="35074" y="1706"/>
                  </a:lnTo>
                  <a:cubicBezTo>
                    <a:pt x="37349" y="-569"/>
                    <a:pt x="41024" y="-569"/>
                    <a:pt x="43299" y="1706"/>
                  </a:cubicBezTo>
                  <a:cubicBezTo>
                    <a:pt x="45574" y="3981"/>
                    <a:pt x="45574" y="7656"/>
                    <a:pt x="43299" y="9932"/>
                  </a:cubicBezTo>
                  <a:lnTo>
                    <a:pt x="9932" y="43299"/>
                  </a:lnTo>
                  <a:cubicBezTo>
                    <a:pt x="8823" y="44466"/>
                    <a:pt x="7306" y="44991"/>
                    <a:pt x="5848" y="4499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014AB9E3-A77D-4556-8BE2-38ED5F256F63}"/>
                </a:ext>
              </a:extLst>
            </p:cNvPr>
            <p:cNvSpPr/>
            <p:nvPr/>
          </p:nvSpPr>
          <p:spPr>
            <a:xfrm>
              <a:off x="2065246" y="2434987"/>
              <a:ext cx="40834" cy="40834"/>
            </a:xfrm>
            <a:custGeom>
              <a:avLst/>
              <a:gdLst>
                <a:gd name="connsiteX0" fmla="*/ 39187 w 40834"/>
                <a:gd name="connsiteY0" fmla="*/ 45020 h 40834"/>
                <a:gd name="connsiteX1" fmla="*/ 35103 w 40834"/>
                <a:gd name="connsiteY1" fmla="*/ 43329 h 40834"/>
                <a:gd name="connsiteX2" fmla="*/ 1677 w 40834"/>
                <a:gd name="connsiteY2" fmla="*/ 9903 h 40834"/>
                <a:gd name="connsiteX3" fmla="*/ 1736 w 40834"/>
                <a:gd name="connsiteY3" fmla="*/ 1677 h 40834"/>
                <a:gd name="connsiteX4" fmla="*/ 9961 w 40834"/>
                <a:gd name="connsiteY4" fmla="*/ 1736 h 40834"/>
                <a:gd name="connsiteX5" fmla="*/ 43270 w 40834"/>
                <a:gd name="connsiteY5" fmla="*/ 35045 h 40834"/>
                <a:gd name="connsiteX6" fmla="*/ 43329 w 40834"/>
                <a:gd name="connsiteY6" fmla="*/ 43270 h 40834"/>
                <a:gd name="connsiteX7" fmla="*/ 39187 w 40834"/>
                <a:gd name="connsiteY7" fmla="*/ 45020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39187" y="45020"/>
                  </a:moveTo>
                  <a:cubicBezTo>
                    <a:pt x="37728" y="45020"/>
                    <a:pt x="36212" y="44437"/>
                    <a:pt x="35103" y="43329"/>
                  </a:cubicBezTo>
                  <a:lnTo>
                    <a:pt x="1677" y="9903"/>
                  </a:lnTo>
                  <a:cubicBezTo>
                    <a:pt x="-598" y="7628"/>
                    <a:pt x="-539" y="3894"/>
                    <a:pt x="1736" y="1677"/>
                  </a:cubicBezTo>
                  <a:cubicBezTo>
                    <a:pt x="4011" y="-598"/>
                    <a:pt x="7744" y="-539"/>
                    <a:pt x="9961" y="1736"/>
                  </a:cubicBezTo>
                  <a:lnTo>
                    <a:pt x="43270" y="35045"/>
                  </a:lnTo>
                  <a:cubicBezTo>
                    <a:pt x="45545" y="37320"/>
                    <a:pt x="45604" y="40995"/>
                    <a:pt x="43329" y="43270"/>
                  </a:cubicBezTo>
                  <a:cubicBezTo>
                    <a:pt x="42220" y="44437"/>
                    <a:pt x="40704" y="45020"/>
                    <a:pt x="39187" y="4502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6D90FB85-C97B-4D2D-8DBD-362053BE07DE}"/>
                </a:ext>
              </a:extLst>
            </p:cNvPr>
            <p:cNvSpPr/>
            <p:nvPr/>
          </p:nvSpPr>
          <p:spPr>
            <a:xfrm>
              <a:off x="1783007" y="2416014"/>
              <a:ext cx="460846" cy="420012"/>
            </a:xfrm>
            <a:custGeom>
              <a:avLst/>
              <a:gdLst>
                <a:gd name="connsiteX0" fmla="*/ 459154 w 460845"/>
                <a:gd name="connsiteY0" fmla="*/ 424153 h 420011"/>
                <a:gd name="connsiteX1" fmla="*/ 5833 w 460845"/>
                <a:gd name="connsiteY1" fmla="*/ 424153 h 420011"/>
                <a:gd name="connsiteX2" fmla="*/ 0 w 460845"/>
                <a:gd name="connsiteY2" fmla="*/ 418320 h 420011"/>
                <a:gd name="connsiteX3" fmla="*/ 0 w 460845"/>
                <a:gd name="connsiteY3" fmla="*/ 5833 h 420011"/>
                <a:gd name="connsiteX4" fmla="*/ 5833 w 460845"/>
                <a:gd name="connsiteY4" fmla="*/ 0 h 420011"/>
                <a:gd name="connsiteX5" fmla="*/ 11667 w 460845"/>
                <a:gd name="connsiteY5" fmla="*/ 5833 h 420011"/>
                <a:gd name="connsiteX6" fmla="*/ 11667 w 460845"/>
                <a:gd name="connsiteY6" fmla="*/ 412486 h 420011"/>
                <a:gd name="connsiteX7" fmla="*/ 459154 w 460845"/>
                <a:gd name="connsiteY7" fmla="*/ 412486 h 420011"/>
                <a:gd name="connsiteX8" fmla="*/ 464988 w 460845"/>
                <a:gd name="connsiteY8" fmla="*/ 418320 h 420011"/>
                <a:gd name="connsiteX9" fmla="*/ 459154 w 460845"/>
                <a:gd name="connsiteY9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0845" h="420011">
                  <a:moveTo>
                    <a:pt x="459154" y="424153"/>
                  </a:moveTo>
                  <a:lnTo>
                    <a:pt x="5833" y="424153"/>
                  </a:ln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59154" y="412486"/>
                  </a:lnTo>
                  <a:cubicBezTo>
                    <a:pt x="462363" y="412486"/>
                    <a:pt x="464988" y="415111"/>
                    <a:pt x="464988" y="418320"/>
                  </a:cubicBezTo>
                  <a:cubicBezTo>
                    <a:pt x="464988" y="421528"/>
                    <a:pt x="462363" y="424153"/>
                    <a:pt x="459154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6E9AB88-EA54-4046-8528-6AD397917848}"/>
                </a:ext>
              </a:extLst>
            </p:cNvPr>
            <p:cNvSpPr/>
            <p:nvPr/>
          </p:nvSpPr>
          <p:spPr>
            <a:xfrm>
              <a:off x="1856859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100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898C6843-0316-4096-BD4A-7F34F0B20124}"/>
                </a:ext>
              </a:extLst>
            </p:cNvPr>
            <p:cNvSpPr/>
            <p:nvPr/>
          </p:nvSpPr>
          <p:spPr>
            <a:xfrm>
              <a:off x="1928845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CA9D3F4A-7799-492C-8A4E-4421FB4762F6}"/>
                </a:ext>
              </a:extLst>
            </p:cNvPr>
            <p:cNvSpPr/>
            <p:nvPr/>
          </p:nvSpPr>
          <p:spPr>
            <a:xfrm>
              <a:off x="2000830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E0B8C7CC-99A3-4B17-B54D-28851864B033}"/>
                </a:ext>
              </a:extLst>
            </p:cNvPr>
            <p:cNvSpPr/>
            <p:nvPr/>
          </p:nvSpPr>
          <p:spPr>
            <a:xfrm>
              <a:off x="2072815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2CAE6C64-DE72-4C9B-9E12-F4398474CC9C}"/>
                </a:ext>
              </a:extLst>
            </p:cNvPr>
            <p:cNvSpPr/>
            <p:nvPr/>
          </p:nvSpPr>
          <p:spPr>
            <a:xfrm>
              <a:off x="2144801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18F8B95B-46D9-4ED5-BB67-DCDED9C0B684}"/>
                </a:ext>
              </a:extLst>
            </p:cNvPr>
            <p:cNvSpPr/>
            <p:nvPr/>
          </p:nvSpPr>
          <p:spPr>
            <a:xfrm>
              <a:off x="2216786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364433B-D7EF-4B78-A2C7-062CC98CF09A}"/>
                </a:ext>
              </a:extLst>
            </p:cNvPr>
            <p:cNvSpPr/>
            <p:nvPr/>
          </p:nvSpPr>
          <p:spPr>
            <a:xfrm>
              <a:off x="2085471" y="2636634"/>
              <a:ext cx="58335" cy="87502"/>
            </a:xfrm>
            <a:custGeom>
              <a:avLst/>
              <a:gdLst>
                <a:gd name="connsiteX0" fmla="*/ 5836 w 58334"/>
                <a:gd name="connsiteY0" fmla="*/ 91063 h 87502"/>
                <a:gd name="connsiteX1" fmla="*/ 2861 w 58334"/>
                <a:gd name="connsiteY1" fmla="*/ 90247 h 87502"/>
                <a:gd name="connsiteX2" fmla="*/ 819 w 58334"/>
                <a:gd name="connsiteY2" fmla="*/ 82255 h 87502"/>
                <a:gd name="connsiteX3" fmla="*/ 47604 w 58334"/>
                <a:gd name="connsiteY3" fmla="*/ 2861 h 87502"/>
                <a:gd name="connsiteX4" fmla="*/ 55596 w 58334"/>
                <a:gd name="connsiteY4" fmla="*/ 819 h 87502"/>
                <a:gd name="connsiteX5" fmla="*/ 57637 w 58334"/>
                <a:gd name="connsiteY5" fmla="*/ 8811 h 87502"/>
                <a:gd name="connsiteX6" fmla="*/ 10853 w 58334"/>
                <a:gd name="connsiteY6" fmla="*/ 88205 h 87502"/>
                <a:gd name="connsiteX7" fmla="*/ 5836 w 58334"/>
                <a:gd name="connsiteY7" fmla="*/ 91063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87502">
                  <a:moveTo>
                    <a:pt x="5836" y="91063"/>
                  </a:moveTo>
                  <a:cubicBezTo>
                    <a:pt x="4844" y="91063"/>
                    <a:pt x="3794" y="90830"/>
                    <a:pt x="2861" y="90247"/>
                  </a:cubicBezTo>
                  <a:cubicBezTo>
                    <a:pt x="61" y="88613"/>
                    <a:pt x="-814" y="85055"/>
                    <a:pt x="819" y="82255"/>
                  </a:cubicBezTo>
                  <a:lnTo>
                    <a:pt x="47604" y="2861"/>
                  </a:lnTo>
                  <a:cubicBezTo>
                    <a:pt x="49237" y="61"/>
                    <a:pt x="52795" y="-814"/>
                    <a:pt x="55596" y="819"/>
                  </a:cubicBezTo>
                  <a:cubicBezTo>
                    <a:pt x="58396" y="2452"/>
                    <a:pt x="59271" y="6011"/>
                    <a:pt x="57637" y="8811"/>
                  </a:cubicBezTo>
                  <a:lnTo>
                    <a:pt x="10853" y="88205"/>
                  </a:lnTo>
                  <a:cubicBezTo>
                    <a:pt x="9803" y="90013"/>
                    <a:pt x="7878" y="91063"/>
                    <a:pt x="5836" y="9106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D19291A3-800D-4B3E-8A53-0877FC780E80}"/>
                </a:ext>
              </a:extLst>
            </p:cNvPr>
            <p:cNvSpPr/>
            <p:nvPr/>
          </p:nvSpPr>
          <p:spPr>
            <a:xfrm>
              <a:off x="1942927" y="2579142"/>
              <a:ext cx="52501" cy="70002"/>
            </a:xfrm>
            <a:custGeom>
              <a:avLst/>
              <a:gdLst>
                <a:gd name="connsiteX0" fmla="*/ 5809 w 52501"/>
                <a:gd name="connsiteY0" fmla="*/ 72720 h 70001"/>
                <a:gd name="connsiteX1" fmla="*/ 2484 w 52501"/>
                <a:gd name="connsiteY1" fmla="*/ 71669 h 70001"/>
                <a:gd name="connsiteX2" fmla="*/ 1026 w 52501"/>
                <a:gd name="connsiteY2" fmla="*/ 63561 h 70001"/>
                <a:gd name="connsiteX3" fmla="*/ 43669 w 52501"/>
                <a:gd name="connsiteY3" fmla="*/ 2484 h 70001"/>
                <a:gd name="connsiteX4" fmla="*/ 51777 w 52501"/>
                <a:gd name="connsiteY4" fmla="*/ 1026 h 70001"/>
                <a:gd name="connsiteX5" fmla="*/ 53236 w 52501"/>
                <a:gd name="connsiteY5" fmla="*/ 9134 h 70001"/>
                <a:gd name="connsiteX6" fmla="*/ 10593 w 52501"/>
                <a:gd name="connsiteY6" fmla="*/ 70211 h 70001"/>
                <a:gd name="connsiteX7" fmla="*/ 5809 w 52501"/>
                <a:gd name="connsiteY7" fmla="*/ 72720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70001">
                  <a:moveTo>
                    <a:pt x="5809" y="72720"/>
                  </a:moveTo>
                  <a:cubicBezTo>
                    <a:pt x="4643" y="72720"/>
                    <a:pt x="3476" y="72370"/>
                    <a:pt x="2484" y="71669"/>
                  </a:cubicBezTo>
                  <a:cubicBezTo>
                    <a:pt x="-141" y="69803"/>
                    <a:pt x="-783" y="66186"/>
                    <a:pt x="1026" y="63561"/>
                  </a:cubicBezTo>
                  <a:lnTo>
                    <a:pt x="43669" y="2484"/>
                  </a:lnTo>
                  <a:cubicBezTo>
                    <a:pt x="45535" y="-141"/>
                    <a:pt x="49152" y="-783"/>
                    <a:pt x="51777" y="1026"/>
                  </a:cubicBezTo>
                  <a:cubicBezTo>
                    <a:pt x="54402" y="2893"/>
                    <a:pt x="55044" y="6509"/>
                    <a:pt x="53236" y="9134"/>
                  </a:cubicBezTo>
                  <a:lnTo>
                    <a:pt x="10593" y="70211"/>
                  </a:lnTo>
                  <a:cubicBezTo>
                    <a:pt x="9484" y="71844"/>
                    <a:pt x="7676" y="72720"/>
                    <a:pt x="5809" y="7272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FAF35501-D77C-4D6F-A2D5-9C7C77784B01}"/>
                </a:ext>
              </a:extLst>
            </p:cNvPr>
            <p:cNvSpPr/>
            <p:nvPr/>
          </p:nvSpPr>
          <p:spPr>
            <a:xfrm>
              <a:off x="1867535" y="2541317"/>
              <a:ext cx="58335" cy="105003"/>
            </a:xfrm>
            <a:custGeom>
              <a:avLst/>
              <a:gdLst>
                <a:gd name="connsiteX0" fmla="*/ 55826 w 58334"/>
                <a:gd name="connsiteY0" fmla="*/ 108736 h 105002"/>
                <a:gd name="connsiteX1" fmla="*/ 50635 w 58334"/>
                <a:gd name="connsiteY1" fmla="*/ 105586 h 105002"/>
                <a:gd name="connsiteX2" fmla="*/ 642 w 58334"/>
                <a:gd name="connsiteY2" fmla="*/ 8517 h 105002"/>
                <a:gd name="connsiteX3" fmla="*/ 3150 w 58334"/>
                <a:gd name="connsiteY3" fmla="*/ 642 h 105002"/>
                <a:gd name="connsiteX4" fmla="*/ 11025 w 58334"/>
                <a:gd name="connsiteY4" fmla="*/ 3150 h 105002"/>
                <a:gd name="connsiteX5" fmla="*/ 61018 w 58334"/>
                <a:gd name="connsiteY5" fmla="*/ 100219 h 105002"/>
                <a:gd name="connsiteX6" fmla="*/ 58510 w 58334"/>
                <a:gd name="connsiteY6" fmla="*/ 108095 h 105002"/>
                <a:gd name="connsiteX7" fmla="*/ 55826 w 58334"/>
                <a:gd name="connsiteY7" fmla="*/ 108736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105002">
                  <a:moveTo>
                    <a:pt x="55826" y="108736"/>
                  </a:moveTo>
                  <a:cubicBezTo>
                    <a:pt x="53726" y="108736"/>
                    <a:pt x="51685" y="107570"/>
                    <a:pt x="50635" y="105586"/>
                  </a:cubicBezTo>
                  <a:lnTo>
                    <a:pt x="642" y="8517"/>
                  </a:lnTo>
                  <a:cubicBezTo>
                    <a:pt x="-817" y="5658"/>
                    <a:pt x="292" y="2158"/>
                    <a:pt x="3150" y="642"/>
                  </a:cubicBezTo>
                  <a:cubicBezTo>
                    <a:pt x="6008" y="-817"/>
                    <a:pt x="9509" y="292"/>
                    <a:pt x="11025" y="3150"/>
                  </a:cubicBezTo>
                  <a:lnTo>
                    <a:pt x="61018" y="100219"/>
                  </a:lnTo>
                  <a:cubicBezTo>
                    <a:pt x="62477" y="103078"/>
                    <a:pt x="61368" y="106578"/>
                    <a:pt x="58510" y="108095"/>
                  </a:cubicBezTo>
                  <a:cubicBezTo>
                    <a:pt x="57635" y="108503"/>
                    <a:pt x="56701" y="108736"/>
                    <a:pt x="55826" y="10873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6E871FF0-00BA-4370-960B-816CAD961F7F}"/>
                </a:ext>
              </a:extLst>
            </p:cNvPr>
            <p:cNvSpPr/>
            <p:nvPr/>
          </p:nvSpPr>
          <p:spPr>
            <a:xfrm>
              <a:off x="2010862" y="2582450"/>
              <a:ext cx="64168" cy="140004"/>
            </a:xfrm>
            <a:custGeom>
              <a:avLst/>
              <a:gdLst>
                <a:gd name="connsiteX0" fmla="*/ 58453 w 64168"/>
                <a:gd name="connsiteY0" fmla="*/ 143381 h 140003"/>
                <a:gd name="connsiteX1" fmla="*/ 53027 w 64168"/>
                <a:gd name="connsiteY1" fmla="*/ 139706 h 140003"/>
                <a:gd name="connsiteX2" fmla="*/ 409 w 64168"/>
                <a:gd name="connsiteY2" fmla="*/ 7986 h 140003"/>
                <a:gd name="connsiteX3" fmla="*/ 3676 w 64168"/>
                <a:gd name="connsiteY3" fmla="*/ 402 h 140003"/>
                <a:gd name="connsiteX4" fmla="*/ 11260 w 64168"/>
                <a:gd name="connsiteY4" fmla="*/ 3669 h 140003"/>
                <a:gd name="connsiteX5" fmla="*/ 63878 w 64168"/>
                <a:gd name="connsiteY5" fmla="*/ 135389 h 140003"/>
                <a:gd name="connsiteX6" fmla="*/ 60611 w 64168"/>
                <a:gd name="connsiteY6" fmla="*/ 142973 h 140003"/>
                <a:gd name="connsiteX7" fmla="*/ 58453 w 64168"/>
                <a:gd name="connsiteY7" fmla="*/ 143381 h 14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140003">
                  <a:moveTo>
                    <a:pt x="58453" y="143381"/>
                  </a:moveTo>
                  <a:cubicBezTo>
                    <a:pt x="56119" y="143381"/>
                    <a:pt x="53961" y="141981"/>
                    <a:pt x="53027" y="139706"/>
                  </a:cubicBezTo>
                  <a:lnTo>
                    <a:pt x="409" y="7986"/>
                  </a:lnTo>
                  <a:cubicBezTo>
                    <a:pt x="-757" y="5010"/>
                    <a:pt x="643" y="1627"/>
                    <a:pt x="3676" y="402"/>
                  </a:cubicBezTo>
                  <a:cubicBezTo>
                    <a:pt x="6651" y="-765"/>
                    <a:pt x="10093" y="694"/>
                    <a:pt x="11260" y="3669"/>
                  </a:cubicBezTo>
                  <a:lnTo>
                    <a:pt x="63878" y="135389"/>
                  </a:lnTo>
                  <a:cubicBezTo>
                    <a:pt x="65044" y="138364"/>
                    <a:pt x="63644" y="141748"/>
                    <a:pt x="60611" y="142973"/>
                  </a:cubicBezTo>
                  <a:cubicBezTo>
                    <a:pt x="59853" y="143264"/>
                    <a:pt x="59153" y="143381"/>
                    <a:pt x="58453" y="14338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5E685343-5F5F-4997-8DB4-CA6C370186EB}"/>
                </a:ext>
              </a:extLst>
            </p:cNvPr>
            <p:cNvSpPr/>
            <p:nvPr/>
          </p:nvSpPr>
          <p:spPr>
            <a:xfrm>
              <a:off x="2161584" y="2633178"/>
              <a:ext cx="46668" cy="52501"/>
            </a:xfrm>
            <a:custGeom>
              <a:avLst/>
              <a:gdLst>
                <a:gd name="connsiteX0" fmla="*/ 45635 w 46667"/>
                <a:gd name="connsiteY0" fmla="*/ 53627 h 52501"/>
                <a:gd name="connsiteX1" fmla="*/ 41377 w 46667"/>
                <a:gd name="connsiteY1" fmla="*/ 51819 h 52501"/>
                <a:gd name="connsiteX2" fmla="*/ 1592 w 46667"/>
                <a:gd name="connsiteY2" fmla="*/ 9817 h 52501"/>
                <a:gd name="connsiteX3" fmla="*/ 1825 w 46667"/>
                <a:gd name="connsiteY3" fmla="*/ 1592 h 52501"/>
                <a:gd name="connsiteX4" fmla="*/ 10051 w 46667"/>
                <a:gd name="connsiteY4" fmla="*/ 1826 h 52501"/>
                <a:gd name="connsiteX5" fmla="*/ 49835 w 46667"/>
                <a:gd name="connsiteY5" fmla="*/ 43827 h 52501"/>
                <a:gd name="connsiteX6" fmla="*/ 49602 w 46667"/>
                <a:gd name="connsiteY6" fmla="*/ 52052 h 52501"/>
                <a:gd name="connsiteX7" fmla="*/ 45635 w 46667"/>
                <a:gd name="connsiteY7" fmla="*/ 5362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52501">
                  <a:moveTo>
                    <a:pt x="45635" y="53627"/>
                  </a:moveTo>
                  <a:cubicBezTo>
                    <a:pt x="44118" y="53627"/>
                    <a:pt x="42543" y="53044"/>
                    <a:pt x="41377" y="51819"/>
                  </a:cubicBezTo>
                  <a:lnTo>
                    <a:pt x="1592" y="9817"/>
                  </a:lnTo>
                  <a:cubicBezTo>
                    <a:pt x="-625" y="7484"/>
                    <a:pt x="-508" y="3809"/>
                    <a:pt x="1825" y="1592"/>
                  </a:cubicBezTo>
                  <a:cubicBezTo>
                    <a:pt x="4159" y="-625"/>
                    <a:pt x="7834" y="-508"/>
                    <a:pt x="10051" y="1826"/>
                  </a:cubicBezTo>
                  <a:lnTo>
                    <a:pt x="49835" y="43827"/>
                  </a:lnTo>
                  <a:cubicBezTo>
                    <a:pt x="52052" y="46160"/>
                    <a:pt x="51935" y="49835"/>
                    <a:pt x="49602" y="52052"/>
                  </a:cubicBezTo>
                  <a:cubicBezTo>
                    <a:pt x="48493" y="53102"/>
                    <a:pt x="47035" y="53627"/>
                    <a:pt x="45635" y="536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5CE7482A-0CA7-40D6-B26D-77D15BF8F3B1}"/>
                </a:ext>
              </a:extLst>
            </p:cNvPr>
            <p:cNvSpPr/>
            <p:nvPr/>
          </p:nvSpPr>
          <p:spPr>
            <a:xfrm>
              <a:off x="2121408" y="2593585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82986300-F3FD-4758-BFFD-ADD60FE9FF93}"/>
                </a:ext>
              </a:extLst>
            </p:cNvPr>
            <p:cNvSpPr/>
            <p:nvPr/>
          </p:nvSpPr>
          <p:spPr>
            <a:xfrm>
              <a:off x="2193452" y="2669362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ACC16CF-7A6D-4CF2-9CCC-E707F7753BA7}"/>
                </a:ext>
              </a:extLst>
            </p:cNvPr>
            <p:cNvSpPr/>
            <p:nvPr/>
          </p:nvSpPr>
          <p:spPr>
            <a:xfrm>
              <a:off x="2049481" y="2712239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5873C98C-2889-4DCA-8BD2-5604D81F8F10}"/>
                </a:ext>
              </a:extLst>
            </p:cNvPr>
            <p:cNvSpPr/>
            <p:nvPr/>
          </p:nvSpPr>
          <p:spPr>
            <a:xfrm>
              <a:off x="1977496" y="2538051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66AEC425-6FBD-44AC-B32F-E918067CBA8D}"/>
                </a:ext>
              </a:extLst>
            </p:cNvPr>
            <p:cNvSpPr/>
            <p:nvPr/>
          </p:nvSpPr>
          <p:spPr>
            <a:xfrm>
              <a:off x="1905511" y="2635470"/>
              <a:ext cx="58335" cy="52501"/>
            </a:xfrm>
            <a:custGeom>
              <a:avLst/>
              <a:gdLst>
                <a:gd name="connsiteX0" fmla="*/ 29167 w 58334"/>
                <a:gd name="connsiteY0" fmla="*/ 58335 h 52501"/>
                <a:gd name="connsiteX1" fmla="*/ 0 w 58334"/>
                <a:gd name="connsiteY1" fmla="*/ 29167 h 52501"/>
                <a:gd name="connsiteX2" fmla="*/ 29167 w 58334"/>
                <a:gd name="connsiteY2" fmla="*/ 0 h 52501"/>
                <a:gd name="connsiteX3" fmla="*/ 58335 w 58334"/>
                <a:gd name="connsiteY3" fmla="*/ 29167 h 52501"/>
                <a:gd name="connsiteX4" fmla="*/ 29167 w 58334"/>
                <a:gd name="connsiteY4" fmla="*/ 58335 h 52501"/>
                <a:gd name="connsiteX5" fmla="*/ 29167 w 58334"/>
                <a:gd name="connsiteY5" fmla="*/ 11667 h 52501"/>
                <a:gd name="connsiteX6" fmla="*/ 11667 w 58334"/>
                <a:gd name="connsiteY6" fmla="*/ 29167 h 52501"/>
                <a:gd name="connsiteX7" fmla="*/ 29167 w 58334"/>
                <a:gd name="connsiteY7" fmla="*/ 46668 h 52501"/>
                <a:gd name="connsiteX8" fmla="*/ 46668 w 58334"/>
                <a:gd name="connsiteY8" fmla="*/ 29167 h 52501"/>
                <a:gd name="connsiteX9" fmla="*/ 29167 w 58334"/>
                <a:gd name="connsiteY9" fmla="*/ 1166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2501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742FEE1F-C70E-4D9A-9F19-7C7E7A49BD92}"/>
                </a:ext>
              </a:extLst>
            </p:cNvPr>
            <p:cNvSpPr/>
            <p:nvPr/>
          </p:nvSpPr>
          <p:spPr>
            <a:xfrm>
              <a:off x="1833525" y="2497216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EC729BA8-EC6A-497F-BBD5-5AC63984EAD2}"/>
                </a:ext>
              </a:extLst>
            </p:cNvPr>
            <p:cNvSpPr/>
            <p:nvPr/>
          </p:nvSpPr>
          <p:spPr>
            <a:xfrm>
              <a:off x="1763698" y="2775882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D99C1904-D2AF-4F48-A2F4-F27FEFF3F4A6}"/>
                </a:ext>
              </a:extLst>
            </p:cNvPr>
            <p:cNvSpPr/>
            <p:nvPr/>
          </p:nvSpPr>
          <p:spPr>
            <a:xfrm>
              <a:off x="1763698" y="2703897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E4DD8F7A-FC7C-4E41-B3DD-068A9A576E10}"/>
                </a:ext>
              </a:extLst>
            </p:cNvPr>
            <p:cNvSpPr/>
            <p:nvPr/>
          </p:nvSpPr>
          <p:spPr>
            <a:xfrm>
              <a:off x="1763698" y="2631911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B500645-B716-4542-97C0-9EE6EB9DC546}"/>
                </a:ext>
              </a:extLst>
            </p:cNvPr>
            <p:cNvSpPr/>
            <p:nvPr/>
          </p:nvSpPr>
          <p:spPr>
            <a:xfrm>
              <a:off x="1763698" y="2559926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93A1F4CE-6154-4134-AB7D-F6004214D306}"/>
                </a:ext>
              </a:extLst>
            </p:cNvPr>
            <p:cNvSpPr/>
            <p:nvPr/>
          </p:nvSpPr>
          <p:spPr>
            <a:xfrm>
              <a:off x="1763698" y="2487941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18B3978E-1A09-4523-AE03-6DB6D4D4ED56}"/>
                </a:ext>
              </a:extLst>
            </p:cNvPr>
            <p:cNvSpPr/>
            <p:nvPr/>
          </p:nvSpPr>
          <p:spPr>
            <a:xfrm>
              <a:off x="1763698" y="2415956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1" name="Group 2100">
            <a:extLst>
              <a:ext uri="{FF2B5EF4-FFF2-40B4-BE49-F238E27FC236}">
                <a16:creationId xmlns:a16="http://schemas.microsoft.com/office/drawing/2014/main" id="{58EDFE15-C91D-463C-8238-B9AAB3C1D261}"/>
              </a:ext>
            </a:extLst>
          </p:cNvPr>
          <p:cNvGrpSpPr/>
          <p:nvPr/>
        </p:nvGrpSpPr>
        <p:grpSpPr>
          <a:xfrm>
            <a:off x="3172275" y="2493335"/>
            <a:ext cx="528172" cy="492256"/>
            <a:chOff x="2930397" y="2410746"/>
            <a:chExt cx="480155" cy="447505"/>
          </a:xfrm>
        </p:grpSpPr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AF1CAF64-26AC-4E9A-B7F1-3753DADDD2AF}"/>
                </a:ext>
              </a:extLst>
            </p:cNvPr>
            <p:cNvSpPr/>
            <p:nvPr/>
          </p:nvSpPr>
          <p:spPr>
            <a:xfrm>
              <a:off x="3132959" y="2410746"/>
              <a:ext cx="52501" cy="52501"/>
            </a:xfrm>
            <a:custGeom>
              <a:avLst/>
              <a:gdLst>
                <a:gd name="connsiteX0" fmla="*/ 28210 w 52501"/>
                <a:gd name="connsiteY0" fmla="*/ 56544 h 52501"/>
                <a:gd name="connsiteX1" fmla="*/ 12110 w 52501"/>
                <a:gd name="connsiteY1" fmla="*/ 51411 h 52501"/>
                <a:gd name="connsiteX2" fmla="*/ 443 w 52501"/>
                <a:gd name="connsiteY2" fmla="*/ 33210 h 52501"/>
                <a:gd name="connsiteX3" fmla="*/ 23310 w 52501"/>
                <a:gd name="connsiteY3" fmla="*/ 426 h 52501"/>
                <a:gd name="connsiteX4" fmla="*/ 44428 w 52501"/>
                <a:gd name="connsiteY4" fmla="*/ 5093 h 52501"/>
                <a:gd name="connsiteX5" fmla="*/ 56095 w 52501"/>
                <a:gd name="connsiteY5" fmla="*/ 23352 h 52501"/>
                <a:gd name="connsiteX6" fmla="*/ 51428 w 52501"/>
                <a:gd name="connsiteY6" fmla="*/ 44469 h 52501"/>
                <a:gd name="connsiteX7" fmla="*/ 33227 w 52501"/>
                <a:gd name="connsiteY7" fmla="*/ 56136 h 52501"/>
                <a:gd name="connsiteX8" fmla="*/ 28210 w 52501"/>
                <a:gd name="connsiteY8" fmla="*/ 56544 h 52501"/>
                <a:gd name="connsiteX9" fmla="*/ 28327 w 52501"/>
                <a:gd name="connsiteY9" fmla="*/ 11685 h 52501"/>
                <a:gd name="connsiteX10" fmla="*/ 25411 w 52501"/>
                <a:gd name="connsiteY10" fmla="*/ 11918 h 52501"/>
                <a:gd name="connsiteX11" fmla="*/ 14735 w 52501"/>
                <a:gd name="connsiteY11" fmla="*/ 18743 h 52501"/>
                <a:gd name="connsiteX12" fmla="*/ 11993 w 52501"/>
                <a:gd name="connsiteY12" fmla="*/ 31168 h 52501"/>
                <a:gd name="connsiteX13" fmla="*/ 31244 w 52501"/>
                <a:gd name="connsiteY13" fmla="*/ 44586 h 52501"/>
                <a:gd name="connsiteX14" fmla="*/ 44661 w 52501"/>
                <a:gd name="connsiteY14" fmla="*/ 25335 h 52501"/>
                <a:gd name="connsiteX15" fmla="*/ 37836 w 52501"/>
                <a:gd name="connsiteY15" fmla="*/ 14660 h 52501"/>
                <a:gd name="connsiteX16" fmla="*/ 28327 w 52501"/>
                <a:gd name="connsiteY16" fmla="*/ 1168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501" h="52501">
                  <a:moveTo>
                    <a:pt x="28210" y="56544"/>
                  </a:moveTo>
                  <a:cubicBezTo>
                    <a:pt x="22494" y="56544"/>
                    <a:pt x="16893" y="54794"/>
                    <a:pt x="12110" y="51411"/>
                  </a:cubicBezTo>
                  <a:cubicBezTo>
                    <a:pt x="5926" y="47094"/>
                    <a:pt x="1785" y="40619"/>
                    <a:pt x="443" y="33210"/>
                  </a:cubicBezTo>
                  <a:cubicBezTo>
                    <a:pt x="-2299" y="17868"/>
                    <a:pt x="7968" y="3168"/>
                    <a:pt x="23310" y="426"/>
                  </a:cubicBezTo>
                  <a:cubicBezTo>
                    <a:pt x="30719" y="-857"/>
                    <a:pt x="38244" y="776"/>
                    <a:pt x="44428" y="5093"/>
                  </a:cubicBezTo>
                  <a:cubicBezTo>
                    <a:pt x="50611" y="9410"/>
                    <a:pt x="54753" y="15885"/>
                    <a:pt x="56095" y="23352"/>
                  </a:cubicBezTo>
                  <a:cubicBezTo>
                    <a:pt x="57436" y="30760"/>
                    <a:pt x="55745" y="38285"/>
                    <a:pt x="51428" y="44469"/>
                  </a:cubicBezTo>
                  <a:cubicBezTo>
                    <a:pt x="47111" y="50652"/>
                    <a:pt x="40636" y="54794"/>
                    <a:pt x="33227" y="56136"/>
                  </a:cubicBezTo>
                  <a:cubicBezTo>
                    <a:pt x="31536" y="56428"/>
                    <a:pt x="29902" y="56544"/>
                    <a:pt x="28210" y="56544"/>
                  </a:cubicBezTo>
                  <a:close/>
                  <a:moveTo>
                    <a:pt x="28327" y="11685"/>
                  </a:moveTo>
                  <a:cubicBezTo>
                    <a:pt x="27335" y="11685"/>
                    <a:pt x="26402" y="11743"/>
                    <a:pt x="25411" y="11918"/>
                  </a:cubicBezTo>
                  <a:cubicBezTo>
                    <a:pt x="21035" y="12676"/>
                    <a:pt x="17243" y="15126"/>
                    <a:pt x="14735" y="18743"/>
                  </a:cubicBezTo>
                  <a:cubicBezTo>
                    <a:pt x="12168" y="22360"/>
                    <a:pt x="11235" y="26793"/>
                    <a:pt x="11993" y="31168"/>
                  </a:cubicBezTo>
                  <a:cubicBezTo>
                    <a:pt x="13569" y="40152"/>
                    <a:pt x="22260" y="46219"/>
                    <a:pt x="31244" y="44586"/>
                  </a:cubicBezTo>
                  <a:cubicBezTo>
                    <a:pt x="40227" y="43010"/>
                    <a:pt x="46294" y="34377"/>
                    <a:pt x="44661" y="25335"/>
                  </a:cubicBezTo>
                  <a:cubicBezTo>
                    <a:pt x="43903" y="20960"/>
                    <a:pt x="41453" y="17168"/>
                    <a:pt x="37836" y="14660"/>
                  </a:cubicBezTo>
                  <a:cubicBezTo>
                    <a:pt x="34977" y="12735"/>
                    <a:pt x="31711" y="11685"/>
                    <a:pt x="28327" y="116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A440424C-C77B-48ED-9DBA-0343855B3E06}"/>
                </a:ext>
              </a:extLst>
            </p:cNvPr>
            <p:cNvSpPr/>
            <p:nvPr/>
          </p:nvSpPr>
          <p:spPr>
            <a:xfrm>
              <a:off x="3075811" y="2534069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1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2"/>
                  </a:cubicBezTo>
                  <a:lnTo>
                    <a:pt x="9931" y="24457"/>
                  </a:lnTo>
                  <a:cubicBezTo>
                    <a:pt x="8823" y="25565"/>
                    <a:pt x="7365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B82B67FE-9725-4E1D-AC99-7B5FD7370DA7}"/>
                </a:ext>
              </a:extLst>
            </p:cNvPr>
            <p:cNvSpPr/>
            <p:nvPr/>
          </p:nvSpPr>
          <p:spPr>
            <a:xfrm>
              <a:off x="3075811" y="2534069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1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8" y="25565"/>
                    <a:pt x="16232" y="2445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8" y="25565"/>
                    <a:pt x="21832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C92107-370B-40A4-A1C1-444DC07BF7CD}"/>
                </a:ext>
              </a:extLst>
            </p:cNvPr>
            <p:cNvSpPr/>
            <p:nvPr/>
          </p:nvSpPr>
          <p:spPr>
            <a:xfrm>
              <a:off x="3234300" y="2538320"/>
              <a:ext cx="35001" cy="35001"/>
            </a:xfrm>
            <a:custGeom>
              <a:avLst/>
              <a:gdLst>
                <a:gd name="connsiteX0" fmla="*/ 19914 w 35000"/>
                <a:gd name="connsiteY0" fmla="*/ 39982 h 35000"/>
                <a:gd name="connsiteX1" fmla="*/ 8539 w 35000"/>
                <a:gd name="connsiteY1" fmla="*/ 36365 h 35000"/>
                <a:gd name="connsiteX2" fmla="*/ 314 w 35000"/>
                <a:gd name="connsiteY2" fmla="*/ 23473 h 35000"/>
                <a:gd name="connsiteX3" fmla="*/ 3580 w 35000"/>
                <a:gd name="connsiteY3" fmla="*/ 8539 h 35000"/>
                <a:gd name="connsiteX4" fmla="*/ 16473 w 35000"/>
                <a:gd name="connsiteY4" fmla="*/ 314 h 35000"/>
                <a:gd name="connsiteX5" fmla="*/ 31406 w 35000"/>
                <a:gd name="connsiteY5" fmla="*/ 3580 h 35000"/>
                <a:gd name="connsiteX6" fmla="*/ 39632 w 35000"/>
                <a:gd name="connsiteY6" fmla="*/ 16473 h 35000"/>
                <a:gd name="connsiteX7" fmla="*/ 39632 w 35000"/>
                <a:gd name="connsiteY7" fmla="*/ 16473 h 35000"/>
                <a:gd name="connsiteX8" fmla="*/ 36365 w 35000"/>
                <a:gd name="connsiteY8" fmla="*/ 31406 h 35000"/>
                <a:gd name="connsiteX9" fmla="*/ 23473 w 35000"/>
                <a:gd name="connsiteY9" fmla="*/ 39632 h 35000"/>
                <a:gd name="connsiteX10" fmla="*/ 19914 w 35000"/>
                <a:gd name="connsiteY10" fmla="*/ 39982 h 35000"/>
                <a:gd name="connsiteX11" fmla="*/ 19973 w 35000"/>
                <a:gd name="connsiteY11" fmla="*/ 8247 h 35000"/>
                <a:gd name="connsiteX12" fmla="*/ 17873 w 35000"/>
                <a:gd name="connsiteY12" fmla="*/ 8422 h 35000"/>
                <a:gd name="connsiteX13" fmla="*/ 10289 w 35000"/>
                <a:gd name="connsiteY13" fmla="*/ 13264 h 35000"/>
                <a:gd name="connsiteX14" fmla="*/ 8364 w 35000"/>
                <a:gd name="connsiteY14" fmla="*/ 22014 h 35000"/>
                <a:gd name="connsiteX15" fmla="*/ 13206 w 35000"/>
                <a:gd name="connsiteY15" fmla="*/ 29598 h 35000"/>
                <a:gd name="connsiteX16" fmla="*/ 21956 w 35000"/>
                <a:gd name="connsiteY16" fmla="*/ 31523 h 35000"/>
                <a:gd name="connsiteX17" fmla="*/ 29540 w 35000"/>
                <a:gd name="connsiteY17" fmla="*/ 26681 h 35000"/>
                <a:gd name="connsiteX18" fmla="*/ 31465 w 35000"/>
                <a:gd name="connsiteY18" fmla="*/ 17931 h 35000"/>
                <a:gd name="connsiteX19" fmla="*/ 31465 w 35000"/>
                <a:gd name="connsiteY19" fmla="*/ 17931 h 35000"/>
                <a:gd name="connsiteX20" fmla="*/ 26623 w 35000"/>
                <a:gd name="connsiteY20" fmla="*/ 10347 h 35000"/>
                <a:gd name="connsiteX21" fmla="*/ 19973 w 35000"/>
                <a:gd name="connsiteY21" fmla="*/ 8247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000" h="35000">
                  <a:moveTo>
                    <a:pt x="19914" y="39982"/>
                  </a:moveTo>
                  <a:cubicBezTo>
                    <a:pt x="15831" y="39982"/>
                    <a:pt x="11923" y="38756"/>
                    <a:pt x="8539" y="36365"/>
                  </a:cubicBezTo>
                  <a:cubicBezTo>
                    <a:pt x="4164" y="33331"/>
                    <a:pt x="1247" y="28723"/>
                    <a:pt x="314" y="23473"/>
                  </a:cubicBezTo>
                  <a:cubicBezTo>
                    <a:pt x="-620" y="18223"/>
                    <a:pt x="547" y="12914"/>
                    <a:pt x="3580" y="8539"/>
                  </a:cubicBezTo>
                  <a:cubicBezTo>
                    <a:pt x="6614" y="4164"/>
                    <a:pt x="11222" y="1247"/>
                    <a:pt x="16473" y="314"/>
                  </a:cubicBezTo>
                  <a:cubicBezTo>
                    <a:pt x="21723" y="-620"/>
                    <a:pt x="27031" y="547"/>
                    <a:pt x="31406" y="3580"/>
                  </a:cubicBezTo>
                  <a:cubicBezTo>
                    <a:pt x="35781" y="6614"/>
                    <a:pt x="38698" y="11222"/>
                    <a:pt x="39632" y="16473"/>
                  </a:cubicBezTo>
                  <a:lnTo>
                    <a:pt x="39632" y="16473"/>
                  </a:lnTo>
                  <a:cubicBezTo>
                    <a:pt x="40565" y="21723"/>
                    <a:pt x="39398" y="27031"/>
                    <a:pt x="36365" y="31406"/>
                  </a:cubicBezTo>
                  <a:cubicBezTo>
                    <a:pt x="33331" y="35781"/>
                    <a:pt x="28723" y="38698"/>
                    <a:pt x="23473" y="39632"/>
                  </a:cubicBezTo>
                  <a:cubicBezTo>
                    <a:pt x="22248" y="39865"/>
                    <a:pt x="21081" y="39982"/>
                    <a:pt x="19914" y="39982"/>
                  </a:cubicBezTo>
                  <a:close/>
                  <a:moveTo>
                    <a:pt x="19973" y="8247"/>
                  </a:moveTo>
                  <a:cubicBezTo>
                    <a:pt x="19273" y="8247"/>
                    <a:pt x="18573" y="8306"/>
                    <a:pt x="17873" y="8422"/>
                  </a:cubicBezTo>
                  <a:cubicBezTo>
                    <a:pt x="14781" y="8947"/>
                    <a:pt x="12098" y="10697"/>
                    <a:pt x="10289" y="13264"/>
                  </a:cubicBezTo>
                  <a:cubicBezTo>
                    <a:pt x="8481" y="15831"/>
                    <a:pt x="7781" y="18923"/>
                    <a:pt x="8364" y="22014"/>
                  </a:cubicBezTo>
                  <a:cubicBezTo>
                    <a:pt x="8889" y="25106"/>
                    <a:pt x="10639" y="27790"/>
                    <a:pt x="13206" y="29598"/>
                  </a:cubicBezTo>
                  <a:cubicBezTo>
                    <a:pt x="15773" y="31406"/>
                    <a:pt x="18864" y="32048"/>
                    <a:pt x="21956" y="31523"/>
                  </a:cubicBezTo>
                  <a:cubicBezTo>
                    <a:pt x="25048" y="30998"/>
                    <a:pt x="27731" y="29248"/>
                    <a:pt x="29540" y="26681"/>
                  </a:cubicBezTo>
                  <a:cubicBezTo>
                    <a:pt x="31348" y="24114"/>
                    <a:pt x="32048" y="21023"/>
                    <a:pt x="31465" y="17931"/>
                  </a:cubicBezTo>
                  <a:lnTo>
                    <a:pt x="31465" y="17931"/>
                  </a:lnTo>
                  <a:cubicBezTo>
                    <a:pt x="30940" y="14839"/>
                    <a:pt x="29190" y="12156"/>
                    <a:pt x="26623" y="10347"/>
                  </a:cubicBezTo>
                  <a:cubicBezTo>
                    <a:pt x="24698" y="8947"/>
                    <a:pt x="22364" y="8247"/>
                    <a:pt x="19973" y="824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280D919-AA02-4366-B03B-34EDFB744CF6}"/>
                </a:ext>
              </a:extLst>
            </p:cNvPr>
            <p:cNvSpPr/>
            <p:nvPr/>
          </p:nvSpPr>
          <p:spPr>
            <a:xfrm>
              <a:off x="3189404" y="2497799"/>
              <a:ext cx="40834" cy="11667"/>
            </a:xfrm>
            <a:custGeom>
              <a:avLst/>
              <a:gdLst>
                <a:gd name="connsiteX0" fmla="*/ 36051 w 40834"/>
                <a:gd name="connsiteY0" fmla="*/ 11667 h 11666"/>
                <a:gd name="connsiteX1" fmla="*/ 5833 w 40834"/>
                <a:gd name="connsiteY1" fmla="*/ 11667 h 11666"/>
                <a:gd name="connsiteX2" fmla="*/ 0 w 40834"/>
                <a:gd name="connsiteY2" fmla="*/ 5833 h 11666"/>
                <a:gd name="connsiteX3" fmla="*/ 5833 w 40834"/>
                <a:gd name="connsiteY3" fmla="*/ 0 h 11666"/>
                <a:gd name="connsiteX4" fmla="*/ 36051 w 40834"/>
                <a:gd name="connsiteY4" fmla="*/ 0 h 11666"/>
                <a:gd name="connsiteX5" fmla="*/ 41885 w 40834"/>
                <a:gd name="connsiteY5" fmla="*/ 5833 h 11666"/>
                <a:gd name="connsiteX6" fmla="*/ 36051 w 40834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34" h="11666">
                  <a:moveTo>
                    <a:pt x="36051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36051" y="0"/>
                  </a:lnTo>
                  <a:cubicBezTo>
                    <a:pt x="39259" y="0"/>
                    <a:pt x="41885" y="2625"/>
                    <a:pt x="41885" y="5833"/>
                  </a:cubicBezTo>
                  <a:cubicBezTo>
                    <a:pt x="41885" y="9042"/>
                    <a:pt x="39259" y="11667"/>
                    <a:pt x="3605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D3CB27C0-1478-4600-9D18-505B50F3E2F8}"/>
                </a:ext>
              </a:extLst>
            </p:cNvPr>
            <p:cNvSpPr/>
            <p:nvPr/>
          </p:nvSpPr>
          <p:spPr>
            <a:xfrm>
              <a:off x="3204513" y="2482691"/>
              <a:ext cx="11667" cy="40834"/>
            </a:xfrm>
            <a:custGeom>
              <a:avLst/>
              <a:gdLst>
                <a:gd name="connsiteX0" fmla="*/ 5833 w 11666"/>
                <a:gd name="connsiteY0" fmla="*/ 41884 h 40834"/>
                <a:gd name="connsiteX1" fmla="*/ 0 w 11666"/>
                <a:gd name="connsiteY1" fmla="*/ 36051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6051 h 40834"/>
                <a:gd name="connsiteX6" fmla="*/ 5833 w 11666"/>
                <a:gd name="connsiteY6" fmla="*/ 4188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884"/>
                  </a:moveTo>
                  <a:cubicBezTo>
                    <a:pt x="2625" y="41884"/>
                    <a:pt x="0" y="39259"/>
                    <a:pt x="0" y="360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6051"/>
                  </a:lnTo>
                  <a:cubicBezTo>
                    <a:pt x="11667" y="39259"/>
                    <a:pt x="9042" y="41884"/>
                    <a:pt x="5833" y="4188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773E3262-99DE-49AF-A7A6-B4E195FC8AD0}"/>
                </a:ext>
              </a:extLst>
            </p:cNvPr>
            <p:cNvSpPr/>
            <p:nvPr/>
          </p:nvSpPr>
          <p:spPr>
            <a:xfrm>
              <a:off x="2949706" y="2416014"/>
              <a:ext cx="460846" cy="420012"/>
            </a:xfrm>
            <a:custGeom>
              <a:avLst/>
              <a:gdLst>
                <a:gd name="connsiteX0" fmla="*/ 459154 w 460845"/>
                <a:gd name="connsiteY0" fmla="*/ 424153 h 420011"/>
                <a:gd name="connsiteX1" fmla="*/ 5833 w 460845"/>
                <a:gd name="connsiteY1" fmla="*/ 424153 h 420011"/>
                <a:gd name="connsiteX2" fmla="*/ 0 w 460845"/>
                <a:gd name="connsiteY2" fmla="*/ 418320 h 420011"/>
                <a:gd name="connsiteX3" fmla="*/ 0 w 460845"/>
                <a:gd name="connsiteY3" fmla="*/ 5833 h 420011"/>
                <a:gd name="connsiteX4" fmla="*/ 5833 w 460845"/>
                <a:gd name="connsiteY4" fmla="*/ 0 h 420011"/>
                <a:gd name="connsiteX5" fmla="*/ 11667 w 460845"/>
                <a:gd name="connsiteY5" fmla="*/ 5833 h 420011"/>
                <a:gd name="connsiteX6" fmla="*/ 11667 w 460845"/>
                <a:gd name="connsiteY6" fmla="*/ 412486 h 420011"/>
                <a:gd name="connsiteX7" fmla="*/ 459154 w 460845"/>
                <a:gd name="connsiteY7" fmla="*/ 412486 h 420011"/>
                <a:gd name="connsiteX8" fmla="*/ 464988 w 460845"/>
                <a:gd name="connsiteY8" fmla="*/ 418320 h 420011"/>
                <a:gd name="connsiteX9" fmla="*/ 459154 w 460845"/>
                <a:gd name="connsiteY9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0845" h="420011">
                  <a:moveTo>
                    <a:pt x="459154" y="424153"/>
                  </a:moveTo>
                  <a:lnTo>
                    <a:pt x="5833" y="424153"/>
                  </a:ln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59154" y="412486"/>
                  </a:lnTo>
                  <a:cubicBezTo>
                    <a:pt x="462363" y="412486"/>
                    <a:pt x="464988" y="415111"/>
                    <a:pt x="464988" y="418320"/>
                  </a:cubicBezTo>
                  <a:cubicBezTo>
                    <a:pt x="464988" y="421528"/>
                    <a:pt x="462363" y="424153"/>
                    <a:pt x="459154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7D242816-CD72-4A44-8392-3BC7986D4EE5}"/>
                </a:ext>
              </a:extLst>
            </p:cNvPr>
            <p:cNvSpPr/>
            <p:nvPr/>
          </p:nvSpPr>
          <p:spPr>
            <a:xfrm>
              <a:off x="3023558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100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1A075240-5717-4B3E-B69C-39732B9D9992}"/>
                </a:ext>
              </a:extLst>
            </p:cNvPr>
            <p:cNvSpPr/>
            <p:nvPr/>
          </p:nvSpPr>
          <p:spPr>
            <a:xfrm>
              <a:off x="3095543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F2763360-B0F4-4BAF-B3B7-8644AFF7A36B}"/>
                </a:ext>
              </a:extLst>
            </p:cNvPr>
            <p:cNvSpPr/>
            <p:nvPr/>
          </p:nvSpPr>
          <p:spPr>
            <a:xfrm>
              <a:off x="3167528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332EE1DD-3D5F-4804-A77C-F22956E591CC}"/>
                </a:ext>
              </a:extLst>
            </p:cNvPr>
            <p:cNvSpPr/>
            <p:nvPr/>
          </p:nvSpPr>
          <p:spPr>
            <a:xfrm>
              <a:off x="3239514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7CF9F9F9-0526-406A-8A47-2E90A761E54B}"/>
                </a:ext>
              </a:extLst>
            </p:cNvPr>
            <p:cNvSpPr/>
            <p:nvPr/>
          </p:nvSpPr>
          <p:spPr>
            <a:xfrm>
              <a:off x="3311499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2CA57A4A-FEF8-4AC0-A616-A2EA4B6B6CD4}"/>
                </a:ext>
              </a:extLst>
            </p:cNvPr>
            <p:cNvSpPr/>
            <p:nvPr/>
          </p:nvSpPr>
          <p:spPr>
            <a:xfrm>
              <a:off x="3383484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B394BD3A-83A3-4EED-A61C-7B0CEB9D4F35}"/>
                </a:ext>
              </a:extLst>
            </p:cNvPr>
            <p:cNvSpPr/>
            <p:nvPr/>
          </p:nvSpPr>
          <p:spPr>
            <a:xfrm>
              <a:off x="2930397" y="2775882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CBA7D5EC-7023-40CA-B2CC-B9976E659742}"/>
                </a:ext>
              </a:extLst>
            </p:cNvPr>
            <p:cNvSpPr/>
            <p:nvPr/>
          </p:nvSpPr>
          <p:spPr>
            <a:xfrm>
              <a:off x="2930397" y="2703897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096F1DFC-F5DA-4C9F-A698-097A0719289A}"/>
                </a:ext>
              </a:extLst>
            </p:cNvPr>
            <p:cNvSpPr/>
            <p:nvPr/>
          </p:nvSpPr>
          <p:spPr>
            <a:xfrm>
              <a:off x="2930397" y="2631911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340A56D9-75D2-40BF-BB67-BF4A2B5A481D}"/>
                </a:ext>
              </a:extLst>
            </p:cNvPr>
            <p:cNvSpPr/>
            <p:nvPr/>
          </p:nvSpPr>
          <p:spPr>
            <a:xfrm>
              <a:off x="2930397" y="2559926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BE347CCB-2660-4FEE-85CE-1C79E5EA519C}"/>
                </a:ext>
              </a:extLst>
            </p:cNvPr>
            <p:cNvSpPr/>
            <p:nvPr/>
          </p:nvSpPr>
          <p:spPr>
            <a:xfrm>
              <a:off x="2930397" y="2487941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46427471-1555-41A1-8F2D-CA807F824EE7}"/>
                </a:ext>
              </a:extLst>
            </p:cNvPr>
            <p:cNvSpPr/>
            <p:nvPr/>
          </p:nvSpPr>
          <p:spPr>
            <a:xfrm>
              <a:off x="2930397" y="2415956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023705BD-899A-45CC-8185-C11D72983FB6}"/>
                </a:ext>
              </a:extLst>
            </p:cNvPr>
            <p:cNvSpPr/>
            <p:nvPr/>
          </p:nvSpPr>
          <p:spPr>
            <a:xfrm>
              <a:off x="3023543" y="2638611"/>
              <a:ext cx="367510" cy="145837"/>
            </a:xfrm>
            <a:custGeom>
              <a:avLst/>
              <a:gdLst>
                <a:gd name="connsiteX0" fmla="*/ 5848 w 367510"/>
                <a:gd name="connsiteY0" fmla="*/ 148938 h 145837"/>
                <a:gd name="connsiteX1" fmla="*/ 1706 w 367510"/>
                <a:gd name="connsiteY1" fmla="*/ 147246 h 145837"/>
                <a:gd name="connsiteX2" fmla="*/ 1706 w 367510"/>
                <a:gd name="connsiteY2" fmla="*/ 139021 h 145837"/>
                <a:gd name="connsiteX3" fmla="*/ 73692 w 367510"/>
                <a:gd name="connsiteY3" fmla="*/ 67036 h 145837"/>
                <a:gd name="connsiteX4" fmla="*/ 81100 w 367510"/>
                <a:gd name="connsiteY4" fmla="*/ 66336 h 145837"/>
                <a:gd name="connsiteX5" fmla="*/ 148069 w 367510"/>
                <a:gd name="connsiteY5" fmla="*/ 111370 h 145837"/>
                <a:gd name="connsiteX6" fmla="*/ 216846 w 367510"/>
                <a:gd name="connsiteY6" fmla="*/ 2751 h 145837"/>
                <a:gd name="connsiteX7" fmla="*/ 221687 w 367510"/>
                <a:gd name="connsiteY7" fmla="*/ 9 h 145837"/>
                <a:gd name="connsiteX8" fmla="*/ 226587 w 367510"/>
                <a:gd name="connsiteY8" fmla="*/ 2576 h 145837"/>
                <a:gd name="connsiteX9" fmla="*/ 294781 w 367510"/>
                <a:gd name="connsiteY9" fmla="*/ 102853 h 145837"/>
                <a:gd name="connsiteX10" fmla="*/ 361808 w 367510"/>
                <a:gd name="connsiteY10" fmla="*/ 42302 h 145837"/>
                <a:gd name="connsiteX11" fmla="*/ 370033 w 367510"/>
                <a:gd name="connsiteY11" fmla="*/ 42710 h 145837"/>
                <a:gd name="connsiteX12" fmla="*/ 369625 w 367510"/>
                <a:gd name="connsiteY12" fmla="*/ 50935 h 145837"/>
                <a:gd name="connsiteX13" fmla="*/ 297639 w 367510"/>
                <a:gd name="connsiteY13" fmla="*/ 115979 h 145837"/>
                <a:gd name="connsiteX14" fmla="*/ 293031 w 367510"/>
                <a:gd name="connsiteY14" fmla="*/ 117437 h 145837"/>
                <a:gd name="connsiteX15" fmla="*/ 288889 w 367510"/>
                <a:gd name="connsiteY15" fmla="*/ 114929 h 145837"/>
                <a:gd name="connsiteX16" fmla="*/ 221921 w 367510"/>
                <a:gd name="connsiteY16" fmla="*/ 16459 h 145837"/>
                <a:gd name="connsiteX17" fmla="*/ 154719 w 367510"/>
                <a:gd name="connsiteY17" fmla="*/ 122629 h 145837"/>
                <a:gd name="connsiteX18" fmla="*/ 150985 w 367510"/>
                <a:gd name="connsiteY18" fmla="*/ 125196 h 145837"/>
                <a:gd name="connsiteX19" fmla="*/ 146552 w 367510"/>
                <a:gd name="connsiteY19" fmla="*/ 124321 h 145837"/>
                <a:gd name="connsiteX20" fmla="*/ 78592 w 367510"/>
                <a:gd name="connsiteY20" fmla="*/ 78586 h 145837"/>
                <a:gd name="connsiteX21" fmla="*/ 9990 w 367510"/>
                <a:gd name="connsiteY21" fmla="*/ 147188 h 145837"/>
                <a:gd name="connsiteX22" fmla="*/ 5848 w 367510"/>
                <a:gd name="connsiteY22" fmla="*/ 148938 h 1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7510" h="145837">
                  <a:moveTo>
                    <a:pt x="5848" y="148938"/>
                  </a:moveTo>
                  <a:cubicBezTo>
                    <a:pt x="4331" y="148938"/>
                    <a:pt x="2873" y="148355"/>
                    <a:pt x="1706" y="147246"/>
                  </a:cubicBezTo>
                  <a:cubicBezTo>
                    <a:pt x="-569" y="144971"/>
                    <a:pt x="-569" y="141296"/>
                    <a:pt x="1706" y="139021"/>
                  </a:cubicBezTo>
                  <a:lnTo>
                    <a:pt x="73692" y="67036"/>
                  </a:lnTo>
                  <a:cubicBezTo>
                    <a:pt x="75675" y="65052"/>
                    <a:pt x="78767" y="64761"/>
                    <a:pt x="81100" y="66336"/>
                  </a:cubicBezTo>
                  <a:lnTo>
                    <a:pt x="148069" y="111370"/>
                  </a:lnTo>
                  <a:lnTo>
                    <a:pt x="216846" y="2751"/>
                  </a:lnTo>
                  <a:cubicBezTo>
                    <a:pt x="217896" y="1117"/>
                    <a:pt x="219704" y="67"/>
                    <a:pt x="221687" y="9"/>
                  </a:cubicBezTo>
                  <a:cubicBezTo>
                    <a:pt x="223846" y="-108"/>
                    <a:pt x="225479" y="942"/>
                    <a:pt x="226587" y="2576"/>
                  </a:cubicBezTo>
                  <a:lnTo>
                    <a:pt x="294781" y="102853"/>
                  </a:lnTo>
                  <a:lnTo>
                    <a:pt x="361808" y="42302"/>
                  </a:lnTo>
                  <a:cubicBezTo>
                    <a:pt x="364200" y="40143"/>
                    <a:pt x="367875" y="40318"/>
                    <a:pt x="370033" y="42710"/>
                  </a:cubicBezTo>
                  <a:cubicBezTo>
                    <a:pt x="372191" y="45102"/>
                    <a:pt x="372016" y="48777"/>
                    <a:pt x="369625" y="50935"/>
                  </a:cubicBezTo>
                  <a:lnTo>
                    <a:pt x="297639" y="115979"/>
                  </a:lnTo>
                  <a:cubicBezTo>
                    <a:pt x="296414" y="117087"/>
                    <a:pt x="294723" y="117670"/>
                    <a:pt x="293031" y="117437"/>
                  </a:cubicBezTo>
                  <a:cubicBezTo>
                    <a:pt x="291339" y="117262"/>
                    <a:pt x="289881" y="116329"/>
                    <a:pt x="288889" y="114929"/>
                  </a:cubicBezTo>
                  <a:lnTo>
                    <a:pt x="221921" y="16459"/>
                  </a:lnTo>
                  <a:lnTo>
                    <a:pt x="154719" y="122629"/>
                  </a:lnTo>
                  <a:cubicBezTo>
                    <a:pt x="153902" y="123971"/>
                    <a:pt x="152560" y="124904"/>
                    <a:pt x="150985" y="125196"/>
                  </a:cubicBezTo>
                  <a:cubicBezTo>
                    <a:pt x="149469" y="125546"/>
                    <a:pt x="147835" y="125196"/>
                    <a:pt x="146552" y="124321"/>
                  </a:cubicBezTo>
                  <a:lnTo>
                    <a:pt x="78592" y="78586"/>
                  </a:lnTo>
                  <a:lnTo>
                    <a:pt x="9990" y="147188"/>
                  </a:lnTo>
                  <a:cubicBezTo>
                    <a:pt x="8881" y="148355"/>
                    <a:pt x="7365" y="148938"/>
                    <a:pt x="5848" y="14893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0" name="Group 2099">
            <a:extLst>
              <a:ext uri="{FF2B5EF4-FFF2-40B4-BE49-F238E27FC236}">
                <a16:creationId xmlns:a16="http://schemas.microsoft.com/office/drawing/2014/main" id="{1336D71F-C671-44A9-87B4-43410C01A040}"/>
              </a:ext>
            </a:extLst>
          </p:cNvPr>
          <p:cNvGrpSpPr/>
          <p:nvPr/>
        </p:nvGrpSpPr>
        <p:grpSpPr>
          <a:xfrm>
            <a:off x="4232912" y="2450910"/>
            <a:ext cx="528169" cy="538713"/>
            <a:chOff x="4097096" y="2368512"/>
            <a:chExt cx="480154" cy="489739"/>
          </a:xfrm>
        </p:grpSpPr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6EA27F8-4B83-42B0-B9FD-8ECF66522054}"/>
                </a:ext>
              </a:extLst>
            </p:cNvPr>
            <p:cNvSpPr/>
            <p:nvPr/>
          </p:nvSpPr>
          <p:spPr>
            <a:xfrm>
              <a:off x="4396837" y="2368512"/>
              <a:ext cx="52501" cy="52501"/>
            </a:xfrm>
            <a:custGeom>
              <a:avLst/>
              <a:gdLst>
                <a:gd name="connsiteX0" fmla="*/ 28275 w 52501"/>
                <a:gd name="connsiteY0" fmla="*/ 56544 h 52501"/>
                <a:gd name="connsiteX1" fmla="*/ 450 w 52501"/>
                <a:gd name="connsiteY1" fmla="*/ 33210 h 52501"/>
                <a:gd name="connsiteX2" fmla="*/ 5116 w 52501"/>
                <a:gd name="connsiteY2" fmla="*/ 12093 h 52501"/>
                <a:gd name="connsiteX3" fmla="*/ 23317 w 52501"/>
                <a:gd name="connsiteY3" fmla="*/ 426 h 52501"/>
                <a:gd name="connsiteX4" fmla="*/ 44434 w 52501"/>
                <a:gd name="connsiteY4" fmla="*/ 5093 h 52501"/>
                <a:gd name="connsiteX5" fmla="*/ 56101 w 52501"/>
                <a:gd name="connsiteY5" fmla="*/ 23293 h 52501"/>
                <a:gd name="connsiteX6" fmla="*/ 33234 w 52501"/>
                <a:gd name="connsiteY6" fmla="*/ 56078 h 52501"/>
                <a:gd name="connsiteX7" fmla="*/ 28275 w 52501"/>
                <a:gd name="connsiteY7" fmla="*/ 56544 h 52501"/>
                <a:gd name="connsiteX8" fmla="*/ 28275 w 52501"/>
                <a:gd name="connsiteY8" fmla="*/ 11743 h 52501"/>
                <a:gd name="connsiteX9" fmla="*/ 25359 w 52501"/>
                <a:gd name="connsiteY9" fmla="*/ 11976 h 52501"/>
                <a:gd name="connsiteX10" fmla="*/ 11942 w 52501"/>
                <a:gd name="connsiteY10" fmla="*/ 31227 h 52501"/>
                <a:gd name="connsiteX11" fmla="*/ 31192 w 52501"/>
                <a:gd name="connsiteY11" fmla="*/ 44644 h 52501"/>
                <a:gd name="connsiteX12" fmla="*/ 41868 w 52501"/>
                <a:gd name="connsiteY12" fmla="*/ 37819 h 52501"/>
                <a:gd name="connsiteX13" fmla="*/ 44609 w 52501"/>
                <a:gd name="connsiteY13" fmla="*/ 25393 h 52501"/>
                <a:gd name="connsiteX14" fmla="*/ 28275 w 52501"/>
                <a:gd name="connsiteY14" fmla="*/ 11743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501" h="52501">
                  <a:moveTo>
                    <a:pt x="28275" y="56544"/>
                  </a:moveTo>
                  <a:cubicBezTo>
                    <a:pt x="14858" y="56544"/>
                    <a:pt x="2900" y="46919"/>
                    <a:pt x="450" y="33210"/>
                  </a:cubicBezTo>
                  <a:cubicBezTo>
                    <a:pt x="-892" y="25802"/>
                    <a:pt x="800" y="18277"/>
                    <a:pt x="5116" y="12093"/>
                  </a:cubicBezTo>
                  <a:cubicBezTo>
                    <a:pt x="9433" y="5910"/>
                    <a:pt x="15908" y="1768"/>
                    <a:pt x="23317" y="426"/>
                  </a:cubicBezTo>
                  <a:cubicBezTo>
                    <a:pt x="30784" y="-857"/>
                    <a:pt x="38251" y="776"/>
                    <a:pt x="44434" y="5093"/>
                  </a:cubicBezTo>
                  <a:cubicBezTo>
                    <a:pt x="50618" y="9410"/>
                    <a:pt x="54759" y="15885"/>
                    <a:pt x="56101" y="23293"/>
                  </a:cubicBezTo>
                  <a:cubicBezTo>
                    <a:pt x="58843" y="38635"/>
                    <a:pt x="48576" y="53336"/>
                    <a:pt x="33234" y="56078"/>
                  </a:cubicBezTo>
                  <a:cubicBezTo>
                    <a:pt x="31542" y="56428"/>
                    <a:pt x="29909" y="56544"/>
                    <a:pt x="28275" y="56544"/>
                  </a:cubicBezTo>
                  <a:close/>
                  <a:moveTo>
                    <a:pt x="28275" y="11743"/>
                  </a:moveTo>
                  <a:cubicBezTo>
                    <a:pt x="27342" y="11743"/>
                    <a:pt x="26350" y="11801"/>
                    <a:pt x="25359" y="11976"/>
                  </a:cubicBezTo>
                  <a:cubicBezTo>
                    <a:pt x="16375" y="13551"/>
                    <a:pt x="10308" y="22185"/>
                    <a:pt x="11942" y="31227"/>
                  </a:cubicBezTo>
                  <a:cubicBezTo>
                    <a:pt x="13517" y="40210"/>
                    <a:pt x="22150" y="46277"/>
                    <a:pt x="31192" y="44644"/>
                  </a:cubicBezTo>
                  <a:cubicBezTo>
                    <a:pt x="35567" y="43886"/>
                    <a:pt x="39359" y="41435"/>
                    <a:pt x="41868" y="37819"/>
                  </a:cubicBezTo>
                  <a:cubicBezTo>
                    <a:pt x="44434" y="34202"/>
                    <a:pt x="45368" y="29768"/>
                    <a:pt x="44609" y="25393"/>
                  </a:cubicBezTo>
                  <a:cubicBezTo>
                    <a:pt x="43209" y="17402"/>
                    <a:pt x="36151" y="11743"/>
                    <a:pt x="28275" y="1174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4AB7D4F-89FE-4B8C-BEED-093E30A473B4}"/>
                </a:ext>
              </a:extLst>
            </p:cNvPr>
            <p:cNvSpPr/>
            <p:nvPr/>
          </p:nvSpPr>
          <p:spPr>
            <a:xfrm>
              <a:off x="4463424" y="2415183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2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2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2"/>
                  </a:cubicBezTo>
                  <a:lnTo>
                    <a:pt x="9932" y="24457"/>
                  </a:lnTo>
                  <a:cubicBezTo>
                    <a:pt x="8823" y="25565"/>
                    <a:pt x="7365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56A798B3-4F15-47D7-A511-DFB16089C35C}"/>
                </a:ext>
              </a:extLst>
            </p:cNvPr>
            <p:cNvSpPr/>
            <p:nvPr/>
          </p:nvSpPr>
          <p:spPr>
            <a:xfrm>
              <a:off x="4463424" y="2415183"/>
              <a:ext cx="23334" cy="23334"/>
            </a:xfrm>
            <a:custGeom>
              <a:avLst/>
              <a:gdLst>
                <a:gd name="connsiteX0" fmla="*/ 20374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4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4" y="26149"/>
                  </a:moveTo>
                  <a:cubicBezTo>
                    <a:pt x="18857" y="26149"/>
                    <a:pt x="17398" y="25565"/>
                    <a:pt x="16232" y="2445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9" y="25565"/>
                    <a:pt x="21832" y="26149"/>
                    <a:pt x="20374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15650375-8739-4AF5-B97B-CBD2A43E4571}"/>
                </a:ext>
              </a:extLst>
            </p:cNvPr>
            <p:cNvSpPr/>
            <p:nvPr/>
          </p:nvSpPr>
          <p:spPr>
            <a:xfrm>
              <a:off x="4495639" y="2397463"/>
              <a:ext cx="40834" cy="11667"/>
            </a:xfrm>
            <a:custGeom>
              <a:avLst/>
              <a:gdLst>
                <a:gd name="connsiteX0" fmla="*/ 36051 w 40834"/>
                <a:gd name="connsiteY0" fmla="*/ 11667 h 11666"/>
                <a:gd name="connsiteX1" fmla="*/ 5833 w 40834"/>
                <a:gd name="connsiteY1" fmla="*/ 11667 h 11666"/>
                <a:gd name="connsiteX2" fmla="*/ 0 w 40834"/>
                <a:gd name="connsiteY2" fmla="*/ 5833 h 11666"/>
                <a:gd name="connsiteX3" fmla="*/ 5833 w 40834"/>
                <a:gd name="connsiteY3" fmla="*/ 0 h 11666"/>
                <a:gd name="connsiteX4" fmla="*/ 36051 w 40834"/>
                <a:gd name="connsiteY4" fmla="*/ 0 h 11666"/>
                <a:gd name="connsiteX5" fmla="*/ 41885 w 40834"/>
                <a:gd name="connsiteY5" fmla="*/ 5833 h 11666"/>
                <a:gd name="connsiteX6" fmla="*/ 36051 w 40834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34" h="11666">
                  <a:moveTo>
                    <a:pt x="36051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36051" y="0"/>
                  </a:lnTo>
                  <a:cubicBezTo>
                    <a:pt x="39260" y="0"/>
                    <a:pt x="41885" y="2625"/>
                    <a:pt x="41885" y="5833"/>
                  </a:cubicBezTo>
                  <a:cubicBezTo>
                    <a:pt x="41885" y="9042"/>
                    <a:pt x="39260" y="11667"/>
                    <a:pt x="3605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9A7B0448-0A08-4130-AFA9-E91DE23926AE}"/>
                </a:ext>
              </a:extLst>
            </p:cNvPr>
            <p:cNvSpPr/>
            <p:nvPr/>
          </p:nvSpPr>
          <p:spPr>
            <a:xfrm>
              <a:off x="4510748" y="2382355"/>
              <a:ext cx="11667" cy="40834"/>
            </a:xfrm>
            <a:custGeom>
              <a:avLst/>
              <a:gdLst>
                <a:gd name="connsiteX0" fmla="*/ 5833 w 11666"/>
                <a:gd name="connsiteY0" fmla="*/ 41884 h 40834"/>
                <a:gd name="connsiteX1" fmla="*/ 0 w 11666"/>
                <a:gd name="connsiteY1" fmla="*/ 36051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6051 h 40834"/>
                <a:gd name="connsiteX6" fmla="*/ 5833 w 11666"/>
                <a:gd name="connsiteY6" fmla="*/ 4188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884"/>
                  </a:moveTo>
                  <a:cubicBezTo>
                    <a:pt x="2625" y="41884"/>
                    <a:pt x="0" y="39259"/>
                    <a:pt x="0" y="360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6051"/>
                  </a:lnTo>
                  <a:cubicBezTo>
                    <a:pt x="11667" y="39259"/>
                    <a:pt x="9042" y="41884"/>
                    <a:pt x="5833" y="4188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741F309B-7E60-48AD-B7C5-1FA89D8D57D3}"/>
                </a:ext>
              </a:extLst>
            </p:cNvPr>
            <p:cNvSpPr/>
            <p:nvPr/>
          </p:nvSpPr>
          <p:spPr>
            <a:xfrm>
              <a:off x="4116404" y="2416014"/>
              <a:ext cx="460846" cy="420012"/>
            </a:xfrm>
            <a:custGeom>
              <a:avLst/>
              <a:gdLst>
                <a:gd name="connsiteX0" fmla="*/ 459154 w 460845"/>
                <a:gd name="connsiteY0" fmla="*/ 424153 h 420011"/>
                <a:gd name="connsiteX1" fmla="*/ 5833 w 460845"/>
                <a:gd name="connsiteY1" fmla="*/ 424153 h 420011"/>
                <a:gd name="connsiteX2" fmla="*/ 0 w 460845"/>
                <a:gd name="connsiteY2" fmla="*/ 418320 h 420011"/>
                <a:gd name="connsiteX3" fmla="*/ 0 w 460845"/>
                <a:gd name="connsiteY3" fmla="*/ 5833 h 420011"/>
                <a:gd name="connsiteX4" fmla="*/ 5833 w 460845"/>
                <a:gd name="connsiteY4" fmla="*/ 0 h 420011"/>
                <a:gd name="connsiteX5" fmla="*/ 11667 w 460845"/>
                <a:gd name="connsiteY5" fmla="*/ 5833 h 420011"/>
                <a:gd name="connsiteX6" fmla="*/ 11667 w 460845"/>
                <a:gd name="connsiteY6" fmla="*/ 412486 h 420011"/>
                <a:gd name="connsiteX7" fmla="*/ 459154 w 460845"/>
                <a:gd name="connsiteY7" fmla="*/ 412486 h 420011"/>
                <a:gd name="connsiteX8" fmla="*/ 464987 w 460845"/>
                <a:gd name="connsiteY8" fmla="*/ 418320 h 420011"/>
                <a:gd name="connsiteX9" fmla="*/ 459154 w 460845"/>
                <a:gd name="connsiteY9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0845" h="420011">
                  <a:moveTo>
                    <a:pt x="459154" y="424153"/>
                  </a:moveTo>
                  <a:lnTo>
                    <a:pt x="5833" y="424153"/>
                  </a:ln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59154" y="412486"/>
                  </a:lnTo>
                  <a:cubicBezTo>
                    <a:pt x="462362" y="412486"/>
                    <a:pt x="464987" y="415111"/>
                    <a:pt x="464987" y="418320"/>
                  </a:cubicBezTo>
                  <a:cubicBezTo>
                    <a:pt x="464987" y="421528"/>
                    <a:pt x="462362" y="424153"/>
                    <a:pt x="459154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08AB6D33-C94E-4B7E-920B-16FA2D713E1F}"/>
                </a:ext>
              </a:extLst>
            </p:cNvPr>
            <p:cNvSpPr/>
            <p:nvPr/>
          </p:nvSpPr>
          <p:spPr>
            <a:xfrm>
              <a:off x="4190256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100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DC01DA46-B78A-40CB-8D2E-97904A3232EB}"/>
                </a:ext>
              </a:extLst>
            </p:cNvPr>
            <p:cNvSpPr/>
            <p:nvPr/>
          </p:nvSpPr>
          <p:spPr>
            <a:xfrm>
              <a:off x="4262242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2B0A33C4-C6D8-4697-9C56-F507059D358D}"/>
                </a:ext>
              </a:extLst>
            </p:cNvPr>
            <p:cNvSpPr/>
            <p:nvPr/>
          </p:nvSpPr>
          <p:spPr>
            <a:xfrm>
              <a:off x="4334227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EE1AE6C1-D3E7-4804-9FAA-50C860020906}"/>
                </a:ext>
              </a:extLst>
            </p:cNvPr>
            <p:cNvSpPr/>
            <p:nvPr/>
          </p:nvSpPr>
          <p:spPr>
            <a:xfrm>
              <a:off x="4406212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4F0D555-9631-4274-AEE0-B44E33F4EDFA}"/>
                </a:ext>
              </a:extLst>
            </p:cNvPr>
            <p:cNvSpPr/>
            <p:nvPr/>
          </p:nvSpPr>
          <p:spPr>
            <a:xfrm>
              <a:off x="4478197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FF305FD6-0E0B-4195-A365-3E1A640D4928}"/>
                </a:ext>
              </a:extLst>
            </p:cNvPr>
            <p:cNvSpPr/>
            <p:nvPr/>
          </p:nvSpPr>
          <p:spPr>
            <a:xfrm>
              <a:off x="4550183" y="2811583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947E50FC-6D6B-4C3F-A778-4F083AB74F17}"/>
                </a:ext>
              </a:extLst>
            </p:cNvPr>
            <p:cNvSpPr/>
            <p:nvPr/>
          </p:nvSpPr>
          <p:spPr>
            <a:xfrm>
              <a:off x="4097096" y="2775882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C42767E1-8C24-4351-B020-C1708AF7B575}"/>
                </a:ext>
              </a:extLst>
            </p:cNvPr>
            <p:cNvSpPr/>
            <p:nvPr/>
          </p:nvSpPr>
          <p:spPr>
            <a:xfrm>
              <a:off x="4097096" y="2703897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EBCD3C19-FAFA-4AF0-B75F-E8D4E0EECA20}"/>
                </a:ext>
              </a:extLst>
            </p:cNvPr>
            <p:cNvSpPr/>
            <p:nvPr/>
          </p:nvSpPr>
          <p:spPr>
            <a:xfrm>
              <a:off x="4097096" y="2631911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16B65EA9-2610-4586-BA82-D111A9813302}"/>
                </a:ext>
              </a:extLst>
            </p:cNvPr>
            <p:cNvSpPr/>
            <p:nvPr/>
          </p:nvSpPr>
          <p:spPr>
            <a:xfrm>
              <a:off x="4097096" y="2559926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B9959249-0129-4130-985C-808CF5DC2FDA}"/>
                </a:ext>
              </a:extLst>
            </p:cNvPr>
            <p:cNvSpPr/>
            <p:nvPr/>
          </p:nvSpPr>
          <p:spPr>
            <a:xfrm>
              <a:off x="4097096" y="2487941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572B70F3-6982-46B2-B84E-C5D7FC063AE6}"/>
                </a:ext>
              </a:extLst>
            </p:cNvPr>
            <p:cNvSpPr/>
            <p:nvPr/>
          </p:nvSpPr>
          <p:spPr>
            <a:xfrm>
              <a:off x="4097096" y="2415956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C624C588-6D31-4DF6-AED7-F55E513037F5}"/>
                </a:ext>
              </a:extLst>
            </p:cNvPr>
            <p:cNvSpPr/>
            <p:nvPr/>
          </p:nvSpPr>
          <p:spPr>
            <a:xfrm>
              <a:off x="4172464" y="2601169"/>
              <a:ext cx="52501" cy="70002"/>
            </a:xfrm>
            <a:custGeom>
              <a:avLst/>
              <a:gdLst>
                <a:gd name="connsiteX0" fmla="*/ 49468 w 52501"/>
                <a:gd name="connsiteY0" fmla="*/ 70002 h 70001"/>
                <a:gd name="connsiteX1" fmla="*/ 5833 w 52501"/>
                <a:gd name="connsiteY1" fmla="*/ 70002 h 70001"/>
                <a:gd name="connsiteX2" fmla="*/ 0 w 52501"/>
                <a:gd name="connsiteY2" fmla="*/ 64169 h 70001"/>
                <a:gd name="connsiteX3" fmla="*/ 0 w 52501"/>
                <a:gd name="connsiteY3" fmla="*/ 5833 h 70001"/>
                <a:gd name="connsiteX4" fmla="*/ 5833 w 52501"/>
                <a:gd name="connsiteY4" fmla="*/ 0 h 70001"/>
                <a:gd name="connsiteX5" fmla="*/ 49468 w 52501"/>
                <a:gd name="connsiteY5" fmla="*/ 0 h 70001"/>
                <a:gd name="connsiteX6" fmla="*/ 55301 w 52501"/>
                <a:gd name="connsiteY6" fmla="*/ 5833 h 70001"/>
                <a:gd name="connsiteX7" fmla="*/ 55301 w 52501"/>
                <a:gd name="connsiteY7" fmla="*/ 64169 h 70001"/>
                <a:gd name="connsiteX8" fmla="*/ 49468 w 52501"/>
                <a:gd name="connsiteY8" fmla="*/ 70002 h 70001"/>
                <a:gd name="connsiteX9" fmla="*/ 11667 w 52501"/>
                <a:gd name="connsiteY9" fmla="*/ 58335 h 70001"/>
                <a:gd name="connsiteX10" fmla="*/ 43634 w 52501"/>
                <a:gd name="connsiteY10" fmla="*/ 58335 h 70001"/>
                <a:gd name="connsiteX11" fmla="*/ 43634 w 52501"/>
                <a:gd name="connsiteY11" fmla="*/ 11667 h 70001"/>
                <a:gd name="connsiteX12" fmla="*/ 11667 w 52501"/>
                <a:gd name="connsiteY12" fmla="*/ 11667 h 70001"/>
                <a:gd name="connsiteX13" fmla="*/ 11667 w 52501"/>
                <a:gd name="connsiteY13" fmla="*/ 58335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70001">
                  <a:moveTo>
                    <a:pt x="49468" y="70002"/>
                  </a:moveTo>
                  <a:lnTo>
                    <a:pt x="5833" y="70002"/>
                  </a:lnTo>
                  <a:cubicBezTo>
                    <a:pt x="2625" y="70002"/>
                    <a:pt x="0" y="67377"/>
                    <a:pt x="0" y="64169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468" y="0"/>
                  </a:lnTo>
                  <a:cubicBezTo>
                    <a:pt x="52676" y="0"/>
                    <a:pt x="55301" y="2625"/>
                    <a:pt x="55301" y="5833"/>
                  </a:cubicBezTo>
                  <a:lnTo>
                    <a:pt x="55301" y="64169"/>
                  </a:lnTo>
                  <a:cubicBezTo>
                    <a:pt x="55301" y="67377"/>
                    <a:pt x="52676" y="70002"/>
                    <a:pt x="49468" y="70002"/>
                  </a:cubicBezTo>
                  <a:close/>
                  <a:moveTo>
                    <a:pt x="11667" y="58335"/>
                  </a:moveTo>
                  <a:lnTo>
                    <a:pt x="43634" y="58335"/>
                  </a:lnTo>
                  <a:lnTo>
                    <a:pt x="43634" y="11667"/>
                  </a:lnTo>
                  <a:lnTo>
                    <a:pt x="11667" y="11667"/>
                  </a:lnTo>
                  <a:lnTo>
                    <a:pt x="11667" y="5833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E8F951D-46C5-4F96-8E72-4C14F75F68D7}"/>
                </a:ext>
              </a:extLst>
            </p:cNvPr>
            <p:cNvSpPr/>
            <p:nvPr/>
          </p:nvSpPr>
          <p:spPr>
            <a:xfrm>
              <a:off x="4194281" y="2567451"/>
              <a:ext cx="11667" cy="40834"/>
            </a:xfrm>
            <a:custGeom>
              <a:avLst/>
              <a:gdLst>
                <a:gd name="connsiteX0" fmla="*/ 5833 w 11666"/>
                <a:gd name="connsiteY0" fmla="*/ 45326 h 40834"/>
                <a:gd name="connsiteX1" fmla="*/ 0 w 11666"/>
                <a:gd name="connsiteY1" fmla="*/ 394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93 h 40834"/>
                <a:gd name="connsiteX6" fmla="*/ 5833 w 11666"/>
                <a:gd name="connsiteY6" fmla="*/ 453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326"/>
                  </a:moveTo>
                  <a:cubicBezTo>
                    <a:pt x="2625" y="45326"/>
                    <a:pt x="0" y="42701"/>
                    <a:pt x="0" y="394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93"/>
                  </a:lnTo>
                  <a:cubicBezTo>
                    <a:pt x="11667" y="42760"/>
                    <a:pt x="9042" y="45326"/>
                    <a:pt x="5833" y="453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65719ED0-9CFC-4EE4-AD16-0E235E4C2B2A}"/>
                </a:ext>
              </a:extLst>
            </p:cNvPr>
            <p:cNvSpPr/>
            <p:nvPr/>
          </p:nvSpPr>
          <p:spPr>
            <a:xfrm>
              <a:off x="4194281" y="2659446"/>
              <a:ext cx="11667" cy="46668"/>
            </a:xfrm>
            <a:custGeom>
              <a:avLst/>
              <a:gdLst>
                <a:gd name="connsiteX0" fmla="*/ 5833 w 11666"/>
                <a:gd name="connsiteY0" fmla="*/ 47485 h 46667"/>
                <a:gd name="connsiteX1" fmla="*/ 0 w 11666"/>
                <a:gd name="connsiteY1" fmla="*/ 416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1651 h 46667"/>
                <a:gd name="connsiteX6" fmla="*/ 5833 w 11666"/>
                <a:gd name="connsiteY6" fmla="*/ 474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47485"/>
                  </a:moveTo>
                  <a:cubicBezTo>
                    <a:pt x="2625" y="47485"/>
                    <a:pt x="0" y="44860"/>
                    <a:pt x="0" y="416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651"/>
                  </a:lnTo>
                  <a:cubicBezTo>
                    <a:pt x="11667" y="44918"/>
                    <a:pt x="9042" y="47485"/>
                    <a:pt x="5833" y="474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E6A01DFC-3016-4DF0-B821-3E33994578D1}"/>
                </a:ext>
              </a:extLst>
            </p:cNvPr>
            <p:cNvSpPr/>
            <p:nvPr/>
          </p:nvSpPr>
          <p:spPr>
            <a:xfrm>
              <a:off x="4240424" y="2484499"/>
              <a:ext cx="52501" cy="128337"/>
            </a:xfrm>
            <a:custGeom>
              <a:avLst/>
              <a:gdLst>
                <a:gd name="connsiteX0" fmla="*/ 49468 w 52501"/>
                <a:gd name="connsiteY0" fmla="*/ 128337 h 128336"/>
                <a:gd name="connsiteX1" fmla="*/ 5833 w 52501"/>
                <a:gd name="connsiteY1" fmla="*/ 128337 h 128336"/>
                <a:gd name="connsiteX2" fmla="*/ 0 w 52501"/>
                <a:gd name="connsiteY2" fmla="*/ 122503 h 128336"/>
                <a:gd name="connsiteX3" fmla="*/ 0 w 52501"/>
                <a:gd name="connsiteY3" fmla="*/ 5833 h 128336"/>
                <a:gd name="connsiteX4" fmla="*/ 5833 w 52501"/>
                <a:gd name="connsiteY4" fmla="*/ 0 h 128336"/>
                <a:gd name="connsiteX5" fmla="*/ 49468 w 52501"/>
                <a:gd name="connsiteY5" fmla="*/ 0 h 128336"/>
                <a:gd name="connsiteX6" fmla="*/ 55302 w 52501"/>
                <a:gd name="connsiteY6" fmla="*/ 5833 h 128336"/>
                <a:gd name="connsiteX7" fmla="*/ 55302 w 52501"/>
                <a:gd name="connsiteY7" fmla="*/ 122503 h 128336"/>
                <a:gd name="connsiteX8" fmla="*/ 49468 w 52501"/>
                <a:gd name="connsiteY8" fmla="*/ 128337 h 128336"/>
                <a:gd name="connsiteX9" fmla="*/ 11667 w 52501"/>
                <a:gd name="connsiteY9" fmla="*/ 116670 h 128336"/>
                <a:gd name="connsiteX10" fmla="*/ 43635 w 52501"/>
                <a:gd name="connsiteY10" fmla="*/ 116670 h 128336"/>
                <a:gd name="connsiteX11" fmla="*/ 43635 w 52501"/>
                <a:gd name="connsiteY11" fmla="*/ 11667 h 128336"/>
                <a:gd name="connsiteX12" fmla="*/ 11667 w 52501"/>
                <a:gd name="connsiteY12" fmla="*/ 11667 h 128336"/>
                <a:gd name="connsiteX13" fmla="*/ 11667 w 52501"/>
                <a:gd name="connsiteY13" fmla="*/ 116670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28336">
                  <a:moveTo>
                    <a:pt x="49468" y="128337"/>
                  </a:moveTo>
                  <a:lnTo>
                    <a:pt x="5833" y="128337"/>
                  </a:lnTo>
                  <a:cubicBezTo>
                    <a:pt x="2625" y="128337"/>
                    <a:pt x="0" y="125712"/>
                    <a:pt x="0" y="12250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468" y="0"/>
                  </a:lnTo>
                  <a:cubicBezTo>
                    <a:pt x="52677" y="0"/>
                    <a:pt x="55302" y="2625"/>
                    <a:pt x="55302" y="5833"/>
                  </a:cubicBezTo>
                  <a:lnTo>
                    <a:pt x="55302" y="122503"/>
                  </a:lnTo>
                  <a:cubicBezTo>
                    <a:pt x="55302" y="125712"/>
                    <a:pt x="52735" y="128337"/>
                    <a:pt x="49468" y="128337"/>
                  </a:cubicBezTo>
                  <a:close/>
                  <a:moveTo>
                    <a:pt x="11667" y="116670"/>
                  </a:moveTo>
                  <a:lnTo>
                    <a:pt x="43635" y="116670"/>
                  </a:lnTo>
                  <a:lnTo>
                    <a:pt x="43635" y="11667"/>
                  </a:lnTo>
                  <a:lnTo>
                    <a:pt x="11667" y="11667"/>
                  </a:lnTo>
                  <a:lnTo>
                    <a:pt x="11667" y="11667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F8215075-1C8F-4839-9CC7-48618CEBD34E}"/>
                </a:ext>
              </a:extLst>
            </p:cNvPr>
            <p:cNvSpPr/>
            <p:nvPr/>
          </p:nvSpPr>
          <p:spPr>
            <a:xfrm>
              <a:off x="4262242" y="2450781"/>
              <a:ext cx="11667" cy="40834"/>
            </a:xfrm>
            <a:custGeom>
              <a:avLst/>
              <a:gdLst>
                <a:gd name="connsiteX0" fmla="*/ 5833 w 11666"/>
                <a:gd name="connsiteY0" fmla="*/ 45326 h 40834"/>
                <a:gd name="connsiteX1" fmla="*/ 0 w 11666"/>
                <a:gd name="connsiteY1" fmla="*/ 394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93 h 40834"/>
                <a:gd name="connsiteX6" fmla="*/ 5833 w 11666"/>
                <a:gd name="connsiteY6" fmla="*/ 453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326"/>
                  </a:moveTo>
                  <a:cubicBezTo>
                    <a:pt x="2625" y="45326"/>
                    <a:pt x="0" y="42701"/>
                    <a:pt x="0" y="394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93"/>
                  </a:lnTo>
                  <a:cubicBezTo>
                    <a:pt x="11667" y="42760"/>
                    <a:pt x="9042" y="45326"/>
                    <a:pt x="5833" y="453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301ECD4-6296-41C5-8302-CEF93EC4F473}"/>
                </a:ext>
              </a:extLst>
            </p:cNvPr>
            <p:cNvSpPr/>
            <p:nvPr/>
          </p:nvSpPr>
          <p:spPr>
            <a:xfrm>
              <a:off x="4262242" y="2601111"/>
              <a:ext cx="11667" cy="128337"/>
            </a:xfrm>
            <a:custGeom>
              <a:avLst/>
              <a:gdLst>
                <a:gd name="connsiteX0" fmla="*/ 5833 w 11666"/>
                <a:gd name="connsiteY0" fmla="*/ 129153 h 128336"/>
                <a:gd name="connsiteX1" fmla="*/ 0 w 11666"/>
                <a:gd name="connsiteY1" fmla="*/ 123320 h 128336"/>
                <a:gd name="connsiteX2" fmla="*/ 0 w 11666"/>
                <a:gd name="connsiteY2" fmla="*/ 5833 h 128336"/>
                <a:gd name="connsiteX3" fmla="*/ 5833 w 11666"/>
                <a:gd name="connsiteY3" fmla="*/ 0 h 128336"/>
                <a:gd name="connsiteX4" fmla="*/ 11667 w 11666"/>
                <a:gd name="connsiteY4" fmla="*/ 5833 h 128336"/>
                <a:gd name="connsiteX5" fmla="*/ 11667 w 11666"/>
                <a:gd name="connsiteY5" fmla="*/ 123320 h 128336"/>
                <a:gd name="connsiteX6" fmla="*/ 5833 w 11666"/>
                <a:gd name="connsiteY6" fmla="*/ 129153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128336">
                  <a:moveTo>
                    <a:pt x="5833" y="129153"/>
                  </a:moveTo>
                  <a:cubicBezTo>
                    <a:pt x="2625" y="129153"/>
                    <a:pt x="0" y="126528"/>
                    <a:pt x="0" y="123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123320"/>
                  </a:lnTo>
                  <a:cubicBezTo>
                    <a:pt x="11667" y="126587"/>
                    <a:pt x="9042" y="129153"/>
                    <a:pt x="5833" y="129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B41B9A2A-D619-4844-94C5-8F93250B281C}"/>
                </a:ext>
              </a:extLst>
            </p:cNvPr>
            <p:cNvSpPr/>
            <p:nvPr/>
          </p:nvSpPr>
          <p:spPr>
            <a:xfrm>
              <a:off x="4340119" y="2665279"/>
              <a:ext cx="11667" cy="40834"/>
            </a:xfrm>
            <a:custGeom>
              <a:avLst/>
              <a:gdLst>
                <a:gd name="connsiteX0" fmla="*/ 5833 w 11666"/>
                <a:gd name="connsiteY0" fmla="*/ 41651 h 40834"/>
                <a:gd name="connsiteX1" fmla="*/ 0 w 11666"/>
                <a:gd name="connsiteY1" fmla="*/ 35818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5818 h 40834"/>
                <a:gd name="connsiteX6" fmla="*/ 5833 w 11666"/>
                <a:gd name="connsiteY6" fmla="*/ 4165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651"/>
                  </a:moveTo>
                  <a:cubicBezTo>
                    <a:pt x="2625" y="41651"/>
                    <a:pt x="0" y="39026"/>
                    <a:pt x="0" y="3581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5818"/>
                  </a:lnTo>
                  <a:cubicBezTo>
                    <a:pt x="11667" y="39084"/>
                    <a:pt x="9042" y="41651"/>
                    <a:pt x="5833" y="4165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934E863D-9E05-4407-BCFC-50BF86F57390}"/>
                </a:ext>
              </a:extLst>
            </p:cNvPr>
            <p:cNvSpPr/>
            <p:nvPr/>
          </p:nvSpPr>
          <p:spPr>
            <a:xfrm>
              <a:off x="4384395" y="2601169"/>
              <a:ext cx="52501" cy="134170"/>
            </a:xfrm>
            <a:custGeom>
              <a:avLst/>
              <a:gdLst>
                <a:gd name="connsiteX0" fmla="*/ 49468 w 52501"/>
                <a:gd name="connsiteY0" fmla="*/ 134170 h 134170"/>
                <a:gd name="connsiteX1" fmla="*/ 5833 w 52501"/>
                <a:gd name="connsiteY1" fmla="*/ 134170 h 134170"/>
                <a:gd name="connsiteX2" fmla="*/ 0 w 52501"/>
                <a:gd name="connsiteY2" fmla="*/ 128337 h 134170"/>
                <a:gd name="connsiteX3" fmla="*/ 0 w 52501"/>
                <a:gd name="connsiteY3" fmla="*/ 5833 h 134170"/>
                <a:gd name="connsiteX4" fmla="*/ 5833 w 52501"/>
                <a:gd name="connsiteY4" fmla="*/ 0 h 134170"/>
                <a:gd name="connsiteX5" fmla="*/ 49468 w 52501"/>
                <a:gd name="connsiteY5" fmla="*/ 0 h 134170"/>
                <a:gd name="connsiteX6" fmla="*/ 55301 w 52501"/>
                <a:gd name="connsiteY6" fmla="*/ 5833 h 134170"/>
                <a:gd name="connsiteX7" fmla="*/ 55301 w 52501"/>
                <a:gd name="connsiteY7" fmla="*/ 128337 h 134170"/>
                <a:gd name="connsiteX8" fmla="*/ 49468 w 52501"/>
                <a:gd name="connsiteY8" fmla="*/ 134170 h 134170"/>
                <a:gd name="connsiteX9" fmla="*/ 11667 w 52501"/>
                <a:gd name="connsiteY9" fmla="*/ 122503 h 134170"/>
                <a:gd name="connsiteX10" fmla="*/ 43634 w 52501"/>
                <a:gd name="connsiteY10" fmla="*/ 122503 h 134170"/>
                <a:gd name="connsiteX11" fmla="*/ 43634 w 52501"/>
                <a:gd name="connsiteY11" fmla="*/ 11667 h 134170"/>
                <a:gd name="connsiteX12" fmla="*/ 11667 w 52501"/>
                <a:gd name="connsiteY12" fmla="*/ 11667 h 134170"/>
                <a:gd name="connsiteX13" fmla="*/ 11667 w 52501"/>
                <a:gd name="connsiteY13" fmla="*/ 122503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34170">
                  <a:moveTo>
                    <a:pt x="49468" y="134170"/>
                  </a:moveTo>
                  <a:lnTo>
                    <a:pt x="5833" y="134170"/>
                  </a:lnTo>
                  <a:cubicBezTo>
                    <a:pt x="2625" y="134170"/>
                    <a:pt x="0" y="131545"/>
                    <a:pt x="0" y="12833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468" y="0"/>
                  </a:lnTo>
                  <a:cubicBezTo>
                    <a:pt x="52676" y="0"/>
                    <a:pt x="55301" y="2625"/>
                    <a:pt x="55301" y="5833"/>
                  </a:cubicBezTo>
                  <a:lnTo>
                    <a:pt x="55301" y="128337"/>
                  </a:lnTo>
                  <a:cubicBezTo>
                    <a:pt x="55301" y="131545"/>
                    <a:pt x="52676" y="134170"/>
                    <a:pt x="49468" y="134170"/>
                  </a:cubicBezTo>
                  <a:close/>
                  <a:moveTo>
                    <a:pt x="11667" y="122503"/>
                  </a:moveTo>
                  <a:lnTo>
                    <a:pt x="43634" y="122503"/>
                  </a:lnTo>
                  <a:lnTo>
                    <a:pt x="43634" y="11667"/>
                  </a:lnTo>
                  <a:lnTo>
                    <a:pt x="11667" y="11667"/>
                  </a:lnTo>
                  <a:lnTo>
                    <a:pt x="11667" y="12250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EF37BE8A-C2A8-4160-B039-F29C71C3074A}"/>
                </a:ext>
              </a:extLst>
            </p:cNvPr>
            <p:cNvSpPr/>
            <p:nvPr/>
          </p:nvSpPr>
          <p:spPr>
            <a:xfrm>
              <a:off x="4406212" y="2567451"/>
              <a:ext cx="11667" cy="40834"/>
            </a:xfrm>
            <a:custGeom>
              <a:avLst/>
              <a:gdLst>
                <a:gd name="connsiteX0" fmla="*/ 5833 w 11666"/>
                <a:gd name="connsiteY0" fmla="*/ 45326 h 40834"/>
                <a:gd name="connsiteX1" fmla="*/ 0 w 11666"/>
                <a:gd name="connsiteY1" fmla="*/ 394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93 h 40834"/>
                <a:gd name="connsiteX6" fmla="*/ 5833 w 11666"/>
                <a:gd name="connsiteY6" fmla="*/ 453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326"/>
                  </a:moveTo>
                  <a:cubicBezTo>
                    <a:pt x="2625" y="45326"/>
                    <a:pt x="0" y="42701"/>
                    <a:pt x="0" y="394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93"/>
                  </a:lnTo>
                  <a:cubicBezTo>
                    <a:pt x="11667" y="42760"/>
                    <a:pt x="9042" y="45326"/>
                    <a:pt x="5833" y="453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A244A807-49E8-4645-BCB6-F8740A2B8F95}"/>
                </a:ext>
              </a:extLst>
            </p:cNvPr>
            <p:cNvSpPr/>
            <p:nvPr/>
          </p:nvSpPr>
          <p:spPr>
            <a:xfrm>
              <a:off x="4406212" y="2723614"/>
              <a:ext cx="11667" cy="40834"/>
            </a:xfrm>
            <a:custGeom>
              <a:avLst/>
              <a:gdLst>
                <a:gd name="connsiteX0" fmla="*/ 5833 w 11666"/>
                <a:gd name="connsiteY0" fmla="*/ 41651 h 40834"/>
                <a:gd name="connsiteX1" fmla="*/ 0 w 11666"/>
                <a:gd name="connsiteY1" fmla="*/ 35818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5818 h 40834"/>
                <a:gd name="connsiteX6" fmla="*/ 5833 w 11666"/>
                <a:gd name="connsiteY6" fmla="*/ 4165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651"/>
                  </a:moveTo>
                  <a:cubicBezTo>
                    <a:pt x="2625" y="41651"/>
                    <a:pt x="0" y="39026"/>
                    <a:pt x="0" y="3581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5818"/>
                  </a:lnTo>
                  <a:cubicBezTo>
                    <a:pt x="11667" y="39084"/>
                    <a:pt x="9042" y="41651"/>
                    <a:pt x="5833" y="4165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7F698EE5-2297-4889-AD85-85E7B92FEF3A}"/>
                </a:ext>
              </a:extLst>
            </p:cNvPr>
            <p:cNvSpPr/>
            <p:nvPr/>
          </p:nvSpPr>
          <p:spPr>
            <a:xfrm>
              <a:off x="4318302" y="2542776"/>
              <a:ext cx="52501" cy="134170"/>
            </a:xfrm>
            <a:custGeom>
              <a:avLst/>
              <a:gdLst>
                <a:gd name="connsiteX0" fmla="*/ 49468 w 52501"/>
                <a:gd name="connsiteY0" fmla="*/ 134229 h 134170"/>
                <a:gd name="connsiteX1" fmla="*/ 5833 w 52501"/>
                <a:gd name="connsiteY1" fmla="*/ 134229 h 134170"/>
                <a:gd name="connsiteX2" fmla="*/ 0 w 52501"/>
                <a:gd name="connsiteY2" fmla="*/ 128395 h 134170"/>
                <a:gd name="connsiteX3" fmla="*/ 0 w 52501"/>
                <a:gd name="connsiteY3" fmla="*/ 5833 h 134170"/>
                <a:gd name="connsiteX4" fmla="*/ 5833 w 52501"/>
                <a:gd name="connsiteY4" fmla="*/ 0 h 134170"/>
                <a:gd name="connsiteX5" fmla="*/ 49468 w 52501"/>
                <a:gd name="connsiteY5" fmla="*/ 0 h 134170"/>
                <a:gd name="connsiteX6" fmla="*/ 55301 w 52501"/>
                <a:gd name="connsiteY6" fmla="*/ 5833 h 134170"/>
                <a:gd name="connsiteX7" fmla="*/ 55301 w 52501"/>
                <a:gd name="connsiteY7" fmla="*/ 128395 h 134170"/>
                <a:gd name="connsiteX8" fmla="*/ 49468 w 52501"/>
                <a:gd name="connsiteY8" fmla="*/ 134229 h 134170"/>
                <a:gd name="connsiteX9" fmla="*/ 11667 w 52501"/>
                <a:gd name="connsiteY9" fmla="*/ 122562 h 134170"/>
                <a:gd name="connsiteX10" fmla="*/ 43634 w 52501"/>
                <a:gd name="connsiteY10" fmla="*/ 122562 h 134170"/>
                <a:gd name="connsiteX11" fmla="*/ 43634 w 52501"/>
                <a:gd name="connsiteY11" fmla="*/ 11667 h 134170"/>
                <a:gd name="connsiteX12" fmla="*/ 11667 w 52501"/>
                <a:gd name="connsiteY12" fmla="*/ 11667 h 134170"/>
                <a:gd name="connsiteX13" fmla="*/ 11667 w 52501"/>
                <a:gd name="connsiteY13" fmla="*/ 122562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34170">
                  <a:moveTo>
                    <a:pt x="49468" y="134229"/>
                  </a:moveTo>
                  <a:lnTo>
                    <a:pt x="5833" y="134229"/>
                  </a:lnTo>
                  <a:cubicBezTo>
                    <a:pt x="2625" y="134229"/>
                    <a:pt x="0" y="131604"/>
                    <a:pt x="0" y="12839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468" y="0"/>
                  </a:lnTo>
                  <a:cubicBezTo>
                    <a:pt x="52676" y="0"/>
                    <a:pt x="55301" y="2625"/>
                    <a:pt x="55301" y="5833"/>
                  </a:cubicBezTo>
                  <a:lnTo>
                    <a:pt x="55301" y="128395"/>
                  </a:lnTo>
                  <a:cubicBezTo>
                    <a:pt x="55301" y="131604"/>
                    <a:pt x="52676" y="134229"/>
                    <a:pt x="49468" y="134229"/>
                  </a:cubicBezTo>
                  <a:close/>
                  <a:moveTo>
                    <a:pt x="11667" y="122562"/>
                  </a:moveTo>
                  <a:lnTo>
                    <a:pt x="43634" y="122562"/>
                  </a:lnTo>
                  <a:lnTo>
                    <a:pt x="43634" y="11667"/>
                  </a:lnTo>
                  <a:lnTo>
                    <a:pt x="11667" y="11667"/>
                  </a:lnTo>
                  <a:lnTo>
                    <a:pt x="11667" y="12256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DAA80D49-050C-44A1-8478-33312525B92C}"/>
                </a:ext>
              </a:extLst>
            </p:cNvPr>
            <p:cNvSpPr/>
            <p:nvPr/>
          </p:nvSpPr>
          <p:spPr>
            <a:xfrm>
              <a:off x="4340119" y="2509116"/>
              <a:ext cx="11667" cy="40834"/>
            </a:xfrm>
            <a:custGeom>
              <a:avLst/>
              <a:gdLst>
                <a:gd name="connsiteX0" fmla="*/ 5833 w 11666"/>
                <a:gd name="connsiteY0" fmla="*/ 45326 h 40834"/>
                <a:gd name="connsiteX1" fmla="*/ 0 w 11666"/>
                <a:gd name="connsiteY1" fmla="*/ 394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93 h 40834"/>
                <a:gd name="connsiteX6" fmla="*/ 5833 w 11666"/>
                <a:gd name="connsiteY6" fmla="*/ 453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326"/>
                  </a:moveTo>
                  <a:cubicBezTo>
                    <a:pt x="2625" y="45326"/>
                    <a:pt x="0" y="42701"/>
                    <a:pt x="0" y="394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93"/>
                  </a:lnTo>
                  <a:cubicBezTo>
                    <a:pt x="11667" y="42760"/>
                    <a:pt x="9042" y="45326"/>
                    <a:pt x="5833" y="453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8616B057-899D-498A-B6A1-F12858145874}"/>
                </a:ext>
              </a:extLst>
            </p:cNvPr>
            <p:cNvSpPr/>
            <p:nvPr/>
          </p:nvSpPr>
          <p:spPr>
            <a:xfrm>
              <a:off x="4456322" y="2525275"/>
              <a:ext cx="52501" cy="151671"/>
            </a:xfrm>
            <a:custGeom>
              <a:avLst/>
              <a:gdLst>
                <a:gd name="connsiteX0" fmla="*/ 49526 w 52501"/>
                <a:gd name="connsiteY0" fmla="*/ 151729 h 151670"/>
                <a:gd name="connsiteX1" fmla="*/ 5833 w 52501"/>
                <a:gd name="connsiteY1" fmla="*/ 151729 h 151670"/>
                <a:gd name="connsiteX2" fmla="*/ 0 w 52501"/>
                <a:gd name="connsiteY2" fmla="*/ 145896 h 151670"/>
                <a:gd name="connsiteX3" fmla="*/ 0 w 52501"/>
                <a:gd name="connsiteY3" fmla="*/ 5833 h 151670"/>
                <a:gd name="connsiteX4" fmla="*/ 5833 w 52501"/>
                <a:gd name="connsiteY4" fmla="*/ 0 h 151670"/>
                <a:gd name="connsiteX5" fmla="*/ 49526 w 52501"/>
                <a:gd name="connsiteY5" fmla="*/ 0 h 151670"/>
                <a:gd name="connsiteX6" fmla="*/ 55360 w 52501"/>
                <a:gd name="connsiteY6" fmla="*/ 5833 h 151670"/>
                <a:gd name="connsiteX7" fmla="*/ 55360 w 52501"/>
                <a:gd name="connsiteY7" fmla="*/ 145896 h 151670"/>
                <a:gd name="connsiteX8" fmla="*/ 49526 w 52501"/>
                <a:gd name="connsiteY8" fmla="*/ 151729 h 151670"/>
                <a:gd name="connsiteX9" fmla="*/ 11667 w 52501"/>
                <a:gd name="connsiteY9" fmla="*/ 140062 h 151670"/>
                <a:gd name="connsiteX10" fmla="*/ 43693 w 52501"/>
                <a:gd name="connsiteY10" fmla="*/ 140062 h 151670"/>
                <a:gd name="connsiteX11" fmla="*/ 43693 w 52501"/>
                <a:gd name="connsiteY11" fmla="*/ 11667 h 151670"/>
                <a:gd name="connsiteX12" fmla="*/ 11667 w 52501"/>
                <a:gd name="connsiteY12" fmla="*/ 11667 h 151670"/>
                <a:gd name="connsiteX13" fmla="*/ 11667 w 52501"/>
                <a:gd name="connsiteY13" fmla="*/ 140062 h 15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51670">
                  <a:moveTo>
                    <a:pt x="49526" y="151729"/>
                  </a:moveTo>
                  <a:lnTo>
                    <a:pt x="5833" y="151729"/>
                  </a:lnTo>
                  <a:cubicBezTo>
                    <a:pt x="2625" y="151729"/>
                    <a:pt x="0" y="149104"/>
                    <a:pt x="0" y="14589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526" y="0"/>
                  </a:lnTo>
                  <a:cubicBezTo>
                    <a:pt x="52735" y="0"/>
                    <a:pt x="55360" y="2625"/>
                    <a:pt x="55360" y="5833"/>
                  </a:cubicBezTo>
                  <a:lnTo>
                    <a:pt x="55360" y="145896"/>
                  </a:lnTo>
                  <a:cubicBezTo>
                    <a:pt x="55360" y="149104"/>
                    <a:pt x="52735" y="151729"/>
                    <a:pt x="49526" y="151729"/>
                  </a:cubicBezTo>
                  <a:close/>
                  <a:moveTo>
                    <a:pt x="11667" y="140062"/>
                  </a:moveTo>
                  <a:lnTo>
                    <a:pt x="43693" y="140062"/>
                  </a:lnTo>
                  <a:lnTo>
                    <a:pt x="43693" y="11667"/>
                  </a:lnTo>
                  <a:lnTo>
                    <a:pt x="11667" y="11667"/>
                  </a:lnTo>
                  <a:lnTo>
                    <a:pt x="11667" y="14006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8405352F-93E6-4EA9-851C-7C49E30627B1}"/>
                </a:ext>
              </a:extLst>
            </p:cNvPr>
            <p:cNvSpPr/>
            <p:nvPr/>
          </p:nvSpPr>
          <p:spPr>
            <a:xfrm>
              <a:off x="4478197" y="2491674"/>
              <a:ext cx="11667" cy="40834"/>
            </a:xfrm>
            <a:custGeom>
              <a:avLst/>
              <a:gdLst>
                <a:gd name="connsiteX0" fmla="*/ 5833 w 11666"/>
                <a:gd name="connsiteY0" fmla="*/ 45268 h 40834"/>
                <a:gd name="connsiteX1" fmla="*/ 0 w 11666"/>
                <a:gd name="connsiteY1" fmla="*/ 39434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34 h 40834"/>
                <a:gd name="connsiteX6" fmla="*/ 5833 w 11666"/>
                <a:gd name="connsiteY6" fmla="*/ 45268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268"/>
                  </a:moveTo>
                  <a:cubicBezTo>
                    <a:pt x="2625" y="45268"/>
                    <a:pt x="0" y="42643"/>
                    <a:pt x="0" y="3943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34"/>
                  </a:lnTo>
                  <a:cubicBezTo>
                    <a:pt x="11667" y="42643"/>
                    <a:pt x="9042" y="45268"/>
                    <a:pt x="5833" y="4526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42046C43-1CF9-4ED4-9C1A-1559300372B5}"/>
                </a:ext>
              </a:extLst>
            </p:cNvPr>
            <p:cNvSpPr/>
            <p:nvPr/>
          </p:nvSpPr>
          <p:spPr>
            <a:xfrm>
              <a:off x="4318287" y="2542819"/>
              <a:ext cx="35001" cy="35001"/>
            </a:xfrm>
            <a:custGeom>
              <a:avLst/>
              <a:gdLst>
                <a:gd name="connsiteX0" fmla="*/ 5848 w 35000"/>
                <a:gd name="connsiteY0" fmla="*/ 39332 h 35000"/>
                <a:gd name="connsiteX1" fmla="*/ 1706 w 35000"/>
                <a:gd name="connsiteY1" fmla="*/ 37641 h 35000"/>
                <a:gd name="connsiteX2" fmla="*/ 1706 w 35000"/>
                <a:gd name="connsiteY2" fmla="*/ 29415 h 35000"/>
                <a:gd name="connsiteX3" fmla="*/ 29415 w 35000"/>
                <a:gd name="connsiteY3" fmla="*/ 1706 h 35000"/>
                <a:gd name="connsiteX4" fmla="*/ 37641 w 35000"/>
                <a:gd name="connsiteY4" fmla="*/ 1706 h 35000"/>
                <a:gd name="connsiteX5" fmla="*/ 37641 w 35000"/>
                <a:gd name="connsiteY5" fmla="*/ 9932 h 35000"/>
                <a:gd name="connsiteX6" fmla="*/ 9932 w 35000"/>
                <a:gd name="connsiteY6" fmla="*/ 37641 h 35000"/>
                <a:gd name="connsiteX7" fmla="*/ 5848 w 35000"/>
                <a:gd name="connsiteY7" fmla="*/ 39332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9332"/>
                  </a:moveTo>
                  <a:cubicBezTo>
                    <a:pt x="4332" y="39332"/>
                    <a:pt x="2873" y="38749"/>
                    <a:pt x="1706" y="37641"/>
                  </a:cubicBezTo>
                  <a:cubicBezTo>
                    <a:pt x="-569" y="35366"/>
                    <a:pt x="-569" y="31691"/>
                    <a:pt x="1706" y="29415"/>
                  </a:cubicBezTo>
                  <a:lnTo>
                    <a:pt x="29415" y="1706"/>
                  </a:lnTo>
                  <a:cubicBezTo>
                    <a:pt x="31691" y="-569"/>
                    <a:pt x="35366" y="-569"/>
                    <a:pt x="37641" y="1706"/>
                  </a:cubicBezTo>
                  <a:cubicBezTo>
                    <a:pt x="39916" y="3981"/>
                    <a:pt x="39916" y="7656"/>
                    <a:pt x="37641" y="9932"/>
                  </a:cubicBezTo>
                  <a:lnTo>
                    <a:pt x="9932" y="37641"/>
                  </a:lnTo>
                  <a:cubicBezTo>
                    <a:pt x="8823" y="38749"/>
                    <a:pt x="7365" y="39332"/>
                    <a:pt x="5848" y="393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7760F268-A22B-412F-933C-728F73A475CE}"/>
                </a:ext>
              </a:extLst>
            </p:cNvPr>
            <p:cNvSpPr/>
            <p:nvPr/>
          </p:nvSpPr>
          <p:spPr>
            <a:xfrm>
              <a:off x="4318287" y="2568137"/>
              <a:ext cx="52501" cy="52501"/>
            </a:xfrm>
            <a:custGeom>
              <a:avLst/>
              <a:gdLst>
                <a:gd name="connsiteX0" fmla="*/ 5848 w 52501"/>
                <a:gd name="connsiteY0" fmla="*/ 55258 h 52501"/>
                <a:gd name="connsiteX1" fmla="*/ 1706 w 52501"/>
                <a:gd name="connsiteY1" fmla="*/ 53566 h 52501"/>
                <a:gd name="connsiteX2" fmla="*/ 1706 w 52501"/>
                <a:gd name="connsiteY2" fmla="*/ 45341 h 52501"/>
                <a:gd name="connsiteX3" fmla="*/ 45341 w 52501"/>
                <a:gd name="connsiteY3" fmla="*/ 1706 h 52501"/>
                <a:gd name="connsiteX4" fmla="*/ 53566 w 52501"/>
                <a:gd name="connsiteY4" fmla="*/ 1706 h 52501"/>
                <a:gd name="connsiteX5" fmla="*/ 53566 w 52501"/>
                <a:gd name="connsiteY5" fmla="*/ 9931 h 52501"/>
                <a:gd name="connsiteX6" fmla="*/ 9932 w 52501"/>
                <a:gd name="connsiteY6" fmla="*/ 53566 h 52501"/>
                <a:gd name="connsiteX7" fmla="*/ 5848 w 52501"/>
                <a:gd name="connsiteY7" fmla="*/ 552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258"/>
                  </a:moveTo>
                  <a:cubicBezTo>
                    <a:pt x="4332" y="55258"/>
                    <a:pt x="2873" y="54674"/>
                    <a:pt x="1706" y="53566"/>
                  </a:cubicBezTo>
                  <a:cubicBezTo>
                    <a:pt x="-569" y="51291"/>
                    <a:pt x="-569" y="47616"/>
                    <a:pt x="1706" y="45341"/>
                  </a:cubicBezTo>
                  <a:lnTo>
                    <a:pt x="45341" y="1706"/>
                  </a:lnTo>
                  <a:cubicBezTo>
                    <a:pt x="47616" y="-569"/>
                    <a:pt x="51291" y="-569"/>
                    <a:pt x="53566" y="1706"/>
                  </a:cubicBezTo>
                  <a:cubicBezTo>
                    <a:pt x="55841" y="3981"/>
                    <a:pt x="55841" y="7656"/>
                    <a:pt x="53566" y="9931"/>
                  </a:cubicBezTo>
                  <a:lnTo>
                    <a:pt x="9932" y="53566"/>
                  </a:lnTo>
                  <a:cubicBezTo>
                    <a:pt x="8823" y="54674"/>
                    <a:pt x="7365" y="55258"/>
                    <a:pt x="5848" y="552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45B73FD5-F325-4A50-A2EE-44BBE60452C2}"/>
                </a:ext>
              </a:extLst>
            </p:cNvPr>
            <p:cNvSpPr/>
            <p:nvPr/>
          </p:nvSpPr>
          <p:spPr>
            <a:xfrm>
              <a:off x="4318287" y="2609380"/>
              <a:ext cx="52501" cy="52501"/>
            </a:xfrm>
            <a:custGeom>
              <a:avLst/>
              <a:gdLst>
                <a:gd name="connsiteX0" fmla="*/ 5848 w 52501"/>
                <a:gd name="connsiteY0" fmla="*/ 55258 h 52501"/>
                <a:gd name="connsiteX1" fmla="*/ 1706 w 52501"/>
                <a:gd name="connsiteY1" fmla="*/ 53566 h 52501"/>
                <a:gd name="connsiteX2" fmla="*/ 1706 w 52501"/>
                <a:gd name="connsiteY2" fmla="*/ 45341 h 52501"/>
                <a:gd name="connsiteX3" fmla="*/ 45341 w 52501"/>
                <a:gd name="connsiteY3" fmla="*/ 1706 h 52501"/>
                <a:gd name="connsiteX4" fmla="*/ 53566 w 52501"/>
                <a:gd name="connsiteY4" fmla="*/ 1706 h 52501"/>
                <a:gd name="connsiteX5" fmla="*/ 53566 w 52501"/>
                <a:gd name="connsiteY5" fmla="*/ 9932 h 52501"/>
                <a:gd name="connsiteX6" fmla="*/ 9932 w 52501"/>
                <a:gd name="connsiteY6" fmla="*/ 53566 h 52501"/>
                <a:gd name="connsiteX7" fmla="*/ 5848 w 52501"/>
                <a:gd name="connsiteY7" fmla="*/ 552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258"/>
                  </a:moveTo>
                  <a:cubicBezTo>
                    <a:pt x="4332" y="55258"/>
                    <a:pt x="2873" y="54675"/>
                    <a:pt x="1706" y="53566"/>
                  </a:cubicBezTo>
                  <a:cubicBezTo>
                    <a:pt x="-569" y="51291"/>
                    <a:pt x="-569" y="47616"/>
                    <a:pt x="1706" y="45341"/>
                  </a:cubicBezTo>
                  <a:lnTo>
                    <a:pt x="45341" y="1706"/>
                  </a:lnTo>
                  <a:cubicBezTo>
                    <a:pt x="47616" y="-569"/>
                    <a:pt x="51291" y="-569"/>
                    <a:pt x="53566" y="1706"/>
                  </a:cubicBezTo>
                  <a:cubicBezTo>
                    <a:pt x="55841" y="3981"/>
                    <a:pt x="55841" y="7656"/>
                    <a:pt x="53566" y="9932"/>
                  </a:cubicBezTo>
                  <a:lnTo>
                    <a:pt x="9932" y="53566"/>
                  </a:lnTo>
                  <a:cubicBezTo>
                    <a:pt x="8823" y="54675"/>
                    <a:pt x="7365" y="55258"/>
                    <a:pt x="5848" y="552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5048BDA2-D02A-4285-AAB5-A8131D2BBB79}"/>
                </a:ext>
              </a:extLst>
            </p:cNvPr>
            <p:cNvSpPr/>
            <p:nvPr/>
          </p:nvSpPr>
          <p:spPr>
            <a:xfrm>
              <a:off x="4456307" y="2525319"/>
              <a:ext cx="40834" cy="40834"/>
            </a:xfrm>
            <a:custGeom>
              <a:avLst/>
              <a:gdLst>
                <a:gd name="connsiteX0" fmla="*/ 5848 w 40834"/>
                <a:gd name="connsiteY0" fmla="*/ 42541 h 40834"/>
                <a:gd name="connsiteX1" fmla="*/ 1706 w 40834"/>
                <a:gd name="connsiteY1" fmla="*/ 40849 h 40834"/>
                <a:gd name="connsiteX2" fmla="*/ 1706 w 40834"/>
                <a:gd name="connsiteY2" fmla="*/ 32624 h 40834"/>
                <a:gd name="connsiteX3" fmla="*/ 32682 w 40834"/>
                <a:gd name="connsiteY3" fmla="*/ 1706 h 40834"/>
                <a:gd name="connsiteX4" fmla="*/ 40907 w 40834"/>
                <a:gd name="connsiteY4" fmla="*/ 1706 h 40834"/>
                <a:gd name="connsiteX5" fmla="*/ 40907 w 40834"/>
                <a:gd name="connsiteY5" fmla="*/ 9932 h 40834"/>
                <a:gd name="connsiteX6" fmla="*/ 9931 w 40834"/>
                <a:gd name="connsiteY6" fmla="*/ 40849 h 40834"/>
                <a:gd name="connsiteX7" fmla="*/ 5848 w 40834"/>
                <a:gd name="connsiteY7" fmla="*/ 4254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2541"/>
                  </a:moveTo>
                  <a:cubicBezTo>
                    <a:pt x="4331" y="42541"/>
                    <a:pt x="2873" y="41957"/>
                    <a:pt x="1706" y="40849"/>
                  </a:cubicBezTo>
                  <a:cubicBezTo>
                    <a:pt x="-569" y="38574"/>
                    <a:pt x="-569" y="34899"/>
                    <a:pt x="1706" y="32624"/>
                  </a:cubicBezTo>
                  <a:lnTo>
                    <a:pt x="32682" y="1706"/>
                  </a:lnTo>
                  <a:cubicBezTo>
                    <a:pt x="34957" y="-569"/>
                    <a:pt x="38632" y="-569"/>
                    <a:pt x="40907" y="1706"/>
                  </a:cubicBezTo>
                  <a:cubicBezTo>
                    <a:pt x="43182" y="3981"/>
                    <a:pt x="43182" y="7656"/>
                    <a:pt x="40907" y="9932"/>
                  </a:cubicBezTo>
                  <a:lnTo>
                    <a:pt x="9931" y="40849"/>
                  </a:lnTo>
                  <a:cubicBezTo>
                    <a:pt x="8823" y="41957"/>
                    <a:pt x="7365" y="42541"/>
                    <a:pt x="5848" y="425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40941BAA-3C7B-48CD-81D4-B61700B872D4}"/>
                </a:ext>
              </a:extLst>
            </p:cNvPr>
            <p:cNvSpPr/>
            <p:nvPr/>
          </p:nvSpPr>
          <p:spPr>
            <a:xfrm>
              <a:off x="4347163" y="2650622"/>
              <a:ext cx="23334" cy="23334"/>
            </a:xfrm>
            <a:custGeom>
              <a:avLst/>
              <a:gdLst>
                <a:gd name="connsiteX0" fmla="*/ 5848 w 23333"/>
                <a:gd name="connsiteY0" fmla="*/ 26382 h 23333"/>
                <a:gd name="connsiteX1" fmla="*/ 1706 w 23333"/>
                <a:gd name="connsiteY1" fmla="*/ 24690 h 23333"/>
                <a:gd name="connsiteX2" fmla="*/ 1706 w 23333"/>
                <a:gd name="connsiteY2" fmla="*/ 16465 h 23333"/>
                <a:gd name="connsiteX3" fmla="*/ 16465 w 23333"/>
                <a:gd name="connsiteY3" fmla="*/ 1706 h 23333"/>
                <a:gd name="connsiteX4" fmla="*/ 24690 w 23333"/>
                <a:gd name="connsiteY4" fmla="*/ 1706 h 23333"/>
                <a:gd name="connsiteX5" fmla="*/ 24690 w 23333"/>
                <a:gd name="connsiteY5" fmla="*/ 9932 h 23333"/>
                <a:gd name="connsiteX6" fmla="*/ 9931 w 23333"/>
                <a:gd name="connsiteY6" fmla="*/ 24690 h 23333"/>
                <a:gd name="connsiteX7" fmla="*/ 5848 w 23333"/>
                <a:gd name="connsiteY7" fmla="*/ 26382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382"/>
                  </a:moveTo>
                  <a:cubicBezTo>
                    <a:pt x="4332" y="26382"/>
                    <a:pt x="2873" y="25799"/>
                    <a:pt x="1706" y="24690"/>
                  </a:cubicBezTo>
                  <a:cubicBezTo>
                    <a:pt x="-569" y="22415"/>
                    <a:pt x="-569" y="18740"/>
                    <a:pt x="1706" y="16465"/>
                  </a:cubicBezTo>
                  <a:lnTo>
                    <a:pt x="16465" y="1706"/>
                  </a:lnTo>
                  <a:cubicBezTo>
                    <a:pt x="18740" y="-569"/>
                    <a:pt x="22415" y="-569"/>
                    <a:pt x="24690" y="1706"/>
                  </a:cubicBezTo>
                  <a:cubicBezTo>
                    <a:pt x="26965" y="3981"/>
                    <a:pt x="26965" y="7656"/>
                    <a:pt x="24690" y="9932"/>
                  </a:cubicBezTo>
                  <a:lnTo>
                    <a:pt x="9931" y="24690"/>
                  </a:lnTo>
                  <a:cubicBezTo>
                    <a:pt x="8823" y="25799"/>
                    <a:pt x="7365" y="26382"/>
                    <a:pt x="5848" y="263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D4C44EC5-F897-48A6-83C9-9A107BD977EC}"/>
                </a:ext>
              </a:extLst>
            </p:cNvPr>
            <p:cNvSpPr/>
            <p:nvPr/>
          </p:nvSpPr>
          <p:spPr>
            <a:xfrm>
              <a:off x="4456307" y="2553786"/>
              <a:ext cx="52501" cy="52501"/>
            </a:xfrm>
            <a:custGeom>
              <a:avLst/>
              <a:gdLst>
                <a:gd name="connsiteX0" fmla="*/ 5848 w 52501"/>
                <a:gd name="connsiteY0" fmla="*/ 55316 h 52501"/>
                <a:gd name="connsiteX1" fmla="*/ 1706 w 52501"/>
                <a:gd name="connsiteY1" fmla="*/ 53624 h 52501"/>
                <a:gd name="connsiteX2" fmla="*/ 1706 w 52501"/>
                <a:gd name="connsiteY2" fmla="*/ 45399 h 52501"/>
                <a:gd name="connsiteX3" fmla="*/ 45399 w 52501"/>
                <a:gd name="connsiteY3" fmla="*/ 1706 h 52501"/>
                <a:gd name="connsiteX4" fmla="*/ 53624 w 52501"/>
                <a:gd name="connsiteY4" fmla="*/ 1706 h 52501"/>
                <a:gd name="connsiteX5" fmla="*/ 53624 w 52501"/>
                <a:gd name="connsiteY5" fmla="*/ 9932 h 52501"/>
                <a:gd name="connsiteX6" fmla="*/ 9931 w 52501"/>
                <a:gd name="connsiteY6" fmla="*/ 53624 h 52501"/>
                <a:gd name="connsiteX7" fmla="*/ 5848 w 52501"/>
                <a:gd name="connsiteY7" fmla="*/ 553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316"/>
                  </a:moveTo>
                  <a:cubicBezTo>
                    <a:pt x="4331" y="55316"/>
                    <a:pt x="2873" y="54733"/>
                    <a:pt x="1706" y="53624"/>
                  </a:cubicBezTo>
                  <a:cubicBezTo>
                    <a:pt x="-569" y="51349"/>
                    <a:pt x="-569" y="47674"/>
                    <a:pt x="1706" y="45399"/>
                  </a:cubicBezTo>
                  <a:lnTo>
                    <a:pt x="45399" y="1706"/>
                  </a:lnTo>
                  <a:cubicBezTo>
                    <a:pt x="47674" y="-569"/>
                    <a:pt x="51349" y="-569"/>
                    <a:pt x="53624" y="1706"/>
                  </a:cubicBezTo>
                  <a:cubicBezTo>
                    <a:pt x="55899" y="3981"/>
                    <a:pt x="55899" y="7656"/>
                    <a:pt x="53624" y="9932"/>
                  </a:cubicBezTo>
                  <a:lnTo>
                    <a:pt x="9931" y="53624"/>
                  </a:lnTo>
                  <a:cubicBezTo>
                    <a:pt x="8823" y="54733"/>
                    <a:pt x="7365" y="55316"/>
                    <a:pt x="5848" y="553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1EF1409-CF70-4D57-A29B-F79B196DC6F5}"/>
                </a:ext>
              </a:extLst>
            </p:cNvPr>
            <p:cNvSpPr/>
            <p:nvPr/>
          </p:nvSpPr>
          <p:spPr>
            <a:xfrm>
              <a:off x="4456307" y="2595088"/>
              <a:ext cx="52501" cy="52501"/>
            </a:xfrm>
            <a:custGeom>
              <a:avLst/>
              <a:gdLst>
                <a:gd name="connsiteX0" fmla="*/ 5848 w 52501"/>
                <a:gd name="connsiteY0" fmla="*/ 55316 h 52501"/>
                <a:gd name="connsiteX1" fmla="*/ 1706 w 52501"/>
                <a:gd name="connsiteY1" fmla="*/ 53624 h 52501"/>
                <a:gd name="connsiteX2" fmla="*/ 1706 w 52501"/>
                <a:gd name="connsiteY2" fmla="*/ 45399 h 52501"/>
                <a:gd name="connsiteX3" fmla="*/ 45399 w 52501"/>
                <a:gd name="connsiteY3" fmla="*/ 1706 h 52501"/>
                <a:gd name="connsiteX4" fmla="*/ 53624 w 52501"/>
                <a:gd name="connsiteY4" fmla="*/ 1706 h 52501"/>
                <a:gd name="connsiteX5" fmla="*/ 53624 w 52501"/>
                <a:gd name="connsiteY5" fmla="*/ 9932 h 52501"/>
                <a:gd name="connsiteX6" fmla="*/ 9931 w 52501"/>
                <a:gd name="connsiteY6" fmla="*/ 53624 h 52501"/>
                <a:gd name="connsiteX7" fmla="*/ 5848 w 52501"/>
                <a:gd name="connsiteY7" fmla="*/ 553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316"/>
                  </a:moveTo>
                  <a:cubicBezTo>
                    <a:pt x="4331" y="55316"/>
                    <a:pt x="2873" y="54733"/>
                    <a:pt x="1706" y="53624"/>
                  </a:cubicBezTo>
                  <a:cubicBezTo>
                    <a:pt x="-569" y="51349"/>
                    <a:pt x="-569" y="47674"/>
                    <a:pt x="1706" y="45399"/>
                  </a:cubicBezTo>
                  <a:lnTo>
                    <a:pt x="45399" y="1706"/>
                  </a:lnTo>
                  <a:cubicBezTo>
                    <a:pt x="47674" y="-569"/>
                    <a:pt x="51349" y="-569"/>
                    <a:pt x="53624" y="1706"/>
                  </a:cubicBezTo>
                  <a:cubicBezTo>
                    <a:pt x="55899" y="3981"/>
                    <a:pt x="55899" y="7656"/>
                    <a:pt x="53624" y="9932"/>
                  </a:cubicBezTo>
                  <a:lnTo>
                    <a:pt x="9931" y="53624"/>
                  </a:lnTo>
                  <a:cubicBezTo>
                    <a:pt x="8823" y="54733"/>
                    <a:pt x="7365" y="55316"/>
                    <a:pt x="5848" y="553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BF332479-9F2A-490A-B473-3EFB4560F0A2}"/>
                </a:ext>
              </a:extLst>
            </p:cNvPr>
            <p:cNvSpPr/>
            <p:nvPr/>
          </p:nvSpPr>
          <p:spPr>
            <a:xfrm>
              <a:off x="4470949" y="2636330"/>
              <a:ext cx="35001" cy="35001"/>
            </a:xfrm>
            <a:custGeom>
              <a:avLst/>
              <a:gdLst>
                <a:gd name="connsiteX0" fmla="*/ 5848 w 35000"/>
                <a:gd name="connsiteY0" fmla="*/ 40674 h 35000"/>
                <a:gd name="connsiteX1" fmla="*/ 1706 w 35000"/>
                <a:gd name="connsiteY1" fmla="*/ 38982 h 35000"/>
                <a:gd name="connsiteX2" fmla="*/ 1706 w 35000"/>
                <a:gd name="connsiteY2" fmla="*/ 30757 h 35000"/>
                <a:gd name="connsiteX3" fmla="*/ 30757 w 35000"/>
                <a:gd name="connsiteY3" fmla="*/ 1706 h 35000"/>
                <a:gd name="connsiteX4" fmla="*/ 38982 w 35000"/>
                <a:gd name="connsiteY4" fmla="*/ 1706 h 35000"/>
                <a:gd name="connsiteX5" fmla="*/ 38982 w 35000"/>
                <a:gd name="connsiteY5" fmla="*/ 9931 h 35000"/>
                <a:gd name="connsiteX6" fmla="*/ 9932 w 35000"/>
                <a:gd name="connsiteY6" fmla="*/ 38982 h 35000"/>
                <a:gd name="connsiteX7" fmla="*/ 5848 w 35000"/>
                <a:gd name="connsiteY7" fmla="*/ 4067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40674"/>
                  </a:moveTo>
                  <a:cubicBezTo>
                    <a:pt x="4331" y="40674"/>
                    <a:pt x="2873" y="40091"/>
                    <a:pt x="1706" y="38982"/>
                  </a:cubicBezTo>
                  <a:cubicBezTo>
                    <a:pt x="-569" y="36707"/>
                    <a:pt x="-569" y="33032"/>
                    <a:pt x="1706" y="30757"/>
                  </a:cubicBezTo>
                  <a:lnTo>
                    <a:pt x="30757" y="1706"/>
                  </a:lnTo>
                  <a:cubicBezTo>
                    <a:pt x="33032" y="-569"/>
                    <a:pt x="36707" y="-569"/>
                    <a:pt x="38982" y="1706"/>
                  </a:cubicBezTo>
                  <a:cubicBezTo>
                    <a:pt x="41257" y="3981"/>
                    <a:pt x="41257" y="7656"/>
                    <a:pt x="38982" y="9931"/>
                  </a:cubicBezTo>
                  <a:lnTo>
                    <a:pt x="9932" y="38982"/>
                  </a:lnTo>
                  <a:cubicBezTo>
                    <a:pt x="8823" y="40091"/>
                    <a:pt x="7365" y="40674"/>
                    <a:pt x="5848" y="406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1BB448C5-18F9-407F-9DDE-8066257BCA6D}"/>
                </a:ext>
              </a:extLst>
            </p:cNvPr>
            <p:cNvSpPr/>
            <p:nvPr/>
          </p:nvSpPr>
          <p:spPr>
            <a:xfrm>
              <a:off x="4478197" y="2665279"/>
              <a:ext cx="11667" cy="40834"/>
            </a:xfrm>
            <a:custGeom>
              <a:avLst/>
              <a:gdLst>
                <a:gd name="connsiteX0" fmla="*/ 5833 w 11666"/>
                <a:gd name="connsiteY0" fmla="*/ 41651 h 40834"/>
                <a:gd name="connsiteX1" fmla="*/ 0 w 11666"/>
                <a:gd name="connsiteY1" fmla="*/ 35818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5818 h 40834"/>
                <a:gd name="connsiteX6" fmla="*/ 5833 w 11666"/>
                <a:gd name="connsiteY6" fmla="*/ 4165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651"/>
                  </a:moveTo>
                  <a:cubicBezTo>
                    <a:pt x="2625" y="41651"/>
                    <a:pt x="0" y="39026"/>
                    <a:pt x="0" y="3581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5818"/>
                  </a:lnTo>
                  <a:cubicBezTo>
                    <a:pt x="11667" y="39084"/>
                    <a:pt x="9042" y="41651"/>
                    <a:pt x="5833" y="4165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9" name="Group 2098">
            <a:extLst>
              <a:ext uri="{FF2B5EF4-FFF2-40B4-BE49-F238E27FC236}">
                <a16:creationId xmlns:a16="http://schemas.microsoft.com/office/drawing/2014/main" id="{30369592-9B3E-4687-B0AD-0ED8A462999F}"/>
              </a:ext>
            </a:extLst>
          </p:cNvPr>
          <p:cNvGrpSpPr/>
          <p:nvPr/>
        </p:nvGrpSpPr>
        <p:grpSpPr>
          <a:xfrm>
            <a:off x="5343801" y="2483776"/>
            <a:ext cx="425539" cy="490647"/>
            <a:chOff x="5309278" y="2400074"/>
            <a:chExt cx="386853" cy="446043"/>
          </a:xfrm>
        </p:grpSpPr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DFB9C985-8907-4609-8459-A3367635415A}"/>
                </a:ext>
              </a:extLst>
            </p:cNvPr>
            <p:cNvSpPr/>
            <p:nvPr/>
          </p:nvSpPr>
          <p:spPr>
            <a:xfrm>
              <a:off x="5638815" y="2400074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1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1 h 23333"/>
                <a:gd name="connsiteX6" fmla="*/ 9932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1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1"/>
                  </a:cubicBezTo>
                  <a:lnTo>
                    <a:pt x="9932" y="24457"/>
                  </a:lnTo>
                  <a:cubicBezTo>
                    <a:pt x="8823" y="25565"/>
                    <a:pt x="7306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A6FCC33F-6BCE-438A-9469-4FC095C3A841}"/>
                </a:ext>
              </a:extLst>
            </p:cNvPr>
            <p:cNvSpPr/>
            <p:nvPr/>
          </p:nvSpPr>
          <p:spPr>
            <a:xfrm>
              <a:off x="5638815" y="2400074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1 w 23333"/>
                <a:gd name="connsiteY1" fmla="*/ 24457 h 23333"/>
                <a:gd name="connsiteX2" fmla="*/ 1706 w 23333"/>
                <a:gd name="connsiteY2" fmla="*/ 9931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8" y="25565"/>
                    <a:pt x="16231" y="24457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8" y="25565"/>
                    <a:pt x="21832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84BA06F7-99AA-4E57-A86B-595860B690A5}"/>
                </a:ext>
              </a:extLst>
            </p:cNvPr>
            <p:cNvSpPr/>
            <p:nvPr/>
          </p:nvSpPr>
          <p:spPr>
            <a:xfrm>
              <a:off x="5309278" y="2411330"/>
              <a:ext cx="35001" cy="35001"/>
            </a:xfrm>
            <a:custGeom>
              <a:avLst/>
              <a:gdLst>
                <a:gd name="connsiteX0" fmla="*/ 19909 w 35000"/>
                <a:gd name="connsiteY0" fmla="*/ 39976 h 35000"/>
                <a:gd name="connsiteX1" fmla="*/ 8533 w 35000"/>
                <a:gd name="connsiteY1" fmla="*/ 36359 h 35000"/>
                <a:gd name="connsiteX2" fmla="*/ 308 w 35000"/>
                <a:gd name="connsiteY2" fmla="*/ 23467 h 35000"/>
                <a:gd name="connsiteX3" fmla="*/ 16467 w 35000"/>
                <a:gd name="connsiteY3" fmla="*/ 308 h 35000"/>
                <a:gd name="connsiteX4" fmla="*/ 39626 w 35000"/>
                <a:gd name="connsiteY4" fmla="*/ 16467 h 35000"/>
                <a:gd name="connsiteX5" fmla="*/ 36359 w 35000"/>
                <a:gd name="connsiteY5" fmla="*/ 31401 h 35000"/>
                <a:gd name="connsiteX6" fmla="*/ 23467 w 35000"/>
                <a:gd name="connsiteY6" fmla="*/ 39626 h 35000"/>
                <a:gd name="connsiteX7" fmla="*/ 19909 w 35000"/>
                <a:gd name="connsiteY7" fmla="*/ 39976 h 35000"/>
                <a:gd name="connsiteX8" fmla="*/ 19909 w 35000"/>
                <a:gd name="connsiteY8" fmla="*/ 8242 h 35000"/>
                <a:gd name="connsiteX9" fmla="*/ 17867 w 35000"/>
                <a:gd name="connsiteY9" fmla="*/ 8417 h 35000"/>
                <a:gd name="connsiteX10" fmla="*/ 8359 w 35000"/>
                <a:gd name="connsiteY10" fmla="*/ 22009 h 35000"/>
                <a:gd name="connsiteX11" fmla="*/ 13201 w 35000"/>
                <a:gd name="connsiteY11" fmla="*/ 29593 h 35000"/>
                <a:gd name="connsiteX12" fmla="*/ 21951 w 35000"/>
                <a:gd name="connsiteY12" fmla="*/ 31518 h 35000"/>
                <a:gd name="connsiteX13" fmla="*/ 29534 w 35000"/>
                <a:gd name="connsiteY13" fmla="*/ 26676 h 35000"/>
                <a:gd name="connsiteX14" fmla="*/ 31459 w 35000"/>
                <a:gd name="connsiteY14" fmla="*/ 17926 h 35000"/>
                <a:gd name="connsiteX15" fmla="*/ 19909 w 35000"/>
                <a:gd name="connsiteY15" fmla="*/ 8242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000" h="35000">
                  <a:moveTo>
                    <a:pt x="19909" y="39976"/>
                  </a:moveTo>
                  <a:cubicBezTo>
                    <a:pt x="15825" y="39976"/>
                    <a:pt x="11917" y="38751"/>
                    <a:pt x="8533" y="36359"/>
                  </a:cubicBezTo>
                  <a:cubicBezTo>
                    <a:pt x="4158" y="33326"/>
                    <a:pt x="1242" y="28718"/>
                    <a:pt x="308" y="23467"/>
                  </a:cubicBezTo>
                  <a:cubicBezTo>
                    <a:pt x="-1617" y="12617"/>
                    <a:pt x="5675" y="2233"/>
                    <a:pt x="16467" y="308"/>
                  </a:cubicBezTo>
                  <a:cubicBezTo>
                    <a:pt x="27318" y="-1617"/>
                    <a:pt x="37701" y="5675"/>
                    <a:pt x="39626" y="16467"/>
                  </a:cubicBezTo>
                  <a:cubicBezTo>
                    <a:pt x="40560" y="21717"/>
                    <a:pt x="39393" y="27026"/>
                    <a:pt x="36359" y="31401"/>
                  </a:cubicBezTo>
                  <a:cubicBezTo>
                    <a:pt x="33326" y="35776"/>
                    <a:pt x="28718" y="38693"/>
                    <a:pt x="23467" y="39626"/>
                  </a:cubicBezTo>
                  <a:cubicBezTo>
                    <a:pt x="22242" y="39859"/>
                    <a:pt x="21076" y="39976"/>
                    <a:pt x="19909" y="39976"/>
                  </a:cubicBezTo>
                  <a:close/>
                  <a:moveTo>
                    <a:pt x="19909" y="8242"/>
                  </a:moveTo>
                  <a:cubicBezTo>
                    <a:pt x="19209" y="8242"/>
                    <a:pt x="18567" y="8300"/>
                    <a:pt x="17867" y="8417"/>
                  </a:cubicBezTo>
                  <a:cubicBezTo>
                    <a:pt x="11509" y="9525"/>
                    <a:pt x="7250" y="15650"/>
                    <a:pt x="8359" y="22009"/>
                  </a:cubicBezTo>
                  <a:cubicBezTo>
                    <a:pt x="8883" y="25101"/>
                    <a:pt x="10634" y="27784"/>
                    <a:pt x="13201" y="29593"/>
                  </a:cubicBezTo>
                  <a:cubicBezTo>
                    <a:pt x="15767" y="31401"/>
                    <a:pt x="18859" y="32043"/>
                    <a:pt x="21951" y="31518"/>
                  </a:cubicBezTo>
                  <a:cubicBezTo>
                    <a:pt x="25042" y="30993"/>
                    <a:pt x="27726" y="29243"/>
                    <a:pt x="29534" y="26676"/>
                  </a:cubicBezTo>
                  <a:cubicBezTo>
                    <a:pt x="31343" y="24109"/>
                    <a:pt x="32043" y="21017"/>
                    <a:pt x="31459" y="17926"/>
                  </a:cubicBezTo>
                  <a:cubicBezTo>
                    <a:pt x="30467" y="12267"/>
                    <a:pt x="25509" y="8242"/>
                    <a:pt x="19909" y="824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48B10DAB-77BE-4E4E-8872-04C350508D03}"/>
                </a:ext>
              </a:extLst>
            </p:cNvPr>
            <p:cNvSpPr/>
            <p:nvPr/>
          </p:nvSpPr>
          <p:spPr>
            <a:xfrm>
              <a:off x="5643630" y="2789456"/>
              <a:ext cx="52501" cy="52501"/>
            </a:xfrm>
            <a:custGeom>
              <a:avLst/>
              <a:gdLst>
                <a:gd name="connsiteX0" fmla="*/ 28275 w 52501"/>
                <a:gd name="connsiteY0" fmla="*/ 56544 h 52501"/>
                <a:gd name="connsiteX1" fmla="*/ 450 w 52501"/>
                <a:gd name="connsiteY1" fmla="*/ 33210 h 52501"/>
                <a:gd name="connsiteX2" fmla="*/ 5116 w 52501"/>
                <a:gd name="connsiteY2" fmla="*/ 12093 h 52501"/>
                <a:gd name="connsiteX3" fmla="*/ 23375 w 52501"/>
                <a:gd name="connsiteY3" fmla="*/ 426 h 52501"/>
                <a:gd name="connsiteX4" fmla="*/ 44493 w 52501"/>
                <a:gd name="connsiteY4" fmla="*/ 5093 h 52501"/>
                <a:gd name="connsiteX5" fmla="*/ 56159 w 52501"/>
                <a:gd name="connsiteY5" fmla="*/ 23293 h 52501"/>
                <a:gd name="connsiteX6" fmla="*/ 51493 w 52501"/>
                <a:gd name="connsiteY6" fmla="*/ 44411 h 52501"/>
                <a:gd name="connsiteX7" fmla="*/ 33292 w 52501"/>
                <a:gd name="connsiteY7" fmla="*/ 56078 h 52501"/>
                <a:gd name="connsiteX8" fmla="*/ 28275 w 52501"/>
                <a:gd name="connsiteY8" fmla="*/ 56544 h 52501"/>
                <a:gd name="connsiteX9" fmla="*/ 28334 w 52501"/>
                <a:gd name="connsiteY9" fmla="*/ 11685 h 52501"/>
                <a:gd name="connsiteX10" fmla="*/ 25417 w 52501"/>
                <a:gd name="connsiteY10" fmla="*/ 11918 h 52501"/>
                <a:gd name="connsiteX11" fmla="*/ 14683 w 52501"/>
                <a:gd name="connsiteY11" fmla="*/ 18743 h 52501"/>
                <a:gd name="connsiteX12" fmla="*/ 11942 w 52501"/>
                <a:gd name="connsiteY12" fmla="*/ 31169 h 52501"/>
                <a:gd name="connsiteX13" fmla="*/ 31192 w 52501"/>
                <a:gd name="connsiteY13" fmla="*/ 44586 h 52501"/>
                <a:gd name="connsiteX14" fmla="*/ 44609 w 52501"/>
                <a:gd name="connsiteY14" fmla="*/ 25335 h 52501"/>
                <a:gd name="connsiteX15" fmla="*/ 28334 w 52501"/>
                <a:gd name="connsiteY15" fmla="*/ 1168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501" h="52501">
                  <a:moveTo>
                    <a:pt x="28275" y="56544"/>
                  </a:moveTo>
                  <a:cubicBezTo>
                    <a:pt x="14858" y="56544"/>
                    <a:pt x="2900" y="46919"/>
                    <a:pt x="450" y="33210"/>
                  </a:cubicBezTo>
                  <a:cubicBezTo>
                    <a:pt x="-892" y="25802"/>
                    <a:pt x="800" y="18277"/>
                    <a:pt x="5116" y="12093"/>
                  </a:cubicBezTo>
                  <a:cubicBezTo>
                    <a:pt x="9433" y="5910"/>
                    <a:pt x="15908" y="1768"/>
                    <a:pt x="23375" y="426"/>
                  </a:cubicBezTo>
                  <a:cubicBezTo>
                    <a:pt x="30784" y="-857"/>
                    <a:pt x="38309" y="776"/>
                    <a:pt x="44493" y="5093"/>
                  </a:cubicBezTo>
                  <a:cubicBezTo>
                    <a:pt x="50676" y="9410"/>
                    <a:pt x="54818" y="15885"/>
                    <a:pt x="56159" y="23293"/>
                  </a:cubicBezTo>
                  <a:cubicBezTo>
                    <a:pt x="57501" y="30702"/>
                    <a:pt x="55809" y="38227"/>
                    <a:pt x="51493" y="44411"/>
                  </a:cubicBezTo>
                  <a:cubicBezTo>
                    <a:pt x="47176" y="50594"/>
                    <a:pt x="40701" y="54736"/>
                    <a:pt x="33292" y="56078"/>
                  </a:cubicBezTo>
                  <a:cubicBezTo>
                    <a:pt x="31600" y="56428"/>
                    <a:pt x="29909" y="56544"/>
                    <a:pt x="28275" y="56544"/>
                  </a:cubicBezTo>
                  <a:close/>
                  <a:moveTo>
                    <a:pt x="28334" y="11685"/>
                  </a:moveTo>
                  <a:cubicBezTo>
                    <a:pt x="27400" y="11685"/>
                    <a:pt x="26408" y="11743"/>
                    <a:pt x="25417" y="11918"/>
                  </a:cubicBezTo>
                  <a:cubicBezTo>
                    <a:pt x="21042" y="12676"/>
                    <a:pt x="17250" y="15127"/>
                    <a:pt x="14683" y="18743"/>
                  </a:cubicBezTo>
                  <a:cubicBezTo>
                    <a:pt x="12117" y="22360"/>
                    <a:pt x="11183" y="26794"/>
                    <a:pt x="11942" y="31169"/>
                  </a:cubicBezTo>
                  <a:cubicBezTo>
                    <a:pt x="13517" y="40152"/>
                    <a:pt x="22150" y="46219"/>
                    <a:pt x="31192" y="44586"/>
                  </a:cubicBezTo>
                  <a:cubicBezTo>
                    <a:pt x="40176" y="43011"/>
                    <a:pt x="46242" y="34377"/>
                    <a:pt x="44609" y="25335"/>
                  </a:cubicBezTo>
                  <a:cubicBezTo>
                    <a:pt x="43209" y="17343"/>
                    <a:pt x="36209" y="11685"/>
                    <a:pt x="28334" y="116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0A5E4D28-40D1-4102-BBEC-3A5FFD74FDAF}"/>
                </a:ext>
              </a:extLst>
            </p:cNvPr>
            <p:cNvSpPr/>
            <p:nvPr/>
          </p:nvSpPr>
          <p:spPr>
            <a:xfrm>
              <a:off x="5317229" y="2760015"/>
              <a:ext cx="29167" cy="11667"/>
            </a:xfrm>
            <a:custGeom>
              <a:avLst/>
              <a:gdLst>
                <a:gd name="connsiteX0" fmla="*/ 26368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8 w 29167"/>
                <a:gd name="connsiteY4" fmla="*/ 0 h 11666"/>
                <a:gd name="connsiteX5" fmla="*/ 32201 w 29167"/>
                <a:gd name="connsiteY5" fmla="*/ 5833 h 11666"/>
                <a:gd name="connsiteX6" fmla="*/ 26368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8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8" y="0"/>
                  </a:lnTo>
                  <a:cubicBezTo>
                    <a:pt x="29576" y="0"/>
                    <a:pt x="32201" y="2625"/>
                    <a:pt x="32201" y="5833"/>
                  </a:cubicBezTo>
                  <a:cubicBezTo>
                    <a:pt x="32201" y="9042"/>
                    <a:pt x="29576" y="11667"/>
                    <a:pt x="26368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1A58773C-DBBA-485B-9CB2-260D5B118A89}"/>
                </a:ext>
              </a:extLst>
            </p:cNvPr>
            <p:cNvSpPr/>
            <p:nvPr/>
          </p:nvSpPr>
          <p:spPr>
            <a:xfrm>
              <a:off x="5327496" y="2749748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8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8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6368"/>
                  </a:lnTo>
                  <a:cubicBezTo>
                    <a:pt x="11667" y="29576"/>
                    <a:pt x="9042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AF16990-AC7C-4657-A4CF-4CC89D1C359E}"/>
                </a:ext>
              </a:extLst>
            </p:cNvPr>
            <p:cNvSpPr/>
            <p:nvPr/>
          </p:nvSpPr>
          <p:spPr>
            <a:xfrm>
              <a:off x="5339163" y="2601169"/>
              <a:ext cx="52501" cy="70002"/>
            </a:xfrm>
            <a:custGeom>
              <a:avLst/>
              <a:gdLst>
                <a:gd name="connsiteX0" fmla="*/ 49468 w 52501"/>
                <a:gd name="connsiteY0" fmla="*/ 70002 h 70001"/>
                <a:gd name="connsiteX1" fmla="*/ 5833 w 52501"/>
                <a:gd name="connsiteY1" fmla="*/ 70002 h 70001"/>
                <a:gd name="connsiteX2" fmla="*/ 0 w 52501"/>
                <a:gd name="connsiteY2" fmla="*/ 64169 h 70001"/>
                <a:gd name="connsiteX3" fmla="*/ 0 w 52501"/>
                <a:gd name="connsiteY3" fmla="*/ 5833 h 70001"/>
                <a:gd name="connsiteX4" fmla="*/ 5833 w 52501"/>
                <a:gd name="connsiteY4" fmla="*/ 0 h 70001"/>
                <a:gd name="connsiteX5" fmla="*/ 49468 w 52501"/>
                <a:gd name="connsiteY5" fmla="*/ 0 h 70001"/>
                <a:gd name="connsiteX6" fmla="*/ 55301 w 52501"/>
                <a:gd name="connsiteY6" fmla="*/ 5833 h 70001"/>
                <a:gd name="connsiteX7" fmla="*/ 55301 w 52501"/>
                <a:gd name="connsiteY7" fmla="*/ 64169 h 70001"/>
                <a:gd name="connsiteX8" fmla="*/ 49468 w 52501"/>
                <a:gd name="connsiteY8" fmla="*/ 70002 h 70001"/>
                <a:gd name="connsiteX9" fmla="*/ 11667 w 52501"/>
                <a:gd name="connsiteY9" fmla="*/ 58335 h 70001"/>
                <a:gd name="connsiteX10" fmla="*/ 43634 w 52501"/>
                <a:gd name="connsiteY10" fmla="*/ 58335 h 70001"/>
                <a:gd name="connsiteX11" fmla="*/ 43634 w 52501"/>
                <a:gd name="connsiteY11" fmla="*/ 11667 h 70001"/>
                <a:gd name="connsiteX12" fmla="*/ 11667 w 52501"/>
                <a:gd name="connsiteY12" fmla="*/ 11667 h 70001"/>
                <a:gd name="connsiteX13" fmla="*/ 11667 w 52501"/>
                <a:gd name="connsiteY13" fmla="*/ 58335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70001">
                  <a:moveTo>
                    <a:pt x="49468" y="70002"/>
                  </a:moveTo>
                  <a:lnTo>
                    <a:pt x="5833" y="70002"/>
                  </a:lnTo>
                  <a:cubicBezTo>
                    <a:pt x="2625" y="70002"/>
                    <a:pt x="0" y="67377"/>
                    <a:pt x="0" y="64169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468" y="0"/>
                  </a:lnTo>
                  <a:cubicBezTo>
                    <a:pt x="52676" y="0"/>
                    <a:pt x="55301" y="2625"/>
                    <a:pt x="55301" y="5833"/>
                  </a:cubicBezTo>
                  <a:lnTo>
                    <a:pt x="55301" y="64169"/>
                  </a:lnTo>
                  <a:cubicBezTo>
                    <a:pt x="55301" y="67377"/>
                    <a:pt x="52676" y="70002"/>
                    <a:pt x="49468" y="70002"/>
                  </a:cubicBezTo>
                  <a:close/>
                  <a:moveTo>
                    <a:pt x="11667" y="58335"/>
                  </a:moveTo>
                  <a:lnTo>
                    <a:pt x="43634" y="58335"/>
                  </a:lnTo>
                  <a:lnTo>
                    <a:pt x="43634" y="11667"/>
                  </a:lnTo>
                  <a:lnTo>
                    <a:pt x="11667" y="11667"/>
                  </a:lnTo>
                  <a:lnTo>
                    <a:pt x="11667" y="5833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7D5B0E5D-A766-463B-8D8C-6B09E652847A}"/>
                </a:ext>
              </a:extLst>
            </p:cNvPr>
            <p:cNvSpPr/>
            <p:nvPr/>
          </p:nvSpPr>
          <p:spPr>
            <a:xfrm>
              <a:off x="5360980" y="2567451"/>
              <a:ext cx="11667" cy="40834"/>
            </a:xfrm>
            <a:custGeom>
              <a:avLst/>
              <a:gdLst>
                <a:gd name="connsiteX0" fmla="*/ 5833 w 11666"/>
                <a:gd name="connsiteY0" fmla="*/ 45326 h 40834"/>
                <a:gd name="connsiteX1" fmla="*/ 0 w 11666"/>
                <a:gd name="connsiteY1" fmla="*/ 394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93 h 40834"/>
                <a:gd name="connsiteX6" fmla="*/ 5833 w 11666"/>
                <a:gd name="connsiteY6" fmla="*/ 453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326"/>
                  </a:moveTo>
                  <a:cubicBezTo>
                    <a:pt x="2625" y="45326"/>
                    <a:pt x="0" y="42701"/>
                    <a:pt x="0" y="394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93"/>
                  </a:lnTo>
                  <a:cubicBezTo>
                    <a:pt x="11667" y="42760"/>
                    <a:pt x="9042" y="45326"/>
                    <a:pt x="5833" y="453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26505620-3171-4529-A9B7-6FBC2451D735}"/>
                </a:ext>
              </a:extLst>
            </p:cNvPr>
            <p:cNvSpPr/>
            <p:nvPr/>
          </p:nvSpPr>
          <p:spPr>
            <a:xfrm>
              <a:off x="5360980" y="2659446"/>
              <a:ext cx="11667" cy="46668"/>
            </a:xfrm>
            <a:custGeom>
              <a:avLst/>
              <a:gdLst>
                <a:gd name="connsiteX0" fmla="*/ 5833 w 11666"/>
                <a:gd name="connsiteY0" fmla="*/ 47485 h 46667"/>
                <a:gd name="connsiteX1" fmla="*/ 0 w 11666"/>
                <a:gd name="connsiteY1" fmla="*/ 416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1651 h 46667"/>
                <a:gd name="connsiteX6" fmla="*/ 5833 w 11666"/>
                <a:gd name="connsiteY6" fmla="*/ 474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47485"/>
                  </a:moveTo>
                  <a:cubicBezTo>
                    <a:pt x="2625" y="47485"/>
                    <a:pt x="0" y="44860"/>
                    <a:pt x="0" y="416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651"/>
                  </a:lnTo>
                  <a:cubicBezTo>
                    <a:pt x="11667" y="44918"/>
                    <a:pt x="9042" y="47485"/>
                    <a:pt x="5833" y="474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E8A30860-B16C-44DD-BF7C-77FBBA9DBDB8}"/>
                </a:ext>
              </a:extLst>
            </p:cNvPr>
            <p:cNvSpPr/>
            <p:nvPr/>
          </p:nvSpPr>
          <p:spPr>
            <a:xfrm>
              <a:off x="5407123" y="2484499"/>
              <a:ext cx="52501" cy="245007"/>
            </a:xfrm>
            <a:custGeom>
              <a:avLst/>
              <a:gdLst>
                <a:gd name="connsiteX0" fmla="*/ 49468 w 52501"/>
                <a:gd name="connsiteY0" fmla="*/ 245007 h 245006"/>
                <a:gd name="connsiteX1" fmla="*/ 5833 w 52501"/>
                <a:gd name="connsiteY1" fmla="*/ 245007 h 245006"/>
                <a:gd name="connsiteX2" fmla="*/ 0 w 52501"/>
                <a:gd name="connsiteY2" fmla="*/ 239173 h 245006"/>
                <a:gd name="connsiteX3" fmla="*/ 0 w 52501"/>
                <a:gd name="connsiteY3" fmla="*/ 5833 h 245006"/>
                <a:gd name="connsiteX4" fmla="*/ 5833 w 52501"/>
                <a:gd name="connsiteY4" fmla="*/ 0 h 245006"/>
                <a:gd name="connsiteX5" fmla="*/ 49468 w 52501"/>
                <a:gd name="connsiteY5" fmla="*/ 0 h 245006"/>
                <a:gd name="connsiteX6" fmla="*/ 55302 w 52501"/>
                <a:gd name="connsiteY6" fmla="*/ 5833 h 245006"/>
                <a:gd name="connsiteX7" fmla="*/ 55302 w 52501"/>
                <a:gd name="connsiteY7" fmla="*/ 239173 h 245006"/>
                <a:gd name="connsiteX8" fmla="*/ 49468 w 52501"/>
                <a:gd name="connsiteY8" fmla="*/ 245007 h 245006"/>
                <a:gd name="connsiteX9" fmla="*/ 11667 w 52501"/>
                <a:gd name="connsiteY9" fmla="*/ 233340 h 245006"/>
                <a:gd name="connsiteX10" fmla="*/ 43635 w 52501"/>
                <a:gd name="connsiteY10" fmla="*/ 233340 h 245006"/>
                <a:gd name="connsiteX11" fmla="*/ 43635 w 52501"/>
                <a:gd name="connsiteY11" fmla="*/ 11667 h 245006"/>
                <a:gd name="connsiteX12" fmla="*/ 11667 w 52501"/>
                <a:gd name="connsiteY12" fmla="*/ 11667 h 245006"/>
                <a:gd name="connsiteX13" fmla="*/ 11667 w 52501"/>
                <a:gd name="connsiteY13" fmla="*/ 233340 h 24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45006">
                  <a:moveTo>
                    <a:pt x="49468" y="245007"/>
                  </a:moveTo>
                  <a:lnTo>
                    <a:pt x="5833" y="245007"/>
                  </a:lnTo>
                  <a:cubicBezTo>
                    <a:pt x="2625" y="245007"/>
                    <a:pt x="0" y="242382"/>
                    <a:pt x="0" y="23917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468" y="0"/>
                  </a:lnTo>
                  <a:cubicBezTo>
                    <a:pt x="52677" y="0"/>
                    <a:pt x="55302" y="2625"/>
                    <a:pt x="55302" y="5833"/>
                  </a:cubicBezTo>
                  <a:lnTo>
                    <a:pt x="55302" y="239173"/>
                  </a:lnTo>
                  <a:cubicBezTo>
                    <a:pt x="55302" y="242382"/>
                    <a:pt x="52735" y="245007"/>
                    <a:pt x="49468" y="245007"/>
                  </a:cubicBezTo>
                  <a:close/>
                  <a:moveTo>
                    <a:pt x="11667" y="233340"/>
                  </a:moveTo>
                  <a:lnTo>
                    <a:pt x="43635" y="233340"/>
                  </a:lnTo>
                  <a:lnTo>
                    <a:pt x="43635" y="11667"/>
                  </a:lnTo>
                  <a:lnTo>
                    <a:pt x="11667" y="11667"/>
                  </a:lnTo>
                  <a:lnTo>
                    <a:pt x="11667" y="23334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030F1D1E-4DA5-4EAF-BFC6-2103596BB093}"/>
                </a:ext>
              </a:extLst>
            </p:cNvPr>
            <p:cNvSpPr/>
            <p:nvPr/>
          </p:nvSpPr>
          <p:spPr>
            <a:xfrm>
              <a:off x="5428940" y="2450781"/>
              <a:ext cx="11667" cy="40834"/>
            </a:xfrm>
            <a:custGeom>
              <a:avLst/>
              <a:gdLst>
                <a:gd name="connsiteX0" fmla="*/ 5833 w 11666"/>
                <a:gd name="connsiteY0" fmla="*/ 45326 h 40834"/>
                <a:gd name="connsiteX1" fmla="*/ 0 w 11666"/>
                <a:gd name="connsiteY1" fmla="*/ 394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93 h 40834"/>
                <a:gd name="connsiteX6" fmla="*/ 5833 w 11666"/>
                <a:gd name="connsiteY6" fmla="*/ 453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326"/>
                  </a:moveTo>
                  <a:cubicBezTo>
                    <a:pt x="2625" y="45326"/>
                    <a:pt x="0" y="42701"/>
                    <a:pt x="0" y="394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93"/>
                  </a:lnTo>
                  <a:cubicBezTo>
                    <a:pt x="11667" y="42760"/>
                    <a:pt x="9042" y="45326"/>
                    <a:pt x="5833" y="453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2043D68A-BFAD-48E4-83A0-FBC80EC9A972}"/>
                </a:ext>
              </a:extLst>
            </p:cNvPr>
            <p:cNvSpPr/>
            <p:nvPr/>
          </p:nvSpPr>
          <p:spPr>
            <a:xfrm>
              <a:off x="5428940" y="2717780"/>
              <a:ext cx="11667" cy="128337"/>
            </a:xfrm>
            <a:custGeom>
              <a:avLst/>
              <a:gdLst>
                <a:gd name="connsiteX0" fmla="*/ 5833 w 11666"/>
                <a:gd name="connsiteY0" fmla="*/ 129153 h 128336"/>
                <a:gd name="connsiteX1" fmla="*/ 0 w 11666"/>
                <a:gd name="connsiteY1" fmla="*/ 123320 h 128336"/>
                <a:gd name="connsiteX2" fmla="*/ 0 w 11666"/>
                <a:gd name="connsiteY2" fmla="*/ 5833 h 128336"/>
                <a:gd name="connsiteX3" fmla="*/ 5833 w 11666"/>
                <a:gd name="connsiteY3" fmla="*/ 0 h 128336"/>
                <a:gd name="connsiteX4" fmla="*/ 11667 w 11666"/>
                <a:gd name="connsiteY4" fmla="*/ 5833 h 128336"/>
                <a:gd name="connsiteX5" fmla="*/ 11667 w 11666"/>
                <a:gd name="connsiteY5" fmla="*/ 123320 h 128336"/>
                <a:gd name="connsiteX6" fmla="*/ 5833 w 11666"/>
                <a:gd name="connsiteY6" fmla="*/ 129153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128336">
                  <a:moveTo>
                    <a:pt x="5833" y="129153"/>
                  </a:moveTo>
                  <a:cubicBezTo>
                    <a:pt x="2625" y="129153"/>
                    <a:pt x="0" y="126528"/>
                    <a:pt x="0" y="123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123320"/>
                  </a:lnTo>
                  <a:cubicBezTo>
                    <a:pt x="11667" y="126587"/>
                    <a:pt x="9042" y="129153"/>
                    <a:pt x="5833" y="129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BA88D6FD-706D-41C9-A6B0-0413D0C24E20}"/>
                </a:ext>
              </a:extLst>
            </p:cNvPr>
            <p:cNvSpPr/>
            <p:nvPr/>
          </p:nvSpPr>
          <p:spPr>
            <a:xfrm>
              <a:off x="5506817" y="2665279"/>
              <a:ext cx="11667" cy="40834"/>
            </a:xfrm>
            <a:custGeom>
              <a:avLst/>
              <a:gdLst>
                <a:gd name="connsiteX0" fmla="*/ 5833 w 11666"/>
                <a:gd name="connsiteY0" fmla="*/ 41651 h 40834"/>
                <a:gd name="connsiteX1" fmla="*/ 0 w 11666"/>
                <a:gd name="connsiteY1" fmla="*/ 35818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5818 h 40834"/>
                <a:gd name="connsiteX6" fmla="*/ 5833 w 11666"/>
                <a:gd name="connsiteY6" fmla="*/ 4165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651"/>
                  </a:moveTo>
                  <a:cubicBezTo>
                    <a:pt x="2625" y="41651"/>
                    <a:pt x="0" y="39026"/>
                    <a:pt x="0" y="3581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5818"/>
                  </a:lnTo>
                  <a:cubicBezTo>
                    <a:pt x="11667" y="39084"/>
                    <a:pt x="9042" y="41651"/>
                    <a:pt x="5833" y="4165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762AFC10-BA38-4E30-9406-6504F8BBE1E2}"/>
                </a:ext>
              </a:extLst>
            </p:cNvPr>
            <p:cNvSpPr/>
            <p:nvPr/>
          </p:nvSpPr>
          <p:spPr>
            <a:xfrm>
              <a:off x="5551094" y="2542834"/>
              <a:ext cx="52501" cy="192505"/>
            </a:xfrm>
            <a:custGeom>
              <a:avLst/>
              <a:gdLst>
                <a:gd name="connsiteX0" fmla="*/ 49468 w 52501"/>
                <a:gd name="connsiteY0" fmla="*/ 192505 h 192505"/>
                <a:gd name="connsiteX1" fmla="*/ 5833 w 52501"/>
                <a:gd name="connsiteY1" fmla="*/ 192505 h 192505"/>
                <a:gd name="connsiteX2" fmla="*/ 0 w 52501"/>
                <a:gd name="connsiteY2" fmla="*/ 186672 h 192505"/>
                <a:gd name="connsiteX3" fmla="*/ 0 w 52501"/>
                <a:gd name="connsiteY3" fmla="*/ 5833 h 192505"/>
                <a:gd name="connsiteX4" fmla="*/ 5833 w 52501"/>
                <a:gd name="connsiteY4" fmla="*/ 0 h 192505"/>
                <a:gd name="connsiteX5" fmla="*/ 49468 w 52501"/>
                <a:gd name="connsiteY5" fmla="*/ 0 h 192505"/>
                <a:gd name="connsiteX6" fmla="*/ 55301 w 52501"/>
                <a:gd name="connsiteY6" fmla="*/ 5833 h 192505"/>
                <a:gd name="connsiteX7" fmla="*/ 55301 w 52501"/>
                <a:gd name="connsiteY7" fmla="*/ 186672 h 192505"/>
                <a:gd name="connsiteX8" fmla="*/ 49468 w 52501"/>
                <a:gd name="connsiteY8" fmla="*/ 192505 h 192505"/>
                <a:gd name="connsiteX9" fmla="*/ 11667 w 52501"/>
                <a:gd name="connsiteY9" fmla="*/ 180838 h 192505"/>
                <a:gd name="connsiteX10" fmla="*/ 43634 w 52501"/>
                <a:gd name="connsiteY10" fmla="*/ 180838 h 192505"/>
                <a:gd name="connsiteX11" fmla="*/ 43634 w 52501"/>
                <a:gd name="connsiteY11" fmla="*/ 11667 h 192505"/>
                <a:gd name="connsiteX12" fmla="*/ 11667 w 52501"/>
                <a:gd name="connsiteY12" fmla="*/ 11667 h 192505"/>
                <a:gd name="connsiteX13" fmla="*/ 11667 w 52501"/>
                <a:gd name="connsiteY13" fmla="*/ 180838 h 19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92505">
                  <a:moveTo>
                    <a:pt x="49468" y="192505"/>
                  </a:moveTo>
                  <a:lnTo>
                    <a:pt x="5833" y="192505"/>
                  </a:lnTo>
                  <a:cubicBezTo>
                    <a:pt x="2625" y="192505"/>
                    <a:pt x="0" y="189880"/>
                    <a:pt x="0" y="186672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468" y="0"/>
                  </a:lnTo>
                  <a:cubicBezTo>
                    <a:pt x="52676" y="0"/>
                    <a:pt x="55301" y="2625"/>
                    <a:pt x="55301" y="5833"/>
                  </a:cubicBezTo>
                  <a:lnTo>
                    <a:pt x="55301" y="186672"/>
                  </a:lnTo>
                  <a:cubicBezTo>
                    <a:pt x="55301" y="189880"/>
                    <a:pt x="52676" y="192505"/>
                    <a:pt x="49468" y="192505"/>
                  </a:cubicBezTo>
                  <a:close/>
                  <a:moveTo>
                    <a:pt x="11667" y="180838"/>
                  </a:moveTo>
                  <a:lnTo>
                    <a:pt x="43634" y="180838"/>
                  </a:lnTo>
                  <a:lnTo>
                    <a:pt x="43634" y="11667"/>
                  </a:lnTo>
                  <a:lnTo>
                    <a:pt x="11667" y="11667"/>
                  </a:lnTo>
                  <a:lnTo>
                    <a:pt x="11667" y="180838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DD46FCDC-4276-4D19-AC3E-278CEDDD4D21}"/>
                </a:ext>
              </a:extLst>
            </p:cNvPr>
            <p:cNvSpPr/>
            <p:nvPr/>
          </p:nvSpPr>
          <p:spPr>
            <a:xfrm>
              <a:off x="5572911" y="2509116"/>
              <a:ext cx="11667" cy="40834"/>
            </a:xfrm>
            <a:custGeom>
              <a:avLst/>
              <a:gdLst>
                <a:gd name="connsiteX0" fmla="*/ 5833 w 11666"/>
                <a:gd name="connsiteY0" fmla="*/ 45326 h 40834"/>
                <a:gd name="connsiteX1" fmla="*/ 0 w 11666"/>
                <a:gd name="connsiteY1" fmla="*/ 394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93 h 40834"/>
                <a:gd name="connsiteX6" fmla="*/ 5833 w 11666"/>
                <a:gd name="connsiteY6" fmla="*/ 453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326"/>
                  </a:moveTo>
                  <a:cubicBezTo>
                    <a:pt x="2625" y="45326"/>
                    <a:pt x="0" y="42701"/>
                    <a:pt x="0" y="394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93"/>
                  </a:lnTo>
                  <a:cubicBezTo>
                    <a:pt x="11667" y="42760"/>
                    <a:pt x="9042" y="45326"/>
                    <a:pt x="5833" y="453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0BFC6AFE-F1E3-4FFC-B3A1-F8A515C6CAA8}"/>
                </a:ext>
              </a:extLst>
            </p:cNvPr>
            <p:cNvSpPr/>
            <p:nvPr/>
          </p:nvSpPr>
          <p:spPr>
            <a:xfrm>
              <a:off x="5572911" y="2725656"/>
              <a:ext cx="11667" cy="40834"/>
            </a:xfrm>
            <a:custGeom>
              <a:avLst/>
              <a:gdLst>
                <a:gd name="connsiteX0" fmla="*/ 5833 w 11666"/>
                <a:gd name="connsiteY0" fmla="*/ 45326 h 40834"/>
                <a:gd name="connsiteX1" fmla="*/ 0 w 11666"/>
                <a:gd name="connsiteY1" fmla="*/ 394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93 h 40834"/>
                <a:gd name="connsiteX6" fmla="*/ 5833 w 11666"/>
                <a:gd name="connsiteY6" fmla="*/ 453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326"/>
                  </a:moveTo>
                  <a:cubicBezTo>
                    <a:pt x="2625" y="45326"/>
                    <a:pt x="0" y="42701"/>
                    <a:pt x="0" y="394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93"/>
                  </a:lnTo>
                  <a:cubicBezTo>
                    <a:pt x="11667" y="42701"/>
                    <a:pt x="9042" y="45326"/>
                    <a:pt x="5833" y="453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758BE6A6-0201-4565-8F94-0A4AA5A50D0A}"/>
                </a:ext>
              </a:extLst>
            </p:cNvPr>
            <p:cNvSpPr/>
            <p:nvPr/>
          </p:nvSpPr>
          <p:spPr>
            <a:xfrm>
              <a:off x="5485000" y="2542776"/>
              <a:ext cx="52501" cy="134170"/>
            </a:xfrm>
            <a:custGeom>
              <a:avLst/>
              <a:gdLst>
                <a:gd name="connsiteX0" fmla="*/ 49468 w 52501"/>
                <a:gd name="connsiteY0" fmla="*/ 134229 h 134170"/>
                <a:gd name="connsiteX1" fmla="*/ 5833 w 52501"/>
                <a:gd name="connsiteY1" fmla="*/ 134229 h 134170"/>
                <a:gd name="connsiteX2" fmla="*/ 0 w 52501"/>
                <a:gd name="connsiteY2" fmla="*/ 128395 h 134170"/>
                <a:gd name="connsiteX3" fmla="*/ 0 w 52501"/>
                <a:gd name="connsiteY3" fmla="*/ 5833 h 134170"/>
                <a:gd name="connsiteX4" fmla="*/ 5833 w 52501"/>
                <a:gd name="connsiteY4" fmla="*/ 0 h 134170"/>
                <a:gd name="connsiteX5" fmla="*/ 49468 w 52501"/>
                <a:gd name="connsiteY5" fmla="*/ 0 h 134170"/>
                <a:gd name="connsiteX6" fmla="*/ 55301 w 52501"/>
                <a:gd name="connsiteY6" fmla="*/ 5833 h 134170"/>
                <a:gd name="connsiteX7" fmla="*/ 55301 w 52501"/>
                <a:gd name="connsiteY7" fmla="*/ 128395 h 134170"/>
                <a:gd name="connsiteX8" fmla="*/ 49468 w 52501"/>
                <a:gd name="connsiteY8" fmla="*/ 134229 h 134170"/>
                <a:gd name="connsiteX9" fmla="*/ 11667 w 52501"/>
                <a:gd name="connsiteY9" fmla="*/ 122562 h 134170"/>
                <a:gd name="connsiteX10" fmla="*/ 43634 w 52501"/>
                <a:gd name="connsiteY10" fmla="*/ 122562 h 134170"/>
                <a:gd name="connsiteX11" fmla="*/ 43634 w 52501"/>
                <a:gd name="connsiteY11" fmla="*/ 11667 h 134170"/>
                <a:gd name="connsiteX12" fmla="*/ 11667 w 52501"/>
                <a:gd name="connsiteY12" fmla="*/ 11667 h 134170"/>
                <a:gd name="connsiteX13" fmla="*/ 11667 w 52501"/>
                <a:gd name="connsiteY13" fmla="*/ 122562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34170">
                  <a:moveTo>
                    <a:pt x="49468" y="134229"/>
                  </a:moveTo>
                  <a:lnTo>
                    <a:pt x="5833" y="134229"/>
                  </a:lnTo>
                  <a:cubicBezTo>
                    <a:pt x="2625" y="134229"/>
                    <a:pt x="0" y="131604"/>
                    <a:pt x="0" y="12839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468" y="0"/>
                  </a:lnTo>
                  <a:cubicBezTo>
                    <a:pt x="52676" y="0"/>
                    <a:pt x="55301" y="2625"/>
                    <a:pt x="55301" y="5833"/>
                  </a:cubicBezTo>
                  <a:lnTo>
                    <a:pt x="55301" y="128395"/>
                  </a:lnTo>
                  <a:cubicBezTo>
                    <a:pt x="55301" y="131604"/>
                    <a:pt x="52676" y="134229"/>
                    <a:pt x="49468" y="134229"/>
                  </a:cubicBezTo>
                  <a:close/>
                  <a:moveTo>
                    <a:pt x="11667" y="122562"/>
                  </a:moveTo>
                  <a:lnTo>
                    <a:pt x="43634" y="122562"/>
                  </a:lnTo>
                  <a:lnTo>
                    <a:pt x="43634" y="11667"/>
                  </a:lnTo>
                  <a:lnTo>
                    <a:pt x="11667" y="11667"/>
                  </a:lnTo>
                  <a:lnTo>
                    <a:pt x="11667" y="12256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6CA7AC0A-AF15-44DC-8A89-513EFFCA0D7F}"/>
                </a:ext>
              </a:extLst>
            </p:cNvPr>
            <p:cNvSpPr/>
            <p:nvPr/>
          </p:nvSpPr>
          <p:spPr>
            <a:xfrm>
              <a:off x="5506817" y="2509116"/>
              <a:ext cx="11667" cy="40834"/>
            </a:xfrm>
            <a:custGeom>
              <a:avLst/>
              <a:gdLst>
                <a:gd name="connsiteX0" fmla="*/ 5833 w 11666"/>
                <a:gd name="connsiteY0" fmla="*/ 45326 h 40834"/>
                <a:gd name="connsiteX1" fmla="*/ 0 w 11666"/>
                <a:gd name="connsiteY1" fmla="*/ 39493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93 h 40834"/>
                <a:gd name="connsiteX6" fmla="*/ 5833 w 11666"/>
                <a:gd name="connsiteY6" fmla="*/ 45326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326"/>
                  </a:moveTo>
                  <a:cubicBezTo>
                    <a:pt x="2625" y="45326"/>
                    <a:pt x="0" y="42701"/>
                    <a:pt x="0" y="394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93"/>
                  </a:lnTo>
                  <a:cubicBezTo>
                    <a:pt x="11667" y="42760"/>
                    <a:pt x="9042" y="45326"/>
                    <a:pt x="5833" y="4532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56CA0AF-22A3-417B-B2A8-ACB3E8680DAD}"/>
                </a:ext>
              </a:extLst>
            </p:cNvPr>
            <p:cNvSpPr/>
            <p:nvPr/>
          </p:nvSpPr>
          <p:spPr>
            <a:xfrm>
              <a:off x="5623020" y="2525275"/>
              <a:ext cx="52501" cy="151671"/>
            </a:xfrm>
            <a:custGeom>
              <a:avLst/>
              <a:gdLst>
                <a:gd name="connsiteX0" fmla="*/ 49526 w 52501"/>
                <a:gd name="connsiteY0" fmla="*/ 151729 h 151670"/>
                <a:gd name="connsiteX1" fmla="*/ 5833 w 52501"/>
                <a:gd name="connsiteY1" fmla="*/ 151729 h 151670"/>
                <a:gd name="connsiteX2" fmla="*/ 0 w 52501"/>
                <a:gd name="connsiteY2" fmla="*/ 145896 h 151670"/>
                <a:gd name="connsiteX3" fmla="*/ 0 w 52501"/>
                <a:gd name="connsiteY3" fmla="*/ 5833 h 151670"/>
                <a:gd name="connsiteX4" fmla="*/ 5833 w 52501"/>
                <a:gd name="connsiteY4" fmla="*/ 0 h 151670"/>
                <a:gd name="connsiteX5" fmla="*/ 49526 w 52501"/>
                <a:gd name="connsiteY5" fmla="*/ 0 h 151670"/>
                <a:gd name="connsiteX6" fmla="*/ 55360 w 52501"/>
                <a:gd name="connsiteY6" fmla="*/ 5833 h 151670"/>
                <a:gd name="connsiteX7" fmla="*/ 55360 w 52501"/>
                <a:gd name="connsiteY7" fmla="*/ 145896 h 151670"/>
                <a:gd name="connsiteX8" fmla="*/ 49526 w 52501"/>
                <a:gd name="connsiteY8" fmla="*/ 151729 h 151670"/>
                <a:gd name="connsiteX9" fmla="*/ 11667 w 52501"/>
                <a:gd name="connsiteY9" fmla="*/ 140062 h 151670"/>
                <a:gd name="connsiteX10" fmla="*/ 43693 w 52501"/>
                <a:gd name="connsiteY10" fmla="*/ 140062 h 151670"/>
                <a:gd name="connsiteX11" fmla="*/ 43693 w 52501"/>
                <a:gd name="connsiteY11" fmla="*/ 11667 h 151670"/>
                <a:gd name="connsiteX12" fmla="*/ 11667 w 52501"/>
                <a:gd name="connsiteY12" fmla="*/ 11667 h 151670"/>
                <a:gd name="connsiteX13" fmla="*/ 11667 w 52501"/>
                <a:gd name="connsiteY13" fmla="*/ 140062 h 15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51670">
                  <a:moveTo>
                    <a:pt x="49526" y="151729"/>
                  </a:moveTo>
                  <a:lnTo>
                    <a:pt x="5833" y="151729"/>
                  </a:lnTo>
                  <a:cubicBezTo>
                    <a:pt x="2625" y="151729"/>
                    <a:pt x="0" y="149104"/>
                    <a:pt x="0" y="14589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9526" y="0"/>
                  </a:lnTo>
                  <a:cubicBezTo>
                    <a:pt x="52735" y="0"/>
                    <a:pt x="55360" y="2625"/>
                    <a:pt x="55360" y="5833"/>
                  </a:cubicBezTo>
                  <a:lnTo>
                    <a:pt x="55360" y="145896"/>
                  </a:lnTo>
                  <a:cubicBezTo>
                    <a:pt x="55360" y="149104"/>
                    <a:pt x="52735" y="151729"/>
                    <a:pt x="49526" y="151729"/>
                  </a:cubicBezTo>
                  <a:close/>
                  <a:moveTo>
                    <a:pt x="11667" y="140062"/>
                  </a:moveTo>
                  <a:lnTo>
                    <a:pt x="43693" y="140062"/>
                  </a:lnTo>
                  <a:lnTo>
                    <a:pt x="43693" y="11667"/>
                  </a:lnTo>
                  <a:lnTo>
                    <a:pt x="11667" y="11667"/>
                  </a:lnTo>
                  <a:lnTo>
                    <a:pt x="11667" y="14006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DD49722-9328-496D-B6D4-13998BCFAC27}"/>
                </a:ext>
              </a:extLst>
            </p:cNvPr>
            <p:cNvSpPr/>
            <p:nvPr/>
          </p:nvSpPr>
          <p:spPr>
            <a:xfrm>
              <a:off x="5644896" y="2491674"/>
              <a:ext cx="11667" cy="40834"/>
            </a:xfrm>
            <a:custGeom>
              <a:avLst/>
              <a:gdLst>
                <a:gd name="connsiteX0" fmla="*/ 5833 w 11666"/>
                <a:gd name="connsiteY0" fmla="*/ 45268 h 40834"/>
                <a:gd name="connsiteX1" fmla="*/ 0 w 11666"/>
                <a:gd name="connsiteY1" fmla="*/ 39434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9434 h 40834"/>
                <a:gd name="connsiteX6" fmla="*/ 5833 w 11666"/>
                <a:gd name="connsiteY6" fmla="*/ 45268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5268"/>
                  </a:moveTo>
                  <a:cubicBezTo>
                    <a:pt x="2625" y="45268"/>
                    <a:pt x="0" y="42643"/>
                    <a:pt x="0" y="3943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9434"/>
                  </a:lnTo>
                  <a:cubicBezTo>
                    <a:pt x="11667" y="42643"/>
                    <a:pt x="9042" y="45268"/>
                    <a:pt x="5833" y="4526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34D5543C-3D66-44EB-978C-E780DBA8F91F}"/>
                </a:ext>
              </a:extLst>
            </p:cNvPr>
            <p:cNvSpPr/>
            <p:nvPr/>
          </p:nvSpPr>
          <p:spPr>
            <a:xfrm>
              <a:off x="5484985" y="2542819"/>
              <a:ext cx="35001" cy="35001"/>
            </a:xfrm>
            <a:custGeom>
              <a:avLst/>
              <a:gdLst>
                <a:gd name="connsiteX0" fmla="*/ 5848 w 35000"/>
                <a:gd name="connsiteY0" fmla="*/ 39332 h 35000"/>
                <a:gd name="connsiteX1" fmla="*/ 1706 w 35000"/>
                <a:gd name="connsiteY1" fmla="*/ 37641 h 35000"/>
                <a:gd name="connsiteX2" fmla="*/ 1706 w 35000"/>
                <a:gd name="connsiteY2" fmla="*/ 29415 h 35000"/>
                <a:gd name="connsiteX3" fmla="*/ 29415 w 35000"/>
                <a:gd name="connsiteY3" fmla="*/ 1706 h 35000"/>
                <a:gd name="connsiteX4" fmla="*/ 37641 w 35000"/>
                <a:gd name="connsiteY4" fmla="*/ 1706 h 35000"/>
                <a:gd name="connsiteX5" fmla="*/ 37641 w 35000"/>
                <a:gd name="connsiteY5" fmla="*/ 9932 h 35000"/>
                <a:gd name="connsiteX6" fmla="*/ 9932 w 35000"/>
                <a:gd name="connsiteY6" fmla="*/ 37641 h 35000"/>
                <a:gd name="connsiteX7" fmla="*/ 5848 w 35000"/>
                <a:gd name="connsiteY7" fmla="*/ 39332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9332"/>
                  </a:moveTo>
                  <a:cubicBezTo>
                    <a:pt x="4332" y="39332"/>
                    <a:pt x="2873" y="38749"/>
                    <a:pt x="1706" y="37641"/>
                  </a:cubicBezTo>
                  <a:cubicBezTo>
                    <a:pt x="-569" y="35366"/>
                    <a:pt x="-569" y="31691"/>
                    <a:pt x="1706" y="29415"/>
                  </a:cubicBezTo>
                  <a:lnTo>
                    <a:pt x="29415" y="1706"/>
                  </a:lnTo>
                  <a:cubicBezTo>
                    <a:pt x="31691" y="-569"/>
                    <a:pt x="35366" y="-569"/>
                    <a:pt x="37641" y="1706"/>
                  </a:cubicBezTo>
                  <a:cubicBezTo>
                    <a:pt x="39916" y="3981"/>
                    <a:pt x="39916" y="7656"/>
                    <a:pt x="37641" y="9932"/>
                  </a:cubicBezTo>
                  <a:lnTo>
                    <a:pt x="9932" y="37641"/>
                  </a:lnTo>
                  <a:cubicBezTo>
                    <a:pt x="8823" y="38749"/>
                    <a:pt x="7365" y="39332"/>
                    <a:pt x="5848" y="393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BA2F969-17EA-4E57-9413-194FC8AE6F96}"/>
                </a:ext>
              </a:extLst>
            </p:cNvPr>
            <p:cNvSpPr/>
            <p:nvPr/>
          </p:nvSpPr>
          <p:spPr>
            <a:xfrm>
              <a:off x="5484985" y="2568137"/>
              <a:ext cx="52501" cy="52501"/>
            </a:xfrm>
            <a:custGeom>
              <a:avLst/>
              <a:gdLst>
                <a:gd name="connsiteX0" fmla="*/ 5848 w 52501"/>
                <a:gd name="connsiteY0" fmla="*/ 55258 h 52501"/>
                <a:gd name="connsiteX1" fmla="*/ 1706 w 52501"/>
                <a:gd name="connsiteY1" fmla="*/ 53566 h 52501"/>
                <a:gd name="connsiteX2" fmla="*/ 1706 w 52501"/>
                <a:gd name="connsiteY2" fmla="*/ 45341 h 52501"/>
                <a:gd name="connsiteX3" fmla="*/ 45341 w 52501"/>
                <a:gd name="connsiteY3" fmla="*/ 1706 h 52501"/>
                <a:gd name="connsiteX4" fmla="*/ 53566 w 52501"/>
                <a:gd name="connsiteY4" fmla="*/ 1706 h 52501"/>
                <a:gd name="connsiteX5" fmla="*/ 53566 w 52501"/>
                <a:gd name="connsiteY5" fmla="*/ 9931 h 52501"/>
                <a:gd name="connsiteX6" fmla="*/ 9932 w 52501"/>
                <a:gd name="connsiteY6" fmla="*/ 53566 h 52501"/>
                <a:gd name="connsiteX7" fmla="*/ 5848 w 52501"/>
                <a:gd name="connsiteY7" fmla="*/ 552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258"/>
                  </a:moveTo>
                  <a:cubicBezTo>
                    <a:pt x="4332" y="55258"/>
                    <a:pt x="2873" y="54674"/>
                    <a:pt x="1706" y="53566"/>
                  </a:cubicBezTo>
                  <a:cubicBezTo>
                    <a:pt x="-569" y="51291"/>
                    <a:pt x="-569" y="47616"/>
                    <a:pt x="1706" y="45341"/>
                  </a:cubicBezTo>
                  <a:lnTo>
                    <a:pt x="45341" y="1706"/>
                  </a:lnTo>
                  <a:cubicBezTo>
                    <a:pt x="47616" y="-569"/>
                    <a:pt x="51291" y="-569"/>
                    <a:pt x="53566" y="1706"/>
                  </a:cubicBezTo>
                  <a:cubicBezTo>
                    <a:pt x="55841" y="3981"/>
                    <a:pt x="55841" y="7656"/>
                    <a:pt x="53566" y="9931"/>
                  </a:cubicBezTo>
                  <a:lnTo>
                    <a:pt x="9932" y="53566"/>
                  </a:lnTo>
                  <a:cubicBezTo>
                    <a:pt x="8823" y="54674"/>
                    <a:pt x="7365" y="55258"/>
                    <a:pt x="5848" y="552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69112DD0-628C-48BF-A4DA-2DAABFFCE783}"/>
                </a:ext>
              </a:extLst>
            </p:cNvPr>
            <p:cNvSpPr/>
            <p:nvPr/>
          </p:nvSpPr>
          <p:spPr>
            <a:xfrm>
              <a:off x="5484985" y="2609380"/>
              <a:ext cx="52501" cy="52501"/>
            </a:xfrm>
            <a:custGeom>
              <a:avLst/>
              <a:gdLst>
                <a:gd name="connsiteX0" fmla="*/ 5848 w 52501"/>
                <a:gd name="connsiteY0" fmla="*/ 55258 h 52501"/>
                <a:gd name="connsiteX1" fmla="*/ 1706 w 52501"/>
                <a:gd name="connsiteY1" fmla="*/ 53566 h 52501"/>
                <a:gd name="connsiteX2" fmla="*/ 1706 w 52501"/>
                <a:gd name="connsiteY2" fmla="*/ 45341 h 52501"/>
                <a:gd name="connsiteX3" fmla="*/ 45341 w 52501"/>
                <a:gd name="connsiteY3" fmla="*/ 1706 h 52501"/>
                <a:gd name="connsiteX4" fmla="*/ 53566 w 52501"/>
                <a:gd name="connsiteY4" fmla="*/ 1706 h 52501"/>
                <a:gd name="connsiteX5" fmla="*/ 53566 w 52501"/>
                <a:gd name="connsiteY5" fmla="*/ 9932 h 52501"/>
                <a:gd name="connsiteX6" fmla="*/ 9932 w 52501"/>
                <a:gd name="connsiteY6" fmla="*/ 53566 h 52501"/>
                <a:gd name="connsiteX7" fmla="*/ 5848 w 52501"/>
                <a:gd name="connsiteY7" fmla="*/ 552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258"/>
                  </a:moveTo>
                  <a:cubicBezTo>
                    <a:pt x="4332" y="55258"/>
                    <a:pt x="2873" y="54675"/>
                    <a:pt x="1706" y="53566"/>
                  </a:cubicBezTo>
                  <a:cubicBezTo>
                    <a:pt x="-569" y="51291"/>
                    <a:pt x="-569" y="47616"/>
                    <a:pt x="1706" y="45341"/>
                  </a:cubicBezTo>
                  <a:lnTo>
                    <a:pt x="45341" y="1706"/>
                  </a:lnTo>
                  <a:cubicBezTo>
                    <a:pt x="47616" y="-569"/>
                    <a:pt x="51291" y="-569"/>
                    <a:pt x="53566" y="1706"/>
                  </a:cubicBezTo>
                  <a:cubicBezTo>
                    <a:pt x="55841" y="3981"/>
                    <a:pt x="55841" y="7656"/>
                    <a:pt x="53566" y="9932"/>
                  </a:cubicBezTo>
                  <a:lnTo>
                    <a:pt x="9932" y="53566"/>
                  </a:lnTo>
                  <a:cubicBezTo>
                    <a:pt x="8823" y="54675"/>
                    <a:pt x="7365" y="55258"/>
                    <a:pt x="5848" y="552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8F8A4D83-4E98-408B-A981-622D7679F19F}"/>
                </a:ext>
              </a:extLst>
            </p:cNvPr>
            <p:cNvSpPr/>
            <p:nvPr/>
          </p:nvSpPr>
          <p:spPr>
            <a:xfrm>
              <a:off x="5623006" y="2525319"/>
              <a:ext cx="40834" cy="40834"/>
            </a:xfrm>
            <a:custGeom>
              <a:avLst/>
              <a:gdLst>
                <a:gd name="connsiteX0" fmla="*/ 5848 w 40834"/>
                <a:gd name="connsiteY0" fmla="*/ 42541 h 40834"/>
                <a:gd name="connsiteX1" fmla="*/ 1706 w 40834"/>
                <a:gd name="connsiteY1" fmla="*/ 40849 h 40834"/>
                <a:gd name="connsiteX2" fmla="*/ 1706 w 40834"/>
                <a:gd name="connsiteY2" fmla="*/ 32624 h 40834"/>
                <a:gd name="connsiteX3" fmla="*/ 32682 w 40834"/>
                <a:gd name="connsiteY3" fmla="*/ 1706 h 40834"/>
                <a:gd name="connsiteX4" fmla="*/ 40907 w 40834"/>
                <a:gd name="connsiteY4" fmla="*/ 1706 h 40834"/>
                <a:gd name="connsiteX5" fmla="*/ 40907 w 40834"/>
                <a:gd name="connsiteY5" fmla="*/ 9932 h 40834"/>
                <a:gd name="connsiteX6" fmla="*/ 9931 w 40834"/>
                <a:gd name="connsiteY6" fmla="*/ 40849 h 40834"/>
                <a:gd name="connsiteX7" fmla="*/ 5848 w 40834"/>
                <a:gd name="connsiteY7" fmla="*/ 4254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2541"/>
                  </a:moveTo>
                  <a:cubicBezTo>
                    <a:pt x="4331" y="42541"/>
                    <a:pt x="2873" y="41957"/>
                    <a:pt x="1706" y="40849"/>
                  </a:cubicBezTo>
                  <a:cubicBezTo>
                    <a:pt x="-569" y="38574"/>
                    <a:pt x="-569" y="34899"/>
                    <a:pt x="1706" y="32624"/>
                  </a:cubicBezTo>
                  <a:lnTo>
                    <a:pt x="32682" y="1706"/>
                  </a:lnTo>
                  <a:cubicBezTo>
                    <a:pt x="34957" y="-569"/>
                    <a:pt x="38632" y="-569"/>
                    <a:pt x="40907" y="1706"/>
                  </a:cubicBezTo>
                  <a:cubicBezTo>
                    <a:pt x="43182" y="3981"/>
                    <a:pt x="43182" y="7656"/>
                    <a:pt x="40907" y="9932"/>
                  </a:cubicBezTo>
                  <a:lnTo>
                    <a:pt x="9931" y="40849"/>
                  </a:lnTo>
                  <a:cubicBezTo>
                    <a:pt x="8823" y="41957"/>
                    <a:pt x="7365" y="42541"/>
                    <a:pt x="5848" y="425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1FA1047-F60C-4167-B4DA-CDE17DDEBD9D}"/>
                </a:ext>
              </a:extLst>
            </p:cNvPr>
            <p:cNvSpPr/>
            <p:nvPr/>
          </p:nvSpPr>
          <p:spPr>
            <a:xfrm>
              <a:off x="5513861" y="2650622"/>
              <a:ext cx="23334" cy="23334"/>
            </a:xfrm>
            <a:custGeom>
              <a:avLst/>
              <a:gdLst>
                <a:gd name="connsiteX0" fmla="*/ 5848 w 23333"/>
                <a:gd name="connsiteY0" fmla="*/ 26382 h 23333"/>
                <a:gd name="connsiteX1" fmla="*/ 1706 w 23333"/>
                <a:gd name="connsiteY1" fmla="*/ 24690 h 23333"/>
                <a:gd name="connsiteX2" fmla="*/ 1706 w 23333"/>
                <a:gd name="connsiteY2" fmla="*/ 16465 h 23333"/>
                <a:gd name="connsiteX3" fmla="*/ 16465 w 23333"/>
                <a:gd name="connsiteY3" fmla="*/ 1706 h 23333"/>
                <a:gd name="connsiteX4" fmla="*/ 24690 w 23333"/>
                <a:gd name="connsiteY4" fmla="*/ 1706 h 23333"/>
                <a:gd name="connsiteX5" fmla="*/ 24690 w 23333"/>
                <a:gd name="connsiteY5" fmla="*/ 9932 h 23333"/>
                <a:gd name="connsiteX6" fmla="*/ 9931 w 23333"/>
                <a:gd name="connsiteY6" fmla="*/ 24690 h 23333"/>
                <a:gd name="connsiteX7" fmla="*/ 5848 w 23333"/>
                <a:gd name="connsiteY7" fmla="*/ 26382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382"/>
                  </a:moveTo>
                  <a:cubicBezTo>
                    <a:pt x="4332" y="26382"/>
                    <a:pt x="2873" y="25799"/>
                    <a:pt x="1706" y="24690"/>
                  </a:cubicBezTo>
                  <a:cubicBezTo>
                    <a:pt x="-569" y="22415"/>
                    <a:pt x="-569" y="18740"/>
                    <a:pt x="1706" y="16465"/>
                  </a:cubicBezTo>
                  <a:lnTo>
                    <a:pt x="16465" y="1706"/>
                  </a:lnTo>
                  <a:cubicBezTo>
                    <a:pt x="18740" y="-569"/>
                    <a:pt x="22415" y="-569"/>
                    <a:pt x="24690" y="1706"/>
                  </a:cubicBezTo>
                  <a:cubicBezTo>
                    <a:pt x="26965" y="3981"/>
                    <a:pt x="26965" y="7656"/>
                    <a:pt x="24690" y="9932"/>
                  </a:cubicBezTo>
                  <a:lnTo>
                    <a:pt x="9931" y="24690"/>
                  </a:lnTo>
                  <a:cubicBezTo>
                    <a:pt x="8823" y="25799"/>
                    <a:pt x="7365" y="26382"/>
                    <a:pt x="5848" y="263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DC4B7EC-C450-4E21-94DF-E14C1B65C180}"/>
                </a:ext>
              </a:extLst>
            </p:cNvPr>
            <p:cNvSpPr/>
            <p:nvPr/>
          </p:nvSpPr>
          <p:spPr>
            <a:xfrm>
              <a:off x="5623006" y="2553786"/>
              <a:ext cx="52501" cy="52501"/>
            </a:xfrm>
            <a:custGeom>
              <a:avLst/>
              <a:gdLst>
                <a:gd name="connsiteX0" fmla="*/ 5848 w 52501"/>
                <a:gd name="connsiteY0" fmla="*/ 55316 h 52501"/>
                <a:gd name="connsiteX1" fmla="*/ 1706 w 52501"/>
                <a:gd name="connsiteY1" fmla="*/ 53624 h 52501"/>
                <a:gd name="connsiteX2" fmla="*/ 1706 w 52501"/>
                <a:gd name="connsiteY2" fmla="*/ 45399 h 52501"/>
                <a:gd name="connsiteX3" fmla="*/ 45399 w 52501"/>
                <a:gd name="connsiteY3" fmla="*/ 1706 h 52501"/>
                <a:gd name="connsiteX4" fmla="*/ 53624 w 52501"/>
                <a:gd name="connsiteY4" fmla="*/ 1706 h 52501"/>
                <a:gd name="connsiteX5" fmla="*/ 53624 w 52501"/>
                <a:gd name="connsiteY5" fmla="*/ 9932 h 52501"/>
                <a:gd name="connsiteX6" fmla="*/ 9931 w 52501"/>
                <a:gd name="connsiteY6" fmla="*/ 53624 h 52501"/>
                <a:gd name="connsiteX7" fmla="*/ 5848 w 52501"/>
                <a:gd name="connsiteY7" fmla="*/ 553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316"/>
                  </a:moveTo>
                  <a:cubicBezTo>
                    <a:pt x="4331" y="55316"/>
                    <a:pt x="2873" y="54733"/>
                    <a:pt x="1706" y="53624"/>
                  </a:cubicBezTo>
                  <a:cubicBezTo>
                    <a:pt x="-569" y="51349"/>
                    <a:pt x="-569" y="47674"/>
                    <a:pt x="1706" y="45399"/>
                  </a:cubicBezTo>
                  <a:lnTo>
                    <a:pt x="45399" y="1706"/>
                  </a:lnTo>
                  <a:cubicBezTo>
                    <a:pt x="47674" y="-569"/>
                    <a:pt x="51349" y="-569"/>
                    <a:pt x="53624" y="1706"/>
                  </a:cubicBezTo>
                  <a:cubicBezTo>
                    <a:pt x="55899" y="3981"/>
                    <a:pt x="55899" y="7656"/>
                    <a:pt x="53624" y="9932"/>
                  </a:cubicBezTo>
                  <a:lnTo>
                    <a:pt x="9931" y="53624"/>
                  </a:lnTo>
                  <a:cubicBezTo>
                    <a:pt x="8823" y="54733"/>
                    <a:pt x="7365" y="55316"/>
                    <a:pt x="5848" y="553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8AE6FC75-02A2-4E11-AEA6-C2738208D30E}"/>
                </a:ext>
              </a:extLst>
            </p:cNvPr>
            <p:cNvSpPr/>
            <p:nvPr/>
          </p:nvSpPr>
          <p:spPr>
            <a:xfrm>
              <a:off x="5623006" y="2595088"/>
              <a:ext cx="52501" cy="52501"/>
            </a:xfrm>
            <a:custGeom>
              <a:avLst/>
              <a:gdLst>
                <a:gd name="connsiteX0" fmla="*/ 5848 w 52501"/>
                <a:gd name="connsiteY0" fmla="*/ 55316 h 52501"/>
                <a:gd name="connsiteX1" fmla="*/ 1706 w 52501"/>
                <a:gd name="connsiteY1" fmla="*/ 53624 h 52501"/>
                <a:gd name="connsiteX2" fmla="*/ 1706 w 52501"/>
                <a:gd name="connsiteY2" fmla="*/ 45399 h 52501"/>
                <a:gd name="connsiteX3" fmla="*/ 45399 w 52501"/>
                <a:gd name="connsiteY3" fmla="*/ 1706 h 52501"/>
                <a:gd name="connsiteX4" fmla="*/ 53624 w 52501"/>
                <a:gd name="connsiteY4" fmla="*/ 1706 h 52501"/>
                <a:gd name="connsiteX5" fmla="*/ 53624 w 52501"/>
                <a:gd name="connsiteY5" fmla="*/ 9932 h 52501"/>
                <a:gd name="connsiteX6" fmla="*/ 9931 w 52501"/>
                <a:gd name="connsiteY6" fmla="*/ 53624 h 52501"/>
                <a:gd name="connsiteX7" fmla="*/ 5848 w 52501"/>
                <a:gd name="connsiteY7" fmla="*/ 553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316"/>
                  </a:moveTo>
                  <a:cubicBezTo>
                    <a:pt x="4331" y="55316"/>
                    <a:pt x="2873" y="54733"/>
                    <a:pt x="1706" y="53624"/>
                  </a:cubicBezTo>
                  <a:cubicBezTo>
                    <a:pt x="-569" y="51349"/>
                    <a:pt x="-569" y="47674"/>
                    <a:pt x="1706" y="45399"/>
                  </a:cubicBezTo>
                  <a:lnTo>
                    <a:pt x="45399" y="1706"/>
                  </a:lnTo>
                  <a:cubicBezTo>
                    <a:pt x="47674" y="-569"/>
                    <a:pt x="51349" y="-569"/>
                    <a:pt x="53624" y="1706"/>
                  </a:cubicBezTo>
                  <a:cubicBezTo>
                    <a:pt x="55899" y="3981"/>
                    <a:pt x="55899" y="7656"/>
                    <a:pt x="53624" y="9932"/>
                  </a:cubicBezTo>
                  <a:lnTo>
                    <a:pt x="9931" y="53624"/>
                  </a:lnTo>
                  <a:cubicBezTo>
                    <a:pt x="8823" y="54733"/>
                    <a:pt x="7365" y="55316"/>
                    <a:pt x="5848" y="553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5EB4CF29-EB14-4C74-B776-9DBF454890A4}"/>
                </a:ext>
              </a:extLst>
            </p:cNvPr>
            <p:cNvSpPr/>
            <p:nvPr/>
          </p:nvSpPr>
          <p:spPr>
            <a:xfrm>
              <a:off x="5637648" y="2636330"/>
              <a:ext cx="35001" cy="35001"/>
            </a:xfrm>
            <a:custGeom>
              <a:avLst/>
              <a:gdLst>
                <a:gd name="connsiteX0" fmla="*/ 5848 w 35000"/>
                <a:gd name="connsiteY0" fmla="*/ 40674 h 35000"/>
                <a:gd name="connsiteX1" fmla="*/ 1706 w 35000"/>
                <a:gd name="connsiteY1" fmla="*/ 38982 h 35000"/>
                <a:gd name="connsiteX2" fmla="*/ 1706 w 35000"/>
                <a:gd name="connsiteY2" fmla="*/ 30757 h 35000"/>
                <a:gd name="connsiteX3" fmla="*/ 30757 w 35000"/>
                <a:gd name="connsiteY3" fmla="*/ 1706 h 35000"/>
                <a:gd name="connsiteX4" fmla="*/ 38982 w 35000"/>
                <a:gd name="connsiteY4" fmla="*/ 1706 h 35000"/>
                <a:gd name="connsiteX5" fmla="*/ 38982 w 35000"/>
                <a:gd name="connsiteY5" fmla="*/ 9931 h 35000"/>
                <a:gd name="connsiteX6" fmla="*/ 9932 w 35000"/>
                <a:gd name="connsiteY6" fmla="*/ 38982 h 35000"/>
                <a:gd name="connsiteX7" fmla="*/ 5848 w 35000"/>
                <a:gd name="connsiteY7" fmla="*/ 4067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40674"/>
                  </a:moveTo>
                  <a:cubicBezTo>
                    <a:pt x="4331" y="40674"/>
                    <a:pt x="2873" y="40091"/>
                    <a:pt x="1706" y="38982"/>
                  </a:cubicBezTo>
                  <a:cubicBezTo>
                    <a:pt x="-569" y="36707"/>
                    <a:pt x="-569" y="33032"/>
                    <a:pt x="1706" y="30757"/>
                  </a:cubicBezTo>
                  <a:lnTo>
                    <a:pt x="30757" y="1706"/>
                  </a:lnTo>
                  <a:cubicBezTo>
                    <a:pt x="33032" y="-569"/>
                    <a:pt x="36707" y="-569"/>
                    <a:pt x="38982" y="1706"/>
                  </a:cubicBezTo>
                  <a:cubicBezTo>
                    <a:pt x="41257" y="3981"/>
                    <a:pt x="41257" y="7656"/>
                    <a:pt x="38982" y="9931"/>
                  </a:cubicBezTo>
                  <a:lnTo>
                    <a:pt x="9932" y="38982"/>
                  </a:lnTo>
                  <a:cubicBezTo>
                    <a:pt x="8823" y="40091"/>
                    <a:pt x="7365" y="40674"/>
                    <a:pt x="5848" y="406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96474B07-871B-4C5A-A0A2-69CA82375FE1}"/>
                </a:ext>
              </a:extLst>
            </p:cNvPr>
            <p:cNvSpPr/>
            <p:nvPr/>
          </p:nvSpPr>
          <p:spPr>
            <a:xfrm>
              <a:off x="5644896" y="2665279"/>
              <a:ext cx="11667" cy="40834"/>
            </a:xfrm>
            <a:custGeom>
              <a:avLst/>
              <a:gdLst>
                <a:gd name="connsiteX0" fmla="*/ 5833 w 11666"/>
                <a:gd name="connsiteY0" fmla="*/ 41651 h 40834"/>
                <a:gd name="connsiteX1" fmla="*/ 0 w 11666"/>
                <a:gd name="connsiteY1" fmla="*/ 35818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5818 h 40834"/>
                <a:gd name="connsiteX6" fmla="*/ 5833 w 11666"/>
                <a:gd name="connsiteY6" fmla="*/ 4165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651"/>
                  </a:moveTo>
                  <a:cubicBezTo>
                    <a:pt x="2625" y="41651"/>
                    <a:pt x="0" y="39026"/>
                    <a:pt x="0" y="3581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5818"/>
                  </a:lnTo>
                  <a:cubicBezTo>
                    <a:pt x="11667" y="39084"/>
                    <a:pt x="9042" y="41651"/>
                    <a:pt x="5833" y="4165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8" name="Group 2097">
            <a:extLst>
              <a:ext uri="{FF2B5EF4-FFF2-40B4-BE49-F238E27FC236}">
                <a16:creationId xmlns:a16="http://schemas.microsoft.com/office/drawing/2014/main" id="{1B39E6DF-B807-4998-9822-9238BCD0E91A}"/>
              </a:ext>
            </a:extLst>
          </p:cNvPr>
          <p:cNvGrpSpPr/>
          <p:nvPr/>
        </p:nvGrpSpPr>
        <p:grpSpPr>
          <a:xfrm>
            <a:off x="6396204" y="2588568"/>
            <a:ext cx="460087" cy="300694"/>
            <a:chOff x="6470219" y="2497216"/>
            <a:chExt cx="418261" cy="273358"/>
          </a:xfrm>
        </p:grpSpPr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CB5BD4A2-4078-4EED-A4CE-4739BFA83B20}"/>
                </a:ext>
              </a:extLst>
            </p:cNvPr>
            <p:cNvSpPr/>
            <p:nvPr/>
          </p:nvSpPr>
          <p:spPr>
            <a:xfrm>
              <a:off x="6578032" y="2636647"/>
              <a:ext cx="58335" cy="87502"/>
            </a:xfrm>
            <a:custGeom>
              <a:avLst/>
              <a:gdLst>
                <a:gd name="connsiteX0" fmla="*/ 52607 w 58334"/>
                <a:gd name="connsiteY0" fmla="*/ 91050 h 87502"/>
                <a:gd name="connsiteX1" fmla="*/ 47591 w 58334"/>
                <a:gd name="connsiteY1" fmla="*/ 88192 h 87502"/>
                <a:gd name="connsiteX2" fmla="*/ 806 w 58334"/>
                <a:gd name="connsiteY2" fmla="*/ 8798 h 87502"/>
                <a:gd name="connsiteX3" fmla="*/ 2848 w 58334"/>
                <a:gd name="connsiteY3" fmla="*/ 806 h 87502"/>
                <a:gd name="connsiteX4" fmla="*/ 10839 w 58334"/>
                <a:gd name="connsiteY4" fmla="*/ 2848 h 87502"/>
                <a:gd name="connsiteX5" fmla="*/ 57624 w 58334"/>
                <a:gd name="connsiteY5" fmla="*/ 82241 h 87502"/>
                <a:gd name="connsiteX6" fmla="*/ 55583 w 58334"/>
                <a:gd name="connsiteY6" fmla="*/ 90233 h 87502"/>
                <a:gd name="connsiteX7" fmla="*/ 52607 w 58334"/>
                <a:gd name="connsiteY7" fmla="*/ 91050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87502">
                  <a:moveTo>
                    <a:pt x="52607" y="91050"/>
                  </a:moveTo>
                  <a:cubicBezTo>
                    <a:pt x="50624" y="91050"/>
                    <a:pt x="48640" y="90000"/>
                    <a:pt x="47591" y="88192"/>
                  </a:cubicBezTo>
                  <a:lnTo>
                    <a:pt x="806" y="8798"/>
                  </a:lnTo>
                  <a:cubicBezTo>
                    <a:pt x="-828" y="5998"/>
                    <a:pt x="106" y="2439"/>
                    <a:pt x="2848" y="806"/>
                  </a:cubicBezTo>
                  <a:cubicBezTo>
                    <a:pt x="5589" y="-827"/>
                    <a:pt x="9206" y="106"/>
                    <a:pt x="10839" y="2848"/>
                  </a:cubicBezTo>
                  <a:lnTo>
                    <a:pt x="57624" y="82241"/>
                  </a:lnTo>
                  <a:cubicBezTo>
                    <a:pt x="59258" y="85041"/>
                    <a:pt x="58324" y="88600"/>
                    <a:pt x="55583" y="90233"/>
                  </a:cubicBezTo>
                  <a:cubicBezTo>
                    <a:pt x="54649" y="90817"/>
                    <a:pt x="53657" y="91050"/>
                    <a:pt x="52607" y="910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2A49373F-838F-43E7-9D6B-7969E1A345F5}"/>
                </a:ext>
              </a:extLst>
            </p:cNvPr>
            <p:cNvSpPr/>
            <p:nvPr/>
          </p:nvSpPr>
          <p:spPr>
            <a:xfrm>
              <a:off x="6724717" y="2579117"/>
              <a:ext cx="52501" cy="70002"/>
            </a:xfrm>
            <a:custGeom>
              <a:avLst/>
              <a:gdLst>
                <a:gd name="connsiteX0" fmla="*/ 48493 w 52501"/>
                <a:gd name="connsiteY0" fmla="*/ 72745 h 70001"/>
                <a:gd name="connsiteX1" fmla="*/ 43710 w 52501"/>
                <a:gd name="connsiteY1" fmla="*/ 70237 h 70001"/>
                <a:gd name="connsiteX2" fmla="*/ 1067 w 52501"/>
                <a:gd name="connsiteY2" fmla="*/ 9160 h 70001"/>
                <a:gd name="connsiteX3" fmla="*/ 2525 w 52501"/>
                <a:gd name="connsiteY3" fmla="*/ 1051 h 70001"/>
                <a:gd name="connsiteX4" fmla="*/ 10634 w 52501"/>
                <a:gd name="connsiteY4" fmla="*/ 2510 h 70001"/>
                <a:gd name="connsiteX5" fmla="*/ 53277 w 52501"/>
                <a:gd name="connsiteY5" fmla="*/ 63586 h 70001"/>
                <a:gd name="connsiteX6" fmla="*/ 51819 w 52501"/>
                <a:gd name="connsiteY6" fmla="*/ 71695 h 70001"/>
                <a:gd name="connsiteX7" fmla="*/ 48493 w 52501"/>
                <a:gd name="connsiteY7" fmla="*/ 72745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70001">
                  <a:moveTo>
                    <a:pt x="48493" y="72745"/>
                  </a:moveTo>
                  <a:cubicBezTo>
                    <a:pt x="46627" y="72745"/>
                    <a:pt x="44818" y="71870"/>
                    <a:pt x="43710" y="70237"/>
                  </a:cubicBezTo>
                  <a:lnTo>
                    <a:pt x="1067" y="9160"/>
                  </a:lnTo>
                  <a:cubicBezTo>
                    <a:pt x="-799" y="6535"/>
                    <a:pt x="-158" y="2860"/>
                    <a:pt x="2525" y="1051"/>
                  </a:cubicBezTo>
                  <a:cubicBezTo>
                    <a:pt x="5151" y="-815"/>
                    <a:pt x="8826" y="-115"/>
                    <a:pt x="10634" y="2510"/>
                  </a:cubicBezTo>
                  <a:lnTo>
                    <a:pt x="53277" y="63586"/>
                  </a:lnTo>
                  <a:cubicBezTo>
                    <a:pt x="55144" y="66212"/>
                    <a:pt x="54502" y="69887"/>
                    <a:pt x="51819" y="71695"/>
                  </a:cubicBezTo>
                  <a:cubicBezTo>
                    <a:pt x="50827" y="72395"/>
                    <a:pt x="49661" y="72745"/>
                    <a:pt x="48493" y="7274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AFD2AC31-9330-48AD-9D77-729948A4732C}"/>
                </a:ext>
              </a:extLst>
            </p:cNvPr>
            <p:cNvSpPr/>
            <p:nvPr/>
          </p:nvSpPr>
          <p:spPr>
            <a:xfrm>
              <a:off x="6792811" y="2541317"/>
              <a:ext cx="58335" cy="105003"/>
            </a:xfrm>
            <a:custGeom>
              <a:avLst/>
              <a:gdLst>
                <a:gd name="connsiteX0" fmla="*/ 5833 w 58334"/>
                <a:gd name="connsiteY0" fmla="*/ 108736 h 105002"/>
                <a:gd name="connsiteX1" fmla="*/ 3150 w 58334"/>
                <a:gd name="connsiteY1" fmla="*/ 108095 h 105002"/>
                <a:gd name="connsiteX2" fmla="*/ 642 w 58334"/>
                <a:gd name="connsiteY2" fmla="*/ 100219 h 105002"/>
                <a:gd name="connsiteX3" fmla="*/ 50634 w 58334"/>
                <a:gd name="connsiteY3" fmla="*/ 3150 h 105002"/>
                <a:gd name="connsiteX4" fmla="*/ 58509 w 58334"/>
                <a:gd name="connsiteY4" fmla="*/ 642 h 105002"/>
                <a:gd name="connsiteX5" fmla="*/ 61018 w 58334"/>
                <a:gd name="connsiteY5" fmla="*/ 8517 h 105002"/>
                <a:gd name="connsiteX6" fmla="*/ 11025 w 58334"/>
                <a:gd name="connsiteY6" fmla="*/ 105586 h 105002"/>
                <a:gd name="connsiteX7" fmla="*/ 5833 w 58334"/>
                <a:gd name="connsiteY7" fmla="*/ 108736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105002">
                  <a:moveTo>
                    <a:pt x="5833" y="108736"/>
                  </a:moveTo>
                  <a:cubicBezTo>
                    <a:pt x="4958" y="108736"/>
                    <a:pt x="4025" y="108503"/>
                    <a:pt x="3150" y="108095"/>
                  </a:cubicBezTo>
                  <a:cubicBezTo>
                    <a:pt x="291" y="106636"/>
                    <a:pt x="-817" y="103078"/>
                    <a:pt x="642" y="100219"/>
                  </a:cubicBezTo>
                  <a:lnTo>
                    <a:pt x="50634" y="3150"/>
                  </a:lnTo>
                  <a:cubicBezTo>
                    <a:pt x="52093" y="292"/>
                    <a:pt x="55651" y="-817"/>
                    <a:pt x="58509" y="642"/>
                  </a:cubicBezTo>
                  <a:cubicBezTo>
                    <a:pt x="61368" y="2100"/>
                    <a:pt x="62477" y="5658"/>
                    <a:pt x="61018" y="8517"/>
                  </a:cubicBezTo>
                  <a:lnTo>
                    <a:pt x="11025" y="105586"/>
                  </a:lnTo>
                  <a:cubicBezTo>
                    <a:pt x="9975" y="107570"/>
                    <a:pt x="7934" y="108736"/>
                    <a:pt x="5833" y="10873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72F2C068-257A-4208-9E0F-5BD3313E7FE7}"/>
                </a:ext>
              </a:extLst>
            </p:cNvPr>
            <p:cNvSpPr/>
            <p:nvPr/>
          </p:nvSpPr>
          <p:spPr>
            <a:xfrm>
              <a:off x="6646863" y="2582450"/>
              <a:ext cx="64168" cy="140004"/>
            </a:xfrm>
            <a:custGeom>
              <a:avLst/>
              <a:gdLst>
                <a:gd name="connsiteX0" fmla="*/ 5827 w 64168"/>
                <a:gd name="connsiteY0" fmla="*/ 143381 h 140003"/>
                <a:gd name="connsiteX1" fmla="*/ 3669 w 64168"/>
                <a:gd name="connsiteY1" fmla="*/ 142973 h 140003"/>
                <a:gd name="connsiteX2" fmla="*/ 402 w 64168"/>
                <a:gd name="connsiteY2" fmla="*/ 135389 h 140003"/>
                <a:gd name="connsiteX3" fmla="*/ 53020 w 64168"/>
                <a:gd name="connsiteY3" fmla="*/ 3669 h 140003"/>
                <a:gd name="connsiteX4" fmla="*/ 60603 w 64168"/>
                <a:gd name="connsiteY4" fmla="*/ 402 h 140003"/>
                <a:gd name="connsiteX5" fmla="*/ 63870 w 64168"/>
                <a:gd name="connsiteY5" fmla="*/ 7986 h 140003"/>
                <a:gd name="connsiteX6" fmla="*/ 11252 w 64168"/>
                <a:gd name="connsiteY6" fmla="*/ 139706 h 140003"/>
                <a:gd name="connsiteX7" fmla="*/ 5827 w 64168"/>
                <a:gd name="connsiteY7" fmla="*/ 143381 h 14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140003">
                  <a:moveTo>
                    <a:pt x="5827" y="143381"/>
                  </a:moveTo>
                  <a:cubicBezTo>
                    <a:pt x="5127" y="143381"/>
                    <a:pt x="4369" y="143264"/>
                    <a:pt x="3669" y="142973"/>
                  </a:cubicBezTo>
                  <a:cubicBezTo>
                    <a:pt x="694" y="141748"/>
                    <a:pt x="-765" y="138364"/>
                    <a:pt x="402" y="135389"/>
                  </a:cubicBezTo>
                  <a:lnTo>
                    <a:pt x="53020" y="3669"/>
                  </a:lnTo>
                  <a:cubicBezTo>
                    <a:pt x="54245" y="694"/>
                    <a:pt x="57629" y="-765"/>
                    <a:pt x="60603" y="402"/>
                  </a:cubicBezTo>
                  <a:cubicBezTo>
                    <a:pt x="63578" y="1627"/>
                    <a:pt x="65037" y="5010"/>
                    <a:pt x="63870" y="7986"/>
                  </a:cubicBezTo>
                  <a:lnTo>
                    <a:pt x="11252" y="139706"/>
                  </a:lnTo>
                  <a:cubicBezTo>
                    <a:pt x="10377" y="141981"/>
                    <a:pt x="8160" y="143381"/>
                    <a:pt x="5827" y="14338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8D0536F2-CF82-403E-8B6C-2EA70A80DCB9}"/>
                </a:ext>
              </a:extLst>
            </p:cNvPr>
            <p:cNvSpPr/>
            <p:nvPr/>
          </p:nvSpPr>
          <p:spPr>
            <a:xfrm>
              <a:off x="6508936" y="2633178"/>
              <a:ext cx="46668" cy="52501"/>
            </a:xfrm>
            <a:custGeom>
              <a:avLst/>
              <a:gdLst>
                <a:gd name="connsiteX0" fmla="*/ 5850 w 46667"/>
                <a:gd name="connsiteY0" fmla="*/ 53627 h 52501"/>
                <a:gd name="connsiteX1" fmla="*/ 1825 w 46667"/>
                <a:gd name="connsiteY1" fmla="*/ 52052 h 52501"/>
                <a:gd name="connsiteX2" fmla="*/ 1592 w 46667"/>
                <a:gd name="connsiteY2" fmla="*/ 43827 h 52501"/>
                <a:gd name="connsiteX3" fmla="*/ 41377 w 46667"/>
                <a:gd name="connsiteY3" fmla="*/ 1826 h 52501"/>
                <a:gd name="connsiteX4" fmla="*/ 49602 w 46667"/>
                <a:gd name="connsiteY4" fmla="*/ 1592 h 52501"/>
                <a:gd name="connsiteX5" fmla="*/ 49835 w 46667"/>
                <a:gd name="connsiteY5" fmla="*/ 9817 h 52501"/>
                <a:gd name="connsiteX6" fmla="*/ 10051 w 46667"/>
                <a:gd name="connsiteY6" fmla="*/ 51819 h 52501"/>
                <a:gd name="connsiteX7" fmla="*/ 5850 w 46667"/>
                <a:gd name="connsiteY7" fmla="*/ 5362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52501">
                  <a:moveTo>
                    <a:pt x="5850" y="53627"/>
                  </a:moveTo>
                  <a:cubicBezTo>
                    <a:pt x="4392" y="53627"/>
                    <a:pt x="2992" y="53102"/>
                    <a:pt x="1825" y="52052"/>
                  </a:cubicBezTo>
                  <a:cubicBezTo>
                    <a:pt x="-508" y="49835"/>
                    <a:pt x="-625" y="46160"/>
                    <a:pt x="1592" y="43827"/>
                  </a:cubicBezTo>
                  <a:lnTo>
                    <a:pt x="41377" y="1826"/>
                  </a:lnTo>
                  <a:cubicBezTo>
                    <a:pt x="43593" y="-508"/>
                    <a:pt x="47268" y="-625"/>
                    <a:pt x="49602" y="1592"/>
                  </a:cubicBezTo>
                  <a:cubicBezTo>
                    <a:pt x="51935" y="3809"/>
                    <a:pt x="52052" y="7484"/>
                    <a:pt x="49835" y="9817"/>
                  </a:cubicBezTo>
                  <a:lnTo>
                    <a:pt x="10051" y="51819"/>
                  </a:lnTo>
                  <a:cubicBezTo>
                    <a:pt x="8942" y="53044"/>
                    <a:pt x="7426" y="53627"/>
                    <a:pt x="5850" y="536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A5DA013F-9F90-4A6F-9323-3FE09C6FE7C9}"/>
                </a:ext>
              </a:extLst>
            </p:cNvPr>
            <p:cNvSpPr/>
            <p:nvPr/>
          </p:nvSpPr>
          <p:spPr>
            <a:xfrm>
              <a:off x="6542204" y="2593585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93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54230146-5584-49D7-BD72-E4462B223A35}"/>
                </a:ext>
              </a:extLst>
            </p:cNvPr>
            <p:cNvSpPr/>
            <p:nvPr/>
          </p:nvSpPr>
          <p:spPr>
            <a:xfrm>
              <a:off x="6470219" y="2669362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4C06AAAC-B8F5-41F7-A4BA-9220C720AAA0}"/>
                </a:ext>
              </a:extLst>
            </p:cNvPr>
            <p:cNvSpPr/>
            <p:nvPr/>
          </p:nvSpPr>
          <p:spPr>
            <a:xfrm>
              <a:off x="6614189" y="2712239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3" y="11667"/>
                    <a:pt x="11667" y="19542"/>
                    <a:pt x="11667" y="29167"/>
                  </a:cubicBezTo>
                  <a:cubicBezTo>
                    <a:pt x="11667" y="38793"/>
                    <a:pt x="19543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A3C70FCD-E2D0-4F93-B1ED-4FC289D87DF0}"/>
                </a:ext>
              </a:extLst>
            </p:cNvPr>
            <p:cNvSpPr/>
            <p:nvPr/>
          </p:nvSpPr>
          <p:spPr>
            <a:xfrm>
              <a:off x="6686175" y="2538051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2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D2AD5AB5-E245-4E26-91B8-1CBAFA07EB78}"/>
                </a:ext>
              </a:extLst>
            </p:cNvPr>
            <p:cNvSpPr/>
            <p:nvPr/>
          </p:nvSpPr>
          <p:spPr>
            <a:xfrm>
              <a:off x="6758160" y="2635470"/>
              <a:ext cx="58335" cy="52501"/>
            </a:xfrm>
            <a:custGeom>
              <a:avLst/>
              <a:gdLst>
                <a:gd name="connsiteX0" fmla="*/ 29167 w 58334"/>
                <a:gd name="connsiteY0" fmla="*/ 58335 h 52501"/>
                <a:gd name="connsiteX1" fmla="*/ 0 w 58334"/>
                <a:gd name="connsiteY1" fmla="*/ 29167 h 52501"/>
                <a:gd name="connsiteX2" fmla="*/ 29167 w 58334"/>
                <a:gd name="connsiteY2" fmla="*/ 0 h 52501"/>
                <a:gd name="connsiteX3" fmla="*/ 58335 w 58334"/>
                <a:gd name="connsiteY3" fmla="*/ 29167 h 52501"/>
                <a:gd name="connsiteX4" fmla="*/ 29167 w 58334"/>
                <a:gd name="connsiteY4" fmla="*/ 58335 h 52501"/>
                <a:gd name="connsiteX5" fmla="*/ 29167 w 58334"/>
                <a:gd name="connsiteY5" fmla="*/ 11667 h 52501"/>
                <a:gd name="connsiteX6" fmla="*/ 11667 w 58334"/>
                <a:gd name="connsiteY6" fmla="*/ 29167 h 52501"/>
                <a:gd name="connsiteX7" fmla="*/ 29167 w 58334"/>
                <a:gd name="connsiteY7" fmla="*/ 46668 h 52501"/>
                <a:gd name="connsiteX8" fmla="*/ 46668 w 58334"/>
                <a:gd name="connsiteY8" fmla="*/ 29167 h 52501"/>
                <a:gd name="connsiteX9" fmla="*/ 29167 w 58334"/>
                <a:gd name="connsiteY9" fmla="*/ 1166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2501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24232AF-CA7B-4D6C-89F5-4A328D24CE8B}"/>
                </a:ext>
              </a:extLst>
            </p:cNvPr>
            <p:cNvSpPr/>
            <p:nvPr/>
          </p:nvSpPr>
          <p:spPr>
            <a:xfrm>
              <a:off x="6830145" y="2497216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7" name="Group 2096">
            <a:extLst>
              <a:ext uri="{FF2B5EF4-FFF2-40B4-BE49-F238E27FC236}">
                <a16:creationId xmlns:a16="http://schemas.microsoft.com/office/drawing/2014/main" id="{4CF578E1-8F07-4C1B-81D5-4C754A2B6EF5}"/>
              </a:ext>
            </a:extLst>
          </p:cNvPr>
          <p:cNvGrpSpPr/>
          <p:nvPr/>
        </p:nvGrpSpPr>
        <p:grpSpPr>
          <a:xfrm>
            <a:off x="7456838" y="2588568"/>
            <a:ext cx="460087" cy="300694"/>
            <a:chOff x="7636917" y="2497216"/>
            <a:chExt cx="418261" cy="273358"/>
          </a:xfrm>
        </p:grpSpPr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B3F43110-5F38-4031-AFD5-F913F3B572B0}"/>
                </a:ext>
              </a:extLst>
            </p:cNvPr>
            <p:cNvSpPr/>
            <p:nvPr/>
          </p:nvSpPr>
          <p:spPr>
            <a:xfrm>
              <a:off x="7744718" y="2540090"/>
              <a:ext cx="58335" cy="87502"/>
            </a:xfrm>
            <a:custGeom>
              <a:avLst/>
              <a:gdLst>
                <a:gd name="connsiteX0" fmla="*/ 5836 w 58334"/>
                <a:gd name="connsiteY0" fmla="*/ 91063 h 87502"/>
                <a:gd name="connsiteX1" fmla="*/ 2861 w 58334"/>
                <a:gd name="connsiteY1" fmla="*/ 90247 h 87502"/>
                <a:gd name="connsiteX2" fmla="*/ 819 w 58334"/>
                <a:gd name="connsiteY2" fmla="*/ 82255 h 87502"/>
                <a:gd name="connsiteX3" fmla="*/ 47604 w 58334"/>
                <a:gd name="connsiteY3" fmla="*/ 2861 h 87502"/>
                <a:gd name="connsiteX4" fmla="*/ 55596 w 58334"/>
                <a:gd name="connsiteY4" fmla="*/ 819 h 87502"/>
                <a:gd name="connsiteX5" fmla="*/ 57637 w 58334"/>
                <a:gd name="connsiteY5" fmla="*/ 8811 h 87502"/>
                <a:gd name="connsiteX6" fmla="*/ 10853 w 58334"/>
                <a:gd name="connsiteY6" fmla="*/ 88205 h 87502"/>
                <a:gd name="connsiteX7" fmla="*/ 5836 w 58334"/>
                <a:gd name="connsiteY7" fmla="*/ 91063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87502">
                  <a:moveTo>
                    <a:pt x="5836" y="91063"/>
                  </a:moveTo>
                  <a:cubicBezTo>
                    <a:pt x="4844" y="91063"/>
                    <a:pt x="3794" y="90830"/>
                    <a:pt x="2861" y="90247"/>
                  </a:cubicBezTo>
                  <a:cubicBezTo>
                    <a:pt x="61" y="88613"/>
                    <a:pt x="-814" y="85055"/>
                    <a:pt x="819" y="82255"/>
                  </a:cubicBezTo>
                  <a:lnTo>
                    <a:pt x="47604" y="2861"/>
                  </a:lnTo>
                  <a:cubicBezTo>
                    <a:pt x="49237" y="61"/>
                    <a:pt x="52796" y="-814"/>
                    <a:pt x="55596" y="819"/>
                  </a:cubicBezTo>
                  <a:cubicBezTo>
                    <a:pt x="58396" y="2452"/>
                    <a:pt x="59271" y="6011"/>
                    <a:pt x="57637" y="8811"/>
                  </a:cubicBezTo>
                  <a:lnTo>
                    <a:pt x="10853" y="88205"/>
                  </a:lnTo>
                  <a:cubicBezTo>
                    <a:pt x="9803" y="90013"/>
                    <a:pt x="7819" y="91063"/>
                    <a:pt x="5836" y="9106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B2D2093A-C207-468A-9876-88A4943043CA}"/>
                </a:ext>
              </a:extLst>
            </p:cNvPr>
            <p:cNvSpPr/>
            <p:nvPr/>
          </p:nvSpPr>
          <p:spPr>
            <a:xfrm>
              <a:off x="7891457" y="2615952"/>
              <a:ext cx="52501" cy="70002"/>
            </a:xfrm>
            <a:custGeom>
              <a:avLst/>
              <a:gdLst>
                <a:gd name="connsiteX0" fmla="*/ 5809 w 52501"/>
                <a:gd name="connsiteY0" fmla="*/ 72720 h 70001"/>
                <a:gd name="connsiteX1" fmla="*/ 2484 w 52501"/>
                <a:gd name="connsiteY1" fmla="*/ 71669 h 70001"/>
                <a:gd name="connsiteX2" fmla="*/ 1026 w 52501"/>
                <a:gd name="connsiteY2" fmla="*/ 63561 h 70001"/>
                <a:gd name="connsiteX3" fmla="*/ 43669 w 52501"/>
                <a:gd name="connsiteY3" fmla="*/ 2484 h 70001"/>
                <a:gd name="connsiteX4" fmla="*/ 51777 w 52501"/>
                <a:gd name="connsiteY4" fmla="*/ 1026 h 70001"/>
                <a:gd name="connsiteX5" fmla="*/ 53236 w 52501"/>
                <a:gd name="connsiteY5" fmla="*/ 9134 h 70001"/>
                <a:gd name="connsiteX6" fmla="*/ 10593 w 52501"/>
                <a:gd name="connsiteY6" fmla="*/ 70211 h 70001"/>
                <a:gd name="connsiteX7" fmla="*/ 5809 w 52501"/>
                <a:gd name="connsiteY7" fmla="*/ 72720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70001">
                  <a:moveTo>
                    <a:pt x="5809" y="72720"/>
                  </a:moveTo>
                  <a:cubicBezTo>
                    <a:pt x="4642" y="72720"/>
                    <a:pt x="3476" y="72369"/>
                    <a:pt x="2484" y="71669"/>
                  </a:cubicBezTo>
                  <a:cubicBezTo>
                    <a:pt x="-141" y="69803"/>
                    <a:pt x="-782" y="66186"/>
                    <a:pt x="1026" y="63561"/>
                  </a:cubicBezTo>
                  <a:lnTo>
                    <a:pt x="43669" y="2484"/>
                  </a:lnTo>
                  <a:cubicBezTo>
                    <a:pt x="45535" y="-141"/>
                    <a:pt x="49152" y="-783"/>
                    <a:pt x="51777" y="1026"/>
                  </a:cubicBezTo>
                  <a:cubicBezTo>
                    <a:pt x="54402" y="2893"/>
                    <a:pt x="55044" y="6509"/>
                    <a:pt x="53236" y="9134"/>
                  </a:cubicBezTo>
                  <a:lnTo>
                    <a:pt x="10593" y="70211"/>
                  </a:lnTo>
                  <a:cubicBezTo>
                    <a:pt x="9485" y="71844"/>
                    <a:pt x="7676" y="72720"/>
                    <a:pt x="5809" y="7272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C011F970-CF85-40DF-AEEE-21650C39FDCB}"/>
                </a:ext>
              </a:extLst>
            </p:cNvPr>
            <p:cNvSpPr/>
            <p:nvPr/>
          </p:nvSpPr>
          <p:spPr>
            <a:xfrm>
              <a:off x="7959510" y="2617736"/>
              <a:ext cx="58335" cy="105003"/>
            </a:xfrm>
            <a:custGeom>
              <a:avLst/>
              <a:gdLst>
                <a:gd name="connsiteX0" fmla="*/ 55826 w 58334"/>
                <a:gd name="connsiteY0" fmla="*/ 108736 h 105002"/>
                <a:gd name="connsiteX1" fmla="*/ 50634 w 58334"/>
                <a:gd name="connsiteY1" fmla="*/ 105586 h 105002"/>
                <a:gd name="connsiteX2" fmla="*/ 642 w 58334"/>
                <a:gd name="connsiteY2" fmla="*/ 8517 h 105002"/>
                <a:gd name="connsiteX3" fmla="*/ 3150 w 58334"/>
                <a:gd name="connsiteY3" fmla="*/ 642 h 105002"/>
                <a:gd name="connsiteX4" fmla="*/ 11025 w 58334"/>
                <a:gd name="connsiteY4" fmla="*/ 3150 h 105002"/>
                <a:gd name="connsiteX5" fmla="*/ 61018 w 58334"/>
                <a:gd name="connsiteY5" fmla="*/ 100219 h 105002"/>
                <a:gd name="connsiteX6" fmla="*/ 58509 w 58334"/>
                <a:gd name="connsiteY6" fmla="*/ 108095 h 105002"/>
                <a:gd name="connsiteX7" fmla="*/ 55826 w 58334"/>
                <a:gd name="connsiteY7" fmla="*/ 108736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105002">
                  <a:moveTo>
                    <a:pt x="55826" y="108736"/>
                  </a:moveTo>
                  <a:cubicBezTo>
                    <a:pt x="53726" y="108736"/>
                    <a:pt x="51685" y="107570"/>
                    <a:pt x="50634" y="105586"/>
                  </a:cubicBezTo>
                  <a:lnTo>
                    <a:pt x="642" y="8517"/>
                  </a:lnTo>
                  <a:cubicBezTo>
                    <a:pt x="-817" y="5658"/>
                    <a:pt x="291" y="2158"/>
                    <a:pt x="3150" y="642"/>
                  </a:cubicBezTo>
                  <a:cubicBezTo>
                    <a:pt x="6008" y="-817"/>
                    <a:pt x="9508" y="292"/>
                    <a:pt x="11025" y="3150"/>
                  </a:cubicBezTo>
                  <a:lnTo>
                    <a:pt x="61018" y="100219"/>
                  </a:lnTo>
                  <a:cubicBezTo>
                    <a:pt x="62477" y="103078"/>
                    <a:pt x="61368" y="106578"/>
                    <a:pt x="58509" y="108095"/>
                  </a:cubicBezTo>
                  <a:cubicBezTo>
                    <a:pt x="57634" y="108503"/>
                    <a:pt x="56760" y="108736"/>
                    <a:pt x="55826" y="10873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FC5DE01A-F07A-4027-801E-388CE3E1CE33}"/>
                </a:ext>
              </a:extLst>
            </p:cNvPr>
            <p:cNvSpPr/>
            <p:nvPr/>
          </p:nvSpPr>
          <p:spPr>
            <a:xfrm>
              <a:off x="7813530" y="2541958"/>
              <a:ext cx="64168" cy="140004"/>
            </a:xfrm>
            <a:custGeom>
              <a:avLst/>
              <a:gdLst>
                <a:gd name="connsiteX0" fmla="*/ 58476 w 64168"/>
                <a:gd name="connsiteY0" fmla="*/ 143388 h 140003"/>
                <a:gd name="connsiteX1" fmla="*/ 53052 w 64168"/>
                <a:gd name="connsiteY1" fmla="*/ 139713 h 140003"/>
                <a:gd name="connsiteX2" fmla="*/ 434 w 64168"/>
                <a:gd name="connsiteY2" fmla="*/ 7993 h 140003"/>
                <a:gd name="connsiteX3" fmla="*/ 3701 w 64168"/>
                <a:gd name="connsiteY3" fmla="*/ 409 h 140003"/>
                <a:gd name="connsiteX4" fmla="*/ 11284 w 64168"/>
                <a:gd name="connsiteY4" fmla="*/ 3676 h 140003"/>
                <a:gd name="connsiteX5" fmla="*/ 63902 w 64168"/>
                <a:gd name="connsiteY5" fmla="*/ 135397 h 140003"/>
                <a:gd name="connsiteX6" fmla="*/ 60635 w 64168"/>
                <a:gd name="connsiteY6" fmla="*/ 142980 h 140003"/>
                <a:gd name="connsiteX7" fmla="*/ 58476 w 64168"/>
                <a:gd name="connsiteY7" fmla="*/ 143388 h 140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140003">
                  <a:moveTo>
                    <a:pt x="58476" y="143388"/>
                  </a:moveTo>
                  <a:cubicBezTo>
                    <a:pt x="56144" y="143388"/>
                    <a:pt x="53985" y="141988"/>
                    <a:pt x="53052" y="139713"/>
                  </a:cubicBezTo>
                  <a:lnTo>
                    <a:pt x="434" y="7993"/>
                  </a:lnTo>
                  <a:cubicBezTo>
                    <a:pt x="-791" y="5018"/>
                    <a:pt x="667" y="1634"/>
                    <a:pt x="3701" y="409"/>
                  </a:cubicBezTo>
                  <a:cubicBezTo>
                    <a:pt x="6675" y="-757"/>
                    <a:pt x="10059" y="643"/>
                    <a:pt x="11284" y="3676"/>
                  </a:cubicBezTo>
                  <a:lnTo>
                    <a:pt x="63902" y="135397"/>
                  </a:lnTo>
                  <a:cubicBezTo>
                    <a:pt x="65127" y="138372"/>
                    <a:pt x="63668" y="141755"/>
                    <a:pt x="60635" y="142980"/>
                  </a:cubicBezTo>
                  <a:cubicBezTo>
                    <a:pt x="59935" y="143272"/>
                    <a:pt x="59235" y="143388"/>
                    <a:pt x="58476" y="14338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201A59DD-AFB5-4283-B59C-EC0DC67AC3BF}"/>
                </a:ext>
              </a:extLst>
            </p:cNvPr>
            <p:cNvSpPr/>
            <p:nvPr/>
          </p:nvSpPr>
          <p:spPr>
            <a:xfrm>
              <a:off x="7675634" y="2581026"/>
              <a:ext cx="46668" cy="52501"/>
            </a:xfrm>
            <a:custGeom>
              <a:avLst/>
              <a:gdLst>
                <a:gd name="connsiteX0" fmla="*/ 45635 w 46667"/>
                <a:gd name="connsiteY0" fmla="*/ 53627 h 52501"/>
                <a:gd name="connsiteX1" fmla="*/ 41377 w 46667"/>
                <a:gd name="connsiteY1" fmla="*/ 51819 h 52501"/>
                <a:gd name="connsiteX2" fmla="*/ 1592 w 46667"/>
                <a:gd name="connsiteY2" fmla="*/ 9817 h 52501"/>
                <a:gd name="connsiteX3" fmla="*/ 1825 w 46667"/>
                <a:gd name="connsiteY3" fmla="*/ 1592 h 52501"/>
                <a:gd name="connsiteX4" fmla="*/ 10051 w 46667"/>
                <a:gd name="connsiteY4" fmla="*/ 1825 h 52501"/>
                <a:gd name="connsiteX5" fmla="*/ 49835 w 46667"/>
                <a:gd name="connsiteY5" fmla="*/ 43827 h 52501"/>
                <a:gd name="connsiteX6" fmla="*/ 49602 w 46667"/>
                <a:gd name="connsiteY6" fmla="*/ 52052 h 52501"/>
                <a:gd name="connsiteX7" fmla="*/ 45635 w 46667"/>
                <a:gd name="connsiteY7" fmla="*/ 5362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52501">
                  <a:moveTo>
                    <a:pt x="45635" y="53627"/>
                  </a:moveTo>
                  <a:cubicBezTo>
                    <a:pt x="44118" y="53627"/>
                    <a:pt x="42543" y="53044"/>
                    <a:pt x="41377" y="51819"/>
                  </a:cubicBezTo>
                  <a:lnTo>
                    <a:pt x="1592" y="9817"/>
                  </a:lnTo>
                  <a:cubicBezTo>
                    <a:pt x="-624" y="7484"/>
                    <a:pt x="-508" y="3809"/>
                    <a:pt x="1825" y="1592"/>
                  </a:cubicBezTo>
                  <a:cubicBezTo>
                    <a:pt x="4159" y="-625"/>
                    <a:pt x="7892" y="-508"/>
                    <a:pt x="10051" y="1825"/>
                  </a:cubicBezTo>
                  <a:lnTo>
                    <a:pt x="49835" y="43827"/>
                  </a:lnTo>
                  <a:cubicBezTo>
                    <a:pt x="52052" y="46160"/>
                    <a:pt x="51935" y="49835"/>
                    <a:pt x="49602" y="52052"/>
                  </a:cubicBezTo>
                  <a:cubicBezTo>
                    <a:pt x="48552" y="53102"/>
                    <a:pt x="47093" y="53627"/>
                    <a:pt x="45635" y="536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302515A2-3733-41C4-B28D-AAF9BEB33120}"/>
                </a:ext>
              </a:extLst>
            </p:cNvPr>
            <p:cNvSpPr/>
            <p:nvPr/>
          </p:nvSpPr>
          <p:spPr>
            <a:xfrm>
              <a:off x="7708902" y="2615869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737EBD15-72BE-425A-9959-6D2DE2728395}"/>
                </a:ext>
              </a:extLst>
            </p:cNvPr>
            <p:cNvSpPr/>
            <p:nvPr/>
          </p:nvSpPr>
          <p:spPr>
            <a:xfrm>
              <a:off x="7636917" y="2540092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5F09AFB3-046C-4421-89BE-57A39C40C159}"/>
                </a:ext>
              </a:extLst>
            </p:cNvPr>
            <p:cNvSpPr/>
            <p:nvPr/>
          </p:nvSpPr>
          <p:spPr>
            <a:xfrm>
              <a:off x="7780887" y="2497216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3" y="11667"/>
                    <a:pt x="11667" y="19542"/>
                    <a:pt x="11667" y="29167"/>
                  </a:cubicBezTo>
                  <a:cubicBezTo>
                    <a:pt x="11667" y="38793"/>
                    <a:pt x="19543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D7DA9259-9972-4D2C-BCA3-D5732B5B128B}"/>
                </a:ext>
              </a:extLst>
            </p:cNvPr>
            <p:cNvSpPr/>
            <p:nvPr/>
          </p:nvSpPr>
          <p:spPr>
            <a:xfrm>
              <a:off x="7852873" y="2671404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2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2486DB05-AEC2-43FA-A6FD-DCE73617FD2E}"/>
                </a:ext>
              </a:extLst>
            </p:cNvPr>
            <p:cNvSpPr/>
            <p:nvPr/>
          </p:nvSpPr>
          <p:spPr>
            <a:xfrm>
              <a:off x="7924858" y="2573985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10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3E08CB37-959A-4980-9DCE-439C0D040880}"/>
                </a:ext>
              </a:extLst>
            </p:cNvPr>
            <p:cNvSpPr/>
            <p:nvPr/>
          </p:nvSpPr>
          <p:spPr>
            <a:xfrm>
              <a:off x="7996843" y="2712239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6" name="Group 2095">
            <a:extLst>
              <a:ext uri="{FF2B5EF4-FFF2-40B4-BE49-F238E27FC236}">
                <a16:creationId xmlns:a16="http://schemas.microsoft.com/office/drawing/2014/main" id="{5585A001-3A9A-46F1-8502-A933A7A116B8}"/>
              </a:ext>
            </a:extLst>
          </p:cNvPr>
          <p:cNvGrpSpPr/>
          <p:nvPr/>
        </p:nvGrpSpPr>
        <p:grpSpPr>
          <a:xfrm>
            <a:off x="8514602" y="2540105"/>
            <a:ext cx="462012" cy="423041"/>
            <a:chOff x="8800641" y="2455584"/>
            <a:chExt cx="420011" cy="384583"/>
          </a:xfrm>
        </p:grpSpPr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D68096E6-46DD-489F-9548-E3FD2AD0D939}"/>
                </a:ext>
              </a:extLst>
            </p:cNvPr>
            <p:cNvSpPr/>
            <p:nvPr/>
          </p:nvSpPr>
          <p:spPr>
            <a:xfrm>
              <a:off x="8800641" y="2828500"/>
              <a:ext cx="420011" cy="11667"/>
            </a:xfrm>
            <a:custGeom>
              <a:avLst/>
              <a:gdLst>
                <a:gd name="connsiteX0" fmla="*/ 418320 w 420011"/>
                <a:gd name="connsiteY0" fmla="*/ 11667 h 11666"/>
                <a:gd name="connsiteX1" fmla="*/ 5833 w 420011"/>
                <a:gd name="connsiteY1" fmla="*/ 11667 h 11666"/>
                <a:gd name="connsiteX2" fmla="*/ 0 w 420011"/>
                <a:gd name="connsiteY2" fmla="*/ 5833 h 11666"/>
                <a:gd name="connsiteX3" fmla="*/ 5833 w 420011"/>
                <a:gd name="connsiteY3" fmla="*/ 0 h 11666"/>
                <a:gd name="connsiteX4" fmla="*/ 418320 w 420011"/>
                <a:gd name="connsiteY4" fmla="*/ 0 h 11666"/>
                <a:gd name="connsiteX5" fmla="*/ 424153 w 420011"/>
                <a:gd name="connsiteY5" fmla="*/ 5833 h 11666"/>
                <a:gd name="connsiteX6" fmla="*/ 418320 w 420011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011" h="11666">
                  <a:moveTo>
                    <a:pt x="418320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18320" y="0"/>
                  </a:lnTo>
                  <a:cubicBezTo>
                    <a:pt x="421528" y="0"/>
                    <a:pt x="424153" y="2625"/>
                    <a:pt x="424153" y="5833"/>
                  </a:cubicBezTo>
                  <a:cubicBezTo>
                    <a:pt x="424153" y="9042"/>
                    <a:pt x="421587" y="11667"/>
                    <a:pt x="418320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0E8D7659-EB8F-4D88-825A-D617286B2811}"/>
                </a:ext>
              </a:extLst>
            </p:cNvPr>
            <p:cNvSpPr/>
            <p:nvPr/>
          </p:nvSpPr>
          <p:spPr>
            <a:xfrm>
              <a:off x="8850750" y="2656470"/>
              <a:ext cx="52501" cy="180838"/>
            </a:xfrm>
            <a:custGeom>
              <a:avLst/>
              <a:gdLst>
                <a:gd name="connsiteX0" fmla="*/ 51568 w 52501"/>
                <a:gd name="connsiteY0" fmla="*/ 183697 h 180838"/>
                <a:gd name="connsiteX1" fmla="*/ 5833 w 52501"/>
                <a:gd name="connsiteY1" fmla="*/ 183697 h 180838"/>
                <a:gd name="connsiteX2" fmla="*/ 0 w 52501"/>
                <a:gd name="connsiteY2" fmla="*/ 177863 h 180838"/>
                <a:gd name="connsiteX3" fmla="*/ 0 w 52501"/>
                <a:gd name="connsiteY3" fmla="*/ 5833 h 180838"/>
                <a:gd name="connsiteX4" fmla="*/ 5833 w 52501"/>
                <a:gd name="connsiteY4" fmla="*/ 0 h 180838"/>
                <a:gd name="connsiteX5" fmla="*/ 51568 w 52501"/>
                <a:gd name="connsiteY5" fmla="*/ 0 h 180838"/>
                <a:gd name="connsiteX6" fmla="*/ 57401 w 52501"/>
                <a:gd name="connsiteY6" fmla="*/ 5833 h 180838"/>
                <a:gd name="connsiteX7" fmla="*/ 57401 w 52501"/>
                <a:gd name="connsiteY7" fmla="*/ 177863 h 180838"/>
                <a:gd name="connsiteX8" fmla="*/ 51568 w 52501"/>
                <a:gd name="connsiteY8" fmla="*/ 183697 h 180838"/>
                <a:gd name="connsiteX9" fmla="*/ 11667 w 52501"/>
                <a:gd name="connsiteY9" fmla="*/ 172030 h 180838"/>
                <a:gd name="connsiteX10" fmla="*/ 45734 w 52501"/>
                <a:gd name="connsiteY10" fmla="*/ 172030 h 180838"/>
                <a:gd name="connsiteX11" fmla="*/ 45734 w 52501"/>
                <a:gd name="connsiteY11" fmla="*/ 11667 h 180838"/>
                <a:gd name="connsiteX12" fmla="*/ 11667 w 52501"/>
                <a:gd name="connsiteY12" fmla="*/ 11667 h 180838"/>
                <a:gd name="connsiteX13" fmla="*/ 11667 w 52501"/>
                <a:gd name="connsiteY13" fmla="*/ 172030 h 1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80838">
                  <a:moveTo>
                    <a:pt x="51568" y="183697"/>
                  </a:moveTo>
                  <a:lnTo>
                    <a:pt x="5833" y="183697"/>
                  </a:lnTo>
                  <a:cubicBezTo>
                    <a:pt x="2625" y="183697"/>
                    <a:pt x="0" y="181072"/>
                    <a:pt x="0" y="17786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1" y="2625"/>
                    <a:pt x="57401" y="5833"/>
                  </a:cubicBezTo>
                  <a:lnTo>
                    <a:pt x="57401" y="177863"/>
                  </a:lnTo>
                  <a:cubicBezTo>
                    <a:pt x="57401" y="181072"/>
                    <a:pt x="54835" y="183697"/>
                    <a:pt x="51568" y="183697"/>
                  </a:cubicBezTo>
                  <a:close/>
                  <a:moveTo>
                    <a:pt x="11667" y="172030"/>
                  </a:moveTo>
                  <a:lnTo>
                    <a:pt x="45734" y="172030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17203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3E60EEA9-4DA5-427D-BB4C-A6813EA25E55}"/>
                </a:ext>
              </a:extLst>
            </p:cNvPr>
            <p:cNvSpPr/>
            <p:nvPr/>
          </p:nvSpPr>
          <p:spPr>
            <a:xfrm>
              <a:off x="8939652" y="2601344"/>
              <a:ext cx="52501" cy="233340"/>
            </a:xfrm>
            <a:custGeom>
              <a:avLst/>
              <a:gdLst>
                <a:gd name="connsiteX0" fmla="*/ 51569 w 52501"/>
                <a:gd name="connsiteY0" fmla="*/ 238823 h 233339"/>
                <a:gd name="connsiteX1" fmla="*/ 5833 w 52501"/>
                <a:gd name="connsiteY1" fmla="*/ 238823 h 233339"/>
                <a:gd name="connsiteX2" fmla="*/ 0 w 52501"/>
                <a:gd name="connsiteY2" fmla="*/ 232990 h 233339"/>
                <a:gd name="connsiteX3" fmla="*/ 0 w 52501"/>
                <a:gd name="connsiteY3" fmla="*/ 5833 h 233339"/>
                <a:gd name="connsiteX4" fmla="*/ 5833 w 52501"/>
                <a:gd name="connsiteY4" fmla="*/ 0 h 233339"/>
                <a:gd name="connsiteX5" fmla="*/ 51569 w 52501"/>
                <a:gd name="connsiteY5" fmla="*/ 0 h 233339"/>
                <a:gd name="connsiteX6" fmla="*/ 57402 w 52501"/>
                <a:gd name="connsiteY6" fmla="*/ 5833 h 233339"/>
                <a:gd name="connsiteX7" fmla="*/ 57402 w 52501"/>
                <a:gd name="connsiteY7" fmla="*/ 232990 h 233339"/>
                <a:gd name="connsiteX8" fmla="*/ 51569 w 52501"/>
                <a:gd name="connsiteY8" fmla="*/ 238823 h 233339"/>
                <a:gd name="connsiteX9" fmla="*/ 11609 w 52501"/>
                <a:gd name="connsiteY9" fmla="*/ 227156 h 233339"/>
                <a:gd name="connsiteX10" fmla="*/ 45677 w 52501"/>
                <a:gd name="connsiteY10" fmla="*/ 227156 h 233339"/>
                <a:gd name="connsiteX11" fmla="*/ 45677 w 52501"/>
                <a:gd name="connsiteY11" fmla="*/ 11667 h 233339"/>
                <a:gd name="connsiteX12" fmla="*/ 11609 w 52501"/>
                <a:gd name="connsiteY12" fmla="*/ 11667 h 233339"/>
                <a:gd name="connsiteX13" fmla="*/ 11609 w 52501"/>
                <a:gd name="connsiteY13" fmla="*/ 227156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33339">
                  <a:moveTo>
                    <a:pt x="51569" y="238823"/>
                  </a:moveTo>
                  <a:lnTo>
                    <a:pt x="5833" y="238823"/>
                  </a:lnTo>
                  <a:cubicBezTo>
                    <a:pt x="2625" y="238823"/>
                    <a:pt x="0" y="236198"/>
                    <a:pt x="0" y="23299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9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232990"/>
                  </a:lnTo>
                  <a:cubicBezTo>
                    <a:pt x="57402" y="236198"/>
                    <a:pt x="54777" y="238823"/>
                    <a:pt x="51569" y="238823"/>
                  </a:cubicBezTo>
                  <a:close/>
                  <a:moveTo>
                    <a:pt x="11609" y="227156"/>
                  </a:moveTo>
                  <a:lnTo>
                    <a:pt x="45677" y="227156"/>
                  </a:lnTo>
                  <a:lnTo>
                    <a:pt x="45677" y="11667"/>
                  </a:lnTo>
                  <a:lnTo>
                    <a:pt x="11609" y="11667"/>
                  </a:lnTo>
                  <a:lnTo>
                    <a:pt x="11609" y="22715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02646D47-1B35-4C61-AB1D-BF80AFD2D220}"/>
                </a:ext>
              </a:extLst>
            </p:cNvPr>
            <p:cNvSpPr/>
            <p:nvPr/>
          </p:nvSpPr>
          <p:spPr>
            <a:xfrm>
              <a:off x="9028496" y="2625378"/>
              <a:ext cx="52501" cy="210006"/>
            </a:xfrm>
            <a:custGeom>
              <a:avLst/>
              <a:gdLst>
                <a:gd name="connsiteX0" fmla="*/ 51569 w 52501"/>
                <a:gd name="connsiteY0" fmla="*/ 214789 h 210005"/>
                <a:gd name="connsiteX1" fmla="*/ 5833 w 52501"/>
                <a:gd name="connsiteY1" fmla="*/ 214789 h 210005"/>
                <a:gd name="connsiteX2" fmla="*/ 0 w 52501"/>
                <a:gd name="connsiteY2" fmla="*/ 208956 h 210005"/>
                <a:gd name="connsiteX3" fmla="*/ 0 w 52501"/>
                <a:gd name="connsiteY3" fmla="*/ 5833 h 210005"/>
                <a:gd name="connsiteX4" fmla="*/ 5833 w 52501"/>
                <a:gd name="connsiteY4" fmla="*/ 0 h 210005"/>
                <a:gd name="connsiteX5" fmla="*/ 51569 w 52501"/>
                <a:gd name="connsiteY5" fmla="*/ 0 h 210005"/>
                <a:gd name="connsiteX6" fmla="*/ 57402 w 52501"/>
                <a:gd name="connsiteY6" fmla="*/ 5833 h 210005"/>
                <a:gd name="connsiteX7" fmla="*/ 57402 w 52501"/>
                <a:gd name="connsiteY7" fmla="*/ 208956 h 210005"/>
                <a:gd name="connsiteX8" fmla="*/ 51569 w 52501"/>
                <a:gd name="connsiteY8" fmla="*/ 214789 h 210005"/>
                <a:gd name="connsiteX9" fmla="*/ 11667 w 52501"/>
                <a:gd name="connsiteY9" fmla="*/ 203122 h 210005"/>
                <a:gd name="connsiteX10" fmla="*/ 45735 w 52501"/>
                <a:gd name="connsiteY10" fmla="*/ 203122 h 210005"/>
                <a:gd name="connsiteX11" fmla="*/ 45735 w 52501"/>
                <a:gd name="connsiteY11" fmla="*/ 11667 h 210005"/>
                <a:gd name="connsiteX12" fmla="*/ 11667 w 52501"/>
                <a:gd name="connsiteY12" fmla="*/ 11667 h 210005"/>
                <a:gd name="connsiteX13" fmla="*/ 11667 w 52501"/>
                <a:gd name="connsiteY13" fmla="*/ 203122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10005">
                  <a:moveTo>
                    <a:pt x="51569" y="214789"/>
                  </a:moveTo>
                  <a:lnTo>
                    <a:pt x="5833" y="214789"/>
                  </a:lnTo>
                  <a:cubicBezTo>
                    <a:pt x="2625" y="214789"/>
                    <a:pt x="0" y="212164"/>
                    <a:pt x="0" y="20895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9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208956"/>
                  </a:lnTo>
                  <a:cubicBezTo>
                    <a:pt x="57402" y="212164"/>
                    <a:pt x="54777" y="214789"/>
                    <a:pt x="51569" y="214789"/>
                  </a:cubicBezTo>
                  <a:close/>
                  <a:moveTo>
                    <a:pt x="11667" y="203122"/>
                  </a:moveTo>
                  <a:lnTo>
                    <a:pt x="45735" y="203122"/>
                  </a:lnTo>
                  <a:lnTo>
                    <a:pt x="45735" y="11667"/>
                  </a:lnTo>
                  <a:lnTo>
                    <a:pt x="11667" y="11667"/>
                  </a:lnTo>
                  <a:lnTo>
                    <a:pt x="11667" y="20312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ADF10A4B-0FF5-4542-99CA-9576C5179F06}"/>
                </a:ext>
              </a:extLst>
            </p:cNvPr>
            <p:cNvSpPr/>
            <p:nvPr/>
          </p:nvSpPr>
          <p:spPr>
            <a:xfrm>
              <a:off x="9117341" y="2539801"/>
              <a:ext cx="52501" cy="297508"/>
            </a:xfrm>
            <a:custGeom>
              <a:avLst/>
              <a:gdLst>
                <a:gd name="connsiteX0" fmla="*/ 51568 w 52501"/>
                <a:gd name="connsiteY0" fmla="*/ 300367 h 297508"/>
                <a:gd name="connsiteX1" fmla="*/ 5833 w 52501"/>
                <a:gd name="connsiteY1" fmla="*/ 300367 h 297508"/>
                <a:gd name="connsiteX2" fmla="*/ 0 w 52501"/>
                <a:gd name="connsiteY2" fmla="*/ 294533 h 297508"/>
                <a:gd name="connsiteX3" fmla="*/ 0 w 52501"/>
                <a:gd name="connsiteY3" fmla="*/ 5833 h 297508"/>
                <a:gd name="connsiteX4" fmla="*/ 5833 w 52501"/>
                <a:gd name="connsiteY4" fmla="*/ 0 h 297508"/>
                <a:gd name="connsiteX5" fmla="*/ 51568 w 52501"/>
                <a:gd name="connsiteY5" fmla="*/ 0 h 297508"/>
                <a:gd name="connsiteX6" fmla="*/ 57401 w 52501"/>
                <a:gd name="connsiteY6" fmla="*/ 5833 h 297508"/>
                <a:gd name="connsiteX7" fmla="*/ 57401 w 52501"/>
                <a:gd name="connsiteY7" fmla="*/ 294533 h 297508"/>
                <a:gd name="connsiteX8" fmla="*/ 51568 w 52501"/>
                <a:gd name="connsiteY8" fmla="*/ 300367 h 297508"/>
                <a:gd name="connsiteX9" fmla="*/ 11667 w 52501"/>
                <a:gd name="connsiteY9" fmla="*/ 288700 h 297508"/>
                <a:gd name="connsiteX10" fmla="*/ 45734 w 52501"/>
                <a:gd name="connsiteY10" fmla="*/ 288700 h 297508"/>
                <a:gd name="connsiteX11" fmla="*/ 45734 w 52501"/>
                <a:gd name="connsiteY11" fmla="*/ 11667 h 297508"/>
                <a:gd name="connsiteX12" fmla="*/ 11667 w 52501"/>
                <a:gd name="connsiteY12" fmla="*/ 11667 h 297508"/>
                <a:gd name="connsiteX13" fmla="*/ 11667 w 52501"/>
                <a:gd name="connsiteY13" fmla="*/ 288700 h 29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97508">
                  <a:moveTo>
                    <a:pt x="51568" y="300367"/>
                  </a:moveTo>
                  <a:lnTo>
                    <a:pt x="5833" y="300367"/>
                  </a:lnTo>
                  <a:cubicBezTo>
                    <a:pt x="2625" y="300367"/>
                    <a:pt x="0" y="297742"/>
                    <a:pt x="0" y="29453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6" y="0"/>
                    <a:pt x="57401" y="2625"/>
                    <a:pt x="57401" y="5833"/>
                  </a:cubicBezTo>
                  <a:lnTo>
                    <a:pt x="57401" y="294533"/>
                  </a:lnTo>
                  <a:cubicBezTo>
                    <a:pt x="57401" y="297742"/>
                    <a:pt x="54776" y="300367"/>
                    <a:pt x="51568" y="300367"/>
                  </a:cubicBezTo>
                  <a:close/>
                  <a:moveTo>
                    <a:pt x="11667" y="288700"/>
                  </a:moveTo>
                  <a:lnTo>
                    <a:pt x="45734" y="288700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28870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CBEDD8CE-1BA0-4A1C-92C8-A67293068A6B}"/>
                </a:ext>
              </a:extLst>
            </p:cNvPr>
            <p:cNvSpPr/>
            <p:nvPr/>
          </p:nvSpPr>
          <p:spPr>
            <a:xfrm>
              <a:off x="8873602" y="2464856"/>
              <a:ext cx="274174" cy="116670"/>
            </a:xfrm>
            <a:custGeom>
              <a:avLst/>
              <a:gdLst>
                <a:gd name="connsiteX0" fmla="*/ 5849 w 274174"/>
                <a:gd name="connsiteY0" fmla="*/ 118812 h 116669"/>
                <a:gd name="connsiteX1" fmla="*/ 1182 w 274174"/>
                <a:gd name="connsiteY1" fmla="*/ 116479 h 116669"/>
                <a:gd name="connsiteX2" fmla="*/ 2290 w 274174"/>
                <a:gd name="connsiteY2" fmla="*/ 108312 h 116669"/>
                <a:gd name="connsiteX3" fmla="*/ 91134 w 274174"/>
                <a:gd name="connsiteY3" fmla="*/ 41051 h 116669"/>
                <a:gd name="connsiteX4" fmla="*/ 97843 w 274174"/>
                <a:gd name="connsiteY4" fmla="*/ 40818 h 116669"/>
                <a:gd name="connsiteX5" fmla="*/ 182545 w 274174"/>
                <a:gd name="connsiteY5" fmla="*/ 95420 h 116669"/>
                <a:gd name="connsiteX6" fmla="*/ 268064 w 274174"/>
                <a:gd name="connsiteY6" fmla="*/ 1909 h 116669"/>
                <a:gd name="connsiteX7" fmla="*/ 276289 w 274174"/>
                <a:gd name="connsiteY7" fmla="*/ 1559 h 116669"/>
                <a:gd name="connsiteX8" fmla="*/ 276639 w 274174"/>
                <a:gd name="connsiteY8" fmla="*/ 9784 h 116669"/>
                <a:gd name="connsiteX9" fmla="*/ 187795 w 274174"/>
                <a:gd name="connsiteY9" fmla="*/ 106912 h 116669"/>
                <a:gd name="connsiteX10" fmla="*/ 180329 w 274174"/>
                <a:gd name="connsiteY10" fmla="*/ 107903 h 116669"/>
                <a:gd name="connsiteX11" fmla="*/ 94926 w 274174"/>
                <a:gd name="connsiteY11" fmla="*/ 52893 h 116669"/>
                <a:gd name="connsiteX12" fmla="*/ 9349 w 274174"/>
                <a:gd name="connsiteY12" fmla="*/ 117645 h 116669"/>
                <a:gd name="connsiteX13" fmla="*/ 5849 w 274174"/>
                <a:gd name="connsiteY13" fmla="*/ 118812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4174" h="116669">
                  <a:moveTo>
                    <a:pt x="5849" y="118812"/>
                  </a:moveTo>
                  <a:cubicBezTo>
                    <a:pt x="4098" y="118812"/>
                    <a:pt x="2349" y="117995"/>
                    <a:pt x="1182" y="116479"/>
                  </a:cubicBezTo>
                  <a:cubicBezTo>
                    <a:pt x="-743" y="113912"/>
                    <a:pt x="-277" y="110237"/>
                    <a:pt x="2290" y="108312"/>
                  </a:cubicBezTo>
                  <a:lnTo>
                    <a:pt x="91134" y="41051"/>
                  </a:lnTo>
                  <a:cubicBezTo>
                    <a:pt x="93059" y="39593"/>
                    <a:pt x="95743" y="39476"/>
                    <a:pt x="97843" y="40818"/>
                  </a:cubicBezTo>
                  <a:lnTo>
                    <a:pt x="182545" y="95420"/>
                  </a:lnTo>
                  <a:lnTo>
                    <a:pt x="268064" y="1909"/>
                  </a:lnTo>
                  <a:cubicBezTo>
                    <a:pt x="270222" y="-483"/>
                    <a:pt x="273956" y="-658"/>
                    <a:pt x="276289" y="1559"/>
                  </a:cubicBezTo>
                  <a:cubicBezTo>
                    <a:pt x="278681" y="3717"/>
                    <a:pt x="278856" y="7451"/>
                    <a:pt x="276639" y="9784"/>
                  </a:cubicBezTo>
                  <a:lnTo>
                    <a:pt x="187795" y="106912"/>
                  </a:lnTo>
                  <a:cubicBezTo>
                    <a:pt x="185870" y="109012"/>
                    <a:pt x="182720" y="109420"/>
                    <a:pt x="180329" y="107903"/>
                  </a:cubicBezTo>
                  <a:lnTo>
                    <a:pt x="94926" y="52893"/>
                  </a:lnTo>
                  <a:lnTo>
                    <a:pt x="9349" y="117645"/>
                  </a:lnTo>
                  <a:cubicBezTo>
                    <a:pt x="8298" y="118462"/>
                    <a:pt x="7074" y="118812"/>
                    <a:pt x="5849" y="11881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F3245CD8-BBDC-419D-B7E6-9B733BBC15E5}"/>
                </a:ext>
              </a:extLst>
            </p:cNvPr>
            <p:cNvSpPr/>
            <p:nvPr/>
          </p:nvSpPr>
          <p:spPr>
            <a:xfrm>
              <a:off x="9121972" y="2455584"/>
              <a:ext cx="35001" cy="35001"/>
            </a:xfrm>
            <a:custGeom>
              <a:avLst/>
              <a:gdLst>
                <a:gd name="connsiteX0" fmla="*/ 33287 w 35000"/>
                <a:gd name="connsiteY0" fmla="*/ 36265 h 35000"/>
                <a:gd name="connsiteX1" fmla="*/ 27511 w 35000"/>
                <a:gd name="connsiteY1" fmla="*/ 31132 h 35000"/>
                <a:gd name="connsiteX2" fmla="*/ 25295 w 35000"/>
                <a:gd name="connsiteY2" fmla="*/ 12348 h 35000"/>
                <a:gd name="connsiteX3" fmla="*/ 6511 w 35000"/>
                <a:gd name="connsiteY3" fmla="*/ 14565 h 35000"/>
                <a:gd name="connsiteX4" fmla="*/ 35 w 35000"/>
                <a:gd name="connsiteY4" fmla="*/ 9431 h 35000"/>
                <a:gd name="connsiteX5" fmla="*/ 5169 w 35000"/>
                <a:gd name="connsiteY5" fmla="*/ 2956 h 35000"/>
                <a:gd name="connsiteX6" fmla="*/ 29728 w 35000"/>
                <a:gd name="connsiteY6" fmla="*/ 39 h 35000"/>
                <a:gd name="connsiteX7" fmla="*/ 34045 w 35000"/>
                <a:gd name="connsiteY7" fmla="*/ 1264 h 35000"/>
                <a:gd name="connsiteX8" fmla="*/ 36204 w 35000"/>
                <a:gd name="connsiteY8" fmla="*/ 5173 h 35000"/>
                <a:gd name="connsiteX9" fmla="*/ 39120 w 35000"/>
                <a:gd name="connsiteY9" fmla="*/ 29732 h 35000"/>
                <a:gd name="connsiteX10" fmla="*/ 33987 w 35000"/>
                <a:gd name="connsiteY10" fmla="*/ 36207 h 35000"/>
                <a:gd name="connsiteX11" fmla="*/ 33287 w 35000"/>
                <a:gd name="connsiteY11" fmla="*/ 36265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00" h="35000">
                  <a:moveTo>
                    <a:pt x="33287" y="36265"/>
                  </a:moveTo>
                  <a:cubicBezTo>
                    <a:pt x="30370" y="36265"/>
                    <a:pt x="27861" y="34107"/>
                    <a:pt x="27511" y="31132"/>
                  </a:cubicBezTo>
                  <a:lnTo>
                    <a:pt x="25295" y="12348"/>
                  </a:lnTo>
                  <a:lnTo>
                    <a:pt x="6511" y="14565"/>
                  </a:lnTo>
                  <a:cubicBezTo>
                    <a:pt x="3361" y="14915"/>
                    <a:pt x="444" y="12640"/>
                    <a:pt x="35" y="9431"/>
                  </a:cubicBezTo>
                  <a:cubicBezTo>
                    <a:pt x="-314" y="6223"/>
                    <a:pt x="1961" y="3306"/>
                    <a:pt x="5169" y="2956"/>
                  </a:cubicBezTo>
                  <a:lnTo>
                    <a:pt x="29728" y="39"/>
                  </a:lnTo>
                  <a:cubicBezTo>
                    <a:pt x="31244" y="-136"/>
                    <a:pt x="32820" y="273"/>
                    <a:pt x="34045" y="1264"/>
                  </a:cubicBezTo>
                  <a:cubicBezTo>
                    <a:pt x="35270" y="2198"/>
                    <a:pt x="36028" y="3598"/>
                    <a:pt x="36204" y="5173"/>
                  </a:cubicBezTo>
                  <a:lnTo>
                    <a:pt x="39120" y="29732"/>
                  </a:lnTo>
                  <a:cubicBezTo>
                    <a:pt x="39470" y="32940"/>
                    <a:pt x="37195" y="35857"/>
                    <a:pt x="33987" y="36207"/>
                  </a:cubicBezTo>
                  <a:cubicBezTo>
                    <a:pt x="33695" y="36207"/>
                    <a:pt x="33461" y="36265"/>
                    <a:pt x="33287" y="3626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5" name="Group 2094">
            <a:extLst>
              <a:ext uri="{FF2B5EF4-FFF2-40B4-BE49-F238E27FC236}">
                <a16:creationId xmlns:a16="http://schemas.microsoft.com/office/drawing/2014/main" id="{3D745385-FB90-45E6-86F9-BFC439B9129E}"/>
              </a:ext>
            </a:extLst>
          </p:cNvPr>
          <p:cNvGrpSpPr/>
          <p:nvPr/>
        </p:nvGrpSpPr>
        <p:grpSpPr>
          <a:xfrm>
            <a:off x="9575237" y="2549442"/>
            <a:ext cx="462012" cy="412817"/>
            <a:chOff x="9967339" y="2464879"/>
            <a:chExt cx="420011" cy="375288"/>
          </a:xfrm>
        </p:grpSpPr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354CA1C8-B5A8-4A31-A5A9-67F39D25AAFB}"/>
                </a:ext>
              </a:extLst>
            </p:cNvPr>
            <p:cNvSpPr/>
            <p:nvPr/>
          </p:nvSpPr>
          <p:spPr>
            <a:xfrm>
              <a:off x="9967339" y="2828500"/>
              <a:ext cx="420011" cy="11667"/>
            </a:xfrm>
            <a:custGeom>
              <a:avLst/>
              <a:gdLst>
                <a:gd name="connsiteX0" fmla="*/ 418320 w 420011"/>
                <a:gd name="connsiteY0" fmla="*/ 11667 h 11666"/>
                <a:gd name="connsiteX1" fmla="*/ 5833 w 420011"/>
                <a:gd name="connsiteY1" fmla="*/ 11667 h 11666"/>
                <a:gd name="connsiteX2" fmla="*/ 0 w 420011"/>
                <a:gd name="connsiteY2" fmla="*/ 5833 h 11666"/>
                <a:gd name="connsiteX3" fmla="*/ 5833 w 420011"/>
                <a:gd name="connsiteY3" fmla="*/ 0 h 11666"/>
                <a:gd name="connsiteX4" fmla="*/ 418320 w 420011"/>
                <a:gd name="connsiteY4" fmla="*/ 0 h 11666"/>
                <a:gd name="connsiteX5" fmla="*/ 424153 w 420011"/>
                <a:gd name="connsiteY5" fmla="*/ 5833 h 11666"/>
                <a:gd name="connsiteX6" fmla="*/ 418320 w 420011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011" h="11666">
                  <a:moveTo>
                    <a:pt x="418320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18320" y="0"/>
                  </a:lnTo>
                  <a:cubicBezTo>
                    <a:pt x="421528" y="0"/>
                    <a:pt x="424153" y="2625"/>
                    <a:pt x="424153" y="5833"/>
                  </a:cubicBezTo>
                  <a:cubicBezTo>
                    <a:pt x="424153" y="9042"/>
                    <a:pt x="421587" y="11667"/>
                    <a:pt x="418320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4D527235-0853-4838-8CB3-17ABA4FFB187}"/>
                </a:ext>
              </a:extLst>
            </p:cNvPr>
            <p:cNvSpPr/>
            <p:nvPr/>
          </p:nvSpPr>
          <p:spPr>
            <a:xfrm>
              <a:off x="10284040" y="2656470"/>
              <a:ext cx="52501" cy="180838"/>
            </a:xfrm>
            <a:custGeom>
              <a:avLst/>
              <a:gdLst>
                <a:gd name="connsiteX0" fmla="*/ 51568 w 52501"/>
                <a:gd name="connsiteY0" fmla="*/ 183697 h 180838"/>
                <a:gd name="connsiteX1" fmla="*/ 5833 w 52501"/>
                <a:gd name="connsiteY1" fmla="*/ 183697 h 180838"/>
                <a:gd name="connsiteX2" fmla="*/ 0 w 52501"/>
                <a:gd name="connsiteY2" fmla="*/ 177863 h 180838"/>
                <a:gd name="connsiteX3" fmla="*/ 0 w 52501"/>
                <a:gd name="connsiteY3" fmla="*/ 5833 h 180838"/>
                <a:gd name="connsiteX4" fmla="*/ 5833 w 52501"/>
                <a:gd name="connsiteY4" fmla="*/ 0 h 180838"/>
                <a:gd name="connsiteX5" fmla="*/ 51568 w 52501"/>
                <a:gd name="connsiteY5" fmla="*/ 0 h 180838"/>
                <a:gd name="connsiteX6" fmla="*/ 57401 w 52501"/>
                <a:gd name="connsiteY6" fmla="*/ 5833 h 180838"/>
                <a:gd name="connsiteX7" fmla="*/ 57401 w 52501"/>
                <a:gd name="connsiteY7" fmla="*/ 177863 h 180838"/>
                <a:gd name="connsiteX8" fmla="*/ 51568 w 52501"/>
                <a:gd name="connsiteY8" fmla="*/ 183697 h 180838"/>
                <a:gd name="connsiteX9" fmla="*/ 11667 w 52501"/>
                <a:gd name="connsiteY9" fmla="*/ 172030 h 180838"/>
                <a:gd name="connsiteX10" fmla="*/ 45734 w 52501"/>
                <a:gd name="connsiteY10" fmla="*/ 172030 h 180838"/>
                <a:gd name="connsiteX11" fmla="*/ 45734 w 52501"/>
                <a:gd name="connsiteY11" fmla="*/ 11667 h 180838"/>
                <a:gd name="connsiteX12" fmla="*/ 11667 w 52501"/>
                <a:gd name="connsiteY12" fmla="*/ 11667 h 180838"/>
                <a:gd name="connsiteX13" fmla="*/ 11667 w 52501"/>
                <a:gd name="connsiteY13" fmla="*/ 172030 h 1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80838">
                  <a:moveTo>
                    <a:pt x="51568" y="183697"/>
                  </a:moveTo>
                  <a:lnTo>
                    <a:pt x="5833" y="183697"/>
                  </a:lnTo>
                  <a:cubicBezTo>
                    <a:pt x="2625" y="183697"/>
                    <a:pt x="0" y="181072"/>
                    <a:pt x="0" y="17786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6" y="0"/>
                    <a:pt x="57401" y="2625"/>
                    <a:pt x="57401" y="5833"/>
                  </a:cubicBezTo>
                  <a:lnTo>
                    <a:pt x="57401" y="177863"/>
                  </a:lnTo>
                  <a:cubicBezTo>
                    <a:pt x="57401" y="181072"/>
                    <a:pt x="54776" y="183697"/>
                    <a:pt x="51568" y="183697"/>
                  </a:cubicBezTo>
                  <a:close/>
                  <a:moveTo>
                    <a:pt x="11667" y="172030"/>
                  </a:moveTo>
                  <a:lnTo>
                    <a:pt x="45734" y="172030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17203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F96E7E0-69A5-433D-B07F-E1549E5DDAAD}"/>
                </a:ext>
              </a:extLst>
            </p:cNvPr>
            <p:cNvSpPr/>
            <p:nvPr/>
          </p:nvSpPr>
          <p:spPr>
            <a:xfrm>
              <a:off x="10195195" y="2601344"/>
              <a:ext cx="52501" cy="233340"/>
            </a:xfrm>
            <a:custGeom>
              <a:avLst/>
              <a:gdLst>
                <a:gd name="connsiteX0" fmla="*/ 51569 w 52501"/>
                <a:gd name="connsiteY0" fmla="*/ 238823 h 233339"/>
                <a:gd name="connsiteX1" fmla="*/ 5833 w 52501"/>
                <a:gd name="connsiteY1" fmla="*/ 238823 h 233339"/>
                <a:gd name="connsiteX2" fmla="*/ 0 w 52501"/>
                <a:gd name="connsiteY2" fmla="*/ 232990 h 233339"/>
                <a:gd name="connsiteX3" fmla="*/ 0 w 52501"/>
                <a:gd name="connsiteY3" fmla="*/ 5833 h 233339"/>
                <a:gd name="connsiteX4" fmla="*/ 5833 w 52501"/>
                <a:gd name="connsiteY4" fmla="*/ 0 h 233339"/>
                <a:gd name="connsiteX5" fmla="*/ 51569 w 52501"/>
                <a:gd name="connsiteY5" fmla="*/ 0 h 233339"/>
                <a:gd name="connsiteX6" fmla="*/ 57402 w 52501"/>
                <a:gd name="connsiteY6" fmla="*/ 5833 h 233339"/>
                <a:gd name="connsiteX7" fmla="*/ 57402 w 52501"/>
                <a:gd name="connsiteY7" fmla="*/ 232990 h 233339"/>
                <a:gd name="connsiteX8" fmla="*/ 51569 w 52501"/>
                <a:gd name="connsiteY8" fmla="*/ 238823 h 233339"/>
                <a:gd name="connsiteX9" fmla="*/ 11609 w 52501"/>
                <a:gd name="connsiteY9" fmla="*/ 227156 h 233339"/>
                <a:gd name="connsiteX10" fmla="*/ 45677 w 52501"/>
                <a:gd name="connsiteY10" fmla="*/ 227156 h 233339"/>
                <a:gd name="connsiteX11" fmla="*/ 45677 w 52501"/>
                <a:gd name="connsiteY11" fmla="*/ 11667 h 233339"/>
                <a:gd name="connsiteX12" fmla="*/ 11609 w 52501"/>
                <a:gd name="connsiteY12" fmla="*/ 11667 h 233339"/>
                <a:gd name="connsiteX13" fmla="*/ 11609 w 52501"/>
                <a:gd name="connsiteY13" fmla="*/ 227156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33339">
                  <a:moveTo>
                    <a:pt x="51569" y="238823"/>
                  </a:moveTo>
                  <a:lnTo>
                    <a:pt x="5833" y="238823"/>
                  </a:lnTo>
                  <a:cubicBezTo>
                    <a:pt x="2625" y="238823"/>
                    <a:pt x="0" y="236198"/>
                    <a:pt x="0" y="23299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9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232990"/>
                  </a:lnTo>
                  <a:cubicBezTo>
                    <a:pt x="57402" y="236198"/>
                    <a:pt x="54777" y="238823"/>
                    <a:pt x="51569" y="238823"/>
                  </a:cubicBezTo>
                  <a:close/>
                  <a:moveTo>
                    <a:pt x="11609" y="227156"/>
                  </a:moveTo>
                  <a:lnTo>
                    <a:pt x="45677" y="227156"/>
                  </a:lnTo>
                  <a:lnTo>
                    <a:pt x="45677" y="11667"/>
                  </a:lnTo>
                  <a:lnTo>
                    <a:pt x="11609" y="11667"/>
                  </a:lnTo>
                  <a:lnTo>
                    <a:pt x="11609" y="22715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0CE04797-929B-4B0F-8D3B-35796042CD2F}"/>
                </a:ext>
              </a:extLst>
            </p:cNvPr>
            <p:cNvSpPr/>
            <p:nvPr/>
          </p:nvSpPr>
          <p:spPr>
            <a:xfrm>
              <a:off x="10106293" y="2625378"/>
              <a:ext cx="52501" cy="210006"/>
            </a:xfrm>
            <a:custGeom>
              <a:avLst/>
              <a:gdLst>
                <a:gd name="connsiteX0" fmla="*/ 51569 w 52501"/>
                <a:gd name="connsiteY0" fmla="*/ 214789 h 210005"/>
                <a:gd name="connsiteX1" fmla="*/ 5833 w 52501"/>
                <a:gd name="connsiteY1" fmla="*/ 214789 h 210005"/>
                <a:gd name="connsiteX2" fmla="*/ 0 w 52501"/>
                <a:gd name="connsiteY2" fmla="*/ 208956 h 210005"/>
                <a:gd name="connsiteX3" fmla="*/ 0 w 52501"/>
                <a:gd name="connsiteY3" fmla="*/ 5833 h 210005"/>
                <a:gd name="connsiteX4" fmla="*/ 5833 w 52501"/>
                <a:gd name="connsiteY4" fmla="*/ 0 h 210005"/>
                <a:gd name="connsiteX5" fmla="*/ 51569 w 52501"/>
                <a:gd name="connsiteY5" fmla="*/ 0 h 210005"/>
                <a:gd name="connsiteX6" fmla="*/ 57402 w 52501"/>
                <a:gd name="connsiteY6" fmla="*/ 5833 h 210005"/>
                <a:gd name="connsiteX7" fmla="*/ 57402 w 52501"/>
                <a:gd name="connsiteY7" fmla="*/ 208956 h 210005"/>
                <a:gd name="connsiteX8" fmla="*/ 51569 w 52501"/>
                <a:gd name="connsiteY8" fmla="*/ 214789 h 210005"/>
                <a:gd name="connsiteX9" fmla="*/ 11667 w 52501"/>
                <a:gd name="connsiteY9" fmla="*/ 203122 h 210005"/>
                <a:gd name="connsiteX10" fmla="*/ 45735 w 52501"/>
                <a:gd name="connsiteY10" fmla="*/ 203122 h 210005"/>
                <a:gd name="connsiteX11" fmla="*/ 45735 w 52501"/>
                <a:gd name="connsiteY11" fmla="*/ 11667 h 210005"/>
                <a:gd name="connsiteX12" fmla="*/ 11667 w 52501"/>
                <a:gd name="connsiteY12" fmla="*/ 11667 h 210005"/>
                <a:gd name="connsiteX13" fmla="*/ 11667 w 52501"/>
                <a:gd name="connsiteY13" fmla="*/ 203122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10005">
                  <a:moveTo>
                    <a:pt x="51569" y="214789"/>
                  </a:moveTo>
                  <a:lnTo>
                    <a:pt x="5833" y="214789"/>
                  </a:lnTo>
                  <a:cubicBezTo>
                    <a:pt x="2625" y="214789"/>
                    <a:pt x="0" y="212164"/>
                    <a:pt x="0" y="20895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9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208956"/>
                  </a:lnTo>
                  <a:cubicBezTo>
                    <a:pt x="57402" y="212164"/>
                    <a:pt x="54835" y="214789"/>
                    <a:pt x="51569" y="214789"/>
                  </a:cubicBezTo>
                  <a:close/>
                  <a:moveTo>
                    <a:pt x="11667" y="203122"/>
                  </a:moveTo>
                  <a:lnTo>
                    <a:pt x="45735" y="203122"/>
                  </a:lnTo>
                  <a:lnTo>
                    <a:pt x="45735" y="11667"/>
                  </a:lnTo>
                  <a:lnTo>
                    <a:pt x="11667" y="11667"/>
                  </a:lnTo>
                  <a:lnTo>
                    <a:pt x="11667" y="20312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E6050125-A1F5-4060-B852-948A0F47E71F}"/>
                </a:ext>
              </a:extLst>
            </p:cNvPr>
            <p:cNvSpPr/>
            <p:nvPr/>
          </p:nvSpPr>
          <p:spPr>
            <a:xfrm>
              <a:off x="10017449" y="2539801"/>
              <a:ext cx="52501" cy="297508"/>
            </a:xfrm>
            <a:custGeom>
              <a:avLst/>
              <a:gdLst>
                <a:gd name="connsiteX0" fmla="*/ 51568 w 52501"/>
                <a:gd name="connsiteY0" fmla="*/ 300367 h 297508"/>
                <a:gd name="connsiteX1" fmla="*/ 5833 w 52501"/>
                <a:gd name="connsiteY1" fmla="*/ 300367 h 297508"/>
                <a:gd name="connsiteX2" fmla="*/ 0 w 52501"/>
                <a:gd name="connsiteY2" fmla="*/ 294533 h 297508"/>
                <a:gd name="connsiteX3" fmla="*/ 0 w 52501"/>
                <a:gd name="connsiteY3" fmla="*/ 5833 h 297508"/>
                <a:gd name="connsiteX4" fmla="*/ 5833 w 52501"/>
                <a:gd name="connsiteY4" fmla="*/ 0 h 297508"/>
                <a:gd name="connsiteX5" fmla="*/ 51568 w 52501"/>
                <a:gd name="connsiteY5" fmla="*/ 0 h 297508"/>
                <a:gd name="connsiteX6" fmla="*/ 57401 w 52501"/>
                <a:gd name="connsiteY6" fmla="*/ 5833 h 297508"/>
                <a:gd name="connsiteX7" fmla="*/ 57401 w 52501"/>
                <a:gd name="connsiteY7" fmla="*/ 294533 h 297508"/>
                <a:gd name="connsiteX8" fmla="*/ 51568 w 52501"/>
                <a:gd name="connsiteY8" fmla="*/ 300367 h 297508"/>
                <a:gd name="connsiteX9" fmla="*/ 11667 w 52501"/>
                <a:gd name="connsiteY9" fmla="*/ 288700 h 297508"/>
                <a:gd name="connsiteX10" fmla="*/ 45734 w 52501"/>
                <a:gd name="connsiteY10" fmla="*/ 288700 h 297508"/>
                <a:gd name="connsiteX11" fmla="*/ 45734 w 52501"/>
                <a:gd name="connsiteY11" fmla="*/ 11667 h 297508"/>
                <a:gd name="connsiteX12" fmla="*/ 11667 w 52501"/>
                <a:gd name="connsiteY12" fmla="*/ 11667 h 297508"/>
                <a:gd name="connsiteX13" fmla="*/ 11667 w 52501"/>
                <a:gd name="connsiteY13" fmla="*/ 288700 h 29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97508">
                  <a:moveTo>
                    <a:pt x="51568" y="300367"/>
                  </a:moveTo>
                  <a:lnTo>
                    <a:pt x="5833" y="300367"/>
                  </a:lnTo>
                  <a:cubicBezTo>
                    <a:pt x="2625" y="300367"/>
                    <a:pt x="0" y="297742"/>
                    <a:pt x="0" y="29453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1" y="2625"/>
                    <a:pt x="57401" y="5833"/>
                  </a:cubicBezTo>
                  <a:lnTo>
                    <a:pt x="57401" y="294533"/>
                  </a:lnTo>
                  <a:cubicBezTo>
                    <a:pt x="57401" y="297742"/>
                    <a:pt x="54777" y="300367"/>
                    <a:pt x="51568" y="300367"/>
                  </a:cubicBezTo>
                  <a:close/>
                  <a:moveTo>
                    <a:pt x="11667" y="288700"/>
                  </a:moveTo>
                  <a:lnTo>
                    <a:pt x="45734" y="288700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28870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3889ABDB-9D86-4184-89F2-2ED3D5969522}"/>
                </a:ext>
              </a:extLst>
            </p:cNvPr>
            <p:cNvSpPr/>
            <p:nvPr/>
          </p:nvSpPr>
          <p:spPr>
            <a:xfrm>
              <a:off x="10040376" y="2464879"/>
              <a:ext cx="274174" cy="116670"/>
            </a:xfrm>
            <a:custGeom>
              <a:avLst/>
              <a:gdLst>
                <a:gd name="connsiteX0" fmla="*/ 272364 w 274174"/>
                <a:gd name="connsiteY0" fmla="*/ 118789 h 116669"/>
                <a:gd name="connsiteX1" fmla="*/ 268864 w 274174"/>
                <a:gd name="connsiteY1" fmla="*/ 117622 h 116669"/>
                <a:gd name="connsiteX2" fmla="*/ 183228 w 274174"/>
                <a:gd name="connsiteY2" fmla="*/ 52871 h 116669"/>
                <a:gd name="connsiteX3" fmla="*/ 97826 w 274174"/>
                <a:gd name="connsiteY3" fmla="*/ 107880 h 116669"/>
                <a:gd name="connsiteX4" fmla="*/ 90359 w 274174"/>
                <a:gd name="connsiteY4" fmla="*/ 106889 h 116669"/>
                <a:gd name="connsiteX5" fmla="*/ 1515 w 274174"/>
                <a:gd name="connsiteY5" fmla="*/ 9761 h 116669"/>
                <a:gd name="connsiteX6" fmla="*/ 1865 w 274174"/>
                <a:gd name="connsiteY6" fmla="*/ 1536 h 116669"/>
                <a:gd name="connsiteX7" fmla="*/ 10090 w 274174"/>
                <a:gd name="connsiteY7" fmla="*/ 1886 h 116669"/>
                <a:gd name="connsiteX8" fmla="*/ 95610 w 274174"/>
                <a:gd name="connsiteY8" fmla="*/ 95397 h 116669"/>
                <a:gd name="connsiteX9" fmla="*/ 180311 w 274174"/>
                <a:gd name="connsiteY9" fmla="*/ 40795 h 116669"/>
                <a:gd name="connsiteX10" fmla="*/ 187020 w 274174"/>
                <a:gd name="connsiteY10" fmla="*/ 41029 h 116669"/>
                <a:gd name="connsiteX11" fmla="*/ 275864 w 274174"/>
                <a:gd name="connsiteY11" fmla="*/ 108289 h 116669"/>
                <a:gd name="connsiteX12" fmla="*/ 276973 w 274174"/>
                <a:gd name="connsiteY12" fmla="*/ 116456 h 116669"/>
                <a:gd name="connsiteX13" fmla="*/ 272364 w 274174"/>
                <a:gd name="connsiteY13" fmla="*/ 118789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4174" h="116669">
                  <a:moveTo>
                    <a:pt x="272364" y="118789"/>
                  </a:moveTo>
                  <a:cubicBezTo>
                    <a:pt x="271139" y="118789"/>
                    <a:pt x="269914" y="118381"/>
                    <a:pt x="268864" y="117622"/>
                  </a:cubicBezTo>
                  <a:lnTo>
                    <a:pt x="183228" y="52871"/>
                  </a:lnTo>
                  <a:lnTo>
                    <a:pt x="97826" y="107880"/>
                  </a:lnTo>
                  <a:cubicBezTo>
                    <a:pt x="95434" y="109397"/>
                    <a:pt x="92284" y="109047"/>
                    <a:pt x="90359" y="106889"/>
                  </a:cubicBezTo>
                  <a:lnTo>
                    <a:pt x="1515" y="9761"/>
                  </a:lnTo>
                  <a:cubicBezTo>
                    <a:pt x="-643" y="7369"/>
                    <a:pt x="-469" y="3694"/>
                    <a:pt x="1865" y="1536"/>
                  </a:cubicBezTo>
                  <a:cubicBezTo>
                    <a:pt x="4257" y="-623"/>
                    <a:pt x="7932" y="-506"/>
                    <a:pt x="10090" y="1886"/>
                  </a:cubicBezTo>
                  <a:lnTo>
                    <a:pt x="95610" y="95397"/>
                  </a:lnTo>
                  <a:lnTo>
                    <a:pt x="180311" y="40795"/>
                  </a:lnTo>
                  <a:cubicBezTo>
                    <a:pt x="182354" y="39453"/>
                    <a:pt x="185037" y="39570"/>
                    <a:pt x="187020" y="41029"/>
                  </a:cubicBezTo>
                  <a:lnTo>
                    <a:pt x="275864" y="108289"/>
                  </a:lnTo>
                  <a:cubicBezTo>
                    <a:pt x="278431" y="110214"/>
                    <a:pt x="278956" y="113889"/>
                    <a:pt x="276973" y="116456"/>
                  </a:cubicBezTo>
                  <a:cubicBezTo>
                    <a:pt x="275864" y="118031"/>
                    <a:pt x="274114" y="118789"/>
                    <a:pt x="272364" y="11878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A93D5E8F-91AA-429E-A49F-68A7FC174639}"/>
                </a:ext>
              </a:extLst>
            </p:cNvPr>
            <p:cNvSpPr/>
            <p:nvPr/>
          </p:nvSpPr>
          <p:spPr>
            <a:xfrm>
              <a:off x="10290322" y="2552383"/>
              <a:ext cx="35001" cy="40834"/>
            </a:xfrm>
            <a:custGeom>
              <a:avLst/>
              <a:gdLst>
                <a:gd name="connsiteX0" fmla="*/ 5851 w 35000"/>
                <a:gd name="connsiteY0" fmla="*/ 42603 h 40834"/>
                <a:gd name="connsiteX1" fmla="*/ 252 w 35000"/>
                <a:gd name="connsiteY1" fmla="*/ 38461 h 40834"/>
                <a:gd name="connsiteX2" fmla="*/ 4101 w 35000"/>
                <a:gd name="connsiteY2" fmla="*/ 31169 h 40834"/>
                <a:gd name="connsiteX3" fmla="*/ 22186 w 35000"/>
                <a:gd name="connsiteY3" fmla="*/ 25627 h 40834"/>
                <a:gd name="connsiteX4" fmla="*/ 16643 w 35000"/>
                <a:gd name="connsiteY4" fmla="*/ 7543 h 40834"/>
                <a:gd name="connsiteX5" fmla="*/ 20494 w 35000"/>
                <a:gd name="connsiteY5" fmla="*/ 251 h 40834"/>
                <a:gd name="connsiteX6" fmla="*/ 27785 w 35000"/>
                <a:gd name="connsiteY6" fmla="*/ 4101 h 40834"/>
                <a:gd name="connsiteX7" fmla="*/ 35019 w 35000"/>
                <a:gd name="connsiteY7" fmla="*/ 27785 h 40834"/>
                <a:gd name="connsiteX8" fmla="*/ 34610 w 35000"/>
                <a:gd name="connsiteY8" fmla="*/ 32219 h 40834"/>
                <a:gd name="connsiteX9" fmla="*/ 31169 w 35000"/>
                <a:gd name="connsiteY9" fmla="*/ 35077 h 40834"/>
                <a:gd name="connsiteX10" fmla="*/ 7485 w 35000"/>
                <a:gd name="connsiteY10" fmla="*/ 42311 h 40834"/>
                <a:gd name="connsiteX11" fmla="*/ 5851 w 35000"/>
                <a:gd name="connsiteY11" fmla="*/ 42603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00" h="40834">
                  <a:moveTo>
                    <a:pt x="5851" y="42603"/>
                  </a:moveTo>
                  <a:cubicBezTo>
                    <a:pt x="3343" y="42603"/>
                    <a:pt x="1010" y="40969"/>
                    <a:pt x="252" y="38461"/>
                  </a:cubicBezTo>
                  <a:cubicBezTo>
                    <a:pt x="-682" y="35369"/>
                    <a:pt x="1068" y="32102"/>
                    <a:pt x="4101" y="31169"/>
                  </a:cubicBezTo>
                  <a:lnTo>
                    <a:pt x="22186" y="25627"/>
                  </a:lnTo>
                  <a:lnTo>
                    <a:pt x="16643" y="7543"/>
                  </a:lnTo>
                  <a:cubicBezTo>
                    <a:pt x="15710" y="4451"/>
                    <a:pt x="17460" y="1185"/>
                    <a:pt x="20494" y="251"/>
                  </a:cubicBezTo>
                  <a:cubicBezTo>
                    <a:pt x="23527" y="-682"/>
                    <a:pt x="26852" y="1068"/>
                    <a:pt x="27785" y="4101"/>
                  </a:cubicBezTo>
                  <a:lnTo>
                    <a:pt x="35019" y="27785"/>
                  </a:lnTo>
                  <a:cubicBezTo>
                    <a:pt x="35485" y="29244"/>
                    <a:pt x="35311" y="30877"/>
                    <a:pt x="34610" y="32219"/>
                  </a:cubicBezTo>
                  <a:cubicBezTo>
                    <a:pt x="33853" y="33561"/>
                    <a:pt x="32627" y="34611"/>
                    <a:pt x="31169" y="35077"/>
                  </a:cubicBezTo>
                  <a:lnTo>
                    <a:pt x="7485" y="42311"/>
                  </a:lnTo>
                  <a:cubicBezTo>
                    <a:pt x="6959" y="42544"/>
                    <a:pt x="6376" y="42603"/>
                    <a:pt x="5851" y="4260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094" name="Group 2093">
            <a:extLst>
              <a:ext uri="{FF2B5EF4-FFF2-40B4-BE49-F238E27FC236}">
                <a16:creationId xmlns:a16="http://schemas.microsoft.com/office/drawing/2014/main" id="{EA9A3DE5-66F8-48E6-A498-DB5E6EDE09B3}"/>
              </a:ext>
            </a:extLst>
          </p:cNvPr>
          <p:cNvGrpSpPr/>
          <p:nvPr/>
        </p:nvGrpSpPr>
        <p:grpSpPr>
          <a:xfrm>
            <a:off x="10635872" y="2549442"/>
            <a:ext cx="462012" cy="412817"/>
            <a:chOff x="11134038" y="2464879"/>
            <a:chExt cx="420011" cy="375288"/>
          </a:xfrm>
        </p:grpSpPr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0EF13389-32F6-4032-A61B-BFC5CF6ADAD2}"/>
                </a:ext>
              </a:extLst>
            </p:cNvPr>
            <p:cNvSpPr/>
            <p:nvPr/>
          </p:nvSpPr>
          <p:spPr>
            <a:xfrm>
              <a:off x="11134038" y="2828500"/>
              <a:ext cx="420011" cy="11667"/>
            </a:xfrm>
            <a:custGeom>
              <a:avLst/>
              <a:gdLst>
                <a:gd name="connsiteX0" fmla="*/ 418320 w 420011"/>
                <a:gd name="connsiteY0" fmla="*/ 11667 h 11666"/>
                <a:gd name="connsiteX1" fmla="*/ 5833 w 420011"/>
                <a:gd name="connsiteY1" fmla="*/ 11667 h 11666"/>
                <a:gd name="connsiteX2" fmla="*/ 0 w 420011"/>
                <a:gd name="connsiteY2" fmla="*/ 5833 h 11666"/>
                <a:gd name="connsiteX3" fmla="*/ 5833 w 420011"/>
                <a:gd name="connsiteY3" fmla="*/ 0 h 11666"/>
                <a:gd name="connsiteX4" fmla="*/ 418320 w 420011"/>
                <a:gd name="connsiteY4" fmla="*/ 0 h 11666"/>
                <a:gd name="connsiteX5" fmla="*/ 424153 w 420011"/>
                <a:gd name="connsiteY5" fmla="*/ 5833 h 11666"/>
                <a:gd name="connsiteX6" fmla="*/ 418320 w 420011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011" h="11666">
                  <a:moveTo>
                    <a:pt x="418320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18320" y="0"/>
                  </a:lnTo>
                  <a:cubicBezTo>
                    <a:pt x="421528" y="0"/>
                    <a:pt x="424153" y="2625"/>
                    <a:pt x="424153" y="5833"/>
                  </a:cubicBezTo>
                  <a:cubicBezTo>
                    <a:pt x="424153" y="9042"/>
                    <a:pt x="421587" y="11667"/>
                    <a:pt x="418320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BE04DB3B-FB67-4D3B-B0C5-DA48544A5D71}"/>
                </a:ext>
              </a:extLst>
            </p:cNvPr>
            <p:cNvSpPr/>
            <p:nvPr/>
          </p:nvSpPr>
          <p:spPr>
            <a:xfrm>
              <a:off x="11450738" y="2656412"/>
              <a:ext cx="52501" cy="180838"/>
            </a:xfrm>
            <a:custGeom>
              <a:avLst/>
              <a:gdLst>
                <a:gd name="connsiteX0" fmla="*/ 51568 w 52501"/>
                <a:gd name="connsiteY0" fmla="*/ 183755 h 180838"/>
                <a:gd name="connsiteX1" fmla="*/ 5833 w 52501"/>
                <a:gd name="connsiteY1" fmla="*/ 183755 h 180838"/>
                <a:gd name="connsiteX2" fmla="*/ 0 w 52501"/>
                <a:gd name="connsiteY2" fmla="*/ 177921 h 180838"/>
                <a:gd name="connsiteX3" fmla="*/ 0 w 52501"/>
                <a:gd name="connsiteY3" fmla="*/ 5833 h 180838"/>
                <a:gd name="connsiteX4" fmla="*/ 5833 w 52501"/>
                <a:gd name="connsiteY4" fmla="*/ 0 h 180838"/>
                <a:gd name="connsiteX5" fmla="*/ 51568 w 52501"/>
                <a:gd name="connsiteY5" fmla="*/ 0 h 180838"/>
                <a:gd name="connsiteX6" fmla="*/ 57401 w 52501"/>
                <a:gd name="connsiteY6" fmla="*/ 5833 h 180838"/>
                <a:gd name="connsiteX7" fmla="*/ 57401 w 52501"/>
                <a:gd name="connsiteY7" fmla="*/ 177921 h 180838"/>
                <a:gd name="connsiteX8" fmla="*/ 51568 w 52501"/>
                <a:gd name="connsiteY8" fmla="*/ 183755 h 180838"/>
                <a:gd name="connsiteX9" fmla="*/ 11667 w 52501"/>
                <a:gd name="connsiteY9" fmla="*/ 172088 h 180838"/>
                <a:gd name="connsiteX10" fmla="*/ 45734 w 52501"/>
                <a:gd name="connsiteY10" fmla="*/ 172088 h 180838"/>
                <a:gd name="connsiteX11" fmla="*/ 45734 w 52501"/>
                <a:gd name="connsiteY11" fmla="*/ 11667 h 180838"/>
                <a:gd name="connsiteX12" fmla="*/ 11667 w 52501"/>
                <a:gd name="connsiteY12" fmla="*/ 11667 h 180838"/>
                <a:gd name="connsiteX13" fmla="*/ 11667 w 52501"/>
                <a:gd name="connsiteY13" fmla="*/ 172088 h 1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80838">
                  <a:moveTo>
                    <a:pt x="51568" y="183755"/>
                  </a:moveTo>
                  <a:lnTo>
                    <a:pt x="5833" y="183755"/>
                  </a:lnTo>
                  <a:cubicBezTo>
                    <a:pt x="2625" y="183755"/>
                    <a:pt x="0" y="181130"/>
                    <a:pt x="0" y="17792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6" y="0"/>
                    <a:pt x="57401" y="2625"/>
                    <a:pt x="57401" y="5833"/>
                  </a:cubicBezTo>
                  <a:lnTo>
                    <a:pt x="57401" y="177921"/>
                  </a:lnTo>
                  <a:cubicBezTo>
                    <a:pt x="57401" y="181130"/>
                    <a:pt x="54776" y="183755"/>
                    <a:pt x="51568" y="183755"/>
                  </a:cubicBezTo>
                  <a:close/>
                  <a:moveTo>
                    <a:pt x="11667" y="172088"/>
                  </a:moveTo>
                  <a:lnTo>
                    <a:pt x="45734" y="172088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172088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668E14D7-F208-47A3-BB3C-9BDF1E191709}"/>
                </a:ext>
              </a:extLst>
            </p:cNvPr>
            <p:cNvSpPr/>
            <p:nvPr/>
          </p:nvSpPr>
          <p:spPr>
            <a:xfrm>
              <a:off x="11361835" y="2601344"/>
              <a:ext cx="52501" cy="233340"/>
            </a:xfrm>
            <a:custGeom>
              <a:avLst/>
              <a:gdLst>
                <a:gd name="connsiteX0" fmla="*/ 51627 w 52501"/>
                <a:gd name="connsiteY0" fmla="*/ 238823 h 233339"/>
                <a:gd name="connsiteX1" fmla="*/ 5833 w 52501"/>
                <a:gd name="connsiteY1" fmla="*/ 238823 h 233339"/>
                <a:gd name="connsiteX2" fmla="*/ 0 w 52501"/>
                <a:gd name="connsiteY2" fmla="*/ 232990 h 233339"/>
                <a:gd name="connsiteX3" fmla="*/ 0 w 52501"/>
                <a:gd name="connsiteY3" fmla="*/ 5833 h 233339"/>
                <a:gd name="connsiteX4" fmla="*/ 5833 w 52501"/>
                <a:gd name="connsiteY4" fmla="*/ 0 h 233339"/>
                <a:gd name="connsiteX5" fmla="*/ 51627 w 52501"/>
                <a:gd name="connsiteY5" fmla="*/ 0 h 233339"/>
                <a:gd name="connsiteX6" fmla="*/ 57460 w 52501"/>
                <a:gd name="connsiteY6" fmla="*/ 5833 h 233339"/>
                <a:gd name="connsiteX7" fmla="*/ 57460 w 52501"/>
                <a:gd name="connsiteY7" fmla="*/ 232990 h 233339"/>
                <a:gd name="connsiteX8" fmla="*/ 51627 w 52501"/>
                <a:gd name="connsiteY8" fmla="*/ 238823 h 233339"/>
                <a:gd name="connsiteX9" fmla="*/ 11667 w 52501"/>
                <a:gd name="connsiteY9" fmla="*/ 227156 h 233339"/>
                <a:gd name="connsiteX10" fmla="*/ 45793 w 52501"/>
                <a:gd name="connsiteY10" fmla="*/ 227156 h 233339"/>
                <a:gd name="connsiteX11" fmla="*/ 45793 w 52501"/>
                <a:gd name="connsiteY11" fmla="*/ 11667 h 233339"/>
                <a:gd name="connsiteX12" fmla="*/ 11667 w 52501"/>
                <a:gd name="connsiteY12" fmla="*/ 11667 h 233339"/>
                <a:gd name="connsiteX13" fmla="*/ 11667 w 52501"/>
                <a:gd name="connsiteY13" fmla="*/ 227156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33339">
                  <a:moveTo>
                    <a:pt x="51627" y="238823"/>
                  </a:moveTo>
                  <a:lnTo>
                    <a:pt x="5833" y="238823"/>
                  </a:lnTo>
                  <a:cubicBezTo>
                    <a:pt x="2625" y="238823"/>
                    <a:pt x="0" y="236198"/>
                    <a:pt x="0" y="23299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627" y="0"/>
                  </a:lnTo>
                  <a:cubicBezTo>
                    <a:pt x="54835" y="0"/>
                    <a:pt x="57460" y="2625"/>
                    <a:pt x="57460" y="5833"/>
                  </a:cubicBezTo>
                  <a:lnTo>
                    <a:pt x="57460" y="232990"/>
                  </a:lnTo>
                  <a:cubicBezTo>
                    <a:pt x="57460" y="236198"/>
                    <a:pt x="54835" y="238823"/>
                    <a:pt x="51627" y="238823"/>
                  </a:cubicBezTo>
                  <a:close/>
                  <a:moveTo>
                    <a:pt x="11667" y="227156"/>
                  </a:moveTo>
                  <a:lnTo>
                    <a:pt x="45793" y="227156"/>
                  </a:lnTo>
                  <a:lnTo>
                    <a:pt x="45793" y="11667"/>
                  </a:lnTo>
                  <a:lnTo>
                    <a:pt x="11667" y="11667"/>
                  </a:lnTo>
                  <a:lnTo>
                    <a:pt x="11667" y="22715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39A19C8-7B5A-4DCA-BBB7-FC4644D2FF7A}"/>
                </a:ext>
              </a:extLst>
            </p:cNvPr>
            <p:cNvSpPr/>
            <p:nvPr/>
          </p:nvSpPr>
          <p:spPr>
            <a:xfrm>
              <a:off x="11272991" y="2625378"/>
              <a:ext cx="52501" cy="210006"/>
            </a:xfrm>
            <a:custGeom>
              <a:avLst/>
              <a:gdLst>
                <a:gd name="connsiteX0" fmla="*/ 51569 w 52501"/>
                <a:gd name="connsiteY0" fmla="*/ 214789 h 210005"/>
                <a:gd name="connsiteX1" fmla="*/ 5833 w 52501"/>
                <a:gd name="connsiteY1" fmla="*/ 214789 h 210005"/>
                <a:gd name="connsiteX2" fmla="*/ 0 w 52501"/>
                <a:gd name="connsiteY2" fmla="*/ 208956 h 210005"/>
                <a:gd name="connsiteX3" fmla="*/ 0 w 52501"/>
                <a:gd name="connsiteY3" fmla="*/ 5833 h 210005"/>
                <a:gd name="connsiteX4" fmla="*/ 5833 w 52501"/>
                <a:gd name="connsiteY4" fmla="*/ 0 h 210005"/>
                <a:gd name="connsiteX5" fmla="*/ 51569 w 52501"/>
                <a:gd name="connsiteY5" fmla="*/ 0 h 210005"/>
                <a:gd name="connsiteX6" fmla="*/ 57402 w 52501"/>
                <a:gd name="connsiteY6" fmla="*/ 5833 h 210005"/>
                <a:gd name="connsiteX7" fmla="*/ 57402 w 52501"/>
                <a:gd name="connsiteY7" fmla="*/ 208956 h 210005"/>
                <a:gd name="connsiteX8" fmla="*/ 51569 w 52501"/>
                <a:gd name="connsiteY8" fmla="*/ 214789 h 210005"/>
                <a:gd name="connsiteX9" fmla="*/ 11667 w 52501"/>
                <a:gd name="connsiteY9" fmla="*/ 203122 h 210005"/>
                <a:gd name="connsiteX10" fmla="*/ 45735 w 52501"/>
                <a:gd name="connsiteY10" fmla="*/ 203122 h 210005"/>
                <a:gd name="connsiteX11" fmla="*/ 45735 w 52501"/>
                <a:gd name="connsiteY11" fmla="*/ 11667 h 210005"/>
                <a:gd name="connsiteX12" fmla="*/ 11667 w 52501"/>
                <a:gd name="connsiteY12" fmla="*/ 11667 h 210005"/>
                <a:gd name="connsiteX13" fmla="*/ 11667 w 52501"/>
                <a:gd name="connsiteY13" fmla="*/ 203122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10005">
                  <a:moveTo>
                    <a:pt x="51569" y="214789"/>
                  </a:moveTo>
                  <a:lnTo>
                    <a:pt x="5833" y="214789"/>
                  </a:lnTo>
                  <a:cubicBezTo>
                    <a:pt x="2625" y="214789"/>
                    <a:pt x="0" y="212164"/>
                    <a:pt x="0" y="20895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9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208956"/>
                  </a:lnTo>
                  <a:cubicBezTo>
                    <a:pt x="57402" y="212164"/>
                    <a:pt x="54777" y="214789"/>
                    <a:pt x="51569" y="214789"/>
                  </a:cubicBezTo>
                  <a:close/>
                  <a:moveTo>
                    <a:pt x="11667" y="203122"/>
                  </a:moveTo>
                  <a:lnTo>
                    <a:pt x="45735" y="203122"/>
                  </a:lnTo>
                  <a:lnTo>
                    <a:pt x="45735" y="11667"/>
                  </a:lnTo>
                  <a:lnTo>
                    <a:pt x="11667" y="11667"/>
                  </a:lnTo>
                  <a:lnTo>
                    <a:pt x="11667" y="20312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B848F1E-0C68-4A54-A5C6-B999D7B7F9BA}"/>
                </a:ext>
              </a:extLst>
            </p:cNvPr>
            <p:cNvSpPr/>
            <p:nvPr/>
          </p:nvSpPr>
          <p:spPr>
            <a:xfrm>
              <a:off x="11184147" y="2539801"/>
              <a:ext cx="52501" cy="297508"/>
            </a:xfrm>
            <a:custGeom>
              <a:avLst/>
              <a:gdLst>
                <a:gd name="connsiteX0" fmla="*/ 51568 w 52501"/>
                <a:gd name="connsiteY0" fmla="*/ 300367 h 297508"/>
                <a:gd name="connsiteX1" fmla="*/ 5833 w 52501"/>
                <a:gd name="connsiteY1" fmla="*/ 300367 h 297508"/>
                <a:gd name="connsiteX2" fmla="*/ 0 w 52501"/>
                <a:gd name="connsiteY2" fmla="*/ 294533 h 297508"/>
                <a:gd name="connsiteX3" fmla="*/ 0 w 52501"/>
                <a:gd name="connsiteY3" fmla="*/ 5833 h 297508"/>
                <a:gd name="connsiteX4" fmla="*/ 5833 w 52501"/>
                <a:gd name="connsiteY4" fmla="*/ 0 h 297508"/>
                <a:gd name="connsiteX5" fmla="*/ 51568 w 52501"/>
                <a:gd name="connsiteY5" fmla="*/ 0 h 297508"/>
                <a:gd name="connsiteX6" fmla="*/ 57401 w 52501"/>
                <a:gd name="connsiteY6" fmla="*/ 5833 h 297508"/>
                <a:gd name="connsiteX7" fmla="*/ 57401 w 52501"/>
                <a:gd name="connsiteY7" fmla="*/ 294533 h 297508"/>
                <a:gd name="connsiteX8" fmla="*/ 51568 w 52501"/>
                <a:gd name="connsiteY8" fmla="*/ 300367 h 297508"/>
                <a:gd name="connsiteX9" fmla="*/ 11667 w 52501"/>
                <a:gd name="connsiteY9" fmla="*/ 288700 h 297508"/>
                <a:gd name="connsiteX10" fmla="*/ 45734 w 52501"/>
                <a:gd name="connsiteY10" fmla="*/ 288700 h 297508"/>
                <a:gd name="connsiteX11" fmla="*/ 45734 w 52501"/>
                <a:gd name="connsiteY11" fmla="*/ 11667 h 297508"/>
                <a:gd name="connsiteX12" fmla="*/ 11667 w 52501"/>
                <a:gd name="connsiteY12" fmla="*/ 11667 h 297508"/>
                <a:gd name="connsiteX13" fmla="*/ 11667 w 52501"/>
                <a:gd name="connsiteY13" fmla="*/ 288700 h 29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97508">
                  <a:moveTo>
                    <a:pt x="51568" y="300367"/>
                  </a:moveTo>
                  <a:lnTo>
                    <a:pt x="5833" y="300367"/>
                  </a:lnTo>
                  <a:cubicBezTo>
                    <a:pt x="2625" y="300367"/>
                    <a:pt x="0" y="297742"/>
                    <a:pt x="0" y="29453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1" y="2625"/>
                    <a:pt x="57401" y="5833"/>
                  </a:cubicBezTo>
                  <a:lnTo>
                    <a:pt x="57401" y="294533"/>
                  </a:lnTo>
                  <a:cubicBezTo>
                    <a:pt x="57401" y="297742"/>
                    <a:pt x="54777" y="300367"/>
                    <a:pt x="51568" y="300367"/>
                  </a:cubicBezTo>
                  <a:close/>
                  <a:moveTo>
                    <a:pt x="11667" y="288700"/>
                  </a:moveTo>
                  <a:lnTo>
                    <a:pt x="45734" y="288700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28870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3B5E5185-AFB8-4BF2-B3D5-857B016EA0B3}"/>
                </a:ext>
              </a:extLst>
            </p:cNvPr>
            <p:cNvSpPr/>
            <p:nvPr/>
          </p:nvSpPr>
          <p:spPr>
            <a:xfrm>
              <a:off x="11184133" y="2539844"/>
              <a:ext cx="17500" cy="17500"/>
            </a:xfrm>
            <a:custGeom>
              <a:avLst/>
              <a:gdLst>
                <a:gd name="connsiteX0" fmla="*/ 5848 w 17500"/>
                <a:gd name="connsiteY0" fmla="*/ 20548 h 17500"/>
                <a:gd name="connsiteX1" fmla="*/ 1706 w 17500"/>
                <a:gd name="connsiteY1" fmla="*/ 18857 h 17500"/>
                <a:gd name="connsiteX2" fmla="*/ 1706 w 17500"/>
                <a:gd name="connsiteY2" fmla="*/ 10632 h 17500"/>
                <a:gd name="connsiteX3" fmla="*/ 10632 w 17500"/>
                <a:gd name="connsiteY3" fmla="*/ 1706 h 17500"/>
                <a:gd name="connsiteX4" fmla="*/ 18856 w 17500"/>
                <a:gd name="connsiteY4" fmla="*/ 1706 h 17500"/>
                <a:gd name="connsiteX5" fmla="*/ 18856 w 17500"/>
                <a:gd name="connsiteY5" fmla="*/ 9932 h 17500"/>
                <a:gd name="connsiteX6" fmla="*/ 9932 w 17500"/>
                <a:gd name="connsiteY6" fmla="*/ 18857 h 17500"/>
                <a:gd name="connsiteX7" fmla="*/ 5848 w 17500"/>
                <a:gd name="connsiteY7" fmla="*/ 20548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20548"/>
                  </a:moveTo>
                  <a:cubicBezTo>
                    <a:pt x="4331" y="20548"/>
                    <a:pt x="2873" y="19965"/>
                    <a:pt x="1706" y="18857"/>
                  </a:cubicBezTo>
                  <a:cubicBezTo>
                    <a:pt x="-569" y="16582"/>
                    <a:pt x="-569" y="12907"/>
                    <a:pt x="1706" y="10632"/>
                  </a:cubicBezTo>
                  <a:lnTo>
                    <a:pt x="10632" y="1706"/>
                  </a:lnTo>
                  <a:cubicBezTo>
                    <a:pt x="12906" y="-569"/>
                    <a:pt x="16581" y="-569"/>
                    <a:pt x="18856" y="1706"/>
                  </a:cubicBezTo>
                  <a:cubicBezTo>
                    <a:pt x="21132" y="3981"/>
                    <a:pt x="21132" y="7656"/>
                    <a:pt x="18856" y="9932"/>
                  </a:cubicBezTo>
                  <a:lnTo>
                    <a:pt x="9932" y="18857"/>
                  </a:lnTo>
                  <a:cubicBezTo>
                    <a:pt x="8823" y="19965"/>
                    <a:pt x="7365" y="20548"/>
                    <a:pt x="5848" y="2054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57A939A1-6FB8-48BF-88B3-0B8201EB2709}"/>
                </a:ext>
              </a:extLst>
            </p:cNvPr>
            <p:cNvSpPr/>
            <p:nvPr/>
          </p:nvSpPr>
          <p:spPr>
            <a:xfrm>
              <a:off x="11184133" y="2544336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2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4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2"/>
                  </a:cubicBezTo>
                  <a:lnTo>
                    <a:pt x="9932" y="55666"/>
                  </a:lnTo>
                  <a:cubicBezTo>
                    <a:pt x="8823" y="56774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F9BD814F-CB8F-4385-9187-8AC96EDA4A91}"/>
                </a:ext>
              </a:extLst>
            </p:cNvPr>
            <p:cNvSpPr/>
            <p:nvPr/>
          </p:nvSpPr>
          <p:spPr>
            <a:xfrm>
              <a:off x="11184133" y="2585521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2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4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2"/>
                  </a:cubicBezTo>
                  <a:lnTo>
                    <a:pt x="9932" y="55666"/>
                  </a:lnTo>
                  <a:cubicBezTo>
                    <a:pt x="8823" y="56774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295726E3-8B99-46E8-BEBC-65B646883A43}"/>
                </a:ext>
              </a:extLst>
            </p:cNvPr>
            <p:cNvSpPr/>
            <p:nvPr/>
          </p:nvSpPr>
          <p:spPr>
            <a:xfrm>
              <a:off x="11184133" y="2626822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2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4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2"/>
                  </a:cubicBezTo>
                  <a:lnTo>
                    <a:pt x="9932" y="55666"/>
                  </a:lnTo>
                  <a:cubicBezTo>
                    <a:pt x="8823" y="56774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1A442752-9551-4B00-80E4-998CCF576241}"/>
                </a:ext>
              </a:extLst>
            </p:cNvPr>
            <p:cNvSpPr/>
            <p:nvPr/>
          </p:nvSpPr>
          <p:spPr>
            <a:xfrm>
              <a:off x="11184133" y="2668065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1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4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7"/>
                    <a:pt x="55666" y="9931"/>
                  </a:cubicBezTo>
                  <a:lnTo>
                    <a:pt x="9932" y="55666"/>
                  </a:lnTo>
                  <a:cubicBezTo>
                    <a:pt x="8823" y="56774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C43376FD-5EA1-4E03-8AA1-1BDF08064D5E}"/>
                </a:ext>
              </a:extLst>
            </p:cNvPr>
            <p:cNvSpPr/>
            <p:nvPr/>
          </p:nvSpPr>
          <p:spPr>
            <a:xfrm>
              <a:off x="11184133" y="2709307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2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5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2"/>
                  </a:cubicBezTo>
                  <a:lnTo>
                    <a:pt x="9932" y="55666"/>
                  </a:lnTo>
                  <a:cubicBezTo>
                    <a:pt x="8823" y="56775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35D3E215-84AB-4F0A-B6DB-662151E0C478}"/>
                </a:ext>
              </a:extLst>
            </p:cNvPr>
            <p:cNvSpPr/>
            <p:nvPr/>
          </p:nvSpPr>
          <p:spPr>
            <a:xfrm>
              <a:off x="11272977" y="2625422"/>
              <a:ext cx="46668" cy="46668"/>
            </a:xfrm>
            <a:custGeom>
              <a:avLst/>
              <a:gdLst>
                <a:gd name="connsiteX0" fmla="*/ 5848 w 46667"/>
                <a:gd name="connsiteY0" fmla="*/ 52399 h 46667"/>
                <a:gd name="connsiteX1" fmla="*/ 1706 w 46667"/>
                <a:gd name="connsiteY1" fmla="*/ 50708 h 46667"/>
                <a:gd name="connsiteX2" fmla="*/ 1706 w 46667"/>
                <a:gd name="connsiteY2" fmla="*/ 42482 h 46667"/>
                <a:gd name="connsiteX3" fmla="*/ 42482 w 46667"/>
                <a:gd name="connsiteY3" fmla="*/ 1706 h 46667"/>
                <a:gd name="connsiteX4" fmla="*/ 50708 w 46667"/>
                <a:gd name="connsiteY4" fmla="*/ 1706 h 46667"/>
                <a:gd name="connsiteX5" fmla="*/ 50708 w 46667"/>
                <a:gd name="connsiteY5" fmla="*/ 9932 h 46667"/>
                <a:gd name="connsiteX6" fmla="*/ 9932 w 46667"/>
                <a:gd name="connsiteY6" fmla="*/ 50708 h 46667"/>
                <a:gd name="connsiteX7" fmla="*/ 5848 w 46667"/>
                <a:gd name="connsiteY7" fmla="*/ 52399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2399"/>
                  </a:moveTo>
                  <a:cubicBezTo>
                    <a:pt x="4331" y="52399"/>
                    <a:pt x="2873" y="51816"/>
                    <a:pt x="1706" y="50708"/>
                  </a:cubicBezTo>
                  <a:cubicBezTo>
                    <a:pt x="-569" y="48433"/>
                    <a:pt x="-569" y="44758"/>
                    <a:pt x="1706" y="42482"/>
                  </a:cubicBezTo>
                  <a:lnTo>
                    <a:pt x="42482" y="1706"/>
                  </a:lnTo>
                  <a:cubicBezTo>
                    <a:pt x="44758" y="-569"/>
                    <a:pt x="48433" y="-569"/>
                    <a:pt x="50708" y="1706"/>
                  </a:cubicBezTo>
                  <a:cubicBezTo>
                    <a:pt x="52983" y="3981"/>
                    <a:pt x="52983" y="7656"/>
                    <a:pt x="50708" y="9932"/>
                  </a:cubicBezTo>
                  <a:lnTo>
                    <a:pt x="9932" y="50708"/>
                  </a:lnTo>
                  <a:cubicBezTo>
                    <a:pt x="8823" y="51816"/>
                    <a:pt x="7365" y="52399"/>
                    <a:pt x="5848" y="523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265949F8-11E8-489E-BAD7-8666F13DB240}"/>
                </a:ext>
              </a:extLst>
            </p:cNvPr>
            <p:cNvSpPr/>
            <p:nvPr/>
          </p:nvSpPr>
          <p:spPr>
            <a:xfrm>
              <a:off x="11184133" y="2750550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2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5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2"/>
                  </a:cubicBezTo>
                  <a:lnTo>
                    <a:pt x="9932" y="55666"/>
                  </a:lnTo>
                  <a:cubicBezTo>
                    <a:pt x="8823" y="56775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F868E6E2-C7DB-4BB6-9B7E-7C7A0913A791}"/>
                </a:ext>
              </a:extLst>
            </p:cNvPr>
            <p:cNvSpPr/>
            <p:nvPr/>
          </p:nvSpPr>
          <p:spPr>
            <a:xfrm>
              <a:off x="11361821" y="2601388"/>
              <a:ext cx="23334" cy="23334"/>
            </a:xfrm>
            <a:custGeom>
              <a:avLst/>
              <a:gdLst>
                <a:gd name="connsiteX0" fmla="*/ 5848 w 23333"/>
                <a:gd name="connsiteY0" fmla="*/ 28832 h 23333"/>
                <a:gd name="connsiteX1" fmla="*/ 1706 w 23333"/>
                <a:gd name="connsiteY1" fmla="*/ 27140 h 23333"/>
                <a:gd name="connsiteX2" fmla="*/ 1706 w 23333"/>
                <a:gd name="connsiteY2" fmla="*/ 18915 h 23333"/>
                <a:gd name="connsiteX3" fmla="*/ 18916 w 23333"/>
                <a:gd name="connsiteY3" fmla="*/ 1706 h 23333"/>
                <a:gd name="connsiteX4" fmla="*/ 27140 w 23333"/>
                <a:gd name="connsiteY4" fmla="*/ 1706 h 23333"/>
                <a:gd name="connsiteX5" fmla="*/ 27140 w 23333"/>
                <a:gd name="connsiteY5" fmla="*/ 9932 h 23333"/>
                <a:gd name="connsiteX6" fmla="*/ 9932 w 23333"/>
                <a:gd name="connsiteY6" fmla="*/ 27140 h 23333"/>
                <a:gd name="connsiteX7" fmla="*/ 5848 w 23333"/>
                <a:gd name="connsiteY7" fmla="*/ 28832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8832"/>
                  </a:moveTo>
                  <a:cubicBezTo>
                    <a:pt x="4332" y="28832"/>
                    <a:pt x="2873" y="28249"/>
                    <a:pt x="1706" y="27140"/>
                  </a:cubicBezTo>
                  <a:cubicBezTo>
                    <a:pt x="-569" y="24865"/>
                    <a:pt x="-569" y="21190"/>
                    <a:pt x="1706" y="18915"/>
                  </a:cubicBezTo>
                  <a:lnTo>
                    <a:pt x="18916" y="1706"/>
                  </a:lnTo>
                  <a:cubicBezTo>
                    <a:pt x="21190" y="-569"/>
                    <a:pt x="24865" y="-569"/>
                    <a:pt x="27140" y="1706"/>
                  </a:cubicBezTo>
                  <a:cubicBezTo>
                    <a:pt x="29415" y="3981"/>
                    <a:pt x="29415" y="7656"/>
                    <a:pt x="27140" y="9932"/>
                  </a:cubicBezTo>
                  <a:lnTo>
                    <a:pt x="9932" y="27140"/>
                  </a:lnTo>
                  <a:cubicBezTo>
                    <a:pt x="8823" y="28249"/>
                    <a:pt x="7365" y="28832"/>
                    <a:pt x="5848" y="288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EBB3D402-FBDE-4C6F-ADEC-F4683268AB98}"/>
                </a:ext>
              </a:extLst>
            </p:cNvPr>
            <p:cNvSpPr/>
            <p:nvPr/>
          </p:nvSpPr>
          <p:spPr>
            <a:xfrm>
              <a:off x="11272977" y="2661706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2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4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2"/>
                  </a:cubicBezTo>
                  <a:lnTo>
                    <a:pt x="9932" y="55666"/>
                  </a:lnTo>
                  <a:cubicBezTo>
                    <a:pt x="8823" y="56774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9FD9B963-D713-4082-80EA-3AF1522B5737}"/>
                </a:ext>
              </a:extLst>
            </p:cNvPr>
            <p:cNvSpPr/>
            <p:nvPr/>
          </p:nvSpPr>
          <p:spPr>
            <a:xfrm>
              <a:off x="11193117" y="2791793"/>
              <a:ext cx="46668" cy="46668"/>
            </a:xfrm>
            <a:custGeom>
              <a:avLst/>
              <a:gdLst>
                <a:gd name="connsiteX0" fmla="*/ 5848 w 46667"/>
                <a:gd name="connsiteY0" fmla="*/ 48374 h 46667"/>
                <a:gd name="connsiteX1" fmla="*/ 1706 w 46667"/>
                <a:gd name="connsiteY1" fmla="*/ 46683 h 46667"/>
                <a:gd name="connsiteX2" fmla="*/ 1706 w 46667"/>
                <a:gd name="connsiteY2" fmla="*/ 38457 h 46667"/>
                <a:gd name="connsiteX3" fmla="*/ 38457 w 46667"/>
                <a:gd name="connsiteY3" fmla="*/ 1706 h 46667"/>
                <a:gd name="connsiteX4" fmla="*/ 46682 w 46667"/>
                <a:gd name="connsiteY4" fmla="*/ 1706 h 46667"/>
                <a:gd name="connsiteX5" fmla="*/ 46682 w 46667"/>
                <a:gd name="connsiteY5" fmla="*/ 9931 h 46667"/>
                <a:gd name="connsiteX6" fmla="*/ 9931 w 46667"/>
                <a:gd name="connsiteY6" fmla="*/ 46683 h 46667"/>
                <a:gd name="connsiteX7" fmla="*/ 5848 w 46667"/>
                <a:gd name="connsiteY7" fmla="*/ 4837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48374"/>
                  </a:moveTo>
                  <a:cubicBezTo>
                    <a:pt x="4331" y="48374"/>
                    <a:pt x="2873" y="47791"/>
                    <a:pt x="1706" y="46683"/>
                  </a:cubicBezTo>
                  <a:cubicBezTo>
                    <a:pt x="-569" y="44407"/>
                    <a:pt x="-569" y="40732"/>
                    <a:pt x="1706" y="38457"/>
                  </a:cubicBezTo>
                  <a:lnTo>
                    <a:pt x="38457" y="1706"/>
                  </a:lnTo>
                  <a:cubicBezTo>
                    <a:pt x="40732" y="-569"/>
                    <a:pt x="44407" y="-569"/>
                    <a:pt x="46682" y="1706"/>
                  </a:cubicBezTo>
                  <a:cubicBezTo>
                    <a:pt x="48958" y="3981"/>
                    <a:pt x="48958" y="7657"/>
                    <a:pt x="46682" y="9931"/>
                  </a:cubicBezTo>
                  <a:lnTo>
                    <a:pt x="9931" y="46683"/>
                  </a:lnTo>
                  <a:cubicBezTo>
                    <a:pt x="8823" y="47791"/>
                    <a:pt x="7365" y="48374"/>
                    <a:pt x="5848" y="483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D93D18B8-2E4C-427E-9A5C-CFCDA995FF6C}"/>
                </a:ext>
              </a:extLst>
            </p:cNvPr>
            <p:cNvSpPr/>
            <p:nvPr/>
          </p:nvSpPr>
          <p:spPr>
            <a:xfrm>
              <a:off x="11361821" y="2614046"/>
              <a:ext cx="52501" cy="52501"/>
            </a:xfrm>
            <a:custGeom>
              <a:avLst/>
              <a:gdLst>
                <a:gd name="connsiteX0" fmla="*/ 5848 w 52501"/>
                <a:gd name="connsiteY0" fmla="*/ 57416 h 52501"/>
                <a:gd name="connsiteX1" fmla="*/ 1706 w 52501"/>
                <a:gd name="connsiteY1" fmla="*/ 55724 h 52501"/>
                <a:gd name="connsiteX2" fmla="*/ 1706 w 52501"/>
                <a:gd name="connsiteY2" fmla="*/ 47499 h 52501"/>
                <a:gd name="connsiteX3" fmla="*/ 47499 w 52501"/>
                <a:gd name="connsiteY3" fmla="*/ 1706 h 52501"/>
                <a:gd name="connsiteX4" fmla="*/ 55725 w 52501"/>
                <a:gd name="connsiteY4" fmla="*/ 1706 h 52501"/>
                <a:gd name="connsiteX5" fmla="*/ 55725 w 52501"/>
                <a:gd name="connsiteY5" fmla="*/ 9932 h 52501"/>
                <a:gd name="connsiteX6" fmla="*/ 9932 w 52501"/>
                <a:gd name="connsiteY6" fmla="*/ 55724 h 52501"/>
                <a:gd name="connsiteX7" fmla="*/ 5848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416"/>
                  </a:moveTo>
                  <a:cubicBezTo>
                    <a:pt x="4332" y="57416"/>
                    <a:pt x="2873" y="56833"/>
                    <a:pt x="1706" y="55724"/>
                  </a:cubicBezTo>
                  <a:cubicBezTo>
                    <a:pt x="-569" y="53449"/>
                    <a:pt x="-569" y="49774"/>
                    <a:pt x="1706" y="47499"/>
                  </a:cubicBezTo>
                  <a:lnTo>
                    <a:pt x="47499" y="1706"/>
                  </a:lnTo>
                  <a:cubicBezTo>
                    <a:pt x="49774" y="-569"/>
                    <a:pt x="53449" y="-569"/>
                    <a:pt x="55725" y="1706"/>
                  </a:cubicBezTo>
                  <a:cubicBezTo>
                    <a:pt x="58000" y="3981"/>
                    <a:pt x="58000" y="7656"/>
                    <a:pt x="55725" y="9932"/>
                  </a:cubicBezTo>
                  <a:lnTo>
                    <a:pt x="9932" y="55724"/>
                  </a:lnTo>
                  <a:cubicBezTo>
                    <a:pt x="8823" y="56833"/>
                    <a:pt x="7365" y="57416"/>
                    <a:pt x="5848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54459D9E-2443-4E14-8995-71F3E34C940A}"/>
                </a:ext>
              </a:extLst>
            </p:cNvPr>
            <p:cNvSpPr/>
            <p:nvPr/>
          </p:nvSpPr>
          <p:spPr>
            <a:xfrm>
              <a:off x="11272977" y="2702949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2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5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2"/>
                  </a:cubicBezTo>
                  <a:lnTo>
                    <a:pt x="9932" y="55666"/>
                  </a:lnTo>
                  <a:cubicBezTo>
                    <a:pt x="8823" y="56775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5F6E950B-90A9-48AC-916F-EBADCAD37095}"/>
                </a:ext>
              </a:extLst>
            </p:cNvPr>
            <p:cNvSpPr/>
            <p:nvPr/>
          </p:nvSpPr>
          <p:spPr>
            <a:xfrm>
              <a:off x="11272977" y="2744192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1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5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1"/>
                  </a:cubicBezTo>
                  <a:lnTo>
                    <a:pt x="9932" y="55666"/>
                  </a:lnTo>
                  <a:cubicBezTo>
                    <a:pt x="8823" y="56775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89CBF462-7BF9-4033-BEA0-D35BB1FF7939}"/>
                </a:ext>
              </a:extLst>
            </p:cNvPr>
            <p:cNvSpPr/>
            <p:nvPr/>
          </p:nvSpPr>
          <p:spPr>
            <a:xfrm>
              <a:off x="11361821" y="2655289"/>
              <a:ext cx="52501" cy="52501"/>
            </a:xfrm>
            <a:custGeom>
              <a:avLst/>
              <a:gdLst>
                <a:gd name="connsiteX0" fmla="*/ 5848 w 52501"/>
                <a:gd name="connsiteY0" fmla="*/ 57416 h 52501"/>
                <a:gd name="connsiteX1" fmla="*/ 1706 w 52501"/>
                <a:gd name="connsiteY1" fmla="*/ 55724 h 52501"/>
                <a:gd name="connsiteX2" fmla="*/ 1706 w 52501"/>
                <a:gd name="connsiteY2" fmla="*/ 47499 h 52501"/>
                <a:gd name="connsiteX3" fmla="*/ 47499 w 52501"/>
                <a:gd name="connsiteY3" fmla="*/ 1706 h 52501"/>
                <a:gd name="connsiteX4" fmla="*/ 55725 w 52501"/>
                <a:gd name="connsiteY4" fmla="*/ 1706 h 52501"/>
                <a:gd name="connsiteX5" fmla="*/ 55725 w 52501"/>
                <a:gd name="connsiteY5" fmla="*/ 9931 h 52501"/>
                <a:gd name="connsiteX6" fmla="*/ 9932 w 52501"/>
                <a:gd name="connsiteY6" fmla="*/ 55724 h 52501"/>
                <a:gd name="connsiteX7" fmla="*/ 5848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416"/>
                  </a:moveTo>
                  <a:cubicBezTo>
                    <a:pt x="4332" y="57416"/>
                    <a:pt x="2873" y="56833"/>
                    <a:pt x="1706" y="55724"/>
                  </a:cubicBezTo>
                  <a:cubicBezTo>
                    <a:pt x="-569" y="53449"/>
                    <a:pt x="-569" y="49774"/>
                    <a:pt x="1706" y="47499"/>
                  </a:cubicBezTo>
                  <a:lnTo>
                    <a:pt x="47499" y="1706"/>
                  </a:lnTo>
                  <a:cubicBezTo>
                    <a:pt x="49774" y="-569"/>
                    <a:pt x="53449" y="-569"/>
                    <a:pt x="55725" y="1706"/>
                  </a:cubicBezTo>
                  <a:cubicBezTo>
                    <a:pt x="58000" y="3981"/>
                    <a:pt x="58000" y="7656"/>
                    <a:pt x="55725" y="9931"/>
                  </a:cubicBezTo>
                  <a:lnTo>
                    <a:pt x="9932" y="55724"/>
                  </a:lnTo>
                  <a:cubicBezTo>
                    <a:pt x="8823" y="56833"/>
                    <a:pt x="7365" y="57416"/>
                    <a:pt x="5848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1C76BFE2-128C-4C1F-8F6D-DB10539C55FD}"/>
                </a:ext>
              </a:extLst>
            </p:cNvPr>
            <p:cNvSpPr/>
            <p:nvPr/>
          </p:nvSpPr>
          <p:spPr>
            <a:xfrm>
              <a:off x="11275602" y="2785434"/>
              <a:ext cx="52501" cy="52501"/>
            </a:xfrm>
            <a:custGeom>
              <a:avLst/>
              <a:gdLst>
                <a:gd name="connsiteX0" fmla="*/ 5848 w 52501"/>
                <a:gd name="connsiteY0" fmla="*/ 54733 h 52501"/>
                <a:gd name="connsiteX1" fmla="*/ 1706 w 52501"/>
                <a:gd name="connsiteY1" fmla="*/ 53041 h 52501"/>
                <a:gd name="connsiteX2" fmla="*/ 1706 w 52501"/>
                <a:gd name="connsiteY2" fmla="*/ 44816 h 52501"/>
                <a:gd name="connsiteX3" fmla="*/ 44815 w 52501"/>
                <a:gd name="connsiteY3" fmla="*/ 1706 h 52501"/>
                <a:gd name="connsiteX4" fmla="*/ 53041 w 52501"/>
                <a:gd name="connsiteY4" fmla="*/ 1706 h 52501"/>
                <a:gd name="connsiteX5" fmla="*/ 53041 w 52501"/>
                <a:gd name="connsiteY5" fmla="*/ 9931 h 52501"/>
                <a:gd name="connsiteX6" fmla="*/ 9931 w 52501"/>
                <a:gd name="connsiteY6" fmla="*/ 53041 h 52501"/>
                <a:gd name="connsiteX7" fmla="*/ 5848 w 52501"/>
                <a:gd name="connsiteY7" fmla="*/ 54733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4733"/>
                  </a:moveTo>
                  <a:cubicBezTo>
                    <a:pt x="4331" y="54733"/>
                    <a:pt x="2873" y="54149"/>
                    <a:pt x="1706" y="53041"/>
                  </a:cubicBezTo>
                  <a:cubicBezTo>
                    <a:pt x="-569" y="50766"/>
                    <a:pt x="-569" y="47091"/>
                    <a:pt x="1706" y="44816"/>
                  </a:cubicBezTo>
                  <a:lnTo>
                    <a:pt x="44815" y="1706"/>
                  </a:lnTo>
                  <a:cubicBezTo>
                    <a:pt x="47091" y="-569"/>
                    <a:pt x="50766" y="-569"/>
                    <a:pt x="53041" y="1706"/>
                  </a:cubicBezTo>
                  <a:cubicBezTo>
                    <a:pt x="55316" y="3981"/>
                    <a:pt x="55316" y="7657"/>
                    <a:pt x="53041" y="9931"/>
                  </a:cubicBezTo>
                  <a:lnTo>
                    <a:pt x="9931" y="53041"/>
                  </a:lnTo>
                  <a:cubicBezTo>
                    <a:pt x="8823" y="54149"/>
                    <a:pt x="7365" y="54733"/>
                    <a:pt x="5848" y="547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C5A14C3E-6A44-49F2-A971-17DFEB3B4B92}"/>
                </a:ext>
              </a:extLst>
            </p:cNvPr>
            <p:cNvSpPr/>
            <p:nvPr/>
          </p:nvSpPr>
          <p:spPr>
            <a:xfrm>
              <a:off x="11361821" y="2696590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99 w 52501"/>
                <a:gd name="connsiteY3" fmla="*/ 1706 h 52501"/>
                <a:gd name="connsiteX4" fmla="*/ 55783 w 52501"/>
                <a:gd name="connsiteY4" fmla="*/ 1706 h 52501"/>
                <a:gd name="connsiteX5" fmla="*/ 55783 w 52501"/>
                <a:gd name="connsiteY5" fmla="*/ 9932 h 52501"/>
                <a:gd name="connsiteX6" fmla="*/ 9990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2" y="57358"/>
                    <a:pt x="2873" y="56775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99" y="1706"/>
                  </a:lnTo>
                  <a:cubicBezTo>
                    <a:pt x="49774" y="-569"/>
                    <a:pt x="53449" y="-569"/>
                    <a:pt x="55783" y="1706"/>
                  </a:cubicBezTo>
                  <a:cubicBezTo>
                    <a:pt x="58058" y="3981"/>
                    <a:pt x="58058" y="7656"/>
                    <a:pt x="55783" y="9932"/>
                  </a:cubicBezTo>
                  <a:lnTo>
                    <a:pt x="9990" y="55666"/>
                  </a:lnTo>
                  <a:cubicBezTo>
                    <a:pt x="8823" y="56775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A13DCAE0-27AB-4DA6-9FD1-8ECD321ED3B8}"/>
                </a:ext>
              </a:extLst>
            </p:cNvPr>
            <p:cNvSpPr/>
            <p:nvPr/>
          </p:nvSpPr>
          <p:spPr>
            <a:xfrm>
              <a:off x="11316903" y="2826736"/>
              <a:ext cx="11667" cy="11667"/>
            </a:xfrm>
            <a:custGeom>
              <a:avLst/>
              <a:gdLst>
                <a:gd name="connsiteX0" fmla="*/ 5848 w 11666"/>
                <a:gd name="connsiteY0" fmla="*/ 13432 h 11666"/>
                <a:gd name="connsiteX1" fmla="*/ 1706 w 11666"/>
                <a:gd name="connsiteY1" fmla="*/ 11740 h 11666"/>
                <a:gd name="connsiteX2" fmla="*/ 1706 w 11666"/>
                <a:gd name="connsiteY2" fmla="*/ 3515 h 11666"/>
                <a:gd name="connsiteX3" fmla="*/ 3514 w 11666"/>
                <a:gd name="connsiteY3" fmla="*/ 1706 h 11666"/>
                <a:gd name="connsiteX4" fmla="*/ 11798 w 11666"/>
                <a:gd name="connsiteY4" fmla="*/ 1706 h 11666"/>
                <a:gd name="connsiteX5" fmla="*/ 11798 w 11666"/>
                <a:gd name="connsiteY5" fmla="*/ 9932 h 11666"/>
                <a:gd name="connsiteX6" fmla="*/ 9989 w 11666"/>
                <a:gd name="connsiteY6" fmla="*/ 11740 h 11666"/>
                <a:gd name="connsiteX7" fmla="*/ 5848 w 11666"/>
                <a:gd name="connsiteY7" fmla="*/ 13432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48" y="13432"/>
                  </a:moveTo>
                  <a:cubicBezTo>
                    <a:pt x="4331" y="13432"/>
                    <a:pt x="2873" y="12848"/>
                    <a:pt x="1706" y="11740"/>
                  </a:cubicBezTo>
                  <a:cubicBezTo>
                    <a:pt x="-569" y="9465"/>
                    <a:pt x="-569" y="5790"/>
                    <a:pt x="1706" y="3515"/>
                  </a:cubicBezTo>
                  <a:lnTo>
                    <a:pt x="3514" y="1706"/>
                  </a:lnTo>
                  <a:cubicBezTo>
                    <a:pt x="5790" y="-569"/>
                    <a:pt x="9465" y="-569"/>
                    <a:pt x="11798" y="1706"/>
                  </a:cubicBezTo>
                  <a:cubicBezTo>
                    <a:pt x="14073" y="3981"/>
                    <a:pt x="14073" y="7656"/>
                    <a:pt x="11798" y="9932"/>
                  </a:cubicBezTo>
                  <a:lnTo>
                    <a:pt x="9989" y="11740"/>
                  </a:lnTo>
                  <a:cubicBezTo>
                    <a:pt x="8823" y="12848"/>
                    <a:pt x="7365" y="13432"/>
                    <a:pt x="5848" y="134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D2947AE-CE36-4F36-A675-54FC517B4B2B}"/>
                </a:ext>
              </a:extLst>
            </p:cNvPr>
            <p:cNvSpPr/>
            <p:nvPr/>
          </p:nvSpPr>
          <p:spPr>
            <a:xfrm>
              <a:off x="11450723" y="2656456"/>
              <a:ext cx="46668" cy="46668"/>
            </a:xfrm>
            <a:custGeom>
              <a:avLst/>
              <a:gdLst>
                <a:gd name="connsiteX0" fmla="*/ 5849 w 46667"/>
                <a:gd name="connsiteY0" fmla="*/ 49833 h 46667"/>
                <a:gd name="connsiteX1" fmla="*/ 1706 w 46667"/>
                <a:gd name="connsiteY1" fmla="*/ 48141 h 46667"/>
                <a:gd name="connsiteX2" fmla="*/ 1706 w 46667"/>
                <a:gd name="connsiteY2" fmla="*/ 39916 h 46667"/>
                <a:gd name="connsiteX3" fmla="*/ 39916 w 46667"/>
                <a:gd name="connsiteY3" fmla="*/ 1706 h 46667"/>
                <a:gd name="connsiteX4" fmla="*/ 48141 w 46667"/>
                <a:gd name="connsiteY4" fmla="*/ 1706 h 46667"/>
                <a:gd name="connsiteX5" fmla="*/ 48141 w 46667"/>
                <a:gd name="connsiteY5" fmla="*/ 9932 h 46667"/>
                <a:gd name="connsiteX6" fmla="*/ 9932 w 46667"/>
                <a:gd name="connsiteY6" fmla="*/ 48141 h 46667"/>
                <a:gd name="connsiteX7" fmla="*/ 5849 w 46667"/>
                <a:gd name="connsiteY7" fmla="*/ 49833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9" y="49833"/>
                  </a:moveTo>
                  <a:cubicBezTo>
                    <a:pt x="4332" y="49833"/>
                    <a:pt x="2873" y="49249"/>
                    <a:pt x="1706" y="48141"/>
                  </a:cubicBezTo>
                  <a:cubicBezTo>
                    <a:pt x="-569" y="45866"/>
                    <a:pt x="-569" y="42191"/>
                    <a:pt x="1706" y="39916"/>
                  </a:cubicBezTo>
                  <a:lnTo>
                    <a:pt x="39916" y="1706"/>
                  </a:lnTo>
                  <a:cubicBezTo>
                    <a:pt x="42191" y="-569"/>
                    <a:pt x="45866" y="-569"/>
                    <a:pt x="48141" y="1706"/>
                  </a:cubicBezTo>
                  <a:cubicBezTo>
                    <a:pt x="50416" y="3981"/>
                    <a:pt x="50416" y="7656"/>
                    <a:pt x="48141" y="9932"/>
                  </a:cubicBezTo>
                  <a:lnTo>
                    <a:pt x="9932" y="48141"/>
                  </a:lnTo>
                  <a:cubicBezTo>
                    <a:pt x="8823" y="49249"/>
                    <a:pt x="7365" y="49833"/>
                    <a:pt x="5849" y="498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D81E1B56-2758-46E2-AFF7-BEEC5F74FF7E}"/>
                </a:ext>
              </a:extLst>
            </p:cNvPr>
            <p:cNvSpPr/>
            <p:nvPr/>
          </p:nvSpPr>
          <p:spPr>
            <a:xfrm>
              <a:off x="11361821" y="2737833"/>
              <a:ext cx="52501" cy="52501"/>
            </a:xfrm>
            <a:custGeom>
              <a:avLst/>
              <a:gdLst>
                <a:gd name="connsiteX0" fmla="*/ 5848 w 52501"/>
                <a:gd name="connsiteY0" fmla="*/ 57416 h 52501"/>
                <a:gd name="connsiteX1" fmla="*/ 1706 w 52501"/>
                <a:gd name="connsiteY1" fmla="*/ 55724 h 52501"/>
                <a:gd name="connsiteX2" fmla="*/ 1706 w 52501"/>
                <a:gd name="connsiteY2" fmla="*/ 47499 h 52501"/>
                <a:gd name="connsiteX3" fmla="*/ 47499 w 52501"/>
                <a:gd name="connsiteY3" fmla="*/ 1706 h 52501"/>
                <a:gd name="connsiteX4" fmla="*/ 55725 w 52501"/>
                <a:gd name="connsiteY4" fmla="*/ 1706 h 52501"/>
                <a:gd name="connsiteX5" fmla="*/ 55725 w 52501"/>
                <a:gd name="connsiteY5" fmla="*/ 9931 h 52501"/>
                <a:gd name="connsiteX6" fmla="*/ 9932 w 52501"/>
                <a:gd name="connsiteY6" fmla="*/ 55724 h 52501"/>
                <a:gd name="connsiteX7" fmla="*/ 5848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416"/>
                  </a:moveTo>
                  <a:cubicBezTo>
                    <a:pt x="4332" y="57416"/>
                    <a:pt x="2873" y="56833"/>
                    <a:pt x="1706" y="55724"/>
                  </a:cubicBezTo>
                  <a:cubicBezTo>
                    <a:pt x="-569" y="53449"/>
                    <a:pt x="-569" y="49774"/>
                    <a:pt x="1706" y="47499"/>
                  </a:cubicBezTo>
                  <a:lnTo>
                    <a:pt x="47499" y="1706"/>
                  </a:lnTo>
                  <a:cubicBezTo>
                    <a:pt x="49774" y="-569"/>
                    <a:pt x="53449" y="-569"/>
                    <a:pt x="55725" y="1706"/>
                  </a:cubicBezTo>
                  <a:cubicBezTo>
                    <a:pt x="58000" y="3981"/>
                    <a:pt x="58000" y="7657"/>
                    <a:pt x="55725" y="9931"/>
                  </a:cubicBezTo>
                  <a:lnTo>
                    <a:pt x="9932" y="55724"/>
                  </a:lnTo>
                  <a:cubicBezTo>
                    <a:pt x="8823" y="56833"/>
                    <a:pt x="7365" y="57416"/>
                    <a:pt x="5848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7CE1572A-8EE5-492C-A4A1-D22B819DACAD}"/>
                </a:ext>
              </a:extLst>
            </p:cNvPr>
            <p:cNvSpPr/>
            <p:nvPr/>
          </p:nvSpPr>
          <p:spPr>
            <a:xfrm>
              <a:off x="11361821" y="2779018"/>
              <a:ext cx="52501" cy="52501"/>
            </a:xfrm>
            <a:custGeom>
              <a:avLst/>
              <a:gdLst>
                <a:gd name="connsiteX0" fmla="*/ 5848 w 52501"/>
                <a:gd name="connsiteY0" fmla="*/ 57416 h 52501"/>
                <a:gd name="connsiteX1" fmla="*/ 1706 w 52501"/>
                <a:gd name="connsiteY1" fmla="*/ 55724 h 52501"/>
                <a:gd name="connsiteX2" fmla="*/ 1706 w 52501"/>
                <a:gd name="connsiteY2" fmla="*/ 47499 h 52501"/>
                <a:gd name="connsiteX3" fmla="*/ 47499 w 52501"/>
                <a:gd name="connsiteY3" fmla="*/ 1706 h 52501"/>
                <a:gd name="connsiteX4" fmla="*/ 55725 w 52501"/>
                <a:gd name="connsiteY4" fmla="*/ 1706 h 52501"/>
                <a:gd name="connsiteX5" fmla="*/ 55725 w 52501"/>
                <a:gd name="connsiteY5" fmla="*/ 9931 h 52501"/>
                <a:gd name="connsiteX6" fmla="*/ 9932 w 52501"/>
                <a:gd name="connsiteY6" fmla="*/ 55724 h 52501"/>
                <a:gd name="connsiteX7" fmla="*/ 5848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416"/>
                  </a:moveTo>
                  <a:cubicBezTo>
                    <a:pt x="4332" y="57416"/>
                    <a:pt x="2873" y="56833"/>
                    <a:pt x="1706" y="55724"/>
                  </a:cubicBezTo>
                  <a:cubicBezTo>
                    <a:pt x="-569" y="53449"/>
                    <a:pt x="-569" y="49774"/>
                    <a:pt x="1706" y="47499"/>
                  </a:cubicBezTo>
                  <a:lnTo>
                    <a:pt x="47499" y="1706"/>
                  </a:lnTo>
                  <a:cubicBezTo>
                    <a:pt x="49774" y="-569"/>
                    <a:pt x="53449" y="-569"/>
                    <a:pt x="55725" y="1706"/>
                  </a:cubicBezTo>
                  <a:cubicBezTo>
                    <a:pt x="58000" y="3981"/>
                    <a:pt x="58000" y="7656"/>
                    <a:pt x="55725" y="9931"/>
                  </a:cubicBezTo>
                  <a:lnTo>
                    <a:pt x="9932" y="55724"/>
                  </a:lnTo>
                  <a:cubicBezTo>
                    <a:pt x="8823" y="56833"/>
                    <a:pt x="7365" y="57416"/>
                    <a:pt x="5848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6CC8C4EC-83A6-41EE-9D90-11F9A2BCBF93}"/>
                </a:ext>
              </a:extLst>
            </p:cNvPr>
            <p:cNvSpPr/>
            <p:nvPr/>
          </p:nvSpPr>
          <p:spPr>
            <a:xfrm>
              <a:off x="11450723" y="2690232"/>
              <a:ext cx="52501" cy="52501"/>
            </a:xfrm>
            <a:custGeom>
              <a:avLst/>
              <a:gdLst>
                <a:gd name="connsiteX0" fmla="*/ 5849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1 h 52501"/>
                <a:gd name="connsiteX6" fmla="*/ 9932 w 52501"/>
                <a:gd name="connsiteY6" fmla="*/ 55666 h 52501"/>
                <a:gd name="connsiteX7" fmla="*/ 5849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9" y="57358"/>
                  </a:moveTo>
                  <a:cubicBezTo>
                    <a:pt x="4332" y="57358"/>
                    <a:pt x="2873" y="56775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1"/>
                  </a:cubicBezTo>
                  <a:lnTo>
                    <a:pt x="9932" y="55666"/>
                  </a:lnTo>
                  <a:cubicBezTo>
                    <a:pt x="8823" y="56775"/>
                    <a:pt x="7365" y="57358"/>
                    <a:pt x="5849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812298E-AE3E-44D4-9410-6688B611D321}"/>
                </a:ext>
              </a:extLst>
            </p:cNvPr>
            <p:cNvSpPr/>
            <p:nvPr/>
          </p:nvSpPr>
          <p:spPr>
            <a:xfrm>
              <a:off x="11399389" y="2820319"/>
              <a:ext cx="17500" cy="17500"/>
            </a:xfrm>
            <a:custGeom>
              <a:avLst/>
              <a:gdLst>
                <a:gd name="connsiteX0" fmla="*/ 5848 w 17500"/>
                <a:gd name="connsiteY0" fmla="*/ 19848 h 17500"/>
                <a:gd name="connsiteX1" fmla="*/ 1706 w 17500"/>
                <a:gd name="connsiteY1" fmla="*/ 18157 h 17500"/>
                <a:gd name="connsiteX2" fmla="*/ 1706 w 17500"/>
                <a:gd name="connsiteY2" fmla="*/ 9932 h 17500"/>
                <a:gd name="connsiteX3" fmla="*/ 9931 w 17500"/>
                <a:gd name="connsiteY3" fmla="*/ 1706 h 17500"/>
                <a:gd name="connsiteX4" fmla="*/ 18156 w 17500"/>
                <a:gd name="connsiteY4" fmla="*/ 1706 h 17500"/>
                <a:gd name="connsiteX5" fmla="*/ 18156 w 17500"/>
                <a:gd name="connsiteY5" fmla="*/ 9932 h 17500"/>
                <a:gd name="connsiteX6" fmla="*/ 9931 w 17500"/>
                <a:gd name="connsiteY6" fmla="*/ 18157 h 17500"/>
                <a:gd name="connsiteX7" fmla="*/ 5848 w 17500"/>
                <a:gd name="connsiteY7" fmla="*/ 19848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19848"/>
                  </a:moveTo>
                  <a:cubicBezTo>
                    <a:pt x="4331" y="19848"/>
                    <a:pt x="2873" y="19265"/>
                    <a:pt x="1706" y="18157"/>
                  </a:cubicBezTo>
                  <a:cubicBezTo>
                    <a:pt x="-569" y="15882"/>
                    <a:pt x="-569" y="12207"/>
                    <a:pt x="1706" y="9932"/>
                  </a:cubicBezTo>
                  <a:lnTo>
                    <a:pt x="9931" y="1706"/>
                  </a:lnTo>
                  <a:cubicBezTo>
                    <a:pt x="12206" y="-569"/>
                    <a:pt x="15881" y="-569"/>
                    <a:pt x="18156" y="1706"/>
                  </a:cubicBezTo>
                  <a:cubicBezTo>
                    <a:pt x="20432" y="3982"/>
                    <a:pt x="20432" y="7656"/>
                    <a:pt x="18156" y="9932"/>
                  </a:cubicBezTo>
                  <a:lnTo>
                    <a:pt x="9931" y="18157"/>
                  </a:lnTo>
                  <a:cubicBezTo>
                    <a:pt x="8823" y="19265"/>
                    <a:pt x="7365" y="19848"/>
                    <a:pt x="5848" y="1984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AF9A07F5-5415-4894-8664-581AE29E699D}"/>
                </a:ext>
              </a:extLst>
            </p:cNvPr>
            <p:cNvSpPr/>
            <p:nvPr/>
          </p:nvSpPr>
          <p:spPr>
            <a:xfrm>
              <a:off x="11450723" y="2731416"/>
              <a:ext cx="52501" cy="52501"/>
            </a:xfrm>
            <a:custGeom>
              <a:avLst/>
              <a:gdLst>
                <a:gd name="connsiteX0" fmla="*/ 5849 w 52501"/>
                <a:gd name="connsiteY0" fmla="*/ 57416 h 52501"/>
                <a:gd name="connsiteX1" fmla="*/ 1706 w 52501"/>
                <a:gd name="connsiteY1" fmla="*/ 55724 h 52501"/>
                <a:gd name="connsiteX2" fmla="*/ 1706 w 52501"/>
                <a:gd name="connsiteY2" fmla="*/ 47499 h 52501"/>
                <a:gd name="connsiteX3" fmla="*/ 47441 w 52501"/>
                <a:gd name="connsiteY3" fmla="*/ 1706 h 52501"/>
                <a:gd name="connsiteX4" fmla="*/ 55725 w 52501"/>
                <a:gd name="connsiteY4" fmla="*/ 1706 h 52501"/>
                <a:gd name="connsiteX5" fmla="*/ 55725 w 52501"/>
                <a:gd name="connsiteY5" fmla="*/ 9932 h 52501"/>
                <a:gd name="connsiteX6" fmla="*/ 9990 w 52501"/>
                <a:gd name="connsiteY6" fmla="*/ 55724 h 52501"/>
                <a:gd name="connsiteX7" fmla="*/ 5849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9" y="57416"/>
                  </a:moveTo>
                  <a:cubicBezTo>
                    <a:pt x="4332" y="57416"/>
                    <a:pt x="2873" y="56833"/>
                    <a:pt x="1706" y="55724"/>
                  </a:cubicBezTo>
                  <a:cubicBezTo>
                    <a:pt x="-569" y="53449"/>
                    <a:pt x="-569" y="49774"/>
                    <a:pt x="1706" y="47499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725" y="1706"/>
                  </a:cubicBezTo>
                  <a:cubicBezTo>
                    <a:pt x="58000" y="3981"/>
                    <a:pt x="58000" y="7656"/>
                    <a:pt x="55725" y="9932"/>
                  </a:cubicBezTo>
                  <a:lnTo>
                    <a:pt x="9990" y="55724"/>
                  </a:lnTo>
                  <a:cubicBezTo>
                    <a:pt x="8823" y="56833"/>
                    <a:pt x="7365" y="57416"/>
                    <a:pt x="5849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85B37205-4542-45B8-AFE8-68B6D9D1C169}"/>
                </a:ext>
              </a:extLst>
            </p:cNvPr>
            <p:cNvSpPr/>
            <p:nvPr/>
          </p:nvSpPr>
          <p:spPr>
            <a:xfrm>
              <a:off x="11450723" y="2772717"/>
              <a:ext cx="52501" cy="52501"/>
            </a:xfrm>
            <a:custGeom>
              <a:avLst/>
              <a:gdLst>
                <a:gd name="connsiteX0" fmla="*/ 5849 w 52501"/>
                <a:gd name="connsiteY0" fmla="*/ 57299 h 52501"/>
                <a:gd name="connsiteX1" fmla="*/ 1706 w 52501"/>
                <a:gd name="connsiteY1" fmla="*/ 55608 h 52501"/>
                <a:gd name="connsiteX2" fmla="*/ 1706 w 52501"/>
                <a:gd name="connsiteY2" fmla="*/ 47383 h 52501"/>
                <a:gd name="connsiteX3" fmla="*/ 47441 w 52501"/>
                <a:gd name="connsiteY3" fmla="*/ 1706 h 52501"/>
                <a:gd name="connsiteX4" fmla="*/ 55725 w 52501"/>
                <a:gd name="connsiteY4" fmla="*/ 1706 h 52501"/>
                <a:gd name="connsiteX5" fmla="*/ 55725 w 52501"/>
                <a:gd name="connsiteY5" fmla="*/ 9931 h 52501"/>
                <a:gd name="connsiteX6" fmla="*/ 9990 w 52501"/>
                <a:gd name="connsiteY6" fmla="*/ 55608 h 52501"/>
                <a:gd name="connsiteX7" fmla="*/ 5849 w 52501"/>
                <a:gd name="connsiteY7" fmla="*/ 57299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9" y="57299"/>
                  </a:moveTo>
                  <a:cubicBezTo>
                    <a:pt x="4332" y="57299"/>
                    <a:pt x="2873" y="56716"/>
                    <a:pt x="1706" y="55608"/>
                  </a:cubicBezTo>
                  <a:cubicBezTo>
                    <a:pt x="-569" y="53333"/>
                    <a:pt x="-569" y="49658"/>
                    <a:pt x="1706" y="47383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725" y="1706"/>
                  </a:cubicBezTo>
                  <a:cubicBezTo>
                    <a:pt x="58000" y="3981"/>
                    <a:pt x="58000" y="7656"/>
                    <a:pt x="55725" y="9931"/>
                  </a:cubicBezTo>
                  <a:lnTo>
                    <a:pt x="9990" y="55608"/>
                  </a:lnTo>
                  <a:cubicBezTo>
                    <a:pt x="8823" y="56716"/>
                    <a:pt x="7365" y="57299"/>
                    <a:pt x="5849" y="572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7F83FA78-A603-4331-AB01-79359EFF5999}"/>
                </a:ext>
              </a:extLst>
            </p:cNvPr>
            <p:cNvSpPr/>
            <p:nvPr/>
          </p:nvSpPr>
          <p:spPr>
            <a:xfrm>
              <a:off x="11481874" y="2813960"/>
              <a:ext cx="23334" cy="23334"/>
            </a:xfrm>
            <a:custGeom>
              <a:avLst/>
              <a:gdLst>
                <a:gd name="connsiteX0" fmla="*/ 5848 w 23333"/>
                <a:gd name="connsiteY0" fmla="*/ 26207 h 23333"/>
                <a:gd name="connsiteX1" fmla="*/ 1706 w 23333"/>
                <a:gd name="connsiteY1" fmla="*/ 24515 h 23333"/>
                <a:gd name="connsiteX2" fmla="*/ 1706 w 23333"/>
                <a:gd name="connsiteY2" fmla="*/ 16290 h 23333"/>
                <a:gd name="connsiteX3" fmla="*/ 16290 w 23333"/>
                <a:gd name="connsiteY3" fmla="*/ 1706 h 23333"/>
                <a:gd name="connsiteX4" fmla="*/ 24515 w 23333"/>
                <a:gd name="connsiteY4" fmla="*/ 1706 h 23333"/>
                <a:gd name="connsiteX5" fmla="*/ 24515 w 23333"/>
                <a:gd name="connsiteY5" fmla="*/ 9932 h 23333"/>
                <a:gd name="connsiteX6" fmla="*/ 9931 w 23333"/>
                <a:gd name="connsiteY6" fmla="*/ 24515 h 23333"/>
                <a:gd name="connsiteX7" fmla="*/ 5848 w 23333"/>
                <a:gd name="connsiteY7" fmla="*/ 26207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207"/>
                  </a:moveTo>
                  <a:cubicBezTo>
                    <a:pt x="4331" y="26207"/>
                    <a:pt x="2873" y="25624"/>
                    <a:pt x="1706" y="24515"/>
                  </a:cubicBezTo>
                  <a:cubicBezTo>
                    <a:pt x="-569" y="22240"/>
                    <a:pt x="-569" y="18565"/>
                    <a:pt x="1706" y="16290"/>
                  </a:cubicBezTo>
                  <a:lnTo>
                    <a:pt x="16290" y="1706"/>
                  </a:lnTo>
                  <a:cubicBezTo>
                    <a:pt x="18565" y="-569"/>
                    <a:pt x="22240" y="-569"/>
                    <a:pt x="24515" y="1706"/>
                  </a:cubicBezTo>
                  <a:cubicBezTo>
                    <a:pt x="26790" y="3981"/>
                    <a:pt x="26790" y="7656"/>
                    <a:pt x="24515" y="9932"/>
                  </a:cubicBezTo>
                  <a:lnTo>
                    <a:pt x="9931" y="24515"/>
                  </a:lnTo>
                  <a:cubicBezTo>
                    <a:pt x="8823" y="25624"/>
                    <a:pt x="7365" y="26207"/>
                    <a:pt x="5848" y="2620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6CC6478D-5FD3-4055-90C6-052D65A53C3C}"/>
                </a:ext>
              </a:extLst>
            </p:cNvPr>
            <p:cNvSpPr/>
            <p:nvPr/>
          </p:nvSpPr>
          <p:spPr>
            <a:xfrm>
              <a:off x="11207074" y="2464879"/>
              <a:ext cx="274174" cy="116670"/>
            </a:xfrm>
            <a:custGeom>
              <a:avLst/>
              <a:gdLst>
                <a:gd name="connsiteX0" fmla="*/ 272364 w 274174"/>
                <a:gd name="connsiteY0" fmla="*/ 118789 h 116669"/>
                <a:gd name="connsiteX1" fmla="*/ 268864 w 274174"/>
                <a:gd name="connsiteY1" fmla="*/ 117622 h 116669"/>
                <a:gd name="connsiteX2" fmla="*/ 183228 w 274174"/>
                <a:gd name="connsiteY2" fmla="*/ 52871 h 116669"/>
                <a:gd name="connsiteX3" fmla="*/ 97826 w 274174"/>
                <a:gd name="connsiteY3" fmla="*/ 107880 h 116669"/>
                <a:gd name="connsiteX4" fmla="*/ 90359 w 274174"/>
                <a:gd name="connsiteY4" fmla="*/ 106889 h 116669"/>
                <a:gd name="connsiteX5" fmla="*/ 1515 w 274174"/>
                <a:gd name="connsiteY5" fmla="*/ 9761 h 116669"/>
                <a:gd name="connsiteX6" fmla="*/ 1865 w 274174"/>
                <a:gd name="connsiteY6" fmla="*/ 1536 h 116669"/>
                <a:gd name="connsiteX7" fmla="*/ 10090 w 274174"/>
                <a:gd name="connsiteY7" fmla="*/ 1886 h 116669"/>
                <a:gd name="connsiteX8" fmla="*/ 95610 w 274174"/>
                <a:gd name="connsiteY8" fmla="*/ 95397 h 116669"/>
                <a:gd name="connsiteX9" fmla="*/ 180311 w 274174"/>
                <a:gd name="connsiteY9" fmla="*/ 40795 h 116669"/>
                <a:gd name="connsiteX10" fmla="*/ 187020 w 274174"/>
                <a:gd name="connsiteY10" fmla="*/ 41029 h 116669"/>
                <a:gd name="connsiteX11" fmla="*/ 275864 w 274174"/>
                <a:gd name="connsiteY11" fmla="*/ 108289 h 116669"/>
                <a:gd name="connsiteX12" fmla="*/ 276973 w 274174"/>
                <a:gd name="connsiteY12" fmla="*/ 116456 h 116669"/>
                <a:gd name="connsiteX13" fmla="*/ 272364 w 274174"/>
                <a:gd name="connsiteY13" fmla="*/ 118789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4174" h="116669">
                  <a:moveTo>
                    <a:pt x="272364" y="118789"/>
                  </a:moveTo>
                  <a:cubicBezTo>
                    <a:pt x="271139" y="118789"/>
                    <a:pt x="269914" y="118381"/>
                    <a:pt x="268864" y="117622"/>
                  </a:cubicBezTo>
                  <a:lnTo>
                    <a:pt x="183228" y="52871"/>
                  </a:lnTo>
                  <a:lnTo>
                    <a:pt x="97826" y="107880"/>
                  </a:lnTo>
                  <a:cubicBezTo>
                    <a:pt x="95434" y="109397"/>
                    <a:pt x="92284" y="109047"/>
                    <a:pt x="90359" y="106889"/>
                  </a:cubicBezTo>
                  <a:lnTo>
                    <a:pt x="1515" y="9761"/>
                  </a:lnTo>
                  <a:cubicBezTo>
                    <a:pt x="-643" y="7369"/>
                    <a:pt x="-469" y="3694"/>
                    <a:pt x="1865" y="1536"/>
                  </a:cubicBezTo>
                  <a:cubicBezTo>
                    <a:pt x="4257" y="-623"/>
                    <a:pt x="7932" y="-506"/>
                    <a:pt x="10090" y="1886"/>
                  </a:cubicBezTo>
                  <a:lnTo>
                    <a:pt x="95610" y="95397"/>
                  </a:lnTo>
                  <a:lnTo>
                    <a:pt x="180311" y="40795"/>
                  </a:lnTo>
                  <a:cubicBezTo>
                    <a:pt x="182354" y="39453"/>
                    <a:pt x="185037" y="39570"/>
                    <a:pt x="187020" y="41029"/>
                  </a:cubicBezTo>
                  <a:lnTo>
                    <a:pt x="275864" y="108289"/>
                  </a:lnTo>
                  <a:cubicBezTo>
                    <a:pt x="278431" y="110214"/>
                    <a:pt x="278956" y="113889"/>
                    <a:pt x="276973" y="116456"/>
                  </a:cubicBezTo>
                  <a:cubicBezTo>
                    <a:pt x="275864" y="118031"/>
                    <a:pt x="274114" y="118789"/>
                    <a:pt x="272364" y="11878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05463839-DD61-4A66-9EDA-B55506BB78D2}"/>
                </a:ext>
              </a:extLst>
            </p:cNvPr>
            <p:cNvSpPr/>
            <p:nvPr/>
          </p:nvSpPr>
          <p:spPr>
            <a:xfrm>
              <a:off x="11457020" y="2552383"/>
              <a:ext cx="35001" cy="40834"/>
            </a:xfrm>
            <a:custGeom>
              <a:avLst/>
              <a:gdLst>
                <a:gd name="connsiteX0" fmla="*/ 5851 w 35000"/>
                <a:gd name="connsiteY0" fmla="*/ 42603 h 40834"/>
                <a:gd name="connsiteX1" fmla="*/ 252 w 35000"/>
                <a:gd name="connsiteY1" fmla="*/ 38461 h 40834"/>
                <a:gd name="connsiteX2" fmla="*/ 4101 w 35000"/>
                <a:gd name="connsiteY2" fmla="*/ 31169 h 40834"/>
                <a:gd name="connsiteX3" fmla="*/ 22186 w 35000"/>
                <a:gd name="connsiteY3" fmla="*/ 25627 h 40834"/>
                <a:gd name="connsiteX4" fmla="*/ 16643 w 35000"/>
                <a:gd name="connsiteY4" fmla="*/ 7543 h 40834"/>
                <a:gd name="connsiteX5" fmla="*/ 20494 w 35000"/>
                <a:gd name="connsiteY5" fmla="*/ 251 h 40834"/>
                <a:gd name="connsiteX6" fmla="*/ 27785 w 35000"/>
                <a:gd name="connsiteY6" fmla="*/ 4101 h 40834"/>
                <a:gd name="connsiteX7" fmla="*/ 35019 w 35000"/>
                <a:gd name="connsiteY7" fmla="*/ 27785 h 40834"/>
                <a:gd name="connsiteX8" fmla="*/ 34610 w 35000"/>
                <a:gd name="connsiteY8" fmla="*/ 32219 h 40834"/>
                <a:gd name="connsiteX9" fmla="*/ 31169 w 35000"/>
                <a:gd name="connsiteY9" fmla="*/ 35077 h 40834"/>
                <a:gd name="connsiteX10" fmla="*/ 7485 w 35000"/>
                <a:gd name="connsiteY10" fmla="*/ 42311 h 40834"/>
                <a:gd name="connsiteX11" fmla="*/ 5851 w 35000"/>
                <a:gd name="connsiteY11" fmla="*/ 42603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00" h="40834">
                  <a:moveTo>
                    <a:pt x="5851" y="42603"/>
                  </a:moveTo>
                  <a:cubicBezTo>
                    <a:pt x="3343" y="42603"/>
                    <a:pt x="1010" y="40969"/>
                    <a:pt x="252" y="38461"/>
                  </a:cubicBezTo>
                  <a:cubicBezTo>
                    <a:pt x="-682" y="35369"/>
                    <a:pt x="1068" y="32102"/>
                    <a:pt x="4101" y="31169"/>
                  </a:cubicBezTo>
                  <a:lnTo>
                    <a:pt x="22186" y="25627"/>
                  </a:lnTo>
                  <a:lnTo>
                    <a:pt x="16643" y="7543"/>
                  </a:lnTo>
                  <a:cubicBezTo>
                    <a:pt x="15710" y="4451"/>
                    <a:pt x="17460" y="1185"/>
                    <a:pt x="20494" y="251"/>
                  </a:cubicBezTo>
                  <a:cubicBezTo>
                    <a:pt x="23586" y="-682"/>
                    <a:pt x="26852" y="1068"/>
                    <a:pt x="27785" y="4101"/>
                  </a:cubicBezTo>
                  <a:lnTo>
                    <a:pt x="35019" y="27785"/>
                  </a:lnTo>
                  <a:cubicBezTo>
                    <a:pt x="35485" y="29244"/>
                    <a:pt x="35311" y="30877"/>
                    <a:pt x="34610" y="32219"/>
                  </a:cubicBezTo>
                  <a:cubicBezTo>
                    <a:pt x="33853" y="33561"/>
                    <a:pt x="32627" y="34611"/>
                    <a:pt x="31169" y="35077"/>
                  </a:cubicBezTo>
                  <a:lnTo>
                    <a:pt x="7485" y="42311"/>
                  </a:lnTo>
                  <a:cubicBezTo>
                    <a:pt x="6959" y="42544"/>
                    <a:pt x="6376" y="42603"/>
                    <a:pt x="5851" y="4260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4" name="Group 2103">
            <a:extLst>
              <a:ext uri="{FF2B5EF4-FFF2-40B4-BE49-F238E27FC236}">
                <a16:creationId xmlns:a16="http://schemas.microsoft.com/office/drawing/2014/main" id="{8DCA3EE2-3389-404F-B3B8-FEEB9B31650B}"/>
              </a:ext>
            </a:extLst>
          </p:cNvPr>
          <p:cNvGrpSpPr/>
          <p:nvPr/>
        </p:nvGrpSpPr>
        <p:grpSpPr>
          <a:xfrm>
            <a:off x="1090157" y="3582929"/>
            <a:ext cx="462012" cy="442544"/>
            <a:chOff x="633751" y="3604553"/>
            <a:chExt cx="420011" cy="402313"/>
          </a:xfrm>
        </p:grpSpPr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5AB8D8-4E83-4954-A8FF-7AE58069D237}"/>
                </a:ext>
              </a:extLst>
            </p:cNvPr>
            <p:cNvSpPr/>
            <p:nvPr/>
          </p:nvSpPr>
          <p:spPr>
            <a:xfrm>
              <a:off x="633751" y="3995199"/>
              <a:ext cx="420011" cy="11667"/>
            </a:xfrm>
            <a:custGeom>
              <a:avLst/>
              <a:gdLst>
                <a:gd name="connsiteX0" fmla="*/ 418320 w 420011"/>
                <a:gd name="connsiteY0" fmla="*/ 11667 h 11666"/>
                <a:gd name="connsiteX1" fmla="*/ 5833 w 420011"/>
                <a:gd name="connsiteY1" fmla="*/ 11667 h 11666"/>
                <a:gd name="connsiteX2" fmla="*/ 0 w 420011"/>
                <a:gd name="connsiteY2" fmla="*/ 5833 h 11666"/>
                <a:gd name="connsiteX3" fmla="*/ 5833 w 420011"/>
                <a:gd name="connsiteY3" fmla="*/ 0 h 11666"/>
                <a:gd name="connsiteX4" fmla="*/ 418320 w 420011"/>
                <a:gd name="connsiteY4" fmla="*/ 0 h 11666"/>
                <a:gd name="connsiteX5" fmla="*/ 424153 w 420011"/>
                <a:gd name="connsiteY5" fmla="*/ 5833 h 11666"/>
                <a:gd name="connsiteX6" fmla="*/ 418320 w 420011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011" h="11666">
                  <a:moveTo>
                    <a:pt x="418320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18320" y="0"/>
                  </a:lnTo>
                  <a:cubicBezTo>
                    <a:pt x="421528" y="0"/>
                    <a:pt x="424153" y="2625"/>
                    <a:pt x="424153" y="5833"/>
                  </a:cubicBezTo>
                  <a:cubicBezTo>
                    <a:pt x="424153" y="9042"/>
                    <a:pt x="421587" y="11667"/>
                    <a:pt x="418320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36BC4B1F-4F2D-498C-8A61-B6A938C059E3}"/>
                </a:ext>
              </a:extLst>
            </p:cNvPr>
            <p:cNvSpPr/>
            <p:nvPr/>
          </p:nvSpPr>
          <p:spPr>
            <a:xfrm>
              <a:off x="683861" y="3823111"/>
              <a:ext cx="52501" cy="180838"/>
            </a:xfrm>
            <a:custGeom>
              <a:avLst/>
              <a:gdLst>
                <a:gd name="connsiteX0" fmla="*/ 51568 w 52501"/>
                <a:gd name="connsiteY0" fmla="*/ 183755 h 180838"/>
                <a:gd name="connsiteX1" fmla="*/ 5833 w 52501"/>
                <a:gd name="connsiteY1" fmla="*/ 183755 h 180838"/>
                <a:gd name="connsiteX2" fmla="*/ 0 w 52501"/>
                <a:gd name="connsiteY2" fmla="*/ 177922 h 180838"/>
                <a:gd name="connsiteX3" fmla="*/ 0 w 52501"/>
                <a:gd name="connsiteY3" fmla="*/ 5833 h 180838"/>
                <a:gd name="connsiteX4" fmla="*/ 5833 w 52501"/>
                <a:gd name="connsiteY4" fmla="*/ 0 h 180838"/>
                <a:gd name="connsiteX5" fmla="*/ 51568 w 52501"/>
                <a:gd name="connsiteY5" fmla="*/ 0 h 180838"/>
                <a:gd name="connsiteX6" fmla="*/ 57402 w 52501"/>
                <a:gd name="connsiteY6" fmla="*/ 5833 h 180838"/>
                <a:gd name="connsiteX7" fmla="*/ 57402 w 52501"/>
                <a:gd name="connsiteY7" fmla="*/ 177922 h 180838"/>
                <a:gd name="connsiteX8" fmla="*/ 51568 w 52501"/>
                <a:gd name="connsiteY8" fmla="*/ 183755 h 180838"/>
                <a:gd name="connsiteX9" fmla="*/ 11667 w 52501"/>
                <a:gd name="connsiteY9" fmla="*/ 172088 h 180838"/>
                <a:gd name="connsiteX10" fmla="*/ 45735 w 52501"/>
                <a:gd name="connsiteY10" fmla="*/ 172088 h 180838"/>
                <a:gd name="connsiteX11" fmla="*/ 45735 w 52501"/>
                <a:gd name="connsiteY11" fmla="*/ 11667 h 180838"/>
                <a:gd name="connsiteX12" fmla="*/ 11667 w 52501"/>
                <a:gd name="connsiteY12" fmla="*/ 11667 h 180838"/>
                <a:gd name="connsiteX13" fmla="*/ 11667 w 52501"/>
                <a:gd name="connsiteY13" fmla="*/ 172088 h 1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80838">
                  <a:moveTo>
                    <a:pt x="51568" y="183755"/>
                  </a:moveTo>
                  <a:lnTo>
                    <a:pt x="5833" y="183755"/>
                  </a:lnTo>
                  <a:cubicBezTo>
                    <a:pt x="2625" y="183755"/>
                    <a:pt x="0" y="181130"/>
                    <a:pt x="0" y="177922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177922"/>
                  </a:lnTo>
                  <a:cubicBezTo>
                    <a:pt x="57402" y="181130"/>
                    <a:pt x="54777" y="183755"/>
                    <a:pt x="51568" y="183755"/>
                  </a:cubicBezTo>
                  <a:close/>
                  <a:moveTo>
                    <a:pt x="11667" y="172088"/>
                  </a:moveTo>
                  <a:lnTo>
                    <a:pt x="45735" y="172088"/>
                  </a:lnTo>
                  <a:lnTo>
                    <a:pt x="45735" y="11667"/>
                  </a:lnTo>
                  <a:lnTo>
                    <a:pt x="11667" y="11667"/>
                  </a:lnTo>
                  <a:lnTo>
                    <a:pt x="11667" y="172088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CBDC6A80-25DF-4D81-A8E2-5D240AA8FDFE}"/>
                </a:ext>
              </a:extLst>
            </p:cNvPr>
            <p:cNvSpPr/>
            <p:nvPr/>
          </p:nvSpPr>
          <p:spPr>
            <a:xfrm>
              <a:off x="772705" y="3768043"/>
              <a:ext cx="52501" cy="233340"/>
            </a:xfrm>
            <a:custGeom>
              <a:avLst/>
              <a:gdLst>
                <a:gd name="connsiteX0" fmla="*/ 51626 w 52501"/>
                <a:gd name="connsiteY0" fmla="*/ 238823 h 233339"/>
                <a:gd name="connsiteX1" fmla="*/ 5833 w 52501"/>
                <a:gd name="connsiteY1" fmla="*/ 238823 h 233339"/>
                <a:gd name="connsiteX2" fmla="*/ 0 w 52501"/>
                <a:gd name="connsiteY2" fmla="*/ 232990 h 233339"/>
                <a:gd name="connsiteX3" fmla="*/ 0 w 52501"/>
                <a:gd name="connsiteY3" fmla="*/ 5833 h 233339"/>
                <a:gd name="connsiteX4" fmla="*/ 5833 w 52501"/>
                <a:gd name="connsiteY4" fmla="*/ 0 h 233339"/>
                <a:gd name="connsiteX5" fmla="*/ 51626 w 52501"/>
                <a:gd name="connsiteY5" fmla="*/ 0 h 233339"/>
                <a:gd name="connsiteX6" fmla="*/ 57460 w 52501"/>
                <a:gd name="connsiteY6" fmla="*/ 5833 h 233339"/>
                <a:gd name="connsiteX7" fmla="*/ 57460 w 52501"/>
                <a:gd name="connsiteY7" fmla="*/ 232990 h 233339"/>
                <a:gd name="connsiteX8" fmla="*/ 51626 w 52501"/>
                <a:gd name="connsiteY8" fmla="*/ 238823 h 233339"/>
                <a:gd name="connsiteX9" fmla="*/ 11667 w 52501"/>
                <a:gd name="connsiteY9" fmla="*/ 227156 h 233339"/>
                <a:gd name="connsiteX10" fmla="*/ 45793 w 52501"/>
                <a:gd name="connsiteY10" fmla="*/ 227156 h 233339"/>
                <a:gd name="connsiteX11" fmla="*/ 45793 w 52501"/>
                <a:gd name="connsiteY11" fmla="*/ 11667 h 233339"/>
                <a:gd name="connsiteX12" fmla="*/ 11667 w 52501"/>
                <a:gd name="connsiteY12" fmla="*/ 11667 h 233339"/>
                <a:gd name="connsiteX13" fmla="*/ 11667 w 52501"/>
                <a:gd name="connsiteY13" fmla="*/ 227156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33339">
                  <a:moveTo>
                    <a:pt x="51626" y="238823"/>
                  </a:moveTo>
                  <a:lnTo>
                    <a:pt x="5833" y="238823"/>
                  </a:lnTo>
                  <a:cubicBezTo>
                    <a:pt x="2625" y="238823"/>
                    <a:pt x="0" y="236198"/>
                    <a:pt x="0" y="23299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626" y="0"/>
                  </a:lnTo>
                  <a:cubicBezTo>
                    <a:pt x="54835" y="0"/>
                    <a:pt x="57460" y="2625"/>
                    <a:pt x="57460" y="5833"/>
                  </a:cubicBezTo>
                  <a:lnTo>
                    <a:pt x="57460" y="232990"/>
                  </a:lnTo>
                  <a:cubicBezTo>
                    <a:pt x="57460" y="236198"/>
                    <a:pt x="54835" y="238823"/>
                    <a:pt x="51626" y="238823"/>
                  </a:cubicBezTo>
                  <a:close/>
                  <a:moveTo>
                    <a:pt x="11667" y="227156"/>
                  </a:moveTo>
                  <a:lnTo>
                    <a:pt x="45793" y="227156"/>
                  </a:lnTo>
                  <a:lnTo>
                    <a:pt x="45793" y="11667"/>
                  </a:lnTo>
                  <a:lnTo>
                    <a:pt x="11667" y="11667"/>
                  </a:lnTo>
                  <a:lnTo>
                    <a:pt x="11667" y="22715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15D7B98C-04BB-435E-9869-86983C727139}"/>
                </a:ext>
              </a:extLst>
            </p:cNvPr>
            <p:cNvSpPr/>
            <p:nvPr/>
          </p:nvSpPr>
          <p:spPr>
            <a:xfrm>
              <a:off x="861607" y="3792077"/>
              <a:ext cx="52501" cy="210006"/>
            </a:xfrm>
            <a:custGeom>
              <a:avLst/>
              <a:gdLst>
                <a:gd name="connsiteX0" fmla="*/ 51568 w 52501"/>
                <a:gd name="connsiteY0" fmla="*/ 214789 h 210005"/>
                <a:gd name="connsiteX1" fmla="*/ 5833 w 52501"/>
                <a:gd name="connsiteY1" fmla="*/ 214789 h 210005"/>
                <a:gd name="connsiteX2" fmla="*/ 0 w 52501"/>
                <a:gd name="connsiteY2" fmla="*/ 208956 h 210005"/>
                <a:gd name="connsiteX3" fmla="*/ 0 w 52501"/>
                <a:gd name="connsiteY3" fmla="*/ 5833 h 210005"/>
                <a:gd name="connsiteX4" fmla="*/ 5833 w 52501"/>
                <a:gd name="connsiteY4" fmla="*/ 0 h 210005"/>
                <a:gd name="connsiteX5" fmla="*/ 51568 w 52501"/>
                <a:gd name="connsiteY5" fmla="*/ 0 h 210005"/>
                <a:gd name="connsiteX6" fmla="*/ 57402 w 52501"/>
                <a:gd name="connsiteY6" fmla="*/ 5833 h 210005"/>
                <a:gd name="connsiteX7" fmla="*/ 57402 w 52501"/>
                <a:gd name="connsiteY7" fmla="*/ 208956 h 210005"/>
                <a:gd name="connsiteX8" fmla="*/ 51568 w 52501"/>
                <a:gd name="connsiteY8" fmla="*/ 214789 h 210005"/>
                <a:gd name="connsiteX9" fmla="*/ 11667 w 52501"/>
                <a:gd name="connsiteY9" fmla="*/ 203122 h 210005"/>
                <a:gd name="connsiteX10" fmla="*/ 45735 w 52501"/>
                <a:gd name="connsiteY10" fmla="*/ 203122 h 210005"/>
                <a:gd name="connsiteX11" fmla="*/ 45735 w 52501"/>
                <a:gd name="connsiteY11" fmla="*/ 11667 h 210005"/>
                <a:gd name="connsiteX12" fmla="*/ 11667 w 52501"/>
                <a:gd name="connsiteY12" fmla="*/ 11667 h 210005"/>
                <a:gd name="connsiteX13" fmla="*/ 11667 w 52501"/>
                <a:gd name="connsiteY13" fmla="*/ 203122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10005">
                  <a:moveTo>
                    <a:pt x="51568" y="214789"/>
                  </a:moveTo>
                  <a:lnTo>
                    <a:pt x="5833" y="214789"/>
                  </a:lnTo>
                  <a:cubicBezTo>
                    <a:pt x="2625" y="214789"/>
                    <a:pt x="0" y="212164"/>
                    <a:pt x="0" y="20895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6" y="0"/>
                    <a:pt x="57402" y="2625"/>
                    <a:pt x="57402" y="5833"/>
                  </a:cubicBezTo>
                  <a:lnTo>
                    <a:pt x="57402" y="208956"/>
                  </a:lnTo>
                  <a:cubicBezTo>
                    <a:pt x="57402" y="212164"/>
                    <a:pt x="54776" y="214789"/>
                    <a:pt x="51568" y="214789"/>
                  </a:cubicBezTo>
                  <a:close/>
                  <a:moveTo>
                    <a:pt x="11667" y="203122"/>
                  </a:moveTo>
                  <a:lnTo>
                    <a:pt x="45735" y="203122"/>
                  </a:lnTo>
                  <a:lnTo>
                    <a:pt x="45735" y="11667"/>
                  </a:lnTo>
                  <a:lnTo>
                    <a:pt x="11667" y="11667"/>
                  </a:lnTo>
                  <a:lnTo>
                    <a:pt x="11667" y="20312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7C8CD970-D151-4B2F-9824-6AC9CB8034DF}"/>
                </a:ext>
              </a:extLst>
            </p:cNvPr>
            <p:cNvSpPr/>
            <p:nvPr/>
          </p:nvSpPr>
          <p:spPr>
            <a:xfrm>
              <a:off x="950451" y="3706499"/>
              <a:ext cx="52501" cy="297508"/>
            </a:xfrm>
            <a:custGeom>
              <a:avLst/>
              <a:gdLst>
                <a:gd name="connsiteX0" fmla="*/ 51568 w 52501"/>
                <a:gd name="connsiteY0" fmla="*/ 300367 h 297508"/>
                <a:gd name="connsiteX1" fmla="*/ 5833 w 52501"/>
                <a:gd name="connsiteY1" fmla="*/ 300367 h 297508"/>
                <a:gd name="connsiteX2" fmla="*/ 0 w 52501"/>
                <a:gd name="connsiteY2" fmla="*/ 294533 h 297508"/>
                <a:gd name="connsiteX3" fmla="*/ 0 w 52501"/>
                <a:gd name="connsiteY3" fmla="*/ 5833 h 297508"/>
                <a:gd name="connsiteX4" fmla="*/ 5833 w 52501"/>
                <a:gd name="connsiteY4" fmla="*/ 0 h 297508"/>
                <a:gd name="connsiteX5" fmla="*/ 51568 w 52501"/>
                <a:gd name="connsiteY5" fmla="*/ 0 h 297508"/>
                <a:gd name="connsiteX6" fmla="*/ 57402 w 52501"/>
                <a:gd name="connsiteY6" fmla="*/ 5833 h 297508"/>
                <a:gd name="connsiteX7" fmla="*/ 57402 w 52501"/>
                <a:gd name="connsiteY7" fmla="*/ 294533 h 297508"/>
                <a:gd name="connsiteX8" fmla="*/ 51568 w 52501"/>
                <a:gd name="connsiteY8" fmla="*/ 300367 h 297508"/>
                <a:gd name="connsiteX9" fmla="*/ 11667 w 52501"/>
                <a:gd name="connsiteY9" fmla="*/ 288700 h 297508"/>
                <a:gd name="connsiteX10" fmla="*/ 45735 w 52501"/>
                <a:gd name="connsiteY10" fmla="*/ 288700 h 297508"/>
                <a:gd name="connsiteX11" fmla="*/ 45735 w 52501"/>
                <a:gd name="connsiteY11" fmla="*/ 11667 h 297508"/>
                <a:gd name="connsiteX12" fmla="*/ 11667 w 52501"/>
                <a:gd name="connsiteY12" fmla="*/ 11667 h 297508"/>
                <a:gd name="connsiteX13" fmla="*/ 11667 w 52501"/>
                <a:gd name="connsiteY13" fmla="*/ 288700 h 297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297508">
                  <a:moveTo>
                    <a:pt x="51568" y="300367"/>
                  </a:moveTo>
                  <a:lnTo>
                    <a:pt x="5833" y="300367"/>
                  </a:lnTo>
                  <a:cubicBezTo>
                    <a:pt x="2625" y="300367"/>
                    <a:pt x="0" y="297742"/>
                    <a:pt x="0" y="29453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6" y="0"/>
                    <a:pt x="57402" y="2625"/>
                    <a:pt x="57402" y="5833"/>
                  </a:cubicBezTo>
                  <a:lnTo>
                    <a:pt x="57402" y="294533"/>
                  </a:lnTo>
                  <a:cubicBezTo>
                    <a:pt x="57402" y="297742"/>
                    <a:pt x="54776" y="300367"/>
                    <a:pt x="51568" y="300367"/>
                  </a:cubicBezTo>
                  <a:close/>
                  <a:moveTo>
                    <a:pt x="11667" y="288700"/>
                  </a:moveTo>
                  <a:lnTo>
                    <a:pt x="45735" y="288700"/>
                  </a:lnTo>
                  <a:lnTo>
                    <a:pt x="45735" y="11667"/>
                  </a:lnTo>
                  <a:lnTo>
                    <a:pt x="11667" y="11667"/>
                  </a:lnTo>
                  <a:lnTo>
                    <a:pt x="11667" y="28870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9607D206-B24B-410F-83CF-925D2EE60550}"/>
                </a:ext>
              </a:extLst>
            </p:cNvPr>
            <p:cNvSpPr/>
            <p:nvPr/>
          </p:nvSpPr>
          <p:spPr>
            <a:xfrm>
              <a:off x="987246" y="3706543"/>
              <a:ext cx="17500" cy="17500"/>
            </a:xfrm>
            <a:custGeom>
              <a:avLst/>
              <a:gdLst>
                <a:gd name="connsiteX0" fmla="*/ 14773 w 17500"/>
                <a:gd name="connsiteY0" fmla="*/ 20548 h 17500"/>
                <a:gd name="connsiteX1" fmla="*/ 10632 w 17500"/>
                <a:gd name="connsiteY1" fmla="*/ 18857 h 17500"/>
                <a:gd name="connsiteX2" fmla="*/ 1706 w 17500"/>
                <a:gd name="connsiteY2" fmla="*/ 9931 h 17500"/>
                <a:gd name="connsiteX3" fmla="*/ 1706 w 17500"/>
                <a:gd name="connsiteY3" fmla="*/ 1706 h 17500"/>
                <a:gd name="connsiteX4" fmla="*/ 9932 w 17500"/>
                <a:gd name="connsiteY4" fmla="*/ 1706 h 17500"/>
                <a:gd name="connsiteX5" fmla="*/ 18857 w 17500"/>
                <a:gd name="connsiteY5" fmla="*/ 10632 h 17500"/>
                <a:gd name="connsiteX6" fmla="*/ 18857 w 17500"/>
                <a:gd name="connsiteY6" fmla="*/ 18857 h 17500"/>
                <a:gd name="connsiteX7" fmla="*/ 14773 w 17500"/>
                <a:gd name="connsiteY7" fmla="*/ 20548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14773" y="20548"/>
                  </a:moveTo>
                  <a:cubicBezTo>
                    <a:pt x="13257" y="20548"/>
                    <a:pt x="11798" y="19965"/>
                    <a:pt x="10632" y="18857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18857" y="10632"/>
                  </a:lnTo>
                  <a:cubicBezTo>
                    <a:pt x="21132" y="12907"/>
                    <a:pt x="21132" y="16582"/>
                    <a:pt x="18857" y="18857"/>
                  </a:cubicBezTo>
                  <a:cubicBezTo>
                    <a:pt x="17748" y="19965"/>
                    <a:pt x="16232" y="20548"/>
                    <a:pt x="14773" y="2054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073E8CB-42E2-4642-8057-D5ACC9537866}"/>
                </a:ext>
              </a:extLst>
            </p:cNvPr>
            <p:cNvSpPr/>
            <p:nvPr/>
          </p:nvSpPr>
          <p:spPr>
            <a:xfrm>
              <a:off x="950437" y="3711035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2 h 52501"/>
                <a:gd name="connsiteX3" fmla="*/ 1706 w 52501"/>
                <a:gd name="connsiteY3" fmla="*/ 1706 h 52501"/>
                <a:gd name="connsiteX4" fmla="*/ 9931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5"/>
                    <a:pt x="47441" y="5566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5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D21E256-8A7D-488C-9694-5C62ED485519}"/>
                </a:ext>
              </a:extLst>
            </p:cNvPr>
            <p:cNvSpPr/>
            <p:nvPr/>
          </p:nvSpPr>
          <p:spPr>
            <a:xfrm>
              <a:off x="950437" y="3752219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2 h 52501"/>
                <a:gd name="connsiteX3" fmla="*/ 1706 w 52501"/>
                <a:gd name="connsiteY3" fmla="*/ 1706 h 52501"/>
                <a:gd name="connsiteX4" fmla="*/ 9931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5"/>
                    <a:pt x="47441" y="55666"/>
                  </a:cubicBezTo>
                  <a:lnTo>
                    <a:pt x="1706" y="9932"/>
                  </a:lnTo>
                  <a:cubicBezTo>
                    <a:pt x="-569" y="7656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5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1A0E3F5-B345-44B0-AE2C-12A8541C8480}"/>
                </a:ext>
              </a:extLst>
            </p:cNvPr>
            <p:cNvSpPr/>
            <p:nvPr/>
          </p:nvSpPr>
          <p:spPr>
            <a:xfrm>
              <a:off x="950437" y="3793520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1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4"/>
                    <a:pt x="47441" y="55666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4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DA8A7791-8383-48DF-ADBC-2FB96AA66CCC}"/>
                </a:ext>
              </a:extLst>
            </p:cNvPr>
            <p:cNvSpPr/>
            <p:nvPr/>
          </p:nvSpPr>
          <p:spPr>
            <a:xfrm>
              <a:off x="950437" y="3834763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1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4"/>
                    <a:pt x="47441" y="55666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4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0D49EAAA-132E-4392-9C0F-94F4810768BF}"/>
                </a:ext>
              </a:extLst>
            </p:cNvPr>
            <p:cNvSpPr/>
            <p:nvPr/>
          </p:nvSpPr>
          <p:spPr>
            <a:xfrm>
              <a:off x="950437" y="3876006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2 h 52501"/>
                <a:gd name="connsiteX3" fmla="*/ 1706 w 52501"/>
                <a:gd name="connsiteY3" fmla="*/ 1706 h 52501"/>
                <a:gd name="connsiteX4" fmla="*/ 9931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5"/>
                    <a:pt x="47441" y="5566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5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A65F2F6F-8722-4FB0-8DBE-41F4E6A70B61}"/>
                </a:ext>
              </a:extLst>
            </p:cNvPr>
            <p:cNvSpPr/>
            <p:nvPr/>
          </p:nvSpPr>
          <p:spPr>
            <a:xfrm>
              <a:off x="866551" y="3792120"/>
              <a:ext cx="46668" cy="46668"/>
            </a:xfrm>
            <a:custGeom>
              <a:avLst/>
              <a:gdLst>
                <a:gd name="connsiteX0" fmla="*/ 46624 w 46667"/>
                <a:gd name="connsiteY0" fmla="*/ 52399 h 46667"/>
                <a:gd name="connsiteX1" fmla="*/ 42482 w 46667"/>
                <a:gd name="connsiteY1" fmla="*/ 50708 h 46667"/>
                <a:gd name="connsiteX2" fmla="*/ 1706 w 46667"/>
                <a:gd name="connsiteY2" fmla="*/ 9931 h 46667"/>
                <a:gd name="connsiteX3" fmla="*/ 1706 w 46667"/>
                <a:gd name="connsiteY3" fmla="*/ 1706 h 46667"/>
                <a:gd name="connsiteX4" fmla="*/ 9932 w 46667"/>
                <a:gd name="connsiteY4" fmla="*/ 1706 h 46667"/>
                <a:gd name="connsiteX5" fmla="*/ 50708 w 46667"/>
                <a:gd name="connsiteY5" fmla="*/ 42482 h 46667"/>
                <a:gd name="connsiteX6" fmla="*/ 50708 w 46667"/>
                <a:gd name="connsiteY6" fmla="*/ 50708 h 46667"/>
                <a:gd name="connsiteX7" fmla="*/ 46624 w 46667"/>
                <a:gd name="connsiteY7" fmla="*/ 52399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6624" y="52399"/>
                  </a:moveTo>
                  <a:cubicBezTo>
                    <a:pt x="45107" y="52399"/>
                    <a:pt x="43649" y="51816"/>
                    <a:pt x="42482" y="50708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0708" y="42482"/>
                  </a:lnTo>
                  <a:cubicBezTo>
                    <a:pt x="52983" y="44757"/>
                    <a:pt x="52983" y="48433"/>
                    <a:pt x="50708" y="50708"/>
                  </a:cubicBezTo>
                  <a:cubicBezTo>
                    <a:pt x="49599" y="51816"/>
                    <a:pt x="48083" y="52399"/>
                    <a:pt x="46624" y="523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02943C9D-391E-4B27-8A87-02CE988F30B6}"/>
                </a:ext>
              </a:extLst>
            </p:cNvPr>
            <p:cNvSpPr/>
            <p:nvPr/>
          </p:nvSpPr>
          <p:spPr>
            <a:xfrm>
              <a:off x="950437" y="3917249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2 h 52501"/>
                <a:gd name="connsiteX3" fmla="*/ 1706 w 52501"/>
                <a:gd name="connsiteY3" fmla="*/ 1706 h 52501"/>
                <a:gd name="connsiteX4" fmla="*/ 9931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5"/>
                    <a:pt x="47441" y="5566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5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B97A6277-B579-4EA4-8C12-5D4657CC9980}"/>
                </a:ext>
              </a:extLst>
            </p:cNvPr>
            <p:cNvSpPr/>
            <p:nvPr/>
          </p:nvSpPr>
          <p:spPr>
            <a:xfrm>
              <a:off x="801274" y="3768086"/>
              <a:ext cx="23334" cy="23334"/>
            </a:xfrm>
            <a:custGeom>
              <a:avLst/>
              <a:gdLst>
                <a:gd name="connsiteX0" fmla="*/ 23057 w 23333"/>
                <a:gd name="connsiteY0" fmla="*/ 28832 h 23333"/>
                <a:gd name="connsiteX1" fmla="*/ 18915 w 23333"/>
                <a:gd name="connsiteY1" fmla="*/ 27140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7140 w 23333"/>
                <a:gd name="connsiteY5" fmla="*/ 18915 h 23333"/>
                <a:gd name="connsiteX6" fmla="*/ 27140 w 23333"/>
                <a:gd name="connsiteY6" fmla="*/ 27140 h 23333"/>
                <a:gd name="connsiteX7" fmla="*/ 23057 w 23333"/>
                <a:gd name="connsiteY7" fmla="*/ 28832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3057" y="28832"/>
                  </a:moveTo>
                  <a:cubicBezTo>
                    <a:pt x="21540" y="28832"/>
                    <a:pt x="20082" y="28249"/>
                    <a:pt x="18915" y="27140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27140" y="18915"/>
                  </a:lnTo>
                  <a:cubicBezTo>
                    <a:pt x="29415" y="21190"/>
                    <a:pt x="29415" y="24865"/>
                    <a:pt x="27140" y="27140"/>
                  </a:cubicBezTo>
                  <a:cubicBezTo>
                    <a:pt x="26032" y="28249"/>
                    <a:pt x="24515" y="28832"/>
                    <a:pt x="23057" y="288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E936E24-501E-42F0-82D1-9C4CF138E4EA}"/>
                </a:ext>
              </a:extLst>
            </p:cNvPr>
            <p:cNvSpPr/>
            <p:nvPr/>
          </p:nvSpPr>
          <p:spPr>
            <a:xfrm>
              <a:off x="861592" y="3828405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4"/>
                    <a:pt x="47441" y="55666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4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8AA99498-2E98-4739-AD26-5E0D57895474}"/>
                </a:ext>
              </a:extLst>
            </p:cNvPr>
            <p:cNvSpPr/>
            <p:nvPr/>
          </p:nvSpPr>
          <p:spPr>
            <a:xfrm>
              <a:off x="950437" y="3958492"/>
              <a:ext cx="46668" cy="46668"/>
            </a:xfrm>
            <a:custGeom>
              <a:avLst/>
              <a:gdLst>
                <a:gd name="connsiteX0" fmla="*/ 42599 w 46667"/>
                <a:gd name="connsiteY0" fmla="*/ 48374 h 46667"/>
                <a:gd name="connsiteX1" fmla="*/ 38457 w 46667"/>
                <a:gd name="connsiteY1" fmla="*/ 46683 h 46667"/>
                <a:gd name="connsiteX2" fmla="*/ 1706 w 46667"/>
                <a:gd name="connsiteY2" fmla="*/ 9931 h 46667"/>
                <a:gd name="connsiteX3" fmla="*/ 1706 w 46667"/>
                <a:gd name="connsiteY3" fmla="*/ 1706 h 46667"/>
                <a:gd name="connsiteX4" fmla="*/ 9931 w 46667"/>
                <a:gd name="connsiteY4" fmla="*/ 1706 h 46667"/>
                <a:gd name="connsiteX5" fmla="*/ 46683 w 46667"/>
                <a:gd name="connsiteY5" fmla="*/ 38457 h 46667"/>
                <a:gd name="connsiteX6" fmla="*/ 46683 w 46667"/>
                <a:gd name="connsiteY6" fmla="*/ 46683 h 46667"/>
                <a:gd name="connsiteX7" fmla="*/ 42599 w 46667"/>
                <a:gd name="connsiteY7" fmla="*/ 4837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2599" y="48374"/>
                  </a:moveTo>
                  <a:cubicBezTo>
                    <a:pt x="41082" y="48374"/>
                    <a:pt x="39624" y="47791"/>
                    <a:pt x="38457" y="46683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46683" y="38457"/>
                  </a:lnTo>
                  <a:cubicBezTo>
                    <a:pt x="48958" y="40732"/>
                    <a:pt x="48958" y="44407"/>
                    <a:pt x="46683" y="46683"/>
                  </a:cubicBezTo>
                  <a:cubicBezTo>
                    <a:pt x="45574" y="47791"/>
                    <a:pt x="44057" y="48374"/>
                    <a:pt x="42599" y="483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D2BD1D4C-41D8-4767-BD8D-58639C817E23}"/>
                </a:ext>
              </a:extLst>
            </p:cNvPr>
            <p:cNvSpPr/>
            <p:nvPr/>
          </p:nvSpPr>
          <p:spPr>
            <a:xfrm>
              <a:off x="772690" y="3780745"/>
              <a:ext cx="52501" cy="52501"/>
            </a:xfrm>
            <a:custGeom>
              <a:avLst/>
              <a:gdLst>
                <a:gd name="connsiteX0" fmla="*/ 51641 w 52501"/>
                <a:gd name="connsiteY0" fmla="*/ 57416 h 52501"/>
                <a:gd name="connsiteX1" fmla="*/ 47499 w 52501"/>
                <a:gd name="connsiteY1" fmla="*/ 55724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724 w 52501"/>
                <a:gd name="connsiteY5" fmla="*/ 47499 h 52501"/>
                <a:gd name="connsiteX6" fmla="*/ 55724 w 52501"/>
                <a:gd name="connsiteY6" fmla="*/ 55724 h 52501"/>
                <a:gd name="connsiteX7" fmla="*/ 51641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641" y="57416"/>
                  </a:moveTo>
                  <a:cubicBezTo>
                    <a:pt x="50124" y="57416"/>
                    <a:pt x="48666" y="56833"/>
                    <a:pt x="47499" y="55724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724" y="47499"/>
                  </a:lnTo>
                  <a:cubicBezTo>
                    <a:pt x="58000" y="49774"/>
                    <a:pt x="58000" y="53449"/>
                    <a:pt x="55724" y="55724"/>
                  </a:cubicBezTo>
                  <a:cubicBezTo>
                    <a:pt x="54616" y="56833"/>
                    <a:pt x="53099" y="57416"/>
                    <a:pt x="51641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D1F13B5-9DB8-49C4-86D6-30CC800153A5}"/>
                </a:ext>
              </a:extLst>
            </p:cNvPr>
            <p:cNvSpPr/>
            <p:nvPr/>
          </p:nvSpPr>
          <p:spPr>
            <a:xfrm>
              <a:off x="861592" y="3869647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2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5"/>
                    <a:pt x="47441" y="5566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5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1035E6A0-669F-4715-8ACE-CCAB27D04B1C}"/>
                </a:ext>
              </a:extLst>
            </p:cNvPr>
            <p:cNvSpPr/>
            <p:nvPr/>
          </p:nvSpPr>
          <p:spPr>
            <a:xfrm>
              <a:off x="861592" y="3910890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5"/>
                    <a:pt x="47441" y="55666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5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A1703669-BF35-4514-A6F7-460A4FA11250}"/>
                </a:ext>
              </a:extLst>
            </p:cNvPr>
            <p:cNvSpPr/>
            <p:nvPr/>
          </p:nvSpPr>
          <p:spPr>
            <a:xfrm>
              <a:off x="772690" y="3821988"/>
              <a:ext cx="52501" cy="52501"/>
            </a:xfrm>
            <a:custGeom>
              <a:avLst/>
              <a:gdLst>
                <a:gd name="connsiteX0" fmla="*/ 51641 w 52501"/>
                <a:gd name="connsiteY0" fmla="*/ 57416 h 52501"/>
                <a:gd name="connsiteX1" fmla="*/ 47499 w 52501"/>
                <a:gd name="connsiteY1" fmla="*/ 55724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724 w 52501"/>
                <a:gd name="connsiteY5" fmla="*/ 47499 h 52501"/>
                <a:gd name="connsiteX6" fmla="*/ 55724 w 52501"/>
                <a:gd name="connsiteY6" fmla="*/ 55724 h 52501"/>
                <a:gd name="connsiteX7" fmla="*/ 51641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641" y="57416"/>
                  </a:moveTo>
                  <a:cubicBezTo>
                    <a:pt x="50124" y="57416"/>
                    <a:pt x="48666" y="56833"/>
                    <a:pt x="47499" y="55724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724" y="47499"/>
                  </a:lnTo>
                  <a:cubicBezTo>
                    <a:pt x="58000" y="49774"/>
                    <a:pt x="58000" y="53449"/>
                    <a:pt x="55724" y="55724"/>
                  </a:cubicBezTo>
                  <a:cubicBezTo>
                    <a:pt x="54616" y="56833"/>
                    <a:pt x="53099" y="57416"/>
                    <a:pt x="51641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541EA679-6D72-4216-9B84-02F47371297C}"/>
                </a:ext>
              </a:extLst>
            </p:cNvPr>
            <p:cNvSpPr/>
            <p:nvPr/>
          </p:nvSpPr>
          <p:spPr>
            <a:xfrm>
              <a:off x="861592" y="3952133"/>
              <a:ext cx="52501" cy="52501"/>
            </a:xfrm>
            <a:custGeom>
              <a:avLst/>
              <a:gdLst>
                <a:gd name="connsiteX0" fmla="*/ 48958 w 52501"/>
                <a:gd name="connsiteY0" fmla="*/ 54733 h 52501"/>
                <a:gd name="connsiteX1" fmla="*/ 44816 w 52501"/>
                <a:gd name="connsiteY1" fmla="*/ 53041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3041 w 52501"/>
                <a:gd name="connsiteY5" fmla="*/ 44816 h 52501"/>
                <a:gd name="connsiteX6" fmla="*/ 53041 w 52501"/>
                <a:gd name="connsiteY6" fmla="*/ 53041 h 52501"/>
                <a:gd name="connsiteX7" fmla="*/ 48958 w 52501"/>
                <a:gd name="connsiteY7" fmla="*/ 54733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48958" y="54733"/>
                  </a:moveTo>
                  <a:cubicBezTo>
                    <a:pt x="47441" y="54733"/>
                    <a:pt x="45983" y="54149"/>
                    <a:pt x="44816" y="53041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3041" y="44816"/>
                  </a:lnTo>
                  <a:cubicBezTo>
                    <a:pt x="55316" y="47091"/>
                    <a:pt x="55316" y="50766"/>
                    <a:pt x="53041" y="53041"/>
                  </a:cubicBezTo>
                  <a:cubicBezTo>
                    <a:pt x="51933" y="54149"/>
                    <a:pt x="50416" y="54733"/>
                    <a:pt x="48958" y="547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BD0C2D9A-CD72-4A02-8621-1528B59A462D}"/>
                </a:ext>
              </a:extLst>
            </p:cNvPr>
            <p:cNvSpPr/>
            <p:nvPr/>
          </p:nvSpPr>
          <p:spPr>
            <a:xfrm>
              <a:off x="772690" y="3863289"/>
              <a:ext cx="52501" cy="52501"/>
            </a:xfrm>
            <a:custGeom>
              <a:avLst/>
              <a:gdLst>
                <a:gd name="connsiteX0" fmla="*/ 51641 w 52501"/>
                <a:gd name="connsiteY0" fmla="*/ 57358 h 52501"/>
                <a:gd name="connsiteX1" fmla="*/ 47499 w 52501"/>
                <a:gd name="connsiteY1" fmla="*/ 55666 h 52501"/>
                <a:gd name="connsiteX2" fmla="*/ 1706 w 52501"/>
                <a:gd name="connsiteY2" fmla="*/ 9932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724 w 52501"/>
                <a:gd name="connsiteY5" fmla="*/ 47441 h 52501"/>
                <a:gd name="connsiteX6" fmla="*/ 55724 w 52501"/>
                <a:gd name="connsiteY6" fmla="*/ 55666 h 52501"/>
                <a:gd name="connsiteX7" fmla="*/ 51641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641" y="57358"/>
                  </a:moveTo>
                  <a:cubicBezTo>
                    <a:pt x="50124" y="57358"/>
                    <a:pt x="48666" y="56775"/>
                    <a:pt x="47499" y="5566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724" y="47441"/>
                  </a:lnTo>
                  <a:cubicBezTo>
                    <a:pt x="58000" y="49716"/>
                    <a:pt x="58000" y="53391"/>
                    <a:pt x="55724" y="55666"/>
                  </a:cubicBezTo>
                  <a:cubicBezTo>
                    <a:pt x="54616" y="56775"/>
                    <a:pt x="53099" y="57358"/>
                    <a:pt x="51641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B90E52D5-0F43-4BBF-BB62-0E75A8F88B38}"/>
                </a:ext>
              </a:extLst>
            </p:cNvPr>
            <p:cNvSpPr/>
            <p:nvPr/>
          </p:nvSpPr>
          <p:spPr>
            <a:xfrm>
              <a:off x="861592" y="3993434"/>
              <a:ext cx="11667" cy="11667"/>
            </a:xfrm>
            <a:custGeom>
              <a:avLst/>
              <a:gdLst>
                <a:gd name="connsiteX0" fmla="*/ 7656 w 11666"/>
                <a:gd name="connsiteY0" fmla="*/ 13432 h 11666"/>
                <a:gd name="connsiteX1" fmla="*/ 3515 w 11666"/>
                <a:gd name="connsiteY1" fmla="*/ 11740 h 11666"/>
                <a:gd name="connsiteX2" fmla="*/ 1706 w 11666"/>
                <a:gd name="connsiteY2" fmla="*/ 9932 h 11666"/>
                <a:gd name="connsiteX3" fmla="*/ 1706 w 11666"/>
                <a:gd name="connsiteY3" fmla="*/ 1706 h 11666"/>
                <a:gd name="connsiteX4" fmla="*/ 9932 w 11666"/>
                <a:gd name="connsiteY4" fmla="*/ 1706 h 11666"/>
                <a:gd name="connsiteX5" fmla="*/ 11740 w 11666"/>
                <a:gd name="connsiteY5" fmla="*/ 3515 h 11666"/>
                <a:gd name="connsiteX6" fmla="*/ 11740 w 11666"/>
                <a:gd name="connsiteY6" fmla="*/ 11740 h 11666"/>
                <a:gd name="connsiteX7" fmla="*/ 7656 w 11666"/>
                <a:gd name="connsiteY7" fmla="*/ 13432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7656" y="13432"/>
                  </a:moveTo>
                  <a:cubicBezTo>
                    <a:pt x="6140" y="13432"/>
                    <a:pt x="4681" y="12848"/>
                    <a:pt x="3515" y="11740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11740" y="3515"/>
                  </a:lnTo>
                  <a:cubicBezTo>
                    <a:pt x="14015" y="5790"/>
                    <a:pt x="14015" y="9465"/>
                    <a:pt x="11740" y="11740"/>
                  </a:cubicBezTo>
                  <a:cubicBezTo>
                    <a:pt x="10632" y="12848"/>
                    <a:pt x="9115" y="13432"/>
                    <a:pt x="7656" y="134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734B6B40-E696-4377-9CFA-E7C2AE009094}"/>
                </a:ext>
              </a:extLst>
            </p:cNvPr>
            <p:cNvSpPr/>
            <p:nvPr/>
          </p:nvSpPr>
          <p:spPr>
            <a:xfrm>
              <a:off x="691371" y="3823154"/>
              <a:ext cx="46668" cy="46668"/>
            </a:xfrm>
            <a:custGeom>
              <a:avLst/>
              <a:gdLst>
                <a:gd name="connsiteX0" fmla="*/ 44057 w 46667"/>
                <a:gd name="connsiteY0" fmla="*/ 49833 h 46667"/>
                <a:gd name="connsiteX1" fmla="*/ 39916 w 46667"/>
                <a:gd name="connsiteY1" fmla="*/ 48141 h 46667"/>
                <a:gd name="connsiteX2" fmla="*/ 1706 w 46667"/>
                <a:gd name="connsiteY2" fmla="*/ 9932 h 46667"/>
                <a:gd name="connsiteX3" fmla="*/ 1706 w 46667"/>
                <a:gd name="connsiteY3" fmla="*/ 1706 h 46667"/>
                <a:gd name="connsiteX4" fmla="*/ 9932 w 46667"/>
                <a:gd name="connsiteY4" fmla="*/ 1706 h 46667"/>
                <a:gd name="connsiteX5" fmla="*/ 48141 w 46667"/>
                <a:gd name="connsiteY5" fmla="*/ 39916 h 46667"/>
                <a:gd name="connsiteX6" fmla="*/ 48141 w 46667"/>
                <a:gd name="connsiteY6" fmla="*/ 48141 h 46667"/>
                <a:gd name="connsiteX7" fmla="*/ 44057 w 46667"/>
                <a:gd name="connsiteY7" fmla="*/ 49833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4057" y="49833"/>
                  </a:moveTo>
                  <a:cubicBezTo>
                    <a:pt x="42541" y="49833"/>
                    <a:pt x="41082" y="49249"/>
                    <a:pt x="39916" y="48141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48141" y="39916"/>
                  </a:lnTo>
                  <a:cubicBezTo>
                    <a:pt x="50416" y="42191"/>
                    <a:pt x="50416" y="45866"/>
                    <a:pt x="48141" y="48141"/>
                  </a:cubicBezTo>
                  <a:cubicBezTo>
                    <a:pt x="47033" y="49249"/>
                    <a:pt x="45516" y="49833"/>
                    <a:pt x="44057" y="498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068405B8-3C35-48F1-A38A-99B2EC53E722}"/>
                </a:ext>
              </a:extLst>
            </p:cNvPr>
            <p:cNvSpPr/>
            <p:nvPr/>
          </p:nvSpPr>
          <p:spPr>
            <a:xfrm>
              <a:off x="772690" y="3904532"/>
              <a:ext cx="52501" cy="52501"/>
            </a:xfrm>
            <a:custGeom>
              <a:avLst/>
              <a:gdLst>
                <a:gd name="connsiteX0" fmla="*/ 51641 w 52501"/>
                <a:gd name="connsiteY0" fmla="*/ 57416 h 52501"/>
                <a:gd name="connsiteX1" fmla="*/ 47499 w 52501"/>
                <a:gd name="connsiteY1" fmla="*/ 55724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724 w 52501"/>
                <a:gd name="connsiteY5" fmla="*/ 47499 h 52501"/>
                <a:gd name="connsiteX6" fmla="*/ 55724 w 52501"/>
                <a:gd name="connsiteY6" fmla="*/ 55724 h 52501"/>
                <a:gd name="connsiteX7" fmla="*/ 51641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641" y="57416"/>
                  </a:moveTo>
                  <a:cubicBezTo>
                    <a:pt x="50124" y="57416"/>
                    <a:pt x="48666" y="56833"/>
                    <a:pt x="47499" y="55724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724" y="47499"/>
                  </a:lnTo>
                  <a:cubicBezTo>
                    <a:pt x="58000" y="49774"/>
                    <a:pt x="58000" y="53449"/>
                    <a:pt x="55724" y="55724"/>
                  </a:cubicBezTo>
                  <a:cubicBezTo>
                    <a:pt x="54616" y="56833"/>
                    <a:pt x="53099" y="57416"/>
                    <a:pt x="51641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A7093F8-D07F-4ECE-9A69-1522DF981F44}"/>
                </a:ext>
              </a:extLst>
            </p:cNvPr>
            <p:cNvSpPr/>
            <p:nvPr/>
          </p:nvSpPr>
          <p:spPr>
            <a:xfrm>
              <a:off x="772690" y="3945716"/>
              <a:ext cx="52501" cy="52501"/>
            </a:xfrm>
            <a:custGeom>
              <a:avLst/>
              <a:gdLst>
                <a:gd name="connsiteX0" fmla="*/ 51641 w 52501"/>
                <a:gd name="connsiteY0" fmla="*/ 57416 h 52501"/>
                <a:gd name="connsiteX1" fmla="*/ 47499 w 52501"/>
                <a:gd name="connsiteY1" fmla="*/ 55724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724 w 52501"/>
                <a:gd name="connsiteY5" fmla="*/ 47499 h 52501"/>
                <a:gd name="connsiteX6" fmla="*/ 55724 w 52501"/>
                <a:gd name="connsiteY6" fmla="*/ 55724 h 52501"/>
                <a:gd name="connsiteX7" fmla="*/ 51641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641" y="57416"/>
                  </a:moveTo>
                  <a:cubicBezTo>
                    <a:pt x="50124" y="57416"/>
                    <a:pt x="48666" y="56833"/>
                    <a:pt x="47499" y="55724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724" y="47499"/>
                  </a:lnTo>
                  <a:cubicBezTo>
                    <a:pt x="58000" y="49774"/>
                    <a:pt x="58000" y="53449"/>
                    <a:pt x="55724" y="55724"/>
                  </a:cubicBezTo>
                  <a:cubicBezTo>
                    <a:pt x="54616" y="56833"/>
                    <a:pt x="53099" y="57416"/>
                    <a:pt x="51641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253DF9D5-CF3F-4C3D-82D2-99478FC06FAD}"/>
                </a:ext>
              </a:extLst>
            </p:cNvPr>
            <p:cNvSpPr/>
            <p:nvPr/>
          </p:nvSpPr>
          <p:spPr>
            <a:xfrm>
              <a:off x="683846" y="3856930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5"/>
                    <a:pt x="47441" y="55666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5"/>
                    <a:pt x="53041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32523B93-1B84-4729-90C4-D70D5747CE07}"/>
                </a:ext>
              </a:extLst>
            </p:cNvPr>
            <p:cNvSpPr/>
            <p:nvPr/>
          </p:nvSpPr>
          <p:spPr>
            <a:xfrm>
              <a:off x="772690" y="3987017"/>
              <a:ext cx="17500" cy="17500"/>
            </a:xfrm>
            <a:custGeom>
              <a:avLst/>
              <a:gdLst>
                <a:gd name="connsiteX0" fmla="*/ 14073 w 17500"/>
                <a:gd name="connsiteY0" fmla="*/ 19848 h 17500"/>
                <a:gd name="connsiteX1" fmla="*/ 9932 w 17500"/>
                <a:gd name="connsiteY1" fmla="*/ 18157 h 17500"/>
                <a:gd name="connsiteX2" fmla="*/ 1706 w 17500"/>
                <a:gd name="connsiteY2" fmla="*/ 9932 h 17500"/>
                <a:gd name="connsiteX3" fmla="*/ 1706 w 17500"/>
                <a:gd name="connsiteY3" fmla="*/ 1706 h 17500"/>
                <a:gd name="connsiteX4" fmla="*/ 9932 w 17500"/>
                <a:gd name="connsiteY4" fmla="*/ 1706 h 17500"/>
                <a:gd name="connsiteX5" fmla="*/ 18157 w 17500"/>
                <a:gd name="connsiteY5" fmla="*/ 9932 h 17500"/>
                <a:gd name="connsiteX6" fmla="*/ 18157 w 17500"/>
                <a:gd name="connsiteY6" fmla="*/ 18157 h 17500"/>
                <a:gd name="connsiteX7" fmla="*/ 14073 w 17500"/>
                <a:gd name="connsiteY7" fmla="*/ 19848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14073" y="19848"/>
                  </a:moveTo>
                  <a:cubicBezTo>
                    <a:pt x="12557" y="19848"/>
                    <a:pt x="11098" y="19265"/>
                    <a:pt x="9932" y="18157"/>
                  </a:cubicBezTo>
                  <a:lnTo>
                    <a:pt x="1706" y="9932"/>
                  </a:lnTo>
                  <a:cubicBezTo>
                    <a:pt x="-569" y="7656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18157" y="9932"/>
                  </a:lnTo>
                  <a:cubicBezTo>
                    <a:pt x="20432" y="12207"/>
                    <a:pt x="20432" y="15882"/>
                    <a:pt x="18157" y="18157"/>
                  </a:cubicBezTo>
                  <a:cubicBezTo>
                    <a:pt x="17048" y="19265"/>
                    <a:pt x="15532" y="19848"/>
                    <a:pt x="14073" y="1984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33B151C5-0A1E-496F-A93D-560CF0C975BB}"/>
                </a:ext>
              </a:extLst>
            </p:cNvPr>
            <p:cNvSpPr/>
            <p:nvPr/>
          </p:nvSpPr>
          <p:spPr>
            <a:xfrm>
              <a:off x="683846" y="3898115"/>
              <a:ext cx="52501" cy="52501"/>
            </a:xfrm>
            <a:custGeom>
              <a:avLst/>
              <a:gdLst>
                <a:gd name="connsiteX0" fmla="*/ 51583 w 52501"/>
                <a:gd name="connsiteY0" fmla="*/ 57416 h 52501"/>
                <a:gd name="connsiteX1" fmla="*/ 47441 w 52501"/>
                <a:gd name="connsiteY1" fmla="*/ 55724 h 52501"/>
                <a:gd name="connsiteX2" fmla="*/ 1706 w 52501"/>
                <a:gd name="connsiteY2" fmla="*/ 9932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666 w 52501"/>
                <a:gd name="connsiteY5" fmla="*/ 47499 h 52501"/>
                <a:gd name="connsiteX6" fmla="*/ 55666 w 52501"/>
                <a:gd name="connsiteY6" fmla="*/ 55724 h 52501"/>
                <a:gd name="connsiteX7" fmla="*/ 51583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416"/>
                  </a:moveTo>
                  <a:cubicBezTo>
                    <a:pt x="50066" y="57416"/>
                    <a:pt x="48608" y="56833"/>
                    <a:pt x="47441" y="55724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666" y="47499"/>
                  </a:lnTo>
                  <a:cubicBezTo>
                    <a:pt x="57941" y="49774"/>
                    <a:pt x="57941" y="53449"/>
                    <a:pt x="55666" y="55724"/>
                  </a:cubicBezTo>
                  <a:cubicBezTo>
                    <a:pt x="54558" y="56833"/>
                    <a:pt x="53041" y="57416"/>
                    <a:pt x="51583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6C52F70-1288-43F1-9BA4-7D6396513B7E}"/>
                </a:ext>
              </a:extLst>
            </p:cNvPr>
            <p:cNvSpPr/>
            <p:nvPr/>
          </p:nvSpPr>
          <p:spPr>
            <a:xfrm>
              <a:off x="683846" y="3939416"/>
              <a:ext cx="52501" cy="52501"/>
            </a:xfrm>
            <a:custGeom>
              <a:avLst/>
              <a:gdLst>
                <a:gd name="connsiteX0" fmla="*/ 51583 w 52501"/>
                <a:gd name="connsiteY0" fmla="*/ 57299 h 52501"/>
                <a:gd name="connsiteX1" fmla="*/ 47441 w 52501"/>
                <a:gd name="connsiteY1" fmla="*/ 55608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666 w 52501"/>
                <a:gd name="connsiteY5" fmla="*/ 47383 h 52501"/>
                <a:gd name="connsiteX6" fmla="*/ 55666 w 52501"/>
                <a:gd name="connsiteY6" fmla="*/ 55608 h 52501"/>
                <a:gd name="connsiteX7" fmla="*/ 51583 w 52501"/>
                <a:gd name="connsiteY7" fmla="*/ 57299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299"/>
                  </a:moveTo>
                  <a:cubicBezTo>
                    <a:pt x="50066" y="57299"/>
                    <a:pt x="48608" y="56716"/>
                    <a:pt x="47441" y="55608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55666" y="47383"/>
                  </a:lnTo>
                  <a:cubicBezTo>
                    <a:pt x="57941" y="49658"/>
                    <a:pt x="57941" y="53333"/>
                    <a:pt x="55666" y="55608"/>
                  </a:cubicBezTo>
                  <a:cubicBezTo>
                    <a:pt x="54558" y="56716"/>
                    <a:pt x="53099" y="57299"/>
                    <a:pt x="51583" y="572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D7BC5B55-5E2A-4B5E-9020-52827AFDC6B8}"/>
                </a:ext>
              </a:extLst>
            </p:cNvPr>
            <p:cNvSpPr/>
            <p:nvPr/>
          </p:nvSpPr>
          <p:spPr>
            <a:xfrm>
              <a:off x="683846" y="3980659"/>
              <a:ext cx="23334" cy="23334"/>
            </a:xfrm>
            <a:custGeom>
              <a:avLst/>
              <a:gdLst>
                <a:gd name="connsiteX0" fmla="*/ 20432 w 23333"/>
                <a:gd name="connsiteY0" fmla="*/ 26207 h 23333"/>
                <a:gd name="connsiteX1" fmla="*/ 16290 w 23333"/>
                <a:gd name="connsiteY1" fmla="*/ 24515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515 w 23333"/>
                <a:gd name="connsiteY5" fmla="*/ 16290 h 23333"/>
                <a:gd name="connsiteX6" fmla="*/ 24515 w 23333"/>
                <a:gd name="connsiteY6" fmla="*/ 24515 h 23333"/>
                <a:gd name="connsiteX7" fmla="*/ 20432 w 23333"/>
                <a:gd name="connsiteY7" fmla="*/ 26207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432" y="26207"/>
                  </a:moveTo>
                  <a:cubicBezTo>
                    <a:pt x="18915" y="26207"/>
                    <a:pt x="17457" y="25624"/>
                    <a:pt x="16290" y="24515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24515" y="16290"/>
                  </a:lnTo>
                  <a:cubicBezTo>
                    <a:pt x="26790" y="18565"/>
                    <a:pt x="26790" y="22240"/>
                    <a:pt x="24515" y="24515"/>
                  </a:cubicBezTo>
                  <a:cubicBezTo>
                    <a:pt x="23407" y="25624"/>
                    <a:pt x="21890" y="26207"/>
                    <a:pt x="20432" y="2620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A24D2B13-3E41-4E6A-990A-F634387CE2CE}"/>
                </a:ext>
              </a:extLst>
            </p:cNvPr>
            <p:cNvSpPr/>
            <p:nvPr/>
          </p:nvSpPr>
          <p:spPr>
            <a:xfrm>
              <a:off x="687754" y="3613880"/>
              <a:ext cx="274174" cy="116670"/>
            </a:xfrm>
            <a:custGeom>
              <a:avLst/>
              <a:gdLst>
                <a:gd name="connsiteX0" fmla="*/ 5849 w 274174"/>
                <a:gd name="connsiteY0" fmla="*/ 118812 h 116669"/>
                <a:gd name="connsiteX1" fmla="*/ 1182 w 274174"/>
                <a:gd name="connsiteY1" fmla="*/ 116479 h 116669"/>
                <a:gd name="connsiteX2" fmla="*/ 2290 w 274174"/>
                <a:gd name="connsiteY2" fmla="*/ 108312 h 116669"/>
                <a:gd name="connsiteX3" fmla="*/ 91134 w 274174"/>
                <a:gd name="connsiteY3" fmla="*/ 41051 h 116669"/>
                <a:gd name="connsiteX4" fmla="*/ 97843 w 274174"/>
                <a:gd name="connsiteY4" fmla="*/ 40818 h 116669"/>
                <a:gd name="connsiteX5" fmla="*/ 182545 w 274174"/>
                <a:gd name="connsiteY5" fmla="*/ 95420 h 116669"/>
                <a:gd name="connsiteX6" fmla="*/ 268064 w 274174"/>
                <a:gd name="connsiteY6" fmla="*/ 1909 h 116669"/>
                <a:gd name="connsiteX7" fmla="*/ 276289 w 274174"/>
                <a:gd name="connsiteY7" fmla="*/ 1559 h 116669"/>
                <a:gd name="connsiteX8" fmla="*/ 276639 w 274174"/>
                <a:gd name="connsiteY8" fmla="*/ 9784 h 116669"/>
                <a:gd name="connsiteX9" fmla="*/ 187854 w 274174"/>
                <a:gd name="connsiteY9" fmla="*/ 106912 h 116669"/>
                <a:gd name="connsiteX10" fmla="*/ 180387 w 274174"/>
                <a:gd name="connsiteY10" fmla="*/ 107903 h 116669"/>
                <a:gd name="connsiteX11" fmla="*/ 94926 w 274174"/>
                <a:gd name="connsiteY11" fmla="*/ 52893 h 116669"/>
                <a:gd name="connsiteX12" fmla="*/ 9290 w 274174"/>
                <a:gd name="connsiteY12" fmla="*/ 117645 h 116669"/>
                <a:gd name="connsiteX13" fmla="*/ 5849 w 274174"/>
                <a:gd name="connsiteY13" fmla="*/ 118812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4174" h="116669">
                  <a:moveTo>
                    <a:pt x="5849" y="118812"/>
                  </a:moveTo>
                  <a:cubicBezTo>
                    <a:pt x="4099" y="118812"/>
                    <a:pt x="2349" y="117995"/>
                    <a:pt x="1182" y="116479"/>
                  </a:cubicBezTo>
                  <a:cubicBezTo>
                    <a:pt x="-743" y="113912"/>
                    <a:pt x="-277" y="110237"/>
                    <a:pt x="2290" y="108312"/>
                  </a:cubicBezTo>
                  <a:lnTo>
                    <a:pt x="91134" y="41051"/>
                  </a:lnTo>
                  <a:cubicBezTo>
                    <a:pt x="93118" y="39593"/>
                    <a:pt x="95743" y="39477"/>
                    <a:pt x="97843" y="40818"/>
                  </a:cubicBezTo>
                  <a:lnTo>
                    <a:pt x="182545" y="95420"/>
                  </a:lnTo>
                  <a:lnTo>
                    <a:pt x="268064" y="1909"/>
                  </a:lnTo>
                  <a:cubicBezTo>
                    <a:pt x="270223" y="-483"/>
                    <a:pt x="273898" y="-658"/>
                    <a:pt x="276289" y="1559"/>
                  </a:cubicBezTo>
                  <a:cubicBezTo>
                    <a:pt x="278681" y="3717"/>
                    <a:pt x="278856" y="7451"/>
                    <a:pt x="276639" y="9784"/>
                  </a:cubicBezTo>
                  <a:lnTo>
                    <a:pt x="187854" y="106912"/>
                  </a:lnTo>
                  <a:cubicBezTo>
                    <a:pt x="185929" y="109012"/>
                    <a:pt x="182778" y="109420"/>
                    <a:pt x="180387" y="107903"/>
                  </a:cubicBezTo>
                  <a:lnTo>
                    <a:pt x="94926" y="52893"/>
                  </a:lnTo>
                  <a:lnTo>
                    <a:pt x="9290" y="117645"/>
                  </a:lnTo>
                  <a:cubicBezTo>
                    <a:pt x="8299" y="118404"/>
                    <a:pt x="7074" y="118812"/>
                    <a:pt x="5849" y="11881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5DA709A3-B296-4EF2-A1FB-124FDCC47FF2}"/>
                </a:ext>
              </a:extLst>
            </p:cNvPr>
            <p:cNvSpPr/>
            <p:nvPr/>
          </p:nvSpPr>
          <p:spPr>
            <a:xfrm>
              <a:off x="936065" y="3604553"/>
              <a:ext cx="35001" cy="35001"/>
            </a:xfrm>
            <a:custGeom>
              <a:avLst/>
              <a:gdLst>
                <a:gd name="connsiteX0" fmla="*/ 33286 w 35000"/>
                <a:gd name="connsiteY0" fmla="*/ 36261 h 35000"/>
                <a:gd name="connsiteX1" fmla="*/ 27511 w 35000"/>
                <a:gd name="connsiteY1" fmla="*/ 31128 h 35000"/>
                <a:gd name="connsiteX2" fmla="*/ 25295 w 35000"/>
                <a:gd name="connsiteY2" fmla="*/ 12344 h 35000"/>
                <a:gd name="connsiteX3" fmla="*/ 6511 w 35000"/>
                <a:gd name="connsiteY3" fmla="*/ 14561 h 35000"/>
                <a:gd name="connsiteX4" fmla="*/ 36 w 35000"/>
                <a:gd name="connsiteY4" fmla="*/ 9428 h 35000"/>
                <a:gd name="connsiteX5" fmla="*/ 5169 w 35000"/>
                <a:gd name="connsiteY5" fmla="*/ 2952 h 35000"/>
                <a:gd name="connsiteX6" fmla="*/ 29728 w 35000"/>
                <a:gd name="connsiteY6" fmla="*/ 36 h 35000"/>
                <a:gd name="connsiteX7" fmla="*/ 36203 w 35000"/>
                <a:gd name="connsiteY7" fmla="*/ 5169 h 35000"/>
                <a:gd name="connsiteX8" fmla="*/ 39120 w 35000"/>
                <a:gd name="connsiteY8" fmla="*/ 29728 h 35000"/>
                <a:gd name="connsiteX9" fmla="*/ 33986 w 35000"/>
                <a:gd name="connsiteY9" fmla="*/ 36203 h 35000"/>
                <a:gd name="connsiteX10" fmla="*/ 33286 w 35000"/>
                <a:gd name="connsiteY10" fmla="*/ 36261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000" h="35000">
                  <a:moveTo>
                    <a:pt x="33286" y="36261"/>
                  </a:moveTo>
                  <a:cubicBezTo>
                    <a:pt x="30370" y="36261"/>
                    <a:pt x="27861" y="34103"/>
                    <a:pt x="27511" y="31128"/>
                  </a:cubicBezTo>
                  <a:lnTo>
                    <a:pt x="25295" y="12344"/>
                  </a:lnTo>
                  <a:lnTo>
                    <a:pt x="6511" y="14561"/>
                  </a:lnTo>
                  <a:cubicBezTo>
                    <a:pt x="3361" y="14911"/>
                    <a:pt x="386" y="12636"/>
                    <a:pt x="36" y="9428"/>
                  </a:cubicBezTo>
                  <a:cubicBezTo>
                    <a:pt x="-314" y="6219"/>
                    <a:pt x="1961" y="3302"/>
                    <a:pt x="5169" y="2952"/>
                  </a:cubicBezTo>
                  <a:lnTo>
                    <a:pt x="29728" y="36"/>
                  </a:lnTo>
                  <a:cubicBezTo>
                    <a:pt x="32878" y="-314"/>
                    <a:pt x="35853" y="1961"/>
                    <a:pt x="36203" y="5169"/>
                  </a:cubicBezTo>
                  <a:lnTo>
                    <a:pt x="39120" y="29728"/>
                  </a:lnTo>
                  <a:cubicBezTo>
                    <a:pt x="39470" y="32937"/>
                    <a:pt x="37195" y="35853"/>
                    <a:pt x="33986" y="36203"/>
                  </a:cubicBezTo>
                  <a:cubicBezTo>
                    <a:pt x="33753" y="36261"/>
                    <a:pt x="33520" y="36261"/>
                    <a:pt x="33286" y="3626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5" name="Group 2104">
            <a:extLst>
              <a:ext uri="{FF2B5EF4-FFF2-40B4-BE49-F238E27FC236}">
                <a16:creationId xmlns:a16="http://schemas.microsoft.com/office/drawing/2014/main" id="{0C9BF561-5A5A-4A3B-BE63-0B3E2D2BD2F4}"/>
              </a:ext>
            </a:extLst>
          </p:cNvPr>
          <p:cNvGrpSpPr/>
          <p:nvPr/>
        </p:nvGrpSpPr>
        <p:grpSpPr>
          <a:xfrm>
            <a:off x="2129072" y="3537620"/>
            <a:ext cx="505133" cy="507316"/>
            <a:chOff x="1780674" y="3560895"/>
            <a:chExt cx="459212" cy="461196"/>
          </a:xfrm>
        </p:grpSpPr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5F3067E1-BDC1-4918-973E-52EA8BE75577}"/>
                </a:ext>
              </a:extLst>
            </p:cNvPr>
            <p:cNvSpPr/>
            <p:nvPr/>
          </p:nvSpPr>
          <p:spPr>
            <a:xfrm>
              <a:off x="1800449" y="3643089"/>
              <a:ext cx="361677" cy="361677"/>
            </a:xfrm>
            <a:custGeom>
              <a:avLst/>
              <a:gdLst>
                <a:gd name="connsiteX0" fmla="*/ 357943 w 361676"/>
                <a:gd name="connsiteY0" fmla="*/ 363777 h 361676"/>
                <a:gd name="connsiteX1" fmla="*/ 5833 w 361676"/>
                <a:gd name="connsiteY1" fmla="*/ 363777 h 361676"/>
                <a:gd name="connsiteX2" fmla="*/ 0 w 361676"/>
                <a:gd name="connsiteY2" fmla="*/ 357943 h 361676"/>
                <a:gd name="connsiteX3" fmla="*/ 0 w 361676"/>
                <a:gd name="connsiteY3" fmla="*/ 5833 h 361676"/>
                <a:gd name="connsiteX4" fmla="*/ 5833 w 361676"/>
                <a:gd name="connsiteY4" fmla="*/ 0 h 361676"/>
                <a:gd name="connsiteX5" fmla="*/ 363777 w 361676"/>
                <a:gd name="connsiteY5" fmla="*/ 357943 h 361676"/>
                <a:gd name="connsiteX6" fmla="*/ 357943 w 361676"/>
                <a:gd name="connsiteY6" fmla="*/ 363777 h 361676"/>
                <a:gd name="connsiteX7" fmla="*/ 11667 w 361676"/>
                <a:gd name="connsiteY7" fmla="*/ 352110 h 361676"/>
                <a:gd name="connsiteX8" fmla="*/ 352051 w 361676"/>
                <a:gd name="connsiteY8" fmla="*/ 352110 h 361676"/>
                <a:gd name="connsiteX9" fmla="*/ 11667 w 361676"/>
                <a:gd name="connsiteY9" fmla="*/ 11725 h 361676"/>
                <a:gd name="connsiteX10" fmla="*/ 11667 w 361676"/>
                <a:gd name="connsiteY10" fmla="*/ 352110 h 361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676" h="361676">
                  <a:moveTo>
                    <a:pt x="357943" y="363777"/>
                  </a:moveTo>
                  <a:lnTo>
                    <a:pt x="5833" y="363777"/>
                  </a:lnTo>
                  <a:cubicBezTo>
                    <a:pt x="2625" y="363777"/>
                    <a:pt x="0" y="361152"/>
                    <a:pt x="0" y="35794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203181" y="0"/>
                    <a:pt x="363777" y="160596"/>
                    <a:pt x="363777" y="357943"/>
                  </a:cubicBezTo>
                  <a:cubicBezTo>
                    <a:pt x="363777" y="361152"/>
                    <a:pt x="361151" y="363777"/>
                    <a:pt x="357943" y="363777"/>
                  </a:cubicBezTo>
                  <a:close/>
                  <a:moveTo>
                    <a:pt x="11667" y="352110"/>
                  </a:moveTo>
                  <a:lnTo>
                    <a:pt x="352051" y="352110"/>
                  </a:lnTo>
                  <a:cubicBezTo>
                    <a:pt x="348959" y="165788"/>
                    <a:pt x="197989" y="14817"/>
                    <a:pt x="11667" y="11725"/>
                  </a:cubicBezTo>
                  <a:lnTo>
                    <a:pt x="11667" y="352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138D6C35-C34F-461E-B577-315F58FFD1A9}"/>
                </a:ext>
              </a:extLst>
            </p:cNvPr>
            <p:cNvSpPr/>
            <p:nvPr/>
          </p:nvSpPr>
          <p:spPr>
            <a:xfrm>
              <a:off x="1820041" y="3583117"/>
              <a:ext cx="105003" cy="23334"/>
            </a:xfrm>
            <a:custGeom>
              <a:avLst/>
              <a:gdLst>
                <a:gd name="connsiteX0" fmla="*/ 100695 w 105002"/>
                <a:gd name="connsiteY0" fmla="*/ 27305 h 23333"/>
                <a:gd name="connsiteX1" fmla="*/ 99061 w 105002"/>
                <a:gd name="connsiteY1" fmla="*/ 27071 h 23333"/>
                <a:gd name="connsiteX2" fmla="*/ 5550 w 105002"/>
                <a:gd name="connsiteY2" fmla="*/ 11671 h 23333"/>
                <a:gd name="connsiteX3" fmla="*/ 9 w 105002"/>
                <a:gd name="connsiteY3" fmla="*/ 5546 h 23333"/>
                <a:gd name="connsiteX4" fmla="*/ 6134 w 105002"/>
                <a:gd name="connsiteY4" fmla="*/ 4 h 23333"/>
                <a:gd name="connsiteX5" fmla="*/ 102328 w 105002"/>
                <a:gd name="connsiteY5" fmla="*/ 15871 h 23333"/>
                <a:gd name="connsiteX6" fmla="*/ 106295 w 105002"/>
                <a:gd name="connsiteY6" fmla="*/ 23105 h 23333"/>
                <a:gd name="connsiteX7" fmla="*/ 100695 w 105002"/>
                <a:gd name="connsiteY7" fmla="*/ 27305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23333">
                  <a:moveTo>
                    <a:pt x="100695" y="27305"/>
                  </a:moveTo>
                  <a:cubicBezTo>
                    <a:pt x="100170" y="27305"/>
                    <a:pt x="99586" y="27246"/>
                    <a:pt x="99061" y="27071"/>
                  </a:cubicBezTo>
                  <a:cubicBezTo>
                    <a:pt x="68669" y="18321"/>
                    <a:pt x="37226" y="13129"/>
                    <a:pt x="5550" y="11671"/>
                  </a:cubicBezTo>
                  <a:cubicBezTo>
                    <a:pt x="2342" y="11496"/>
                    <a:pt x="-166" y="8813"/>
                    <a:pt x="9" y="5546"/>
                  </a:cubicBezTo>
                  <a:cubicBezTo>
                    <a:pt x="184" y="2337"/>
                    <a:pt x="2809" y="-113"/>
                    <a:pt x="6134" y="4"/>
                  </a:cubicBezTo>
                  <a:cubicBezTo>
                    <a:pt x="38743" y="1521"/>
                    <a:pt x="71061" y="6829"/>
                    <a:pt x="102328" y="15871"/>
                  </a:cubicBezTo>
                  <a:cubicBezTo>
                    <a:pt x="105420" y="16746"/>
                    <a:pt x="107228" y="20013"/>
                    <a:pt x="106295" y="23105"/>
                  </a:cubicBezTo>
                  <a:cubicBezTo>
                    <a:pt x="105536" y="25671"/>
                    <a:pt x="103203" y="27305"/>
                    <a:pt x="100695" y="2730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8299F8B-58CA-4973-97CC-5C4F1EB654F8}"/>
                </a:ext>
              </a:extLst>
            </p:cNvPr>
            <p:cNvSpPr/>
            <p:nvPr/>
          </p:nvSpPr>
          <p:spPr>
            <a:xfrm>
              <a:off x="2105840" y="3717882"/>
              <a:ext cx="75835" cy="110836"/>
            </a:xfrm>
            <a:custGeom>
              <a:avLst/>
              <a:gdLst>
                <a:gd name="connsiteX0" fmla="*/ 73844 w 75835"/>
                <a:gd name="connsiteY0" fmla="*/ 113396 h 110836"/>
                <a:gd name="connsiteX1" fmla="*/ 68536 w 75835"/>
                <a:gd name="connsiteY1" fmla="*/ 110071 h 110836"/>
                <a:gd name="connsiteX2" fmla="*/ 1509 w 75835"/>
                <a:gd name="connsiteY2" fmla="*/ 9734 h 110836"/>
                <a:gd name="connsiteX3" fmla="*/ 1917 w 75835"/>
                <a:gd name="connsiteY3" fmla="*/ 1509 h 110836"/>
                <a:gd name="connsiteX4" fmla="*/ 10143 w 75835"/>
                <a:gd name="connsiteY4" fmla="*/ 1917 h 110836"/>
                <a:gd name="connsiteX5" fmla="*/ 79094 w 75835"/>
                <a:gd name="connsiteY5" fmla="*/ 105170 h 110836"/>
                <a:gd name="connsiteX6" fmla="*/ 76295 w 75835"/>
                <a:gd name="connsiteY6" fmla="*/ 112929 h 110836"/>
                <a:gd name="connsiteX7" fmla="*/ 73844 w 75835"/>
                <a:gd name="connsiteY7" fmla="*/ 113396 h 11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110836">
                  <a:moveTo>
                    <a:pt x="73844" y="113396"/>
                  </a:moveTo>
                  <a:cubicBezTo>
                    <a:pt x="71628" y="113396"/>
                    <a:pt x="69586" y="112170"/>
                    <a:pt x="68536" y="110071"/>
                  </a:cubicBezTo>
                  <a:cubicBezTo>
                    <a:pt x="51327" y="73495"/>
                    <a:pt x="28810" y="39777"/>
                    <a:pt x="1509" y="9734"/>
                  </a:cubicBezTo>
                  <a:cubicBezTo>
                    <a:pt x="-649" y="7343"/>
                    <a:pt x="-474" y="3668"/>
                    <a:pt x="1917" y="1509"/>
                  </a:cubicBezTo>
                  <a:cubicBezTo>
                    <a:pt x="4309" y="-649"/>
                    <a:pt x="7984" y="-474"/>
                    <a:pt x="10143" y="1917"/>
                  </a:cubicBezTo>
                  <a:cubicBezTo>
                    <a:pt x="38202" y="32835"/>
                    <a:pt x="61419" y="67544"/>
                    <a:pt x="79094" y="105170"/>
                  </a:cubicBezTo>
                  <a:cubicBezTo>
                    <a:pt x="80495" y="108087"/>
                    <a:pt x="79211" y="111587"/>
                    <a:pt x="76295" y="112929"/>
                  </a:cubicBezTo>
                  <a:cubicBezTo>
                    <a:pt x="75536" y="113221"/>
                    <a:pt x="74661" y="113396"/>
                    <a:pt x="73844" y="11339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593FB3FE-08E9-48FB-BC6B-C5F94F65B8C8}"/>
                </a:ext>
              </a:extLst>
            </p:cNvPr>
            <p:cNvSpPr/>
            <p:nvPr/>
          </p:nvSpPr>
          <p:spPr>
            <a:xfrm>
              <a:off x="2188962" y="3856153"/>
              <a:ext cx="35001" cy="128337"/>
            </a:xfrm>
            <a:custGeom>
              <a:avLst/>
              <a:gdLst>
                <a:gd name="connsiteX0" fmla="*/ 29399 w 35000"/>
                <a:gd name="connsiteY0" fmla="*/ 130937 h 128336"/>
                <a:gd name="connsiteX1" fmla="*/ 23565 w 35000"/>
                <a:gd name="connsiteY1" fmla="*/ 125395 h 128336"/>
                <a:gd name="connsiteX2" fmla="*/ 348 w 35000"/>
                <a:gd name="connsiteY2" fmla="*/ 7792 h 128336"/>
                <a:gd name="connsiteX3" fmla="*/ 3907 w 35000"/>
                <a:gd name="connsiteY3" fmla="*/ 325 h 128336"/>
                <a:gd name="connsiteX4" fmla="*/ 11373 w 35000"/>
                <a:gd name="connsiteY4" fmla="*/ 3884 h 128336"/>
                <a:gd name="connsiteX5" fmla="*/ 35291 w 35000"/>
                <a:gd name="connsiteY5" fmla="*/ 124870 h 128336"/>
                <a:gd name="connsiteX6" fmla="*/ 29749 w 35000"/>
                <a:gd name="connsiteY6" fmla="*/ 130995 h 128336"/>
                <a:gd name="connsiteX7" fmla="*/ 29399 w 35000"/>
                <a:gd name="connsiteY7" fmla="*/ 130937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128336">
                  <a:moveTo>
                    <a:pt x="29399" y="130937"/>
                  </a:moveTo>
                  <a:cubicBezTo>
                    <a:pt x="26307" y="130937"/>
                    <a:pt x="23740" y="128487"/>
                    <a:pt x="23565" y="125395"/>
                  </a:cubicBezTo>
                  <a:cubicBezTo>
                    <a:pt x="21640" y="85144"/>
                    <a:pt x="13823" y="45593"/>
                    <a:pt x="348" y="7792"/>
                  </a:cubicBezTo>
                  <a:cubicBezTo>
                    <a:pt x="-760" y="4759"/>
                    <a:pt x="873" y="1433"/>
                    <a:pt x="3907" y="325"/>
                  </a:cubicBezTo>
                  <a:cubicBezTo>
                    <a:pt x="6940" y="-725"/>
                    <a:pt x="10265" y="850"/>
                    <a:pt x="11373" y="3884"/>
                  </a:cubicBezTo>
                  <a:cubicBezTo>
                    <a:pt x="25257" y="42793"/>
                    <a:pt x="33307" y="83511"/>
                    <a:pt x="35291" y="124870"/>
                  </a:cubicBezTo>
                  <a:cubicBezTo>
                    <a:pt x="35466" y="128079"/>
                    <a:pt x="32957" y="130820"/>
                    <a:pt x="29749" y="130995"/>
                  </a:cubicBezTo>
                  <a:cubicBezTo>
                    <a:pt x="29574" y="130937"/>
                    <a:pt x="29515" y="130937"/>
                    <a:pt x="29399" y="13093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F4DC24E4-EB0D-4BF0-A7BC-A0E1F34CBD51}"/>
                </a:ext>
              </a:extLst>
            </p:cNvPr>
            <p:cNvSpPr/>
            <p:nvPr/>
          </p:nvSpPr>
          <p:spPr>
            <a:xfrm>
              <a:off x="1952277" y="3611512"/>
              <a:ext cx="134170" cy="87502"/>
            </a:xfrm>
            <a:custGeom>
              <a:avLst/>
              <a:gdLst>
                <a:gd name="connsiteX0" fmla="*/ 131388 w 134170"/>
                <a:gd name="connsiteY0" fmla="*/ 89970 h 87502"/>
                <a:gd name="connsiteX1" fmla="*/ 127479 w 134170"/>
                <a:gd name="connsiteY1" fmla="*/ 88453 h 87502"/>
                <a:gd name="connsiteX2" fmla="*/ 3693 w 134170"/>
                <a:gd name="connsiteY2" fmla="*/ 11276 h 87502"/>
                <a:gd name="connsiteX3" fmla="*/ 426 w 134170"/>
                <a:gd name="connsiteY3" fmla="*/ 3693 h 87502"/>
                <a:gd name="connsiteX4" fmla="*/ 8010 w 134170"/>
                <a:gd name="connsiteY4" fmla="*/ 426 h 87502"/>
                <a:gd name="connsiteX5" fmla="*/ 135296 w 134170"/>
                <a:gd name="connsiteY5" fmla="*/ 79820 h 87502"/>
                <a:gd name="connsiteX6" fmla="*/ 135705 w 134170"/>
                <a:gd name="connsiteY6" fmla="*/ 88045 h 87502"/>
                <a:gd name="connsiteX7" fmla="*/ 131388 w 134170"/>
                <a:gd name="connsiteY7" fmla="*/ 89970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4170" h="87502">
                  <a:moveTo>
                    <a:pt x="131388" y="89970"/>
                  </a:moveTo>
                  <a:cubicBezTo>
                    <a:pt x="129988" y="89970"/>
                    <a:pt x="128588" y="89445"/>
                    <a:pt x="127479" y="88453"/>
                  </a:cubicBezTo>
                  <a:cubicBezTo>
                    <a:pt x="90962" y="55261"/>
                    <a:pt x="49369" y="29302"/>
                    <a:pt x="3693" y="11276"/>
                  </a:cubicBezTo>
                  <a:cubicBezTo>
                    <a:pt x="718" y="10110"/>
                    <a:pt x="-799" y="6726"/>
                    <a:pt x="426" y="3693"/>
                  </a:cubicBezTo>
                  <a:cubicBezTo>
                    <a:pt x="1593" y="718"/>
                    <a:pt x="4976" y="-799"/>
                    <a:pt x="8010" y="426"/>
                  </a:cubicBezTo>
                  <a:cubicBezTo>
                    <a:pt x="54969" y="18977"/>
                    <a:pt x="97787" y="45694"/>
                    <a:pt x="135296" y="79820"/>
                  </a:cubicBezTo>
                  <a:cubicBezTo>
                    <a:pt x="137688" y="81978"/>
                    <a:pt x="137863" y="85653"/>
                    <a:pt x="135705" y="88045"/>
                  </a:cubicBezTo>
                  <a:cubicBezTo>
                    <a:pt x="134538" y="89328"/>
                    <a:pt x="132963" y="89970"/>
                    <a:pt x="131388" y="8997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3CF9DFBF-6F69-446D-A5A4-12C36917001C}"/>
                </a:ext>
              </a:extLst>
            </p:cNvPr>
            <p:cNvSpPr/>
            <p:nvPr/>
          </p:nvSpPr>
          <p:spPr>
            <a:xfrm>
              <a:off x="1780674" y="3560895"/>
              <a:ext cx="46668" cy="46668"/>
            </a:xfrm>
            <a:custGeom>
              <a:avLst/>
              <a:gdLst>
                <a:gd name="connsiteX0" fmla="*/ 25609 w 46667"/>
                <a:gd name="connsiteY0" fmla="*/ 51218 h 46667"/>
                <a:gd name="connsiteX1" fmla="*/ 0 w 46667"/>
                <a:gd name="connsiteY1" fmla="*/ 25609 h 46667"/>
                <a:gd name="connsiteX2" fmla="*/ 25609 w 46667"/>
                <a:gd name="connsiteY2" fmla="*/ 0 h 46667"/>
                <a:gd name="connsiteX3" fmla="*/ 51218 w 46667"/>
                <a:gd name="connsiteY3" fmla="*/ 25609 h 46667"/>
                <a:gd name="connsiteX4" fmla="*/ 25609 w 46667"/>
                <a:gd name="connsiteY4" fmla="*/ 51218 h 46667"/>
                <a:gd name="connsiteX5" fmla="*/ 25609 w 46667"/>
                <a:gd name="connsiteY5" fmla="*/ 11725 h 46667"/>
                <a:gd name="connsiteX6" fmla="*/ 11667 w 46667"/>
                <a:gd name="connsiteY6" fmla="*/ 25667 h 46667"/>
                <a:gd name="connsiteX7" fmla="*/ 25609 w 46667"/>
                <a:gd name="connsiteY7" fmla="*/ 39609 h 46667"/>
                <a:gd name="connsiteX8" fmla="*/ 39551 w 46667"/>
                <a:gd name="connsiteY8" fmla="*/ 25667 h 46667"/>
                <a:gd name="connsiteX9" fmla="*/ 25609 w 46667"/>
                <a:gd name="connsiteY9" fmla="*/ 1172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667" h="46667">
                  <a:moveTo>
                    <a:pt x="25609" y="51218"/>
                  </a:moveTo>
                  <a:cubicBezTo>
                    <a:pt x="11492" y="51218"/>
                    <a:pt x="0" y="39726"/>
                    <a:pt x="0" y="25609"/>
                  </a:cubicBezTo>
                  <a:cubicBezTo>
                    <a:pt x="0" y="11492"/>
                    <a:pt x="11492" y="0"/>
                    <a:pt x="25609" y="0"/>
                  </a:cubicBezTo>
                  <a:cubicBezTo>
                    <a:pt x="39726" y="0"/>
                    <a:pt x="51218" y="11492"/>
                    <a:pt x="51218" y="25609"/>
                  </a:cubicBezTo>
                  <a:cubicBezTo>
                    <a:pt x="51218" y="39726"/>
                    <a:pt x="39726" y="51218"/>
                    <a:pt x="25609" y="51218"/>
                  </a:cubicBezTo>
                  <a:close/>
                  <a:moveTo>
                    <a:pt x="25609" y="11725"/>
                  </a:moveTo>
                  <a:cubicBezTo>
                    <a:pt x="17909" y="11725"/>
                    <a:pt x="11667" y="17967"/>
                    <a:pt x="11667" y="25667"/>
                  </a:cubicBezTo>
                  <a:cubicBezTo>
                    <a:pt x="11667" y="33368"/>
                    <a:pt x="17909" y="39609"/>
                    <a:pt x="25609" y="39609"/>
                  </a:cubicBezTo>
                  <a:cubicBezTo>
                    <a:pt x="33309" y="39609"/>
                    <a:pt x="39551" y="33368"/>
                    <a:pt x="39551" y="25667"/>
                  </a:cubicBezTo>
                  <a:cubicBezTo>
                    <a:pt x="39551" y="17967"/>
                    <a:pt x="33309" y="11725"/>
                    <a:pt x="25609" y="117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5D376AF5-F011-4C39-9ABA-567C08508197}"/>
                </a:ext>
              </a:extLst>
            </p:cNvPr>
            <p:cNvSpPr/>
            <p:nvPr/>
          </p:nvSpPr>
          <p:spPr>
            <a:xfrm>
              <a:off x="1914027" y="3584871"/>
              <a:ext cx="46668" cy="46668"/>
            </a:xfrm>
            <a:custGeom>
              <a:avLst/>
              <a:gdLst>
                <a:gd name="connsiteX0" fmla="*/ 25609 w 46667"/>
                <a:gd name="connsiteY0" fmla="*/ 51218 h 46667"/>
                <a:gd name="connsiteX1" fmla="*/ 0 w 46667"/>
                <a:gd name="connsiteY1" fmla="*/ 25609 h 46667"/>
                <a:gd name="connsiteX2" fmla="*/ 25609 w 46667"/>
                <a:gd name="connsiteY2" fmla="*/ 0 h 46667"/>
                <a:gd name="connsiteX3" fmla="*/ 51218 w 46667"/>
                <a:gd name="connsiteY3" fmla="*/ 25609 h 46667"/>
                <a:gd name="connsiteX4" fmla="*/ 25609 w 46667"/>
                <a:gd name="connsiteY4" fmla="*/ 51218 h 46667"/>
                <a:gd name="connsiteX5" fmla="*/ 25609 w 46667"/>
                <a:gd name="connsiteY5" fmla="*/ 11667 h 46667"/>
                <a:gd name="connsiteX6" fmla="*/ 11667 w 46667"/>
                <a:gd name="connsiteY6" fmla="*/ 25609 h 46667"/>
                <a:gd name="connsiteX7" fmla="*/ 25609 w 46667"/>
                <a:gd name="connsiteY7" fmla="*/ 39551 h 46667"/>
                <a:gd name="connsiteX8" fmla="*/ 39551 w 46667"/>
                <a:gd name="connsiteY8" fmla="*/ 25609 h 46667"/>
                <a:gd name="connsiteX9" fmla="*/ 25609 w 46667"/>
                <a:gd name="connsiteY9" fmla="*/ 11667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667" h="46667">
                  <a:moveTo>
                    <a:pt x="25609" y="51218"/>
                  </a:moveTo>
                  <a:cubicBezTo>
                    <a:pt x="11492" y="51218"/>
                    <a:pt x="0" y="39726"/>
                    <a:pt x="0" y="25609"/>
                  </a:cubicBezTo>
                  <a:cubicBezTo>
                    <a:pt x="0" y="11492"/>
                    <a:pt x="11492" y="0"/>
                    <a:pt x="25609" y="0"/>
                  </a:cubicBezTo>
                  <a:cubicBezTo>
                    <a:pt x="39726" y="0"/>
                    <a:pt x="51218" y="11492"/>
                    <a:pt x="51218" y="25609"/>
                  </a:cubicBezTo>
                  <a:cubicBezTo>
                    <a:pt x="51218" y="39726"/>
                    <a:pt x="39726" y="51218"/>
                    <a:pt x="25609" y="51218"/>
                  </a:cubicBezTo>
                  <a:close/>
                  <a:moveTo>
                    <a:pt x="25609" y="11667"/>
                  </a:moveTo>
                  <a:cubicBezTo>
                    <a:pt x="17909" y="11667"/>
                    <a:pt x="11667" y="17909"/>
                    <a:pt x="11667" y="25609"/>
                  </a:cubicBezTo>
                  <a:cubicBezTo>
                    <a:pt x="11667" y="33309"/>
                    <a:pt x="17909" y="39551"/>
                    <a:pt x="25609" y="39551"/>
                  </a:cubicBezTo>
                  <a:cubicBezTo>
                    <a:pt x="33309" y="39551"/>
                    <a:pt x="39551" y="33309"/>
                    <a:pt x="39551" y="25609"/>
                  </a:cubicBezTo>
                  <a:cubicBezTo>
                    <a:pt x="39551" y="17909"/>
                    <a:pt x="33309" y="11667"/>
                    <a:pt x="25609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3D8E08B5-3021-47AE-9620-CE1381644C14}"/>
                </a:ext>
              </a:extLst>
            </p:cNvPr>
            <p:cNvSpPr/>
            <p:nvPr/>
          </p:nvSpPr>
          <p:spPr>
            <a:xfrm>
              <a:off x="2072232" y="3683865"/>
              <a:ext cx="46668" cy="46668"/>
            </a:xfrm>
            <a:custGeom>
              <a:avLst/>
              <a:gdLst>
                <a:gd name="connsiteX0" fmla="*/ 25609 w 46667"/>
                <a:gd name="connsiteY0" fmla="*/ 51218 h 46667"/>
                <a:gd name="connsiteX1" fmla="*/ 0 w 46667"/>
                <a:gd name="connsiteY1" fmla="*/ 25609 h 46667"/>
                <a:gd name="connsiteX2" fmla="*/ 25609 w 46667"/>
                <a:gd name="connsiteY2" fmla="*/ 0 h 46667"/>
                <a:gd name="connsiteX3" fmla="*/ 51218 w 46667"/>
                <a:gd name="connsiteY3" fmla="*/ 25609 h 46667"/>
                <a:gd name="connsiteX4" fmla="*/ 25609 w 46667"/>
                <a:gd name="connsiteY4" fmla="*/ 51218 h 46667"/>
                <a:gd name="connsiteX5" fmla="*/ 25609 w 46667"/>
                <a:gd name="connsiteY5" fmla="*/ 11667 h 46667"/>
                <a:gd name="connsiteX6" fmla="*/ 11667 w 46667"/>
                <a:gd name="connsiteY6" fmla="*/ 25609 h 46667"/>
                <a:gd name="connsiteX7" fmla="*/ 25609 w 46667"/>
                <a:gd name="connsiteY7" fmla="*/ 39551 h 46667"/>
                <a:gd name="connsiteX8" fmla="*/ 39551 w 46667"/>
                <a:gd name="connsiteY8" fmla="*/ 25609 h 46667"/>
                <a:gd name="connsiteX9" fmla="*/ 25609 w 46667"/>
                <a:gd name="connsiteY9" fmla="*/ 11667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667" h="46667">
                  <a:moveTo>
                    <a:pt x="25609" y="51218"/>
                  </a:moveTo>
                  <a:cubicBezTo>
                    <a:pt x="11492" y="51218"/>
                    <a:pt x="0" y="39726"/>
                    <a:pt x="0" y="25609"/>
                  </a:cubicBezTo>
                  <a:cubicBezTo>
                    <a:pt x="0" y="11492"/>
                    <a:pt x="11492" y="0"/>
                    <a:pt x="25609" y="0"/>
                  </a:cubicBezTo>
                  <a:cubicBezTo>
                    <a:pt x="39726" y="0"/>
                    <a:pt x="51218" y="11492"/>
                    <a:pt x="51218" y="25609"/>
                  </a:cubicBezTo>
                  <a:cubicBezTo>
                    <a:pt x="51218" y="39726"/>
                    <a:pt x="39726" y="51218"/>
                    <a:pt x="25609" y="51218"/>
                  </a:cubicBezTo>
                  <a:close/>
                  <a:moveTo>
                    <a:pt x="25609" y="11667"/>
                  </a:moveTo>
                  <a:cubicBezTo>
                    <a:pt x="17909" y="11667"/>
                    <a:pt x="11667" y="17909"/>
                    <a:pt x="11667" y="25609"/>
                  </a:cubicBezTo>
                  <a:cubicBezTo>
                    <a:pt x="11667" y="33309"/>
                    <a:pt x="17909" y="39551"/>
                    <a:pt x="25609" y="39551"/>
                  </a:cubicBezTo>
                  <a:cubicBezTo>
                    <a:pt x="33309" y="39551"/>
                    <a:pt x="39551" y="33309"/>
                    <a:pt x="39551" y="25609"/>
                  </a:cubicBezTo>
                  <a:cubicBezTo>
                    <a:pt x="39551" y="17909"/>
                    <a:pt x="33309" y="11667"/>
                    <a:pt x="25609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CF627F9B-9551-4BF0-BBF2-D2065A60270B}"/>
                </a:ext>
              </a:extLst>
            </p:cNvPr>
            <p:cNvSpPr/>
            <p:nvPr/>
          </p:nvSpPr>
          <p:spPr>
            <a:xfrm>
              <a:off x="2161601" y="3818094"/>
              <a:ext cx="46668" cy="46668"/>
            </a:xfrm>
            <a:custGeom>
              <a:avLst/>
              <a:gdLst>
                <a:gd name="connsiteX0" fmla="*/ 25609 w 46667"/>
                <a:gd name="connsiteY0" fmla="*/ 51218 h 46667"/>
                <a:gd name="connsiteX1" fmla="*/ 0 w 46667"/>
                <a:gd name="connsiteY1" fmla="*/ 25609 h 46667"/>
                <a:gd name="connsiteX2" fmla="*/ 25609 w 46667"/>
                <a:gd name="connsiteY2" fmla="*/ 0 h 46667"/>
                <a:gd name="connsiteX3" fmla="*/ 51218 w 46667"/>
                <a:gd name="connsiteY3" fmla="*/ 25609 h 46667"/>
                <a:gd name="connsiteX4" fmla="*/ 25609 w 46667"/>
                <a:gd name="connsiteY4" fmla="*/ 51218 h 46667"/>
                <a:gd name="connsiteX5" fmla="*/ 25609 w 46667"/>
                <a:gd name="connsiteY5" fmla="*/ 11667 h 46667"/>
                <a:gd name="connsiteX6" fmla="*/ 11667 w 46667"/>
                <a:gd name="connsiteY6" fmla="*/ 25609 h 46667"/>
                <a:gd name="connsiteX7" fmla="*/ 25609 w 46667"/>
                <a:gd name="connsiteY7" fmla="*/ 39551 h 46667"/>
                <a:gd name="connsiteX8" fmla="*/ 39551 w 46667"/>
                <a:gd name="connsiteY8" fmla="*/ 25609 h 46667"/>
                <a:gd name="connsiteX9" fmla="*/ 25609 w 46667"/>
                <a:gd name="connsiteY9" fmla="*/ 11667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667" h="46667">
                  <a:moveTo>
                    <a:pt x="25609" y="51218"/>
                  </a:moveTo>
                  <a:cubicBezTo>
                    <a:pt x="11492" y="51218"/>
                    <a:pt x="0" y="39726"/>
                    <a:pt x="0" y="25609"/>
                  </a:cubicBezTo>
                  <a:cubicBezTo>
                    <a:pt x="0" y="11492"/>
                    <a:pt x="11492" y="0"/>
                    <a:pt x="25609" y="0"/>
                  </a:cubicBezTo>
                  <a:cubicBezTo>
                    <a:pt x="39726" y="0"/>
                    <a:pt x="51218" y="11492"/>
                    <a:pt x="51218" y="25609"/>
                  </a:cubicBezTo>
                  <a:cubicBezTo>
                    <a:pt x="51218" y="39726"/>
                    <a:pt x="39726" y="51218"/>
                    <a:pt x="25609" y="51218"/>
                  </a:cubicBezTo>
                  <a:close/>
                  <a:moveTo>
                    <a:pt x="25609" y="11667"/>
                  </a:moveTo>
                  <a:cubicBezTo>
                    <a:pt x="17909" y="11667"/>
                    <a:pt x="11667" y="17909"/>
                    <a:pt x="11667" y="25609"/>
                  </a:cubicBezTo>
                  <a:cubicBezTo>
                    <a:pt x="11667" y="33309"/>
                    <a:pt x="17909" y="39551"/>
                    <a:pt x="25609" y="39551"/>
                  </a:cubicBezTo>
                  <a:cubicBezTo>
                    <a:pt x="33309" y="39551"/>
                    <a:pt x="39551" y="33309"/>
                    <a:pt x="39551" y="25609"/>
                  </a:cubicBezTo>
                  <a:cubicBezTo>
                    <a:pt x="39551" y="17909"/>
                    <a:pt x="33309" y="11667"/>
                    <a:pt x="25609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2CD5B570-E06F-45E0-9B13-2362ECF2D5AC}"/>
                </a:ext>
              </a:extLst>
            </p:cNvPr>
            <p:cNvSpPr/>
            <p:nvPr/>
          </p:nvSpPr>
          <p:spPr>
            <a:xfrm>
              <a:off x="2193218" y="3975423"/>
              <a:ext cx="46668" cy="46668"/>
            </a:xfrm>
            <a:custGeom>
              <a:avLst/>
              <a:gdLst>
                <a:gd name="connsiteX0" fmla="*/ 25609 w 46667"/>
                <a:gd name="connsiteY0" fmla="*/ 51218 h 46667"/>
                <a:gd name="connsiteX1" fmla="*/ 0 w 46667"/>
                <a:gd name="connsiteY1" fmla="*/ 25609 h 46667"/>
                <a:gd name="connsiteX2" fmla="*/ 25609 w 46667"/>
                <a:gd name="connsiteY2" fmla="*/ 0 h 46667"/>
                <a:gd name="connsiteX3" fmla="*/ 51218 w 46667"/>
                <a:gd name="connsiteY3" fmla="*/ 25609 h 46667"/>
                <a:gd name="connsiteX4" fmla="*/ 25609 w 46667"/>
                <a:gd name="connsiteY4" fmla="*/ 51218 h 46667"/>
                <a:gd name="connsiteX5" fmla="*/ 25609 w 46667"/>
                <a:gd name="connsiteY5" fmla="*/ 11667 h 46667"/>
                <a:gd name="connsiteX6" fmla="*/ 11667 w 46667"/>
                <a:gd name="connsiteY6" fmla="*/ 25609 h 46667"/>
                <a:gd name="connsiteX7" fmla="*/ 25609 w 46667"/>
                <a:gd name="connsiteY7" fmla="*/ 39551 h 46667"/>
                <a:gd name="connsiteX8" fmla="*/ 39551 w 46667"/>
                <a:gd name="connsiteY8" fmla="*/ 25609 h 46667"/>
                <a:gd name="connsiteX9" fmla="*/ 25609 w 46667"/>
                <a:gd name="connsiteY9" fmla="*/ 11667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667" h="46667">
                  <a:moveTo>
                    <a:pt x="25609" y="51218"/>
                  </a:moveTo>
                  <a:cubicBezTo>
                    <a:pt x="11492" y="51218"/>
                    <a:pt x="0" y="39726"/>
                    <a:pt x="0" y="25609"/>
                  </a:cubicBezTo>
                  <a:cubicBezTo>
                    <a:pt x="0" y="11492"/>
                    <a:pt x="11492" y="0"/>
                    <a:pt x="25609" y="0"/>
                  </a:cubicBezTo>
                  <a:cubicBezTo>
                    <a:pt x="39726" y="0"/>
                    <a:pt x="51218" y="11492"/>
                    <a:pt x="51218" y="25609"/>
                  </a:cubicBezTo>
                  <a:cubicBezTo>
                    <a:pt x="51218" y="39726"/>
                    <a:pt x="39726" y="51218"/>
                    <a:pt x="25609" y="51218"/>
                  </a:cubicBezTo>
                  <a:close/>
                  <a:moveTo>
                    <a:pt x="25609" y="11667"/>
                  </a:moveTo>
                  <a:cubicBezTo>
                    <a:pt x="17909" y="11667"/>
                    <a:pt x="11667" y="17909"/>
                    <a:pt x="11667" y="25609"/>
                  </a:cubicBezTo>
                  <a:cubicBezTo>
                    <a:pt x="11667" y="33309"/>
                    <a:pt x="17909" y="39551"/>
                    <a:pt x="25609" y="39551"/>
                  </a:cubicBezTo>
                  <a:cubicBezTo>
                    <a:pt x="33309" y="39551"/>
                    <a:pt x="39551" y="33309"/>
                    <a:pt x="39551" y="25609"/>
                  </a:cubicBezTo>
                  <a:cubicBezTo>
                    <a:pt x="39551" y="17909"/>
                    <a:pt x="33309" y="11667"/>
                    <a:pt x="25609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6" name="Group 2105">
            <a:extLst>
              <a:ext uri="{FF2B5EF4-FFF2-40B4-BE49-F238E27FC236}">
                <a16:creationId xmlns:a16="http://schemas.microsoft.com/office/drawing/2014/main" id="{65BD4FDF-17FE-4C7E-95DC-1699F3913AA1}"/>
              </a:ext>
            </a:extLst>
          </p:cNvPr>
          <p:cNvGrpSpPr/>
          <p:nvPr/>
        </p:nvGrpSpPr>
        <p:grpSpPr>
          <a:xfrm>
            <a:off x="3187293" y="3520802"/>
            <a:ext cx="515849" cy="534909"/>
            <a:chOff x="2945739" y="3545028"/>
            <a:chExt cx="468954" cy="486280"/>
          </a:xfrm>
        </p:grpSpPr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638F7272-9FC8-4596-8BF7-E0480713468B}"/>
                </a:ext>
              </a:extLst>
            </p:cNvPr>
            <p:cNvSpPr/>
            <p:nvPr/>
          </p:nvSpPr>
          <p:spPr>
            <a:xfrm>
              <a:off x="3011293" y="3606907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1 h 23333"/>
                <a:gd name="connsiteX6" fmla="*/ 9932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2" y="26149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1"/>
                  </a:cubicBezTo>
                  <a:lnTo>
                    <a:pt x="9932" y="24457"/>
                  </a:lnTo>
                  <a:cubicBezTo>
                    <a:pt x="8823" y="25565"/>
                    <a:pt x="7365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16CE9352-A71C-4CB4-B010-AE412F9E5B5A}"/>
                </a:ext>
              </a:extLst>
            </p:cNvPr>
            <p:cNvSpPr/>
            <p:nvPr/>
          </p:nvSpPr>
          <p:spPr>
            <a:xfrm>
              <a:off x="3011293" y="3606907"/>
              <a:ext cx="23334" cy="23334"/>
            </a:xfrm>
            <a:custGeom>
              <a:avLst/>
              <a:gdLst>
                <a:gd name="connsiteX0" fmla="*/ 20374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1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4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4" y="26149"/>
                  </a:moveTo>
                  <a:cubicBezTo>
                    <a:pt x="18857" y="26149"/>
                    <a:pt x="17398" y="25565"/>
                    <a:pt x="16232" y="24457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6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9" y="25565"/>
                    <a:pt x="21890" y="26149"/>
                    <a:pt x="20374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D1CD922D-CD92-4A5B-BFD6-C20E994BC0F8}"/>
                </a:ext>
              </a:extLst>
            </p:cNvPr>
            <p:cNvSpPr/>
            <p:nvPr/>
          </p:nvSpPr>
          <p:spPr>
            <a:xfrm>
              <a:off x="3166012" y="3560195"/>
              <a:ext cx="40834" cy="11667"/>
            </a:xfrm>
            <a:custGeom>
              <a:avLst/>
              <a:gdLst>
                <a:gd name="connsiteX0" fmla="*/ 36051 w 40834"/>
                <a:gd name="connsiteY0" fmla="*/ 11667 h 11666"/>
                <a:gd name="connsiteX1" fmla="*/ 5833 w 40834"/>
                <a:gd name="connsiteY1" fmla="*/ 11667 h 11666"/>
                <a:gd name="connsiteX2" fmla="*/ 0 w 40834"/>
                <a:gd name="connsiteY2" fmla="*/ 5833 h 11666"/>
                <a:gd name="connsiteX3" fmla="*/ 5833 w 40834"/>
                <a:gd name="connsiteY3" fmla="*/ 0 h 11666"/>
                <a:gd name="connsiteX4" fmla="*/ 36051 w 40834"/>
                <a:gd name="connsiteY4" fmla="*/ 0 h 11666"/>
                <a:gd name="connsiteX5" fmla="*/ 41884 w 40834"/>
                <a:gd name="connsiteY5" fmla="*/ 5833 h 11666"/>
                <a:gd name="connsiteX6" fmla="*/ 36051 w 40834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34" h="11666">
                  <a:moveTo>
                    <a:pt x="36051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36051" y="0"/>
                  </a:lnTo>
                  <a:cubicBezTo>
                    <a:pt x="39259" y="0"/>
                    <a:pt x="41884" y="2625"/>
                    <a:pt x="41884" y="5833"/>
                  </a:cubicBezTo>
                  <a:cubicBezTo>
                    <a:pt x="41884" y="9042"/>
                    <a:pt x="39318" y="11667"/>
                    <a:pt x="3605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5774F060-A65C-4D8F-98A0-93F7830EADEB}"/>
                </a:ext>
              </a:extLst>
            </p:cNvPr>
            <p:cNvSpPr/>
            <p:nvPr/>
          </p:nvSpPr>
          <p:spPr>
            <a:xfrm>
              <a:off x="3181179" y="3545028"/>
              <a:ext cx="11667" cy="40834"/>
            </a:xfrm>
            <a:custGeom>
              <a:avLst/>
              <a:gdLst>
                <a:gd name="connsiteX0" fmla="*/ 5833 w 11666"/>
                <a:gd name="connsiteY0" fmla="*/ 41884 h 40834"/>
                <a:gd name="connsiteX1" fmla="*/ 0 w 11666"/>
                <a:gd name="connsiteY1" fmla="*/ 36051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6051 h 40834"/>
                <a:gd name="connsiteX6" fmla="*/ 5833 w 11666"/>
                <a:gd name="connsiteY6" fmla="*/ 4188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884"/>
                  </a:moveTo>
                  <a:cubicBezTo>
                    <a:pt x="2625" y="41884"/>
                    <a:pt x="0" y="39259"/>
                    <a:pt x="0" y="360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6051"/>
                  </a:lnTo>
                  <a:cubicBezTo>
                    <a:pt x="11667" y="39259"/>
                    <a:pt x="9042" y="41884"/>
                    <a:pt x="5833" y="4188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A3A0CFD7-A8D8-41F5-9265-E39419E1FD2E}"/>
                </a:ext>
              </a:extLst>
            </p:cNvPr>
            <p:cNvSpPr/>
            <p:nvPr/>
          </p:nvSpPr>
          <p:spPr>
            <a:xfrm>
              <a:off x="3313949" y="3616080"/>
              <a:ext cx="17500" cy="11667"/>
            </a:xfrm>
            <a:custGeom>
              <a:avLst/>
              <a:gdLst>
                <a:gd name="connsiteX0" fmla="*/ 14700 w 17500"/>
                <a:gd name="connsiteY0" fmla="*/ 11667 h 11666"/>
                <a:gd name="connsiteX1" fmla="*/ 5833 w 17500"/>
                <a:gd name="connsiteY1" fmla="*/ 11667 h 11666"/>
                <a:gd name="connsiteX2" fmla="*/ 0 w 17500"/>
                <a:gd name="connsiteY2" fmla="*/ 5833 h 11666"/>
                <a:gd name="connsiteX3" fmla="*/ 5833 w 17500"/>
                <a:gd name="connsiteY3" fmla="*/ 0 h 11666"/>
                <a:gd name="connsiteX4" fmla="*/ 14700 w 17500"/>
                <a:gd name="connsiteY4" fmla="*/ 0 h 11666"/>
                <a:gd name="connsiteX5" fmla="*/ 20534 w 17500"/>
                <a:gd name="connsiteY5" fmla="*/ 5833 h 11666"/>
                <a:gd name="connsiteX6" fmla="*/ 14700 w 17500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00" h="11666">
                  <a:moveTo>
                    <a:pt x="14700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14700" y="0"/>
                  </a:lnTo>
                  <a:cubicBezTo>
                    <a:pt x="17909" y="0"/>
                    <a:pt x="20534" y="2625"/>
                    <a:pt x="20534" y="5833"/>
                  </a:cubicBezTo>
                  <a:cubicBezTo>
                    <a:pt x="20534" y="9042"/>
                    <a:pt x="17909" y="11667"/>
                    <a:pt x="14700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57BBCE-5573-40BE-B2E7-605BC6865DFF}"/>
                </a:ext>
              </a:extLst>
            </p:cNvPr>
            <p:cNvSpPr/>
            <p:nvPr/>
          </p:nvSpPr>
          <p:spPr>
            <a:xfrm>
              <a:off x="3318383" y="3611647"/>
              <a:ext cx="11667" cy="17500"/>
            </a:xfrm>
            <a:custGeom>
              <a:avLst/>
              <a:gdLst>
                <a:gd name="connsiteX0" fmla="*/ 5833 w 11666"/>
                <a:gd name="connsiteY0" fmla="*/ 20534 h 17500"/>
                <a:gd name="connsiteX1" fmla="*/ 0 w 11666"/>
                <a:gd name="connsiteY1" fmla="*/ 14701 h 17500"/>
                <a:gd name="connsiteX2" fmla="*/ 0 w 11666"/>
                <a:gd name="connsiteY2" fmla="*/ 5833 h 17500"/>
                <a:gd name="connsiteX3" fmla="*/ 5833 w 11666"/>
                <a:gd name="connsiteY3" fmla="*/ 0 h 17500"/>
                <a:gd name="connsiteX4" fmla="*/ 11667 w 11666"/>
                <a:gd name="connsiteY4" fmla="*/ 5833 h 17500"/>
                <a:gd name="connsiteX5" fmla="*/ 11667 w 11666"/>
                <a:gd name="connsiteY5" fmla="*/ 14701 h 17500"/>
                <a:gd name="connsiteX6" fmla="*/ 5833 w 11666"/>
                <a:gd name="connsiteY6" fmla="*/ 20534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17500">
                  <a:moveTo>
                    <a:pt x="5833" y="20534"/>
                  </a:moveTo>
                  <a:cubicBezTo>
                    <a:pt x="2625" y="20534"/>
                    <a:pt x="0" y="17909"/>
                    <a:pt x="0" y="1470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14701"/>
                  </a:lnTo>
                  <a:cubicBezTo>
                    <a:pt x="11667" y="17909"/>
                    <a:pt x="9042" y="20534"/>
                    <a:pt x="5833" y="205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6BF5FC89-31D3-4F80-B10C-E5E36185AD30}"/>
                </a:ext>
              </a:extLst>
            </p:cNvPr>
            <p:cNvSpPr/>
            <p:nvPr/>
          </p:nvSpPr>
          <p:spPr>
            <a:xfrm>
              <a:off x="2967206" y="3995199"/>
              <a:ext cx="420011" cy="11667"/>
            </a:xfrm>
            <a:custGeom>
              <a:avLst/>
              <a:gdLst>
                <a:gd name="connsiteX0" fmla="*/ 418320 w 420011"/>
                <a:gd name="connsiteY0" fmla="*/ 11667 h 11666"/>
                <a:gd name="connsiteX1" fmla="*/ 5833 w 420011"/>
                <a:gd name="connsiteY1" fmla="*/ 11667 h 11666"/>
                <a:gd name="connsiteX2" fmla="*/ 0 w 420011"/>
                <a:gd name="connsiteY2" fmla="*/ 5833 h 11666"/>
                <a:gd name="connsiteX3" fmla="*/ 5833 w 420011"/>
                <a:gd name="connsiteY3" fmla="*/ 0 h 11666"/>
                <a:gd name="connsiteX4" fmla="*/ 418320 w 420011"/>
                <a:gd name="connsiteY4" fmla="*/ 0 h 11666"/>
                <a:gd name="connsiteX5" fmla="*/ 424153 w 420011"/>
                <a:gd name="connsiteY5" fmla="*/ 5833 h 11666"/>
                <a:gd name="connsiteX6" fmla="*/ 418320 w 420011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011" h="11666">
                  <a:moveTo>
                    <a:pt x="418320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18320" y="0"/>
                  </a:lnTo>
                  <a:cubicBezTo>
                    <a:pt x="421528" y="0"/>
                    <a:pt x="424153" y="2625"/>
                    <a:pt x="424153" y="5833"/>
                  </a:cubicBezTo>
                  <a:cubicBezTo>
                    <a:pt x="424153" y="9042"/>
                    <a:pt x="421528" y="11667"/>
                    <a:pt x="418320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A6A498A-0EE3-48BA-A18C-595495A66EF1}"/>
                </a:ext>
              </a:extLst>
            </p:cNvPr>
            <p:cNvSpPr/>
            <p:nvPr/>
          </p:nvSpPr>
          <p:spPr>
            <a:xfrm>
              <a:off x="2967148" y="3972973"/>
              <a:ext cx="11667" cy="58335"/>
            </a:xfrm>
            <a:custGeom>
              <a:avLst/>
              <a:gdLst>
                <a:gd name="connsiteX0" fmla="*/ 5833 w 11666"/>
                <a:gd name="connsiteY0" fmla="*/ 60143 h 58334"/>
                <a:gd name="connsiteX1" fmla="*/ 0 w 11666"/>
                <a:gd name="connsiteY1" fmla="*/ 54310 h 58334"/>
                <a:gd name="connsiteX2" fmla="*/ 0 w 11666"/>
                <a:gd name="connsiteY2" fmla="*/ 5833 h 58334"/>
                <a:gd name="connsiteX3" fmla="*/ 5833 w 11666"/>
                <a:gd name="connsiteY3" fmla="*/ 0 h 58334"/>
                <a:gd name="connsiteX4" fmla="*/ 11667 w 11666"/>
                <a:gd name="connsiteY4" fmla="*/ 5833 h 58334"/>
                <a:gd name="connsiteX5" fmla="*/ 11667 w 11666"/>
                <a:gd name="connsiteY5" fmla="*/ 54310 h 58334"/>
                <a:gd name="connsiteX6" fmla="*/ 5833 w 11666"/>
                <a:gd name="connsiteY6" fmla="*/ 6014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58334">
                  <a:moveTo>
                    <a:pt x="5833" y="60143"/>
                  </a:moveTo>
                  <a:cubicBezTo>
                    <a:pt x="2625" y="60143"/>
                    <a:pt x="0" y="57518"/>
                    <a:pt x="0" y="543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54310"/>
                  </a:lnTo>
                  <a:cubicBezTo>
                    <a:pt x="11667" y="57518"/>
                    <a:pt x="9100" y="60143"/>
                    <a:pt x="5833" y="6014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E9C3B06A-6049-4E72-8591-5886F9336F77}"/>
                </a:ext>
              </a:extLst>
            </p:cNvPr>
            <p:cNvSpPr/>
            <p:nvPr/>
          </p:nvSpPr>
          <p:spPr>
            <a:xfrm>
              <a:off x="3104702" y="3972973"/>
              <a:ext cx="11667" cy="58335"/>
            </a:xfrm>
            <a:custGeom>
              <a:avLst/>
              <a:gdLst>
                <a:gd name="connsiteX0" fmla="*/ 5833 w 11666"/>
                <a:gd name="connsiteY0" fmla="*/ 60143 h 58334"/>
                <a:gd name="connsiteX1" fmla="*/ 0 w 11666"/>
                <a:gd name="connsiteY1" fmla="*/ 54310 h 58334"/>
                <a:gd name="connsiteX2" fmla="*/ 0 w 11666"/>
                <a:gd name="connsiteY2" fmla="*/ 5833 h 58334"/>
                <a:gd name="connsiteX3" fmla="*/ 5833 w 11666"/>
                <a:gd name="connsiteY3" fmla="*/ 0 h 58334"/>
                <a:gd name="connsiteX4" fmla="*/ 11667 w 11666"/>
                <a:gd name="connsiteY4" fmla="*/ 5833 h 58334"/>
                <a:gd name="connsiteX5" fmla="*/ 11667 w 11666"/>
                <a:gd name="connsiteY5" fmla="*/ 54310 h 58334"/>
                <a:gd name="connsiteX6" fmla="*/ 5833 w 11666"/>
                <a:gd name="connsiteY6" fmla="*/ 6014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58334">
                  <a:moveTo>
                    <a:pt x="5833" y="60143"/>
                  </a:moveTo>
                  <a:cubicBezTo>
                    <a:pt x="2625" y="60143"/>
                    <a:pt x="0" y="57518"/>
                    <a:pt x="0" y="543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54310"/>
                  </a:lnTo>
                  <a:cubicBezTo>
                    <a:pt x="11667" y="57518"/>
                    <a:pt x="9042" y="60143"/>
                    <a:pt x="5833" y="6014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3A497B7A-3DDF-4ECA-9DB4-841AC9DD5B3D}"/>
                </a:ext>
              </a:extLst>
            </p:cNvPr>
            <p:cNvSpPr/>
            <p:nvPr/>
          </p:nvSpPr>
          <p:spPr>
            <a:xfrm>
              <a:off x="3242197" y="3972973"/>
              <a:ext cx="11667" cy="58335"/>
            </a:xfrm>
            <a:custGeom>
              <a:avLst/>
              <a:gdLst>
                <a:gd name="connsiteX0" fmla="*/ 5833 w 11666"/>
                <a:gd name="connsiteY0" fmla="*/ 60143 h 58334"/>
                <a:gd name="connsiteX1" fmla="*/ 0 w 11666"/>
                <a:gd name="connsiteY1" fmla="*/ 54310 h 58334"/>
                <a:gd name="connsiteX2" fmla="*/ 0 w 11666"/>
                <a:gd name="connsiteY2" fmla="*/ 5833 h 58334"/>
                <a:gd name="connsiteX3" fmla="*/ 5833 w 11666"/>
                <a:gd name="connsiteY3" fmla="*/ 0 h 58334"/>
                <a:gd name="connsiteX4" fmla="*/ 11667 w 11666"/>
                <a:gd name="connsiteY4" fmla="*/ 5833 h 58334"/>
                <a:gd name="connsiteX5" fmla="*/ 11667 w 11666"/>
                <a:gd name="connsiteY5" fmla="*/ 54310 h 58334"/>
                <a:gd name="connsiteX6" fmla="*/ 5833 w 11666"/>
                <a:gd name="connsiteY6" fmla="*/ 6014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58334">
                  <a:moveTo>
                    <a:pt x="5833" y="60143"/>
                  </a:moveTo>
                  <a:cubicBezTo>
                    <a:pt x="2625" y="60143"/>
                    <a:pt x="0" y="57518"/>
                    <a:pt x="0" y="543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54310"/>
                  </a:lnTo>
                  <a:cubicBezTo>
                    <a:pt x="11667" y="57518"/>
                    <a:pt x="9042" y="60143"/>
                    <a:pt x="5833" y="6014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F17BB6A3-2F9E-4994-AA61-0DF9C058B335}"/>
                </a:ext>
              </a:extLst>
            </p:cNvPr>
            <p:cNvSpPr/>
            <p:nvPr/>
          </p:nvSpPr>
          <p:spPr>
            <a:xfrm>
              <a:off x="3379692" y="3972973"/>
              <a:ext cx="11667" cy="58335"/>
            </a:xfrm>
            <a:custGeom>
              <a:avLst/>
              <a:gdLst>
                <a:gd name="connsiteX0" fmla="*/ 5833 w 11666"/>
                <a:gd name="connsiteY0" fmla="*/ 60143 h 58334"/>
                <a:gd name="connsiteX1" fmla="*/ 0 w 11666"/>
                <a:gd name="connsiteY1" fmla="*/ 54310 h 58334"/>
                <a:gd name="connsiteX2" fmla="*/ 0 w 11666"/>
                <a:gd name="connsiteY2" fmla="*/ 5833 h 58334"/>
                <a:gd name="connsiteX3" fmla="*/ 5833 w 11666"/>
                <a:gd name="connsiteY3" fmla="*/ 0 h 58334"/>
                <a:gd name="connsiteX4" fmla="*/ 11667 w 11666"/>
                <a:gd name="connsiteY4" fmla="*/ 5833 h 58334"/>
                <a:gd name="connsiteX5" fmla="*/ 11667 w 11666"/>
                <a:gd name="connsiteY5" fmla="*/ 54310 h 58334"/>
                <a:gd name="connsiteX6" fmla="*/ 5833 w 11666"/>
                <a:gd name="connsiteY6" fmla="*/ 6014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58334">
                  <a:moveTo>
                    <a:pt x="5833" y="60143"/>
                  </a:moveTo>
                  <a:cubicBezTo>
                    <a:pt x="2625" y="60143"/>
                    <a:pt x="0" y="57518"/>
                    <a:pt x="0" y="543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54310"/>
                  </a:lnTo>
                  <a:cubicBezTo>
                    <a:pt x="11667" y="57518"/>
                    <a:pt x="9042" y="60143"/>
                    <a:pt x="5833" y="6014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558277D7-BEBE-4BCD-9484-F06F696BBD83}"/>
                </a:ext>
              </a:extLst>
            </p:cNvPr>
            <p:cNvSpPr/>
            <p:nvPr/>
          </p:nvSpPr>
          <p:spPr>
            <a:xfrm>
              <a:off x="3117848" y="3714389"/>
              <a:ext cx="122503" cy="116670"/>
            </a:xfrm>
            <a:custGeom>
              <a:avLst/>
              <a:gdLst>
                <a:gd name="connsiteX0" fmla="*/ 5871 w 122503"/>
                <a:gd name="connsiteY0" fmla="*/ 120214 h 116669"/>
                <a:gd name="connsiteX1" fmla="*/ 1671 w 122503"/>
                <a:gd name="connsiteY1" fmla="*/ 118464 h 116669"/>
                <a:gd name="connsiteX2" fmla="*/ 1787 w 122503"/>
                <a:gd name="connsiteY2" fmla="*/ 110239 h 116669"/>
                <a:gd name="connsiteX3" fmla="*/ 112682 w 122503"/>
                <a:gd name="connsiteY3" fmla="*/ 1677 h 116669"/>
                <a:gd name="connsiteX4" fmla="*/ 120907 w 122503"/>
                <a:gd name="connsiteY4" fmla="*/ 1736 h 116669"/>
                <a:gd name="connsiteX5" fmla="*/ 120849 w 122503"/>
                <a:gd name="connsiteY5" fmla="*/ 9961 h 116669"/>
                <a:gd name="connsiteX6" fmla="*/ 9954 w 122503"/>
                <a:gd name="connsiteY6" fmla="*/ 118522 h 116669"/>
                <a:gd name="connsiteX7" fmla="*/ 5871 w 122503"/>
                <a:gd name="connsiteY7" fmla="*/ 120214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503" h="116669">
                  <a:moveTo>
                    <a:pt x="5871" y="120214"/>
                  </a:moveTo>
                  <a:cubicBezTo>
                    <a:pt x="4354" y="120214"/>
                    <a:pt x="2837" y="119631"/>
                    <a:pt x="1671" y="118464"/>
                  </a:cubicBezTo>
                  <a:cubicBezTo>
                    <a:pt x="-605" y="116131"/>
                    <a:pt x="-546" y="112455"/>
                    <a:pt x="1787" y="110239"/>
                  </a:cubicBezTo>
                  <a:lnTo>
                    <a:pt x="112682" y="1677"/>
                  </a:lnTo>
                  <a:cubicBezTo>
                    <a:pt x="114957" y="-598"/>
                    <a:pt x="118690" y="-539"/>
                    <a:pt x="120907" y="1736"/>
                  </a:cubicBezTo>
                  <a:cubicBezTo>
                    <a:pt x="123182" y="4011"/>
                    <a:pt x="123124" y="7744"/>
                    <a:pt x="120849" y="9961"/>
                  </a:cubicBezTo>
                  <a:lnTo>
                    <a:pt x="9954" y="118522"/>
                  </a:lnTo>
                  <a:cubicBezTo>
                    <a:pt x="8787" y="119689"/>
                    <a:pt x="7329" y="120214"/>
                    <a:pt x="5871" y="12021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DCF8A5A0-A02B-4846-B84D-62317378B296}"/>
                </a:ext>
              </a:extLst>
            </p:cNvPr>
            <p:cNvSpPr/>
            <p:nvPr/>
          </p:nvSpPr>
          <p:spPr>
            <a:xfrm>
              <a:off x="3261895" y="3716397"/>
              <a:ext cx="110836" cy="134170"/>
            </a:xfrm>
            <a:custGeom>
              <a:avLst/>
              <a:gdLst>
                <a:gd name="connsiteX0" fmla="*/ 108931 w 110836"/>
                <a:gd name="connsiteY0" fmla="*/ 138973 h 134170"/>
                <a:gd name="connsiteX1" fmla="*/ 104380 w 110836"/>
                <a:gd name="connsiteY1" fmla="*/ 136815 h 134170"/>
                <a:gd name="connsiteX2" fmla="*/ 1303 w 110836"/>
                <a:gd name="connsiteY2" fmla="*/ 9528 h 134170"/>
                <a:gd name="connsiteX3" fmla="*/ 2178 w 110836"/>
                <a:gd name="connsiteY3" fmla="*/ 1303 h 134170"/>
                <a:gd name="connsiteX4" fmla="*/ 10403 w 110836"/>
                <a:gd name="connsiteY4" fmla="*/ 2178 h 134170"/>
                <a:gd name="connsiteX5" fmla="*/ 113481 w 110836"/>
                <a:gd name="connsiteY5" fmla="*/ 129464 h 134170"/>
                <a:gd name="connsiteX6" fmla="*/ 112606 w 110836"/>
                <a:gd name="connsiteY6" fmla="*/ 137690 h 134170"/>
                <a:gd name="connsiteX7" fmla="*/ 108931 w 110836"/>
                <a:gd name="connsiteY7" fmla="*/ 138973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836" h="134170">
                  <a:moveTo>
                    <a:pt x="108931" y="138973"/>
                  </a:moveTo>
                  <a:cubicBezTo>
                    <a:pt x="107239" y="138973"/>
                    <a:pt x="105547" y="138215"/>
                    <a:pt x="104380" y="136815"/>
                  </a:cubicBezTo>
                  <a:lnTo>
                    <a:pt x="1303" y="9528"/>
                  </a:lnTo>
                  <a:cubicBezTo>
                    <a:pt x="-739" y="7019"/>
                    <a:pt x="-331" y="3344"/>
                    <a:pt x="2178" y="1303"/>
                  </a:cubicBezTo>
                  <a:cubicBezTo>
                    <a:pt x="4686" y="-739"/>
                    <a:pt x="8361" y="-331"/>
                    <a:pt x="10403" y="2178"/>
                  </a:cubicBezTo>
                  <a:lnTo>
                    <a:pt x="113481" y="129464"/>
                  </a:lnTo>
                  <a:cubicBezTo>
                    <a:pt x="115522" y="131973"/>
                    <a:pt x="115114" y="135648"/>
                    <a:pt x="112606" y="137690"/>
                  </a:cubicBezTo>
                  <a:cubicBezTo>
                    <a:pt x="111497" y="138565"/>
                    <a:pt x="110214" y="138973"/>
                    <a:pt x="108931" y="13897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57A9E8D3-EA94-43E3-9CC3-6866AD9D108F}"/>
                </a:ext>
              </a:extLst>
            </p:cNvPr>
            <p:cNvSpPr/>
            <p:nvPr/>
          </p:nvSpPr>
          <p:spPr>
            <a:xfrm>
              <a:off x="2985973" y="3732033"/>
              <a:ext cx="105003" cy="99169"/>
            </a:xfrm>
            <a:custGeom>
              <a:avLst/>
              <a:gdLst>
                <a:gd name="connsiteX0" fmla="*/ 102687 w 105002"/>
                <a:gd name="connsiteY0" fmla="*/ 102920 h 99169"/>
                <a:gd name="connsiteX1" fmla="*/ 98661 w 105002"/>
                <a:gd name="connsiteY1" fmla="*/ 101345 h 99169"/>
                <a:gd name="connsiteX2" fmla="*/ 1825 w 105002"/>
                <a:gd name="connsiteY2" fmla="*/ 10051 h 99169"/>
                <a:gd name="connsiteX3" fmla="*/ 1592 w 105002"/>
                <a:gd name="connsiteY3" fmla="*/ 1825 h 99169"/>
                <a:gd name="connsiteX4" fmla="*/ 9817 w 105002"/>
                <a:gd name="connsiteY4" fmla="*/ 1592 h 99169"/>
                <a:gd name="connsiteX5" fmla="*/ 106653 w 105002"/>
                <a:gd name="connsiteY5" fmla="*/ 92886 h 99169"/>
                <a:gd name="connsiteX6" fmla="*/ 106887 w 105002"/>
                <a:gd name="connsiteY6" fmla="*/ 101111 h 99169"/>
                <a:gd name="connsiteX7" fmla="*/ 102687 w 105002"/>
                <a:gd name="connsiteY7" fmla="*/ 102920 h 9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99169">
                  <a:moveTo>
                    <a:pt x="102687" y="102920"/>
                  </a:moveTo>
                  <a:cubicBezTo>
                    <a:pt x="101228" y="102920"/>
                    <a:pt x="99828" y="102395"/>
                    <a:pt x="98661" y="101345"/>
                  </a:cubicBezTo>
                  <a:lnTo>
                    <a:pt x="1825" y="10051"/>
                  </a:lnTo>
                  <a:cubicBezTo>
                    <a:pt x="-508" y="7834"/>
                    <a:pt x="-625" y="4159"/>
                    <a:pt x="1592" y="1825"/>
                  </a:cubicBezTo>
                  <a:cubicBezTo>
                    <a:pt x="3809" y="-508"/>
                    <a:pt x="7484" y="-625"/>
                    <a:pt x="9817" y="1592"/>
                  </a:cubicBezTo>
                  <a:lnTo>
                    <a:pt x="106653" y="92886"/>
                  </a:lnTo>
                  <a:cubicBezTo>
                    <a:pt x="108987" y="95103"/>
                    <a:pt x="109103" y="98778"/>
                    <a:pt x="106887" y="101111"/>
                  </a:cubicBezTo>
                  <a:cubicBezTo>
                    <a:pt x="105778" y="102278"/>
                    <a:pt x="104262" y="102920"/>
                    <a:pt x="102687" y="10292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A536A4BA-0F9E-49DB-A443-01DEF6CB27BB}"/>
                </a:ext>
              </a:extLst>
            </p:cNvPr>
            <p:cNvSpPr/>
            <p:nvPr/>
          </p:nvSpPr>
          <p:spPr>
            <a:xfrm>
              <a:off x="2945739" y="3692674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ABEAD7AD-7871-4371-B129-04873B962B98}"/>
                </a:ext>
              </a:extLst>
            </p:cNvPr>
            <p:cNvSpPr/>
            <p:nvPr/>
          </p:nvSpPr>
          <p:spPr>
            <a:xfrm>
              <a:off x="3077168" y="3815177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40FB3CC3-6B1F-4D29-AB0D-89136BF0750A}"/>
                </a:ext>
              </a:extLst>
            </p:cNvPr>
            <p:cNvSpPr/>
            <p:nvPr/>
          </p:nvSpPr>
          <p:spPr>
            <a:xfrm>
              <a:off x="3223005" y="3675698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10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74E391DF-4B15-4616-B1AE-8F54485A0205}"/>
                </a:ext>
              </a:extLst>
            </p:cNvPr>
            <p:cNvSpPr/>
            <p:nvPr/>
          </p:nvSpPr>
          <p:spPr>
            <a:xfrm>
              <a:off x="3356358" y="3838511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BE47887A-CC17-4530-88F1-B86DFDE9041A}"/>
                </a:ext>
              </a:extLst>
            </p:cNvPr>
            <p:cNvSpPr/>
            <p:nvPr/>
          </p:nvSpPr>
          <p:spPr>
            <a:xfrm>
              <a:off x="2983584" y="3748077"/>
              <a:ext cx="110836" cy="110836"/>
            </a:xfrm>
            <a:custGeom>
              <a:avLst/>
              <a:gdLst>
                <a:gd name="connsiteX0" fmla="*/ 5848 w 110836"/>
                <a:gd name="connsiteY0" fmla="*/ 111843 h 110836"/>
                <a:gd name="connsiteX1" fmla="*/ 1706 w 110836"/>
                <a:gd name="connsiteY1" fmla="*/ 110151 h 110836"/>
                <a:gd name="connsiteX2" fmla="*/ 1706 w 110836"/>
                <a:gd name="connsiteY2" fmla="*/ 101926 h 110836"/>
                <a:gd name="connsiteX3" fmla="*/ 101926 w 110836"/>
                <a:gd name="connsiteY3" fmla="*/ 1706 h 110836"/>
                <a:gd name="connsiteX4" fmla="*/ 110151 w 110836"/>
                <a:gd name="connsiteY4" fmla="*/ 1706 h 110836"/>
                <a:gd name="connsiteX5" fmla="*/ 110151 w 110836"/>
                <a:gd name="connsiteY5" fmla="*/ 9932 h 110836"/>
                <a:gd name="connsiteX6" fmla="*/ 9932 w 110836"/>
                <a:gd name="connsiteY6" fmla="*/ 110151 h 110836"/>
                <a:gd name="connsiteX7" fmla="*/ 5848 w 110836"/>
                <a:gd name="connsiteY7" fmla="*/ 111843 h 11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836" h="110836">
                  <a:moveTo>
                    <a:pt x="5848" y="111843"/>
                  </a:moveTo>
                  <a:cubicBezTo>
                    <a:pt x="4332" y="111843"/>
                    <a:pt x="2873" y="111259"/>
                    <a:pt x="1706" y="110151"/>
                  </a:cubicBezTo>
                  <a:cubicBezTo>
                    <a:pt x="-569" y="107876"/>
                    <a:pt x="-569" y="104201"/>
                    <a:pt x="1706" y="101926"/>
                  </a:cubicBezTo>
                  <a:lnTo>
                    <a:pt x="101926" y="1706"/>
                  </a:lnTo>
                  <a:cubicBezTo>
                    <a:pt x="104201" y="-569"/>
                    <a:pt x="107876" y="-569"/>
                    <a:pt x="110151" y="1706"/>
                  </a:cubicBezTo>
                  <a:cubicBezTo>
                    <a:pt x="112426" y="3981"/>
                    <a:pt x="112426" y="7656"/>
                    <a:pt x="110151" y="9932"/>
                  </a:cubicBezTo>
                  <a:lnTo>
                    <a:pt x="9932" y="110151"/>
                  </a:lnTo>
                  <a:cubicBezTo>
                    <a:pt x="8823" y="111259"/>
                    <a:pt x="7365" y="111843"/>
                    <a:pt x="5848" y="11184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365630F5-A5B3-4375-B72F-9C1DABDBF1B9}"/>
                </a:ext>
              </a:extLst>
            </p:cNvPr>
            <p:cNvSpPr/>
            <p:nvPr/>
          </p:nvSpPr>
          <p:spPr>
            <a:xfrm>
              <a:off x="3116375" y="3748798"/>
              <a:ext cx="116670" cy="157504"/>
            </a:xfrm>
            <a:custGeom>
              <a:avLst/>
              <a:gdLst>
                <a:gd name="connsiteX0" fmla="*/ 116314 w 116669"/>
                <a:gd name="connsiteY0" fmla="*/ 159831 h 157504"/>
                <a:gd name="connsiteX1" fmla="*/ 111647 w 116669"/>
                <a:gd name="connsiteY1" fmla="*/ 157498 h 157504"/>
                <a:gd name="connsiteX2" fmla="*/ 1161 w 116669"/>
                <a:gd name="connsiteY2" fmla="*/ 9327 h 157504"/>
                <a:gd name="connsiteX3" fmla="*/ 2327 w 116669"/>
                <a:gd name="connsiteY3" fmla="*/ 1161 h 157504"/>
                <a:gd name="connsiteX4" fmla="*/ 10494 w 116669"/>
                <a:gd name="connsiteY4" fmla="*/ 2327 h 157504"/>
                <a:gd name="connsiteX5" fmla="*/ 120980 w 116669"/>
                <a:gd name="connsiteY5" fmla="*/ 150498 h 157504"/>
                <a:gd name="connsiteX6" fmla="*/ 119814 w 116669"/>
                <a:gd name="connsiteY6" fmla="*/ 158665 h 157504"/>
                <a:gd name="connsiteX7" fmla="*/ 116314 w 116669"/>
                <a:gd name="connsiteY7" fmla="*/ 159831 h 15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9" h="157504">
                  <a:moveTo>
                    <a:pt x="116314" y="159831"/>
                  </a:moveTo>
                  <a:cubicBezTo>
                    <a:pt x="114505" y="159831"/>
                    <a:pt x="112755" y="159015"/>
                    <a:pt x="111647" y="157498"/>
                  </a:cubicBezTo>
                  <a:lnTo>
                    <a:pt x="1161" y="9327"/>
                  </a:lnTo>
                  <a:cubicBezTo>
                    <a:pt x="-765" y="6761"/>
                    <a:pt x="-240" y="3086"/>
                    <a:pt x="2327" y="1161"/>
                  </a:cubicBezTo>
                  <a:cubicBezTo>
                    <a:pt x="4894" y="-765"/>
                    <a:pt x="8569" y="-240"/>
                    <a:pt x="10494" y="2327"/>
                  </a:cubicBezTo>
                  <a:lnTo>
                    <a:pt x="120980" y="150498"/>
                  </a:lnTo>
                  <a:cubicBezTo>
                    <a:pt x="122906" y="153065"/>
                    <a:pt x="122381" y="156740"/>
                    <a:pt x="119814" y="158665"/>
                  </a:cubicBezTo>
                  <a:cubicBezTo>
                    <a:pt x="118764" y="159481"/>
                    <a:pt x="117539" y="159831"/>
                    <a:pt x="116314" y="15983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23C2126A-DFA5-4BC4-83BA-E54571A8398F}"/>
                </a:ext>
              </a:extLst>
            </p:cNvPr>
            <p:cNvSpPr/>
            <p:nvPr/>
          </p:nvSpPr>
          <p:spPr>
            <a:xfrm>
              <a:off x="3255525" y="3709444"/>
              <a:ext cx="122503" cy="192505"/>
            </a:xfrm>
            <a:custGeom>
              <a:avLst/>
              <a:gdLst>
                <a:gd name="connsiteX0" fmla="*/ 5864 w 122503"/>
                <a:gd name="connsiteY0" fmla="*/ 197611 h 192505"/>
                <a:gd name="connsiteX1" fmla="*/ 2831 w 122503"/>
                <a:gd name="connsiteY1" fmla="*/ 196794 h 192505"/>
                <a:gd name="connsiteX2" fmla="*/ 847 w 122503"/>
                <a:gd name="connsiteY2" fmla="*/ 188802 h 192505"/>
                <a:gd name="connsiteX3" fmla="*/ 112967 w 122503"/>
                <a:gd name="connsiteY3" fmla="*/ 2831 h 192505"/>
                <a:gd name="connsiteX4" fmla="*/ 120959 w 122503"/>
                <a:gd name="connsiteY4" fmla="*/ 847 h 192505"/>
                <a:gd name="connsiteX5" fmla="*/ 122942 w 122503"/>
                <a:gd name="connsiteY5" fmla="*/ 8839 h 192505"/>
                <a:gd name="connsiteX6" fmla="*/ 10823 w 122503"/>
                <a:gd name="connsiteY6" fmla="*/ 194811 h 192505"/>
                <a:gd name="connsiteX7" fmla="*/ 5864 w 122503"/>
                <a:gd name="connsiteY7" fmla="*/ 197611 h 19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503" h="192505">
                  <a:moveTo>
                    <a:pt x="5864" y="197611"/>
                  </a:moveTo>
                  <a:cubicBezTo>
                    <a:pt x="4814" y="197611"/>
                    <a:pt x="3822" y="197319"/>
                    <a:pt x="2831" y="196794"/>
                  </a:cubicBezTo>
                  <a:cubicBezTo>
                    <a:pt x="89" y="195103"/>
                    <a:pt x="-844" y="191544"/>
                    <a:pt x="847" y="188802"/>
                  </a:cubicBezTo>
                  <a:lnTo>
                    <a:pt x="112967" y="2831"/>
                  </a:lnTo>
                  <a:cubicBezTo>
                    <a:pt x="114659" y="89"/>
                    <a:pt x="118217" y="-844"/>
                    <a:pt x="120959" y="847"/>
                  </a:cubicBezTo>
                  <a:cubicBezTo>
                    <a:pt x="123701" y="2539"/>
                    <a:pt x="124634" y="6097"/>
                    <a:pt x="122942" y="8839"/>
                  </a:cubicBezTo>
                  <a:lnTo>
                    <a:pt x="10823" y="194811"/>
                  </a:lnTo>
                  <a:cubicBezTo>
                    <a:pt x="9773" y="196619"/>
                    <a:pt x="7848" y="197611"/>
                    <a:pt x="5864" y="19761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9D7FC92-EA7E-4BC5-BE94-3D96FBCCE03E}"/>
                </a:ext>
              </a:extLst>
            </p:cNvPr>
            <p:cNvSpPr/>
            <p:nvPr/>
          </p:nvSpPr>
          <p:spPr>
            <a:xfrm>
              <a:off x="2949706" y="3847320"/>
              <a:ext cx="46668" cy="46668"/>
            </a:xfrm>
            <a:custGeom>
              <a:avLst/>
              <a:gdLst>
                <a:gd name="connsiteX0" fmla="*/ 46668 w 46667"/>
                <a:gd name="connsiteY0" fmla="*/ 23334 h 46667"/>
                <a:gd name="connsiteX1" fmla="*/ 23334 w 46667"/>
                <a:gd name="connsiteY1" fmla="*/ 46668 h 46667"/>
                <a:gd name="connsiteX2" fmla="*/ 0 w 46667"/>
                <a:gd name="connsiteY2" fmla="*/ 23334 h 46667"/>
                <a:gd name="connsiteX3" fmla="*/ 23334 w 46667"/>
                <a:gd name="connsiteY3" fmla="*/ 0 h 46667"/>
                <a:gd name="connsiteX4" fmla="*/ 46668 w 46667"/>
                <a:gd name="connsiteY4" fmla="*/ 2333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667" h="46667">
                  <a:moveTo>
                    <a:pt x="46668" y="23334"/>
                  </a:moveTo>
                  <a:cubicBezTo>
                    <a:pt x="46668" y="36221"/>
                    <a:pt x="36221" y="46668"/>
                    <a:pt x="23334" y="46668"/>
                  </a:cubicBezTo>
                  <a:cubicBezTo>
                    <a:pt x="10447" y="46668"/>
                    <a:pt x="0" y="36221"/>
                    <a:pt x="0" y="23334"/>
                  </a:cubicBezTo>
                  <a:cubicBezTo>
                    <a:pt x="0" y="10447"/>
                    <a:pt x="10447" y="0"/>
                    <a:pt x="23334" y="0"/>
                  </a:cubicBezTo>
                  <a:cubicBezTo>
                    <a:pt x="36221" y="0"/>
                    <a:pt x="46668" y="10447"/>
                    <a:pt x="46668" y="233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732DEB4E-16B8-4257-80B1-8C49D7CB31D4}"/>
                </a:ext>
              </a:extLst>
            </p:cNvPr>
            <p:cNvSpPr/>
            <p:nvPr/>
          </p:nvSpPr>
          <p:spPr>
            <a:xfrm>
              <a:off x="3083001" y="3714199"/>
              <a:ext cx="46668" cy="46668"/>
            </a:xfrm>
            <a:custGeom>
              <a:avLst/>
              <a:gdLst>
                <a:gd name="connsiteX0" fmla="*/ 46668 w 46667"/>
                <a:gd name="connsiteY0" fmla="*/ 23334 h 46667"/>
                <a:gd name="connsiteX1" fmla="*/ 23334 w 46667"/>
                <a:gd name="connsiteY1" fmla="*/ 46668 h 46667"/>
                <a:gd name="connsiteX2" fmla="*/ 0 w 46667"/>
                <a:gd name="connsiteY2" fmla="*/ 23334 h 46667"/>
                <a:gd name="connsiteX3" fmla="*/ 23334 w 46667"/>
                <a:gd name="connsiteY3" fmla="*/ 0 h 46667"/>
                <a:gd name="connsiteX4" fmla="*/ 46668 w 46667"/>
                <a:gd name="connsiteY4" fmla="*/ 2333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667" h="46667">
                  <a:moveTo>
                    <a:pt x="46668" y="23334"/>
                  </a:moveTo>
                  <a:cubicBezTo>
                    <a:pt x="46668" y="36221"/>
                    <a:pt x="36221" y="46668"/>
                    <a:pt x="23334" y="46668"/>
                  </a:cubicBezTo>
                  <a:cubicBezTo>
                    <a:pt x="10447" y="46668"/>
                    <a:pt x="0" y="36221"/>
                    <a:pt x="0" y="23334"/>
                  </a:cubicBezTo>
                  <a:cubicBezTo>
                    <a:pt x="0" y="10447"/>
                    <a:pt x="10447" y="0"/>
                    <a:pt x="23334" y="0"/>
                  </a:cubicBezTo>
                  <a:cubicBezTo>
                    <a:pt x="36221" y="0"/>
                    <a:pt x="46668" y="10447"/>
                    <a:pt x="46668" y="233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BE393BFD-0FB6-462C-8996-1FC51A3CAA8D}"/>
                </a:ext>
              </a:extLst>
            </p:cNvPr>
            <p:cNvSpPr/>
            <p:nvPr/>
          </p:nvSpPr>
          <p:spPr>
            <a:xfrm>
              <a:off x="3224697" y="3897021"/>
              <a:ext cx="46668" cy="46668"/>
            </a:xfrm>
            <a:custGeom>
              <a:avLst/>
              <a:gdLst>
                <a:gd name="connsiteX0" fmla="*/ 46668 w 46667"/>
                <a:gd name="connsiteY0" fmla="*/ 23334 h 46667"/>
                <a:gd name="connsiteX1" fmla="*/ 23334 w 46667"/>
                <a:gd name="connsiteY1" fmla="*/ 46668 h 46667"/>
                <a:gd name="connsiteX2" fmla="*/ 0 w 46667"/>
                <a:gd name="connsiteY2" fmla="*/ 23334 h 46667"/>
                <a:gd name="connsiteX3" fmla="*/ 23334 w 46667"/>
                <a:gd name="connsiteY3" fmla="*/ 0 h 46667"/>
                <a:gd name="connsiteX4" fmla="*/ 46668 w 46667"/>
                <a:gd name="connsiteY4" fmla="*/ 2333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667" h="46667">
                  <a:moveTo>
                    <a:pt x="46668" y="23334"/>
                  </a:moveTo>
                  <a:cubicBezTo>
                    <a:pt x="46668" y="36221"/>
                    <a:pt x="36221" y="46668"/>
                    <a:pt x="23334" y="46668"/>
                  </a:cubicBezTo>
                  <a:cubicBezTo>
                    <a:pt x="10447" y="46668"/>
                    <a:pt x="0" y="36221"/>
                    <a:pt x="0" y="23334"/>
                  </a:cubicBezTo>
                  <a:cubicBezTo>
                    <a:pt x="0" y="10447"/>
                    <a:pt x="10447" y="0"/>
                    <a:pt x="23334" y="0"/>
                  </a:cubicBezTo>
                  <a:cubicBezTo>
                    <a:pt x="36221" y="0"/>
                    <a:pt x="46668" y="10447"/>
                    <a:pt x="46668" y="233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BC436138-AD4E-4B19-8778-26210D423F82}"/>
                </a:ext>
              </a:extLst>
            </p:cNvPr>
            <p:cNvSpPr/>
            <p:nvPr/>
          </p:nvSpPr>
          <p:spPr>
            <a:xfrm>
              <a:off x="3362192" y="3671907"/>
              <a:ext cx="46668" cy="46668"/>
            </a:xfrm>
            <a:custGeom>
              <a:avLst/>
              <a:gdLst>
                <a:gd name="connsiteX0" fmla="*/ 46668 w 46667"/>
                <a:gd name="connsiteY0" fmla="*/ 23334 h 46667"/>
                <a:gd name="connsiteX1" fmla="*/ 23334 w 46667"/>
                <a:gd name="connsiteY1" fmla="*/ 46668 h 46667"/>
                <a:gd name="connsiteX2" fmla="*/ 0 w 46667"/>
                <a:gd name="connsiteY2" fmla="*/ 23334 h 46667"/>
                <a:gd name="connsiteX3" fmla="*/ 23334 w 46667"/>
                <a:gd name="connsiteY3" fmla="*/ 0 h 46667"/>
                <a:gd name="connsiteX4" fmla="*/ 46668 w 46667"/>
                <a:gd name="connsiteY4" fmla="*/ 2333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667" h="46667">
                  <a:moveTo>
                    <a:pt x="46668" y="23334"/>
                  </a:moveTo>
                  <a:cubicBezTo>
                    <a:pt x="46668" y="36221"/>
                    <a:pt x="36221" y="46668"/>
                    <a:pt x="23334" y="46668"/>
                  </a:cubicBezTo>
                  <a:cubicBezTo>
                    <a:pt x="10447" y="46668"/>
                    <a:pt x="0" y="36221"/>
                    <a:pt x="0" y="23334"/>
                  </a:cubicBezTo>
                  <a:cubicBezTo>
                    <a:pt x="0" y="10447"/>
                    <a:pt x="10447" y="0"/>
                    <a:pt x="23334" y="0"/>
                  </a:cubicBezTo>
                  <a:cubicBezTo>
                    <a:pt x="36221" y="0"/>
                    <a:pt x="46668" y="10447"/>
                    <a:pt x="46668" y="233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7" name="Group 2106">
            <a:extLst>
              <a:ext uri="{FF2B5EF4-FFF2-40B4-BE49-F238E27FC236}">
                <a16:creationId xmlns:a16="http://schemas.microsoft.com/office/drawing/2014/main" id="{AAAD9631-48CB-4FD5-8C80-28BDCB55D418}"/>
              </a:ext>
            </a:extLst>
          </p:cNvPr>
          <p:cNvGrpSpPr/>
          <p:nvPr/>
        </p:nvGrpSpPr>
        <p:grpSpPr>
          <a:xfrm>
            <a:off x="4272116" y="3561385"/>
            <a:ext cx="462012" cy="462013"/>
            <a:chOff x="4133905" y="3582712"/>
            <a:chExt cx="420011" cy="420012"/>
          </a:xfrm>
        </p:grpSpPr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5DAEF4-DC5C-4FFD-AE50-A52A030E3249}"/>
                </a:ext>
              </a:extLst>
            </p:cNvPr>
            <p:cNvSpPr/>
            <p:nvPr/>
          </p:nvSpPr>
          <p:spPr>
            <a:xfrm>
              <a:off x="4133905" y="3582712"/>
              <a:ext cx="420011" cy="420012"/>
            </a:xfrm>
            <a:custGeom>
              <a:avLst/>
              <a:gdLst>
                <a:gd name="connsiteX0" fmla="*/ 418320 w 420011"/>
                <a:gd name="connsiteY0" fmla="*/ 424153 h 420011"/>
                <a:gd name="connsiteX1" fmla="*/ 0 w 420011"/>
                <a:gd name="connsiteY1" fmla="*/ 424153 h 420011"/>
                <a:gd name="connsiteX2" fmla="*/ 0 w 420011"/>
                <a:gd name="connsiteY2" fmla="*/ 5833 h 420011"/>
                <a:gd name="connsiteX3" fmla="*/ 5833 w 420011"/>
                <a:gd name="connsiteY3" fmla="*/ 0 h 420011"/>
                <a:gd name="connsiteX4" fmla="*/ 11667 w 420011"/>
                <a:gd name="connsiteY4" fmla="*/ 5833 h 420011"/>
                <a:gd name="connsiteX5" fmla="*/ 11667 w 420011"/>
                <a:gd name="connsiteY5" fmla="*/ 412486 h 420011"/>
                <a:gd name="connsiteX6" fmla="*/ 418320 w 420011"/>
                <a:gd name="connsiteY6" fmla="*/ 412486 h 420011"/>
                <a:gd name="connsiteX7" fmla="*/ 424153 w 420011"/>
                <a:gd name="connsiteY7" fmla="*/ 418320 h 420011"/>
                <a:gd name="connsiteX8" fmla="*/ 418320 w 420011"/>
                <a:gd name="connsiteY8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011" h="420011">
                  <a:moveTo>
                    <a:pt x="418320" y="424153"/>
                  </a:moveTo>
                  <a:lnTo>
                    <a:pt x="0" y="424153"/>
                  </a:ln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18320" y="412486"/>
                  </a:lnTo>
                  <a:cubicBezTo>
                    <a:pt x="421528" y="412486"/>
                    <a:pt x="424153" y="415111"/>
                    <a:pt x="424153" y="418320"/>
                  </a:cubicBezTo>
                  <a:cubicBezTo>
                    <a:pt x="424153" y="421528"/>
                    <a:pt x="421528" y="424153"/>
                    <a:pt x="418320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B735FCB1-81BA-4F9B-A4B1-0960FC3BD060}"/>
                </a:ext>
              </a:extLst>
            </p:cNvPr>
            <p:cNvSpPr/>
            <p:nvPr/>
          </p:nvSpPr>
          <p:spPr>
            <a:xfrm>
              <a:off x="4159806" y="3643848"/>
              <a:ext cx="245007" cy="40834"/>
            </a:xfrm>
            <a:custGeom>
              <a:avLst/>
              <a:gdLst>
                <a:gd name="connsiteX0" fmla="*/ 240398 w 245006"/>
                <a:gd name="connsiteY0" fmla="*/ 43226 h 40834"/>
                <a:gd name="connsiteX1" fmla="*/ 5833 w 245006"/>
                <a:gd name="connsiteY1" fmla="*/ 43226 h 40834"/>
                <a:gd name="connsiteX2" fmla="*/ 0 w 245006"/>
                <a:gd name="connsiteY2" fmla="*/ 37393 h 40834"/>
                <a:gd name="connsiteX3" fmla="*/ 0 w 245006"/>
                <a:gd name="connsiteY3" fmla="*/ 5833 h 40834"/>
                <a:gd name="connsiteX4" fmla="*/ 5833 w 245006"/>
                <a:gd name="connsiteY4" fmla="*/ 0 h 40834"/>
                <a:gd name="connsiteX5" fmla="*/ 240398 w 245006"/>
                <a:gd name="connsiteY5" fmla="*/ 0 h 40834"/>
                <a:gd name="connsiteX6" fmla="*/ 246232 w 245006"/>
                <a:gd name="connsiteY6" fmla="*/ 5833 h 40834"/>
                <a:gd name="connsiteX7" fmla="*/ 246232 w 245006"/>
                <a:gd name="connsiteY7" fmla="*/ 37393 h 40834"/>
                <a:gd name="connsiteX8" fmla="*/ 240398 w 245006"/>
                <a:gd name="connsiteY8" fmla="*/ 43226 h 40834"/>
                <a:gd name="connsiteX9" fmla="*/ 11667 w 245006"/>
                <a:gd name="connsiteY9" fmla="*/ 31559 h 40834"/>
                <a:gd name="connsiteX10" fmla="*/ 234565 w 245006"/>
                <a:gd name="connsiteY10" fmla="*/ 31559 h 40834"/>
                <a:gd name="connsiteX11" fmla="*/ 234565 w 245006"/>
                <a:gd name="connsiteY11" fmla="*/ 11667 h 40834"/>
                <a:gd name="connsiteX12" fmla="*/ 11667 w 245006"/>
                <a:gd name="connsiteY12" fmla="*/ 11667 h 40834"/>
                <a:gd name="connsiteX13" fmla="*/ 11667 w 245006"/>
                <a:gd name="connsiteY13" fmla="*/ 3155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5006" h="40834">
                  <a:moveTo>
                    <a:pt x="240398" y="43226"/>
                  </a:moveTo>
                  <a:lnTo>
                    <a:pt x="5833" y="43226"/>
                  </a:lnTo>
                  <a:cubicBezTo>
                    <a:pt x="2625" y="43226"/>
                    <a:pt x="0" y="40601"/>
                    <a:pt x="0" y="373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40398" y="0"/>
                  </a:lnTo>
                  <a:cubicBezTo>
                    <a:pt x="243606" y="0"/>
                    <a:pt x="246232" y="2625"/>
                    <a:pt x="246232" y="5833"/>
                  </a:cubicBezTo>
                  <a:lnTo>
                    <a:pt x="246232" y="37393"/>
                  </a:lnTo>
                  <a:cubicBezTo>
                    <a:pt x="246232" y="40601"/>
                    <a:pt x="243606" y="43226"/>
                    <a:pt x="240398" y="43226"/>
                  </a:cubicBezTo>
                  <a:close/>
                  <a:moveTo>
                    <a:pt x="11667" y="31559"/>
                  </a:moveTo>
                  <a:lnTo>
                    <a:pt x="234565" y="31559"/>
                  </a:lnTo>
                  <a:lnTo>
                    <a:pt x="234565" y="11667"/>
                  </a:lnTo>
                  <a:lnTo>
                    <a:pt x="11667" y="11667"/>
                  </a:lnTo>
                  <a:lnTo>
                    <a:pt x="11667" y="315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594F48D8-A5E0-440F-871E-887328161C9D}"/>
                </a:ext>
              </a:extLst>
            </p:cNvPr>
            <p:cNvSpPr/>
            <p:nvPr/>
          </p:nvSpPr>
          <p:spPr>
            <a:xfrm>
              <a:off x="4159864" y="3707724"/>
              <a:ext cx="344176" cy="40834"/>
            </a:xfrm>
            <a:custGeom>
              <a:avLst/>
              <a:gdLst>
                <a:gd name="connsiteX0" fmla="*/ 343651 w 344176"/>
                <a:gd name="connsiteY0" fmla="*/ 43226 h 40834"/>
                <a:gd name="connsiteX1" fmla="*/ 5833 w 344176"/>
                <a:gd name="connsiteY1" fmla="*/ 43226 h 40834"/>
                <a:gd name="connsiteX2" fmla="*/ 0 w 344176"/>
                <a:gd name="connsiteY2" fmla="*/ 37393 h 40834"/>
                <a:gd name="connsiteX3" fmla="*/ 0 w 344176"/>
                <a:gd name="connsiteY3" fmla="*/ 5833 h 40834"/>
                <a:gd name="connsiteX4" fmla="*/ 5833 w 344176"/>
                <a:gd name="connsiteY4" fmla="*/ 0 h 40834"/>
                <a:gd name="connsiteX5" fmla="*/ 343651 w 344176"/>
                <a:gd name="connsiteY5" fmla="*/ 0 h 40834"/>
                <a:gd name="connsiteX6" fmla="*/ 349485 w 344176"/>
                <a:gd name="connsiteY6" fmla="*/ 5833 h 40834"/>
                <a:gd name="connsiteX7" fmla="*/ 349485 w 344176"/>
                <a:gd name="connsiteY7" fmla="*/ 37393 h 40834"/>
                <a:gd name="connsiteX8" fmla="*/ 343651 w 344176"/>
                <a:gd name="connsiteY8" fmla="*/ 43226 h 40834"/>
                <a:gd name="connsiteX9" fmla="*/ 11609 w 344176"/>
                <a:gd name="connsiteY9" fmla="*/ 31559 h 40834"/>
                <a:gd name="connsiteX10" fmla="*/ 337759 w 344176"/>
                <a:gd name="connsiteY10" fmla="*/ 31559 h 40834"/>
                <a:gd name="connsiteX11" fmla="*/ 337759 w 344176"/>
                <a:gd name="connsiteY11" fmla="*/ 11667 h 40834"/>
                <a:gd name="connsiteX12" fmla="*/ 11609 w 344176"/>
                <a:gd name="connsiteY12" fmla="*/ 11667 h 40834"/>
                <a:gd name="connsiteX13" fmla="*/ 11609 w 344176"/>
                <a:gd name="connsiteY13" fmla="*/ 3155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176" h="40834">
                  <a:moveTo>
                    <a:pt x="343651" y="43226"/>
                  </a:moveTo>
                  <a:lnTo>
                    <a:pt x="5833" y="43226"/>
                  </a:lnTo>
                  <a:cubicBezTo>
                    <a:pt x="2625" y="43226"/>
                    <a:pt x="0" y="40601"/>
                    <a:pt x="0" y="373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43651" y="0"/>
                  </a:lnTo>
                  <a:cubicBezTo>
                    <a:pt x="346860" y="0"/>
                    <a:pt x="349485" y="2625"/>
                    <a:pt x="349485" y="5833"/>
                  </a:cubicBezTo>
                  <a:lnTo>
                    <a:pt x="349485" y="37393"/>
                  </a:lnTo>
                  <a:cubicBezTo>
                    <a:pt x="349485" y="40601"/>
                    <a:pt x="346860" y="43226"/>
                    <a:pt x="343651" y="43226"/>
                  </a:cubicBezTo>
                  <a:close/>
                  <a:moveTo>
                    <a:pt x="11609" y="31559"/>
                  </a:moveTo>
                  <a:lnTo>
                    <a:pt x="337759" y="31559"/>
                  </a:lnTo>
                  <a:lnTo>
                    <a:pt x="337759" y="11667"/>
                  </a:lnTo>
                  <a:lnTo>
                    <a:pt x="11609" y="11667"/>
                  </a:lnTo>
                  <a:lnTo>
                    <a:pt x="11609" y="315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432CD8D7-4A2A-4CC5-A1CF-E04777C0F79F}"/>
                </a:ext>
              </a:extLst>
            </p:cNvPr>
            <p:cNvSpPr/>
            <p:nvPr/>
          </p:nvSpPr>
          <p:spPr>
            <a:xfrm>
              <a:off x="4159806" y="3771601"/>
              <a:ext cx="285841" cy="40834"/>
            </a:xfrm>
            <a:custGeom>
              <a:avLst/>
              <a:gdLst>
                <a:gd name="connsiteX0" fmla="*/ 284149 w 285841"/>
                <a:gd name="connsiteY0" fmla="*/ 43226 h 40834"/>
                <a:gd name="connsiteX1" fmla="*/ 5833 w 285841"/>
                <a:gd name="connsiteY1" fmla="*/ 43226 h 40834"/>
                <a:gd name="connsiteX2" fmla="*/ 0 w 285841"/>
                <a:gd name="connsiteY2" fmla="*/ 37393 h 40834"/>
                <a:gd name="connsiteX3" fmla="*/ 0 w 285841"/>
                <a:gd name="connsiteY3" fmla="*/ 5833 h 40834"/>
                <a:gd name="connsiteX4" fmla="*/ 5833 w 285841"/>
                <a:gd name="connsiteY4" fmla="*/ 0 h 40834"/>
                <a:gd name="connsiteX5" fmla="*/ 284149 w 285841"/>
                <a:gd name="connsiteY5" fmla="*/ 0 h 40834"/>
                <a:gd name="connsiteX6" fmla="*/ 289983 w 285841"/>
                <a:gd name="connsiteY6" fmla="*/ 5833 h 40834"/>
                <a:gd name="connsiteX7" fmla="*/ 289983 w 285841"/>
                <a:gd name="connsiteY7" fmla="*/ 37393 h 40834"/>
                <a:gd name="connsiteX8" fmla="*/ 284149 w 285841"/>
                <a:gd name="connsiteY8" fmla="*/ 43226 h 40834"/>
                <a:gd name="connsiteX9" fmla="*/ 11667 w 285841"/>
                <a:gd name="connsiteY9" fmla="*/ 31559 h 40834"/>
                <a:gd name="connsiteX10" fmla="*/ 278316 w 285841"/>
                <a:gd name="connsiteY10" fmla="*/ 31559 h 40834"/>
                <a:gd name="connsiteX11" fmla="*/ 278316 w 285841"/>
                <a:gd name="connsiteY11" fmla="*/ 11667 h 40834"/>
                <a:gd name="connsiteX12" fmla="*/ 11667 w 285841"/>
                <a:gd name="connsiteY12" fmla="*/ 11667 h 40834"/>
                <a:gd name="connsiteX13" fmla="*/ 11667 w 285841"/>
                <a:gd name="connsiteY13" fmla="*/ 3155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841" h="40834">
                  <a:moveTo>
                    <a:pt x="284149" y="43226"/>
                  </a:moveTo>
                  <a:lnTo>
                    <a:pt x="5833" y="43226"/>
                  </a:lnTo>
                  <a:cubicBezTo>
                    <a:pt x="2625" y="43226"/>
                    <a:pt x="0" y="40601"/>
                    <a:pt x="0" y="373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84149" y="0"/>
                  </a:lnTo>
                  <a:cubicBezTo>
                    <a:pt x="287358" y="0"/>
                    <a:pt x="289983" y="2625"/>
                    <a:pt x="289983" y="5833"/>
                  </a:cubicBezTo>
                  <a:lnTo>
                    <a:pt x="289983" y="37393"/>
                  </a:lnTo>
                  <a:cubicBezTo>
                    <a:pt x="289983" y="40601"/>
                    <a:pt x="287416" y="43226"/>
                    <a:pt x="284149" y="43226"/>
                  </a:cubicBezTo>
                  <a:close/>
                  <a:moveTo>
                    <a:pt x="11667" y="31559"/>
                  </a:moveTo>
                  <a:lnTo>
                    <a:pt x="278316" y="31559"/>
                  </a:lnTo>
                  <a:lnTo>
                    <a:pt x="278316" y="11667"/>
                  </a:lnTo>
                  <a:lnTo>
                    <a:pt x="11667" y="11667"/>
                  </a:lnTo>
                  <a:lnTo>
                    <a:pt x="11667" y="315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EBAFF65B-0940-4696-93D2-DD03B400C637}"/>
                </a:ext>
              </a:extLst>
            </p:cNvPr>
            <p:cNvSpPr/>
            <p:nvPr/>
          </p:nvSpPr>
          <p:spPr>
            <a:xfrm>
              <a:off x="4159806" y="3835478"/>
              <a:ext cx="379177" cy="40834"/>
            </a:xfrm>
            <a:custGeom>
              <a:avLst/>
              <a:gdLst>
                <a:gd name="connsiteX0" fmla="*/ 374744 w 379177"/>
                <a:gd name="connsiteY0" fmla="*/ 43226 h 40834"/>
                <a:gd name="connsiteX1" fmla="*/ 5833 w 379177"/>
                <a:gd name="connsiteY1" fmla="*/ 43226 h 40834"/>
                <a:gd name="connsiteX2" fmla="*/ 0 w 379177"/>
                <a:gd name="connsiteY2" fmla="*/ 37393 h 40834"/>
                <a:gd name="connsiteX3" fmla="*/ 0 w 379177"/>
                <a:gd name="connsiteY3" fmla="*/ 5833 h 40834"/>
                <a:gd name="connsiteX4" fmla="*/ 5833 w 379177"/>
                <a:gd name="connsiteY4" fmla="*/ 0 h 40834"/>
                <a:gd name="connsiteX5" fmla="*/ 374744 w 379177"/>
                <a:gd name="connsiteY5" fmla="*/ 0 h 40834"/>
                <a:gd name="connsiteX6" fmla="*/ 380577 w 379177"/>
                <a:gd name="connsiteY6" fmla="*/ 5833 h 40834"/>
                <a:gd name="connsiteX7" fmla="*/ 380577 w 379177"/>
                <a:gd name="connsiteY7" fmla="*/ 37393 h 40834"/>
                <a:gd name="connsiteX8" fmla="*/ 374744 w 379177"/>
                <a:gd name="connsiteY8" fmla="*/ 43226 h 40834"/>
                <a:gd name="connsiteX9" fmla="*/ 11667 w 379177"/>
                <a:gd name="connsiteY9" fmla="*/ 31559 h 40834"/>
                <a:gd name="connsiteX10" fmla="*/ 368910 w 379177"/>
                <a:gd name="connsiteY10" fmla="*/ 31559 h 40834"/>
                <a:gd name="connsiteX11" fmla="*/ 368910 w 379177"/>
                <a:gd name="connsiteY11" fmla="*/ 11667 h 40834"/>
                <a:gd name="connsiteX12" fmla="*/ 11667 w 379177"/>
                <a:gd name="connsiteY12" fmla="*/ 11667 h 40834"/>
                <a:gd name="connsiteX13" fmla="*/ 11667 w 379177"/>
                <a:gd name="connsiteY13" fmla="*/ 3155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177" h="40834">
                  <a:moveTo>
                    <a:pt x="374744" y="43226"/>
                  </a:moveTo>
                  <a:lnTo>
                    <a:pt x="5833" y="43226"/>
                  </a:lnTo>
                  <a:cubicBezTo>
                    <a:pt x="2625" y="43226"/>
                    <a:pt x="0" y="40601"/>
                    <a:pt x="0" y="373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4744" y="0"/>
                  </a:lnTo>
                  <a:cubicBezTo>
                    <a:pt x="377952" y="0"/>
                    <a:pt x="380577" y="2625"/>
                    <a:pt x="380577" y="5833"/>
                  </a:cubicBezTo>
                  <a:lnTo>
                    <a:pt x="380577" y="37393"/>
                  </a:lnTo>
                  <a:cubicBezTo>
                    <a:pt x="380577" y="40601"/>
                    <a:pt x="377952" y="43226"/>
                    <a:pt x="374744" y="43226"/>
                  </a:cubicBezTo>
                  <a:close/>
                  <a:moveTo>
                    <a:pt x="11667" y="31559"/>
                  </a:moveTo>
                  <a:lnTo>
                    <a:pt x="368910" y="31559"/>
                  </a:lnTo>
                  <a:lnTo>
                    <a:pt x="368910" y="11667"/>
                  </a:lnTo>
                  <a:lnTo>
                    <a:pt x="11667" y="11667"/>
                  </a:lnTo>
                  <a:lnTo>
                    <a:pt x="11667" y="315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FB1AC07F-40AA-4102-B55B-5BFA440BF7E9}"/>
                </a:ext>
              </a:extLst>
            </p:cNvPr>
            <p:cNvSpPr/>
            <p:nvPr/>
          </p:nvSpPr>
          <p:spPr>
            <a:xfrm>
              <a:off x="4159806" y="3899354"/>
              <a:ext cx="210006" cy="40834"/>
            </a:xfrm>
            <a:custGeom>
              <a:avLst/>
              <a:gdLst>
                <a:gd name="connsiteX0" fmla="*/ 205281 w 210005"/>
                <a:gd name="connsiteY0" fmla="*/ 43226 h 40834"/>
                <a:gd name="connsiteX1" fmla="*/ 5833 w 210005"/>
                <a:gd name="connsiteY1" fmla="*/ 43226 h 40834"/>
                <a:gd name="connsiteX2" fmla="*/ 0 w 210005"/>
                <a:gd name="connsiteY2" fmla="*/ 37393 h 40834"/>
                <a:gd name="connsiteX3" fmla="*/ 0 w 210005"/>
                <a:gd name="connsiteY3" fmla="*/ 5833 h 40834"/>
                <a:gd name="connsiteX4" fmla="*/ 5833 w 210005"/>
                <a:gd name="connsiteY4" fmla="*/ 0 h 40834"/>
                <a:gd name="connsiteX5" fmla="*/ 205281 w 210005"/>
                <a:gd name="connsiteY5" fmla="*/ 0 h 40834"/>
                <a:gd name="connsiteX6" fmla="*/ 211114 w 210005"/>
                <a:gd name="connsiteY6" fmla="*/ 5833 h 40834"/>
                <a:gd name="connsiteX7" fmla="*/ 211114 w 210005"/>
                <a:gd name="connsiteY7" fmla="*/ 37393 h 40834"/>
                <a:gd name="connsiteX8" fmla="*/ 205281 w 210005"/>
                <a:gd name="connsiteY8" fmla="*/ 43226 h 40834"/>
                <a:gd name="connsiteX9" fmla="*/ 11667 w 210005"/>
                <a:gd name="connsiteY9" fmla="*/ 31559 h 40834"/>
                <a:gd name="connsiteX10" fmla="*/ 199447 w 210005"/>
                <a:gd name="connsiteY10" fmla="*/ 31559 h 40834"/>
                <a:gd name="connsiteX11" fmla="*/ 199447 w 210005"/>
                <a:gd name="connsiteY11" fmla="*/ 11667 h 40834"/>
                <a:gd name="connsiteX12" fmla="*/ 11667 w 210005"/>
                <a:gd name="connsiteY12" fmla="*/ 11667 h 40834"/>
                <a:gd name="connsiteX13" fmla="*/ 11667 w 210005"/>
                <a:gd name="connsiteY13" fmla="*/ 3155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40834">
                  <a:moveTo>
                    <a:pt x="205281" y="43226"/>
                  </a:moveTo>
                  <a:lnTo>
                    <a:pt x="5833" y="43226"/>
                  </a:lnTo>
                  <a:cubicBezTo>
                    <a:pt x="2625" y="43226"/>
                    <a:pt x="0" y="40601"/>
                    <a:pt x="0" y="373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05281" y="0"/>
                  </a:lnTo>
                  <a:cubicBezTo>
                    <a:pt x="208489" y="0"/>
                    <a:pt x="211114" y="2625"/>
                    <a:pt x="211114" y="5833"/>
                  </a:cubicBezTo>
                  <a:lnTo>
                    <a:pt x="211114" y="37393"/>
                  </a:lnTo>
                  <a:cubicBezTo>
                    <a:pt x="211114" y="40601"/>
                    <a:pt x="208547" y="43226"/>
                    <a:pt x="205281" y="43226"/>
                  </a:cubicBezTo>
                  <a:close/>
                  <a:moveTo>
                    <a:pt x="11667" y="31559"/>
                  </a:moveTo>
                  <a:lnTo>
                    <a:pt x="199447" y="31559"/>
                  </a:lnTo>
                  <a:lnTo>
                    <a:pt x="199447" y="11667"/>
                  </a:lnTo>
                  <a:lnTo>
                    <a:pt x="11667" y="11667"/>
                  </a:lnTo>
                  <a:lnTo>
                    <a:pt x="11667" y="315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8" name="Group 2107">
            <a:extLst>
              <a:ext uri="{FF2B5EF4-FFF2-40B4-BE49-F238E27FC236}">
                <a16:creationId xmlns:a16="http://schemas.microsoft.com/office/drawing/2014/main" id="{9C690A37-2092-4869-BA52-B56ECA4366A9}"/>
              </a:ext>
            </a:extLst>
          </p:cNvPr>
          <p:cNvGrpSpPr/>
          <p:nvPr/>
        </p:nvGrpSpPr>
        <p:grpSpPr>
          <a:xfrm>
            <a:off x="5331319" y="3561385"/>
            <a:ext cx="462012" cy="462013"/>
            <a:chOff x="5299028" y="3582712"/>
            <a:chExt cx="420011" cy="420012"/>
          </a:xfrm>
        </p:grpSpPr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9C77DB54-0E3B-4DD6-9B47-6BD23F52807B}"/>
                </a:ext>
              </a:extLst>
            </p:cNvPr>
            <p:cNvSpPr/>
            <p:nvPr/>
          </p:nvSpPr>
          <p:spPr>
            <a:xfrm>
              <a:off x="5299028" y="3582712"/>
              <a:ext cx="420011" cy="420012"/>
            </a:xfrm>
            <a:custGeom>
              <a:avLst/>
              <a:gdLst>
                <a:gd name="connsiteX0" fmla="*/ 418320 w 420011"/>
                <a:gd name="connsiteY0" fmla="*/ 424153 h 420011"/>
                <a:gd name="connsiteX1" fmla="*/ 0 w 420011"/>
                <a:gd name="connsiteY1" fmla="*/ 424153 h 420011"/>
                <a:gd name="connsiteX2" fmla="*/ 0 w 420011"/>
                <a:gd name="connsiteY2" fmla="*/ 5833 h 420011"/>
                <a:gd name="connsiteX3" fmla="*/ 5833 w 420011"/>
                <a:gd name="connsiteY3" fmla="*/ 0 h 420011"/>
                <a:gd name="connsiteX4" fmla="*/ 11667 w 420011"/>
                <a:gd name="connsiteY4" fmla="*/ 5833 h 420011"/>
                <a:gd name="connsiteX5" fmla="*/ 11667 w 420011"/>
                <a:gd name="connsiteY5" fmla="*/ 412486 h 420011"/>
                <a:gd name="connsiteX6" fmla="*/ 418320 w 420011"/>
                <a:gd name="connsiteY6" fmla="*/ 412486 h 420011"/>
                <a:gd name="connsiteX7" fmla="*/ 424153 w 420011"/>
                <a:gd name="connsiteY7" fmla="*/ 418320 h 420011"/>
                <a:gd name="connsiteX8" fmla="*/ 418320 w 420011"/>
                <a:gd name="connsiteY8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011" h="420011">
                  <a:moveTo>
                    <a:pt x="418320" y="424153"/>
                  </a:moveTo>
                  <a:lnTo>
                    <a:pt x="0" y="424153"/>
                  </a:ln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18320" y="412486"/>
                  </a:lnTo>
                  <a:cubicBezTo>
                    <a:pt x="421528" y="412486"/>
                    <a:pt x="424153" y="415111"/>
                    <a:pt x="424153" y="418320"/>
                  </a:cubicBezTo>
                  <a:cubicBezTo>
                    <a:pt x="424153" y="421528"/>
                    <a:pt x="421528" y="424153"/>
                    <a:pt x="418320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C8B1D044-A147-4601-B230-81BDA9F4B4CD}"/>
                </a:ext>
              </a:extLst>
            </p:cNvPr>
            <p:cNvSpPr/>
            <p:nvPr/>
          </p:nvSpPr>
          <p:spPr>
            <a:xfrm>
              <a:off x="5324987" y="3643906"/>
              <a:ext cx="245007" cy="40834"/>
            </a:xfrm>
            <a:custGeom>
              <a:avLst/>
              <a:gdLst>
                <a:gd name="connsiteX0" fmla="*/ 240398 w 245006"/>
                <a:gd name="connsiteY0" fmla="*/ 43168 h 40834"/>
                <a:gd name="connsiteX1" fmla="*/ 5833 w 245006"/>
                <a:gd name="connsiteY1" fmla="*/ 43168 h 40834"/>
                <a:gd name="connsiteX2" fmla="*/ 0 w 245006"/>
                <a:gd name="connsiteY2" fmla="*/ 37334 h 40834"/>
                <a:gd name="connsiteX3" fmla="*/ 0 w 245006"/>
                <a:gd name="connsiteY3" fmla="*/ 5833 h 40834"/>
                <a:gd name="connsiteX4" fmla="*/ 5833 w 245006"/>
                <a:gd name="connsiteY4" fmla="*/ 0 h 40834"/>
                <a:gd name="connsiteX5" fmla="*/ 240398 w 245006"/>
                <a:gd name="connsiteY5" fmla="*/ 0 h 40834"/>
                <a:gd name="connsiteX6" fmla="*/ 246232 w 245006"/>
                <a:gd name="connsiteY6" fmla="*/ 5833 h 40834"/>
                <a:gd name="connsiteX7" fmla="*/ 246232 w 245006"/>
                <a:gd name="connsiteY7" fmla="*/ 37334 h 40834"/>
                <a:gd name="connsiteX8" fmla="*/ 240398 w 245006"/>
                <a:gd name="connsiteY8" fmla="*/ 43168 h 40834"/>
                <a:gd name="connsiteX9" fmla="*/ 11667 w 245006"/>
                <a:gd name="connsiteY9" fmla="*/ 31501 h 40834"/>
                <a:gd name="connsiteX10" fmla="*/ 234565 w 245006"/>
                <a:gd name="connsiteY10" fmla="*/ 31501 h 40834"/>
                <a:gd name="connsiteX11" fmla="*/ 234565 w 245006"/>
                <a:gd name="connsiteY11" fmla="*/ 11667 h 40834"/>
                <a:gd name="connsiteX12" fmla="*/ 11667 w 245006"/>
                <a:gd name="connsiteY12" fmla="*/ 11667 h 40834"/>
                <a:gd name="connsiteX13" fmla="*/ 11667 w 245006"/>
                <a:gd name="connsiteY13" fmla="*/ 3150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5006" h="40834">
                  <a:moveTo>
                    <a:pt x="240398" y="43168"/>
                  </a:moveTo>
                  <a:lnTo>
                    <a:pt x="5833" y="43168"/>
                  </a:lnTo>
                  <a:cubicBezTo>
                    <a:pt x="2625" y="43168"/>
                    <a:pt x="0" y="40543"/>
                    <a:pt x="0" y="3733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40398" y="0"/>
                  </a:lnTo>
                  <a:cubicBezTo>
                    <a:pt x="243607" y="0"/>
                    <a:pt x="246232" y="2625"/>
                    <a:pt x="246232" y="5833"/>
                  </a:cubicBezTo>
                  <a:lnTo>
                    <a:pt x="246232" y="37334"/>
                  </a:lnTo>
                  <a:cubicBezTo>
                    <a:pt x="246232" y="40543"/>
                    <a:pt x="243607" y="43168"/>
                    <a:pt x="240398" y="43168"/>
                  </a:cubicBezTo>
                  <a:close/>
                  <a:moveTo>
                    <a:pt x="11667" y="31501"/>
                  </a:moveTo>
                  <a:lnTo>
                    <a:pt x="234565" y="31501"/>
                  </a:lnTo>
                  <a:lnTo>
                    <a:pt x="234565" y="11667"/>
                  </a:lnTo>
                  <a:lnTo>
                    <a:pt x="11667" y="11667"/>
                  </a:lnTo>
                  <a:lnTo>
                    <a:pt x="11667" y="3150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C984CBDB-9A24-412D-984F-6E955265DCE8}"/>
                </a:ext>
              </a:extLst>
            </p:cNvPr>
            <p:cNvSpPr/>
            <p:nvPr/>
          </p:nvSpPr>
          <p:spPr>
            <a:xfrm>
              <a:off x="5324987" y="3707724"/>
              <a:ext cx="344176" cy="40834"/>
            </a:xfrm>
            <a:custGeom>
              <a:avLst/>
              <a:gdLst>
                <a:gd name="connsiteX0" fmla="*/ 343651 w 344176"/>
                <a:gd name="connsiteY0" fmla="*/ 43226 h 40834"/>
                <a:gd name="connsiteX1" fmla="*/ 5833 w 344176"/>
                <a:gd name="connsiteY1" fmla="*/ 43226 h 40834"/>
                <a:gd name="connsiteX2" fmla="*/ 0 w 344176"/>
                <a:gd name="connsiteY2" fmla="*/ 37393 h 40834"/>
                <a:gd name="connsiteX3" fmla="*/ 0 w 344176"/>
                <a:gd name="connsiteY3" fmla="*/ 5833 h 40834"/>
                <a:gd name="connsiteX4" fmla="*/ 5833 w 344176"/>
                <a:gd name="connsiteY4" fmla="*/ 0 h 40834"/>
                <a:gd name="connsiteX5" fmla="*/ 343651 w 344176"/>
                <a:gd name="connsiteY5" fmla="*/ 0 h 40834"/>
                <a:gd name="connsiteX6" fmla="*/ 349484 w 344176"/>
                <a:gd name="connsiteY6" fmla="*/ 5833 h 40834"/>
                <a:gd name="connsiteX7" fmla="*/ 349484 w 344176"/>
                <a:gd name="connsiteY7" fmla="*/ 37393 h 40834"/>
                <a:gd name="connsiteX8" fmla="*/ 343651 w 344176"/>
                <a:gd name="connsiteY8" fmla="*/ 43226 h 40834"/>
                <a:gd name="connsiteX9" fmla="*/ 11667 w 344176"/>
                <a:gd name="connsiteY9" fmla="*/ 31559 h 40834"/>
                <a:gd name="connsiteX10" fmla="*/ 337817 w 344176"/>
                <a:gd name="connsiteY10" fmla="*/ 31559 h 40834"/>
                <a:gd name="connsiteX11" fmla="*/ 337817 w 344176"/>
                <a:gd name="connsiteY11" fmla="*/ 11667 h 40834"/>
                <a:gd name="connsiteX12" fmla="*/ 11667 w 344176"/>
                <a:gd name="connsiteY12" fmla="*/ 11667 h 40834"/>
                <a:gd name="connsiteX13" fmla="*/ 11667 w 344176"/>
                <a:gd name="connsiteY13" fmla="*/ 3155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176" h="40834">
                  <a:moveTo>
                    <a:pt x="343651" y="43226"/>
                  </a:moveTo>
                  <a:lnTo>
                    <a:pt x="5833" y="43226"/>
                  </a:lnTo>
                  <a:cubicBezTo>
                    <a:pt x="2625" y="43226"/>
                    <a:pt x="0" y="40601"/>
                    <a:pt x="0" y="373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43651" y="0"/>
                  </a:lnTo>
                  <a:cubicBezTo>
                    <a:pt x="346859" y="0"/>
                    <a:pt x="349484" y="2625"/>
                    <a:pt x="349484" y="5833"/>
                  </a:cubicBezTo>
                  <a:lnTo>
                    <a:pt x="349484" y="37393"/>
                  </a:lnTo>
                  <a:cubicBezTo>
                    <a:pt x="349484" y="40601"/>
                    <a:pt x="346859" y="43226"/>
                    <a:pt x="343651" y="43226"/>
                  </a:cubicBezTo>
                  <a:close/>
                  <a:moveTo>
                    <a:pt x="11667" y="31559"/>
                  </a:moveTo>
                  <a:lnTo>
                    <a:pt x="337817" y="31559"/>
                  </a:lnTo>
                  <a:lnTo>
                    <a:pt x="337817" y="11667"/>
                  </a:lnTo>
                  <a:lnTo>
                    <a:pt x="11667" y="11667"/>
                  </a:lnTo>
                  <a:lnTo>
                    <a:pt x="11667" y="315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6950FC90-9BC7-4FAE-BF03-F7769EEB066A}"/>
                </a:ext>
              </a:extLst>
            </p:cNvPr>
            <p:cNvSpPr/>
            <p:nvPr/>
          </p:nvSpPr>
          <p:spPr>
            <a:xfrm>
              <a:off x="5324987" y="3771601"/>
              <a:ext cx="285841" cy="40834"/>
            </a:xfrm>
            <a:custGeom>
              <a:avLst/>
              <a:gdLst>
                <a:gd name="connsiteX0" fmla="*/ 284149 w 285841"/>
                <a:gd name="connsiteY0" fmla="*/ 43226 h 40834"/>
                <a:gd name="connsiteX1" fmla="*/ 5833 w 285841"/>
                <a:gd name="connsiteY1" fmla="*/ 43226 h 40834"/>
                <a:gd name="connsiteX2" fmla="*/ 0 w 285841"/>
                <a:gd name="connsiteY2" fmla="*/ 37393 h 40834"/>
                <a:gd name="connsiteX3" fmla="*/ 0 w 285841"/>
                <a:gd name="connsiteY3" fmla="*/ 5833 h 40834"/>
                <a:gd name="connsiteX4" fmla="*/ 5833 w 285841"/>
                <a:gd name="connsiteY4" fmla="*/ 0 h 40834"/>
                <a:gd name="connsiteX5" fmla="*/ 284149 w 285841"/>
                <a:gd name="connsiteY5" fmla="*/ 0 h 40834"/>
                <a:gd name="connsiteX6" fmla="*/ 289983 w 285841"/>
                <a:gd name="connsiteY6" fmla="*/ 5833 h 40834"/>
                <a:gd name="connsiteX7" fmla="*/ 289983 w 285841"/>
                <a:gd name="connsiteY7" fmla="*/ 37393 h 40834"/>
                <a:gd name="connsiteX8" fmla="*/ 284149 w 285841"/>
                <a:gd name="connsiteY8" fmla="*/ 43226 h 40834"/>
                <a:gd name="connsiteX9" fmla="*/ 11667 w 285841"/>
                <a:gd name="connsiteY9" fmla="*/ 31559 h 40834"/>
                <a:gd name="connsiteX10" fmla="*/ 278316 w 285841"/>
                <a:gd name="connsiteY10" fmla="*/ 31559 h 40834"/>
                <a:gd name="connsiteX11" fmla="*/ 278316 w 285841"/>
                <a:gd name="connsiteY11" fmla="*/ 11667 h 40834"/>
                <a:gd name="connsiteX12" fmla="*/ 11667 w 285841"/>
                <a:gd name="connsiteY12" fmla="*/ 11667 h 40834"/>
                <a:gd name="connsiteX13" fmla="*/ 11667 w 285841"/>
                <a:gd name="connsiteY13" fmla="*/ 3155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5841" h="40834">
                  <a:moveTo>
                    <a:pt x="284149" y="43226"/>
                  </a:moveTo>
                  <a:lnTo>
                    <a:pt x="5833" y="43226"/>
                  </a:lnTo>
                  <a:cubicBezTo>
                    <a:pt x="2625" y="43226"/>
                    <a:pt x="0" y="40601"/>
                    <a:pt x="0" y="373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84149" y="0"/>
                  </a:lnTo>
                  <a:cubicBezTo>
                    <a:pt x="287358" y="0"/>
                    <a:pt x="289983" y="2625"/>
                    <a:pt x="289983" y="5833"/>
                  </a:cubicBezTo>
                  <a:lnTo>
                    <a:pt x="289983" y="37393"/>
                  </a:lnTo>
                  <a:cubicBezTo>
                    <a:pt x="289983" y="40601"/>
                    <a:pt x="287358" y="43226"/>
                    <a:pt x="284149" y="43226"/>
                  </a:cubicBezTo>
                  <a:close/>
                  <a:moveTo>
                    <a:pt x="11667" y="31559"/>
                  </a:moveTo>
                  <a:lnTo>
                    <a:pt x="278316" y="31559"/>
                  </a:lnTo>
                  <a:lnTo>
                    <a:pt x="278316" y="11667"/>
                  </a:lnTo>
                  <a:lnTo>
                    <a:pt x="11667" y="11667"/>
                  </a:lnTo>
                  <a:lnTo>
                    <a:pt x="11667" y="315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BC6FC30E-1332-4B41-A2DD-A9A459CA4917}"/>
                </a:ext>
              </a:extLst>
            </p:cNvPr>
            <p:cNvSpPr/>
            <p:nvPr/>
          </p:nvSpPr>
          <p:spPr>
            <a:xfrm>
              <a:off x="5324987" y="3835478"/>
              <a:ext cx="379177" cy="40834"/>
            </a:xfrm>
            <a:custGeom>
              <a:avLst/>
              <a:gdLst>
                <a:gd name="connsiteX0" fmla="*/ 374685 w 379177"/>
                <a:gd name="connsiteY0" fmla="*/ 43226 h 40834"/>
                <a:gd name="connsiteX1" fmla="*/ 5833 w 379177"/>
                <a:gd name="connsiteY1" fmla="*/ 43226 h 40834"/>
                <a:gd name="connsiteX2" fmla="*/ 0 w 379177"/>
                <a:gd name="connsiteY2" fmla="*/ 37393 h 40834"/>
                <a:gd name="connsiteX3" fmla="*/ 0 w 379177"/>
                <a:gd name="connsiteY3" fmla="*/ 5833 h 40834"/>
                <a:gd name="connsiteX4" fmla="*/ 5833 w 379177"/>
                <a:gd name="connsiteY4" fmla="*/ 0 h 40834"/>
                <a:gd name="connsiteX5" fmla="*/ 374685 w 379177"/>
                <a:gd name="connsiteY5" fmla="*/ 0 h 40834"/>
                <a:gd name="connsiteX6" fmla="*/ 380519 w 379177"/>
                <a:gd name="connsiteY6" fmla="*/ 5833 h 40834"/>
                <a:gd name="connsiteX7" fmla="*/ 380519 w 379177"/>
                <a:gd name="connsiteY7" fmla="*/ 37393 h 40834"/>
                <a:gd name="connsiteX8" fmla="*/ 374685 w 379177"/>
                <a:gd name="connsiteY8" fmla="*/ 43226 h 40834"/>
                <a:gd name="connsiteX9" fmla="*/ 11667 w 379177"/>
                <a:gd name="connsiteY9" fmla="*/ 31559 h 40834"/>
                <a:gd name="connsiteX10" fmla="*/ 368852 w 379177"/>
                <a:gd name="connsiteY10" fmla="*/ 31559 h 40834"/>
                <a:gd name="connsiteX11" fmla="*/ 368852 w 379177"/>
                <a:gd name="connsiteY11" fmla="*/ 11667 h 40834"/>
                <a:gd name="connsiteX12" fmla="*/ 11667 w 379177"/>
                <a:gd name="connsiteY12" fmla="*/ 11667 h 40834"/>
                <a:gd name="connsiteX13" fmla="*/ 11667 w 379177"/>
                <a:gd name="connsiteY13" fmla="*/ 3155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177" h="40834">
                  <a:moveTo>
                    <a:pt x="374685" y="43226"/>
                  </a:moveTo>
                  <a:lnTo>
                    <a:pt x="5833" y="43226"/>
                  </a:lnTo>
                  <a:cubicBezTo>
                    <a:pt x="2625" y="43226"/>
                    <a:pt x="0" y="40601"/>
                    <a:pt x="0" y="373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374685" y="0"/>
                  </a:lnTo>
                  <a:cubicBezTo>
                    <a:pt x="377893" y="0"/>
                    <a:pt x="380519" y="2625"/>
                    <a:pt x="380519" y="5833"/>
                  </a:cubicBezTo>
                  <a:lnTo>
                    <a:pt x="380519" y="37393"/>
                  </a:lnTo>
                  <a:cubicBezTo>
                    <a:pt x="380519" y="40601"/>
                    <a:pt x="377893" y="43226"/>
                    <a:pt x="374685" y="43226"/>
                  </a:cubicBezTo>
                  <a:close/>
                  <a:moveTo>
                    <a:pt x="11667" y="31559"/>
                  </a:moveTo>
                  <a:lnTo>
                    <a:pt x="368852" y="31559"/>
                  </a:lnTo>
                  <a:lnTo>
                    <a:pt x="368852" y="11667"/>
                  </a:lnTo>
                  <a:lnTo>
                    <a:pt x="11667" y="11667"/>
                  </a:lnTo>
                  <a:lnTo>
                    <a:pt x="11667" y="315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5EA671F7-8558-4D06-A485-E6EECFEFC7D2}"/>
                </a:ext>
              </a:extLst>
            </p:cNvPr>
            <p:cNvSpPr/>
            <p:nvPr/>
          </p:nvSpPr>
          <p:spPr>
            <a:xfrm>
              <a:off x="5324987" y="3899354"/>
              <a:ext cx="210006" cy="40834"/>
            </a:xfrm>
            <a:custGeom>
              <a:avLst/>
              <a:gdLst>
                <a:gd name="connsiteX0" fmla="*/ 205281 w 210005"/>
                <a:gd name="connsiteY0" fmla="*/ 43226 h 40834"/>
                <a:gd name="connsiteX1" fmla="*/ 5833 w 210005"/>
                <a:gd name="connsiteY1" fmla="*/ 43226 h 40834"/>
                <a:gd name="connsiteX2" fmla="*/ 0 w 210005"/>
                <a:gd name="connsiteY2" fmla="*/ 37393 h 40834"/>
                <a:gd name="connsiteX3" fmla="*/ 0 w 210005"/>
                <a:gd name="connsiteY3" fmla="*/ 5833 h 40834"/>
                <a:gd name="connsiteX4" fmla="*/ 5833 w 210005"/>
                <a:gd name="connsiteY4" fmla="*/ 0 h 40834"/>
                <a:gd name="connsiteX5" fmla="*/ 205281 w 210005"/>
                <a:gd name="connsiteY5" fmla="*/ 0 h 40834"/>
                <a:gd name="connsiteX6" fmla="*/ 211114 w 210005"/>
                <a:gd name="connsiteY6" fmla="*/ 5833 h 40834"/>
                <a:gd name="connsiteX7" fmla="*/ 211114 w 210005"/>
                <a:gd name="connsiteY7" fmla="*/ 37393 h 40834"/>
                <a:gd name="connsiteX8" fmla="*/ 205281 w 210005"/>
                <a:gd name="connsiteY8" fmla="*/ 43226 h 40834"/>
                <a:gd name="connsiteX9" fmla="*/ 11667 w 210005"/>
                <a:gd name="connsiteY9" fmla="*/ 31559 h 40834"/>
                <a:gd name="connsiteX10" fmla="*/ 199447 w 210005"/>
                <a:gd name="connsiteY10" fmla="*/ 31559 h 40834"/>
                <a:gd name="connsiteX11" fmla="*/ 199447 w 210005"/>
                <a:gd name="connsiteY11" fmla="*/ 11667 h 40834"/>
                <a:gd name="connsiteX12" fmla="*/ 11667 w 210005"/>
                <a:gd name="connsiteY12" fmla="*/ 11667 h 40834"/>
                <a:gd name="connsiteX13" fmla="*/ 11667 w 210005"/>
                <a:gd name="connsiteY13" fmla="*/ 3155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40834">
                  <a:moveTo>
                    <a:pt x="205281" y="43226"/>
                  </a:moveTo>
                  <a:lnTo>
                    <a:pt x="5833" y="43226"/>
                  </a:lnTo>
                  <a:cubicBezTo>
                    <a:pt x="2625" y="43226"/>
                    <a:pt x="0" y="40601"/>
                    <a:pt x="0" y="373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05281" y="0"/>
                  </a:lnTo>
                  <a:cubicBezTo>
                    <a:pt x="208489" y="0"/>
                    <a:pt x="211114" y="2625"/>
                    <a:pt x="211114" y="5833"/>
                  </a:cubicBezTo>
                  <a:lnTo>
                    <a:pt x="211114" y="37393"/>
                  </a:lnTo>
                  <a:cubicBezTo>
                    <a:pt x="211114" y="40601"/>
                    <a:pt x="208489" y="43226"/>
                    <a:pt x="205281" y="43226"/>
                  </a:cubicBezTo>
                  <a:close/>
                  <a:moveTo>
                    <a:pt x="11667" y="31559"/>
                  </a:moveTo>
                  <a:lnTo>
                    <a:pt x="199447" y="31559"/>
                  </a:lnTo>
                  <a:lnTo>
                    <a:pt x="199447" y="11667"/>
                  </a:lnTo>
                  <a:lnTo>
                    <a:pt x="11667" y="11667"/>
                  </a:lnTo>
                  <a:lnTo>
                    <a:pt x="11667" y="3155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BA723A3A-B83F-40B5-B52A-7EA2D6B4B306}"/>
                </a:ext>
              </a:extLst>
            </p:cNvPr>
            <p:cNvSpPr/>
            <p:nvPr/>
          </p:nvSpPr>
          <p:spPr>
            <a:xfrm>
              <a:off x="5324973" y="3643950"/>
              <a:ext cx="23334" cy="23334"/>
            </a:xfrm>
            <a:custGeom>
              <a:avLst/>
              <a:gdLst>
                <a:gd name="connsiteX0" fmla="*/ 5848 w 23333"/>
                <a:gd name="connsiteY0" fmla="*/ 23582 h 23333"/>
                <a:gd name="connsiteX1" fmla="*/ 1706 w 23333"/>
                <a:gd name="connsiteY1" fmla="*/ 21890 h 23333"/>
                <a:gd name="connsiteX2" fmla="*/ 1706 w 23333"/>
                <a:gd name="connsiteY2" fmla="*/ 13665 h 23333"/>
                <a:gd name="connsiteX3" fmla="*/ 13665 w 23333"/>
                <a:gd name="connsiteY3" fmla="*/ 1706 h 23333"/>
                <a:gd name="connsiteX4" fmla="*/ 21890 w 23333"/>
                <a:gd name="connsiteY4" fmla="*/ 1706 h 23333"/>
                <a:gd name="connsiteX5" fmla="*/ 21890 w 23333"/>
                <a:gd name="connsiteY5" fmla="*/ 9932 h 23333"/>
                <a:gd name="connsiteX6" fmla="*/ 9932 w 23333"/>
                <a:gd name="connsiteY6" fmla="*/ 21890 h 23333"/>
                <a:gd name="connsiteX7" fmla="*/ 5848 w 23333"/>
                <a:gd name="connsiteY7" fmla="*/ 23582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3582"/>
                  </a:moveTo>
                  <a:cubicBezTo>
                    <a:pt x="4332" y="23582"/>
                    <a:pt x="2873" y="22999"/>
                    <a:pt x="1706" y="21890"/>
                  </a:cubicBezTo>
                  <a:cubicBezTo>
                    <a:pt x="-569" y="19615"/>
                    <a:pt x="-569" y="15940"/>
                    <a:pt x="1706" y="13665"/>
                  </a:cubicBezTo>
                  <a:lnTo>
                    <a:pt x="13665" y="1706"/>
                  </a:lnTo>
                  <a:cubicBezTo>
                    <a:pt x="15940" y="-569"/>
                    <a:pt x="19615" y="-569"/>
                    <a:pt x="21890" y="1706"/>
                  </a:cubicBezTo>
                  <a:cubicBezTo>
                    <a:pt x="24165" y="3981"/>
                    <a:pt x="24165" y="7656"/>
                    <a:pt x="21890" y="9932"/>
                  </a:cubicBezTo>
                  <a:lnTo>
                    <a:pt x="9932" y="21890"/>
                  </a:lnTo>
                  <a:cubicBezTo>
                    <a:pt x="8823" y="22999"/>
                    <a:pt x="7365" y="23582"/>
                    <a:pt x="5848" y="235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9491DE93-91EC-4B54-82A3-D1A1EC027C2E}"/>
                </a:ext>
              </a:extLst>
            </p:cNvPr>
            <p:cNvSpPr/>
            <p:nvPr/>
          </p:nvSpPr>
          <p:spPr>
            <a:xfrm>
              <a:off x="5346673" y="3643950"/>
              <a:ext cx="40834" cy="40834"/>
            </a:xfrm>
            <a:custGeom>
              <a:avLst/>
              <a:gdLst>
                <a:gd name="connsiteX0" fmla="*/ 5848 w 40834"/>
                <a:gd name="connsiteY0" fmla="*/ 43124 h 40834"/>
                <a:gd name="connsiteX1" fmla="*/ 1706 w 40834"/>
                <a:gd name="connsiteY1" fmla="*/ 41432 h 40834"/>
                <a:gd name="connsiteX2" fmla="*/ 1706 w 40834"/>
                <a:gd name="connsiteY2" fmla="*/ 33207 h 40834"/>
                <a:gd name="connsiteX3" fmla="*/ 33207 w 40834"/>
                <a:gd name="connsiteY3" fmla="*/ 1706 h 40834"/>
                <a:gd name="connsiteX4" fmla="*/ 41432 w 40834"/>
                <a:gd name="connsiteY4" fmla="*/ 1706 h 40834"/>
                <a:gd name="connsiteX5" fmla="*/ 41432 w 40834"/>
                <a:gd name="connsiteY5" fmla="*/ 9932 h 40834"/>
                <a:gd name="connsiteX6" fmla="*/ 9931 w 40834"/>
                <a:gd name="connsiteY6" fmla="*/ 41432 h 40834"/>
                <a:gd name="connsiteX7" fmla="*/ 5848 w 40834"/>
                <a:gd name="connsiteY7" fmla="*/ 4312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24"/>
                  </a:moveTo>
                  <a:cubicBezTo>
                    <a:pt x="4331" y="43124"/>
                    <a:pt x="2873" y="42541"/>
                    <a:pt x="1706" y="41432"/>
                  </a:cubicBezTo>
                  <a:cubicBezTo>
                    <a:pt x="-569" y="39157"/>
                    <a:pt x="-569" y="35482"/>
                    <a:pt x="1706" y="33207"/>
                  </a:cubicBezTo>
                  <a:lnTo>
                    <a:pt x="33207" y="1706"/>
                  </a:lnTo>
                  <a:cubicBezTo>
                    <a:pt x="35482" y="-569"/>
                    <a:pt x="39157" y="-569"/>
                    <a:pt x="41432" y="1706"/>
                  </a:cubicBezTo>
                  <a:cubicBezTo>
                    <a:pt x="43707" y="3981"/>
                    <a:pt x="43707" y="7656"/>
                    <a:pt x="41432" y="9932"/>
                  </a:cubicBezTo>
                  <a:lnTo>
                    <a:pt x="9931" y="41432"/>
                  </a:lnTo>
                  <a:cubicBezTo>
                    <a:pt x="8823" y="42541"/>
                    <a:pt x="7365" y="43124"/>
                    <a:pt x="5848" y="43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91E6E663-4ED5-442E-AD51-B77239699301}"/>
                </a:ext>
              </a:extLst>
            </p:cNvPr>
            <p:cNvSpPr/>
            <p:nvPr/>
          </p:nvSpPr>
          <p:spPr>
            <a:xfrm>
              <a:off x="5324973" y="3707768"/>
              <a:ext cx="40834" cy="40834"/>
            </a:xfrm>
            <a:custGeom>
              <a:avLst/>
              <a:gdLst>
                <a:gd name="connsiteX0" fmla="*/ 5848 w 40834"/>
                <a:gd name="connsiteY0" fmla="*/ 42249 h 40834"/>
                <a:gd name="connsiteX1" fmla="*/ 1706 w 40834"/>
                <a:gd name="connsiteY1" fmla="*/ 40557 h 40834"/>
                <a:gd name="connsiteX2" fmla="*/ 1706 w 40834"/>
                <a:gd name="connsiteY2" fmla="*/ 32332 h 40834"/>
                <a:gd name="connsiteX3" fmla="*/ 32332 w 40834"/>
                <a:gd name="connsiteY3" fmla="*/ 1706 h 40834"/>
                <a:gd name="connsiteX4" fmla="*/ 40558 w 40834"/>
                <a:gd name="connsiteY4" fmla="*/ 1706 h 40834"/>
                <a:gd name="connsiteX5" fmla="*/ 40558 w 40834"/>
                <a:gd name="connsiteY5" fmla="*/ 9932 h 40834"/>
                <a:gd name="connsiteX6" fmla="*/ 9932 w 40834"/>
                <a:gd name="connsiteY6" fmla="*/ 40557 h 40834"/>
                <a:gd name="connsiteX7" fmla="*/ 5848 w 40834"/>
                <a:gd name="connsiteY7" fmla="*/ 4224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2249"/>
                  </a:moveTo>
                  <a:cubicBezTo>
                    <a:pt x="4332" y="42249"/>
                    <a:pt x="2873" y="41666"/>
                    <a:pt x="1706" y="40557"/>
                  </a:cubicBezTo>
                  <a:cubicBezTo>
                    <a:pt x="-569" y="38282"/>
                    <a:pt x="-569" y="34607"/>
                    <a:pt x="1706" y="32332"/>
                  </a:cubicBezTo>
                  <a:lnTo>
                    <a:pt x="32332" y="1706"/>
                  </a:lnTo>
                  <a:cubicBezTo>
                    <a:pt x="34607" y="-569"/>
                    <a:pt x="38282" y="-569"/>
                    <a:pt x="40558" y="1706"/>
                  </a:cubicBezTo>
                  <a:cubicBezTo>
                    <a:pt x="42832" y="3981"/>
                    <a:pt x="42832" y="7656"/>
                    <a:pt x="40558" y="9932"/>
                  </a:cubicBezTo>
                  <a:lnTo>
                    <a:pt x="9932" y="40557"/>
                  </a:lnTo>
                  <a:cubicBezTo>
                    <a:pt x="8823" y="41666"/>
                    <a:pt x="7365" y="42249"/>
                    <a:pt x="5848" y="422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B63F346C-218C-4BA9-976B-1EC2B6F4510E}"/>
                </a:ext>
              </a:extLst>
            </p:cNvPr>
            <p:cNvSpPr/>
            <p:nvPr/>
          </p:nvSpPr>
          <p:spPr>
            <a:xfrm>
              <a:off x="5387916" y="3643950"/>
              <a:ext cx="40834" cy="40834"/>
            </a:xfrm>
            <a:custGeom>
              <a:avLst/>
              <a:gdLst>
                <a:gd name="connsiteX0" fmla="*/ 5848 w 40834"/>
                <a:gd name="connsiteY0" fmla="*/ 43124 h 40834"/>
                <a:gd name="connsiteX1" fmla="*/ 1706 w 40834"/>
                <a:gd name="connsiteY1" fmla="*/ 41432 h 40834"/>
                <a:gd name="connsiteX2" fmla="*/ 1706 w 40834"/>
                <a:gd name="connsiteY2" fmla="*/ 33207 h 40834"/>
                <a:gd name="connsiteX3" fmla="*/ 33207 w 40834"/>
                <a:gd name="connsiteY3" fmla="*/ 1706 h 40834"/>
                <a:gd name="connsiteX4" fmla="*/ 41432 w 40834"/>
                <a:gd name="connsiteY4" fmla="*/ 1706 h 40834"/>
                <a:gd name="connsiteX5" fmla="*/ 41432 w 40834"/>
                <a:gd name="connsiteY5" fmla="*/ 9932 h 40834"/>
                <a:gd name="connsiteX6" fmla="*/ 9932 w 40834"/>
                <a:gd name="connsiteY6" fmla="*/ 41432 h 40834"/>
                <a:gd name="connsiteX7" fmla="*/ 5848 w 40834"/>
                <a:gd name="connsiteY7" fmla="*/ 4312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24"/>
                  </a:moveTo>
                  <a:cubicBezTo>
                    <a:pt x="4331" y="43124"/>
                    <a:pt x="2873" y="42541"/>
                    <a:pt x="1706" y="41432"/>
                  </a:cubicBezTo>
                  <a:cubicBezTo>
                    <a:pt x="-569" y="39157"/>
                    <a:pt x="-569" y="35482"/>
                    <a:pt x="1706" y="33207"/>
                  </a:cubicBezTo>
                  <a:lnTo>
                    <a:pt x="33207" y="1706"/>
                  </a:lnTo>
                  <a:cubicBezTo>
                    <a:pt x="35482" y="-569"/>
                    <a:pt x="39157" y="-569"/>
                    <a:pt x="41432" y="1706"/>
                  </a:cubicBezTo>
                  <a:cubicBezTo>
                    <a:pt x="43707" y="3981"/>
                    <a:pt x="43707" y="7656"/>
                    <a:pt x="41432" y="9932"/>
                  </a:cubicBezTo>
                  <a:lnTo>
                    <a:pt x="9932" y="41432"/>
                  </a:lnTo>
                  <a:cubicBezTo>
                    <a:pt x="8823" y="42541"/>
                    <a:pt x="7365" y="43124"/>
                    <a:pt x="5848" y="43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9C03651B-D80C-4DE6-9147-2965D0CEAA32}"/>
                </a:ext>
              </a:extLst>
            </p:cNvPr>
            <p:cNvSpPr/>
            <p:nvPr/>
          </p:nvSpPr>
          <p:spPr>
            <a:xfrm>
              <a:off x="5365282" y="370776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5 w 40834"/>
                <a:gd name="connsiteY3" fmla="*/ 1706 h 40834"/>
                <a:gd name="connsiteX4" fmla="*/ 41490 w 40834"/>
                <a:gd name="connsiteY4" fmla="*/ 1706 h 40834"/>
                <a:gd name="connsiteX5" fmla="*/ 41490 w 40834"/>
                <a:gd name="connsiteY5" fmla="*/ 9932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0" y="1706"/>
                  </a:cubicBezTo>
                  <a:cubicBezTo>
                    <a:pt x="43766" y="3981"/>
                    <a:pt x="43766" y="7656"/>
                    <a:pt x="41490" y="9932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606EBC18-D388-4E3E-9F4A-9B8F3EA3AB95}"/>
                </a:ext>
              </a:extLst>
            </p:cNvPr>
            <p:cNvSpPr/>
            <p:nvPr/>
          </p:nvSpPr>
          <p:spPr>
            <a:xfrm>
              <a:off x="5324973" y="3771645"/>
              <a:ext cx="17500" cy="17500"/>
            </a:xfrm>
            <a:custGeom>
              <a:avLst/>
              <a:gdLst>
                <a:gd name="connsiteX0" fmla="*/ 5848 w 17500"/>
                <a:gd name="connsiteY0" fmla="*/ 19615 h 17500"/>
                <a:gd name="connsiteX1" fmla="*/ 1706 w 17500"/>
                <a:gd name="connsiteY1" fmla="*/ 17923 h 17500"/>
                <a:gd name="connsiteX2" fmla="*/ 1706 w 17500"/>
                <a:gd name="connsiteY2" fmla="*/ 9698 h 17500"/>
                <a:gd name="connsiteX3" fmla="*/ 9698 w 17500"/>
                <a:gd name="connsiteY3" fmla="*/ 1706 h 17500"/>
                <a:gd name="connsiteX4" fmla="*/ 17924 w 17500"/>
                <a:gd name="connsiteY4" fmla="*/ 1706 h 17500"/>
                <a:gd name="connsiteX5" fmla="*/ 17924 w 17500"/>
                <a:gd name="connsiteY5" fmla="*/ 9931 h 17500"/>
                <a:gd name="connsiteX6" fmla="*/ 9932 w 17500"/>
                <a:gd name="connsiteY6" fmla="*/ 17923 h 17500"/>
                <a:gd name="connsiteX7" fmla="*/ 5848 w 17500"/>
                <a:gd name="connsiteY7" fmla="*/ 19615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19615"/>
                  </a:moveTo>
                  <a:cubicBezTo>
                    <a:pt x="4332" y="19615"/>
                    <a:pt x="2873" y="19032"/>
                    <a:pt x="1706" y="17923"/>
                  </a:cubicBezTo>
                  <a:cubicBezTo>
                    <a:pt x="-569" y="15648"/>
                    <a:pt x="-569" y="11973"/>
                    <a:pt x="1706" y="9698"/>
                  </a:cubicBezTo>
                  <a:lnTo>
                    <a:pt x="9698" y="1706"/>
                  </a:lnTo>
                  <a:cubicBezTo>
                    <a:pt x="11973" y="-569"/>
                    <a:pt x="15648" y="-569"/>
                    <a:pt x="17924" y="1706"/>
                  </a:cubicBezTo>
                  <a:cubicBezTo>
                    <a:pt x="20198" y="3981"/>
                    <a:pt x="20198" y="7657"/>
                    <a:pt x="17924" y="9931"/>
                  </a:cubicBezTo>
                  <a:lnTo>
                    <a:pt x="9932" y="17923"/>
                  </a:lnTo>
                  <a:cubicBezTo>
                    <a:pt x="8823" y="19032"/>
                    <a:pt x="7365" y="19615"/>
                    <a:pt x="5848" y="1961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EBF0EB3A-F16D-4146-9431-E70479BA43FE}"/>
                </a:ext>
              </a:extLst>
            </p:cNvPr>
            <p:cNvSpPr/>
            <p:nvPr/>
          </p:nvSpPr>
          <p:spPr>
            <a:xfrm>
              <a:off x="5429159" y="3643950"/>
              <a:ext cx="40834" cy="40834"/>
            </a:xfrm>
            <a:custGeom>
              <a:avLst/>
              <a:gdLst>
                <a:gd name="connsiteX0" fmla="*/ 5848 w 40834"/>
                <a:gd name="connsiteY0" fmla="*/ 43124 h 40834"/>
                <a:gd name="connsiteX1" fmla="*/ 1706 w 40834"/>
                <a:gd name="connsiteY1" fmla="*/ 41432 h 40834"/>
                <a:gd name="connsiteX2" fmla="*/ 1706 w 40834"/>
                <a:gd name="connsiteY2" fmla="*/ 33207 h 40834"/>
                <a:gd name="connsiteX3" fmla="*/ 33207 w 40834"/>
                <a:gd name="connsiteY3" fmla="*/ 1706 h 40834"/>
                <a:gd name="connsiteX4" fmla="*/ 41432 w 40834"/>
                <a:gd name="connsiteY4" fmla="*/ 1706 h 40834"/>
                <a:gd name="connsiteX5" fmla="*/ 41432 w 40834"/>
                <a:gd name="connsiteY5" fmla="*/ 9932 h 40834"/>
                <a:gd name="connsiteX6" fmla="*/ 9932 w 40834"/>
                <a:gd name="connsiteY6" fmla="*/ 41432 h 40834"/>
                <a:gd name="connsiteX7" fmla="*/ 5848 w 40834"/>
                <a:gd name="connsiteY7" fmla="*/ 4312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24"/>
                  </a:moveTo>
                  <a:cubicBezTo>
                    <a:pt x="4331" y="43124"/>
                    <a:pt x="2873" y="42541"/>
                    <a:pt x="1706" y="41432"/>
                  </a:cubicBezTo>
                  <a:cubicBezTo>
                    <a:pt x="-569" y="39157"/>
                    <a:pt x="-569" y="35482"/>
                    <a:pt x="1706" y="33207"/>
                  </a:cubicBezTo>
                  <a:lnTo>
                    <a:pt x="33207" y="1706"/>
                  </a:lnTo>
                  <a:cubicBezTo>
                    <a:pt x="35482" y="-569"/>
                    <a:pt x="39157" y="-569"/>
                    <a:pt x="41432" y="1706"/>
                  </a:cubicBezTo>
                  <a:cubicBezTo>
                    <a:pt x="43707" y="3981"/>
                    <a:pt x="43707" y="7656"/>
                    <a:pt x="41432" y="9932"/>
                  </a:cubicBezTo>
                  <a:lnTo>
                    <a:pt x="9932" y="41432"/>
                  </a:lnTo>
                  <a:cubicBezTo>
                    <a:pt x="8823" y="42541"/>
                    <a:pt x="7365" y="43124"/>
                    <a:pt x="5848" y="43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4DF359F2-5601-42A6-B167-F34E29EF44F4}"/>
                </a:ext>
              </a:extLst>
            </p:cNvPr>
            <p:cNvSpPr/>
            <p:nvPr/>
          </p:nvSpPr>
          <p:spPr>
            <a:xfrm>
              <a:off x="5406525" y="370776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2E87997B-1DE3-4AEC-83FE-E649771D4311}"/>
                </a:ext>
              </a:extLst>
            </p:cNvPr>
            <p:cNvSpPr/>
            <p:nvPr/>
          </p:nvSpPr>
          <p:spPr>
            <a:xfrm>
              <a:off x="5342648" y="3771645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0 w 40834"/>
                <a:gd name="connsiteY4" fmla="*/ 1706 h 40834"/>
                <a:gd name="connsiteX5" fmla="*/ 41490 w 40834"/>
                <a:gd name="connsiteY5" fmla="*/ 9931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0" y="1706"/>
                  </a:cubicBezTo>
                  <a:cubicBezTo>
                    <a:pt x="43766" y="3981"/>
                    <a:pt x="43766" y="7657"/>
                    <a:pt x="41490" y="9931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B05A0ED0-45B8-43EF-9B03-E325991DD025}"/>
                </a:ext>
              </a:extLst>
            </p:cNvPr>
            <p:cNvSpPr/>
            <p:nvPr/>
          </p:nvSpPr>
          <p:spPr>
            <a:xfrm>
              <a:off x="5470402" y="3643950"/>
              <a:ext cx="40834" cy="40834"/>
            </a:xfrm>
            <a:custGeom>
              <a:avLst/>
              <a:gdLst>
                <a:gd name="connsiteX0" fmla="*/ 5848 w 40834"/>
                <a:gd name="connsiteY0" fmla="*/ 43124 h 40834"/>
                <a:gd name="connsiteX1" fmla="*/ 1706 w 40834"/>
                <a:gd name="connsiteY1" fmla="*/ 41432 h 40834"/>
                <a:gd name="connsiteX2" fmla="*/ 1706 w 40834"/>
                <a:gd name="connsiteY2" fmla="*/ 33207 h 40834"/>
                <a:gd name="connsiteX3" fmla="*/ 33207 w 40834"/>
                <a:gd name="connsiteY3" fmla="*/ 1706 h 40834"/>
                <a:gd name="connsiteX4" fmla="*/ 41432 w 40834"/>
                <a:gd name="connsiteY4" fmla="*/ 1706 h 40834"/>
                <a:gd name="connsiteX5" fmla="*/ 41432 w 40834"/>
                <a:gd name="connsiteY5" fmla="*/ 9932 h 40834"/>
                <a:gd name="connsiteX6" fmla="*/ 9932 w 40834"/>
                <a:gd name="connsiteY6" fmla="*/ 41432 h 40834"/>
                <a:gd name="connsiteX7" fmla="*/ 5848 w 40834"/>
                <a:gd name="connsiteY7" fmla="*/ 4312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24"/>
                  </a:moveTo>
                  <a:cubicBezTo>
                    <a:pt x="4332" y="43124"/>
                    <a:pt x="2873" y="42541"/>
                    <a:pt x="1706" y="41432"/>
                  </a:cubicBezTo>
                  <a:cubicBezTo>
                    <a:pt x="-569" y="39157"/>
                    <a:pt x="-569" y="35482"/>
                    <a:pt x="1706" y="33207"/>
                  </a:cubicBezTo>
                  <a:lnTo>
                    <a:pt x="33207" y="1706"/>
                  </a:lnTo>
                  <a:cubicBezTo>
                    <a:pt x="35483" y="-569"/>
                    <a:pt x="39157" y="-569"/>
                    <a:pt x="41432" y="1706"/>
                  </a:cubicBezTo>
                  <a:cubicBezTo>
                    <a:pt x="43708" y="3981"/>
                    <a:pt x="43708" y="7656"/>
                    <a:pt x="41432" y="9932"/>
                  </a:cubicBezTo>
                  <a:lnTo>
                    <a:pt x="9932" y="41432"/>
                  </a:lnTo>
                  <a:cubicBezTo>
                    <a:pt x="8823" y="42541"/>
                    <a:pt x="7365" y="43124"/>
                    <a:pt x="5848" y="43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C9D50FCE-3251-4A0E-8E0D-B5AB8FAD4F07}"/>
                </a:ext>
              </a:extLst>
            </p:cNvPr>
            <p:cNvSpPr/>
            <p:nvPr/>
          </p:nvSpPr>
          <p:spPr>
            <a:xfrm>
              <a:off x="5447768" y="370776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324 w 40834"/>
                <a:gd name="connsiteY3" fmla="*/ 1706 h 40834"/>
                <a:gd name="connsiteX4" fmla="*/ 41549 w 40834"/>
                <a:gd name="connsiteY4" fmla="*/ 1706 h 40834"/>
                <a:gd name="connsiteX5" fmla="*/ 41549 w 40834"/>
                <a:gd name="connsiteY5" fmla="*/ 9932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324" y="1706"/>
                  </a:lnTo>
                  <a:cubicBezTo>
                    <a:pt x="35599" y="-569"/>
                    <a:pt x="39274" y="-569"/>
                    <a:pt x="41549" y="1706"/>
                  </a:cubicBezTo>
                  <a:cubicBezTo>
                    <a:pt x="43824" y="3981"/>
                    <a:pt x="43824" y="7656"/>
                    <a:pt x="41549" y="9932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F9278081-1066-4E21-971F-37C0339A7815}"/>
                </a:ext>
              </a:extLst>
            </p:cNvPr>
            <p:cNvSpPr/>
            <p:nvPr/>
          </p:nvSpPr>
          <p:spPr>
            <a:xfrm>
              <a:off x="5324973" y="3835522"/>
              <a:ext cx="35001" cy="35001"/>
            </a:xfrm>
            <a:custGeom>
              <a:avLst/>
              <a:gdLst>
                <a:gd name="connsiteX0" fmla="*/ 5848 w 35000"/>
                <a:gd name="connsiteY0" fmla="*/ 38224 h 35000"/>
                <a:gd name="connsiteX1" fmla="*/ 1706 w 35000"/>
                <a:gd name="connsiteY1" fmla="*/ 36532 h 35000"/>
                <a:gd name="connsiteX2" fmla="*/ 1706 w 35000"/>
                <a:gd name="connsiteY2" fmla="*/ 28307 h 35000"/>
                <a:gd name="connsiteX3" fmla="*/ 28307 w 35000"/>
                <a:gd name="connsiteY3" fmla="*/ 1706 h 35000"/>
                <a:gd name="connsiteX4" fmla="*/ 36532 w 35000"/>
                <a:gd name="connsiteY4" fmla="*/ 1706 h 35000"/>
                <a:gd name="connsiteX5" fmla="*/ 36532 w 35000"/>
                <a:gd name="connsiteY5" fmla="*/ 9931 h 35000"/>
                <a:gd name="connsiteX6" fmla="*/ 9932 w 35000"/>
                <a:gd name="connsiteY6" fmla="*/ 36532 h 35000"/>
                <a:gd name="connsiteX7" fmla="*/ 5848 w 35000"/>
                <a:gd name="connsiteY7" fmla="*/ 382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8224"/>
                  </a:moveTo>
                  <a:cubicBezTo>
                    <a:pt x="4332" y="38224"/>
                    <a:pt x="2873" y="37641"/>
                    <a:pt x="1706" y="36532"/>
                  </a:cubicBezTo>
                  <a:cubicBezTo>
                    <a:pt x="-569" y="34257"/>
                    <a:pt x="-569" y="30582"/>
                    <a:pt x="1706" y="28307"/>
                  </a:cubicBezTo>
                  <a:lnTo>
                    <a:pt x="28307" y="1706"/>
                  </a:lnTo>
                  <a:cubicBezTo>
                    <a:pt x="30582" y="-569"/>
                    <a:pt x="34257" y="-569"/>
                    <a:pt x="36532" y="1706"/>
                  </a:cubicBezTo>
                  <a:cubicBezTo>
                    <a:pt x="38807" y="3981"/>
                    <a:pt x="38807" y="7656"/>
                    <a:pt x="36532" y="9931"/>
                  </a:cubicBezTo>
                  <a:lnTo>
                    <a:pt x="9932" y="36532"/>
                  </a:lnTo>
                  <a:cubicBezTo>
                    <a:pt x="8823" y="37641"/>
                    <a:pt x="7365" y="38224"/>
                    <a:pt x="5848" y="382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FCADDD1D-82EC-4F6E-9446-C077CE6CEEF6}"/>
                </a:ext>
              </a:extLst>
            </p:cNvPr>
            <p:cNvSpPr/>
            <p:nvPr/>
          </p:nvSpPr>
          <p:spPr>
            <a:xfrm>
              <a:off x="5383891" y="3771645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7"/>
                    <a:pt x="41491" y="9931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585B4075-447E-48D0-983B-73F41D5071A4}"/>
                </a:ext>
              </a:extLst>
            </p:cNvPr>
            <p:cNvSpPr/>
            <p:nvPr/>
          </p:nvSpPr>
          <p:spPr>
            <a:xfrm>
              <a:off x="5511703" y="3643950"/>
              <a:ext cx="40834" cy="40834"/>
            </a:xfrm>
            <a:custGeom>
              <a:avLst/>
              <a:gdLst>
                <a:gd name="connsiteX0" fmla="*/ 5848 w 40834"/>
                <a:gd name="connsiteY0" fmla="*/ 43124 h 40834"/>
                <a:gd name="connsiteX1" fmla="*/ 1706 w 40834"/>
                <a:gd name="connsiteY1" fmla="*/ 41432 h 40834"/>
                <a:gd name="connsiteX2" fmla="*/ 1706 w 40834"/>
                <a:gd name="connsiteY2" fmla="*/ 33207 h 40834"/>
                <a:gd name="connsiteX3" fmla="*/ 33207 w 40834"/>
                <a:gd name="connsiteY3" fmla="*/ 1706 h 40834"/>
                <a:gd name="connsiteX4" fmla="*/ 41432 w 40834"/>
                <a:gd name="connsiteY4" fmla="*/ 1706 h 40834"/>
                <a:gd name="connsiteX5" fmla="*/ 41432 w 40834"/>
                <a:gd name="connsiteY5" fmla="*/ 9932 h 40834"/>
                <a:gd name="connsiteX6" fmla="*/ 9931 w 40834"/>
                <a:gd name="connsiteY6" fmla="*/ 41432 h 40834"/>
                <a:gd name="connsiteX7" fmla="*/ 5848 w 40834"/>
                <a:gd name="connsiteY7" fmla="*/ 4312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24"/>
                  </a:moveTo>
                  <a:cubicBezTo>
                    <a:pt x="4332" y="43124"/>
                    <a:pt x="2873" y="42541"/>
                    <a:pt x="1706" y="41432"/>
                  </a:cubicBezTo>
                  <a:cubicBezTo>
                    <a:pt x="-569" y="39157"/>
                    <a:pt x="-569" y="35482"/>
                    <a:pt x="1706" y="33207"/>
                  </a:cubicBezTo>
                  <a:lnTo>
                    <a:pt x="33207" y="1706"/>
                  </a:lnTo>
                  <a:cubicBezTo>
                    <a:pt x="35482" y="-569"/>
                    <a:pt x="39157" y="-569"/>
                    <a:pt x="41432" y="1706"/>
                  </a:cubicBezTo>
                  <a:cubicBezTo>
                    <a:pt x="43708" y="3981"/>
                    <a:pt x="43708" y="7656"/>
                    <a:pt x="41432" y="9932"/>
                  </a:cubicBezTo>
                  <a:lnTo>
                    <a:pt x="9931" y="41432"/>
                  </a:lnTo>
                  <a:cubicBezTo>
                    <a:pt x="8823" y="42541"/>
                    <a:pt x="7365" y="43124"/>
                    <a:pt x="5848" y="43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7D712C08-CFAD-40D8-8022-E31336BCD01F}"/>
                </a:ext>
              </a:extLst>
            </p:cNvPr>
            <p:cNvSpPr/>
            <p:nvPr/>
          </p:nvSpPr>
          <p:spPr>
            <a:xfrm>
              <a:off x="5489010" y="370776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6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6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B3086183-75ED-4DDD-BC6C-D41391977090}"/>
                </a:ext>
              </a:extLst>
            </p:cNvPr>
            <p:cNvSpPr/>
            <p:nvPr/>
          </p:nvSpPr>
          <p:spPr>
            <a:xfrm>
              <a:off x="5361257" y="3835522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0 w 40834"/>
                <a:gd name="connsiteY4" fmla="*/ 1706 h 40834"/>
                <a:gd name="connsiteX5" fmla="*/ 41490 w 40834"/>
                <a:gd name="connsiteY5" fmla="*/ 9931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0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0" y="1706"/>
                  </a:cubicBezTo>
                  <a:cubicBezTo>
                    <a:pt x="43766" y="3981"/>
                    <a:pt x="43766" y="7656"/>
                    <a:pt x="41490" y="9931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31AAC71D-512A-4253-890E-9A229E26C253}"/>
                </a:ext>
              </a:extLst>
            </p:cNvPr>
            <p:cNvSpPr/>
            <p:nvPr/>
          </p:nvSpPr>
          <p:spPr>
            <a:xfrm>
              <a:off x="5324973" y="3899398"/>
              <a:ext cx="11667" cy="11667"/>
            </a:xfrm>
            <a:custGeom>
              <a:avLst/>
              <a:gdLst>
                <a:gd name="connsiteX0" fmla="*/ 5848 w 11666"/>
                <a:gd name="connsiteY0" fmla="*/ 15590 h 11666"/>
                <a:gd name="connsiteX1" fmla="*/ 1706 w 11666"/>
                <a:gd name="connsiteY1" fmla="*/ 13898 h 11666"/>
                <a:gd name="connsiteX2" fmla="*/ 1706 w 11666"/>
                <a:gd name="connsiteY2" fmla="*/ 5673 h 11666"/>
                <a:gd name="connsiteX3" fmla="*/ 5673 w 11666"/>
                <a:gd name="connsiteY3" fmla="*/ 1706 h 11666"/>
                <a:gd name="connsiteX4" fmla="*/ 13899 w 11666"/>
                <a:gd name="connsiteY4" fmla="*/ 1706 h 11666"/>
                <a:gd name="connsiteX5" fmla="*/ 13899 w 11666"/>
                <a:gd name="connsiteY5" fmla="*/ 9932 h 11666"/>
                <a:gd name="connsiteX6" fmla="*/ 9932 w 11666"/>
                <a:gd name="connsiteY6" fmla="*/ 13898 h 11666"/>
                <a:gd name="connsiteX7" fmla="*/ 5848 w 11666"/>
                <a:gd name="connsiteY7" fmla="*/ 15590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48" y="15590"/>
                  </a:moveTo>
                  <a:cubicBezTo>
                    <a:pt x="4332" y="15590"/>
                    <a:pt x="2873" y="15007"/>
                    <a:pt x="1706" y="13898"/>
                  </a:cubicBezTo>
                  <a:cubicBezTo>
                    <a:pt x="-569" y="11623"/>
                    <a:pt x="-569" y="7948"/>
                    <a:pt x="1706" y="5673"/>
                  </a:cubicBezTo>
                  <a:lnTo>
                    <a:pt x="5673" y="1706"/>
                  </a:lnTo>
                  <a:cubicBezTo>
                    <a:pt x="7948" y="-569"/>
                    <a:pt x="11623" y="-569"/>
                    <a:pt x="13899" y="1706"/>
                  </a:cubicBezTo>
                  <a:cubicBezTo>
                    <a:pt x="16173" y="3981"/>
                    <a:pt x="16173" y="7656"/>
                    <a:pt x="13899" y="9932"/>
                  </a:cubicBezTo>
                  <a:lnTo>
                    <a:pt x="9932" y="13898"/>
                  </a:lnTo>
                  <a:cubicBezTo>
                    <a:pt x="8823" y="15007"/>
                    <a:pt x="7365" y="15590"/>
                    <a:pt x="5848" y="1559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F4E87DE0-9957-4080-B57A-BE06E588F1FD}"/>
                </a:ext>
              </a:extLst>
            </p:cNvPr>
            <p:cNvSpPr/>
            <p:nvPr/>
          </p:nvSpPr>
          <p:spPr>
            <a:xfrm>
              <a:off x="5425134" y="3771645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5" y="-569"/>
                    <a:pt x="41491" y="1706"/>
                  </a:cubicBezTo>
                  <a:cubicBezTo>
                    <a:pt x="43766" y="3981"/>
                    <a:pt x="43766" y="7657"/>
                    <a:pt x="41491" y="9931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3D739500-9A3B-4E91-B219-5C5444B77566}"/>
                </a:ext>
              </a:extLst>
            </p:cNvPr>
            <p:cNvSpPr/>
            <p:nvPr/>
          </p:nvSpPr>
          <p:spPr>
            <a:xfrm>
              <a:off x="5552887" y="3668800"/>
              <a:ext cx="17500" cy="17500"/>
            </a:xfrm>
            <a:custGeom>
              <a:avLst/>
              <a:gdLst>
                <a:gd name="connsiteX0" fmla="*/ 5848 w 17500"/>
                <a:gd name="connsiteY0" fmla="*/ 18273 h 17500"/>
                <a:gd name="connsiteX1" fmla="*/ 1706 w 17500"/>
                <a:gd name="connsiteY1" fmla="*/ 16582 h 17500"/>
                <a:gd name="connsiteX2" fmla="*/ 1706 w 17500"/>
                <a:gd name="connsiteY2" fmla="*/ 8356 h 17500"/>
                <a:gd name="connsiteX3" fmla="*/ 8357 w 17500"/>
                <a:gd name="connsiteY3" fmla="*/ 1706 h 17500"/>
                <a:gd name="connsiteX4" fmla="*/ 16582 w 17500"/>
                <a:gd name="connsiteY4" fmla="*/ 1706 h 17500"/>
                <a:gd name="connsiteX5" fmla="*/ 16582 w 17500"/>
                <a:gd name="connsiteY5" fmla="*/ 9931 h 17500"/>
                <a:gd name="connsiteX6" fmla="*/ 9931 w 17500"/>
                <a:gd name="connsiteY6" fmla="*/ 16582 h 17500"/>
                <a:gd name="connsiteX7" fmla="*/ 5848 w 17500"/>
                <a:gd name="connsiteY7" fmla="*/ 18273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18273"/>
                  </a:moveTo>
                  <a:cubicBezTo>
                    <a:pt x="4332" y="18273"/>
                    <a:pt x="2873" y="17690"/>
                    <a:pt x="1706" y="16582"/>
                  </a:cubicBezTo>
                  <a:cubicBezTo>
                    <a:pt x="-569" y="14307"/>
                    <a:pt x="-569" y="10632"/>
                    <a:pt x="1706" y="8356"/>
                  </a:cubicBezTo>
                  <a:lnTo>
                    <a:pt x="8357" y="1706"/>
                  </a:lnTo>
                  <a:cubicBezTo>
                    <a:pt x="10631" y="-569"/>
                    <a:pt x="14307" y="-569"/>
                    <a:pt x="16582" y="1706"/>
                  </a:cubicBezTo>
                  <a:cubicBezTo>
                    <a:pt x="18857" y="3981"/>
                    <a:pt x="18857" y="7656"/>
                    <a:pt x="16582" y="9931"/>
                  </a:cubicBezTo>
                  <a:lnTo>
                    <a:pt x="9931" y="16582"/>
                  </a:lnTo>
                  <a:cubicBezTo>
                    <a:pt x="8823" y="17690"/>
                    <a:pt x="7365" y="18273"/>
                    <a:pt x="5848" y="1827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00E3C003-2200-4D1A-B7D8-FAF34CB6ACC1}"/>
                </a:ext>
              </a:extLst>
            </p:cNvPr>
            <p:cNvSpPr/>
            <p:nvPr/>
          </p:nvSpPr>
          <p:spPr>
            <a:xfrm>
              <a:off x="5466435" y="3771645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6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6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7"/>
                    <a:pt x="41491" y="9931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0C114784-2506-413D-9B54-BE95FAAA5EA0}"/>
                </a:ext>
              </a:extLst>
            </p:cNvPr>
            <p:cNvSpPr/>
            <p:nvPr/>
          </p:nvSpPr>
          <p:spPr>
            <a:xfrm>
              <a:off x="5338681" y="389939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3CA8B249-D33B-4CB3-BD15-583E00829074}"/>
                </a:ext>
              </a:extLst>
            </p:cNvPr>
            <p:cNvSpPr/>
            <p:nvPr/>
          </p:nvSpPr>
          <p:spPr>
            <a:xfrm>
              <a:off x="5402558" y="3835522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0"/>
                    <a:pt x="1706" y="33265"/>
                  </a:cubicBezTo>
                  <a:lnTo>
                    <a:pt x="33265" y="1706"/>
                  </a:lnTo>
                  <a:cubicBezTo>
                    <a:pt x="35540" y="-569"/>
                    <a:pt x="39215" y="-569"/>
                    <a:pt x="41491" y="1706"/>
                  </a:cubicBezTo>
                  <a:cubicBezTo>
                    <a:pt x="43766" y="3981"/>
                    <a:pt x="43766" y="7656"/>
                    <a:pt x="41491" y="9931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4B3DEDCB-234F-4CF6-BFC7-7B7A0859E810}"/>
                </a:ext>
              </a:extLst>
            </p:cNvPr>
            <p:cNvSpPr/>
            <p:nvPr/>
          </p:nvSpPr>
          <p:spPr>
            <a:xfrm>
              <a:off x="5530312" y="370776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2396574E-20CF-42EB-ABE7-4EDB2D7BE5D4}"/>
                </a:ext>
              </a:extLst>
            </p:cNvPr>
            <p:cNvSpPr/>
            <p:nvPr/>
          </p:nvSpPr>
          <p:spPr>
            <a:xfrm>
              <a:off x="5507619" y="3771645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6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6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7"/>
                    <a:pt x="41491" y="9931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B1AEB248-3681-42E4-938B-FDF40C3B2F56}"/>
                </a:ext>
              </a:extLst>
            </p:cNvPr>
            <p:cNvSpPr/>
            <p:nvPr/>
          </p:nvSpPr>
          <p:spPr>
            <a:xfrm>
              <a:off x="5379866" y="389939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5 w 40834"/>
                <a:gd name="connsiteY3" fmla="*/ 1706 h 40834"/>
                <a:gd name="connsiteX4" fmla="*/ 41490 w 40834"/>
                <a:gd name="connsiteY4" fmla="*/ 1706 h 40834"/>
                <a:gd name="connsiteX5" fmla="*/ 41490 w 40834"/>
                <a:gd name="connsiteY5" fmla="*/ 9932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0" y="1706"/>
                  </a:cubicBezTo>
                  <a:cubicBezTo>
                    <a:pt x="43766" y="3981"/>
                    <a:pt x="43766" y="7656"/>
                    <a:pt x="41490" y="9932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538E78BE-4C3C-4C66-9469-79CC40F0E715}"/>
                </a:ext>
              </a:extLst>
            </p:cNvPr>
            <p:cNvSpPr/>
            <p:nvPr/>
          </p:nvSpPr>
          <p:spPr>
            <a:xfrm>
              <a:off x="5443743" y="3835522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0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5" y="-569"/>
                    <a:pt x="41491" y="1706"/>
                  </a:cubicBezTo>
                  <a:cubicBezTo>
                    <a:pt x="43766" y="3981"/>
                    <a:pt x="43766" y="7656"/>
                    <a:pt x="41491" y="9931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8CDEC200-70A9-430E-8C59-2AA2A6031AAC}"/>
                </a:ext>
              </a:extLst>
            </p:cNvPr>
            <p:cNvSpPr/>
            <p:nvPr/>
          </p:nvSpPr>
          <p:spPr>
            <a:xfrm>
              <a:off x="5571496" y="370776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52A9970A-3A3A-455A-BE7E-92D7527F0B1D}"/>
                </a:ext>
              </a:extLst>
            </p:cNvPr>
            <p:cNvSpPr/>
            <p:nvPr/>
          </p:nvSpPr>
          <p:spPr>
            <a:xfrm>
              <a:off x="5548920" y="3771645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7"/>
                    <a:pt x="41491" y="9931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470FE303-78E1-498F-8965-A722A5B2CFB7}"/>
                </a:ext>
              </a:extLst>
            </p:cNvPr>
            <p:cNvSpPr/>
            <p:nvPr/>
          </p:nvSpPr>
          <p:spPr>
            <a:xfrm>
              <a:off x="5421167" y="389939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6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6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FFFB07EA-A8E4-4215-9E8D-7C88BA1D0897}"/>
                </a:ext>
              </a:extLst>
            </p:cNvPr>
            <p:cNvSpPr/>
            <p:nvPr/>
          </p:nvSpPr>
          <p:spPr>
            <a:xfrm>
              <a:off x="5485044" y="3835522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0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1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C059DCD4-F535-4753-935F-1C89FB709353}"/>
                </a:ext>
              </a:extLst>
            </p:cNvPr>
            <p:cNvSpPr/>
            <p:nvPr/>
          </p:nvSpPr>
          <p:spPr>
            <a:xfrm>
              <a:off x="5612797" y="370776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7072F914-A262-4D15-B3C8-CF309AFFD57B}"/>
                </a:ext>
              </a:extLst>
            </p:cNvPr>
            <p:cNvSpPr/>
            <p:nvPr/>
          </p:nvSpPr>
          <p:spPr>
            <a:xfrm>
              <a:off x="5590105" y="3790020"/>
              <a:ext cx="23334" cy="23334"/>
            </a:xfrm>
            <a:custGeom>
              <a:avLst/>
              <a:gdLst>
                <a:gd name="connsiteX0" fmla="*/ 5848 w 23333"/>
                <a:gd name="connsiteY0" fmla="*/ 24807 h 23333"/>
                <a:gd name="connsiteX1" fmla="*/ 1706 w 23333"/>
                <a:gd name="connsiteY1" fmla="*/ 23115 h 23333"/>
                <a:gd name="connsiteX2" fmla="*/ 1706 w 23333"/>
                <a:gd name="connsiteY2" fmla="*/ 14890 h 23333"/>
                <a:gd name="connsiteX3" fmla="*/ 14890 w 23333"/>
                <a:gd name="connsiteY3" fmla="*/ 1706 h 23333"/>
                <a:gd name="connsiteX4" fmla="*/ 23115 w 23333"/>
                <a:gd name="connsiteY4" fmla="*/ 1706 h 23333"/>
                <a:gd name="connsiteX5" fmla="*/ 23115 w 23333"/>
                <a:gd name="connsiteY5" fmla="*/ 9932 h 23333"/>
                <a:gd name="connsiteX6" fmla="*/ 9931 w 23333"/>
                <a:gd name="connsiteY6" fmla="*/ 23115 h 23333"/>
                <a:gd name="connsiteX7" fmla="*/ 5848 w 23333"/>
                <a:gd name="connsiteY7" fmla="*/ 24807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4807"/>
                  </a:moveTo>
                  <a:cubicBezTo>
                    <a:pt x="4332" y="24807"/>
                    <a:pt x="2873" y="24224"/>
                    <a:pt x="1706" y="23115"/>
                  </a:cubicBezTo>
                  <a:cubicBezTo>
                    <a:pt x="-569" y="20840"/>
                    <a:pt x="-569" y="17165"/>
                    <a:pt x="1706" y="14890"/>
                  </a:cubicBezTo>
                  <a:lnTo>
                    <a:pt x="14890" y="1706"/>
                  </a:lnTo>
                  <a:cubicBezTo>
                    <a:pt x="17165" y="-569"/>
                    <a:pt x="20840" y="-569"/>
                    <a:pt x="23115" y="1706"/>
                  </a:cubicBezTo>
                  <a:cubicBezTo>
                    <a:pt x="25390" y="3981"/>
                    <a:pt x="25390" y="7656"/>
                    <a:pt x="23115" y="9932"/>
                  </a:cubicBezTo>
                  <a:lnTo>
                    <a:pt x="9931" y="23115"/>
                  </a:lnTo>
                  <a:cubicBezTo>
                    <a:pt x="8823" y="24224"/>
                    <a:pt x="7365" y="24807"/>
                    <a:pt x="5848" y="2480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FACFAD0A-5DF4-4A88-A87F-06D0D1EBC365}"/>
                </a:ext>
              </a:extLst>
            </p:cNvPr>
            <p:cNvSpPr/>
            <p:nvPr/>
          </p:nvSpPr>
          <p:spPr>
            <a:xfrm>
              <a:off x="5462410" y="3899398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6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2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6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2"/>
                  </a:cubicBezTo>
                  <a:lnTo>
                    <a:pt x="9932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49EE8A79-F7C1-4094-9289-66D0106C8D37}"/>
                </a:ext>
              </a:extLst>
            </p:cNvPr>
            <p:cNvSpPr/>
            <p:nvPr/>
          </p:nvSpPr>
          <p:spPr>
            <a:xfrm>
              <a:off x="5526286" y="3835522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0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1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40967E6-BE34-4D97-AC44-E95987A66B77}"/>
                </a:ext>
              </a:extLst>
            </p:cNvPr>
            <p:cNvSpPr/>
            <p:nvPr/>
          </p:nvSpPr>
          <p:spPr>
            <a:xfrm>
              <a:off x="5653982" y="3730519"/>
              <a:ext cx="17500" cy="17500"/>
            </a:xfrm>
            <a:custGeom>
              <a:avLst/>
              <a:gdLst>
                <a:gd name="connsiteX0" fmla="*/ 5848 w 17500"/>
                <a:gd name="connsiteY0" fmla="*/ 20432 h 17500"/>
                <a:gd name="connsiteX1" fmla="*/ 1706 w 17500"/>
                <a:gd name="connsiteY1" fmla="*/ 18740 h 17500"/>
                <a:gd name="connsiteX2" fmla="*/ 1706 w 17500"/>
                <a:gd name="connsiteY2" fmla="*/ 10515 h 17500"/>
                <a:gd name="connsiteX3" fmla="*/ 10515 w 17500"/>
                <a:gd name="connsiteY3" fmla="*/ 1706 h 17500"/>
                <a:gd name="connsiteX4" fmla="*/ 18740 w 17500"/>
                <a:gd name="connsiteY4" fmla="*/ 1706 h 17500"/>
                <a:gd name="connsiteX5" fmla="*/ 18740 w 17500"/>
                <a:gd name="connsiteY5" fmla="*/ 9931 h 17500"/>
                <a:gd name="connsiteX6" fmla="*/ 9931 w 17500"/>
                <a:gd name="connsiteY6" fmla="*/ 18740 h 17500"/>
                <a:gd name="connsiteX7" fmla="*/ 5848 w 17500"/>
                <a:gd name="connsiteY7" fmla="*/ 20432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20432"/>
                  </a:moveTo>
                  <a:cubicBezTo>
                    <a:pt x="4331" y="20432"/>
                    <a:pt x="2873" y="19848"/>
                    <a:pt x="1706" y="18740"/>
                  </a:cubicBezTo>
                  <a:cubicBezTo>
                    <a:pt x="-569" y="16465"/>
                    <a:pt x="-569" y="12790"/>
                    <a:pt x="1706" y="10515"/>
                  </a:cubicBezTo>
                  <a:lnTo>
                    <a:pt x="10515" y="1706"/>
                  </a:lnTo>
                  <a:cubicBezTo>
                    <a:pt x="12790" y="-569"/>
                    <a:pt x="16465" y="-569"/>
                    <a:pt x="18740" y="1706"/>
                  </a:cubicBezTo>
                  <a:cubicBezTo>
                    <a:pt x="21015" y="3981"/>
                    <a:pt x="21015" y="7656"/>
                    <a:pt x="18740" y="9931"/>
                  </a:cubicBezTo>
                  <a:lnTo>
                    <a:pt x="9931" y="18740"/>
                  </a:lnTo>
                  <a:cubicBezTo>
                    <a:pt x="8823" y="19848"/>
                    <a:pt x="7365" y="20432"/>
                    <a:pt x="5848" y="204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09657AFF-9688-4220-83C5-1901A71D7425}"/>
                </a:ext>
              </a:extLst>
            </p:cNvPr>
            <p:cNvSpPr/>
            <p:nvPr/>
          </p:nvSpPr>
          <p:spPr>
            <a:xfrm>
              <a:off x="5503653" y="3910190"/>
              <a:ext cx="29167" cy="29167"/>
            </a:xfrm>
            <a:custGeom>
              <a:avLst/>
              <a:gdLst>
                <a:gd name="connsiteX0" fmla="*/ 5848 w 29167"/>
                <a:gd name="connsiteY0" fmla="*/ 32390 h 29167"/>
                <a:gd name="connsiteX1" fmla="*/ 1706 w 29167"/>
                <a:gd name="connsiteY1" fmla="*/ 30699 h 29167"/>
                <a:gd name="connsiteX2" fmla="*/ 1706 w 29167"/>
                <a:gd name="connsiteY2" fmla="*/ 22474 h 29167"/>
                <a:gd name="connsiteX3" fmla="*/ 22474 w 29167"/>
                <a:gd name="connsiteY3" fmla="*/ 1706 h 29167"/>
                <a:gd name="connsiteX4" fmla="*/ 30699 w 29167"/>
                <a:gd name="connsiteY4" fmla="*/ 1706 h 29167"/>
                <a:gd name="connsiteX5" fmla="*/ 30699 w 29167"/>
                <a:gd name="connsiteY5" fmla="*/ 9931 h 29167"/>
                <a:gd name="connsiteX6" fmla="*/ 9931 w 29167"/>
                <a:gd name="connsiteY6" fmla="*/ 30699 h 29167"/>
                <a:gd name="connsiteX7" fmla="*/ 5848 w 29167"/>
                <a:gd name="connsiteY7" fmla="*/ 32390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5848" y="32390"/>
                  </a:moveTo>
                  <a:cubicBezTo>
                    <a:pt x="4332" y="32390"/>
                    <a:pt x="2873" y="31807"/>
                    <a:pt x="1706" y="30699"/>
                  </a:cubicBezTo>
                  <a:cubicBezTo>
                    <a:pt x="-569" y="28424"/>
                    <a:pt x="-569" y="24749"/>
                    <a:pt x="1706" y="22474"/>
                  </a:cubicBezTo>
                  <a:lnTo>
                    <a:pt x="22474" y="1706"/>
                  </a:lnTo>
                  <a:cubicBezTo>
                    <a:pt x="24749" y="-569"/>
                    <a:pt x="28424" y="-569"/>
                    <a:pt x="30699" y="1706"/>
                  </a:cubicBezTo>
                  <a:cubicBezTo>
                    <a:pt x="32974" y="3981"/>
                    <a:pt x="32974" y="7657"/>
                    <a:pt x="30699" y="9931"/>
                  </a:cubicBezTo>
                  <a:lnTo>
                    <a:pt x="9931" y="30699"/>
                  </a:lnTo>
                  <a:cubicBezTo>
                    <a:pt x="8823" y="31807"/>
                    <a:pt x="7365" y="32390"/>
                    <a:pt x="5848" y="3239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EF90E5BE-C374-44BB-B908-D94039332EA5}"/>
                </a:ext>
              </a:extLst>
            </p:cNvPr>
            <p:cNvSpPr/>
            <p:nvPr/>
          </p:nvSpPr>
          <p:spPr>
            <a:xfrm>
              <a:off x="5567529" y="3835522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2" y="43182"/>
                    <a:pt x="2873" y="42599"/>
                    <a:pt x="1706" y="41491"/>
                  </a:cubicBezTo>
                  <a:cubicBezTo>
                    <a:pt x="-569" y="39216"/>
                    <a:pt x="-569" y="35540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1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8F36E020-0934-4E59-B0BE-E8A0B5AD99E9}"/>
                </a:ext>
              </a:extLst>
            </p:cNvPr>
            <p:cNvSpPr/>
            <p:nvPr/>
          </p:nvSpPr>
          <p:spPr>
            <a:xfrm>
              <a:off x="5608772" y="3835522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1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0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1" y="1706"/>
                  </a:cubicBezTo>
                  <a:cubicBezTo>
                    <a:pt x="43766" y="3981"/>
                    <a:pt x="43766" y="7656"/>
                    <a:pt x="41491" y="9931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317DD28C-1AE8-4D37-9F3A-2E023EA17765}"/>
                </a:ext>
              </a:extLst>
            </p:cNvPr>
            <p:cNvSpPr/>
            <p:nvPr/>
          </p:nvSpPr>
          <p:spPr>
            <a:xfrm>
              <a:off x="5650015" y="3835522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5 h 40834"/>
                <a:gd name="connsiteX3" fmla="*/ 33265 w 40834"/>
                <a:gd name="connsiteY3" fmla="*/ 1706 h 40834"/>
                <a:gd name="connsiteX4" fmla="*/ 41490 w 40834"/>
                <a:gd name="connsiteY4" fmla="*/ 1706 h 40834"/>
                <a:gd name="connsiteX5" fmla="*/ 41490 w 40834"/>
                <a:gd name="connsiteY5" fmla="*/ 9931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0"/>
                    <a:pt x="1706" y="33265"/>
                  </a:cubicBezTo>
                  <a:lnTo>
                    <a:pt x="33265" y="1706"/>
                  </a:lnTo>
                  <a:cubicBezTo>
                    <a:pt x="35541" y="-569"/>
                    <a:pt x="39216" y="-569"/>
                    <a:pt x="41490" y="1706"/>
                  </a:cubicBezTo>
                  <a:cubicBezTo>
                    <a:pt x="43766" y="3981"/>
                    <a:pt x="43766" y="7656"/>
                    <a:pt x="41490" y="9931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F1794D87-FF7D-4AFA-805E-2B586F26B159}"/>
                </a:ext>
              </a:extLst>
            </p:cNvPr>
            <p:cNvSpPr/>
            <p:nvPr/>
          </p:nvSpPr>
          <p:spPr>
            <a:xfrm>
              <a:off x="5691316" y="3864572"/>
              <a:ext cx="11667" cy="11667"/>
            </a:xfrm>
            <a:custGeom>
              <a:avLst/>
              <a:gdLst>
                <a:gd name="connsiteX0" fmla="*/ 5848 w 11666"/>
                <a:gd name="connsiteY0" fmla="*/ 14132 h 11666"/>
                <a:gd name="connsiteX1" fmla="*/ 1706 w 11666"/>
                <a:gd name="connsiteY1" fmla="*/ 12440 h 11666"/>
                <a:gd name="connsiteX2" fmla="*/ 1706 w 11666"/>
                <a:gd name="connsiteY2" fmla="*/ 4215 h 11666"/>
                <a:gd name="connsiteX3" fmla="*/ 4214 w 11666"/>
                <a:gd name="connsiteY3" fmla="*/ 1706 h 11666"/>
                <a:gd name="connsiteX4" fmla="*/ 12440 w 11666"/>
                <a:gd name="connsiteY4" fmla="*/ 1706 h 11666"/>
                <a:gd name="connsiteX5" fmla="*/ 12440 w 11666"/>
                <a:gd name="connsiteY5" fmla="*/ 9932 h 11666"/>
                <a:gd name="connsiteX6" fmla="*/ 9932 w 11666"/>
                <a:gd name="connsiteY6" fmla="*/ 12440 h 11666"/>
                <a:gd name="connsiteX7" fmla="*/ 5848 w 11666"/>
                <a:gd name="connsiteY7" fmla="*/ 14132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48" y="14132"/>
                  </a:moveTo>
                  <a:cubicBezTo>
                    <a:pt x="4331" y="14132"/>
                    <a:pt x="2873" y="13548"/>
                    <a:pt x="1706" y="12440"/>
                  </a:cubicBezTo>
                  <a:cubicBezTo>
                    <a:pt x="-569" y="10165"/>
                    <a:pt x="-569" y="6490"/>
                    <a:pt x="1706" y="4215"/>
                  </a:cubicBezTo>
                  <a:lnTo>
                    <a:pt x="4214" y="1706"/>
                  </a:lnTo>
                  <a:cubicBezTo>
                    <a:pt x="6490" y="-569"/>
                    <a:pt x="10165" y="-569"/>
                    <a:pt x="12440" y="1706"/>
                  </a:cubicBezTo>
                  <a:cubicBezTo>
                    <a:pt x="14715" y="3981"/>
                    <a:pt x="14715" y="7656"/>
                    <a:pt x="12440" y="9932"/>
                  </a:cubicBezTo>
                  <a:lnTo>
                    <a:pt x="9932" y="12440"/>
                  </a:lnTo>
                  <a:cubicBezTo>
                    <a:pt x="8823" y="13548"/>
                    <a:pt x="7365" y="14132"/>
                    <a:pt x="5848" y="141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09" name="Group 2108">
            <a:extLst>
              <a:ext uri="{FF2B5EF4-FFF2-40B4-BE49-F238E27FC236}">
                <a16:creationId xmlns:a16="http://schemas.microsoft.com/office/drawing/2014/main" id="{1500B36F-BDD6-41D8-935E-B6F59255CD68}"/>
              </a:ext>
            </a:extLst>
          </p:cNvPr>
          <p:cNvGrpSpPr/>
          <p:nvPr/>
        </p:nvGrpSpPr>
        <p:grpSpPr>
          <a:xfrm>
            <a:off x="6392557" y="3636399"/>
            <a:ext cx="466055" cy="314425"/>
            <a:chOff x="6466777" y="3651139"/>
            <a:chExt cx="423686" cy="285841"/>
          </a:xfrm>
        </p:grpSpPr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5C996F82-77C3-4079-A289-7DF36DEB83E3}"/>
                </a:ext>
              </a:extLst>
            </p:cNvPr>
            <p:cNvSpPr/>
            <p:nvPr/>
          </p:nvSpPr>
          <p:spPr>
            <a:xfrm>
              <a:off x="6466777" y="3651139"/>
              <a:ext cx="285841" cy="285841"/>
            </a:xfrm>
            <a:custGeom>
              <a:avLst/>
              <a:gdLst>
                <a:gd name="connsiteX0" fmla="*/ 143679 w 285841"/>
                <a:gd name="connsiteY0" fmla="*/ 287241 h 285841"/>
                <a:gd name="connsiteX1" fmla="*/ 0 w 285841"/>
                <a:gd name="connsiteY1" fmla="*/ 143621 h 285841"/>
                <a:gd name="connsiteX2" fmla="*/ 143679 w 285841"/>
                <a:gd name="connsiteY2" fmla="*/ 0 h 285841"/>
                <a:gd name="connsiteX3" fmla="*/ 287300 w 285841"/>
                <a:gd name="connsiteY3" fmla="*/ 143621 h 285841"/>
                <a:gd name="connsiteX4" fmla="*/ 143679 w 285841"/>
                <a:gd name="connsiteY4" fmla="*/ 287241 h 285841"/>
                <a:gd name="connsiteX5" fmla="*/ 143679 w 285841"/>
                <a:gd name="connsiteY5" fmla="*/ 11667 h 285841"/>
                <a:gd name="connsiteX6" fmla="*/ 11667 w 285841"/>
                <a:gd name="connsiteY6" fmla="*/ 143621 h 285841"/>
                <a:gd name="connsiteX7" fmla="*/ 143679 w 285841"/>
                <a:gd name="connsiteY7" fmla="*/ 275574 h 285841"/>
                <a:gd name="connsiteX8" fmla="*/ 275633 w 285841"/>
                <a:gd name="connsiteY8" fmla="*/ 143621 h 285841"/>
                <a:gd name="connsiteX9" fmla="*/ 143679 w 285841"/>
                <a:gd name="connsiteY9" fmla="*/ 11667 h 285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841" h="285841">
                  <a:moveTo>
                    <a:pt x="143679" y="287241"/>
                  </a:moveTo>
                  <a:cubicBezTo>
                    <a:pt x="64460" y="287241"/>
                    <a:pt x="0" y="222781"/>
                    <a:pt x="0" y="143621"/>
                  </a:cubicBezTo>
                  <a:cubicBezTo>
                    <a:pt x="0" y="64460"/>
                    <a:pt x="64460" y="0"/>
                    <a:pt x="143679" y="0"/>
                  </a:cubicBezTo>
                  <a:cubicBezTo>
                    <a:pt x="222898" y="0"/>
                    <a:pt x="287300" y="64460"/>
                    <a:pt x="287300" y="143621"/>
                  </a:cubicBezTo>
                  <a:cubicBezTo>
                    <a:pt x="287300" y="222781"/>
                    <a:pt x="222898" y="287241"/>
                    <a:pt x="143679" y="287241"/>
                  </a:cubicBezTo>
                  <a:close/>
                  <a:moveTo>
                    <a:pt x="143679" y="11667"/>
                  </a:moveTo>
                  <a:cubicBezTo>
                    <a:pt x="70877" y="11667"/>
                    <a:pt x="11667" y="70877"/>
                    <a:pt x="11667" y="143621"/>
                  </a:cubicBezTo>
                  <a:cubicBezTo>
                    <a:pt x="11667" y="216364"/>
                    <a:pt x="70877" y="275574"/>
                    <a:pt x="143679" y="275574"/>
                  </a:cubicBezTo>
                  <a:cubicBezTo>
                    <a:pt x="216423" y="275574"/>
                    <a:pt x="275633" y="216364"/>
                    <a:pt x="275633" y="143621"/>
                  </a:cubicBezTo>
                  <a:cubicBezTo>
                    <a:pt x="275633" y="70877"/>
                    <a:pt x="216423" y="11667"/>
                    <a:pt x="143679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40E217B1-CDA4-43B8-86DE-816920768C79}"/>
                </a:ext>
              </a:extLst>
            </p:cNvPr>
            <p:cNvSpPr/>
            <p:nvPr/>
          </p:nvSpPr>
          <p:spPr>
            <a:xfrm>
              <a:off x="6604622" y="3651139"/>
              <a:ext cx="285841" cy="285841"/>
            </a:xfrm>
            <a:custGeom>
              <a:avLst/>
              <a:gdLst>
                <a:gd name="connsiteX0" fmla="*/ 143621 w 285841"/>
                <a:gd name="connsiteY0" fmla="*/ 287241 h 285841"/>
                <a:gd name="connsiteX1" fmla="*/ 0 w 285841"/>
                <a:gd name="connsiteY1" fmla="*/ 143621 h 285841"/>
                <a:gd name="connsiteX2" fmla="*/ 143621 w 285841"/>
                <a:gd name="connsiteY2" fmla="*/ 0 h 285841"/>
                <a:gd name="connsiteX3" fmla="*/ 287300 w 285841"/>
                <a:gd name="connsiteY3" fmla="*/ 143621 h 285841"/>
                <a:gd name="connsiteX4" fmla="*/ 143621 w 285841"/>
                <a:gd name="connsiteY4" fmla="*/ 287241 h 285841"/>
                <a:gd name="connsiteX5" fmla="*/ 143621 w 285841"/>
                <a:gd name="connsiteY5" fmla="*/ 11667 h 285841"/>
                <a:gd name="connsiteX6" fmla="*/ 11667 w 285841"/>
                <a:gd name="connsiteY6" fmla="*/ 143621 h 285841"/>
                <a:gd name="connsiteX7" fmla="*/ 143621 w 285841"/>
                <a:gd name="connsiteY7" fmla="*/ 275574 h 285841"/>
                <a:gd name="connsiteX8" fmla="*/ 275633 w 285841"/>
                <a:gd name="connsiteY8" fmla="*/ 143621 h 285841"/>
                <a:gd name="connsiteX9" fmla="*/ 143621 w 285841"/>
                <a:gd name="connsiteY9" fmla="*/ 11667 h 285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841" h="285841">
                  <a:moveTo>
                    <a:pt x="143621" y="287241"/>
                  </a:moveTo>
                  <a:cubicBezTo>
                    <a:pt x="64402" y="287241"/>
                    <a:pt x="0" y="222781"/>
                    <a:pt x="0" y="143621"/>
                  </a:cubicBezTo>
                  <a:cubicBezTo>
                    <a:pt x="0" y="64460"/>
                    <a:pt x="64460" y="0"/>
                    <a:pt x="143621" y="0"/>
                  </a:cubicBezTo>
                  <a:cubicBezTo>
                    <a:pt x="222781" y="0"/>
                    <a:pt x="287300" y="64460"/>
                    <a:pt x="287300" y="143621"/>
                  </a:cubicBezTo>
                  <a:cubicBezTo>
                    <a:pt x="287300" y="222781"/>
                    <a:pt x="222840" y="287241"/>
                    <a:pt x="143621" y="287241"/>
                  </a:cubicBezTo>
                  <a:close/>
                  <a:moveTo>
                    <a:pt x="143621" y="11667"/>
                  </a:moveTo>
                  <a:cubicBezTo>
                    <a:pt x="70877" y="11667"/>
                    <a:pt x="11667" y="70877"/>
                    <a:pt x="11667" y="143621"/>
                  </a:cubicBezTo>
                  <a:cubicBezTo>
                    <a:pt x="11667" y="216364"/>
                    <a:pt x="70877" y="275574"/>
                    <a:pt x="143621" y="275574"/>
                  </a:cubicBezTo>
                  <a:cubicBezTo>
                    <a:pt x="216423" y="275574"/>
                    <a:pt x="275633" y="216364"/>
                    <a:pt x="275633" y="143621"/>
                  </a:cubicBezTo>
                  <a:cubicBezTo>
                    <a:pt x="275633" y="70877"/>
                    <a:pt x="216423" y="11667"/>
                    <a:pt x="14362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2255EC1C-B269-4822-8176-4358C16FF01F}"/>
                </a:ext>
              </a:extLst>
            </p:cNvPr>
            <p:cNvSpPr/>
            <p:nvPr/>
          </p:nvSpPr>
          <p:spPr>
            <a:xfrm>
              <a:off x="6606824" y="3681051"/>
              <a:ext cx="93336" cy="93336"/>
            </a:xfrm>
            <a:custGeom>
              <a:avLst/>
              <a:gdLst>
                <a:gd name="connsiteX0" fmla="*/ 5848 w 93335"/>
                <a:gd name="connsiteY0" fmla="*/ 95101 h 93335"/>
                <a:gd name="connsiteX1" fmla="*/ 1706 w 93335"/>
                <a:gd name="connsiteY1" fmla="*/ 93409 h 93335"/>
                <a:gd name="connsiteX2" fmla="*/ 1706 w 93335"/>
                <a:gd name="connsiteY2" fmla="*/ 85184 h 93335"/>
                <a:gd name="connsiteX3" fmla="*/ 85126 w 93335"/>
                <a:gd name="connsiteY3" fmla="*/ 1706 h 93335"/>
                <a:gd name="connsiteX4" fmla="*/ 93350 w 93335"/>
                <a:gd name="connsiteY4" fmla="*/ 1706 h 93335"/>
                <a:gd name="connsiteX5" fmla="*/ 93350 w 93335"/>
                <a:gd name="connsiteY5" fmla="*/ 9931 h 93335"/>
                <a:gd name="connsiteX6" fmla="*/ 9932 w 93335"/>
                <a:gd name="connsiteY6" fmla="*/ 93409 h 93335"/>
                <a:gd name="connsiteX7" fmla="*/ 5848 w 93335"/>
                <a:gd name="connsiteY7" fmla="*/ 95101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335" h="93335">
                  <a:moveTo>
                    <a:pt x="5848" y="95101"/>
                  </a:moveTo>
                  <a:cubicBezTo>
                    <a:pt x="4332" y="95101"/>
                    <a:pt x="2873" y="94517"/>
                    <a:pt x="1706" y="93409"/>
                  </a:cubicBezTo>
                  <a:cubicBezTo>
                    <a:pt x="-569" y="91134"/>
                    <a:pt x="-569" y="87459"/>
                    <a:pt x="1706" y="85184"/>
                  </a:cubicBezTo>
                  <a:lnTo>
                    <a:pt x="85126" y="1706"/>
                  </a:lnTo>
                  <a:cubicBezTo>
                    <a:pt x="87401" y="-569"/>
                    <a:pt x="91076" y="-569"/>
                    <a:pt x="93350" y="1706"/>
                  </a:cubicBezTo>
                  <a:cubicBezTo>
                    <a:pt x="95625" y="3981"/>
                    <a:pt x="95625" y="7657"/>
                    <a:pt x="93350" y="9931"/>
                  </a:cubicBezTo>
                  <a:lnTo>
                    <a:pt x="9932" y="93409"/>
                  </a:lnTo>
                  <a:cubicBezTo>
                    <a:pt x="8823" y="94517"/>
                    <a:pt x="7365" y="95101"/>
                    <a:pt x="5848" y="951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A25A3779-00D6-490D-8BE7-90162F63B1FD}"/>
                </a:ext>
              </a:extLst>
            </p:cNvPr>
            <p:cNvSpPr/>
            <p:nvPr/>
          </p:nvSpPr>
          <p:spPr>
            <a:xfrm>
              <a:off x="6605775" y="3701526"/>
              <a:ext cx="116670" cy="116670"/>
            </a:xfrm>
            <a:custGeom>
              <a:avLst/>
              <a:gdLst>
                <a:gd name="connsiteX0" fmla="*/ 5848 w 116669"/>
                <a:gd name="connsiteY0" fmla="*/ 116859 h 116669"/>
                <a:gd name="connsiteX1" fmla="*/ 1706 w 116669"/>
                <a:gd name="connsiteY1" fmla="*/ 115168 h 116669"/>
                <a:gd name="connsiteX2" fmla="*/ 1706 w 116669"/>
                <a:gd name="connsiteY2" fmla="*/ 106943 h 116669"/>
                <a:gd name="connsiteX3" fmla="*/ 106942 w 116669"/>
                <a:gd name="connsiteY3" fmla="*/ 1706 h 116669"/>
                <a:gd name="connsiteX4" fmla="*/ 115168 w 116669"/>
                <a:gd name="connsiteY4" fmla="*/ 1706 h 116669"/>
                <a:gd name="connsiteX5" fmla="*/ 115168 w 116669"/>
                <a:gd name="connsiteY5" fmla="*/ 9931 h 116669"/>
                <a:gd name="connsiteX6" fmla="*/ 9931 w 116669"/>
                <a:gd name="connsiteY6" fmla="*/ 115168 h 116669"/>
                <a:gd name="connsiteX7" fmla="*/ 5848 w 116669"/>
                <a:gd name="connsiteY7" fmla="*/ 116859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9" h="116669">
                  <a:moveTo>
                    <a:pt x="5848" y="116859"/>
                  </a:moveTo>
                  <a:cubicBezTo>
                    <a:pt x="4331" y="116859"/>
                    <a:pt x="2873" y="116276"/>
                    <a:pt x="1706" y="115168"/>
                  </a:cubicBezTo>
                  <a:cubicBezTo>
                    <a:pt x="-569" y="112893"/>
                    <a:pt x="-569" y="109217"/>
                    <a:pt x="1706" y="106943"/>
                  </a:cubicBezTo>
                  <a:lnTo>
                    <a:pt x="106942" y="1706"/>
                  </a:lnTo>
                  <a:cubicBezTo>
                    <a:pt x="109217" y="-569"/>
                    <a:pt x="112892" y="-569"/>
                    <a:pt x="115168" y="1706"/>
                  </a:cubicBezTo>
                  <a:cubicBezTo>
                    <a:pt x="117443" y="3981"/>
                    <a:pt x="117443" y="7656"/>
                    <a:pt x="115168" y="9931"/>
                  </a:cubicBezTo>
                  <a:lnTo>
                    <a:pt x="9931" y="115168"/>
                  </a:lnTo>
                  <a:cubicBezTo>
                    <a:pt x="8823" y="116276"/>
                    <a:pt x="7365" y="116859"/>
                    <a:pt x="5848" y="11685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15EE79D-AE7E-47FA-BA50-D113F013C531}"/>
                </a:ext>
              </a:extLst>
            </p:cNvPr>
            <p:cNvSpPr/>
            <p:nvPr/>
          </p:nvSpPr>
          <p:spPr>
            <a:xfrm>
              <a:off x="6614233" y="3726435"/>
              <a:ext cx="122503" cy="122503"/>
            </a:xfrm>
            <a:custGeom>
              <a:avLst/>
              <a:gdLst>
                <a:gd name="connsiteX0" fmla="*/ 5848 w 122503"/>
                <a:gd name="connsiteY0" fmla="*/ 124793 h 122503"/>
                <a:gd name="connsiteX1" fmla="*/ 1706 w 122503"/>
                <a:gd name="connsiteY1" fmla="*/ 123101 h 122503"/>
                <a:gd name="connsiteX2" fmla="*/ 1706 w 122503"/>
                <a:gd name="connsiteY2" fmla="*/ 114876 h 122503"/>
                <a:gd name="connsiteX3" fmla="*/ 114876 w 122503"/>
                <a:gd name="connsiteY3" fmla="*/ 1706 h 122503"/>
                <a:gd name="connsiteX4" fmla="*/ 123101 w 122503"/>
                <a:gd name="connsiteY4" fmla="*/ 1706 h 122503"/>
                <a:gd name="connsiteX5" fmla="*/ 123101 w 122503"/>
                <a:gd name="connsiteY5" fmla="*/ 9931 h 122503"/>
                <a:gd name="connsiteX6" fmla="*/ 9932 w 122503"/>
                <a:gd name="connsiteY6" fmla="*/ 123101 h 122503"/>
                <a:gd name="connsiteX7" fmla="*/ 5848 w 122503"/>
                <a:gd name="connsiteY7" fmla="*/ 124793 h 12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503" h="122503">
                  <a:moveTo>
                    <a:pt x="5848" y="124793"/>
                  </a:moveTo>
                  <a:cubicBezTo>
                    <a:pt x="4331" y="124793"/>
                    <a:pt x="2873" y="124210"/>
                    <a:pt x="1706" y="123101"/>
                  </a:cubicBezTo>
                  <a:cubicBezTo>
                    <a:pt x="-569" y="120826"/>
                    <a:pt x="-569" y="117151"/>
                    <a:pt x="1706" y="114876"/>
                  </a:cubicBezTo>
                  <a:lnTo>
                    <a:pt x="114876" y="1706"/>
                  </a:lnTo>
                  <a:cubicBezTo>
                    <a:pt x="117151" y="-569"/>
                    <a:pt x="120827" y="-569"/>
                    <a:pt x="123101" y="1706"/>
                  </a:cubicBezTo>
                  <a:cubicBezTo>
                    <a:pt x="125376" y="3981"/>
                    <a:pt x="125376" y="7657"/>
                    <a:pt x="123101" y="9931"/>
                  </a:cubicBezTo>
                  <a:lnTo>
                    <a:pt x="9932" y="123101"/>
                  </a:lnTo>
                  <a:cubicBezTo>
                    <a:pt x="8823" y="124210"/>
                    <a:pt x="7365" y="124793"/>
                    <a:pt x="5848" y="12479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6D8B8359-A5D1-4D99-ABE0-32C9A7A1AA1C}"/>
                </a:ext>
              </a:extLst>
            </p:cNvPr>
            <p:cNvSpPr/>
            <p:nvPr/>
          </p:nvSpPr>
          <p:spPr>
            <a:xfrm>
              <a:off x="6628525" y="3756536"/>
              <a:ext cx="116670" cy="116670"/>
            </a:xfrm>
            <a:custGeom>
              <a:avLst/>
              <a:gdLst>
                <a:gd name="connsiteX0" fmla="*/ 5849 w 116669"/>
                <a:gd name="connsiteY0" fmla="*/ 121643 h 116669"/>
                <a:gd name="connsiteX1" fmla="*/ 1706 w 116669"/>
                <a:gd name="connsiteY1" fmla="*/ 119951 h 116669"/>
                <a:gd name="connsiteX2" fmla="*/ 1706 w 116669"/>
                <a:gd name="connsiteY2" fmla="*/ 111726 h 116669"/>
                <a:gd name="connsiteX3" fmla="*/ 111726 w 116669"/>
                <a:gd name="connsiteY3" fmla="*/ 1706 h 116669"/>
                <a:gd name="connsiteX4" fmla="*/ 119951 w 116669"/>
                <a:gd name="connsiteY4" fmla="*/ 1706 h 116669"/>
                <a:gd name="connsiteX5" fmla="*/ 119951 w 116669"/>
                <a:gd name="connsiteY5" fmla="*/ 9931 h 116669"/>
                <a:gd name="connsiteX6" fmla="*/ 9990 w 116669"/>
                <a:gd name="connsiteY6" fmla="*/ 119951 h 116669"/>
                <a:gd name="connsiteX7" fmla="*/ 5849 w 116669"/>
                <a:gd name="connsiteY7" fmla="*/ 121643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9" h="116669">
                  <a:moveTo>
                    <a:pt x="5849" y="121643"/>
                  </a:moveTo>
                  <a:cubicBezTo>
                    <a:pt x="4332" y="121643"/>
                    <a:pt x="2873" y="121060"/>
                    <a:pt x="1706" y="119951"/>
                  </a:cubicBezTo>
                  <a:cubicBezTo>
                    <a:pt x="-569" y="117676"/>
                    <a:pt x="-569" y="114001"/>
                    <a:pt x="1706" y="111726"/>
                  </a:cubicBezTo>
                  <a:lnTo>
                    <a:pt x="111726" y="1706"/>
                  </a:lnTo>
                  <a:cubicBezTo>
                    <a:pt x="114001" y="-569"/>
                    <a:pt x="117676" y="-569"/>
                    <a:pt x="119951" y="1706"/>
                  </a:cubicBezTo>
                  <a:cubicBezTo>
                    <a:pt x="122227" y="3981"/>
                    <a:pt x="122227" y="7657"/>
                    <a:pt x="119951" y="9931"/>
                  </a:cubicBezTo>
                  <a:lnTo>
                    <a:pt x="9990" y="119951"/>
                  </a:lnTo>
                  <a:cubicBezTo>
                    <a:pt x="8824" y="121060"/>
                    <a:pt x="7365" y="121643"/>
                    <a:pt x="5849" y="12164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84BC0D9C-F1B2-4798-8B19-D7225BB10221}"/>
                </a:ext>
              </a:extLst>
            </p:cNvPr>
            <p:cNvSpPr/>
            <p:nvPr/>
          </p:nvSpPr>
          <p:spPr>
            <a:xfrm>
              <a:off x="6647542" y="3794045"/>
              <a:ext cx="105003" cy="105003"/>
            </a:xfrm>
            <a:custGeom>
              <a:avLst/>
              <a:gdLst>
                <a:gd name="connsiteX0" fmla="*/ 5849 w 105002"/>
                <a:gd name="connsiteY0" fmla="*/ 106359 h 105002"/>
                <a:gd name="connsiteX1" fmla="*/ 1706 w 105002"/>
                <a:gd name="connsiteY1" fmla="*/ 104667 h 105002"/>
                <a:gd name="connsiteX2" fmla="*/ 1706 w 105002"/>
                <a:gd name="connsiteY2" fmla="*/ 96442 h 105002"/>
                <a:gd name="connsiteX3" fmla="*/ 96442 w 105002"/>
                <a:gd name="connsiteY3" fmla="*/ 1706 h 105002"/>
                <a:gd name="connsiteX4" fmla="*/ 104668 w 105002"/>
                <a:gd name="connsiteY4" fmla="*/ 1706 h 105002"/>
                <a:gd name="connsiteX5" fmla="*/ 104668 w 105002"/>
                <a:gd name="connsiteY5" fmla="*/ 9931 h 105002"/>
                <a:gd name="connsiteX6" fmla="*/ 9932 w 105002"/>
                <a:gd name="connsiteY6" fmla="*/ 104667 h 105002"/>
                <a:gd name="connsiteX7" fmla="*/ 5849 w 105002"/>
                <a:gd name="connsiteY7" fmla="*/ 106359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105002">
                  <a:moveTo>
                    <a:pt x="5849" y="106359"/>
                  </a:moveTo>
                  <a:cubicBezTo>
                    <a:pt x="4332" y="106359"/>
                    <a:pt x="2873" y="105776"/>
                    <a:pt x="1706" y="104667"/>
                  </a:cubicBezTo>
                  <a:cubicBezTo>
                    <a:pt x="-569" y="102392"/>
                    <a:pt x="-569" y="98717"/>
                    <a:pt x="1706" y="96442"/>
                  </a:cubicBezTo>
                  <a:lnTo>
                    <a:pt x="96442" y="1706"/>
                  </a:lnTo>
                  <a:cubicBezTo>
                    <a:pt x="98717" y="-569"/>
                    <a:pt x="102393" y="-569"/>
                    <a:pt x="104668" y="1706"/>
                  </a:cubicBezTo>
                  <a:cubicBezTo>
                    <a:pt x="106943" y="3981"/>
                    <a:pt x="106943" y="7656"/>
                    <a:pt x="104668" y="9931"/>
                  </a:cubicBezTo>
                  <a:lnTo>
                    <a:pt x="9932" y="104667"/>
                  </a:lnTo>
                  <a:cubicBezTo>
                    <a:pt x="8824" y="105776"/>
                    <a:pt x="7365" y="106359"/>
                    <a:pt x="5849" y="10635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241EF85D-2059-41F6-AD2A-6774B8B233DB}"/>
                </a:ext>
              </a:extLst>
            </p:cNvPr>
            <p:cNvSpPr/>
            <p:nvPr/>
          </p:nvSpPr>
          <p:spPr>
            <a:xfrm>
              <a:off x="6666166" y="3850412"/>
              <a:ext cx="70002" cy="70002"/>
            </a:xfrm>
            <a:custGeom>
              <a:avLst/>
              <a:gdLst>
                <a:gd name="connsiteX0" fmla="*/ 8167 w 70001"/>
                <a:gd name="connsiteY0" fmla="*/ 72627 h 70001"/>
                <a:gd name="connsiteX1" fmla="*/ 0 w 70001"/>
                <a:gd name="connsiteY1" fmla="*/ 64343 h 70001"/>
                <a:gd name="connsiteX2" fmla="*/ 6417 w 70001"/>
                <a:gd name="connsiteY2" fmla="*/ 57985 h 70001"/>
                <a:gd name="connsiteX3" fmla="*/ 64285 w 70001"/>
                <a:gd name="connsiteY3" fmla="*/ 0 h 70001"/>
                <a:gd name="connsiteX4" fmla="*/ 68485 w 70001"/>
                <a:gd name="connsiteY4" fmla="*/ 4083 h 70001"/>
                <a:gd name="connsiteX5" fmla="*/ 72394 w 70001"/>
                <a:gd name="connsiteY5" fmla="*/ 8400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01" h="70001">
                  <a:moveTo>
                    <a:pt x="8167" y="72627"/>
                  </a:moveTo>
                  <a:lnTo>
                    <a:pt x="0" y="64343"/>
                  </a:lnTo>
                  <a:lnTo>
                    <a:pt x="6417" y="57985"/>
                  </a:lnTo>
                  <a:lnTo>
                    <a:pt x="64285" y="0"/>
                  </a:lnTo>
                  <a:lnTo>
                    <a:pt x="68485" y="4083"/>
                  </a:lnTo>
                  <a:lnTo>
                    <a:pt x="72394" y="840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2" name="Group 2111">
            <a:extLst>
              <a:ext uri="{FF2B5EF4-FFF2-40B4-BE49-F238E27FC236}">
                <a16:creationId xmlns:a16="http://schemas.microsoft.com/office/drawing/2014/main" id="{B9E9FD7F-A5DC-4F1B-B013-82F7AC281962}"/>
              </a:ext>
            </a:extLst>
          </p:cNvPr>
          <p:cNvGrpSpPr/>
          <p:nvPr/>
        </p:nvGrpSpPr>
        <p:grpSpPr>
          <a:xfrm>
            <a:off x="9573965" y="3564037"/>
            <a:ext cx="462012" cy="462013"/>
            <a:chOff x="9965939" y="3585629"/>
            <a:chExt cx="420011" cy="420012"/>
          </a:xfrm>
        </p:grpSpPr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77C8D81F-3D43-48DD-B71A-0BDC59212C69}"/>
                </a:ext>
              </a:extLst>
            </p:cNvPr>
            <p:cNvSpPr/>
            <p:nvPr/>
          </p:nvSpPr>
          <p:spPr>
            <a:xfrm>
              <a:off x="10173611" y="3585629"/>
              <a:ext cx="210006" cy="210006"/>
            </a:xfrm>
            <a:custGeom>
              <a:avLst/>
              <a:gdLst>
                <a:gd name="connsiteX0" fmla="*/ 209131 w 210005"/>
                <a:gd name="connsiteY0" fmla="*/ 214964 h 210005"/>
                <a:gd name="connsiteX1" fmla="*/ 135454 w 210005"/>
                <a:gd name="connsiteY1" fmla="*/ 214964 h 210005"/>
                <a:gd name="connsiteX2" fmla="*/ 129620 w 210005"/>
                <a:gd name="connsiteY2" fmla="*/ 209247 h 210005"/>
                <a:gd name="connsiteX3" fmla="*/ 5717 w 210005"/>
                <a:gd name="connsiteY3" fmla="*/ 85344 h 210005"/>
                <a:gd name="connsiteX4" fmla="*/ 0 w 210005"/>
                <a:gd name="connsiteY4" fmla="*/ 79511 h 210005"/>
                <a:gd name="connsiteX5" fmla="*/ 0 w 210005"/>
                <a:gd name="connsiteY5" fmla="*/ 5833 h 210005"/>
                <a:gd name="connsiteX6" fmla="*/ 1750 w 210005"/>
                <a:gd name="connsiteY6" fmla="*/ 1692 h 210005"/>
                <a:gd name="connsiteX7" fmla="*/ 5892 w 210005"/>
                <a:gd name="connsiteY7" fmla="*/ 0 h 210005"/>
                <a:gd name="connsiteX8" fmla="*/ 214964 w 210005"/>
                <a:gd name="connsiteY8" fmla="*/ 209072 h 210005"/>
                <a:gd name="connsiteX9" fmla="*/ 213273 w 210005"/>
                <a:gd name="connsiteY9" fmla="*/ 213214 h 210005"/>
                <a:gd name="connsiteX10" fmla="*/ 209131 w 210005"/>
                <a:gd name="connsiteY10" fmla="*/ 214964 h 210005"/>
                <a:gd name="connsiteX11" fmla="*/ 141054 w 210005"/>
                <a:gd name="connsiteY11" fmla="*/ 203297 h 210005"/>
                <a:gd name="connsiteX12" fmla="*/ 203122 w 210005"/>
                <a:gd name="connsiteY12" fmla="*/ 203297 h 210005"/>
                <a:gd name="connsiteX13" fmla="*/ 11667 w 210005"/>
                <a:gd name="connsiteY13" fmla="*/ 11842 h 210005"/>
                <a:gd name="connsiteX14" fmla="*/ 11667 w 210005"/>
                <a:gd name="connsiteY14" fmla="*/ 73910 h 210005"/>
                <a:gd name="connsiteX15" fmla="*/ 141054 w 210005"/>
                <a:gd name="connsiteY15" fmla="*/ 20329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0005" h="210005">
                  <a:moveTo>
                    <a:pt x="209131" y="214964"/>
                  </a:moveTo>
                  <a:lnTo>
                    <a:pt x="135454" y="214964"/>
                  </a:lnTo>
                  <a:cubicBezTo>
                    <a:pt x="132246" y="214964"/>
                    <a:pt x="129678" y="212398"/>
                    <a:pt x="129620" y="209247"/>
                  </a:cubicBezTo>
                  <a:cubicBezTo>
                    <a:pt x="128570" y="140821"/>
                    <a:pt x="74143" y="86452"/>
                    <a:pt x="5717" y="85344"/>
                  </a:cubicBezTo>
                  <a:cubicBezTo>
                    <a:pt x="2509" y="85286"/>
                    <a:pt x="0" y="82719"/>
                    <a:pt x="0" y="79511"/>
                  </a:cubicBezTo>
                  <a:lnTo>
                    <a:pt x="0" y="5833"/>
                  </a:lnTo>
                  <a:cubicBezTo>
                    <a:pt x="0" y="4259"/>
                    <a:pt x="642" y="2800"/>
                    <a:pt x="1750" y="1692"/>
                  </a:cubicBezTo>
                  <a:cubicBezTo>
                    <a:pt x="2858" y="583"/>
                    <a:pt x="4434" y="0"/>
                    <a:pt x="5892" y="0"/>
                  </a:cubicBezTo>
                  <a:cubicBezTo>
                    <a:pt x="119995" y="1167"/>
                    <a:pt x="213798" y="94969"/>
                    <a:pt x="214964" y="209072"/>
                  </a:cubicBezTo>
                  <a:cubicBezTo>
                    <a:pt x="214964" y="210648"/>
                    <a:pt x="214381" y="212106"/>
                    <a:pt x="213273" y="213214"/>
                  </a:cubicBezTo>
                  <a:cubicBezTo>
                    <a:pt x="212164" y="214323"/>
                    <a:pt x="210706" y="214964"/>
                    <a:pt x="209131" y="214964"/>
                  </a:cubicBezTo>
                  <a:close/>
                  <a:moveTo>
                    <a:pt x="141054" y="203297"/>
                  </a:moveTo>
                  <a:lnTo>
                    <a:pt x="203122" y="203297"/>
                  </a:lnTo>
                  <a:cubicBezTo>
                    <a:pt x="198980" y="100161"/>
                    <a:pt x="114803" y="15984"/>
                    <a:pt x="11667" y="11842"/>
                  </a:cubicBezTo>
                  <a:lnTo>
                    <a:pt x="11667" y="73910"/>
                  </a:lnTo>
                  <a:cubicBezTo>
                    <a:pt x="81786" y="77819"/>
                    <a:pt x="137145" y="133179"/>
                    <a:pt x="141054" y="2032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4CB74FAC-075C-4CF2-807E-2DBB2C53F3A2}"/>
                </a:ext>
              </a:extLst>
            </p:cNvPr>
            <p:cNvSpPr/>
            <p:nvPr/>
          </p:nvSpPr>
          <p:spPr>
            <a:xfrm>
              <a:off x="10173597" y="3587540"/>
              <a:ext cx="35001" cy="35001"/>
            </a:xfrm>
            <a:custGeom>
              <a:avLst/>
              <a:gdLst>
                <a:gd name="connsiteX0" fmla="*/ 5848 w 35000"/>
                <a:gd name="connsiteY0" fmla="*/ 37174 h 35000"/>
                <a:gd name="connsiteX1" fmla="*/ 1706 w 35000"/>
                <a:gd name="connsiteY1" fmla="*/ 35482 h 35000"/>
                <a:gd name="connsiteX2" fmla="*/ 1706 w 35000"/>
                <a:gd name="connsiteY2" fmla="*/ 27257 h 35000"/>
                <a:gd name="connsiteX3" fmla="*/ 27257 w 35000"/>
                <a:gd name="connsiteY3" fmla="*/ 1706 h 35000"/>
                <a:gd name="connsiteX4" fmla="*/ 35482 w 35000"/>
                <a:gd name="connsiteY4" fmla="*/ 1706 h 35000"/>
                <a:gd name="connsiteX5" fmla="*/ 35482 w 35000"/>
                <a:gd name="connsiteY5" fmla="*/ 9931 h 35000"/>
                <a:gd name="connsiteX6" fmla="*/ 9931 w 35000"/>
                <a:gd name="connsiteY6" fmla="*/ 35482 h 35000"/>
                <a:gd name="connsiteX7" fmla="*/ 5848 w 35000"/>
                <a:gd name="connsiteY7" fmla="*/ 3717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7174"/>
                  </a:moveTo>
                  <a:cubicBezTo>
                    <a:pt x="4331" y="37174"/>
                    <a:pt x="2873" y="36591"/>
                    <a:pt x="1706" y="35482"/>
                  </a:cubicBezTo>
                  <a:cubicBezTo>
                    <a:pt x="-569" y="33207"/>
                    <a:pt x="-569" y="29532"/>
                    <a:pt x="1706" y="27257"/>
                  </a:cubicBezTo>
                  <a:lnTo>
                    <a:pt x="27257" y="1706"/>
                  </a:lnTo>
                  <a:cubicBezTo>
                    <a:pt x="29532" y="-569"/>
                    <a:pt x="33207" y="-569"/>
                    <a:pt x="35482" y="1706"/>
                  </a:cubicBezTo>
                  <a:cubicBezTo>
                    <a:pt x="37757" y="3981"/>
                    <a:pt x="37757" y="7657"/>
                    <a:pt x="35482" y="9931"/>
                  </a:cubicBezTo>
                  <a:lnTo>
                    <a:pt x="9931" y="35482"/>
                  </a:lnTo>
                  <a:cubicBezTo>
                    <a:pt x="8823" y="36591"/>
                    <a:pt x="7365" y="37174"/>
                    <a:pt x="5848" y="371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81775B92-1ACE-4537-B22C-F684A4364066}"/>
                </a:ext>
              </a:extLst>
            </p:cNvPr>
            <p:cNvSpPr/>
            <p:nvPr/>
          </p:nvSpPr>
          <p:spPr>
            <a:xfrm>
              <a:off x="10173597" y="3595065"/>
              <a:ext cx="70002" cy="70002"/>
            </a:xfrm>
            <a:custGeom>
              <a:avLst/>
              <a:gdLst>
                <a:gd name="connsiteX0" fmla="*/ 5848 w 70001"/>
                <a:gd name="connsiteY0" fmla="*/ 70892 h 70001"/>
                <a:gd name="connsiteX1" fmla="*/ 1706 w 70001"/>
                <a:gd name="connsiteY1" fmla="*/ 69200 h 70001"/>
                <a:gd name="connsiteX2" fmla="*/ 1706 w 70001"/>
                <a:gd name="connsiteY2" fmla="*/ 60975 h 70001"/>
                <a:gd name="connsiteX3" fmla="*/ 60974 w 70001"/>
                <a:gd name="connsiteY3" fmla="*/ 1706 h 70001"/>
                <a:gd name="connsiteX4" fmla="*/ 69200 w 70001"/>
                <a:gd name="connsiteY4" fmla="*/ 1706 h 70001"/>
                <a:gd name="connsiteX5" fmla="*/ 69200 w 70001"/>
                <a:gd name="connsiteY5" fmla="*/ 9931 h 70001"/>
                <a:gd name="connsiteX6" fmla="*/ 9931 w 70001"/>
                <a:gd name="connsiteY6" fmla="*/ 69200 h 70001"/>
                <a:gd name="connsiteX7" fmla="*/ 5848 w 70001"/>
                <a:gd name="connsiteY7" fmla="*/ 70892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5848" y="70892"/>
                  </a:moveTo>
                  <a:cubicBezTo>
                    <a:pt x="4331" y="70892"/>
                    <a:pt x="2873" y="70308"/>
                    <a:pt x="1706" y="69200"/>
                  </a:cubicBezTo>
                  <a:cubicBezTo>
                    <a:pt x="-569" y="66925"/>
                    <a:pt x="-569" y="63250"/>
                    <a:pt x="1706" y="60975"/>
                  </a:cubicBezTo>
                  <a:lnTo>
                    <a:pt x="60974" y="1706"/>
                  </a:lnTo>
                  <a:cubicBezTo>
                    <a:pt x="63249" y="-569"/>
                    <a:pt x="66924" y="-569"/>
                    <a:pt x="69200" y="1706"/>
                  </a:cubicBezTo>
                  <a:cubicBezTo>
                    <a:pt x="71475" y="3981"/>
                    <a:pt x="71475" y="7656"/>
                    <a:pt x="69200" y="9931"/>
                  </a:cubicBezTo>
                  <a:lnTo>
                    <a:pt x="9931" y="69200"/>
                  </a:lnTo>
                  <a:cubicBezTo>
                    <a:pt x="8823" y="70308"/>
                    <a:pt x="7365" y="70892"/>
                    <a:pt x="5848" y="7089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8F3FFB01-77E4-45AC-B900-E37E4160DEE1}"/>
                </a:ext>
              </a:extLst>
            </p:cNvPr>
            <p:cNvSpPr/>
            <p:nvPr/>
          </p:nvSpPr>
          <p:spPr>
            <a:xfrm>
              <a:off x="10205448" y="3606849"/>
              <a:ext cx="64168" cy="64168"/>
            </a:xfrm>
            <a:custGeom>
              <a:avLst/>
              <a:gdLst>
                <a:gd name="connsiteX0" fmla="*/ 5848 w 64168"/>
                <a:gd name="connsiteY0" fmla="*/ 68500 h 64168"/>
                <a:gd name="connsiteX1" fmla="*/ 1706 w 64168"/>
                <a:gd name="connsiteY1" fmla="*/ 66808 h 64168"/>
                <a:gd name="connsiteX2" fmla="*/ 1706 w 64168"/>
                <a:gd name="connsiteY2" fmla="*/ 58583 h 64168"/>
                <a:gd name="connsiteX3" fmla="*/ 58583 w 64168"/>
                <a:gd name="connsiteY3" fmla="*/ 1706 h 64168"/>
                <a:gd name="connsiteX4" fmla="*/ 66808 w 64168"/>
                <a:gd name="connsiteY4" fmla="*/ 1706 h 64168"/>
                <a:gd name="connsiteX5" fmla="*/ 66808 w 64168"/>
                <a:gd name="connsiteY5" fmla="*/ 9931 h 64168"/>
                <a:gd name="connsiteX6" fmla="*/ 9932 w 64168"/>
                <a:gd name="connsiteY6" fmla="*/ 66808 h 64168"/>
                <a:gd name="connsiteX7" fmla="*/ 5848 w 64168"/>
                <a:gd name="connsiteY7" fmla="*/ 6850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8500"/>
                  </a:moveTo>
                  <a:cubicBezTo>
                    <a:pt x="4331" y="68500"/>
                    <a:pt x="2873" y="67916"/>
                    <a:pt x="1706" y="66808"/>
                  </a:cubicBezTo>
                  <a:cubicBezTo>
                    <a:pt x="-569" y="64533"/>
                    <a:pt x="-569" y="60858"/>
                    <a:pt x="1706" y="58583"/>
                  </a:cubicBezTo>
                  <a:lnTo>
                    <a:pt x="58583" y="1706"/>
                  </a:lnTo>
                  <a:cubicBezTo>
                    <a:pt x="60858" y="-569"/>
                    <a:pt x="64533" y="-569"/>
                    <a:pt x="66808" y="1706"/>
                  </a:cubicBezTo>
                  <a:cubicBezTo>
                    <a:pt x="69083" y="3981"/>
                    <a:pt x="69083" y="7657"/>
                    <a:pt x="66808" y="9931"/>
                  </a:cubicBezTo>
                  <a:lnTo>
                    <a:pt x="9932" y="66808"/>
                  </a:lnTo>
                  <a:cubicBezTo>
                    <a:pt x="8823" y="67916"/>
                    <a:pt x="7365" y="68500"/>
                    <a:pt x="5848" y="685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E2ED880A-DE0C-4FBD-9120-9B68930E9EBB}"/>
                </a:ext>
              </a:extLst>
            </p:cNvPr>
            <p:cNvSpPr/>
            <p:nvPr/>
          </p:nvSpPr>
          <p:spPr>
            <a:xfrm>
              <a:off x="10234907" y="3622132"/>
              <a:ext cx="64168" cy="64168"/>
            </a:xfrm>
            <a:custGeom>
              <a:avLst/>
              <a:gdLst>
                <a:gd name="connsiteX0" fmla="*/ 5848 w 64168"/>
                <a:gd name="connsiteY0" fmla="*/ 65000 h 64168"/>
                <a:gd name="connsiteX1" fmla="*/ 1706 w 64168"/>
                <a:gd name="connsiteY1" fmla="*/ 63308 h 64168"/>
                <a:gd name="connsiteX2" fmla="*/ 1706 w 64168"/>
                <a:gd name="connsiteY2" fmla="*/ 55083 h 64168"/>
                <a:gd name="connsiteX3" fmla="*/ 55082 w 64168"/>
                <a:gd name="connsiteY3" fmla="*/ 1706 h 64168"/>
                <a:gd name="connsiteX4" fmla="*/ 63308 w 64168"/>
                <a:gd name="connsiteY4" fmla="*/ 1706 h 64168"/>
                <a:gd name="connsiteX5" fmla="*/ 63308 w 64168"/>
                <a:gd name="connsiteY5" fmla="*/ 9931 h 64168"/>
                <a:gd name="connsiteX6" fmla="*/ 9931 w 64168"/>
                <a:gd name="connsiteY6" fmla="*/ 63308 h 64168"/>
                <a:gd name="connsiteX7" fmla="*/ 5848 w 64168"/>
                <a:gd name="connsiteY7" fmla="*/ 6500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5000"/>
                  </a:moveTo>
                  <a:cubicBezTo>
                    <a:pt x="4331" y="65000"/>
                    <a:pt x="2873" y="64416"/>
                    <a:pt x="1706" y="63308"/>
                  </a:cubicBezTo>
                  <a:cubicBezTo>
                    <a:pt x="-569" y="61033"/>
                    <a:pt x="-569" y="57358"/>
                    <a:pt x="1706" y="55083"/>
                  </a:cubicBezTo>
                  <a:lnTo>
                    <a:pt x="55082" y="1706"/>
                  </a:lnTo>
                  <a:cubicBezTo>
                    <a:pt x="57357" y="-569"/>
                    <a:pt x="61033" y="-569"/>
                    <a:pt x="63308" y="1706"/>
                  </a:cubicBezTo>
                  <a:cubicBezTo>
                    <a:pt x="65583" y="3981"/>
                    <a:pt x="65583" y="7656"/>
                    <a:pt x="63308" y="9931"/>
                  </a:cubicBezTo>
                  <a:lnTo>
                    <a:pt x="9931" y="63308"/>
                  </a:lnTo>
                  <a:cubicBezTo>
                    <a:pt x="8823" y="64416"/>
                    <a:pt x="7365" y="65000"/>
                    <a:pt x="5848" y="650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0E264F9F-CD4A-43B2-9E97-15C99C1AA379}"/>
                </a:ext>
              </a:extLst>
            </p:cNvPr>
            <p:cNvSpPr/>
            <p:nvPr/>
          </p:nvSpPr>
          <p:spPr>
            <a:xfrm>
              <a:off x="10259058" y="3640508"/>
              <a:ext cx="58335" cy="58335"/>
            </a:xfrm>
            <a:custGeom>
              <a:avLst/>
              <a:gdLst>
                <a:gd name="connsiteX0" fmla="*/ 5848 w 58334"/>
                <a:gd name="connsiteY0" fmla="*/ 63775 h 58334"/>
                <a:gd name="connsiteX1" fmla="*/ 1706 w 58334"/>
                <a:gd name="connsiteY1" fmla="*/ 62083 h 58334"/>
                <a:gd name="connsiteX2" fmla="*/ 1706 w 58334"/>
                <a:gd name="connsiteY2" fmla="*/ 53858 h 58334"/>
                <a:gd name="connsiteX3" fmla="*/ 53858 w 58334"/>
                <a:gd name="connsiteY3" fmla="*/ 1706 h 58334"/>
                <a:gd name="connsiteX4" fmla="*/ 62083 w 58334"/>
                <a:gd name="connsiteY4" fmla="*/ 1706 h 58334"/>
                <a:gd name="connsiteX5" fmla="*/ 62083 w 58334"/>
                <a:gd name="connsiteY5" fmla="*/ 9932 h 58334"/>
                <a:gd name="connsiteX6" fmla="*/ 9931 w 58334"/>
                <a:gd name="connsiteY6" fmla="*/ 62083 h 58334"/>
                <a:gd name="connsiteX7" fmla="*/ 5848 w 58334"/>
                <a:gd name="connsiteY7" fmla="*/ 63775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3775"/>
                  </a:moveTo>
                  <a:cubicBezTo>
                    <a:pt x="4331" y="63775"/>
                    <a:pt x="2873" y="63191"/>
                    <a:pt x="1706" y="62083"/>
                  </a:cubicBezTo>
                  <a:cubicBezTo>
                    <a:pt x="-569" y="59808"/>
                    <a:pt x="-569" y="56133"/>
                    <a:pt x="1706" y="53858"/>
                  </a:cubicBezTo>
                  <a:lnTo>
                    <a:pt x="53858" y="1706"/>
                  </a:lnTo>
                  <a:cubicBezTo>
                    <a:pt x="56133" y="-569"/>
                    <a:pt x="59808" y="-569"/>
                    <a:pt x="62083" y="1706"/>
                  </a:cubicBezTo>
                  <a:cubicBezTo>
                    <a:pt x="64358" y="3981"/>
                    <a:pt x="64358" y="7656"/>
                    <a:pt x="62083" y="9932"/>
                  </a:cubicBezTo>
                  <a:lnTo>
                    <a:pt x="9931" y="62083"/>
                  </a:lnTo>
                  <a:cubicBezTo>
                    <a:pt x="8823" y="63191"/>
                    <a:pt x="7365" y="63775"/>
                    <a:pt x="5848" y="637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224F972-2365-4FC1-8B4D-ABCB0E3E5A5F}"/>
                </a:ext>
              </a:extLst>
            </p:cNvPr>
            <p:cNvSpPr/>
            <p:nvPr/>
          </p:nvSpPr>
          <p:spPr>
            <a:xfrm>
              <a:off x="10278541" y="3661800"/>
              <a:ext cx="64168" cy="64168"/>
            </a:xfrm>
            <a:custGeom>
              <a:avLst/>
              <a:gdLst>
                <a:gd name="connsiteX0" fmla="*/ 5848 w 64168"/>
                <a:gd name="connsiteY0" fmla="*/ 64183 h 64168"/>
                <a:gd name="connsiteX1" fmla="*/ 1706 w 64168"/>
                <a:gd name="connsiteY1" fmla="*/ 62491 h 64168"/>
                <a:gd name="connsiteX2" fmla="*/ 1706 w 64168"/>
                <a:gd name="connsiteY2" fmla="*/ 54266 h 64168"/>
                <a:gd name="connsiteX3" fmla="*/ 54266 w 64168"/>
                <a:gd name="connsiteY3" fmla="*/ 1706 h 64168"/>
                <a:gd name="connsiteX4" fmla="*/ 62491 w 64168"/>
                <a:gd name="connsiteY4" fmla="*/ 1706 h 64168"/>
                <a:gd name="connsiteX5" fmla="*/ 62491 w 64168"/>
                <a:gd name="connsiteY5" fmla="*/ 9932 h 64168"/>
                <a:gd name="connsiteX6" fmla="*/ 9931 w 64168"/>
                <a:gd name="connsiteY6" fmla="*/ 62491 h 64168"/>
                <a:gd name="connsiteX7" fmla="*/ 5848 w 64168"/>
                <a:gd name="connsiteY7" fmla="*/ 6418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4183"/>
                  </a:moveTo>
                  <a:cubicBezTo>
                    <a:pt x="4331" y="64183"/>
                    <a:pt x="2873" y="63600"/>
                    <a:pt x="1706" y="62491"/>
                  </a:cubicBezTo>
                  <a:cubicBezTo>
                    <a:pt x="-569" y="60216"/>
                    <a:pt x="-569" y="56541"/>
                    <a:pt x="1706" y="54266"/>
                  </a:cubicBezTo>
                  <a:lnTo>
                    <a:pt x="54266" y="1706"/>
                  </a:lnTo>
                  <a:cubicBezTo>
                    <a:pt x="56541" y="-569"/>
                    <a:pt x="60216" y="-569"/>
                    <a:pt x="62491" y="1706"/>
                  </a:cubicBezTo>
                  <a:cubicBezTo>
                    <a:pt x="64766" y="3982"/>
                    <a:pt x="64766" y="7656"/>
                    <a:pt x="62491" y="9932"/>
                  </a:cubicBezTo>
                  <a:lnTo>
                    <a:pt x="9931" y="62491"/>
                  </a:lnTo>
                  <a:cubicBezTo>
                    <a:pt x="8823" y="63600"/>
                    <a:pt x="7365" y="64183"/>
                    <a:pt x="5848" y="641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E8AD79D-6F4A-4508-A9A0-6461DCAECEF8}"/>
                </a:ext>
              </a:extLst>
            </p:cNvPr>
            <p:cNvSpPr/>
            <p:nvPr/>
          </p:nvSpPr>
          <p:spPr>
            <a:xfrm>
              <a:off x="10293300" y="3686067"/>
              <a:ext cx="64168" cy="64168"/>
            </a:xfrm>
            <a:custGeom>
              <a:avLst/>
              <a:gdLst>
                <a:gd name="connsiteX0" fmla="*/ 5848 w 64168"/>
                <a:gd name="connsiteY0" fmla="*/ 66400 h 64168"/>
                <a:gd name="connsiteX1" fmla="*/ 1706 w 64168"/>
                <a:gd name="connsiteY1" fmla="*/ 64708 h 64168"/>
                <a:gd name="connsiteX2" fmla="*/ 1706 w 64168"/>
                <a:gd name="connsiteY2" fmla="*/ 56483 h 64168"/>
                <a:gd name="connsiteX3" fmla="*/ 56482 w 64168"/>
                <a:gd name="connsiteY3" fmla="*/ 1706 h 64168"/>
                <a:gd name="connsiteX4" fmla="*/ 64708 w 64168"/>
                <a:gd name="connsiteY4" fmla="*/ 1706 h 64168"/>
                <a:gd name="connsiteX5" fmla="*/ 64708 w 64168"/>
                <a:gd name="connsiteY5" fmla="*/ 9932 h 64168"/>
                <a:gd name="connsiteX6" fmla="*/ 9931 w 64168"/>
                <a:gd name="connsiteY6" fmla="*/ 64708 h 64168"/>
                <a:gd name="connsiteX7" fmla="*/ 5848 w 64168"/>
                <a:gd name="connsiteY7" fmla="*/ 6640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6400"/>
                  </a:moveTo>
                  <a:cubicBezTo>
                    <a:pt x="4331" y="66400"/>
                    <a:pt x="2873" y="65816"/>
                    <a:pt x="1706" y="64708"/>
                  </a:cubicBezTo>
                  <a:cubicBezTo>
                    <a:pt x="-569" y="62433"/>
                    <a:pt x="-569" y="58758"/>
                    <a:pt x="1706" y="56483"/>
                  </a:cubicBezTo>
                  <a:lnTo>
                    <a:pt x="56482" y="1706"/>
                  </a:lnTo>
                  <a:cubicBezTo>
                    <a:pt x="58757" y="-569"/>
                    <a:pt x="62433" y="-569"/>
                    <a:pt x="64708" y="1706"/>
                  </a:cubicBezTo>
                  <a:cubicBezTo>
                    <a:pt x="66983" y="3981"/>
                    <a:pt x="66983" y="7656"/>
                    <a:pt x="64708" y="9932"/>
                  </a:cubicBezTo>
                  <a:lnTo>
                    <a:pt x="9931" y="64708"/>
                  </a:lnTo>
                  <a:cubicBezTo>
                    <a:pt x="8823" y="65816"/>
                    <a:pt x="7365" y="66400"/>
                    <a:pt x="5848" y="664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58BF1AB7-8645-4F3B-9028-75C98BD62F40}"/>
                </a:ext>
              </a:extLst>
            </p:cNvPr>
            <p:cNvSpPr/>
            <p:nvPr/>
          </p:nvSpPr>
          <p:spPr>
            <a:xfrm>
              <a:off x="10301992" y="3713601"/>
              <a:ext cx="70002" cy="70002"/>
            </a:xfrm>
            <a:custGeom>
              <a:avLst/>
              <a:gdLst>
                <a:gd name="connsiteX0" fmla="*/ 5848 w 70001"/>
                <a:gd name="connsiteY0" fmla="*/ 71417 h 70001"/>
                <a:gd name="connsiteX1" fmla="*/ 1706 w 70001"/>
                <a:gd name="connsiteY1" fmla="*/ 69725 h 70001"/>
                <a:gd name="connsiteX2" fmla="*/ 1706 w 70001"/>
                <a:gd name="connsiteY2" fmla="*/ 61500 h 70001"/>
                <a:gd name="connsiteX3" fmla="*/ 61500 w 70001"/>
                <a:gd name="connsiteY3" fmla="*/ 1706 h 70001"/>
                <a:gd name="connsiteX4" fmla="*/ 69724 w 70001"/>
                <a:gd name="connsiteY4" fmla="*/ 1706 h 70001"/>
                <a:gd name="connsiteX5" fmla="*/ 69724 w 70001"/>
                <a:gd name="connsiteY5" fmla="*/ 9932 h 70001"/>
                <a:gd name="connsiteX6" fmla="*/ 9931 w 70001"/>
                <a:gd name="connsiteY6" fmla="*/ 69725 h 70001"/>
                <a:gd name="connsiteX7" fmla="*/ 5848 w 70001"/>
                <a:gd name="connsiteY7" fmla="*/ 71417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5848" y="71417"/>
                  </a:moveTo>
                  <a:cubicBezTo>
                    <a:pt x="4331" y="71417"/>
                    <a:pt x="2873" y="70833"/>
                    <a:pt x="1706" y="69725"/>
                  </a:cubicBezTo>
                  <a:cubicBezTo>
                    <a:pt x="-569" y="67450"/>
                    <a:pt x="-569" y="63775"/>
                    <a:pt x="1706" y="61500"/>
                  </a:cubicBezTo>
                  <a:lnTo>
                    <a:pt x="61500" y="1706"/>
                  </a:lnTo>
                  <a:cubicBezTo>
                    <a:pt x="63774" y="-569"/>
                    <a:pt x="67449" y="-569"/>
                    <a:pt x="69724" y="1706"/>
                  </a:cubicBezTo>
                  <a:cubicBezTo>
                    <a:pt x="72000" y="3981"/>
                    <a:pt x="72000" y="7656"/>
                    <a:pt x="69724" y="9932"/>
                  </a:cubicBezTo>
                  <a:lnTo>
                    <a:pt x="9931" y="69725"/>
                  </a:lnTo>
                  <a:cubicBezTo>
                    <a:pt x="8823" y="70833"/>
                    <a:pt x="7365" y="71417"/>
                    <a:pt x="5848" y="7141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46CEBD22-F0B5-4964-8F51-1A41C168A5B3}"/>
                </a:ext>
              </a:extLst>
            </p:cNvPr>
            <p:cNvSpPr/>
            <p:nvPr/>
          </p:nvSpPr>
          <p:spPr>
            <a:xfrm>
              <a:off x="10327717" y="3744986"/>
              <a:ext cx="52501" cy="52501"/>
            </a:xfrm>
            <a:custGeom>
              <a:avLst/>
              <a:gdLst>
                <a:gd name="connsiteX0" fmla="*/ 5849 w 52501"/>
                <a:gd name="connsiteY0" fmla="*/ 55608 h 52501"/>
                <a:gd name="connsiteX1" fmla="*/ 1706 w 52501"/>
                <a:gd name="connsiteY1" fmla="*/ 53916 h 52501"/>
                <a:gd name="connsiteX2" fmla="*/ 1706 w 52501"/>
                <a:gd name="connsiteY2" fmla="*/ 45691 h 52501"/>
                <a:gd name="connsiteX3" fmla="*/ 45691 w 52501"/>
                <a:gd name="connsiteY3" fmla="*/ 1706 h 52501"/>
                <a:gd name="connsiteX4" fmla="*/ 53917 w 52501"/>
                <a:gd name="connsiteY4" fmla="*/ 1706 h 52501"/>
                <a:gd name="connsiteX5" fmla="*/ 53917 w 52501"/>
                <a:gd name="connsiteY5" fmla="*/ 9932 h 52501"/>
                <a:gd name="connsiteX6" fmla="*/ 9932 w 52501"/>
                <a:gd name="connsiteY6" fmla="*/ 53916 h 52501"/>
                <a:gd name="connsiteX7" fmla="*/ 5849 w 52501"/>
                <a:gd name="connsiteY7" fmla="*/ 5560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9" y="55608"/>
                  </a:moveTo>
                  <a:cubicBezTo>
                    <a:pt x="4332" y="55608"/>
                    <a:pt x="2873" y="55024"/>
                    <a:pt x="1706" y="53916"/>
                  </a:cubicBezTo>
                  <a:cubicBezTo>
                    <a:pt x="-569" y="51641"/>
                    <a:pt x="-569" y="47966"/>
                    <a:pt x="1706" y="45691"/>
                  </a:cubicBezTo>
                  <a:lnTo>
                    <a:pt x="45691" y="1706"/>
                  </a:lnTo>
                  <a:cubicBezTo>
                    <a:pt x="47966" y="-569"/>
                    <a:pt x="51641" y="-569"/>
                    <a:pt x="53917" y="1706"/>
                  </a:cubicBezTo>
                  <a:cubicBezTo>
                    <a:pt x="56192" y="3981"/>
                    <a:pt x="56192" y="7656"/>
                    <a:pt x="53917" y="9932"/>
                  </a:cubicBezTo>
                  <a:lnTo>
                    <a:pt x="9932" y="53916"/>
                  </a:lnTo>
                  <a:cubicBezTo>
                    <a:pt x="8824" y="55024"/>
                    <a:pt x="7365" y="55608"/>
                    <a:pt x="5849" y="556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041631E1-B64A-4E8B-8F19-25C677ACE256}"/>
                </a:ext>
              </a:extLst>
            </p:cNvPr>
            <p:cNvSpPr/>
            <p:nvPr/>
          </p:nvSpPr>
          <p:spPr>
            <a:xfrm>
              <a:off x="9965939" y="3585629"/>
              <a:ext cx="420011" cy="420012"/>
            </a:xfrm>
            <a:custGeom>
              <a:avLst/>
              <a:gdLst>
                <a:gd name="connsiteX0" fmla="*/ 211347 w 420011"/>
                <a:gd name="connsiteY0" fmla="*/ 422637 h 420011"/>
                <a:gd name="connsiteX1" fmla="*/ 0 w 420011"/>
                <a:gd name="connsiteY1" fmla="*/ 211289 h 420011"/>
                <a:gd name="connsiteX2" fmla="*/ 211347 w 420011"/>
                <a:gd name="connsiteY2" fmla="*/ 0 h 420011"/>
                <a:gd name="connsiteX3" fmla="*/ 213506 w 420011"/>
                <a:gd name="connsiteY3" fmla="*/ 0 h 420011"/>
                <a:gd name="connsiteX4" fmla="*/ 219339 w 420011"/>
                <a:gd name="connsiteY4" fmla="*/ 5833 h 420011"/>
                <a:gd name="connsiteX5" fmla="*/ 219339 w 420011"/>
                <a:gd name="connsiteY5" fmla="*/ 79511 h 420011"/>
                <a:gd name="connsiteX6" fmla="*/ 217473 w 420011"/>
                <a:gd name="connsiteY6" fmla="*/ 83827 h 420011"/>
                <a:gd name="connsiteX7" fmla="*/ 213039 w 420011"/>
                <a:gd name="connsiteY7" fmla="*/ 85344 h 420011"/>
                <a:gd name="connsiteX8" fmla="*/ 211347 w 420011"/>
                <a:gd name="connsiteY8" fmla="*/ 85286 h 420011"/>
                <a:gd name="connsiteX9" fmla="*/ 85344 w 420011"/>
                <a:gd name="connsiteY9" fmla="*/ 211289 h 420011"/>
                <a:gd name="connsiteX10" fmla="*/ 211347 w 420011"/>
                <a:gd name="connsiteY10" fmla="*/ 337293 h 420011"/>
                <a:gd name="connsiteX11" fmla="*/ 337351 w 420011"/>
                <a:gd name="connsiteY11" fmla="*/ 211289 h 420011"/>
                <a:gd name="connsiteX12" fmla="*/ 337292 w 420011"/>
                <a:gd name="connsiteY12" fmla="*/ 209656 h 420011"/>
                <a:gd name="connsiteX13" fmla="*/ 338809 w 420011"/>
                <a:gd name="connsiteY13" fmla="*/ 205222 h 420011"/>
                <a:gd name="connsiteX14" fmla="*/ 343126 w 420011"/>
                <a:gd name="connsiteY14" fmla="*/ 203297 h 420011"/>
                <a:gd name="connsiteX15" fmla="*/ 416803 w 420011"/>
                <a:gd name="connsiteY15" fmla="*/ 203297 h 420011"/>
                <a:gd name="connsiteX16" fmla="*/ 422636 w 420011"/>
                <a:gd name="connsiteY16" fmla="*/ 209131 h 420011"/>
                <a:gd name="connsiteX17" fmla="*/ 422636 w 420011"/>
                <a:gd name="connsiteY17" fmla="*/ 211289 h 420011"/>
                <a:gd name="connsiteX18" fmla="*/ 211347 w 420011"/>
                <a:gd name="connsiteY18" fmla="*/ 422637 h 420011"/>
                <a:gd name="connsiteX19" fmla="*/ 207672 w 420011"/>
                <a:gd name="connsiteY19" fmla="*/ 11725 h 420011"/>
                <a:gd name="connsiteX20" fmla="*/ 11667 w 420011"/>
                <a:gd name="connsiteY20" fmla="*/ 211289 h 420011"/>
                <a:gd name="connsiteX21" fmla="*/ 211347 w 420011"/>
                <a:gd name="connsiteY21" fmla="*/ 410970 h 420011"/>
                <a:gd name="connsiteX22" fmla="*/ 410911 w 420011"/>
                <a:gd name="connsiteY22" fmla="*/ 214964 h 420011"/>
                <a:gd name="connsiteX23" fmla="*/ 348959 w 420011"/>
                <a:gd name="connsiteY23" fmla="*/ 214964 h 420011"/>
                <a:gd name="connsiteX24" fmla="*/ 211347 w 420011"/>
                <a:gd name="connsiteY24" fmla="*/ 348960 h 420011"/>
                <a:gd name="connsiteX25" fmla="*/ 73677 w 420011"/>
                <a:gd name="connsiteY25" fmla="*/ 211289 h 420011"/>
                <a:gd name="connsiteX26" fmla="*/ 207672 w 420011"/>
                <a:gd name="connsiteY26" fmla="*/ 73677 h 420011"/>
                <a:gd name="connsiteX27" fmla="*/ 207672 w 420011"/>
                <a:gd name="connsiteY27" fmla="*/ 11725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20011" h="420011">
                  <a:moveTo>
                    <a:pt x="211347" y="422637"/>
                  </a:moveTo>
                  <a:cubicBezTo>
                    <a:pt x="94794" y="422637"/>
                    <a:pt x="0" y="327842"/>
                    <a:pt x="0" y="211289"/>
                  </a:cubicBezTo>
                  <a:cubicBezTo>
                    <a:pt x="0" y="94794"/>
                    <a:pt x="94794" y="0"/>
                    <a:pt x="211347" y="0"/>
                  </a:cubicBezTo>
                  <a:lnTo>
                    <a:pt x="213506" y="0"/>
                  </a:lnTo>
                  <a:cubicBezTo>
                    <a:pt x="216714" y="0"/>
                    <a:pt x="219339" y="2625"/>
                    <a:pt x="219339" y="5833"/>
                  </a:cubicBezTo>
                  <a:lnTo>
                    <a:pt x="219339" y="79511"/>
                  </a:lnTo>
                  <a:cubicBezTo>
                    <a:pt x="219339" y="81144"/>
                    <a:pt x="218639" y="82719"/>
                    <a:pt x="217473" y="83827"/>
                  </a:cubicBezTo>
                  <a:cubicBezTo>
                    <a:pt x="216247" y="84936"/>
                    <a:pt x="214672" y="85519"/>
                    <a:pt x="213039" y="85344"/>
                  </a:cubicBezTo>
                  <a:cubicBezTo>
                    <a:pt x="212514" y="85286"/>
                    <a:pt x="211872" y="85286"/>
                    <a:pt x="211347" y="85286"/>
                  </a:cubicBezTo>
                  <a:cubicBezTo>
                    <a:pt x="141870" y="85286"/>
                    <a:pt x="85344" y="141812"/>
                    <a:pt x="85344" y="211289"/>
                  </a:cubicBezTo>
                  <a:cubicBezTo>
                    <a:pt x="85344" y="280766"/>
                    <a:pt x="141870" y="337293"/>
                    <a:pt x="211347" y="337293"/>
                  </a:cubicBezTo>
                  <a:cubicBezTo>
                    <a:pt x="280824" y="337293"/>
                    <a:pt x="337351" y="280766"/>
                    <a:pt x="337351" y="211289"/>
                  </a:cubicBezTo>
                  <a:cubicBezTo>
                    <a:pt x="337351" y="210764"/>
                    <a:pt x="337351" y="210181"/>
                    <a:pt x="337292" y="209656"/>
                  </a:cubicBezTo>
                  <a:cubicBezTo>
                    <a:pt x="337117" y="208022"/>
                    <a:pt x="337701" y="206389"/>
                    <a:pt x="338809" y="205222"/>
                  </a:cubicBezTo>
                  <a:cubicBezTo>
                    <a:pt x="339918" y="204056"/>
                    <a:pt x="341492" y="203297"/>
                    <a:pt x="343126" y="203297"/>
                  </a:cubicBezTo>
                  <a:lnTo>
                    <a:pt x="416803" y="203297"/>
                  </a:lnTo>
                  <a:cubicBezTo>
                    <a:pt x="420011" y="203297"/>
                    <a:pt x="422636" y="205922"/>
                    <a:pt x="422636" y="209131"/>
                  </a:cubicBezTo>
                  <a:lnTo>
                    <a:pt x="422636" y="211289"/>
                  </a:lnTo>
                  <a:cubicBezTo>
                    <a:pt x="422636" y="327842"/>
                    <a:pt x="327842" y="422637"/>
                    <a:pt x="211347" y="422637"/>
                  </a:cubicBezTo>
                  <a:close/>
                  <a:moveTo>
                    <a:pt x="207672" y="11725"/>
                  </a:moveTo>
                  <a:cubicBezTo>
                    <a:pt x="99286" y="13709"/>
                    <a:pt x="11667" y="102495"/>
                    <a:pt x="11667" y="211289"/>
                  </a:cubicBezTo>
                  <a:cubicBezTo>
                    <a:pt x="11667" y="321367"/>
                    <a:pt x="101269" y="410970"/>
                    <a:pt x="211347" y="410970"/>
                  </a:cubicBezTo>
                  <a:cubicBezTo>
                    <a:pt x="320201" y="410970"/>
                    <a:pt x="408986" y="323351"/>
                    <a:pt x="410911" y="214964"/>
                  </a:cubicBezTo>
                  <a:lnTo>
                    <a:pt x="348959" y="214964"/>
                  </a:lnTo>
                  <a:cubicBezTo>
                    <a:pt x="347034" y="289166"/>
                    <a:pt x="286016" y="348960"/>
                    <a:pt x="211347" y="348960"/>
                  </a:cubicBezTo>
                  <a:cubicBezTo>
                    <a:pt x="135454" y="348960"/>
                    <a:pt x="73677" y="287183"/>
                    <a:pt x="73677" y="211289"/>
                  </a:cubicBezTo>
                  <a:cubicBezTo>
                    <a:pt x="73677" y="136621"/>
                    <a:pt x="133470" y="75602"/>
                    <a:pt x="207672" y="73677"/>
                  </a:cubicBezTo>
                  <a:lnTo>
                    <a:pt x="207672" y="1172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4" name="Group 2123">
            <a:extLst>
              <a:ext uri="{FF2B5EF4-FFF2-40B4-BE49-F238E27FC236}">
                <a16:creationId xmlns:a16="http://schemas.microsoft.com/office/drawing/2014/main" id="{C84D0E51-6321-4A6C-B3ED-5B87F4F3593A}"/>
              </a:ext>
            </a:extLst>
          </p:cNvPr>
          <p:cNvGrpSpPr/>
          <p:nvPr/>
        </p:nvGrpSpPr>
        <p:grpSpPr>
          <a:xfrm>
            <a:off x="1088885" y="4624757"/>
            <a:ext cx="462012" cy="461051"/>
            <a:chOff x="632351" y="4752328"/>
            <a:chExt cx="420011" cy="419136"/>
          </a:xfrm>
        </p:grpSpPr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9F22D53F-467E-4F52-A115-DAA982405CF6}"/>
                </a:ext>
              </a:extLst>
            </p:cNvPr>
            <p:cNvSpPr/>
            <p:nvPr/>
          </p:nvSpPr>
          <p:spPr>
            <a:xfrm>
              <a:off x="632351" y="4752328"/>
              <a:ext cx="420011" cy="210006"/>
            </a:xfrm>
            <a:custGeom>
              <a:avLst/>
              <a:gdLst>
                <a:gd name="connsiteX0" fmla="*/ 416803 w 420011"/>
                <a:gd name="connsiteY0" fmla="*/ 214964 h 210005"/>
                <a:gd name="connsiteX1" fmla="*/ 343126 w 420011"/>
                <a:gd name="connsiteY1" fmla="*/ 214964 h 210005"/>
                <a:gd name="connsiteX2" fmla="*/ 337293 w 420011"/>
                <a:gd name="connsiteY2" fmla="*/ 209247 h 210005"/>
                <a:gd name="connsiteX3" fmla="*/ 211347 w 420011"/>
                <a:gd name="connsiteY3" fmla="*/ 85286 h 210005"/>
                <a:gd name="connsiteX4" fmla="*/ 85402 w 420011"/>
                <a:gd name="connsiteY4" fmla="*/ 209247 h 210005"/>
                <a:gd name="connsiteX5" fmla="*/ 79569 w 420011"/>
                <a:gd name="connsiteY5" fmla="*/ 214964 h 210005"/>
                <a:gd name="connsiteX6" fmla="*/ 5833 w 420011"/>
                <a:gd name="connsiteY6" fmla="*/ 214964 h 210005"/>
                <a:gd name="connsiteX7" fmla="*/ 1692 w 420011"/>
                <a:gd name="connsiteY7" fmla="*/ 213214 h 210005"/>
                <a:gd name="connsiteX8" fmla="*/ 0 w 420011"/>
                <a:gd name="connsiteY8" fmla="*/ 209072 h 210005"/>
                <a:gd name="connsiteX9" fmla="*/ 211347 w 420011"/>
                <a:gd name="connsiteY9" fmla="*/ 0 h 210005"/>
                <a:gd name="connsiteX10" fmla="*/ 422637 w 420011"/>
                <a:gd name="connsiteY10" fmla="*/ 209072 h 210005"/>
                <a:gd name="connsiteX11" fmla="*/ 420945 w 420011"/>
                <a:gd name="connsiteY11" fmla="*/ 213214 h 210005"/>
                <a:gd name="connsiteX12" fmla="*/ 416803 w 420011"/>
                <a:gd name="connsiteY12" fmla="*/ 214964 h 210005"/>
                <a:gd name="connsiteX13" fmla="*/ 348726 w 420011"/>
                <a:gd name="connsiteY13" fmla="*/ 203297 h 210005"/>
                <a:gd name="connsiteX14" fmla="*/ 410795 w 420011"/>
                <a:gd name="connsiteY14" fmla="*/ 203297 h 210005"/>
                <a:gd name="connsiteX15" fmla="*/ 211347 w 420011"/>
                <a:gd name="connsiteY15" fmla="*/ 11667 h 210005"/>
                <a:gd name="connsiteX16" fmla="*/ 11842 w 420011"/>
                <a:gd name="connsiteY16" fmla="*/ 203297 h 210005"/>
                <a:gd name="connsiteX17" fmla="*/ 73969 w 420011"/>
                <a:gd name="connsiteY17" fmla="*/ 203297 h 210005"/>
                <a:gd name="connsiteX18" fmla="*/ 211347 w 420011"/>
                <a:gd name="connsiteY18" fmla="*/ 73619 h 210005"/>
                <a:gd name="connsiteX19" fmla="*/ 348726 w 420011"/>
                <a:gd name="connsiteY19" fmla="*/ 20329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0011" h="210005">
                  <a:moveTo>
                    <a:pt x="416803" y="214964"/>
                  </a:moveTo>
                  <a:lnTo>
                    <a:pt x="343126" y="214964"/>
                  </a:lnTo>
                  <a:cubicBezTo>
                    <a:pt x="339918" y="214964"/>
                    <a:pt x="337351" y="212397"/>
                    <a:pt x="337293" y="209247"/>
                  </a:cubicBezTo>
                  <a:cubicBezTo>
                    <a:pt x="336243" y="140937"/>
                    <a:pt x="279716" y="85286"/>
                    <a:pt x="211347" y="85286"/>
                  </a:cubicBezTo>
                  <a:cubicBezTo>
                    <a:pt x="142979" y="85286"/>
                    <a:pt x="86452" y="140879"/>
                    <a:pt x="85402" y="209247"/>
                  </a:cubicBezTo>
                  <a:cubicBezTo>
                    <a:pt x="85344" y="212456"/>
                    <a:pt x="82777" y="214964"/>
                    <a:pt x="79569" y="214964"/>
                  </a:cubicBezTo>
                  <a:lnTo>
                    <a:pt x="5833" y="214964"/>
                  </a:lnTo>
                  <a:cubicBezTo>
                    <a:pt x="4258" y="214964"/>
                    <a:pt x="2800" y="214322"/>
                    <a:pt x="1692" y="213214"/>
                  </a:cubicBezTo>
                  <a:cubicBezTo>
                    <a:pt x="583" y="212106"/>
                    <a:pt x="0" y="210589"/>
                    <a:pt x="0" y="209072"/>
                  </a:cubicBezTo>
                  <a:cubicBezTo>
                    <a:pt x="1225" y="93802"/>
                    <a:pt x="96019" y="0"/>
                    <a:pt x="211347" y="0"/>
                  </a:cubicBezTo>
                  <a:cubicBezTo>
                    <a:pt x="326676" y="0"/>
                    <a:pt x="421470" y="93802"/>
                    <a:pt x="422637" y="209072"/>
                  </a:cubicBezTo>
                  <a:cubicBezTo>
                    <a:pt x="422637" y="210647"/>
                    <a:pt x="422053" y="212106"/>
                    <a:pt x="420945" y="213214"/>
                  </a:cubicBezTo>
                  <a:cubicBezTo>
                    <a:pt x="419836" y="214322"/>
                    <a:pt x="418378" y="214964"/>
                    <a:pt x="416803" y="214964"/>
                  </a:cubicBezTo>
                  <a:close/>
                  <a:moveTo>
                    <a:pt x="348726" y="203297"/>
                  </a:moveTo>
                  <a:lnTo>
                    <a:pt x="410795" y="203297"/>
                  </a:lnTo>
                  <a:cubicBezTo>
                    <a:pt x="406536" y="97127"/>
                    <a:pt x="318275" y="11667"/>
                    <a:pt x="211347" y="11667"/>
                  </a:cubicBezTo>
                  <a:cubicBezTo>
                    <a:pt x="104361" y="11667"/>
                    <a:pt x="16042" y="97127"/>
                    <a:pt x="11842" y="203297"/>
                  </a:cubicBezTo>
                  <a:lnTo>
                    <a:pt x="73969" y="203297"/>
                  </a:lnTo>
                  <a:cubicBezTo>
                    <a:pt x="78110" y="131254"/>
                    <a:pt x="138545" y="73619"/>
                    <a:pt x="211347" y="73619"/>
                  </a:cubicBezTo>
                  <a:cubicBezTo>
                    <a:pt x="284149" y="73619"/>
                    <a:pt x="344643" y="131254"/>
                    <a:pt x="348726" y="2032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04FEA104-D2E3-4A57-AD78-AB897FFAD6A2}"/>
                </a:ext>
              </a:extLst>
            </p:cNvPr>
            <p:cNvSpPr/>
            <p:nvPr/>
          </p:nvSpPr>
          <p:spPr>
            <a:xfrm>
              <a:off x="632351" y="4955625"/>
              <a:ext cx="420011" cy="215839"/>
            </a:xfrm>
            <a:custGeom>
              <a:avLst/>
              <a:gdLst>
                <a:gd name="connsiteX0" fmla="*/ 211347 w 420011"/>
                <a:gd name="connsiteY0" fmla="*/ 219339 h 215839"/>
                <a:gd name="connsiteX1" fmla="*/ 0 w 420011"/>
                <a:gd name="connsiteY1" fmla="*/ 7992 h 215839"/>
                <a:gd name="connsiteX2" fmla="*/ 0 w 420011"/>
                <a:gd name="connsiteY2" fmla="*/ 5833 h 215839"/>
                <a:gd name="connsiteX3" fmla="*/ 5833 w 420011"/>
                <a:gd name="connsiteY3" fmla="*/ 0 h 215839"/>
                <a:gd name="connsiteX4" fmla="*/ 79569 w 420011"/>
                <a:gd name="connsiteY4" fmla="*/ 0 h 215839"/>
                <a:gd name="connsiteX5" fmla="*/ 83886 w 420011"/>
                <a:gd name="connsiteY5" fmla="*/ 1867 h 215839"/>
                <a:gd name="connsiteX6" fmla="*/ 85402 w 420011"/>
                <a:gd name="connsiteY6" fmla="*/ 6300 h 215839"/>
                <a:gd name="connsiteX7" fmla="*/ 85344 w 420011"/>
                <a:gd name="connsiteY7" fmla="*/ 7992 h 215839"/>
                <a:gd name="connsiteX8" fmla="*/ 211347 w 420011"/>
                <a:gd name="connsiteY8" fmla="*/ 133995 h 215839"/>
                <a:gd name="connsiteX9" fmla="*/ 337351 w 420011"/>
                <a:gd name="connsiteY9" fmla="*/ 7992 h 215839"/>
                <a:gd name="connsiteX10" fmla="*/ 337293 w 420011"/>
                <a:gd name="connsiteY10" fmla="*/ 6300 h 215839"/>
                <a:gd name="connsiteX11" fmla="*/ 338809 w 420011"/>
                <a:gd name="connsiteY11" fmla="*/ 1867 h 215839"/>
                <a:gd name="connsiteX12" fmla="*/ 343126 w 420011"/>
                <a:gd name="connsiteY12" fmla="*/ 0 h 215839"/>
                <a:gd name="connsiteX13" fmla="*/ 416803 w 420011"/>
                <a:gd name="connsiteY13" fmla="*/ 0 h 215839"/>
                <a:gd name="connsiteX14" fmla="*/ 422637 w 420011"/>
                <a:gd name="connsiteY14" fmla="*/ 5833 h 215839"/>
                <a:gd name="connsiteX15" fmla="*/ 422637 w 420011"/>
                <a:gd name="connsiteY15" fmla="*/ 7992 h 215839"/>
                <a:gd name="connsiteX16" fmla="*/ 211347 w 420011"/>
                <a:gd name="connsiteY16" fmla="*/ 219339 h 215839"/>
                <a:gd name="connsiteX17" fmla="*/ 11725 w 420011"/>
                <a:gd name="connsiteY17" fmla="*/ 11667 h 215839"/>
                <a:gd name="connsiteX18" fmla="*/ 211347 w 420011"/>
                <a:gd name="connsiteY18" fmla="*/ 207672 h 215839"/>
                <a:gd name="connsiteX19" fmla="*/ 410911 w 420011"/>
                <a:gd name="connsiteY19" fmla="*/ 11667 h 215839"/>
                <a:gd name="connsiteX20" fmla="*/ 348960 w 420011"/>
                <a:gd name="connsiteY20" fmla="*/ 11667 h 215839"/>
                <a:gd name="connsiteX21" fmla="*/ 211347 w 420011"/>
                <a:gd name="connsiteY21" fmla="*/ 145662 h 215839"/>
                <a:gd name="connsiteX22" fmla="*/ 73735 w 420011"/>
                <a:gd name="connsiteY22" fmla="*/ 11667 h 215839"/>
                <a:gd name="connsiteX23" fmla="*/ 11725 w 420011"/>
                <a:gd name="connsiteY23" fmla="*/ 11667 h 21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0011" h="215839">
                  <a:moveTo>
                    <a:pt x="211347" y="219339"/>
                  </a:moveTo>
                  <a:cubicBezTo>
                    <a:pt x="94794" y="219339"/>
                    <a:pt x="0" y="124545"/>
                    <a:pt x="0" y="7992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9569" y="0"/>
                  </a:lnTo>
                  <a:cubicBezTo>
                    <a:pt x="81202" y="0"/>
                    <a:pt x="82777" y="700"/>
                    <a:pt x="83886" y="1867"/>
                  </a:cubicBezTo>
                  <a:cubicBezTo>
                    <a:pt x="84994" y="3092"/>
                    <a:pt x="85519" y="4667"/>
                    <a:pt x="85402" y="6300"/>
                  </a:cubicBezTo>
                  <a:cubicBezTo>
                    <a:pt x="85344" y="6825"/>
                    <a:pt x="85344" y="7467"/>
                    <a:pt x="85344" y="7992"/>
                  </a:cubicBezTo>
                  <a:cubicBezTo>
                    <a:pt x="85344" y="77469"/>
                    <a:pt x="141871" y="133995"/>
                    <a:pt x="211347" y="133995"/>
                  </a:cubicBezTo>
                  <a:cubicBezTo>
                    <a:pt x="280824" y="133995"/>
                    <a:pt x="337351" y="77469"/>
                    <a:pt x="337351" y="7992"/>
                  </a:cubicBezTo>
                  <a:cubicBezTo>
                    <a:pt x="337351" y="7467"/>
                    <a:pt x="337351" y="6883"/>
                    <a:pt x="337293" y="6300"/>
                  </a:cubicBezTo>
                  <a:cubicBezTo>
                    <a:pt x="337176" y="4667"/>
                    <a:pt x="337701" y="3034"/>
                    <a:pt x="338809" y="1867"/>
                  </a:cubicBezTo>
                  <a:cubicBezTo>
                    <a:pt x="339918" y="642"/>
                    <a:pt x="341493" y="0"/>
                    <a:pt x="343126" y="0"/>
                  </a:cubicBezTo>
                  <a:lnTo>
                    <a:pt x="416803" y="0"/>
                  </a:lnTo>
                  <a:cubicBezTo>
                    <a:pt x="420011" y="0"/>
                    <a:pt x="422637" y="2625"/>
                    <a:pt x="422637" y="5833"/>
                  </a:cubicBezTo>
                  <a:lnTo>
                    <a:pt x="422637" y="7992"/>
                  </a:lnTo>
                  <a:cubicBezTo>
                    <a:pt x="422637" y="124545"/>
                    <a:pt x="327842" y="219339"/>
                    <a:pt x="211347" y="219339"/>
                  </a:cubicBezTo>
                  <a:close/>
                  <a:moveTo>
                    <a:pt x="11725" y="11667"/>
                  </a:moveTo>
                  <a:cubicBezTo>
                    <a:pt x="13709" y="120053"/>
                    <a:pt x="102494" y="207672"/>
                    <a:pt x="211347" y="207672"/>
                  </a:cubicBezTo>
                  <a:cubicBezTo>
                    <a:pt x="320200" y="207672"/>
                    <a:pt x="408986" y="120053"/>
                    <a:pt x="410911" y="11667"/>
                  </a:cubicBezTo>
                  <a:lnTo>
                    <a:pt x="348960" y="11667"/>
                  </a:lnTo>
                  <a:cubicBezTo>
                    <a:pt x="347034" y="85869"/>
                    <a:pt x="286016" y="145662"/>
                    <a:pt x="211347" y="145662"/>
                  </a:cubicBezTo>
                  <a:cubicBezTo>
                    <a:pt x="136679" y="145662"/>
                    <a:pt x="75660" y="85869"/>
                    <a:pt x="73735" y="11667"/>
                  </a:cubicBezTo>
                  <a:lnTo>
                    <a:pt x="11725" y="1166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0" name="Group 2109">
            <a:extLst>
              <a:ext uri="{FF2B5EF4-FFF2-40B4-BE49-F238E27FC236}">
                <a16:creationId xmlns:a16="http://schemas.microsoft.com/office/drawing/2014/main" id="{DB86C9E7-017C-4765-B2E4-A47710BA5E32}"/>
              </a:ext>
            </a:extLst>
          </p:cNvPr>
          <p:cNvGrpSpPr/>
          <p:nvPr/>
        </p:nvGrpSpPr>
        <p:grpSpPr>
          <a:xfrm>
            <a:off x="7454253" y="3559764"/>
            <a:ext cx="466056" cy="466055"/>
            <a:chOff x="7634642" y="3581313"/>
            <a:chExt cx="423687" cy="423686"/>
          </a:xfrm>
        </p:grpSpPr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14D6E29B-AF59-4328-BB65-DFFDFB9D46B3}"/>
                </a:ext>
              </a:extLst>
            </p:cNvPr>
            <p:cNvSpPr/>
            <p:nvPr/>
          </p:nvSpPr>
          <p:spPr>
            <a:xfrm>
              <a:off x="7634642" y="3719158"/>
              <a:ext cx="285841" cy="285841"/>
            </a:xfrm>
            <a:custGeom>
              <a:avLst/>
              <a:gdLst>
                <a:gd name="connsiteX0" fmla="*/ 143679 w 285841"/>
                <a:gd name="connsiteY0" fmla="*/ 287300 h 285841"/>
                <a:gd name="connsiteX1" fmla="*/ 0 w 285841"/>
                <a:gd name="connsiteY1" fmla="*/ 143679 h 285841"/>
                <a:gd name="connsiteX2" fmla="*/ 143679 w 285841"/>
                <a:gd name="connsiteY2" fmla="*/ 0 h 285841"/>
                <a:gd name="connsiteX3" fmla="*/ 287300 w 285841"/>
                <a:gd name="connsiteY3" fmla="*/ 143679 h 285841"/>
                <a:gd name="connsiteX4" fmla="*/ 143679 w 285841"/>
                <a:gd name="connsiteY4" fmla="*/ 287300 h 285841"/>
                <a:gd name="connsiteX5" fmla="*/ 143679 w 285841"/>
                <a:gd name="connsiteY5" fmla="*/ 11667 h 285841"/>
                <a:gd name="connsiteX6" fmla="*/ 11667 w 285841"/>
                <a:gd name="connsiteY6" fmla="*/ 143679 h 285841"/>
                <a:gd name="connsiteX7" fmla="*/ 143679 w 285841"/>
                <a:gd name="connsiteY7" fmla="*/ 275633 h 285841"/>
                <a:gd name="connsiteX8" fmla="*/ 275633 w 285841"/>
                <a:gd name="connsiteY8" fmla="*/ 143679 h 285841"/>
                <a:gd name="connsiteX9" fmla="*/ 143679 w 285841"/>
                <a:gd name="connsiteY9" fmla="*/ 11667 h 285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841" h="285841">
                  <a:moveTo>
                    <a:pt x="143679" y="287300"/>
                  </a:moveTo>
                  <a:cubicBezTo>
                    <a:pt x="64460" y="287300"/>
                    <a:pt x="0" y="222839"/>
                    <a:pt x="0" y="143679"/>
                  </a:cubicBezTo>
                  <a:cubicBezTo>
                    <a:pt x="0" y="64518"/>
                    <a:pt x="64460" y="0"/>
                    <a:pt x="143679" y="0"/>
                  </a:cubicBezTo>
                  <a:cubicBezTo>
                    <a:pt x="222898" y="0"/>
                    <a:pt x="287300" y="64460"/>
                    <a:pt x="287300" y="143679"/>
                  </a:cubicBezTo>
                  <a:cubicBezTo>
                    <a:pt x="287300" y="222898"/>
                    <a:pt x="222898" y="287300"/>
                    <a:pt x="143679" y="287300"/>
                  </a:cubicBezTo>
                  <a:close/>
                  <a:moveTo>
                    <a:pt x="143679" y="11667"/>
                  </a:moveTo>
                  <a:cubicBezTo>
                    <a:pt x="70877" y="11667"/>
                    <a:pt x="11667" y="70877"/>
                    <a:pt x="11667" y="143679"/>
                  </a:cubicBezTo>
                  <a:cubicBezTo>
                    <a:pt x="11667" y="216481"/>
                    <a:pt x="70877" y="275633"/>
                    <a:pt x="143679" y="275633"/>
                  </a:cubicBezTo>
                  <a:cubicBezTo>
                    <a:pt x="216422" y="275633"/>
                    <a:pt x="275633" y="216423"/>
                    <a:pt x="275633" y="143679"/>
                  </a:cubicBezTo>
                  <a:cubicBezTo>
                    <a:pt x="275633" y="70877"/>
                    <a:pt x="216422" y="11667"/>
                    <a:pt x="143679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4275218E-2FAD-4257-B928-2E8B1F6ADE34}"/>
                </a:ext>
              </a:extLst>
            </p:cNvPr>
            <p:cNvSpPr/>
            <p:nvPr/>
          </p:nvSpPr>
          <p:spPr>
            <a:xfrm>
              <a:off x="7772488" y="3719158"/>
              <a:ext cx="285841" cy="285841"/>
            </a:xfrm>
            <a:custGeom>
              <a:avLst/>
              <a:gdLst>
                <a:gd name="connsiteX0" fmla="*/ 143621 w 285841"/>
                <a:gd name="connsiteY0" fmla="*/ 287300 h 285841"/>
                <a:gd name="connsiteX1" fmla="*/ 0 w 285841"/>
                <a:gd name="connsiteY1" fmla="*/ 143679 h 285841"/>
                <a:gd name="connsiteX2" fmla="*/ 143621 w 285841"/>
                <a:gd name="connsiteY2" fmla="*/ 0 h 285841"/>
                <a:gd name="connsiteX3" fmla="*/ 287300 w 285841"/>
                <a:gd name="connsiteY3" fmla="*/ 143679 h 285841"/>
                <a:gd name="connsiteX4" fmla="*/ 143621 w 285841"/>
                <a:gd name="connsiteY4" fmla="*/ 287300 h 285841"/>
                <a:gd name="connsiteX5" fmla="*/ 143621 w 285841"/>
                <a:gd name="connsiteY5" fmla="*/ 11667 h 285841"/>
                <a:gd name="connsiteX6" fmla="*/ 11667 w 285841"/>
                <a:gd name="connsiteY6" fmla="*/ 143679 h 285841"/>
                <a:gd name="connsiteX7" fmla="*/ 143621 w 285841"/>
                <a:gd name="connsiteY7" fmla="*/ 275633 h 285841"/>
                <a:gd name="connsiteX8" fmla="*/ 275633 w 285841"/>
                <a:gd name="connsiteY8" fmla="*/ 143679 h 285841"/>
                <a:gd name="connsiteX9" fmla="*/ 143621 w 285841"/>
                <a:gd name="connsiteY9" fmla="*/ 11667 h 285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841" h="285841">
                  <a:moveTo>
                    <a:pt x="143621" y="287300"/>
                  </a:moveTo>
                  <a:cubicBezTo>
                    <a:pt x="64402" y="287300"/>
                    <a:pt x="0" y="222839"/>
                    <a:pt x="0" y="143679"/>
                  </a:cubicBezTo>
                  <a:cubicBezTo>
                    <a:pt x="0" y="64518"/>
                    <a:pt x="64460" y="0"/>
                    <a:pt x="143621" y="0"/>
                  </a:cubicBezTo>
                  <a:cubicBezTo>
                    <a:pt x="222781" y="0"/>
                    <a:pt x="287300" y="64460"/>
                    <a:pt x="287300" y="143679"/>
                  </a:cubicBezTo>
                  <a:cubicBezTo>
                    <a:pt x="287300" y="222898"/>
                    <a:pt x="222839" y="287300"/>
                    <a:pt x="143621" y="287300"/>
                  </a:cubicBezTo>
                  <a:close/>
                  <a:moveTo>
                    <a:pt x="143621" y="11667"/>
                  </a:moveTo>
                  <a:cubicBezTo>
                    <a:pt x="70877" y="11667"/>
                    <a:pt x="11667" y="70877"/>
                    <a:pt x="11667" y="143679"/>
                  </a:cubicBezTo>
                  <a:cubicBezTo>
                    <a:pt x="11667" y="216481"/>
                    <a:pt x="70877" y="275633"/>
                    <a:pt x="143621" y="275633"/>
                  </a:cubicBezTo>
                  <a:cubicBezTo>
                    <a:pt x="216422" y="275633"/>
                    <a:pt x="275633" y="216423"/>
                    <a:pt x="275633" y="143679"/>
                  </a:cubicBezTo>
                  <a:cubicBezTo>
                    <a:pt x="275633" y="70877"/>
                    <a:pt x="216422" y="11667"/>
                    <a:pt x="14362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F00ECAF-B511-415F-B087-FB45695D2A94}"/>
                </a:ext>
              </a:extLst>
            </p:cNvPr>
            <p:cNvSpPr/>
            <p:nvPr/>
          </p:nvSpPr>
          <p:spPr>
            <a:xfrm>
              <a:off x="7703535" y="3581313"/>
              <a:ext cx="285841" cy="285841"/>
            </a:xfrm>
            <a:custGeom>
              <a:avLst/>
              <a:gdLst>
                <a:gd name="connsiteX0" fmla="*/ 143679 w 285841"/>
                <a:gd name="connsiteY0" fmla="*/ 287300 h 285841"/>
                <a:gd name="connsiteX1" fmla="*/ 0 w 285841"/>
                <a:gd name="connsiteY1" fmla="*/ 143621 h 285841"/>
                <a:gd name="connsiteX2" fmla="*/ 143679 w 285841"/>
                <a:gd name="connsiteY2" fmla="*/ 0 h 285841"/>
                <a:gd name="connsiteX3" fmla="*/ 287300 w 285841"/>
                <a:gd name="connsiteY3" fmla="*/ 143621 h 285841"/>
                <a:gd name="connsiteX4" fmla="*/ 143679 w 285841"/>
                <a:gd name="connsiteY4" fmla="*/ 287300 h 285841"/>
                <a:gd name="connsiteX5" fmla="*/ 143679 w 285841"/>
                <a:gd name="connsiteY5" fmla="*/ 11725 h 285841"/>
                <a:gd name="connsiteX6" fmla="*/ 11667 w 285841"/>
                <a:gd name="connsiteY6" fmla="*/ 143679 h 285841"/>
                <a:gd name="connsiteX7" fmla="*/ 143679 w 285841"/>
                <a:gd name="connsiteY7" fmla="*/ 275691 h 285841"/>
                <a:gd name="connsiteX8" fmla="*/ 275633 w 285841"/>
                <a:gd name="connsiteY8" fmla="*/ 143679 h 285841"/>
                <a:gd name="connsiteX9" fmla="*/ 143679 w 285841"/>
                <a:gd name="connsiteY9" fmla="*/ 11725 h 285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841" h="285841">
                  <a:moveTo>
                    <a:pt x="143679" y="287300"/>
                  </a:moveTo>
                  <a:cubicBezTo>
                    <a:pt x="64460" y="287300"/>
                    <a:pt x="0" y="222839"/>
                    <a:pt x="0" y="143621"/>
                  </a:cubicBezTo>
                  <a:cubicBezTo>
                    <a:pt x="0" y="64402"/>
                    <a:pt x="64460" y="0"/>
                    <a:pt x="143679" y="0"/>
                  </a:cubicBezTo>
                  <a:cubicBezTo>
                    <a:pt x="222898" y="0"/>
                    <a:pt x="287300" y="64460"/>
                    <a:pt x="287300" y="143621"/>
                  </a:cubicBezTo>
                  <a:cubicBezTo>
                    <a:pt x="287300" y="222781"/>
                    <a:pt x="222898" y="287300"/>
                    <a:pt x="143679" y="287300"/>
                  </a:cubicBezTo>
                  <a:close/>
                  <a:moveTo>
                    <a:pt x="143679" y="11725"/>
                  </a:moveTo>
                  <a:cubicBezTo>
                    <a:pt x="70877" y="11725"/>
                    <a:pt x="11667" y="70935"/>
                    <a:pt x="11667" y="143679"/>
                  </a:cubicBezTo>
                  <a:cubicBezTo>
                    <a:pt x="11667" y="216481"/>
                    <a:pt x="70877" y="275691"/>
                    <a:pt x="143679" y="275691"/>
                  </a:cubicBezTo>
                  <a:cubicBezTo>
                    <a:pt x="216423" y="275691"/>
                    <a:pt x="275633" y="216481"/>
                    <a:pt x="275633" y="143679"/>
                  </a:cubicBezTo>
                  <a:cubicBezTo>
                    <a:pt x="275691" y="70877"/>
                    <a:pt x="216482" y="11725"/>
                    <a:pt x="143679" y="117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045BD7E2-BA00-4EC0-B557-F7A162720F59}"/>
                </a:ext>
              </a:extLst>
            </p:cNvPr>
            <p:cNvSpPr/>
            <p:nvPr/>
          </p:nvSpPr>
          <p:spPr>
            <a:xfrm>
              <a:off x="7704862" y="3735888"/>
              <a:ext cx="11667" cy="11667"/>
            </a:xfrm>
            <a:custGeom>
              <a:avLst/>
              <a:gdLst>
                <a:gd name="connsiteX0" fmla="*/ 5849 w 11666"/>
                <a:gd name="connsiteY0" fmla="*/ 13429 h 11666"/>
                <a:gd name="connsiteX1" fmla="*/ 1706 w 11666"/>
                <a:gd name="connsiteY1" fmla="*/ 11738 h 11666"/>
                <a:gd name="connsiteX2" fmla="*/ 1706 w 11666"/>
                <a:gd name="connsiteY2" fmla="*/ 3512 h 11666"/>
                <a:gd name="connsiteX3" fmla="*/ 3457 w 11666"/>
                <a:gd name="connsiteY3" fmla="*/ 1762 h 11666"/>
                <a:gd name="connsiteX4" fmla="*/ 4390 w 11666"/>
                <a:gd name="connsiteY4" fmla="*/ 1004 h 11666"/>
                <a:gd name="connsiteX5" fmla="*/ 12557 w 11666"/>
                <a:gd name="connsiteY5" fmla="*/ 2579 h 11666"/>
                <a:gd name="connsiteX6" fmla="*/ 11390 w 11666"/>
                <a:gd name="connsiteY6" fmla="*/ 10337 h 11666"/>
                <a:gd name="connsiteX7" fmla="*/ 9990 w 11666"/>
                <a:gd name="connsiteY7" fmla="*/ 11738 h 11666"/>
                <a:gd name="connsiteX8" fmla="*/ 5849 w 11666"/>
                <a:gd name="connsiteY8" fmla="*/ 13429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66" h="11666">
                  <a:moveTo>
                    <a:pt x="5849" y="13429"/>
                  </a:moveTo>
                  <a:cubicBezTo>
                    <a:pt x="4332" y="13429"/>
                    <a:pt x="2873" y="12846"/>
                    <a:pt x="1706" y="11738"/>
                  </a:cubicBezTo>
                  <a:cubicBezTo>
                    <a:pt x="-569" y="9462"/>
                    <a:pt x="-569" y="5787"/>
                    <a:pt x="1706" y="3512"/>
                  </a:cubicBezTo>
                  <a:lnTo>
                    <a:pt x="3457" y="1762"/>
                  </a:lnTo>
                  <a:cubicBezTo>
                    <a:pt x="3748" y="1471"/>
                    <a:pt x="4040" y="1237"/>
                    <a:pt x="4390" y="1004"/>
                  </a:cubicBezTo>
                  <a:cubicBezTo>
                    <a:pt x="7073" y="-805"/>
                    <a:pt x="10807" y="-104"/>
                    <a:pt x="12557" y="2579"/>
                  </a:cubicBezTo>
                  <a:cubicBezTo>
                    <a:pt x="14249" y="5146"/>
                    <a:pt x="13724" y="8471"/>
                    <a:pt x="11390" y="10337"/>
                  </a:cubicBezTo>
                  <a:lnTo>
                    <a:pt x="9990" y="11738"/>
                  </a:lnTo>
                  <a:cubicBezTo>
                    <a:pt x="8824" y="12846"/>
                    <a:pt x="7365" y="13429"/>
                    <a:pt x="5849" y="1342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23946B2F-5B74-4B3B-85D3-CF1674641EFA}"/>
                </a:ext>
              </a:extLst>
            </p:cNvPr>
            <p:cNvSpPr/>
            <p:nvPr/>
          </p:nvSpPr>
          <p:spPr>
            <a:xfrm>
              <a:off x="7713438" y="3719435"/>
              <a:ext cx="58335" cy="58335"/>
            </a:xfrm>
            <a:custGeom>
              <a:avLst/>
              <a:gdLst>
                <a:gd name="connsiteX0" fmla="*/ 5848 w 58334"/>
                <a:gd name="connsiteY0" fmla="*/ 62550 h 58334"/>
                <a:gd name="connsiteX1" fmla="*/ 1706 w 58334"/>
                <a:gd name="connsiteY1" fmla="*/ 60858 h 58334"/>
                <a:gd name="connsiteX2" fmla="*/ 1706 w 58334"/>
                <a:gd name="connsiteY2" fmla="*/ 52633 h 58334"/>
                <a:gd name="connsiteX3" fmla="*/ 52633 w 58334"/>
                <a:gd name="connsiteY3" fmla="*/ 1706 h 58334"/>
                <a:gd name="connsiteX4" fmla="*/ 60857 w 58334"/>
                <a:gd name="connsiteY4" fmla="*/ 1706 h 58334"/>
                <a:gd name="connsiteX5" fmla="*/ 60857 w 58334"/>
                <a:gd name="connsiteY5" fmla="*/ 9932 h 58334"/>
                <a:gd name="connsiteX6" fmla="*/ 9931 w 58334"/>
                <a:gd name="connsiteY6" fmla="*/ 60858 h 58334"/>
                <a:gd name="connsiteX7" fmla="*/ 5848 w 58334"/>
                <a:gd name="connsiteY7" fmla="*/ 62550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2550"/>
                  </a:moveTo>
                  <a:cubicBezTo>
                    <a:pt x="4331" y="62550"/>
                    <a:pt x="2873" y="61966"/>
                    <a:pt x="1706" y="60858"/>
                  </a:cubicBezTo>
                  <a:cubicBezTo>
                    <a:pt x="-569" y="58583"/>
                    <a:pt x="-569" y="54908"/>
                    <a:pt x="1706" y="52633"/>
                  </a:cubicBezTo>
                  <a:lnTo>
                    <a:pt x="52633" y="1706"/>
                  </a:lnTo>
                  <a:cubicBezTo>
                    <a:pt x="54908" y="-569"/>
                    <a:pt x="58583" y="-569"/>
                    <a:pt x="60857" y="1706"/>
                  </a:cubicBezTo>
                  <a:cubicBezTo>
                    <a:pt x="63132" y="3981"/>
                    <a:pt x="63132" y="7656"/>
                    <a:pt x="60857" y="9932"/>
                  </a:cubicBezTo>
                  <a:lnTo>
                    <a:pt x="9931" y="60858"/>
                  </a:lnTo>
                  <a:cubicBezTo>
                    <a:pt x="8823" y="61966"/>
                    <a:pt x="7365" y="62550"/>
                    <a:pt x="5848" y="625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821ED0FD-7078-432A-A520-C907E3ECE9FA}"/>
                </a:ext>
              </a:extLst>
            </p:cNvPr>
            <p:cNvSpPr/>
            <p:nvPr/>
          </p:nvSpPr>
          <p:spPr>
            <a:xfrm>
              <a:off x="7727788" y="3722527"/>
              <a:ext cx="81669" cy="81669"/>
            </a:xfrm>
            <a:custGeom>
              <a:avLst/>
              <a:gdLst>
                <a:gd name="connsiteX0" fmla="*/ 5848 w 81668"/>
                <a:gd name="connsiteY0" fmla="*/ 86350 h 81668"/>
                <a:gd name="connsiteX1" fmla="*/ 1706 w 81668"/>
                <a:gd name="connsiteY1" fmla="*/ 84659 h 81668"/>
                <a:gd name="connsiteX2" fmla="*/ 1706 w 81668"/>
                <a:gd name="connsiteY2" fmla="*/ 76433 h 81668"/>
                <a:gd name="connsiteX3" fmla="*/ 76433 w 81668"/>
                <a:gd name="connsiteY3" fmla="*/ 1706 h 81668"/>
                <a:gd name="connsiteX4" fmla="*/ 84658 w 81668"/>
                <a:gd name="connsiteY4" fmla="*/ 1706 h 81668"/>
                <a:gd name="connsiteX5" fmla="*/ 84658 w 81668"/>
                <a:gd name="connsiteY5" fmla="*/ 9932 h 81668"/>
                <a:gd name="connsiteX6" fmla="*/ 9932 w 81668"/>
                <a:gd name="connsiteY6" fmla="*/ 84659 h 81668"/>
                <a:gd name="connsiteX7" fmla="*/ 5848 w 81668"/>
                <a:gd name="connsiteY7" fmla="*/ 86350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6350"/>
                  </a:moveTo>
                  <a:cubicBezTo>
                    <a:pt x="4331" y="86350"/>
                    <a:pt x="2873" y="85767"/>
                    <a:pt x="1706" y="84659"/>
                  </a:cubicBezTo>
                  <a:cubicBezTo>
                    <a:pt x="-569" y="82383"/>
                    <a:pt x="-569" y="78708"/>
                    <a:pt x="1706" y="76433"/>
                  </a:cubicBezTo>
                  <a:lnTo>
                    <a:pt x="76433" y="1706"/>
                  </a:lnTo>
                  <a:cubicBezTo>
                    <a:pt x="78708" y="-569"/>
                    <a:pt x="82383" y="-569"/>
                    <a:pt x="84658" y="1706"/>
                  </a:cubicBezTo>
                  <a:cubicBezTo>
                    <a:pt x="86934" y="3981"/>
                    <a:pt x="86934" y="7656"/>
                    <a:pt x="84658" y="9932"/>
                  </a:cubicBezTo>
                  <a:lnTo>
                    <a:pt x="9932" y="84659"/>
                  </a:lnTo>
                  <a:cubicBezTo>
                    <a:pt x="8823" y="85767"/>
                    <a:pt x="7365" y="86350"/>
                    <a:pt x="5848" y="863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3E75977-E075-4ACB-A4BE-29C13660C736}"/>
                </a:ext>
              </a:extLst>
            </p:cNvPr>
            <p:cNvSpPr/>
            <p:nvPr/>
          </p:nvSpPr>
          <p:spPr>
            <a:xfrm>
              <a:off x="7746864" y="3733202"/>
              <a:ext cx="93336" cy="93336"/>
            </a:xfrm>
            <a:custGeom>
              <a:avLst/>
              <a:gdLst>
                <a:gd name="connsiteX0" fmla="*/ 5848 w 93335"/>
                <a:gd name="connsiteY0" fmla="*/ 97842 h 93335"/>
                <a:gd name="connsiteX1" fmla="*/ 1706 w 93335"/>
                <a:gd name="connsiteY1" fmla="*/ 96151 h 93335"/>
                <a:gd name="connsiteX2" fmla="*/ 1706 w 93335"/>
                <a:gd name="connsiteY2" fmla="*/ 87925 h 93335"/>
                <a:gd name="connsiteX3" fmla="*/ 87925 w 93335"/>
                <a:gd name="connsiteY3" fmla="*/ 1706 h 93335"/>
                <a:gd name="connsiteX4" fmla="*/ 96150 w 93335"/>
                <a:gd name="connsiteY4" fmla="*/ 1706 h 93335"/>
                <a:gd name="connsiteX5" fmla="*/ 96150 w 93335"/>
                <a:gd name="connsiteY5" fmla="*/ 9931 h 93335"/>
                <a:gd name="connsiteX6" fmla="*/ 9931 w 93335"/>
                <a:gd name="connsiteY6" fmla="*/ 96151 h 93335"/>
                <a:gd name="connsiteX7" fmla="*/ 5848 w 93335"/>
                <a:gd name="connsiteY7" fmla="*/ 97842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335" h="93335">
                  <a:moveTo>
                    <a:pt x="5848" y="97842"/>
                  </a:moveTo>
                  <a:cubicBezTo>
                    <a:pt x="4331" y="97842"/>
                    <a:pt x="2873" y="97259"/>
                    <a:pt x="1706" y="96151"/>
                  </a:cubicBezTo>
                  <a:cubicBezTo>
                    <a:pt x="-569" y="93876"/>
                    <a:pt x="-569" y="90200"/>
                    <a:pt x="1706" y="87925"/>
                  </a:cubicBezTo>
                  <a:lnTo>
                    <a:pt x="87925" y="1706"/>
                  </a:lnTo>
                  <a:cubicBezTo>
                    <a:pt x="90200" y="-569"/>
                    <a:pt x="93875" y="-569"/>
                    <a:pt x="96150" y="1706"/>
                  </a:cubicBezTo>
                  <a:cubicBezTo>
                    <a:pt x="98425" y="3981"/>
                    <a:pt x="98425" y="7657"/>
                    <a:pt x="96150" y="9931"/>
                  </a:cubicBezTo>
                  <a:lnTo>
                    <a:pt x="9931" y="96151"/>
                  </a:lnTo>
                  <a:cubicBezTo>
                    <a:pt x="8823" y="97259"/>
                    <a:pt x="7365" y="97842"/>
                    <a:pt x="5848" y="9784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3355F92-BA2A-42C8-BFC9-02E7F95E8A2A}"/>
                </a:ext>
              </a:extLst>
            </p:cNvPr>
            <p:cNvSpPr/>
            <p:nvPr/>
          </p:nvSpPr>
          <p:spPr>
            <a:xfrm>
              <a:off x="7770256" y="3721360"/>
              <a:ext cx="122503" cy="122503"/>
            </a:xfrm>
            <a:custGeom>
              <a:avLst/>
              <a:gdLst>
                <a:gd name="connsiteX0" fmla="*/ 5848 w 122503"/>
                <a:gd name="connsiteY0" fmla="*/ 127535 h 122503"/>
                <a:gd name="connsiteX1" fmla="*/ 1706 w 122503"/>
                <a:gd name="connsiteY1" fmla="*/ 125843 h 122503"/>
                <a:gd name="connsiteX2" fmla="*/ 1706 w 122503"/>
                <a:gd name="connsiteY2" fmla="*/ 117618 h 122503"/>
                <a:gd name="connsiteX3" fmla="*/ 117618 w 122503"/>
                <a:gd name="connsiteY3" fmla="*/ 1706 h 122503"/>
                <a:gd name="connsiteX4" fmla="*/ 125843 w 122503"/>
                <a:gd name="connsiteY4" fmla="*/ 1706 h 122503"/>
                <a:gd name="connsiteX5" fmla="*/ 125843 w 122503"/>
                <a:gd name="connsiteY5" fmla="*/ 9931 h 122503"/>
                <a:gd name="connsiteX6" fmla="*/ 9931 w 122503"/>
                <a:gd name="connsiteY6" fmla="*/ 125843 h 122503"/>
                <a:gd name="connsiteX7" fmla="*/ 5848 w 122503"/>
                <a:gd name="connsiteY7" fmla="*/ 127535 h 12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2503" h="122503">
                  <a:moveTo>
                    <a:pt x="5848" y="127535"/>
                  </a:moveTo>
                  <a:cubicBezTo>
                    <a:pt x="4331" y="127535"/>
                    <a:pt x="2873" y="126951"/>
                    <a:pt x="1706" y="125843"/>
                  </a:cubicBezTo>
                  <a:cubicBezTo>
                    <a:pt x="-569" y="123568"/>
                    <a:pt x="-569" y="119893"/>
                    <a:pt x="1706" y="117618"/>
                  </a:cubicBezTo>
                  <a:lnTo>
                    <a:pt x="117618" y="1706"/>
                  </a:lnTo>
                  <a:cubicBezTo>
                    <a:pt x="119893" y="-569"/>
                    <a:pt x="123567" y="-569"/>
                    <a:pt x="125843" y="1706"/>
                  </a:cubicBezTo>
                  <a:cubicBezTo>
                    <a:pt x="128118" y="3981"/>
                    <a:pt x="128118" y="7657"/>
                    <a:pt x="125843" y="9931"/>
                  </a:cubicBezTo>
                  <a:lnTo>
                    <a:pt x="9931" y="125843"/>
                  </a:lnTo>
                  <a:cubicBezTo>
                    <a:pt x="8823" y="126951"/>
                    <a:pt x="7365" y="127535"/>
                    <a:pt x="5848" y="12753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BB9E6380-3D75-49FA-A7F8-52BB6286B904}"/>
                </a:ext>
              </a:extLst>
            </p:cNvPr>
            <p:cNvSpPr/>
            <p:nvPr/>
          </p:nvSpPr>
          <p:spPr>
            <a:xfrm>
              <a:off x="7773698" y="3720427"/>
              <a:ext cx="163338" cy="163338"/>
            </a:xfrm>
            <a:custGeom>
              <a:avLst/>
              <a:gdLst>
                <a:gd name="connsiteX0" fmla="*/ 5848 w 163337"/>
                <a:gd name="connsiteY0" fmla="*/ 166269 h 163337"/>
                <a:gd name="connsiteX1" fmla="*/ 1706 w 163337"/>
                <a:gd name="connsiteY1" fmla="*/ 164577 h 163337"/>
                <a:gd name="connsiteX2" fmla="*/ 1706 w 163337"/>
                <a:gd name="connsiteY2" fmla="*/ 156352 h 163337"/>
                <a:gd name="connsiteX3" fmla="*/ 156352 w 163337"/>
                <a:gd name="connsiteY3" fmla="*/ 1706 h 163337"/>
                <a:gd name="connsiteX4" fmla="*/ 164578 w 163337"/>
                <a:gd name="connsiteY4" fmla="*/ 1706 h 163337"/>
                <a:gd name="connsiteX5" fmla="*/ 164578 w 163337"/>
                <a:gd name="connsiteY5" fmla="*/ 9931 h 163337"/>
                <a:gd name="connsiteX6" fmla="*/ 9932 w 163337"/>
                <a:gd name="connsiteY6" fmla="*/ 164577 h 163337"/>
                <a:gd name="connsiteX7" fmla="*/ 5848 w 163337"/>
                <a:gd name="connsiteY7" fmla="*/ 166269 h 1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37" h="163337">
                  <a:moveTo>
                    <a:pt x="5848" y="166269"/>
                  </a:moveTo>
                  <a:cubicBezTo>
                    <a:pt x="4331" y="166269"/>
                    <a:pt x="2873" y="165686"/>
                    <a:pt x="1706" y="164577"/>
                  </a:cubicBezTo>
                  <a:cubicBezTo>
                    <a:pt x="-569" y="162302"/>
                    <a:pt x="-569" y="158627"/>
                    <a:pt x="1706" y="156352"/>
                  </a:cubicBezTo>
                  <a:lnTo>
                    <a:pt x="156352" y="1706"/>
                  </a:lnTo>
                  <a:cubicBezTo>
                    <a:pt x="158627" y="-569"/>
                    <a:pt x="162303" y="-569"/>
                    <a:pt x="164578" y="1706"/>
                  </a:cubicBezTo>
                  <a:cubicBezTo>
                    <a:pt x="166852" y="3981"/>
                    <a:pt x="166852" y="7657"/>
                    <a:pt x="164578" y="9931"/>
                  </a:cubicBezTo>
                  <a:lnTo>
                    <a:pt x="9932" y="164577"/>
                  </a:lnTo>
                  <a:cubicBezTo>
                    <a:pt x="8823" y="165686"/>
                    <a:pt x="7365" y="166269"/>
                    <a:pt x="5848" y="16626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ECFC3EBE-A7ED-4BFE-B5D0-E749FFA3D47E}"/>
                </a:ext>
              </a:extLst>
            </p:cNvPr>
            <p:cNvSpPr/>
            <p:nvPr/>
          </p:nvSpPr>
          <p:spPr>
            <a:xfrm>
              <a:off x="7782215" y="3728944"/>
              <a:ext cx="186672" cy="186672"/>
            </a:xfrm>
            <a:custGeom>
              <a:avLst/>
              <a:gdLst>
                <a:gd name="connsiteX0" fmla="*/ 5849 w 186671"/>
                <a:gd name="connsiteY0" fmla="*/ 190478 h 186671"/>
                <a:gd name="connsiteX1" fmla="*/ 1706 w 186671"/>
                <a:gd name="connsiteY1" fmla="*/ 188786 h 186671"/>
                <a:gd name="connsiteX2" fmla="*/ 1706 w 186671"/>
                <a:gd name="connsiteY2" fmla="*/ 180561 h 186671"/>
                <a:gd name="connsiteX3" fmla="*/ 180620 w 186671"/>
                <a:gd name="connsiteY3" fmla="*/ 1706 h 186671"/>
                <a:gd name="connsiteX4" fmla="*/ 188845 w 186671"/>
                <a:gd name="connsiteY4" fmla="*/ 1706 h 186671"/>
                <a:gd name="connsiteX5" fmla="*/ 188845 w 186671"/>
                <a:gd name="connsiteY5" fmla="*/ 9932 h 186671"/>
                <a:gd name="connsiteX6" fmla="*/ 9932 w 186671"/>
                <a:gd name="connsiteY6" fmla="*/ 188786 h 186671"/>
                <a:gd name="connsiteX7" fmla="*/ 5849 w 186671"/>
                <a:gd name="connsiteY7" fmla="*/ 190478 h 18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671" h="186671">
                  <a:moveTo>
                    <a:pt x="5849" y="190478"/>
                  </a:moveTo>
                  <a:cubicBezTo>
                    <a:pt x="4332" y="190478"/>
                    <a:pt x="2873" y="189895"/>
                    <a:pt x="1706" y="188786"/>
                  </a:cubicBezTo>
                  <a:cubicBezTo>
                    <a:pt x="-569" y="186511"/>
                    <a:pt x="-569" y="182836"/>
                    <a:pt x="1706" y="180561"/>
                  </a:cubicBezTo>
                  <a:lnTo>
                    <a:pt x="180620" y="1706"/>
                  </a:lnTo>
                  <a:cubicBezTo>
                    <a:pt x="182895" y="-569"/>
                    <a:pt x="186570" y="-569"/>
                    <a:pt x="188845" y="1706"/>
                  </a:cubicBezTo>
                  <a:cubicBezTo>
                    <a:pt x="191120" y="3981"/>
                    <a:pt x="191120" y="7656"/>
                    <a:pt x="188845" y="9932"/>
                  </a:cubicBezTo>
                  <a:lnTo>
                    <a:pt x="9932" y="188786"/>
                  </a:lnTo>
                  <a:cubicBezTo>
                    <a:pt x="8823" y="189895"/>
                    <a:pt x="7365" y="190478"/>
                    <a:pt x="5849" y="19047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51CCECEC-CD2A-49C0-833E-9DBB09869E06}"/>
                </a:ext>
              </a:extLst>
            </p:cNvPr>
            <p:cNvSpPr/>
            <p:nvPr/>
          </p:nvSpPr>
          <p:spPr>
            <a:xfrm>
              <a:off x="7796507" y="3757469"/>
              <a:ext cx="186672" cy="186672"/>
            </a:xfrm>
            <a:custGeom>
              <a:avLst/>
              <a:gdLst>
                <a:gd name="connsiteX0" fmla="*/ 5848 w 186671"/>
                <a:gd name="connsiteY0" fmla="*/ 188903 h 186671"/>
                <a:gd name="connsiteX1" fmla="*/ 1706 w 186671"/>
                <a:gd name="connsiteY1" fmla="*/ 187211 h 186671"/>
                <a:gd name="connsiteX2" fmla="*/ 1706 w 186671"/>
                <a:gd name="connsiteY2" fmla="*/ 178986 h 186671"/>
                <a:gd name="connsiteX3" fmla="*/ 178986 w 186671"/>
                <a:gd name="connsiteY3" fmla="*/ 1706 h 186671"/>
                <a:gd name="connsiteX4" fmla="*/ 187211 w 186671"/>
                <a:gd name="connsiteY4" fmla="*/ 1706 h 186671"/>
                <a:gd name="connsiteX5" fmla="*/ 187211 w 186671"/>
                <a:gd name="connsiteY5" fmla="*/ 9931 h 186671"/>
                <a:gd name="connsiteX6" fmla="*/ 9931 w 186671"/>
                <a:gd name="connsiteY6" fmla="*/ 187211 h 186671"/>
                <a:gd name="connsiteX7" fmla="*/ 5848 w 186671"/>
                <a:gd name="connsiteY7" fmla="*/ 188903 h 186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671" h="186671">
                  <a:moveTo>
                    <a:pt x="5848" y="188903"/>
                  </a:moveTo>
                  <a:cubicBezTo>
                    <a:pt x="4331" y="188903"/>
                    <a:pt x="2873" y="188320"/>
                    <a:pt x="1706" y="187211"/>
                  </a:cubicBezTo>
                  <a:cubicBezTo>
                    <a:pt x="-569" y="184936"/>
                    <a:pt x="-569" y="181261"/>
                    <a:pt x="1706" y="178986"/>
                  </a:cubicBezTo>
                  <a:lnTo>
                    <a:pt x="178986" y="1706"/>
                  </a:lnTo>
                  <a:cubicBezTo>
                    <a:pt x="181261" y="-569"/>
                    <a:pt x="184936" y="-569"/>
                    <a:pt x="187211" y="1706"/>
                  </a:cubicBezTo>
                  <a:cubicBezTo>
                    <a:pt x="189486" y="3981"/>
                    <a:pt x="189486" y="7657"/>
                    <a:pt x="187211" y="9931"/>
                  </a:cubicBezTo>
                  <a:lnTo>
                    <a:pt x="9931" y="187211"/>
                  </a:lnTo>
                  <a:cubicBezTo>
                    <a:pt x="8823" y="188320"/>
                    <a:pt x="7365" y="188903"/>
                    <a:pt x="5848" y="18890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101AF64C-1497-4BF4-8810-B624E5C073E4}"/>
                </a:ext>
              </a:extLst>
            </p:cNvPr>
            <p:cNvSpPr/>
            <p:nvPr/>
          </p:nvSpPr>
          <p:spPr>
            <a:xfrm>
              <a:off x="7815524" y="3862414"/>
              <a:ext cx="105003" cy="105003"/>
            </a:xfrm>
            <a:custGeom>
              <a:avLst/>
              <a:gdLst>
                <a:gd name="connsiteX0" fmla="*/ 5848 w 105002"/>
                <a:gd name="connsiteY0" fmla="*/ 106242 h 105002"/>
                <a:gd name="connsiteX1" fmla="*/ 1706 w 105002"/>
                <a:gd name="connsiteY1" fmla="*/ 104551 h 105002"/>
                <a:gd name="connsiteX2" fmla="*/ 1706 w 105002"/>
                <a:gd name="connsiteY2" fmla="*/ 96325 h 105002"/>
                <a:gd name="connsiteX3" fmla="*/ 96325 w 105002"/>
                <a:gd name="connsiteY3" fmla="*/ 1706 h 105002"/>
                <a:gd name="connsiteX4" fmla="*/ 104550 w 105002"/>
                <a:gd name="connsiteY4" fmla="*/ 1706 h 105002"/>
                <a:gd name="connsiteX5" fmla="*/ 104550 w 105002"/>
                <a:gd name="connsiteY5" fmla="*/ 9931 h 105002"/>
                <a:gd name="connsiteX6" fmla="*/ 9931 w 105002"/>
                <a:gd name="connsiteY6" fmla="*/ 104551 h 105002"/>
                <a:gd name="connsiteX7" fmla="*/ 5848 w 105002"/>
                <a:gd name="connsiteY7" fmla="*/ 106242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105002">
                  <a:moveTo>
                    <a:pt x="5848" y="106242"/>
                  </a:moveTo>
                  <a:cubicBezTo>
                    <a:pt x="4331" y="106242"/>
                    <a:pt x="2873" y="105659"/>
                    <a:pt x="1706" y="104551"/>
                  </a:cubicBezTo>
                  <a:cubicBezTo>
                    <a:pt x="-569" y="102276"/>
                    <a:pt x="-569" y="98601"/>
                    <a:pt x="1706" y="96325"/>
                  </a:cubicBezTo>
                  <a:lnTo>
                    <a:pt x="96325" y="1706"/>
                  </a:lnTo>
                  <a:cubicBezTo>
                    <a:pt x="98601" y="-569"/>
                    <a:pt x="102276" y="-569"/>
                    <a:pt x="104550" y="1706"/>
                  </a:cubicBezTo>
                  <a:cubicBezTo>
                    <a:pt x="106825" y="3981"/>
                    <a:pt x="106825" y="7656"/>
                    <a:pt x="104550" y="9931"/>
                  </a:cubicBezTo>
                  <a:lnTo>
                    <a:pt x="9931" y="104551"/>
                  </a:lnTo>
                  <a:cubicBezTo>
                    <a:pt x="8823" y="105659"/>
                    <a:pt x="7365" y="106242"/>
                    <a:pt x="5848" y="10624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F1E46646-FF8B-4746-B28F-F2A77AEACACF}"/>
                </a:ext>
              </a:extLst>
            </p:cNvPr>
            <p:cNvSpPr/>
            <p:nvPr/>
          </p:nvSpPr>
          <p:spPr>
            <a:xfrm>
              <a:off x="7838858" y="3919188"/>
              <a:ext cx="64168" cy="64168"/>
            </a:xfrm>
            <a:custGeom>
              <a:avLst/>
              <a:gdLst>
                <a:gd name="connsiteX0" fmla="*/ 5848 w 64168"/>
                <a:gd name="connsiteY0" fmla="*/ 67377 h 64168"/>
                <a:gd name="connsiteX1" fmla="*/ 1706 w 64168"/>
                <a:gd name="connsiteY1" fmla="*/ 65685 h 64168"/>
                <a:gd name="connsiteX2" fmla="*/ 1706 w 64168"/>
                <a:gd name="connsiteY2" fmla="*/ 57460 h 64168"/>
                <a:gd name="connsiteX3" fmla="*/ 59108 w 64168"/>
                <a:gd name="connsiteY3" fmla="*/ 0 h 64168"/>
                <a:gd name="connsiteX4" fmla="*/ 67391 w 64168"/>
                <a:gd name="connsiteY4" fmla="*/ 8167 h 64168"/>
                <a:gd name="connsiteX5" fmla="*/ 9931 w 64168"/>
                <a:gd name="connsiteY5" fmla="*/ 65685 h 64168"/>
                <a:gd name="connsiteX6" fmla="*/ 5848 w 64168"/>
                <a:gd name="connsiteY6" fmla="*/ 67377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168" h="64168">
                  <a:moveTo>
                    <a:pt x="5848" y="67377"/>
                  </a:moveTo>
                  <a:cubicBezTo>
                    <a:pt x="4331" y="67377"/>
                    <a:pt x="2873" y="66794"/>
                    <a:pt x="1706" y="65685"/>
                  </a:cubicBezTo>
                  <a:cubicBezTo>
                    <a:pt x="-569" y="63410"/>
                    <a:pt x="-569" y="59735"/>
                    <a:pt x="1706" y="57460"/>
                  </a:cubicBezTo>
                  <a:lnTo>
                    <a:pt x="59108" y="0"/>
                  </a:lnTo>
                  <a:lnTo>
                    <a:pt x="67391" y="8167"/>
                  </a:lnTo>
                  <a:lnTo>
                    <a:pt x="9931" y="65685"/>
                  </a:lnTo>
                  <a:cubicBezTo>
                    <a:pt x="8823" y="66794"/>
                    <a:pt x="7365" y="67377"/>
                    <a:pt x="5848" y="6737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8" name="Group 2117">
            <a:extLst>
              <a:ext uri="{FF2B5EF4-FFF2-40B4-BE49-F238E27FC236}">
                <a16:creationId xmlns:a16="http://schemas.microsoft.com/office/drawing/2014/main" id="{CA6AB153-24E4-4E08-83D8-419BCEA36018}"/>
              </a:ext>
            </a:extLst>
          </p:cNvPr>
          <p:cNvGrpSpPr/>
          <p:nvPr/>
        </p:nvGrpSpPr>
        <p:grpSpPr>
          <a:xfrm>
            <a:off x="8513206" y="3564121"/>
            <a:ext cx="463439" cy="461051"/>
            <a:chOff x="8799241" y="3585629"/>
            <a:chExt cx="421308" cy="419137"/>
          </a:xfrm>
        </p:grpSpPr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07B29835-39F0-40AD-9FCE-A8D07510EE79}"/>
                </a:ext>
              </a:extLst>
            </p:cNvPr>
            <p:cNvSpPr/>
            <p:nvPr/>
          </p:nvSpPr>
          <p:spPr>
            <a:xfrm>
              <a:off x="8799241" y="3585629"/>
              <a:ext cx="420011" cy="210006"/>
            </a:xfrm>
            <a:custGeom>
              <a:avLst/>
              <a:gdLst>
                <a:gd name="connsiteX0" fmla="*/ 416803 w 420011"/>
                <a:gd name="connsiteY0" fmla="*/ 214964 h 210005"/>
                <a:gd name="connsiteX1" fmla="*/ 343126 w 420011"/>
                <a:gd name="connsiteY1" fmla="*/ 214964 h 210005"/>
                <a:gd name="connsiteX2" fmla="*/ 337292 w 420011"/>
                <a:gd name="connsiteY2" fmla="*/ 209247 h 210005"/>
                <a:gd name="connsiteX3" fmla="*/ 211347 w 420011"/>
                <a:gd name="connsiteY3" fmla="*/ 85286 h 210005"/>
                <a:gd name="connsiteX4" fmla="*/ 85402 w 420011"/>
                <a:gd name="connsiteY4" fmla="*/ 209247 h 210005"/>
                <a:gd name="connsiteX5" fmla="*/ 79569 w 420011"/>
                <a:gd name="connsiteY5" fmla="*/ 214964 h 210005"/>
                <a:gd name="connsiteX6" fmla="*/ 5833 w 420011"/>
                <a:gd name="connsiteY6" fmla="*/ 214964 h 210005"/>
                <a:gd name="connsiteX7" fmla="*/ 1691 w 420011"/>
                <a:gd name="connsiteY7" fmla="*/ 213214 h 210005"/>
                <a:gd name="connsiteX8" fmla="*/ 0 w 420011"/>
                <a:gd name="connsiteY8" fmla="*/ 209072 h 210005"/>
                <a:gd name="connsiteX9" fmla="*/ 211347 w 420011"/>
                <a:gd name="connsiteY9" fmla="*/ 0 h 210005"/>
                <a:gd name="connsiteX10" fmla="*/ 422636 w 420011"/>
                <a:gd name="connsiteY10" fmla="*/ 209072 h 210005"/>
                <a:gd name="connsiteX11" fmla="*/ 420945 w 420011"/>
                <a:gd name="connsiteY11" fmla="*/ 213214 h 210005"/>
                <a:gd name="connsiteX12" fmla="*/ 416803 w 420011"/>
                <a:gd name="connsiteY12" fmla="*/ 214964 h 210005"/>
                <a:gd name="connsiteX13" fmla="*/ 348726 w 420011"/>
                <a:gd name="connsiteY13" fmla="*/ 203297 h 210005"/>
                <a:gd name="connsiteX14" fmla="*/ 410794 w 420011"/>
                <a:gd name="connsiteY14" fmla="*/ 203297 h 210005"/>
                <a:gd name="connsiteX15" fmla="*/ 211347 w 420011"/>
                <a:gd name="connsiteY15" fmla="*/ 11667 h 210005"/>
                <a:gd name="connsiteX16" fmla="*/ 11842 w 420011"/>
                <a:gd name="connsiteY16" fmla="*/ 203297 h 210005"/>
                <a:gd name="connsiteX17" fmla="*/ 73968 w 420011"/>
                <a:gd name="connsiteY17" fmla="*/ 203297 h 210005"/>
                <a:gd name="connsiteX18" fmla="*/ 211347 w 420011"/>
                <a:gd name="connsiteY18" fmla="*/ 73619 h 210005"/>
                <a:gd name="connsiteX19" fmla="*/ 348726 w 420011"/>
                <a:gd name="connsiteY19" fmla="*/ 20329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20011" h="210005">
                  <a:moveTo>
                    <a:pt x="416803" y="214964"/>
                  </a:moveTo>
                  <a:lnTo>
                    <a:pt x="343126" y="214964"/>
                  </a:lnTo>
                  <a:cubicBezTo>
                    <a:pt x="339918" y="214964"/>
                    <a:pt x="337351" y="212398"/>
                    <a:pt x="337292" y="209247"/>
                  </a:cubicBezTo>
                  <a:cubicBezTo>
                    <a:pt x="336243" y="140937"/>
                    <a:pt x="279716" y="85286"/>
                    <a:pt x="211347" y="85286"/>
                  </a:cubicBezTo>
                  <a:cubicBezTo>
                    <a:pt x="142979" y="85286"/>
                    <a:pt x="86452" y="140879"/>
                    <a:pt x="85402" y="209247"/>
                  </a:cubicBezTo>
                  <a:cubicBezTo>
                    <a:pt x="85344" y="212456"/>
                    <a:pt x="82777" y="214964"/>
                    <a:pt x="79569" y="214964"/>
                  </a:cubicBezTo>
                  <a:lnTo>
                    <a:pt x="5833" y="214964"/>
                  </a:lnTo>
                  <a:cubicBezTo>
                    <a:pt x="4258" y="214964"/>
                    <a:pt x="2800" y="214323"/>
                    <a:pt x="1691" y="213214"/>
                  </a:cubicBezTo>
                  <a:cubicBezTo>
                    <a:pt x="583" y="212106"/>
                    <a:pt x="0" y="210589"/>
                    <a:pt x="0" y="209072"/>
                  </a:cubicBezTo>
                  <a:cubicBezTo>
                    <a:pt x="1166" y="93803"/>
                    <a:pt x="96019" y="0"/>
                    <a:pt x="211347" y="0"/>
                  </a:cubicBezTo>
                  <a:cubicBezTo>
                    <a:pt x="326676" y="0"/>
                    <a:pt x="421470" y="93803"/>
                    <a:pt x="422636" y="209072"/>
                  </a:cubicBezTo>
                  <a:cubicBezTo>
                    <a:pt x="422636" y="210648"/>
                    <a:pt x="422053" y="212106"/>
                    <a:pt x="420945" y="213214"/>
                  </a:cubicBezTo>
                  <a:cubicBezTo>
                    <a:pt x="419836" y="214323"/>
                    <a:pt x="418378" y="214964"/>
                    <a:pt x="416803" y="214964"/>
                  </a:cubicBezTo>
                  <a:close/>
                  <a:moveTo>
                    <a:pt x="348726" y="203297"/>
                  </a:moveTo>
                  <a:lnTo>
                    <a:pt x="410794" y="203297"/>
                  </a:lnTo>
                  <a:cubicBezTo>
                    <a:pt x="406594" y="97128"/>
                    <a:pt x="318275" y="11667"/>
                    <a:pt x="211347" y="11667"/>
                  </a:cubicBezTo>
                  <a:cubicBezTo>
                    <a:pt x="104361" y="11667"/>
                    <a:pt x="16042" y="97128"/>
                    <a:pt x="11842" y="203297"/>
                  </a:cubicBezTo>
                  <a:lnTo>
                    <a:pt x="73968" y="203297"/>
                  </a:lnTo>
                  <a:cubicBezTo>
                    <a:pt x="78111" y="131254"/>
                    <a:pt x="138545" y="73619"/>
                    <a:pt x="211347" y="73619"/>
                  </a:cubicBezTo>
                  <a:cubicBezTo>
                    <a:pt x="284149" y="73619"/>
                    <a:pt x="344643" y="131254"/>
                    <a:pt x="348726" y="2032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8BE3C74A-E532-41BF-8CE4-C3084AE4991D}"/>
                </a:ext>
              </a:extLst>
            </p:cNvPr>
            <p:cNvSpPr/>
            <p:nvPr/>
          </p:nvSpPr>
          <p:spPr>
            <a:xfrm>
              <a:off x="8806168" y="3592673"/>
              <a:ext cx="151671" cy="151671"/>
            </a:xfrm>
            <a:custGeom>
              <a:avLst/>
              <a:gdLst>
                <a:gd name="connsiteX0" fmla="*/ 5848 w 151670"/>
                <a:gd name="connsiteY0" fmla="*/ 156819 h 151670"/>
                <a:gd name="connsiteX1" fmla="*/ 1706 w 151670"/>
                <a:gd name="connsiteY1" fmla="*/ 155127 h 151670"/>
                <a:gd name="connsiteX2" fmla="*/ 1706 w 151670"/>
                <a:gd name="connsiteY2" fmla="*/ 146902 h 151670"/>
                <a:gd name="connsiteX3" fmla="*/ 146960 w 151670"/>
                <a:gd name="connsiteY3" fmla="*/ 1706 h 151670"/>
                <a:gd name="connsiteX4" fmla="*/ 155185 w 151670"/>
                <a:gd name="connsiteY4" fmla="*/ 1706 h 151670"/>
                <a:gd name="connsiteX5" fmla="*/ 155185 w 151670"/>
                <a:gd name="connsiteY5" fmla="*/ 9931 h 151670"/>
                <a:gd name="connsiteX6" fmla="*/ 9932 w 151670"/>
                <a:gd name="connsiteY6" fmla="*/ 155127 h 151670"/>
                <a:gd name="connsiteX7" fmla="*/ 5848 w 151670"/>
                <a:gd name="connsiteY7" fmla="*/ 156819 h 15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1670" h="151670">
                  <a:moveTo>
                    <a:pt x="5848" y="156819"/>
                  </a:moveTo>
                  <a:cubicBezTo>
                    <a:pt x="4331" y="156819"/>
                    <a:pt x="2873" y="156236"/>
                    <a:pt x="1706" y="155127"/>
                  </a:cubicBezTo>
                  <a:cubicBezTo>
                    <a:pt x="-569" y="152852"/>
                    <a:pt x="-569" y="149177"/>
                    <a:pt x="1706" y="146902"/>
                  </a:cubicBezTo>
                  <a:lnTo>
                    <a:pt x="146960" y="1706"/>
                  </a:lnTo>
                  <a:cubicBezTo>
                    <a:pt x="149236" y="-569"/>
                    <a:pt x="152911" y="-569"/>
                    <a:pt x="155185" y="1706"/>
                  </a:cubicBezTo>
                  <a:cubicBezTo>
                    <a:pt x="157460" y="3981"/>
                    <a:pt x="157460" y="7657"/>
                    <a:pt x="155185" y="9931"/>
                  </a:cubicBezTo>
                  <a:lnTo>
                    <a:pt x="9932" y="155127"/>
                  </a:lnTo>
                  <a:cubicBezTo>
                    <a:pt x="8823" y="156236"/>
                    <a:pt x="7365" y="156819"/>
                    <a:pt x="5848" y="15681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C5F9FB33-58D8-483A-9AFF-8D5E0E983395}"/>
                </a:ext>
              </a:extLst>
            </p:cNvPr>
            <p:cNvSpPr/>
            <p:nvPr/>
          </p:nvSpPr>
          <p:spPr>
            <a:xfrm>
              <a:off x="8799284" y="3585731"/>
              <a:ext cx="210006" cy="210006"/>
            </a:xfrm>
            <a:custGeom>
              <a:avLst/>
              <a:gdLst>
                <a:gd name="connsiteX0" fmla="*/ 5848 w 210005"/>
                <a:gd name="connsiteY0" fmla="*/ 211887 h 210005"/>
                <a:gd name="connsiteX1" fmla="*/ 1706 w 210005"/>
                <a:gd name="connsiteY1" fmla="*/ 210195 h 210005"/>
                <a:gd name="connsiteX2" fmla="*/ 1706 w 210005"/>
                <a:gd name="connsiteY2" fmla="*/ 201970 h 210005"/>
                <a:gd name="connsiteX3" fmla="*/ 201970 w 210005"/>
                <a:gd name="connsiteY3" fmla="*/ 1706 h 210005"/>
                <a:gd name="connsiteX4" fmla="*/ 210195 w 210005"/>
                <a:gd name="connsiteY4" fmla="*/ 1706 h 210005"/>
                <a:gd name="connsiteX5" fmla="*/ 210195 w 210005"/>
                <a:gd name="connsiteY5" fmla="*/ 9931 h 210005"/>
                <a:gd name="connsiteX6" fmla="*/ 9931 w 210005"/>
                <a:gd name="connsiteY6" fmla="*/ 210195 h 210005"/>
                <a:gd name="connsiteX7" fmla="*/ 5848 w 210005"/>
                <a:gd name="connsiteY7" fmla="*/ 21188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05" h="210005">
                  <a:moveTo>
                    <a:pt x="5848" y="211887"/>
                  </a:moveTo>
                  <a:cubicBezTo>
                    <a:pt x="4331" y="211887"/>
                    <a:pt x="2873" y="211304"/>
                    <a:pt x="1706" y="210195"/>
                  </a:cubicBezTo>
                  <a:cubicBezTo>
                    <a:pt x="-569" y="207920"/>
                    <a:pt x="-569" y="204245"/>
                    <a:pt x="1706" y="201970"/>
                  </a:cubicBezTo>
                  <a:lnTo>
                    <a:pt x="201970" y="1706"/>
                  </a:lnTo>
                  <a:cubicBezTo>
                    <a:pt x="204245" y="-569"/>
                    <a:pt x="207920" y="-569"/>
                    <a:pt x="210195" y="1706"/>
                  </a:cubicBezTo>
                  <a:cubicBezTo>
                    <a:pt x="212470" y="3981"/>
                    <a:pt x="212470" y="7657"/>
                    <a:pt x="210195" y="9931"/>
                  </a:cubicBezTo>
                  <a:lnTo>
                    <a:pt x="9931" y="210195"/>
                  </a:lnTo>
                  <a:cubicBezTo>
                    <a:pt x="8823" y="211304"/>
                    <a:pt x="7365" y="211887"/>
                    <a:pt x="5848" y="21188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9079ABB5-74FA-4575-BDF3-AFD2A34B6254}"/>
                </a:ext>
              </a:extLst>
            </p:cNvPr>
            <p:cNvSpPr/>
            <p:nvPr/>
          </p:nvSpPr>
          <p:spPr>
            <a:xfrm>
              <a:off x="8837610" y="3745511"/>
              <a:ext cx="52501" cy="52501"/>
            </a:xfrm>
            <a:custGeom>
              <a:avLst/>
              <a:gdLst>
                <a:gd name="connsiteX0" fmla="*/ 5848 w 52501"/>
                <a:gd name="connsiteY0" fmla="*/ 55083 h 52501"/>
                <a:gd name="connsiteX1" fmla="*/ 1706 w 52501"/>
                <a:gd name="connsiteY1" fmla="*/ 53391 h 52501"/>
                <a:gd name="connsiteX2" fmla="*/ 1706 w 52501"/>
                <a:gd name="connsiteY2" fmla="*/ 45166 h 52501"/>
                <a:gd name="connsiteX3" fmla="*/ 45166 w 52501"/>
                <a:gd name="connsiteY3" fmla="*/ 1706 h 52501"/>
                <a:gd name="connsiteX4" fmla="*/ 53391 w 52501"/>
                <a:gd name="connsiteY4" fmla="*/ 1706 h 52501"/>
                <a:gd name="connsiteX5" fmla="*/ 53391 w 52501"/>
                <a:gd name="connsiteY5" fmla="*/ 9932 h 52501"/>
                <a:gd name="connsiteX6" fmla="*/ 9932 w 52501"/>
                <a:gd name="connsiteY6" fmla="*/ 53391 h 52501"/>
                <a:gd name="connsiteX7" fmla="*/ 5848 w 52501"/>
                <a:gd name="connsiteY7" fmla="*/ 55083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083"/>
                  </a:moveTo>
                  <a:cubicBezTo>
                    <a:pt x="4331" y="55083"/>
                    <a:pt x="2873" y="54499"/>
                    <a:pt x="1706" y="53391"/>
                  </a:cubicBezTo>
                  <a:cubicBezTo>
                    <a:pt x="-569" y="51116"/>
                    <a:pt x="-569" y="47441"/>
                    <a:pt x="1706" y="45166"/>
                  </a:cubicBezTo>
                  <a:lnTo>
                    <a:pt x="45166" y="1706"/>
                  </a:lnTo>
                  <a:cubicBezTo>
                    <a:pt x="47441" y="-569"/>
                    <a:pt x="51116" y="-569"/>
                    <a:pt x="53391" y="1706"/>
                  </a:cubicBezTo>
                  <a:cubicBezTo>
                    <a:pt x="55666" y="3981"/>
                    <a:pt x="55666" y="7656"/>
                    <a:pt x="53391" y="9932"/>
                  </a:cubicBezTo>
                  <a:lnTo>
                    <a:pt x="9932" y="53391"/>
                  </a:lnTo>
                  <a:cubicBezTo>
                    <a:pt x="8823" y="54499"/>
                    <a:pt x="7365" y="55083"/>
                    <a:pt x="5848" y="550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D4FE231A-55A5-4208-90C9-05235F34AD78}"/>
                </a:ext>
              </a:extLst>
            </p:cNvPr>
            <p:cNvSpPr/>
            <p:nvPr/>
          </p:nvSpPr>
          <p:spPr>
            <a:xfrm>
              <a:off x="8959180" y="3588415"/>
              <a:ext cx="87502" cy="87502"/>
            </a:xfrm>
            <a:custGeom>
              <a:avLst/>
              <a:gdLst>
                <a:gd name="connsiteX0" fmla="*/ 5848 w 87502"/>
                <a:gd name="connsiteY0" fmla="*/ 90609 h 87502"/>
                <a:gd name="connsiteX1" fmla="*/ 1706 w 87502"/>
                <a:gd name="connsiteY1" fmla="*/ 88917 h 87502"/>
                <a:gd name="connsiteX2" fmla="*/ 1706 w 87502"/>
                <a:gd name="connsiteY2" fmla="*/ 80692 h 87502"/>
                <a:gd name="connsiteX3" fmla="*/ 80692 w 87502"/>
                <a:gd name="connsiteY3" fmla="*/ 1706 h 87502"/>
                <a:gd name="connsiteX4" fmla="*/ 88918 w 87502"/>
                <a:gd name="connsiteY4" fmla="*/ 1706 h 87502"/>
                <a:gd name="connsiteX5" fmla="*/ 88918 w 87502"/>
                <a:gd name="connsiteY5" fmla="*/ 9931 h 87502"/>
                <a:gd name="connsiteX6" fmla="*/ 9932 w 87502"/>
                <a:gd name="connsiteY6" fmla="*/ 88917 h 87502"/>
                <a:gd name="connsiteX7" fmla="*/ 5848 w 87502"/>
                <a:gd name="connsiteY7" fmla="*/ 90609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02" h="87502">
                  <a:moveTo>
                    <a:pt x="5848" y="90609"/>
                  </a:moveTo>
                  <a:cubicBezTo>
                    <a:pt x="4332" y="90609"/>
                    <a:pt x="2873" y="90025"/>
                    <a:pt x="1706" y="88917"/>
                  </a:cubicBezTo>
                  <a:cubicBezTo>
                    <a:pt x="-569" y="86642"/>
                    <a:pt x="-569" y="82967"/>
                    <a:pt x="1706" y="80692"/>
                  </a:cubicBezTo>
                  <a:lnTo>
                    <a:pt x="80692" y="1706"/>
                  </a:lnTo>
                  <a:cubicBezTo>
                    <a:pt x="82967" y="-569"/>
                    <a:pt x="86642" y="-569"/>
                    <a:pt x="88918" y="1706"/>
                  </a:cubicBezTo>
                  <a:cubicBezTo>
                    <a:pt x="91192" y="3981"/>
                    <a:pt x="91192" y="7656"/>
                    <a:pt x="88918" y="9931"/>
                  </a:cubicBezTo>
                  <a:lnTo>
                    <a:pt x="9932" y="88917"/>
                  </a:lnTo>
                  <a:cubicBezTo>
                    <a:pt x="8823" y="90025"/>
                    <a:pt x="7365" y="90609"/>
                    <a:pt x="5848" y="9060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CF5E210B-CF62-40F2-9020-824550F6E350}"/>
                </a:ext>
              </a:extLst>
            </p:cNvPr>
            <p:cNvSpPr/>
            <p:nvPr/>
          </p:nvSpPr>
          <p:spPr>
            <a:xfrm>
              <a:off x="9008415" y="3596640"/>
              <a:ext cx="70002" cy="70002"/>
            </a:xfrm>
            <a:custGeom>
              <a:avLst/>
              <a:gdLst>
                <a:gd name="connsiteX0" fmla="*/ 5848 w 70001"/>
                <a:gd name="connsiteY0" fmla="*/ 74392 h 70001"/>
                <a:gd name="connsiteX1" fmla="*/ 1706 w 70001"/>
                <a:gd name="connsiteY1" fmla="*/ 72700 h 70001"/>
                <a:gd name="connsiteX2" fmla="*/ 1706 w 70001"/>
                <a:gd name="connsiteY2" fmla="*/ 64475 h 70001"/>
                <a:gd name="connsiteX3" fmla="*/ 64416 w 70001"/>
                <a:gd name="connsiteY3" fmla="*/ 1706 h 70001"/>
                <a:gd name="connsiteX4" fmla="*/ 72641 w 70001"/>
                <a:gd name="connsiteY4" fmla="*/ 1706 h 70001"/>
                <a:gd name="connsiteX5" fmla="*/ 72641 w 70001"/>
                <a:gd name="connsiteY5" fmla="*/ 9931 h 70001"/>
                <a:gd name="connsiteX6" fmla="*/ 9931 w 70001"/>
                <a:gd name="connsiteY6" fmla="*/ 72700 h 70001"/>
                <a:gd name="connsiteX7" fmla="*/ 5848 w 70001"/>
                <a:gd name="connsiteY7" fmla="*/ 74392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5848" y="74392"/>
                  </a:moveTo>
                  <a:cubicBezTo>
                    <a:pt x="4331" y="74392"/>
                    <a:pt x="2873" y="73808"/>
                    <a:pt x="1706" y="72700"/>
                  </a:cubicBezTo>
                  <a:cubicBezTo>
                    <a:pt x="-569" y="70425"/>
                    <a:pt x="-569" y="66750"/>
                    <a:pt x="1706" y="64475"/>
                  </a:cubicBezTo>
                  <a:lnTo>
                    <a:pt x="64416" y="1706"/>
                  </a:lnTo>
                  <a:cubicBezTo>
                    <a:pt x="66691" y="-569"/>
                    <a:pt x="70366" y="-569"/>
                    <a:pt x="72641" y="1706"/>
                  </a:cubicBezTo>
                  <a:cubicBezTo>
                    <a:pt x="74916" y="3981"/>
                    <a:pt x="74916" y="7657"/>
                    <a:pt x="72641" y="9931"/>
                  </a:cubicBezTo>
                  <a:lnTo>
                    <a:pt x="9931" y="72700"/>
                  </a:lnTo>
                  <a:cubicBezTo>
                    <a:pt x="8823" y="73808"/>
                    <a:pt x="7365" y="74392"/>
                    <a:pt x="5848" y="7439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73C4CA8-A0AE-4748-B4B6-D1A3AC23F05F}"/>
                </a:ext>
              </a:extLst>
            </p:cNvPr>
            <p:cNvSpPr/>
            <p:nvPr/>
          </p:nvSpPr>
          <p:spPr>
            <a:xfrm>
              <a:off x="9043824" y="3609065"/>
              <a:ext cx="64168" cy="64168"/>
            </a:xfrm>
            <a:custGeom>
              <a:avLst/>
              <a:gdLst>
                <a:gd name="connsiteX0" fmla="*/ 5848 w 64168"/>
                <a:gd name="connsiteY0" fmla="*/ 67800 h 64168"/>
                <a:gd name="connsiteX1" fmla="*/ 1706 w 64168"/>
                <a:gd name="connsiteY1" fmla="*/ 66108 h 64168"/>
                <a:gd name="connsiteX2" fmla="*/ 1706 w 64168"/>
                <a:gd name="connsiteY2" fmla="*/ 57883 h 64168"/>
                <a:gd name="connsiteX3" fmla="*/ 57883 w 64168"/>
                <a:gd name="connsiteY3" fmla="*/ 1706 h 64168"/>
                <a:gd name="connsiteX4" fmla="*/ 66108 w 64168"/>
                <a:gd name="connsiteY4" fmla="*/ 1706 h 64168"/>
                <a:gd name="connsiteX5" fmla="*/ 66108 w 64168"/>
                <a:gd name="connsiteY5" fmla="*/ 9931 h 64168"/>
                <a:gd name="connsiteX6" fmla="*/ 9932 w 64168"/>
                <a:gd name="connsiteY6" fmla="*/ 66108 h 64168"/>
                <a:gd name="connsiteX7" fmla="*/ 5848 w 64168"/>
                <a:gd name="connsiteY7" fmla="*/ 6780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7800"/>
                  </a:moveTo>
                  <a:cubicBezTo>
                    <a:pt x="4331" y="67800"/>
                    <a:pt x="2873" y="67216"/>
                    <a:pt x="1706" y="66108"/>
                  </a:cubicBezTo>
                  <a:cubicBezTo>
                    <a:pt x="-569" y="63833"/>
                    <a:pt x="-569" y="60158"/>
                    <a:pt x="1706" y="57883"/>
                  </a:cubicBezTo>
                  <a:lnTo>
                    <a:pt x="57883" y="1706"/>
                  </a:lnTo>
                  <a:cubicBezTo>
                    <a:pt x="60158" y="-569"/>
                    <a:pt x="63833" y="-569"/>
                    <a:pt x="66108" y="1706"/>
                  </a:cubicBezTo>
                  <a:cubicBezTo>
                    <a:pt x="68383" y="3981"/>
                    <a:pt x="68383" y="7657"/>
                    <a:pt x="66108" y="9931"/>
                  </a:cubicBezTo>
                  <a:lnTo>
                    <a:pt x="9932" y="66108"/>
                  </a:lnTo>
                  <a:cubicBezTo>
                    <a:pt x="8823" y="67216"/>
                    <a:pt x="7365" y="67800"/>
                    <a:pt x="5848" y="678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B0434888-AAB6-4C15-8B6D-E245B3BB7AA2}"/>
                </a:ext>
              </a:extLst>
            </p:cNvPr>
            <p:cNvSpPr/>
            <p:nvPr/>
          </p:nvSpPr>
          <p:spPr>
            <a:xfrm>
              <a:off x="9072350" y="3624816"/>
              <a:ext cx="64168" cy="64168"/>
            </a:xfrm>
            <a:custGeom>
              <a:avLst/>
              <a:gdLst>
                <a:gd name="connsiteX0" fmla="*/ 5848 w 64168"/>
                <a:gd name="connsiteY0" fmla="*/ 64708 h 64168"/>
                <a:gd name="connsiteX1" fmla="*/ 1706 w 64168"/>
                <a:gd name="connsiteY1" fmla="*/ 63016 h 64168"/>
                <a:gd name="connsiteX2" fmla="*/ 1706 w 64168"/>
                <a:gd name="connsiteY2" fmla="*/ 54791 h 64168"/>
                <a:gd name="connsiteX3" fmla="*/ 54791 w 64168"/>
                <a:gd name="connsiteY3" fmla="*/ 1706 h 64168"/>
                <a:gd name="connsiteX4" fmla="*/ 63016 w 64168"/>
                <a:gd name="connsiteY4" fmla="*/ 1706 h 64168"/>
                <a:gd name="connsiteX5" fmla="*/ 63016 w 64168"/>
                <a:gd name="connsiteY5" fmla="*/ 9932 h 64168"/>
                <a:gd name="connsiteX6" fmla="*/ 9932 w 64168"/>
                <a:gd name="connsiteY6" fmla="*/ 63016 h 64168"/>
                <a:gd name="connsiteX7" fmla="*/ 5848 w 64168"/>
                <a:gd name="connsiteY7" fmla="*/ 64708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4708"/>
                  </a:moveTo>
                  <a:cubicBezTo>
                    <a:pt x="4331" y="64708"/>
                    <a:pt x="2873" y="64125"/>
                    <a:pt x="1706" y="63016"/>
                  </a:cubicBezTo>
                  <a:cubicBezTo>
                    <a:pt x="-569" y="60741"/>
                    <a:pt x="-569" y="57066"/>
                    <a:pt x="1706" y="54791"/>
                  </a:cubicBezTo>
                  <a:lnTo>
                    <a:pt x="54791" y="1706"/>
                  </a:lnTo>
                  <a:cubicBezTo>
                    <a:pt x="57066" y="-569"/>
                    <a:pt x="60741" y="-569"/>
                    <a:pt x="63016" y="1706"/>
                  </a:cubicBezTo>
                  <a:cubicBezTo>
                    <a:pt x="65292" y="3981"/>
                    <a:pt x="65292" y="7656"/>
                    <a:pt x="63016" y="9932"/>
                  </a:cubicBezTo>
                  <a:lnTo>
                    <a:pt x="9932" y="63016"/>
                  </a:lnTo>
                  <a:cubicBezTo>
                    <a:pt x="8823" y="64125"/>
                    <a:pt x="7365" y="64708"/>
                    <a:pt x="5848" y="647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2918DBE9-5C0C-4193-BEEB-2987DAED5457}"/>
                </a:ext>
              </a:extLst>
            </p:cNvPr>
            <p:cNvSpPr/>
            <p:nvPr/>
          </p:nvSpPr>
          <p:spPr>
            <a:xfrm>
              <a:off x="9095742" y="3643716"/>
              <a:ext cx="58335" cy="58335"/>
            </a:xfrm>
            <a:custGeom>
              <a:avLst/>
              <a:gdLst>
                <a:gd name="connsiteX0" fmla="*/ 5848 w 58334"/>
                <a:gd name="connsiteY0" fmla="*/ 63716 h 58334"/>
                <a:gd name="connsiteX1" fmla="*/ 1706 w 58334"/>
                <a:gd name="connsiteY1" fmla="*/ 62025 h 58334"/>
                <a:gd name="connsiteX2" fmla="*/ 1706 w 58334"/>
                <a:gd name="connsiteY2" fmla="*/ 53799 h 58334"/>
                <a:gd name="connsiteX3" fmla="*/ 53799 w 58334"/>
                <a:gd name="connsiteY3" fmla="*/ 1706 h 58334"/>
                <a:gd name="connsiteX4" fmla="*/ 62024 w 58334"/>
                <a:gd name="connsiteY4" fmla="*/ 1706 h 58334"/>
                <a:gd name="connsiteX5" fmla="*/ 62024 w 58334"/>
                <a:gd name="connsiteY5" fmla="*/ 9931 h 58334"/>
                <a:gd name="connsiteX6" fmla="*/ 9932 w 58334"/>
                <a:gd name="connsiteY6" fmla="*/ 62025 h 58334"/>
                <a:gd name="connsiteX7" fmla="*/ 5848 w 58334"/>
                <a:gd name="connsiteY7" fmla="*/ 63716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3716"/>
                  </a:moveTo>
                  <a:cubicBezTo>
                    <a:pt x="4331" y="63716"/>
                    <a:pt x="2873" y="63133"/>
                    <a:pt x="1706" y="62025"/>
                  </a:cubicBezTo>
                  <a:cubicBezTo>
                    <a:pt x="-569" y="59750"/>
                    <a:pt x="-569" y="56074"/>
                    <a:pt x="1706" y="53799"/>
                  </a:cubicBezTo>
                  <a:lnTo>
                    <a:pt x="53799" y="1706"/>
                  </a:lnTo>
                  <a:cubicBezTo>
                    <a:pt x="56074" y="-569"/>
                    <a:pt x="59749" y="-569"/>
                    <a:pt x="62024" y="1706"/>
                  </a:cubicBezTo>
                  <a:cubicBezTo>
                    <a:pt x="64300" y="3981"/>
                    <a:pt x="64300" y="7657"/>
                    <a:pt x="62024" y="9931"/>
                  </a:cubicBezTo>
                  <a:lnTo>
                    <a:pt x="9932" y="62025"/>
                  </a:lnTo>
                  <a:cubicBezTo>
                    <a:pt x="8823" y="63133"/>
                    <a:pt x="7365" y="63716"/>
                    <a:pt x="5848" y="637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CF85BD87-4897-4A00-940E-3731BB3238A3}"/>
                </a:ext>
              </a:extLst>
            </p:cNvPr>
            <p:cNvSpPr/>
            <p:nvPr/>
          </p:nvSpPr>
          <p:spPr>
            <a:xfrm>
              <a:off x="9114584" y="3665475"/>
              <a:ext cx="64168" cy="64168"/>
            </a:xfrm>
            <a:custGeom>
              <a:avLst/>
              <a:gdLst>
                <a:gd name="connsiteX0" fmla="*/ 5848 w 64168"/>
                <a:gd name="connsiteY0" fmla="*/ 64358 h 64168"/>
                <a:gd name="connsiteX1" fmla="*/ 1706 w 64168"/>
                <a:gd name="connsiteY1" fmla="*/ 62666 h 64168"/>
                <a:gd name="connsiteX2" fmla="*/ 1706 w 64168"/>
                <a:gd name="connsiteY2" fmla="*/ 54441 h 64168"/>
                <a:gd name="connsiteX3" fmla="*/ 54441 w 64168"/>
                <a:gd name="connsiteY3" fmla="*/ 1706 h 64168"/>
                <a:gd name="connsiteX4" fmla="*/ 62666 w 64168"/>
                <a:gd name="connsiteY4" fmla="*/ 1706 h 64168"/>
                <a:gd name="connsiteX5" fmla="*/ 62666 w 64168"/>
                <a:gd name="connsiteY5" fmla="*/ 9932 h 64168"/>
                <a:gd name="connsiteX6" fmla="*/ 9932 w 64168"/>
                <a:gd name="connsiteY6" fmla="*/ 62666 h 64168"/>
                <a:gd name="connsiteX7" fmla="*/ 5848 w 64168"/>
                <a:gd name="connsiteY7" fmla="*/ 64358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4358"/>
                  </a:moveTo>
                  <a:cubicBezTo>
                    <a:pt x="4331" y="64358"/>
                    <a:pt x="2873" y="63775"/>
                    <a:pt x="1706" y="62666"/>
                  </a:cubicBezTo>
                  <a:cubicBezTo>
                    <a:pt x="-569" y="60391"/>
                    <a:pt x="-569" y="56716"/>
                    <a:pt x="1706" y="54441"/>
                  </a:cubicBezTo>
                  <a:lnTo>
                    <a:pt x="54441" y="1706"/>
                  </a:lnTo>
                  <a:cubicBezTo>
                    <a:pt x="56717" y="-569"/>
                    <a:pt x="60392" y="-569"/>
                    <a:pt x="62666" y="1706"/>
                  </a:cubicBezTo>
                  <a:cubicBezTo>
                    <a:pt x="64941" y="3981"/>
                    <a:pt x="64941" y="7656"/>
                    <a:pt x="62666" y="9932"/>
                  </a:cubicBezTo>
                  <a:lnTo>
                    <a:pt x="9932" y="62666"/>
                  </a:lnTo>
                  <a:cubicBezTo>
                    <a:pt x="8823" y="63775"/>
                    <a:pt x="7365" y="64358"/>
                    <a:pt x="5848" y="64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CFECCA35-F779-4098-A02E-6EC3AA25AF62}"/>
                </a:ext>
              </a:extLst>
            </p:cNvPr>
            <p:cNvSpPr/>
            <p:nvPr/>
          </p:nvSpPr>
          <p:spPr>
            <a:xfrm>
              <a:off x="9128468" y="3690268"/>
              <a:ext cx="64168" cy="64168"/>
            </a:xfrm>
            <a:custGeom>
              <a:avLst/>
              <a:gdLst>
                <a:gd name="connsiteX0" fmla="*/ 5848 w 64168"/>
                <a:gd name="connsiteY0" fmla="*/ 66925 h 64168"/>
                <a:gd name="connsiteX1" fmla="*/ 1706 w 64168"/>
                <a:gd name="connsiteY1" fmla="*/ 65233 h 64168"/>
                <a:gd name="connsiteX2" fmla="*/ 1706 w 64168"/>
                <a:gd name="connsiteY2" fmla="*/ 57008 h 64168"/>
                <a:gd name="connsiteX3" fmla="*/ 57008 w 64168"/>
                <a:gd name="connsiteY3" fmla="*/ 1706 h 64168"/>
                <a:gd name="connsiteX4" fmla="*/ 65233 w 64168"/>
                <a:gd name="connsiteY4" fmla="*/ 1706 h 64168"/>
                <a:gd name="connsiteX5" fmla="*/ 65233 w 64168"/>
                <a:gd name="connsiteY5" fmla="*/ 9932 h 64168"/>
                <a:gd name="connsiteX6" fmla="*/ 9932 w 64168"/>
                <a:gd name="connsiteY6" fmla="*/ 65233 h 64168"/>
                <a:gd name="connsiteX7" fmla="*/ 5848 w 64168"/>
                <a:gd name="connsiteY7" fmla="*/ 66925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6925"/>
                  </a:moveTo>
                  <a:cubicBezTo>
                    <a:pt x="4331" y="66925"/>
                    <a:pt x="2873" y="66341"/>
                    <a:pt x="1706" y="65233"/>
                  </a:cubicBezTo>
                  <a:cubicBezTo>
                    <a:pt x="-569" y="62958"/>
                    <a:pt x="-569" y="59283"/>
                    <a:pt x="1706" y="57008"/>
                  </a:cubicBezTo>
                  <a:lnTo>
                    <a:pt x="57008" y="1706"/>
                  </a:lnTo>
                  <a:cubicBezTo>
                    <a:pt x="59283" y="-569"/>
                    <a:pt x="62958" y="-569"/>
                    <a:pt x="65233" y="1706"/>
                  </a:cubicBezTo>
                  <a:cubicBezTo>
                    <a:pt x="67508" y="3981"/>
                    <a:pt x="67508" y="7656"/>
                    <a:pt x="65233" y="9932"/>
                  </a:cubicBezTo>
                  <a:lnTo>
                    <a:pt x="9932" y="65233"/>
                  </a:lnTo>
                  <a:cubicBezTo>
                    <a:pt x="8823" y="66341"/>
                    <a:pt x="7365" y="66925"/>
                    <a:pt x="5848" y="669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8353C212-E612-4054-9A1A-12AB81E55C18}"/>
                </a:ext>
              </a:extLst>
            </p:cNvPr>
            <p:cNvSpPr/>
            <p:nvPr/>
          </p:nvSpPr>
          <p:spPr>
            <a:xfrm>
              <a:off x="9135994" y="3718385"/>
              <a:ext cx="70002" cy="70002"/>
            </a:xfrm>
            <a:custGeom>
              <a:avLst/>
              <a:gdLst>
                <a:gd name="connsiteX0" fmla="*/ 5848 w 70001"/>
                <a:gd name="connsiteY0" fmla="*/ 72583 h 70001"/>
                <a:gd name="connsiteX1" fmla="*/ 1706 w 70001"/>
                <a:gd name="connsiteY1" fmla="*/ 70892 h 70001"/>
                <a:gd name="connsiteX2" fmla="*/ 1706 w 70001"/>
                <a:gd name="connsiteY2" fmla="*/ 62666 h 70001"/>
                <a:gd name="connsiteX3" fmla="*/ 62666 w 70001"/>
                <a:gd name="connsiteY3" fmla="*/ 1706 h 70001"/>
                <a:gd name="connsiteX4" fmla="*/ 70892 w 70001"/>
                <a:gd name="connsiteY4" fmla="*/ 1706 h 70001"/>
                <a:gd name="connsiteX5" fmla="*/ 70892 w 70001"/>
                <a:gd name="connsiteY5" fmla="*/ 9931 h 70001"/>
                <a:gd name="connsiteX6" fmla="*/ 9931 w 70001"/>
                <a:gd name="connsiteY6" fmla="*/ 70892 h 70001"/>
                <a:gd name="connsiteX7" fmla="*/ 5848 w 70001"/>
                <a:gd name="connsiteY7" fmla="*/ 72583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5848" y="72583"/>
                  </a:moveTo>
                  <a:cubicBezTo>
                    <a:pt x="4331" y="72583"/>
                    <a:pt x="2873" y="72000"/>
                    <a:pt x="1706" y="70892"/>
                  </a:cubicBezTo>
                  <a:cubicBezTo>
                    <a:pt x="-569" y="68617"/>
                    <a:pt x="-569" y="64941"/>
                    <a:pt x="1706" y="62666"/>
                  </a:cubicBezTo>
                  <a:lnTo>
                    <a:pt x="62666" y="1706"/>
                  </a:lnTo>
                  <a:cubicBezTo>
                    <a:pt x="64941" y="-569"/>
                    <a:pt x="68616" y="-569"/>
                    <a:pt x="70892" y="1706"/>
                  </a:cubicBezTo>
                  <a:cubicBezTo>
                    <a:pt x="73167" y="3981"/>
                    <a:pt x="73167" y="7656"/>
                    <a:pt x="70892" y="9931"/>
                  </a:cubicBezTo>
                  <a:lnTo>
                    <a:pt x="9931" y="70892"/>
                  </a:lnTo>
                  <a:cubicBezTo>
                    <a:pt x="8823" y="72000"/>
                    <a:pt x="7365" y="72583"/>
                    <a:pt x="5848" y="725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DB0F3139-14FF-456A-8FDC-A5CA349A2AC9}"/>
                </a:ext>
              </a:extLst>
            </p:cNvPr>
            <p:cNvSpPr/>
            <p:nvPr/>
          </p:nvSpPr>
          <p:spPr>
            <a:xfrm>
              <a:off x="9167552" y="3750411"/>
              <a:ext cx="46668" cy="46668"/>
            </a:xfrm>
            <a:custGeom>
              <a:avLst/>
              <a:gdLst>
                <a:gd name="connsiteX0" fmla="*/ 5849 w 46667"/>
                <a:gd name="connsiteY0" fmla="*/ 50183 h 46667"/>
                <a:gd name="connsiteX1" fmla="*/ 1706 w 46667"/>
                <a:gd name="connsiteY1" fmla="*/ 48491 h 46667"/>
                <a:gd name="connsiteX2" fmla="*/ 1706 w 46667"/>
                <a:gd name="connsiteY2" fmla="*/ 40266 h 46667"/>
                <a:gd name="connsiteX3" fmla="*/ 40266 w 46667"/>
                <a:gd name="connsiteY3" fmla="*/ 1706 h 46667"/>
                <a:gd name="connsiteX4" fmla="*/ 48491 w 46667"/>
                <a:gd name="connsiteY4" fmla="*/ 1706 h 46667"/>
                <a:gd name="connsiteX5" fmla="*/ 48491 w 46667"/>
                <a:gd name="connsiteY5" fmla="*/ 9932 h 46667"/>
                <a:gd name="connsiteX6" fmla="*/ 9932 w 46667"/>
                <a:gd name="connsiteY6" fmla="*/ 48491 h 46667"/>
                <a:gd name="connsiteX7" fmla="*/ 5849 w 46667"/>
                <a:gd name="connsiteY7" fmla="*/ 50183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9" y="50183"/>
                  </a:moveTo>
                  <a:cubicBezTo>
                    <a:pt x="4332" y="50183"/>
                    <a:pt x="2873" y="49599"/>
                    <a:pt x="1706" y="48491"/>
                  </a:cubicBezTo>
                  <a:cubicBezTo>
                    <a:pt x="-569" y="46216"/>
                    <a:pt x="-569" y="42541"/>
                    <a:pt x="1706" y="40266"/>
                  </a:cubicBezTo>
                  <a:lnTo>
                    <a:pt x="40266" y="1706"/>
                  </a:lnTo>
                  <a:cubicBezTo>
                    <a:pt x="42541" y="-569"/>
                    <a:pt x="46216" y="-569"/>
                    <a:pt x="48491" y="1706"/>
                  </a:cubicBezTo>
                  <a:cubicBezTo>
                    <a:pt x="50766" y="3981"/>
                    <a:pt x="50766" y="7656"/>
                    <a:pt x="48491" y="9932"/>
                  </a:cubicBezTo>
                  <a:lnTo>
                    <a:pt x="9932" y="48491"/>
                  </a:lnTo>
                  <a:cubicBezTo>
                    <a:pt x="8824" y="49599"/>
                    <a:pt x="7365" y="50183"/>
                    <a:pt x="5849" y="501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77A747BE-0A6C-4F43-91FA-E0676DC31DBB}"/>
                </a:ext>
              </a:extLst>
            </p:cNvPr>
            <p:cNvSpPr/>
            <p:nvPr/>
          </p:nvSpPr>
          <p:spPr>
            <a:xfrm>
              <a:off x="9208882" y="3787657"/>
              <a:ext cx="11667" cy="11667"/>
            </a:xfrm>
            <a:custGeom>
              <a:avLst/>
              <a:gdLst>
                <a:gd name="connsiteX0" fmla="*/ 5820 w 11666"/>
                <a:gd name="connsiteY0" fmla="*/ 12937 h 11666"/>
                <a:gd name="connsiteX1" fmla="*/ 1620 w 11666"/>
                <a:gd name="connsiteY1" fmla="*/ 11129 h 11666"/>
                <a:gd name="connsiteX2" fmla="*/ 1795 w 11666"/>
                <a:gd name="connsiteY2" fmla="*/ 2903 h 11666"/>
                <a:gd name="connsiteX3" fmla="*/ 3137 w 11666"/>
                <a:gd name="connsiteY3" fmla="*/ 1620 h 11666"/>
                <a:gd name="connsiteX4" fmla="*/ 11361 w 11666"/>
                <a:gd name="connsiteY4" fmla="*/ 1795 h 11666"/>
                <a:gd name="connsiteX5" fmla="*/ 11187 w 11666"/>
                <a:gd name="connsiteY5" fmla="*/ 10020 h 11666"/>
                <a:gd name="connsiteX6" fmla="*/ 9845 w 11666"/>
                <a:gd name="connsiteY6" fmla="*/ 11304 h 11666"/>
                <a:gd name="connsiteX7" fmla="*/ 5820 w 11666"/>
                <a:gd name="connsiteY7" fmla="*/ 1293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20" y="12937"/>
                  </a:moveTo>
                  <a:cubicBezTo>
                    <a:pt x="4303" y="12937"/>
                    <a:pt x="2728" y="12354"/>
                    <a:pt x="1620" y="11129"/>
                  </a:cubicBezTo>
                  <a:cubicBezTo>
                    <a:pt x="-597" y="8795"/>
                    <a:pt x="-538" y="5120"/>
                    <a:pt x="1795" y="2903"/>
                  </a:cubicBezTo>
                  <a:lnTo>
                    <a:pt x="3137" y="1620"/>
                  </a:lnTo>
                  <a:cubicBezTo>
                    <a:pt x="5470" y="-597"/>
                    <a:pt x="9145" y="-538"/>
                    <a:pt x="11361" y="1795"/>
                  </a:cubicBezTo>
                  <a:cubicBezTo>
                    <a:pt x="13578" y="4128"/>
                    <a:pt x="13520" y="7803"/>
                    <a:pt x="11187" y="10020"/>
                  </a:cubicBezTo>
                  <a:lnTo>
                    <a:pt x="9845" y="11304"/>
                  </a:lnTo>
                  <a:cubicBezTo>
                    <a:pt x="8737" y="12412"/>
                    <a:pt x="7278" y="12937"/>
                    <a:pt x="5820" y="1293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960310C4-C4D2-4410-88CB-D746C17C9676}"/>
                </a:ext>
              </a:extLst>
            </p:cNvPr>
            <p:cNvSpPr/>
            <p:nvPr/>
          </p:nvSpPr>
          <p:spPr>
            <a:xfrm>
              <a:off x="8799241" y="3788927"/>
              <a:ext cx="420011" cy="215839"/>
            </a:xfrm>
            <a:custGeom>
              <a:avLst/>
              <a:gdLst>
                <a:gd name="connsiteX0" fmla="*/ 211347 w 420011"/>
                <a:gd name="connsiteY0" fmla="*/ 219339 h 215839"/>
                <a:gd name="connsiteX1" fmla="*/ 0 w 420011"/>
                <a:gd name="connsiteY1" fmla="*/ 7992 h 215839"/>
                <a:gd name="connsiteX2" fmla="*/ 0 w 420011"/>
                <a:gd name="connsiteY2" fmla="*/ 5833 h 215839"/>
                <a:gd name="connsiteX3" fmla="*/ 5833 w 420011"/>
                <a:gd name="connsiteY3" fmla="*/ 0 h 215839"/>
                <a:gd name="connsiteX4" fmla="*/ 79569 w 420011"/>
                <a:gd name="connsiteY4" fmla="*/ 0 h 215839"/>
                <a:gd name="connsiteX5" fmla="*/ 83886 w 420011"/>
                <a:gd name="connsiteY5" fmla="*/ 1867 h 215839"/>
                <a:gd name="connsiteX6" fmla="*/ 85402 w 420011"/>
                <a:gd name="connsiteY6" fmla="*/ 6300 h 215839"/>
                <a:gd name="connsiteX7" fmla="*/ 85344 w 420011"/>
                <a:gd name="connsiteY7" fmla="*/ 7992 h 215839"/>
                <a:gd name="connsiteX8" fmla="*/ 211347 w 420011"/>
                <a:gd name="connsiteY8" fmla="*/ 133995 h 215839"/>
                <a:gd name="connsiteX9" fmla="*/ 337351 w 420011"/>
                <a:gd name="connsiteY9" fmla="*/ 7992 h 215839"/>
                <a:gd name="connsiteX10" fmla="*/ 337292 w 420011"/>
                <a:gd name="connsiteY10" fmla="*/ 6358 h 215839"/>
                <a:gd name="connsiteX11" fmla="*/ 338809 w 420011"/>
                <a:gd name="connsiteY11" fmla="*/ 1925 h 215839"/>
                <a:gd name="connsiteX12" fmla="*/ 343126 w 420011"/>
                <a:gd name="connsiteY12" fmla="*/ 0 h 215839"/>
                <a:gd name="connsiteX13" fmla="*/ 416803 w 420011"/>
                <a:gd name="connsiteY13" fmla="*/ 0 h 215839"/>
                <a:gd name="connsiteX14" fmla="*/ 422636 w 420011"/>
                <a:gd name="connsiteY14" fmla="*/ 5833 h 215839"/>
                <a:gd name="connsiteX15" fmla="*/ 422636 w 420011"/>
                <a:gd name="connsiteY15" fmla="*/ 7992 h 215839"/>
                <a:gd name="connsiteX16" fmla="*/ 211347 w 420011"/>
                <a:gd name="connsiteY16" fmla="*/ 219339 h 215839"/>
                <a:gd name="connsiteX17" fmla="*/ 11725 w 420011"/>
                <a:gd name="connsiteY17" fmla="*/ 11667 h 215839"/>
                <a:gd name="connsiteX18" fmla="*/ 211347 w 420011"/>
                <a:gd name="connsiteY18" fmla="*/ 207672 h 215839"/>
                <a:gd name="connsiteX19" fmla="*/ 410911 w 420011"/>
                <a:gd name="connsiteY19" fmla="*/ 11667 h 215839"/>
                <a:gd name="connsiteX20" fmla="*/ 348959 w 420011"/>
                <a:gd name="connsiteY20" fmla="*/ 11667 h 215839"/>
                <a:gd name="connsiteX21" fmla="*/ 211347 w 420011"/>
                <a:gd name="connsiteY21" fmla="*/ 145662 h 215839"/>
                <a:gd name="connsiteX22" fmla="*/ 73735 w 420011"/>
                <a:gd name="connsiteY22" fmla="*/ 11667 h 215839"/>
                <a:gd name="connsiteX23" fmla="*/ 11725 w 420011"/>
                <a:gd name="connsiteY23" fmla="*/ 11667 h 215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20011" h="215839">
                  <a:moveTo>
                    <a:pt x="211347" y="219339"/>
                  </a:moveTo>
                  <a:cubicBezTo>
                    <a:pt x="94794" y="219339"/>
                    <a:pt x="0" y="124545"/>
                    <a:pt x="0" y="7992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9569" y="0"/>
                  </a:lnTo>
                  <a:cubicBezTo>
                    <a:pt x="81202" y="0"/>
                    <a:pt x="82777" y="700"/>
                    <a:pt x="83886" y="1867"/>
                  </a:cubicBezTo>
                  <a:cubicBezTo>
                    <a:pt x="84994" y="3092"/>
                    <a:pt x="85519" y="4667"/>
                    <a:pt x="85402" y="6300"/>
                  </a:cubicBezTo>
                  <a:cubicBezTo>
                    <a:pt x="85344" y="6825"/>
                    <a:pt x="85344" y="7467"/>
                    <a:pt x="85344" y="7992"/>
                  </a:cubicBezTo>
                  <a:cubicBezTo>
                    <a:pt x="85344" y="77469"/>
                    <a:pt x="141870" y="133995"/>
                    <a:pt x="211347" y="133995"/>
                  </a:cubicBezTo>
                  <a:cubicBezTo>
                    <a:pt x="280824" y="133995"/>
                    <a:pt x="337351" y="77469"/>
                    <a:pt x="337351" y="7992"/>
                  </a:cubicBezTo>
                  <a:cubicBezTo>
                    <a:pt x="337351" y="7467"/>
                    <a:pt x="337351" y="6883"/>
                    <a:pt x="337292" y="6358"/>
                  </a:cubicBezTo>
                  <a:cubicBezTo>
                    <a:pt x="337117" y="4725"/>
                    <a:pt x="337701" y="3092"/>
                    <a:pt x="338809" y="1925"/>
                  </a:cubicBezTo>
                  <a:cubicBezTo>
                    <a:pt x="339918" y="758"/>
                    <a:pt x="341492" y="0"/>
                    <a:pt x="343126" y="0"/>
                  </a:cubicBezTo>
                  <a:lnTo>
                    <a:pt x="416803" y="0"/>
                  </a:lnTo>
                  <a:cubicBezTo>
                    <a:pt x="420011" y="0"/>
                    <a:pt x="422636" y="2625"/>
                    <a:pt x="422636" y="5833"/>
                  </a:cubicBezTo>
                  <a:lnTo>
                    <a:pt x="422636" y="7992"/>
                  </a:lnTo>
                  <a:cubicBezTo>
                    <a:pt x="422636" y="124545"/>
                    <a:pt x="327842" y="219339"/>
                    <a:pt x="211347" y="219339"/>
                  </a:cubicBezTo>
                  <a:close/>
                  <a:moveTo>
                    <a:pt x="11725" y="11667"/>
                  </a:moveTo>
                  <a:cubicBezTo>
                    <a:pt x="13709" y="120053"/>
                    <a:pt x="102494" y="207672"/>
                    <a:pt x="211347" y="207672"/>
                  </a:cubicBezTo>
                  <a:cubicBezTo>
                    <a:pt x="320201" y="207672"/>
                    <a:pt x="408986" y="120053"/>
                    <a:pt x="410911" y="11667"/>
                  </a:cubicBezTo>
                  <a:lnTo>
                    <a:pt x="348959" y="11667"/>
                  </a:lnTo>
                  <a:cubicBezTo>
                    <a:pt x="347034" y="85869"/>
                    <a:pt x="286016" y="145662"/>
                    <a:pt x="211347" y="145662"/>
                  </a:cubicBezTo>
                  <a:cubicBezTo>
                    <a:pt x="136678" y="145662"/>
                    <a:pt x="75660" y="85869"/>
                    <a:pt x="73735" y="11667"/>
                  </a:cubicBezTo>
                  <a:lnTo>
                    <a:pt x="11725" y="1166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3" name="Group 2112">
            <a:extLst>
              <a:ext uri="{FF2B5EF4-FFF2-40B4-BE49-F238E27FC236}">
                <a16:creationId xmlns:a16="http://schemas.microsoft.com/office/drawing/2014/main" id="{924BC545-E7EF-4BF0-8382-017B24135F38}"/>
              </a:ext>
            </a:extLst>
          </p:cNvPr>
          <p:cNvGrpSpPr/>
          <p:nvPr/>
        </p:nvGrpSpPr>
        <p:grpSpPr>
          <a:xfrm>
            <a:off x="10639141" y="3564673"/>
            <a:ext cx="455516" cy="454698"/>
            <a:chOff x="11137013" y="3585629"/>
            <a:chExt cx="414105" cy="413362"/>
          </a:xfrm>
        </p:grpSpPr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BFD69684-34F1-416D-8AD0-241E36074B61}"/>
                </a:ext>
              </a:extLst>
            </p:cNvPr>
            <p:cNvSpPr/>
            <p:nvPr/>
          </p:nvSpPr>
          <p:spPr>
            <a:xfrm>
              <a:off x="11340310" y="3585629"/>
              <a:ext cx="210006" cy="210006"/>
            </a:xfrm>
            <a:custGeom>
              <a:avLst/>
              <a:gdLst>
                <a:gd name="connsiteX0" fmla="*/ 209131 w 210005"/>
                <a:gd name="connsiteY0" fmla="*/ 214964 h 210005"/>
                <a:gd name="connsiteX1" fmla="*/ 137029 w 210005"/>
                <a:gd name="connsiteY1" fmla="*/ 214964 h 210005"/>
                <a:gd name="connsiteX2" fmla="*/ 131195 w 210005"/>
                <a:gd name="connsiteY2" fmla="*/ 209131 h 210005"/>
                <a:gd name="connsiteX3" fmla="*/ 5833 w 210005"/>
                <a:gd name="connsiteY3" fmla="*/ 83769 h 210005"/>
                <a:gd name="connsiteX4" fmla="*/ 0 w 210005"/>
                <a:gd name="connsiteY4" fmla="*/ 77936 h 210005"/>
                <a:gd name="connsiteX5" fmla="*/ 0 w 210005"/>
                <a:gd name="connsiteY5" fmla="*/ 5833 h 210005"/>
                <a:gd name="connsiteX6" fmla="*/ 5833 w 210005"/>
                <a:gd name="connsiteY6" fmla="*/ 0 h 210005"/>
                <a:gd name="connsiteX7" fmla="*/ 214964 w 210005"/>
                <a:gd name="connsiteY7" fmla="*/ 209131 h 210005"/>
                <a:gd name="connsiteX8" fmla="*/ 209131 w 210005"/>
                <a:gd name="connsiteY8" fmla="*/ 214964 h 210005"/>
                <a:gd name="connsiteX9" fmla="*/ 142745 w 210005"/>
                <a:gd name="connsiteY9" fmla="*/ 203297 h 210005"/>
                <a:gd name="connsiteX10" fmla="*/ 203239 w 210005"/>
                <a:gd name="connsiteY10" fmla="*/ 203297 h 210005"/>
                <a:gd name="connsiteX11" fmla="*/ 11725 w 210005"/>
                <a:gd name="connsiteY11" fmla="*/ 11725 h 210005"/>
                <a:gd name="connsiteX12" fmla="*/ 11725 w 210005"/>
                <a:gd name="connsiteY12" fmla="*/ 72219 h 210005"/>
                <a:gd name="connsiteX13" fmla="*/ 142745 w 210005"/>
                <a:gd name="connsiteY13" fmla="*/ 20329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209131" y="214964"/>
                  </a:moveTo>
                  <a:lnTo>
                    <a:pt x="137029" y="214964"/>
                  </a:lnTo>
                  <a:cubicBezTo>
                    <a:pt x="133820" y="214964"/>
                    <a:pt x="131195" y="212339"/>
                    <a:pt x="131195" y="209131"/>
                  </a:cubicBezTo>
                  <a:cubicBezTo>
                    <a:pt x="131195" y="140004"/>
                    <a:pt x="74960" y="83769"/>
                    <a:pt x="5833" y="83769"/>
                  </a:cubicBezTo>
                  <a:cubicBezTo>
                    <a:pt x="2625" y="83769"/>
                    <a:pt x="0" y="81144"/>
                    <a:pt x="0" y="7793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121162" y="0"/>
                    <a:pt x="214964" y="93803"/>
                    <a:pt x="214964" y="209131"/>
                  </a:cubicBezTo>
                  <a:cubicBezTo>
                    <a:pt x="214964" y="212339"/>
                    <a:pt x="212339" y="214964"/>
                    <a:pt x="209131" y="214964"/>
                  </a:cubicBezTo>
                  <a:close/>
                  <a:moveTo>
                    <a:pt x="142745" y="203297"/>
                  </a:moveTo>
                  <a:lnTo>
                    <a:pt x="203239" y="203297"/>
                  </a:lnTo>
                  <a:cubicBezTo>
                    <a:pt x="200205" y="99053"/>
                    <a:pt x="115970" y="14817"/>
                    <a:pt x="11725" y="11725"/>
                  </a:cubicBezTo>
                  <a:lnTo>
                    <a:pt x="11725" y="72219"/>
                  </a:lnTo>
                  <a:cubicBezTo>
                    <a:pt x="82602" y="75194"/>
                    <a:pt x="139770" y="132362"/>
                    <a:pt x="142745" y="2032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05407A2F-2650-4ACE-BC97-3732F5412A14}"/>
                </a:ext>
              </a:extLst>
            </p:cNvPr>
            <p:cNvSpPr/>
            <p:nvPr/>
          </p:nvSpPr>
          <p:spPr>
            <a:xfrm>
              <a:off x="11340310" y="3788985"/>
              <a:ext cx="210006" cy="210006"/>
            </a:xfrm>
            <a:custGeom>
              <a:avLst/>
              <a:gdLst>
                <a:gd name="connsiteX0" fmla="*/ 5833 w 210005"/>
                <a:gd name="connsiteY0" fmla="*/ 214906 h 210005"/>
                <a:gd name="connsiteX1" fmla="*/ 0 w 210005"/>
                <a:gd name="connsiteY1" fmla="*/ 209072 h 210005"/>
                <a:gd name="connsiteX2" fmla="*/ 0 w 210005"/>
                <a:gd name="connsiteY2" fmla="*/ 136970 h 210005"/>
                <a:gd name="connsiteX3" fmla="*/ 5833 w 210005"/>
                <a:gd name="connsiteY3" fmla="*/ 131137 h 210005"/>
                <a:gd name="connsiteX4" fmla="*/ 17092 w 210005"/>
                <a:gd name="connsiteY4" fmla="*/ 130612 h 210005"/>
                <a:gd name="connsiteX5" fmla="*/ 49293 w 210005"/>
                <a:gd name="connsiteY5" fmla="*/ 123378 h 210005"/>
                <a:gd name="connsiteX6" fmla="*/ 75485 w 210005"/>
                <a:gd name="connsiteY6" fmla="*/ 110078 h 210005"/>
                <a:gd name="connsiteX7" fmla="*/ 96836 w 210005"/>
                <a:gd name="connsiteY7" fmla="*/ 92053 h 210005"/>
                <a:gd name="connsiteX8" fmla="*/ 113812 w 210005"/>
                <a:gd name="connsiteY8" fmla="*/ 69594 h 210005"/>
                <a:gd name="connsiteX9" fmla="*/ 125945 w 210005"/>
                <a:gd name="connsiteY9" fmla="*/ 42234 h 210005"/>
                <a:gd name="connsiteX10" fmla="*/ 131254 w 210005"/>
                <a:gd name="connsiteY10" fmla="*/ 8167 h 210005"/>
                <a:gd name="connsiteX11" fmla="*/ 131312 w 210005"/>
                <a:gd name="connsiteY11" fmla="*/ 5833 h 210005"/>
                <a:gd name="connsiteX12" fmla="*/ 137145 w 210005"/>
                <a:gd name="connsiteY12" fmla="*/ 0 h 210005"/>
                <a:gd name="connsiteX13" fmla="*/ 209247 w 210005"/>
                <a:gd name="connsiteY13" fmla="*/ 0 h 210005"/>
                <a:gd name="connsiteX14" fmla="*/ 215081 w 210005"/>
                <a:gd name="connsiteY14" fmla="*/ 5833 h 210005"/>
                <a:gd name="connsiteX15" fmla="*/ 212689 w 210005"/>
                <a:gd name="connsiteY15" fmla="*/ 37684 h 210005"/>
                <a:gd name="connsiteX16" fmla="*/ 204464 w 210005"/>
                <a:gd name="connsiteY16" fmla="*/ 71927 h 210005"/>
                <a:gd name="connsiteX17" fmla="*/ 191864 w 210005"/>
                <a:gd name="connsiteY17" fmla="*/ 101736 h 210005"/>
                <a:gd name="connsiteX18" fmla="*/ 175705 w 210005"/>
                <a:gd name="connsiteY18" fmla="*/ 128045 h 210005"/>
                <a:gd name="connsiteX19" fmla="*/ 156338 w 210005"/>
                <a:gd name="connsiteY19" fmla="*/ 151087 h 210005"/>
                <a:gd name="connsiteX20" fmla="*/ 134054 w 210005"/>
                <a:gd name="connsiteY20" fmla="*/ 171213 h 210005"/>
                <a:gd name="connsiteX21" fmla="*/ 108561 w 210005"/>
                <a:gd name="connsiteY21" fmla="*/ 188130 h 210005"/>
                <a:gd name="connsiteX22" fmla="*/ 79627 w 210005"/>
                <a:gd name="connsiteY22" fmla="*/ 201606 h 210005"/>
                <a:gd name="connsiteX23" fmla="*/ 46551 w 210005"/>
                <a:gd name="connsiteY23" fmla="*/ 210997 h 210005"/>
                <a:gd name="connsiteX24" fmla="*/ 5833 w 210005"/>
                <a:gd name="connsiteY24" fmla="*/ 214906 h 210005"/>
                <a:gd name="connsiteX25" fmla="*/ 11667 w 210005"/>
                <a:gd name="connsiteY25" fmla="*/ 142687 h 210005"/>
                <a:gd name="connsiteX26" fmla="*/ 11667 w 210005"/>
                <a:gd name="connsiteY26" fmla="*/ 203181 h 210005"/>
                <a:gd name="connsiteX27" fmla="*/ 44159 w 210005"/>
                <a:gd name="connsiteY27" fmla="*/ 199505 h 210005"/>
                <a:gd name="connsiteX28" fmla="*/ 75369 w 210005"/>
                <a:gd name="connsiteY28" fmla="*/ 190639 h 210005"/>
                <a:gd name="connsiteX29" fmla="*/ 102669 w 210005"/>
                <a:gd name="connsiteY29" fmla="*/ 177922 h 210005"/>
                <a:gd name="connsiteX30" fmla="*/ 126762 w 210005"/>
                <a:gd name="connsiteY30" fmla="*/ 161938 h 210005"/>
                <a:gd name="connsiteX31" fmla="*/ 147821 w 210005"/>
                <a:gd name="connsiteY31" fmla="*/ 142921 h 210005"/>
                <a:gd name="connsiteX32" fmla="*/ 166196 w 210005"/>
                <a:gd name="connsiteY32" fmla="*/ 121103 h 210005"/>
                <a:gd name="connsiteX33" fmla="*/ 181421 w 210005"/>
                <a:gd name="connsiteY33" fmla="*/ 96311 h 210005"/>
                <a:gd name="connsiteX34" fmla="*/ 193322 w 210005"/>
                <a:gd name="connsiteY34" fmla="*/ 68135 h 210005"/>
                <a:gd name="connsiteX35" fmla="*/ 201080 w 210005"/>
                <a:gd name="connsiteY35" fmla="*/ 35876 h 210005"/>
                <a:gd name="connsiteX36" fmla="*/ 203239 w 210005"/>
                <a:gd name="connsiteY36" fmla="*/ 11609 h 210005"/>
                <a:gd name="connsiteX37" fmla="*/ 142745 w 210005"/>
                <a:gd name="connsiteY37" fmla="*/ 11609 h 210005"/>
                <a:gd name="connsiteX38" fmla="*/ 137029 w 210005"/>
                <a:gd name="connsiteY38" fmla="*/ 45560 h 210005"/>
                <a:gd name="connsiteX39" fmla="*/ 123787 w 210005"/>
                <a:gd name="connsiteY39" fmla="*/ 75427 h 210005"/>
                <a:gd name="connsiteX40" fmla="*/ 105295 w 210005"/>
                <a:gd name="connsiteY40" fmla="*/ 99986 h 210005"/>
                <a:gd name="connsiteX41" fmla="*/ 81961 w 210005"/>
                <a:gd name="connsiteY41" fmla="*/ 119703 h 210005"/>
                <a:gd name="connsiteX42" fmla="*/ 53377 w 210005"/>
                <a:gd name="connsiteY42" fmla="*/ 134287 h 210005"/>
                <a:gd name="connsiteX43" fmla="*/ 18200 w 210005"/>
                <a:gd name="connsiteY43" fmla="*/ 142221 h 210005"/>
                <a:gd name="connsiteX44" fmla="*/ 11667 w 210005"/>
                <a:gd name="connsiteY44" fmla="*/ 14268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210005" h="210005">
                  <a:moveTo>
                    <a:pt x="5833" y="214906"/>
                  </a:moveTo>
                  <a:cubicBezTo>
                    <a:pt x="2625" y="214906"/>
                    <a:pt x="0" y="212281"/>
                    <a:pt x="0" y="209072"/>
                  </a:cubicBezTo>
                  <a:lnTo>
                    <a:pt x="0" y="136970"/>
                  </a:lnTo>
                  <a:cubicBezTo>
                    <a:pt x="0" y="133762"/>
                    <a:pt x="2625" y="131137"/>
                    <a:pt x="5833" y="131137"/>
                  </a:cubicBezTo>
                  <a:cubicBezTo>
                    <a:pt x="9801" y="131137"/>
                    <a:pt x="13533" y="130962"/>
                    <a:pt x="17092" y="130612"/>
                  </a:cubicBezTo>
                  <a:cubicBezTo>
                    <a:pt x="28117" y="129678"/>
                    <a:pt x="38968" y="127228"/>
                    <a:pt x="49293" y="123378"/>
                  </a:cubicBezTo>
                  <a:cubicBezTo>
                    <a:pt x="58452" y="120053"/>
                    <a:pt x="67202" y="115561"/>
                    <a:pt x="75485" y="110078"/>
                  </a:cubicBezTo>
                  <a:cubicBezTo>
                    <a:pt x="83302" y="104886"/>
                    <a:pt x="90478" y="98819"/>
                    <a:pt x="96836" y="92053"/>
                  </a:cubicBezTo>
                  <a:cubicBezTo>
                    <a:pt x="103486" y="85052"/>
                    <a:pt x="109144" y="77527"/>
                    <a:pt x="113812" y="69594"/>
                  </a:cubicBezTo>
                  <a:cubicBezTo>
                    <a:pt x="118945" y="60960"/>
                    <a:pt x="123028" y="51743"/>
                    <a:pt x="125945" y="42234"/>
                  </a:cubicBezTo>
                  <a:cubicBezTo>
                    <a:pt x="129270" y="31267"/>
                    <a:pt x="131078" y="19775"/>
                    <a:pt x="131254" y="8167"/>
                  </a:cubicBezTo>
                  <a:cubicBezTo>
                    <a:pt x="131312" y="7175"/>
                    <a:pt x="131312" y="6533"/>
                    <a:pt x="131312" y="5833"/>
                  </a:cubicBezTo>
                  <a:cubicBezTo>
                    <a:pt x="131312" y="2625"/>
                    <a:pt x="133937" y="0"/>
                    <a:pt x="137145" y="0"/>
                  </a:cubicBezTo>
                  <a:lnTo>
                    <a:pt x="209247" y="0"/>
                  </a:lnTo>
                  <a:cubicBezTo>
                    <a:pt x="212456" y="0"/>
                    <a:pt x="215081" y="2625"/>
                    <a:pt x="215081" y="5833"/>
                  </a:cubicBezTo>
                  <a:cubicBezTo>
                    <a:pt x="215081" y="16392"/>
                    <a:pt x="214264" y="27067"/>
                    <a:pt x="212689" y="37684"/>
                  </a:cubicBezTo>
                  <a:cubicBezTo>
                    <a:pt x="210939" y="49293"/>
                    <a:pt x="208139" y="60785"/>
                    <a:pt x="204464" y="71927"/>
                  </a:cubicBezTo>
                  <a:cubicBezTo>
                    <a:pt x="200964" y="82252"/>
                    <a:pt x="196764" y="92286"/>
                    <a:pt x="191864" y="101736"/>
                  </a:cubicBezTo>
                  <a:cubicBezTo>
                    <a:pt x="187080" y="111011"/>
                    <a:pt x="181655" y="119878"/>
                    <a:pt x="175705" y="128045"/>
                  </a:cubicBezTo>
                  <a:cubicBezTo>
                    <a:pt x="169638" y="136329"/>
                    <a:pt x="163163" y="144087"/>
                    <a:pt x="156338" y="151087"/>
                  </a:cubicBezTo>
                  <a:cubicBezTo>
                    <a:pt x="149688" y="158088"/>
                    <a:pt x="142162" y="164854"/>
                    <a:pt x="134054" y="171213"/>
                  </a:cubicBezTo>
                  <a:cubicBezTo>
                    <a:pt x="126062" y="177397"/>
                    <a:pt x="117487" y="183113"/>
                    <a:pt x="108561" y="188130"/>
                  </a:cubicBezTo>
                  <a:cubicBezTo>
                    <a:pt x="99403" y="193322"/>
                    <a:pt x="89661" y="197872"/>
                    <a:pt x="79627" y="201606"/>
                  </a:cubicBezTo>
                  <a:cubicBezTo>
                    <a:pt x="68719" y="205689"/>
                    <a:pt x="57635" y="208839"/>
                    <a:pt x="46551" y="210997"/>
                  </a:cubicBezTo>
                  <a:cubicBezTo>
                    <a:pt x="33018" y="213564"/>
                    <a:pt x="19367" y="214906"/>
                    <a:pt x="5833" y="214906"/>
                  </a:cubicBezTo>
                  <a:close/>
                  <a:moveTo>
                    <a:pt x="11667" y="142687"/>
                  </a:moveTo>
                  <a:lnTo>
                    <a:pt x="11667" y="203181"/>
                  </a:lnTo>
                  <a:cubicBezTo>
                    <a:pt x="22517" y="202831"/>
                    <a:pt x="33426" y="201606"/>
                    <a:pt x="44159" y="199505"/>
                  </a:cubicBezTo>
                  <a:cubicBezTo>
                    <a:pt x="54601" y="197464"/>
                    <a:pt x="65102" y="194489"/>
                    <a:pt x="75369" y="190639"/>
                  </a:cubicBezTo>
                  <a:cubicBezTo>
                    <a:pt x="84819" y="187080"/>
                    <a:pt x="94036" y="182763"/>
                    <a:pt x="102669" y="177922"/>
                  </a:cubicBezTo>
                  <a:cubicBezTo>
                    <a:pt x="111128" y="173138"/>
                    <a:pt x="119236" y="167771"/>
                    <a:pt x="126762" y="161938"/>
                  </a:cubicBezTo>
                  <a:cubicBezTo>
                    <a:pt x="134404" y="155988"/>
                    <a:pt x="141521" y="149571"/>
                    <a:pt x="147821" y="142921"/>
                  </a:cubicBezTo>
                  <a:cubicBezTo>
                    <a:pt x="154296" y="136270"/>
                    <a:pt x="160479" y="128920"/>
                    <a:pt x="166196" y="121103"/>
                  </a:cubicBezTo>
                  <a:cubicBezTo>
                    <a:pt x="171796" y="113403"/>
                    <a:pt x="176871" y="105061"/>
                    <a:pt x="181421" y="96311"/>
                  </a:cubicBezTo>
                  <a:cubicBezTo>
                    <a:pt x="186030" y="87386"/>
                    <a:pt x="190055" y="77877"/>
                    <a:pt x="193322" y="68135"/>
                  </a:cubicBezTo>
                  <a:cubicBezTo>
                    <a:pt x="196764" y="57635"/>
                    <a:pt x="199389" y="46785"/>
                    <a:pt x="201080" y="35876"/>
                  </a:cubicBezTo>
                  <a:cubicBezTo>
                    <a:pt x="202306" y="27826"/>
                    <a:pt x="203006" y="19717"/>
                    <a:pt x="203239" y="11609"/>
                  </a:cubicBezTo>
                  <a:lnTo>
                    <a:pt x="142745" y="11609"/>
                  </a:lnTo>
                  <a:cubicBezTo>
                    <a:pt x="142337" y="22984"/>
                    <a:pt x="140412" y="34476"/>
                    <a:pt x="137029" y="45560"/>
                  </a:cubicBezTo>
                  <a:cubicBezTo>
                    <a:pt x="133820" y="56001"/>
                    <a:pt x="129387" y="66035"/>
                    <a:pt x="123787" y="75427"/>
                  </a:cubicBezTo>
                  <a:cubicBezTo>
                    <a:pt x="118711" y="84119"/>
                    <a:pt x="112470" y="92403"/>
                    <a:pt x="105295" y="99986"/>
                  </a:cubicBezTo>
                  <a:cubicBezTo>
                    <a:pt x="98411" y="107395"/>
                    <a:pt x="90536" y="114045"/>
                    <a:pt x="81961" y="119703"/>
                  </a:cubicBezTo>
                  <a:cubicBezTo>
                    <a:pt x="72977" y="125712"/>
                    <a:pt x="63352" y="130612"/>
                    <a:pt x="53377" y="134287"/>
                  </a:cubicBezTo>
                  <a:cubicBezTo>
                    <a:pt x="42059" y="138545"/>
                    <a:pt x="30218" y="141170"/>
                    <a:pt x="18200" y="142221"/>
                  </a:cubicBezTo>
                  <a:cubicBezTo>
                    <a:pt x="16100" y="142396"/>
                    <a:pt x="13942" y="142571"/>
                    <a:pt x="11667" y="14268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6FEFFBEA-37D0-4135-9699-E204B40C8E34}"/>
                </a:ext>
              </a:extLst>
            </p:cNvPr>
            <p:cNvSpPr/>
            <p:nvPr/>
          </p:nvSpPr>
          <p:spPr>
            <a:xfrm>
              <a:off x="11137013" y="3585629"/>
              <a:ext cx="210006" cy="210006"/>
            </a:xfrm>
            <a:custGeom>
              <a:avLst/>
              <a:gdLst>
                <a:gd name="connsiteX0" fmla="*/ 77935 w 210005"/>
                <a:gd name="connsiteY0" fmla="*/ 214964 h 210005"/>
                <a:gd name="connsiteX1" fmla="*/ 5833 w 210005"/>
                <a:gd name="connsiteY1" fmla="*/ 214964 h 210005"/>
                <a:gd name="connsiteX2" fmla="*/ 1691 w 210005"/>
                <a:gd name="connsiteY2" fmla="*/ 213273 h 210005"/>
                <a:gd name="connsiteX3" fmla="*/ 0 w 210005"/>
                <a:gd name="connsiteY3" fmla="*/ 209131 h 210005"/>
                <a:gd name="connsiteX4" fmla="*/ 3966 w 210005"/>
                <a:gd name="connsiteY4" fmla="*/ 168588 h 210005"/>
                <a:gd name="connsiteX5" fmla="*/ 13301 w 210005"/>
                <a:gd name="connsiteY5" fmla="*/ 135512 h 210005"/>
                <a:gd name="connsiteX6" fmla="*/ 26834 w 210005"/>
                <a:gd name="connsiteY6" fmla="*/ 106578 h 210005"/>
                <a:gd name="connsiteX7" fmla="*/ 43751 w 210005"/>
                <a:gd name="connsiteY7" fmla="*/ 81086 h 210005"/>
                <a:gd name="connsiteX8" fmla="*/ 63876 w 210005"/>
                <a:gd name="connsiteY8" fmla="*/ 58743 h 210005"/>
                <a:gd name="connsiteX9" fmla="*/ 86919 w 210005"/>
                <a:gd name="connsiteY9" fmla="*/ 39376 h 210005"/>
                <a:gd name="connsiteX10" fmla="*/ 113228 w 210005"/>
                <a:gd name="connsiteY10" fmla="*/ 23217 h 210005"/>
                <a:gd name="connsiteX11" fmla="*/ 143037 w 210005"/>
                <a:gd name="connsiteY11" fmla="*/ 10617 h 210005"/>
                <a:gd name="connsiteX12" fmla="*/ 177280 w 210005"/>
                <a:gd name="connsiteY12" fmla="*/ 2392 h 210005"/>
                <a:gd name="connsiteX13" fmla="*/ 209131 w 210005"/>
                <a:gd name="connsiteY13" fmla="*/ 0 h 210005"/>
                <a:gd name="connsiteX14" fmla="*/ 213272 w 210005"/>
                <a:gd name="connsiteY14" fmla="*/ 1692 h 210005"/>
                <a:gd name="connsiteX15" fmla="*/ 214964 w 210005"/>
                <a:gd name="connsiteY15" fmla="*/ 5833 h 210005"/>
                <a:gd name="connsiteX16" fmla="*/ 214964 w 210005"/>
                <a:gd name="connsiteY16" fmla="*/ 77936 h 210005"/>
                <a:gd name="connsiteX17" fmla="*/ 208780 w 210005"/>
                <a:gd name="connsiteY17" fmla="*/ 83769 h 210005"/>
                <a:gd name="connsiteX18" fmla="*/ 207147 w 210005"/>
                <a:gd name="connsiteY18" fmla="*/ 83827 h 210005"/>
                <a:gd name="connsiteX19" fmla="*/ 172730 w 210005"/>
                <a:gd name="connsiteY19" fmla="*/ 89194 h 210005"/>
                <a:gd name="connsiteX20" fmla="*/ 145429 w 210005"/>
                <a:gd name="connsiteY20" fmla="*/ 101211 h 210005"/>
                <a:gd name="connsiteX21" fmla="*/ 122970 w 210005"/>
                <a:gd name="connsiteY21" fmla="*/ 118187 h 210005"/>
                <a:gd name="connsiteX22" fmla="*/ 104886 w 210005"/>
                <a:gd name="connsiteY22" fmla="*/ 139537 h 210005"/>
                <a:gd name="connsiteX23" fmla="*/ 91586 w 210005"/>
                <a:gd name="connsiteY23" fmla="*/ 165671 h 210005"/>
                <a:gd name="connsiteX24" fmla="*/ 84352 w 210005"/>
                <a:gd name="connsiteY24" fmla="*/ 197755 h 210005"/>
                <a:gd name="connsiteX25" fmla="*/ 83769 w 210005"/>
                <a:gd name="connsiteY25" fmla="*/ 209189 h 210005"/>
                <a:gd name="connsiteX26" fmla="*/ 77935 w 210005"/>
                <a:gd name="connsiteY26" fmla="*/ 214964 h 210005"/>
                <a:gd name="connsiteX27" fmla="*/ 11784 w 210005"/>
                <a:gd name="connsiteY27" fmla="*/ 203297 h 210005"/>
                <a:gd name="connsiteX28" fmla="*/ 72277 w 210005"/>
                <a:gd name="connsiteY28" fmla="*/ 203297 h 210005"/>
                <a:gd name="connsiteX29" fmla="*/ 72743 w 210005"/>
                <a:gd name="connsiteY29" fmla="*/ 196647 h 210005"/>
                <a:gd name="connsiteX30" fmla="*/ 80677 w 210005"/>
                <a:gd name="connsiteY30" fmla="*/ 161588 h 210005"/>
                <a:gd name="connsiteX31" fmla="*/ 95261 w 210005"/>
                <a:gd name="connsiteY31" fmla="*/ 133004 h 210005"/>
                <a:gd name="connsiteX32" fmla="*/ 115036 w 210005"/>
                <a:gd name="connsiteY32" fmla="*/ 109670 h 210005"/>
                <a:gd name="connsiteX33" fmla="*/ 139595 w 210005"/>
                <a:gd name="connsiteY33" fmla="*/ 91178 h 210005"/>
                <a:gd name="connsiteX34" fmla="*/ 169404 w 210005"/>
                <a:gd name="connsiteY34" fmla="*/ 78052 h 210005"/>
                <a:gd name="connsiteX35" fmla="*/ 203355 w 210005"/>
                <a:gd name="connsiteY35" fmla="*/ 72277 h 210005"/>
                <a:gd name="connsiteX36" fmla="*/ 203355 w 210005"/>
                <a:gd name="connsiteY36" fmla="*/ 11784 h 210005"/>
                <a:gd name="connsiteX37" fmla="*/ 179088 w 210005"/>
                <a:gd name="connsiteY37" fmla="*/ 13942 h 210005"/>
                <a:gd name="connsiteX38" fmla="*/ 146829 w 210005"/>
                <a:gd name="connsiteY38" fmla="*/ 21701 h 210005"/>
                <a:gd name="connsiteX39" fmla="*/ 118653 w 210005"/>
                <a:gd name="connsiteY39" fmla="*/ 33601 h 210005"/>
                <a:gd name="connsiteX40" fmla="*/ 93861 w 210005"/>
                <a:gd name="connsiteY40" fmla="*/ 48826 h 210005"/>
                <a:gd name="connsiteX41" fmla="*/ 72043 w 210005"/>
                <a:gd name="connsiteY41" fmla="*/ 67144 h 210005"/>
                <a:gd name="connsiteX42" fmla="*/ 53026 w 210005"/>
                <a:gd name="connsiteY42" fmla="*/ 88261 h 210005"/>
                <a:gd name="connsiteX43" fmla="*/ 37043 w 210005"/>
                <a:gd name="connsiteY43" fmla="*/ 112353 h 210005"/>
                <a:gd name="connsiteX44" fmla="*/ 24268 w 210005"/>
                <a:gd name="connsiteY44" fmla="*/ 139654 h 210005"/>
                <a:gd name="connsiteX45" fmla="*/ 15459 w 210005"/>
                <a:gd name="connsiteY45" fmla="*/ 170863 h 210005"/>
                <a:gd name="connsiteX46" fmla="*/ 11784 w 210005"/>
                <a:gd name="connsiteY46" fmla="*/ 20329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210005" h="210005">
                  <a:moveTo>
                    <a:pt x="77935" y="214964"/>
                  </a:moveTo>
                  <a:lnTo>
                    <a:pt x="5833" y="214964"/>
                  </a:lnTo>
                  <a:cubicBezTo>
                    <a:pt x="4258" y="214964"/>
                    <a:pt x="2800" y="214323"/>
                    <a:pt x="1691" y="213273"/>
                  </a:cubicBezTo>
                  <a:cubicBezTo>
                    <a:pt x="583" y="212223"/>
                    <a:pt x="0" y="210706"/>
                    <a:pt x="0" y="209131"/>
                  </a:cubicBezTo>
                  <a:cubicBezTo>
                    <a:pt x="0" y="195597"/>
                    <a:pt x="1342" y="181947"/>
                    <a:pt x="3966" y="168588"/>
                  </a:cubicBezTo>
                  <a:cubicBezTo>
                    <a:pt x="6125" y="157563"/>
                    <a:pt x="9275" y="146421"/>
                    <a:pt x="13301" y="135512"/>
                  </a:cubicBezTo>
                  <a:cubicBezTo>
                    <a:pt x="17092" y="125479"/>
                    <a:pt x="21642" y="115736"/>
                    <a:pt x="26834" y="106578"/>
                  </a:cubicBezTo>
                  <a:cubicBezTo>
                    <a:pt x="31851" y="97653"/>
                    <a:pt x="37567" y="89078"/>
                    <a:pt x="43751" y="81086"/>
                  </a:cubicBezTo>
                  <a:cubicBezTo>
                    <a:pt x="50051" y="73035"/>
                    <a:pt x="56760" y="65510"/>
                    <a:pt x="63876" y="58743"/>
                  </a:cubicBezTo>
                  <a:cubicBezTo>
                    <a:pt x="70993" y="51860"/>
                    <a:pt x="78752" y="45385"/>
                    <a:pt x="86919" y="39376"/>
                  </a:cubicBezTo>
                  <a:cubicBezTo>
                    <a:pt x="95144" y="33426"/>
                    <a:pt x="103953" y="28001"/>
                    <a:pt x="113228" y="23217"/>
                  </a:cubicBezTo>
                  <a:cubicBezTo>
                    <a:pt x="122736" y="18317"/>
                    <a:pt x="132712" y="14117"/>
                    <a:pt x="143037" y="10617"/>
                  </a:cubicBezTo>
                  <a:cubicBezTo>
                    <a:pt x="154179" y="6942"/>
                    <a:pt x="165671" y="4142"/>
                    <a:pt x="177280" y="2392"/>
                  </a:cubicBezTo>
                  <a:cubicBezTo>
                    <a:pt x="187897" y="817"/>
                    <a:pt x="198630" y="0"/>
                    <a:pt x="209131" y="0"/>
                  </a:cubicBezTo>
                  <a:cubicBezTo>
                    <a:pt x="210706" y="0"/>
                    <a:pt x="212164" y="642"/>
                    <a:pt x="213272" y="1692"/>
                  </a:cubicBezTo>
                  <a:cubicBezTo>
                    <a:pt x="214381" y="2742"/>
                    <a:pt x="214964" y="4259"/>
                    <a:pt x="214964" y="5833"/>
                  </a:cubicBezTo>
                  <a:lnTo>
                    <a:pt x="214964" y="77936"/>
                  </a:lnTo>
                  <a:cubicBezTo>
                    <a:pt x="214964" y="81261"/>
                    <a:pt x="212222" y="83769"/>
                    <a:pt x="208780" y="83769"/>
                  </a:cubicBezTo>
                  <a:cubicBezTo>
                    <a:pt x="208255" y="83769"/>
                    <a:pt x="207672" y="83769"/>
                    <a:pt x="207147" y="83827"/>
                  </a:cubicBezTo>
                  <a:cubicBezTo>
                    <a:pt x="195130" y="84002"/>
                    <a:pt x="183697" y="85811"/>
                    <a:pt x="172730" y="89194"/>
                  </a:cubicBezTo>
                  <a:cubicBezTo>
                    <a:pt x="163221" y="92053"/>
                    <a:pt x="154004" y="96078"/>
                    <a:pt x="145429" y="101211"/>
                  </a:cubicBezTo>
                  <a:cubicBezTo>
                    <a:pt x="137437" y="105878"/>
                    <a:pt x="129912" y="111536"/>
                    <a:pt x="122970" y="118187"/>
                  </a:cubicBezTo>
                  <a:cubicBezTo>
                    <a:pt x="116145" y="124545"/>
                    <a:pt x="110078" y="131720"/>
                    <a:pt x="104886" y="139537"/>
                  </a:cubicBezTo>
                  <a:cubicBezTo>
                    <a:pt x="99345" y="147821"/>
                    <a:pt x="94853" y="156571"/>
                    <a:pt x="91586" y="165671"/>
                  </a:cubicBezTo>
                  <a:cubicBezTo>
                    <a:pt x="87678" y="176113"/>
                    <a:pt x="85286" y="186905"/>
                    <a:pt x="84352" y="197755"/>
                  </a:cubicBezTo>
                  <a:cubicBezTo>
                    <a:pt x="83944" y="201431"/>
                    <a:pt x="83769" y="205106"/>
                    <a:pt x="83769" y="209189"/>
                  </a:cubicBezTo>
                  <a:cubicBezTo>
                    <a:pt x="83769" y="212339"/>
                    <a:pt x="81144" y="214964"/>
                    <a:pt x="77935" y="214964"/>
                  </a:cubicBezTo>
                  <a:close/>
                  <a:moveTo>
                    <a:pt x="11784" y="203297"/>
                  </a:moveTo>
                  <a:lnTo>
                    <a:pt x="72277" y="203297"/>
                  </a:lnTo>
                  <a:cubicBezTo>
                    <a:pt x="72394" y="201022"/>
                    <a:pt x="72568" y="198806"/>
                    <a:pt x="72743" y="196647"/>
                  </a:cubicBezTo>
                  <a:cubicBezTo>
                    <a:pt x="73735" y="184805"/>
                    <a:pt x="76419" y="173021"/>
                    <a:pt x="80677" y="161588"/>
                  </a:cubicBezTo>
                  <a:cubicBezTo>
                    <a:pt x="84294" y="151671"/>
                    <a:pt x="89194" y="142046"/>
                    <a:pt x="95261" y="133004"/>
                  </a:cubicBezTo>
                  <a:cubicBezTo>
                    <a:pt x="100977" y="124429"/>
                    <a:pt x="107628" y="116553"/>
                    <a:pt x="115036" y="109670"/>
                  </a:cubicBezTo>
                  <a:cubicBezTo>
                    <a:pt x="122620" y="102495"/>
                    <a:pt x="130903" y="96253"/>
                    <a:pt x="139595" y="91178"/>
                  </a:cubicBezTo>
                  <a:cubicBezTo>
                    <a:pt x="148987" y="85577"/>
                    <a:pt x="159021" y="81144"/>
                    <a:pt x="169404" y="78052"/>
                  </a:cubicBezTo>
                  <a:cubicBezTo>
                    <a:pt x="180313" y="74669"/>
                    <a:pt x="191747" y="72744"/>
                    <a:pt x="203355" y="72277"/>
                  </a:cubicBezTo>
                  <a:lnTo>
                    <a:pt x="203355" y="11784"/>
                  </a:lnTo>
                  <a:cubicBezTo>
                    <a:pt x="195305" y="12017"/>
                    <a:pt x="187138" y="12775"/>
                    <a:pt x="179088" y="13942"/>
                  </a:cubicBezTo>
                  <a:cubicBezTo>
                    <a:pt x="168121" y="15634"/>
                    <a:pt x="157271" y="18259"/>
                    <a:pt x="146829" y="21701"/>
                  </a:cubicBezTo>
                  <a:cubicBezTo>
                    <a:pt x="137087" y="24967"/>
                    <a:pt x="127637" y="28992"/>
                    <a:pt x="118653" y="33601"/>
                  </a:cubicBezTo>
                  <a:cubicBezTo>
                    <a:pt x="109903" y="38093"/>
                    <a:pt x="101561" y="43226"/>
                    <a:pt x="93861" y="48826"/>
                  </a:cubicBezTo>
                  <a:cubicBezTo>
                    <a:pt x="86102" y="54485"/>
                    <a:pt x="78752" y="60610"/>
                    <a:pt x="72043" y="67144"/>
                  </a:cubicBezTo>
                  <a:cubicBezTo>
                    <a:pt x="65335" y="73560"/>
                    <a:pt x="58977" y="80677"/>
                    <a:pt x="53026" y="88261"/>
                  </a:cubicBezTo>
                  <a:cubicBezTo>
                    <a:pt x="47193" y="95786"/>
                    <a:pt x="41826" y="103895"/>
                    <a:pt x="37043" y="112353"/>
                  </a:cubicBezTo>
                  <a:cubicBezTo>
                    <a:pt x="32143" y="120987"/>
                    <a:pt x="27884" y="130204"/>
                    <a:pt x="24268" y="139654"/>
                  </a:cubicBezTo>
                  <a:cubicBezTo>
                    <a:pt x="20417" y="149921"/>
                    <a:pt x="17442" y="160421"/>
                    <a:pt x="15459" y="170863"/>
                  </a:cubicBezTo>
                  <a:cubicBezTo>
                    <a:pt x="13301" y="181538"/>
                    <a:pt x="12075" y="192447"/>
                    <a:pt x="11784" y="2032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A3A1F5F2-3F2C-4326-8106-73074DFB8B9E}"/>
                </a:ext>
              </a:extLst>
            </p:cNvPr>
            <p:cNvSpPr/>
            <p:nvPr/>
          </p:nvSpPr>
          <p:spPr>
            <a:xfrm>
              <a:off x="11510284" y="3788970"/>
              <a:ext cx="40834" cy="40834"/>
            </a:xfrm>
            <a:custGeom>
              <a:avLst/>
              <a:gdLst>
                <a:gd name="connsiteX0" fmla="*/ 36823 w 40834"/>
                <a:gd name="connsiteY0" fmla="*/ 42599 h 40834"/>
                <a:gd name="connsiteX1" fmla="*/ 32682 w 40834"/>
                <a:gd name="connsiteY1" fmla="*/ 40907 h 40834"/>
                <a:gd name="connsiteX2" fmla="*/ 1706 w 40834"/>
                <a:gd name="connsiteY2" fmla="*/ 9931 h 40834"/>
                <a:gd name="connsiteX3" fmla="*/ 1706 w 40834"/>
                <a:gd name="connsiteY3" fmla="*/ 1706 h 40834"/>
                <a:gd name="connsiteX4" fmla="*/ 9931 w 40834"/>
                <a:gd name="connsiteY4" fmla="*/ 1706 h 40834"/>
                <a:gd name="connsiteX5" fmla="*/ 40907 w 40834"/>
                <a:gd name="connsiteY5" fmla="*/ 32682 h 40834"/>
                <a:gd name="connsiteX6" fmla="*/ 40907 w 40834"/>
                <a:gd name="connsiteY6" fmla="*/ 40907 h 40834"/>
                <a:gd name="connsiteX7" fmla="*/ 36823 w 40834"/>
                <a:gd name="connsiteY7" fmla="*/ 4259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36823" y="42599"/>
                  </a:moveTo>
                  <a:cubicBezTo>
                    <a:pt x="35307" y="42599"/>
                    <a:pt x="33848" y="42016"/>
                    <a:pt x="32682" y="40907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40907" y="32682"/>
                  </a:lnTo>
                  <a:cubicBezTo>
                    <a:pt x="43182" y="34957"/>
                    <a:pt x="43182" y="38632"/>
                    <a:pt x="40907" y="40907"/>
                  </a:cubicBezTo>
                  <a:cubicBezTo>
                    <a:pt x="39799" y="42016"/>
                    <a:pt x="38340" y="42599"/>
                    <a:pt x="36823" y="425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51AB608-0B69-4869-9BF5-A3E1F8A5D64D}"/>
                </a:ext>
              </a:extLst>
            </p:cNvPr>
            <p:cNvSpPr/>
            <p:nvPr/>
          </p:nvSpPr>
          <p:spPr>
            <a:xfrm>
              <a:off x="11309319" y="3588006"/>
              <a:ext cx="40834" cy="40834"/>
            </a:xfrm>
            <a:custGeom>
              <a:avLst/>
              <a:gdLst>
                <a:gd name="connsiteX0" fmla="*/ 36824 w 40834"/>
                <a:gd name="connsiteY0" fmla="*/ 42599 h 40834"/>
                <a:gd name="connsiteX1" fmla="*/ 32683 w 40834"/>
                <a:gd name="connsiteY1" fmla="*/ 40907 h 40834"/>
                <a:gd name="connsiteX2" fmla="*/ 1706 w 40834"/>
                <a:gd name="connsiteY2" fmla="*/ 9932 h 40834"/>
                <a:gd name="connsiteX3" fmla="*/ 1706 w 40834"/>
                <a:gd name="connsiteY3" fmla="*/ 1706 h 40834"/>
                <a:gd name="connsiteX4" fmla="*/ 9932 w 40834"/>
                <a:gd name="connsiteY4" fmla="*/ 1706 h 40834"/>
                <a:gd name="connsiteX5" fmla="*/ 40907 w 40834"/>
                <a:gd name="connsiteY5" fmla="*/ 32682 h 40834"/>
                <a:gd name="connsiteX6" fmla="*/ 40907 w 40834"/>
                <a:gd name="connsiteY6" fmla="*/ 40907 h 40834"/>
                <a:gd name="connsiteX7" fmla="*/ 36824 w 40834"/>
                <a:gd name="connsiteY7" fmla="*/ 42599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36824" y="42599"/>
                  </a:moveTo>
                  <a:cubicBezTo>
                    <a:pt x="35307" y="42599"/>
                    <a:pt x="33849" y="42016"/>
                    <a:pt x="32683" y="4090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40907" y="32682"/>
                  </a:lnTo>
                  <a:cubicBezTo>
                    <a:pt x="43182" y="34957"/>
                    <a:pt x="43182" y="38632"/>
                    <a:pt x="40907" y="40907"/>
                  </a:cubicBezTo>
                  <a:cubicBezTo>
                    <a:pt x="39799" y="42016"/>
                    <a:pt x="38341" y="42599"/>
                    <a:pt x="36824" y="425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A210CE8-3370-4703-9CAF-F1A47387CDE4}"/>
                </a:ext>
              </a:extLst>
            </p:cNvPr>
            <p:cNvSpPr/>
            <p:nvPr/>
          </p:nvSpPr>
          <p:spPr>
            <a:xfrm>
              <a:off x="11471432" y="3791362"/>
              <a:ext cx="70002" cy="70002"/>
            </a:xfrm>
            <a:custGeom>
              <a:avLst/>
              <a:gdLst>
                <a:gd name="connsiteX0" fmla="*/ 67683 w 70001"/>
                <a:gd name="connsiteY0" fmla="*/ 73458 h 70001"/>
                <a:gd name="connsiteX1" fmla="*/ 63541 w 70001"/>
                <a:gd name="connsiteY1" fmla="*/ 71767 h 70001"/>
                <a:gd name="connsiteX2" fmla="*/ 1706 w 70001"/>
                <a:gd name="connsiteY2" fmla="*/ 9931 h 70001"/>
                <a:gd name="connsiteX3" fmla="*/ 1706 w 70001"/>
                <a:gd name="connsiteY3" fmla="*/ 1706 h 70001"/>
                <a:gd name="connsiteX4" fmla="*/ 9932 w 70001"/>
                <a:gd name="connsiteY4" fmla="*/ 1706 h 70001"/>
                <a:gd name="connsiteX5" fmla="*/ 71767 w 70001"/>
                <a:gd name="connsiteY5" fmla="*/ 63541 h 70001"/>
                <a:gd name="connsiteX6" fmla="*/ 71767 w 70001"/>
                <a:gd name="connsiteY6" fmla="*/ 71767 h 70001"/>
                <a:gd name="connsiteX7" fmla="*/ 67683 w 70001"/>
                <a:gd name="connsiteY7" fmla="*/ 73458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67683" y="73458"/>
                  </a:moveTo>
                  <a:cubicBezTo>
                    <a:pt x="66166" y="73458"/>
                    <a:pt x="64708" y="72875"/>
                    <a:pt x="63541" y="71767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71767" y="63541"/>
                  </a:lnTo>
                  <a:cubicBezTo>
                    <a:pt x="74042" y="65816"/>
                    <a:pt x="74042" y="69491"/>
                    <a:pt x="71767" y="71767"/>
                  </a:cubicBezTo>
                  <a:cubicBezTo>
                    <a:pt x="70658" y="72875"/>
                    <a:pt x="69200" y="73458"/>
                    <a:pt x="67683" y="734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727BB1F6-D31B-42A6-B549-6FF76E25666F}"/>
                </a:ext>
              </a:extLst>
            </p:cNvPr>
            <p:cNvSpPr/>
            <p:nvPr/>
          </p:nvSpPr>
          <p:spPr>
            <a:xfrm>
              <a:off x="11276069" y="3595998"/>
              <a:ext cx="70002" cy="70002"/>
            </a:xfrm>
            <a:custGeom>
              <a:avLst/>
              <a:gdLst>
                <a:gd name="connsiteX0" fmla="*/ 67683 w 70001"/>
                <a:gd name="connsiteY0" fmla="*/ 73458 h 70001"/>
                <a:gd name="connsiteX1" fmla="*/ 63541 w 70001"/>
                <a:gd name="connsiteY1" fmla="*/ 71767 h 70001"/>
                <a:gd name="connsiteX2" fmla="*/ 1706 w 70001"/>
                <a:gd name="connsiteY2" fmla="*/ 9932 h 70001"/>
                <a:gd name="connsiteX3" fmla="*/ 1706 w 70001"/>
                <a:gd name="connsiteY3" fmla="*/ 1706 h 70001"/>
                <a:gd name="connsiteX4" fmla="*/ 9931 w 70001"/>
                <a:gd name="connsiteY4" fmla="*/ 1706 h 70001"/>
                <a:gd name="connsiteX5" fmla="*/ 71767 w 70001"/>
                <a:gd name="connsiteY5" fmla="*/ 63541 h 70001"/>
                <a:gd name="connsiteX6" fmla="*/ 71767 w 70001"/>
                <a:gd name="connsiteY6" fmla="*/ 71767 h 70001"/>
                <a:gd name="connsiteX7" fmla="*/ 67683 w 70001"/>
                <a:gd name="connsiteY7" fmla="*/ 73458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67683" y="73458"/>
                  </a:moveTo>
                  <a:cubicBezTo>
                    <a:pt x="66166" y="73458"/>
                    <a:pt x="64708" y="72875"/>
                    <a:pt x="63541" y="7176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71767" y="63541"/>
                  </a:lnTo>
                  <a:cubicBezTo>
                    <a:pt x="74042" y="65816"/>
                    <a:pt x="74042" y="69492"/>
                    <a:pt x="71767" y="71767"/>
                  </a:cubicBezTo>
                  <a:cubicBezTo>
                    <a:pt x="70658" y="72875"/>
                    <a:pt x="69200" y="73458"/>
                    <a:pt x="67683" y="734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8B52280C-A2BF-4DEF-8AD9-989E7D08FDA8}"/>
                </a:ext>
              </a:extLst>
            </p:cNvPr>
            <p:cNvSpPr/>
            <p:nvPr/>
          </p:nvSpPr>
          <p:spPr>
            <a:xfrm>
              <a:off x="11465891" y="3827063"/>
              <a:ext cx="64168" cy="64168"/>
            </a:xfrm>
            <a:custGeom>
              <a:avLst/>
              <a:gdLst>
                <a:gd name="connsiteX0" fmla="*/ 60974 w 64168"/>
                <a:gd name="connsiteY0" fmla="*/ 66750 h 64168"/>
                <a:gd name="connsiteX1" fmla="*/ 56833 w 64168"/>
                <a:gd name="connsiteY1" fmla="*/ 65058 h 64168"/>
                <a:gd name="connsiteX2" fmla="*/ 1706 w 64168"/>
                <a:gd name="connsiteY2" fmla="*/ 9931 h 64168"/>
                <a:gd name="connsiteX3" fmla="*/ 1706 w 64168"/>
                <a:gd name="connsiteY3" fmla="*/ 1706 h 64168"/>
                <a:gd name="connsiteX4" fmla="*/ 9931 w 64168"/>
                <a:gd name="connsiteY4" fmla="*/ 1706 h 64168"/>
                <a:gd name="connsiteX5" fmla="*/ 65058 w 64168"/>
                <a:gd name="connsiteY5" fmla="*/ 56833 h 64168"/>
                <a:gd name="connsiteX6" fmla="*/ 65058 w 64168"/>
                <a:gd name="connsiteY6" fmla="*/ 65058 h 64168"/>
                <a:gd name="connsiteX7" fmla="*/ 60974 w 64168"/>
                <a:gd name="connsiteY7" fmla="*/ 6675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60974" y="66750"/>
                  </a:moveTo>
                  <a:cubicBezTo>
                    <a:pt x="59458" y="66750"/>
                    <a:pt x="57999" y="66166"/>
                    <a:pt x="56833" y="65058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65058" y="56833"/>
                  </a:lnTo>
                  <a:cubicBezTo>
                    <a:pt x="67333" y="59108"/>
                    <a:pt x="67333" y="62783"/>
                    <a:pt x="65058" y="65058"/>
                  </a:cubicBezTo>
                  <a:cubicBezTo>
                    <a:pt x="63949" y="66166"/>
                    <a:pt x="62491" y="66750"/>
                    <a:pt x="60974" y="667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0B9DDC1E-2FB3-4D7D-9B50-FE7EF343FF9B}"/>
                </a:ext>
              </a:extLst>
            </p:cNvPr>
            <p:cNvSpPr/>
            <p:nvPr/>
          </p:nvSpPr>
          <p:spPr>
            <a:xfrm>
              <a:off x="11247076" y="3608249"/>
              <a:ext cx="64168" cy="64168"/>
            </a:xfrm>
            <a:custGeom>
              <a:avLst/>
              <a:gdLst>
                <a:gd name="connsiteX0" fmla="*/ 60974 w 64168"/>
                <a:gd name="connsiteY0" fmla="*/ 66808 h 64168"/>
                <a:gd name="connsiteX1" fmla="*/ 56833 w 64168"/>
                <a:gd name="connsiteY1" fmla="*/ 65116 h 64168"/>
                <a:gd name="connsiteX2" fmla="*/ 1706 w 64168"/>
                <a:gd name="connsiteY2" fmla="*/ 9932 h 64168"/>
                <a:gd name="connsiteX3" fmla="*/ 1706 w 64168"/>
                <a:gd name="connsiteY3" fmla="*/ 1706 h 64168"/>
                <a:gd name="connsiteX4" fmla="*/ 9931 w 64168"/>
                <a:gd name="connsiteY4" fmla="*/ 1706 h 64168"/>
                <a:gd name="connsiteX5" fmla="*/ 65058 w 64168"/>
                <a:gd name="connsiteY5" fmla="*/ 56891 h 64168"/>
                <a:gd name="connsiteX6" fmla="*/ 65058 w 64168"/>
                <a:gd name="connsiteY6" fmla="*/ 65116 h 64168"/>
                <a:gd name="connsiteX7" fmla="*/ 60974 w 64168"/>
                <a:gd name="connsiteY7" fmla="*/ 66808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60974" y="66808"/>
                  </a:moveTo>
                  <a:cubicBezTo>
                    <a:pt x="59457" y="66808"/>
                    <a:pt x="57999" y="66225"/>
                    <a:pt x="56833" y="6511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65058" y="56891"/>
                  </a:lnTo>
                  <a:cubicBezTo>
                    <a:pt x="67333" y="59166"/>
                    <a:pt x="67333" y="62841"/>
                    <a:pt x="65058" y="65116"/>
                  </a:cubicBezTo>
                  <a:cubicBezTo>
                    <a:pt x="63949" y="66225"/>
                    <a:pt x="62491" y="66808"/>
                    <a:pt x="60974" y="668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CB7F7165-A447-46F0-A7A3-825B532261ED}"/>
                </a:ext>
              </a:extLst>
            </p:cNvPr>
            <p:cNvSpPr/>
            <p:nvPr/>
          </p:nvSpPr>
          <p:spPr>
            <a:xfrm>
              <a:off x="11453232" y="3855647"/>
              <a:ext cx="58335" cy="58335"/>
            </a:xfrm>
            <a:custGeom>
              <a:avLst/>
              <a:gdLst>
                <a:gd name="connsiteX0" fmla="*/ 57941 w 58334"/>
                <a:gd name="connsiteY0" fmla="*/ 63716 h 58334"/>
                <a:gd name="connsiteX1" fmla="*/ 53799 w 58334"/>
                <a:gd name="connsiteY1" fmla="*/ 62025 h 58334"/>
                <a:gd name="connsiteX2" fmla="*/ 1706 w 58334"/>
                <a:gd name="connsiteY2" fmla="*/ 9932 h 58334"/>
                <a:gd name="connsiteX3" fmla="*/ 1706 w 58334"/>
                <a:gd name="connsiteY3" fmla="*/ 1706 h 58334"/>
                <a:gd name="connsiteX4" fmla="*/ 9932 w 58334"/>
                <a:gd name="connsiteY4" fmla="*/ 1706 h 58334"/>
                <a:gd name="connsiteX5" fmla="*/ 62024 w 58334"/>
                <a:gd name="connsiteY5" fmla="*/ 53799 h 58334"/>
                <a:gd name="connsiteX6" fmla="*/ 62024 w 58334"/>
                <a:gd name="connsiteY6" fmla="*/ 62025 h 58334"/>
                <a:gd name="connsiteX7" fmla="*/ 57941 w 58334"/>
                <a:gd name="connsiteY7" fmla="*/ 63716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7941" y="63716"/>
                  </a:moveTo>
                  <a:cubicBezTo>
                    <a:pt x="56425" y="63716"/>
                    <a:pt x="54966" y="63133"/>
                    <a:pt x="53799" y="62025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62024" y="53799"/>
                  </a:lnTo>
                  <a:cubicBezTo>
                    <a:pt x="64300" y="56074"/>
                    <a:pt x="64300" y="59750"/>
                    <a:pt x="62024" y="62025"/>
                  </a:cubicBezTo>
                  <a:cubicBezTo>
                    <a:pt x="60916" y="63133"/>
                    <a:pt x="59458" y="63716"/>
                    <a:pt x="57941" y="637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BE07572A-2B8F-44A1-B54A-42DDA0BBEF87}"/>
                </a:ext>
              </a:extLst>
            </p:cNvPr>
            <p:cNvSpPr/>
            <p:nvPr/>
          </p:nvSpPr>
          <p:spPr>
            <a:xfrm>
              <a:off x="11221526" y="3623941"/>
              <a:ext cx="58335" cy="58335"/>
            </a:xfrm>
            <a:custGeom>
              <a:avLst/>
              <a:gdLst>
                <a:gd name="connsiteX0" fmla="*/ 57941 w 58334"/>
                <a:gd name="connsiteY0" fmla="*/ 63716 h 58334"/>
                <a:gd name="connsiteX1" fmla="*/ 53799 w 58334"/>
                <a:gd name="connsiteY1" fmla="*/ 62025 h 58334"/>
                <a:gd name="connsiteX2" fmla="*/ 1706 w 58334"/>
                <a:gd name="connsiteY2" fmla="*/ 9932 h 58334"/>
                <a:gd name="connsiteX3" fmla="*/ 1706 w 58334"/>
                <a:gd name="connsiteY3" fmla="*/ 1706 h 58334"/>
                <a:gd name="connsiteX4" fmla="*/ 9931 w 58334"/>
                <a:gd name="connsiteY4" fmla="*/ 1706 h 58334"/>
                <a:gd name="connsiteX5" fmla="*/ 62024 w 58334"/>
                <a:gd name="connsiteY5" fmla="*/ 53799 h 58334"/>
                <a:gd name="connsiteX6" fmla="*/ 62024 w 58334"/>
                <a:gd name="connsiteY6" fmla="*/ 62025 h 58334"/>
                <a:gd name="connsiteX7" fmla="*/ 57941 w 58334"/>
                <a:gd name="connsiteY7" fmla="*/ 63716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7941" y="63716"/>
                  </a:moveTo>
                  <a:cubicBezTo>
                    <a:pt x="56425" y="63716"/>
                    <a:pt x="54966" y="63133"/>
                    <a:pt x="53799" y="62025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62024" y="53799"/>
                  </a:lnTo>
                  <a:cubicBezTo>
                    <a:pt x="64300" y="56074"/>
                    <a:pt x="64300" y="59750"/>
                    <a:pt x="62024" y="62025"/>
                  </a:cubicBezTo>
                  <a:cubicBezTo>
                    <a:pt x="60916" y="63133"/>
                    <a:pt x="59457" y="63716"/>
                    <a:pt x="57941" y="637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23445F5B-7E8C-44A8-8DB3-C7C9ED4DF2B5}"/>
                </a:ext>
              </a:extLst>
            </p:cNvPr>
            <p:cNvSpPr/>
            <p:nvPr/>
          </p:nvSpPr>
          <p:spPr>
            <a:xfrm>
              <a:off x="11435498" y="3879156"/>
              <a:ext cx="58335" cy="58335"/>
            </a:xfrm>
            <a:custGeom>
              <a:avLst/>
              <a:gdLst>
                <a:gd name="connsiteX0" fmla="*/ 56833 w 58334"/>
                <a:gd name="connsiteY0" fmla="*/ 62608 h 58334"/>
                <a:gd name="connsiteX1" fmla="*/ 52691 w 58334"/>
                <a:gd name="connsiteY1" fmla="*/ 60916 h 58334"/>
                <a:gd name="connsiteX2" fmla="*/ 1706 w 58334"/>
                <a:gd name="connsiteY2" fmla="*/ 9932 h 58334"/>
                <a:gd name="connsiteX3" fmla="*/ 1706 w 58334"/>
                <a:gd name="connsiteY3" fmla="*/ 1706 h 58334"/>
                <a:gd name="connsiteX4" fmla="*/ 9932 w 58334"/>
                <a:gd name="connsiteY4" fmla="*/ 1706 h 58334"/>
                <a:gd name="connsiteX5" fmla="*/ 60916 w 58334"/>
                <a:gd name="connsiteY5" fmla="*/ 52691 h 58334"/>
                <a:gd name="connsiteX6" fmla="*/ 60916 w 58334"/>
                <a:gd name="connsiteY6" fmla="*/ 60916 h 58334"/>
                <a:gd name="connsiteX7" fmla="*/ 56833 w 58334"/>
                <a:gd name="connsiteY7" fmla="*/ 62608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6833" y="62608"/>
                  </a:moveTo>
                  <a:cubicBezTo>
                    <a:pt x="55317" y="62608"/>
                    <a:pt x="53858" y="62025"/>
                    <a:pt x="52691" y="6091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60916" y="52691"/>
                  </a:lnTo>
                  <a:cubicBezTo>
                    <a:pt x="63192" y="54966"/>
                    <a:pt x="63192" y="58641"/>
                    <a:pt x="60916" y="60916"/>
                  </a:cubicBezTo>
                  <a:cubicBezTo>
                    <a:pt x="59808" y="62025"/>
                    <a:pt x="58349" y="62608"/>
                    <a:pt x="56833" y="626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5193D879-F9F5-455A-9195-625E685B9CB5}"/>
                </a:ext>
              </a:extLst>
            </p:cNvPr>
            <p:cNvSpPr/>
            <p:nvPr/>
          </p:nvSpPr>
          <p:spPr>
            <a:xfrm>
              <a:off x="11199066" y="3642783"/>
              <a:ext cx="58335" cy="58335"/>
            </a:xfrm>
            <a:custGeom>
              <a:avLst/>
              <a:gdLst>
                <a:gd name="connsiteX0" fmla="*/ 56892 w 58334"/>
                <a:gd name="connsiteY0" fmla="*/ 62608 h 58334"/>
                <a:gd name="connsiteX1" fmla="*/ 52749 w 58334"/>
                <a:gd name="connsiteY1" fmla="*/ 60916 h 58334"/>
                <a:gd name="connsiteX2" fmla="*/ 1706 w 58334"/>
                <a:gd name="connsiteY2" fmla="*/ 9931 h 58334"/>
                <a:gd name="connsiteX3" fmla="*/ 1706 w 58334"/>
                <a:gd name="connsiteY3" fmla="*/ 1706 h 58334"/>
                <a:gd name="connsiteX4" fmla="*/ 9932 w 58334"/>
                <a:gd name="connsiteY4" fmla="*/ 1706 h 58334"/>
                <a:gd name="connsiteX5" fmla="*/ 60975 w 58334"/>
                <a:gd name="connsiteY5" fmla="*/ 52691 h 58334"/>
                <a:gd name="connsiteX6" fmla="*/ 60975 w 58334"/>
                <a:gd name="connsiteY6" fmla="*/ 60916 h 58334"/>
                <a:gd name="connsiteX7" fmla="*/ 56892 w 58334"/>
                <a:gd name="connsiteY7" fmla="*/ 62608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6892" y="62608"/>
                  </a:moveTo>
                  <a:cubicBezTo>
                    <a:pt x="55375" y="62608"/>
                    <a:pt x="53917" y="62025"/>
                    <a:pt x="52749" y="60916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60975" y="52691"/>
                  </a:lnTo>
                  <a:cubicBezTo>
                    <a:pt x="63250" y="54966"/>
                    <a:pt x="63250" y="58641"/>
                    <a:pt x="60975" y="60916"/>
                  </a:cubicBezTo>
                  <a:cubicBezTo>
                    <a:pt x="59867" y="62025"/>
                    <a:pt x="58408" y="62608"/>
                    <a:pt x="56892" y="626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C31ABF27-492C-429E-A940-937FFE5B2A1D}"/>
                </a:ext>
              </a:extLst>
            </p:cNvPr>
            <p:cNvSpPr/>
            <p:nvPr/>
          </p:nvSpPr>
          <p:spPr>
            <a:xfrm>
              <a:off x="11413156" y="3898057"/>
              <a:ext cx="58335" cy="58335"/>
            </a:xfrm>
            <a:custGeom>
              <a:avLst/>
              <a:gdLst>
                <a:gd name="connsiteX0" fmla="*/ 57474 w 58334"/>
                <a:gd name="connsiteY0" fmla="*/ 63308 h 58334"/>
                <a:gd name="connsiteX1" fmla="*/ 53333 w 58334"/>
                <a:gd name="connsiteY1" fmla="*/ 61616 h 58334"/>
                <a:gd name="connsiteX2" fmla="*/ 1706 w 58334"/>
                <a:gd name="connsiteY2" fmla="*/ 9932 h 58334"/>
                <a:gd name="connsiteX3" fmla="*/ 1706 w 58334"/>
                <a:gd name="connsiteY3" fmla="*/ 1706 h 58334"/>
                <a:gd name="connsiteX4" fmla="*/ 9931 w 58334"/>
                <a:gd name="connsiteY4" fmla="*/ 1706 h 58334"/>
                <a:gd name="connsiteX5" fmla="*/ 61558 w 58334"/>
                <a:gd name="connsiteY5" fmla="*/ 53391 h 58334"/>
                <a:gd name="connsiteX6" fmla="*/ 61558 w 58334"/>
                <a:gd name="connsiteY6" fmla="*/ 61616 h 58334"/>
                <a:gd name="connsiteX7" fmla="*/ 57474 w 58334"/>
                <a:gd name="connsiteY7" fmla="*/ 63308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7474" y="63308"/>
                  </a:moveTo>
                  <a:cubicBezTo>
                    <a:pt x="55957" y="63308"/>
                    <a:pt x="54499" y="62725"/>
                    <a:pt x="53333" y="61616"/>
                  </a:cubicBezTo>
                  <a:lnTo>
                    <a:pt x="1706" y="9932"/>
                  </a:lnTo>
                  <a:cubicBezTo>
                    <a:pt x="-569" y="7656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61558" y="53391"/>
                  </a:lnTo>
                  <a:cubicBezTo>
                    <a:pt x="63833" y="55666"/>
                    <a:pt x="63833" y="59341"/>
                    <a:pt x="61558" y="61616"/>
                  </a:cubicBezTo>
                  <a:cubicBezTo>
                    <a:pt x="60449" y="62725"/>
                    <a:pt x="58991" y="63308"/>
                    <a:pt x="57474" y="633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FB3FED7A-D7CF-4821-BBA6-52EAA12ADCE2}"/>
                </a:ext>
              </a:extLst>
            </p:cNvPr>
            <p:cNvSpPr/>
            <p:nvPr/>
          </p:nvSpPr>
          <p:spPr>
            <a:xfrm>
              <a:off x="11179524" y="3664484"/>
              <a:ext cx="58335" cy="58335"/>
            </a:xfrm>
            <a:custGeom>
              <a:avLst/>
              <a:gdLst>
                <a:gd name="connsiteX0" fmla="*/ 57533 w 58334"/>
                <a:gd name="connsiteY0" fmla="*/ 63250 h 58334"/>
                <a:gd name="connsiteX1" fmla="*/ 53391 w 58334"/>
                <a:gd name="connsiteY1" fmla="*/ 61558 h 58334"/>
                <a:gd name="connsiteX2" fmla="*/ 1706 w 58334"/>
                <a:gd name="connsiteY2" fmla="*/ 9931 h 58334"/>
                <a:gd name="connsiteX3" fmla="*/ 1706 w 58334"/>
                <a:gd name="connsiteY3" fmla="*/ 1706 h 58334"/>
                <a:gd name="connsiteX4" fmla="*/ 9932 w 58334"/>
                <a:gd name="connsiteY4" fmla="*/ 1706 h 58334"/>
                <a:gd name="connsiteX5" fmla="*/ 61616 w 58334"/>
                <a:gd name="connsiteY5" fmla="*/ 53333 h 58334"/>
                <a:gd name="connsiteX6" fmla="*/ 61616 w 58334"/>
                <a:gd name="connsiteY6" fmla="*/ 61558 h 58334"/>
                <a:gd name="connsiteX7" fmla="*/ 57533 w 58334"/>
                <a:gd name="connsiteY7" fmla="*/ 63250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7533" y="63250"/>
                  </a:moveTo>
                  <a:cubicBezTo>
                    <a:pt x="56017" y="63250"/>
                    <a:pt x="54558" y="62666"/>
                    <a:pt x="53391" y="61558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61616" y="53333"/>
                  </a:lnTo>
                  <a:cubicBezTo>
                    <a:pt x="63892" y="55608"/>
                    <a:pt x="63892" y="59283"/>
                    <a:pt x="61616" y="61558"/>
                  </a:cubicBezTo>
                  <a:cubicBezTo>
                    <a:pt x="60508" y="62666"/>
                    <a:pt x="59050" y="63250"/>
                    <a:pt x="57533" y="632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F66C2079-1F31-4E42-8621-CC2B962A989E}"/>
                </a:ext>
              </a:extLst>
            </p:cNvPr>
            <p:cNvSpPr/>
            <p:nvPr/>
          </p:nvSpPr>
          <p:spPr>
            <a:xfrm>
              <a:off x="11385796" y="3911999"/>
              <a:ext cx="64168" cy="64168"/>
            </a:xfrm>
            <a:custGeom>
              <a:avLst/>
              <a:gdLst>
                <a:gd name="connsiteX0" fmla="*/ 60041 w 64168"/>
                <a:gd name="connsiteY0" fmla="*/ 65816 h 64168"/>
                <a:gd name="connsiteX1" fmla="*/ 55900 w 64168"/>
                <a:gd name="connsiteY1" fmla="*/ 64125 h 64168"/>
                <a:gd name="connsiteX2" fmla="*/ 1706 w 64168"/>
                <a:gd name="connsiteY2" fmla="*/ 9931 h 64168"/>
                <a:gd name="connsiteX3" fmla="*/ 1706 w 64168"/>
                <a:gd name="connsiteY3" fmla="*/ 1706 h 64168"/>
                <a:gd name="connsiteX4" fmla="*/ 9932 w 64168"/>
                <a:gd name="connsiteY4" fmla="*/ 1706 h 64168"/>
                <a:gd name="connsiteX5" fmla="*/ 64125 w 64168"/>
                <a:gd name="connsiteY5" fmla="*/ 55899 h 64168"/>
                <a:gd name="connsiteX6" fmla="*/ 64125 w 64168"/>
                <a:gd name="connsiteY6" fmla="*/ 64125 h 64168"/>
                <a:gd name="connsiteX7" fmla="*/ 60041 w 64168"/>
                <a:gd name="connsiteY7" fmla="*/ 65816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60041" y="65816"/>
                  </a:moveTo>
                  <a:cubicBezTo>
                    <a:pt x="58525" y="65816"/>
                    <a:pt x="57066" y="65233"/>
                    <a:pt x="55900" y="64125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64125" y="55899"/>
                  </a:lnTo>
                  <a:cubicBezTo>
                    <a:pt x="66400" y="58175"/>
                    <a:pt x="66400" y="61850"/>
                    <a:pt x="64125" y="64125"/>
                  </a:cubicBezTo>
                  <a:cubicBezTo>
                    <a:pt x="63016" y="65233"/>
                    <a:pt x="61558" y="65816"/>
                    <a:pt x="60041" y="658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3638C2C6-FA8A-4D48-9A9D-0855564E9988}"/>
                </a:ext>
              </a:extLst>
            </p:cNvPr>
            <p:cNvSpPr/>
            <p:nvPr/>
          </p:nvSpPr>
          <p:spPr>
            <a:xfrm>
              <a:off x="11163074" y="3689276"/>
              <a:ext cx="64168" cy="64168"/>
            </a:xfrm>
            <a:custGeom>
              <a:avLst/>
              <a:gdLst>
                <a:gd name="connsiteX0" fmla="*/ 60041 w 64168"/>
                <a:gd name="connsiteY0" fmla="*/ 65816 h 64168"/>
                <a:gd name="connsiteX1" fmla="*/ 55899 w 64168"/>
                <a:gd name="connsiteY1" fmla="*/ 64125 h 64168"/>
                <a:gd name="connsiteX2" fmla="*/ 1706 w 64168"/>
                <a:gd name="connsiteY2" fmla="*/ 9931 h 64168"/>
                <a:gd name="connsiteX3" fmla="*/ 1706 w 64168"/>
                <a:gd name="connsiteY3" fmla="*/ 1706 h 64168"/>
                <a:gd name="connsiteX4" fmla="*/ 9931 w 64168"/>
                <a:gd name="connsiteY4" fmla="*/ 1706 h 64168"/>
                <a:gd name="connsiteX5" fmla="*/ 64124 w 64168"/>
                <a:gd name="connsiteY5" fmla="*/ 55899 h 64168"/>
                <a:gd name="connsiteX6" fmla="*/ 64124 w 64168"/>
                <a:gd name="connsiteY6" fmla="*/ 64125 h 64168"/>
                <a:gd name="connsiteX7" fmla="*/ 60041 w 64168"/>
                <a:gd name="connsiteY7" fmla="*/ 65816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60041" y="65816"/>
                  </a:moveTo>
                  <a:cubicBezTo>
                    <a:pt x="58525" y="65816"/>
                    <a:pt x="57066" y="65233"/>
                    <a:pt x="55899" y="64125"/>
                  </a:cubicBezTo>
                  <a:lnTo>
                    <a:pt x="1706" y="9931"/>
                  </a:lnTo>
                  <a:cubicBezTo>
                    <a:pt x="-569" y="7657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64124" y="55899"/>
                  </a:lnTo>
                  <a:cubicBezTo>
                    <a:pt x="66400" y="58175"/>
                    <a:pt x="66400" y="61850"/>
                    <a:pt x="64124" y="64125"/>
                  </a:cubicBezTo>
                  <a:cubicBezTo>
                    <a:pt x="63016" y="65233"/>
                    <a:pt x="61558" y="65816"/>
                    <a:pt x="60041" y="658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A5754027-B31F-470F-97FB-D21D725F7C99}"/>
                </a:ext>
              </a:extLst>
            </p:cNvPr>
            <p:cNvSpPr/>
            <p:nvPr/>
          </p:nvSpPr>
          <p:spPr>
            <a:xfrm>
              <a:off x="11352137" y="3919582"/>
              <a:ext cx="70002" cy="70002"/>
            </a:xfrm>
            <a:custGeom>
              <a:avLst/>
              <a:gdLst>
                <a:gd name="connsiteX0" fmla="*/ 65583 w 70001"/>
                <a:gd name="connsiteY0" fmla="*/ 71358 h 70001"/>
                <a:gd name="connsiteX1" fmla="*/ 61441 w 70001"/>
                <a:gd name="connsiteY1" fmla="*/ 69667 h 70001"/>
                <a:gd name="connsiteX2" fmla="*/ 1706 w 70001"/>
                <a:gd name="connsiteY2" fmla="*/ 9932 h 70001"/>
                <a:gd name="connsiteX3" fmla="*/ 1706 w 70001"/>
                <a:gd name="connsiteY3" fmla="*/ 1706 h 70001"/>
                <a:gd name="connsiteX4" fmla="*/ 9931 w 70001"/>
                <a:gd name="connsiteY4" fmla="*/ 1706 h 70001"/>
                <a:gd name="connsiteX5" fmla="*/ 69666 w 70001"/>
                <a:gd name="connsiteY5" fmla="*/ 61441 h 70001"/>
                <a:gd name="connsiteX6" fmla="*/ 69666 w 70001"/>
                <a:gd name="connsiteY6" fmla="*/ 69667 h 70001"/>
                <a:gd name="connsiteX7" fmla="*/ 65583 w 70001"/>
                <a:gd name="connsiteY7" fmla="*/ 71358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65583" y="71358"/>
                  </a:moveTo>
                  <a:cubicBezTo>
                    <a:pt x="64066" y="71358"/>
                    <a:pt x="62608" y="70775"/>
                    <a:pt x="61441" y="6966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69666" y="61441"/>
                  </a:lnTo>
                  <a:cubicBezTo>
                    <a:pt x="71941" y="63716"/>
                    <a:pt x="71941" y="67392"/>
                    <a:pt x="69666" y="69667"/>
                  </a:cubicBezTo>
                  <a:cubicBezTo>
                    <a:pt x="68558" y="70775"/>
                    <a:pt x="67100" y="71358"/>
                    <a:pt x="65583" y="71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E8446705-B5BA-4EE0-A6E8-BA8F9295BFD8}"/>
                </a:ext>
              </a:extLst>
            </p:cNvPr>
            <p:cNvSpPr/>
            <p:nvPr/>
          </p:nvSpPr>
          <p:spPr>
            <a:xfrm>
              <a:off x="11149949" y="3717393"/>
              <a:ext cx="70002" cy="70002"/>
            </a:xfrm>
            <a:custGeom>
              <a:avLst/>
              <a:gdLst>
                <a:gd name="connsiteX0" fmla="*/ 65583 w 70001"/>
                <a:gd name="connsiteY0" fmla="*/ 71300 h 70001"/>
                <a:gd name="connsiteX1" fmla="*/ 61441 w 70001"/>
                <a:gd name="connsiteY1" fmla="*/ 69608 h 70001"/>
                <a:gd name="connsiteX2" fmla="*/ 1706 w 70001"/>
                <a:gd name="connsiteY2" fmla="*/ 9931 h 70001"/>
                <a:gd name="connsiteX3" fmla="*/ 1706 w 70001"/>
                <a:gd name="connsiteY3" fmla="*/ 1706 h 70001"/>
                <a:gd name="connsiteX4" fmla="*/ 9931 w 70001"/>
                <a:gd name="connsiteY4" fmla="*/ 1706 h 70001"/>
                <a:gd name="connsiteX5" fmla="*/ 69667 w 70001"/>
                <a:gd name="connsiteY5" fmla="*/ 61383 h 70001"/>
                <a:gd name="connsiteX6" fmla="*/ 69667 w 70001"/>
                <a:gd name="connsiteY6" fmla="*/ 69608 h 70001"/>
                <a:gd name="connsiteX7" fmla="*/ 65583 w 70001"/>
                <a:gd name="connsiteY7" fmla="*/ 71300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65583" y="71300"/>
                  </a:moveTo>
                  <a:cubicBezTo>
                    <a:pt x="64066" y="71300"/>
                    <a:pt x="62608" y="70716"/>
                    <a:pt x="61441" y="69608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69667" y="61383"/>
                  </a:lnTo>
                  <a:cubicBezTo>
                    <a:pt x="71941" y="63658"/>
                    <a:pt x="71941" y="67333"/>
                    <a:pt x="69667" y="69608"/>
                  </a:cubicBezTo>
                  <a:cubicBezTo>
                    <a:pt x="68558" y="70716"/>
                    <a:pt x="67100" y="71300"/>
                    <a:pt x="65583" y="713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2A89A4E-40B8-4D5A-84CA-94CFF748B64B}"/>
                </a:ext>
              </a:extLst>
            </p:cNvPr>
            <p:cNvSpPr/>
            <p:nvPr/>
          </p:nvSpPr>
          <p:spPr>
            <a:xfrm>
              <a:off x="11340295" y="3948983"/>
              <a:ext cx="46668" cy="46668"/>
            </a:xfrm>
            <a:custGeom>
              <a:avLst/>
              <a:gdLst>
                <a:gd name="connsiteX0" fmla="*/ 45282 w 46667"/>
                <a:gd name="connsiteY0" fmla="*/ 51058 h 46667"/>
                <a:gd name="connsiteX1" fmla="*/ 41141 w 46667"/>
                <a:gd name="connsiteY1" fmla="*/ 49366 h 46667"/>
                <a:gd name="connsiteX2" fmla="*/ 1706 w 46667"/>
                <a:gd name="connsiteY2" fmla="*/ 9932 h 46667"/>
                <a:gd name="connsiteX3" fmla="*/ 1706 w 46667"/>
                <a:gd name="connsiteY3" fmla="*/ 1706 h 46667"/>
                <a:gd name="connsiteX4" fmla="*/ 9931 w 46667"/>
                <a:gd name="connsiteY4" fmla="*/ 1706 h 46667"/>
                <a:gd name="connsiteX5" fmla="*/ 49366 w 46667"/>
                <a:gd name="connsiteY5" fmla="*/ 41141 h 46667"/>
                <a:gd name="connsiteX6" fmla="*/ 49366 w 46667"/>
                <a:gd name="connsiteY6" fmla="*/ 49366 h 46667"/>
                <a:gd name="connsiteX7" fmla="*/ 45282 w 46667"/>
                <a:gd name="connsiteY7" fmla="*/ 51058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5282" y="51058"/>
                  </a:moveTo>
                  <a:cubicBezTo>
                    <a:pt x="43766" y="51058"/>
                    <a:pt x="42307" y="50474"/>
                    <a:pt x="41141" y="4936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49366" y="41141"/>
                  </a:lnTo>
                  <a:cubicBezTo>
                    <a:pt x="51641" y="43416"/>
                    <a:pt x="51641" y="47091"/>
                    <a:pt x="49366" y="49366"/>
                  </a:cubicBezTo>
                  <a:cubicBezTo>
                    <a:pt x="48258" y="50474"/>
                    <a:pt x="46799" y="51058"/>
                    <a:pt x="45282" y="510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04B447E0-6DBB-4814-90BC-0A3BBC8CAEE6}"/>
                </a:ext>
              </a:extLst>
            </p:cNvPr>
            <p:cNvSpPr/>
            <p:nvPr/>
          </p:nvSpPr>
          <p:spPr>
            <a:xfrm>
              <a:off x="11140848" y="3749536"/>
              <a:ext cx="46668" cy="46668"/>
            </a:xfrm>
            <a:custGeom>
              <a:avLst/>
              <a:gdLst>
                <a:gd name="connsiteX0" fmla="*/ 45282 w 46667"/>
                <a:gd name="connsiteY0" fmla="*/ 51058 h 46667"/>
                <a:gd name="connsiteX1" fmla="*/ 41141 w 46667"/>
                <a:gd name="connsiteY1" fmla="*/ 49366 h 46667"/>
                <a:gd name="connsiteX2" fmla="*/ 1706 w 46667"/>
                <a:gd name="connsiteY2" fmla="*/ 9932 h 46667"/>
                <a:gd name="connsiteX3" fmla="*/ 1706 w 46667"/>
                <a:gd name="connsiteY3" fmla="*/ 1706 h 46667"/>
                <a:gd name="connsiteX4" fmla="*/ 9932 w 46667"/>
                <a:gd name="connsiteY4" fmla="*/ 1706 h 46667"/>
                <a:gd name="connsiteX5" fmla="*/ 49366 w 46667"/>
                <a:gd name="connsiteY5" fmla="*/ 41141 h 46667"/>
                <a:gd name="connsiteX6" fmla="*/ 49366 w 46667"/>
                <a:gd name="connsiteY6" fmla="*/ 49366 h 46667"/>
                <a:gd name="connsiteX7" fmla="*/ 45282 w 46667"/>
                <a:gd name="connsiteY7" fmla="*/ 51058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5282" y="51058"/>
                  </a:moveTo>
                  <a:cubicBezTo>
                    <a:pt x="43766" y="51058"/>
                    <a:pt x="42308" y="50474"/>
                    <a:pt x="41141" y="4936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49366" y="41141"/>
                  </a:lnTo>
                  <a:cubicBezTo>
                    <a:pt x="51641" y="43416"/>
                    <a:pt x="51641" y="47091"/>
                    <a:pt x="49366" y="49366"/>
                  </a:cubicBezTo>
                  <a:cubicBezTo>
                    <a:pt x="48258" y="50474"/>
                    <a:pt x="46799" y="51058"/>
                    <a:pt x="45282" y="510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2F15C91A-CE04-40CC-9394-EE359183EEFE}"/>
                </a:ext>
              </a:extLst>
            </p:cNvPr>
            <p:cNvSpPr/>
            <p:nvPr/>
          </p:nvSpPr>
          <p:spPr>
            <a:xfrm>
              <a:off x="11137013" y="3788927"/>
              <a:ext cx="210006" cy="210006"/>
            </a:xfrm>
            <a:custGeom>
              <a:avLst/>
              <a:gdLst>
                <a:gd name="connsiteX0" fmla="*/ 209131 w 210005"/>
                <a:gd name="connsiteY0" fmla="*/ 214964 h 210005"/>
                <a:gd name="connsiteX1" fmla="*/ 0 w 210005"/>
                <a:gd name="connsiteY1" fmla="*/ 5833 h 210005"/>
                <a:gd name="connsiteX2" fmla="*/ 5833 w 210005"/>
                <a:gd name="connsiteY2" fmla="*/ 0 h 210005"/>
                <a:gd name="connsiteX3" fmla="*/ 77935 w 210005"/>
                <a:gd name="connsiteY3" fmla="*/ 0 h 210005"/>
                <a:gd name="connsiteX4" fmla="*/ 83769 w 210005"/>
                <a:gd name="connsiteY4" fmla="*/ 5833 h 210005"/>
                <a:gd name="connsiteX5" fmla="*/ 209131 w 210005"/>
                <a:gd name="connsiteY5" fmla="*/ 131195 h 210005"/>
                <a:gd name="connsiteX6" fmla="*/ 214964 w 210005"/>
                <a:gd name="connsiteY6" fmla="*/ 137029 h 210005"/>
                <a:gd name="connsiteX7" fmla="*/ 214964 w 210005"/>
                <a:gd name="connsiteY7" fmla="*/ 209131 h 210005"/>
                <a:gd name="connsiteX8" fmla="*/ 209131 w 210005"/>
                <a:gd name="connsiteY8" fmla="*/ 214964 h 210005"/>
                <a:gd name="connsiteX9" fmla="*/ 11784 w 210005"/>
                <a:gd name="connsiteY9" fmla="*/ 11667 h 210005"/>
                <a:gd name="connsiteX10" fmla="*/ 203297 w 210005"/>
                <a:gd name="connsiteY10" fmla="*/ 203239 h 210005"/>
                <a:gd name="connsiteX11" fmla="*/ 203297 w 210005"/>
                <a:gd name="connsiteY11" fmla="*/ 142746 h 210005"/>
                <a:gd name="connsiteX12" fmla="*/ 72219 w 210005"/>
                <a:gd name="connsiteY12" fmla="*/ 11667 h 210005"/>
                <a:gd name="connsiteX13" fmla="*/ 11784 w 210005"/>
                <a:gd name="connsiteY13" fmla="*/ 1166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209131" y="214964"/>
                  </a:moveTo>
                  <a:cubicBezTo>
                    <a:pt x="93802" y="214964"/>
                    <a:pt x="0" y="12116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77935" y="0"/>
                  </a:lnTo>
                  <a:cubicBezTo>
                    <a:pt x="81144" y="0"/>
                    <a:pt x="83769" y="2625"/>
                    <a:pt x="83769" y="5833"/>
                  </a:cubicBezTo>
                  <a:cubicBezTo>
                    <a:pt x="83769" y="74960"/>
                    <a:pt x="140004" y="131195"/>
                    <a:pt x="209131" y="131195"/>
                  </a:cubicBezTo>
                  <a:cubicBezTo>
                    <a:pt x="212339" y="131195"/>
                    <a:pt x="214964" y="133820"/>
                    <a:pt x="214964" y="137029"/>
                  </a:cubicBezTo>
                  <a:lnTo>
                    <a:pt x="214964" y="209131"/>
                  </a:lnTo>
                  <a:cubicBezTo>
                    <a:pt x="214964" y="212339"/>
                    <a:pt x="212339" y="214964"/>
                    <a:pt x="209131" y="214964"/>
                  </a:cubicBezTo>
                  <a:close/>
                  <a:moveTo>
                    <a:pt x="11784" y="11667"/>
                  </a:moveTo>
                  <a:cubicBezTo>
                    <a:pt x="14817" y="115911"/>
                    <a:pt x="99053" y="200147"/>
                    <a:pt x="203297" y="203239"/>
                  </a:cubicBezTo>
                  <a:lnTo>
                    <a:pt x="203297" y="142746"/>
                  </a:lnTo>
                  <a:cubicBezTo>
                    <a:pt x="132362" y="139770"/>
                    <a:pt x="75194" y="82602"/>
                    <a:pt x="72219" y="11667"/>
                  </a:cubicBezTo>
                  <a:lnTo>
                    <a:pt x="11784" y="1166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3" name="Group 2122">
            <a:extLst>
              <a:ext uri="{FF2B5EF4-FFF2-40B4-BE49-F238E27FC236}">
                <a16:creationId xmlns:a16="http://schemas.microsoft.com/office/drawing/2014/main" id="{7A4805A7-989E-4EC6-BFFE-7A3A2D246119}"/>
              </a:ext>
            </a:extLst>
          </p:cNvPr>
          <p:cNvGrpSpPr/>
          <p:nvPr/>
        </p:nvGrpSpPr>
        <p:grpSpPr>
          <a:xfrm>
            <a:off x="2154136" y="4625315"/>
            <a:ext cx="454634" cy="454633"/>
            <a:chOff x="1803424" y="4752328"/>
            <a:chExt cx="413304" cy="413303"/>
          </a:xfrm>
        </p:grpSpPr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D4367EB5-D8D0-4109-B7BE-5B9F85A6ECF3}"/>
                </a:ext>
              </a:extLst>
            </p:cNvPr>
            <p:cNvSpPr/>
            <p:nvPr/>
          </p:nvSpPr>
          <p:spPr>
            <a:xfrm>
              <a:off x="2006722" y="4955625"/>
              <a:ext cx="210006" cy="210006"/>
            </a:xfrm>
            <a:custGeom>
              <a:avLst/>
              <a:gdLst>
                <a:gd name="connsiteX0" fmla="*/ 5833 w 210005"/>
                <a:gd name="connsiteY0" fmla="*/ 214964 h 210005"/>
                <a:gd name="connsiteX1" fmla="*/ 0 w 210005"/>
                <a:gd name="connsiteY1" fmla="*/ 209131 h 210005"/>
                <a:gd name="connsiteX2" fmla="*/ 0 w 210005"/>
                <a:gd name="connsiteY2" fmla="*/ 137029 h 210005"/>
                <a:gd name="connsiteX3" fmla="*/ 5833 w 210005"/>
                <a:gd name="connsiteY3" fmla="*/ 131195 h 210005"/>
                <a:gd name="connsiteX4" fmla="*/ 131195 w 210005"/>
                <a:gd name="connsiteY4" fmla="*/ 5833 h 210005"/>
                <a:gd name="connsiteX5" fmla="*/ 137029 w 210005"/>
                <a:gd name="connsiteY5" fmla="*/ 0 h 210005"/>
                <a:gd name="connsiteX6" fmla="*/ 209131 w 210005"/>
                <a:gd name="connsiteY6" fmla="*/ 0 h 210005"/>
                <a:gd name="connsiteX7" fmla="*/ 214964 w 210005"/>
                <a:gd name="connsiteY7" fmla="*/ 5833 h 210005"/>
                <a:gd name="connsiteX8" fmla="*/ 5833 w 210005"/>
                <a:gd name="connsiteY8" fmla="*/ 214964 h 210005"/>
                <a:gd name="connsiteX9" fmla="*/ 11667 w 210005"/>
                <a:gd name="connsiteY9" fmla="*/ 142745 h 210005"/>
                <a:gd name="connsiteX10" fmla="*/ 11667 w 210005"/>
                <a:gd name="connsiteY10" fmla="*/ 203239 h 210005"/>
                <a:gd name="connsiteX11" fmla="*/ 203239 w 210005"/>
                <a:gd name="connsiteY11" fmla="*/ 11667 h 210005"/>
                <a:gd name="connsiteX12" fmla="*/ 142746 w 210005"/>
                <a:gd name="connsiteY12" fmla="*/ 11667 h 210005"/>
                <a:gd name="connsiteX13" fmla="*/ 11667 w 210005"/>
                <a:gd name="connsiteY13" fmla="*/ 142745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5833" y="214964"/>
                  </a:moveTo>
                  <a:cubicBezTo>
                    <a:pt x="2625" y="214964"/>
                    <a:pt x="0" y="212339"/>
                    <a:pt x="0" y="209131"/>
                  </a:cubicBezTo>
                  <a:lnTo>
                    <a:pt x="0" y="137029"/>
                  </a:lnTo>
                  <a:cubicBezTo>
                    <a:pt x="0" y="133820"/>
                    <a:pt x="2625" y="131195"/>
                    <a:pt x="5833" y="131195"/>
                  </a:cubicBezTo>
                  <a:cubicBezTo>
                    <a:pt x="74960" y="131195"/>
                    <a:pt x="131195" y="74960"/>
                    <a:pt x="131195" y="5833"/>
                  </a:cubicBezTo>
                  <a:cubicBezTo>
                    <a:pt x="131195" y="2625"/>
                    <a:pt x="133820" y="0"/>
                    <a:pt x="137029" y="0"/>
                  </a:cubicBezTo>
                  <a:lnTo>
                    <a:pt x="209131" y="0"/>
                  </a:lnTo>
                  <a:cubicBezTo>
                    <a:pt x="212339" y="0"/>
                    <a:pt x="214964" y="2625"/>
                    <a:pt x="214964" y="5833"/>
                  </a:cubicBezTo>
                  <a:cubicBezTo>
                    <a:pt x="214964" y="121162"/>
                    <a:pt x="121162" y="214964"/>
                    <a:pt x="5833" y="214964"/>
                  </a:cubicBezTo>
                  <a:close/>
                  <a:moveTo>
                    <a:pt x="11667" y="142745"/>
                  </a:moveTo>
                  <a:lnTo>
                    <a:pt x="11667" y="203239"/>
                  </a:lnTo>
                  <a:cubicBezTo>
                    <a:pt x="115911" y="200206"/>
                    <a:pt x="200147" y="115970"/>
                    <a:pt x="203239" y="11667"/>
                  </a:cubicBezTo>
                  <a:lnTo>
                    <a:pt x="142746" y="11667"/>
                  </a:lnTo>
                  <a:cubicBezTo>
                    <a:pt x="139770" y="82602"/>
                    <a:pt x="82602" y="139771"/>
                    <a:pt x="11667" y="14274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35759F50-7E3A-4ABC-BE6B-27DE284410BE}"/>
                </a:ext>
              </a:extLst>
            </p:cNvPr>
            <p:cNvSpPr/>
            <p:nvPr/>
          </p:nvSpPr>
          <p:spPr>
            <a:xfrm>
              <a:off x="2006722" y="4752328"/>
              <a:ext cx="210006" cy="210006"/>
            </a:xfrm>
            <a:custGeom>
              <a:avLst/>
              <a:gdLst>
                <a:gd name="connsiteX0" fmla="*/ 209131 w 210005"/>
                <a:gd name="connsiteY0" fmla="*/ 214964 h 210005"/>
                <a:gd name="connsiteX1" fmla="*/ 137029 w 210005"/>
                <a:gd name="connsiteY1" fmla="*/ 214964 h 210005"/>
                <a:gd name="connsiteX2" fmla="*/ 131195 w 210005"/>
                <a:gd name="connsiteY2" fmla="*/ 209131 h 210005"/>
                <a:gd name="connsiteX3" fmla="*/ 5833 w 210005"/>
                <a:gd name="connsiteY3" fmla="*/ 83769 h 210005"/>
                <a:gd name="connsiteX4" fmla="*/ 0 w 210005"/>
                <a:gd name="connsiteY4" fmla="*/ 77935 h 210005"/>
                <a:gd name="connsiteX5" fmla="*/ 0 w 210005"/>
                <a:gd name="connsiteY5" fmla="*/ 5833 h 210005"/>
                <a:gd name="connsiteX6" fmla="*/ 5833 w 210005"/>
                <a:gd name="connsiteY6" fmla="*/ 0 h 210005"/>
                <a:gd name="connsiteX7" fmla="*/ 214964 w 210005"/>
                <a:gd name="connsiteY7" fmla="*/ 209131 h 210005"/>
                <a:gd name="connsiteX8" fmla="*/ 209131 w 210005"/>
                <a:gd name="connsiteY8" fmla="*/ 214964 h 210005"/>
                <a:gd name="connsiteX9" fmla="*/ 142746 w 210005"/>
                <a:gd name="connsiteY9" fmla="*/ 203297 h 210005"/>
                <a:gd name="connsiteX10" fmla="*/ 203239 w 210005"/>
                <a:gd name="connsiteY10" fmla="*/ 203297 h 210005"/>
                <a:gd name="connsiteX11" fmla="*/ 11667 w 210005"/>
                <a:gd name="connsiteY11" fmla="*/ 11725 h 210005"/>
                <a:gd name="connsiteX12" fmla="*/ 11667 w 210005"/>
                <a:gd name="connsiteY12" fmla="*/ 72219 h 210005"/>
                <a:gd name="connsiteX13" fmla="*/ 142746 w 210005"/>
                <a:gd name="connsiteY13" fmla="*/ 20329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209131" y="214964"/>
                  </a:moveTo>
                  <a:lnTo>
                    <a:pt x="137029" y="214964"/>
                  </a:lnTo>
                  <a:cubicBezTo>
                    <a:pt x="133820" y="214964"/>
                    <a:pt x="131195" y="212339"/>
                    <a:pt x="131195" y="209131"/>
                  </a:cubicBezTo>
                  <a:cubicBezTo>
                    <a:pt x="131195" y="140004"/>
                    <a:pt x="74960" y="83769"/>
                    <a:pt x="5833" y="83769"/>
                  </a:cubicBezTo>
                  <a:cubicBezTo>
                    <a:pt x="2625" y="83769"/>
                    <a:pt x="0" y="81144"/>
                    <a:pt x="0" y="7793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121162" y="0"/>
                    <a:pt x="214964" y="93802"/>
                    <a:pt x="214964" y="209131"/>
                  </a:cubicBezTo>
                  <a:cubicBezTo>
                    <a:pt x="214964" y="212339"/>
                    <a:pt x="212339" y="214964"/>
                    <a:pt x="209131" y="214964"/>
                  </a:cubicBezTo>
                  <a:close/>
                  <a:moveTo>
                    <a:pt x="142746" y="203297"/>
                  </a:moveTo>
                  <a:lnTo>
                    <a:pt x="203239" y="203297"/>
                  </a:lnTo>
                  <a:cubicBezTo>
                    <a:pt x="200206" y="99053"/>
                    <a:pt x="115970" y="14817"/>
                    <a:pt x="11667" y="11725"/>
                  </a:cubicBezTo>
                  <a:lnTo>
                    <a:pt x="11667" y="72219"/>
                  </a:lnTo>
                  <a:cubicBezTo>
                    <a:pt x="82602" y="75193"/>
                    <a:pt x="139770" y="132362"/>
                    <a:pt x="142746" y="2032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F580AA19-8F60-4F6D-913F-C64E7B7C1B2B}"/>
                </a:ext>
              </a:extLst>
            </p:cNvPr>
            <p:cNvSpPr/>
            <p:nvPr/>
          </p:nvSpPr>
          <p:spPr>
            <a:xfrm>
              <a:off x="1803424" y="4752328"/>
              <a:ext cx="210006" cy="210006"/>
            </a:xfrm>
            <a:custGeom>
              <a:avLst/>
              <a:gdLst>
                <a:gd name="connsiteX0" fmla="*/ 77935 w 210005"/>
                <a:gd name="connsiteY0" fmla="*/ 214964 h 210005"/>
                <a:gd name="connsiteX1" fmla="*/ 5833 w 210005"/>
                <a:gd name="connsiteY1" fmla="*/ 214964 h 210005"/>
                <a:gd name="connsiteX2" fmla="*/ 0 w 210005"/>
                <a:gd name="connsiteY2" fmla="*/ 209131 h 210005"/>
                <a:gd name="connsiteX3" fmla="*/ 209131 w 210005"/>
                <a:gd name="connsiteY3" fmla="*/ 0 h 210005"/>
                <a:gd name="connsiteX4" fmla="*/ 214964 w 210005"/>
                <a:gd name="connsiteY4" fmla="*/ 5833 h 210005"/>
                <a:gd name="connsiteX5" fmla="*/ 214964 w 210005"/>
                <a:gd name="connsiteY5" fmla="*/ 77935 h 210005"/>
                <a:gd name="connsiteX6" fmla="*/ 209131 w 210005"/>
                <a:gd name="connsiteY6" fmla="*/ 83769 h 210005"/>
                <a:gd name="connsiteX7" fmla="*/ 83769 w 210005"/>
                <a:gd name="connsiteY7" fmla="*/ 209131 h 210005"/>
                <a:gd name="connsiteX8" fmla="*/ 77935 w 210005"/>
                <a:gd name="connsiteY8" fmla="*/ 214964 h 210005"/>
                <a:gd name="connsiteX9" fmla="*/ 11725 w 210005"/>
                <a:gd name="connsiteY9" fmla="*/ 203297 h 210005"/>
                <a:gd name="connsiteX10" fmla="*/ 72219 w 210005"/>
                <a:gd name="connsiteY10" fmla="*/ 203297 h 210005"/>
                <a:gd name="connsiteX11" fmla="*/ 203297 w 210005"/>
                <a:gd name="connsiteY11" fmla="*/ 72219 h 210005"/>
                <a:gd name="connsiteX12" fmla="*/ 203297 w 210005"/>
                <a:gd name="connsiteY12" fmla="*/ 11725 h 210005"/>
                <a:gd name="connsiteX13" fmla="*/ 11725 w 210005"/>
                <a:gd name="connsiteY13" fmla="*/ 20329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77935" y="214964"/>
                  </a:moveTo>
                  <a:lnTo>
                    <a:pt x="5833" y="214964"/>
                  </a:lnTo>
                  <a:cubicBezTo>
                    <a:pt x="2625" y="214964"/>
                    <a:pt x="0" y="212339"/>
                    <a:pt x="0" y="209131"/>
                  </a:cubicBezTo>
                  <a:cubicBezTo>
                    <a:pt x="0" y="93802"/>
                    <a:pt x="93803" y="0"/>
                    <a:pt x="209131" y="0"/>
                  </a:cubicBezTo>
                  <a:cubicBezTo>
                    <a:pt x="212339" y="0"/>
                    <a:pt x="214964" y="2625"/>
                    <a:pt x="214964" y="5833"/>
                  </a:cubicBezTo>
                  <a:lnTo>
                    <a:pt x="214964" y="77935"/>
                  </a:lnTo>
                  <a:cubicBezTo>
                    <a:pt x="214964" y="81144"/>
                    <a:pt x="212339" y="83769"/>
                    <a:pt x="209131" y="83769"/>
                  </a:cubicBezTo>
                  <a:cubicBezTo>
                    <a:pt x="140004" y="83769"/>
                    <a:pt x="83769" y="140004"/>
                    <a:pt x="83769" y="209131"/>
                  </a:cubicBezTo>
                  <a:cubicBezTo>
                    <a:pt x="83769" y="212339"/>
                    <a:pt x="81144" y="214964"/>
                    <a:pt x="77935" y="214964"/>
                  </a:cubicBezTo>
                  <a:close/>
                  <a:moveTo>
                    <a:pt x="11725" y="203297"/>
                  </a:moveTo>
                  <a:lnTo>
                    <a:pt x="72219" y="203297"/>
                  </a:lnTo>
                  <a:cubicBezTo>
                    <a:pt x="75194" y="132362"/>
                    <a:pt x="132362" y="75193"/>
                    <a:pt x="203297" y="72219"/>
                  </a:cubicBezTo>
                  <a:lnTo>
                    <a:pt x="203297" y="11725"/>
                  </a:lnTo>
                  <a:cubicBezTo>
                    <a:pt x="99053" y="14817"/>
                    <a:pt x="14817" y="99053"/>
                    <a:pt x="11725" y="2032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EF62BFAA-F4C2-4B14-850A-E97ED4262BE2}"/>
                </a:ext>
              </a:extLst>
            </p:cNvPr>
            <p:cNvSpPr/>
            <p:nvPr/>
          </p:nvSpPr>
          <p:spPr>
            <a:xfrm>
              <a:off x="1803424" y="4955625"/>
              <a:ext cx="210006" cy="210006"/>
            </a:xfrm>
            <a:custGeom>
              <a:avLst/>
              <a:gdLst>
                <a:gd name="connsiteX0" fmla="*/ 209131 w 210005"/>
                <a:gd name="connsiteY0" fmla="*/ 214964 h 210005"/>
                <a:gd name="connsiteX1" fmla="*/ 0 w 210005"/>
                <a:gd name="connsiteY1" fmla="*/ 5833 h 210005"/>
                <a:gd name="connsiteX2" fmla="*/ 5833 w 210005"/>
                <a:gd name="connsiteY2" fmla="*/ 0 h 210005"/>
                <a:gd name="connsiteX3" fmla="*/ 77935 w 210005"/>
                <a:gd name="connsiteY3" fmla="*/ 0 h 210005"/>
                <a:gd name="connsiteX4" fmla="*/ 83769 w 210005"/>
                <a:gd name="connsiteY4" fmla="*/ 5833 h 210005"/>
                <a:gd name="connsiteX5" fmla="*/ 209131 w 210005"/>
                <a:gd name="connsiteY5" fmla="*/ 131195 h 210005"/>
                <a:gd name="connsiteX6" fmla="*/ 214964 w 210005"/>
                <a:gd name="connsiteY6" fmla="*/ 137029 h 210005"/>
                <a:gd name="connsiteX7" fmla="*/ 214964 w 210005"/>
                <a:gd name="connsiteY7" fmla="*/ 209131 h 210005"/>
                <a:gd name="connsiteX8" fmla="*/ 209131 w 210005"/>
                <a:gd name="connsiteY8" fmla="*/ 214964 h 210005"/>
                <a:gd name="connsiteX9" fmla="*/ 11725 w 210005"/>
                <a:gd name="connsiteY9" fmla="*/ 11667 h 210005"/>
                <a:gd name="connsiteX10" fmla="*/ 203297 w 210005"/>
                <a:gd name="connsiteY10" fmla="*/ 203239 h 210005"/>
                <a:gd name="connsiteX11" fmla="*/ 203297 w 210005"/>
                <a:gd name="connsiteY11" fmla="*/ 142745 h 210005"/>
                <a:gd name="connsiteX12" fmla="*/ 72219 w 210005"/>
                <a:gd name="connsiteY12" fmla="*/ 11667 h 210005"/>
                <a:gd name="connsiteX13" fmla="*/ 11725 w 210005"/>
                <a:gd name="connsiteY13" fmla="*/ 1166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209131" y="214964"/>
                  </a:moveTo>
                  <a:cubicBezTo>
                    <a:pt x="93803" y="214964"/>
                    <a:pt x="0" y="12116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77935" y="0"/>
                  </a:lnTo>
                  <a:cubicBezTo>
                    <a:pt x="81144" y="0"/>
                    <a:pt x="83769" y="2625"/>
                    <a:pt x="83769" y="5833"/>
                  </a:cubicBezTo>
                  <a:cubicBezTo>
                    <a:pt x="83769" y="74960"/>
                    <a:pt x="140004" y="131195"/>
                    <a:pt x="209131" y="131195"/>
                  </a:cubicBezTo>
                  <a:cubicBezTo>
                    <a:pt x="212339" y="131195"/>
                    <a:pt x="214964" y="133820"/>
                    <a:pt x="214964" y="137029"/>
                  </a:cubicBezTo>
                  <a:lnTo>
                    <a:pt x="214964" y="209131"/>
                  </a:lnTo>
                  <a:cubicBezTo>
                    <a:pt x="214964" y="212339"/>
                    <a:pt x="212339" y="214964"/>
                    <a:pt x="209131" y="214964"/>
                  </a:cubicBezTo>
                  <a:close/>
                  <a:moveTo>
                    <a:pt x="11725" y="11667"/>
                  </a:moveTo>
                  <a:cubicBezTo>
                    <a:pt x="14759" y="115911"/>
                    <a:pt x="98994" y="200147"/>
                    <a:pt x="203297" y="203239"/>
                  </a:cubicBezTo>
                  <a:lnTo>
                    <a:pt x="203297" y="142745"/>
                  </a:lnTo>
                  <a:cubicBezTo>
                    <a:pt x="132362" y="139771"/>
                    <a:pt x="75194" y="82602"/>
                    <a:pt x="72219" y="11667"/>
                  </a:cubicBezTo>
                  <a:lnTo>
                    <a:pt x="11725" y="1166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2" name="Group 2121">
            <a:extLst>
              <a:ext uri="{FF2B5EF4-FFF2-40B4-BE49-F238E27FC236}">
                <a16:creationId xmlns:a16="http://schemas.microsoft.com/office/drawing/2014/main" id="{3C2C4ACB-7526-46A9-9404-766F0EC14BFF}"/>
              </a:ext>
            </a:extLst>
          </p:cNvPr>
          <p:cNvGrpSpPr/>
          <p:nvPr/>
        </p:nvGrpSpPr>
        <p:grpSpPr>
          <a:xfrm>
            <a:off x="3211037" y="4602518"/>
            <a:ext cx="497674" cy="479595"/>
            <a:chOff x="2970123" y="4729636"/>
            <a:chExt cx="452431" cy="435995"/>
          </a:xfrm>
        </p:grpSpPr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7974B159-C09D-4B4E-AEC1-88B041B2ADA4}"/>
                </a:ext>
              </a:extLst>
            </p:cNvPr>
            <p:cNvSpPr/>
            <p:nvPr/>
          </p:nvSpPr>
          <p:spPr>
            <a:xfrm>
              <a:off x="3173420" y="4955625"/>
              <a:ext cx="210006" cy="210006"/>
            </a:xfrm>
            <a:custGeom>
              <a:avLst/>
              <a:gdLst>
                <a:gd name="connsiteX0" fmla="*/ 5833 w 210005"/>
                <a:gd name="connsiteY0" fmla="*/ 214964 h 210005"/>
                <a:gd name="connsiteX1" fmla="*/ 0 w 210005"/>
                <a:gd name="connsiteY1" fmla="*/ 209131 h 210005"/>
                <a:gd name="connsiteX2" fmla="*/ 0 w 210005"/>
                <a:gd name="connsiteY2" fmla="*/ 137029 h 210005"/>
                <a:gd name="connsiteX3" fmla="*/ 5833 w 210005"/>
                <a:gd name="connsiteY3" fmla="*/ 131195 h 210005"/>
                <a:gd name="connsiteX4" fmla="*/ 131195 w 210005"/>
                <a:gd name="connsiteY4" fmla="*/ 5833 h 210005"/>
                <a:gd name="connsiteX5" fmla="*/ 137029 w 210005"/>
                <a:gd name="connsiteY5" fmla="*/ 0 h 210005"/>
                <a:gd name="connsiteX6" fmla="*/ 209131 w 210005"/>
                <a:gd name="connsiteY6" fmla="*/ 0 h 210005"/>
                <a:gd name="connsiteX7" fmla="*/ 214964 w 210005"/>
                <a:gd name="connsiteY7" fmla="*/ 5833 h 210005"/>
                <a:gd name="connsiteX8" fmla="*/ 5833 w 210005"/>
                <a:gd name="connsiteY8" fmla="*/ 214964 h 210005"/>
                <a:gd name="connsiteX9" fmla="*/ 11667 w 210005"/>
                <a:gd name="connsiteY9" fmla="*/ 142745 h 210005"/>
                <a:gd name="connsiteX10" fmla="*/ 11667 w 210005"/>
                <a:gd name="connsiteY10" fmla="*/ 203239 h 210005"/>
                <a:gd name="connsiteX11" fmla="*/ 203239 w 210005"/>
                <a:gd name="connsiteY11" fmla="*/ 11667 h 210005"/>
                <a:gd name="connsiteX12" fmla="*/ 142746 w 210005"/>
                <a:gd name="connsiteY12" fmla="*/ 11667 h 210005"/>
                <a:gd name="connsiteX13" fmla="*/ 11667 w 210005"/>
                <a:gd name="connsiteY13" fmla="*/ 142745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5833" y="214964"/>
                  </a:moveTo>
                  <a:cubicBezTo>
                    <a:pt x="2625" y="214964"/>
                    <a:pt x="0" y="212339"/>
                    <a:pt x="0" y="209131"/>
                  </a:cubicBezTo>
                  <a:lnTo>
                    <a:pt x="0" y="137029"/>
                  </a:lnTo>
                  <a:cubicBezTo>
                    <a:pt x="0" y="133820"/>
                    <a:pt x="2625" y="131195"/>
                    <a:pt x="5833" y="131195"/>
                  </a:cubicBezTo>
                  <a:cubicBezTo>
                    <a:pt x="74960" y="131195"/>
                    <a:pt x="131195" y="74960"/>
                    <a:pt x="131195" y="5833"/>
                  </a:cubicBezTo>
                  <a:cubicBezTo>
                    <a:pt x="131195" y="2625"/>
                    <a:pt x="133820" y="0"/>
                    <a:pt x="137029" y="0"/>
                  </a:cubicBezTo>
                  <a:lnTo>
                    <a:pt x="209131" y="0"/>
                  </a:lnTo>
                  <a:cubicBezTo>
                    <a:pt x="212339" y="0"/>
                    <a:pt x="214964" y="2625"/>
                    <a:pt x="214964" y="5833"/>
                  </a:cubicBezTo>
                  <a:cubicBezTo>
                    <a:pt x="214964" y="121162"/>
                    <a:pt x="121162" y="214964"/>
                    <a:pt x="5833" y="214964"/>
                  </a:cubicBezTo>
                  <a:close/>
                  <a:moveTo>
                    <a:pt x="11667" y="142745"/>
                  </a:moveTo>
                  <a:lnTo>
                    <a:pt x="11667" y="203239"/>
                  </a:lnTo>
                  <a:cubicBezTo>
                    <a:pt x="115911" y="200206"/>
                    <a:pt x="200147" y="115970"/>
                    <a:pt x="203239" y="11667"/>
                  </a:cubicBezTo>
                  <a:lnTo>
                    <a:pt x="142746" y="11667"/>
                  </a:lnTo>
                  <a:cubicBezTo>
                    <a:pt x="139770" y="82602"/>
                    <a:pt x="82602" y="139771"/>
                    <a:pt x="11667" y="14274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E07D4B49-3889-46D9-B95E-D03C4A6C3504}"/>
                </a:ext>
              </a:extLst>
            </p:cNvPr>
            <p:cNvSpPr/>
            <p:nvPr/>
          </p:nvSpPr>
          <p:spPr>
            <a:xfrm>
              <a:off x="3209996" y="4729636"/>
              <a:ext cx="210006" cy="210006"/>
            </a:xfrm>
            <a:custGeom>
              <a:avLst/>
              <a:gdLst>
                <a:gd name="connsiteX0" fmla="*/ 209131 w 210005"/>
                <a:gd name="connsiteY0" fmla="*/ 214964 h 210005"/>
                <a:gd name="connsiteX1" fmla="*/ 137029 w 210005"/>
                <a:gd name="connsiteY1" fmla="*/ 214964 h 210005"/>
                <a:gd name="connsiteX2" fmla="*/ 131195 w 210005"/>
                <a:gd name="connsiteY2" fmla="*/ 209131 h 210005"/>
                <a:gd name="connsiteX3" fmla="*/ 5833 w 210005"/>
                <a:gd name="connsiteY3" fmla="*/ 83769 h 210005"/>
                <a:gd name="connsiteX4" fmla="*/ 0 w 210005"/>
                <a:gd name="connsiteY4" fmla="*/ 77935 h 210005"/>
                <a:gd name="connsiteX5" fmla="*/ 0 w 210005"/>
                <a:gd name="connsiteY5" fmla="*/ 5833 h 210005"/>
                <a:gd name="connsiteX6" fmla="*/ 5833 w 210005"/>
                <a:gd name="connsiteY6" fmla="*/ 0 h 210005"/>
                <a:gd name="connsiteX7" fmla="*/ 214964 w 210005"/>
                <a:gd name="connsiteY7" fmla="*/ 209131 h 210005"/>
                <a:gd name="connsiteX8" fmla="*/ 209131 w 210005"/>
                <a:gd name="connsiteY8" fmla="*/ 214964 h 210005"/>
                <a:gd name="connsiteX9" fmla="*/ 142687 w 210005"/>
                <a:gd name="connsiteY9" fmla="*/ 203297 h 210005"/>
                <a:gd name="connsiteX10" fmla="*/ 203181 w 210005"/>
                <a:gd name="connsiteY10" fmla="*/ 203297 h 210005"/>
                <a:gd name="connsiteX11" fmla="*/ 11667 w 210005"/>
                <a:gd name="connsiteY11" fmla="*/ 11784 h 210005"/>
                <a:gd name="connsiteX12" fmla="*/ 11667 w 210005"/>
                <a:gd name="connsiteY12" fmla="*/ 72277 h 210005"/>
                <a:gd name="connsiteX13" fmla="*/ 142687 w 210005"/>
                <a:gd name="connsiteY13" fmla="*/ 20329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209131" y="214964"/>
                  </a:moveTo>
                  <a:lnTo>
                    <a:pt x="137029" y="214964"/>
                  </a:lnTo>
                  <a:cubicBezTo>
                    <a:pt x="133820" y="214964"/>
                    <a:pt x="131195" y="212339"/>
                    <a:pt x="131195" y="209131"/>
                  </a:cubicBezTo>
                  <a:cubicBezTo>
                    <a:pt x="131195" y="140004"/>
                    <a:pt x="74960" y="83769"/>
                    <a:pt x="5833" y="83769"/>
                  </a:cubicBezTo>
                  <a:cubicBezTo>
                    <a:pt x="2625" y="83769"/>
                    <a:pt x="0" y="81144"/>
                    <a:pt x="0" y="7793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121162" y="0"/>
                    <a:pt x="214964" y="93803"/>
                    <a:pt x="214964" y="209131"/>
                  </a:cubicBezTo>
                  <a:cubicBezTo>
                    <a:pt x="214964" y="212339"/>
                    <a:pt x="212339" y="214964"/>
                    <a:pt x="209131" y="214964"/>
                  </a:cubicBezTo>
                  <a:close/>
                  <a:moveTo>
                    <a:pt x="142687" y="203297"/>
                  </a:moveTo>
                  <a:lnTo>
                    <a:pt x="203181" y="203297"/>
                  </a:lnTo>
                  <a:cubicBezTo>
                    <a:pt x="200147" y="99053"/>
                    <a:pt x="115912" y="14817"/>
                    <a:pt x="11667" y="11784"/>
                  </a:cubicBezTo>
                  <a:lnTo>
                    <a:pt x="11667" y="72277"/>
                  </a:lnTo>
                  <a:cubicBezTo>
                    <a:pt x="82544" y="75194"/>
                    <a:pt x="139712" y="132362"/>
                    <a:pt x="142687" y="2032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4329A969-EE6D-4B4B-9DD8-576CEEC69752}"/>
                </a:ext>
              </a:extLst>
            </p:cNvPr>
            <p:cNvSpPr/>
            <p:nvPr/>
          </p:nvSpPr>
          <p:spPr>
            <a:xfrm>
              <a:off x="3209982" y="4729738"/>
              <a:ext cx="11667" cy="11667"/>
            </a:xfrm>
            <a:custGeom>
              <a:avLst/>
              <a:gdLst>
                <a:gd name="connsiteX0" fmla="*/ 5848 w 11666"/>
                <a:gd name="connsiteY0" fmla="*/ 15357 h 11666"/>
                <a:gd name="connsiteX1" fmla="*/ 1706 w 11666"/>
                <a:gd name="connsiteY1" fmla="*/ 13665 h 11666"/>
                <a:gd name="connsiteX2" fmla="*/ 1706 w 11666"/>
                <a:gd name="connsiteY2" fmla="*/ 5440 h 11666"/>
                <a:gd name="connsiteX3" fmla="*/ 5440 w 11666"/>
                <a:gd name="connsiteY3" fmla="*/ 1706 h 11666"/>
                <a:gd name="connsiteX4" fmla="*/ 13665 w 11666"/>
                <a:gd name="connsiteY4" fmla="*/ 1706 h 11666"/>
                <a:gd name="connsiteX5" fmla="*/ 13665 w 11666"/>
                <a:gd name="connsiteY5" fmla="*/ 9931 h 11666"/>
                <a:gd name="connsiteX6" fmla="*/ 9931 w 11666"/>
                <a:gd name="connsiteY6" fmla="*/ 13665 h 11666"/>
                <a:gd name="connsiteX7" fmla="*/ 5848 w 11666"/>
                <a:gd name="connsiteY7" fmla="*/ 1535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48" y="15357"/>
                  </a:moveTo>
                  <a:cubicBezTo>
                    <a:pt x="4331" y="15357"/>
                    <a:pt x="2873" y="14773"/>
                    <a:pt x="1706" y="13665"/>
                  </a:cubicBezTo>
                  <a:cubicBezTo>
                    <a:pt x="-569" y="11390"/>
                    <a:pt x="-569" y="7715"/>
                    <a:pt x="1706" y="5440"/>
                  </a:cubicBezTo>
                  <a:lnTo>
                    <a:pt x="5440" y="1706"/>
                  </a:lnTo>
                  <a:cubicBezTo>
                    <a:pt x="7715" y="-569"/>
                    <a:pt x="11390" y="-569"/>
                    <a:pt x="13665" y="1706"/>
                  </a:cubicBezTo>
                  <a:cubicBezTo>
                    <a:pt x="15940" y="3982"/>
                    <a:pt x="15940" y="7657"/>
                    <a:pt x="13665" y="9931"/>
                  </a:cubicBezTo>
                  <a:lnTo>
                    <a:pt x="9931" y="13665"/>
                  </a:lnTo>
                  <a:cubicBezTo>
                    <a:pt x="8823" y="14773"/>
                    <a:pt x="7365" y="15357"/>
                    <a:pt x="5848" y="1535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CD4106C6-C321-43A0-AFEC-A6BDA985485B}"/>
                </a:ext>
              </a:extLst>
            </p:cNvPr>
            <p:cNvSpPr/>
            <p:nvPr/>
          </p:nvSpPr>
          <p:spPr>
            <a:xfrm>
              <a:off x="3209982" y="4733821"/>
              <a:ext cx="52501" cy="52501"/>
            </a:xfrm>
            <a:custGeom>
              <a:avLst/>
              <a:gdLst>
                <a:gd name="connsiteX0" fmla="*/ 5848 w 52501"/>
                <a:gd name="connsiteY0" fmla="*/ 52516 h 52501"/>
                <a:gd name="connsiteX1" fmla="*/ 1706 w 52501"/>
                <a:gd name="connsiteY1" fmla="*/ 50824 h 52501"/>
                <a:gd name="connsiteX2" fmla="*/ 1706 w 52501"/>
                <a:gd name="connsiteY2" fmla="*/ 42599 h 52501"/>
                <a:gd name="connsiteX3" fmla="*/ 42599 w 52501"/>
                <a:gd name="connsiteY3" fmla="*/ 1706 h 52501"/>
                <a:gd name="connsiteX4" fmla="*/ 50824 w 52501"/>
                <a:gd name="connsiteY4" fmla="*/ 1706 h 52501"/>
                <a:gd name="connsiteX5" fmla="*/ 50824 w 52501"/>
                <a:gd name="connsiteY5" fmla="*/ 9931 h 52501"/>
                <a:gd name="connsiteX6" fmla="*/ 9931 w 52501"/>
                <a:gd name="connsiteY6" fmla="*/ 50824 h 52501"/>
                <a:gd name="connsiteX7" fmla="*/ 5848 w 52501"/>
                <a:gd name="connsiteY7" fmla="*/ 525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2516"/>
                  </a:moveTo>
                  <a:cubicBezTo>
                    <a:pt x="4331" y="52516"/>
                    <a:pt x="2873" y="51933"/>
                    <a:pt x="1706" y="50824"/>
                  </a:cubicBezTo>
                  <a:cubicBezTo>
                    <a:pt x="-569" y="48549"/>
                    <a:pt x="-569" y="44874"/>
                    <a:pt x="1706" y="42599"/>
                  </a:cubicBezTo>
                  <a:lnTo>
                    <a:pt x="42599" y="1706"/>
                  </a:lnTo>
                  <a:cubicBezTo>
                    <a:pt x="44874" y="-569"/>
                    <a:pt x="48549" y="-569"/>
                    <a:pt x="50824" y="1706"/>
                  </a:cubicBezTo>
                  <a:cubicBezTo>
                    <a:pt x="53099" y="3981"/>
                    <a:pt x="53099" y="7656"/>
                    <a:pt x="50824" y="9931"/>
                  </a:cubicBezTo>
                  <a:lnTo>
                    <a:pt x="9931" y="50824"/>
                  </a:lnTo>
                  <a:cubicBezTo>
                    <a:pt x="8823" y="51933"/>
                    <a:pt x="7365" y="52516"/>
                    <a:pt x="5848" y="525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D0D344DA-6752-4BC6-AA44-C6DEAA41D320}"/>
                </a:ext>
              </a:extLst>
            </p:cNvPr>
            <p:cNvSpPr/>
            <p:nvPr/>
          </p:nvSpPr>
          <p:spPr>
            <a:xfrm>
              <a:off x="3223457" y="4743155"/>
              <a:ext cx="70002" cy="70002"/>
            </a:xfrm>
            <a:custGeom>
              <a:avLst/>
              <a:gdLst>
                <a:gd name="connsiteX0" fmla="*/ 5848 w 70001"/>
                <a:gd name="connsiteY0" fmla="*/ 70950 h 70001"/>
                <a:gd name="connsiteX1" fmla="*/ 1706 w 70001"/>
                <a:gd name="connsiteY1" fmla="*/ 69258 h 70001"/>
                <a:gd name="connsiteX2" fmla="*/ 1706 w 70001"/>
                <a:gd name="connsiteY2" fmla="*/ 61033 h 70001"/>
                <a:gd name="connsiteX3" fmla="*/ 61091 w 70001"/>
                <a:gd name="connsiteY3" fmla="*/ 1706 h 70001"/>
                <a:gd name="connsiteX4" fmla="*/ 69316 w 70001"/>
                <a:gd name="connsiteY4" fmla="*/ 1706 h 70001"/>
                <a:gd name="connsiteX5" fmla="*/ 69316 w 70001"/>
                <a:gd name="connsiteY5" fmla="*/ 9932 h 70001"/>
                <a:gd name="connsiteX6" fmla="*/ 9931 w 70001"/>
                <a:gd name="connsiteY6" fmla="*/ 69258 h 70001"/>
                <a:gd name="connsiteX7" fmla="*/ 5848 w 70001"/>
                <a:gd name="connsiteY7" fmla="*/ 70950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5848" y="70950"/>
                  </a:moveTo>
                  <a:cubicBezTo>
                    <a:pt x="4331" y="70950"/>
                    <a:pt x="2873" y="70367"/>
                    <a:pt x="1706" y="69258"/>
                  </a:cubicBezTo>
                  <a:cubicBezTo>
                    <a:pt x="-569" y="66983"/>
                    <a:pt x="-569" y="63308"/>
                    <a:pt x="1706" y="61033"/>
                  </a:cubicBezTo>
                  <a:lnTo>
                    <a:pt x="61091" y="1706"/>
                  </a:lnTo>
                  <a:cubicBezTo>
                    <a:pt x="63366" y="-569"/>
                    <a:pt x="67041" y="-569"/>
                    <a:pt x="69316" y="1706"/>
                  </a:cubicBezTo>
                  <a:cubicBezTo>
                    <a:pt x="71592" y="3982"/>
                    <a:pt x="71592" y="7657"/>
                    <a:pt x="69316" y="9932"/>
                  </a:cubicBezTo>
                  <a:lnTo>
                    <a:pt x="9931" y="69258"/>
                  </a:lnTo>
                  <a:cubicBezTo>
                    <a:pt x="8823" y="70367"/>
                    <a:pt x="7365" y="70950"/>
                    <a:pt x="5848" y="709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F8B5561A-14E2-4DE7-A4B5-D31E32A969F7}"/>
                </a:ext>
              </a:extLst>
            </p:cNvPr>
            <p:cNvSpPr/>
            <p:nvPr/>
          </p:nvSpPr>
          <p:spPr>
            <a:xfrm>
              <a:off x="3256766" y="4756397"/>
              <a:ext cx="64168" cy="64168"/>
            </a:xfrm>
            <a:custGeom>
              <a:avLst/>
              <a:gdLst>
                <a:gd name="connsiteX0" fmla="*/ 5848 w 64168"/>
                <a:gd name="connsiteY0" fmla="*/ 65641 h 64168"/>
                <a:gd name="connsiteX1" fmla="*/ 1706 w 64168"/>
                <a:gd name="connsiteY1" fmla="*/ 63950 h 64168"/>
                <a:gd name="connsiteX2" fmla="*/ 1706 w 64168"/>
                <a:gd name="connsiteY2" fmla="*/ 55725 h 64168"/>
                <a:gd name="connsiteX3" fmla="*/ 55724 w 64168"/>
                <a:gd name="connsiteY3" fmla="*/ 1706 h 64168"/>
                <a:gd name="connsiteX4" fmla="*/ 63950 w 64168"/>
                <a:gd name="connsiteY4" fmla="*/ 1706 h 64168"/>
                <a:gd name="connsiteX5" fmla="*/ 63950 w 64168"/>
                <a:gd name="connsiteY5" fmla="*/ 9931 h 64168"/>
                <a:gd name="connsiteX6" fmla="*/ 9931 w 64168"/>
                <a:gd name="connsiteY6" fmla="*/ 63950 h 64168"/>
                <a:gd name="connsiteX7" fmla="*/ 5848 w 64168"/>
                <a:gd name="connsiteY7" fmla="*/ 65641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5641"/>
                  </a:moveTo>
                  <a:cubicBezTo>
                    <a:pt x="4331" y="65641"/>
                    <a:pt x="2873" y="65058"/>
                    <a:pt x="1706" y="63950"/>
                  </a:cubicBezTo>
                  <a:cubicBezTo>
                    <a:pt x="-569" y="61674"/>
                    <a:pt x="-569" y="57999"/>
                    <a:pt x="1706" y="55725"/>
                  </a:cubicBezTo>
                  <a:lnTo>
                    <a:pt x="55724" y="1706"/>
                  </a:lnTo>
                  <a:cubicBezTo>
                    <a:pt x="58000" y="-569"/>
                    <a:pt x="61675" y="-569"/>
                    <a:pt x="63950" y="1706"/>
                  </a:cubicBezTo>
                  <a:cubicBezTo>
                    <a:pt x="66225" y="3982"/>
                    <a:pt x="66225" y="7656"/>
                    <a:pt x="63950" y="9931"/>
                  </a:cubicBezTo>
                  <a:lnTo>
                    <a:pt x="9931" y="63950"/>
                  </a:lnTo>
                  <a:cubicBezTo>
                    <a:pt x="8823" y="65058"/>
                    <a:pt x="7365" y="65641"/>
                    <a:pt x="5848" y="656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443B9578-04BC-49E6-9440-50816D88BF38}"/>
                </a:ext>
              </a:extLst>
            </p:cNvPr>
            <p:cNvSpPr/>
            <p:nvPr/>
          </p:nvSpPr>
          <p:spPr>
            <a:xfrm>
              <a:off x="3283892" y="4773022"/>
              <a:ext cx="58335" cy="58335"/>
            </a:xfrm>
            <a:custGeom>
              <a:avLst/>
              <a:gdLst>
                <a:gd name="connsiteX0" fmla="*/ 5848 w 58334"/>
                <a:gd name="connsiteY0" fmla="*/ 63192 h 58334"/>
                <a:gd name="connsiteX1" fmla="*/ 1706 w 58334"/>
                <a:gd name="connsiteY1" fmla="*/ 61500 h 58334"/>
                <a:gd name="connsiteX2" fmla="*/ 1706 w 58334"/>
                <a:gd name="connsiteY2" fmla="*/ 53275 h 58334"/>
                <a:gd name="connsiteX3" fmla="*/ 53274 w 58334"/>
                <a:gd name="connsiteY3" fmla="*/ 1706 h 58334"/>
                <a:gd name="connsiteX4" fmla="*/ 61500 w 58334"/>
                <a:gd name="connsiteY4" fmla="*/ 1706 h 58334"/>
                <a:gd name="connsiteX5" fmla="*/ 61500 w 58334"/>
                <a:gd name="connsiteY5" fmla="*/ 9932 h 58334"/>
                <a:gd name="connsiteX6" fmla="*/ 9932 w 58334"/>
                <a:gd name="connsiteY6" fmla="*/ 61500 h 58334"/>
                <a:gd name="connsiteX7" fmla="*/ 5848 w 58334"/>
                <a:gd name="connsiteY7" fmla="*/ 63192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3192"/>
                  </a:moveTo>
                  <a:cubicBezTo>
                    <a:pt x="4331" y="63192"/>
                    <a:pt x="2873" y="62608"/>
                    <a:pt x="1706" y="61500"/>
                  </a:cubicBezTo>
                  <a:cubicBezTo>
                    <a:pt x="-569" y="59225"/>
                    <a:pt x="-569" y="55549"/>
                    <a:pt x="1706" y="53275"/>
                  </a:cubicBezTo>
                  <a:lnTo>
                    <a:pt x="53274" y="1706"/>
                  </a:lnTo>
                  <a:cubicBezTo>
                    <a:pt x="55549" y="-569"/>
                    <a:pt x="59225" y="-569"/>
                    <a:pt x="61500" y="1706"/>
                  </a:cubicBezTo>
                  <a:cubicBezTo>
                    <a:pt x="63775" y="3982"/>
                    <a:pt x="63775" y="7657"/>
                    <a:pt x="61500" y="9932"/>
                  </a:cubicBezTo>
                  <a:lnTo>
                    <a:pt x="9932" y="61500"/>
                  </a:lnTo>
                  <a:cubicBezTo>
                    <a:pt x="8823" y="62608"/>
                    <a:pt x="7365" y="63192"/>
                    <a:pt x="5848" y="6319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0816DB36-74C0-4E5F-9D43-3A7D855A77A6}"/>
                </a:ext>
              </a:extLst>
            </p:cNvPr>
            <p:cNvSpPr/>
            <p:nvPr/>
          </p:nvSpPr>
          <p:spPr>
            <a:xfrm>
              <a:off x="3306001" y="4792681"/>
              <a:ext cx="58335" cy="58335"/>
            </a:xfrm>
            <a:custGeom>
              <a:avLst/>
              <a:gdLst>
                <a:gd name="connsiteX0" fmla="*/ 5848 w 58334"/>
                <a:gd name="connsiteY0" fmla="*/ 62608 h 58334"/>
                <a:gd name="connsiteX1" fmla="*/ 1706 w 58334"/>
                <a:gd name="connsiteY1" fmla="*/ 60916 h 58334"/>
                <a:gd name="connsiteX2" fmla="*/ 1706 w 58334"/>
                <a:gd name="connsiteY2" fmla="*/ 52691 h 58334"/>
                <a:gd name="connsiteX3" fmla="*/ 52749 w 58334"/>
                <a:gd name="connsiteY3" fmla="*/ 1706 h 58334"/>
                <a:gd name="connsiteX4" fmla="*/ 60975 w 58334"/>
                <a:gd name="connsiteY4" fmla="*/ 1706 h 58334"/>
                <a:gd name="connsiteX5" fmla="*/ 60975 w 58334"/>
                <a:gd name="connsiteY5" fmla="*/ 9932 h 58334"/>
                <a:gd name="connsiteX6" fmla="*/ 9931 w 58334"/>
                <a:gd name="connsiteY6" fmla="*/ 60916 h 58334"/>
                <a:gd name="connsiteX7" fmla="*/ 5848 w 58334"/>
                <a:gd name="connsiteY7" fmla="*/ 62608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2608"/>
                  </a:moveTo>
                  <a:cubicBezTo>
                    <a:pt x="4331" y="62608"/>
                    <a:pt x="2873" y="62025"/>
                    <a:pt x="1706" y="60916"/>
                  </a:cubicBezTo>
                  <a:cubicBezTo>
                    <a:pt x="-569" y="58641"/>
                    <a:pt x="-569" y="54966"/>
                    <a:pt x="1706" y="52691"/>
                  </a:cubicBezTo>
                  <a:lnTo>
                    <a:pt x="52749" y="1706"/>
                  </a:lnTo>
                  <a:cubicBezTo>
                    <a:pt x="55024" y="-569"/>
                    <a:pt x="58700" y="-569"/>
                    <a:pt x="60975" y="1706"/>
                  </a:cubicBezTo>
                  <a:cubicBezTo>
                    <a:pt x="63250" y="3982"/>
                    <a:pt x="63250" y="7657"/>
                    <a:pt x="60975" y="9932"/>
                  </a:cubicBezTo>
                  <a:lnTo>
                    <a:pt x="9931" y="60916"/>
                  </a:lnTo>
                  <a:cubicBezTo>
                    <a:pt x="8823" y="62025"/>
                    <a:pt x="7365" y="62608"/>
                    <a:pt x="5848" y="626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4363AA06-1D99-42D3-90FC-A487BA00A45A}"/>
                </a:ext>
              </a:extLst>
            </p:cNvPr>
            <p:cNvSpPr/>
            <p:nvPr/>
          </p:nvSpPr>
          <p:spPr>
            <a:xfrm>
              <a:off x="3323560" y="4815257"/>
              <a:ext cx="58335" cy="58335"/>
            </a:xfrm>
            <a:custGeom>
              <a:avLst/>
              <a:gdLst>
                <a:gd name="connsiteX0" fmla="*/ 5848 w 58334"/>
                <a:gd name="connsiteY0" fmla="*/ 63775 h 58334"/>
                <a:gd name="connsiteX1" fmla="*/ 1706 w 58334"/>
                <a:gd name="connsiteY1" fmla="*/ 62083 h 58334"/>
                <a:gd name="connsiteX2" fmla="*/ 1706 w 58334"/>
                <a:gd name="connsiteY2" fmla="*/ 53858 h 58334"/>
                <a:gd name="connsiteX3" fmla="*/ 53858 w 58334"/>
                <a:gd name="connsiteY3" fmla="*/ 1706 h 58334"/>
                <a:gd name="connsiteX4" fmla="*/ 62083 w 58334"/>
                <a:gd name="connsiteY4" fmla="*/ 1706 h 58334"/>
                <a:gd name="connsiteX5" fmla="*/ 62083 w 58334"/>
                <a:gd name="connsiteY5" fmla="*/ 9932 h 58334"/>
                <a:gd name="connsiteX6" fmla="*/ 9931 w 58334"/>
                <a:gd name="connsiteY6" fmla="*/ 62083 h 58334"/>
                <a:gd name="connsiteX7" fmla="*/ 5848 w 58334"/>
                <a:gd name="connsiteY7" fmla="*/ 63775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3775"/>
                  </a:moveTo>
                  <a:cubicBezTo>
                    <a:pt x="4331" y="63775"/>
                    <a:pt x="2873" y="63191"/>
                    <a:pt x="1706" y="62083"/>
                  </a:cubicBezTo>
                  <a:cubicBezTo>
                    <a:pt x="-569" y="59808"/>
                    <a:pt x="-569" y="56133"/>
                    <a:pt x="1706" y="53858"/>
                  </a:cubicBezTo>
                  <a:lnTo>
                    <a:pt x="53858" y="1706"/>
                  </a:lnTo>
                  <a:cubicBezTo>
                    <a:pt x="56133" y="-569"/>
                    <a:pt x="59808" y="-569"/>
                    <a:pt x="62083" y="1706"/>
                  </a:cubicBezTo>
                  <a:cubicBezTo>
                    <a:pt x="64358" y="3981"/>
                    <a:pt x="64358" y="7656"/>
                    <a:pt x="62083" y="9932"/>
                  </a:cubicBezTo>
                  <a:lnTo>
                    <a:pt x="9931" y="62083"/>
                  </a:lnTo>
                  <a:cubicBezTo>
                    <a:pt x="8823" y="63191"/>
                    <a:pt x="7365" y="63775"/>
                    <a:pt x="5848" y="637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217F87AB-AEF3-4A89-8946-373D0E5312BA}"/>
                </a:ext>
              </a:extLst>
            </p:cNvPr>
            <p:cNvSpPr/>
            <p:nvPr/>
          </p:nvSpPr>
          <p:spPr>
            <a:xfrm>
              <a:off x="3335927" y="4840924"/>
              <a:ext cx="64168" cy="64168"/>
            </a:xfrm>
            <a:custGeom>
              <a:avLst/>
              <a:gdLst>
                <a:gd name="connsiteX0" fmla="*/ 5848 w 64168"/>
                <a:gd name="connsiteY0" fmla="*/ 66925 h 64168"/>
                <a:gd name="connsiteX1" fmla="*/ 1706 w 64168"/>
                <a:gd name="connsiteY1" fmla="*/ 65233 h 64168"/>
                <a:gd name="connsiteX2" fmla="*/ 1706 w 64168"/>
                <a:gd name="connsiteY2" fmla="*/ 57008 h 64168"/>
                <a:gd name="connsiteX3" fmla="*/ 57066 w 64168"/>
                <a:gd name="connsiteY3" fmla="*/ 1706 h 64168"/>
                <a:gd name="connsiteX4" fmla="*/ 65291 w 64168"/>
                <a:gd name="connsiteY4" fmla="*/ 1706 h 64168"/>
                <a:gd name="connsiteX5" fmla="*/ 65291 w 64168"/>
                <a:gd name="connsiteY5" fmla="*/ 9931 h 64168"/>
                <a:gd name="connsiteX6" fmla="*/ 9931 w 64168"/>
                <a:gd name="connsiteY6" fmla="*/ 65233 h 64168"/>
                <a:gd name="connsiteX7" fmla="*/ 5848 w 64168"/>
                <a:gd name="connsiteY7" fmla="*/ 66925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6925"/>
                  </a:moveTo>
                  <a:cubicBezTo>
                    <a:pt x="4331" y="66925"/>
                    <a:pt x="2873" y="66342"/>
                    <a:pt x="1706" y="65233"/>
                  </a:cubicBezTo>
                  <a:cubicBezTo>
                    <a:pt x="-569" y="62958"/>
                    <a:pt x="-569" y="59283"/>
                    <a:pt x="1706" y="57008"/>
                  </a:cubicBezTo>
                  <a:lnTo>
                    <a:pt x="57066" y="1706"/>
                  </a:lnTo>
                  <a:cubicBezTo>
                    <a:pt x="59341" y="-569"/>
                    <a:pt x="63016" y="-569"/>
                    <a:pt x="65291" y="1706"/>
                  </a:cubicBezTo>
                  <a:cubicBezTo>
                    <a:pt x="67566" y="3982"/>
                    <a:pt x="67566" y="7657"/>
                    <a:pt x="65291" y="9931"/>
                  </a:cubicBezTo>
                  <a:lnTo>
                    <a:pt x="9931" y="65233"/>
                  </a:lnTo>
                  <a:cubicBezTo>
                    <a:pt x="8823" y="66342"/>
                    <a:pt x="7365" y="66925"/>
                    <a:pt x="5848" y="669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9BCB2042-1ECF-4B17-BD5F-770E3C8A0311}"/>
                </a:ext>
              </a:extLst>
            </p:cNvPr>
            <p:cNvSpPr/>
            <p:nvPr/>
          </p:nvSpPr>
          <p:spPr>
            <a:xfrm>
              <a:off x="3341177" y="4870150"/>
              <a:ext cx="70002" cy="70002"/>
            </a:xfrm>
            <a:custGeom>
              <a:avLst/>
              <a:gdLst>
                <a:gd name="connsiteX0" fmla="*/ 5848 w 70001"/>
                <a:gd name="connsiteY0" fmla="*/ 73750 h 70001"/>
                <a:gd name="connsiteX1" fmla="*/ 1706 w 70001"/>
                <a:gd name="connsiteY1" fmla="*/ 72058 h 70001"/>
                <a:gd name="connsiteX2" fmla="*/ 1706 w 70001"/>
                <a:gd name="connsiteY2" fmla="*/ 63833 h 70001"/>
                <a:gd name="connsiteX3" fmla="*/ 63833 w 70001"/>
                <a:gd name="connsiteY3" fmla="*/ 1706 h 70001"/>
                <a:gd name="connsiteX4" fmla="*/ 72058 w 70001"/>
                <a:gd name="connsiteY4" fmla="*/ 1706 h 70001"/>
                <a:gd name="connsiteX5" fmla="*/ 72058 w 70001"/>
                <a:gd name="connsiteY5" fmla="*/ 9931 h 70001"/>
                <a:gd name="connsiteX6" fmla="*/ 9931 w 70001"/>
                <a:gd name="connsiteY6" fmla="*/ 72058 h 70001"/>
                <a:gd name="connsiteX7" fmla="*/ 5848 w 70001"/>
                <a:gd name="connsiteY7" fmla="*/ 73750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5848" y="73750"/>
                  </a:moveTo>
                  <a:cubicBezTo>
                    <a:pt x="4331" y="73750"/>
                    <a:pt x="2873" y="73167"/>
                    <a:pt x="1706" y="72058"/>
                  </a:cubicBezTo>
                  <a:cubicBezTo>
                    <a:pt x="-569" y="69783"/>
                    <a:pt x="-569" y="66108"/>
                    <a:pt x="1706" y="63833"/>
                  </a:cubicBezTo>
                  <a:lnTo>
                    <a:pt x="63833" y="1706"/>
                  </a:lnTo>
                  <a:cubicBezTo>
                    <a:pt x="66108" y="-569"/>
                    <a:pt x="69783" y="-569"/>
                    <a:pt x="72058" y="1706"/>
                  </a:cubicBezTo>
                  <a:cubicBezTo>
                    <a:pt x="74333" y="3982"/>
                    <a:pt x="74333" y="7656"/>
                    <a:pt x="72058" y="9931"/>
                  </a:cubicBezTo>
                  <a:lnTo>
                    <a:pt x="9931" y="72058"/>
                  </a:lnTo>
                  <a:cubicBezTo>
                    <a:pt x="8823" y="73167"/>
                    <a:pt x="7365" y="73750"/>
                    <a:pt x="5848" y="737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C09CC0-F287-466A-BA54-E42B4290CA0D}"/>
                </a:ext>
              </a:extLst>
            </p:cNvPr>
            <p:cNvSpPr/>
            <p:nvPr/>
          </p:nvSpPr>
          <p:spPr>
            <a:xfrm>
              <a:off x="3381720" y="4903576"/>
              <a:ext cx="40834" cy="40834"/>
            </a:xfrm>
            <a:custGeom>
              <a:avLst/>
              <a:gdLst>
                <a:gd name="connsiteX0" fmla="*/ 5848 w 40834"/>
                <a:gd name="connsiteY0" fmla="*/ 41024 h 40834"/>
                <a:gd name="connsiteX1" fmla="*/ 1706 w 40834"/>
                <a:gd name="connsiteY1" fmla="*/ 39332 h 40834"/>
                <a:gd name="connsiteX2" fmla="*/ 1706 w 40834"/>
                <a:gd name="connsiteY2" fmla="*/ 31107 h 40834"/>
                <a:gd name="connsiteX3" fmla="*/ 31107 w 40834"/>
                <a:gd name="connsiteY3" fmla="*/ 1706 h 40834"/>
                <a:gd name="connsiteX4" fmla="*/ 39332 w 40834"/>
                <a:gd name="connsiteY4" fmla="*/ 1706 h 40834"/>
                <a:gd name="connsiteX5" fmla="*/ 39332 w 40834"/>
                <a:gd name="connsiteY5" fmla="*/ 9932 h 40834"/>
                <a:gd name="connsiteX6" fmla="*/ 9932 w 40834"/>
                <a:gd name="connsiteY6" fmla="*/ 39332 h 40834"/>
                <a:gd name="connsiteX7" fmla="*/ 5848 w 40834"/>
                <a:gd name="connsiteY7" fmla="*/ 4102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1024"/>
                  </a:moveTo>
                  <a:cubicBezTo>
                    <a:pt x="4332" y="41024"/>
                    <a:pt x="2873" y="40441"/>
                    <a:pt x="1706" y="39332"/>
                  </a:cubicBezTo>
                  <a:cubicBezTo>
                    <a:pt x="-569" y="37057"/>
                    <a:pt x="-569" y="33382"/>
                    <a:pt x="1706" y="31107"/>
                  </a:cubicBezTo>
                  <a:lnTo>
                    <a:pt x="31107" y="1706"/>
                  </a:lnTo>
                  <a:cubicBezTo>
                    <a:pt x="33382" y="-569"/>
                    <a:pt x="37057" y="-569"/>
                    <a:pt x="39332" y="1706"/>
                  </a:cubicBezTo>
                  <a:cubicBezTo>
                    <a:pt x="41607" y="3982"/>
                    <a:pt x="41607" y="7657"/>
                    <a:pt x="39332" y="9932"/>
                  </a:cubicBezTo>
                  <a:lnTo>
                    <a:pt x="9932" y="39332"/>
                  </a:lnTo>
                  <a:cubicBezTo>
                    <a:pt x="8823" y="40441"/>
                    <a:pt x="7365" y="41024"/>
                    <a:pt x="5848" y="410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4C3272AF-9CAE-484A-B94F-53A2E386685F}"/>
                </a:ext>
              </a:extLst>
            </p:cNvPr>
            <p:cNvSpPr/>
            <p:nvPr/>
          </p:nvSpPr>
          <p:spPr>
            <a:xfrm>
              <a:off x="2970123" y="4752328"/>
              <a:ext cx="210006" cy="210006"/>
            </a:xfrm>
            <a:custGeom>
              <a:avLst/>
              <a:gdLst>
                <a:gd name="connsiteX0" fmla="*/ 77936 w 210005"/>
                <a:gd name="connsiteY0" fmla="*/ 214964 h 210005"/>
                <a:gd name="connsiteX1" fmla="*/ 5833 w 210005"/>
                <a:gd name="connsiteY1" fmla="*/ 214964 h 210005"/>
                <a:gd name="connsiteX2" fmla="*/ 0 w 210005"/>
                <a:gd name="connsiteY2" fmla="*/ 209131 h 210005"/>
                <a:gd name="connsiteX3" fmla="*/ 209131 w 210005"/>
                <a:gd name="connsiteY3" fmla="*/ 0 h 210005"/>
                <a:gd name="connsiteX4" fmla="*/ 214964 w 210005"/>
                <a:gd name="connsiteY4" fmla="*/ 5833 h 210005"/>
                <a:gd name="connsiteX5" fmla="*/ 214964 w 210005"/>
                <a:gd name="connsiteY5" fmla="*/ 77935 h 210005"/>
                <a:gd name="connsiteX6" fmla="*/ 209131 w 210005"/>
                <a:gd name="connsiteY6" fmla="*/ 83769 h 210005"/>
                <a:gd name="connsiteX7" fmla="*/ 83769 w 210005"/>
                <a:gd name="connsiteY7" fmla="*/ 209131 h 210005"/>
                <a:gd name="connsiteX8" fmla="*/ 77936 w 210005"/>
                <a:gd name="connsiteY8" fmla="*/ 214964 h 210005"/>
                <a:gd name="connsiteX9" fmla="*/ 11725 w 210005"/>
                <a:gd name="connsiteY9" fmla="*/ 203297 h 210005"/>
                <a:gd name="connsiteX10" fmla="*/ 72219 w 210005"/>
                <a:gd name="connsiteY10" fmla="*/ 203297 h 210005"/>
                <a:gd name="connsiteX11" fmla="*/ 203297 w 210005"/>
                <a:gd name="connsiteY11" fmla="*/ 72219 h 210005"/>
                <a:gd name="connsiteX12" fmla="*/ 203297 w 210005"/>
                <a:gd name="connsiteY12" fmla="*/ 11725 h 210005"/>
                <a:gd name="connsiteX13" fmla="*/ 11725 w 210005"/>
                <a:gd name="connsiteY13" fmla="*/ 20329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77936" y="214964"/>
                  </a:moveTo>
                  <a:lnTo>
                    <a:pt x="5833" y="214964"/>
                  </a:lnTo>
                  <a:cubicBezTo>
                    <a:pt x="2625" y="214964"/>
                    <a:pt x="0" y="212339"/>
                    <a:pt x="0" y="209131"/>
                  </a:cubicBezTo>
                  <a:cubicBezTo>
                    <a:pt x="0" y="93802"/>
                    <a:pt x="93803" y="0"/>
                    <a:pt x="209131" y="0"/>
                  </a:cubicBezTo>
                  <a:cubicBezTo>
                    <a:pt x="212339" y="0"/>
                    <a:pt x="214964" y="2625"/>
                    <a:pt x="214964" y="5833"/>
                  </a:cubicBezTo>
                  <a:lnTo>
                    <a:pt x="214964" y="77935"/>
                  </a:lnTo>
                  <a:cubicBezTo>
                    <a:pt x="214964" y="81144"/>
                    <a:pt x="212339" y="83769"/>
                    <a:pt x="209131" y="83769"/>
                  </a:cubicBezTo>
                  <a:cubicBezTo>
                    <a:pt x="140004" y="83769"/>
                    <a:pt x="83769" y="140004"/>
                    <a:pt x="83769" y="209131"/>
                  </a:cubicBezTo>
                  <a:cubicBezTo>
                    <a:pt x="83769" y="212339"/>
                    <a:pt x="81144" y="214964"/>
                    <a:pt x="77936" y="214964"/>
                  </a:cubicBezTo>
                  <a:close/>
                  <a:moveTo>
                    <a:pt x="11725" y="203297"/>
                  </a:moveTo>
                  <a:lnTo>
                    <a:pt x="72219" y="203297"/>
                  </a:lnTo>
                  <a:cubicBezTo>
                    <a:pt x="75194" y="132362"/>
                    <a:pt x="132362" y="75193"/>
                    <a:pt x="203297" y="72219"/>
                  </a:cubicBezTo>
                  <a:lnTo>
                    <a:pt x="203297" y="11725"/>
                  </a:lnTo>
                  <a:cubicBezTo>
                    <a:pt x="99053" y="14817"/>
                    <a:pt x="14817" y="99053"/>
                    <a:pt x="11725" y="20329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07CB3CF3-92FD-4BC6-92E1-98741D4206C2}"/>
                </a:ext>
              </a:extLst>
            </p:cNvPr>
            <p:cNvSpPr/>
            <p:nvPr/>
          </p:nvSpPr>
          <p:spPr>
            <a:xfrm>
              <a:off x="2970123" y="4955625"/>
              <a:ext cx="210006" cy="210006"/>
            </a:xfrm>
            <a:custGeom>
              <a:avLst/>
              <a:gdLst>
                <a:gd name="connsiteX0" fmla="*/ 209131 w 210005"/>
                <a:gd name="connsiteY0" fmla="*/ 214964 h 210005"/>
                <a:gd name="connsiteX1" fmla="*/ 0 w 210005"/>
                <a:gd name="connsiteY1" fmla="*/ 5833 h 210005"/>
                <a:gd name="connsiteX2" fmla="*/ 5833 w 210005"/>
                <a:gd name="connsiteY2" fmla="*/ 0 h 210005"/>
                <a:gd name="connsiteX3" fmla="*/ 77936 w 210005"/>
                <a:gd name="connsiteY3" fmla="*/ 0 h 210005"/>
                <a:gd name="connsiteX4" fmla="*/ 83769 w 210005"/>
                <a:gd name="connsiteY4" fmla="*/ 5833 h 210005"/>
                <a:gd name="connsiteX5" fmla="*/ 209131 w 210005"/>
                <a:gd name="connsiteY5" fmla="*/ 131195 h 210005"/>
                <a:gd name="connsiteX6" fmla="*/ 214964 w 210005"/>
                <a:gd name="connsiteY6" fmla="*/ 137029 h 210005"/>
                <a:gd name="connsiteX7" fmla="*/ 214964 w 210005"/>
                <a:gd name="connsiteY7" fmla="*/ 209131 h 210005"/>
                <a:gd name="connsiteX8" fmla="*/ 209131 w 210005"/>
                <a:gd name="connsiteY8" fmla="*/ 214964 h 210005"/>
                <a:gd name="connsiteX9" fmla="*/ 11725 w 210005"/>
                <a:gd name="connsiteY9" fmla="*/ 11667 h 210005"/>
                <a:gd name="connsiteX10" fmla="*/ 203297 w 210005"/>
                <a:gd name="connsiteY10" fmla="*/ 203239 h 210005"/>
                <a:gd name="connsiteX11" fmla="*/ 203297 w 210005"/>
                <a:gd name="connsiteY11" fmla="*/ 142745 h 210005"/>
                <a:gd name="connsiteX12" fmla="*/ 72219 w 210005"/>
                <a:gd name="connsiteY12" fmla="*/ 11667 h 210005"/>
                <a:gd name="connsiteX13" fmla="*/ 11725 w 210005"/>
                <a:gd name="connsiteY13" fmla="*/ 11667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210005">
                  <a:moveTo>
                    <a:pt x="209131" y="214964"/>
                  </a:moveTo>
                  <a:cubicBezTo>
                    <a:pt x="93803" y="214964"/>
                    <a:pt x="0" y="12116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77936" y="0"/>
                  </a:lnTo>
                  <a:cubicBezTo>
                    <a:pt x="81144" y="0"/>
                    <a:pt x="83769" y="2625"/>
                    <a:pt x="83769" y="5833"/>
                  </a:cubicBezTo>
                  <a:cubicBezTo>
                    <a:pt x="83769" y="74960"/>
                    <a:pt x="140004" y="131195"/>
                    <a:pt x="209131" y="131195"/>
                  </a:cubicBezTo>
                  <a:cubicBezTo>
                    <a:pt x="212339" y="131195"/>
                    <a:pt x="214964" y="133820"/>
                    <a:pt x="214964" y="137029"/>
                  </a:cubicBezTo>
                  <a:lnTo>
                    <a:pt x="214964" y="209131"/>
                  </a:lnTo>
                  <a:cubicBezTo>
                    <a:pt x="214964" y="212339"/>
                    <a:pt x="212339" y="214964"/>
                    <a:pt x="209131" y="214964"/>
                  </a:cubicBezTo>
                  <a:close/>
                  <a:moveTo>
                    <a:pt x="11725" y="11667"/>
                  </a:moveTo>
                  <a:cubicBezTo>
                    <a:pt x="14759" y="115911"/>
                    <a:pt x="98994" y="200147"/>
                    <a:pt x="203297" y="203239"/>
                  </a:cubicBezTo>
                  <a:lnTo>
                    <a:pt x="203297" y="142745"/>
                  </a:lnTo>
                  <a:cubicBezTo>
                    <a:pt x="132362" y="139771"/>
                    <a:pt x="75194" y="82602"/>
                    <a:pt x="72219" y="11667"/>
                  </a:cubicBezTo>
                  <a:lnTo>
                    <a:pt x="11725" y="1166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1" name="Group 2120">
            <a:extLst>
              <a:ext uri="{FF2B5EF4-FFF2-40B4-BE49-F238E27FC236}">
                <a16:creationId xmlns:a16="http://schemas.microsoft.com/office/drawing/2014/main" id="{FA4203BA-1D5C-43D0-BB9F-2C9108AD073A}"/>
              </a:ext>
            </a:extLst>
          </p:cNvPr>
          <p:cNvGrpSpPr/>
          <p:nvPr/>
        </p:nvGrpSpPr>
        <p:grpSpPr>
          <a:xfrm>
            <a:off x="4271733" y="4621964"/>
            <a:ext cx="466425" cy="462078"/>
            <a:chOff x="4133905" y="4749353"/>
            <a:chExt cx="424022" cy="420070"/>
          </a:xfrm>
        </p:grpSpPr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A2CBF539-43B4-40A8-B426-4F27C43D252A}"/>
                </a:ext>
              </a:extLst>
            </p:cNvPr>
            <p:cNvSpPr/>
            <p:nvPr/>
          </p:nvSpPr>
          <p:spPr>
            <a:xfrm>
              <a:off x="4133905" y="4749411"/>
              <a:ext cx="420011" cy="420012"/>
            </a:xfrm>
            <a:custGeom>
              <a:avLst/>
              <a:gdLst>
                <a:gd name="connsiteX0" fmla="*/ 418320 w 420011"/>
                <a:gd name="connsiteY0" fmla="*/ 424153 h 420011"/>
                <a:gd name="connsiteX1" fmla="*/ 5833 w 420011"/>
                <a:gd name="connsiteY1" fmla="*/ 424153 h 420011"/>
                <a:gd name="connsiteX2" fmla="*/ 0 w 420011"/>
                <a:gd name="connsiteY2" fmla="*/ 418320 h 420011"/>
                <a:gd name="connsiteX3" fmla="*/ 0 w 420011"/>
                <a:gd name="connsiteY3" fmla="*/ 5833 h 420011"/>
                <a:gd name="connsiteX4" fmla="*/ 5833 w 420011"/>
                <a:gd name="connsiteY4" fmla="*/ 0 h 420011"/>
                <a:gd name="connsiteX5" fmla="*/ 11667 w 420011"/>
                <a:gd name="connsiteY5" fmla="*/ 5833 h 420011"/>
                <a:gd name="connsiteX6" fmla="*/ 11667 w 420011"/>
                <a:gd name="connsiteY6" fmla="*/ 412486 h 420011"/>
                <a:gd name="connsiteX7" fmla="*/ 418320 w 420011"/>
                <a:gd name="connsiteY7" fmla="*/ 412486 h 420011"/>
                <a:gd name="connsiteX8" fmla="*/ 424153 w 420011"/>
                <a:gd name="connsiteY8" fmla="*/ 418320 h 420011"/>
                <a:gd name="connsiteX9" fmla="*/ 418320 w 420011"/>
                <a:gd name="connsiteY9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011" h="420011">
                  <a:moveTo>
                    <a:pt x="418320" y="424153"/>
                  </a:moveTo>
                  <a:lnTo>
                    <a:pt x="5833" y="424153"/>
                  </a:ln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18320" y="412486"/>
                  </a:lnTo>
                  <a:cubicBezTo>
                    <a:pt x="421528" y="412486"/>
                    <a:pt x="424153" y="415111"/>
                    <a:pt x="424153" y="418320"/>
                  </a:cubicBezTo>
                  <a:cubicBezTo>
                    <a:pt x="424153" y="421528"/>
                    <a:pt x="421528" y="424153"/>
                    <a:pt x="418320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861EA181-274B-4C99-BC17-AC1C62D30D4D}"/>
                </a:ext>
              </a:extLst>
            </p:cNvPr>
            <p:cNvSpPr/>
            <p:nvPr/>
          </p:nvSpPr>
          <p:spPr>
            <a:xfrm>
              <a:off x="4167622" y="4981526"/>
              <a:ext cx="81669" cy="157504"/>
            </a:xfrm>
            <a:custGeom>
              <a:avLst/>
              <a:gdLst>
                <a:gd name="connsiteX0" fmla="*/ 76944 w 81668"/>
                <a:gd name="connsiteY0" fmla="*/ 160946 h 157504"/>
                <a:gd name="connsiteX1" fmla="*/ 5833 w 81668"/>
                <a:gd name="connsiteY1" fmla="*/ 160946 h 157504"/>
                <a:gd name="connsiteX2" fmla="*/ 0 w 81668"/>
                <a:gd name="connsiteY2" fmla="*/ 155113 h 157504"/>
                <a:gd name="connsiteX3" fmla="*/ 0 w 81668"/>
                <a:gd name="connsiteY3" fmla="*/ 5833 h 157504"/>
                <a:gd name="connsiteX4" fmla="*/ 5833 w 81668"/>
                <a:gd name="connsiteY4" fmla="*/ 0 h 157504"/>
                <a:gd name="connsiteX5" fmla="*/ 76944 w 81668"/>
                <a:gd name="connsiteY5" fmla="*/ 0 h 157504"/>
                <a:gd name="connsiteX6" fmla="*/ 82777 w 81668"/>
                <a:gd name="connsiteY6" fmla="*/ 5833 h 157504"/>
                <a:gd name="connsiteX7" fmla="*/ 82777 w 81668"/>
                <a:gd name="connsiteY7" fmla="*/ 155113 h 157504"/>
                <a:gd name="connsiteX8" fmla="*/ 76944 w 81668"/>
                <a:gd name="connsiteY8" fmla="*/ 160946 h 157504"/>
                <a:gd name="connsiteX9" fmla="*/ 11725 w 81668"/>
                <a:gd name="connsiteY9" fmla="*/ 149279 h 157504"/>
                <a:gd name="connsiteX10" fmla="*/ 71169 w 81668"/>
                <a:gd name="connsiteY10" fmla="*/ 149279 h 157504"/>
                <a:gd name="connsiteX11" fmla="*/ 71169 w 81668"/>
                <a:gd name="connsiteY11" fmla="*/ 11667 h 157504"/>
                <a:gd name="connsiteX12" fmla="*/ 11725 w 81668"/>
                <a:gd name="connsiteY12" fmla="*/ 11667 h 157504"/>
                <a:gd name="connsiteX13" fmla="*/ 11725 w 81668"/>
                <a:gd name="connsiteY13" fmla="*/ 149279 h 15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668" h="157504">
                  <a:moveTo>
                    <a:pt x="76944" y="160946"/>
                  </a:moveTo>
                  <a:lnTo>
                    <a:pt x="5833" y="160946"/>
                  </a:lnTo>
                  <a:cubicBezTo>
                    <a:pt x="2625" y="160946"/>
                    <a:pt x="0" y="158321"/>
                    <a:pt x="0" y="15511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6944" y="0"/>
                  </a:lnTo>
                  <a:cubicBezTo>
                    <a:pt x="80152" y="0"/>
                    <a:pt x="82777" y="2625"/>
                    <a:pt x="82777" y="5833"/>
                  </a:cubicBezTo>
                  <a:lnTo>
                    <a:pt x="82777" y="155113"/>
                  </a:lnTo>
                  <a:cubicBezTo>
                    <a:pt x="82777" y="158321"/>
                    <a:pt x="80211" y="160946"/>
                    <a:pt x="76944" y="160946"/>
                  </a:cubicBezTo>
                  <a:close/>
                  <a:moveTo>
                    <a:pt x="11725" y="149279"/>
                  </a:moveTo>
                  <a:lnTo>
                    <a:pt x="71169" y="149279"/>
                  </a:lnTo>
                  <a:lnTo>
                    <a:pt x="71169" y="11667"/>
                  </a:lnTo>
                  <a:lnTo>
                    <a:pt x="11725" y="11667"/>
                  </a:lnTo>
                  <a:lnTo>
                    <a:pt x="11725" y="149279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F544DFC4-292E-406D-8919-7B7747E48366}"/>
                </a:ext>
              </a:extLst>
            </p:cNvPr>
            <p:cNvSpPr/>
            <p:nvPr/>
          </p:nvSpPr>
          <p:spPr>
            <a:xfrm>
              <a:off x="4270175" y="4888365"/>
              <a:ext cx="81669" cy="250840"/>
            </a:xfrm>
            <a:custGeom>
              <a:avLst/>
              <a:gdLst>
                <a:gd name="connsiteX0" fmla="*/ 76944 w 81668"/>
                <a:gd name="connsiteY0" fmla="*/ 254107 h 250840"/>
                <a:gd name="connsiteX1" fmla="*/ 5833 w 81668"/>
                <a:gd name="connsiteY1" fmla="*/ 254107 h 250840"/>
                <a:gd name="connsiteX2" fmla="*/ 0 w 81668"/>
                <a:gd name="connsiteY2" fmla="*/ 248274 h 250840"/>
                <a:gd name="connsiteX3" fmla="*/ 0 w 81668"/>
                <a:gd name="connsiteY3" fmla="*/ 5833 h 250840"/>
                <a:gd name="connsiteX4" fmla="*/ 5833 w 81668"/>
                <a:gd name="connsiteY4" fmla="*/ 0 h 250840"/>
                <a:gd name="connsiteX5" fmla="*/ 76944 w 81668"/>
                <a:gd name="connsiteY5" fmla="*/ 0 h 250840"/>
                <a:gd name="connsiteX6" fmla="*/ 82777 w 81668"/>
                <a:gd name="connsiteY6" fmla="*/ 5833 h 250840"/>
                <a:gd name="connsiteX7" fmla="*/ 82777 w 81668"/>
                <a:gd name="connsiteY7" fmla="*/ 248274 h 250840"/>
                <a:gd name="connsiteX8" fmla="*/ 76944 w 81668"/>
                <a:gd name="connsiteY8" fmla="*/ 254107 h 250840"/>
                <a:gd name="connsiteX9" fmla="*/ 11667 w 81668"/>
                <a:gd name="connsiteY9" fmla="*/ 242440 h 250840"/>
                <a:gd name="connsiteX10" fmla="*/ 71110 w 81668"/>
                <a:gd name="connsiteY10" fmla="*/ 242440 h 250840"/>
                <a:gd name="connsiteX11" fmla="*/ 71110 w 81668"/>
                <a:gd name="connsiteY11" fmla="*/ 11667 h 250840"/>
                <a:gd name="connsiteX12" fmla="*/ 11667 w 81668"/>
                <a:gd name="connsiteY12" fmla="*/ 11667 h 250840"/>
                <a:gd name="connsiteX13" fmla="*/ 11667 w 81668"/>
                <a:gd name="connsiteY13" fmla="*/ 242440 h 250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668" h="250840">
                  <a:moveTo>
                    <a:pt x="76944" y="254107"/>
                  </a:moveTo>
                  <a:lnTo>
                    <a:pt x="5833" y="254107"/>
                  </a:lnTo>
                  <a:cubicBezTo>
                    <a:pt x="2625" y="254107"/>
                    <a:pt x="0" y="251482"/>
                    <a:pt x="0" y="24827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6944" y="0"/>
                  </a:lnTo>
                  <a:cubicBezTo>
                    <a:pt x="80152" y="0"/>
                    <a:pt x="82777" y="2625"/>
                    <a:pt x="82777" y="5833"/>
                  </a:cubicBezTo>
                  <a:lnTo>
                    <a:pt x="82777" y="248274"/>
                  </a:lnTo>
                  <a:cubicBezTo>
                    <a:pt x="82777" y="251482"/>
                    <a:pt x="80152" y="254107"/>
                    <a:pt x="76944" y="254107"/>
                  </a:cubicBezTo>
                  <a:close/>
                  <a:moveTo>
                    <a:pt x="11667" y="242440"/>
                  </a:moveTo>
                  <a:lnTo>
                    <a:pt x="71110" y="242440"/>
                  </a:lnTo>
                  <a:lnTo>
                    <a:pt x="71110" y="11667"/>
                  </a:lnTo>
                  <a:lnTo>
                    <a:pt x="11667" y="11667"/>
                  </a:lnTo>
                  <a:lnTo>
                    <a:pt x="11667" y="24244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763163D-8E3E-41C8-B79C-D6DAB9B0D69E}"/>
                </a:ext>
              </a:extLst>
            </p:cNvPr>
            <p:cNvSpPr/>
            <p:nvPr/>
          </p:nvSpPr>
          <p:spPr>
            <a:xfrm>
              <a:off x="4372728" y="5011043"/>
              <a:ext cx="81669" cy="128337"/>
            </a:xfrm>
            <a:custGeom>
              <a:avLst/>
              <a:gdLst>
                <a:gd name="connsiteX0" fmla="*/ 76944 w 81668"/>
                <a:gd name="connsiteY0" fmla="*/ 131429 h 128336"/>
                <a:gd name="connsiteX1" fmla="*/ 5833 w 81668"/>
                <a:gd name="connsiteY1" fmla="*/ 131429 h 128336"/>
                <a:gd name="connsiteX2" fmla="*/ 0 w 81668"/>
                <a:gd name="connsiteY2" fmla="*/ 125595 h 128336"/>
                <a:gd name="connsiteX3" fmla="*/ 0 w 81668"/>
                <a:gd name="connsiteY3" fmla="*/ 5833 h 128336"/>
                <a:gd name="connsiteX4" fmla="*/ 5833 w 81668"/>
                <a:gd name="connsiteY4" fmla="*/ 0 h 128336"/>
                <a:gd name="connsiteX5" fmla="*/ 76944 w 81668"/>
                <a:gd name="connsiteY5" fmla="*/ 0 h 128336"/>
                <a:gd name="connsiteX6" fmla="*/ 82777 w 81668"/>
                <a:gd name="connsiteY6" fmla="*/ 5833 h 128336"/>
                <a:gd name="connsiteX7" fmla="*/ 82777 w 81668"/>
                <a:gd name="connsiteY7" fmla="*/ 125595 h 128336"/>
                <a:gd name="connsiteX8" fmla="*/ 76944 w 81668"/>
                <a:gd name="connsiteY8" fmla="*/ 131429 h 128336"/>
                <a:gd name="connsiteX9" fmla="*/ 11667 w 81668"/>
                <a:gd name="connsiteY9" fmla="*/ 119762 h 128336"/>
                <a:gd name="connsiteX10" fmla="*/ 71110 w 81668"/>
                <a:gd name="connsiteY10" fmla="*/ 119762 h 128336"/>
                <a:gd name="connsiteX11" fmla="*/ 71110 w 81668"/>
                <a:gd name="connsiteY11" fmla="*/ 11667 h 128336"/>
                <a:gd name="connsiteX12" fmla="*/ 11667 w 81668"/>
                <a:gd name="connsiteY12" fmla="*/ 11667 h 128336"/>
                <a:gd name="connsiteX13" fmla="*/ 11667 w 81668"/>
                <a:gd name="connsiteY13" fmla="*/ 119762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668" h="128336">
                  <a:moveTo>
                    <a:pt x="76944" y="131429"/>
                  </a:moveTo>
                  <a:lnTo>
                    <a:pt x="5833" y="131429"/>
                  </a:lnTo>
                  <a:cubicBezTo>
                    <a:pt x="2625" y="131429"/>
                    <a:pt x="0" y="128804"/>
                    <a:pt x="0" y="12559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6944" y="0"/>
                  </a:lnTo>
                  <a:cubicBezTo>
                    <a:pt x="80152" y="0"/>
                    <a:pt x="82777" y="2625"/>
                    <a:pt x="82777" y="5833"/>
                  </a:cubicBezTo>
                  <a:lnTo>
                    <a:pt x="82777" y="125595"/>
                  </a:lnTo>
                  <a:cubicBezTo>
                    <a:pt x="82777" y="128804"/>
                    <a:pt x="80152" y="131429"/>
                    <a:pt x="76944" y="131429"/>
                  </a:cubicBezTo>
                  <a:close/>
                  <a:moveTo>
                    <a:pt x="11667" y="119762"/>
                  </a:moveTo>
                  <a:lnTo>
                    <a:pt x="71110" y="119762"/>
                  </a:lnTo>
                  <a:lnTo>
                    <a:pt x="71110" y="11667"/>
                  </a:lnTo>
                  <a:lnTo>
                    <a:pt x="11667" y="11667"/>
                  </a:lnTo>
                  <a:lnTo>
                    <a:pt x="11667" y="11976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758C0B39-024C-42A1-AA3B-A41173102A98}"/>
                </a:ext>
              </a:extLst>
            </p:cNvPr>
            <p:cNvSpPr/>
            <p:nvPr/>
          </p:nvSpPr>
          <p:spPr>
            <a:xfrm>
              <a:off x="4475281" y="4917532"/>
              <a:ext cx="81669" cy="221673"/>
            </a:xfrm>
            <a:custGeom>
              <a:avLst/>
              <a:gdLst>
                <a:gd name="connsiteX0" fmla="*/ 76944 w 81668"/>
                <a:gd name="connsiteY0" fmla="*/ 224940 h 221672"/>
                <a:gd name="connsiteX1" fmla="*/ 5833 w 81668"/>
                <a:gd name="connsiteY1" fmla="*/ 224940 h 221672"/>
                <a:gd name="connsiteX2" fmla="*/ 0 w 81668"/>
                <a:gd name="connsiteY2" fmla="*/ 219106 h 221672"/>
                <a:gd name="connsiteX3" fmla="*/ 0 w 81668"/>
                <a:gd name="connsiteY3" fmla="*/ 5833 h 221672"/>
                <a:gd name="connsiteX4" fmla="*/ 5833 w 81668"/>
                <a:gd name="connsiteY4" fmla="*/ 0 h 221672"/>
                <a:gd name="connsiteX5" fmla="*/ 76944 w 81668"/>
                <a:gd name="connsiteY5" fmla="*/ 0 h 221672"/>
                <a:gd name="connsiteX6" fmla="*/ 82777 w 81668"/>
                <a:gd name="connsiteY6" fmla="*/ 5833 h 221672"/>
                <a:gd name="connsiteX7" fmla="*/ 82777 w 81668"/>
                <a:gd name="connsiteY7" fmla="*/ 219106 h 221672"/>
                <a:gd name="connsiteX8" fmla="*/ 76944 w 81668"/>
                <a:gd name="connsiteY8" fmla="*/ 224940 h 221672"/>
                <a:gd name="connsiteX9" fmla="*/ 11667 w 81668"/>
                <a:gd name="connsiteY9" fmla="*/ 213273 h 221672"/>
                <a:gd name="connsiteX10" fmla="*/ 71110 w 81668"/>
                <a:gd name="connsiteY10" fmla="*/ 213273 h 221672"/>
                <a:gd name="connsiteX11" fmla="*/ 71110 w 81668"/>
                <a:gd name="connsiteY11" fmla="*/ 11667 h 221672"/>
                <a:gd name="connsiteX12" fmla="*/ 11667 w 81668"/>
                <a:gd name="connsiteY12" fmla="*/ 11667 h 221672"/>
                <a:gd name="connsiteX13" fmla="*/ 11667 w 81668"/>
                <a:gd name="connsiteY13" fmla="*/ 213273 h 221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668" h="221672">
                  <a:moveTo>
                    <a:pt x="76944" y="224940"/>
                  </a:moveTo>
                  <a:lnTo>
                    <a:pt x="5833" y="224940"/>
                  </a:lnTo>
                  <a:cubicBezTo>
                    <a:pt x="2625" y="224940"/>
                    <a:pt x="0" y="222315"/>
                    <a:pt x="0" y="21910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6944" y="0"/>
                  </a:lnTo>
                  <a:cubicBezTo>
                    <a:pt x="80152" y="0"/>
                    <a:pt x="82777" y="2625"/>
                    <a:pt x="82777" y="5833"/>
                  </a:cubicBezTo>
                  <a:lnTo>
                    <a:pt x="82777" y="219106"/>
                  </a:lnTo>
                  <a:cubicBezTo>
                    <a:pt x="82777" y="222315"/>
                    <a:pt x="80152" y="224940"/>
                    <a:pt x="76944" y="224940"/>
                  </a:cubicBezTo>
                  <a:close/>
                  <a:moveTo>
                    <a:pt x="11667" y="213273"/>
                  </a:moveTo>
                  <a:lnTo>
                    <a:pt x="71110" y="213273"/>
                  </a:lnTo>
                  <a:lnTo>
                    <a:pt x="71110" y="11667"/>
                  </a:lnTo>
                  <a:lnTo>
                    <a:pt x="11667" y="11667"/>
                  </a:lnTo>
                  <a:lnTo>
                    <a:pt x="11667" y="21327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0BE8CB0E-4002-46C2-93B9-CC3010071122}"/>
                </a:ext>
              </a:extLst>
            </p:cNvPr>
            <p:cNvSpPr/>
            <p:nvPr/>
          </p:nvSpPr>
          <p:spPr>
            <a:xfrm>
              <a:off x="4167681" y="4749353"/>
              <a:ext cx="81669" cy="210006"/>
            </a:xfrm>
            <a:custGeom>
              <a:avLst/>
              <a:gdLst>
                <a:gd name="connsiteX0" fmla="*/ 76885 w 81668"/>
                <a:gd name="connsiteY0" fmla="*/ 214672 h 210005"/>
                <a:gd name="connsiteX1" fmla="*/ 5833 w 81668"/>
                <a:gd name="connsiteY1" fmla="*/ 214672 h 210005"/>
                <a:gd name="connsiteX2" fmla="*/ 0 w 81668"/>
                <a:gd name="connsiteY2" fmla="*/ 208839 h 210005"/>
                <a:gd name="connsiteX3" fmla="*/ 0 w 81668"/>
                <a:gd name="connsiteY3" fmla="*/ 5833 h 210005"/>
                <a:gd name="connsiteX4" fmla="*/ 5833 w 81668"/>
                <a:gd name="connsiteY4" fmla="*/ 0 h 210005"/>
                <a:gd name="connsiteX5" fmla="*/ 76885 w 81668"/>
                <a:gd name="connsiteY5" fmla="*/ 0 h 210005"/>
                <a:gd name="connsiteX6" fmla="*/ 82719 w 81668"/>
                <a:gd name="connsiteY6" fmla="*/ 5833 h 210005"/>
                <a:gd name="connsiteX7" fmla="*/ 82719 w 81668"/>
                <a:gd name="connsiteY7" fmla="*/ 208839 h 210005"/>
                <a:gd name="connsiteX8" fmla="*/ 76885 w 81668"/>
                <a:gd name="connsiteY8" fmla="*/ 214672 h 210005"/>
                <a:gd name="connsiteX9" fmla="*/ 11667 w 81668"/>
                <a:gd name="connsiteY9" fmla="*/ 203006 h 210005"/>
                <a:gd name="connsiteX10" fmla="*/ 71052 w 81668"/>
                <a:gd name="connsiteY10" fmla="*/ 203006 h 210005"/>
                <a:gd name="connsiteX11" fmla="*/ 71052 w 81668"/>
                <a:gd name="connsiteY11" fmla="*/ 11667 h 210005"/>
                <a:gd name="connsiteX12" fmla="*/ 11667 w 81668"/>
                <a:gd name="connsiteY12" fmla="*/ 11667 h 210005"/>
                <a:gd name="connsiteX13" fmla="*/ 11667 w 81668"/>
                <a:gd name="connsiteY13" fmla="*/ 203006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668" h="210005">
                  <a:moveTo>
                    <a:pt x="76885" y="214672"/>
                  </a:moveTo>
                  <a:lnTo>
                    <a:pt x="5833" y="214672"/>
                  </a:lnTo>
                  <a:cubicBezTo>
                    <a:pt x="2625" y="214672"/>
                    <a:pt x="0" y="212047"/>
                    <a:pt x="0" y="208839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6885" y="0"/>
                  </a:lnTo>
                  <a:cubicBezTo>
                    <a:pt x="80094" y="0"/>
                    <a:pt x="82719" y="2625"/>
                    <a:pt x="82719" y="5833"/>
                  </a:cubicBezTo>
                  <a:lnTo>
                    <a:pt x="82719" y="208839"/>
                  </a:lnTo>
                  <a:cubicBezTo>
                    <a:pt x="82719" y="212047"/>
                    <a:pt x="80094" y="214672"/>
                    <a:pt x="76885" y="214672"/>
                  </a:cubicBezTo>
                  <a:close/>
                  <a:moveTo>
                    <a:pt x="11667" y="203006"/>
                  </a:moveTo>
                  <a:lnTo>
                    <a:pt x="71052" y="203006"/>
                  </a:lnTo>
                  <a:lnTo>
                    <a:pt x="71052" y="11667"/>
                  </a:lnTo>
                  <a:lnTo>
                    <a:pt x="11667" y="11667"/>
                  </a:lnTo>
                  <a:lnTo>
                    <a:pt x="11667" y="20300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FF4DB1F2-ED3C-49A8-B0C2-FD73A2DBBAFF}"/>
                </a:ext>
              </a:extLst>
            </p:cNvPr>
            <p:cNvSpPr/>
            <p:nvPr/>
          </p:nvSpPr>
          <p:spPr>
            <a:xfrm>
              <a:off x="4270175" y="4749353"/>
              <a:ext cx="81669" cy="116670"/>
            </a:xfrm>
            <a:custGeom>
              <a:avLst/>
              <a:gdLst>
                <a:gd name="connsiteX0" fmla="*/ 76944 w 81668"/>
                <a:gd name="connsiteY0" fmla="*/ 121511 h 116669"/>
                <a:gd name="connsiteX1" fmla="*/ 5833 w 81668"/>
                <a:gd name="connsiteY1" fmla="*/ 121511 h 116669"/>
                <a:gd name="connsiteX2" fmla="*/ 0 w 81668"/>
                <a:gd name="connsiteY2" fmla="*/ 115678 h 116669"/>
                <a:gd name="connsiteX3" fmla="*/ 0 w 81668"/>
                <a:gd name="connsiteY3" fmla="*/ 5833 h 116669"/>
                <a:gd name="connsiteX4" fmla="*/ 5833 w 81668"/>
                <a:gd name="connsiteY4" fmla="*/ 0 h 116669"/>
                <a:gd name="connsiteX5" fmla="*/ 76944 w 81668"/>
                <a:gd name="connsiteY5" fmla="*/ 0 h 116669"/>
                <a:gd name="connsiteX6" fmla="*/ 82777 w 81668"/>
                <a:gd name="connsiteY6" fmla="*/ 5833 h 116669"/>
                <a:gd name="connsiteX7" fmla="*/ 82777 w 81668"/>
                <a:gd name="connsiteY7" fmla="*/ 115678 h 116669"/>
                <a:gd name="connsiteX8" fmla="*/ 76944 w 81668"/>
                <a:gd name="connsiteY8" fmla="*/ 121511 h 116669"/>
                <a:gd name="connsiteX9" fmla="*/ 11667 w 81668"/>
                <a:gd name="connsiteY9" fmla="*/ 109844 h 116669"/>
                <a:gd name="connsiteX10" fmla="*/ 71110 w 81668"/>
                <a:gd name="connsiteY10" fmla="*/ 109844 h 116669"/>
                <a:gd name="connsiteX11" fmla="*/ 71110 w 81668"/>
                <a:gd name="connsiteY11" fmla="*/ 11667 h 116669"/>
                <a:gd name="connsiteX12" fmla="*/ 11667 w 81668"/>
                <a:gd name="connsiteY12" fmla="*/ 11667 h 116669"/>
                <a:gd name="connsiteX13" fmla="*/ 11667 w 81668"/>
                <a:gd name="connsiteY13" fmla="*/ 109844 h 116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668" h="116669">
                  <a:moveTo>
                    <a:pt x="76944" y="121511"/>
                  </a:moveTo>
                  <a:lnTo>
                    <a:pt x="5833" y="121511"/>
                  </a:lnTo>
                  <a:cubicBezTo>
                    <a:pt x="2625" y="121511"/>
                    <a:pt x="0" y="118887"/>
                    <a:pt x="0" y="11567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6944" y="0"/>
                  </a:lnTo>
                  <a:cubicBezTo>
                    <a:pt x="80152" y="0"/>
                    <a:pt x="82777" y="2625"/>
                    <a:pt x="82777" y="5833"/>
                  </a:cubicBezTo>
                  <a:lnTo>
                    <a:pt x="82777" y="115678"/>
                  </a:lnTo>
                  <a:cubicBezTo>
                    <a:pt x="82777" y="118887"/>
                    <a:pt x="80152" y="121511"/>
                    <a:pt x="76944" y="121511"/>
                  </a:cubicBezTo>
                  <a:close/>
                  <a:moveTo>
                    <a:pt x="11667" y="109844"/>
                  </a:moveTo>
                  <a:lnTo>
                    <a:pt x="71110" y="109844"/>
                  </a:lnTo>
                  <a:lnTo>
                    <a:pt x="71110" y="11667"/>
                  </a:lnTo>
                  <a:lnTo>
                    <a:pt x="11667" y="11667"/>
                  </a:lnTo>
                  <a:lnTo>
                    <a:pt x="11667" y="109844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76A4C7BE-A419-49DC-91F0-F41F1B1BB798}"/>
                </a:ext>
              </a:extLst>
            </p:cNvPr>
            <p:cNvSpPr/>
            <p:nvPr/>
          </p:nvSpPr>
          <p:spPr>
            <a:xfrm>
              <a:off x="4372728" y="4749353"/>
              <a:ext cx="81669" cy="239173"/>
            </a:xfrm>
            <a:custGeom>
              <a:avLst/>
              <a:gdLst>
                <a:gd name="connsiteX0" fmla="*/ 76944 w 81668"/>
                <a:gd name="connsiteY0" fmla="*/ 244190 h 239173"/>
                <a:gd name="connsiteX1" fmla="*/ 5833 w 81668"/>
                <a:gd name="connsiteY1" fmla="*/ 244190 h 239173"/>
                <a:gd name="connsiteX2" fmla="*/ 0 w 81668"/>
                <a:gd name="connsiteY2" fmla="*/ 238356 h 239173"/>
                <a:gd name="connsiteX3" fmla="*/ 0 w 81668"/>
                <a:gd name="connsiteY3" fmla="*/ 5833 h 239173"/>
                <a:gd name="connsiteX4" fmla="*/ 5833 w 81668"/>
                <a:gd name="connsiteY4" fmla="*/ 0 h 239173"/>
                <a:gd name="connsiteX5" fmla="*/ 76944 w 81668"/>
                <a:gd name="connsiteY5" fmla="*/ 0 h 239173"/>
                <a:gd name="connsiteX6" fmla="*/ 82777 w 81668"/>
                <a:gd name="connsiteY6" fmla="*/ 5833 h 239173"/>
                <a:gd name="connsiteX7" fmla="*/ 82777 w 81668"/>
                <a:gd name="connsiteY7" fmla="*/ 238356 h 239173"/>
                <a:gd name="connsiteX8" fmla="*/ 76944 w 81668"/>
                <a:gd name="connsiteY8" fmla="*/ 244190 h 239173"/>
                <a:gd name="connsiteX9" fmla="*/ 11667 w 81668"/>
                <a:gd name="connsiteY9" fmla="*/ 232523 h 239173"/>
                <a:gd name="connsiteX10" fmla="*/ 71110 w 81668"/>
                <a:gd name="connsiteY10" fmla="*/ 232523 h 239173"/>
                <a:gd name="connsiteX11" fmla="*/ 71110 w 81668"/>
                <a:gd name="connsiteY11" fmla="*/ 11667 h 239173"/>
                <a:gd name="connsiteX12" fmla="*/ 11667 w 81668"/>
                <a:gd name="connsiteY12" fmla="*/ 11667 h 239173"/>
                <a:gd name="connsiteX13" fmla="*/ 11667 w 81668"/>
                <a:gd name="connsiteY13" fmla="*/ 232523 h 239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668" h="239173">
                  <a:moveTo>
                    <a:pt x="76944" y="244190"/>
                  </a:moveTo>
                  <a:lnTo>
                    <a:pt x="5833" y="244190"/>
                  </a:lnTo>
                  <a:cubicBezTo>
                    <a:pt x="2625" y="244190"/>
                    <a:pt x="0" y="241565"/>
                    <a:pt x="0" y="23835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6944" y="0"/>
                  </a:lnTo>
                  <a:cubicBezTo>
                    <a:pt x="80152" y="0"/>
                    <a:pt x="82777" y="2625"/>
                    <a:pt x="82777" y="5833"/>
                  </a:cubicBezTo>
                  <a:lnTo>
                    <a:pt x="82777" y="238356"/>
                  </a:lnTo>
                  <a:cubicBezTo>
                    <a:pt x="82777" y="241565"/>
                    <a:pt x="80152" y="244190"/>
                    <a:pt x="76944" y="244190"/>
                  </a:cubicBezTo>
                  <a:close/>
                  <a:moveTo>
                    <a:pt x="11667" y="232523"/>
                  </a:moveTo>
                  <a:lnTo>
                    <a:pt x="71110" y="232523"/>
                  </a:lnTo>
                  <a:lnTo>
                    <a:pt x="71110" y="11667"/>
                  </a:lnTo>
                  <a:lnTo>
                    <a:pt x="11667" y="11667"/>
                  </a:lnTo>
                  <a:lnTo>
                    <a:pt x="11667" y="23252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79E156E4-8F2E-4C8F-BB14-0260A329D968}"/>
                </a:ext>
              </a:extLst>
            </p:cNvPr>
            <p:cNvSpPr/>
            <p:nvPr/>
          </p:nvSpPr>
          <p:spPr>
            <a:xfrm>
              <a:off x="4475281" y="4749353"/>
              <a:ext cx="81669" cy="145837"/>
            </a:xfrm>
            <a:custGeom>
              <a:avLst/>
              <a:gdLst>
                <a:gd name="connsiteX0" fmla="*/ 76944 w 81668"/>
                <a:gd name="connsiteY0" fmla="*/ 150679 h 145837"/>
                <a:gd name="connsiteX1" fmla="*/ 5833 w 81668"/>
                <a:gd name="connsiteY1" fmla="*/ 150679 h 145837"/>
                <a:gd name="connsiteX2" fmla="*/ 0 w 81668"/>
                <a:gd name="connsiteY2" fmla="*/ 144845 h 145837"/>
                <a:gd name="connsiteX3" fmla="*/ 0 w 81668"/>
                <a:gd name="connsiteY3" fmla="*/ 5833 h 145837"/>
                <a:gd name="connsiteX4" fmla="*/ 5833 w 81668"/>
                <a:gd name="connsiteY4" fmla="*/ 0 h 145837"/>
                <a:gd name="connsiteX5" fmla="*/ 76944 w 81668"/>
                <a:gd name="connsiteY5" fmla="*/ 0 h 145837"/>
                <a:gd name="connsiteX6" fmla="*/ 82777 w 81668"/>
                <a:gd name="connsiteY6" fmla="*/ 5833 h 145837"/>
                <a:gd name="connsiteX7" fmla="*/ 82777 w 81668"/>
                <a:gd name="connsiteY7" fmla="*/ 144845 h 145837"/>
                <a:gd name="connsiteX8" fmla="*/ 76944 w 81668"/>
                <a:gd name="connsiteY8" fmla="*/ 150679 h 145837"/>
                <a:gd name="connsiteX9" fmla="*/ 11667 w 81668"/>
                <a:gd name="connsiteY9" fmla="*/ 139012 h 145837"/>
                <a:gd name="connsiteX10" fmla="*/ 71110 w 81668"/>
                <a:gd name="connsiteY10" fmla="*/ 139012 h 145837"/>
                <a:gd name="connsiteX11" fmla="*/ 71110 w 81668"/>
                <a:gd name="connsiteY11" fmla="*/ 11667 h 145837"/>
                <a:gd name="connsiteX12" fmla="*/ 11667 w 81668"/>
                <a:gd name="connsiteY12" fmla="*/ 11667 h 145837"/>
                <a:gd name="connsiteX13" fmla="*/ 11667 w 81668"/>
                <a:gd name="connsiteY13" fmla="*/ 139012 h 1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1668" h="145837">
                  <a:moveTo>
                    <a:pt x="76944" y="150679"/>
                  </a:moveTo>
                  <a:lnTo>
                    <a:pt x="5833" y="150679"/>
                  </a:lnTo>
                  <a:cubicBezTo>
                    <a:pt x="2625" y="150679"/>
                    <a:pt x="0" y="148054"/>
                    <a:pt x="0" y="14484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6944" y="0"/>
                  </a:lnTo>
                  <a:cubicBezTo>
                    <a:pt x="80152" y="0"/>
                    <a:pt x="82777" y="2625"/>
                    <a:pt x="82777" y="5833"/>
                  </a:cubicBezTo>
                  <a:lnTo>
                    <a:pt x="82777" y="144845"/>
                  </a:lnTo>
                  <a:cubicBezTo>
                    <a:pt x="82777" y="148054"/>
                    <a:pt x="80152" y="150679"/>
                    <a:pt x="76944" y="150679"/>
                  </a:cubicBezTo>
                  <a:close/>
                  <a:moveTo>
                    <a:pt x="11667" y="139012"/>
                  </a:moveTo>
                  <a:lnTo>
                    <a:pt x="71110" y="139012"/>
                  </a:lnTo>
                  <a:lnTo>
                    <a:pt x="71110" y="11667"/>
                  </a:lnTo>
                  <a:lnTo>
                    <a:pt x="11667" y="11667"/>
                  </a:lnTo>
                  <a:lnTo>
                    <a:pt x="11667" y="13901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717B3D1E-7853-45DF-8076-7CD1293B6A7B}"/>
                </a:ext>
              </a:extLst>
            </p:cNvPr>
            <p:cNvSpPr/>
            <p:nvPr/>
          </p:nvSpPr>
          <p:spPr>
            <a:xfrm>
              <a:off x="4167666" y="4749397"/>
              <a:ext cx="46668" cy="46668"/>
            </a:xfrm>
            <a:custGeom>
              <a:avLst/>
              <a:gdLst>
                <a:gd name="connsiteX0" fmla="*/ 5848 w 46667"/>
                <a:gd name="connsiteY0" fmla="*/ 52166 h 46667"/>
                <a:gd name="connsiteX1" fmla="*/ 1706 w 46667"/>
                <a:gd name="connsiteY1" fmla="*/ 50474 h 46667"/>
                <a:gd name="connsiteX2" fmla="*/ 1706 w 46667"/>
                <a:gd name="connsiteY2" fmla="*/ 42249 h 46667"/>
                <a:gd name="connsiteX3" fmla="*/ 42249 w 46667"/>
                <a:gd name="connsiteY3" fmla="*/ 1706 h 46667"/>
                <a:gd name="connsiteX4" fmla="*/ 50474 w 46667"/>
                <a:gd name="connsiteY4" fmla="*/ 1706 h 46667"/>
                <a:gd name="connsiteX5" fmla="*/ 50474 w 46667"/>
                <a:gd name="connsiteY5" fmla="*/ 9931 h 46667"/>
                <a:gd name="connsiteX6" fmla="*/ 9932 w 46667"/>
                <a:gd name="connsiteY6" fmla="*/ 50474 h 46667"/>
                <a:gd name="connsiteX7" fmla="*/ 5848 w 46667"/>
                <a:gd name="connsiteY7" fmla="*/ 52166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2166"/>
                  </a:moveTo>
                  <a:cubicBezTo>
                    <a:pt x="4331" y="52166"/>
                    <a:pt x="2873" y="51583"/>
                    <a:pt x="1706" y="50474"/>
                  </a:cubicBezTo>
                  <a:cubicBezTo>
                    <a:pt x="-569" y="48199"/>
                    <a:pt x="-569" y="44524"/>
                    <a:pt x="1706" y="42249"/>
                  </a:cubicBezTo>
                  <a:lnTo>
                    <a:pt x="42249" y="1706"/>
                  </a:lnTo>
                  <a:cubicBezTo>
                    <a:pt x="44524" y="-569"/>
                    <a:pt x="48199" y="-569"/>
                    <a:pt x="50474" y="1706"/>
                  </a:cubicBezTo>
                  <a:cubicBezTo>
                    <a:pt x="52749" y="3982"/>
                    <a:pt x="52749" y="7657"/>
                    <a:pt x="50474" y="9931"/>
                  </a:cubicBezTo>
                  <a:lnTo>
                    <a:pt x="9932" y="50474"/>
                  </a:lnTo>
                  <a:cubicBezTo>
                    <a:pt x="8823" y="51583"/>
                    <a:pt x="7365" y="52166"/>
                    <a:pt x="5848" y="5216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7BF478FB-26D7-4FC5-872B-70F042C9F826}"/>
                </a:ext>
              </a:extLst>
            </p:cNvPr>
            <p:cNvSpPr/>
            <p:nvPr/>
          </p:nvSpPr>
          <p:spPr>
            <a:xfrm>
              <a:off x="4167666" y="4760072"/>
              <a:ext cx="81669" cy="81669"/>
            </a:xfrm>
            <a:custGeom>
              <a:avLst/>
              <a:gdLst>
                <a:gd name="connsiteX0" fmla="*/ 5848 w 81668"/>
                <a:gd name="connsiteY0" fmla="*/ 82733 h 81668"/>
                <a:gd name="connsiteX1" fmla="*/ 1706 w 81668"/>
                <a:gd name="connsiteY1" fmla="*/ 81042 h 81668"/>
                <a:gd name="connsiteX2" fmla="*/ 1706 w 81668"/>
                <a:gd name="connsiteY2" fmla="*/ 72817 h 81668"/>
                <a:gd name="connsiteX3" fmla="*/ 72758 w 81668"/>
                <a:gd name="connsiteY3" fmla="*/ 1706 h 81668"/>
                <a:gd name="connsiteX4" fmla="*/ 80983 w 81668"/>
                <a:gd name="connsiteY4" fmla="*/ 1706 h 81668"/>
                <a:gd name="connsiteX5" fmla="*/ 80983 w 81668"/>
                <a:gd name="connsiteY5" fmla="*/ 9931 h 81668"/>
                <a:gd name="connsiteX6" fmla="*/ 9932 w 81668"/>
                <a:gd name="connsiteY6" fmla="*/ 81042 h 81668"/>
                <a:gd name="connsiteX7" fmla="*/ 5848 w 81668"/>
                <a:gd name="connsiteY7" fmla="*/ 82733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2733"/>
                  </a:moveTo>
                  <a:cubicBezTo>
                    <a:pt x="4331" y="82733"/>
                    <a:pt x="2873" y="82150"/>
                    <a:pt x="1706" y="81042"/>
                  </a:cubicBezTo>
                  <a:cubicBezTo>
                    <a:pt x="-569" y="78767"/>
                    <a:pt x="-569" y="75091"/>
                    <a:pt x="1706" y="72817"/>
                  </a:cubicBezTo>
                  <a:lnTo>
                    <a:pt x="72758" y="1706"/>
                  </a:lnTo>
                  <a:cubicBezTo>
                    <a:pt x="75033" y="-569"/>
                    <a:pt x="78708" y="-569"/>
                    <a:pt x="80983" y="1706"/>
                  </a:cubicBezTo>
                  <a:cubicBezTo>
                    <a:pt x="83259" y="3981"/>
                    <a:pt x="83259" y="7656"/>
                    <a:pt x="80983" y="9931"/>
                  </a:cubicBezTo>
                  <a:lnTo>
                    <a:pt x="9932" y="81042"/>
                  </a:lnTo>
                  <a:cubicBezTo>
                    <a:pt x="8823" y="82150"/>
                    <a:pt x="7365" y="82733"/>
                    <a:pt x="5848" y="827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99A04986-3F05-4DC0-8D9C-F21E6300D284}"/>
                </a:ext>
              </a:extLst>
            </p:cNvPr>
            <p:cNvSpPr/>
            <p:nvPr/>
          </p:nvSpPr>
          <p:spPr>
            <a:xfrm>
              <a:off x="4270160" y="4749397"/>
              <a:ext cx="29167" cy="29167"/>
            </a:xfrm>
            <a:custGeom>
              <a:avLst/>
              <a:gdLst>
                <a:gd name="connsiteX0" fmla="*/ 5848 w 29167"/>
                <a:gd name="connsiteY0" fmla="*/ 32157 h 29167"/>
                <a:gd name="connsiteX1" fmla="*/ 1706 w 29167"/>
                <a:gd name="connsiteY1" fmla="*/ 30465 h 29167"/>
                <a:gd name="connsiteX2" fmla="*/ 1706 w 29167"/>
                <a:gd name="connsiteY2" fmla="*/ 22240 h 29167"/>
                <a:gd name="connsiteX3" fmla="*/ 22240 w 29167"/>
                <a:gd name="connsiteY3" fmla="*/ 1706 h 29167"/>
                <a:gd name="connsiteX4" fmla="*/ 30465 w 29167"/>
                <a:gd name="connsiteY4" fmla="*/ 1706 h 29167"/>
                <a:gd name="connsiteX5" fmla="*/ 30465 w 29167"/>
                <a:gd name="connsiteY5" fmla="*/ 9931 h 29167"/>
                <a:gd name="connsiteX6" fmla="*/ 9932 w 29167"/>
                <a:gd name="connsiteY6" fmla="*/ 30465 h 29167"/>
                <a:gd name="connsiteX7" fmla="*/ 5848 w 29167"/>
                <a:gd name="connsiteY7" fmla="*/ 32157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5848" y="32157"/>
                  </a:moveTo>
                  <a:cubicBezTo>
                    <a:pt x="4332" y="32157"/>
                    <a:pt x="2873" y="31574"/>
                    <a:pt x="1706" y="30465"/>
                  </a:cubicBezTo>
                  <a:cubicBezTo>
                    <a:pt x="-569" y="28190"/>
                    <a:pt x="-569" y="24515"/>
                    <a:pt x="1706" y="22240"/>
                  </a:cubicBezTo>
                  <a:lnTo>
                    <a:pt x="22240" y="1706"/>
                  </a:lnTo>
                  <a:cubicBezTo>
                    <a:pt x="24516" y="-569"/>
                    <a:pt x="28191" y="-569"/>
                    <a:pt x="30465" y="1706"/>
                  </a:cubicBezTo>
                  <a:cubicBezTo>
                    <a:pt x="32741" y="3982"/>
                    <a:pt x="32741" y="7657"/>
                    <a:pt x="30465" y="9931"/>
                  </a:cubicBezTo>
                  <a:lnTo>
                    <a:pt x="9932" y="30465"/>
                  </a:lnTo>
                  <a:cubicBezTo>
                    <a:pt x="8823" y="31574"/>
                    <a:pt x="7365" y="32157"/>
                    <a:pt x="5848" y="3215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4609B9AF-4A12-4D42-9F48-A4CE02CC32C9}"/>
                </a:ext>
              </a:extLst>
            </p:cNvPr>
            <p:cNvSpPr/>
            <p:nvPr/>
          </p:nvSpPr>
          <p:spPr>
            <a:xfrm>
              <a:off x="4167666" y="4801373"/>
              <a:ext cx="81669" cy="81669"/>
            </a:xfrm>
            <a:custGeom>
              <a:avLst/>
              <a:gdLst>
                <a:gd name="connsiteX0" fmla="*/ 5848 w 81668"/>
                <a:gd name="connsiteY0" fmla="*/ 82675 h 81668"/>
                <a:gd name="connsiteX1" fmla="*/ 1706 w 81668"/>
                <a:gd name="connsiteY1" fmla="*/ 80983 h 81668"/>
                <a:gd name="connsiteX2" fmla="*/ 1706 w 81668"/>
                <a:gd name="connsiteY2" fmla="*/ 72758 h 81668"/>
                <a:gd name="connsiteX3" fmla="*/ 72758 w 81668"/>
                <a:gd name="connsiteY3" fmla="*/ 1706 h 81668"/>
                <a:gd name="connsiteX4" fmla="*/ 80983 w 81668"/>
                <a:gd name="connsiteY4" fmla="*/ 1706 h 81668"/>
                <a:gd name="connsiteX5" fmla="*/ 80983 w 81668"/>
                <a:gd name="connsiteY5" fmla="*/ 9932 h 81668"/>
                <a:gd name="connsiteX6" fmla="*/ 9932 w 81668"/>
                <a:gd name="connsiteY6" fmla="*/ 80983 h 81668"/>
                <a:gd name="connsiteX7" fmla="*/ 5848 w 81668"/>
                <a:gd name="connsiteY7" fmla="*/ 82675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2675"/>
                  </a:moveTo>
                  <a:cubicBezTo>
                    <a:pt x="4331" y="82675"/>
                    <a:pt x="2873" y="82092"/>
                    <a:pt x="1706" y="80983"/>
                  </a:cubicBezTo>
                  <a:cubicBezTo>
                    <a:pt x="-569" y="78708"/>
                    <a:pt x="-569" y="75033"/>
                    <a:pt x="1706" y="72758"/>
                  </a:cubicBezTo>
                  <a:lnTo>
                    <a:pt x="72758" y="1706"/>
                  </a:lnTo>
                  <a:cubicBezTo>
                    <a:pt x="75033" y="-569"/>
                    <a:pt x="78708" y="-569"/>
                    <a:pt x="80983" y="1706"/>
                  </a:cubicBezTo>
                  <a:cubicBezTo>
                    <a:pt x="83259" y="3981"/>
                    <a:pt x="83259" y="7656"/>
                    <a:pt x="80983" y="9932"/>
                  </a:cubicBezTo>
                  <a:lnTo>
                    <a:pt x="9932" y="80983"/>
                  </a:lnTo>
                  <a:cubicBezTo>
                    <a:pt x="8823" y="82092"/>
                    <a:pt x="7365" y="82675"/>
                    <a:pt x="5848" y="826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7DFBA6C8-4439-4A8C-A848-5E368EF86273}"/>
                </a:ext>
              </a:extLst>
            </p:cNvPr>
            <p:cNvSpPr/>
            <p:nvPr/>
          </p:nvSpPr>
          <p:spPr>
            <a:xfrm>
              <a:off x="4270160" y="4749397"/>
              <a:ext cx="70002" cy="70002"/>
            </a:xfrm>
            <a:custGeom>
              <a:avLst/>
              <a:gdLst>
                <a:gd name="connsiteX0" fmla="*/ 5848 w 70001"/>
                <a:gd name="connsiteY0" fmla="*/ 73458 h 70001"/>
                <a:gd name="connsiteX1" fmla="*/ 1706 w 70001"/>
                <a:gd name="connsiteY1" fmla="*/ 71767 h 70001"/>
                <a:gd name="connsiteX2" fmla="*/ 1706 w 70001"/>
                <a:gd name="connsiteY2" fmla="*/ 63541 h 70001"/>
                <a:gd name="connsiteX3" fmla="*/ 63542 w 70001"/>
                <a:gd name="connsiteY3" fmla="*/ 1706 h 70001"/>
                <a:gd name="connsiteX4" fmla="*/ 71767 w 70001"/>
                <a:gd name="connsiteY4" fmla="*/ 1706 h 70001"/>
                <a:gd name="connsiteX5" fmla="*/ 71767 w 70001"/>
                <a:gd name="connsiteY5" fmla="*/ 9931 h 70001"/>
                <a:gd name="connsiteX6" fmla="*/ 9932 w 70001"/>
                <a:gd name="connsiteY6" fmla="*/ 71767 h 70001"/>
                <a:gd name="connsiteX7" fmla="*/ 5848 w 70001"/>
                <a:gd name="connsiteY7" fmla="*/ 73458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5848" y="73458"/>
                  </a:moveTo>
                  <a:cubicBezTo>
                    <a:pt x="4332" y="73458"/>
                    <a:pt x="2873" y="72875"/>
                    <a:pt x="1706" y="71767"/>
                  </a:cubicBezTo>
                  <a:cubicBezTo>
                    <a:pt x="-569" y="69492"/>
                    <a:pt x="-569" y="65816"/>
                    <a:pt x="1706" y="63541"/>
                  </a:cubicBezTo>
                  <a:lnTo>
                    <a:pt x="63542" y="1706"/>
                  </a:lnTo>
                  <a:cubicBezTo>
                    <a:pt x="65816" y="-569"/>
                    <a:pt x="69492" y="-569"/>
                    <a:pt x="71767" y="1706"/>
                  </a:cubicBezTo>
                  <a:cubicBezTo>
                    <a:pt x="74042" y="3982"/>
                    <a:pt x="74042" y="7657"/>
                    <a:pt x="71767" y="9931"/>
                  </a:cubicBezTo>
                  <a:lnTo>
                    <a:pt x="9932" y="71767"/>
                  </a:lnTo>
                  <a:cubicBezTo>
                    <a:pt x="8823" y="72875"/>
                    <a:pt x="7365" y="73458"/>
                    <a:pt x="5848" y="734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8F4CC39C-F705-4980-8D28-2E4910935A87}"/>
                </a:ext>
              </a:extLst>
            </p:cNvPr>
            <p:cNvSpPr/>
            <p:nvPr/>
          </p:nvSpPr>
          <p:spPr>
            <a:xfrm>
              <a:off x="4167666" y="4842616"/>
              <a:ext cx="81669" cy="81669"/>
            </a:xfrm>
            <a:custGeom>
              <a:avLst/>
              <a:gdLst>
                <a:gd name="connsiteX0" fmla="*/ 5848 w 81668"/>
                <a:gd name="connsiteY0" fmla="*/ 82675 h 81668"/>
                <a:gd name="connsiteX1" fmla="*/ 1706 w 81668"/>
                <a:gd name="connsiteY1" fmla="*/ 80983 h 81668"/>
                <a:gd name="connsiteX2" fmla="*/ 1706 w 81668"/>
                <a:gd name="connsiteY2" fmla="*/ 72758 h 81668"/>
                <a:gd name="connsiteX3" fmla="*/ 72758 w 81668"/>
                <a:gd name="connsiteY3" fmla="*/ 1706 h 81668"/>
                <a:gd name="connsiteX4" fmla="*/ 80983 w 81668"/>
                <a:gd name="connsiteY4" fmla="*/ 1706 h 81668"/>
                <a:gd name="connsiteX5" fmla="*/ 80983 w 81668"/>
                <a:gd name="connsiteY5" fmla="*/ 9932 h 81668"/>
                <a:gd name="connsiteX6" fmla="*/ 9932 w 81668"/>
                <a:gd name="connsiteY6" fmla="*/ 80983 h 81668"/>
                <a:gd name="connsiteX7" fmla="*/ 5848 w 81668"/>
                <a:gd name="connsiteY7" fmla="*/ 82675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2675"/>
                  </a:moveTo>
                  <a:cubicBezTo>
                    <a:pt x="4331" y="82675"/>
                    <a:pt x="2873" y="82092"/>
                    <a:pt x="1706" y="80983"/>
                  </a:cubicBezTo>
                  <a:cubicBezTo>
                    <a:pt x="-569" y="78708"/>
                    <a:pt x="-569" y="75033"/>
                    <a:pt x="1706" y="72758"/>
                  </a:cubicBezTo>
                  <a:lnTo>
                    <a:pt x="72758" y="1706"/>
                  </a:lnTo>
                  <a:cubicBezTo>
                    <a:pt x="75033" y="-569"/>
                    <a:pt x="78708" y="-569"/>
                    <a:pt x="80983" y="1706"/>
                  </a:cubicBezTo>
                  <a:cubicBezTo>
                    <a:pt x="83259" y="3981"/>
                    <a:pt x="83259" y="7656"/>
                    <a:pt x="80983" y="9932"/>
                  </a:cubicBezTo>
                  <a:lnTo>
                    <a:pt x="9932" y="80983"/>
                  </a:lnTo>
                  <a:cubicBezTo>
                    <a:pt x="8823" y="82092"/>
                    <a:pt x="7365" y="82675"/>
                    <a:pt x="5848" y="826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281AF58A-4FD9-4673-8E65-971F6D39E8ED}"/>
                </a:ext>
              </a:extLst>
            </p:cNvPr>
            <p:cNvSpPr/>
            <p:nvPr/>
          </p:nvSpPr>
          <p:spPr>
            <a:xfrm>
              <a:off x="4270160" y="4781306"/>
              <a:ext cx="81669" cy="81669"/>
            </a:xfrm>
            <a:custGeom>
              <a:avLst/>
              <a:gdLst>
                <a:gd name="connsiteX0" fmla="*/ 5848 w 81668"/>
                <a:gd name="connsiteY0" fmla="*/ 82733 h 81668"/>
                <a:gd name="connsiteX1" fmla="*/ 1706 w 81668"/>
                <a:gd name="connsiteY1" fmla="*/ 81042 h 81668"/>
                <a:gd name="connsiteX2" fmla="*/ 1706 w 81668"/>
                <a:gd name="connsiteY2" fmla="*/ 72816 h 81668"/>
                <a:gd name="connsiteX3" fmla="*/ 72817 w 81668"/>
                <a:gd name="connsiteY3" fmla="*/ 1706 h 81668"/>
                <a:gd name="connsiteX4" fmla="*/ 81042 w 81668"/>
                <a:gd name="connsiteY4" fmla="*/ 1706 h 81668"/>
                <a:gd name="connsiteX5" fmla="*/ 81042 w 81668"/>
                <a:gd name="connsiteY5" fmla="*/ 9932 h 81668"/>
                <a:gd name="connsiteX6" fmla="*/ 9932 w 81668"/>
                <a:gd name="connsiteY6" fmla="*/ 81042 h 81668"/>
                <a:gd name="connsiteX7" fmla="*/ 5848 w 81668"/>
                <a:gd name="connsiteY7" fmla="*/ 82733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2733"/>
                  </a:moveTo>
                  <a:cubicBezTo>
                    <a:pt x="4332" y="82733"/>
                    <a:pt x="2873" y="82150"/>
                    <a:pt x="1706" y="81042"/>
                  </a:cubicBezTo>
                  <a:cubicBezTo>
                    <a:pt x="-569" y="78767"/>
                    <a:pt x="-569" y="75092"/>
                    <a:pt x="1706" y="72816"/>
                  </a:cubicBezTo>
                  <a:lnTo>
                    <a:pt x="72817" y="1706"/>
                  </a:lnTo>
                  <a:cubicBezTo>
                    <a:pt x="75092" y="-569"/>
                    <a:pt x="78767" y="-569"/>
                    <a:pt x="81042" y="1706"/>
                  </a:cubicBezTo>
                  <a:cubicBezTo>
                    <a:pt x="83317" y="3981"/>
                    <a:pt x="83317" y="7656"/>
                    <a:pt x="81042" y="9932"/>
                  </a:cubicBezTo>
                  <a:lnTo>
                    <a:pt x="9932" y="81042"/>
                  </a:lnTo>
                  <a:cubicBezTo>
                    <a:pt x="8823" y="82150"/>
                    <a:pt x="7365" y="82733"/>
                    <a:pt x="5848" y="827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01012788-4BE0-406D-8CB3-CDB91158830D}"/>
                </a:ext>
              </a:extLst>
            </p:cNvPr>
            <p:cNvSpPr/>
            <p:nvPr/>
          </p:nvSpPr>
          <p:spPr>
            <a:xfrm>
              <a:off x="4372713" y="4749397"/>
              <a:ext cx="11667" cy="11667"/>
            </a:xfrm>
            <a:custGeom>
              <a:avLst/>
              <a:gdLst>
                <a:gd name="connsiteX0" fmla="*/ 5848 w 11666"/>
                <a:gd name="connsiteY0" fmla="*/ 12090 h 11666"/>
                <a:gd name="connsiteX1" fmla="*/ 1706 w 11666"/>
                <a:gd name="connsiteY1" fmla="*/ 10398 h 11666"/>
                <a:gd name="connsiteX2" fmla="*/ 1706 w 11666"/>
                <a:gd name="connsiteY2" fmla="*/ 2173 h 11666"/>
                <a:gd name="connsiteX3" fmla="*/ 2173 w 11666"/>
                <a:gd name="connsiteY3" fmla="*/ 1706 h 11666"/>
                <a:gd name="connsiteX4" fmla="*/ 10398 w 11666"/>
                <a:gd name="connsiteY4" fmla="*/ 1706 h 11666"/>
                <a:gd name="connsiteX5" fmla="*/ 10398 w 11666"/>
                <a:gd name="connsiteY5" fmla="*/ 9931 h 11666"/>
                <a:gd name="connsiteX6" fmla="*/ 9931 w 11666"/>
                <a:gd name="connsiteY6" fmla="*/ 10398 h 11666"/>
                <a:gd name="connsiteX7" fmla="*/ 5848 w 11666"/>
                <a:gd name="connsiteY7" fmla="*/ 12090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48" y="12090"/>
                  </a:moveTo>
                  <a:cubicBezTo>
                    <a:pt x="4332" y="12090"/>
                    <a:pt x="2873" y="11507"/>
                    <a:pt x="1706" y="10398"/>
                  </a:cubicBezTo>
                  <a:cubicBezTo>
                    <a:pt x="-569" y="8123"/>
                    <a:pt x="-569" y="4448"/>
                    <a:pt x="1706" y="2173"/>
                  </a:cubicBezTo>
                  <a:lnTo>
                    <a:pt x="2173" y="1706"/>
                  </a:lnTo>
                  <a:cubicBezTo>
                    <a:pt x="4448" y="-569"/>
                    <a:pt x="8123" y="-569"/>
                    <a:pt x="10398" y="1706"/>
                  </a:cubicBezTo>
                  <a:cubicBezTo>
                    <a:pt x="12673" y="3982"/>
                    <a:pt x="12673" y="7657"/>
                    <a:pt x="10398" y="9931"/>
                  </a:cubicBezTo>
                  <a:lnTo>
                    <a:pt x="9931" y="10398"/>
                  </a:lnTo>
                  <a:cubicBezTo>
                    <a:pt x="8823" y="11507"/>
                    <a:pt x="7365" y="12090"/>
                    <a:pt x="5848" y="1209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FF183D78-0E7B-484D-9DBE-B6833033903A}"/>
                </a:ext>
              </a:extLst>
            </p:cNvPr>
            <p:cNvSpPr/>
            <p:nvPr/>
          </p:nvSpPr>
          <p:spPr>
            <a:xfrm>
              <a:off x="4170175" y="4883859"/>
              <a:ext cx="75835" cy="75835"/>
            </a:xfrm>
            <a:custGeom>
              <a:avLst/>
              <a:gdLst>
                <a:gd name="connsiteX0" fmla="*/ 5848 w 75835"/>
                <a:gd name="connsiteY0" fmla="*/ 80167 h 75835"/>
                <a:gd name="connsiteX1" fmla="*/ 1706 w 75835"/>
                <a:gd name="connsiteY1" fmla="*/ 78475 h 75835"/>
                <a:gd name="connsiteX2" fmla="*/ 1706 w 75835"/>
                <a:gd name="connsiteY2" fmla="*/ 70250 h 75835"/>
                <a:gd name="connsiteX3" fmla="*/ 70250 w 75835"/>
                <a:gd name="connsiteY3" fmla="*/ 1706 h 75835"/>
                <a:gd name="connsiteX4" fmla="*/ 78475 w 75835"/>
                <a:gd name="connsiteY4" fmla="*/ 1706 h 75835"/>
                <a:gd name="connsiteX5" fmla="*/ 78475 w 75835"/>
                <a:gd name="connsiteY5" fmla="*/ 9932 h 75835"/>
                <a:gd name="connsiteX6" fmla="*/ 9932 w 75835"/>
                <a:gd name="connsiteY6" fmla="*/ 78475 h 75835"/>
                <a:gd name="connsiteX7" fmla="*/ 5848 w 75835"/>
                <a:gd name="connsiteY7" fmla="*/ 80167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80167"/>
                  </a:moveTo>
                  <a:cubicBezTo>
                    <a:pt x="4331" y="80167"/>
                    <a:pt x="2873" y="79584"/>
                    <a:pt x="1706" y="78475"/>
                  </a:cubicBezTo>
                  <a:cubicBezTo>
                    <a:pt x="-569" y="76200"/>
                    <a:pt x="-569" y="72525"/>
                    <a:pt x="1706" y="70250"/>
                  </a:cubicBezTo>
                  <a:lnTo>
                    <a:pt x="70250" y="1706"/>
                  </a:lnTo>
                  <a:cubicBezTo>
                    <a:pt x="72525" y="-569"/>
                    <a:pt x="76200" y="-569"/>
                    <a:pt x="78475" y="1706"/>
                  </a:cubicBezTo>
                  <a:cubicBezTo>
                    <a:pt x="80750" y="3982"/>
                    <a:pt x="80750" y="7657"/>
                    <a:pt x="78475" y="9932"/>
                  </a:cubicBezTo>
                  <a:lnTo>
                    <a:pt x="9932" y="78475"/>
                  </a:lnTo>
                  <a:cubicBezTo>
                    <a:pt x="8823" y="79584"/>
                    <a:pt x="7365" y="80167"/>
                    <a:pt x="5848" y="801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201B018F-1380-4C54-9B76-0EDEC44238EA}"/>
                </a:ext>
              </a:extLst>
            </p:cNvPr>
            <p:cNvSpPr/>
            <p:nvPr/>
          </p:nvSpPr>
          <p:spPr>
            <a:xfrm>
              <a:off x="4304637" y="4822607"/>
              <a:ext cx="46668" cy="46668"/>
            </a:xfrm>
            <a:custGeom>
              <a:avLst/>
              <a:gdLst>
                <a:gd name="connsiteX0" fmla="*/ 5848 w 46667"/>
                <a:gd name="connsiteY0" fmla="*/ 48258 h 46667"/>
                <a:gd name="connsiteX1" fmla="*/ 1706 w 46667"/>
                <a:gd name="connsiteY1" fmla="*/ 46566 h 46667"/>
                <a:gd name="connsiteX2" fmla="*/ 1706 w 46667"/>
                <a:gd name="connsiteY2" fmla="*/ 38341 h 46667"/>
                <a:gd name="connsiteX3" fmla="*/ 38341 w 46667"/>
                <a:gd name="connsiteY3" fmla="*/ 1706 h 46667"/>
                <a:gd name="connsiteX4" fmla="*/ 46566 w 46667"/>
                <a:gd name="connsiteY4" fmla="*/ 1706 h 46667"/>
                <a:gd name="connsiteX5" fmla="*/ 46566 w 46667"/>
                <a:gd name="connsiteY5" fmla="*/ 9932 h 46667"/>
                <a:gd name="connsiteX6" fmla="*/ 9931 w 46667"/>
                <a:gd name="connsiteY6" fmla="*/ 46566 h 46667"/>
                <a:gd name="connsiteX7" fmla="*/ 5848 w 46667"/>
                <a:gd name="connsiteY7" fmla="*/ 48258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48258"/>
                  </a:moveTo>
                  <a:cubicBezTo>
                    <a:pt x="4331" y="48258"/>
                    <a:pt x="2873" y="47674"/>
                    <a:pt x="1706" y="46566"/>
                  </a:cubicBezTo>
                  <a:cubicBezTo>
                    <a:pt x="-569" y="44291"/>
                    <a:pt x="-569" y="40616"/>
                    <a:pt x="1706" y="38341"/>
                  </a:cubicBezTo>
                  <a:lnTo>
                    <a:pt x="38341" y="1706"/>
                  </a:lnTo>
                  <a:cubicBezTo>
                    <a:pt x="40616" y="-569"/>
                    <a:pt x="44291" y="-569"/>
                    <a:pt x="46566" y="1706"/>
                  </a:cubicBezTo>
                  <a:cubicBezTo>
                    <a:pt x="48841" y="3982"/>
                    <a:pt x="48841" y="7657"/>
                    <a:pt x="46566" y="9932"/>
                  </a:cubicBezTo>
                  <a:lnTo>
                    <a:pt x="9931" y="46566"/>
                  </a:lnTo>
                  <a:cubicBezTo>
                    <a:pt x="8823" y="47674"/>
                    <a:pt x="7365" y="48258"/>
                    <a:pt x="5848" y="482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D33E590-5153-4B40-8C5A-57D84A2D89EF}"/>
                </a:ext>
              </a:extLst>
            </p:cNvPr>
            <p:cNvSpPr/>
            <p:nvPr/>
          </p:nvSpPr>
          <p:spPr>
            <a:xfrm>
              <a:off x="4372713" y="4749397"/>
              <a:ext cx="52501" cy="52501"/>
            </a:xfrm>
            <a:custGeom>
              <a:avLst/>
              <a:gdLst>
                <a:gd name="connsiteX0" fmla="*/ 5848 w 52501"/>
                <a:gd name="connsiteY0" fmla="*/ 53391 h 52501"/>
                <a:gd name="connsiteX1" fmla="*/ 1706 w 52501"/>
                <a:gd name="connsiteY1" fmla="*/ 51699 h 52501"/>
                <a:gd name="connsiteX2" fmla="*/ 1706 w 52501"/>
                <a:gd name="connsiteY2" fmla="*/ 43474 h 52501"/>
                <a:gd name="connsiteX3" fmla="*/ 43474 w 52501"/>
                <a:gd name="connsiteY3" fmla="*/ 1706 h 52501"/>
                <a:gd name="connsiteX4" fmla="*/ 51699 w 52501"/>
                <a:gd name="connsiteY4" fmla="*/ 1706 h 52501"/>
                <a:gd name="connsiteX5" fmla="*/ 51699 w 52501"/>
                <a:gd name="connsiteY5" fmla="*/ 9931 h 52501"/>
                <a:gd name="connsiteX6" fmla="*/ 9931 w 52501"/>
                <a:gd name="connsiteY6" fmla="*/ 51699 h 52501"/>
                <a:gd name="connsiteX7" fmla="*/ 5848 w 52501"/>
                <a:gd name="connsiteY7" fmla="*/ 53391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3391"/>
                  </a:moveTo>
                  <a:cubicBezTo>
                    <a:pt x="4332" y="53391"/>
                    <a:pt x="2873" y="52808"/>
                    <a:pt x="1706" y="51699"/>
                  </a:cubicBezTo>
                  <a:cubicBezTo>
                    <a:pt x="-569" y="49424"/>
                    <a:pt x="-569" y="45749"/>
                    <a:pt x="1706" y="43474"/>
                  </a:cubicBezTo>
                  <a:lnTo>
                    <a:pt x="43474" y="1706"/>
                  </a:lnTo>
                  <a:cubicBezTo>
                    <a:pt x="45749" y="-569"/>
                    <a:pt x="49424" y="-569"/>
                    <a:pt x="51699" y="1706"/>
                  </a:cubicBezTo>
                  <a:cubicBezTo>
                    <a:pt x="53975" y="3982"/>
                    <a:pt x="53975" y="7657"/>
                    <a:pt x="51699" y="9931"/>
                  </a:cubicBezTo>
                  <a:lnTo>
                    <a:pt x="9931" y="51699"/>
                  </a:lnTo>
                  <a:cubicBezTo>
                    <a:pt x="8823" y="52808"/>
                    <a:pt x="7365" y="53391"/>
                    <a:pt x="5848" y="5339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5453E76B-3D54-44A9-886A-E854C80261E9}"/>
                </a:ext>
              </a:extLst>
            </p:cNvPr>
            <p:cNvSpPr/>
            <p:nvPr/>
          </p:nvSpPr>
          <p:spPr>
            <a:xfrm>
              <a:off x="4211417" y="4925101"/>
              <a:ext cx="35001" cy="35001"/>
            </a:xfrm>
            <a:custGeom>
              <a:avLst/>
              <a:gdLst>
                <a:gd name="connsiteX0" fmla="*/ 5848 w 35000"/>
                <a:gd name="connsiteY0" fmla="*/ 38924 h 35000"/>
                <a:gd name="connsiteX1" fmla="*/ 1706 w 35000"/>
                <a:gd name="connsiteY1" fmla="*/ 37232 h 35000"/>
                <a:gd name="connsiteX2" fmla="*/ 1706 w 35000"/>
                <a:gd name="connsiteY2" fmla="*/ 29007 h 35000"/>
                <a:gd name="connsiteX3" fmla="*/ 29007 w 35000"/>
                <a:gd name="connsiteY3" fmla="*/ 1706 h 35000"/>
                <a:gd name="connsiteX4" fmla="*/ 37232 w 35000"/>
                <a:gd name="connsiteY4" fmla="*/ 1706 h 35000"/>
                <a:gd name="connsiteX5" fmla="*/ 37232 w 35000"/>
                <a:gd name="connsiteY5" fmla="*/ 9931 h 35000"/>
                <a:gd name="connsiteX6" fmla="*/ 9932 w 35000"/>
                <a:gd name="connsiteY6" fmla="*/ 37232 h 35000"/>
                <a:gd name="connsiteX7" fmla="*/ 5848 w 35000"/>
                <a:gd name="connsiteY7" fmla="*/ 389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8924"/>
                  </a:moveTo>
                  <a:cubicBezTo>
                    <a:pt x="4331" y="38924"/>
                    <a:pt x="2873" y="38341"/>
                    <a:pt x="1706" y="37232"/>
                  </a:cubicBezTo>
                  <a:cubicBezTo>
                    <a:pt x="-569" y="34957"/>
                    <a:pt x="-569" y="31282"/>
                    <a:pt x="1706" y="29007"/>
                  </a:cubicBezTo>
                  <a:lnTo>
                    <a:pt x="29007" y="1706"/>
                  </a:lnTo>
                  <a:cubicBezTo>
                    <a:pt x="31282" y="-569"/>
                    <a:pt x="34957" y="-569"/>
                    <a:pt x="37232" y="1706"/>
                  </a:cubicBezTo>
                  <a:cubicBezTo>
                    <a:pt x="39507" y="3982"/>
                    <a:pt x="39507" y="7657"/>
                    <a:pt x="37232" y="9931"/>
                  </a:cubicBezTo>
                  <a:lnTo>
                    <a:pt x="9932" y="37232"/>
                  </a:lnTo>
                  <a:cubicBezTo>
                    <a:pt x="8823" y="38341"/>
                    <a:pt x="7365" y="38924"/>
                    <a:pt x="5848" y="389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6DEA581C-E12A-4D05-B450-1830470269AE}"/>
                </a:ext>
              </a:extLst>
            </p:cNvPr>
            <p:cNvSpPr/>
            <p:nvPr/>
          </p:nvSpPr>
          <p:spPr>
            <a:xfrm>
              <a:off x="4372713" y="4761239"/>
              <a:ext cx="81669" cy="81669"/>
            </a:xfrm>
            <a:custGeom>
              <a:avLst/>
              <a:gdLst>
                <a:gd name="connsiteX0" fmla="*/ 5848 w 81668"/>
                <a:gd name="connsiteY0" fmla="*/ 82733 h 81668"/>
                <a:gd name="connsiteX1" fmla="*/ 1706 w 81668"/>
                <a:gd name="connsiteY1" fmla="*/ 81042 h 81668"/>
                <a:gd name="connsiteX2" fmla="*/ 1706 w 81668"/>
                <a:gd name="connsiteY2" fmla="*/ 72816 h 81668"/>
                <a:gd name="connsiteX3" fmla="*/ 72817 w 81668"/>
                <a:gd name="connsiteY3" fmla="*/ 1706 h 81668"/>
                <a:gd name="connsiteX4" fmla="*/ 81042 w 81668"/>
                <a:gd name="connsiteY4" fmla="*/ 1706 h 81668"/>
                <a:gd name="connsiteX5" fmla="*/ 81042 w 81668"/>
                <a:gd name="connsiteY5" fmla="*/ 9932 h 81668"/>
                <a:gd name="connsiteX6" fmla="*/ 9931 w 81668"/>
                <a:gd name="connsiteY6" fmla="*/ 81042 h 81668"/>
                <a:gd name="connsiteX7" fmla="*/ 5848 w 81668"/>
                <a:gd name="connsiteY7" fmla="*/ 82733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2733"/>
                  </a:moveTo>
                  <a:cubicBezTo>
                    <a:pt x="4332" y="82733"/>
                    <a:pt x="2873" y="82150"/>
                    <a:pt x="1706" y="81042"/>
                  </a:cubicBezTo>
                  <a:cubicBezTo>
                    <a:pt x="-569" y="78767"/>
                    <a:pt x="-569" y="75092"/>
                    <a:pt x="1706" y="72816"/>
                  </a:cubicBezTo>
                  <a:lnTo>
                    <a:pt x="72817" y="1706"/>
                  </a:lnTo>
                  <a:cubicBezTo>
                    <a:pt x="75092" y="-569"/>
                    <a:pt x="78767" y="-569"/>
                    <a:pt x="81042" y="1706"/>
                  </a:cubicBezTo>
                  <a:cubicBezTo>
                    <a:pt x="83317" y="3981"/>
                    <a:pt x="83317" y="7656"/>
                    <a:pt x="81042" y="9932"/>
                  </a:cubicBezTo>
                  <a:lnTo>
                    <a:pt x="9931" y="81042"/>
                  </a:lnTo>
                  <a:cubicBezTo>
                    <a:pt x="8823" y="82150"/>
                    <a:pt x="7365" y="82733"/>
                    <a:pt x="5848" y="827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53738132-32EE-4093-850A-9C4B101D3C93}"/>
                </a:ext>
              </a:extLst>
            </p:cNvPr>
            <p:cNvSpPr/>
            <p:nvPr/>
          </p:nvSpPr>
          <p:spPr>
            <a:xfrm>
              <a:off x="4475266" y="4749397"/>
              <a:ext cx="29167" cy="29167"/>
            </a:xfrm>
            <a:custGeom>
              <a:avLst/>
              <a:gdLst>
                <a:gd name="connsiteX0" fmla="*/ 5848 w 29167"/>
                <a:gd name="connsiteY0" fmla="*/ 33324 h 29167"/>
                <a:gd name="connsiteX1" fmla="*/ 1706 w 29167"/>
                <a:gd name="connsiteY1" fmla="*/ 31632 h 29167"/>
                <a:gd name="connsiteX2" fmla="*/ 1706 w 29167"/>
                <a:gd name="connsiteY2" fmla="*/ 23407 h 29167"/>
                <a:gd name="connsiteX3" fmla="*/ 23407 w 29167"/>
                <a:gd name="connsiteY3" fmla="*/ 1706 h 29167"/>
                <a:gd name="connsiteX4" fmla="*/ 31632 w 29167"/>
                <a:gd name="connsiteY4" fmla="*/ 1706 h 29167"/>
                <a:gd name="connsiteX5" fmla="*/ 31632 w 29167"/>
                <a:gd name="connsiteY5" fmla="*/ 9931 h 29167"/>
                <a:gd name="connsiteX6" fmla="*/ 9931 w 29167"/>
                <a:gd name="connsiteY6" fmla="*/ 31632 h 29167"/>
                <a:gd name="connsiteX7" fmla="*/ 5848 w 29167"/>
                <a:gd name="connsiteY7" fmla="*/ 33324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5848" y="33324"/>
                  </a:moveTo>
                  <a:cubicBezTo>
                    <a:pt x="4331" y="33324"/>
                    <a:pt x="2873" y="32741"/>
                    <a:pt x="1706" y="31632"/>
                  </a:cubicBezTo>
                  <a:cubicBezTo>
                    <a:pt x="-569" y="29357"/>
                    <a:pt x="-569" y="25682"/>
                    <a:pt x="1706" y="23407"/>
                  </a:cubicBezTo>
                  <a:lnTo>
                    <a:pt x="23407" y="1706"/>
                  </a:lnTo>
                  <a:cubicBezTo>
                    <a:pt x="25682" y="-569"/>
                    <a:pt x="29357" y="-569"/>
                    <a:pt x="31632" y="1706"/>
                  </a:cubicBezTo>
                  <a:cubicBezTo>
                    <a:pt x="33907" y="3982"/>
                    <a:pt x="33907" y="7657"/>
                    <a:pt x="31632" y="9931"/>
                  </a:cubicBezTo>
                  <a:lnTo>
                    <a:pt x="9931" y="31632"/>
                  </a:lnTo>
                  <a:cubicBezTo>
                    <a:pt x="8823" y="32741"/>
                    <a:pt x="7365" y="33324"/>
                    <a:pt x="5848" y="333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EEFCF7BD-0314-46B1-91EF-C06A29F12E89}"/>
                </a:ext>
              </a:extLst>
            </p:cNvPr>
            <p:cNvSpPr/>
            <p:nvPr/>
          </p:nvSpPr>
          <p:spPr>
            <a:xfrm>
              <a:off x="4372713" y="4802540"/>
              <a:ext cx="81669" cy="81669"/>
            </a:xfrm>
            <a:custGeom>
              <a:avLst/>
              <a:gdLst>
                <a:gd name="connsiteX0" fmla="*/ 5848 w 81668"/>
                <a:gd name="connsiteY0" fmla="*/ 82734 h 81668"/>
                <a:gd name="connsiteX1" fmla="*/ 1706 w 81668"/>
                <a:gd name="connsiteY1" fmla="*/ 81042 h 81668"/>
                <a:gd name="connsiteX2" fmla="*/ 1706 w 81668"/>
                <a:gd name="connsiteY2" fmla="*/ 72817 h 81668"/>
                <a:gd name="connsiteX3" fmla="*/ 72817 w 81668"/>
                <a:gd name="connsiteY3" fmla="*/ 1706 h 81668"/>
                <a:gd name="connsiteX4" fmla="*/ 81042 w 81668"/>
                <a:gd name="connsiteY4" fmla="*/ 1706 h 81668"/>
                <a:gd name="connsiteX5" fmla="*/ 81042 w 81668"/>
                <a:gd name="connsiteY5" fmla="*/ 9932 h 81668"/>
                <a:gd name="connsiteX6" fmla="*/ 9931 w 81668"/>
                <a:gd name="connsiteY6" fmla="*/ 81042 h 81668"/>
                <a:gd name="connsiteX7" fmla="*/ 5848 w 81668"/>
                <a:gd name="connsiteY7" fmla="*/ 82734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2734"/>
                  </a:moveTo>
                  <a:cubicBezTo>
                    <a:pt x="4332" y="82734"/>
                    <a:pt x="2873" y="82150"/>
                    <a:pt x="1706" y="81042"/>
                  </a:cubicBezTo>
                  <a:cubicBezTo>
                    <a:pt x="-569" y="78767"/>
                    <a:pt x="-569" y="75092"/>
                    <a:pt x="1706" y="72817"/>
                  </a:cubicBezTo>
                  <a:lnTo>
                    <a:pt x="72817" y="1706"/>
                  </a:lnTo>
                  <a:cubicBezTo>
                    <a:pt x="75092" y="-569"/>
                    <a:pt x="78767" y="-569"/>
                    <a:pt x="81042" y="1706"/>
                  </a:cubicBezTo>
                  <a:cubicBezTo>
                    <a:pt x="83317" y="3982"/>
                    <a:pt x="83317" y="7657"/>
                    <a:pt x="81042" y="9932"/>
                  </a:cubicBezTo>
                  <a:lnTo>
                    <a:pt x="9931" y="81042"/>
                  </a:lnTo>
                  <a:cubicBezTo>
                    <a:pt x="8823" y="82150"/>
                    <a:pt x="7365" y="82734"/>
                    <a:pt x="5848" y="827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C08A7172-9F93-4D5B-A382-346AFCE72ACD}"/>
                </a:ext>
              </a:extLst>
            </p:cNvPr>
            <p:cNvSpPr/>
            <p:nvPr/>
          </p:nvSpPr>
          <p:spPr>
            <a:xfrm>
              <a:off x="4475266" y="4749397"/>
              <a:ext cx="70002" cy="70002"/>
            </a:xfrm>
            <a:custGeom>
              <a:avLst/>
              <a:gdLst>
                <a:gd name="connsiteX0" fmla="*/ 5848 w 70001"/>
                <a:gd name="connsiteY0" fmla="*/ 74508 h 70001"/>
                <a:gd name="connsiteX1" fmla="*/ 1706 w 70001"/>
                <a:gd name="connsiteY1" fmla="*/ 72817 h 70001"/>
                <a:gd name="connsiteX2" fmla="*/ 1706 w 70001"/>
                <a:gd name="connsiteY2" fmla="*/ 64591 h 70001"/>
                <a:gd name="connsiteX3" fmla="*/ 64591 w 70001"/>
                <a:gd name="connsiteY3" fmla="*/ 1706 h 70001"/>
                <a:gd name="connsiteX4" fmla="*/ 72817 w 70001"/>
                <a:gd name="connsiteY4" fmla="*/ 1706 h 70001"/>
                <a:gd name="connsiteX5" fmla="*/ 72817 w 70001"/>
                <a:gd name="connsiteY5" fmla="*/ 9931 h 70001"/>
                <a:gd name="connsiteX6" fmla="*/ 9931 w 70001"/>
                <a:gd name="connsiteY6" fmla="*/ 72817 h 70001"/>
                <a:gd name="connsiteX7" fmla="*/ 5848 w 70001"/>
                <a:gd name="connsiteY7" fmla="*/ 74508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5848" y="74508"/>
                  </a:moveTo>
                  <a:cubicBezTo>
                    <a:pt x="4331" y="74508"/>
                    <a:pt x="2873" y="73925"/>
                    <a:pt x="1706" y="72817"/>
                  </a:cubicBezTo>
                  <a:cubicBezTo>
                    <a:pt x="-569" y="70542"/>
                    <a:pt x="-569" y="66866"/>
                    <a:pt x="1706" y="64591"/>
                  </a:cubicBezTo>
                  <a:lnTo>
                    <a:pt x="64591" y="1706"/>
                  </a:lnTo>
                  <a:cubicBezTo>
                    <a:pt x="66866" y="-569"/>
                    <a:pt x="70542" y="-569"/>
                    <a:pt x="72817" y="1706"/>
                  </a:cubicBezTo>
                  <a:cubicBezTo>
                    <a:pt x="75091" y="3982"/>
                    <a:pt x="75091" y="7657"/>
                    <a:pt x="72817" y="9931"/>
                  </a:cubicBezTo>
                  <a:lnTo>
                    <a:pt x="9931" y="72817"/>
                  </a:lnTo>
                  <a:cubicBezTo>
                    <a:pt x="8823" y="73925"/>
                    <a:pt x="7365" y="74508"/>
                    <a:pt x="5848" y="745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D6196B4F-B541-4102-AEA5-C20EB350453F}"/>
                </a:ext>
              </a:extLst>
            </p:cNvPr>
            <p:cNvSpPr/>
            <p:nvPr/>
          </p:nvSpPr>
          <p:spPr>
            <a:xfrm>
              <a:off x="4372713" y="4843724"/>
              <a:ext cx="81669" cy="81669"/>
            </a:xfrm>
            <a:custGeom>
              <a:avLst/>
              <a:gdLst>
                <a:gd name="connsiteX0" fmla="*/ 5848 w 81668"/>
                <a:gd name="connsiteY0" fmla="*/ 82734 h 81668"/>
                <a:gd name="connsiteX1" fmla="*/ 1706 w 81668"/>
                <a:gd name="connsiteY1" fmla="*/ 81042 h 81668"/>
                <a:gd name="connsiteX2" fmla="*/ 1706 w 81668"/>
                <a:gd name="connsiteY2" fmla="*/ 72817 h 81668"/>
                <a:gd name="connsiteX3" fmla="*/ 72817 w 81668"/>
                <a:gd name="connsiteY3" fmla="*/ 1706 h 81668"/>
                <a:gd name="connsiteX4" fmla="*/ 81042 w 81668"/>
                <a:gd name="connsiteY4" fmla="*/ 1706 h 81668"/>
                <a:gd name="connsiteX5" fmla="*/ 81042 w 81668"/>
                <a:gd name="connsiteY5" fmla="*/ 9932 h 81668"/>
                <a:gd name="connsiteX6" fmla="*/ 9931 w 81668"/>
                <a:gd name="connsiteY6" fmla="*/ 81042 h 81668"/>
                <a:gd name="connsiteX7" fmla="*/ 5848 w 81668"/>
                <a:gd name="connsiteY7" fmla="*/ 82734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2734"/>
                  </a:moveTo>
                  <a:cubicBezTo>
                    <a:pt x="4332" y="82734"/>
                    <a:pt x="2873" y="82150"/>
                    <a:pt x="1706" y="81042"/>
                  </a:cubicBezTo>
                  <a:cubicBezTo>
                    <a:pt x="-569" y="78767"/>
                    <a:pt x="-569" y="75092"/>
                    <a:pt x="1706" y="72817"/>
                  </a:cubicBezTo>
                  <a:lnTo>
                    <a:pt x="72817" y="1706"/>
                  </a:lnTo>
                  <a:cubicBezTo>
                    <a:pt x="75092" y="-569"/>
                    <a:pt x="78767" y="-569"/>
                    <a:pt x="81042" y="1706"/>
                  </a:cubicBezTo>
                  <a:cubicBezTo>
                    <a:pt x="83317" y="3982"/>
                    <a:pt x="83317" y="7657"/>
                    <a:pt x="81042" y="9932"/>
                  </a:cubicBezTo>
                  <a:lnTo>
                    <a:pt x="9931" y="81042"/>
                  </a:lnTo>
                  <a:cubicBezTo>
                    <a:pt x="8823" y="82150"/>
                    <a:pt x="7365" y="82734"/>
                    <a:pt x="5848" y="827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72D15A16-31AD-4E7E-BDF7-417354932709}"/>
                </a:ext>
              </a:extLst>
            </p:cNvPr>
            <p:cNvSpPr/>
            <p:nvPr/>
          </p:nvSpPr>
          <p:spPr>
            <a:xfrm>
              <a:off x="4475266" y="4782472"/>
              <a:ext cx="81669" cy="81669"/>
            </a:xfrm>
            <a:custGeom>
              <a:avLst/>
              <a:gdLst>
                <a:gd name="connsiteX0" fmla="*/ 5848 w 81668"/>
                <a:gd name="connsiteY0" fmla="*/ 82734 h 81668"/>
                <a:gd name="connsiteX1" fmla="*/ 1706 w 81668"/>
                <a:gd name="connsiteY1" fmla="*/ 81042 h 81668"/>
                <a:gd name="connsiteX2" fmla="*/ 1706 w 81668"/>
                <a:gd name="connsiteY2" fmla="*/ 72817 h 81668"/>
                <a:gd name="connsiteX3" fmla="*/ 72817 w 81668"/>
                <a:gd name="connsiteY3" fmla="*/ 1706 h 81668"/>
                <a:gd name="connsiteX4" fmla="*/ 81042 w 81668"/>
                <a:gd name="connsiteY4" fmla="*/ 1706 h 81668"/>
                <a:gd name="connsiteX5" fmla="*/ 81042 w 81668"/>
                <a:gd name="connsiteY5" fmla="*/ 9932 h 81668"/>
                <a:gd name="connsiteX6" fmla="*/ 9931 w 81668"/>
                <a:gd name="connsiteY6" fmla="*/ 81042 h 81668"/>
                <a:gd name="connsiteX7" fmla="*/ 5848 w 81668"/>
                <a:gd name="connsiteY7" fmla="*/ 82734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2734"/>
                  </a:moveTo>
                  <a:cubicBezTo>
                    <a:pt x="4331" y="82734"/>
                    <a:pt x="2873" y="82150"/>
                    <a:pt x="1706" y="81042"/>
                  </a:cubicBezTo>
                  <a:cubicBezTo>
                    <a:pt x="-569" y="78767"/>
                    <a:pt x="-569" y="75092"/>
                    <a:pt x="1706" y="72817"/>
                  </a:cubicBezTo>
                  <a:lnTo>
                    <a:pt x="72817" y="1706"/>
                  </a:lnTo>
                  <a:cubicBezTo>
                    <a:pt x="75091" y="-569"/>
                    <a:pt x="78767" y="-569"/>
                    <a:pt x="81042" y="1706"/>
                  </a:cubicBezTo>
                  <a:cubicBezTo>
                    <a:pt x="83317" y="3982"/>
                    <a:pt x="83317" y="7657"/>
                    <a:pt x="81042" y="9932"/>
                  </a:cubicBezTo>
                  <a:lnTo>
                    <a:pt x="9931" y="81042"/>
                  </a:lnTo>
                  <a:cubicBezTo>
                    <a:pt x="8823" y="82150"/>
                    <a:pt x="7365" y="82734"/>
                    <a:pt x="5848" y="827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A54C4E86-04C9-4392-ACE9-2814C3412FBD}"/>
                </a:ext>
              </a:extLst>
            </p:cNvPr>
            <p:cNvSpPr/>
            <p:nvPr/>
          </p:nvSpPr>
          <p:spPr>
            <a:xfrm>
              <a:off x="4372713" y="4885025"/>
              <a:ext cx="81669" cy="81669"/>
            </a:xfrm>
            <a:custGeom>
              <a:avLst/>
              <a:gdLst>
                <a:gd name="connsiteX0" fmla="*/ 5848 w 81668"/>
                <a:gd name="connsiteY0" fmla="*/ 82734 h 81668"/>
                <a:gd name="connsiteX1" fmla="*/ 1706 w 81668"/>
                <a:gd name="connsiteY1" fmla="*/ 81042 h 81668"/>
                <a:gd name="connsiteX2" fmla="*/ 1706 w 81668"/>
                <a:gd name="connsiteY2" fmla="*/ 72817 h 81668"/>
                <a:gd name="connsiteX3" fmla="*/ 72817 w 81668"/>
                <a:gd name="connsiteY3" fmla="*/ 1706 h 81668"/>
                <a:gd name="connsiteX4" fmla="*/ 81042 w 81668"/>
                <a:gd name="connsiteY4" fmla="*/ 1706 h 81668"/>
                <a:gd name="connsiteX5" fmla="*/ 81042 w 81668"/>
                <a:gd name="connsiteY5" fmla="*/ 9931 h 81668"/>
                <a:gd name="connsiteX6" fmla="*/ 9931 w 81668"/>
                <a:gd name="connsiteY6" fmla="*/ 81042 h 81668"/>
                <a:gd name="connsiteX7" fmla="*/ 5848 w 81668"/>
                <a:gd name="connsiteY7" fmla="*/ 82734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5848" y="82734"/>
                  </a:moveTo>
                  <a:cubicBezTo>
                    <a:pt x="4332" y="82734"/>
                    <a:pt x="2873" y="82150"/>
                    <a:pt x="1706" y="81042"/>
                  </a:cubicBezTo>
                  <a:cubicBezTo>
                    <a:pt x="-569" y="78767"/>
                    <a:pt x="-569" y="75092"/>
                    <a:pt x="1706" y="72817"/>
                  </a:cubicBezTo>
                  <a:lnTo>
                    <a:pt x="72817" y="1706"/>
                  </a:lnTo>
                  <a:cubicBezTo>
                    <a:pt x="75092" y="-569"/>
                    <a:pt x="78767" y="-569"/>
                    <a:pt x="81042" y="1706"/>
                  </a:cubicBezTo>
                  <a:cubicBezTo>
                    <a:pt x="83317" y="3982"/>
                    <a:pt x="83317" y="7657"/>
                    <a:pt x="81042" y="9931"/>
                  </a:cubicBezTo>
                  <a:lnTo>
                    <a:pt x="9931" y="81042"/>
                  </a:lnTo>
                  <a:cubicBezTo>
                    <a:pt x="8823" y="82150"/>
                    <a:pt x="7365" y="82734"/>
                    <a:pt x="5848" y="827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3B9714DB-A9D7-4703-88D5-07B15D70EDE3}"/>
                </a:ext>
              </a:extLst>
            </p:cNvPr>
            <p:cNvSpPr/>
            <p:nvPr/>
          </p:nvSpPr>
          <p:spPr>
            <a:xfrm>
              <a:off x="4481625" y="4823657"/>
              <a:ext cx="75835" cy="75835"/>
            </a:xfrm>
            <a:custGeom>
              <a:avLst/>
              <a:gdLst>
                <a:gd name="connsiteX0" fmla="*/ 5848 w 75835"/>
                <a:gd name="connsiteY0" fmla="*/ 76375 h 75835"/>
                <a:gd name="connsiteX1" fmla="*/ 1706 w 75835"/>
                <a:gd name="connsiteY1" fmla="*/ 74683 h 75835"/>
                <a:gd name="connsiteX2" fmla="*/ 1706 w 75835"/>
                <a:gd name="connsiteY2" fmla="*/ 66458 h 75835"/>
                <a:gd name="connsiteX3" fmla="*/ 66458 w 75835"/>
                <a:gd name="connsiteY3" fmla="*/ 1706 h 75835"/>
                <a:gd name="connsiteX4" fmla="*/ 74683 w 75835"/>
                <a:gd name="connsiteY4" fmla="*/ 1706 h 75835"/>
                <a:gd name="connsiteX5" fmla="*/ 74683 w 75835"/>
                <a:gd name="connsiteY5" fmla="*/ 9932 h 75835"/>
                <a:gd name="connsiteX6" fmla="*/ 9932 w 75835"/>
                <a:gd name="connsiteY6" fmla="*/ 74683 h 75835"/>
                <a:gd name="connsiteX7" fmla="*/ 5848 w 75835"/>
                <a:gd name="connsiteY7" fmla="*/ 76375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6375"/>
                  </a:moveTo>
                  <a:cubicBezTo>
                    <a:pt x="4332" y="76375"/>
                    <a:pt x="2873" y="75792"/>
                    <a:pt x="1706" y="74683"/>
                  </a:cubicBezTo>
                  <a:cubicBezTo>
                    <a:pt x="-569" y="72408"/>
                    <a:pt x="-569" y="68733"/>
                    <a:pt x="1706" y="66458"/>
                  </a:cubicBezTo>
                  <a:lnTo>
                    <a:pt x="66458" y="1706"/>
                  </a:lnTo>
                  <a:cubicBezTo>
                    <a:pt x="68733" y="-569"/>
                    <a:pt x="72408" y="-569"/>
                    <a:pt x="74683" y="1706"/>
                  </a:cubicBezTo>
                  <a:cubicBezTo>
                    <a:pt x="76959" y="3981"/>
                    <a:pt x="76959" y="7656"/>
                    <a:pt x="74683" y="9932"/>
                  </a:cubicBezTo>
                  <a:lnTo>
                    <a:pt x="9932" y="74683"/>
                  </a:lnTo>
                  <a:cubicBezTo>
                    <a:pt x="8823" y="75792"/>
                    <a:pt x="7365" y="76375"/>
                    <a:pt x="5848" y="763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2CBFBB58-2F1A-496C-A9B4-C430659CEE38}"/>
                </a:ext>
              </a:extLst>
            </p:cNvPr>
            <p:cNvSpPr/>
            <p:nvPr/>
          </p:nvSpPr>
          <p:spPr>
            <a:xfrm>
              <a:off x="4388172" y="4926210"/>
              <a:ext cx="64168" cy="64168"/>
            </a:xfrm>
            <a:custGeom>
              <a:avLst/>
              <a:gdLst>
                <a:gd name="connsiteX0" fmla="*/ 5848 w 64168"/>
                <a:gd name="connsiteY0" fmla="*/ 67333 h 64168"/>
                <a:gd name="connsiteX1" fmla="*/ 1706 w 64168"/>
                <a:gd name="connsiteY1" fmla="*/ 65642 h 64168"/>
                <a:gd name="connsiteX2" fmla="*/ 1706 w 64168"/>
                <a:gd name="connsiteY2" fmla="*/ 57416 h 64168"/>
                <a:gd name="connsiteX3" fmla="*/ 57358 w 64168"/>
                <a:gd name="connsiteY3" fmla="*/ 1706 h 64168"/>
                <a:gd name="connsiteX4" fmla="*/ 65583 w 64168"/>
                <a:gd name="connsiteY4" fmla="*/ 1706 h 64168"/>
                <a:gd name="connsiteX5" fmla="*/ 65583 w 64168"/>
                <a:gd name="connsiteY5" fmla="*/ 9931 h 64168"/>
                <a:gd name="connsiteX6" fmla="*/ 9931 w 64168"/>
                <a:gd name="connsiteY6" fmla="*/ 65642 h 64168"/>
                <a:gd name="connsiteX7" fmla="*/ 5848 w 64168"/>
                <a:gd name="connsiteY7" fmla="*/ 6733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7333"/>
                  </a:moveTo>
                  <a:cubicBezTo>
                    <a:pt x="4331" y="67333"/>
                    <a:pt x="2873" y="66750"/>
                    <a:pt x="1706" y="65642"/>
                  </a:cubicBezTo>
                  <a:cubicBezTo>
                    <a:pt x="-569" y="63366"/>
                    <a:pt x="-569" y="59691"/>
                    <a:pt x="1706" y="57416"/>
                  </a:cubicBezTo>
                  <a:lnTo>
                    <a:pt x="57358" y="1706"/>
                  </a:lnTo>
                  <a:cubicBezTo>
                    <a:pt x="59633" y="-569"/>
                    <a:pt x="63308" y="-569"/>
                    <a:pt x="65583" y="1706"/>
                  </a:cubicBezTo>
                  <a:cubicBezTo>
                    <a:pt x="67858" y="3982"/>
                    <a:pt x="67858" y="7657"/>
                    <a:pt x="65583" y="9931"/>
                  </a:cubicBezTo>
                  <a:lnTo>
                    <a:pt x="9931" y="65642"/>
                  </a:lnTo>
                  <a:cubicBezTo>
                    <a:pt x="8823" y="66750"/>
                    <a:pt x="7365" y="67333"/>
                    <a:pt x="5848" y="673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95D8BFA3-5D7B-482D-9F51-019D2F4CF76D}"/>
                </a:ext>
              </a:extLst>
            </p:cNvPr>
            <p:cNvSpPr/>
            <p:nvPr/>
          </p:nvSpPr>
          <p:spPr>
            <a:xfrm>
              <a:off x="4522926" y="4864958"/>
              <a:ext cx="35001" cy="35001"/>
            </a:xfrm>
            <a:custGeom>
              <a:avLst/>
              <a:gdLst>
                <a:gd name="connsiteX0" fmla="*/ 5848 w 35000"/>
                <a:gd name="connsiteY0" fmla="*/ 35074 h 35000"/>
                <a:gd name="connsiteX1" fmla="*/ 1706 w 35000"/>
                <a:gd name="connsiteY1" fmla="*/ 33382 h 35000"/>
                <a:gd name="connsiteX2" fmla="*/ 1706 w 35000"/>
                <a:gd name="connsiteY2" fmla="*/ 25157 h 35000"/>
                <a:gd name="connsiteX3" fmla="*/ 25157 w 35000"/>
                <a:gd name="connsiteY3" fmla="*/ 1706 h 35000"/>
                <a:gd name="connsiteX4" fmla="*/ 33382 w 35000"/>
                <a:gd name="connsiteY4" fmla="*/ 1706 h 35000"/>
                <a:gd name="connsiteX5" fmla="*/ 33382 w 35000"/>
                <a:gd name="connsiteY5" fmla="*/ 9931 h 35000"/>
                <a:gd name="connsiteX6" fmla="*/ 9931 w 35000"/>
                <a:gd name="connsiteY6" fmla="*/ 33382 h 35000"/>
                <a:gd name="connsiteX7" fmla="*/ 5848 w 35000"/>
                <a:gd name="connsiteY7" fmla="*/ 3507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5074"/>
                  </a:moveTo>
                  <a:cubicBezTo>
                    <a:pt x="4332" y="35074"/>
                    <a:pt x="2873" y="34491"/>
                    <a:pt x="1706" y="33382"/>
                  </a:cubicBezTo>
                  <a:cubicBezTo>
                    <a:pt x="-569" y="31107"/>
                    <a:pt x="-569" y="27432"/>
                    <a:pt x="1706" y="25157"/>
                  </a:cubicBezTo>
                  <a:lnTo>
                    <a:pt x="25157" y="1706"/>
                  </a:lnTo>
                  <a:cubicBezTo>
                    <a:pt x="27432" y="-569"/>
                    <a:pt x="31107" y="-569"/>
                    <a:pt x="33382" y="1706"/>
                  </a:cubicBezTo>
                  <a:cubicBezTo>
                    <a:pt x="35657" y="3982"/>
                    <a:pt x="35657" y="7657"/>
                    <a:pt x="33382" y="9931"/>
                  </a:cubicBezTo>
                  <a:lnTo>
                    <a:pt x="9931" y="33382"/>
                  </a:lnTo>
                  <a:cubicBezTo>
                    <a:pt x="8823" y="34491"/>
                    <a:pt x="7365" y="35074"/>
                    <a:pt x="5848" y="350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2F3CCF8A-63BD-4D63-A6F2-37AB77BD5230}"/>
                </a:ext>
              </a:extLst>
            </p:cNvPr>
            <p:cNvSpPr/>
            <p:nvPr/>
          </p:nvSpPr>
          <p:spPr>
            <a:xfrm>
              <a:off x="4429415" y="4967511"/>
              <a:ext cx="23334" cy="23334"/>
            </a:xfrm>
            <a:custGeom>
              <a:avLst/>
              <a:gdLst>
                <a:gd name="connsiteX0" fmla="*/ 5848 w 23333"/>
                <a:gd name="connsiteY0" fmla="*/ 26032 h 23333"/>
                <a:gd name="connsiteX1" fmla="*/ 1706 w 23333"/>
                <a:gd name="connsiteY1" fmla="*/ 24340 h 23333"/>
                <a:gd name="connsiteX2" fmla="*/ 1706 w 23333"/>
                <a:gd name="connsiteY2" fmla="*/ 16115 h 23333"/>
                <a:gd name="connsiteX3" fmla="*/ 16115 w 23333"/>
                <a:gd name="connsiteY3" fmla="*/ 1706 h 23333"/>
                <a:gd name="connsiteX4" fmla="*/ 24340 w 23333"/>
                <a:gd name="connsiteY4" fmla="*/ 1706 h 23333"/>
                <a:gd name="connsiteX5" fmla="*/ 24340 w 23333"/>
                <a:gd name="connsiteY5" fmla="*/ 9931 h 23333"/>
                <a:gd name="connsiteX6" fmla="*/ 9932 w 23333"/>
                <a:gd name="connsiteY6" fmla="*/ 24340 h 23333"/>
                <a:gd name="connsiteX7" fmla="*/ 5848 w 23333"/>
                <a:gd name="connsiteY7" fmla="*/ 26032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032"/>
                  </a:moveTo>
                  <a:cubicBezTo>
                    <a:pt x="4331" y="26032"/>
                    <a:pt x="2873" y="25449"/>
                    <a:pt x="1706" y="24340"/>
                  </a:cubicBezTo>
                  <a:cubicBezTo>
                    <a:pt x="-569" y="22065"/>
                    <a:pt x="-569" y="18390"/>
                    <a:pt x="1706" y="16115"/>
                  </a:cubicBezTo>
                  <a:lnTo>
                    <a:pt x="16115" y="1706"/>
                  </a:lnTo>
                  <a:cubicBezTo>
                    <a:pt x="18390" y="-569"/>
                    <a:pt x="22065" y="-569"/>
                    <a:pt x="24340" y="1706"/>
                  </a:cubicBezTo>
                  <a:cubicBezTo>
                    <a:pt x="26615" y="3981"/>
                    <a:pt x="26615" y="7656"/>
                    <a:pt x="24340" y="9931"/>
                  </a:cubicBezTo>
                  <a:lnTo>
                    <a:pt x="9932" y="24340"/>
                  </a:lnTo>
                  <a:cubicBezTo>
                    <a:pt x="8823" y="25449"/>
                    <a:pt x="7365" y="26032"/>
                    <a:pt x="5848" y="260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0" name="Group 2119">
            <a:extLst>
              <a:ext uri="{FF2B5EF4-FFF2-40B4-BE49-F238E27FC236}">
                <a16:creationId xmlns:a16="http://schemas.microsoft.com/office/drawing/2014/main" id="{863C7519-46E0-4C77-947E-6078C890E12D}"/>
              </a:ext>
            </a:extLst>
          </p:cNvPr>
          <p:cNvGrpSpPr/>
          <p:nvPr/>
        </p:nvGrpSpPr>
        <p:grpSpPr>
          <a:xfrm>
            <a:off x="5332522" y="4622023"/>
            <a:ext cx="464644" cy="462013"/>
            <a:chOff x="5300603" y="4749411"/>
            <a:chExt cx="422404" cy="420012"/>
          </a:xfrm>
        </p:grpSpPr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3DB79F70-9662-44CB-96B6-3B237912FCB4}"/>
                </a:ext>
              </a:extLst>
            </p:cNvPr>
            <p:cNvSpPr/>
            <p:nvPr/>
          </p:nvSpPr>
          <p:spPr>
            <a:xfrm>
              <a:off x="5300603" y="4749411"/>
              <a:ext cx="420011" cy="420012"/>
            </a:xfrm>
            <a:custGeom>
              <a:avLst/>
              <a:gdLst>
                <a:gd name="connsiteX0" fmla="*/ 418320 w 420011"/>
                <a:gd name="connsiteY0" fmla="*/ 424153 h 420011"/>
                <a:gd name="connsiteX1" fmla="*/ 5833 w 420011"/>
                <a:gd name="connsiteY1" fmla="*/ 424153 h 420011"/>
                <a:gd name="connsiteX2" fmla="*/ 0 w 420011"/>
                <a:gd name="connsiteY2" fmla="*/ 418320 h 420011"/>
                <a:gd name="connsiteX3" fmla="*/ 0 w 420011"/>
                <a:gd name="connsiteY3" fmla="*/ 5833 h 420011"/>
                <a:gd name="connsiteX4" fmla="*/ 5833 w 420011"/>
                <a:gd name="connsiteY4" fmla="*/ 0 h 420011"/>
                <a:gd name="connsiteX5" fmla="*/ 11667 w 420011"/>
                <a:gd name="connsiteY5" fmla="*/ 5833 h 420011"/>
                <a:gd name="connsiteX6" fmla="*/ 11667 w 420011"/>
                <a:gd name="connsiteY6" fmla="*/ 412486 h 420011"/>
                <a:gd name="connsiteX7" fmla="*/ 418320 w 420011"/>
                <a:gd name="connsiteY7" fmla="*/ 412486 h 420011"/>
                <a:gd name="connsiteX8" fmla="*/ 424153 w 420011"/>
                <a:gd name="connsiteY8" fmla="*/ 418320 h 420011"/>
                <a:gd name="connsiteX9" fmla="*/ 418320 w 420011"/>
                <a:gd name="connsiteY9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0011" h="420011">
                  <a:moveTo>
                    <a:pt x="418320" y="424153"/>
                  </a:moveTo>
                  <a:lnTo>
                    <a:pt x="5833" y="424153"/>
                  </a:ln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18320" y="412486"/>
                  </a:lnTo>
                  <a:cubicBezTo>
                    <a:pt x="421528" y="412486"/>
                    <a:pt x="424153" y="415111"/>
                    <a:pt x="424153" y="418320"/>
                  </a:cubicBezTo>
                  <a:cubicBezTo>
                    <a:pt x="424153" y="421528"/>
                    <a:pt x="421528" y="424153"/>
                    <a:pt x="418320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23D883CA-8A4E-4FC0-8B3D-F117E68D9E0C}"/>
                </a:ext>
              </a:extLst>
            </p:cNvPr>
            <p:cNvSpPr/>
            <p:nvPr/>
          </p:nvSpPr>
          <p:spPr>
            <a:xfrm>
              <a:off x="5565152" y="5058353"/>
              <a:ext cx="157504" cy="81669"/>
            </a:xfrm>
            <a:custGeom>
              <a:avLst/>
              <a:gdLst>
                <a:gd name="connsiteX0" fmla="*/ 155113 w 157504"/>
                <a:gd name="connsiteY0" fmla="*/ 82777 h 81668"/>
                <a:gd name="connsiteX1" fmla="*/ 5833 w 157504"/>
                <a:gd name="connsiteY1" fmla="*/ 82777 h 81668"/>
                <a:gd name="connsiteX2" fmla="*/ 0 w 157504"/>
                <a:gd name="connsiteY2" fmla="*/ 76944 h 81668"/>
                <a:gd name="connsiteX3" fmla="*/ 0 w 157504"/>
                <a:gd name="connsiteY3" fmla="*/ 5833 h 81668"/>
                <a:gd name="connsiteX4" fmla="*/ 5833 w 157504"/>
                <a:gd name="connsiteY4" fmla="*/ 0 h 81668"/>
                <a:gd name="connsiteX5" fmla="*/ 155113 w 157504"/>
                <a:gd name="connsiteY5" fmla="*/ 0 h 81668"/>
                <a:gd name="connsiteX6" fmla="*/ 160946 w 157504"/>
                <a:gd name="connsiteY6" fmla="*/ 5833 h 81668"/>
                <a:gd name="connsiteX7" fmla="*/ 160946 w 157504"/>
                <a:gd name="connsiteY7" fmla="*/ 76944 h 81668"/>
                <a:gd name="connsiteX8" fmla="*/ 155113 w 157504"/>
                <a:gd name="connsiteY8" fmla="*/ 82777 h 81668"/>
                <a:gd name="connsiteX9" fmla="*/ 11667 w 157504"/>
                <a:gd name="connsiteY9" fmla="*/ 71110 h 81668"/>
                <a:gd name="connsiteX10" fmla="*/ 149279 w 157504"/>
                <a:gd name="connsiteY10" fmla="*/ 71110 h 81668"/>
                <a:gd name="connsiteX11" fmla="*/ 149279 w 157504"/>
                <a:gd name="connsiteY11" fmla="*/ 11667 h 81668"/>
                <a:gd name="connsiteX12" fmla="*/ 11667 w 157504"/>
                <a:gd name="connsiteY12" fmla="*/ 11667 h 81668"/>
                <a:gd name="connsiteX13" fmla="*/ 11667 w 157504"/>
                <a:gd name="connsiteY13" fmla="*/ 71110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7504" h="81668">
                  <a:moveTo>
                    <a:pt x="155113" y="82777"/>
                  </a:moveTo>
                  <a:lnTo>
                    <a:pt x="5833" y="82777"/>
                  </a:lnTo>
                  <a:cubicBezTo>
                    <a:pt x="2625" y="82777"/>
                    <a:pt x="0" y="80152"/>
                    <a:pt x="0" y="7694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55113" y="0"/>
                  </a:lnTo>
                  <a:cubicBezTo>
                    <a:pt x="158321" y="0"/>
                    <a:pt x="160946" y="2625"/>
                    <a:pt x="160946" y="5833"/>
                  </a:cubicBezTo>
                  <a:lnTo>
                    <a:pt x="160946" y="76944"/>
                  </a:lnTo>
                  <a:cubicBezTo>
                    <a:pt x="160946" y="80152"/>
                    <a:pt x="158379" y="82777"/>
                    <a:pt x="155113" y="82777"/>
                  </a:cubicBezTo>
                  <a:close/>
                  <a:moveTo>
                    <a:pt x="11667" y="71110"/>
                  </a:moveTo>
                  <a:lnTo>
                    <a:pt x="149279" y="71110"/>
                  </a:lnTo>
                  <a:lnTo>
                    <a:pt x="149279" y="11667"/>
                  </a:lnTo>
                  <a:lnTo>
                    <a:pt x="11667" y="11667"/>
                  </a:lnTo>
                  <a:lnTo>
                    <a:pt x="11667" y="71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6A107074-55AB-4502-9DBC-DF0031DE21BF}"/>
                </a:ext>
              </a:extLst>
            </p:cNvPr>
            <p:cNvSpPr/>
            <p:nvPr/>
          </p:nvSpPr>
          <p:spPr>
            <a:xfrm>
              <a:off x="5471991" y="4955800"/>
              <a:ext cx="250840" cy="81669"/>
            </a:xfrm>
            <a:custGeom>
              <a:avLst/>
              <a:gdLst>
                <a:gd name="connsiteX0" fmla="*/ 248273 w 250840"/>
                <a:gd name="connsiteY0" fmla="*/ 82777 h 81668"/>
                <a:gd name="connsiteX1" fmla="*/ 5833 w 250840"/>
                <a:gd name="connsiteY1" fmla="*/ 82777 h 81668"/>
                <a:gd name="connsiteX2" fmla="*/ 0 w 250840"/>
                <a:gd name="connsiteY2" fmla="*/ 76943 h 81668"/>
                <a:gd name="connsiteX3" fmla="*/ 0 w 250840"/>
                <a:gd name="connsiteY3" fmla="*/ 5833 h 81668"/>
                <a:gd name="connsiteX4" fmla="*/ 5833 w 250840"/>
                <a:gd name="connsiteY4" fmla="*/ 0 h 81668"/>
                <a:gd name="connsiteX5" fmla="*/ 248273 w 250840"/>
                <a:gd name="connsiteY5" fmla="*/ 0 h 81668"/>
                <a:gd name="connsiteX6" fmla="*/ 254107 w 250840"/>
                <a:gd name="connsiteY6" fmla="*/ 5833 h 81668"/>
                <a:gd name="connsiteX7" fmla="*/ 254107 w 250840"/>
                <a:gd name="connsiteY7" fmla="*/ 76943 h 81668"/>
                <a:gd name="connsiteX8" fmla="*/ 248273 w 250840"/>
                <a:gd name="connsiteY8" fmla="*/ 82777 h 81668"/>
                <a:gd name="connsiteX9" fmla="*/ 11667 w 250840"/>
                <a:gd name="connsiteY9" fmla="*/ 71110 h 81668"/>
                <a:gd name="connsiteX10" fmla="*/ 242440 w 250840"/>
                <a:gd name="connsiteY10" fmla="*/ 71110 h 81668"/>
                <a:gd name="connsiteX11" fmla="*/ 242440 w 250840"/>
                <a:gd name="connsiteY11" fmla="*/ 11667 h 81668"/>
                <a:gd name="connsiteX12" fmla="*/ 11667 w 250840"/>
                <a:gd name="connsiteY12" fmla="*/ 11667 h 81668"/>
                <a:gd name="connsiteX13" fmla="*/ 11667 w 250840"/>
                <a:gd name="connsiteY13" fmla="*/ 71110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0840" h="81668">
                  <a:moveTo>
                    <a:pt x="248273" y="82777"/>
                  </a:moveTo>
                  <a:lnTo>
                    <a:pt x="5833" y="82777"/>
                  </a:lnTo>
                  <a:cubicBezTo>
                    <a:pt x="2625" y="82777"/>
                    <a:pt x="0" y="80152"/>
                    <a:pt x="0" y="7694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48273" y="0"/>
                  </a:lnTo>
                  <a:cubicBezTo>
                    <a:pt x="251482" y="0"/>
                    <a:pt x="254107" y="2625"/>
                    <a:pt x="254107" y="5833"/>
                  </a:cubicBezTo>
                  <a:lnTo>
                    <a:pt x="254107" y="76943"/>
                  </a:lnTo>
                  <a:cubicBezTo>
                    <a:pt x="254107" y="80152"/>
                    <a:pt x="251540" y="82777"/>
                    <a:pt x="248273" y="82777"/>
                  </a:cubicBezTo>
                  <a:close/>
                  <a:moveTo>
                    <a:pt x="11667" y="71110"/>
                  </a:moveTo>
                  <a:lnTo>
                    <a:pt x="242440" y="71110"/>
                  </a:lnTo>
                  <a:lnTo>
                    <a:pt x="242440" y="11667"/>
                  </a:lnTo>
                  <a:lnTo>
                    <a:pt x="11667" y="11667"/>
                  </a:lnTo>
                  <a:lnTo>
                    <a:pt x="11667" y="71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A5034D8B-0825-48EC-9B10-C046A68939C9}"/>
                </a:ext>
              </a:extLst>
            </p:cNvPr>
            <p:cNvSpPr/>
            <p:nvPr/>
          </p:nvSpPr>
          <p:spPr>
            <a:xfrm>
              <a:off x="5594670" y="4853247"/>
              <a:ext cx="128337" cy="81669"/>
            </a:xfrm>
            <a:custGeom>
              <a:avLst/>
              <a:gdLst>
                <a:gd name="connsiteX0" fmla="*/ 125595 w 128336"/>
                <a:gd name="connsiteY0" fmla="*/ 82777 h 81668"/>
                <a:gd name="connsiteX1" fmla="*/ 5833 w 128336"/>
                <a:gd name="connsiteY1" fmla="*/ 82777 h 81668"/>
                <a:gd name="connsiteX2" fmla="*/ 0 w 128336"/>
                <a:gd name="connsiteY2" fmla="*/ 76944 h 81668"/>
                <a:gd name="connsiteX3" fmla="*/ 0 w 128336"/>
                <a:gd name="connsiteY3" fmla="*/ 5833 h 81668"/>
                <a:gd name="connsiteX4" fmla="*/ 5833 w 128336"/>
                <a:gd name="connsiteY4" fmla="*/ 0 h 81668"/>
                <a:gd name="connsiteX5" fmla="*/ 125595 w 128336"/>
                <a:gd name="connsiteY5" fmla="*/ 0 h 81668"/>
                <a:gd name="connsiteX6" fmla="*/ 131429 w 128336"/>
                <a:gd name="connsiteY6" fmla="*/ 5833 h 81668"/>
                <a:gd name="connsiteX7" fmla="*/ 131429 w 128336"/>
                <a:gd name="connsiteY7" fmla="*/ 76944 h 81668"/>
                <a:gd name="connsiteX8" fmla="*/ 125595 w 128336"/>
                <a:gd name="connsiteY8" fmla="*/ 82777 h 81668"/>
                <a:gd name="connsiteX9" fmla="*/ 11667 w 128336"/>
                <a:gd name="connsiteY9" fmla="*/ 71110 h 81668"/>
                <a:gd name="connsiteX10" fmla="*/ 119762 w 128336"/>
                <a:gd name="connsiteY10" fmla="*/ 71110 h 81668"/>
                <a:gd name="connsiteX11" fmla="*/ 119762 w 128336"/>
                <a:gd name="connsiteY11" fmla="*/ 11667 h 81668"/>
                <a:gd name="connsiteX12" fmla="*/ 11667 w 128336"/>
                <a:gd name="connsiteY12" fmla="*/ 11667 h 81668"/>
                <a:gd name="connsiteX13" fmla="*/ 11667 w 128336"/>
                <a:gd name="connsiteY13" fmla="*/ 71110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336" h="81668">
                  <a:moveTo>
                    <a:pt x="125595" y="82777"/>
                  </a:moveTo>
                  <a:lnTo>
                    <a:pt x="5833" y="82777"/>
                  </a:lnTo>
                  <a:cubicBezTo>
                    <a:pt x="2625" y="82777"/>
                    <a:pt x="0" y="80152"/>
                    <a:pt x="0" y="7694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25595" y="0"/>
                  </a:lnTo>
                  <a:cubicBezTo>
                    <a:pt x="128804" y="0"/>
                    <a:pt x="131429" y="2625"/>
                    <a:pt x="131429" y="5833"/>
                  </a:cubicBezTo>
                  <a:lnTo>
                    <a:pt x="131429" y="76944"/>
                  </a:lnTo>
                  <a:cubicBezTo>
                    <a:pt x="131429" y="80152"/>
                    <a:pt x="128862" y="82777"/>
                    <a:pt x="125595" y="82777"/>
                  </a:cubicBezTo>
                  <a:close/>
                  <a:moveTo>
                    <a:pt x="11667" y="71110"/>
                  </a:moveTo>
                  <a:lnTo>
                    <a:pt x="119762" y="71110"/>
                  </a:lnTo>
                  <a:lnTo>
                    <a:pt x="119762" y="11667"/>
                  </a:lnTo>
                  <a:lnTo>
                    <a:pt x="11667" y="11667"/>
                  </a:lnTo>
                  <a:lnTo>
                    <a:pt x="11667" y="71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BE6CE4A2-5FCA-4BA1-9D28-5E9E975D77D7}"/>
                </a:ext>
              </a:extLst>
            </p:cNvPr>
            <p:cNvSpPr/>
            <p:nvPr/>
          </p:nvSpPr>
          <p:spPr>
            <a:xfrm>
              <a:off x="5501159" y="4750695"/>
              <a:ext cx="221673" cy="81669"/>
            </a:xfrm>
            <a:custGeom>
              <a:avLst/>
              <a:gdLst>
                <a:gd name="connsiteX0" fmla="*/ 219106 w 221672"/>
                <a:gd name="connsiteY0" fmla="*/ 82777 h 81668"/>
                <a:gd name="connsiteX1" fmla="*/ 5833 w 221672"/>
                <a:gd name="connsiteY1" fmla="*/ 82777 h 81668"/>
                <a:gd name="connsiteX2" fmla="*/ 0 w 221672"/>
                <a:gd name="connsiteY2" fmla="*/ 76944 h 81668"/>
                <a:gd name="connsiteX3" fmla="*/ 0 w 221672"/>
                <a:gd name="connsiteY3" fmla="*/ 5833 h 81668"/>
                <a:gd name="connsiteX4" fmla="*/ 5833 w 221672"/>
                <a:gd name="connsiteY4" fmla="*/ 0 h 81668"/>
                <a:gd name="connsiteX5" fmla="*/ 219106 w 221672"/>
                <a:gd name="connsiteY5" fmla="*/ 0 h 81668"/>
                <a:gd name="connsiteX6" fmla="*/ 224939 w 221672"/>
                <a:gd name="connsiteY6" fmla="*/ 5833 h 81668"/>
                <a:gd name="connsiteX7" fmla="*/ 224939 w 221672"/>
                <a:gd name="connsiteY7" fmla="*/ 76944 h 81668"/>
                <a:gd name="connsiteX8" fmla="*/ 219106 w 221672"/>
                <a:gd name="connsiteY8" fmla="*/ 82777 h 81668"/>
                <a:gd name="connsiteX9" fmla="*/ 11667 w 221672"/>
                <a:gd name="connsiteY9" fmla="*/ 71110 h 81668"/>
                <a:gd name="connsiteX10" fmla="*/ 213272 w 221672"/>
                <a:gd name="connsiteY10" fmla="*/ 71110 h 81668"/>
                <a:gd name="connsiteX11" fmla="*/ 213272 w 221672"/>
                <a:gd name="connsiteY11" fmla="*/ 11667 h 81668"/>
                <a:gd name="connsiteX12" fmla="*/ 11667 w 221672"/>
                <a:gd name="connsiteY12" fmla="*/ 11667 h 81668"/>
                <a:gd name="connsiteX13" fmla="*/ 11667 w 221672"/>
                <a:gd name="connsiteY13" fmla="*/ 71110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1672" h="81668">
                  <a:moveTo>
                    <a:pt x="219106" y="82777"/>
                  </a:moveTo>
                  <a:lnTo>
                    <a:pt x="5833" y="82777"/>
                  </a:lnTo>
                  <a:cubicBezTo>
                    <a:pt x="2625" y="82777"/>
                    <a:pt x="0" y="80152"/>
                    <a:pt x="0" y="7694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19106" y="0"/>
                  </a:lnTo>
                  <a:cubicBezTo>
                    <a:pt x="222314" y="0"/>
                    <a:pt x="224939" y="2625"/>
                    <a:pt x="224939" y="5833"/>
                  </a:cubicBezTo>
                  <a:lnTo>
                    <a:pt x="224939" y="76944"/>
                  </a:lnTo>
                  <a:cubicBezTo>
                    <a:pt x="224939" y="80211"/>
                    <a:pt x="222373" y="82777"/>
                    <a:pt x="219106" y="82777"/>
                  </a:cubicBezTo>
                  <a:close/>
                  <a:moveTo>
                    <a:pt x="11667" y="71110"/>
                  </a:moveTo>
                  <a:lnTo>
                    <a:pt x="213272" y="71110"/>
                  </a:lnTo>
                  <a:lnTo>
                    <a:pt x="213272" y="11667"/>
                  </a:lnTo>
                  <a:lnTo>
                    <a:pt x="11667" y="11667"/>
                  </a:lnTo>
                  <a:lnTo>
                    <a:pt x="11667" y="71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9E9AA536-62BA-4DF5-921E-E2A84E6AD66F}"/>
                </a:ext>
              </a:extLst>
            </p:cNvPr>
            <p:cNvSpPr/>
            <p:nvPr/>
          </p:nvSpPr>
          <p:spPr>
            <a:xfrm>
              <a:off x="5332979" y="5058353"/>
              <a:ext cx="210006" cy="81669"/>
            </a:xfrm>
            <a:custGeom>
              <a:avLst/>
              <a:gdLst>
                <a:gd name="connsiteX0" fmla="*/ 208839 w 210005"/>
                <a:gd name="connsiteY0" fmla="*/ 82719 h 81668"/>
                <a:gd name="connsiteX1" fmla="*/ 5833 w 210005"/>
                <a:gd name="connsiteY1" fmla="*/ 82719 h 81668"/>
                <a:gd name="connsiteX2" fmla="*/ 0 w 210005"/>
                <a:gd name="connsiteY2" fmla="*/ 76885 h 81668"/>
                <a:gd name="connsiteX3" fmla="*/ 0 w 210005"/>
                <a:gd name="connsiteY3" fmla="*/ 5833 h 81668"/>
                <a:gd name="connsiteX4" fmla="*/ 5833 w 210005"/>
                <a:gd name="connsiteY4" fmla="*/ 0 h 81668"/>
                <a:gd name="connsiteX5" fmla="*/ 208839 w 210005"/>
                <a:gd name="connsiteY5" fmla="*/ 0 h 81668"/>
                <a:gd name="connsiteX6" fmla="*/ 214672 w 210005"/>
                <a:gd name="connsiteY6" fmla="*/ 5833 h 81668"/>
                <a:gd name="connsiteX7" fmla="*/ 214672 w 210005"/>
                <a:gd name="connsiteY7" fmla="*/ 76885 h 81668"/>
                <a:gd name="connsiteX8" fmla="*/ 208839 w 210005"/>
                <a:gd name="connsiteY8" fmla="*/ 82719 h 81668"/>
                <a:gd name="connsiteX9" fmla="*/ 11667 w 210005"/>
                <a:gd name="connsiteY9" fmla="*/ 71052 h 81668"/>
                <a:gd name="connsiteX10" fmla="*/ 203005 w 210005"/>
                <a:gd name="connsiteY10" fmla="*/ 71052 h 81668"/>
                <a:gd name="connsiteX11" fmla="*/ 203005 w 210005"/>
                <a:gd name="connsiteY11" fmla="*/ 11667 h 81668"/>
                <a:gd name="connsiteX12" fmla="*/ 11667 w 210005"/>
                <a:gd name="connsiteY12" fmla="*/ 11667 h 81668"/>
                <a:gd name="connsiteX13" fmla="*/ 11667 w 210005"/>
                <a:gd name="connsiteY13" fmla="*/ 71052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05" h="81668">
                  <a:moveTo>
                    <a:pt x="208839" y="82719"/>
                  </a:moveTo>
                  <a:lnTo>
                    <a:pt x="5833" y="82719"/>
                  </a:lnTo>
                  <a:cubicBezTo>
                    <a:pt x="2625" y="82719"/>
                    <a:pt x="0" y="80094"/>
                    <a:pt x="0" y="7688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08839" y="0"/>
                  </a:lnTo>
                  <a:cubicBezTo>
                    <a:pt x="212047" y="0"/>
                    <a:pt x="214672" y="2625"/>
                    <a:pt x="214672" y="5833"/>
                  </a:cubicBezTo>
                  <a:lnTo>
                    <a:pt x="214672" y="76885"/>
                  </a:lnTo>
                  <a:cubicBezTo>
                    <a:pt x="214672" y="80152"/>
                    <a:pt x="212106" y="82719"/>
                    <a:pt x="208839" y="82719"/>
                  </a:cubicBezTo>
                  <a:close/>
                  <a:moveTo>
                    <a:pt x="11667" y="71052"/>
                  </a:moveTo>
                  <a:lnTo>
                    <a:pt x="203005" y="71052"/>
                  </a:lnTo>
                  <a:lnTo>
                    <a:pt x="203005" y="11667"/>
                  </a:lnTo>
                  <a:lnTo>
                    <a:pt x="11667" y="11667"/>
                  </a:lnTo>
                  <a:lnTo>
                    <a:pt x="11667" y="7105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9709F400-C8ED-4C2D-8A6F-9D6763EAF4CB}"/>
                </a:ext>
              </a:extLst>
            </p:cNvPr>
            <p:cNvSpPr/>
            <p:nvPr/>
          </p:nvSpPr>
          <p:spPr>
            <a:xfrm>
              <a:off x="5332979" y="4955800"/>
              <a:ext cx="116670" cy="81669"/>
            </a:xfrm>
            <a:custGeom>
              <a:avLst/>
              <a:gdLst>
                <a:gd name="connsiteX0" fmla="*/ 115678 w 116669"/>
                <a:gd name="connsiteY0" fmla="*/ 82777 h 81668"/>
                <a:gd name="connsiteX1" fmla="*/ 5833 w 116669"/>
                <a:gd name="connsiteY1" fmla="*/ 82777 h 81668"/>
                <a:gd name="connsiteX2" fmla="*/ 0 w 116669"/>
                <a:gd name="connsiteY2" fmla="*/ 76943 h 81668"/>
                <a:gd name="connsiteX3" fmla="*/ 0 w 116669"/>
                <a:gd name="connsiteY3" fmla="*/ 5833 h 81668"/>
                <a:gd name="connsiteX4" fmla="*/ 5833 w 116669"/>
                <a:gd name="connsiteY4" fmla="*/ 0 h 81668"/>
                <a:gd name="connsiteX5" fmla="*/ 115678 w 116669"/>
                <a:gd name="connsiteY5" fmla="*/ 0 h 81668"/>
                <a:gd name="connsiteX6" fmla="*/ 121512 w 116669"/>
                <a:gd name="connsiteY6" fmla="*/ 5833 h 81668"/>
                <a:gd name="connsiteX7" fmla="*/ 121512 w 116669"/>
                <a:gd name="connsiteY7" fmla="*/ 76943 h 81668"/>
                <a:gd name="connsiteX8" fmla="*/ 115678 w 116669"/>
                <a:gd name="connsiteY8" fmla="*/ 82777 h 81668"/>
                <a:gd name="connsiteX9" fmla="*/ 11667 w 116669"/>
                <a:gd name="connsiteY9" fmla="*/ 71110 h 81668"/>
                <a:gd name="connsiteX10" fmla="*/ 109845 w 116669"/>
                <a:gd name="connsiteY10" fmla="*/ 71110 h 81668"/>
                <a:gd name="connsiteX11" fmla="*/ 109845 w 116669"/>
                <a:gd name="connsiteY11" fmla="*/ 11667 h 81668"/>
                <a:gd name="connsiteX12" fmla="*/ 11667 w 116669"/>
                <a:gd name="connsiteY12" fmla="*/ 11667 h 81668"/>
                <a:gd name="connsiteX13" fmla="*/ 11667 w 116669"/>
                <a:gd name="connsiteY13" fmla="*/ 71110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669" h="81668">
                  <a:moveTo>
                    <a:pt x="115678" y="82777"/>
                  </a:moveTo>
                  <a:lnTo>
                    <a:pt x="5833" y="82777"/>
                  </a:lnTo>
                  <a:cubicBezTo>
                    <a:pt x="2625" y="82777"/>
                    <a:pt x="0" y="80152"/>
                    <a:pt x="0" y="7694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15678" y="0"/>
                  </a:lnTo>
                  <a:cubicBezTo>
                    <a:pt x="118887" y="0"/>
                    <a:pt x="121512" y="2625"/>
                    <a:pt x="121512" y="5833"/>
                  </a:cubicBezTo>
                  <a:lnTo>
                    <a:pt x="121512" y="76943"/>
                  </a:lnTo>
                  <a:cubicBezTo>
                    <a:pt x="121512" y="80211"/>
                    <a:pt x="118945" y="82777"/>
                    <a:pt x="115678" y="82777"/>
                  </a:cubicBezTo>
                  <a:close/>
                  <a:moveTo>
                    <a:pt x="11667" y="71110"/>
                  </a:moveTo>
                  <a:lnTo>
                    <a:pt x="109845" y="71110"/>
                  </a:lnTo>
                  <a:lnTo>
                    <a:pt x="109845" y="11667"/>
                  </a:lnTo>
                  <a:lnTo>
                    <a:pt x="11667" y="11667"/>
                  </a:lnTo>
                  <a:lnTo>
                    <a:pt x="11667" y="71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BFEF87D3-E532-459C-8025-AE0449B02B48}"/>
                </a:ext>
              </a:extLst>
            </p:cNvPr>
            <p:cNvSpPr/>
            <p:nvPr/>
          </p:nvSpPr>
          <p:spPr>
            <a:xfrm>
              <a:off x="5332979" y="4853247"/>
              <a:ext cx="239173" cy="81669"/>
            </a:xfrm>
            <a:custGeom>
              <a:avLst/>
              <a:gdLst>
                <a:gd name="connsiteX0" fmla="*/ 238356 w 239173"/>
                <a:gd name="connsiteY0" fmla="*/ 82777 h 81668"/>
                <a:gd name="connsiteX1" fmla="*/ 5833 w 239173"/>
                <a:gd name="connsiteY1" fmla="*/ 82777 h 81668"/>
                <a:gd name="connsiteX2" fmla="*/ 0 w 239173"/>
                <a:gd name="connsiteY2" fmla="*/ 76944 h 81668"/>
                <a:gd name="connsiteX3" fmla="*/ 0 w 239173"/>
                <a:gd name="connsiteY3" fmla="*/ 5833 h 81668"/>
                <a:gd name="connsiteX4" fmla="*/ 5833 w 239173"/>
                <a:gd name="connsiteY4" fmla="*/ 0 h 81668"/>
                <a:gd name="connsiteX5" fmla="*/ 238356 w 239173"/>
                <a:gd name="connsiteY5" fmla="*/ 0 h 81668"/>
                <a:gd name="connsiteX6" fmla="*/ 244190 w 239173"/>
                <a:gd name="connsiteY6" fmla="*/ 5833 h 81668"/>
                <a:gd name="connsiteX7" fmla="*/ 244190 w 239173"/>
                <a:gd name="connsiteY7" fmla="*/ 76944 h 81668"/>
                <a:gd name="connsiteX8" fmla="*/ 238356 w 239173"/>
                <a:gd name="connsiteY8" fmla="*/ 82777 h 81668"/>
                <a:gd name="connsiteX9" fmla="*/ 11667 w 239173"/>
                <a:gd name="connsiteY9" fmla="*/ 71110 h 81668"/>
                <a:gd name="connsiteX10" fmla="*/ 232523 w 239173"/>
                <a:gd name="connsiteY10" fmla="*/ 71110 h 81668"/>
                <a:gd name="connsiteX11" fmla="*/ 232523 w 239173"/>
                <a:gd name="connsiteY11" fmla="*/ 11667 h 81668"/>
                <a:gd name="connsiteX12" fmla="*/ 11667 w 239173"/>
                <a:gd name="connsiteY12" fmla="*/ 11667 h 81668"/>
                <a:gd name="connsiteX13" fmla="*/ 11667 w 239173"/>
                <a:gd name="connsiteY13" fmla="*/ 71110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9173" h="81668">
                  <a:moveTo>
                    <a:pt x="238356" y="82777"/>
                  </a:moveTo>
                  <a:lnTo>
                    <a:pt x="5833" y="82777"/>
                  </a:lnTo>
                  <a:cubicBezTo>
                    <a:pt x="2625" y="82777"/>
                    <a:pt x="0" y="80152"/>
                    <a:pt x="0" y="7694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38356" y="0"/>
                  </a:lnTo>
                  <a:cubicBezTo>
                    <a:pt x="241565" y="0"/>
                    <a:pt x="244190" y="2625"/>
                    <a:pt x="244190" y="5833"/>
                  </a:cubicBezTo>
                  <a:lnTo>
                    <a:pt x="244190" y="76944"/>
                  </a:lnTo>
                  <a:cubicBezTo>
                    <a:pt x="244190" y="80211"/>
                    <a:pt x="241623" y="82777"/>
                    <a:pt x="238356" y="82777"/>
                  </a:cubicBezTo>
                  <a:close/>
                  <a:moveTo>
                    <a:pt x="11667" y="71110"/>
                  </a:moveTo>
                  <a:lnTo>
                    <a:pt x="232523" y="71110"/>
                  </a:lnTo>
                  <a:lnTo>
                    <a:pt x="232523" y="11667"/>
                  </a:lnTo>
                  <a:lnTo>
                    <a:pt x="11667" y="11667"/>
                  </a:lnTo>
                  <a:lnTo>
                    <a:pt x="11667" y="71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C64FD6EF-CB9D-421D-8CA1-BB1FB75271BC}"/>
                </a:ext>
              </a:extLst>
            </p:cNvPr>
            <p:cNvSpPr/>
            <p:nvPr/>
          </p:nvSpPr>
          <p:spPr>
            <a:xfrm>
              <a:off x="5332979" y="4750695"/>
              <a:ext cx="145837" cy="81669"/>
            </a:xfrm>
            <a:custGeom>
              <a:avLst/>
              <a:gdLst>
                <a:gd name="connsiteX0" fmla="*/ 144846 w 145837"/>
                <a:gd name="connsiteY0" fmla="*/ 82777 h 81668"/>
                <a:gd name="connsiteX1" fmla="*/ 5833 w 145837"/>
                <a:gd name="connsiteY1" fmla="*/ 82777 h 81668"/>
                <a:gd name="connsiteX2" fmla="*/ 0 w 145837"/>
                <a:gd name="connsiteY2" fmla="*/ 76944 h 81668"/>
                <a:gd name="connsiteX3" fmla="*/ 0 w 145837"/>
                <a:gd name="connsiteY3" fmla="*/ 5833 h 81668"/>
                <a:gd name="connsiteX4" fmla="*/ 5833 w 145837"/>
                <a:gd name="connsiteY4" fmla="*/ 0 h 81668"/>
                <a:gd name="connsiteX5" fmla="*/ 144846 w 145837"/>
                <a:gd name="connsiteY5" fmla="*/ 0 h 81668"/>
                <a:gd name="connsiteX6" fmla="*/ 150679 w 145837"/>
                <a:gd name="connsiteY6" fmla="*/ 5833 h 81668"/>
                <a:gd name="connsiteX7" fmla="*/ 150679 w 145837"/>
                <a:gd name="connsiteY7" fmla="*/ 76944 h 81668"/>
                <a:gd name="connsiteX8" fmla="*/ 144846 w 145837"/>
                <a:gd name="connsiteY8" fmla="*/ 82777 h 81668"/>
                <a:gd name="connsiteX9" fmla="*/ 11667 w 145837"/>
                <a:gd name="connsiteY9" fmla="*/ 71110 h 81668"/>
                <a:gd name="connsiteX10" fmla="*/ 139012 w 145837"/>
                <a:gd name="connsiteY10" fmla="*/ 71110 h 81668"/>
                <a:gd name="connsiteX11" fmla="*/ 139012 w 145837"/>
                <a:gd name="connsiteY11" fmla="*/ 11667 h 81668"/>
                <a:gd name="connsiteX12" fmla="*/ 11667 w 145837"/>
                <a:gd name="connsiteY12" fmla="*/ 11667 h 81668"/>
                <a:gd name="connsiteX13" fmla="*/ 11667 w 145837"/>
                <a:gd name="connsiteY13" fmla="*/ 71110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5837" h="81668">
                  <a:moveTo>
                    <a:pt x="144846" y="82777"/>
                  </a:moveTo>
                  <a:lnTo>
                    <a:pt x="5833" y="82777"/>
                  </a:lnTo>
                  <a:cubicBezTo>
                    <a:pt x="2625" y="82777"/>
                    <a:pt x="0" y="80152"/>
                    <a:pt x="0" y="7694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44846" y="0"/>
                  </a:lnTo>
                  <a:cubicBezTo>
                    <a:pt x="148054" y="0"/>
                    <a:pt x="150679" y="2625"/>
                    <a:pt x="150679" y="5833"/>
                  </a:cubicBezTo>
                  <a:lnTo>
                    <a:pt x="150679" y="76944"/>
                  </a:lnTo>
                  <a:cubicBezTo>
                    <a:pt x="150679" y="80211"/>
                    <a:pt x="148112" y="82777"/>
                    <a:pt x="144846" y="82777"/>
                  </a:cubicBezTo>
                  <a:close/>
                  <a:moveTo>
                    <a:pt x="11667" y="71110"/>
                  </a:moveTo>
                  <a:lnTo>
                    <a:pt x="139012" y="71110"/>
                  </a:lnTo>
                  <a:lnTo>
                    <a:pt x="139012" y="11667"/>
                  </a:lnTo>
                  <a:lnTo>
                    <a:pt x="11667" y="11667"/>
                  </a:lnTo>
                  <a:lnTo>
                    <a:pt x="11667" y="71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AAE77E5B-A8BB-4EC6-8618-D145BD2BC3D1}"/>
                </a:ext>
              </a:extLst>
            </p:cNvPr>
            <p:cNvSpPr/>
            <p:nvPr/>
          </p:nvSpPr>
          <p:spPr>
            <a:xfrm>
              <a:off x="5332964" y="5088906"/>
              <a:ext cx="46668" cy="46668"/>
            </a:xfrm>
            <a:custGeom>
              <a:avLst/>
              <a:gdLst>
                <a:gd name="connsiteX0" fmla="*/ 46391 w 46667"/>
                <a:gd name="connsiteY0" fmla="*/ 52166 h 46667"/>
                <a:gd name="connsiteX1" fmla="*/ 42249 w 46667"/>
                <a:gd name="connsiteY1" fmla="*/ 50474 h 46667"/>
                <a:gd name="connsiteX2" fmla="*/ 1706 w 46667"/>
                <a:gd name="connsiteY2" fmla="*/ 9931 h 46667"/>
                <a:gd name="connsiteX3" fmla="*/ 1706 w 46667"/>
                <a:gd name="connsiteY3" fmla="*/ 1706 h 46667"/>
                <a:gd name="connsiteX4" fmla="*/ 9932 w 46667"/>
                <a:gd name="connsiteY4" fmla="*/ 1706 h 46667"/>
                <a:gd name="connsiteX5" fmla="*/ 50474 w 46667"/>
                <a:gd name="connsiteY5" fmla="*/ 42249 h 46667"/>
                <a:gd name="connsiteX6" fmla="*/ 50474 w 46667"/>
                <a:gd name="connsiteY6" fmla="*/ 50474 h 46667"/>
                <a:gd name="connsiteX7" fmla="*/ 46391 w 46667"/>
                <a:gd name="connsiteY7" fmla="*/ 52166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6391" y="52166"/>
                  </a:moveTo>
                  <a:cubicBezTo>
                    <a:pt x="44874" y="52166"/>
                    <a:pt x="43416" y="51583"/>
                    <a:pt x="42249" y="50474"/>
                  </a:cubicBezTo>
                  <a:lnTo>
                    <a:pt x="1706" y="9931"/>
                  </a:lnTo>
                  <a:cubicBezTo>
                    <a:pt x="-569" y="7656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50474" y="42249"/>
                  </a:lnTo>
                  <a:cubicBezTo>
                    <a:pt x="52749" y="44524"/>
                    <a:pt x="52749" y="48199"/>
                    <a:pt x="50474" y="50474"/>
                  </a:cubicBezTo>
                  <a:cubicBezTo>
                    <a:pt x="49424" y="51641"/>
                    <a:pt x="47908" y="52166"/>
                    <a:pt x="46391" y="5216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0D0DB49E-E0B0-4B6B-8815-C2E086D27ABD}"/>
                </a:ext>
              </a:extLst>
            </p:cNvPr>
            <p:cNvSpPr/>
            <p:nvPr/>
          </p:nvSpPr>
          <p:spPr>
            <a:xfrm>
              <a:off x="5343640" y="5058397"/>
              <a:ext cx="81669" cy="81669"/>
            </a:xfrm>
            <a:custGeom>
              <a:avLst/>
              <a:gdLst>
                <a:gd name="connsiteX0" fmla="*/ 76958 w 81668"/>
                <a:gd name="connsiteY0" fmla="*/ 82675 h 81668"/>
                <a:gd name="connsiteX1" fmla="*/ 72817 w 81668"/>
                <a:gd name="connsiteY1" fmla="*/ 80983 h 81668"/>
                <a:gd name="connsiteX2" fmla="*/ 1706 w 81668"/>
                <a:gd name="connsiteY2" fmla="*/ 9932 h 81668"/>
                <a:gd name="connsiteX3" fmla="*/ 1706 w 81668"/>
                <a:gd name="connsiteY3" fmla="*/ 1706 h 81668"/>
                <a:gd name="connsiteX4" fmla="*/ 9931 w 81668"/>
                <a:gd name="connsiteY4" fmla="*/ 1706 h 81668"/>
                <a:gd name="connsiteX5" fmla="*/ 81042 w 81668"/>
                <a:gd name="connsiteY5" fmla="*/ 72758 h 81668"/>
                <a:gd name="connsiteX6" fmla="*/ 81042 w 81668"/>
                <a:gd name="connsiteY6" fmla="*/ 80983 h 81668"/>
                <a:gd name="connsiteX7" fmla="*/ 76958 w 81668"/>
                <a:gd name="connsiteY7" fmla="*/ 82675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76958" y="82675"/>
                  </a:moveTo>
                  <a:cubicBezTo>
                    <a:pt x="75442" y="82675"/>
                    <a:pt x="73983" y="82092"/>
                    <a:pt x="72817" y="80983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81042" y="72758"/>
                  </a:lnTo>
                  <a:cubicBezTo>
                    <a:pt x="83317" y="75033"/>
                    <a:pt x="83317" y="78708"/>
                    <a:pt x="81042" y="80983"/>
                  </a:cubicBezTo>
                  <a:cubicBezTo>
                    <a:pt x="79992" y="82150"/>
                    <a:pt x="78475" y="82675"/>
                    <a:pt x="76958" y="826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0D7E8B60-4FCF-40CC-8111-269B0175DF1E}"/>
                </a:ext>
              </a:extLst>
            </p:cNvPr>
            <p:cNvSpPr/>
            <p:nvPr/>
          </p:nvSpPr>
          <p:spPr>
            <a:xfrm>
              <a:off x="5332964" y="5006420"/>
              <a:ext cx="29167" cy="29167"/>
            </a:xfrm>
            <a:custGeom>
              <a:avLst/>
              <a:gdLst>
                <a:gd name="connsiteX0" fmla="*/ 26382 w 29167"/>
                <a:gd name="connsiteY0" fmla="*/ 32157 h 29167"/>
                <a:gd name="connsiteX1" fmla="*/ 22240 w 29167"/>
                <a:gd name="connsiteY1" fmla="*/ 30465 h 29167"/>
                <a:gd name="connsiteX2" fmla="*/ 1706 w 29167"/>
                <a:gd name="connsiteY2" fmla="*/ 9931 h 29167"/>
                <a:gd name="connsiteX3" fmla="*/ 1706 w 29167"/>
                <a:gd name="connsiteY3" fmla="*/ 1706 h 29167"/>
                <a:gd name="connsiteX4" fmla="*/ 9932 w 29167"/>
                <a:gd name="connsiteY4" fmla="*/ 1706 h 29167"/>
                <a:gd name="connsiteX5" fmla="*/ 30465 w 29167"/>
                <a:gd name="connsiteY5" fmla="*/ 22240 h 29167"/>
                <a:gd name="connsiteX6" fmla="*/ 30465 w 29167"/>
                <a:gd name="connsiteY6" fmla="*/ 30465 h 29167"/>
                <a:gd name="connsiteX7" fmla="*/ 26382 w 29167"/>
                <a:gd name="connsiteY7" fmla="*/ 32157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26382" y="32157"/>
                  </a:moveTo>
                  <a:cubicBezTo>
                    <a:pt x="24866" y="32157"/>
                    <a:pt x="23407" y="31574"/>
                    <a:pt x="22240" y="30465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30465" y="22240"/>
                  </a:lnTo>
                  <a:cubicBezTo>
                    <a:pt x="32741" y="24515"/>
                    <a:pt x="32741" y="28190"/>
                    <a:pt x="30465" y="30465"/>
                  </a:cubicBezTo>
                  <a:cubicBezTo>
                    <a:pt x="29415" y="31632"/>
                    <a:pt x="27899" y="32157"/>
                    <a:pt x="26382" y="3215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7AA83F02-5710-4BF1-823B-2432A5777222}"/>
                </a:ext>
              </a:extLst>
            </p:cNvPr>
            <p:cNvSpPr/>
            <p:nvPr/>
          </p:nvSpPr>
          <p:spPr>
            <a:xfrm>
              <a:off x="5384941" y="5058397"/>
              <a:ext cx="81669" cy="81669"/>
            </a:xfrm>
            <a:custGeom>
              <a:avLst/>
              <a:gdLst>
                <a:gd name="connsiteX0" fmla="*/ 76900 w 81668"/>
                <a:gd name="connsiteY0" fmla="*/ 82675 h 81668"/>
                <a:gd name="connsiteX1" fmla="*/ 72758 w 81668"/>
                <a:gd name="connsiteY1" fmla="*/ 80983 h 81668"/>
                <a:gd name="connsiteX2" fmla="*/ 1706 w 81668"/>
                <a:gd name="connsiteY2" fmla="*/ 9932 h 81668"/>
                <a:gd name="connsiteX3" fmla="*/ 1706 w 81668"/>
                <a:gd name="connsiteY3" fmla="*/ 1706 h 81668"/>
                <a:gd name="connsiteX4" fmla="*/ 9931 w 81668"/>
                <a:gd name="connsiteY4" fmla="*/ 1706 h 81668"/>
                <a:gd name="connsiteX5" fmla="*/ 81042 w 81668"/>
                <a:gd name="connsiteY5" fmla="*/ 72758 h 81668"/>
                <a:gd name="connsiteX6" fmla="*/ 81042 w 81668"/>
                <a:gd name="connsiteY6" fmla="*/ 80983 h 81668"/>
                <a:gd name="connsiteX7" fmla="*/ 76900 w 81668"/>
                <a:gd name="connsiteY7" fmla="*/ 82675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76900" y="82675"/>
                  </a:moveTo>
                  <a:cubicBezTo>
                    <a:pt x="75383" y="82675"/>
                    <a:pt x="73925" y="82092"/>
                    <a:pt x="72758" y="80983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81042" y="72758"/>
                  </a:lnTo>
                  <a:cubicBezTo>
                    <a:pt x="83317" y="75033"/>
                    <a:pt x="83317" y="78708"/>
                    <a:pt x="81042" y="80983"/>
                  </a:cubicBezTo>
                  <a:cubicBezTo>
                    <a:pt x="79933" y="82150"/>
                    <a:pt x="78417" y="82675"/>
                    <a:pt x="76900" y="826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116757EC-3426-4AA6-9F57-9B9FC691080D}"/>
                </a:ext>
              </a:extLst>
            </p:cNvPr>
            <p:cNvSpPr/>
            <p:nvPr/>
          </p:nvSpPr>
          <p:spPr>
            <a:xfrm>
              <a:off x="5332964" y="4965119"/>
              <a:ext cx="70002" cy="70002"/>
            </a:xfrm>
            <a:custGeom>
              <a:avLst/>
              <a:gdLst>
                <a:gd name="connsiteX0" fmla="*/ 67683 w 70001"/>
                <a:gd name="connsiteY0" fmla="*/ 73458 h 70001"/>
                <a:gd name="connsiteX1" fmla="*/ 63542 w 70001"/>
                <a:gd name="connsiteY1" fmla="*/ 71766 h 70001"/>
                <a:gd name="connsiteX2" fmla="*/ 1706 w 70001"/>
                <a:gd name="connsiteY2" fmla="*/ 9932 h 70001"/>
                <a:gd name="connsiteX3" fmla="*/ 1706 w 70001"/>
                <a:gd name="connsiteY3" fmla="*/ 1706 h 70001"/>
                <a:gd name="connsiteX4" fmla="*/ 9932 w 70001"/>
                <a:gd name="connsiteY4" fmla="*/ 1706 h 70001"/>
                <a:gd name="connsiteX5" fmla="*/ 71767 w 70001"/>
                <a:gd name="connsiteY5" fmla="*/ 63541 h 70001"/>
                <a:gd name="connsiteX6" fmla="*/ 71767 w 70001"/>
                <a:gd name="connsiteY6" fmla="*/ 71766 h 70001"/>
                <a:gd name="connsiteX7" fmla="*/ 67683 w 70001"/>
                <a:gd name="connsiteY7" fmla="*/ 73458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67683" y="73458"/>
                  </a:moveTo>
                  <a:cubicBezTo>
                    <a:pt x="66166" y="73458"/>
                    <a:pt x="64708" y="72875"/>
                    <a:pt x="63542" y="7176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71767" y="63541"/>
                  </a:lnTo>
                  <a:cubicBezTo>
                    <a:pt x="74042" y="65816"/>
                    <a:pt x="74042" y="69491"/>
                    <a:pt x="71767" y="71766"/>
                  </a:cubicBezTo>
                  <a:cubicBezTo>
                    <a:pt x="70717" y="72933"/>
                    <a:pt x="69200" y="73458"/>
                    <a:pt x="67683" y="734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D36ED7FD-6239-436E-84FD-172D02589C78}"/>
                </a:ext>
              </a:extLst>
            </p:cNvPr>
            <p:cNvSpPr/>
            <p:nvPr/>
          </p:nvSpPr>
          <p:spPr>
            <a:xfrm>
              <a:off x="5426184" y="5058397"/>
              <a:ext cx="81669" cy="81669"/>
            </a:xfrm>
            <a:custGeom>
              <a:avLst/>
              <a:gdLst>
                <a:gd name="connsiteX0" fmla="*/ 76900 w 81668"/>
                <a:gd name="connsiteY0" fmla="*/ 82675 h 81668"/>
                <a:gd name="connsiteX1" fmla="*/ 72758 w 81668"/>
                <a:gd name="connsiteY1" fmla="*/ 80983 h 81668"/>
                <a:gd name="connsiteX2" fmla="*/ 1706 w 81668"/>
                <a:gd name="connsiteY2" fmla="*/ 9932 h 81668"/>
                <a:gd name="connsiteX3" fmla="*/ 1706 w 81668"/>
                <a:gd name="connsiteY3" fmla="*/ 1706 h 81668"/>
                <a:gd name="connsiteX4" fmla="*/ 9932 w 81668"/>
                <a:gd name="connsiteY4" fmla="*/ 1706 h 81668"/>
                <a:gd name="connsiteX5" fmla="*/ 80983 w 81668"/>
                <a:gd name="connsiteY5" fmla="*/ 72758 h 81668"/>
                <a:gd name="connsiteX6" fmla="*/ 80983 w 81668"/>
                <a:gd name="connsiteY6" fmla="*/ 80983 h 81668"/>
                <a:gd name="connsiteX7" fmla="*/ 76900 w 81668"/>
                <a:gd name="connsiteY7" fmla="*/ 82675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76900" y="82675"/>
                  </a:moveTo>
                  <a:cubicBezTo>
                    <a:pt x="75383" y="82675"/>
                    <a:pt x="73925" y="82092"/>
                    <a:pt x="72758" y="80983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80983" y="72758"/>
                  </a:lnTo>
                  <a:cubicBezTo>
                    <a:pt x="83259" y="75033"/>
                    <a:pt x="83259" y="78708"/>
                    <a:pt x="80983" y="80983"/>
                  </a:cubicBezTo>
                  <a:cubicBezTo>
                    <a:pt x="79933" y="82150"/>
                    <a:pt x="78417" y="82675"/>
                    <a:pt x="76900" y="826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308B0530-B168-483F-93ED-7527129EB4D8}"/>
                </a:ext>
              </a:extLst>
            </p:cNvPr>
            <p:cNvSpPr/>
            <p:nvPr/>
          </p:nvSpPr>
          <p:spPr>
            <a:xfrm>
              <a:off x="5364874" y="4955844"/>
              <a:ext cx="81669" cy="81669"/>
            </a:xfrm>
            <a:custGeom>
              <a:avLst/>
              <a:gdLst>
                <a:gd name="connsiteX0" fmla="*/ 76958 w 81668"/>
                <a:gd name="connsiteY0" fmla="*/ 82733 h 81668"/>
                <a:gd name="connsiteX1" fmla="*/ 72817 w 81668"/>
                <a:gd name="connsiteY1" fmla="*/ 81042 h 81668"/>
                <a:gd name="connsiteX2" fmla="*/ 1706 w 81668"/>
                <a:gd name="connsiteY2" fmla="*/ 9931 h 81668"/>
                <a:gd name="connsiteX3" fmla="*/ 1706 w 81668"/>
                <a:gd name="connsiteY3" fmla="*/ 1706 h 81668"/>
                <a:gd name="connsiteX4" fmla="*/ 9931 w 81668"/>
                <a:gd name="connsiteY4" fmla="*/ 1706 h 81668"/>
                <a:gd name="connsiteX5" fmla="*/ 81042 w 81668"/>
                <a:gd name="connsiteY5" fmla="*/ 72817 h 81668"/>
                <a:gd name="connsiteX6" fmla="*/ 81042 w 81668"/>
                <a:gd name="connsiteY6" fmla="*/ 81042 h 81668"/>
                <a:gd name="connsiteX7" fmla="*/ 76958 w 81668"/>
                <a:gd name="connsiteY7" fmla="*/ 82733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76958" y="82733"/>
                  </a:moveTo>
                  <a:cubicBezTo>
                    <a:pt x="75441" y="82733"/>
                    <a:pt x="73983" y="82150"/>
                    <a:pt x="72817" y="81042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81042" y="72817"/>
                  </a:lnTo>
                  <a:cubicBezTo>
                    <a:pt x="83317" y="75091"/>
                    <a:pt x="83317" y="78767"/>
                    <a:pt x="81042" y="81042"/>
                  </a:cubicBezTo>
                  <a:cubicBezTo>
                    <a:pt x="79992" y="82209"/>
                    <a:pt x="78475" y="82733"/>
                    <a:pt x="76958" y="827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21A527FD-33EC-4C75-B447-046059AB356C}"/>
                </a:ext>
              </a:extLst>
            </p:cNvPr>
            <p:cNvSpPr/>
            <p:nvPr/>
          </p:nvSpPr>
          <p:spPr>
            <a:xfrm>
              <a:off x="5332964" y="4923935"/>
              <a:ext cx="11667" cy="11667"/>
            </a:xfrm>
            <a:custGeom>
              <a:avLst/>
              <a:gdLst>
                <a:gd name="connsiteX0" fmla="*/ 6315 w 11666"/>
                <a:gd name="connsiteY0" fmla="*/ 12090 h 11666"/>
                <a:gd name="connsiteX1" fmla="*/ 2173 w 11666"/>
                <a:gd name="connsiteY1" fmla="*/ 10398 h 11666"/>
                <a:gd name="connsiteX2" fmla="*/ 1706 w 11666"/>
                <a:gd name="connsiteY2" fmla="*/ 9932 h 11666"/>
                <a:gd name="connsiteX3" fmla="*/ 1706 w 11666"/>
                <a:gd name="connsiteY3" fmla="*/ 1706 h 11666"/>
                <a:gd name="connsiteX4" fmla="*/ 9932 w 11666"/>
                <a:gd name="connsiteY4" fmla="*/ 1706 h 11666"/>
                <a:gd name="connsiteX5" fmla="*/ 10398 w 11666"/>
                <a:gd name="connsiteY5" fmla="*/ 2173 h 11666"/>
                <a:gd name="connsiteX6" fmla="*/ 10398 w 11666"/>
                <a:gd name="connsiteY6" fmla="*/ 10398 h 11666"/>
                <a:gd name="connsiteX7" fmla="*/ 6315 w 11666"/>
                <a:gd name="connsiteY7" fmla="*/ 12090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6315" y="12090"/>
                  </a:moveTo>
                  <a:cubicBezTo>
                    <a:pt x="4798" y="12090"/>
                    <a:pt x="3340" y="11507"/>
                    <a:pt x="2173" y="10398"/>
                  </a:cubicBezTo>
                  <a:lnTo>
                    <a:pt x="1706" y="9932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10398" y="2173"/>
                  </a:lnTo>
                  <a:cubicBezTo>
                    <a:pt x="12673" y="4448"/>
                    <a:pt x="12673" y="8123"/>
                    <a:pt x="10398" y="10398"/>
                  </a:cubicBezTo>
                  <a:cubicBezTo>
                    <a:pt x="9348" y="11565"/>
                    <a:pt x="7831" y="12090"/>
                    <a:pt x="6315" y="1209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B5B0F755-4BA8-4026-9EFB-B93DD43FE838}"/>
                </a:ext>
              </a:extLst>
            </p:cNvPr>
            <p:cNvSpPr/>
            <p:nvPr/>
          </p:nvSpPr>
          <p:spPr>
            <a:xfrm>
              <a:off x="5467427" y="5058397"/>
              <a:ext cx="75835" cy="75835"/>
            </a:xfrm>
            <a:custGeom>
              <a:avLst/>
              <a:gdLst>
                <a:gd name="connsiteX0" fmla="*/ 74392 w 75835"/>
                <a:gd name="connsiteY0" fmla="*/ 80167 h 75835"/>
                <a:gd name="connsiteX1" fmla="*/ 70250 w 75835"/>
                <a:gd name="connsiteY1" fmla="*/ 78475 h 75835"/>
                <a:gd name="connsiteX2" fmla="*/ 1706 w 75835"/>
                <a:gd name="connsiteY2" fmla="*/ 9932 h 75835"/>
                <a:gd name="connsiteX3" fmla="*/ 1706 w 75835"/>
                <a:gd name="connsiteY3" fmla="*/ 1706 h 75835"/>
                <a:gd name="connsiteX4" fmla="*/ 9932 w 75835"/>
                <a:gd name="connsiteY4" fmla="*/ 1706 h 75835"/>
                <a:gd name="connsiteX5" fmla="*/ 78475 w 75835"/>
                <a:gd name="connsiteY5" fmla="*/ 70250 h 75835"/>
                <a:gd name="connsiteX6" fmla="*/ 78475 w 75835"/>
                <a:gd name="connsiteY6" fmla="*/ 78475 h 75835"/>
                <a:gd name="connsiteX7" fmla="*/ 74392 w 75835"/>
                <a:gd name="connsiteY7" fmla="*/ 80167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74392" y="80167"/>
                  </a:moveTo>
                  <a:cubicBezTo>
                    <a:pt x="72875" y="80167"/>
                    <a:pt x="71416" y="79583"/>
                    <a:pt x="70250" y="78475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78475" y="70250"/>
                  </a:lnTo>
                  <a:cubicBezTo>
                    <a:pt x="80750" y="72525"/>
                    <a:pt x="80750" y="76200"/>
                    <a:pt x="78475" y="78475"/>
                  </a:cubicBezTo>
                  <a:cubicBezTo>
                    <a:pt x="77425" y="79642"/>
                    <a:pt x="75908" y="80167"/>
                    <a:pt x="74392" y="801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6D3F7C4B-9DA6-436D-8006-A60A90031425}"/>
                </a:ext>
              </a:extLst>
            </p:cNvPr>
            <p:cNvSpPr/>
            <p:nvPr/>
          </p:nvSpPr>
          <p:spPr>
            <a:xfrm>
              <a:off x="5406175" y="4955844"/>
              <a:ext cx="46668" cy="46668"/>
            </a:xfrm>
            <a:custGeom>
              <a:avLst/>
              <a:gdLst>
                <a:gd name="connsiteX0" fmla="*/ 42483 w 46667"/>
                <a:gd name="connsiteY0" fmla="*/ 48258 h 46667"/>
                <a:gd name="connsiteX1" fmla="*/ 38341 w 46667"/>
                <a:gd name="connsiteY1" fmla="*/ 46566 h 46667"/>
                <a:gd name="connsiteX2" fmla="*/ 1706 w 46667"/>
                <a:gd name="connsiteY2" fmla="*/ 9931 h 46667"/>
                <a:gd name="connsiteX3" fmla="*/ 1706 w 46667"/>
                <a:gd name="connsiteY3" fmla="*/ 1706 h 46667"/>
                <a:gd name="connsiteX4" fmla="*/ 9932 w 46667"/>
                <a:gd name="connsiteY4" fmla="*/ 1706 h 46667"/>
                <a:gd name="connsiteX5" fmla="*/ 46566 w 46667"/>
                <a:gd name="connsiteY5" fmla="*/ 38341 h 46667"/>
                <a:gd name="connsiteX6" fmla="*/ 46566 w 46667"/>
                <a:gd name="connsiteY6" fmla="*/ 46566 h 46667"/>
                <a:gd name="connsiteX7" fmla="*/ 42483 w 46667"/>
                <a:gd name="connsiteY7" fmla="*/ 48258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2483" y="48258"/>
                  </a:moveTo>
                  <a:cubicBezTo>
                    <a:pt x="40966" y="48258"/>
                    <a:pt x="39507" y="47674"/>
                    <a:pt x="38341" y="46566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46566" y="38341"/>
                  </a:lnTo>
                  <a:cubicBezTo>
                    <a:pt x="48841" y="40616"/>
                    <a:pt x="48841" y="44291"/>
                    <a:pt x="46566" y="46566"/>
                  </a:cubicBezTo>
                  <a:cubicBezTo>
                    <a:pt x="45516" y="47732"/>
                    <a:pt x="43999" y="48258"/>
                    <a:pt x="42483" y="482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4CC68207-C9AE-4C44-8714-29BC7EA75EF1}"/>
                </a:ext>
              </a:extLst>
            </p:cNvPr>
            <p:cNvSpPr/>
            <p:nvPr/>
          </p:nvSpPr>
          <p:spPr>
            <a:xfrm>
              <a:off x="5332964" y="4882634"/>
              <a:ext cx="52501" cy="52501"/>
            </a:xfrm>
            <a:custGeom>
              <a:avLst/>
              <a:gdLst>
                <a:gd name="connsiteX0" fmla="*/ 47616 w 52501"/>
                <a:gd name="connsiteY0" fmla="*/ 53391 h 52501"/>
                <a:gd name="connsiteX1" fmla="*/ 43474 w 52501"/>
                <a:gd name="connsiteY1" fmla="*/ 51699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1699 w 52501"/>
                <a:gd name="connsiteY5" fmla="*/ 43474 h 52501"/>
                <a:gd name="connsiteX6" fmla="*/ 51699 w 52501"/>
                <a:gd name="connsiteY6" fmla="*/ 51699 h 52501"/>
                <a:gd name="connsiteX7" fmla="*/ 47616 w 52501"/>
                <a:gd name="connsiteY7" fmla="*/ 53391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47616" y="53391"/>
                  </a:moveTo>
                  <a:cubicBezTo>
                    <a:pt x="46099" y="53391"/>
                    <a:pt x="44641" y="52807"/>
                    <a:pt x="43474" y="51699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51699" y="43474"/>
                  </a:lnTo>
                  <a:cubicBezTo>
                    <a:pt x="53975" y="45749"/>
                    <a:pt x="53975" y="49424"/>
                    <a:pt x="51699" y="51699"/>
                  </a:cubicBezTo>
                  <a:cubicBezTo>
                    <a:pt x="50649" y="52866"/>
                    <a:pt x="49133" y="53391"/>
                    <a:pt x="47616" y="5339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9BC85D7E-2BF1-40FC-A781-41ED248B7874}"/>
                </a:ext>
              </a:extLst>
            </p:cNvPr>
            <p:cNvSpPr/>
            <p:nvPr/>
          </p:nvSpPr>
          <p:spPr>
            <a:xfrm>
              <a:off x="5508669" y="5058397"/>
              <a:ext cx="35001" cy="35001"/>
            </a:xfrm>
            <a:custGeom>
              <a:avLst/>
              <a:gdLst>
                <a:gd name="connsiteX0" fmla="*/ 33149 w 35000"/>
                <a:gd name="connsiteY0" fmla="*/ 38924 h 35000"/>
                <a:gd name="connsiteX1" fmla="*/ 29007 w 35000"/>
                <a:gd name="connsiteY1" fmla="*/ 37232 h 35000"/>
                <a:gd name="connsiteX2" fmla="*/ 1706 w 35000"/>
                <a:gd name="connsiteY2" fmla="*/ 9932 h 35000"/>
                <a:gd name="connsiteX3" fmla="*/ 1706 w 35000"/>
                <a:gd name="connsiteY3" fmla="*/ 1706 h 35000"/>
                <a:gd name="connsiteX4" fmla="*/ 9932 w 35000"/>
                <a:gd name="connsiteY4" fmla="*/ 1706 h 35000"/>
                <a:gd name="connsiteX5" fmla="*/ 37232 w 35000"/>
                <a:gd name="connsiteY5" fmla="*/ 29007 h 35000"/>
                <a:gd name="connsiteX6" fmla="*/ 37232 w 35000"/>
                <a:gd name="connsiteY6" fmla="*/ 37232 h 35000"/>
                <a:gd name="connsiteX7" fmla="*/ 33149 w 35000"/>
                <a:gd name="connsiteY7" fmla="*/ 389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33149" y="38924"/>
                  </a:moveTo>
                  <a:cubicBezTo>
                    <a:pt x="31632" y="38924"/>
                    <a:pt x="30174" y="38341"/>
                    <a:pt x="29007" y="37232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37232" y="29007"/>
                  </a:lnTo>
                  <a:cubicBezTo>
                    <a:pt x="39508" y="31282"/>
                    <a:pt x="39508" y="34957"/>
                    <a:pt x="37232" y="37232"/>
                  </a:cubicBezTo>
                  <a:cubicBezTo>
                    <a:pt x="36183" y="38399"/>
                    <a:pt x="34666" y="38924"/>
                    <a:pt x="33149" y="389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E866005F-36FA-431C-8F3C-C663916F1142}"/>
                </a:ext>
              </a:extLst>
            </p:cNvPr>
            <p:cNvSpPr/>
            <p:nvPr/>
          </p:nvSpPr>
          <p:spPr>
            <a:xfrm>
              <a:off x="5344807" y="4853291"/>
              <a:ext cx="81669" cy="81669"/>
            </a:xfrm>
            <a:custGeom>
              <a:avLst/>
              <a:gdLst>
                <a:gd name="connsiteX0" fmla="*/ 76958 w 81668"/>
                <a:gd name="connsiteY0" fmla="*/ 82734 h 81668"/>
                <a:gd name="connsiteX1" fmla="*/ 72817 w 81668"/>
                <a:gd name="connsiteY1" fmla="*/ 81042 h 81668"/>
                <a:gd name="connsiteX2" fmla="*/ 1706 w 81668"/>
                <a:gd name="connsiteY2" fmla="*/ 9931 h 81668"/>
                <a:gd name="connsiteX3" fmla="*/ 1706 w 81668"/>
                <a:gd name="connsiteY3" fmla="*/ 1706 h 81668"/>
                <a:gd name="connsiteX4" fmla="*/ 9931 w 81668"/>
                <a:gd name="connsiteY4" fmla="*/ 1706 h 81668"/>
                <a:gd name="connsiteX5" fmla="*/ 81042 w 81668"/>
                <a:gd name="connsiteY5" fmla="*/ 72817 h 81668"/>
                <a:gd name="connsiteX6" fmla="*/ 81042 w 81668"/>
                <a:gd name="connsiteY6" fmla="*/ 81042 h 81668"/>
                <a:gd name="connsiteX7" fmla="*/ 76958 w 81668"/>
                <a:gd name="connsiteY7" fmla="*/ 82734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76958" y="82734"/>
                  </a:moveTo>
                  <a:cubicBezTo>
                    <a:pt x="75441" y="82734"/>
                    <a:pt x="73983" y="82150"/>
                    <a:pt x="72817" y="81042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81042" y="72817"/>
                  </a:lnTo>
                  <a:cubicBezTo>
                    <a:pt x="83317" y="75092"/>
                    <a:pt x="83317" y="78767"/>
                    <a:pt x="81042" y="81042"/>
                  </a:cubicBezTo>
                  <a:cubicBezTo>
                    <a:pt x="79992" y="82209"/>
                    <a:pt x="78475" y="82734"/>
                    <a:pt x="76958" y="827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57F62B-1DF6-4871-A1D8-C66018FE9059}"/>
                </a:ext>
              </a:extLst>
            </p:cNvPr>
            <p:cNvSpPr/>
            <p:nvPr/>
          </p:nvSpPr>
          <p:spPr>
            <a:xfrm>
              <a:off x="5332964" y="4800148"/>
              <a:ext cx="29167" cy="29167"/>
            </a:xfrm>
            <a:custGeom>
              <a:avLst/>
              <a:gdLst>
                <a:gd name="connsiteX0" fmla="*/ 27549 w 29167"/>
                <a:gd name="connsiteY0" fmla="*/ 33324 h 29167"/>
                <a:gd name="connsiteX1" fmla="*/ 23407 w 29167"/>
                <a:gd name="connsiteY1" fmla="*/ 31632 h 29167"/>
                <a:gd name="connsiteX2" fmla="*/ 1706 w 29167"/>
                <a:gd name="connsiteY2" fmla="*/ 9931 h 29167"/>
                <a:gd name="connsiteX3" fmla="*/ 1706 w 29167"/>
                <a:gd name="connsiteY3" fmla="*/ 1706 h 29167"/>
                <a:gd name="connsiteX4" fmla="*/ 9932 w 29167"/>
                <a:gd name="connsiteY4" fmla="*/ 1706 h 29167"/>
                <a:gd name="connsiteX5" fmla="*/ 31632 w 29167"/>
                <a:gd name="connsiteY5" fmla="*/ 23407 h 29167"/>
                <a:gd name="connsiteX6" fmla="*/ 31632 w 29167"/>
                <a:gd name="connsiteY6" fmla="*/ 31632 h 29167"/>
                <a:gd name="connsiteX7" fmla="*/ 27549 w 29167"/>
                <a:gd name="connsiteY7" fmla="*/ 33324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27549" y="33324"/>
                  </a:moveTo>
                  <a:cubicBezTo>
                    <a:pt x="26032" y="33324"/>
                    <a:pt x="24574" y="32741"/>
                    <a:pt x="23407" y="31632"/>
                  </a:cubicBezTo>
                  <a:lnTo>
                    <a:pt x="1706" y="9931"/>
                  </a:lnTo>
                  <a:cubicBezTo>
                    <a:pt x="-569" y="7656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31632" y="23407"/>
                  </a:lnTo>
                  <a:cubicBezTo>
                    <a:pt x="33907" y="25682"/>
                    <a:pt x="33907" y="29357"/>
                    <a:pt x="31632" y="31632"/>
                  </a:cubicBezTo>
                  <a:cubicBezTo>
                    <a:pt x="30582" y="32799"/>
                    <a:pt x="29065" y="33324"/>
                    <a:pt x="27549" y="333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0988FE4F-8E8B-4CB9-ABF8-50D434DA0837}"/>
                </a:ext>
              </a:extLst>
            </p:cNvPr>
            <p:cNvSpPr/>
            <p:nvPr/>
          </p:nvSpPr>
          <p:spPr>
            <a:xfrm>
              <a:off x="5386108" y="4853291"/>
              <a:ext cx="81669" cy="81669"/>
            </a:xfrm>
            <a:custGeom>
              <a:avLst/>
              <a:gdLst>
                <a:gd name="connsiteX0" fmla="*/ 76958 w 81668"/>
                <a:gd name="connsiteY0" fmla="*/ 82734 h 81668"/>
                <a:gd name="connsiteX1" fmla="*/ 72816 w 81668"/>
                <a:gd name="connsiteY1" fmla="*/ 81042 h 81668"/>
                <a:gd name="connsiteX2" fmla="*/ 1706 w 81668"/>
                <a:gd name="connsiteY2" fmla="*/ 9931 h 81668"/>
                <a:gd name="connsiteX3" fmla="*/ 1706 w 81668"/>
                <a:gd name="connsiteY3" fmla="*/ 1706 h 81668"/>
                <a:gd name="connsiteX4" fmla="*/ 9932 w 81668"/>
                <a:gd name="connsiteY4" fmla="*/ 1706 h 81668"/>
                <a:gd name="connsiteX5" fmla="*/ 81042 w 81668"/>
                <a:gd name="connsiteY5" fmla="*/ 72817 h 81668"/>
                <a:gd name="connsiteX6" fmla="*/ 81042 w 81668"/>
                <a:gd name="connsiteY6" fmla="*/ 81042 h 81668"/>
                <a:gd name="connsiteX7" fmla="*/ 76958 w 81668"/>
                <a:gd name="connsiteY7" fmla="*/ 82734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76958" y="82734"/>
                  </a:moveTo>
                  <a:cubicBezTo>
                    <a:pt x="75442" y="82734"/>
                    <a:pt x="73983" y="82150"/>
                    <a:pt x="72816" y="81042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81042" y="72817"/>
                  </a:lnTo>
                  <a:cubicBezTo>
                    <a:pt x="83317" y="75092"/>
                    <a:pt x="83317" y="78767"/>
                    <a:pt x="81042" y="81042"/>
                  </a:cubicBezTo>
                  <a:cubicBezTo>
                    <a:pt x="79992" y="82209"/>
                    <a:pt x="78475" y="82734"/>
                    <a:pt x="76958" y="827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39CADE95-6545-42BD-8018-337038AB6370}"/>
                </a:ext>
              </a:extLst>
            </p:cNvPr>
            <p:cNvSpPr/>
            <p:nvPr/>
          </p:nvSpPr>
          <p:spPr>
            <a:xfrm>
              <a:off x="5332964" y="4758964"/>
              <a:ext cx="70002" cy="70002"/>
            </a:xfrm>
            <a:custGeom>
              <a:avLst/>
              <a:gdLst>
                <a:gd name="connsiteX0" fmla="*/ 68733 w 70001"/>
                <a:gd name="connsiteY0" fmla="*/ 74508 h 70001"/>
                <a:gd name="connsiteX1" fmla="*/ 64592 w 70001"/>
                <a:gd name="connsiteY1" fmla="*/ 72817 h 70001"/>
                <a:gd name="connsiteX2" fmla="*/ 1706 w 70001"/>
                <a:gd name="connsiteY2" fmla="*/ 9931 h 70001"/>
                <a:gd name="connsiteX3" fmla="*/ 1706 w 70001"/>
                <a:gd name="connsiteY3" fmla="*/ 1706 h 70001"/>
                <a:gd name="connsiteX4" fmla="*/ 9932 w 70001"/>
                <a:gd name="connsiteY4" fmla="*/ 1706 h 70001"/>
                <a:gd name="connsiteX5" fmla="*/ 72817 w 70001"/>
                <a:gd name="connsiteY5" fmla="*/ 64591 h 70001"/>
                <a:gd name="connsiteX6" fmla="*/ 72817 w 70001"/>
                <a:gd name="connsiteY6" fmla="*/ 72817 h 70001"/>
                <a:gd name="connsiteX7" fmla="*/ 68733 w 70001"/>
                <a:gd name="connsiteY7" fmla="*/ 74508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68733" y="74508"/>
                  </a:moveTo>
                  <a:cubicBezTo>
                    <a:pt x="67216" y="74508"/>
                    <a:pt x="65758" y="73925"/>
                    <a:pt x="64592" y="72817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72817" y="64591"/>
                  </a:lnTo>
                  <a:cubicBezTo>
                    <a:pt x="75092" y="66866"/>
                    <a:pt x="75092" y="70542"/>
                    <a:pt x="72817" y="72817"/>
                  </a:cubicBezTo>
                  <a:cubicBezTo>
                    <a:pt x="71767" y="73983"/>
                    <a:pt x="70250" y="74508"/>
                    <a:pt x="68733" y="745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E3DD912B-4B67-4414-840A-DE719BE61DF3}"/>
                </a:ext>
              </a:extLst>
            </p:cNvPr>
            <p:cNvSpPr/>
            <p:nvPr/>
          </p:nvSpPr>
          <p:spPr>
            <a:xfrm>
              <a:off x="5427292" y="4853291"/>
              <a:ext cx="81669" cy="81669"/>
            </a:xfrm>
            <a:custGeom>
              <a:avLst/>
              <a:gdLst>
                <a:gd name="connsiteX0" fmla="*/ 76958 w 81668"/>
                <a:gd name="connsiteY0" fmla="*/ 82734 h 81668"/>
                <a:gd name="connsiteX1" fmla="*/ 72816 w 81668"/>
                <a:gd name="connsiteY1" fmla="*/ 81042 h 81668"/>
                <a:gd name="connsiteX2" fmla="*/ 1706 w 81668"/>
                <a:gd name="connsiteY2" fmla="*/ 9931 h 81668"/>
                <a:gd name="connsiteX3" fmla="*/ 1706 w 81668"/>
                <a:gd name="connsiteY3" fmla="*/ 1706 h 81668"/>
                <a:gd name="connsiteX4" fmla="*/ 9932 w 81668"/>
                <a:gd name="connsiteY4" fmla="*/ 1706 h 81668"/>
                <a:gd name="connsiteX5" fmla="*/ 81042 w 81668"/>
                <a:gd name="connsiteY5" fmla="*/ 72817 h 81668"/>
                <a:gd name="connsiteX6" fmla="*/ 81042 w 81668"/>
                <a:gd name="connsiteY6" fmla="*/ 81042 h 81668"/>
                <a:gd name="connsiteX7" fmla="*/ 76958 w 81668"/>
                <a:gd name="connsiteY7" fmla="*/ 82734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76958" y="82734"/>
                  </a:moveTo>
                  <a:cubicBezTo>
                    <a:pt x="75442" y="82734"/>
                    <a:pt x="73983" y="82150"/>
                    <a:pt x="72816" y="81042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81042" y="72817"/>
                  </a:lnTo>
                  <a:cubicBezTo>
                    <a:pt x="83317" y="75092"/>
                    <a:pt x="83317" y="78767"/>
                    <a:pt x="81042" y="81042"/>
                  </a:cubicBezTo>
                  <a:cubicBezTo>
                    <a:pt x="79992" y="82209"/>
                    <a:pt x="78475" y="82734"/>
                    <a:pt x="76958" y="827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A3C82529-9BBE-4418-872E-29E70D7EE7CD}"/>
                </a:ext>
              </a:extLst>
            </p:cNvPr>
            <p:cNvSpPr/>
            <p:nvPr/>
          </p:nvSpPr>
          <p:spPr>
            <a:xfrm>
              <a:off x="5366041" y="4750738"/>
              <a:ext cx="81669" cy="81669"/>
            </a:xfrm>
            <a:custGeom>
              <a:avLst/>
              <a:gdLst>
                <a:gd name="connsiteX0" fmla="*/ 76958 w 81668"/>
                <a:gd name="connsiteY0" fmla="*/ 82733 h 81668"/>
                <a:gd name="connsiteX1" fmla="*/ 72816 w 81668"/>
                <a:gd name="connsiteY1" fmla="*/ 81042 h 81668"/>
                <a:gd name="connsiteX2" fmla="*/ 1706 w 81668"/>
                <a:gd name="connsiteY2" fmla="*/ 9932 h 81668"/>
                <a:gd name="connsiteX3" fmla="*/ 1706 w 81668"/>
                <a:gd name="connsiteY3" fmla="*/ 1706 h 81668"/>
                <a:gd name="connsiteX4" fmla="*/ 9932 w 81668"/>
                <a:gd name="connsiteY4" fmla="*/ 1706 h 81668"/>
                <a:gd name="connsiteX5" fmla="*/ 81042 w 81668"/>
                <a:gd name="connsiteY5" fmla="*/ 72816 h 81668"/>
                <a:gd name="connsiteX6" fmla="*/ 81042 w 81668"/>
                <a:gd name="connsiteY6" fmla="*/ 81042 h 81668"/>
                <a:gd name="connsiteX7" fmla="*/ 76958 w 81668"/>
                <a:gd name="connsiteY7" fmla="*/ 82733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76958" y="82733"/>
                  </a:moveTo>
                  <a:cubicBezTo>
                    <a:pt x="75442" y="82733"/>
                    <a:pt x="73983" y="82150"/>
                    <a:pt x="72816" y="81042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81042" y="72816"/>
                  </a:lnTo>
                  <a:cubicBezTo>
                    <a:pt x="83317" y="75092"/>
                    <a:pt x="83317" y="78767"/>
                    <a:pt x="81042" y="81042"/>
                  </a:cubicBezTo>
                  <a:cubicBezTo>
                    <a:pt x="79992" y="82208"/>
                    <a:pt x="78475" y="82733"/>
                    <a:pt x="76958" y="8273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6F5FAF50-A1A0-4A1E-A2FA-7CC8FA8C1169}"/>
                </a:ext>
              </a:extLst>
            </p:cNvPr>
            <p:cNvSpPr/>
            <p:nvPr/>
          </p:nvSpPr>
          <p:spPr>
            <a:xfrm>
              <a:off x="5468593" y="4853291"/>
              <a:ext cx="81669" cy="81669"/>
            </a:xfrm>
            <a:custGeom>
              <a:avLst/>
              <a:gdLst>
                <a:gd name="connsiteX0" fmla="*/ 76959 w 81668"/>
                <a:gd name="connsiteY0" fmla="*/ 82734 h 81668"/>
                <a:gd name="connsiteX1" fmla="*/ 72817 w 81668"/>
                <a:gd name="connsiteY1" fmla="*/ 81042 h 81668"/>
                <a:gd name="connsiteX2" fmla="*/ 1706 w 81668"/>
                <a:gd name="connsiteY2" fmla="*/ 9931 h 81668"/>
                <a:gd name="connsiteX3" fmla="*/ 1706 w 81668"/>
                <a:gd name="connsiteY3" fmla="*/ 1706 h 81668"/>
                <a:gd name="connsiteX4" fmla="*/ 9932 w 81668"/>
                <a:gd name="connsiteY4" fmla="*/ 1706 h 81668"/>
                <a:gd name="connsiteX5" fmla="*/ 81042 w 81668"/>
                <a:gd name="connsiteY5" fmla="*/ 72817 h 81668"/>
                <a:gd name="connsiteX6" fmla="*/ 81042 w 81668"/>
                <a:gd name="connsiteY6" fmla="*/ 81042 h 81668"/>
                <a:gd name="connsiteX7" fmla="*/ 76959 w 81668"/>
                <a:gd name="connsiteY7" fmla="*/ 82734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668" h="81668">
                  <a:moveTo>
                    <a:pt x="76959" y="82734"/>
                  </a:moveTo>
                  <a:cubicBezTo>
                    <a:pt x="75442" y="82734"/>
                    <a:pt x="73983" y="82150"/>
                    <a:pt x="72817" y="81042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81042" y="72817"/>
                  </a:lnTo>
                  <a:cubicBezTo>
                    <a:pt x="83317" y="75092"/>
                    <a:pt x="83317" y="78767"/>
                    <a:pt x="81042" y="81042"/>
                  </a:cubicBezTo>
                  <a:cubicBezTo>
                    <a:pt x="79992" y="82209"/>
                    <a:pt x="78475" y="82734"/>
                    <a:pt x="76959" y="827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395A460-C6B4-47EF-BF44-9A07777A69E8}"/>
                </a:ext>
              </a:extLst>
            </p:cNvPr>
            <p:cNvSpPr/>
            <p:nvPr/>
          </p:nvSpPr>
          <p:spPr>
            <a:xfrm>
              <a:off x="5407225" y="4750738"/>
              <a:ext cx="75835" cy="75835"/>
            </a:xfrm>
            <a:custGeom>
              <a:avLst/>
              <a:gdLst>
                <a:gd name="connsiteX0" fmla="*/ 70600 w 75835"/>
                <a:gd name="connsiteY0" fmla="*/ 76375 h 75835"/>
                <a:gd name="connsiteX1" fmla="*/ 66458 w 75835"/>
                <a:gd name="connsiteY1" fmla="*/ 74683 h 75835"/>
                <a:gd name="connsiteX2" fmla="*/ 1706 w 75835"/>
                <a:gd name="connsiteY2" fmla="*/ 9932 h 75835"/>
                <a:gd name="connsiteX3" fmla="*/ 1706 w 75835"/>
                <a:gd name="connsiteY3" fmla="*/ 1706 h 75835"/>
                <a:gd name="connsiteX4" fmla="*/ 9932 w 75835"/>
                <a:gd name="connsiteY4" fmla="*/ 1706 h 75835"/>
                <a:gd name="connsiteX5" fmla="*/ 74683 w 75835"/>
                <a:gd name="connsiteY5" fmla="*/ 66458 h 75835"/>
                <a:gd name="connsiteX6" fmla="*/ 74683 w 75835"/>
                <a:gd name="connsiteY6" fmla="*/ 74683 h 75835"/>
                <a:gd name="connsiteX7" fmla="*/ 70600 w 75835"/>
                <a:gd name="connsiteY7" fmla="*/ 76375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70600" y="76375"/>
                  </a:moveTo>
                  <a:cubicBezTo>
                    <a:pt x="69083" y="76375"/>
                    <a:pt x="67625" y="75792"/>
                    <a:pt x="66458" y="74683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74683" y="66458"/>
                  </a:lnTo>
                  <a:cubicBezTo>
                    <a:pt x="76958" y="68733"/>
                    <a:pt x="76958" y="72408"/>
                    <a:pt x="74683" y="74683"/>
                  </a:cubicBezTo>
                  <a:cubicBezTo>
                    <a:pt x="73633" y="75850"/>
                    <a:pt x="72116" y="76375"/>
                    <a:pt x="70600" y="763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3146A14D-1C27-42DB-B896-64CE721FB73E}"/>
                </a:ext>
              </a:extLst>
            </p:cNvPr>
            <p:cNvSpPr/>
            <p:nvPr/>
          </p:nvSpPr>
          <p:spPr>
            <a:xfrm>
              <a:off x="5509778" y="4853291"/>
              <a:ext cx="64168" cy="64168"/>
            </a:xfrm>
            <a:custGeom>
              <a:avLst/>
              <a:gdLst>
                <a:gd name="connsiteX0" fmla="*/ 61558 w 64168"/>
                <a:gd name="connsiteY0" fmla="*/ 67275 h 64168"/>
                <a:gd name="connsiteX1" fmla="*/ 57416 w 64168"/>
                <a:gd name="connsiteY1" fmla="*/ 65583 h 64168"/>
                <a:gd name="connsiteX2" fmla="*/ 1706 w 64168"/>
                <a:gd name="connsiteY2" fmla="*/ 9931 h 64168"/>
                <a:gd name="connsiteX3" fmla="*/ 1706 w 64168"/>
                <a:gd name="connsiteY3" fmla="*/ 1706 h 64168"/>
                <a:gd name="connsiteX4" fmla="*/ 9932 w 64168"/>
                <a:gd name="connsiteY4" fmla="*/ 1706 h 64168"/>
                <a:gd name="connsiteX5" fmla="*/ 65642 w 64168"/>
                <a:gd name="connsiteY5" fmla="*/ 57358 h 64168"/>
                <a:gd name="connsiteX6" fmla="*/ 65642 w 64168"/>
                <a:gd name="connsiteY6" fmla="*/ 65583 h 64168"/>
                <a:gd name="connsiteX7" fmla="*/ 61558 w 64168"/>
                <a:gd name="connsiteY7" fmla="*/ 67275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61558" y="67275"/>
                  </a:moveTo>
                  <a:cubicBezTo>
                    <a:pt x="60041" y="67275"/>
                    <a:pt x="58583" y="66692"/>
                    <a:pt x="57416" y="65583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65642" y="57358"/>
                  </a:lnTo>
                  <a:cubicBezTo>
                    <a:pt x="67917" y="59633"/>
                    <a:pt x="67917" y="63308"/>
                    <a:pt x="65642" y="65583"/>
                  </a:cubicBezTo>
                  <a:cubicBezTo>
                    <a:pt x="64592" y="66750"/>
                    <a:pt x="63075" y="67275"/>
                    <a:pt x="61558" y="672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DA79E856-8F59-4070-83F7-498760194422}"/>
                </a:ext>
              </a:extLst>
            </p:cNvPr>
            <p:cNvSpPr/>
            <p:nvPr/>
          </p:nvSpPr>
          <p:spPr>
            <a:xfrm>
              <a:off x="5448526" y="4750738"/>
              <a:ext cx="35001" cy="35001"/>
            </a:xfrm>
            <a:custGeom>
              <a:avLst/>
              <a:gdLst>
                <a:gd name="connsiteX0" fmla="*/ 29299 w 35000"/>
                <a:gd name="connsiteY0" fmla="*/ 35074 h 35000"/>
                <a:gd name="connsiteX1" fmla="*/ 25157 w 35000"/>
                <a:gd name="connsiteY1" fmla="*/ 33382 h 35000"/>
                <a:gd name="connsiteX2" fmla="*/ 1706 w 35000"/>
                <a:gd name="connsiteY2" fmla="*/ 9932 h 35000"/>
                <a:gd name="connsiteX3" fmla="*/ 1706 w 35000"/>
                <a:gd name="connsiteY3" fmla="*/ 1706 h 35000"/>
                <a:gd name="connsiteX4" fmla="*/ 9932 w 35000"/>
                <a:gd name="connsiteY4" fmla="*/ 1706 h 35000"/>
                <a:gd name="connsiteX5" fmla="*/ 33382 w 35000"/>
                <a:gd name="connsiteY5" fmla="*/ 25157 h 35000"/>
                <a:gd name="connsiteX6" fmla="*/ 33382 w 35000"/>
                <a:gd name="connsiteY6" fmla="*/ 33382 h 35000"/>
                <a:gd name="connsiteX7" fmla="*/ 29299 w 35000"/>
                <a:gd name="connsiteY7" fmla="*/ 3507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29299" y="35074"/>
                  </a:moveTo>
                  <a:cubicBezTo>
                    <a:pt x="27782" y="35074"/>
                    <a:pt x="26324" y="34490"/>
                    <a:pt x="25157" y="33382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33382" y="25157"/>
                  </a:lnTo>
                  <a:cubicBezTo>
                    <a:pt x="35657" y="27432"/>
                    <a:pt x="35657" y="31107"/>
                    <a:pt x="33382" y="33382"/>
                  </a:cubicBezTo>
                  <a:cubicBezTo>
                    <a:pt x="32332" y="34549"/>
                    <a:pt x="30815" y="35074"/>
                    <a:pt x="29299" y="350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8A0A4931-6791-44F7-BAB4-C7A6E162E37A}"/>
                </a:ext>
              </a:extLst>
            </p:cNvPr>
            <p:cNvSpPr/>
            <p:nvPr/>
          </p:nvSpPr>
          <p:spPr>
            <a:xfrm>
              <a:off x="5551079" y="4853291"/>
              <a:ext cx="23334" cy="23334"/>
            </a:xfrm>
            <a:custGeom>
              <a:avLst/>
              <a:gdLst>
                <a:gd name="connsiteX0" fmla="*/ 20257 w 23333"/>
                <a:gd name="connsiteY0" fmla="*/ 26032 h 23333"/>
                <a:gd name="connsiteX1" fmla="*/ 16115 w 23333"/>
                <a:gd name="connsiteY1" fmla="*/ 24340 h 23333"/>
                <a:gd name="connsiteX2" fmla="*/ 1706 w 23333"/>
                <a:gd name="connsiteY2" fmla="*/ 9931 h 23333"/>
                <a:gd name="connsiteX3" fmla="*/ 1706 w 23333"/>
                <a:gd name="connsiteY3" fmla="*/ 1706 h 23333"/>
                <a:gd name="connsiteX4" fmla="*/ 9931 w 23333"/>
                <a:gd name="connsiteY4" fmla="*/ 1706 h 23333"/>
                <a:gd name="connsiteX5" fmla="*/ 24340 w 23333"/>
                <a:gd name="connsiteY5" fmla="*/ 16115 h 23333"/>
                <a:gd name="connsiteX6" fmla="*/ 24340 w 23333"/>
                <a:gd name="connsiteY6" fmla="*/ 24340 h 23333"/>
                <a:gd name="connsiteX7" fmla="*/ 20257 w 23333"/>
                <a:gd name="connsiteY7" fmla="*/ 26032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257" y="26032"/>
                  </a:moveTo>
                  <a:cubicBezTo>
                    <a:pt x="18740" y="26032"/>
                    <a:pt x="17282" y="25449"/>
                    <a:pt x="16115" y="24340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24340" y="16115"/>
                  </a:lnTo>
                  <a:cubicBezTo>
                    <a:pt x="26615" y="18390"/>
                    <a:pt x="26615" y="22065"/>
                    <a:pt x="24340" y="24340"/>
                  </a:cubicBezTo>
                  <a:cubicBezTo>
                    <a:pt x="23290" y="25507"/>
                    <a:pt x="21774" y="26032"/>
                    <a:pt x="20257" y="260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9" name="Group 2118">
            <a:extLst>
              <a:ext uri="{FF2B5EF4-FFF2-40B4-BE49-F238E27FC236}">
                <a16:creationId xmlns:a16="http://schemas.microsoft.com/office/drawing/2014/main" id="{27D27768-0250-4897-8385-C0AD52FF5DB6}"/>
              </a:ext>
            </a:extLst>
          </p:cNvPr>
          <p:cNvGrpSpPr/>
          <p:nvPr/>
        </p:nvGrpSpPr>
        <p:grpSpPr>
          <a:xfrm>
            <a:off x="6348890" y="4583178"/>
            <a:ext cx="587087" cy="518329"/>
            <a:chOff x="6430296" y="4712059"/>
            <a:chExt cx="533714" cy="471208"/>
          </a:xfrm>
        </p:grpSpPr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7F6C0333-1071-4044-AB95-8876E8E3F8E0}"/>
                </a:ext>
              </a:extLst>
            </p:cNvPr>
            <p:cNvSpPr/>
            <p:nvPr/>
          </p:nvSpPr>
          <p:spPr>
            <a:xfrm>
              <a:off x="6478254" y="4751905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1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2" y="26149"/>
                    <a:pt x="2873" y="25566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2"/>
                    <a:pt x="26732" y="7657"/>
                    <a:pt x="24457" y="9932"/>
                  </a:cubicBezTo>
                  <a:lnTo>
                    <a:pt x="9931" y="24457"/>
                  </a:lnTo>
                  <a:cubicBezTo>
                    <a:pt x="8823" y="25624"/>
                    <a:pt x="7307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3A17A2D3-C77A-475A-9433-48EE4B76BF4F}"/>
                </a:ext>
              </a:extLst>
            </p:cNvPr>
            <p:cNvSpPr/>
            <p:nvPr/>
          </p:nvSpPr>
          <p:spPr>
            <a:xfrm>
              <a:off x="6478196" y="4751905"/>
              <a:ext cx="23334" cy="23334"/>
            </a:xfrm>
            <a:custGeom>
              <a:avLst/>
              <a:gdLst>
                <a:gd name="connsiteX0" fmla="*/ 20374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1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4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4" y="26149"/>
                  </a:moveTo>
                  <a:cubicBezTo>
                    <a:pt x="18857" y="26149"/>
                    <a:pt x="17398" y="25566"/>
                    <a:pt x="16232" y="24457"/>
                  </a:cubicBezTo>
                  <a:lnTo>
                    <a:pt x="1706" y="9932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407" y="25624"/>
                    <a:pt x="21890" y="26149"/>
                    <a:pt x="20374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9CE65BA-8C4F-4928-9D58-E28391ECC646}"/>
                </a:ext>
              </a:extLst>
            </p:cNvPr>
            <p:cNvSpPr/>
            <p:nvPr/>
          </p:nvSpPr>
          <p:spPr>
            <a:xfrm>
              <a:off x="6595364" y="4712059"/>
              <a:ext cx="52501" cy="52501"/>
            </a:xfrm>
            <a:custGeom>
              <a:avLst/>
              <a:gdLst>
                <a:gd name="connsiteX0" fmla="*/ 28159 w 52501"/>
                <a:gd name="connsiteY0" fmla="*/ 56544 h 52501"/>
                <a:gd name="connsiteX1" fmla="*/ 12058 w 52501"/>
                <a:gd name="connsiteY1" fmla="*/ 51469 h 52501"/>
                <a:gd name="connsiteX2" fmla="*/ 450 w 52501"/>
                <a:gd name="connsiteY2" fmla="*/ 33210 h 52501"/>
                <a:gd name="connsiteX3" fmla="*/ 5116 w 52501"/>
                <a:gd name="connsiteY3" fmla="*/ 12093 h 52501"/>
                <a:gd name="connsiteX4" fmla="*/ 23317 w 52501"/>
                <a:gd name="connsiteY4" fmla="*/ 426 h 52501"/>
                <a:gd name="connsiteX5" fmla="*/ 44434 w 52501"/>
                <a:gd name="connsiteY5" fmla="*/ 5093 h 52501"/>
                <a:gd name="connsiteX6" fmla="*/ 56043 w 52501"/>
                <a:gd name="connsiteY6" fmla="*/ 23352 h 52501"/>
                <a:gd name="connsiteX7" fmla="*/ 51376 w 52501"/>
                <a:gd name="connsiteY7" fmla="*/ 44469 h 52501"/>
                <a:gd name="connsiteX8" fmla="*/ 33176 w 52501"/>
                <a:gd name="connsiteY8" fmla="*/ 56136 h 52501"/>
                <a:gd name="connsiteX9" fmla="*/ 28159 w 52501"/>
                <a:gd name="connsiteY9" fmla="*/ 56544 h 52501"/>
                <a:gd name="connsiteX10" fmla="*/ 28275 w 52501"/>
                <a:gd name="connsiteY10" fmla="*/ 11685 h 52501"/>
                <a:gd name="connsiteX11" fmla="*/ 25358 w 52501"/>
                <a:gd name="connsiteY11" fmla="*/ 11918 h 52501"/>
                <a:gd name="connsiteX12" fmla="*/ 14683 w 52501"/>
                <a:gd name="connsiteY12" fmla="*/ 18743 h 52501"/>
                <a:gd name="connsiteX13" fmla="*/ 11942 w 52501"/>
                <a:gd name="connsiteY13" fmla="*/ 31169 h 52501"/>
                <a:gd name="connsiteX14" fmla="*/ 18766 w 52501"/>
                <a:gd name="connsiteY14" fmla="*/ 41844 h 52501"/>
                <a:gd name="connsiteX15" fmla="*/ 31192 w 52501"/>
                <a:gd name="connsiteY15" fmla="*/ 44586 h 52501"/>
                <a:gd name="connsiteX16" fmla="*/ 41868 w 52501"/>
                <a:gd name="connsiteY16" fmla="*/ 37760 h 52501"/>
                <a:gd name="connsiteX17" fmla="*/ 44609 w 52501"/>
                <a:gd name="connsiteY17" fmla="*/ 25335 h 52501"/>
                <a:gd name="connsiteX18" fmla="*/ 44609 w 52501"/>
                <a:gd name="connsiteY18" fmla="*/ 25335 h 52501"/>
                <a:gd name="connsiteX19" fmla="*/ 37784 w 52501"/>
                <a:gd name="connsiteY19" fmla="*/ 14660 h 52501"/>
                <a:gd name="connsiteX20" fmla="*/ 28275 w 52501"/>
                <a:gd name="connsiteY20" fmla="*/ 1168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501" h="52501">
                  <a:moveTo>
                    <a:pt x="28159" y="56544"/>
                  </a:moveTo>
                  <a:cubicBezTo>
                    <a:pt x="22442" y="56544"/>
                    <a:pt x="16842" y="54794"/>
                    <a:pt x="12058" y="51469"/>
                  </a:cubicBezTo>
                  <a:cubicBezTo>
                    <a:pt x="5875" y="47152"/>
                    <a:pt x="1733" y="40677"/>
                    <a:pt x="450" y="33210"/>
                  </a:cubicBezTo>
                  <a:cubicBezTo>
                    <a:pt x="-892" y="25802"/>
                    <a:pt x="800" y="18277"/>
                    <a:pt x="5116" y="12093"/>
                  </a:cubicBezTo>
                  <a:cubicBezTo>
                    <a:pt x="9433" y="5910"/>
                    <a:pt x="15908" y="1768"/>
                    <a:pt x="23317" y="426"/>
                  </a:cubicBezTo>
                  <a:cubicBezTo>
                    <a:pt x="30784" y="-857"/>
                    <a:pt x="38251" y="776"/>
                    <a:pt x="44434" y="5093"/>
                  </a:cubicBezTo>
                  <a:cubicBezTo>
                    <a:pt x="50618" y="9410"/>
                    <a:pt x="54759" y="15885"/>
                    <a:pt x="56043" y="23352"/>
                  </a:cubicBezTo>
                  <a:cubicBezTo>
                    <a:pt x="57384" y="30760"/>
                    <a:pt x="55693" y="38285"/>
                    <a:pt x="51376" y="44469"/>
                  </a:cubicBezTo>
                  <a:cubicBezTo>
                    <a:pt x="47059" y="50652"/>
                    <a:pt x="40584" y="54794"/>
                    <a:pt x="33176" y="56136"/>
                  </a:cubicBezTo>
                  <a:cubicBezTo>
                    <a:pt x="31484" y="56369"/>
                    <a:pt x="29792" y="56544"/>
                    <a:pt x="28159" y="56544"/>
                  </a:cubicBezTo>
                  <a:close/>
                  <a:moveTo>
                    <a:pt x="28275" y="11685"/>
                  </a:moveTo>
                  <a:cubicBezTo>
                    <a:pt x="27284" y="11685"/>
                    <a:pt x="26350" y="11743"/>
                    <a:pt x="25358" y="11918"/>
                  </a:cubicBezTo>
                  <a:cubicBezTo>
                    <a:pt x="20983" y="12676"/>
                    <a:pt x="17192" y="15127"/>
                    <a:pt x="14683" y="18743"/>
                  </a:cubicBezTo>
                  <a:cubicBezTo>
                    <a:pt x="12175" y="22360"/>
                    <a:pt x="11183" y="26794"/>
                    <a:pt x="11942" y="31169"/>
                  </a:cubicBezTo>
                  <a:cubicBezTo>
                    <a:pt x="12700" y="35544"/>
                    <a:pt x="15150" y="39335"/>
                    <a:pt x="18766" y="41844"/>
                  </a:cubicBezTo>
                  <a:cubicBezTo>
                    <a:pt x="22383" y="44352"/>
                    <a:pt x="26817" y="45344"/>
                    <a:pt x="31192" y="44586"/>
                  </a:cubicBezTo>
                  <a:cubicBezTo>
                    <a:pt x="35567" y="43827"/>
                    <a:pt x="39359" y="41377"/>
                    <a:pt x="41868" y="37760"/>
                  </a:cubicBezTo>
                  <a:cubicBezTo>
                    <a:pt x="44376" y="34144"/>
                    <a:pt x="45368" y="29710"/>
                    <a:pt x="44609" y="25335"/>
                  </a:cubicBezTo>
                  <a:lnTo>
                    <a:pt x="44609" y="25335"/>
                  </a:lnTo>
                  <a:cubicBezTo>
                    <a:pt x="43851" y="20960"/>
                    <a:pt x="41400" y="17168"/>
                    <a:pt x="37784" y="14660"/>
                  </a:cubicBezTo>
                  <a:cubicBezTo>
                    <a:pt x="34925" y="12735"/>
                    <a:pt x="31601" y="11685"/>
                    <a:pt x="28275" y="116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98131C7-4EA8-4B72-AAA9-63BACA126DC3}"/>
                </a:ext>
              </a:extLst>
            </p:cNvPr>
            <p:cNvSpPr/>
            <p:nvPr/>
          </p:nvSpPr>
          <p:spPr>
            <a:xfrm>
              <a:off x="6430296" y="4846575"/>
              <a:ext cx="35001" cy="35001"/>
            </a:xfrm>
            <a:custGeom>
              <a:avLst/>
              <a:gdLst>
                <a:gd name="connsiteX0" fmla="*/ 19913 w 35000"/>
                <a:gd name="connsiteY0" fmla="*/ 39981 h 35000"/>
                <a:gd name="connsiteX1" fmla="*/ 8538 w 35000"/>
                <a:gd name="connsiteY1" fmla="*/ 36365 h 35000"/>
                <a:gd name="connsiteX2" fmla="*/ 313 w 35000"/>
                <a:gd name="connsiteY2" fmla="*/ 23473 h 35000"/>
                <a:gd name="connsiteX3" fmla="*/ 3638 w 35000"/>
                <a:gd name="connsiteY3" fmla="*/ 8539 h 35000"/>
                <a:gd name="connsiteX4" fmla="*/ 16530 w 35000"/>
                <a:gd name="connsiteY4" fmla="*/ 314 h 35000"/>
                <a:gd name="connsiteX5" fmla="*/ 31464 w 35000"/>
                <a:gd name="connsiteY5" fmla="*/ 3580 h 35000"/>
                <a:gd name="connsiteX6" fmla="*/ 39689 w 35000"/>
                <a:gd name="connsiteY6" fmla="*/ 16473 h 35000"/>
                <a:gd name="connsiteX7" fmla="*/ 39689 w 35000"/>
                <a:gd name="connsiteY7" fmla="*/ 16473 h 35000"/>
                <a:gd name="connsiteX8" fmla="*/ 39689 w 35000"/>
                <a:gd name="connsiteY8" fmla="*/ 16473 h 35000"/>
                <a:gd name="connsiteX9" fmla="*/ 36422 w 35000"/>
                <a:gd name="connsiteY9" fmla="*/ 31406 h 35000"/>
                <a:gd name="connsiteX10" fmla="*/ 23531 w 35000"/>
                <a:gd name="connsiteY10" fmla="*/ 39631 h 35000"/>
                <a:gd name="connsiteX11" fmla="*/ 19913 w 35000"/>
                <a:gd name="connsiteY11" fmla="*/ 39981 h 35000"/>
                <a:gd name="connsiteX12" fmla="*/ 19972 w 35000"/>
                <a:gd name="connsiteY12" fmla="*/ 8305 h 35000"/>
                <a:gd name="connsiteX13" fmla="*/ 17930 w 35000"/>
                <a:gd name="connsiteY13" fmla="*/ 8481 h 35000"/>
                <a:gd name="connsiteX14" fmla="*/ 10347 w 35000"/>
                <a:gd name="connsiteY14" fmla="*/ 13323 h 35000"/>
                <a:gd name="connsiteX15" fmla="*/ 8422 w 35000"/>
                <a:gd name="connsiteY15" fmla="*/ 22073 h 35000"/>
                <a:gd name="connsiteX16" fmla="*/ 13264 w 35000"/>
                <a:gd name="connsiteY16" fmla="*/ 29656 h 35000"/>
                <a:gd name="connsiteX17" fmla="*/ 22014 w 35000"/>
                <a:gd name="connsiteY17" fmla="*/ 31581 h 35000"/>
                <a:gd name="connsiteX18" fmla="*/ 29597 w 35000"/>
                <a:gd name="connsiteY18" fmla="*/ 26740 h 35000"/>
                <a:gd name="connsiteX19" fmla="*/ 31522 w 35000"/>
                <a:gd name="connsiteY19" fmla="*/ 17989 h 35000"/>
                <a:gd name="connsiteX20" fmla="*/ 31522 w 35000"/>
                <a:gd name="connsiteY20" fmla="*/ 17989 h 35000"/>
                <a:gd name="connsiteX21" fmla="*/ 26680 w 35000"/>
                <a:gd name="connsiteY21" fmla="*/ 10406 h 35000"/>
                <a:gd name="connsiteX22" fmla="*/ 19972 w 35000"/>
                <a:gd name="connsiteY22" fmla="*/ 8305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5000" h="35000">
                  <a:moveTo>
                    <a:pt x="19913" y="39981"/>
                  </a:moveTo>
                  <a:cubicBezTo>
                    <a:pt x="15830" y="39981"/>
                    <a:pt x="11922" y="38757"/>
                    <a:pt x="8538" y="36365"/>
                  </a:cubicBezTo>
                  <a:cubicBezTo>
                    <a:pt x="4163" y="33331"/>
                    <a:pt x="1247" y="28723"/>
                    <a:pt x="313" y="23473"/>
                  </a:cubicBezTo>
                  <a:cubicBezTo>
                    <a:pt x="-620" y="18223"/>
                    <a:pt x="547" y="12914"/>
                    <a:pt x="3638" y="8539"/>
                  </a:cubicBezTo>
                  <a:cubicBezTo>
                    <a:pt x="6672" y="4164"/>
                    <a:pt x="11280" y="1247"/>
                    <a:pt x="16530" y="314"/>
                  </a:cubicBezTo>
                  <a:cubicBezTo>
                    <a:pt x="21780" y="-620"/>
                    <a:pt x="27089" y="547"/>
                    <a:pt x="31464" y="3580"/>
                  </a:cubicBezTo>
                  <a:cubicBezTo>
                    <a:pt x="35839" y="6614"/>
                    <a:pt x="38756" y="11222"/>
                    <a:pt x="39689" y="16473"/>
                  </a:cubicBezTo>
                  <a:lnTo>
                    <a:pt x="39689" y="16473"/>
                  </a:lnTo>
                  <a:cubicBezTo>
                    <a:pt x="39689" y="16473"/>
                    <a:pt x="39689" y="16473"/>
                    <a:pt x="39689" y="16473"/>
                  </a:cubicBezTo>
                  <a:cubicBezTo>
                    <a:pt x="40623" y="21723"/>
                    <a:pt x="39456" y="27031"/>
                    <a:pt x="36422" y="31406"/>
                  </a:cubicBezTo>
                  <a:cubicBezTo>
                    <a:pt x="33389" y="35781"/>
                    <a:pt x="28780" y="38698"/>
                    <a:pt x="23531" y="39631"/>
                  </a:cubicBezTo>
                  <a:cubicBezTo>
                    <a:pt x="22247" y="39923"/>
                    <a:pt x="21080" y="39981"/>
                    <a:pt x="19913" y="39981"/>
                  </a:cubicBezTo>
                  <a:close/>
                  <a:moveTo>
                    <a:pt x="19972" y="8305"/>
                  </a:moveTo>
                  <a:cubicBezTo>
                    <a:pt x="19272" y="8305"/>
                    <a:pt x="18572" y="8364"/>
                    <a:pt x="17930" y="8481"/>
                  </a:cubicBezTo>
                  <a:cubicBezTo>
                    <a:pt x="14838" y="9005"/>
                    <a:pt x="12155" y="10756"/>
                    <a:pt x="10347" y="13323"/>
                  </a:cubicBezTo>
                  <a:cubicBezTo>
                    <a:pt x="8538" y="15889"/>
                    <a:pt x="7838" y="18981"/>
                    <a:pt x="8422" y="22073"/>
                  </a:cubicBezTo>
                  <a:cubicBezTo>
                    <a:pt x="8947" y="25164"/>
                    <a:pt x="10697" y="27848"/>
                    <a:pt x="13264" y="29656"/>
                  </a:cubicBezTo>
                  <a:cubicBezTo>
                    <a:pt x="15830" y="31465"/>
                    <a:pt x="18922" y="32165"/>
                    <a:pt x="22014" y="31581"/>
                  </a:cubicBezTo>
                  <a:cubicBezTo>
                    <a:pt x="25105" y="31056"/>
                    <a:pt x="27789" y="29306"/>
                    <a:pt x="29597" y="26740"/>
                  </a:cubicBezTo>
                  <a:cubicBezTo>
                    <a:pt x="31406" y="24173"/>
                    <a:pt x="32047" y="21081"/>
                    <a:pt x="31522" y="17989"/>
                  </a:cubicBezTo>
                  <a:lnTo>
                    <a:pt x="31522" y="17989"/>
                  </a:lnTo>
                  <a:cubicBezTo>
                    <a:pt x="30997" y="14897"/>
                    <a:pt x="29247" y="12214"/>
                    <a:pt x="26680" y="10406"/>
                  </a:cubicBezTo>
                  <a:cubicBezTo>
                    <a:pt x="24697" y="9005"/>
                    <a:pt x="22364" y="8305"/>
                    <a:pt x="19972" y="830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02A0CE0-F9FD-4DC6-9DC3-8345EC7235B4}"/>
                </a:ext>
              </a:extLst>
            </p:cNvPr>
            <p:cNvSpPr/>
            <p:nvPr/>
          </p:nvSpPr>
          <p:spPr>
            <a:xfrm>
              <a:off x="6498803" y="5136463"/>
              <a:ext cx="40834" cy="11667"/>
            </a:xfrm>
            <a:custGeom>
              <a:avLst/>
              <a:gdLst>
                <a:gd name="connsiteX0" fmla="*/ 36051 w 40834"/>
                <a:gd name="connsiteY0" fmla="*/ 11667 h 11666"/>
                <a:gd name="connsiteX1" fmla="*/ 5833 w 40834"/>
                <a:gd name="connsiteY1" fmla="*/ 11667 h 11666"/>
                <a:gd name="connsiteX2" fmla="*/ 0 w 40834"/>
                <a:gd name="connsiteY2" fmla="*/ 5833 h 11666"/>
                <a:gd name="connsiteX3" fmla="*/ 5833 w 40834"/>
                <a:gd name="connsiteY3" fmla="*/ 0 h 11666"/>
                <a:gd name="connsiteX4" fmla="*/ 36051 w 40834"/>
                <a:gd name="connsiteY4" fmla="*/ 0 h 11666"/>
                <a:gd name="connsiteX5" fmla="*/ 41884 w 40834"/>
                <a:gd name="connsiteY5" fmla="*/ 5833 h 11666"/>
                <a:gd name="connsiteX6" fmla="*/ 36051 w 40834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34" h="11666">
                  <a:moveTo>
                    <a:pt x="36051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36051" y="0"/>
                  </a:lnTo>
                  <a:cubicBezTo>
                    <a:pt x="39260" y="0"/>
                    <a:pt x="41884" y="2625"/>
                    <a:pt x="41884" y="5833"/>
                  </a:cubicBezTo>
                  <a:cubicBezTo>
                    <a:pt x="41884" y="9042"/>
                    <a:pt x="39260" y="11667"/>
                    <a:pt x="3605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BB4BC20B-5582-4ED8-A28C-394B606ABC3B}"/>
                </a:ext>
              </a:extLst>
            </p:cNvPr>
            <p:cNvSpPr/>
            <p:nvPr/>
          </p:nvSpPr>
          <p:spPr>
            <a:xfrm>
              <a:off x="6513911" y="5121297"/>
              <a:ext cx="11667" cy="40834"/>
            </a:xfrm>
            <a:custGeom>
              <a:avLst/>
              <a:gdLst>
                <a:gd name="connsiteX0" fmla="*/ 5833 w 11666"/>
                <a:gd name="connsiteY0" fmla="*/ 41884 h 40834"/>
                <a:gd name="connsiteX1" fmla="*/ 0 w 11666"/>
                <a:gd name="connsiteY1" fmla="*/ 36051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6051 h 40834"/>
                <a:gd name="connsiteX6" fmla="*/ 5833 w 11666"/>
                <a:gd name="connsiteY6" fmla="*/ 4188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884"/>
                  </a:moveTo>
                  <a:cubicBezTo>
                    <a:pt x="2625" y="41884"/>
                    <a:pt x="0" y="39259"/>
                    <a:pt x="0" y="360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6051"/>
                  </a:lnTo>
                  <a:cubicBezTo>
                    <a:pt x="11667" y="39318"/>
                    <a:pt x="9042" y="41884"/>
                    <a:pt x="5833" y="4188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348D744F-804E-4D58-B75F-CD2FA71A024B}"/>
                </a:ext>
              </a:extLst>
            </p:cNvPr>
            <p:cNvSpPr/>
            <p:nvPr/>
          </p:nvSpPr>
          <p:spPr>
            <a:xfrm>
              <a:off x="6754004" y="4973261"/>
              <a:ext cx="210006" cy="210006"/>
            </a:xfrm>
            <a:custGeom>
              <a:avLst/>
              <a:gdLst>
                <a:gd name="connsiteX0" fmla="*/ 163585 w 210005"/>
                <a:gd name="connsiteY0" fmla="*/ 210454 h 210005"/>
                <a:gd name="connsiteX1" fmla="*/ 162885 w 210005"/>
                <a:gd name="connsiteY1" fmla="*/ 210454 h 210005"/>
                <a:gd name="connsiteX2" fmla="*/ 139843 w 210005"/>
                <a:gd name="connsiteY2" fmla="*/ 200070 h 210005"/>
                <a:gd name="connsiteX3" fmla="*/ 8531 w 210005"/>
                <a:gd name="connsiteY3" fmla="*/ 57267 h 210005"/>
                <a:gd name="connsiteX4" fmla="*/ 9465 w 210005"/>
                <a:gd name="connsiteY4" fmla="*/ 12757 h 210005"/>
                <a:gd name="connsiteX5" fmla="*/ 12790 w 210005"/>
                <a:gd name="connsiteY5" fmla="*/ 9432 h 210005"/>
                <a:gd name="connsiteX6" fmla="*/ 57066 w 210005"/>
                <a:gd name="connsiteY6" fmla="*/ 8265 h 210005"/>
                <a:gd name="connsiteX7" fmla="*/ 201270 w 210005"/>
                <a:gd name="connsiteY7" fmla="*/ 138119 h 210005"/>
                <a:gd name="connsiteX8" fmla="*/ 211887 w 210005"/>
                <a:gd name="connsiteY8" fmla="*/ 161219 h 210005"/>
                <a:gd name="connsiteX9" fmla="*/ 202495 w 210005"/>
                <a:gd name="connsiteY9" fmla="*/ 184787 h 210005"/>
                <a:gd name="connsiteX10" fmla="*/ 186278 w 210005"/>
                <a:gd name="connsiteY10" fmla="*/ 201004 h 210005"/>
                <a:gd name="connsiteX11" fmla="*/ 163585 w 210005"/>
                <a:gd name="connsiteY11" fmla="*/ 210454 h 210005"/>
                <a:gd name="connsiteX12" fmla="*/ 35540 w 210005"/>
                <a:gd name="connsiteY12" fmla="*/ 11649 h 210005"/>
                <a:gd name="connsiteX13" fmla="*/ 21015 w 210005"/>
                <a:gd name="connsiteY13" fmla="*/ 17657 h 210005"/>
                <a:gd name="connsiteX14" fmla="*/ 17690 w 210005"/>
                <a:gd name="connsiteY14" fmla="*/ 20982 h 210005"/>
                <a:gd name="connsiteX15" fmla="*/ 17106 w 210005"/>
                <a:gd name="connsiteY15" fmla="*/ 49391 h 210005"/>
                <a:gd name="connsiteX16" fmla="*/ 148418 w 210005"/>
                <a:gd name="connsiteY16" fmla="*/ 192195 h 210005"/>
                <a:gd name="connsiteX17" fmla="*/ 163119 w 210005"/>
                <a:gd name="connsiteY17" fmla="*/ 198787 h 210005"/>
                <a:gd name="connsiteX18" fmla="*/ 178052 w 210005"/>
                <a:gd name="connsiteY18" fmla="*/ 192778 h 210005"/>
                <a:gd name="connsiteX19" fmla="*/ 194270 w 210005"/>
                <a:gd name="connsiteY19" fmla="*/ 176561 h 210005"/>
                <a:gd name="connsiteX20" fmla="*/ 200278 w 210005"/>
                <a:gd name="connsiteY20" fmla="*/ 161511 h 210005"/>
                <a:gd name="connsiteX21" fmla="*/ 193511 w 210005"/>
                <a:gd name="connsiteY21" fmla="*/ 146811 h 210005"/>
                <a:gd name="connsiteX22" fmla="*/ 49307 w 210005"/>
                <a:gd name="connsiteY22" fmla="*/ 16957 h 210005"/>
                <a:gd name="connsiteX23" fmla="*/ 35540 w 210005"/>
                <a:gd name="connsiteY23" fmla="*/ 11649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10005" h="210005">
                  <a:moveTo>
                    <a:pt x="163585" y="210454"/>
                  </a:moveTo>
                  <a:cubicBezTo>
                    <a:pt x="163352" y="210454"/>
                    <a:pt x="163119" y="210454"/>
                    <a:pt x="162885" y="210454"/>
                  </a:cubicBezTo>
                  <a:cubicBezTo>
                    <a:pt x="154018" y="210279"/>
                    <a:pt x="145852" y="206604"/>
                    <a:pt x="139843" y="200070"/>
                  </a:cubicBezTo>
                  <a:lnTo>
                    <a:pt x="8531" y="57267"/>
                  </a:lnTo>
                  <a:cubicBezTo>
                    <a:pt x="-3194" y="44549"/>
                    <a:pt x="-2786" y="24949"/>
                    <a:pt x="9465" y="12757"/>
                  </a:cubicBezTo>
                  <a:lnTo>
                    <a:pt x="12790" y="9432"/>
                  </a:lnTo>
                  <a:cubicBezTo>
                    <a:pt x="24923" y="-2702"/>
                    <a:pt x="44349" y="-3169"/>
                    <a:pt x="57066" y="8265"/>
                  </a:cubicBezTo>
                  <a:lnTo>
                    <a:pt x="201270" y="138119"/>
                  </a:lnTo>
                  <a:cubicBezTo>
                    <a:pt x="207920" y="144069"/>
                    <a:pt x="211653" y="152294"/>
                    <a:pt x="211887" y="161219"/>
                  </a:cubicBezTo>
                  <a:cubicBezTo>
                    <a:pt x="212120" y="170145"/>
                    <a:pt x="208795" y="178486"/>
                    <a:pt x="202495" y="184787"/>
                  </a:cubicBezTo>
                  <a:lnTo>
                    <a:pt x="186278" y="201004"/>
                  </a:lnTo>
                  <a:cubicBezTo>
                    <a:pt x="180211" y="207129"/>
                    <a:pt x="172161" y="210454"/>
                    <a:pt x="163585" y="210454"/>
                  </a:cubicBezTo>
                  <a:close/>
                  <a:moveTo>
                    <a:pt x="35540" y="11649"/>
                  </a:moveTo>
                  <a:cubicBezTo>
                    <a:pt x="30290" y="11649"/>
                    <a:pt x="25040" y="13690"/>
                    <a:pt x="21015" y="17657"/>
                  </a:cubicBezTo>
                  <a:lnTo>
                    <a:pt x="17690" y="20982"/>
                  </a:lnTo>
                  <a:cubicBezTo>
                    <a:pt x="9873" y="28799"/>
                    <a:pt x="9639" y="41282"/>
                    <a:pt x="17106" y="49391"/>
                  </a:cubicBezTo>
                  <a:lnTo>
                    <a:pt x="148418" y="192195"/>
                  </a:lnTo>
                  <a:cubicBezTo>
                    <a:pt x="152210" y="196337"/>
                    <a:pt x="157461" y="198670"/>
                    <a:pt x="163119" y="198787"/>
                  </a:cubicBezTo>
                  <a:cubicBezTo>
                    <a:pt x="168544" y="198904"/>
                    <a:pt x="174086" y="196745"/>
                    <a:pt x="178052" y="192778"/>
                  </a:cubicBezTo>
                  <a:lnTo>
                    <a:pt x="194270" y="176561"/>
                  </a:lnTo>
                  <a:cubicBezTo>
                    <a:pt x="198295" y="172536"/>
                    <a:pt x="200395" y="167228"/>
                    <a:pt x="200278" y="161511"/>
                  </a:cubicBezTo>
                  <a:cubicBezTo>
                    <a:pt x="200161" y="155794"/>
                    <a:pt x="197711" y="150602"/>
                    <a:pt x="193511" y="146811"/>
                  </a:cubicBezTo>
                  <a:lnTo>
                    <a:pt x="49307" y="16957"/>
                  </a:lnTo>
                  <a:cubicBezTo>
                    <a:pt x="45399" y="13399"/>
                    <a:pt x="40499" y="11649"/>
                    <a:pt x="35540" y="116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1889B03A-CC41-4F7E-A127-95610BE8FA6E}"/>
                </a:ext>
              </a:extLst>
            </p:cNvPr>
            <p:cNvSpPr/>
            <p:nvPr/>
          </p:nvSpPr>
          <p:spPr>
            <a:xfrm>
              <a:off x="6801544" y="5011260"/>
              <a:ext cx="105003" cy="99169"/>
            </a:xfrm>
            <a:custGeom>
              <a:avLst/>
              <a:gdLst>
                <a:gd name="connsiteX0" fmla="*/ 101229 w 105002"/>
                <a:gd name="connsiteY0" fmla="*/ 102162 h 99169"/>
                <a:gd name="connsiteX1" fmla="*/ 97203 w 105002"/>
                <a:gd name="connsiteY1" fmla="*/ 100587 h 99169"/>
                <a:gd name="connsiteX2" fmla="*/ 1826 w 105002"/>
                <a:gd name="connsiteY2" fmla="*/ 10051 h 99169"/>
                <a:gd name="connsiteX3" fmla="*/ 1592 w 105002"/>
                <a:gd name="connsiteY3" fmla="*/ 1825 h 99169"/>
                <a:gd name="connsiteX4" fmla="*/ 9818 w 105002"/>
                <a:gd name="connsiteY4" fmla="*/ 1592 h 99169"/>
                <a:gd name="connsiteX5" fmla="*/ 105195 w 105002"/>
                <a:gd name="connsiteY5" fmla="*/ 92128 h 99169"/>
                <a:gd name="connsiteX6" fmla="*/ 105429 w 105002"/>
                <a:gd name="connsiteY6" fmla="*/ 100353 h 99169"/>
                <a:gd name="connsiteX7" fmla="*/ 101229 w 105002"/>
                <a:gd name="connsiteY7" fmla="*/ 102162 h 9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002" h="99169">
                  <a:moveTo>
                    <a:pt x="101229" y="102162"/>
                  </a:moveTo>
                  <a:cubicBezTo>
                    <a:pt x="99770" y="102162"/>
                    <a:pt x="98312" y="101637"/>
                    <a:pt x="97203" y="100587"/>
                  </a:cubicBezTo>
                  <a:lnTo>
                    <a:pt x="1826" y="10051"/>
                  </a:lnTo>
                  <a:cubicBezTo>
                    <a:pt x="-508" y="7834"/>
                    <a:pt x="-625" y="4159"/>
                    <a:pt x="1592" y="1825"/>
                  </a:cubicBezTo>
                  <a:cubicBezTo>
                    <a:pt x="3809" y="-508"/>
                    <a:pt x="7484" y="-625"/>
                    <a:pt x="9818" y="1592"/>
                  </a:cubicBezTo>
                  <a:lnTo>
                    <a:pt x="105195" y="92128"/>
                  </a:lnTo>
                  <a:cubicBezTo>
                    <a:pt x="107529" y="94345"/>
                    <a:pt x="107645" y="98020"/>
                    <a:pt x="105429" y="100353"/>
                  </a:cubicBezTo>
                  <a:cubicBezTo>
                    <a:pt x="104320" y="101578"/>
                    <a:pt x="102803" y="102162"/>
                    <a:pt x="101229" y="10216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A3180344-8283-4A67-9745-FD3AF7BF4638}"/>
                </a:ext>
              </a:extLst>
            </p:cNvPr>
            <p:cNvSpPr/>
            <p:nvPr/>
          </p:nvSpPr>
          <p:spPr>
            <a:xfrm>
              <a:off x="6590389" y="4809788"/>
              <a:ext cx="192505" cy="192505"/>
            </a:xfrm>
            <a:custGeom>
              <a:avLst/>
              <a:gdLst>
                <a:gd name="connsiteX0" fmla="*/ 98353 w 192505"/>
                <a:gd name="connsiteY0" fmla="*/ 196705 h 192505"/>
                <a:gd name="connsiteX1" fmla="*/ 0 w 192505"/>
                <a:gd name="connsiteY1" fmla="*/ 98353 h 192505"/>
                <a:gd name="connsiteX2" fmla="*/ 98353 w 192505"/>
                <a:gd name="connsiteY2" fmla="*/ 0 h 192505"/>
                <a:gd name="connsiteX3" fmla="*/ 196705 w 192505"/>
                <a:gd name="connsiteY3" fmla="*/ 98353 h 192505"/>
                <a:gd name="connsiteX4" fmla="*/ 98353 w 192505"/>
                <a:gd name="connsiteY4" fmla="*/ 196705 h 192505"/>
                <a:gd name="connsiteX5" fmla="*/ 98353 w 192505"/>
                <a:gd name="connsiteY5" fmla="*/ 11667 h 192505"/>
                <a:gd name="connsiteX6" fmla="*/ 11667 w 192505"/>
                <a:gd name="connsiteY6" fmla="*/ 98353 h 192505"/>
                <a:gd name="connsiteX7" fmla="*/ 98353 w 192505"/>
                <a:gd name="connsiteY7" fmla="*/ 185038 h 192505"/>
                <a:gd name="connsiteX8" fmla="*/ 185038 w 192505"/>
                <a:gd name="connsiteY8" fmla="*/ 98353 h 192505"/>
                <a:gd name="connsiteX9" fmla="*/ 98353 w 192505"/>
                <a:gd name="connsiteY9" fmla="*/ 11667 h 19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2505" h="192505">
                  <a:moveTo>
                    <a:pt x="98353" y="196705"/>
                  </a:moveTo>
                  <a:cubicBezTo>
                    <a:pt x="44102" y="196705"/>
                    <a:pt x="0" y="152604"/>
                    <a:pt x="0" y="98353"/>
                  </a:cubicBezTo>
                  <a:cubicBezTo>
                    <a:pt x="0" y="44101"/>
                    <a:pt x="44102" y="0"/>
                    <a:pt x="98353" y="0"/>
                  </a:cubicBezTo>
                  <a:cubicBezTo>
                    <a:pt x="152604" y="0"/>
                    <a:pt x="196705" y="44101"/>
                    <a:pt x="196705" y="98353"/>
                  </a:cubicBezTo>
                  <a:cubicBezTo>
                    <a:pt x="196705" y="152604"/>
                    <a:pt x="152546" y="196705"/>
                    <a:pt x="98353" y="196705"/>
                  </a:cubicBezTo>
                  <a:close/>
                  <a:moveTo>
                    <a:pt x="98353" y="11667"/>
                  </a:moveTo>
                  <a:cubicBezTo>
                    <a:pt x="50577" y="11667"/>
                    <a:pt x="11667" y="50576"/>
                    <a:pt x="11667" y="98353"/>
                  </a:cubicBezTo>
                  <a:cubicBezTo>
                    <a:pt x="11667" y="146129"/>
                    <a:pt x="50577" y="185038"/>
                    <a:pt x="98353" y="185038"/>
                  </a:cubicBezTo>
                  <a:cubicBezTo>
                    <a:pt x="146129" y="185038"/>
                    <a:pt x="185038" y="146129"/>
                    <a:pt x="185038" y="98353"/>
                  </a:cubicBezTo>
                  <a:cubicBezTo>
                    <a:pt x="185038" y="50576"/>
                    <a:pt x="146129" y="11667"/>
                    <a:pt x="9835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E7622306-D82F-483D-94DD-4304EAB93128}"/>
                </a:ext>
              </a:extLst>
            </p:cNvPr>
            <p:cNvSpPr/>
            <p:nvPr/>
          </p:nvSpPr>
          <p:spPr>
            <a:xfrm>
              <a:off x="6625914" y="4845314"/>
              <a:ext cx="122503" cy="122503"/>
            </a:xfrm>
            <a:custGeom>
              <a:avLst/>
              <a:gdLst>
                <a:gd name="connsiteX0" fmla="*/ 62827 w 122503"/>
                <a:gd name="connsiteY0" fmla="*/ 125712 h 122503"/>
                <a:gd name="connsiteX1" fmla="*/ 0 w 122503"/>
                <a:gd name="connsiteY1" fmla="*/ 62826 h 122503"/>
                <a:gd name="connsiteX2" fmla="*/ 62827 w 122503"/>
                <a:gd name="connsiteY2" fmla="*/ 0 h 122503"/>
                <a:gd name="connsiteX3" fmla="*/ 125712 w 122503"/>
                <a:gd name="connsiteY3" fmla="*/ 62826 h 122503"/>
                <a:gd name="connsiteX4" fmla="*/ 62827 w 122503"/>
                <a:gd name="connsiteY4" fmla="*/ 125712 h 122503"/>
                <a:gd name="connsiteX5" fmla="*/ 62827 w 122503"/>
                <a:gd name="connsiteY5" fmla="*/ 11609 h 122503"/>
                <a:gd name="connsiteX6" fmla="*/ 11667 w 122503"/>
                <a:gd name="connsiteY6" fmla="*/ 62768 h 122503"/>
                <a:gd name="connsiteX7" fmla="*/ 62827 w 122503"/>
                <a:gd name="connsiteY7" fmla="*/ 113986 h 122503"/>
                <a:gd name="connsiteX8" fmla="*/ 114045 w 122503"/>
                <a:gd name="connsiteY8" fmla="*/ 62768 h 122503"/>
                <a:gd name="connsiteX9" fmla="*/ 62827 w 122503"/>
                <a:gd name="connsiteY9" fmla="*/ 11609 h 12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2503" h="122503">
                  <a:moveTo>
                    <a:pt x="62827" y="125712"/>
                  </a:moveTo>
                  <a:cubicBezTo>
                    <a:pt x="28176" y="125712"/>
                    <a:pt x="0" y="97536"/>
                    <a:pt x="0" y="62826"/>
                  </a:cubicBezTo>
                  <a:cubicBezTo>
                    <a:pt x="0" y="28117"/>
                    <a:pt x="28176" y="0"/>
                    <a:pt x="62827" y="0"/>
                  </a:cubicBezTo>
                  <a:cubicBezTo>
                    <a:pt x="97478" y="0"/>
                    <a:pt x="125712" y="28176"/>
                    <a:pt x="125712" y="62826"/>
                  </a:cubicBezTo>
                  <a:cubicBezTo>
                    <a:pt x="125712" y="97477"/>
                    <a:pt x="97478" y="125712"/>
                    <a:pt x="62827" y="125712"/>
                  </a:cubicBezTo>
                  <a:close/>
                  <a:moveTo>
                    <a:pt x="62827" y="11609"/>
                  </a:moveTo>
                  <a:cubicBezTo>
                    <a:pt x="34593" y="11609"/>
                    <a:pt x="11667" y="34593"/>
                    <a:pt x="11667" y="62768"/>
                  </a:cubicBezTo>
                  <a:cubicBezTo>
                    <a:pt x="11667" y="91002"/>
                    <a:pt x="34651" y="113986"/>
                    <a:pt x="62827" y="113986"/>
                  </a:cubicBezTo>
                  <a:cubicBezTo>
                    <a:pt x="91061" y="113986"/>
                    <a:pt x="114045" y="91002"/>
                    <a:pt x="114045" y="62768"/>
                  </a:cubicBezTo>
                  <a:cubicBezTo>
                    <a:pt x="113987" y="34593"/>
                    <a:pt x="91061" y="11609"/>
                    <a:pt x="62827" y="1160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0F499378-6C88-4E03-8C01-C75C149BCDAE}"/>
                </a:ext>
              </a:extLst>
            </p:cNvPr>
            <p:cNvSpPr/>
            <p:nvPr/>
          </p:nvSpPr>
          <p:spPr>
            <a:xfrm>
              <a:off x="6568874" y="4943794"/>
              <a:ext cx="58335" cy="87502"/>
            </a:xfrm>
            <a:custGeom>
              <a:avLst/>
              <a:gdLst>
                <a:gd name="connsiteX0" fmla="*/ 52607 w 58334"/>
                <a:gd name="connsiteY0" fmla="*/ 91050 h 87502"/>
                <a:gd name="connsiteX1" fmla="*/ 47590 w 58334"/>
                <a:gd name="connsiteY1" fmla="*/ 88192 h 87502"/>
                <a:gd name="connsiteX2" fmla="*/ 806 w 58334"/>
                <a:gd name="connsiteY2" fmla="*/ 8798 h 87502"/>
                <a:gd name="connsiteX3" fmla="*/ 2848 w 58334"/>
                <a:gd name="connsiteY3" fmla="*/ 806 h 87502"/>
                <a:gd name="connsiteX4" fmla="*/ 10840 w 58334"/>
                <a:gd name="connsiteY4" fmla="*/ 2848 h 87502"/>
                <a:gd name="connsiteX5" fmla="*/ 57624 w 58334"/>
                <a:gd name="connsiteY5" fmla="*/ 82242 h 87502"/>
                <a:gd name="connsiteX6" fmla="*/ 55582 w 58334"/>
                <a:gd name="connsiteY6" fmla="*/ 90233 h 87502"/>
                <a:gd name="connsiteX7" fmla="*/ 52607 w 58334"/>
                <a:gd name="connsiteY7" fmla="*/ 91050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87502">
                  <a:moveTo>
                    <a:pt x="52607" y="91050"/>
                  </a:moveTo>
                  <a:cubicBezTo>
                    <a:pt x="50624" y="91050"/>
                    <a:pt x="48641" y="90000"/>
                    <a:pt x="47590" y="88192"/>
                  </a:cubicBezTo>
                  <a:lnTo>
                    <a:pt x="806" y="8798"/>
                  </a:lnTo>
                  <a:cubicBezTo>
                    <a:pt x="-827" y="5998"/>
                    <a:pt x="106" y="2439"/>
                    <a:pt x="2848" y="806"/>
                  </a:cubicBezTo>
                  <a:cubicBezTo>
                    <a:pt x="5589" y="-827"/>
                    <a:pt x="9206" y="106"/>
                    <a:pt x="10840" y="2848"/>
                  </a:cubicBezTo>
                  <a:lnTo>
                    <a:pt x="57624" y="82242"/>
                  </a:lnTo>
                  <a:cubicBezTo>
                    <a:pt x="59257" y="85041"/>
                    <a:pt x="58324" y="88600"/>
                    <a:pt x="55582" y="90233"/>
                  </a:cubicBezTo>
                  <a:cubicBezTo>
                    <a:pt x="54649" y="90759"/>
                    <a:pt x="53657" y="91050"/>
                    <a:pt x="52607" y="910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4DBE5540-9A7D-461F-8E3B-22CB38187CC4}"/>
                </a:ext>
              </a:extLst>
            </p:cNvPr>
            <p:cNvSpPr/>
            <p:nvPr/>
          </p:nvSpPr>
          <p:spPr>
            <a:xfrm>
              <a:off x="6715558" y="4886248"/>
              <a:ext cx="29167" cy="40834"/>
            </a:xfrm>
            <a:custGeom>
              <a:avLst/>
              <a:gdLst>
                <a:gd name="connsiteX0" fmla="*/ 27960 w 29167"/>
                <a:gd name="connsiteY0" fmla="*/ 43360 h 40834"/>
                <a:gd name="connsiteX1" fmla="*/ 23177 w 29167"/>
                <a:gd name="connsiteY1" fmla="*/ 40852 h 40834"/>
                <a:gd name="connsiteX2" fmla="*/ 1067 w 29167"/>
                <a:gd name="connsiteY2" fmla="*/ 9176 h 40834"/>
                <a:gd name="connsiteX3" fmla="*/ 2526 w 29167"/>
                <a:gd name="connsiteY3" fmla="*/ 1067 h 40834"/>
                <a:gd name="connsiteX4" fmla="*/ 10634 w 29167"/>
                <a:gd name="connsiteY4" fmla="*/ 2526 h 40834"/>
                <a:gd name="connsiteX5" fmla="*/ 32743 w 29167"/>
                <a:gd name="connsiteY5" fmla="*/ 34201 h 40834"/>
                <a:gd name="connsiteX6" fmla="*/ 31284 w 29167"/>
                <a:gd name="connsiteY6" fmla="*/ 42310 h 40834"/>
                <a:gd name="connsiteX7" fmla="*/ 27960 w 29167"/>
                <a:gd name="connsiteY7" fmla="*/ 43360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40834">
                  <a:moveTo>
                    <a:pt x="27960" y="43360"/>
                  </a:moveTo>
                  <a:cubicBezTo>
                    <a:pt x="26093" y="43360"/>
                    <a:pt x="24285" y="42485"/>
                    <a:pt x="23177" y="40852"/>
                  </a:cubicBezTo>
                  <a:lnTo>
                    <a:pt x="1067" y="9176"/>
                  </a:lnTo>
                  <a:cubicBezTo>
                    <a:pt x="-800" y="6551"/>
                    <a:pt x="-157" y="2876"/>
                    <a:pt x="2526" y="1067"/>
                  </a:cubicBezTo>
                  <a:cubicBezTo>
                    <a:pt x="5151" y="-800"/>
                    <a:pt x="8826" y="-158"/>
                    <a:pt x="10634" y="2526"/>
                  </a:cubicBezTo>
                  <a:lnTo>
                    <a:pt x="32743" y="34201"/>
                  </a:lnTo>
                  <a:cubicBezTo>
                    <a:pt x="34610" y="36827"/>
                    <a:pt x="33968" y="40502"/>
                    <a:pt x="31284" y="42310"/>
                  </a:cubicBezTo>
                  <a:cubicBezTo>
                    <a:pt x="30293" y="43010"/>
                    <a:pt x="29126" y="43360"/>
                    <a:pt x="27960" y="4336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CB7B3835-CDF4-407F-8B31-4D4128766710}"/>
                </a:ext>
              </a:extLst>
            </p:cNvPr>
            <p:cNvSpPr/>
            <p:nvPr/>
          </p:nvSpPr>
          <p:spPr>
            <a:xfrm>
              <a:off x="6783652" y="4848464"/>
              <a:ext cx="58335" cy="105003"/>
            </a:xfrm>
            <a:custGeom>
              <a:avLst/>
              <a:gdLst>
                <a:gd name="connsiteX0" fmla="*/ 5833 w 58334"/>
                <a:gd name="connsiteY0" fmla="*/ 108736 h 105002"/>
                <a:gd name="connsiteX1" fmla="*/ 3150 w 58334"/>
                <a:gd name="connsiteY1" fmla="*/ 108094 h 105002"/>
                <a:gd name="connsiteX2" fmla="*/ 642 w 58334"/>
                <a:gd name="connsiteY2" fmla="*/ 100219 h 105002"/>
                <a:gd name="connsiteX3" fmla="*/ 50635 w 58334"/>
                <a:gd name="connsiteY3" fmla="*/ 3150 h 105002"/>
                <a:gd name="connsiteX4" fmla="*/ 58510 w 58334"/>
                <a:gd name="connsiteY4" fmla="*/ 642 h 105002"/>
                <a:gd name="connsiteX5" fmla="*/ 61018 w 58334"/>
                <a:gd name="connsiteY5" fmla="*/ 8517 h 105002"/>
                <a:gd name="connsiteX6" fmla="*/ 11025 w 58334"/>
                <a:gd name="connsiteY6" fmla="*/ 105586 h 105002"/>
                <a:gd name="connsiteX7" fmla="*/ 5833 w 58334"/>
                <a:gd name="connsiteY7" fmla="*/ 108736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105002">
                  <a:moveTo>
                    <a:pt x="5833" y="108736"/>
                  </a:moveTo>
                  <a:cubicBezTo>
                    <a:pt x="4958" y="108736"/>
                    <a:pt x="4025" y="108503"/>
                    <a:pt x="3150" y="108094"/>
                  </a:cubicBezTo>
                  <a:cubicBezTo>
                    <a:pt x="292" y="106636"/>
                    <a:pt x="-817" y="103078"/>
                    <a:pt x="642" y="100219"/>
                  </a:cubicBezTo>
                  <a:lnTo>
                    <a:pt x="50635" y="3150"/>
                  </a:lnTo>
                  <a:cubicBezTo>
                    <a:pt x="52093" y="292"/>
                    <a:pt x="55652" y="-817"/>
                    <a:pt x="58510" y="642"/>
                  </a:cubicBezTo>
                  <a:cubicBezTo>
                    <a:pt x="61368" y="2100"/>
                    <a:pt x="62476" y="5658"/>
                    <a:pt x="61018" y="8517"/>
                  </a:cubicBezTo>
                  <a:lnTo>
                    <a:pt x="11025" y="105586"/>
                  </a:lnTo>
                  <a:cubicBezTo>
                    <a:pt x="10033" y="107570"/>
                    <a:pt x="7933" y="108736"/>
                    <a:pt x="5833" y="10873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BD37F733-EE4C-4E51-9DDB-3F79BB1EC16C}"/>
                </a:ext>
              </a:extLst>
            </p:cNvPr>
            <p:cNvSpPr/>
            <p:nvPr/>
          </p:nvSpPr>
          <p:spPr>
            <a:xfrm>
              <a:off x="6637705" y="4988999"/>
              <a:ext cx="23334" cy="40834"/>
            </a:xfrm>
            <a:custGeom>
              <a:avLst/>
              <a:gdLst>
                <a:gd name="connsiteX0" fmla="*/ 5827 w 23333"/>
                <a:gd name="connsiteY0" fmla="*/ 43978 h 40834"/>
                <a:gd name="connsiteX1" fmla="*/ 3669 w 23333"/>
                <a:gd name="connsiteY1" fmla="*/ 43570 h 40834"/>
                <a:gd name="connsiteX2" fmla="*/ 402 w 23333"/>
                <a:gd name="connsiteY2" fmla="*/ 35986 h 40834"/>
                <a:gd name="connsiteX3" fmla="*/ 13294 w 23333"/>
                <a:gd name="connsiteY3" fmla="*/ 3669 h 40834"/>
                <a:gd name="connsiteX4" fmla="*/ 20877 w 23333"/>
                <a:gd name="connsiteY4" fmla="*/ 402 h 40834"/>
                <a:gd name="connsiteX5" fmla="*/ 24144 w 23333"/>
                <a:gd name="connsiteY5" fmla="*/ 7986 h 40834"/>
                <a:gd name="connsiteX6" fmla="*/ 11252 w 23333"/>
                <a:gd name="connsiteY6" fmla="*/ 40303 h 40834"/>
                <a:gd name="connsiteX7" fmla="*/ 5827 w 23333"/>
                <a:gd name="connsiteY7" fmla="*/ 43978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40834">
                  <a:moveTo>
                    <a:pt x="5827" y="43978"/>
                  </a:moveTo>
                  <a:cubicBezTo>
                    <a:pt x="5127" y="43978"/>
                    <a:pt x="4369" y="43861"/>
                    <a:pt x="3669" y="43570"/>
                  </a:cubicBezTo>
                  <a:cubicBezTo>
                    <a:pt x="693" y="42403"/>
                    <a:pt x="-765" y="38962"/>
                    <a:pt x="402" y="35986"/>
                  </a:cubicBezTo>
                  <a:lnTo>
                    <a:pt x="13294" y="3669"/>
                  </a:lnTo>
                  <a:cubicBezTo>
                    <a:pt x="14519" y="694"/>
                    <a:pt x="17903" y="-765"/>
                    <a:pt x="20877" y="402"/>
                  </a:cubicBezTo>
                  <a:cubicBezTo>
                    <a:pt x="23852" y="1569"/>
                    <a:pt x="25311" y="5011"/>
                    <a:pt x="24144" y="7986"/>
                  </a:cubicBezTo>
                  <a:lnTo>
                    <a:pt x="11252" y="40303"/>
                  </a:lnTo>
                  <a:cubicBezTo>
                    <a:pt x="10319" y="42578"/>
                    <a:pt x="8161" y="43978"/>
                    <a:pt x="5827" y="4397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29D24052-BBA5-4814-B062-A77D68CFC26E}"/>
                </a:ext>
              </a:extLst>
            </p:cNvPr>
            <p:cNvSpPr/>
            <p:nvPr/>
          </p:nvSpPr>
          <p:spPr>
            <a:xfrm>
              <a:off x="6663780" y="4889596"/>
              <a:ext cx="35001" cy="75835"/>
            </a:xfrm>
            <a:custGeom>
              <a:avLst/>
              <a:gdLst>
                <a:gd name="connsiteX0" fmla="*/ 5827 w 35000"/>
                <a:gd name="connsiteY0" fmla="*/ 78163 h 75835"/>
                <a:gd name="connsiteX1" fmla="*/ 3669 w 35000"/>
                <a:gd name="connsiteY1" fmla="*/ 77754 h 75835"/>
                <a:gd name="connsiteX2" fmla="*/ 402 w 35000"/>
                <a:gd name="connsiteY2" fmla="*/ 70171 h 75835"/>
                <a:gd name="connsiteX3" fmla="*/ 26944 w 35000"/>
                <a:gd name="connsiteY3" fmla="*/ 3669 h 75835"/>
                <a:gd name="connsiteX4" fmla="*/ 34528 w 35000"/>
                <a:gd name="connsiteY4" fmla="*/ 402 h 75835"/>
                <a:gd name="connsiteX5" fmla="*/ 37795 w 35000"/>
                <a:gd name="connsiteY5" fmla="*/ 7986 h 75835"/>
                <a:gd name="connsiteX6" fmla="*/ 11252 w 35000"/>
                <a:gd name="connsiteY6" fmla="*/ 74487 h 75835"/>
                <a:gd name="connsiteX7" fmla="*/ 5827 w 35000"/>
                <a:gd name="connsiteY7" fmla="*/ 78163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75835">
                  <a:moveTo>
                    <a:pt x="5827" y="78163"/>
                  </a:moveTo>
                  <a:cubicBezTo>
                    <a:pt x="5127" y="78163"/>
                    <a:pt x="4369" y="78046"/>
                    <a:pt x="3669" y="77754"/>
                  </a:cubicBezTo>
                  <a:cubicBezTo>
                    <a:pt x="693" y="76587"/>
                    <a:pt x="-765" y="73146"/>
                    <a:pt x="402" y="70171"/>
                  </a:cubicBezTo>
                  <a:lnTo>
                    <a:pt x="26944" y="3669"/>
                  </a:lnTo>
                  <a:cubicBezTo>
                    <a:pt x="28170" y="694"/>
                    <a:pt x="31553" y="-765"/>
                    <a:pt x="34528" y="402"/>
                  </a:cubicBezTo>
                  <a:cubicBezTo>
                    <a:pt x="37503" y="1569"/>
                    <a:pt x="38962" y="5010"/>
                    <a:pt x="37795" y="7986"/>
                  </a:cubicBezTo>
                  <a:lnTo>
                    <a:pt x="11252" y="74487"/>
                  </a:lnTo>
                  <a:cubicBezTo>
                    <a:pt x="10319" y="76763"/>
                    <a:pt x="8161" y="78163"/>
                    <a:pt x="5827" y="7816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01B0F0FE-C8EE-42A5-AB3B-B7A35CDCC3FA}"/>
                </a:ext>
              </a:extLst>
            </p:cNvPr>
            <p:cNvSpPr/>
            <p:nvPr/>
          </p:nvSpPr>
          <p:spPr>
            <a:xfrm>
              <a:off x="6499777" y="4940324"/>
              <a:ext cx="46668" cy="52501"/>
            </a:xfrm>
            <a:custGeom>
              <a:avLst/>
              <a:gdLst>
                <a:gd name="connsiteX0" fmla="*/ 5850 w 46667"/>
                <a:gd name="connsiteY0" fmla="*/ 53627 h 52501"/>
                <a:gd name="connsiteX1" fmla="*/ 1826 w 46667"/>
                <a:gd name="connsiteY1" fmla="*/ 52052 h 52501"/>
                <a:gd name="connsiteX2" fmla="*/ 1592 w 46667"/>
                <a:gd name="connsiteY2" fmla="*/ 43827 h 52501"/>
                <a:gd name="connsiteX3" fmla="*/ 41377 w 46667"/>
                <a:gd name="connsiteY3" fmla="*/ 1825 h 52501"/>
                <a:gd name="connsiteX4" fmla="*/ 49602 w 46667"/>
                <a:gd name="connsiteY4" fmla="*/ 1592 h 52501"/>
                <a:gd name="connsiteX5" fmla="*/ 49835 w 46667"/>
                <a:gd name="connsiteY5" fmla="*/ 9817 h 52501"/>
                <a:gd name="connsiteX6" fmla="*/ 10051 w 46667"/>
                <a:gd name="connsiteY6" fmla="*/ 51819 h 52501"/>
                <a:gd name="connsiteX7" fmla="*/ 5850 w 46667"/>
                <a:gd name="connsiteY7" fmla="*/ 5362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52501">
                  <a:moveTo>
                    <a:pt x="5850" y="53627"/>
                  </a:moveTo>
                  <a:cubicBezTo>
                    <a:pt x="4392" y="53627"/>
                    <a:pt x="2992" y="53102"/>
                    <a:pt x="1826" y="52052"/>
                  </a:cubicBezTo>
                  <a:cubicBezTo>
                    <a:pt x="-508" y="49835"/>
                    <a:pt x="-625" y="46160"/>
                    <a:pt x="1592" y="43827"/>
                  </a:cubicBezTo>
                  <a:lnTo>
                    <a:pt x="41377" y="1825"/>
                  </a:lnTo>
                  <a:cubicBezTo>
                    <a:pt x="43593" y="-508"/>
                    <a:pt x="47268" y="-624"/>
                    <a:pt x="49602" y="1592"/>
                  </a:cubicBezTo>
                  <a:cubicBezTo>
                    <a:pt x="51935" y="3809"/>
                    <a:pt x="52052" y="7484"/>
                    <a:pt x="49835" y="9817"/>
                  </a:cubicBezTo>
                  <a:lnTo>
                    <a:pt x="10051" y="51819"/>
                  </a:lnTo>
                  <a:cubicBezTo>
                    <a:pt x="8942" y="52985"/>
                    <a:pt x="7426" y="53627"/>
                    <a:pt x="5850" y="536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86A0ED54-3F00-4F2F-BB6F-AC613E867F0E}"/>
                </a:ext>
              </a:extLst>
            </p:cNvPr>
            <p:cNvSpPr/>
            <p:nvPr/>
          </p:nvSpPr>
          <p:spPr>
            <a:xfrm>
              <a:off x="6533104" y="4900732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7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2" y="46668"/>
                    <a:pt x="46668" y="38793"/>
                    <a:pt x="46668" y="29167"/>
                  </a:cubicBezTo>
                  <a:cubicBezTo>
                    <a:pt x="46668" y="19542"/>
                    <a:pt x="38792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5BD38FDC-C718-4EAF-BA70-4DA81419C331}"/>
                </a:ext>
              </a:extLst>
            </p:cNvPr>
            <p:cNvSpPr/>
            <p:nvPr/>
          </p:nvSpPr>
          <p:spPr>
            <a:xfrm>
              <a:off x="6461060" y="4976509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90381B89-94BD-4D84-9DB5-726A2EF3E3F6}"/>
                </a:ext>
              </a:extLst>
            </p:cNvPr>
            <p:cNvSpPr/>
            <p:nvPr/>
          </p:nvSpPr>
          <p:spPr>
            <a:xfrm>
              <a:off x="6605031" y="5019385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09 h 58334"/>
                <a:gd name="connsiteX6" fmla="*/ 11667 w 58334"/>
                <a:gd name="connsiteY6" fmla="*/ 29109 h 58334"/>
                <a:gd name="connsiteX7" fmla="*/ 29167 w 58334"/>
                <a:gd name="connsiteY7" fmla="*/ 46610 h 58334"/>
                <a:gd name="connsiteX8" fmla="*/ 46668 w 58334"/>
                <a:gd name="connsiteY8" fmla="*/ 29109 h 58334"/>
                <a:gd name="connsiteX9" fmla="*/ 29167 w 58334"/>
                <a:gd name="connsiteY9" fmla="*/ 11609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09"/>
                  </a:moveTo>
                  <a:cubicBezTo>
                    <a:pt x="19542" y="11609"/>
                    <a:pt x="11667" y="19484"/>
                    <a:pt x="11667" y="29109"/>
                  </a:cubicBezTo>
                  <a:cubicBezTo>
                    <a:pt x="11667" y="38734"/>
                    <a:pt x="19542" y="46610"/>
                    <a:pt x="29167" y="46610"/>
                  </a:cubicBezTo>
                  <a:cubicBezTo>
                    <a:pt x="38793" y="46610"/>
                    <a:pt x="46668" y="38734"/>
                    <a:pt x="46668" y="29109"/>
                  </a:cubicBezTo>
                  <a:cubicBezTo>
                    <a:pt x="46668" y="19484"/>
                    <a:pt x="38851" y="11609"/>
                    <a:pt x="29167" y="1160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23E36C3D-A9DB-4BA6-B23D-0A513F2F7ECC}"/>
                </a:ext>
              </a:extLst>
            </p:cNvPr>
            <p:cNvSpPr/>
            <p:nvPr/>
          </p:nvSpPr>
          <p:spPr>
            <a:xfrm>
              <a:off x="6677016" y="4846283"/>
              <a:ext cx="52501" cy="52501"/>
            </a:xfrm>
            <a:custGeom>
              <a:avLst/>
              <a:gdLst>
                <a:gd name="connsiteX0" fmla="*/ 29167 w 52501"/>
                <a:gd name="connsiteY0" fmla="*/ 57250 h 52501"/>
                <a:gd name="connsiteX1" fmla="*/ 16625 w 52501"/>
                <a:gd name="connsiteY1" fmla="*/ 54391 h 52501"/>
                <a:gd name="connsiteX2" fmla="*/ 0 w 52501"/>
                <a:gd name="connsiteY2" fmla="*/ 28082 h 52501"/>
                <a:gd name="connsiteX3" fmla="*/ 20476 w 52501"/>
                <a:gd name="connsiteY3" fmla="*/ 256 h 52501"/>
                <a:gd name="connsiteX4" fmla="*/ 27767 w 52501"/>
                <a:gd name="connsiteY4" fmla="*/ 4106 h 52501"/>
                <a:gd name="connsiteX5" fmla="*/ 23917 w 52501"/>
                <a:gd name="connsiteY5" fmla="*/ 11398 h 52501"/>
                <a:gd name="connsiteX6" fmla="*/ 11609 w 52501"/>
                <a:gd name="connsiteY6" fmla="*/ 28140 h 52501"/>
                <a:gd name="connsiteX7" fmla="*/ 21584 w 52501"/>
                <a:gd name="connsiteY7" fmla="*/ 43949 h 52501"/>
                <a:gd name="connsiteX8" fmla="*/ 29109 w 52501"/>
                <a:gd name="connsiteY8" fmla="*/ 45641 h 52501"/>
                <a:gd name="connsiteX9" fmla="*/ 46610 w 52501"/>
                <a:gd name="connsiteY9" fmla="*/ 28140 h 52501"/>
                <a:gd name="connsiteX10" fmla="*/ 45734 w 52501"/>
                <a:gd name="connsiteY10" fmla="*/ 22773 h 52501"/>
                <a:gd name="connsiteX11" fmla="*/ 49410 w 52501"/>
                <a:gd name="connsiteY11" fmla="*/ 15423 h 52501"/>
                <a:gd name="connsiteX12" fmla="*/ 56760 w 52501"/>
                <a:gd name="connsiteY12" fmla="*/ 19099 h 52501"/>
                <a:gd name="connsiteX13" fmla="*/ 58218 w 52501"/>
                <a:gd name="connsiteY13" fmla="*/ 28199 h 52501"/>
                <a:gd name="connsiteX14" fmla="*/ 29167 w 52501"/>
                <a:gd name="connsiteY14" fmla="*/ 57250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501" h="52501">
                  <a:moveTo>
                    <a:pt x="29167" y="57250"/>
                  </a:moveTo>
                  <a:cubicBezTo>
                    <a:pt x="24851" y="57250"/>
                    <a:pt x="20476" y="56258"/>
                    <a:pt x="16625" y="54391"/>
                  </a:cubicBezTo>
                  <a:cubicBezTo>
                    <a:pt x="6533" y="49608"/>
                    <a:pt x="0" y="39282"/>
                    <a:pt x="0" y="28082"/>
                  </a:cubicBezTo>
                  <a:cubicBezTo>
                    <a:pt x="0" y="15248"/>
                    <a:pt x="8225" y="4048"/>
                    <a:pt x="20476" y="256"/>
                  </a:cubicBezTo>
                  <a:cubicBezTo>
                    <a:pt x="23568" y="-677"/>
                    <a:pt x="26834" y="1015"/>
                    <a:pt x="27767" y="4106"/>
                  </a:cubicBezTo>
                  <a:cubicBezTo>
                    <a:pt x="28701" y="7198"/>
                    <a:pt x="27009" y="10465"/>
                    <a:pt x="23917" y="11398"/>
                  </a:cubicBezTo>
                  <a:cubicBezTo>
                    <a:pt x="16567" y="13673"/>
                    <a:pt x="11609" y="20440"/>
                    <a:pt x="11609" y="28140"/>
                  </a:cubicBezTo>
                  <a:cubicBezTo>
                    <a:pt x="11609" y="34849"/>
                    <a:pt x="15517" y="41032"/>
                    <a:pt x="21584" y="43949"/>
                  </a:cubicBezTo>
                  <a:cubicBezTo>
                    <a:pt x="23917" y="45057"/>
                    <a:pt x="26543" y="45641"/>
                    <a:pt x="29109" y="45641"/>
                  </a:cubicBezTo>
                  <a:cubicBezTo>
                    <a:pt x="38734" y="45641"/>
                    <a:pt x="46610" y="37766"/>
                    <a:pt x="46610" y="28140"/>
                  </a:cubicBezTo>
                  <a:cubicBezTo>
                    <a:pt x="46610" y="26274"/>
                    <a:pt x="46318" y="24465"/>
                    <a:pt x="45734" y="22773"/>
                  </a:cubicBezTo>
                  <a:cubicBezTo>
                    <a:pt x="44743" y="19740"/>
                    <a:pt x="46377" y="16415"/>
                    <a:pt x="49410" y="15423"/>
                  </a:cubicBezTo>
                  <a:cubicBezTo>
                    <a:pt x="52443" y="14373"/>
                    <a:pt x="55769" y="16065"/>
                    <a:pt x="56760" y="19099"/>
                  </a:cubicBezTo>
                  <a:cubicBezTo>
                    <a:pt x="57752" y="22015"/>
                    <a:pt x="58218" y="25049"/>
                    <a:pt x="58218" y="28199"/>
                  </a:cubicBezTo>
                  <a:cubicBezTo>
                    <a:pt x="58335" y="44183"/>
                    <a:pt x="45268" y="57250"/>
                    <a:pt x="29167" y="572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9AB53DE3-3644-42E1-BB46-274DF6F20B00}"/>
                </a:ext>
              </a:extLst>
            </p:cNvPr>
            <p:cNvSpPr/>
            <p:nvPr/>
          </p:nvSpPr>
          <p:spPr>
            <a:xfrm>
              <a:off x="6749055" y="4966997"/>
              <a:ext cx="17500" cy="29167"/>
            </a:xfrm>
            <a:custGeom>
              <a:avLst/>
              <a:gdLst>
                <a:gd name="connsiteX0" fmla="*/ 17096 w 17500"/>
                <a:gd name="connsiteY0" fmla="*/ 30571 h 29167"/>
                <a:gd name="connsiteX1" fmla="*/ 14121 w 17500"/>
                <a:gd name="connsiteY1" fmla="*/ 29755 h 29167"/>
                <a:gd name="connsiteX2" fmla="*/ 4 w 17500"/>
                <a:gd name="connsiteY2" fmla="*/ 6071 h 29167"/>
                <a:gd name="connsiteX3" fmla="*/ 5605 w 17500"/>
                <a:gd name="connsiteY3" fmla="*/ 4 h 29167"/>
                <a:gd name="connsiteX4" fmla="*/ 11671 w 17500"/>
                <a:gd name="connsiteY4" fmla="*/ 5604 h 29167"/>
                <a:gd name="connsiteX5" fmla="*/ 20072 w 17500"/>
                <a:gd name="connsiteY5" fmla="*/ 19721 h 29167"/>
                <a:gd name="connsiteX6" fmla="*/ 22113 w 17500"/>
                <a:gd name="connsiteY6" fmla="*/ 27713 h 29167"/>
                <a:gd name="connsiteX7" fmla="*/ 17096 w 17500"/>
                <a:gd name="connsiteY7" fmla="*/ 3057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29167">
                  <a:moveTo>
                    <a:pt x="17096" y="30571"/>
                  </a:moveTo>
                  <a:cubicBezTo>
                    <a:pt x="16104" y="30571"/>
                    <a:pt x="15055" y="30338"/>
                    <a:pt x="14121" y="29755"/>
                  </a:cubicBezTo>
                  <a:cubicBezTo>
                    <a:pt x="5721" y="24796"/>
                    <a:pt x="413" y="15929"/>
                    <a:pt x="4" y="6071"/>
                  </a:cubicBezTo>
                  <a:cubicBezTo>
                    <a:pt x="-112" y="2862"/>
                    <a:pt x="2337" y="120"/>
                    <a:pt x="5605" y="4"/>
                  </a:cubicBezTo>
                  <a:cubicBezTo>
                    <a:pt x="8813" y="-113"/>
                    <a:pt x="11555" y="2337"/>
                    <a:pt x="11671" y="5604"/>
                  </a:cubicBezTo>
                  <a:cubicBezTo>
                    <a:pt x="11905" y="11496"/>
                    <a:pt x="15055" y="16804"/>
                    <a:pt x="20072" y="19721"/>
                  </a:cubicBezTo>
                  <a:cubicBezTo>
                    <a:pt x="22872" y="21354"/>
                    <a:pt x="23747" y="24913"/>
                    <a:pt x="22113" y="27713"/>
                  </a:cubicBezTo>
                  <a:cubicBezTo>
                    <a:pt x="21063" y="29521"/>
                    <a:pt x="19080" y="30571"/>
                    <a:pt x="17096" y="3057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2C8C7E53-A6B2-4FEA-9395-9A1860607646}"/>
                </a:ext>
              </a:extLst>
            </p:cNvPr>
            <p:cNvSpPr/>
            <p:nvPr/>
          </p:nvSpPr>
          <p:spPr>
            <a:xfrm>
              <a:off x="6765756" y="4942570"/>
              <a:ext cx="40834" cy="40834"/>
            </a:xfrm>
            <a:custGeom>
              <a:avLst/>
              <a:gdLst>
                <a:gd name="connsiteX0" fmla="*/ 33821 w 40834"/>
                <a:gd name="connsiteY0" fmla="*/ 44322 h 40834"/>
                <a:gd name="connsiteX1" fmla="*/ 31488 w 40834"/>
                <a:gd name="connsiteY1" fmla="*/ 43856 h 40834"/>
                <a:gd name="connsiteX2" fmla="*/ 28454 w 40834"/>
                <a:gd name="connsiteY2" fmla="*/ 36156 h 40834"/>
                <a:gd name="connsiteX3" fmla="*/ 29913 w 40834"/>
                <a:gd name="connsiteY3" fmla="*/ 29214 h 40834"/>
                <a:gd name="connsiteX4" fmla="*/ 20871 w 40834"/>
                <a:gd name="connsiteY4" fmla="*/ 13872 h 40834"/>
                <a:gd name="connsiteX5" fmla="*/ 7395 w 40834"/>
                <a:gd name="connsiteY5" fmla="*/ 12413 h 40834"/>
                <a:gd name="connsiteX6" fmla="*/ 220 w 40834"/>
                <a:gd name="connsiteY6" fmla="*/ 8330 h 40834"/>
                <a:gd name="connsiteX7" fmla="*/ 4304 w 40834"/>
                <a:gd name="connsiteY7" fmla="*/ 1155 h 40834"/>
                <a:gd name="connsiteX8" fmla="*/ 26646 w 40834"/>
                <a:gd name="connsiteY8" fmla="*/ 3663 h 40834"/>
                <a:gd name="connsiteX9" fmla="*/ 41638 w 40834"/>
                <a:gd name="connsiteY9" fmla="*/ 29155 h 40834"/>
                <a:gd name="connsiteX10" fmla="*/ 39247 w 40834"/>
                <a:gd name="connsiteY10" fmla="*/ 40764 h 40834"/>
                <a:gd name="connsiteX11" fmla="*/ 33821 w 40834"/>
                <a:gd name="connsiteY11" fmla="*/ 4432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834" h="40834">
                  <a:moveTo>
                    <a:pt x="33821" y="44322"/>
                  </a:moveTo>
                  <a:cubicBezTo>
                    <a:pt x="33063" y="44322"/>
                    <a:pt x="32246" y="44147"/>
                    <a:pt x="31488" y="43856"/>
                  </a:cubicBezTo>
                  <a:cubicBezTo>
                    <a:pt x="28513" y="42572"/>
                    <a:pt x="27171" y="39130"/>
                    <a:pt x="28454" y="36156"/>
                  </a:cubicBezTo>
                  <a:cubicBezTo>
                    <a:pt x="29388" y="33997"/>
                    <a:pt x="29913" y="31664"/>
                    <a:pt x="29913" y="29214"/>
                  </a:cubicBezTo>
                  <a:cubicBezTo>
                    <a:pt x="29913" y="22913"/>
                    <a:pt x="26471" y="17022"/>
                    <a:pt x="20871" y="13872"/>
                  </a:cubicBezTo>
                  <a:cubicBezTo>
                    <a:pt x="16962" y="11713"/>
                    <a:pt x="12296" y="11071"/>
                    <a:pt x="7395" y="12413"/>
                  </a:cubicBezTo>
                  <a:cubicBezTo>
                    <a:pt x="4304" y="13288"/>
                    <a:pt x="1095" y="11480"/>
                    <a:pt x="220" y="8330"/>
                  </a:cubicBezTo>
                  <a:cubicBezTo>
                    <a:pt x="-655" y="5238"/>
                    <a:pt x="1154" y="2029"/>
                    <a:pt x="4304" y="1155"/>
                  </a:cubicBezTo>
                  <a:cubicBezTo>
                    <a:pt x="12179" y="-1062"/>
                    <a:pt x="20054" y="-12"/>
                    <a:pt x="26646" y="3663"/>
                  </a:cubicBezTo>
                  <a:cubicBezTo>
                    <a:pt x="35921" y="8855"/>
                    <a:pt x="41638" y="18597"/>
                    <a:pt x="41638" y="29155"/>
                  </a:cubicBezTo>
                  <a:cubicBezTo>
                    <a:pt x="41638" y="33180"/>
                    <a:pt x="40822" y="37089"/>
                    <a:pt x="39247" y="40764"/>
                  </a:cubicBezTo>
                  <a:cubicBezTo>
                    <a:pt x="38196" y="43039"/>
                    <a:pt x="36096" y="44322"/>
                    <a:pt x="33821" y="4432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56DCD4DD-2AEB-4ADC-AC08-C82891323DC2}"/>
                </a:ext>
              </a:extLst>
            </p:cNvPr>
            <p:cNvSpPr/>
            <p:nvPr/>
          </p:nvSpPr>
          <p:spPr>
            <a:xfrm>
              <a:off x="6820987" y="4804363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7" name="Group 2116">
            <a:extLst>
              <a:ext uri="{FF2B5EF4-FFF2-40B4-BE49-F238E27FC236}">
                <a16:creationId xmlns:a16="http://schemas.microsoft.com/office/drawing/2014/main" id="{3B45F2D6-2752-4631-B2EC-6AEC69C58906}"/>
              </a:ext>
            </a:extLst>
          </p:cNvPr>
          <p:cNvGrpSpPr/>
          <p:nvPr/>
        </p:nvGrpSpPr>
        <p:grpSpPr>
          <a:xfrm>
            <a:off x="7431451" y="4654126"/>
            <a:ext cx="483766" cy="448971"/>
            <a:chOff x="7611250" y="4783479"/>
            <a:chExt cx="439787" cy="408155"/>
          </a:xfrm>
        </p:grpSpPr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BE74332A-C7F8-4D78-BF39-5A02B25BD9BD}"/>
                </a:ext>
              </a:extLst>
            </p:cNvPr>
            <p:cNvSpPr/>
            <p:nvPr/>
          </p:nvSpPr>
          <p:spPr>
            <a:xfrm>
              <a:off x="7780302" y="4826353"/>
              <a:ext cx="17500" cy="23334"/>
            </a:xfrm>
            <a:custGeom>
              <a:avLst/>
              <a:gdLst>
                <a:gd name="connsiteX0" fmla="*/ 5836 w 17500"/>
                <a:gd name="connsiteY0" fmla="*/ 23745 h 23333"/>
                <a:gd name="connsiteX1" fmla="*/ 2861 w 17500"/>
                <a:gd name="connsiteY1" fmla="*/ 22928 h 23333"/>
                <a:gd name="connsiteX2" fmla="*/ 819 w 17500"/>
                <a:gd name="connsiteY2" fmla="*/ 14936 h 23333"/>
                <a:gd name="connsiteX3" fmla="*/ 7936 w 17500"/>
                <a:gd name="connsiteY3" fmla="*/ 2861 h 23333"/>
                <a:gd name="connsiteX4" fmla="*/ 15928 w 17500"/>
                <a:gd name="connsiteY4" fmla="*/ 819 h 23333"/>
                <a:gd name="connsiteX5" fmla="*/ 17970 w 17500"/>
                <a:gd name="connsiteY5" fmla="*/ 8811 h 23333"/>
                <a:gd name="connsiteX6" fmla="*/ 10853 w 17500"/>
                <a:gd name="connsiteY6" fmla="*/ 20886 h 23333"/>
                <a:gd name="connsiteX7" fmla="*/ 5836 w 17500"/>
                <a:gd name="connsiteY7" fmla="*/ 23745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23333">
                  <a:moveTo>
                    <a:pt x="5836" y="23745"/>
                  </a:moveTo>
                  <a:cubicBezTo>
                    <a:pt x="4845" y="23745"/>
                    <a:pt x="3794" y="23511"/>
                    <a:pt x="2861" y="22928"/>
                  </a:cubicBezTo>
                  <a:cubicBezTo>
                    <a:pt x="61" y="21295"/>
                    <a:pt x="-814" y="17736"/>
                    <a:pt x="819" y="14936"/>
                  </a:cubicBezTo>
                  <a:lnTo>
                    <a:pt x="7936" y="2861"/>
                  </a:lnTo>
                  <a:cubicBezTo>
                    <a:pt x="9569" y="61"/>
                    <a:pt x="13128" y="-814"/>
                    <a:pt x="15928" y="819"/>
                  </a:cubicBezTo>
                  <a:cubicBezTo>
                    <a:pt x="18728" y="2453"/>
                    <a:pt x="19603" y="6011"/>
                    <a:pt x="17970" y="8811"/>
                  </a:cubicBezTo>
                  <a:lnTo>
                    <a:pt x="10853" y="20886"/>
                  </a:lnTo>
                  <a:cubicBezTo>
                    <a:pt x="9803" y="22695"/>
                    <a:pt x="7819" y="23745"/>
                    <a:pt x="5836" y="2374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77B3B28-9DB3-48C3-AAA9-707119615B35}"/>
                </a:ext>
              </a:extLst>
            </p:cNvPr>
            <p:cNvSpPr/>
            <p:nvPr/>
          </p:nvSpPr>
          <p:spPr>
            <a:xfrm>
              <a:off x="7887373" y="4918432"/>
              <a:ext cx="40834" cy="52501"/>
            </a:xfrm>
            <a:custGeom>
              <a:avLst/>
              <a:gdLst>
                <a:gd name="connsiteX0" fmla="*/ 5809 w 40834"/>
                <a:gd name="connsiteY0" fmla="*/ 56502 h 52501"/>
                <a:gd name="connsiteX1" fmla="*/ 2484 w 40834"/>
                <a:gd name="connsiteY1" fmla="*/ 55452 h 52501"/>
                <a:gd name="connsiteX2" fmla="*/ 1026 w 40834"/>
                <a:gd name="connsiteY2" fmla="*/ 47344 h 52501"/>
                <a:gd name="connsiteX3" fmla="*/ 32352 w 40834"/>
                <a:gd name="connsiteY3" fmla="*/ 2484 h 52501"/>
                <a:gd name="connsiteX4" fmla="*/ 40460 w 40834"/>
                <a:gd name="connsiteY4" fmla="*/ 1026 h 52501"/>
                <a:gd name="connsiteX5" fmla="*/ 41919 w 40834"/>
                <a:gd name="connsiteY5" fmla="*/ 9135 h 52501"/>
                <a:gd name="connsiteX6" fmla="*/ 10593 w 40834"/>
                <a:gd name="connsiteY6" fmla="*/ 53994 h 52501"/>
                <a:gd name="connsiteX7" fmla="*/ 5809 w 40834"/>
                <a:gd name="connsiteY7" fmla="*/ 56502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52501">
                  <a:moveTo>
                    <a:pt x="5809" y="56502"/>
                  </a:moveTo>
                  <a:cubicBezTo>
                    <a:pt x="4643" y="56502"/>
                    <a:pt x="3476" y="56152"/>
                    <a:pt x="2484" y="55452"/>
                  </a:cubicBezTo>
                  <a:cubicBezTo>
                    <a:pt x="-140" y="53586"/>
                    <a:pt x="-783" y="49969"/>
                    <a:pt x="1026" y="47344"/>
                  </a:cubicBezTo>
                  <a:lnTo>
                    <a:pt x="32352" y="2484"/>
                  </a:lnTo>
                  <a:cubicBezTo>
                    <a:pt x="34218" y="-141"/>
                    <a:pt x="37835" y="-782"/>
                    <a:pt x="40460" y="1026"/>
                  </a:cubicBezTo>
                  <a:cubicBezTo>
                    <a:pt x="43085" y="2893"/>
                    <a:pt x="43727" y="6509"/>
                    <a:pt x="41919" y="9135"/>
                  </a:cubicBezTo>
                  <a:lnTo>
                    <a:pt x="10593" y="53994"/>
                  </a:lnTo>
                  <a:cubicBezTo>
                    <a:pt x="9484" y="55627"/>
                    <a:pt x="7618" y="56502"/>
                    <a:pt x="5809" y="5650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1C0DAD0A-78ED-46C1-BF78-7A31581144EC}"/>
                </a:ext>
              </a:extLst>
            </p:cNvPr>
            <p:cNvSpPr/>
            <p:nvPr/>
          </p:nvSpPr>
          <p:spPr>
            <a:xfrm>
              <a:off x="7969601" y="4931533"/>
              <a:ext cx="46668" cy="75835"/>
            </a:xfrm>
            <a:custGeom>
              <a:avLst/>
              <a:gdLst>
                <a:gd name="connsiteX0" fmla="*/ 41651 w 46667"/>
                <a:gd name="connsiteY0" fmla="*/ 81202 h 75835"/>
                <a:gd name="connsiteX1" fmla="*/ 36459 w 46667"/>
                <a:gd name="connsiteY1" fmla="*/ 78052 h 75835"/>
                <a:gd name="connsiteX2" fmla="*/ 642 w 46667"/>
                <a:gd name="connsiteY2" fmla="*/ 8517 h 75835"/>
                <a:gd name="connsiteX3" fmla="*/ 3150 w 46667"/>
                <a:gd name="connsiteY3" fmla="*/ 642 h 75835"/>
                <a:gd name="connsiteX4" fmla="*/ 11025 w 46667"/>
                <a:gd name="connsiteY4" fmla="*/ 3150 h 75835"/>
                <a:gd name="connsiteX5" fmla="*/ 46842 w 46667"/>
                <a:gd name="connsiteY5" fmla="*/ 72685 h 75835"/>
                <a:gd name="connsiteX6" fmla="*/ 44334 w 46667"/>
                <a:gd name="connsiteY6" fmla="*/ 80561 h 75835"/>
                <a:gd name="connsiteX7" fmla="*/ 41651 w 46667"/>
                <a:gd name="connsiteY7" fmla="*/ 81202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75835">
                  <a:moveTo>
                    <a:pt x="41651" y="81202"/>
                  </a:moveTo>
                  <a:cubicBezTo>
                    <a:pt x="39551" y="81202"/>
                    <a:pt x="37509" y="80036"/>
                    <a:pt x="36459" y="78052"/>
                  </a:cubicBezTo>
                  <a:lnTo>
                    <a:pt x="642" y="8517"/>
                  </a:lnTo>
                  <a:cubicBezTo>
                    <a:pt x="-817" y="5659"/>
                    <a:pt x="291" y="2158"/>
                    <a:pt x="3150" y="642"/>
                  </a:cubicBezTo>
                  <a:cubicBezTo>
                    <a:pt x="6008" y="-817"/>
                    <a:pt x="9509" y="292"/>
                    <a:pt x="11025" y="3150"/>
                  </a:cubicBezTo>
                  <a:lnTo>
                    <a:pt x="46842" y="72685"/>
                  </a:lnTo>
                  <a:cubicBezTo>
                    <a:pt x="48301" y="75544"/>
                    <a:pt x="47193" y="79044"/>
                    <a:pt x="44334" y="80561"/>
                  </a:cubicBezTo>
                  <a:cubicBezTo>
                    <a:pt x="43459" y="80969"/>
                    <a:pt x="42584" y="81202"/>
                    <a:pt x="41651" y="8120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05707772-B103-476F-944A-1325C30CD229}"/>
                </a:ext>
              </a:extLst>
            </p:cNvPr>
            <p:cNvSpPr/>
            <p:nvPr/>
          </p:nvSpPr>
          <p:spPr>
            <a:xfrm>
              <a:off x="7826130" y="4869988"/>
              <a:ext cx="46668" cy="99169"/>
            </a:xfrm>
            <a:custGeom>
              <a:avLst/>
              <a:gdLst>
                <a:gd name="connsiteX0" fmla="*/ 41793 w 46667"/>
                <a:gd name="connsiteY0" fmla="*/ 101620 h 99169"/>
                <a:gd name="connsiteX1" fmla="*/ 36368 w 46667"/>
                <a:gd name="connsiteY1" fmla="*/ 97945 h 99169"/>
                <a:gd name="connsiteX2" fmla="*/ 434 w 46667"/>
                <a:gd name="connsiteY2" fmla="*/ 7993 h 99169"/>
                <a:gd name="connsiteX3" fmla="*/ 3700 w 46667"/>
                <a:gd name="connsiteY3" fmla="*/ 409 h 99169"/>
                <a:gd name="connsiteX4" fmla="*/ 11284 w 46667"/>
                <a:gd name="connsiteY4" fmla="*/ 3676 h 99169"/>
                <a:gd name="connsiteX5" fmla="*/ 47219 w 46667"/>
                <a:gd name="connsiteY5" fmla="*/ 93629 h 99169"/>
                <a:gd name="connsiteX6" fmla="*/ 43952 w 46667"/>
                <a:gd name="connsiteY6" fmla="*/ 101212 h 99169"/>
                <a:gd name="connsiteX7" fmla="*/ 41793 w 46667"/>
                <a:gd name="connsiteY7" fmla="*/ 101620 h 9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99169">
                  <a:moveTo>
                    <a:pt x="41793" y="101620"/>
                  </a:moveTo>
                  <a:cubicBezTo>
                    <a:pt x="39460" y="101620"/>
                    <a:pt x="37301" y="100220"/>
                    <a:pt x="36368" y="97945"/>
                  </a:cubicBezTo>
                  <a:lnTo>
                    <a:pt x="434" y="7993"/>
                  </a:lnTo>
                  <a:cubicBezTo>
                    <a:pt x="-792" y="5018"/>
                    <a:pt x="667" y="1634"/>
                    <a:pt x="3700" y="409"/>
                  </a:cubicBezTo>
                  <a:cubicBezTo>
                    <a:pt x="6675" y="-757"/>
                    <a:pt x="10059" y="643"/>
                    <a:pt x="11284" y="3676"/>
                  </a:cubicBezTo>
                  <a:lnTo>
                    <a:pt x="47219" y="93629"/>
                  </a:lnTo>
                  <a:cubicBezTo>
                    <a:pt x="48443" y="96604"/>
                    <a:pt x="46985" y="99987"/>
                    <a:pt x="43952" y="101212"/>
                  </a:cubicBezTo>
                  <a:cubicBezTo>
                    <a:pt x="43252" y="101504"/>
                    <a:pt x="42493" y="101620"/>
                    <a:pt x="41793" y="10162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1AE1E141-7439-4F45-A772-69625D9F64BF}"/>
                </a:ext>
              </a:extLst>
            </p:cNvPr>
            <p:cNvSpPr/>
            <p:nvPr/>
          </p:nvSpPr>
          <p:spPr>
            <a:xfrm>
              <a:off x="7671551" y="4867289"/>
              <a:ext cx="46668" cy="52501"/>
            </a:xfrm>
            <a:custGeom>
              <a:avLst/>
              <a:gdLst>
                <a:gd name="connsiteX0" fmla="*/ 45635 w 46667"/>
                <a:gd name="connsiteY0" fmla="*/ 53627 h 52501"/>
                <a:gd name="connsiteX1" fmla="*/ 41377 w 46667"/>
                <a:gd name="connsiteY1" fmla="*/ 51818 h 52501"/>
                <a:gd name="connsiteX2" fmla="*/ 1592 w 46667"/>
                <a:gd name="connsiteY2" fmla="*/ 9817 h 52501"/>
                <a:gd name="connsiteX3" fmla="*/ 1826 w 46667"/>
                <a:gd name="connsiteY3" fmla="*/ 1592 h 52501"/>
                <a:gd name="connsiteX4" fmla="*/ 10051 w 46667"/>
                <a:gd name="connsiteY4" fmla="*/ 1825 h 52501"/>
                <a:gd name="connsiteX5" fmla="*/ 49835 w 46667"/>
                <a:gd name="connsiteY5" fmla="*/ 43827 h 52501"/>
                <a:gd name="connsiteX6" fmla="*/ 49602 w 46667"/>
                <a:gd name="connsiteY6" fmla="*/ 52052 h 52501"/>
                <a:gd name="connsiteX7" fmla="*/ 45635 w 46667"/>
                <a:gd name="connsiteY7" fmla="*/ 5362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52501">
                  <a:moveTo>
                    <a:pt x="45635" y="53627"/>
                  </a:moveTo>
                  <a:cubicBezTo>
                    <a:pt x="44118" y="53627"/>
                    <a:pt x="42543" y="53044"/>
                    <a:pt x="41377" y="51818"/>
                  </a:cubicBezTo>
                  <a:lnTo>
                    <a:pt x="1592" y="9817"/>
                  </a:lnTo>
                  <a:cubicBezTo>
                    <a:pt x="-625" y="7484"/>
                    <a:pt x="-508" y="3809"/>
                    <a:pt x="1826" y="1592"/>
                  </a:cubicBezTo>
                  <a:cubicBezTo>
                    <a:pt x="4159" y="-625"/>
                    <a:pt x="7834" y="-508"/>
                    <a:pt x="10051" y="1825"/>
                  </a:cubicBezTo>
                  <a:lnTo>
                    <a:pt x="49835" y="43827"/>
                  </a:lnTo>
                  <a:cubicBezTo>
                    <a:pt x="52052" y="46160"/>
                    <a:pt x="51935" y="49835"/>
                    <a:pt x="49602" y="52052"/>
                  </a:cubicBezTo>
                  <a:cubicBezTo>
                    <a:pt x="48494" y="53102"/>
                    <a:pt x="47035" y="53627"/>
                    <a:pt x="45635" y="536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6AF2C036-1C61-451E-9226-6972DCD4B1A5}"/>
                </a:ext>
              </a:extLst>
            </p:cNvPr>
            <p:cNvSpPr/>
            <p:nvPr/>
          </p:nvSpPr>
          <p:spPr>
            <a:xfrm>
              <a:off x="7704761" y="4903847"/>
              <a:ext cx="23334" cy="46668"/>
            </a:xfrm>
            <a:custGeom>
              <a:avLst/>
              <a:gdLst>
                <a:gd name="connsiteX0" fmla="*/ 10675 w 23333"/>
                <a:gd name="connsiteY0" fmla="*/ 47461 h 46667"/>
                <a:gd name="connsiteX1" fmla="*/ 6009 w 23333"/>
                <a:gd name="connsiteY1" fmla="*/ 45186 h 46667"/>
                <a:gd name="connsiteX2" fmla="*/ 0 w 23333"/>
                <a:gd name="connsiteY2" fmla="*/ 27452 h 46667"/>
                <a:gd name="connsiteX3" fmla="*/ 8167 w 23333"/>
                <a:gd name="connsiteY3" fmla="*/ 7152 h 46667"/>
                <a:gd name="connsiteX4" fmla="*/ 18025 w 23333"/>
                <a:gd name="connsiteY4" fmla="*/ 443 h 46667"/>
                <a:gd name="connsiteX5" fmla="*/ 25668 w 23333"/>
                <a:gd name="connsiteY5" fmla="*/ 3593 h 46667"/>
                <a:gd name="connsiteX6" fmla="*/ 22517 w 23333"/>
                <a:gd name="connsiteY6" fmla="*/ 11235 h 46667"/>
                <a:gd name="connsiteX7" fmla="*/ 16625 w 23333"/>
                <a:gd name="connsiteY7" fmla="*/ 15260 h 46667"/>
                <a:gd name="connsiteX8" fmla="*/ 11725 w 23333"/>
                <a:gd name="connsiteY8" fmla="*/ 27394 h 46667"/>
                <a:gd name="connsiteX9" fmla="*/ 15342 w 23333"/>
                <a:gd name="connsiteY9" fmla="*/ 38011 h 46667"/>
                <a:gd name="connsiteX10" fmla="*/ 14233 w 23333"/>
                <a:gd name="connsiteY10" fmla="*/ 46178 h 46667"/>
                <a:gd name="connsiteX11" fmla="*/ 10675 w 23333"/>
                <a:gd name="connsiteY11" fmla="*/ 47461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33" h="46667">
                  <a:moveTo>
                    <a:pt x="10675" y="47461"/>
                  </a:moveTo>
                  <a:cubicBezTo>
                    <a:pt x="8925" y="47461"/>
                    <a:pt x="7175" y="46644"/>
                    <a:pt x="6009" y="45186"/>
                  </a:cubicBezTo>
                  <a:cubicBezTo>
                    <a:pt x="2100" y="40053"/>
                    <a:pt x="0" y="33927"/>
                    <a:pt x="0" y="27452"/>
                  </a:cubicBezTo>
                  <a:cubicBezTo>
                    <a:pt x="0" y="19810"/>
                    <a:pt x="2917" y="12577"/>
                    <a:pt x="8167" y="7152"/>
                  </a:cubicBezTo>
                  <a:cubicBezTo>
                    <a:pt x="10967" y="4235"/>
                    <a:pt x="14409" y="1960"/>
                    <a:pt x="18025" y="443"/>
                  </a:cubicBezTo>
                  <a:cubicBezTo>
                    <a:pt x="21000" y="-782"/>
                    <a:pt x="24384" y="618"/>
                    <a:pt x="25668" y="3593"/>
                  </a:cubicBezTo>
                  <a:cubicBezTo>
                    <a:pt x="26892" y="6568"/>
                    <a:pt x="25492" y="10010"/>
                    <a:pt x="22517" y="11235"/>
                  </a:cubicBezTo>
                  <a:cubicBezTo>
                    <a:pt x="20359" y="12110"/>
                    <a:pt x="18317" y="13510"/>
                    <a:pt x="16625" y="15260"/>
                  </a:cubicBezTo>
                  <a:cubicBezTo>
                    <a:pt x="13475" y="18469"/>
                    <a:pt x="11725" y="22786"/>
                    <a:pt x="11725" y="27394"/>
                  </a:cubicBezTo>
                  <a:cubicBezTo>
                    <a:pt x="11725" y="31244"/>
                    <a:pt x="12950" y="34977"/>
                    <a:pt x="15342" y="38011"/>
                  </a:cubicBezTo>
                  <a:cubicBezTo>
                    <a:pt x="17267" y="40578"/>
                    <a:pt x="16800" y="44253"/>
                    <a:pt x="14233" y="46178"/>
                  </a:cubicBezTo>
                  <a:cubicBezTo>
                    <a:pt x="13184" y="47053"/>
                    <a:pt x="11900" y="47461"/>
                    <a:pt x="10675" y="4746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36224B-B960-4A5F-B712-04B4C20744EC}"/>
                </a:ext>
              </a:extLst>
            </p:cNvPr>
            <p:cNvSpPr/>
            <p:nvPr/>
          </p:nvSpPr>
          <p:spPr>
            <a:xfrm>
              <a:off x="7632833" y="4826355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3" y="11667"/>
                    <a:pt x="11667" y="19542"/>
                    <a:pt x="11667" y="29167"/>
                  </a:cubicBezTo>
                  <a:cubicBezTo>
                    <a:pt x="11667" y="38793"/>
                    <a:pt x="19543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0EFBA0A-B177-44B8-8783-D6AA996E6521}"/>
                </a:ext>
              </a:extLst>
            </p:cNvPr>
            <p:cNvSpPr/>
            <p:nvPr/>
          </p:nvSpPr>
          <p:spPr>
            <a:xfrm>
              <a:off x="7776804" y="4783479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B1A890E3-EDE3-4740-9143-8537C60298B1}"/>
                </a:ext>
              </a:extLst>
            </p:cNvPr>
            <p:cNvSpPr/>
            <p:nvPr/>
          </p:nvSpPr>
          <p:spPr>
            <a:xfrm>
              <a:off x="7848789" y="4957667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10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793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BA543691-B325-402D-A522-649FDA496BE9}"/>
                </a:ext>
              </a:extLst>
            </p:cNvPr>
            <p:cNvSpPr/>
            <p:nvPr/>
          </p:nvSpPr>
          <p:spPr>
            <a:xfrm>
              <a:off x="7933446" y="4860248"/>
              <a:ext cx="40834" cy="46668"/>
            </a:xfrm>
            <a:custGeom>
              <a:avLst/>
              <a:gdLst>
                <a:gd name="connsiteX0" fmla="*/ 32247 w 40834"/>
                <a:gd name="connsiteY0" fmla="*/ 52151 h 46667"/>
                <a:gd name="connsiteX1" fmla="*/ 27930 w 40834"/>
                <a:gd name="connsiteY1" fmla="*/ 50226 h 46667"/>
                <a:gd name="connsiteX2" fmla="*/ 28280 w 40834"/>
                <a:gd name="connsiteY2" fmla="*/ 42001 h 46667"/>
                <a:gd name="connsiteX3" fmla="*/ 33881 w 40834"/>
                <a:gd name="connsiteY3" fmla="*/ 29167 h 46667"/>
                <a:gd name="connsiteX4" fmla="*/ 16380 w 40834"/>
                <a:gd name="connsiteY4" fmla="*/ 11667 h 46667"/>
                <a:gd name="connsiteX5" fmla="*/ 8447 w 40834"/>
                <a:gd name="connsiteY5" fmla="*/ 13592 h 46667"/>
                <a:gd name="connsiteX6" fmla="*/ 629 w 40834"/>
                <a:gd name="connsiteY6" fmla="*/ 11025 h 46667"/>
                <a:gd name="connsiteX7" fmla="*/ 3196 w 40834"/>
                <a:gd name="connsiteY7" fmla="*/ 3208 h 46667"/>
                <a:gd name="connsiteX8" fmla="*/ 16380 w 40834"/>
                <a:gd name="connsiteY8" fmla="*/ 0 h 46667"/>
                <a:gd name="connsiteX9" fmla="*/ 45548 w 40834"/>
                <a:gd name="connsiteY9" fmla="*/ 29167 h 46667"/>
                <a:gd name="connsiteX10" fmla="*/ 36097 w 40834"/>
                <a:gd name="connsiteY10" fmla="*/ 50635 h 46667"/>
                <a:gd name="connsiteX11" fmla="*/ 32247 w 40834"/>
                <a:gd name="connsiteY11" fmla="*/ 52151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834" h="46667">
                  <a:moveTo>
                    <a:pt x="32247" y="52151"/>
                  </a:moveTo>
                  <a:cubicBezTo>
                    <a:pt x="30672" y="52151"/>
                    <a:pt x="29097" y="51509"/>
                    <a:pt x="27930" y="50226"/>
                  </a:cubicBezTo>
                  <a:cubicBezTo>
                    <a:pt x="25772" y="47834"/>
                    <a:pt x="25947" y="44159"/>
                    <a:pt x="28280" y="42001"/>
                  </a:cubicBezTo>
                  <a:cubicBezTo>
                    <a:pt x="31838" y="38734"/>
                    <a:pt x="33881" y="34067"/>
                    <a:pt x="33881" y="29167"/>
                  </a:cubicBezTo>
                  <a:cubicBezTo>
                    <a:pt x="33881" y="19542"/>
                    <a:pt x="26005" y="11667"/>
                    <a:pt x="16380" y="11667"/>
                  </a:cubicBezTo>
                  <a:cubicBezTo>
                    <a:pt x="13638" y="11667"/>
                    <a:pt x="11013" y="12309"/>
                    <a:pt x="8447" y="13592"/>
                  </a:cubicBezTo>
                  <a:cubicBezTo>
                    <a:pt x="5588" y="15050"/>
                    <a:pt x="2088" y="13884"/>
                    <a:pt x="629" y="11025"/>
                  </a:cubicBezTo>
                  <a:cubicBezTo>
                    <a:pt x="-829" y="8167"/>
                    <a:pt x="338" y="4667"/>
                    <a:pt x="3196" y="3208"/>
                  </a:cubicBezTo>
                  <a:cubicBezTo>
                    <a:pt x="7338" y="1108"/>
                    <a:pt x="11830" y="0"/>
                    <a:pt x="16380" y="0"/>
                  </a:cubicBezTo>
                  <a:cubicBezTo>
                    <a:pt x="32481" y="0"/>
                    <a:pt x="45548" y="13067"/>
                    <a:pt x="45548" y="29167"/>
                  </a:cubicBezTo>
                  <a:cubicBezTo>
                    <a:pt x="45548" y="37334"/>
                    <a:pt x="42105" y="45151"/>
                    <a:pt x="36097" y="50635"/>
                  </a:cubicBezTo>
                  <a:cubicBezTo>
                    <a:pt x="35047" y="51626"/>
                    <a:pt x="33647" y="52151"/>
                    <a:pt x="32247" y="5215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3B42D1E-84A6-410D-B3DB-8689358CF1C9}"/>
                </a:ext>
              </a:extLst>
            </p:cNvPr>
            <p:cNvSpPr/>
            <p:nvPr/>
          </p:nvSpPr>
          <p:spPr>
            <a:xfrm>
              <a:off x="7992702" y="4998501"/>
              <a:ext cx="58335" cy="58335"/>
            </a:xfrm>
            <a:custGeom>
              <a:avLst/>
              <a:gdLst>
                <a:gd name="connsiteX0" fmla="*/ 29167 w 58334"/>
                <a:gd name="connsiteY0" fmla="*/ 58335 h 58334"/>
                <a:gd name="connsiteX1" fmla="*/ 0 w 58334"/>
                <a:gd name="connsiteY1" fmla="*/ 29167 h 58334"/>
                <a:gd name="connsiteX2" fmla="*/ 29167 w 58334"/>
                <a:gd name="connsiteY2" fmla="*/ 0 h 58334"/>
                <a:gd name="connsiteX3" fmla="*/ 58335 w 58334"/>
                <a:gd name="connsiteY3" fmla="*/ 29167 h 58334"/>
                <a:gd name="connsiteX4" fmla="*/ 29167 w 58334"/>
                <a:gd name="connsiteY4" fmla="*/ 58335 h 58334"/>
                <a:gd name="connsiteX5" fmla="*/ 29167 w 58334"/>
                <a:gd name="connsiteY5" fmla="*/ 11667 h 58334"/>
                <a:gd name="connsiteX6" fmla="*/ 11667 w 58334"/>
                <a:gd name="connsiteY6" fmla="*/ 29167 h 58334"/>
                <a:gd name="connsiteX7" fmla="*/ 29167 w 58334"/>
                <a:gd name="connsiteY7" fmla="*/ 46668 h 58334"/>
                <a:gd name="connsiteX8" fmla="*/ 46668 w 58334"/>
                <a:gd name="connsiteY8" fmla="*/ 29167 h 58334"/>
                <a:gd name="connsiteX9" fmla="*/ 29167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167" y="58335"/>
                  </a:moveTo>
                  <a:cubicBezTo>
                    <a:pt x="13067" y="58335"/>
                    <a:pt x="0" y="45268"/>
                    <a:pt x="0" y="29167"/>
                  </a:cubicBezTo>
                  <a:cubicBezTo>
                    <a:pt x="0" y="13067"/>
                    <a:pt x="13067" y="0"/>
                    <a:pt x="29167" y="0"/>
                  </a:cubicBezTo>
                  <a:cubicBezTo>
                    <a:pt x="45268" y="0"/>
                    <a:pt x="58335" y="13067"/>
                    <a:pt x="58335" y="29167"/>
                  </a:cubicBezTo>
                  <a:cubicBezTo>
                    <a:pt x="58335" y="45268"/>
                    <a:pt x="45268" y="58335"/>
                    <a:pt x="29167" y="58335"/>
                  </a:cubicBezTo>
                  <a:close/>
                  <a:moveTo>
                    <a:pt x="29167" y="11667"/>
                  </a:moveTo>
                  <a:cubicBezTo>
                    <a:pt x="19542" y="11667"/>
                    <a:pt x="11667" y="19542"/>
                    <a:pt x="11667" y="29167"/>
                  </a:cubicBezTo>
                  <a:cubicBezTo>
                    <a:pt x="11667" y="38793"/>
                    <a:pt x="19542" y="46668"/>
                    <a:pt x="29167" y="46668"/>
                  </a:cubicBezTo>
                  <a:cubicBezTo>
                    <a:pt x="38793" y="46668"/>
                    <a:pt x="46668" y="38793"/>
                    <a:pt x="46668" y="29167"/>
                  </a:cubicBezTo>
                  <a:cubicBezTo>
                    <a:pt x="46668" y="19542"/>
                    <a:pt x="38851" y="11667"/>
                    <a:pt x="291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4E7A3E60-DB69-4B90-B8AA-B81B4955DC25}"/>
                </a:ext>
              </a:extLst>
            </p:cNvPr>
            <p:cNvSpPr/>
            <p:nvPr/>
          </p:nvSpPr>
          <p:spPr>
            <a:xfrm>
              <a:off x="7753456" y="4868925"/>
              <a:ext cx="180838" cy="180838"/>
            </a:xfrm>
            <a:custGeom>
              <a:avLst/>
              <a:gdLst>
                <a:gd name="connsiteX0" fmla="*/ 92592 w 180838"/>
                <a:gd name="connsiteY0" fmla="*/ 185111 h 180838"/>
                <a:gd name="connsiteX1" fmla="*/ 27082 w 180838"/>
                <a:gd name="connsiteY1" fmla="*/ 158044 h 180838"/>
                <a:gd name="connsiteX2" fmla="*/ 27082 w 180838"/>
                <a:gd name="connsiteY2" fmla="*/ 27082 h 180838"/>
                <a:gd name="connsiteX3" fmla="*/ 158044 w 180838"/>
                <a:gd name="connsiteY3" fmla="*/ 27082 h 180838"/>
                <a:gd name="connsiteX4" fmla="*/ 158044 w 180838"/>
                <a:gd name="connsiteY4" fmla="*/ 158044 h 180838"/>
                <a:gd name="connsiteX5" fmla="*/ 92592 w 180838"/>
                <a:gd name="connsiteY5" fmla="*/ 185111 h 180838"/>
                <a:gd name="connsiteX6" fmla="*/ 92592 w 180838"/>
                <a:gd name="connsiteY6" fmla="*/ 11623 h 180838"/>
                <a:gd name="connsiteX7" fmla="*/ 35365 w 180838"/>
                <a:gd name="connsiteY7" fmla="*/ 35307 h 180838"/>
                <a:gd name="connsiteX8" fmla="*/ 11682 w 180838"/>
                <a:gd name="connsiteY8" fmla="*/ 92534 h 180838"/>
                <a:gd name="connsiteX9" fmla="*/ 35365 w 180838"/>
                <a:gd name="connsiteY9" fmla="*/ 149760 h 180838"/>
                <a:gd name="connsiteX10" fmla="*/ 92592 w 180838"/>
                <a:gd name="connsiteY10" fmla="*/ 173444 h 180838"/>
                <a:gd name="connsiteX11" fmla="*/ 149819 w 180838"/>
                <a:gd name="connsiteY11" fmla="*/ 149760 h 180838"/>
                <a:gd name="connsiteX12" fmla="*/ 149819 w 180838"/>
                <a:gd name="connsiteY12" fmla="*/ 35307 h 180838"/>
                <a:gd name="connsiteX13" fmla="*/ 92592 w 180838"/>
                <a:gd name="connsiteY13" fmla="*/ 11623 h 1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0838" h="180838">
                  <a:moveTo>
                    <a:pt x="92592" y="185111"/>
                  </a:moveTo>
                  <a:cubicBezTo>
                    <a:pt x="68850" y="185111"/>
                    <a:pt x="45166" y="176069"/>
                    <a:pt x="27082" y="158044"/>
                  </a:cubicBezTo>
                  <a:cubicBezTo>
                    <a:pt x="-9027" y="121934"/>
                    <a:pt x="-9027" y="63191"/>
                    <a:pt x="27082" y="27082"/>
                  </a:cubicBezTo>
                  <a:cubicBezTo>
                    <a:pt x="63191" y="-9027"/>
                    <a:pt x="121935" y="-9027"/>
                    <a:pt x="158044" y="27082"/>
                  </a:cubicBezTo>
                  <a:cubicBezTo>
                    <a:pt x="194154" y="63191"/>
                    <a:pt x="194154" y="121934"/>
                    <a:pt x="158044" y="158044"/>
                  </a:cubicBezTo>
                  <a:cubicBezTo>
                    <a:pt x="140019" y="176069"/>
                    <a:pt x="116277" y="185111"/>
                    <a:pt x="92592" y="185111"/>
                  </a:cubicBezTo>
                  <a:close/>
                  <a:moveTo>
                    <a:pt x="92592" y="11623"/>
                  </a:moveTo>
                  <a:cubicBezTo>
                    <a:pt x="71883" y="11623"/>
                    <a:pt x="51116" y="19498"/>
                    <a:pt x="35365" y="35307"/>
                  </a:cubicBezTo>
                  <a:cubicBezTo>
                    <a:pt x="20082" y="50591"/>
                    <a:pt x="11682" y="70950"/>
                    <a:pt x="11682" y="92534"/>
                  </a:cubicBezTo>
                  <a:cubicBezTo>
                    <a:pt x="11682" y="114118"/>
                    <a:pt x="20082" y="134476"/>
                    <a:pt x="35365" y="149760"/>
                  </a:cubicBezTo>
                  <a:cubicBezTo>
                    <a:pt x="50650" y="165044"/>
                    <a:pt x="71009" y="173444"/>
                    <a:pt x="92592" y="173444"/>
                  </a:cubicBezTo>
                  <a:cubicBezTo>
                    <a:pt x="114234" y="173444"/>
                    <a:pt x="134535" y="165044"/>
                    <a:pt x="149819" y="149760"/>
                  </a:cubicBezTo>
                  <a:cubicBezTo>
                    <a:pt x="181378" y="118201"/>
                    <a:pt x="181378" y="66866"/>
                    <a:pt x="149819" y="35307"/>
                  </a:cubicBezTo>
                  <a:cubicBezTo>
                    <a:pt x="134068" y="19498"/>
                    <a:pt x="113301" y="11623"/>
                    <a:pt x="92592" y="1162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A3200EE-0589-42F7-893C-024A30AABFD7}"/>
                </a:ext>
              </a:extLst>
            </p:cNvPr>
            <p:cNvSpPr/>
            <p:nvPr/>
          </p:nvSpPr>
          <p:spPr>
            <a:xfrm>
              <a:off x="7708610" y="4824022"/>
              <a:ext cx="274174" cy="274174"/>
            </a:xfrm>
            <a:custGeom>
              <a:avLst/>
              <a:gdLst>
                <a:gd name="connsiteX0" fmla="*/ 137437 w 274174"/>
                <a:gd name="connsiteY0" fmla="*/ 274874 h 274174"/>
                <a:gd name="connsiteX1" fmla="*/ 40251 w 274174"/>
                <a:gd name="connsiteY1" fmla="*/ 234623 h 274174"/>
                <a:gd name="connsiteX2" fmla="*/ 0 w 274174"/>
                <a:gd name="connsiteY2" fmla="*/ 137437 h 274174"/>
                <a:gd name="connsiteX3" fmla="*/ 40251 w 274174"/>
                <a:gd name="connsiteY3" fmla="*/ 40251 h 274174"/>
                <a:gd name="connsiteX4" fmla="*/ 137437 w 274174"/>
                <a:gd name="connsiteY4" fmla="*/ 0 h 274174"/>
                <a:gd name="connsiteX5" fmla="*/ 234624 w 274174"/>
                <a:gd name="connsiteY5" fmla="*/ 40251 h 274174"/>
                <a:gd name="connsiteX6" fmla="*/ 274875 w 274174"/>
                <a:gd name="connsiteY6" fmla="*/ 137437 h 274174"/>
                <a:gd name="connsiteX7" fmla="*/ 234624 w 274174"/>
                <a:gd name="connsiteY7" fmla="*/ 234623 h 274174"/>
                <a:gd name="connsiteX8" fmla="*/ 234624 w 274174"/>
                <a:gd name="connsiteY8" fmla="*/ 234623 h 274174"/>
                <a:gd name="connsiteX9" fmla="*/ 137437 w 274174"/>
                <a:gd name="connsiteY9" fmla="*/ 274874 h 274174"/>
                <a:gd name="connsiteX10" fmla="*/ 137437 w 274174"/>
                <a:gd name="connsiteY10" fmla="*/ 11725 h 274174"/>
                <a:gd name="connsiteX11" fmla="*/ 48535 w 274174"/>
                <a:gd name="connsiteY11" fmla="*/ 48535 h 274174"/>
                <a:gd name="connsiteX12" fmla="*/ 11725 w 274174"/>
                <a:gd name="connsiteY12" fmla="*/ 137437 h 274174"/>
                <a:gd name="connsiteX13" fmla="*/ 48535 w 274174"/>
                <a:gd name="connsiteY13" fmla="*/ 226339 h 274174"/>
                <a:gd name="connsiteX14" fmla="*/ 137437 w 274174"/>
                <a:gd name="connsiteY14" fmla="*/ 263149 h 274174"/>
                <a:gd name="connsiteX15" fmla="*/ 226340 w 274174"/>
                <a:gd name="connsiteY15" fmla="*/ 226339 h 274174"/>
                <a:gd name="connsiteX16" fmla="*/ 263149 w 274174"/>
                <a:gd name="connsiteY16" fmla="*/ 137437 h 274174"/>
                <a:gd name="connsiteX17" fmla="*/ 226340 w 274174"/>
                <a:gd name="connsiteY17" fmla="*/ 48535 h 274174"/>
                <a:gd name="connsiteX18" fmla="*/ 137437 w 274174"/>
                <a:gd name="connsiteY18" fmla="*/ 11725 h 274174"/>
                <a:gd name="connsiteX19" fmla="*/ 230481 w 274174"/>
                <a:gd name="connsiteY19" fmla="*/ 230481 h 274174"/>
                <a:gd name="connsiteX20" fmla="*/ 230481 w 274174"/>
                <a:gd name="connsiteY20" fmla="*/ 230481 h 274174"/>
                <a:gd name="connsiteX21" fmla="*/ 230481 w 274174"/>
                <a:gd name="connsiteY21" fmla="*/ 230481 h 27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4174" h="274174">
                  <a:moveTo>
                    <a:pt x="137437" y="274874"/>
                  </a:moveTo>
                  <a:cubicBezTo>
                    <a:pt x="100745" y="274874"/>
                    <a:pt x="66211" y="260582"/>
                    <a:pt x="40251" y="234623"/>
                  </a:cubicBezTo>
                  <a:cubicBezTo>
                    <a:pt x="14292" y="208664"/>
                    <a:pt x="0" y="174188"/>
                    <a:pt x="0" y="137437"/>
                  </a:cubicBezTo>
                  <a:cubicBezTo>
                    <a:pt x="0" y="100686"/>
                    <a:pt x="14292" y="66210"/>
                    <a:pt x="40251" y="40251"/>
                  </a:cubicBezTo>
                  <a:cubicBezTo>
                    <a:pt x="66211" y="14292"/>
                    <a:pt x="100686" y="0"/>
                    <a:pt x="137437" y="0"/>
                  </a:cubicBezTo>
                  <a:cubicBezTo>
                    <a:pt x="174189" y="0"/>
                    <a:pt x="208664" y="14292"/>
                    <a:pt x="234624" y="40251"/>
                  </a:cubicBezTo>
                  <a:cubicBezTo>
                    <a:pt x="260582" y="66210"/>
                    <a:pt x="274875" y="100686"/>
                    <a:pt x="274875" y="137437"/>
                  </a:cubicBezTo>
                  <a:cubicBezTo>
                    <a:pt x="274875" y="174188"/>
                    <a:pt x="260582" y="208664"/>
                    <a:pt x="234624" y="234623"/>
                  </a:cubicBezTo>
                  <a:lnTo>
                    <a:pt x="234624" y="234623"/>
                  </a:lnTo>
                  <a:cubicBezTo>
                    <a:pt x="208664" y="260582"/>
                    <a:pt x="174130" y="274874"/>
                    <a:pt x="137437" y="274874"/>
                  </a:cubicBezTo>
                  <a:close/>
                  <a:moveTo>
                    <a:pt x="137437" y="11725"/>
                  </a:moveTo>
                  <a:cubicBezTo>
                    <a:pt x="103836" y="11725"/>
                    <a:pt x="72277" y="24792"/>
                    <a:pt x="48535" y="48535"/>
                  </a:cubicBezTo>
                  <a:cubicBezTo>
                    <a:pt x="24792" y="72277"/>
                    <a:pt x="11725" y="103836"/>
                    <a:pt x="11725" y="137437"/>
                  </a:cubicBezTo>
                  <a:cubicBezTo>
                    <a:pt x="11725" y="171038"/>
                    <a:pt x="24792" y="202597"/>
                    <a:pt x="48535" y="226339"/>
                  </a:cubicBezTo>
                  <a:cubicBezTo>
                    <a:pt x="72277" y="250082"/>
                    <a:pt x="103836" y="263149"/>
                    <a:pt x="137437" y="263149"/>
                  </a:cubicBezTo>
                  <a:cubicBezTo>
                    <a:pt x="171038" y="263149"/>
                    <a:pt x="202598" y="250082"/>
                    <a:pt x="226340" y="226339"/>
                  </a:cubicBezTo>
                  <a:cubicBezTo>
                    <a:pt x="250083" y="202597"/>
                    <a:pt x="263149" y="171038"/>
                    <a:pt x="263149" y="137437"/>
                  </a:cubicBezTo>
                  <a:cubicBezTo>
                    <a:pt x="263149" y="103836"/>
                    <a:pt x="250083" y="72277"/>
                    <a:pt x="226340" y="48535"/>
                  </a:cubicBezTo>
                  <a:cubicBezTo>
                    <a:pt x="202598" y="24792"/>
                    <a:pt x="171038" y="11725"/>
                    <a:pt x="137437" y="11725"/>
                  </a:cubicBezTo>
                  <a:close/>
                  <a:moveTo>
                    <a:pt x="230481" y="230481"/>
                  </a:moveTo>
                  <a:lnTo>
                    <a:pt x="230481" y="230481"/>
                  </a:lnTo>
                  <a:lnTo>
                    <a:pt x="230481" y="23048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117E5055-C876-44DB-98DA-CDE38080B1DA}"/>
                </a:ext>
              </a:extLst>
            </p:cNvPr>
            <p:cNvSpPr/>
            <p:nvPr/>
          </p:nvSpPr>
          <p:spPr>
            <a:xfrm>
              <a:off x="7611250" y="5016629"/>
              <a:ext cx="175005" cy="175005"/>
            </a:xfrm>
            <a:custGeom>
              <a:avLst/>
              <a:gdLst>
                <a:gd name="connsiteX0" fmla="*/ 45210 w 175004"/>
                <a:gd name="connsiteY0" fmla="*/ 179628 h 175004"/>
                <a:gd name="connsiteX1" fmla="*/ 13242 w 175004"/>
                <a:gd name="connsiteY1" fmla="*/ 166386 h 175004"/>
                <a:gd name="connsiteX2" fmla="*/ 0 w 175004"/>
                <a:gd name="connsiteY2" fmla="*/ 134418 h 175004"/>
                <a:gd name="connsiteX3" fmla="*/ 13242 w 175004"/>
                <a:gd name="connsiteY3" fmla="*/ 102451 h 175004"/>
                <a:gd name="connsiteX4" fmla="*/ 113987 w 175004"/>
                <a:gd name="connsiteY4" fmla="*/ 1706 h 175004"/>
                <a:gd name="connsiteX5" fmla="*/ 122211 w 175004"/>
                <a:gd name="connsiteY5" fmla="*/ 1706 h 175004"/>
                <a:gd name="connsiteX6" fmla="*/ 122211 w 175004"/>
                <a:gd name="connsiteY6" fmla="*/ 9931 h 175004"/>
                <a:gd name="connsiteX7" fmla="*/ 21468 w 175004"/>
                <a:gd name="connsiteY7" fmla="*/ 110676 h 175004"/>
                <a:gd name="connsiteX8" fmla="*/ 21468 w 175004"/>
                <a:gd name="connsiteY8" fmla="*/ 158161 h 175004"/>
                <a:gd name="connsiteX9" fmla="*/ 68952 w 175004"/>
                <a:gd name="connsiteY9" fmla="*/ 158161 h 175004"/>
                <a:gd name="connsiteX10" fmla="*/ 169638 w 175004"/>
                <a:gd name="connsiteY10" fmla="*/ 57416 h 175004"/>
                <a:gd name="connsiteX11" fmla="*/ 177863 w 175004"/>
                <a:gd name="connsiteY11" fmla="*/ 57416 h 175004"/>
                <a:gd name="connsiteX12" fmla="*/ 177863 w 175004"/>
                <a:gd name="connsiteY12" fmla="*/ 65642 h 175004"/>
                <a:gd name="connsiteX13" fmla="*/ 77177 w 175004"/>
                <a:gd name="connsiteY13" fmla="*/ 166386 h 175004"/>
                <a:gd name="connsiteX14" fmla="*/ 45210 w 175004"/>
                <a:gd name="connsiteY14" fmla="*/ 179628 h 17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5004" h="175004">
                  <a:moveTo>
                    <a:pt x="45210" y="179628"/>
                  </a:moveTo>
                  <a:cubicBezTo>
                    <a:pt x="33659" y="179628"/>
                    <a:pt x="22051" y="175194"/>
                    <a:pt x="13242" y="166386"/>
                  </a:cubicBezTo>
                  <a:cubicBezTo>
                    <a:pt x="4725" y="157869"/>
                    <a:pt x="0" y="146494"/>
                    <a:pt x="0" y="134418"/>
                  </a:cubicBezTo>
                  <a:cubicBezTo>
                    <a:pt x="0" y="122343"/>
                    <a:pt x="4725" y="110968"/>
                    <a:pt x="13242" y="102451"/>
                  </a:cubicBezTo>
                  <a:lnTo>
                    <a:pt x="113987" y="1706"/>
                  </a:lnTo>
                  <a:cubicBezTo>
                    <a:pt x="116262" y="-569"/>
                    <a:pt x="119937" y="-569"/>
                    <a:pt x="122211" y="1706"/>
                  </a:cubicBezTo>
                  <a:cubicBezTo>
                    <a:pt x="124487" y="3982"/>
                    <a:pt x="124487" y="7657"/>
                    <a:pt x="122211" y="9931"/>
                  </a:cubicBezTo>
                  <a:lnTo>
                    <a:pt x="21468" y="110676"/>
                  </a:lnTo>
                  <a:cubicBezTo>
                    <a:pt x="8400" y="123743"/>
                    <a:pt x="8400" y="145035"/>
                    <a:pt x="21468" y="158161"/>
                  </a:cubicBezTo>
                  <a:cubicBezTo>
                    <a:pt x="34535" y="171228"/>
                    <a:pt x="55826" y="171228"/>
                    <a:pt x="68952" y="158161"/>
                  </a:cubicBezTo>
                  <a:lnTo>
                    <a:pt x="169638" y="57416"/>
                  </a:lnTo>
                  <a:cubicBezTo>
                    <a:pt x="171913" y="55141"/>
                    <a:pt x="175588" y="55141"/>
                    <a:pt x="177863" y="57416"/>
                  </a:cubicBezTo>
                  <a:cubicBezTo>
                    <a:pt x="180138" y="59691"/>
                    <a:pt x="180138" y="63366"/>
                    <a:pt x="177863" y="65642"/>
                  </a:cubicBezTo>
                  <a:lnTo>
                    <a:pt x="77177" y="166386"/>
                  </a:lnTo>
                  <a:cubicBezTo>
                    <a:pt x="68368" y="175194"/>
                    <a:pt x="56818" y="179628"/>
                    <a:pt x="45210" y="17962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01AE961B-F7EC-42FB-80BD-D6B6A79324FD}"/>
                </a:ext>
              </a:extLst>
            </p:cNvPr>
            <p:cNvSpPr/>
            <p:nvPr/>
          </p:nvSpPr>
          <p:spPr>
            <a:xfrm>
              <a:off x="7647578" y="5092639"/>
              <a:ext cx="64168" cy="64168"/>
            </a:xfrm>
            <a:custGeom>
              <a:avLst/>
              <a:gdLst>
                <a:gd name="connsiteX0" fmla="*/ 61500 w 64168"/>
                <a:gd name="connsiteY0" fmla="*/ 67275 h 64168"/>
                <a:gd name="connsiteX1" fmla="*/ 57358 w 64168"/>
                <a:gd name="connsiteY1" fmla="*/ 65583 h 64168"/>
                <a:gd name="connsiteX2" fmla="*/ 1706 w 64168"/>
                <a:gd name="connsiteY2" fmla="*/ 9931 h 64168"/>
                <a:gd name="connsiteX3" fmla="*/ 1706 w 64168"/>
                <a:gd name="connsiteY3" fmla="*/ 1706 h 64168"/>
                <a:gd name="connsiteX4" fmla="*/ 9932 w 64168"/>
                <a:gd name="connsiteY4" fmla="*/ 1706 h 64168"/>
                <a:gd name="connsiteX5" fmla="*/ 65583 w 64168"/>
                <a:gd name="connsiteY5" fmla="*/ 57358 h 64168"/>
                <a:gd name="connsiteX6" fmla="*/ 65583 w 64168"/>
                <a:gd name="connsiteY6" fmla="*/ 65583 h 64168"/>
                <a:gd name="connsiteX7" fmla="*/ 61500 w 64168"/>
                <a:gd name="connsiteY7" fmla="*/ 67275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61500" y="67275"/>
                  </a:moveTo>
                  <a:cubicBezTo>
                    <a:pt x="59983" y="67275"/>
                    <a:pt x="58525" y="66691"/>
                    <a:pt x="57358" y="65583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65583" y="57358"/>
                  </a:lnTo>
                  <a:cubicBezTo>
                    <a:pt x="67858" y="59633"/>
                    <a:pt x="67858" y="63308"/>
                    <a:pt x="65583" y="65583"/>
                  </a:cubicBezTo>
                  <a:cubicBezTo>
                    <a:pt x="64475" y="66750"/>
                    <a:pt x="62958" y="67275"/>
                    <a:pt x="61500" y="672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819D3BC8-710D-403F-B3AB-1DFB7B785F77}"/>
                </a:ext>
              </a:extLst>
            </p:cNvPr>
            <p:cNvSpPr/>
            <p:nvPr/>
          </p:nvSpPr>
          <p:spPr>
            <a:xfrm>
              <a:off x="7689520" y="5058513"/>
              <a:ext cx="35001" cy="35001"/>
            </a:xfrm>
            <a:custGeom>
              <a:avLst/>
              <a:gdLst>
                <a:gd name="connsiteX0" fmla="*/ 5849 w 35000"/>
                <a:gd name="connsiteY0" fmla="*/ 40208 h 35000"/>
                <a:gd name="connsiteX1" fmla="*/ 1706 w 35000"/>
                <a:gd name="connsiteY1" fmla="*/ 38516 h 35000"/>
                <a:gd name="connsiteX2" fmla="*/ 1706 w 35000"/>
                <a:gd name="connsiteY2" fmla="*/ 30291 h 35000"/>
                <a:gd name="connsiteX3" fmla="*/ 30291 w 35000"/>
                <a:gd name="connsiteY3" fmla="*/ 1706 h 35000"/>
                <a:gd name="connsiteX4" fmla="*/ 38516 w 35000"/>
                <a:gd name="connsiteY4" fmla="*/ 1706 h 35000"/>
                <a:gd name="connsiteX5" fmla="*/ 38516 w 35000"/>
                <a:gd name="connsiteY5" fmla="*/ 9932 h 35000"/>
                <a:gd name="connsiteX6" fmla="*/ 9932 w 35000"/>
                <a:gd name="connsiteY6" fmla="*/ 38516 h 35000"/>
                <a:gd name="connsiteX7" fmla="*/ 5849 w 35000"/>
                <a:gd name="connsiteY7" fmla="*/ 40208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9" y="40208"/>
                  </a:moveTo>
                  <a:cubicBezTo>
                    <a:pt x="4332" y="40208"/>
                    <a:pt x="2873" y="39624"/>
                    <a:pt x="1706" y="38516"/>
                  </a:cubicBezTo>
                  <a:cubicBezTo>
                    <a:pt x="-569" y="36241"/>
                    <a:pt x="-569" y="32565"/>
                    <a:pt x="1706" y="30291"/>
                  </a:cubicBezTo>
                  <a:lnTo>
                    <a:pt x="30291" y="1706"/>
                  </a:lnTo>
                  <a:cubicBezTo>
                    <a:pt x="32566" y="-569"/>
                    <a:pt x="36241" y="-569"/>
                    <a:pt x="38516" y="1706"/>
                  </a:cubicBezTo>
                  <a:cubicBezTo>
                    <a:pt x="40791" y="3982"/>
                    <a:pt x="40791" y="7657"/>
                    <a:pt x="38516" y="9932"/>
                  </a:cubicBezTo>
                  <a:lnTo>
                    <a:pt x="9932" y="38516"/>
                  </a:lnTo>
                  <a:cubicBezTo>
                    <a:pt x="8824" y="39624"/>
                    <a:pt x="7307" y="40208"/>
                    <a:pt x="5849" y="402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6" name="Group 2115">
            <a:extLst>
              <a:ext uri="{FF2B5EF4-FFF2-40B4-BE49-F238E27FC236}">
                <a16:creationId xmlns:a16="http://schemas.microsoft.com/office/drawing/2014/main" id="{62F1974E-515A-42F8-A140-71AB9B878E78}"/>
              </a:ext>
            </a:extLst>
          </p:cNvPr>
          <p:cNvGrpSpPr/>
          <p:nvPr/>
        </p:nvGrpSpPr>
        <p:grpSpPr>
          <a:xfrm>
            <a:off x="8514478" y="4622138"/>
            <a:ext cx="463296" cy="460537"/>
            <a:chOff x="8800626" y="4749397"/>
            <a:chExt cx="421178" cy="418670"/>
          </a:xfrm>
        </p:grpSpPr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E8345CDB-426F-4AB9-9E77-18B1E892BF37}"/>
                </a:ext>
              </a:extLst>
            </p:cNvPr>
            <p:cNvSpPr/>
            <p:nvPr/>
          </p:nvSpPr>
          <p:spPr>
            <a:xfrm>
              <a:off x="8800699" y="4749411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0 h 87502"/>
                <a:gd name="connsiteX8" fmla="*/ 85810 w 87502"/>
                <a:gd name="connsiteY8" fmla="*/ 91644 h 87502"/>
                <a:gd name="connsiteX9" fmla="*/ 11609 w 87502"/>
                <a:gd name="connsiteY9" fmla="*/ 79977 h 87502"/>
                <a:gd name="connsiteX10" fmla="*/ 79919 w 87502"/>
                <a:gd name="connsiteY10" fmla="*/ 79977 h 87502"/>
                <a:gd name="connsiteX11" fmla="*/ 79919 w 87502"/>
                <a:gd name="connsiteY11" fmla="*/ 11667 h 87502"/>
                <a:gd name="connsiteX12" fmla="*/ 11609 w 87502"/>
                <a:gd name="connsiteY12" fmla="*/ 11667 h 87502"/>
                <a:gd name="connsiteX13" fmla="*/ 11609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0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09" y="79977"/>
                  </a:moveTo>
                  <a:lnTo>
                    <a:pt x="79919" y="79977"/>
                  </a:lnTo>
                  <a:lnTo>
                    <a:pt x="79919" y="11667"/>
                  </a:lnTo>
                  <a:lnTo>
                    <a:pt x="11609" y="11667"/>
                  </a:lnTo>
                  <a:lnTo>
                    <a:pt x="11609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3EC152EA-D914-45DB-9790-4DE180AEC8D5}"/>
                </a:ext>
              </a:extLst>
            </p:cNvPr>
            <p:cNvSpPr/>
            <p:nvPr/>
          </p:nvSpPr>
          <p:spPr>
            <a:xfrm>
              <a:off x="9022605" y="4749411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0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0"/>
                  </a:lnTo>
                  <a:cubicBezTo>
                    <a:pt x="91645" y="89019"/>
                    <a:pt x="89078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02A6AF41-9F61-4899-AF93-FDC9FB623EA7}"/>
                </a:ext>
              </a:extLst>
            </p:cNvPr>
            <p:cNvSpPr/>
            <p:nvPr/>
          </p:nvSpPr>
          <p:spPr>
            <a:xfrm>
              <a:off x="9133616" y="4749411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0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0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4926FE84-E52D-4FE2-8C48-C3EDAFD37B6B}"/>
                </a:ext>
              </a:extLst>
            </p:cNvPr>
            <p:cNvSpPr/>
            <p:nvPr/>
          </p:nvSpPr>
          <p:spPr>
            <a:xfrm>
              <a:off x="8800699" y="4858556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1 h 87502"/>
                <a:gd name="connsiteX8" fmla="*/ 85810 w 87502"/>
                <a:gd name="connsiteY8" fmla="*/ 91644 h 87502"/>
                <a:gd name="connsiteX9" fmla="*/ 11609 w 87502"/>
                <a:gd name="connsiteY9" fmla="*/ 79977 h 87502"/>
                <a:gd name="connsiteX10" fmla="*/ 79919 w 87502"/>
                <a:gd name="connsiteY10" fmla="*/ 79977 h 87502"/>
                <a:gd name="connsiteX11" fmla="*/ 79919 w 87502"/>
                <a:gd name="connsiteY11" fmla="*/ 11667 h 87502"/>
                <a:gd name="connsiteX12" fmla="*/ 11609 w 87502"/>
                <a:gd name="connsiteY12" fmla="*/ 11667 h 87502"/>
                <a:gd name="connsiteX13" fmla="*/ 11609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1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09" y="79977"/>
                  </a:moveTo>
                  <a:lnTo>
                    <a:pt x="79919" y="79977"/>
                  </a:lnTo>
                  <a:lnTo>
                    <a:pt x="79919" y="11667"/>
                  </a:lnTo>
                  <a:lnTo>
                    <a:pt x="11609" y="11667"/>
                  </a:lnTo>
                  <a:lnTo>
                    <a:pt x="11609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0DFAE25E-69D1-4C1D-AF60-C2577F52D69F}"/>
                </a:ext>
              </a:extLst>
            </p:cNvPr>
            <p:cNvSpPr/>
            <p:nvPr/>
          </p:nvSpPr>
          <p:spPr>
            <a:xfrm>
              <a:off x="9133616" y="4858556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1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1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C94783E8-ADD0-4519-AE4A-5F7649F3E19F}"/>
                </a:ext>
              </a:extLst>
            </p:cNvPr>
            <p:cNvSpPr/>
            <p:nvPr/>
          </p:nvSpPr>
          <p:spPr>
            <a:xfrm>
              <a:off x="9133616" y="4967701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1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1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1A061023-E3B1-46A7-8953-1AD887F47043}"/>
                </a:ext>
              </a:extLst>
            </p:cNvPr>
            <p:cNvSpPr/>
            <p:nvPr/>
          </p:nvSpPr>
          <p:spPr>
            <a:xfrm>
              <a:off x="8911652" y="4749411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0 h 87502"/>
                <a:gd name="connsiteX8" fmla="*/ 85810 w 87502"/>
                <a:gd name="connsiteY8" fmla="*/ 91644 h 87502"/>
                <a:gd name="connsiteX9" fmla="*/ 11667 w 87502"/>
                <a:gd name="connsiteY9" fmla="*/ 79977 h 87502"/>
                <a:gd name="connsiteX10" fmla="*/ 79977 w 87502"/>
                <a:gd name="connsiteY10" fmla="*/ 79977 h 87502"/>
                <a:gd name="connsiteX11" fmla="*/ 79977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0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67" y="79977"/>
                  </a:moveTo>
                  <a:lnTo>
                    <a:pt x="79977" y="79977"/>
                  </a:lnTo>
                  <a:lnTo>
                    <a:pt x="79977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1A6F460B-EEF2-4C56-9F60-590940D57386}"/>
                </a:ext>
              </a:extLst>
            </p:cNvPr>
            <p:cNvSpPr/>
            <p:nvPr/>
          </p:nvSpPr>
          <p:spPr>
            <a:xfrm>
              <a:off x="8911652" y="4858556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1 h 87502"/>
                <a:gd name="connsiteX8" fmla="*/ 85810 w 87502"/>
                <a:gd name="connsiteY8" fmla="*/ 91644 h 87502"/>
                <a:gd name="connsiteX9" fmla="*/ 11667 w 87502"/>
                <a:gd name="connsiteY9" fmla="*/ 79977 h 87502"/>
                <a:gd name="connsiteX10" fmla="*/ 79977 w 87502"/>
                <a:gd name="connsiteY10" fmla="*/ 79977 h 87502"/>
                <a:gd name="connsiteX11" fmla="*/ 79977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1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67" y="79977"/>
                  </a:moveTo>
                  <a:lnTo>
                    <a:pt x="79977" y="79977"/>
                  </a:lnTo>
                  <a:lnTo>
                    <a:pt x="79977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D7B51D3C-DBE8-46D6-909B-0CA453B31223}"/>
                </a:ext>
              </a:extLst>
            </p:cNvPr>
            <p:cNvSpPr/>
            <p:nvPr/>
          </p:nvSpPr>
          <p:spPr>
            <a:xfrm>
              <a:off x="9022605" y="4858556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1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1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BFC9D37B-0A9B-4715-A0F5-658A3AC5AF39}"/>
                </a:ext>
              </a:extLst>
            </p:cNvPr>
            <p:cNvSpPr/>
            <p:nvPr/>
          </p:nvSpPr>
          <p:spPr>
            <a:xfrm>
              <a:off x="8800641" y="4967701"/>
              <a:ext cx="87502" cy="87502"/>
            </a:xfrm>
            <a:custGeom>
              <a:avLst/>
              <a:gdLst>
                <a:gd name="connsiteX0" fmla="*/ 85869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69 w 87502"/>
                <a:gd name="connsiteY5" fmla="*/ 0 h 87502"/>
                <a:gd name="connsiteX6" fmla="*/ 91702 w 87502"/>
                <a:gd name="connsiteY6" fmla="*/ 5833 h 87502"/>
                <a:gd name="connsiteX7" fmla="*/ 91702 w 87502"/>
                <a:gd name="connsiteY7" fmla="*/ 85811 h 87502"/>
                <a:gd name="connsiteX8" fmla="*/ 85869 w 87502"/>
                <a:gd name="connsiteY8" fmla="*/ 91644 h 87502"/>
                <a:gd name="connsiteX9" fmla="*/ 11667 w 87502"/>
                <a:gd name="connsiteY9" fmla="*/ 79977 h 87502"/>
                <a:gd name="connsiteX10" fmla="*/ 80035 w 87502"/>
                <a:gd name="connsiteY10" fmla="*/ 79977 h 87502"/>
                <a:gd name="connsiteX11" fmla="*/ 80035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69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69" y="0"/>
                  </a:lnTo>
                  <a:cubicBezTo>
                    <a:pt x="89078" y="0"/>
                    <a:pt x="91702" y="2625"/>
                    <a:pt x="91702" y="5833"/>
                  </a:cubicBezTo>
                  <a:lnTo>
                    <a:pt x="91702" y="85811"/>
                  </a:lnTo>
                  <a:cubicBezTo>
                    <a:pt x="91702" y="89019"/>
                    <a:pt x="89078" y="91644"/>
                    <a:pt x="85869" y="91644"/>
                  </a:cubicBezTo>
                  <a:close/>
                  <a:moveTo>
                    <a:pt x="11667" y="79977"/>
                  </a:moveTo>
                  <a:lnTo>
                    <a:pt x="80035" y="79977"/>
                  </a:lnTo>
                  <a:lnTo>
                    <a:pt x="80035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A1C8FF8-C581-4DC1-AC9A-BB4D9DD47528}"/>
                </a:ext>
              </a:extLst>
            </p:cNvPr>
            <p:cNvSpPr/>
            <p:nvPr/>
          </p:nvSpPr>
          <p:spPr>
            <a:xfrm>
              <a:off x="8911652" y="4967701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1 h 87502"/>
                <a:gd name="connsiteX8" fmla="*/ 85810 w 87502"/>
                <a:gd name="connsiteY8" fmla="*/ 91644 h 87502"/>
                <a:gd name="connsiteX9" fmla="*/ 11667 w 87502"/>
                <a:gd name="connsiteY9" fmla="*/ 79977 h 87502"/>
                <a:gd name="connsiteX10" fmla="*/ 79977 w 87502"/>
                <a:gd name="connsiteY10" fmla="*/ 79977 h 87502"/>
                <a:gd name="connsiteX11" fmla="*/ 79977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1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67" y="79977"/>
                  </a:moveTo>
                  <a:lnTo>
                    <a:pt x="79977" y="79977"/>
                  </a:lnTo>
                  <a:lnTo>
                    <a:pt x="79977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7F7EF641-BDEB-4154-9F4E-61E5DB8D0829}"/>
                </a:ext>
              </a:extLst>
            </p:cNvPr>
            <p:cNvSpPr/>
            <p:nvPr/>
          </p:nvSpPr>
          <p:spPr>
            <a:xfrm>
              <a:off x="9022605" y="4967701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1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1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B7C8E21B-2E08-40FD-9C94-0064A5D36CE8}"/>
                </a:ext>
              </a:extLst>
            </p:cNvPr>
            <p:cNvSpPr/>
            <p:nvPr/>
          </p:nvSpPr>
          <p:spPr>
            <a:xfrm>
              <a:off x="8800641" y="5076845"/>
              <a:ext cx="87502" cy="87502"/>
            </a:xfrm>
            <a:custGeom>
              <a:avLst/>
              <a:gdLst>
                <a:gd name="connsiteX0" fmla="*/ 85869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69 w 87502"/>
                <a:gd name="connsiteY5" fmla="*/ 0 h 87502"/>
                <a:gd name="connsiteX6" fmla="*/ 91702 w 87502"/>
                <a:gd name="connsiteY6" fmla="*/ 5833 h 87502"/>
                <a:gd name="connsiteX7" fmla="*/ 91702 w 87502"/>
                <a:gd name="connsiteY7" fmla="*/ 85810 h 87502"/>
                <a:gd name="connsiteX8" fmla="*/ 85869 w 87502"/>
                <a:gd name="connsiteY8" fmla="*/ 91644 h 87502"/>
                <a:gd name="connsiteX9" fmla="*/ 11667 w 87502"/>
                <a:gd name="connsiteY9" fmla="*/ 79977 h 87502"/>
                <a:gd name="connsiteX10" fmla="*/ 80035 w 87502"/>
                <a:gd name="connsiteY10" fmla="*/ 79977 h 87502"/>
                <a:gd name="connsiteX11" fmla="*/ 80035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69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69" y="0"/>
                  </a:lnTo>
                  <a:cubicBezTo>
                    <a:pt x="89078" y="0"/>
                    <a:pt x="91702" y="2625"/>
                    <a:pt x="91702" y="5833"/>
                  </a:cubicBezTo>
                  <a:lnTo>
                    <a:pt x="91702" y="85810"/>
                  </a:lnTo>
                  <a:cubicBezTo>
                    <a:pt x="91702" y="89019"/>
                    <a:pt x="89078" y="91644"/>
                    <a:pt x="85869" y="91644"/>
                  </a:cubicBezTo>
                  <a:close/>
                  <a:moveTo>
                    <a:pt x="11667" y="79977"/>
                  </a:moveTo>
                  <a:lnTo>
                    <a:pt x="80035" y="79977"/>
                  </a:lnTo>
                  <a:lnTo>
                    <a:pt x="80035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42A80DF5-9307-4515-999B-05BC20179037}"/>
                </a:ext>
              </a:extLst>
            </p:cNvPr>
            <p:cNvSpPr/>
            <p:nvPr/>
          </p:nvSpPr>
          <p:spPr>
            <a:xfrm>
              <a:off x="8911652" y="5076845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0 h 87502"/>
                <a:gd name="connsiteX8" fmla="*/ 85810 w 87502"/>
                <a:gd name="connsiteY8" fmla="*/ 91644 h 87502"/>
                <a:gd name="connsiteX9" fmla="*/ 11667 w 87502"/>
                <a:gd name="connsiteY9" fmla="*/ 79977 h 87502"/>
                <a:gd name="connsiteX10" fmla="*/ 79977 w 87502"/>
                <a:gd name="connsiteY10" fmla="*/ 79977 h 87502"/>
                <a:gd name="connsiteX11" fmla="*/ 79977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0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67" y="79977"/>
                  </a:moveTo>
                  <a:lnTo>
                    <a:pt x="79977" y="79977"/>
                  </a:lnTo>
                  <a:lnTo>
                    <a:pt x="79977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BCC3B3FE-0C0D-4610-862A-678BB82A79BF}"/>
                </a:ext>
              </a:extLst>
            </p:cNvPr>
            <p:cNvSpPr/>
            <p:nvPr/>
          </p:nvSpPr>
          <p:spPr>
            <a:xfrm>
              <a:off x="9022605" y="5076845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0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0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ADAC918A-A610-4C7C-A606-AFDBC27B5094}"/>
                </a:ext>
              </a:extLst>
            </p:cNvPr>
            <p:cNvSpPr/>
            <p:nvPr/>
          </p:nvSpPr>
          <p:spPr>
            <a:xfrm>
              <a:off x="9133616" y="5076845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0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0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792F178C-D66C-43A6-83F7-5B437DFDB00B}"/>
                </a:ext>
              </a:extLst>
            </p:cNvPr>
            <p:cNvSpPr/>
            <p:nvPr/>
          </p:nvSpPr>
          <p:spPr>
            <a:xfrm>
              <a:off x="8911637" y="4749397"/>
              <a:ext cx="29167" cy="29167"/>
            </a:xfrm>
            <a:custGeom>
              <a:avLst/>
              <a:gdLst>
                <a:gd name="connsiteX0" fmla="*/ 5849 w 29167"/>
                <a:gd name="connsiteY0" fmla="*/ 34257 h 29167"/>
                <a:gd name="connsiteX1" fmla="*/ 1706 w 29167"/>
                <a:gd name="connsiteY1" fmla="*/ 32565 h 29167"/>
                <a:gd name="connsiteX2" fmla="*/ 1706 w 29167"/>
                <a:gd name="connsiteY2" fmla="*/ 24340 h 29167"/>
                <a:gd name="connsiteX3" fmla="*/ 24340 w 29167"/>
                <a:gd name="connsiteY3" fmla="*/ 1706 h 29167"/>
                <a:gd name="connsiteX4" fmla="*/ 32566 w 29167"/>
                <a:gd name="connsiteY4" fmla="*/ 1706 h 29167"/>
                <a:gd name="connsiteX5" fmla="*/ 32566 w 29167"/>
                <a:gd name="connsiteY5" fmla="*/ 9931 h 29167"/>
                <a:gd name="connsiteX6" fmla="*/ 9932 w 29167"/>
                <a:gd name="connsiteY6" fmla="*/ 32565 h 29167"/>
                <a:gd name="connsiteX7" fmla="*/ 5849 w 29167"/>
                <a:gd name="connsiteY7" fmla="*/ 34257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5849" y="34257"/>
                  </a:moveTo>
                  <a:cubicBezTo>
                    <a:pt x="4332" y="34257"/>
                    <a:pt x="2873" y="33674"/>
                    <a:pt x="1706" y="32565"/>
                  </a:cubicBezTo>
                  <a:cubicBezTo>
                    <a:pt x="-569" y="30291"/>
                    <a:pt x="-569" y="26615"/>
                    <a:pt x="1706" y="24340"/>
                  </a:cubicBezTo>
                  <a:lnTo>
                    <a:pt x="24340" y="1706"/>
                  </a:lnTo>
                  <a:cubicBezTo>
                    <a:pt x="26615" y="-569"/>
                    <a:pt x="30291" y="-569"/>
                    <a:pt x="32566" y="1706"/>
                  </a:cubicBezTo>
                  <a:cubicBezTo>
                    <a:pt x="34841" y="3982"/>
                    <a:pt x="34841" y="7657"/>
                    <a:pt x="32566" y="9931"/>
                  </a:cubicBezTo>
                  <a:lnTo>
                    <a:pt x="9932" y="32565"/>
                  </a:lnTo>
                  <a:cubicBezTo>
                    <a:pt x="8824" y="33674"/>
                    <a:pt x="7365" y="34257"/>
                    <a:pt x="5849" y="3425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FD48A8EC-B3B4-433E-97BE-312E4EEDE637}"/>
                </a:ext>
              </a:extLst>
            </p:cNvPr>
            <p:cNvSpPr/>
            <p:nvPr/>
          </p:nvSpPr>
          <p:spPr>
            <a:xfrm>
              <a:off x="8911637" y="4749397"/>
              <a:ext cx="70002" cy="70002"/>
            </a:xfrm>
            <a:custGeom>
              <a:avLst/>
              <a:gdLst>
                <a:gd name="connsiteX0" fmla="*/ 5849 w 70001"/>
                <a:gd name="connsiteY0" fmla="*/ 75558 h 70001"/>
                <a:gd name="connsiteX1" fmla="*/ 1706 w 70001"/>
                <a:gd name="connsiteY1" fmla="*/ 73867 h 70001"/>
                <a:gd name="connsiteX2" fmla="*/ 1706 w 70001"/>
                <a:gd name="connsiteY2" fmla="*/ 65642 h 70001"/>
                <a:gd name="connsiteX3" fmla="*/ 65642 w 70001"/>
                <a:gd name="connsiteY3" fmla="*/ 1706 h 70001"/>
                <a:gd name="connsiteX4" fmla="*/ 73867 w 70001"/>
                <a:gd name="connsiteY4" fmla="*/ 1706 h 70001"/>
                <a:gd name="connsiteX5" fmla="*/ 73867 w 70001"/>
                <a:gd name="connsiteY5" fmla="*/ 9931 h 70001"/>
                <a:gd name="connsiteX6" fmla="*/ 9932 w 70001"/>
                <a:gd name="connsiteY6" fmla="*/ 73867 h 70001"/>
                <a:gd name="connsiteX7" fmla="*/ 5849 w 70001"/>
                <a:gd name="connsiteY7" fmla="*/ 75558 h 7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01" h="70001">
                  <a:moveTo>
                    <a:pt x="5849" y="75558"/>
                  </a:moveTo>
                  <a:cubicBezTo>
                    <a:pt x="4332" y="75558"/>
                    <a:pt x="2873" y="74975"/>
                    <a:pt x="1706" y="73867"/>
                  </a:cubicBezTo>
                  <a:cubicBezTo>
                    <a:pt x="-569" y="71592"/>
                    <a:pt x="-569" y="67916"/>
                    <a:pt x="1706" y="65642"/>
                  </a:cubicBezTo>
                  <a:lnTo>
                    <a:pt x="65642" y="1706"/>
                  </a:lnTo>
                  <a:cubicBezTo>
                    <a:pt x="67917" y="-569"/>
                    <a:pt x="71591" y="-569"/>
                    <a:pt x="73867" y="1706"/>
                  </a:cubicBezTo>
                  <a:cubicBezTo>
                    <a:pt x="76142" y="3982"/>
                    <a:pt x="76142" y="7657"/>
                    <a:pt x="73867" y="9931"/>
                  </a:cubicBezTo>
                  <a:lnTo>
                    <a:pt x="9932" y="73867"/>
                  </a:lnTo>
                  <a:cubicBezTo>
                    <a:pt x="8824" y="74975"/>
                    <a:pt x="7365" y="75558"/>
                    <a:pt x="5849" y="755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008CCB7D-66AA-4248-A204-C59E54A53891}"/>
                </a:ext>
              </a:extLst>
            </p:cNvPr>
            <p:cNvSpPr/>
            <p:nvPr/>
          </p:nvSpPr>
          <p:spPr>
            <a:xfrm>
              <a:off x="8936780" y="4774597"/>
              <a:ext cx="64168" cy="64168"/>
            </a:xfrm>
            <a:custGeom>
              <a:avLst/>
              <a:gdLst>
                <a:gd name="connsiteX0" fmla="*/ 5848 w 64168"/>
                <a:gd name="connsiteY0" fmla="*/ 66458 h 64168"/>
                <a:gd name="connsiteX1" fmla="*/ 1706 w 64168"/>
                <a:gd name="connsiteY1" fmla="*/ 64766 h 64168"/>
                <a:gd name="connsiteX2" fmla="*/ 1706 w 64168"/>
                <a:gd name="connsiteY2" fmla="*/ 56541 h 64168"/>
                <a:gd name="connsiteX3" fmla="*/ 56541 w 64168"/>
                <a:gd name="connsiteY3" fmla="*/ 1706 h 64168"/>
                <a:gd name="connsiteX4" fmla="*/ 64766 w 64168"/>
                <a:gd name="connsiteY4" fmla="*/ 1706 h 64168"/>
                <a:gd name="connsiteX5" fmla="*/ 64766 w 64168"/>
                <a:gd name="connsiteY5" fmla="*/ 9931 h 64168"/>
                <a:gd name="connsiteX6" fmla="*/ 9932 w 64168"/>
                <a:gd name="connsiteY6" fmla="*/ 64766 h 64168"/>
                <a:gd name="connsiteX7" fmla="*/ 5848 w 64168"/>
                <a:gd name="connsiteY7" fmla="*/ 66458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6458"/>
                  </a:moveTo>
                  <a:cubicBezTo>
                    <a:pt x="4331" y="66458"/>
                    <a:pt x="2873" y="65875"/>
                    <a:pt x="1706" y="64766"/>
                  </a:cubicBezTo>
                  <a:cubicBezTo>
                    <a:pt x="-569" y="62491"/>
                    <a:pt x="-569" y="58816"/>
                    <a:pt x="1706" y="56541"/>
                  </a:cubicBezTo>
                  <a:lnTo>
                    <a:pt x="56541" y="1706"/>
                  </a:lnTo>
                  <a:cubicBezTo>
                    <a:pt x="58816" y="-569"/>
                    <a:pt x="62491" y="-569"/>
                    <a:pt x="64766" y="1706"/>
                  </a:cubicBezTo>
                  <a:cubicBezTo>
                    <a:pt x="67041" y="3982"/>
                    <a:pt x="67041" y="7657"/>
                    <a:pt x="64766" y="9931"/>
                  </a:cubicBezTo>
                  <a:lnTo>
                    <a:pt x="9932" y="64766"/>
                  </a:lnTo>
                  <a:cubicBezTo>
                    <a:pt x="8823" y="65875"/>
                    <a:pt x="7365" y="66458"/>
                    <a:pt x="5848" y="664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02CBE0B3-EED2-4E4F-9EC9-EAC97BC613EB}"/>
                </a:ext>
              </a:extLst>
            </p:cNvPr>
            <p:cNvSpPr/>
            <p:nvPr/>
          </p:nvSpPr>
          <p:spPr>
            <a:xfrm>
              <a:off x="8800626" y="4967744"/>
              <a:ext cx="46668" cy="46668"/>
            </a:xfrm>
            <a:custGeom>
              <a:avLst/>
              <a:gdLst>
                <a:gd name="connsiteX0" fmla="*/ 5848 w 46667"/>
                <a:gd name="connsiteY0" fmla="*/ 50708 h 46667"/>
                <a:gd name="connsiteX1" fmla="*/ 1706 w 46667"/>
                <a:gd name="connsiteY1" fmla="*/ 49016 h 46667"/>
                <a:gd name="connsiteX2" fmla="*/ 1706 w 46667"/>
                <a:gd name="connsiteY2" fmla="*/ 40791 h 46667"/>
                <a:gd name="connsiteX3" fmla="*/ 40790 w 46667"/>
                <a:gd name="connsiteY3" fmla="*/ 1706 h 46667"/>
                <a:gd name="connsiteX4" fmla="*/ 49016 w 46667"/>
                <a:gd name="connsiteY4" fmla="*/ 1706 h 46667"/>
                <a:gd name="connsiteX5" fmla="*/ 49016 w 46667"/>
                <a:gd name="connsiteY5" fmla="*/ 9932 h 46667"/>
                <a:gd name="connsiteX6" fmla="*/ 9931 w 46667"/>
                <a:gd name="connsiteY6" fmla="*/ 49016 h 46667"/>
                <a:gd name="connsiteX7" fmla="*/ 5848 w 46667"/>
                <a:gd name="connsiteY7" fmla="*/ 50708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0708"/>
                  </a:moveTo>
                  <a:cubicBezTo>
                    <a:pt x="4331" y="50708"/>
                    <a:pt x="2873" y="50124"/>
                    <a:pt x="1706" y="49016"/>
                  </a:cubicBezTo>
                  <a:cubicBezTo>
                    <a:pt x="-569" y="46741"/>
                    <a:pt x="-569" y="43066"/>
                    <a:pt x="1706" y="40791"/>
                  </a:cubicBezTo>
                  <a:lnTo>
                    <a:pt x="40790" y="1706"/>
                  </a:lnTo>
                  <a:cubicBezTo>
                    <a:pt x="43066" y="-569"/>
                    <a:pt x="46741" y="-569"/>
                    <a:pt x="49016" y="1706"/>
                  </a:cubicBezTo>
                  <a:cubicBezTo>
                    <a:pt x="51291" y="3982"/>
                    <a:pt x="51291" y="7657"/>
                    <a:pt x="49016" y="9932"/>
                  </a:cubicBezTo>
                  <a:lnTo>
                    <a:pt x="9931" y="49016"/>
                  </a:lnTo>
                  <a:cubicBezTo>
                    <a:pt x="8823" y="50124"/>
                    <a:pt x="7365" y="50708"/>
                    <a:pt x="5848" y="507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102E2899-96BD-4EE4-8894-67A133B7DA63}"/>
                </a:ext>
              </a:extLst>
            </p:cNvPr>
            <p:cNvSpPr/>
            <p:nvPr/>
          </p:nvSpPr>
          <p:spPr>
            <a:xfrm>
              <a:off x="8978022" y="4815840"/>
              <a:ext cx="23334" cy="23334"/>
            </a:xfrm>
            <a:custGeom>
              <a:avLst/>
              <a:gdLst>
                <a:gd name="connsiteX0" fmla="*/ 5849 w 23333"/>
                <a:gd name="connsiteY0" fmla="*/ 25215 h 23333"/>
                <a:gd name="connsiteX1" fmla="*/ 1706 w 23333"/>
                <a:gd name="connsiteY1" fmla="*/ 23524 h 23333"/>
                <a:gd name="connsiteX2" fmla="*/ 1706 w 23333"/>
                <a:gd name="connsiteY2" fmla="*/ 15298 h 23333"/>
                <a:gd name="connsiteX3" fmla="*/ 15299 w 23333"/>
                <a:gd name="connsiteY3" fmla="*/ 1706 h 23333"/>
                <a:gd name="connsiteX4" fmla="*/ 23524 w 23333"/>
                <a:gd name="connsiteY4" fmla="*/ 1706 h 23333"/>
                <a:gd name="connsiteX5" fmla="*/ 23524 w 23333"/>
                <a:gd name="connsiteY5" fmla="*/ 9931 h 23333"/>
                <a:gd name="connsiteX6" fmla="*/ 9932 w 23333"/>
                <a:gd name="connsiteY6" fmla="*/ 23524 h 23333"/>
                <a:gd name="connsiteX7" fmla="*/ 5849 w 23333"/>
                <a:gd name="connsiteY7" fmla="*/ 25215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9" y="25215"/>
                  </a:moveTo>
                  <a:cubicBezTo>
                    <a:pt x="4332" y="25215"/>
                    <a:pt x="2873" y="24632"/>
                    <a:pt x="1706" y="23524"/>
                  </a:cubicBezTo>
                  <a:cubicBezTo>
                    <a:pt x="-569" y="21248"/>
                    <a:pt x="-569" y="17573"/>
                    <a:pt x="1706" y="15298"/>
                  </a:cubicBezTo>
                  <a:lnTo>
                    <a:pt x="15299" y="1706"/>
                  </a:lnTo>
                  <a:cubicBezTo>
                    <a:pt x="17574" y="-569"/>
                    <a:pt x="21248" y="-569"/>
                    <a:pt x="23524" y="1706"/>
                  </a:cubicBezTo>
                  <a:cubicBezTo>
                    <a:pt x="25799" y="3981"/>
                    <a:pt x="25799" y="7656"/>
                    <a:pt x="23524" y="9931"/>
                  </a:cubicBezTo>
                  <a:lnTo>
                    <a:pt x="9932" y="23524"/>
                  </a:lnTo>
                  <a:cubicBezTo>
                    <a:pt x="8824" y="24632"/>
                    <a:pt x="7365" y="25215"/>
                    <a:pt x="5849" y="2521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F764573B-5493-44A5-B3A6-55C293108173}"/>
                </a:ext>
              </a:extLst>
            </p:cNvPr>
            <p:cNvSpPr/>
            <p:nvPr/>
          </p:nvSpPr>
          <p:spPr>
            <a:xfrm>
              <a:off x="8911637" y="4858600"/>
              <a:ext cx="46668" cy="46668"/>
            </a:xfrm>
            <a:custGeom>
              <a:avLst/>
              <a:gdLst>
                <a:gd name="connsiteX0" fmla="*/ 5849 w 46667"/>
                <a:gd name="connsiteY0" fmla="*/ 48841 h 46667"/>
                <a:gd name="connsiteX1" fmla="*/ 1706 w 46667"/>
                <a:gd name="connsiteY1" fmla="*/ 47149 h 46667"/>
                <a:gd name="connsiteX2" fmla="*/ 1706 w 46667"/>
                <a:gd name="connsiteY2" fmla="*/ 38924 h 46667"/>
                <a:gd name="connsiteX3" fmla="*/ 38924 w 46667"/>
                <a:gd name="connsiteY3" fmla="*/ 1706 h 46667"/>
                <a:gd name="connsiteX4" fmla="*/ 47149 w 46667"/>
                <a:gd name="connsiteY4" fmla="*/ 1706 h 46667"/>
                <a:gd name="connsiteX5" fmla="*/ 47149 w 46667"/>
                <a:gd name="connsiteY5" fmla="*/ 9932 h 46667"/>
                <a:gd name="connsiteX6" fmla="*/ 9932 w 46667"/>
                <a:gd name="connsiteY6" fmla="*/ 47149 h 46667"/>
                <a:gd name="connsiteX7" fmla="*/ 5849 w 46667"/>
                <a:gd name="connsiteY7" fmla="*/ 48841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9" y="48841"/>
                  </a:moveTo>
                  <a:cubicBezTo>
                    <a:pt x="4332" y="48841"/>
                    <a:pt x="2873" y="48258"/>
                    <a:pt x="1706" y="47149"/>
                  </a:cubicBezTo>
                  <a:cubicBezTo>
                    <a:pt x="-569" y="44874"/>
                    <a:pt x="-569" y="41199"/>
                    <a:pt x="1706" y="38924"/>
                  </a:cubicBezTo>
                  <a:lnTo>
                    <a:pt x="38924" y="1706"/>
                  </a:lnTo>
                  <a:cubicBezTo>
                    <a:pt x="41199" y="-569"/>
                    <a:pt x="44874" y="-569"/>
                    <a:pt x="47149" y="1706"/>
                  </a:cubicBezTo>
                  <a:cubicBezTo>
                    <a:pt x="49425" y="3981"/>
                    <a:pt x="49425" y="7656"/>
                    <a:pt x="47149" y="9932"/>
                  </a:cubicBezTo>
                  <a:lnTo>
                    <a:pt x="9932" y="47149"/>
                  </a:lnTo>
                  <a:cubicBezTo>
                    <a:pt x="8824" y="48258"/>
                    <a:pt x="7365" y="48841"/>
                    <a:pt x="5849" y="488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5467832E-43BA-409F-8F01-FCA51677008A}"/>
                </a:ext>
              </a:extLst>
            </p:cNvPr>
            <p:cNvSpPr/>
            <p:nvPr/>
          </p:nvSpPr>
          <p:spPr>
            <a:xfrm>
              <a:off x="8800976" y="4968036"/>
              <a:ext cx="87502" cy="87502"/>
            </a:xfrm>
            <a:custGeom>
              <a:avLst/>
              <a:gdLst>
                <a:gd name="connsiteX0" fmla="*/ 5848 w 87502"/>
                <a:gd name="connsiteY0" fmla="*/ 91309 h 87502"/>
                <a:gd name="connsiteX1" fmla="*/ 1706 w 87502"/>
                <a:gd name="connsiteY1" fmla="*/ 89617 h 87502"/>
                <a:gd name="connsiteX2" fmla="*/ 1706 w 87502"/>
                <a:gd name="connsiteY2" fmla="*/ 81392 h 87502"/>
                <a:gd name="connsiteX3" fmla="*/ 81392 w 87502"/>
                <a:gd name="connsiteY3" fmla="*/ 1706 h 87502"/>
                <a:gd name="connsiteX4" fmla="*/ 89617 w 87502"/>
                <a:gd name="connsiteY4" fmla="*/ 1706 h 87502"/>
                <a:gd name="connsiteX5" fmla="*/ 89617 w 87502"/>
                <a:gd name="connsiteY5" fmla="*/ 9932 h 87502"/>
                <a:gd name="connsiteX6" fmla="*/ 9932 w 87502"/>
                <a:gd name="connsiteY6" fmla="*/ 89617 h 87502"/>
                <a:gd name="connsiteX7" fmla="*/ 5848 w 87502"/>
                <a:gd name="connsiteY7" fmla="*/ 91309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02" h="87502">
                  <a:moveTo>
                    <a:pt x="5848" y="91309"/>
                  </a:moveTo>
                  <a:cubicBezTo>
                    <a:pt x="4331" y="91309"/>
                    <a:pt x="2873" y="90725"/>
                    <a:pt x="1706" y="89617"/>
                  </a:cubicBezTo>
                  <a:cubicBezTo>
                    <a:pt x="-569" y="87342"/>
                    <a:pt x="-569" y="83667"/>
                    <a:pt x="1706" y="81392"/>
                  </a:cubicBezTo>
                  <a:lnTo>
                    <a:pt x="81392" y="1706"/>
                  </a:lnTo>
                  <a:cubicBezTo>
                    <a:pt x="83667" y="-569"/>
                    <a:pt x="87342" y="-569"/>
                    <a:pt x="89617" y="1706"/>
                  </a:cubicBezTo>
                  <a:cubicBezTo>
                    <a:pt x="91892" y="3981"/>
                    <a:pt x="91892" y="7656"/>
                    <a:pt x="89617" y="9932"/>
                  </a:cubicBezTo>
                  <a:lnTo>
                    <a:pt x="9932" y="89617"/>
                  </a:lnTo>
                  <a:cubicBezTo>
                    <a:pt x="8823" y="90725"/>
                    <a:pt x="7365" y="91309"/>
                    <a:pt x="5848" y="9130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F6F6CCB2-D422-418B-964A-104A355588F8}"/>
                </a:ext>
              </a:extLst>
            </p:cNvPr>
            <p:cNvSpPr/>
            <p:nvPr/>
          </p:nvSpPr>
          <p:spPr>
            <a:xfrm>
              <a:off x="8911637" y="4858600"/>
              <a:ext cx="87502" cy="87502"/>
            </a:xfrm>
            <a:custGeom>
              <a:avLst/>
              <a:gdLst>
                <a:gd name="connsiteX0" fmla="*/ 5849 w 87502"/>
                <a:gd name="connsiteY0" fmla="*/ 90084 h 87502"/>
                <a:gd name="connsiteX1" fmla="*/ 1706 w 87502"/>
                <a:gd name="connsiteY1" fmla="*/ 88392 h 87502"/>
                <a:gd name="connsiteX2" fmla="*/ 1706 w 87502"/>
                <a:gd name="connsiteY2" fmla="*/ 80167 h 87502"/>
                <a:gd name="connsiteX3" fmla="*/ 80167 w 87502"/>
                <a:gd name="connsiteY3" fmla="*/ 1706 h 87502"/>
                <a:gd name="connsiteX4" fmla="*/ 88392 w 87502"/>
                <a:gd name="connsiteY4" fmla="*/ 1706 h 87502"/>
                <a:gd name="connsiteX5" fmla="*/ 88392 w 87502"/>
                <a:gd name="connsiteY5" fmla="*/ 9932 h 87502"/>
                <a:gd name="connsiteX6" fmla="*/ 9932 w 87502"/>
                <a:gd name="connsiteY6" fmla="*/ 88392 h 87502"/>
                <a:gd name="connsiteX7" fmla="*/ 5849 w 87502"/>
                <a:gd name="connsiteY7" fmla="*/ 90084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02" h="87502">
                  <a:moveTo>
                    <a:pt x="5849" y="90084"/>
                  </a:moveTo>
                  <a:cubicBezTo>
                    <a:pt x="4332" y="90084"/>
                    <a:pt x="2873" y="89500"/>
                    <a:pt x="1706" y="88392"/>
                  </a:cubicBezTo>
                  <a:cubicBezTo>
                    <a:pt x="-569" y="86117"/>
                    <a:pt x="-569" y="82442"/>
                    <a:pt x="1706" y="80167"/>
                  </a:cubicBezTo>
                  <a:lnTo>
                    <a:pt x="80167" y="1706"/>
                  </a:lnTo>
                  <a:cubicBezTo>
                    <a:pt x="82442" y="-569"/>
                    <a:pt x="86118" y="-569"/>
                    <a:pt x="88392" y="1706"/>
                  </a:cubicBezTo>
                  <a:cubicBezTo>
                    <a:pt x="90667" y="3981"/>
                    <a:pt x="90667" y="7656"/>
                    <a:pt x="88392" y="9932"/>
                  </a:cubicBezTo>
                  <a:lnTo>
                    <a:pt x="9932" y="88392"/>
                  </a:lnTo>
                  <a:cubicBezTo>
                    <a:pt x="8824" y="89500"/>
                    <a:pt x="7365" y="90084"/>
                    <a:pt x="5849" y="9008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6428C348-5841-4179-ADAF-98B174E79C4C}"/>
                </a:ext>
              </a:extLst>
            </p:cNvPr>
            <p:cNvSpPr/>
            <p:nvPr/>
          </p:nvSpPr>
          <p:spPr>
            <a:xfrm>
              <a:off x="8842219" y="5009279"/>
              <a:ext cx="46668" cy="46668"/>
            </a:xfrm>
            <a:custGeom>
              <a:avLst/>
              <a:gdLst>
                <a:gd name="connsiteX0" fmla="*/ 5848 w 46667"/>
                <a:gd name="connsiteY0" fmla="*/ 50066 h 46667"/>
                <a:gd name="connsiteX1" fmla="*/ 1706 w 46667"/>
                <a:gd name="connsiteY1" fmla="*/ 48374 h 46667"/>
                <a:gd name="connsiteX2" fmla="*/ 1706 w 46667"/>
                <a:gd name="connsiteY2" fmla="*/ 40149 h 46667"/>
                <a:gd name="connsiteX3" fmla="*/ 40149 w 46667"/>
                <a:gd name="connsiteY3" fmla="*/ 1706 h 46667"/>
                <a:gd name="connsiteX4" fmla="*/ 48374 w 46667"/>
                <a:gd name="connsiteY4" fmla="*/ 1706 h 46667"/>
                <a:gd name="connsiteX5" fmla="*/ 48374 w 46667"/>
                <a:gd name="connsiteY5" fmla="*/ 9932 h 46667"/>
                <a:gd name="connsiteX6" fmla="*/ 9931 w 46667"/>
                <a:gd name="connsiteY6" fmla="*/ 48374 h 46667"/>
                <a:gd name="connsiteX7" fmla="*/ 5848 w 46667"/>
                <a:gd name="connsiteY7" fmla="*/ 50066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0066"/>
                  </a:moveTo>
                  <a:cubicBezTo>
                    <a:pt x="4331" y="50066"/>
                    <a:pt x="2873" y="49483"/>
                    <a:pt x="1706" y="48374"/>
                  </a:cubicBezTo>
                  <a:cubicBezTo>
                    <a:pt x="-569" y="46099"/>
                    <a:pt x="-569" y="42424"/>
                    <a:pt x="1706" y="40149"/>
                  </a:cubicBezTo>
                  <a:lnTo>
                    <a:pt x="40149" y="1706"/>
                  </a:lnTo>
                  <a:cubicBezTo>
                    <a:pt x="42424" y="-569"/>
                    <a:pt x="46099" y="-569"/>
                    <a:pt x="48374" y="1706"/>
                  </a:cubicBezTo>
                  <a:cubicBezTo>
                    <a:pt x="50649" y="3982"/>
                    <a:pt x="50649" y="7657"/>
                    <a:pt x="48374" y="9932"/>
                  </a:cubicBezTo>
                  <a:lnTo>
                    <a:pt x="9931" y="48374"/>
                  </a:lnTo>
                  <a:cubicBezTo>
                    <a:pt x="8823" y="49483"/>
                    <a:pt x="7365" y="50066"/>
                    <a:pt x="5848" y="5006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41B4ED9F-1502-4320-9A7C-7C7E6C1B4EC6}"/>
                </a:ext>
              </a:extLst>
            </p:cNvPr>
            <p:cNvSpPr/>
            <p:nvPr/>
          </p:nvSpPr>
          <p:spPr>
            <a:xfrm>
              <a:off x="8800626" y="5076889"/>
              <a:ext cx="23334" cy="23334"/>
            </a:xfrm>
            <a:custGeom>
              <a:avLst/>
              <a:gdLst>
                <a:gd name="connsiteX0" fmla="*/ 5848 w 23333"/>
                <a:gd name="connsiteY0" fmla="*/ 24048 h 23333"/>
                <a:gd name="connsiteX1" fmla="*/ 1706 w 23333"/>
                <a:gd name="connsiteY1" fmla="*/ 22357 h 23333"/>
                <a:gd name="connsiteX2" fmla="*/ 1706 w 23333"/>
                <a:gd name="connsiteY2" fmla="*/ 14132 h 23333"/>
                <a:gd name="connsiteX3" fmla="*/ 14132 w 23333"/>
                <a:gd name="connsiteY3" fmla="*/ 1706 h 23333"/>
                <a:gd name="connsiteX4" fmla="*/ 22356 w 23333"/>
                <a:gd name="connsiteY4" fmla="*/ 1706 h 23333"/>
                <a:gd name="connsiteX5" fmla="*/ 22356 w 23333"/>
                <a:gd name="connsiteY5" fmla="*/ 9931 h 23333"/>
                <a:gd name="connsiteX6" fmla="*/ 9931 w 23333"/>
                <a:gd name="connsiteY6" fmla="*/ 22357 h 23333"/>
                <a:gd name="connsiteX7" fmla="*/ 5848 w 23333"/>
                <a:gd name="connsiteY7" fmla="*/ 24048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4048"/>
                  </a:moveTo>
                  <a:cubicBezTo>
                    <a:pt x="4331" y="24048"/>
                    <a:pt x="2873" y="23465"/>
                    <a:pt x="1706" y="22357"/>
                  </a:cubicBezTo>
                  <a:cubicBezTo>
                    <a:pt x="-569" y="20082"/>
                    <a:pt x="-569" y="16407"/>
                    <a:pt x="1706" y="14132"/>
                  </a:cubicBezTo>
                  <a:lnTo>
                    <a:pt x="14132" y="1706"/>
                  </a:lnTo>
                  <a:cubicBezTo>
                    <a:pt x="16406" y="-569"/>
                    <a:pt x="20081" y="-569"/>
                    <a:pt x="22356" y="1706"/>
                  </a:cubicBezTo>
                  <a:cubicBezTo>
                    <a:pt x="24632" y="3981"/>
                    <a:pt x="24632" y="7656"/>
                    <a:pt x="22356" y="9931"/>
                  </a:cubicBezTo>
                  <a:lnTo>
                    <a:pt x="9931" y="22357"/>
                  </a:lnTo>
                  <a:cubicBezTo>
                    <a:pt x="8823" y="23465"/>
                    <a:pt x="7365" y="24048"/>
                    <a:pt x="5848" y="2404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ABF93F41-D357-4312-A7A1-74D60DE9C922}"/>
                </a:ext>
              </a:extLst>
            </p:cNvPr>
            <p:cNvSpPr/>
            <p:nvPr/>
          </p:nvSpPr>
          <p:spPr>
            <a:xfrm>
              <a:off x="9022590" y="4858600"/>
              <a:ext cx="17500" cy="17500"/>
            </a:xfrm>
            <a:custGeom>
              <a:avLst/>
              <a:gdLst>
                <a:gd name="connsiteX0" fmla="*/ 5848 w 17500"/>
                <a:gd name="connsiteY0" fmla="*/ 20373 h 17500"/>
                <a:gd name="connsiteX1" fmla="*/ 1706 w 17500"/>
                <a:gd name="connsiteY1" fmla="*/ 18682 h 17500"/>
                <a:gd name="connsiteX2" fmla="*/ 1706 w 17500"/>
                <a:gd name="connsiteY2" fmla="*/ 10456 h 17500"/>
                <a:gd name="connsiteX3" fmla="*/ 10457 w 17500"/>
                <a:gd name="connsiteY3" fmla="*/ 1706 h 17500"/>
                <a:gd name="connsiteX4" fmla="*/ 18682 w 17500"/>
                <a:gd name="connsiteY4" fmla="*/ 1706 h 17500"/>
                <a:gd name="connsiteX5" fmla="*/ 18682 w 17500"/>
                <a:gd name="connsiteY5" fmla="*/ 9932 h 17500"/>
                <a:gd name="connsiteX6" fmla="*/ 9932 w 17500"/>
                <a:gd name="connsiteY6" fmla="*/ 18682 h 17500"/>
                <a:gd name="connsiteX7" fmla="*/ 5848 w 17500"/>
                <a:gd name="connsiteY7" fmla="*/ 20373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20373"/>
                  </a:moveTo>
                  <a:cubicBezTo>
                    <a:pt x="4332" y="20373"/>
                    <a:pt x="2873" y="19790"/>
                    <a:pt x="1706" y="18682"/>
                  </a:cubicBezTo>
                  <a:cubicBezTo>
                    <a:pt x="-569" y="16407"/>
                    <a:pt x="-569" y="12731"/>
                    <a:pt x="1706" y="10456"/>
                  </a:cubicBezTo>
                  <a:lnTo>
                    <a:pt x="10457" y="1706"/>
                  </a:lnTo>
                  <a:cubicBezTo>
                    <a:pt x="12732" y="-569"/>
                    <a:pt x="16407" y="-569"/>
                    <a:pt x="18682" y="1706"/>
                  </a:cubicBezTo>
                  <a:cubicBezTo>
                    <a:pt x="20957" y="3981"/>
                    <a:pt x="20957" y="7656"/>
                    <a:pt x="18682" y="9932"/>
                  </a:cubicBezTo>
                  <a:lnTo>
                    <a:pt x="9932" y="18682"/>
                  </a:lnTo>
                  <a:cubicBezTo>
                    <a:pt x="8823" y="19790"/>
                    <a:pt x="7365" y="20373"/>
                    <a:pt x="5848" y="2037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611F0232-9EDF-417D-B9C0-9094586AABA5}"/>
                </a:ext>
              </a:extLst>
            </p:cNvPr>
            <p:cNvSpPr/>
            <p:nvPr/>
          </p:nvSpPr>
          <p:spPr>
            <a:xfrm>
              <a:off x="8911637" y="4967744"/>
              <a:ext cx="17500" cy="17500"/>
            </a:xfrm>
            <a:custGeom>
              <a:avLst/>
              <a:gdLst>
                <a:gd name="connsiteX0" fmla="*/ 5849 w 17500"/>
                <a:gd name="connsiteY0" fmla="*/ 22182 h 17500"/>
                <a:gd name="connsiteX1" fmla="*/ 1706 w 17500"/>
                <a:gd name="connsiteY1" fmla="*/ 20490 h 17500"/>
                <a:gd name="connsiteX2" fmla="*/ 1706 w 17500"/>
                <a:gd name="connsiteY2" fmla="*/ 12265 h 17500"/>
                <a:gd name="connsiteX3" fmla="*/ 12265 w 17500"/>
                <a:gd name="connsiteY3" fmla="*/ 1706 h 17500"/>
                <a:gd name="connsiteX4" fmla="*/ 20491 w 17500"/>
                <a:gd name="connsiteY4" fmla="*/ 1706 h 17500"/>
                <a:gd name="connsiteX5" fmla="*/ 20491 w 17500"/>
                <a:gd name="connsiteY5" fmla="*/ 9932 h 17500"/>
                <a:gd name="connsiteX6" fmla="*/ 9932 w 17500"/>
                <a:gd name="connsiteY6" fmla="*/ 20490 h 17500"/>
                <a:gd name="connsiteX7" fmla="*/ 5849 w 17500"/>
                <a:gd name="connsiteY7" fmla="*/ 22182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9" y="22182"/>
                  </a:moveTo>
                  <a:cubicBezTo>
                    <a:pt x="4332" y="22182"/>
                    <a:pt x="2873" y="21599"/>
                    <a:pt x="1706" y="20490"/>
                  </a:cubicBezTo>
                  <a:cubicBezTo>
                    <a:pt x="-569" y="18215"/>
                    <a:pt x="-569" y="14540"/>
                    <a:pt x="1706" y="12265"/>
                  </a:cubicBezTo>
                  <a:lnTo>
                    <a:pt x="12265" y="1706"/>
                  </a:lnTo>
                  <a:cubicBezTo>
                    <a:pt x="14540" y="-569"/>
                    <a:pt x="18216" y="-569"/>
                    <a:pt x="20491" y="1706"/>
                  </a:cubicBezTo>
                  <a:cubicBezTo>
                    <a:pt x="22765" y="3982"/>
                    <a:pt x="22765" y="7657"/>
                    <a:pt x="20491" y="9932"/>
                  </a:cubicBezTo>
                  <a:lnTo>
                    <a:pt x="9932" y="20490"/>
                  </a:lnTo>
                  <a:cubicBezTo>
                    <a:pt x="8824" y="21599"/>
                    <a:pt x="7365" y="22182"/>
                    <a:pt x="5849" y="22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F281FC43-E5EA-4143-87EA-E50D89AFA943}"/>
                </a:ext>
              </a:extLst>
            </p:cNvPr>
            <p:cNvSpPr/>
            <p:nvPr/>
          </p:nvSpPr>
          <p:spPr>
            <a:xfrm>
              <a:off x="8951363" y="4898326"/>
              <a:ext cx="46668" cy="46668"/>
            </a:xfrm>
            <a:custGeom>
              <a:avLst/>
              <a:gdLst>
                <a:gd name="connsiteX0" fmla="*/ 5848 w 46667"/>
                <a:gd name="connsiteY0" fmla="*/ 51874 h 46667"/>
                <a:gd name="connsiteX1" fmla="*/ 1706 w 46667"/>
                <a:gd name="connsiteY1" fmla="*/ 50183 h 46667"/>
                <a:gd name="connsiteX2" fmla="*/ 1706 w 46667"/>
                <a:gd name="connsiteY2" fmla="*/ 41957 h 46667"/>
                <a:gd name="connsiteX3" fmla="*/ 41958 w 46667"/>
                <a:gd name="connsiteY3" fmla="*/ 1706 h 46667"/>
                <a:gd name="connsiteX4" fmla="*/ 50182 w 46667"/>
                <a:gd name="connsiteY4" fmla="*/ 1706 h 46667"/>
                <a:gd name="connsiteX5" fmla="*/ 50182 w 46667"/>
                <a:gd name="connsiteY5" fmla="*/ 9932 h 46667"/>
                <a:gd name="connsiteX6" fmla="*/ 9932 w 46667"/>
                <a:gd name="connsiteY6" fmla="*/ 50183 h 46667"/>
                <a:gd name="connsiteX7" fmla="*/ 5848 w 46667"/>
                <a:gd name="connsiteY7" fmla="*/ 5187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1874"/>
                  </a:moveTo>
                  <a:cubicBezTo>
                    <a:pt x="4331" y="51874"/>
                    <a:pt x="2873" y="51291"/>
                    <a:pt x="1706" y="50183"/>
                  </a:cubicBezTo>
                  <a:cubicBezTo>
                    <a:pt x="-569" y="47908"/>
                    <a:pt x="-569" y="44232"/>
                    <a:pt x="1706" y="41957"/>
                  </a:cubicBezTo>
                  <a:lnTo>
                    <a:pt x="41958" y="1706"/>
                  </a:lnTo>
                  <a:cubicBezTo>
                    <a:pt x="44233" y="-569"/>
                    <a:pt x="47907" y="-569"/>
                    <a:pt x="50182" y="1706"/>
                  </a:cubicBezTo>
                  <a:cubicBezTo>
                    <a:pt x="52457" y="3981"/>
                    <a:pt x="52457" y="7656"/>
                    <a:pt x="50182" y="9932"/>
                  </a:cubicBezTo>
                  <a:lnTo>
                    <a:pt x="9932" y="50183"/>
                  </a:lnTo>
                  <a:cubicBezTo>
                    <a:pt x="8823" y="51291"/>
                    <a:pt x="7365" y="51874"/>
                    <a:pt x="5848" y="518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CAD12169-FD99-4444-8392-1783C69873E0}"/>
                </a:ext>
              </a:extLst>
            </p:cNvPr>
            <p:cNvSpPr/>
            <p:nvPr/>
          </p:nvSpPr>
          <p:spPr>
            <a:xfrm>
              <a:off x="8800626" y="5076889"/>
              <a:ext cx="64168" cy="64168"/>
            </a:xfrm>
            <a:custGeom>
              <a:avLst/>
              <a:gdLst>
                <a:gd name="connsiteX0" fmla="*/ 5848 w 64168"/>
                <a:gd name="connsiteY0" fmla="*/ 65350 h 64168"/>
                <a:gd name="connsiteX1" fmla="*/ 1706 w 64168"/>
                <a:gd name="connsiteY1" fmla="*/ 63658 h 64168"/>
                <a:gd name="connsiteX2" fmla="*/ 1706 w 64168"/>
                <a:gd name="connsiteY2" fmla="*/ 55433 h 64168"/>
                <a:gd name="connsiteX3" fmla="*/ 55433 w 64168"/>
                <a:gd name="connsiteY3" fmla="*/ 1706 h 64168"/>
                <a:gd name="connsiteX4" fmla="*/ 63658 w 64168"/>
                <a:gd name="connsiteY4" fmla="*/ 1706 h 64168"/>
                <a:gd name="connsiteX5" fmla="*/ 63658 w 64168"/>
                <a:gd name="connsiteY5" fmla="*/ 9931 h 64168"/>
                <a:gd name="connsiteX6" fmla="*/ 9931 w 64168"/>
                <a:gd name="connsiteY6" fmla="*/ 63658 h 64168"/>
                <a:gd name="connsiteX7" fmla="*/ 5848 w 64168"/>
                <a:gd name="connsiteY7" fmla="*/ 6535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5350"/>
                  </a:moveTo>
                  <a:cubicBezTo>
                    <a:pt x="4331" y="65350"/>
                    <a:pt x="2873" y="64766"/>
                    <a:pt x="1706" y="63658"/>
                  </a:cubicBezTo>
                  <a:cubicBezTo>
                    <a:pt x="-569" y="61383"/>
                    <a:pt x="-569" y="57708"/>
                    <a:pt x="1706" y="55433"/>
                  </a:cubicBezTo>
                  <a:lnTo>
                    <a:pt x="55433" y="1706"/>
                  </a:lnTo>
                  <a:cubicBezTo>
                    <a:pt x="57708" y="-569"/>
                    <a:pt x="61383" y="-569"/>
                    <a:pt x="63658" y="1706"/>
                  </a:cubicBezTo>
                  <a:cubicBezTo>
                    <a:pt x="65932" y="3981"/>
                    <a:pt x="65932" y="7656"/>
                    <a:pt x="63658" y="9931"/>
                  </a:cubicBezTo>
                  <a:lnTo>
                    <a:pt x="9931" y="63658"/>
                  </a:lnTo>
                  <a:cubicBezTo>
                    <a:pt x="8823" y="64766"/>
                    <a:pt x="7365" y="65350"/>
                    <a:pt x="5848" y="653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D1533FBB-D1A1-4D5C-B92F-52194C527671}"/>
                </a:ext>
              </a:extLst>
            </p:cNvPr>
            <p:cNvSpPr/>
            <p:nvPr/>
          </p:nvSpPr>
          <p:spPr>
            <a:xfrm>
              <a:off x="9022590" y="4858600"/>
              <a:ext cx="58335" cy="58335"/>
            </a:xfrm>
            <a:custGeom>
              <a:avLst/>
              <a:gdLst>
                <a:gd name="connsiteX0" fmla="*/ 5848 w 58334"/>
                <a:gd name="connsiteY0" fmla="*/ 61675 h 58334"/>
                <a:gd name="connsiteX1" fmla="*/ 1706 w 58334"/>
                <a:gd name="connsiteY1" fmla="*/ 59983 h 58334"/>
                <a:gd name="connsiteX2" fmla="*/ 1706 w 58334"/>
                <a:gd name="connsiteY2" fmla="*/ 51758 h 58334"/>
                <a:gd name="connsiteX3" fmla="*/ 51758 w 58334"/>
                <a:gd name="connsiteY3" fmla="*/ 1706 h 58334"/>
                <a:gd name="connsiteX4" fmla="*/ 59983 w 58334"/>
                <a:gd name="connsiteY4" fmla="*/ 1706 h 58334"/>
                <a:gd name="connsiteX5" fmla="*/ 59983 w 58334"/>
                <a:gd name="connsiteY5" fmla="*/ 9932 h 58334"/>
                <a:gd name="connsiteX6" fmla="*/ 9932 w 58334"/>
                <a:gd name="connsiteY6" fmla="*/ 59983 h 58334"/>
                <a:gd name="connsiteX7" fmla="*/ 5848 w 58334"/>
                <a:gd name="connsiteY7" fmla="*/ 61675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1675"/>
                  </a:moveTo>
                  <a:cubicBezTo>
                    <a:pt x="4332" y="61675"/>
                    <a:pt x="2873" y="61091"/>
                    <a:pt x="1706" y="59983"/>
                  </a:cubicBezTo>
                  <a:cubicBezTo>
                    <a:pt x="-569" y="57708"/>
                    <a:pt x="-569" y="54033"/>
                    <a:pt x="1706" y="51758"/>
                  </a:cubicBezTo>
                  <a:lnTo>
                    <a:pt x="51758" y="1706"/>
                  </a:lnTo>
                  <a:cubicBezTo>
                    <a:pt x="54033" y="-569"/>
                    <a:pt x="57708" y="-569"/>
                    <a:pt x="59983" y="1706"/>
                  </a:cubicBezTo>
                  <a:cubicBezTo>
                    <a:pt x="62258" y="3981"/>
                    <a:pt x="62258" y="7656"/>
                    <a:pt x="59983" y="9932"/>
                  </a:cubicBezTo>
                  <a:lnTo>
                    <a:pt x="9932" y="59983"/>
                  </a:lnTo>
                  <a:cubicBezTo>
                    <a:pt x="8823" y="61091"/>
                    <a:pt x="7365" y="61675"/>
                    <a:pt x="5848" y="616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E076F5B9-17B7-4A16-B0E0-54F6059BF4D7}"/>
                </a:ext>
              </a:extLst>
            </p:cNvPr>
            <p:cNvSpPr/>
            <p:nvPr/>
          </p:nvSpPr>
          <p:spPr>
            <a:xfrm>
              <a:off x="8911637" y="4967744"/>
              <a:ext cx="58335" cy="58335"/>
            </a:xfrm>
            <a:custGeom>
              <a:avLst/>
              <a:gdLst>
                <a:gd name="connsiteX0" fmla="*/ 5849 w 58334"/>
                <a:gd name="connsiteY0" fmla="*/ 63483 h 58334"/>
                <a:gd name="connsiteX1" fmla="*/ 1706 w 58334"/>
                <a:gd name="connsiteY1" fmla="*/ 61791 h 58334"/>
                <a:gd name="connsiteX2" fmla="*/ 1706 w 58334"/>
                <a:gd name="connsiteY2" fmla="*/ 53566 h 58334"/>
                <a:gd name="connsiteX3" fmla="*/ 53566 w 58334"/>
                <a:gd name="connsiteY3" fmla="*/ 1706 h 58334"/>
                <a:gd name="connsiteX4" fmla="*/ 61792 w 58334"/>
                <a:gd name="connsiteY4" fmla="*/ 1706 h 58334"/>
                <a:gd name="connsiteX5" fmla="*/ 61792 w 58334"/>
                <a:gd name="connsiteY5" fmla="*/ 9932 h 58334"/>
                <a:gd name="connsiteX6" fmla="*/ 9932 w 58334"/>
                <a:gd name="connsiteY6" fmla="*/ 61791 h 58334"/>
                <a:gd name="connsiteX7" fmla="*/ 5849 w 58334"/>
                <a:gd name="connsiteY7" fmla="*/ 63483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9" y="63483"/>
                  </a:moveTo>
                  <a:cubicBezTo>
                    <a:pt x="4332" y="63483"/>
                    <a:pt x="2873" y="62900"/>
                    <a:pt x="1706" y="61791"/>
                  </a:cubicBezTo>
                  <a:cubicBezTo>
                    <a:pt x="-569" y="59516"/>
                    <a:pt x="-569" y="55841"/>
                    <a:pt x="1706" y="53566"/>
                  </a:cubicBezTo>
                  <a:lnTo>
                    <a:pt x="53566" y="1706"/>
                  </a:lnTo>
                  <a:cubicBezTo>
                    <a:pt x="55841" y="-569"/>
                    <a:pt x="59516" y="-569"/>
                    <a:pt x="61792" y="1706"/>
                  </a:cubicBezTo>
                  <a:cubicBezTo>
                    <a:pt x="64067" y="3982"/>
                    <a:pt x="64067" y="7657"/>
                    <a:pt x="61792" y="9932"/>
                  </a:cubicBezTo>
                  <a:lnTo>
                    <a:pt x="9932" y="61791"/>
                  </a:lnTo>
                  <a:cubicBezTo>
                    <a:pt x="8824" y="62900"/>
                    <a:pt x="7365" y="63483"/>
                    <a:pt x="5849" y="634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F61BD94C-7D2E-485D-9A3A-63A3C9216A1E}"/>
                </a:ext>
              </a:extLst>
            </p:cNvPr>
            <p:cNvSpPr/>
            <p:nvPr/>
          </p:nvSpPr>
          <p:spPr>
            <a:xfrm>
              <a:off x="8815560" y="5091764"/>
              <a:ext cx="75835" cy="75835"/>
            </a:xfrm>
            <a:custGeom>
              <a:avLst/>
              <a:gdLst>
                <a:gd name="connsiteX0" fmla="*/ 5848 w 75835"/>
                <a:gd name="connsiteY0" fmla="*/ 76725 h 75835"/>
                <a:gd name="connsiteX1" fmla="*/ 1706 w 75835"/>
                <a:gd name="connsiteY1" fmla="*/ 75033 h 75835"/>
                <a:gd name="connsiteX2" fmla="*/ 1706 w 75835"/>
                <a:gd name="connsiteY2" fmla="*/ 66808 h 75835"/>
                <a:gd name="connsiteX3" fmla="*/ 66808 w 75835"/>
                <a:gd name="connsiteY3" fmla="*/ 1706 h 75835"/>
                <a:gd name="connsiteX4" fmla="*/ 75034 w 75835"/>
                <a:gd name="connsiteY4" fmla="*/ 1706 h 75835"/>
                <a:gd name="connsiteX5" fmla="*/ 75034 w 75835"/>
                <a:gd name="connsiteY5" fmla="*/ 9931 h 75835"/>
                <a:gd name="connsiteX6" fmla="*/ 9932 w 75835"/>
                <a:gd name="connsiteY6" fmla="*/ 75033 h 75835"/>
                <a:gd name="connsiteX7" fmla="*/ 5848 w 75835"/>
                <a:gd name="connsiteY7" fmla="*/ 76725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6725"/>
                  </a:moveTo>
                  <a:cubicBezTo>
                    <a:pt x="4331" y="76725"/>
                    <a:pt x="2873" y="76142"/>
                    <a:pt x="1706" y="75033"/>
                  </a:cubicBezTo>
                  <a:cubicBezTo>
                    <a:pt x="-569" y="72758"/>
                    <a:pt x="-569" y="69083"/>
                    <a:pt x="1706" y="66808"/>
                  </a:cubicBezTo>
                  <a:lnTo>
                    <a:pt x="66808" y="1706"/>
                  </a:lnTo>
                  <a:cubicBezTo>
                    <a:pt x="69083" y="-569"/>
                    <a:pt x="72759" y="-569"/>
                    <a:pt x="75034" y="1706"/>
                  </a:cubicBezTo>
                  <a:cubicBezTo>
                    <a:pt x="77308" y="3982"/>
                    <a:pt x="77308" y="7657"/>
                    <a:pt x="75034" y="9931"/>
                  </a:cubicBezTo>
                  <a:lnTo>
                    <a:pt x="9932" y="75033"/>
                  </a:lnTo>
                  <a:cubicBezTo>
                    <a:pt x="8823" y="76142"/>
                    <a:pt x="7365" y="76725"/>
                    <a:pt x="5848" y="767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20CA00D3-0C47-4B52-8348-26A644DEE2C4}"/>
                </a:ext>
              </a:extLst>
            </p:cNvPr>
            <p:cNvSpPr/>
            <p:nvPr/>
          </p:nvSpPr>
          <p:spPr>
            <a:xfrm>
              <a:off x="9033849" y="4869858"/>
              <a:ext cx="75835" cy="75835"/>
            </a:xfrm>
            <a:custGeom>
              <a:avLst/>
              <a:gdLst>
                <a:gd name="connsiteX0" fmla="*/ 5848 w 75835"/>
                <a:gd name="connsiteY0" fmla="*/ 80342 h 75835"/>
                <a:gd name="connsiteX1" fmla="*/ 1706 w 75835"/>
                <a:gd name="connsiteY1" fmla="*/ 78650 h 75835"/>
                <a:gd name="connsiteX2" fmla="*/ 1706 w 75835"/>
                <a:gd name="connsiteY2" fmla="*/ 70425 h 75835"/>
                <a:gd name="connsiteX3" fmla="*/ 70424 w 75835"/>
                <a:gd name="connsiteY3" fmla="*/ 1706 h 75835"/>
                <a:gd name="connsiteX4" fmla="*/ 78650 w 75835"/>
                <a:gd name="connsiteY4" fmla="*/ 1706 h 75835"/>
                <a:gd name="connsiteX5" fmla="*/ 78650 w 75835"/>
                <a:gd name="connsiteY5" fmla="*/ 9931 h 75835"/>
                <a:gd name="connsiteX6" fmla="*/ 9931 w 75835"/>
                <a:gd name="connsiteY6" fmla="*/ 78650 h 75835"/>
                <a:gd name="connsiteX7" fmla="*/ 5848 w 75835"/>
                <a:gd name="connsiteY7" fmla="*/ 80342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80342"/>
                  </a:moveTo>
                  <a:cubicBezTo>
                    <a:pt x="4331" y="80342"/>
                    <a:pt x="2873" y="79758"/>
                    <a:pt x="1706" y="78650"/>
                  </a:cubicBezTo>
                  <a:cubicBezTo>
                    <a:pt x="-569" y="76375"/>
                    <a:pt x="-569" y="72700"/>
                    <a:pt x="1706" y="70425"/>
                  </a:cubicBezTo>
                  <a:lnTo>
                    <a:pt x="70424" y="1706"/>
                  </a:lnTo>
                  <a:cubicBezTo>
                    <a:pt x="72700" y="-569"/>
                    <a:pt x="76375" y="-569"/>
                    <a:pt x="78650" y="1706"/>
                  </a:cubicBezTo>
                  <a:cubicBezTo>
                    <a:pt x="80925" y="3981"/>
                    <a:pt x="80925" y="7656"/>
                    <a:pt x="78650" y="9931"/>
                  </a:cubicBezTo>
                  <a:lnTo>
                    <a:pt x="9931" y="78650"/>
                  </a:lnTo>
                  <a:cubicBezTo>
                    <a:pt x="8823" y="79758"/>
                    <a:pt x="7365" y="80342"/>
                    <a:pt x="5848" y="8034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FB3921DA-5838-4546-A2CB-85928095A12C}"/>
                </a:ext>
              </a:extLst>
            </p:cNvPr>
            <p:cNvSpPr/>
            <p:nvPr/>
          </p:nvSpPr>
          <p:spPr>
            <a:xfrm>
              <a:off x="8924705" y="4980811"/>
              <a:ext cx="75835" cy="75835"/>
            </a:xfrm>
            <a:custGeom>
              <a:avLst/>
              <a:gdLst>
                <a:gd name="connsiteX0" fmla="*/ 5848 w 75835"/>
                <a:gd name="connsiteY0" fmla="*/ 78534 h 75835"/>
                <a:gd name="connsiteX1" fmla="*/ 1706 w 75835"/>
                <a:gd name="connsiteY1" fmla="*/ 76842 h 75835"/>
                <a:gd name="connsiteX2" fmla="*/ 1706 w 75835"/>
                <a:gd name="connsiteY2" fmla="*/ 68617 h 75835"/>
                <a:gd name="connsiteX3" fmla="*/ 68617 w 75835"/>
                <a:gd name="connsiteY3" fmla="*/ 1706 h 75835"/>
                <a:gd name="connsiteX4" fmla="*/ 76841 w 75835"/>
                <a:gd name="connsiteY4" fmla="*/ 1706 h 75835"/>
                <a:gd name="connsiteX5" fmla="*/ 76841 w 75835"/>
                <a:gd name="connsiteY5" fmla="*/ 9932 h 75835"/>
                <a:gd name="connsiteX6" fmla="*/ 9931 w 75835"/>
                <a:gd name="connsiteY6" fmla="*/ 76842 h 75835"/>
                <a:gd name="connsiteX7" fmla="*/ 5848 w 75835"/>
                <a:gd name="connsiteY7" fmla="*/ 78534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8534"/>
                  </a:moveTo>
                  <a:cubicBezTo>
                    <a:pt x="4331" y="78534"/>
                    <a:pt x="2873" y="77950"/>
                    <a:pt x="1706" y="76842"/>
                  </a:cubicBezTo>
                  <a:cubicBezTo>
                    <a:pt x="-569" y="74567"/>
                    <a:pt x="-569" y="70892"/>
                    <a:pt x="1706" y="68617"/>
                  </a:cubicBezTo>
                  <a:lnTo>
                    <a:pt x="68617" y="1706"/>
                  </a:lnTo>
                  <a:cubicBezTo>
                    <a:pt x="70892" y="-569"/>
                    <a:pt x="74566" y="-569"/>
                    <a:pt x="76841" y="1706"/>
                  </a:cubicBezTo>
                  <a:cubicBezTo>
                    <a:pt x="79116" y="3982"/>
                    <a:pt x="79116" y="7657"/>
                    <a:pt x="76841" y="9932"/>
                  </a:cubicBezTo>
                  <a:lnTo>
                    <a:pt x="9931" y="76842"/>
                  </a:lnTo>
                  <a:cubicBezTo>
                    <a:pt x="8823" y="77950"/>
                    <a:pt x="7365" y="78534"/>
                    <a:pt x="5848" y="7853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A12C7716-519B-4E76-9DDF-C46A977C17AC}"/>
                </a:ext>
              </a:extLst>
            </p:cNvPr>
            <p:cNvSpPr/>
            <p:nvPr/>
          </p:nvSpPr>
          <p:spPr>
            <a:xfrm>
              <a:off x="8856861" y="5133066"/>
              <a:ext cx="35001" cy="35001"/>
            </a:xfrm>
            <a:custGeom>
              <a:avLst/>
              <a:gdLst>
                <a:gd name="connsiteX0" fmla="*/ 5848 w 35000"/>
                <a:gd name="connsiteY0" fmla="*/ 35424 h 35000"/>
                <a:gd name="connsiteX1" fmla="*/ 1706 w 35000"/>
                <a:gd name="connsiteY1" fmla="*/ 33732 h 35000"/>
                <a:gd name="connsiteX2" fmla="*/ 1706 w 35000"/>
                <a:gd name="connsiteY2" fmla="*/ 25507 h 35000"/>
                <a:gd name="connsiteX3" fmla="*/ 25507 w 35000"/>
                <a:gd name="connsiteY3" fmla="*/ 1706 h 35000"/>
                <a:gd name="connsiteX4" fmla="*/ 33732 w 35000"/>
                <a:gd name="connsiteY4" fmla="*/ 1706 h 35000"/>
                <a:gd name="connsiteX5" fmla="*/ 33732 w 35000"/>
                <a:gd name="connsiteY5" fmla="*/ 9931 h 35000"/>
                <a:gd name="connsiteX6" fmla="*/ 9931 w 35000"/>
                <a:gd name="connsiteY6" fmla="*/ 33732 h 35000"/>
                <a:gd name="connsiteX7" fmla="*/ 5848 w 35000"/>
                <a:gd name="connsiteY7" fmla="*/ 354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5424"/>
                  </a:moveTo>
                  <a:cubicBezTo>
                    <a:pt x="4331" y="35424"/>
                    <a:pt x="2873" y="34841"/>
                    <a:pt x="1706" y="33732"/>
                  </a:cubicBezTo>
                  <a:cubicBezTo>
                    <a:pt x="-569" y="31457"/>
                    <a:pt x="-569" y="27782"/>
                    <a:pt x="1706" y="25507"/>
                  </a:cubicBezTo>
                  <a:lnTo>
                    <a:pt x="25507" y="1706"/>
                  </a:lnTo>
                  <a:cubicBezTo>
                    <a:pt x="27782" y="-569"/>
                    <a:pt x="31457" y="-569"/>
                    <a:pt x="33732" y="1706"/>
                  </a:cubicBezTo>
                  <a:cubicBezTo>
                    <a:pt x="36007" y="3981"/>
                    <a:pt x="36007" y="7656"/>
                    <a:pt x="33732" y="9931"/>
                  </a:cubicBezTo>
                  <a:lnTo>
                    <a:pt x="9931" y="33732"/>
                  </a:lnTo>
                  <a:cubicBezTo>
                    <a:pt x="8823" y="34841"/>
                    <a:pt x="7365" y="35424"/>
                    <a:pt x="5848" y="354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9B0C584-973D-4440-A737-EA0648B407DD}"/>
                </a:ext>
              </a:extLst>
            </p:cNvPr>
            <p:cNvSpPr/>
            <p:nvPr/>
          </p:nvSpPr>
          <p:spPr>
            <a:xfrm>
              <a:off x="9022590" y="4967744"/>
              <a:ext cx="35001" cy="35001"/>
            </a:xfrm>
            <a:custGeom>
              <a:avLst/>
              <a:gdLst>
                <a:gd name="connsiteX0" fmla="*/ 5848 w 35000"/>
                <a:gd name="connsiteY0" fmla="*/ 35016 h 35000"/>
                <a:gd name="connsiteX1" fmla="*/ 1706 w 35000"/>
                <a:gd name="connsiteY1" fmla="*/ 33324 h 35000"/>
                <a:gd name="connsiteX2" fmla="*/ 1706 w 35000"/>
                <a:gd name="connsiteY2" fmla="*/ 25099 h 35000"/>
                <a:gd name="connsiteX3" fmla="*/ 25099 w 35000"/>
                <a:gd name="connsiteY3" fmla="*/ 1706 h 35000"/>
                <a:gd name="connsiteX4" fmla="*/ 33324 w 35000"/>
                <a:gd name="connsiteY4" fmla="*/ 1706 h 35000"/>
                <a:gd name="connsiteX5" fmla="*/ 33324 w 35000"/>
                <a:gd name="connsiteY5" fmla="*/ 9932 h 35000"/>
                <a:gd name="connsiteX6" fmla="*/ 9932 w 35000"/>
                <a:gd name="connsiteY6" fmla="*/ 33324 h 35000"/>
                <a:gd name="connsiteX7" fmla="*/ 5848 w 35000"/>
                <a:gd name="connsiteY7" fmla="*/ 35016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5016"/>
                  </a:moveTo>
                  <a:cubicBezTo>
                    <a:pt x="4332" y="35016"/>
                    <a:pt x="2873" y="34432"/>
                    <a:pt x="1706" y="33324"/>
                  </a:cubicBezTo>
                  <a:cubicBezTo>
                    <a:pt x="-569" y="31049"/>
                    <a:pt x="-569" y="27374"/>
                    <a:pt x="1706" y="25099"/>
                  </a:cubicBezTo>
                  <a:lnTo>
                    <a:pt x="25099" y="1706"/>
                  </a:lnTo>
                  <a:cubicBezTo>
                    <a:pt x="27374" y="-569"/>
                    <a:pt x="31049" y="-569"/>
                    <a:pt x="33324" y="1706"/>
                  </a:cubicBezTo>
                  <a:cubicBezTo>
                    <a:pt x="35599" y="3982"/>
                    <a:pt x="35599" y="7657"/>
                    <a:pt x="33324" y="9932"/>
                  </a:cubicBezTo>
                  <a:lnTo>
                    <a:pt x="9932" y="33324"/>
                  </a:lnTo>
                  <a:cubicBezTo>
                    <a:pt x="8823" y="34432"/>
                    <a:pt x="7365" y="35016"/>
                    <a:pt x="5848" y="350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97068C1C-2941-4FFC-B4AD-D94387F58A74}"/>
                </a:ext>
              </a:extLst>
            </p:cNvPr>
            <p:cNvSpPr/>
            <p:nvPr/>
          </p:nvSpPr>
          <p:spPr>
            <a:xfrm>
              <a:off x="9075150" y="4911159"/>
              <a:ext cx="35001" cy="35001"/>
            </a:xfrm>
            <a:custGeom>
              <a:avLst/>
              <a:gdLst>
                <a:gd name="connsiteX0" fmla="*/ 5848 w 35000"/>
                <a:gd name="connsiteY0" fmla="*/ 39041 h 35000"/>
                <a:gd name="connsiteX1" fmla="*/ 1706 w 35000"/>
                <a:gd name="connsiteY1" fmla="*/ 37349 h 35000"/>
                <a:gd name="connsiteX2" fmla="*/ 1706 w 35000"/>
                <a:gd name="connsiteY2" fmla="*/ 29124 h 35000"/>
                <a:gd name="connsiteX3" fmla="*/ 29123 w 35000"/>
                <a:gd name="connsiteY3" fmla="*/ 1706 h 35000"/>
                <a:gd name="connsiteX4" fmla="*/ 37349 w 35000"/>
                <a:gd name="connsiteY4" fmla="*/ 1706 h 35000"/>
                <a:gd name="connsiteX5" fmla="*/ 37349 w 35000"/>
                <a:gd name="connsiteY5" fmla="*/ 9932 h 35000"/>
                <a:gd name="connsiteX6" fmla="*/ 9932 w 35000"/>
                <a:gd name="connsiteY6" fmla="*/ 37349 h 35000"/>
                <a:gd name="connsiteX7" fmla="*/ 5848 w 35000"/>
                <a:gd name="connsiteY7" fmla="*/ 39041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9041"/>
                  </a:moveTo>
                  <a:cubicBezTo>
                    <a:pt x="4331" y="39041"/>
                    <a:pt x="2873" y="38457"/>
                    <a:pt x="1706" y="37349"/>
                  </a:cubicBezTo>
                  <a:cubicBezTo>
                    <a:pt x="-569" y="35074"/>
                    <a:pt x="-569" y="31399"/>
                    <a:pt x="1706" y="29124"/>
                  </a:cubicBezTo>
                  <a:lnTo>
                    <a:pt x="29123" y="1706"/>
                  </a:lnTo>
                  <a:cubicBezTo>
                    <a:pt x="31399" y="-569"/>
                    <a:pt x="35074" y="-569"/>
                    <a:pt x="37349" y="1706"/>
                  </a:cubicBezTo>
                  <a:cubicBezTo>
                    <a:pt x="39624" y="3981"/>
                    <a:pt x="39624" y="7656"/>
                    <a:pt x="37349" y="9932"/>
                  </a:cubicBezTo>
                  <a:lnTo>
                    <a:pt x="9932" y="37349"/>
                  </a:lnTo>
                  <a:cubicBezTo>
                    <a:pt x="8823" y="38457"/>
                    <a:pt x="7365" y="39041"/>
                    <a:pt x="5848" y="390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CE7BAC22-9FD8-4FE8-9871-0743F7A14774}"/>
                </a:ext>
              </a:extLst>
            </p:cNvPr>
            <p:cNvSpPr/>
            <p:nvPr/>
          </p:nvSpPr>
          <p:spPr>
            <a:xfrm>
              <a:off x="8911637" y="5076889"/>
              <a:ext cx="35001" cy="35001"/>
            </a:xfrm>
            <a:custGeom>
              <a:avLst/>
              <a:gdLst>
                <a:gd name="connsiteX0" fmla="*/ 5849 w 35000"/>
                <a:gd name="connsiteY0" fmla="*/ 36824 h 35000"/>
                <a:gd name="connsiteX1" fmla="*/ 1706 w 35000"/>
                <a:gd name="connsiteY1" fmla="*/ 35132 h 35000"/>
                <a:gd name="connsiteX2" fmla="*/ 1706 w 35000"/>
                <a:gd name="connsiteY2" fmla="*/ 26907 h 35000"/>
                <a:gd name="connsiteX3" fmla="*/ 26907 w 35000"/>
                <a:gd name="connsiteY3" fmla="*/ 1706 h 35000"/>
                <a:gd name="connsiteX4" fmla="*/ 35132 w 35000"/>
                <a:gd name="connsiteY4" fmla="*/ 1706 h 35000"/>
                <a:gd name="connsiteX5" fmla="*/ 35132 w 35000"/>
                <a:gd name="connsiteY5" fmla="*/ 9931 h 35000"/>
                <a:gd name="connsiteX6" fmla="*/ 9932 w 35000"/>
                <a:gd name="connsiteY6" fmla="*/ 35132 h 35000"/>
                <a:gd name="connsiteX7" fmla="*/ 5849 w 35000"/>
                <a:gd name="connsiteY7" fmla="*/ 368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9" y="36824"/>
                  </a:moveTo>
                  <a:cubicBezTo>
                    <a:pt x="4332" y="36824"/>
                    <a:pt x="2873" y="36241"/>
                    <a:pt x="1706" y="35132"/>
                  </a:cubicBezTo>
                  <a:cubicBezTo>
                    <a:pt x="-569" y="32857"/>
                    <a:pt x="-569" y="29182"/>
                    <a:pt x="1706" y="26907"/>
                  </a:cubicBezTo>
                  <a:lnTo>
                    <a:pt x="26907" y="1706"/>
                  </a:lnTo>
                  <a:cubicBezTo>
                    <a:pt x="29183" y="-569"/>
                    <a:pt x="32858" y="-569"/>
                    <a:pt x="35132" y="1706"/>
                  </a:cubicBezTo>
                  <a:cubicBezTo>
                    <a:pt x="37407" y="3981"/>
                    <a:pt x="37407" y="7656"/>
                    <a:pt x="35132" y="9931"/>
                  </a:cubicBezTo>
                  <a:lnTo>
                    <a:pt x="9932" y="35132"/>
                  </a:lnTo>
                  <a:cubicBezTo>
                    <a:pt x="8824" y="36241"/>
                    <a:pt x="7365" y="36824"/>
                    <a:pt x="5849" y="368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B73F5122-F81A-4586-9A2F-744E339C0A50}"/>
                </a:ext>
              </a:extLst>
            </p:cNvPr>
            <p:cNvSpPr/>
            <p:nvPr/>
          </p:nvSpPr>
          <p:spPr>
            <a:xfrm>
              <a:off x="8966006" y="5022112"/>
              <a:ext cx="35001" cy="35001"/>
            </a:xfrm>
            <a:custGeom>
              <a:avLst/>
              <a:gdLst>
                <a:gd name="connsiteX0" fmla="*/ 5848 w 35000"/>
                <a:gd name="connsiteY0" fmla="*/ 37232 h 35000"/>
                <a:gd name="connsiteX1" fmla="*/ 1706 w 35000"/>
                <a:gd name="connsiteY1" fmla="*/ 35541 h 35000"/>
                <a:gd name="connsiteX2" fmla="*/ 1706 w 35000"/>
                <a:gd name="connsiteY2" fmla="*/ 27315 h 35000"/>
                <a:gd name="connsiteX3" fmla="*/ 27315 w 35000"/>
                <a:gd name="connsiteY3" fmla="*/ 1706 h 35000"/>
                <a:gd name="connsiteX4" fmla="*/ 35540 w 35000"/>
                <a:gd name="connsiteY4" fmla="*/ 1706 h 35000"/>
                <a:gd name="connsiteX5" fmla="*/ 35540 w 35000"/>
                <a:gd name="connsiteY5" fmla="*/ 9931 h 35000"/>
                <a:gd name="connsiteX6" fmla="*/ 9931 w 35000"/>
                <a:gd name="connsiteY6" fmla="*/ 35541 h 35000"/>
                <a:gd name="connsiteX7" fmla="*/ 5848 w 35000"/>
                <a:gd name="connsiteY7" fmla="*/ 37232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7232"/>
                  </a:moveTo>
                  <a:cubicBezTo>
                    <a:pt x="4331" y="37232"/>
                    <a:pt x="2873" y="36649"/>
                    <a:pt x="1706" y="35541"/>
                  </a:cubicBezTo>
                  <a:cubicBezTo>
                    <a:pt x="-569" y="33265"/>
                    <a:pt x="-569" y="29590"/>
                    <a:pt x="1706" y="27315"/>
                  </a:cubicBezTo>
                  <a:lnTo>
                    <a:pt x="27315" y="1706"/>
                  </a:lnTo>
                  <a:cubicBezTo>
                    <a:pt x="29591" y="-569"/>
                    <a:pt x="33265" y="-569"/>
                    <a:pt x="35540" y="1706"/>
                  </a:cubicBezTo>
                  <a:cubicBezTo>
                    <a:pt x="37815" y="3982"/>
                    <a:pt x="37815" y="7657"/>
                    <a:pt x="35540" y="9931"/>
                  </a:cubicBezTo>
                  <a:lnTo>
                    <a:pt x="9931" y="35541"/>
                  </a:lnTo>
                  <a:cubicBezTo>
                    <a:pt x="8823" y="36649"/>
                    <a:pt x="7365" y="37232"/>
                    <a:pt x="5848" y="372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FC03C257-EE2D-41B2-8C46-0BCBEB4F63DC}"/>
                </a:ext>
              </a:extLst>
            </p:cNvPr>
            <p:cNvSpPr/>
            <p:nvPr/>
          </p:nvSpPr>
          <p:spPr>
            <a:xfrm>
              <a:off x="8911637" y="5076889"/>
              <a:ext cx="75835" cy="75835"/>
            </a:xfrm>
            <a:custGeom>
              <a:avLst/>
              <a:gdLst>
                <a:gd name="connsiteX0" fmla="*/ 5849 w 75835"/>
                <a:gd name="connsiteY0" fmla="*/ 78008 h 75835"/>
                <a:gd name="connsiteX1" fmla="*/ 1706 w 75835"/>
                <a:gd name="connsiteY1" fmla="*/ 76317 h 75835"/>
                <a:gd name="connsiteX2" fmla="*/ 1706 w 75835"/>
                <a:gd name="connsiteY2" fmla="*/ 68092 h 75835"/>
                <a:gd name="connsiteX3" fmla="*/ 68092 w 75835"/>
                <a:gd name="connsiteY3" fmla="*/ 1706 h 75835"/>
                <a:gd name="connsiteX4" fmla="*/ 76317 w 75835"/>
                <a:gd name="connsiteY4" fmla="*/ 1706 h 75835"/>
                <a:gd name="connsiteX5" fmla="*/ 76317 w 75835"/>
                <a:gd name="connsiteY5" fmla="*/ 9931 h 75835"/>
                <a:gd name="connsiteX6" fmla="*/ 9932 w 75835"/>
                <a:gd name="connsiteY6" fmla="*/ 76317 h 75835"/>
                <a:gd name="connsiteX7" fmla="*/ 5849 w 75835"/>
                <a:gd name="connsiteY7" fmla="*/ 78008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9" y="78008"/>
                  </a:moveTo>
                  <a:cubicBezTo>
                    <a:pt x="4332" y="78008"/>
                    <a:pt x="2873" y="77425"/>
                    <a:pt x="1706" y="76317"/>
                  </a:cubicBezTo>
                  <a:cubicBezTo>
                    <a:pt x="-569" y="74041"/>
                    <a:pt x="-569" y="70366"/>
                    <a:pt x="1706" y="68092"/>
                  </a:cubicBezTo>
                  <a:lnTo>
                    <a:pt x="68092" y="1706"/>
                  </a:lnTo>
                  <a:cubicBezTo>
                    <a:pt x="70367" y="-569"/>
                    <a:pt x="74042" y="-569"/>
                    <a:pt x="76317" y="1706"/>
                  </a:cubicBezTo>
                  <a:cubicBezTo>
                    <a:pt x="78592" y="3981"/>
                    <a:pt x="78592" y="7656"/>
                    <a:pt x="76317" y="9931"/>
                  </a:cubicBezTo>
                  <a:lnTo>
                    <a:pt x="9932" y="76317"/>
                  </a:lnTo>
                  <a:cubicBezTo>
                    <a:pt x="8824" y="77425"/>
                    <a:pt x="7365" y="78008"/>
                    <a:pt x="5849" y="780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3F3B2CD1-3EA4-481E-AC69-7FBDA116506E}"/>
                </a:ext>
              </a:extLst>
            </p:cNvPr>
            <p:cNvSpPr/>
            <p:nvPr/>
          </p:nvSpPr>
          <p:spPr>
            <a:xfrm>
              <a:off x="9022590" y="4967744"/>
              <a:ext cx="75835" cy="75835"/>
            </a:xfrm>
            <a:custGeom>
              <a:avLst/>
              <a:gdLst>
                <a:gd name="connsiteX0" fmla="*/ 5848 w 75835"/>
                <a:gd name="connsiteY0" fmla="*/ 76200 h 75835"/>
                <a:gd name="connsiteX1" fmla="*/ 1706 w 75835"/>
                <a:gd name="connsiteY1" fmla="*/ 74508 h 75835"/>
                <a:gd name="connsiteX2" fmla="*/ 1706 w 75835"/>
                <a:gd name="connsiteY2" fmla="*/ 66283 h 75835"/>
                <a:gd name="connsiteX3" fmla="*/ 66284 w 75835"/>
                <a:gd name="connsiteY3" fmla="*/ 1706 h 75835"/>
                <a:gd name="connsiteX4" fmla="*/ 74508 w 75835"/>
                <a:gd name="connsiteY4" fmla="*/ 1706 h 75835"/>
                <a:gd name="connsiteX5" fmla="*/ 74508 w 75835"/>
                <a:gd name="connsiteY5" fmla="*/ 9932 h 75835"/>
                <a:gd name="connsiteX6" fmla="*/ 9932 w 75835"/>
                <a:gd name="connsiteY6" fmla="*/ 74508 h 75835"/>
                <a:gd name="connsiteX7" fmla="*/ 5848 w 75835"/>
                <a:gd name="connsiteY7" fmla="*/ 76200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6200"/>
                  </a:moveTo>
                  <a:cubicBezTo>
                    <a:pt x="4332" y="76200"/>
                    <a:pt x="2873" y="75617"/>
                    <a:pt x="1706" y="74508"/>
                  </a:cubicBezTo>
                  <a:cubicBezTo>
                    <a:pt x="-569" y="72233"/>
                    <a:pt x="-569" y="68558"/>
                    <a:pt x="1706" y="66283"/>
                  </a:cubicBezTo>
                  <a:lnTo>
                    <a:pt x="66284" y="1706"/>
                  </a:lnTo>
                  <a:cubicBezTo>
                    <a:pt x="68558" y="-569"/>
                    <a:pt x="72233" y="-569"/>
                    <a:pt x="74508" y="1706"/>
                  </a:cubicBezTo>
                  <a:cubicBezTo>
                    <a:pt x="76783" y="3982"/>
                    <a:pt x="76783" y="7657"/>
                    <a:pt x="74508" y="9932"/>
                  </a:cubicBezTo>
                  <a:lnTo>
                    <a:pt x="9932" y="74508"/>
                  </a:lnTo>
                  <a:cubicBezTo>
                    <a:pt x="8823" y="75617"/>
                    <a:pt x="7365" y="76200"/>
                    <a:pt x="5848" y="762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709AC598-0749-41C2-A73E-F534658594C1}"/>
                </a:ext>
              </a:extLst>
            </p:cNvPr>
            <p:cNvSpPr/>
            <p:nvPr/>
          </p:nvSpPr>
          <p:spPr>
            <a:xfrm>
              <a:off x="8939346" y="5104598"/>
              <a:ext cx="58335" cy="58335"/>
            </a:xfrm>
            <a:custGeom>
              <a:avLst/>
              <a:gdLst>
                <a:gd name="connsiteX0" fmla="*/ 5849 w 58334"/>
                <a:gd name="connsiteY0" fmla="*/ 63891 h 58334"/>
                <a:gd name="connsiteX1" fmla="*/ 1706 w 58334"/>
                <a:gd name="connsiteY1" fmla="*/ 62200 h 58334"/>
                <a:gd name="connsiteX2" fmla="*/ 1706 w 58334"/>
                <a:gd name="connsiteY2" fmla="*/ 53974 h 58334"/>
                <a:gd name="connsiteX3" fmla="*/ 53975 w 58334"/>
                <a:gd name="connsiteY3" fmla="*/ 1706 h 58334"/>
                <a:gd name="connsiteX4" fmla="*/ 62200 w 58334"/>
                <a:gd name="connsiteY4" fmla="*/ 1706 h 58334"/>
                <a:gd name="connsiteX5" fmla="*/ 62200 w 58334"/>
                <a:gd name="connsiteY5" fmla="*/ 9931 h 58334"/>
                <a:gd name="connsiteX6" fmla="*/ 9932 w 58334"/>
                <a:gd name="connsiteY6" fmla="*/ 62200 h 58334"/>
                <a:gd name="connsiteX7" fmla="*/ 5849 w 58334"/>
                <a:gd name="connsiteY7" fmla="*/ 63891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9" y="63891"/>
                  </a:moveTo>
                  <a:cubicBezTo>
                    <a:pt x="4332" y="63891"/>
                    <a:pt x="2873" y="63308"/>
                    <a:pt x="1706" y="62200"/>
                  </a:cubicBezTo>
                  <a:cubicBezTo>
                    <a:pt x="-569" y="59925"/>
                    <a:pt x="-569" y="56249"/>
                    <a:pt x="1706" y="53974"/>
                  </a:cubicBezTo>
                  <a:lnTo>
                    <a:pt x="53975" y="1706"/>
                  </a:lnTo>
                  <a:cubicBezTo>
                    <a:pt x="56250" y="-569"/>
                    <a:pt x="59925" y="-569"/>
                    <a:pt x="62200" y="1706"/>
                  </a:cubicBezTo>
                  <a:cubicBezTo>
                    <a:pt x="64475" y="3981"/>
                    <a:pt x="64475" y="7656"/>
                    <a:pt x="62200" y="9931"/>
                  </a:cubicBezTo>
                  <a:lnTo>
                    <a:pt x="9932" y="62200"/>
                  </a:lnTo>
                  <a:cubicBezTo>
                    <a:pt x="8824" y="63308"/>
                    <a:pt x="7365" y="63891"/>
                    <a:pt x="5849" y="6389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696FCC66-84F5-4D7D-93AD-2A83F311A69D}"/>
                </a:ext>
              </a:extLst>
            </p:cNvPr>
            <p:cNvSpPr/>
            <p:nvPr/>
          </p:nvSpPr>
          <p:spPr>
            <a:xfrm>
              <a:off x="9048491" y="4993645"/>
              <a:ext cx="64168" cy="64168"/>
            </a:xfrm>
            <a:custGeom>
              <a:avLst/>
              <a:gdLst>
                <a:gd name="connsiteX0" fmla="*/ 5848 w 64168"/>
                <a:gd name="connsiteY0" fmla="*/ 65700 h 64168"/>
                <a:gd name="connsiteX1" fmla="*/ 1706 w 64168"/>
                <a:gd name="connsiteY1" fmla="*/ 64008 h 64168"/>
                <a:gd name="connsiteX2" fmla="*/ 1706 w 64168"/>
                <a:gd name="connsiteY2" fmla="*/ 55783 h 64168"/>
                <a:gd name="connsiteX3" fmla="*/ 55782 w 64168"/>
                <a:gd name="connsiteY3" fmla="*/ 1706 h 64168"/>
                <a:gd name="connsiteX4" fmla="*/ 64008 w 64168"/>
                <a:gd name="connsiteY4" fmla="*/ 1706 h 64168"/>
                <a:gd name="connsiteX5" fmla="*/ 64008 w 64168"/>
                <a:gd name="connsiteY5" fmla="*/ 9931 h 64168"/>
                <a:gd name="connsiteX6" fmla="*/ 9931 w 64168"/>
                <a:gd name="connsiteY6" fmla="*/ 64008 h 64168"/>
                <a:gd name="connsiteX7" fmla="*/ 5848 w 64168"/>
                <a:gd name="connsiteY7" fmla="*/ 6570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5700"/>
                  </a:moveTo>
                  <a:cubicBezTo>
                    <a:pt x="4331" y="65700"/>
                    <a:pt x="2873" y="65116"/>
                    <a:pt x="1706" y="64008"/>
                  </a:cubicBezTo>
                  <a:cubicBezTo>
                    <a:pt x="-569" y="61733"/>
                    <a:pt x="-569" y="58058"/>
                    <a:pt x="1706" y="55783"/>
                  </a:cubicBezTo>
                  <a:lnTo>
                    <a:pt x="55782" y="1706"/>
                  </a:lnTo>
                  <a:cubicBezTo>
                    <a:pt x="58057" y="-569"/>
                    <a:pt x="61733" y="-569"/>
                    <a:pt x="64008" y="1706"/>
                  </a:cubicBezTo>
                  <a:cubicBezTo>
                    <a:pt x="66283" y="3982"/>
                    <a:pt x="66283" y="7657"/>
                    <a:pt x="64008" y="9931"/>
                  </a:cubicBezTo>
                  <a:lnTo>
                    <a:pt x="9931" y="64008"/>
                  </a:lnTo>
                  <a:cubicBezTo>
                    <a:pt x="8823" y="65116"/>
                    <a:pt x="7365" y="65700"/>
                    <a:pt x="5848" y="657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E3917665-F9DD-4042-9687-77EE9EA627A4}"/>
                </a:ext>
              </a:extLst>
            </p:cNvPr>
            <p:cNvSpPr/>
            <p:nvPr/>
          </p:nvSpPr>
          <p:spPr>
            <a:xfrm>
              <a:off x="8980589" y="5145841"/>
              <a:ext cx="17500" cy="17500"/>
            </a:xfrm>
            <a:custGeom>
              <a:avLst/>
              <a:gdLst>
                <a:gd name="connsiteX0" fmla="*/ 5848 w 17500"/>
                <a:gd name="connsiteY0" fmla="*/ 22648 h 17500"/>
                <a:gd name="connsiteX1" fmla="*/ 1706 w 17500"/>
                <a:gd name="connsiteY1" fmla="*/ 20957 h 17500"/>
                <a:gd name="connsiteX2" fmla="*/ 1706 w 17500"/>
                <a:gd name="connsiteY2" fmla="*/ 12731 h 17500"/>
                <a:gd name="connsiteX3" fmla="*/ 12732 w 17500"/>
                <a:gd name="connsiteY3" fmla="*/ 1706 h 17500"/>
                <a:gd name="connsiteX4" fmla="*/ 20956 w 17500"/>
                <a:gd name="connsiteY4" fmla="*/ 1706 h 17500"/>
                <a:gd name="connsiteX5" fmla="*/ 20956 w 17500"/>
                <a:gd name="connsiteY5" fmla="*/ 9931 h 17500"/>
                <a:gd name="connsiteX6" fmla="*/ 9931 w 17500"/>
                <a:gd name="connsiteY6" fmla="*/ 20957 h 17500"/>
                <a:gd name="connsiteX7" fmla="*/ 5848 w 17500"/>
                <a:gd name="connsiteY7" fmla="*/ 22648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22648"/>
                  </a:moveTo>
                  <a:cubicBezTo>
                    <a:pt x="4331" y="22648"/>
                    <a:pt x="2873" y="22065"/>
                    <a:pt x="1706" y="20957"/>
                  </a:cubicBezTo>
                  <a:cubicBezTo>
                    <a:pt x="-569" y="18682"/>
                    <a:pt x="-569" y="15007"/>
                    <a:pt x="1706" y="12731"/>
                  </a:cubicBezTo>
                  <a:lnTo>
                    <a:pt x="12732" y="1706"/>
                  </a:lnTo>
                  <a:cubicBezTo>
                    <a:pt x="15007" y="-569"/>
                    <a:pt x="18681" y="-569"/>
                    <a:pt x="20956" y="1706"/>
                  </a:cubicBezTo>
                  <a:cubicBezTo>
                    <a:pt x="23232" y="3981"/>
                    <a:pt x="23232" y="7656"/>
                    <a:pt x="20956" y="9931"/>
                  </a:cubicBezTo>
                  <a:lnTo>
                    <a:pt x="9931" y="20957"/>
                  </a:lnTo>
                  <a:cubicBezTo>
                    <a:pt x="8823" y="22065"/>
                    <a:pt x="7365" y="22648"/>
                    <a:pt x="5848" y="2264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3F74B5D9-3206-4736-9563-A75D19144E36}"/>
                </a:ext>
              </a:extLst>
            </p:cNvPr>
            <p:cNvSpPr/>
            <p:nvPr/>
          </p:nvSpPr>
          <p:spPr>
            <a:xfrm>
              <a:off x="9089734" y="5034888"/>
              <a:ext cx="23334" cy="23334"/>
            </a:xfrm>
            <a:custGeom>
              <a:avLst/>
              <a:gdLst>
                <a:gd name="connsiteX0" fmla="*/ 5848 w 23333"/>
                <a:gd name="connsiteY0" fmla="*/ 24457 h 23333"/>
                <a:gd name="connsiteX1" fmla="*/ 1706 w 23333"/>
                <a:gd name="connsiteY1" fmla="*/ 22765 h 23333"/>
                <a:gd name="connsiteX2" fmla="*/ 1706 w 23333"/>
                <a:gd name="connsiteY2" fmla="*/ 14540 h 23333"/>
                <a:gd name="connsiteX3" fmla="*/ 14540 w 23333"/>
                <a:gd name="connsiteY3" fmla="*/ 1706 h 23333"/>
                <a:gd name="connsiteX4" fmla="*/ 22765 w 23333"/>
                <a:gd name="connsiteY4" fmla="*/ 1706 h 23333"/>
                <a:gd name="connsiteX5" fmla="*/ 22765 w 23333"/>
                <a:gd name="connsiteY5" fmla="*/ 9931 h 23333"/>
                <a:gd name="connsiteX6" fmla="*/ 9932 w 23333"/>
                <a:gd name="connsiteY6" fmla="*/ 22765 h 23333"/>
                <a:gd name="connsiteX7" fmla="*/ 5848 w 23333"/>
                <a:gd name="connsiteY7" fmla="*/ 24457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4457"/>
                  </a:moveTo>
                  <a:cubicBezTo>
                    <a:pt x="4331" y="24457"/>
                    <a:pt x="2873" y="23874"/>
                    <a:pt x="1706" y="22765"/>
                  </a:cubicBezTo>
                  <a:cubicBezTo>
                    <a:pt x="-569" y="20490"/>
                    <a:pt x="-569" y="16815"/>
                    <a:pt x="1706" y="14540"/>
                  </a:cubicBezTo>
                  <a:lnTo>
                    <a:pt x="14540" y="1706"/>
                  </a:lnTo>
                  <a:cubicBezTo>
                    <a:pt x="16815" y="-569"/>
                    <a:pt x="20490" y="-569"/>
                    <a:pt x="22765" y="1706"/>
                  </a:cubicBezTo>
                  <a:cubicBezTo>
                    <a:pt x="25040" y="3982"/>
                    <a:pt x="25040" y="7657"/>
                    <a:pt x="22765" y="9931"/>
                  </a:cubicBezTo>
                  <a:lnTo>
                    <a:pt x="9932" y="22765"/>
                  </a:lnTo>
                  <a:cubicBezTo>
                    <a:pt x="8823" y="23874"/>
                    <a:pt x="7365" y="24457"/>
                    <a:pt x="5848" y="2445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538C0C0E-7794-47AE-B204-84B1F4B9FB98}"/>
                </a:ext>
              </a:extLst>
            </p:cNvPr>
            <p:cNvSpPr/>
            <p:nvPr/>
          </p:nvSpPr>
          <p:spPr>
            <a:xfrm>
              <a:off x="9022590" y="5076889"/>
              <a:ext cx="46668" cy="46668"/>
            </a:xfrm>
            <a:custGeom>
              <a:avLst/>
              <a:gdLst>
                <a:gd name="connsiteX0" fmla="*/ 5848 w 46667"/>
                <a:gd name="connsiteY0" fmla="*/ 49599 h 46667"/>
                <a:gd name="connsiteX1" fmla="*/ 1706 w 46667"/>
                <a:gd name="connsiteY1" fmla="*/ 47908 h 46667"/>
                <a:gd name="connsiteX2" fmla="*/ 1706 w 46667"/>
                <a:gd name="connsiteY2" fmla="*/ 39682 h 46667"/>
                <a:gd name="connsiteX3" fmla="*/ 39682 w 46667"/>
                <a:gd name="connsiteY3" fmla="*/ 1706 h 46667"/>
                <a:gd name="connsiteX4" fmla="*/ 47908 w 46667"/>
                <a:gd name="connsiteY4" fmla="*/ 1706 h 46667"/>
                <a:gd name="connsiteX5" fmla="*/ 47908 w 46667"/>
                <a:gd name="connsiteY5" fmla="*/ 9931 h 46667"/>
                <a:gd name="connsiteX6" fmla="*/ 9932 w 46667"/>
                <a:gd name="connsiteY6" fmla="*/ 47908 h 46667"/>
                <a:gd name="connsiteX7" fmla="*/ 5848 w 46667"/>
                <a:gd name="connsiteY7" fmla="*/ 49599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49599"/>
                  </a:moveTo>
                  <a:cubicBezTo>
                    <a:pt x="4332" y="49599"/>
                    <a:pt x="2873" y="49016"/>
                    <a:pt x="1706" y="47908"/>
                  </a:cubicBezTo>
                  <a:cubicBezTo>
                    <a:pt x="-569" y="45632"/>
                    <a:pt x="-569" y="41957"/>
                    <a:pt x="1706" y="39682"/>
                  </a:cubicBezTo>
                  <a:lnTo>
                    <a:pt x="39682" y="1706"/>
                  </a:lnTo>
                  <a:cubicBezTo>
                    <a:pt x="41958" y="-569"/>
                    <a:pt x="45633" y="-569"/>
                    <a:pt x="47908" y="1706"/>
                  </a:cubicBezTo>
                  <a:cubicBezTo>
                    <a:pt x="50183" y="3981"/>
                    <a:pt x="50183" y="7656"/>
                    <a:pt x="47908" y="9931"/>
                  </a:cubicBezTo>
                  <a:lnTo>
                    <a:pt x="9932" y="47908"/>
                  </a:lnTo>
                  <a:cubicBezTo>
                    <a:pt x="8823" y="49016"/>
                    <a:pt x="7365" y="49599"/>
                    <a:pt x="5848" y="495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DF10D94A-B74D-4936-91C8-96628CE21918}"/>
                </a:ext>
              </a:extLst>
            </p:cNvPr>
            <p:cNvSpPr/>
            <p:nvPr/>
          </p:nvSpPr>
          <p:spPr>
            <a:xfrm>
              <a:off x="9022590" y="5076889"/>
              <a:ext cx="87502" cy="87502"/>
            </a:xfrm>
            <a:custGeom>
              <a:avLst/>
              <a:gdLst>
                <a:gd name="connsiteX0" fmla="*/ 5848 w 87502"/>
                <a:gd name="connsiteY0" fmla="*/ 90842 h 87502"/>
                <a:gd name="connsiteX1" fmla="*/ 1706 w 87502"/>
                <a:gd name="connsiteY1" fmla="*/ 89150 h 87502"/>
                <a:gd name="connsiteX2" fmla="*/ 1706 w 87502"/>
                <a:gd name="connsiteY2" fmla="*/ 80925 h 87502"/>
                <a:gd name="connsiteX3" fmla="*/ 80926 w 87502"/>
                <a:gd name="connsiteY3" fmla="*/ 1706 h 87502"/>
                <a:gd name="connsiteX4" fmla="*/ 89150 w 87502"/>
                <a:gd name="connsiteY4" fmla="*/ 1706 h 87502"/>
                <a:gd name="connsiteX5" fmla="*/ 89150 w 87502"/>
                <a:gd name="connsiteY5" fmla="*/ 9931 h 87502"/>
                <a:gd name="connsiteX6" fmla="*/ 9932 w 87502"/>
                <a:gd name="connsiteY6" fmla="*/ 89150 h 87502"/>
                <a:gd name="connsiteX7" fmla="*/ 5848 w 87502"/>
                <a:gd name="connsiteY7" fmla="*/ 90842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02" h="87502">
                  <a:moveTo>
                    <a:pt x="5848" y="90842"/>
                  </a:moveTo>
                  <a:cubicBezTo>
                    <a:pt x="4332" y="90842"/>
                    <a:pt x="2873" y="90259"/>
                    <a:pt x="1706" y="89150"/>
                  </a:cubicBezTo>
                  <a:cubicBezTo>
                    <a:pt x="-569" y="86875"/>
                    <a:pt x="-569" y="83200"/>
                    <a:pt x="1706" y="80925"/>
                  </a:cubicBezTo>
                  <a:lnTo>
                    <a:pt x="80926" y="1706"/>
                  </a:lnTo>
                  <a:cubicBezTo>
                    <a:pt x="83200" y="-569"/>
                    <a:pt x="86875" y="-569"/>
                    <a:pt x="89150" y="1706"/>
                  </a:cubicBezTo>
                  <a:cubicBezTo>
                    <a:pt x="91426" y="3981"/>
                    <a:pt x="91426" y="7656"/>
                    <a:pt x="89150" y="9931"/>
                  </a:cubicBezTo>
                  <a:lnTo>
                    <a:pt x="9932" y="89150"/>
                  </a:lnTo>
                  <a:cubicBezTo>
                    <a:pt x="8823" y="90259"/>
                    <a:pt x="7365" y="90842"/>
                    <a:pt x="5848" y="9084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D008C9E2-927C-4798-8354-EEF6CE6D2AD3}"/>
                </a:ext>
              </a:extLst>
            </p:cNvPr>
            <p:cNvSpPr/>
            <p:nvPr/>
          </p:nvSpPr>
          <p:spPr>
            <a:xfrm>
              <a:off x="9063075" y="5117373"/>
              <a:ext cx="46668" cy="46668"/>
            </a:xfrm>
            <a:custGeom>
              <a:avLst/>
              <a:gdLst>
                <a:gd name="connsiteX0" fmla="*/ 5848 w 46667"/>
                <a:gd name="connsiteY0" fmla="*/ 51116 h 46667"/>
                <a:gd name="connsiteX1" fmla="*/ 1706 w 46667"/>
                <a:gd name="connsiteY1" fmla="*/ 49424 h 46667"/>
                <a:gd name="connsiteX2" fmla="*/ 1706 w 46667"/>
                <a:gd name="connsiteY2" fmla="*/ 41199 h 46667"/>
                <a:gd name="connsiteX3" fmla="*/ 41199 w 46667"/>
                <a:gd name="connsiteY3" fmla="*/ 1706 h 46667"/>
                <a:gd name="connsiteX4" fmla="*/ 49424 w 46667"/>
                <a:gd name="connsiteY4" fmla="*/ 1706 h 46667"/>
                <a:gd name="connsiteX5" fmla="*/ 49424 w 46667"/>
                <a:gd name="connsiteY5" fmla="*/ 9931 h 46667"/>
                <a:gd name="connsiteX6" fmla="*/ 9931 w 46667"/>
                <a:gd name="connsiteY6" fmla="*/ 49424 h 46667"/>
                <a:gd name="connsiteX7" fmla="*/ 5848 w 46667"/>
                <a:gd name="connsiteY7" fmla="*/ 51116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1116"/>
                  </a:moveTo>
                  <a:cubicBezTo>
                    <a:pt x="4331" y="51116"/>
                    <a:pt x="2873" y="50533"/>
                    <a:pt x="1706" y="49424"/>
                  </a:cubicBezTo>
                  <a:cubicBezTo>
                    <a:pt x="-569" y="47149"/>
                    <a:pt x="-569" y="43474"/>
                    <a:pt x="1706" y="41199"/>
                  </a:cubicBezTo>
                  <a:lnTo>
                    <a:pt x="41199" y="1706"/>
                  </a:lnTo>
                  <a:cubicBezTo>
                    <a:pt x="43474" y="-569"/>
                    <a:pt x="47149" y="-569"/>
                    <a:pt x="49424" y="1706"/>
                  </a:cubicBezTo>
                  <a:cubicBezTo>
                    <a:pt x="51699" y="3981"/>
                    <a:pt x="51699" y="7656"/>
                    <a:pt x="49424" y="9931"/>
                  </a:cubicBezTo>
                  <a:lnTo>
                    <a:pt x="9931" y="49424"/>
                  </a:lnTo>
                  <a:cubicBezTo>
                    <a:pt x="8823" y="50533"/>
                    <a:pt x="7365" y="51116"/>
                    <a:pt x="5848" y="511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90373D7-08D8-4E14-829B-E3D3E27F6716}"/>
                </a:ext>
              </a:extLst>
            </p:cNvPr>
            <p:cNvSpPr/>
            <p:nvPr/>
          </p:nvSpPr>
          <p:spPr>
            <a:xfrm>
              <a:off x="9133543" y="5076889"/>
              <a:ext cx="17500" cy="17500"/>
            </a:xfrm>
            <a:custGeom>
              <a:avLst/>
              <a:gdLst>
                <a:gd name="connsiteX0" fmla="*/ 5848 w 17500"/>
                <a:gd name="connsiteY0" fmla="*/ 21132 h 17500"/>
                <a:gd name="connsiteX1" fmla="*/ 1706 w 17500"/>
                <a:gd name="connsiteY1" fmla="*/ 19440 h 17500"/>
                <a:gd name="connsiteX2" fmla="*/ 1706 w 17500"/>
                <a:gd name="connsiteY2" fmla="*/ 11215 h 17500"/>
                <a:gd name="connsiteX3" fmla="*/ 11215 w 17500"/>
                <a:gd name="connsiteY3" fmla="*/ 1706 h 17500"/>
                <a:gd name="connsiteX4" fmla="*/ 19440 w 17500"/>
                <a:gd name="connsiteY4" fmla="*/ 1706 h 17500"/>
                <a:gd name="connsiteX5" fmla="*/ 19440 w 17500"/>
                <a:gd name="connsiteY5" fmla="*/ 9931 h 17500"/>
                <a:gd name="connsiteX6" fmla="*/ 9932 w 17500"/>
                <a:gd name="connsiteY6" fmla="*/ 19440 h 17500"/>
                <a:gd name="connsiteX7" fmla="*/ 5848 w 17500"/>
                <a:gd name="connsiteY7" fmla="*/ 21132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21132"/>
                  </a:moveTo>
                  <a:cubicBezTo>
                    <a:pt x="4331" y="21132"/>
                    <a:pt x="2873" y="20548"/>
                    <a:pt x="1706" y="19440"/>
                  </a:cubicBezTo>
                  <a:cubicBezTo>
                    <a:pt x="-569" y="17165"/>
                    <a:pt x="-569" y="13490"/>
                    <a:pt x="1706" y="11215"/>
                  </a:cubicBezTo>
                  <a:lnTo>
                    <a:pt x="11215" y="1706"/>
                  </a:lnTo>
                  <a:cubicBezTo>
                    <a:pt x="13490" y="-569"/>
                    <a:pt x="17165" y="-569"/>
                    <a:pt x="19440" y="1706"/>
                  </a:cubicBezTo>
                  <a:cubicBezTo>
                    <a:pt x="21716" y="3981"/>
                    <a:pt x="21716" y="7656"/>
                    <a:pt x="19440" y="9931"/>
                  </a:cubicBezTo>
                  <a:lnTo>
                    <a:pt x="9932" y="19440"/>
                  </a:lnTo>
                  <a:cubicBezTo>
                    <a:pt x="8823" y="20548"/>
                    <a:pt x="7365" y="21132"/>
                    <a:pt x="5848" y="211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051DC563-5C7E-432A-BB50-6E2660770E59}"/>
                </a:ext>
              </a:extLst>
            </p:cNvPr>
            <p:cNvSpPr/>
            <p:nvPr/>
          </p:nvSpPr>
          <p:spPr>
            <a:xfrm>
              <a:off x="9133543" y="5076889"/>
              <a:ext cx="58335" cy="58335"/>
            </a:xfrm>
            <a:custGeom>
              <a:avLst/>
              <a:gdLst>
                <a:gd name="connsiteX0" fmla="*/ 5848 w 58334"/>
                <a:gd name="connsiteY0" fmla="*/ 62374 h 58334"/>
                <a:gd name="connsiteX1" fmla="*/ 1706 w 58334"/>
                <a:gd name="connsiteY1" fmla="*/ 60683 h 58334"/>
                <a:gd name="connsiteX2" fmla="*/ 1706 w 58334"/>
                <a:gd name="connsiteY2" fmla="*/ 52458 h 58334"/>
                <a:gd name="connsiteX3" fmla="*/ 52457 w 58334"/>
                <a:gd name="connsiteY3" fmla="*/ 1706 h 58334"/>
                <a:gd name="connsiteX4" fmla="*/ 60683 w 58334"/>
                <a:gd name="connsiteY4" fmla="*/ 1706 h 58334"/>
                <a:gd name="connsiteX5" fmla="*/ 60683 w 58334"/>
                <a:gd name="connsiteY5" fmla="*/ 9931 h 58334"/>
                <a:gd name="connsiteX6" fmla="*/ 9932 w 58334"/>
                <a:gd name="connsiteY6" fmla="*/ 60683 h 58334"/>
                <a:gd name="connsiteX7" fmla="*/ 5848 w 58334"/>
                <a:gd name="connsiteY7" fmla="*/ 62374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2374"/>
                  </a:moveTo>
                  <a:cubicBezTo>
                    <a:pt x="4331" y="62374"/>
                    <a:pt x="2873" y="61791"/>
                    <a:pt x="1706" y="60683"/>
                  </a:cubicBezTo>
                  <a:cubicBezTo>
                    <a:pt x="-569" y="58408"/>
                    <a:pt x="-569" y="54733"/>
                    <a:pt x="1706" y="52458"/>
                  </a:cubicBezTo>
                  <a:lnTo>
                    <a:pt x="52457" y="1706"/>
                  </a:lnTo>
                  <a:cubicBezTo>
                    <a:pt x="54733" y="-569"/>
                    <a:pt x="58408" y="-569"/>
                    <a:pt x="60683" y="1706"/>
                  </a:cubicBezTo>
                  <a:cubicBezTo>
                    <a:pt x="62958" y="3981"/>
                    <a:pt x="62958" y="7656"/>
                    <a:pt x="60683" y="9931"/>
                  </a:cubicBezTo>
                  <a:lnTo>
                    <a:pt x="9932" y="60683"/>
                  </a:lnTo>
                  <a:cubicBezTo>
                    <a:pt x="8823" y="61791"/>
                    <a:pt x="7365" y="62374"/>
                    <a:pt x="5848" y="623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925DEC9E-8D6B-4C81-A746-7F33020E5BFF}"/>
                </a:ext>
              </a:extLst>
            </p:cNvPr>
            <p:cNvSpPr/>
            <p:nvPr/>
          </p:nvSpPr>
          <p:spPr>
            <a:xfrm>
              <a:off x="9145619" y="5088906"/>
              <a:ext cx="75835" cy="75835"/>
            </a:xfrm>
            <a:custGeom>
              <a:avLst/>
              <a:gdLst>
                <a:gd name="connsiteX0" fmla="*/ 5848 w 75835"/>
                <a:gd name="connsiteY0" fmla="*/ 79583 h 75835"/>
                <a:gd name="connsiteX1" fmla="*/ 1706 w 75835"/>
                <a:gd name="connsiteY1" fmla="*/ 77892 h 75835"/>
                <a:gd name="connsiteX2" fmla="*/ 1706 w 75835"/>
                <a:gd name="connsiteY2" fmla="*/ 69666 h 75835"/>
                <a:gd name="connsiteX3" fmla="*/ 69666 w 75835"/>
                <a:gd name="connsiteY3" fmla="*/ 1706 h 75835"/>
                <a:gd name="connsiteX4" fmla="*/ 77892 w 75835"/>
                <a:gd name="connsiteY4" fmla="*/ 1706 h 75835"/>
                <a:gd name="connsiteX5" fmla="*/ 77892 w 75835"/>
                <a:gd name="connsiteY5" fmla="*/ 9931 h 75835"/>
                <a:gd name="connsiteX6" fmla="*/ 9931 w 75835"/>
                <a:gd name="connsiteY6" fmla="*/ 77892 h 75835"/>
                <a:gd name="connsiteX7" fmla="*/ 5848 w 75835"/>
                <a:gd name="connsiteY7" fmla="*/ 79583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9583"/>
                  </a:moveTo>
                  <a:cubicBezTo>
                    <a:pt x="4331" y="79583"/>
                    <a:pt x="2873" y="79000"/>
                    <a:pt x="1706" y="77892"/>
                  </a:cubicBezTo>
                  <a:cubicBezTo>
                    <a:pt x="-569" y="75617"/>
                    <a:pt x="-569" y="71941"/>
                    <a:pt x="1706" y="69666"/>
                  </a:cubicBezTo>
                  <a:lnTo>
                    <a:pt x="69666" y="1706"/>
                  </a:lnTo>
                  <a:cubicBezTo>
                    <a:pt x="71941" y="-569"/>
                    <a:pt x="75616" y="-569"/>
                    <a:pt x="77892" y="1706"/>
                  </a:cubicBezTo>
                  <a:cubicBezTo>
                    <a:pt x="80167" y="3982"/>
                    <a:pt x="80167" y="7656"/>
                    <a:pt x="77892" y="9931"/>
                  </a:cubicBezTo>
                  <a:lnTo>
                    <a:pt x="9931" y="77892"/>
                  </a:lnTo>
                  <a:cubicBezTo>
                    <a:pt x="8823" y="79000"/>
                    <a:pt x="7365" y="79583"/>
                    <a:pt x="5848" y="795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C11ABBFE-D823-42B7-8823-533453D30D2F}"/>
                </a:ext>
              </a:extLst>
            </p:cNvPr>
            <p:cNvSpPr/>
            <p:nvPr/>
          </p:nvSpPr>
          <p:spPr>
            <a:xfrm>
              <a:off x="9186803" y="5130090"/>
              <a:ext cx="35001" cy="35001"/>
            </a:xfrm>
            <a:custGeom>
              <a:avLst/>
              <a:gdLst>
                <a:gd name="connsiteX0" fmla="*/ 5848 w 35000"/>
                <a:gd name="connsiteY0" fmla="*/ 38399 h 35000"/>
                <a:gd name="connsiteX1" fmla="*/ 1706 w 35000"/>
                <a:gd name="connsiteY1" fmla="*/ 36707 h 35000"/>
                <a:gd name="connsiteX2" fmla="*/ 1706 w 35000"/>
                <a:gd name="connsiteY2" fmla="*/ 28482 h 35000"/>
                <a:gd name="connsiteX3" fmla="*/ 28482 w 35000"/>
                <a:gd name="connsiteY3" fmla="*/ 1706 h 35000"/>
                <a:gd name="connsiteX4" fmla="*/ 36707 w 35000"/>
                <a:gd name="connsiteY4" fmla="*/ 1706 h 35000"/>
                <a:gd name="connsiteX5" fmla="*/ 36707 w 35000"/>
                <a:gd name="connsiteY5" fmla="*/ 9931 h 35000"/>
                <a:gd name="connsiteX6" fmla="*/ 9932 w 35000"/>
                <a:gd name="connsiteY6" fmla="*/ 36707 h 35000"/>
                <a:gd name="connsiteX7" fmla="*/ 5848 w 35000"/>
                <a:gd name="connsiteY7" fmla="*/ 38399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8399"/>
                  </a:moveTo>
                  <a:cubicBezTo>
                    <a:pt x="4331" y="38399"/>
                    <a:pt x="2873" y="37816"/>
                    <a:pt x="1706" y="36707"/>
                  </a:cubicBezTo>
                  <a:cubicBezTo>
                    <a:pt x="-569" y="34432"/>
                    <a:pt x="-569" y="30757"/>
                    <a:pt x="1706" y="28482"/>
                  </a:cubicBezTo>
                  <a:lnTo>
                    <a:pt x="28482" y="1706"/>
                  </a:lnTo>
                  <a:cubicBezTo>
                    <a:pt x="30757" y="-569"/>
                    <a:pt x="34432" y="-569"/>
                    <a:pt x="36707" y="1706"/>
                  </a:cubicBezTo>
                  <a:cubicBezTo>
                    <a:pt x="38982" y="3982"/>
                    <a:pt x="38982" y="7656"/>
                    <a:pt x="36707" y="9931"/>
                  </a:cubicBezTo>
                  <a:lnTo>
                    <a:pt x="9932" y="36707"/>
                  </a:lnTo>
                  <a:cubicBezTo>
                    <a:pt x="8823" y="37816"/>
                    <a:pt x="7365" y="38399"/>
                    <a:pt x="5848" y="383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5" name="Group 2114">
            <a:extLst>
              <a:ext uri="{FF2B5EF4-FFF2-40B4-BE49-F238E27FC236}">
                <a16:creationId xmlns:a16="http://schemas.microsoft.com/office/drawing/2014/main" id="{9B6BC7E4-3268-43E0-93D6-E7E5159D0968}"/>
              </a:ext>
            </a:extLst>
          </p:cNvPr>
          <p:cNvGrpSpPr/>
          <p:nvPr/>
        </p:nvGrpSpPr>
        <p:grpSpPr>
          <a:xfrm>
            <a:off x="9574858" y="4622449"/>
            <a:ext cx="466247" cy="456493"/>
            <a:chOff x="9967325" y="4749353"/>
            <a:chExt cx="423861" cy="414994"/>
          </a:xfrm>
        </p:grpSpPr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1927500-2EC8-477D-ADAD-284683F168C9}"/>
                </a:ext>
              </a:extLst>
            </p:cNvPr>
            <p:cNvSpPr/>
            <p:nvPr/>
          </p:nvSpPr>
          <p:spPr>
            <a:xfrm>
              <a:off x="10300315" y="5076845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0 h 87502"/>
                <a:gd name="connsiteX8" fmla="*/ 85811 w 87502"/>
                <a:gd name="connsiteY8" fmla="*/ 91644 h 87502"/>
                <a:gd name="connsiteX9" fmla="*/ 11609 w 87502"/>
                <a:gd name="connsiteY9" fmla="*/ 79977 h 87502"/>
                <a:gd name="connsiteX10" fmla="*/ 79919 w 87502"/>
                <a:gd name="connsiteY10" fmla="*/ 79977 h 87502"/>
                <a:gd name="connsiteX11" fmla="*/ 79919 w 87502"/>
                <a:gd name="connsiteY11" fmla="*/ 11667 h 87502"/>
                <a:gd name="connsiteX12" fmla="*/ 11609 w 87502"/>
                <a:gd name="connsiteY12" fmla="*/ 11667 h 87502"/>
                <a:gd name="connsiteX13" fmla="*/ 11609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0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09" y="79977"/>
                  </a:moveTo>
                  <a:lnTo>
                    <a:pt x="79919" y="79977"/>
                  </a:lnTo>
                  <a:lnTo>
                    <a:pt x="79919" y="11667"/>
                  </a:lnTo>
                  <a:lnTo>
                    <a:pt x="11609" y="11667"/>
                  </a:lnTo>
                  <a:lnTo>
                    <a:pt x="11609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E54C6715-2256-4EB6-919E-99CA156C86CC}"/>
                </a:ext>
              </a:extLst>
            </p:cNvPr>
            <p:cNvSpPr/>
            <p:nvPr/>
          </p:nvSpPr>
          <p:spPr>
            <a:xfrm>
              <a:off x="10078351" y="5076845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0 h 87502"/>
                <a:gd name="connsiteX8" fmla="*/ 85810 w 87502"/>
                <a:gd name="connsiteY8" fmla="*/ 91644 h 87502"/>
                <a:gd name="connsiteX9" fmla="*/ 11667 w 87502"/>
                <a:gd name="connsiteY9" fmla="*/ 79977 h 87502"/>
                <a:gd name="connsiteX10" fmla="*/ 79977 w 87502"/>
                <a:gd name="connsiteY10" fmla="*/ 79977 h 87502"/>
                <a:gd name="connsiteX11" fmla="*/ 79977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0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67" y="79977"/>
                  </a:moveTo>
                  <a:lnTo>
                    <a:pt x="79977" y="79977"/>
                  </a:lnTo>
                  <a:lnTo>
                    <a:pt x="79977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D4106337-8E6E-4047-888A-0005999581D8}"/>
                </a:ext>
              </a:extLst>
            </p:cNvPr>
            <p:cNvSpPr/>
            <p:nvPr/>
          </p:nvSpPr>
          <p:spPr>
            <a:xfrm>
              <a:off x="9967398" y="5076845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0 h 87502"/>
                <a:gd name="connsiteX8" fmla="*/ 85810 w 87502"/>
                <a:gd name="connsiteY8" fmla="*/ 91644 h 87502"/>
                <a:gd name="connsiteX9" fmla="*/ 11609 w 87502"/>
                <a:gd name="connsiteY9" fmla="*/ 79977 h 87502"/>
                <a:gd name="connsiteX10" fmla="*/ 79919 w 87502"/>
                <a:gd name="connsiteY10" fmla="*/ 79977 h 87502"/>
                <a:gd name="connsiteX11" fmla="*/ 79919 w 87502"/>
                <a:gd name="connsiteY11" fmla="*/ 11667 h 87502"/>
                <a:gd name="connsiteX12" fmla="*/ 11609 w 87502"/>
                <a:gd name="connsiteY12" fmla="*/ 11667 h 87502"/>
                <a:gd name="connsiteX13" fmla="*/ 11609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0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09" y="79977"/>
                  </a:moveTo>
                  <a:lnTo>
                    <a:pt x="79919" y="79977"/>
                  </a:lnTo>
                  <a:lnTo>
                    <a:pt x="79919" y="11667"/>
                  </a:lnTo>
                  <a:lnTo>
                    <a:pt x="11609" y="11667"/>
                  </a:lnTo>
                  <a:lnTo>
                    <a:pt x="11609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078754A3-7F2A-4B03-9EF2-03DF58884D59}"/>
                </a:ext>
              </a:extLst>
            </p:cNvPr>
            <p:cNvSpPr/>
            <p:nvPr/>
          </p:nvSpPr>
          <p:spPr>
            <a:xfrm>
              <a:off x="10300315" y="4967701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1 h 87502"/>
                <a:gd name="connsiteX8" fmla="*/ 85811 w 87502"/>
                <a:gd name="connsiteY8" fmla="*/ 91644 h 87502"/>
                <a:gd name="connsiteX9" fmla="*/ 11609 w 87502"/>
                <a:gd name="connsiteY9" fmla="*/ 79977 h 87502"/>
                <a:gd name="connsiteX10" fmla="*/ 79919 w 87502"/>
                <a:gd name="connsiteY10" fmla="*/ 79977 h 87502"/>
                <a:gd name="connsiteX11" fmla="*/ 79919 w 87502"/>
                <a:gd name="connsiteY11" fmla="*/ 11667 h 87502"/>
                <a:gd name="connsiteX12" fmla="*/ 11609 w 87502"/>
                <a:gd name="connsiteY12" fmla="*/ 11667 h 87502"/>
                <a:gd name="connsiteX13" fmla="*/ 11609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1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09" y="79977"/>
                  </a:moveTo>
                  <a:lnTo>
                    <a:pt x="79919" y="79977"/>
                  </a:lnTo>
                  <a:lnTo>
                    <a:pt x="79919" y="11667"/>
                  </a:lnTo>
                  <a:lnTo>
                    <a:pt x="11609" y="11667"/>
                  </a:lnTo>
                  <a:lnTo>
                    <a:pt x="11609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29FEEB-6BEA-4A6F-B77A-D3914B3630C7}"/>
                </a:ext>
              </a:extLst>
            </p:cNvPr>
            <p:cNvSpPr/>
            <p:nvPr/>
          </p:nvSpPr>
          <p:spPr>
            <a:xfrm>
              <a:off x="9967398" y="4967701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1 h 87502"/>
                <a:gd name="connsiteX8" fmla="*/ 85810 w 87502"/>
                <a:gd name="connsiteY8" fmla="*/ 91644 h 87502"/>
                <a:gd name="connsiteX9" fmla="*/ 11609 w 87502"/>
                <a:gd name="connsiteY9" fmla="*/ 79977 h 87502"/>
                <a:gd name="connsiteX10" fmla="*/ 79919 w 87502"/>
                <a:gd name="connsiteY10" fmla="*/ 79977 h 87502"/>
                <a:gd name="connsiteX11" fmla="*/ 79919 w 87502"/>
                <a:gd name="connsiteY11" fmla="*/ 11667 h 87502"/>
                <a:gd name="connsiteX12" fmla="*/ 11609 w 87502"/>
                <a:gd name="connsiteY12" fmla="*/ 11667 h 87502"/>
                <a:gd name="connsiteX13" fmla="*/ 11609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1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09" y="79977"/>
                  </a:moveTo>
                  <a:lnTo>
                    <a:pt x="79919" y="79977"/>
                  </a:lnTo>
                  <a:lnTo>
                    <a:pt x="79919" y="11667"/>
                  </a:lnTo>
                  <a:lnTo>
                    <a:pt x="11609" y="11667"/>
                  </a:lnTo>
                  <a:lnTo>
                    <a:pt x="11609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565F8A8B-DD4C-433A-8CC4-97CF57E74983}"/>
                </a:ext>
              </a:extLst>
            </p:cNvPr>
            <p:cNvSpPr/>
            <p:nvPr/>
          </p:nvSpPr>
          <p:spPr>
            <a:xfrm>
              <a:off x="9967398" y="4858497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1 h 87502"/>
                <a:gd name="connsiteX8" fmla="*/ 85810 w 87502"/>
                <a:gd name="connsiteY8" fmla="*/ 91644 h 87502"/>
                <a:gd name="connsiteX9" fmla="*/ 11609 w 87502"/>
                <a:gd name="connsiteY9" fmla="*/ 79977 h 87502"/>
                <a:gd name="connsiteX10" fmla="*/ 79919 w 87502"/>
                <a:gd name="connsiteY10" fmla="*/ 79977 h 87502"/>
                <a:gd name="connsiteX11" fmla="*/ 79919 w 87502"/>
                <a:gd name="connsiteY11" fmla="*/ 11667 h 87502"/>
                <a:gd name="connsiteX12" fmla="*/ 11609 w 87502"/>
                <a:gd name="connsiteY12" fmla="*/ 11667 h 87502"/>
                <a:gd name="connsiteX13" fmla="*/ 11609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1"/>
                  </a:lnTo>
                  <a:cubicBezTo>
                    <a:pt x="91644" y="89078"/>
                    <a:pt x="89019" y="91644"/>
                    <a:pt x="85810" y="91644"/>
                  </a:cubicBezTo>
                  <a:close/>
                  <a:moveTo>
                    <a:pt x="11609" y="79977"/>
                  </a:moveTo>
                  <a:lnTo>
                    <a:pt x="79919" y="79977"/>
                  </a:lnTo>
                  <a:lnTo>
                    <a:pt x="79919" y="11667"/>
                  </a:lnTo>
                  <a:lnTo>
                    <a:pt x="11609" y="11667"/>
                  </a:lnTo>
                  <a:lnTo>
                    <a:pt x="11609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8D93A3BE-524E-4ACF-A1B9-DB7DD6EF9E07}"/>
                </a:ext>
              </a:extLst>
            </p:cNvPr>
            <p:cNvSpPr/>
            <p:nvPr/>
          </p:nvSpPr>
          <p:spPr>
            <a:xfrm>
              <a:off x="10189303" y="5076845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0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0"/>
                  </a:lnTo>
                  <a:cubicBezTo>
                    <a:pt x="91645" y="89019"/>
                    <a:pt x="89078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0B51AA47-4F5D-48F2-937B-CBC4E8C07725}"/>
                </a:ext>
              </a:extLst>
            </p:cNvPr>
            <p:cNvSpPr/>
            <p:nvPr/>
          </p:nvSpPr>
          <p:spPr>
            <a:xfrm>
              <a:off x="10189303" y="4967642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1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1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64761648-6350-406C-A84A-A6B119A1868B}"/>
                </a:ext>
              </a:extLst>
            </p:cNvPr>
            <p:cNvSpPr/>
            <p:nvPr/>
          </p:nvSpPr>
          <p:spPr>
            <a:xfrm>
              <a:off x="10078351" y="4967642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1 h 87502"/>
                <a:gd name="connsiteX8" fmla="*/ 85810 w 87502"/>
                <a:gd name="connsiteY8" fmla="*/ 91644 h 87502"/>
                <a:gd name="connsiteX9" fmla="*/ 11667 w 87502"/>
                <a:gd name="connsiteY9" fmla="*/ 79977 h 87502"/>
                <a:gd name="connsiteX10" fmla="*/ 79977 w 87502"/>
                <a:gd name="connsiteY10" fmla="*/ 79977 h 87502"/>
                <a:gd name="connsiteX11" fmla="*/ 79977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1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67" y="79977"/>
                  </a:moveTo>
                  <a:lnTo>
                    <a:pt x="79977" y="79977"/>
                  </a:lnTo>
                  <a:lnTo>
                    <a:pt x="79977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BD44D336-F1BD-4DA9-878D-D487508BFCA0}"/>
                </a:ext>
              </a:extLst>
            </p:cNvPr>
            <p:cNvSpPr/>
            <p:nvPr/>
          </p:nvSpPr>
          <p:spPr>
            <a:xfrm>
              <a:off x="10300256" y="4858497"/>
              <a:ext cx="87502" cy="87502"/>
            </a:xfrm>
            <a:custGeom>
              <a:avLst/>
              <a:gdLst>
                <a:gd name="connsiteX0" fmla="*/ 8587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70 w 87502"/>
                <a:gd name="connsiteY5" fmla="*/ 0 h 87502"/>
                <a:gd name="connsiteX6" fmla="*/ 91703 w 87502"/>
                <a:gd name="connsiteY6" fmla="*/ 5833 h 87502"/>
                <a:gd name="connsiteX7" fmla="*/ 91703 w 87502"/>
                <a:gd name="connsiteY7" fmla="*/ 85811 h 87502"/>
                <a:gd name="connsiteX8" fmla="*/ 85870 w 87502"/>
                <a:gd name="connsiteY8" fmla="*/ 91644 h 87502"/>
                <a:gd name="connsiteX9" fmla="*/ 11667 w 87502"/>
                <a:gd name="connsiteY9" fmla="*/ 79977 h 87502"/>
                <a:gd name="connsiteX10" fmla="*/ 80036 w 87502"/>
                <a:gd name="connsiteY10" fmla="*/ 79977 h 87502"/>
                <a:gd name="connsiteX11" fmla="*/ 80036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7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70" y="0"/>
                  </a:lnTo>
                  <a:cubicBezTo>
                    <a:pt x="89078" y="0"/>
                    <a:pt x="91703" y="2625"/>
                    <a:pt x="91703" y="5833"/>
                  </a:cubicBezTo>
                  <a:lnTo>
                    <a:pt x="91703" y="85811"/>
                  </a:lnTo>
                  <a:cubicBezTo>
                    <a:pt x="91703" y="89019"/>
                    <a:pt x="89078" y="91644"/>
                    <a:pt x="85870" y="91644"/>
                  </a:cubicBezTo>
                  <a:close/>
                  <a:moveTo>
                    <a:pt x="11667" y="79977"/>
                  </a:moveTo>
                  <a:lnTo>
                    <a:pt x="80036" y="79977"/>
                  </a:lnTo>
                  <a:lnTo>
                    <a:pt x="80036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58A58B1B-6E9E-41BF-B1B2-680FF1AE152E}"/>
                </a:ext>
              </a:extLst>
            </p:cNvPr>
            <p:cNvSpPr/>
            <p:nvPr/>
          </p:nvSpPr>
          <p:spPr>
            <a:xfrm>
              <a:off x="10189303" y="4858497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1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1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A1A08225-D291-4E4B-BBDA-48EA008464A4}"/>
                </a:ext>
              </a:extLst>
            </p:cNvPr>
            <p:cNvSpPr/>
            <p:nvPr/>
          </p:nvSpPr>
          <p:spPr>
            <a:xfrm>
              <a:off x="10078351" y="4858497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1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1 h 87502"/>
                <a:gd name="connsiteX8" fmla="*/ 85810 w 87502"/>
                <a:gd name="connsiteY8" fmla="*/ 91644 h 87502"/>
                <a:gd name="connsiteX9" fmla="*/ 11667 w 87502"/>
                <a:gd name="connsiteY9" fmla="*/ 79977 h 87502"/>
                <a:gd name="connsiteX10" fmla="*/ 79977 w 87502"/>
                <a:gd name="connsiteY10" fmla="*/ 79977 h 87502"/>
                <a:gd name="connsiteX11" fmla="*/ 79977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1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67" y="79977"/>
                  </a:moveTo>
                  <a:lnTo>
                    <a:pt x="79977" y="79977"/>
                  </a:lnTo>
                  <a:lnTo>
                    <a:pt x="79977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CAA6EE4C-E197-41A3-8C25-2F393D99027C}"/>
                </a:ext>
              </a:extLst>
            </p:cNvPr>
            <p:cNvSpPr/>
            <p:nvPr/>
          </p:nvSpPr>
          <p:spPr>
            <a:xfrm>
              <a:off x="10300256" y="4749353"/>
              <a:ext cx="87502" cy="87502"/>
            </a:xfrm>
            <a:custGeom>
              <a:avLst/>
              <a:gdLst>
                <a:gd name="connsiteX0" fmla="*/ 8587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70 w 87502"/>
                <a:gd name="connsiteY5" fmla="*/ 0 h 87502"/>
                <a:gd name="connsiteX6" fmla="*/ 91703 w 87502"/>
                <a:gd name="connsiteY6" fmla="*/ 5833 h 87502"/>
                <a:gd name="connsiteX7" fmla="*/ 91703 w 87502"/>
                <a:gd name="connsiteY7" fmla="*/ 85810 h 87502"/>
                <a:gd name="connsiteX8" fmla="*/ 85870 w 87502"/>
                <a:gd name="connsiteY8" fmla="*/ 91644 h 87502"/>
                <a:gd name="connsiteX9" fmla="*/ 11667 w 87502"/>
                <a:gd name="connsiteY9" fmla="*/ 79977 h 87502"/>
                <a:gd name="connsiteX10" fmla="*/ 80036 w 87502"/>
                <a:gd name="connsiteY10" fmla="*/ 79977 h 87502"/>
                <a:gd name="connsiteX11" fmla="*/ 80036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7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70" y="0"/>
                  </a:lnTo>
                  <a:cubicBezTo>
                    <a:pt x="89078" y="0"/>
                    <a:pt x="91703" y="2625"/>
                    <a:pt x="91703" y="5833"/>
                  </a:cubicBezTo>
                  <a:lnTo>
                    <a:pt x="91703" y="85810"/>
                  </a:lnTo>
                  <a:cubicBezTo>
                    <a:pt x="91703" y="89019"/>
                    <a:pt x="89078" y="91644"/>
                    <a:pt x="85870" y="91644"/>
                  </a:cubicBezTo>
                  <a:close/>
                  <a:moveTo>
                    <a:pt x="11667" y="79977"/>
                  </a:moveTo>
                  <a:lnTo>
                    <a:pt x="80036" y="79977"/>
                  </a:lnTo>
                  <a:lnTo>
                    <a:pt x="80036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5CECD336-6DCD-476E-AB68-98765C429FBA}"/>
                </a:ext>
              </a:extLst>
            </p:cNvPr>
            <p:cNvSpPr/>
            <p:nvPr/>
          </p:nvSpPr>
          <p:spPr>
            <a:xfrm>
              <a:off x="10189303" y="4749353"/>
              <a:ext cx="87502" cy="87502"/>
            </a:xfrm>
            <a:custGeom>
              <a:avLst/>
              <a:gdLst>
                <a:gd name="connsiteX0" fmla="*/ 85811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1 w 87502"/>
                <a:gd name="connsiteY5" fmla="*/ 0 h 87502"/>
                <a:gd name="connsiteX6" fmla="*/ 91645 w 87502"/>
                <a:gd name="connsiteY6" fmla="*/ 5833 h 87502"/>
                <a:gd name="connsiteX7" fmla="*/ 91645 w 87502"/>
                <a:gd name="connsiteY7" fmla="*/ 85810 h 87502"/>
                <a:gd name="connsiteX8" fmla="*/ 85811 w 87502"/>
                <a:gd name="connsiteY8" fmla="*/ 91644 h 87502"/>
                <a:gd name="connsiteX9" fmla="*/ 11667 w 87502"/>
                <a:gd name="connsiteY9" fmla="*/ 79977 h 87502"/>
                <a:gd name="connsiteX10" fmla="*/ 79978 w 87502"/>
                <a:gd name="connsiteY10" fmla="*/ 79977 h 87502"/>
                <a:gd name="connsiteX11" fmla="*/ 79978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1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1" y="0"/>
                  </a:lnTo>
                  <a:cubicBezTo>
                    <a:pt x="89019" y="0"/>
                    <a:pt x="91645" y="2625"/>
                    <a:pt x="91645" y="5833"/>
                  </a:cubicBezTo>
                  <a:lnTo>
                    <a:pt x="91645" y="85810"/>
                  </a:lnTo>
                  <a:cubicBezTo>
                    <a:pt x="91645" y="89019"/>
                    <a:pt x="89019" y="91644"/>
                    <a:pt x="85811" y="91644"/>
                  </a:cubicBezTo>
                  <a:close/>
                  <a:moveTo>
                    <a:pt x="11667" y="79977"/>
                  </a:moveTo>
                  <a:lnTo>
                    <a:pt x="79978" y="79977"/>
                  </a:lnTo>
                  <a:lnTo>
                    <a:pt x="79978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967DAB5A-AF99-421A-90E7-03DBF0B13655}"/>
                </a:ext>
              </a:extLst>
            </p:cNvPr>
            <p:cNvSpPr/>
            <p:nvPr/>
          </p:nvSpPr>
          <p:spPr>
            <a:xfrm>
              <a:off x="10078351" y="4749353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0 h 87502"/>
                <a:gd name="connsiteX8" fmla="*/ 85810 w 87502"/>
                <a:gd name="connsiteY8" fmla="*/ 91644 h 87502"/>
                <a:gd name="connsiteX9" fmla="*/ 11667 w 87502"/>
                <a:gd name="connsiteY9" fmla="*/ 79977 h 87502"/>
                <a:gd name="connsiteX10" fmla="*/ 79977 w 87502"/>
                <a:gd name="connsiteY10" fmla="*/ 79977 h 87502"/>
                <a:gd name="connsiteX11" fmla="*/ 79977 w 87502"/>
                <a:gd name="connsiteY11" fmla="*/ 11667 h 87502"/>
                <a:gd name="connsiteX12" fmla="*/ 11667 w 87502"/>
                <a:gd name="connsiteY12" fmla="*/ 11667 h 87502"/>
                <a:gd name="connsiteX13" fmla="*/ 11667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0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67" y="79977"/>
                  </a:moveTo>
                  <a:lnTo>
                    <a:pt x="79977" y="79977"/>
                  </a:lnTo>
                  <a:lnTo>
                    <a:pt x="79977" y="11667"/>
                  </a:lnTo>
                  <a:lnTo>
                    <a:pt x="11667" y="11667"/>
                  </a:lnTo>
                  <a:lnTo>
                    <a:pt x="11667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20A65E2F-90B9-4295-9905-7D7A40FEAB57}"/>
                </a:ext>
              </a:extLst>
            </p:cNvPr>
            <p:cNvSpPr/>
            <p:nvPr/>
          </p:nvSpPr>
          <p:spPr>
            <a:xfrm>
              <a:off x="9967398" y="4749353"/>
              <a:ext cx="87502" cy="87502"/>
            </a:xfrm>
            <a:custGeom>
              <a:avLst/>
              <a:gdLst>
                <a:gd name="connsiteX0" fmla="*/ 85810 w 87502"/>
                <a:gd name="connsiteY0" fmla="*/ 91644 h 87502"/>
                <a:gd name="connsiteX1" fmla="*/ 5833 w 87502"/>
                <a:gd name="connsiteY1" fmla="*/ 91644 h 87502"/>
                <a:gd name="connsiteX2" fmla="*/ 0 w 87502"/>
                <a:gd name="connsiteY2" fmla="*/ 85810 h 87502"/>
                <a:gd name="connsiteX3" fmla="*/ 0 w 87502"/>
                <a:gd name="connsiteY3" fmla="*/ 5833 h 87502"/>
                <a:gd name="connsiteX4" fmla="*/ 5833 w 87502"/>
                <a:gd name="connsiteY4" fmla="*/ 0 h 87502"/>
                <a:gd name="connsiteX5" fmla="*/ 85810 w 87502"/>
                <a:gd name="connsiteY5" fmla="*/ 0 h 87502"/>
                <a:gd name="connsiteX6" fmla="*/ 91644 w 87502"/>
                <a:gd name="connsiteY6" fmla="*/ 5833 h 87502"/>
                <a:gd name="connsiteX7" fmla="*/ 91644 w 87502"/>
                <a:gd name="connsiteY7" fmla="*/ 85810 h 87502"/>
                <a:gd name="connsiteX8" fmla="*/ 85810 w 87502"/>
                <a:gd name="connsiteY8" fmla="*/ 91644 h 87502"/>
                <a:gd name="connsiteX9" fmla="*/ 11609 w 87502"/>
                <a:gd name="connsiteY9" fmla="*/ 79977 h 87502"/>
                <a:gd name="connsiteX10" fmla="*/ 79919 w 87502"/>
                <a:gd name="connsiteY10" fmla="*/ 79977 h 87502"/>
                <a:gd name="connsiteX11" fmla="*/ 79919 w 87502"/>
                <a:gd name="connsiteY11" fmla="*/ 11667 h 87502"/>
                <a:gd name="connsiteX12" fmla="*/ 11609 w 87502"/>
                <a:gd name="connsiteY12" fmla="*/ 11667 h 87502"/>
                <a:gd name="connsiteX13" fmla="*/ 11609 w 87502"/>
                <a:gd name="connsiteY13" fmla="*/ 79977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87502">
                  <a:moveTo>
                    <a:pt x="85810" y="91644"/>
                  </a:moveTo>
                  <a:lnTo>
                    <a:pt x="5833" y="91644"/>
                  </a:lnTo>
                  <a:cubicBezTo>
                    <a:pt x="2625" y="91644"/>
                    <a:pt x="0" y="89019"/>
                    <a:pt x="0" y="8581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5810" y="0"/>
                  </a:lnTo>
                  <a:cubicBezTo>
                    <a:pt x="89019" y="0"/>
                    <a:pt x="91644" y="2625"/>
                    <a:pt x="91644" y="5833"/>
                  </a:cubicBezTo>
                  <a:lnTo>
                    <a:pt x="91644" y="85810"/>
                  </a:lnTo>
                  <a:cubicBezTo>
                    <a:pt x="91644" y="89019"/>
                    <a:pt x="89019" y="91644"/>
                    <a:pt x="85810" y="91644"/>
                  </a:cubicBezTo>
                  <a:close/>
                  <a:moveTo>
                    <a:pt x="11609" y="79977"/>
                  </a:moveTo>
                  <a:lnTo>
                    <a:pt x="79919" y="79977"/>
                  </a:lnTo>
                  <a:lnTo>
                    <a:pt x="79919" y="11667"/>
                  </a:lnTo>
                  <a:lnTo>
                    <a:pt x="11609" y="11667"/>
                  </a:lnTo>
                  <a:lnTo>
                    <a:pt x="11609" y="7997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1AFA599C-ED97-4A77-B4F4-D24FCE385752}"/>
                </a:ext>
              </a:extLst>
            </p:cNvPr>
            <p:cNvSpPr/>
            <p:nvPr/>
          </p:nvSpPr>
          <p:spPr>
            <a:xfrm>
              <a:off x="10244065" y="5076867"/>
              <a:ext cx="11667" cy="5833"/>
            </a:xfrm>
            <a:custGeom>
              <a:avLst/>
              <a:gdLst>
                <a:gd name="connsiteX0" fmla="*/ 5848 w 11666"/>
                <a:gd name="connsiteY0" fmla="*/ 11645 h 5833"/>
                <a:gd name="connsiteX1" fmla="*/ 1706 w 11666"/>
                <a:gd name="connsiteY1" fmla="*/ 9953 h 5833"/>
                <a:gd name="connsiteX2" fmla="*/ 1706 w 11666"/>
                <a:gd name="connsiteY2" fmla="*/ 1728 h 5833"/>
                <a:gd name="connsiteX3" fmla="*/ 9990 w 11666"/>
                <a:gd name="connsiteY3" fmla="*/ 1728 h 5833"/>
                <a:gd name="connsiteX4" fmla="*/ 9990 w 11666"/>
                <a:gd name="connsiteY4" fmla="*/ 9953 h 5833"/>
                <a:gd name="connsiteX5" fmla="*/ 9932 w 11666"/>
                <a:gd name="connsiteY5" fmla="*/ 10012 h 5833"/>
                <a:gd name="connsiteX6" fmla="*/ 5848 w 11666"/>
                <a:gd name="connsiteY6" fmla="*/ 11645 h 5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5833">
                  <a:moveTo>
                    <a:pt x="5848" y="11645"/>
                  </a:moveTo>
                  <a:cubicBezTo>
                    <a:pt x="4331" y="11645"/>
                    <a:pt x="2873" y="11062"/>
                    <a:pt x="1706" y="9953"/>
                  </a:cubicBezTo>
                  <a:cubicBezTo>
                    <a:pt x="-569" y="7678"/>
                    <a:pt x="-569" y="4003"/>
                    <a:pt x="1706" y="1728"/>
                  </a:cubicBezTo>
                  <a:cubicBezTo>
                    <a:pt x="3982" y="-547"/>
                    <a:pt x="7715" y="-605"/>
                    <a:pt x="9990" y="1728"/>
                  </a:cubicBezTo>
                  <a:cubicBezTo>
                    <a:pt x="12265" y="4003"/>
                    <a:pt x="12323" y="7678"/>
                    <a:pt x="9990" y="9953"/>
                  </a:cubicBezTo>
                  <a:lnTo>
                    <a:pt x="9932" y="10012"/>
                  </a:lnTo>
                  <a:cubicBezTo>
                    <a:pt x="8823" y="11062"/>
                    <a:pt x="7365" y="11645"/>
                    <a:pt x="5848" y="1164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9C758EF2-785D-4888-8341-B68CD02E313A}"/>
                </a:ext>
              </a:extLst>
            </p:cNvPr>
            <p:cNvSpPr/>
            <p:nvPr/>
          </p:nvSpPr>
          <p:spPr>
            <a:xfrm>
              <a:off x="10341193" y="4899434"/>
              <a:ext cx="46668" cy="46668"/>
            </a:xfrm>
            <a:custGeom>
              <a:avLst/>
              <a:gdLst>
                <a:gd name="connsiteX0" fmla="*/ 5848 w 46667"/>
                <a:gd name="connsiteY0" fmla="*/ 50708 h 46667"/>
                <a:gd name="connsiteX1" fmla="*/ 1706 w 46667"/>
                <a:gd name="connsiteY1" fmla="*/ 49016 h 46667"/>
                <a:gd name="connsiteX2" fmla="*/ 1706 w 46667"/>
                <a:gd name="connsiteY2" fmla="*/ 40791 h 46667"/>
                <a:gd name="connsiteX3" fmla="*/ 40790 w 46667"/>
                <a:gd name="connsiteY3" fmla="*/ 1706 h 46667"/>
                <a:gd name="connsiteX4" fmla="*/ 49016 w 46667"/>
                <a:gd name="connsiteY4" fmla="*/ 1706 h 46667"/>
                <a:gd name="connsiteX5" fmla="*/ 49016 w 46667"/>
                <a:gd name="connsiteY5" fmla="*/ 9932 h 46667"/>
                <a:gd name="connsiteX6" fmla="*/ 9932 w 46667"/>
                <a:gd name="connsiteY6" fmla="*/ 49016 h 46667"/>
                <a:gd name="connsiteX7" fmla="*/ 5848 w 46667"/>
                <a:gd name="connsiteY7" fmla="*/ 50708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0708"/>
                  </a:moveTo>
                  <a:cubicBezTo>
                    <a:pt x="4331" y="50708"/>
                    <a:pt x="2873" y="50124"/>
                    <a:pt x="1706" y="49016"/>
                  </a:cubicBezTo>
                  <a:cubicBezTo>
                    <a:pt x="-569" y="46741"/>
                    <a:pt x="-569" y="43066"/>
                    <a:pt x="1706" y="40791"/>
                  </a:cubicBezTo>
                  <a:lnTo>
                    <a:pt x="40790" y="1706"/>
                  </a:lnTo>
                  <a:cubicBezTo>
                    <a:pt x="43066" y="-569"/>
                    <a:pt x="46741" y="-569"/>
                    <a:pt x="49016" y="1706"/>
                  </a:cubicBezTo>
                  <a:cubicBezTo>
                    <a:pt x="51291" y="3981"/>
                    <a:pt x="51291" y="7656"/>
                    <a:pt x="49016" y="9932"/>
                  </a:cubicBezTo>
                  <a:lnTo>
                    <a:pt x="9932" y="49016"/>
                  </a:lnTo>
                  <a:cubicBezTo>
                    <a:pt x="8823" y="50124"/>
                    <a:pt x="7365" y="50708"/>
                    <a:pt x="5848" y="507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FAD890DC-D42F-41BD-8975-54A18E79BD15}"/>
                </a:ext>
              </a:extLst>
            </p:cNvPr>
            <p:cNvSpPr/>
            <p:nvPr/>
          </p:nvSpPr>
          <p:spPr>
            <a:xfrm>
              <a:off x="10202823" y="5076867"/>
              <a:ext cx="11667" cy="5833"/>
            </a:xfrm>
            <a:custGeom>
              <a:avLst/>
              <a:gdLst>
                <a:gd name="connsiteX0" fmla="*/ 5848 w 11666"/>
                <a:gd name="connsiteY0" fmla="*/ 11645 h 5833"/>
                <a:gd name="connsiteX1" fmla="*/ 1706 w 11666"/>
                <a:gd name="connsiteY1" fmla="*/ 9953 h 5833"/>
                <a:gd name="connsiteX2" fmla="*/ 1706 w 11666"/>
                <a:gd name="connsiteY2" fmla="*/ 1728 h 5833"/>
                <a:gd name="connsiteX3" fmla="*/ 9989 w 11666"/>
                <a:gd name="connsiteY3" fmla="*/ 1728 h 5833"/>
                <a:gd name="connsiteX4" fmla="*/ 9989 w 11666"/>
                <a:gd name="connsiteY4" fmla="*/ 9953 h 5833"/>
                <a:gd name="connsiteX5" fmla="*/ 9931 w 11666"/>
                <a:gd name="connsiteY5" fmla="*/ 10012 h 5833"/>
                <a:gd name="connsiteX6" fmla="*/ 5848 w 11666"/>
                <a:gd name="connsiteY6" fmla="*/ 11645 h 5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5833">
                  <a:moveTo>
                    <a:pt x="5848" y="11645"/>
                  </a:moveTo>
                  <a:cubicBezTo>
                    <a:pt x="4331" y="11645"/>
                    <a:pt x="2873" y="11062"/>
                    <a:pt x="1706" y="9953"/>
                  </a:cubicBezTo>
                  <a:cubicBezTo>
                    <a:pt x="-569" y="7678"/>
                    <a:pt x="-569" y="4003"/>
                    <a:pt x="1706" y="1728"/>
                  </a:cubicBezTo>
                  <a:cubicBezTo>
                    <a:pt x="3981" y="-547"/>
                    <a:pt x="7714" y="-605"/>
                    <a:pt x="9989" y="1728"/>
                  </a:cubicBezTo>
                  <a:cubicBezTo>
                    <a:pt x="12265" y="4003"/>
                    <a:pt x="12323" y="7678"/>
                    <a:pt x="9989" y="9953"/>
                  </a:cubicBezTo>
                  <a:lnTo>
                    <a:pt x="9931" y="10012"/>
                  </a:lnTo>
                  <a:cubicBezTo>
                    <a:pt x="8823" y="11062"/>
                    <a:pt x="7365" y="11645"/>
                    <a:pt x="5848" y="1164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EA1F3590-4BF4-4FB4-9286-7FAFD246D382}"/>
                </a:ext>
              </a:extLst>
            </p:cNvPr>
            <p:cNvSpPr/>
            <p:nvPr/>
          </p:nvSpPr>
          <p:spPr>
            <a:xfrm>
              <a:off x="10300242" y="4858541"/>
              <a:ext cx="87502" cy="87502"/>
            </a:xfrm>
            <a:custGeom>
              <a:avLst/>
              <a:gdLst>
                <a:gd name="connsiteX0" fmla="*/ 5848 w 87502"/>
                <a:gd name="connsiteY0" fmla="*/ 91309 h 87502"/>
                <a:gd name="connsiteX1" fmla="*/ 1706 w 87502"/>
                <a:gd name="connsiteY1" fmla="*/ 89617 h 87502"/>
                <a:gd name="connsiteX2" fmla="*/ 1706 w 87502"/>
                <a:gd name="connsiteY2" fmla="*/ 81392 h 87502"/>
                <a:gd name="connsiteX3" fmla="*/ 81392 w 87502"/>
                <a:gd name="connsiteY3" fmla="*/ 1706 h 87502"/>
                <a:gd name="connsiteX4" fmla="*/ 89617 w 87502"/>
                <a:gd name="connsiteY4" fmla="*/ 1706 h 87502"/>
                <a:gd name="connsiteX5" fmla="*/ 89617 w 87502"/>
                <a:gd name="connsiteY5" fmla="*/ 9931 h 87502"/>
                <a:gd name="connsiteX6" fmla="*/ 9932 w 87502"/>
                <a:gd name="connsiteY6" fmla="*/ 89617 h 87502"/>
                <a:gd name="connsiteX7" fmla="*/ 5848 w 87502"/>
                <a:gd name="connsiteY7" fmla="*/ 91309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02" h="87502">
                  <a:moveTo>
                    <a:pt x="5848" y="91309"/>
                  </a:moveTo>
                  <a:cubicBezTo>
                    <a:pt x="4331" y="91309"/>
                    <a:pt x="2873" y="90725"/>
                    <a:pt x="1706" y="89617"/>
                  </a:cubicBezTo>
                  <a:cubicBezTo>
                    <a:pt x="-569" y="87342"/>
                    <a:pt x="-569" y="83667"/>
                    <a:pt x="1706" y="81392"/>
                  </a:cubicBezTo>
                  <a:lnTo>
                    <a:pt x="81392" y="1706"/>
                  </a:lnTo>
                  <a:cubicBezTo>
                    <a:pt x="83667" y="-569"/>
                    <a:pt x="87342" y="-569"/>
                    <a:pt x="89617" y="1706"/>
                  </a:cubicBezTo>
                  <a:cubicBezTo>
                    <a:pt x="91892" y="3981"/>
                    <a:pt x="91892" y="7656"/>
                    <a:pt x="89617" y="9931"/>
                  </a:cubicBezTo>
                  <a:lnTo>
                    <a:pt x="9932" y="89617"/>
                  </a:lnTo>
                  <a:cubicBezTo>
                    <a:pt x="8823" y="90725"/>
                    <a:pt x="7365" y="91309"/>
                    <a:pt x="5848" y="9130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9B85229C-CDD8-4558-9181-9DBD8DDE9F39}"/>
                </a:ext>
              </a:extLst>
            </p:cNvPr>
            <p:cNvSpPr/>
            <p:nvPr/>
          </p:nvSpPr>
          <p:spPr>
            <a:xfrm>
              <a:off x="10300242" y="4858541"/>
              <a:ext cx="46668" cy="46668"/>
            </a:xfrm>
            <a:custGeom>
              <a:avLst/>
              <a:gdLst>
                <a:gd name="connsiteX0" fmla="*/ 5848 w 46667"/>
                <a:gd name="connsiteY0" fmla="*/ 50066 h 46667"/>
                <a:gd name="connsiteX1" fmla="*/ 1706 w 46667"/>
                <a:gd name="connsiteY1" fmla="*/ 48374 h 46667"/>
                <a:gd name="connsiteX2" fmla="*/ 1706 w 46667"/>
                <a:gd name="connsiteY2" fmla="*/ 40149 h 46667"/>
                <a:gd name="connsiteX3" fmla="*/ 40149 w 46667"/>
                <a:gd name="connsiteY3" fmla="*/ 1706 h 46667"/>
                <a:gd name="connsiteX4" fmla="*/ 48374 w 46667"/>
                <a:gd name="connsiteY4" fmla="*/ 1706 h 46667"/>
                <a:gd name="connsiteX5" fmla="*/ 48374 w 46667"/>
                <a:gd name="connsiteY5" fmla="*/ 9931 h 46667"/>
                <a:gd name="connsiteX6" fmla="*/ 9932 w 46667"/>
                <a:gd name="connsiteY6" fmla="*/ 48374 h 46667"/>
                <a:gd name="connsiteX7" fmla="*/ 5848 w 46667"/>
                <a:gd name="connsiteY7" fmla="*/ 50066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0066"/>
                  </a:moveTo>
                  <a:cubicBezTo>
                    <a:pt x="4331" y="50066"/>
                    <a:pt x="2873" y="49483"/>
                    <a:pt x="1706" y="48374"/>
                  </a:cubicBezTo>
                  <a:cubicBezTo>
                    <a:pt x="-569" y="46099"/>
                    <a:pt x="-569" y="42424"/>
                    <a:pt x="1706" y="40149"/>
                  </a:cubicBezTo>
                  <a:lnTo>
                    <a:pt x="40149" y="1706"/>
                  </a:lnTo>
                  <a:cubicBezTo>
                    <a:pt x="42424" y="-569"/>
                    <a:pt x="46099" y="-569"/>
                    <a:pt x="48374" y="1706"/>
                  </a:cubicBezTo>
                  <a:cubicBezTo>
                    <a:pt x="50649" y="3981"/>
                    <a:pt x="50649" y="7656"/>
                    <a:pt x="48374" y="9931"/>
                  </a:cubicBezTo>
                  <a:lnTo>
                    <a:pt x="9932" y="48374"/>
                  </a:lnTo>
                  <a:cubicBezTo>
                    <a:pt x="8823" y="49483"/>
                    <a:pt x="7365" y="50066"/>
                    <a:pt x="5848" y="5006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EC39798D-958D-4F97-82B2-6B03866342BF}"/>
                </a:ext>
              </a:extLst>
            </p:cNvPr>
            <p:cNvSpPr/>
            <p:nvPr/>
          </p:nvSpPr>
          <p:spPr>
            <a:xfrm>
              <a:off x="10367852" y="4816949"/>
              <a:ext cx="23334" cy="23334"/>
            </a:xfrm>
            <a:custGeom>
              <a:avLst/>
              <a:gdLst>
                <a:gd name="connsiteX0" fmla="*/ 5849 w 23333"/>
                <a:gd name="connsiteY0" fmla="*/ 24048 h 23333"/>
                <a:gd name="connsiteX1" fmla="*/ 1706 w 23333"/>
                <a:gd name="connsiteY1" fmla="*/ 22357 h 23333"/>
                <a:gd name="connsiteX2" fmla="*/ 1706 w 23333"/>
                <a:gd name="connsiteY2" fmla="*/ 14132 h 23333"/>
                <a:gd name="connsiteX3" fmla="*/ 14132 w 23333"/>
                <a:gd name="connsiteY3" fmla="*/ 1706 h 23333"/>
                <a:gd name="connsiteX4" fmla="*/ 22357 w 23333"/>
                <a:gd name="connsiteY4" fmla="*/ 1706 h 23333"/>
                <a:gd name="connsiteX5" fmla="*/ 22357 w 23333"/>
                <a:gd name="connsiteY5" fmla="*/ 9931 h 23333"/>
                <a:gd name="connsiteX6" fmla="*/ 9932 w 23333"/>
                <a:gd name="connsiteY6" fmla="*/ 22357 h 23333"/>
                <a:gd name="connsiteX7" fmla="*/ 5849 w 23333"/>
                <a:gd name="connsiteY7" fmla="*/ 24048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9" y="24048"/>
                  </a:moveTo>
                  <a:cubicBezTo>
                    <a:pt x="4332" y="24048"/>
                    <a:pt x="2873" y="23465"/>
                    <a:pt x="1706" y="22357"/>
                  </a:cubicBezTo>
                  <a:cubicBezTo>
                    <a:pt x="-569" y="20082"/>
                    <a:pt x="-569" y="16407"/>
                    <a:pt x="1706" y="14132"/>
                  </a:cubicBezTo>
                  <a:lnTo>
                    <a:pt x="14132" y="1706"/>
                  </a:lnTo>
                  <a:cubicBezTo>
                    <a:pt x="16407" y="-569"/>
                    <a:pt x="20082" y="-569"/>
                    <a:pt x="22357" y="1706"/>
                  </a:cubicBezTo>
                  <a:cubicBezTo>
                    <a:pt x="24632" y="3981"/>
                    <a:pt x="24632" y="7656"/>
                    <a:pt x="22357" y="9931"/>
                  </a:cubicBezTo>
                  <a:lnTo>
                    <a:pt x="9932" y="22357"/>
                  </a:lnTo>
                  <a:cubicBezTo>
                    <a:pt x="8824" y="23465"/>
                    <a:pt x="7365" y="24048"/>
                    <a:pt x="5849" y="2404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8484CC35-DD6F-4FF2-86CA-A7F03CAABFF7}"/>
                </a:ext>
              </a:extLst>
            </p:cNvPr>
            <p:cNvSpPr/>
            <p:nvPr/>
          </p:nvSpPr>
          <p:spPr>
            <a:xfrm>
              <a:off x="10149563" y="5038913"/>
              <a:ext cx="17500" cy="17500"/>
            </a:xfrm>
            <a:custGeom>
              <a:avLst/>
              <a:gdLst>
                <a:gd name="connsiteX0" fmla="*/ 5848 w 17500"/>
                <a:gd name="connsiteY0" fmla="*/ 20374 h 17500"/>
                <a:gd name="connsiteX1" fmla="*/ 1706 w 17500"/>
                <a:gd name="connsiteY1" fmla="*/ 18682 h 17500"/>
                <a:gd name="connsiteX2" fmla="*/ 1706 w 17500"/>
                <a:gd name="connsiteY2" fmla="*/ 10457 h 17500"/>
                <a:gd name="connsiteX3" fmla="*/ 10457 w 17500"/>
                <a:gd name="connsiteY3" fmla="*/ 1706 h 17500"/>
                <a:gd name="connsiteX4" fmla="*/ 18681 w 17500"/>
                <a:gd name="connsiteY4" fmla="*/ 1706 h 17500"/>
                <a:gd name="connsiteX5" fmla="*/ 18681 w 17500"/>
                <a:gd name="connsiteY5" fmla="*/ 9931 h 17500"/>
                <a:gd name="connsiteX6" fmla="*/ 9931 w 17500"/>
                <a:gd name="connsiteY6" fmla="*/ 18682 h 17500"/>
                <a:gd name="connsiteX7" fmla="*/ 5848 w 17500"/>
                <a:gd name="connsiteY7" fmla="*/ 20374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20374"/>
                  </a:moveTo>
                  <a:cubicBezTo>
                    <a:pt x="4331" y="20374"/>
                    <a:pt x="2873" y="19790"/>
                    <a:pt x="1706" y="18682"/>
                  </a:cubicBezTo>
                  <a:cubicBezTo>
                    <a:pt x="-569" y="16407"/>
                    <a:pt x="-569" y="12732"/>
                    <a:pt x="1706" y="10457"/>
                  </a:cubicBezTo>
                  <a:lnTo>
                    <a:pt x="10457" y="1706"/>
                  </a:lnTo>
                  <a:cubicBezTo>
                    <a:pt x="12732" y="-569"/>
                    <a:pt x="16406" y="-569"/>
                    <a:pt x="18681" y="1706"/>
                  </a:cubicBezTo>
                  <a:cubicBezTo>
                    <a:pt x="20956" y="3982"/>
                    <a:pt x="20956" y="7657"/>
                    <a:pt x="18681" y="9931"/>
                  </a:cubicBezTo>
                  <a:lnTo>
                    <a:pt x="9931" y="18682"/>
                  </a:lnTo>
                  <a:cubicBezTo>
                    <a:pt x="8823" y="19790"/>
                    <a:pt x="7365" y="20374"/>
                    <a:pt x="5848" y="203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CFD727D3-6B3F-4832-A053-613290605F68}"/>
                </a:ext>
              </a:extLst>
            </p:cNvPr>
            <p:cNvSpPr/>
            <p:nvPr/>
          </p:nvSpPr>
          <p:spPr>
            <a:xfrm>
              <a:off x="10258707" y="4927960"/>
              <a:ext cx="17500" cy="17500"/>
            </a:xfrm>
            <a:custGeom>
              <a:avLst/>
              <a:gdLst>
                <a:gd name="connsiteX0" fmla="*/ 5848 w 17500"/>
                <a:gd name="connsiteY0" fmla="*/ 22182 h 17500"/>
                <a:gd name="connsiteX1" fmla="*/ 1706 w 17500"/>
                <a:gd name="connsiteY1" fmla="*/ 20490 h 17500"/>
                <a:gd name="connsiteX2" fmla="*/ 1706 w 17500"/>
                <a:gd name="connsiteY2" fmla="*/ 12265 h 17500"/>
                <a:gd name="connsiteX3" fmla="*/ 12265 w 17500"/>
                <a:gd name="connsiteY3" fmla="*/ 1706 h 17500"/>
                <a:gd name="connsiteX4" fmla="*/ 20490 w 17500"/>
                <a:gd name="connsiteY4" fmla="*/ 1706 h 17500"/>
                <a:gd name="connsiteX5" fmla="*/ 20490 w 17500"/>
                <a:gd name="connsiteY5" fmla="*/ 9932 h 17500"/>
                <a:gd name="connsiteX6" fmla="*/ 9932 w 17500"/>
                <a:gd name="connsiteY6" fmla="*/ 20490 h 17500"/>
                <a:gd name="connsiteX7" fmla="*/ 5848 w 17500"/>
                <a:gd name="connsiteY7" fmla="*/ 22182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22182"/>
                  </a:moveTo>
                  <a:cubicBezTo>
                    <a:pt x="4331" y="22182"/>
                    <a:pt x="2873" y="21599"/>
                    <a:pt x="1706" y="20490"/>
                  </a:cubicBezTo>
                  <a:cubicBezTo>
                    <a:pt x="-569" y="18215"/>
                    <a:pt x="-569" y="14540"/>
                    <a:pt x="1706" y="12265"/>
                  </a:cubicBezTo>
                  <a:lnTo>
                    <a:pt x="12265" y="1706"/>
                  </a:lnTo>
                  <a:cubicBezTo>
                    <a:pt x="14540" y="-569"/>
                    <a:pt x="18215" y="-569"/>
                    <a:pt x="20490" y="1706"/>
                  </a:cubicBezTo>
                  <a:cubicBezTo>
                    <a:pt x="22765" y="3982"/>
                    <a:pt x="22765" y="7657"/>
                    <a:pt x="20490" y="9932"/>
                  </a:cubicBezTo>
                  <a:lnTo>
                    <a:pt x="9932" y="20490"/>
                  </a:lnTo>
                  <a:cubicBezTo>
                    <a:pt x="8823" y="21599"/>
                    <a:pt x="7365" y="22182"/>
                    <a:pt x="5848" y="22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DBD3F84D-F47F-4B9D-8542-C84C2D3869E5}"/>
                </a:ext>
              </a:extLst>
            </p:cNvPr>
            <p:cNvSpPr/>
            <p:nvPr/>
          </p:nvSpPr>
          <p:spPr>
            <a:xfrm>
              <a:off x="10326551" y="4775647"/>
              <a:ext cx="64168" cy="64168"/>
            </a:xfrm>
            <a:custGeom>
              <a:avLst/>
              <a:gdLst>
                <a:gd name="connsiteX0" fmla="*/ 5848 w 64168"/>
                <a:gd name="connsiteY0" fmla="*/ 65350 h 64168"/>
                <a:gd name="connsiteX1" fmla="*/ 1706 w 64168"/>
                <a:gd name="connsiteY1" fmla="*/ 63658 h 64168"/>
                <a:gd name="connsiteX2" fmla="*/ 1706 w 64168"/>
                <a:gd name="connsiteY2" fmla="*/ 55433 h 64168"/>
                <a:gd name="connsiteX3" fmla="*/ 55433 w 64168"/>
                <a:gd name="connsiteY3" fmla="*/ 1706 h 64168"/>
                <a:gd name="connsiteX4" fmla="*/ 63658 w 64168"/>
                <a:gd name="connsiteY4" fmla="*/ 1706 h 64168"/>
                <a:gd name="connsiteX5" fmla="*/ 63658 w 64168"/>
                <a:gd name="connsiteY5" fmla="*/ 9931 h 64168"/>
                <a:gd name="connsiteX6" fmla="*/ 9932 w 64168"/>
                <a:gd name="connsiteY6" fmla="*/ 63658 h 64168"/>
                <a:gd name="connsiteX7" fmla="*/ 5848 w 64168"/>
                <a:gd name="connsiteY7" fmla="*/ 6535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5350"/>
                  </a:moveTo>
                  <a:cubicBezTo>
                    <a:pt x="4331" y="65350"/>
                    <a:pt x="2873" y="64766"/>
                    <a:pt x="1706" y="63658"/>
                  </a:cubicBezTo>
                  <a:cubicBezTo>
                    <a:pt x="-569" y="61383"/>
                    <a:pt x="-569" y="57708"/>
                    <a:pt x="1706" y="55433"/>
                  </a:cubicBezTo>
                  <a:lnTo>
                    <a:pt x="55433" y="1706"/>
                  </a:lnTo>
                  <a:cubicBezTo>
                    <a:pt x="57708" y="-569"/>
                    <a:pt x="61383" y="-569"/>
                    <a:pt x="63658" y="1706"/>
                  </a:cubicBezTo>
                  <a:cubicBezTo>
                    <a:pt x="65933" y="3982"/>
                    <a:pt x="65933" y="7657"/>
                    <a:pt x="63658" y="9931"/>
                  </a:cubicBezTo>
                  <a:lnTo>
                    <a:pt x="9932" y="63658"/>
                  </a:lnTo>
                  <a:cubicBezTo>
                    <a:pt x="8823" y="64766"/>
                    <a:pt x="7365" y="65350"/>
                    <a:pt x="5848" y="6535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55B05D88-0453-46D7-9359-006C37528CD0}"/>
                </a:ext>
              </a:extLst>
            </p:cNvPr>
            <p:cNvSpPr/>
            <p:nvPr/>
          </p:nvSpPr>
          <p:spPr>
            <a:xfrm>
              <a:off x="10108261" y="4997612"/>
              <a:ext cx="58335" cy="58335"/>
            </a:xfrm>
            <a:custGeom>
              <a:avLst/>
              <a:gdLst>
                <a:gd name="connsiteX0" fmla="*/ 5849 w 58334"/>
                <a:gd name="connsiteY0" fmla="*/ 61675 h 58334"/>
                <a:gd name="connsiteX1" fmla="*/ 1706 w 58334"/>
                <a:gd name="connsiteY1" fmla="*/ 59983 h 58334"/>
                <a:gd name="connsiteX2" fmla="*/ 1706 w 58334"/>
                <a:gd name="connsiteY2" fmla="*/ 51758 h 58334"/>
                <a:gd name="connsiteX3" fmla="*/ 51758 w 58334"/>
                <a:gd name="connsiteY3" fmla="*/ 1706 h 58334"/>
                <a:gd name="connsiteX4" fmla="*/ 59983 w 58334"/>
                <a:gd name="connsiteY4" fmla="*/ 1706 h 58334"/>
                <a:gd name="connsiteX5" fmla="*/ 59983 w 58334"/>
                <a:gd name="connsiteY5" fmla="*/ 9932 h 58334"/>
                <a:gd name="connsiteX6" fmla="*/ 9932 w 58334"/>
                <a:gd name="connsiteY6" fmla="*/ 59983 h 58334"/>
                <a:gd name="connsiteX7" fmla="*/ 5849 w 58334"/>
                <a:gd name="connsiteY7" fmla="*/ 61675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9" y="61675"/>
                  </a:moveTo>
                  <a:cubicBezTo>
                    <a:pt x="4332" y="61675"/>
                    <a:pt x="2873" y="61091"/>
                    <a:pt x="1706" y="59983"/>
                  </a:cubicBezTo>
                  <a:cubicBezTo>
                    <a:pt x="-569" y="57708"/>
                    <a:pt x="-569" y="54033"/>
                    <a:pt x="1706" y="51758"/>
                  </a:cubicBezTo>
                  <a:lnTo>
                    <a:pt x="51758" y="1706"/>
                  </a:lnTo>
                  <a:cubicBezTo>
                    <a:pt x="54033" y="-569"/>
                    <a:pt x="57708" y="-569"/>
                    <a:pt x="59983" y="1706"/>
                  </a:cubicBezTo>
                  <a:cubicBezTo>
                    <a:pt x="62258" y="3982"/>
                    <a:pt x="62258" y="7657"/>
                    <a:pt x="59983" y="9932"/>
                  </a:cubicBezTo>
                  <a:lnTo>
                    <a:pt x="9932" y="59983"/>
                  </a:lnTo>
                  <a:cubicBezTo>
                    <a:pt x="8824" y="61091"/>
                    <a:pt x="7365" y="61675"/>
                    <a:pt x="5849" y="616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530B968A-62F8-4179-AF1D-7B86579117E5}"/>
                </a:ext>
              </a:extLst>
            </p:cNvPr>
            <p:cNvSpPr/>
            <p:nvPr/>
          </p:nvSpPr>
          <p:spPr>
            <a:xfrm>
              <a:off x="10300242" y="4749397"/>
              <a:ext cx="75835" cy="75835"/>
            </a:xfrm>
            <a:custGeom>
              <a:avLst/>
              <a:gdLst>
                <a:gd name="connsiteX0" fmla="*/ 5848 w 75835"/>
                <a:gd name="connsiteY0" fmla="*/ 76725 h 75835"/>
                <a:gd name="connsiteX1" fmla="*/ 1706 w 75835"/>
                <a:gd name="connsiteY1" fmla="*/ 75033 h 75835"/>
                <a:gd name="connsiteX2" fmla="*/ 1706 w 75835"/>
                <a:gd name="connsiteY2" fmla="*/ 66808 h 75835"/>
                <a:gd name="connsiteX3" fmla="*/ 66808 w 75835"/>
                <a:gd name="connsiteY3" fmla="*/ 1706 h 75835"/>
                <a:gd name="connsiteX4" fmla="*/ 75033 w 75835"/>
                <a:gd name="connsiteY4" fmla="*/ 1706 h 75835"/>
                <a:gd name="connsiteX5" fmla="*/ 75033 w 75835"/>
                <a:gd name="connsiteY5" fmla="*/ 9931 h 75835"/>
                <a:gd name="connsiteX6" fmla="*/ 9932 w 75835"/>
                <a:gd name="connsiteY6" fmla="*/ 75033 h 75835"/>
                <a:gd name="connsiteX7" fmla="*/ 5848 w 75835"/>
                <a:gd name="connsiteY7" fmla="*/ 76725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6725"/>
                  </a:moveTo>
                  <a:cubicBezTo>
                    <a:pt x="4331" y="76725"/>
                    <a:pt x="2873" y="76142"/>
                    <a:pt x="1706" y="75033"/>
                  </a:cubicBezTo>
                  <a:cubicBezTo>
                    <a:pt x="-569" y="72758"/>
                    <a:pt x="-569" y="69083"/>
                    <a:pt x="1706" y="66808"/>
                  </a:cubicBezTo>
                  <a:lnTo>
                    <a:pt x="66808" y="1706"/>
                  </a:lnTo>
                  <a:cubicBezTo>
                    <a:pt x="69083" y="-569"/>
                    <a:pt x="72759" y="-569"/>
                    <a:pt x="75033" y="1706"/>
                  </a:cubicBezTo>
                  <a:cubicBezTo>
                    <a:pt x="77308" y="3982"/>
                    <a:pt x="77308" y="7657"/>
                    <a:pt x="75033" y="9931"/>
                  </a:cubicBezTo>
                  <a:lnTo>
                    <a:pt x="9932" y="75033"/>
                  </a:lnTo>
                  <a:cubicBezTo>
                    <a:pt x="8823" y="76142"/>
                    <a:pt x="7365" y="76725"/>
                    <a:pt x="5848" y="767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C391234B-99C6-4560-A252-0D5D8762A859}"/>
                </a:ext>
              </a:extLst>
            </p:cNvPr>
            <p:cNvSpPr/>
            <p:nvPr/>
          </p:nvSpPr>
          <p:spPr>
            <a:xfrm>
              <a:off x="10078336" y="4967686"/>
              <a:ext cx="75835" cy="75835"/>
            </a:xfrm>
            <a:custGeom>
              <a:avLst/>
              <a:gdLst>
                <a:gd name="connsiteX0" fmla="*/ 5849 w 75835"/>
                <a:gd name="connsiteY0" fmla="*/ 80342 h 75835"/>
                <a:gd name="connsiteX1" fmla="*/ 1706 w 75835"/>
                <a:gd name="connsiteY1" fmla="*/ 78650 h 75835"/>
                <a:gd name="connsiteX2" fmla="*/ 1706 w 75835"/>
                <a:gd name="connsiteY2" fmla="*/ 70425 h 75835"/>
                <a:gd name="connsiteX3" fmla="*/ 70425 w 75835"/>
                <a:gd name="connsiteY3" fmla="*/ 1706 h 75835"/>
                <a:gd name="connsiteX4" fmla="*/ 78651 w 75835"/>
                <a:gd name="connsiteY4" fmla="*/ 1706 h 75835"/>
                <a:gd name="connsiteX5" fmla="*/ 78651 w 75835"/>
                <a:gd name="connsiteY5" fmla="*/ 9932 h 75835"/>
                <a:gd name="connsiteX6" fmla="*/ 9932 w 75835"/>
                <a:gd name="connsiteY6" fmla="*/ 78650 h 75835"/>
                <a:gd name="connsiteX7" fmla="*/ 5849 w 75835"/>
                <a:gd name="connsiteY7" fmla="*/ 80342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9" y="80342"/>
                  </a:moveTo>
                  <a:cubicBezTo>
                    <a:pt x="4332" y="80342"/>
                    <a:pt x="2873" y="79759"/>
                    <a:pt x="1706" y="78650"/>
                  </a:cubicBezTo>
                  <a:cubicBezTo>
                    <a:pt x="-569" y="76375"/>
                    <a:pt x="-569" y="72700"/>
                    <a:pt x="1706" y="70425"/>
                  </a:cubicBezTo>
                  <a:lnTo>
                    <a:pt x="70425" y="1706"/>
                  </a:lnTo>
                  <a:cubicBezTo>
                    <a:pt x="72700" y="-569"/>
                    <a:pt x="76375" y="-569"/>
                    <a:pt x="78651" y="1706"/>
                  </a:cubicBezTo>
                  <a:cubicBezTo>
                    <a:pt x="80926" y="3982"/>
                    <a:pt x="80926" y="7657"/>
                    <a:pt x="78651" y="9932"/>
                  </a:cubicBezTo>
                  <a:lnTo>
                    <a:pt x="9932" y="78650"/>
                  </a:lnTo>
                  <a:cubicBezTo>
                    <a:pt x="8824" y="79759"/>
                    <a:pt x="7365" y="80342"/>
                    <a:pt x="5849" y="8034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60F7FDD9-C193-4481-BDE1-AF741F1BB255}"/>
                </a:ext>
              </a:extLst>
            </p:cNvPr>
            <p:cNvSpPr/>
            <p:nvPr/>
          </p:nvSpPr>
          <p:spPr>
            <a:xfrm>
              <a:off x="10300242" y="4749397"/>
              <a:ext cx="35001" cy="35001"/>
            </a:xfrm>
            <a:custGeom>
              <a:avLst/>
              <a:gdLst>
                <a:gd name="connsiteX0" fmla="*/ 5848 w 35000"/>
                <a:gd name="connsiteY0" fmla="*/ 35424 h 35000"/>
                <a:gd name="connsiteX1" fmla="*/ 1706 w 35000"/>
                <a:gd name="connsiteY1" fmla="*/ 33732 h 35000"/>
                <a:gd name="connsiteX2" fmla="*/ 1706 w 35000"/>
                <a:gd name="connsiteY2" fmla="*/ 25507 h 35000"/>
                <a:gd name="connsiteX3" fmla="*/ 25507 w 35000"/>
                <a:gd name="connsiteY3" fmla="*/ 1706 h 35000"/>
                <a:gd name="connsiteX4" fmla="*/ 33732 w 35000"/>
                <a:gd name="connsiteY4" fmla="*/ 1706 h 35000"/>
                <a:gd name="connsiteX5" fmla="*/ 33732 w 35000"/>
                <a:gd name="connsiteY5" fmla="*/ 9931 h 35000"/>
                <a:gd name="connsiteX6" fmla="*/ 9932 w 35000"/>
                <a:gd name="connsiteY6" fmla="*/ 33732 h 35000"/>
                <a:gd name="connsiteX7" fmla="*/ 5848 w 35000"/>
                <a:gd name="connsiteY7" fmla="*/ 354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5424"/>
                  </a:moveTo>
                  <a:cubicBezTo>
                    <a:pt x="4331" y="35424"/>
                    <a:pt x="2873" y="34841"/>
                    <a:pt x="1706" y="33732"/>
                  </a:cubicBezTo>
                  <a:cubicBezTo>
                    <a:pt x="-569" y="31457"/>
                    <a:pt x="-569" y="27782"/>
                    <a:pt x="1706" y="25507"/>
                  </a:cubicBezTo>
                  <a:lnTo>
                    <a:pt x="25507" y="1706"/>
                  </a:lnTo>
                  <a:cubicBezTo>
                    <a:pt x="27782" y="-569"/>
                    <a:pt x="31457" y="-569"/>
                    <a:pt x="33732" y="1706"/>
                  </a:cubicBezTo>
                  <a:cubicBezTo>
                    <a:pt x="36007" y="3982"/>
                    <a:pt x="36007" y="7657"/>
                    <a:pt x="33732" y="9931"/>
                  </a:cubicBezTo>
                  <a:lnTo>
                    <a:pt x="9932" y="33732"/>
                  </a:lnTo>
                  <a:cubicBezTo>
                    <a:pt x="8823" y="34841"/>
                    <a:pt x="7365" y="35424"/>
                    <a:pt x="5848" y="354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9CD21C1D-6398-409F-84D8-8958379CF37D}"/>
                </a:ext>
              </a:extLst>
            </p:cNvPr>
            <p:cNvSpPr/>
            <p:nvPr/>
          </p:nvSpPr>
          <p:spPr>
            <a:xfrm>
              <a:off x="10134921" y="4915126"/>
              <a:ext cx="35001" cy="35001"/>
            </a:xfrm>
            <a:custGeom>
              <a:avLst/>
              <a:gdLst>
                <a:gd name="connsiteX0" fmla="*/ 5848 w 35000"/>
                <a:gd name="connsiteY0" fmla="*/ 35015 h 35000"/>
                <a:gd name="connsiteX1" fmla="*/ 1706 w 35000"/>
                <a:gd name="connsiteY1" fmla="*/ 33324 h 35000"/>
                <a:gd name="connsiteX2" fmla="*/ 1706 w 35000"/>
                <a:gd name="connsiteY2" fmla="*/ 25098 h 35000"/>
                <a:gd name="connsiteX3" fmla="*/ 25099 w 35000"/>
                <a:gd name="connsiteY3" fmla="*/ 1706 h 35000"/>
                <a:gd name="connsiteX4" fmla="*/ 33323 w 35000"/>
                <a:gd name="connsiteY4" fmla="*/ 1706 h 35000"/>
                <a:gd name="connsiteX5" fmla="*/ 33323 w 35000"/>
                <a:gd name="connsiteY5" fmla="*/ 9932 h 35000"/>
                <a:gd name="connsiteX6" fmla="*/ 9931 w 35000"/>
                <a:gd name="connsiteY6" fmla="*/ 33324 h 35000"/>
                <a:gd name="connsiteX7" fmla="*/ 5848 w 35000"/>
                <a:gd name="connsiteY7" fmla="*/ 35015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5015"/>
                  </a:moveTo>
                  <a:cubicBezTo>
                    <a:pt x="4331" y="35015"/>
                    <a:pt x="2873" y="34432"/>
                    <a:pt x="1706" y="33324"/>
                  </a:cubicBezTo>
                  <a:cubicBezTo>
                    <a:pt x="-569" y="31049"/>
                    <a:pt x="-569" y="27374"/>
                    <a:pt x="1706" y="25098"/>
                  </a:cubicBezTo>
                  <a:lnTo>
                    <a:pt x="25099" y="1706"/>
                  </a:lnTo>
                  <a:cubicBezTo>
                    <a:pt x="27374" y="-569"/>
                    <a:pt x="31048" y="-569"/>
                    <a:pt x="33323" y="1706"/>
                  </a:cubicBezTo>
                  <a:cubicBezTo>
                    <a:pt x="35599" y="3981"/>
                    <a:pt x="35599" y="7656"/>
                    <a:pt x="33323" y="9932"/>
                  </a:cubicBezTo>
                  <a:lnTo>
                    <a:pt x="9931" y="33324"/>
                  </a:lnTo>
                  <a:cubicBezTo>
                    <a:pt x="8823" y="34432"/>
                    <a:pt x="7365" y="35015"/>
                    <a:pt x="5848" y="3501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3E7456D-8AAA-4545-BE6E-4231BE581B03}"/>
                </a:ext>
              </a:extLst>
            </p:cNvPr>
            <p:cNvSpPr/>
            <p:nvPr/>
          </p:nvSpPr>
          <p:spPr>
            <a:xfrm>
              <a:off x="10078336" y="4967686"/>
              <a:ext cx="35001" cy="35001"/>
            </a:xfrm>
            <a:custGeom>
              <a:avLst/>
              <a:gdLst>
                <a:gd name="connsiteX0" fmla="*/ 5849 w 35000"/>
                <a:gd name="connsiteY0" fmla="*/ 39041 h 35000"/>
                <a:gd name="connsiteX1" fmla="*/ 1706 w 35000"/>
                <a:gd name="connsiteY1" fmla="*/ 37349 h 35000"/>
                <a:gd name="connsiteX2" fmla="*/ 1706 w 35000"/>
                <a:gd name="connsiteY2" fmla="*/ 29124 h 35000"/>
                <a:gd name="connsiteX3" fmla="*/ 29124 w 35000"/>
                <a:gd name="connsiteY3" fmla="*/ 1706 h 35000"/>
                <a:gd name="connsiteX4" fmla="*/ 37349 w 35000"/>
                <a:gd name="connsiteY4" fmla="*/ 1706 h 35000"/>
                <a:gd name="connsiteX5" fmla="*/ 37349 w 35000"/>
                <a:gd name="connsiteY5" fmla="*/ 9932 h 35000"/>
                <a:gd name="connsiteX6" fmla="*/ 9932 w 35000"/>
                <a:gd name="connsiteY6" fmla="*/ 37349 h 35000"/>
                <a:gd name="connsiteX7" fmla="*/ 5849 w 35000"/>
                <a:gd name="connsiteY7" fmla="*/ 39041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9" y="39041"/>
                  </a:moveTo>
                  <a:cubicBezTo>
                    <a:pt x="4332" y="39041"/>
                    <a:pt x="2873" y="38457"/>
                    <a:pt x="1706" y="37349"/>
                  </a:cubicBezTo>
                  <a:cubicBezTo>
                    <a:pt x="-569" y="35074"/>
                    <a:pt x="-569" y="31399"/>
                    <a:pt x="1706" y="29124"/>
                  </a:cubicBezTo>
                  <a:lnTo>
                    <a:pt x="29124" y="1706"/>
                  </a:lnTo>
                  <a:cubicBezTo>
                    <a:pt x="31399" y="-569"/>
                    <a:pt x="35074" y="-569"/>
                    <a:pt x="37349" y="1706"/>
                  </a:cubicBezTo>
                  <a:cubicBezTo>
                    <a:pt x="39624" y="3982"/>
                    <a:pt x="39624" y="7657"/>
                    <a:pt x="37349" y="9932"/>
                  </a:cubicBezTo>
                  <a:lnTo>
                    <a:pt x="9932" y="37349"/>
                  </a:lnTo>
                  <a:cubicBezTo>
                    <a:pt x="8824" y="38457"/>
                    <a:pt x="7365" y="39041"/>
                    <a:pt x="5849" y="390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301F293F-0CE6-4B51-9DCE-F3723D290D8D}"/>
                </a:ext>
              </a:extLst>
            </p:cNvPr>
            <p:cNvSpPr/>
            <p:nvPr/>
          </p:nvSpPr>
          <p:spPr>
            <a:xfrm>
              <a:off x="10244065" y="4804173"/>
              <a:ext cx="35001" cy="35001"/>
            </a:xfrm>
            <a:custGeom>
              <a:avLst/>
              <a:gdLst>
                <a:gd name="connsiteX0" fmla="*/ 5848 w 35000"/>
                <a:gd name="connsiteY0" fmla="*/ 36824 h 35000"/>
                <a:gd name="connsiteX1" fmla="*/ 1706 w 35000"/>
                <a:gd name="connsiteY1" fmla="*/ 35132 h 35000"/>
                <a:gd name="connsiteX2" fmla="*/ 1706 w 35000"/>
                <a:gd name="connsiteY2" fmla="*/ 26907 h 35000"/>
                <a:gd name="connsiteX3" fmla="*/ 26907 w 35000"/>
                <a:gd name="connsiteY3" fmla="*/ 1706 h 35000"/>
                <a:gd name="connsiteX4" fmla="*/ 35132 w 35000"/>
                <a:gd name="connsiteY4" fmla="*/ 1706 h 35000"/>
                <a:gd name="connsiteX5" fmla="*/ 35132 w 35000"/>
                <a:gd name="connsiteY5" fmla="*/ 9931 h 35000"/>
                <a:gd name="connsiteX6" fmla="*/ 9932 w 35000"/>
                <a:gd name="connsiteY6" fmla="*/ 35132 h 35000"/>
                <a:gd name="connsiteX7" fmla="*/ 5848 w 35000"/>
                <a:gd name="connsiteY7" fmla="*/ 368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6824"/>
                  </a:moveTo>
                  <a:cubicBezTo>
                    <a:pt x="4331" y="36824"/>
                    <a:pt x="2873" y="36241"/>
                    <a:pt x="1706" y="35132"/>
                  </a:cubicBezTo>
                  <a:cubicBezTo>
                    <a:pt x="-569" y="32857"/>
                    <a:pt x="-569" y="29182"/>
                    <a:pt x="1706" y="26907"/>
                  </a:cubicBezTo>
                  <a:lnTo>
                    <a:pt x="26907" y="1706"/>
                  </a:lnTo>
                  <a:cubicBezTo>
                    <a:pt x="29182" y="-569"/>
                    <a:pt x="32857" y="-569"/>
                    <a:pt x="35132" y="1706"/>
                  </a:cubicBezTo>
                  <a:cubicBezTo>
                    <a:pt x="37407" y="3981"/>
                    <a:pt x="37407" y="7656"/>
                    <a:pt x="35132" y="9931"/>
                  </a:cubicBezTo>
                  <a:lnTo>
                    <a:pt x="9932" y="35132"/>
                  </a:lnTo>
                  <a:cubicBezTo>
                    <a:pt x="8823" y="36241"/>
                    <a:pt x="7365" y="36824"/>
                    <a:pt x="5848" y="368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B9F07B75-D2C6-459A-B765-A5DA92786EE8}"/>
                </a:ext>
              </a:extLst>
            </p:cNvPr>
            <p:cNvSpPr/>
            <p:nvPr/>
          </p:nvSpPr>
          <p:spPr>
            <a:xfrm>
              <a:off x="10202881" y="4762989"/>
              <a:ext cx="75835" cy="75835"/>
            </a:xfrm>
            <a:custGeom>
              <a:avLst/>
              <a:gdLst>
                <a:gd name="connsiteX0" fmla="*/ 5848 w 75835"/>
                <a:gd name="connsiteY0" fmla="*/ 78008 h 75835"/>
                <a:gd name="connsiteX1" fmla="*/ 1706 w 75835"/>
                <a:gd name="connsiteY1" fmla="*/ 76317 h 75835"/>
                <a:gd name="connsiteX2" fmla="*/ 1706 w 75835"/>
                <a:gd name="connsiteY2" fmla="*/ 68092 h 75835"/>
                <a:gd name="connsiteX3" fmla="*/ 68091 w 75835"/>
                <a:gd name="connsiteY3" fmla="*/ 1706 h 75835"/>
                <a:gd name="connsiteX4" fmla="*/ 76316 w 75835"/>
                <a:gd name="connsiteY4" fmla="*/ 1706 h 75835"/>
                <a:gd name="connsiteX5" fmla="*/ 76316 w 75835"/>
                <a:gd name="connsiteY5" fmla="*/ 9931 h 75835"/>
                <a:gd name="connsiteX6" fmla="*/ 9931 w 75835"/>
                <a:gd name="connsiteY6" fmla="*/ 76317 h 75835"/>
                <a:gd name="connsiteX7" fmla="*/ 5848 w 75835"/>
                <a:gd name="connsiteY7" fmla="*/ 78008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8008"/>
                  </a:moveTo>
                  <a:cubicBezTo>
                    <a:pt x="4331" y="78008"/>
                    <a:pt x="2873" y="77425"/>
                    <a:pt x="1706" y="76317"/>
                  </a:cubicBezTo>
                  <a:cubicBezTo>
                    <a:pt x="-569" y="74041"/>
                    <a:pt x="-569" y="70366"/>
                    <a:pt x="1706" y="68092"/>
                  </a:cubicBezTo>
                  <a:lnTo>
                    <a:pt x="68091" y="1706"/>
                  </a:lnTo>
                  <a:cubicBezTo>
                    <a:pt x="70366" y="-569"/>
                    <a:pt x="74041" y="-569"/>
                    <a:pt x="76316" y="1706"/>
                  </a:cubicBezTo>
                  <a:cubicBezTo>
                    <a:pt x="78591" y="3981"/>
                    <a:pt x="78591" y="7656"/>
                    <a:pt x="76316" y="9931"/>
                  </a:cubicBezTo>
                  <a:lnTo>
                    <a:pt x="9931" y="76317"/>
                  </a:lnTo>
                  <a:cubicBezTo>
                    <a:pt x="8823" y="77425"/>
                    <a:pt x="7365" y="78008"/>
                    <a:pt x="5848" y="780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9AA2406C-B0D7-4099-AFED-97A59337A602}"/>
                </a:ext>
              </a:extLst>
            </p:cNvPr>
            <p:cNvSpPr/>
            <p:nvPr/>
          </p:nvSpPr>
          <p:spPr>
            <a:xfrm>
              <a:off x="10093736" y="4873942"/>
              <a:ext cx="75835" cy="75835"/>
            </a:xfrm>
            <a:custGeom>
              <a:avLst/>
              <a:gdLst>
                <a:gd name="connsiteX0" fmla="*/ 5849 w 75835"/>
                <a:gd name="connsiteY0" fmla="*/ 76200 h 75835"/>
                <a:gd name="connsiteX1" fmla="*/ 1706 w 75835"/>
                <a:gd name="connsiteY1" fmla="*/ 74508 h 75835"/>
                <a:gd name="connsiteX2" fmla="*/ 1706 w 75835"/>
                <a:gd name="connsiteY2" fmla="*/ 66283 h 75835"/>
                <a:gd name="connsiteX3" fmla="*/ 66284 w 75835"/>
                <a:gd name="connsiteY3" fmla="*/ 1706 h 75835"/>
                <a:gd name="connsiteX4" fmla="*/ 74508 w 75835"/>
                <a:gd name="connsiteY4" fmla="*/ 1706 h 75835"/>
                <a:gd name="connsiteX5" fmla="*/ 74508 w 75835"/>
                <a:gd name="connsiteY5" fmla="*/ 9932 h 75835"/>
                <a:gd name="connsiteX6" fmla="*/ 9932 w 75835"/>
                <a:gd name="connsiteY6" fmla="*/ 74508 h 75835"/>
                <a:gd name="connsiteX7" fmla="*/ 5849 w 75835"/>
                <a:gd name="connsiteY7" fmla="*/ 76200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9" y="76200"/>
                  </a:moveTo>
                  <a:cubicBezTo>
                    <a:pt x="4332" y="76200"/>
                    <a:pt x="2873" y="75617"/>
                    <a:pt x="1706" y="74508"/>
                  </a:cubicBezTo>
                  <a:cubicBezTo>
                    <a:pt x="-569" y="72233"/>
                    <a:pt x="-569" y="68558"/>
                    <a:pt x="1706" y="66283"/>
                  </a:cubicBezTo>
                  <a:lnTo>
                    <a:pt x="66284" y="1706"/>
                  </a:lnTo>
                  <a:cubicBezTo>
                    <a:pt x="68559" y="-569"/>
                    <a:pt x="72233" y="-569"/>
                    <a:pt x="74508" y="1706"/>
                  </a:cubicBezTo>
                  <a:cubicBezTo>
                    <a:pt x="76783" y="3981"/>
                    <a:pt x="76783" y="7656"/>
                    <a:pt x="74508" y="9932"/>
                  </a:cubicBezTo>
                  <a:lnTo>
                    <a:pt x="9932" y="74508"/>
                  </a:lnTo>
                  <a:cubicBezTo>
                    <a:pt x="8823" y="75617"/>
                    <a:pt x="7365" y="76200"/>
                    <a:pt x="5849" y="762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FBB0088F-D37F-4687-BC22-42A97F63BFD4}"/>
                </a:ext>
              </a:extLst>
            </p:cNvPr>
            <p:cNvSpPr/>
            <p:nvPr/>
          </p:nvSpPr>
          <p:spPr>
            <a:xfrm>
              <a:off x="10189289" y="4749397"/>
              <a:ext cx="58335" cy="58335"/>
            </a:xfrm>
            <a:custGeom>
              <a:avLst/>
              <a:gdLst>
                <a:gd name="connsiteX0" fmla="*/ 5848 w 58334"/>
                <a:gd name="connsiteY0" fmla="*/ 63891 h 58334"/>
                <a:gd name="connsiteX1" fmla="*/ 1706 w 58334"/>
                <a:gd name="connsiteY1" fmla="*/ 62200 h 58334"/>
                <a:gd name="connsiteX2" fmla="*/ 1706 w 58334"/>
                <a:gd name="connsiteY2" fmla="*/ 53975 h 58334"/>
                <a:gd name="connsiteX3" fmla="*/ 53974 w 58334"/>
                <a:gd name="connsiteY3" fmla="*/ 1706 h 58334"/>
                <a:gd name="connsiteX4" fmla="*/ 62200 w 58334"/>
                <a:gd name="connsiteY4" fmla="*/ 1706 h 58334"/>
                <a:gd name="connsiteX5" fmla="*/ 62200 w 58334"/>
                <a:gd name="connsiteY5" fmla="*/ 9931 h 58334"/>
                <a:gd name="connsiteX6" fmla="*/ 9932 w 58334"/>
                <a:gd name="connsiteY6" fmla="*/ 62200 h 58334"/>
                <a:gd name="connsiteX7" fmla="*/ 5848 w 58334"/>
                <a:gd name="connsiteY7" fmla="*/ 63891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3891"/>
                  </a:moveTo>
                  <a:cubicBezTo>
                    <a:pt x="4332" y="63891"/>
                    <a:pt x="2873" y="63308"/>
                    <a:pt x="1706" y="62200"/>
                  </a:cubicBezTo>
                  <a:cubicBezTo>
                    <a:pt x="-569" y="59925"/>
                    <a:pt x="-569" y="56249"/>
                    <a:pt x="1706" y="53975"/>
                  </a:cubicBezTo>
                  <a:lnTo>
                    <a:pt x="53974" y="1706"/>
                  </a:lnTo>
                  <a:cubicBezTo>
                    <a:pt x="56249" y="-569"/>
                    <a:pt x="59925" y="-569"/>
                    <a:pt x="62200" y="1706"/>
                  </a:cubicBezTo>
                  <a:cubicBezTo>
                    <a:pt x="64475" y="3982"/>
                    <a:pt x="64475" y="7657"/>
                    <a:pt x="62200" y="9931"/>
                  </a:cubicBezTo>
                  <a:lnTo>
                    <a:pt x="9932" y="62200"/>
                  </a:lnTo>
                  <a:cubicBezTo>
                    <a:pt x="8823" y="63308"/>
                    <a:pt x="7365" y="63891"/>
                    <a:pt x="5848" y="6389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CBA80188-F577-40CF-982B-0DAA6D574991}"/>
                </a:ext>
              </a:extLst>
            </p:cNvPr>
            <p:cNvSpPr/>
            <p:nvPr/>
          </p:nvSpPr>
          <p:spPr>
            <a:xfrm>
              <a:off x="10078336" y="4858541"/>
              <a:ext cx="64168" cy="64168"/>
            </a:xfrm>
            <a:custGeom>
              <a:avLst/>
              <a:gdLst>
                <a:gd name="connsiteX0" fmla="*/ 5849 w 64168"/>
                <a:gd name="connsiteY0" fmla="*/ 65700 h 64168"/>
                <a:gd name="connsiteX1" fmla="*/ 1706 w 64168"/>
                <a:gd name="connsiteY1" fmla="*/ 64008 h 64168"/>
                <a:gd name="connsiteX2" fmla="*/ 1706 w 64168"/>
                <a:gd name="connsiteY2" fmla="*/ 55783 h 64168"/>
                <a:gd name="connsiteX3" fmla="*/ 55783 w 64168"/>
                <a:gd name="connsiteY3" fmla="*/ 1706 h 64168"/>
                <a:gd name="connsiteX4" fmla="*/ 64008 w 64168"/>
                <a:gd name="connsiteY4" fmla="*/ 1706 h 64168"/>
                <a:gd name="connsiteX5" fmla="*/ 64008 w 64168"/>
                <a:gd name="connsiteY5" fmla="*/ 9931 h 64168"/>
                <a:gd name="connsiteX6" fmla="*/ 9932 w 64168"/>
                <a:gd name="connsiteY6" fmla="*/ 64008 h 64168"/>
                <a:gd name="connsiteX7" fmla="*/ 5849 w 64168"/>
                <a:gd name="connsiteY7" fmla="*/ 6570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9" y="65700"/>
                  </a:moveTo>
                  <a:cubicBezTo>
                    <a:pt x="4332" y="65700"/>
                    <a:pt x="2873" y="65116"/>
                    <a:pt x="1706" y="64008"/>
                  </a:cubicBezTo>
                  <a:cubicBezTo>
                    <a:pt x="-569" y="61733"/>
                    <a:pt x="-569" y="58058"/>
                    <a:pt x="1706" y="55783"/>
                  </a:cubicBezTo>
                  <a:lnTo>
                    <a:pt x="55783" y="1706"/>
                  </a:lnTo>
                  <a:cubicBezTo>
                    <a:pt x="58058" y="-569"/>
                    <a:pt x="61733" y="-569"/>
                    <a:pt x="64008" y="1706"/>
                  </a:cubicBezTo>
                  <a:cubicBezTo>
                    <a:pt x="66284" y="3981"/>
                    <a:pt x="66284" y="7656"/>
                    <a:pt x="64008" y="9931"/>
                  </a:cubicBezTo>
                  <a:lnTo>
                    <a:pt x="9932" y="64008"/>
                  </a:lnTo>
                  <a:cubicBezTo>
                    <a:pt x="8824" y="65116"/>
                    <a:pt x="7365" y="65700"/>
                    <a:pt x="5849" y="657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EA78B97B-26F6-48A4-A64E-F9ECE024FFF0}"/>
                </a:ext>
              </a:extLst>
            </p:cNvPr>
            <p:cNvSpPr/>
            <p:nvPr/>
          </p:nvSpPr>
          <p:spPr>
            <a:xfrm>
              <a:off x="10189289" y="4749397"/>
              <a:ext cx="17500" cy="17500"/>
            </a:xfrm>
            <a:custGeom>
              <a:avLst/>
              <a:gdLst>
                <a:gd name="connsiteX0" fmla="*/ 5848 w 17500"/>
                <a:gd name="connsiteY0" fmla="*/ 22649 h 17500"/>
                <a:gd name="connsiteX1" fmla="*/ 1706 w 17500"/>
                <a:gd name="connsiteY1" fmla="*/ 20957 h 17500"/>
                <a:gd name="connsiteX2" fmla="*/ 1706 w 17500"/>
                <a:gd name="connsiteY2" fmla="*/ 12732 h 17500"/>
                <a:gd name="connsiteX3" fmla="*/ 12732 w 17500"/>
                <a:gd name="connsiteY3" fmla="*/ 1706 h 17500"/>
                <a:gd name="connsiteX4" fmla="*/ 20957 w 17500"/>
                <a:gd name="connsiteY4" fmla="*/ 1706 h 17500"/>
                <a:gd name="connsiteX5" fmla="*/ 20957 w 17500"/>
                <a:gd name="connsiteY5" fmla="*/ 9931 h 17500"/>
                <a:gd name="connsiteX6" fmla="*/ 9932 w 17500"/>
                <a:gd name="connsiteY6" fmla="*/ 20957 h 17500"/>
                <a:gd name="connsiteX7" fmla="*/ 5848 w 17500"/>
                <a:gd name="connsiteY7" fmla="*/ 22649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22649"/>
                  </a:moveTo>
                  <a:cubicBezTo>
                    <a:pt x="4332" y="22649"/>
                    <a:pt x="2873" y="22065"/>
                    <a:pt x="1706" y="20957"/>
                  </a:cubicBezTo>
                  <a:cubicBezTo>
                    <a:pt x="-569" y="18682"/>
                    <a:pt x="-569" y="15007"/>
                    <a:pt x="1706" y="12732"/>
                  </a:cubicBezTo>
                  <a:lnTo>
                    <a:pt x="12732" y="1706"/>
                  </a:lnTo>
                  <a:cubicBezTo>
                    <a:pt x="15007" y="-569"/>
                    <a:pt x="18682" y="-569"/>
                    <a:pt x="20957" y="1706"/>
                  </a:cubicBezTo>
                  <a:cubicBezTo>
                    <a:pt x="23232" y="3982"/>
                    <a:pt x="23232" y="7657"/>
                    <a:pt x="20957" y="9931"/>
                  </a:cubicBezTo>
                  <a:lnTo>
                    <a:pt x="9932" y="20957"/>
                  </a:lnTo>
                  <a:cubicBezTo>
                    <a:pt x="8823" y="22065"/>
                    <a:pt x="7365" y="22649"/>
                    <a:pt x="5848" y="226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3A676C00-C02A-42B8-8882-E11FBEFF9A61}"/>
                </a:ext>
              </a:extLst>
            </p:cNvPr>
            <p:cNvSpPr/>
            <p:nvPr/>
          </p:nvSpPr>
          <p:spPr>
            <a:xfrm>
              <a:off x="10078336" y="4858541"/>
              <a:ext cx="23334" cy="23334"/>
            </a:xfrm>
            <a:custGeom>
              <a:avLst/>
              <a:gdLst>
                <a:gd name="connsiteX0" fmla="*/ 5849 w 23333"/>
                <a:gd name="connsiteY0" fmla="*/ 24457 h 23333"/>
                <a:gd name="connsiteX1" fmla="*/ 1706 w 23333"/>
                <a:gd name="connsiteY1" fmla="*/ 22765 h 23333"/>
                <a:gd name="connsiteX2" fmla="*/ 1706 w 23333"/>
                <a:gd name="connsiteY2" fmla="*/ 14540 h 23333"/>
                <a:gd name="connsiteX3" fmla="*/ 14540 w 23333"/>
                <a:gd name="connsiteY3" fmla="*/ 1706 h 23333"/>
                <a:gd name="connsiteX4" fmla="*/ 22765 w 23333"/>
                <a:gd name="connsiteY4" fmla="*/ 1706 h 23333"/>
                <a:gd name="connsiteX5" fmla="*/ 22765 w 23333"/>
                <a:gd name="connsiteY5" fmla="*/ 9931 h 23333"/>
                <a:gd name="connsiteX6" fmla="*/ 9932 w 23333"/>
                <a:gd name="connsiteY6" fmla="*/ 22765 h 23333"/>
                <a:gd name="connsiteX7" fmla="*/ 5849 w 23333"/>
                <a:gd name="connsiteY7" fmla="*/ 24457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9" y="24457"/>
                  </a:moveTo>
                  <a:cubicBezTo>
                    <a:pt x="4332" y="24457"/>
                    <a:pt x="2873" y="23874"/>
                    <a:pt x="1706" y="22765"/>
                  </a:cubicBezTo>
                  <a:cubicBezTo>
                    <a:pt x="-569" y="20490"/>
                    <a:pt x="-569" y="16815"/>
                    <a:pt x="1706" y="14540"/>
                  </a:cubicBezTo>
                  <a:lnTo>
                    <a:pt x="14540" y="1706"/>
                  </a:lnTo>
                  <a:cubicBezTo>
                    <a:pt x="16816" y="-569"/>
                    <a:pt x="20491" y="-569"/>
                    <a:pt x="22765" y="1706"/>
                  </a:cubicBezTo>
                  <a:cubicBezTo>
                    <a:pt x="25040" y="3981"/>
                    <a:pt x="25040" y="7656"/>
                    <a:pt x="22765" y="9931"/>
                  </a:cubicBezTo>
                  <a:lnTo>
                    <a:pt x="9932" y="22765"/>
                  </a:lnTo>
                  <a:cubicBezTo>
                    <a:pt x="8824" y="23874"/>
                    <a:pt x="7365" y="24457"/>
                    <a:pt x="5849" y="2445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D8B3FEC6-158F-450F-A191-6F8F1EF742A1}"/>
                </a:ext>
              </a:extLst>
            </p:cNvPr>
            <p:cNvSpPr/>
            <p:nvPr/>
          </p:nvSpPr>
          <p:spPr>
            <a:xfrm>
              <a:off x="10120337" y="4791398"/>
              <a:ext cx="46668" cy="46668"/>
            </a:xfrm>
            <a:custGeom>
              <a:avLst/>
              <a:gdLst>
                <a:gd name="connsiteX0" fmla="*/ 5848 w 46667"/>
                <a:gd name="connsiteY0" fmla="*/ 49599 h 46667"/>
                <a:gd name="connsiteX1" fmla="*/ 1706 w 46667"/>
                <a:gd name="connsiteY1" fmla="*/ 47908 h 46667"/>
                <a:gd name="connsiteX2" fmla="*/ 1706 w 46667"/>
                <a:gd name="connsiteY2" fmla="*/ 39682 h 46667"/>
                <a:gd name="connsiteX3" fmla="*/ 39682 w 46667"/>
                <a:gd name="connsiteY3" fmla="*/ 1706 h 46667"/>
                <a:gd name="connsiteX4" fmla="*/ 47907 w 46667"/>
                <a:gd name="connsiteY4" fmla="*/ 1706 h 46667"/>
                <a:gd name="connsiteX5" fmla="*/ 47907 w 46667"/>
                <a:gd name="connsiteY5" fmla="*/ 9931 h 46667"/>
                <a:gd name="connsiteX6" fmla="*/ 9931 w 46667"/>
                <a:gd name="connsiteY6" fmla="*/ 47908 h 46667"/>
                <a:gd name="connsiteX7" fmla="*/ 5848 w 46667"/>
                <a:gd name="connsiteY7" fmla="*/ 49599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49599"/>
                  </a:moveTo>
                  <a:cubicBezTo>
                    <a:pt x="4331" y="49599"/>
                    <a:pt x="2873" y="49016"/>
                    <a:pt x="1706" y="47908"/>
                  </a:cubicBezTo>
                  <a:cubicBezTo>
                    <a:pt x="-569" y="45632"/>
                    <a:pt x="-569" y="41957"/>
                    <a:pt x="1706" y="39682"/>
                  </a:cubicBezTo>
                  <a:lnTo>
                    <a:pt x="39682" y="1706"/>
                  </a:lnTo>
                  <a:cubicBezTo>
                    <a:pt x="41958" y="-569"/>
                    <a:pt x="45632" y="-569"/>
                    <a:pt x="47907" y="1706"/>
                  </a:cubicBezTo>
                  <a:cubicBezTo>
                    <a:pt x="50182" y="3982"/>
                    <a:pt x="50182" y="7656"/>
                    <a:pt x="47907" y="9931"/>
                  </a:cubicBezTo>
                  <a:lnTo>
                    <a:pt x="9931" y="47908"/>
                  </a:lnTo>
                  <a:cubicBezTo>
                    <a:pt x="8823" y="49016"/>
                    <a:pt x="7365" y="49599"/>
                    <a:pt x="5848" y="495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8B0170B4-0FE3-49D6-9822-BAEA400214EB}"/>
                </a:ext>
              </a:extLst>
            </p:cNvPr>
            <p:cNvSpPr/>
            <p:nvPr/>
          </p:nvSpPr>
          <p:spPr>
            <a:xfrm>
              <a:off x="10079094" y="4750155"/>
              <a:ext cx="87502" cy="87502"/>
            </a:xfrm>
            <a:custGeom>
              <a:avLst/>
              <a:gdLst>
                <a:gd name="connsiteX0" fmla="*/ 5849 w 87502"/>
                <a:gd name="connsiteY0" fmla="*/ 90842 h 87502"/>
                <a:gd name="connsiteX1" fmla="*/ 1706 w 87502"/>
                <a:gd name="connsiteY1" fmla="*/ 89150 h 87502"/>
                <a:gd name="connsiteX2" fmla="*/ 1706 w 87502"/>
                <a:gd name="connsiteY2" fmla="*/ 80925 h 87502"/>
                <a:gd name="connsiteX3" fmla="*/ 80926 w 87502"/>
                <a:gd name="connsiteY3" fmla="*/ 1706 h 87502"/>
                <a:gd name="connsiteX4" fmla="*/ 89150 w 87502"/>
                <a:gd name="connsiteY4" fmla="*/ 1706 h 87502"/>
                <a:gd name="connsiteX5" fmla="*/ 89150 w 87502"/>
                <a:gd name="connsiteY5" fmla="*/ 9931 h 87502"/>
                <a:gd name="connsiteX6" fmla="*/ 9932 w 87502"/>
                <a:gd name="connsiteY6" fmla="*/ 89150 h 87502"/>
                <a:gd name="connsiteX7" fmla="*/ 5849 w 87502"/>
                <a:gd name="connsiteY7" fmla="*/ 90842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502" h="87502">
                  <a:moveTo>
                    <a:pt x="5849" y="90842"/>
                  </a:moveTo>
                  <a:cubicBezTo>
                    <a:pt x="4332" y="90842"/>
                    <a:pt x="2873" y="90259"/>
                    <a:pt x="1706" y="89150"/>
                  </a:cubicBezTo>
                  <a:cubicBezTo>
                    <a:pt x="-569" y="86875"/>
                    <a:pt x="-569" y="83200"/>
                    <a:pt x="1706" y="80925"/>
                  </a:cubicBezTo>
                  <a:lnTo>
                    <a:pt x="80926" y="1706"/>
                  </a:lnTo>
                  <a:cubicBezTo>
                    <a:pt x="83201" y="-569"/>
                    <a:pt x="86875" y="-569"/>
                    <a:pt x="89150" y="1706"/>
                  </a:cubicBezTo>
                  <a:cubicBezTo>
                    <a:pt x="91426" y="3982"/>
                    <a:pt x="91426" y="7657"/>
                    <a:pt x="89150" y="9931"/>
                  </a:cubicBezTo>
                  <a:lnTo>
                    <a:pt x="9932" y="89150"/>
                  </a:lnTo>
                  <a:cubicBezTo>
                    <a:pt x="8824" y="90259"/>
                    <a:pt x="7365" y="90842"/>
                    <a:pt x="5849" y="9084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2F846978-C42F-4A8C-96A5-40BFBA8829B2}"/>
                </a:ext>
              </a:extLst>
            </p:cNvPr>
            <p:cNvSpPr/>
            <p:nvPr/>
          </p:nvSpPr>
          <p:spPr>
            <a:xfrm>
              <a:off x="10078336" y="4749397"/>
              <a:ext cx="46668" cy="46668"/>
            </a:xfrm>
            <a:custGeom>
              <a:avLst/>
              <a:gdLst>
                <a:gd name="connsiteX0" fmla="*/ 5849 w 46667"/>
                <a:gd name="connsiteY0" fmla="*/ 51116 h 46667"/>
                <a:gd name="connsiteX1" fmla="*/ 1706 w 46667"/>
                <a:gd name="connsiteY1" fmla="*/ 49424 h 46667"/>
                <a:gd name="connsiteX2" fmla="*/ 1706 w 46667"/>
                <a:gd name="connsiteY2" fmla="*/ 41199 h 46667"/>
                <a:gd name="connsiteX3" fmla="*/ 41199 w 46667"/>
                <a:gd name="connsiteY3" fmla="*/ 1706 h 46667"/>
                <a:gd name="connsiteX4" fmla="*/ 49425 w 46667"/>
                <a:gd name="connsiteY4" fmla="*/ 1706 h 46667"/>
                <a:gd name="connsiteX5" fmla="*/ 49425 w 46667"/>
                <a:gd name="connsiteY5" fmla="*/ 9931 h 46667"/>
                <a:gd name="connsiteX6" fmla="*/ 9932 w 46667"/>
                <a:gd name="connsiteY6" fmla="*/ 49424 h 46667"/>
                <a:gd name="connsiteX7" fmla="*/ 5849 w 46667"/>
                <a:gd name="connsiteY7" fmla="*/ 51116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9" y="51116"/>
                  </a:moveTo>
                  <a:cubicBezTo>
                    <a:pt x="4332" y="51116"/>
                    <a:pt x="2873" y="50533"/>
                    <a:pt x="1706" y="49424"/>
                  </a:cubicBezTo>
                  <a:cubicBezTo>
                    <a:pt x="-569" y="47149"/>
                    <a:pt x="-569" y="43474"/>
                    <a:pt x="1706" y="41199"/>
                  </a:cubicBezTo>
                  <a:lnTo>
                    <a:pt x="41199" y="1706"/>
                  </a:lnTo>
                  <a:cubicBezTo>
                    <a:pt x="43474" y="-569"/>
                    <a:pt x="47149" y="-569"/>
                    <a:pt x="49425" y="1706"/>
                  </a:cubicBezTo>
                  <a:cubicBezTo>
                    <a:pt x="51700" y="3982"/>
                    <a:pt x="51700" y="7657"/>
                    <a:pt x="49425" y="9931"/>
                  </a:cubicBezTo>
                  <a:lnTo>
                    <a:pt x="9932" y="49424"/>
                  </a:lnTo>
                  <a:cubicBezTo>
                    <a:pt x="8824" y="50533"/>
                    <a:pt x="7365" y="51116"/>
                    <a:pt x="5849" y="511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F4FB0069-3F22-4AF7-BDDF-7270FCD10D71}"/>
                </a:ext>
              </a:extLst>
            </p:cNvPr>
            <p:cNvSpPr/>
            <p:nvPr/>
          </p:nvSpPr>
          <p:spPr>
            <a:xfrm>
              <a:off x="10037851" y="4819865"/>
              <a:ext cx="17500" cy="17500"/>
            </a:xfrm>
            <a:custGeom>
              <a:avLst/>
              <a:gdLst>
                <a:gd name="connsiteX0" fmla="*/ 5848 w 17500"/>
                <a:gd name="connsiteY0" fmla="*/ 21132 h 17500"/>
                <a:gd name="connsiteX1" fmla="*/ 1706 w 17500"/>
                <a:gd name="connsiteY1" fmla="*/ 19440 h 17500"/>
                <a:gd name="connsiteX2" fmla="*/ 1706 w 17500"/>
                <a:gd name="connsiteY2" fmla="*/ 11215 h 17500"/>
                <a:gd name="connsiteX3" fmla="*/ 11215 w 17500"/>
                <a:gd name="connsiteY3" fmla="*/ 1706 h 17500"/>
                <a:gd name="connsiteX4" fmla="*/ 19440 w 17500"/>
                <a:gd name="connsiteY4" fmla="*/ 1706 h 17500"/>
                <a:gd name="connsiteX5" fmla="*/ 19440 w 17500"/>
                <a:gd name="connsiteY5" fmla="*/ 9931 h 17500"/>
                <a:gd name="connsiteX6" fmla="*/ 9932 w 17500"/>
                <a:gd name="connsiteY6" fmla="*/ 19440 h 17500"/>
                <a:gd name="connsiteX7" fmla="*/ 5848 w 17500"/>
                <a:gd name="connsiteY7" fmla="*/ 21132 h 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500" h="17500">
                  <a:moveTo>
                    <a:pt x="5848" y="21132"/>
                  </a:moveTo>
                  <a:cubicBezTo>
                    <a:pt x="4331" y="21132"/>
                    <a:pt x="2873" y="20548"/>
                    <a:pt x="1706" y="19440"/>
                  </a:cubicBezTo>
                  <a:cubicBezTo>
                    <a:pt x="-569" y="17165"/>
                    <a:pt x="-569" y="13490"/>
                    <a:pt x="1706" y="11215"/>
                  </a:cubicBezTo>
                  <a:lnTo>
                    <a:pt x="11215" y="1706"/>
                  </a:lnTo>
                  <a:cubicBezTo>
                    <a:pt x="13490" y="-569"/>
                    <a:pt x="17165" y="-569"/>
                    <a:pt x="19440" y="1706"/>
                  </a:cubicBezTo>
                  <a:cubicBezTo>
                    <a:pt x="21715" y="3981"/>
                    <a:pt x="21715" y="7656"/>
                    <a:pt x="19440" y="9931"/>
                  </a:cubicBezTo>
                  <a:lnTo>
                    <a:pt x="9932" y="19440"/>
                  </a:lnTo>
                  <a:cubicBezTo>
                    <a:pt x="8823" y="20548"/>
                    <a:pt x="7365" y="21132"/>
                    <a:pt x="5848" y="211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B3F25857-4595-4F54-BAA7-335CAEC70030}"/>
                </a:ext>
              </a:extLst>
            </p:cNvPr>
            <p:cNvSpPr/>
            <p:nvPr/>
          </p:nvSpPr>
          <p:spPr>
            <a:xfrm>
              <a:off x="9996609" y="4778622"/>
              <a:ext cx="58335" cy="58335"/>
            </a:xfrm>
            <a:custGeom>
              <a:avLst/>
              <a:gdLst>
                <a:gd name="connsiteX0" fmla="*/ 5848 w 58334"/>
                <a:gd name="connsiteY0" fmla="*/ 62374 h 58334"/>
                <a:gd name="connsiteX1" fmla="*/ 1706 w 58334"/>
                <a:gd name="connsiteY1" fmla="*/ 60683 h 58334"/>
                <a:gd name="connsiteX2" fmla="*/ 1706 w 58334"/>
                <a:gd name="connsiteY2" fmla="*/ 52458 h 58334"/>
                <a:gd name="connsiteX3" fmla="*/ 52458 w 58334"/>
                <a:gd name="connsiteY3" fmla="*/ 1706 h 58334"/>
                <a:gd name="connsiteX4" fmla="*/ 60683 w 58334"/>
                <a:gd name="connsiteY4" fmla="*/ 1706 h 58334"/>
                <a:gd name="connsiteX5" fmla="*/ 60683 w 58334"/>
                <a:gd name="connsiteY5" fmla="*/ 9931 h 58334"/>
                <a:gd name="connsiteX6" fmla="*/ 9931 w 58334"/>
                <a:gd name="connsiteY6" fmla="*/ 60683 h 58334"/>
                <a:gd name="connsiteX7" fmla="*/ 5848 w 58334"/>
                <a:gd name="connsiteY7" fmla="*/ 62374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58334">
                  <a:moveTo>
                    <a:pt x="5848" y="62374"/>
                  </a:moveTo>
                  <a:cubicBezTo>
                    <a:pt x="4331" y="62374"/>
                    <a:pt x="2873" y="61791"/>
                    <a:pt x="1706" y="60683"/>
                  </a:cubicBezTo>
                  <a:cubicBezTo>
                    <a:pt x="-569" y="58408"/>
                    <a:pt x="-569" y="54733"/>
                    <a:pt x="1706" y="52458"/>
                  </a:cubicBezTo>
                  <a:lnTo>
                    <a:pt x="52458" y="1706"/>
                  </a:lnTo>
                  <a:cubicBezTo>
                    <a:pt x="54733" y="-569"/>
                    <a:pt x="58408" y="-569"/>
                    <a:pt x="60683" y="1706"/>
                  </a:cubicBezTo>
                  <a:cubicBezTo>
                    <a:pt x="62958" y="3982"/>
                    <a:pt x="62958" y="7656"/>
                    <a:pt x="60683" y="9931"/>
                  </a:cubicBezTo>
                  <a:lnTo>
                    <a:pt x="9931" y="60683"/>
                  </a:lnTo>
                  <a:cubicBezTo>
                    <a:pt x="8823" y="61791"/>
                    <a:pt x="7365" y="62374"/>
                    <a:pt x="5848" y="623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22099EFF-6C24-4826-83A0-699DBF67454F}"/>
                </a:ext>
              </a:extLst>
            </p:cNvPr>
            <p:cNvSpPr/>
            <p:nvPr/>
          </p:nvSpPr>
          <p:spPr>
            <a:xfrm>
              <a:off x="9967325" y="4749397"/>
              <a:ext cx="75835" cy="75835"/>
            </a:xfrm>
            <a:custGeom>
              <a:avLst/>
              <a:gdLst>
                <a:gd name="connsiteX0" fmla="*/ 5848 w 75835"/>
                <a:gd name="connsiteY0" fmla="*/ 79583 h 75835"/>
                <a:gd name="connsiteX1" fmla="*/ 1706 w 75835"/>
                <a:gd name="connsiteY1" fmla="*/ 77892 h 75835"/>
                <a:gd name="connsiteX2" fmla="*/ 1706 w 75835"/>
                <a:gd name="connsiteY2" fmla="*/ 69667 h 75835"/>
                <a:gd name="connsiteX3" fmla="*/ 69666 w 75835"/>
                <a:gd name="connsiteY3" fmla="*/ 1706 h 75835"/>
                <a:gd name="connsiteX4" fmla="*/ 77891 w 75835"/>
                <a:gd name="connsiteY4" fmla="*/ 1706 h 75835"/>
                <a:gd name="connsiteX5" fmla="*/ 77891 w 75835"/>
                <a:gd name="connsiteY5" fmla="*/ 9931 h 75835"/>
                <a:gd name="connsiteX6" fmla="*/ 9989 w 75835"/>
                <a:gd name="connsiteY6" fmla="*/ 77892 h 75835"/>
                <a:gd name="connsiteX7" fmla="*/ 5848 w 75835"/>
                <a:gd name="connsiteY7" fmla="*/ 79583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835" h="75835">
                  <a:moveTo>
                    <a:pt x="5848" y="79583"/>
                  </a:moveTo>
                  <a:cubicBezTo>
                    <a:pt x="4331" y="79583"/>
                    <a:pt x="2873" y="79000"/>
                    <a:pt x="1706" y="77892"/>
                  </a:cubicBezTo>
                  <a:cubicBezTo>
                    <a:pt x="-569" y="75617"/>
                    <a:pt x="-569" y="71941"/>
                    <a:pt x="1706" y="69667"/>
                  </a:cubicBezTo>
                  <a:lnTo>
                    <a:pt x="69666" y="1706"/>
                  </a:lnTo>
                  <a:cubicBezTo>
                    <a:pt x="71941" y="-569"/>
                    <a:pt x="75616" y="-569"/>
                    <a:pt x="77891" y="1706"/>
                  </a:cubicBezTo>
                  <a:cubicBezTo>
                    <a:pt x="80167" y="3982"/>
                    <a:pt x="80167" y="7657"/>
                    <a:pt x="77891" y="9931"/>
                  </a:cubicBezTo>
                  <a:lnTo>
                    <a:pt x="9989" y="77892"/>
                  </a:lnTo>
                  <a:cubicBezTo>
                    <a:pt x="8823" y="79000"/>
                    <a:pt x="7365" y="79583"/>
                    <a:pt x="5848" y="795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E32547B2-D88F-4BCB-A702-D1083251C5F4}"/>
                </a:ext>
              </a:extLst>
            </p:cNvPr>
            <p:cNvSpPr/>
            <p:nvPr/>
          </p:nvSpPr>
          <p:spPr>
            <a:xfrm>
              <a:off x="9967325" y="4749397"/>
              <a:ext cx="35001" cy="35001"/>
            </a:xfrm>
            <a:custGeom>
              <a:avLst/>
              <a:gdLst>
                <a:gd name="connsiteX0" fmla="*/ 5848 w 35000"/>
                <a:gd name="connsiteY0" fmla="*/ 38399 h 35000"/>
                <a:gd name="connsiteX1" fmla="*/ 1706 w 35000"/>
                <a:gd name="connsiteY1" fmla="*/ 36707 h 35000"/>
                <a:gd name="connsiteX2" fmla="*/ 1706 w 35000"/>
                <a:gd name="connsiteY2" fmla="*/ 28482 h 35000"/>
                <a:gd name="connsiteX3" fmla="*/ 28482 w 35000"/>
                <a:gd name="connsiteY3" fmla="*/ 1706 h 35000"/>
                <a:gd name="connsiteX4" fmla="*/ 36707 w 35000"/>
                <a:gd name="connsiteY4" fmla="*/ 1706 h 35000"/>
                <a:gd name="connsiteX5" fmla="*/ 36707 w 35000"/>
                <a:gd name="connsiteY5" fmla="*/ 9931 h 35000"/>
                <a:gd name="connsiteX6" fmla="*/ 9931 w 35000"/>
                <a:gd name="connsiteY6" fmla="*/ 36707 h 35000"/>
                <a:gd name="connsiteX7" fmla="*/ 5848 w 35000"/>
                <a:gd name="connsiteY7" fmla="*/ 38399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8399"/>
                  </a:moveTo>
                  <a:cubicBezTo>
                    <a:pt x="4331" y="38399"/>
                    <a:pt x="2873" y="37816"/>
                    <a:pt x="1706" y="36707"/>
                  </a:cubicBezTo>
                  <a:cubicBezTo>
                    <a:pt x="-569" y="34432"/>
                    <a:pt x="-569" y="30757"/>
                    <a:pt x="1706" y="28482"/>
                  </a:cubicBezTo>
                  <a:lnTo>
                    <a:pt x="28482" y="1706"/>
                  </a:lnTo>
                  <a:cubicBezTo>
                    <a:pt x="30757" y="-569"/>
                    <a:pt x="34432" y="-569"/>
                    <a:pt x="36707" y="1706"/>
                  </a:cubicBezTo>
                  <a:cubicBezTo>
                    <a:pt x="38982" y="3982"/>
                    <a:pt x="38982" y="7657"/>
                    <a:pt x="36707" y="9931"/>
                  </a:cubicBezTo>
                  <a:lnTo>
                    <a:pt x="9931" y="36707"/>
                  </a:lnTo>
                  <a:cubicBezTo>
                    <a:pt x="8823" y="37816"/>
                    <a:pt x="7365" y="38399"/>
                    <a:pt x="5848" y="383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8" name="Group 2127">
            <a:extLst>
              <a:ext uri="{FF2B5EF4-FFF2-40B4-BE49-F238E27FC236}">
                <a16:creationId xmlns:a16="http://schemas.microsoft.com/office/drawing/2014/main" id="{796421CB-1C10-4880-9832-D5B5E4AC0A41}"/>
              </a:ext>
            </a:extLst>
          </p:cNvPr>
          <p:cNvGrpSpPr/>
          <p:nvPr/>
        </p:nvGrpSpPr>
        <p:grpSpPr>
          <a:xfrm>
            <a:off x="4232159" y="5680477"/>
            <a:ext cx="536832" cy="486525"/>
            <a:chOff x="4097096" y="5916052"/>
            <a:chExt cx="488029" cy="442295"/>
          </a:xfrm>
        </p:grpSpPr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8BA62743-4019-4DFD-AC1A-095313F618AF}"/>
                </a:ext>
              </a:extLst>
            </p:cNvPr>
            <p:cNvSpPr/>
            <p:nvPr/>
          </p:nvSpPr>
          <p:spPr>
            <a:xfrm>
              <a:off x="4116404" y="5916110"/>
              <a:ext cx="460846" cy="420012"/>
            </a:xfrm>
            <a:custGeom>
              <a:avLst/>
              <a:gdLst>
                <a:gd name="connsiteX0" fmla="*/ 459154 w 460845"/>
                <a:gd name="connsiteY0" fmla="*/ 424153 h 420011"/>
                <a:gd name="connsiteX1" fmla="*/ 5833 w 460845"/>
                <a:gd name="connsiteY1" fmla="*/ 424153 h 420011"/>
                <a:gd name="connsiteX2" fmla="*/ 0 w 460845"/>
                <a:gd name="connsiteY2" fmla="*/ 418320 h 420011"/>
                <a:gd name="connsiteX3" fmla="*/ 0 w 460845"/>
                <a:gd name="connsiteY3" fmla="*/ 5833 h 420011"/>
                <a:gd name="connsiteX4" fmla="*/ 5833 w 460845"/>
                <a:gd name="connsiteY4" fmla="*/ 0 h 420011"/>
                <a:gd name="connsiteX5" fmla="*/ 11667 w 460845"/>
                <a:gd name="connsiteY5" fmla="*/ 5833 h 420011"/>
                <a:gd name="connsiteX6" fmla="*/ 11667 w 460845"/>
                <a:gd name="connsiteY6" fmla="*/ 412486 h 420011"/>
                <a:gd name="connsiteX7" fmla="*/ 459154 w 460845"/>
                <a:gd name="connsiteY7" fmla="*/ 412486 h 420011"/>
                <a:gd name="connsiteX8" fmla="*/ 464987 w 460845"/>
                <a:gd name="connsiteY8" fmla="*/ 418320 h 420011"/>
                <a:gd name="connsiteX9" fmla="*/ 459154 w 460845"/>
                <a:gd name="connsiteY9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0845" h="420011">
                  <a:moveTo>
                    <a:pt x="459154" y="424153"/>
                  </a:moveTo>
                  <a:lnTo>
                    <a:pt x="5833" y="424153"/>
                  </a:ln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2486"/>
                  </a:lnTo>
                  <a:lnTo>
                    <a:pt x="459154" y="412486"/>
                  </a:lnTo>
                  <a:cubicBezTo>
                    <a:pt x="462362" y="412486"/>
                    <a:pt x="464987" y="415111"/>
                    <a:pt x="464987" y="418320"/>
                  </a:cubicBezTo>
                  <a:cubicBezTo>
                    <a:pt x="464987" y="421528"/>
                    <a:pt x="462362" y="424153"/>
                    <a:pt x="459154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8D6AE10C-41CD-4A26-B307-24E8A40A2F95}"/>
                </a:ext>
              </a:extLst>
            </p:cNvPr>
            <p:cNvSpPr/>
            <p:nvPr/>
          </p:nvSpPr>
          <p:spPr>
            <a:xfrm>
              <a:off x="4190256" y="6311679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100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EE9803C1-4676-4D3A-9622-83B898F2B65D}"/>
                </a:ext>
              </a:extLst>
            </p:cNvPr>
            <p:cNvSpPr/>
            <p:nvPr/>
          </p:nvSpPr>
          <p:spPr>
            <a:xfrm>
              <a:off x="4262242" y="6311679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3067F699-CD96-42B8-9E61-3246B931DFB6}"/>
                </a:ext>
              </a:extLst>
            </p:cNvPr>
            <p:cNvSpPr/>
            <p:nvPr/>
          </p:nvSpPr>
          <p:spPr>
            <a:xfrm>
              <a:off x="4334227" y="6311679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54EC0B2A-D17F-46F5-8B1F-B2EDDE62E906}"/>
                </a:ext>
              </a:extLst>
            </p:cNvPr>
            <p:cNvSpPr/>
            <p:nvPr/>
          </p:nvSpPr>
          <p:spPr>
            <a:xfrm>
              <a:off x="4406212" y="6311679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3" name="Freeform: Shape 1932">
              <a:extLst>
                <a:ext uri="{FF2B5EF4-FFF2-40B4-BE49-F238E27FC236}">
                  <a16:creationId xmlns:a16="http://schemas.microsoft.com/office/drawing/2014/main" id="{D4F19FA9-E079-40F4-A6E8-15C390C7A30B}"/>
                </a:ext>
              </a:extLst>
            </p:cNvPr>
            <p:cNvSpPr/>
            <p:nvPr/>
          </p:nvSpPr>
          <p:spPr>
            <a:xfrm>
              <a:off x="4478197" y="6311679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4" name="Freeform: Shape 1933">
              <a:extLst>
                <a:ext uri="{FF2B5EF4-FFF2-40B4-BE49-F238E27FC236}">
                  <a16:creationId xmlns:a16="http://schemas.microsoft.com/office/drawing/2014/main" id="{6A0AB715-5E65-45EF-8FDE-39A088C5C681}"/>
                </a:ext>
              </a:extLst>
            </p:cNvPr>
            <p:cNvSpPr/>
            <p:nvPr/>
          </p:nvSpPr>
          <p:spPr>
            <a:xfrm>
              <a:off x="4550183" y="6311679"/>
              <a:ext cx="11667" cy="46668"/>
            </a:xfrm>
            <a:custGeom>
              <a:avLst/>
              <a:gdLst>
                <a:gd name="connsiteX0" fmla="*/ 5833 w 11666"/>
                <a:gd name="connsiteY0" fmla="*/ 50285 h 46667"/>
                <a:gd name="connsiteX1" fmla="*/ 0 w 11666"/>
                <a:gd name="connsiteY1" fmla="*/ 444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4451 h 46667"/>
                <a:gd name="connsiteX6" fmla="*/ 5833 w 11666"/>
                <a:gd name="connsiteY6" fmla="*/ 502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0285"/>
                  </a:moveTo>
                  <a:cubicBezTo>
                    <a:pt x="2625" y="50285"/>
                    <a:pt x="0" y="47660"/>
                    <a:pt x="0" y="444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4451"/>
                  </a:lnTo>
                  <a:cubicBezTo>
                    <a:pt x="11667" y="47660"/>
                    <a:pt x="9042" y="50285"/>
                    <a:pt x="5833" y="502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5" name="Freeform: Shape 1934">
              <a:extLst>
                <a:ext uri="{FF2B5EF4-FFF2-40B4-BE49-F238E27FC236}">
                  <a16:creationId xmlns:a16="http://schemas.microsoft.com/office/drawing/2014/main" id="{84B4EF7C-F0A5-4BD9-A27F-CB4228C34D6F}"/>
                </a:ext>
              </a:extLst>
            </p:cNvPr>
            <p:cNvSpPr/>
            <p:nvPr/>
          </p:nvSpPr>
          <p:spPr>
            <a:xfrm>
              <a:off x="4097096" y="6275978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6" name="Freeform: Shape 1935">
              <a:extLst>
                <a:ext uri="{FF2B5EF4-FFF2-40B4-BE49-F238E27FC236}">
                  <a16:creationId xmlns:a16="http://schemas.microsoft.com/office/drawing/2014/main" id="{04DA2913-9AF6-43E0-A368-301E5DA5007F}"/>
                </a:ext>
              </a:extLst>
            </p:cNvPr>
            <p:cNvSpPr/>
            <p:nvPr/>
          </p:nvSpPr>
          <p:spPr>
            <a:xfrm>
              <a:off x="4097096" y="6203993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7" name="Freeform: Shape 1936">
              <a:extLst>
                <a:ext uri="{FF2B5EF4-FFF2-40B4-BE49-F238E27FC236}">
                  <a16:creationId xmlns:a16="http://schemas.microsoft.com/office/drawing/2014/main" id="{FE3D219A-26E3-41E7-BEDB-E2F2DB27F437}"/>
                </a:ext>
              </a:extLst>
            </p:cNvPr>
            <p:cNvSpPr/>
            <p:nvPr/>
          </p:nvSpPr>
          <p:spPr>
            <a:xfrm>
              <a:off x="4097096" y="6132007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8" name="Freeform: Shape 1937">
              <a:extLst>
                <a:ext uri="{FF2B5EF4-FFF2-40B4-BE49-F238E27FC236}">
                  <a16:creationId xmlns:a16="http://schemas.microsoft.com/office/drawing/2014/main" id="{1977A7B2-8274-416D-A87B-BE52DC28D364}"/>
                </a:ext>
              </a:extLst>
            </p:cNvPr>
            <p:cNvSpPr/>
            <p:nvPr/>
          </p:nvSpPr>
          <p:spPr>
            <a:xfrm>
              <a:off x="4097096" y="6060022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9" name="Freeform: Shape 1938">
              <a:extLst>
                <a:ext uri="{FF2B5EF4-FFF2-40B4-BE49-F238E27FC236}">
                  <a16:creationId xmlns:a16="http://schemas.microsoft.com/office/drawing/2014/main" id="{2A0A1B92-9CD3-4D6B-AD2A-B06184987D16}"/>
                </a:ext>
              </a:extLst>
            </p:cNvPr>
            <p:cNvSpPr/>
            <p:nvPr/>
          </p:nvSpPr>
          <p:spPr>
            <a:xfrm>
              <a:off x="4097096" y="5988037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0" name="Freeform: Shape 1939">
              <a:extLst>
                <a:ext uri="{FF2B5EF4-FFF2-40B4-BE49-F238E27FC236}">
                  <a16:creationId xmlns:a16="http://schemas.microsoft.com/office/drawing/2014/main" id="{9520EA62-C4E1-4D3F-A18C-84DB91A7A9A3}"/>
                </a:ext>
              </a:extLst>
            </p:cNvPr>
            <p:cNvSpPr/>
            <p:nvPr/>
          </p:nvSpPr>
          <p:spPr>
            <a:xfrm>
              <a:off x="4097096" y="5916052"/>
              <a:ext cx="46668" cy="11667"/>
            </a:xfrm>
            <a:custGeom>
              <a:avLst/>
              <a:gdLst>
                <a:gd name="connsiteX0" fmla="*/ 44393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4393 w 46667"/>
                <a:gd name="connsiteY4" fmla="*/ 0 h 11666"/>
                <a:gd name="connsiteX5" fmla="*/ 50226 w 46667"/>
                <a:gd name="connsiteY5" fmla="*/ 5833 h 11666"/>
                <a:gd name="connsiteX6" fmla="*/ 44393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43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4393" y="0"/>
                  </a:lnTo>
                  <a:cubicBezTo>
                    <a:pt x="47601" y="0"/>
                    <a:pt x="50226" y="2625"/>
                    <a:pt x="50226" y="5833"/>
                  </a:cubicBezTo>
                  <a:cubicBezTo>
                    <a:pt x="50226" y="9042"/>
                    <a:pt x="47601" y="11667"/>
                    <a:pt x="443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1" name="Freeform: Shape 1940">
              <a:extLst>
                <a:ext uri="{FF2B5EF4-FFF2-40B4-BE49-F238E27FC236}">
                  <a16:creationId xmlns:a16="http://schemas.microsoft.com/office/drawing/2014/main" id="{C8E92D5F-034B-4F73-A72B-3997E3D06573}"/>
                </a:ext>
              </a:extLst>
            </p:cNvPr>
            <p:cNvSpPr/>
            <p:nvPr/>
          </p:nvSpPr>
          <p:spPr>
            <a:xfrm>
              <a:off x="4205451" y="6152743"/>
              <a:ext cx="46668" cy="64168"/>
            </a:xfrm>
            <a:custGeom>
              <a:avLst/>
              <a:gdLst>
                <a:gd name="connsiteX0" fmla="*/ 46466 w 46667"/>
                <a:gd name="connsiteY0" fmla="*/ 67000 h 64168"/>
                <a:gd name="connsiteX1" fmla="*/ 41741 w 46667"/>
                <a:gd name="connsiteY1" fmla="*/ 64608 h 64168"/>
                <a:gd name="connsiteX2" fmla="*/ 1139 w 46667"/>
                <a:gd name="connsiteY2" fmla="*/ 9307 h 64168"/>
                <a:gd name="connsiteX3" fmla="*/ 2365 w 46667"/>
                <a:gd name="connsiteY3" fmla="*/ 1139 h 64168"/>
                <a:gd name="connsiteX4" fmla="*/ 10531 w 46667"/>
                <a:gd name="connsiteY4" fmla="*/ 2365 h 64168"/>
                <a:gd name="connsiteX5" fmla="*/ 51133 w 46667"/>
                <a:gd name="connsiteY5" fmla="*/ 57666 h 64168"/>
                <a:gd name="connsiteX6" fmla="*/ 49907 w 46667"/>
                <a:gd name="connsiteY6" fmla="*/ 65833 h 64168"/>
                <a:gd name="connsiteX7" fmla="*/ 46466 w 46667"/>
                <a:gd name="connsiteY7" fmla="*/ 67000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64168">
                  <a:moveTo>
                    <a:pt x="46466" y="67000"/>
                  </a:moveTo>
                  <a:cubicBezTo>
                    <a:pt x="44657" y="67000"/>
                    <a:pt x="42907" y="66183"/>
                    <a:pt x="41741" y="64608"/>
                  </a:cubicBezTo>
                  <a:lnTo>
                    <a:pt x="1139" y="9307"/>
                  </a:lnTo>
                  <a:cubicBezTo>
                    <a:pt x="-785" y="6681"/>
                    <a:pt x="-202" y="3065"/>
                    <a:pt x="2365" y="1139"/>
                  </a:cubicBezTo>
                  <a:cubicBezTo>
                    <a:pt x="4990" y="-785"/>
                    <a:pt x="8607" y="-202"/>
                    <a:pt x="10531" y="2365"/>
                  </a:cubicBezTo>
                  <a:lnTo>
                    <a:pt x="51133" y="57666"/>
                  </a:lnTo>
                  <a:cubicBezTo>
                    <a:pt x="53058" y="60291"/>
                    <a:pt x="52474" y="63908"/>
                    <a:pt x="49907" y="65833"/>
                  </a:cubicBezTo>
                  <a:cubicBezTo>
                    <a:pt x="48857" y="66650"/>
                    <a:pt x="47691" y="67000"/>
                    <a:pt x="46466" y="6700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2" name="Freeform: Shape 1941">
              <a:extLst>
                <a:ext uri="{FF2B5EF4-FFF2-40B4-BE49-F238E27FC236}">
                  <a16:creationId xmlns:a16="http://schemas.microsoft.com/office/drawing/2014/main" id="{0F0F4FD6-D67B-4850-88C0-EE0B8B10AA26}"/>
                </a:ext>
              </a:extLst>
            </p:cNvPr>
            <p:cNvSpPr/>
            <p:nvPr/>
          </p:nvSpPr>
          <p:spPr>
            <a:xfrm>
              <a:off x="4348006" y="6049767"/>
              <a:ext cx="52501" cy="81669"/>
            </a:xfrm>
            <a:custGeom>
              <a:avLst/>
              <a:gdLst>
                <a:gd name="connsiteX0" fmla="*/ 52198 w 52501"/>
                <a:gd name="connsiteY0" fmla="*/ 87432 h 81668"/>
                <a:gd name="connsiteX1" fmla="*/ 47239 w 52501"/>
                <a:gd name="connsiteY1" fmla="*/ 84632 h 81668"/>
                <a:gd name="connsiteX2" fmla="*/ 863 w 52501"/>
                <a:gd name="connsiteY2" fmla="*/ 8914 h 81668"/>
                <a:gd name="connsiteX3" fmla="*/ 2788 w 52501"/>
                <a:gd name="connsiteY3" fmla="*/ 863 h 81668"/>
                <a:gd name="connsiteX4" fmla="*/ 10839 w 52501"/>
                <a:gd name="connsiteY4" fmla="*/ 2788 h 81668"/>
                <a:gd name="connsiteX5" fmla="*/ 57214 w 52501"/>
                <a:gd name="connsiteY5" fmla="*/ 78507 h 81668"/>
                <a:gd name="connsiteX6" fmla="*/ 55290 w 52501"/>
                <a:gd name="connsiteY6" fmla="*/ 86557 h 81668"/>
                <a:gd name="connsiteX7" fmla="*/ 52198 w 52501"/>
                <a:gd name="connsiteY7" fmla="*/ 87432 h 81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81668">
                  <a:moveTo>
                    <a:pt x="52198" y="87432"/>
                  </a:moveTo>
                  <a:cubicBezTo>
                    <a:pt x="50215" y="87432"/>
                    <a:pt x="48289" y="86441"/>
                    <a:pt x="47239" y="84632"/>
                  </a:cubicBezTo>
                  <a:lnTo>
                    <a:pt x="863" y="8914"/>
                  </a:lnTo>
                  <a:cubicBezTo>
                    <a:pt x="-828" y="6172"/>
                    <a:pt x="46" y="2555"/>
                    <a:pt x="2788" y="863"/>
                  </a:cubicBezTo>
                  <a:cubicBezTo>
                    <a:pt x="5530" y="-829"/>
                    <a:pt x="9147" y="47"/>
                    <a:pt x="10839" y="2788"/>
                  </a:cubicBezTo>
                  <a:lnTo>
                    <a:pt x="57214" y="78507"/>
                  </a:lnTo>
                  <a:cubicBezTo>
                    <a:pt x="58906" y="81249"/>
                    <a:pt x="58031" y="84865"/>
                    <a:pt x="55290" y="86557"/>
                  </a:cubicBezTo>
                  <a:cubicBezTo>
                    <a:pt x="54298" y="87141"/>
                    <a:pt x="53248" y="87432"/>
                    <a:pt x="52198" y="8743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3" name="Freeform: Shape 1942">
              <a:extLst>
                <a:ext uri="{FF2B5EF4-FFF2-40B4-BE49-F238E27FC236}">
                  <a16:creationId xmlns:a16="http://schemas.microsoft.com/office/drawing/2014/main" id="{1F75D7AA-E05D-48CC-B96E-88D0BA01A207}"/>
                </a:ext>
              </a:extLst>
            </p:cNvPr>
            <p:cNvSpPr/>
            <p:nvPr/>
          </p:nvSpPr>
          <p:spPr>
            <a:xfrm>
              <a:off x="4490235" y="6122227"/>
              <a:ext cx="58335" cy="99169"/>
            </a:xfrm>
            <a:custGeom>
              <a:avLst/>
              <a:gdLst>
                <a:gd name="connsiteX0" fmla="*/ 53356 w 58334"/>
                <a:gd name="connsiteY0" fmla="*/ 101483 h 99169"/>
                <a:gd name="connsiteX1" fmla="*/ 48223 w 58334"/>
                <a:gd name="connsiteY1" fmla="*/ 98391 h 99169"/>
                <a:gd name="connsiteX2" fmla="*/ 680 w 58334"/>
                <a:gd name="connsiteY2" fmla="*/ 8555 h 99169"/>
                <a:gd name="connsiteX3" fmla="*/ 3130 w 58334"/>
                <a:gd name="connsiteY3" fmla="*/ 680 h 99169"/>
                <a:gd name="connsiteX4" fmla="*/ 11005 w 58334"/>
                <a:gd name="connsiteY4" fmla="*/ 3130 h 99169"/>
                <a:gd name="connsiteX5" fmla="*/ 58548 w 58334"/>
                <a:gd name="connsiteY5" fmla="*/ 92966 h 99169"/>
                <a:gd name="connsiteX6" fmla="*/ 56098 w 58334"/>
                <a:gd name="connsiteY6" fmla="*/ 100841 h 99169"/>
                <a:gd name="connsiteX7" fmla="*/ 53356 w 58334"/>
                <a:gd name="connsiteY7" fmla="*/ 101483 h 99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334" h="99169">
                  <a:moveTo>
                    <a:pt x="53356" y="101483"/>
                  </a:moveTo>
                  <a:cubicBezTo>
                    <a:pt x="51256" y="101483"/>
                    <a:pt x="49215" y="100374"/>
                    <a:pt x="48223" y="98391"/>
                  </a:cubicBezTo>
                  <a:lnTo>
                    <a:pt x="680" y="8555"/>
                  </a:lnTo>
                  <a:cubicBezTo>
                    <a:pt x="-837" y="5697"/>
                    <a:pt x="272" y="2197"/>
                    <a:pt x="3130" y="680"/>
                  </a:cubicBezTo>
                  <a:cubicBezTo>
                    <a:pt x="5989" y="-837"/>
                    <a:pt x="9488" y="272"/>
                    <a:pt x="11005" y="3130"/>
                  </a:cubicBezTo>
                  <a:lnTo>
                    <a:pt x="58548" y="92966"/>
                  </a:lnTo>
                  <a:cubicBezTo>
                    <a:pt x="60065" y="95824"/>
                    <a:pt x="58957" y="99324"/>
                    <a:pt x="56098" y="100841"/>
                  </a:cubicBezTo>
                  <a:cubicBezTo>
                    <a:pt x="55223" y="101250"/>
                    <a:pt x="54290" y="101483"/>
                    <a:pt x="53356" y="1014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4" name="Freeform: Shape 1943">
              <a:extLst>
                <a:ext uri="{FF2B5EF4-FFF2-40B4-BE49-F238E27FC236}">
                  <a16:creationId xmlns:a16="http://schemas.microsoft.com/office/drawing/2014/main" id="{DDAE68BB-3421-455A-8495-852E9EF5584E}"/>
                </a:ext>
              </a:extLst>
            </p:cNvPr>
            <p:cNvSpPr/>
            <p:nvPr/>
          </p:nvSpPr>
          <p:spPr>
            <a:xfrm>
              <a:off x="4425572" y="6112692"/>
              <a:ext cx="40834" cy="29167"/>
            </a:xfrm>
            <a:custGeom>
              <a:avLst/>
              <a:gdLst>
                <a:gd name="connsiteX0" fmla="*/ 5841 w 40834"/>
                <a:gd name="connsiteY0" fmla="*/ 31625 h 29167"/>
                <a:gd name="connsiteX1" fmla="*/ 882 w 40834"/>
                <a:gd name="connsiteY1" fmla="*/ 28883 h 29167"/>
                <a:gd name="connsiteX2" fmla="*/ 2690 w 40834"/>
                <a:gd name="connsiteY2" fmla="*/ 20832 h 29167"/>
                <a:gd name="connsiteX3" fmla="*/ 34425 w 40834"/>
                <a:gd name="connsiteY3" fmla="*/ 882 h 29167"/>
                <a:gd name="connsiteX4" fmla="*/ 42475 w 40834"/>
                <a:gd name="connsiteY4" fmla="*/ 2690 h 29167"/>
                <a:gd name="connsiteX5" fmla="*/ 40666 w 40834"/>
                <a:gd name="connsiteY5" fmla="*/ 10741 h 29167"/>
                <a:gd name="connsiteX6" fmla="*/ 8932 w 40834"/>
                <a:gd name="connsiteY6" fmla="*/ 30691 h 29167"/>
                <a:gd name="connsiteX7" fmla="*/ 5841 w 40834"/>
                <a:gd name="connsiteY7" fmla="*/ 31625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29167">
                  <a:moveTo>
                    <a:pt x="5841" y="31625"/>
                  </a:moveTo>
                  <a:cubicBezTo>
                    <a:pt x="3915" y="31625"/>
                    <a:pt x="1990" y="30633"/>
                    <a:pt x="882" y="28883"/>
                  </a:cubicBezTo>
                  <a:cubicBezTo>
                    <a:pt x="-810" y="26141"/>
                    <a:pt x="7" y="22582"/>
                    <a:pt x="2690" y="20832"/>
                  </a:cubicBezTo>
                  <a:lnTo>
                    <a:pt x="34425" y="882"/>
                  </a:lnTo>
                  <a:cubicBezTo>
                    <a:pt x="37166" y="-810"/>
                    <a:pt x="40783" y="7"/>
                    <a:pt x="42475" y="2690"/>
                  </a:cubicBezTo>
                  <a:cubicBezTo>
                    <a:pt x="44166" y="5432"/>
                    <a:pt x="43350" y="8991"/>
                    <a:pt x="40666" y="10741"/>
                  </a:cubicBezTo>
                  <a:lnTo>
                    <a:pt x="8932" y="30691"/>
                  </a:lnTo>
                  <a:cubicBezTo>
                    <a:pt x="7999" y="31333"/>
                    <a:pt x="6891" y="31625"/>
                    <a:pt x="5841" y="316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5" name="Freeform: Shape 1944">
              <a:extLst>
                <a:ext uri="{FF2B5EF4-FFF2-40B4-BE49-F238E27FC236}">
                  <a16:creationId xmlns:a16="http://schemas.microsoft.com/office/drawing/2014/main" id="{064FA691-320D-4DEA-B4A2-5088E3766C64}"/>
                </a:ext>
              </a:extLst>
            </p:cNvPr>
            <p:cNvSpPr/>
            <p:nvPr/>
          </p:nvSpPr>
          <p:spPr>
            <a:xfrm>
              <a:off x="4271659" y="6052464"/>
              <a:ext cx="64168" cy="157504"/>
            </a:xfrm>
            <a:custGeom>
              <a:avLst/>
              <a:gdLst>
                <a:gd name="connsiteX0" fmla="*/ 5809 w 64168"/>
                <a:gd name="connsiteY0" fmla="*/ 162788 h 157504"/>
                <a:gd name="connsiteX1" fmla="*/ 3883 w 64168"/>
                <a:gd name="connsiteY1" fmla="*/ 162438 h 157504"/>
                <a:gd name="connsiteX2" fmla="*/ 325 w 64168"/>
                <a:gd name="connsiteY2" fmla="*/ 154971 h 157504"/>
                <a:gd name="connsiteX3" fmla="*/ 53993 w 64168"/>
                <a:gd name="connsiteY3" fmla="*/ 3883 h 157504"/>
                <a:gd name="connsiteX4" fmla="*/ 61460 w 64168"/>
                <a:gd name="connsiteY4" fmla="*/ 325 h 157504"/>
                <a:gd name="connsiteX5" fmla="*/ 65018 w 64168"/>
                <a:gd name="connsiteY5" fmla="*/ 7792 h 157504"/>
                <a:gd name="connsiteX6" fmla="*/ 11350 w 64168"/>
                <a:gd name="connsiteY6" fmla="*/ 158879 h 157504"/>
                <a:gd name="connsiteX7" fmla="*/ 5809 w 64168"/>
                <a:gd name="connsiteY7" fmla="*/ 162788 h 157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157504">
                  <a:moveTo>
                    <a:pt x="5809" y="162788"/>
                  </a:moveTo>
                  <a:cubicBezTo>
                    <a:pt x="5167" y="162788"/>
                    <a:pt x="4525" y="162671"/>
                    <a:pt x="3883" y="162438"/>
                  </a:cubicBezTo>
                  <a:cubicBezTo>
                    <a:pt x="850" y="161329"/>
                    <a:pt x="-725" y="158004"/>
                    <a:pt x="325" y="154971"/>
                  </a:cubicBezTo>
                  <a:lnTo>
                    <a:pt x="53993" y="3883"/>
                  </a:lnTo>
                  <a:cubicBezTo>
                    <a:pt x="55043" y="850"/>
                    <a:pt x="58368" y="-725"/>
                    <a:pt x="61460" y="325"/>
                  </a:cubicBezTo>
                  <a:cubicBezTo>
                    <a:pt x="64493" y="1433"/>
                    <a:pt x="66069" y="4759"/>
                    <a:pt x="65018" y="7792"/>
                  </a:cubicBezTo>
                  <a:lnTo>
                    <a:pt x="11350" y="158879"/>
                  </a:lnTo>
                  <a:cubicBezTo>
                    <a:pt x="10475" y="161271"/>
                    <a:pt x="8200" y="162788"/>
                    <a:pt x="5809" y="16278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6" name="Freeform: Shape 1945">
              <a:extLst>
                <a:ext uri="{FF2B5EF4-FFF2-40B4-BE49-F238E27FC236}">
                  <a16:creationId xmlns:a16="http://schemas.microsoft.com/office/drawing/2014/main" id="{3A1287AD-A097-4EB1-B991-E56D8953382B}"/>
                </a:ext>
              </a:extLst>
            </p:cNvPr>
            <p:cNvSpPr/>
            <p:nvPr/>
          </p:nvSpPr>
          <p:spPr>
            <a:xfrm>
              <a:off x="4118315" y="6150077"/>
              <a:ext cx="64168" cy="64168"/>
            </a:xfrm>
            <a:custGeom>
              <a:avLst/>
              <a:gdLst>
                <a:gd name="connsiteX0" fmla="*/ 5848 w 64168"/>
                <a:gd name="connsiteY0" fmla="*/ 65583 h 64168"/>
                <a:gd name="connsiteX1" fmla="*/ 1706 w 64168"/>
                <a:gd name="connsiteY1" fmla="*/ 63892 h 64168"/>
                <a:gd name="connsiteX2" fmla="*/ 1706 w 64168"/>
                <a:gd name="connsiteY2" fmla="*/ 55666 h 64168"/>
                <a:gd name="connsiteX3" fmla="*/ 55666 w 64168"/>
                <a:gd name="connsiteY3" fmla="*/ 1706 h 64168"/>
                <a:gd name="connsiteX4" fmla="*/ 63891 w 64168"/>
                <a:gd name="connsiteY4" fmla="*/ 1706 h 64168"/>
                <a:gd name="connsiteX5" fmla="*/ 63891 w 64168"/>
                <a:gd name="connsiteY5" fmla="*/ 9932 h 64168"/>
                <a:gd name="connsiteX6" fmla="*/ 9931 w 64168"/>
                <a:gd name="connsiteY6" fmla="*/ 63892 h 64168"/>
                <a:gd name="connsiteX7" fmla="*/ 5848 w 64168"/>
                <a:gd name="connsiteY7" fmla="*/ 6558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168" h="64168">
                  <a:moveTo>
                    <a:pt x="5848" y="65583"/>
                  </a:moveTo>
                  <a:cubicBezTo>
                    <a:pt x="4331" y="65583"/>
                    <a:pt x="2873" y="65000"/>
                    <a:pt x="1706" y="63892"/>
                  </a:cubicBezTo>
                  <a:cubicBezTo>
                    <a:pt x="-569" y="61616"/>
                    <a:pt x="-569" y="57941"/>
                    <a:pt x="1706" y="55666"/>
                  </a:cubicBezTo>
                  <a:lnTo>
                    <a:pt x="55666" y="1706"/>
                  </a:lnTo>
                  <a:cubicBezTo>
                    <a:pt x="57941" y="-569"/>
                    <a:pt x="61616" y="-569"/>
                    <a:pt x="63891" y="1706"/>
                  </a:cubicBezTo>
                  <a:cubicBezTo>
                    <a:pt x="66166" y="3982"/>
                    <a:pt x="66166" y="7657"/>
                    <a:pt x="63891" y="9932"/>
                  </a:cubicBezTo>
                  <a:lnTo>
                    <a:pt x="9931" y="63892"/>
                  </a:lnTo>
                  <a:cubicBezTo>
                    <a:pt x="8823" y="65000"/>
                    <a:pt x="7365" y="65583"/>
                    <a:pt x="5848" y="6558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7" name="Freeform: Shape 1946">
              <a:extLst>
                <a:ext uri="{FF2B5EF4-FFF2-40B4-BE49-F238E27FC236}">
                  <a16:creationId xmlns:a16="http://schemas.microsoft.com/office/drawing/2014/main" id="{5F0ED270-5B08-4169-95A3-4C414268C2E4}"/>
                </a:ext>
              </a:extLst>
            </p:cNvPr>
            <p:cNvSpPr/>
            <p:nvPr/>
          </p:nvSpPr>
          <p:spPr>
            <a:xfrm>
              <a:off x="4166864" y="6111648"/>
              <a:ext cx="58335" cy="58335"/>
            </a:xfrm>
            <a:custGeom>
              <a:avLst/>
              <a:gdLst>
                <a:gd name="connsiteX0" fmla="*/ 29226 w 58334"/>
                <a:gd name="connsiteY0" fmla="*/ 58452 h 58334"/>
                <a:gd name="connsiteX1" fmla="*/ 0 w 58334"/>
                <a:gd name="connsiteY1" fmla="*/ 29226 h 58334"/>
                <a:gd name="connsiteX2" fmla="*/ 29226 w 58334"/>
                <a:gd name="connsiteY2" fmla="*/ 0 h 58334"/>
                <a:gd name="connsiteX3" fmla="*/ 58452 w 58334"/>
                <a:gd name="connsiteY3" fmla="*/ 29226 h 58334"/>
                <a:gd name="connsiteX4" fmla="*/ 29226 w 58334"/>
                <a:gd name="connsiteY4" fmla="*/ 58452 h 58334"/>
                <a:gd name="connsiteX5" fmla="*/ 29226 w 58334"/>
                <a:gd name="connsiteY5" fmla="*/ 11725 h 58334"/>
                <a:gd name="connsiteX6" fmla="*/ 11667 w 58334"/>
                <a:gd name="connsiteY6" fmla="*/ 29284 h 58334"/>
                <a:gd name="connsiteX7" fmla="*/ 29226 w 58334"/>
                <a:gd name="connsiteY7" fmla="*/ 46843 h 58334"/>
                <a:gd name="connsiteX8" fmla="*/ 46785 w 58334"/>
                <a:gd name="connsiteY8" fmla="*/ 29284 h 58334"/>
                <a:gd name="connsiteX9" fmla="*/ 29226 w 58334"/>
                <a:gd name="connsiteY9" fmla="*/ 11725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226" y="58452"/>
                  </a:moveTo>
                  <a:cubicBezTo>
                    <a:pt x="13125" y="58452"/>
                    <a:pt x="0" y="45326"/>
                    <a:pt x="0" y="29226"/>
                  </a:cubicBezTo>
                  <a:cubicBezTo>
                    <a:pt x="0" y="13125"/>
                    <a:pt x="13125" y="0"/>
                    <a:pt x="29226" y="0"/>
                  </a:cubicBezTo>
                  <a:cubicBezTo>
                    <a:pt x="45326" y="0"/>
                    <a:pt x="58452" y="13125"/>
                    <a:pt x="58452" y="29226"/>
                  </a:cubicBezTo>
                  <a:cubicBezTo>
                    <a:pt x="58452" y="45326"/>
                    <a:pt x="45385" y="58452"/>
                    <a:pt x="29226" y="58452"/>
                  </a:cubicBezTo>
                  <a:close/>
                  <a:moveTo>
                    <a:pt x="29226" y="11725"/>
                  </a:moveTo>
                  <a:cubicBezTo>
                    <a:pt x="19542" y="11725"/>
                    <a:pt x="11667" y="19601"/>
                    <a:pt x="11667" y="29284"/>
                  </a:cubicBezTo>
                  <a:cubicBezTo>
                    <a:pt x="11667" y="38968"/>
                    <a:pt x="19542" y="46843"/>
                    <a:pt x="29226" y="46843"/>
                  </a:cubicBezTo>
                  <a:cubicBezTo>
                    <a:pt x="38909" y="46843"/>
                    <a:pt x="46785" y="38968"/>
                    <a:pt x="46785" y="29284"/>
                  </a:cubicBezTo>
                  <a:cubicBezTo>
                    <a:pt x="46785" y="19601"/>
                    <a:pt x="38909" y="11725"/>
                    <a:pt x="29226" y="1172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8" name="Freeform: Shape 1947">
              <a:extLst>
                <a:ext uri="{FF2B5EF4-FFF2-40B4-BE49-F238E27FC236}">
                  <a16:creationId xmlns:a16="http://schemas.microsoft.com/office/drawing/2014/main" id="{3BC9ACB3-F7DA-462E-A2AE-BCD1A36200F6}"/>
                </a:ext>
              </a:extLst>
            </p:cNvPr>
            <p:cNvSpPr/>
            <p:nvPr/>
          </p:nvSpPr>
          <p:spPr>
            <a:xfrm>
              <a:off x="4238849" y="6201543"/>
              <a:ext cx="58335" cy="58335"/>
            </a:xfrm>
            <a:custGeom>
              <a:avLst/>
              <a:gdLst>
                <a:gd name="connsiteX0" fmla="*/ 29226 w 58334"/>
                <a:gd name="connsiteY0" fmla="*/ 58451 h 58334"/>
                <a:gd name="connsiteX1" fmla="*/ 0 w 58334"/>
                <a:gd name="connsiteY1" fmla="*/ 29226 h 58334"/>
                <a:gd name="connsiteX2" fmla="*/ 29226 w 58334"/>
                <a:gd name="connsiteY2" fmla="*/ 0 h 58334"/>
                <a:gd name="connsiteX3" fmla="*/ 58451 w 58334"/>
                <a:gd name="connsiteY3" fmla="*/ 29226 h 58334"/>
                <a:gd name="connsiteX4" fmla="*/ 29226 w 58334"/>
                <a:gd name="connsiteY4" fmla="*/ 58451 h 58334"/>
                <a:gd name="connsiteX5" fmla="*/ 29226 w 58334"/>
                <a:gd name="connsiteY5" fmla="*/ 11667 h 58334"/>
                <a:gd name="connsiteX6" fmla="*/ 11667 w 58334"/>
                <a:gd name="connsiteY6" fmla="*/ 29226 h 58334"/>
                <a:gd name="connsiteX7" fmla="*/ 29226 w 58334"/>
                <a:gd name="connsiteY7" fmla="*/ 46784 h 58334"/>
                <a:gd name="connsiteX8" fmla="*/ 46784 w 58334"/>
                <a:gd name="connsiteY8" fmla="*/ 29226 h 58334"/>
                <a:gd name="connsiteX9" fmla="*/ 29226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226" y="58451"/>
                  </a:moveTo>
                  <a:cubicBezTo>
                    <a:pt x="13125" y="58451"/>
                    <a:pt x="0" y="45326"/>
                    <a:pt x="0" y="29226"/>
                  </a:cubicBezTo>
                  <a:cubicBezTo>
                    <a:pt x="0" y="13125"/>
                    <a:pt x="13125" y="0"/>
                    <a:pt x="29226" y="0"/>
                  </a:cubicBezTo>
                  <a:cubicBezTo>
                    <a:pt x="45326" y="0"/>
                    <a:pt x="58451" y="13125"/>
                    <a:pt x="58451" y="29226"/>
                  </a:cubicBezTo>
                  <a:cubicBezTo>
                    <a:pt x="58451" y="45326"/>
                    <a:pt x="45326" y="58451"/>
                    <a:pt x="29226" y="58451"/>
                  </a:cubicBezTo>
                  <a:close/>
                  <a:moveTo>
                    <a:pt x="29226" y="11667"/>
                  </a:moveTo>
                  <a:cubicBezTo>
                    <a:pt x="19542" y="11667"/>
                    <a:pt x="11667" y="19542"/>
                    <a:pt x="11667" y="29226"/>
                  </a:cubicBezTo>
                  <a:cubicBezTo>
                    <a:pt x="11667" y="38909"/>
                    <a:pt x="19542" y="46784"/>
                    <a:pt x="29226" y="46784"/>
                  </a:cubicBezTo>
                  <a:cubicBezTo>
                    <a:pt x="38909" y="46784"/>
                    <a:pt x="46784" y="38909"/>
                    <a:pt x="46784" y="29226"/>
                  </a:cubicBezTo>
                  <a:cubicBezTo>
                    <a:pt x="46784" y="19542"/>
                    <a:pt x="38909" y="11667"/>
                    <a:pt x="29226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9" name="Freeform: Shape 1948">
              <a:extLst>
                <a:ext uri="{FF2B5EF4-FFF2-40B4-BE49-F238E27FC236}">
                  <a16:creationId xmlns:a16="http://schemas.microsoft.com/office/drawing/2014/main" id="{5F761289-F4A4-466D-922E-A33D2E1CB598}"/>
                </a:ext>
              </a:extLst>
            </p:cNvPr>
            <p:cNvSpPr/>
            <p:nvPr/>
          </p:nvSpPr>
          <p:spPr>
            <a:xfrm>
              <a:off x="4310834" y="6007521"/>
              <a:ext cx="58335" cy="58335"/>
            </a:xfrm>
            <a:custGeom>
              <a:avLst/>
              <a:gdLst>
                <a:gd name="connsiteX0" fmla="*/ 29226 w 58334"/>
                <a:gd name="connsiteY0" fmla="*/ 58452 h 58334"/>
                <a:gd name="connsiteX1" fmla="*/ 0 w 58334"/>
                <a:gd name="connsiteY1" fmla="*/ 29226 h 58334"/>
                <a:gd name="connsiteX2" fmla="*/ 29226 w 58334"/>
                <a:gd name="connsiteY2" fmla="*/ 0 h 58334"/>
                <a:gd name="connsiteX3" fmla="*/ 58452 w 58334"/>
                <a:gd name="connsiteY3" fmla="*/ 29226 h 58334"/>
                <a:gd name="connsiteX4" fmla="*/ 29226 w 58334"/>
                <a:gd name="connsiteY4" fmla="*/ 58452 h 58334"/>
                <a:gd name="connsiteX5" fmla="*/ 29226 w 58334"/>
                <a:gd name="connsiteY5" fmla="*/ 11667 h 58334"/>
                <a:gd name="connsiteX6" fmla="*/ 11667 w 58334"/>
                <a:gd name="connsiteY6" fmla="*/ 29226 h 58334"/>
                <a:gd name="connsiteX7" fmla="*/ 29226 w 58334"/>
                <a:gd name="connsiteY7" fmla="*/ 46785 h 58334"/>
                <a:gd name="connsiteX8" fmla="*/ 46785 w 58334"/>
                <a:gd name="connsiteY8" fmla="*/ 29226 h 58334"/>
                <a:gd name="connsiteX9" fmla="*/ 29226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226" y="58452"/>
                  </a:moveTo>
                  <a:cubicBezTo>
                    <a:pt x="13125" y="58452"/>
                    <a:pt x="0" y="45326"/>
                    <a:pt x="0" y="29226"/>
                  </a:cubicBezTo>
                  <a:cubicBezTo>
                    <a:pt x="0" y="13125"/>
                    <a:pt x="13125" y="0"/>
                    <a:pt x="29226" y="0"/>
                  </a:cubicBezTo>
                  <a:cubicBezTo>
                    <a:pt x="45326" y="0"/>
                    <a:pt x="58452" y="13125"/>
                    <a:pt x="58452" y="29226"/>
                  </a:cubicBezTo>
                  <a:cubicBezTo>
                    <a:pt x="58452" y="45326"/>
                    <a:pt x="45326" y="58452"/>
                    <a:pt x="29226" y="58452"/>
                  </a:cubicBezTo>
                  <a:close/>
                  <a:moveTo>
                    <a:pt x="29226" y="11667"/>
                  </a:moveTo>
                  <a:cubicBezTo>
                    <a:pt x="19542" y="11667"/>
                    <a:pt x="11667" y="19542"/>
                    <a:pt x="11667" y="29226"/>
                  </a:cubicBezTo>
                  <a:cubicBezTo>
                    <a:pt x="11667" y="38909"/>
                    <a:pt x="19542" y="46785"/>
                    <a:pt x="29226" y="46785"/>
                  </a:cubicBezTo>
                  <a:cubicBezTo>
                    <a:pt x="38910" y="46785"/>
                    <a:pt x="46785" y="38909"/>
                    <a:pt x="46785" y="29226"/>
                  </a:cubicBezTo>
                  <a:cubicBezTo>
                    <a:pt x="46785" y="19542"/>
                    <a:pt x="38910" y="11667"/>
                    <a:pt x="29226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0" name="Freeform: Shape 1949">
              <a:extLst>
                <a:ext uri="{FF2B5EF4-FFF2-40B4-BE49-F238E27FC236}">
                  <a16:creationId xmlns:a16="http://schemas.microsoft.com/office/drawing/2014/main" id="{08E3C7BC-DF8D-4BB2-9426-1425981A27B1}"/>
                </a:ext>
              </a:extLst>
            </p:cNvPr>
            <p:cNvSpPr/>
            <p:nvPr/>
          </p:nvSpPr>
          <p:spPr>
            <a:xfrm>
              <a:off x="4382820" y="6122324"/>
              <a:ext cx="58335" cy="58335"/>
            </a:xfrm>
            <a:custGeom>
              <a:avLst/>
              <a:gdLst>
                <a:gd name="connsiteX0" fmla="*/ 29226 w 58334"/>
                <a:gd name="connsiteY0" fmla="*/ 58452 h 58334"/>
                <a:gd name="connsiteX1" fmla="*/ 0 w 58334"/>
                <a:gd name="connsiteY1" fmla="*/ 29226 h 58334"/>
                <a:gd name="connsiteX2" fmla="*/ 29226 w 58334"/>
                <a:gd name="connsiteY2" fmla="*/ 0 h 58334"/>
                <a:gd name="connsiteX3" fmla="*/ 58452 w 58334"/>
                <a:gd name="connsiteY3" fmla="*/ 29226 h 58334"/>
                <a:gd name="connsiteX4" fmla="*/ 29226 w 58334"/>
                <a:gd name="connsiteY4" fmla="*/ 58452 h 58334"/>
                <a:gd name="connsiteX5" fmla="*/ 29226 w 58334"/>
                <a:gd name="connsiteY5" fmla="*/ 11667 h 58334"/>
                <a:gd name="connsiteX6" fmla="*/ 11667 w 58334"/>
                <a:gd name="connsiteY6" fmla="*/ 29226 h 58334"/>
                <a:gd name="connsiteX7" fmla="*/ 29226 w 58334"/>
                <a:gd name="connsiteY7" fmla="*/ 46785 h 58334"/>
                <a:gd name="connsiteX8" fmla="*/ 46785 w 58334"/>
                <a:gd name="connsiteY8" fmla="*/ 29226 h 58334"/>
                <a:gd name="connsiteX9" fmla="*/ 29226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226" y="58452"/>
                  </a:moveTo>
                  <a:cubicBezTo>
                    <a:pt x="13125" y="58452"/>
                    <a:pt x="0" y="45326"/>
                    <a:pt x="0" y="29226"/>
                  </a:cubicBezTo>
                  <a:cubicBezTo>
                    <a:pt x="0" y="13125"/>
                    <a:pt x="13125" y="0"/>
                    <a:pt x="29226" y="0"/>
                  </a:cubicBezTo>
                  <a:cubicBezTo>
                    <a:pt x="45326" y="0"/>
                    <a:pt x="58452" y="13125"/>
                    <a:pt x="58452" y="29226"/>
                  </a:cubicBezTo>
                  <a:cubicBezTo>
                    <a:pt x="58452" y="45326"/>
                    <a:pt x="45326" y="58452"/>
                    <a:pt x="29226" y="58452"/>
                  </a:cubicBezTo>
                  <a:close/>
                  <a:moveTo>
                    <a:pt x="29226" y="11667"/>
                  </a:moveTo>
                  <a:cubicBezTo>
                    <a:pt x="19542" y="11667"/>
                    <a:pt x="11667" y="19542"/>
                    <a:pt x="11667" y="29226"/>
                  </a:cubicBezTo>
                  <a:cubicBezTo>
                    <a:pt x="11667" y="38909"/>
                    <a:pt x="19542" y="46785"/>
                    <a:pt x="29226" y="46785"/>
                  </a:cubicBezTo>
                  <a:cubicBezTo>
                    <a:pt x="38909" y="46785"/>
                    <a:pt x="46785" y="38909"/>
                    <a:pt x="46785" y="29226"/>
                  </a:cubicBezTo>
                  <a:cubicBezTo>
                    <a:pt x="46785" y="19542"/>
                    <a:pt x="38909" y="11667"/>
                    <a:pt x="29226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1" name="Freeform: Shape 1950">
              <a:extLst>
                <a:ext uri="{FF2B5EF4-FFF2-40B4-BE49-F238E27FC236}">
                  <a16:creationId xmlns:a16="http://schemas.microsoft.com/office/drawing/2014/main" id="{F465DA20-C71E-4447-9A15-CC5372DDD782}"/>
                </a:ext>
              </a:extLst>
            </p:cNvPr>
            <p:cNvSpPr/>
            <p:nvPr/>
          </p:nvSpPr>
          <p:spPr>
            <a:xfrm>
              <a:off x="4454805" y="6078806"/>
              <a:ext cx="58335" cy="58335"/>
            </a:xfrm>
            <a:custGeom>
              <a:avLst/>
              <a:gdLst>
                <a:gd name="connsiteX0" fmla="*/ 29226 w 58334"/>
                <a:gd name="connsiteY0" fmla="*/ 58452 h 58334"/>
                <a:gd name="connsiteX1" fmla="*/ 0 w 58334"/>
                <a:gd name="connsiteY1" fmla="*/ 29226 h 58334"/>
                <a:gd name="connsiteX2" fmla="*/ 29226 w 58334"/>
                <a:gd name="connsiteY2" fmla="*/ 0 h 58334"/>
                <a:gd name="connsiteX3" fmla="*/ 58452 w 58334"/>
                <a:gd name="connsiteY3" fmla="*/ 29226 h 58334"/>
                <a:gd name="connsiteX4" fmla="*/ 29226 w 58334"/>
                <a:gd name="connsiteY4" fmla="*/ 58452 h 58334"/>
                <a:gd name="connsiteX5" fmla="*/ 29226 w 58334"/>
                <a:gd name="connsiteY5" fmla="*/ 11667 h 58334"/>
                <a:gd name="connsiteX6" fmla="*/ 11667 w 58334"/>
                <a:gd name="connsiteY6" fmla="*/ 29226 h 58334"/>
                <a:gd name="connsiteX7" fmla="*/ 29226 w 58334"/>
                <a:gd name="connsiteY7" fmla="*/ 46785 h 58334"/>
                <a:gd name="connsiteX8" fmla="*/ 46785 w 58334"/>
                <a:gd name="connsiteY8" fmla="*/ 29226 h 58334"/>
                <a:gd name="connsiteX9" fmla="*/ 29226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226" y="58452"/>
                  </a:moveTo>
                  <a:cubicBezTo>
                    <a:pt x="13125" y="58452"/>
                    <a:pt x="0" y="45326"/>
                    <a:pt x="0" y="29226"/>
                  </a:cubicBezTo>
                  <a:cubicBezTo>
                    <a:pt x="0" y="13125"/>
                    <a:pt x="13125" y="0"/>
                    <a:pt x="29226" y="0"/>
                  </a:cubicBezTo>
                  <a:cubicBezTo>
                    <a:pt x="45326" y="0"/>
                    <a:pt x="58452" y="13125"/>
                    <a:pt x="58452" y="29226"/>
                  </a:cubicBezTo>
                  <a:cubicBezTo>
                    <a:pt x="58452" y="45326"/>
                    <a:pt x="45326" y="58452"/>
                    <a:pt x="29226" y="58452"/>
                  </a:cubicBezTo>
                  <a:close/>
                  <a:moveTo>
                    <a:pt x="29226" y="11667"/>
                  </a:moveTo>
                  <a:cubicBezTo>
                    <a:pt x="19542" y="11667"/>
                    <a:pt x="11667" y="19542"/>
                    <a:pt x="11667" y="29226"/>
                  </a:cubicBezTo>
                  <a:cubicBezTo>
                    <a:pt x="11667" y="38910"/>
                    <a:pt x="19542" y="46785"/>
                    <a:pt x="29226" y="46785"/>
                  </a:cubicBezTo>
                  <a:cubicBezTo>
                    <a:pt x="38910" y="46785"/>
                    <a:pt x="46785" y="38910"/>
                    <a:pt x="46785" y="29226"/>
                  </a:cubicBezTo>
                  <a:cubicBezTo>
                    <a:pt x="46785" y="19542"/>
                    <a:pt x="38910" y="11667"/>
                    <a:pt x="29226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2" name="Freeform: Shape 1951">
              <a:extLst>
                <a:ext uri="{FF2B5EF4-FFF2-40B4-BE49-F238E27FC236}">
                  <a16:creationId xmlns:a16="http://schemas.microsoft.com/office/drawing/2014/main" id="{FDEC33A3-03EC-4DE9-9C63-7DBF17190B38}"/>
                </a:ext>
              </a:extLst>
            </p:cNvPr>
            <p:cNvSpPr/>
            <p:nvPr/>
          </p:nvSpPr>
          <p:spPr>
            <a:xfrm>
              <a:off x="4526790" y="6208426"/>
              <a:ext cx="58335" cy="58335"/>
            </a:xfrm>
            <a:custGeom>
              <a:avLst/>
              <a:gdLst>
                <a:gd name="connsiteX0" fmla="*/ 29226 w 58334"/>
                <a:gd name="connsiteY0" fmla="*/ 58452 h 58334"/>
                <a:gd name="connsiteX1" fmla="*/ 0 w 58334"/>
                <a:gd name="connsiteY1" fmla="*/ 29226 h 58334"/>
                <a:gd name="connsiteX2" fmla="*/ 29226 w 58334"/>
                <a:gd name="connsiteY2" fmla="*/ 0 h 58334"/>
                <a:gd name="connsiteX3" fmla="*/ 58452 w 58334"/>
                <a:gd name="connsiteY3" fmla="*/ 29226 h 58334"/>
                <a:gd name="connsiteX4" fmla="*/ 29226 w 58334"/>
                <a:gd name="connsiteY4" fmla="*/ 58452 h 58334"/>
                <a:gd name="connsiteX5" fmla="*/ 29226 w 58334"/>
                <a:gd name="connsiteY5" fmla="*/ 11667 h 58334"/>
                <a:gd name="connsiteX6" fmla="*/ 11667 w 58334"/>
                <a:gd name="connsiteY6" fmla="*/ 29226 h 58334"/>
                <a:gd name="connsiteX7" fmla="*/ 29226 w 58334"/>
                <a:gd name="connsiteY7" fmla="*/ 46785 h 58334"/>
                <a:gd name="connsiteX8" fmla="*/ 46785 w 58334"/>
                <a:gd name="connsiteY8" fmla="*/ 29226 h 58334"/>
                <a:gd name="connsiteX9" fmla="*/ 29226 w 58334"/>
                <a:gd name="connsiteY9" fmla="*/ 11667 h 58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334" h="58334">
                  <a:moveTo>
                    <a:pt x="29226" y="58452"/>
                  </a:moveTo>
                  <a:cubicBezTo>
                    <a:pt x="13125" y="58452"/>
                    <a:pt x="0" y="45326"/>
                    <a:pt x="0" y="29226"/>
                  </a:cubicBezTo>
                  <a:cubicBezTo>
                    <a:pt x="0" y="13125"/>
                    <a:pt x="13125" y="0"/>
                    <a:pt x="29226" y="0"/>
                  </a:cubicBezTo>
                  <a:cubicBezTo>
                    <a:pt x="45326" y="0"/>
                    <a:pt x="58452" y="13125"/>
                    <a:pt x="58452" y="29226"/>
                  </a:cubicBezTo>
                  <a:cubicBezTo>
                    <a:pt x="58452" y="45326"/>
                    <a:pt x="45326" y="58452"/>
                    <a:pt x="29226" y="58452"/>
                  </a:cubicBezTo>
                  <a:close/>
                  <a:moveTo>
                    <a:pt x="29226" y="11667"/>
                  </a:moveTo>
                  <a:cubicBezTo>
                    <a:pt x="19542" y="11667"/>
                    <a:pt x="11667" y="19542"/>
                    <a:pt x="11667" y="29226"/>
                  </a:cubicBezTo>
                  <a:cubicBezTo>
                    <a:pt x="11667" y="38909"/>
                    <a:pt x="19542" y="46785"/>
                    <a:pt x="29226" y="46785"/>
                  </a:cubicBezTo>
                  <a:cubicBezTo>
                    <a:pt x="38909" y="46785"/>
                    <a:pt x="46785" y="38909"/>
                    <a:pt x="46785" y="29226"/>
                  </a:cubicBezTo>
                  <a:cubicBezTo>
                    <a:pt x="46785" y="19542"/>
                    <a:pt x="38851" y="11667"/>
                    <a:pt x="29226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9" name="Group 2128">
            <a:extLst>
              <a:ext uri="{FF2B5EF4-FFF2-40B4-BE49-F238E27FC236}">
                <a16:creationId xmlns:a16="http://schemas.microsoft.com/office/drawing/2014/main" id="{B03AA18A-5E4E-4869-B814-1F5355E82D55}"/>
              </a:ext>
            </a:extLst>
          </p:cNvPr>
          <p:cNvGrpSpPr/>
          <p:nvPr/>
        </p:nvGrpSpPr>
        <p:grpSpPr>
          <a:xfrm>
            <a:off x="5332750" y="5638523"/>
            <a:ext cx="462012" cy="514462"/>
            <a:chOff x="5300603" y="5872570"/>
            <a:chExt cx="420011" cy="467693"/>
          </a:xfrm>
        </p:grpSpPr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9BF356A-EAB2-4E74-9E6E-60FA5B1E0E38}"/>
                </a:ext>
              </a:extLst>
            </p:cNvPr>
            <p:cNvSpPr/>
            <p:nvPr/>
          </p:nvSpPr>
          <p:spPr>
            <a:xfrm>
              <a:off x="5357232" y="5965272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1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6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2"/>
                    <a:pt x="26732" y="7657"/>
                    <a:pt x="24457" y="9932"/>
                  </a:cubicBezTo>
                  <a:lnTo>
                    <a:pt x="9931" y="24457"/>
                  </a:lnTo>
                  <a:cubicBezTo>
                    <a:pt x="8823" y="25624"/>
                    <a:pt x="7365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50852DD6-5795-49C6-84A9-65AF523017A1}"/>
                </a:ext>
              </a:extLst>
            </p:cNvPr>
            <p:cNvSpPr/>
            <p:nvPr/>
          </p:nvSpPr>
          <p:spPr>
            <a:xfrm>
              <a:off x="5357232" y="5965272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1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8" y="25566"/>
                    <a:pt x="16232" y="24457"/>
                  </a:cubicBezTo>
                  <a:lnTo>
                    <a:pt x="1706" y="9932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8" y="25624"/>
                    <a:pt x="21832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9561459A-2896-404F-86CD-DDF1318AC63F}"/>
                </a:ext>
              </a:extLst>
            </p:cNvPr>
            <p:cNvSpPr/>
            <p:nvPr/>
          </p:nvSpPr>
          <p:spPr>
            <a:xfrm>
              <a:off x="5387896" y="5901742"/>
              <a:ext cx="52501" cy="52501"/>
            </a:xfrm>
            <a:custGeom>
              <a:avLst/>
              <a:gdLst>
                <a:gd name="connsiteX0" fmla="*/ 28211 w 52501"/>
                <a:gd name="connsiteY0" fmla="*/ 56544 h 52501"/>
                <a:gd name="connsiteX1" fmla="*/ 12110 w 52501"/>
                <a:gd name="connsiteY1" fmla="*/ 51411 h 52501"/>
                <a:gd name="connsiteX2" fmla="*/ 443 w 52501"/>
                <a:gd name="connsiteY2" fmla="*/ 33210 h 52501"/>
                <a:gd name="connsiteX3" fmla="*/ 23310 w 52501"/>
                <a:gd name="connsiteY3" fmla="*/ 426 h 52501"/>
                <a:gd name="connsiteX4" fmla="*/ 44428 w 52501"/>
                <a:gd name="connsiteY4" fmla="*/ 5093 h 52501"/>
                <a:gd name="connsiteX5" fmla="*/ 56095 w 52501"/>
                <a:gd name="connsiteY5" fmla="*/ 23352 h 52501"/>
                <a:gd name="connsiteX6" fmla="*/ 51428 w 52501"/>
                <a:gd name="connsiteY6" fmla="*/ 44469 h 52501"/>
                <a:gd name="connsiteX7" fmla="*/ 33169 w 52501"/>
                <a:gd name="connsiteY7" fmla="*/ 56136 h 52501"/>
                <a:gd name="connsiteX8" fmla="*/ 28211 w 52501"/>
                <a:gd name="connsiteY8" fmla="*/ 56544 h 52501"/>
                <a:gd name="connsiteX9" fmla="*/ 28327 w 52501"/>
                <a:gd name="connsiteY9" fmla="*/ 11685 h 52501"/>
                <a:gd name="connsiteX10" fmla="*/ 25410 w 52501"/>
                <a:gd name="connsiteY10" fmla="*/ 11918 h 52501"/>
                <a:gd name="connsiteX11" fmla="*/ 11993 w 52501"/>
                <a:gd name="connsiteY11" fmla="*/ 31169 h 52501"/>
                <a:gd name="connsiteX12" fmla="*/ 31244 w 52501"/>
                <a:gd name="connsiteY12" fmla="*/ 44586 h 52501"/>
                <a:gd name="connsiteX13" fmla="*/ 41919 w 52501"/>
                <a:gd name="connsiteY13" fmla="*/ 37760 h 52501"/>
                <a:gd name="connsiteX14" fmla="*/ 44661 w 52501"/>
                <a:gd name="connsiteY14" fmla="*/ 25335 h 52501"/>
                <a:gd name="connsiteX15" fmla="*/ 44661 w 52501"/>
                <a:gd name="connsiteY15" fmla="*/ 25335 h 52501"/>
                <a:gd name="connsiteX16" fmla="*/ 37836 w 52501"/>
                <a:gd name="connsiteY16" fmla="*/ 14660 h 52501"/>
                <a:gd name="connsiteX17" fmla="*/ 28327 w 52501"/>
                <a:gd name="connsiteY17" fmla="*/ 1168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501" h="52501">
                  <a:moveTo>
                    <a:pt x="28211" y="56544"/>
                  </a:moveTo>
                  <a:cubicBezTo>
                    <a:pt x="22494" y="56544"/>
                    <a:pt x="16894" y="54794"/>
                    <a:pt x="12110" y="51411"/>
                  </a:cubicBezTo>
                  <a:cubicBezTo>
                    <a:pt x="5927" y="47094"/>
                    <a:pt x="1785" y="40619"/>
                    <a:pt x="443" y="33210"/>
                  </a:cubicBezTo>
                  <a:cubicBezTo>
                    <a:pt x="-2299" y="17868"/>
                    <a:pt x="7968" y="3168"/>
                    <a:pt x="23310" y="426"/>
                  </a:cubicBezTo>
                  <a:cubicBezTo>
                    <a:pt x="30719" y="-857"/>
                    <a:pt x="38244" y="776"/>
                    <a:pt x="44428" y="5093"/>
                  </a:cubicBezTo>
                  <a:cubicBezTo>
                    <a:pt x="50611" y="9410"/>
                    <a:pt x="54753" y="15885"/>
                    <a:pt x="56095" y="23352"/>
                  </a:cubicBezTo>
                  <a:cubicBezTo>
                    <a:pt x="57437" y="30760"/>
                    <a:pt x="55745" y="38285"/>
                    <a:pt x="51428" y="44469"/>
                  </a:cubicBezTo>
                  <a:cubicBezTo>
                    <a:pt x="47111" y="50652"/>
                    <a:pt x="40636" y="54794"/>
                    <a:pt x="33169" y="56136"/>
                  </a:cubicBezTo>
                  <a:cubicBezTo>
                    <a:pt x="31536" y="56428"/>
                    <a:pt x="29902" y="56544"/>
                    <a:pt x="28211" y="56544"/>
                  </a:cubicBezTo>
                  <a:close/>
                  <a:moveTo>
                    <a:pt x="28327" y="11685"/>
                  </a:moveTo>
                  <a:cubicBezTo>
                    <a:pt x="27336" y="11685"/>
                    <a:pt x="26402" y="11743"/>
                    <a:pt x="25410" y="11918"/>
                  </a:cubicBezTo>
                  <a:cubicBezTo>
                    <a:pt x="16427" y="13493"/>
                    <a:pt x="10360" y="22127"/>
                    <a:pt x="11993" y="31169"/>
                  </a:cubicBezTo>
                  <a:cubicBezTo>
                    <a:pt x="13569" y="40152"/>
                    <a:pt x="22260" y="46219"/>
                    <a:pt x="31244" y="44586"/>
                  </a:cubicBezTo>
                  <a:cubicBezTo>
                    <a:pt x="35619" y="43827"/>
                    <a:pt x="39411" y="41377"/>
                    <a:pt x="41919" y="37760"/>
                  </a:cubicBezTo>
                  <a:cubicBezTo>
                    <a:pt x="44486" y="34144"/>
                    <a:pt x="45420" y="29710"/>
                    <a:pt x="44661" y="25335"/>
                  </a:cubicBezTo>
                  <a:lnTo>
                    <a:pt x="44661" y="25335"/>
                  </a:lnTo>
                  <a:cubicBezTo>
                    <a:pt x="43903" y="20960"/>
                    <a:pt x="41452" y="17168"/>
                    <a:pt x="37836" y="14660"/>
                  </a:cubicBezTo>
                  <a:cubicBezTo>
                    <a:pt x="34977" y="12735"/>
                    <a:pt x="31711" y="11685"/>
                    <a:pt x="28327" y="116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B65496B8-63C7-43F2-91D4-B275147FA013}"/>
                </a:ext>
              </a:extLst>
            </p:cNvPr>
            <p:cNvSpPr/>
            <p:nvPr/>
          </p:nvSpPr>
          <p:spPr>
            <a:xfrm>
              <a:off x="5502209" y="5935069"/>
              <a:ext cx="40834" cy="11667"/>
            </a:xfrm>
            <a:custGeom>
              <a:avLst/>
              <a:gdLst>
                <a:gd name="connsiteX0" fmla="*/ 36051 w 40834"/>
                <a:gd name="connsiteY0" fmla="*/ 11667 h 11666"/>
                <a:gd name="connsiteX1" fmla="*/ 5833 w 40834"/>
                <a:gd name="connsiteY1" fmla="*/ 11667 h 11666"/>
                <a:gd name="connsiteX2" fmla="*/ 0 w 40834"/>
                <a:gd name="connsiteY2" fmla="*/ 5833 h 11666"/>
                <a:gd name="connsiteX3" fmla="*/ 5833 w 40834"/>
                <a:gd name="connsiteY3" fmla="*/ 0 h 11666"/>
                <a:gd name="connsiteX4" fmla="*/ 36051 w 40834"/>
                <a:gd name="connsiteY4" fmla="*/ 0 h 11666"/>
                <a:gd name="connsiteX5" fmla="*/ 41884 w 40834"/>
                <a:gd name="connsiteY5" fmla="*/ 5833 h 11666"/>
                <a:gd name="connsiteX6" fmla="*/ 36051 w 40834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34" h="11666">
                  <a:moveTo>
                    <a:pt x="36051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36051" y="0"/>
                  </a:lnTo>
                  <a:cubicBezTo>
                    <a:pt x="39259" y="0"/>
                    <a:pt x="41884" y="2625"/>
                    <a:pt x="41884" y="5833"/>
                  </a:cubicBezTo>
                  <a:cubicBezTo>
                    <a:pt x="41884" y="9042"/>
                    <a:pt x="39259" y="11667"/>
                    <a:pt x="3605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2FAC1354-9611-4B3E-A2BF-283F57CC34AD}"/>
                </a:ext>
              </a:extLst>
            </p:cNvPr>
            <p:cNvSpPr/>
            <p:nvPr/>
          </p:nvSpPr>
          <p:spPr>
            <a:xfrm>
              <a:off x="5517317" y="5919960"/>
              <a:ext cx="11667" cy="40834"/>
            </a:xfrm>
            <a:custGeom>
              <a:avLst/>
              <a:gdLst>
                <a:gd name="connsiteX0" fmla="*/ 5833 w 11666"/>
                <a:gd name="connsiteY0" fmla="*/ 41884 h 40834"/>
                <a:gd name="connsiteX1" fmla="*/ 0 w 11666"/>
                <a:gd name="connsiteY1" fmla="*/ 36051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6051 h 40834"/>
                <a:gd name="connsiteX6" fmla="*/ 5833 w 11666"/>
                <a:gd name="connsiteY6" fmla="*/ 41884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884"/>
                  </a:moveTo>
                  <a:cubicBezTo>
                    <a:pt x="2625" y="41884"/>
                    <a:pt x="0" y="39259"/>
                    <a:pt x="0" y="360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6051"/>
                  </a:lnTo>
                  <a:cubicBezTo>
                    <a:pt x="11667" y="39259"/>
                    <a:pt x="9042" y="41884"/>
                    <a:pt x="5833" y="4188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B8F1AFBC-3E20-4D4B-A1DF-743957184DA1}"/>
                </a:ext>
              </a:extLst>
            </p:cNvPr>
            <p:cNvSpPr/>
            <p:nvPr/>
          </p:nvSpPr>
          <p:spPr>
            <a:xfrm>
              <a:off x="5616523" y="5872570"/>
              <a:ext cx="35001" cy="35001"/>
            </a:xfrm>
            <a:custGeom>
              <a:avLst/>
              <a:gdLst>
                <a:gd name="connsiteX0" fmla="*/ 19972 w 35000"/>
                <a:gd name="connsiteY0" fmla="*/ 39981 h 35000"/>
                <a:gd name="connsiteX1" fmla="*/ 314 w 35000"/>
                <a:gd name="connsiteY1" fmla="*/ 23473 h 35000"/>
                <a:gd name="connsiteX2" fmla="*/ 3580 w 35000"/>
                <a:gd name="connsiteY2" fmla="*/ 8539 h 35000"/>
                <a:gd name="connsiteX3" fmla="*/ 16473 w 35000"/>
                <a:gd name="connsiteY3" fmla="*/ 314 h 35000"/>
                <a:gd name="connsiteX4" fmla="*/ 31406 w 35000"/>
                <a:gd name="connsiteY4" fmla="*/ 3580 h 35000"/>
                <a:gd name="connsiteX5" fmla="*/ 39631 w 35000"/>
                <a:gd name="connsiteY5" fmla="*/ 16473 h 35000"/>
                <a:gd name="connsiteX6" fmla="*/ 39631 w 35000"/>
                <a:gd name="connsiteY6" fmla="*/ 16473 h 35000"/>
                <a:gd name="connsiteX7" fmla="*/ 23473 w 35000"/>
                <a:gd name="connsiteY7" fmla="*/ 39631 h 35000"/>
                <a:gd name="connsiteX8" fmla="*/ 19972 w 35000"/>
                <a:gd name="connsiteY8" fmla="*/ 39981 h 35000"/>
                <a:gd name="connsiteX9" fmla="*/ 20031 w 35000"/>
                <a:gd name="connsiteY9" fmla="*/ 8305 h 35000"/>
                <a:gd name="connsiteX10" fmla="*/ 17931 w 35000"/>
                <a:gd name="connsiteY10" fmla="*/ 8481 h 35000"/>
                <a:gd name="connsiteX11" fmla="*/ 10347 w 35000"/>
                <a:gd name="connsiteY11" fmla="*/ 13322 h 35000"/>
                <a:gd name="connsiteX12" fmla="*/ 8422 w 35000"/>
                <a:gd name="connsiteY12" fmla="*/ 22072 h 35000"/>
                <a:gd name="connsiteX13" fmla="*/ 22014 w 35000"/>
                <a:gd name="connsiteY13" fmla="*/ 31581 h 35000"/>
                <a:gd name="connsiteX14" fmla="*/ 31523 w 35000"/>
                <a:gd name="connsiteY14" fmla="*/ 17989 h 35000"/>
                <a:gd name="connsiteX15" fmla="*/ 31523 w 35000"/>
                <a:gd name="connsiteY15" fmla="*/ 17989 h 35000"/>
                <a:gd name="connsiteX16" fmla="*/ 26681 w 35000"/>
                <a:gd name="connsiteY16" fmla="*/ 10405 h 35000"/>
                <a:gd name="connsiteX17" fmla="*/ 20031 w 35000"/>
                <a:gd name="connsiteY17" fmla="*/ 8305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000" h="35000">
                  <a:moveTo>
                    <a:pt x="19972" y="39981"/>
                  </a:moveTo>
                  <a:cubicBezTo>
                    <a:pt x="10464" y="39981"/>
                    <a:pt x="2006" y="33156"/>
                    <a:pt x="314" y="23473"/>
                  </a:cubicBezTo>
                  <a:cubicBezTo>
                    <a:pt x="-620" y="18223"/>
                    <a:pt x="547" y="12914"/>
                    <a:pt x="3580" y="8539"/>
                  </a:cubicBezTo>
                  <a:cubicBezTo>
                    <a:pt x="6614" y="4164"/>
                    <a:pt x="11222" y="1247"/>
                    <a:pt x="16473" y="314"/>
                  </a:cubicBezTo>
                  <a:cubicBezTo>
                    <a:pt x="21723" y="-620"/>
                    <a:pt x="27031" y="547"/>
                    <a:pt x="31406" y="3580"/>
                  </a:cubicBezTo>
                  <a:cubicBezTo>
                    <a:pt x="35781" y="6614"/>
                    <a:pt x="38698" y="11222"/>
                    <a:pt x="39631" y="16473"/>
                  </a:cubicBezTo>
                  <a:lnTo>
                    <a:pt x="39631" y="16473"/>
                  </a:lnTo>
                  <a:cubicBezTo>
                    <a:pt x="41556" y="27323"/>
                    <a:pt x="34265" y="37707"/>
                    <a:pt x="23473" y="39631"/>
                  </a:cubicBezTo>
                  <a:cubicBezTo>
                    <a:pt x="22306" y="39923"/>
                    <a:pt x="21139" y="39981"/>
                    <a:pt x="19972" y="39981"/>
                  </a:cubicBezTo>
                  <a:close/>
                  <a:moveTo>
                    <a:pt x="20031" y="8305"/>
                  </a:moveTo>
                  <a:cubicBezTo>
                    <a:pt x="19331" y="8305"/>
                    <a:pt x="18631" y="8364"/>
                    <a:pt x="17931" y="8481"/>
                  </a:cubicBezTo>
                  <a:cubicBezTo>
                    <a:pt x="14839" y="9005"/>
                    <a:pt x="12156" y="10756"/>
                    <a:pt x="10347" y="13322"/>
                  </a:cubicBezTo>
                  <a:cubicBezTo>
                    <a:pt x="8539" y="15889"/>
                    <a:pt x="7839" y="18981"/>
                    <a:pt x="8422" y="22072"/>
                  </a:cubicBezTo>
                  <a:cubicBezTo>
                    <a:pt x="9531" y="28431"/>
                    <a:pt x="15656" y="32689"/>
                    <a:pt x="22014" y="31581"/>
                  </a:cubicBezTo>
                  <a:cubicBezTo>
                    <a:pt x="28373" y="30473"/>
                    <a:pt x="32631" y="24348"/>
                    <a:pt x="31523" y="17989"/>
                  </a:cubicBezTo>
                  <a:lnTo>
                    <a:pt x="31523" y="17989"/>
                  </a:lnTo>
                  <a:cubicBezTo>
                    <a:pt x="30998" y="14897"/>
                    <a:pt x="29248" y="12214"/>
                    <a:pt x="26681" y="10405"/>
                  </a:cubicBezTo>
                  <a:cubicBezTo>
                    <a:pt x="24698" y="9005"/>
                    <a:pt x="22364" y="8305"/>
                    <a:pt x="20031" y="830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B3192703-280A-4C6D-B6FF-B21789B5807F}"/>
                </a:ext>
              </a:extLst>
            </p:cNvPr>
            <p:cNvSpPr/>
            <p:nvPr/>
          </p:nvSpPr>
          <p:spPr>
            <a:xfrm>
              <a:off x="5676572" y="5989262"/>
              <a:ext cx="29167" cy="11667"/>
            </a:xfrm>
            <a:custGeom>
              <a:avLst/>
              <a:gdLst>
                <a:gd name="connsiteX0" fmla="*/ 26368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8 w 29167"/>
                <a:gd name="connsiteY4" fmla="*/ 0 h 11666"/>
                <a:gd name="connsiteX5" fmla="*/ 32201 w 29167"/>
                <a:gd name="connsiteY5" fmla="*/ 5833 h 11666"/>
                <a:gd name="connsiteX6" fmla="*/ 26368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8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8" y="0"/>
                  </a:lnTo>
                  <a:cubicBezTo>
                    <a:pt x="29576" y="0"/>
                    <a:pt x="32201" y="2625"/>
                    <a:pt x="32201" y="5833"/>
                  </a:cubicBezTo>
                  <a:cubicBezTo>
                    <a:pt x="32201" y="9042"/>
                    <a:pt x="29634" y="11667"/>
                    <a:pt x="26368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6CF6952-5FB2-41B5-8CD2-A57F0E22B8B6}"/>
                </a:ext>
              </a:extLst>
            </p:cNvPr>
            <p:cNvSpPr/>
            <p:nvPr/>
          </p:nvSpPr>
          <p:spPr>
            <a:xfrm>
              <a:off x="5686839" y="5978995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8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8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6368"/>
                  </a:lnTo>
                  <a:cubicBezTo>
                    <a:pt x="11667" y="29576"/>
                    <a:pt x="9100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3" name="Freeform: Shape 1952">
              <a:extLst>
                <a:ext uri="{FF2B5EF4-FFF2-40B4-BE49-F238E27FC236}">
                  <a16:creationId xmlns:a16="http://schemas.microsoft.com/office/drawing/2014/main" id="{AD1725E0-D921-4FC1-A3A7-686976B6FAF4}"/>
                </a:ext>
              </a:extLst>
            </p:cNvPr>
            <p:cNvSpPr/>
            <p:nvPr/>
          </p:nvSpPr>
          <p:spPr>
            <a:xfrm>
              <a:off x="5300603" y="6328596"/>
              <a:ext cx="420011" cy="11667"/>
            </a:xfrm>
            <a:custGeom>
              <a:avLst/>
              <a:gdLst>
                <a:gd name="connsiteX0" fmla="*/ 418320 w 420011"/>
                <a:gd name="connsiteY0" fmla="*/ 11667 h 11666"/>
                <a:gd name="connsiteX1" fmla="*/ 5833 w 420011"/>
                <a:gd name="connsiteY1" fmla="*/ 11667 h 11666"/>
                <a:gd name="connsiteX2" fmla="*/ 0 w 420011"/>
                <a:gd name="connsiteY2" fmla="*/ 5833 h 11666"/>
                <a:gd name="connsiteX3" fmla="*/ 5833 w 420011"/>
                <a:gd name="connsiteY3" fmla="*/ 0 h 11666"/>
                <a:gd name="connsiteX4" fmla="*/ 418320 w 420011"/>
                <a:gd name="connsiteY4" fmla="*/ 0 h 11666"/>
                <a:gd name="connsiteX5" fmla="*/ 424153 w 420011"/>
                <a:gd name="connsiteY5" fmla="*/ 5833 h 11666"/>
                <a:gd name="connsiteX6" fmla="*/ 418320 w 420011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011" h="11666">
                  <a:moveTo>
                    <a:pt x="418320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18320" y="0"/>
                  </a:lnTo>
                  <a:cubicBezTo>
                    <a:pt x="421528" y="0"/>
                    <a:pt x="424153" y="2625"/>
                    <a:pt x="424153" y="5833"/>
                  </a:cubicBezTo>
                  <a:cubicBezTo>
                    <a:pt x="424153" y="9042"/>
                    <a:pt x="421528" y="11667"/>
                    <a:pt x="418320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4" name="Freeform: Shape 1953">
              <a:extLst>
                <a:ext uri="{FF2B5EF4-FFF2-40B4-BE49-F238E27FC236}">
                  <a16:creationId xmlns:a16="http://schemas.microsoft.com/office/drawing/2014/main" id="{3DB51A09-CF43-4EF9-8C04-703D5DA04D23}"/>
                </a:ext>
              </a:extLst>
            </p:cNvPr>
            <p:cNvSpPr/>
            <p:nvPr/>
          </p:nvSpPr>
          <p:spPr>
            <a:xfrm>
              <a:off x="5340213" y="6172434"/>
              <a:ext cx="64168" cy="134170"/>
            </a:xfrm>
            <a:custGeom>
              <a:avLst/>
              <a:gdLst>
                <a:gd name="connsiteX0" fmla="*/ 58627 w 64168"/>
                <a:gd name="connsiteY0" fmla="*/ 137145 h 134170"/>
                <a:gd name="connsiteX1" fmla="*/ 5833 w 64168"/>
                <a:gd name="connsiteY1" fmla="*/ 137145 h 134170"/>
                <a:gd name="connsiteX2" fmla="*/ 0 w 64168"/>
                <a:gd name="connsiteY2" fmla="*/ 131312 h 134170"/>
                <a:gd name="connsiteX3" fmla="*/ 0 w 64168"/>
                <a:gd name="connsiteY3" fmla="*/ 5833 h 134170"/>
                <a:gd name="connsiteX4" fmla="*/ 5833 w 64168"/>
                <a:gd name="connsiteY4" fmla="*/ 0 h 134170"/>
                <a:gd name="connsiteX5" fmla="*/ 58627 w 64168"/>
                <a:gd name="connsiteY5" fmla="*/ 0 h 134170"/>
                <a:gd name="connsiteX6" fmla="*/ 64460 w 64168"/>
                <a:gd name="connsiteY6" fmla="*/ 5833 h 134170"/>
                <a:gd name="connsiteX7" fmla="*/ 64460 w 64168"/>
                <a:gd name="connsiteY7" fmla="*/ 131312 h 134170"/>
                <a:gd name="connsiteX8" fmla="*/ 58627 w 64168"/>
                <a:gd name="connsiteY8" fmla="*/ 137145 h 134170"/>
                <a:gd name="connsiteX9" fmla="*/ 11667 w 64168"/>
                <a:gd name="connsiteY9" fmla="*/ 125478 h 134170"/>
                <a:gd name="connsiteX10" fmla="*/ 52793 w 64168"/>
                <a:gd name="connsiteY10" fmla="*/ 125478 h 134170"/>
                <a:gd name="connsiteX11" fmla="*/ 52793 w 64168"/>
                <a:gd name="connsiteY11" fmla="*/ 11667 h 134170"/>
                <a:gd name="connsiteX12" fmla="*/ 11667 w 64168"/>
                <a:gd name="connsiteY12" fmla="*/ 11667 h 134170"/>
                <a:gd name="connsiteX13" fmla="*/ 11667 w 64168"/>
                <a:gd name="connsiteY13" fmla="*/ 125478 h 134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168" h="134170">
                  <a:moveTo>
                    <a:pt x="58627" y="137145"/>
                  </a:moveTo>
                  <a:lnTo>
                    <a:pt x="5833" y="137145"/>
                  </a:lnTo>
                  <a:cubicBezTo>
                    <a:pt x="2625" y="137145"/>
                    <a:pt x="0" y="134520"/>
                    <a:pt x="0" y="131312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8627" y="0"/>
                  </a:lnTo>
                  <a:cubicBezTo>
                    <a:pt x="61835" y="0"/>
                    <a:pt x="64460" y="2625"/>
                    <a:pt x="64460" y="5833"/>
                  </a:cubicBezTo>
                  <a:lnTo>
                    <a:pt x="64460" y="131312"/>
                  </a:lnTo>
                  <a:cubicBezTo>
                    <a:pt x="64460" y="134520"/>
                    <a:pt x="61835" y="137145"/>
                    <a:pt x="58627" y="137145"/>
                  </a:cubicBezTo>
                  <a:close/>
                  <a:moveTo>
                    <a:pt x="11667" y="125478"/>
                  </a:moveTo>
                  <a:lnTo>
                    <a:pt x="52793" y="125478"/>
                  </a:lnTo>
                  <a:lnTo>
                    <a:pt x="52793" y="11667"/>
                  </a:lnTo>
                  <a:lnTo>
                    <a:pt x="11667" y="11667"/>
                  </a:lnTo>
                  <a:lnTo>
                    <a:pt x="11667" y="125478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5" name="Freeform: Shape 1954">
              <a:extLst>
                <a:ext uri="{FF2B5EF4-FFF2-40B4-BE49-F238E27FC236}">
                  <a16:creationId xmlns:a16="http://schemas.microsoft.com/office/drawing/2014/main" id="{B9C7EFAB-79F9-4F48-8014-330FC06EF755}"/>
                </a:ext>
              </a:extLst>
            </p:cNvPr>
            <p:cNvSpPr/>
            <p:nvPr/>
          </p:nvSpPr>
          <p:spPr>
            <a:xfrm>
              <a:off x="5340213" y="6100740"/>
              <a:ext cx="64168" cy="52501"/>
            </a:xfrm>
            <a:custGeom>
              <a:avLst/>
              <a:gdLst>
                <a:gd name="connsiteX0" fmla="*/ 58627 w 64168"/>
                <a:gd name="connsiteY0" fmla="*/ 54777 h 52501"/>
                <a:gd name="connsiteX1" fmla="*/ 5833 w 64168"/>
                <a:gd name="connsiteY1" fmla="*/ 54777 h 52501"/>
                <a:gd name="connsiteX2" fmla="*/ 0 w 64168"/>
                <a:gd name="connsiteY2" fmla="*/ 48943 h 52501"/>
                <a:gd name="connsiteX3" fmla="*/ 0 w 64168"/>
                <a:gd name="connsiteY3" fmla="*/ 5833 h 52501"/>
                <a:gd name="connsiteX4" fmla="*/ 5833 w 64168"/>
                <a:gd name="connsiteY4" fmla="*/ 0 h 52501"/>
                <a:gd name="connsiteX5" fmla="*/ 58627 w 64168"/>
                <a:gd name="connsiteY5" fmla="*/ 0 h 52501"/>
                <a:gd name="connsiteX6" fmla="*/ 64460 w 64168"/>
                <a:gd name="connsiteY6" fmla="*/ 5833 h 52501"/>
                <a:gd name="connsiteX7" fmla="*/ 64460 w 64168"/>
                <a:gd name="connsiteY7" fmla="*/ 48943 h 52501"/>
                <a:gd name="connsiteX8" fmla="*/ 58627 w 64168"/>
                <a:gd name="connsiteY8" fmla="*/ 54777 h 52501"/>
                <a:gd name="connsiteX9" fmla="*/ 11667 w 64168"/>
                <a:gd name="connsiteY9" fmla="*/ 43110 h 52501"/>
                <a:gd name="connsiteX10" fmla="*/ 52793 w 64168"/>
                <a:gd name="connsiteY10" fmla="*/ 43110 h 52501"/>
                <a:gd name="connsiteX11" fmla="*/ 52793 w 64168"/>
                <a:gd name="connsiteY11" fmla="*/ 11667 h 52501"/>
                <a:gd name="connsiteX12" fmla="*/ 11667 w 64168"/>
                <a:gd name="connsiteY12" fmla="*/ 11667 h 52501"/>
                <a:gd name="connsiteX13" fmla="*/ 11667 w 64168"/>
                <a:gd name="connsiteY13" fmla="*/ 43110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168" h="52501">
                  <a:moveTo>
                    <a:pt x="58627" y="54777"/>
                  </a:moveTo>
                  <a:lnTo>
                    <a:pt x="5833" y="54777"/>
                  </a:lnTo>
                  <a:cubicBezTo>
                    <a:pt x="2625" y="54777"/>
                    <a:pt x="0" y="52151"/>
                    <a:pt x="0" y="4894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8627" y="0"/>
                  </a:lnTo>
                  <a:cubicBezTo>
                    <a:pt x="61835" y="0"/>
                    <a:pt x="64460" y="2625"/>
                    <a:pt x="64460" y="5833"/>
                  </a:cubicBezTo>
                  <a:lnTo>
                    <a:pt x="64460" y="48943"/>
                  </a:lnTo>
                  <a:cubicBezTo>
                    <a:pt x="64460" y="52210"/>
                    <a:pt x="61835" y="54777"/>
                    <a:pt x="58627" y="54777"/>
                  </a:cubicBezTo>
                  <a:close/>
                  <a:moveTo>
                    <a:pt x="11667" y="43110"/>
                  </a:moveTo>
                  <a:lnTo>
                    <a:pt x="52793" y="43110"/>
                  </a:lnTo>
                  <a:lnTo>
                    <a:pt x="52793" y="11667"/>
                  </a:lnTo>
                  <a:lnTo>
                    <a:pt x="11667" y="11667"/>
                  </a:lnTo>
                  <a:lnTo>
                    <a:pt x="11667" y="43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6" name="Freeform: Shape 1955">
              <a:extLst>
                <a:ext uri="{FF2B5EF4-FFF2-40B4-BE49-F238E27FC236}">
                  <a16:creationId xmlns:a16="http://schemas.microsoft.com/office/drawing/2014/main" id="{28BBBCEF-8B1B-478A-A2D8-061C3348E3FF}"/>
                </a:ext>
              </a:extLst>
            </p:cNvPr>
            <p:cNvSpPr/>
            <p:nvPr/>
          </p:nvSpPr>
          <p:spPr>
            <a:xfrm>
              <a:off x="5340198" y="6100784"/>
              <a:ext cx="35001" cy="35001"/>
            </a:xfrm>
            <a:custGeom>
              <a:avLst/>
              <a:gdLst>
                <a:gd name="connsiteX0" fmla="*/ 5848 w 35000"/>
                <a:gd name="connsiteY0" fmla="*/ 36124 h 35000"/>
                <a:gd name="connsiteX1" fmla="*/ 1706 w 35000"/>
                <a:gd name="connsiteY1" fmla="*/ 34432 h 35000"/>
                <a:gd name="connsiteX2" fmla="*/ 1706 w 35000"/>
                <a:gd name="connsiteY2" fmla="*/ 26207 h 35000"/>
                <a:gd name="connsiteX3" fmla="*/ 26207 w 35000"/>
                <a:gd name="connsiteY3" fmla="*/ 1706 h 35000"/>
                <a:gd name="connsiteX4" fmla="*/ 34432 w 35000"/>
                <a:gd name="connsiteY4" fmla="*/ 1706 h 35000"/>
                <a:gd name="connsiteX5" fmla="*/ 34432 w 35000"/>
                <a:gd name="connsiteY5" fmla="*/ 9932 h 35000"/>
                <a:gd name="connsiteX6" fmla="*/ 9932 w 35000"/>
                <a:gd name="connsiteY6" fmla="*/ 34432 h 35000"/>
                <a:gd name="connsiteX7" fmla="*/ 5848 w 35000"/>
                <a:gd name="connsiteY7" fmla="*/ 361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6124"/>
                  </a:moveTo>
                  <a:cubicBezTo>
                    <a:pt x="4331" y="36124"/>
                    <a:pt x="2873" y="35541"/>
                    <a:pt x="1706" y="34432"/>
                  </a:cubicBezTo>
                  <a:cubicBezTo>
                    <a:pt x="-569" y="32157"/>
                    <a:pt x="-569" y="28482"/>
                    <a:pt x="1706" y="26207"/>
                  </a:cubicBezTo>
                  <a:lnTo>
                    <a:pt x="26207" y="1706"/>
                  </a:lnTo>
                  <a:cubicBezTo>
                    <a:pt x="28482" y="-569"/>
                    <a:pt x="32157" y="-569"/>
                    <a:pt x="34432" y="1706"/>
                  </a:cubicBezTo>
                  <a:cubicBezTo>
                    <a:pt x="36707" y="3981"/>
                    <a:pt x="36707" y="7656"/>
                    <a:pt x="34432" y="9932"/>
                  </a:cubicBezTo>
                  <a:lnTo>
                    <a:pt x="9932" y="34432"/>
                  </a:lnTo>
                  <a:cubicBezTo>
                    <a:pt x="8823" y="35599"/>
                    <a:pt x="7365" y="36124"/>
                    <a:pt x="5848" y="36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7" name="Freeform: Shape 1956">
              <a:extLst>
                <a:ext uri="{FF2B5EF4-FFF2-40B4-BE49-F238E27FC236}">
                  <a16:creationId xmlns:a16="http://schemas.microsoft.com/office/drawing/2014/main" id="{C9F0B4E2-F70B-4A41-8B68-5343EC673426}"/>
                </a:ext>
              </a:extLst>
            </p:cNvPr>
            <p:cNvSpPr/>
            <p:nvPr/>
          </p:nvSpPr>
          <p:spPr>
            <a:xfrm>
              <a:off x="5362832" y="6113734"/>
              <a:ext cx="40834" cy="40834"/>
            </a:xfrm>
            <a:custGeom>
              <a:avLst/>
              <a:gdLst>
                <a:gd name="connsiteX0" fmla="*/ 5848 w 40834"/>
                <a:gd name="connsiteY0" fmla="*/ 41782 h 40834"/>
                <a:gd name="connsiteX1" fmla="*/ 1706 w 40834"/>
                <a:gd name="connsiteY1" fmla="*/ 40091 h 40834"/>
                <a:gd name="connsiteX2" fmla="*/ 1706 w 40834"/>
                <a:gd name="connsiteY2" fmla="*/ 31865 h 40834"/>
                <a:gd name="connsiteX3" fmla="*/ 31866 w 40834"/>
                <a:gd name="connsiteY3" fmla="*/ 1706 h 40834"/>
                <a:gd name="connsiteX4" fmla="*/ 40091 w 40834"/>
                <a:gd name="connsiteY4" fmla="*/ 1706 h 40834"/>
                <a:gd name="connsiteX5" fmla="*/ 40091 w 40834"/>
                <a:gd name="connsiteY5" fmla="*/ 9931 h 40834"/>
                <a:gd name="connsiteX6" fmla="*/ 9932 w 40834"/>
                <a:gd name="connsiteY6" fmla="*/ 40091 h 40834"/>
                <a:gd name="connsiteX7" fmla="*/ 5848 w 40834"/>
                <a:gd name="connsiteY7" fmla="*/ 417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1782"/>
                  </a:moveTo>
                  <a:cubicBezTo>
                    <a:pt x="4332" y="41782"/>
                    <a:pt x="2873" y="41199"/>
                    <a:pt x="1706" y="40091"/>
                  </a:cubicBezTo>
                  <a:cubicBezTo>
                    <a:pt x="-569" y="37816"/>
                    <a:pt x="-569" y="34141"/>
                    <a:pt x="1706" y="31865"/>
                  </a:cubicBezTo>
                  <a:lnTo>
                    <a:pt x="31866" y="1706"/>
                  </a:lnTo>
                  <a:cubicBezTo>
                    <a:pt x="34141" y="-569"/>
                    <a:pt x="37816" y="-569"/>
                    <a:pt x="40091" y="1706"/>
                  </a:cubicBezTo>
                  <a:cubicBezTo>
                    <a:pt x="42366" y="3982"/>
                    <a:pt x="42366" y="7657"/>
                    <a:pt x="40091" y="9931"/>
                  </a:cubicBezTo>
                  <a:lnTo>
                    <a:pt x="9932" y="40091"/>
                  </a:lnTo>
                  <a:cubicBezTo>
                    <a:pt x="8823" y="41257"/>
                    <a:pt x="7365" y="41782"/>
                    <a:pt x="5848" y="417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8" name="Freeform: Shape 1957">
              <a:extLst>
                <a:ext uri="{FF2B5EF4-FFF2-40B4-BE49-F238E27FC236}">
                  <a16:creationId xmlns:a16="http://schemas.microsoft.com/office/drawing/2014/main" id="{D7C0AF2A-CE8E-424E-B13C-90C4D73AC381}"/>
                </a:ext>
              </a:extLst>
            </p:cNvPr>
            <p:cNvSpPr/>
            <p:nvPr/>
          </p:nvSpPr>
          <p:spPr>
            <a:xfrm>
              <a:off x="5433665" y="6008104"/>
              <a:ext cx="64168" cy="52501"/>
            </a:xfrm>
            <a:custGeom>
              <a:avLst/>
              <a:gdLst>
                <a:gd name="connsiteX0" fmla="*/ 58627 w 64168"/>
                <a:gd name="connsiteY0" fmla="*/ 54777 h 52501"/>
                <a:gd name="connsiteX1" fmla="*/ 5833 w 64168"/>
                <a:gd name="connsiteY1" fmla="*/ 54777 h 52501"/>
                <a:gd name="connsiteX2" fmla="*/ 0 w 64168"/>
                <a:gd name="connsiteY2" fmla="*/ 48943 h 52501"/>
                <a:gd name="connsiteX3" fmla="*/ 0 w 64168"/>
                <a:gd name="connsiteY3" fmla="*/ 5833 h 52501"/>
                <a:gd name="connsiteX4" fmla="*/ 5833 w 64168"/>
                <a:gd name="connsiteY4" fmla="*/ 0 h 52501"/>
                <a:gd name="connsiteX5" fmla="*/ 58627 w 64168"/>
                <a:gd name="connsiteY5" fmla="*/ 0 h 52501"/>
                <a:gd name="connsiteX6" fmla="*/ 64460 w 64168"/>
                <a:gd name="connsiteY6" fmla="*/ 5833 h 52501"/>
                <a:gd name="connsiteX7" fmla="*/ 64460 w 64168"/>
                <a:gd name="connsiteY7" fmla="*/ 48943 h 52501"/>
                <a:gd name="connsiteX8" fmla="*/ 58627 w 64168"/>
                <a:gd name="connsiteY8" fmla="*/ 54777 h 52501"/>
                <a:gd name="connsiteX9" fmla="*/ 11667 w 64168"/>
                <a:gd name="connsiteY9" fmla="*/ 43110 h 52501"/>
                <a:gd name="connsiteX10" fmla="*/ 52793 w 64168"/>
                <a:gd name="connsiteY10" fmla="*/ 43110 h 52501"/>
                <a:gd name="connsiteX11" fmla="*/ 52793 w 64168"/>
                <a:gd name="connsiteY11" fmla="*/ 11667 h 52501"/>
                <a:gd name="connsiteX12" fmla="*/ 11667 w 64168"/>
                <a:gd name="connsiteY12" fmla="*/ 11667 h 52501"/>
                <a:gd name="connsiteX13" fmla="*/ 11667 w 64168"/>
                <a:gd name="connsiteY13" fmla="*/ 43110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168" h="52501">
                  <a:moveTo>
                    <a:pt x="58627" y="54777"/>
                  </a:moveTo>
                  <a:lnTo>
                    <a:pt x="5833" y="54777"/>
                  </a:lnTo>
                  <a:cubicBezTo>
                    <a:pt x="2625" y="54777"/>
                    <a:pt x="0" y="52151"/>
                    <a:pt x="0" y="4894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8627" y="0"/>
                  </a:lnTo>
                  <a:cubicBezTo>
                    <a:pt x="61835" y="0"/>
                    <a:pt x="64460" y="2625"/>
                    <a:pt x="64460" y="5833"/>
                  </a:cubicBezTo>
                  <a:lnTo>
                    <a:pt x="64460" y="48943"/>
                  </a:lnTo>
                  <a:cubicBezTo>
                    <a:pt x="64460" y="52151"/>
                    <a:pt x="61835" y="54777"/>
                    <a:pt x="58627" y="54777"/>
                  </a:cubicBezTo>
                  <a:close/>
                  <a:moveTo>
                    <a:pt x="11667" y="43110"/>
                  </a:moveTo>
                  <a:lnTo>
                    <a:pt x="52793" y="43110"/>
                  </a:lnTo>
                  <a:lnTo>
                    <a:pt x="52793" y="11667"/>
                  </a:lnTo>
                  <a:lnTo>
                    <a:pt x="11667" y="11667"/>
                  </a:lnTo>
                  <a:lnTo>
                    <a:pt x="11667" y="43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9" name="Freeform: Shape 1958">
              <a:extLst>
                <a:ext uri="{FF2B5EF4-FFF2-40B4-BE49-F238E27FC236}">
                  <a16:creationId xmlns:a16="http://schemas.microsoft.com/office/drawing/2014/main" id="{FDFC1A98-D4F8-40AC-80D5-1242B8FF0AD0}"/>
                </a:ext>
              </a:extLst>
            </p:cNvPr>
            <p:cNvSpPr/>
            <p:nvPr/>
          </p:nvSpPr>
          <p:spPr>
            <a:xfrm>
              <a:off x="5433651" y="6008148"/>
              <a:ext cx="35001" cy="35001"/>
            </a:xfrm>
            <a:custGeom>
              <a:avLst/>
              <a:gdLst>
                <a:gd name="connsiteX0" fmla="*/ 5848 w 35000"/>
                <a:gd name="connsiteY0" fmla="*/ 36124 h 35000"/>
                <a:gd name="connsiteX1" fmla="*/ 1706 w 35000"/>
                <a:gd name="connsiteY1" fmla="*/ 34432 h 35000"/>
                <a:gd name="connsiteX2" fmla="*/ 1706 w 35000"/>
                <a:gd name="connsiteY2" fmla="*/ 26207 h 35000"/>
                <a:gd name="connsiteX3" fmla="*/ 26207 w 35000"/>
                <a:gd name="connsiteY3" fmla="*/ 1706 h 35000"/>
                <a:gd name="connsiteX4" fmla="*/ 34432 w 35000"/>
                <a:gd name="connsiteY4" fmla="*/ 1706 h 35000"/>
                <a:gd name="connsiteX5" fmla="*/ 34432 w 35000"/>
                <a:gd name="connsiteY5" fmla="*/ 9932 h 35000"/>
                <a:gd name="connsiteX6" fmla="*/ 9931 w 35000"/>
                <a:gd name="connsiteY6" fmla="*/ 34432 h 35000"/>
                <a:gd name="connsiteX7" fmla="*/ 5848 w 35000"/>
                <a:gd name="connsiteY7" fmla="*/ 361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6124"/>
                  </a:moveTo>
                  <a:cubicBezTo>
                    <a:pt x="4332" y="36124"/>
                    <a:pt x="2873" y="35541"/>
                    <a:pt x="1706" y="34432"/>
                  </a:cubicBezTo>
                  <a:cubicBezTo>
                    <a:pt x="-569" y="32157"/>
                    <a:pt x="-569" y="28482"/>
                    <a:pt x="1706" y="26207"/>
                  </a:cubicBezTo>
                  <a:lnTo>
                    <a:pt x="26207" y="1706"/>
                  </a:lnTo>
                  <a:cubicBezTo>
                    <a:pt x="28482" y="-569"/>
                    <a:pt x="32157" y="-569"/>
                    <a:pt x="34432" y="1706"/>
                  </a:cubicBezTo>
                  <a:cubicBezTo>
                    <a:pt x="36707" y="3981"/>
                    <a:pt x="36707" y="7656"/>
                    <a:pt x="34432" y="9932"/>
                  </a:cubicBezTo>
                  <a:lnTo>
                    <a:pt x="9931" y="34432"/>
                  </a:lnTo>
                  <a:cubicBezTo>
                    <a:pt x="8881" y="35541"/>
                    <a:pt x="7365" y="36124"/>
                    <a:pt x="5848" y="36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0" name="Freeform: Shape 1959">
              <a:extLst>
                <a:ext uri="{FF2B5EF4-FFF2-40B4-BE49-F238E27FC236}">
                  <a16:creationId xmlns:a16="http://schemas.microsoft.com/office/drawing/2014/main" id="{14F7A1E7-EB88-43BA-B784-18F9E80F8A60}"/>
                </a:ext>
              </a:extLst>
            </p:cNvPr>
            <p:cNvSpPr/>
            <p:nvPr/>
          </p:nvSpPr>
          <p:spPr>
            <a:xfrm>
              <a:off x="5456285" y="6021098"/>
              <a:ext cx="40834" cy="40834"/>
            </a:xfrm>
            <a:custGeom>
              <a:avLst/>
              <a:gdLst>
                <a:gd name="connsiteX0" fmla="*/ 5848 w 40834"/>
                <a:gd name="connsiteY0" fmla="*/ 41782 h 40834"/>
                <a:gd name="connsiteX1" fmla="*/ 1706 w 40834"/>
                <a:gd name="connsiteY1" fmla="*/ 40091 h 40834"/>
                <a:gd name="connsiteX2" fmla="*/ 1706 w 40834"/>
                <a:gd name="connsiteY2" fmla="*/ 31865 h 40834"/>
                <a:gd name="connsiteX3" fmla="*/ 31865 w 40834"/>
                <a:gd name="connsiteY3" fmla="*/ 1706 h 40834"/>
                <a:gd name="connsiteX4" fmla="*/ 40091 w 40834"/>
                <a:gd name="connsiteY4" fmla="*/ 1706 h 40834"/>
                <a:gd name="connsiteX5" fmla="*/ 40091 w 40834"/>
                <a:gd name="connsiteY5" fmla="*/ 9931 h 40834"/>
                <a:gd name="connsiteX6" fmla="*/ 9931 w 40834"/>
                <a:gd name="connsiteY6" fmla="*/ 40091 h 40834"/>
                <a:gd name="connsiteX7" fmla="*/ 5848 w 40834"/>
                <a:gd name="connsiteY7" fmla="*/ 417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1782"/>
                  </a:moveTo>
                  <a:cubicBezTo>
                    <a:pt x="4332" y="41782"/>
                    <a:pt x="2873" y="41199"/>
                    <a:pt x="1706" y="40091"/>
                  </a:cubicBezTo>
                  <a:cubicBezTo>
                    <a:pt x="-569" y="37816"/>
                    <a:pt x="-569" y="34141"/>
                    <a:pt x="1706" y="31865"/>
                  </a:cubicBezTo>
                  <a:lnTo>
                    <a:pt x="31865" y="1706"/>
                  </a:lnTo>
                  <a:cubicBezTo>
                    <a:pt x="34141" y="-569"/>
                    <a:pt x="37816" y="-569"/>
                    <a:pt x="40091" y="1706"/>
                  </a:cubicBezTo>
                  <a:cubicBezTo>
                    <a:pt x="42366" y="3982"/>
                    <a:pt x="42366" y="7657"/>
                    <a:pt x="40091" y="9931"/>
                  </a:cubicBezTo>
                  <a:lnTo>
                    <a:pt x="9931" y="40091"/>
                  </a:lnTo>
                  <a:cubicBezTo>
                    <a:pt x="8881" y="41199"/>
                    <a:pt x="7365" y="41782"/>
                    <a:pt x="5848" y="417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1" name="Freeform: Shape 1960">
              <a:extLst>
                <a:ext uri="{FF2B5EF4-FFF2-40B4-BE49-F238E27FC236}">
                  <a16:creationId xmlns:a16="http://schemas.microsoft.com/office/drawing/2014/main" id="{E9417BD3-CF37-42E8-8254-109165049AB0}"/>
                </a:ext>
              </a:extLst>
            </p:cNvPr>
            <p:cNvSpPr/>
            <p:nvPr/>
          </p:nvSpPr>
          <p:spPr>
            <a:xfrm>
              <a:off x="5527176" y="6053839"/>
              <a:ext cx="64168" cy="52501"/>
            </a:xfrm>
            <a:custGeom>
              <a:avLst/>
              <a:gdLst>
                <a:gd name="connsiteX0" fmla="*/ 58627 w 64168"/>
                <a:gd name="connsiteY0" fmla="*/ 54777 h 52501"/>
                <a:gd name="connsiteX1" fmla="*/ 5833 w 64168"/>
                <a:gd name="connsiteY1" fmla="*/ 54777 h 52501"/>
                <a:gd name="connsiteX2" fmla="*/ 0 w 64168"/>
                <a:gd name="connsiteY2" fmla="*/ 48943 h 52501"/>
                <a:gd name="connsiteX3" fmla="*/ 0 w 64168"/>
                <a:gd name="connsiteY3" fmla="*/ 5833 h 52501"/>
                <a:gd name="connsiteX4" fmla="*/ 5833 w 64168"/>
                <a:gd name="connsiteY4" fmla="*/ 0 h 52501"/>
                <a:gd name="connsiteX5" fmla="*/ 58627 w 64168"/>
                <a:gd name="connsiteY5" fmla="*/ 0 h 52501"/>
                <a:gd name="connsiteX6" fmla="*/ 64460 w 64168"/>
                <a:gd name="connsiteY6" fmla="*/ 5833 h 52501"/>
                <a:gd name="connsiteX7" fmla="*/ 64460 w 64168"/>
                <a:gd name="connsiteY7" fmla="*/ 48943 h 52501"/>
                <a:gd name="connsiteX8" fmla="*/ 58627 w 64168"/>
                <a:gd name="connsiteY8" fmla="*/ 54777 h 52501"/>
                <a:gd name="connsiteX9" fmla="*/ 11667 w 64168"/>
                <a:gd name="connsiteY9" fmla="*/ 43110 h 52501"/>
                <a:gd name="connsiteX10" fmla="*/ 52793 w 64168"/>
                <a:gd name="connsiteY10" fmla="*/ 43110 h 52501"/>
                <a:gd name="connsiteX11" fmla="*/ 52793 w 64168"/>
                <a:gd name="connsiteY11" fmla="*/ 11667 h 52501"/>
                <a:gd name="connsiteX12" fmla="*/ 11667 w 64168"/>
                <a:gd name="connsiteY12" fmla="*/ 11667 h 52501"/>
                <a:gd name="connsiteX13" fmla="*/ 11667 w 64168"/>
                <a:gd name="connsiteY13" fmla="*/ 43110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168" h="52501">
                  <a:moveTo>
                    <a:pt x="58627" y="54777"/>
                  </a:moveTo>
                  <a:lnTo>
                    <a:pt x="5833" y="54777"/>
                  </a:lnTo>
                  <a:cubicBezTo>
                    <a:pt x="2625" y="54777"/>
                    <a:pt x="0" y="52151"/>
                    <a:pt x="0" y="4894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8627" y="0"/>
                  </a:lnTo>
                  <a:cubicBezTo>
                    <a:pt x="61835" y="0"/>
                    <a:pt x="64460" y="2625"/>
                    <a:pt x="64460" y="5833"/>
                  </a:cubicBezTo>
                  <a:lnTo>
                    <a:pt x="64460" y="48943"/>
                  </a:lnTo>
                  <a:cubicBezTo>
                    <a:pt x="64460" y="52151"/>
                    <a:pt x="61835" y="54777"/>
                    <a:pt x="58627" y="54777"/>
                  </a:cubicBezTo>
                  <a:close/>
                  <a:moveTo>
                    <a:pt x="11667" y="43110"/>
                  </a:moveTo>
                  <a:lnTo>
                    <a:pt x="52793" y="43110"/>
                  </a:lnTo>
                  <a:lnTo>
                    <a:pt x="52793" y="11667"/>
                  </a:lnTo>
                  <a:lnTo>
                    <a:pt x="11667" y="11667"/>
                  </a:lnTo>
                  <a:lnTo>
                    <a:pt x="11667" y="43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2" name="Freeform: Shape 1961">
              <a:extLst>
                <a:ext uri="{FF2B5EF4-FFF2-40B4-BE49-F238E27FC236}">
                  <a16:creationId xmlns:a16="http://schemas.microsoft.com/office/drawing/2014/main" id="{DF2B1A45-2B0A-42C5-83D3-C98F32463808}"/>
                </a:ext>
              </a:extLst>
            </p:cNvPr>
            <p:cNvSpPr/>
            <p:nvPr/>
          </p:nvSpPr>
          <p:spPr>
            <a:xfrm>
              <a:off x="5527162" y="6053882"/>
              <a:ext cx="35001" cy="35001"/>
            </a:xfrm>
            <a:custGeom>
              <a:avLst/>
              <a:gdLst>
                <a:gd name="connsiteX0" fmla="*/ 5848 w 35000"/>
                <a:gd name="connsiteY0" fmla="*/ 36124 h 35000"/>
                <a:gd name="connsiteX1" fmla="*/ 1706 w 35000"/>
                <a:gd name="connsiteY1" fmla="*/ 34432 h 35000"/>
                <a:gd name="connsiteX2" fmla="*/ 1706 w 35000"/>
                <a:gd name="connsiteY2" fmla="*/ 26207 h 35000"/>
                <a:gd name="connsiteX3" fmla="*/ 26207 w 35000"/>
                <a:gd name="connsiteY3" fmla="*/ 1706 h 35000"/>
                <a:gd name="connsiteX4" fmla="*/ 34432 w 35000"/>
                <a:gd name="connsiteY4" fmla="*/ 1706 h 35000"/>
                <a:gd name="connsiteX5" fmla="*/ 34432 w 35000"/>
                <a:gd name="connsiteY5" fmla="*/ 9931 h 35000"/>
                <a:gd name="connsiteX6" fmla="*/ 9931 w 35000"/>
                <a:gd name="connsiteY6" fmla="*/ 34432 h 35000"/>
                <a:gd name="connsiteX7" fmla="*/ 5848 w 35000"/>
                <a:gd name="connsiteY7" fmla="*/ 361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6124"/>
                  </a:moveTo>
                  <a:cubicBezTo>
                    <a:pt x="4331" y="36124"/>
                    <a:pt x="2873" y="35541"/>
                    <a:pt x="1706" y="34432"/>
                  </a:cubicBezTo>
                  <a:cubicBezTo>
                    <a:pt x="-569" y="32157"/>
                    <a:pt x="-569" y="28482"/>
                    <a:pt x="1706" y="26207"/>
                  </a:cubicBezTo>
                  <a:lnTo>
                    <a:pt x="26207" y="1706"/>
                  </a:lnTo>
                  <a:cubicBezTo>
                    <a:pt x="28482" y="-569"/>
                    <a:pt x="32157" y="-569"/>
                    <a:pt x="34432" y="1706"/>
                  </a:cubicBezTo>
                  <a:cubicBezTo>
                    <a:pt x="36707" y="3982"/>
                    <a:pt x="36707" y="7657"/>
                    <a:pt x="34432" y="9931"/>
                  </a:cubicBezTo>
                  <a:lnTo>
                    <a:pt x="9931" y="34432"/>
                  </a:lnTo>
                  <a:cubicBezTo>
                    <a:pt x="8823" y="35541"/>
                    <a:pt x="7306" y="36124"/>
                    <a:pt x="5848" y="36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3" name="Freeform: Shape 1962">
              <a:extLst>
                <a:ext uri="{FF2B5EF4-FFF2-40B4-BE49-F238E27FC236}">
                  <a16:creationId xmlns:a16="http://schemas.microsoft.com/office/drawing/2014/main" id="{75AD253E-B599-450B-AB93-7945DA3A8304}"/>
                </a:ext>
              </a:extLst>
            </p:cNvPr>
            <p:cNvSpPr/>
            <p:nvPr/>
          </p:nvSpPr>
          <p:spPr>
            <a:xfrm>
              <a:off x="5549796" y="6066833"/>
              <a:ext cx="40834" cy="40834"/>
            </a:xfrm>
            <a:custGeom>
              <a:avLst/>
              <a:gdLst>
                <a:gd name="connsiteX0" fmla="*/ 5848 w 40834"/>
                <a:gd name="connsiteY0" fmla="*/ 41782 h 40834"/>
                <a:gd name="connsiteX1" fmla="*/ 1706 w 40834"/>
                <a:gd name="connsiteY1" fmla="*/ 40090 h 40834"/>
                <a:gd name="connsiteX2" fmla="*/ 1706 w 40834"/>
                <a:gd name="connsiteY2" fmla="*/ 31865 h 40834"/>
                <a:gd name="connsiteX3" fmla="*/ 31866 w 40834"/>
                <a:gd name="connsiteY3" fmla="*/ 1706 h 40834"/>
                <a:gd name="connsiteX4" fmla="*/ 40091 w 40834"/>
                <a:gd name="connsiteY4" fmla="*/ 1706 h 40834"/>
                <a:gd name="connsiteX5" fmla="*/ 40091 w 40834"/>
                <a:gd name="connsiteY5" fmla="*/ 9931 h 40834"/>
                <a:gd name="connsiteX6" fmla="*/ 9932 w 40834"/>
                <a:gd name="connsiteY6" fmla="*/ 40090 h 40834"/>
                <a:gd name="connsiteX7" fmla="*/ 5848 w 40834"/>
                <a:gd name="connsiteY7" fmla="*/ 417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1782"/>
                  </a:moveTo>
                  <a:cubicBezTo>
                    <a:pt x="4331" y="41782"/>
                    <a:pt x="2873" y="41199"/>
                    <a:pt x="1706" y="40090"/>
                  </a:cubicBezTo>
                  <a:cubicBezTo>
                    <a:pt x="-569" y="37815"/>
                    <a:pt x="-569" y="34141"/>
                    <a:pt x="1706" y="31865"/>
                  </a:cubicBezTo>
                  <a:lnTo>
                    <a:pt x="31866" y="1706"/>
                  </a:lnTo>
                  <a:cubicBezTo>
                    <a:pt x="34140" y="-569"/>
                    <a:pt x="37815" y="-569"/>
                    <a:pt x="40091" y="1706"/>
                  </a:cubicBezTo>
                  <a:cubicBezTo>
                    <a:pt x="42366" y="3981"/>
                    <a:pt x="42366" y="7656"/>
                    <a:pt x="40091" y="9931"/>
                  </a:cubicBezTo>
                  <a:lnTo>
                    <a:pt x="9932" y="40090"/>
                  </a:lnTo>
                  <a:cubicBezTo>
                    <a:pt x="8823" y="41199"/>
                    <a:pt x="7306" y="41782"/>
                    <a:pt x="5848" y="417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4" name="Freeform: Shape 1963">
              <a:extLst>
                <a:ext uri="{FF2B5EF4-FFF2-40B4-BE49-F238E27FC236}">
                  <a16:creationId xmlns:a16="http://schemas.microsoft.com/office/drawing/2014/main" id="{2444E8F5-9782-4206-91D3-8C2CFEE99C9E}"/>
                </a:ext>
              </a:extLst>
            </p:cNvPr>
            <p:cNvSpPr/>
            <p:nvPr/>
          </p:nvSpPr>
          <p:spPr>
            <a:xfrm>
              <a:off x="5620629" y="6086156"/>
              <a:ext cx="64168" cy="52501"/>
            </a:xfrm>
            <a:custGeom>
              <a:avLst/>
              <a:gdLst>
                <a:gd name="connsiteX0" fmla="*/ 58627 w 64168"/>
                <a:gd name="connsiteY0" fmla="*/ 54777 h 52501"/>
                <a:gd name="connsiteX1" fmla="*/ 5833 w 64168"/>
                <a:gd name="connsiteY1" fmla="*/ 54777 h 52501"/>
                <a:gd name="connsiteX2" fmla="*/ 0 w 64168"/>
                <a:gd name="connsiteY2" fmla="*/ 48943 h 52501"/>
                <a:gd name="connsiteX3" fmla="*/ 0 w 64168"/>
                <a:gd name="connsiteY3" fmla="*/ 5833 h 52501"/>
                <a:gd name="connsiteX4" fmla="*/ 5833 w 64168"/>
                <a:gd name="connsiteY4" fmla="*/ 0 h 52501"/>
                <a:gd name="connsiteX5" fmla="*/ 58627 w 64168"/>
                <a:gd name="connsiteY5" fmla="*/ 0 h 52501"/>
                <a:gd name="connsiteX6" fmla="*/ 64460 w 64168"/>
                <a:gd name="connsiteY6" fmla="*/ 5833 h 52501"/>
                <a:gd name="connsiteX7" fmla="*/ 64460 w 64168"/>
                <a:gd name="connsiteY7" fmla="*/ 48943 h 52501"/>
                <a:gd name="connsiteX8" fmla="*/ 58627 w 64168"/>
                <a:gd name="connsiteY8" fmla="*/ 54777 h 52501"/>
                <a:gd name="connsiteX9" fmla="*/ 11667 w 64168"/>
                <a:gd name="connsiteY9" fmla="*/ 43110 h 52501"/>
                <a:gd name="connsiteX10" fmla="*/ 52793 w 64168"/>
                <a:gd name="connsiteY10" fmla="*/ 43110 h 52501"/>
                <a:gd name="connsiteX11" fmla="*/ 52793 w 64168"/>
                <a:gd name="connsiteY11" fmla="*/ 11667 h 52501"/>
                <a:gd name="connsiteX12" fmla="*/ 11667 w 64168"/>
                <a:gd name="connsiteY12" fmla="*/ 11667 h 52501"/>
                <a:gd name="connsiteX13" fmla="*/ 11667 w 64168"/>
                <a:gd name="connsiteY13" fmla="*/ 43110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168" h="52501">
                  <a:moveTo>
                    <a:pt x="58627" y="54777"/>
                  </a:moveTo>
                  <a:lnTo>
                    <a:pt x="5833" y="54777"/>
                  </a:lnTo>
                  <a:cubicBezTo>
                    <a:pt x="2625" y="54777"/>
                    <a:pt x="0" y="52151"/>
                    <a:pt x="0" y="4894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8627" y="0"/>
                  </a:lnTo>
                  <a:cubicBezTo>
                    <a:pt x="61835" y="0"/>
                    <a:pt x="64460" y="2625"/>
                    <a:pt x="64460" y="5833"/>
                  </a:cubicBezTo>
                  <a:lnTo>
                    <a:pt x="64460" y="48943"/>
                  </a:lnTo>
                  <a:cubicBezTo>
                    <a:pt x="64460" y="52210"/>
                    <a:pt x="61835" y="54777"/>
                    <a:pt x="58627" y="54777"/>
                  </a:cubicBezTo>
                  <a:close/>
                  <a:moveTo>
                    <a:pt x="11667" y="43110"/>
                  </a:moveTo>
                  <a:lnTo>
                    <a:pt x="52793" y="43110"/>
                  </a:lnTo>
                  <a:lnTo>
                    <a:pt x="52793" y="11667"/>
                  </a:lnTo>
                  <a:lnTo>
                    <a:pt x="11667" y="11667"/>
                  </a:lnTo>
                  <a:lnTo>
                    <a:pt x="11667" y="4311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5" name="Freeform: Shape 1964">
              <a:extLst>
                <a:ext uri="{FF2B5EF4-FFF2-40B4-BE49-F238E27FC236}">
                  <a16:creationId xmlns:a16="http://schemas.microsoft.com/office/drawing/2014/main" id="{7B696D50-4EB0-4424-BFF7-38B15FA83FD7}"/>
                </a:ext>
              </a:extLst>
            </p:cNvPr>
            <p:cNvSpPr/>
            <p:nvPr/>
          </p:nvSpPr>
          <p:spPr>
            <a:xfrm>
              <a:off x="5620614" y="6086200"/>
              <a:ext cx="35001" cy="35001"/>
            </a:xfrm>
            <a:custGeom>
              <a:avLst/>
              <a:gdLst>
                <a:gd name="connsiteX0" fmla="*/ 5848 w 35000"/>
                <a:gd name="connsiteY0" fmla="*/ 36124 h 35000"/>
                <a:gd name="connsiteX1" fmla="*/ 1706 w 35000"/>
                <a:gd name="connsiteY1" fmla="*/ 34432 h 35000"/>
                <a:gd name="connsiteX2" fmla="*/ 1706 w 35000"/>
                <a:gd name="connsiteY2" fmla="*/ 26207 h 35000"/>
                <a:gd name="connsiteX3" fmla="*/ 26207 w 35000"/>
                <a:gd name="connsiteY3" fmla="*/ 1706 h 35000"/>
                <a:gd name="connsiteX4" fmla="*/ 34432 w 35000"/>
                <a:gd name="connsiteY4" fmla="*/ 1706 h 35000"/>
                <a:gd name="connsiteX5" fmla="*/ 34432 w 35000"/>
                <a:gd name="connsiteY5" fmla="*/ 9932 h 35000"/>
                <a:gd name="connsiteX6" fmla="*/ 9932 w 35000"/>
                <a:gd name="connsiteY6" fmla="*/ 34432 h 35000"/>
                <a:gd name="connsiteX7" fmla="*/ 5848 w 35000"/>
                <a:gd name="connsiteY7" fmla="*/ 361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6124"/>
                  </a:moveTo>
                  <a:cubicBezTo>
                    <a:pt x="4332" y="36124"/>
                    <a:pt x="2873" y="35541"/>
                    <a:pt x="1706" y="34432"/>
                  </a:cubicBezTo>
                  <a:cubicBezTo>
                    <a:pt x="-569" y="32157"/>
                    <a:pt x="-569" y="28482"/>
                    <a:pt x="1706" y="26207"/>
                  </a:cubicBezTo>
                  <a:lnTo>
                    <a:pt x="26207" y="1706"/>
                  </a:lnTo>
                  <a:cubicBezTo>
                    <a:pt x="28482" y="-569"/>
                    <a:pt x="32157" y="-569"/>
                    <a:pt x="34432" y="1706"/>
                  </a:cubicBezTo>
                  <a:cubicBezTo>
                    <a:pt x="36707" y="3981"/>
                    <a:pt x="36707" y="7656"/>
                    <a:pt x="34432" y="9932"/>
                  </a:cubicBezTo>
                  <a:lnTo>
                    <a:pt x="9932" y="34432"/>
                  </a:lnTo>
                  <a:cubicBezTo>
                    <a:pt x="8823" y="35599"/>
                    <a:pt x="7365" y="36124"/>
                    <a:pt x="5848" y="36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6" name="Freeform: Shape 1965">
              <a:extLst>
                <a:ext uri="{FF2B5EF4-FFF2-40B4-BE49-F238E27FC236}">
                  <a16:creationId xmlns:a16="http://schemas.microsoft.com/office/drawing/2014/main" id="{A54B5BA8-A05D-483F-ACAF-F7D5AE72A927}"/>
                </a:ext>
              </a:extLst>
            </p:cNvPr>
            <p:cNvSpPr/>
            <p:nvPr/>
          </p:nvSpPr>
          <p:spPr>
            <a:xfrm>
              <a:off x="5643248" y="6099209"/>
              <a:ext cx="40834" cy="40834"/>
            </a:xfrm>
            <a:custGeom>
              <a:avLst/>
              <a:gdLst>
                <a:gd name="connsiteX0" fmla="*/ 5848 w 40834"/>
                <a:gd name="connsiteY0" fmla="*/ 41782 h 40834"/>
                <a:gd name="connsiteX1" fmla="*/ 1706 w 40834"/>
                <a:gd name="connsiteY1" fmla="*/ 40090 h 40834"/>
                <a:gd name="connsiteX2" fmla="*/ 1706 w 40834"/>
                <a:gd name="connsiteY2" fmla="*/ 31865 h 40834"/>
                <a:gd name="connsiteX3" fmla="*/ 31865 w 40834"/>
                <a:gd name="connsiteY3" fmla="*/ 1706 h 40834"/>
                <a:gd name="connsiteX4" fmla="*/ 40091 w 40834"/>
                <a:gd name="connsiteY4" fmla="*/ 1706 h 40834"/>
                <a:gd name="connsiteX5" fmla="*/ 40091 w 40834"/>
                <a:gd name="connsiteY5" fmla="*/ 9931 h 40834"/>
                <a:gd name="connsiteX6" fmla="*/ 9932 w 40834"/>
                <a:gd name="connsiteY6" fmla="*/ 40090 h 40834"/>
                <a:gd name="connsiteX7" fmla="*/ 5848 w 40834"/>
                <a:gd name="connsiteY7" fmla="*/ 417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1782"/>
                  </a:moveTo>
                  <a:cubicBezTo>
                    <a:pt x="4332" y="41782"/>
                    <a:pt x="2873" y="41199"/>
                    <a:pt x="1706" y="40090"/>
                  </a:cubicBezTo>
                  <a:cubicBezTo>
                    <a:pt x="-569" y="37816"/>
                    <a:pt x="-569" y="34141"/>
                    <a:pt x="1706" y="31865"/>
                  </a:cubicBezTo>
                  <a:lnTo>
                    <a:pt x="31865" y="1706"/>
                  </a:lnTo>
                  <a:cubicBezTo>
                    <a:pt x="34141" y="-569"/>
                    <a:pt x="37816" y="-569"/>
                    <a:pt x="40091" y="1706"/>
                  </a:cubicBezTo>
                  <a:cubicBezTo>
                    <a:pt x="42366" y="3981"/>
                    <a:pt x="42366" y="7656"/>
                    <a:pt x="40091" y="9931"/>
                  </a:cubicBezTo>
                  <a:lnTo>
                    <a:pt x="9932" y="40090"/>
                  </a:lnTo>
                  <a:cubicBezTo>
                    <a:pt x="8823" y="41199"/>
                    <a:pt x="7365" y="41782"/>
                    <a:pt x="5848" y="417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7" name="Freeform: Shape 1966">
              <a:extLst>
                <a:ext uri="{FF2B5EF4-FFF2-40B4-BE49-F238E27FC236}">
                  <a16:creationId xmlns:a16="http://schemas.microsoft.com/office/drawing/2014/main" id="{81CD245E-B0B9-439F-B997-2BC9001301FA}"/>
                </a:ext>
              </a:extLst>
            </p:cNvPr>
            <p:cNvSpPr/>
            <p:nvPr/>
          </p:nvSpPr>
          <p:spPr>
            <a:xfrm>
              <a:off x="5433665" y="6080381"/>
              <a:ext cx="64168" cy="227506"/>
            </a:xfrm>
            <a:custGeom>
              <a:avLst/>
              <a:gdLst>
                <a:gd name="connsiteX0" fmla="*/ 58627 w 64168"/>
                <a:gd name="connsiteY0" fmla="*/ 229198 h 227506"/>
                <a:gd name="connsiteX1" fmla="*/ 5833 w 64168"/>
                <a:gd name="connsiteY1" fmla="*/ 229198 h 227506"/>
                <a:gd name="connsiteX2" fmla="*/ 0 w 64168"/>
                <a:gd name="connsiteY2" fmla="*/ 223364 h 227506"/>
                <a:gd name="connsiteX3" fmla="*/ 0 w 64168"/>
                <a:gd name="connsiteY3" fmla="*/ 5833 h 227506"/>
                <a:gd name="connsiteX4" fmla="*/ 5833 w 64168"/>
                <a:gd name="connsiteY4" fmla="*/ 0 h 227506"/>
                <a:gd name="connsiteX5" fmla="*/ 58627 w 64168"/>
                <a:gd name="connsiteY5" fmla="*/ 0 h 227506"/>
                <a:gd name="connsiteX6" fmla="*/ 64460 w 64168"/>
                <a:gd name="connsiteY6" fmla="*/ 5833 h 227506"/>
                <a:gd name="connsiteX7" fmla="*/ 64460 w 64168"/>
                <a:gd name="connsiteY7" fmla="*/ 223364 h 227506"/>
                <a:gd name="connsiteX8" fmla="*/ 58627 w 64168"/>
                <a:gd name="connsiteY8" fmla="*/ 229198 h 227506"/>
                <a:gd name="connsiteX9" fmla="*/ 11667 w 64168"/>
                <a:gd name="connsiteY9" fmla="*/ 217531 h 227506"/>
                <a:gd name="connsiteX10" fmla="*/ 52793 w 64168"/>
                <a:gd name="connsiteY10" fmla="*/ 217531 h 227506"/>
                <a:gd name="connsiteX11" fmla="*/ 52793 w 64168"/>
                <a:gd name="connsiteY11" fmla="*/ 11667 h 227506"/>
                <a:gd name="connsiteX12" fmla="*/ 11667 w 64168"/>
                <a:gd name="connsiteY12" fmla="*/ 11667 h 227506"/>
                <a:gd name="connsiteX13" fmla="*/ 11667 w 64168"/>
                <a:gd name="connsiteY13" fmla="*/ 217531 h 22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168" h="227506">
                  <a:moveTo>
                    <a:pt x="58627" y="229198"/>
                  </a:moveTo>
                  <a:lnTo>
                    <a:pt x="5833" y="229198"/>
                  </a:lnTo>
                  <a:cubicBezTo>
                    <a:pt x="2625" y="229198"/>
                    <a:pt x="0" y="226573"/>
                    <a:pt x="0" y="22336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8627" y="0"/>
                  </a:lnTo>
                  <a:cubicBezTo>
                    <a:pt x="61835" y="0"/>
                    <a:pt x="64460" y="2625"/>
                    <a:pt x="64460" y="5833"/>
                  </a:cubicBezTo>
                  <a:lnTo>
                    <a:pt x="64460" y="223364"/>
                  </a:lnTo>
                  <a:cubicBezTo>
                    <a:pt x="64460" y="226573"/>
                    <a:pt x="61893" y="229198"/>
                    <a:pt x="58627" y="229198"/>
                  </a:cubicBezTo>
                  <a:close/>
                  <a:moveTo>
                    <a:pt x="11667" y="217531"/>
                  </a:moveTo>
                  <a:lnTo>
                    <a:pt x="52793" y="217531"/>
                  </a:lnTo>
                  <a:lnTo>
                    <a:pt x="52793" y="11667"/>
                  </a:lnTo>
                  <a:lnTo>
                    <a:pt x="11667" y="11667"/>
                  </a:lnTo>
                  <a:lnTo>
                    <a:pt x="11667" y="21753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8" name="Freeform: Shape 1967">
              <a:extLst>
                <a:ext uri="{FF2B5EF4-FFF2-40B4-BE49-F238E27FC236}">
                  <a16:creationId xmlns:a16="http://schemas.microsoft.com/office/drawing/2014/main" id="{539A2AE2-D5EA-4109-AC0B-40F629E620B1}"/>
                </a:ext>
              </a:extLst>
            </p:cNvPr>
            <p:cNvSpPr/>
            <p:nvPr/>
          </p:nvSpPr>
          <p:spPr>
            <a:xfrm>
              <a:off x="5527176" y="6126116"/>
              <a:ext cx="64168" cy="180838"/>
            </a:xfrm>
            <a:custGeom>
              <a:avLst/>
              <a:gdLst>
                <a:gd name="connsiteX0" fmla="*/ 58627 w 64168"/>
                <a:gd name="connsiteY0" fmla="*/ 183463 h 180838"/>
                <a:gd name="connsiteX1" fmla="*/ 5833 w 64168"/>
                <a:gd name="connsiteY1" fmla="*/ 183463 h 180838"/>
                <a:gd name="connsiteX2" fmla="*/ 0 w 64168"/>
                <a:gd name="connsiteY2" fmla="*/ 177630 h 180838"/>
                <a:gd name="connsiteX3" fmla="*/ 0 w 64168"/>
                <a:gd name="connsiteY3" fmla="*/ 5833 h 180838"/>
                <a:gd name="connsiteX4" fmla="*/ 5833 w 64168"/>
                <a:gd name="connsiteY4" fmla="*/ 0 h 180838"/>
                <a:gd name="connsiteX5" fmla="*/ 58627 w 64168"/>
                <a:gd name="connsiteY5" fmla="*/ 0 h 180838"/>
                <a:gd name="connsiteX6" fmla="*/ 64460 w 64168"/>
                <a:gd name="connsiteY6" fmla="*/ 5833 h 180838"/>
                <a:gd name="connsiteX7" fmla="*/ 64460 w 64168"/>
                <a:gd name="connsiteY7" fmla="*/ 177630 h 180838"/>
                <a:gd name="connsiteX8" fmla="*/ 58627 w 64168"/>
                <a:gd name="connsiteY8" fmla="*/ 183463 h 180838"/>
                <a:gd name="connsiteX9" fmla="*/ 11667 w 64168"/>
                <a:gd name="connsiteY9" fmla="*/ 171796 h 180838"/>
                <a:gd name="connsiteX10" fmla="*/ 52793 w 64168"/>
                <a:gd name="connsiteY10" fmla="*/ 171796 h 180838"/>
                <a:gd name="connsiteX11" fmla="*/ 52793 w 64168"/>
                <a:gd name="connsiteY11" fmla="*/ 11667 h 180838"/>
                <a:gd name="connsiteX12" fmla="*/ 11667 w 64168"/>
                <a:gd name="connsiteY12" fmla="*/ 11667 h 180838"/>
                <a:gd name="connsiteX13" fmla="*/ 11667 w 64168"/>
                <a:gd name="connsiteY13" fmla="*/ 171796 h 1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168" h="180838">
                  <a:moveTo>
                    <a:pt x="58627" y="183463"/>
                  </a:moveTo>
                  <a:lnTo>
                    <a:pt x="5833" y="183463"/>
                  </a:lnTo>
                  <a:cubicBezTo>
                    <a:pt x="2625" y="183463"/>
                    <a:pt x="0" y="180838"/>
                    <a:pt x="0" y="17763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8627" y="0"/>
                  </a:lnTo>
                  <a:cubicBezTo>
                    <a:pt x="61835" y="0"/>
                    <a:pt x="64460" y="2625"/>
                    <a:pt x="64460" y="5833"/>
                  </a:cubicBezTo>
                  <a:lnTo>
                    <a:pt x="64460" y="177630"/>
                  </a:lnTo>
                  <a:cubicBezTo>
                    <a:pt x="64460" y="180838"/>
                    <a:pt x="61835" y="183463"/>
                    <a:pt x="58627" y="183463"/>
                  </a:cubicBezTo>
                  <a:close/>
                  <a:moveTo>
                    <a:pt x="11667" y="171796"/>
                  </a:moveTo>
                  <a:lnTo>
                    <a:pt x="52793" y="171796"/>
                  </a:lnTo>
                  <a:lnTo>
                    <a:pt x="52793" y="11667"/>
                  </a:lnTo>
                  <a:lnTo>
                    <a:pt x="11667" y="11667"/>
                  </a:lnTo>
                  <a:lnTo>
                    <a:pt x="11667" y="17179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9" name="Freeform: Shape 1968">
              <a:extLst>
                <a:ext uri="{FF2B5EF4-FFF2-40B4-BE49-F238E27FC236}">
                  <a16:creationId xmlns:a16="http://schemas.microsoft.com/office/drawing/2014/main" id="{5E712BE8-3073-4326-9666-FC441AF45818}"/>
                </a:ext>
              </a:extLst>
            </p:cNvPr>
            <p:cNvSpPr/>
            <p:nvPr/>
          </p:nvSpPr>
          <p:spPr>
            <a:xfrm>
              <a:off x="5620629" y="6158492"/>
              <a:ext cx="64168" cy="145837"/>
            </a:xfrm>
            <a:custGeom>
              <a:avLst/>
              <a:gdLst>
                <a:gd name="connsiteX0" fmla="*/ 58627 w 64168"/>
                <a:gd name="connsiteY0" fmla="*/ 151087 h 145837"/>
                <a:gd name="connsiteX1" fmla="*/ 5833 w 64168"/>
                <a:gd name="connsiteY1" fmla="*/ 151087 h 145837"/>
                <a:gd name="connsiteX2" fmla="*/ 0 w 64168"/>
                <a:gd name="connsiteY2" fmla="*/ 145254 h 145837"/>
                <a:gd name="connsiteX3" fmla="*/ 0 w 64168"/>
                <a:gd name="connsiteY3" fmla="*/ 5833 h 145837"/>
                <a:gd name="connsiteX4" fmla="*/ 5833 w 64168"/>
                <a:gd name="connsiteY4" fmla="*/ 0 h 145837"/>
                <a:gd name="connsiteX5" fmla="*/ 58627 w 64168"/>
                <a:gd name="connsiteY5" fmla="*/ 0 h 145837"/>
                <a:gd name="connsiteX6" fmla="*/ 64460 w 64168"/>
                <a:gd name="connsiteY6" fmla="*/ 5833 h 145837"/>
                <a:gd name="connsiteX7" fmla="*/ 64460 w 64168"/>
                <a:gd name="connsiteY7" fmla="*/ 145254 h 145837"/>
                <a:gd name="connsiteX8" fmla="*/ 58627 w 64168"/>
                <a:gd name="connsiteY8" fmla="*/ 151087 h 145837"/>
                <a:gd name="connsiteX9" fmla="*/ 11667 w 64168"/>
                <a:gd name="connsiteY9" fmla="*/ 139420 h 145837"/>
                <a:gd name="connsiteX10" fmla="*/ 52793 w 64168"/>
                <a:gd name="connsiteY10" fmla="*/ 139420 h 145837"/>
                <a:gd name="connsiteX11" fmla="*/ 52793 w 64168"/>
                <a:gd name="connsiteY11" fmla="*/ 11667 h 145837"/>
                <a:gd name="connsiteX12" fmla="*/ 11667 w 64168"/>
                <a:gd name="connsiteY12" fmla="*/ 11667 h 145837"/>
                <a:gd name="connsiteX13" fmla="*/ 11667 w 64168"/>
                <a:gd name="connsiteY13" fmla="*/ 139420 h 1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168" h="145837">
                  <a:moveTo>
                    <a:pt x="58627" y="151087"/>
                  </a:moveTo>
                  <a:lnTo>
                    <a:pt x="5833" y="151087"/>
                  </a:lnTo>
                  <a:cubicBezTo>
                    <a:pt x="2625" y="151087"/>
                    <a:pt x="0" y="148462"/>
                    <a:pt x="0" y="14525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8627" y="0"/>
                  </a:lnTo>
                  <a:cubicBezTo>
                    <a:pt x="61835" y="0"/>
                    <a:pt x="64460" y="2625"/>
                    <a:pt x="64460" y="5833"/>
                  </a:cubicBezTo>
                  <a:lnTo>
                    <a:pt x="64460" y="145254"/>
                  </a:lnTo>
                  <a:cubicBezTo>
                    <a:pt x="64460" y="148462"/>
                    <a:pt x="61835" y="151087"/>
                    <a:pt x="58627" y="151087"/>
                  </a:cubicBezTo>
                  <a:close/>
                  <a:moveTo>
                    <a:pt x="11667" y="139420"/>
                  </a:moveTo>
                  <a:lnTo>
                    <a:pt x="52793" y="139420"/>
                  </a:lnTo>
                  <a:lnTo>
                    <a:pt x="52793" y="11667"/>
                  </a:lnTo>
                  <a:lnTo>
                    <a:pt x="11667" y="11667"/>
                  </a:lnTo>
                  <a:lnTo>
                    <a:pt x="11667" y="13942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30" name="Group 2129">
            <a:extLst>
              <a:ext uri="{FF2B5EF4-FFF2-40B4-BE49-F238E27FC236}">
                <a16:creationId xmlns:a16="http://schemas.microsoft.com/office/drawing/2014/main" id="{0D1594AC-942F-4DB5-9E89-78FD279D2A38}"/>
              </a:ext>
            </a:extLst>
          </p:cNvPr>
          <p:cNvGrpSpPr/>
          <p:nvPr/>
        </p:nvGrpSpPr>
        <p:grpSpPr>
          <a:xfrm>
            <a:off x="6402625" y="5682657"/>
            <a:ext cx="364076" cy="462013"/>
            <a:chOff x="6468118" y="5916110"/>
            <a:chExt cx="330978" cy="420012"/>
          </a:xfrm>
        </p:grpSpPr>
        <p:sp>
          <p:nvSpPr>
            <p:cNvPr id="1970" name="Freeform: Shape 1969">
              <a:extLst>
                <a:ext uri="{FF2B5EF4-FFF2-40B4-BE49-F238E27FC236}">
                  <a16:creationId xmlns:a16="http://schemas.microsoft.com/office/drawing/2014/main" id="{9BDB8B94-912E-4FC6-931E-55B1EBE9C363}"/>
                </a:ext>
              </a:extLst>
            </p:cNvPr>
            <p:cNvSpPr/>
            <p:nvPr/>
          </p:nvSpPr>
          <p:spPr>
            <a:xfrm>
              <a:off x="6468118" y="5916110"/>
              <a:ext cx="11667" cy="420012"/>
            </a:xfrm>
            <a:custGeom>
              <a:avLst/>
              <a:gdLst>
                <a:gd name="connsiteX0" fmla="*/ 5833 w 11666"/>
                <a:gd name="connsiteY0" fmla="*/ 424153 h 420011"/>
                <a:gd name="connsiteX1" fmla="*/ 0 w 11666"/>
                <a:gd name="connsiteY1" fmla="*/ 418320 h 420011"/>
                <a:gd name="connsiteX2" fmla="*/ 0 w 11666"/>
                <a:gd name="connsiteY2" fmla="*/ 5833 h 420011"/>
                <a:gd name="connsiteX3" fmla="*/ 5833 w 11666"/>
                <a:gd name="connsiteY3" fmla="*/ 0 h 420011"/>
                <a:gd name="connsiteX4" fmla="*/ 11667 w 11666"/>
                <a:gd name="connsiteY4" fmla="*/ 5833 h 420011"/>
                <a:gd name="connsiteX5" fmla="*/ 11667 w 11666"/>
                <a:gd name="connsiteY5" fmla="*/ 418320 h 420011"/>
                <a:gd name="connsiteX6" fmla="*/ 5833 w 11666"/>
                <a:gd name="connsiteY6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20011">
                  <a:moveTo>
                    <a:pt x="5833" y="424153"/>
                  </a:move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8320"/>
                  </a:lnTo>
                  <a:cubicBezTo>
                    <a:pt x="11667" y="421528"/>
                    <a:pt x="9100" y="424153"/>
                    <a:pt x="5833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1" name="Freeform: Shape 1970">
              <a:extLst>
                <a:ext uri="{FF2B5EF4-FFF2-40B4-BE49-F238E27FC236}">
                  <a16:creationId xmlns:a16="http://schemas.microsoft.com/office/drawing/2014/main" id="{3DF62DE1-4ECA-4723-A4AA-7EA395D958B3}"/>
                </a:ext>
              </a:extLst>
            </p:cNvPr>
            <p:cNvSpPr/>
            <p:nvPr/>
          </p:nvSpPr>
          <p:spPr>
            <a:xfrm>
              <a:off x="6498803" y="5955719"/>
              <a:ext cx="134170" cy="64168"/>
            </a:xfrm>
            <a:custGeom>
              <a:avLst/>
              <a:gdLst>
                <a:gd name="connsiteX0" fmla="*/ 131312 w 134170"/>
                <a:gd name="connsiteY0" fmla="*/ 64460 h 64168"/>
                <a:gd name="connsiteX1" fmla="*/ 5833 w 134170"/>
                <a:gd name="connsiteY1" fmla="*/ 64460 h 64168"/>
                <a:gd name="connsiteX2" fmla="*/ 0 w 134170"/>
                <a:gd name="connsiteY2" fmla="*/ 58627 h 64168"/>
                <a:gd name="connsiteX3" fmla="*/ 0 w 134170"/>
                <a:gd name="connsiteY3" fmla="*/ 5833 h 64168"/>
                <a:gd name="connsiteX4" fmla="*/ 5833 w 134170"/>
                <a:gd name="connsiteY4" fmla="*/ 0 h 64168"/>
                <a:gd name="connsiteX5" fmla="*/ 131312 w 134170"/>
                <a:gd name="connsiteY5" fmla="*/ 0 h 64168"/>
                <a:gd name="connsiteX6" fmla="*/ 137146 w 134170"/>
                <a:gd name="connsiteY6" fmla="*/ 5833 h 64168"/>
                <a:gd name="connsiteX7" fmla="*/ 137146 w 134170"/>
                <a:gd name="connsiteY7" fmla="*/ 58627 h 64168"/>
                <a:gd name="connsiteX8" fmla="*/ 131312 w 134170"/>
                <a:gd name="connsiteY8" fmla="*/ 64460 h 64168"/>
                <a:gd name="connsiteX9" fmla="*/ 11667 w 134170"/>
                <a:gd name="connsiteY9" fmla="*/ 52793 h 64168"/>
                <a:gd name="connsiteX10" fmla="*/ 125479 w 134170"/>
                <a:gd name="connsiteY10" fmla="*/ 52793 h 64168"/>
                <a:gd name="connsiteX11" fmla="*/ 125479 w 134170"/>
                <a:gd name="connsiteY11" fmla="*/ 11667 h 64168"/>
                <a:gd name="connsiteX12" fmla="*/ 11667 w 134170"/>
                <a:gd name="connsiteY12" fmla="*/ 11667 h 64168"/>
                <a:gd name="connsiteX13" fmla="*/ 11667 w 134170"/>
                <a:gd name="connsiteY13" fmla="*/ 5279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170" h="64168">
                  <a:moveTo>
                    <a:pt x="131312" y="64460"/>
                  </a:moveTo>
                  <a:lnTo>
                    <a:pt x="5833" y="64460"/>
                  </a:lnTo>
                  <a:cubicBezTo>
                    <a:pt x="2625" y="64460"/>
                    <a:pt x="0" y="61835"/>
                    <a:pt x="0" y="5862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31312" y="0"/>
                  </a:lnTo>
                  <a:cubicBezTo>
                    <a:pt x="134520" y="0"/>
                    <a:pt x="137146" y="2625"/>
                    <a:pt x="137146" y="5833"/>
                  </a:cubicBezTo>
                  <a:lnTo>
                    <a:pt x="137146" y="58627"/>
                  </a:lnTo>
                  <a:cubicBezTo>
                    <a:pt x="137146" y="61835"/>
                    <a:pt x="134579" y="64460"/>
                    <a:pt x="131312" y="64460"/>
                  </a:cubicBezTo>
                  <a:close/>
                  <a:moveTo>
                    <a:pt x="11667" y="52793"/>
                  </a:moveTo>
                  <a:lnTo>
                    <a:pt x="125479" y="52793"/>
                  </a:lnTo>
                  <a:lnTo>
                    <a:pt x="125479" y="11667"/>
                  </a:lnTo>
                  <a:lnTo>
                    <a:pt x="11667" y="11667"/>
                  </a:lnTo>
                  <a:lnTo>
                    <a:pt x="11667" y="5279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2" name="Freeform: Shape 1971">
              <a:extLst>
                <a:ext uri="{FF2B5EF4-FFF2-40B4-BE49-F238E27FC236}">
                  <a16:creationId xmlns:a16="http://schemas.microsoft.com/office/drawing/2014/main" id="{F8D240F2-6FC1-4F9B-954C-3742D35DFA8A}"/>
                </a:ext>
              </a:extLst>
            </p:cNvPr>
            <p:cNvSpPr/>
            <p:nvPr/>
          </p:nvSpPr>
          <p:spPr>
            <a:xfrm>
              <a:off x="6652807" y="5955719"/>
              <a:ext cx="52501" cy="64168"/>
            </a:xfrm>
            <a:custGeom>
              <a:avLst/>
              <a:gdLst>
                <a:gd name="connsiteX0" fmla="*/ 48943 w 52501"/>
                <a:gd name="connsiteY0" fmla="*/ 64460 h 64168"/>
                <a:gd name="connsiteX1" fmla="*/ 5833 w 52501"/>
                <a:gd name="connsiteY1" fmla="*/ 64460 h 64168"/>
                <a:gd name="connsiteX2" fmla="*/ 0 w 52501"/>
                <a:gd name="connsiteY2" fmla="*/ 58627 h 64168"/>
                <a:gd name="connsiteX3" fmla="*/ 0 w 52501"/>
                <a:gd name="connsiteY3" fmla="*/ 5833 h 64168"/>
                <a:gd name="connsiteX4" fmla="*/ 5833 w 52501"/>
                <a:gd name="connsiteY4" fmla="*/ 0 h 64168"/>
                <a:gd name="connsiteX5" fmla="*/ 48943 w 52501"/>
                <a:gd name="connsiteY5" fmla="*/ 0 h 64168"/>
                <a:gd name="connsiteX6" fmla="*/ 54777 w 52501"/>
                <a:gd name="connsiteY6" fmla="*/ 5833 h 64168"/>
                <a:gd name="connsiteX7" fmla="*/ 54777 w 52501"/>
                <a:gd name="connsiteY7" fmla="*/ 58627 h 64168"/>
                <a:gd name="connsiteX8" fmla="*/ 48943 w 52501"/>
                <a:gd name="connsiteY8" fmla="*/ 64460 h 64168"/>
                <a:gd name="connsiteX9" fmla="*/ 11667 w 52501"/>
                <a:gd name="connsiteY9" fmla="*/ 52793 h 64168"/>
                <a:gd name="connsiteX10" fmla="*/ 43110 w 52501"/>
                <a:gd name="connsiteY10" fmla="*/ 52793 h 64168"/>
                <a:gd name="connsiteX11" fmla="*/ 43110 w 52501"/>
                <a:gd name="connsiteY11" fmla="*/ 11667 h 64168"/>
                <a:gd name="connsiteX12" fmla="*/ 11667 w 52501"/>
                <a:gd name="connsiteY12" fmla="*/ 11667 h 64168"/>
                <a:gd name="connsiteX13" fmla="*/ 11667 w 52501"/>
                <a:gd name="connsiteY13" fmla="*/ 5279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64168">
                  <a:moveTo>
                    <a:pt x="48943" y="64460"/>
                  </a:moveTo>
                  <a:lnTo>
                    <a:pt x="5833" y="64460"/>
                  </a:lnTo>
                  <a:cubicBezTo>
                    <a:pt x="2625" y="64460"/>
                    <a:pt x="0" y="61835"/>
                    <a:pt x="0" y="5862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8943" y="0"/>
                  </a:lnTo>
                  <a:cubicBezTo>
                    <a:pt x="52152" y="0"/>
                    <a:pt x="54777" y="2625"/>
                    <a:pt x="54777" y="5833"/>
                  </a:cubicBezTo>
                  <a:lnTo>
                    <a:pt x="54777" y="58627"/>
                  </a:lnTo>
                  <a:cubicBezTo>
                    <a:pt x="54777" y="61835"/>
                    <a:pt x="52152" y="64460"/>
                    <a:pt x="48943" y="64460"/>
                  </a:cubicBezTo>
                  <a:close/>
                  <a:moveTo>
                    <a:pt x="11667" y="52793"/>
                  </a:moveTo>
                  <a:lnTo>
                    <a:pt x="43110" y="52793"/>
                  </a:lnTo>
                  <a:lnTo>
                    <a:pt x="43110" y="11667"/>
                  </a:lnTo>
                  <a:lnTo>
                    <a:pt x="11667" y="11667"/>
                  </a:lnTo>
                  <a:lnTo>
                    <a:pt x="11667" y="5279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3" name="Freeform: Shape 1972">
              <a:extLst>
                <a:ext uri="{FF2B5EF4-FFF2-40B4-BE49-F238E27FC236}">
                  <a16:creationId xmlns:a16="http://schemas.microsoft.com/office/drawing/2014/main" id="{81285EF4-DB46-437E-8985-A1E8ECD58BF2}"/>
                </a:ext>
              </a:extLst>
            </p:cNvPr>
            <p:cNvSpPr/>
            <p:nvPr/>
          </p:nvSpPr>
          <p:spPr>
            <a:xfrm>
              <a:off x="6671401" y="5955763"/>
              <a:ext cx="35001" cy="35001"/>
            </a:xfrm>
            <a:custGeom>
              <a:avLst/>
              <a:gdLst>
                <a:gd name="connsiteX0" fmla="*/ 30348 w 35000"/>
                <a:gd name="connsiteY0" fmla="*/ 36124 h 35000"/>
                <a:gd name="connsiteX1" fmla="*/ 26207 w 35000"/>
                <a:gd name="connsiteY1" fmla="*/ 34432 h 35000"/>
                <a:gd name="connsiteX2" fmla="*/ 1706 w 35000"/>
                <a:gd name="connsiteY2" fmla="*/ 9932 h 35000"/>
                <a:gd name="connsiteX3" fmla="*/ 1706 w 35000"/>
                <a:gd name="connsiteY3" fmla="*/ 1706 h 35000"/>
                <a:gd name="connsiteX4" fmla="*/ 9931 w 35000"/>
                <a:gd name="connsiteY4" fmla="*/ 1706 h 35000"/>
                <a:gd name="connsiteX5" fmla="*/ 34432 w 35000"/>
                <a:gd name="connsiteY5" fmla="*/ 26207 h 35000"/>
                <a:gd name="connsiteX6" fmla="*/ 34432 w 35000"/>
                <a:gd name="connsiteY6" fmla="*/ 34432 h 35000"/>
                <a:gd name="connsiteX7" fmla="*/ 30348 w 35000"/>
                <a:gd name="connsiteY7" fmla="*/ 361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30348" y="36124"/>
                  </a:moveTo>
                  <a:cubicBezTo>
                    <a:pt x="28832" y="36124"/>
                    <a:pt x="27373" y="35541"/>
                    <a:pt x="26207" y="34432"/>
                  </a:cubicBezTo>
                  <a:lnTo>
                    <a:pt x="1706" y="9932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34432" y="26207"/>
                  </a:lnTo>
                  <a:cubicBezTo>
                    <a:pt x="36707" y="28482"/>
                    <a:pt x="36707" y="32157"/>
                    <a:pt x="34432" y="34432"/>
                  </a:cubicBezTo>
                  <a:cubicBezTo>
                    <a:pt x="33382" y="35541"/>
                    <a:pt x="31865" y="36124"/>
                    <a:pt x="30348" y="36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4" name="Freeform: Shape 1973">
              <a:extLst>
                <a:ext uri="{FF2B5EF4-FFF2-40B4-BE49-F238E27FC236}">
                  <a16:creationId xmlns:a16="http://schemas.microsoft.com/office/drawing/2014/main" id="{2A250D34-57C1-4C67-A55E-A06E9D2C51C8}"/>
                </a:ext>
              </a:extLst>
            </p:cNvPr>
            <p:cNvSpPr/>
            <p:nvPr/>
          </p:nvSpPr>
          <p:spPr>
            <a:xfrm>
              <a:off x="6652792" y="5978397"/>
              <a:ext cx="40834" cy="40834"/>
            </a:xfrm>
            <a:custGeom>
              <a:avLst/>
              <a:gdLst>
                <a:gd name="connsiteX0" fmla="*/ 36007 w 40834"/>
                <a:gd name="connsiteY0" fmla="*/ 41782 h 40834"/>
                <a:gd name="connsiteX1" fmla="*/ 31866 w 40834"/>
                <a:gd name="connsiteY1" fmla="*/ 40091 h 40834"/>
                <a:gd name="connsiteX2" fmla="*/ 1706 w 40834"/>
                <a:gd name="connsiteY2" fmla="*/ 9932 h 40834"/>
                <a:gd name="connsiteX3" fmla="*/ 1706 w 40834"/>
                <a:gd name="connsiteY3" fmla="*/ 1706 h 40834"/>
                <a:gd name="connsiteX4" fmla="*/ 9932 w 40834"/>
                <a:gd name="connsiteY4" fmla="*/ 1706 h 40834"/>
                <a:gd name="connsiteX5" fmla="*/ 40090 w 40834"/>
                <a:gd name="connsiteY5" fmla="*/ 31865 h 40834"/>
                <a:gd name="connsiteX6" fmla="*/ 40090 w 40834"/>
                <a:gd name="connsiteY6" fmla="*/ 40091 h 40834"/>
                <a:gd name="connsiteX7" fmla="*/ 36007 w 40834"/>
                <a:gd name="connsiteY7" fmla="*/ 417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36007" y="41782"/>
                  </a:moveTo>
                  <a:cubicBezTo>
                    <a:pt x="34491" y="41782"/>
                    <a:pt x="33032" y="41199"/>
                    <a:pt x="31866" y="40091"/>
                  </a:cubicBezTo>
                  <a:lnTo>
                    <a:pt x="1706" y="9932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40090" y="31865"/>
                  </a:lnTo>
                  <a:cubicBezTo>
                    <a:pt x="42366" y="34141"/>
                    <a:pt x="42366" y="37816"/>
                    <a:pt x="40090" y="40091"/>
                  </a:cubicBezTo>
                  <a:cubicBezTo>
                    <a:pt x="39041" y="41199"/>
                    <a:pt x="37524" y="41782"/>
                    <a:pt x="36007" y="417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5" name="Freeform: Shape 1974">
              <a:extLst>
                <a:ext uri="{FF2B5EF4-FFF2-40B4-BE49-F238E27FC236}">
                  <a16:creationId xmlns:a16="http://schemas.microsoft.com/office/drawing/2014/main" id="{295908B6-E32A-4ACD-A5DF-C51CBCC3D1CE}"/>
                </a:ext>
              </a:extLst>
            </p:cNvPr>
            <p:cNvSpPr/>
            <p:nvPr/>
          </p:nvSpPr>
          <p:spPr>
            <a:xfrm>
              <a:off x="6745501" y="6049172"/>
              <a:ext cx="52501" cy="64168"/>
            </a:xfrm>
            <a:custGeom>
              <a:avLst/>
              <a:gdLst>
                <a:gd name="connsiteX0" fmla="*/ 48943 w 52501"/>
                <a:gd name="connsiteY0" fmla="*/ 64460 h 64168"/>
                <a:gd name="connsiteX1" fmla="*/ 5833 w 52501"/>
                <a:gd name="connsiteY1" fmla="*/ 64460 h 64168"/>
                <a:gd name="connsiteX2" fmla="*/ 0 w 52501"/>
                <a:gd name="connsiteY2" fmla="*/ 58627 h 64168"/>
                <a:gd name="connsiteX3" fmla="*/ 0 w 52501"/>
                <a:gd name="connsiteY3" fmla="*/ 5833 h 64168"/>
                <a:gd name="connsiteX4" fmla="*/ 5833 w 52501"/>
                <a:gd name="connsiteY4" fmla="*/ 0 h 64168"/>
                <a:gd name="connsiteX5" fmla="*/ 48943 w 52501"/>
                <a:gd name="connsiteY5" fmla="*/ 0 h 64168"/>
                <a:gd name="connsiteX6" fmla="*/ 54777 w 52501"/>
                <a:gd name="connsiteY6" fmla="*/ 5833 h 64168"/>
                <a:gd name="connsiteX7" fmla="*/ 54777 w 52501"/>
                <a:gd name="connsiteY7" fmla="*/ 58627 h 64168"/>
                <a:gd name="connsiteX8" fmla="*/ 48943 w 52501"/>
                <a:gd name="connsiteY8" fmla="*/ 64460 h 64168"/>
                <a:gd name="connsiteX9" fmla="*/ 11667 w 52501"/>
                <a:gd name="connsiteY9" fmla="*/ 52793 h 64168"/>
                <a:gd name="connsiteX10" fmla="*/ 43110 w 52501"/>
                <a:gd name="connsiteY10" fmla="*/ 52793 h 64168"/>
                <a:gd name="connsiteX11" fmla="*/ 43110 w 52501"/>
                <a:gd name="connsiteY11" fmla="*/ 11667 h 64168"/>
                <a:gd name="connsiteX12" fmla="*/ 11667 w 52501"/>
                <a:gd name="connsiteY12" fmla="*/ 11667 h 64168"/>
                <a:gd name="connsiteX13" fmla="*/ 11667 w 52501"/>
                <a:gd name="connsiteY13" fmla="*/ 5279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64168">
                  <a:moveTo>
                    <a:pt x="48943" y="64460"/>
                  </a:moveTo>
                  <a:lnTo>
                    <a:pt x="5833" y="64460"/>
                  </a:lnTo>
                  <a:cubicBezTo>
                    <a:pt x="2625" y="64460"/>
                    <a:pt x="0" y="61835"/>
                    <a:pt x="0" y="5862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8943" y="0"/>
                  </a:lnTo>
                  <a:cubicBezTo>
                    <a:pt x="52152" y="0"/>
                    <a:pt x="54777" y="2625"/>
                    <a:pt x="54777" y="5833"/>
                  </a:cubicBezTo>
                  <a:lnTo>
                    <a:pt x="54777" y="58627"/>
                  </a:lnTo>
                  <a:cubicBezTo>
                    <a:pt x="54777" y="61893"/>
                    <a:pt x="52152" y="64460"/>
                    <a:pt x="48943" y="64460"/>
                  </a:cubicBezTo>
                  <a:close/>
                  <a:moveTo>
                    <a:pt x="11667" y="52793"/>
                  </a:moveTo>
                  <a:lnTo>
                    <a:pt x="43110" y="52793"/>
                  </a:lnTo>
                  <a:lnTo>
                    <a:pt x="43110" y="11667"/>
                  </a:lnTo>
                  <a:lnTo>
                    <a:pt x="11667" y="11667"/>
                  </a:lnTo>
                  <a:lnTo>
                    <a:pt x="11667" y="5279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6" name="Freeform: Shape 1975">
              <a:extLst>
                <a:ext uri="{FF2B5EF4-FFF2-40B4-BE49-F238E27FC236}">
                  <a16:creationId xmlns:a16="http://schemas.microsoft.com/office/drawing/2014/main" id="{5BFE10B6-281B-4392-8BD6-9E3C1C41109C}"/>
                </a:ext>
              </a:extLst>
            </p:cNvPr>
            <p:cNvSpPr/>
            <p:nvPr/>
          </p:nvSpPr>
          <p:spPr>
            <a:xfrm>
              <a:off x="6764095" y="6049274"/>
              <a:ext cx="35001" cy="35001"/>
            </a:xfrm>
            <a:custGeom>
              <a:avLst/>
              <a:gdLst>
                <a:gd name="connsiteX0" fmla="*/ 30348 w 35000"/>
                <a:gd name="connsiteY0" fmla="*/ 36124 h 35000"/>
                <a:gd name="connsiteX1" fmla="*/ 26207 w 35000"/>
                <a:gd name="connsiteY1" fmla="*/ 34432 h 35000"/>
                <a:gd name="connsiteX2" fmla="*/ 1706 w 35000"/>
                <a:gd name="connsiteY2" fmla="*/ 9931 h 35000"/>
                <a:gd name="connsiteX3" fmla="*/ 1706 w 35000"/>
                <a:gd name="connsiteY3" fmla="*/ 1706 h 35000"/>
                <a:gd name="connsiteX4" fmla="*/ 9931 w 35000"/>
                <a:gd name="connsiteY4" fmla="*/ 1706 h 35000"/>
                <a:gd name="connsiteX5" fmla="*/ 34432 w 35000"/>
                <a:gd name="connsiteY5" fmla="*/ 26207 h 35000"/>
                <a:gd name="connsiteX6" fmla="*/ 34432 w 35000"/>
                <a:gd name="connsiteY6" fmla="*/ 34432 h 35000"/>
                <a:gd name="connsiteX7" fmla="*/ 30348 w 35000"/>
                <a:gd name="connsiteY7" fmla="*/ 361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30348" y="36124"/>
                  </a:moveTo>
                  <a:cubicBezTo>
                    <a:pt x="28832" y="36124"/>
                    <a:pt x="27373" y="35541"/>
                    <a:pt x="26207" y="34432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34432" y="26207"/>
                  </a:lnTo>
                  <a:cubicBezTo>
                    <a:pt x="36707" y="28482"/>
                    <a:pt x="36707" y="32157"/>
                    <a:pt x="34432" y="34432"/>
                  </a:cubicBezTo>
                  <a:cubicBezTo>
                    <a:pt x="33324" y="35541"/>
                    <a:pt x="31865" y="36124"/>
                    <a:pt x="30348" y="36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7" name="Freeform: Shape 1976">
              <a:extLst>
                <a:ext uri="{FF2B5EF4-FFF2-40B4-BE49-F238E27FC236}">
                  <a16:creationId xmlns:a16="http://schemas.microsoft.com/office/drawing/2014/main" id="{E9E494C1-E571-44C7-86F1-0E836271EAC4}"/>
                </a:ext>
              </a:extLst>
            </p:cNvPr>
            <p:cNvSpPr/>
            <p:nvPr/>
          </p:nvSpPr>
          <p:spPr>
            <a:xfrm>
              <a:off x="6745486" y="6071908"/>
              <a:ext cx="40834" cy="40834"/>
            </a:xfrm>
            <a:custGeom>
              <a:avLst/>
              <a:gdLst>
                <a:gd name="connsiteX0" fmla="*/ 36007 w 40834"/>
                <a:gd name="connsiteY0" fmla="*/ 41782 h 40834"/>
                <a:gd name="connsiteX1" fmla="*/ 31866 w 40834"/>
                <a:gd name="connsiteY1" fmla="*/ 40090 h 40834"/>
                <a:gd name="connsiteX2" fmla="*/ 1706 w 40834"/>
                <a:gd name="connsiteY2" fmla="*/ 9931 h 40834"/>
                <a:gd name="connsiteX3" fmla="*/ 1706 w 40834"/>
                <a:gd name="connsiteY3" fmla="*/ 1706 h 40834"/>
                <a:gd name="connsiteX4" fmla="*/ 9932 w 40834"/>
                <a:gd name="connsiteY4" fmla="*/ 1706 h 40834"/>
                <a:gd name="connsiteX5" fmla="*/ 40090 w 40834"/>
                <a:gd name="connsiteY5" fmla="*/ 31865 h 40834"/>
                <a:gd name="connsiteX6" fmla="*/ 40090 w 40834"/>
                <a:gd name="connsiteY6" fmla="*/ 40090 h 40834"/>
                <a:gd name="connsiteX7" fmla="*/ 36007 w 40834"/>
                <a:gd name="connsiteY7" fmla="*/ 417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36007" y="41782"/>
                  </a:moveTo>
                  <a:cubicBezTo>
                    <a:pt x="34491" y="41782"/>
                    <a:pt x="33032" y="41199"/>
                    <a:pt x="31866" y="40090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40090" y="31865"/>
                  </a:lnTo>
                  <a:cubicBezTo>
                    <a:pt x="42366" y="34141"/>
                    <a:pt x="42366" y="37816"/>
                    <a:pt x="40090" y="40090"/>
                  </a:cubicBezTo>
                  <a:cubicBezTo>
                    <a:pt x="38982" y="41199"/>
                    <a:pt x="37524" y="41782"/>
                    <a:pt x="36007" y="417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8" name="Freeform: Shape 1977">
              <a:extLst>
                <a:ext uri="{FF2B5EF4-FFF2-40B4-BE49-F238E27FC236}">
                  <a16:creationId xmlns:a16="http://schemas.microsoft.com/office/drawing/2014/main" id="{09ACDD27-28F7-465D-AEEB-93F2B5F6BABB}"/>
                </a:ext>
              </a:extLst>
            </p:cNvPr>
            <p:cNvSpPr/>
            <p:nvPr/>
          </p:nvSpPr>
          <p:spPr>
            <a:xfrm>
              <a:off x="6699766" y="6142683"/>
              <a:ext cx="52501" cy="64168"/>
            </a:xfrm>
            <a:custGeom>
              <a:avLst/>
              <a:gdLst>
                <a:gd name="connsiteX0" fmla="*/ 48943 w 52501"/>
                <a:gd name="connsiteY0" fmla="*/ 64460 h 64168"/>
                <a:gd name="connsiteX1" fmla="*/ 5833 w 52501"/>
                <a:gd name="connsiteY1" fmla="*/ 64460 h 64168"/>
                <a:gd name="connsiteX2" fmla="*/ 0 w 52501"/>
                <a:gd name="connsiteY2" fmla="*/ 58627 h 64168"/>
                <a:gd name="connsiteX3" fmla="*/ 0 w 52501"/>
                <a:gd name="connsiteY3" fmla="*/ 5833 h 64168"/>
                <a:gd name="connsiteX4" fmla="*/ 5833 w 52501"/>
                <a:gd name="connsiteY4" fmla="*/ 0 h 64168"/>
                <a:gd name="connsiteX5" fmla="*/ 48943 w 52501"/>
                <a:gd name="connsiteY5" fmla="*/ 0 h 64168"/>
                <a:gd name="connsiteX6" fmla="*/ 54777 w 52501"/>
                <a:gd name="connsiteY6" fmla="*/ 5833 h 64168"/>
                <a:gd name="connsiteX7" fmla="*/ 54777 w 52501"/>
                <a:gd name="connsiteY7" fmla="*/ 58627 h 64168"/>
                <a:gd name="connsiteX8" fmla="*/ 48943 w 52501"/>
                <a:gd name="connsiteY8" fmla="*/ 64460 h 64168"/>
                <a:gd name="connsiteX9" fmla="*/ 11667 w 52501"/>
                <a:gd name="connsiteY9" fmla="*/ 52793 h 64168"/>
                <a:gd name="connsiteX10" fmla="*/ 43110 w 52501"/>
                <a:gd name="connsiteY10" fmla="*/ 52793 h 64168"/>
                <a:gd name="connsiteX11" fmla="*/ 43110 w 52501"/>
                <a:gd name="connsiteY11" fmla="*/ 11667 h 64168"/>
                <a:gd name="connsiteX12" fmla="*/ 11667 w 52501"/>
                <a:gd name="connsiteY12" fmla="*/ 11667 h 64168"/>
                <a:gd name="connsiteX13" fmla="*/ 11667 w 52501"/>
                <a:gd name="connsiteY13" fmla="*/ 5279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64168">
                  <a:moveTo>
                    <a:pt x="48943" y="64460"/>
                  </a:moveTo>
                  <a:lnTo>
                    <a:pt x="5833" y="64460"/>
                  </a:lnTo>
                  <a:cubicBezTo>
                    <a:pt x="2625" y="64460"/>
                    <a:pt x="0" y="61835"/>
                    <a:pt x="0" y="5862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8943" y="0"/>
                  </a:lnTo>
                  <a:cubicBezTo>
                    <a:pt x="52151" y="0"/>
                    <a:pt x="54777" y="2625"/>
                    <a:pt x="54777" y="5833"/>
                  </a:cubicBezTo>
                  <a:lnTo>
                    <a:pt x="54777" y="58627"/>
                  </a:lnTo>
                  <a:cubicBezTo>
                    <a:pt x="54777" y="61835"/>
                    <a:pt x="52151" y="64460"/>
                    <a:pt x="48943" y="64460"/>
                  </a:cubicBezTo>
                  <a:close/>
                  <a:moveTo>
                    <a:pt x="11667" y="52793"/>
                  </a:moveTo>
                  <a:lnTo>
                    <a:pt x="43110" y="52793"/>
                  </a:lnTo>
                  <a:lnTo>
                    <a:pt x="43110" y="11667"/>
                  </a:lnTo>
                  <a:lnTo>
                    <a:pt x="11667" y="11667"/>
                  </a:lnTo>
                  <a:lnTo>
                    <a:pt x="11667" y="5279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9" name="Freeform: Shape 1978">
              <a:extLst>
                <a:ext uri="{FF2B5EF4-FFF2-40B4-BE49-F238E27FC236}">
                  <a16:creationId xmlns:a16="http://schemas.microsoft.com/office/drawing/2014/main" id="{1AB8C5EF-3757-4467-AEF1-A4D17A929DB7}"/>
                </a:ext>
              </a:extLst>
            </p:cNvPr>
            <p:cNvSpPr/>
            <p:nvPr/>
          </p:nvSpPr>
          <p:spPr>
            <a:xfrm>
              <a:off x="6718361" y="6142727"/>
              <a:ext cx="35001" cy="35001"/>
            </a:xfrm>
            <a:custGeom>
              <a:avLst/>
              <a:gdLst>
                <a:gd name="connsiteX0" fmla="*/ 30349 w 35000"/>
                <a:gd name="connsiteY0" fmla="*/ 36124 h 35000"/>
                <a:gd name="connsiteX1" fmla="*/ 26207 w 35000"/>
                <a:gd name="connsiteY1" fmla="*/ 34432 h 35000"/>
                <a:gd name="connsiteX2" fmla="*/ 1706 w 35000"/>
                <a:gd name="connsiteY2" fmla="*/ 9932 h 35000"/>
                <a:gd name="connsiteX3" fmla="*/ 1706 w 35000"/>
                <a:gd name="connsiteY3" fmla="*/ 1706 h 35000"/>
                <a:gd name="connsiteX4" fmla="*/ 9932 w 35000"/>
                <a:gd name="connsiteY4" fmla="*/ 1706 h 35000"/>
                <a:gd name="connsiteX5" fmla="*/ 34432 w 35000"/>
                <a:gd name="connsiteY5" fmla="*/ 26207 h 35000"/>
                <a:gd name="connsiteX6" fmla="*/ 34432 w 35000"/>
                <a:gd name="connsiteY6" fmla="*/ 34432 h 35000"/>
                <a:gd name="connsiteX7" fmla="*/ 30349 w 35000"/>
                <a:gd name="connsiteY7" fmla="*/ 361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30349" y="36124"/>
                  </a:moveTo>
                  <a:cubicBezTo>
                    <a:pt x="28832" y="36124"/>
                    <a:pt x="27374" y="35541"/>
                    <a:pt x="26207" y="34432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34432" y="26207"/>
                  </a:lnTo>
                  <a:cubicBezTo>
                    <a:pt x="36707" y="28482"/>
                    <a:pt x="36707" y="32157"/>
                    <a:pt x="34432" y="34432"/>
                  </a:cubicBezTo>
                  <a:cubicBezTo>
                    <a:pt x="33324" y="35541"/>
                    <a:pt x="31866" y="36124"/>
                    <a:pt x="30349" y="36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0" name="Freeform: Shape 1979">
              <a:extLst>
                <a:ext uri="{FF2B5EF4-FFF2-40B4-BE49-F238E27FC236}">
                  <a16:creationId xmlns:a16="http://schemas.microsoft.com/office/drawing/2014/main" id="{643E8B30-61F4-4328-BA8B-72ADB516A741}"/>
                </a:ext>
              </a:extLst>
            </p:cNvPr>
            <p:cNvSpPr/>
            <p:nvPr/>
          </p:nvSpPr>
          <p:spPr>
            <a:xfrm>
              <a:off x="6699752" y="6165361"/>
              <a:ext cx="40834" cy="40834"/>
            </a:xfrm>
            <a:custGeom>
              <a:avLst/>
              <a:gdLst>
                <a:gd name="connsiteX0" fmla="*/ 36007 w 40834"/>
                <a:gd name="connsiteY0" fmla="*/ 41782 h 40834"/>
                <a:gd name="connsiteX1" fmla="*/ 31865 w 40834"/>
                <a:gd name="connsiteY1" fmla="*/ 40091 h 40834"/>
                <a:gd name="connsiteX2" fmla="*/ 1706 w 40834"/>
                <a:gd name="connsiteY2" fmla="*/ 9932 h 40834"/>
                <a:gd name="connsiteX3" fmla="*/ 1706 w 40834"/>
                <a:gd name="connsiteY3" fmla="*/ 1706 h 40834"/>
                <a:gd name="connsiteX4" fmla="*/ 9931 w 40834"/>
                <a:gd name="connsiteY4" fmla="*/ 1706 h 40834"/>
                <a:gd name="connsiteX5" fmla="*/ 40090 w 40834"/>
                <a:gd name="connsiteY5" fmla="*/ 31866 h 40834"/>
                <a:gd name="connsiteX6" fmla="*/ 40090 w 40834"/>
                <a:gd name="connsiteY6" fmla="*/ 40091 h 40834"/>
                <a:gd name="connsiteX7" fmla="*/ 36007 w 40834"/>
                <a:gd name="connsiteY7" fmla="*/ 417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36007" y="41782"/>
                  </a:moveTo>
                  <a:cubicBezTo>
                    <a:pt x="34491" y="41782"/>
                    <a:pt x="33032" y="41199"/>
                    <a:pt x="31865" y="40091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40090" y="31866"/>
                  </a:lnTo>
                  <a:cubicBezTo>
                    <a:pt x="42366" y="34140"/>
                    <a:pt x="42366" y="37815"/>
                    <a:pt x="40090" y="40091"/>
                  </a:cubicBezTo>
                  <a:cubicBezTo>
                    <a:pt x="38982" y="41199"/>
                    <a:pt x="37524" y="41782"/>
                    <a:pt x="36007" y="417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1" name="Freeform: Shape 1980">
              <a:extLst>
                <a:ext uri="{FF2B5EF4-FFF2-40B4-BE49-F238E27FC236}">
                  <a16:creationId xmlns:a16="http://schemas.microsoft.com/office/drawing/2014/main" id="{3B0B5474-4B8C-4ECD-88FC-CDB9CD898FAA}"/>
                </a:ext>
              </a:extLst>
            </p:cNvPr>
            <p:cNvSpPr/>
            <p:nvPr/>
          </p:nvSpPr>
          <p:spPr>
            <a:xfrm>
              <a:off x="6667390" y="6236135"/>
              <a:ext cx="52501" cy="64168"/>
            </a:xfrm>
            <a:custGeom>
              <a:avLst/>
              <a:gdLst>
                <a:gd name="connsiteX0" fmla="*/ 48943 w 52501"/>
                <a:gd name="connsiteY0" fmla="*/ 64460 h 64168"/>
                <a:gd name="connsiteX1" fmla="*/ 5833 w 52501"/>
                <a:gd name="connsiteY1" fmla="*/ 64460 h 64168"/>
                <a:gd name="connsiteX2" fmla="*/ 0 w 52501"/>
                <a:gd name="connsiteY2" fmla="*/ 58627 h 64168"/>
                <a:gd name="connsiteX3" fmla="*/ 0 w 52501"/>
                <a:gd name="connsiteY3" fmla="*/ 5833 h 64168"/>
                <a:gd name="connsiteX4" fmla="*/ 5833 w 52501"/>
                <a:gd name="connsiteY4" fmla="*/ 0 h 64168"/>
                <a:gd name="connsiteX5" fmla="*/ 48943 w 52501"/>
                <a:gd name="connsiteY5" fmla="*/ 0 h 64168"/>
                <a:gd name="connsiteX6" fmla="*/ 54777 w 52501"/>
                <a:gd name="connsiteY6" fmla="*/ 5833 h 64168"/>
                <a:gd name="connsiteX7" fmla="*/ 54777 w 52501"/>
                <a:gd name="connsiteY7" fmla="*/ 58627 h 64168"/>
                <a:gd name="connsiteX8" fmla="*/ 48943 w 52501"/>
                <a:gd name="connsiteY8" fmla="*/ 64460 h 64168"/>
                <a:gd name="connsiteX9" fmla="*/ 11667 w 52501"/>
                <a:gd name="connsiteY9" fmla="*/ 52793 h 64168"/>
                <a:gd name="connsiteX10" fmla="*/ 43110 w 52501"/>
                <a:gd name="connsiteY10" fmla="*/ 52793 h 64168"/>
                <a:gd name="connsiteX11" fmla="*/ 43110 w 52501"/>
                <a:gd name="connsiteY11" fmla="*/ 11667 h 64168"/>
                <a:gd name="connsiteX12" fmla="*/ 11667 w 52501"/>
                <a:gd name="connsiteY12" fmla="*/ 11667 h 64168"/>
                <a:gd name="connsiteX13" fmla="*/ 11667 w 52501"/>
                <a:gd name="connsiteY13" fmla="*/ 5279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64168">
                  <a:moveTo>
                    <a:pt x="48943" y="64460"/>
                  </a:moveTo>
                  <a:lnTo>
                    <a:pt x="5833" y="64460"/>
                  </a:lnTo>
                  <a:cubicBezTo>
                    <a:pt x="2625" y="64460"/>
                    <a:pt x="0" y="61835"/>
                    <a:pt x="0" y="5862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48943" y="0"/>
                  </a:lnTo>
                  <a:cubicBezTo>
                    <a:pt x="52152" y="0"/>
                    <a:pt x="54777" y="2625"/>
                    <a:pt x="54777" y="5833"/>
                  </a:cubicBezTo>
                  <a:lnTo>
                    <a:pt x="54777" y="58627"/>
                  </a:lnTo>
                  <a:cubicBezTo>
                    <a:pt x="54777" y="61835"/>
                    <a:pt x="52152" y="64460"/>
                    <a:pt x="48943" y="64460"/>
                  </a:cubicBezTo>
                  <a:close/>
                  <a:moveTo>
                    <a:pt x="11667" y="52793"/>
                  </a:moveTo>
                  <a:lnTo>
                    <a:pt x="43110" y="52793"/>
                  </a:lnTo>
                  <a:lnTo>
                    <a:pt x="43110" y="11667"/>
                  </a:lnTo>
                  <a:lnTo>
                    <a:pt x="11667" y="11667"/>
                  </a:lnTo>
                  <a:lnTo>
                    <a:pt x="11667" y="5279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2" name="Freeform: Shape 1981">
              <a:extLst>
                <a:ext uri="{FF2B5EF4-FFF2-40B4-BE49-F238E27FC236}">
                  <a16:creationId xmlns:a16="http://schemas.microsoft.com/office/drawing/2014/main" id="{BF5CAACA-E4F7-4476-8C63-563BA483063B}"/>
                </a:ext>
              </a:extLst>
            </p:cNvPr>
            <p:cNvSpPr/>
            <p:nvPr/>
          </p:nvSpPr>
          <p:spPr>
            <a:xfrm>
              <a:off x="6685985" y="6236179"/>
              <a:ext cx="35001" cy="35001"/>
            </a:xfrm>
            <a:custGeom>
              <a:avLst/>
              <a:gdLst>
                <a:gd name="connsiteX0" fmla="*/ 30348 w 35000"/>
                <a:gd name="connsiteY0" fmla="*/ 36124 h 35000"/>
                <a:gd name="connsiteX1" fmla="*/ 26207 w 35000"/>
                <a:gd name="connsiteY1" fmla="*/ 34432 h 35000"/>
                <a:gd name="connsiteX2" fmla="*/ 1706 w 35000"/>
                <a:gd name="connsiteY2" fmla="*/ 9931 h 35000"/>
                <a:gd name="connsiteX3" fmla="*/ 1706 w 35000"/>
                <a:gd name="connsiteY3" fmla="*/ 1706 h 35000"/>
                <a:gd name="connsiteX4" fmla="*/ 9931 w 35000"/>
                <a:gd name="connsiteY4" fmla="*/ 1706 h 35000"/>
                <a:gd name="connsiteX5" fmla="*/ 34432 w 35000"/>
                <a:gd name="connsiteY5" fmla="*/ 26207 h 35000"/>
                <a:gd name="connsiteX6" fmla="*/ 34432 w 35000"/>
                <a:gd name="connsiteY6" fmla="*/ 34432 h 35000"/>
                <a:gd name="connsiteX7" fmla="*/ 30348 w 35000"/>
                <a:gd name="connsiteY7" fmla="*/ 36124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30348" y="36124"/>
                  </a:moveTo>
                  <a:cubicBezTo>
                    <a:pt x="28832" y="36124"/>
                    <a:pt x="27373" y="35541"/>
                    <a:pt x="26207" y="34432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34432" y="26207"/>
                  </a:lnTo>
                  <a:cubicBezTo>
                    <a:pt x="36707" y="28482"/>
                    <a:pt x="36707" y="32157"/>
                    <a:pt x="34432" y="34432"/>
                  </a:cubicBezTo>
                  <a:cubicBezTo>
                    <a:pt x="33323" y="35599"/>
                    <a:pt x="31865" y="36124"/>
                    <a:pt x="30348" y="3612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3" name="Freeform: Shape 1982">
              <a:extLst>
                <a:ext uri="{FF2B5EF4-FFF2-40B4-BE49-F238E27FC236}">
                  <a16:creationId xmlns:a16="http://schemas.microsoft.com/office/drawing/2014/main" id="{BB3CFDDB-7F89-46F8-BF6D-3C956C355A97}"/>
                </a:ext>
              </a:extLst>
            </p:cNvPr>
            <p:cNvSpPr/>
            <p:nvPr/>
          </p:nvSpPr>
          <p:spPr>
            <a:xfrm>
              <a:off x="6667376" y="6258813"/>
              <a:ext cx="40834" cy="40834"/>
            </a:xfrm>
            <a:custGeom>
              <a:avLst/>
              <a:gdLst>
                <a:gd name="connsiteX0" fmla="*/ 36007 w 40834"/>
                <a:gd name="connsiteY0" fmla="*/ 41782 h 40834"/>
                <a:gd name="connsiteX1" fmla="*/ 31866 w 40834"/>
                <a:gd name="connsiteY1" fmla="*/ 40091 h 40834"/>
                <a:gd name="connsiteX2" fmla="*/ 1706 w 40834"/>
                <a:gd name="connsiteY2" fmla="*/ 9931 h 40834"/>
                <a:gd name="connsiteX3" fmla="*/ 1706 w 40834"/>
                <a:gd name="connsiteY3" fmla="*/ 1706 h 40834"/>
                <a:gd name="connsiteX4" fmla="*/ 9932 w 40834"/>
                <a:gd name="connsiteY4" fmla="*/ 1706 h 40834"/>
                <a:gd name="connsiteX5" fmla="*/ 40090 w 40834"/>
                <a:gd name="connsiteY5" fmla="*/ 31865 h 40834"/>
                <a:gd name="connsiteX6" fmla="*/ 40090 w 40834"/>
                <a:gd name="connsiteY6" fmla="*/ 40091 h 40834"/>
                <a:gd name="connsiteX7" fmla="*/ 36007 w 40834"/>
                <a:gd name="connsiteY7" fmla="*/ 417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36007" y="41782"/>
                  </a:moveTo>
                  <a:cubicBezTo>
                    <a:pt x="34491" y="41782"/>
                    <a:pt x="33032" y="41199"/>
                    <a:pt x="31866" y="40091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40090" y="31865"/>
                  </a:lnTo>
                  <a:cubicBezTo>
                    <a:pt x="42366" y="34141"/>
                    <a:pt x="42366" y="37816"/>
                    <a:pt x="40090" y="40091"/>
                  </a:cubicBezTo>
                  <a:cubicBezTo>
                    <a:pt x="39041" y="41257"/>
                    <a:pt x="37524" y="41782"/>
                    <a:pt x="36007" y="417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4" name="Freeform: Shape 1983">
              <a:extLst>
                <a:ext uri="{FF2B5EF4-FFF2-40B4-BE49-F238E27FC236}">
                  <a16:creationId xmlns:a16="http://schemas.microsoft.com/office/drawing/2014/main" id="{F3FBB232-B45A-4A0A-811A-66C0B4C6D5CC}"/>
                </a:ext>
              </a:extLst>
            </p:cNvPr>
            <p:cNvSpPr/>
            <p:nvPr/>
          </p:nvSpPr>
          <p:spPr>
            <a:xfrm>
              <a:off x="6498803" y="6049172"/>
              <a:ext cx="227506" cy="64168"/>
            </a:xfrm>
            <a:custGeom>
              <a:avLst/>
              <a:gdLst>
                <a:gd name="connsiteX0" fmla="*/ 223364 w 227506"/>
                <a:gd name="connsiteY0" fmla="*/ 64460 h 64168"/>
                <a:gd name="connsiteX1" fmla="*/ 5833 w 227506"/>
                <a:gd name="connsiteY1" fmla="*/ 64460 h 64168"/>
                <a:gd name="connsiteX2" fmla="*/ 0 w 227506"/>
                <a:gd name="connsiteY2" fmla="*/ 58627 h 64168"/>
                <a:gd name="connsiteX3" fmla="*/ 0 w 227506"/>
                <a:gd name="connsiteY3" fmla="*/ 5833 h 64168"/>
                <a:gd name="connsiteX4" fmla="*/ 5833 w 227506"/>
                <a:gd name="connsiteY4" fmla="*/ 0 h 64168"/>
                <a:gd name="connsiteX5" fmla="*/ 223364 w 227506"/>
                <a:gd name="connsiteY5" fmla="*/ 0 h 64168"/>
                <a:gd name="connsiteX6" fmla="*/ 229198 w 227506"/>
                <a:gd name="connsiteY6" fmla="*/ 5833 h 64168"/>
                <a:gd name="connsiteX7" fmla="*/ 229198 w 227506"/>
                <a:gd name="connsiteY7" fmla="*/ 58627 h 64168"/>
                <a:gd name="connsiteX8" fmla="*/ 223364 w 227506"/>
                <a:gd name="connsiteY8" fmla="*/ 64460 h 64168"/>
                <a:gd name="connsiteX9" fmla="*/ 11667 w 227506"/>
                <a:gd name="connsiteY9" fmla="*/ 52793 h 64168"/>
                <a:gd name="connsiteX10" fmla="*/ 217531 w 227506"/>
                <a:gd name="connsiteY10" fmla="*/ 52793 h 64168"/>
                <a:gd name="connsiteX11" fmla="*/ 217531 w 227506"/>
                <a:gd name="connsiteY11" fmla="*/ 11667 h 64168"/>
                <a:gd name="connsiteX12" fmla="*/ 11667 w 227506"/>
                <a:gd name="connsiteY12" fmla="*/ 11667 h 64168"/>
                <a:gd name="connsiteX13" fmla="*/ 11667 w 227506"/>
                <a:gd name="connsiteY13" fmla="*/ 5279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7506" h="64168">
                  <a:moveTo>
                    <a:pt x="223364" y="64460"/>
                  </a:moveTo>
                  <a:lnTo>
                    <a:pt x="5833" y="64460"/>
                  </a:lnTo>
                  <a:cubicBezTo>
                    <a:pt x="2625" y="64460"/>
                    <a:pt x="0" y="61835"/>
                    <a:pt x="0" y="5862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223364" y="0"/>
                  </a:lnTo>
                  <a:cubicBezTo>
                    <a:pt x="226573" y="0"/>
                    <a:pt x="229198" y="2625"/>
                    <a:pt x="229198" y="5833"/>
                  </a:cubicBezTo>
                  <a:lnTo>
                    <a:pt x="229198" y="58627"/>
                  </a:lnTo>
                  <a:cubicBezTo>
                    <a:pt x="229198" y="61893"/>
                    <a:pt x="226631" y="64460"/>
                    <a:pt x="223364" y="64460"/>
                  </a:cubicBezTo>
                  <a:close/>
                  <a:moveTo>
                    <a:pt x="11667" y="52793"/>
                  </a:moveTo>
                  <a:lnTo>
                    <a:pt x="217531" y="52793"/>
                  </a:lnTo>
                  <a:lnTo>
                    <a:pt x="217531" y="11667"/>
                  </a:lnTo>
                  <a:lnTo>
                    <a:pt x="11667" y="11667"/>
                  </a:lnTo>
                  <a:lnTo>
                    <a:pt x="11667" y="5279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5" name="Freeform: Shape 1984">
              <a:extLst>
                <a:ext uri="{FF2B5EF4-FFF2-40B4-BE49-F238E27FC236}">
                  <a16:creationId xmlns:a16="http://schemas.microsoft.com/office/drawing/2014/main" id="{76E337C7-CA58-451E-8E64-2E10D406BA7C}"/>
                </a:ext>
              </a:extLst>
            </p:cNvPr>
            <p:cNvSpPr/>
            <p:nvPr/>
          </p:nvSpPr>
          <p:spPr>
            <a:xfrm>
              <a:off x="6498803" y="6142683"/>
              <a:ext cx="180838" cy="64168"/>
            </a:xfrm>
            <a:custGeom>
              <a:avLst/>
              <a:gdLst>
                <a:gd name="connsiteX0" fmla="*/ 177630 w 180838"/>
                <a:gd name="connsiteY0" fmla="*/ 64460 h 64168"/>
                <a:gd name="connsiteX1" fmla="*/ 5833 w 180838"/>
                <a:gd name="connsiteY1" fmla="*/ 64460 h 64168"/>
                <a:gd name="connsiteX2" fmla="*/ 0 w 180838"/>
                <a:gd name="connsiteY2" fmla="*/ 58627 h 64168"/>
                <a:gd name="connsiteX3" fmla="*/ 0 w 180838"/>
                <a:gd name="connsiteY3" fmla="*/ 5833 h 64168"/>
                <a:gd name="connsiteX4" fmla="*/ 5833 w 180838"/>
                <a:gd name="connsiteY4" fmla="*/ 0 h 64168"/>
                <a:gd name="connsiteX5" fmla="*/ 177630 w 180838"/>
                <a:gd name="connsiteY5" fmla="*/ 0 h 64168"/>
                <a:gd name="connsiteX6" fmla="*/ 183463 w 180838"/>
                <a:gd name="connsiteY6" fmla="*/ 5833 h 64168"/>
                <a:gd name="connsiteX7" fmla="*/ 183463 w 180838"/>
                <a:gd name="connsiteY7" fmla="*/ 58627 h 64168"/>
                <a:gd name="connsiteX8" fmla="*/ 177630 w 180838"/>
                <a:gd name="connsiteY8" fmla="*/ 64460 h 64168"/>
                <a:gd name="connsiteX9" fmla="*/ 11667 w 180838"/>
                <a:gd name="connsiteY9" fmla="*/ 52793 h 64168"/>
                <a:gd name="connsiteX10" fmla="*/ 171796 w 180838"/>
                <a:gd name="connsiteY10" fmla="*/ 52793 h 64168"/>
                <a:gd name="connsiteX11" fmla="*/ 171796 w 180838"/>
                <a:gd name="connsiteY11" fmla="*/ 11667 h 64168"/>
                <a:gd name="connsiteX12" fmla="*/ 11667 w 180838"/>
                <a:gd name="connsiteY12" fmla="*/ 11667 h 64168"/>
                <a:gd name="connsiteX13" fmla="*/ 11667 w 180838"/>
                <a:gd name="connsiteY13" fmla="*/ 5279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0838" h="64168">
                  <a:moveTo>
                    <a:pt x="177630" y="64460"/>
                  </a:moveTo>
                  <a:lnTo>
                    <a:pt x="5833" y="64460"/>
                  </a:lnTo>
                  <a:cubicBezTo>
                    <a:pt x="2625" y="64460"/>
                    <a:pt x="0" y="61835"/>
                    <a:pt x="0" y="5862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77630" y="0"/>
                  </a:lnTo>
                  <a:cubicBezTo>
                    <a:pt x="180839" y="0"/>
                    <a:pt x="183463" y="2625"/>
                    <a:pt x="183463" y="5833"/>
                  </a:cubicBezTo>
                  <a:lnTo>
                    <a:pt x="183463" y="58627"/>
                  </a:lnTo>
                  <a:cubicBezTo>
                    <a:pt x="183463" y="61835"/>
                    <a:pt x="180897" y="64460"/>
                    <a:pt x="177630" y="64460"/>
                  </a:cubicBezTo>
                  <a:close/>
                  <a:moveTo>
                    <a:pt x="11667" y="52793"/>
                  </a:moveTo>
                  <a:lnTo>
                    <a:pt x="171796" y="52793"/>
                  </a:lnTo>
                  <a:lnTo>
                    <a:pt x="171796" y="11667"/>
                  </a:lnTo>
                  <a:lnTo>
                    <a:pt x="11667" y="11667"/>
                  </a:lnTo>
                  <a:lnTo>
                    <a:pt x="11667" y="5279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6" name="Freeform: Shape 1985">
              <a:extLst>
                <a:ext uri="{FF2B5EF4-FFF2-40B4-BE49-F238E27FC236}">
                  <a16:creationId xmlns:a16="http://schemas.microsoft.com/office/drawing/2014/main" id="{857A458D-B896-48D9-91EE-4B378765FFD3}"/>
                </a:ext>
              </a:extLst>
            </p:cNvPr>
            <p:cNvSpPr/>
            <p:nvPr/>
          </p:nvSpPr>
          <p:spPr>
            <a:xfrm>
              <a:off x="6498803" y="6236135"/>
              <a:ext cx="145837" cy="64168"/>
            </a:xfrm>
            <a:custGeom>
              <a:avLst/>
              <a:gdLst>
                <a:gd name="connsiteX0" fmla="*/ 145254 w 145837"/>
                <a:gd name="connsiteY0" fmla="*/ 64460 h 64168"/>
                <a:gd name="connsiteX1" fmla="*/ 5833 w 145837"/>
                <a:gd name="connsiteY1" fmla="*/ 64460 h 64168"/>
                <a:gd name="connsiteX2" fmla="*/ 0 w 145837"/>
                <a:gd name="connsiteY2" fmla="*/ 58627 h 64168"/>
                <a:gd name="connsiteX3" fmla="*/ 0 w 145837"/>
                <a:gd name="connsiteY3" fmla="*/ 5833 h 64168"/>
                <a:gd name="connsiteX4" fmla="*/ 5833 w 145837"/>
                <a:gd name="connsiteY4" fmla="*/ 0 h 64168"/>
                <a:gd name="connsiteX5" fmla="*/ 145254 w 145837"/>
                <a:gd name="connsiteY5" fmla="*/ 0 h 64168"/>
                <a:gd name="connsiteX6" fmla="*/ 151087 w 145837"/>
                <a:gd name="connsiteY6" fmla="*/ 5833 h 64168"/>
                <a:gd name="connsiteX7" fmla="*/ 151087 w 145837"/>
                <a:gd name="connsiteY7" fmla="*/ 58627 h 64168"/>
                <a:gd name="connsiteX8" fmla="*/ 145254 w 145837"/>
                <a:gd name="connsiteY8" fmla="*/ 64460 h 64168"/>
                <a:gd name="connsiteX9" fmla="*/ 11667 w 145837"/>
                <a:gd name="connsiteY9" fmla="*/ 52793 h 64168"/>
                <a:gd name="connsiteX10" fmla="*/ 139420 w 145837"/>
                <a:gd name="connsiteY10" fmla="*/ 52793 h 64168"/>
                <a:gd name="connsiteX11" fmla="*/ 139420 w 145837"/>
                <a:gd name="connsiteY11" fmla="*/ 11667 h 64168"/>
                <a:gd name="connsiteX12" fmla="*/ 11667 w 145837"/>
                <a:gd name="connsiteY12" fmla="*/ 11667 h 64168"/>
                <a:gd name="connsiteX13" fmla="*/ 11667 w 145837"/>
                <a:gd name="connsiteY13" fmla="*/ 52793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5837" h="64168">
                  <a:moveTo>
                    <a:pt x="145254" y="64460"/>
                  </a:moveTo>
                  <a:lnTo>
                    <a:pt x="5833" y="64460"/>
                  </a:lnTo>
                  <a:cubicBezTo>
                    <a:pt x="2625" y="64460"/>
                    <a:pt x="0" y="61835"/>
                    <a:pt x="0" y="5862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45254" y="0"/>
                  </a:lnTo>
                  <a:cubicBezTo>
                    <a:pt x="148462" y="0"/>
                    <a:pt x="151087" y="2625"/>
                    <a:pt x="151087" y="5833"/>
                  </a:cubicBezTo>
                  <a:lnTo>
                    <a:pt x="151087" y="58627"/>
                  </a:lnTo>
                  <a:cubicBezTo>
                    <a:pt x="151087" y="61893"/>
                    <a:pt x="148521" y="64460"/>
                    <a:pt x="145254" y="64460"/>
                  </a:cubicBezTo>
                  <a:close/>
                  <a:moveTo>
                    <a:pt x="11667" y="52793"/>
                  </a:moveTo>
                  <a:lnTo>
                    <a:pt x="139420" y="52793"/>
                  </a:lnTo>
                  <a:lnTo>
                    <a:pt x="139420" y="11667"/>
                  </a:lnTo>
                  <a:lnTo>
                    <a:pt x="11667" y="11667"/>
                  </a:lnTo>
                  <a:lnTo>
                    <a:pt x="11667" y="5279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31" name="Group 2130">
            <a:extLst>
              <a:ext uri="{FF2B5EF4-FFF2-40B4-BE49-F238E27FC236}">
                <a16:creationId xmlns:a16="http://schemas.microsoft.com/office/drawing/2014/main" id="{62CC94E4-8735-4E68-8344-5F6EBCD187A9}"/>
              </a:ext>
            </a:extLst>
          </p:cNvPr>
          <p:cNvGrpSpPr/>
          <p:nvPr/>
        </p:nvGrpSpPr>
        <p:grpSpPr>
          <a:xfrm>
            <a:off x="7473430" y="5682514"/>
            <a:ext cx="423512" cy="463040"/>
            <a:chOff x="7651676" y="5916052"/>
            <a:chExt cx="385011" cy="420945"/>
          </a:xfrm>
        </p:grpSpPr>
        <p:sp>
          <p:nvSpPr>
            <p:cNvPr id="1987" name="Freeform: Shape 1986">
              <a:extLst>
                <a:ext uri="{FF2B5EF4-FFF2-40B4-BE49-F238E27FC236}">
                  <a16:creationId xmlns:a16="http://schemas.microsoft.com/office/drawing/2014/main" id="{7C7D30BE-5B32-43E4-9A1E-06446A7EFAE4}"/>
                </a:ext>
              </a:extLst>
            </p:cNvPr>
            <p:cNvSpPr/>
            <p:nvPr/>
          </p:nvSpPr>
          <p:spPr>
            <a:xfrm>
              <a:off x="7840214" y="6260636"/>
              <a:ext cx="11667" cy="75835"/>
            </a:xfrm>
            <a:custGeom>
              <a:avLst/>
              <a:gdLst>
                <a:gd name="connsiteX0" fmla="*/ 5833 w 11666"/>
                <a:gd name="connsiteY0" fmla="*/ 79627 h 75835"/>
                <a:gd name="connsiteX1" fmla="*/ 0 w 11666"/>
                <a:gd name="connsiteY1" fmla="*/ 73793 h 75835"/>
                <a:gd name="connsiteX2" fmla="*/ 0 w 11666"/>
                <a:gd name="connsiteY2" fmla="*/ 5833 h 75835"/>
                <a:gd name="connsiteX3" fmla="*/ 5833 w 11666"/>
                <a:gd name="connsiteY3" fmla="*/ 0 h 75835"/>
                <a:gd name="connsiteX4" fmla="*/ 11667 w 11666"/>
                <a:gd name="connsiteY4" fmla="*/ 5833 h 75835"/>
                <a:gd name="connsiteX5" fmla="*/ 11667 w 11666"/>
                <a:gd name="connsiteY5" fmla="*/ 73793 h 75835"/>
                <a:gd name="connsiteX6" fmla="*/ 5833 w 11666"/>
                <a:gd name="connsiteY6" fmla="*/ 79627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75835">
                  <a:moveTo>
                    <a:pt x="5833" y="79627"/>
                  </a:moveTo>
                  <a:cubicBezTo>
                    <a:pt x="2625" y="79627"/>
                    <a:pt x="0" y="77002"/>
                    <a:pt x="0" y="73793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73793"/>
                  </a:lnTo>
                  <a:cubicBezTo>
                    <a:pt x="11667" y="77002"/>
                    <a:pt x="9042" y="79627"/>
                    <a:pt x="5833" y="7962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8" name="Freeform: Shape 1987">
              <a:extLst>
                <a:ext uri="{FF2B5EF4-FFF2-40B4-BE49-F238E27FC236}">
                  <a16:creationId xmlns:a16="http://schemas.microsoft.com/office/drawing/2014/main" id="{9D7A694E-CBC7-4B08-A2DD-7E25AE5A402F}"/>
                </a:ext>
              </a:extLst>
            </p:cNvPr>
            <p:cNvSpPr/>
            <p:nvPr/>
          </p:nvSpPr>
          <p:spPr>
            <a:xfrm>
              <a:off x="7840214" y="5916052"/>
              <a:ext cx="11667" cy="227506"/>
            </a:xfrm>
            <a:custGeom>
              <a:avLst/>
              <a:gdLst>
                <a:gd name="connsiteX0" fmla="*/ 5833 w 11666"/>
                <a:gd name="connsiteY0" fmla="*/ 232698 h 227506"/>
                <a:gd name="connsiteX1" fmla="*/ 0 w 11666"/>
                <a:gd name="connsiteY1" fmla="*/ 226865 h 227506"/>
                <a:gd name="connsiteX2" fmla="*/ 0 w 11666"/>
                <a:gd name="connsiteY2" fmla="*/ 5833 h 227506"/>
                <a:gd name="connsiteX3" fmla="*/ 5833 w 11666"/>
                <a:gd name="connsiteY3" fmla="*/ 0 h 227506"/>
                <a:gd name="connsiteX4" fmla="*/ 11667 w 11666"/>
                <a:gd name="connsiteY4" fmla="*/ 5833 h 227506"/>
                <a:gd name="connsiteX5" fmla="*/ 11667 w 11666"/>
                <a:gd name="connsiteY5" fmla="*/ 226865 h 227506"/>
                <a:gd name="connsiteX6" fmla="*/ 5833 w 11666"/>
                <a:gd name="connsiteY6" fmla="*/ 232698 h 22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27506">
                  <a:moveTo>
                    <a:pt x="5833" y="232698"/>
                  </a:moveTo>
                  <a:cubicBezTo>
                    <a:pt x="2625" y="232698"/>
                    <a:pt x="0" y="230073"/>
                    <a:pt x="0" y="22686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26865"/>
                  </a:lnTo>
                  <a:cubicBezTo>
                    <a:pt x="11667" y="230073"/>
                    <a:pt x="9042" y="232698"/>
                    <a:pt x="5833" y="23269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9" name="Freeform: Shape 1988">
              <a:extLst>
                <a:ext uri="{FF2B5EF4-FFF2-40B4-BE49-F238E27FC236}">
                  <a16:creationId xmlns:a16="http://schemas.microsoft.com/office/drawing/2014/main" id="{E239A705-DD5C-4AE0-8CFE-5355558C1096}"/>
                </a:ext>
              </a:extLst>
            </p:cNvPr>
            <p:cNvSpPr/>
            <p:nvPr/>
          </p:nvSpPr>
          <p:spPr>
            <a:xfrm>
              <a:off x="7694377" y="6124949"/>
              <a:ext cx="11667" cy="210006"/>
            </a:xfrm>
            <a:custGeom>
              <a:avLst/>
              <a:gdLst>
                <a:gd name="connsiteX0" fmla="*/ 5833 w 11666"/>
                <a:gd name="connsiteY0" fmla="*/ 215314 h 210005"/>
                <a:gd name="connsiteX1" fmla="*/ 0 w 11666"/>
                <a:gd name="connsiteY1" fmla="*/ 209481 h 210005"/>
                <a:gd name="connsiteX2" fmla="*/ 0 w 11666"/>
                <a:gd name="connsiteY2" fmla="*/ 5833 h 210005"/>
                <a:gd name="connsiteX3" fmla="*/ 5833 w 11666"/>
                <a:gd name="connsiteY3" fmla="*/ 0 h 210005"/>
                <a:gd name="connsiteX4" fmla="*/ 11667 w 11666"/>
                <a:gd name="connsiteY4" fmla="*/ 5833 h 210005"/>
                <a:gd name="connsiteX5" fmla="*/ 11667 w 11666"/>
                <a:gd name="connsiteY5" fmla="*/ 209481 h 210005"/>
                <a:gd name="connsiteX6" fmla="*/ 5833 w 11666"/>
                <a:gd name="connsiteY6" fmla="*/ 215314 h 2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10005">
                  <a:moveTo>
                    <a:pt x="5833" y="215314"/>
                  </a:moveTo>
                  <a:cubicBezTo>
                    <a:pt x="2625" y="215314"/>
                    <a:pt x="0" y="212689"/>
                    <a:pt x="0" y="20948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09481"/>
                  </a:lnTo>
                  <a:cubicBezTo>
                    <a:pt x="11667" y="212689"/>
                    <a:pt x="9042" y="215314"/>
                    <a:pt x="5833" y="21531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0" name="Freeform: Shape 1989">
              <a:extLst>
                <a:ext uri="{FF2B5EF4-FFF2-40B4-BE49-F238E27FC236}">
                  <a16:creationId xmlns:a16="http://schemas.microsoft.com/office/drawing/2014/main" id="{9D55C50F-72DF-4A58-B697-1A2E3B0ED95A}"/>
                </a:ext>
              </a:extLst>
            </p:cNvPr>
            <p:cNvSpPr/>
            <p:nvPr/>
          </p:nvSpPr>
          <p:spPr>
            <a:xfrm>
              <a:off x="7694377" y="5916052"/>
              <a:ext cx="11667" cy="93336"/>
            </a:xfrm>
            <a:custGeom>
              <a:avLst/>
              <a:gdLst>
                <a:gd name="connsiteX0" fmla="*/ 5833 w 11666"/>
                <a:gd name="connsiteY0" fmla="*/ 97011 h 93335"/>
                <a:gd name="connsiteX1" fmla="*/ 0 w 11666"/>
                <a:gd name="connsiteY1" fmla="*/ 91178 h 93335"/>
                <a:gd name="connsiteX2" fmla="*/ 0 w 11666"/>
                <a:gd name="connsiteY2" fmla="*/ 5833 h 93335"/>
                <a:gd name="connsiteX3" fmla="*/ 5833 w 11666"/>
                <a:gd name="connsiteY3" fmla="*/ 0 h 93335"/>
                <a:gd name="connsiteX4" fmla="*/ 11667 w 11666"/>
                <a:gd name="connsiteY4" fmla="*/ 5833 h 93335"/>
                <a:gd name="connsiteX5" fmla="*/ 11667 w 11666"/>
                <a:gd name="connsiteY5" fmla="*/ 91178 h 93335"/>
                <a:gd name="connsiteX6" fmla="*/ 5833 w 11666"/>
                <a:gd name="connsiteY6" fmla="*/ 97011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93335">
                  <a:moveTo>
                    <a:pt x="5833" y="97011"/>
                  </a:moveTo>
                  <a:cubicBezTo>
                    <a:pt x="2625" y="97011"/>
                    <a:pt x="0" y="94386"/>
                    <a:pt x="0" y="9117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91178"/>
                  </a:lnTo>
                  <a:cubicBezTo>
                    <a:pt x="11667" y="94386"/>
                    <a:pt x="9042" y="97011"/>
                    <a:pt x="5833" y="9701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1" name="Freeform: Shape 1990">
              <a:extLst>
                <a:ext uri="{FF2B5EF4-FFF2-40B4-BE49-F238E27FC236}">
                  <a16:creationId xmlns:a16="http://schemas.microsoft.com/office/drawing/2014/main" id="{49580BD0-20B7-4164-8DC3-2575F2ED097C}"/>
                </a:ext>
              </a:extLst>
            </p:cNvPr>
            <p:cNvSpPr/>
            <p:nvPr/>
          </p:nvSpPr>
          <p:spPr>
            <a:xfrm>
              <a:off x="7986052" y="6080323"/>
              <a:ext cx="11667" cy="256674"/>
            </a:xfrm>
            <a:custGeom>
              <a:avLst/>
              <a:gdLst>
                <a:gd name="connsiteX0" fmla="*/ 5833 w 11666"/>
                <a:gd name="connsiteY0" fmla="*/ 259940 h 256673"/>
                <a:gd name="connsiteX1" fmla="*/ 0 w 11666"/>
                <a:gd name="connsiteY1" fmla="*/ 254107 h 256673"/>
                <a:gd name="connsiteX2" fmla="*/ 0 w 11666"/>
                <a:gd name="connsiteY2" fmla="*/ 5833 h 256673"/>
                <a:gd name="connsiteX3" fmla="*/ 5833 w 11666"/>
                <a:gd name="connsiteY3" fmla="*/ 0 h 256673"/>
                <a:gd name="connsiteX4" fmla="*/ 11667 w 11666"/>
                <a:gd name="connsiteY4" fmla="*/ 5833 h 256673"/>
                <a:gd name="connsiteX5" fmla="*/ 11667 w 11666"/>
                <a:gd name="connsiteY5" fmla="*/ 254107 h 256673"/>
                <a:gd name="connsiteX6" fmla="*/ 5833 w 11666"/>
                <a:gd name="connsiteY6" fmla="*/ 259940 h 25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56673">
                  <a:moveTo>
                    <a:pt x="5833" y="259940"/>
                  </a:moveTo>
                  <a:cubicBezTo>
                    <a:pt x="2625" y="259940"/>
                    <a:pt x="0" y="257315"/>
                    <a:pt x="0" y="254107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54107"/>
                  </a:lnTo>
                  <a:cubicBezTo>
                    <a:pt x="11667" y="257315"/>
                    <a:pt x="9042" y="259940"/>
                    <a:pt x="5833" y="25994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2" name="Freeform: Shape 1991">
              <a:extLst>
                <a:ext uri="{FF2B5EF4-FFF2-40B4-BE49-F238E27FC236}">
                  <a16:creationId xmlns:a16="http://schemas.microsoft.com/office/drawing/2014/main" id="{25B72840-A3B2-4D2C-9635-D962D9529622}"/>
                </a:ext>
              </a:extLst>
            </p:cNvPr>
            <p:cNvSpPr/>
            <p:nvPr/>
          </p:nvSpPr>
          <p:spPr>
            <a:xfrm>
              <a:off x="7986052" y="5916052"/>
              <a:ext cx="11667" cy="46668"/>
            </a:xfrm>
            <a:custGeom>
              <a:avLst/>
              <a:gdLst>
                <a:gd name="connsiteX0" fmla="*/ 5833 w 11666"/>
                <a:gd name="connsiteY0" fmla="*/ 52385 h 46667"/>
                <a:gd name="connsiteX1" fmla="*/ 0 w 11666"/>
                <a:gd name="connsiteY1" fmla="*/ 46551 h 46667"/>
                <a:gd name="connsiteX2" fmla="*/ 0 w 11666"/>
                <a:gd name="connsiteY2" fmla="*/ 5833 h 46667"/>
                <a:gd name="connsiteX3" fmla="*/ 5833 w 11666"/>
                <a:gd name="connsiteY3" fmla="*/ 0 h 46667"/>
                <a:gd name="connsiteX4" fmla="*/ 11667 w 11666"/>
                <a:gd name="connsiteY4" fmla="*/ 5833 h 46667"/>
                <a:gd name="connsiteX5" fmla="*/ 11667 w 11666"/>
                <a:gd name="connsiteY5" fmla="*/ 46551 h 46667"/>
                <a:gd name="connsiteX6" fmla="*/ 5833 w 11666"/>
                <a:gd name="connsiteY6" fmla="*/ 5238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6667">
                  <a:moveTo>
                    <a:pt x="5833" y="52385"/>
                  </a:moveTo>
                  <a:cubicBezTo>
                    <a:pt x="2625" y="52385"/>
                    <a:pt x="0" y="49760"/>
                    <a:pt x="0" y="465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6551"/>
                  </a:lnTo>
                  <a:cubicBezTo>
                    <a:pt x="11667" y="49760"/>
                    <a:pt x="9042" y="52385"/>
                    <a:pt x="5833" y="523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3" name="Freeform: Shape 1992">
              <a:extLst>
                <a:ext uri="{FF2B5EF4-FFF2-40B4-BE49-F238E27FC236}">
                  <a16:creationId xmlns:a16="http://schemas.microsoft.com/office/drawing/2014/main" id="{C9B9A672-46FB-4B4E-A474-E00AA4C905FB}"/>
                </a:ext>
              </a:extLst>
            </p:cNvPr>
            <p:cNvSpPr/>
            <p:nvPr/>
          </p:nvSpPr>
          <p:spPr>
            <a:xfrm>
              <a:off x="7651676" y="6020413"/>
              <a:ext cx="93336" cy="93336"/>
            </a:xfrm>
            <a:custGeom>
              <a:avLst/>
              <a:gdLst>
                <a:gd name="connsiteX0" fmla="*/ 91235 w 93335"/>
                <a:gd name="connsiteY0" fmla="*/ 97127 h 93335"/>
                <a:gd name="connsiteX1" fmla="*/ 5833 w 93335"/>
                <a:gd name="connsiteY1" fmla="*/ 97127 h 93335"/>
                <a:gd name="connsiteX2" fmla="*/ 0 w 93335"/>
                <a:gd name="connsiteY2" fmla="*/ 91294 h 93335"/>
                <a:gd name="connsiteX3" fmla="*/ 0 w 93335"/>
                <a:gd name="connsiteY3" fmla="*/ 5833 h 93335"/>
                <a:gd name="connsiteX4" fmla="*/ 5833 w 93335"/>
                <a:gd name="connsiteY4" fmla="*/ 0 h 93335"/>
                <a:gd name="connsiteX5" fmla="*/ 91235 w 93335"/>
                <a:gd name="connsiteY5" fmla="*/ 0 h 93335"/>
                <a:gd name="connsiteX6" fmla="*/ 97069 w 93335"/>
                <a:gd name="connsiteY6" fmla="*/ 5833 h 93335"/>
                <a:gd name="connsiteX7" fmla="*/ 97069 w 93335"/>
                <a:gd name="connsiteY7" fmla="*/ 91294 h 93335"/>
                <a:gd name="connsiteX8" fmla="*/ 91235 w 93335"/>
                <a:gd name="connsiteY8" fmla="*/ 97127 h 93335"/>
                <a:gd name="connsiteX9" fmla="*/ 11667 w 93335"/>
                <a:gd name="connsiteY9" fmla="*/ 85460 h 93335"/>
                <a:gd name="connsiteX10" fmla="*/ 85402 w 93335"/>
                <a:gd name="connsiteY10" fmla="*/ 85460 h 93335"/>
                <a:gd name="connsiteX11" fmla="*/ 85402 w 93335"/>
                <a:gd name="connsiteY11" fmla="*/ 11667 h 93335"/>
                <a:gd name="connsiteX12" fmla="*/ 11667 w 93335"/>
                <a:gd name="connsiteY12" fmla="*/ 11667 h 93335"/>
                <a:gd name="connsiteX13" fmla="*/ 11667 w 93335"/>
                <a:gd name="connsiteY13" fmla="*/ 85460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3335" h="93335">
                  <a:moveTo>
                    <a:pt x="91235" y="97127"/>
                  </a:moveTo>
                  <a:lnTo>
                    <a:pt x="5833" y="97127"/>
                  </a:lnTo>
                  <a:cubicBezTo>
                    <a:pt x="2625" y="97127"/>
                    <a:pt x="0" y="94502"/>
                    <a:pt x="0" y="9129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91235" y="0"/>
                  </a:lnTo>
                  <a:cubicBezTo>
                    <a:pt x="94444" y="0"/>
                    <a:pt x="97069" y="2625"/>
                    <a:pt x="97069" y="5833"/>
                  </a:cubicBezTo>
                  <a:lnTo>
                    <a:pt x="97069" y="91294"/>
                  </a:lnTo>
                  <a:cubicBezTo>
                    <a:pt x="97069" y="94502"/>
                    <a:pt x="94502" y="97127"/>
                    <a:pt x="91235" y="97127"/>
                  </a:cubicBezTo>
                  <a:close/>
                  <a:moveTo>
                    <a:pt x="11667" y="85460"/>
                  </a:moveTo>
                  <a:lnTo>
                    <a:pt x="85402" y="85460"/>
                  </a:lnTo>
                  <a:lnTo>
                    <a:pt x="85402" y="11667"/>
                  </a:lnTo>
                  <a:lnTo>
                    <a:pt x="11667" y="11667"/>
                  </a:lnTo>
                  <a:lnTo>
                    <a:pt x="11667" y="8546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4" name="Freeform: Shape 1993">
              <a:extLst>
                <a:ext uri="{FF2B5EF4-FFF2-40B4-BE49-F238E27FC236}">
                  <a16:creationId xmlns:a16="http://schemas.microsoft.com/office/drawing/2014/main" id="{AA828DD2-C4EE-47C0-84C2-F5FC2DC4869D}"/>
                </a:ext>
              </a:extLst>
            </p:cNvPr>
            <p:cNvSpPr/>
            <p:nvPr/>
          </p:nvSpPr>
          <p:spPr>
            <a:xfrm>
              <a:off x="7797513" y="6156158"/>
              <a:ext cx="93336" cy="93336"/>
            </a:xfrm>
            <a:custGeom>
              <a:avLst/>
              <a:gdLst>
                <a:gd name="connsiteX0" fmla="*/ 91235 w 93335"/>
                <a:gd name="connsiteY0" fmla="*/ 97069 h 93335"/>
                <a:gd name="connsiteX1" fmla="*/ 5833 w 93335"/>
                <a:gd name="connsiteY1" fmla="*/ 97069 h 93335"/>
                <a:gd name="connsiteX2" fmla="*/ 0 w 93335"/>
                <a:gd name="connsiteY2" fmla="*/ 91236 h 93335"/>
                <a:gd name="connsiteX3" fmla="*/ 0 w 93335"/>
                <a:gd name="connsiteY3" fmla="*/ 5833 h 93335"/>
                <a:gd name="connsiteX4" fmla="*/ 5833 w 93335"/>
                <a:gd name="connsiteY4" fmla="*/ 0 h 93335"/>
                <a:gd name="connsiteX5" fmla="*/ 91235 w 93335"/>
                <a:gd name="connsiteY5" fmla="*/ 0 h 93335"/>
                <a:gd name="connsiteX6" fmla="*/ 97069 w 93335"/>
                <a:gd name="connsiteY6" fmla="*/ 5833 h 93335"/>
                <a:gd name="connsiteX7" fmla="*/ 97069 w 93335"/>
                <a:gd name="connsiteY7" fmla="*/ 91294 h 93335"/>
                <a:gd name="connsiteX8" fmla="*/ 91235 w 93335"/>
                <a:gd name="connsiteY8" fmla="*/ 97069 h 93335"/>
                <a:gd name="connsiteX9" fmla="*/ 11667 w 93335"/>
                <a:gd name="connsiteY9" fmla="*/ 85402 h 93335"/>
                <a:gd name="connsiteX10" fmla="*/ 85402 w 93335"/>
                <a:gd name="connsiteY10" fmla="*/ 85402 h 93335"/>
                <a:gd name="connsiteX11" fmla="*/ 85402 w 93335"/>
                <a:gd name="connsiteY11" fmla="*/ 11667 h 93335"/>
                <a:gd name="connsiteX12" fmla="*/ 11667 w 93335"/>
                <a:gd name="connsiteY12" fmla="*/ 11667 h 93335"/>
                <a:gd name="connsiteX13" fmla="*/ 11667 w 93335"/>
                <a:gd name="connsiteY13" fmla="*/ 85402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3335" h="93335">
                  <a:moveTo>
                    <a:pt x="91235" y="97069"/>
                  </a:moveTo>
                  <a:lnTo>
                    <a:pt x="5833" y="97069"/>
                  </a:lnTo>
                  <a:cubicBezTo>
                    <a:pt x="2625" y="97069"/>
                    <a:pt x="0" y="94444"/>
                    <a:pt x="0" y="9123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91235" y="0"/>
                  </a:lnTo>
                  <a:cubicBezTo>
                    <a:pt x="94444" y="0"/>
                    <a:pt x="97069" y="2625"/>
                    <a:pt x="97069" y="5833"/>
                  </a:cubicBezTo>
                  <a:lnTo>
                    <a:pt x="97069" y="91294"/>
                  </a:lnTo>
                  <a:cubicBezTo>
                    <a:pt x="97069" y="94503"/>
                    <a:pt x="94502" y="97069"/>
                    <a:pt x="91235" y="97069"/>
                  </a:cubicBezTo>
                  <a:close/>
                  <a:moveTo>
                    <a:pt x="11667" y="85402"/>
                  </a:moveTo>
                  <a:lnTo>
                    <a:pt x="85402" y="85402"/>
                  </a:lnTo>
                  <a:lnTo>
                    <a:pt x="85402" y="11667"/>
                  </a:lnTo>
                  <a:lnTo>
                    <a:pt x="11667" y="11667"/>
                  </a:lnTo>
                  <a:lnTo>
                    <a:pt x="11667" y="8540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5" name="Freeform: Shape 1994">
              <a:extLst>
                <a:ext uri="{FF2B5EF4-FFF2-40B4-BE49-F238E27FC236}">
                  <a16:creationId xmlns:a16="http://schemas.microsoft.com/office/drawing/2014/main" id="{184568B9-FA2F-45DF-A9D3-2CC4FEDBBFB1}"/>
                </a:ext>
              </a:extLst>
            </p:cNvPr>
            <p:cNvSpPr/>
            <p:nvPr/>
          </p:nvSpPr>
          <p:spPr>
            <a:xfrm>
              <a:off x="7943351" y="5975845"/>
              <a:ext cx="93336" cy="93336"/>
            </a:xfrm>
            <a:custGeom>
              <a:avLst/>
              <a:gdLst>
                <a:gd name="connsiteX0" fmla="*/ 91235 w 93335"/>
                <a:gd name="connsiteY0" fmla="*/ 97069 h 93335"/>
                <a:gd name="connsiteX1" fmla="*/ 5833 w 93335"/>
                <a:gd name="connsiteY1" fmla="*/ 97069 h 93335"/>
                <a:gd name="connsiteX2" fmla="*/ 0 w 93335"/>
                <a:gd name="connsiteY2" fmla="*/ 91236 h 93335"/>
                <a:gd name="connsiteX3" fmla="*/ 0 w 93335"/>
                <a:gd name="connsiteY3" fmla="*/ 5833 h 93335"/>
                <a:gd name="connsiteX4" fmla="*/ 5833 w 93335"/>
                <a:gd name="connsiteY4" fmla="*/ 0 h 93335"/>
                <a:gd name="connsiteX5" fmla="*/ 91235 w 93335"/>
                <a:gd name="connsiteY5" fmla="*/ 0 h 93335"/>
                <a:gd name="connsiteX6" fmla="*/ 97069 w 93335"/>
                <a:gd name="connsiteY6" fmla="*/ 5833 h 93335"/>
                <a:gd name="connsiteX7" fmla="*/ 97069 w 93335"/>
                <a:gd name="connsiteY7" fmla="*/ 91236 h 93335"/>
                <a:gd name="connsiteX8" fmla="*/ 91235 w 93335"/>
                <a:gd name="connsiteY8" fmla="*/ 97069 h 93335"/>
                <a:gd name="connsiteX9" fmla="*/ 11667 w 93335"/>
                <a:gd name="connsiteY9" fmla="*/ 85402 h 93335"/>
                <a:gd name="connsiteX10" fmla="*/ 85402 w 93335"/>
                <a:gd name="connsiteY10" fmla="*/ 85402 h 93335"/>
                <a:gd name="connsiteX11" fmla="*/ 85402 w 93335"/>
                <a:gd name="connsiteY11" fmla="*/ 11667 h 93335"/>
                <a:gd name="connsiteX12" fmla="*/ 11667 w 93335"/>
                <a:gd name="connsiteY12" fmla="*/ 11667 h 93335"/>
                <a:gd name="connsiteX13" fmla="*/ 11667 w 93335"/>
                <a:gd name="connsiteY13" fmla="*/ 85402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3335" h="93335">
                  <a:moveTo>
                    <a:pt x="91235" y="97069"/>
                  </a:moveTo>
                  <a:lnTo>
                    <a:pt x="5833" y="97069"/>
                  </a:lnTo>
                  <a:cubicBezTo>
                    <a:pt x="2625" y="97069"/>
                    <a:pt x="0" y="94444"/>
                    <a:pt x="0" y="9123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91235" y="0"/>
                  </a:lnTo>
                  <a:cubicBezTo>
                    <a:pt x="94444" y="0"/>
                    <a:pt x="97069" y="2625"/>
                    <a:pt x="97069" y="5833"/>
                  </a:cubicBezTo>
                  <a:lnTo>
                    <a:pt x="97069" y="91236"/>
                  </a:lnTo>
                  <a:cubicBezTo>
                    <a:pt x="97069" y="94444"/>
                    <a:pt x="94502" y="97069"/>
                    <a:pt x="91235" y="97069"/>
                  </a:cubicBezTo>
                  <a:close/>
                  <a:moveTo>
                    <a:pt x="11667" y="85402"/>
                  </a:moveTo>
                  <a:lnTo>
                    <a:pt x="85402" y="85402"/>
                  </a:lnTo>
                  <a:lnTo>
                    <a:pt x="85402" y="11667"/>
                  </a:lnTo>
                  <a:lnTo>
                    <a:pt x="11667" y="11667"/>
                  </a:lnTo>
                  <a:lnTo>
                    <a:pt x="11667" y="8540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32" name="Group 2131">
            <a:extLst>
              <a:ext uri="{FF2B5EF4-FFF2-40B4-BE49-F238E27FC236}">
                <a16:creationId xmlns:a16="http://schemas.microsoft.com/office/drawing/2014/main" id="{762FE76A-C013-4211-BA7F-3078B6937E22}"/>
              </a:ext>
            </a:extLst>
          </p:cNvPr>
          <p:cNvGrpSpPr/>
          <p:nvPr/>
        </p:nvGrpSpPr>
        <p:grpSpPr>
          <a:xfrm>
            <a:off x="8514551" y="5702013"/>
            <a:ext cx="462590" cy="423512"/>
            <a:chOff x="8800641" y="5933727"/>
            <a:chExt cx="420536" cy="385011"/>
          </a:xfrm>
        </p:grpSpPr>
        <p:sp>
          <p:nvSpPr>
            <p:cNvPr id="1996" name="Freeform: Shape 1995">
              <a:extLst>
                <a:ext uri="{FF2B5EF4-FFF2-40B4-BE49-F238E27FC236}">
                  <a16:creationId xmlns:a16="http://schemas.microsoft.com/office/drawing/2014/main" id="{7CFA14AF-CDA0-4573-BC74-65DEF2B9E7EF}"/>
                </a:ext>
              </a:extLst>
            </p:cNvPr>
            <p:cNvSpPr/>
            <p:nvPr/>
          </p:nvSpPr>
          <p:spPr>
            <a:xfrm>
              <a:off x="8800641" y="6122324"/>
              <a:ext cx="75835" cy="11667"/>
            </a:xfrm>
            <a:custGeom>
              <a:avLst/>
              <a:gdLst>
                <a:gd name="connsiteX0" fmla="*/ 73794 w 75835"/>
                <a:gd name="connsiteY0" fmla="*/ 11667 h 11666"/>
                <a:gd name="connsiteX1" fmla="*/ 5833 w 75835"/>
                <a:gd name="connsiteY1" fmla="*/ 11667 h 11666"/>
                <a:gd name="connsiteX2" fmla="*/ 0 w 75835"/>
                <a:gd name="connsiteY2" fmla="*/ 5833 h 11666"/>
                <a:gd name="connsiteX3" fmla="*/ 5833 w 75835"/>
                <a:gd name="connsiteY3" fmla="*/ 0 h 11666"/>
                <a:gd name="connsiteX4" fmla="*/ 73794 w 75835"/>
                <a:gd name="connsiteY4" fmla="*/ 0 h 11666"/>
                <a:gd name="connsiteX5" fmla="*/ 79627 w 75835"/>
                <a:gd name="connsiteY5" fmla="*/ 5833 h 11666"/>
                <a:gd name="connsiteX6" fmla="*/ 73794 w 75835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835" h="11666">
                  <a:moveTo>
                    <a:pt x="73794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73794" y="0"/>
                  </a:lnTo>
                  <a:cubicBezTo>
                    <a:pt x="77002" y="0"/>
                    <a:pt x="79627" y="2625"/>
                    <a:pt x="79627" y="5833"/>
                  </a:cubicBezTo>
                  <a:cubicBezTo>
                    <a:pt x="79627" y="9042"/>
                    <a:pt x="77002" y="11667"/>
                    <a:pt x="73794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7" name="Freeform: Shape 1996">
              <a:extLst>
                <a:ext uri="{FF2B5EF4-FFF2-40B4-BE49-F238E27FC236}">
                  <a16:creationId xmlns:a16="http://schemas.microsoft.com/office/drawing/2014/main" id="{F5F03427-02D7-4EBE-91E7-25A9FDC680B6}"/>
                </a:ext>
              </a:extLst>
            </p:cNvPr>
            <p:cNvSpPr/>
            <p:nvPr/>
          </p:nvSpPr>
          <p:spPr>
            <a:xfrm>
              <a:off x="8992154" y="6122324"/>
              <a:ext cx="227506" cy="11667"/>
            </a:xfrm>
            <a:custGeom>
              <a:avLst/>
              <a:gdLst>
                <a:gd name="connsiteX0" fmla="*/ 226865 w 227506"/>
                <a:gd name="connsiteY0" fmla="*/ 11667 h 11666"/>
                <a:gd name="connsiteX1" fmla="*/ 5833 w 227506"/>
                <a:gd name="connsiteY1" fmla="*/ 11667 h 11666"/>
                <a:gd name="connsiteX2" fmla="*/ 0 w 227506"/>
                <a:gd name="connsiteY2" fmla="*/ 5833 h 11666"/>
                <a:gd name="connsiteX3" fmla="*/ 5833 w 227506"/>
                <a:gd name="connsiteY3" fmla="*/ 0 h 11666"/>
                <a:gd name="connsiteX4" fmla="*/ 226865 w 227506"/>
                <a:gd name="connsiteY4" fmla="*/ 0 h 11666"/>
                <a:gd name="connsiteX5" fmla="*/ 232698 w 227506"/>
                <a:gd name="connsiteY5" fmla="*/ 5833 h 11666"/>
                <a:gd name="connsiteX6" fmla="*/ 226865 w 227506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7506" h="11666">
                  <a:moveTo>
                    <a:pt x="226865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26865" y="0"/>
                  </a:lnTo>
                  <a:cubicBezTo>
                    <a:pt x="230073" y="0"/>
                    <a:pt x="232698" y="2625"/>
                    <a:pt x="232698" y="5833"/>
                  </a:cubicBezTo>
                  <a:cubicBezTo>
                    <a:pt x="232698" y="9042"/>
                    <a:pt x="230073" y="11667"/>
                    <a:pt x="226865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8" name="Freeform: Shape 1997">
              <a:extLst>
                <a:ext uri="{FF2B5EF4-FFF2-40B4-BE49-F238E27FC236}">
                  <a16:creationId xmlns:a16="http://schemas.microsoft.com/office/drawing/2014/main" id="{7A942F18-318F-4435-A1A7-C27147C4648B}"/>
                </a:ext>
              </a:extLst>
            </p:cNvPr>
            <p:cNvSpPr/>
            <p:nvPr/>
          </p:nvSpPr>
          <p:spPr>
            <a:xfrm>
              <a:off x="8800641" y="5976487"/>
              <a:ext cx="210006" cy="11667"/>
            </a:xfrm>
            <a:custGeom>
              <a:avLst/>
              <a:gdLst>
                <a:gd name="connsiteX0" fmla="*/ 209481 w 210005"/>
                <a:gd name="connsiteY0" fmla="*/ 11667 h 11666"/>
                <a:gd name="connsiteX1" fmla="*/ 5833 w 210005"/>
                <a:gd name="connsiteY1" fmla="*/ 11667 h 11666"/>
                <a:gd name="connsiteX2" fmla="*/ 0 w 210005"/>
                <a:gd name="connsiteY2" fmla="*/ 5833 h 11666"/>
                <a:gd name="connsiteX3" fmla="*/ 5833 w 210005"/>
                <a:gd name="connsiteY3" fmla="*/ 0 h 11666"/>
                <a:gd name="connsiteX4" fmla="*/ 209481 w 210005"/>
                <a:gd name="connsiteY4" fmla="*/ 0 h 11666"/>
                <a:gd name="connsiteX5" fmla="*/ 215314 w 210005"/>
                <a:gd name="connsiteY5" fmla="*/ 5833 h 11666"/>
                <a:gd name="connsiteX6" fmla="*/ 209481 w 210005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0005" h="11666">
                  <a:moveTo>
                    <a:pt x="209481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09481" y="0"/>
                  </a:lnTo>
                  <a:cubicBezTo>
                    <a:pt x="212689" y="0"/>
                    <a:pt x="215314" y="2625"/>
                    <a:pt x="215314" y="5833"/>
                  </a:cubicBezTo>
                  <a:cubicBezTo>
                    <a:pt x="215314" y="9042"/>
                    <a:pt x="212689" y="11667"/>
                    <a:pt x="20948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9" name="Freeform: Shape 1998">
              <a:extLst>
                <a:ext uri="{FF2B5EF4-FFF2-40B4-BE49-F238E27FC236}">
                  <a16:creationId xmlns:a16="http://schemas.microsoft.com/office/drawing/2014/main" id="{695EC824-318D-4A59-94E0-E196D7B04E2A}"/>
                </a:ext>
              </a:extLst>
            </p:cNvPr>
            <p:cNvSpPr/>
            <p:nvPr/>
          </p:nvSpPr>
          <p:spPr>
            <a:xfrm>
              <a:off x="9127841" y="5976487"/>
              <a:ext cx="93336" cy="11667"/>
            </a:xfrm>
            <a:custGeom>
              <a:avLst/>
              <a:gdLst>
                <a:gd name="connsiteX0" fmla="*/ 91178 w 93335"/>
                <a:gd name="connsiteY0" fmla="*/ 11667 h 11666"/>
                <a:gd name="connsiteX1" fmla="*/ 5833 w 93335"/>
                <a:gd name="connsiteY1" fmla="*/ 11667 h 11666"/>
                <a:gd name="connsiteX2" fmla="*/ 0 w 93335"/>
                <a:gd name="connsiteY2" fmla="*/ 5833 h 11666"/>
                <a:gd name="connsiteX3" fmla="*/ 5833 w 93335"/>
                <a:gd name="connsiteY3" fmla="*/ 0 h 11666"/>
                <a:gd name="connsiteX4" fmla="*/ 91178 w 93335"/>
                <a:gd name="connsiteY4" fmla="*/ 0 h 11666"/>
                <a:gd name="connsiteX5" fmla="*/ 97011 w 93335"/>
                <a:gd name="connsiteY5" fmla="*/ 5833 h 11666"/>
                <a:gd name="connsiteX6" fmla="*/ 91178 w 93335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335" h="11666">
                  <a:moveTo>
                    <a:pt x="91178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91178" y="0"/>
                  </a:lnTo>
                  <a:cubicBezTo>
                    <a:pt x="94386" y="0"/>
                    <a:pt x="97011" y="2625"/>
                    <a:pt x="97011" y="5833"/>
                  </a:cubicBezTo>
                  <a:cubicBezTo>
                    <a:pt x="97011" y="9042"/>
                    <a:pt x="94386" y="11667"/>
                    <a:pt x="91178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0" name="Freeform: Shape 1999">
              <a:extLst>
                <a:ext uri="{FF2B5EF4-FFF2-40B4-BE49-F238E27FC236}">
                  <a16:creationId xmlns:a16="http://schemas.microsoft.com/office/drawing/2014/main" id="{D3077490-B267-49B5-8C77-60C16272AB83}"/>
                </a:ext>
              </a:extLst>
            </p:cNvPr>
            <p:cNvSpPr/>
            <p:nvPr/>
          </p:nvSpPr>
          <p:spPr>
            <a:xfrm>
              <a:off x="8800641" y="6268161"/>
              <a:ext cx="256674" cy="11667"/>
            </a:xfrm>
            <a:custGeom>
              <a:avLst/>
              <a:gdLst>
                <a:gd name="connsiteX0" fmla="*/ 254107 w 256673"/>
                <a:gd name="connsiteY0" fmla="*/ 11667 h 11666"/>
                <a:gd name="connsiteX1" fmla="*/ 5833 w 256673"/>
                <a:gd name="connsiteY1" fmla="*/ 11667 h 11666"/>
                <a:gd name="connsiteX2" fmla="*/ 0 w 256673"/>
                <a:gd name="connsiteY2" fmla="*/ 5833 h 11666"/>
                <a:gd name="connsiteX3" fmla="*/ 5833 w 256673"/>
                <a:gd name="connsiteY3" fmla="*/ 0 h 11666"/>
                <a:gd name="connsiteX4" fmla="*/ 254107 w 256673"/>
                <a:gd name="connsiteY4" fmla="*/ 0 h 11666"/>
                <a:gd name="connsiteX5" fmla="*/ 259940 w 256673"/>
                <a:gd name="connsiteY5" fmla="*/ 5833 h 11666"/>
                <a:gd name="connsiteX6" fmla="*/ 254107 w 256673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673" h="11666">
                  <a:moveTo>
                    <a:pt x="254107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54107" y="0"/>
                  </a:lnTo>
                  <a:cubicBezTo>
                    <a:pt x="257315" y="0"/>
                    <a:pt x="259940" y="2625"/>
                    <a:pt x="259940" y="5833"/>
                  </a:cubicBezTo>
                  <a:cubicBezTo>
                    <a:pt x="259940" y="9042"/>
                    <a:pt x="257315" y="11667"/>
                    <a:pt x="25410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1" name="Freeform: Shape 2000">
              <a:extLst>
                <a:ext uri="{FF2B5EF4-FFF2-40B4-BE49-F238E27FC236}">
                  <a16:creationId xmlns:a16="http://schemas.microsoft.com/office/drawing/2014/main" id="{3870D6D2-CE3A-4D0F-B743-6415432C9289}"/>
                </a:ext>
              </a:extLst>
            </p:cNvPr>
            <p:cNvSpPr/>
            <p:nvPr/>
          </p:nvSpPr>
          <p:spPr>
            <a:xfrm>
              <a:off x="9172467" y="6268161"/>
              <a:ext cx="46668" cy="11667"/>
            </a:xfrm>
            <a:custGeom>
              <a:avLst/>
              <a:gdLst>
                <a:gd name="connsiteX0" fmla="*/ 46551 w 46667"/>
                <a:gd name="connsiteY0" fmla="*/ 11667 h 11666"/>
                <a:gd name="connsiteX1" fmla="*/ 5833 w 46667"/>
                <a:gd name="connsiteY1" fmla="*/ 11667 h 11666"/>
                <a:gd name="connsiteX2" fmla="*/ 0 w 46667"/>
                <a:gd name="connsiteY2" fmla="*/ 5833 h 11666"/>
                <a:gd name="connsiteX3" fmla="*/ 5833 w 46667"/>
                <a:gd name="connsiteY3" fmla="*/ 0 h 11666"/>
                <a:gd name="connsiteX4" fmla="*/ 46551 w 46667"/>
                <a:gd name="connsiteY4" fmla="*/ 0 h 11666"/>
                <a:gd name="connsiteX5" fmla="*/ 52385 w 46667"/>
                <a:gd name="connsiteY5" fmla="*/ 5833 h 11666"/>
                <a:gd name="connsiteX6" fmla="*/ 46551 w 466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667" h="11666">
                  <a:moveTo>
                    <a:pt x="46551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6551" y="0"/>
                  </a:lnTo>
                  <a:cubicBezTo>
                    <a:pt x="49760" y="0"/>
                    <a:pt x="52385" y="2625"/>
                    <a:pt x="52385" y="5833"/>
                  </a:cubicBezTo>
                  <a:cubicBezTo>
                    <a:pt x="52385" y="9042"/>
                    <a:pt x="49760" y="11667"/>
                    <a:pt x="4655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2" name="Freeform: Shape 2001">
              <a:extLst>
                <a:ext uri="{FF2B5EF4-FFF2-40B4-BE49-F238E27FC236}">
                  <a16:creationId xmlns:a16="http://schemas.microsoft.com/office/drawing/2014/main" id="{E5C6788A-6645-470C-88E2-DF60507969DF}"/>
                </a:ext>
              </a:extLst>
            </p:cNvPr>
            <p:cNvSpPr/>
            <p:nvPr/>
          </p:nvSpPr>
          <p:spPr>
            <a:xfrm>
              <a:off x="9023363" y="5933727"/>
              <a:ext cx="93336" cy="93336"/>
            </a:xfrm>
            <a:custGeom>
              <a:avLst/>
              <a:gdLst>
                <a:gd name="connsiteX0" fmla="*/ 91236 w 93335"/>
                <a:gd name="connsiteY0" fmla="*/ 97128 h 93335"/>
                <a:gd name="connsiteX1" fmla="*/ 5833 w 93335"/>
                <a:gd name="connsiteY1" fmla="*/ 97128 h 93335"/>
                <a:gd name="connsiteX2" fmla="*/ 0 w 93335"/>
                <a:gd name="connsiteY2" fmla="*/ 91294 h 93335"/>
                <a:gd name="connsiteX3" fmla="*/ 0 w 93335"/>
                <a:gd name="connsiteY3" fmla="*/ 5833 h 93335"/>
                <a:gd name="connsiteX4" fmla="*/ 5833 w 93335"/>
                <a:gd name="connsiteY4" fmla="*/ 0 h 93335"/>
                <a:gd name="connsiteX5" fmla="*/ 91236 w 93335"/>
                <a:gd name="connsiteY5" fmla="*/ 0 h 93335"/>
                <a:gd name="connsiteX6" fmla="*/ 97069 w 93335"/>
                <a:gd name="connsiteY6" fmla="*/ 5833 h 93335"/>
                <a:gd name="connsiteX7" fmla="*/ 97069 w 93335"/>
                <a:gd name="connsiteY7" fmla="*/ 91294 h 93335"/>
                <a:gd name="connsiteX8" fmla="*/ 91236 w 93335"/>
                <a:gd name="connsiteY8" fmla="*/ 97128 h 93335"/>
                <a:gd name="connsiteX9" fmla="*/ 11667 w 93335"/>
                <a:gd name="connsiteY9" fmla="*/ 85461 h 93335"/>
                <a:gd name="connsiteX10" fmla="*/ 85402 w 93335"/>
                <a:gd name="connsiteY10" fmla="*/ 85461 h 93335"/>
                <a:gd name="connsiteX11" fmla="*/ 85402 w 93335"/>
                <a:gd name="connsiteY11" fmla="*/ 11667 h 93335"/>
                <a:gd name="connsiteX12" fmla="*/ 11667 w 93335"/>
                <a:gd name="connsiteY12" fmla="*/ 11667 h 93335"/>
                <a:gd name="connsiteX13" fmla="*/ 11667 w 93335"/>
                <a:gd name="connsiteY13" fmla="*/ 85461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3335" h="93335">
                  <a:moveTo>
                    <a:pt x="91236" y="97128"/>
                  </a:moveTo>
                  <a:lnTo>
                    <a:pt x="5833" y="97128"/>
                  </a:lnTo>
                  <a:cubicBezTo>
                    <a:pt x="2625" y="97128"/>
                    <a:pt x="0" y="94503"/>
                    <a:pt x="0" y="9129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91236" y="0"/>
                  </a:lnTo>
                  <a:cubicBezTo>
                    <a:pt x="94445" y="0"/>
                    <a:pt x="97069" y="2625"/>
                    <a:pt x="97069" y="5833"/>
                  </a:cubicBezTo>
                  <a:lnTo>
                    <a:pt x="97069" y="91294"/>
                  </a:lnTo>
                  <a:cubicBezTo>
                    <a:pt x="97069" y="94503"/>
                    <a:pt x="94503" y="97128"/>
                    <a:pt x="91236" y="97128"/>
                  </a:cubicBezTo>
                  <a:close/>
                  <a:moveTo>
                    <a:pt x="11667" y="85461"/>
                  </a:moveTo>
                  <a:lnTo>
                    <a:pt x="85402" y="85461"/>
                  </a:lnTo>
                  <a:lnTo>
                    <a:pt x="85402" y="11667"/>
                  </a:lnTo>
                  <a:lnTo>
                    <a:pt x="11667" y="11667"/>
                  </a:lnTo>
                  <a:lnTo>
                    <a:pt x="11667" y="8546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3" name="Freeform: Shape 2002">
              <a:extLst>
                <a:ext uri="{FF2B5EF4-FFF2-40B4-BE49-F238E27FC236}">
                  <a16:creationId xmlns:a16="http://schemas.microsoft.com/office/drawing/2014/main" id="{1CE62D2E-35EE-4AD6-881A-6A7622D99963}"/>
                </a:ext>
              </a:extLst>
            </p:cNvPr>
            <p:cNvSpPr/>
            <p:nvPr/>
          </p:nvSpPr>
          <p:spPr>
            <a:xfrm>
              <a:off x="8887677" y="6079564"/>
              <a:ext cx="93336" cy="93336"/>
            </a:xfrm>
            <a:custGeom>
              <a:avLst/>
              <a:gdLst>
                <a:gd name="connsiteX0" fmla="*/ 91235 w 93335"/>
                <a:gd name="connsiteY0" fmla="*/ 97128 h 93335"/>
                <a:gd name="connsiteX1" fmla="*/ 5833 w 93335"/>
                <a:gd name="connsiteY1" fmla="*/ 97128 h 93335"/>
                <a:gd name="connsiteX2" fmla="*/ 0 w 93335"/>
                <a:gd name="connsiteY2" fmla="*/ 91294 h 93335"/>
                <a:gd name="connsiteX3" fmla="*/ 0 w 93335"/>
                <a:gd name="connsiteY3" fmla="*/ 5833 h 93335"/>
                <a:gd name="connsiteX4" fmla="*/ 5833 w 93335"/>
                <a:gd name="connsiteY4" fmla="*/ 0 h 93335"/>
                <a:gd name="connsiteX5" fmla="*/ 91235 w 93335"/>
                <a:gd name="connsiteY5" fmla="*/ 0 h 93335"/>
                <a:gd name="connsiteX6" fmla="*/ 97069 w 93335"/>
                <a:gd name="connsiteY6" fmla="*/ 5833 h 93335"/>
                <a:gd name="connsiteX7" fmla="*/ 97069 w 93335"/>
                <a:gd name="connsiteY7" fmla="*/ 91294 h 93335"/>
                <a:gd name="connsiteX8" fmla="*/ 91235 w 93335"/>
                <a:gd name="connsiteY8" fmla="*/ 97128 h 93335"/>
                <a:gd name="connsiteX9" fmla="*/ 11667 w 93335"/>
                <a:gd name="connsiteY9" fmla="*/ 85461 h 93335"/>
                <a:gd name="connsiteX10" fmla="*/ 85402 w 93335"/>
                <a:gd name="connsiteY10" fmla="*/ 85461 h 93335"/>
                <a:gd name="connsiteX11" fmla="*/ 85402 w 93335"/>
                <a:gd name="connsiteY11" fmla="*/ 11667 h 93335"/>
                <a:gd name="connsiteX12" fmla="*/ 11667 w 93335"/>
                <a:gd name="connsiteY12" fmla="*/ 11667 h 93335"/>
                <a:gd name="connsiteX13" fmla="*/ 11667 w 93335"/>
                <a:gd name="connsiteY13" fmla="*/ 85461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3335" h="93335">
                  <a:moveTo>
                    <a:pt x="91235" y="97128"/>
                  </a:moveTo>
                  <a:lnTo>
                    <a:pt x="5833" y="97128"/>
                  </a:lnTo>
                  <a:cubicBezTo>
                    <a:pt x="2625" y="97128"/>
                    <a:pt x="0" y="94503"/>
                    <a:pt x="0" y="9129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91235" y="0"/>
                  </a:lnTo>
                  <a:cubicBezTo>
                    <a:pt x="94444" y="0"/>
                    <a:pt x="97069" y="2625"/>
                    <a:pt x="97069" y="5833"/>
                  </a:cubicBezTo>
                  <a:lnTo>
                    <a:pt x="97069" y="91294"/>
                  </a:lnTo>
                  <a:cubicBezTo>
                    <a:pt x="97069" y="94503"/>
                    <a:pt x="94444" y="97128"/>
                    <a:pt x="91235" y="97128"/>
                  </a:cubicBezTo>
                  <a:close/>
                  <a:moveTo>
                    <a:pt x="11667" y="85461"/>
                  </a:moveTo>
                  <a:lnTo>
                    <a:pt x="85402" y="85461"/>
                  </a:lnTo>
                  <a:lnTo>
                    <a:pt x="85402" y="11667"/>
                  </a:lnTo>
                  <a:lnTo>
                    <a:pt x="11667" y="11667"/>
                  </a:lnTo>
                  <a:lnTo>
                    <a:pt x="11667" y="8546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4" name="Freeform: Shape 2003">
              <a:extLst>
                <a:ext uri="{FF2B5EF4-FFF2-40B4-BE49-F238E27FC236}">
                  <a16:creationId xmlns:a16="http://schemas.microsoft.com/office/drawing/2014/main" id="{A7D4FEA4-B657-4018-B53C-09545AE0D9AD}"/>
                </a:ext>
              </a:extLst>
            </p:cNvPr>
            <p:cNvSpPr/>
            <p:nvPr/>
          </p:nvSpPr>
          <p:spPr>
            <a:xfrm>
              <a:off x="9067931" y="6225402"/>
              <a:ext cx="93336" cy="93336"/>
            </a:xfrm>
            <a:custGeom>
              <a:avLst/>
              <a:gdLst>
                <a:gd name="connsiteX0" fmla="*/ 91294 w 93335"/>
                <a:gd name="connsiteY0" fmla="*/ 97128 h 93335"/>
                <a:gd name="connsiteX1" fmla="*/ 5833 w 93335"/>
                <a:gd name="connsiteY1" fmla="*/ 97128 h 93335"/>
                <a:gd name="connsiteX2" fmla="*/ 0 w 93335"/>
                <a:gd name="connsiteY2" fmla="*/ 91294 h 93335"/>
                <a:gd name="connsiteX3" fmla="*/ 0 w 93335"/>
                <a:gd name="connsiteY3" fmla="*/ 5833 h 93335"/>
                <a:gd name="connsiteX4" fmla="*/ 5833 w 93335"/>
                <a:gd name="connsiteY4" fmla="*/ 0 h 93335"/>
                <a:gd name="connsiteX5" fmla="*/ 91294 w 93335"/>
                <a:gd name="connsiteY5" fmla="*/ 0 h 93335"/>
                <a:gd name="connsiteX6" fmla="*/ 97128 w 93335"/>
                <a:gd name="connsiteY6" fmla="*/ 5833 h 93335"/>
                <a:gd name="connsiteX7" fmla="*/ 97128 w 93335"/>
                <a:gd name="connsiteY7" fmla="*/ 91294 h 93335"/>
                <a:gd name="connsiteX8" fmla="*/ 91294 w 93335"/>
                <a:gd name="connsiteY8" fmla="*/ 97128 h 93335"/>
                <a:gd name="connsiteX9" fmla="*/ 11725 w 93335"/>
                <a:gd name="connsiteY9" fmla="*/ 85461 h 93335"/>
                <a:gd name="connsiteX10" fmla="*/ 85519 w 93335"/>
                <a:gd name="connsiteY10" fmla="*/ 85461 h 93335"/>
                <a:gd name="connsiteX11" fmla="*/ 85519 w 93335"/>
                <a:gd name="connsiteY11" fmla="*/ 11667 h 93335"/>
                <a:gd name="connsiteX12" fmla="*/ 11725 w 93335"/>
                <a:gd name="connsiteY12" fmla="*/ 11667 h 93335"/>
                <a:gd name="connsiteX13" fmla="*/ 11725 w 93335"/>
                <a:gd name="connsiteY13" fmla="*/ 85461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3335" h="93335">
                  <a:moveTo>
                    <a:pt x="91294" y="97128"/>
                  </a:moveTo>
                  <a:lnTo>
                    <a:pt x="5833" y="97128"/>
                  </a:lnTo>
                  <a:cubicBezTo>
                    <a:pt x="2625" y="97128"/>
                    <a:pt x="0" y="94503"/>
                    <a:pt x="0" y="9129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91294" y="0"/>
                  </a:lnTo>
                  <a:cubicBezTo>
                    <a:pt x="94503" y="0"/>
                    <a:pt x="97128" y="2625"/>
                    <a:pt x="97128" y="5833"/>
                  </a:cubicBezTo>
                  <a:lnTo>
                    <a:pt x="97128" y="91294"/>
                  </a:lnTo>
                  <a:cubicBezTo>
                    <a:pt x="97128" y="94503"/>
                    <a:pt x="94561" y="97128"/>
                    <a:pt x="91294" y="97128"/>
                  </a:cubicBezTo>
                  <a:close/>
                  <a:moveTo>
                    <a:pt x="11725" y="85461"/>
                  </a:moveTo>
                  <a:lnTo>
                    <a:pt x="85519" y="85461"/>
                  </a:lnTo>
                  <a:lnTo>
                    <a:pt x="85519" y="11667"/>
                  </a:lnTo>
                  <a:lnTo>
                    <a:pt x="11725" y="11667"/>
                  </a:lnTo>
                  <a:lnTo>
                    <a:pt x="11725" y="8546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33" name="Group 2132">
            <a:extLst>
              <a:ext uri="{FF2B5EF4-FFF2-40B4-BE49-F238E27FC236}">
                <a16:creationId xmlns:a16="http://schemas.microsoft.com/office/drawing/2014/main" id="{67781020-5786-4381-BCC5-A7106A874FD1}"/>
              </a:ext>
            </a:extLst>
          </p:cNvPr>
          <p:cNvGrpSpPr/>
          <p:nvPr/>
        </p:nvGrpSpPr>
        <p:grpSpPr>
          <a:xfrm>
            <a:off x="9575232" y="5682657"/>
            <a:ext cx="462077" cy="462013"/>
            <a:chOff x="9967339" y="5916110"/>
            <a:chExt cx="420070" cy="420012"/>
          </a:xfrm>
        </p:grpSpPr>
        <p:sp>
          <p:nvSpPr>
            <p:cNvPr id="2005" name="Freeform: Shape 2004">
              <a:extLst>
                <a:ext uri="{FF2B5EF4-FFF2-40B4-BE49-F238E27FC236}">
                  <a16:creationId xmlns:a16="http://schemas.microsoft.com/office/drawing/2014/main" id="{29116788-6367-4D9E-937C-0FCAD176C45D}"/>
                </a:ext>
              </a:extLst>
            </p:cNvPr>
            <p:cNvSpPr/>
            <p:nvPr/>
          </p:nvSpPr>
          <p:spPr>
            <a:xfrm>
              <a:off x="9967339" y="5916110"/>
              <a:ext cx="11667" cy="420012"/>
            </a:xfrm>
            <a:custGeom>
              <a:avLst/>
              <a:gdLst>
                <a:gd name="connsiteX0" fmla="*/ 5833 w 11666"/>
                <a:gd name="connsiteY0" fmla="*/ 424153 h 420011"/>
                <a:gd name="connsiteX1" fmla="*/ 0 w 11666"/>
                <a:gd name="connsiteY1" fmla="*/ 418320 h 420011"/>
                <a:gd name="connsiteX2" fmla="*/ 0 w 11666"/>
                <a:gd name="connsiteY2" fmla="*/ 5833 h 420011"/>
                <a:gd name="connsiteX3" fmla="*/ 5833 w 11666"/>
                <a:gd name="connsiteY3" fmla="*/ 0 h 420011"/>
                <a:gd name="connsiteX4" fmla="*/ 11667 w 11666"/>
                <a:gd name="connsiteY4" fmla="*/ 5833 h 420011"/>
                <a:gd name="connsiteX5" fmla="*/ 11667 w 11666"/>
                <a:gd name="connsiteY5" fmla="*/ 418320 h 420011"/>
                <a:gd name="connsiteX6" fmla="*/ 5833 w 11666"/>
                <a:gd name="connsiteY6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20011">
                  <a:moveTo>
                    <a:pt x="5833" y="424153"/>
                  </a:move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1" y="0"/>
                    <a:pt x="11667" y="2625"/>
                    <a:pt x="11667" y="5833"/>
                  </a:cubicBezTo>
                  <a:lnTo>
                    <a:pt x="11667" y="418320"/>
                  </a:lnTo>
                  <a:cubicBezTo>
                    <a:pt x="11667" y="421528"/>
                    <a:pt x="9100" y="424153"/>
                    <a:pt x="5833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6" name="Freeform: Shape 2005">
              <a:extLst>
                <a:ext uri="{FF2B5EF4-FFF2-40B4-BE49-F238E27FC236}">
                  <a16:creationId xmlns:a16="http://schemas.microsoft.com/office/drawing/2014/main" id="{7A97CCCC-FD39-4B95-A523-6CC2A1BE9E78}"/>
                </a:ext>
              </a:extLst>
            </p:cNvPr>
            <p:cNvSpPr/>
            <p:nvPr/>
          </p:nvSpPr>
          <p:spPr>
            <a:xfrm>
              <a:off x="9967398" y="6122324"/>
              <a:ext cx="420011" cy="11667"/>
            </a:xfrm>
            <a:custGeom>
              <a:avLst/>
              <a:gdLst>
                <a:gd name="connsiteX0" fmla="*/ 418320 w 420011"/>
                <a:gd name="connsiteY0" fmla="*/ 11667 h 11666"/>
                <a:gd name="connsiteX1" fmla="*/ 5833 w 420011"/>
                <a:gd name="connsiteY1" fmla="*/ 11667 h 11666"/>
                <a:gd name="connsiteX2" fmla="*/ 0 w 420011"/>
                <a:gd name="connsiteY2" fmla="*/ 5833 h 11666"/>
                <a:gd name="connsiteX3" fmla="*/ 5833 w 420011"/>
                <a:gd name="connsiteY3" fmla="*/ 0 h 11666"/>
                <a:gd name="connsiteX4" fmla="*/ 418320 w 420011"/>
                <a:gd name="connsiteY4" fmla="*/ 0 h 11666"/>
                <a:gd name="connsiteX5" fmla="*/ 424153 w 420011"/>
                <a:gd name="connsiteY5" fmla="*/ 5833 h 11666"/>
                <a:gd name="connsiteX6" fmla="*/ 418320 w 420011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011" h="11666">
                  <a:moveTo>
                    <a:pt x="418320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18320" y="0"/>
                  </a:lnTo>
                  <a:cubicBezTo>
                    <a:pt x="421528" y="0"/>
                    <a:pt x="424153" y="2625"/>
                    <a:pt x="424153" y="5833"/>
                  </a:cubicBezTo>
                  <a:cubicBezTo>
                    <a:pt x="424153" y="9042"/>
                    <a:pt x="421528" y="11667"/>
                    <a:pt x="418320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7" name="Freeform: Shape 2006">
              <a:extLst>
                <a:ext uri="{FF2B5EF4-FFF2-40B4-BE49-F238E27FC236}">
                  <a16:creationId xmlns:a16="http://schemas.microsoft.com/office/drawing/2014/main" id="{5E4FEA4D-7125-4162-955D-9C28F7C447EF}"/>
                </a:ext>
              </a:extLst>
            </p:cNvPr>
            <p:cNvSpPr/>
            <p:nvPr/>
          </p:nvSpPr>
          <p:spPr>
            <a:xfrm>
              <a:off x="10004148" y="6145658"/>
              <a:ext cx="52501" cy="110836"/>
            </a:xfrm>
            <a:custGeom>
              <a:avLst/>
              <a:gdLst>
                <a:gd name="connsiteX0" fmla="*/ 51569 w 52501"/>
                <a:gd name="connsiteY0" fmla="*/ 115620 h 110836"/>
                <a:gd name="connsiteX1" fmla="*/ 5833 w 52501"/>
                <a:gd name="connsiteY1" fmla="*/ 115620 h 110836"/>
                <a:gd name="connsiteX2" fmla="*/ 0 w 52501"/>
                <a:gd name="connsiteY2" fmla="*/ 109786 h 110836"/>
                <a:gd name="connsiteX3" fmla="*/ 0 w 52501"/>
                <a:gd name="connsiteY3" fmla="*/ 5833 h 110836"/>
                <a:gd name="connsiteX4" fmla="*/ 5833 w 52501"/>
                <a:gd name="connsiteY4" fmla="*/ 0 h 110836"/>
                <a:gd name="connsiteX5" fmla="*/ 51569 w 52501"/>
                <a:gd name="connsiteY5" fmla="*/ 0 h 110836"/>
                <a:gd name="connsiteX6" fmla="*/ 57402 w 52501"/>
                <a:gd name="connsiteY6" fmla="*/ 5833 h 110836"/>
                <a:gd name="connsiteX7" fmla="*/ 57402 w 52501"/>
                <a:gd name="connsiteY7" fmla="*/ 109786 h 110836"/>
                <a:gd name="connsiteX8" fmla="*/ 51569 w 52501"/>
                <a:gd name="connsiteY8" fmla="*/ 115620 h 110836"/>
                <a:gd name="connsiteX9" fmla="*/ 11609 w 52501"/>
                <a:gd name="connsiteY9" fmla="*/ 103953 h 110836"/>
                <a:gd name="connsiteX10" fmla="*/ 45677 w 52501"/>
                <a:gd name="connsiteY10" fmla="*/ 103953 h 110836"/>
                <a:gd name="connsiteX11" fmla="*/ 45677 w 52501"/>
                <a:gd name="connsiteY11" fmla="*/ 11667 h 110836"/>
                <a:gd name="connsiteX12" fmla="*/ 11609 w 52501"/>
                <a:gd name="connsiteY12" fmla="*/ 11667 h 110836"/>
                <a:gd name="connsiteX13" fmla="*/ 11609 w 52501"/>
                <a:gd name="connsiteY13" fmla="*/ 103953 h 11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10836">
                  <a:moveTo>
                    <a:pt x="51569" y="115620"/>
                  </a:moveTo>
                  <a:lnTo>
                    <a:pt x="5833" y="115620"/>
                  </a:lnTo>
                  <a:cubicBezTo>
                    <a:pt x="2625" y="115620"/>
                    <a:pt x="0" y="112995"/>
                    <a:pt x="0" y="10978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9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109786"/>
                  </a:lnTo>
                  <a:cubicBezTo>
                    <a:pt x="57402" y="112995"/>
                    <a:pt x="54777" y="115620"/>
                    <a:pt x="51569" y="115620"/>
                  </a:cubicBezTo>
                  <a:close/>
                  <a:moveTo>
                    <a:pt x="11609" y="103953"/>
                  </a:moveTo>
                  <a:lnTo>
                    <a:pt x="45677" y="103953"/>
                  </a:lnTo>
                  <a:lnTo>
                    <a:pt x="45677" y="11667"/>
                  </a:lnTo>
                  <a:lnTo>
                    <a:pt x="11609" y="11667"/>
                  </a:lnTo>
                  <a:lnTo>
                    <a:pt x="11609" y="10395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8" name="Freeform: Shape 2007">
              <a:extLst>
                <a:ext uri="{FF2B5EF4-FFF2-40B4-BE49-F238E27FC236}">
                  <a16:creationId xmlns:a16="http://schemas.microsoft.com/office/drawing/2014/main" id="{087C7804-39E9-4E92-AC39-C5A52D02FC09}"/>
                </a:ext>
              </a:extLst>
            </p:cNvPr>
            <p:cNvSpPr/>
            <p:nvPr/>
          </p:nvSpPr>
          <p:spPr>
            <a:xfrm>
              <a:off x="10082609" y="6145658"/>
              <a:ext cx="52501" cy="163338"/>
            </a:xfrm>
            <a:custGeom>
              <a:avLst/>
              <a:gdLst>
                <a:gd name="connsiteX0" fmla="*/ 51568 w 52501"/>
                <a:gd name="connsiteY0" fmla="*/ 165263 h 163337"/>
                <a:gd name="connsiteX1" fmla="*/ 5833 w 52501"/>
                <a:gd name="connsiteY1" fmla="*/ 165263 h 163337"/>
                <a:gd name="connsiteX2" fmla="*/ 0 w 52501"/>
                <a:gd name="connsiteY2" fmla="*/ 159429 h 163337"/>
                <a:gd name="connsiteX3" fmla="*/ 0 w 52501"/>
                <a:gd name="connsiteY3" fmla="*/ 5833 h 163337"/>
                <a:gd name="connsiteX4" fmla="*/ 5833 w 52501"/>
                <a:gd name="connsiteY4" fmla="*/ 0 h 163337"/>
                <a:gd name="connsiteX5" fmla="*/ 51568 w 52501"/>
                <a:gd name="connsiteY5" fmla="*/ 0 h 163337"/>
                <a:gd name="connsiteX6" fmla="*/ 57401 w 52501"/>
                <a:gd name="connsiteY6" fmla="*/ 5833 h 163337"/>
                <a:gd name="connsiteX7" fmla="*/ 57401 w 52501"/>
                <a:gd name="connsiteY7" fmla="*/ 159429 h 163337"/>
                <a:gd name="connsiteX8" fmla="*/ 51568 w 52501"/>
                <a:gd name="connsiteY8" fmla="*/ 165263 h 163337"/>
                <a:gd name="connsiteX9" fmla="*/ 11667 w 52501"/>
                <a:gd name="connsiteY9" fmla="*/ 153596 h 163337"/>
                <a:gd name="connsiteX10" fmla="*/ 45734 w 52501"/>
                <a:gd name="connsiteY10" fmla="*/ 153596 h 163337"/>
                <a:gd name="connsiteX11" fmla="*/ 45734 w 52501"/>
                <a:gd name="connsiteY11" fmla="*/ 11667 h 163337"/>
                <a:gd name="connsiteX12" fmla="*/ 11667 w 52501"/>
                <a:gd name="connsiteY12" fmla="*/ 11667 h 163337"/>
                <a:gd name="connsiteX13" fmla="*/ 11667 w 52501"/>
                <a:gd name="connsiteY13" fmla="*/ 153596 h 1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63337">
                  <a:moveTo>
                    <a:pt x="51568" y="165263"/>
                  </a:moveTo>
                  <a:lnTo>
                    <a:pt x="5833" y="165263"/>
                  </a:lnTo>
                  <a:cubicBezTo>
                    <a:pt x="2625" y="165263"/>
                    <a:pt x="0" y="162638"/>
                    <a:pt x="0" y="159429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1" y="2625"/>
                    <a:pt x="57401" y="5833"/>
                  </a:cubicBezTo>
                  <a:lnTo>
                    <a:pt x="57401" y="159429"/>
                  </a:lnTo>
                  <a:cubicBezTo>
                    <a:pt x="57401" y="162638"/>
                    <a:pt x="54777" y="165263"/>
                    <a:pt x="51568" y="165263"/>
                  </a:cubicBezTo>
                  <a:close/>
                  <a:moveTo>
                    <a:pt x="11667" y="153596"/>
                  </a:moveTo>
                  <a:lnTo>
                    <a:pt x="45734" y="153596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15359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9" name="Freeform: Shape 2008">
              <a:extLst>
                <a:ext uri="{FF2B5EF4-FFF2-40B4-BE49-F238E27FC236}">
                  <a16:creationId xmlns:a16="http://schemas.microsoft.com/office/drawing/2014/main" id="{1A92458D-3408-4D3D-B009-BD458538B849}"/>
                </a:ext>
              </a:extLst>
            </p:cNvPr>
            <p:cNvSpPr/>
            <p:nvPr/>
          </p:nvSpPr>
          <p:spPr>
            <a:xfrm>
              <a:off x="10161128" y="6145658"/>
              <a:ext cx="52501" cy="110836"/>
            </a:xfrm>
            <a:custGeom>
              <a:avLst/>
              <a:gdLst>
                <a:gd name="connsiteX0" fmla="*/ 51568 w 52501"/>
                <a:gd name="connsiteY0" fmla="*/ 115620 h 110836"/>
                <a:gd name="connsiteX1" fmla="*/ 5833 w 52501"/>
                <a:gd name="connsiteY1" fmla="*/ 115620 h 110836"/>
                <a:gd name="connsiteX2" fmla="*/ 0 w 52501"/>
                <a:gd name="connsiteY2" fmla="*/ 109786 h 110836"/>
                <a:gd name="connsiteX3" fmla="*/ 0 w 52501"/>
                <a:gd name="connsiteY3" fmla="*/ 5833 h 110836"/>
                <a:gd name="connsiteX4" fmla="*/ 5833 w 52501"/>
                <a:gd name="connsiteY4" fmla="*/ 0 h 110836"/>
                <a:gd name="connsiteX5" fmla="*/ 51568 w 52501"/>
                <a:gd name="connsiteY5" fmla="*/ 0 h 110836"/>
                <a:gd name="connsiteX6" fmla="*/ 57401 w 52501"/>
                <a:gd name="connsiteY6" fmla="*/ 5833 h 110836"/>
                <a:gd name="connsiteX7" fmla="*/ 57401 w 52501"/>
                <a:gd name="connsiteY7" fmla="*/ 109786 h 110836"/>
                <a:gd name="connsiteX8" fmla="*/ 51568 w 52501"/>
                <a:gd name="connsiteY8" fmla="*/ 115620 h 110836"/>
                <a:gd name="connsiteX9" fmla="*/ 11667 w 52501"/>
                <a:gd name="connsiteY9" fmla="*/ 103953 h 110836"/>
                <a:gd name="connsiteX10" fmla="*/ 45734 w 52501"/>
                <a:gd name="connsiteY10" fmla="*/ 103953 h 110836"/>
                <a:gd name="connsiteX11" fmla="*/ 45734 w 52501"/>
                <a:gd name="connsiteY11" fmla="*/ 11667 h 110836"/>
                <a:gd name="connsiteX12" fmla="*/ 11667 w 52501"/>
                <a:gd name="connsiteY12" fmla="*/ 11667 h 110836"/>
                <a:gd name="connsiteX13" fmla="*/ 11667 w 52501"/>
                <a:gd name="connsiteY13" fmla="*/ 103953 h 110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10836">
                  <a:moveTo>
                    <a:pt x="51568" y="115620"/>
                  </a:moveTo>
                  <a:lnTo>
                    <a:pt x="5833" y="115620"/>
                  </a:lnTo>
                  <a:cubicBezTo>
                    <a:pt x="2625" y="115620"/>
                    <a:pt x="0" y="112995"/>
                    <a:pt x="0" y="109786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1" y="2625"/>
                    <a:pt x="57401" y="5833"/>
                  </a:cubicBezTo>
                  <a:lnTo>
                    <a:pt x="57401" y="109786"/>
                  </a:lnTo>
                  <a:cubicBezTo>
                    <a:pt x="57401" y="112995"/>
                    <a:pt x="54777" y="115620"/>
                    <a:pt x="51568" y="115620"/>
                  </a:cubicBezTo>
                  <a:close/>
                  <a:moveTo>
                    <a:pt x="11667" y="103953"/>
                  </a:moveTo>
                  <a:lnTo>
                    <a:pt x="45734" y="103953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103953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0" name="Freeform: Shape 2009">
              <a:extLst>
                <a:ext uri="{FF2B5EF4-FFF2-40B4-BE49-F238E27FC236}">
                  <a16:creationId xmlns:a16="http://schemas.microsoft.com/office/drawing/2014/main" id="{9982FBC7-25D1-4A45-98C2-8867BF8A5FDD}"/>
                </a:ext>
              </a:extLst>
            </p:cNvPr>
            <p:cNvSpPr/>
            <p:nvPr/>
          </p:nvSpPr>
          <p:spPr>
            <a:xfrm>
              <a:off x="10239646" y="6145658"/>
              <a:ext cx="52501" cy="64168"/>
            </a:xfrm>
            <a:custGeom>
              <a:avLst/>
              <a:gdLst>
                <a:gd name="connsiteX0" fmla="*/ 51569 w 52501"/>
                <a:gd name="connsiteY0" fmla="*/ 68719 h 64168"/>
                <a:gd name="connsiteX1" fmla="*/ 5833 w 52501"/>
                <a:gd name="connsiteY1" fmla="*/ 68719 h 64168"/>
                <a:gd name="connsiteX2" fmla="*/ 0 w 52501"/>
                <a:gd name="connsiteY2" fmla="*/ 62885 h 64168"/>
                <a:gd name="connsiteX3" fmla="*/ 0 w 52501"/>
                <a:gd name="connsiteY3" fmla="*/ 5833 h 64168"/>
                <a:gd name="connsiteX4" fmla="*/ 5833 w 52501"/>
                <a:gd name="connsiteY4" fmla="*/ 0 h 64168"/>
                <a:gd name="connsiteX5" fmla="*/ 51569 w 52501"/>
                <a:gd name="connsiteY5" fmla="*/ 0 h 64168"/>
                <a:gd name="connsiteX6" fmla="*/ 57402 w 52501"/>
                <a:gd name="connsiteY6" fmla="*/ 5833 h 64168"/>
                <a:gd name="connsiteX7" fmla="*/ 57402 w 52501"/>
                <a:gd name="connsiteY7" fmla="*/ 62885 h 64168"/>
                <a:gd name="connsiteX8" fmla="*/ 51569 w 52501"/>
                <a:gd name="connsiteY8" fmla="*/ 68719 h 64168"/>
                <a:gd name="connsiteX9" fmla="*/ 11667 w 52501"/>
                <a:gd name="connsiteY9" fmla="*/ 57052 h 64168"/>
                <a:gd name="connsiteX10" fmla="*/ 45735 w 52501"/>
                <a:gd name="connsiteY10" fmla="*/ 57052 h 64168"/>
                <a:gd name="connsiteX11" fmla="*/ 45735 w 52501"/>
                <a:gd name="connsiteY11" fmla="*/ 11667 h 64168"/>
                <a:gd name="connsiteX12" fmla="*/ 11667 w 52501"/>
                <a:gd name="connsiteY12" fmla="*/ 11667 h 64168"/>
                <a:gd name="connsiteX13" fmla="*/ 11667 w 52501"/>
                <a:gd name="connsiteY13" fmla="*/ 57052 h 64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64168">
                  <a:moveTo>
                    <a:pt x="51569" y="68719"/>
                  </a:moveTo>
                  <a:lnTo>
                    <a:pt x="5833" y="68719"/>
                  </a:lnTo>
                  <a:cubicBezTo>
                    <a:pt x="2625" y="68719"/>
                    <a:pt x="0" y="66094"/>
                    <a:pt x="0" y="6288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9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62885"/>
                  </a:lnTo>
                  <a:cubicBezTo>
                    <a:pt x="57402" y="66094"/>
                    <a:pt x="54777" y="68719"/>
                    <a:pt x="51569" y="68719"/>
                  </a:cubicBezTo>
                  <a:close/>
                  <a:moveTo>
                    <a:pt x="11667" y="57052"/>
                  </a:moveTo>
                  <a:lnTo>
                    <a:pt x="45735" y="57052"/>
                  </a:lnTo>
                  <a:lnTo>
                    <a:pt x="45735" y="11667"/>
                  </a:lnTo>
                  <a:lnTo>
                    <a:pt x="11667" y="11667"/>
                  </a:lnTo>
                  <a:lnTo>
                    <a:pt x="11667" y="57052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1" name="Freeform: Shape 2010">
              <a:extLst>
                <a:ext uri="{FF2B5EF4-FFF2-40B4-BE49-F238E27FC236}">
                  <a16:creationId xmlns:a16="http://schemas.microsoft.com/office/drawing/2014/main" id="{856D15B8-8FE8-4F7A-8DCB-26C0F18FC57E}"/>
                </a:ext>
              </a:extLst>
            </p:cNvPr>
            <p:cNvSpPr/>
            <p:nvPr/>
          </p:nvSpPr>
          <p:spPr>
            <a:xfrm>
              <a:off x="10318165" y="6145658"/>
              <a:ext cx="52501" cy="93336"/>
            </a:xfrm>
            <a:custGeom>
              <a:avLst/>
              <a:gdLst>
                <a:gd name="connsiteX0" fmla="*/ 51568 w 52501"/>
                <a:gd name="connsiteY0" fmla="*/ 93511 h 93335"/>
                <a:gd name="connsiteX1" fmla="*/ 5833 w 52501"/>
                <a:gd name="connsiteY1" fmla="*/ 93511 h 93335"/>
                <a:gd name="connsiteX2" fmla="*/ 0 w 52501"/>
                <a:gd name="connsiteY2" fmla="*/ 87678 h 93335"/>
                <a:gd name="connsiteX3" fmla="*/ 0 w 52501"/>
                <a:gd name="connsiteY3" fmla="*/ 5833 h 93335"/>
                <a:gd name="connsiteX4" fmla="*/ 5833 w 52501"/>
                <a:gd name="connsiteY4" fmla="*/ 0 h 93335"/>
                <a:gd name="connsiteX5" fmla="*/ 51568 w 52501"/>
                <a:gd name="connsiteY5" fmla="*/ 0 h 93335"/>
                <a:gd name="connsiteX6" fmla="*/ 57401 w 52501"/>
                <a:gd name="connsiteY6" fmla="*/ 5833 h 93335"/>
                <a:gd name="connsiteX7" fmla="*/ 57401 w 52501"/>
                <a:gd name="connsiteY7" fmla="*/ 87678 h 93335"/>
                <a:gd name="connsiteX8" fmla="*/ 51568 w 52501"/>
                <a:gd name="connsiteY8" fmla="*/ 93511 h 93335"/>
                <a:gd name="connsiteX9" fmla="*/ 11667 w 52501"/>
                <a:gd name="connsiteY9" fmla="*/ 81844 h 93335"/>
                <a:gd name="connsiteX10" fmla="*/ 45734 w 52501"/>
                <a:gd name="connsiteY10" fmla="*/ 81844 h 93335"/>
                <a:gd name="connsiteX11" fmla="*/ 45734 w 52501"/>
                <a:gd name="connsiteY11" fmla="*/ 11667 h 93335"/>
                <a:gd name="connsiteX12" fmla="*/ 11667 w 52501"/>
                <a:gd name="connsiteY12" fmla="*/ 11667 h 93335"/>
                <a:gd name="connsiteX13" fmla="*/ 11667 w 52501"/>
                <a:gd name="connsiteY13" fmla="*/ 81844 h 93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93335">
                  <a:moveTo>
                    <a:pt x="51568" y="93511"/>
                  </a:moveTo>
                  <a:lnTo>
                    <a:pt x="5833" y="93511"/>
                  </a:lnTo>
                  <a:cubicBezTo>
                    <a:pt x="2625" y="93511"/>
                    <a:pt x="0" y="90886"/>
                    <a:pt x="0" y="8767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1" y="2625"/>
                    <a:pt x="57401" y="5833"/>
                  </a:cubicBezTo>
                  <a:lnTo>
                    <a:pt x="57401" y="87678"/>
                  </a:lnTo>
                  <a:cubicBezTo>
                    <a:pt x="57401" y="90886"/>
                    <a:pt x="54777" y="93511"/>
                    <a:pt x="51568" y="93511"/>
                  </a:cubicBezTo>
                  <a:close/>
                  <a:moveTo>
                    <a:pt x="11667" y="81844"/>
                  </a:moveTo>
                  <a:lnTo>
                    <a:pt x="45734" y="81844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81844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2" name="Freeform: Shape 2011">
              <a:extLst>
                <a:ext uri="{FF2B5EF4-FFF2-40B4-BE49-F238E27FC236}">
                  <a16:creationId xmlns:a16="http://schemas.microsoft.com/office/drawing/2014/main" id="{AE72BAED-2216-4E8D-97C5-C342883F9925}"/>
                </a:ext>
              </a:extLst>
            </p:cNvPr>
            <p:cNvSpPr/>
            <p:nvPr/>
          </p:nvSpPr>
          <p:spPr>
            <a:xfrm>
              <a:off x="10004075" y="6145701"/>
              <a:ext cx="35001" cy="35001"/>
            </a:xfrm>
            <a:custGeom>
              <a:avLst/>
              <a:gdLst>
                <a:gd name="connsiteX0" fmla="*/ 5848 w 35000"/>
                <a:gd name="connsiteY0" fmla="*/ 39216 h 35000"/>
                <a:gd name="connsiteX1" fmla="*/ 1706 w 35000"/>
                <a:gd name="connsiteY1" fmla="*/ 37524 h 35000"/>
                <a:gd name="connsiteX2" fmla="*/ 1706 w 35000"/>
                <a:gd name="connsiteY2" fmla="*/ 29299 h 35000"/>
                <a:gd name="connsiteX3" fmla="*/ 29299 w 35000"/>
                <a:gd name="connsiteY3" fmla="*/ 1706 h 35000"/>
                <a:gd name="connsiteX4" fmla="*/ 37524 w 35000"/>
                <a:gd name="connsiteY4" fmla="*/ 1706 h 35000"/>
                <a:gd name="connsiteX5" fmla="*/ 37524 w 35000"/>
                <a:gd name="connsiteY5" fmla="*/ 9932 h 35000"/>
                <a:gd name="connsiteX6" fmla="*/ 9932 w 35000"/>
                <a:gd name="connsiteY6" fmla="*/ 37524 h 35000"/>
                <a:gd name="connsiteX7" fmla="*/ 5848 w 35000"/>
                <a:gd name="connsiteY7" fmla="*/ 39216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5848" y="39216"/>
                  </a:moveTo>
                  <a:cubicBezTo>
                    <a:pt x="4332" y="39216"/>
                    <a:pt x="2873" y="38632"/>
                    <a:pt x="1706" y="37524"/>
                  </a:cubicBezTo>
                  <a:cubicBezTo>
                    <a:pt x="-569" y="35249"/>
                    <a:pt x="-569" y="31574"/>
                    <a:pt x="1706" y="29299"/>
                  </a:cubicBezTo>
                  <a:lnTo>
                    <a:pt x="29299" y="1706"/>
                  </a:lnTo>
                  <a:cubicBezTo>
                    <a:pt x="31574" y="-569"/>
                    <a:pt x="35249" y="-569"/>
                    <a:pt x="37524" y="1706"/>
                  </a:cubicBezTo>
                  <a:cubicBezTo>
                    <a:pt x="39799" y="3982"/>
                    <a:pt x="39799" y="7657"/>
                    <a:pt x="37524" y="9932"/>
                  </a:cubicBezTo>
                  <a:lnTo>
                    <a:pt x="9932" y="37524"/>
                  </a:lnTo>
                  <a:cubicBezTo>
                    <a:pt x="8823" y="38632"/>
                    <a:pt x="7365" y="39216"/>
                    <a:pt x="5848" y="392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3" name="Freeform: Shape 2012">
              <a:extLst>
                <a:ext uri="{FF2B5EF4-FFF2-40B4-BE49-F238E27FC236}">
                  <a16:creationId xmlns:a16="http://schemas.microsoft.com/office/drawing/2014/main" id="{FD210FA5-1652-4F46-B25D-F500C8BEC619}"/>
                </a:ext>
              </a:extLst>
            </p:cNvPr>
            <p:cNvSpPr/>
            <p:nvPr/>
          </p:nvSpPr>
          <p:spPr>
            <a:xfrm>
              <a:off x="10004075" y="6168802"/>
              <a:ext cx="52501" cy="52501"/>
            </a:xfrm>
            <a:custGeom>
              <a:avLst/>
              <a:gdLst>
                <a:gd name="connsiteX0" fmla="*/ 5848 w 52501"/>
                <a:gd name="connsiteY0" fmla="*/ 57416 h 52501"/>
                <a:gd name="connsiteX1" fmla="*/ 1706 w 52501"/>
                <a:gd name="connsiteY1" fmla="*/ 55725 h 52501"/>
                <a:gd name="connsiteX2" fmla="*/ 1706 w 52501"/>
                <a:gd name="connsiteY2" fmla="*/ 47499 h 52501"/>
                <a:gd name="connsiteX3" fmla="*/ 47499 w 52501"/>
                <a:gd name="connsiteY3" fmla="*/ 1706 h 52501"/>
                <a:gd name="connsiteX4" fmla="*/ 55725 w 52501"/>
                <a:gd name="connsiteY4" fmla="*/ 1706 h 52501"/>
                <a:gd name="connsiteX5" fmla="*/ 55725 w 52501"/>
                <a:gd name="connsiteY5" fmla="*/ 9931 h 52501"/>
                <a:gd name="connsiteX6" fmla="*/ 9932 w 52501"/>
                <a:gd name="connsiteY6" fmla="*/ 55725 h 52501"/>
                <a:gd name="connsiteX7" fmla="*/ 5848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416"/>
                  </a:moveTo>
                  <a:cubicBezTo>
                    <a:pt x="4332" y="57416"/>
                    <a:pt x="2873" y="56833"/>
                    <a:pt x="1706" y="55725"/>
                  </a:cubicBezTo>
                  <a:cubicBezTo>
                    <a:pt x="-569" y="53449"/>
                    <a:pt x="-569" y="49774"/>
                    <a:pt x="1706" y="47499"/>
                  </a:cubicBezTo>
                  <a:lnTo>
                    <a:pt x="47499" y="1706"/>
                  </a:lnTo>
                  <a:cubicBezTo>
                    <a:pt x="49774" y="-569"/>
                    <a:pt x="53449" y="-569"/>
                    <a:pt x="55725" y="1706"/>
                  </a:cubicBezTo>
                  <a:cubicBezTo>
                    <a:pt x="58000" y="3982"/>
                    <a:pt x="58000" y="7657"/>
                    <a:pt x="55725" y="9931"/>
                  </a:cubicBezTo>
                  <a:lnTo>
                    <a:pt x="9932" y="55725"/>
                  </a:lnTo>
                  <a:cubicBezTo>
                    <a:pt x="8823" y="56833"/>
                    <a:pt x="7365" y="57416"/>
                    <a:pt x="5848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4" name="Freeform: Shape 2013">
              <a:extLst>
                <a:ext uri="{FF2B5EF4-FFF2-40B4-BE49-F238E27FC236}">
                  <a16:creationId xmlns:a16="http://schemas.microsoft.com/office/drawing/2014/main" id="{0C68AC9D-11B5-49B4-B8B8-5BA99B7EF524}"/>
                </a:ext>
              </a:extLst>
            </p:cNvPr>
            <p:cNvSpPr/>
            <p:nvPr/>
          </p:nvSpPr>
          <p:spPr>
            <a:xfrm>
              <a:off x="10010201" y="6209987"/>
              <a:ext cx="46668" cy="46668"/>
            </a:xfrm>
            <a:custGeom>
              <a:avLst/>
              <a:gdLst>
                <a:gd name="connsiteX0" fmla="*/ 5848 w 46667"/>
                <a:gd name="connsiteY0" fmla="*/ 51291 h 46667"/>
                <a:gd name="connsiteX1" fmla="*/ 1706 w 46667"/>
                <a:gd name="connsiteY1" fmla="*/ 49599 h 46667"/>
                <a:gd name="connsiteX2" fmla="*/ 1706 w 46667"/>
                <a:gd name="connsiteY2" fmla="*/ 41374 h 46667"/>
                <a:gd name="connsiteX3" fmla="*/ 41374 w 46667"/>
                <a:gd name="connsiteY3" fmla="*/ 1706 h 46667"/>
                <a:gd name="connsiteX4" fmla="*/ 49599 w 46667"/>
                <a:gd name="connsiteY4" fmla="*/ 1706 h 46667"/>
                <a:gd name="connsiteX5" fmla="*/ 49599 w 46667"/>
                <a:gd name="connsiteY5" fmla="*/ 9931 h 46667"/>
                <a:gd name="connsiteX6" fmla="*/ 9931 w 46667"/>
                <a:gd name="connsiteY6" fmla="*/ 49599 h 46667"/>
                <a:gd name="connsiteX7" fmla="*/ 5848 w 46667"/>
                <a:gd name="connsiteY7" fmla="*/ 51291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1291"/>
                  </a:moveTo>
                  <a:cubicBezTo>
                    <a:pt x="4331" y="51291"/>
                    <a:pt x="2873" y="50707"/>
                    <a:pt x="1706" y="49599"/>
                  </a:cubicBezTo>
                  <a:cubicBezTo>
                    <a:pt x="-569" y="47324"/>
                    <a:pt x="-569" y="43649"/>
                    <a:pt x="1706" y="41374"/>
                  </a:cubicBezTo>
                  <a:lnTo>
                    <a:pt x="41374" y="1706"/>
                  </a:lnTo>
                  <a:cubicBezTo>
                    <a:pt x="43649" y="-569"/>
                    <a:pt x="47324" y="-569"/>
                    <a:pt x="49599" y="1706"/>
                  </a:cubicBezTo>
                  <a:cubicBezTo>
                    <a:pt x="51874" y="3982"/>
                    <a:pt x="51874" y="7657"/>
                    <a:pt x="49599" y="9931"/>
                  </a:cubicBezTo>
                  <a:lnTo>
                    <a:pt x="9931" y="49599"/>
                  </a:lnTo>
                  <a:cubicBezTo>
                    <a:pt x="8823" y="50707"/>
                    <a:pt x="7365" y="51291"/>
                    <a:pt x="5848" y="5129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5" name="Freeform: Shape 2014">
              <a:extLst>
                <a:ext uri="{FF2B5EF4-FFF2-40B4-BE49-F238E27FC236}">
                  <a16:creationId xmlns:a16="http://schemas.microsoft.com/office/drawing/2014/main" id="{D2C4E5EE-2DB0-45E1-BD18-6819E24F62ED}"/>
                </a:ext>
              </a:extLst>
            </p:cNvPr>
            <p:cNvSpPr/>
            <p:nvPr/>
          </p:nvSpPr>
          <p:spPr>
            <a:xfrm>
              <a:off x="10082594" y="6145701"/>
              <a:ext cx="40834" cy="40834"/>
            </a:xfrm>
            <a:custGeom>
              <a:avLst/>
              <a:gdLst>
                <a:gd name="connsiteX0" fmla="*/ 5848 w 40834"/>
                <a:gd name="connsiteY0" fmla="*/ 43182 h 40834"/>
                <a:gd name="connsiteX1" fmla="*/ 1706 w 40834"/>
                <a:gd name="connsiteY1" fmla="*/ 41491 h 40834"/>
                <a:gd name="connsiteX2" fmla="*/ 1706 w 40834"/>
                <a:gd name="connsiteY2" fmla="*/ 33266 h 40834"/>
                <a:gd name="connsiteX3" fmla="*/ 33265 w 40834"/>
                <a:gd name="connsiteY3" fmla="*/ 1706 h 40834"/>
                <a:gd name="connsiteX4" fmla="*/ 41491 w 40834"/>
                <a:gd name="connsiteY4" fmla="*/ 1706 h 40834"/>
                <a:gd name="connsiteX5" fmla="*/ 41491 w 40834"/>
                <a:gd name="connsiteY5" fmla="*/ 9932 h 40834"/>
                <a:gd name="connsiteX6" fmla="*/ 9931 w 40834"/>
                <a:gd name="connsiteY6" fmla="*/ 41491 h 40834"/>
                <a:gd name="connsiteX7" fmla="*/ 5848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182"/>
                  </a:moveTo>
                  <a:cubicBezTo>
                    <a:pt x="4331" y="43182"/>
                    <a:pt x="2873" y="42599"/>
                    <a:pt x="1706" y="41491"/>
                  </a:cubicBezTo>
                  <a:cubicBezTo>
                    <a:pt x="-569" y="39216"/>
                    <a:pt x="-569" y="35541"/>
                    <a:pt x="1706" y="33266"/>
                  </a:cubicBezTo>
                  <a:lnTo>
                    <a:pt x="33265" y="1706"/>
                  </a:lnTo>
                  <a:cubicBezTo>
                    <a:pt x="35540" y="-569"/>
                    <a:pt x="39215" y="-569"/>
                    <a:pt x="41491" y="1706"/>
                  </a:cubicBezTo>
                  <a:cubicBezTo>
                    <a:pt x="43766" y="3982"/>
                    <a:pt x="43766" y="7657"/>
                    <a:pt x="41491" y="9932"/>
                  </a:cubicBezTo>
                  <a:lnTo>
                    <a:pt x="9931" y="41491"/>
                  </a:lnTo>
                  <a:cubicBezTo>
                    <a:pt x="8823" y="42599"/>
                    <a:pt x="7365" y="43182"/>
                    <a:pt x="5848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6" name="Freeform: Shape 2015">
              <a:extLst>
                <a:ext uri="{FF2B5EF4-FFF2-40B4-BE49-F238E27FC236}">
                  <a16:creationId xmlns:a16="http://schemas.microsoft.com/office/drawing/2014/main" id="{A1B542DF-7A94-4DD6-BC9E-84BFBE019EC2}"/>
                </a:ext>
              </a:extLst>
            </p:cNvPr>
            <p:cNvSpPr/>
            <p:nvPr/>
          </p:nvSpPr>
          <p:spPr>
            <a:xfrm>
              <a:off x="10082594" y="6172827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1 h 52501"/>
                <a:gd name="connsiteX6" fmla="*/ 9931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5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2"/>
                    <a:pt x="57941" y="7656"/>
                    <a:pt x="55666" y="9931"/>
                  </a:cubicBezTo>
                  <a:lnTo>
                    <a:pt x="9931" y="55666"/>
                  </a:lnTo>
                  <a:cubicBezTo>
                    <a:pt x="8823" y="56775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7" name="Freeform: Shape 2016">
              <a:extLst>
                <a:ext uri="{FF2B5EF4-FFF2-40B4-BE49-F238E27FC236}">
                  <a16:creationId xmlns:a16="http://schemas.microsoft.com/office/drawing/2014/main" id="{53716B9F-09CC-4AF0-9408-5159E181B01D}"/>
                </a:ext>
              </a:extLst>
            </p:cNvPr>
            <p:cNvSpPr/>
            <p:nvPr/>
          </p:nvSpPr>
          <p:spPr>
            <a:xfrm>
              <a:off x="10082594" y="6214070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1 h 52501"/>
                <a:gd name="connsiteX6" fmla="*/ 9931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5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1"/>
                    <a:pt x="57941" y="7656"/>
                    <a:pt x="55666" y="9931"/>
                  </a:cubicBezTo>
                  <a:lnTo>
                    <a:pt x="9931" y="55666"/>
                  </a:lnTo>
                  <a:cubicBezTo>
                    <a:pt x="8823" y="56775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8" name="Freeform: Shape 2017">
              <a:extLst>
                <a:ext uri="{FF2B5EF4-FFF2-40B4-BE49-F238E27FC236}">
                  <a16:creationId xmlns:a16="http://schemas.microsoft.com/office/drawing/2014/main" id="{FB95079B-E05E-4467-80B2-DD942B93C4CF}"/>
                </a:ext>
              </a:extLst>
            </p:cNvPr>
            <p:cNvSpPr/>
            <p:nvPr/>
          </p:nvSpPr>
          <p:spPr>
            <a:xfrm>
              <a:off x="10161113" y="6145701"/>
              <a:ext cx="46668" cy="46668"/>
            </a:xfrm>
            <a:custGeom>
              <a:avLst/>
              <a:gdLst>
                <a:gd name="connsiteX0" fmla="*/ 5848 w 46667"/>
                <a:gd name="connsiteY0" fmla="*/ 47208 h 46667"/>
                <a:gd name="connsiteX1" fmla="*/ 1706 w 46667"/>
                <a:gd name="connsiteY1" fmla="*/ 45516 h 46667"/>
                <a:gd name="connsiteX2" fmla="*/ 1706 w 46667"/>
                <a:gd name="connsiteY2" fmla="*/ 37291 h 46667"/>
                <a:gd name="connsiteX3" fmla="*/ 37291 w 46667"/>
                <a:gd name="connsiteY3" fmla="*/ 1706 h 46667"/>
                <a:gd name="connsiteX4" fmla="*/ 45516 w 46667"/>
                <a:gd name="connsiteY4" fmla="*/ 1706 h 46667"/>
                <a:gd name="connsiteX5" fmla="*/ 45516 w 46667"/>
                <a:gd name="connsiteY5" fmla="*/ 9932 h 46667"/>
                <a:gd name="connsiteX6" fmla="*/ 9932 w 46667"/>
                <a:gd name="connsiteY6" fmla="*/ 45516 h 46667"/>
                <a:gd name="connsiteX7" fmla="*/ 5848 w 46667"/>
                <a:gd name="connsiteY7" fmla="*/ 47208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47208"/>
                  </a:moveTo>
                  <a:cubicBezTo>
                    <a:pt x="4331" y="47208"/>
                    <a:pt x="2873" y="46624"/>
                    <a:pt x="1706" y="45516"/>
                  </a:cubicBezTo>
                  <a:cubicBezTo>
                    <a:pt x="-569" y="43241"/>
                    <a:pt x="-569" y="39566"/>
                    <a:pt x="1706" y="37291"/>
                  </a:cubicBezTo>
                  <a:lnTo>
                    <a:pt x="37291" y="1706"/>
                  </a:lnTo>
                  <a:cubicBezTo>
                    <a:pt x="39566" y="-569"/>
                    <a:pt x="43241" y="-569"/>
                    <a:pt x="45516" y="1706"/>
                  </a:cubicBezTo>
                  <a:cubicBezTo>
                    <a:pt x="47791" y="3982"/>
                    <a:pt x="47791" y="7657"/>
                    <a:pt x="45516" y="9932"/>
                  </a:cubicBezTo>
                  <a:lnTo>
                    <a:pt x="9932" y="45516"/>
                  </a:lnTo>
                  <a:cubicBezTo>
                    <a:pt x="8823" y="46624"/>
                    <a:pt x="7365" y="47208"/>
                    <a:pt x="5848" y="472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9" name="Freeform: Shape 2018">
              <a:extLst>
                <a:ext uri="{FF2B5EF4-FFF2-40B4-BE49-F238E27FC236}">
                  <a16:creationId xmlns:a16="http://schemas.microsoft.com/office/drawing/2014/main" id="{AC2FD877-8B24-4716-8374-56DEA3FE8C0B}"/>
                </a:ext>
              </a:extLst>
            </p:cNvPr>
            <p:cNvSpPr/>
            <p:nvPr/>
          </p:nvSpPr>
          <p:spPr>
            <a:xfrm>
              <a:off x="10084344" y="6255313"/>
              <a:ext cx="52501" cy="52501"/>
            </a:xfrm>
            <a:custGeom>
              <a:avLst/>
              <a:gdLst>
                <a:gd name="connsiteX0" fmla="*/ 5848 w 52501"/>
                <a:gd name="connsiteY0" fmla="*/ 55608 h 52501"/>
                <a:gd name="connsiteX1" fmla="*/ 1706 w 52501"/>
                <a:gd name="connsiteY1" fmla="*/ 53916 h 52501"/>
                <a:gd name="connsiteX2" fmla="*/ 1706 w 52501"/>
                <a:gd name="connsiteY2" fmla="*/ 45691 h 52501"/>
                <a:gd name="connsiteX3" fmla="*/ 45691 w 52501"/>
                <a:gd name="connsiteY3" fmla="*/ 1706 h 52501"/>
                <a:gd name="connsiteX4" fmla="*/ 53916 w 52501"/>
                <a:gd name="connsiteY4" fmla="*/ 1706 h 52501"/>
                <a:gd name="connsiteX5" fmla="*/ 53916 w 52501"/>
                <a:gd name="connsiteY5" fmla="*/ 9931 h 52501"/>
                <a:gd name="connsiteX6" fmla="*/ 9932 w 52501"/>
                <a:gd name="connsiteY6" fmla="*/ 53916 h 52501"/>
                <a:gd name="connsiteX7" fmla="*/ 5848 w 52501"/>
                <a:gd name="connsiteY7" fmla="*/ 5560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608"/>
                  </a:moveTo>
                  <a:cubicBezTo>
                    <a:pt x="4331" y="55608"/>
                    <a:pt x="2873" y="55024"/>
                    <a:pt x="1706" y="53916"/>
                  </a:cubicBezTo>
                  <a:cubicBezTo>
                    <a:pt x="-569" y="51641"/>
                    <a:pt x="-569" y="47966"/>
                    <a:pt x="1706" y="45691"/>
                  </a:cubicBezTo>
                  <a:lnTo>
                    <a:pt x="45691" y="1706"/>
                  </a:lnTo>
                  <a:cubicBezTo>
                    <a:pt x="47966" y="-569"/>
                    <a:pt x="51641" y="-569"/>
                    <a:pt x="53916" y="1706"/>
                  </a:cubicBezTo>
                  <a:cubicBezTo>
                    <a:pt x="56191" y="3981"/>
                    <a:pt x="56191" y="7656"/>
                    <a:pt x="53916" y="9931"/>
                  </a:cubicBezTo>
                  <a:lnTo>
                    <a:pt x="9932" y="53916"/>
                  </a:lnTo>
                  <a:cubicBezTo>
                    <a:pt x="8823" y="55024"/>
                    <a:pt x="7365" y="55608"/>
                    <a:pt x="5848" y="556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0" name="Freeform: Shape 2019">
              <a:extLst>
                <a:ext uri="{FF2B5EF4-FFF2-40B4-BE49-F238E27FC236}">
                  <a16:creationId xmlns:a16="http://schemas.microsoft.com/office/drawing/2014/main" id="{B803A496-4746-4AE1-99AF-CAE1906606DE}"/>
                </a:ext>
              </a:extLst>
            </p:cNvPr>
            <p:cNvSpPr/>
            <p:nvPr/>
          </p:nvSpPr>
          <p:spPr>
            <a:xfrm>
              <a:off x="10161113" y="6176794"/>
              <a:ext cx="52501" cy="52501"/>
            </a:xfrm>
            <a:custGeom>
              <a:avLst/>
              <a:gdLst>
                <a:gd name="connsiteX0" fmla="*/ 5848 w 52501"/>
                <a:gd name="connsiteY0" fmla="*/ 57358 h 52501"/>
                <a:gd name="connsiteX1" fmla="*/ 1706 w 52501"/>
                <a:gd name="connsiteY1" fmla="*/ 55666 h 52501"/>
                <a:gd name="connsiteX2" fmla="*/ 1706 w 52501"/>
                <a:gd name="connsiteY2" fmla="*/ 47441 h 52501"/>
                <a:gd name="connsiteX3" fmla="*/ 47441 w 52501"/>
                <a:gd name="connsiteY3" fmla="*/ 1706 h 52501"/>
                <a:gd name="connsiteX4" fmla="*/ 55666 w 52501"/>
                <a:gd name="connsiteY4" fmla="*/ 1706 h 52501"/>
                <a:gd name="connsiteX5" fmla="*/ 55666 w 52501"/>
                <a:gd name="connsiteY5" fmla="*/ 9931 h 52501"/>
                <a:gd name="connsiteX6" fmla="*/ 9932 w 52501"/>
                <a:gd name="connsiteY6" fmla="*/ 55666 h 52501"/>
                <a:gd name="connsiteX7" fmla="*/ 5848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7358"/>
                  </a:moveTo>
                  <a:cubicBezTo>
                    <a:pt x="4331" y="57358"/>
                    <a:pt x="2873" y="56775"/>
                    <a:pt x="1706" y="55666"/>
                  </a:cubicBezTo>
                  <a:cubicBezTo>
                    <a:pt x="-569" y="53391"/>
                    <a:pt x="-569" y="49716"/>
                    <a:pt x="1706" y="47441"/>
                  </a:cubicBezTo>
                  <a:lnTo>
                    <a:pt x="47441" y="1706"/>
                  </a:lnTo>
                  <a:cubicBezTo>
                    <a:pt x="49716" y="-569"/>
                    <a:pt x="53391" y="-569"/>
                    <a:pt x="55666" y="1706"/>
                  </a:cubicBezTo>
                  <a:cubicBezTo>
                    <a:pt x="57941" y="3982"/>
                    <a:pt x="57941" y="7657"/>
                    <a:pt x="55666" y="9931"/>
                  </a:cubicBezTo>
                  <a:lnTo>
                    <a:pt x="9932" y="55666"/>
                  </a:lnTo>
                  <a:cubicBezTo>
                    <a:pt x="8823" y="56775"/>
                    <a:pt x="7365" y="57358"/>
                    <a:pt x="5848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1" name="Freeform: Shape 2020">
              <a:extLst>
                <a:ext uri="{FF2B5EF4-FFF2-40B4-BE49-F238E27FC236}">
                  <a16:creationId xmlns:a16="http://schemas.microsoft.com/office/drawing/2014/main" id="{642F69FE-3F89-40CA-AC18-5260C4843273}"/>
                </a:ext>
              </a:extLst>
            </p:cNvPr>
            <p:cNvSpPr/>
            <p:nvPr/>
          </p:nvSpPr>
          <p:spPr>
            <a:xfrm>
              <a:off x="10125587" y="6296556"/>
              <a:ext cx="11667" cy="11667"/>
            </a:xfrm>
            <a:custGeom>
              <a:avLst/>
              <a:gdLst>
                <a:gd name="connsiteX0" fmla="*/ 5848 w 11666"/>
                <a:gd name="connsiteY0" fmla="*/ 14365 h 11666"/>
                <a:gd name="connsiteX1" fmla="*/ 1706 w 11666"/>
                <a:gd name="connsiteY1" fmla="*/ 12673 h 11666"/>
                <a:gd name="connsiteX2" fmla="*/ 1706 w 11666"/>
                <a:gd name="connsiteY2" fmla="*/ 4448 h 11666"/>
                <a:gd name="connsiteX3" fmla="*/ 4448 w 11666"/>
                <a:gd name="connsiteY3" fmla="*/ 1706 h 11666"/>
                <a:gd name="connsiteX4" fmla="*/ 12673 w 11666"/>
                <a:gd name="connsiteY4" fmla="*/ 1706 h 11666"/>
                <a:gd name="connsiteX5" fmla="*/ 12673 w 11666"/>
                <a:gd name="connsiteY5" fmla="*/ 9932 h 11666"/>
                <a:gd name="connsiteX6" fmla="*/ 9931 w 11666"/>
                <a:gd name="connsiteY6" fmla="*/ 12673 h 11666"/>
                <a:gd name="connsiteX7" fmla="*/ 5848 w 11666"/>
                <a:gd name="connsiteY7" fmla="*/ 14365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48" y="14365"/>
                  </a:moveTo>
                  <a:cubicBezTo>
                    <a:pt x="4331" y="14365"/>
                    <a:pt x="2873" y="13781"/>
                    <a:pt x="1706" y="12673"/>
                  </a:cubicBezTo>
                  <a:cubicBezTo>
                    <a:pt x="-569" y="10398"/>
                    <a:pt x="-569" y="6723"/>
                    <a:pt x="1706" y="4448"/>
                  </a:cubicBezTo>
                  <a:lnTo>
                    <a:pt x="4448" y="1706"/>
                  </a:lnTo>
                  <a:cubicBezTo>
                    <a:pt x="6723" y="-569"/>
                    <a:pt x="10398" y="-569"/>
                    <a:pt x="12673" y="1706"/>
                  </a:cubicBezTo>
                  <a:cubicBezTo>
                    <a:pt x="14948" y="3981"/>
                    <a:pt x="14948" y="7656"/>
                    <a:pt x="12673" y="9932"/>
                  </a:cubicBezTo>
                  <a:lnTo>
                    <a:pt x="9931" y="12673"/>
                  </a:lnTo>
                  <a:cubicBezTo>
                    <a:pt x="8823" y="13781"/>
                    <a:pt x="7365" y="14365"/>
                    <a:pt x="5848" y="1436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2" name="Freeform: Shape 2021">
              <a:extLst>
                <a:ext uri="{FF2B5EF4-FFF2-40B4-BE49-F238E27FC236}">
                  <a16:creationId xmlns:a16="http://schemas.microsoft.com/office/drawing/2014/main" id="{2BBD6543-90F2-45D1-B15A-438622BB1370}"/>
                </a:ext>
              </a:extLst>
            </p:cNvPr>
            <p:cNvSpPr/>
            <p:nvPr/>
          </p:nvSpPr>
          <p:spPr>
            <a:xfrm>
              <a:off x="10239632" y="6145701"/>
              <a:ext cx="46668" cy="46668"/>
            </a:xfrm>
            <a:custGeom>
              <a:avLst/>
              <a:gdLst>
                <a:gd name="connsiteX0" fmla="*/ 5848 w 46667"/>
                <a:gd name="connsiteY0" fmla="*/ 51175 h 46667"/>
                <a:gd name="connsiteX1" fmla="*/ 1706 w 46667"/>
                <a:gd name="connsiteY1" fmla="*/ 49483 h 46667"/>
                <a:gd name="connsiteX2" fmla="*/ 1706 w 46667"/>
                <a:gd name="connsiteY2" fmla="*/ 41258 h 46667"/>
                <a:gd name="connsiteX3" fmla="*/ 41258 w 46667"/>
                <a:gd name="connsiteY3" fmla="*/ 1706 h 46667"/>
                <a:gd name="connsiteX4" fmla="*/ 49483 w 46667"/>
                <a:gd name="connsiteY4" fmla="*/ 1706 h 46667"/>
                <a:gd name="connsiteX5" fmla="*/ 49483 w 46667"/>
                <a:gd name="connsiteY5" fmla="*/ 9932 h 46667"/>
                <a:gd name="connsiteX6" fmla="*/ 9932 w 46667"/>
                <a:gd name="connsiteY6" fmla="*/ 49483 h 46667"/>
                <a:gd name="connsiteX7" fmla="*/ 5848 w 46667"/>
                <a:gd name="connsiteY7" fmla="*/ 51175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5848" y="51175"/>
                  </a:moveTo>
                  <a:cubicBezTo>
                    <a:pt x="4332" y="51175"/>
                    <a:pt x="2873" y="50591"/>
                    <a:pt x="1706" y="49483"/>
                  </a:cubicBezTo>
                  <a:cubicBezTo>
                    <a:pt x="-569" y="47208"/>
                    <a:pt x="-569" y="43532"/>
                    <a:pt x="1706" y="41258"/>
                  </a:cubicBezTo>
                  <a:lnTo>
                    <a:pt x="41258" y="1706"/>
                  </a:lnTo>
                  <a:cubicBezTo>
                    <a:pt x="43533" y="-569"/>
                    <a:pt x="47208" y="-569"/>
                    <a:pt x="49483" y="1706"/>
                  </a:cubicBezTo>
                  <a:cubicBezTo>
                    <a:pt x="51757" y="3982"/>
                    <a:pt x="51757" y="7657"/>
                    <a:pt x="49483" y="9932"/>
                  </a:cubicBezTo>
                  <a:lnTo>
                    <a:pt x="9932" y="49483"/>
                  </a:lnTo>
                  <a:cubicBezTo>
                    <a:pt x="8823" y="50591"/>
                    <a:pt x="7365" y="51175"/>
                    <a:pt x="5848" y="5117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3" name="Freeform: Shape 2022">
              <a:extLst>
                <a:ext uri="{FF2B5EF4-FFF2-40B4-BE49-F238E27FC236}">
                  <a16:creationId xmlns:a16="http://schemas.microsoft.com/office/drawing/2014/main" id="{D00EA6B9-E66B-4D55-970A-ABFAB4E00C0C}"/>
                </a:ext>
              </a:extLst>
            </p:cNvPr>
            <p:cNvSpPr/>
            <p:nvPr/>
          </p:nvSpPr>
          <p:spPr>
            <a:xfrm>
              <a:off x="10175230" y="6218037"/>
              <a:ext cx="40834" cy="40834"/>
            </a:xfrm>
            <a:custGeom>
              <a:avLst/>
              <a:gdLst>
                <a:gd name="connsiteX0" fmla="*/ 5848 w 40834"/>
                <a:gd name="connsiteY0" fmla="*/ 43241 h 40834"/>
                <a:gd name="connsiteX1" fmla="*/ 1706 w 40834"/>
                <a:gd name="connsiteY1" fmla="*/ 41549 h 40834"/>
                <a:gd name="connsiteX2" fmla="*/ 1706 w 40834"/>
                <a:gd name="connsiteY2" fmla="*/ 33324 h 40834"/>
                <a:gd name="connsiteX3" fmla="*/ 33324 w 40834"/>
                <a:gd name="connsiteY3" fmla="*/ 1706 h 40834"/>
                <a:gd name="connsiteX4" fmla="*/ 41549 w 40834"/>
                <a:gd name="connsiteY4" fmla="*/ 1706 h 40834"/>
                <a:gd name="connsiteX5" fmla="*/ 41549 w 40834"/>
                <a:gd name="connsiteY5" fmla="*/ 9931 h 40834"/>
                <a:gd name="connsiteX6" fmla="*/ 9931 w 40834"/>
                <a:gd name="connsiteY6" fmla="*/ 41549 h 40834"/>
                <a:gd name="connsiteX7" fmla="*/ 5848 w 40834"/>
                <a:gd name="connsiteY7" fmla="*/ 4324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5848" y="43241"/>
                  </a:moveTo>
                  <a:cubicBezTo>
                    <a:pt x="4331" y="43241"/>
                    <a:pt x="2873" y="42657"/>
                    <a:pt x="1706" y="41549"/>
                  </a:cubicBezTo>
                  <a:cubicBezTo>
                    <a:pt x="-569" y="39274"/>
                    <a:pt x="-569" y="35599"/>
                    <a:pt x="1706" y="33324"/>
                  </a:cubicBezTo>
                  <a:lnTo>
                    <a:pt x="33324" y="1706"/>
                  </a:lnTo>
                  <a:cubicBezTo>
                    <a:pt x="35599" y="-569"/>
                    <a:pt x="39274" y="-569"/>
                    <a:pt x="41549" y="1706"/>
                  </a:cubicBezTo>
                  <a:cubicBezTo>
                    <a:pt x="43824" y="3982"/>
                    <a:pt x="43824" y="7656"/>
                    <a:pt x="41549" y="9931"/>
                  </a:cubicBezTo>
                  <a:lnTo>
                    <a:pt x="9931" y="41549"/>
                  </a:lnTo>
                  <a:cubicBezTo>
                    <a:pt x="8823" y="42657"/>
                    <a:pt x="7365" y="43241"/>
                    <a:pt x="5848" y="432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4" name="Freeform: Shape 2023">
              <a:extLst>
                <a:ext uri="{FF2B5EF4-FFF2-40B4-BE49-F238E27FC236}">
                  <a16:creationId xmlns:a16="http://schemas.microsoft.com/office/drawing/2014/main" id="{230652AF-1074-463F-AA35-65B5A1C8CD32}"/>
                </a:ext>
              </a:extLst>
            </p:cNvPr>
            <p:cNvSpPr/>
            <p:nvPr/>
          </p:nvSpPr>
          <p:spPr>
            <a:xfrm>
              <a:off x="10263374" y="6180761"/>
              <a:ext cx="29167" cy="29167"/>
            </a:xfrm>
            <a:custGeom>
              <a:avLst/>
              <a:gdLst>
                <a:gd name="connsiteX0" fmla="*/ 5848 w 29167"/>
                <a:gd name="connsiteY0" fmla="*/ 33616 h 29167"/>
                <a:gd name="connsiteX1" fmla="*/ 1706 w 29167"/>
                <a:gd name="connsiteY1" fmla="*/ 31924 h 29167"/>
                <a:gd name="connsiteX2" fmla="*/ 1706 w 29167"/>
                <a:gd name="connsiteY2" fmla="*/ 23699 h 29167"/>
                <a:gd name="connsiteX3" fmla="*/ 23698 w 29167"/>
                <a:gd name="connsiteY3" fmla="*/ 1706 h 29167"/>
                <a:gd name="connsiteX4" fmla="*/ 31923 w 29167"/>
                <a:gd name="connsiteY4" fmla="*/ 1706 h 29167"/>
                <a:gd name="connsiteX5" fmla="*/ 31923 w 29167"/>
                <a:gd name="connsiteY5" fmla="*/ 9931 h 29167"/>
                <a:gd name="connsiteX6" fmla="*/ 9931 w 29167"/>
                <a:gd name="connsiteY6" fmla="*/ 31924 h 29167"/>
                <a:gd name="connsiteX7" fmla="*/ 5848 w 29167"/>
                <a:gd name="connsiteY7" fmla="*/ 33616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5848" y="33616"/>
                  </a:moveTo>
                  <a:cubicBezTo>
                    <a:pt x="4331" y="33616"/>
                    <a:pt x="2873" y="33032"/>
                    <a:pt x="1706" y="31924"/>
                  </a:cubicBezTo>
                  <a:cubicBezTo>
                    <a:pt x="-569" y="29649"/>
                    <a:pt x="-569" y="25974"/>
                    <a:pt x="1706" y="23699"/>
                  </a:cubicBezTo>
                  <a:lnTo>
                    <a:pt x="23698" y="1706"/>
                  </a:lnTo>
                  <a:cubicBezTo>
                    <a:pt x="25973" y="-569"/>
                    <a:pt x="29648" y="-569"/>
                    <a:pt x="31923" y="1706"/>
                  </a:cubicBezTo>
                  <a:cubicBezTo>
                    <a:pt x="34199" y="3982"/>
                    <a:pt x="34199" y="7657"/>
                    <a:pt x="31923" y="9931"/>
                  </a:cubicBezTo>
                  <a:lnTo>
                    <a:pt x="9931" y="31924"/>
                  </a:lnTo>
                  <a:cubicBezTo>
                    <a:pt x="8823" y="33032"/>
                    <a:pt x="7365" y="33616"/>
                    <a:pt x="5848" y="336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5" name="Freeform: Shape 2024">
              <a:extLst>
                <a:ext uri="{FF2B5EF4-FFF2-40B4-BE49-F238E27FC236}">
                  <a16:creationId xmlns:a16="http://schemas.microsoft.com/office/drawing/2014/main" id="{24C364DB-F7EA-4459-905B-10DB15EC828C}"/>
                </a:ext>
              </a:extLst>
            </p:cNvPr>
            <p:cNvSpPr/>
            <p:nvPr/>
          </p:nvSpPr>
          <p:spPr>
            <a:xfrm>
              <a:off x="10318151" y="6145701"/>
              <a:ext cx="11667" cy="11667"/>
            </a:xfrm>
            <a:custGeom>
              <a:avLst/>
              <a:gdLst>
                <a:gd name="connsiteX0" fmla="*/ 5848 w 11666"/>
                <a:gd name="connsiteY0" fmla="*/ 13899 h 11666"/>
                <a:gd name="connsiteX1" fmla="*/ 1706 w 11666"/>
                <a:gd name="connsiteY1" fmla="*/ 12207 h 11666"/>
                <a:gd name="connsiteX2" fmla="*/ 1706 w 11666"/>
                <a:gd name="connsiteY2" fmla="*/ 3982 h 11666"/>
                <a:gd name="connsiteX3" fmla="*/ 3981 w 11666"/>
                <a:gd name="connsiteY3" fmla="*/ 1706 h 11666"/>
                <a:gd name="connsiteX4" fmla="*/ 12265 w 11666"/>
                <a:gd name="connsiteY4" fmla="*/ 1706 h 11666"/>
                <a:gd name="connsiteX5" fmla="*/ 12265 w 11666"/>
                <a:gd name="connsiteY5" fmla="*/ 9932 h 11666"/>
                <a:gd name="connsiteX6" fmla="*/ 9990 w 11666"/>
                <a:gd name="connsiteY6" fmla="*/ 12207 h 11666"/>
                <a:gd name="connsiteX7" fmla="*/ 5848 w 11666"/>
                <a:gd name="connsiteY7" fmla="*/ 13899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48" y="13899"/>
                  </a:moveTo>
                  <a:cubicBezTo>
                    <a:pt x="4331" y="13899"/>
                    <a:pt x="2873" y="13315"/>
                    <a:pt x="1706" y="12207"/>
                  </a:cubicBezTo>
                  <a:cubicBezTo>
                    <a:pt x="-569" y="9932"/>
                    <a:pt x="-569" y="6257"/>
                    <a:pt x="1706" y="3982"/>
                  </a:cubicBezTo>
                  <a:lnTo>
                    <a:pt x="3981" y="1706"/>
                  </a:lnTo>
                  <a:cubicBezTo>
                    <a:pt x="6256" y="-569"/>
                    <a:pt x="9931" y="-569"/>
                    <a:pt x="12265" y="1706"/>
                  </a:cubicBezTo>
                  <a:cubicBezTo>
                    <a:pt x="14540" y="3982"/>
                    <a:pt x="14540" y="7657"/>
                    <a:pt x="12265" y="9932"/>
                  </a:cubicBezTo>
                  <a:lnTo>
                    <a:pt x="9990" y="12207"/>
                  </a:lnTo>
                  <a:cubicBezTo>
                    <a:pt x="8823" y="13315"/>
                    <a:pt x="7365" y="13899"/>
                    <a:pt x="5848" y="1389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6" name="Freeform: Shape 2025">
              <a:extLst>
                <a:ext uri="{FF2B5EF4-FFF2-40B4-BE49-F238E27FC236}">
                  <a16:creationId xmlns:a16="http://schemas.microsoft.com/office/drawing/2014/main" id="{C5E07227-49C5-48BC-BE6D-22EE0283D786}"/>
                </a:ext>
              </a:extLst>
            </p:cNvPr>
            <p:cNvSpPr/>
            <p:nvPr/>
          </p:nvSpPr>
          <p:spPr>
            <a:xfrm>
              <a:off x="10318151" y="6145701"/>
              <a:ext cx="52501" cy="52501"/>
            </a:xfrm>
            <a:custGeom>
              <a:avLst/>
              <a:gdLst>
                <a:gd name="connsiteX0" fmla="*/ 5848 w 52501"/>
                <a:gd name="connsiteY0" fmla="*/ 55141 h 52501"/>
                <a:gd name="connsiteX1" fmla="*/ 1706 w 52501"/>
                <a:gd name="connsiteY1" fmla="*/ 53449 h 52501"/>
                <a:gd name="connsiteX2" fmla="*/ 1706 w 52501"/>
                <a:gd name="connsiteY2" fmla="*/ 45224 h 52501"/>
                <a:gd name="connsiteX3" fmla="*/ 45224 w 52501"/>
                <a:gd name="connsiteY3" fmla="*/ 1706 h 52501"/>
                <a:gd name="connsiteX4" fmla="*/ 53449 w 52501"/>
                <a:gd name="connsiteY4" fmla="*/ 1706 h 52501"/>
                <a:gd name="connsiteX5" fmla="*/ 53449 w 52501"/>
                <a:gd name="connsiteY5" fmla="*/ 9932 h 52501"/>
                <a:gd name="connsiteX6" fmla="*/ 9931 w 52501"/>
                <a:gd name="connsiteY6" fmla="*/ 53449 h 52501"/>
                <a:gd name="connsiteX7" fmla="*/ 5848 w 52501"/>
                <a:gd name="connsiteY7" fmla="*/ 55141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5141"/>
                  </a:moveTo>
                  <a:cubicBezTo>
                    <a:pt x="4331" y="55141"/>
                    <a:pt x="2873" y="54558"/>
                    <a:pt x="1706" y="53449"/>
                  </a:cubicBezTo>
                  <a:cubicBezTo>
                    <a:pt x="-569" y="51175"/>
                    <a:pt x="-569" y="47499"/>
                    <a:pt x="1706" y="45224"/>
                  </a:cubicBezTo>
                  <a:lnTo>
                    <a:pt x="45224" y="1706"/>
                  </a:lnTo>
                  <a:cubicBezTo>
                    <a:pt x="47499" y="-569"/>
                    <a:pt x="51174" y="-569"/>
                    <a:pt x="53449" y="1706"/>
                  </a:cubicBezTo>
                  <a:cubicBezTo>
                    <a:pt x="55724" y="3982"/>
                    <a:pt x="55724" y="7657"/>
                    <a:pt x="53449" y="9932"/>
                  </a:cubicBezTo>
                  <a:lnTo>
                    <a:pt x="9931" y="53449"/>
                  </a:lnTo>
                  <a:cubicBezTo>
                    <a:pt x="8823" y="54558"/>
                    <a:pt x="7365" y="55141"/>
                    <a:pt x="5848" y="551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7" name="Freeform: Shape 2026">
              <a:extLst>
                <a:ext uri="{FF2B5EF4-FFF2-40B4-BE49-F238E27FC236}">
                  <a16:creationId xmlns:a16="http://schemas.microsoft.com/office/drawing/2014/main" id="{E61CB22A-85F3-4FD6-B7F7-EF95DFA7BD2F}"/>
                </a:ext>
              </a:extLst>
            </p:cNvPr>
            <p:cNvSpPr/>
            <p:nvPr/>
          </p:nvSpPr>
          <p:spPr>
            <a:xfrm>
              <a:off x="10321068" y="6184728"/>
              <a:ext cx="52501" cy="52501"/>
            </a:xfrm>
            <a:custGeom>
              <a:avLst/>
              <a:gdLst>
                <a:gd name="connsiteX0" fmla="*/ 5848 w 52501"/>
                <a:gd name="connsiteY0" fmla="*/ 54441 h 52501"/>
                <a:gd name="connsiteX1" fmla="*/ 1706 w 52501"/>
                <a:gd name="connsiteY1" fmla="*/ 52749 h 52501"/>
                <a:gd name="connsiteX2" fmla="*/ 1706 w 52501"/>
                <a:gd name="connsiteY2" fmla="*/ 44524 h 52501"/>
                <a:gd name="connsiteX3" fmla="*/ 44524 w 52501"/>
                <a:gd name="connsiteY3" fmla="*/ 1706 h 52501"/>
                <a:gd name="connsiteX4" fmla="*/ 52749 w 52501"/>
                <a:gd name="connsiteY4" fmla="*/ 1706 h 52501"/>
                <a:gd name="connsiteX5" fmla="*/ 52749 w 52501"/>
                <a:gd name="connsiteY5" fmla="*/ 9932 h 52501"/>
                <a:gd name="connsiteX6" fmla="*/ 9931 w 52501"/>
                <a:gd name="connsiteY6" fmla="*/ 52749 h 52501"/>
                <a:gd name="connsiteX7" fmla="*/ 5848 w 52501"/>
                <a:gd name="connsiteY7" fmla="*/ 54441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848" y="54441"/>
                  </a:moveTo>
                  <a:cubicBezTo>
                    <a:pt x="4331" y="54441"/>
                    <a:pt x="2873" y="53858"/>
                    <a:pt x="1706" y="52749"/>
                  </a:cubicBezTo>
                  <a:cubicBezTo>
                    <a:pt x="-569" y="50474"/>
                    <a:pt x="-569" y="46799"/>
                    <a:pt x="1706" y="44524"/>
                  </a:cubicBezTo>
                  <a:lnTo>
                    <a:pt x="44524" y="1706"/>
                  </a:lnTo>
                  <a:cubicBezTo>
                    <a:pt x="46799" y="-569"/>
                    <a:pt x="50474" y="-569"/>
                    <a:pt x="52749" y="1706"/>
                  </a:cubicBezTo>
                  <a:cubicBezTo>
                    <a:pt x="55024" y="3982"/>
                    <a:pt x="55024" y="7657"/>
                    <a:pt x="52749" y="9932"/>
                  </a:cubicBezTo>
                  <a:lnTo>
                    <a:pt x="9931" y="52749"/>
                  </a:lnTo>
                  <a:cubicBezTo>
                    <a:pt x="8823" y="53858"/>
                    <a:pt x="7365" y="54441"/>
                    <a:pt x="5848" y="544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8" name="Freeform: Shape 2027">
              <a:extLst>
                <a:ext uri="{FF2B5EF4-FFF2-40B4-BE49-F238E27FC236}">
                  <a16:creationId xmlns:a16="http://schemas.microsoft.com/office/drawing/2014/main" id="{8D763F20-C0A1-495D-B6C2-D901C4F6198C}"/>
                </a:ext>
              </a:extLst>
            </p:cNvPr>
            <p:cNvSpPr/>
            <p:nvPr/>
          </p:nvSpPr>
          <p:spPr>
            <a:xfrm>
              <a:off x="10362369" y="6226029"/>
              <a:ext cx="11667" cy="11667"/>
            </a:xfrm>
            <a:custGeom>
              <a:avLst/>
              <a:gdLst>
                <a:gd name="connsiteX0" fmla="*/ 5848 w 11666"/>
                <a:gd name="connsiteY0" fmla="*/ 13140 h 11666"/>
                <a:gd name="connsiteX1" fmla="*/ 1706 w 11666"/>
                <a:gd name="connsiteY1" fmla="*/ 11448 h 11666"/>
                <a:gd name="connsiteX2" fmla="*/ 1706 w 11666"/>
                <a:gd name="connsiteY2" fmla="*/ 3223 h 11666"/>
                <a:gd name="connsiteX3" fmla="*/ 3223 w 11666"/>
                <a:gd name="connsiteY3" fmla="*/ 1706 h 11666"/>
                <a:gd name="connsiteX4" fmla="*/ 11448 w 11666"/>
                <a:gd name="connsiteY4" fmla="*/ 1706 h 11666"/>
                <a:gd name="connsiteX5" fmla="*/ 11448 w 11666"/>
                <a:gd name="connsiteY5" fmla="*/ 9931 h 11666"/>
                <a:gd name="connsiteX6" fmla="*/ 9932 w 11666"/>
                <a:gd name="connsiteY6" fmla="*/ 11448 h 11666"/>
                <a:gd name="connsiteX7" fmla="*/ 5848 w 11666"/>
                <a:gd name="connsiteY7" fmla="*/ 13140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5848" y="13140"/>
                  </a:moveTo>
                  <a:cubicBezTo>
                    <a:pt x="4331" y="13140"/>
                    <a:pt x="2873" y="12557"/>
                    <a:pt x="1706" y="11448"/>
                  </a:cubicBezTo>
                  <a:cubicBezTo>
                    <a:pt x="-569" y="9173"/>
                    <a:pt x="-569" y="5498"/>
                    <a:pt x="1706" y="3223"/>
                  </a:cubicBezTo>
                  <a:lnTo>
                    <a:pt x="3223" y="1706"/>
                  </a:lnTo>
                  <a:cubicBezTo>
                    <a:pt x="5498" y="-569"/>
                    <a:pt x="9173" y="-569"/>
                    <a:pt x="11448" y="1706"/>
                  </a:cubicBezTo>
                  <a:cubicBezTo>
                    <a:pt x="13723" y="3982"/>
                    <a:pt x="13723" y="7657"/>
                    <a:pt x="11448" y="9931"/>
                  </a:cubicBezTo>
                  <a:lnTo>
                    <a:pt x="9932" y="11448"/>
                  </a:lnTo>
                  <a:cubicBezTo>
                    <a:pt x="8823" y="12557"/>
                    <a:pt x="7365" y="13140"/>
                    <a:pt x="5848" y="1314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9" name="Freeform: Shape 2028">
              <a:extLst>
                <a:ext uri="{FF2B5EF4-FFF2-40B4-BE49-F238E27FC236}">
                  <a16:creationId xmlns:a16="http://schemas.microsoft.com/office/drawing/2014/main" id="{94D2EDEF-1EE5-4ADA-B773-D04E8574F63A}"/>
                </a:ext>
              </a:extLst>
            </p:cNvPr>
            <p:cNvSpPr/>
            <p:nvPr/>
          </p:nvSpPr>
          <p:spPr>
            <a:xfrm>
              <a:off x="10004148" y="5943819"/>
              <a:ext cx="52501" cy="163338"/>
            </a:xfrm>
            <a:custGeom>
              <a:avLst/>
              <a:gdLst>
                <a:gd name="connsiteX0" fmla="*/ 51569 w 52501"/>
                <a:gd name="connsiteY0" fmla="*/ 166838 h 163337"/>
                <a:gd name="connsiteX1" fmla="*/ 5833 w 52501"/>
                <a:gd name="connsiteY1" fmla="*/ 166838 h 163337"/>
                <a:gd name="connsiteX2" fmla="*/ 0 w 52501"/>
                <a:gd name="connsiteY2" fmla="*/ 161004 h 163337"/>
                <a:gd name="connsiteX3" fmla="*/ 0 w 52501"/>
                <a:gd name="connsiteY3" fmla="*/ 5833 h 163337"/>
                <a:gd name="connsiteX4" fmla="*/ 5833 w 52501"/>
                <a:gd name="connsiteY4" fmla="*/ 0 h 163337"/>
                <a:gd name="connsiteX5" fmla="*/ 51569 w 52501"/>
                <a:gd name="connsiteY5" fmla="*/ 0 h 163337"/>
                <a:gd name="connsiteX6" fmla="*/ 57402 w 52501"/>
                <a:gd name="connsiteY6" fmla="*/ 5833 h 163337"/>
                <a:gd name="connsiteX7" fmla="*/ 57402 w 52501"/>
                <a:gd name="connsiteY7" fmla="*/ 161004 h 163337"/>
                <a:gd name="connsiteX8" fmla="*/ 51569 w 52501"/>
                <a:gd name="connsiteY8" fmla="*/ 166838 h 163337"/>
                <a:gd name="connsiteX9" fmla="*/ 11609 w 52501"/>
                <a:gd name="connsiteY9" fmla="*/ 155171 h 163337"/>
                <a:gd name="connsiteX10" fmla="*/ 45677 w 52501"/>
                <a:gd name="connsiteY10" fmla="*/ 155171 h 163337"/>
                <a:gd name="connsiteX11" fmla="*/ 45677 w 52501"/>
                <a:gd name="connsiteY11" fmla="*/ 11667 h 163337"/>
                <a:gd name="connsiteX12" fmla="*/ 11609 w 52501"/>
                <a:gd name="connsiteY12" fmla="*/ 11667 h 163337"/>
                <a:gd name="connsiteX13" fmla="*/ 11609 w 52501"/>
                <a:gd name="connsiteY13" fmla="*/ 155171 h 163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63337">
                  <a:moveTo>
                    <a:pt x="51569" y="166838"/>
                  </a:moveTo>
                  <a:lnTo>
                    <a:pt x="5833" y="166838"/>
                  </a:lnTo>
                  <a:cubicBezTo>
                    <a:pt x="2625" y="166838"/>
                    <a:pt x="0" y="164213"/>
                    <a:pt x="0" y="161004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9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161004"/>
                  </a:lnTo>
                  <a:cubicBezTo>
                    <a:pt x="57402" y="164213"/>
                    <a:pt x="54777" y="166838"/>
                    <a:pt x="51569" y="166838"/>
                  </a:cubicBezTo>
                  <a:close/>
                  <a:moveTo>
                    <a:pt x="11609" y="155171"/>
                  </a:moveTo>
                  <a:lnTo>
                    <a:pt x="45677" y="155171"/>
                  </a:lnTo>
                  <a:lnTo>
                    <a:pt x="45677" y="11667"/>
                  </a:lnTo>
                  <a:lnTo>
                    <a:pt x="11609" y="11667"/>
                  </a:lnTo>
                  <a:lnTo>
                    <a:pt x="11609" y="15517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0" name="Freeform: Shape 2029">
              <a:extLst>
                <a:ext uri="{FF2B5EF4-FFF2-40B4-BE49-F238E27FC236}">
                  <a16:creationId xmlns:a16="http://schemas.microsoft.com/office/drawing/2014/main" id="{0D692BC2-98CA-46FB-9F22-E40BC4BD41D2}"/>
                </a:ext>
              </a:extLst>
            </p:cNvPr>
            <p:cNvSpPr/>
            <p:nvPr/>
          </p:nvSpPr>
          <p:spPr>
            <a:xfrm>
              <a:off x="10082609" y="6018254"/>
              <a:ext cx="52501" cy="87502"/>
            </a:xfrm>
            <a:custGeom>
              <a:avLst/>
              <a:gdLst>
                <a:gd name="connsiteX0" fmla="*/ 51568 w 52501"/>
                <a:gd name="connsiteY0" fmla="*/ 92403 h 87502"/>
                <a:gd name="connsiteX1" fmla="*/ 5833 w 52501"/>
                <a:gd name="connsiteY1" fmla="*/ 92403 h 87502"/>
                <a:gd name="connsiteX2" fmla="*/ 0 w 52501"/>
                <a:gd name="connsiteY2" fmla="*/ 86569 h 87502"/>
                <a:gd name="connsiteX3" fmla="*/ 0 w 52501"/>
                <a:gd name="connsiteY3" fmla="*/ 5833 h 87502"/>
                <a:gd name="connsiteX4" fmla="*/ 5833 w 52501"/>
                <a:gd name="connsiteY4" fmla="*/ 0 h 87502"/>
                <a:gd name="connsiteX5" fmla="*/ 51568 w 52501"/>
                <a:gd name="connsiteY5" fmla="*/ 0 h 87502"/>
                <a:gd name="connsiteX6" fmla="*/ 57401 w 52501"/>
                <a:gd name="connsiteY6" fmla="*/ 5833 h 87502"/>
                <a:gd name="connsiteX7" fmla="*/ 57401 w 52501"/>
                <a:gd name="connsiteY7" fmla="*/ 86569 h 87502"/>
                <a:gd name="connsiteX8" fmla="*/ 51568 w 52501"/>
                <a:gd name="connsiteY8" fmla="*/ 92403 h 87502"/>
                <a:gd name="connsiteX9" fmla="*/ 11667 w 52501"/>
                <a:gd name="connsiteY9" fmla="*/ 80736 h 87502"/>
                <a:gd name="connsiteX10" fmla="*/ 45734 w 52501"/>
                <a:gd name="connsiteY10" fmla="*/ 80736 h 87502"/>
                <a:gd name="connsiteX11" fmla="*/ 45734 w 52501"/>
                <a:gd name="connsiteY11" fmla="*/ 11667 h 87502"/>
                <a:gd name="connsiteX12" fmla="*/ 11667 w 52501"/>
                <a:gd name="connsiteY12" fmla="*/ 11667 h 87502"/>
                <a:gd name="connsiteX13" fmla="*/ 11667 w 52501"/>
                <a:gd name="connsiteY13" fmla="*/ 80736 h 87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87502">
                  <a:moveTo>
                    <a:pt x="51568" y="92403"/>
                  </a:moveTo>
                  <a:lnTo>
                    <a:pt x="5833" y="92403"/>
                  </a:lnTo>
                  <a:cubicBezTo>
                    <a:pt x="2625" y="92403"/>
                    <a:pt x="0" y="89778"/>
                    <a:pt x="0" y="86569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1" y="2625"/>
                    <a:pt x="57401" y="5833"/>
                  </a:cubicBezTo>
                  <a:lnTo>
                    <a:pt x="57401" y="86569"/>
                  </a:lnTo>
                  <a:cubicBezTo>
                    <a:pt x="57401" y="89778"/>
                    <a:pt x="54835" y="92403"/>
                    <a:pt x="51568" y="92403"/>
                  </a:cubicBezTo>
                  <a:close/>
                  <a:moveTo>
                    <a:pt x="11667" y="80736"/>
                  </a:moveTo>
                  <a:lnTo>
                    <a:pt x="45734" y="80736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8073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1" name="Freeform: Shape 2030">
              <a:extLst>
                <a:ext uri="{FF2B5EF4-FFF2-40B4-BE49-F238E27FC236}">
                  <a16:creationId xmlns:a16="http://schemas.microsoft.com/office/drawing/2014/main" id="{FD0E5B27-4CBD-43E7-AEFE-EBA46E0CF7E8}"/>
                </a:ext>
              </a:extLst>
            </p:cNvPr>
            <p:cNvSpPr/>
            <p:nvPr/>
          </p:nvSpPr>
          <p:spPr>
            <a:xfrm>
              <a:off x="10161128" y="5959453"/>
              <a:ext cx="52501" cy="145837"/>
            </a:xfrm>
            <a:custGeom>
              <a:avLst/>
              <a:gdLst>
                <a:gd name="connsiteX0" fmla="*/ 51568 w 52501"/>
                <a:gd name="connsiteY0" fmla="*/ 151204 h 145837"/>
                <a:gd name="connsiteX1" fmla="*/ 5833 w 52501"/>
                <a:gd name="connsiteY1" fmla="*/ 151204 h 145837"/>
                <a:gd name="connsiteX2" fmla="*/ 0 w 52501"/>
                <a:gd name="connsiteY2" fmla="*/ 145371 h 145837"/>
                <a:gd name="connsiteX3" fmla="*/ 0 w 52501"/>
                <a:gd name="connsiteY3" fmla="*/ 5833 h 145837"/>
                <a:gd name="connsiteX4" fmla="*/ 5833 w 52501"/>
                <a:gd name="connsiteY4" fmla="*/ 0 h 145837"/>
                <a:gd name="connsiteX5" fmla="*/ 51568 w 52501"/>
                <a:gd name="connsiteY5" fmla="*/ 0 h 145837"/>
                <a:gd name="connsiteX6" fmla="*/ 57401 w 52501"/>
                <a:gd name="connsiteY6" fmla="*/ 5833 h 145837"/>
                <a:gd name="connsiteX7" fmla="*/ 57401 w 52501"/>
                <a:gd name="connsiteY7" fmla="*/ 145371 h 145837"/>
                <a:gd name="connsiteX8" fmla="*/ 51568 w 52501"/>
                <a:gd name="connsiteY8" fmla="*/ 151204 h 145837"/>
                <a:gd name="connsiteX9" fmla="*/ 11667 w 52501"/>
                <a:gd name="connsiteY9" fmla="*/ 139537 h 145837"/>
                <a:gd name="connsiteX10" fmla="*/ 45734 w 52501"/>
                <a:gd name="connsiteY10" fmla="*/ 139537 h 145837"/>
                <a:gd name="connsiteX11" fmla="*/ 45734 w 52501"/>
                <a:gd name="connsiteY11" fmla="*/ 11667 h 145837"/>
                <a:gd name="connsiteX12" fmla="*/ 11667 w 52501"/>
                <a:gd name="connsiteY12" fmla="*/ 11667 h 145837"/>
                <a:gd name="connsiteX13" fmla="*/ 11667 w 52501"/>
                <a:gd name="connsiteY13" fmla="*/ 139537 h 14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45837">
                  <a:moveTo>
                    <a:pt x="51568" y="151204"/>
                  </a:moveTo>
                  <a:lnTo>
                    <a:pt x="5833" y="151204"/>
                  </a:lnTo>
                  <a:cubicBezTo>
                    <a:pt x="2625" y="151204"/>
                    <a:pt x="0" y="148579"/>
                    <a:pt x="0" y="14537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1" y="2625"/>
                    <a:pt x="57401" y="5833"/>
                  </a:cubicBezTo>
                  <a:lnTo>
                    <a:pt x="57401" y="145371"/>
                  </a:lnTo>
                  <a:cubicBezTo>
                    <a:pt x="57401" y="148579"/>
                    <a:pt x="54835" y="151204"/>
                    <a:pt x="51568" y="151204"/>
                  </a:cubicBezTo>
                  <a:close/>
                  <a:moveTo>
                    <a:pt x="11667" y="139537"/>
                  </a:moveTo>
                  <a:lnTo>
                    <a:pt x="45734" y="139537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139537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2" name="Freeform: Shape 2031">
              <a:extLst>
                <a:ext uri="{FF2B5EF4-FFF2-40B4-BE49-F238E27FC236}">
                  <a16:creationId xmlns:a16="http://schemas.microsoft.com/office/drawing/2014/main" id="{08B89E18-8612-49DE-95F2-32D932E24CF9}"/>
                </a:ext>
              </a:extLst>
            </p:cNvPr>
            <p:cNvSpPr/>
            <p:nvPr/>
          </p:nvSpPr>
          <p:spPr>
            <a:xfrm>
              <a:off x="10239646" y="6033421"/>
              <a:ext cx="52501" cy="75835"/>
            </a:xfrm>
            <a:custGeom>
              <a:avLst/>
              <a:gdLst>
                <a:gd name="connsiteX0" fmla="*/ 51569 w 52501"/>
                <a:gd name="connsiteY0" fmla="*/ 77235 h 75835"/>
                <a:gd name="connsiteX1" fmla="*/ 5833 w 52501"/>
                <a:gd name="connsiteY1" fmla="*/ 77235 h 75835"/>
                <a:gd name="connsiteX2" fmla="*/ 0 w 52501"/>
                <a:gd name="connsiteY2" fmla="*/ 71402 h 75835"/>
                <a:gd name="connsiteX3" fmla="*/ 0 w 52501"/>
                <a:gd name="connsiteY3" fmla="*/ 5833 h 75835"/>
                <a:gd name="connsiteX4" fmla="*/ 5833 w 52501"/>
                <a:gd name="connsiteY4" fmla="*/ 0 h 75835"/>
                <a:gd name="connsiteX5" fmla="*/ 51569 w 52501"/>
                <a:gd name="connsiteY5" fmla="*/ 0 h 75835"/>
                <a:gd name="connsiteX6" fmla="*/ 57402 w 52501"/>
                <a:gd name="connsiteY6" fmla="*/ 5833 h 75835"/>
                <a:gd name="connsiteX7" fmla="*/ 57402 w 52501"/>
                <a:gd name="connsiteY7" fmla="*/ 71402 h 75835"/>
                <a:gd name="connsiteX8" fmla="*/ 51569 w 52501"/>
                <a:gd name="connsiteY8" fmla="*/ 77235 h 75835"/>
                <a:gd name="connsiteX9" fmla="*/ 11667 w 52501"/>
                <a:gd name="connsiteY9" fmla="*/ 65568 h 75835"/>
                <a:gd name="connsiteX10" fmla="*/ 45735 w 52501"/>
                <a:gd name="connsiteY10" fmla="*/ 65568 h 75835"/>
                <a:gd name="connsiteX11" fmla="*/ 45735 w 52501"/>
                <a:gd name="connsiteY11" fmla="*/ 11667 h 75835"/>
                <a:gd name="connsiteX12" fmla="*/ 11667 w 52501"/>
                <a:gd name="connsiteY12" fmla="*/ 11667 h 75835"/>
                <a:gd name="connsiteX13" fmla="*/ 11667 w 52501"/>
                <a:gd name="connsiteY13" fmla="*/ 65568 h 7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75835">
                  <a:moveTo>
                    <a:pt x="51569" y="77235"/>
                  </a:moveTo>
                  <a:lnTo>
                    <a:pt x="5833" y="77235"/>
                  </a:lnTo>
                  <a:cubicBezTo>
                    <a:pt x="2625" y="77235"/>
                    <a:pt x="0" y="74610"/>
                    <a:pt x="0" y="71402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9" y="0"/>
                  </a:lnTo>
                  <a:cubicBezTo>
                    <a:pt x="54777" y="0"/>
                    <a:pt x="57402" y="2625"/>
                    <a:pt x="57402" y="5833"/>
                  </a:cubicBezTo>
                  <a:lnTo>
                    <a:pt x="57402" y="71402"/>
                  </a:lnTo>
                  <a:cubicBezTo>
                    <a:pt x="57402" y="74610"/>
                    <a:pt x="54777" y="77235"/>
                    <a:pt x="51569" y="77235"/>
                  </a:cubicBezTo>
                  <a:close/>
                  <a:moveTo>
                    <a:pt x="11667" y="65568"/>
                  </a:moveTo>
                  <a:lnTo>
                    <a:pt x="45735" y="65568"/>
                  </a:lnTo>
                  <a:lnTo>
                    <a:pt x="45735" y="11667"/>
                  </a:lnTo>
                  <a:lnTo>
                    <a:pt x="11667" y="11667"/>
                  </a:lnTo>
                  <a:lnTo>
                    <a:pt x="11667" y="65568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3" name="Freeform: Shape 2032">
              <a:extLst>
                <a:ext uri="{FF2B5EF4-FFF2-40B4-BE49-F238E27FC236}">
                  <a16:creationId xmlns:a16="http://schemas.microsoft.com/office/drawing/2014/main" id="{B1939327-A7AF-4951-B724-84E32F39BDA1}"/>
                </a:ext>
              </a:extLst>
            </p:cNvPr>
            <p:cNvSpPr/>
            <p:nvPr/>
          </p:nvSpPr>
          <p:spPr>
            <a:xfrm>
              <a:off x="10318165" y="5979928"/>
              <a:ext cx="52501" cy="128337"/>
            </a:xfrm>
            <a:custGeom>
              <a:avLst/>
              <a:gdLst>
                <a:gd name="connsiteX0" fmla="*/ 51568 w 52501"/>
                <a:gd name="connsiteY0" fmla="*/ 130728 h 128336"/>
                <a:gd name="connsiteX1" fmla="*/ 5833 w 52501"/>
                <a:gd name="connsiteY1" fmla="*/ 130728 h 128336"/>
                <a:gd name="connsiteX2" fmla="*/ 0 w 52501"/>
                <a:gd name="connsiteY2" fmla="*/ 124895 h 128336"/>
                <a:gd name="connsiteX3" fmla="*/ 0 w 52501"/>
                <a:gd name="connsiteY3" fmla="*/ 5833 h 128336"/>
                <a:gd name="connsiteX4" fmla="*/ 5833 w 52501"/>
                <a:gd name="connsiteY4" fmla="*/ 0 h 128336"/>
                <a:gd name="connsiteX5" fmla="*/ 51568 w 52501"/>
                <a:gd name="connsiteY5" fmla="*/ 0 h 128336"/>
                <a:gd name="connsiteX6" fmla="*/ 57401 w 52501"/>
                <a:gd name="connsiteY6" fmla="*/ 5833 h 128336"/>
                <a:gd name="connsiteX7" fmla="*/ 57401 w 52501"/>
                <a:gd name="connsiteY7" fmla="*/ 124895 h 128336"/>
                <a:gd name="connsiteX8" fmla="*/ 51568 w 52501"/>
                <a:gd name="connsiteY8" fmla="*/ 130728 h 128336"/>
                <a:gd name="connsiteX9" fmla="*/ 11667 w 52501"/>
                <a:gd name="connsiteY9" fmla="*/ 119061 h 128336"/>
                <a:gd name="connsiteX10" fmla="*/ 45734 w 52501"/>
                <a:gd name="connsiteY10" fmla="*/ 119061 h 128336"/>
                <a:gd name="connsiteX11" fmla="*/ 45734 w 52501"/>
                <a:gd name="connsiteY11" fmla="*/ 11667 h 128336"/>
                <a:gd name="connsiteX12" fmla="*/ 11667 w 52501"/>
                <a:gd name="connsiteY12" fmla="*/ 11667 h 128336"/>
                <a:gd name="connsiteX13" fmla="*/ 11667 w 52501"/>
                <a:gd name="connsiteY13" fmla="*/ 119061 h 12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128336">
                  <a:moveTo>
                    <a:pt x="51568" y="130728"/>
                  </a:moveTo>
                  <a:lnTo>
                    <a:pt x="5833" y="130728"/>
                  </a:lnTo>
                  <a:cubicBezTo>
                    <a:pt x="2625" y="130728"/>
                    <a:pt x="0" y="128103"/>
                    <a:pt x="0" y="124895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51568" y="0"/>
                  </a:lnTo>
                  <a:cubicBezTo>
                    <a:pt x="54777" y="0"/>
                    <a:pt x="57401" y="2625"/>
                    <a:pt x="57401" y="5833"/>
                  </a:cubicBezTo>
                  <a:lnTo>
                    <a:pt x="57401" y="124895"/>
                  </a:lnTo>
                  <a:cubicBezTo>
                    <a:pt x="57401" y="128103"/>
                    <a:pt x="54777" y="130728"/>
                    <a:pt x="51568" y="130728"/>
                  </a:cubicBezTo>
                  <a:close/>
                  <a:moveTo>
                    <a:pt x="11667" y="119061"/>
                  </a:moveTo>
                  <a:lnTo>
                    <a:pt x="45734" y="119061"/>
                  </a:lnTo>
                  <a:lnTo>
                    <a:pt x="45734" y="11667"/>
                  </a:lnTo>
                  <a:lnTo>
                    <a:pt x="11667" y="11667"/>
                  </a:lnTo>
                  <a:lnTo>
                    <a:pt x="11667" y="11906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34" name="Group 2133">
            <a:extLst>
              <a:ext uri="{FF2B5EF4-FFF2-40B4-BE49-F238E27FC236}">
                <a16:creationId xmlns:a16="http://schemas.microsoft.com/office/drawing/2014/main" id="{22377369-7BC5-4FB7-9DD8-C96B8EFA1261}"/>
              </a:ext>
            </a:extLst>
          </p:cNvPr>
          <p:cNvGrpSpPr/>
          <p:nvPr/>
        </p:nvGrpSpPr>
        <p:grpSpPr>
          <a:xfrm>
            <a:off x="10635926" y="5682262"/>
            <a:ext cx="462012" cy="466568"/>
            <a:chOff x="11134096" y="5916110"/>
            <a:chExt cx="420011" cy="424153"/>
          </a:xfrm>
        </p:grpSpPr>
        <p:sp>
          <p:nvSpPr>
            <p:cNvPr id="2034" name="Freeform: Shape 2033">
              <a:extLst>
                <a:ext uri="{FF2B5EF4-FFF2-40B4-BE49-F238E27FC236}">
                  <a16:creationId xmlns:a16="http://schemas.microsoft.com/office/drawing/2014/main" id="{BD5E56A5-75CA-4DEE-BFC4-5DA88ED3179E}"/>
                </a:ext>
              </a:extLst>
            </p:cNvPr>
            <p:cNvSpPr/>
            <p:nvPr/>
          </p:nvSpPr>
          <p:spPr>
            <a:xfrm>
              <a:off x="11134096" y="6328596"/>
              <a:ext cx="420011" cy="11667"/>
            </a:xfrm>
            <a:custGeom>
              <a:avLst/>
              <a:gdLst>
                <a:gd name="connsiteX0" fmla="*/ 418320 w 420011"/>
                <a:gd name="connsiteY0" fmla="*/ 11667 h 11666"/>
                <a:gd name="connsiteX1" fmla="*/ 5833 w 420011"/>
                <a:gd name="connsiteY1" fmla="*/ 11667 h 11666"/>
                <a:gd name="connsiteX2" fmla="*/ 0 w 420011"/>
                <a:gd name="connsiteY2" fmla="*/ 5833 h 11666"/>
                <a:gd name="connsiteX3" fmla="*/ 5833 w 420011"/>
                <a:gd name="connsiteY3" fmla="*/ 0 h 11666"/>
                <a:gd name="connsiteX4" fmla="*/ 418320 w 420011"/>
                <a:gd name="connsiteY4" fmla="*/ 0 h 11666"/>
                <a:gd name="connsiteX5" fmla="*/ 424153 w 420011"/>
                <a:gd name="connsiteY5" fmla="*/ 5833 h 11666"/>
                <a:gd name="connsiteX6" fmla="*/ 418320 w 420011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0011" h="11666">
                  <a:moveTo>
                    <a:pt x="418320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418320" y="0"/>
                  </a:lnTo>
                  <a:cubicBezTo>
                    <a:pt x="421528" y="0"/>
                    <a:pt x="424153" y="2625"/>
                    <a:pt x="424153" y="5833"/>
                  </a:cubicBezTo>
                  <a:cubicBezTo>
                    <a:pt x="424153" y="9042"/>
                    <a:pt x="421528" y="11667"/>
                    <a:pt x="418320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5" name="Freeform: Shape 2034">
              <a:extLst>
                <a:ext uri="{FF2B5EF4-FFF2-40B4-BE49-F238E27FC236}">
                  <a16:creationId xmlns:a16="http://schemas.microsoft.com/office/drawing/2014/main" id="{890BD68F-D0FB-4234-A8BA-A8089CEDDDCD}"/>
                </a:ext>
              </a:extLst>
            </p:cNvPr>
            <p:cNvSpPr/>
            <p:nvPr/>
          </p:nvSpPr>
          <p:spPr>
            <a:xfrm>
              <a:off x="11340310" y="5916110"/>
              <a:ext cx="11667" cy="420012"/>
            </a:xfrm>
            <a:custGeom>
              <a:avLst/>
              <a:gdLst>
                <a:gd name="connsiteX0" fmla="*/ 5833 w 11666"/>
                <a:gd name="connsiteY0" fmla="*/ 424153 h 420011"/>
                <a:gd name="connsiteX1" fmla="*/ 0 w 11666"/>
                <a:gd name="connsiteY1" fmla="*/ 418320 h 420011"/>
                <a:gd name="connsiteX2" fmla="*/ 0 w 11666"/>
                <a:gd name="connsiteY2" fmla="*/ 5833 h 420011"/>
                <a:gd name="connsiteX3" fmla="*/ 5833 w 11666"/>
                <a:gd name="connsiteY3" fmla="*/ 0 h 420011"/>
                <a:gd name="connsiteX4" fmla="*/ 11667 w 11666"/>
                <a:gd name="connsiteY4" fmla="*/ 5833 h 420011"/>
                <a:gd name="connsiteX5" fmla="*/ 11667 w 11666"/>
                <a:gd name="connsiteY5" fmla="*/ 418320 h 420011"/>
                <a:gd name="connsiteX6" fmla="*/ 5833 w 11666"/>
                <a:gd name="connsiteY6" fmla="*/ 424153 h 4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20011">
                  <a:moveTo>
                    <a:pt x="5833" y="424153"/>
                  </a:moveTo>
                  <a:cubicBezTo>
                    <a:pt x="2625" y="424153"/>
                    <a:pt x="0" y="421528"/>
                    <a:pt x="0" y="418320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418320"/>
                  </a:lnTo>
                  <a:cubicBezTo>
                    <a:pt x="11667" y="421528"/>
                    <a:pt x="9042" y="424153"/>
                    <a:pt x="5833" y="424153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6" name="Freeform: Shape 2035">
              <a:extLst>
                <a:ext uri="{FF2B5EF4-FFF2-40B4-BE49-F238E27FC236}">
                  <a16:creationId xmlns:a16="http://schemas.microsoft.com/office/drawing/2014/main" id="{691AB0EE-187E-46F1-B522-45E68D89D214}"/>
                </a:ext>
              </a:extLst>
            </p:cNvPr>
            <p:cNvSpPr/>
            <p:nvPr/>
          </p:nvSpPr>
          <p:spPr>
            <a:xfrm>
              <a:off x="11363644" y="6246110"/>
              <a:ext cx="110836" cy="52501"/>
            </a:xfrm>
            <a:custGeom>
              <a:avLst/>
              <a:gdLst>
                <a:gd name="connsiteX0" fmla="*/ 109786 w 110836"/>
                <a:gd name="connsiteY0" fmla="*/ 57402 h 52501"/>
                <a:gd name="connsiteX1" fmla="*/ 5833 w 110836"/>
                <a:gd name="connsiteY1" fmla="*/ 57402 h 52501"/>
                <a:gd name="connsiteX2" fmla="*/ 0 w 110836"/>
                <a:gd name="connsiteY2" fmla="*/ 51568 h 52501"/>
                <a:gd name="connsiteX3" fmla="*/ 0 w 110836"/>
                <a:gd name="connsiteY3" fmla="*/ 5833 h 52501"/>
                <a:gd name="connsiteX4" fmla="*/ 5833 w 110836"/>
                <a:gd name="connsiteY4" fmla="*/ 0 h 52501"/>
                <a:gd name="connsiteX5" fmla="*/ 109786 w 110836"/>
                <a:gd name="connsiteY5" fmla="*/ 0 h 52501"/>
                <a:gd name="connsiteX6" fmla="*/ 115620 w 110836"/>
                <a:gd name="connsiteY6" fmla="*/ 5833 h 52501"/>
                <a:gd name="connsiteX7" fmla="*/ 115620 w 110836"/>
                <a:gd name="connsiteY7" fmla="*/ 51568 h 52501"/>
                <a:gd name="connsiteX8" fmla="*/ 109786 w 110836"/>
                <a:gd name="connsiteY8" fmla="*/ 57402 h 52501"/>
                <a:gd name="connsiteX9" fmla="*/ 11667 w 110836"/>
                <a:gd name="connsiteY9" fmla="*/ 45735 h 52501"/>
                <a:gd name="connsiteX10" fmla="*/ 103953 w 110836"/>
                <a:gd name="connsiteY10" fmla="*/ 45735 h 52501"/>
                <a:gd name="connsiteX11" fmla="*/ 103953 w 110836"/>
                <a:gd name="connsiteY11" fmla="*/ 11667 h 52501"/>
                <a:gd name="connsiteX12" fmla="*/ 11667 w 110836"/>
                <a:gd name="connsiteY12" fmla="*/ 11667 h 52501"/>
                <a:gd name="connsiteX13" fmla="*/ 11667 w 110836"/>
                <a:gd name="connsiteY13" fmla="*/ 4573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836" h="52501">
                  <a:moveTo>
                    <a:pt x="109786" y="57402"/>
                  </a:moveTo>
                  <a:lnTo>
                    <a:pt x="5833" y="57402"/>
                  </a:lnTo>
                  <a:cubicBezTo>
                    <a:pt x="2625" y="57402"/>
                    <a:pt x="0" y="54777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09786" y="0"/>
                  </a:lnTo>
                  <a:cubicBezTo>
                    <a:pt x="112995" y="0"/>
                    <a:pt x="115620" y="2625"/>
                    <a:pt x="115620" y="5833"/>
                  </a:cubicBezTo>
                  <a:lnTo>
                    <a:pt x="115620" y="51568"/>
                  </a:lnTo>
                  <a:cubicBezTo>
                    <a:pt x="115620" y="54777"/>
                    <a:pt x="113053" y="57402"/>
                    <a:pt x="109786" y="57402"/>
                  </a:cubicBezTo>
                  <a:close/>
                  <a:moveTo>
                    <a:pt x="11667" y="45735"/>
                  </a:moveTo>
                  <a:lnTo>
                    <a:pt x="103953" y="45735"/>
                  </a:lnTo>
                  <a:lnTo>
                    <a:pt x="103953" y="11667"/>
                  </a:lnTo>
                  <a:lnTo>
                    <a:pt x="11667" y="11667"/>
                  </a:lnTo>
                  <a:lnTo>
                    <a:pt x="11667" y="4573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7" name="Freeform: Shape 2036">
              <a:extLst>
                <a:ext uri="{FF2B5EF4-FFF2-40B4-BE49-F238E27FC236}">
                  <a16:creationId xmlns:a16="http://schemas.microsoft.com/office/drawing/2014/main" id="{E2FAA159-BB91-4A99-B87E-1BFD5ED47BD9}"/>
                </a:ext>
              </a:extLst>
            </p:cNvPr>
            <p:cNvSpPr/>
            <p:nvPr/>
          </p:nvSpPr>
          <p:spPr>
            <a:xfrm>
              <a:off x="11363644" y="6167592"/>
              <a:ext cx="163338" cy="52501"/>
            </a:xfrm>
            <a:custGeom>
              <a:avLst/>
              <a:gdLst>
                <a:gd name="connsiteX0" fmla="*/ 159429 w 163337"/>
                <a:gd name="connsiteY0" fmla="*/ 57401 h 52501"/>
                <a:gd name="connsiteX1" fmla="*/ 5833 w 163337"/>
                <a:gd name="connsiteY1" fmla="*/ 57401 h 52501"/>
                <a:gd name="connsiteX2" fmla="*/ 0 w 163337"/>
                <a:gd name="connsiteY2" fmla="*/ 51568 h 52501"/>
                <a:gd name="connsiteX3" fmla="*/ 0 w 163337"/>
                <a:gd name="connsiteY3" fmla="*/ 5833 h 52501"/>
                <a:gd name="connsiteX4" fmla="*/ 5833 w 163337"/>
                <a:gd name="connsiteY4" fmla="*/ 0 h 52501"/>
                <a:gd name="connsiteX5" fmla="*/ 159429 w 163337"/>
                <a:gd name="connsiteY5" fmla="*/ 0 h 52501"/>
                <a:gd name="connsiteX6" fmla="*/ 165263 w 163337"/>
                <a:gd name="connsiteY6" fmla="*/ 5833 h 52501"/>
                <a:gd name="connsiteX7" fmla="*/ 165263 w 163337"/>
                <a:gd name="connsiteY7" fmla="*/ 51568 h 52501"/>
                <a:gd name="connsiteX8" fmla="*/ 159429 w 163337"/>
                <a:gd name="connsiteY8" fmla="*/ 57401 h 52501"/>
                <a:gd name="connsiteX9" fmla="*/ 11667 w 163337"/>
                <a:gd name="connsiteY9" fmla="*/ 45734 h 52501"/>
                <a:gd name="connsiteX10" fmla="*/ 153596 w 163337"/>
                <a:gd name="connsiteY10" fmla="*/ 45734 h 52501"/>
                <a:gd name="connsiteX11" fmla="*/ 153596 w 163337"/>
                <a:gd name="connsiteY11" fmla="*/ 11667 h 52501"/>
                <a:gd name="connsiteX12" fmla="*/ 11667 w 163337"/>
                <a:gd name="connsiteY12" fmla="*/ 11667 h 52501"/>
                <a:gd name="connsiteX13" fmla="*/ 11667 w 163337"/>
                <a:gd name="connsiteY13" fmla="*/ 45734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3337" h="52501">
                  <a:moveTo>
                    <a:pt x="159429" y="57401"/>
                  </a:moveTo>
                  <a:lnTo>
                    <a:pt x="5833" y="57401"/>
                  </a:lnTo>
                  <a:cubicBezTo>
                    <a:pt x="2625" y="57401"/>
                    <a:pt x="0" y="54777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59429" y="0"/>
                  </a:lnTo>
                  <a:cubicBezTo>
                    <a:pt x="162638" y="0"/>
                    <a:pt x="165263" y="2625"/>
                    <a:pt x="165263" y="5833"/>
                  </a:cubicBezTo>
                  <a:lnTo>
                    <a:pt x="165263" y="51568"/>
                  </a:lnTo>
                  <a:cubicBezTo>
                    <a:pt x="165263" y="54777"/>
                    <a:pt x="162638" y="57401"/>
                    <a:pt x="159429" y="57401"/>
                  </a:cubicBezTo>
                  <a:close/>
                  <a:moveTo>
                    <a:pt x="11667" y="45734"/>
                  </a:moveTo>
                  <a:lnTo>
                    <a:pt x="153596" y="45734"/>
                  </a:lnTo>
                  <a:lnTo>
                    <a:pt x="153596" y="11667"/>
                  </a:lnTo>
                  <a:lnTo>
                    <a:pt x="11667" y="11667"/>
                  </a:lnTo>
                  <a:lnTo>
                    <a:pt x="11667" y="45734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8" name="Freeform: Shape 2037">
              <a:extLst>
                <a:ext uri="{FF2B5EF4-FFF2-40B4-BE49-F238E27FC236}">
                  <a16:creationId xmlns:a16="http://schemas.microsoft.com/office/drawing/2014/main" id="{D1BA1B69-2199-476F-ACF6-030E7B9BF1BA}"/>
                </a:ext>
              </a:extLst>
            </p:cNvPr>
            <p:cNvSpPr/>
            <p:nvPr/>
          </p:nvSpPr>
          <p:spPr>
            <a:xfrm>
              <a:off x="11363644" y="6089073"/>
              <a:ext cx="110836" cy="52501"/>
            </a:xfrm>
            <a:custGeom>
              <a:avLst/>
              <a:gdLst>
                <a:gd name="connsiteX0" fmla="*/ 109786 w 110836"/>
                <a:gd name="connsiteY0" fmla="*/ 57402 h 52501"/>
                <a:gd name="connsiteX1" fmla="*/ 5833 w 110836"/>
                <a:gd name="connsiteY1" fmla="*/ 57402 h 52501"/>
                <a:gd name="connsiteX2" fmla="*/ 0 w 110836"/>
                <a:gd name="connsiteY2" fmla="*/ 51568 h 52501"/>
                <a:gd name="connsiteX3" fmla="*/ 0 w 110836"/>
                <a:gd name="connsiteY3" fmla="*/ 5833 h 52501"/>
                <a:gd name="connsiteX4" fmla="*/ 5833 w 110836"/>
                <a:gd name="connsiteY4" fmla="*/ 0 h 52501"/>
                <a:gd name="connsiteX5" fmla="*/ 109786 w 110836"/>
                <a:gd name="connsiteY5" fmla="*/ 0 h 52501"/>
                <a:gd name="connsiteX6" fmla="*/ 115620 w 110836"/>
                <a:gd name="connsiteY6" fmla="*/ 5833 h 52501"/>
                <a:gd name="connsiteX7" fmla="*/ 115620 w 110836"/>
                <a:gd name="connsiteY7" fmla="*/ 51568 h 52501"/>
                <a:gd name="connsiteX8" fmla="*/ 109786 w 110836"/>
                <a:gd name="connsiteY8" fmla="*/ 57402 h 52501"/>
                <a:gd name="connsiteX9" fmla="*/ 11667 w 110836"/>
                <a:gd name="connsiteY9" fmla="*/ 45735 h 52501"/>
                <a:gd name="connsiteX10" fmla="*/ 103953 w 110836"/>
                <a:gd name="connsiteY10" fmla="*/ 45735 h 52501"/>
                <a:gd name="connsiteX11" fmla="*/ 103953 w 110836"/>
                <a:gd name="connsiteY11" fmla="*/ 11667 h 52501"/>
                <a:gd name="connsiteX12" fmla="*/ 11667 w 110836"/>
                <a:gd name="connsiteY12" fmla="*/ 11667 h 52501"/>
                <a:gd name="connsiteX13" fmla="*/ 11667 w 110836"/>
                <a:gd name="connsiteY13" fmla="*/ 4573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0836" h="52501">
                  <a:moveTo>
                    <a:pt x="109786" y="57402"/>
                  </a:moveTo>
                  <a:lnTo>
                    <a:pt x="5833" y="57402"/>
                  </a:lnTo>
                  <a:cubicBezTo>
                    <a:pt x="2625" y="57402"/>
                    <a:pt x="0" y="54777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09786" y="0"/>
                  </a:lnTo>
                  <a:cubicBezTo>
                    <a:pt x="112995" y="0"/>
                    <a:pt x="115620" y="2625"/>
                    <a:pt x="115620" y="5833"/>
                  </a:cubicBezTo>
                  <a:lnTo>
                    <a:pt x="115620" y="51568"/>
                  </a:lnTo>
                  <a:cubicBezTo>
                    <a:pt x="115620" y="54777"/>
                    <a:pt x="112995" y="57402"/>
                    <a:pt x="109786" y="57402"/>
                  </a:cubicBezTo>
                  <a:close/>
                  <a:moveTo>
                    <a:pt x="11667" y="45735"/>
                  </a:moveTo>
                  <a:lnTo>
                    <a:pt x="103953" y="45735"/>
                  </a:lnTo>
                  <a:lnTo>
                    <a:pt x="103953" y="11667"/>
                  </a:lnTo>
                  <a:lnTo>
                    <a:pt x="11667" y="11667"/>
                  </a:lnTo>
                  <a:lnTo>
                    <a:pt x="11667" y="4573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9" name="Freeform: Shape 2038">
              <a:extLst>
                <a:ext uri="{FF2B5EF4-FFF2-40B4-BE49-F238E27FC236}">
                  <a16:creationId xmlns:a16="http://schemas.microsoft.com/office/drawing/2014/main" id="{711E9DFE-D85D-49C6-B93C-2A703E29DD71}"/>
                </a:ext>
              </a:extLst>
            </p:cNvPr>
            <p:cNvSpPr/>
            <p:nvPr/>
          </p:nvSpPr>
          <p:spPr>
            <a:xfrm>
              <a:off x="11363644" y="6010554"/>
              <a:ext cx="64168" cy="52501"/>
            </a:xfrm>
            <a:custGeom>
              <a:avLst/>
              <a:gdLst>
                <a:gd name="connsiteX0" fmla="*/ 62885 w 64168"/>
                <a:gd name="connsiteY0" fmla="*/ 57401 h 52501"/>
                <a:gd name="connsiteX1" fmla="*/ 5833 w 64168"/>
                <a:gd name="connsiteY1" fmla="*/ 57401 h 52501"/>
                <a:gd name="connsiteX2" fmla="*/ 0 w 64168"/>
                <a:gd name="connsiteY2" fmla="*/ 51568 h 52501"/>
                <a:gd name="connsiteX3" fmla="*/ 0 w 64168"/>
                <a:gd name="connsiteY3" fmla="*/ 5833 h 52501"/>
                <a:gd name="connsiteX4" fmla="*/ 5833 w 64168"/>
                <a:gd name="connsiteY4" fmla="*/ 0 h 52501"/>
                <a:gd name="connsiteX5" fmla="*/ 62885 w 64168"/>
                <a:gd name="connsiteY5" fmla="*/ 0 h 52501"/>
                <a:gd name="connsiteX6" fmla="*/ 68719 w 64168"/>
                <a:gd name="connsiteY6" fmla="*/ 5833 h 52501"/>
                <a:gd name="connsiteX7" fmla="*/ 68719 w 64168"/>
                <a:gd name="connsiteY7" fmla="*/ 51568 h 52501"/>
                <a:gd name="connsiteX8" fmla="*/ 62885 w 64168"/>
                <a:gd name="connsiteY8" fmla="*/ 57401 h 52501"/>
                <a:gd name="connsiteX9" fmla="*/ 11667 w 64168"/>
                <a:gd name="connsiteY9" fmla="*/ 45734 h 52501"/>
                <a:gd name="connsiteX10" fmla="*/ 57052 w 64168"/>
                <a:gd name="connsiteY10" fmla="*/ 45734 h 52501"/>
                <a:gd name="connsiteX11" fmla="*/ 57052 w 64168"/>
                <a:gd name="connsiteY11" fmla="*/ 11667 h 52501"/>
                <a:gd name="connsiteX12" fmla="*/ 11667 w 64168"/>
                <a:gd name="connsiteY12" fmla="*/ 11667 h 52501"/>
                <a:gd name="connsiteX13" fmla="*/ 11667 w 64168"/>
                <a:gd name="connsiteY13" fmla="*/ 45734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168" h="52501">
                  <a:moveTo>
                    <a:pt x="62885" y="57401"/>
                  </a:moveTo>
                  <a:lnTo>
                    <a:pt x="5833" y="57401"/>
                  </a:lnTo>
                  <a:cubicBezTo>
                    <a:pt x="2625" y="57401"/>
                    <a:pt x="0" y="54776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62885" y="0"/>
                  </a:lnTo>
                  <a:cubicBezTo>
                    <a:pt x="66093" y="0"/>
                    <a:pt x="68719" y="2625"/>
                    <a:pt x="68719" y="5833"/>
                  </a:cubicBezTo>
                  <a:lnTo>
                    <a:pt x="68719" y="51568"/>
                  </a:lnTo>
                  <a:cubicBezTo>
                    <a:pt x="68719" y="54776"/>
                    <a:pt x="66093" y="57401"/>
                    <a:pt x="62885" y="57401"/>
                  </a:cubicBezTo>
                  <a:close/>
                  <a:moveTo>
                    <a:pt x="11667" y="45734"/>
                  </a:moveTo>
                  <a:lnTo>
                    <a:pt x="57052" y="45734"/>
                  </a:lnTo>
                  <a:lnTo>
                    <a:pt x="57052" y="11667"/>
                  </a:lnTo>
                  <a:lnTo>
                    <a:pt x="11667" y="11667"/>
                  </a:lnTo>
                  <a:lnTo>
                    <a:pt x="11667" y="45734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0" name="Freeform: Shape 2039">
              <a:extLst>
                <a:ext uri="{FF2B5EF4-FFF2-40B4-BE49-F238E27FC236}">
                  <a16:creationId xmlns:a16="http://schemas.microsoft.com/office/drawing/2014/main" id="{53ACB9C3-AE43-4224-863B-2443D883FD6B}"/>
                </a:ext>
              </a:extLst>
            </p:cNvPr>
            <p:cNvSpPr/>
            <p:nvPr/>
          </p:nvSpPr>
          <p:spPr>
            <a:xfrm>
              <a:off x="11363644" y="5932035"/>
              <a:ext cx="93336" cy="52501"/>
            </a:xfrm>
            <a:custGeom>
              <a:avLst/>
              <a:gdLst>
                <a:gd name="connsiteX0" fmla="*/ 87678 w 93335"/>
                <a:gd name="connsiteY0" fmla="*/ 57401 h 52501"/>
                <a:gd name="connsiteX1" fmla="*/ 5833 w 93335"/>
                <a:gd name="connsiteY1" fmla="*/ 57401 h 52501"/>
                <a:gd name="connsiteX2" fmla="*/ 0 w 93335"/>
                <a:gd name="connsiteY2" fmla="*/ 51568 h 52501"/>
                <a:gd name="connsiteX3" fmla="*/ 0 w 93335"/>
                <a:gd name="connsiteY3" fmla="*/ 5833 h 52501"/>
                <a:gd name="connsiteX4" fmla="*/ 5833 w 93335"/>
                <a:gd name="connsiteY4" fmla="*/ 0 h 52501"/>
                <a:gd name="connsiteX5" fmla="*/ 87678 w 93335"/>
                <a:gd name="connsiteY5" fmla="*/ 0 h 52501"/>
                <a:gd name="connsiteX6" fmla="*/ 93511 w 93335"/>
                <a:gd name="connsiteY6" fmla="*/ 5833 h 52501"/>
                <a:gd name="connsiteX7" fmla="*/ 93511 w 93335"/>
                <a:gd name="connsiteY7" fmla="*/ 51568 h 52501"/>
                <a:gd name="connsiteX8" fmla="*/ 87678 w 93335"/>
                <a:gd name="connsiteY8" fmla="*/ 57401 h 52501"/>
                <a:gd name="connsiteX9" fmla="*/ 11667 w 93335"/>
                <a:gd name="connsiteY9" fmla="*/ 45734 h 52501"/>
                <a:gd name="connsiteX10" fmla="*/ 81844 w 93335"/>
                <a:gd name="connsiteY10" fmla="*/ 45734 h 52501"/>
                <a:gd name="connsiteX11" fmla="*/ 81844 w 93335"/>
                <a:gd name="connsiteY11" fmla="*/ 11667 h 52501"/>
                <a:gd name="connsiteX12" fmla="*/ 11667 w 93335"/>
                <a:gd name="connsiteY12" fmla="*/ 11667 h 52501"/>
                <a:gd name="connsiteX13" fmla="*/ 11667 w 93335"/>
                <a:gd name="connsiteY13" fmla="*/ 45734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3335" h="52501">
                  <a:moveTo>
                    <a:pt x="87678" y="57401"/>
                  </a:moveTo>
                  <a:lnTo>
                    <a:pt x="5833" y="57401"/>
                  </a:lnTo>
                  <a:cubicBezTo>
                    <a:pt x="2625" y="57401"/>
                    <a:pt x="0" y="54777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7678" y="0"/>
                  </a:lnTo>
                  <a:cubicBezTo>
                    <a:pt x="90886" y="0"/>
                    <a:pt x="93511" y="2625"/>
                    <a:pt x="93511" y="5833"/>
                  </a:cubicBezTo>
                  <a:lnTo>
                    <a:pt x="93511" y="51568"/>
                  </a:lnTo>
                  <a:cubicBezTo>
                    <a:pt x="93511" y="54777"/>
                    <a:pt x="90944" y="57401"/>
                    <a:pt x="87678" y="57401"/>
                  </a:cubicBezTo>
                  <a:close/>
                  <a:moveTo>
                    <a:pt x="11667" y="45734"/>
                  </a:moveTo>
                  <a:lnTo>
                    <a:pt x="81844" y="45734"/>
                  </a:lnTo>
                  <a:lnTo>
                    <a:pt x="81844" y="11667"/>
                  </a:lnTo>
                  <a:lnTo>
                    <a:pt x="11667" y="11667"/>
                  </a:lnTo>
                  <a:lnTo>
                    <a:pt x="11667" y="45734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1" name="Freeform: Shape 2040">
              <a:extLst>
                <a:ext uri="{FF2B5EF4-FFF2-40B4-BE49-F238E27FC236}">
                  <a16:creationId xmlns:a16="http://schemas.microsoft.com/office/drawing/2014/main" id="{01F11BEC-295C-4B8A-9FEF-677523C5A5E8}"/>
                </a:ext>
              </a:extLst>
            </p:cNvPr>
            <p:cNvSpPr/>
            <p:nvPr/>
          </p:nvSpPr>
          <p:spPr>
            <a:xfrm>
              <a:off x="11363629" y="6264296"/>
              <a:ext cx="35001" cy="35001"/>
            </a:xfrm>
            <a:custGeom>
              <a:avLst/>
              <a:gdLst>
                <a:gd name="connsiteX0" fmla="*/ 33440 w 35000"/>
                <a:gd name="connsiteY0" fmla="*/ 39216 h 35000"/>
                <a:gd name="connsiteX1" fmla="*/ 29299 w 35000"/>
                <a:gd name="connsiteY1" fmla="*/ 37524 h 35000"/>
                <a:gd name="connsiteX2" fmla="*/ 1706 w 35000"/>
                <a:gd name="connsiteY2" fmla="*/ 9931 h 35000"/>
                <a:gd name="connsiteX3" fmla="*/ 1706 w 35000"/>
                <a:gd name="connsiteY3" fmla="*/ 1706 h 35000"/>
                <a:gd name="connsiteX4" fmla="*/ 9931 w 35000"/>
                <a:gd name="connsiteY4" fmla="*/ 1706 h 35000"/>
                <a:gd name="connsiteX5" fmla="*/ 37524 w 35000"/>
                <a:gd name="connsiteY5" fmla="*/ 29299 h 35000"/>
                <a:gd name="connsiteX6" fmla="*/ 37524 w 35000"/>
                <a:gd name="connsiteY6" fmla="*/ 37524 h 35000"/>
                <a:gd name="connsiteX7" fmla="*/ 33440 w 35000"/>
                <a:gd name="connsiteY7" fmla="*/ 39216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00" h="35000">
                  <a:moveTo>
                    <a:pt x="33440" y="39216"/>
                  </a:moveTo>
                  <a:cubicBezTo>
                    <a:pt x="31923" y="39216"/>
                    <a:pt x="30465" y="38632"/>
                    <a:pt x="29299" y="37524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37524" y="29299"/>
                  </a:lnTo>
                  <a:cubicBezTo>
                    <a:pt x="39799" y="31574"/>
                    <a:pt x="39799" y="35249"/>
                    <a:pt x="37524" y="37524"/>
                  </a:cubicBezTo>
                  <a:cubicBezTo>
                    <a:pt x="36415" y="38632"/>
                    <a:pt x="34957" y="39216"/>
                    <a:pt x="33440" y="392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2" name="Freeform: Shape 2041">
              <a:extLst>
                <a:ext uri="{FF2B5EF4-FFF2-40B4-BE49-F238E27FC236}">
                  <a16:creationId xmlns:a16="http://schemas.microsoft.com/office/drawing/2014/main" id="{83CEF4AA-A38F-4656-85A1-D40C284AC7CA}"/>
                </a:ext>
              </a:extLst>
            </p:cNvPr>
            <p:cNvSpPr/>
            <p:nvPr/>
          </p:nvSpPr>
          <p:spPr>
            <a:xfrm>
              <a:off x="11386730" y="6246096"/>
              <a:ext cx="52501" cy="52501"/>
            </a:xfrm>
            <a:custGeom>
              <a:avLst/>
              <a:gdLst>
                <a:gd name="connsiteX0" fmla="*/ 51641 w 52501"/>
                <a:gd name="connsiteY0" fmla="*/ 57416 h 52501"/>
                <a:gd name="connsiteX1" fmla="*/ 47499 w 52501"/>
                <a:gd name="connsiteY1" fmla="*/ 55725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725 w 52501"/>
                <a:gd name="connsiteY5" fmla="*/ 47499 h 52501"/>
                <a:gd name="connsiteX6" fmla="*/ 55725 w 52501"/>
                <a:gd name="connsiteY6" fmla="*/ 55725 h 52501"/>
                <a:gd name="connsiteX7" fmla="*/ 51641 w 52501"/>
                <a:gd name="connsiteY7" fmla="*/ 57416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641" y="57416"/>
                  </a:moveTo>
                  <a:cubicBezTo>
                    <a:pt x="50125" y="57416"/>
                    <a:pt x="48666" y="56833"/>
                    <a:pt x="47499" y="55725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55725" y="47499"/>
                  </a:lnTo>
                  <a:cubicBezTo>
                    <a:pt x="58000" y="49774"/>
                    <a:pt x="58000" y="53449"/>
                    <a:pt x="55725" y="55725"/>
                  </a:cubicBezTo>
                  <a:cubicBezTo>
                    <a:pt x="54616" y="56833"/>
                    <a:pt x="53157" y="57416"/>
                    <a:pt x="51641" y="5741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3" name="Freeform: Shape 2042">
              <a:extLst>
                <a:ext uri="{FF2B5EF4-FFF2-40B4-BE49-F238E27FC236}">
                  <a16:creationId xmlns:a16="http://schemas.microsoft.com/office/drawing/2014/main" id="{212581B7-6D08-4B69-8B41-C512DFB910E2}"/>
                </a:ext>
              </a:extLst>
            </p:cNvPr>
            <p:cNvSpPr/>
            <p:nvPr/>
          </p:nvSpPr>
          <p:spPr>
            <a:xfrm>
              <a:off x="11427915" y="6246096"/>
              <a:ext cx="46668" cy="46668"/>
            </a:xfrm>
            <a:custGeom>
              <a:avLst/>
              <a:gdLst>
                <a:gd name="connsiteX0" fmla="*/ 45515 w 46667"/>
                <a:gd name="connsiteY0" fmla="*/ 51291 h 46667"/>
                <a:gd name="connsiteX1" fmla="*/ 41374 w 46667"/>
                <a:gd name="connsiteY1" fmla="*/ 49599 h 46667"/>
                <a:gd name="connsiteX2" fmla="*/ 1706 w 46667"/>
                <a:gd name="connsiteY2" fmla="*/ 9931 h 46667"/>
                <a:gd name="connsiteX3" fmla="*/ 1706 w 46667"/>
                <a:gd name="connsiteY3" fmla="*/ 1706 h 46667"/>
                <a:gd name="connsiteX4" fmla="*/ 9931 w 46667"/>
                <a:gd name="connsiteY4" fmla="*/ 1706 h 46667"/>
                <a:gd name="connsiteX5" fmla="*/ 49599 w 46667"/>
                <a:gd name="connsiteY5" fmla="*/ 41374 h 46667"/>
                <a:gd name="connsiteX6" fmla="*/ 49599 w 46667"/>
                <a:gd name="connsiteY6" fmla="*/ 49599 h 46667"/>
                <a:gd name="connsiteX7" fmla="*/ 45515 w 46667"/>
                <a:gd name="connsiteY7" fmla="*/ 51291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5515" y="51291"/>
                  </a:moveTo>
                  <a:cubicBezTo>
                    <a:pt x="43999" y="51291"/>
                    <a:pt x="42541" y="50707"/>
                    <a:pt x="41374" y="49599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49599" y="41374"/>
                  </a:lnTo>
                  <a:cubicBezTo>
                    <a:pt x="51874" y="43649"/>
                    <a:pt x="51874" y="47324"/>
                    <a:pt x="49599" y="49599"/>
                  </a:cubicBezTo>
                  <a:cubicBezTo>
                    <a:pt x="48490" y="50707"/>
                    <a:pt x="47032" y="51291"/>
                    <a:pt x="45515" y="5129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4" name="Freeform: Shape 2043">
              <a:extLst>
                <a:ext uri="{FF2B5EF4-FFF2-40B4-BE49-F238E27FC236}">
                  <a16:creationId xmlns:a16="http://schemas.microsoft.com/office/drawing/2014/main" id="{5CEB4BA7-104E-4CF8-827A-C4C935C24E37}"/>
                </a:ext>
              </a:extLst>
            </p:cNvPr>
            <p:cNvSpPr/>
            <p:nvPr/>
          </p:nvSpPr>
          <p:spPr>
            <a:xfrm>
              <a:off x="11363629" y="6181811"/>
              <a:ext cx="40834" cy="40834"/>
            </a:xfrm>
            <a:custGeom>
              <a:avLst/>
              <a:gdLst>
                <a:gd name="connsiteX0" fmla="*/ 37407 w 40834"/>
                <a:gd name="connsiteY0" fmla="*/ 43182 h 40834"/>
                <a:gd name="connsiteX1" fmla="*/ 33265 w 40834"/>
                <a:gd name="connsiteY1" fmla="*/ 41491 h 40834"/>
                <a:gd name="connsiteX2" fmla="*/ 1706 w 40834"/>
                <a:gd name="connsiteY2" fmla="*/ 9932 h 40834"/>
                <a:gd name="connsiteX3" fmla="*/ 1706 w 40834"/>
                <a:gd name="connsiteY3" fmla="*/ 1706 h 40834"/>
                <a:gd name="connsiteX4" fmla="*/ 9931 w 40834"/>
                <a:gd name="connsiteY4" fmla="*/ 1706 h 40834"/>
                <a:gd name="connsiteX5" fmla="*/ 41490 w 40834"/>
                <a:gd name="connsiteY5" fmla="*/ 33266 h 40834"/>
                <a:gd name="connsiteX6" fmla="*/ 41490 w 40834"/>
                <a:gd name="connsiteY6" fmla="*/ 41491 h 40834"/>
                <a:gd name="connsiteX7" fmla="*/ 37407 w 40834"/>
                <a:gd name="connsiteY7" fmla="*/ 43182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37407" y="43182"/>
                  </a:moveTo>
                  <a:cubicBezTo>
                    <a:pt x="35891" y="43182"/>
                    <a:pt x="34432" y="42599"/>
                    <a:pt x="33265" y="41491"/>
                  </a:cubicBezTo>
                  <a:lnTo>
                    <a:pt x="1706" y="9932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41490" y="33266"/>
                  </a:lnTo>
                  <a:cubicBezTo>
                    <a:pt x="43766" y="35541"/>
                    <a:pt x="43766" y="39216"/>
                    <a:pt x="41490" y="41491"/>
                  </a:cubicBezTo>
                  <a:cubicBezTo>
                    <a:pt x="40382" y="42599"/>
                    <a:pt x="38924" y="43182"/>
                    <a:pt x="37407" y="4318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5" name="Freeform: Shape 2044">
              <a:extLst>
                <a:ext uri="{FF2B5EF4-FFF2-40B4-BE49-F238E27FC236}">
                  <a16:creationId xmlns:a16="http://schemas.microsoft.com/office/drawing/2014/main" id="{029ED599-CC91-4268-ADED-4794B58B6DA9}"/>
                </a:ext>
              </a:extLst>
            </p:cNvPr>
            <p:cNvSpPr/>
            <p:nvPr/>
          </p:nvSpPr>
          <p:spPr>
            <a:xfrm>
              <a:off x="11390755" y="6167635"/>
              <a:ext cx="52501" cy="52501"/>
            </a:xfrm>
            <a:custGeom>
              <a:avLst/>
              <a:gdLst>
                <a:gd name="connsiteX0" fmla="*/ 51582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1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2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2" y="57358"/>
                  </a:moveTo>
                  <a:cubicBezTo>
                    <a:pt x="50066" y="57358"/>
                    <a:pt x="48607" y="56775"/>
                    <a:pt x="47441" y="55666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5"/>
                    <a:pt x="53099" y="57358"/>
                    <a:pt x="51582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6" name="Freeform: Shape 2045">
              <a:extLst>
                <a:ext uri="{FF2B5EF4-FFF2-40B4-BE49-F238E27FC236}">
                  <a16:creationId xmlns:a16="http://schemas.microsoft.com/office/drawing/2014/main" id="{C09E2EB7-7F2F-46F3-BC8F-6F6BD7AF405C}"/>
                </a:ext>
              </a:extLst>
            </p:cNvPr>
            <p:cNvSpPr/>
            <p:nvPr/>
          </p:nvSpPr>
          <p:spPr>
            <a:xfrm>
              <a:off x="11431998" y="6167635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5"/>
                    <a:pt x="47441" y="55666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7" y="56775"/>
                    <a:pt x="53099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7" name="Freeform: Shape 2046">
              <a:extLst>
                <a:ext uri="{FF2B5EF4-FFF2-40B4-BE49-F238E27FC236}">
                  <a16:creationId xmlns:a16="http://schemas.microsoft.com/office/drawing/2014/main" id="{1FB234E8-68DB-43EA-94B5-556A1AE64098}"/>
                </a:ext>
              </a:extLst>
            </p:cNvPr>
            <p:cNvSpPr/>
            <p:nvPr/>
          </p:nvSpPr>
          <p:spPr>
            <a:xfrm>
              <a:off x="11363629" y="6099267"/>
              <a:ext cx="46668" cy="46668"/>
            </a:xfrm>
            <a:custGeom>
              <a:avLst/>
              <a:gdLst>
                <a:gd name="connsiteX0" fmla="*/ 41432 w 46667"/>
                <a:gd name="connsiteY0" fmla="*/ 47208 h 46667"/>
                <a:gd name="connsiteX1" fmla="*/ 37291 w 46667"/>
                <a:gd name="connsiteY1" fmla="*/ 45516 h 46667"/>
                <a:gd name="connsiteX2" fmla="*/ 1706 w 46667"/>
                <a:gd name="connsiteY2" fmla="*/ 9931 h 46667"/>
                <a:gd name="connsiteX3" fmla="*/ 1706 w 46667"/>
                <a:gd name="connsiteY3" fmla="*/ 1706 h 46667"/>
                <a:gd name="connsiteX4" fmla="*/ 9931 w 46667"/>
                <a:gd name="connsiteY4" fmla="*/ 1706 h 46667"/>
                <a:gd name="connsiteX5" fmla="*/ 45516 w 46667"/>
                <a:gd name="connsiteY5" fmla="*/ 37291 h 46667"/>
                <a:gd name="connsiteX6" fmla="*/ 45516 w 46667"/>
                <a:gd name="connsiteY6" fmla="*/ 45516 h 46667"/>
                <a:gd name="connsiteX7" fmla="*/ 41432 w 46667"/>
                <a:gd name="connsiteY7" fmla="*/ 47208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1432" y="47208"/>
                  </a:moveTo>
                  <a:cubicBezTo>
                    <a:pt x="39915" y="47208"/>
                    <a:pt x="38457" y="46624"/>
                    <a:pt x="37291" y="45516"/>
                  </a:cubicBezTo>
                  <a:lnTo>
                    <a:pt x="1706" y="9931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45516" y="37291"/>
                  </a:lnTo>
                  <a:cubicBezTo>
                    <a:pt x="47790" y="39566"/>
                    <a:pt x="47790" y="43241"/>
                    <a:pt x="45516" y="45516"/>
                  </a:cubicBezTo>
                  <a:cubicBezTo>
                    <a:pt x="44407" y="46624"/>
                    <a:pt x="42949" y="47208"/>
                    <a:pt x="41432" y="472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8" name="Freeform: Shape 2047">
              <a:extLst>
                <a:ext uri="{FF2B5EF4-FFF2-40B4-BE49-F238E27FC236}">
                  <a16:creationId xmlns:a16="http://schemas.microsoft.com/office/drawing/2014/main" id="{6A805BAE-D7C3-4F67-84A0-18F481E9E562}"/>
                </a:ext>
              </a:extLst>
            </p:cNvPr>
            <p:cNvSpPr/>
            <p:nvPr/>
          </p:nvSpPr>
          <p:spPr>
            <a:xfrm>
              <a:off x="11473240" y="6167635"/>
              <a:ext cx="52501" cy="52501"/>
            </a:xfrm>
            <a:custGeom>
              <a:avLst/>
              <a:gdLst>
                <a:gd name="connsiteX0" fmla="*/ 49833 w 52501"/>
                <a:gd name="connsiteY0" fmla="*/ 55608 h 52501"/>
                <a:gd name="connsiteX1" fmla="*/ 45691 w 52501"/>
                <a:gd name="connsiteY1" fmla="*/ 53916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3917 w 52501"/>
                <a:gd name="connsiteY5" fmla="*/ 45691 h 52501"/>
                <a:gd name="connsiteX6" fmla="*/ 53917 w 52501"/>
                <a:gd name="connsiteY6" fmla="*/ 53916 h 52501"/>
                <a:gd name="connsiteX7" fmla="*/ 49833 w 52501"/>
                <a:gd name="connsiteY7" fmla="*/ 5560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49833" y="55608"/>
                  </a:moveTo>
                  <a:cubicBezTo>
                    <a:pt x="48316" y="55608"/>
                    <a:pt x="46858" y="55025"/>
                    <a:pt x="45691" y="53916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53917" y="45691"/>
                  </a:lnTo>
                  <a:cubicBezTo>
                    <a:pt x="56192" y="47966"/>
                    <a:pt x="56192" y="51641"/>
                    <a:pt x="53917" y="53916"/>
                  </a:cubicBezTo>
                  <a:cubicBezTo>
                    <a:pt x="52808" y="55025"/>
                    <a:pt x="51349" y="55608"/>
                    <a:pt x="49833" y="5560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9" name="Freeform: Shape 2048">
              <a:extLst>
                <a:ext uri="{FF2B5EF4-FFF2-40B4-BE49-F238E27FC236}">
                  <a16:creationId xmlns:a16="http://schemas.microsoft.com/office/drawing/2014/main" id="{EC12D9B4-A034-4D04-8F2B-E9438907EAF6}"/>
                </a:ext>
              </a:extLst>
            </p:cNvPr>
            <p:cNvSpPr/>
            <p:nvPr/>
          </p:nvSpPr>
          <p:spPr>
            <a:xfrm>
              <a:off x="11394722" y="6089117"/>
              <a:ext cx="52501" cy="52501"/>
            </a:xfrm>
            <a:custGeom>
              <a:avLst/>
              <a:gdLst>
                <a:gd name="connsiteX0" fmla="*/ 51583 w 52501"/>
                <a:gd name="connsiteY0" fmla="*/ 57358 h 52501"/>
                <a:gd name="connsiteX1" fmla="*/ 47441 w 52501"/>
                <a:gd name="connsiteY1" fmla="*/ 55666 h 52501"/>
                <a:gd name="connsiteX2" fmla="*/ 1706 w 52501"/>
                <a:gd name="connsiteY2" fmla="*/ 9932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5666 w 52501"/>
                <a:gd name="connsiteY5" fmla="*/ 47441 h 52501"/>
                <a:gd name="connsiteX6" fmla="*/ 55666 w 52501"/>
                <a:gd name="connsiteY6" fmla="*/ 55666 h 52501"/>
                <a:gd name="connsiteX7" fmla="*/ 51583 w 52501"/>
                <a:gd name="connsiteY7" fmla="*/ 57358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51583" y="57358"/>
                  </a:moveTo>
                  <a:cubicBezTo>
                    <a:pt x="50066" y="57358"/>
                    <a:pt x="48608" y="56774"/>
                    <a:pt x="47441" y="55666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55666" y="47441"/>
                  </a:lnTo>
                  <a:cubicBezTo>
                    <a:pt x="57941" y="49716"/>
                    <a:pt x="57941" y="53391"/>
                    <a:pt x="55666" y="55666"/>
                  </a:cubicBezTo>
                  <a:cubicBezTo>
                    <a:pt x="54558" y="56774"/>
                    <a:pt x="53100" y="57358"/>
                    <a:pt x="51583" y="5735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0" name="Freeform: Shape 2049">
              <a:extLst>
                <a:ext uri="{FF2B5EF4-FFF2-40B4-BE49-F238E27FC236}">
                  <a16:creationId xmlns:a16="http://schemas.microsoft.com/office/drawing/2014/main" id="{7B8C37B6-3FDE-4F00-B6D8-E9343F192853}"/>
                </a:ext>
              </a:extLst>
            </p:cNvPr>
            <p:cNvSpPr/>
            <p:nvPr/>
          </p:nvSpPr>
          <p:spPr>
            <a:xfrm>
              <a:off x="11514483" y="6167635"/>
              <a:ext cx="11667" cy="11667"/>
            </a:xfrm>
            <a:custGeom>
              <a:avLst/>
              <a:gdLst>
                <a:gd name="connsiteX0" fmla="*/ 8589 w 11666"/>
                <a:gd name="connsiteY0" fmla="*/ 14365 h 11666"/>
                <a:gd name="connsiteX1" fmla="*/ 4448 w 11666"/>
                <a:gd name="connsiteY1" fmla="*/ 12673 h 11666"/>
                <a:gd name="connsiteX2" fmla="*/ 1706 w 11666"/>
                <a:gd name="connsiteY2" fmla="*/ 9931 h 11666"/>
                <a:gd name="connsiteX3" fmla="*/ 1706 w 11666"/>
                <a:gd name="connsiteY3" fmla="*/ 1706 h 11666"/>
                <a:gd name="connsiteX4" fmla="*/ 9932 w 11666"/>
                <a:gd name="connsiteY4" fmla="*/ 1706 h 11666"/>
                <a:gd name="connsiteX5" fmla="*/ 12673 w 11666"/>
                <a:gd name="connsiteY5" fmla="*/ 4448 h 11666"/>
                <a:gd name="connsiteX6" fmla="*/ 12673 w 11666"/>
                <a:gd name="connsiteY6" fmla="*/ 12673 h 11666"/>
                <a:gd name="connsiteX7" fmla="*/ 8589 w 11666"/>
                <a:gd name="connsiteY7" fmla="*/ 14365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8589" y="14365"/>
                  </a:moveTo>
                  <a:cubicBezTo>
                    <a:pt x="7073" y="14365"/>
                    <a:pt x="5614" y="13782"/>
                    <a:pt x="4448" y="12673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12673" y="4448"/>
                  </a:lnTo>
                  <a:cubicBezTo>
                    <a:pt x="14949" y="6723"/>
                    <a:pt x="14949" y="10398"/>
                    <a:pt x="12673" y="12673"/>
                  </a:cubicBezTo>
                  <a:cubicBezTo>
                    <a:pt x="11565" y="13782"/>
                    <a:pt x="10106" y="14365"/>
                    <a:pt x="8589" y="1436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1" name="Freeform: Shape 2050">
              <a:extLst>
                <a:ext uri="{FF2B5EF4-FFF2-40B4-BE49-F238E27FC236}">
                  <a16:creationId xmlns:a16="http://schemas.microsoft.com/office/drawing/2014/main" id="{2336616E-A411-4317-8F4F-897ECA615DBF}"/>
                </a:ext>
              </a:extLst>
            </p:cNvPr>
            <p:cNvSpPr/>
            <p:nvPr/>
          </p:nvSpPr>
          <p:spPr>
            <a:xfrm>
              <a:off x="11363629" y="6016781"/>
              <a:ext cx="46668" cy="46668"/>
            </a:xfrm>
            <a:custGeom>
              <a:avLst/>
              <a:gdLst>
                <a:gd name="connsiteX0" fmla="*/ 45399 w 46667"/>
                <a:gd name="connsiteY0" fmla="*/ 51174 h 46667"/>
                <a:gd name="connsiteX1" fmla="*/ 41257 w 46667"/>
                <a:gd name="connsiteY1" fmla="*/ 49483 h 46667"/>
                <a:gd name="connsiteX2" fmla="*/ 1706 w 46667"/>
                <a:gd name="connsiteY2" fmla="*/ 9931 h 46667"/>
                <a:gd name="connsiteX3" fmla="*/ 1706 w 46667"/>
                <a:gd name="connsiteY3" fmla="*/ 1706 h 46667"/>
                <a:gd name="connsiteX4" fmla="*/ 9931 w 46667"/>
                <a:gd name="connsiteY4" fmla="*/ 1706 h 46667"/>
                <a:gd name="connsiteX5" fmla="*/ 49482 w 46667"/>
                <a:gd name="connsiteY5" fmla="*/ 41257 h 46667"/>
                <a:gd name="connsiteX6" fmla="*/ 49482 w 46667"/>
                <a:gd name="connsiteY6" fmla="*/ 49483 h 46667"/>
                <a:gd name="connsiteX7" fmla="*/ 45399 w 46667"/>
                <a:gd name="connsiteY7" fmla="*/ 51174 h 4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667" h="46667">
                  <a:moveTo>
                    <a:pt x="45399" y="51174"/>
                  </a:moveTo>
                  <a:cubicBezTo>
                    <a:pt x="43882" y="51174"/>
                    <a:pt x="42424" y="50591"/>
                    <a:pt x="41257" y="49483"/>
                  </a:cubicBezTo>
                  <a:lnTo>
                    <a:pt x="1706" y="9931"/>
                  </a:lnTo>
                  <a:cubicBezTo>
                    <a:pt x="-569" y="7656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49482" y="41257"/>
                  </a:lnTo>
                  <a:cubicBezTo>
                    <a:pt x="51757" y="43532"/>
                    <a:pt x="51757" y="47208"/>
                    <a:pt x="49482" y="49483"/>
                  </a:cubicBezTo>
                  <a:cubicBezTo>
                    <a:pt x="48374" y="50591"/>
                    <a:pt x="46916" y="51174"/>
                    <a:pt x="45399" y="5117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2" name="Freeform: Shape 2051">
              <a:extLst>
                <a:ext uri="{FF2B5EF4-FFF2-40B4-BE49-F238E27FC236}">
                  <a16:creationId xmlns:a16="http://schemas.microsoft.com/office/drawing/2014/main" id="{E5E921CC-69EC-4BB9-9D4F-2412B1585F2E}"/>
                </a:ext>
              </a:extLst>
            </p:cNvPr>
            <p:cNvSpPr/>
            <p:nvPr/>
          </p:nvSpPr>
          <p:spPr>
            <a:xfrm>
              <a:off x="11435965" y="6089117"/>
              <a:ext cx="40834" cy="40834"/>
            </a:xfrm>
            <a:custGeom>
              <a:avLst/>
              <a:gdLst>
                <a:gd name="connsiteX0" fmla="*/ 37465 w 40834"/>
                <a:gd name="connsiteY0" fmla="*/ 43241 h 40834"/>
                <a:gd name="connsiteX1" fmla="*/ 33324 w 40834"/>
                <a:gd name="connsiteY1" fmla="*/ 41549 h 40834"/>
                <a:gd name="connsiteX2" fmla="*/ 1706 w 40834"/>
                <a:gd name="connsiteY2" fmla="*/ 9932 h 40834"/>
                <a:gd name="connsiteX3" fmla="*/ 1706 w 40834"/>
                <a:gd name="connsiteY3" fmla="*/ 1706 h 40834"/>
                <a:gd name="connsiteX4" fmla="*/ 9931 w 40834"/>
                <a:gd name="connsiteY4" fmla="*/ 1706 h 40834"/>
                <a:gd name="connsiteX5" fmla="*/ 41549 w 40834"/>
                <a:gd name="connsiteY5" fmla="*/ 33324 h 40834"/>
                <a:gd name="connsiteX6" fmla="*/ 41549 w 40834"/>
                <a:gd name="connsiteY6" fmla="*/ 41549 h 40834"/>
                <a:gd name="connsiteX7" fmla="*/ 37465 w 40834"/>
                <a:gd name="connsiteY7" fmla="*/ 43241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34" h="40834">
                  <a:moveTo>
                    <a:pt x="37465" y="43241"/>
                  </a:moveTo>
                  <a:cubicBezTo>
                    <a:pt x="35949" y="43241"/>
                    <a:pt x="34491" y="42657"/>
                    <a:pt x="33324" y="41549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41549" y="33324"/>
                  </a:lnTo>
                  <a:cubicBezTo>
                    <a:pt x="43824" y="35599"/>
                    <a:pt x="43824" y="39274"/>
                    <a:pt x="41549" y="41549"/>
                  </a:cubicBezTo>
                  <a:cubicBezTo>
                    <a:pt x="40440" y="42657"/>
                    <a:pt x="38982" y="43241"/>
                    <a:pt x="37465" y="432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3" name="Freeform: Shape 2052">
              <a:extLst>
                <a:ext uri="{FF2B5EF4-FFF2-40B4-BE49-F238E27FC236}">
                  <a16:creationId xmlns:a16="http://schemas.microsoft.com/office/drawing/2014/main" id="{5EFE84FC-025A-4E40-9120-11017858DD9A}"/>
                </a:ext>
              </a:extLst>
            </p:cNvPr>
            <p:cNvSpPr/>
            <p:nvPr/>
          </p:nvSpPr>
          <p:spPr>
            <a:xfrm>
              <a:off x="11398689" y="6010598"/>
              <a:ext cx="29167" cy="29167"/>
            </a:xfrm>
            <a:custGeom>
              <a:avLst/>
              <a:gdLst>
                <a:gd name="connsiteX0" fmla="*/ 27840 w 29167"/>
                <a:gd name="connsiteY0" fmla="*/ 33615 h 29167"/>
                <a:gd name="connsiteX1" fmla="*/ 23698 w 29167"/>
                <a:gd name="connsiteY1" fmla="*/ 31924 h 29167"/>
                <a:gd name="connsiteX2" fmla="*/ 1706 w 29167"/>
                <a:gd name="connsiteY2" fmla="*/ 9931 h 29167"/>
                <a:gd name="connsiteX3" fmla="*/ 1706 w 29167"/>
                <a:gd name="connsiteY3" fmla="*/ 1706 h 29167"/>
                <a:gd name="connsiteX4" fmla="*/ 9931 w 29167"/>
                <a:gd name="connsiteY4" fmla="*/ 1706 h 29167"/>
                <a:gd name="connsiteX5" fmla="*/ 31923 w 29167"/>
                <a:gd name="connsiteY5" fmla="*/ 23698 h 29167"/>
                <a:gd name="connsiteX6" fmla="*/ 31923 w 29167"/>
                <a:gd name="connsiteY6" fmla="*/ 31924 h 29167"/>
                <a:gd name="connsiteX7" fmla="*/ 27840 w 29167"/>
                <a:gd name="connsiteY7" fmla="*/ 33615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67" h="29167">
                  <a:moveTo>
                    <a:pt x="27840" y="33615"/>
                  </a:moveTo>
                  <a:cubicBezTo>
                    <a:pt x="26324" y="33615"/>
                    <a:pt x="24865" y="33032"/>
                    <a:pt x="23698" y="31924"/>
                  </a:cubicBezTo>
                  <a:lnTo>
                    <a:pt x="1706" y="9931"/>
                  </a:lnTo>
                  <a:cubicBezTo>
                    <a:pt x="-569" y="7656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31923" y="23698"/>
                  </a:lnTo>
                  <a:cubicBezTo>
                    <a:pt x="34199" y="25974"/>
                    <a:pt x="34199" y="29649"/>
                    <a:pt x="31923" y="31924"/>
                  </a:cubicBezTo>
                  <a:cubicBezTo>
                    <a:pt x="30815" y="33032"/>
                    <a:pt x="29357" y="33615"/>
                    <a:pt x="27840" y="3361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4" name="Freeform: Shape 2053">
              <a:extLst>
                <a:ext uri="{FF2B5EF4-FFF2-40B4-BE49-F238E27FC236}">
                  <a16:creationId xmlns:a16="http://schemas.microsoft.com/office/drawing/2014/main" id="{923EEC01-9EA9-47B0-9CD8-0DC890744999}"/>
                </a:ext>
              </a:extLst>
            </p:cNvPr>
            <p:cNvSpPr/>
            <p:nvPr/>
          </p:nvSpPr>
          <p:spPr>
            <a:xfrm>
              <a:off x="11363629" y="5975539"/>
              <a:ext cx="11667" cy="11667"/>
            </a:xfrm>
            <a:custGeom>
              <a:avLst/>
              <a:gdLst>
                <a:gd name="connsiteX0" fmla="*/ 8123 w 11666"/>
                <a:gd name="connsiteY0" fmla="*/ 13898 h 11666"/>
                <a:gd name="connsiteX1" fmla="*/ 3982 w 11666"/>
                <a:gd name="connsiteY1" fmla="*/ 12207 h 11666"/>
                <a:gd name="connsiteX2" fmla="*/ 1706 w 11666"/>
                <a:gd name="connsiteY2" fmla="*/ 9931 h 11666"/>
                <a:gd name="connsiteX3" fmla="*/ 1706 w 11666"/>
                <a:gd name="connsiteY3" fmla="*/ 1706 h 11666"/>
                <a:gd name="connsiteX4" fmla="*/ 9989 w 11666"/>
                <a:gd name="connsiteY4" fmla="*/ 1706 h 11666"/>
                <a:gd name="connsiteX5" fmla="*/ 12265 w 11666"/>
                <a:gd name="connsiteY5" fmla="*/ 3982 h 11666"/>
                <a:gd name="connsiteX6" fmla="*/ 12265 w 11666"/>
                <a:gd name="connsiteY6" fmla="*/ 12207 h 11666"/>
                <a:gd name="connsiteX7" fmla="*/ 8123 w 11666"/>
                <a:gd name="connsiteY7" fmla="*/ 13898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8123" y="13898"/>
                  </a:moveTo>
                  <a:cubicBezTo>
                    <a:pt x="6606" y="13898"/>
                    <a:pt x="5148" y="13315"/>
                    <a:pt x="3982" y="12207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89" y="1706"/>
                  </a:cubicBezTo>
                  <a:lnTo>
                    <a:pt x="12265" y="3982"/>
                  </a:lnTo>
                  <a:cubicBezTo>
                    <a:pt x="14540" y="6256"/>
                    <a:pt x="14540" y="9931"/>
                    <a:pt x="12265" y="12207"/>
                  </a:cubicBezTo>
                  <a:cubicBezTo>
                    <a:pt x="11098" y="13315"/>
                    <a:pt x="9640" y="13898"/>
                    <a:pt x="8123" y="1389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5" name="Freeform: Shape 2054">
              <a:extLst>
                <a:ext uri="{FF2B5EF4-FFF2-40B4-BE49-F238E27FC236}">
                  <a16:creationId xmlns:a16="http://schemas.microsoft.com/office/drawing/2014/main" id="{A1FF8020-6943-4C1E-8A91-482EC0D83A85}"/>
                </a:ext>
              </a:extLst>
            </p:cNvPr>
            <p:cNvSpPr/>
            <p:nvPr/>
          </p:nvSpPr>
          <p:spPr>
            <a:xfrm>
              <a:off x="11363629" y="5934296"/>
              <a:ext cx="52501" cy="52501"/>
            </a:xfrm>
            <a:custGeom>
              <a:avLst/>
              <a:gdLst>
                <a:gd name="connsiteX0" fmla="*/ 49366 w 52501"/>
                <a:gd name="connsiteY0" fmla="*/ 55141 h 52501"/>
                <a:gd name="connsiteX1" fmla="*/ 45224 w 52501"/>
                <a:gd name="connsiteY1" fmla="*/ 53449 h 52501"/>
                <a:gd name="connsiteX2" fmla="*/ 1706 w 52501"/>
                <a:gd name="connsiteY2" fmla="*/ 9931 h 52501"/>
                <a:gd name="connsiteX3" fmla="*/ 1706 w 52501"/>
                <a:gd name="connsiteY3" fmla="*/ 1706 h 52501"/>
                <a:gd name="connsiteX4" fmla="*/ 9931 w 52501"/>
                <a:gd name="connsiteY4" fmla="*/ 1706 h 52501"/>
                <a:gd name="connsiteX5" fmla="*/ 53449 w 52501"/>
                <a:gd name="connsiteY5" fmla="*/ 45224 h 52501"/>
                <a:gd name="connsiteX6" fmla="*/ 53449 w 52501"/>
                <a:gd name="connsiteY6" fmla="*/ 53449 h 52501"/>
                <a:gd name="connsiteX7" fmla="*/ 49366 w 52501"/>
                <a:gd name="connsiteY7" fmla="*/ 55141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49366" y="55141"/>
                  </a:moveTo>
                  <a:cubicBezTo>
                    <a:pt x="47849" y="55141"/>
                    <a:pt x="46390" y="54558"/>
                    <a:pt x="45224" y="53449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1" y="1706"/>
                  </a:cubicBezTo>
                  <a:lnTo>
                    <a:pt x="53449" y="45224"/>
                  </a:lnTo>
                  <a:cubicBezTo>
                    <a:pt x="55725" y="47499"/>
                    <a:pt x="55725" y="51174"/>
                    <a:pt x="53449" y="53449"/>
                  </a:cubicBezTo>
                  <a:cubicBezTo>
                    <a:pt x="52341" y="54558"/>
                    <a:pt x="50882" y="55141"/>
                    <a:pt x="49366" y="551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6" name="Freeform: Shape 2055">
              <a:extLst>
                <a:ext uri="{FF2B5EF4-FFF2-40B4-BE49-F238E27FC236}">
                  <a16:creationId xmlns:a16="http://schemas.microsoft.com/office/drawing/2014/main" id="{76E7DC0A-997B-4CAE-AE99-0ED2CA77159C}"/>
                </a:ext>
              </a:extLst>
            </p:cNvPr>
            <p:cNvSpPr/>
            <p:nvPr/>
          </p:nvSpPr>
          <p:spPr>
            <a:xfrm>
              <a:off x="11402655" y="5932079"/>
              <a:ext cx="52501" cy="52501"/>
            </a:xfrm>
            <a:custGeom>
              <a:avLst/>
              <a:gdLst>
                <a:gd name="connsiteX0" fmla="*/ 48666 w 52501"/>
                <a:gd name="connsiteY0" fmla="*/ 54441 h 52501"/>
                <a:gd name="connsiteX1" fmla="*/ 44524 w 52501"/>
                <a:gd name="connsiteY1" fmla="*/ 52749 h 52501"/>
                <a:gd name="connsiteX2" fmla="*/ 1706 w 52501"/>
                <a:gd name="connsiteY2" fmla="*/ 9932 h 52501"/>
                <a:gd name="connsiteX3" fmla="*/ 1706 w 52501"/>
                <a:gd name="connsiteY3" fmla="*/ 1706 h 52501"/>
                <a:gd name="connsiteX4" fmla="*/ 9932 w 52501"/>
                <a:gd name="connsiteY4" fmla="*/ 1706 h 52501"/>
                <a:gd name="connsiteX5" fmla="*/ 52749 w 52501"/>
                <a:gd name="connsiteY5" fmla="*/ 44524 h 52501"/>
                <a:gd name="connsiteX6" fmla="*/ 52749 w 52501"/>
                <a:gd name="connsiteY6" fmla="*/ 52749 h 52501"/>
                <a:gd name="connsiteX7" fmla="*/ 48666 w 52501"/>
                <a:gd name="connsiteY7" fmla="*/ 54441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501" h="52501">
                  <a:moveTo>
                    <a:pt x="48666" y="54441"/>
                  </a:moveTo>
                  <a:cubicBezTo>
                    <a:pt x="47149" y="54441"/>
                    <a:pt x="45691" y="53858"/>
                    <a:pt x="44524" y="52749"/>
                  </a:cubicBezTo>
                  <a:lnTo>
                    <a:pt x="1706" y="9932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52749" y="44524"/>
                  </a:lnTo>
                  <a:cubicBezTo>
                    <a:pt x="55025" y="46799"/>
                    <a:pt x="55025" y="50474"/>
                    <a:pt x="52749" y="52749"/>
                  </a:cubicBezTo>
                  <a:cubicBezTo>
                    <a:pt x="51641" y="53858"/>
                    <a:pt x="50183" y="54441"/>
                    <a:pt x="48666" y="5444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7" name="Freeform: Shape 2056">
              <a:extLst>
                <a:ext uri="{FF2B5EF4-FFF2-40B4-BE49-F238E27FC236}">
                  <a16:creationId xmlns:a16="http://schemas.microsoft.com/office/drawing/2014/main" id="{3B99C617-BDCA-4118-A098-2A6210B3145A}"/>
                </a:ext>
              </a:extLst>
            </p:cNvPr>
            <p:cNvSpPr/>
            <p:nvPr/>
          </p:nvSpPr>
          <p:spPr>
            <a:xfrm>
              <a:off x="11443957" y="5932079"/>
              <a:ext cx="11667" cy="11667"/>
            </a:xfrm>
            <a:custGeom>
              <a:avLst/>
              <a:gdLst>
                <a:gd name="connsiteX0" fmla="*/ 7365 w 11666"/>
                <a:gd name="connsiteY0" fmla="*/ 13140 h 11666"/>
                <a:gd name="connsiteX1" fmla="*/ 3222 w 11666"/>
                <a:gd name="connsiteY1" fmla="*/ 11448 h 11666"/>
                <a:gd name="connsiteX2" fmla="*/ 1706 w 11666"/>
                <a:gd name="connsiteY2" fmla="*/ 9932 h 11666"/>
                <a:gd name="connsiteX3" fmla="*/ 1706 w 11666"/>
                <a:gd name="connsiteY3" fmla="*/ 1706 h 11666"/>
                <a:gd name="connsiteX4" fmla="*/ 9931 w 11666"/>
                <a:gd name="connsiteY4" fmla="*/ 1706 h 11666"/>
                <a:gd name="connsiteX5" fmla="*/ 11448 w 11666"/>
                <a:gd name="connsiteY5" fmla="*/ 3223 h 11666"/>
                <a:gd name="connsiteX6" fmla="*/ 11448 w 11666"/>
                <a:gd name="connsiteY6" fmla="*/ 11448 h 11666"/>
                <a:gd name="connsiteX7" fmla="*/ 7365 w 11666"/>
                <a:gd name="connsiteY7" fmla="*/ 13140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66" h="11666">
                  <a:moveTo>
                    <a:pt x="7365" y="13140"/>
                  </a:moveTo>
                  <a:cubicBezTo>
                    <a:pt x="5848" y="13140"/>
                    <a:pt x="4390" y="12557"/>
                    <a:pt x="3222" y="11448"/>
                  </a:cubicBezTo>
                  <a:lnTo>
                    <a:pt x="1706" y="9932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714" y="-569"/>
                    <a:pt x="9931" y="1706"/>
                  </a:cubicBezTo>
                  <a:lnTo>
                    <a:pt x="11448" y="3223"/>
                  </a:lnTo>
                  <a:cubicBezTo>
                    <a:pt x="13723" y="5498"/>
                    <a:pt x="13723" y="9173"/>
                    <a:pt x="11448" y="11448"/>
                  </a:cubicBezTo>
                  <a:cubicBezTo>
                    <a:pt x="10340" y="12557"/>
                    <a:pt x="8881" y="13140"/>
                    <a:pt x="7365" y="13140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A80E8249-55E9-4D11-8268-72A4F98157B2}"/>
                </a:ext>
              </a:extLst>
            </p:cNvPr>
            <p:cNvSpPr/>
            <p:nvPr/>
          </p:nvSpPr>
          <p:spPr>
            <a:xfrm>
              <a:off x="11161805" y="6246110"/>
              <a:ext cx="163338" cy="52501"/>
            </a:xfrm>
            <a:custGeom>
              <a:avLst/>
              <a:gdLst>
                <a:gd name="connsiteX0" fmla="*/ 161004 w 163337"/>
                <a:gd name="connsiteY0" fmla="*/ 57402 h 52501"/>
                <a:gd name="connsiteX1" fmla="*/ 5833 w 163337"/>
                <a:gd name="connsiteY1" fmla="*/ 57402 h 52501"/>
                <a:gd name="connsiteX2" fmla="*/ 0 w 163337"/>
                <a:gd name="connsiteY2" fmla="*/ 51568 h 52501"/>
                <a:gd name="connsiteX3" fmla="*/ 0 w 163337"/>
                <a:gd name="connsiteY3" fmla="*/ 5833 h 52501"/>
                <a:gd name="connsiteX4" fmla="*/ 5833 w 163337"/>
                <a:gd name="connsiteY4" fmla="*/ 0 h 52501"/>
                <a:gd name="connsiteX5" fmla="*/ 161004 w 163337"/>
                <a:gd name="connsiteY5" fmla="*/ 0 h 52501"/>
                <a:gd name="connsiteX6" fmla="*/ 166838 w 163337"/>
                <a:gd name="connsiteY6" fmla="*/ 5833 h 52501"/>
                <a:gd name="connsiteX7" fmla="*/ 166838 w 163337"/>
                <a:gd name="connsiteY7" fmla="*/ 51568 h 52501"/>
                <a:gd name="connsiteX8" fmla="*/ 161004 w 163337"/>
                <a:gd name="connsiteY8" fmla="*/ 57402 h 52501"/>
                <a:gd name="connsiteX9" fmla="*/ 11667 w 163337"/>
                <a:gd name="connsiteY9" fmla="*/ 45735 h 52501"/>
                <a:gd name="connsiteX10" fmla="*/ 155171 w 163337"/>
                <a:gd name="connsiteY10" fmla="*/ 45735 h 52501"/>
                <a:gd name="connsiteX11" fmla="*/ 155171 w 163337"/>
                <a:gd name="connsiteY11" fmla="*/ 11667 h 52501"/>
                <a:gd name="connsiteX12" fmla="*/ 11667 w 163337"/>
                <a:gd name="connsiteY12" fmla="*/ 11667 h 52501"/>
                <a:gd name="connsiteX13" fmla="*/ 11667 w 163337"/>
                <a:gd name="connsiteY13" fmla="*/ 4573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3337" h="52501">
                  <a:moveTo>
                    <a:pt x="161004" y="57402"/>
                  </a:moveTo>
                  <a:lnTo>
                    <a:pt x="5833" y="57402"/>
                  </a:lnTo>
                  <a:cubicBezTo>
                    <a:pt x="2625" y="57402"/>
                    <a:pt x="0" y="54777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61004" y="0"/>
                  </a:lnTo>
                  <a:cubicBezTo>
                    <a:pt x="164213" y="0"/>
                    <a:pt x="166838" y="2625"/>
                    <a:pt x="166838" y="5833"/>
                  </a:cubicBezTo>
                  <a:lnTo>
                    <a:pt x="166838" y="51568"/>
                  </a:lnTo>
                  <a:cubicBezTo>
                    <a:pt x="166838" y="54777"/>
                    <a:pt x="164213" y="57402"/>
                    <a:pt x="161004" y="57402"/>
                  </a:cubicBezTo>
                  <a:close/>
                  <a:moveTo>
                    <a:pt x="11667" y="45735"/>
                  </a:moveTo>
                  <a:lnTo>
                    <a:pt x="155171" y="45735"/>
                  </a:lnTo>
                  <a:lnTo>
                    <a:pt x="155171" y="11667"/>
                  </a:lnTo>
                  <a:lnTo>
                    <a:pt x="11667" y="11667"/>
                  </a:lnTo>
                  <a:lnTo>
                    <a:pt x="11667" y="4573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C8375880-9694-457D-AE98-5588B0F8BE23}"/>
                </a:ext>
              </a:extLst>
            </p:cNvPr>
            <p:cNvSpPr/>
            <p:nvPr/>
          </p:nvSpPr>
          <p:spPr>
            <a:xfrm>
              <a:off x="11236241" y="6167592"/>
              <a:ext cx="87502" cy="52501"/>
            </a:xfrm>
            <a:custGeom>
              <a:avLst/>
              <a:gdLst>
                <a:gd name="connsiteX0" fmla="*/ 86569 w 87502"/>
                <a:gd name="connsiteY0" fmla="*/ 57401 h 52501"/>
                <a:gd name="connsiteX1" fmla="*/ 5833 w 87502"/>
                <a:gd name="connsiteY1" fmla="*/ 57401 h 52501"/>
                <a:gd name="connsiteX2" fmla="*/ 0 w 87502"/>
                <a:gd name="connsiteY2" fmla="*/ 51568 h 52501"/>
                <a:gd name="connsiteX3" fmla="*/ 0 w 87502"/>
                <a:gd name="connsiteY3" fmla="*/ 5833 h 52501"/>
                <a:gd name="connsiteX4" fmla="*/ 5833 w 87502"/>
                <a:gd name="connsiteY4" fmla="*/ 0 h 52501"/>
                <a:gd name="connsiteX5" fmla="*/ 86569 w 87502"/>
                <a:gd name="connsiteY5" fmla="*/ 0 h 52501"/>
                <a:gd name="connsiteX6" fmla="*/ 92402 w 87502"/>
                <a:gd name="connsiteY6" fmla="*/ 5833 h 52501"/>
                <a:gd name="connsiteX7" fmla="*/ 92402 w 87502"/>
                <a:gd name="connsiteY7" fmla="*/ 51568 h 52501"/>
                <a:gd name="connsiteX8" fmla="*/ 86569 w 87502"/>
                <a:gd name="connsiteY8" fmla="*/ 57401 h 52501"/>
                <a:gd name="connsiteX9" fmla="*/ 11667 w 87502"/>
                <a:gd name="connsiteY9" fmla="*/ 45734 h 52501"/>
                <a:gd name="connsiteX10" fmla="*/ 80735 w 87502"/>
                <a:gd name="connsiteY10" fmla="*/ 45734 h 52501"/>
                <a:gd name="connsiteX11" fmla="*/ 80735 w 87502"/>
                <a:gd name="connsiteY11" fmla="*/ 11667 h 52501"/>
                <a:gd name="connsiteX12" fmla="*/ 11667 w 87502"/>
                <a:gd name="connsiteY12" fmla="*/ 11667 h 52501"/>
                <a:gd name="connsiteX13" fmla="*/ 11667 w 87502"/>
                <a:gd name="connsiteY13" fmla="*/ 45734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7502" h="52501">
                  <a:moveTo>
                    <a:pt x="86569" y="57401"/>
                  </a:moveTo>
                  <a:lnTo>
                    <a:pt x="5833" y="57401"/>
                  </a:lnTo>
                  <a:cubicBezTo>
                    <a:pt x="2625" y="57401"/>
                    <a:pt x="0" y="54777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86569" y="0"/>
                  </a:lnTo>
                  <a:cubicBezTo>
                    <a:pt x="89778" y="0"/>
                    <a:pt x="92402" y="2625"/>
                    <a:pt x="92402" y="5833"/>
                  </a:cubicBezTo>
                  <a:lnTo>
                    <a:pt x="92402" y="51568"/>
                  </a:lnTo>
                  <a:cubicBezTo>
                    <a:pt x="92402" y="54777"/>
                    <a:pt x="89778" y="57401"/>
                    <a:pt x="86569" y="57401"/>
                  </a:cubicBezTo>
                  <a:close/>
                  <a:moveTo>
                    <a:pt x="11667" y="45734"/>
                  </a:moveTo>
                  <a:lnTo>
                    <a:pt x="80735" y="45734"/>
                  </a:lnTo>
                  <a:lnTo>
                    <a:pt x="80735" y="11667"/>
                  </a:lnTo>
                  <a:lnTo>
                    <a:pt x="11667" y="11667"/>
                  </a:lnTo>
                  <a:lnTo>
                    <a:pt x="11667" y="45734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B0419FA7-F552-4EF7-96F7-85D8DC7FB198}"/>
                </a:ext>
              </a:extLst>
            </p:cNvPr>
            <p:cNvSpPr/>
            <p:nvPr/>
          </p:nvSpPr>
          <p:spPr>
            <a:xfrm>
              <a:off x="11177439" y="6089073"/>
              <a:ext cx="145837" cy="52501"/>
            </a:xfrm>
            <a:custGeom>
              <a:avLst/>
              <a:gdLst>
                <a:gd name="connsiteX0" fmla="*/ 145371 w 145837"/>
                <a:gd name="connsiteY0" fmla="*/ 57402 h 52501"/>
                <a:gd name="connsiteX1" fmla="*/ 5833 w 145837"/>
                <a:gd name="connsiteY1" fmla="*/ 57402 h 52501"/>
                <a:gd name="connsiteX2" fmla="*/ 0 w 145837"/>
                <a:gd name="connsiteY2" fmla="*/ 51568 h 52501"/>
                <a:gd name="connsiteX3" fmla="*/ 0 w 145837"/>
                <a:gd name="connsiteY3" fmla="*/ 5833 h 52501"/>
                <a:gd name="connsiteX4" fmla="*/ 5833 w 145837"/>
                <a:gd name="connsiteY4" fmla="*/ 0 h 52501"/>
                <a:gd name="connsiteX5" fmla="*/ 145371 w 145837"/>
                <a:gd name="connsiteY5" fmla="*/ 0 h 52501"/>
                <a:gd name="connsiteX6" fmla="*/ 151204 w 145837"/>
                <a:gd name="connsiteY6" fmla="*/ 5833 h 52501"/>
                <a:gd name="connsiteX7" fmla="*/ 151204 w 145837"/>
                <a:gd name="connsiteY7" fmla="*/ 51568 h 52501"/>
                <a:gd name="connsiteX8" fmla="*/ 145371 w 145837"/>
                <a:gd name="connsiteY8" fmla="*/ 57402 h 52501"/>
                <a:gd name="connsiteX9" fmla="*/ 11667 w 145837"/>
                <a:gd name="connsiteY9" fmla="*/ 45735 h 52501"/>
                <a:gd name="connsiteX10" fmla="*/ 139537 w 145837"/>
                <a:gd name="connsiteY10" fmla="*/ 45735 h 52501"/>
                <a:gd name="connsiteX11" fmla="*/ 139537 w 145837"/>
                <a:gd name="connsiteY11" fmla="*/ 11667 h 52501"/>
                <a:gd name="connsiteX12" fmla="*/ 11667 w 145837"/>
                <a:gd name="connsiteY12" fmla="*/ 11667 h 52501"/>
                <a:gd name="connsiteX13" fmla="*/ 11667 w 145837"/>
                <a:gd name="connsiteY13" fmla="*/ 4573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5837" h="52501">
                  <a:moveTo>
                    <a:pt x="145371" y="57402"/>
                  </a:moveTo>
                  <a:lnTo>
                    <a:pt x="5833" y="57402"/>
                  </a:lnTo>
                  <a:cubicBezTo>
                    <a:pt x="2625" y="57402"/>
                    <a:pt x="0" y="54777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45371" y="0"/>
                  </a:lnTo>
                  <a:cubicBezTo>
                    <a:pt x="148580" y="0"/>
                    <a:pt x="151204" y="2625"/>
                    <a:pt x="151204" y="5833"/>
                  </a:cubicBezTo>
                  <a:lnTo>
                    <a:pt x="151204" y="51568"/>
                  </a:lnTo>
                  <a:cubicBezTo>
                    <a:pt x="151204" y="54777"/>
                    <a:pt x="148580" y="57402"/>
                    <a:pt x="145371" y="57402"/>
                  </a:cubicBezTo>
                  <a:close/>
                  <a:moveTo>
                    <a:pt x="11667" y="45735"/>
                  </a:moveTo>
                  <a:lnTo>
                    <a:pt x="139537" y="45735"/>
                  </a:lnTo>
                  <a:lnTo>
                    <a:pt x="139537" y="11667"/>
                  </a:lnTo>
                  <a:lnTo>
                    <a:pt x="11667" y="11667"/>
                  </a:lnTo>
                  <a:lnTo>
                    <a:pt x="11667" y="4573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BFB23217-7C3A-433A-ADD9-C33D739512FA}"/>
                </a:ext>
              </a:extLst>
            </p:cNvPr>
            <p:cNvSpPr/>
            <p:nvPr/>
          </p:nvSpPr>
          <p:spPr>
            <a:xfrm>
              <a:off x="11251408" y="6010554"/>
              <a:ext cx="75835" cy="52501"/>
            </a:xfrm>
            <a:custGeom>
              <a:avLst/>
              <a:gdLst>
                <a:gd name="connsiteX0" fmla="*/ 71402 w 75835"/>
                <a:gd name="connsiteY0" fmla="*/ 57401 h 52501"/>
                <a:gd name="connsiteX1" fmla="*/ 5833 w 75835"/>
                <a:gd name="connsiteY1" fmla="*/ 57401 h 52501"/>
                <a:gd name="connsiteX2" fmla="*/ 0 w 75835"/>
                <a:gd name="connsiteY2" fmla="*/ 51568 h 52501"/>
                <a:gd name="connsiteX3" fmla="*/ 0 w 75835"/>
                <a:gd name="connsiteY3" fmla="*/ 5833 h 52501"/>
                <a:gd name="connsiteX4" fmla="*/ 5833 w 75835"/>
                <a:gd name="connsiteY4" fmla="*/ 0 h 52501"/>
                <a:gd name="connsiteX5" fmla="*/ 71402 w 75835"/>
                <a:gd name="connsiteY5" fmla="*/ 0 h 52501"/>
                <a:gd name="connsiteX6" fmla="*/ 77235 w 75835"/>
                <a:gd name="connsiteY6" fmla="*/ 5833 h 52501"/>
                <a:gd name="connsiteX7" fmla="*/ 77235 w 75835"/>
                <a:gd name="connsiteY7" fmla="*/ 51568 h 52501"/>
                <a:gd name="connsiteX8" fmla="*/ 71402 w 75835"/>
                <a:gd name="connsiteY8" fmla="*/ 57401 h 52501"/>
                <a:gd name="connsiteX9" fmla="*/ 11667 w 75835"/>
                <a:gd name="connsiteY9" fmla="*/ 45734 h 52501"/>
                <a:gd name="connsiteX10" fmla="*/ 65568 w 75835"/>
                <a:gd name="connsiteY10" fmla="*/ 45734 h 52501"/>
                <a:gd name="connsiteX11" fmla="*/ 65568 w 75835"/>
                <a:gd name="connsiteY11" fmla="*/ 11667 h 52501"/>
                <a:gd name="connsiteX12" fmla="*/ 11667 w 75835"/>
                <a:gd name="connsiteY12" fmla="*/ 11667 h 52501"/>
                <a:gd name="connsiteX13" fmla="*/ 11667 w 75835"/>
                <a:gd name="connsiteY13" fmla="*/ 45734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35" h="52501">
                  <a:moveTo>
                    <a:pt x="71402" y="57401"/>
                  </a:moveTo>
                  <a:lnTo>
                    <a:pt x="5833" y="57401"/>
                  </a:lnTo>
                  <a:cubicBezTo>
                    <a:pt x="2625" y="57401"/>
                    <a:pt x="0" y="54776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71402" y="0"/>
                  </a:lnTo>
                  <a:cubicBezTo>
                    <a:pt x="74611" y="0"/>
                    <a:pt x="77235" y="2625"/>
                    <a:pt x="77235" y="5833"/>
                  </a:cubicBezTo>
                  <a:lnTo>
                    <a:pt x="77235" y="51568"/>
                  </a:lnTo>
                  <a:cubicBezTo>
                    <a:pt x="77235" y="54776"/>
                    <a:pt x="74611" y="57401"/>
                    <a:pt x="71402" y="57401"/>
                  </a:cubicBezTo>
                  <a:close/>
                  <a:moveTo>
                    <a:pt x="11667" y="45734"/>
                  </a:moveTo>
                  <a:lnTo>
                    <a:pt x="65568" y="45734"/>
                  </a:lnTo>
                  <a:lnTo>
                    <a:pt x="65568" y="11667"/>
                  </a:lnTo>
                  <a:lnTo>
                    <a:pt x="11667" y="11667"/>
                  </a:lnTo>
                  <a:lnTo>
                    <a:pt x="11667" y="45734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2" name="Freeform: Shape 2061">
              <a:extLst>
                <a:ext uri="{FF2B5EF4-FFF2-40B4-BE49-F238E27FC236}">
                  <a16:creationId xmlns:a16="http://schemas.microsoft.com/office/drawing/2014/main" id="{923E5A30-DD80-4EAA-BA91-2EFE7D665564}"/>
                </a:ext>
              </a:extLst>
            </p:cNvPr>
            <p:cNvSpPr/>
            <p:nvPr/>
          </p:nvSpPr>
          <p:spPr>
            <a:xfrm>
              <a:off x="11197914" y="5932035"/>
              <a:ext cx="128337" cy="52501"/>
            </a:xfrm>
            <a:custGeom>
              <a:avLst/>
              <a:gdLst>
                <a:gd name="connsiteX0" fmla="*/ 124895 w 128336"/>
                <a:gd name="connsiteY0" fmla="*/ 57401 h 52501"/>
                <a:gd name="connsiteX1" fmla="*/ 5833 w 128336"/>
                <a:gd name="connsiteY1" fmla="*/ 57401 h 52501"/>
                <a:gd name="connsiteX2" fmla="*/ 0 w 128336"/>
                <a:gd name="connsiteY2" fmla="*/ 51568 h 52501"/>
                <a:gd name="connsiteX3" fmla="*/ 0 w 128336"/>
                <a:gd name="connsiteY3" fmla="*/ 5833 h 52501"/>
                <a:gd name="connsiteX4" fmla="*/ 5833 w 128336"/>
                <a:gd name="connsiteY4" fmla="*/ 0 h 52501"/>
                <a:gd name="connsiteX5" fmla="*/ 124895 w 128336"/>
                <a:gd name="connsiteY5" fmla="*/ 0 h 52501"/>
                <a:gd name="connsiteX6" fmla="*/ 130729 w 128336"/>
                <a:gd name="connsiteY6" fmla="*/ 5833 h 52501"/>
                <a:gd name="connsiteX7" fmla="*/ 130729 w 128336"/>
                <a:gd name="connsiteY7" fmla="*/ 51568 h 52501"/>
                <a:gd name="connsiteX8" fmla="*/ 124895 w 128336"/>
                <a:gd name="connsiteY8" fmla="*/ 57401 h 52501"/>
                <a:gd name="connsiteX9" fmla="*/ 11667 w 128336"/>
                <a:gd name="connsiteY9" fmla="*/ 45734 h 52501"/>
                <a:gd name="connsiteX10" fmla="*/ 119062 w 128336"/>
                <a:gd name="connsiteY10" fmla="*/ 45734 h 52501"/>
                <a:gd name="connsiteX11" fmla="*/ 119062 w 128336"/>
                <a:gd name="connsiteY11" fmla="*/ 11667 h 52501"/>
                <a:gd name="connsiteX12" fmla="*/ 11667 w 128336"/>
                <a:gd name="connsiteY12" fmla="*/ 11667 h 52501"/>
                <a:gd name="connsiteX13" fmla="*/ 11667 w 128336"/>
                <a:gd name="connsiteY13" fmla="*/ 45734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8336" h="52501">
                  <a:moveTo>
                    <a:pt x="124895" y="57401"/>
                  </a:moveTo>
                  <a:lnTo>
                    <a:pt x="5833" y="57401"/>
                  </a:lnTo>
                  <a:cubicBezTo>
                    <a:pt x="2625" y="57401"/>
                    <a:pt x="0" y="54777"/>
                    <a:pt x="0" y="515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lnTo>
                    <a:pt x="124895" y="0"/>
                  </a:lnTo>
                  <a:cubicBezTo>
                    <a:pt x="128104" y="0"/>
                    <a:pt x="130729" y="2625"/>
                    <a:pt x="130729" y="5833"/>
                  </a:cubicBezTo>
                  <a:lnTo>
                    <a:pt x="130729" y="51568"/>
                  </a:lnTo>
                  <a:cubicBezTo>
                    <a:pt x="130729" y="54777"/>
                    <a:pt x="128104" y="57401"/>
                    <a:pt x="124895" y="57401"/>
                  </a:cubicBezTo>
                  <a:close/>
                  <a:moveTo>
                    <a:pt x="11667" y="45734"/>
                  </a:moveTo>
                  <a:lnTo>
                    <a:pt x="119062" y="45734"/>
                  </a:lnTo>
                  <a:lnTo>
                    <a:pt x="119062" y="11667"/>
                  </a:lnTo>
                  <a:lnTo>
                    <a:pt x="11667" y="11667"/>
                  </a:lnTo>
                  <a:lnTo>
                    <a:pt x="11667" y="45734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14" name="Group 2113">
            <a:extLst>
              <a:ext uri="{FF2B5EF4-FFF2-40B4-BE49-F238E27FC236}">
                <a16:creationId xmlns:a16="http://schemas.microsoft.com/office/drawing/2014/main" id="{5BB5357A-8FD3-471A-8954-DDD43CD5F18D}"/>
              </a:ext>
            </a:extLst>
          </p:cNvPr>
          <p:cNvGrpSpPr/>
          <p:nvPr/>
        </p:nvGrpSpPr>
        <p:grpSpPr>
          <a:xfrm>
            <a:off x="10611963" y="4573408"/>
            <a:ext cx="510203" cy="516813"/>
            <a:chOff x="11112337" y="4701168"/>
            <a:chExt cx="463821" cy="469830"/>
          </a:xfrm>
        </p:grpSpPr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B2BF834-86F0-4C16-818A-DA38BD48D839}"/>
                </a:ext>
              </a:extLst>
            </p:cNvPr>
            <p:cNvSpPr/>
            <p:nvPr/>
          </p:nvSpPr>
          <p:spPr>
            <a:xfrm>
              <a:off x="11184599" y="4799565"/>
              <a:ext cx="23334" cy="23334"/>
            </a:xfrm>
            <a:custGeom>
              <a:avLst/>
              <a:gdLst>
                <a:gd name="connsiteX0" fmla="*/ 5849 w 23333"/>
                <a:gd name="connsiteY0" fmla="*/ 26148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2 w 23333"/>
                <a:gd name="connsiteY6" fmla="*/ 24457 h 23333"/>
                <a:gd name="connsiteX7" fmla="*/ 5849 w 23333"/>
                <a:gd name="connsiteY7" fmla="*/ 26148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9" y="26148"/>
                  </a:moveTo>
                  <a:cubicBezTo>
                    <a:pt x="4332" y="26148"/>
                    <a:pt x="2873" y="25565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1"/>
                    <a:pt x="26732" y="7656"/>
                    <a:pt x="24457" y="9932"/>
                  </a:cubicBezTo>
                  <a:lnTo>
                    <a:pt x="9932" y="24457"/>
                  </a:lnTo>
                  <a:cubicBezTo>
                    <a:pt x="8823" y="25565"/>
                    <a:pt x="7307" y="26148"/>
                    <a:pt x="5849" y="2614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5ADC0F2-5132-4C8C-B93C-15E4C31829B8}"/>
                </a:ext>
              </a:extLst>
            </p:cNvPr>
            <p:cNvSpPr/>
            <p:nvPr/>
          </p:nvSpPr>
          <p:spPr>
            <a:xfrm>
              <a:off x="11184599" y="4799565"/>
              <a:ext cx="23334" cy="23334"/>
            </a:xfrm>
            <a:custGeom>
              <a:avLst/>
              <a:gdLst>
                <a:gd name="connsiteX0" fmla="*/ 20374 w 23333"/>
                <a:gd name="connsiteY0" fmla="*/ 26148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4 w 23333"/>
                <a:gd name="connsiteY7" fmla="*/ 26148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4" y="26148"/>
                  </a:moveTo>
                  <a:cubicBezTo>
                    <a:pt x="18857" y="26148"/>
                    <a:pt x="17399" y="25565"/>
                    <a:pt x="16232" y="24457"/>
                  </a:cubicBezTo>
                  <a:lnTo>
                    <a:pt x="1706" y="9932"/>
                  </a:lnTo>
                  <a:cubicBezTo>
                    <a:pt x="-569" y="7656"/>
                    <a:pt x="-569" y="3981"/>
                    <a:pt x="1706" y="1706"/>
                  </a:cubicBezTo>
                  <a:cubicBezTo>
                    <a:pt x="3982" y="-569"/>
                    <a:pt x="7657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9" y="25565"/>
                    <a:pt x="21832" y="26148"/>
                    <a:pt x="20374" y="2614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C86B9FE9-F063-4053-9535-6320DE466990}"/>
                </a:ext>
              </a:extLst>
            </p:cNvPr>
            <p:cNvSpPr/>
            <p:nvPr/>
          </p:nvSpPr>
          <p:spPr>
            <a:xfrm>
              <a:off x="11473045" y="4762385"/>
              <a:ext cx="52501" cy="52501"/>
            </a:xfrm>
            <a:custGeom>
              <a:avLst/>
              <a:gdLst>
                <a:gd name="connsiteX0" fmla="*/ 28269 w 52501"/>
                <a:gd name="connsiteY0" fmla="*/ 56561 h 52501"/>
                <a:gd name="connsiteX1" fmla="*/ 443 w 52501"/>
                <a:gd name="connsiteY1" fmla="*/ 33227 h 52501"/>
                <a:gd name="connsiteX2" fmla="*/ 23311 w 52501"/>
                <a:gd name="connsiteY2" fmla="*/ 443 h 52501"/>
                <a:gd name="connsiteX3" fmla="*/ 56095 w 52501"/>
                <a:gd name="connsiteY3" fmla="*/ 23310 h 52501"/>
                <a:gd name="connsiteX4" fmla="*/ 51428 w 52501"/>
                <a:gd name="connsiteY4" fmla="*/ 44428 h 52501"/>
                <a:gd name="connsiteX5" fmla="*/ 33169 w 52501"/>
                <a:gd name="connsiteY5" fmla="*/ 56095 h 52501"/>
                <a:gd name="connsiteX6" fmla="*/ 28269 w 52501"/>
                <a:gd name="connsiteY6" fmla="*/ 56561 h 52501"/>
                <a:gd name="connsiteX7" fmla="*/ 28269 w 52501"/>
                <a:gd name="connsiteY7" fmla="*/ 11702 h 52501"/>
                <a:gd name="connsiteX8" fmla="*/ 25352 w 52501"/>
                <a:gd name="connsiteY8" fmla="*/ 11935 h 52501"/>
                <a:gd name="connsiteX9" fmla="*/ 11936 w 52501"/>
                <a:gd name="connsiteY9" fmla="*/ 31185 h 52501"/>
                <a:gd name="connsiteX10" fmla="*/ 31186 w 52501"/>
                <a:gd name="connsiteY10" fmla="*/ 44603 h 52501"/>
                <a:gd name="connsiteX11" fmla="*/ 41919 w 52501"/>
                <a:gd name="connsiteY11" fmla="*/ 37777 h 52501"/>
                <a:gd name="connsiteX12" fmla="*/ 44661 w 52501"/>
                <a:gd name="connsiteY12" fmla="*/ 25352 h 52501"/>
                <a:gd name="connsiteX13" fmla="*/ 28269 w 52501"/>
                <a:gd name="connsiteY13" fmla="*/ 11702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" h="52501">
                  <a:moveTo>
                    <a:pt x="28269" y="56561"/>
                  </a:moveTo>
                  <a:cubicBezTo>
                    <a:pt x="14852" y="56561"/>
                    <a:pt x="2893" y="46936"/>
                    <a:pt x="443" y="33227"/>
                  </a:cubicBezTo>
                  <a:cubicBezTo>
                    <a:pt x="-2298" y="17885"/>
                    <a:pt x="7969" y="3185"/>
                    <a:pt x="23311" y="443"/>
                  </a:cubicBezTo>
                  <a:cubicBezTo>
                    <a:pt x="38711" y="-2299"/>
                    <a:pt x="53353" y="7968"/>
                    <a:pt x="56095" y="23310"/>
                  </a:cubicBezTo>
                  <a:cubicBezTo>
                    <a:pt x="57436" y="30719"/>
                    <a:pt x="55745" y="38244"/>
                    <a:pt x="51428" y="44428"/>
                  </a:cubicBezTo>
                  <a:cubicBezTo>
                    <a:pt x="47111" y="50611"/>
                    <a:pt x="40636" y="54753"/>
                    <a:pt x="33169" y="56095"/>
                  </a:cubicBezTo>
                  <a:cubicBezTo>
                    <a:pt x="31536" y="56386"/>
                    <a:pt x="29903" y="56561"/>
                    <a:pt x="28269" y="56561"/>
                  </a:cubicBezTo>
                  <a:close/>
                  <a:moveTo>
                    <a:pt x="28269" y="11702"/>
                  </a:moveTo>
                  <a:cubicBezTo>
                    <a:pt x="27335" y="11702"/>
                    <a:pt x="26344" y="11760"/>
                    <a:pt x="25352" y="11935"/>
                  </a:cubicBezTo>
                  <a:cubicBezTo>
                    <a:pt x="16369" y="13510"/>
                    <a:pt x="10302" y="22144"/>
                    <a:pt x="11936" y="31185"/>
                  </a:cubicBezTo>
                  <a:cubicBezTo>
                    <a:pt x="13568" y="40169"/>
                    <a:pt x="22203" y="46236"/>
                    <a:pt x="31186" y="44603"/>
                  </a:cubicBezTo>
                  <a:cubicBezTo>
                    <a:pt x="35561" y="43844"/>
                    <a:pt x="39353" y="41394"/>
                    <a:pt x="41919" y="37777"/>
                  </a:cubicBezTo>
                  <a:cubicBezTo>
                    <a:pt x="44428" y="34161"/>
                    <a:pt x="45420" y="29727"/>
                    <a:pt x="44661" y="25352"/>
                  </a:cubicBezTo>
                  <a:cubicBezTo>
                    <a:pt x="43203" y="17360"/>
                    <a:pt x="36202" y="11702"/>
                    <a:pt x="28269" y="11702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39C54DB3-548F-427F-8FD1-E3795D054D7A}"/>
                </a:ext>
              </a:extLst>
            </p:cNvPr>
            <p:cNvSpPr/>
            <p:nvPr/>
          </p:nvSpPr>
          <p:spPr>
            <a:xfrm>
              <a:off x="11281428" y="4726814"/>
              <a:ext cx="35001" cy="35001"/>
            </a:xfrm>
            <a:custGeom>
              <a:avLst/>
              <a:gdLst>
                <a:gd name="connsiteX0" fmla="*/ 19972 w 35000"/>
                <a:gd name="connsiteY0" fmla="*/ 39982 h 35000"/>
                <a:gd name="connsiteX1" fmla="*/ 8539 w 35000"/>
                <a:gd name="connsiteY1" fmla="*/ 36365 h 35000"/>
                <a:gd name="connsiteX2" fmla="*/ 313 w 35000"/>
                <a:gd name="connsiteY2" fmla="*/ 23473 h 35000"/>
                <a:gd name="connsiteX3" fmla="*/ 3581 w 35000"/>
                <a:gd name="connsiteY3" fmla="*/ 8539 h 35000"/>
                <a:gd name="connsiteX4" fmla="*/ 16472 w 35000"/>
                <a:gd name="connsiteY4" fmla="*/ 314 h 35000"/>
                <a:gd name="connsiteX5" fmla="*/ 31406 w 35000"/>
                <a:gd name="connsiteY5" fmla="*/ 3581 h 35000"/>
                <a:gd name="connsiteX6" fmla="*/ 39631 w 35000"/>
                <a:gd name="connsiteY6" fmla="*/ 16472 h 35000"/>
                <a:gd name="connsiteX7" fmla="*/ 39631 w 35000"/>
                <a:gd name="connsiteY7" fmla="*/ 16472 h 35000"/>
                <a:gd name="connsiteX8" fmla="*/ 23415 w 35000"/>
                <a:gd name="connsiteY8" fmla="*/ 39632 h 35000"/>
                <a:gd name="connsiteX9" fmla="*/ 19972 w 35000"/>
                <a:gd name="connsiteY9" fmla="*/ 39982 h 35000"/>
                <a:gd name="connsiteX10" fmla="*/ 20031 w 35000"/>
                <a:gd name="connsiteY10" fmla="*/ 8247 h 35000"/>
                <a:gd name="connsiteX11" fmla="*/ 17931 w 35000"/>
                <a:gd name="connsiteY11" fmla="*/ 8422 h 35000"/>
                <a:gd name="connsiteX12" fmla="*/ 10348 w 35000"/>
                <a:gd name="connsiteY12" fmla="*/ 13264 h 35000"/>
                <a:gd name="connsiteX13" fmla="*/ 8422 w 35000"/>
                <a:gd name="connsiteY13" fmla="*/ 22014 h 35000"/>
                <a:gd name="connsiteX14" fmla="*/ 13264 w 35000"/>
                <a:gd name="connsiteY14" fmla="*/ 29598 h 35000"/>
                <a:gd name="connsiteX15" fmla="*/ 22015 w 35000"/>
                <a:gd name="connsiteY15" fmla="*/ 31523 h 35000"/>
                <a:gd name="connsiteX16" fmla="*/ 31523 w 35000"/>
                <a:gd name="connsiteY16" fmla="*/ 17931 h 35000"/>
                <a:gd name="connsiteX17" fmla="*/ 31523 w 35000"/>
                <a:gd name="connsiteY17" fmla="*/ 17931 h 35000"/>
                <a:gd name="connsiteX18" fmla="*/ 26681 w 35000"/>
                <a:gd name="connsiteY18" fmla="*/ 10347 h 35000"/>
                <a:gd name="connsiteX19" fmla="*/ 20031 w 35000"/>
                <a:gd name="connsiteY19" fmla="*/ 8247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000" h="35000">
                  <a:moveTo>
                    <a:pt x="19972" y="39982"/>
                  </a:moveTo>
                  <a:cubicBezTo>
                    <a:pt x="15889" y="39982"/>
                    <a:pt x="11980" y="38756"/>
                    <a:pt x="8539" y="36365"/>
                  </a:cubicBezTo>
                  <a:cubicBezTo>
                    <a:pt x="4164" y="33331"/>
                    <a:pt x="1247" y="28723"/>
                    <a:pt x="313" y="23473"/>
                  </a:cubicBezTo>
                  <a:cubicBezTo>
                    <a:pt x="-619" y="18223"/>
                    <a:pt x="547" y="12914"/>
                    <a:pt x="3581" y="8539"/>
                  </a:cubicBezTo>
                  <a:cubicBezTo>
                    <a:pt x="6614" y="4164"/>
                    <a:pt x="11222" y="1247"/>
                    <a:pt x="16472" y="314"/>
                  </a:cubicBezTo>
                  <a:cubicBezTo>
                    <a:pt x="21723" y="-620"/>
                    <a:pt x="27031" y="547"/>
                    <a:pt x="31406" y="3581"/>
                  </a:cubicBezTo>
                  <a:cubicBezTo>
                    <a:pt x="35782" y="6614"/>
                    <a:pt x="38698" y="11222"/>
                    <a:pt x="39631" y="16472"/>
                  </a:cubicBezTo>
                  <a:lnTo>
                    <a:pt x="39631" y="16472"/>
                  </a:lnTo>
                  <a:cubicBezTo>
                    <a:pt x="41557" y="27323"/>
                    <a:pt x="34265" y="37706"/>
                    <a:pt x="23415" y="39632"/>
                  </a:cubicBezTo>
                  <a:cubicBezTo>
                    <a:pt x="22306" y="39865"/>
                    <a:pt x="21139" y="39982"/>
                    <a:pt x="19972" y="39982"/>
                  </a:cubicBezTo>
                  <a:close/>
                  <a:moveTo>
                    <a:pt x="20031" y="8247"/>
                  </a:moveTo>
                  <a:cubicBezTo>
                    <a:pt x="19331" y="8247"/>
                    <a:pt x="18631" y="8306"/>
                    <a:pt x="17931" y="8422"/>
                  </a:cubicBezTo>
                  <a:cubicBezTo>
                    <a:pt x="14839" y="8947"/>
                    <a:pt x="12156" y="10697"/>
                    <a:pt x="10348" y="13264"/>
                  </a:cubicBezTo>
                  <a:cubicBezTo>
                    <a:pt x="8539" y="15831"/>
                    <a:pt x="7897" y="18923"/>
                    <a:pt x="8422" y="22014"/>
                  </a:cubicBezTo>
                  <a:cubicBezTo>
                    <a:pt x="8947" y="25106"/>
                    <a:pt x="10697" y="27789"/>
                    <a:pt x="13264" y="29598"/>
                  </a:cubicBezTo>
                  <a:cubicBezTo>
                    <a:pt x="15831" y="31406"/>
                    <a:pt x="18923" y="32106"/>
                    <a:pt x="22015" y="31523"/>
                  </a:cubicBezTo>
                  <a:cubicBezTo>
                    <a:pt x="28373" y="30414"/>
                    <a:pt x="32631" y="24289"/>
                    <a:pt x="31523" y="17931"/>
                  </a:cubicBezTo>
                  <a:lnTo>
                    <a:pt x="31523" y="17931"/>
                  </a:lnTo>
                  <a:cubicBezTo>
                    <a:pt x="30998" y="14839"/>
                    <a:pt x="29248" y="12156"/>
                    <a:pt x="26681" y="10347"/>
                  </a:cubicBezTo>
                  <a:cubicBezTo>
                    <a:pt x="24756" y="9006"/>
                    <a:pt x="22423" y="8247"/>
                    <a:pt x="20031" y="824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9FD919C7-B56C-4364-BBA3-1682230846F8}"/>
                </a:ext>
              </a:extLst>
            </p:cNvPr>
            <p:cNvSpPr/>
            <p:nvPr/>
          </p:nvSpPr>
          <p:spPr>
            <a:xfrm>
              <a:off x="11517298" y="4711494"/>
              <a:ext cx="29167" cy="11667"/>
            </a:xfrm>
            <a:custGeom>
              <a:avLst/>
              <a:gdLst>
                <a:gd name="connsiteX0" fmla="*/ 26368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8 w 29167"/>
                <a:gd name="connsiteY4" fmla="*/ 0 h 11666"/>
                <a:gd name="connsiteX5" fmla="*/ 32201 w 29167"/>
                <a:gd name="connsiteY5" fmla="*/ 5833 h 11666"/>
                <a:gd name="connsiteX6" fmla="*/ 26368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8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8" y="0"/>
                  </a:lnTo>
                  <a:cubicBezTo>
                    <a:pt x="29576" y="0"/>
                    <a:pt x="32201" y="2625"/>
                    <a:pt x="32201" y="5833"/>
                  </a:cubicBezTo>
                  <a:cubicBezTo>
                    <a:pt x="32201" y="9042"/>
                    <a:pt x="29576" y="11667"/>
                    <a:pt x="26368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92E04FA6-CA92-4F0A-9B2E-47EA4DC4F088}"/>
                </a:ext>
              </a:extLst>
            </p:cNvPr>
            <p:cNvSpPr/>
            <p:nvPr/>
          </p:nvSpPr>
          <p:spPr>
            <a:xfrm>
              <a:off x="11527565" y="4701168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8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8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6368"/>
                  </a:lnTo>
                  <a:cubicBezTo>
                    <a:pt x="11667" y="29634"/>
                    <a:pt x="9042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3" name="Freeform: Shape 2062">
              <a:extLst>
                <a:ext uri="{FF2B5EF4-FFF2-40B4-BE49-F238E27FC236}">
                  <a16:creationId xmlns:a16="http://schemas.microsoft.com/office/drawing/2014/main" id="{D426DC61-C74B-4440-A5DA-1F765BF2ABA3}"/>
                </a:ext>
              </a:extLst>
            </p:cNvPr>
            <p:cNvSpPr/>
            <p:nvPr/>
          </p:nvSpPr>
          <p:spPr>
            <a:xfrm>
              <a:off x="11424487" y="4838489"/>
              <a:ext cx="151671" cy="332509"/>
            </a:xfrm>
            <a:custGeom>
              <a:avLst/>
              <a:gdLst>
                <a:gd name="connsiteX0" fmla="*/ 57809 w 151670"/>
                <a:gd name="connsiteY0" fmla="*/ 333501 h 332509"/>
                <a:gd name="connsiteX1" fmla="*/ 44626 w 151670"/>
                <a:gd name="connsiteY1" fmla="*/ 321426 h 332509"/>
                <a:gd name="connsiteX2" fmla="*/ 44626 w 151670"/>
                <a:gd name="connsiteY2" fmla="*/ 132012 h 332509"/>
                <a:gd name="connsiteX3" fmla="*/ 44626 w 151670"/>
                <a:gd name="connsiteY3" fmla="*/ 132012 h 332509"/>
                <a:gd name="connsiteX4" fmla="*/ 43693 w 151670"/>
                <a:gd name="connsiteY4" fmla="*/ 131662 h 332509"/>
                <a:gd name="connsiteX5" fmla="*/ 17033 w 151670"/>
                <a:gd name="connsiteY5" fmla="*/ 138545 h 332509"/>
                <a:gd name="connsiteX6" fmla="*/ 15575 w 151670"/>
                <a:gd name="connsiteY6" fmla="*/ 138721 h 332509"/>
                <a:gd name="connsiteX7" fmla="*/ 15575 w 151670"/>
                <a:gd name="connsiteY7" fmla="*/ 138721 h 332509"/>
                <a:gd name="connsiteX8" fmla="*/ 2100 w 151670"/>
                <a:gd name="connsiteY8" fmla="*/ 130962 h 332509"/>
                <a:gd name="connsiteX9" fmla="*/ 2100 w 151670"/>
                <a:gd name="connsiteY9" fmla="*/ 115445 h 332509"/>
                <a:gd name="connsiteX10" fmla="*/ 64284 w 151670"/>
                <a:gd name="connsiteY10" fmla="*/ 7759 h 332509"/>
                <a:gd name="connsiteX11" fmla="*/ 77760 w 151670"/>
                <a:gd name="connsiteY11" fmla="*/ 0 h 332509"/>
                <a:gd name="connsiteX12" fmla="*/ 91235 w 151670"/>
                <a:gd name="connsiteY12" fmla="*/ 7759 h 332509"/>
                <a:gd name="connsiteX13" fmla="*/ 91235 w 151670"/>
                <a:gd name="connsiteY13" fmla="*/ 7759 h 332509"/>
                <a:gd name="connsiteX14" fmla="*/ 153420 w 151670"/>
                <a:gd name="connsiteY14" fmla="*/ 115445 h 332509"/>
                <a:gd name="connsiteX15" fmla="*/ 153420 w 151670"/>
                <a:gd name="connsiteY15" fmla="*/ 130962 h 332509"/>
                <a:gd name="connsiteX16" fmla="*/ 139945 w 151670"/>
                <a:gd name="connsiteY16" fmla="*/ 138721 h 332509"/>
                <a:gd name="connsiteX17" fmla="*/ 138487 w 151670"/>
                <a:gd name="connsiteY17" fmla="*/ 138545 h 332509"/>
                <a:gd name="connsiteX18" fmla="*/ 111828 w 151670"/>
                <a:gd name="connsiteY18" fmla="*/ 131662 h 332509"/>
                <a:gd name="connsiteX19" fmla="*/ 110836 w 151670"/>
                <a:gd name="connsiteY19" fmla="*/ 132187 h 332509"/>
                <a:gd name="connsiteX20" fmla="*/ 110894 w 151670"/>
                <a:gd name="connsiteY20" fmla="*/ 321367 h 332509"/>
                <a:gd name="connsiteX21" fmla="*/ 97711 w 151670"/>
                <a:gd name="connsiteY21" fmla="*/ 333443 h 332509"/>
                <a:gd name="connsiteX22" fmla="*/ 57809 w 151670"/>
                <a:gd name="connsiteY22" fmla="*/ 333501 h 332509"/>
                <a:gd name="connsiteX23" fmla="*/ 56293 w 151670"/>
                <a:gd name="connsiteY23" fmla="*/ 321426 h 332509"/>
                <a:gd name="connsiteX24" fmla="*/ 57809 w 151670"/>
                <a:gd name="connsiteY24" fmla="*/ 321834 h 332509"/>
                <a:gd name="connsiteX25" fmla="*/ 97653 w 151670"/>
                <a:gd name="connsiteY25" fmla="*/ 321834 h 332509"/>
                <a:gd name="connsiteX26" fmla="*/ 99227 w 151670"/>
                <a:gd name="connsiteY26" fmla="*/ 321251 h 332509"/>
                <a:gd name="connsiteX27" fmla="*/ 99169 w 151670"/>
                <a:gd name="connsiteY27" fmla="*/ 132070 h 332509"/>
                <a:gd name="connsiteX28" fmla="*/ 112352 w 151670"/>
                <a:gd name="connsiteY28" fmla="*/ 119995 h 332509"/>
                <a:gd name="connsiteX29" fmla="*/ 113811 w 151670"/>
                <a:gd name="connsiteY29" fmla="*/ 120170 h 332509"/>
                <a:gd name="connsiteX30" fmla="*/ 140529 w 151670"/>
                <a:gd name="connsiteY30" fmla="*/ 127054 h 332509"/>
                <a:gd name="connsiteX31" fmla="*/ 143270 w 151670"/>
                <a:gd name="connsiteY31" fmla="*/ 125129 h 332509"/>
                <a:gd name="connsiteX32" fmla="*/ 143270 w 151670"/>
                <a:gd name="connsiteY32" fmla="*/ 121279 h 332509"/>
                <a:gd name="connsiteX33" fmla="*/ 81085 w 151670"/>
                <a:gd name="connsiteY33" fmla="*/ 13592 h 332509"/>
                <a:gd name="connsiteX34" fmla="*/ 77702 w 151670"/>
                <a:gd name="connsiteY34" fmla="*/ 11667 h 332509"/>
                <a:gd name="connsiteX35" fmla="*/ 74319 w 151670"/>
                <a:gd name="connsiteY35" fmla="*/ 13592 h 332509"/>
                <a:gd name="connsiteX36" fmla="*/ 12133 w 151670"/>
                <a:gd name="connsiteY36" fmla="*/ 121279 h 332509"/>
                <a:gd name="connsiteX37" fmla="*/ 12133 w 151670"/>
                <a:gd name="connsiteY37" fmla="*/ 125129 h 332509"/>
                <a:gd name="connsiteX38" fmla="*/ 14875 w 151670"/>
                <a:gd name="connsiteY38" fmla="*/ 126995 h 332509"/>
                <a:gd name="connsiteX39" fmla="*/ 41593 w 151670"/>
                <a:gd name="connsiteY39" fmla="*/ 120112 h 332509"/>
                <a:gd name="connsiteX40" fmla="*/ 43051 w 151670"/>
                <a:gd name="connsiteY40" fmla="*/ 119937 h 332509"/>
                <a:gd name="connsiteX41" fmla="*/ 56234 w 151670"/>
                <a:gd name="connsiteY41" fmla="*/ 132012 h 332509"/>
                <a:gd name="connsiteX42" fmla="*/ 56293 w 151670"/>
                <a:gd name="connsiteY42" fmla="*/ 321426 h 332509"/>
                <a:gd name="connsiteX43" fmla="*/ 56293 w 151670"/>
                <a:gd name="connsiteY43" fmla="*/ 321426 h 3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51670" h="332509">
                  <a:moveTo>
                    <a:pt x="57809" y="333501"/>
                  </a:moveTo>
                  <a:cubicBezTo>
                    <a:pt x="50518" y="333501"/>
                    <a:pt x="44626" y="328076"/>
                    <a:pt x="44626" y="321426"/>
                  </a:cubicBezTo>
                  <a:lnTo>
                    <a:pt x="44626" y="132012"/>
                  </a:lnTo>
                  <a:lnTo>
                    <a:pt x="44626" y="132012"/>
                  </a:lnTo>
                  <a:cubicBezTo>
                    <a:pt x="44567" y="132012"/>
                    <a:pt x="44218" y="131779"/>
                    <a:pt x="43693" y="131662"/>
                  </a:cubicBezTo>
                  <a:lnTo>
                    <a:pt x="17033" y="138545"/>
                  </a:lnTo>
                  <a:cubicBezTo>
                    <a:pt x="16567" y="138662"/>
                    <a:pt x="16042" y="138721"/>
                    <a:pt x="15575" y="138721"/>
                  </a:cubicBezTo>
                  <a:cubicBezTo>
                    <a:pt x="15575" y="138721"/>
                    <a:pt x="15575" y="138721"/>
                    <a:pt x="15575" y="138721"/>
                  </a:cubicBezTo>
                  <a:cubicBezTo>
                    <a:pt x="9975" y="138721"/>
                    <a:pt x="4900" y="135804"/>
                    <a:pt x="2100" y="130962"/>
                  </a:cubicBezTo>
                  <a:cubicBezTo>
                    <a:pt x="-700" y="126120"/>
                    <a:pt x="-700" y="120287"/>
                    <a:pt x="2100" y="115445"/>
                  </a:cubicBezTo>
                  <a:lnTo>
                    <a:pt x="64284" y="7759"/>
                  </a:lnTo>
                  <a:cubicBezTo>
                    <a:pt x="67085" y="2917"/>
                    <a:pt x="72102" y="0"/>
                    <a:pt x="77760" y="0"/>
                  </a:cubicBezTo>
                  <a:cubicBezTo>
                    <a:pt x="83419" y="0"/>
                    <a:pt x="88435" y="2917"/>
                    <a:pt x="91235" y="7759"/>
                  </a:cubicBezTo>
                  <a:lnTo>
                    <a:pt x="91235" y="7759"/>
                  </a:lnTo>
                  <a:lnTo>
                    <a:pt x="153420" y="115445"/>
                  </a:lnTo>
                  <a:cubicBezTo>
                    <a:pt x="156220" y="120287"/>
                    <a:pt x="156220" y="126120"/>
                    <a:pt x="153420" y="130962"/>
                  </a:cubicBezTo>
                  <a:cubicBezTo>
                    <a:pt x="150620" y="135804"/>
                    <a:pt x="145604" y="138721"/>
                    <a:pt x="139945" y="138721"/>
                  </a:cubicBezTo>
                  <a:cubicBezTo>
                    <a:pt x="139478" y="138721"/>
                    <a:pt x="138953" y="138662"/>
                    <a:pt x="138487" y="138545"/>
                  </a:cubicBezTo>
                  <a:lnTo>
                    <a:pt x="111828" y="131662"/>
                  </a:lnTo>
                  <a:cubicBezTo>
                    <a:pt x="111244" y="131779"/>
                    <a:pt x="110894" y="132070"/>
                    <a:pt x="110836" y="132187"/>
                  </a:cubicBezTo>
                  <a:lnTo>
                    <a:pt x="110894" y="321367"/>
                  </a:lnTo>
                  <a:cubicBezTo>
                    <a:pt x="110894" y="328018"/>
                    <a:pt x="105003" y="333443"/>
                    <a:pt x="97711" y="333443"/>
                  </a:cubicBezTo>
                  <a:lnTo>
                    <a:pt x="57809" y="333501"/>
                  </a:lnTo>
                  <a:close/>
                  <a:moveTo>
                    <a:pt x="56293" y="321426"/>
                  </a:moveTo>
                  <a:cubicBezTo>
                    <a:pt x="56351" y="321426"/>
                    <a:pt x="56877" y="321834"/>
                    <a:pt x="57809" y="321834"/>
                  </a:cubicBezTo>
                  <a:lnTo>
                    <a:pt x="97653" y="321834"/>
                  </a:lnTo>
                  <a:cubicBezTo>
                    <a:pt x="98585" y="321834"/>
                    <a:pt x="99111" y="321426"/>
                    <a:pt x="99227" y="321251"/>
                  </a:cubicBezTo>
                  <a:lnTo>
                    <a:pt x="99169" y="132070"/>
                  </a:lnTo>
                  <a:cubicBezTo>
                    <a:pt x="99169" y="125420"/>
                    <a:pt x="105061" y="119995"/>
                    <a:pt x="112352" y="119995"/>
                  </a:cubicBezTo>
                  <a:cubicBezTo>
                    <a:pt x="112820" y="119995"/>
                    <a:pt x="113344" y="120053"/>
                    <a:pt x="113811" y="120170"/>
                  </a:cubicBezTo>
                  <a:lnTo>
                    <a:pt x="140529" y="127054"/>
                  </a:lnTo>
                  <a:cubicBezTo>
                    <a:pt x="142162" y="126820"/>
                    <a:pt x="142978" y="125654"/>
                    <a:pt x="143270" y="125129"/>
                  </a:cubicBezTo>
                  <a:cubicBezTo>
                    <a:pt x="143621" y="124545"/>
                    <a:pt x="144262" y="123029"/>
                    <a:pt x="143270" y="121279"/>
                  </a:cubicBezTo>
                  <a:lnTo>
                    <a:pt x="81085" y="13592"/>
                  </a:lnTo>
                  <a:cubicBezTo>
                    <a:pt x="80094" y="11842"/>
                    <a:pt x="78402" y="11667"/>
                    <a:pt x="77702" y="11667"/>
                  </a:cubicBezTo>
                  <a:cubicBezTo>
                    <a:pt x="77002" y="11667"/>
                    <a:pt x="75368" y="11842"/>
                    <a:pt x="74319" y="13592"/>
                  </a:cubicBezTo>
                  <a:lnTo>
                    <a:pt x="12133" y="121279"/>
                  </a:lnTo>
                  <a:cubicBezTo>
                    <a:pt x="11141" y="123029"/>
                    <a:pt x="11783" y="124545"/>
                    <a:pt x="12133" y="125129"/>
                  </a:cubicBezTo>
                  <a:cubicBezTo>
                    <a:pt x="12425" y="125654"/>
                    <a:pt x="13300" y="126820"/>
                    <a:pt x="14875" y="126995"/>
                  </a:cubicBezTo>
                  <a:lnTo>
                    <a:pt x="41593" y="120112"/>
                  </a:lnTo>
                  <a:cubicBezTo>
                    <a:pt x="42059" y="119995"/>
                    <a:pt x="42584" y="119937"/>
                    <a:pt x="43051" y="119937"/>
                  </a:cubicBezTo>
                  <a:cubicBezTo>
                    <a:pt x="50343" y="119937"/>
                    <a:pt x="56234" y="125362"/>
                    <a:pt x="56234" y="132012"/>
                  </a:cubicBezTo>
                  <a:lnTo>
                    <a:pt x="56293" y="321426"/>
                  </a:lnTo>
                  <a:lnTo>
                    <a:pt x="56293" y="32142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4" name="Freeform: Shape 2063">
              <a:extLst>
                <a:ext uri="{FF2B5EF4-FFF2-40B4-BE49-F238E27FC236}">
                  <a16:creationId xmlns:a16="http://schemas.microsoft.com/office/drawing/2014/main" id="{233C0984-989F-41C8-B9B8-C35FA97813B2}"/>
                </a:ext>
              </a:extLst>
            </p:cNvPr>
            <p:cNvSpPr/>
            <p:nvPr/>
          </p:nvSpPr>
          <p:spPr>
            <a:xfrm>
              <a:off x="11268442" y="4780154"/>
              <a:ext cx="151671" cy="390844"/>
            </a:xfrm>
            <a:custGeom>
              <a:avLst/>
              <a:gdLst>
                <a:gd name="connsiteX0" fmla="*/ 57809 w 151670"/>
                <a:gd name="connsiteY0" fmla="*/ 391836 h 390844"/>
                <a:gd name="connsiteX1" fmla="*/ 44626 w 151670"/>
                <a:gd name="connsiteY1" fmla="*/ 379761 h 390844"/>
                <a:gd name="connsiteX2" fmla="*/ 44626 w 151670"/>
                <a:gd name="connsiteY2" fmla="*/ 132012 h 390844"/>
                <a:gd name="connsiteX3" fmla="*/ 44626 w 151670"/>
                <a:gd name="connsiteY3" fmla="*/ 132012 h 390844"/>
                <a:gd name="connsiteX4" fmla="*/ 43693 w 151670"/>
                <a:gd name="connsiteY4" fmla="*/ 131662 h 390844"/>
                <a:gd name="connsiteX5" fmla="*/ 17033 w 151670"/>
                <a:gd name="connsiteY5" fmla="*/ 138545 h 390844"/>
                <a:gd name="connsiteX6" fmla="*/ 15575 w 151670"/>
                <a:gd name="connsiteY6" fmla="*/ 138721 h 390844"/>
                <a:gd name="connsiteX7" fmla="*/ 15575 w 151670"/>
                <a:gd name="connsiteY7" fmla="*/ 138721 h 390844"/>
                <a:gd name="connsiteX8" fmla="*/ 2100 w 151670"/>
                <a:gd name="connsiteY8" fmla="*/ 130962 h 390844"/>
                <a:gd name="connsiteX9" fmla="*/ 2100 w 151670"/>
                <a:gd name="connsiteY9" fmla="*/ 115445 h 390844"/>
                <a:gd name="connsiteX10" fmla="*/ 64284 w 151670"/>
                <a:gd name="connsiteY10" fmla="*/ 7759 h 390844"/>
                <a:gd name="connsiteX11" fmla="*/ 77760 w 151670"/>
                <a:gd name="connsiteY11" fmla="*/ 0 h 390844"/>
                <a:gd name="connsiteX12" fmla="*/ 91235 w 151670"/>
                <a:gd name="connsiteY12" fmla="*/ 7759 h 390844"/>
                <a:gd name="connsiteX13" fmla="*/ 91235 w 151670"/>
                <a:gd name="connsiteY13" fmla="*/ 7759 h 390844"/>
                <a:gd name="connsiteX14" fmla="*/ 153420 w 151670"/>
                <a:gd name="connsiteY14" fmla="*/ 115445 h 390844"/>
                <a:gd name="connsiteX15" fmla="*/ 153420 w 151670"/>
                <a:gd name="connsiteY15" fmla="*/ 130962 h 390844"/>
                <a:gd name="connsiteX16" fmla="*/ 139945 w 151670"/>
                <a:gd name="connsiteY16" fmla="*/ 138721 h 390844"/>
                <a:gd name="connsiteX17" fmla="*/ 138487 w 151670"/>
                <a:gd name="connsiteY17" fmla="*/ 138545 h 390844"/>
                <a:gd name="connsiteX18" fmla="*/ 111828 w 151670"/>
                <a:gd name="connsiteY18" fmla="*/ 131662 h 390844"/>
                <a:gd name="connsiteX19" fmla="*/ 110836 w 151670"/>
                <a:gd name="connsiteY19" fmla="*/ 132187 h 390844"/>
                <a:gd name="connsiteX20" fmla="*/ 110894 w 151670"/>
                <a:gd name="connsiteY20" fmla="*/ 379702 h 390844"/>
                <a:gd name="connsiteX21" fmla="*/ 97711 w 151670"/>
                <a:gd name="connsiteY21" fmla="*/ 391778 h 390844"/>
                <a:gd name="connsiteX22" fmla="*/ 57809 w 151670"/>
                <a:gd name="connsiteY22" fmla="*/ 391836 h 390844"/>
                <a:gd name="connsiteX23" fmla="*/ 56293 w 151670"/>
                <a:gd name="connsiteY23" fmla="*/ 379761 h 390844"/>
                <a:gd name="connsiteX24" fmla="*/ 57809 w 151670"/>
                <a:gd name="connsiteY24" fmla="*/ 380169 h 390844"/>
                <a:gd name="connsiteX25" fmla="*/ 97653 w 151670"/>
                <a:gd name="connsiteY25" fmla="*/ 380169 h 390844"/>
                <a:gd name="connsiteX26" fmla="*/ 99227 w 151670"/>
                <a:gd name="connsiteY26" fmla="*/ 379585 h 390844"/>
                <a:gd name="connsiteX27" fmla="*/ 99169 w 151670"/>
                <a:gd name="connsiteY27" fmla="*/ 132070 h 390844"/>
                <a:gd name="connsiteX28" fmla="*/ 112352 w 151670"/>
                <a:gd name="connsiteY28" fmla="*/ 119995 h 390844"/>
                <a:gd name="connsiteX29" fmla="*/ 113811 w 151670"/>
                <a:gd name="connsiteY29" fmla="*/ 120170 h 390844"/>
                <a:gd name="connsiteX30" fmla="*/ 140529 w 151670"/>
                <a:gd name="connsiteY30" fmla="*/ 127054 h 390844"/>
                <a:gd name="connsiteX31" fmla="*/ 143270 w 151670"/>
                <a:gd name="connsiteY31" fmla="*/ 125129 h 390844"/>
                <a:gd name="connsiteX32" fmla="*/ 143270 w 151670"/>
                <a:gd name="connsiteY32" fmla="*/ 121279 h 390844"/>
                <a:gd name="connsiteX33" fmla="*/ 81085 w 151670"/>
                <a:gd name="connsiteY33" fmla="*/ 13592 h 390844"/>
                <a:gd name="connsiteX34" fmla="*/ 77702 w 151670"/>
                <a:gd name="connsiteY34" fmla="*/ 11667 h 390844"/>
                <a:gd name="connsiteX35" fmla="*/ 74319 w 151670"/>
                <a:gd name="connsiteY35" fmla="*/ 13592 h 390844"/>
                <a:gd name="connsiteX36" fmla="*/ 12133 w 151670"/>
                <a:gd name="connsiteY36" fmla="*/ 121279 h 390844"/>
                <a:gd name="connsiteX37" fmla="*/ 12133 w 151670"/>
                <a:gd name="connsiteY37" fmla="*/ 125129 h 390844"/>
                <a:gd name="connsiteX38" fmla="*/ 14875 w 151670"/>
                <a:gd name="connsiteY38" fmla="*/ 127054 h 390844"/>
                <a:gd name="connsiteX39" fmla="*/ 41593 w 151670"/>
                <a:gd name="connsiteY39" fmla="*/ 120170 h 390844"/>
                <a:gd name="connsiteX40" fmla="*/ 43051 w 151670"/>
                <a:gd name="connsiteY40" fmla="*/ 119995 h 390844"/>
                <a:gd name="connsiteX41" fmla="*/ 56234 w 151670"/>
                <a:gd name="connsiteY41" fmla="*/ 132070 h 390844"/>
                <a:gd name="connsiteX42" fmla="*/ 56293 w 151670"/>
                <a:gd name="connsiteY42" fmla="*/ 379761 h 390844"/>
                <a:gd name="connsiteX43" fmla="*/ 56293 w 151670"/>
                <a:gd name="connsiteY43" fmla="*/ 379761 h 39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51670" h="390844">
                  <a:moveTo>
                    <a:pt x="57809" y="391836"/>
                  </a:moveTo>
                  <a:cubicBezTo>
                    <a:pt x="50518" y="391836"/>
                    <a:pt x="44626" y="386411"/>
                    <a:pt x="44626" y="379761"/>
                  </a:cubicBezTo>
                  <a:lnTo>
                    <a:pt x="44626" y="132012"/>
                  </a:lnTo>
                  <a:lnTo>
                    <a:pt x="44626" y="132012"/>
                  </a:lnTo>
                  <a:cubicBezTo>
                    <a:pt x="44567" y="132012"/>
                    <a:pt x="44218" y="131779"/>
                    <a:pt x="43693" y="131662"/>
                  </a:cubicBezTo>
                  <a:lnTo>
                    <a:pt x="17033" y="138545"/>
                  </a:lnTo>
                  <a:cubicBezTo>
                    <a:pt x="16567" y="138662"/>
                    <a:pt x="16042" y="138721"/>
                    <a:pt x="15575" y="138721"/>
                  </a:cubicBezTo>
                  <a:cubicBezTo>
                    <a:pt x="15575" y="138721"/>
                    <a:pt x="15575" y="138721"/>
                    <a:pt x="15575" y="138721"/>
                  </a:cubicBezTo>
                  <a:cubicBezTo>
                    <a:pt x="9975" y="138721"/>
                    <a:pt x="4958" y="135804"/>
                    <a:pt x="2100" y="130962"/>
                  </a:cubicBezTo>
                  <a:cubicBezTo>
                    <a:pt x="-700" y="126120"/>
                    <a:pt x="-700" y="120287"/>
                    <a:pt x="2100" y="115445"/>
                  </a:cubicBezTo>
                  <a:lnTo>
                    <a:pt x="64284" y="7759"/>
                  </a:lnTo>
                  <a:cubicBezTo>
                    <a:pt x="67085" y="2917"/>
                    <a:pt x="72102" y="0"/>
                    <a:pt x="77760" y="0"/>
                  </a:cubicBezTo>
                  <a:cubicBezTo>
                    <a:pt x="83419" y="0"/>
                    <a:pt x="88435" y="2917"/>
                    <a:pt x="91235" y="7759"/>
                  </a:cubicBezTo>
                  <a:lnTo>
                    <a:pt x="91235" y="7759"/>
                  </a:lnTo>
                  <a:lnTo>
                    <a:pt x="153420" y="115445"/>
                  </a:lnTo>
                  <a:cubicBezTo>
                    <a:pt x="156220" y="120287"/>
                    <a:pt x="156220" y="126120"/>
                    <a:pt x="153420" y="130962"/>
                  </a:cubicBezTo>
                  <a:cubicBezTo>
                    <a:pt x="150620" y="135804"/>
                    <a:pt x="145604" y="138721"/>
                    <a:pt x="139945" y="138721"/>
                  </a:cubicBezTo>
                  <a:cubicBezTo>
                    <a:pt x="139478" y="138721"/>
                    <a:pt x="138953" y="138662"/>
                    <a:pt x="138487" y="138545"/>
                  </a:cubicBezTo>
                  <a:lnTo>
                    <a:pt x="111828" y="131662"/>
                  </a:lnTo>
                  <a:cubicBezTo>
                    <a:pt x="111244" y="131779"/>
                    <a:pt x="110894" y="132070"/>
                    <a:pt x="110836" y="132187"/>
                  </a:cubicBezTo>
                  <a:lnTo>
                    <a:pt x="110894" y="379702"/>
                  </a:lnTo>
                  <a:cubicBezTo>
                    <a:pt x="110894" y="386353"/>
                    <a:pt x="105003" y="391778"/>
                    <a:pt x="97711" y="391778"/>
                  </a:cubicBezTo>
                  <a:lnTo>
                    <a:pt x="57809" y="391836"/>
                  </a:lnTo>
                  <a:close/>
                  <a:moveTo>
                    <a:pt x="56293" y="379761"/>
                  </a:moveTo>
                  <a:cubicBezTo>
                    <a:pt x="56351" y="379761"/>
                    <a:pt x="56877" y="380169"/>
                    <a:pt x="57809" y="380169"/>
                  </a:cubicBezTo>
                  <a:lnTo>
                    <a:pt x="97653" y="380169"/>
                  </a:lnTo>
                  <a:cubicBezTo>
                    <a:pt x="98585" y="380169"/>
                    <a:pt x="99111" y="379761"/>
                    <a:pt x="99227" y="379585"/>
                  </a:cubicBezTo>
                  <a:lnTo>
                    <a:pt x="99169" y="132070"/>
                  </a:lnTo>
                  <a:cubicBezTo>
                    <a:pt x="99169" y="125420"/>
                    <a:pt x="105061" y="119995"/>
                    <a:pt x="112352" y="119995"/>
                  </a:cubicBezTo>
                  <a:cubicBezTo>
                    <a:pt x="112820" y="119995"/>
                    <a:pt x="113344" y="120053"/>
                    <a:pt x="113811" y="120170"/>
                  </a:cubicBezTo>
                  <a:lnTo>
                    <a:pt x="140529" y="127054"/>
                  </a:lnTo>
                  <a:cubicBezTo>
                    <a:pt x="142162" y="126820"/>
                    <a:pt x="142978" y="125654"/>
                    <a:pt x="143270" y="125129"/>
                  </a:cubicBezTo>
                  <a:cubicBezTo>
                    <a:pt x="143621" y="124545"/>
                    <a:pt x="144262" y="123029"/>
                    <a:pt x="143270" y="121279"/>
                  </a:cubicBezTo>
                  <a:lnTo>
                    <a:pt x="81085" y="13592"/>
                  </a:lnTo>
                  <a:cubicBezTo>
                    <a:pt x="80094" y="11842"/>
                    <a:pt x="78402" y="11667"/>
                    <a:pt x="77702" y="11667"/>
                  </a:cubicBezTo>
                  <a:cubicBezTo>
                    <a:pt x="77002" y="11667"/>
                    <a:pt x="75368" y="11842"/>
                    <a:pt x="74319" y="13592"/>
                  </a:cubicBezTo>
                  <a:lnTo>
                    <a:pt x="12133" y="121279"/>
                  </a:lnTo>
                  <a:cubicBezTo>
                    <a:pt x="11141" y="123029"/>
                    <a:pt x="11783" y="124545"/>
                    <a:pt x="12133" y="125129"/>
                  </a:cubicBezTo>
                  <a:cubicBezTo>
                    <a:pt x="12425" y="125654"/>
                    <a:pt x="13300" y="126820"/>
                    <a:pt x="14875" y="127054"/>
                  </a:cubicBezTo>
                  <a:lnTo>
                    <a:pt x="41593" y="120170"/>
                  </a:lnTo>
                  <a:cubicBezTo>
                    <a:pt x="42059" y="120053"/>
                    <a:pt x="42584" y="119995"/>
                    <a:pt x="43051" y="119995"/>
                  </a:cubicBezTo>
                  <a:cubicBezTo>
                    <a:pt x="50343" y="119995"/>
                    <a:pt x="56234" y="125420"/>
                    <a:pt x="56234" y="132070"/>
                  </a:cubicBezTo>
                  <a:lnTo>
                    <a:pt x="56293" y="379761"/>
                  </a:lnTo>
                  <a:lnTo>
                    <a:pt x="56293" y="37976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5" name="Freeform: Shape 2064">
              <a:extLst>
                <a:ext uri="{FF2B5EF4-FFF2-40B4-BE49-F238E27FC236}">
                  <a16:creationId xmlns:a16="http://schemas.microsoft.com/office/drawing/2014/main" id="{C0CA99D8-A8FD-470F-B8F8-1CF69FFA4FE3}"/>
                </a:ext>
              </a:extLst>
            </p:cNvPr>
            <p:cNvSpPr/>
            <p:nvPr/>
          </p:nvSpPr>
          <p:spPr>
            <a:xfrm>
              <a:off x="11112337" y="4896823"/>
              <a:ext cx="151671" cy="274174"/>
            </a:xfrm>
            <a:custGeom>
              <a:avLst/>
              <a:gdLst>
                <a:gd name="connsiteX0" fmla="*/ 57809 w 151670"/>
                <a:gd name="connsiteY0" fmla="*/ 275166 h 274174"/>
                <a:gd name="connsiteX1" fmla="*/ 44626 w 151670"/>
                <a:gd name="connsiteY1" fmla="*/ 263091 h 274174"/>
                <a:gd name="connsiteX2" fmla="*/ 44626 w 151670"/>
                <a:gd name="connsiteY2" fmla="*/ 132012 h 274174"/>
                <a:gd name="connsiteX3" fmla="*/ 44626 w 151670"/>
                <a:gd name="connsiteY3" fmla="*/ 132012 h 274174"/>
                <a:gd name="connsiteX4" fmla="*/ 43693 w 151670"/>
                <a:gd name="connsiteY4" fmla="*/ 131662 h 274174"/>
                <a:gd name="connsiteX5" fmla="*/ 17033 w 151670"/>
                <a:gd name="connsiteY5" fmla="*/ 138545 h 274174"/>
                <a:gd name="connsiteX6" fmla="*/ 15575 w 151670"/>
                <a:gd name="connsiteY6" fmla="*/ 138721 h 274174"/>
                <a:gd name="connsiteX7" fmla="*/ 15575 w 151670"/>
                <a:gd name="connsiteY7" fmla="*/ 138721 h 274174"/>
                <a:gd name="connsiteX8" fmla="*/ 2100 w 151670"/>
                <a:gd name="connsiteY8" fmla="*/ 130962 h 274174"/>
                <a:gd name="connsiteX9" fmla="*/ 2100 w 151670"/>
                <a:gd name="connsiteY9" fmla="*/ 115445 h 274174"/>
                <a:gd name="connsiteX10" fmla="*/ 64284 w 151670"/>
                <a:gd name="connsiteY10" fmla="*/ 7759 h 274174"/>
                <a:gd name="connsiteX11" fmla="*/ 77760 w 151670"/>
                <a:gd name="connsiteY11" fmla="*/ 0 h 274174"/>
                <a:gd name="connsiteX12" fmla="*/ 91236 w 151670"/>
                <a:gd name="connsiteY12" fmla="*/ 7759 h 274174"/>
                <a:gd name="connsiteX13" fmla="*/ 91236 w 151670"/>
                <a:gd name="connsiteY13" fmla="*/ 7759 h 274174"/>
                <a:gd name="connsiteX14" fmla="*/ 153420 w 151670"/>
                <a:gd name="connsiteY14" fmla="*/ 115445 h 274174"/>
                <a:gd name="connsiteX15" fmla="*/ 153420 w 151670"/>
                <a:gd name="connsiteY15" fmla="*/ 131020 h 274174"/>
                <a:gd name="connsiteX16" fmla="*/ 139945 w 151670"/>
                <a:gd name="connsiteY16" fmla="*/ 138779 h 274174"/>
                <a:gd name="connsiteX17" fmla="*/ 138487 w 151670"/>
                <a:gd name="connsiteY17" fmla="*/ 138604 h 274174"/>
                <a:gd name="connsiteX18" fmla="*/ 111828 w 151670"/>
                <a:gd name="connsiteY18" fmla="*/ 131720 h 274174"/>
                <a:gd name="connsiteX19" fmla="*/ 110836 w 151670"/>
                <a:gd name="connsiteY19" fmla="*/ 132246 h 274174"/>
                <a:gd name="connsiteX20" fmla="*/ 110895 w 151670"/>
                <a:gd name="connsiteY20" fmla="*/ 263091 h 274174"/>
                <a:gd name="connsiteX21" fmla="*/ 97711 w 151670"/>
                <a:gd name="connsiteY21" fmla="*/ 275166 h 274174"/>
                <a:gd name="connsiteX22" fmla="*/ 57809 w 151670"/>
                <a:gd name="connsiteY22" fmla="*/ 275166 h 274174"/>
                <a:gd name="connsiteX23" fmla="*/ 56351 w 151670"/>
                <a:gd name="connsiteY23" fmla="*/ 263091 h 274174"/>
                <a:gd name="connsiteX24" fmla="*/ 57868 w 151670"/>
                <a:gd name="connsiteY24" fmla="*/ 263499 h 274174"/>
                <a:gd name="connsiteX25" fmla="*/ 97711 w 151670"/>
                <a:gd name="connsiteY25" fmla="*/ 263499 h 274174"/>
                <a:gd name="connsiteX26" fmla="*/ 99285 w 151670"/>
                <a:gd name="connsiteY26" fmla="*/ 262916 h 274174"/>
                <a:gd name="connsiteX27" fmla="*/ 99228 w 151670"/>
                <a:gd name="connsiteY27" fmla="*/ 132070 h 274174"/>
                <a:gd name="connsiteX28" fmla="*/ 112411 w 151670"/>
                <a:gd name="connsiteY28" fmla="*/ 119995 h 274174"/>
                <a:gd name="connsiteX29" fmla="*/ 113869 w 151670"/>
                <a:gd name="connsiteY29" fmla="*/ 120170 h 274174"/>
                <a:gd name="connsiteX30" fmla="*/ 140587 w 151670"/>
                <a:gd name="connsiteY30" fmla="*/ 127054 h 274174"/>
                <a:gd name="connsiteX31" fmla="*/ 143329 w 151670"/>
                <a:gd name="connsiteY31" fmla="*/ 125187 h 274174"/>
                <a:gd name="connsiteX32" fmla="*/ 143329 w 151670"/>
                <a:gd name="connsiteY32" fmla="*/ 121279 h 274174"/>
                <a:gd name="connsiteX33" fmla="*/ 81143 w 151670"/>
                <a:gd name="connsiteY33" fmla="*/ 13592 h 274174"/>
                <a:gd name="connsiteX34" fmla="*/ 77760 w 151670"/>
                <a:gd name="connsiteY34" fmla="*/ 11667 h 274174"/>
                <a:gd name="connsiteX35" fmla="*/ 74377 w 151670"/>
                <a:gd name="connsiteY35" fmla="*/ 13592 h 274174"/>
                <a:gd name="connsiteX36" fmla="*/ 12192 w 151670"/>
                <a:gd name="connsiteY36" fmla="*/ 121279 h 274174"/>
                <a:gd name="connsiteX37" fmla="*/ 12192 w 151670"/>
                <a:gd name="connsiteY37" fmla="*/ 125129 h 274174"/>
                <a:gd name="connsiteX38" fmla="*/ 14933 w 151670"/>
                <a:gd name="connsiteY38" fmla="*/ 127054 h 274174"/>
                <a:gd name="connsiteX39" fmla="*/ 41651 w 151670"/>
                <a:gd name="connsiteY39" fmla="*/ 120170 h 274174"/>
                <a:gd name="connsiteX40" fmla="*/ 43110 w 151670"/>
                <a:gd name="connsiteY40" fmla="*/ 119995 h 274174"/>
                <a:gd name="connsiteX41" fmla="*/ 56293 w 151670"/>
                <a:gd name="connsiteY41" fmla="*/ 132070 h 274174"/>
                <a:gd name="connsiteX42" fmla="*/ 56351 w 151670"/>
                <a:gd name="connsiteY42" fmla="*/ 263091 h 274174"/>
                <a:gd name="connsiteX43" fmla="*/ 56351 w 151670"/>
                <a:gd name="connsiteY43" fmla="*/ 263091 h 27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51670" h="274174">
                  <a:moveTo>
                    <a:pt x="57809" y="275166"/>
                  </a:moveTo>
                  <a:cubicBezTo>
                    <a:pt x="50518" y="275166"/>
                    <a:pt x="44626" y="269741"/>
                    <a:pt x="44626" y="263091"/>
                  </a:cubicBezTo>
                  <a:lnTo>
                    <a:pt x="44626" y="132012"/>
                  </a:lnTo>
                  <a:lnTo>
                    <a:pt x="44626" y="132012"/>
                  </a:lnTo>
                  <a:cubicBezTo>
                    <a:pt x="44568" y="132012"/>
                    <a:pt x="44218" y="131779"/>
                    <a:pt x="43693" y="131662"/>
                  </a:cubicBezTo>
                  <a:lnTo>
                    <a:pt x="17033" y="138545"/>
                  </a:lnTo>
                  <a:cubicBezTo>
                    <a:pt x="16567" y="138662"/>
                    <a:pt x="16042" y="138721"/>
                    <a:pt x="15575" y="138721"/>
                  </a:cubicBezTo>
                  <a:cubicBezTo>
                    <a:pt x="15575" y="138721"/>
                    <a:pt x="15575" y="138721"/>
                    <a:pt x="15575" y="138721"/>
                  </a:cubicBezTo>
                  <a:cubicBezTo>
                    <a:pt x="9975" y="138721"/>
                    <a:pt x="4958" y="135804"/>
                    <a:pt x="2100" y="130962"/>
                  </a:cubicBezTo>
                  <a:cubicBezTo>
                    <a:pt x="-700" y="126120"/>
                    <a:pt x="-700" y="120287"/>
                    <a:pt x="2100" y="115445"/>
                  </a:cubicBezTo>
                  <a:lnTo>
                    <a:pt x="64284" y="7759"/>
                  </a:lnTo>
                  <a:cubicBezTo>
                    <a:pt x="67085" y="2917"/>
                    <a:pt x="72102" y="0"/>
                    <a:pt x="77760" y="0"/>
                  </a:cubicBezTo>
                  <a:cubicBezTo>
                    <a:pt x="83419" y="0"/>
                    <a:pt x="88435" y="2917"/>
                    <a:pt x="91236" y="7759"/>
                  </a:cubicBezTo>
                  <a:lnTo>
                    <a:pt x="91236" y="7759"/>
                  </a:lnTo>
                  <a:lnTo>
                    <a:pt x="153420" y="115445"/>
                  </a:lnTo>
                  <a:cubicBezTo>
                    <a:pt x="156220" y="120287"/>
                    <a:pt x="156220" y="126120"/>
                    <a:pt x="153420" y="131020"/>
                  </a:cubicBezTo>
                  <a:cubicBezTo>
                    <a:pt x="150620" y="135862"/>
                    <a:pt x="145604" y="138779"/>
                    <a:pt x="139945" y="138779"/>
                  </a:cubicBezTo>
                  <a:cubicBezTo>
                    <a:pt x="139478" y="138779"/>
                    <a:pt x="138953" y="138721"/>
                    <a:pt x="138487" y="138604"/>
                  </a:cubicBezTo>
                  <a:lnTo>
                    <a:pt x="111828" y="131720"/>
                  </a:lnTo>
                  <a:cubicBezTo>
                    <a:pt x="111244" y="131837"/>
                    <a:pt x="110895" y="132129"/>
                    <a:pt x="110836" y="132246"/>
                  </a:cubicBezTo>
                  <a:lnTo>
                    <a:pt x="110895" y="263091"/>
                  </a:lnTo>
                  <a:cubicBezTo>
                    <a:pt x="110895" y="269741"/>
                    <a:pt x="105003" y="275166"/>
                    <a:pt x="97711" y="275166"/>
                  </a:cubicBezTo>
                  <a:lnTo>
                    <a:pt x="57809" y="275166"/>
                  </a:lnTo>
                  <a:close/>
                  <a:moveTo>
                    <a:pt x="56351" y="263091"/>
                  </a:moveTo>
                  <a:cubicBezTo>
                    <a:pt x="56409" y="263091"/>
                    <a:pt x="56935" y="263499"/>
                    <a:pt x="57868" y="263499"/>
                  </a:cubicBezTo>
                  <a:lnTo>
                    <a:pt x="97711" y="263499"/>
                  </a:lnTo>
                  <a:cubicBezTo>
                    <a:pt x="98644" y="263499"/>
                    <a:pt x="99169" y="263091"/>
                    <a:pt x="99285" y="262916"/>
                  </a:cubicBezTo>
                  <a:lnTo>
                    <a:pt x="99228" y="132070"/>
                  </a:lnTo>
                  <a:cubicBezTo>
                    <a:pt x="99228" y="125420"/>
                    <a:pt x="105119" y="119995"/>
                    <a:pt x="112411" y="119995"/>
                  </a:cubicBezTo>
                  <a:cubicBezTo>
                    <a:pt x="112878" y="119995"/>
                    <a:pt x="113403" y="120053"/>
                    <a:pt x="113869" y="120170"/>
                  </a:cubicBezTo>
                  <a:lnTo>
                    <a:pt x="140587" y="127054"/>
                  </a:lnTo>
                  <a:cubicBezTo>
                    <a:pt x="142221" y="126820"/>
                    <a:pt x="143037" y="125654"/>
                    <a:pt x="143329" y="125187"/>
                  </a:cubicBezTo>
                  <a:cubicBezTo>
                    <a:pt x="143679" y="124604"/>
                    <a:pt x="144321" y="123087"/>
                    <a:pt x="143329" y="121279"/>
                  </a:cubicBezTo>
                  <a:lnTo>
                    <a:pt x="81143" y="13592"/>
                  </a:lnTo>
                  <a:cubicBezTo>
                    <a:pt x="80152" y="11842"/>
                    <a:pt x="78460" y="11667"/>
                    <a:pt x="77760" y="11667"/>
                  </a:cubicBezTo>
                  <a:cubicBezTo>
                    <a:pt x="77060" y="11667"/>
                    <a:pt x="75427" y="11842"/>
                    <a:pt x="74377" y="13592"/>
                  </a:cubicBezTo>
                  <a:lnTo>
                    <a:pt x="12192" y="121279"/>
                  </a:lnTo>
                  <a:cubicBezTo>
                    <a:pt x="11200" y="123029"/>
                    <a:pt x="11841" y="124545"/>
                    <a:pt x="12192" y="125129"/>
                  </a:cubicBezTo>
                  <a:cubicBezTo>
                    <a:pt x="12484" y="125654"/>
                    <a:pt x="13358" y="126820"/>
                    <a:pt x="14933" y="127054"/>
                  </a:cubicBezTo>
                  <a:lnTo>
                    <a:pt x="41651" y="120170"/>
                  </a:lnTo>
                  <a:cubicBezTo>
                    <a:pt x="42118" y="120053"/>
                    <a:pt x="42642" y="119995"/>
                    <a:pt x="43110" y="119995"/>
                  </a:cubicBezTo>
                  <a:cubicBezTo>
                    <a:pt x="50401" y="119995"/>
                    <a:pt x="56293" y="125420"/>
                    <a:pt x="56293" y="132070"/>
                  </a:cubicBezTo>
                  <a:lnTo>
                    <a:pt x="56351" y="263091"/>
                  </a:lnTo>
                  <a:lnTo>
                    <a:pt x="56351" y="26309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5" name="Group 2124">
            <a:extLst>
              <a:ext uri="{FF2B5EF4-FFF2-40B4-BE49-F238E27FC236}">
                <a16:creationId xmlns:a16="http://schemas.microsoft.com/office/drawing/2014/main" id="{22BE2F17-ED4F-4CF8-9C02-C77C50D5B739}"/>
              </a:ext>
            </a:extLst>
          </p:cNvPr>
          <p:cNvGrpSpPr/>
          <p:nvPr/>
        </p:nvGrpSpPr>
        <p:grpSpPr>
          <a:xfrm>
            <a:off x="1066252" y="5680631"/>
            <a:ext cx="510139" cy="485932"/>
            <a:chOff x="612050" y="5916168"/>
            <a:chExt cx="463763" cy="441756"/>
          </a:xfrm>
        </p:grpSpPr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2F4542BA-D825-445B-8D07-B3039C452E2B}"/>
                </a:ext>
              </a:extLst>
            </p:cNvPr>
            <p:cNvSpPr/>
            <p:nvPr/>
          </p:nvSpPr>
          <p:spPr>
            <a:xfrm>
              <a:off x="963594" y="6239557"/>
              <a:ext cx="52501" cy="52501"/>
            </a:xfrm>
            <a:custGeom>
              <a:avLst/>
              <a:gdLst>
                <a:gd name="connsiteX0" fmla="*/ 28217 w 52501"/>
                <a:gd name="connsiteY0" fmla="*/ 56546 h 52501"/>
                <a:gd name="connsiteX1" fmla="*/ 12117 w 52501"/>
                <a:gd name="connsiteY1" fmla="*/ 51413 h 52501"/>
                <a:gd name="connsiteX2" fmla="*/ 450 w 52501"/>
                <a:gd name="connsiteY2" fmla="*/ 33212 h 52501"/>
                <a:gd name="connsiteX3" fmla="*/ 5116 w 52501"/>
                <a:gd name="connsiteY3" fmla="*/ 12095 h 52501"/>
                <a:gd name="connsiteX4" fmla="*/ 23317 w 52501"/>
                <a:gd name="connsiteY4" fmla="*/ 428 h 52501"/>
                <a:gd name="connsiteX5" fmla="*/ 56101 w 52501"/>
                <a:gd name="connsiteY5" fmla="*/ 23296 h 52501"/>
                <a:gd name="connsiteX6" fmla="*/ 51434 w 52501"/>
                <a:gd name="connsiteY6" fmla="*/ 44413 h 52501"/>
                <a:gd name="connsiteX7" fmla="*/ 33176 w 52501"/>
                <a:gd name="connsiteY7" fmla="*/ 56080 h 52501"/>
                <a:gd name="connsiteX8" fmla="*/ 28217 w 52501"/>
                <a:gd name="connsiteY8" fmla="*/ 56546 h 52501"/>
                <a:gd name="connsiteX9" fmla="*/ 28275 w 52501"/>
                <a:gd name="connsiteY9" fmla="*/ 11687 h 52501"/>
                <a:gd name="connsiteX10" fmla="*/ 25359 w 52501"/>
                <a:gd name="connsiteY10" fmla="*/ 11920 h 52501"/>
                <a:gd name="connsiteX11" fmla="*/ 11942 w 52501"/>
                <a:gd name="connsiteY11" fmla="*/ 31171 h 52501"/>
                <a:gd name="connsiteX12" fmla="*/ 31192 w 52501"/>
                <a:gd name="connsiteY12" fmla="*/ 44588 h 52501"/>
                <a:gd name="connsiteX13" fmla="*/ 41867 w 52501"/>
                <a:gd name="connsiteY13" fmla="*/ 37763 h 52501"/>
                <a:gd name="connsiteX14" fmla="*/ 44609 w 52501"/>
                <a:gd name="connsiteY14" fmla="*/ 25337 h 52501"/>
                <a:gd name="connsiteX15" fmla="*/ 44609 w 52501"/>
                <a:gd name="connsiteY15" fmla="*/ 25337 h 52501"/>
                <a:gd name="connsiteX16" fmla="*/ 37784 w 52501"/>
                <a:gd name="connsiteY16" fmla="*/ 14662 h 52501"/>
                <a:gd name="connsiteX17" fmla="*/ 28275 w 52501"/>
                <a:gd name="connsiteY17" fmla="*/ 11687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501" h="52501">
                  <a:moveTo>
                    <a:pt x="28217" y="56546"/>
                  </a:moveTo>
                  <a:cubicBezTo>
                    <a:pt x="22500" y="56546"/>
                    <a:pt x="16900" y="54796"/>
                    <a:pt x="12117" y="51413"/>
                  </a:cubicBezTo>
                  <a:cubicBezTo>
                    <a:pt x="5933" y="47096"/>
                    <a:pt x="1791" y="40621"/>
                    <a:pt x="450" y="33212"/>
                  </a:cubicBezTo>
                  <a:cubicBezTo>
                    <a:pt x="-892" y="25804"/>
                    <a:pt x="800" y="18278"/>
                    <a:pt x="5116" y="12095"/>
                  </a:cubicBezTo>
                  <a:cubicBezTo>
                    <a:pt x="9433" y="5912"/>
                    <a:pt x="15908" y="1770"/>
                    <a:pt x="23317" y="428"/>
                  </a:cubicBezTo>
                  <a:cubicBezTo>
                    <a:pt x="38659" y="-2255"/>
                    <a:pt x="53359" y="7953"/>
                    <a:pt x="56101" y="23296"/>
                  </a:cubicBezTo>
                  <a:cubicBezTo>
                    <a:pt x="57443" y="30704"/>
                    <a:pt x="55751" y="38229"/>
                    <a:pt x="51434" y="44413"/>
                  </a:cubicBezTo>
                  <a:cubicBezTo>
                    <a:pt x="47118" y="50596"/>
                    <a:pt x="40642" y="54738"/>
                    <a:pt x="33176" y="56080"/>
                  </a:cubicBezTo>
                  <a:cubicBezTo>
                    <a:pt x="31542" y="56371"/>
                    <a:pt x="29850" y="56546"/>
                    <a:pt x="28217" y="56546"/>
                  </a:cubicBezTo>
                  <a:close/>
                  <a:moveTo>
                    <a:pt x="28275" y="11687"/>
                  </a:moveTo>
                  <a:cubicBezTo>
                    <a:pt x="27284" y="11687"/>
                    <a:pt x="26350" y="11745"/>
                    <a:pt x="25359" y="11920"/>
                  </a:cubicBezTo>
                  <a:cubicBezTo>
                    <a:pt x="16375" y="13495"/>
                    <a:pt x="10308" y="22129"/>
                    <a:pt x="11942" y="31171"/>
                  </a:cubicBezTo>
                  <a:cubicBezTo>
                    <a:pt x="13517" y="40154"/>
                    <a:pt x="22209" y="46221"/>
                    <a:pt x="31192" y="44588"/>
                  </a:cubicBezTo>
                  <a:cubicBezTo>
                    <a:pt x="35567" y="43829"/>
                    <a:pt x="39359" y="41379"/>
                    <a:pt x="41867" y="37763"/>
                  </a:cubicBezTo>
                  <a:cubicBezTo>
                    <a:pt x="44434" y="34146"/>
                    <a:pt x="45367" y="29712"/>
                    <a:pt x="44609" y="25337"/>
                  </a:cubicBezTo>
                  <a:lnTo>
                    <a:pt x="44609" y="25337"/>
                  </a:lnTo>
                  <a:cubicBezTo>
                    <a:pt x="43851" y="20962"/>
                    <a:pt x="41401" y="17170"/>
                    <a:pt x="37784" y="14662"/>
                  </a:cubicBezTo>
                  <a:cubicBezTo>
                    <a:pt x="34926" y="12679"/>
                    <a:pt x="31659" y="11687"/>
                    <a:pt x="28275" y="1168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455343EC-53AF-4CF0-AF26-3EF7B1B912CB}"/>
                </a:ext>
              </a:extLst>
            </p:cNvPr>
            <p:cNvSpPr/>
            <p:nvPr/>
          </p:nvSpPr>
          <p:spPr>
            <a:xfrm>
              <a:off x="686938" y="6334590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2 h 23333"/>
                <a:gd name="connsiteX6" fmla="*/ 9932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6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2"/>
                    <a:pt x="26732" y="7657"/>
                    <a:pt x="24457" y="9932"/>
                  </a:cubicBezTo>
                  <a:lnTo>
                    <a:pt x="9932" y="24457"/>
                  </a:lnTo>
                  <a:cubicBezTo>
                    <a:pt x="8881" y="25566"/>
                    <a:pt x="7365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92EE9818-AA6E-4A11-AB92-754B28FD96A3}"/>
                </a:ext>
              </a:extLst>
            </p:cNvPr>
            <p:cNvSpPr/>
            <p:nvPr/>
          </p:nvSpPr>
          <p:spPr>
            <a:xfrm>
              <a:off x="686938" y="6334590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2 h 23333"/>
                <a:gd name="connsiteX3" fmla="*/ 1706 w 23333"/>
                <a:gd name="connsiteY3" fmla="*/ 1706 h 23333"/>
                <a:gd name="connsiteX4" fmla="*/ 9932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8" y="25566"/>
                    <a:pt x="16232" y="24457"/>
                  </a:cubicBezTo>
                  <a:lnTo>
                    <a:pt x="1706" y="9932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2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9" y="25566"/>
                    <a:pt x="21890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DE5E264D-2FA9-4CA8-A39D-F61DB121A164}"/>
                </a:ext>
              </a:extLst>
            </p:cNvPr>
            <p:cNvSpPr/>
            <p:nvPr/>
          </p:nvSpPr>
          <p:spPr>
            <a:xfrm>
              <a:off x="927701" y="6336646"/>
              <a:ext cx="29167" cy="11667"/>
            </a:xfrm>
            <a:custGeom>
              <a:avLst/>
              <a:gdLst>
                <a:gd name="connsiteX0" fmla="*/ 26367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7 w 29167"/>
                <a:gd name="connsiteY4" fmla="*/ 0 h 11666"/>
                <a:gd name="connsiteX5" fmla="*/ 32201 w 29167"/>
                <a:gd name="connsiteY5" fmla="*/ 5833 h 11666"/>
                <a:gd name="connsiteX6" fmla="*/ 26367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7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7" y="0"/>
                  </a:lnTo>
                  <a:cubicBezTo>
                    <a:pt x="29576" y="0"/>
                    <a:pt x="32201" y="2625"/>
                    <a:pt x="32201" y="5833"/>
                  </a:cubicBezTo>
                  <a:cubicBezTo>
                    <a:pt x="32201" y="9042"/>
                    <a:pt x="29576" y="11667"/>
                    <a:pt x="263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C29752A9-F681-4F21-BE9D-EA79A6335579}"/>
                </a:ext>
              </a:extLst>
            </p:cNvPr>
            <p:cNvSpPr/>
            <p:nvPr/>
          </p:nvSpPr>
          <p:spPr>
            <a:xfrm>
              <a:off x="937967" y="6326379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8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8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6368"/>
                  </a:lnTo>
                  <a:cubicBezTo>
                    <a:pt x="11667" y="29576"/>
                    <a:pt x="9042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D0917C92-1F88-4C81-932C-819A67A2D173}"/>
                </a:ext>
              </a:extLst>
            </p:cNvPr>
            <p:cNvSpPr/>
            <p:nvPr/>
          </p:nvSpPr>
          <p:spPr>
            <a:xfrm>
              <a:off x="730740" y="6252097"/>
              <a:ext cx="35001" cy="35001"/>
            </a:xfrm>
            <a:custGeom>
              <a:avLst/>
              <a:gdLst>
                <a:gd name="connsiteX0" fmla="*/ 19914 w 35000"/>
                <a:gd name="connsiteY0" fmla="*/ 39981 h 35000"/>
                <a:gd name="connsiteX1" fmla="*/ 8539 w 35000"/>
                <a:gd name="connsiteY1" fmla="*/ 36365 h 35000"/>
                <a:gd name="connsiteX2" fmla="*/ 314 w 35000"/>
                <a:gd name="connsiteY2" fmla="*/ 23473 h 35000"/>
                <a:gd name="connsiteX3" fmla="*/ 3580 w 35000"/>
                <a:gd name="connsiteY3" fmla="*/ 8539 h 35000"/>
                <a:gd name="connsiteX4" fmla="*/ 16473 w 35000"/>
                <a:gd name="connsiteY4" fmla="*/ 314 h 35000"/>
                <a:gd name="connsiteX5" fmla="*/ 31406 w 35000"/>
                <a:gd name="connsiteY5" fmla="*/ 3580 h 35000"/>
                <a:gd name="connsiteX6" fmla="*/ 39631 w 35000"/>
                <a:gd name="connsiteY6" fmla="*/ 16473 h 35000"/>
                <a:gd name="connsiteX7" fmla="*/ 39631 w 35000"/>
                <a:gd name="connsiteY7" fmla="*/ 16473 h 35000"/>
                <a:gd name="connsiteX8" fmla="*/ 36365 w 35000"/>
                <a:gd name="connsiteY8" fmla="*/ 31406 h 35000"/>
                <a:gd name="connsiteX9" fmla="*/ 23473 w 35000"/>
                <a:gd name="connsiteY9" fmla="*/ 39631 h 35000"/>
                <a:gd name="connsiteX10" fmla="*/ 19914 w 35000"/>
                <a:gd name="connsiteY10" fmla="*/ 39981 h 35000"/>
                <a:gd name="connsiteX11" fmla="*/ 19973 w 35000"/>
                <a:gd name="connsiteY11" fmla="*/ 8247 h 35000"/>
                <a:gd name="connsiteX12" fmla="*/ 17873 w 35000"/>
                <a:gd name="connsiteY12" fmla="*/ 8422 h 35000"/>
                <a:gd name="connsiteX13" fmla="*/ 10289 w 35000"/>
                <a:gd name="connsiteY13" fmla="*/ 13264 h 35000"/>
                <a:gd name="connsiteX14" fmla="*/ 8364 w 35000"/>
                <a:gd name="connsiteY14" fmla="*/ 22014 h 35000"/>
                <a:gd name="connsiteX15" fmla="*/ 13206 w 35000"/>
                <a:gd name="connsiteY15" fmla="*/ 29598 h 35000"/>
                <a:gd name="connsiteX16" fmla="*/ 21956 w 35000"/>
                <a:gd name="connsiteY16" fmla="*/ 31523 h 35000"/>
                <a:gd name="connsiteX17" fmla="*/ 29540 w 35000"/>
                <a:gd name="connsiteY17" fmla="*/ 26681 h 35000"/>
                <a:gd name="connsiteX18" fmla="*/ 31465 w 35000"/>
                <a:gd name="connsiteY18" fmla="*/ 17931 h 35000"/>
                <a:gd name="connsiteX19" fmla="*/ 31465 w 35000"/>
                <a:gd name="connsiteY19" fmla="*/ 17931 h 35000"/>
                <a:gd name="connsiteX20" fmla="*/ 26623 w 35000"/>
                <a:gd name="connsiteY20" fmla="*/ 10347 h 35000"/>
                <a:gd name="connsiteX21" fmla="*/ 19973 w 35000"/>
                <a:gd name="connsiteY21" fmla="*/ 8247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000" h="35000">
                  <a:moveTo>
                    <a:pt x="19914" y="39981"/>
                  </a:moveTo>
                  <a:cubicBezTo>
                    <a:pt x="15831" y="39981"/>
                    <a:pt x="11922" y="38757"/>
                    <a:pt x="8539" y="36365"/>
                  </a:cubicBezTo>
                  <a:cubicBezTo>
                    <a:pt x="4164" y="33331"/>
                    <a:pt x="1247" y="28723"/>
                    <a:pt x="314" y="23473"/>
                  </a:cubicBezTo>
                  <a:cubicBezTo>
                    <a:pt x="-620" y="18223"/>
                    <a:pt x="547" y="12914"/>
                    <a:pt x="3580" y="8539"/>
                  </a:cubicBezTo>
                  <a:cubicBezTo>
                    <a:pt x="6614" y="4164"/>
                    <a:pt x="11222" y="1247"/>
                    <a:pt x="16473" y="314"/>
                  </a:cubicBezTo>
                  <a:cubicBezTo>
                    <a:pt x="21723" y="-620"/>
                    <a:pt x="27031" y="547"/>
                    <a:pt x="31406" y="3580"/>
                  </a:cubicBezTo>
                  <a:cubicBezTo>
                    <a:pt x="35781" y="6614"/>
                    <a:pt x="38698" y="11222"/>
                    <a:pt x="39631" y="16473"/>
                  </a:cubicBezTo>
                  <a:lnTo>
                    <a:pt x="39631" y="16473"/>
                  </a:lnTo>
                  <a:cubicBezTo>
                    <a:pt x="40565" y="21722"/>
                    <a:pt x="39398" y="27031"/>
                    <a:pt x="36365" y="31406"/>
                  </a:cubicBezTo>
                  <a:cubicBezTo>
                    <a:pt x="33331" y="35781"/>
                    <a:pt x="28723" y="38698"/>
                    <a:pt x="23473" y="39631"/>
                  </a:cubicBezTo>
                  <a:cubicBezTo>
                    <a:pt x="22248" y="39865"/>
                    <a:pt x="21081" y="39981"/>
                    <a:pt x="19914" y="39981"/>
                  </a:cubicBezTo>
                  <a:close/>
                  <a:moveTo>
                    <a:pt x="19973" y="8247"/>
                  </a:moveTo>
                  <a:cubicBezTo>
                    <a:pt x="19273" y="8247"/>
                    <a:pt x="18573" y="8305"/>
                    <a:pt x="17873" y="8422"/>
                  </a:cubicBezTo>
                  <a:cubicBezTo>
                    <a:pt x="14781" y="8947"/>
                    <a:pt x="12097" y="10697"/>
                    <a:pt x="10289" y="13264"/>
                  </a:cubicBezTo>
                  <a:cubicBezTo>
                    <a:pt x="8481" y="15831"/>
                    <a:pt x="7781" y="18922"/>
                    <a:pt x="8364" y="22014"/>
                  </a:cubicBezTo>
                  <a:cubicBezTo>
                    <a:pt x="8947" y="25106"/>
                    <a:pt x="10639" y="27790"/>
                    <a:pt x="13206" y="29598"/>
                  </a:cubicBezTo>
                  <a:cubicBezTo>
                    <a:pt x="15772" y="31406"/>
                    <a:pt x="18864" y="32106"/>
                    <a:pt x="21956" y="31523"/>
                  </a:cubicBezTo>
                  <a:cubicBezTo>
                    <a:pt x="25048" y="30939"/>
                    <a:pt x="27731" y="29248"/>
                    <a:pt x="29540" y="26681"/>
                  </a:cubicBezTo>
                  <a:cubicBezTo>
                    <a:pt x="31348" y="24114"/>
                    <a:pt x="32048" y="21022"/>
                    <a:pt x="31465" y="17931"/>
                  </a:cubicBezTo>
                  <a:lnTo>
                    <a:pt x="31465" y="17931"/>
                  </a:lnTo>
                  <a:cubicBezTo>
                    <a:pt x="30940" y="14839"/>
                    <a:pt x="29190" y="12156"/>
                    <a:pt x="26623" y="10347"/>
                  </a:cubicBezTo>
                  <a:cubicBezTo>
                    <a:pt x="24698" y="9005"/>
                    <a:pt x="22364" y="8247"/>
                    <a:pt x="19973" y="824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6" name="Freeform: Shape 2065">
              <a:extLst>
                <a:ext uri="{FF2B5EF4-FFF2-40B4-BE49-F238E27FC236}">
                  <a16:creationId xmlns:a16="http://schemas.microsoft.com/office/drawing/2014/main" id="{D28E10E2-DAF8-48C7-AA5D-4D04C024904B}"/>
                </a:ext>
              </a:extLst>
            </p:cNvPr>
            <p:cNvSpPr/>
            <p:nvPr/>
          </p:nvSpPr>
          <p:spPr>
            <a:xfrm>
              <a:off x="612050" y="5916168"/>
              <a:ext cx="151671" cy="332509"/>
            </a:xfrm>
            <a:custGeom>
              <a:avLst/>
              <a:gdLst>
                <a:gd name="connsiteX0" fmla="*/ 77760 w 151670"/>
                <a:gd name="connsiteY0" fmla="*/ 333443 h 332509"/>
                <a:gd name="connsiteX1" fmla="*/ 64285 w 151670"/>
                <a:gd name="connsiteY1" fmla="*/ 325684 h 332509"/>
                <a:gd name="connsiteX2" fmla="*/ 64285 w 151670"/>
                <a:gd name="connsiteY2" fmla="*/ 325684 h 332509"/>
                <a:gd name="connsiteX3" fmla="*/ 2100 w 151670"/>
                <a:gd name="connsiteY3" fmla="*/ 217998 h 332509"/>
                <a:gd name="connsiteX4" fmla="*/ 2100 w 151670"/>
                <a:gd name="connsiteY4" fmla="*/ 202481 h 332509"/>
                <a:gd name="connsiteX5" fmla="*/ 15575 w 151670"/>
                <a:gd name="connsiteY5" fmla="*/ 194722 h 332509"/>
                <a:gd name="connsiteX6" fmla="*/ 17034 w 151670"/>
                <a:gd name="connsiteY6" fmla="*/ 194897 h 332509"/>
                <a:gd name="connsiteX7" fmla="*/ 43693 w 151670"/>
                <a:gd name="connsiteY7" fmla="*/ 201781 h 332509"/>
                <a:gd name="connsiteX8" fmla="*/ 44685 w 151670"/>
                <a:gd name="connsiteY8" fmla="*/ 201256 h 332509"/>
                <a:gd name="connsiteX9" fmla="*/ 44626 w 151670"/>
                <a:gd name="connsiteY9" fmla="*/ 12075 h 332509"/>
                <a:gd name="connsiteX10" fmla="*/ 57810 w 151670"/>
                <a:gd name="connsiteY10" fmla="*/ 0 h 332509"/>
                <a:gd name="connsiteX11" fmla="*/ 97653 w 151670"/>
                <a:gd name="connsiteY11" fmla="*/ 0 h 332509"/>
                <a:gd name="connsiteX12" fmla="*/ 110836 w 151670"/>
                <a:gd name="connsiteY12" fmla="*/ 12075 h 332509"/>
                <a:gd name="connsiteX13" fmla="*/ 110836 w 151670"/>
                <a:gd name="connsiteY13" fmla="*/ 201489 h 332509"/>
                <a:gd name="connsiteX14" fmla="*/ 111828 w 151670"/>
                <a:gd name="connsiteY14" fmla="*/ 201839 h 332509"/>
                <a:gd name="connsiteX15" fmla="*/ 138487 w 151670"/>
                <a:gd name="connsiteY15" fmla="*/ 194956 h 332509"/>
                <a:gd name="connsiteX16" fmla="*/ 139945 w 151670"/>
                <a:gd name="connsiteY16" fmla="*/ 194780 h 332509"/>
                <a:gd name="connsiteX17" fmla="*/ 153421 w 151670"/>
                <a:gd name="connsiteY17" fmla="*/ 202539 h 332509"/>
                <a:gd name="connsiteX18" fmla="*/ 153421 w 151670"/>
                <a:gd name="connsiteY18" fmla="*/ 218056 h 332509"/>
                <a:gd name="connsiteX19" fmla="*/ 91236 w 151670"/>
                <a:gd name="connsiteY19" fmla="*/ 325742 h 332509"/>
                <a:gd name="connsiteX20" fmla="*/ 77760 w 151670"/>
                <a:gd name="connsiteY20" fmla="*/ 333443 h 332509"/>
                <a:gd name="connsiteX21" fmla="*/ 74377 w 151670"/>
                <a:gd name="connsiteY21" fmla="*/ 319851 h 332509"/>
                <a:gd name="connsiteX22" fmla="*/ 77760 w 151670"/>
                <a:gd name="connsiteY22" fmla="*/ 321776 h 332509"/>
                <a:gd name="connsiteX23" fmla="*/ 81086 w 151670"/>
                <a:gd name="connsiteY23" fmla="*/ 319851 h 332509"/>
                <a:gd name="connsiteX24" fmla="*/ 143271 w 151670"/>
                <a:gd name="connsiteY24" fmla="*/ 212164 h 332509"/>
                <a:gd name="connsiteX25" fmla="*/ 143271 w 151670"/>
                <a:gd name="connsiteY25" fmla="*/ 208314 h 332509"/>
                <a:gd name="connsiteX26" fmla="*/ 140529 w 151670"/>
                <a:gd name="connsiteY26" fmla="*/ 206447 h 332509"/>
                <a:gd name="connsiteX27" fmla="*/ 113811 w 151670"/>
                <a:gd name="connsiteY27" fmla="*/ 213331 h 332509"/>
                <a:gd name="connsiteX28" fmla="*/ 112353 w 151670"/>
                <a:gd name="connsiteY28" fmla="*/ 213506 h 332509"/>
                <a:gd name="connsiteX29" fmla="*/ 99169 w 151670"/>
                <a:gd name="connsiteY29" fmla="*/ 201431 h 332509"/>
                <a:gd name="connsiteX30" fmla="*/ 99169 w 151670"/>
                <a:gd name="connsiteY30" fmla="*/ 12017 h 332509"/>
                <a:gd name="connsiteX31" fmla="*/ 97653 w 151670"/>
                <a:gd name="connsiteY31" fmla="*/ 11609 h 332509"/>
                <a:gd name="connsiteX32" fmla="*/ 57810 w 151670"/>
                <a:gd name="connsiteY32" fmla="*/ 11609 h 332509"/>
                <a:gd name="connsiteX33" fmla="*/ 56235 w 151670"/>
                <a:gd name="connsiteY33" fmla="*/ 12192 h 332509"/>
                <a:gd name="connsiteX34" fmla="*/ 56293 w 151670"/>
                <a:gd name="connsiteY34" fmla="*/ 201372 h 332509"/>
                <a:gd name="connsiteX35" fmla="*/ 43110 w 151670"/>
                <a:gd name="connsiteY35" fmla="*/ 213448 h 332509"/>
                <a:gd name="connsiteX36" fmla="*/ 41651 w 151670"/>
                <a:gd name="connsiteY36" fmla="*/ 213273 h 332509"/>
                <a:gd name="connsiteX37" fmla="*/ 14934 w 151670"/>
                <a:gd name="connsiteY37" fmla="*/ 206389 h 332509"/>
                <a:gd name="connsiteX38" fmla="*/ 12134 w 151670"/>
                <a:gd name="connsiteY38" fmla="*/ 208314 h 332509"/>
                <a:gd name="connsiteX39" fmla="*/ 12134 w 151670"/>
                <a:gd name="connsiteY39" fmla="*/ 212164 h 332509"/>
                <a:gd name="connsiteX40" fmla="*/ 74377 w 151670"/>
                <a:gd name="connsiteY40" fmla="*/ 319851 h 3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51670" h="332509">
                  <a:moveTo>
                    <a:pt x="77760" y="333443"/>
                  </a:moveTo>
                  <a:cubicBezTo>
                    <a:pt x="72160" y="333443"/>
                    <a:pt x="67085" y="330526"/>
                    <a:pt x="64285" y="325684"/>
                  </a:cubicBezTo>
                  <a:lnTo>
                    <a:pt x="64285" y="325684"/>
                  </a:lnTo>
                  <a:lnTo>
                    <a:pt x="2100" y="217998"/>
                  </a:lnTo>
                  <a:cubicBezTo>
                    <a:pt x="-700" y="213156"/>
                    <a:pt x="-700" y="207323"/>
                    <a:pt x="2100" y="202481"/>
                  </a:cubicBezTo>
                  <a:cubicBezTo>
                    <a:pt x="4900" y="197639"/>
                    <a:pt x="9917" y="194722"/>
                    <a:pt x="15575" y="194722"/>
                  </a:cubicBezTo>
                  <a:cubicBezTo>
                    <a:pt x="16042" y="194722"/>
                    <a:pt x="16567" y="194780"/>
                    <a:pt x="17034" y="194897"/>
                  </a:cubicBezTo>
                  <a:lnTo>
                    <a:pt x="43693" y="201781"/>
                  </a:lnTo>
                  <a:cubicBezTo>
                    <a:pt x="44276" y="201664"/>
                    <a:pt x="44626" y="201372"/>
                    <a:pt x="44685" y="201256"/>
                  </a:cubicBezTo>
                  <a:lnTo>
                    <a:pt x="44626" y="12075"/>
                  </a:lnTo>
                  <a:cubicBezTo>
                    <a:pt x="44626" y="5425"/>
                    <a:pt x="50518" y="0"/>
                    <a:pt x="57810" y="0"/>
                  </a:cubicBezTo>
                  <a:lnTo>
                    <a:pt x="97653" y="0"/>
                  </a:lnTo>
                  <a:cubicBezTo>
                    <a:pt x="104945" y="0"/>
                    <a:pt x="110836" y="5425"/>
                    <a:pt x="110836" y="12075"/>
                  </a:cubicBezTo>
                  <a:lnTo>
                    <a:pt x="110836" y="201489"/>
                  </a:lnTo>
                  <a:cubicBezTo>
                    <a:pt x="110895" y="201489"/>
                    <a:pt x="111186" y="201722"/>
                    <a:pt x="111828" y="201839"/>
                  </a:cubicBezTo>
                  <a:lnTo>
                    <a:pt x="138487" y="194956"/>
                  </a:lnTo>
                  <a:cubicBezTo>
                    <a:pt x="138954" y="194839"/>
                    <a:pt x="139654" y="194547"/>
                    <a:pt x="139945" y="194780"/>
                  </a:cubicBezTo>
                  <a:cubicBezTo>
                    <a:pt x="145546" y="194780"/>
                    <a:pt x="150562" y="197697"/>
                    <a:pt x="153421" y="202539"/>
                  </a:cubicBezTo>
                  <a:cubicBezTo>
                    <a:pt x="156221" y="207381"/>
                    <a:pt x="156221" y="213214"/>
                    <a:pt x="153421" y="218056"/>
                  </a:cubicBezTo>
                  <a:lnTo>
                    <a:pt x="91236" y="325742"/>
                  </a:lnTo>
                  <a:cubicBezTo>
                    <a:pt x="88377" y="330526"/>
                    <a:pt x="83361" y="333443"/>
                    <a:pt x="77760" y="333443"/>
                  </a:cubicBezTo>
                  <a:close/>
                  <a:moveTo>
                    <a:pt x="74377" y="319851"/>
                  </a:moveTo>
                  <a:cubicBezTo>
                    <a:pt x="75369" y="321601"/>
                    <a:pt x="77060" y="321776"/>
                    <a:pt x="77760" y="321776"/>
                  </a:cubicBezTo>
                  <a:cubicBezTo>
                    <a:pt x="78460" y="321776"/>
                    <a:pt x="80094" y="321601"/>
                    <a:pt x="81086" y="319851"/>
                  </a:cubicBezTo>
                  <a:lnTo>
                    <a:pt x="143271" y="212164"/>
                  </a:lnTo>
                  <a:cubicBezTo>
                    <a:pt x="144262" y="210414"/>
                    <a:pt x="143621" y="208897"/>
                    <a:pt x="143271" y="208314"/>
                  </a:cubicBezTo>
                  <a:cubicBezTo>
                    <a:pt x="142979" y="207789"/>
                    <a:pt x="142104" y="206623"/>
                    <a:pt x="140529" y="206447"/>
                  </a:cubicBezTo>
                  <a:lnTo>
                    <a:pt x="113811" y="213331"/>
                  </a:lnTo>
                  <a:cubicBezTo>
                    <a:pt x="113345" y="213448"/>
                    <a:pt x="112820" y="213506"/>
                    <a:pt x="112353" y="213506"/>
                  </a:cubicBezTo>
                  <a:cubicBezTo>
                    <a:pt x="105061" y="213506"/>
                    <a:pt x="99169" y="208081"/>
                    <a:pt x="99169" y="201431"/>
                  </a:cubicBezTo>
                  <a:lnTo>
                    <a:pt x="99169" y="12017"/>
                  </a:lnTo>
                  <a:cubicBezTo>
                    <a:pt x="99111" y="12075"/>
                    <a:pt x="98586" y="11609"/>
                    <a:pt x="97653" y="11609"/>
                  </a:cubicBezTo>
                  <a:lnTo>
                    <a:pt x="57810" y="11609"/>
                  </a:lnTo>
                  <a:cubicBezTo>
                    <a:pt x="56877" y="11609"/>
                    <a:pt x="56352" y="12017"/>
                    <a:pt x="56235" y="12192"/>
                  </a:cubicBezTo>
                  <a:lnTo>
                    <a:pt x="56293" y="201372"/>
                  </a:lnTo>
                  <a:cubicBezTo>
                    <a:pt x="56293" y="208023"/>
                    <a:pt x="50401" y="213448"/>
                    <a:pt x="43110" y="213448"/>
                  </a:cubicBezTo>
                  <a:cubicBezTo>
                    <a:pt x="42643" y="213448"/>
                    <a:pt x="42118" y="213389"/>
                    <a:pt x="41651" y="213273"/>
                  </a:cubicBezTo>
                  <a:lnTo>
                    <a:pt x="14934" y="206389"/>
                  </a:lnTo>
                  <a:cubicBezTo>
                    <a:pt x="13300" y="206623"/>
                    <a:pt x="12484" y="207789"/>
                    <a:pt x="12134" y="208314"/>
                  </a:cubicBezTo>
                  <a:cubicBezTo>
                    <a:pt x="11784" y="208897"/>
                    <a:pt x="11142" y="210414"/>
                    <a:pt x="12134" y="212164"/>
                  </a:cubicBezTo>
                  <a:lnTo>
                    <a:pt x="74377" y="31985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7" name="Freeform: Shape 2066">
              <a:extLst>
                <a:ext uri="{FF2B5EF4-FFF2-40B4-BE49-F238E27FC236}">
                  <a16:creationId xmlns:a16="http://schemas.microsoft.com/office/drawing/2014/main" id="{8612DC98-EDEB-45AA-94EE-57D07793233B}"/>
                </a:ext>
              </a:extLst>
            </p:cNvPr>
            <p:cNvSpPr/>
            <p:nvPr/>
          </p:nvSpPr>
          <p:spPr>
            <a:xfrm>
              <a:off x="768096" y="5916168"/>
              <a:ext cx="151671" cy="390844"/>
            </a:xfrm>
            <a:custGeom>
              <a:avLst/>
              <a:gdLst>
                <a:gd name="connsiteX0" fmla="*/ 77760 w 151670"/>
                <a:gd name="connsiteY0" fmla="*/ 391778 h 390844"/>
                <a:gd name="connsiteX1" fmla="*/ 64285 w 151670"/>
                <a:gd name="connsiteY1" fmla="*/ 384019 h 390844"/>
                <a:gd name="connsiteX2" fmla="*/ 64285 w 151670"/>
                <a:gd name="connsiteY2" fmla="*/ 384019 h 390844"/>
                <a:gd name="connsiteX3" fmla="*/ 2100 w 151670"/>
                <a:gd name="connsiteY3" fmla="*/ 276333 h 390844"/>
                <a:gd name="connsiteX4" fmla="*/ 2100 w 151670"/>
                <a:gd name="connsiteY4" fmla="*/ 260816 h 390844"/>
                <a:gd name="connsiteX5" fmla="*/ 15575 w 151670"/>
                <a:gd name="connsiteY5" fmla="*/ 253057 h 390844"/>
                <a:gd name="connsiteX6" fmla="*/ 17034 w 151670"/>
                <a:gd name="connsiteY6" fmla="*/ 253232 h 390844"/>
                <a:gd name="connsiteX7" fmla="*/ 43693 w 151670"/>
                <a:gd name="connsiteY7" fmla="*/ 260116 h 390844"/>
                <a:gd name="connsiteX8" fmla="*/ 44685 w 151670"/>
                <a:gd name="connsiteY8" fmla="*/ 259590 h 390844"/>
                <a:gd name="connsiteX9" fmla="*/ 44626 w 151670"/>
                <a:gd name="connsiteY9" fmla="*/ 12075 h 390844"/>
                <a:gd name="connsiteX10" fmla="*/ 57810 w 151670"/>
                <a:gd name="connsiteY10" fmla="*/ 0 h 390844"/>
                <a:gd name="connsiteX11" fmla="*/ 97653 w 151670"/>
                <a:gd name="connsiteY11" fmla="*/ 0 h 390844"/>
                <a:gd name="connsiteX12" fmla="*/ 110836 w 151670"/>
                <a:gd name="connsiteY12" fmla="*/ 12075 h 390844"/>
                <a:gd name="connsiteX13" fmla="*/ 110836 w 151670"/>
                <a:gd name="connsiteY13" fmla="*/ 259824 h 390844"/>
                <a:gd name="connsiteX14" fmla="*/ 111828 w 151670"/>
                <a:gd name="connsiteY14" fmla="*/ 260174 h 390844"/>
                <a:gd name="connsiteX15" fmla="*/ 138487 w 151670"/>
                <a:gd name="connsiteY15" fmla="*/ 253291 h 390844"/>
                <a:gd name="connsiteX16" fmla="*/ 139946 w 151670"/>
                <a:gd name="connsiteY16" fmla="*/ 253115 h 390844"/>
                <a:gd name="connsiteX17" fmla="*/ 139946 w 151670"/>
                <a:gd name="connsiteY17" fmla="*/ 253115 h 390844"/>
                <a:gd name="connsiteX18" fmla="*/ 153421 w 151670"/>
                <a:gd name="connsiteY18" fmla="*/ 260874 h 390844"/>
                <a:gd name="connsiteX19" fmla="*/ 153421 w 151670"/>
                <a:gd name="connsiteY19" fmla="*/ 276449 h 390844"/>
                <a:gd name="connsiteX20" fmla="*/ 91236 w 151670"/>
                <a:gd name="connsiteY20" fmla="*/ 384136 h 390844"/>
                <a:gd name="connsiteX21" fmla="*/ 77760 w 151670"/>
                <a:gd name="connsiteY21" fmla="*/ 391778 h 390844"/>
                <a:gd name="connsiteX22" fmla="*/ 74377 w 151670"/>
                <a:gd name="connsiteY22" fmla="*/ 378185 h 390844"/>
                <a:gd name="connsiteX23" fmla="*/ 77702 w 151670"/>
                <a:gd name="connsiteY23" fmla="*/ 380111 h 390844"/>
                <a:gd name="connsiteX24" fmla="*/ 81086 w 151670"/>
                <a:gd name="connsiteY24" fmla="*/ 378185 h 390844"/>
                <a:gd name="connsiteX25" fmla="*/ 143271 w 151670"/>
                <a:gd name="connsiteY25" fmla="*/ 270499 h 390844"/>
                <a:gd name="connsiteX26" fmla="*/ 143271 w 151670"/>
                <a:gd name="connsiteY26" fmla="*/ 266649 h 390844"/>
                <a:gd name="connsiteX27" fmla="*/ 140529 w 151670"/>
                <a:gd name="connsiteY27" fmla="*/ 264782 h 390844"/>
                <a:gd name="connsiteX28" fmla="*/ 113811 w 151670"/>
                <a:gd name="connsiteY28" fmla="*/ 271666 h 390844"/>
                <a:gd name="connsiteX29" fmla="*/ 112353 w 151670"/>
                <a:gd name="connsiteY29" fmla="*/ 271841 h 390844"/>
                <a:gd name="connsiteX30" fmla="*/ 99169 w 151670"/>
                <a:gd name="connsiteY30" fmla="*/ 259766 h 390844"/>
                <a:gd name="connsiteX31" fmla="*/ 99169 w 151670"/>
                <a:gd name="connsiteY31" fmla="*/ 12017 h 390844"/>
                <a:gd name="connsiteX32" fmla="*/ 97653 w 151670"/>
                <a:gd name="connsiteY32" fmla="*/ 11609 h 390844"/>
                <a:gd name="connsiteX33" fmla="*/ 57810 w 151670"/>
                <a:gd name="connsiteY33" fmla="*/ 11609 h 390844"/>
                <a:gd name="connsiteX34" fmla="*/ 56235 w 151670"/>
                <a:gd name="connsiteY34" fmla="*/ 12192 h 390844"/>
                <a:gd name="connsiteX35" fmla="*/ 56293 w 151670"/>
                <a:gd name="connsiteY35" fmla="*/ 259707 h 390844"/>
                <a:gd name="connsiteX36" fmla="*/ 43110 w 151670"/>
                <a:gd name="connsiteY36" fmla="*/ 271783 h 390844"/>
                <a:gd name="connsiteX37" fmla="*/ 41651 w 151670"/>
                <a:gd name="connsiteY37" fmla="*/ 271607 h 390844"/>
                <a:gd name="connsiteX38" fmla="*/ 14934 w 151670"/>
                <a:gd name="connsiteY38" fmla="*/ 264724 h 390844"/>
                <a:gd name="connsiteX39" fmla="*/ 12134 w 151670"/>
                <a:gd name="connsiteY39" fmla="*/ 266649 h 390844"/>
                <a:gd name="connsiteX40" fmla="*/ 12134 w 151670"/>
                <a:gd name="connsiteY40" fmla="*/ 270499 h 390844"/>
                <a:gd name="connsiteX41" fmla="*/ 74377 w 151670"/>
                <a:gd name="connsiteY41" fmla="*/ 378185 h 390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51670" h="390844">
                  <a:moveTo>
                    <a:pt x="77760" y="391778"/>
                  </a:moveTo>
                  <a:cubicBezTo>
                    <a:pt x="72160" y="391778"/>
                    <a:pt x="67085" y="388861"/>
                    <a:pt x="64285" y="384019"/>
                  </a:cubicBezTo>
                  <a:lnTo>
                    <a:pt x="64285" y="384019"/>
                  </a:lnTo>
                  <a:lnTo>
                    <a:pt x="2100" y="276333"/>
                  </a:lnTo>
                  <a:cubicBezTo>
                    <a:pt x="-700" y="271491"/>
                    <a:pt x="-700" y="265658"/>
                    <a:pt x="2100" y="260816"/>
                  </a:cubicBezTo>
                  <a:cubicBezTo>
                    <a:pt x="4900" y="255974"/>
                    <a:pt x="9917" y="253057"/>
                    <a:pt x="15575" y="253057"/>
                  </a:cubicBezTo>
                  <a:cubicBezTo>
                    <a:pt x="16042" y="253057"/>
                    <a:pt x="16567" y="253115"/>
                    <a:pt x="17034" y="253232"/>
                  </a:cubicBezTo>
                  <a:lnTo>
                    <a:pt x="43693" y="260116"/>
                  </a:lnTo>
                  <a:cubicBezTo>
                    <a:pt x="44276" y="259999"/>
                    <a:pt x="44626" y="259707"/>
                    <a:pt x="44685" y="259590"/>
                  </a:cubicBezTo>
                  <a:lnTo>
                    <a:pt x="44626" y="12075"/>
                  </a:lnTo>
                  <a:cubicBezTo>
                    <a:pt x="44626" y="5425"/>
                    <a:pt x="50518" y="0"/>
                    <a:pt x="57810" y="0"/>
                  </a:cubicBezTo>
                  <a:lnTo>
                    <a:pt x="97653" y="0"/>
                  </a:lnTo>
                  <a:cubicBezTo>
                    <a:pt x="104945" y="0"/>
                    <a:pt x="110836" y="5425"/>
                    <a:pt x="110836" y="12075"/>
                  </a:cubicBezTo>
                  <a:lnTo>
                    <a:pt x="110836" y="259824"/>
                  </a:lnTo>
                  <a:cubicBezTo>
                    <a:pt x="110836" y="259824"/>
                    <a:pt x="111186" y="260057"/>
                    <a:pt x="111828" y="260174"/>
                  </a:cubicBezTo>
                  <a:lnTo>
                    <a:pt x="138487" y="253291"/>
                  </a:lnTo>
                  <a:cubicBezTo>
                    <a:pt x="138954" y="253174"/>
                    <a:pt x="139479" y="253115"/>
                    <a:pt x="139946" y="253115"/>
                  </a:cubicBezTo>
                  <a:cubicBezTo>
                    <a:pt x="139946" y="253115"/>
                    <a:pt x="139946" y="253115"/>
                    <a:pt x="139946" y="253115"/>
                  </a:cubicBezTo>
                  <a:cubicBezTo>
                    <a:pt x="145546" y="253115"/>
                    <a:pt x="150562" y="256032"/>
                    <a:pt x="153421" y="260874"/>
                  </a:cubicBezTo>
                  <a:cubicBezTo>
                    <a:pt x="156221" y="265716"/>
                    <a:pt x="156221" y="271549"/>
                    <a:pt x="153421" y="276449"/>
                  </a:cubicBezTo>
                  <a:lnTo>
                    <a:pt x="91236" y="384136"/>
                  </a:lnTo>
                  <a:cubicBezTo>
                    <a:pt x="88377" y="388861"/>
                    <a:pt x="83361" y="391778"/>
                    <a:pt x="77760" y="391778"/>
                  </a:cubicBezTo>
                  <a:close/>
                  <a:moveTo>
                    <a:pt x="74377" y="378185"/>
                  </a:moveTo>
                  <a:cubicBezTo>
                    <a:pt x="75369" y="379935"/>
                    <a:pt x="77060" y="380111"/>
                    <a:pt x="77702" y="380111"/>
                  </a:cubicBezTo>
                  <a:cubicBezTo>
                    <a:pt x="78402" y="380111"/>
                    <a:pt x="80036" y="379935"/>
                    <a:pt x="81086" y="378185"/>
                  </a:cubicBezTo>
                  <a:lnTo>
                    <a:pt x="143271" y="270499"/>
                  </a:lnTo>
                  <a:cubicBezTo>
                    <a:pt x="144262" y="268749"/>
                    <a:pt x="143621" y="267232"/>
                    <a:pt x="143271" y="266649"/>
                  </a:cubicBezTo>
                  <a:cubicBezTo>
                    <a:pt x="142979" y="266124"/>
                    <a:pt x="142104" y="264958"/>
                    <a:pt x="140529" y="264782"/>
                  </a:cubicBezTo>
                  <a:lnTo>
                    <a:pt x="113811" y="271666"/>
                  </a:lnTo>
                  <a:cubicBezTo>
                    <a:pt x="113345" y="271783"/>
                    <a:pt x="112820" y="271841"/>
                    <a:pt x="112353" y="271841"/>
                  </a:cubicBezTo>
                  <a:cubicBezTo>
                    <a:pt x="105061" y="271841"/>
                    <a:pt x="99169" y="266416"/>
                    <a:pt x="99169" y="259766"/>
                  </a:cubicBezTo>
                  <a:lnTo>
                    <a:pt x="99169" y="12017"/>
                  </a:lnTo>
                  <a:cubicBezTo>
                    <a:pt x="99111" y="12075"/>
                    <a:pt x="98586" y="11609"/>
                    <a:pt x="97653" y="11609"/>
                  </a:cubicBezTo>
                  <a:lnTo>
                    <a:pt x="57810" y="11609"/>
                  </a:lnTo>
                  <a:cubicBezTo>
                    <a:pt x="56877" y="11609"/>
                    <a:pt x="56352" y="12017"/>
                    <a:pt x="56235" y="12192"/>
                  </a:cubicBezTo>
                  <a:lnTo>
                    <a:pt x="56293" y="259707"/>
                  </a:lnTo>
                  <a:cubicBezTo>
                    <a:pt x="56293" y="266358"/>
                    <a:pt x="50401" y="271783"/>
                    <a:pt x="43110" y="271783"/>
                  </a:cubicBezTo>
                  <a:cubicBezTo>
                    <a:pt x="42643" y="271783"/>
                    <a:pt x="42118" y="271724"/>
                    <a:pt x="41651" y="271607"/>
                  </a:cubicBezTo>
                  <a:lnTo>
                    <a:pt x="14934" y="264724"/>
                  </a:lnTo>
                  <a:cubicBezTo>
                    <a:pt x="13300" y="264958"/>
                    <a:pt x="12484" y="266124"/>
                    <a:pt x="12134" y="266649"/>
                  </a:cubicBezTo>
                  <a:cubicBezTo>
                    <a:pt x="11784" y="267232"/>
                    <a:pt x="11142" y="268749"/>
                    <a:pt x="12134" y="270499"/>
                  </a:cubicBezTo>
                  <a:lnTo>
                    <a:pt x="74377" y="37818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8" name="Freeform: Shape 2067">
              <a:extLst>
                <a:ext uri="{FF2B5EF4-FFF2-40B4-BE49-F238E27FC236}">
                  <a16:creationId xmlns:a16="http://schemas.microsoft.com/office/drawing/2014/main" id="{D233A7A1-C710-4C3B-9DEE-B6F274787922}"/>
                </a:ext>
              </a:extLst>
            </p:cNvPr>
            <p:cNvSpPr/>
            <p:nvPr/>
          </p:nvSpPr>
          <p:spPr>
            <a:xfrm>
              <a:off x="924142" y="5916168"/>
              <a:ext cx="151671" cy="274174"/>
            </a:xfrm>
            <a:custGeom>
              <a:avLst/>
              <a:gdLst>
                <a:gd name="connsiteX0" fmla="*/ 77760 w 151670"/>
                <a:gd name="connsiteY0" fmla="*/ 275108 h 274174"/>
                <a:gd name="connsiteX1" fmla="*/ 77760 w 151670"/>
                <a:gd name="connsiteY1" fmla="*/ 275108 h 274174"/>
                <a:gd name="connsiteX2" fmla="*/ 64285 w 151670"/>
                <a:gd name="connsiteY2" fmla="*/ 267349 h 274174"/>
                <a:gd name="connsiteX3" fmla="*/ 2100 w 151670"/>
                <a:gd name="connsiteY3" fmla="*/ 159663 h 274174"/>
                <a:gd name="connsiteX4" fmla="*/ 2100 w 151670"/>
                <a:gd name="connsiteY4" fmla="*/ 144146 h 274174"/>
                <a:gd name="connsiteX5" fmla="*/ 15575 w 151670"/>
                <a:gd name="connsiteY5" fmla="*/ 136387 h 274174"/>
                <a:gd name="connsiteX6" fmla="*/ 17034 w 151670"/>
                <a:gd name="connsiteY6" fmla="*/ 136562 h 274174"/>
                <a:gd name="connsiteX7" fmla="*/ 43693 w 151670"/>
                <a:gd name="connsiteY7" fmla="*/ 143446 h 274174"/>
                <a:gd name="connsiteX8" fmla="*/ 44685 w 151670"/>
                <a:gd name="connsiteY8" fmla="*/ 142921 h 274174"/>
                <a:gd name="connsiteX9" fmla="*/ 44626 w 151670"/>
                <a:gd name="connsiteY9" fmla="*/ 12075 h 274174"/>
                <a:gd name="connsiteX10" fmla="*/ 57810 w 151670"/>
                <a:gd name="connsiteY10" fmla="*/ 0 h 274174"/>
                <a:gd name="connsiteX11" fmla="*/ 97653 w 151670"/>
                <a:gd name="connsiteY11" fmla="*/ 0 h 274174"/>
                <a:gd name="connsiteX12" fmla="*/ 110836 w 151670"/>
                <a:gd name="connsiteY12" fmla="*/ 12075 h 274174"/>
                <a:gd name="connsiteX13" fmla="*/ 110836 w 151670"/>
                <a:gd name="connsiteY13" fmla="*/ 143154 h 274174"/>
                <a:gd name="connsiteX14" fmla="*/ 111828 w 151670"/>
                <a:gd name="connsiteY14" fmla="*/ 143504 h 274174"/>
                <a:gd name="connsiteX15" fmla="*/ 138487 w 151670"/>
                <a:gd name="connsiteY15" fmla="*/ 136621 h 274174"/>
                <a:gd name="connsiteX16" fmla="*/ 139946 w 151670"/>
                <a:gd name="connsiteY16" fmla="*/ 136446 h 274174"/>
                <a:gd name="connsiteX17" fmla="*/ 139946 w 151670"/>
                <a:gd name="connsiteY17" fmla="*/ 136446 h 274174"/>
                <a:gd name="connsiteX18" fmla="*/ 153421 w 151670"/>
                <a:gd name="connsiteY18" fmla="*/ 144204 h 274174"/>
                <a:gd name="connsiteX19" fmla="*/ 153421 w 151670"/>
                <a:gd name="connsiteY19" fmla="*/ 159779 h 274174"/>
                <a:gd name="connsiteX20" fmla="*/ 91236 w 151670"/>
                <a:gd name="connsiteY20" fmla="*/ 267466 h 274174"/>
                <a:gd name="connsiteX21" fmla="*/ 77760 w 151670"/>
                <a:gd name="connsiteY21" fmla="*/ 275108 h 274174"/>
                <a:gd name="connsiteX22" fmla="*/ 14992 w 151670"/>
                <a:gd name="connsiteY22" fmla="*/ 147996 h 274174"/>
                <a:gd name="connsiteX23" fmla="*/ 12192 w 151670"/>
                <a:gd name="connsiteY23" fmla="*/ 149921 h 274174"/>
                <a:gd name="connsiteX24" fmla="*/ 12192 w 151670"/>
                <a:gd name="connsiteY24" fmla="*/ 153771 h 274174"/>
                <a:gd name="connsiteX25" fmla="*/ 74377 w 151670"/>
                <a:gd name="connsiteY25" fmla="*/ 261457 h 274174"/>
                <a:gd name="connsiteX26" fmla="*/ 74377 w 151670"/>
                <a:gd name="connsiteY26" fmla="*/ 261457 h 274174"/>
                <a:gd name="connsiteX27" fmla="*/ 77702 w 151670"/>
                <a:gd name="connsiteY27" fmla="*/ 263382 h 274174"/>
                <a:gd name="connsiteX28" fmla="*/ 77702 w 151670"/>
                <a:gd name="connsiteY28" fmla="*/ 263382 h 274174"/>
                <a:gd name="connsiteX29" fmla="*/ 81086 w 151670"/>
                <a:gd name="connsiteY29" fmla="*/ 261457 h 274174"/>
                <a:gd name="connsiteX30" fmla="*/ 143271 w 151670"/>
                <a:gd name="connsiteY30" fmla="*/ 153771 h 274174"/>
                <a:gd name="connsiteX31" fmla="*/ 143271 w 151670"/>
                <a:gd name="connsiteY31" fmla="*/ 149921 h 274174"/>
                <a:gd name="connsiteX32" fmla="*/ 140529 w 151670"/>
                <a:gd name="connsiteY32" fmla="*/ 148054 h 274174"/>
                <a:gd name="connsiteX33" fmla="*/ 113811 w 151670"/>
                <a:gd name="connsiteY33" fmla="*/ 154938 h 274174"/>
                <a:gd name="connsiteX34" fmla="*/ 112353 w 151670"/>
                <a:gd name="connsiteY34" fmla="*/ 155113 h 274174"/>
                <a:gd name="connsiteX35" fmla="*/ 99169 w 151670"/>
                <a:gd name="connsiteY35" fmla="*/ 143037 h 274174"/>
                <a:gd name="connsiteX36" fmla="*/ 99169 w 151670"/>
                <a:gd name="connsiteY36" fmla="*/ 11959 h 274174"/>
                <a:gd name="connsiteX37" fmla="*/ 97653 w 151670"/>
                <a:gd name="connsiteY37" fmla="*/ 11551 h 274174"/>
                <a:gd name="connsiteX38" fmla="*/ 57810 w 151670"/>
                <a:gd name="connsiteY38" fmla="*/ 11551 h 274174"/>
                <a:gd name="connsiteX39" fmla="*/ 56235 w 151670"/>
                <a:gd name="connsiteY39" fmla="*/ 12134 h 274174"/>
                <a:gd name="connsiteX40" fmla="*/ 56293 w 151670"/>
                <a:gd name="connsiteY40" fmla="*/ 142979 h 274174"/>
                <a:gd name="connsiteX41" fmla="*/ 43110 w 151670"/>
                <a:gd name="connsiteY41" fmla="*/ 155054 h 274174"/>
                <a:gd name="connsiteX42" fmla="*/ 41651 w 151670"/>
                <a:gd name="connsiteY42" fmla="*/ 154880 h 274174"/>
                <a:gd name="connsiteX43" fmla="*/ 14992 w 151670"/>
                <a:gd name="connsiteY43" fmla="*/ 147996 h 27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51670" h="274174">
                  <a:moveTo>
                    <a:pt x="77760" y="275108"/>
                  </a:moveTo>
                  <a:cubicBezTo>
                    <a:pt x="77760" y="275108"/>
                    <a:pt x="77760" y="275108"/>
                    <a:pt x="77760" y="275108"/>
                  </a:cubicBezTo>
                  <a:cubicBezTo>
                    <a:pt x="72160" y="275108"/>
                    <a:pt x="67085" y="272191"/>
                    <a:pt x="64285" y="267349"/>
                  </a:cubicBezTo>
                  <a:lnTo>
                    <a:pt x="2100" y="159663"/>
                  </a:lnTo>
                  <a:cubicBezTo>
                    <a:pt x="-700" y="154821"/>
                    <a:pt x="-700" y="148988"/>
                    <a:pt x="2100" y="144146"/>
                  </a:cubicBezTo>
                  <a:cubicBezTo>
                    <a:pt x="4900" y="139304"/>
                    <a:pt x="9917" y="136387"/>
                    <a:pt x="15575" y="136387"/>
                  </a:cubicBezTo>
                  <a:cubicBezTo>
                    <a:pt x="16042" y="136387"/>
                    <a:pt x="16567" y="136446"/>
                    <a:pt x="17034" y="136562"/>
                  </a:cubicBezTo>
                  <a:lnTo>
                    <a:pt x="43693" y="143446"/>
                  </a:lnTo>
                  <a:cubicBezTo>
                    <a:pt x="44276" y="143329"/>
                    <a:pt x="44626" y="143037"/>
                    <a:pt x="44685" y="142921"/>
                  </a:cubicBezTo>
                  <a:lnTo>
                    <a:pt x="44626" y="12075"/>
                  </a:lnTo>
                  <a:cubicBezTo>
                    <a:pt x="44626" y="5425"/>
                    <a:pt x="50518" y="0"/>
                    <a:pt x="57810" y="0"/>
                  </a:cubicBezTo>
                  <a:lnTo>
                    <a:pt x="97653" y="0"/>
                  </a:lnTo>
                  <a:cubicBezTo>
                    <a:pt x="104945" y="0"/>
                    <a:pt x="110836" y="5425"/>
                    <a:pt x="110836" y="12075"/>
                  </a:cubicBezTo>
                  <a:lnTo>
                    <a:pt x="110836" y="143154"/>
                  </a:lnTo>
                  <a:cubicBezTo>
                    <a:pt x="110836" y="143154"/>
                    <a:pt x="111186" y="143387"/>
                    <a:pt x="111828" y="143504"/>
                  </a:cubicBezTo>
                  <a:lnTo>
                    <a:pt x="138487" y="136621"/>
                  </a:lnTo>
                  <a:cubicBezTo>
                    <a:pt x="138954" y="136504"/>
                    <a:pt x="139479" y="136446"/>
                    <a:pt x="139946" y="136446"/>
                  </a:cubicBezTo>
                  <a:cubicBezTo>
                    <a:pt x="139946" y="136446"/>
                    <a:pt x="139946" y="136446"/>
                    <a:pt x="139946" y="136446"/>
                  </a:cubicBezTo>
                  <a:cubicBezTo>
                    <a:pt x="145546" y="136446"/>
                    <a:pt x="150562" y="139362"/>
                    <a:pt x="153421" y="144204"/>
                  </a:cubicBezTo>
                  <a:cubicBezTo>
                    <a:pt x="156221" y="149046"/>
                    <a:pt x="156221" y="154880"/>
                    <a:pt x="153421" y="159779"/>
                  </a:cubicBezTo>
                  <a:lnTo>
                    <a:pt x="91236" y="267466"/>
                  </a:lnTo>
                  <a:cubicBezTo>
                    <a:pt x="88436" y="272191"/>
                    <a:pt x="83419" y="275108"/>
                    <a:pt x="77760" y="275108"/>
                  </a:cubicBezTo>
                  <a:close/>
                  <a:moveTo>
                    <a:pt x="14992" y="147996"/>
                  </a:moveTo>
                  <a:cubicBezTo>
                    <a:pt x="13359" y="148229"/>
                    <a:pt x="12542" y="149396"/>
                    <a:pt x="12192" y="149921"/>
                  </a:cubicBezTo>
                  <a:cubicBezTo>
                    <a:pt x="11842" y="150504"/>
                    <a:pt x="11200" y="152021"/>
                    <a:pt x="12192" y="153771"/>
                  </a:cubicBezTo>
                  <a:lnTo>
                    <a:pt x="74377" y="261457"/>
                  </a:lnTo>
                  <a:lnTo>
                    <a:pt x="74377" y="261457"/>
                  </a:lnTo>
                  <a:cubicBezTo>
                    <a:pt x="75369" y="263208"/>
                    <a:pt x="77060" y="263382"/>
                    <a:pt x="77702" y="263382"/>
                  </a:cubicBezTo>
                  <a:lnTo>
                    <a:pt x="77702" y="263382"/>
                  </a:lnTo>
                  <a:cubicBezTo>
                    <a:pt x="78402" y="263382"/>
                    <a:pt x="80036" y="263208"/>
                    <a:pt x="81086" y="261457"/>
                  </a:cubicBezTo>
                  <a:lnTo>
                    <a:pt x="143271" y="153771"/>
                  </a:lnTo>
                  <a:cubicBezTo>
                    <a:pt x="144262" y="152021"/>
                    <a:pt x="143621" y="150504"/>
                    <a:pt x="143271" y="149921"/>
                  </a:cubicBezTo>
                  <a:cubicBezTo>
                    <a:pt x="142979" y="149396"/>
                    <a:pt x="142162" y="148229"/>
                    <a:pt x="140529" y="148054"/>
                  </a:cubicBezTo>
                  <a:lnTo>
                    <a:pt x="113811" y="154938"/>
                  </a:lnTo>
                  <a:cubicBezTo>
                    <a:pt x="113345" y="155054"/>
                    <a:pt x="112820" y="155113"/>
                    <a:pt x="112353" y="155113"/>
                  </a:cubicBezTo>
                  <a:cubicBezTo>
                    <a:pt x="105061" y="155113"/>
                    <a:pt x="99169" y="149688"/>
                    <a:pt x="99169" y="143037"/>
                  </a:cubicBezTo>
                  <a:lnTo>
                    <a:pt x="99169" y="11959"/>
                  </a:lnTo>
                  <a:cubicBezTo>
                    <a:pt x="99053" y="12017"/>
                    <a:pt x="98586" y="11551"/>
                    <a:pt x="97653" y="11551"/>
                  </a:cubicBezTo>
                  <a:lnTo>
                    <a:pt x="57810" y="11551"/>
                  </a:lnTo>
                  <a:cubicBezTo>
                    <a:pt x="56877" y="11551"/>
                    <a:pt x="56352" y="11959"/>
                    <a:pt x="56235" y="12134"/>
                  </a:cubicBezTo>
                  <a:lnTo>
                    <a:pt x="56293" y="142979"/>
                  </a:lnTo>
                  <a:cubicBezTo>
                    <a:pt x="56293" y="149629"/>
                    <a:pt x="50401" y="155054"/>
                    <a:pt x="43110" y="155054"/>
                  </a:cubicBezTo>
                  <a:cubicBezTo>
                    <a:pt x="42643" y="155054"/>
                    <a:pt x="42118" y="154996"/>
                    <a:pt x="41651" y="154880"/>
                  </a:cubicBezTo>
                  <a:lnTo>
                    <a:pt x="14992" y="147996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6" name="Group 2125">
            <a:extLst>
              <a:ext uri="{FF2B5EF4-FFF2-40B4-BE49-F238E27FC236}">
                <a16:creationId xmlns:a16="http://schemas.microsoft.com/office/drawing/2014/main" id="{C439794A-234E-4394-8BF4-30FFA0CD79B4}"/>
              </a:ext>
            </a:extLst>
          </p:cNvPr>
          <p:cNvGrpSpPr/>
          <p:nvPr/>
        </p:nvGrpSpPr>
        <p:grpSpPr>
          <a:xfrm>
            <a:off x="2124085" y="5642714"/>
            <a:ext cx="541822" cy="507317"/>
            <a:chOff x="1778690" y="5876500"/>
            <a:chExt cx="492564" cy="461197"/>
          </a:xfrm>
        </p:grpSpPr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98712252-ACDD-49A9-B744-E31D86799FDD}"/>
                </a:ext>
              </a:extLst>
            </p:cNvPr>
            <p:cNvSpPr/>
            <p:nvPr/>
          </p:nvSpPr>
          <p:spPr>
            <a:xfrm>
              <a:off x="1972056" y="5913528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1 h 23333"/>
                <a:gd name="connsiteX6" fmla="*/ 9931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6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2"/>
                    <a:pt x="26732" y="7657"/>
                    <a:pt x="24457" y="9931"/>
                  </a:cubicBezTo>
                  <a:lnTo>
                    <a:pt x="9931" y="24457"/>
                  </a:lnTo>
                  <a:cubicBezTo>
                    <a:pt x="8823" y="25566"/>
                    <a:pt x="7365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38F12DD-8E16-413A-9587-DA9E698E4F6C}"/>
                </a:ext>
              </a:extLst>
            </p:cNvPr>
            <p:cNvSpPr/>
            <p:nvPr/>
          </p:nvSpPr>
          <p:spPr>
            <a:xfrm>
              <a:off x="1972056" y="5913528"/>
              <a:ext cx="23334" cy="23334"/>
            </a:xfrm>
            <a:custGeom>
              <a:avLst/>
              <a:gdLst>
                <a:gd name="connsiteX0" fmla="*/ 20373 w 23333"/>
                <a:gd name="connsiteY0" fmla="*/ 26149 h 23333"/>
                <a:gd name="connsiteX1" fmla="*/ 16232 w 23333"/>
                <a:gd name="connsiteY1" fmla="*/ 24457 h 23333"/>
                <a:gd name="connsiteX2" fmla="*/ 1706 w 23333"/>
                <a:gd name="connsiteY2" fmla="*/ 9931 h 23333"/>
                <a:gd name="connsiteX3" fmla="*/ 1706 w 23333"/>
                <a:gd name="connsiteY3" fmla="*/ 1706 h 23333"/>
                <a:gd name="connsiteX4" fmla="*/ 9931 w 23333"/>
                <a:gd name="connsiteY4" fmla="*/ 1706 h 23333"/>
                <a:gd name="connsiteX5" fmla="*/ 24457 w 23333"/>
                <a:gd name="connsiteY5" fmla="*/ 16232 h 23333"/>
                <a:gd name="connsiteX6" fmla="*/ 24457 w 23333"/>
                <a:gd name="connsiteY6" fmla="*/ 24457 h 23333"/>
                <a:gd name="connsiteX7" fmla="*/ 20373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73" y="26149"/>
                  </a:moveTo>
                  <a:cubicBezTo>
                    <a:pt x="18857" y="26149"/>
                    <a:pt x="17398" y="25566"/>
                    <a:pt x="16232" y="24457"/>
                  </a:cubicBezTo>
                  <a:lnTo>
                    <a:pt x="1706" y="9931"/>
                  </a:lnTo>
                  <a:cubicBezTo>
                    <a:pt x="-569" y="7657"/>
                    <a:pt x="-569" y="3982"/>
                    <a:pt x="1706" y="1706"/>
                  </a:cubicBezTo>
                  <a:cubicBezTo>
                    <a:pt x="3981" y="-569"/>
                    <a:pt x="7656" y="-569"/>
                    <a:pt x="9931" y="1706"/>
                  </a:cubicBezTo>
                  <a:lnTo>
                    <a:pt x="24457" y="16232"/>
                  </a:lnTo>
                  <a:cubicBezTo>
                    <a:pt x="26732" y="18507"/>
                    <a:pt x="26732" y="22182"/>
                    <a:pt x="24457" y="24457"/>
                  </a:cubicBezTo>
                  <a:cubicBezTo>
                    <a:pt x="23349" y="25566"/>
                    <a:pt x="21832" y="26149"/>
                    <a:pt x="20373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7E974848-0766-41C5-B8BD-08A488DC5F1B}"/>
                </a:ext>
              </a:extLst>
            </p:cNvPr>
            <p:cNvSpPr/>
            <p:nvPr/>
          </p:nvSpPr>
          <p:spPr>
            <a:xfrm>
              <a:off x="2019864" y="5928517"/>
              <a:ext cx="52501" cy="52501"/>
            </a:xfrm>
            <a:custGeom>
              <a:avLst/>
              <a:gdLst>
                <a:gd name="connsiteX0" fmla="*/ 28275 w 52501"/>
                <a:gd name="connsiteY0" fmla="*/ 56544 h 52501"/>
                <a:gd name="connsiteX1" fmla="*/ 450 w 52501"/>
                <a:gd name="connsiteY1" fmla="*/ 33210 h 52501"/>
                <a:gd name="connsiteX2" fmla="*/ 5116 w 52501"/>
                <a:gd name="connsiteY2" fmla="*/ 12093 h 52501"/>
                <a:gd name="connsiteX3" fmla="*/ 23317 w 52501"/>
                <a:gd name="connsiteY3" fmla="*/ 426 h 52501"/>
                <a:gd name="connsiteX4" fmla="*/ 44434 w 52501"/>
                <a:gd name="connsiteY4" fmla="*/ 5093 h 52501"/>
                <a:gd name="connsiteX5" fmla="*/ 56101 w 52501"/>
                <a:gd name="connsiteY5" fmla="*/ 23294 h 52501"/>
                <a:gd name="connsiteX6" fmla="*/ 33234 w 52501"/>
                <a:gd name="connsiteY6" fmla="*/ 56078 h 52501"/>
                <a:gd name="connsiteX7" fmla="*/ 28275 w 52501"/>
                <a:gd name="connsiteY7" fmla="*/ 56544 h 52501"/>
                <a:gd name="connsiteX8" fmla="*/ 28275 w 52501"/>
                <a:gd name="connsiteY8" fmla="*/ 11685 h 52501"/>
                <a:gd name="connsiteX9" fmla="*/ 25359 w 52501"/>
                <a:gd name="connsiteY9" fmla="*/ 11918 h 52501"/>
                <a:gd name="connsiteX10" fmla="*/ 11942 w 52501"/>
                <a:gd name="connsiteY10" fmla="*/ 31169 h 52501"/>
                <a:gd name="connsiteX11" fmla="*/ 31192 w 52501"/>
                <a:gd name="connsiteY11" fmla="*/ 44586 h 52501"/>
                <a:gd name="connsiteX12" fmla="*/ 41867 w 52501"/>
                <a:gd name="connsiteY12" fmla="*/ 37760 h 52501"/>
                <a:gd name="connsiteX13" fmla="*/ 44609 w 52501"/>
                <a:gd name="connsiteY13" fmla="*/ 25335 h 52501"/>
                <a:gd name="connsiteX14" fmla="*/ 28275 w 52501"/>
                <a:gd name="connsiteY14" fmla="*/ 11685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2501" h="52501">
                  <a:moveTo>
                    <a:pt x="28275" y="56544"/>
                  </a:moveTo>
                  <a:cubicBezTo>
                    <a:pt x="14858" y="56544"/>
                    <a:pt x="2900" y="46919"/>
                    <a:pt x="450" y="33210"/>
                  </a:cubicBezTo>
                  <a:cubicBezTo>
                    <a:pt x="-892" y="25802"/>
                    <a:pt x="800" y="18276"/>
                    <a:pt x="5116" y="12093"/>
                  </a:cubicBezTo>
                  <a:cubicBezTo>
                    <a:pt x="9433" y="5909"/>
                    <a:pt x="15908" y="1768"/>
                    <a:pt x="23317" y="426"/>
                  </a:cubicBezTo>
                  <a:cubicBezTo>
                    <a:pt x="30784" y="-857"/>
                    <a:pt x="38251" y="776"/>
                    <a:pt x="44434" y="5093"/>
                  </a:cubicBezTo>
                  <a:cubicBezTo>
                    <a:pt x="50618" y="9410"/>
                    <a:pt x="54759" y="15885"/>
                    <a:pt x="56101" y="23294"/>
                  </a:cubicBezTo>
                  <a:cubicBezTo>
                    <a:pt x="58843" y="38636"/>
                    <a:pt x="48576" y="53336"/>
                    <a:pt x="33234" y="56078"/>
                  </a:cubicBezTo>
                  <a:cubicBezTo>
                    <a:pt x="31542" y="56428"/>
                    <a:pt x="29909" y="56544"/>
                    <a:pt x="28275" y="56544"/>
                  </a:cubicBezTo>
                  <a:close/>
                  <a:moveTo>
                    <a:pt x="28275" y="11685"/>
                  </a:moveTo>
                  <a:cubicBezTo>
                    <a:pt x="27342" y="11685"/>
                    <a:pt x="26350" y="11743"/>
                    <a:pt x="25359" y="11918"/>
                  </a:cubicBezTo>
                  <a:cubicBezTo>
                    <a:pt x="16375" y="13493"/>
                    <a:pt x="10308" y="22127"/>
                    <a:pt x="11942" y="31169"/>
                  </a:cubicBezTo>
                  <a:cubicBezTo>
                    <a:pt x="13517" y="40152"/>
                    <a:pt x="22150" y="46219"/>
                    <a:pt x="31192" y="44586"/>
                  </a:cubicBezTo>
                  <a:cubicBezTo>
                    <a:pt x="35567" y="43827"/>
                    <a:pt x="39359" y="41377"/>
                    <a:pt x="41867" y="37760"/>
                  </a:cubicBezTo>
                  <a:cubicBezTo>
                    <a:pt x="44434" y="34144"/>
                    <a:pt x="45367" y="29710"/>
                    <a:pt x="44609" y="25335"/>
                  </a:cubicBezTo>
                  <a:cubicBezTo>
                    <a:pt x="43209" y="17402"/>
                    <a:pt x="36151" y="11685"/>
                    <a:pt x="28275" y="116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8F950D1-0E14-4754-AE91-FA84494CC47F}"/>
                </a:ext>
              </a:extLst>
            </p:cNvPr>
            <p:cNvSpPr/>
            <p:nvPr/>
          </p:nvSpPr>
          <p:spPr>
            <a:xfrm>
              <a:off x="2236253" y="6120843"/>
              <a:ext cx="35001" cy="35001"/>
            </a:xfrm>
            <a:custGeom>
              <a:avLst/>
              <a:gdLst>
                <a:gd name="connsiteX0" fmla="*/ 19909 w 35000"/>
                <a:gd name="connsiteY0" fmla="*/ 39981 h 35000"/>
                <a:gd name="connsiteX1" fmla="*/ 8534 w 35000"/>
                <a:gd name="connsiteY1" fmla="*/ 36365 h 35000"/>
                <a:gd name="connsiteX2" fmla="*/ 308 w 35000"/>
                <a:gd name="connsiteY2" fmla="*/ 23473 h 35000"/>
                <a:gd name="connsiteX3" fmla="*/ 16467 w 35000"/>
                <a:gd name="connsiteY3" fmla="*/ 314 h 35000"/>
                <a:gd name="connsiteX4" fmla="*/ 31401 w 35000"/>
                <a:gd name="connsiteY4" fmla="*/ 3580 h 35000"/>
                <a:gd name="connsiteX5" fmla="*/ 39626 w 35000"/>
                <a:gd name="connsiteY5" fmla="*/ 16473 h 35000"/>
                <a:gd name="connsiteX6" fmla="*/ 36359 w 35000"/>
                <a:gd name="connsiteY6" fmla="*/ 31406 h 35000"/>
                <a:gd name="connsiteX7" fmla="*/ 23467 w 35000"/>
                <a:gd name="connsiteY7" fmla="*/ 39631 h 35000"/>
                <a:gd name="connsiteX8" fmla="*/ 19909 w 35000"/>
                <a:gd name="connsiteY8" fmla="*/ 39981 h 35000"/>
                <a:gd name="connsiteX9" fmla="*/ 19967 w 35000"/>
                <a:gd name="connsiteY9" fmla="*/ 8247 h 35000"/>
                <a:gd name="connsiteX10" fmla="*/ 17867 w 35000"/>
                <a:gd name="connsiteY10" fmla="*/ 8422 h 35000"/>
                <a:gd name="connsiteX11" fmla="*/ 8359 w 35000"/>
                <a:gd name="connsiteY11" fmla="*/ 22014 h 35000"/>
                <a:gd name="connsiteX12" fmla="*/ 13200 w 35000"/>
                <a:gd name="connsiteY12" fmla="*/ 29598 h 35000"/>
                <a:gd name="connsiteX13" fmla="*/ 21951 w 35000"/>
                <a:gd name="connsiteY13" fmla="*/ 31523 h 35000"/>
                <a:gd name="connsiteX14" fmla="*/ 29534 w 35000"/>
                <a:gd name="connsiteY14" fmla="*/ 26681 h 35000"/>
                <a:gd name="connsiteX15" fmla="*/ 31459 w 35000"/>
                <a:gd name="connsiteY15" fmla="*/ 17931 h 35000"/>
                <a:gd name="connsiteX16" fmla="*/ 26617 w 35000"/>
                <a:gd name="connsiteY16" fmla="*/ 10347 h 35000"/>
                <a:gd name="connsiteX17" fmla="*/ 19967 w 35000"/>
                <a:gd name="connsiteY17" fmla="*/ 8247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000" h="35000">
                  <a:moveTo>
                    <a:pt x="19909" y="39981"/>
                  </a:moveTo>
                  <a:cubicBezTo>
                    <a:pt x="15825" y="39981"/>
                    <a:pt x="11917" y="38757"/>
                    <a:pt x="8534" y="36365"/>
                  </a:cubicBezTo>
                  <a:cubicBezTo>
                    <a:pt x="4159" y="33331"/>
                    <a:pt x="1242" y="28723"/>
                    <a:pt x="308" y="23473"/>
                  </a:cubicBezTo>
                  <a:cubicBezTo>
                    <a:pt x="-1617" y="12622"/>
                    <a:pt x="5675" y="2239"/>
                    <a:pt x="16467" y="314"/>
                  </a:cubicBezTo>
                  <a:cubicBezTo>
                    <a:pt x="21717" y="-620"/>
                    <a:pt x="27026" y="547"/>
                    <a:pt x="31401" y="3580"/>
                  </a:cubicBezTo>
                  <a:cubicBezTo>
                    <a:pt x="35776" y="6614"/>
                    <a:pt x="38693" y="11222"/>
                    <a:pt x="39626" y="16473"/>
                  </a:cubicBezTo>
                  <a:cubicBezTo>
                    <a:pt x="40559" y="21722"/>
                    <a:pt x="39393" y="27031"/>
                    <a:pt x="36359" y="31406"/>
                  </a:cubicBezTo>
                  <a:cubicBezTo>
                    <a:pt x="33326" y="35781"/>
                    <a:pt x="28717" y="38698"/>
                    <a:pt x="23467" y="39631"/>
                  </a:cubicBezTo>
                  <a:cubicBezTo>
                    <a:pt x="22242" y="39865"/>
                    <a:pt x="21076" y="39981"/>
                    <a:pt x="19909" y="39981"/>
                  </a:cubicBezTo>
                  <a:close/>
                  <a:moveTo>
                    <a:pt x="19967" y="8247"/>
                  </a:moveTo>
                  <a:cubicBezTo>
                    <a:pt x="19267" y="8247"/>
                    <a:pt x="18567" y="8305"/>
                    <a:pt x="17867" y="8422"/>
                  </a:cubicBezTo>
                  <a:cubicBezTo>
                    <a:pt x="11509" y="9531"/>
                    <a:pt x="7250" y="15656"/>
                    <a:pt x="8359" y="22014"/>
                  </a:cubicBezTo>
                  <a:cubicBezTo>
                    <a:pt x="8884" y="25106"/>
                    <a:pt x="10634" y="27790"/>
                    <a:pt x="13200" y="29598"/>
                  </a:cubicBezTo>
                  <a:cubicBezTo>
                    <a:pt x="15767" y="31406"/>
                    <a:pt x="18859" y="32048"/>
                    <a:pt x="21951" y="31523"/>
                  </a:cubicBezTo>
                  <a:cubicBezTo>
                    <a:pt x="25043" y="30998"/>
                    <a:pt x="27726" y="29248"/>
                    <a:pt x="29534" y="26681"/>
                  </a:cubicBezTo>
                  <a:cubicBezTo>
                    <a:pt x="31343" y="24114"/>
                    <a:pt x="32043" y="21022"/>
                    <a:pt x="31459" y="17931"/>
                  </a:cubicBezTo>
                  <a:cubicBezTo>
                    <a:pt x="30876" y="14839"/>
                    <a:pt x="29184" y="12156"/>
                    <a:pt x="26617" y="10347"/>
                  </a:cubicBezTo>
                  <a:cubicBezTo>
                    <a:pt x="24692" y="8947"/>
                    <a:pt x="22359" y="8247"/>
                    <a:pt x="19967" y="824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DA4C077D-5A0E-44EF-949F-2D18C85B3CC7}"/>
                </a:ext>
              </a:extLst>
            </p:cNvPr>
            <p:cNvSpPr/>
            <p:nvPr/>
          </p:nvSpPr>
          <p:spPr>
            <a:xfrm>
              <a:off x="2152559" y="6017671"/>
              <a:ext cx="40834" cy="11667"/>
            </a:xfrm>
            <a:custGeom>
              <a:avLst/>
              <a:gdLst>
                <a:gd name="connsiteX0" fmla="*/ 35993 w 40834"/>
                <a:gd name="connsiteY0" fmla="*/ 11667 h 11666"/>
                <a:gd name="connsiteX1" fmla="*/ 5833 w 40834"/>
                <a:gd name="connsiteY1" fmla="*/ 11667 h 11666"/>
                <a:gd name="connsiteX2" fmla="*/ 0 w 40834"/>
                <a:gd name="connsiteY2" fmla="*/ 5833 h 11666"/>
                <a:gd name="connsiteX3" fmla="*/ 5833 w 40834"/>
                <a:gd name="connsiteY3" fmla="*/ 0 h 11666"/>
                <a:gd name="connsiteX4" fmla="*/ 36051 w 40834"/>
                <a:gd name="connsiteY4" fmla="*/ 0 h 11666"/>
                <a:gd name="connsiteX5" fmla="*/ 41884 w 40834"/>
                <a:gd name="connsiteY5" fmla="*/ 5833 h 11666"/>
                <a:gd name="connsiteX6" fmla="*/ 35993 w 40834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34" h="11666">
                  <a:moveTo>
                    <a:pt x="35993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36051" y="0"/>
                  </a:lnTo>
                  <a:cubicBezTo>
                    <a:pt x="39259" y="0"/>
                    <a:pt x="41884" y="2625"/>
                    <a:pt x="41884" y="5833"/>
                  </a:cubicBezTo>
                  <a:cubicBezTo>
                    <a:pt x="41884" y="9042"/>
                    <a:pt x="39259" y="11667"/>
                    <a:pt x="35993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8B8CF98-E084-4DAA-86E7-D8D2E21DD4F1}"/>
                </a:ext>
              </a:extLst>
            </p:cNvPr>
            <p:cNvSpPr/>
            <p:nvPr/>
          </p:nvSpPr>
          <p:spPr>
            <a:xfrm>
              <a:off x="2167668" y="6002562"/>
              <a:ext cx="11667" cy="40834"/>
            </a:xfrm>
            <a:custGeom>
              <a:avLst/>
              <a:gdLst>
                <a:gd name="connsiteX0" fmla="*/ 5833 w 11666"/>
                <a:gd name="connsiteY0" fmla="*/ 41885 h 40834"/>
                <a:gd name="connsiteX1" fmla="*/ 0 w 11666"/>
                <a:gd name="connsiteY1" fmla="*/ 36051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6051 h 40834"/>
                <a:gd name="connsiteX6" fmla="*/ 5833 w 11666"/>
                <a:gd name="connsiteY6" fmla="*/ 41885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885"/>
                  </a:moveTo>
                  <a:cubicBezTo>
                    <a:pt x="2625" y="41885"/>
                    <a:pt x="0" y="39260"/>
                    <a:pt x="0" y="360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6051"/>
                  </a:lnTo>
                  <a:cubicBezTo>
                    <a:pt x="11667" y="39260"/>
                    <a:pt x="9042" y="41885"/>
                    <a:pt x="5833" y="418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F8DBCDF4-D13E-4423-A1B5-9EFDB1000F75}"/>
                </a:ext>
              </a:extLst>
            </p:cNvPr>
            <p:cNvSpPr/>
            <p:nvPr/>
          </p:nvSpPr>
          <p:spPr>
            <a:xfrm>
              <a:off x="2166618" y="5886767"/>
              <a:ext cx="29167" cy="11667"/>
            </a:xfrm>
            <a:custGeom>
              <a:avLst/>
              <a:gdLst>
                <a:gd name="connsiteX0" fmla="*/ 26367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7 w 29167"/>
                <a:gd name="connsiteY4" fmla="*/ 0 h 11666"/>
                <a:gd name="connsiteX5" fmla="*/ 32201 w 29167"/>
                <a:gd name="connsiteY5" fmla="*/ 5833 h 11666"/>
                <a:gd name="connsiteX6" fmla="*/ 26367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7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7" y="0"/>
                  </a:lnTo>
                  <a:cubicBezTo>
                    <a:pt x="29576" y="0"/>
                    <a:pt x="32201" y="2625"/>
                    <a:pt x="32201" y="5833"/>
                  </a:cubicBezTo>
                  <a:cubicBezTo>
                    <a:pt x="32201" y="9042"/>
                    <a:pt x="29576" y="11667"/>
                    <a:pt x="26367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E8FD0BE4-E233-4224-84DE-A13941D178C4}"/>
                </a:ext>
              </a:extLst>
            </p:cNvPr>
            <p:cNvSpPr/>
            <p:nvPr/>
          </p:nvSpPr>
          <p:spPr>
            <a:xfrm>
              <a:off x="2176885" y="5876500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8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8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6368"/>
                  </a:lnTo>
                  <a:cubicBezTo>
                    <a:pt x="11667" y="29576"/>
                    <a:pt x="9100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9" name="Freeform: Shape 2068">
              <a:extLst>
                <a:ext uri="{FF2B5EF4-FFF2-40B4-BE49-F238E27FC236}">
                  <a16:creationId xmlns:a16="http://schemas.microsoft.com/office/drawing/2014/main" id="{3E0B18F8-4BEA-46D5-B21A-E95660CE60C0}"/>
                </a:ext>
              </a:extLst>
            </p:cNvPr>
            <p:cNvSpPr/>
            <p:nvPr/>
          </p:nvSpPr>
          <p:spPr>
            <a:xfrm>
              <a:off x="2090841" y="6104357"/>
              <a:ext cx="151671" cy="233340"/>
            </a:xfrm>
            <a:custGeom>
              <a:avLst/>
              <a:gdLst>
                <a:gd name="connsiteX0" fmla="*/ 57868 w 151670"/>
                <a:gd name="connsiteY0" fmla="*/ 234332 h 233339"/>
                <a:gd name="connsiteX1" fmla="*/ 44685 w 151670"/>
                <a:gd name="connsiteY1" fmla="*/ 222256 h 233339"/>
                <a:gd name="connsiteX2" fmla="*/ 44685 w 151670"/>
                <a:gd name="connsiteY2" fmla="*/ 132012 h 233339"/>
                <a:gd name="connsiteX3" fmla="*/ 43693 w 151670"/>
                <a:gd name="connsiteY3" fmla="*/ 131662 h 233339"/>
                <a:gd name="connsiteX4" fmla="*/ 17034 w 151670"/>
                <a:gd name="connsiteY4" fmla="*/ 138545 h 233339"/>
                <a:gd name="connsiteX5" fmla="*/ 15575 w 151670"/>
                <a:gd name="connsiteY5" fmla="*/ 138721 h 233339"/>
                <a:gd name="connsiteX6" fmla="*/ 15575 w 151670"/>
                <a:gd name="connsiteY6" fmla="*/ 138721 h 233339"/>
                <a:gd name="connsiteX7" fmla="*/ 2100 w 151670"/>
                <a:gd name="connsiteY7" fmla="*/ 130962 h 233339"/>
                <a:gd name="connsiteX8" fmla="*/ 2100 w 151670"/>
                <a:gd name="connsiteY8" fmla="*/ 115445 h 233339"/>
                <a:gd name="connsiteX9" fmla="*/ 64285 w 151670"/>
                <a:gd name="connsiteY9" fmla="*/ 7759 h 233339"/>
                <a:gd name="connsiteX10" fmla="*/ 77761 w 151670"/>
                <a:gd name="connsiteY10" fmla="*/ 0 h 233339"/>
                <a:gd name="connsiteX11" fmla="*/ 91236 w 151670"/>
                <a:gd name="connsiteY11" fmla="*/ 7759 h 233339"/>
                <a:gd name="connsiteX12" fmla="*/ 91236 w 151670"/>
                <a:gd name="connsiteY12" fmla="*/ 7759 h 233339"/>
                <a:gd name="connsiteX13" fmla="*/ 153421 w 151670"/>
                <a:gd name="connsiteY13" fmla="*/ 115445 h 233339"/>
                <a:gd name="connsiteX14" fmla="*/ 153421 w 151670"/>
                <a:gd name="connsiteY14" fmla="*/ 130962 h 233339"/>
                <a:gd name="connsiteX15" fmla="*/ 139946 w 151670"/>
                <a:gd name="connsiteY15" fmla="*/ 138721 h 233339"/>
                <a:gd name="connsiteX16" fmla="*/ 138487 w 151670"/>
                <a:gd name="connsiteY16" fmla="*/ 138545 h 233339"/>
                <a:gd name="connsiteX17" fmla="*/ 111828 w 151670"/>
                <a:gd name="connsiteY17" fmla="*/ 131662 h 233339"/>
                <a:gd name="connsiteX18" fmla="*/ 110836 w 151670"/>
                <a:gd name="connsiteY18" fmla="*/ 132187 h 233339"/>
                <a:gd name="connsiteX19" fmla="*/ 110895 w 151670"/>
                <a:gd name="connsiteY19" fmla="*/ 222198 h 233339"/>
                <a:gd name="connsiteX20" fmla="*/ 97711 w 151670"/>
                <a:gd name="connsiteY20" fmla="*/ 234273 h 233339"/>
                <a:gd name="connsiteX21" fmla="*/ 57868 w 151670"/>
                <a:gd name="connsiteY21" fmla="*/ 234332 h 233339"/>
                <a:gd name="connsiteX22" fmla="*/ 56352 w 151670"/>
                <a:gd name="connsiteY22" fmla="*/ 222256 h 233339"/>
                <a:gd name="connsiteX23" fmla="*/ 57868 w 151670"/>
                <a:gd name="connsiteY23" fmla="*/ 222665 h 233339"/>
                <a:gd name="connsiteX24" fmla="*/ 97711 w 151670"/>
                <a:gd name="connsiteY24" fmla="*/ 222665 h 233339"/>
                <a:gd name="connsiteX25" fmla="*/ 99286 w 151670"/>
                <a:gd name="connsiteY25" fmla="*/ 222081 h 233339"/>
                <a:gd name="connsiteX26" fmla="*/ 99228 w 151670"/>
                <a:gd name="connsiteY26" fmla="*/ 132070 h 233339"/>
                <a:gd name="connsiteX27" fmla="*/ 112411 w 151670"/>
                <a:gd name="connsiteY27" fmla="*/ 119995 h 233339"/>
                <a:gd name="connsiteX28" fmla="*/ 113870 w 151670"/>
                <a:gd name="connsiteY28" fmla="*/ 120170 h 233339"/>
                <a:gd name="connsiteX29" fmla="*/ 140587 w 151670"/>
                <a:gd name="connsiteY29" fmla="*/ 127054 h 233339"/>
                <a:gd name="connsiteX30" fmla="*/ 143387 w 151670"/>
                <a:gd name="connsiteY30" fmla="*/ 125129 h 233339"/>
                <a:gd name="connsiteX31" fmla="*/ 143387 w 151670"/>
                <a:gd name="connsiteY31" fmla="*/ 121279 h 233339"/>
                <a:gd name="connsiteX32" fmla="*/ 81202 w 151670"/>
                <a:gd name="connsiteY32" fmla="*/ 13592 h 233339"/>
                <a:gd name="connsiteX33" fmla="*/ 77819 w 151670"/>
                <a:gd name="connsiteY33" fmla="*/ 11667 h 233339"/>
                <a:gd name="connsiteX34" fmla="*/ 74494 w 151670"/>
                <a:gd name="connsiteY34" fmla="*/ 13592 h 233339"/>
                <a:gd name="connsiteX35" fmla="*/ 12309 w 151670"/>
                <a:gd name="connsiteY35" fmla="*/ 121279 h 233339"/>
                <a:gd name="connsiteX36" fmla="*/ 12309 w 151670"/>
                <a:gd name="connsiteY36" fmla="*/ 125129 h 233339"/>
                <a:gd name="connsiteX37" fmla="*/ 15050 w 151670"/>
                <a:gd name="connsiteY37" fmla="*/ 126995 h 233339"/>
                <a:gd name="connsiteX38" fmla="*/ 41768 w 151670"/>
                <a:gd name="connsiteY38" fmla="*/ 120112 h 233339"/>
                <a:gd name="connsiteX39" fmla="*/ 43226 w 151670"/>
                <a:gd name="connsiteY39" fmla="*/ 119937 h 233339"/>
                <a:gd name="connsiteX40" fmla="*/ 56410 w 151670"/>
                <a:gd name="connsiteY40" fmla="*/ 132012 h 233339"/>
                <a:gd name="connsiteX41" fmla="*/ 56352 w 151670"/>
                <a:gd name="connsiteY41" fmla="*/ 222256 h 233339"/>
                <a:gd name="connsiteX42" fmla="*/ 56352 w 151670"/>
                <a:gd name="connsiteY42" fmla="*/ 222256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1670" h="233339">
                  <a:moveTo>
                    <a:pt x="57868" y="234332"/>
                  </a:moveTo>
                  <a:cubicBezTo>
                    <a:pt x="50576" y="234332"/>
                    <a:pt x="44685" y="228906"/>
                    <a:pt x="44685" y="222256"/>
                  </a:cubicBezTo>
                  <a:lnTo>
                    <a:pt x="44685" y="132012"/>
                  </a:lnTo>
                  <a:cubicBezTo>
                    <a:pt x="44626" y="132012"/>
                    <a:pt x="44335" y="131779"/>
                    <a:pt x="43693" y="131662"/>
                  </a:cubicBezTo>
                  <a:lnTo>
                    <a:pt x="17034" y="138545"/>
                  </a:lnTo>
                  <a:cubicBezTo>
                    <a:pt x="16567" y="138662"/>
                    <a:pt x="16042" y="138721"/>
                    <a:pt x="15575" y="138721"/>
                  </a:cubicBezTo>
                  <a:cubicBezTo>
                    <a:pt x="15575" y="138721"/>
                    <a:pt x="15575" y="138721"/>
                    <a:pt x="15575" y="138721"/>
                  </a:cubicBezTo>
                  <a:cubicBezTo>
                    <a:pt x="9975" y="138721"/>
                    <a:pt x="4958" y="135804"/>
                    <a:pt x="2100" y="130962"/>
                  </a:cubicBezTo>
                  <a:cubicBezTo>
                    <a:pt x="-700" y="126120"/>
                    <a:pt x="-700" y="120287"/>
                    <a:pt x="2100" y="115445"/>
                  </a:cubicBezTo>
                  <a:lnTo>
                    <a:pt x="64285" y="7759"/>
                  </a:lnTo>
                  <a:cubicBezTo>
                    <a:pt x="67085" y="2917"/>
                    <a:pt x="72102" y="0"/>
                    <a:pt x="77761" y="0"/>
                  </a:cubicBezTo>
                  <a:cubicBezTo>
                    <a:pt x="83361" y="0"/>
                    <a:pt x="88436" y="2917"/>
                    <a:pt x="91236" y="7759"/>
                  </a:cubicBezTo>
                  <a:lnTo>
                    <a:pt x="91236" y="7759"/>
                  </a:lnTo>
                  <a:lnTo>
                    <a:pt x="153421" y="115445"/>
                  </a:lnTo>
                  <a:cubicBezTo>
                    <a:pt x="156221" y="120287"/>
                    <a:pt x="156221" y="126120"/>
                    <a:pt x="153421" y="130962"/>
                  </a:cubicBezTo>
                  <a:cubicBezTo>
                    <a:pt x="150621" y="135804"/>
                    <a:pt x="145604" y="138721"/>
                    <a:pt x="139946" y="138721"/>
                  </a:cubicBezTo>
                  <a:cubicBezTo>
                    <a:pt x="139479" y="138721"/>
                    <a:pt x="138954" y="138662"/>
                    <a:pt x="138487" y="138545"/>
                  </a:cubicBezTo>
                  <a:lnTo>
                    <a:pt x="111828" y="131662"/>
                  </a:lnTo>
                  <a:cubicBezTo>
                    <a:pt x="111245" y="131779"/>
                    <a:pt x="110895" y="132070"/>
                    <a:pt x="110836" y="132187"/>
                  </a:cubicBezTo>
                  <a:lnTo>
                    <a:pt x="110895" y="222198"/>
                  </a:lnTo>
                  <a:cubicBezTo>
                    <a:pt x="110895" y="228848"/>
                    <a:pt x="105003" y="234273"/>
                    <a:pt x="97711" y="234273"/>
                  </a:cubicBezTo>
                  <a:lnTo>
                    <a:pt x="57868" y="234332"/>
                  </a:lnTo>
                  <a:close/>
                  <a:moveTo>
                    <a:pt x="56352" y="222256"/>
                  </a:moveTo>
                  <a:cubicBezTo>
                    <a:pt x="56410" y="222256"/>
                    <a:pt x="56935" y="222665"/>
                    <a:pt x="57868" y="222665"/>
                  </a:cubicBezTo>
                  <a:lnTo>
                    <a:pt x="97711" y="222665"/>
                  </a:lnTo>
                  <a:cubicBezTo>
                    <a:pt x="98644" y="222665"/>
                    <a:pt x="99170" y="222256"/>
                    <a:pt x="99286" y="222081"/>
                  </a:cubicBezTo>
                  <a:lnTo>
                    <a:pt x="99228" y="132070"/>
                  </a:lnTo>
                  <a:cubicBezTo>
                    <a:pt x="99228" y="125420"/>
                    <a:pt x="105120" y="119995"/>
                    <a:pt x="112411" y="119995"/>
                  </a:cubicBezTo>
                  <a:cubicBezTo>
                    <a:pt x="112878" y="119995"/>
                    <a:pt x="113403" y="120053"/>
                    <a:pt x="113870" y="120170"/>
                  </a:cubicBezTo>
                  <a:lnTo>
                    <a:pt x="140587" y="127054"/>
                  </a:lnTo>
                  <a:cubicBezTo>
                    <a:pt x="142221" y="126820"/>
                    <a:pt x="143037" y="125654"/>
                    <a:pt x="143387" y="125129"/>
                  </a:cubicBezTo>
                  <a:cubicBezTo>
                    <a:pt x="143737" y="124545"/>
                    <a:pt x="144379" y="123029"/>
                    <a:pt x="143387" y="121279"/>
                  </a:cubicBezTo>
                  <a:lnTo>
                    <a:pt x="81202" y="13592"/>
                  </a:lnTo>
                  <a:cubicBezTo>
                    <a:pt x="80211" y="11842"/>
                    <a:pt x="78519" y="11667"/>
                    <a:pt x="77819" y="11667"/>
                  </a:cubicBezTo>
                  <a:cubicBezTo>
                    <a:pt x="77119" y="11667"/>
                    <a:pt x="75485" y="11842"/>
                    <a:pt x="74494" y="13592"/>
                  </a:cubicBezTo>
                  <a:lnTo>
                    <a:pt x="12309" y="121279"/>
                  </a:lnTo>
                  <a:cubicBezTo>
                    <a:pt x="11317" y="123029"/>
                    <a:pt x="11959" y="124545"/>
                    <a:pt x="12309" y="125129"/>
                  </a:cubicBezTo>
                  <a:cubicBezTo>
                    <a:pt x="12600" y="125654"/>
                    <a:pt x="13475" y="126820"/>
                    <a:pt x="15050" y="126995"/>
                  </a:cubicBezTo>
                  <a:lnTo>
                    <a:pt x="41768" y="120112"/>
                  </a:lnTo>
                  <a:cubicBezTo>
                    <a:pt x="42235" y="119995"/>
                    <a:pt x="42760" y="119937"/>
                    <a:pt x="43226" y="119937"/>
                  </a:cubicBezTo>
                  <a:cubicBezTo>
                    <a:pt x="50518" y="119937"/>
                    <a:pt x="56410" y="125362"/>
                    <a:pt x="56410" y="132012"/>
                  </a:cubicBezTo>
                  <a:lnTo>
                    <a:pt x="56352" y="222256"/>
                  </a:lnTo>
                  <a:cubicBezTo>
                    <a:pt x="56352" y="222256"/>
                    <a:pt x="56352" y="222256"/>
                    <a:pt x="56352" y="22225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0" name="Freeform: Shape 2069">
              <a:extLst>
                <a:ext uri="{FF2B5EF4-FFF2-40B4-BE49-F238E27FC236}">
                  <a16:creationId xmlns:a16="http://schemas.microsoft.com/office/drawing/2014/main" id="{F8E98ECA-C65E-4EB4-B77B-C46EBC9835DB}"/>
                </a:ext>
              </a:extLst>
            </p:cNvPr>
            <p:cNvSpPr/>
            <p:nvPr/>
          </p:nvSpPr>
          <p:spPr>
            <a:xfrm>
              <a:off x="1934795" y="6005129"/>
              <a:ext cx="151671" cy="332509"/>
            </a:xfrm>
            <a:custGeom>
              <a:avLst/>
              <a:gdLst>
                <a:gd name="connsiteX0" fmla="*/ 57868 w 151670"/>
                <a:gd name="connsiteY0" fmla="*/ 333559 h 332509"/>
                <a:gd name="connsiteX1" fmla="*/ 44685 w 151670"/>
                <a:gd name="connsiteY1" fmla="*/ 321484 h 332509"/>
                <a:gd name="connsiteX2" fmla="*/ 44685 w 151670"/>
                <a:gd name="connsiteY2" fmla="*/ 132070 h 332509"/>
                <a:gd name="connsiteX3" fmla="*/ 43693 w 151670"/>
                <a:gd name="connsiteY3" fmla="*/ 131720 h 332509"/>
                <a:gd name="connsiteX4" fmla="*/ 17034 w 151670"/>
                <a:gd name="connsiteY4" fmla="*/ 138604 h 332509"/>
                <a:gd name="connsiteX5" fmla="*/ 15575 w 151670"/>
                <a:gd name="connsiteY5" fmla="*/ 138779 h 332509"/>
                <a:gd name="connsiteX6" fmla="*/ 15575 w 151670"/>
                <a:gd name="connsiteY6" fmla="*/ 138779 h 332509"/>
                <a:gd name="connsiteX7" fmla="*/ 2100 w 151670"/>
                <a:gd name="connsiteY7" fmla="*/ 131020 h 332509"/>
                <a:gd name="connsiteX8" fmla="*/ 2100 w 151670"/>
                <a:gd name="connsiteY8" fmla="*/ 115445 h 332509"/>
                <a:gd name="connsiteX9" fmla="*/ 64285 w 151670"/>
                <a:gd name="connsiteY9" fmla="*/ 7759 h 332509"/>
                <a:gd name="connsiteX10" fmla="*/ 77760 w 151670"/>
                <a:gd name="connsiteY10" fmla="*/ 0 h 332509"/>
                <a:gd name="connsiteX11" fmla="*/ 91236 w 151670"/>
                <a:gd name="connsiteY11" fmla="*/ 7759 h 332509"/>
                <a:gd name="connsiteX12" fmla="*/ 91236 w 151670"/>
                <a:gd name="connsiteY12" fmla="*/ 7759 h 332509"/>
                <a:gd name="connsiteX13" fmla="*/ 153421 w 151670"/>
                <a:gd name="connsiteY13" fmla="*/ 115445 h 332509"/>
                <a:gd name="connsiteX14" fmla="*/ 153421 w 151670"/>
                <a:gd name="connsiteY14" fmla="*/ 130962 h 332509"/>
                <a:gd name="connsiteX15" fmla="*/ 139946 w 151670"/>
                <a:gd name="connsiteY15" fmla="*/ 138721 h 332509"/>
                <a:gd name="connsiteX16" fmla="*/ 138487 w 151670"/>
                <a:gd name="connsiteY16" fmla="*/ 138545 h 332509"/>
                <a:gd name="connsiteX17" fmla="*/ 111828 w 151670"/>
                <a:gd name="connsiteY17" fmla="*/ 131662 h 332509"/>
                <a:gd name="connsiteX18" fmla="*/ 110836 w 151670"/>
                <a:gd name="connsiteY18" fmla="*/ 132187 h 332509"/>
                <a:gd name="connsiteX19" fmla="*/ 110895 w 151670"/>
                <a:gd name="connsiteY19" fmla="*/ 321367 h 332509"/>
                <a:gd name="connsiteX20" fmla="*/ 97711 w 151670"/>
                <a:gd name="connsiteY20" fmla="*/ 333443 h 332509"/>
                <a:gd name="connsiteX21" fmla="*/ 57868 w 151670"/>
                <a:gd name="connsiteY21" fmla="*/ 333559 h 332509"/>
                <a:gd name="connsiteX22" fmla="*/ 56352 w 151670"/>
                <a:gd name="connsiteY22" fmla="*/ 321484 h 332509"/>
                <a:gd name="connsiteX23" fmla="*/ 57868 w 151670"/>
                <a:gd name="connsiteY23" fmla="*/ 321892 h 332509"/>
                <a:gd name="connsiteX24" fmla="*/ 97711 w 151670"/>
                <a:gd name="connsiteY24" fmla="*/ 321892 h 332509"/>
                <a:gd name="connsiteX25" fmla="*/ 99286 w 151670"/>
                <a:gd name="connsiteY25" fmla="*/ 321309 h 332509"/>
                <a:gd name="connsiteX26" fmla="*/ 99228 w 151670"/>
                <a:gd name="connsiteY26" fmla="*/ 132129 h 332509"/>
                <a:gd name="connsiteX27" fmla="*/ 112411 w 151670"/>
                <a:gd name="connsiteY27" fmla="*/ 120053 h 332509"/>
                <a:gd name="connsiteX28" fmla="*/ 113870 w 151670"/>
                <a:gd name="connsiteY28" fmla="*/ 120229 h 332509"/>
                <a:gd name="connsiteX29" fmla="*/ 140587 w 151670"/>
                <a:gd name="connsiteY29" fmla="*/ 127112 h 332509"/>
                <a:gd name="connsiteX30" fmla="*/ 143387 w 151670"/>
                <a:gd name="connsiteY30" fmla="*/ 125187 h 332509"/>
                <a:gd name="connsiteX31" fmla="*/ 143387 w 151670"/>
                <a:gd name="connsiteY31" fmla="*/ 121337 h 332509"/>
                <a:gd name="connsiteX32" fmla="*/ 81202 w 151670"/>
                <a:gd name="connsiteY32" fmla="*/ 13651 h 332509"/>
                <a:gd name="connsiteX33" fmla="*/ 77819 w 151670"/>
                <a:gd name="connsiteY33" fmla="*/ 11725 h 332509"/>
                <a:gd name="connsiteX34" fmla="*/ 74494 w 151670"/>
                <a:gd name="connsiteY34" fmla="*/ 13651 h 332509"/>
                <a:gd name="connsiteX35" fmla="*/ 12309 w 151670"/>
                <a:gd name="connsiteY35" fmla="*/ 121337 h 332509"/>
                <a:gd name="connsiteX36" fmla="*/ 12309 w 151670"/>
                <a:gd name="connsiteY36" fmla="*/ 125187 h 332509"/>
                <a:gd name="connsiteX37" fmla="*/ 15050 w 151670"/>
                <a:gd name="connsiteY37" fmla="*/ 127054 h 332509"/>
                <a:gd name="connsiteX38" fmla="*/ 41768 w 151670"/>
                <a:gd name="connsiteY38" fmla="*/ 120170 h 332509"/>
                <a:gd name="connsiteX39" fmla="*/ 43226 w 151670"/>
                <a:gd name="connsiteY39" fmla="*/ 119995 h 332509"/>
                <a:gd name="connsiteX40" fmla="*/ 56410 w 151670"/>
                <a:gd name="connsiteY40" fmla="*/ 132070 h 332509"/>
                <a:gd name="connsiteX41" fmla="*/ 56352 w 151670"/>
                <a:gd name="connsiteY41" fmla="*/ 321484 h 332509"/>
                <a:gd name="connsiteX42" fmla="*/ 56352 w 151670"/>
                <a:gd name="connsiteY42" fmla="*/ 321484 h 3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1670" h="332509">
                  <a:moveTo>
                    <a:pt x="57868" y="333559"/>
                  </a:moveTo>
                  <a:cubicBezTo>
                    <a:pt x="50576" y="333559"/>
                    <a:pt x="44685" y="328134"/>
                    <a:pt x="44685" y="321484"/>
                  </a:cubicBezTo>
                  <a:lnTo>
                    <a:pt x="44685" y="132070"/>
                  </a:lnTo>
                  <a:cubicBezTo>
                    <a:pt x="44626" y="132070"/>
                    <a:pt x="44335" y="131837"/>
                    <a:pt x="43693" y="131720"/>
                  </a:cubicBezTo>
                  <a:lnTo>
                    <a:pt x="17034" y="138604"/>
                  </a:lnTo>
                  <a:cubicBezTo>
                    <a:pt x="16567" y="138721"/>
                    <a:pt x="16042" y="138779"/>
                    <a:pt x="15575" y="138779"/>
                  </a:cubicBezTo>
                  <a:cubicBezTo>
                    <a:pt x="15575" y="138779"/>
                    <a:pt x="15575" y="138779"/>
                    <a:pt x="15575" y="138779"/>
                  </a:cubicBezTo>
                  <a:cubicBezTo>
                    <a:pt x="9975" y="138779"/>
                    <a:pt x="4958" y="135862"/>
                    <a:pt x="2100" y="131020"/>
                  </a:cubicBezTo>
                  <a:cubicBezTo>
                    <a:pt x="-700" y="126178"/>
                    <a:pt x="-700" y="120345"/>
                    <a:pt x="2100" y="115445"/>
                  </a:cubicBezTo>
                  <a:lnTo>
                    <a:pt x="64285" y="7759"/>
                  </a:lnTo>
                  <a:cubicBezTo>
                    <a:pt x="67085" y="2917"/>
                    <a:pt x="72102" y="0"/>
                    <a:pt x="77760" y="0"/>
                  </a:cubicBezTo>
                  <a:cubicBezTo>
                    <a:pt x="83361" y="0"/>
                    <a:pt x="88436" y="2917"/>
                    <a:pt x="91236" y="7759"/>
                  </a:cubicBezTo>
                  <a:lnTo>
                    <a:pt x="91236" y="7759"/>
                  </a:lnTo>
                  <a:lnTo>
                    <a:pt x="153421" y="115445"/>
                  </a:lnTo>
                  <a:cubicBezTo>
                    <a:pt x="156221" y="120287"/>
                    <a:pt x="156221" y="126120"/>
                    <a:pt x="153421" y="130962"/>
                  </a:cubicBezTo>
                  <a:cubicBezTo>
                    <a:pt x="150621" y="135804"/>
                    <a:pt x="145604" y="138721"/>
                    <a:pt x="139946" y="138721"/>
                  </a:cubicBezTo>
                  <a:cubicBezTo>
                    <a:pt x="139479" y="138721"/>
                    <a:pt x="138954" y="138662"/>
                    <a:pt x="138487" y="138545"/>
                  </a:cubicBezTo>
                  <a:lnTo>
                    <a:pt x="111828" y="131662"/>
                  </a:lnTo>
                  <a:cubicBezTo>
                    <a:pt x="111245" y="131779"/>
                    <a:pt x="110895" y="132070"/>
                    <a:pt x="110836" y="132187"/>
                  </a:cubicBezTo>
                  <a:lnTo>
                    <a:pt x="110895" y="321367"/>
                  </a:lnTo>
                  <a:cubicBezTo>
                    <a:pt x="110895" y="328018"/>
                    <a:pt x="105003" y="333443"/>
                    <a:pt x="97711" y="333443"/>
                  </a:cubicBezTo>
                  <a:lnTo>
                    <a:pt x="57868" y="333559"/>
                  </a:lnTo>
                  <a:close/>
                  <a:moveTo>
                    <a:pt x="56352" y="321484"/>
                  </a:moveTo>
                  <a:cubicBezTo>
                    <a:pt x="56410" y="321484"/>
                    <a:pt x="56935" y="321892"/>
                    <a:pt x="57868" y="321892"/>
                  </a:cubicBezTo>
                  <a:lnTo>
                    <a:pt x="97711" y="321892"/>
                  </a:lnTo>
                  <a:cubicBezTo>
                    <a:pt x="98644" y="321892"/>
                    <a:pt x="99169" y="321484"/>
                    <a:pt x="99286" y="321309"/>
                  </a:cubicBezTo>
                  <a:lnTo>
                    <a:pt x="99228" y="132129"/>
                  </a:lnTo>
                  <a:cubicBezTo>
                    <a:pt x="99228" y="125479"/>
                    <a:pt x="105120" y="120053"/>
                    <a:pt x="112411" y="120053"/>
                  </a:cubicBezTo>
                  <a:cubicBezTo>
                    <a:pt x="112878" y="120053"/>
                    <a:pt x="113403" y="120112"/>
                    <a:pt x="113870" y="120229"/>
                  </a:cubicBezTo>
                  <a:lnTo>
                    <a:pt x="140587" y="127112"/>
                  </a:lnTo>
                  <a:cubicBezTo>
                    <a:pt x="142220" y="126878"/>
                    <a:pt x="143037" y="125712"/>
                    <a:pt x="143387" y="125187"/>
                  </a:cubicBezTo>
                  <a:cubicBezTo>
                    <a:pt x="143737" y="124604"/>
                    <a:pt x="144379" y="123087"/>
                    <a:pt x="143387" y="121337"/>
                  </a:cubicBezTo>
                  <a:lnTo>
                    <a:pt x="81202" y="13651"/>
                  </a:lnTo>
                  <a:cubicBezTo>
                    <a:pt x="80211" y="11901"/>
                    <a:pt x="78519" y="11725"/>
                    <a:pt x="77819" y="11725"/>
                  </a:cubicBezTo>
                  <a:cubicBezTo>
                    <a:pt x="77119" y="11725"/>
                    <a:pt x="75485" y="11901"/>
                    <a:pt x="74494" y="13651"/>
                  </a:cubicBezTo>
                  <a:lnTo>
                    <a:pt x="12309" y="121337"/>
                  </a:lnTo>
                  <a:cubicBezTo>
                    <a:pt x="11317" y="123087"/>
                    <a:pt x="11959" y="124604"/>
                    <a:pt x="12309" y="125187"/>
                  </a:cubicBezTo>
                  <a:cubicBezTo>
                    <a:pt x="12600" y="125712"/>
                    <a:pt x="13417" y="126878"/>
                    <a:pt x="15050" y="127054"/>
                  </a:cubicBezTo>
                  <a:lnTo>
                    <a:pt x="41768" y="120170"/>
                  </a:lnTo>
                  <a:cubicBezTo>
                    <a:pt x="42234" y="120053"/>
                    <a:pt x="42759" y="119995"/>
                    <a:pt x="43226" y="119995"/>
                  </a:cubicBezTo>
                  <a:cubicBezTo>
                    <a:pt x="50518" y="119995"/>
                    <a:pt x="56410" y="125420"/>
                    <a:pt x="56410" y="132070"/>
                  </a:cubicBezTo>
                  <a:lnTo>
                    <a:pt x="56352" y="321484"/>
                  </a:lnTo>
                  <a:cubicBezTo>
                    <a:pt x="56352" y="321484"/>
                    <a:pt x="56352" y="321484"/>
                    <a:pt x="56352" y="321484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1" name="Freeform: Shape 2070">
              <a:extLst>
                <a:ext uri="{FF2B5EF4-FFF2-40B4-BE49-F238E27FC236}">
                  <a16:creationId xmlns:a16="http://schemas.microsoft.com/office/drawing/2014/main" id="{CDA3CA53-31E5-4D40-9455-651485D9FF53}"/>
                </a:ext>
              </a:extLst>
            </p:cNvPr>
            <p:cNvSpPr/>
            <p:nvPr/>
          </p:nvSpPr>
          <p:spPr>
            <a:xfrm>
              <a:off x="1778690" y="5923518"/>
              <a:ext cx="151671" cy="414178"/>
            </a:xfrm>
            <a:custGeom>
              <a:avLst/>
              <a:gdLst>
                <a:gd name="connsiteX0" fmla="*/ 57868 w 151670"/>
                <a:gd name="connsiteY0" fmla="*/ 415170 h 414178"/>
                <a:gd name="connsiteX1" fmla="*/ 44685 w 151670"/>
                <a:gd name="connsiteY1" fmla="*/ 403095 h 414178"/>
                <a:gd name="connsiteX2" fmla="*/ 44685 w 151670"/>
                <a:gd name="connsiteY2" fmla="*/ 132012 h 414178"/>
                <a:gd name="connsiteX3" fmla="*/ 43693 w 151670"/>
                <a:gd name="connsiteY3" fmla="*/ 131662 h 414178"/>
                <a:gd name="connsiteX4" fmla="*/ 17034 w 151670"/>
                <a:gd name="connsiteY4" fmla="*/ 138545 h 414178"/>
                <a:gd name="connsiteX5" fmla="*/ 15575 w 151670"/>
                <a:gd name="connsiteY5" fmla="*/ 138721 h 414178"/>
                <a:gd name="connsiteX6" fmla="*/ 15575 w 151670"/>
                <a:gd name="connsiteY6" fmla="*/ 138721 h 414178"/>
                <a:gd name="connsiteX7" fmla="*/ 2100 w 151670"/>
                <a:gd name="connsiteY7" fmla="*/ 130962 h 414178"/>
                <a:gd name="connsiteX8" fmla="*/ 2100 w 151670"/>
                <a:gd name="connsiteY8" fmla="*/ 115445 h 414178"/>
                <a:gd name="connsiteX9" fmla="*/ 64285 w 151670"/>
                <a:gd name="connsiteY9" fmla="*/ 7759 h 414178"/>
                <a:gd name="connsiteX10" fmla="*/ 77761 w 151670"/>
                <a:gd name="connsiteY10" fmla="*/ 0 h 414178"/>
                <a:gd name="connsiteX11" fmla="*/ 77761 w 151670"/>
                <a:gd name="connsiteY11" fmla="*/ 0 h 414178"/>
                <a:gd name="connsiteX12" fmla="*/ 91236 w 151670"/>
                <a:gd name="connsiteY12" fmla="*/ 7759 h 414178"/>
                <a:gd name="connsiteX13" fmla="*/ 153421 w 151670"/>
                <a:gd name="connsiteY13" fmla="*/ 115445 h 414178"/>
                <a:gd name="connsiteX14" fmla="*/ 153421 w 151670"/>
                <a:gd name="connsiteY14" fmla="*/ 130962 h 414178"/>
                <a:gd name="connsiteX15" fmla="*/ 139945 w 151670"/>
                <a:gd name="connsiteY15" fmla="*/ 138721 h 414178"/>
                <a:gd name="connsiteX16" fmla="*/ 138487 w 151670"/>
                <a:gd name="connsiteY16" fmla="*/ 138545 h 414178"/>
                <a:gd name="connsiteX17" fmla="*/ 111828 w 151670"/>
                <a:gd name="connsiteY17" fmla="*/ 131662 h 414178"/>
                <a:gd name="connsiteX18" fmla="*/ 110836 w 151670"/>
                <a:gd name="connsiteY18" fmla="*/ 132187 h 414178"/>
                <a:gd name="connsiteX19" fmla="*/ 110895 w 151670"/>
                <a:gd name="connsiteY19" fmla="*/ 403036 h 414178"/>
                <a:gd name="connsiteX20" fmla="*/ 97711 w 151670"/>
                <a:gd name="connsiteY20" fmla="*/ 415112 h 414178"/>
                <a:gd name="connsiteX21" fmla="*/ 57868 w 151670"/>
                <a:gd name="connsiteY21" fmla="*/ 415170 h 414178"/>
                <a:gd name="connsiteX22" fmla="*/ 56410 w 151670"/>
                <a:gd name="connsiteY22" fmla="*/ 403095 h 414178"/>
                <a:gd name="connsiteX23" fmla="*/ 57927 w 151670"/>
                <a:gd name="connsiteY23" fmla="*/ 403503 h 414178"/>
                <a:gd name="connsiteX24" fmla="*/ 97769 w 151670"/>
                <a:gd name="connsiteY24" fmla="*/ 403503 h 414178"/>
                <a:gd name="connsiteX25" fmla="*/ 99344 w 151670"/>
                <a:gd name="connsiteY25" fmla="*/ 402919 h 414178"/>
                <a:gd name="connsiteX26" fmla="*/ 99286 w 151670"/>
                <a:gd name="connsiteY26" fmla="*/ 132070 h 414178"/>
                <a:gd name="connsiteX27" fmla="*/ 112470 w 151670"/>
                <a:gd name="connsiteY27" fmla="*/ 119995 h 414178"/>
                <a:gd name="connsiteX28" fmla="*/ 113928 w 151670"/>
                <a:gd name="connsiteY28" fmla="*/ 120170 h 414178"/>
                <a:gd name="connsiteX29" fmla="*/ 140646 w 151670"/>
                <a:gd name="connsiteY29" fmla="*/ 127054 h 414178"/>
                <a:gd name="connsiteX30" fmla="*/ 143446 w 151670"/>
                <a:gd name="connsiteY30" fmla="*/ 125129 h 414178"/>
                <a:gd name="connsiteX31" fmla="*/ 143446 w 151670"/>
                <a:gd name="connsiteY31" fmla="*/ 121279 h 414178"/>
                <a:gd name="connsiteX32" fmla="*/ 81261 w 151670"/>
                <a:gd name="connsiteY32" fmla="*/ 13592 h 414178"/>
                <a:gd name="connsiteX33" fmla="*/ 81261 w 151670"/>
                <a:gd name="connsiteY33" fmla="*/ 13592 h 414178"/>
                <a:gd name="connsiteX34" fmla="*/ 77936 w 151670"/>
                <a:gd name="connsiteY34" fmla="*/ 11667 h 414178"/>
                <a:gd name="connsiteX35" fmla="*/ 77936 w 151670"/>
                <a:gd name="connsiteY35" fmla="*/ 11667 h 414178"/>
                <a:gd name="connsiteX36" fmla="*/ 74552 w 151670"/>
                <a:gd name="connsiteY36" fmla="*/ 13592 h 414178"/>
                <a:gd name="connsiteX37" fmla="*/ 12367 w 151670"/>
                <a:gd name="connsiteY37" fmla="*/ 121279 h 414178"/>
                <a:gd name="connsiteX38" fmla="*/ 12367 w 151670"/>
                <a:gd name="connsiteY38" fmla="*/ 125129 h 414178"/>
                <a:gd name="connsiteX39" fmla="*/ 15109 w 151670"/>
                <a:gd name="connsiteY39" fmla="*/ 126995 h 414178"/>
                <a:gd name="connsiteX40" fmla="*/ 41826 w 151670"/>
                <a:gd name="connsiteY40" fmla="*/ 120112 h 414178"/>
                <a:gd name="connsiteX41" fmla="*/ 43285 w 151670"/>
                <a:gd name="connsiteY41" fmla="*/ 119937 h 414178"/>
                <a:gd name="connsiteX42" fmla="*/ 56468 w 151670"/>
                <a:gd name="connsiteY42" fmla="*/ 132012 h 414178"/>
                <a:gd name="connsiteX43" fmla="*/ 56410 w 151670"/>
                <a:gd name="connsiteY43" fmla="*/ 403095 h 414178"/>
                <a:gd name="connsiteX44" fmla="*/ 56410 w 151670"/>
                <a:gd name="connsiteY44" fmla="*/ 403095 h 4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51670" h="414178">
                  <a:moveTo>
                    <a:pt x="57868" y="415170"/>
                  </a:moveTo>
                  <a:cubicBezTo>
                    <a:pt x="50576" y="415170"/>
                    <a:pt x="44685" y="409745"/>
                    <a:pt x="44685" y="403095"/>
                  </a:cubicBezTo>
                  <a:lnTo>
                    <a:pt x="44685" y="132012"/>
                  </a:lnTo>
                  <a:cubicBezTo>
                    <a:pt x="44626" y="132012"/>
                    <a:pt x="44335" y="131779"/>
                    <a:pt x="43693" y="131662"/>
                  </a:cubicBezTo>
                  <a:lnTo>
                    <a:pt x="17034" y="138545"/>
                  </a:lnTo>
                  <a:cubicBezTo>
                    <a:pt x="16567" y="138662"/>
                    <a:pt x="16042" y="138721"/>
                    <a:pt x="15575" y="138721"/>
                  </a:cubicBezTo>
                  <a:cubicBezTo>
                    <a:pt x="15575" y="138721"/>
                    <a:pt x="15575" y="138721"/>
                    <a:pt x="15575" y="138721"/>
                  </a:cubicBezTo>
                  <a:cubicBezTo>
                    <a:pt x="9975" y="138721"/>
                    <a:pt x="4900" y="135804"/>
                    <a:pt x="2100" y="130962"/>
                  </a:cubicBezTo>
                  <a:cubicBezTo>
                    <a:pt x="-700" y="126120"/>
                    <a:pt x="-700" y="120287"/>
                    <a:pt x="2100" y="115445"/>
                  </a:cubicBezTo>
                  <a:lnTo>
                    <a:pt x="64285" y="7759"/>
                  </a:lnTo>
                  <a:cubicBezTo>
                    <a:pt x="67085" y="2917"/>
                    <a:pt x="72102" y="0"/>
                    <a:pt x="77761" y="0"/>
                  </a:cubicBezTo>
                  <a:cubicBezTo>
                    <a:pt x="77761" y="0"/>
                    <a:pt x="77761" y="0"/>
                    <a:pt x="77761" y="0"/>
                  </a:cubicBezTo>
                  <a:cubicBezTo>
                    <a:pt x="83361" y="0"/>
                    <a:pt x="88436" y="2917"/>
                    <a:pt x="91236" y="7759"/>
                  </a:cubicBezTo>
                  <a:lnTo>
                    <a:pt x="153421" y="115445"/>
                  </a:lnTo>
                  <a:cubicBezTo>
                    <a:pt x="156221" y="120287"/>
                    <a:pt x="156221" y="126120"/>
                    <a:pt x="153421" y="130962"/>
                  </a:cubicBezTo>
                  <a:cubicBezTo>
                    <a:pt x="150621" y="135804"/>
                    <a:pt x="145604" y="138721"/>
                    <a:pt x="139945" y="138721"/>
                  </a:cubicBezTo>
                  <a:cubicBezTo>
                    <a:pt x="139479" y="138721"/>
                    <a:pt x="138954" y="138662"/>
                    <a:pt x="138487" y="138545"/>
                  </a:cubicBezTo>
                  <a:lnTo>
                    <a:pt x="111828" y="131662"/>
                  </a:lnTo>
                  <a:cubicBezTo>
                    <a:pt x="111245" y="131779"/>
                    <a:pt x="110895" y="132070"/>
                    <a:pt x="110836" y="132187"/>
                  </a:cubicBezTo>
                  <a:lnTo>
                    <a:pt x="110895" y="403036"/>
                  </a:lnTo>
                  <a:cubicBezTo>
                    <a:pt x="110895" y="409686"/>
                    <a:pt x="105003" y="415112"/>
                    <a:pt x="97711" y="415112"/>
                  </a:cubicBezTo>
                  <a:lnTo>
                    <a:pt x="57868" y="415170"/>
                  </a:lnTo>
                  <a:close/>
                  <a:moveTo>
                    <a:pt x="56410" y="403095"/>
                  </a:moveTo>
                  <a:cubicBezTo>
                    <a:pt x="56468" y="403095"/>
                    <a:pt x="56993" y="403503"/>
                    <a:pt x="57927" y="403503"/>
                  </a:cubicBezTo>
                  <a:lnTo>
                    <a:pt x="97769" y="403503"/>
                  </a:lnTo>
                  <a:cubicBezTo>
                    <a:pt x="98703" y="403503"/>
                    <a:pt x="99228" y="403095"/>
                    <a:pt x="99344" y="402919"/>
                  </a:cubicBezTo>
                  <a:lnTo>
                    <a:pt x="99286" y="132070"/>
                  </a:lnTo>
                  <a:cubicBezTo>
                    <a:pt x="99286" y="125420"/>
                    <a:pt x="105178" y="119995"/>
                    <a:pt x="112470" y="119995"/>
                  </a:cubicBezTo>
                  <a:cubicBezTo>
                    <a:pt x="112936" y="119995"/>
                    <a:pt x="113461" y="120053"/>
                    <a:pt x="113928" y="120170"/>
                  </a:cubicBezTo>
                  <a:lnTo>
                    <a:pt x="140646" y="127054"/>
                  </a:lnTo>
                  <a:cubicBezTo>
                    <a:pt x="142279" y="126820"/>
                    <a:pt x="143096" y="125654"/>
                    <a:pt x="143446" y="125129"/>
                  </a:cubicBezTo>
                  <a:cubicBezTo>
                    <a:pt x="143796" y="124545"/>
                    <a:pt x="144437" y="123029"/>
                    <a:pt x="143446" y="121279"/>
                  </a:cubicBezTo>
                  <a:lnTo>
                    <a:pt x="81261" y="13592"/>
                  </a:lnTo>
                  <a:lnTo>
                    <a:pt x="81261" y="13592"/>
                  </a:lnTo>
                  <a:cubicBezTo>
                    <a:pt x="80269" y="11842"/>
                    <a:pt x="78577" y="11667"/>
                    <a:pt x="77936" y="11667"/>
                  </a:cubicBezTo>
                  <a:lnTo>
                    <a:pt x="77936" y="11667"/>
                  </a:lnTo>
                  <a:cubicBezTo>
                    <a:pt x="77235" y="11667"/>
                    <a:pt x="75602" y="11842"/>
                    <a:pt x="74552" y="13592"/>
                  </a:cubicBezTo>
                  <a:lnTo>
                    <a:pt x="12367" y="121279"/>
                  </a:lnTo>
                  <a:cubicBezTo>
                    <a:pt x="11375" y="123029"/>
                    <a:pt x="12017" y="124545"/>
                    <a:pt x="12367" y="125129"/>
                  </a:cubicBezTo>
                  <a:cubicBezTo>
                    <a:pt x="12659" y="125654"/>
                    <a:pt x="13534" y="126820"/>
                    <a:pt x="15109" y="126995"/>
                  </a:cubicBezTo>
                  <a:lnTo>
                    <a:pt x="41826" y="120112"/>
                  </a:lnTo>
                  <a:cubicBezTo>
                    <a:pt x="42293" y="119995"/>
                    <a:pt x="42818" y="119937"/>
                    <a:pt x="43285" y="119937"/>
                  </a:cubicBezTo>
                  <a:cubicBezTo>
                    <a:pt x="50576" y="119937"/>
                    <a:pt x="56468" y="125362"/>
                    <a:pt x="56468" y="132012"/>
                  </a:cubicBezTo>
                  <a:lnTo>
                    <a:pt x="56410" y="403095"/>
                  </a:lnTo>
                  <a:cubicBezTo>
                    <a:pt x="56410" y="403095"/>
                    <a:pt x="56410" y="403095"/>
                    <a:pt x="56410" y="40309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127" name="Group 2126">
            <a:extLst>
              <a:ext uri="{FF2B5EF4-FFF2-40B4-BE49-F238E27FC236}">
                <a16:creationId xmlns:a16="http://schemas.microsoft.com/office/drawing/2014/main" id="{713B7E92-DA62-4B83-A90C-F0B1439394A3}"/>
              </a:ext>
            </a:extLst>
          </p:cNvPr>
          <p:cNvGrpSpPr/>
          <p:nvPr/>
        </p:nvGrpSpPr>
        <p:grpSpPr>
          <a:xfrm>
            <a:off x="3190006" y="5642714"/>
            <a:ext cx="542903" cy="507317"/>
            <a:chOff x="2951305" y="5876500"/>
            <a:chExt cx="493548" cy="461197"/>
          </a:xfrm>
        </p:grpSpPr>
        <p:sp>
          <p:nvSpPr>
            <p:cNvPr id="2072" name="Freeform: Shape 2071">
              <a:extLst>
                <a:ext uri="{FF2B5EF4-FFF2-40B4-BE49-F238E27FC236}">
                  <a16:creationId xmlns:a16="http://schemas.microsoft.com/office/drawing/2014/main" id="{01092AA6-A2CC-4141-8465-1606EE558DDB}"/>
                </a:ext>
              </a:extLst>
            </p:cNvPr>
            <p:cNvSpPr/>
            <p:nvPr/>
          </p:nvSpPr>
          <p:spPr>
            <a:xfrm>
              <a:off x="2981032" y="6104357"/>
              <a:ext cx="151671" cy="233340"/>
            </a:xfrm>
            <a:custGeom>
              <a:avLst/>
              <a:gdLst>
                <a:gd name="connsiteX0" fmla="*/ 97711 w 151670"/>
                <a:gd name="connsiteY0" fmla="*/ 234332 h 233339"/>
                <a:gd name="connsiteX1" fmla="*/ 57868 w 151670"/>
                <a:gd name="connsiteY1" fmla="*/ 234332 h 233339"/>
                <a:gd name="connsiteX2" fmla="*/ 44685 w 151670"/>
                <a:gd name="connsiteY2" fmla="*/ 222256 h 233339"/>
                <a:gd name="connsiteX3" fmla="*/ 44685 w 151670"/>
                <a:gd name="connsiteY3" fmla="*/ 132012 h 233339"/>
                <a:gd name="connsiteX4" fmla="*/ 43693 w 151670"/>
                <a:gd name="connsiteY4" fmla="*/ 131662 h 233339"/>
                <a:gd name="connsiteX5" fmla="*/ 17034 w 151670"/>
                <a:gd name="connsiteY5" fmla="*/ 138545 h 233339"/>
                <a:gd name="connsiteX6" fmla="*/ 15575 w 151670"/>
                <a:gd name="connsiteY6" fmla="*/ 138721 h 233339"/>
                <a:gd name="connsiteX7" fmla="*/ 2100 w 151670"/>
                <a:gd name="connsiteY7" fmla="*/ 130962 h 233339"/>
                <a:gd name="connsiteX8" fmla="*/ 2100 w 151670"/>
                <a:gd name="connsiteY8" fmla="*/ 115445 h 233339"/>
                <a:gd name="connsiteX9" fmla="*/ 64285 w 151670"/>
                <a:gd name="connsiteY9" fmla="*/ 7759 h 233339"/>
                <a:gd name="connsiteX10" fmla="*/ 64285 w 151670"/>
                <a:gd name="connsiteY10" fmla="*/ 7759 h 233339"/>
                <a:gd name="connsiteX11" fmla="*/ 77761 w 151670"/>
                <a:gd name="connsiteY11" fmla="*/ 0 h 233339"/>
                <a:gd name="connsiteX12" fmla="*/ 91236 w 151670"/>
                <a:gd name="connsiteY12" fmla="*/ 7759 h 233339"/>
                <a:gd name="connsiteX13" fmla="*/ 153421 w 151670"/>
                <a:gd name="connsiteY13" fmla="*/ 115445 h 233339"/>
                <a:gd name="connsiteX14" fmla="*/ 153421 w 151670"/>
                <a:gd name="connsiteY14" fmla="*/ 130962 h 233339"/>
                <a:gd name="connsiteX15" fmla="*/ 139946 w 151670"/>
                <a:gd name="connsiteY15" fmla="*/ 138721 h 233339"/>
                <a:gd name="connsiteX16" fmla="*/ 139946 w 151670"/>
                <a:gd name="connsiteY16" fmla="*/ 138721 h 233339"/>
                <a:gd name="connsiteX17" fmla="*/ 138487 w 151670"/>
                <a:gd name="connsiteY17" fmla="*/ 138545 h 233339"/>
                <a:gd name="connsiteX18" fmla="*/ 111828 w 151670"/>
                <a:gd name="connsiteY18" fmla="*/ 131662 h 233339"/>
                <a:gd name="connsiteX19" fmla="*/ 110836 w 151670"/>
                <a:gd name="connsiteY19" fmla="*/ 132187 h 233339"/>
                <a:gd name="connsiteX20" fmla="*/ 110895 w 151670"/>
                <a:gd name="connsiteY20" fmla="*/ 222198 h 233339"/>
                <a:gd name="connsiteX21" fmla="*/ 97711 w 151670"/>
                <a:gd name="connsiteY21" fmla="*/ 234332 h 233339"/>
                <a:gd name="connsiteX22" fmla="*/ 56410 w 151670"/>
                <a:gd name="connsiteY22" fmla="*/ 222256 h 233339"/>
                <a:gd name="connsiteX23" fmla="*/ 57927 w 151670"/>
                <a:gd name="connsiteY23" fmla="*/ 222665 h 233339"/>
                <a:gd name="connsiteX24" fmla="*/ 97769 w 151670"/>
                <a:gd name="connsiteY24" fmla="*/ 222665 h 233339"/>
                <a:gd name="connsiteX25" fmla="*/ 99344 w 151670"/>
                <a:gd name="connsiteY25" fmla="*/ 222081 h 233339"/>
                <a:gd name="connsiteX26" fmla="*/ 99286 w 151670"/>
                <a:gd name="connsiteY26" fmla="*/ 132070 h 233339"/>
                <a:gd name="connsiteX27" fmla="*/ 112470 w 151670"/>
                <a:gd name="connsiteY27" fmla="*/ 119995 h 233339"/>
                <a:gd name="connsiteX28" fmla="*/ 113928 w 151670"/>
                <a:gd name="connsiteY28" fmla="*/ 120170 h 233339"/>
                <a:gd name="connsiteX29" fmla="*/ 140646 w 151670"/>
                <a:gd name="connsiteY29" fmla="*/ 127054 h 233339"/>
                <a:gd name="connsiteX30" fmla="*/ 143387 w 151670"/>
                <a:gd name="connsiteY30" fmla="*/ 125187 h 233339"/>
                <a:gd name="connsiteX31" fmla="*/ 143387 w 151670"/>
                <a:gd name="connsiteY31" fmla="*/ 121337 h 233339"/>
                <a:gd name="connsiteX32" fmla="*/ 81202 w 151670"/>
                <a:gd name="connsiteY32" fmla="*/ 13651 h 233339"/>
                <a:gd name="connsiteX33" fmla="*/ 77877 w 151670"/>
                <a:gd name="connsiteY33" fmla="*/ 11725 h 233339"/>
                <a:gd name="connsiteX34" fmla="*/ 74494 w 151670"/>
                <a:gd name="connsiteY34" fmla="*/ 13651 h 233339"/>
                <a:gd name="connsiteX35" fmla="*/ 12309 w 151670"/>
                <a:gd name="connsiteY35" fmla="*/ 121337 h 233339"/>
                <a:gd name="connsiteX36" fmla="*/ 12309 w 151670"/>
                <a:gd name="connsiteY36" fmla="*/ 125187 h 233339"/>
                <a:gd name="connsiteX37" fmla="*/ 15109 w 151670"/>
                <a:gd name="connsiteY37" fmla="*/ 127112 h 233339"/>
                <a:gd name="connsiteX38" fmla="*/ 41826 w 151670"/>
                <a:gd name="connsiteY38" fmla="*/ 120229 h 233339"/>
                <a:gd name="connsiteX39" fmla="*/ 43285 w 151670"/>
                <a:gd name="connsiteY39" fmla="*/ 120053 h 233339"/>
                <a:gd name="connsiteX40" fmla="*/ 56468 w 151670"/>
                <a:gd name="connsiteY40" fmla="*/ 132129 h 233339"/>
                <a:gd name="connsiteX41" fmla="*/ 56410 w 151670"/>
                <a:gd name="connsiteY41" fmla="*/ 222256 h 233339"/>
                <a:gd name="connsiteX42" fmla="*/ 56410 w 151670"/>
                <a:gd name="connsiteY42" fmla="*/ 222256 h 233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151670" h="233339">
                  <a:moveTo>
                    <a:pt x="97711" y="234332"/>
                  </a:moveTo>
                  <a:lnTo>
                    <a:pt x="57868" y="234332"/>
                  </a:lnTo>
                  <a:cubicBezTo>
                    <a:pt x="50576" y="234332"/>
                    <a:pt x="44685" y="228906"/>
                    <a:pt x="44685" y="222256"/>
                  </a:cubicBezTo>
                  <a:lnTo>
                    <a:pt x="44685" y="132012"/>
                  </a:lnTo>
                  <a:cubicBezTo>
                    <a:pt x="44626" y="132012"/>
                    <a:pt x="44335" y="131779"/>
                    <a:pt x="43693" y="131662"/>
                  </a:cubicBezTo>
                  <a:lnTo>
                    <a:pt x="17034" y="138545"/>
                  </a:lnTo>
                  <a:cubicBezTo>
                    <a:pt x="16567" y="138662"/>
                    <a:pt x="16042" y="138721"/>
                    <a:pt x="15575" y="138721"/>
                  </a:cubicBezTo>
                  <a:cubicBezTo>
                    <a:pt x="9975" y="138721"/>
                    <a:pt x="4900" y="135804"/>
                    <a:pt x="2100" y="130962"/>
                  </a:cubicBezTo>
                  <a:cubicBezTo>
                    <a:pt x="-700" y="126120"/>
                    <a:pt x="-700" y="120287"/>
                    <a:pt x="2100" y="115445"/>
                  </a:cubicBezTo>
                  <a:lnTo>
                    <a:pt x="64285" y="7759"/>
                  </a:lnTo>
                  <a:lnTo>
                    <a:pt x="64285" y="7759"/>
                  </a:lnTo>
                  <a:cubicBezTo>
                    <a:pt x="67085" y="2917"/>
                    <a:pt x="72102" y="0"/>
                    <a:pt x="77761" y="0"/>
                  </a:cubicBezTo>
                  <a:cubicBezTo>
                    <a:pt x="83361" y="0"/>
                    <a:pt x="88436" y="2917"/>
                    <a:pt x="91236" y="7759"/>
                  </a:cubicBezTo>
                  <a:lnTo>
                    <a:pt x="153421" y="115445"/>
                  </a:lnTo>
                  <a:cubicBezTo>
                    <a:pt x="156221" y="120287"/>
                    <a:pt x="156221" y="126120"/>
                    <a:pt x="153421" y="130962"/>
                  </a:cubicBezTo>
                  <a:cubicBezTo>
                    <a:pt x="150621" y="135804"/>
                    <a:pt x="145604" y="138721"/>
                    <a:pt x="139946" y="138721"/>
                  </a:cubicBezTo>
                  <a:cubicBezTo>
                    <a:pt x="139946" y="138721"/>
                    <a:pt x="139946" y="138721"/>
                    <a:pt x="139946" y="138721"/>
                  </a:cubicBezTo>
                  <a:cubicBezTo>
                    <a:pt x="139479" y="138721"/>
                    <a:pt x="138954" y="138662"/>
                    <a:pt x="138487" y="138545"/>
                  </a:cubicBezTo>
                  <a:lnTo>
                    <a:pt x="111828" y="131662"/>
                  </a:lnTo>
                  <a:cubicBezTo>
                    <a:pt x="111245" y="131779"/>
                    <a:pt x="110895" y="132070"/>
                    <a:pt x="110836" y="132187"/>
                  </a:cubicBezTo>
                  <a:lnTo>
                    <a:pt x="110895" y="222198"/>
                  </a:lnTo>
                  <a:cubicBezTo>
                    <a:pt x="110895" y="228906"/>
                    <a:pt x="105003" y="234332"/>
                    <a:pt x="97711" y="234332"/>
                  </a:cubicBezTo>
                  <a:close/>
                  <a:moveTo>
                    <a:pt x="56410" y="222256"/>
                  </a:moveTo>
                  <a:cubicBezTo>
                    <a:pt x="56468" y="222256"/>
                    <a:pt x="56993" y="222665"/>
                    <a:pt x="57927" y="222665"/>
                  </a:cubicBezTo>
                  <a:lnTo>
                    <a:pt x="97769" y="222665"/>
                  </a:lnTo>
                  <a:cubicBezTo>
                    <a:pt x="98703" y="222665"/>
                    <a:pt x="99228" y="222256"/>
                    <a:pt x="99344" y="222081"/>
                  </a:cubicBezTo>
                  <a:lnTo>
                    <a:pt x="99286" y="132070"/>
                  </a:lnTo>
                  <a:cubicBezTo>
                    <a:pt x="99286" y="125420"/>
                    <a:pt x="105178" y="119995"/>
                    <a:pt x="112470" y="119995"/>
                  </a:cubicBezTo>
                  <a:cubicBezTo>
                    <a:pt x="112936" y="119995"/>
                    <a:pt x="113461" y="120053"/>
                    <a:pt x="113928" y="120170"/>
                  </a:cubicBezTo>
                  <a:lnTo>
                    <a:pt x="140646" y="127054"/>
                  </a:lnTo>
                  <a:cubicBezTo>
                    <a:pt x="142279" y="126820"/>
                    <a:pt x="143096" y="125654"/>
                    <a:pt x="143387" y="125187"/>
                  </a:cubicBezTo>
                  <a:cubicBezTo>
                    <a:pt x="143737" y="124604"/>
                    <a:pt x="144379" y="123087"/>
                    <a:pt x="143387" y="121337"/>
                  </a:cubicBezTo>
                  <a:lnTo>
                    <a:pt x="81202" y="13651"/>
                  </a:lnTo>
                  <a:cubicBezTo>
                    <a:pt x="80210" y="11901"/>
                    <a:pt x="78519" y="11725"/>
                    <a:pt x="77877" y="11725"/>
                  </a:cubicBezTo>
                  <a:cubicBezTo>
                    <a:pt x="77177" y="11725"/>
                    <a:pt x="75544" y="11901"/>
                    <a:pt x="74494" y="13651"/>
                  </a:cubicBezTo>
                  <a:lnTo>
                    <a:pt x="12309" y="121337"/>
                  </a:lnTo>
                  <a:cubicBezTo>
                    <a:pt x="11317" y="123087"/>
                    <a:pt x="11959" y="124604"/>
                    <a:pt x="12309" y="125187"/>
                  </a:cubicBezTo>
                  <a:cubicBezTo>
                    <a:pt x="12600" y="125712"/>
                    <a:pt x="13475" y="126878"/>
                    <a:pt x="15109" y="127112"/>
                  </a:cubicBezTo>
                  <a:lnTo>
                    <a:pt x="41826" y="120229"/>
                  </a:lnTo>
                  <a:cubicBezTo>
                    <a:pt x="42293" y="120112"/>
                    <a:pt x="42818" y="120053"/>
                    <a:pt x="43285" y="120053"/>
                  </a:cubicBezTo>
                  <a:cubicBezTo>
                    <a:pt x="50576" y="120053"/>
                    <a:pt x="56468" y="125479"/>
                    <a:pt x="56468" y="132129"/>
                  </a:cubicBezTo>
                  <a:lnTo>
                    <a:pt x="56410" y="222256"/>
                  </a:lnTo>
                  <a:cubicBezTo>
                    <a:pt x="56410" y="222256"/>
                    <a:pt x="56410" y="222256"/>
                    <a:pt x="56410" y="222256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3" name="Freeform: Shape 2072">
              <a:extLst>
                <a:ext uri="{FF2B5EF4-FFF2-40B4-BE49-F238E27FC236}">
                  <a16:creationId xmlns:a16="http://schemas.microsoft.com/office/drawing/2014/main" id="{2E23409B-E904-4E64-8830-DF58305389C7}"/>
                </a:ext>
              </a:extLst>
            </p:cNvPr>
            <p:cNvSpPr/>
            <p:nvPr/>
          </p:nvSpPr>
          <p:spPr>
            <a:xfrm>
              <a:off x="3137136" y="6005187"/>
              <a:ext cx="151671" cy="332509"/>
            </a:xfrm>
            <a:custGeom>
              <a:avLst/>
              <a:gdLst>
                <a:gd name="connsiteX0" fmla="*/ 97711 w 151670"/>
                <a:gd name="connsiteY0" fmla="*/ 333501 h 332509"/>
                <a:gd name="connsiteX1" fmla="*/ 57868 w 151670"/>
                <a:gd name="connsiteY1" fmla="*/ 333501 h 332509"/>
                <a:gd name="connsiteX2" fmla="*/ 44685 w 151670"/>
                <a:gd name="connsiteY2" fmla="*/ 321426 h 332509"/>
                <a:gd name="connsiteX3" fmla="*/ 44685 w 151670"/>
                <a:gd name="connsiteY3" fmla="*/ 132012 h 332509"/>
                <a:gd name="connsiteX4" fmla="*/ 43693 w 151670"/>
                <a:gd name="connsiteY4" fmla="*/ 131662 h 332509"/>
                <a:gd name="connsiteX5" fmla="*/ 17034 w 151670"/>
                <a:gd name="connsiteY5" fmla="*/ 138545 h 332509"/>
                <a:gd name="connsiteX6" fmla="*/ 15575 w 151670"/>
                <a:gd name="connsiteY6" fmla="*/ 138721 h 332509"/>
                <a:gd name="connsiteX7" fmla="*/ 2100 w 151670"/>
                <a:gd name="connsiteY7" fmla="*/ 130962 h 332509"/>
                <a:gd name="connsiteX8" fmla="*/ 2100 w 151670"/>
                <a:gd name="connsiteY8" fmla="*/ 115445 h 332509"/>
                <a:gd name="connsiteX9" fmla="*/ 64285 w 151670"/>
                <a:gd name="connsiteY9" fmla="*/ 7759 h 332509"/>
                <a:gd name="connsiteX10" fmla="*/ 77760 w 151670"/>
                <a:gd name="connsiteY10" fmla="*/ 0 h 332509"/>
                <a:gd name="connsiteX11" fmla="*/ 91236 w 151670"/>
                <a:gd name="connsiteY11" fmla="*/ 7759 h 332509"/>
                <a:gd name="connsiteX12" fmla="*/ 153421 w 151670"/>
                <a:gd name="connsiteY12" fmla="*/ 115445 h 332509"/>
                <a:gd name="connsiteX13" fmla="*/ 153421 w 151670"/>
                <a:gd name="connsiteY13" fmla="*/ 131020 h 332509"/>
                <a:gd name="connsiteX14" fmla="*/ 139945 w 151670"/>
                <a:gd name="connsiteY14" fmla="*/ 138779 h 332509"/>
                <a:gd name="connsiteX15" fmla="*/ 139945 w 151670"/>
                <a:gd name="connsiteY15" fmla="*/ 138779 h 332509"/>
                <a:gd name="connsiteX16" fmla="*/ 138487 w 151670"/>
                <a:gd name="connsiteY16" fmla="*/ 138604 h 332509"/>
                <a:gd name="connsiteX17" fmla="*/ 111828 w 151670"/>
                <a:gd name="connsiteY17" fmla="*/ 131720 h 332509"/>
                <a:gd name="connsiteX18" fmla="*/ 110836 w 151670"/>
                <a:gd name="connsiteY18" fmla="*/ 132246 h 332509"/>
                <a:gd name="connsiteX19" fmla="*/ 110895 w 151670"/>
                <a:gd name="connsiteY19" fmla="*/ 321426 h 332509"/>
                <a:gd name="connsiteX20" fmla="*/ 97711 w 151670"/>
                <a:gd name="connsiteY20" fmla="*/ 333501 h 332509"/>
                <a:gd name="connsiteX21" fmla="*/ 56352 w 151670"/>
                <a:gd name="connsiteY21" fmla="*/ 321426 h 332509"/>
                <a:gd name="connsiteX22" fmla="*/ 57868 w 151670"/>
                <a:gd name="connsiteY22" fmla="*/ 321834 h 332509"/>
                <a:gd name="connsiteX23" fmla="*/ 97711 w 151670"/>
                <a:gd name="connsiteY23" fmla="*/ 321834 h 332509"/>
                <a:gd name="connsiteX24" fmla="*/ 99286 w 151670"/>
                <a:gd name="connsiteY24" fmla="*/ 321251 h 332509"/>
                <a:gd name="connsiteX25" fmla="*/ 99228 w 151670"/>
                <a:gd name="connsiteY25" fmla="*/ 132070 h 332509"/>
                <a:gd name="connsiteX26" fmla="*/ 112411 w 151670"/>
                <a:gd name="connsiteY26" fmla="*/ 119995 h 332509"/>
                <a:gd name="connsiteX27" fmla="*/ 113870 w 151670"/>
                <a:gd name="connsiteY27" fmla="*/ 120170 h 332509"/>
                <a:gd name="connsiteX28" fmla="*/ 140587 w 151670"/>
                <a:gd name="connsiteY28" fmla="*/ 127054 h 332509"/>
                <a:gd name="connsiteX29" fmla="*/ 143329 w 151670"/>
                <a:gd name="connsiteY29" fmla="*/ 125187 h 332509"/>
                <a:gd name="connsiteX30" fmla="*/ 143329 w 151670"/>
                <a:gd name="connsiteY30" fmla="*/ 121337 h 332509"/>
                <a:gd name="connsiteX31" fmla="*/ 81144 w 151670"/>
                <a:gd name="connsiteY31" fmla="*/ 13651 h 332509"/>
                <a:gd name="connsiteX32" fmla="*/ 77819 w 151670"/>
                <a:gd name="connsiteY32" fmla="*/ 11725 h 332509"/>
                <a:gd name="connsiteX33" fmla="*/ 74494 w 151670"/>
                <a:gd name="connsiteY33" fmla="*/ 13651 h 332509"/>
                <a:gd name="connsiteX34" fmla="*/ 74494 w 151670"/>
                <a:gd name="connsiteY34" fmla="*/ 13651 h 332509"/>
                <a:gd name="connsiteX35" fmla="*/ 12309 w 151670"/>
                <a:gd name="connsiteY35" fmla="*/ 121337 h 332509"/>
                <a:gd name="connsiteX36" fmla="*/ 12309 w 151670"/>
                <a:gd name="connsiteY36" fmla="*/ 125187 h 332509"/>
                <a:gd name="connsiteX37" fmla="*/ 15109 w 151670"/>
                <a:gd name="connsiteY37" fmla="*/ 127112 h 332509"/>
                <a:gd name="connsiteX38" fmla="*/ 41826 w 151670"/>
                <a:gd name="connsiteY38" fmla="*/ 120229 h 332509"/>
                <a:gd name="connsiteX39" fmla="*/ 43285 w 151670"/>
                <a:gd name="connsiteY39" fmla="*/ 120053 h 332509"/>
                <a:gd name="connsiteX40" fmla="*/ 56468 w 151670"/>
                <a:gd name="connsiteY40" fmla="*/ 132129 h 332509"/>
                <a:gd name="connsiteX41" fmla="*/ 56352 w 151670"/>
                <a:gd name="connsiteY41" fmla="*/ 321426 h 332509"/>
                <a:gd name="connsiteX42" fmla="*/ 56352 w 151670"/>
                <a:gd name="connsiteY42" fmla="*/ 321426 h 332509"/>
                <a:gd name="connsiteX43" fmla="*/ 69360 w 151670"/>
                <a:gd name="connsiteY43" fmla="*/ 10675 h 332509"/>
                <a:gd name="connsiteX44" fmla="*/ 69360 w 151670"/>
                <a:gd name="connsiteY44" fmla="*/ 10675 h 332509"/>
                <a:gd name="connsiteX45" fmla="*/ 69360 w 151670"/>
                <a:gd name="connsiteY45" fmla="*/ 10675 h 332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1670" h="332509">
                  <a:moveTo>
                    <a:pt x="97711" y="333501"/>
                  </a:moveTo>
                  <a:lnTo>
                    <a:pt x="57868" y="333501"/>
                  </a:lnTo>
                  <a:cubicBezTo>
                    <a:pt x="50576" y="333501"/>
                    <a:pt x="44685" y="328076"/>
                    <a:pt x="44685" y="321426"/>
                  </a:cubicBezTo>
                  <a:lnTo>
                    <a:pt x="44685" y="132012"/>
                  </a:lnTo>
                  <a:cubicBezTo>
                    <a:pt x="44626" y="132012"/>
                    <a:pt x="44335" y="131779"/>
                    <a:pt x="43693" y="131662"/>
                  </a:cubicBezTo>
                  <a:lnTo>
                    <a:pt x="17034" y="138545"/>
                  </a:lnTo>
                  <a:cubicBezTo>
                    <a:pt x="16567" y="138662"/>
                    <a:pt x="16042" y="138721"/>
                    <a:pt x="15575" y="138721"/>
                  </a:cubicBezTo>
                  <a:cubicBezTo>
                    <a:pt x="9975" y="138721"/>
                    <a:pt x="4900" y="135804"/>
                    <a:pt x="2100" y="130962"/>
                  </a:cubicBezTo>
                  <a:cubicBezTo>
                    <a:pt x="-700" y="126120"/>
                    <a:pt x="-700" y="120287"/>
                    <a:pt x="2100" y="115445"/>
                  </a:cubicBezTo>
                  <a:lnTo>
                    <a:pt x="64285" y="7759"/>
                  </a:lnTo>
                  <a:cubicBezTo>
                    <a:pt x="67085" y="2917"/>
                    <a:pt x="72102" y="0"/>
                    <a:pt x="77760" y="0"/>
                  </a:cubicBezTo>
                  <a:cubicBezTo>
                    <a:pt x="83419" y="0"/>
                    <a:pt x="88436" y="2917"/>
                    <a:pt x="91236" y="7759"/>
                  </a:cubicBezTo>
                  <a:lnTo>
                    <a:pt x="153421" y="115445"/>
                  </a:lnTo>
                  <a:cubicBezTo>
                    <a:pt x="156221" y="120287"/>
                    <a:pt x="156221" y="126120"/>
                    <a:pt x="153421" y="131020"/>
                  </a:cubicBezTo>
                  <a:cubicBezTo>
                    <a:pt x="150621" y="135862"/>
                    <a:pt x="145604" y="138779"/>
                    <a:pt x="139945" y="138779"/>
                  </a:cubicBezTo>
                  <a:cubicBezTo>
                    <a:pt x="139945" y="138779"/>
                    <a:pt x="139945" y="138779"/>
                    <a:pt x="139945" y="138779"/>
                  </a:cubicBezTo>
                  <a:cubicBezTo>
                    <a:pt x="139479" y="138779"/>
                    <a:pt x="138954" y="138721"/>
                    <a:pt x="138487" y="138604"/>
                  </a:cubicBezTo>
                  <a:lnTo>
                    <a:pt x="111828" y="131720"/>
                  </a:lnTo>
                  <a:cubicBezTo>
                    <a:pt x="111245" y="131837"/>
                    <a:pt x="110895" y="132129"/>
                    <a:pt x="110836" y="132246"/>
                  </a:cubicBezTo>
                  <a:lnTo>
                    <a:pt x="110895" y="321426"/>
                  </a:lnTo>
                  <a:cubicBezTo>
                    <a:pt x="110895" y="328076"/>
                    <a:pt x="104944" y="333501"/>
                    <a:pt x="97711" y="333501"/>
                  </a:cubicBezTo>
                  <a:close/>
                  <a:moveTo>
                    <a:pt x="56352" y="321426"/>
                  </a:moveTo>
                  <a:cubicBezTo>
                    <a:pt x="56410" y="321426"/>
                    <a:pt x="56935" y="321834"/>
                    <a:pt x="57868" y="321834"/>
                  </a:cubicBezTo>
                  <a:lnTo>
                    <a:pt x="97711" y="321834"/>
                  </a:lnTo>
                  <a:cubicBezTo>
                    <a:pt x="98644" y="321834"/>
                    <a:pt x="99169" y="321426"/>
                    <a:pt x="99286" y="321251"/>
                  </a:cubicBezTo>
                  <a:lnTo>
                    <a:pt x="99228" y="132070"/>
                  </a:lnTo>
                  <a:cubicBezTo>
                    <a:pt x="99228" y="125420"/>
                    <a:pt x="105119" y="119995"/>
                    <a:pt x="112411" y="119995"/>
                  </a:cubicBezTo>
                  <a:cubicBezTo>
                    <a:pt x="112878" y="119995"/>
                    <a:pt x="113403" y="120053"/>
                    <a:pt x="113870" y="120170"/>
                  </a:cubicBezTo>
                  <a:lnTo>
                    <a:pt x="140587" y="127054"/>
                  </a:lnTo>
                  <a:cubicBezTo>
                    <a:pt x="142221" y="126820"/>
                    <a:pt x="143037" y="125712"/>
                    <a:pt x="143329" y="125187"/>
                  </a:cubicBezTo>
                  <a:cubicBezTo>
                    <a:pt x="143679" y="124604"/>
                    <a:pt x="144321" y="123087"/>
                    <a:pt x="143329" y="121337"/>
                  </a:cubicBezTo>
                  <a:lnTo>
                    <a:pt x="81144" y="13651"/>
                  </a:lnTo>
                  <a:cubicBezTo>
                    <a:pt x="80152" y="11901"/>
                    <a:pt x="78461" y="11725"/>
                    <a:pt x="77819" y="11725"/>
                  </a:cubicBezTo>
                  <a:cubicBezTo>
                    <a:pt x="77177" y="11725"/>
                    <a:pt x="75485" y="11901"/>
                    <a:pt x="74494" y="13651"/>
                  </a:cubicBezTo>
                  <a:lnTo>
                    <a:pt x="74494" y="13651"/>
                  </a:lnTo>
                  <a:lnTo>
                    <a:pt x="12309" y="121337"/>
                  </a:lnTo>
                  <a:cubicBezTo>
                    <a:pt x="11317" y="123087"/>
                    <a:pt x="11959" y="124604"/>
                    <a:pt x="12309" y="125187"/>
                  </a:cubicBezTo>
                  <a:cubicBezTo>
                    <a:pt x="12600" y="125712"/>
                    <a:pt x="13475" y="126878"/>
                    <a:pt x="15109" y="127112"/>
                  </a:cubicBezTo>
                  <a:lnTo>
                    <a:pt x="41826" y="120229"/>
                  </a:lnTo>
                  <a:cubicBezTo>
                    <a:pt x="42293" y="120112"/>
                    <a:pt x="42818" y="120053"/>
                    <a:pt x="43285" y="120053"/>
                  </a:cubicBezTo>
                  <a:cubicBezTo>
                    <a:pt x="50576" y="120053"/>
                    <a:pt x="56468" y="125479"/>
                    <a:pt x="56468" y="132129"/>
                  </a:cubicBezTo>
                  <a:lnTo>
                    <a:pt x="56352" y="321426"/>
                  </a:lnTo>
                  <a:cubicBezTo>
                    <a:pt x="56352" y="321426"/>
                    <a:pt x="56352" y="321426"/>
                    <a:pt x="56352" y="321426"/>
                  </a:cubicBezTo>
                  <a:close/>
                  <a:moveTo>
                    <a:pt x="69360" y="10675"/>
                  </a:moveTo>
                  <a:lnTo>
                    <a:pt x="69360" y="10675"/>
                  </a:lnTo>
                  <a:lnTo>
                    <a:pt x="69360" y="10675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4" name="Freeform: Shape 2073">
              <a:extLst>
                <a:ext uri="{FF2B5EF4-FFF2-40B4-BE49-F238E27FC236}">
                  <a16:creationId xmlns:a16="http://schemas.microsoft.com/office/drawing/2014/main" id="{EC2E28D2-ABAB-452A-84CE-446CE75AA0D0}"/>
                </a:ext>
              </a:extLst>
            </p:cNvPr>
            <p:cNvSpPr/>
            <p:nvPr/>
          </p:nvSpPr>
          <p:spPr>
            <a:xfrm>
              <a:off x="3293182" y="5923518"/>
              <a:ext cx="151671" cy="414178"/>
            </a:xfrm>
            <a:custGeom>
              <a:avLst/>
              <a:gdLst>
                <a:gd name="connsiteX0" fmla="*/ 97711 w 151670"/>
                <a:gd name="connsiteY0" fmla="*/ 415170 h 414178"/>
                <a:gd name="connsiteX1" fmla="*/ 57868 w 151670"/>
                <a:gd name="connsiteY1" fmla="*/ 415170 h 414178"/>
                <a:gd name="connsiteX2" fmla="*/ 44685 w 151670"/>
                <a:gd name="connsiteY2" fmla="*/ 403095 h 414178"/>
                <a:gd name="connsiteX3" fmla="*/ 44685 w 151670"/>
                <a:gd name="connsiteY3" fmla="*/ 132012 h 414178"/>
                <a:gd name="connsiteX4" fmla="*/ 43693 w 151670"/>
                <a:gd name="connsiteY4" fmla="*/ 131662 h 414178"/>
                <a:gd name="connsiteX5" fmla="*/ 17034 w 151670"/>
                <a:gd name="connsiteY5" fmla="*/ 138545 h 414178"/>
                <a:gd name="connsiteX6" fmla="*/ 15575 w 151670"/>
                <a:gd name="connsiteY6" fmla="*/ 138721 h 414178"/>
                <a:gd name="connsiteX7" fmla="*/ 2100 w 151670"/>
                <a:gd name="connsiteY7" fmla="*/ 130962 h 414178"/>
                <a:gd name="connsiteX8" fmla="*/ 2100 w 151670"/>
                <a:gd name="connsiteY8" fmla="*/ 115445 h 414178"/>
                <a:gd name="connsiteX9" fmla="*/ 64285 w 151670"/>
                <a:gd name="connsiteY9" fmla="*/ 7759 h 414178"/>
                <a:gd name="connsiteX10" fmla="*/ 64285 w 151670"/>
                <a:gd name="connsiteY10" fmla="*/ 7759 h 414178"/>
                <a:gd name="connsiteX11" fmla="*/ 77760 w 151670"/>
                <a:gd name="connsiteY11" fmla="*/ 0 h 414178"/>
                <a:gd name="connsiteX12" fmla="*/ 91236 w 151670"/>
                <a:gd name="connsiteY12" fmla="*/ 7759 h 414178"/>
                <a:gd name="connsiteX13" fmla="*/ 153421 w 151670"/>
                <a:gd name="connsiteY13" fmla="*/ 115445 h 414178"/>
                <a:gd name="connsiteX14" fmla="*/ 153421 w 151670"/>
                <a:gd name="connsiteY14" fmla="*/ 130962 h 414178"/>
                <a:gd name="connsiteX15" fmla="*/ 139945 w 151670"/>
                <a:gd name="connsiteY15" fmla="*/ 138721 h 414178"/>
                <a:gd name="connsiteX16" fmla="*/ 138487 w 151670"/>
                <a:gd name="connsiteY16" fmla="*/ 138545 h 414178"/>
                <a:gd name="connsiteX17" fmla="*/ 111828 w 151670"/>
                <a:gd name="connsiteY17" fmla="*/ 131662 h 414178"/>
                <a:gd name="connsiteX18" fmla="*/ 110836 w 151670"/>
                <a:gd name="connsiteY18" fmla="*/ 132187 h 414178"/>
                <a:gd name="connsiteX19" fmla="*/ 110895 w 151670"/>
                <a:gd name="connsiteY19" fmla="*/ 403036 h 414178"/>
                <a:gd name="connsiteX20" fmla="*/ 97711 w 151670"/>
                <a:gd name="connsiteY20" fmla="*/ 415170 h 414178"/>
                <a:gd name="connsiteX21" fmla="*/ 56410 w 151670"/>
                <a:gd name="connsiteY21" fmla="*/ 403095 h 414178"/>
                <a:gd name="connsiteX22" fmla="*/ 57926 w 151670"/>
                <a:gd name="connsiteY22" fmla="*/ 403503 h 414178"/>
                <a:gd name="connsiteX23" fmla="*/ 97769 w 151670"/>
                <a:gd name="connsiteY23" fmla="*/ 403503 h 414178"/>
                <a:gd name="connsiteX24" fmla="*/ 99344 w 151670"/>
                <a:gd name="connsiteY24" fmla="*/ 402919 h 414178"/>
                <a:gd name="connsiteX25" fmla="*/ 99286 w 151670"/>
                <a:gd name="connsiteY25" fmla="*/ 132070 h 414178"/>
                <a:gd name="connsiteX26" fmla="*/ 112470 w 151670"/>
                <a:gd name="connsiteY26" fmla="*/ 119995 h 414178"/>
                <a:gd name="connsiteX27" fmla="*/ 113928 w 151670"/>
                <a:gd name="connsiteY27" fmla="*/ 120170 h 414178"/>
                <a:gd name="connsiteX28" fmla="*/ 140646 w 151670"/>
                <a:gd name="connsiteY28" fmla="*/ 127054 h 414178"/>
                <a:gd name="connsiteX29" fmla="*/ 143387 w 151670"/>
                <a:gd name="connsiteY29" fmla="*/ 125129 h 414178"/>
                <a:gd name="connsiteX30" fmla="*/ 143387 w 151670"/>
                <a:gd name="connsiteY30" fmla="*/ 121279 h 414178"/>
                <a:gd name="connsiteX31" fmla="*/ 81202 w 151670"/>
                <a:gd name="connsiteY31" fmla="*/ 13592 h 414178"/>
                <a:gd name="connsiteX32" fmla="*/ 77819 w 151670"/>
                <a:gd name="connsiteY32" fmla="*/ 11667 h 414178"/>
                <a:gd name="connsiteX33" fmla="*/ 74494 w 151670"/>
                <a:gd name="connsiteY33" fmla="*/ 13592 h 414178"/>
                <a:gd name="connsiteX34" fmla="*/ 12309 w 151670"/>
                <a:gd name="connsiteY34" fmla="*/ 121279 h 414178"/>
                <a:gd name="connsiteX35" fmla="*/ 12309 w 151670"/>
                <a:gd name="connsiteY35" fmla="*/ 125129 h 414178"/>
                <a:gd name="connsiteX36" fmla="*/ 15109 w 151670"/>
                <a:gd name="connsiteY36" fmla="*/ 127054 h 414178"/>
                <a:gd name="connsiteX37" fmla="*/ 41826 w 151670"/>
                <a:gd name="connsiteY37" fmla="*/ 120170 h 414178"/>
                <a:gd name="connsiteX38" fmla="*/ 43285 w 151670"/>
                <a:gd name="connsiteY38" fmla="*/ 119995 h 414178"/>
                <a:gd name="connsiteX39" fmla="*/ 56468 w 151670"/>
                <a:gd name="connsiteY39" fmla="*/ 132070 h 414178"/>
                <a:gd name="connsiteX40" fmla="*/ 56410 w 151670"/>
                <a:gd name="connsiteY40" fmla="*/ 403095 h 414178"/>
                <a:gd name="connsiteX41" fmla="*/ 56410 w 151670"/>
                <a:gd name="connsiteY41" fmla="*/ 403095 h 41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51670" h="414178">
                  <a:moveTo>
                    <a:pt x="97711" y="415170"/>
                  </a:moveTo>
                  <a:lnTo>
                    <a:pt x="57868" y="415170"/>
                  </a:lnTo>
                  <a:cubicBezTo>
                    <a:pt x="50576" y="415170"/>
                    <a:pt x="44685" y="409745"/>
                    <a:pt x="44685" y="403095"/>
                  </a:cubicBezTo>
                  <a:lnTo>
                    <a:pt x="44685" y="132012"/>
                  </a:lnTo>
                  <a:cubicBezTo>
                    <a:pt x="44626" y="132012"/>
                    <a:pt x="44335" y="131779"/>
                    <a:pt x="43693" y="131662"/>
                  </a:cubicBezTo>
                  <a:lnTo>
                    <a:pt x="17034" y="138545"/>
                  </a:lnTo>
                  <a:cubicBezTo>
                    <a:pt x="16567" y="138662"/>
                    <a:pt x="16042" y="138721"/>
                    <a:pt x="15575" y="138721"/>
                  </a:cubicBezTo>
                  <a:cubicBezTo>
                    <a:pt x="9975" y="138721"/>
                    <a:pt x="4900" y="135804"/>
                    <a:pt x="2100" y="130962"/>
                  </a:cubicBezTo>
                  <a:cubicBezTo>
                    <a:pt x="-700" y="126120"/>
                    <a:pt x="-700" y="120287"/>
                    <a:pt x="2100" y="115445"/>
                  </a:cubicBezTo>
                  <a:lnTo>
                    <a:pt x="64285" y="7759"/>
                  </a:lnTo>
                  <a:lnTo>
                    <a:pt x="64285" y="7759"/>
                  </a:lnTo>
                  <a:cubicBezTo>
                    <a:pt x="67085" y="2917"/>
                    <a:pt x="72102" y="0"/>
                    <a:pt x="77760" y="0"/>
                  </a:cubicBezTo>
                  <a:cubicBezTo>
                    <a:pt x="83361" y="0"/>
                    <a:pt x="88436" y="2917"/>
                    <a:pt x="91236" y="7759"/>
                  </a:cubicBezTo>
                  <a:lnTo>
                    <a:pt x="153421" y="115445"/>
                  </a:lnTo>
                  <a:cubicBezTo>
                    <a:pt x="156221" y="120287"/>
                    <a:pt x="156221" y="126120"/>
                    <a:pt x="153421" y="130962"/>
                  </a:cubicBezTo>
                  <a:cubicBezTo>
                    <a:pt x="150621" y="135804"/>
                    <a:pt x="145604" y="138721"/>
                    <a:pt x="139945" y="138721"/>
                  </a:cubicBezTo>
                  <a:cubicBezTo>
                    <a:pt x="139712" y="138837"/>
                    <a:pt x="138954" y="138662"/>
                    <a:pt x="138487" y="138545"/>
                  </a:cubicBezTo>
                  <a:lnTo>
                    <a:pt x="111828" y="131662"/>
                  </a:lnTo>
                  <a:cubicBezTo>
                    <a:pt x="111245" y="131779"/>
                    <a:pt x="110895" y="132070"/>
                    <a:pt x="110836" y="132187"/>
                  </a:cubicBezTo>
                  <a:lnTo>
                    <a:pt x="110895" y="403036"/>
                  </a:lnTo>
                  <a:cubicBezTo>
                    <a:pt x="110895" y="409745"/>
                    <a:pt x="105003" y="415170"/>
                    <a:pt x="97711" y="415170"/>
                  </a:cubicBezTo>
                  <a:close/>
                  <a:moveTo>
                    <a:pt x="56410" y="403095"/>
                  </a:moveTo>
                  <a:cubicBezTo>
                    <a:pt x="56468" y="403095"/>
                    <a:pt x="56993" y="403503"/>
                    <a:pt x="57926" y="403503"/>
                  </a:cubicBezTo>
                  <a:lnTo>
                    <a:pt x="97769" y="403503"/>
                  </a:lnTo>
                  <a:cubicBezTo>
                    <a:pt x="98703" y="403503"/>
                    <a:pt x="99228" y="403095"/>
                    <a:pt x="99344" y="402919"/>
                  </a:cubicBezTo>
                  <a:lnTo>
                    <a:pt x="99286" y="132070"/>
                  </a:lnTo>
                  <a:cubicBezTo>
                    <a:pt x="99286" y="125420"/>
                    <a:pt x="105178" y="119995"/>
                    <a:pt x="112470" y="119995"/>
                  </a:cubicBezTo>
                  <a:cubicBezTo>
                    <a:pt x="112936" y="119995"/>
                    <a:pt x="113461" y="120053"/>
                    <a:pt x="113928" y="120170"/>
                  </a:cubicBezTo>
                  <a:lnTo>
                    <a:pt x="140646" y="127054"/>
                  </a:lnTo>
                  <a:cubicBezTo>
                    <a:pt x="142279" y="126820"/>
                    <a:pt x="143096" y="125654"/>
                    <a:pt x="143387" y="125129"/>
                  </a:cubicBezTo>
                  <a:cubicBezTo>
                    <a:pt x="143737" y="124545"/>
                    <a:pt x="144379" y="123029"/>
                    <a:pt x="143387" y="121279"/>
                  </a:cubicBezTo>
                  <a:lnTo>
                    <a:pt x="81202" y="13592"/>
                  </a:lnTo>
                  <a:cubicBezTo>
                    <a:pt x="80210" y="11842"/>
                    <a:pt x="78519" y="11667"/>
                    <a:pt x="77819" y="11667"/>
                  </a:cubicBezTo>
                  <a:cubicBezTo>
                    <a:pt x="77119" y="11667"/>
                    <a:pt x="75485" y="11842"/>
                    <a:pt x="74494" y="13592"/>
                  </a:cubicBezTo>
                  <a:lnTo>
                    <a:pt x="12309" y="121279"/>
                  </a:lnTo>
                  <a:cubicBezTo>
                    <a:pt x="11317" y="123029"/>
                    <a:pt x="11959" y="124545"/>
                    <a:pt x="12309" y="125129"/>
                  </a:cubicBezTo>
                  <a:cubicBezTo>
                    <a:pt x="12600" y="125654"/>
                    <a:pt x="13475" y="126820"/>
                    <a:pt x="15109" y="127054"/>
                  </a:cubicBezTo>
                  <a:lnTo>
                    <a:pt x="41826" y="120170"/>
                  </a:lnTo>
                  <a:cubicBezTo>
                    <a:pt x="42293" y="120053"/>
                    <a:pt x="42818" y="119995"/>
                    <a:pt x="43285" y="119995"/>
                  </a:cubicBezTo>
                  <a:cubicBezTo>
                    <a:pt x="50576" y="119995"/>
                    <a:pt x="56468" y="125420"/>
                    <a:pt x="56468" y="132070"/>
                  </a:cubicBezTo>
                  <a:lnTo>
                    <a:pt x="56410" y="403095"/>
                  </a:lnTo>
                  <a:cubicBezTo>
                    <a:pt x="56410" y="403095"/>
                    <a:pt x="56410" y="403095"/>
                    <a:pt x="56410" y="40309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5" name="Freeform: Shape 2074">
              <a:extLst>
                <a:ext uri="{FF2B5EF4-FFF2-40B4-BE49-F238E27FC236}">
                  <a16:creationId xmlns:a16="http://schemas.microsoft.com/office/drawing/2014/main" id="{0FCC55C9-5A48-45B2-828D-7CE0E5CFBF5E}"/>
                </a:ext>
              </a:extLst>
            </p:cNvPr>
            <p:cNvSpPr/>
            <p:nvPr/>
          </p:nvSpPr>
          <p:spPr>
            <a:xfrm>
              <a:off x="3229203" y="5913499"/>
              <a:ext cx="23334" cy="23334"/>
            </a:xfrm>
            <a:custGeom>
              <a:avLst/>
              <a:gdLst>
                <a:gd name="connsiteX0" fmla="*/ 20345 w 23333"/>
                <a:gd name="connsiteY0" fmla="*/ 26178 h 23333"/>
                <a:gd name="connsiteX1" fmla="*/ 16261 w 23333"/>
                <a:gd name="connsiteY1" fmla="*/ 24487 h 23333"/>
                <a:gd name="connsiteX2" fmla="*/ 1677 w 23333"/>
                <a:gd name="connsiteY2" fmla="*/ 9903 h 23333"/>
                <a:gd name="connsiteX3" fmla="*/ 1736 w 23333"/>
                <a:gd name="connsiteY3" fmla="*/ 1677 h 23333"/>
                <a:gd name="connsiteX4" fmla="*/ 9961 w 23333"/>
                <a:gd name="connsiteY4" fmla="*/ 1736 h 23333"/>
                <a:gd name="connsiteX5" fmla="*/ 24428 w 23333"/>
                <a:gd name="connsiteY5" fmla="*/ 16203 h 23333"/>
                <a:gd name="connsiteX6" fmla="*/ 24486 w 23333"/>
                <a:gd name="connsiteY6" fmla="*/ 24428 h 23333"/>
                <a:gd name="connsiteX7" fmla="*/ 20345 w 23333"/>
                <a:gd name="connsiteY7" fmla="*/ 26178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20345" y="26178"/>
                  </a:moveTo>
                  <a:cubicBezTo>
                    <a:pt x="18886" y="26178"/>
                    <a:pt x="17370" y="25595"/>
                    <a:pt x="16261" y="24487"/>
                  </a:cubicBezTo>
                  <a:lnTo>
                    <a:pt x="1677" y="9903"/>
                  </a:lnTo>
                  <a:cubicBezTo>
                    <a:pt x="-598" y="7628"/>
                    <a:pt x="-539" y="3894"/>
                    <a:pt x="1736" y="1677"/>
                  </a:cubicBezTo>
                  <a:cubicBezTo>
                    <a:pt x="4011" y="-598"/>
                    <a:pt x="7744" y="-539"/>
                    <a:pt x="9961" y="1736"/>
                  </a:cubicBezTo>
                  <a:lnTo>
                    <a:pt x="24428" y="16203"/>
                  </a:lnTo>
                  <a:cubicBezTo>
                    <a:pt x="26703" y="18478"/>
                    <a:pt x="26761" y="22153"/>
                    <a:pt x="24486" y="24428"/>
                  </a:cubicBezTo>
                  <a:cubicBezTo>
                    <a:pt x="23378" y="25595"/>
                    <a:pt x="21861" y="26178"/>
                    <a:pt x="20345" y="26178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6" name="Freeform: Shape 2075">
              <a:extLst>
                <a:ext uri="{FF2B5EF4-FFF2-40B4-BE49-F238E27FC236}">
                  <a16:creationId xmlns:a16="http://schemas.microsoft.com/office/drawing/2014/main" id="{499C8BC5-AD1F-4573-9332-4AB78DA7F2CF}"/>
                </a:ext>
              </a:extLst>
            </p:cNvPr>
            <p:cNvSpPr/>
            <p:nvPr/>
          </p:nvSpPr>
          <p:spPr>
            <a:xfrm>
              <a:off x="3229232" y="5913528"/>
              <a:ext cx="23334" cy="23334"/>
            </a:xfrm>
            <a:custGeom>
              <a:avLst/>
              <a:gdLst>
                <a:gd name="connsiteX0" fmla="*/ 5848 w 23333"/>
                <a:gd name="connsiteY0" fmla="*/ 26149 h 23333"/>
                <a:gd name="connsiteX1" fmla="*/ 1706 w 23333"/>
                <a:gd name="connsiteY1" fmla="*/ 24457 h 23333"/>
                <a:gd name="connsiteX2" fmla="*/ 1706 w 23333"/>
                <a:gd name="connsiteY2" fmla="*/ 16232 h 23333"/>
                <a:gd name="connsiteX3" fmla="*/ 16232 w 23333"/>
                <a:gd name="connsiteY3" fmla="*/ 1706 h 23333"/>
                <a:gd name="connsiteX4" fmla="*/ 24457 w 23333"/>
                <a:gd name="connsiteY4" fmla="*/ 1706 h 23333"/>
                <a:gd name="connsiteX5" fmla="*/ 24457 w 23333"/>
                <a:gd name="connsiteY5" fmla="*/ 9931 h 23333"/>
                <a:gd name="connsiteX6" fmla="*/ 9931 w 23333"/>
                <a:gd name="connsiteY6" fmla="*/ 24457 h 23333"/>
                <a:gd name="connsiteX7" fmla="*/ 5848 w 23333"/>
                <a:gd name="connsiteY7" fmla="*/ 26149 h 2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33" h="23333">
                  <a:moveTo>
                    <a:pt x="5848" y="26149"/>
                  </a:moveTo>
                  <a:cubicBezTo>
                    <a:pt x="4331" y="26149"/>
                    <a:pt x="2873" y="25566"/>
                    <a:pt x="1706" y="24457"/>
                  </a:cubicBezTo>
                  <a:cubicBezTo>
                    <a:pt x="-569" y="22182"/>
                    <a:pt x="-569" y="18507"/>
                    <a:pt x="1706" y="16232"/>
                  </a:cubicBezTo>
                  <a:lnTo>
                    <a:pt x="16232" y="1706"/>
                  </a:lnTo>
                  <a:cubicBezTo>
                    <a:pt x="18507" y="-569"/>
                    <a:pt x="22182" y="-569"/>
                    <a:pt x="24457" y="1706"/>
                  </a:cubicBezTo>
                  <a:cubicBezTo>
                    <a:pt x="26732" y="3982"/>
                    <a:pt x="26732" y="7657"/>
                    <a:pt x="24457" y="9931"/>
                  </a:cubicBezTo>
                  <a:lnTo>
                    <a:pt x="9931" y="24457"/>
                  </a:lnTo>
                  <a:cubicBezTo>
                    <a:pt x="8823" y="25566"/>
                    <a:pt x="7307" y="26149"/>
                    <a:pt x="5848" y="26149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7" name="Freeform: Shape 2076">
              <a:extLst>
                <a:ext uri="{FF2B5EF4-FFF2-40B4-BE49-F238E27FC236}">
                  <a16:creationId xmlns:a16="http://schemas.microsoft.com/office/drawing/2014/main" id="{EA0442C1-E8D8-40CF-BD98-94461FD2152F}"/>
                </a:ext>
              </a:extLst>
            </p:cNvPr>
            <p:cNvSpPr/>
            <p:nvPr/>
          </p:nvSpPr>
          <p:spPr>
            <a:xfrm>
              <a:off x="3151005" y="5928520"/>
              <a:ext cx="52501" cy="52501"/>
            </a:xfrm>
            <a:custGeom>
              <a:avLst/>
              <a:gdLst>
                <a:gd name="connsiteX0" fmla="*/ 28307 w 52501"/>
                <a:gd name="connsiteY0" fmla="*/ 56541 h 52501"/>
                <a:gd name="connsiteX1" fmla="*/ 23349 w 52501"/>
                <a:gd name="connsiteY1" fmla="*/ 56133 h 52501"/>
                <a:gd name="connsiteX2" fmla="*/ 10457 w 52501"/>
                <a:gd name="connsiteY2" fmla="*/ 50242 h 52501"/>
                <a:gd name="connsiteX3" fmla="*/ 6315 w 52501"/>
                <a:gd name="connsiteY3" fmla="*/ 46100 h 52501"/>
                <a:gd name="connsiteX4" fmla="*/ 423 w 52501"/>
                <a:gd name="connsiteY4" fmla="*/ 23349 h 52501"/>
                <a:gd name="connsiteX5" fmla="*/ 423 w 52501"/>
                <a:gd name="connsiteY5" fmla="*/ 23349 h 52501"/>
                <a:gd name="connsiteX6" fmla="*/ 6315 w 52501"/>
                <a:gd name="connsiteY6" fmla="*/ 10457 h 52501"/>
                <a:gd name="connsiteX7" fmla="*/ 10457 w 52501"/>
                <a:gd name="connsiteY7" fmla="*/ 6315 h 52501"/>
                <a:gd name="connsiteX8" fmla="*/ 33208 w 52501"/>
                <a:gd name="connsiteY8" fmla="*/ 423 h 52501"/>
                <a:gd name="connsiteX9" fmla="*/ 46100 w 52501"/>
                <a:gd name="connsiteY9" fmla="*/ 6315 h 52501"/>
                <a:gd name="connsiteX10" fmla="*/ 50241 w 52501"/>
                <a:gd name="connsiteY10" fmla="*/ 10457 h 52501"/>
                <a:gd name="connsiteX11" fmla="*/ 56133 w 52501"/>
                <a:gd name="connsiteY11" fmla="*/ 33208 h 52501"/>
                <a:gd name="connsiteX12" fmla="*/ 50241 w 52501"/>
                <a:gd name="connsiteY12" fmla="*/ 46100 h 52501"/>
                <a:gd name="connsiteX13" fmla="*/ 46100 w 52501"/>
                <a:gd name="connsiteY13" fmla="*/ 50242 h 52501"/>
                <a:gd name="connsiteX14" fmla="*/ 28307 w 52501"/>
                <a:gd name="connsiteY14" fmla="*/ 56541 h 52501"/>
                <a:gd name="connsiteX15" fmla="*/ 11974 w 52501"/>
                <a:gd name="connsiteY15" fmla="*/ 25391 h 52501"/>
                <a:gd name="connsiteX16" fmla="*/ 15415 w 52501"/>
                <a:gd name="connsiteY16" fmla="*/ 38749 h 52501"/>
                <a:gd name="connsiteX17" fmla="*/ 17865 w 52501"/>
                <a:gd name="connsiteY17" fmla="*/ 41200 h 52501"/>
                <a:gd name="connsiteX18" fmla="*/ 25391 w 52501"/>
                <a:gd name="connsiteY18" fmla="*/ 44641 h 52501"/>
                <a:gd name="connsiteX19" fmla="*/ 38749 w 52501"/>
                <a:gd name="connsiteY19" fmla="*/ 41200 h 52501"/>
                <a:gd name="connsiteX20" fmla="*/ 41199 w 52501"/>
                <a:gd name="connsiteY20" fmla="*/ 38749 h 52501"/>
                <a:gd name="connsiteX21" fmla="*/ 44641 w 52501"/>
                <a:gd name="connsiteY21" fmla="*/ 31166 h 52501"/>
                <a:gd name="connsiteX22" fmla="*/ 41199 w 52501"/>
                <a:gd name="connsiteY22" fmla="*/ 17807 h 52501"/>
                <a:gd name="connsiteX23" fmla="*/ 38749 w 52501"/>
                <a:gd name="connsiteY23" fmla="*/ 15357 h 52501"/>
                <a:gd name="connsiteX24" fmla="*/ 31224 w 52501"/>
                <a:gd name="connsiteY24" fmla="*/ 11915 h 52501"/>
                <a:gd name="connsiteX25" fmla="*/ 17865 w 52501"/>
                <a:gd name="connsiteY25" fmla="*/ 15357 h 52501"/>
                <a:gd name="connsiteX26" fmla="*/ 15415 w 52501"/>
                <a:gd name="connsiteY26" fmla="*/ 17807 h 52501"/>
                <a:gd name="connsiteX27" fmla="*/ 11974 w 52501"/>
                <a:gd name="connsiteY27" fmla="*/ 25391 h 52501"/>
                <a:gd name="connsiteX28" fmla="*/ 11974 w 52501"/>
                <a:gd name="connsiteY28" fmla="*/ 25391 h 52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2501" h="52501">
                  <a:moveTo>
                    <a:pt x="28307" y="56541"/>
                  </a:moveTo>
                  <a:cubicBezTo>
                    <a:pt x="26674" y="56541"/>
                    <a:pt x="25041" y="56425"/>
                    <a:pt x="23349" y="56133"/>
                  </a:cubicBezTo>
                  <a:cubicBezTo>
                    <a:pt x="18624" y="55317"/>
                    <a:pt x="14190" y="53275"/>
                    <a:pt x="10457" y="50242"/>
                  </a:cubicBezTo>
                  <a:cubicBezTo>
                    <a:pt x="8940" y="49016"/>
                    <a:pt x="7540" y="47616"/>
                    <a:pt x="6315" y="46100"/>
                  </a:cubicBezTo>
                  <a:cubicBezTo>
                    <a:pt x="1123" y="39741"/>
                    <a:pt x="-977" y="31458"/>
                    <a:pt x="423" y="23349"/>
                  </a:cubicBezTo>
                  <a:lnTo>
                    <a:pt x="423" y="23349"/>
                  </a:lnTo>
                  <a:cubicBezTo>
                    <a:pt x="1240" y="18624"/>
                    <a:pt x="3282" y="14191"/>
                    <a:pt x="6315" y="10457"/>
                  </a:cubicBezTo>
                  <a:cubicBezTo>
                    <a:pt x="7540" y="8940"/>
                    <a:pt x="8940" y="7540"/>
                    <a:pt x="10457" y="6315"/>
                  </a:cubicBezTo>
                  <a:cubicBezTo>
                    <a:pt x="16815" y="1123"/>
                    <a:pt x="25099" y="-977"/>
                    <a:pt x="33208" y="423"/>
                  </a:cubicBezTo>
                  <a:cubicBezTo>
                    <a:pt x="37933" y="1240"/>
                    <a:pt x="42366" y="3282"/>
                    <a:pt x="46100" y="6315"/>
                  </a:cubicBezTo>
                  <a:cubicBezTo>
                    <a:pt x="47616" y="7540"/>
                    <a:pt x="49016" y="8940"/>
                    <a:pt x="50241" y="10457"/>
                  </a:cubicBezTo>
                  <a:cubicBezTo>
                    <a:pt x="55433" y="16815"/>
                    <a:pt x="57533" y="25099"/>
                    <a:pt x="56133" y="33208"/>
                  </a:cubicBezTo>
                  <a:cubicBezTo>
                    <a:pt x="55317" y="37933"/>
                    <a:pt x="53275" y="42366"/>
                    <a:pt x="50241" y="46100"/>
                  </a:cubicBezTo>
                  <a:cubicBezTo>
                    <a:pt x="49016" y="47616"/>
                    <a:pt x="47616" y="49016"/>
                    <a:pt x="46100" y="50242"/>
                  </a:cubicBezTo>
                  <a:cubicBezTo>
                    <a:pt x="41083" y="54383"/>
                    <a:pt x="34783" y="56541"/>
                    <a:pt x="28307" y="56541"/>
                  </a:cubicBezTo>
                  <a:close/>
                  <a:moveTo>
                    <a:pt x="11974" y="25391"/>
                  </a:moveTo>
                  <a:cubicBezTo>
                    <a:pt x="11157" y="30116"/>
                    <a:pt x="12382" y="35016"/>
                    <a:pt x="15415" y="38749"/>
                  </a:cubicBezTo>
                  <a:cubicBezTo>
                    <a:pt x="16115" y="39625"/>
                    <a:pt x="16932" y="40441"/>
                    <a:pt x="17865" y="41200"/>
                  </a:cubicBezTo>
                  <a:cubicBezTo>
                    <a:pt x="20024" y="42950"/>
                    <a:pt x="22649" y="44175"/>
                    <a:pt x="25391" y="44641"/>
                  </a:cubicBezTo>
                  <a:cubicBezTo>
                    <a:pt x="30116" y="45458"/>
                    <a:pt x="35016" y="44233"/>
                    <a:pt x="38749" y="41200"/>
                  </a:cubicBezTo>
                  <a:cubicBezTo>
                    <a:pt x="39624" y="40499"/>
                    <a:pt x="40441" y="39683"/>
                    <a:pt x="41199" y="38749"/>
                  </a:cubicBezTo>
                  <a:cubicBezTo>
                    <a:pt x="42949" y="36591"/>
                    <a:pt x="44175" y="33966"/>
                    <a:pt x="44641" y="31166"/>
                  </a:cubicBezTo>
                  <a:cubicBezTo>
                    <a:pt x="45458" y="26441"/>
                    <a:pt x="44233" y="21541"/>
                    <a:pt x="41199" y="17807"/>
                  </a:cubicBezTo>
                  <a:cubicBezTo>
                    <a:pt x="40499" y="16932"/>
                    <a:pt x="39683" y="16115"/>
                    <a:pt x="38749" y="15357"/>
                  </a:cubicBezTo>
                  <a:cubicBezTo>
                    <a:pt x="36591" y="13607"/>
                    <a:pt x="33966" y="12382"/>
                    <a:pt x="31224" y="11915"/>
                  </a:cubicBezTo>
                  <a:cubicBezTo>
                    <a:pt x="26499" y="11099"/>
                    <a:pt x="21599" y="12324"/>
                    <a:pt x="17865" y="15357"/>
                  </a:cubicBezTo>
                  <a:cubicBezTo>
                    <a:pt x="16990" y="16115"/>
                    <a:pt x="16174" y="16874"/>
                    <a:pt x="15415" y="17807"/>
                  </a:cubicBezTo>
                  <a:cubicBezTo>
                    <a:pt x="13665" y="20024"/>
                    <a:pt x="12499" y="22649"/>
                    <a:pt x="11974" y="25391"/>
                  </a:cubicBezTo>
                  <a:lnTo>
                    <a:pt x="11974" y="25391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8" name="Freeform: Shape 2077">
              <a:extLst>
                <a:ext uri="{FF2B5EF4-FFF2-40B4-BE49-F238E27FC236}">
                  <a16:creationId xmlns:a16="http://schemas.microsoft.com/office/drawing/2014/main" id="{5645F70D-08A7-4C81-B127-32505BF1E6B6}"/>
                </a:ext>
              </a:extLst>
            </p:cNvPr>
            <p:cNvSpPr/>
            <p:nvPr/>
          </p:nvSpPr>
          <p:spPr>
            <a:xfrm>
              <a:off x="2951305" y="6120854"/>
              <a:ext cx="35001" cy="35001"/>
            </a:xfrm>
            <a:custGeom>
              <a:avLst/>
              <a:gdLst>
                <a:gd name="connsiteX0" fmla="*/ 19985 w 35000"/>
                <a:gd name="connsiteY0" fmla="*/ 39913 h 35000"/>
                <a:gd name="connsiteX1" fmla="*/ 16485 w 35000"/>
                <a:gd name="connsiteY1" fmla="*/ 39621 h 35000"/>
                <a:gd name="connsiteX2" fmla="*/ 7384 w 35000"/>
                <a:gd name="connsiteY2" fmla="*/ 35479 h 35000"/>
                <a:gd name="connsiteX3" fmla="*/ 4468 w 35000"/>
                <a:gd name="connsiteY3" fmla="*/ 32562 h 35000"/>
                <a:gd name="connsiteX4" fmla="*/ 326 w 35000"/>
                <a:gd name="connsiteY4" fmla="*/ 16462 h 35000"/>
                <a:gd name="connsiteX5" fmla="*/ 326 w 35000"/>
                <a:gd name="connsiteY5" fmla="*/ 16462 h 35000"/>
                <a:gd name="connsiteX6" fmla="*/ 4468 w 35000"/>
                <a:gd name="connsiteY6" fmla="*/ 7362 h 35000"/>
                <a:gd name="connsiteX7" fmla="*/ 7384 w 35000"/>
                <a:gd name="connsiteY7" fmla="*/ 4445 h 35000"/>
                <a:gd name="connsiteX8" fmla="*/ 23426 w 35000"/>
                <a:gd name="connsiteY8" fmla="*/ 303 h 35000"/>
                <a:gd name="connsiteX9" fmla="*/ 32527 w 35000"/>
                <a:gd name="connsiteY9" fmla="*/ 4445 h 35000"/>
                <a:gd name="connsiteX10" fmla="*/ 35443 w 35000"/>
                <a:gd name="connsiteY10" fmla="*/ 7362 h 35000"/>
                <a:gd name="connsiteX11" fmla="*/ 39585 w 35000"/>
                <a:gd name="connsiteY11" fmla="*/ 23462 h 35000"/>
                <a:gd name="connsiteX12" fmla="*/ 35443 w 35000"/>
                <a:gd name="connsiteY12" fmla="*/ 32562 h 35000"/>
                <a:gd name="connsiteX13" fmla="*/ 32527 w 35000"/>
                <a:gd name="connsiteY13" fmla="*/ 35479 h 35000"/>
                <a:gd name="connsiteX14" fmla="*/ 19985 w 35000"/>
                <a:gd name="connsiteY14" fmla="*/ 39913 h 35000"/>
                <a:gd name="connsiteX15" fmla="*/ 8434 w 35000"/>
                <a:gd name="connsiteY15" fmla="*/ 17920 h 35000"/>
                <a:gd name="connsiteX16" fmla="*/ 10884 w 35000"/>
                <a:gd name="connsiteY16" fmla="*/ 27370 h 35000"/>
                <a:gd name="connsiteX17" fmla="*/ 12576 w 35000"/>
                <a:gd name="connsiteY17" fmla="*/ 29120 h 35000"/>
                <a:gd name="connsiteX18" fmla="*/ 17943 w 35000"/>
                <a:gd name="connsiteY18" fmla="*/ 31570 h 35000"/>
                <a:gd name="connsiteX19" fmla="*/ 27393 w 35000"/>
                <a:gd name="connsiteY19" fmla="*/ 29120 h 35000"/>
                <a:gd name="connsiteX20" fmla="*/ 29085 w 35000"/>
                <a:gd name="connsiteY20" fmla="*/ 27429 h 35000"/>
                <a:gd name="connsiteX21" fmla="*/ 31535 w 35000"/>
                <a:gd name="connsiteY21" fmla="*/ 22062 h 35000"/>
                <a:gd name="connsiteX22" fmla="*/ 29085 w 35000"/>
                <a:gd name="connsiteY22" fmla="*/ 12612 h 35000"/>
                <a:gd name="connsiteX23" fmla="*/ 27393 w 35000"/>
                <a:gd name="connsiteY23" fmla="*/ 10862 h 35000"/>
                <a:gd name="connsiteX24" fmla="*/ 22026 w 35000"/>
                <a:gd name="connsiteY24" fmla="*/ 8412 h 35000"/>
                <a:gd name="connsiteX25" fmla="*/ 12576 w 35000"/>
                <a:gd name="connsiteY25" fmla="*/ 10862 h 35000"/>
                <a:gd name="connsiteX26" fmla="*/ 10826 w 35000"/>
                <a:gd name="connsiteY26" fmla="*/ 12554 h 35000"/>
                <a:gd name="connsiteX27" fmla="*/ 8434 w 35000"/>
                <a:gd name="connsiteY27" fmla="*/ 17920 h 35000"/>
                <a:gd name="connsiteX28" fmla="*/ 8434 w 35000"/>
                <a:gd name="connsiteY28" fmla="*/ 17920 h 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5000" h="35000">
                  <a:moveTo>
                    <a:pt x="19985" y="39913"/>
                  </a:moveTo>
                  <a:cubicBezTo>
                    <a:pt x="18818" y="39913"/>
                    <a:pt x="17651" y="39796"/>
                    <a:pt x="16485" y="39621"/>
                  </a:cubicBezTo>
                  <a:cubicBezTo>
                    <a:pt x="13159" y="39037"/>
                    <a:pt x="10009" y="37579"/>
                    <a:pt x="7384" y="35479"/>
                  </a:cubicBezTo>
                  <a:cubicBezTo>
                    <a:pt x="6334" y="34604"/>
                    <a:pt x="5343" y="33612"/>
                    <a:pt x="4468" y="32562"/>
                  </a:cubicBezTo>
                  <a:cubicBezTo>
                    <a:pt x="792" y="28070"/>
                    <a:pt x="-724" y="22179"/>
                    <a:pt x="326" y="16462"/>
                  </a:cubicBezTo>
                  <a:lnTo>
                    <a:pt x="326" y="16462"/>
                  </a:lnTo>
                  <a:cubicBezTo>
                    <a:pt x="909" y="13137"/>
                    <a:pt x="2367" y="9987"/>
                    <a:pt x="4468" y="7362"/>
                  </a:cubicBezTo>
                  <a:cubicBezTo>
                    <a:pt x="5343" y="6253"/>
                    <a:pt x="6334" y="5320"/>
                    <a:pt x="7384" y="4445"/>
                  </a:cubicBezTo>
                  <a:cubicBezTo>
                    <a:pt x="11876" y="770"/>
                    <a:pt x="17768" y="-689"/>
                    <a:pt x="23426" y="303"/>
                  </a:cubicBezTo>
                  <a:cubicBezTo>
                    <a:pt x="26752" y="887"/>
                    <a:pt x="29901" y="2345"/>
                    <a:pt x="32527" y="4445"/>
                  </a:cubicBezTo>
                  <a:cubicBezTo>
                    <a:pt x="33577" y="5320"/>
                    <a:pt x="34568" y="6312"/>
                    <a:pt x="35443" y="7362"/>
                  </a:cubicBezTo>
                  <a:cubicBezTo>
                    <a:pt x="39119" y="11854"/>
                    <a:pt x="40635" y="17745"/>
                    <a:pt x="39585" y="23462"/>
                  </a:cubicBezTo>
                  <a:cubicBezTo>
                    <a:pt x="39002" y="26787"/>
                    <a:pt x="37543" y="29937"/>
                    <a:pt x="35443" y="32562"/>
                  </a:cubicBezTo>
                  <a:cubicBezTo>
                    <a:pt x="34568" y="33612"/>
                    <a:pt x="33577" y="34604"/>
                    <a:pt x="32527" y="35479"/>
                  </a:cubicBezTo>
                  <a:cubicBezTo>
                    <a:pt x="28968" y="38396"/>
                    <a:pt x="24535" y="39913"/>
                    <a:pt x="19985" y="39913"/>
                  </a:cubicBezTo>
                  <a:close/>
                  <a:moveTo>
                    <a:pt x="8434" y="17920"/>
                  </a:moveTo>
                  <a:cubicBezTo>
                    <a:pt x="7851" y="21245"/>
                    <a:pt x="8726" y="24745"/>
                    <a:pt x="10884" y="27370"/>
                  </a:cubicBezTo>
                  <a:cubicBezTo>
                    <a:pt x="11409" y="28012"/>
                    <a:pt x="11993" y="28596"/>
                    <a:pt x="12576" y="29120"/>
                  </a:cubicBezTo>
                  <a:cubicBezTo>
                    <a:pt x="14093" y="30346"/>
                    <a:pt x="15960" y="31220"/>
                    <a:pt x="17943" y="31570"/>
                  </a:cubicBezTo>
                  <a:cubicBezTo>
                    <a:pt x="21268" y="32154"/>
                    <a:pt x="24710" y="31279"/>
                    <a:pt x="27393" y="29120"/>
                  </a:cubicBezTo>
                  <a:cubicBezTo>
                    <a:pt x="28035" y="28596"/>
                    <a:pt x="28618" y="28012"/>
                    <a:pt x="29085" y="27429"/>
                  </a:cubicBezTo>
                  <a:cubicBezTo>
                    <a:pt x="30310" y="25912"/>
                    <a:pt x="31185" y="24045"/>
                    <a:pt x="31535" y="22062"/>
                  </a:cubicBezTo>
                  <a:cubicBezTo>
                    <a:pt x="32118" y="18737"/>
                    <a:pt x="31243" y="15295"/>
                    <a:pt x="29085" y="12612"/>
                  </a:cubicBezTo>
                  <a:cubicBezTo>
                    <a:pt x="28560" y="11970"/>
                    <a:pt x="27977" y="11387"/>
                    <a:pt x="27393" y="10862"/>
                  </a:cubicBezTo>
                  <a:cubicBezTo>
                    <a:pt x="25876" y="9637"/>
                    <a:pt x="24010" y="8762"/>
                    <a:pt x="22026" y="8412"/>
                  </a:cubicBezTo>
                  <a:cubicBezTo>
                    <a:pt x="18643" y="7828"/>
                    <a:pt x="15201" y="8703"/>
                    <a:pt x="12576" y="10862"/>
                  </a:cubicBezTo>
                  <a:cubicBezTo>
                    <a:pt x="11934" y="11387"/>
                    <a:pt x="11351" y="11970"/>
                    <a:pt x="10826" y="12554"/>
                  </a:cubicBezTo>
                  <a:cubicBezTo>
                    <a:pt x="9601" y="14128"/>
                    <a:pt x="8726" y="15937"/>
                    <a:pt x="8434" y="17920"/>
                  </a:cubicBezTo>
                  <a:lnTo>
                    <a:pt x="8434" y="17920"/>
                  </a:ln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9" name="Freeform: Shape 2078">
              <a:extLst>
                <a:ext uri="{FF2B5EF4-FFF2-40B4-BE49-F238E27FC236}">
                  <a16:creationId xmlns:a16="http://schemas.microsoft.com/office/drawing/2014/main" id="{4FDC08C4-354B-45A9-B0DF-3413FEB7A404}"/>
                </a:ext>
              </a:extLst>
            </p:cNvPr>
            <p:cNvSpPr/>
            <p:nvPr/>
          </p:nvSpPr>
          <p:spPr>
            <a:xfrm>
              <a:off x="3033066" y="6017671"/>
              <a:ext cx="40834" cy="11667"/>
            </a:xfrm>
            <a:custGeom>
              <a:avLst/>
              <a:gdLst>
                <a:gd name="connsiteX0" fmla="*/ 36051 w 40834"/>
                <a:gd name="connsiteY0" fmla="*/ 11667 h 11666"/>
                <a:gd name="connsiteX1" fmla="*/ 5833 w 40834"/>
                <a:gd name="connsiteY1" fmla="*/ 11667 h 11666"/>
                <a:gd name="connsiteX2" fmla="*/ 0 w 40834"/>
                <a:gd name="connsiteY2" fmla="*/ 5833 h 11666"/>
                <a:gd name="connsiteX3" fmla="*/ 5833 w 40834"/>
                <a:gd name="connsiteY3" fmla="*/ 0 h 11666"/>
                <a:gd name="connsiteX4" fmla="*/ 36051 w 40834"/>
                <a:gd name="connsiteY4" fmla="*/ 0 h 11666"/>
                <a:gd name="connsiteX5" fmla="*/ 41884 w 40834"/>
                <a:gd name="connsiteY5" fmla="*/ 5833 h 11666"/>
                <a:gd name="connsiteX6" fmla="*/ 36051 w 40834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834" h="11666">
                  <a:moveTo>
                    <a:pt x="36051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36051" y="0"/>
                  </a:lnTo>
                  <a:cubicBezTo>
                    <a:pt x="39259" y="0"/>
                    <a:pt x="41884" y="2625"/>
                    <a:pt x="41884" y="5833"/>
                  </a:cubicBezTo>
                  <a:cubicBezTo>
                    <a:pt x="41884" y="9042"/>
                    <a:pt x="39259" y="11667"/>
                    <a:pt x="36051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A65E7B4F-DCA2-4F02-8F08-7681266B16CE}"/>
                </a:ext>
              </a:extLst>
            </p:cNvPr>
            <p:cNvSpPr/>
            <p:nvPr/>
          </p:nvSpPr>
          <p:spPr>
            <a:xfrm>
              <a:off x="3048175" y="6002562"/>
              <a:ext cx="11667" cy="40834"/>
            </a:xfrm>
            <a:custGeom>
              <a:avLst/>
              <a:gdLst>
                <a:gd name="connsiteX0" fmla="*/ 5833 w 11666"/>
                <a:gd name="connsiteY0" fmla="*/ 41885 h 40834"/>
                <a:gd name="connsiteX1" fmla="*/ 0 w 11666"/>
                <a:gd name="connsiteY1" fmla="*/ 36051 h 40834"/>
                <a:gd name="connsiteX2" fmla="*/ 0 w 11666"/>
                <a:gd name="connsiteY2" fmla="*/ 5833 h 40834"/>
                <a:gd name="connsiteX3" fmla="*/ 5833 w 11666"/>
                <a:gd name="connsiteY3" fmla="*/ 0 h 40834"/>
                <a:gd name="connsiteX4" fmla="*/ 11667 w 11666"/>
                <a:gd name="connsiteY4" fmla="*/ 5833 h 40834"/>
                <a:gd name="connsiteX5" fmla="*/ 11667 w 11666"/>
                <a:gd name="connsiteY5" fmla="*/ 36051 h 40834"/>
                <a:gd name="connsiteX6" fmla="*/ 5833 w 11666"/>
                <a:gd name="connsiteY6" fmla="*/ 41885 h 40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40834">
                  <a:moveTo>
                    <a:pt x="5833" y="41885"/>
                  </a:moveTo>
                  <a:cubicBezTo>
                    <a:pt x="2625" y="41885"/>
                    <a:pt x="0" y="39260"/>
                    <a:pt x="0" y="36051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36051"/>
                  </a:lnTo>
                  <a:cubicBezTo>
                    <a:pt x="11667" y="39260"/>
                    <a:pt x="9042" y="41885"/>
                    <a:pt x="5833" y="41885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1" name="Freeform: Shape 2080">
              <a:extLst>
                <a:ext uri="{FF2B5EF4-FFF2-40B4-BE49-F238E27FC236}">
                  <a16:creationId xmlns:a16="http://schemas.microsoft.com/office/drawing/2014/main" id="{919AD1D7-9FC1-4C58-BFC9-2FF6C8BE7367}"/>
                </a:ext>
              </a:extLst>
            </p:cNvPr>
            <p:cNvSpPr/>
            <p:nvPr/>
          </p:nvSpPr>
          <p:spPr>
            <a:xfrm>
              <a:off x="3028633" y="5886767"/>
              <a:ext cx="29167" cy="11667"/>
            </a:xfrm>
            <a:custGeom>
              <a:avLst/>
              <a:gdLst>
                <a:gd name="connsiteX0" fmla="*/ 26368 w 29167"/>
                <a:gd name="connsiteY0" fmla="*/ 11667 h 11666"/>
                <a:gd name="connsiteX1" fmla="*/ 5833 w 29167"/>
                <a:gd name="connsiteY1" fmla="*/ 11667 h 11666"/>
                <a:gd name="connsiteX2" fmla="*/ 0 w 29167"/>
                <a:gd name="connsiteY2" fmla="*/ 5833 h 11666"/>
                <a:gd name="connsiteX3" fmla="*/ 5833 w 29167"/>
                <a:gd name="connsiteY3" fmla="*/ 0 h 11666"/>
                <a:gd name="connsiteX4" fmla="*/ 26368 w 29167"/>
                <a:gd name="connsiteY4" fmla="*/ 0 h 11666"/>
                <a:gd name="connsiteX5" fmla="*/ 32201 w 29167"/>
                <a:gd name="connsiteY5" fmla="*/ 5833 h 11666"/>
                <a:gd name="connsiteX6" fmla="*/ 26368 w 29167"/>
                <a:gd name="connsiteY6" fmla="*/ 11667 h 11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67" h="11666">
                  <a:moveTo>
                    <a:pt x="26368" y="11667"/>
                  </a:moveTo>
                  <a:lnTo>
                    <a:pt x="5833" y="11667"/>
                  </a:lnTo>
                  <a:cubicBezTo>
                    <a:pt x="2625" y="11667"/>
                    <a:pt x="0" y="9042"/>
                    <a:pt x="0" y="5833"/>
                  </a:cubicBezTo>
                  <a:cubicBezTo>
                    <a:pt x="0" y="2625"/>
                    <a:pt x="2625" y="0"/>
                    <a:pt x="5833" y="0"/>
                  </a:cubicBezTo>
                  <a:lnTo>
                    <a:pt x="26368" y="0"/>
                  </a:lnTo>
                  <a:cubicBezTo>
                    <a:pt x="29576" y="0"/>
                    <a:pt x="32201" y="2625"/>
                    <a:pt x="32201" y="5833"/>
                  </a:cubicBezTo>
                  <a:cubicBezTo>
                    <a:pt x="32201" y="9042"/>
                    <a:pt x="29576" y="11667"/>
                    <a:pt x="26368" y="11667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2" name="Freeform: Shape 2081">
              <a:extLst>
                <a:ext uri="{FF2B5EF4-FFF2-40B4-BE49-F238E27FC236}">
                  <a16:creationId xmlns:a16="http://schemas.microsoft.com/office/drawing/2014/main" id="{8568CFE8-4571-468B-ABD3-82046B1EAD96}"/>
                </a:ext>
              </a:extLst>
            </p:cNvPr>
            <p:cNvSpPr/>
            <p:nvPr/>
          </p:nvSpPr>
          <p:spPr>
            <a:xfrm>
              <a:off x="3038900" y="5876500"/>
              <a:ext cx="11667" cy="29167"/>
            </a:xfrm>
            <a:custGeom>
              <a:avLst/>
              <a:gdLst>
                <a:gd name="connsiteX0" fmla="*/ 5833 w 11666"/>
                <a:gd name="connsiteY0" fmla="*/ 32201 h 29167"/>
                <a:gd name="connsiteX1" fmla="*/ 0 w 11666"/>
                <a:gd name="connsiteY1" fmla="*/ 26368 h 29167"/>
                <a:gd name="connsiteX2" fmla="*/ 0 w 11666"/>
                <a:gd name="connsiteY2" fmla="*/ 5833 h 29167"/>
                <a:gd name="connsiteX3" fmla="*/ 5833 w 11666"/>
                <a:gd name="connsiteY3" fmla="*/ 0 h 29167"/>
                <a:gd name="connsiteX4" fmla="*/ 11667 w 11666"/>
                <a:gd name="connsiteY4" fmla="*/ 5833 h 29167"/>
                <a:gd name="connsiteX5" fmla="*/ 11667 w 11666"/>
                <a:gd name="connsiteY5" fmla="*/ 26368 h 29167"/>
                <a:gd name="connsiteX6" fmla="*/ 5833 w 11666"/>
                <a:gd name="connsiteY6" fmla="*/ 32201 h 2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6" h="29167">
                  <a:moveTo>
                    <a:pt x="5833" y="32201"/>
                  </a:moveTo>
                  <a:cubicBezTo>
                    <a:pt x="2625" y="32201"/>
                    <a:pt x="0" y="29576"/>
                    <a:pt x="0" y="26368"/>
                  </a:cubicBezTo>
                  <a:lnTo>
                    <a:pt x="0" y="5833"/>
                  </a:lnTo>
                  <a:cubicBezTo>
                    <a:pt x="0" y="2625"/>
                    <a:pt x="2625" y="0"/>
                    <a:pt x="5833" y="0"/>
                  </a:cubicBezTo>
                  <a:cubicBezTo>
                    <a:pt x="9042" y="0"/>
                    <a:pt x="11667" y="2625"/>
                    <a:pt x="11667" y="5833"/>
                  </a:cubicBezTo>
                  <a:lnTo>
                    <a:pt x="11667" y="26368"/>
                  </a:lnTo>
                  <a:cubicBezTo>
                    <a:pt x="11667" y="29576"/>
                    <a:pt x="9042" y="32201"/>
                    <a:pt x="5833" y="32201"/>
                  </a:cubicBezTo>
                  <a:close/>
                </a:path>
              </a:pathLst>
            </a:custGeom>
            <a:solidFill>
              <a:srgbClr val="FFFFFF"/>
            </a:solidFill>
            <a:ln w="58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345038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Freeform: Shape 821">
            <a:extLst>
              <a:ext uri="{FF2B5EF4-FFF2-40B4-BE49-F238E27FC236}">
                <a16:creationId xmlns:a16="http://schemas.microsoft.com/office/drawing/2014/main" id="{B06BC80A-02A5-4F92-86DD-D41AF463E53D}"/>
              </a:ext>
            </a:extLst>
          </p:cNvPr>
          <p:cNvSpPr/>
          <p:nvPr/>
        </p:nvSpPr>
        <p:spPr>
          <a:xfrm>
            <a:off x="554182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3" name="Freeform: Shape 822">
            <a:extLst>
              <a:ext uri="{FF2B5EF4-FFF2-40B4-BE49-F238E27FC236}">
                <a16:creationId xmlns:a16="http://schemas.microsoft.com/office/drawing/2014/main" id="{F41FFB61-5DD5-4982-A75C-AD2CBF28DBE5}"/>
              </a:ext>
            </a:extLst>
          </p:cNvPr>
          <p:cNvSpPr/>
          <p:nvPr/>
        </p:nvSpPr>
        <p:spPr>
          <a:xfrm>
            <a:off x="1714316" y="143694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4" name="Freeform: Shape 823">
            <a:extLst>
              <a:ext uri="{FF2B5EF4-FFF2-40B4-BE49-F238E27FC236}">
                <a16:creationId xmlns:a16="http://schemas.microsoft.com/office/drawing/2014/main" id="{B1E78DE6-AA52-41F2-A821-A3A818E6241F}"/>
              </a:ext>
            </a:extLst>
          </p:cNvPr>
          <p:cNvSpPr/>
          <p:nvPr/>
        </p:nvSpPr>
        <p:spPr>
          <a:xfrm>
            <a:off x="2874450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5" name="Freeform: Shape 824">
            <a:extLst>
              <a:ext uri="{FF2B5EF4-FFF2-40B4-BE49-F238E27FC236}">
                <a16:creationId xmlns:a16="http://schemas.microsoft.com/office/drawing/2014/main" id="{D0BF1570-CEB3-4B6E-81B8-B95A1871B4D1}"/>
              </a:ext>
            </a:extLst>
          </p:cNvPr>
          <p:cNvSpPr/>
          <p:nvPr/>
        </p:nvSpPr>
        <p:spPr>
          <a:xfrm>
            <a:off x="4034648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6" name="Freeform: Shape 825">
            <a:extLst>
              <a:ext uri="{FF2B5EF4-FFF2-40B4-BE49-F238E27FC236}">
                <a16:creationId xmlns:a16="http://schemas.microsoft.com/office/drawing/2014/main" id="{6CB5B4F1-8693-4444-9F9D-83B74D335FBB}"/>
              </a:ext>
            </a:extLst>
          </p:cNvPr>
          <p:cNvSpPr/>
          <p:nvPr/>
        </p:nvSpPr>
        <p:spPr>
          <a:xfrm>
            <a:off x="5194783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7" name="Freeform: Shape 826">
            <a:extLst>
              <a:ext uri="{FF2B5EF4-FFF2-40B4-BE49-F238E27FC236}">
                <a16:creationId xmlns:a16="http://schemas.microsoft.com/office/drawing/2014/main" id="{DF105D86-43A1-4FFE-AA5D-D0F618A2834D}"/>
              </a:ext>
            </a:extLst>
          </p:cNvPr>
          <p:cNvSpPr/>
          <p:nvPr/>
        </p:nvSpPr>
        <p:spPr>
          <a:xfrm>
            <a:off x="63549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8" name="Freeform: Shape 827">
            <a:extLst>
              <a:ext uri="{FF2B5EF4-FFF2-40B4-BE49-F238E27FC236}">
                <a16:creationId xmlns:a16="http://schemas.microsoft.com/office/drawing/2014/main" id="{67D40511-FB90-4C9F-81EC-EFE0F7B37E61}"/>
              </a:ext>
            </a:extLst>
          </p:cNvPr>
          <p:cNvSpPr/>
          <p:nvPr/>
        </p:nvSpPr>
        <p:spPr>
          <a:xfrm>
            <a:off x="7515051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29" name="Freeform: Shape 828">
            <a:extLst>
              <a:ext uri="{FF2B5EF4-FFF2-40B4-BE49-F238E27FC236}">
                <a16:creationId xmlns:a16="http://schemas.microsoft.com/office/drawing/2014/main" id="{5FF2AFCF-C2EB-4ACB-A3DB-F76C9BC1A08D}"/>
              </a:ext>
            </a:extLst>
          </p:cNvPr>
          <p:cNvSpPr/>
          <p:nvPr/>
        </p:nvSpPr>
        <p:spPr>
          <a:xfrm>
            <a:off x="8675185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0" name="Freeform: Shape 829">
            <a:extLst>
              <a:ext uri="{FF2B5EF4-FFF2-40B4-BE49-F238E27FC236}">
                <a16:creationId xmlns:a16="http://schemas.microsoft.com/office/drawing/2014/main" id="{43C5F964-7A75-4ACA-B486-C9C7E69E2B91}"/>
              </a:ext>
            </a:extLst>
          </p:cNvPr>
          <p:cNvSpPr/>
          <p:nvPr/>
        </p:nvSpPr>
        <p:spPr>
          <a:xfrm>
            <a:off x="9835319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1" name="Freeform: Shape 830">
            <a:extLst>
              <a:ext uri="{FF2B5EF4-FFF2-40B4-BE49-F238E27FC236}">
                <a16:creationId xmlns:a16="http://schemas.microsoft.com/office/drawing/2014/main" id="{AED6F129-AA2C-4020-B76A-F49B1A5C950C}"/>
              </a:ext>
            </a:extLst>
          </p:cNvPr>
          <p:cNvSpPr/>
          <p:nvPr/>
        </p:nvSpPr>
        <p:spPr>
          <a:xfrm>
            <a:off x="109955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2" name="Freeform: Shape 831">
            <a:extLst>
              <a:ext uri="{FF2B5EF4-FFF2-40B4-BE49-F238E27FC236}">
                <a16:creationId xmlns:a16="http://schemas.microsoft.com/office/drawing/2014/main" id="{B317F247-D6B3-4CDE-8093-868D0A2A4BFA}"/>
              </a:ext>
            </a:extLst>
          </p:cNvPr>
          <p:cNvSpPr/>
          <p:nvPr/>
        </p:nvSpPr>
        <p:spPr>
          <a:xfrm>
            <a:off x="554182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3" name="Freeform: Shape 832">
            <a:extLst>
              <a:ext uri="{FF2B5EF4-FFF2-40B4-BE49-F238E27FC236}">
                <a16:creationId xmlns:a16="http://schemas.microsoft.com/office/drawing/2014/main" id="{CC86226D-B1DC-4FF6-AF2D-5CE6D9811234}"/>
              </a:ext>
            </a:extLst>
          </p:cNvPr>
          <p:cNvSpPr/>
          <p:nvPr/>
        </p:nvSpPr>
        <p:spPr>
          <a:xfrm>
            <a:off x="1714316" y="2516190"/>
            <a:ext cx="633533" cy="633533"/>
          </a:xfrm>
          <a:custGeom>
            <a:avLst/>
            <a:gdLst>
              <a:gd name="connsiteX0" fmla="*/ 639933 w 633533"/>
              <a:gd name="connsiteY0" fmla="*/ 319966 h 633533"/>
              <a:gd name="connsiteX1" fmla="*/ 319966 w 633533"/>
              <a:gd name="connsiteY1" fmla="*/ 639933 h 633533"/>
              <a:gd name="connsiteX2" fmla="*/ 0 w 633533"/>
              <a:gd name="connsiteY2" fmla="*/ 319966 h 633533"/>
              <a:gd name="connsiteX3" fmla="*/ 319966 w 633533"/>
              <a:gd name="connsiteY3" fmla="*/ 0 h 633533"/>
              <a:gd name="connsiteX4" fmla="*/ 639933 w 633533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4" name="Freeform: Shape 833">
            <a:extLst>
              <a:ext uri="{FF2B5EF4-FFF2-40B4-BE49-F238E27FC236}">
                <a16:creationId xmlns:a16="http://schemas.microsoft.com/office/drawing/2014/main" id="{6DF7606E-DC40-4F32-93DB-91133C2C5C86}"/>
              </a:ext>
            </a:extLst>
          </p:cNvPr>
          <p:cNvSpPr/>
          <p:nvPr/>
        </p:nvSpPr>
        <p:spPr>
          <a:xfrm>
            <a:off x="2874450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5" name="Freeform: Shape 834">
            <a:extLst>
              <a:ext uri="{FF2B5EF4-FFF2-40B4-BE49-F238E27FC236}">
                <a16:creationId xmlns:a16="http://schemas.microsoft.com/office/drawing/2014/main" id="{58B1A1F2-1557-4C6A-874D-1A995508ABBC}"/>
              </a:ext>
            </a:extLst>
          </p:cNvPr>
          <p:cNvSpPr/>
          <p:nvPr/>
        </p:nvSpPr>
        <p:spPr>
          <a:xfrm>
            <a:off x="4034648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6" name="Freeform: Shape 835">
            <a:extLst>
              <a:ext uri="{FF2B5EF4-FFF2-40B4-BE49-F238E27FC236}">
                <a16:creationId xmlns:a16="http://schemas.microsoft.com/office/drawing/2014/main" id="{46246629-4040-450B-B4CA-02DD2C629606}"/>
              </a:ext>
            </a:extLst>
          </p:cNvPr>
          <p:cNvSpPr/>
          <p:nvPr/>
        </p:nvSpPr>
        <p:spPr>
          <a:xfrm>
            <a:off x="5194783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7" name="Freeform: Shape 836">
            <a:extLst>
              <a:ext uri="{FF2B5EF4-FFF2-40B4-BE49-F238E27FC236}">
                <a16:creationId xmlns:a16="http://schemas.microsoft.com/office/drawing/2014/main" id="{E02CA854-EECA-493F-B20F-C3B3FE4F4800}"/>
              </a:ext>
            </a:extLst>
          </p:cNvPr>
          <p:cNvSpPr/>
          <p:nvPr/>
        </p:nvSpPr>
        <p:spPr>
          <a:xfrm>
            <a:off x="63549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8" name="Freeform: Shape 837">
            <a:extLst>
              <a:ext uri="{FF2B5EF4-FFF2-40B4-BE49-F238E27FC236}">
                <a16:creationId xmlns:a16="http://schemas.microsoft.com/office/drawing/2014/main" id="{66E8ED47-2A69-4010-AC5B-4B333B77D1AB}"/>
              </a:ext>
            </a:extLst>
          </p:cNvPr>
          <p:cNvSpPr/>
          <p:nvPr/>
        </p:nvSpPr>
        <p:spPr>
          <a:xfrm>
            <a:off x="7515051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39" name="Freeform: Shape 838">
            <a:extLst>
              <a:ext uri="{FF2B5EF4-FFF2-40B4-BE49-F238E27FC236}">
                <a16:creationId xmlns:a16="http://schemas.microsoft.com/office/drawing/2014/main" id="{CC5499AA-8DFB-4FD4-85A5-0F7E59A2A200}"/>
              </a:ext>
            </a:extLst>
          </p:cNvPr>
          <p:cNvSpPr/>
          <p:nvPr/>
        </p:nvSpPr>
        <p:spPr>
          <a:xfrm>
            <a:off x="8675185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0" name="Freeform: Shape 839">
            <a:extLst>
              <a:ext uri="{FF2B5EF4-FFF2-40B4-BE49-F238E27FC236}">
                <a16:creationId xmlns:a16="http://schemas.microsoft.com/office/drawing/2014/main" id="{82612C84-B0E4-4CA5-8E9D-ABD5F9363DE3}"/>
              </a:ext>
            </a:extLst>
          </p:cNvPr>
          <p:cNvSpPr/>
          <p:nvPr/>
        </p:nvSpPr>
        <p:spPr>
          <a:xfrm>
            <a:off x="9835319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1" name="Freeform: Shape 840">
            <a:extLst>
              <a:ext uri="{FF2B5EF4-FFF2-40B4-BE49-F238E27FC236}">
                <a16:creationId xmlns:a16="http://schemas.microsoft.com/office/drawing/2014/main" id="{76619C5F-5246-4BC3-947C-664B883DD575}"/>
              </a:ext>
            </a:extLst>
          </p:cNvPr>
          <p:cNvSpPr/>
          <p:nvPr/>
        </p:nvSpPr>
        <p:spPr>
          <a:xfrm>
            <a:off x="109955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2" name="Freeform: Shape 841">
            <a:extLst>
              <a:ext uri="{FF2B5EF4-FFF2-40B4-BE49-F238E27FC236}">
                <a16:creationId xmlns:a16="http://schemas.microsoft.com/office/drawing/2014/main" id="{1CF96E6C-1111-4585-A710-8E23170BC18B}"/>
              </a:ext>
            </a:extLst>
          </p:cNvPr>
          <p:cNvSpPr/>
          <p:nvPr/>
        </p:nvSpPr>
        <p:spPr>
          <a:xfrm>
            <a:off x="554182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3" name="Freeform: Shape 842">
            <a:extLst>
              <a:ext uri="{FF2B5EF4-FFF2-40B4-BE49-F238E27FC236}">
                <a16:creationId xmlns:a16="http://schemas.microsoft.com/office/drawing/2014/main" id="{E55681CC-35D3-44C4-B7C3-7FF36DD041A8}"/>
              </a:ext>
            </a:extLst>
          </p:cNvPr>
          <p:cNvSpPr/>
          <p:nvPr/>
        </p:nvSpPr>
        <p:spPr>
          <a:xfrm>
            <a:off x="1714316" y="3595436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4" name="Freeform: Shape 843">
            <a:extLst>
              <a:ext uri="{FF2B5EF4-FFF2-40B4-BE49-F238E27FC236}">
                <a16:creationId xmlns:a16="http://schemas.microsoft.com/office/drawing/2014/main" id="{E4FBFAE5-1FD5-4C5D-A68F-67D2F4D2FEC6}"/>
              </a:ext>
            </a:extLst>
          </p:cNvPr>
          <p:cNvSpPr/>
          <p:nvPr/>
        </p:nvSpPr>
        <p:spPr>
          <a:xfrm>
            <a:off x="2874450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5" name="Freeform: Shape 844">
            <a:extLst>
              <a:ext uri="{FF2B5EF4-FFF2-40B4-BE49-F238E27FC236}">
                <a16:creationId xmlns:a16="http://schemas.microsoft.com/office/drawing/2014/main" id="{4B575BFE-150A-4556-A69F-DB6461FC8059}"/>
              </a:ext>
            </a:extLst>
          </p:cNvPr>
          <p:cNvSpPr/>
          <p:nvPr/>
        </p:nvSpPr>
        <p:spPr>
          <a:xfrm>
            <a:off x="4034648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6" name="Freeform: Shape 845">
            <a:extLst>
              <a:ext uri="{FF2B5EF4-FFF2-40B4-BE49-F238E27FC236}">
                <a16:creationId xmlns:a16="http://schemas.microsoft.com/office/drawing/2014/main" id="{083C22CA-CAD1-429D-9347-8397BB7AFB65}"/>
              </a:ext>
            </a:extLst>
          </p:cNvPr>
          <p:cNvSpPr/>
          <p:nvPr/>
        </p:nvSpPr>
        <p:spPr>
          <a:xfrm>
            <a:off x="5194783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7" name="Freeform: Shape 846">
            <a:extLst>
              <a:ext uri="{FF2B5EF4-FFF2-40B4-BE49-F238E27FC236}">
                <a16:creationId xmlns:a16="http://schemas.microsoft.com/office/drawing/2014/main" id="{C8832C75-B282-4B24-868B-DD764FFE484A}"/>
              </a:ext>
            </a:extLst>
          </p:cNvPr>
          <p:cNvSpPr/>
          <p:nvPr/>
        </p:nvSpPr>
        <p:spPr>
          <a:xfrm>
            <a:off x="63549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8" name="Freeform: Shape 847">
            <a:extLst>
              <a:ext uri="{FF2B5EF4-FFF2-40B4-BE49-F238E27FC236}">
                <a16:creationId xmlns:a16="http://schemas.microsoft.com/office/drawing/2014/main" id="{8A956A23-100C-4D0C-9410-2F7B35509996}"/>
              </a:ext>
            </a:extLst>
          </p:cNvPr>
          <p:cNvSpPr/>
          <p:nvPr/>
        </p:nvSpPr>
        <p:spPr>
          <a:xfrm>
            <a:off x="7515051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9" name="Freeform: Shape 848">
            <a:extLst>
              <a:ext uri="{FF2B5EF4-FFF2-40B4-BE49-F238E27FC236}">
                <a16:creationId xmlns:a16="http://schemas.microsoft.com/office/drawing/2014/main" id="{6169B9A7-2DE1-43CD-ADB4-6BD09F52317C}"/>
              </a:ext>
            </a:extLst>
          </p:cNvPr>
          <p:cNvSpPr/>
          <p:nvPr/>
        </p:nvSpPr>
        <p:spPr>
          <a:xfrm>
            <a:off x="8675185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0" name="Freeform: Shape 849">
            <a:extLst>
              <a:ext uri="{FF2B5EF4-FFF2-40B4-BE49-F238E27FC236}">
                <a16:creationId xmlns:a16="http://schemas.microsoft.com/office/drawing/2014/main" id="{3F0EF839-6DD2-4CA4-BA4D-E29691CADA13}"/>
              </a:ext>
            </a:extLst>
          </p:cNvPr>
          <p:cNvSpPr/>
          <p:nvPr/>
        </p:nvSpPr>
        <p:spPr>
          <a:xfrm>
            <a:off x="9835319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1" name="Freeform: Shape 850">
            <a:extLst>
              <a:ext uri="{FF2B5EF4-FFF2-40B4-BE49-F238E27FC236}">
                <a16:creationId xmlns:a16="http://schemas.microsoft.com/office/drawing/2014/main" id="{4E1BBDE3-F858-402B-B788-1F9BDE1FF2ED}"/>
              </a:ext>
            </a:extLst>
          </p:cNvPr>
          <p:cNvSpPr/>
          <p:nvPr/>
        </p:nvSpPr>
        <p:spPr>
          <a:xfrm>
            <a:off x="109955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2" name="Freeform: Shape 851">
            <a:extLst>
              <a:ext uri="{FF2B5EF4-FFF2-40B4-BE49-F238E27FC236}">
                <a16:creationId xmlns:a16="http://schemas.microsoft.com/office/drawing/2014/main" id="{78E48A7B-EABC-427E-B21B-9ED7F31C1E25}"/>
              </a:ext>
            </a:extLst>
          </p:cNvPr>
          <p:cNvSpPr/>
          <p:nvPr/>
        </p:nvSpPr>
        <p:spPr>
          <a:xfrm>
            <a:off x="554182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3" name="Freeform: Shape 852">
            <a:extLst>
              <a:ext uri="{FF2B5EF4-FFF2-40B4-BE49-F238E27FC236}">
                <a16:creationId xmlns:a16="http://schemas.microsoft.com/office/drawing/2014/main" id="{577DEFE7-DF98-44A1-B6BE-4DE3A85AA5A3}"/>
              </a:ext>
            </a:extLst>
          </p:cNvPr>
          <p:cNvSpPr/>
          <p:nvPr/>
        </p:nvSpPr>
        <p:spPr>
          <a:xfrm>
            <a:off x="1714316" y="467468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4" name="Freeform: Shape 853">
            <a:extLst>
              <a:ext uri="{FF2B5EF4-FFF2-40B4-BE49-F238E27FC236}">
                <a16:creationId xmlns:a16="http://schemas.microsoft.com/office/drawing/2014/main" id="{9B3303DB-57E2-4232-9A41-9A869D208CC1}"/>
              </a:ext>
            </a:extLst>
          </p:cNvPr>
          <p:cNvSpPr/>
          <p:nvPr/>
        </p:nvSpPr>
        <p:spPr>
          <a:xfrm>
            <a:off x="2874450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5" name="Freeform: Shape 854">
            <a:extLst>
              <a:ext uri="{FF2B5EF4-FFF2-40B4-BE49-F238E27FC236}">
                <a16:creationId xmlns:a16="http://schemas.microsoft.com/office/drawing/2014/main" id="{73F0BD4D-2D53-43D3-A9AF-EDDCFCE27923}"/>
              </a:ext>
            </a:extLst>
          </p:cNvPr>
          <p:cNvSpPr/>
          <p:nvPr/>
        </p:nvSpPr>
        <p:spPr>
          <a:xfrm>
            <a:off x="4034648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6" name="Freeform: Shape 855">
            <a:extLst>
              <a:ext uri="{FF2B5EF4-FFF2-40B4-BE49-F238E27FC236}">
                <a16:creationId xmlns:a16="http://schemas.microsoft.com/office/drawing/2014/main" id="{13C97670-4F30-4579-B185-400959464E61}"/>
              </a:ext>
            </a:extLst>
          </p:cNvPr>
          <p:cNvSpPr/>
          <p:nvPr/>
        </p:nvSpPr>
        <p:spPr>
          <a:xfrm>
            <a:off x="5194783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7" name="Freeform: Shape 856">
            <a:extLst>
              <a:ext uri="{FF2B5EF4-FFF2-40B4-BE49-F238E27FC236}">
                <a16:creationId xmlns:a16="http://schemas.microsoft.com/office/drawing/2014/main" id="{70B39EFE-8989-4E6A-9646-6ADFABEA1A96}"/>
              </a:ext>
            </a:extLst>
          </p:cNvPr>
          <p:cNvSpPr/>
          <p:nvPr/>
        </p:nvSpPr>
        <p:spPr>
          <a:xfrm>
            <a:off x="63549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8" name="Freeform: Shape 857">
            <a:extLst>
              <a:ext uri="{FF2B5EF4-FFF2-40B4-BE49-F238E27FC236}">
                <a16:creationId xmlns:a16="http://schemas.microsoft.com/office/drawing/2014/main" id="{857C1572-05CC-43F1-AEB4-1E85D57A5D61}"/>
              </a:ext>
            </a:extLst>
          </p:cNvPr>
          <p:cNvSpPr/>
          <p:nvPr/>
        </p:nvSpPr>
        <p:spPr>
          <a:xfrm>
            <a:off x="7515051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59" name="Freeform: Shape 858">
            <a:extLst>
              <a:ext uri="{FF2B5EF4-FFF2-40B4-BE49-F238E27FC236}">
                <a16:creationId xmlns:a16="http://schemas.microsoft.com/office/drawing/2014/main" id="{AB349C8B-178B-4E93-AEE4-A59CA624B1F2}"/>
              </a:ext>
            </a:extLst>
          </p:cNvPr>
          <p:cNvSpPr/>
          <p:nvPr/>
        </p:nvSpPr>
        <p:spPr>
          <a:xfrm>
            <a:off x="8675185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0" name="Freeform: Shape 859">
            <a:extLst>
              <a:ext uri="{FF2B5EF4-FFF2-40B4-BE49-F238E27FC236}">
                <a16:creationId xmlns:a16="http://schemas.microsoft.com/office/drawing/2014/main" id="{418BFE33-17B7-41EE-9515-D3150A9EA1EE}"/>
              </a:ext>
            </a:extLst>
          </p:cNvPr>
          <p:cNvSpPr/>
          <p:nvPr/>
        </p:nvSpPr>
        <p:spPr>
          <a:xfrm>
            <a:off x="9835319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1" name="Freeform: Shape 860">
            <a:extLst>
              <a:ext uri="{FF2B5EF4-FFF2-40B4-BE49-F238E27FC236}">
                <a16:creationId xmlns:a16="http://schemas.microsoft.com/office/drawing/2014/main" id="{B11C75DB-0CD2-42B0-9AD1-2062BA65DA81}"/>
              </a:ext>
            </a:extLst>
          </p:cNvPr>
          <p:cNvSpPr/>
          <p:nvPr/>
        </p:nvSpPr>
        <p:spPr>
          <a:xfrm>
            <a:off x="109955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2" name="Freeform: Shape 861">
            <a:extLst>
              <a:ext uri="{FF2B5EF4-FFF2-40B4-BE49-F238E27FC236}">
                <a16:creationId xmlns:a16="http://schemas.microsoft.com/office/drawing/2014/main" id="{F498278B-9676-4CAF-8DCC-4D16BDF9BACF}"/>
              </a:ext>
            </a:extLst>
          </p:cNvPr>
          <p:cNvSpPr/>
          <p:nvPr/>
        </p:nvSpPr>
        <p:spPr>
          <a:xfrm>
            <a:off x="554182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3" name="Freeform: Shape 862">
            <a:extLst>
              <a:ext uri="{FF2B5EF4-FFF2-40B4-BE49-F238E27FC236}">
                <a16:creationId xmlns:a16="http://schemas.microsoft.com/office/drawing/2014/main" id="{D5A5A4F7-AC07-4FE7-A0A4-3CD26272AE9F}"/>
              </a:ext>
            </a:extLst>
          </p:cNvPr>
          <p:cNvSpPr/>
          <p:nvPr/>
        </p:nvSpPr>
        <p:spPr>
          <a:xfrm>
            <a:off x="1714316" y="5753929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4" name="Freeform: Shape 863">
            <a:extLst>
              <a:ext uri="{FF2B5EF4-FFF2-40B4-BE49-F238E27FC236}">
                <a16:creationId xmlns:a16="http://schemas.microsoft.com/office/drawing/2014/main" id="{CDE37E96-474B-4F6C-BB54-9FF423F2E7A8}"/>
              </a:ext>
            </a:extLst>
          </p:cNvPr>
          <p:cNvSpPr/>
          <p:nvPr/>
        </p:nvSpPr>
        <p:spPr>
          <a:xfrm>
            <a:off x="2874450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5" name="Freeform: Shape 864">
            <a:extLst>
              <a:ext uri="{FF2B5EF4-FFF2-40B4-BE49-F238E27FC236}">
                <a16:creationId xmlns:a16="http://schemas.microsoft.com/office/drawing/2014/main" id="{509A1B07-012E-43AB-BE90-F71F36FCFEC6}"/>
              </a:ext>
            </a:extLst>
          </p:cNvPr>
          <p:cNvSpPr/>
          <p:nvPr/>
        </p:nvSpPr>
        <p:spPr>
          <a:xfrm>
            <a:off x="4034648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6" name="Freeform: Shape 865">
            <a:extLst>
              <a:ext uri="{FF2B5EF4-FFF2-40B4-BE49-F238E27FC236}">
                <a16:creationId xmlns:a16="http://schemas.microsoft.com/office/drawing/2014/main" id="{13FF6E4A-99D0-4155-B1A4-BDB6C63F1691}"/>
              </a:ext>
            </a:extLst>
          </p:cNvPr>
          <p:cNvSpPr/>
          <p:nvPr/>
        </p:nvSpPr>
        <p:spPr>
          <a:xfrm>
            <a:off x="5194783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7" name="Freeform: Shape 866">
            <a:extLst>
              <a:ext uri="{FF2B5EF4-FFF2-40B4-BE49-F238E27FC236}">
                <a16:creationId xmlns:a16="http://schemas.microsoft.com/office/drawing/2014/main" id="{A34A05C8-8EA2-471B-9231-15EB978F3DD2}"/>
              </a:ext>
            </a:extLst>
          </p:cNvPr>
          <p:cNvSpPr/>
          <p:nvPr/>
        </p:nvSpPr>
        <p:spPr>
          <a:xfrm>
            <a:off x="63549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8" name="Freeform: Shape 867">
            <a:extLst>
              <a:ext uri="{FF2B5EF4-FFF2-40B4-BE49-F238E27FC236}">
                <a16:creationId xmlns:a16="http://schemas.microsoft.com/office/drawing/2014/main" id="{1AB14713-69AD-497D-BD18-BF9F51135F71}"/>
              </a:ext>
            </a:extLst>
          </p:cNvPr>
          <p:cNvSpPr/>
          <p:nvPr/>
        </p:nvSpPr>
        <p:spPr>
          <a:xfrm>
            <a:off x="7515051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69" name="Freeform: Shape 868">
            <a:extLst>
              <a:ext uri="{FF2B5EF4-FFF2-40B4-BE49-F238E27FC236}">
                <a16:creationId xmlns:a16="http://schemas.microsoft.com/office/drawing/2014/main" id="{6375BF68-3D96-49DC-B276-AFC0599AC1F6}"/>
              </a:ext>
            </a:extLst>
          </p:cNvPr>
          <p:cNvSpPr/>
          <p:nvPr/>
        </p:nvSpPr>
        <p:spPr>
          <a:xfrm>
            <a:off x="8675185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0" name="Freeform: Shape 869">
            <a:extLst>
              <a:ext uri="{FF2B5EF4-FFF2-40B4-BE49-F238E27FC236}">
                <a16:creationId xmlns:a16="http://schemas.microsoft.com/office/drawing/2014/main" id="{F3F3E259-26AF-4CDA-88D4-0FF4C11A5930}"/>
              </a:ext>
            </a:extLst>
          </p:cNvPr>
          <p:cNvSpPr/>
          <p:nvPr/>
        </p:nvSpPr>
        <p:spPr>
          <a:xfrm>
            <a:off x="9835319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71" name="Freeform: Shape 870">
            <a:extLst>
              <a:ext uri="{FF2B5EF4-FFF2-40B4-BE49-F238E27FC236}">
                <a16:creationId xmlns:a16="http://schemas.microsoft.com/office/drawing/2014/main" id="{0721ECAE-31C0-4AA2-AA60-D18CAB389EAD}"/>
              </a:ext>
            </a:extLst>
          </p:cNvPr>
          <p:cNvSpPr/>
          <p:nvPr/>
        </p:nvSpPr>
        <p:spPr>
          <a:xfrm>
            <a:off x="109955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4585018" y="496333"/>
            <a:ext cx="30219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Communication</a:t>
            </a:r>
          </a:p>
        </p:txBody>
      </p:sp>
      <p:grpSp>
        <p:nvGrpSpPr>
          <p:cNvPr id="721" name="Group 720">
            <a:extLst>
              <a:ext uri="{FF2B5EF4-FFF2-40B4-BE49-F238E27FC236}">
                <a16:creationId xmlns:a16="http://schemas.microsoft.com/office/drawing/2014/main" id="{23A32FE3-3BBF-4892-9AE0-3FD156EF1FED}"/>
              </a:ext>
            </a:extLst>
          </p:cNvPr>
          <p:cNvGrpSpPr/>
          <p:nvPr/>
        </p:nvGrpSpPr>
        <p:grpSpPr>
          <a:xfrm>
            <a:off x="1779919" y="1496594"/>
            <a:ext cx="463127" cy="510620"/>
            <a:chOff x="1779919" y="1496594"/>
            <a:chExt cx="463127" cy="510620"/>
          </a:xfrm>
          <a:solidFill>
            <a:srgbClr val="FFFFFF"/>
          </a:solidFill>
        </p:grpSpPr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D03DEEC-A689-4E17-A448-AD7C6A309782}"/>
                </a:ext>
              </a:extLst>
            </p:cNvPr>
            <p:cNvSpPr/>
            <p:nvPr/>
          </p:nvSpPr>
          <p:spPr>
            <a:xfrm>
              <a:off x="1779919" y="1597278"/>
              <a:ext cx="409936" cy="409936"/>
            </a:xfrm>
            <a:custGeom>
              <a:avLst/>
              <a:gdLst>
                <a:gd name="connsiteX0" fmla="*/ 326349 w 409935"/>
                <a:gd name="connsiteY0" fmla="*/ 412735 h 409935"/>
                <a:gd name="connsiteX1" fmla="*/ 233963 w 409935"/>
                <a:gd name="connsiteY1" fmla="*/ 399437 h 409935"/>
                <a:gd name="connsiteX2" fmla="*/ 230164 w 409935"/>
                <a:gd name="connsiteY2" fmla="*/ 396438 h 409935"/>
                <a:gd name="connsiteX3" fmla="*/ 229564 w 409935"/>
                <a:gd name="connsiteY3" fmla="*/ 391539 h 409935"/>
                <a:gd name="connsiteX4" fmla="*/ 237563 w 409935"/>
                <a:gd name="connsiteY4" fmla="*/ 387239 h 409935"/>
                <a:gd name="connsiteX5" fmla="*/ 326349 w 409935"/>
                <a:gd name="connsiteY5" fmla="*/ 399937 h 409935"/>
                <a:gd name="connsiteX6" fmla="*/ 399937 w 409935"/>
                <a:gd name="connsiteY6" fmla="*/ 326349 h 409935"/>
                <a:gd name="connsiteX7" fmla="*/ 399137 w 409935"/>
                <a:gd name="connsiteY7" fmla="*/ 315151 h 409935"/>
                <a:gd name="connsiteX8" fmla="*/ 399037 w 409935"/>
                <a:gd name="connsiteY8" fmla="*/ 314651 h 409935"/>
                <a:gd name="connsiteX9" fmla="*/ 396838 w 409935"/>
                <a:gd name="connsiteY9" fmla="*/ 305152 h 409935"/>
                <a:gd name="connsiteX10" fmla="*/ 358044 w 409935"/>
                <a:gd name="connsiteY10" fmla="*/ 296454 h 409935"/>
                <a:gd name="connsiteX11" fmla="*/ 358044 w 409935"/>
                <a:gd name="connsiteY11" fmla="*/ 296454 h 409935"/>
                <a:gd name="connsiteX12" fmla="*/ 356744 w 409935"/>
                <a:gd name="connsiteY12" fmla="*/ 296154 h 409935"/>
                <a:gd name="connsiteX13" fmla="*/ 351945 w 409935"/>
                <a:gd name="connsiteY13" fmla="*/ 288455 h 409935"/>
                <a:gd name="connsiteX14" fmla="*/ 359544 w 409935"/>
                <a:gd name="connsiteY14" fmla="*/ 283656 h 409935"/>
                <a:gd name="connsiteX15" fmla="*/ 402537 w 409935"/>
                <a:gd name="connsiteY15" fmla="*/ 293354 h 409935"/>
                <a:gd name="connsiteX16" fmla="*/ 406236 w 409935"/>
                <a:gd name="connsiteY16" fmla="*/ 293354 h 409935"/>
                <a:gd name="connsiteX17" fmla="*/ 407836 w 409935"/>
                <a:gd name="connsiteY17" fmla="*/ 297553 h 409935"/>
                <a:gd name="connsiteX18" fmla="*/ 411735 w 409935"/>
                <a:gd name="connsiteY18" fmla="*/ 313151 h 409935"/>
                <a:gd name="connsiteX19" fmla="*/ 411835 w 409935"/>
                <a:gd name="connsiteY19" fmla="*/ 313751 h 409935"/>
                <a:gd name="connsiteX20" fmla="*/ 412735 w 409935"/>
                <a:gd name="connsiteY20" fmla="*/ 326349 h 409935"/>
                <a:gd name="connsiteX21" fmla="*/ 326349 w 409935"/>
                <a:gd name="connsiteY21" fmla="*/ 412735 h 409935"/>
                <a:gd name="connsiteX22" fmla="*/ 217466 w 409935"/>
                <a:gd name="connsiteY22" fmla="*/ 393738 h 409935"/>
                <a:gd name="connsiteX23" fmla="*/ 215366 w 409935"/>
                <a:gd name="connsiteY23" fmla="*/ 393338 h 409935"/>
                <a:gd name="connsiteX24" fmla="*/ 211767 w 409935"/>
                <a:gd name="connsiteY24" fmla="*/ 390139 h 409935"/>
                <a:gd name="connsiteX25" fmla="*/ 211467 w 409935"/>
                <a:gd name="connsiteY25" fmla="*/ 385240 h 409935"/>
                <a:gd name="connsiteX26" fmla="*/ 219666 w 409935"/>
                <a:gd name="connsiteY26" fmla="*/ 381340 h 409935"/>
                <a:gd name="connsiteX27" fmla="*/ 223565 w 409935"/>
                <a:gd name="connsiteY27" fmla="*/ 389539 h 409935"/>
                <a:gd name="connsiteX28" fmla="*/ 217466 w 409935"/>
                <a:gd name="connsiteY28" fmla="*/ 393738 h 409935"/>
                <a:gd name="connsiteX29" fmla="*/ 199669 w 409935"/>
                <a:gd name="connsiteY29" fmla="*/ 386739 h 409935"/>
                <a:gd name="connsiteX30" fmla="*/ 197069 w 409935"/>
                <a:gd name="connsiteY30" fmla="*/ 386139 h 409935"/>
                <a:gd name="connsiteX31" fmla="*/ 145577 w 409935"/>
                <a:gd name="connsiteY31" fmla="*/ 358144 h 409935"/>
                <a:gd name="connsiteX32" fmla="*/ 142778 w 409935"/>
                <a:gd name="connsiteY32" fmla="*/ 354044 h 409935"/>
                <a:gd name="connsiteX33" fmla="*/ 143777 w 409935"/>
                <a:gd name="connsiteY33" fmla="*/ 349245 h 409935"/>
                <a:gd name="connsiteX34" fmla="*/ 152676 w 409935"/>
                <a:gd name="connsiteY34" fmla="*/ 347545 h 409935"/>
                <a:gd name="connsiteX35" fmla="*/ 202168 w 409935"/>
                <a:gd name="connsiteY35" fmla="*/ 374441 h 409935"/>
                <a:gd name="connsiteX36" fmla="*/ 204368 w 409935"/>
                <a:gd name="connsiteY36" fmla="*/ 375341 h 409935"/>
                <a:gd name="connsiteX37" fmla="*/ 203768 w 409935"/>
                <a:gd name="connsiteY37" fmla="*/ 375341 h 409935"/>
                <a:gd name="connsiteX38" fmla="*/ 205568 w 409935"/>
                <a:gd name="connsiteY38" fmla="*/ 377941 h 409935"/>
                <a:gd name="connsiteX39" fmla="*/ 205468 w 409935"/>
                <a:gd name="connsiteY39" fmla="*/ 382840 h 409935"/>
                <a:gd name="connsiteX40" fmla="*/ 199669 w 409935"/>
                <a:gd name="connsiteY40" fmla="*/ 386739 h 409935"/>
                <a:gd name="connsiteX41" fmla="*/ 133479 w 409935"/>
                <a:gd name="connsiteY41" fmla="*/ 348145 h 409935"/>
                <a:gd name="connsiteX42" fmla="*/ 129580 w 409935"/>
                <a:gd name="connsiteY42" fmla="*/ 346846 h 409935"/>
                <a:gd name="connsiteX43" fmla="*/ 9598 w 409935"/>
                <a:gd name="connsiteY43" fmla="*/ 165274 h 409935"/>
                <a:gd name="connsiteX44" fmla="*/ 14298 w 409935"/>
                <a:gd name="connsiteY44" fmla="*/ 157475 h 409935"/>
                <a:gd name="connsiteX45" fmla="*/ 21997 w 409935"/>
                <a:gd name="connsiteY45" fmla="*/ 162175 h 409935"/>
                <a:gd name="connsiteX46" fmla="*/ 137278 w 409935"/>
                <a:gd name="connsiteY46" fmla="*/ 336647 h 409935"/>
                <a:gd name="connsiteX47" fmla="*/ 139778 w 409935"/>
                <a:gd name="connsiteY47" fmla="*/ 340847 h 409935"/>
                <a:gd name="connsiteX48" fmla="*/ 138578 w 409935"/>
                <a:gd name="connsiteY48" fmla="*/ 345546 h 409935"/>
                <a:gd name="connsiteX49" fmla="*/ 133479 w 409935"/>
                <a:gd name="connsiteY49" fmla="*/ 348145 h 409935"/>
                <a:gd name="connsiteX50" fmla="*/ 225765 w 409935"/>
                <a:gd name="connsiteY50" fmla="*/ 324349 h 409935"/>
                <a:gd name="connsiteX51" fmla="*/ 225665 w 409935"/>
                <a:gd name="connsiteY51" fmla="*/ 324349 h 409935"/>
                <a:gd name="connsiteX52" fmla="*/ 208467 w 409935"/>
                <a:gd name="connsiteY52" fmla="*/ 320250 h 409935"/>
                <a:gd name="connsiteX53" fmla="*/ 97085 w 409935"/>
                <a:gd name="connsiteY53" fmla="*/ 206768 h 409935"/>
                <a:gd name="connsiteX54" fmla="*/ 96785 w 409935"/>
                <a:gd name="connsiteY54" fmla="*/ 201868 h 409935"/>
                <a:gd name="connsiteX55" fmla="*/ 99984 w 409935"/>
                <a:gd name="connsiteY55" fmla="*/ 198269 h 409935"/>
                <a:gd name="connsiteX56" fmla="*/ 108583 w 409935"/>
                <a:gd name="connsiteY56" fmla="*/ 201168 h 409935"/>
                <a:gd name="connsiteX57" fmla="*/ 214266 w 409935"/>
                <a:gd name="connsiteY57" fmla="*/ 308752 h 409935"/>
                <a:gd name="connsiteX58" fmla="*/ 248661 w 409935"/>
                <a:gd name="connsiteY58" fmla="*/ 297453 h 409935"/>
                <a:gd name="connsiteX59" fmla="*/ 252960 w 409935"/>
                <a:gd name="connsiteY59" fmla="*/ 288855 h 409935"/>
                <a:gd name="connsiteX60" fmla="*/ 261559 w 409935"/>
                <a:gd name="connsiteY60" fmla="*/ 286055 h 409935"/>
                <a:gd name="connsiteX61" fmla="*/ 264758 w 409935"/>
                <a:gd name="connsiteY61" fmla="*/ 289755 h 409935"/>
                <a:gd name="connsiteX62" fmla="*/ 264359 w 409935"/>
                <a:gd name="connsiteY62" fmla="*/ 294654 h 409935"/>
                <a:gd name="connsiteX63" fmla="*/ 260059 w 409935"/>
                <a:gd name="connsiteY63" fmla="*/ 303252 h 409935"/>
                <a:gd name="connsiteX64" fmla="*/ 225765 w 409935"/>
                <a:gd name="connsiteY64" fmla="*/ 324349 h 409935"/>
                <a:gd name="connsiteX65" fmla="*/ 339447 w 409935"/>
                <a:gd name="connsiteY65" fmla="*/ 292054 h 409935"/>
                <a:gd name="connsiteX66" fmla="*/ 338047 w 409935"/>
                <a:gd name="connsiteY66" fmla="*/ 291854 h 409935"/>
                <a:gd name="connsiteX67" fmla="*/ 281856 w 409935"/>
                <a:gd name="connsiteY67" fmla="*/ 279156 h 409935"/>
                <a:gd name="connsiteX68" fmla="*/ 277856 w 409935"/>
                <a:gd name="connsiteY68" fmla="*/ 276357 h 409935"/>
                <a:gd name="connsiteX69" fmla="*/ 277057 w 409935"/>
                <a:gd name="connsiteY69" fmla="*/ 271557 h 409935"/>
                <a:gd name="connsiteX70" fmla="*/ 284655 w 409935"/>
                <a:gd name="connsiteY70" fmla="*/ 266658 h 409935"/>
                <a:gd name="connsiteX71" fmla="*/ 340846 w 409935"/>
                <a:gd name="connsiteY71" fmla="*/ 279356 h 409935"/>
                <a:gd name="connsiteX72" fmla="*/ 345746 w 409935"/>
                <a:gd name="connsiteY72" fmla="*/ 287055 h 409935"/>
                <a:gd name="connsiteX73" fmla="*/ 339447 w 409935"/>
                <a:gd name="connsiteY73" fmla="*/ 292054 h 409935"/>
                <a:gd name="connsiteX74" fmla="*/ 267358 w 409935"/>
                <a:gd name="connsiteY74" fmla="*/ 280956 h 409935"/>
                <a:gd name="connsiteX75" fmla="*/ 264458 w 409935"/>
                <a:gd name="connsiteY75" fmla="*/ 280356 h 409935"/>
                <a:gd name="connsiteX76" fmla="*/ 261259 w 409935"/>
                <a:gd name="connsiteY76" fmla="*/ 276557 h 409935"/>
                <a:gd name="connsiteX77" fmla="*/ 261659 w 409935"/>
                <a:gd name="connsiteY77" fmla="*/ 271757 h 409935"/>
                <a:gd name="connsiteX78" fmla="*/ 270258 w 409935"/>
                <a:gd name="connsiteY78" fmla="*/ 268858 h 409935"/>
                <a:gd name="connsiteX79" fmla="*/ 273457 w 409935"/>
                <a:gd name="connsiteY79" fmla="*/ 272657 h 409935"/>
                <a:gd name="connsiteX80" fmla="*/ 273057 w 409935"/>
                <a:gd name="connsiteY80" fmla="*/ 277456 h 409935"/>
                <a:gd name="connsiteX81" fmla="*/ 267358 w 409935"/>
                <a:gd name="connsiteY81" fmla="*/ 280956 h 409935"/>
                <a:gd name="connsiteX82" fmla="*/ 99784 w 409935"/>
                <a:gd name="connsiteY82" fmla="*/ 191770 h 409935"/>
                <a:gd name="connsiteX83" fmla="*/ 98785 w 409935"/>
                <a:gd name="connsiteY83" fmla="*/ 191670 h 409935"/>
                <a:gd name="connsiteX84" fmla="*/ 93385 w 409935"/>
                <a:gd name="connsiteY84" fmla="*/ 184471 h 409935"/>
                <a:gd name="connsiteX85" fmla="*/ 109583 w 409935"/>
                <a:gd name="connsiteY85" fmla="*/ 158375 h 409935"/>
                <a:gd name="connsiteX86" fmla="*/ 135379 w 409935"/>
                <a:gd name="connsiteY86" fmla="*/ 140378 h 409935"/>
                <a:gd name="connsiteX87" fmla="*/ 144177 w 409935"/>
                <a:gd name="connsiteY87" fmla="*/ 142078 h 409935"/>
                <a:gd name="connsiteX88" fmla="*/ 142578 w 409935"/>
                <a:gd name="connsiteY88" fmla="*/ 150976 h 409935"/>
                <a:gd name="connsiteX89" fmla="*/ 116882 w 409935"/>
                <a:gd name="connsiteY89" fmla="*/ 168874 h 409935"/>
                <a:gd name="connsiteX90" fmla="*/ 106083 w 409935"/>
                <a:gd name="connsiteY90" fmla="*/ 186271 h 409935"/>
                <a:gd name="connsiteX91" fmla="*/ 99784 w 409935"/>
                <a:gd name="connsiteY91" fmla="*/ 191770 h 409935"/>
                <a:gd name="connsiteX92" fmla="*/ 11698 w 409935"/>
                <a:gd name="connsiteY92" fmla="*/ 151376 h 409935"/>
                <a:gd name="connsiteX93" fmla="*/ 5399 w 409935"/>
                <a:gd name="connsiteY93" fmla="*/ 146177 h 409935"/>
                <a:gd name="connsiteX94" fmla="*/ 10598 w 409935"/>
                <a:gd name="connsiteY94" fmla="*/ 138678 h 409935"/>
                <a:gd name="connsiteX95" fmla="*/ 17997 w 409935"/>
                <a:gd name="connsiteY95" fmla="*/ 143777 h 409935"/>
                <a:gd name="connsiteX96" fmla="*/ 16997 w 409935"/>
                <a:gd name="connsiteY96" fmla="*/ 148577 h 409935"/>
                <a:gd name="connsiteX97" fmla="*/ 12898 w 409935"/>
                <a:gd name="connsiteY97" fmla="*/ 151276 h 409935"/>
                <a:gd name="connsiteX98" fmla="*/ 11698 w 409935"/>
                <a:gd name="connsiteY98" fmla="*/ 151376 h 409935"/>
                <a:gd name="connsiteX99" fmla="*/ 139678 w 409935"/>
                <a:gd name="connsiteY99" fmla="*/ 135379 h 409935"/>
                <a:gd name="connsiteX100" fmla="*/ 133479 w 409935"/>
                <a:gd name="connsiteY100" fmla="*/ 130380 h 409935"/>
                <a:gd name="connsiteX101" fmla="*/ 134279 w 409935"/>
                <a:gd name="connsiteY101" fmla="*/ 125580 h 409935"/>
                <a:gd name="connsiteX102" fmla="*/ 138278 w 409935"/>
                <a:gd name="connsiteY102" fmla="*/ 122681 h 409935"/>
                <a:gd name="connsiteX103" fmla="*/ 145977 w 409935"/>
                <a:gd name="connsiteY103" fmla="*/ 127580 h 409935"/>
                <a:gd name="connsiteX104" fmla="*/ 141078 w 409935"/>
                <a:gd name="connsiteY104" fmla="*/ 135179 h 409935"/>
                <a:gd name="connsiteX105" fmla="*/ 139678 w 409935"/>
                <a:gd name="connsiteY105" fmla="*/ 135379 h 409935"/>
                <a:gd name="connsiteX106" fmla="*/ 8799 w 409935"/>
                <a:gd name="connsiteY106" fmla="*/ 132379 h 409935"/>
                <a:gd name="connsiteX107" fmla="*/ 2500 w 409935"/>
                <a:gd name="connsiteY107" fmla="*/ 126780 h 409935"/>
                <a:gd name="connsiteX108" fmla="*/ 0 w 409935"/>
                <a:gd name="connsiteY108" fmla="*/ 86386 h 409935"/>
                <a:gd name="connsiteX109" fmla="*/ 2100 w 409935"/>
                <a:gd name="connsiteY109" fmla="*/ 67289 h 409935"/>
                <a:gd name="connsiteX110" fmla="*/ 9798 w 409935"/>
                <a:gd name="connsiteY110" fmla="*/ 62490 h 409935"/>
                <a:gd name="connsiteX111" fmla="*/ 13798 w 409935"/>
                <a:gd name="connsiteY111" fmla="*/ 65290 h 409935"/>
                <a:gd name="connsiteX112" fmla="*/ 14598 w 409935"/>
                <a:gd name="connsiteY112" fmla="*/ 70089 h 409935"/>
                <a:gd name="connsiteX113" fmla="*/ 12798 w 409935"/>
                <a:gd name="connsiteY113" fmla="*/ 86386 h 409935"/>
                <a:gd name="connsiteX114" fmla="*/ 15198 w 409935"/>
                <a:gd name="connsiteY114" fmla="*/ 125180 h 409935"/>
                <a:gd name="connsiteX115" fmla="*/ 9598 w 409935"/>
                <a:gd name="connsiteY115" fmla="*/ 132379 h 409935"/>
                <a:gd name="connsiteX116" fmla="*/ 8799 w 409935"/>
                <a:gd name="connsiteY116" fmla="*/ 132379 h 409935"/>
                <a:gd name="connsiteX117" fmla="*/ 135479 w 409935"/>
                <a:gd name="connsiteY117" fmla="*/ 116582 h 409935"/>
                <a:gd name="connsiteX118" fmla="*/ 129180 w 409935"/>
                <a:gd name="connsiteY118" fmla="*/ 111582 h 409935"/>
                <a:gd name="connsiteX119" fmla="*/ 107483 w 409935"/>
                <a:gd name="connsiteY119" fmla="*/ 15898 h 409935"/>
                <a:gd name="connsiteX120" fmla="*/ 97685 w 409935"/>
                <a:gd name="connsiteY120" fmla="*/ 13598 h 409935"/>
                <a:gd name="connsiteX121" fmla="*/ 20497 w 409935"/>
                <a:gd name="connsiteY121" fmla="*/ 53492 h 409935"/>
                <a:gd name="connsiteX122" fmla="*/ 11898 w 409935"/>
                <a:gd name="connsiteY122" fmla="*/ 56391 h 409935"/>
                <a:gd name="connsiteX123" fmla="*/ 8699 w 409935"/>
                <a:gd name="connsiteY123" fmla="*/ 52692 h 409935"/>
                <a:gd name="connsiteX124" fmla="*/ 9099 w 409935"/>
                <a:gd name="connsiteY124" fmla="*/ 47793 h 409935"/>
                <a:gd name="connsiteX125" fmla="*/ 86386 w 409935"/>
                <a:gd name="connsiteY125" fmla="*/ 0 h 409935"/>
                <a:gd name="connsiteX126" fmla="*/ 99584 w 409935"/>
                <a:gd name="connsiteY126" fmla="*/ 1000 h 409935"/>
                <a:gd name="connsiteX127" fmla="*/ 115082 w 409935"/>
                <a:gd name="connsiteY127" fmla="*/ 4899 h 409935"/>
                <a:gd name="connsiteX128" fmla="*/ 119381 w 409935"/>
                <a:gd name="connsiteY128" fmla="*/ 6799 h 409935"/>
                <a:gd name="connsiteX129" fmla="*/ 119381 w 409935"/>
                <a:gd name="connsiteY129" fmla="*/ 10398 h 409935"/>
                <a:gd name="connsiteX130" fmla="*/ 141678 w 409935"/>
                <a:gd name="connsiteY130" fmla="*/ 108783 h 409935"/>
                <a:gd name="connsiteX131" fmla="*/ 140878 w 409935"/>
                <a:gd name="connsiteY131" fmla="*/ 113682 h 409935"/>
                <a:gd name="connsiteX132" fmla="*/ 136879 w 409935"/>
                <a:gd name="connsiteY132" fmla="*/ 116482 h 409935"/>
                <a:gd name="connsiteX133" fmla="*/ 135479 w 409935"/>
                <a:gd name="connsiteY133" fmla="*/ 116582 h 40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409935" h="409935">
                  <a:moveTo>
                    <a:pt x="326349" y="412735"/>
                  </a:moveTo>
                  <a:cubicBezTo>
                    <a:pt x="294954" y="412735"/>
                    <a:pt x="263859" y="408236"/>
                    <a:pt x="233963" y="399437"/>
                  </a:cubicBezTo>
                  <a:cubicBezTo>
                    <a:pt x="232264" y="399037"/>
                    <a:pt x="230964" y="397938"/>
                    <a:pt x="230164" y="396438"/>
                  </a:cubicBezTo>
                  <a:cubicBezTo>
                    <a:pt x="229264" y="394938"/>
                    <a:pt x="229164" y="393138"/>
                    <a:pt x="229564" y="391539"/>
                  </a:cubicBezTo>
                  <a:cubicBezTo>
                    <a:pt x="230564" y="388239"/>
                    <a:pt x="234263" y="386239"/>
                    <a:pt x="237563" y="387239"/>
                  </a:cubicBezTo>
                  <a:cubicBezTo>
                    <a:pt x="266258" y="395638"/>
                    <a:pt x="296153" y="399937"/>
                    <a:pt x="326349" y="399937"/>
                  </a:cubicBezTo>
                  <a:cubicBezTo>
                    <a:pt x="366842" y="399837"/>
                    <a:pt x="399837" y="366842"/>
                    <a:pt x="399937" y="326349"/>
                  </a:cubicBezTo>
                  <a:cubicBezTo>
                    <a:pt x="399937" y="322649"/>
                    <a:pt x="399637" y="318950"/>
                    <a:pt x="399137" y="315151"/>
                  </a:cubicBezTo>
                  <a:lnTo>
                    <a:pt x="399037" y="314651"/>
                  </a:lnTo>
                  <a:cubicBezTo>
                    <a:pt x="398537" y="311351"/>
                    <a:pt x="397738" y="308252"/>
                    <a:pt x="396838" y="305152"/>
                  </a:cubicBezTo>
                  <a:lnTo>
                    <a:pt x="358044" y="296454"/>
                  </a:lnTo>
                  <a:lnTo>
                    <a:pt x="358044" y="296454"/>
                  </a:lnTo>
                  <a:lnTo>
                    <a:pt x="356744" y="296154"/>
                  </a:lnTo>
                  <a:cubicBezTo>
                    <a:pt x="353345" y="295354"/>
                    <a:pt x="351145" y="291954"/>
                    <a:pt x="351945" y="288455"/>
                  </a:cubicBezTo>
                  <a:cubicBezTo>
                    <a:pt x="352745" y="285055"/>
                    <a:pt x="356144" y="282856"/>
                    <a:pt x="359544" y="283656"/>
                  </a:cubicBezTo>
                  <a:lnTo>
                    <a:pt x="402537" y="293354"/>
                  </a:lnTo>
                  <a:lnTo>
                    <a:pt x="406236" y="293354"/>
                  </a:lnTo>
                  <a:lnTo>
                    <a:pt x="407836" y="297553"/>
                  </a:lnTo>
                  <a:cubicBezTo>
                    <a:pt x="409636" y="302553"/>
                    <a:pt x="410936" y="307852"/>
                    <a:pt x="411735" y="313151"/>
                  </a:cubicBezTo>
                  <a:lnTo>
                    <a:pt x="411835" y="313751"/>
                  </a:lnTo>
                  <a:cubicBezTo>
                    <a:pt x="412435" y="317950"/>
                    <a:pt x="412735" y="322050"/>
                    <a:pt x="412735" y="326349"/>
                  </a:cubicBezTo>
                  <a:cubicBezTo>
                    <a:pt x="412735" y="374041"/>
                    <a:pt x="373941" y="412735"/>
                    <a:pt x="326349" y="412735"/>
                  </a:cubicBezTo>
                  <a:close/>
                  <a:moveTo>
                    <a:pt x="217466" y="393738"/>
                  </a:moveTo>
                  <a:cubicBezTo>
                    <a:pt x="216766" y="393738"/>
                    <a:pt x="216066" y="393638"/>
                    <a:pt x="215366" y="393338"/>
                  </a:cubicBezTo>
                  <a:cubicBezTo>
                    <a:pt x="213767" y="392838"/>
                    <a:pt x="212467" y="391639"/>
                    <a:pt x="211767" y="390139"/>
                  </a:cubicBezTo>
                  <a:cubicBezTo>
                    <a:pt x="210967" y="388539"/>
                    <a:pt x="210867" y="386839"/>
                    <a:pt x="211467" y="385240"/>
                  </a:cubicBezTo>
                  <a:cubicBezTo>
                    <a:pt x="212667" y="381940"/>
                    <a:pt x="216466" y="380140"/>
                    <a:pt x="219666" y="381340"/>
                  </a:cubicBezTo>
                  <a:cubicBezTo>
                    <a:pt x="222965" y="382540"/>
                    <a:pt x="224765" y="386239"/>
                    <a:pt x="223565" y="389539"/>
                  </a:cubicBezTo>
                  <a:cubicBezTo>
                    <a:pt x="222565" y="392039"/>
                    <a:pt x="220165" y="393738"/>
                    <a:pt x="217466" y="393738"/>
                  </a:cubicBezTo>
                  <a:close/>
                  <a:moveTo>
                    <a:pt x="199669" y="386739"/>
                  </a:moveTo>
                  <a:cubicBezTo>
                    <a:pt x="198769" y="386739"/>
                    <a:pt x="197869" y="386539"/>
                    <a:pt x="197069" y="386139"/>
                  </a:cubicBezTo>
                  <a:cubicBezTo>
                    <a:pt x="179172" y="378441"/>
                    <a:pt x="161775" y="369042"/>
                    <a:pt x="145577" y="358144"/>
                  </a:cubicBezTo>
                  <a:cubicBezTo>
                    <a:pt x="144177" y="357244"/>
                    <a:pt x="143177" y="355744"/>
                    <a:pt x="142778" y="354044"/>
                  </a:cubicBezTo>
                  <a:cubicBezTo>
                    <a:pt x="142478" y="352445"/>
                    <a:pt x="142878" y="350745"/>
                    <a:pt x="143777" y="349245"/>
                  </a:cubicBezTo>
                  <a:cubicBezTo>
                    <a:pt x="145677" y="346446"/>
                    <a:pt x="149776" y="345646"/>
                    <a:pt x="152676" y="347545"/>
                  </a:cubicBezTo>
                  <a:cubicBezTo>
                    <a:pt x="168174" y="357844"/>
                    <a:pt x="184871" y="366942"/>
                    <a:pt x="202168" y="374441"/>
                  </a:cubicBezTo>
                  <a:lnTo>
                    <a:pt x="204368" y="375341"/>
                  </a:lnTo>
                  <a:lnTo>
                    <a:pt x="203768" y="375341"/>
                  </a:lnTo>
                  <a:cubicBezTo>
                    <a:pt x="204568" y="376041"/>
                    <a:pt x="205168" y="376941"/>
                    <a:pt x="205568" y="377941"/>
                  </a:cubicBezTo>
                  <a:cubicBezTo>
                    <a:pt x="206168" y="379540"/>
                    <a:pt x="206168" y="381240"/>
                    <a:pt x="205468" y="382840"/>
                  </a:cubicBezTo>
                  <a:cubicBezTo>
                    <a:pt x="204468" y="385140"/>
                    <a:pt x="202168" y="386739"/>
                    <a:pt x="199669" y="386739"/>
                  </a:cubicBezTo>
                  <a:close/>
                  <a:moveTo>
                    <a:pt x="133479" y="348145"/>
                  </a:moveTo>
                  <a:cubicBezTo>
                    <a:pt x="132079" y="348145"/>
                    <a:pt x="130679" y="347645"/>
                    <a:pt x="129580" y="346846"/>
                  </a:cubicBezTo>
                  <a:cubicBezTo>
                    <a:pt x="70089" y="301753"/>
                    <a:pt x="27496" y="237363"/>
                    <a:pt x="9598" y="165274"/>
                  </a:cubicBezTo>
                  <a:cubicBezTo>
                    <a:pt x="8699" y="161875"/>
                    <a:pt x="10798" y="158375"/>
                    <a:pt x="14298" y="157475"/>
                  </a:cubicBezTo>
                  <a:cubicBezTo>
                    <a:pt x="17697" y="156675"/>
                    <a:pt x="21197" y="158875"/>
                    <a:pt x="21997" y="162175"/>
                  </a:cubicBezTo>
                  <a:cubicBezTo>
                    <a:pt x="39194" y="231364"/>
                    <a:pt x="80087" y="293354"/>
                    <a:pt x="137278" y="336647"/>
                  </a:cubicBezTo>
                  <a:cubicBezTo>
                    <a:pt x="138678" y="337647"/>
                    <a:pt x="139578" y="339147"/>
                    <a:pt x="139778" y="340847"/>
                  </a:cubicBezTo>
                  <a:cubicBezTo>
                    <a:pt x="139978" y="342546"/>
                    <a:pt x="139578" y="344246"/>
                    <a:pt x="138578" y="345546"/>
                  </a:cubicBezTo>
                  <a:cubicBezTo>
                    <a:pt x="137378" y="347146"/>
                    <a:pt x="135479" y="348145"/>
                    <a:pt x="133479" y="348145"/>
                  </a:cubicBezTo>
                  <a:close/>
                  <a:moveTo>
                    <a:pt x="225765" y="324349"/>
                  </a:moveTo>
                  <a:lnTo>
                    <a:pt x="225665" y="324349"/>
                  </a:lnTo>
                  <a:cubicBezTo>
                    <a:pt x="219765" y="324349"/>
                    <a:pt x="213767" y="322849"/>
                    <a:pt x="208467" y="320250"/>
                  </a:cubicBezTo>
                  <a:cubicBezTo>
                    <a:pt x="160175" y="295754"/>
                    <a:pt x="120581" y="255460"/>
                    <a:pt x="97085" y="206768"/>
                  </a:cubicBezTo>
                  <a:cubicBezTo>
                    <a:pt x="96285" y="205268"/>
                    <a:pt x="96185" y="203468"/>
                    <a:pt x="96785" y="201868"/>
                  </a:cubicBezTo>
                  <a:cubicBezTo>
                    <a:pt x="97385" y="200269"/>
                    <a:pt x="98485" y="198969"/>
                    <a:pt x="99984" y="198269"/>
                  </a:cubicBezTo>
                  <a:cubicBezTo>
                    <a:pt x="103084" y="196769"/>
                    <a:pt x="107083" y="198169"/>
                    <a:pt x="108583" y="201168"/>
                  </a:cubicBezTo>
                  <a:cubicBezTo>
                    <a:pt x="130879" y="247461"/>
                    <a:pt x="168374" y="285655"/>
                    <a:pt x="214266" y="308752"/>
                  </a:cubicBezTo>
                  <a:cubicBezTo>
                    <a:pt x="226664" y="315051"/>
                    <a:pt x="242462" y="309651"/>
                    <a:pt x="248661" y="297453"/>
                  </a:cubicBezTo>
                  <a:lnTo>
                    <a:pt x="252960" y="288855"/>
                  </a:lnTo>
                  <a:cubicBezTo>
                    <a:pt x="254560" y="285755"/>
                    <a:pt x="258460" y="284455"/>
                    <a:pt x="261559" y="286055"/>
                  </a:cubicBezTo>
                  <a:cubicBezTo>
                    <a:pt x="263059" y="286755"/>
                    <a:pt x="264258" y="288155"/>
                    <a:pt x="264758" y="289755"/>
                  </a:cubicBezTo>
                  <a:cubicBezTo>
                    <a:pt x="265258" y="291354"/>
                    <a:pt x="265158" y="293054"/>
                    <a:pt x="264359" y="294654"/>
                  </a:cubicBezTo>
                  <a:lnTo>
                    <a:pt x="260059" y="303252"/>
                  </a:lnTo>
                  <a:cubicBezTo>
                    <a:pt x="253460" y="316250"/>
                    <a:pt x="240262" y="324349"/>
                    <a:pt x="225765" y="324349"/>
                  </a:cubicBezTo>
                  <a:close/>
                  <a:moveTo>
                    <a:pt x="339447" y="292054"/>
                  </a:moveTo>
                  <a:cubicBezTo>
                    <a:pt x="339047" y="292054"/>
                    <a:pt x="338547" y="291954"/>
                    <a:pt x="338047" y="291854"/>
                  </a:cubicBezTo>
                  <a:lnTo>
                    <a:pt x="281856" y="279156"/>
                  </a:lnTo>
                  <a:cubicBezTo>
                    <a:pt x="280256" y="278756"/>
                    <a:pt x="278756" y="277756"/>
                    <a:pt x="277856" y="276357"/>
                  </a:cubicBezTo>
                  <a:cubicBezTo>
                    <a:pt x="276957" y="274857"/>
                    <a:pt x="276657" y="273157"/>
                    <a:pt x="277057" y="271557"/>
                  </a:cubicBezTo>
                  <a:cubicBezTo>
                    <a:pt x="277756" y="268158"/>
                    <a:pt x="281356" y="265958"/>
                    <a:pt x="284655" y="266658"/>
                  </a:cubicBezTo>
                  <a:lnTo>
                    <a:pt x="340846" y="279356"/>
                  </a:lnTo>
                  <a:cubicBezTo>
                    <a:pt x="344346" y="280156"/>
                    <a:pt x="346446" y="283656"/>
                    <a:pt x="345746" y="287055"/>
                  </a:cubicBezTo>
                  <a:cubicBezTo>
                    <a:pt x="345046" y="289955"/>
                    <a:pt x="342446" y="292054"/>
                    <a:pt x="339447" y="292054"/>
                  </a:cubicBezTo>
                  <a:close/>
                  <a:moveTo>
                    <a:pt x="267358" y="280956"/>
                  </a:moveTo>
                  <a:cubicBezTo>
                    <a:pt x="266358" y="280956"/>
                    <a:pt x="265358" y="280756"/>
                    <a:pt x="264458" y="280356"/>
                  </a:cubicBezTo>
                  <a:cubicBezTo>
                    <a:pt x="262959" y="279556"/>
                    <a:pt x="261759" y="278256"/>
                    <a:pt x="261259" y="276557"/>
                  </a:cubicBezTo>
                  <a:cubicBezTo>
                    <a:pt x="260759" y="274957"/>
                    <a:pt x="260859" y="273257"/>
                    <a:pt x="261659" y="271757"/>
                  </a:cubicBezTo>
                  <a:cubicBezTo>
                    <a:pt x="263159" y="268658"/>
                    <a:pt x="267158" y="267358"/>
                    <a:pt x="270258" y="268858"/>
                  </a:cubicBezTo>
                  <a:cubicBezTo>
                    <a:pt x="271757" y="269658"/>
                    <a:pt x="272957" y="270958"/>
                    <a:pt x="273457" y="272657"/>
                  </a:cubicBezTo>
                  <a:cubicBezTo>
                    <a:pt x="273957" y="274257"/>
                    <a:pt x="273857" y="275957"/>
                    <a:pt x="273057" y="277456"/>
                  </a:cubicBezTo>
                  <a:cubicBezTo>
                    <a:pt x="271957" y="279656"/>
                    <a:pt x="269758" y="280956"/>
                    <a:pt x="267358" y="280956"/>
                  </a:cubicBezTo>
                  <a:close/>
                  <a:moveTo>
                    <a:pt x="99784" y="191770"/>
                  </a:moveTo>
                  <a:cubicBezTo>
                    <a:pt x="99484" y="191770"/>
                    <a:pt x="99084" y="191770"/>
                    <a:pt x="98785" y="191670"/>
                  </a:cubicBezTo>
                  <a:cubicBezTo>
                    <a:pt x="95285" y="191170"/>
                    <a:pt x="92885" y="187871"/>
                    <a:pt x="93385" y="184471"/>
                  </a:cubicBezTo>
                  <a:cubicBezTo>
                    <a:pt x="94985" y="173973"/>
                    <a:pt x="100884" y="164474"/>
                    <a:pt x="109583" y="158375"/>
                  </a:cubicBezTo>
                  <a:lnTo>
                    <a:pt x="135379" y="140378"/>
                  </a:lnTo>
                  <a:cubicBezTo>
                    <a:pt x="138178" y="138578"/>
                    <a:pt x="142278" y="139378"/>
                    <a:pt x="144177" y="142078"/>
                  </a:cubicBezTo>
                  <a:cubicBezTo>
                    <a:pt x="146177" y="144977"/>
                    <a:pt x="145477" y="148977"/>
                    <a:pt x="142578" y="150976"/>
                  </a:cubicBezTo>
                  <a:lnTo>
                    <a:pt x="116882" y="168874"/>
                  </a:lnTo>
                  <a:cubicBezTo>
                    <a:pt x="111083" y="172973"/>
                    <a:pt x="107083" y="179272"/>
                    <a:pt x="106083" y="186271"/>
                  </a:cubicBezTo>
                  <a:cubicBezTo>
                    <a:pt x="105583" y="189470"/>
                    <a:pt x="102984" y="191770"/>
                    <a:pt x="99784" y="191770"/>
                  </a:cubicBezTo>
                  <a:close/>
                  <a:moveTo>
                    <a:pt x="11698" y="151376"/>
                  </a:moveTo>
                  <a:cubicBezTo>
                    <a:pt x="8599" y="151376"/>
                    <a:pt x="5999" y="149177"/>
                    <a:pt x="5399" y="146177"/>
                  </a:cubicBezTo>
                  <a:cubicBezTo>
                    <a:pt x="4799" y="142678"/>
                    <a:pt x="7099" y="139278"/>
                    <a:pt x="10598" y="138678"/>
                  </a:cubicBezTo>
                  <a:cubicBezTo>
                    <a:pt x="13998" y="138078"/>
                    <a:pt x="17397" y="140378"/>
                    <a:pt x="17997" y="143777"/>
                  </a:cubicBezTo>
                  <a:cubicBezTo>
                    <a:pt x="18297" y="145477"/>
                    <a:pt x="17997" y="147177"/>
                    <a:pt x="16997" y="148577"/>
                  </a:cubicBezTo>
                  <a:cubicBezTo>
                    <a:pt x="15997" y="149976"/>
                    <a:pt x="14598" y="150976"/>
                    <a:pt x="12898" y="151276"/>
                  </a:cubicBezTo>
                  <a:cubicBezTo>
                    <a:pt x="12498" y="151376"/>
                    <a:pt x="12098" y="151376"/>
                    <a:pt x="11698" y="151376"/>
                  </a:cubicBezTo>
                  <a:close/>
                  <a:moveTo>
                    <a:pt x="139678" y="135379"/>
                  </a:moveTo>
                  <a:cubicBezTo>
                    <a:pt x="136679" y="135379"/>
                    <a:pt x="134079" y="133279"/>
                    <a:pt x="133479" y="130380"/>
                  </a:cubicBezTo>
                  <a:cubicBezTo>
                    <a:pt x="133079" y="128680"/>
                    <a:pt x="133379" y="126980"/>
                    <a:pt x="134279" y="125580"/>
                  </a:cubicBezTo>
                  <a:cubicBezTo>
                    <a:pt x="135179" y="124081"/>
                    <a:pt x="136579" y="123081"/>
                    <a:pt x="138278" y="122681"/>
                  </a:cubicBezTo>
                  <a:cubicBezTo>
                    <a:pt x="141578" y="121981"/>
                    <a:pt x="145177" y="124181"/>
                    <a:pt x="145977" y="127580"/>
                  </a:cubicBezTo>
                  <a:cubicBezTo>
                    <a:pt x="146677" y="130979"/>
                    <a:pt x="144577" y="134379"/>
                    <a:pt x="141078" y="135179"/>
                  </a:cubicBezTo>
                  <a:cubicBezTo>
                    <a:pt x="140678" y="135279"/>
                    <a:pt x="140178" y="135379"/>
                    <a:pt x="139678" y="135379"/>
                  </a:cubicBezTo>
                  <a:close/>
                  <a:moveTo>
                    <a:pt x="8799" y="132379"/>
                  </a:moveTo>
                  <a:cubicBezTo>
                    <a:pt x="5599" y="132379"/>
                    <a:pt x="2900" y="129980"/>
                    <a:pt x="2500" y="126780"/>
                  </a:cubicBezTo>
                  <a:cubicBezTo>
                    <a:pt x="800" y="113482"/>
                    <a:pt x="0" y="99884"/>
                    <a:pt x="0" y="86386"/>
                  </a:cubicBezTo>
                  <a:cubicBezTo>
                    <a:pt x="0" y="79987"/>
                    <a:pt x="700" y="73488"/>
                    <a:pt x="2100" y="67289"/>
                  </a:cubicBezTo>
                  <a:cubicBezTo>
                    <a:pt x="2900" y="63890"/>
                    <a:pt x="6399" y="61690"/>
                    <a:pt x="9798" y="62490"/>
                  </a:cubicBezTo>
                  <a:cubicBezTo>
                    <a:pt x="11398" y="62790"/>
                    <a:pt x="12798" y="63790"/>
                    <a:pt x="13798" y="65290"/>
                  </a:cubicBezTo>
                  <a:cubicBezTo>
                    <a:pt x="14698" y="66690"/>
                    <a:pt x="14998" y="68389"/>
                    <a:pt x="14598" y="70089"/>
                  </a:cubicBezTo>
                  <a:cubicBezTo>
                    <a:pt x="13398" y="75488"/>
                    <a:pt x="12798" y="80987"/>
                    <a:pt x="12798" y="86386"/>
                  </a:cubicBezTo>
                  <a:cubicBezTo>
                    <a:pt x="12798" y="99484"/>
                    <a:pt x="13598" y="112482"/>
                    <a:pt x="15198" y="125180"/>
                  </a:cubicBezTo>
                  <a:cubicBezTo>
                    <a:pt x="15598" y="128680"/>
                    <a:pt x="13098" y="131979"/>
                    <a:pt x="9598" y="132379"/>
                  </a:cubicBezTo>
                  <a:cubicBezTo>
                    <a:pt x="9299" y="132379"/>
                    <a:pt x="9099" y="132379"/>
                    <a:pt x="8799" y="132379"/>
                  </a:cubicBezTo>
                  <a:close/>
                  <a:moveTo>
                    <a:pt x="135479" y="116582"/>
                  </a:moveTo>
                  <a:cubicBezTo>
                    <a:pt x="132379" y="116582"/>
                    <a:pt x="129880" y="114582"/>
                    <a:pt x="129180" y="111582"/>
                  </a:cubicBezTo>
                  <a:lnTo>
                    <a:pt x="107483" y="15898"/>
                  </a:lnTo>
                  <a:cubicBezTo>
                    <a:pt x="104184" y="14898"/>
                    <a:pt x="100884" y="14098"/>
                    <a:pt x="97685" y="13598"/>
                  </a:cubicBezTo>
                  <a:cubicBezTo>
                    <a:pt x="65190" y="8899"/>
                    <a:pt x="34695" y="25096"/>
                    <a:pt x="20497" y="53492"/>
                  </a:cubicBezTo>
                  <a:cubicBezTo>
                    <a:pt x="18997" y="56591"/>
                    <a:pt x="14998" y="57891"/>
                    <a:pt x="11898" y="56391"/>
                  </a:cubicBezTo>
                  <a:cubicBezTo>
                    <a:pt x="10398" y="55591"/>
                    <a:pt x="9299" y="54291"/>
                    <a:pt x="8699" y="52692"/>
                  </a:cubicBezTo>
                  <a:cubicBezTo>
                    <a:pt x="8199" y="51092"/>
                    <a:pt x="8299" y="49292"/>
                    <a:pt x="9099" y="47793"/>
                  </a:cubicBezTo>
                  <a:cubicBezTo>
                    <a:pt x="23796" y="18297"/>
                    <a:pt x="53392" y="0"/>
                    <a:pt x="86386" y="0"/>
                  </a:cubicBezTo>
                  <a:cubicBezTo>
                    <a:pt x="90686" y="0"/>
                    <a:pt x="95085" y="300"/>
                    <a:pt x="99584" y="1000"/>
                  </a:cubicBezTo>
                  <a:cubicBezTo>
                    <a:pt x="104684" y="1800"/>
                    <a:pt x="109883" y="3100"/>
                    <a:pt x="115082" y="4899"/>
                  </a:cubicBezTo>
                  <a:lnTo>
                    <a:pt x="119381" y="6799"/>
                  </a:lnTo>
                  <a:lnTo>
                    <a:pt x="119381" y="10398"/>
                  </a:lnTo>
                  <a:lnTo>
                    <a:pt x="141678" y="108783"/>
                  </a:lnTo>
                  <a:cubicBezTo>
                    <a:pt x="142078" y="110483"/>
                    <a:pt x="141778" y="112182"/>
                    <a:pt x="140878" y="113682"/>
                  </a:cubicBezTo>
                  <a:cubicBezTo>
                    <a:pt x="139978" y="115082"/>
                    <a:pt x="138478" y="116082"/>
                    <a:pt x="136879" y="116482"/>
                  </a:cubicBezTo>
                  <a:cubicBezTo>
                    <a:pt x="136379" y="116582"/>
                    <a:pt x="135879" y="116582"/>
                    <a:pt x="135479" y="11658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E05EB0C-C6C7-4E63-9B14-A0E875A7F028}"/>
                </a:ext>
              </a:extLst>
            </p:cNvPr>
            <p:cNvSpPr/>
            <p:nvPr/>
          </p:nvSpPr>
          <p:spPr>
            <a:xfrm>
              <a:off x="2106468" y="1496594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8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B69E326-522F-47F1-92F7-1E44BDAF59A5}"/>
                </a:ext>
              </a:extLst>
            </p:cNvPr>
            <p:cNvSpPr/>
            <p:nvPr/>
          </p:nvSpPr>
          <p:spPr>
            <a:xfrm>
              <a:off x="2110005" y="1724596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0 w 59990"/>
                <a:gd name="connsiteY1" fmla="*/ 56454 h 59990"/>
                <a:gd name="connsiteX2" fmla="*/ 462 w 59990"/>
                <a:gd name="connsiteY2" fmla="*/ 36457 h 59990"/>
                <a:gd name="connsiteX3" fmla="*/ 5562 w 59990"/>
                <a:gd name="connsiteY3" fmla="*/ 13260 h 59990"/>
                <a:gd name="connsiteX4" fmla="*/ 25558 w 59990"/>
                <a:gd name="connsiteY4" fmla="*/ 462 h 59990"/>
                <a:gd name="connsiteX5" fmla="*/ 48755 w 59990"/>
                <a:gd name="connsiteY5" fmla="*/ 5562 h 59990"/>
                <a:gd name="connsiteX6" fmla="*/ 61553 w 59990"/>
                <a:gd name="connsiteY6" fmla="*/ 25559 h 59990"/>
                <a:gd name="connsiteX7" fmla="*/ 56454 w 59990"/>
                <a:gd name="connsiteY7" fmla="*/ 48755 h 59990"/>
                <a:gd name="connsiteX8" fmla="*/ 36457 w 59990"/>
                <a:gd name="connsiteY8" fmla="*/ 61553 h 59990"/>
                <a:gd name="connsiteX9" fmla="*/ 30958 w 59990"/>
                <a:gd name="connsiteY9" fmla="*/ 62053 h 59990"/>
                <a:gd name="connsiteX10" fmla="*/ 31058 w 59990"/>
                <a:gd name="connsiteY10" fmla="*/ 12861 h 59990"/>
                <a:gd name="connsiteX11" fmla="*/ 27858 w 59990"/>
                <a:gd name="connsiteY11" fmla="*/ 13160 h 59990"/>
                <a:gd name="connsiteX12" fmla="*/ 16160 w 59990"/>
                <a:gd name="connsiteY12" fmla="*/ 20659 h 59990"/>
                <a:gd name="connsiteX13" fmla="*/ 13161 w 59990"/>
                <a:gd name="connsiteY13" fmla="*/ 34257 h 59990"/>
                <a:gd name="connsiteX14" fmla="*/ 20659 w 59990"/>
                <a:gd name="connsiteY14" fmla="*/ 45955 h 59990"/>
                <a:gd name="connsiteX15" fmla="*/ 34257 w 59990"/>
                <a:gd name="connsiteY15" fmla="*/ 48955 h 59990"/>
                <a:gd name="connsiteX16" fmla="*/ 45955 w 59990"/>
                <a:gd name="connsiteY16" fmla="*/ 41456 h 59990"/>
                <a:gd name="connsiteX17" fmla="*/ 48955 w 59990"/>
                <a:gd name="connsiteY17" fmla="*/ 27858 h 59990"/>
                <a:gd name="connsiteX18" fmla="*/ 48955 w 59990"/>
                <a:gd name="connsiteY18" fmla="*/ 27858 h 59990"/>
                <a:gd name="connsiteX19" fmla="*/ 41456 w 59990"/>
                <a:gd name="connsiteY19" fmla="*/ 16160 h 59990"/>
                <a:gd name="connsiteX20" fmla="*/ 31058 w 59990"/>
                <a:gd name="connsiteY20" fmla="*/ 128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60" y="60153"/>
                    <a:pt x="13260" y="56454"/>
                  </a:cubicBezTo>
                  <a:cubicBezTo>
                    <a:pt x="6462" y="51754"/>
                    <a:pt x="1962" y="44656"/>
                    <a:pt x="462" y="36457"/>
                  </a:cubicBezTo>
                  <a:cubicBezTo>
                    <a:pt x="-937" y="28258"/>
                    <a:pt x="863" y="20059"/>
                    <a:pt x="5562" y="13260"/>
                  </a:cubicBezTo>
                  <a:cubicBezTo>
                    <a:pt x="10261" y="6462"/>
                    <a:pt x="17360" y="1962"/>
                    <a:pt x="25558" y="462"/>
                  </a:cubicBezTo>
                  <a:cubicBezTo>
                    <a:pt x="33657" y="-937"/>
                    <a:pt x="41956" y="862"/>
                    <a:pt x="48755" y="5562"/>
                  </a:cubicBezTo>
                  <a:cubicBezTo>
                    <a:pt x="55554" y="10261"/>
                    <a:pt x="60053" y="17460"/>
                    <a:pt x="61553" y="25559"/>
                  </a:cubicBezTo>
                  <a:cubicBezTo>
                    <a:pt x="62953" y="33657"/>
                    <a:pt x="61153" y="41956"/>
                    <a:pt x="56454" y="48755"/>
                  </a:cubicBezTo>
                  <a:cubicBezTo>
                    <a:pt x="51754" y="55554"/>
                    <a:pt x="44656" y="60053"/>
                    <a:pt x="36457" y="61553"/>
                  </a:cubicBezTo>
                  <a:cubicBezTo>
                    <a:pt x="34657" y="61853"/>
                    <a:pt x="32757" y="62053"/>
                    <a:pt x="30958" y="62053"/>
                  </a:cubicBezTo>
                  <a:close/>
                  <a:moveTo>
                    <a:pt x="31058" y="12861"/>
                  </a:moveTo>
                  <a:cubicBezTo>
                    <a:pt x="29958" y="12861"/>
                    <a:pt x="28958" y="12961"/>
                    <a:pt x="27858" y="13160"/>
                  </a:cubicBezTo>
                  <a:cubicBezTo>
                    <a:pt x="23059" y="13960"/>
                    <a:pt x="18860" y="16660"/>
                    <a:pt x="16160" y="20659"/>
                  </a:cubicBezTo>
                  <a:cubicBezTo>
                    <a:pt x="13361" y="24659"/>
                    <a:pt x="12261" y="29458"/>
                    <a:pt x="13161" y="34257"/>
                  </a:cubicBezTo>
                  <a:cubicBezTo>
                    <a:pt x="13960" y="39056"/>
                    <a:pt x="16660" y="43256"/>
                    <a:pt x="20659" y="45955"/>
                  </a:cubicBezTo>
                  <a:cubicBezTo>
                    <a:pt x="24659" y="48755"/>
                    <a:pt x="29458" y="49855"/>
                    <a:pt x="34257" y="48955"/>
                  </a:cubicBezTo>
                  <a:cubicBezTo>
                    <a:pt x="39056" y="48155"/>
                    <a:pt x="43256" y="45455"/>
                    <a:pt x="45955" y="41456"/>
                  </a:cubicBezTo>
                  <a:cubicBezTo>
                    <a:pt x="48655" y="37457"/>
                    <a:pt x="49755" y="32657"/>
                    <a:pt x="48955" y="27858"/>
                  </a:cubicBezTo>
                  <a:lnTo>
                    <a:pt x="48955" y="27858"/>
                  </a:lnTo>
                  <a:cubicBezTo>
                    <a:pt x="48155" y="23059"/>
                    <a:pt x="45455" y="18860"/>
                    <a:pt x="41456" y="16160"/>
                  </a:cubicBezTo>
                  <a:cubicBezTo>
                    <a:pt x="38357" y="13960"/>
                    <a:pt x="34757" y="12861"/>
                    <a:pt x="31058" y="128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24AE7BB-6E93-46EA-AC77-7CA5897C0CDB}"/>
                </a:ext>
              </a:extLst>
            </p:cNvPr>
            <p:cNvSpPr/>
            <p:nvPr/>
          </p:nvSpPr>
          <p:spPr>
            <a:xfrm>
              <a:off x="2213051" y="1602677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900"/>
                    <a:pt x="35295" y="6399"/>
                  </a:cubicBezTo>
                  <a:cubicBezTo>
                    <a:pt x="35295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1D726C63-F402-464C-87B2-4D704D2BC881}"/>
                </a:ext>
              </a:extLst>
            </p:cNvPr>
            <p:cNvSpPr/>
            <p:nvPr/>
          </p:nvSpPr>
          <p:spPr>
            <a:xfrm>
              <a:off x="2224349" y="1591379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28895"/>
                  </a:lnTo>
                  <a:cubicBezTo>
                    <a:pt x="12798" y="32495"/>
                    <a:pt x="9899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B8EDF43-2D1E-4EFC-AEDC-14477CEF335F}"/>
                </a:ext>
              </a:extLst>
            </p:cNvPr>
            <p:cNvSpPr/>
            <p:nvPr/>
          </p:nvSpPr>
          <p:spPr>
            <a:xfrm>
              <a:off x="2019381" y="1627973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E9A100F-CFAE-4F83-B010-C1A953C8ADA4}"/>
                </a:ext>
              </a:extLst>
            </p:cNvPr>
            <p:cNvSpPr/>
            <p:nvPr/>
          </p:nvSpPr>
          <p:spPr>
            <a:xfrm>
              <a:off x="2035879" y="1611476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2" name="Group 721">
            <a:extLst>
              <a:ext uri="{FF2B5EF4-FFF2-40B4-BE49-F238E27FC236}">
                <a16:creationId xmlns:a16="http://schemas.microsoft.com/office/drawing/2014/main" id="{404E267B-45E6-423A-A3C7-7D406AB627EC}"/>
              </a:ext>
            </a:extLst>
          </p:cNvPr>
          <p:cNvGrpSpPr/>
          <p:nvPr/>
        </p:nvGrpSpPr>
        <p:grpSpPr>
          <a:xfrm>
            <a:off x="2940237" y="1522790"/>
            <a:ext cx="460927" cy="484456"/>
            <a:chOff x="2940237" y="1522790"/>
            <a:chExt cx="460927" cy="484456"/>
          </a:xfrm>
          <a:solidFill>
            <a:srgbClr val="FFFFFF"/>
          </a:solidFill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030C976-034B-46C5-9D0E-4DC95F7BBB54}"/>
                </a:ext>
              </a:extLst>
            </p:cNvPr>
            <p:cNvSpPr/>
            <p:nvPr/>
          </p:nvSpPr>
          <p:spPr>
            <a:xfrm>
              <a:off x="2940237" y="1597310"/>
              <a:ext cx="409936" cy="409936"/>
            </a:xfrm>
            <a:custGeom>
              <a:avLst/>
              <a:gdLst>
                <a:gd name="connsiteX0" fmla="*/ 326349 w 409935"/>
                <a:gd name="connsiteY0" fmla="*/ 412703 h 409935"/>
                <a:gd name="connsiteX1" fmla="*/ 233963 w 409935"/>
                <a:gd name="connsiteY1" fmla="*/ 399505 h 409935"/>
                <a:gd name="connsiteX2" fmla="*/ 230164 w 409935"/>
                <a:gd name="connsiteY2" fmla="*/ 396406 h 409935"/>
                <a:gd name="connsiteX3" fmla="*/ 229664 w 409935"/>
                <a:gd name="connsiteY3" fmla="*/ 391507 h 409935"/>
                <a:gd name="connsiteX4" fmla="*/ 237563 w 409935"/>
                <a:gd name="connsiteY4" fmla="*/ 387207 h 409935"/>
                <a:gd name="connsiteX5" fmla="*/ 326349 w 409935"/>
                <a:gd name="connsiteY5" fmla="*/ 399905 h 409935"/>
                <a:gd name="connsiteX6" fmla="*/ 399937 w 409935"/>
                <a:gd name="connsiteY6" fmla="*/ 326317 h 409935"/>
                <a:gd name="connsiteX7" fmla="*/ 399137 w 409935"/>
                <a:gd name="connsiteY7" fmla="*/ 315119 h 409935"/>
                <a:gd name="connsiteX8" fmla="*/ 399037 w 409935"/>
                <a:gd name="connsiteY8" fmla="*/ 314519 h 409935"/>
                <a:gd name="connsiteX9" fmla="*/ 396838 w 409935"/>
                <a:gd name="connsiteY9" fmla="*/ 305120 h 409935"/>
                <a:gd name="connsiteX10" fmla="*/ 356744 w 409935"/>
                <a:gd name="connsiteY10" fmla="*/ 296122 h 409935"/>
                <a:gd name="connsiteX11" fmla="*/ 352745 w 409935"/>
                <a:gd name="connsiteY11" fmla="*/ 293222 h 409935"/>
                <a:gd name="connsiteX12" fmla="*/ 351945 w 409935"/>
                <a:gd name="connsiteY12" fmla="*/ 288423 h 409935"/>
                <a:gd name="connsiteX13" fmla="*/ 359644 w 409935"/>
                <a:gd name="connsiteY13" fmla="*/ 283624 h 409935"/>
                <a:gd name="connsiteX14" fmla="*/ 402437 w 409935"/>
                <a:gd name="connsiteY14" fmla="*/ 293322 h 409935"/>
                <a:gd name="connsiteX15" fmla="*/ 406236 w 409935"/>
                <a:gd name="connsiteY15" fmla="*/ 293322 h 409935"/>
                <a:gd name="connsiteX16" fmla="*/ 407836 w 409935"/>
                <a:gd name="connsiteY16" fmla="*/ 297521 h 409935"/>
                <a:gd name="connsiteX17" fmla="*/ 411735 w 409935"/>
                <a:gd name="connsiteY17" fmla="*/ 313119 h 409935"/>
                <a:gd name="connsiteX18" fmla="*/ 411835 w 409935"/>
                <a:gd name="connsiteY18" fmla="*/ 313719 h 409935"/>
                <a:gd name="connsiteX19" fmla="*/ 412735 w 409935"/>
                <a:gd name="connsiteY19" fmla="*/ 326317 h 409935"/>
                <a:gd name="connsiteX20" fmla="*/ 326349 w 409935"/>
                <a:gd name="connsiteY20" fmla="*/ 412703 h 409935"/>
                <a:gd name="connsiteX21" fmla="*/ 217466 w 409935"/>
                <a:gd name="connsiteY21" fmla="*/ 393706 h 409935"/>
                <a:gd name="connsiteX22" fmla="*/ 215366 w 409935"/>
                <a:gd name="connsiteY22" fmla="*/ 393406 h 409935"/>
                <a:gd name="connsiteX23" fmla="*/ 211767 w 409935"/>
                <a:gd name="connsiteY23" fmla="*/ 390107 h 409935"/>
                <a:gd name="connsiteX24" fmla="*/ 211467 w 409935"/>
                <a:gd name="connsiteY24" fmla="*/ 385208 h 409935"/>
                <a:gd name="connsiteX25" fmla="*/ 219666 w 409935"/>
                <a:gd name="connsiteY25" fmla="*/ 381308 h 409935"/>
                <a:gd name="connsiteX26" fmla="*/ 223265 w 409935"/>
                <a:gd name="connsiteY26" fmla="*/ 384608 h 409935"/>
                <a:gd name="connsiteX27" fmla="*/ 223565 w 409935"/>
                <a:gd name="connsiteY27" fmla="*/ 389507 h 409935"/>
                <a:gd name="connsiteX28" fmla="*/ 217466 w 409935"/>
                <a:gd name="connsiteY28" fmla="*/ 393706 h 409935"/>
                <a:gd name="connsiteX29" fmla="*/ 199669 w 409935"/>
                <a:gd name="connsiteY29" fmla="*/ 386707 h 409935"/>
                <a:gd name="connsiteX30" fmla="*/ 197069 w 409935"/>
                <a:gd name="connsiteY30" fmla="*/ 386108 h 409935"/>
                <a:gd name="connsiteX31" fmla="*/ 145577 w 409935"/>
                <a:gd name="connsiteY31" fmla="*/ 358112 h 409935"/>
                <a:gd name="connsiteX32" fmla="*/ 142878 w 409935"/>
                <a:gd name="connsiteY32" fmla="*/ 354113 h 409935"/>
                <a:gd name="connsiteX33" fmla="*/ 143777 w 409935"/>
                <a:gd name="connsiteY33" fmla="*/ 349213 h 409935"/>
                <a:gd name="connsiteX34" fmla="*/ 152676 w 409935"/>
                <a:gd name="connsiteY34" fmla="*/ 347514 h 409935"/>
                <a:gd name="connsiteX35" fmla="*/ 202168 w 409935"/>
                <a:gd name="connsiteY35" fmla="*/ 374409 h 409935"/>
                <a:gd name="connsiteX36" fmla="*/ 205568 w 409935"/>
                <a:gd name="connsiteY36" fmla="*/ 377909 h 409935"/>
                <a:gd name="connsiteX37" fmla="*/ 205568 w 409935"/>
                <a:gd name="connsiteY37" fmla="*/ 382808 h 409935"/>
                <a:gd name="connsiteX38" fmla="*/ 199669 w 409935"/>
                <a:gd name="connsiteY38" fmla="*/ 386707 h 409935"/>
                <a:gd name="connsiteX39" fmla="*/ 133479 w 409935"/>
                <a:gd name="connsiteY39" fmla="*/ 348114 h 409935"/>
                <a:gd name="connsiteX40" fmla="*/ 129580 w 409935"/>
                <a:gd name="connsiteY40" fmla="*/ 346814 h 409935"/>
                <a:gd name="connsiteX41" fmla="*/ 9598 w 409935"/>
                <a:gd name="connsiteY41" fmla="*/ 165242 h 409935"/>
                <a:gd name="connsiteX42" fmla="*/ 10298 w 409935"/>
                <a:gd name="connsiteY42" fmla="*/ 160443 h 409935"/>
                <a:gd name="connsiteX43" fmla="*/ 14298 w 409935"/>
                <a:gd name="connsiteY43" fmla="*/ 157543 h 409935"/>
                <a:gd name="connsiteX44" fmla="*/ 21997 w 409935"/>
                <a:gd name="connsiteY44" fmla="*/ 162143 h 409935"/>
                <a:gd name="connsiteX45" fmla="*/ 137278 w 409935"/>
                <a:gd name="connsiteY45" fmla="*/ 336615 h 409935"/>
                <a:gd name="connsiteX46" fmla="*/ 139778 w 409935"/>
                <a:gd name="connsiteY46" fmla="*/ 340815 h 409935"/>
                <a:gd name="connsiteX47" fmla="*/ 138578 w 409935"/>
                <a:gd name="connsiteY47" fmla="*/ 345514 h 409935"/>
                <a:gd name="connsiteX48" fmla="*/ 133479 w 409935"/>
                <a:gd name="connsiteY48" fmla="*/ 348114 h 409935"/>
                <a:gd name="connsiteX49" fmla="*/ 225764 w 409935"/>
                <a:gd name="connsiteY49" fmla="*/ 324317 h 409935"/>
                <a:gd name="connsiteX50" fmla="*/ 208467 w 409935"/>
                <a:gd name="connsiteY50" fmla="*/ 320118 h 409935"/>
                <a:gd name="connsiteX51" fmla="*/ 97085 w 409935"/>
                <a:gd name="connsiteY51" fmla="*/ 206736 h 409935"/>
                <a:gd name="connsiteX52" fmla="*/ 96985 w 409935"/>
                <a:gd name="connsiteY52" fmla="*/ 206636 h 409935"/>
                <a:gd name="connsiteX53" fmla="*/ 100084 w 409935"/>
                <a:gd name="connsiteY53" fmla="*/ 198237 h 409935"/>
                <a:gd name="connsiteX54" fmla="*/ 108583 w 409935"/>
                <a:gd name="connsiteY54" fmla="*/ 201137 h 409935"/>
                <a:gd name="connsiteX55" fmla="*/ 214266 w 409935"/>
                <a:gd name="connsiteY55" fmla="*/ 308720 h 409935"/>
                <a:gd name="connsiteX56" fmla="*/ 225764 w 409935"/>
                <a:gd name="connsiteY56" fmla="*/ 311519 h 409935"/>
                <a:gd name="connsiteX57" fmla="*/ 248661 w 409935"/>
                <a:gd name="connsiteY57" fmla="*/ 297421 h 409935"/>
                <a:gd name="connsiteX58" fmla="*/ 252960 w 409935"/>
                <a:gd name="connsiteY58" fmla="*/ 288823 h 409935"/>
                <a:gd name="connsiteX59" fmla="*/ 261559 w 409935"/>
                <a:gd name="connsiteY59" fmla="*/ 286023 h 409935"/>
                <a:gd name="connsiteX60" fmla="*/ 264759 w 409935"/>
                <a:gd name="connsiteY60" fmla="*/ 289723 h 409935"/>
                <a:gd name="connsiteX61" fmla="*/ 264458 w 409935"/>
                <a:gd name="connsiteY61" fmla="*/ 294622 h 409935"/>
                <a:gd name="connsiteX62" fmla="*/ 260059 w 409935"/>
                <a:gd name="connsiteY62" fmla="*/ 303221 h 409935"/>
                <a:gd name="connsiteX63" fmla="*/ 225764 w 409935"/>
                <a:gd name="connsiteY63" fmla="*/ 324317 h 409935"/>
                <a:gd name="connsiteX64" fmla="*/ 339447 w 409935"/>
                <a:gd name="connsiteY64" fmla="*/ 292022 h 409935"/>
                <a:gd name="connsiteX65" fmla="*/ 338047 w 409935"/>
                <a:gd name="connsiteY65" fmla="*/ 291822 h 409935"/>
                <a:gd name="connsiteX66" fmla="*/ 281856 w 409935"/>
                <a:gd name="connsiteY66" fmla="*/ 279124 h 409935"/>
                <a:gd name="connsiteX67" fmla="*/ 277856 w 409935"/>
                <a:gd name="connsiteY67" fmla="*/ 276325 h 409935"/>
                <a:gd name="connsiteX68" fmla="*/ 277056 w 409935"/>
                <a:gd name="connsiteY68" fmla="*/ 271426 h 409935"/>
                <a:gd name="connsiteX69" fmla="*/ 284755 w 409935"/>
                <a:gd name="connsiteY69" fmla="*/ 266626 h 409935"/>
                <a:gd name="connsiteX70" fmla="*/ 340846 w 409935"/>
                <a:gd name="connsiteY70" fmla="*/ 279424 h 409935"/>
                <a:gd name="connsiteX71" fmla="*/ 344846 w 409935"/>
                <a:gd name="connsiteY71" fmla="*/ 282224 h 409935"/>
                <a:gd name="connsiteX72" fmla="*/ 345746 w 409935"/>
                <a:gd name="connsiteY72" fmla="*/ 287023 h 409935"/>
                <a:gd name="connsiteX73" fmla="*/ 339447 w 409935"/>
                <a:gd name="connsiteY73" fmla="*/ 292022 h 409935"/>
                <a:gd name="connsiteX74" fmla="*/ 267358 w 409935"/>
                <a:gd name="connsiteY74" fmla="*/ 280924 h 409935"/>
                <a:gd name="connsiteX75" fmla="*/ 264458 w 409935"/>
                <a:gd name="connsiteY75" fmla="*/ 280324 h 409935"/>
                <a:gd name="connsiteX76" fmla="*/ 261659 w 409935"/>
                <a:gd name="connsiteY76" fmla="*/ 271725 h 409935"/>
                <a:gd name="connsiteX77" fmla="*/ 270258 w 409935"/>
                <a:gd name="connsiteY77" fmla="*/ 268826 h 409935"/>
                <a:gd name="connsiteX78" fmla="*/ 273457 w 409935"/>
                <a:gd name="connsiteY78" fmla="*/ 272625 h 409935"/>
                <a:gd name="connsiteX79" fmla="*/ 273057 w 409935"/>
                <a:gd name="connsiteY79" fmla="*/ 277425 h 409935"/>
                <a:gd name="connsiteX80" fmla="*/ 267358 w 409935"/>
                <a:gd name="connsiteY80" fmla="*/ 280924 h 409935"/>
                <a:gd name="connsiteX81" fmla="*/ 99784 w 409935"/>
                <a:gd name="connsiteY81" fmla="*/ 191738 h 409935"/>
                <a:gd name="connsiteX82" fmla="*/ 98884 w 409935"/>
                <a:gd name="connsiteY82" fmla="*/ 191638 h 409935"/>
                <a:gd name="connsiteX83" fmla="*/ 94585 w 409935"/>
                <a:gd name="connsiteY83" fmla="*/ 189138 h 409935"/>
                <a:gd name="connsiteX84" fmla="*/ 93385 w 409935"/>
                <a:gd name="connsiteY84" fmla="*/ 184439 h 409935"/>
                <a:gd name="connsiteX85" fmla="*/ 109583 w 409935"/>
                <a:gd name="connsiteY85" fmla="*/ 158343 h 409935"/>
                <a:gd name="connsiteX86" fmla="*/ 135279 w 409935"/>
                <a:gd name="connsiteY86" fmla="*/ 140446 h 409935"/>
                <a:gd name="connsiteX87" fmla="*/ 144177 w 409935"/>
                <a:gd name="connsiteY87" fmla="*/ 142046 h 409935"/>
                <a:gd name="connsiteX88" fmla="*/ 142578 w 409935"/>
                <a:gd name="connsiteY88" fmla="*/ 150944 h 409935"/>
                <a:gd name="connsiteX89" fmla="*/ 116882 w 409935"/>
                <a:gd name="connsiteY89" fmla="*/ 168842 h 409935"/>
                <a:gd name="connsiteX90" fmla="*/ 106083 w 409935"/>
                <a:gd name="connsiteY90" fmla="*/ 186239 h 409935"/>
                <a:gd name="connsiteX91" fmla="*/ 99784 w 409935"/>
                <a:gd name="connsiteY91" fmla="*/ 191738 h 409935"/>
                <a:gd name="connsiteX92" fmla="*/ 11698 w 409935"/>
                <a:gd name="connsiteY92" fmla="*/ 151344 h 409935"/>
                <a:gd name="connsiteX93" fmla="*/ 5399 w 409935"/>
                <a:gd name="connsiteY93" fmla="*/ 146145 h 409935"/>
                <a:gd name="connsiteX94" fmla="*/ 6499 w 409935"/>
                <a:gd name="connsiteY94" fmla="*/ 141346 h 409935"/>
                <a:gd name="connsiteX95" fmla="*/ 10598 w 409935"/>
                <a:gd name="connsiteY95" fmla="*/ 138646 h 409935"/>
                <a:gd name="connsiteX96" fmla="*/ 17997 w 409935"/>
                <a:gd name="connsiteY96" fmla="*/ 143746 h 409935"/>
                <a:gd name="connsiteX97" fmla="*/ 17997 w 409935"/>
                <a:gd name="connsiteY97" fmla="*/ 143746 h 409935"/>
                <a:gd name="connsiteX98" fmla="*/ 16997 w 409935"/>
                <a:gd name="connsiteY98" fmla="*/ 148545 h 409935"/>
                <a:gd name="connsiteX99" fmla="*/ 12898 w 409935"/>
                <a:gd name="connsiteY99" fmla="*/ 151244 h 409935"/>
                <a:gd name="connsiteX100" fmla="*/ 11698 w 409935"/>
                <a:gd name="connsiteY100" fmla="*/ 151344 h 409935"/>
                <a:gd name="connsiteX101" fmla="*/ 139678 w 409935"/>
                <a:gd name="connsiteY101" fmla="*/ 135347 h 409935"/>
                <a:gd name="connsiteX102" fmla="*/ 133479 w 409935"/>
                <a:gd name="connsiteY102" fmla="*/ 130348 h 409935"/>
                <a:gd name="connsiteX103" fmla="*/ 134279 w 409935"/>
                <a:gd name="connsiteY103" fmla="*/ 125548 h 409935"/>
                <a:gd name="connsiteX104" fmla="*/ 138278 w 409935"/>
                <a:gd name="connsiteY104" fmla="*/ 122649 h 409935"/>
                <a:gd name="connsiteX105" fmla="*/ 145977 w 409935"/>
                <a:gd name="connsiteY105" fmla="*/ 127548 h 409935"/>
                <a:gd name="connsiteX106" fmla="*/ 141078 w 409935"/>
                <a:gd name="connsiteY106" fmla="*/ 135147 h 409935"/>
                <a:gd name="connsiteX107" fmla="*/ 139678 w 409935"/>
                <a:gd name="connsiteY107" fmla="*/ 135347 h 409935"/>
                <a:gd name="connsiteX108" fmla="*/ 8799 w 409935"/>
                <a:gd name="connsiteY108" fmla="*/ 132347 h 409935"/>
                <a:gd name="connsiteX109" fmla="*/ 2500 w 409935"/>
                <a:gd name="connsiteY109" fmla="*/ 126748 h 409935"/>
                <a:gd name="connsiteX110" fmla="*/ 0 w 409935"/>
                <a:gd name="connsiteY110" fmla="*/ 86355 h 409935"/>
                <a:gd name="connsiteX111" fmla="*/ 2100 w 409935"/>
                <a:gd name="connsiteY111" fmla="*/ 67258 h 409935"/>
                <a:gd name="connsiteX112" fmla="*/ 9798 w 409935"/>
                <a:gd name="connsiteY112" fmla="*/ 62458 h 409935"/>
                <a:gd name="connsiteX113" fmla="*/ 14598 w 409935"/>
                <a:gd name="connsiteY113" fmla="*/ 70057 h 409935"/>
                <a:gd name="connsiteX114" fmla="*/ 12798 w 409935"/>
                <a:gd name="connsiteY114" fmla="*/ 86355 h 409935"/>
                <a:gd name="connsiteX115" fmla="*/ 15198 w 409935"/>
                <a:gd name="connsiteY115" fmla="*/ 125248 h 409935"/>
                <a:gd name="connsiteX116" fmla="*/ 13898 w 409935"/>
                <a:gd name="connsiteY116" fmla="*/ 129948 h 409935"/>
                <a:gd name="connsiteX117" fmla="*/ 9598 w 409935"/>
                <a:gd name="connsiteY117" fmla="*/ 132347 h 409935"/>
                <a:gd name="connsiteX118" fmla="*/ 8799 w 409935"/>
                <a:gd name="connsiteY118" fmla="*/ 132347 h 409935"/>
                <a:gd name="connsiteX119" fmla="*/ 135479 w 409935"/>
                <a:gd name="connsiteY119" fmla="*/ 116550 h 409935"/>
                <a:gd name="connsiteX120" fmla="*/ 129180 w 409935"/>
                <a:gd name="connsiteY120" fmla="*/ 111651 h 409935"/>
                <a:gd name="connsiteX121" fmla="*/ 107583 w 409935"/>
                <a:gd name="connsiteY121" fmla="*/ 15866 h 409935"/>
                <a:gd name="connsiteX122" fmla="*/ 97685 w 409935"/>
                <a:gd name="connsiteY122" fmla="*/ 13566 h 409935"/>
                <a:gd name="connsiteX123" fmla="*/ 86386 w 409935"/>
                <a:gd name="connsiteY123" fmla="*/ 12766 h 409935"/>
                <a:gd name="connsiteX124" fmla="*/ 20497 w 409935"/>
                <a:gd name="connsiteY124" fmla="*/ 53460 h 409935"/>
                <a:gd name="connsiteX125" fmla="*/ 11898 w 409935"/>
                <a:gd name="connsiteY125" fmla="*/ 56359 h 409935"/>
                <a:gd name="connsiteX126" fmla="*/ 8699 w 409935"/>
                <a:gd name="connsiteY126" fmla="*/ 52660 h 409935"/>
                <a:gd name="connsiteX127" fmla="*/ 9099 w 409935"/>
                <a:gd name="connsiteY127" fmla="*/ 47761 h 409935"/>
                <a:gd name="connsiteX128" fmla="*/ 99584 w 409935"/>
                <a:gd name="connsiteY128" fmla="*/ 968 h 409935"/>
                <a:gd name="connsiteX129" fmla="*/ 115082 w 409935"/>
                <a:gd name="connsiteY129" fmla="*/ 4867 h 409935"/>
                <a:gd name="connsiteX130" fmla="*/ 119381 w 409935"/>
                <a:gd name="connsiteY130" fmla="*/ 6667 h 409935"/>
                <a:gd name="connsiteX131" fmla="*/ 119381 w 409935"/>
                <a:gd name="connsiteY131" fmla="*/ 10366 h 409935"/>
                <a:gd name="connsiteX132" fmla="*/ 141678 w 409935"/>
                <a:gd name="connsiteY132" fmla="*/ 108751 h 409935"/>
                <a:gd name="connsiteX133" fmla="*/ 136879 w 409935"/>
                <a:gd name="connsiteY133" fmla="*/ 116450 h 409935"/>
                <a:gd name="connsiteX134" fmla="*/ 135479 w 409935"/>
                <a:gd name="connsiteY134" fmla="*/ 116550 h 40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</a:cxnLst>
              <a:rect l="l" t="t" r="r" b="b"/>
              <a:pathLst>
                <a:path w="409935" h="409935">
                  <a:moveTo>
                    <a:pt x="326349" y="412703"/>
                  </a:moveTo>
                  <a:cubicBezTo>
                    <a:pt x="294954" y="412703"/>
                    <a:pt x="263858" y="408204"/>
                    <a:pt x="233963" y="399505"/>
                  </a:cubicBezTo>
                  <a:cubicBezTo>
                    <a:pt x="232264" y="399006"/>
                    <a:pt x="230964" y="397906"/>
                    <a:pt x="230164" y="396406"/>
                  </a:cubicBezTo>
                  <a:cubicBezTo>
                    <a:pt x="229264" y="394906"/>
                    <a:pt x="229164" y="393106"/>
                    <a:pt x="229664" y="391507"/>
                  </a:cubicBezTo>
                  <a:cubicBezTo>
                    <a:pt x="230564" y="388207"/>
                    <a:pt x="234263" y="386208"/>
                    <a:pt x="237563" y="387207"/>
                  </a:cubicBezTo>
                  <a:cubicBezTo>
                    <a:pt x="266258" y="395606"/>
                    <a:pt x="296153" y="399905"/>
                    <a:pt x="326349" y="399905"/>
                  </a:cubicBezTo>
                  <a:cubicBezTo>
                    <a:pt x="366842" y="399805"/>
                    <a:pt x="399837" y="366811"/>
                    <a:pt x="399937" y="326317"/>
                  </a:cubicBezTo>
                  <a:cubicBezTo>
                    <a:pt x="399937" y="322617"/>
                    <a:pt x="399637" y="318918"/>
                    <a:pt x="399137" y="315119"/>
                  </a:cubicBezTo>
                  <a:lnTo>
                    <a:pt x="399037" y="314519"/>
                  </a:lnTo>
                  <a:cubicBezTo>
                    <a:pt x="398537" y="311419"/>
                    <a:pt x="397838" y="308220"/>
                    <a:pt x="396838" y="305120"/>
                  </a:cubicBezTo>
                  <a:lnTo>
                    <a:pt x="356744" y="296122"/>
                  </a:lnTo>
                  <a:cubicBezTo>
                    <a:pt x="355144" y="295722"/>
                    <a:pt x="353644" y="294722"/>
                    <a:pt x="352745" y="293222"/>
                  </a:cubicBezTo>
                  <a:cubicBezTo>
                    <a:pt x="351845" y="291822"/>
                    <a:pt x="351545" y="290123"/>
                    <a:pt x="351945" y="288423"/>
                  </a:cubicBezTo>
                  <a:cubicBezTo>
                    <a:pt x="352745" y="285123"/>
                    <a:pt x="356244" y="282824"/>
                    <a:pt x="359644" y="283624"/>
                  </a:cubicBezTo>
                  <a:lnTo>
                    <a:pt x="402437" y="293322"/>
                  </a:lnTo>
                  <a:lnTo>
                    <a:pt x="406236" y="293322"/>
                  </a:lnTo>
                  <a:lnTo>
                    <a:pt x="407836" y="297521"/>
                  </a:lnTo>
                  <a:cubicBezTo>
                    <a:pt x="409536" y="302421"/>
                    <a:pt x="410936" y="307720"/>
                    <a:pt x="411735" y="313119"/>
                  </a:cubicBezTo>
                  <a:lnTo>
                    <a:pt x="411835" y="313719"/>
                  </a:lnTo>
                  <a:cubicBezTo>
                    <a:pt x="412435" y="318018"/>
                    <a:pt x="412735" y="322118"/>
                    <a:pt x="412735" y="326317"/>
                  </a:cubicBezTo>
                  <a:cubicBezTo>
                    <a:pt x="412735" y="374009"/>
                    <a:pt x="373941" y="412703"/>
                    <a:pt x="326349" y="412703"/>
                  </a:cubicBezTo>
                  <a:close/>
                  <a:moveTo>
                    <a:pt x="217466" y="393706"/>
                  </a:moveTo>
                  <a:cubicBezTo>
                    <a:pt x="216766" y="393706"/>
                    <a:pt x="216066" y="393606"/>
                    <a:pt x="215366" y="393406"/>
                  </a:cubicBezTo>
                  <a:cubicBezTo>
                    <a:pt x="213767" y="392806"/>
                    <a:pt x="212467" y="391607"/>
                    <a:pt x="211767" y="390107"/>
                  </a:cubicBezTo>
                  <a:cubicBezTo>
                    <a:pt x="210967" y="388507"/>
                    <a:pt x="210867" y="386807"/>
                    <a:pt x="211467" y="385208"/>
                  </a:cubicBezTo>
                  <a:cubicBezTo>
                    <a:pt x="212667" y="381908"/>
                    <a:pt x="216366" y="380108"/>
                    <a:pt x="219666" y="381308"/>
                  </a:cubicBezTo>
                  <a:cubicBezTo>
                    <a:pt x="221265" y="381908"/>
                    <a:pt x="222565" y="383108"/>
                    <a:pt x="223265" y="384608"/>
                  </a:cubicBezTo>
                  <a:cubicBezTo>
                    <a:pt x="224065" y="386108"/>
                    <a:pt x="224065" y="387907"/>
                    <a:pt x="223565" y="389507"/>
                  </a:cubicBezTo>
                  <a:cubicBezTo>
                    <a:pt x="222665" y="392007"/>
                    <a:pt x="220165" y="393706"/>
                    <a:pt x="217466" y="393706"/>
                  </a:cubicBezTo>
                  <a:close/>
                  <a:moveTo>
                    <a:pt x="199669" y="386707"/>
                  </a:moveTo>
                  <a:cubicBezTo>
                    <a:pt x="198769" y="386707"/>
                    <a:pt x="197869" y="386507"/>
                    <a:pt x="197069" y="386108"/>
                  </a:cubicBezTo>
                  <a:cubicBezTo>
                    <a:pt x="179172" y="378409"/>
                    <a:pt x="161775" y="368910"/>
                    <a:pt x="145577" y="358112"/>
                  </a:cubicBezTo>
                  <a:cubicBezTo>
                    <a:pt x="144177" y="357212"/>
                    <a:pt x="143177" y="355712"/>
                    <a:pt x="142878" y="354113"/>
                  </a:cubicBezTo>
                  <a:cubicBezTo>
                    <a:pt x="142478" y="352413"/>
                    <a:pt x="142878" y="350713"/>
                    <a:pt x="143777" y="349213"/>
                  </a:cubicBezTo>
                  <a:cubicBezTo>
                    <a:pt x="145677" y="346414"/>
                    <a:pt x="149776" y="345614"/>
                    <a:pt x="152676" y="347514"/>
                  </a:cubicBezTo>
                  <a:cubicBezTo>
                    <a:pt x="168273" y="357912"/>
                    <a:pt x="184971" y="366911"/>
                    <a:pt x="202168" y="374409"/>
                  </a:cubicBezTo>
                  <a:cubicBezTo>
                    <a:pt x="203768" y="375009"/>
                    <a:pt x="204968" y="376309"/>
                    <a:pt x="205568" y="377909"/>
                  </a:cubicBezTo>
                  <a:cubicBezTo>
                    <a:pt x="206168" y="379509"/>
                    <a:pt x="206168" y="381208"/>
                    <a:pt x="205568" y="382808"/>
                  </a:cubicBezTo>
                  <a:cubicBezTo>
                    <a:pt x="204468" y="385108"/>
                    <a:pt x="202168" y="386707"/>
                    <a:pt x="199669" y="386707"/>
                  </a:cubicBezTo>
                  <a:close/>
                  <a:moveTo>
                    <a:pt x="133479" y="348114"/>
                  </a:moveTo>
                  <a:cubicBezTo>
                    <a:pt x="132079" y="348114"/>
                    <a:pt x="130679" y="347614"/>
                    <a:pt x="129580" y="346814"/>
                  </a:cubicBezTo>
                  <a:cubicBezTo>
                    <a:pt x="70089" y="301721"/>
                    <a:pt x="27496" y="237331"/>
                    <a:pt x="9598" y="165242"/>
                  </a:cubicBezTo>
                  <a:cubicBezTo>
                    <a:pt x="9199" y="163542"/>
                    <a:pt x="9399" y="161843"/>
                    <a:pt x="10298" y="160443"/>
                  </a:cubicBezTo>
                  <a:cubicBezTo>
                    <a:pt x="11198" y="158943"/>
                    <a:pt x="12598" y="157943"/>
                    <a:pt x="14298" y="157543"/>
                  </a:cubicBezTo>
                  <a:cubicBezTo>
                    <a:pt x="17597" y="156644"/>
                    <a:pt x="21197" y="158743"/>
                    <a:pt x="21997" y="162143"/>
                  </a:cubicBezTo>
                  <a:cubicBezTo>
                    <a:pt x="39194" y="231332"/>
                    <a:pt x="80087" y="293322"/>
                    <a:pt x="137278" y="336615"/>
                  </a:cubicBezTo>
                  <a:cubicBezTo>
                    <a:pt x="138678" y="337615"/>
                    <a:pt x="139578" y="339115"/>
                    <a:pt x="139778" y="340815"/>
                  </a:cubicBezTo>
                  <a:cubicBezTo>
                    <a:pt x="140078" y="342514"/>
                    <a:pt x="139578" y="344214"/>
                    <a:pt x="138578" y="345514"/>
                  </a:cubicBezTo>
                  <a:cubicBezTo>
                    <a:pt x="137378" y="347114"/>
                    <a:pt x="135479" y="348114"/>
                    <a:pt x="133479" y="348114"/>
                  </a:cubicBezTo>
                  <a:close/>
                  <a:moveTo>
                    <a:pt x="225764" y="324317"/>
                  </a:moveTo>
                  <a:cubicBezTo>
                    <a:pt x="219766" y="324317"/>
                    <a:pt x="213866" y="322817"/>
                    <a:pt x="208467" y="320118"/>
                  </a:cubicBezTo>
                  <a:cubicBezTo>
                    <a:pt x="160175" y="295822"/>
                    <a:pt x="120581" y="255528"/>
                    <a:pt x="97085" y="206736"/>
                  </a:cubicBezTo>
                  <a:lnTo>
                    <a:pt x="96985" y="206636"/>
                  </a:lnTo>
                  <a:cubicBezTo>
                    <a:pt x="95585" y="203436"/>
                    <a:pt x="96885" y="199737"/>
                    <a:pt x="100084" y="198237"/>
                  </a:cubicBezTo>
                  <a:cubicBezTo>
                    <a:pt x="103084" y="196737"/>
                    <a:pt x="107083" y="198137"/>
                    <a:pt x="108583" y="201137"/>
                  </a:cubicBezTo>
                  <a:cubicBezTo>
                    <a:pt x="130879" y="247429"/>
                    <a:pt x="168374" y="285623"/>
                    <a:pt x="214266" y="308720"/>
                  </a:cubicBezTo>
                  <a:cubicBezTo>
                    <a:pt x="217866" y="310519"/>
                    <a:pt x="221665" y="311519"/>
                    <a:pt x="225764" y="311519"/>
                  </a:cubicBezTo>
                  <a:cubicBezTo>
                    <a:pt x="235463" y="311519"/>
                    <a:pt x="244262" y="306120"/>
                    <a:pt x="248661" y="297421"/>
                  </a:cubicBezTo>
                  <a:lnTo>
                    <a:pt x="252960" y="288823"/>
                  </a:lnTo>
                  <a:cubicBezTo>
                    <a:pt x="254560" y="285723"/>
                    <a:pt x="258559" y="284423"/>
                    <a:pt x="261559" y="286023"/>
                  </a:cubicBezTo>
                  <a:cubicBezTo>
                    <a:pt x="263059" y="286723"/>
                    <a:pt x="264258" y="288123"/>
                    <a:pt x="264759" y="289723"/>
                  </a:cubicBezTo>
                  <a:cubicBezTo>
                    <a:pt x="265258" y="291322"/>
                    <a:pt x="265158" y="293022"/>
                    <a:pt x="264458" y="294622"/>
                  </a:cubicBezTo>
                  <a:lnTo>
                    <a:pt x="260059" y="303221"/>
                  </a:lnTo>
                  <a:cubicBezTo>
                    <a:pt x="253460" y="316218"/>
                    <a:pt x="240262" y="324317"/>
                    <a:pt x="225764" y="324317"/>
                  </a:cubicBezTo>
                  <a:close/>
                  <a:moveTo>
                    <a:pt x="339447" y="292022"/>
                  </a:moveTo>
                  <a:cubicBezTo>
                    <a:pt x="338947" y="292022"/>
                    <a:pt x="338547" y="291922"/>
                    <a:pt x="338047" y="291822"/>
                  </a:cubicBezTo>
                  <a:lnTo>
                    <a:pt x="281856" y="279124"/>
                  </a:lnTo>
                  <a:cubicBezTo>
                    <a:pt x="280256" y="278724"/>
                    <a:pt x="278856" y="277725"/>
                    <a:pt x="277856" y="276325"/>
                  </a:cubicBezTo>
                  <a:cubicBezTo>
                    <a:pt x="276956" y="274825"/>
                    <a:pt x="276656" y="273125"/>
                    <a:pt x="277056" y="271426"/>
                  </a:cubicBezTo>
                  <a:cubicBezTo>
                    <a:pt x="277856" y="268026"/>
                    <a:pt x="281256" y="265926"/>
                    <a:pt x="284755" y="266626"/>
                  </a:cubicBezTo>
                  <a:lnTo>
                    <a:pt x="340846" y="279424"/>
                  </a:lnTo>
                  <a:cubicBezTo>
                    <a:pt x="342546" y="279724"/>
                    <a:pt x="343946" y="280724"/>
                    <a:pt x="344846" y="282224"/>
                  </a:cubicBezTo>
                  <a:cubicBezTo>
                    <a:pt x="345746" y="283624"/>
                    <a:pt x="346046" y="285323"/>
                    <a:pt x="345746" y="287023"/>
                  </a:cubicBezTo>
                  <a:cubicBezTo>
                    <a:pt x="345046" y="289923"/>
                    <a:pt x="342446" y="292022"/>
                    <a:pt x="339447" y="292022"/>
                  </a:cubicBezTo>
                  <a:close/>
                  <a:moveTo>
                    <a:pt x="267358" y="280924"/>
                  </a:moveTo>
                  <a:cubicBezTo>
                    <a:pt x="266358" y="280924"/>
                    <a:pt x="265358" y="280724"/>
                    <a:pt x="264458" y="280324"/>
                  </a:cubicBezTo>
                  <a:cubicBezTo>
                    <a:pt x="261359" y="278724"/>
                    <a:pt x="260059" y="274825"/>
                    <a:pt x="261659" y="271725"/>
                  </a:cubicBezTo>
                  <a:cubicBezTo>
                    <a:pt x="263159" y="268626"/>
                    <a:pt x="267158" y="267326"/>
                    <a:pt x="270258" y="268826"/>
                  </a:cubicBezTo>
                  <a:cubicBezTo>
                    <a:pt x="271757" y="269626"/>
                    <a:pt x="272957" y="270926"/>
                    <a:pt x="273457" y="272625"/>
                  </a:cubicBezTo>
                  <a:cubicBezTo>
                    <a:pt x="273957" y="274225"/>
                    <a:pt x="273857" y="275925"/>
                    <a:pt x="273057" y="277425"/>
                  </a:cubicBezTo>
                  <a:cubicBezTo>
                    <a:pt x="271957" y="279624"/>
                    <a:pt x="269758" y="280924"/>
                    <a:pt x="267358" y="280924"/>
                  </a:cubicBezTo>
                  <a:close/>
                  <a:moveTo>
                    <a:pt x="99784" y="191738"/>
                  </a:moveTo>
                  <a:cubicBezTo>
                    <a:pt x="99484" y="191738"/>
                    <a:pt x="99184" y="191738"/>
                    <a:pt x="98884" y="191638"/>
                  </a:cubicBezTo>
                  <a:cubicBezTo>
                    <a:pt x="97185" y="191438"/>
                    <a:pt x="95685" y="190538"/>
                    <a:pt x="94585" y="189138"/>
                  </a:cubicBezTo>
                  <a:cubicBezTo>
                    <a:pt x="93585" y="187739"/>
                    <a:pt x="93185" y="186039"/>
                    <a:pt x="93385" y="184439"/>
                  </a:cubicBezTo>
                  <a:cubicBezTo>
                    <a:pt x="94985" y="173941"/>
                    <a:pt x="100884" y="164442"/>
                    <a:pt x="109583" y="158343"/>
                  </a:cubicBezTo>
                  <a:lnTo>
                    <a:pt x="135279" y="140446"/>
                  </a:lnTo>
                  <a:cubicBezTo>
                    <a:pt x="138078" y="138446"/>
                    <a:pt x="142178" y="139246"/>
                    <a:pt x="144177" y="142046"/>
                  </a:cubicBezTo>
                  <a:cubicBezTo>
                    <a:pt x="146177" y="144945"/>
                    <a:pt x="145477" y="148945"/>
                    <a:pt x="142578" y="150944"/>
                  </a:cubicBezTo>
                  <a:lnTo>
                    <a:pt x="116882" y="168842"/>
                  </a:lnTo>
                  <a:cubicBezTo>
                    <a:pt x="111083" y="172941"/>
                    <a:pt x="107083" y="179240"/>
                    <a:pt x="106083" y="186239"/>
                  </a:cubicBezTo>
                  <a:cubicBezTo>
                    <a:pt x="105583" y="189338"/>
                    <a:pt x="102884" y="191738"/>
                    <a:pt x="99784" y="191738"/>
                  </a:cubicBezTo>
                  <a:close/>
                  <a:moveTo>
                    <a:pt x="11698" y="151344"/>
                  </a:moveTo>
                  <a:cubicBezTo>
                    <a:pt x="8599" y="151344"/>
                    <a:pt x="5999" y="149145"/>
                    <a:pt x="5399" y="146145"/>
                  </a:cubicBezTo>
                  <a:cubicBezTo>
                    <a:pt x="5099" y="144445"/>
                    <a:pt x="5499" y="142746"/>
                    <a:pt x="6499" y="141346"/>
                  </a:cubicBezTo>
                  <a:cubicBezTo>
                    <a:pt x="7399" y="139946"/>
                    <a:pt x="8899" y="138946"/>
                    <a:pt x="10598" y="138646"/>
                  </a:cubicBezTo>
                  <a:cubicBezTo>
                    <a:pt x="13998" y="138046"/>
                    <a:pt x="17397" y="140346"/>
                    <a:pt x="17997" y="143746"/>
                  </a:cubicBezTo>
                  <a:lnTo>
                    <a:pt x="17997" y="143746"/>
                  </a:lnTo>
                  <a:cubicBezTo>
                    <a:pt x="18297" y="145445"/>
                    <a:pt x="17997" y="147145"/>
                    <a:pt x="16997" y="148545"/>
                  </a:cubicBezTo>
                  <a:cubicBezTo>
                    <a:pt x="15997" y="149945"/>
                    <a:pt x="14598" y="150944"/>
                    <a:pt x="12898" y="151244"/>
                  </a:cubicBezTo>
                  <a:cubicBezTo>
                    <a:pt x="12498" y="151344"/>
                    <a:pt x="12098" y="151344"/>
                    <a:pt x="11698" y="151344"/>
                  </a:cubicBezTo>
                  <a:close/>
                  <a:moveTo>
                    <a:pt x="139678" y="135347"/>
                  </a:moveTo>
                  <a:cubicBezTo>
                    <a:pt x="136778" y="135347"/>
                    <a:pt x="134079" y="133247"/>
                    <a:pt x="133479" y="130348"/>
                  </a:cubicBezTo>
                  <a:cubicBezTo>
                    <a:pt x="133079" y="128648"/>
                    <a:pt x="133379" y="126948"/>
                    <a:pt x="134279" y="125548"/>
                  </a:cubicBezTo>
                  <a:cubicBezTo>
                    <a:pt x="135179" y="124049"/>
                    <a:pt x="136579" y="123049"/>
                    <a:pt x="138278" y="122649"/>
                  </a:cubicBezTo>
                  <a:cubicBezTo>
                    <a:pt x="141778" y="121949"/>
                    <a:pt x="145177" y="124149"/>
                    <a:pt x="145977" y="127548"/>
                  </a:cubicBezTo>
                  <a:cubicBezTo>
                    <a:pt x="146677" y="130948"/>
                    <a:pt x="144577" y="134347"/>
                    <a:pt x="141078" y="135147"/>
                  </a:cubicBezTo>
                  <a:cubicBezTo>
                    <a:pt x="140678" y="135247"/>
                    <a:pt x="140178" y="135347"/>
                    <a:pt x="139678" y="135347"/>
                  </a:cubicBezTo>
                  <a:close/>
                  <a:moveTo>
                    <a:pt x="8799" y="132347"/>
                  </a:moveTo>
                  <a:cubicBezTo>
                    <a:pt x="5599" y="132347"/>
                    <a:pt x="2899" y="129948"/>
                    <a:pt x="2500" y="126748"/>
                  </a:cubicBezTo>
                  <a:cubicBezTo>
                    <a:pt x="800" y="113450"/>
                    <a:pt x="0" y="99852"/>
                    <a:pt x="0" y="86355"/>
                  </a:cubicBezTo>
                  <a:cubicBezTo>
                    <a:pt x="0" y="79856"/>
                    <a:pt x="700" y="73457"/>
                    <a:pt x="2100" y="67258"/>
                  </a:cubicBezTo>
                  <a:cubicBezTo>
                    <a:pt x="2899" y="63858"/>
                    <a:pt x="6299" y="61658"/>
                    <a:pt x="9798" y="62458"/>
                  </a:cubicBezTo>
                  <a:cubicBezTo>
                    <a:pt x="13198" y="63158"/>
                    <a:pt x="15398" y="66658"/>
                    <a:pt x="14598" y="70057"/>
                  </a:cubicBezTo>
                  <a:cubicBezTo>
                    <a:pt x="13398" y="75356"/>
                    <a:pt x="12798" y="80855"/>
                    <a:pt x="12798" y="86355"/>
                  </a:cubicBezTo>
                  <a:cubicBezTo>
                    <a:pt x="12798" y="99453"/>
                    <a:pt x="13598" y="112450"/>
                    <a:pt x="15198" y="125248"/>
                  </a:cubicBezTo>
                  <a:cubicBezTo>
                    <a:pt x="15398" y="126848"/>
                    <a:pt x="14898" y="128548"/>
                    <a:pt x="13898" y="129948"/>
                  </a:cubicBezTo>
                  <a:cubicBezTo>
                    <a:pt x="12798" y="131248"/>
                    <a:pt x="11298" y="132147"/>
                    <a:pt x="9598" y="132347"/>
                  </a:cubicBezTo>
                  <a:cubicBezTo>
                    <a:pt x="9298" y="132347"/>
                    <a:pt x="9099" y="132347"/>
                    <a:pt x="8799" y="132347"/>
                  </a:cubicBezTo>
                  <a:close/>
                  <a:moveTo>
                    <a:pt x="135479" y="116550"/>
                  </a:moveTo>
                  <a:cubicBezTo>
                    <a:pt x="132479" y="116550"/>
                    <a:pt x="129880" y="114550"/>
                    <a:pt x="129180" y="111651"/>
                  </a:cubicBezTo>
                  <a:lnTo>
                    <a:pt x="107583" y="15866"/>
                  </a:lnTo>
                  <a:cubicBezTo>
                    <a:pt x="104184" y="14866"/>
                    <a:pt x="100884" y="14066"/>
                    <a:pt x="97685" y="13566"/>
                  </a:cubicBezTo>
                  <a:cubicBezTo>
                    <a:pt x="93985" y="13066"/>
                    <a:pt x="90186" y="12766"/>
                    <a:pt x="86386" y="12766"/>
                  </a:cubicBezTo>
                  <a:cubicBezTo>
                    <a:pt x="58291" y="12766"/>
                    <a:pt x="33095" y="28364"/>
                    <a:pt x="20497" y="53460"/>
                  </a:cubicBezTo>
                  <a:cubicBezTo>
                    <a:pt x="18997" y="56559"/>
                    <a:pt x="14998" y="57859"/>
                    <a:pt x="11898" y="56359"/>
                  </a:cubicBezTo>
                  <a:cubicBezTo>
                    <a:pt x="10398" y="55559"/>
                    <a:pt x="9298" y="54260"/>
                    <a:pt x="8699" y="52660"/>
                  </a:cubicBezTo>
                  <a:cubicBezTo>
                    <a:pt x="8199" y="51060"/>
                    <a:pt x="8299" y="49260"/>
                    <a:pt x="9099" y="47761"/>
                  </a:cubicBezTo>
                  <a:cubicBezTo>
                    <a:pt x="25696" y="14466"/>
                    <a:pt x="61490" y="-4631"/>
                    <a:pt x="99584" y="968"/>
                  </a:cubicBezTo>
                  <a:cubicBezTo>
                    <a:pt x="104684" y="1768"/>
                    <a:pt x="109883" y="3068"/>
                    <a:pt x="115082" y="4867"/>
                  </a:cubicBezTo>
                  <a:lnTo>
                    <a:pt x="119381" y="6667"/>
                  </a:lnTo>
                  <a:lnTo>
                    <a:pt x="119381" y="10366"/>
                  </a:lnTo>
                  <a:lnTo>
                    <a:pt x="141678" y="108751"/>
                  </a:lnTo>
                  <a:cubicBezTo>
                    <a:pt x="142478" y="112250"/>
                    <a:pt x="140278" y="115650"/>
                    <a:pt x="136879" y="116450"/>
                  </a:cubicBezTo>
                  <a:cubicBezTo>
                    <a:pt x="136379" y="116550"/>
                    <a:pt x="135879" y="116550"/>
                    <a:pt x="135479" y="11655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C5DC6D2-3136-40D7-899F-AF863B199DF2}"/>
                </a:ext>
              </a:extLst>
            </p:cNvPr>
            <p:cNvSpPr/>
            <p:nvPr/>
          </p:nvSpPr>
          <p:spPr>
            <a:xfrm>
              <a:off x="3121808" y="1637672"/>
              <a:ext cx="189970" cy="189970"/>
            </a:xfrm>
            <a:custGeom>
              <a:avLst/>
              <a:gdLst>
                <a:gd name="connsiteX0" fmla="*/ 54191 w 189970"/>
                <a:gd name="connsiteY0" fmla="*/ 197069 h 189970"/>
                <a:gd name="connsiteX1" fmla="*/ 47792 w 189970"/>
                <a:gd name="connsiteY1" fmla="*/ 191170 h 189970"/>
                <a:gd name="connsiteX2" fmla="*/ 49392 w 189970"/>
                <a:gd name="connsiteY2" fmla="*/ 186471 h 189970"/>
                <a:gd name="connsiteX3" fmla="*/ 53792 w 189970"/>
                <a:gd name="connsiteY3" fmla="*/ 184271 h 189970"/>
                <a:gd name="connsiteX4" fmla="*/ 55891 w 189970"/>
                <a:gd name="connsiteY4" fmla="*/ 183371 h 189970"/>
                <a:gd name="connsiteX5" fmla="*/ 111782 w 189970"/>
                <a:gd name="connsiteY5" fmla="*/ 127480 h 189970"/>
                <a:gd name="connsiteX6" fmla="*/ 134679 w 189970"/>
                <a:gd name="connsiteY6" fmla="*/ 127480 h 189970"/>
                <a:gd name="connsiteX7" fmla="*/ 146377 w 189970"/>
                <a:gd name="connsiteY7" fmla="*/ 139178 h 189970"/>
                <a:gd name="connsiteX8" fmla="*/ 148677 w 189970"/>
                <a:gd name="connsiteY8" fmla="*/ 140178 h 189970"/>
                <a:gd name="connsiteX9" fmla="*/ 151976 w 189970"/>
                <a:gd name="connsiteY9" fmla="*/ 137678 h 189970"/>
                <a:gd name="connsiteX10" fmla="*/ 172473 w 189970"/>
                <a:gd name="connsiteY10" fmla="*/ 61190 h 189970"/>
                <a:gd name="connsiteX11" fmla="*/ 180272 w 189970"/>
                <a:gd name="connsiteY11" fmla="*/ 56591 h 189970"/>
                <a:gd name="connsiteX12" fmla="*/ 184771 w 189970"/>
                <a:gd name="connsiteY12" fmla="*/ 64490 h 189970"/>
                <a:gd name="connsiteX13" fmla="*/ 164274 w 189970"/>
                <a:gd name="connsiteY13" fmla="*/ 140978 h 189970"/>
                <a:gd name="connsiteX14" fmla="*/ 148777 w 189970"/>
                <a:gd name="connsiteY14" fmla="*/ 152976 h 189970"/>
                <a:gd name="connsiteX15" fmla="*/ 148577 w 189970"/>
                <a:gd name="connsiteY15" fmla="*/ 152476 h 189970"/>
                <a:gd name="connsiteX16" fmla="*/ 148577 w 189970"/>
                <a:gd name="connsiteY16" fmla="*/ 152976 h 189970"/>
                <a:gd name="connsiteX17" fmla="*/ 137278 w 189970"/>
                <a:gd name="connsiteY17" fmla="*/ 148277 h 189970"/>
                <a:gd name="connsiteX18" fmla="*/ 125580 w 189970"/>
                <a:gd name="connsiteY18" fmla="*/ 136579 h 189970"/>
                <a:gd name="connsiteX19" fmla="*/ 120881 w 189970"/>
                <a:gd name="connsiteY19" fmla="*/ 136479 h 189970"/>
                <a:gd name="connsiteX20" fmla="*/ 64990 w 189970"/>
                <a:gd name="connsiteY20" fmla="*/ 192470 h 189970"/>
                <a:gd name="connsiteX21" fmla="*/ 54591 w 189970"/>
                <a:gd name="connsiteY21" fmla="*/ 197069 h 189970"/>
                <a:gd name="connsiteX22" fmla="*/ 54191 w 189970"/>
                <a:gd name="connsiteY22" fmla="*/ 197069 h 189970"/>
                <a:gd name="connsiteX23" fmla="*/ 38894 w 189970"/>
                <a:gd name="connsiteY23" fmla="*/ 186571 h 189970"/>
                <a:gd name="connsiteX24" fmla="*/ 34395 w 189970"/>
                <a:gd name="connsiteY24" fmla="*/ 184671 h 189970"/>
                <a:gd name="connsiteX25" fmla="*/ 4799 w 189970"/>
                <a:gd name="connsiteY25" fmla="*/ 154976 h 189970"/>
                <a:gd name="connsiteX26" fmla="*/ 0 w 189970"/>
                <a:gd name="connsiteY26" fmla="*/ 143577 h 189970"/>
                <a:gd name="connsiteX27" fmla="*/ 4799 w 189970"/>
                <a:gd name="connsiteY27" fmla="*/ 132179 h 189970"/>
                <a:gd name="connsiteX28" fmla="*/ 4999 w 189970"/>
                <a:gd name="connsiteY28" fmla="*/ 131979 h 189970"/>
                <a:gd name="connsiteX29" fmla="*/ 13998 w 189970"/>
                <a:gd name="connsiteY29" fmla="*/ 131979 h 189970"/>
                <a:gd name="connsiteX30" fmla="*/ 13998 w 189970"/>
                <a:gd name="connsiteY30" fmla="*/ 140978 h 189970"/>
                <a:gd name="connsiteX31" fmla="*/ 13798 w 189970"/>
                <a:gd name="connsiteY31" fmla="*/ 141278 h 189970"/>
                <a:gd name="connsiteX32" fmla="*/ 12798 w 189970"/>
                <a:gd name="connsiteY32" fmla="*/ 143577 h 189970"/>
                <a:gd name="connsiteX33" fmla="*/ 13798 w 189970"/>
                <a:gd name="connsiteY33" fmla="*/ 145977 h 189970"/>
                <a:gd name="connsiteX34" fmla="*/ 43493 w 189970"/>
                <a:gd name="connsiteY34" fmla="*/ 175672 h 189970"/>
                <a:gd name="connsiteX35" fmla="*/ 45393 w 189970"/>
                <a:gd name="connsiteY35" fmla="*/ 180172 h 189970"/>
                <a:gd name="connsiteX36" fmla="*/ 43493 w 189970"/>
                <a:gd name="connsiteY36" fmla="*/ 184671 h 189970"/>
                <a:gd name="connsiteX37" fmla="*/ 38894 w 189970"/>
                <a:gd name="connsiteY37" fmla="*/ 186571 h 189970"/>
                <a:gd name="connsiteX38" fmla="*/ 23096 w 189970"/>
                <a:gd name="connsiteY38" fmla="*/ 129280 h 189970"/>
                <a:gd name="connsiteX39" fmla="*/ 18597 w 189970"/>
                <a:gd name="connsiteY39" fmla="*/ 127480 h 189970"/>
                <a:gd name="connsiteX40" fmla="*/ 16697 w 189970"/>
                <a:gd name="connsiteY40" fmla="*/ 122881 h 189970"/>
                <a:gd name="connsiteX41" fmla="*/ 18597 w 189970"/>
                <a:gd name="connsiteY41" fmla="*/ 118381 h 189970"/>
                <a:gd name="connsiteX42" fmla="*/ 27595 w 189970"/>
                <a:gd name="connsiteY42" fmla="*/ 118381 h 189970"/>
                <a:gd name="connsiteX43" fmla="*/ 27595 w 189970"/>
                <a:gd name="connsiteY43" fmla="*/ 127480 h 189970"/>
                <a:gd name="connsiteX44" fmla="*/ 23096 w 189970"/>
                <a:gd name="connsiteY44" fmla="*/ 129280 h 189970"/>
                <a:gd name="connsiteX45" fmla="*/ 36694 w 189970"/>
                <a:gd name="connsiteY45" fmla="*/ 115782 h 189970"/>
                <a:gd name="connsiteX46" fmla="*/ 32095 w 189970"/>
                <a:gd name="connsiteY46" fmla="*/ 113882 h 189970"/>
                <a:gd name="connsiteX47" fmla="*/ 32095 w 189970"/>
                <a:gd name="connsiteY47" fmla="*/ 104784 h 189970"/>
                <a:gd name="connsiteX48" fmla="*/ 60590 w 189970"/>
                <a:gd name="connsiteY48" fmla="*/ 76288 h 189970"/>
                <a:gd name="connsiteX49" fmla="*/ 61590 w 189970"/>
                <a:gd name="connsiteY49" fmla="*/ 73888 h 189970"/>
                <a:gd name="connsiteX50" fmla="*/ 60590 w 189970"/>
                <a:gd name="connsiteY50" fmla="*/ 71589 h 189970"/>
                <a:gd name="connsiteX51" fmla="*/ 48892 w 189970"/>
                <a:gd name="connsiteY51" fmla="*/ 59891 h 189970"/>
                <a:gd name="connsiteX52" fmla="*/ 44193 w 189970"/>
                <a:gd name="connsiteY52" fmla="*/ 48492 h 189970"/>
                <a:gd name="connsiteX53" fmla="*/ 56191 w 189970"/>
                <a:gd name="connsiteY53" fmla="*/ 32895 h 189970"/>
                <a:gd name="connsiteX54" fmla="*/ 176772 w 189970"/>
                <a:gd name="connsiteY54" fmla="*/ 600 h 189970"/>
                <a:gd name="connsiteX55" fmla="*/ 181071 w 189970"/>
                <a:gd name="connsiteY55" fmla="*/ 0 h 189970"/>
                <a:gd name="connsiteX56" fmla="*/ 197169 w 189970"/>
                <a:gd name="connsiteY56" fmla="*/ 16097 h 189970"/>
                <a:gd name="connsiteX57" fmla="*/ 196669 w 189970"/>
                <a:gd name="connsiteY57" fmla="*/ 20297 h 189970"/>
                <a:gd name="connsiteX58" fmla="*/ 194769 w 189970"/>
                <a:gd name="connsiteY58" fmla="*/ 27396 h 189970"/>
                <a:gd name="connsiteX59" fmla="*/ 186871 w 189970"/>
                <a:gd name="connsiteY59" fmla="*/ 31895 h 189970"/>
                <a:gd name="connsiteX60" fmla="*/ 183071 w 189970"/>
                <a:gd name="connsiteY60" fmla="*/ 28895 h 189970"/>
                <a:gd name="connsiteX61" fmla="*/ 182371 w 189970"/>
                <a:gd name="connsiteY61" fmla="*/ 24096 h 189970"/>
                <a:gd name="connsiteX62" fmla="*/ 184271 w 189970"/>
                <a:gd name="connsiteY62" fmla="*/ 16997 h 189970"/>
                <a:gd name="connsiteX63" fmla="*/ 184371 w 189970"/>
                <a:gd name="connsiteY63" fmla="*/ 16097 h 189970"/>
                <a:gd name="connsiteX64" fmla="*/ 181071 w 189970"/>
                <a:gd name="connsiteY64" fmla="*/ 12698 h 189970"/>
                <a:gd name="connsiteX65" fmla="*/ 180172 w 189970"/>
                <a:gd name="connsiteY65" fmla="*/ 12898 h 189970"/>
                <a:gd name="connsiteX66" fmla="*/ 59490 w 189970"/>
                <a:gd name="connsiteY66" fmla="*/ 45193 h 189970"/>
                <a:gd name="connsiteX67" fmla="*/ 56991 w 189970"/>
                <a:gd name="connsiteY67" fmla="*/ 48492 h 189970"/>
                <a:gd name="connsiteX68" fmla="*/ 57991 w 189970"/>
                <a:gd name="connsiteY68" fmla="*/ 50792 h 189970"/>
                <a:gd name="connsiteX69" fmla="*/ 69689 w 189970"/>
                <a:gd name="connsiteY69" fmla="*/ 62490 h 189970"/>
                <a:gd name="connsiteX70" fmla="*/ 74388 w 189970"/>
                <a:gd name="connsiteY70" fmla="*/ 73888 h 189970"/>
                <a:gd name="connsiteX71" fmla="*/ 69689 w 189970"/>
                <a:gd name="connsiteY71" fmla="*/ 85387 h 189970"/>
                <a:gd name="connsiteX72" fmla="*/ 41193 w 189970"/>
                <a:gd name="connsiteY72" fmla="*/ 113882 h 189970"/>
                <a:gd name="connsiteX73" fmla="*/ 36694 w 189970"/>
                <a:gd name="connsiteY73" fmla="*/ 115782 h 189970"/>
                <a:gd name="connsiteX74" fmla="*/ 183571 w 189970"/>
                <a:gd name="connsiteY74" fmla="*/ 50692 h 189970"/>
                <a:gd name="connsiteX75" fmla="*/ 181971 w 189970"/>
                <a:gd name="connsiteY75" fmla="*/ 50492 h 189970"/>
                <a:gd name="connsiteX76" fmla="*/ 177372 w 189970"/>
                <a:gd name="connsiteY76" fmla="*/ 42593 h 189970"/>
                <a:gd name="connsiteX77" fmla="*/ 185271 w 189970"/>
                <a:gd name="connsiteY77" fmla="*/ 38094 h 189970"/>
                <a:gd name="connsiteX78" fmla="*/ 189770 w 189970"/>
                <a:gd name="connsiteY78" fmla="*/ 45893 h 189970"/>
                <a:gd name="connsiteX79" fmla="*/ 183571 w 189970"/>
                <a:gd name="connsiteY79" fmla="*/ 50692 h 18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189970" h="189970">
                  <a:moveTo>
                    <a:pt x="54191" y="197069"/>
                  </a:moveTo>
                  <a:cubicBezTo>
                    <a:pt x="50792" y="197069"/>
                    <a:pt x="47992" y="194470"/>
                    <a:pt x="47792" y="191170"/>
                  </a:cubicBezTo>
                  <a:cubicBezTo>
                    <a:pt x="47692" y="189470"/>
                    <a:pt x="48292" y="187771"/>
                    <a:pt x="49392" y="186471"/>
                  </a:cubicBezTo>
                  <a:cubicBezTo>
                    <a:pt x="50492" y="185171"/>
                    <a:pt x="52092" y="184471"/>
                    <a:pt x="53792" y="184271"/>
                  </a:cubicBezTo>
                  <a:cubicBezTo>
                    <a:pt x="54591" y="184271"/>
                    <a:pt x="55291" y="183971"/>
                    <a:pt x="55891" y="183371"/>
                  </a:cubicBezTo>
                  <a:lnTo>
                    <a:pt x="111782" y="127480"/>
                  </a:lnTo>
                  <a:cubicBezTo>
                    <a:pt x="117782" y="121381"/>
                    <a:pt x="128580" y="121381"/>
                    <a:pt x="134679" y="127480"/>
                  </a:cubicBezTo>
                  <a:lnTo>
                    <a:pt x="146377" y="139178"/>
                  </a:lnTo>
                  <a:cubicBezTo>
                    <a:pt x="146977" y="139878"/>
                    <a:pt x="147777" y="140178"/>
                    <a:pt x="148677" y="140178"/>
                  </a:cubicBezTo>
                  <a:cubicBezTo>
                    <a:pt x="150276" y="140178"/>
                    <a:pt x="151576" y="139178"/>
                    <a:pt x="151976" y="137678"/>
                  </a:cubicBezTo>
                  <a:lnTo>
                    <a:pt x="172473" y="61190"/>
                  </a:lnTo>
                  <a:cubicBezTo>
                    <a:pt x="173373" y="57791"/>
                    <a:pt x="176972" y="55791"/>
                    <a:pt x="180272" y="56591"/>
                  </a:cubicBezTo>
                  <a:cubicBezTo>
                    <a:pt x="183671" y="57491"/>
                    <a:pt x="185771" y="61090"/>
                    <a:pt x="184771" y="64490"/>
                  </a:cubicBezTo>
                  <a:lnTo>
                    <a:pt x="164274" y="140978"/>
                  </a:lnTo>
                  <a:cubicBezTo>
                    <a:pt x="162374" y="148077"/>
                    <a:pt x="155976" y="152976"/>
                    <a:pt x="148777" y="152976"/>
                  </a:cubicBezTo>
                  <a:lnTo>
                    <a:pt x="148577" y="152476"/>
                  </a:lnTo>
                  <a:lnTo>
                    <a:pt x="148577" y="152976"/>
                  </a:lnTo>
                  <a:cubicBezTo>
                    <a:pt x="144377" y="152976"/>
                    <a:pt x="140278" y="151276"/>
                    <a:pt x="137278" y="148277"/>
                  </a:cubicBezTo>
                  <a:lnTo>
                    <a:pt x="125580" y="136579"/>
                  </a:lnTo>
                  <a:cubicBezTo>
                    <a:pt x="124280" y="135279"/>
                    <a:pt x="122181" y="135279"/>
                    <a:pt x="120881" y="136479"/>
                  </a:cubicBezTo>
                  <a:lnTo>
                    <a:pt x="64990" y="192470"/>
                  </a:lnTo>
                  <a:cubicBezTo>
                    <a:pt x="62190" y="195169"/>
                    <a:pt x="58491" y="196869"/>
                    <a:pt x="54591" y="197069"/>
                  </a:cubicBezTo>
                  <a:cubicBezTo>
                    <a:pt x="54491" y="197069"/>
                    <a:pt x="54291" y="197069"/>
                    <a:pt x="54191" y="197069"/>
                  </a:cubicBezTo>
                  <a:close/>
                  <a:moveTo>
                    <a:pt x="38894" y="186571"/>
                  </a:moveTo>
                  <a:cubicBezTo>
                    <a:pt x="37194" y="186571"/>
                    <a:pt x="35594" y="185871"/>
                    <a:pt x="34395" y="184671"/>
                  </a:cubicBezTo>
                  <a:lnTo>
                    <a:pt x="4799" y="154976"/>
                  </a:lnTo>
                  <a:cubicBezTo>
                    <a:pt x="1800" y="151976"/>
                    <a:pt x="0" y="147877"/>
                    <a:pt x="0" y="143577"/>
                  </a:cubicBezTo>
                  <a:cubicBezTo>
                    <a:pt x="0" y="139278"/>
                    <a:pt x="1700" y="135279"/>
                    <a:pt x="4799" y="132179"/>
                  </a:cubicBezTo>
                  <a:lnTo>
                    <a:pt x="4999" y="131979"/>
                  </a:lnTo>
                  <a:cubicBezTo>
                    <a:pt x="7399" y="129580"/>
                    <a:pt x="11598" y="129580"/>
                    <a:pt x="13998" y="131979"/>
                  </a:cubicBezTo>
                  <a:cubicBezTo>
                    <a:pt x="16497" y="134479"/>
                    <a:pt x="16497" y="138478"/>
                    <a:pt x="13998" y="140978"/>
                  </a:cubicBezTo>
                  <a:lnTo>
                    <a:pt x="13798" y="141278"/>
                  </a:lnTo>
                  <a:cubicBezTo>
                    <a:pt x="13198" y="141878"/>
                    <a:pt x="12798" y="142678"/>
                    <a:pt x="12798" y="143577"/>
                  </a:cubicBezTo>
                  <a:cubicBezTo>
                    <a:pt x="12798" y="144477"/>
                    <a:pt x="13198" y="145377"/>
                    <a:pt x="13798" y="145977"/>
                  </a:cubicBezTo>
                  <a:lnTo>
                    <a:pt x="43493" y="175672"/>
                  </a:lnTo>
                  <a:cubicBezTo>
                    <a:pt x="44693" y="176872"/>
                    <a:pt x="45393" y="178472"/>
                    <a:pt x="45393" y="180172"/>
                  </a:cubicBezTo>
                  <a:cubicBezTo>
                    <a:pt x="45393" y="181872"/>
                    <a:pt x="44693" y="183471"/>
                    <a:pt x="43493" y="184671"/>
                  </a:cubicBezTo>
                  <a:cubicBezTo>
                    <a:pt x="42293" y="185871"/>
                    <a:pt x="40694" y="186571"/>
                    <a:pt x="38894" y="186571"/>
                  </a:cubicBezTo>
                  <a:close/>
                  <a:moveTo>
                    <a:pt x="23096" y="129280"/>
                  </a:moveTo>
                  <a:cubicBezTo>
                    <a:pt x="21396" y="129280"/>
                    <a:pt x="19797" y="128680"/>
                    <a:pt x="18597" y="127480"/>
                  </a:cubicBezTo>
                  <a:cubicBezTo>
                    <a:pt x="17397" y="126180"/>
                    <a:pt x="16697" y="124580"/>
                    <a:pt x="16697" y="122881"/>
                  </a:cubicBezTo>
                  <a:cubicBezTo>
                    <a:pt x="16697" y="121181"/>
                    <a:pt x="17397" y="119581"/>
                    <a:pt x="18597" y="118381"/>
                  </a:cubicBezTo>
                  <a:cubicBezTo>
                    <a:pt x="20997" y="115982"/>
                    <a:pt x="25196" y="115982"/>
                    <a:pt x="27595" y="118381"/>
                  </a:cubicBezTo>
                  <a:cubicBezTo>
                    <a:pt x="30095" y="120881"/>
                    <a:pt x="30095" y="124980"/>
                    <a:pt x="27595" y="127480"/>
                  </a:cubicBezTo>
                  <a:cubicBezTo>
                    <a:pt x="26396" y="128680"/>
                    <a:pt x="24796" y="129280"/>
                    <a:pt x="23096" y="129280"/>
                  </a:cubicBezTo>
                  <a:close/>
                  <a:moveTo>
                    <a:pt x="36694" y="115782"/>
                  </a:moveTo>
                  <a:cubicBezTo>
                    <a:pt x="34995" y="115782"/>
                    <a:pt x="33295" y="115082"/>
                    <a:pt x="32095" y="113882"/>
                  </a:cubicBezTo>
                  <a:cubicBezTo>
                    <a:pt x="29595" y="111383"/>
                    <a:pt x="29595" y="107283"/>
                    <a:pt x="32095" y="104784"/>
                  </a:cubicBezTo>
                  <a:lnTo>
                    <a:pt x="60590" y="76288"/>
                  </a:lnTo>
                  <a:cubicBezTo>
                    <a:pt x="61290" y="75688"/>
                    <a:pt x="61590" y="74888"/>
                    <a:pt x="61590" y="73888"/>
                  </a:cubicBezTo>
                  <a:cubicBezTo>
                    <a:pt x="61590" y="72989"/>
                    <a:pt x="61290" y="72189"/>
                    <a:pt x="60590" y="71589"/>
                  </a:cubicBezTo>
                  <a:lnTo>
                    <a:pt x="48892" y="59891"/>
                  </a:lnTo>
                  <a:cubicBezTo>
                    <a:pt x="45893" y="56891"/>
                    <a:pt x="44193" y="52692"/>
                    <a:pt x="44193" y="48492"/>
                  </a:cubicBezTo>
                  <a:cubicBezTo>
                    <a:pt x="44093" y="41194"/>
                    <a:pt x="49092" y="34795"/>
                    <a:pt x="56191" y="32895"/>
                  </a:cubicBezTo>
                  <a:lnTo>
                    <a:pt x="176772" y="600"/>
                  </a:lnTo>
                  <a:cubicBezTo>
                    <a:pt x="178172" y="200"/>
                    <a:pt x="179672" y="0"/>
                    <a:pt x="181071" y="0"/>
                  </a:cubicBezTo>
                  <a:cubicBezTo>
                    <a:pt x="190070" y="0"/>
                    <a:pt x="197169" y="7099"/>
                    <a:pt x="197169" y="16097"/>
                  </a:cubicBezTo>
                  <a:cubicBezTo>
                    <a:pt x="197169" y="17497"/>
                    <a:pt x="196969" y="18897"/>
                    <a:pt x="196669" y="20297"/>
                  </a:cubicBezTo>
                  <a:lnTo>
                    <a:pt x="194769" y="27396"/>
                  </a:lnTo>
                  <a:cubicBezTo>
                    <a:pt x="193869" y="30695"/>
                    <a:pt x="190270" y="32795"/>
                    <a:pt x="186871" y="31895"/>
                  </a:cubicBezTo>
                  <a:cubicBezTo>
                    <a:pt x="185271" y="31495"/>
                    <a:pt x="183871" y="30395"/>
                    <a:pt x="183071" y="28895"/>
                  </a:cubicBezTo>
                  <a:cubicBezTo>
                    <a:pt x="182171" y="27496"/>
                    <a:pt x="181971" y="25696"/>
                    <a:pt x="182371" y="24096"/>
                  </a:cubicBezTo>
                  <a:lnTo>
                    <a:pt x="184271" y="16997"/>
                  </a:lnTo>
                  <a:cubicBezTo>
                    <a:pt x="184371" y="16697"/>
                    <a:pt x="184371" y="16397"/>
                    <a:pt x="184371" y="16097"/>
                  </a:cubicBezTo>
                  <a:cubicBezTo>
                    <a:pt x="184371" y="14398"/>
                    <a:pt x="182771" y="12798"/>
                    <a:pt x="181071" y="12698"/>
                  </a:cubicBezTo>
                  <a:cubicBezTo>
                    <a:pt x="180872" y="12698"/>
                    <a:pt x="180572" y="12798"/>
                    <a:pt x="180172" y="12898"/>
                  </a:cubicBezTo>
                  <a:lnTo>
                    <a:pt x="59490" y="45193"/>
                  </a:lnTo>
                  <a:cubicBezTo>
                    <a:pt x="57991" y="45593"/>
                    <a:pt x="56991" y="46793"/>
                    <a:pt x="56991" y="48492"/>
                  </a:cubicBezTo>
                  <a:cubicBezTo>
                    <a:pt x="56991" y="49492"/>
                    <a:pt x="57291" y="50092"/>
                    <a:pt x="57991" y="50792"/>
                  </a:cubicBezTo>
                  <a:lnTo>
                    <a:pt x="69689" y="62490"/>
                  </a:lnTo>
                  <a:cubicBezTo>
                    <a:pt x="72688" y="65590"/>
                    <a:pt x="74388" y="69689"/>
                    <a:pt x="74388" y="73888"/>
                  </a:cubicBezTo>
                  <a:cubicBezTo>
                    <a:pt x="74388" y="78188"/>
                    <a:pt x="72688" y="82387"/>
                    <a:pt x="69689" y="85387"/>
                  </a:cubicBezTo>
                  <a:lnTo>
                    <a:pt x="41193" y="113882"/>
                  </a:lnTo>
                  <a:cubicBezTo>
                    <a:pt x="39994" y="115082"/>
                    <a:pt x="38394" y="115782"/>
                    <a:pt x="36694" y="115782"/>
                  </a:cubicBezTo>
                  <a:close/>
                  <a:moveTo>
                    <a:pt x="183571" y="50692"/>
                  </a:moveTo>
                  <a:cubicBezTo>
                    <a:pt x="183071" y="50692"/>
                    <a:pt x="182471" y="50592"/>
                    <a:pt x="181971" y="50492"/>
                  </a:cubicBezTo>
                  <a:cubicBezTo>
                    <a:pt x="178572" y="49492"/>
                    <a:pt x="176472" y="45993"/>
                    <a:pt x="177372" y="42593"/>
                  </a:cubicBezTo>
                  <a:cubicBezTo>
                    <a:pt x="178272" y="39294"/>
                    <a:pt x="181971" y="37194"/>
                    <a:pt x="185271" y="38094"/>
                  </a:cubicBezTo>
                  <a:cubicBezTo>
                    <a:pt x="188670" y="38994"/>
                    <a:pt x="190670" y="42493"/>
                    <a:pt x="189770" y="45893"/>
                  </a:cubicBezTo>
                  <a:cubicBezTo>
                    <a:pt x="189070" y="48692"/>
                    <a:pt x="186471" y="50692"/>
                    <a:pt x="183571" y="5069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D0E2ADDC-7E7D-4DAF-B97B-E6021C0F7F22}"/>
                </a:ext>
              </a:extLst>
            </p:cNvPr>
            <p:cNvSpPr/>
            <p:nvPr/>
          </p:nvSpPr>
          <p:spPr>
            <a:xfrm>
              <a:off x="3200596" y="1522790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4" y="0"/>
                    <a:pt x="43593" y="9798"/>
                    <a:pt x="43593" y="21797"/>
                  </a:cubicBezTo>
                  <a:cubicBezTo>
                    <a:pt x="43593" y="33795"/>
                    <a:pt x="338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6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795" y="16897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C0538C0-C738-4518-9229-EE101B6E45A4}"/>
                </a:ext>
              </a:extLst>
            </p:cNvPr>
            <p:cNvSpPr/>
            <p:nvPr/>
          </p:nvSpPr>
          <p:spPr>
            <a:xfrm>
              <a:off x="3338574" y="1834041"/>
              <a:ext cx="59991" cy="59991"/>
            </a:xfrm>
            <a:custGeom>
              <a:avLst/>
              <a:gdLst>
                <a:gd name="connsiteX0" fmla="*/ 30995 w 59990"/>
                <a:gd name="connsiteY0" fmla="*/ 61990 h 59990"/>
                <a:gd name="connsiteX1" fmla="*/ 0 w 59990"/>
                <a:gd name="connsiteY1" fmla="*/ 30995 h 59990"/>
                <a:gd name="connsiteX2" fmla="*/ 30995 w 59990"/>
                <a:gd name="connsiteY2" fmla="*/ 0 h 59990"/>
                <a:gd name="connsiteX3" fmla="*/ 61990 w 59990"/>
                <a:gd name="connsiteY3" fmla="*/ 30995 h 59990"/>
                <a:gd name="connsiteX4" fmla="*/ 30995 w 59990"/>
                <a:gd name="connsiteY4" fmla="*/ 61990 h 59990"/>
                <a:gd name="connsiteX5" fmla="*/ 30995 w 59990"/>
                <a:gd name="connsiteY5" fmla="*/ 12798 h 59990"/>
                <a:gd name="connsiteX6" fmla="*/ 12798 w 59990"/>
                <a:gd name="connsiteY6" fmla="*/ 30995 h 59990"/>
                <a:gd name="connsiteX7" fmla="*/ 30995 w 59990"/>
                <a:gd name="connsiteY7" fmla="*/ 49192 h 59990"/>
                <a:gd name="connsiteX8" fmla="*/ 49192 w 59990"/>
                <a:gd name="connsiteY8" fmla="*/ 30995 h 59990"/>
                <a:gd name="connsiteX9" fmla="*/ 30995 w 59990"/>
                <a:gd name="connsiteY9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990" h="59990">
                  <a:moveTo>
                    <a:pt x="30995" y="61990"/>
                  </a:moveTo>
                  <a:cubicBezTo>
                    <a:pt x="13898" y="61990"/>
                    <a:pt x="0" y="48092"/>
                    <a:pt x="0" y="30995"/>
                  </a:cubicBezTo>
                  <a:cubicBezTo>
                    <a:pt x="0" y="13898"/>
                    <a:pt x="13898" y="0"/>
                    <a:pt x="30995" y="0"/>
                  </a:cubicBezTo>
                  <a:cubicBezTo>
                    <a:pt x="48092" y="0"/>
                    <a:pt x="61990" y="13898"/>
                    <a:pt x="61990" y="30995"/>
                  </a:cubicBezTo>
                  <a:cubicBezTo>
                    <a:pt x="61990" y="48092"/>
                    <a:pt x="48092" y="61990"/>
                    <a:pt x="30995" y="61990"/>
                  </a:cubicBezTo>
                  <a:close/>
                  <a:moveTo>
                    <a:pt x="30995" y="12798"/>
                  </a:moveTo>
                  <a:cubicBezTo>
                    <a:pt x="20997" y="12798"/>
                    <a:pt x="12798" y="20997"/>
                    <a:pt x="12798" y="30995"/>
                  </a:cubicBezTo>
                  <a:cubicBezTo>
                    <a:pt x="12798" y="40994"/>
                    <a:pt x="20997" y="49192"/>
                    <a:pt x="30995" y="49192"/>
                  </a:cubicBezTo>
                  <a:cubicBezTo>
                    <a:pt x="40994" y="49192"/>
                    <a:pt x="49192" y="40994"/>
                    <a:pt x="49192" y="30995"/>
                  </a:cubicBezTo>
                  <a:cubicBezTo>
                    <a:pt x="49192" y="20997"/>
                    <a:pt x="40994" y="12798"/>
                    <a:pt x="309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6A44F96-53A0-42BD-8933-8C91B6D1D0BE}"/>
                </a:ext>
              </a:extLst>
            </p:cNvPr>
            <p:cNvSpPr/>
            <p:nvPr/>
          </p:nvSpPr>
          <p:spPr>
            <a:xfrm>
              <a:off x="3371169" y="1564883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8"/>
                    <a:pt x="323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E0BD1CD-610C-4CC5-83B9-1A5E8A96861D}"/>
                </a:ext>
              </a:extLst>
            </p:cNvPr>
            <p:cNvSpPr/>
            <p:nvPr/>
          </p:nvSpPr>
          <p:spPr>
            <a:xfrm>
              <a:off x="3346573" y="1729757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457E86F-C833-43BD-A289-4320489256A1}"/>
                </a:ext>
              </a:extLst>
            </p:cNvPr>
            <p:cNvSpPr/>
            <p:nvPr/>
          </p:nvSpPr>
          <p:spPr>
            <a:xfrm>
              <a:off x="3363170" y="1713260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9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3" name="Group 722">
            <a:extLst>
              <a:ext uri="{FF2B5EF4-FFF2-40B4-BE49-F238E27FC236}">
                <a16:creationId xmlns:a16="http://schemas.microsoft.com/office/drawing/2014/main" id="{4CE4C3F1-2822-4830-8493-CCF0299BF885}"/>
              </a:ext>
            </a:extLst>
          </p:cNvPr>
          <p:cNvGrpSpPr/>
          <p:nvPr/>
        </p:nvGrpSpPr>
        <p:grpSpPr>
          <a:xfrm>
            <a:off x="4087957" y="1529589"/>
            <a:ext cx="497521" cy="477657"/>
            <a:chOff x="4087957" y="1529589"/>
            <a:chExt cx="497521" cy="477657"/>
          </a:xfrm>
          <a:solidFill>
            <a:srgbClr val="FFFFFF"/>
          </a:solidFill>
        </p:grpSpPr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265F5D8-6B70-4CA3-B4FB-CD62B68BC853}"/>
                </a:ext>
              </a:extLst>
            </p:cNvPr>
            <p:cNvSpPr/>
            <p:nvPr/>
          </p:nvSpPr>
          <p:spPr>
            <a:xfrm>
              <a:off x="4087957" y="1597310"/>
              <a:ext cx="409936" cy="409936"/>
            </a:xfrm>
            <a:custGeom>
              <a:avLst/>
              <a:gdLst>
                <a:gd name="connsiteX0" fmla="*/ 326349 w 409935"/>
                <a:gd name="connsiteY0" fmla="*/ 412703 h 409935"/>
                <a:gd name="connsiteX1" fmla="*/ 326349 w 409935"/>
                <a:gd name="connsiteY1" fmla="*/ 412703 h 409935"/>
                <a:gd name="connsiteX2" fmla="*/ 233963 w 409935"/>
                <a:gd name="connsiteY2" fmla="*/ 399405 h 409935"/>
                <a:gd name="connsiteX3" fmla="*/ 229664 w 409935"/>
                <a:gd name="connsiteY3" fmla="*/ 391507 h 409935"/>
                <a:gd name="connsiteX4" fmla="*/ 237563 w 409935"/>
                <a:gd name="connsiteY4" fmla="*/ 387207 h 409935"/>
                <a:gd name="connsiteX5" fmla="*/ 326349 w 409935"/>
                <a:gd name="connsiteY5" fmla="*/ 399905 h 409935"/>
                <a:gd name="connsiteX6" fmla="*/ 399937 w 409935"/>
                <a:gd name="connsiteY6" fmla="*/ 326317 h 409935"/>
                <a:gd name="connsiteX7" fmla="*/ 399137 w 409935"/>
                <a:gd name="connsiteY7" fmla="*/ 315119 h 409935"/>
                <a:gd name="connsiteX8" fmla="*/ 399137 w 409935"/>
                <a:gd name="connsiteY8" fmla="*/ 314919 h 409935"/>
                <a:gd name="connsiteX9" fmla="*/ 396938 w 409935"/>
                <a:gd name="connsiteY9" fmla="*/ 305220 h 409935"/>
                <a:gd name="connsiteX10" fmla="*/ 356844 w 409935"/>
                <a:gd name="connsiteY10" fmla="*/ 296122 h 409935"/>
                <a:gd name="connsiteX11" fmla="*/ 352844 w 409935"/>
                <a:gd name="connsiteY11" fmla="*/ 293222 h 409935"/>
                <a:gd name="connsiteX12" fmla="*/ 352045 w 409935"/>
                <a:gd name="connsiteY12" fmla="*/ 288423 h 409935"/>
                <a:gd name="connsiteX13" fmla="*/ 359644 w 409935"/>
                <a:gd name="connsiteY13" fmla="*/ 283624 h 409935"/>
                <a:gd name="connsiteX14" fmla="*/ 402537 w 409935"/>
                <a:gd name="connsiteY14" fmla="*/ 293322 h 409935"/>
                <a:gd name="connsiteX15" fmla="*/ 406336 w 409935"/>
                <a:gd name="connsiteY15" fmla="*/ 293322 h 409935"/>
                <a:gd name="connsiteX16" fmla="*/ 407836 w 409935"/>
                <a:gd name="connsiteY16" fmla="*/ 297521 h 409935"/>
                <a:gd name="connsiteX17" fmla="*/ 411835 w 409935"/>
                <a:gd name="connsiteY17" fmla="*/ 313119 h 409935"/>
                <a:gd name="connsiteX18" fmla="*/ 411835 w 409935"/>
                <a:gd name="connsiteY18" fmla="*/ 313719 h 409935"/>
                <a:gd name="connsiteX19" fmla="*/ 412735 w 409935"/>
                <a:gd name="connsiteY19" fmla="*/ 326317 h 409935"/>
                <a:gd name="connsiteX20" fmla="*/ 326349 w 409935"/>
                <a:gd name="connsiteY20" fmla="*/ 412703 h 409935"/>
                <a:gd name="connsiteX21" fmla="*/ 217566 w 409935"/>
                <a:gd name="connsiteY21" fmla="*/ 393706 h 409935"/>
                <a:gd name="connsiteX22" fmla="*/ 215366 w 409935"/>
                <a:gd name="connsiteY22" fmla="*/ 393406 h 409935"/>
                <a:gd name="connsiteX23" fmla="*/ 211567 w 409935"/>
                <a:gd name="connsiteY23" fmla="*/ 385208 h 409935"/>
                <a:gd name="connsiteX24" fmla="*/ 219666 w 409935"/>
                <a:gd name="connsiteY24" fmla="*/ 381308 h 409935"/>
                <a:gd name="connsiteX25" fmla="*/ 219765 w 409935"/>
                <a:gd name="connsiteY25" fmla="*/ 381308 h 409935"/>
                <a:gd name="connsiteX26" fmla="*/ 223565 w 409935"/>
                <a:gd name="connsiteY26" fmla="*/ 389507 h 409935"/>
                <a:gd name="connsiteX27" fmla="*/ 217566 w 409935"/>
                <a:gd name="connsiteY27" fmla="*/ 393706 h 409935"/>
                <a:gd name="connsiteX28" fmla="*/ 199669 w 409935"/>
                <a:gd name="connsiteY28" fmla="*/ 386707 h 409935"/>
                <a:gd name="connsiteX29" fmla="*/ 197169 w 409935"/>
                <a:gd name="connsiteY29" fmla="*/ 386108 h 409935"/>
                <a:gd name="connsiteX30" fmla="*/ 145577 w 409935"/>
                <a:gd name="connsiteY30" fmla="*/ 358112 h 409935"/>
                <a:gd name="connsiteX31" fmla="*/ 143877 w 409935"/>
                <a:gd name="connsiteY31" fmla="*/ 349213 h 409935"/>
                <a:gd name="connsiteX32" fmla="*/ 152676 w 409935"/>
                <a:gd name="connsiteY32" fmla="*/ 347514 h 409935"/>
                <a:gd name="connsiteX33" fmla="*/ 201568 w 409935"/>
                <a:gd name="connsiteY33" fmla="*/ 374109 h 409935"/>
                <a:gd name="connsiteX34" fmla="*/ 202168 w 409935"/>
                <a:gd name="connsiteY34" fmla="*/ 374409 h 409935"/>
                <a:gd name="connsiteX35" fmla="*/ 205568 w 409935"/>
                <a:gd name="connsiteY35" fmla="*/ 382808 h 409935"/>
                <a:gd name="connsiteX36" fmla="*/ 199669 w 409935"/>
                <a:gd name="connsiteY36" fmla="*/ 386707 h 409935"/>
                <a:gd name="connsiteX37" fmla="*/ 133479 w 409935"/>
                <a:gd name="connsiteY37" fmla="*/ 348114 h 409935"/>
                <a:gd name="connsiteX38" fmla="*/ 129680 w 409935"/>
                <a:gd name="connsiteY38" fmla="*/ 346814 h 409935"/>
                <a:gd name="connsiteX39" fmla="*/ 9598 w 409935"/>
                <a:gd name="connsiteY39" fmla="*/ 165242 h 409935"/>
                <a:gd name="connsiteX40" fmla="*/ 14298 w 409935"/>
                <a:gd name="connsiteY40" fmla="*/ 157443 h 409935"/>
                <a:gd name="connsiteX41" fmla="*/ 22096 w 409935"/>
                <a:gd name="connsiteY41" fmla="*/ 162143 h 409935"/>
                <a:gd name="connsiteX42" fmla="*/ 137378 w 409935"/>
                <a:gd name="connsiteY42" fmla="*/ 336615 h 409935"/>
                <a:gd name="connsiteX43" fmla="*/ 138578 w 409935"/>
                <a:gd name="connsiteY43" fmla="*/ 345514 h 409935"/>
                <a:gd name="connsiteX44" fmla="*/ 133479 w 409935"/>
                <a:gd name="connsiteY44" fmla="*/ 348114 h 409935"/>
                <a:gd name="connsiteX45" fmla="*/ 225764 w 409935"/>
                <a:gd name="connsiteY45" fmla="*/ 324317 h 409935"/>
                <a:gd name="connsiteX46" fmla="*/ 208467 w 409935"/>
                <a:gd name="connsiteY46" fmla="*/ 320118 h 409935"/>
                <a:gd name="connsiteX47" fmla="*/ 97085 w 409935"/>
                <a:gd name="connsiteY47" fmla="*/ 206736 h 409935"/>
                <a:gd name="connsiteX48" fmla="*/ 96785 w 409935"/>
                <a:gd name="connsiteY48" fmla="*/ 201836 h 409935"/>
                <a:gd name="connsiteX49" fmla="*/ 100084 w 409935"/>
                <a:gd name="connsiteY49" fmla="*/ 198237 h 409935"/>
                <a:gd name="connsiteX50" fmla="*/ 108683 w 409935"/>
                <a:gd name="connsiteY50" fmla="*/ 201137 h 409935"/>
                <a:gd name="connsiteX51" fmla="*/ 214266 w 409935"/>
                <a:gd name="connsiteY51" fmla="*/ 308720 h 409935"/>
                <a:gd name="connsiteX52" fmla="*/ 225764 w 409935"/>
                <a:gd name="connsiteY52" fmla="*/ 311519 h 409935"/>
                <a:gd name="connsiteX53" fmla="*/ 248661 w 409935"/>
                <a:gd name="connsiteY53" fmla="*/ 297421 h 409935"/>
                <a:gd name="connsiteX54" fmla="*/ 253060 w 409935"/>
                <a:gd name="connsiteY54" fmla="*/ 288823 h 409935"/>
                <a:gd name="connsiteX55" fmla="*/ 261659 w 409935"/>
                <a:gd name="connsiteY55" fmla="*/ 286023 h 409935"/>
                <a:gd name="connsiteX56" fmla="*/ 264858 w 409935"/>
                <a:gd name="connsiteY56" fmla="*/ 289723 h 409935"/>
                <a:gd name="connsiteX57" fmla="*/ 264458 w 409935"/>
                <a:gd name="connsiteY57" fmla="*/ 294622 h 409935"/>
                <a:gd name="connsiteX58" fmla="*/ 260059 w 409935"/>
                <a:gd name="connsiteY58" fmla="*/ 303221 h 409935"/>
                <a:gd name="connsiteX59" fmla="*/ 225764 w 409935"/>
                <a:gd name="connsiteY59" fmla="*/ 324317 h 409935"/>
                <a:gd name="connsiteX60" fmla="*/ 339547 w 409935"/>
                <a:gd name="connsiteY60" fmla="*/ 292022 h 409935"/>
                <a:gd name="connsiteX61" fmla="*/ 338147 w 409935"/>
                <a:gd name="connsiteY61" fmla="*/ 291822 h 409935"/>
                <a:gd name="connsiteX62" fmla="*/ 281956 w 409935"/>
                <a:gd name="connsiteY62" fmla="*/ 279124 h 409935"/>
                <a:gd name="connsiteX63" fmla="*/ 277956 w 409935"/>
                <a:gd name="connsiteY63" fmla="*/ 276325 h 409935"/>
                <a:gd name="connsiteX64" fmla="*/ 277157 w 409935"/>
                <a:gd name="connsiteY64" fmla="*/ 271426 h 409935"/>
                <a:gd name="connsiteX65" fmla="*/ 284755 w 409935"/>
                <a:gd name="connsiteY65" fmla="*/ 266626 h 409935"/>
                <a:gd name="connsiteX66" fmla="*/ 340946 w 409935"/>
                <a:gd name="connsiteY66" fmla="*/ 279324 h 409935"/>
                <a:gd name="connsiteX67" fmla="*/ 344946 w 409935"/>
                <a:gd name="connsiteY67" fmla="*/ 282224 h 409935"/>
                <a:gd name="connsiteX68" fmla="*/ 345746 w 409935"/>
                <a:gd name="connsiteY68" fmla="*/ 287023 h 409935"/>
                <a:gd name="connsiteX69" fmla="*/ 339547 w 409935"/>
                <a:gd name="connsiteY69" fmla="*/ 292022 h 409935"/>
                <a:gd name="connsiteX70" fmla="*/ 267358 w 409935"/>
                <a:gd name="connsiteY70" fmla="*/ 281024 h 409935"/>
                <a:gd name="connsiteX71" fmla="*/ 264558 w 409935"/>
                <a:gd name="connsiteY71" fmla="*/ 280324 h 409935"/>
                <a:gd name="connsiteX72" fmla="*/ 261659 w 409935"/>
                <a:gd name="connsiteY72" fmla="*/ 271725 h 409935"/>
                <a:gd name="connsiteX73" fmla="*/ 270258 w 409935"/>
                <a:gd name="connsiteY73" fmla="*/ 268826 h 409935"/>
                <a:gd name="connsiteX74" fmla="*/ 273157 w 409935"/>
                <a:gd name="connsiteY74" fmla="*/ 277425 h 409935"/>
                <a:gd name="connsiteX75" fmla="*/ 267358 w 409935"/>
                <a:gd name="connsiteY75" fmla="*/ 281024 h 409935"/>
                <a:gd name="connsiteX76" fmla="*/ 99784 w 409935"/>
                <a:gd name="connsiteY76" fmla="*/ 191738 h 409935"/>
                <a:gd name="connsiteX77" fmla="*/ 98884 w 409935"/>
                <a:gd name="connsiteY77" fmla="*/ 191638 h 409935"/>
                <a:gd name="connsiteX78" fmla="*/ 94685 w 409935"/>
                <a:gd name="connsiteY78" fmla="*/ 189138 h 409935"/>
                <a:gd name="connsiteX79" fmla="*/ 93485 w 409935"/>
                <a:gd name="connsiteY79" fmla="*/ 184339 h 409935"/>
                <a:gd name="connsiteX80" fmla="*/ 109583 w 409935"/>
                <a:gd name="connsiteY80" fmla="*/ 158343 h 409935"/>
                <a:gd name="connsiteX81" fmla="*/ 135279 w 409935"/>
                <a:gd name="connsiteY81" fmla="*/ 140446 h 409935"/>
                <a:gd name="connsiteX82" fmla="*/ 144177 w 409935"/>
                <a:gd name="connsiteY82" fmla="*/ 142046 h 409935"/>
                <a:gd name="connsiteX83" fmla="*/ 142577 w 409935"/>
                <a:gd name="connsiteY83" fmla="*/ 150944 h 409935"/>
                <a:gd name="connsiteX84" fmla="*/ 116981 w 409935"/>
                <a:gd name="connsiteY84" fmla="*/ 168842 h 409935"/>
                <a:gd name="connsiteX85" fmla="*/ 106183 w 409935"/>
                <a:gd name="connsiteY85" fmla="*/ 186239 h 409935"/>
                <a:gd name="connsiteX86" fmla="*/ 99784 w 409935"/>
                <a:gd name="connsiteY86" fmla="*/ 191738 h 409935"/>
                <a:gd name="connsiteX87" fmla="*/ 11798 w 409935"/>
                <a:gd name="connsiteY87" fmla="*/ 151344 h 409935"/>
                <a:gd name="connsiteX88" fmla="*/ 5499 w 409935"/>
                <a:gd name="connsiteY88" fmla="*/ 146145 h 409935"/>
                <a:gd name="connsiteX89" fmla="*/ 6499 w 409935"/>
                <a:gd name="connsiteY89" fmla="*/ 141346 h 409935"/>
                <a:gd name="connsiteX90" fmla="*/ 10598 w 409935"/>
                <a:gd name="connsiteY90" fmla="*/ 138646 h 409935"/>
                <a:gd name="connsiteX91" fmla="*/ 18097 w 409935"/>
                <a:gd name="connsiteY91" fmla="*/ 143746 h 409935"/>
                <a:gd name="connsiteX92" fmla="*/ 17097 w 409935"/>
                <a:gd name="connsiteY92" fmla="*/ 148545 h 409935"/>
                <a:gd name="connsiteX93" fmla="*/ 12898 w 409935"/>
                <a:gd name="connsiteY93" fmla="*/ 151244 h 409935"/>
                <a:gd name="connsiteX94" fmla="*/ 11798 w 409935"/>
                <a:gd name="connsiteY94" fmla="*/ 151344 h 409935"/>
                <a:gd name="connsiteX95" fmla="*/ 139778 w 409935"/>
                <a:gd name="connsiteY95" fmla="*/ 135347 h 409935"/>
                <a:gd name="connsiteX96" fmla="*/ 139778 w 409935"/>
                <a:gd name="connsiteY96" fmla="*/ 135347 h 409935"/>
                <a:gd name="connsiteX97" fmla="*/ 133479 w 409935"/>
                <a:gd name="connsiteY97" fmla="*/ 130348 h 409935"/>
                <a:gd name="connsiteX98" fmla="*/ 134379 w 409935"/>
                <a:gd name="connsiteY98" fmla="*/ 125548 h 409935"/>
                <a:gd name="connsiteX99" fmla="*/ 138378 w 409935"/>
                <a:gd name="connsiteY99" fmla="*/ 122649 h 409935"/>
                <a:gd name="connsiteX100" fmla="*/ 145977 w 409935"/>
                <a:gd name="connsiteY100" fmla="*/ 127548 h 409935"/>
                <a:gd name="connsiteX101" fmla="*/ 145177 w 409935"/>
                <a:gd name="connsiteY101" fmla="*/ 132347 h 409935"/>
                <a:gd name="connsiteX102" fmla="*/ 141178 w 409935"/>
                <a:gd name="connsiteY102" fmla="*/ 135147 h 409935"/>
                <a:gd name="connsiteX103" fmla="*/ 139778 w 409935"/>
                <a:gd name="connsiteY103" fmla="*/ 135347 h 409935"/>
                <a:gd name="connsiteX104" fmla="*/ 8898 w 409935"/>
                <a:gd name="connsiteY104" fmla="*/ 132347 h 409935"/>
                <a:gd name="connsiteX105" fmla="*/ 2500 w 409935"/>
                <a:gd name="connsiteY105" fmla="*/ 126748 h 409935"/>
                <a:gd name="connsiteX106" fmla="*/ 0 w 409935"/>
                <a:gd name="connsiteY106" fmla="*/ 86355 h 409935"/>
                <a:gd name="connsiteX107" fmla="*/ 2200 w 409935"/>
                <a:gd name="connsiteY107" fmla="*/ 67258 h 409935"/>
                <a:gd name="connsiteX108" fmla="*/ 9798 w 409935"/>
                <a:gd name="connsiteY108" fmla="*/ 62458 h 409935"/>
                <a:gd name="connsiteX109" fmla="*/ 13798 w 409935"/>
                <a:gd name="connsiteY109" fmla="*/ 65258 h 409935"/>
                <a:gd name="connsiteX110" fmla="*/ 14698 w 409935"/>
                <a:gd name="connsiteY110" fmla="*/ 70057 h 409935"/>
                <a:gd name="connsiteX111" fmla="*/ 12798 w 409935"/>
                <a:gd name="connsiteY111" fmla="*/ 86355 h 409935"/>
                <a:gd name="connsiteX112" fmla="*/ 15198 w 409935"/>
                <a:gd name="connsiteY112" fmla="*/ 125248 h 409935"/>
                <a:gd name="connsiteX113" fmla="*/ 9598 w 409935"/>
                <a:gd name="connsiteY113" fmla="*/ 132347 h 409935"/>
                <a:gd name="connsiteX114" fmla="*/ 8898 w 409935"/>
                <a:gd name="connsiteY114" fmla="*/ 132347 h 409935"/>
                <a:gd name="connsiteX115" fmla="*/ 135479 w 409935"/>
                <a:gd name="connsiteY115" fmla="*/ 116550 h 409935"/>
                <a:gd name="connsiteX116" fmla="*/ 129280 w 409935"/>
                <a:gd name="connsiteY116" fmla="*/ 111551 h 409935"/>
                <a:gd name="connsiteX117" fmla="*/ 107583 w 409935"/>
                <a:gd name="connsiteY117" fmla="*/ 15866 h 409935"/>
                <a:gd name="connsiteX118" fmla="*/ 97685 w 409935"/>
                <a:gd name="connsiteY118" fmla="*/ 13566 h 409935"/>
                <a:gd name="connsiteX119" fmla="*/ 86386 w 409935"/>
                <a:gd name="connsiteY119" fmla="*/ 12766 h 409935"/>
                <a:gd name="connsiteX120" fmla="*/ 20597 w 409935"/>
                <a:gd name="connsiteY120" fmla="*/ 53460 h 409935"/>
                <a:gd name="connsiteX121" fmla="*/ 20397 w 409935"/>
                <a:gd name="connsiteY121" fmla="*/ 53760 h 409935"/>
                <a:gd name="connsiteX122" fmla="*/ 11998 w 409935"/>
                <a:gd name="connsiteY122" fmla="*/ 56359 h 409935"/>
                <a:gd name="connsiteX123" fmla="*/ 8798 w 409935"/>
                <a:gd name="connsiteY123" fmla="*/ 52660 h 409935"/>
                <a:gd name="connsiteX124" fmla="*/ 9098 w 409935"/>
                <a:gd name="connsiteY124" fmla="*/ 47761 h 409935"/>
                <a:gd name="connsiteX125" fmla="*/ 99584 w 409935"/>
                <a:gd name="connsiteY125" fmla="*/ 968 h 409935"/>
                <a:gd name="connsiteX126" fmla="*/ 115182 w 409935"/>
                <a:gd name="connsiteY126" fmla="*/ 4867 h 409935"/>
                <a:gd name="connsiteX127" fmla="*/ 119481 w 409935"/>
                <a:gd name="connsiteY127" fmla="*/ 6767 h 409935"/>
                <a:gd name="connsiteX128" fmla="*/ 119481 w 409935"/>
                <a:gd name="connsiteY128" fmla="*/ 10266 h 409935"/>
                <a:gd name="connsiteX129" fmla="*/ 141778 w 409935"/>
                <a:gd name="connsiteY129" fmla="*/ 108751 h 409935"/>
                <a:gd name="connsiteX130" fmla="*/ 136879 w 409935"/>
                <a:gd name="connsiteY130" fmla="*/ 116450 h 409935"/>
                <a:gd name="connsiteX131" fmla="*/ 135479 w 409935"/>
                <a:gd name="connsiteY131" fmla="*/ 116550 h 40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</a:cxnLst>
              <a:rect l="l" t="t" r="r" b="b"/>
              <a:pathLst>
                <a:path w="409935" h="409935">
                  <a:moveTo>
                    <a:pt x="326349" y="412703"/>
                  </a:moveTo>
                  <a:lnTo>
                    <a:pt x="326349" y="412703"/>
                  </a:lnTo>
                  <a:cubicBezTo>
                    <a:pt x="294954" y="412703"/>
                    <a:pt x="263858" y="408304"/>
                    <a:pt x="233963" y="399405"/>
                  </a:cubicBezTo>
                  <a:cubicBezTo>
                    <a:pt x="230564" y="398406"/>
                    <a:pt x="228664" y="394906"/>
                    <a:pt x="229664" y="391507"/>
                  </a:cubicBezTo>
                  <a:cubicBezTo>
                    <a:pt x="230664" y="388207"/>
                    <a:pt x="234263" y="386208"/>
                    <a:pt x="237563" y="387207"/>
                  </a:cubicBezTo>
                  <a:cubicBezTo>
                    <a:pt x="266358" y="395606"/>
                    <a:pt x="296253" y="399905"/>
                    <a:pt x="326349" y="399905"/>
                  </a:cubicBezTo>
                  <a:cubicBezTo>
                    <a:pt x="366842" y="399805"/>
                    <a:pt x="399937" y="366811"/>
                    <a:pt x="399937" y="326317"/>
                  </a:cubicBezTo>
                  <a:cubicBezTo>
                    <a:pt x="399937" y="322518"/>
                    <a:pt x="399737" y="318918"/>
                    <a:pt x="399137" y="315119"/>
                  </a:cubicBezTo>
                  <a:lnTo>
                    <a:pt x="399137" y="314919"/>
                  </a:lnTo>
                  <a:cubicBezTo>
                    <a:pt x="398637" y="311619"/>
                    <a:pt x="397837" y="308320"/>
                    <a:pt x="396938" y="305220"/>
                  </a:cubicBezTo>
                  <a:lnTo>
                    <a:pt x="356844" y="296122"/>
                  </a:lnTo>
                  <a:cubicBezTo>
                    <a:pt x="355144" y="295722"/>
                    <a:pt x="353744" y="294722"/>
                    <a:pt x="352844" y="293222"/>
                  </a:cubicBezTo>
                  <a:cubicBezTo>
                    <a:pt x="351945" y="291822"/>
                    <a:pt x="351645" y="290123"/>
                    <a:pt x="352045" y="288423"/>
                  </a:cubicBezTo>
                  <a:cubicBezTo>
                    <a:pt x="352745" y="285023"/>
                    <a:pt x="356244" y="282824"/>
                    <a:pt x="359644" y="283624"/>
                  </a:cubicBezTo>
                  <a:lnTo>
                    <a:pt x="402537" y="293322"/>
                  </a:lnTo>
                  <a:lnTo>
                    <a:pt x="406336" y="293322"/>
                  </a:lnTo>
                  <a:lnTo>
                    <a:pt x="407836" y="297521"/>
                  </a:lnTo>
                  <a:cubicBezTo>
                    <a:pt x="409636" y="302621"/>
                    <a:pt x="411035" y="307820"/>
                    <a:pt x="411835" y="313119"/>
                  </a:cubicBezTo>
                  <a:lnTo>
                    <a:pt x="411835" y="313719"/>
                  </a:lnTo>
                  <a:cubicBezTo>
                    <a:pt x="412435" y="317918"/>
                    <a:pt x="412735" y="322118"/>
                    <a:pt x="412735" y="326317"/>
                  </a:cubicBezTo>
                  <a:cubicBezTo>
                    <a:pt x="412735" y="373909"/>
                    <a:pt x="374041" y="412703"/>
                    <a:pt x="326349" y="412703"/>
                  </a:cubicBezTo>
                  <a:close/>
                  <a:moveTo>
                    <a:pt x="217566" y="393706"/>
                  </a:moveTo>
                  <a:cubicBezTo>
                    <a:pt x="216766" y="393706"/>
                    <a:pt x="216066" y="393606"/>
                    <a:pt x="215366" y="393406"/>
                  </a:cubicBezTo>
                  <a:cubicBezTo>
                    <a:pt x="212067" y="392107"/>
                    <a:pt x="210367" y="388507"/>
                    <a:pt x="211567" y="385208"/>
                  </a:cubicBezTo>
                  <a:cubicBezTo>
                    <a:pt x="212667" y="381908"/>
                    <a:pt x="216466" y="380108"/>
                    <a:pt x="219666" y="381308"/>
                  </a:cubicBezTo>
                  <a:lnTo>
                    <a:pt x="219765" y="381308"/>
                  </a:lnTo>
                  <a:cubicBezTo>
                    <a:pt x="223065" y="382508"/>
                    <a:pt x="224765" y="386208"/>
                    <a:pt x="223565" y="389507"/>
                  </a:cubicBezTo>
                  <a:cubicBezTo>
                    <a:pt x="222665" y="392007"/>
                    <a:pt x="220265" y="393706"/>
                    <a:pt x="217566" y="393706"/>
                  </a:cubicBezTo>
                  <a:close/>
                  <a:moveTo>
                    <a:pt x="199669" y="386707"/>
                  </a:moveTo>
                  <a:cubicBezTo>
                    <a:pt x="198769" y="386707"/>
                    <a:pt x="197969" y="386507"/>
                    <a:pt x="197169" y="386108"/>
                  </a:cubicBezTo>
                  <a:cubicBezTo>
                    <a:pt x="179272" y="378409"/>
                    <a:pt x="161875" y="369010"/>
                    <a:pt x="145577" y="358112"/>
                  </a:cubicBezTo>
                  <a:cubicBezTo>
                    <a:pt x="142678" y="356112"/>
                    <a:pt x="141878" y="352213"/>
                    <a:pt x="143877" y="349213"/>
                  </a:cubicBezTo>
                  <a:cubicBezTo>
                    <a:pt x="145677" y="346414"/>
                    <a:pt x="149876" y="345614"/>
                    <a:pt x="152676" y="347514"/>
                  </a:cubicBezTo>
                  <a:cubicBezTo>
                    <a:pt x="168173" y="357812"/>
                    <a:pt x="184571" y="366711"/>
                    <a:pt x="201568" y="374109"/>
                  </a:cubicBezTo>
                  <a:lnTo>
                    <a:pt x="202168" y="374409"/>
                  </a:lnTo>
                  <a:cubicBezTo>
                    <a:pt x="205468" y="375809"/>
                    <a:pt x="206967" y="379509"/>
                    <a:pt x="205568" y="382808"/>
                  </a:cubicBezTo>
                  <a:cubicBezTo>
                    <a:pt x="204568" y="385108"/>
                    <a:pt x="202268" y="386707"/>
                    <a:pt x="199669" y="386707"/>
                  </a:cubicBezTo>
                  <a:close/>
                  <a:moveTo>
                    <a:pt x="133479" y="348114"/>
                  </a:moveTo>
                  <a:cubicBezTo>
                    <a:pt x="132079" y="348114"/>
                    <a:pt x="130779" y="347614"/>
                    <a:pt x="129680" y="346814"/>
                  </a:cubicBezTo>
                  <a:cubicBezTo>
                    <a:pt x="70089" y="301721"/>
                    <a:pt x="27496" y="237331"/>
                    <a:pt x="9598" y="165242"/>
                  </a:cubicBezTo>
                  <a:cubicBezTo>
                    <a:pt x="8798" y="161843"/>
                    <a:pt x="10898" y="158343"/>
                    <a:pt x="14298" y="157443"/>
                  </a:cubicBezTo>
                  <a:cubicBezTo>
                    <a:pt x="17697" y="156644"/>
                    <a:pt x="21197" y="158843"/>
                    <a:pt x="22096" y="162143"/>
                  </a:cubicBezTo>
                  <a:cubicBezTo>
                    <a:pt x="39194" y="231432"/>
                    <a:pt x="80187" y="293322"/>
                    <a:pt x="137378" y="336615"/>
                  </a:cubicBezTo>
                  <a:cubicBezTo>
                    <a:pt x="140178" y="338715"/>
                    <a:pt x="140678" y="342714"/>
                    <a:pt x="138578" y="345514"/>
                  </a:cubicBezTo>
                  <a:cubicBezTo>
                    <a:pt x="137378" y="347114"/>
                    <a:pt x="135479" y="348114"/>
                    <a:pt x="133479" y="348114"/>
                  </a:cubicBezTo>
                  <a:close/>
                  <a:moveTo>
                    <a:pt x="225764" y="324317"/>
                  </a:moveTo>
                  <a:cubicBezTo>
                    <a:pt x="219765" y="324317"/>
                    <a:pt x="213866" y="322817"/>
                    <a:pt x="208467" y="320118"/>
                  </a:cubicBezTo>
                  <a:cubicBezTo>
                    <a:pt x="160175" y="295722"/>
                    <a:pt x="120681" y="255428"/>
                    <a:pt x="97085" y="206736"/>
                  </a:cubicBezTo>
                  <a:cubicBezTo>
                    <a:pt x="96385" y="205236"/>
                    <a:pt x="96285" y="203436"/>
                    <a:pt x="96785" y="201836"/>
                  </a:cubicBezTo>
                  <a:cubicBezTo>
                    <a:pt x="97385" y="200237"/>
                    <a:pt x="98584" y="198937"/>
                    <a:pt x="100084" y="198237"/>
                  </a:cubicBezTo>
                  <a:cubicBezTo>
                    <a:pt x="103184" y="196637"/>
                    <a:pt x="107083" y="198037"/>
                    <a:pt x="108683" y="201137"/>
                  </a:cubicBezTo>
                  <a:cubicBezTo>
                    <a:pt x="130979" y="247429"/>
                    <a:pt x="168473" y="285623"/>
                    <a:pt x="214266" y="308720"/>
                  </a:cubicBezTo>
                  <a:cubicBezTo>
                    <a:pt x="217866" y="310519"/>
                    <a:pt x="221765" y="311519"/>
                    <a:pt x="225764" y="311519"/>
                  </a:cubicBezTo>
                  <a:cubicBezTo>
                    <a:pt x="235463" y="311519"/>
                    <a:pt x="244262" y="306120"/>
                    <a:pt x="248661" y="297421"/>
                  </a:cubicBezTo>
                  <a:lnTo>
                    <a:pt x="253060" y="288823"/>
                  </a:lnTo>
                  <a:cubicBezTo>
                    <a:pt x="254560" y="285723"/>
                    <a:pt x="258559" y="284423"/>
                    <a:pt x="261659" y="286023"/>
                  </a:cubicBezTo>
                  <a:cubicBezTo>
                    <a:pt x="263158" y="286723"/>
                    <a:pt x="264258" y="288023"/>
                    <a:pt x="264858" y="289723"/>
                  </a:cubicBezTo>
                  <a:cubicBezTo>
                    <a:pt x="265358" y="291322"/>
                    <a:pt x="265258" y="293022"/>
                    <a:pt x="264458" y="294622"/>
                  </a:cubicBezTo>
                  <a:lnTo>
                    <a:pt x="260059" y="303221"/>
                  </a:lnTo>
                  <a:cubicBezTo>
                    <a:pt x="253460" y="316218"/>
                    <a:pt x="240362" y="324317"/>
                    <a:pt x="225764" y="324317"/>
                  </a:cubicBezTo>
                  <a:close/>
                  <a:moveTo>
                    <a:pt x="339547" y="292022"/>
                  </a:moveTo>
                  <a:cubicBezTo>
                    <a:pt x="339047" y="292022"/>
                    <a:pt x="338547" y="291922"/>
                    <a:pt x="338147" y="291822"/>
                  </a:cubicBezTo>
                  <a:lnTo>
                    <a:pt x="281956" y="279124"/>
                  </a:lnTo>
                  <a:cubicBezTo>
                    <a:pt x="280256" y="278724"/>
                    <a:pt x="278856" y="277725"/>
                    <a:pt x="277956" y="276325"/>
                  </a:cubicBezTo>
                  <a:cubicBezTo>
                    <a:pt x="277056" y="274825"/>
                    <a:pt x="276757" y="273125"/>
                    <a:pt x="277157" y="271426"/>
                  </a:cubicBezTo>
                  <a:cubicBezTo>
                    <a:pt x="277856" y="268026"/>
                    <a:pt x="281356" y="265926"/>
                    <a:pt x="284755" y="266626"/>
                  </a:cubicBezTo>
                  <a:lnTo>
                    <a:pt x="340946" y="279324"/>
                  </a:lnTo>
                  <a:cubicBezTo>
                    <a:pt x="342546" y="279724"/>
                    <a:pt x="344046" y="280724"/>
                    <a:pt x="344946" y="282224"/>
                  </a:cubicBezTo>
                  <a:cubicBezTo>
                    <a:pt x="345846" y="283624"/>
                    <a:pt x="346146" y="285323"/>
                    <a:pt x="345746" y="287023"/>
                  </a:cubicBezTo>
                  <a:cubicBezTo>
                    <a:pt x="345046" y="289923"/>
                    <a:pt x="342546" y="292022"/>
                    <a:pt x="339547" y="292022"/>
                  </a:cubicBezTo>
                  <a:close/>
                  <a:moveTo>
                    <a:pt x="267358" y="281024"/>
                  </a:moveTo>
                  <a:cubicBezTo>
                    <a:pt x="266458" y="281024"/>
                    <a:pt x="265458" y="280724"/>
                    <a:pt x="264558" y="280324"/>
                  </a:cubicBezTo>
                  <a:cubicBezTo>
                    <a:pt x="261359" y="278724"/>
                    <a:pt x="260059" y="274825"/>
                    <a:pt x="261659" y="271725"/>
                  </a:cubicBezTo>
                  <a:cubicBezTo>
                    <a:pt x="263259" y="268626"/>
                    <a:pt x="267258" y="267326"/>
                    <a:pt x="270258" y="268826"/>
                  </a:cubicBezTo>
                  <a:cubicBezTo>
                    <a:pt x="273457" y="270426"/>
                    <a:pt x="274657" y="274325"/>
                    <a:pt x="273157" y="277425"/>
                  </a:cubicBezTo>
                  <a:cubicBezTo>
                    <a:pt x="272057" y="279624"/>
                    <a:pt x="269858" y="281024"/>
                    <a:pt x="267358" y="281024"/>
                  </a:cubicBezTo>
                  <a:close/>
                  <a:moveTo>
                    <a:pt x="99784" y="191738"/>
                  </a:moveTo>
                  <a:cubicBezTo>
                    <a:pt x="99484" y="191738"/>
                    <a:pt x="99184" y="191738"/>
                    <a:pt x="98884" y="191638"/>
                  </a:cubicBezTo>
                  <a:cubicBezTo>
                    <a:pt x="97185" y="191438"/>
                    <a:pt x="95685" y="190538"/>
                    <a:pt x="94685" y="189138"/>
                  </a:cubicBezTo>
                  <a:cubicBezTo>
                    <a:pt x="93685" y="187739"/>
                    <a:pt x="93185" y="186039"/>
                    <a:pt x="93485" y="184339"/>
                  </a:cubicBezTo>
                  <a:cubicBezTo>
                    <a:pt x="94985" y="173941"/>
                    <a:pt x="100884" y="164442"/>
                    <a:pt x="109583" y="158343"/>
                  </a:cubicBezTo>
                  <a:lnTo>
                    <a:pt x="135279" y="140446"/>
                  </a:lnTo>
                  <a:cubicBezTo>
                    <a:pt x="138078" y="138446"/>
                    <a:pt x="142277" y="139246"/>
                    <a:pt x="144177" y="142046"/>
                  </a:cubicBezTo>
                  <a:cubicBezTo>
                    <a:pt x="146177" y="144945"/>
                    <a:pt x="145477" y="148945"/>
                    <a:pt x="142577" y="150944"/>
                  </a:cubicBezTo>
                  <a:lnTo>
                    <a:pt x="116981" y="168842"/>
                  </a:lnTo>
                  <a:cubicBezTo>
                    <a:pt x="111082" y="172941"/>
                    <a:pt x="107183" y="179240"/>
                    <a:pt x="106183" y="186239"/>
                  </a:cubicBezTo>
                  <a:cubicBezTo>
                    <a:pt x="105683" y="189338"/>
                    <a:pt x="102984" y="191738"/>
                    <a:pt x="99784" y="191738"/>
                  </a:cubicBezTo>
                  <a:close/>
                  <a:moveTo>
                    <a:pt x="11798" y="151344"/>
                  </a:moveTo>
                  <a:cubicBezTo>
                    <a:pt x="8699" y="151344"/>
                    <a:pt x="5999" y="149145"/>
                    <a:pt x="5499" y="146145"/>
                  </a:cubicBezTo>
                  <a:cubicBezTo>
                    <a:pt x="5199" y="144445"/>
                    <a:pt x="5499" y="142746"/>
                    <a:pt x="6499" y="141346"/>
                  </a:cubicBezTo>
                  <a:cubicBezTo>
                    <a:pt x="7499" y="139846"/>
                    <a:pt x="8999" y="138946"/>
                    <a:pt x="10598" y="138646"/>
                  </a:cubicBezTo>
                  <a:cubicBezTo>
                    <a:pt x="13998" y="138046"/>
                    <a:pt x="17397" y="140346"/>
                    <a:pt x="18097" y="143746"/>
                  </a:cubicBezTo>
                  <a:cubicBezTo>
                    <a:pt x="18397" y="145445"/>
                    <a:pt x="17997" y="147145"/>
                    <a:pt x="17097" y="148545"/>
                  </a:cubicBezTo>
                  <a:cubicBezTo>
                    <a:pt x="16097" y="149945"/>
                    <a:pt x="14598" y="150944"/>
                    <a:pt x="12898" y="151244"/>
                  </a:cubicBezTo>
                  <a:cubicBezTo>
                    <a:pt x="12598" y="151344"/>
                    <a:pt x="12198" y="151344"/>
                    <a:pt x="11798" y="151344"/>
                  </a:cubicBezTo>
                  <a:close/>
                  <a:moveTo>
                    <a:pt x="139778" y="135347"/>
                  </a:moveTo>
                  <a:lnTo>
                    <a:pt x="139778" y="135347"/>
                  </a:lnTo>
                  <a:cubicBezTo>
                    <a:pt x="136678" y="135347"/>
                    <a:pt x="134179" y="133247"/>
                    <a:pt x="133479" y="130348"/>
                  </a:cubicBezTo>
                  <a:cubicBezTo>
                    <a:pt x="133179" y="128648"/>
                    <a:pt x="133479" y="126948"/>
                    <a:pt x="134379" y="125548"/>
                  </a:cubicBezTo>
                  <a:cubicBezTo>
                    <a:pt x="135279" y="124049"/>
                    <a:pt x="136678" y="123049"/>
                    <a:pt x="138378" y="122649"/>
                  </a:cubicBezTo>
                  <a:cubicBezTo>
                    <a:pt x="141678" y="121949"/>
                    <a:pt x="145277" y="124149"/>
                    <a:pt x="145977" y="127548"/>
                  </a:cubicBezTo>
                  <a:cubicBezTo>
                    <a:pt x="146377" y="129148"/>
                    <a:pt x="146077" y="130848"/>
                    <a:pt x="145177" y="132347"/>
                  </a:cubicBezTo>
                  <a:cubicBezTo>
                    <a:pt x="144277" y="133747"/>
                    <a:pt x="142778" y="134747"/>
                    <a:pt x="141178" y="135147"/>
                  </a:cubicBezTo>
                  <a:cubicBezTo>
                    <a:pt x="140678" y="135247"/>
                    <a:pt x="140178" y="135347"/>
                    <a:pt x="139778" y="135347"/>
                  </a:cubicBezTo>
                  <a:close/>
                  <a:moveTo>
                    <a:pt x="8898" y="132347"/>
                  </a:moveTo>
                  <a:cubicBezTo>
                    <a:pt x="5599" y="132347"/>
                    <a:pt x="2899" y="129948"/>
                    <a:pt x="2500" y="126748"/>
                  </a:cubicBezTo>
                  <a:cubicBezTo>
                    <a:pt x="900" y="113450"/>
                    <a:pt x="0" y="99852"/>
                    <a:pt x="0" y="86355"/>
                  </a:cubicBezTo>
                  <a:cubicBezTo>
                    <a:pt x="0" y="79956"/>
                    <a:pt x="700" y="73457"/>
                    <a:pt x="2200" y="67258"/>
                  </a:cubicBezTo>
                  <a:cubicBezTo>
                    <a:pt x="2899" y="63858"/>
                    <a:pt x="6399" y="61658"/>
                    <a:pt x="9798" y="62458"/>
                  </a:cubicBezTo>
                  <a:cubicBezTo>
                    <a:pt x="11498" y="62758"/>
                    <a:pt x="12898" y="63758"/>
                    <a:pt x="13798" y="65258"/>
                  </a:cubicBezTo>
                  <a:cubicBezTo>
                    <a:pt x="14698" y="66658"/>
                    <a:pt x="14998" y="68357"/>
                    <a:pt x="14698" y="70057"/>
                  </a:cubicBezTo>
                  <a:cubicBezTo>
                    <a:pt x="13398" y="75356"/>
                    <a:pt x="12798" y="80855"/>
                    <a:pt x="12798" y="86355"/>
                  </a:cubicBezTo>
                  <a:cubicBezTo>
                    <a:pt x="12798" y="99353"/>
                    <a:pt x="13598" y="112450"/>
                    <a:pt x="15198" y="125248"/>
                  </a:cubicBezTo>
                  <a:cubicBezTo>
                    <a:pt x="15598" y="128748"/>
                    <a:pt x="13098" y="131947"/>
                    <a:pt x="9598" y="132347"/>
                  </a:cubicBezTo>
                  <a:cubicBezTo>
                    <a:pt x="9399" y="132347"/>
                    <a:pt x="9098" y="132347"/>
                    <a:pt x="8898" y="132347"/>
                  </a:cubicBezTo>
                  <a:close/>
                  <a:moveTo>
                    <a:pt x="135479" y="116550"/>
                  </a:moveTo>
                  <a:cubicBezTo>
                    <a:pt x="132579" y="116550"/>
                    <a:pt x="129880" y="114450"/>
                    <a:pt x="129280" y="111551"/>
                  </a:cubicBezTo>
                  <a:lnTo>
                    <a:pt x="107583" y="15866"/>
                  </a:lnTo>
                  <a:cubicBezTo>
                    <a:pt x="104284" y="14866"/>
                    <a:pt x="100984" y="14066"/>
                    <a:pt x="97685" y="13566"/>
                  </a:cubicBezTo>
                  <a:cubicBezTo>
                    <a:pt x="93885" y="13066"/>
                    <a:pt x="89986" y="12766"/>
                    <a:pt x="86386" y="12766"/>
                  </a:cubicBezTo>
                  <a:cubicBezTo>
                    <a:pt x="58391" y="12766"/>
                    <a:pt x="33095" y="28364"/>
                    <a:pt x="20597" y="53460"/>
                  </a:cubicBezTo>
                  <a:lnTo>
                    <a:pt x="20397" y="53760"/>
                  </a:lnTo>
                  <a:cubicBezTo>
                    <a:pt x="18797" y="56659"/>
                    <a:pt x="14998" y="57859"/>
                    <a:pt x="11998" y="56359"/>
                  </a:cubicBezTo>
                  <a:cubicBezTo>
                    <a:pt x="10398" y="55559"/>
                    <a:pt x="9298" y="54260"/>
                    <a:pt x="8798" y="52660"/>
                  </a:cubicBezTo>
                  <a:cubicBezTo>
                    <a:pt x="8198" y="51060"/>
                    <a:pt x="8399" y="49260"/>
                    <a:pt x="9098" y="47761"/>
                  </a:cubicBezTo>
                  <a:cubicBezTo>
                    <a:pt x="25796" y="14466"/>
                    <a:pt x="60790" y="-4631"/>
                    <a:pt x="99584" y="968"/>
                  </a:cubicBezTo>
                  <a:cubicBezTo>
                    <a:pt x="104684" y="1768"/>
                    <a:pt x="109783" y="2968"/>
                    <a:pt x="115182" y="4867"/>
                  </a:cubicBezTo>
                  <a:lnTo>
                    <a:pt x="119481" y="6767"/>
                  </a:lnTo>
                  <a:lnTo>
                    <a:pt x="119481" y="10266"/>
                  </a:lnTo>
                  <a:lnTo>
                    <a:pt x="141778" y="108751"/>
                  </a:lnTo>
                  <a:cubicBezTo>
                    <a:pt x="142478" y="112250"/>
                    <a:pt x="140378" y="115650"/>
                    <a:pt x="136879" y="116450"/>
                  </a:cubicBezTo>
                  <a:cubicBezTo>
                    <a:pt x="136479" y="116550"/>
                    <a:pt x="135978" y="116550"/>
                    <a:pt x="135479" y="11655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37EE1FF3-BC48-4236-85D0-DBB991561CC4}"/>
                </a:ext>
              </a:extLst>
            </p:cNvPr>
            <p:cNvSpPr/>
            <p:nvPr/>
          </p:nvSpPr>
          <p:spPr>
            <a:xfrm>
              <a:off x="4295224" y="1612065"/>
              <a:ext cx="189970" cy="189970"/>
            </a:xfrm>
            <a:custGeom>
              <a:avLst/>
              <a:gdLst>
                <a:gd name="connsiteX0" fmla="*/ 16098 w 189970"/>
                <a:gd name="connsiteY0" fmla="*/ 197080 h 189970"/>
                <a:gd name="connsiteX1" fmla="*/ 16098 w 189970"/>
                <a:gd name="connsiteY1" fmla="*/ 197080 h 189970"/>
                <a:gd name="connsiteX2" fmla="*/ 0 w 189970"/>
                <a:gd name="connsiteY2" fmla="*/ 180982 h 189970"/>
                <a:gd name="connsiteX3" fmla="*/ 500 w 189970"/>
                <a:gd name="connsiteY3" fmla="*/ 176783 h 189970"/>
                <a:gd name="connsiteX4" fmla="*/ 2400 w 189970"/>
                <a:gd name="connsiteY4" fmla="*/ 169684 h 189970"/>
                <a:gd name="connsiteX5" fmla="*/ 10298 w 189970"/>
                <a:gd name="connsiteY5" fmla="*/ 165185 h 189970"/>
                <a:gd name="connsiteX6" fmla="*/ 14198 w 189970"/>
                <a:gd name="connsiteY6" fmla="*/ 168184 h 189970"/>
                <a:gd name="connsiteX7" fmla="*/ 14798 w 189970"/>
                <a:gd name="connsiteY7" fmla="*/ 172983 h 189970"/>
                <a:gd name="connsiteX8" fmla="*/ 12898 w 189970"/>
                <a:gd name="connsiteY8" fmla="*/ 180082 h 189970"/>
                <a:gd name="connsiteX9" fmla="*/ 12798 w 189970"/>
                <a:gd name="connsiteY9" fmla="*/ 180982 h 189970"/>
                <a:gd name="connsiteX10" fmla="*/ 16098 w 189970"/>
                <a:gd name="connsiteY10" fmla="*/ 184382 h 189970"/>
                <a:gd name="connsiteX11" fmla="*/ 16997 w 189970"/>
                <a:gd name="connsiteY11" fmla="*/ 184182 h 189970"/>
                <a:gd name="connsiteX12" fmla="*/ 137679 w 189970"/>
                <a:gd name="connsiteY12" fmla="*/ 151887 h 189970"/>
                <a:gd name="connsiteX13" fmla="*/ 140178 w 189970"/>
                <a:gd name="connsiteY13" fmla="*/ 148587 h 189970"/>
                <a:gd name="connsiteX14" fmla="*/ 139178 w 189970"/>
                <a:gd name="connsiteY14" fmla="*/ 146287 h 189970"/>
                <a:gd name="connsiteX15" fmla="*/ 127480 w 189970"/>
                <a:gd name="connsiteY15" fmla="*/ 134589 h 189970"/>
                <a:gd name="connsiteX16" fmla="*/ 122781 w 189970"/>
                <a:gd name="connsiteY16" fmla="*/ 123191 h 189970"/>
                <a:gd name="connsiteX17" fmla="*/ 127480 w 189970"/>
                <a:gd name="connsiteY17" fmla="*/ 111693 h 189970"/>
                <a:gd name="connsiteX18" fmla="*/ 155976 w 189970"/>
                <a:gd name="connsiteY18" fmla="*/ 83197 h 189970"/>
                <a:gd name="connsiteX19" fmla="*/ 165074 w 189970"/>
                <a:gd name="connsiteY19" fmla="*/ 83197 h 189970"/>
                <a:gd name="connsiteX20" fmla="*/ 165074 w 189970"/>
                <a:gd name="connsiteY20" fmla="*/ 92296 h 189970"/>
                <a:gd name="connsiteX21" fmla="*/ 136579 w 189970"/>
                <a:gd name="connsiteY21" fmla="*/ 120791 h 189970"/>
                <a:gd name="connsiteX22" fmla="*/ 135579 w 189970"/>
                <a:gd name="connsiteY22" fmla="*/ 123191 h 189970"/>
                <a:gd name="connsiteX23" fmla="*/ 136579 w 189970"/>
                <a:gd name="connsiteY23" fmla="*/ 125491 h 189970"/>
                <a:gd name="connsiteX24" fmla="*/ 148277 w 189970"/>
                <a:gd name="connsiteY24" fmla="*/ 137189 h 189970"/>
                <a:gd name="connsiteX25" fmla="*/ 152976 w 189970"/>
                <a:gd name="connsiteY25" fmla="*/ 148587 h 189970"/>
                <a:gd name="connsiteX26" fmla="*/ 140978 w 189970"/>
                <a:gd name="connsiteY26" fmla="*/ 164285 h 189970"/>
                <a:gd name="connsiteX27" fmla="*/ 20197 w 189970"/>
                <a:gd name="connsiteY27" fmla="*/ 196580 h 189970"/>
                <a:gd name="connsiteX28" fmla="*/ 16098 w 189970"/>
                <a:gd name="connsiteY28" fmla="*/ 197080 h 189970"/>
                <a:gd name="connsiteX29" fmla="*/ 13598 w 189970"/>
                <a:gd name="connsiteY29" fmla="*/ 159185 h 189970"/>
                <a:gd name="connsiteX30" fmla="*/ 11898 w 189970"/>
                <a:gd name="connsiteY30" fmla="*/ 158985 h 189970"/>
                <a:gd name="connsiteX31" fmla="*/ 7999 w 189970"/>
                <a:gd name="connsiteY31" fmla="*/ 155986 h 189970"/>
                <a:gd name="connsiteX32" fmla="*/ 7399 w 189970"/>
                <a:gd name="connsiteY32" fmla="*/ 151187 h 189970"/>
                <a:gd name="connsiteX33" fmla="*/ 15198 w 189970"/>
                <a:gd name="connsiteY33" fmla="*/ 146587 h 189970"/>
                <a:gd name="connsiteX34" fmla="*/ 19097 w 189970"/>
                <a:gd name="connsiteY34" fmla="*/ 149587 h 189970"/>
                <a:gd name="connsiteX35" fmla="*/ 19797 w 189970"/>
                <a:gd name="connsiteY35" fmla="*/ 154486 h 189970"/>
                <a:gd name="connsiteX36" fmla="*/ 13598 w 189970"/>
                <a:gd name="connsiteY36" fmla="*/ 159185 h 189970"/>
                <a:gd name="connsiteX37" fmla="*/ 18597 w 189970"/>
                <a:gd name="connsiteY37" fmla="*/ 140688 h 189970"/>
                <a:gd name="connsiteX38" fmla="*/ 16897 w 189970"/>
                <a:gd name="connsiteY38" fmla="*/ 140488 h 189970"/>
                <a:gd name="connsiteX39" fmla="*/ 12998 w 189970"/>
                <a:gd name="connsiteY39" fmla="*/ 137489 h 189970"/>
                <a:gd name="connsiteX40" fmla="*/ 12398 w 189970"/>
                <a:gd name="connsiteY40" fmla="*/ 132590 h 189970"/>
                <a:gd name="connsiteX41" fmla="*/ 32895 w 189970"/>
                <a:gd name="connsiteY41" fmla="*/ 56102 h 189970"/>
                <a:gd name="connsiteX42" fmla="*/ 48392 w 189970"/>
                <a:gd name="connsiteY42" fmla="*/ 44104 h 189970"/>
                <a:gd name="connsiteX43" fmla="*/ 48492 w 189970"/>
                <a:gd name="connsiteY43" fmla="*/ 44104 h 189970"/>
                <a:gd name="connsiteX44" fmla="*/ 59891 w 189970"/>
                <a:gd name="connsiteY44" fmla="*/ 48903 h 189970"/>
                <a:gd name="connsiteX45" fmla="*/ 71589 w 189970"/>
                <a:gd name="connsiteY45" fmla="*/ 60601 h 189970"/>
                <a:gd name="connsiteX46" fmla="*/ 76288 w 189970"/>
                <a:gd name="connsiteY46" fmla="*/ 60601 h 189970"/>
                <a:gd name="connsiteX47" fmla="*/ 132179 w 189970"/>
                <a:gd name="connsiteY47" fmla="*/ 4710 h 189970"/>
                <a:gd name="connsiteX48" fmla="*/ 142578 w 189970"/>
                <a:gd name="connsiteY48" fmla="*/ 10 h 189970"/>
                <a:gd name="connsiteX49" fmla="*/ 149377 w 189970"/>
                <a:gd name="connsiteY49" fmla="*/ 6009 h 189970"/>
                <a:gd name="connsiteX50" fmla="*/ 143377 w 189970"/>
                <a:gd name="connsiteY50" fmla="*/ 12808 h 189970"/>
                <a:gd name="connsiteX51" fmla="*/ 141278 w 189970"/>
                <a:gd name="connsiteY51" fmla="*/ 13708 h 189970"/>
                <a:gd name="connsiteX52" fmla="*/ 85387 w 189970"/>
                <a:gd name="connsiteY52" fmla="*/ 69600 h 189970"/>
                <a:gd name="connsiteX53" fmla="*/ 62490 w 189970"/>
                <a:gd name="connsiteY53" fmla="*/ 69600 h 189970"/>
                <a:gd name="connsiteX54" fmla="*/ 50792 w 189970"/>
                <a:gd name="connsiteY54" fmla="*/ 57901 h 189970"/>
                <a:gd name="connsiteX55" fmla="*/ 48492 w 189970"/>
                <a:gd name="connsiteY55" fmla="*/ 56902 h 189970"/>
                <a:gd name="connsiteX56" fmla="*/ 45193 w 189970"/>
                <a:gd name="connsiteY56" fmla="*/ 59401 h 189970"/>
                <a:gd name="connsiteX57" fmla="*/ 24696 w 189970"/>
                <a:gd name="connsiteY57" fmla="*/ 135889 h 189970"/>
                <a:gd name="connsiteX58" fmla="*/ 18597 w 189970"/>
                <a:gd name="connsiteY58" fmla="*/ 140688 h 189970"/>
                <a:gd name="connsiteX59" fmla="*/ 174073 w 189970"/>
                <a:gd name="connsiteY59" fmla="*/ 80598 h 189970"/>
                <a:gd name="connsiteX60" fmla="*/ 169574 w 189970"/>
                <a:gd name="connsiteY60" fmla="*/ 78698 h 189970"/>
                <a:gd name="connsiteX61" fmla="*/ 169574 w 189970"/>
                <a:gd name="connsiteY61" fmla="*/ 69700 h 189970"/>
                <a:gd name="connsiteX62" fmla="*/ 178672 w 189970"/>
                <a:gd name="connsiteY62" fmla="*/ 69700 h 189970"/>
                <a:gd name="connsiteX63" fmla="*/ 178672 w 189970"/>
                <a:gd name="connsiteY63" fmla="*/ 78698 h 189970"/>
                <a:gd name="connsiteX64" fmla="*/ 174073 w 189970"/>
                <a:gd name="connsiteY64" fmla="*/ 80598 h 189970"/>
                <a:gd name="connsiteX65" fmla="*/ 187671 w 189970"/>
                <a:gd name="connsiteY65" fmla="*/ 67000 h 189970"/>
                <a:gd name="connsiteX66" fmla="*/ 183171 w 189970"/>
                <a:gd name="connsiteY66" fmla="*/ 65100 h 189970"/>
                <a:gd name="connsiteX67" fmla="*/ 181272 w 189970"/>
                <a:gd name="connsiteY67" fmla="*/ 60601 h 189970"/>
                <a:gd name="connsiteX68" fmla="*/ 183171 w 189970"/>
                <a:gd name="connsiteY68" fmla="*/ 56102 h 189970"/>
                <a:gd name="connsiteX69" fmla="*/ 183371 w 189970"/>
                <a:gd name="connsiteY69" fmla="*/ 55902 h 189970"/>
                <a:gd name="connsiteX70" fmla="*/ 184371 w 189970"/>
                <a:gd name="connsiteY70" fmla="*/ 53502 h 189970"/>
                <a:gd name="connsiteX71" fmla="*/ 183371 w 189970"/>
                <a:gd name="connsiteY71" fmla="*/ 51102 h 189970"/>
                <a:gd name="connsiteX72" fmla="*/ 153676 w 189970"/>
                <a:gd name="connsiteY72" fmla="*/ 21507 h 189970"/>
                <a:gd name="connsiteX73" fmla="*/ 151876 w 189970"/>
                <a:gd name="connsiteY73" fmla="*/ 16908 h 189970"/>
                <a:gd name="connsiteX74" fmla="*/ 153676 w 189970"/>
                <a:gd name="connsiteY74" fmla="*/ 12408 h 189970"/>
                <a:gd name="connsiteX75" fmla="*/ 162774 w 189970"/>
                <a:gd name="connsiteY75" fmla="*/ 12408 h 189970"/>
                <a:gd name="connsiteX76" fmla="*/ 192370 w 189970"/>
                <a:gd name="connsiteY76" fmla="*/ 42104 h 189970"/>
                <a:gd name="connsiteX77" fmla="*/ 197169 w 189970"/>
                <a:gd name="connsiteY77" fmla="*/ 53502 h 189970"/>
                <a:gd name="connsiteX78" fmla="*/ 193070 w 189970"/>
                <a:gd name="connsiteY78" fmla="*/ 64300 h 189970"/>
                <a:gd name="connsiteX79" fmla="*/ 193070 w 189970"/>
                <a:gd name="connsiteY79" fmla="*/ 64300 h 189970"/>
                <a:gd name="connsiteX80" fmla="*/ 192770 w 189970"/>
                <a:gd name="connsiteY80" fmla="*/ 64600 h 189970"/>
                <a:gd name="connsiteX81" fmla="*/ 192470 w 189970"/>
                <a:gd name="connsiteY81" fmla="*/ 64900 h 189970"/>
                <a:gd name="connsiteX82" fmla="*/ 192170 w 189970"/>
                <a:gd name="connsiteY82" fmla="*/ 65100 h 189970"/>
                <a:gd name="connsiteX83" fmla="*/ 187671 w 189970"/>
                <a:gd name="connsiteY83" fmla="*/ 67000 h 18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89970" h="189970">
                  <a:moveTo>
                    <a:pt x="16098" y="197080"/>
                  </a:moveTo>
                  <a:lnTo>
                    <a:pt x="16098" y="197080"/>
                  </a:lnTo>
                  <a:cubicBezTo>
                    <a:pt x="7199" y="197080"/>
                    <a:pt x="0" y="189881"/>
                    <a:pt x="0" y="180982"/>
                  </a:cubicBezTo>
                  <a:cubicBezTo>
                    <a:pt x="0" y="179682"/>
                    <a:pt x="200" y="178183"/>
                    <a:pt x="500" y="176783"/>
                  </a:cubicBezTo>
                  <a:lnTo>
                    <a:pt x="2400" y="169684"/>
                  </a:lnTo>
                  <a:cubicBezTo>
                    <a:pt x="3300" y="166384"/>
                    <a:pt x="6999" y="164285"/>
                    <a:pt x="10298" y="165185"/>
                  </a:cubicBezTo>
                  <a:cubicBezTo>
                    <a:pt x="11898" y="165584"/>
                    <a:pt x="13298" y="166684"/>
                    <a:pt x="14198" y="168184"/>
                  </a:cubicBezTo>
                  <a:cubicBezTo>
                    <a:pt x="14998" y="169684"/>
                    <a:pt x="15198" y="171384"/>
                    <a:pt x="14798" y="172983"/>
                  </a:cubicBezTo>
                  <a:lnTo>
                    <a:pt x="12898" y="180082"/>
                  </a:lnTo>
                  <a:cubicBezTo>
                    <a:pt x="12798" y="180482"/>
                    <a:pt x="12798" y="180782"/>
                    <a:pt x="12798" y="180982"/>
                  </a:cubicBezTo>
                  <a:cubicBezTo>
                    <a:pt x="12798" y="182782"/>
                    <a:pt x="14398" y="184282"/>
                    <a:pt x="16098" y="184382"/>
                  </a:cubicBezTo>
                  <a:cubicBezTo>
                    <a:pt x="16297" y="184382"/>
                    <a:pt x="16597" y="184282"/>
                    <a:pt x="16997" y="184182"/>
                  </a:cubicBezTo>
                  <a:lnTo>
                    <a:pt x="137679" y="151887"/>
                  </a:lnTo>
                  <a:cubicBezTo>
                    <a:pt x="139178" y="151487"/>
                    <a:pt x="140178" y="150287"/>
                    <a:pt x="140178" y="148587"/>
                  </a:cubicBezTo>
                  <a:cubicBezTo>
                    <a:pt x="140178" y="147687"/>
                    <a:pt x="139878" y="146987"/>
                    <a:pt x="139178" y="146287"/>
                  </a:cubicBezTo>
                  <a:lnTo>
                    <a:pt x="127480" y="134589"/>
                  </a:lnTo>
                  <a:cubicBezTo>
                    <a:pt x="124481" y="131590"/>
                    <a:pt x="122781" y="127390"/>
                    <a:pt x="122781" y="123191"/>
                  </a:cubicBezTo>
                  <a:cubicBezTo>
                    <a:pt x="122781" y="118792"/>
                    <a:pt x="124481" y="114792"/>
                    <a:pt x="127480" y="111693"/>
                  </a:cubicBezTo>
                  <a:lnTo>
                    <a:pt x="155976" y="83197"/>
                  </a:lnTo>
                  <a:cubicBezTo>
                    <a:pt x="158375" y="80798"/>
                    <a:pt x="162675" y="80798"/>
                    <a:pt x="165074" y="83197"/>
                  </a:cubicBezTo>
                  <a:cubicBezTo>
                    <a:pt x="167574" y="85697"/>
                    <a:pt x="167574" y="89796"/>
                    <a:pt x="165074" y="92296"/>
                  </a:cubicBezTo>
                  <a:lnTo>
                    <a:pt x="136579" y="120791"/>
                  </a:lnTo>
                  <a:cubicBezTo>
                    <a:pt x="135879" y="121391"/>
                    <a:pt x="135579" y="122291"/>
                    <a:pt x="135579" y="123191"/>
                  </a:cubicBezTo>
                  <a:cubicBezTo>
                    <a:pt x="135579" y="124091"/>
                    <a:pt x="135879" y="124891"/>
                    <a:pt x="136579" y="125491"/>
                  </a:cubicBezTo>
                  <a:lnTo>
                    <a:pt x="148277" y="137189"/>
                  </a:lnTo>
                  <a:cubicBezTo>
                    <a:pt x="151276" y="140188"/>
                    <a:pt x="152976" y="144388"/>
                    <a:pt x="152976" y="148587"/>
                  </a:cubicBezTo>
                  <a:cubicBezTo>
                    <a:pt x="152976" y="155886"/>
                    <a:pt x="148077" y="162385"/>
                    <a:pt x="140978" y="164285"/>
                  </a:cubicBezTo>
                  <a:lnTo>
                    <a:pt x="20197" y="196580"/>
                  </a:lnTo>
                  <a:cubicBezTo>
                    <a:pt x="18897" y="196980"/>
                    <a:pt x="17397" y="197080"/>
                    <a:pt x="16098" y="197080"/>
                  </a:cubicBezTo>
                  <a:close/>
                  <a:moveTo>
                    <a:pt x="13598" y="159185"/>
                  </a:moveTo>
                  <a:cubicBezTo>
                    <a:pt x="12998" y="159185"/>
                    <a:pt x="12498" y="159185"/>
                    <a:pt x="11898" y="158985"/>
                  </a:cubicBezTo>
                  <a:cubicBezTo>
                    <a:pt x="10298" y="158586"/>
                    <a:pt x="8899" y="157486"/>
                    <a:pt x="7999" y="155986"/>
                  </a:cubicBezTo>
                  <a:cubicBezTo>
                    <a:pt x="7199" y="154486"/>
                    <a:pt x="6999" y="152786"/>
                    <a:pt x="7399" y="151187"/>
                  </a:cubicBezTo>
                  <a:cubicBezTo>
                    <a:pt x="8299" y="147887"/>
                    <a:pt x="11898" y="145788"/>
                    <a:pt x="15198" y="146587"/>
                  </a:cubicBezTo>
                  <a:cubicBezTo>
                    <a:pt x="16897" y="147087"/>
                    <a:pt x="18297" y="148087"/>
                    <a:pt x="19097" y="149587"/>
                  </a:cubicBezTo>
                  <a:cubicBezTo>
                    <a:pt x="19997" y="151087"/>
                    <a:pt x="20197" y="152786"/>
                    <a:pt x="19797" y="154486"/>
                  </a:cubicBezTo>
                  <a:cubicBezTo>
                    <a:pt x="18997" y="157286"/>
                    <a:pt x="16497" y="159185"/>
                    <a:pt x="13598" y="159185"/>
                  </a:cubicBezTo>
                  <a:close/>
                  <a:moveTo>
                    <a:pt x="18597" y="140688"/>
                  </a:moveTo>
                  <a:cubicBezTo>
                    <a:pt x="17997" y="140688"/>
                    <a:pt x="17497" y="140588"/>
                    <a:pt x="16897" y="140488"/>
                  </a:cubicBezTo>
                  <a:cubicBezTo>
                    <a:pt x="15198" y="139988"/>
                    <a:pt x="13898" y="138989"/>
                    <a:pt x="12998" y="137489"/>
                  </a:cubicBezTo>
                  <a:cubicBezTo>
                    <a:pt x="12198" y="135989"/>
                    <a:pt x="11898" y="134289"/>
                    <a:pt x="12398" y="132590"/>
                  </a:cubicBezTo>
                  <a:lnTo>
                    <a:pt x="32895" y="56102"/>
                  </a:lnTo>
                  <a:cubicBezTo>
                    <a:pt x="34695" y="49103"/>
                    <a:pt x="41094" y="44104"/>
                    <a:pt x="48392" y="44104"/>
                  </a:cubicBezTo>
                  <a:lnTo>
                    <a:pt x="48492" y="44104"/>
                  </a:lnTo>
                  <a:cubicBezTo>
                    <a:pt x="52792" y="44104"/>
                    <a:pt x="56891" y="45903"/>
                    <a:pt x="59891" y="48903"/>
                  </a:cubicBezTo>
                  <a:lnTo>
                    <a:pt x="71589" y="60601"/>
                  </a:lnTo>
                  <a:cubicBezTo>
                    <a:pt x="72889" y="61901"/>
                    <a:pt x="75088" y="61901"/>
                    <a:pt x="76288" y="60601"/>
                  </a:cubicBezTo>
                  <a:lnTo>
                    <a:pt x="132179" y="4710"/>
                  </a:lnTo>
                  <a:cubicBezTo>
                    <a:pt x="134979" y="1910"/>
                    <a:pt x="138678" y="210"/>
                    <a:pt x="142578" y="10"/>
                  </a:cubicBezTo>
                  <a:cubicBezTo>
                    <a:pt x="146677" y="-190"/>
                    <a:pt x="149177" y="2510"/>
                    <a:pt x="149377" y="6009"/>
                  </a:cubicBezTo>
                  <a:cubicBezTo>
                    <a:pt x="149577" y="9509"/>
                    <a:pt x="146977" y="12508"/>
                    <a:pt x="143377" y="12808"/>
                  </a:cubicBezTo>
                  <a:cubicBezTo>
                    <a:pt x="142578" y="12808"/>
                    <a:pt x="141878" y="13208"/>
                    <a:pt x="141278" y="13708"/>
                  </a:cubicBezTo>
                  <a:lnTo>
                    <a:pt x="85387" y="69600"/>
                  </a:lnTo>
                  <a:cubicBezTo>
                    <a:pt x="79388" y="75699"/>
                    <a:pt x="68489" y="75599"/>
                    <a:pt x="62490" y="69600"/>
                  </a:cubicBezTo>
                  <a:lnTo>
                    <a:pt x="50792" y="57901"/>
                  </a:lnTo>
                  <a:cubicBezTo>
                    <a:pt x="50192" y="57301"/>
                    <a:pt x="49392" y="56902"/>
                    <a:pt x="48492" y="56902"/>
                  </a:cubicBezTo>
                  <a:cubicBezTo>
                    <a:pt x="46893" y="57002"/>
                    <a:pt x="45593" y="57901"/>
                    <a:pt x="45193" y="59401"/>
                  </a:cubicBezTo>
                  <a:lnTo>
                    <a:pt x="24696" y="135889"/>
                  </a:lnTo>
                  <a:cubicBezTo>
                    <a:pt x="23996" y="138689"/>
                    <a:pt x="21497" y="140688"/>
                    <a:pt x="18597" y="140688"/>
                  </a:cubicBezTo>
                  <a:close/>
                  <a:moveTo>
                    <a:pt x="174073" y="80598"/>
                  </a:moveTo>
                  <a:cubicBezTo>
                    <a:pt x="172373" y="80598"/>
                    <a:pt x="170773" y="79898"/>
                    <a:pt x="169574" y="78698"/>
                  </a:cubicBezTo>
                  <a:cubicBezTo>
                    <a:pt x="167074" y="76198"/>
                    <a:pt x="167074" y="72199"/>
                    <a:pt x="169574" y="69700"/>
                  </a:cubicBezTo>
                  <a:cubicBezTo>
                    <a:pt x="171973" y="67200"/>
                    <a:pt x="176172" y="67200"/>
                    <a:pt x="178672" y="69700"/>
                  </a:cubicBezTo>
                  <a:cubicBezTo>
                    <a:pt x="181072" y="72199"/>
                    <a:pt x="181072" y="76198"/>
                    <a:pt x="178672" y="78698"/>
                  </a:cubicBezTo>
                  <a:cubicBezTo>
                    <a:pt x="177372" y="79898"/>
                    <a:pt x="175773" y="80598"/>
                    <a:pt x="174073" y="80598"/>
                  </a:cubicBezTo>
                  <a:close/>
                  <a:moveTo>
                    <a:pt x="187671" y="67000"/>
                  </a:moveTo>
                  <a:cubicBezTo>
                    <a:pt x="185971" y="67000"/>
                    <a:pt x="184371" y="66400"/>
                    <a:pt x="183171" y="65100"/>
                  </a:cubicBezTo>
                  <a:cubicBezTo>
                    <a:pt x="181972" y="63900"/>
                    <a:pt x="181272" y="62301"/>
                    <a:pt x="181272" y="60601"/>
                  </a:cubicBezTo>
                  <a:cubicBezTo>
                    <a:pt x="181272" y="58901"/>
                    <a:pt x="181972" y="57301"/>
                    <a:pt x="183171" y="56102"/>
                  </a:cubicBezTo>
                  <a:lnTo>
                    <a:pt x="183371" y="55902"/>
                  </a:lnTo>
                  <a:cubicBezTo>
                    <a:pt x="183971" y="55202"/>
                    <a:pt x="184371" y="54402"/>
                    <a:pt x="184371" y="53502"/>
                  </a:cubicBezTo>
                  <a:cubicBezTo>
                    <a:pt x="184371" y="52602"/>
                    <a:pt x="183971" y="51802"/>
                    <a:pt x="183371" y="51102"/>
                  </a:cubicBezTo>
                  <a:lnTo>
                    <a:pt x="153676" y="21507"/>
                  </a:lnTo>
                  <a:cubicBezTo>
                    <a:pt x="152476" y="20307"/>
                    <a:pt x="151876" y="18608"/>
                    <a:pt x="151876" y="16908"/>
                  </a:cubicBezTo>
                  <a:cubicBezTo>
                    <a:pt x="151876" y="15208"/>
                    <a:pt x="152476" y="13608"/>
                    <a:pt x="153676" y="12408"/>
                  </a:cubicBezTo>
                  <a:cubicBezTo>
                    <a:pt x="156076" y="10009"/>
                    <a:pt x="160375" y="10009"/>
                    <a:pt x="162774" y="12408"/>
                  </a:cubicBezTo>
                  <a:lnTo>
                    <a:pt x="192370" y="42104"/>
                  </a:lnTo>
                  <a:cubicBezTo>
                    <a:pt x="195470" y="45103"/>
                    <a:pt x="197169" y="49203"/>
                    <a:pt x="197169" y="53502"/>
                  </a:cubicBezTo>
                  <a:cubicBezTo>
                    <a:pt x="197169" y="57401"/>
                    <a:pt x="195669" y="61301"/>
                    <a:pt x="193070" y="64300"/>
                  </a:cubicBezTo>
                  <a:lnTo>
                    <a:pt x="193070" y="64300"/>
                  </a:lnTo>
                  <a:lnTo>
                    <a:pt x="192770" y="64600"/>
                  </a:lnTo>
                  <a:cubicBezTo>
                    <a:pt x="192670" y="64700"/>
                    <a:pt x="192570" y="64800"/>
                    <a:pt x="192470" y="64900"/>
                  </a:cubicBezTo>
                  <a:lnTo>
                    <a:pt x="192170" y="65100"/>
                  </a:lnTo>
                  <a:cubicBezTo>
                    <a:pt x="190970" y="66400"/>
                    <a:pt x="189370" y="67000"/>
                    <a:pt x="187671" y="6700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835799D-A7D4-443B-B932-1B9FB3D0D56E}"/>
                </a:ext>
              </a:extLst>
            </p:cNvPr>
            <p:cNvSpPr/>
            <p:nvPr/>
          </p:nvSpPr>
          <p:spPr>
            <a:xfrm>
              <a:off x="4439201" y="1529589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5"/>
                    <a:pt x="0" y="21797"/>
                  </a:cubicBezTo>
                  <a:cubicBezTo>
                    <a:pt x="0" y="9798"/>
                    <a:pt x="9799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8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8" y="12698"/>
                    <a:pt x="12798" y="16797"/>
                    <a:pt x="12798" y="21697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B91CB18-D41A-4932-8C2C-B008C4CD6038}"/>
                </a:ext>
              </a:extLst>
            </p:cNvPr>
            <p:cNvSpPr/>
            <p:nvPr/>
          </p:nvSpPr>
          <p:spPr>
            <a:xfrm>
              <a:off x="4513607" y="1738194"/>
              <a:ext cx="59991" cy="59991"/>
            </a:xfrm>
            <a:custGeom>
              <a:avLst/>
              <a:gdLst>
                <a:gd name="connsiteX0" fmla="*/ 30978 w 59990"/>
                <a:gd name="connsiteY0" fmla="*/ 61953 h 59990"/>
                <a:gd name="connsiteX1" fmla="*/ 13281 w 59990"/>
                <a:gd name="connsiteY1" fmla="*/ 56354 h 59990"/>
                <a:gd name="connsiteX2" fmla="*/ 483 w 59990"/>
                <a:gd name="connsiteY2" fmla="*/ 36357 h 59990"/>
                <a:gd name="connsiteX3" fmla="*/ 25579 w 59990"/>
                <a:gd name="connsiteY3" fmla="*/ 462 h 59990"/>
                <a:gd name="connsiteX4" fmla="*/ 48775 w 59990"/>
                <a:gd name="connsiteY4" fmla="*/ 5562 h 59990"/>
                <a:gd name="connsiteX5" fmla="*/ 61573 w 59990"/>
                <a:gd name="connsiteY5" fmla="*/ 25559 h 59990"/>
                <a:gd name="connsiteX6" fmla="*/ 56474 w 59990"/>
                <a:gd name="connsiteY6" fmla="*/ 48755 h 59990"/>
                <a:gd name="connsiteX7" fmla="*/ 36477 w 59990"/>
                <a:gd name="connsiteY7" fmla="*/ 61553 h 59990"/>
                <a:gd name="connsiteX8" fmla="*/ 30978 w 59990"/>
                <a:gd name="connsiteY8" fmla="*/ 61953 h 59990"/>
                <a:gd name="connsiteX9" fmla="*/ 31078 w 59990"/>
                <a:gd name="connsiteY9" fmla="*/ 12761 h 59990"/>
                <a:gd name="connsiteX10" fmla="*/ 27878 w 59990"/>
                <a:gd name="connsiteY10" fmla="*/ 13061 h 59990"/>
                <a:gd name="connsiteX11" fmla="*/ 13181 w 59990"/>
                <a:gd name="connsiteY11" fmla="*/ 34157 h 59990"/>
                <a:gd name="connsiteX12" fmla="*/ 20679 w 59990"/>
                <a:gd name="connsiteY12" fmla="*/ 45855 h 59990"/>
                <a:gd name="connsiteX13" fmla="*/ 34277 w 59990"/>
                <a:gd name="connsiteY13" fmla="*/ 48855 h 59990"/>
                <a:gd name="connsiteX14" fmla="*/ 45975 w 59990"/>
                <a:gd name="connsiteY14" fmla="*/ 41356 h 59990"/>
                <a:gd name="connsiteX15" fmla="*/ 48975 w 59990"/>
                <a:gd name="connsiteY15" fmla="*/ 27758 h 59990"/>
                <a:gd name="connsiteX16" fmla="*/ 48975 w 59990"/>
                <a:gd name="connsiteY16" fmla="*/ 27758 h 59990"/>
                <a:gd name="connsiteX17" fmla="*/ 41476 w 59990"/>
                <a:gd name="connsiteY17" fmla="*/ 16060 h 59990"/>
                <a:gd name="connsiteX18" fmla="*/ 31078 w 59990"/>
                <a:gd name="connsiteY18" fmla="*/ 127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990" h="59990">
                  <a:moveTo>
                    <a:pt x="30978" y="61953"/>
                  </a:moveTo>
                  <a:cubicBezTo>
                    <a:pt x="24679" y="61953"/>
                    <a:pt x="18580" y="60053"/>
                    <a:pt x="13281" y="56354"/>
                  </a:cubicBezTo>
                  <a:cubicBezTo>
                    <a:pt x="6482" y="51654"/>
                    <a:pt x="1982" y="44556"/>
                    <a:pt x="483" y="36357"/>
                  </a:cubicBezTo>
                  <a:cubicBezTo>
                    <a:pt x="-2517" y="19560"/>
                    <a:pt x="8781" y="3362"/>
                    <a:pt x="25579" y="462"/>
                  </a:cubicBezTo>
                  <a:cubicBezTo>
                    <a:pt x="33777" y="-937"/>
                    <a:pt x="41976" y="862"/>
                    <a:pt x="48775" y="5562"/>
                  </a:cubicBezTo>
                  <a:cubicBezTo>
                    <a:pt x="55574" y="10261"/>
                    <a:pt x="60073" y="17360"/>
                    <a:pt x="61573" y="25559"/>
                  </a:cubicBezTo>
                  <a:cubicBezTo>
                    <a:pt x="62973" y="33657"/>
                    <a:pt x="61173" y="41956"/>
                    <a:pt x="56474" y="48755"/>
                  </a:cubicBezTo>
                  <a:cubicBezTo>
                    <a:pt x="51775" y="55554"/>
                    <a:pt x="44676" y="60053"/>
                    <a:pt x="36477" y="61553"/>
                  </a:cubicBezTo>
                  <a:cubicBezTo>
                    <a:pt x="34677" y="61753"/>
                    <a:pt x="32777" y="61953"/>
                    <a:pt x="30978" y="61953"/>
                  </a:cubicBezTo>
                  <a:close/>
                  <a:moveTo>
                    <a:pt x="31078" y="12761"/>
                  </a:moveTo>
                  <a:cubicBezTo>
                    <a:pt x="29978" y="12761"/>
                    <a:pt x="28978" y="12861"/>
                    <a:pt x="27878" y="13061"/>
                  </a:cubicBezTo>
                  <a:cubicBezTo>
                    <a:pt x="17980" y="14860"/>
                    <a:pt x="11381" y="24259"/>
                    <a:pt x="13181" y="34157"/>
                  </a:cubicBezTo>
                  <a:cubicBezTo>
                    <a:pt x="13981" y="38956"/>
                    <a:pt x="16680" y="43156"/>
                    <a:pt x="20679" y="45855"/>
                  </a:cubicBezTo>
                  <a:cubicBezTo>
                    <a:pt x="24679" y="48555"/>
                    <a:pt x="29478" y="49755"/>
                    <a:pt x="34277" y="48855"/>
                  </a:cubicBezTo>
                  <a:cubicBezTo>
                    <a:pt x="39076" y="48055"/>
                    <a:pt x="43276" y="45355"/>
                    <a:pt x="45975" y="41356"/>
                  </a:cubicBezTo>
                  <a:cubicBezTo>
                    <a:pt x="48675" y="37357"/>
                    <a:pt x="49775" y="32557"/>
                    <a:pt x="48975" y="27758"/>
                  </a:cubicBezTo>
                  <a:lnTo>
                    <a:pt x="48975" y="27758"/>
                  </a:lnTo>
                  <a:cubicBezTo>
                    <a:pt x="48175" y="22959"/>
                    <a:pt x="45476" y="18760"/>
                    <a:pt x="41476" y="16060"/>
                  </a:cubicBezTo>
                  <a:cubicBezTo>
                    <a:pt x="38377" y="13860"/>
                    <a:pt x="34777" y="12761"/>
                    <a:pt x="31078" y="127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2F2CDF3-92E4-4EAB-8B49-88E3922BB623}"/>
                </a:ext>
              </a:extLst>
            </p:cNvPr>
            <p:cNvSpPr/>
            <p:nvPr/>
          </p:nvSpPr>
          <p:spPr>
            <a:xfrm>
              <a:off x="4555483" y="1588880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1EF3DAA1-2166-48EF-869C-E2AE42C63924}"/>
                </a:ext>
              </a:extLst>
            </p:cNvPr>
            <p:cNvSpPr/>
            <p:nvPr/>
          </p:nvSpPr>
          <p:spPr>
            <a:xfrm>
              <a:off x="4566782" y="1577581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B1D1B58-2BCA-46E6-8F06-41A097286608}"/>
                </a:ext>
              </a:extLst>
            </p:cNvPr>
            <p:cNvSpPr/>
            <p:nvPr/>
          </p:nvSpPr>
          <p:spPr>
            <a:xfrm>
              <a:off x="4302223" y="1588880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5EB905B3-0FB1-43BF-B7BC-79D6DED56EF1}"/>
                </a:ext>
              </a:extLst>
            </p:cNvPr>
            <p:cNvSpPr/>
            <p:nvPr/>
          </p:nvSpPr>
          <p:spPr>
            <a:xfrm>
              <a:off x="4318721" y="1572282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4" name="Group 723">
            <a:extLst>
              <a:ext uri="{FF2B5EF4-FFF2-40B4-BE49-F238E27FC236}">
                <a16:creationId xmlns:a16="http://schemas.microsoft.com/office/drawing/2014/main" id="{6C391D10-3D9B-4445-BFD2-C9D7F060A32F}"/>
              </a:ext>
            </a:extLst>
          </p:cNvPr>
          <p:cNvGrpSpPr/>
          <p:nvPr/>
        </p:nvGrpSpPr>
        <p:grpSpPr>
          <a:xfrm>
            <a:off x="5259472" y="1449401"/>
            <a:ext cx="539617" cy="550864"/>
            <a:chOff x="5259472" y="1449401"/>
            <a:chExt cx="539617" cy="550864"/>
          </a:xfrm>
          <a:solidFill>
            <a:srgbClr val="FFFFFF"/>
          </a:solidFill>
        </p:grpSpPr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C14A1D1-9175-4AC8-8923-EF7B40DE0F8C}"/>
                </a:ext>
              </a:extLst>
            </p:cNvPr>
            <p:cNvSpPr/>
            <p:nvPr/>
          </p:nvSpPr>
          <p:spPr>
            <a:xfrm>
              <a:off x="5259472" y="1770301"/>
              <a:ext cx="509920" cy="229964"/>
            </a:xfrm>
            <a:custGeom>
              <a:avLst/>
              <a:gdLst>
                <a:gd name="connsiteX0" fmla="*/ 458729 w 509919"/>
                <a:gd name="connsiteY0" fmla="*/ 236713 h 229963"/>
                <a:gd name="connsiteX1" fmla="*/ 456029 w 509919"/>
                <a:gd name="connsiteY1" fmla="*/ 233713 h 229963"/>
                <a:gd name="connsiteX2" fmla="*/ 370643 w 509919"/>
                <a:gd name="connsiteY2" fmla="*/ 179921 h 229963"/>
                <a:gd name="connsiteX3" fmla="*/ 368643 w 509919"/>
                <a:gd name="connsiteY3" fmla="*/ 171023 h 229963"/>
                <a:gd name="connsiteX4" fmla="*/ 377542 w 509919"/>
                <a:gd name="connsiteY4" fmla="*/ 169023 h 229963"/>
                <a:gd name="connsiteX5" fmla="*/ 460629 w 509919"/>
                <a:gd name="connsiteY5" fmla="*/ 221515 h 229963"/>
                <a:gd name="connsiteX6" fmla="*/ 469127 w 509919"/>
                <a:gd name="connsiteY6" fmla="*/ 216116 h 229963"/>
                <a:gd name="connsiteX7" fmla="*/ 477726 w 509919"/>
                <a:gd name="connsiteY7" fmla="*/ 208717 h 229963"/>
                <a:gd name="connsiteX8" fmla="*/ 499322 w 509919"/>
                <a:gd name="connsiteY8" fmla="*/ 156625 h 229963"/>
                <a:gd name="connsiteX9" fmla="*/ 495523 w 509919"/>
                <a:gd name="connsiteY9" fmla="*/ 133429 h 229963"/>
                <a:gd name="connsiteX10" fmla="*/ 495323 w 509919"/>
                <a:gd name="connsiteY10" fmla="*/ 132729 h 229963"/>
                <a:gd name="connsiteX11" fmla="*/ 495423 w 509919"/>
                <a:gd name="connsiteY11" fmla="*/ 132729 h 229963"/>
                <a:gd name="connsiteX12" fmla="*/ 495923 w 509919"/>
                <a:gd name="connsiteY12" fmla="*/ 128529 h 229963"/>
                <a:gd name="connsiteX13" fmla="*/ 499623 w 509919"/>
                <a:gd name="connsiteY13" fmla="*/ 125330 h 229963"/>
                <a:gd name="connsiteX14" fmla="*/ 507721 w 509919"/>
                <a:gd name="connsiteY14" fmla="*/ 129329 h 229963"/>
                <a:gd name="connsiteX15" fmla="*/ 512121 w 509919"/>
                <a:gd name="connsiteY15" fmla="*/ 156625 h 229963"/>
                <a:gd name="connsiteX16" fmla="*/ 486824 w 509919"/>
                <a:gd name="connsiteY16" fmla="*/ 217715 h 229963"/>
                <a:gd name="connsiteX17" fmla="*/ 476826 w 509919"/>
                <a:gd name="connsiteY17" fmla="*/ 226414 h 229963"/>
                <a:gd name="connsiteX18" fmla="*/ 463028 w 509919"/>
                <a:gd name="connsiteY18" fmla="*/ 234613 h 229963"/>
                <a:gd name="connsiteX19" fmla="*/ 458729 w 509919"/>
                <a:gd name="connsiteY19" fmla="*/ 236713 h 229963"/>
                <a:gd name="connsiteX20" fmla="*/ 53392 w 509919"/>
                <a:gd name="connsiteY20" fmla="*/ 236612 h 229963"/>
                <a:gd name="connsiteX21" fmla="*/ 49093 w 509919"/>
                <a:gd name="connsiteY21" fmla="*/ 234613 h 229963"/>
                <a:gd name="connsiteX22" fmla="*/ 35295 w 509919"/>
                <a:gd name="connsiteY22" fmla="*/ 226414 h 229963"/>
                <a:gd name="connsiteX23" fmla="*/ 34795 w 509919"/>
                <a:gd name="connsiteY23" fmla="*/ 226014 h 229963"/>
                <a:gd name="connsiteX24" fmla="*/ 25297 w 509919"/>
                <a:gd name="connsiteY24" fmla="*/ 217715 h 229963"/>
                <a:gd name="connsiteX25" fmla="*/ 1 w 509919"/>
                <a:gd name="connsiteY25" fmla="*/ 156625 h 229963"/>
                <a:gd name="connsiteX26" fmla="*/ 25297 w 509919"/>
                <a:gd name="connsiteY26" fmla="*/ 95635 h 229963"/>
                <a:gd name="connsiteX27" fmla="*/ 99985 w 509919"/>
                <a:gd name="connsiteY27" fmla="*/ 39643 h 229963"/>
                <a:gd name="connsiteX28" fmla="*/ 108684 w 509919"/>
                <a:gd name="connsiteY28" fmla="*/ 42143 h 229963"/>
                <a:gd name="connsiteX29" fmla="*/ 109284 w 509919"/>
                <a:gd name="connsiteY29" fmla="*/ 47042 h 229963"/>
                <a:gd name="connsiteX30" fmla="*/ 106184 w 509919"/>
                <a:gd name="connsiteY30" fmla="*/ 50842 h 229963"/>
                <a:gd name="connsiteX31" fmla="*/ 34295 w 509919"/>
                <a:gd name="connsiteY31" fmla="*/ 104633 h 229963"/>
                <a:gd name="connsiteX32" fmla="*/ 12799 w 509919"/>
                <a:gd name="connsiteY32" fmla="*/ 156625 h 229963"/>
                <a:gd name="connsiteX33" fmla="*/ 34295 w 509919"/>
                <a:gd name="connsiteY33" fmla="*/ 208717 h 229963"/>
                <a:gd name="connsiteX34" fmla="*/ 42894 w 509919"/>
                <a:gd name="connsiteY34" fmla="*/ 216016 h 229963"/>
                <a:gd name="connsiteX35" fmla="*/ 43194 w 509919"/>
                <a:gd name="connsiteY35" fmla="*/ 216316 h 229963"/>
                <a:gd name="connsiteX36" fmla="*/ 51493 w 509919"/>
                <a:gd name="connsiteY36" fmla="*/ 221515 h 229963"/>
                <a:gd name="connsiteX37" fmla="*/ 86187 w 509919"/>
                <a:gd name="connsiteY37" fmla="*/ 199618 h 229963"/>
                <a:gd name="connsiteX38" fmla="*/ 94986 w 509919"/>
                <a:gd name="connsiteY38" fmla="*/ 201618 h 229963"/>
                <a:gd name="connsiteX39" fmla="*/ 92986 w 509919"/>
                <a:gd name="connsiteY39" fmla="*/ 210417 h 229963"/>
                <a:gd name="connsiteX40" fmla="*/ 56092 w 509919"/>
                <a:gd name="connsiteY40" fmla="*/ 233713 h 229963"/>
                <a:gd name="connsiteX41" fmla="*/ 53392 w 509919"/>
                <a:gd name="connsiteY41" fmla="*/ 236612 h 229963"/>
                <a:gd name="connsiteX42" fmla="*/ 105784 w 509919"/>
                <a:gd name="connsiteY42" fmla="*/ 201218 h 229963"/>
                <a:gd name="connsiteX43" fmla="*/ 100385 w 509919"/>
                <a:gd name="connsiteY43" fmla="*/ 198219 h 229963"/>
                <a:gd name="connsiteX44" fmla="*/ 99585 w 509919"/>
                <a:gd name="connsiteY44" fmla="*/ 193319 h 229963"/>
                <a:gd name="connsiteX45" fmla="*/ 102385 w 509919"/>
                <a:gd name="connsiteY45" fmla="*/ 189320 h 229963"/>
                <a:gd name="connsiteX46" fmla="*/ 151077 w 509919"/>
                <a:gd name="connsiteY46" fmla="*/ 158625 h 229963"/>
                <a:gd name="connsiteX47" fmla="*/ 159976 w 509919"/>
                <a:gd name="connsiteY47" fmla="*/ 160624 h 229963"/>
                <a:gd name="connsiteX48" fmla="*/ 160776 w 509919"/>
                <a:gd name="connsiteY48" fmla="*/ 165424 h 229963"/>
                <a:gd name="connsiteX49" fmla="*/ 157976 w 509919"/>
                <a:gd name="connsiteY49" fmla="*/ 169423 h 229963"/>
                <a:gd name="connsiteX50" fmla="*/ 109184 w 509919"/>
                <a:gd name="connsiteY50" fmla="*/ 200218 h 229963"/>
                <a:gd name="connsiteX51" fmla="*/ 105784 w 509919"/>
                <a:gd name="connsiteY51" fmla="*/ 201218 h 229963"/>
                <a:gd name="connsiteX52" fmla="*/ 357845 w 509919"/>
                <a:gd name="connsiteY52" fmla="*/ 170623 h 229963"/>
                <a:gd name="connsiteX53" fmla="*/ 354445 w 509919"/>
                <a:gd name="connsiteY53" fmla="*/ 169623 h 229963"/>
                <a:gd name="connsiteX54" fmla="*/ 352446 w 509919"/>
                <a:gd name="connsiteY54" fmla="*/ 160824 h 229963"/>
                <a:gd name="connsiteX55" fmla="*/ 361244 w 509919"/>
                <a:gd name="connsiteY55" fmla="*/ 158825 h 229963"/>
                <a:gd name="connsiteX56" fmla="*/ 363244 w 509919"/>
                <a:gd name="connsiteY56" fmla="*/ 167623 h 229963"/>
                <a:gd name="connsiteX57" fmla="*/ 357845 w 509919"/>
                <a:gd name="connsiteY57" fmla="*/ 170623 h 229963"/>
                <a:gd name="connsiteX58" fmla="*/ 346647 w 509919"/>
                <a:gd name="connsiteY58" fmla="*/ 158225 h 229963"/>
                <a:gd name="connsiteX59" fmla="*/ 345547 w 509919"/>
                <a:gd name="connsiteY59" fmla="*/ 158125 h 229963"/>
                <a:gd name="connsiteX60" fmla="*/ 341347 w 509919"/>
                <a:gd name="connsiteY60" fmla="*/ 155425 h 229963"/>
                <a:gd name="connsiteX61" fmla="*/ 340348 w 509919"/>
                <a:gd name="connsiteY61" fmla="*/ 150626 h 229963"/>
                <a:gd name="connsiteX62" fmla="*/ 345847 w 509919"/>
                <a:gd name="connsiteY62" fmla="*/ 119931 h 229963"/>
                <a:gd name="connsiteX63" fmla="*/ 346247 w 509919"/>
                <a:gd name="connsiteY63" fmla="*/ 115332 h 229963"/>
                <a:gd name="connsiteX64" fmla="*/ 341147 w 509919"/>
                <a:gd name="connsiteY64" fmla="*/ 99934 h 229963"/>
                <a:gd name="connsiteX65" fmla="*/ 339847 w 509919"/>
                <a:gd name="connsiteY65" fmla="*/ 95135 h 229963"/>
                <a:gd name="connsiteX66" fmla="*/ 342447 w 509919"/>
                <a:gd name="connsiteY66" fmla="*/ 90935 h 229963"/>
                <a:gd name="connsiteX67" fmla="*/ 351346 w 509919"/>
                <a:gd name="connsiteY67" fmla="*/ 92235 h 229963"/>
                <a:gd name="connsiteX68" fmla="*/ 359045 w 509919"/>
                <a:gd name="connsiteY68" fmla="*/ 115332 h 229963"/>
                <a:gd name="connsiteX69" fmla="*/ 358445 w 509919"/>
                <a:gd name="connsiteY69" fmla="*/ 122230 h 229963"/>
                <a:gd name="connsiteX70" fmla="*/ 352946 w 509919"/>
                <a:gd name="connsiteY70" fmla="*/ 152926 h 229963"/>
                <a:gd name="connsiteX71" fmla="*/ 346647 w 509919"/>
                <a:gd name="connsiteY71" fmla="*/ 158225 h 229963"/>
                <a:gd name="connsiteX72" fmla="*/ 164675 w 509919"/>
                <a:gd name="connsiteY72" fmla="*/ 158025 h 229963"/>
                <a:gd name="connsiteX73" fmla="*/ 158576 w 509919"/>
                <a:gd name="connsiteY73" fmla="*/ 153626 h 229963"/>
                <a:gd name="connsiteX74" fmla="*/ 162675 w 509919"/>
                <a:gd name="connsiteY74" fmla="*/ 145527 h 229963"/>
                <a:gd name="connsiteX75" fmla="*/ 170774 w 509919"/>
                <a:gd name="connsiteY75" fmla="*/ 149626 h 229963"/>
                <a:gd name="connsiteX76" fmla="*/ 166675 w 509919"/>
                <a:gd name="connsiteY76" fmla="*/ 157725 h 229963"/>
                <a:gd name="connsiteX77" fmla="*/ 164675 w 509919"/>
                <a:gd name="connsiteY77" fmla="*/ 158025 h 229963"/>
                <a:gd name="connsiteX78" fmla="*/ 158676 w 509919"/>
                <a:gd name="connsiteY78" fmla="*/ 139828 h 229963"/>
                <a:gd name="connsiteX79" fmla="*/ 152577 w 509919"/>
                <a:gd name="connsiteY79" fmla="*/ 135428 h 229963"/>
                <a:gd name="connsiteX80" fmla="*/ 149577 w 509919"/>
                <a:gd name="connsiteY80" fmla="*/ 126130 h 229963"/>
                <a:gd name="connsiteX81" fmla="*/ 147678 w 509919"/>
                <a:gd name="connsiteY81" fmla="*/ 114132 h 229963"/>
                <a:gd name="connsiteX82" fmla="*/ 174074 w 509919"/>
                <a:gd name="connsiteY82" fmla="*/ 77637 h 229963"/>
                <a:gd name="connsiteX83" fmla="*/ 332949 w 509919"/>
                <a:gd name="connsiteY83" fmla="*/ 79037 h 229963"/>
                <a:gd name="connsiteX84" fmla="*/ 333249 w 509919"/>
                <a:gd name="connsiteY84" fmla="*/ 79237 h 229963"/>
                <a:gd name="connsiteX85" fmla="*/ 336948 w 509919"/>
                <a:gd name="connsiteY85" fmla="*/ 87236 h 229963"/>
                <a:gd name="connsiteX86" fmla="*/ 328749 w 509919"/>
                <a:gd name="connsiteY86" fmla="*/ 91135 h 229963"/>
                <a:gd name="connsiteX87" fmla="*/ 178073 w 509919"/>
                <a:gd name="connsiteY87" fmla="*/ 89836 h 229963"/>
                <a:gd name="connsiteX88" fmla="*/ 160476 w 509919"/>
                <a:gd name="connsiteY88" fmla="*/ 114132 h 229963"/>
                <a:gd name="connsiteX89" fmla="*/ 161775 w 509919"/>
                <a:gd name="connsiteY89" fmla="*/ 122130 h 229963"/>
                <a:gd name="connsiteX90" fmla="*/ 164775 w 509919"/>
                <a:gd name="connsiteY90" fmla="*/ 131429 h 229963"/>
                <a:gd name="connsiteX91" fmla="*/ 160676 w 509919"/>
                <a:gd name="connsiteY91" fmla="*/ 139428 h 229963"/>
                <a:gd name="connsiteX92" fmla="*/ 158676 w 509919"/>
                <a:gd name="connsiteY92" fmla="*/ 139828 h 229963"/>
                <a:gd name="connsiteX93" fmla="*/ 493423 w 509919"/>
                <a:gd name="connsiteY93" fmla="*/ 120431 h 229963"/>
                <a:gd name="connsiteX94" fmla="*/ 488024 w 509919"/>
                <a:gd name="connsiteY94" fmla="*/ 117531 h 229963"/>
                <a:gd name="connsiteX95" fmla="*/ 477726 w 509919"/>
                <a:gd name="connsiteY95" fmla="*/ 104633 h 229963"/>
                <a:gd name="connsiteX96" fmla="*/ 449031 w 509919"/>
                <a:gd name="connsiteY96" fmla="*/ 79137 h 229963"/>
                <a:gd name="connsiteX97" fmla="*/ 448630 w 509919"/>
                <a:gd name="connsiteY97" fmla="*/ 78937 h 229963"/>
                <a:gd name="connsiteX98" fmla="*/ 447531 w 509919"/>
                <a:gd name="connsiteY98" fmla="*/ 69939 h 229963"/>
                <a:gd name="connsiteX99" fmla="*/ 456530 w 509919"/>
                <a:gd name="connsiteY99" fmla="*/ 68839 h 229963"/>
                <a:gd name="connsiteX100" fmla="*/ 486824 w 509919"/>
                <a:gd name="connsiteY100" fmla="*/ 95635 h 229963"/>
                <a:gd name="connsiteX101" fmla="*/ 498823 w 509919"/>
                <a:gd name="connsiteY101" fmla="*/ 110632 h 229963"/>
                <a:gd name="connsiteX102" fmla="*/ 496823 w 509919"/>
                <a:gd name="connsiteY102" fmla="*/ 119531 h 229963"/>
                <a:gd name="connsiteX103" fmla="*/ 493423 w 509919"/>
                <a:gd name="connsiteY103" fmla="*/ 120431 h 229963"/>
                <a:gd name="connsiteX104" fmla="*/ 437133 w 509919"/>
                <a:gd name="connsiteY104" fmla="*/ 68939 h 229963"/>
                <a:gd name="connsiteX105" fmla="*/ 433533 w 509919"/>
                <a:gd name="connsiteY105" fmla="*/ 67739 h 229963"/>
                <a:gd name="connsiteX106" fmla="*/ 431833 w 509919"/>
                <a:gd name="connsiteY106" fmla="*/ 58840 h 229963"/>
                <a:gd name="connsiteX107" fmla="*/ 440732 w 509919"/>
                <a:gd name="connsiteY107" fmla="*/ 57241 h 229963"/>
                <a:gd name="connsiteX108" fmla="*/ 443431 w 509919"/>
                <a:gd name="connsiteY108" fmla="*/ 61340 h 229963"/>
                <a:gd name="connsiteX109" fmla="*/ 442431 w 509919"/>
                <a:gd name="connsiteY109" fmla="*/ 66139 h 229963"/>
                <a:gd name="connsiteX110" fmla="*/ 437133 w 509919"/>
                <a:gd name="connsiteY110" fmla="*/ 68939 h 229963"/>
                <a:gd name="connsiteX111" fmla="*/ 421035 w 509919"/>
                <a:gd name="connsiteY111" fmla="*/ 58540 h 229963"/>
                <a:gd name="connsiteX112" fmla="*/ 417736 w 509919"/>
                <a:gd name="connsiteY112" fmla="*/ 57541 h 229963"/>
                <a:gd name="connsiteX113" fmla="*/ 256061 w 509919"/>
                <a:gd name="connsiteY113" fmla="*/ 12748 h 229963"/>
                <a:gd name="connsiteX114" fmla="*/ 212767 w 509919"/>
                <a:gd name="connsiteY114" fmla="*/ 15747 h 229963"/>
                <a:gd name="connsiteX115" fmla="*/ 205569 w 509919"/>
                <a:gd name="connsiteY115" fmla="*/ 10348 h 229963"/>
                <a:gd name="connsiteX116" fmla="*/ 211068 w 509919"/>
                <a:gd name="connsiteY116" fmla="*/ 3049 h 229963"/>
                <a:gd name="connsiteX117" fmla="*/ 424334 w 509919"/>
                <a:gd name="connsiteY117" fmla="*/ 46642 h 229963"/>
                <a:gd name="connsiteX118" fmla="*/ 427234 w 509919"/>
                <a:gd name="connsiteY118" fmla="*/ 50542 h 229963"/>
                <a:gd name="connsiteX119" fmla="*/ 426434 w 509919"/>
                <a:gd name="connsiteY119" fmla="*/ 55441 h 229963"/>
                <a:gd name="connsiteX120" fmla="*/ 421035 w 509919"/>
                <a:gd name="connsiteY120" fmla="*/ 58540 h 229963"/>
                <a:gd name="connsiteX121" fmla="*/ 120182 w 509919"/>
                <a:gd name="connsiteY121" fmla="*/ 42943 h 229963"/>
                <a:gd name="connsiteX122" fmla="*/ 114383 w 509919"/>
                <a:gd name="connsiteY122" fmla="*/ 39243 h 229963"/>
                <a:gd name="connsiteX123" fmla="*/ 114183 w 509919"/>
                <a:gd name="connsiteY123" fmla="*/ 34344 h 229963"/>
                <a:gd name="connsiteX124" fmla="*/ 117482 w 509919"/>
                <a:gd name="connsiteY124" fmla="*/ 30745 h 229963"/>
                <a:gd name="connsiteX125" fmla="*/ 125981 w 509919"/>
                <a:gd name="connsiteY125" fmla="*/ 33844 h 229963"/>
                <a:gd name="connsiteX126" fmla="*/ 122982 w 509919"/>
                <a:gd name="connsiteY126" fmla="*/ 42343 h 229963"/>
                <a:gd name="connsiteX127" fmla="*/ 120182 w 509919"/>
                <a:gd name="connsiteY127" fmla="*/ 42943 h 229963"/>
                <a:gd name="connsiteX128" fmla="*/ 137879 w 509919"/>
                <a:gd name="connsiteY128" fmla="*/ 35344 h 229963"/>
                <a:gd name="connsiteX129" fmla="*/ 131880 w 509919"/>
                <a:gd name="connsiteY129" fmla="*/ 31345 h 229963"/>
                <a:gd name="connsiteX130" fmla="*/ 131980 w 509919"/>
                <a:gd name="connsiteY130" fmla="*/ 26345 h 229963"/>
                <a:gd name="connsiteX131" fmla="*/ 135480 w 509919"/>
                <a:gd name="connsiteY131" fmla="*/ 22946 h 229963"/>
                <a:gd name="connsiteX132" fmla="*/ 191771 w 509919"/>
                <a:gd name="connsiteY132" fmla="*/ 6349 h 229963"/>
                <a:gd name="connsiteX133" fmla="*/ 199269 w 509919"/>
                <a:gd name="connsiteY133" fmla="*/ 11348 h 229963"/>
                <a:gd name="connsiteX134" fmla="*/ 194270 w 509919"/>
                <a:gd name="connsiteY134" fmla="*/ 18847 h 229963"/>
                <a:gd name="connsiteX135" fmla="*/ 140179 w 509919"/>
                <a:gd name="connsiteY135" fmla="*/ 34844 h 229963"/>
                <a:gd name="connsiteX136" fmla="*/ 137879 w 509919"/>
                <a:gd name="connsiteY136" fmla="*/ 35344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509919" h="229963">
                  <a:moveTo>
                    <a:pt x="458729" y="236713"/>
                  </a:moveTo>
                  <a:lnTo>
                    <a:pt x="456029" y="233713"/>
                  </a:lnTo>
                  <a:lnTo>
                    <a:pt x="370643" y="179921"/>
                  </a:lnTo>
                  <a:cubicBezTo>
                    <a:pt x="367643" y="178022"/>
                    <a:pt x="366743" y="174022"/>
                    <a:pt x="368643" y="171023"/>
                  </a:cubicBezTo>
                  <a:cubicBezTo>
                    <a:pt x="370443" y="168223"/>
                    <a:pt x="374642" y="167223"/>
                    <a:pt x="377542" y="169023"/>
                  </a:cubicBezTo>
                  <a:lnTo>
                    <a:pt x="460629" y="221515"/>
                  </a:lnTo>
                  <a:cubicBezTo>
                    <a:pt x="463728" y="219815"/>
                    <a:pt x="466627" y="218015"/>
                    <a:pt x="469127" y="216116"/>
                  </a:cubicBezTo>
                  <a:cubicBezTo>
                    <a:pt x="472227" y="213816"/>
                    <a:pt x="475126" y="211316"/>
                    <a:pt x="477726" y="208717"/>
                  </a:cubicBezTo>
                  <a:cubicBezTo>
                    <a:pt x="491624" y="194819"/>
                    <a:pt x="499322" y="176322"/>
                    <a:pt x="499322" y="156625"/>
                  </a:cubicBezTo>
                  <a:cubicBezTo>
                    <a:pt x="499322" y="148726"/>
                    <a:pt x="498023" y="140928"/>
                    <a:pt x="495523" y="133429"/>
                  </a:cubicBezTo>
                  <a:lnTo>
                    <a:pt x="495323" y="132729"/>
                  </a:lnTo>
                  <a:lnTo>
                    <a:pt x="495423" y="132729"/>
                  </a:lnTo>
                  <a:cubicBezTo>
                    <a:pt x="495023" y="131329"/>
                    <a:pt x="495223" y="129829"/>
                    <a:pt x="495923" y="128529"/>
                  </a:cubicBezTo>
                  <a:cubicBezTo>
                    <a:pt x="496723" y="127030"/>
                    <a:pt x="498023" y="125830"/>
                    <a:pt x="499623" y="125330"/>
                  </a:cubicBezTo>
                  <a:cubicBezTo>
                    <a:pt x="502922" y="124230"/>
                    <a:pt x="506621" y="126130"/>
                    <a:pt x="507721" y="129329"/>
                  </a:cubicBezTo>
                  <a:cubicBezTo>
                    <a:pt x="510621" y="138128"/>
                    <a:pt x="512121" y="147327"/>
                    <a:pt x="512121" y="156625"/>
                  </a:cubicBezTo>
                  <a:cubicBezTo>
                    <a:pt x="512121" y="179721"/>
                    <a:pt x="503122" y="201418"/>
                    <a:pt x="486824" y="217715"/>
                  </a:cubicBezTo>
                  <a:cubicBezTo>
                    <a:pt x="483725" y="220815"/>
                    <a:pt x="480325" y="223715"/>
                    <a:pt x="476826" y="226414"/>
                  </a:cubicBezTo>
                  <a:cubicBezTo>
                    <a:pt x="472627" y="229414"/>
                    <a:pt x="468027" y="232213"/>
                    <a:pt x="463028" y="234613"/>
                  </a:cubicBezTo>
                  <a:lnTo>
                    <a:pt x="458729" y="236713"/>
                  </a:lnTo>
                  <a:close/>
                  <a:moveTo>
                    <a:pt x="53392" y="236612"/>
                  </a:moveTo>
                  <a:lnTo>
                    <a:pt x="49093" y="234613"/>
                  </a:lnTo>
                  <a:cubicBezTo>
                    <a:pt x="44294" y="232413"/>
                    <a:pt x="39695" y="229614"/>
                    <a:pt x="35295" y="226414"/>
                  </a:cubicBezTo>
                  <a:lnTo>
                    <a:pt x="34795" y="226014"/>
                  </a:lnTo>
                  <a:cubicBezTo>
                    <a:pt x="31396" y="223415"/>
                    <a:pt x="28096" y="220615"/>
                    <a:pt x="25297" y="217715"/>
                  </a:cubicBezTo>
                  <a:cubicBezTo>
                    <a:pt x="8900" y="201418"/>
                    <a:pt x="-99" y="179721"/>
                    <a:pt x="1" y="156625"/>
                  </a:cubicBezTo>
                  <a:cubicBezTo>
                    <a:pt x="-99" y="133629"/>
                    <a:pt x="8900" y="111932"/>
                    <a:pt x="25297" y="95635"/>
                  </a:cubicBezTo>
                  <a:cubicBezTo>
                    <a:pt x="47493" y="73338"/>
                    <a:pt x="72690" y="54541"/>
                    <a:pt x="99985" y="39643"/>
                  </a:cubicBezTo>
                  <a:cubicBezTo>
                    <a:pt x="103085" y="37944"/>
                    <a:pt x="107084" y="39143"/>
                    <a:pt x="108684" y="42143"/>
                  </a:cubicBezTo>
                  <a:cubicBezTo>
                    <a:pt x="109484" y="43643"/>
                    <a:pt x="109684" y="45342"/>
                    <a:pt x="109284" y="47042"/>
                  </a:cubicBezTo>
                  <a:cubicBezTo>
                    <a:pt x="108784" y="48642"/>
                    <a:pt x="107684" y="50042"/>
                    <a:pt x="106184" y="50842"/>
                  </a:cubicBezTo>
                  <a:cubicBezTo>
                    <a:pt x="79888" y="65139"/>
                    <a:pt x="55692" y="83237"/>
                    <a:pt x="34295" y="104633"/>
                  </a:cubicBezTo>
                  <a:cubicBezTo>
                    <a:pt x="20398" y="118531"/>
                    <a:pt x="12799" y="137028"/>
                    <a:pt x="12799" y="156625"/>
                  </a:cubicBezTo>
                  <a:cubicBezTo>
                    <a:pt x="12799" y="176322"/>
                    <a:pt x="20398" y="194819"/>
                    <a:pt x="34295" y="208717"/>
                  </a:cubicBezTo>
                  <a:cubicBezTo>
                    <a:pt x="36995" y="211316"/>
                    <a:pt x="39795" y="213716"/>
                    <a:pt x="42894" y="216016"/>
                  </a:cubicBezTo>
                  <a:lnTo>
                    <a:pt x="43194" y="216316"/>
                  </a:lnTo>
                  <a:cubicBezTo>
                    <a:pt x="45894" y="218215"/>
                    <a:pt x="48593" y="220015"/>
                    <a:pt x="51493" y="221515"/>
                  </a:cubicBezTo>
                  <a:lnTo>
                    <a:pt x="86187" y="199618"/>
                  </a:lnTo>
                  <a:cubicBezTo>
                    <a:pt x="89087" y="197819"/>
                    <a:pt x="93186" y="198718"/>
                    <a:pt x="94986" y="201618"/>
                  </a:cubicBezTo>
                  <a:cubicBezTo>
                    <a:pt x="96886" y="204618"/>
                    <a:pt x="95986" y="208517"/>
                    <a:pt x="92986" y="210417"/>
                  </a:cubicBezTo>
                  <a:lnTo>
                    <a:pt x="56092" y="233713"/>
                  </a:lnTo>
                  <a:lnTo>
                    <a:pt x="53392" y="236612"/>
                  </a:lnTo>
                  <a:close/>
                  <a:moveTo>
                    <a:pt x="105784" y="201218"/>
                  </a:moveTo>
                  <a:cubicBezTo>
                    <a:pt x="103585" y="201218"/>
                    <a:pt x="101585" y="200018"/>
                    <a:pt x="100385" y="198219"/>
                  </a:cubicBezTo>
                  <a:cubicBezTo>
                    <a:pt x="99485" y="196719"/>
                    <a:pt x="99185" y="195019"/>
                    <a:pt x="99585" y="193319"/>
                  </a:cubicBezTo>
                  <a:cubicBezTo>
                    <a:pt x="99985" y="191720"/>
                    <a:pt x="100985" y="190320"/>
                    <a:pt x="102385" y="189320"/>
                  </a:cubicBezTo>
                  <a:lnTo>
                    <a:pt x="151077" y="158625"/>
                  </a:lnTo>
                  <a:cubicBezTo>
                    <a:pt x="153977" y="156825"/>
                    <a:pt x="158076" y="157725"/>
                    <a:pt x="159976" y="160624"/>
                  </a:cubicBezTo>
                  <a:cubicBezTo>
                    <a:pt x="160876" y="162124"/>
                    <a:pt x="161175" y="163824"/>
                    <a:pt x="160776" y="165424"/>
                  </a:cubicBezTo>
                  <a:cubicBezTo>
                    <a:pt x="160376" y="167123"/>
                    <a:pt x="159376" y="168523"/>
                    <a:pt x="157976" y="169423"/>
                  </a:cubicBezTo>
                  <a:lnTo>
                    <a:pt x="109184" y="200218"/>
                  </a:lnTo>
                  <a:cubicBezTo>
                    <a:pt x="108184" y="200818"/>
                    <a:pt x="106984" y="201218"/>
                    <a:pt x="105784" y="201218"/>
                  </a:cubicBezTo>
                  <a:close/>
                  <a:moveTo>
                    <a:pt x="357845" y="170623"/>
                  </a:moveTo>
                  <a:cubicBezTo>
                    <a:pt x="356645" y="170623"/>
                    <a:pt x="355445" y="170323"/>
                    <a:pt x="354445" y="169623"/>
                  </a:cubicBezTo>
                  <a:cubicBezTo>
                    <a:pt x="351446" y="167823"/>
                    <a:pt x="350546" y="163824"/>
                    <a:pt x="352446" y="160824"/>
                  </a:cubicBezTo>
                  <a:cubicBezTo>
                    <a:pt x="354245" y="157925"/>
                    <a:pt x="358345" y="156925"/>
                    <a:pt x="361244" y="158825"/>
                  </a:cubicBezTo>
                  <a:cubicBezTo>
                    <a:pt x="364244" y="160724"/>
                    <a:pt x="365144" y="164624"/>
                    <a:pt x="363244" y="167623"/>
                  </a:cubicBezTo>
                  <a:cubicBezTo>
                    <a:pt x="362044" y="169523"/>
                    <a:pt x="360044" y="170623"/>
                    <a:pt x="357845" y="170623"/>
                  </a:cubicBezTo>
                  <a:close/>
                  <a:moveTo>
                    <a:pt x="346647" y="158225"/>
                  </a:moveTo>
                  <a:cubicBezTo>
                    <a:pt x="346247" y="158225"/>
                    <a:pt x="345947" y="158125"/>
                    <a:pt x="345547" y="158125"/>
                  </a:cubicBezTo>
                  <a:cubicBezTo>
                    <a:pt x="343847" y="157825"/>
                    <a:pt x="342347" y="156825"/>
                    <a:pt x="341347" y="155425"/>
                  </a:cubicBezTo>
                  <a:cubicBezTo>
                    <a:pt x="340348" y="154025"/>
                    <a:pt x="340048" y="152326"/>
                    <a:pt x="340348" y="150626"/>
                  </a:cubicBezTo>
                  <a:lnTo>
                    <a:pt x="345847" y="119931"/>
                  </a:lnTo>
                  <a:cubicBezTo>
                    <a:pt x="346047" y="118431"/>
                    <a:pt x="346247" y="116831"/>
                    <a:pt x="346247" y="115332"/>
                  </a:cubicBezTo>
                  <a:cubicBezTo>
                    <a:pt x="346247" y="109832"/>
                    <a:pt x="344447" y="104333"/>
                    <a:pt x="341147" y="99934"/>
                  </a:cubicBezTo>
                  <a:cubicBezTo>
                    <a:pt x="340048" y="98534"/>
                    <a:pt x="339648" y="96834"/>
                    <a:pt x="339847" y="95135"/>
                  </a:cubicBezTo>
                  <a:cubicBezTo>
                    <a:pt x="340148" y="93435"/>
                    <a:pt x="341047" y="91935"/>
                    <a:pt x="342447" y="90935"/>
                  </a:cubicBezTo>
                  <a:cubicBezTo>
                    <a:pt x="345147" y="88936"/>
                    <a:pt x="349346" y="89536"/>
                    <a:pt x="351346" y="92235"/>
                  </a:cubicBezTo>
                  <a:cubicBezTo>
                    <a:pt x="356245" y="98834"/>
                    <a:pt x="359045" y="107033"/>
                    <a:pt x="359045" y="115332"/>
                  </a:cubicBezTo>
                  <a:cubicBezTo>
                    <a:pt x="359045" y="117631"/>
                    <a:pt x="358845" y="119931"/>
                    <a:pt x="358445" y="122230"/>
                  </a:cubicBezTo>
                  <a:lnTo>
                    <a:pt x="352946" y="152926"/>
                  </a:lnTo>
                  <a:cubicBezTo>
                    <a:pt x="352345" y="155925"/>
                    <a:pt x="349746" y="158225"/>
                    <a:pt x="346647" y="158225"/>
                  </a:cubicBezTo>
                  <a:close/>
                  <a:moveTo>
                    <a:pt x="164675" y="158025"/>
                  </a:moveTo>
                  <a:cubicBezTo>
                    <a:pt x="161875" y="158025"/>
                    <a:pt x="159476" y="156225"/>
                    <a:pt x="158576" y="153626"/>
                  </a:cubicBezTo>
                  <a:cubicBezTo>
                    <a:pt x="157476" y="150226"/>
                    <a:pt x="159276" y="146627"/>
                    <a:pt x="162675" y="145527"/>
                  </a:cubicBezTo>
                  <a:cubicBezTo>
                    <a:pt x="165975" y="144427"/>
                    <a:pt x="169674" y="146327"/>
                    <a:pt x="170774" y="149626"/>
                  </a:cubicBezTo>
                  <a:cubicBezTo>
                    <a:pt x="171874" y="153026"/>
                    <a:pt x="170074" y="156625"/>
                    <a:pt x="166675" y="157725"/>
                  </a:cubicBezTo>
                  <a:cubicBezTo>
                    <a:pt x="166075" y="157925"/>
                    <a:pt x="165375" y="158025"/>
                    <a:pt x="164675" y="158025"/>
                  </a:cubicBezTo>
                  <a:close/>
                  <a:moveTo>
                    <a:pt x="158676" y="139828"/>
                  </a:moveTo>
                  <a:cubicBezTo>
                    <a:pt x="155876" y="139828"/>
                    <a:pt x="153477" y="138028"/>
                    <a:pt x="152577" y="135428"/>
                  </a:cubicBezTo>
                  <a:lnTo>
                    <a:pt x="149577" y="126130"/>
                  </a:lnTo>
                  <a:cubicBezTo>
                    <a:pt x="148278" y="122330"/>
                    <a:pt x="147678" y="118231"/>
                    <a:pt x="147678" y="114132"/>
                  </a:cubicBezTo>
                  <a:cubicBezTo>
                    <a:pt x="147678" y="97534"/>
                    <a:pt x="158276" y="82937"/>
                    <a:pt x="174074" y="77637"/>
                  </a:cubicBezTo>
                  <a:cubicBezTo>
                    <a:pt x="225366" y="60840"/>
                    <a:pt x="281857" y="61340"/>
                    <a:pt x="332949" y="79037"/>
                  </a:cubicBezTo>
                  <a:lnTo>
                    <a:pt x="333249" y="79237"/>
                  </a:lnTo>
                  <a:cubicBezTo>
                    <a:pt x="336348" y="80437"/>
                    <a:pt x="338048" y="84036"/>
                    <a:pt x="336948" y="87236"/>
                  </a:cubicBezTo>
                  <a:cubicBezTo>
                    <a:pt x="335748" y="90435"/>
                    <a:pt x="332049" y="92335"/>
                    <a:pt x="328749" y="91135"/>
                  </a:cubicBezTo>
                  <a:cubicBezTo>
                    <a:pt x="280257" y="74238"/>
                    <a:pt x="226665" y="73838"/>
                    <a:pt x="178073" y="89836"/>
                  </a:cubicBezTo>
                  <a:cubicBezTo>
                    <a:pt x="167575" y="93235"/>
                    <a:pt x="160476" y="103033"/>
                    <a:pt x="160476" y="114132"/>
                  </a:cubicBezTo>
                  <a:cubicBezTo>
                    <a:pt x="160476" y="116831"/>
                    <a:pt x="160876" y="119531"/>
                    <a:pt x="161775" y="122130"/>
                  </a:cubicBezTo>
                  <a:lnTo>
                    <a:pt x="164775" y="131429"/>
                  </a:lnTo>
                  <a:cubicBezTo>
                    <a:pt x="165875" y="134728"/>
                    <a:pt x="164075" y="138328"/>
                    <a:pt x="160676" y="139428"/>
                  </a:cubicBezTo>
                  <a:cubicBezTo>
                    <a:pt x="160076" y="139728"/>
                    <a:pt x="159376" y="139828"/>
                    <a:pt x="158676" y="139828"/>
                  </a:cubicBezTo>
                  <a:close/>
                  <a:moveTo>
                    <a:pt x="493423" y="120431"/>
                  </a:moveTo>
                  <a:cubicBezTo>
                    <a:pt x="491224" y="120431"/>
                    <a:pt x="489224" y="119331"/>
                    <a:pt x="488024" y="117531"/>
                  </a:cubicBezTo>
                  <a:cubicBezTo>
                    <a:pt x="485125" y="112832"/>
                    <a:pt x="481625" y="108533"/>
                    <a:pt x="477726" y="104633"/>
                  </a:cubicBezTo>
                  <a:cubicBezTo>
                    <a:pt x="468727" y="95535"/>
                    <a:pt x="459029" y="87036"/>
                    <a:pt x="449031" y="79137"/>
                  </a:cubicBezTo>
                  <a:lnTo>
                    <a:pt x="448630" y="78937"/>
                  </a:lnTo>
                  <a:cubicBezTo>
                    <a:pt x="445831" y="76738"/>
                    <a:pt x="445331" y="72738"/>
                    <a:pt x="447531" y="69939"/>
                  </a:cubicBezTo>
                  <a:cubicBezTo>
                    <a:pt x="449631" y="67239"/>
                    <a:pt x="453830" y="66639"/>
                    <a:pt x="456530" y="68839"/>
                  </a:cubicBezTo>
                  <a:cubicBezTo>
                    <a:pt x="467128" y="77038"/>
                    <a:pt x="477226" y="86036"/>
                    <a:pt x="486824" y="95635"/>
                  </a:cubicBezTo>
                  <a:cubicBezTo>
                    <a:pt x="491424" y="100234"/>
                    <a:pt x="495523" y="105333"/>
                    <a:pt x="498823" y="110632"/>
                  </a:cubicBezTo>
                  <a:cubicBezTo>
                    <a:pt x="500722" y="113632"/>
                    <a:pt x="499822" y="117631"/>
                    <a:pt x="496823" y="119531"/>
                  </a:cubicBezTo>
                  <a:cubicBezTo>
                    <a:pt x="495823" y="120131"/>
                    <a:pt x="494624" y="120431"/>
                    <a:pt x="493423" y="120431"/>
                  </a:cubicBezTo>
                  <a:close/>
                  <a:moveTo>
                    <a:pt x="437133" y="68939"/>
                  </a:moveTo>
                  <a:cubicBezTo>
                    <a:pt x="435833" y="68939"/>
                    <a:pt x="434533" y="68539"/>
                    <a:pt x="433533" y="67739"/>
                  </a:cubicBezTo>
                  <a:cubicBezTo>
                    <a:pt x="430533" y="65739"/>
                    <a:pt x="429833" y="61740"/>
                    <a:pt x="431833" y="58840"/>
                  </a:cubicBezTo>
                  <a:cubicBezTo>
                    <a:pt x="433733" y="56041"/>
                    <a:pt x="437932" y="55341"/>
                    <a:pt x="440732" y="57241"/>
                  </a:cubicBezTo>
                  <a:cubicBezTo>
                    <a:pt x="442132" y="58240"/>
                    <a:pt x="443131" y="59640"/>
                    <a:pt x="443431" y="61340"/>
                  </a:cubicBezTo>
                  <a:cubicBezTo>
                    <a:pt x="443731" y="63040"/>
                    <a:pt x="443332" y="64739"/>
                    <a:pt x="442431" y="66139"/>
                  </a:cubicBezTo>
                  <a:cubicBezTo>
                    <a:pt x="441232" y="67839"/>
                    <a:pt x="439232" y="68939"/>
                    <a:pt x="437133" y="68939"/>
                  </a:cubicBezTo>
                  <a:close/>
                  <a:moveTo>
                    <a:pt x="421035" y="58540"/>
                  </a:moveTo>
                  <a:cubicBezTo>
                    <a:pt x="419835" y="58540"/>
                    <a:pt x="418735" y="58141"/>
                    <a:pt x="417736" y="57541"/>
                  </a:cubicBezTo>
                  <a:cubicBezTo>
                    <a:pt x="369043" y="28245"/>
                    <a:pt x="313152" y="12748"/>
                    <a:pt x="256061" y="12748"/>
                  </a:cubicBezTo>
                  <a:cubicBezTo>
                    <a:pt x="241663" y="12748"/>
                    <a:pt x="227065" y="13747"/>
                    <a:pt x="212767" y="15747"/>
                  </a:cubicBezTo>
                  <a:cubicBezTo>
                    <a:pt x="209268" y="16247"/>
                    <a:pt x="206069" y="13747"/>
                    <a:pt x="205569" y="10348"/>
                  </a:cubicBezTo>
                  <a:cubicBezTo>
                    <a:pt x="205069" y="6849"/>
                    <a:pt x="207568" y="3549"/>
                    <a:pt x="211068" y="3049"/>
                  </a:cubicBezTo>
                  <a:cubicBezTo>
                    <a:pt x="285156" y="-7149"/>
                    <a:pt x="360944" y="8448"/>
                    <a:pt x="424334" y="46642"/>
                  </a:cubicBezTo>
                  <a:cubicBezTo>
                    <a:pt x="425734" y="47542"/>
                    <a:pt x="426834" y="48942"/>
                    <a:pt x="427234" y="50542"/>
                  </a:cubicBezTo>
                  <a:cubicBezTo>
                    <a:pt x="427634" y="52241"/>
                    <a:pt x="427334" y="53941"/>
                    <a:pt x="426434" y="55441"/>
                  </a:cubicBezTo>
                  <a:cubicBezTo>
                    <a:pt x="425334" y="57341"/>
                    <a:pt x="423235" y="58540"/>
                    <a:pt x="421035" y="58540"/>
                  </a:cubicBezTo>
                  <a:close/>
                  <a:moveTo>
                    <a:pt x="120182" y="42943"/>
                  </a:moveTo>
                  <a:cubicBezTo>
                    <a:pt x="117782" y="42943"/>
                    <a:pt x="115483" y="41543"/>
                    <a:pt x="114383" y="39243"/>
                  </a:cubicBezTo>
                  <a:cubicBezTo>
                    <a:pt x="113683" y="37744"/>
                    <a:pt x="113583" y="35944"/>
                    <a:pt x="114183" y="34344"/>
                  </a:cubicBezTo>
                  <a:cubicBezTo>
                    <a:pt x="114783" y="32744"/>
                    <a:pt x="115983" y="31445"/>
                    <a:pt x="117482" y="30745"/>
                  </a:cubicBezTo>
                  <a:cubicBezTo>
                    <a:pt x="120582" y="29345"/>
                    <a:pt x="124581" y="30745"/>
                    <a:pt x="125981" y="33844"/>
                  </a:cubicBezTo>
                  <a:cubicBezTo>
                    <a:pt x="127481" y="37044"/>
                    <a:pt x="126081" y="40843"/>
                    <a:pt x="122982" y="42343"/>
                  </a:cubicBezTo>
                  <a:cubicBezTo>
                    <a:pt x="122082" y="42743"/>
                    <a:pt x="121182" y="42943"/>
                    <a:pt x="120182" y="42943"/>
                  </a:cubicBezTo>
                  <a:close/>
                  <a:moveTo>
                    <a:pt x="137879" y="35344"/>
                  </a:moveTo>
                  <a:cubicBezTo>
                    <a:pt x="135180" y="35344"/>
                    <a:pt x="132880" y="33744"/>
                    <a:pt x="131880" y="31345"/>
                  </a:cubicBezTo>
                  <a:cubicBezTo>
                    <a:pt x="131280" y="29745"/>
                    <a:pt x="131280" y="27945"/>
                    <a:pt x="131980" y="26345"/>
                  </a:cubicBezTo>
                  <a:cubicBezTo>
                    <a:pt x="132680" y="24846"/>
                    <a:pt x="133880" y="23646"/>
                    <a:pt x="135480" y="22946"/>
                  </a:cubicBezTo>
                  <a:cubicBezTo>
                    <a:pt x="153677" y="15747"/>
                    <a:pt x="172574" y="10148"/>
                    <a:pt x="191771" y="6349"/>
                  </a:cubicBezTo>
                  <a:cubicBezTo>
                    <a:pt x="195170" y="5649"/>
                    <a:pt x="198570" y="7948"/>
                    <a:pt x="199269" y="11348"/>
                  </a:cubicBezTo>
                  <a:cubicBezTo>
                    <a:pt x="199969" y="14847"/>
                    <a:pt x="197670" y="18147"/>
                    <a:pt x="194270" y="18847"/>
                  </a:cubicBezTo>
                  <a:cubicBezTo>
                    <a:pt x="175773" y="22546"/>
                    <a:pt x="157576" y="27945"/>
                    <a:pt x="140179" y="34844"/>
                  </a:cubicBezTo>
                  <a:cubicBezTo>
                    <a:pt x="139479" y="35144"/>
                    <a:pt x="138679" y="35344"/>
                    <a:pt x="137879" y="3534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FA3AB68-2145-45F5-9818-3A36D5708F14}"/>
                </a:ext>
              </a:extLst>
            </p:cNvPr>
            <p:cNvSpPr/>
            <p:nvPr/>
          </p:nvSpPr>
          <p:spPr>
            <a:xfrm>
              <a:off x="5359961" y="1544285"/>
              <a:ext cx="429933" cy="169973"/>
            </a:xfrm>
            <a:custGeom>
              <a:avLst/>
              <a:gdLst>
                <a:gd name="connsiteX0" fmla="*/ 155372 w 429932"/>
                <a:gd name="connsiteY0" fmla="*/ 173874 h 169973"/>
                <a:gd name="connsiteX1" fmla="*/ 155072 w 429932"/>
                <a:gd name="connsiteY1" fmla="*/ 173674 h 169973"/>
                <a:gd name="connsiteX2" fmla="*/ 2996 w 429932"/>
                <a:gd name="connsiteY2" fmla="*/ 75689 h 169973"/>
                <a:gd name="connsiteX3" fmla="*/ 996 w 429932"/>
                <a:gd name="connsiteY3" fmla="*/ 66891 h 169973"/>
                <a:gd name="connsiteX4" fmla="*/ 9895 w 429932"/>
                <a:gd name="connsiteY4" fmla="*/ 64991 h 169973"/>
                <a:gd name="connsiteX5" fmla="*/ 155772 w 429932"/>
                <a:gd name="connsiteY5" fmla="*/ 158876 h 169973"/>
                <a:gd name="connsiteX6" fmla="*/ 187167 w 429932"/>
                <a:gd name="connsiteY6" fmla="*/ 140679 h 169973"/>
                <a:gd name="connsiteX7" fmla="*/ 195965 w 429932"/>
                <a:gd name="connsiteY7" fmla="*/ 142979 h 169973"/>
                <a:gd name="connsiteX8" fmla="*/ 196565 w 429932"/>
                <a:gd name="connsiteY8" fmla="*/ 147878 h 169973"/>
                <a:gd name="connsiteX9" fmla="*/ 193566 w 429932"/>
                <a:gd name="connsiteY9" fmla="*/ 151778 h 169973"/>
                <a:gd name="connsiteX10" fmla="*/ 155372 w 429932"/>
                <a:gd name="connsiteY10" fmla="*/ 173874 h 169973"/>
                <a:gd name="connsiteX11" fmla="*/ 207064 w 429932"/>
                <a:gd name="connsiteY11" fmla="*/ 143079 h 169973"/>
                <a:gd name="connsiteX12" fmla="*/ 201465 w 429932"/>
                <a:gd name="connsiteY12" fmla="*/ 139879 h 169973"/>
                <a:gd name="connsiteX13" fmla="*/ 200865 w 429932"/>
                <a:gd name="connsiteY13" fmla="*/ 134980 h 169973"/>
                <a:gd name="connsiteX14" fmla="*/ 203864 w 429932"/>
                <a:gd name="connsiteY14" fmla="*/ 131081 h 169973"/>
                <a:gd name="connsiteX15" fmla="*/ 212563 w 429932"/>
                <a:gd name="connsiteY15" fmla="*/ 133380 h 169973"/>
                <a:gd name="connsiteX16" fmla="*/ 210163 w 429932"/>
                <a:gd name="connsiteY16" fmla="*/ 142179 h 169973"/>
                <a:gd name="connsiteX17" fmla="*/ 207064 w 429932"/>
                <a:gd name="connsiteY17" fmla="*/ 143079 h 169973"/>
                <a:gd name="connsiteX18" fmla="*/ 223661 w 429932"/>
                <a:gd name="connsiteY18" fmla="*/ 133480 h 169973"/>
                <a:gd name="connsiteX19" fmla="*/ 218062 w 429932"/>
                <a:gd name="connsiteY19" fmla="*/ 130181 h 169973"/>
                <a:gd name="connsiteX20" fmla="*/ 220462 w 429932"/>
                <a:gd name="connsiteY20" fmla="*/ 121482 h 169973"/>
                <a:gd name="connsiteX21" fmla="*/ 270354 w 429932"/>
                <a:gd name="connsiteY21" fmla="*/ 92687 h 169973"/>
                <a:gd name="connsiteX22" fmla="*/ 279052 w 429932"/>
                <a:gd name="connsiteY22" fmla="*/ 94986 h 169973"/>
                <a:gd name="connsiteX23" fmla="*/ 276753 w 429932"/>
                <a:gd name="connsiteY23" fmla="*/ 103785 h 169973"/>
                <a:gd name="connsiteX24" fmla="*/ 226861 w 429932"/>
                <a:gd name="connsiteY24" fmla="*/ 132581 h 169973"/>
                <a:gd name="connsiteX25" fmla="*/ 223661 w 429932"/>
                <a:gd name="connsiteY25" fmla="*/ 133480 h 169973"/>
                <a:gd name="connsiteX26" fmla="*/ 290151 w 429932"/>
                <a:gd name="connsiteY26" fmla="*/ 95086 h 169973"/>
                <a:gd name="connsiteX27" fmla="*/ 284552 w 429932"/>
                <a:gd name="connsiteY27" fmla="*/ 91887 h 169973"/>
                <a:gd name="connsiteX28" fmla="*/ 286951 w 429932"/>
                <a:gd name="connsiteY28" fmla="*/ 83088 h 169973"/>
                <a:gd name="connsiteX29" fmla="*/ 429429 w 429932"/>
                <a:gd name="connsiteY29" fmla="*/ 801 h 169973"/>
                <a:gd name="connsiteX30" fmla="*/ 438227 w 429932"/>
                <a:gd name="connsiteY30" fmla="*/ 3201 h 169973"/>
                <a:gd name="connsiteX31" fmla="*/ 438827 w 429932"/>
                <a:gd name="connsiteY31" fmla="*/ 8000 h 169973"/>
                <a:gd name="connsiteX32" fmla="*/ 435928 w 429932"/>
                <a:gd name="connsiteY32" fmla="*/ 11899 h 169973"/>
                <a:gd name="connsiteX33" fmla="*/ 293350 w 429932"/>
                <a:gd name="connsiteY33" fmla="*/ 94187 h 169973"/>
                <a:gd name="connsiteX34" fmla="*/ 290151 w 429932"/>
                <a:gd name="connsiteY34" fmla="*/ 95086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29932" h="169973">
                  <a:moveTo>
                    <a:pt x="155372" y="173874"/>
                  </a:moveTo>
                  <a:lnTo>
                    <a:pt x="155072" y="173674"/>
                  </a:lnTo>
                  <a:lnTo>
                    <a:pt x="2996" y="75689"/>
                  </a:lnTo>
                  <a:cubicBezTo>
                    <a:pt x="-4" y="73790"/>
                    <a:pt x="-904" y="69890"/>
                    <a:pt x="996" y="66891"/>
                  </a:cubicBezTo>
                  <a:cubicBezTo>
                    <a:pt x="2896" y="63991"/>
                    <a:pt x="6995" y="63091"/>
                    <a:pt x="9895" y="64991"/>
                  </a:cubicBezTo>
                  <a:lnTo>
                    <a:pt x="155772" y="158876"/>
                  </a:lnTo>
                  <a:lnTo>
                    <a:pt x="187167" y="140679"/>
                  </a:lnTo>
                  <a:cubicBezTo>
                    <a:pt x="190166" y="138980"/>
                    <a:pt x="194266" y="140079"/>
                    <a:pt x="195965" y="142979"/>
                  </a:cubicBezTo>
                  <a:cubicBezTo>
                    <a:pt x="196765" y="144479"/>
                    <a:pt x="196965" y="146278"/>
                    <a:pt x="196565" y="147878"/>
                  </a:cubicBezTo>
                  <a:cubicBezTo>
                    <a:pt x="196166" y="149578"/>
                    <a:pt x="195066" y="150878"/>
                    <a:pt x="193566" y="151778"/>
                  </a:cubicBezTo>
                  <a:lnTo>
                    <a:pt x="155372" y="173874"/>
                  </a:lnTo>
                  <a:close/>
                  <a:moveTo>
                    <a:pt x="207064" y="143079"/>
                  </a:moveTo>
                  <a:cubicBezTo>
                    <a:pt x="204764" y="143079"/>
                    <a:pt x="202664" y="141779"/>
                    <a:pt x="201465" y="139879"/>
                  </a:cubicBezTo>
                  <a:cubicBezTo>
                    <a:pt x="200565" y="138380"/>
                    <a:pt x="200365" y="136580"/>
                    <a:pt x="200865" y="134980"/>
                  </a:cubicBezTo>
                  <a:cubicBezTo>
                    <a:pt x="201265" y="133280"/>
                    <a:pt x="202365" y="131981"/>
                    <a:pt x="203864" y="131081"/>
                  </a:cubicBezTo>
                  <a:cubicBezTo>
                    <a:pt x="206764" y="129381"/>
                    <a:pt x="210863" y="130481"/>
                    <a:pt x="212563" y="133380"/>
                  </a:cubicBezTo>
                  <a:cubicBezTo>
                    <a:pt x="214263" y="136480"/>
                    <a:pt x="213263" y="140379"/>
                    <a:pt x="210163" y="142179"/>
                  </a:cubicBezTo>
                  <a:cubicBezTo>
                    <a:pt x="209263" y="142779"/>
                    <a:pt x="208163" y="143079"/>
                    <a:pt x="207064" y="143079"/>
                  </a:cubicBezTo>
                  <a:close/>
                  <a:moveTo>
                    <a:pt x="223661" y="133480"/>
                  </a:moveTo>
                  <a:cubicBezTo>
                    <a:pt x="221362" y="133480"/>
                    <a:pt x="219262" y="132181"/>
                    <a:pt x="218062" y="130181"/>
                  </a:cubicBezTo>
                  <a:cubicBezTo>
                    <a:pt x="216362" y="127181"/>
                    <a:pt x="217362" y="123282"/>
                    <a:pt x="220462" y="121482"/>
                  </a:cubicBezTo>
                  <a:lnTo>
                    <a:pt x="270354" y="92687"/>
                  </a:lnTo>
                  <a:cubicBezTo>
                    <a:pt x="273253" y="90987"/>
                    <a:pt x="277353" y="92087"/>
                    <a:pt x="279052" y="94986"/>
                  </a:cubicBezTo>
                  <a:cubicBezTo>
                    <a:pt x="280852" y="98086"/>
                    <a:pt x="279752" y="101985"/>
                    <a:pt x="276753" y="103785"/>
                  </a:cubicBezTo>
                  <a:lnTo>
                    <a:pt x="226861" y="132581"/>
                  </a:lnTo>
                  <a:cubicBezTo>
                    <a:pt x="225861" y="133180"/>
                    <a:pt x="224761" y="133480"/>
                    <a:pt x="223661" y="133480"/>
                  </a:cubicBezTo>
                  <a:close/>
                  <a:moveTo>
                    <a:pt x="290151" y="95086"/>
                  </a:moveTo>
                  <a:cubicBezTo>
                    <a:pt x="287851" y="95086"/>
                    <a:pt x="285751" y="93787"/>
                    <a:pt x="284552" y="91887"/>
                  </a:cubicBezTo>
                  <a:cubicBezTo>
                    <a:pt x="282852" y="88787"/>
                    <a:pt x="283852" y="84888"/>
                    <a:pt x="286951" y="83088"/>
                  </a:cubicBezTo>
                  <a:lnTo>
                    <a:pt x="429429" y="801"/>
                  </a:lnTo>
                  <a:cubicBezTo>
                    <a:pt x="432428" y="-899"/>
                    <a:pt x="436528" y="201"/>
                    <a:pt x="438227" y="3201"/>
                  </a:cubicBezTo>
                  <a:cubicBezTo>
                    <a:pt x="439028" y="4601"/>
                    <a:pt x="439327" y="6400"/>
                    <a:pt x="438827" y="8000"/>
                  </a:cubicBezTo>
                  <a:cubicBezTo>
                    <a:pt x="438428" y="9700"/>
                    <a:pt x="437327" y="11100"/>
                    <a:pt x="435928" y="11899"/>
                  </a:cubicBezTo>
                  <a:lnTo>
                    <a:pt x="293350" y="94187"/>
                  </a:lnTo>
                  <a:cubicBezTo>
                    <a:pt x="292350" y="94786"/>
                    <a:pt x="291250" y="95086"/>
                    <a:pt x="290151" y="950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A12C7FE-4518-4C66-B26D-E8966B9D6D39}"/>
                </a:ext>
              </a:extLst>
            </p:cNvPr>
            <p:cNvSpPr/>
            <p:nvPr/>
          </p:nvSpPr>
          <p:spPr>
            <a:xfrm>
              <a:off x="5669109" y="1544287"/>
              <a:ext cx="129980" cy="9998"/>
            </a:xfrm>
            <a:custGeom>
              <a:avLst/>
              <a:gdLst>
                <a:gd name="connsiteX0" fmla="*/ 123480 w 129979"/>
                <a:gd name="connsiteY0" fmla="*/ 12798 h 9998"/>
                <a:gd name="connsiteX1" fmla="*/ 65889 w 129979"/>
                <a:gd name="connsiteY1" fmla="*/ 12798 h 9998"/>
                <a:gd name="connsiteX2" fmla="*/ 59490 w 129979"/>
                <a:gd name="connsiteY2" fmla="*/ 6399 h 9998"/>
                <a:gd name="connsiteX3" fmla="*/ 65889 w 129979"/>
                <a:gd name="connsiteY3" fmla="*/ 0 h 9998"/>
                <a:gd name="connsiteX4" fmla="*/ 123480 w 129979"/>
                <a:gd name="connsiteY4" fmla="*/ 0 h 9998"/>
                <a:gd name="connsiteX5" fmla="*/ 129980 w 129979"/>
                <a:gd name="connsiteY5" fmla="*/ 6399 h 9998"/>
                <a:gd name="connsiteX6" fmla="*/ 123480 w 129979"/>
                <a:gd name="connsiteY6" fmla="*/ 12798 h 9998"/>
                <a:gd name="connsiteX7" fmla="*/ 46793 w 129979"/>
                <a:gd name="connsiteY7" fmla="*/ 12798 h 9998"/>
                <a:gd name="connsiteX8" fmla="*/ 40293 w 129979"/>
                <a:gd name="connsiteY8" fmla="*/ 6399 h 9998"/>
                <a:gd name="connsiteX9" fmla="*/ 46793 w 129979"/>
                <a:gd name="connsiteY9" fmla="*/ 0 h 9998"/>
                <a:gd name="connsiteX10" fmla="*/ 53092 w 129979"/>
                <a:gd name="connsiteY10" fmla="*/ 6399 h 9998"/>
                <a:gd name="connsiteX11" fmla="*/ 46793 w 129979"/>
                <a:gd name="connsiteY11" fmla="*/ 12798 h 9998"/>
                <a:gd name="connsiteX12" fmla="*/ 27496 w 129979"/>
                <a:gd name="connsiteY12" fmla="*/ 12798 h 9998"/>
                <a:gd name="connsiteX13" fmla="*/ 6399 w 129979"/>
                <a:gd name="connsiteY13" fmla="*/ 12798 h 9998"/>
                <a:gd name="connsiteX14" fmla="*/ 0 w 129979"/>
                <a:gd name="connsiteY14" fmla="*/ 6399 h 9998"/>
                <a:gd name="connsiteX15" fmla="*/ 6399 w 129979"/>
                <a:gd name="connsiteY15" fmla="*/ 0 h 9998"/>
                <a:gd name="connsiteX16" fmla="*/ 27496 w 129979"/>
                <a:gd name="connsiteY16" fmla="*/ 0 h 9998"/>
                <a:gd name="connsiteX17" fmla="*/ 33894 w 129979"/>
                <a:gd name="connsiteY17" fmla="*/ 6399 h 9998"/>
                <a:gd name="connsiteX18" fmla="*/ 27496 w 129979"/>
                <a:gd name="connsiteY18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979" h="9998">
                  <a:moveTo>
                    <a:pt x="123480" y="12798"/>
                  </a:moveTo>
                  <a:lnTo>
                    <a:pt x="65889" y="12798"/>
                  </a:lnTo>
                  <a:cubicBezTo>
                    <a:pt x="62390" y="12798"/>
                    <a:pt x="59490" y="9898"/>
                    <a:pt x="59490" y="6399"/>
                  </a:cubicBezTo>
                  <a:cubicBezTo>
                    <a:pt x="59490" y="2800"/>
                    <a:pt x="62390" y="0"/>
                    <a:pt x="65889" y="0"/>
                  </a:cubicBezTo>
                  <a:lnTo>
                    <a:pt x="123480" y="0"/>
                  </a:lnTo>
                  <a:cubicBezTo>
                    <a:pt x="127080" y="0"/>
                    <a:pt x="129980" y="2800"/>
                    <a:pt x="129980" y="6399"/>
                  </a:cubicBezTo>
                  <a:cubicBezTo>
                    <a:pt x="129980" y="9898"/>
                    <a:pt x="127080" y="12798"/>
                    <a:pt x="123480" y="12798"/>
                  </a:cubicBezTo>
                  <a:close/>
                  <a:moveTo>
                    <a:pt x="46793" y="12798"/>
                  </a:moveTo>
                  <a:cubicBezTo>
                    <a:pt x="43193" y="12798"/>
                    <a:pt x="40293" y="9898"/>
                    <a:pt x="40293" y="6399"/>
                  </a:cubicBezTo>
                  <a:cubicBezTo>
                    <a:pt x="40293" y="2800"/>
                    <a:pt x="43193" y="0"/>
                    <a:pt x="46793" y="0"/>
                  </a:cubicBezTo>
                  <a:cubicBezTo>
                    <a:pt x="50292" y="0"/>
                    <a:pt x="53092" y="2800"/>
                    <a:pt x="53092" y="6399"/>
                  </a:cubicBezTo>
                  <a:cubicBezTo>
                    <a:pt x="53092" y="9898"/>
                    <a:pt x="50292" y="12798"/>
                    <a:pt x="46793" y="12798"/>
                  </a:cubicBezTo>
                  <a:close/>
                  <a:moveTo>
                    <a:pt x="27496" y="12798"/>
                  </a:moveTo>
                  <a:lnTo>
                    <a:pt x="6399" y="12798"/>
                  </a:lnTo>
                  <a:cubicBezTo>
                    <a:pt x="2799" y="12798"/>
                    <a:pt x="0" y="9898"/>
                    <a:pt x="0" y="6399"/>
                  </a:cubicBezTo>
                  <a:cubicBezTo>
                    <a:pt x="0" y="2800"/>
                    <a:pt x="2799" y="0"/>
                    <a:pt x="6399" y="0"/>
                  </a:cubicBezTo>
                  <a:lnTo>
                    <a:pt x="27496" y="0"/>
                  </a:lnTo>
                  <a:cubicBezTo>
                    <a:pt x="31095" y="0"/>
                    <a:pt x="33894" y="2800"/>
                    <a:pt x="33894" y="6399"/>
                  </a:cubicBezTo>
                  <a:cubicBezTo>
                    <a:pt x="33894" y="9898"/>
                    <a:pt x="31095" y="12798"/>
                    <a:pt x="274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174CF4A-0358-4ABB-B871-8B6A2BC2431C}"/>
                </a:ext>
              </a:extLst>
            </p:cNvPr>
            <p:cNvSpPr/>
            <p:nvPr/>
          </p:nvSpPr>
          <p:spPr>
            <a:xfrm>
              <a:off x="5727655" y="1544285"/>
              <a:ext cx="69989" cy="109983"/>
            </a:xfrm>
            <a:custGeom>
              <a:avLst/>
              <a:gdLst>
                <a:gd name="connsiteX0" fmla="*/ 6344 w 69989"/>
                <a:gd name="connsiteY0" fmla="*/ 114083 h 109982"/>
                <a:gd name="connsiteX1" fmla="*/ 3244 w 69989"/>
                <a:gd name="connsiteY1" fmla="*/ 113184 h 109982"/>
                <a:gd name="connsiteX2" fmla="*/ 244 w 69989"/>
                <a:gd name="connsiteY2" fmla="*/ 109284 h 109982"/>
                <a:gd name="connsiteX3" fmla="*/ 845 w 69989"/>
                <a:gd name="connsiteY3" fmla="*/ 104485 h 109982"/>
                <a:gd name="connsiteX4" fmla="*/ 11343 w 69989"/>
                <a:gd name="connsiteY4" fmla="*/ 86288 h 109982"/>
                <a:gd name="connsiteX5" fmla="*/ 20142 w 69989"/>
                <a:gd name="connsiteY5" fmla="*/ 83888 h 109982"/>
                <a:gd name="connsiteX6" fmla="*/ 22441 w 69989"/>
                <a:gd name="connsiteY6" fmla="*/ 92687 h 109982"/>
                <a:gd name="connsiteX7" fmla="*/ 11943 w 69989"/>
                <a:gd name="connsiteY7" fmla="*/ 110884 h 109982"/>
                <a:gd name="connsiteX8" fmla="*/ 6344 w 69989"/>
                <a:gd name="connsiteY8" fmla="*/ 114083 h 109982"/>
                <a:gd name="connsiteX9" fmla="*/ 26540 w 69989"/>
                <a:gd name="connsiteY9" fmla="*/ 79289 h 109982"/>
                <a:gd name="connsiteX10" fmla="*/ 23341 w 69989"/>
                <a:gd name="connsiteY10" fmla="*/ 78389 h 109982"/>
                <a:gd name="connsiteX11" fmla="*/ 21041 w 69989"/>
                <a:gd name="connsiteY11" fmla="*/ 69690 h 109982"/>
                <a:gd name="connsiteX12" fmla="*/ 29740 w 69989"/>
                <a:gd name="connsiteY12" fmla="*/ 67291 h 109982"/>
                <a:gd name="connsiteX13" fmla="*/ 32040 w 69989"/>
                <a:gd name="connsiteY13" fmla="*/ 76089 h 109982"/>
                <a:gd name="connsiteX14" fmla="*/ 26540 w 69989"/>
                <a:gd name="connsiteY14" fmla="*/ 79289 h 109982"/>
                <a:gd name="connsiteX15" fmla="*/ 36139 w 69989"/>
                <a:gd name="connsiteY15" fmla="*/ 62592 h 109982"/>
                <a:gd name="connsiteX16" fmla="*/ 32939 w 69989"/>
                <a:gd name="connsiteY16" fmla="*/ 61792 h 109982"/>
                <a:gd name="connsiteX17" fmla="*/ 30640 w 69989"/>
                <a:gd name="connsiteY17" fmla="*/ 52993 h 109982"/>
                <a:gd name="connsiteX18" fmla="*/ 59435 w 69989"/>
                <a:gd name="connsiteY18" fmla="*/ 3201 h 109982"/>
                <a:gd name="connsiteX19" fmla="*/ 68234 w 69989"/>
                <a:gd name="connsiteY19" fmla="*/ 801 h 109982"/>
                <a:gd name="connsiteX20" fmla="*/ 70534 w 69989"/>
                <a:gd name="connsiteY20" fmla="*/ 9600 h 109982"/>
                <a:gd name="connsiteX21" fmla="*/ 41738 w 69989"/>
                <a:gd name="connsiteY21" fmla="*/ 59392 h 109982"/>
                <a:gd name="connsiteX22" fmla="*/ 36139 w 69989"/>
                <a:gd name="connsiteY22" fmla="*/ 62592 h 10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9989" h="109982">
                  <a:moveTo>
                    <a:pt x="6344" y="114083"/>
                  </a:moveTo>
                  <a:cubicBezTo>
                    <a:pt x="5243" y="114083"/>
                    <a:pt x="4144" y="113783"/>
                    <a:pt x="3244" y="113184"/>
                  </a:cubicBezTo>
                  <a:cubicBezTo>
                    <a:pt x="1744" y="112384"/>
                    <a:pt x="645" y="110984"/>
                    <a:pt x="244" y="109284"/>
                  </a:cubicBezTo>
                  <a:cubicBezTo>
                    <a:pt x="-256" y="107684"/>
                    <a:pt x="45" y="105985"/>
                    <a:pt x="845" y="104485"/>
                  </a:cubicBezTo>
                  <a:lnTo>
                    <a:pt x="11343" y="86288"/>
                  </a:lnTo>
                  <a:cubicBezTo>
                    <a:pt x="13043" y="83288"/>
                    <a:pt x="17142" y="82188"/>
                    <a:pt x="20142" y="83888"/>
                  </a:cubicBezTo>
                  <a:cubicBezTo>
                    <a:pt x="23241" y="85688"/>
                    <a:pt x="24241" y="89587"/>
                    <a:pt x="22441" y="92687"/>
                  </a:cubicBezTo>
                  <a:lnTo>
                    <a:pt x="11943" y="110884"/>
                  </a:lnTo>
                  <a:cubicBezTo>
                    <a:pt x="10743" y="112884"/>
                    <a:pt x="8643" y="114083"/>
                    <a:pt x="6344" y="114083"/>
                  </a:cubicBezTo>
                  <a:close/>
                  <a:moveTo>
                    <a:pt x="26540" y="79289"/>
                  </a:moveTo>
                  <a:cubicBezTo>
                    <a:pt x="25440" y="79289"/>
                    <a:pt x="24341" y="78989"/>
                    <a:pt x="23341" y="78389"/>
                  </a:cubicBezTo>
                  <a:cubicBezTo>
                    <a:pt x="20241" y="76589"/>
                    <a:pt x="19242" y="72690"/>
                    <a:pt x="21041" y="69690"/>
                  </a:cubicBezTo>
                  <a:cubicBezTo>
                    <a:pt x="22741" y="66691"/>
                    <a:pt x="26740" y="65591"/>
                    <a:pt x="29740" y="67291"/>
                  </a:cubicBezTo>
                  <a:cubicBezTo>
                    <a:pt x="32839" y="69091"/>
                    <a:pt x="33839" y="72990"/>
                    <a:pt x="32040" y="76089"/>
                  </a:cubicBezTo>
                  <a:cubicBezTo>
                    <a:pt x="30939" y="77989"/>
                    <a:pt x="28840" y="79289"/>
                    <a:pt x="26540" y="79289"/>
                  </a:cubicBezTo>
                  <a:close/>
                  <a:moveTo>
                    <a:pt x="36139" y="62592"/>
                  </a:moveTo>
                  <a:cubicBezTo>
                    <a:pt x="35039" y="62592"/>
                    <a:pt x="33940" y="62292"/>
                    <a:pt x="32939" y="61792"/>
                  </a:cubicBezTo>
                  <a:cubicBezTo>
                    <a:pt x="29940" y="59992"/>
                    <a:pt x="28840" y="56093"/>
                    <a:pt x="30640" y="52993"/>
                  </a:cubicBezTo>
                  <a:lnTo>
                    <a:pt x="59435" y="3201"/>
                  </a:lnTo>
                  <a:cubicBezTo>
                    <a:pt x="61135" y="201"/>
                    <a:pt x="65234" y="-899"/>
                    <a:pt x="68234" y="801"/>
                  </a:cubicBezTo>
                  <a:cubicBezTo>
                    <a:pt x="71233" y="2601"/>
                    <a:pt x="72233" y="6500"/>
                    <a:pt x="70534" y="9600"/>
                  </a:cubicBezTo>
                  <a:lnTo>
                    <a:pt x="41738" y="59392"/>
                  </a:lnTo>
                  <a:cubicBezTo>
                    <a:pt x="40538" y="61392"/>
                    <a:pt x="38438" y="62592"/>
                    <a:pt x="36139" y="6259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5E80E79-FC26-4A61-95EB-EEEA7E085933}"/>
                </a:ext>
              </a:extLst>
            </p:cNvPr>
            <p:cNvSpPr/>
            <p:nvPr/>
          </p:nvSpPr>
          <p:spPr>
            <a:xfrm>
              <a:off x="5503635" y="1449401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D2CACD0-2F8B-49D0-AC4B-320FE19C33BB}"/>
                </a:ext>
              </a:extLst>
            </p:cNvPr>
            <p:cNvSpPr/>
            <p:nvPr/>
          </p:nvSpPr>
          <p:spPr>
            <a:xfrm>
              <a:off x="5491654" y="1598016"/>
              <a:ext cx="59991" cy="59991"/>
            </a:xfrm>
            <a:custGeom>
              <a:avLst/>
              <a:gdLst>
                <a:gd name="connsiteX0" fmla="*/ 30978 w 59990"/>
                <a:gd name="connsiteY0" fmla="*/ 61953 h 59990"/>
                <a:gd name="connsiteX1" fmla="*/ 13281 w 59990"/>
                <a:gd name="connsiteY1" fmla="*/ 56354 h 59990"/>
                <a:gd name="connsiteX2" fmla="*/ 483 w 59990"/>
                <a:gd name="connsiteY2" fmla="*/ 36357 h 59990"/>
                <a:gd name="connsiteX3" fmla="*/ 25579 w 59990"/>
                <a:gd name="connsiteY3" fmla="*/ 462 h 59990"/>
                <a:gd name="connsiteX4" fmla="*/ 48775 w 59990"/>
                <a:gd name="connsiteY4" fmla="*/ 5562 h 59990"/>
                <a:gd name="connsiteX5" fmla="*/ 61573 w 59990"/>
                <a:gd name="connsiteY5" fmla="*/ 25559 h 59990"/>
                <a:gd name="connsiteX6" fmla="*/ 56474 w 59990"/>
                <a:gd name="connsiteY6" fmla="*/ 48755 h 59990"/>
                <a:gd name="connsiteX7" fmla="*/ 36477 w 59990"/>
                <a:gd name="connsiteY7" fmla="*/ 61553 h 59990"/>
                <a:gd name="connsiteX8" fmla="*/ 30978 w 59990"/>
                <a:gd name="connsiteY8" fmla="*/ 61953 h 59990"/>
                <a:gd name="connsiteX9" fmla="*/ 31178 w 59990"/>
                <a:gd name="connsiteY9" fmla="*/ 12761 h 59990"/>
                <a:gd name="connsiteX10" fmla="*/ 27978 w 59990"/>
                <a:gd name="connsiteY10" fmla="*/ 13061 h 59990"/>
                <a:gd name="connsiteX11" fmla="*/ 13281 w 59990"/>
                <a:gd name="connsiteY11" fmla="*/ 34157 h 59990"/>
                <a:gd name="connsiteX12" fmla="*/ 20779 w 59990"/>
                <a:gd name="connsiteY12" fmla="*/ 45855 h 59990"/>
                <a:gd name="connsiteX13" fmla="*/ 34377 w 59990"/>
                <a:gd name="connsiteY13" fmla="*/ 48855 h 59990"/>
                <a:gd name="connsiteX14" fmla="*/ 46076 w 59990"/>
                <a:gd name="connsiteY14" fmla="*/ 41356 h 59990"/>
                <a:gd name="connsiteX15" fmla="*/ 49075 w 59990"/>
                <a:gd name="connsiteY15" fmla="*/ 27758 h 59990"/>
                <a:gd name="connsiteX16" fmla="*/ 49075 w 59990"/>
                <a:gd name="connsiteY16" fmla="*/ 27758 h 59990"/>
                <a:gd name="connsiteX17" fmla="*/ 41576 w 59990"/>
                <a:gd name="connsiteY17" fmla="*/ 16060 h 59990"/>
                <a:gd name="connsiteX18" fmla="*/ 31178 w 59990"/>
                <a:gd name="connsiteY18" fmla="*/ 127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990" h="59990">
                  <a:moveTo>
                    <a:pt x="30978" y="61953"/>
                  </a:moveTo>
                  <a:cubicBezTo>
                    <a:pt x="24679" y="61953"/>
                    <a:pt x="18580" y="60053"/>
                    <a:pt x="13281" y="56354"/>
                  </a:cubicBezTo>
                  <a:cubicBezTo>
                    <a:pt x="6482" y="51654"/>
                    <a:pt x="1982" y="44556"/>
                    <a:pt x="483" y="36357"/>
                  </a:cubicBezTo>
                  <a:cubicBezTo>
                    <a:pt x="-2517" y="19560"/>
                    <a:pt x="8781" y="3462"/>
                    <a:pt x="25579" y="462"/>
                  </a:cubicBezTo>
                  <a:cubicBezTo>
                    <a:pt x="33777" y="-937"/>
                    <a:pt x="41976" y="862"/>
                    <a:pt x="48775" y="5562"/>
                  </a:cubicBezTo>
                  <a:cubicBezTo>
                    <a:pt x="55574" y="10261"/>
                    <a:pt x="60073" y="17360"/>
                    <a:pt x="61573" y="25559"/>
                  </a:cubicBezTo>
                  <a:cubicBezTo>
                    <a:pt x="62973" y="33657"/>
                    <a:pt x="61173" y="41956"/>
                    <a:pt x="56474" y="48755"/>
                  </a:cubicBezTo>
                  <a:cubicBezTo>
                    <a:pt x="51774" y="55554"/>
                    <a:pt x="44676" y="60053"/>
                    <a:pt x="36477" y="61553"/>
                  </a:cubicBezTo>
                  <a:cubicBezTo>
                    <a:pt x="34677" y="61853"/>
                    <a:pt x="32878" y="61953"/>
                    <a:pt x="30978" y="61953"/>
                  </a:cubicBezTo>
                  <a:close/>
                  <a:moveTo>
                    <a:pt x="31178" y="12761"/>
                  </a:moveTo>
                  <a:cubicBezTo>
                    <a:pt x="30078" y="12761"/>
                    <a:pt x="29078" y="12861"/>
                    <a:pt x="27978" y="13061"/>
                  </a:cubicBezTo>
                  <a:cubicBezTo>
                    <a:pt x="18080" y="14860"/>
                    <a:pt x="11481" y="24259"/>
                    <a:pt x="13281" y="34157"/>
                  </a:cubicBezTo>
                  <a:cubicBezTo>
                    <a:pt x="14080" y="38956"/>
                    <a:pt x="16780" y="43156"/>
                    <a:pt x="20779" y="45855"/>
                  </a:cubicBezTo>
                  <a:cubicBezTo>
                    <a:pt x="24779" y="48655"/>
                    <a:pt x="29578" y="49755"/>
                    <a:pt x="34377" y="48855"/>
                  </a:cubicBezTo>
                  <a:cubicBezTo>
                    <a:pt x="39177" y="48055"/>
                    <a:pt x="43376" y="45355"/>
                    <a:pt x="46076" y="41356"/>
                  </a:cubicBezTo>
                  <a:cubicBezTo>
                    <a:pt x="48775" y="37357"/>
                    <a:pt x="49875" y="32557"/>
                    <a:pt x="49075" y="27758"/>
                  </a:cubicBezTo>
                  <a:lnTo>
                    <a:pt x="49075" y="27758"/>
                  </a:lnTo>
                  <a:cubicBezTo>
                    <a:pt x="48275" y="22959"/>
                    <a:pt x="45575" y="18760"/>
                    <a:pt x="41576" y="16060"/>
                  </a:cubicBezTo>
                  <a:cubicBezTo>
                    <a:pt x="38377" y="13860"/>
                    <a:pt x="34777" y="12761"/>
                    <a:pt x="31178" y="127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872918EF-E12C-46D4-A9A5-5CC3BB3A2833}"/>
                </a:ext>
              </a:extLst>
            </p:cNvPr>
            <p:cNvSpPr/>
            <p:nvPr/>
          </p:nvSpPr>
          <p:spPr>
            <a:xfrm>
              <a:off x="5594720" y="1475997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D654FC6-F3B6-417E-B3BC-188447396901}"/>
                </a:ext>
              </a:extLst>
            </p:cNvPr>
            <p:cNvSpPr/>
            <p:nvPr/>
          </p:nvSpPr>
          <p:spPr>
            <a:xfrm>
              <a:off x="5606018" y="1464699"/>
              <a:ext cx="9998" cy="29995"/>
            </a:xfrm>
            <a:custGeom>
              <a:avLst/>
              <a:gdLst>
                <a:gd name="connsiteX0" fmla="*/ 6399 w 9998"/>
                <a:gd name="connsiteY0" fmla="*/ 35394 h 29995"/>
                <a:gd name="connsiteX1" fmla="*/ 0 w 9998"/>
                <a:gd name="connsiteY1" fmla="*/ 289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3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394"/>
                  </a:moveTo>
                  <a:cubicBezTo>
                    <a:pt x="2900" y="35394"/>
                    <a:pt x="0" y="32495"/>
                    <a:pt x="0" y="28995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5"/>
                  </a:lnTo>
                  <a:cubicBezTo>
                    <a:pt x="12798" y="32495"/>
                    <a:pt x="9898" y="35394"/>
                    <a:pt x="6399" y="353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C8743CC7-5964-4B3B-93D1-21248145547A}"/>
                </a:ext>
              </a:extLst>
            </p:cNvPr>
            <p:cNvSpPr/>
            <p:nvPr/>
          </p:nvSpPr>
          <p:spPr>
            <a:xfrm>
              <a:off x="5401051" y="1501293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CA1B6DD-4853-4A48-B17A-908367752BA1}"/>
                </a:ext>
              </a:extLst>
            </p:cNvPr>
            <p:cNvSpPr/>
            <p:nvPr/>
          </p:nvSpPr>
          <p:spPr>
            <a:xfrm>
              <a:off x="5417548" y="1484796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5" name="Group 724">
            <a:extLst>
              <a:ext uri="{FF2B5EF4-FFF2-40B4-BE49-F238E27FC236}">
                <a16:creationId xmlns:a16="http://schemas.microsoft.com/office/drawing/2014/main" id="{573207AE-840F-4901-82EE-BD48CAC5A973}"/>
              </a:ext>
            </a:extLst>
          </p:cNvPr>
          <p:cNvGrpSpPr/>
          <p:nvPr/>
        </p:nvGrpSpPr>
        <p:grpSpPr>
          <a:xfrm>
            <a:off x="6419791" y="1530889"/>
            <a:ext cx="509920" cy="467926"/>
            <a:chOff x="6419791" y="1530889"/>
            <a:chExt cx="509920" cy="467926"/>
          </a:xfrm>
          <a:solidFill>
            <a:srgbClr val="FFFFFF"/>
          </a:solidFill>
        </p:grpSpPr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9CA54E3-F212-4504-A221-F206D20AF34A}"/>
                </a:ext>
              </a:extLst>
            </p:cNvPr>
            <p:cNvSpPr/>
            <p:nvPr/>
          </p:nvSpPr>
          <p:spPr>
            <a:xfrm>
              <a:off x="6419791" y="1768851"/>
              <a:ext cx="509920" cy="229964"/>
            </a:xfrm>
            <a:custGeom>
              <a:avLst/>
              <a:gdLst>
                <a:gd name="connsiteX0" fmla="*/ 256060 w 509919"/>
                <a:gd name="connsiteY0" fmla="*/ 236663 h 229963"/>
                <a:gd name="connsiteX1" fmla="*/ 211067 w 509919"/>
                <a:gd name="connsiteY1" fmla="*/ 233563 h 229963"/>
                <a:gd name="connsiteX2" fmla="*/ 206868 w 509919"/>
                <a:gd name="connsiteY2" fmla="*/ 231064 h 229963"/>
                <a:gd name="connsiteX3" fmla="*/ 205668 w 509919"/>
                <a:gd name="connsiteY3" fmla="*/ 226364 h 229963"/>
                <a:gd name="connsiteX4" fmla="*/ 212867 w 509919"/>
                <a:gd name="connsiteY4" fmla="*/ 220865 h 229963"/>
                <a:gd name="connsiteX5" fmla="*/ 256060 w 509919"/>
                <a:gd name="connsiteY5" fmla="*/ 223865 h 229963"/>
                <a:gd name="connsiteX6" fmla="*/ 417735 w 509919"/>
                <a:gd name="connsiteY6" fmla="*/ 179072 h 229963"/>
                <a:gd name="connsiteX7" fmla="*/ 426533 w 509919"/>
                <a:gd name="connsiteY7" fmla="*/ 181272 h 229963"/>
                <a:gd name="connsiteX8" fmla="*/ 427233 w 509919"/>
                <a:gd name="connsiteY8" fmla="*/ 186071 h 229963"/>
                <a:gd name="connsiteX9" fmla="*/ 424333 w 509919"/>
                <a:gd name="connsiteY9" fmla="*/ 190070 h 229963"/>
                <a:gd name="connsiteX10" fmla="*/ 256060 w 509919"/>
                <a:gd name="connsiteY10" fmla="*/ 236663 h 229963"/>
                <a:gd name="connsiteX11" fmla="*/ 193070 w 509919"/>
                <a:gd name="connsiteY11" fmla="*/ 230464 h 229963"/>
                <a:gd name="connsiteX12" fmla="*/ 191770 w 509919"/>
                <a:gd name="connsiteY12" fmla="*/ 230364 h 229963"/>
                <a:gd name="connsiteX13" fmla="*/ 135479 w 509919"/>
                <a:gd name="connsiteY13" fmla="*/ 213666 h 229963"/>
                <a:gd name="connsiteX14" fmla="*/ 131979 w 509919"/>
                <a:gd name="connsiteY14" fmla="*/ 210267 h 229963"/>
                <a:gd name="connsiteX15" fmla="*/ 131879 w 509919"/>
                <a:gd name="connsiteY15" fmla="*/ 205368 h 229963"/>
                <a:gd name="connsiteX16" fmla="*/ 140178 w 509919"/>
                <a:gd name="connsiteY16" fmla="*/ 201768 h 229963"/>
                <a:gd name="connsiteX17" fmla="*/ 194269 w 509919"/>
                <a:gd name="connsiteY17" fmla="*/ 217766 h 229963"/>
                <a:gd name="connsiteX18" fmla="*/ 199269 w 509919"/>
                <a:gd name="connsiteY18" fmla="*/ 225265 h 229963"/>
                <a:gd name="connsiteX19" fmla="*/ 193070 w 509919"/>
                <a:gd name="connsiteY19" fmla="*/ 230464 h 229963"/>
                <a:gd name="connsiteX20" fmla="*/ 120181 w 509919"/>
                <a:gd name="connsiteY20" fmla="*/ 206468 h 229963"/>
                <a:gd name="connsiteX21" fmla="*/ 117482 w 509919"/>
                <a:gd name="connsiteY21" fmla="*/ 205868 h 229963"/>
                <a:gd name="connsiteX22" fmla="*/ 114482 w 509919"/>
                <a:gd name="connsiteY22" fmla="*/ 197369 h 229963"/>
                <a:gd name="connsiteX23" fmla="*/ 122981 w 509919"/>
                <a:gd name="connsiteY23" fmla="*/ 194269 h 229963"/>
                <a:gd name="connsiteX24" fmla="*/ 126081 w 509919"/>
                <a:gd name="connsiteY24" fmla="*/ 202868 h 229963"/>
                <a:gd name="connsiteX25" fmla="*/ 120181 w 509919"/>
                <a:gd name="connsiteY25" fmla="*/ 206468 h 229963"/>
                <a:gd name="connsiteX26" fmla="*/ 103084 w 509919"/>
                <a:gd name="connsiteY26" fmla="*/ 197869 h 229963"/>
                <a:gd name="connsiteX27" fmla="*/ 100084 w 509919"/>
                <a:gd name="connsiteY27" fmla="*/ 197069 h 229963"/>
                <a:gd name="connsiteX28" fmla="*/ 25296 w 509919"/>
                <a:gd name="connsiteY28" fmla="*/ 141078 h 229963"/>
                <a:gd name="connsiteX29" fmla="*/ 0 w 509919"/>
                <a:gd name="connsiteY29" fmla="*/ 79987 h 229963"/>
                <a:gd name="connsiteX30" fmla="*/ 25296 w 509919"/>
                <a:gd name="connsiteY30" fmla="*/ 18897 h 229963"/>
                <a:gd name="connsiteX31" fmla="*/ 34795 w 509919"/>
                <a:gd name="connsiteY31" fmla="*/ 10598 h 229963"/>
                <a:gd name="connsiteX32" fmla="*/ 35295 w 509919"/>
                <a:gd name="connsiteY32" fmla="*/ 10298 h 229963"/>
                <a:gd name="connsiteX33" fmla="*/ 49093 w 509919"/>
                <a:gd name="connsiteY33" fmla="*/ 2000 h 229963"/>
                <a:gd name="connsiteX34" fmla="*/ 53392 w 509919"/>
                <a:gd name="connsiteY34" fmla="*/ 0 h 229963"/>
                <a:gd name="connsiteX35" fmla="*/ 55992 w 509919"/>
                <a:gd name="connsiteY35" fmla="*/ 2900 h 229963"/>
                <a:gd name="connsiteX36" fmla="*/ 93185 w 509919"/>
                <a:gd name="connsiteY36" fmla="*/ 26396 h 229963"/>
                <a:gd name="connsiteX37" fmla="*/ 94985 w 509919"/>
                <a:gd name="connsiteY37" fmla="*/ 35094 h 229963"/>
                <a:gd name="connsiteX38" fmla="*/ 86186 w 509919"/>
                <a:gd name="connsiteY38" fmla="*/ 36994 h 229963"/>
                <a:gd name="connsiteX39" fmla="*/ 51492 w 509919"/>
                <a:gd name="connsiteY39" fmla="*/ 15198 h 229963"/>
                <a:gd name="connsiteX40" fmla="*/ 42894 w 509919"/>
                <a:gd name="connsiteY40" fmla="*/ 20597 h 229963"/>
                <a:gd name="connsiteX41" fmla="*/ 34295 w 509919"/>
                <a:gd name="connsiteY41" fmla="*/ 27996 h 229963"/>
                <a:gd name="connsiteX42" fmla="*/ 12798 w 509919"/>
                <a:gd name="connsiteY42" fmla="*/ 79987 h 229963"/>
                <a:gd name="connsiteX43" fmla="*/ 34295 w 509919"/>
                <a:gd name="connsiteY43" fmla="*/ 132079 h 229963"/>
                <a:gd name="connsiteX44" fmla="*/ 106183 w 509919"/>
                <a:gd name="connsiteY44" fmla="*/ 185871 h 229963"/>
                <a:gd name="connsiteX45" fmla="*/ 109283 w 509919"/>
                <a:gd name="connsiteY45" fmla="*/ 189670 h 229963"/>
                <a:gd name="connsiteX46" fmla="*/ 108783 w 509919"/>
                <a:gd name="connsiteY46" fmla="*/ 194469 h 229963"/>
                <a:gd name="connsiteX47" fmla="*/ 103084 w 509919"/>
                <a:gd name="connsiteY47" fmla="*/ 197869 h 229963"/>
                <a:gd name="connsiteX48" fmla="*/ 437132 w 509919"/>
                <a:gd name="connsiteY48" fmla="*/ 180572 h 229963"/>
                <a:gd name="connsiteX49" fmla="*/ 431932 w 509919"/>
                <a:gd name="connsiteY49" fmla="*/ 177772 h 229963"/>
                <a:gd name="connsiteX50" fmla="*/ 430833 w 509919"/>
                <a:gd name="connsiteY50" fmla="*/ 172973 h 229963"/>
                <a:gd name="connsiteX51" fmla="*/ 433532 w 509919"/>
                <a:gd name="connsiteY51" fmla="*/ 168874 h 229963"/>
                <a:gd name="connsiteX52" fmla="*/ 442431 w 509919"/>
                <a:gd name="connsiteY52" fmla="*/ 170573 h 229963"/>
                <a:gd name="connsiteX53" fmla="*/ 440731 w 509919"/>
                <a:gd name="connsiteY53" fmla="*/ 179472 h 229963"/>
                <a:gd name="connsiteX54" fmla="*/ 437132 w 509919"/>
                <a:gd name="connsiteY54" fmla="*/ 180572 h 229963"/>
                <a:gd name="connsiteX55" fmla="*/ 251461 w 509919"/>
                <a:gd name="connsiteY55" fmla="*/ 171373 h 229963"/>
                <a:gd name="connsiteX56" fmla="*/ 174073 w 509919"/>
                <a:gd name="connsiteY56" fmla="*/ 158975 h 229963"/>
                <a:gd name="connsiteX57" fmla="*/ 147677 w 509919"/>
                <a:gd name="connsiteY57" fmla="*/ 122481 h 229963"/>
                <a:gd name="connsiteX58" fmla="*/ 149577 w 509919"/>
                <a:gd name="connsiteY58" fmla="*/ 110483 h 229963"/>
                <a:gd name="connsiteX59" fmla="*/ 152676 w 509919"/>
                <a:gd name="connsiteY59" fmla="*/ 101284 h 229963"/>
                <a:gd name="connsiteX60" fmla="*/ 160675 w 509919"/>
                <a:gd name="connsiteY60" fmla="*/ 97185 h 229963"/>
                <a:gd name="connsiteX61" fmla="*/ 164474 w 509919"/>
                <a:gd name="connsiteY61" fmla="*/ 100384 h 229963"/>
                <a:gd name="connsiteX62" fmla="*/ 164775 w 509919"/>
                <a:gd name="connsiteY62" fmla="*/ 105283 h 229963"/>
                <a:gd name="connsiteX63" fmla="*/ 161775 w 509919"/>
                <a:gd name="connsiteY63" fmla="*/ 114582 h 229963"/>
                <a:gd name="connsiteX64" fmla="*/ 160475 w 509919"/>
                <a:gd name="connsiteY64" fmla="*/ 122481 h 229963"/>
                <a:gd name="connsiteX65" fmla="*/ 178072 w 509919"/>
                <a:gd name="connsiteY65" fmla="*/ 146877 h 229963"/>
                <a:gd name="connsiteX66" fmla="*/ 328748 w 509919"/>
                <a:gd name="connsiteY66" fmla="*/ 145477 h 229963"/>
                <a:gd name="connsiteX67" fmla="*/ 336947 w 509919"/>
                <a:gd name="connsiteY67" fmla="*/ 149477 h 229963"/>
                <a:gd name="connsiteX68" fmla="*/ 332948 w 509919"/>
                <a:gd name="connsiteY68" fmla="*/ 157575 h 229963"/>
                <a:gd name="connsiteX69" fmla="*/ 251461 w 509919"/>
                <a:gd name="connsiteY69" fmla="*/ 171373 h 229963"/>
                <a:gd name="connsiteX70" fmla="*/ 452629 w 509919"/>
                <a:gd name="connsiteY70" fmla="*/ 169173 h 229963"/>
                <a:gd name="connsiteX71" fmla="*/ 447530 w 509919"/>
                <a:gd name="connsiteY71" fmla="*/ 166774 h 229963"/>
                <a:gd name="connsiteX72" fmla="*/ 446230 w 509919"/>
                <a:gd name="connsiteY72" fmla="*/ 162075 h 229963"/>
                <a:gd name="connsiteX73" fmla="*/ 448630 w 509919"/>
                <a:gd name="connsiteY73" fmla="*/ 157775 h 229963"/>
                <a:gd name="connsiteX74" fmla="*/ 477825 w 509919"/>
                <a:gd name="connsiteY74" fmla="*/ 132079 h 229963"/>
                <a:gd name="connsiteX75" fmla="*/ 488023 w 509919"/>
                <a:gd name="connsiteY75" fmla="*/ 119181 h 229963"/>
                <a:gd name="connsiteX76" fmla="*/ 496822 w 509919"/>
                <a:gd name="connsiteY76" fmla="*/ 117182 h 229963"/>
                <a:gd name="connsiteX77" fmla="*/ 498922 w 509919"/>
                <a:gd name="connsiteY77" fmla="*/ 125980 h 229963"/>
                <a:gd name="connsiteX78" fmla="*/ 486824 w 509919"/>
                <a:gd name="connsiteY78" fmla="*/ 141078 h 229963"/>
                <a:gd name="connsiteX79" fmla="*/ 456529 w 509919"/>
                <a:gd name="connsiteY79" fmla="*/ 167874 h 229963"/>
                <a:gd name="connsiteX80" fmla="*/ 452629 w 509919"/>
                <a:gd name="connsiteY80" fmla="*/ 169173 h 229963"/>
                <a:gd name="connsiteX81" fmla="*/ 346246 w 509919"/>
                <a:gd name="connsiteY81" fmla="*/ 146977 h 229963"/>
                <a:gd name="connsiteX82" fmla="*/ 342346 w 509919"/>
                <a:gd name="connsiteY82" fmla="*/ 145677 h 229963"/>
                <a:gd name="connsiteX83" fmla="*/ 339947 w 509919"/>
                <a:gd name="connsiteY83" fmla="*/ 141478 h 229963"/>
                <a:gd name="connsiteX84" fmla="*/ 341146 w 509919"/>
                <a:gd name="connsiteY84" fmla="*/ 136779 h 229963"/>
                <a:gd name="connsiteX85" fmla="*/ 346246 w 509919"/>
                <a:gd name="connsiteY85" fmla="*/ 121281 h 229963"/>
                <a:gd name="connsiteX86" fmla="*/ 345846 w 509919"/>
                <a:gd name="connsiteY86" fmla="*/ 116782 h 229963"/>
                <a:gd name="connsiteX87" fmla="*/ 340347 w 509919"/>
                <a:gd name="connsiteY87" fmla="*/ 85986 h 229963"/>
                <a:gd name="connsiteX88" fmla="*/ 341447 w 509919"/>
                <a:gd name="connsiteY88" fmla="*/ 81287 h 229963"/>
                <a:gd name="connsiteX89" fmla="*/ 345546 w 509919"/>
                <a:gd name="connsiteY89" fmla="*/ 78588 h 229963"/>
                <a:gd name="connsiteX90" fmla="*/ 352944 w 509919"/>
                <a:gd name="connsiteY90" fmla="*/ 83787 h 229963"/>
                <a:gd name="connsiteX91" fmla="*/ 358444 w 509919"/>
                <a:gd name="connsiteY91" fmla="*/ 114482 h 229963"/>
                <a:gd name="connsiteX92" fmla="*/ 359044 w 509919"/>
                <a:gd name="connsiteY92" fmla="*/ 121281 h 229963"/>
                <a:gd name="connsiteX93" fmla="*/ 351345 w 509919"/>
                <a:gd name="connsiteY93" fmla="*/ 144377 h 229963"/>
                <a:gd name="connsiteX94" fmla="*/ 346246 w 509919"/>
                <a:gd name="connsiteY94" fmla="*/ 146977 h 229963"/>
                <a:gd name="connsiteX95" fmla="*/ 501622 w 509919"/>
                <a:gd name="connsiteY95" fmla="*/ 111682 h 229963"/>
                <a:gd name="connsiteX96" fmla="*/ 499622 w 509919"/>
                <a:gd name="connsiteY96" fmla="*/ 111283 h 229963"/>
                <a:gd name="connsiteX97" fmla="*/ 495923 w 509919"/>
                <a:gd name="connsiteY97" fmla="*/ 108083 h 229963"/>
                <a:gd name="connsiteX98" fmla="*/ 495522 w 509919"/>
                <a:gd name="connsiteY98" fmla="*/ 103284 h 229963"/>
                <a:gd name="connsiteX99" fmla="*/ 499322 w 509919"/>
                <a:gd name="connsiteY99" fmla="*/ 79987 h 229963"/>
                <a:gd name="connsiteX100" fmla="*/ 477825 w 509919"/>
                <a:gd name="connsiteY100" fmla="*/ 27996 h 229963"/>
                <a:gd name="connsiteX101" fmla="*/ 469226 w 509919"/>
                <a:gd name="connsiteY101" fmla="*/ 20597 h 229963"/>
                <a:gd name="connsiteX102" fmla="*/ 460628 w 509919"/>
                <a:gd name="connsiteY102" fmla="*/ 15198 h 229963"/>
                <a:gd name="connsiteX103" fmla="*/ 377541 w 509919"/>
                <a:gd name="connsiteY103" fmla="*/ 67589 h 229963"/>
                <a:gd name="connsiteX104" fmla="*/ 368642 w 509919"/>
                <a:gd name="connsiteY104" fmla="*/ 65590 h 229963"/>
                <a:gd name="connsiteX105" fmla="*/ 367843 w 509919"/>
                <a:gd name="connsiteY105" fmla="*/ 60790 h 229963"/>
                <a:gd name="connsiteX106" fmla="*/ 370642 w 509919"/>
                <a:gd name="connsiteY106" fmla="*/ 56791 h 229963"/>
                <a:gd name="connsiteX107" fmla="*/ 456228 w 509919"/>
                <a:gd name="connsiteY107" fmla="*/ 2800 h 229963"/>
                <a:gd name="connsiteX108" fmla="*/ 458928 w 509919"/>
                <a:gd name="connsiteY108" fmla="*/ 100 h 229963"/>
                <a:gd name="connsiteX109" fmla="*/ 463027 w 509919"/>
                <a:gd name="connsiteY109" fmla="*/ 2100 h 229963"/>
                <a:gd name="connsiteX110" fmla="*/ 476825 w 509919"/>
                <a:gd name="connsiteY110" fmla="*/ 10298 h 229963"/>
                <a:gd name="connsiteX111" fmla="*/ 486824 w 509919"/>
                <a:gd name="connsiteY111" fmla="*/ 18897 h 229963"/>
                <a:gd name="connsiteX112" fmla="*/ 512120 w 509919"/>
                <a:gd name="connsiteY112" fmla="*/ 79987 h 229963"/>
                <a:gd name="connsiteX113" fmla="*/ 507721 w 509919"/>
                <a:gd name="connsiteY113" fmla="*/ 107283 h 229963"/>
                <a:gd name="connsiteX114" fmla="*/ 501622 w 509919"/>
                <a:gd name="connsiteY114" fmla="*/ 111682 h 229963"/>
                <a:gd name="connsiteX115" fmla="*/ 164674 w 509919"/>
                <a:gd name="connsiteY115" fmla="*/ 91386 h 229963"/>
                <a:gd name="connsiteX116" fmla="*/ 162675 w 509919"/>
                <a:gd name="connsiteY116" fmla="*/ 91086 h 229963"/>
                <a:gd name="connsiteX117" fmla="*/ 158576 w 509919"/>
                <a:gd name="connsiteY117" fmla="*/ 82987 h 229963"/>
                <a:gd name="connsiteX118" fmla="*/ 166674 w 509919"/>
                <a:gd name="connsiteY118" fmla="*/ 78888 h 229963"/>
                <a:gd name="connsiteX119" fmla="*/ 170374 w 509919"/>
                <a:gd name="connsiteY119" fmla="*/ 82087 h 229963"/>
                <a:gd name="connsiteX120" fmla="*/ 170773 w 509919"/>
                <a:gd name="connsiteY120" fmla="*/ 86986 h 229963"/>
                <a:gd name="connsiteX121" fmla="*/ 164674 w 509919"/>
                <a:gd name="connsiteY121" fmla="*/ 91386 h 229963"/>
                <a:gd name="connsiteX122" fmla="*/ 154476 w 509919"/>
                <a:gd name="connsiteY122" fmla="*/ 78988 h 229963"/>
                <a:gd name="connsiteX123" fmla="*/ 151077 w 509919"/>
                <a:gd name="connsiteY123" fmla="*/ 77988 h 229963"/>
                <a:gd name="connsiteX124" fmla="*/ 102384 w 509919"/>
                <a:gd name="connsiteY124" fmla="*/ 47293 h 229963"/>
                <a:gd name="connsiteX125" fmla="*/ 99585 w 509919"/>
                <a:gd name="connsiteY125" fmla="*/ 43293 h 229963"/>
                <a:gd name="connsiteX126" fmla="*/ 100385 w 509919"/>
                <a:gd name="connsiteY126" fmla="*/ 38494 h 229963"/>
                <a:gd name="connsiteX127" fmla="*/ 109183 w 509919"/>
                <a:gd name="connsiteY127" fmla="*/ 36494 h 229963"/>
                <a:gd name="connsiteX128" fmla="*/ 157975 w 509919"/>
                <a:gd name="connsiteY128" fmla="*/ 67189 h 229963"/>
                <a:gd name="connsiteX129" fmla="*/ 160775 w 509919"/>
                <a:gd name="connsiteY129" fmla="*/ 71189 h 229963"/>
                <a:gd name="connsiteX130" fmla="*/ 159975 w 509919"/>
                <a:gd name="connsiteY130" fmla="*/ 75988 h 229963"/>
                <a:gd name="connsiteX131" fmla="*/ 154476 w 509919"/>
                <a:gd name="connsiteY131" fmla="*/ 78988 h 229963"/>
                <a:gd name="connsiteX132" fmla="*/ 357844 w 509919"/>
                <a:gd name="connsiteY132" fmla="*/ 78788 h 229963"/>
                <a:gd name="connsiteX133" fmla="*/ 352445 w 509919"/>
                <a:gd name="connsiteY133" fmla="*/ 75888 h 229963"/>
                <a:gd name="connsiteX134" fmla="*/ 351645 w 509919"/>
                <a:gd name="connsiteY134" fmla="*/ 70989 h 229963"/>
                <a:gd name="connsiteX135" fmla="*/ 354445 w 509919"/>
                <a:gd name="connsiteY135" fmla="*/ 66989 h 229963"/>
                <a:gd name="connsiteX136" fmla="*/ 363243 w 509919"/>
                <a:gd name="connsiteY136" fmla="*/ 68989 h 229963"/>
                <a:gd name="connsiteX137" fmla="*/ 361243 w 509919"/>
                <a:gd name="connsiteY137" fmla="*/ 77888 h 229963"/>
                <a:gd name="connsiteX138" fmla="*/ 357844 w 509919"/>
                <a:gd name="connsiteY138" fmla="*/ 78788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09919" h="229963">
                  <a:moveTo>
                    <a:pt x="256060" y="236663"/>
                  </a:moveTo>
                  <a:cubicBezTo>
                    <a:pt x="241063" y="236663"/>
                    <a:pt x="225865" y="235663"/>
                    <a:pt x="211067" y="233563"/>
                  </a:cubicBezTo>
                  <a:cubicBezTo>
                    <a:pt x="209367" y="233363"/>
                    <a:pt x="207868" y="232464"/>
                    <a:pt x="206868" y="231064"/>
                  </a:cubicBezTo>
                  <a:cubicBezTo>
                    <a:pt x="205768" y="229764"/>
                    <a:pt x="205368" y="228064"/>
                    <a:pt x="205668" y="226364"/>
                  </a:cubicBezTo>
                  <a:cubicBezTo>
                    <a:pt x="206068" y="222965"/>
                    <a:pt x="209367" y="220465"/>
                    <a:pt x="212867" y="220865"/>
                  </a:cubicBezTo>
                  <a:cubicBezTo>
                    <a:pt x="226965" y="222865"/>
                    <a:pt x="241462" y="223865"/>
                    <a:pt x="256060" y="223865"/>
                  </a:cubicBezTo>
                  <a:cubicBezTo>
                    <a:pt x="313151" y="223865"/>
                    <a:pt x="369042" y="208367"/>
                    <a:pt x="417735" y="179072"/>
                  </a:cubicBezTo>
                  <a:cubicBezTo>
                    <a:pt x="420634" y="177272"/>
                    <a:pt x="424734" y="178372"/>
                    <a:pt x="426533" y="181272"/>
                  </a:cubicBezTo>
                  <a:cubicBezTo>
                    <a:pt x="427333" y="182671"/>
                    <a:pt x="427633" y="184471"/>
                    <a:pt x="427233" y="186071"/>
                  </a:cubicBezTo>
                  <a:cubicBezTo>
                    <a:pt x="426833" y="187771"/>
                    <a:pt x="425733" y="189170"/>
                    <a:pt x="424333" y="190070"/>
                  </a:cubicBezTo>
                  <a:cubicBezTo>
                    <a:pt x="373641" y="220565"/>
                    <a:pt x="315550" y="236663"/>
                    <a:pt x="256060" y="236663"/>
                  </a:cubicBezTo>
                  <a:close/>
                  <a:moveTo>
                    <a:pt x="193070" y="230464"/>
                  </a:moveTo>
                  <a:cubicBezTo>
                    <a:pt x="192570" y="230464"/>
                    <a:pt x="192170" y="230364"/>
                    <a:pt x="191770" y="230364"/>
                  </a:cubicBezTo>
                  <a:cubicBezTo>
                    <a:pt x="172573" y="226464"/>
                    <a:pt x="153676" y="220865"/>
                    <a:pt x="135479" y="213666"/>
                  </a:cubicBezTo>
                  <a:cubicBezTo>
                    <a:pt x="133879" y="213067"/>
                    <a:pt x="132679" y="211867"/>
                    <a:pt x="131979" y="210267"/>
                  </a:cubicBezTo>
                  <a:cubicBezTo>
                    <a:pt x="131279" y="208667"/>
                    <a:pt x="131279" y="206968"/>
                    <a:pt x="131879" y="205368"/>
                  </a:cubicBezTo>
                  <a:cubicBezTo>
                    <a:pt x="133179" y="202168"/>
                    <a:pt x="136979" y="200469"/>
                    <a:pt x="140178" y="201768"/>
                  </a:cubicBezTo>
                  <a:cubicBezTo>
                    <a:pt x="157675" y="208667"/>
                    <a:pt x="175773" y="214066"/>
                    <a:pt x="194269" y="217766"/>
                  </a:cubicBezTo>
                  <a:cubicBezTo>
                    <a:pt x="197769" y="218466"/>
                    <a:pt x="199969" y="221865"/>
                    <a:pt x="199269" y="225265"/>
                  </a:cubicBezTo>
                  <a:cubicBezTo>
                    <a:pt x="198669" y="228264"/>
                    <a:pt x="196070" y="230464"/>
                    <a:pt x="193070" y="230464"/>
                  </a:cubicBezTo>
                  <a:close/>
                  <a:moveTo>
                    <a:pt x="120181" y="206468"/>
                  </a:moveTo>
                  <a:cubicBezTo>
                    <a:pt x="119281" y="206468"/>
                    <a:pt x="118382" y="206268"/>
                    <a:pt x="117482" y="205868"/>
                  </a:cubicBezTo>
                  <a:cubicBezTo>
                    <a:pt x="114382" y="204368"/>
                    <a:pt x="112982" y="200569"/>
                    <a:pt x="114482" y="197369"/>
                  </a:cubicBezTo>
                  <a:cubicBezTo>
                    <a:pt x="115882" y="194269"/>
                    <a:pt x="119881" y="192870"/>
                    <a:pt x="122981" y="194269"/>
                  </a:cubicBezTo>
                  <a:cubicBezTo>
                    <a:pt x="126180" y="195769"/>
                    <a:pt x="127580" y="199669"/>
                    <a:pt x="126081" y="202868"/>
                  </a:cubicBezTo>
                  <a:cubicBezTo>
                    <a:pt x="124980" y="205068"/>
                    <a:pt x="122681" y="206468"/>
                    <a:pt x="120181" y="206468"/>
                  </a:cubicBezTo>
                  <a:close/>
                  <a:moveTo>
                    <a:pt x="103084" y="197869"/>
                  </a:moveTo>
                  <a:cubicBezTo>
                    <a:pt x="102084" y="197869"/>
                    <a:pt x="100985" y="197569"/>
                    <a:pt x="100084" y="197069"/>
                  </a:cubicBezTo>
                  <a:cubicBezTo>
                    <a:pt x="72689" y="182171"/>
                    <a:pt x="47493" y="163274"/>
                    <a:pt x="25296" y="141078"/>
                  </a:cubicBezTo>
                  <a:cubicBezTo>
                    <a:pt x="8999" y="124780"/>
                    <a:pt x="0" y="103084"/>
                    <a:pt x="0" y="79987"/>
                  </a:cubicBezTo>
                  <a:cubicBezTo>
                    <a:pt x="0" y="56891"/>
                    <a:pt x="8999" y="35194"/>
                    <a:pt x="25296" y="18897"/>
                  </a:cubicBezTo>
                  <a:cubicBezTo>
                    <a:pt x="28296" y="15897"/>
                    <a:pt x="31495" y="13198"/>
                    <a:pt x="34795" y="10598"/>
                  </a:cubicBezTo>
                  <a:lnTo>
                    <a:pt x="35295" y="10298"/>
                  </a:lnTo>
                  <a:cubicBezTo>
                    <a:pt x="39594" y="7099"/>
                    <a:pt x="44293" y="4299"/>
                    <a:pt x="49093" y="2000"/>
                  </a:cubicBezTo>
                  <a:lnTo>
                    <a:pt x="53392" y="0"/>
                  </a:lnTo>
                  <a:lnTo>
                    <a:pt x="55992" y="2900"/>
                  </a:lnTo>
                  <a:lnTo>
                    <a:pt x="93185" y="26396"/>
                  </a:lnTo>
                  <a:cubicBezTo>
                    <a:pt x="95985" y="28296"/>
                    <a:pt x="96785" y="32095"/>
                    <a:pt x="94985" y="35094"/>
                  </a:cubicBezTo>
                  <a:cubicBezTo>
                    <a:pt x="93185" y="37894"/>
                    <a:pt x="89086" y="38894"/>
                    <a:pt x="86186" y="36994"/>
                  </a:cubicBezTo>
                  <a:lnTo>
                    <a:pt x="51492" y="15198"/>
                  </a:lnTo>
                  <a:cubicBezTo>
                    <a:pt x="48493" y="16797"/>
                    <a:pt x="45593" y="18597"/>
                    <a:pt x="42894" y="20597"/>
                  </a:cubicBezTo>
                  <a:cubicBezTo>
                    <a:pt x="39794" y="22896"/>
                    <a:pt x="36994" y="25296"/>
                    <a:pt x="34295" y="27996"/>
                  </a:cubicBezTo>
                  <a:cubicBezTo>
                    <a:pt x="20397" y="41893"/>
                    <a:pt x="12798" y="60390"/>
                    <a:pt x="12798" y="79987"/>
                  </a:cubicBezTo>
                  <a:cubicBezTo>
                    <a:pt x="12798" y="99584"/>
                    <a:pt x="20397" y="118081"/>
                    <a:pt x="34295" y="132079"/>
                  </a:cubicBezTo>
                  <a:cubicBezTo>
                    <a:pt x="55691" y="153376"/>
                    <a:pt x="79887" y="171473"/>
                    <a:pt x="106183" y="185871"/>
                  </a:cubicBezTo>
                  <a:cubicBezTo>
                    <a:pt x="107683" y="186671"/>
                    <a:pt x="108783" y="187971"/>
                    <a:pt x="109283" y="189670"/>
                  </a:cubicBezTo>
                  <a:cubicBezTo>
                    <a:pt x="109783" y="191270"/>
                    <a:pt x="109583" y="192970"/>
                    <a:pt x="108783" y="194469"/>
                  </a:cubicBezTo>
                  <a:cubicBezTo>
                    <a:pt x="107583" y="196569"/>
                    <a:pt x="105483" y="197869"/>
                    <a:pt x="103084" y="197869"/>
                  </a:cubicBezTo>
                  <a:close/>
                  <a:moveTo>
                    <a:pt x="437132" y="180572"/>
                  </a:moveTo>
                  <a:cubicBezTo>
                    <a:pt x="435032" y="180572"/>
                    <a:pt x="433032" y="179572"/>
                    <a:pt x="431932" y="177772"/>
                  </a:cubicBezTo>
                  <a:cubicBezTo>
                    <a:pt x="430933" y="176372"/>
                    <a:pt x="430532" y="174673"/>
                    <a:pt x="430833" y="172973"/>
                  </a:cubicBezTo>
                  <a:cubicBezTo>
                    <a:pt x="431132" y="171273"/>
                    <a:pt x="432133" y="169873"/>
                    <a:pt x="433532" y="168874"/>
                  </a:cubicBezTo>
                  <a:cubicBezTo>
                    <a:pt x="436332" y="166974"/>
                    <a:pt x="440531" y="167674"/>
                    <a:pt x="442431" y="170573"/>
                  </a:cubicBezTo>
                  <a:cubicBezTo>
                    <a:pt x="444430" y="173473"/>
                    <a:pt x="443730" y="177472"/>
                    <a:pt x="440731" y="179472"/>
                  </a:cubicBezTo>
                  <a:cubicBezTo>
                    <a:pt x="439731" y="180172"/>
                    <a:pt x="438432" y="180572"/>
                    <a:pt x="437132" y="180572"/>
                  </a:cubicBezTo>
                  <a:close/>
                  <a:moveTo>
                    <a:pt x="251461" y="171373"/>
                  </a:moveTo>
                  <a:cubicBezTo>
                    <a:pt x="225065" y="171373"/>
                    <a:pt x="199069" y="167174"/>
                    <a:pt x="174073" y="158975"/>
                  </a:cubicBezTo>
                  <a:cubicBezTo>
                    <a:pt x="158275" y="153776"/>
                    <a:pt x="147677" y="139078"/>
                    <a:pt x="147677" y="122481"/>
                  </a:cubicBezTo>
                  <a:cubicBezTo>
                    <a:pt x="147677" y="118381"/>
                    <a:pt x="148377" y="114282"/>
                    <a:pt x="149577" y="110483"/>
                  </a:cubicBezTo>
                  <a:lnTo>
                    <a:pt x="152676" y="101284"/>
                  </a:lnTo>
                  <a:cubicBezTo>
                    <a:pt x="153676" y="97985"/>
                    <a:pt x="157375" y="96085"/>
                    <a:pt x="160675" y="97185"/>
                  </a:cubicBezTo>
                  <a:cubicBezTo>
                    <a:pt x="162374" y="97685"/>
                    <a:pt x="163674" y="98784"/>
                    <a:pt x="164474" y="100384"/>
                  </a:cubicBezTo>
                  <a:cubicBezTo>
                    <a:pt x="165174" y="101884"/>
                    <a:pt x="165374" y="103584"/>
                    <a:pt x="164775" y="105283"/>
                  </a:cubicBezTo>
                  <a:lnTo>
                    <a:pt x="161775" y="114582"/>
                  </a:lnTo>
                  <a:cubicBezTo>
                    <a:pt x="160875" y="117082"/>
                    <a:pt x="160475" y="119781"/>
                    <a:pt x="160475" y="122481"/>
                  </a:cubicBezTo>
                  <a:cubicBezTo>
                    <a:pt x="160475" y="133579"/>
                    <a:pt x="167574" y="143377"/>
                    <a:pt x="178072" y="146877"/>
                  </a:cubicBezTo>
                  <a:cubicBezTo>
                    <a:pt x="226864" y="162874"/>
                    <a:pt x="280456" y="162375"/>
                    <a:pt x="328748" y="145477"/>
                  </a:cubicBezTo>
                  <a:cubicBezTo>
                    <a:pt x="332048" y="144377"/>
                    <a:pt x="335747" y="146177"/>
                    <a:pt x="336947" y="149477"/>
                  </a:cubicBezTo>
                  <a:cubicBezTo>
                    <a:pt x="338047" y="152776"/>
                    <a:pt x="336247" y="156475"/>
                    <a:pt x="332948" y="157575"/>
                  </a:cubicBezTo>
                  <a:cubicBezTo>
                    <a:pt x="306752" y="166674"/>
                    <a:pt x="279356" y="171373"/>
                    <a:pt x="251461" y="171373"/>
                  </a:cubicBezTo>
                  <a:close/>
                  <a:moveTo>
                    <a:pt x="452629" y="169173"/>
                  </a:moveTo>
                  <a:cubicBezTo>
                    <a:pt x="450629" y="169173"/>
                    <a:pt x="448830" y="168274"/>
                    <a:pt x="447530" y="166774"/>
                  </a:cubicBezTo>
                  <a:cubicBezTo>
                    <a:pt x="446530" y="165374"/>
                    <a:pt x="446030" y="163774"/>
                    <a:pt x="446230" y="162075"/>
                  </a:cubicBezTo>
                  <a:cubicBezTo>
                    <a:pt x="446430" y="160375"/>
                    <a:pt x="447330" y="158775"/>
                    <a:pt x="448630" y="157775"/>
                  </a:cubicBezTo>
                  <a:cubicBezTo>
                    <a:pt x="458828" y="149876"/>
                    <a:pt x="468626" y="141178"/>
                    <a:pt x="477825" y="132079"/>
                  </a:cubicBezTo>
                  <a:cubicBezTo>
                    <a:pt x="481724" y="128080"/>
                    <a:pt x="485124" y="123781"/>
                    <a:pt x="488023" y="119181"/>
                  </a:cubicBezTo>
                  <a:cubicBezTo>
                    <a:pt x="489923" y="116282"/>
                    <a:pt x="493923" y="115382"/>
                    <a:pt x="496822" y="117182"/>
                  </a:cubicBezTo>
                  <a:cubicBezTo>
                    <a:pt x="499821" y="119081"/>
                    <a:pt x="500722" y="122981"/>
                    <a:pt x="498922" y="125980"/>
                  </a:cubicBezTo>
                  <a:cubicBezTo>
                    <a:pt x="495522" y="131379"/>
                    <a:pt x="491423" y="136479"/>
                    <a:pt x="486824" y="141078"/>
                  </a:cubicBezTo>
                  <a:cubicBezTo>
                    <a:pt x="477226" y="150676"/>
                    <a:pt x="467027" y="159675"/>
                    <a:pt x="456529" y="167874"/>
                  </a:cubicBezTo>
                  <a:cubicBezTo>
                    <a:pt x="455428" y="168774"/>
                    <a:pt x="454029" y="169173"/>
                    <a:pt x="452629" y="169173"/>
                  </a:cubicBezTo>
                  <a:close/>
                  <a:moveTo>
                    <a:pt x="346246" y="146977"/>
                  </a:moveTo>
                  <a:cubicBezTo>
                    <a:pt x="344846" y="146977"/>
                    <a:pt x="343547" y="146577"/>
                    <a:pt x="342346" y="145677"/>
                  </a:cubicBezTo>
                  <a:cubicBezTo>
                    <a:pt x="341047" y="144677"/>
                    <a:pt x="340147" y="143178"/>
                    <a:pt x="339947" y="141478"/>
                  </a:cubicBezTo>
                  <a:cubicBezTo>
                    <a:pt x="339647" y="139778"/>
                    <a:pt x="340047" y="138078"/>
                    <a:pt x="341146" y="136779"/>
                  </a:cubicBezTo>
                  <a:cubicBezTo>
                    <a:pt x="344446" y="132379"/>
                    <a:pt x="346246" y="126880"/>
                    <a:pt x="346246" y="121281"/>
                  </a:cubicBezTo>
                  <a:cubicBezTo>
                    <a:pt x="346246" y="119681"/>
                    <a:pt x="346146" y="118181"/>
                    <a:pt x="345846" y="116782"/>
                  </a:cubicBezTo>
                  <a:lnTo>
                    <a:pt x="340347" y="85986"/>
                  </a:lnTo>
                  <a:cubicBezTo>
                    <a:pt x="340047" y="84387"/>
                    <a:pt x="340446" y="82687"/>
                    <a:pt x="341447" y="81287"/>
                  </a:cubicBezTo>
                  <a:cubicBezTo>
                    <a:pt x="342346" y="79787"/>
                    <a:pt x="343846" y="78888"/>
                    <a:pt x="345546" y="78588"/>
                  </a:cubicBezTo>
                  <a:cubicBezTo>
                    <a:pt x="348845" y="77988"/>
                    <a:pt x="352345" y="80287"/>
                    <a:pt x="352944" y="83787"/>
                  </a:cubicBezTo>
                  <a:lnTo>
                    <a:pt x="358444" y="114482"/>
                  </a:lnTo>
                  <a:cubicBezTo>
                    <a:pt x="358844" y="116782"/>
                    <a:pt x="359044" y="119081"/>
                    <a:pt x="359044" y="121281"/>
                  </a:cubicBezTo>
                  <a:cubicBezTo>
                    <a:pt x="359044" y="129580"/>
                    <a:pt x="356344" y="137778"/>
                    <a:pt x="351345" y="144377"/>
                  </a:cubicBezTo>
                  <a:cubicBezTo>
                    <a:pt x="350145" y="146077"/>
                    <a:pt x="348246" y="146977"/>
                    <a:pt x="346246" y="146977"/>
                  </a:cubicBezTo>
                  <a:close/>
                  <a:moveTo>
                    <a:pt x="501622" y="111682"/>
                  </a:moveTo>
                  <a:cubicBezTo>
                    <a:pt x="501022" y="111682"/>
                    <a:pt x="500322" y="111582"/>
                    <a:pt x="499622" y="111283"/>
                  </a:cubicBezTo>
                  <a:cubicBezTo>
                    <a:pt x="498022" y="110783"/>
                    <a:pt x="496722" y="109683"/>
                    <a:pt x="495923" y="108083"/>
                  </a:cubicBezTo>
                  <a:cubicBezTo>
                    <a:pt x="495122" y="106583"/>
                    <a:pt x="495022" y="104884"/>
                    <a:pt x="495522" y="103284"/>
                  </a:cubicBezTo>
                  <a:cubicBezTo>
                    <a:pt x="498022" y="95785"/>
                    <a:pt x="499322" y="87886"/>
                    <a:pt x="499322" y="79987"/>
                  </a:cubicBezTo>
                  <a:cubicBezTo>
                    <a:pt x="499322" y="60291"/>
                    <a:pt x="491623" y="41893"/>
                    <a:pt x="477825" y="27996"/>
                  </a:cubicBezTo>
                  <a:cubicBezTo>
                    <a:pt x="475226" y="25396"/>
                    <a:pt x="472326" y="22896"/>
                    <a:pt x="469226" y="20597"/>
                  </a:cubicBezTo>
                  <a:cubicBezTo>
                    <a:pt x="466627" y="18697"/>
                    <a:pt x="463827" y="16897"/>
                    <a:pt x="460628" y="15198"/>
                  </a:cubicBezTo>
                  <a:lnTo>
                    <a:pt x="377541" y="67589"/>
                  </a:lnTo>
                  <a:cubicBezTo>
                    <a:pt x="374642" y="69389"/>
                    <a:pt x="370542" y="68489"/>
                    <a:pt x="368642" y="65590"/>
                  </a:cubicBezTo>
                  <a:cubicBezTo>
                    <a:pt x="367743" y="64190"/>
                    <a:pt x="367442" y="62490"/>
                    <a:pt x="367843" y="60790"/>
                  </a:cubicBezTo>
                  <a:cubicBezTo>
                    <a:pt x="368242" y="59091"/>
                    <a:pt x="369242" y="57691"/>
                    <a:pt x="370642" y="56791"/>
                  </a:cubicBezTo>
                  <a:lnTo>
                    <a:pt x="456228" y="2800"/>
                  </a:lnTo>
                  <a:lnTo>
                    <a:pt x="458928" y="100"/>
                  </a:lnTo>
                  <a:lnTo>
                    <a:pt x="463027" y="2100"/>
                  </a:lnTo>
                  <a:cubicBezTo>
                    <a:pt x="468227" y="4599"/>
                    <a:pt x="472726" y="7299"/>
                    <a:pt x="476825" y="10298"/>
                  </a:cubicBezTo>
                  <a:cubicBezTo>
                    <a:pt x="480424" y="12998"/>
                    <a:pt x="483824" y="15897"/>
                    <a:pt x="486824" y="18897"/>
                  </a:cubicBezTo>
                  <a:cubicBezTo>
                    <a:pt x="503121" y="35194"/>
                    <a:pt x="512120" y="56891"/>
                    <a:pt x="512120" y="79987"/>
                  </a:cubicBezTo>
                  <a:cubicBezTo>
                    <a:pt x="512120" y="89286"/>
                    <a:pt x="510620" y="98485"/>
                    <a:pt x="507721" y="107283"/>
                  </a:cubicBezTo>
                  <a:cubicBezTo>
                    <a:pt x="506820" y="109883"/>
                    <a:pt x="504421" y="111682"/>
                    <a:pt x="501622" y="111682"/>
                  </a:cubicBezTo>
                  <a:close/>
                  <a:moveTo>
                    <a:pt x="164674" y="91386"/>
                  </a:moveTo>
                  <a:cubicBezTo>
                    <a:pt x="164075" y="91386"/>
                    <a:pt x="163375" y="91286"/>
                    <a:pt x="162675" y="91086"/>
                  </a:cubicBezTo>
                  <a:cubicBezTo>
                    <a:pt x="159375" y="89986"/>
                    <a:pt x="157475" y="86386"/>
                    <a:pt x="158576" y="82987"/>
                  </a:cubicBezTo>
                  <a:cubicBezTo>
                    <a:pt x="159675" y="79787"/>
                    <a:pt x="163375" y="77788"/>
                    <a:pt x="166674" y="78888"/>
                  </a:cubicBezTo>
                  <a:cubicBezTo>
                    <a:pt x="168374" y="79488"/>
                    <a:pt x="169674" y="80587"/>
                    <a:pt x="170374" y="82087"/>
                  </a:cubicBezTo>
                  <a:cubicBezTo>
                    <a:pt x="171173" y="83687"/>
                    <a:pt x="171373" y="85387"/>
                    <a:pt x="170773" y="86986"/>
                  </a:cubicBezTo>
                  <a:cubicBezTo>
                    <a:pt x="169873" y="89686"/>
                    <a:pt x="167474" y="91386"/>
                    <a:pt x="164674" y="91386"/>
                  </a:cubicBezTo>
                  <a:close/>
                  <a:moveTo>
                    <a:pt x="154476" y="78988"/>
                  </a:moveTo>
                  <a:cubicBezTo>
                    <a:pt x="153276" y="78988"/>
                    <a:pt x="152076" y="78688"/>
                    <a:pt x="151077" y="77988"/>
                  </a:cubicBezTo>
                  <a:lnTo>
                    <a:pt x="102384" y="47293"/>
                  </a:lnTo>
                  <a:cubicBezTo>
                    <a:pt x="100985" y="46393"/>
                    <a:pt x="99884" y="44893"/>
                    <a:pt x="99585" y="43293"/>
                  </a:cubicBezTo>
                  <a:cubicBezTo>
                    <a:pt x="99185" y="41593"/>
                    <a:pt x="99485" y="39894"/>
                    <a:pt x="100385" y="38494"/>
                  </a:cubicBezTo>
                  <a:cubicBezTo>
                    <a:pt x="102184" y="35594"/>
                    <a:pt x="106283" y="34595"/>
                    <a:pt x="109183" y="36494"/>
                  </a:cubicBezTo>
                  <a:lnTo>
                    <a:pt x="157975" y="67189"/>
                  </a:lnTo>
                  <a:cubicBezTo>
                    <a:pt x="159375" y="68089"/>
                    <a:pt x="160375" y="69489"/>
                    <a:pt x="160775" y="71189"/>
                  </a:cubicBezTo>
                  <a:cubicBezTo>
                    <a:pt x="161175" y="72889"/>
                    <a:pt x="160875" y="74588"/>
                    <a:pt x="159975" y="75988"/>
                  </a:cubicBezTo>
                  <a:cubicBezTo>
                    <a:pt x="158775" y="77888"/>
                    <a:pt x="156676" y="78988"/>
                    <a:pt x="154476" y="78988"/>
                  </a:cubicBezTo>
                  <a:close/>
                  <a:moveTo>
                    <a:pt x="357844" y="78788"/>
                  </a:moveTo>
                  <a:cubicBezTo>
                    <a:pt x="355644" y="78788"/>
                    <a:pt x="353644" y="77688"/>
                    <a:pt x="352445" y="75888"/>
                  </a:cubicBezTo>
                  <a:cubicBezTo>
                    <a:pt x="351545" y="74388"/>
                    <a:pt x="351245" y="72689"/>
                    <a:pt x="351645" y="70989"/>
                  </a:cubicBezTo>
                  <a:cubicBezTo>
                    <a:pt x="352045" y="69389"/>
                    <a:pt x="353045" y="67889"/>
                    <a:pt x="354445" y="66989"/>
                  </a:cubicBezTo>
                  <a:cubicBezTo>
                    <a:pt x="357344" y="65190"/>
                    <a:pt x="361444" y="66090"/>
                    <a:pt x="363243" y="68989"/>
                  </a:cubicBezTo>
                  <a:cubicBezTo>
                    <a:pt x="365143" y="71989"/>
                    <a:pt x="364243" y="75988"/>
                    <a:pt x="361243" y="77888"/>
                  </a:cubicBezTo>
                  <a:cubicBezTo>
                    <a:pt x="360244" y="78488"/>
                    <a:pt x="359044" y="78788"/>
                    <a:pt x="357844" y="7878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A603DDA6-B467-4EE3-8832-741B8785A913}"/>
                </a:ext>
              </a:extLst>
            </p:cNvPr>
            <p:cNvSpPr/>
            <p:nvPr/>
          </p:nvSpPr>
          <p:spPr>
            <a:xfrm>
              <a:off x="6553270" y="1530889"/>
              <a:ext cx="249961" cy="289955"/>
            </a:xfrm>
            <a:custGeom>
              <a:avLst/>
              <a:gdLst>
                <a:gd name="connsiteX0" fmla="*/ 68689 w 249960"/>
                <a:gd name="connsiteY0" fmla="*/ 293454 h 289954"/>
                <a:gd name="connsiteX1" fmla="*/ 68489 w 249960"/>
                <a:gd name="connsiteY1" fmla="*/ 292954 h 289954"/>
                <a:gd name="connsiteX2" fmla="*/ 45393 w 249960"/>
                <a:gd name="connsiteY2" fmla="*/ 228364 h 289954"/>
                <a:gd name="connsiteX3" fmla="*/ 0 w 249960"/>
                <a:gd name="connsiteY3" fmla="*/ 129780 h 289954"/>
                <a:gd name="connsiteX4" fmla="*/ 8298 w 249960"/>
                <a:gd name="connsiteY4" fmla="*/ 84387 h 289954"/>
                <a:gd name="connsiteX5" fmla="*/ 129880 w 249960"/>
                <a:gd name="connsiteY5" fmla="*/ 0 h 289954"/>
                <a:gd name="connsiteX6" fmla="*/ 175372 w 249960"/>
                <a:gd name="connsiteY6" fmla="*/ 8299 h 289954"/>
                <a:gd name="connsiteX7" fmla="*/ 206868 w 249960"/>
                <a:gd name="connsiteY7" fmla="*/ 25296 h 289954"/>
                <a:gd name="connsiteX8" fmla="*/ 209367 w 249960"/>
                <a:gd name="connsiteY8" fmla="*/ 29495 h 289954"/>
                <a:gd name="connsiteX9" fmla="*/ 208267 w 249960"/>
                <a:gd name="connsiteY9" fmla="*/ 34295 h 289954"/>
                <a:gd name="connsiteX10" fmla="*/ 199269 w 249960"/>
                <a:gd name="connsiteY10" fmla="*/ 35694 h 289954"/>
                <a:gd name="connsiteX11" fmla="*/ 170873 w 249960"/>
                <a:gd name="connsiteY11" fmla="*/ 20297 h 289954"/>
                <a:gd name="connsiteX12" fmla="*/ 129880 w 249960"/>
                <a:gd name="connsiteY12" fmla="*/ 12798 h 289954"/>
                <a:gd name="connsiteX13" fmla="*/ 20296 w 249960"/>
                <a:gd name="connsiteY13" fmla="*/ 88886 h 289954"/>
                <a:gd name="connsiteX14" fmla="*/ 12798 w 249960"/>
                <a:gd name="connsiteY14" fmla="*/ 129780 h 289954"/>
                <a:gd name="connsiteX15" fmla="*/ 54891 w 249960"/>
                <a:gd name="connsiteY15" fmla="*/ 219666 h 289954"/>
                <a:gd name="connsiteX16" fmla="*/ 56291 w 249960"/>
                <a:gd name="connsiteY16" fmla="*/ 220965 h 289954"/>
                <a:gd name="connsiteX17" fmla="*/ 75888 w 249960"/>
                <a:gd name="connsiteY17" fmla="*/ 275657 h 289954"/>
                <a:gd name="connsiteX18" fmla="*/ 81487 w 249960"/>
                <a:gd name="connsiteY18" fmla="*/ 278956 h 289954"/>
                <a:gd name="connsiteX19" fmla="*/ 78987 w 249960"/>
                <a:gd name="connsiteY19" fmla="*/ 287655 h 289954"/>
                <a:gd name="connsiteX20" fmla="*/ 68689 w 249960"/>
                <a:gd name="connsiteY20" fmla="*/ 293454 h 289954"/>
                <a:gd name="connsiteX21" fmla="*/ 92685 w 249960"/>
                <a:gd name="connsiteY21" fmla="*/ 279056 h 289954"/>
                <a:gd name="connsiteX22" fmla="*/ 87086 w 249960"/>
                <a:gd name="connsiteY22" fmla="*/ 275757 h 289954"/>
                <a:gd name="connsiteX23" fmla="*/ 86486 w 249960"/>
                <a:gd name="connsiteY23" fmla="*/ 270958 h 289954"/>
                <a:gd name="connsiteX24" fmla="*/ 89485 w 249960"/>
                <a:gd name="connsiteY24" fmla="*/ 267058 h 289954"/>
                <a:gd name="connsiteX25" fmla="*/ 125580 w 249960"/>
                <a:gd name="connsiteY25" fmla="*/ 246861 h 289954"/>
                <a:gd name="connsiteX26" fmla="*/ 127280 w 249960"/>
                <a:gd name="connsiteY26" fmla="*/ 246861 h 289954"/>
                <a:gd name="connsiteX27" fmla="*/ 129880 w 249960"/>
                <a:gd name="connsiteY27" fmla="*/ 246861 h 289954"/>
                <a:gd name="connsiteX28" fmla="*/ 239362 w 249960"/>
                <a:gd name="connsiteY28" fmla="*/ 170873 h 289954"/>
                <a:gd name="connsiteX29" fmla="*/ 246861 w 249960"/>
                <a:gd name="connsiteY29" fmla="*/ 129880 h 289954"/>
                <a:gd name="connsiteX30" fmla="*/ 224765 w 249960"/>
                <a:gd name="connsiteY30" fmla="*/ 61390 h 289954"/>
                <a:gd name="connsiteX31" fmla="*/ 223665 w 249960"/>
                <a:gd name="connsiteY31" fmla="*/ 56591 h 289954"/>
                <a:gd name="connsiteX32" fmla="*/ 226164 w 249960"/>
                <a:gd name="connsiteY32" fmla="*/ 52492 h 289954"/>
                <a:gd name="connsiteX33" fmla="*/ 235163 w 249960"/>
                <a:gd name="connsiteY33" fmla="*/ 53892 h 289954"/>
                <a:gd name="connsiteX34" fmla="*/ 259659 w 249960"/>
                <a:gd name="connsiteY34" fmla="*/ 129880 h 289954"/>
                <a:gd name="connsiteX35" fmla="*/ 251360 w 249960"/>
                <a:gd name="connsiteY35" fmla="*/ 175372 h 289954"/>
                <a:gd name="connsiteX36" fmla="*/ 129880 w 249960"/>
                <a:gd name="connsiteY36" fmla="*/ 259659 h 289954"/>
                <a:gd name="connsiteX37" fmla="*/ 128879 w 249960"/>
                <a:gd name="connsiteY37" fmla="*/ 259659 h 289954"/>
                <a:gd name="connsiteX38" fmla="*/ 95785 w 249960"/>
                <a:gd name="connsiteY38" fmla="*/ 278256 h 289954"/>
                <a:gd name="connsiteX39" fmla="*/ 92685 w 249960"/>
                <a:gd name="connsiteY39" fmla="*/ 279056 h 289954"/>
                <a:gd name="connsiteX40" fmla="*/ 217566 w 249960"/>
                <a:gd name="connsiteY40" fmla="*/ 49392 h 289954"/>
                <a:gd name="connsiteX41" fmla="*/ 213866 w 249960"/>
                <a:gd name="connsiteY41" fmla="*/ 48292 h 289954"/>
                <a:gd name="connsiteX42" fmla="*/ 213866 w 249960"/>
                <a:gd name="connsiteY42" fmla="*/ 48392 h 289954"/>
                <a:gd name="connsiteX43" fmla="*/ 212966 w 249960"/>
                <a:gd name="connsiteY43" fmla="*/ 47593 h 289954"/>
                <a:gd name="connsiteX44" fmla="*/ 213067 w 249960"/>
                <a:gd name="connsiteY44" fmla="*/ 38494 h 289954"/>
                <a:gd name="connsiteX45" fmla="*/ 222165 w 249960"/>
                <a:gd name="connsiteY45" fmla="*/ 38594 h 289954"/>
                <a:gd name="connsiteX46" fmla="*/ 222065 w 249960"/>
                <a:gd name="connsiteY46" fmla="*/ 47593 h 289954"/>
                <a:gd name="connsiteX47" fmla="*/ 217566 w 249960"/>
                <a:gd name="connsiteY47" fmla="*/ 49392 h 28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49960" h="289954">
                  <a:moveTo>
                    <a:pt x="68689" y="293454"/>
                  </a:moveTo>
                  <a:lnTo>
                    <a:pt x="68489" y="292954"/>
                  </a:lnTo>
                  <a:lnTo>
                    <a:pt x="45393" y="228364"/>
                  </a:lnTo>
                  <a:cubicBezTo>
                    <a:pt x="16497" y="203668"/>
                    <a:pt x="0" y="167774"/>
                    <a:pt x="0" y="129780"/>
                  </a:cubicBezTo>
                  <a:cubicBezTo>
                    <a:pt x="0" y="114282"/>
                    <a:pt x="2799" y="98984"/>
                    <a:pt x="8298" y="84387"/>
                  </a:cubicBezTo>
                  <a:cubicBezTo>
                    <a:pt x="27095" y="33895"/>
                    <a:pt x="75988" y="0"/>
                    <a:pt x="129880" y="0"/>
                  </a:cubicBezTo>
                  <a:cubicBezTo>
                    <a:pt x="145377" y="0"/>
                    <a:pt x="160675" y="2800"/>
                    <a:pt x="175372" y="8299"/>
                  </a:cubicBezTo>
                  <a:cubicBezTo>
                    <a:pt x="186671" y="12498"/>
                    <a:pt x="197269" y="18297"/>
                    <a:pt x="206868" y="25296"/>
                  </a:cubicBezTo>
                  <a:cubicBezTo>
                    <a:pt x="208267" y="26296"/>
                    <a:pt x="209167" y="27796"/>
                    <a:pt x="209367" y="29495"/>
                  </a:cubicBezTo>
                  <a:cubicBezTo>
                    <a:pt x="209667" y="31195"/>
                    <a:pt x="209267" y="32895"/>
                    <a:pt x="208267" y="34295"/>
                  </a:cubicBezTo>
                  <a:cubicBezTo>
                    <a:pt x="206168" y="36994"/>
                    <a:pt x="202068" y="37694"/>
                    <a:pt x="199269" y="35694"/>
                  </a:cubicBezTo>
                  <a:cubicBezTo>
                    <a:pt x="190570" y="29295"/>
                    <a:pt x="180971" y="24096"/>
                    <a:pt x="170873" y="20297"/>
                  </a:cubicBezTo>
                  <a:cubicBezTo>
                    <a:pt x="157675" y="15298"/>
                    <a:pt x="143877" y="12798"/>
                    <a:pt x="129880" y="12798"/>
                  </a:cubicBezTo>
                  <a:cubicBezTo>
                    <a:pt x="81287" y="12798"/>
                    <a:pt x="37194" y="43393"/>
                    <a:pt x="20296" y="88886"/>
                  </a:cubicBezTo>
                  <a:cubicBezTo>
                    <a:pt x="15297" y="101984"/>
                    <a:pt x="12798" y="115782"/>
                    <a:pt x="12798" y="129780"/>
                  </a:cubicBezTo>
                  <a:cubicBezTo>
                    <a:pt x="12798" y="164674"/>
                    <a:pt x="28096" y="197369"/>
                    <a:pt x="54891" y="219666"/>
                  </a:cubicBezTo>
                  <a:lnTo>
                    <a:pt x="56291" y="220965"/>
                  </a:lnTo>
                  <a:lnTo>
                    <a:pt x="75888" y="275657"/>
                  </a:lnTo>
                  <a:cubicBezTo>
                    <a:pt x="77687" y="275757"/>
                    <a:pt x="80287" y="276857"/>
                    <a:pt x="81487" y="278956"/>
                  </a:cubicBezTo>
                  <a:cubicBezTo>
                    <a:pt x="83187" y="281956"/>
                    <a:pt x="82087" y="285855"/>
                    <a:pt x="78987" y="287655"/>
                  </a:cubicBezTo>
                  <a:lnTo>
                    <a:pt x="68689" y="293454"/>
                  </a:lnTo>
                  <a:close/>
                  <a:moveTo>
                    <a:pt x="92685" y="279056"/>
                  </a:moveTo>
                  <a:cubicBezTo>
                    <a:pt x="90286" y="279056"/>
                    <a:pt x="88186" y="277856"/>
                    <a:pt x="87086" y="275757"/>
                  </a:cubicBezTo>
                  <a:cubicBezTo>
                    <a:pt x="86186" y="274357"/>
                    <a:pt x="85986" y="272557"/>
                    <a:pt x="86486" y="270958"/>
                  </a:cubicBezTo>
                  <a:cubicBezTo>
                    <a:pt x="86986" y="269258"/>
                    <a:pt x="87986" y="267958"/>
                    <a:pt x="89485" y="267058"/>
                  </a:cubicBezTo>
                  <a:lnTo>
                    <a:pt x="125580" y="246861"/>
                  </a:lnTo>
                  <a:lnTo>
                    <a:pt x="127280" y="246861"/>
                  </a:lnTo>
                  <a:cubicBezTo>
                    <a:pt x="128180" y="246861"/>
                    <a:pt x="128979" y="246861"/>
                    <a:pt x="129880" y="246861"/>
                  </a:cubicBezTo>
                  <a:cubicBezTo>
                    <a:pt x="178372" y="246861"/>
                    <a:pt x="222365" y="216366"/>
                    <a:pt x="239362" y="170873"/>
                  </a:cubicBezTo>
                  <a:cubicBezTo>
                    <a:pt x="244362" y="157675"/>
                    <a:pt x="246861" y="143877"/>
                    <a:pt x="246861" y="129880"/>
                  </a:cubicBezTo>
                  <a:cubicBezTo>
                    <a:pt x="246861" y="105583"/>
                    <a:pt x="238962" y="81187"/>
                    <a:pt x="224765" y="61390"/>
                  </a:cubicBezTo>
                  <a:cubicBezTo>
                    <a:pt x="223765" y="59991"/>
                    <a:pt x="223365" y="58291"/>
                    <a:pt x="223665" y="56591"/>
                  </a:cubicBezTo>
                  <a:cubicBezTo>
                    <a:pt x="223864" y="54991"/>
                    <a:pt x="224865" y="53492"/>
                    <a:pt x="226164" y="52492"/>
                  </a:cubicBezTo>
                  <a:cubicBezTo>
                    <a:pt x="228964" y="50492"/>
                    <a:pt x="233163" y="51192"/>
                    <a:pt x="235163" y="53892"/>
                  </a:cubicBezTo>
                  <a:cubicBezTo>
                    <a:pt x="250960" y="75988"/>
                    <a:pt x="259659" y="102884"/>
                    <a:pt x="259659" y="129880"/>
                  </a:cubicBezTo>
                  <a:cubicBezTo>
                    <a:pt x="259659" y="145377"/>
                    <a:pt x="256860" y="160675"/>
                    <a:pt x="251360" y="175372"/>
                  </a:cubicBezTo>
                  <a:cubicBezTo>
                    <a:pt x="232564" y="225765"/>
                    <a:pt x="183671" y="259659"/>
                    <a:pt x="129880" y="259659"/>
                  </a:cubicBezTo>
                  <a:lnTo>
                    <a:pt x="128879" y="259659"/>
                  </a:lnTo>
                  <a:lnTo>
                    <a:pt x="95785" y="278256"/>
                  </a:lnTo>
                  <a:cubicBezTo>
                    <a:pt x="94785" y="278756"/>
                    <a:pt x="93785" y="279056"/>
                    <a:pt x="92685" y="279056"/>
                  </a:cubicBezTo>
                  <a:close/>
                  <a:moveTo>
                    <a:pt x="217566" y="49392"/>
                  </a:moveTo>
                  <a:cubicBezTo>
                    <a:pt x="216266" y="49392"/>
                    <a:pt x="214966" y="48992"/>
                    <a:pt x="213866" y="48292"/>
                  </a:cubicBezTo>
                  <a:lnTo>
                    <a:pt x="213866" y="48392"/>
                  </a:lnTo>
                  <a:lnTo>
                    <a:pt x="212966" y="47593"/>
                  </a:lnTo>
                  <a:cubicBezTo>
                    <a:pt x="210567" y="44993"/>
                    <a:pt x="210567" y="40994"/>
                    <a:pt x="213067" y="38494"/>
                  </a:cubicBezTo>
                  <a:cubicBezTo>
                    <a:pt x="215466" y="36094"/>
                    <a:pt x="219665" y="36094"/>
                    <a:pt x="222165" y="38594"/>
                  </a:cubicBezTo>
                  <a:cubicBezTo>
                    <a:pt x="224564" y="41094"/>
                    <a:pt x="224564" y="45093"/>
                    <a:pt x="222065" y="47593"/>
                  </a:cubicBezTo>
                  <a:cubicBezTo>
                    <a:pt x="220865" y="48792"/>
                    <a:pt x="219266" y="49392"/>
                    <a:pt x="217566" y="4939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6B1D397-9B5F-4E56-9C52-E4681DB561D6}"/>
                </a:ext>
              </a:extLst>
            </p:cNvPr>
            <p:cNvSpPr/>
            <p:nvPr/>
          </p:nvSpPr>
          <p:spPr>
            <a:xfrm>
              <a:off x="6590664" y="1619475"/>
              <a:ext cx="39994" cy="39994"/>
            </a:xfrm>
            <a:custGeom>
              <a:avLst/>
              <a:gdLst>
                <a:gd name="connsiteX0" fmla="*/ 23297 w 39993"/>
                <a:gd name="connsiteY0" fmla="*/ 46593 h 39993"/>
                <a:gd name="connsiteX1" fmla="*/ 0 w 39993"/>
                <a:gd name="connsiteY1" fmla="*/ 23296 h 39993"/>
                <a:gd name="connsiteX2" fmla="*/ 23297 w 39993"/>
                <a:gd name="connsiteY2" fmla="*/ 0 h 39993"/>
                <a:gd name="connsiteX3" fmla="*/ 46693 w 39993"/>
                <a:gd name="connsiteY3" fmla="*/ 23296 h 39993"/>
                <a:gd name="connsiteX4" fmla="*/ 23297 w 39993"/>
                <a:gd name="connsiteY4" fmla="*/ 46593 h 39993"/>
                <a:gd name="connsiteX5" fmla="*/ 23297 w 39993"/>
                <a:gd name="connsiteY5" fmla="*/ 12798 h 39993"/>
                <a:gd name="connsiteX6" fmla="*/ 12798 w 39993"/>
                <a:gd name="connsiteY6" fmla="*/ 23296 h 39993"/>
                <a:gd name="connsiteX7" fmla="*/ 23297 w 39993"/>
                <a:gd name="connsiteY7" fmla="*/ 33795 h 39993"/>
                <a:gd name="connsiteX8" fmla="*/ 33895 w 39993"/>
                <a:gd name="connsiteY8" fmla="*/ 23296 h 39993"/>
                <a:gd name="connsiteX9" fmla="*/ 232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3297" y="46593"/>
                  </a:moveTo>
                  <a:cubicBezTo>
                    <a:pt x="10498" y="46593"/>
                    <a:pt x="0" y="36094"/>
                    <a:pt x="0" y="23296"/>
                  </a:cubicBezTo>
                  <a:cubicBezTo>
                    <a:pt x="0" y="10398"/>
                    <a:pt x="10498" y="0"/>
                    <a:pt x="23297" y="0"/>
                  </a:cubicBezTo>
                  <a:cubicBezTo>
                    <a:pt x="36194" y="0"/>
                    <a:pt x="46592" y="10398"/>
                    <a:pt x="46693" y="23296"/>
                  </a:cubicBezTo>
                  <a:cubicBezTo>
                    <a:pt x="46592" y="36094"/>
                    <a:pt x="36194" y="46593"/>
                    <a:pt x="23297" y="46593"/>
                  </a:cubicBezTo>
                  <a:close/>
                  <a:moveTo>
                    <a:pt x="23297" y="12798"/>
                  </a:moveTo>
                  <a:cubicBezTo>
                    <a:pt x="17497" y="12798"/>
                    <a:pt x="12798" y="17497"/>
                    <a:pt x="12798" y="23296"/>
                  </a:cubicBezTo>
                  <a:cubicBezTo>
                    <a:pt x="12798" y="29095"/>
                    <a:pt x="17497" y="33795"/>
                    <a:pt x="23297" y="33795"/>
                  </a:cubicBezTo>
                  <a:cubicBezTo>
                    <a:pt x="29095" y="33795"/>
                    <a:pt x="33795" y="29095"/>
                    <a:pt x="33895" y="23296"/>
                  </a:cubicBezTo>
                  <a:cubicBezTo>
                    <a:pt x="33795" y="17497"/>
                    <a:pt x="29095" y="12798"/>
                    <a:pt x="232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CDC62829-6014-4508-A78C-51A8D71545DA}"/>
                </a:ext>
              </a:extLst>
            </p:cNvPr>
            <p:cNvSpPr/>
            <p:nvPr/>
          </p:nvSpPr>
          <p:spPr>
            <a:xfrm>
              <a:off x="6654654" y="1619475"/>
              <a:ext cx="39994" cy="39994"/>
            </a:xfrm>
            <a:custGeom>
              <a:avLst/>
              <a:gdLst>
                <a:gd name="connsiteX0" fmla="*/ 23297 w 39993"/>
                <a:gd name="connsiteY0" fmla="*/ 46593 h 39993"/>
                <a:gd name="connsiteX1" fmla="*/ 0 w 39993"/>
                <a:gd name="connsiteY1" fmla="*/ 23296 h 39993"/>
                <a:gd name="connsiteX2" fmla="*/ 23297 w 39993"/>
                <a:gd name="connsiteY2" fmla="*/ 0 h 39993"/>
                <a:gd name="connsiteX3" fmla="*/ 46693 w 39993"/>
                <a:gd name="connsiteY3" fmla="*/ 23296 h 39993"/>
                <a:gd name="connsiteX4" fmla="*/ 23297 w 39993"/>
                <a:gd name="connsiteY4" fmla="*/ 46593 h 39993"/>
                <a:gd name="connsiteX5" fmla="*/ 23297 w 39993"/>
                <a:gd name="connsiteY5" fmla="*/ 12798 h 39993"/>
                <a:gd name="connsiteX6" fmla="*/ 12798 w 39993"/>
                <a:gd name="connsiteY6" fmla="*/ 23296 h 39993"/>
                <a:gd name="connsiteX7" fmla="*/ 23297 w 39993"/>
                <a:gd name="connsiteY7" fmla="*/ 33795 h 39993"/>
                <a:gd name="connsiteX8" fmla="*/ 33895 w 39993"/>
                <a:gd name="connsiteY8" fmla="*/ 23296 h 39993"/>
                <a:gd name="connsiteX9" fmla="*/ 232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3297" y="46593"/>
                  </a:moveTo>
                  <a:cubicBezTo>
                    <a:pt x="10499" y="46593"/>
                    <a:pt x="0" y="36094"/>
                    <a:pt x="0" y="23296"/>
                  </a:cubicBezTo>
                  <a:cubicBezTo>
                    <a:pt x="0" y="10398"/>
                    <a:pt x="10499" y="0"/>
                    <a:pt x="23297" y="0"/>
                  </a:cubicBezTo>
                  <a:cubicBezTo>
                    <a:pt x="36195" y="0"/>
                    <a:pt x="46593" y="10398"/>
                    <a:pt x="46693" y="23296"/>
                  </a:cubicBezTo>
                  <a:cubicBezTo>
                    <a:pt x="46593" y="36094"/>
                    <a:pt x="36195" y="46593"/>
                    <a:pt x="23297" y="46593"/>
                  </a:cubicBezTo>
                  <a:close/>
                  <a:moveTo>
                    <a:pt x="23297" y="12798"/>
                  </a:moveTo>
                  <a:cubicBezTo>
                    <a:pt x="17597" y="12798"/>
                    <a:pt x="12798" y="17497"/>
                    <a:pt x="12798" y="23296"/>
                  </a:cubicBezTo>
                  <a:cubicBezTo>
                    <a:pt x="12798" y="29095"/>
                    <a:pt x="17597" y="33795"/>
                    <a:pt x="23297" y="33795"/>
                  </a:cubicBezTo>
                  <a:cubicBezTo>
                    <a:pt x="29096" y="33795"/>
                    <a:pt x="33895" y="29095"/>
                    <a:pt x="33895" y="23296"/>
                  </a:cubicBezTo>
                  <a:cubicBezTo>
                    <a:pt x="33895" y="17497"/>
                    <a:pt x="29096" y="12798"/>
                    <a:pt x="232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F53F829D-9B54-44A5-A2E7-19CB60EDD8C7}"/>
                </a:ext>
              </a:extLst>
            </p:cNvPr>
            <p:cNvSpPr/>
            <p:nvPr/>
          </p:nvSpPr>
          <p:spPr>
            <a:xfrm>
              <a:off x="6718644" y="1619475"/>
              <a:ext cx="39994" cy="39994"/>
            </a:xfrm>
            <a:custGeom>
              <a:avLst/>
              <a:gdLst>
                <a:gd name="connsiteX0" fmla="*/ 23297 w 39993"/>
                <a:gd name="connsiteY0" fmla="*/ 46593 h 39993"/>
                <a:gd name="connsiteX1" fmla="*/ 0 w 39993"/>
                <a:gd name="connsiteY1" fmla="*/ 23296 h 39993"/>
                <a:gd name="connsiteX2" fmla="*/ 23297 w 39993"/>
                <a:gd name="connsiteY2" fmla="*/ 0 h 39993"/>
                <a:gd name="connsiteX3" fmla="*/ 46592 w 39993"/>
                <a:gd name="connsiteY3" fmla="*/ 23296 h 39993"/>
                <a:gd name="connsiteX4" fmla="*/ 23297 w 39993"/>
                <a:gd name="connsiteY4" fmla="*/ 46593 h 39993"/>
                <a:gd name="connsiteX5" fmla="*/ 23297 w 39993"/>
                <a:gd name="connsiteY5" fmla="*/ 12798 h 39993"/>
                <a:gd name="connsiteX6" fmla="*/ 12798 w 39993"/>
                <a:gd name="connsiteY6" fmla="*/ 23296 h 39993"/>
                <a:gd name="connsiteX7" fmla="*/ 23297 w 39993"/>
                <a:gd name="connsiteY7" fmla="*/ 33795 h 39993"/>
                <a:gd name="connsiteX8" fmla="*/ 33795 w 39993"/>
                <a:gd name="connsiteY8" fmla="*/ 23296 h 39993"/>
                <a:gd name="connsiteX9" fmla="*/ 232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3297" y="46593"/>
                  </a:moveTo>
                  <a:cubicBezTo>
                    <a:pt x="10498" y="46593"/>
                    <a:pt x="0" y="36094"/>
                    <a:pt x="0" y="23296"/>
                  </a:cubicBezTo>
                  <a:cubicBezTo>
                    <a:pt x="0" y="10398"/>
                    <a:pt x="10498" y="0"/>
                    <a:pt x="23297" y="0"/>
                  </a:cubicBezTo>
                  <a:cubicBezTo>
                    <a:pt x="36194" y="0"/>
                    <a:pt x="46592" y="10398"/>
                    <a:pt x="46592" y="23296"/>
                  </a:cubicBezTo>
                  <a:cubicBezTo>
                    <a:pt x="46592" y="36094"/>
                    <a:pt x="36194" y="46593"/>
                    <a:pt x="23297" y="46593"/>
                  </a:cubicBezTo>
                  <a:close/>
                  <a:moveTo>
                    <a:pt x="23297" y="12798"/>
                  </a:moveTo>
                  <a:cubicBezTo>
                    <a:pt x="17597" y="12798"/>
                    <a:pt x="12798" y="17497"/>
                    <a:pt x="12798" y="23296"/>
                  </a:cubicBezTo>
                  <a:cubicBezTo>
                    <a:pt x="12798" y="29095"/>
                    <a:pt x="17597" y="33795"/>
                    <a:pt x="23297" y="33795"/>
                  </a:cubicBezTo>
                  <a:cubicBezTo>
                    <a:pt x="29095" y="33795"/>
                    <a:pt x="33795" y="29095"/>
                    <a:pt x="33795" y="23296"/>
                  </a:cubicBezTo>
                  <a:cubicBezTo>
                    <a:pt x="33795" y="17497"/>
                    <a:pt x="29095" y="12798"/>
                    <a:pt x="232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6" name="Group 725">
            <a:extLst>
              <a:ext uri="{FF2B5EF4-FFF2-40B4-BE49-F238E27FC236}">
                <a16:creationId xmlns:a16="http://schemas.microsoft.com/office/drawing/2014/main" id="{E3FD4D90-4907-4A3C-99F7-969EC6C1E9AC}"/>
              </a:ext>
            </a:extLst>
          </p:cNvPr>
          <p:cNvGrpSpPr/>
          <p:nvPr/>
        </p:nvGrpSpPr>
        <p:grpSpPr>
          <a:xfrm>
            <a:off x="7580108" y="1468598"/>
            <a:ext cx="509920" cy="530217"/>
            <a:chOff x="7580108" y="1468598"/>
            <a:chExt cx="509920" cy="530217"/>
          </a:xfrm>
          <a:solidFill>
            <a:srgbClr val="FFFFFF"/>
          </a:solidFill>
        </p:grpSpPr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68D8883-3174-4D43-BF7F-3789E5EF52E1}"/>
                </a:ext>
              </a:extLst>
            </p:cNvPr>
            <p:cNvSpPr/>
            <p:nvPr/>
          </p:nvSpPr>
          <p:spPr>
            <a:xfrm>
              <a:off x="7580108" y="1768851"/>
              <a:ext cx="509920" cy="229964"/>
            </a:xfrm>
            <a:custGeom>
              <a:avLst/>
              <a:gdLst>
                <a:gd name="connsiteX0" fmla="*/ 256060 w 509919"/>
                <a:gd name="connsiteY0" fmla="*/ 236663 h 229963"/>
                <a:gd name="connsiteX1" fmla="*/ 25296 w 509919"/>
                <a:gd name="connsiteY1" fmla="*/ 141078 h 229963"/>
                <a:gd name="connsiteX2" fmla="*/ 0 w 509919"/>
                <a:gd name="connsiteY2" fmla="*/ 79987 h 229963"/>
                <a:gd name="connsiteX3" fmla="*/ 25296 w 509919"/>
                <a:gd name="connsiteY3" fmla="*/ 18897 h 229963"/>
                <a:gd name="connsiteX4" fmla="*/ 34995 w 509919"/>
                <a:gd name="connsiteY4" fmla="*/ 10598 h 229963"/>
                <a:gd name="connsiteX5" fmla="*/ 35395 w 509919"/>
                <a:gd name="connsiteY5" fmla="*/ 10298 h 229963"/>
                <a:gd name="connsiteX6" fmla="*/ 49193 w 509919"/>
                <a:gd name="connsiteY6" fmla="*/ 2000 h 229963"/>
                <a:gd name="connsiteX7" fmla="*/ 53492 w 509919"/>
                <a:gd name="connsiteY7" fmla="*/ 0 h 229963"/>
                <a:gd name="connsiteX8" fmla="*/ 56092 w 509919"/>
                <a:gd name="connsiteY8" fmla="*/ 2900 h 229963"/>
                <a:gd name="connsiteX9" fmla="*/ 71389 w 509919"/>
                <a:gd name="connsiteY9" fmla="*/ 12598 h 229963"/>
                <a:gd name="connsiteX10" fmla="*/ 73389 w 509919"/>
                <a:gd name="connsiteY10" fmla="*/ 21397 h 229963"/>
                <a:gd name="connsiteX11" fmla="*/ 64590 w 509919"/>
                <a:gd name="connsiteY11" fmla="*/ 23396 h 229963"/>
                <a:gd name="connsiteX12" fmla="*/ 51492 w 509919"/>
                <a:gd name="connsiteY12" fmla="*/ 15198 h 229963"/>
                <a:gd name="connsiteX13" fmla="*/ 43193 w 509919"/>
                <a:gd name="connsiteY13" fmla="*/ 20397 h 229963"/>
                <a:gd name="connsiteX14" fmla="*/ 42894 w 509919"/>
                <a:gd name="connsiteY14" fmla="*/ 20597 h 229963"/>
                <a:gd name="connsiteX15" fmla="*/ 34395 w 509919"/>
                <a:gd name="connsiteY15" fmla="*/ 27996 h 229963"/>
                <a:gd name="connsiteX16" fmla="*/ 12798 w 509919"/>
                <a:gd name="connsiteY16" fmla="*/ 79987 h 229963"/>
                <a:gd name="connsiteX17" fmla="*/ 34395 w 509919"/>
                <a:gd name="connsiteY17" fmla="*/ 132079 h 229963"/>
                <a:gd name="connsiteX18" fmla="*/ 256060 w 509919"/>
                <a:gd name="connsiteY18" fmla="*/ 223865 h 229963"/>
                <a:gd name="connsiteX19" fmla="*/ 458428 w 509919"/>
                <a:gd name="connsiteY19" fmla="*/ 149876 h 229963"/>
                <a:gd name="connsiteX20" fmla="*/ 467427 w 509919"/>
                <a:gd name="connsiteY20" fmla="*/ 150576 h 229963"/>
                <a:gd name="connsiteX21" fmla="*/ 466727 w 509919"/>
                <a:gd name="connsiteY21" fmla="*/ 159575 h 229963"/>
                <a:gd name="connsiteX22" fmla="*/ 256060 w 509919"/>
                <a:gd name="connsiteY22" fmla="*/ 236663 h 229963"/>
                <a:gd name="connsiteX23" fmla="*/ 251461 w 509919"/>
                <a:gd name="connsiteY23" fmla="*/ 171373 h 229963"/>
                <a:gd name="connsiteX24" fmla="*/ 174073 w 509919"/>
                <a:gd name="connsiteY24" fmla="*/ 158975 h 229963"/>
                <a:gd name="connsiteX25" fmla="*/ 147677 w 509919"/>
                <a:gd name="connsiteY25" fmla="*/ 122481 h 229963"/>
                <a:gd name="connsiteX26" fmla="*/ 149677 w 509919"/>
                <a:gd name="connsiteY26" fmla="*/ 110483 h 229963"/>
                <a:gd name="connsiteX27" fmla="*/ 158775 w 509919"/>
                <a:gd name="connsiteY27" fmla="*/ 82787 h 229963"/>
                <a:gd name="connsiteX28" fmla="*/ 96985 w 509919"/>
                <a:gd name="connsiteY28" fmla="*/ 43893 h 229963"/>
                <a:gd name="connsiteX29" fmla="*/ 94186 w 509919"/>
                <a:gd name="connsiteY29" fmla="*/ 39894 h 229963"/>
                <a:gd name="connsiteX30" fmla="*/ 94985 w 509919"/>
                <a:gd name="connsiteY30" fmla="*/ 35094 h 229963"/>
                <a:gd name="connsiteX31" fmla="*/ 103884 w 509919"/>
                <a:gd name="connsiteY31" fmla="*/ 33095 h 229963"/>
                <a:gd name="connsiteX32" fmla="*/ 173973 w 509919"/>
                <a:gd name="connsiteY32" fmla="*/ 77288 h 229963"/>
                <a:gd name="connsiteX33" fmla="*/ 161775 w 509919"/>
                <a:gd name="connsiteY33" fmla="*/ 114582 h 229963"/>
                <a:gd name="connsiteX34" fmla="*/ 160475 w 509919"/>
                <a:gd name="connsiteY34" fmla="*/ 122481 h 229963"/>
                <a:gd name="connsiteX35" fmla="*/ 178073 w 509919"/>
                <a:gd name="connsiteY35" fmla="*/ 146877 h 229963"/>
                <a:gd name="connsiteX36" fmla="*/ 329649 w 509919"/>
                <a:gd name="connsiteY36" fmla="*/ 145177 h 229963"/>
                <a:gd name="connsiteX37" fmla="*/ 346246 w 509919"/>
                <a:gd name="connsiteY37" fmla="*/ 121281 h 229963"/>
                <a:gd name="connsiteX38" fmla="*/ 345846 w 509919"/>
                <a:gd name="connsiteY38" fmla="*/ 116682 h 229963"/>
                <a:gd name="connsiteX39" fmla="*/ 338747 w 509919"/>
                <a:gd name="connsiteY39" fmla="*/ 76888 h 229963"/>
                <a:gd name="connsiteX40" fmla="*/ 339047 w 509919"/>
                <a:gd name="connsiteY40" fmla="*/ 76688 h 229963"/>
                <a:gd name="connsiteX41" fmla="*/ 456129 w 509919"/>
                <a:gd name="connsiteY41" fmla="*/ 2900 h 229963"/>
                <a:gd name="connsiteX42" fmla="*/ 458728 w 509919"/>
                <a:gd name="connsiteY42" fmla="*/ 0 h 229963"/>
                <a:gd name="connsiteX43" fmla="*/ 463127 w 509919"/>
                <a:gd name="connsiteY43" fmla="*/ 2100 h 229963"/>
                <a:gd name="connsiteX44" fmla="*/ 476925 w 509919"/>
                <a:gd name="connsiteY44" fmla="*/ 10298 h 229963"/>
                <a:gd name="connsiteX45" fmla="*/ 486824 w 509919"/>
                <a:gd name="connsiteY45" fmla="*/ 18897 h 229963"/>
                <a:gd name="connsiteX46" fmla="*/ 507821 w 509919"/>
                <a:gd name="connsiteY46" fmla="*/ 52992 h 229963"/>
                <a:gd name="connsiteX47" fmla="*/ 503721 w 509919"/>
                <a:gd name="connsiteY47" fmla="*/ 60990 h 229963"/>
                <a:gd name="connsiteX48" fmla="*/ 495722 w 509919"/>
                <a:gd name="connsiteY48" fmla="*/ 56891 h 229963"/>
                <a:gd name="connsiteX49" fmla="*/ 477825 w 509919"/>
                <a:gd name="connsiteY49" fmla="*/ 27996 h 229963"/>
                <a:gd name="connsiteX50" fmla="*/ 469227 w 509919"/>
                <a:gd name="connsiteY50" fmla="*/ 20597 h 229963"/>
                <a:gd name="connsiteX51" fmla="*/ 460628 w 509919"/>
                <a:gd name="connsiteY51" fmla="*/ 15198 h 229963"/>
                <a:gd name="connsiteX52" fmla="*/ 352845 w 509919"/>
                <a:gd name="connsiteY52" fmla="*/ 83187 h 229963"/>
                <a:gd name="connsiteX53" fmla="*/ 358444 w 509919"/>
                <a:gd name="connsiteY53" fmla="*/ 114482 h 229963"/>
                <a:gd name="connsiteX54" fmla="*/ 359044 w 509919"/>
                <a:gd name="connsiteY54" fmla="*/ 121281 h 229963"/>
                <a:gd name="connsiteX55" fmla="*/ 333948 w 509919"/>
                <a:gd name="connsiteY55" fmla="*/ 157275 h 229963"/>
                <a:gd name="connsiteX56" fmla="*/ 251461 w 509919"/>
                <a:gd name="connsiteY56" fmla="*/ 171373 h 229963"/>
                <a:gd name="connsiteX57" fmla="*/ 476825 w 509919"/>
                <a:gd name="connsiteY57" fmla="*/ 148277 h 229963"/>
                <a:gd name="connsiteX58" fmla="*/ 472226 w 509919"/>
                <a:gd name="connsiteY58" fmla="*/ 146377 h 229963"/>
                <a:gd name="connsiteX59" fmla="*/ 472426 w 509919"/>
                <a:gd name="connsiteY59" fmla="*/ 137278 h 229963"/>
                <a:gd name="connsiteX60" fmla="*/ 473226 w 509919"/>
                <a:gd name="connsiteY60" fmla="*/ 136479 h 229963"/>
                <a:gd name="connsiteX61" fmla="*/ 473226 w 509919"/>
                <a:gd name="connsiteY61" fmla="*/ 136579 h 229963"/>
                <a:gd name="connsiteX62" fmla="*/ 481425 w 509919"/>
                <a:gd name="connsiteY62" fmla="*/ 137478 h 229963"/>
                <a:gd name="connsiteX63" fmla="*/ 481225 w 509919"/>
                <a:gd name="connsiteY63" fmla="*/ 146577 h 229963"/>
                <a:gd name="connsiteX64" fmla="*/ 476825 w 509919"/>
                <a:gd name="connsiteY64" fmla="*/ 148277 h 229963"/>
                <a:gd name="connsiteX65" fmla="*/ 489923 w 509919"/>
                <a:gd name="connsiteY65" fmla="*/ 134279 h 229963"/>
                <a:gd name="connsiteX66" fmla="*/ 486024 w 509919"/>
                <a:gd name="connsiteY66" fmla="*/ 132979 h 229963"/>
                <a:gd name="connsiteX67" fmla="*/ 484724 w 509919"/>
                <a:gd name="connsiteY67" fmla="*/ 123981 h 229963"/>
                <a:gd name="connsiteX68" fmla="*/ 499322 w 509919"/>
                <a:gd name="connsiteY68" fmla="*/ 79987 h 229963"/>
                <a:gd name="connsiteX69" fmla="*/ 499122 w 509919"/>
                <a:gd name="connsiteY69" fmla="*/ 74188 h 229963"/>
                <a:gd name="connsiteX70" fmla="*/ 500622 w 509919"/>
                <a:gd name="connsiteY70" fmla="*/ 69589 h 229963"/>
                <a:gd name="connsiteX71" fmla="*/ 505021 w 509919"/>
                <a:gd name="connsiteY71" fmla="*/ 67289 h 229963"/>
                <a:gd name="connsiteX72" fmla="*/ 511920 w 509919"/>
                <a:gd name="connsiteY72" fmla="*/ 73189 h 229963"/>
                <a:gd name="connsiteX73" fmla="*/ 512120 w 509919"/>
                <a:gd name="connsiteY73" fmla="*/ 79987 h 229963"/>
                <a:gd name="connsiteX74" fmla="*/ 495022 w 509919"/>
                <a:gd name="connsiteY74" fmla="*/ 131679 h 229963"/>
                <a:gd name="connsiteX75" fmla="*/ 489923 w 509919"/>
                <a:gd name="connsiteY75" fmla="*/ 134279 h 229963"/>
                <a:gd name="connsiteX76" fmla="*/ 84187 w 509919"/>
                <a:gd name="connsiteY76" fmla="*/ 34595 h 229963"/>
                <a:gd name="connsiteX77" fmla="*/ 84187 w 509919"/>
                <a:gd name="connsiteY77" fmla="*/ 34595 h 229963"/>
                <a:gd name="connsiteX78" fmla="*/ 80787 w 509919"/>
                <a:gd name="connsiteY78" fmla="*/ 33595 h 229963"/>
                <a:gd name="connsiteX79" fmla="*/ 77988 w 509919"/>
                <a:gd name="connsiteY79" fmla="*/ 29595 h 229963"/>
                <a:gd name="connsiteX80" fmla="*/ 78788 w 509919"/>
                <a:gd name="connsiteY80" fmla="*/ 24796 h 229963"/>
                <a:gd name="connsiteX81" fmla="*/ 87586 w 509919"/>
                <a:gd name="connsiteY81" fmla="*/ 22796 h 229963"/>
                <a:gd name="connsiteX82" fmla="*/ 89586 w 509919"/>
                <a:gd name="connsiteY82" fmla="*/ 31595 h 229963"/>
                <a:gd name="connsiteX83" fmla="*/ 84187 w 509919"/>
                <a:gd name="connsiteY83" fmla="*/ 34595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09919" h="229963">
                  <a:moveTo>
                    <a:pt x="256060" y="236663"/>
                  </a:moveTo>
                  <a:cubicBezTo>
                    <a:pt x="168974" y="236663"/>
                    <a:pt x="86986" y="202768"/>
                    <a:pt x="25296" y="141078"/>
                  </a:cubicBezTo>
                  <a:cubicBezTo>
                    <a:pt x="8999" y="124780"/>
                    <a:pt x="0" y="103084"/>
                    <a:pt x="0" y="79987"/>
                  </a:cubicBezTo>
                  <a:cubicBezTo>
                    <a:pt x="0" y="56891"/>
                    <a:pt x="8999" y="35194"/>
                    <a:pt x="25296" y="18897"/>
                  </a:cubicBezTo>
                  <a:cubicBezTo>
                    <a:pt x="28296" y="15997"/>
                    <a:pt x="31395" y="13198"/>
                    <a:pt x="34995" y="10598"/>
                  </a:cubicBezTo>
                  <a:lnTo>
                    <a:pt x="35395" y="10298"/>
                  </a:lnTo>
                  <a:cubicBezTo>
                    <a:pt x="39694" y="7099"/>
                    <a:pt x="44393" y="4299"/>
                    <a:pt x="49193" y="2000"/>
                  </a:cubicBezTo>
                  <a:lnTo>
                    <a:pt x="53492" y="0"/>
                  </a:lnTo>
                  <a:lnTo>
                    <a:pt x="56092" y="2900"/>
                  </a:lnTo>
                  <a:lnTo>
                    <a:pt x="71389" y="12598"/>
                  </a:lnTo>
                  <a:cubicBezTo>
                    <a:pt x="74388" y="14498"/>
                    <a:pt x="75288" y="18397"/>
                    <a:pt x="73389" y="21397"/>
                  </a:cubicBezTo>
                  <a:cubicBezTo>
                    <a:pt x="71589" y="24296"/>
                    <a:pt x="67489" y="25196"/>
                    <a:pt x="64590" y="23396"/>
                  </a:cubicBezTo>
                  <a:lnTo>
                    <a:pt x="51492" y="15198"/>
                  </a:lnTo>
                  <a:cubicBezTo>
                    <a:pt x="48693" y="16697"/>
                    <a:pt x="45793" y="18497"/>
                    <a:pt x="43193" y="20397"/>
                  </a:cubicBezTo>
                  <a:lnTo>
                    <a:pt x="42894" y="20597"/>
                  </a:lnTo>
                  <a:cubicBezTo>
                    <a:pt x="39794" y="22896"/>
                    <a:pt x="36994" y="25296"/>
                    <a:pt x="34395" y="27996"/>
                  </a:cubicBezTo>
                  <a:cubicBezTo>
                    <a:pt x="20497" y="41893"/>
                    <a:pt x="12798" y="60390"/>
                    <a:pt x="12798" y="79987"/>
                  </a:cubicBezTo>
                  <a:cubicBezTo>
                    <a:pt x="12798" y="99684"/>
                    <a:pt x="20497" y="118181"/>
                    <a:pt x="34395" y="132079"/>
                  </a:cubicBezTo>
                  <a:cubicBezTo>
                    <a:pt x="93586" y="191270"/>
                    <a:pt x="172373" y="223865"/>
                    <a:pt x="256060" y="223865"/>
                  </a:cubicBezTo>
                  <a:cubicBezTo>
                    <a:pt x="330248" y="223865"/>
                    <a:pt x="402037" y="197569"/>
                    <a:pt x="458428" y="149876"/>
                  </a:cubicBezTo>
                  <a:cubicBezTo>
                    <a:pt x="461028" y="147677"/>
                    <a:pt x="465227" y="147977"/>
                    <a:pt x="467427" y="150576"/>
                  </a:cubicBezTo>
                  <a:cubicBezTo>
                    <a:pt x="469727" y="153276"/>
                    <a:pt x="469426" y="157375"/>
                    <a:pt x="466727" y="159575"/>
                  </a:cubicBezTo>
                  <a:cubicBezTo>
                    <a:pt x="408037" y="209367"/>
                    <a:pt x="333248" y="236663"/>
                    <a:pt x="256060" y="236663"/>
                  </a:cubicBezTo>
                  <a:close/>
                  <a:moveTo>
                    <a:pt x="251461" y="171373"/>
                  </a:moveTo>
                  <a:cubicBezTo>
                    <a:pt x="225065" y="171373"/>
                    <a:pt x="199069" y="167174"/>
                    <a:pt x="174073" y="158975"/>
                  </a:cubicBezTo>
                  <a:cubicBezTo>
                    <a:pt x="158275" y="153776"/>
                    <a:pt x="147677" y="139178"/>
                    <a:pt x="147677" y="122481"/>
                  </a:cubicBezTo>
                  <a:cubicBezTo>
                    <a:pt x="147677" y="118381"/>
                    <a:pt x="148377" y="114382"/>
                    <a:pt x="149677" y="110483"/>
                  </a:cubicBezTo>
                  <a:lnTo>
                    <a:pt x="158775" y="82787"/>
                  </a:lnTo>
                  <a:lnTo>
                    <a:pt x="96985" y="43893"/>
                  </a:lnTo>
                  <a:cubicBezTo>
                    <a:pt x="95586" y="42993"/>
                    <a:pt x="94585" y="41593"/>
                    <a:pt x="94186" y="39894"/>
                  </a:cubicBezTo>
                  <a:cubicBezTo>
                    <a:pt x="93785" y="38194"/>
                    <a:pt x="94086" y="36494"/>
                    <a:pt x="94985" y="35094"/>
                  </a:cubicBezTo>
                  <a:cubicBezTo>
                    <a:pt x="96785" y="32195"/>
                    <a:pt x="100985" y="31195"/>
                    <a:pt x="103884" y="33095"/>
                  </a:cubicBezTo>
                  <a:lnTo>
                    <a:pt x="173973" y="77288"/>
                  </a:lnTo>
                  <a:lnTo>
                    <a:pt x="161775" y="114582"/>
                  </a:lnTo>
                  <a:cubicBezTo>
                    <a:pt x="160975" y="117082"/>
                    <a:pt x="160475" y="119781"/>
                    <a:pt x="160475" y="122481"/>
                  </a:cubicBezTo>
                  <a:cubicBezTo>
                    <a:pt x="160475" y="133579"/>
                    <a:pt x="167574" y="143377"/>
                    <a:pt x="178073" y="146877"/>
                  </a:cubicBezTo>
                  <a:cubicBezTo>
                    <a:pt x="227265" y="162974"/>
                    <a:pt x="281156" y="162275"/>
                    <a:pt x="329649" y="145177"/>
                  </a:cubicBezTo>
                  <a:cubicBezTo>
                    <a:pt x="339647" y="141678"/>
                    <a:pt x="346246" y="132079"/>
                    <a:pt x="346246" y="121281"/>
                  </a:cubicBezTo>
                  <a:cubicBezTo>
                    <a:pt x="346246" y="119681"/>
                    <a:pt x="346146" y="118181"/>
                    <a:pt x="345846" y="116682"/>
                  </a:cubicBezTo>
                  <a:lnTo>
                    <a:pt x="338747" y="76888"/>
                  </a:lnTo>
                  <a:lnTo>
                    <a:pt x="339047" y="76688"/>
                  </a:lnTo>
                  <a:lnTo>
                    <a:pt x="456129" y="2900"/>
                  </a:lnTo>
                  <a:lnTo>
                    <a:pt x="458728" y="0"/>
                  </a:lnTo>
                  <a:lnTo>
                    <a:pt x="463127" y="2100"/>
                  </a:lnTo>
                  <a:cubicBezTo>
                    <a:pt x="468227" y="4599"/>
                    <a:pt x="472726" y="7199"/>
                    <a:pt x="476925" y="10298"/>
                  </a:cubicBezTo>
                  <a:cubicBezTo>
                    <a:pt x="480325" y="12898"/>
                    <a:pt x="483724" y="15798"/>
                    <a:pt x="486824" y="18897"/>
                  </a:cubicBezTo>
                  <a:cubicBezTo>
                    <a:pt x="496422" y="28396"/>
                    <a:pt x="503622" y="40194"/>
                    <a:pt x="507821" y="52992"/>
                  </a:cubicBezTo>
                  <a:cubicBezTo>
                    <a:pt x="508920" y="56291"/>
                    <a:pt x="507121" y="59891"/>
                    <a:pt x="503721" y="60990"/>
                  </a:cubicBezTo>
                  <a:cubicBezTo>
                    <a:pt x="500422" y="62090"/>
                    <a:pt x="496723" y="60191"/>
                    <a:pt x="495722" y="56891"/>
                  </a:cubicBezTo>
                  <a:cubicBezTo>
                    <a:pt x="492023" y="45993"/>
                    <a:pt x="486024" y="36194"/>
                    <a:pt x="477825" y="27996"/>
                  </a:cubicBezTo>
                  <a:cubicBezTo>
                    <a:pt x="475226" y="25396"/>
                    <a:pt x="472326" y="22896"/>
                    <a:pt x="469227" y="20597"/>
                  </a:cubicBezTo>
                  <a:cubicBezTo>
                    <a:pt x="466627" y="18697"/>
                    <a:pt x="463727" y="16797"/>
                    <a:pt x="460628" y="15198"/>
                  </a:cubicBezTo>
                  <a:lnTo>
                    <a:pt x="352845" y="83187"/>
                  </a:lnTo>
                  <a:lnTo>
                    <a:pt x="358444" y="114482"/>
                  </a:lnTo>
                  <a:cubicBezTo>
                    <a:pt x="358844" y="116782"/>
                    <a:pt x="359044" y="119081"/>
                    <a:pt x="359044" y="121281"/>
                  </a:cubicBezTo>
                  <a:cubicBezTo>
                    <a:pt x="359044" y="137478"/>
                    <a:pt x="348945" y="151876"/>
                    <a:pt x="333948" y="157275"/>
                  </a:cubicBezTo>
                  <a:cubicBezTo>
                    <a:pt x="307452" y="166574"/>
                    <a:pt x="279757" y="171373"/>
                    <a:pt x="251461" y="171373"/>
                  </a:cubicBezTo>
                  <a:close/>
                  <a:moveTo>
                    <a:pt x="476825" y="148277"/>
                  </a:moveTo>
                  <a:cubicBezTo>
                    <a:pt x="475026" y="148277"/>
                    <a:pt x="473426" y="147577"/>
                    <a:pt x="472226" y="146377"/>
                  </a:cubicBezTo>
                  <a:cubicBezTo>
                    <a:pt x="469727" y="143777"/>
                    <a:pt x="469827" y="139678"/>
                    <a:pt x="472426" y="137278"/>
                  </a:cubicBezTo>
                  <a:lnTo>
                    <a:pt x="473226" y="136479"/>
                  </a:lnTo>
                  <a:lnTo>
                    <a:pt x="473226" y="136579"/>
                  </a:lnTo>
                  <a:cubicBezTo>
                    <a:pt x="475726" y="134879"/>
                    <a:pt x="479325" y="135279"/>
                    <a:pt x="481425" y="137478"/>
                  </a:cubicBezTo>
                  <a:cubicBezTo>
                    <a:pt x="483924" y="140078"/>
                    <a:pt x="483824" y="144077"/>
                    <a:pt x="481225" y="146577"/>
                  </a:cubicBezTo>
                  <a:cubicBezTo>
                    <a:pt x="480025" y="147677"/>
                    <a:pt x="478525" y="148277"/>
                    <a:pt x="476825" y="148277"/>
                  </a:cubicBezTo>
                  <a:close/>
                  <a:moveTo>
                    <a:pt x="489923" y="134279"/>
                  </a:moveTo>
                  <a:cubicBezTo>
                    <a:pt x="488524" y="134279"/>
                    <a:pt x="487124" y="133779"/>
                    <a:pt x="486024" y="132979"/>
                  </a:cubicBezTo>
                  <a:cubicBezTo>
                    <a:pt x="483224" y="130879"/>
                    <a:pt x="482624" y="126880"/>
                    <a:pt x="484724" y="123981"/>
                  </a:cubicBezTo>
                  <a:cubicBezTo>
                    <a:pt x="494322" y="111283"/>
                    <a:pt x="499322" y="95985"/>
                    <a:pt x="499322" y="79987"/>
                  </a:cubicBezTo>
                  <a:cubicBezTo>
                    <a:pt x="499322" y="78188"/>
                    <a:pt x="499322" y="76288"/>
                    <a:pt x="499122" y="74188"/>
                  </a:cubicBezTo>
                  <a:cubicBezTo>
                    <a:pt x="499022" y="72489"/>
                    <a:pt x="499522" y="70889"/>
                    <a:pt x="500622" y="69589"/>
                  </a:cubicBezTo>
                  <a:cubicBezTo>
                    <a:pt x="501722" y="68289"/>
                    <a:pt x="503321" y="67489"/>
                    <a:pt x="505021" y="67289"/>
                  </a:cubicBezTo>
                  <a:cubicBezTo>
                    <a:pt x="508421" y="66989"/>
                    <a:pt x="511620" y="69789"/>
                    <a:pt x="511920" y="73189"/>
                  </a:cubicBezTo>
                  <a:cubicBezTo>
                    <a:pt x="512020" y="75388"/>
                    <a:pt x="512120" y="77688"/>
                    <a:pt x="512120" y="79987"/>
                  </a:cubicBezTo>
                  <a:cubicBezTo>
                    <a:pt x="512120" y="98784"/>
                    <a:pt x="506221" y="116682"/>
                    <a:pt x="495022" y="131679"/>
                  </a:cubicBezTo>
                  <a:cubicBezTo>
                    <a:pt x="493823" y="133279"/>
                    <a:pt x="491923" y="134279"/>
                    <a:pt x="489923" y="134279"/>
                  </a:cubicBezTo>
                  <a:close/>
                  <a:moveTo>
                    <a:pt x="84187" y="34595"/>
                  </a:moveTo>
                  <a:lnTo>
                    <a:pt x="84187" y="34595"/>
                  </a:lnTo>
                  <a:cubicBezTo>
                    <a:pt x="82987" y="34595"/>
                    <a:pt x="81788" y="34295"/>
                    <a:pt x="80787" y="33595"/>
                  </a:cubicBezTo>
                  <a:cubicBezTo>
                    <a:pt x="79288" y="32695"/>
                    <a:pt x="78288" y="31295"/>
                    <a:pt x="77988" y="29595"/>
                  </a:cubicBezTo>
                  <a:cubicBezTo>
                    <a:pt x="77588" y="27996"/>
                    <a:pt x="77888" y="26296"/>
                    <a:pt x="78788" y="24796"/>
                  </a:cubicBezTo>
                  <a:cubicBezTo>
                    <a:pt x="80588" y="21897"/>
                    <a:pt x="84687" y="20997"/>
                    <a:pt x="87586" y="22796"/>
                  </a:cubicBezTo>
                  <a:cubicBezTo>
                    <a:pt x="90586" y="24696"/>
                    <a:pt x="91486" y="28695"/>
                    <a:pt x="89586" y="31595"/>
                  </a:cubicBezTo>
                  <a:cubicBezTo>
                    <a:pt x="88386" y="33495"/>
                    <a:pt x="86387" y="34595"/>
                    <a:pt x="84187" y="345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C734298-22C4-4424-A958-87B66D3EBF07}"/>
                </a:ext>
              </a:extLst>
            </p:cNvPr>
            <p:cNvSpPr/>
            <p:nvPr/>
          </p:nvSpPr>
          <p:spPr>
            <a:xfrm>
              <a:off x="7707588" y="1574182"/>
              <a:ext cx="289954" cy="199969"/>
            </a:xfrm>
            <a:custGeom>
              <a:avLst/>
              <a:gdLst>
                <a:gd name="connsiteX0" fmla="*/ 120081 w 289954"/>
                <a:gd name="connsiteY0" fmla="*/ 202968 h 199968"/>
                <a:gd name="connsiteX1" fmla="*/ 119682 w 289954"/>
                <a:gd name="connsiteY1" fmla="*/ 202568 h 199968"/>
                <a:gd name="connsiteX2" fmla="*/ 4100 w 289954"/>
                <a:gd name="connsiteY2" fmla="*/ 86986 h 199968"/>
                <a:gd name="connsiteX3" fmla="*/ 0 w 289954"/>
                <a:gd name="connsiteY3" fmla="*/ 77088 h 199968"/>
                <a:gd name="connsiteX4" fmla="*/ 4100 w 289954"/>
                <a:gd name="connsiteY4" fmla="*/ 67289 h 199968"/>
                <a:gd name="connsiteX5" fmla="*/ 11498 w 289954"/>
                <a:gd name="connsiteY5" fmla="*/ 59891 h 199968"/>
                <a:gd name="connsiteX6" fmla="*/ 31096 w 289954"/>
                <a:gd name="connsiteY6" fmla="*/ 59891 h 199968"/>
                <a:gd name="connsiteX7" fmla="*/ 119481 w 289954"/>
                <a:gd name="connsiteY7" fmla="*/ 148277 h 199968"/>
                <a:gd name="connsiteX8" fmla="*/ 120981 w 289954"/>
                <a:gd name="connsiteY8" fmla="*/ 148277 h 199968"/>
                <a:gd name="connsiteX9" fmla="*/ 178972 w 289954"/>
                <a:gd name="connsiteY9" fmla="*/ 90286 h 199968"/>
                <a:gd name="connsiteX10" fmla="*/ 187971 w 289954"/>
                <a:gd name="connsiteY10" fmla="*/ 90286 h 199968"/>
                <a:gd name="connsiteX11" fmla="*/ 187971 w 289954"/>
                <a:gd name="connsiteY11" fmla="*/ 99284 h 199968"/>
                <a:gd name="connsiteX12" fmla="*/ 130080 w 289954"/>
                <a:gd name="connsiteY12" fmla="*/ 157275 h 199968"/>
                <a:gd name="connsiteX13" fmla="*/ 110383 w 289954"/>
                <a:gd name="connsiteY13" fmla="*/ 157275 h 199968"/>
                <a:gd name="connsiteX14" fmla="*/ 22097 w 289954"/>
                <a:gd name="connsiteY14" fmla="*/ 68989 h 199968"/>
                <a:gd name="connsiteX15" fmla="*/ 21297 w 289954"/>
                <a:gd name="connsiteY15" fmla="*/ 68589 h 199968"/>
                <a:gd name="connsiteX16" fmla="*/ 20597 w 289954"/>
                <a:gd name="connsiteY16" fmla="*/ 68989 h 199968"/>
                <a:gd name="connsiteX17" fmla="*/ 13099 w 289954"/>
                <a:gd name="connsiteY17" fmla="*/ 76388 h 199968"/>
                <a:gd name="connsiteX18" fmla="*/ 12798 w 289954"/>
                <a:gd name="connsiteY18" fmla="*/ 77088 h 199968"/>
                <a:gd name="connsiteX19" fmla="*/ 13198 w 289954"/>
                <a:gd name="connsiteY19" fmla="*/ 77888 h 199968"/>
                <a:gd name="connsiteX20" fmla="*/ 120181 w 289954"/>
                <a:gd name="connsiteY20" fmla="*/ 184971 h 199968"/>
                <a:gd name="connsiteX21" fmla="*/ 142178 w 289954"/>
                <a:gd name="connsiteY21" fmla="*/ 162974 h 199968"/>
                <a:gd name="connsiteX22" fmla="*/ 151276 w 289954"/>
                <a:gd name="connsiteY22" fmla="*/ 162974 h 199968"/>
                <a:gd name="connsiteX23" fmla="*/ 151276 w 289954"/>
                <a:gd name="connsiteY23" fmla="*/ 172073 h 199968"/>
                <a:gd name="connsiteX24" fmla="*/ 120081 w 289954"/>
                <a:gd name="connsiteY24" fmla="*/ 202968 h 199968"/>
                <a:gd name="connsiteX25" fmla="*/ 160275 w 289954"/>
                <a:gd name="connsiteY25" fmla="*/ 160375 h 199968"/>
                <a:gd name="connsiteX26" fmla="*/ 155776 w 289954"/>
                <a:gd name="connsiteY26" fmla="*/ 158475 h 199968"/>
                <a:gd name="connsiteX27" fmla="*/ 155776 w 289954"/>
                <a:gd name="connsiteY27" fmla="*/ 149477 h 199968"/>
                <a:gd name="connsiteX28" fmla="*/ 283156 w 289954"/>
                <a:gd name="connsiteY28" fmla="*/ 22097 h 199968"/>
                <a:gd name="connsiteX29" fmla="*/ 283556 w 289954"/>
                <a:gd name="connsiteY29" fmla="*/ 21197 h 199968"/>
                <a:gd name="connsiteX30" fmla="*/ 283156 w 289954"/>
                <a:gd name="connsiteY30" fmla="*/ 20497 h 199968"/>
                <a:gd name="connsiteX31" fmla="*/ 275757 w 289954"/>
                <a:gd name="connsiteY31" fmla="*/ 13098 h 199968"/>
                <a:gd name="connsiteX32" fmla="*/ 274957 w 289954"/>
                <a:gd name="connsiteY32" fmla="*/ 12798 h 199968"/>
                <a:gd name="connsiteX33" fmla="*/ 274258 w 289954"/>
                <a:gd name="connsiteY33" fmla="*/ 13098 h 199968"/>
                <a:gd name="connsiteX34" fmla="*/ 215166 w 289954"/>
                <a:gd name="connsiteY34" fmla="*/ 72189 h 199968"/>
                <a:gd name="connsiteX35" fmla="*/ 206068 w 289954"/>
                <a:gd name="connsiteY35" fmla="*/ 72189 h 199968"/>
                <a:gd name="connsiteX36" fmla="*/ 204268 w 289954"/>
                <a:gd name="connsiteY36" fmla="*/ 67689 h 199968"/>
                <a:gd name="connsiteX37" fmla="*/ 206068 w 289954"/>
                <a:gd name="connsiteY37" fmla="*/ 63090 h 199968"/>
                <a:gd name="connsiteX38" fmla="*/ 265159 w 289954"/>
                <a:gd name="connsiteY38" fmla="*/ 3999 h 199968"/>
                <a:gd name="connsiteX39" fmla="*/ 274957 w 289954"/>
                <a:gd name="connsiteY39" fmla="*/ 0 h 199968"/>
                <a:gd name="connsiteX40" fmla="*/ 275057 w 289954"/>
                <a:gd name="connsiteY40" fmla="*/ 0 h 199968"/>
                <a:gd name="connsiteX41" fmla="*/ 284856 w 289954"/>
                <a:gd name="connsiteY41" fmla="*/ 3999 h 199968"/>
                <a:gd name="connsiteX42" fmla="*/ 292255 w 289954"/>
                <a:gd name="connsiteY42" fmla="*/ 11398 h 199968"/>
                <a:gd name="connsiteX43" fmla="*/ 296254 w 289954"/>
                <a:gd name="connsiteY43" fmla="*/ 21297 h 199968"/>
                <a:gd name="connsiteX44" fmla="*/ 292255 w 289954"/>
                <a:gd name="connsiteY44" fmla="*/ 31095 h 199968"/>
                <a:gd name="connsiteX45" fmla="*/ 164775 w 289954"/>
                <a:gd name="connsiteY45" fmla="*/ 158475 h 199968"/>
                <a:gd name="connsiteX46" fmla="*/ 160275 w 289954"/>
                <a:gd name="connsiteY46" fmla="*/ 160375 h 199968"/>
                <a:gd name="connsiteX47" fmla="*/ 197069 w 289954"/>
                <a:gd name="connsiteY47" fmla="*/ 87586 h 199968"/>
                <a:gd name="connsiteX48" fmla="*/ 192570 w 289954"/>
                <a:gd name="connsiteY48" fmla="*/ 85787 h 199968"/>
                <a:gd name="connsiteX49" fmla="*/ 192570 w 289954"/>
                <a:gd name="connsiteY49" fmla="*/ 76688 h 199968"/>
                <a:gd name="connsiteX50" fmla="*/ 201569 w 289954"/>
                <a:gd name="connsiteY50" fmla="*/ 76688 h 199968"/>
                <a:gd name="connsiteX51" fmla="*/ 203468 w 289954"/>
                <a:gd name="connsiteY51" fmla="*/ 81187 h 199968"/>
                <a:gd name="connsiteX52" fmla="*/ 201569 w 289954"/>
                <a:gd name="connsiteY52" fmla="*/ 85787 h 199968"/>
                <a:gd name="connsiteX53" fmla="*/ 197069 w 289954"/>
                <a:gd name="connsiteY53" fmla="*/ 87586 h 19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289954" h="199968">
                  <a:moveTo>
                    <a:pt x="120081" y="202968"/>
                  </a:moveTo>
                  <a:lnTo>
                    <a:pt x="119682" y="202568"/>
                  </a:lnTo>
                  <a:lnTo>
                    <a:pt x="4100" y="86986"/>
                  </a:lnTo>
                  <a:cubicBezTo>
                    <a:pt x="1500" y="84287"/>
                    <a:pt x="0" y="80787"/>
                    <a:pt x="0" y="77088"/>
                  </a:cubicBezTo>
                  <a:cubicBezTo>
                    <a:pt x="0" y="73389"/>
                    <a:pt x="1500" y="69889"/>
                    <a:pt x="4100" y="67289"/>
                  </a:cubicBezTo>
                  <a:lnTo>
                    <a:pt x="11498" y="59891"/>
                  </a:lnTo>
                  <a:cubicBezTo>
                    <a:pt x="16598" y="54691"/>
                    <a:pt x="25996" y="54691"/>
                    <a:pt x="31096" y="59891"/>
                  </a:cubicBezTo>
                  <a:lnTo>
                    <a:pt x="119481" y="148277"/>
                  </a:lnTo>
                  <a:cubicBezTo>
                    <a:pt x="119882" y="148677"/>
                    <a:pt x="120582" y="148677"/>
                    <a:pt x="120981" y="148277"/>
                  </a:cubicBezTo>
                  <a:lnTo>
                    <a:pt x="178972" y="90286"/>
                  </a:lnTo>
                  <a:cubicBezTo>
                    <a:pt x="181372" y="87886"/>
                    <a:pt x="185571" y="87886"/>
                    <a:pt x="187971" y="90286"/>
                  </a:cubicBezTo>
                  <a:cubicBezTo>
                    <a:pt x="190471" y="92785"/>
                    <a:pt x="190471" y="96785"/>
                    <a:pt x="187971" y="99284"/>
                  </a:cubicBezTo>
                  <a:lnTo>
                    <a:pt x="130080" y="157275"/>
                  </a:lnTo>
                  <a:cubicBezTo>
                    <a:pt x="124781" y="162475"/>
                    <a:pt x="115582" y="162475"/>
                    <a:pt x="110383" y="157275"/>
                  </a:cubicBezTo>
                  <a:lnTo>
                    <a:pt x="22097" y="68989"/>
                  </a:lnTo>
                  <a:cubicBezTo>
                    <a:pt x="21797" y="68689"/>
                    <a:pt x="21597" y="68689"/>
                    <a:pt x="21297" y="68589"/>
                  </a:cubicBezTo>
                  <a:cubicBezTo>
                    <a:pt x="20997" y="68589"/>
                    <a:pt x="20797" y="68689"/>
                    <a:pt x="20597" y="68989"/>
                  </a:cubicBezTo>
                  <a:lnTo>
                    <a:pt x="13099" y="76388"/>
                  </a:lnTo>
                  <a:cubicBezTo>
                    <a:pt x="12898" y="76588"/>
                    <a:pt x="12798" y="76788"/>
                    <a:pt x="12798" y="77088"/>
                  </a:cubicBezTo>
                  <a:cubicBezTo>
                    <a:pt x="12798" y="77388"/>
                    <a:pt x="12898" y="77688"/>
                    <a:pt x="13198" y="77888"/>
                  </a:cubicBezTo>
                  <a:lnTo>
                    <a:pt x="120181" y="184971"/>
                  </a:lnTo>
                  <a:lnTo>
                    <a:pt x="142178" y="162974"/>
                  </a:lnTo>
                  <a:cubicBezTo>
                    <a:pt x="144578" y="160575"/>
                    <a:pt x="148877" y="160575"/>
                    <a:pt x="151276" y="162974"/>
                  </a:cubicBezTo>
                  <a:cubicBezTo>
                    <a:pt x="153776" y="165474"/>
                    <a:pt x="153776" y="169573"/>
                    <a:pt x="151276" y="172073"/>
                  </a:cubicBezTo>
                  <a:lnTo>
                    <a:pt x="120081" y="202968"/>
                  </a:lnTo>
                  <a:close/>
                  <a:moveTo>
                    <a:pt x="160275" y="160375"/>
                  </a:moveTo>
                  <a:cubicBezTo>
                    <a:pt x="158576" y="160375"/>
                    <a:pt x="156975" y="159675"/>
                    <a:pt x="155776" y="158475"/>
                  </a:cubicBezTo>
                  <a:cubicBezTo>
                    <a:pt x="153276" y="155976"/>
                    <a:pt x="153276" y="151976"/>
                    <a:pt x="155776" y="149477"/>
                  </a:cubicBezTo>
                  <a:lnTo>
                    <a:pt x="283156" y="22097"/>
                  </a:lnTo>
                  <a:cubicBezTo>
                    <a:pt x="283356" y="21797"/>
                    <a:pt x="283456" y="21597"/>
                    <a:pt x="283556" y="21197"/>
                  </a:cubicBezTo>
                  <a:cubicBezTo>
                    <a:pt x="283456" y="20897"/>
                    <a:pt x="283456" y="20697"/>
                    <a:pt x="283156" y="20497"/>
                  </a:cubicBezTo>
                  <a:lnTo>
                    <a:pt x="275757" y="13098"/>
                  </a:lnTo>
                  <a:cubicBezTo>
                    <a:pt x="275557" y="12898"/>
                    <a:pt x="275357" y="12798"/>
                    <a:pt x="274957" y="12798"/>
                  </a:cubicBezTo>
                  <a:cubicBezTo>
                    <a:pt x="274657" y="12798"/>
                    <a:pt x="274457" y="12898"/>
                    <a:pt x="274258" y="13098"/>
                  </a:cubicBezTo>
                  <a:lnTo>
                    <a:pt x="215166" y="72189"/>
                  </a:lnTo>
                  <a:cubicBezTo>
                    <a:pt x="212767" y="74588"/>
                    <a:pt x="208568" y="74588"/>
                    <a:pt x="206068" y="72189"/>
                  </a:cubicBezTo>
                  <a:cubicBezTo>
                    <a:pt x="204868" y="70989"/>
                    <a:pt x="204268" y="69389"/>
                    <a:pt x="204268" y="67689"/>
                  </a:cubicBezTo>
                  <a:cubicBezTo>
                    <a:pt x="204268" y="65990"/>
                    <a:pt x="204868" y="64290"/>
                    <a:pt x="206068" y="63090"/>
                  </a:cubicBezTo>
                  <a:lnTo>
                    <a:pt x="265159" y="3999"/>
                  </a:lnTo>
                  <a:cubicBezTo>
                    <a:pt x="267758" y="1500"/>
                    <a:pt x="271358" y="0"/>
                    <a:pt x="274957" y="0"/>
                  </a:cubicBezTo>
                  <a:lnTo>
                    <a:pt x="275057" y="0"/>
                  </a:lnTo>
                  <a:cubicBezTo>
                    <a:pt x="278756" y="0"/>
                    <a:pt x="282256" y="1500"/>
                    <a:pt x="284856" y="3999"/>
                  </a:cubicBezTo>
                  <a:lnTo>
                    <a:pt x="292255" y="11398"/>
                  </a:lnTo>
                  <a:cubicBezTo>
                    <a:pt x="294854" y="13998"/>
                    <a:pt x="296354" y="17597"/>
                    <a:pt x="296254" y="21297"/>
                  </a:cubicBezTo>
                  <a:cubicBezTo>
                    <a:pt x="296354" y="24896"/>
                    <a:pt x="294854" y="28496"/>
                    <a:pt x="292255" y="31095"/>
                  </a:cubicBezTo>
                  <a:lnTo>
                    <a:pt x="164775" y="158475"/>
                  </a:lnTo>
                  <a:cubicBezTo>
                    <a:pt x="163575" y="159675"/>
                    <a:pt x="161975" y="160375"/>
                    <a:pt x="160275" y="160375"/>
                  </a:cubicBezTo>
                  <a:close/>
                  <a:moveTo>
                    <a:pt x="197069" y="87586"/>
                  </a:moveTo>
                  <a:cubicBezTo>
                    <a:pt x="195370" y="87586"/>
                    <a:pt x="193770" y="86986"/>
                    <a:pt x="192570" y="85787"/>
                  </a:cubicBezTo>
                  <a:cubicBezTo>
                    <a:pt x="190070" y="83287"/>
                    <a:pt x="190070" y="79188"/>
                    <a:pt x="192570" y="76688"/>
                  </a:cubicBezTo>
                  <a:cubicBezTo>
                    <a:pt x="194969" y="74288"/>
                    <a:pt x="199169" y="74288"/>
                    <a:pt x="201569" y="76688"/>
                  </a:cubicBezTo>
                  <a:cubicBezTo>
                    <a:pt x="202768" y="77888"/>
                    <a:pt x="203468" y="79488"/>
                    <a:pt x="203468" y="81187"/>
                  </a:cubicBezTo>
                  <a:cubicBezTo>
                    <a:pt x="203468" y="82887"/>
                    <a:pt x="202768" y="84587"/>
                    <a:pt x="201569" y="85787"/>
                  </a:cubicBezTo>
                  <a:cubicBezTo>
                    <a:pt x="200369" y="86986"/>
                    <a:pt x="198769" y="87586"/>
                    <a:pt x="197069" y="875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31A98026-59D6-4EC5-ACF2-F11E4B2CA028}"/>
                </a:ext>
              </a:extLst>
            </p:cNvPr>
            <p:cNvSpPr/>
            <p:nvPr/>
          </p:nvSpPr>
          <p:spPr>
            <a:xfrm>
              <a:off x="7820071" y="1468598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4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5"/>
                    <a:pt x="0" y="21797"/>
                  </a:cubicBezTo>
                  <a:cubicBezTo>
                    <a:pt x="0" y="9798"/>
                    <a:pt x="9799" y="0"/>
                    <a:pt x="21797" y="0"/>
                  </a:cubicBezTo>
                  <a:cubicBezTo>
                    <a:pt x="33795" y="0"/>
                    <a:pt x="43594" y="9798"/>
                    <a:pt x="43594" y="21797"/>
                  </a:cubicBezTo>
                  <a:cubicBezTo>
                    <a:pt x="43594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8" y="12698"/>
                    <a:pt x="12798" y="16797"/>
                    <a:pt x="12798" y="21697"/>
                  </a:cubicBezTo>
                  <a:cubicBezTo>
                    <a:pt x="12798" y="266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9AB63EEB-0B4E-48A1-8F0B-3AEEE8D36DFE}"/>
                </a:ext>
              </a:extLst>
            </p:cNvPr>
            <p:cNvSpPr/>
            <p:nvPr/>
          </p:nvSpPr>
          <p:spPr>
            <a:xfrm>
              <a:off x="7911157" y="1495194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8"/>
                    <a:pt x="324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6C171135-1F3C-4D00-BE24-A60CD6698EBD}"/>
                </a:ext>
              </a:extLst>
            </p:cNvPr>
            <p:cNvSpPr/>
            <p:nvPr/>
          </p:nvSpPr>
          <p:spPr>
            <a:xfrm>
              <a:off x="7922455" y="1483896"/>
              <a:ext cx="9998" cy="29995"/>
            </a:xfrm>
            <a:custGeom>
              <a:avLst/>
              <a:gdLst>
                <a:gd name="connsiteX0" fmla="*/ 6399 w 9998"/>
                <a:gd name="connsiteY0" fmla="*/ 35394 h 29995"/>
                <a:gd name="connsiteX1" fmla="*/ 0 w 9998"/>
                <a:gd name="connsiteY1" fmla="*/ 289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3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394"/>
                  </a:moveTo>
                  <a:cubicBezTo>
                    <a:pt x="2899" y="35394"/>
                    <a:pt x="0" y="32495"/>
                    <a:pt x="0" y="28995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5"/>
                  </a:lnTo>
                  <a:cubicBezTo>
                    <a:pt x="12798" y="32495"/>
                    <a:pt x="9898" y="35394"/>
                    <a:pt x="6399" y="353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BB255E3-BF58-4916-A10A-F3DA42A39AC9}"/>
                </a:ext>
              </a:extLst>
            </p:cNvPr>
            <p:cNvSpPr/>
            <p:nvPr/>
          </p:nvSpPr>
          <p:spPr>
            <a:xfrm>
              <a:off x="7717487" y="1520490"/>
              <a:ext cx="39994" cy="9998"/>
            </a:xfrm>
            <a:custGeom>
              <a:avLst/>
              <a:gdLst>
                <a:gd name="connsiteX0" fmla="*/ 394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3 w 39993"/>
                <a:gd name="connsiteY4" fmla="*/ 0 h 9998"/>
                <a:gd name="connsiteX5" fmla="*/ 45892 w 39993"/>
                <a:gd name="connsiteY5" fmla="*/ 6399 h 9998"/>
                <a:gd name="connsiteX6" fmla="*/ 394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3" y="0"/>
                  </a:lnTo>
                  <a:cubicBezTo>
                    <a:pt x="42993" y="0"/>
                    <a:pt x="45892" y="2900"/>
                    <a:pt x="45892" y="6399"/>
                  </a:cubicBezTo>
                  <a:cubicBezTo>
                    <a:pt x="45892" y="9898"/>
                    <a:pt x="42993" y="12798"/>
                    <a:pt x="394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07475AC3-B9C2-4587-86DB-0D318F30632E}"/>
                </a:ext>
              </a:extLst>
            </p:cNvPr>
            <p:cNvSpPr/>
            <p:nvPr/>
          </p:nvSpPr>
          <p:spPr>
            <a:xfrm>
              <a:off x="7733984" y="1503993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7" name="Group 726">
            <a:extLst>
              <a:ext uri="{FF2B5EF4-FFF2-40B4-BE49-F238E27FC236}">
                <a16:creationId xmlns:a16="http://schemas.microsoft.com/office/drawing/2014/main" id="{F2D689B1-FFEE-4D3A-AE5E-89EDDAAB45C2}"/>
              </a:ext>
            </a:extLst>
          </p:cNvPr>
          <p:cNvGrpSpPr/>
          <p:nvPr/>
        </p:nvGrpSpPr>
        <p:grpSpPr>
          <a:xfrm>
            <a:off x="8740427" y="1527989"/>
            <a:ext cx="509920" cy="515819"/>
            <a:chOff x="8740427" y="1527989"/>
            <a:chExt cx="509920" cy="515819"/>
          </a:xfrm>
          <a:solidFill>
            <a:srgbClr val="FFFFFF"/>
          </a:solidFill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3616952-7AA7-4FBC-A0EE-338FCC5B10B1}"/>
                </a:ext>
              </a:extLst>
            </p:cNvPr>
            <p:cNvSpPr/>
            <p:nvPr/>
          </p:nvSpPr>
          <p:spPr>
            <a:xfrm>
              <a:off x="8740427" y="1770251"/>
              <a:ext cx="509920" cy="229964"/>
            </a:xfrm>
            <a:custGeom>
              <a:avLst/>
              <a:gdLst>
                <a:gd name="connsiteX0" fmla="*/ 458728 w 509919"/>
                <a:gd name="connsiteY0" fmla="*/ 236763 h 229963"/>
                <a:gd name="connsiteX1" fmla="*/ 456128 w 509919"/>
                <a:gd name="connsiteY1" fmla="*/ 233763 h 229963"/>
                <a:gd name="connsiteX2" fmla="*/ 338747 w 509919"/>
                <a:gd name="connsiteY2" fmla="*/ 159775 h 229963"/>
                <a:gd name="connsiteX3" fmla="*/ 345845 w 509919"/>
                <a:gd name="connsiteY3" fmla="*/ 119981 h 229963"/>
                <a:gd name="connsiteX4" fmla="*/ 346246 w 509919"/>
                <a:gd name="connsiteY4" fmla="*/ 115382 h 229963"/>
                <a:gd name="connsiteX5" fmla="*/ 329748 w 509919"/>
                <a:gd name="connsiteY5" fmla="*/ 91486 h 229963"/>
                <a:gd name="connsiteX6" fmla="*/ 178172 w 509919"/>
                <a:gd name="connsiteY6" fmla="*/ 89886 h 229963"/>
                <a:gd name="connsiteX7" fmla="*/ 160475 w 509919"/>
                <a:gd name="connsiteY7" fmla="*/ 114182 h 229963"/>
                <a:gd name="connsiteX8" fmla="*/ 161775 w 509919"/>
                <a:gd name="connsiteY8" fmla="*/ 122181 h 229963"/>
                <a:gd name="connsiteX9" fmla="*/ 173972 w 509919"/>
                <a:gd name="connsiteY9" fmla="*/ 159375 h 229963"/>
                <a:gd name="connsiteX10" fmla="*/ 147177 w 509919"/>
                <a:gd name="connsiteY10" fmla="*/ 176372 h 229963"/>
                <a:gd name="connsiteX11" fmla="*/ 138378 w 509919"/>
                <a:gd name="connsiteY11" fmla="*/ 174373 h 229963"/>
                <a:gd name="connsiteX12" fmla="*/ 140378 w 509919"/>
                <a:gd name="connsiteY12" fmla="*/ 165474 h 229963"/>
                <a:gd name="connsiteX13" fmla="*/ 158775 w 509919"/>
                <a:gd name="connsiteY13" fmla="*/ 153876 h 229963"/>
                <a:gd name="connsiteX14" fmla="*/ 149676 w 509919"/>
                <a:gd name="connsiteY14" fmla="*/ 126180 h 229963"/>
                <a:gd name="connsiteX15" fmla="*/ 147776 w 509919"/>
                <a:gd name="connsiteY15" fmla="*/ 114182 h 229963"/>
                <a:gd name="connsiteX16" fmla="*/ 174172 w 509919"/>
                <a:gd name="connsiteY16" fmla="*/ 77688 h 229963"/>
                <a:gd name="connsiteX17" fmla="*/ 333947 w 509919"/>
                <a:gd name="connsiteY17" fmla="*/ 79488 h 229963"/>
                <a:gd name="connsiteX18" fmla="*/ 359043 w 509919"/>
                <a:gd name="connsiteY18" fmla="*/ 115382 h 229963"/>
                <a:gd name="connsiteX19" fmla="*/ 358444 w 509919"/>
                <a:gd name="connsiteY19" fmla="*/ 122281 h 229963"/>
                <a:gd name="connsiteX20" fmla="*/ 352844 w 509919"/>
                <a:gd name="connsiteY20" fmla="*/ 153576 h 229963"/>
                <a:gd name="connsiteX21" fmla="*/ 460628 w 509919"/>
                <a:gd name="connsiteY21" fmla="*/ 221565 h 229963"/>
                <a:gd name="connsiteX22" fmla="*/ 469226 w 509919"/>
                <a:gd name="connsiteY22" fmla="*/ 216166 h 229963"/>
                <a:gd name="connsiteX23" fmla="*/ 477825 w 509919"/>
                <a:gd name="connsiteY23" fmla="*/ 208767 h 229963"/>
                <a:gd name="connsiteX24" fmla="*/ 499421 w 509919"/>
                <a:gd name="connsiteY24" fmla="*/ 157075 h 229963"/>
                <a:gd name="connsiteX25" fmla="*/ 499322 w 509919"/>
                <a:gd name="connsiteY25" fmla="*/ 156575 h 229963"/>
                <a:gd name="connsiteX26" fmla="*/ 505720 w 509919"/>
                <a:gd name="connsiteY26" fmla="*/ 150176 h 229963"/>
                <a:gd name="connsiteX27" fmla="*/ 512119 w 509919"/>
                <a:gd name="connsiteY27" fmla="*/ 156575 h 229963"/>
                <a:gd name="connsiteX28" fmla="*/ 512119 w 509919"/>
                <a:gd name="connsiteY28" fmla="*/ 156675 h 229963"/>
                <a:gd name="connsiteX29" fmla="*/ 486923 w 509919"/>
                <a:gd name="connsiteY29" fmla="*/ 217766 h 229963"/>
                <a:gd name="connsiteX30" fmla="*/ 476825 w 509919"/>
                <a:gd name="connsiteY30" fmla="*/ 226464 h 229963"/>
                <a:gd name="connsiteX31" fmla="*/ 463127 w 509919"/>
                <a:gd name="connsiteY31" fmla="*/ 234663 h 229963"/>
                <a:gd name="connsiteX32" fmla="*/ 458728 w 509919"/>
                <a:gd name="connsiteY32" fmla="*/ 236763 h 229963"/>
                <a:gd name="connsiteX33" fmla="*/ 46093 w 509919"/>
                <a:gd name="connsiteY33" fmla="*/ 232264 h 229963"/>
                <a:gd name="connsiteX34" fmla="*/ 46093 w 509919"/>
                <a:gd name="connsiteY34" fmla="*/ 232264 h 229963"/>
                <a:gd name="connsiteX35" fmla="*/ 42893 w 509919"/>
                <a:gd name="connsiteY35" fmla="*/ 231364 h 229963"/>
                <a:gd name="connsiteX36" fmla="*/ 35394 w 509919"/>
                <a:gd name="connsiteY36" fmla="*/ 226464 h 229963"/>
                <a:gd name="connsiteX37" fmla="*/ 34894 w 509919"/>
                <a:gd name="connsiteY37" fmla="*/ 226065 h 229963"/>
                <a:gd name="connsiteX38" fmla="*/ 25396 w 509919"/>
                <a:gd name="connsiteY38" fmla="*/ 217766 h 229963"/>
                <a:gd name="connsiteX39" fmla="*/ 0 w 509919"/>
                <a:gd name="connsiteY39" fmla="*/ 156675 h 229963"/>
                <a:gd name="connsiteX40" fmla="*/ 25396 w 509919"/>
                <a:gd name="connsiteY40" fmla="*/ 95585 h 229963"/>
                <a:gd name="connsiteX41" fmla="*/ 256060 w 509919"/>
                <a:gd name="connsiteY41" fmla="*/ 0 h 229963"/>
                <a:gd name="connsiteX42" fmla="*/ 446130 w 509919"/>
                <a:gd name="connsiteY42" fmla="*/ 60990 h 229963"/>
                <a:gd name="connsiteX43" fmla="*/ 448730 w 509919"/>
                <a:gd name="connsiteY43" fmla="*/ 65190 h 229963"/>
                <a:gd name="connsiteX44" fmla="*/ 447629 w 509919"/>
                <a:gd name="connsiteY44" fmla="*/ 69989 h 229963"/>
                <a:gd name="connsiteX45" fmla="*/ 438631 w 509919"/>
                <a:gd name="connsiteY45" fmla="*/ 71389 h 229963"/>
                <a:gd name="connsiteX46" fmla="*/ 256060 w 509919"/>
                <a:gd name="connsiteY46" fmla="*/ 12798 h 229963"/>
                <a:gd name="connsiteX47" fmla="*/ 34395 w 509919"/>
                <a:gd name="connsiteY47" fmla="*/ 104684 h 229963"/>
                <a:gd name="connsiteX48" fmla="*/ 12798 w 509919"/>
                <a:gd name="connsiteY48" fmla="*/ 156675 h 229963"/>
                <a:gd name="connsiteX49" fmla="*/ 34395 w 509919"/>
                <a:gd name="connsiteY49" fmla="*/ 208767 h 229963"/>
                <a:gd name="connsiteX50" fmla="*/ 42893 w 509919"/>
                <a:gd name="connsiteY50" fmla="*/ 216066 h 229963"/>
                <a:gd name="connsiteX51" fmla="*/ 43093 w 509919"/>
                <a:gd name="connsiteY51" fmla="*/ 216266 h 229963"/>
                <a:gd name="connsiteX52" fmla="*/ 49392 w 509919"/>
                <a:gd name="connsiteY52" fmla="*/ 220365 h 229963"/>
                <a:gd name="connsiteX53" fmla="*/ 51692 w 509919"/>
                <a:gd name="connsiteY53" fmla="*/ 229064 h 229963"/>
                <a:gd name="connsiteX54" fmla="*/ 46093 w 509919"/>
                <a:gd name="connsiteY54" fmla="*/ 232264 h 229963"/>
                <a:gd name="connsiteX55" fmla="*/ 62590 w 509919"/>
                <a:gd name="connsiteY55" fmla="*/ 228564 h 229963"/>
                <a:gd name="connsiteX56" fmla="*/ 57191 w 509919"/>
                <a:gd name="connsiteY56" fmla="*/ 225565 h 229963"/>
                <a:gd name="connsiteX57" fmla="*/ 56391 w 509919"/>
                <a:gd name="connsiteY57" fmla="*/ 220665 h 229963"/>
                <a:gd name="connsiteX58" fmla="*/ 59191 w 509919"/>
                <a:gd name="connsiteY58" fmla="*/ 216666 h 229963"/>
                <a:gd name="connsiteX59" fmla="*/ 107883 w 509919"/>
                <a:gd name="connsiteY59" fmla="*/ 185971 h 229963"/>
                <a:gd name="connsiteX60" fmla="*/ 116782 w 509919"/>
                <a:gd name="connsiteY60" fmla="*/ 187971 h 229963"/>
                <a:gd name="connsiteX61" fmla="*/ 117582 w 509919"/>
                <a:gd name="connsiteY61" fmla="*/ 192770 h 229963"/>
                <a:gd name="connsiteX62" fmla="*/ 114682 w 509919"/>
                <a:gd name="connsiteY62" fmla="*/ 196769 h 229963"/>
                <a:gd name="connsiteX63" fmla="*/ 65989 w 509919"/>
                <a:gd name="connsiteY63" fmla="*/ 227564 h 229963"/>
                <a:gd name="connsiteX64" fmla="*/ 62590 w 509919"/>
                <a:gd name="connsiteY64" fmla="*/ 228564 h 229963"/>
                <a:gd name="connsiteX65" fmla="*/ 127580 w 509919"/>
                <a:gd name="connsiteY65" fmla="*/ 187571 h 229963"/>
                <a:gd name="connsiteX66" fmla="*/ 122181 w 509919"/>
                <a:gd name="connsiteY66" fmla="*/ 184571 h 229963"/>
                <a:gd name="connsiteX67" fmla="*/ 121281 w 509919"/>
                <a:gd name="connsiteY67" fmla="*/ 179772 h 229963"/>
                <a:gd name="connsiteX68" fmla="*/ 124180 w 509919"/>
                <a:gd name="connsiteY68" fmla="*/ 175772 h 229963"/>
                <a:gd name="connsiteX69" fmla="*/ 132979 w 509919"/>
                <a:gd name="connsiteY69" fmla="*/ 177772 h 229963"/>
                <a:gd name="connsiteX70" fmla="*/ 130979 w 509919"/>
                <a:gd name="connsiteY70" fmla="*/ 186571 h 229963"/>
                <a:gd name="connsiteX71" fmla="*/ 127580 w 509919"/>
                <a:gd name="connsiteY71" fmla="*/ 187571 h 229963"/>
                <a:gd name="connsiteX72" fmla="*/ 503421 w 509919"/>
                <a:gd name="connsiteY72" fmla="*/ 143977 h 229963"/>
                <a:gd name="connsiteX73" fmla="*/ 497222 w 509919"/>
                <a:gd name="connsiteY73" fmla="*/ 139078 h 229963"/>
                <a:gd name="connsiteX74" fmla="*/ 477825 w 509919"/>
                <a:gd name="connsiteY74" fmla="*/ 104684 h 229963"/>
                <a:gd name="connsiteX75" fmla="*/ 467826 w 509919"/>
                <a:gd name="connsiteY75" fmla="*/ 95085 h 229963"/>
                <a:gd name="connsiteX76" fmla="*/ 465726 w 509919"/>
                <a:gd name="connsiteY76" fmla="*/ 90686 h 229963"/>
                <a:gd name="connsiteX77" fmla="*/ 467427 w 509919"/>
                <a:gd name="connsiteY77" fmla="*/ 86087 h 229963"/>
                <a:gd name="connsiteX78" fmla="*/ 476525 w 509919"/>
                <a:gd name="connsiteY78" fmla="*/ 85687 h 229963"/>
                <a:gd name="connsiteX79" fmla="*/ 486923 w 509919"/>
                <a:gd name="connsiteY79" fmla="*/ 95585 h 229963"/>
                <a:gd name="connsiteX80" fmla="*/ 509720 w 509919"/>
                <a:gd name="connsiteY80" fmla="*/ 136079 h 229963"/>
                <a:gd name="connsiteX81" fmla="*/ 505021 w 509919"/>
                <a:gd name="connsiteY81" fmla="*/ 143777 h 229963"/>
                <a:gd name="connsiteX82" fmla="*/ 503421 w 509919"/>
                <a:gd name="connsiteY82" fmla="*/ 143977 h 229963"/>
                <a:gd name="connsiteX83" fmla="*/ 457628 w 509919"/>
                <a:gd name="connsiteY83" fmla="*/ 84287 h 229963"/>
                <a:gd name="connsiteX84" fmla="*/ 453629 w 509919"/>
                <a:gd name="connsiteY84" fmla="*/ 82787 h 229963"/>
                <a:gd name="connsiteX85" fmla="*/ 451229 w 509919"/>
                <a:gd name="connsiteY85" fmla="*/ 78488 h 229963"/>
                <a:gd name="connsiteX86" fmla="*/ 452729 w 509919"/>
                <a:gd name="connsiteY86" fmla="*/ 73788 h 229963"/>
                <a:gd name="connsiteX87" fmla="*/ 461727 w 509919"/>
                <a:gd name="connsiteY87" fmla="*/ 72889 h 229963"/>
                <a:gd name="connsiteX88" fmla="*/ 462627 w 509919"/>
                <a:gd name="connsiteY88" fmla="*/ 81887 h 229963"/>
                <a:gd name="connsiteX89" fmla="*/ 457628 w 509919"/>
                <a:gd name="connsiteY89" fmla="*/ 84287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509919" h="229963">
                  <a:moveTo>
                    <a:pt x="458728" y="236763"/>
                  </a:moveTo>
                  <a:lnTo>
                    <a:pt x="456128" y="233763"/>
                  </a:lnTo>
                  <a:lnTo>
                    <a:pt x="338747" y="159775"/>
                  </a:lnTo>
                  <a:lnTo>
                    <a:pt x="345845" y="119981"/>
                  </a:lnTo>
                  <a:cubicBezTo>
                    <a:pt x="346146" y="118481"/>
                    <a:pt x="346246" y="116982"/>
                    <a:pt x="346246" y="115382"/>
                  </a:cubicBezTo>
                  <a:cubicBezTo>
                    <a:pt x="346246" y="104584"/>
                    <a:pt x="339646" y="94985"/>
                    <a:pt x="329748" y="91486"/>
                  </a:cubicBezTo>
                  <a:cubicBezTo>
                    <a:pt x="281156" y="74388"/>
                    <a:pt x="227064" y="73788"/>
                    <a:pt x="178172" y="89886"/>
                  </a:cubicBezTo>
                  <a:cubicBezTo>
                    <a:pt x="167574" y="93285"/>
                    <a:pt x="160575" y="103084"/>
                    <a:pt x="160475" y="114182"/>
                  </a:cubicBezTo>
                  <a:cubicBezTo>
                    <a:pt x="160475" y="116982"/>
                    <a:pt x="160974" y="119681"/>
                    <a:pt x="161775" y="122181"/>
                  </a:cubicBezTo>
                  <a:lnTo>
                    <a:pt x="173972" y="159375"/>
                  </a:lnTo>
                  <a:lnTo>
                    <a:pt x="147177" y="176372"/>
                  </a:lnTo>
                  <a:cubicBezTo>
                    <a:pt x="144277" y="178172"/>
                    <a:pt x="140178" y="177272"/>
                    <a:pt x="138378" y="174373"/>
                  </a:cubicBezTo>
                  <a:cubicBezTo>
                    <a:pt x="136478" y="171373"/>
                    <a:pt x="137378" y="167374"/>
                    <a:pt x="140378" y="165474"/>
                  </a:cubicBezTo>
                  <a:lnTo>
                    <a:pt x="158775" y="153876"/>
                  </a:lnTo>
                  <a:lnTo>
                    <a:pt x="149676" y="126180"/>
                  </a:lnTo>
                  <a:cubicBezTo>
                    <a:pt x="148376" y="122381"/>
                    <a:pt x="147776" y="118281"/>
                    <a:pt x="147776" y="114182"/>
                  </a:cubicBezTo>
                  <a:cubicBezTo>
                    <a:pt x="147676" y="97585"/>
                    <a:pt x="158375" y="82887"/>
                    <a:pt x="174172" y="77688"/>
                  </a:cubicBezTo>
                  <a:cubicBezTo>
                    <a:pt x="225665" y="60790"/>
                    <a:pt x="282556" y="61390"/>
                    <a:pt x="333947" y="79488"/>
                  </a:cubicBezTo>
                  <a:cubicBezTo>
                    <a:pt x="348945" y="84787"/>
                    <a:pt x="359043" y="99184"/>
                    <a:pt x="359043" y="115382"/>
                  </a:cubicBezTo>
                  <a:cubicBezTo>
                    <a:pt x="359043" y="117682"/>
                    <a:pt x="358843" y="119981"/>
                    <a:pt x="358444" y="122281"/>
                  </a:cubicBezTo>
                  <a:lnTo>
                    <a:pt x="352844" y="153576"/>
                  </a:lnTo>
                  <a:lnTo>
                    <a:pt x="460628" y="221565"/>
                  </a:lnTo>
                  <a:cubicBezTo>
                    <a:pt x="463727" y="219865"/>
                    <a:pt x="466627" y="218066"/>
                    <a:pt x="469226" y="216166"/>
                  </a:cubicBezTo>
                  <a:cubicBezTo>
                    <a:pt x="472226" y="213966"/>
                    <a:pt x="475125" y="211467"/>
                    <a:pt x="477825" y="208767"/>
                  </a:cubicBezTo>
                  <a:cubicBezTo>
                    <a:pt x="491623" y="194969"/>
                    <a:pt x="499322" y="176572"/>
                    <a:pt x="499421" y="157075"/>
                  </a:cubicBezTo>
                  <a:lnTo>
                    <a:pt x="499322" y="156575"/>
                  </a:lnTo>
                  <a:cubicBezTo>
                    <a:pt x="499322" y="153076"/>
                    <a:pt x="502221" y="150176"/>
                    <a:pt x="505720" y="150176"/>
                  </a:cubicBezTo>
                  <a:cubicBezTo>
                    <a:pt x="509320" y="150176"/>
                    <a:pt x="512119" y="153076"/>
                    <a:pt x="512119" y="156575"/>
                  </a:cubicBezTo>
                  <a:lnTo>
                    <a:pt x="512119" y="156675"/>
                  </a:lnTo>
                  <a:cubicBezTo>
                    <a:pt x="512219" y="179772"/>
                    <a:pt x="503221" y="201468"/>
                    <a:pt x="486923" y="217766"/>
                  </a:cubicBezTo>
                  <a:cubicBezTo>
                    <a:pt x="483824" y="220865"/>
                    <a:pt x="480424" y="223765"/>
                    <a:pt x="476825" y="226464"/>
                  </a:cubicBezTo>
                  <a:cubicBezTo>
                    <a:pt x="472725" y="229464"/>
                    <a:pt x="468027" y="232264"/>
                    <a:pt x="463127" y="234663"/>
                  </a:cubicBezTo>
                  <a:lnTo>
                    <a:pt x="458728" y="236763"/>
                  </a:lnTo>
                  <a:close/>
                  <a:moveTo>
                    <a:pt x="46093" y="232264"/>
                  </a:moveTo>
                  <a:lnTo>
                    <a:pt x="46093" y="232264"/>
                  </a:lnTo>
                  <a:cubicBezTo>
                    <a:pt x="44993" y="232264"/>
                    <a:pt x="43893" y="231964"/>
                    <a:pt x="42893" y="231364"/>
                  </a:cubicBezTo>
                  <a:cubicBezTo>
                    <a:pt x="40193" y="229864"/>
                    <a:pt x="37694" y="228164"/>
                    <a:pt x="35394" y="226464"/>
                  </a:cubicBezTo>
                  <a:lnTo>
                    <a:pt x="34894" y="226065"/>
                  </a:lnTo>
                  <a:cubicBezTo>
                    <a:pt x="31595" y="223565"/>
                    <a:pt x="28295" y="220765"/>
                    <a:pt x="25396" y="217766"/>
                  </a:cubicBezTo>
                  <a:cubicBezTo>
                    <a:pt x="8998" y="201468"/>
                    <a:pt x="0" y="179772"/>
                    <a:pt x="0" y="156675"/>
                  </a:cubicBezTo>
                  <a:cubicBezTo>
                    <a:pt x="0" y="133579"/>
                    <a:pt x="8998" y="111882"/>
                    <a:pt x="25396" y="95585"/>
                  </a:cubicBezTo>
                  <a:cubicBezTo>
                    <a:pt x="86986" y="33995"/>
                    <a:pt x="168973" y="0"/>
                    <a:pt x="256060" y="0"/>
                  </a:cubicBezTo>
                  <a:cubicBezTo>
                    <a:pt x="324849" y="0"/>
                    <a:pt x="390539" y="21097"/>
                    <a:pt x="446130" y="60990"/>
                  </a:cubicBezTo>
                  <a:cubicBezTo>
                    <a:pt x="447530" y="61990"/>
                    <a:pt x="448429" y="63490"/>
                    <a:pt x="448730" y="65190"/>
                  </a:cubicBezTo>
                  <a:cubicBezTo>
                    <a:pt x="449029" y="66889"/>
                    <a:pt x="448630" y="68589"/>
                    <a:pt x="447629" y="69989"/>
                  </a:cubicBezTo>
                  <a:cubicBezTo>
                    <a:pt x="445630" y="72689"/>
                    <a:pt x="441430" y="73388"/>
                    <a:pt x="438631" y="71389"/>
                  </a:cubicBezTo>
                  <a:cubicBezTo>
                    <a:pt x="385239" y="33095"/>
                    <a:pt x="322149" y="12798"/>
                    <a:pt x="256060" y="12798"/>
                  </a:cubicBezTo>
                  <a:cubicBezTo>
                    <a:pt x="172373" y="12798"/>
                    <a:pt x="93685" y="45493"/>
                    <a:pt x="34395" y="104684"/>
                  </a:cubicBezTo>
                  <a:cubicBezTo>
                    <a:pt x="20497" y="118581"/>
                    <a:pt x="12798" y="137078"/>
                    <a:pt x="12798" y="156675"/>
                  </a:cubicBezTo>
                  <a:cubicBezTo>
                    <a:pt x="12798" y="176372"/>
                    <a:pt x="20497" y="194869"/>
                    <a:pt x="34395" y="208767"/>
                  </a:cubicBezTo>
                  <a:cubicBezTo>
                    <a:pt x="36994" y="211367"/>
                    <a:pt x="39894" y="213866"/>
                    <a:pt x="42893" y="216066"/>
                  </a:cubicBezTo>
                  <a:lnTo>
                    <a:pt x="43093" y="216266"/>
                  </a:lnTo>
                  <a:cubicBezTo>
                    <a:pt x="45093" y="217766"/>
                    <a:pt x="47192" y="219066"/>
                    <a:pt x="49392" y="220365"/>
                  </a:cubicBezTo>
                  <a:cubicBezTo>
                    <a:pt x="52392" y="222065"/>
                    <a:pt x="53391" y="226065"/>
                    <a:pt x="51692" y="229064"/>
                  </a:cubicBezTo>
                  <a:cubicBezTo>
                    <a:pt x="50492" y="231064"/>
                    <a:pt x="48392" y="232264"/>
                    <a:pt x="46093" y="232264"/>
                  </a:cubicBezTo>
                  <a:close/>
                  <a:moveTo>
                    <a:pt x="62590" y="228564"/>
                  </a:moveTo>
                  <a:cubicBezTo>
                    <a:pt x="60390" y="228564"/>
                    <a:pt x="58390" y="227364"/>
                    <a:pt x="57191" y="225565"/>
                  </a:cubicBezTo>
                  <a:cubicBezTo>
                    <a:pt x="56291" y="224065"/>
                    <a:pt x="55991" y="222365"/>
                    <a:pt x="56391" y="220665"/>
                  </a:cubicBezTo>
                  <a:cubicBezTo>
                    <a:pt x="56791" y="219066"/>
                    <a:pt x="57791" y="217566"/>
                    <a:pt x="59191" y="216666"/>
                  </a:cubicBezTo>
                  <a:lnTo>
                    <a:pt x="107883" y="185971"/>
                  </a:lnTo>
                  <a:cubicBezTo>
                    <a:pt x="110782" y="184171"/>
                    <a:pt x="114882" y="185071"/>
                    <a:pt x="116782" y="187971"/>
                  </a:cubicBezTo>
                  <a:cubicBezTo>
                    <a:pt x="117681" y="189370"/>
                    <a:pt x="117981" y="191170"/>
                    <a:pt x="117582" y="192770"/>
                  </a:cubicBezTo>
                  <a:cubicBezTo>
                    <a:pt x="117181" y="194469"/>
                    <a:pt x="116182" y="195869"/>
                    <a:pt x="114682" y="196769"/>
                  </a:cubicBezTo>
                  <a:lnTo>
                    <a:pt x="65989" y="227564"/>
                  </a:lnTo>
                  <a:cubicBezTo>
                    <a:pt x="64990" y="228164"/>
                    <a:pt x="63790" y="228564"/>
                    <a:pt x="62590" y="228564"/>
                  </a:cubicBezTo>
                  <a:close/>
                  <a:moveTo>
                    <a:pt x="127580" y="187571"/>
                  </a:moveTo>
                  <a:cubicBezTo>
                    <a:pt x="125380" y="187571"/>
                    <a:pt x="123280" y="186471"/>
                    <a:pt x="122181" y="184571"/>
                  </a:cubicBezTo>
                  <a:cubicBezTo>
                    <a:pt x="121181" y="183171"/>
                    <a:pt x="120981" y="181372"/>
                    <a:pt x="121281" y="179772"/>
                  </a:cubicBezTo>
                  <a:cubicBezTo>
                    <a:pt x="121681" y="178072"/>
                    <a:pt x="122680" y="176672"/>
                    <a:pt x="124180" y="175772"/>
                  </a:cubicBezTo>
                  <a:cubicBezTo>
                    <a:pt x="127080" y="173973"/>
                    <a:pt x="131179" y="174873"/>
                    <a:pt x="132979" y="177772"/>
                  </a:cubicBezTo>
                  <a:cubicBezTo>
                    <a:pt x="134879" y="180772"/>
                    <a:pt x="133979" y="184671"/>
                    <a:pt x="130979" y="186571"/>
                  </a:cubicBezTo>
                  <a:cubicBezTo>
                    <a:pt x="129980" y="187271"/>
                    <a:pt x="128780" y="187571"/>
                    <a:pt x="127580" y="187571"/>
                  </a:cubicBezTo>
                  <a:close/>
                  <a:moveTo>
                    <a:pt x="503421" y="143977"/>
                  </a:moveTo>
                  <a:cubicBezTo>
                    <a:pt x="500521" y="143977"/>
                    <a:pt x="497922" y="141978"/>
                    <a:pt x="497222" y="139078"/>
                  </a:cubicBezTo>
                  <a:cubicBezTo>
                    <a:pt x="494022" y="126080"/>
                    <a:pt x="487323" y="114182"/>
                    <a:pt x="477825" y="104684"/>
                  </a:cubicBezTo>
                  <a:cubicBezTo>
                    <a:pt x="474625" y="101484"/>
                    <a:pt x="471226" y="98285"/>
                    <a:pt x="467826" y="95085"/>
                  </a:cubicBezTo>
                  <a:cubicBezTo>
                    <a:pt x="466627" y="93985"/>
                    <a:pt x="465827" y="92385"/>
                    <a:pt x="465726" y="90686"/>
                  </a:cubicBezTo>
                  <a:cubicBezTo>
                    <a:pt x="465726" y="88986"/>
                    <a:pt x="466326" y="87386"/>
                    <a:pt x="467427" y="86087"/>
                  </a:cubicBezTo>
                  <a:cubicBezTo>
                    <a:pt x="469726" y="83587"/>
                    <a:pt x="473925" y="83387"/>
                    <a:pt x="476525" y="85687"/>
                  </a:cubicBezTo>
                  <a:cubicBezTo>
                    <a:pt x="479925" y="88786"/>
                    <a:pt x="483324" y="92186"/>
                    <a:pt x="486923" y="95585"/>
                  </a:cubicBezTo>
                  <a:cubicBezTo>
                    <a:pt x="498022" y="106783"/>
                    <a:pt x="505920" y="120781"/>
                    <a:pt x="509720" y="136079"/>
                  </a:cubicBezTo>
                  <a:cubicBezTo>
                    <a:pt x="510520" y="139478"/>
                    <a:pt x="508420" y="142978"/>
                    <a:pt x="505021" y="143777"/>
                  </a:cubicBezTo>
                  <a:cubicBezTo>
                    <a:pt x="504520" y="143877"/>
                    <a:pt x="504021" y="143977"/>
                    <a:pt x="503421" y="143977"/>
                  </a:cubicBezTo>
                  <a:close/>
                  <a:moveTo>
                    <a:pt x="457628" y="84287"/>
                  </a:moveTo>
                  <a:cubicBezTo>
                    <a:pt x="456128" y="84287"/>
                    <a:pt x="454728" y="83787"/>
                    <a:pt x="453629" y="82787"/>
                  </a:cubicBezTo>
                  <a:cubicBezTo>
                    <a:pt x="452229" y="81787"/>
                    <a:pt x="451429" y="80187"/>
                    <a:pt x="451229" y="78488"/>
                  </a:cubicBezTo>
                  <a:cubicBezTo>
                    <a:pt x="451129" y="76788"/>
                    <a:pt x="451629" y="75188"/>
                    <a:pt x="452729" y="73788"/>
                  </a:cubicBezTo>
                  <a:cubicBezTo>
                    <a:pt x="454829" y="71189"/>
                    <a:pt x="459028" y="70789"/>
                    <a:pt x="461727" y="72889"/>
                  </a:cubicBezTo>
                  <a:cubicBezTo>
                    <a:pt x="464427" y="75088"/>
                    <a:pt x="464827" y="79188"/>
                    <a:pt x="462627" y="81887"/>
                  </a:cubicBezTo>
                  <a:cubicBezTo>
                    <a:pt x="461427" y="83387"/>
                    <a:pt x="459628" y="84287"/>
                    <a:pt x="457628" y="8428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EF9B30D-E406-47F6-9870-F449DEA1524A}"/>
                </a:ext>
              </a:extLst>
            </p:cNvPr>
            <p:cNvSpPr/>
            <p:nvPr/>
          </p:nvSpPr>
          <p:spPr>
            <a:xfrm>
              <a:off x="8975689" y="1968420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5"/>
                    <a:pt x="0" y="21797"/>
                  </a:cubicBezTo>
                  <a:cubicBezTo>
                    <a:pt x="0" y="9798"/>
                    <a:pt x="9799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8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6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8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CEA5261B-19A2-4A8C-BDC5-94F91F212C5B}"/>
                </a:ext>
              </a:extLst>
            </p:cNvPr>
            <p:cNvSpPr/>
            <p:nvPr/>
          </p:nvSpPr>
          <p:spPr>
            <a:xfrm>
              <a:off x="9066875" y="1995016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900"/>
                    <a:pt x="35295" y="6399"/>
                  </a:cubicBezTo>
                  <a:cubicBezTo>
                    <a:pt x="35295" y="9898"/>
                    <a:pt x="323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2A7D6D9A-3A33-4614-959C-A4568E7EA0C0}"/>
                </a:ext>
              </a:extLst>
            </p:cNvPr>
            <p:cNvSpPr/>
            <p:nvPr/>
          </p:nvSpPr>
          <p:spPr>
            <a:xfrm>
              <a:off x="9078073" y="1983818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9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FA775D2-ECB4-4B1E-AD0E-67D5DB164D1D}"/>
                </a:ext>
              </a:extLst>
            </p:cNvPr>
            <p:cNvSpPr/>
            <p:nvPr/>
          </p:nvSpPr>
          <p:spPr>
            <a:xfrm>
              <a:off x="8873105" y="2020412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4" y="0"/>
                    <a:pt x="45893" y="2900"/>
                    <a:pt x="45893" y="6399"/>
                  </a:cubicBezTo>
                  <a:cubicBezTo>
                    <a:pt x="45893" y="9898"/>
                    <a:pt x="42994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3B600B4-44C5-4380-A80D-11B0C9E7B7A6}"/>
                </a:ext>
              </a:extLst>
            </p:cNvPr>
            <p:cNvSpPr/>
            <p:nvPr/>
          </p:nvSpPr>
          <p:spPr>
            <a:xfrm>
              <a:off x="8889603" y="2003814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30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D9D1CAA-FAED-434F-8C6C-AAF6C2C4FB79}"/>
                </a:ext>
              </a:extLst>
            </p:cNvPr>
            <p:cNvSpPr/>
            <p:nvPr/>
          </p:nvSpPr>
          <p:spPr>
            <a:xfrm>
              <a:off x="8896502" y="1621037"/>
              <a:ext cx="89986" cy="99984"/>
            </a:xfrm>
            <a:custGeom>
              <a:avLst/>
              <a:gdLst>
                <a:gd name="connsiteX0" fmla="*/ 25296 w 89985"/>
                <a:gd name="connsiteY0" fmla="*/ 105721 h 99984"/>
                <a:gd name="connsiteX1" fmla="*/ 7499 w 89985"/>
                <a:gd name="connsiteY1" fmla="*/ 98322 h 99984"/>
                <a:gd name="connsiteX2" fmla="*/ 0 w 89985"/>
                <a:gd name="connsiteY2" fmla="*/ 80425 h 99984"/>
                <a:gd name="connsiteX3" fmla="*/ 7499 w 89985"/>
                <a:gd name="connsiteY3" fmla="*/ 62528 h 99984"/>
                <a:gd name="connsiteX4" fmla="*/ 68189 w 89985"/>
                <a:gd name="connsiteY4" fmla="*/ 1837 h 99984"/>
                <a:gd name="connsiteX5" fmla="*/ 77288 w 89985"/>
                <a:gd name="connsiteY5" fmla="*/ 1837 h 99984"/>
                <a:gd name="connsiteX6" fmla="*/ 77288 w 89985"/>
                <a:gd name="connsiteY6" fmla="*/ 10836 h 99984"/>
                <a:gd name="connsiteX7" fmla="*/ 16498 w 89985"/>
                <a:gd name="connsiteY7" fmla="*/ 71626 h 99984"/>
                <a:gd name="connsiteX8" fmla="*/ 12798 w 89985"/>
                <a:gd name="connsiteY8" fmla="*/ 80425 h 99984"/>
                <a:gd name="connsiteX9" fmla="*/ 16498 w 89985"/>
                <a:gd name="connsiteY9" fmla="*/ 89224 h 99984"/>
                <a:gd name="connsiteX10" fmla="*/ 34194 w 89985"/>
                <a:gd name="connsiteY10" fmla="*/ 89224 h 99984"/>
                <a:gd name="connsiteX11" fmla="*/ 85286 w 89985"/>
                <a:gd name="connsiteY11" fmla="*/ 38232 h 99984"/>
                <a:gd name="connsiteX12" fmla="*/ 94385 w 89985"/>
                <a:gd name="connsiteY12" fmla="*/ 38232 h 99984"/>
                <a:gd name="connsiteX13" fmla="*/ 94385 w 89985"/>
                <a:gd name="connsiteY13" fmla="*/ 47230 h 99984"/>
                <a:gd name="connsiteX14" fmla="*/ 43193 w 89985"/>
                <a:gd name="connsiteY14" fmla="*/ 98322 h 99984"/>
                <a:gd name="connsiteX15" fmla="*/ 25296 w 89985"/>
                <a:gd name="connsiteY15" fmla="*/ 105721 h 99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985" h="99984">
                  <a:moveTo>
                    <a:pt x="25296" y="105721"/>
                  </a:moveTo>
                  <a:cubicBezTo>
                    <a:pt x="18597" y="105721"/>
                    <a:pt x="12198" y="103122"/>
                    <a:pt x="7499" y="98322"/>
                  </a:cubicBezTo>
                  <a:cubicBezTo>
                    <a:pt x="2700" y="93623"/>
                    <a:pt x="0" y="87124"/>
                    <a:pt x="0" y="80425"/>
                  </a:cubicBezTo>
                  <a:cubicBezTo>
                    <a:pt x="0" y="73726"/>
                    <a:pt x="2700" y="67227"/>
                    <a:pt x="7499" y="62528"/>
                  </a:cubicBezTo>
                  <a:lnTo>
                    <a:pt x="68189" y="1837"/>
                  </a:lnTo>
                  <a:cubicBezTo>
                    <a:pt x="70589" y="-562"/>
                    <a:pt x="74788" y="-662"/>
                    <a:pt x="77288" y="1837"/>
                  </a:cubicBezTo>
                  <a:cubicBezTo>
                    <a:pt x="79687" y="4337"/>
                    <a:pt x="79687" y="8336"/>
                    <a:pt x="77288" y="10836"/>
                  </a:cubicBezTo>
                  <a:lnTo>
                    <a:pt x="16498" y="71626"/>
                  </a:lnTo>
                  <a:cubicBezTo>
                    <a:pt x="14098" y="73926"/>
                    <a:pt x="12798" y="77126"/>
                    <a:pt x="12798" y="80425"/>
                  </a:cubicBezTo>
                  <a:cubicBezTo>
                    <a:pt x="12798" y="83725"/>
                    <a:pt x="14098" y="86924"/>
                    <a:pt x="16498" y="89224"/>
                  </a:cubicBezTo>
                  <a:cubicBezTo>
                    <a:pt x="21197" y="93923"/>
                    <a:pt x="29395" y="94023"/>
                    <a:pt x="34194" y="89224"/>
                  </a:cubicBezTo>
                  <a:lnTo>
                    <a:pt x="85286" y="38232"/>
                  </a:lnTo>
                  <a:cubicBezTo>
                    <a:pt x="87686" y="35732"/>
                    <a:pt x="91986" y="35732"/>
                    <a:pt x="94385" y="38232"/>
                  </a:cubicBezTo>
                  <a:cubicBezTo>
                    <a:pt x="96885" y="40731"/>
                    <a:pt x="96885" y="44731"/>
                    <a:pt x="94385" y="47230"/>
                  </a:cubicBezTo>
                  <a:lnTo>
                    <a:pt x="43193" y="98322"/>
                  </a:lnTo>
                  <a:cubicBezTo>
                    <a:pt x="38394" y="103122"/>
                    <a:pt x="32095" y="105721"/>
                    <a:pt x="25296" y="10572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A0510835-70E9-4EBF-B121-0B954013A893}"/>
                </a:ext>
              </a:extLst>
            </p:cNvPr>
            <p:cNvSpPr/>
            <p:nvPr/>
          </p:nvSpPr>
          <p:spPr>
            <a:xfrm>
              <a:off x="8989587" y="1528227"/>
              <a:ext cx="99984" cy="89986"/>
            </a:xfrm>
            <a:custGeom>
              <a:avLst/>
              <a:gdLst>
                <a:gd name="connsiteX0" fmla="*/ 42693 w 99984"/>
                <a:gd name="connsiteY0" fmla="*/ 95948 h 89985"/>
                <a:gd name="connsiteX1" fmla="*/ 38094 w 99984"/>
                <a:gd name="connsiteY1" fmla="*/ 94048 h 89985"/>
                <a:gd name="connsiteX2" fmla="*/ 36294 w 99984"/>
                <a:gd name="connsiteY2" fmla="*/ 89548 h 89985"/>
                <a:gd name="connsiteX3" fmla="*/ 38094 w 99984"/>
                <a:gd name="connsiteY3" fmla="*/ 84949 h 89985"/>
                <a:gd name="connsiteX4" fmla="*/ 89286 w 99984"/>
                <a:gd name="connsiteY4" fmla="*/ 33857 h 89985"/>
                <a:gd name="connsiteX5" fmla="*/ 92985 w 99984"/>
                <a:gd name="connsiteY5" fmla="*/ 25059 h 89985"/>
                <a:gd name="connsiteX6" fmla="*/ 89286 w 99984"/>
                <a:gd name="connsiteY6" fmla="*/ 16160 h 89985"/>
                <a:gd name="connsiteX7" fmla="*/ 71588 w 99984"/>
                <a:gd name="connsiteY7" fmla="*/ 16160 h 89985"/>
                <a:gd name="connsiteX8" fmla="*/ 10899 w 99984"/>
                <a:gd name="connsiteY8" fmla="*/ 76950 h 89985"/>
                <a:gd name="connsiteX9" fmla="*/ 1900 w 99984"/>
                <a:gd name="connsiteY9" fmla="*/ 76950 h 89985"/>
                <a:gd name="connsiteX10" fmla="*/ 0 w 99984"/>
                <a:gd name="connsiteY10" fmla="*/ 72351 h 89985"/>
                <a:gd name="connsiteX11" fmla="*/ 1900 w 99984"/>
                <a:gd name="connsiteY11" fmla="*/ 67852 h 89985"/>
                <a:gd name="connsiteX12" fmla="*/ 62590 w 99984"/>
                <a:gd name="connsiteY12" fmla="*/ 7161 h 89985"/>
                <a:gd name="connsiteX13" fmla="*/ 98285 w 99984"/>
                <a:gd name="connsiteY13" fmla="*/ 7161 h 89985"/>
                <a:gd name="connsiteX14" fmla="*/ 105784 w 99984"/>
                <a:gd name="connsiteY14" fmla="*/ 25059 h 89985"/>
                <a:gd name="connsiteX15" fmla="*/ 98285 w 99984"/>
                <a:gd name="connsiteY15" fmla="*/ 42956 h 89985"/>
                <a:gd name="connsiteX16" fmla="*/ 47192 w 99984"/>
                <a:gd name="connsiteY16" fmla="*/ 94048 h 89985"/>
                <a:gd name="connsiteX17" fmla="*/ 42693 w 99984"/>
                <a:gd name="connsiteY17" fmla="*/ 95948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984" h="89985">
                  <a:moveTo>
                    <a:pt x="42693" y="95948"/>
                  </a:moveTo>
                  <a:cubicBezTo>
                    <a:pt x="40993" y="95948"/>
                    <a:pt x="39394" y="95248"/>
                    <a:pt x="38094" y="94048"/>
                  </a:cubicBezTo>
                  <a:cubicBezTo>
                    <a:pt x="36894" y="92848"/>
                    <a:pt x="36294" y="91248"/>
                    <a:pt x="36294" y="89548"/>
                  </a:cubicBezTo>
                  <a:cubicBezTo>
                    <a:pt x="36294" y="87849"/>
                    <a:pt x="36894" y="86249"/>
                    <a:pt x="38094" y="84949"/>
                  </a:cubicBezTo>
                  <a:lnTo>
                    <a:pt x="89286" y="33857"/>
                  </a:lnTo>
                  <a:cubicBezTo>
                    <a:pt x="91685" y="31458"/>
                    <a:pt x="92985" y="28358"/>
                    <a:pt x="92985" y="25059"/>
                  </a:cubicBezTo>
                  <a:cubicBezTo>
                    <a:pt x="92985" y="21759"/>
                    <a:pt x="91685" y="18560"/>
                    <a:pt x="89286" y="16160"/>
                  </a:cubicBezTo>
                  <a:cubicBezTo>
                    <a:pt x="84587" y="11461"/>
                    <a:pt x="76288" y="11461"/>
                    <a:pt x="71588" y="16160"/>
                  </a:cubicBezTo>
                  <a:lnTo>
                    <a:pt x="10899" y="76950"/>
                  </a:lnTo>
                  <a:cubicBezTo>
                    <a:pt x="8498" y="79350"/>
                    <a:pt x="4299" y="79350"/>
                    <a:pt x="1900" y="76950"/>
                  </a:cubicBezTo>
                  <a:cubicBezTo>
                    <a:pt x="600" y="75751"/>
                    <a:pt x="0" y="74151"/>
                    <a:pt x="0" y="72351"/>
                  </a:cubicBezTo>
                  <a:cubicBezTo>
                    <a:pt x="0" y="70651"/>
                    <a:pt x="600" y="69052"/>
                    <a:pt x="1900" y="67852"/>
                  </a:cubicBezTo>
                  <a:lnTo>
                    <a:pt x="62590" y="7161"/>
                  </a:lnTo>
                  <a:cubicBezTo>
                    <a:pt x="72089" y="-2337"/>
                    <a:pt x="88686" y="-2437"/>
                    <a:pt x="98285" y="7161"/>
                  </a:cubicBezTo>
                  <a:cubicBezTo>
                    <a:pt x="103084" y="11861"/>
                    <a:pt x="105784" y="18360"/>
                    <a:pt x="105784" y="25059"/>
                  </a:cubicBezTo>
                  <a:cubicBezTo>
                    <a:pt x="105784" y="31758"/>
                    <a:pt x="103084" y="38157"/>
                    <a:pt x="98285" y="42956"/>
                  </a:cubicBezTo>
                  <a:lnTo>
                    <a:pt x="47192" y="94048"/>
                  </a:lnTo>
                  <a:cubicBezTo>
                    <a:pt x="45993" y="95248"/>
                    <a:pt x="44393" y="95948"/>
                    <a:pt x="42693" y="9594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41CCC3A3-A6CA-4023-B172-BC59AFAD118B}"/>
                </a:ext>
              </a:extLst>
            </p:cNvPr>
            <p:cNvSpPr/>
            <p:nvPr/>
          </p:nvSpPr>
          <p:spPr>
            <a:xfrm>
              <a:off x="8999186" y="1621000"/>
              <a:ext cx="89986" cy="99984"/>
            </a:xfrm>
            <a:custGeom>
              <a:avLst/>
              <a:gdLst>
                <a:gd name="connsiteX0" fmla="*/ 70889 w 89985"/>
                <a:gd name="connsiteY0" fmla="*/ 105758 h 99984"/>
                <a:gd name="connsiteX1" fmla="*/ 52992 w 89985"/>
                <a:gd name="connsiteY1" fmla="*/ 98360 h 99984"/>
                <a:gd name="connsiteX2" fmla="*/ 1900 w 89985"/>
                <a:gd name="connsiteY2" fmla="*/ 47268 h 99984"/>
                <a:gd name="connsiteX3" fmla="*/ 0 w 89985"/>
                <a:gd name="connsiteY3" fmla="*/ 42668 h 99984"/>
                <a:gd name="connsiteX4" fmla="*/ 1900 w 89985"/>
                <a:gd name="connsiteY4" fmla="*/ 38169 h 99984"/>
                <a:gd name="connsiteX5" fmla="*/ 10898 w 89985"/>
                <a:gd name="connsiteY5" fmla="*/ 38169 h 99984"/>
                <a:gd name="connsiteX6" fmla="*/ 62090 w 89985"/>
                <a:gd name="connsiteY6" fmla="*/ 89361 h 99984"/>
                <a:gd name="connsiteX7" fmla="*/ 70889 w 89985"/>
                <a:gd name="connsiteY7" fmla="*/ 92960 h 99984"/>
                <a:gd name="connsiteX8" fmla="*/ 79687 w 89985"/>
                <a:gd name="connsiteY8" fmla="*/ 89261 h 99984"/>
                <a:gd name="connsiteX9" fmla="*/ 83387 w 89985"/>
                <a:gd name="connsiteY9" fmla="*/ 80462 h 99984"/>
                <a:gd name="connsiteX10" fmla="*/ 79687 w 89985"/>
                <a:gd name="connsiteY10" fmla="*/ 71664 h 99984"/>
                <a:gd name="connsiteX11" fmla="*/ 18997 w 89985"/>
                <a:gd name="connsiteY11" fmla="*/ 10873 h 99984"/>
                <a:gd name="connsiteX12" fmla="*/ 17097 w 89985"/>
                <a:gd name="connsiteY12" fmla="*/ 6374 h 99984"/>
                <a:gd name="connsiteX13" fmla="*/ 18997 w 89985"/>
                <a:gd name="connsiteY13" fmla="*/ 1875 h 99984"/>
                <a:gd name="connsiteX14" fmla="*/ 27995 w 89985"/>
                <a:gd name="connsiteY14" fmla="*/ 1875 h 99984"/>
                <a:gd name="connsiteX15" fmla="*/ 88686 w 89985"/>
                <a:gd name="connsiteY15" fmla="*/ 62565 h 99984"/>
                <a:gd name="connsiteX16" fmla="*/ 96185 w 89985"/>
                <a:gd name="connsiteY16" fmla="*/ 80462 h 99984"/>
                <a:gd name="connsiteX17" fmla="*/ 88686 w 89985"/>
                <a:gd name="connsiteY17" fmla="*/ 98360 h 99984"/>
                <a:gd name="connsiteX18" fmla="*/ 70889 w 89985"/>
                <a:gd name="connsiteY18" fmla="*/ 105758 h 99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9985" h="99984">
                  <a:moveTo>
                    <a:pt x="70889" y="105758"/>
                  </a:moveTo>
                  <a:cubicBezTo>
                    <a:pt x="64090" y="105758"/>
                    <a:pt x="57590" y="103059"/>
                    <a:pt x="52992" y="98360"/>
                  </a:cubicBezTo>
                  <a:lnTo>
                    <a:pt x="1900" y="47268"/>
                  </a:lnTo>
                  <a:cubicBezTo>
                    <a:pt x="600" y="46068"/>
                    <a:pt x="0" y="44468"/>
                    <a:pt x="0" y="42668"/>
                  </a:cubicBezTo>
                  <a:cubicBezTo>
                    <a:pt x="0" y="40969"/>
                    <a:pt x="600" y="39369"/>
                    <a:pt x="1900" y="38169"/>
                  </a:cubicBezTo>
                  <a:cubicBezTo>
                    <a:pt x="4199" y="35769"/>
                    <a:pt x="8498" y="35769"/>
                    <a:pt x="10898" y="38169"/>
                  </a:cubicBezTo>
                  <a:lnTo>
                    <a:pt x="62090" y="89361"/>
                  </a:lnTo>
                  <a:cubicBezTo>
                    <a:pt x="64290" y="91661"/>
                    <a:pt x="67489" y="92960"/>
                    <a:pt x="70889" y="92960"/>
                  </a:cubicBezTo>
                  <a:cubicBezTo>
                    <a:pt x="74288" y="92960"/>
                    <a:pt x="77288" y="91661"/>
                    <a:pt x="79687" y="89261"/>
                  </a:cubicBezTo>
                  <a:cubicBezTo>
                    <a:pt x="82087" y="86961"/>
                    <a:pt x="83387" y="83762"/>
                    <a:pt x="83387" y="80462"/>
                  </a:cubicBezTo>
                  <a:cubicBezTo>
                    <a:pt x="83387" y="77163"/>
                    <a:pt x="82087" y="73963"/>
                    <a:pt x="79687" y="71664"/>
                  </a:cubicBezTo>
                  <a:lnTo>
                    <a:pt x="18997" y="10873"/>
                  </a:lnTo>
                  <a:cubicBezTo>
                    <a:pt x="17697" y="9673"/>
                    <a:pt x="17097" y="8074"/>
                    <a:pt x="17097" y="6374"/>
                  </a:cubicBezTo>
                  <a:cubicBezTo>
                    <a:pt x="17097" y="4674"/>
                    <a:pt x="17697" y="3075"/>
                    <a:pt x="18997" y="1875"/>
                  </a:cubicBezTo>
                  <a:cubicBezTo>
                    <a:pt x="21297" y="-625"/>
                    <a:pt x="25596" y="-625"/>
                    <a:pt x="27995" y="1875"/>
                  </a:cubicBezTo>
                  <a:lnTo>
                    <a:pt x="88686" y="62565"/>
                  </a:lnTo>
                  <a:cubicBezTo>
                    <a:pt x="93485" y="67264"/>
                    <a:pt x="96185" y="73763"/>
                    <a:pt x="96185" y="80462"/>
                  </a:cubicBezTo>
                  <a:cubicBezTo>
                    <a:pt x="96185" y="87161"/>
                    <a:pt x="93485" y="93660"/>
                    <a:pt x="88686" y="98360"/>
                  </a:cubicBezTo>
                  <a:cubicBezTo>
                    <a:pt x="83986" y="103159"/>
                    <a:pt x="77587" y="105758"/>
                    <a:pt x="70889" y="10575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A0D92121-15FD-4E77-BA8E-57616AAB2E7F}"/>
                </a:ext>
              </a:extLst>
            </p:cNvPr>
            <p:cNvSpPr/>
            <p:nvPr/>
          </p:nvSpPr>
          <p:spPr>
            <a:xfrm>
              <a:off x="8896502" y="1527989"/>
              <a:ext cx="89986" cy="99984"/>
            </a:xfrm>
            <a:custGeom>
              <a:avLst/>
              <a:gdLst>
                <a:gd name="connsiteX0" fmla="*/ 72689 w 89985"/>
                <a:gd name="connsiteY0" fmla="*/ 105783 h 99984"/>
                <a:gd name="connsiteX1" fmla="*/ 68189 w 89985"/>
                <a:gd name="connsiteY1" fmla="*/ 103884 h 99984"/>
                <a:gd name="connsiteX2" fmla="*/ 7499 w 89985"/>
                <a:gd name="connsiteY2" fmla="*/ 43193 h 99984"/>
                <a:gd name="connsiteX3" fmla="*/ 0 w 89985"/>
                <a:gd name="connsiteY3" fmla="*/ 25296 h 99984"/>
                <a:gd name="connsiteX4" fmla="*/ 7499 w 89985"/>
                <a:gd name="connsiteY4" fmla="*/ 7399 h 99984"/>
                <a:gd name="connsiteX5" fmla="*/ 25296 w 89985"/>
                <a:gd name="connsiteY5" fmla="*/ 0 h 99984"/>
                <a:gd name="connsiteX6" fmla="*/ 25396 w 89985"/>
                <a:gd name="connsiteY6" fmla="*/ 0 h 99984"/>
                <a:gd name="connsiteX7" fmla="*/ 43293 w 89985"/>
                <a:gd name="connsiteY7" fmla="*/ 7399 h 99984"/>
                <a:gd name="connsiteX8" fmla="*/ 94385 w 89985"/>
                <a:gd name="connsiteY8" fmla="*/ 58491 h 99984"/>
                <a:gd name="connsiteX9" fmla="*/ 94385 w 89985"/>
                <a:gd name="connsiteY9" fmla="*/ 67489 h 99984"/>
                <a:gd name="connsiteX10" fmla="*/ 85286 w 89985"/>
                <a:gd name="connsiteY10" fmla="*/ 67489 h 99984"/>
                <a:gd name="connsiteX11" fmla="*/ 34194 w 89985"/>
                <a:gd name="connsiteY11" fmla="*/ 16497 h 99984"/>
                <a:gd name="connsiteX12" fmla="*/ 25296 w 89985"/>
                <a:gd name="connsiteY12" fmla="*/ 12798 h 99984"/>
                <a:gd name="connsiteX13" fmla="*/ 16498 w 89985"/>
                <a:gd name="connsiteY13" fmla="*/ 16397 h 99984"/>
                <a:gd name="connsiteX14" fmla="*/ 12798 w 89985"/>
                <a:gd name="connsiteY14" fmla="*/ 25296 h 99984"/>
                <a:gd name="connsiteX15" fmla="*/ 16498 w 89985"/>
                <a:gd name="connsiteY15" fmla="*/ 34095 h 99984"/>
                <a:gd name="connsiteX16" fmla="*/ 77288 w 89985"/>
                <a:gd name="connsiteY16" fmla="*/ 94885 h 99984"/>
                <a:gd name="connsiteX17" fmla="*/ 79087 w 89985"/>
                <a:gd name="connsiteY17" fmla="*/ 99384 h 99984"/>
                <a:gd name="connsiteX18" fmla="*/ 77188 w 89985"/>
                <a:gd name="connsiteY18" fmla="*/ 103884 h 99984"/>
                <a:gd name="connsiteX19" fmla="*/ 72689 w 89985"/>
                <a:gd name="connsiteY19" fmla="*/ 105783 h 99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9985" h="99984">
                  <a:moveTo>
                    <a:pt x="72689" y="105783"/>
                  </a:moveTo>
                  <a:cubicBezTo>
                    <a:pt x="70989" y="105783"/>
                    <a:pt x="69389" y="105084"/>
                    <a:pt x="68189" y="103884"/>
                  </a:cubicBezTo>
                  <a:lnTo>
                    <a:pt x="7499" y="43193"/>
                  </a:lnTo>
                  <a:cubicBezTo>
                    <a:pt x="2700" y="38494"/>
                    <a:pt x="0" y="31995"/>
                    <a:pt x="0" y="25296"/>
                  </a:cubicBezTo>
                  <a:cubicBezTo>
                    <a:pt x="0" y="18497"/>
                    <a:pt x="2700" y="12098"/>
                    <a:pt x="7499" y="7399"/>
                  </a:cubicBezTo>
                  <a:cubicBezTo>
                    <a:pt x="12098" y="2700"/>
                    <a:pt x="18597" y="0"/>
                    <a:pt x="25296" y="0"/>
                  </a:cubicBezTo>
                  <a:lnTo>
                    <a:pt x="25396" y="0"/>
                  </a:lnTo>
                  <a:cubicBezTo>
                    <a:pt x="32095" y="0"/>
                    <a:pt x="38494" y="2600"/>
                    <a:pt x="43293" y="7399"/>
                  </a:cubicBezTo>
                  <a:lnTo>
                    <a:pt x="94385" y="58491"/>
                  </a:lnTo>
                  <a:cubicBezTo>
                    <a:pt x="96785" y="60990"/>
                    <a:pt x="96785" y="64990"/>
                    <a:pt x="94385" y="67489"/>
                  </a:cubicBezTo>
                  <a:cubicBezTo>
                    <a:pt x="91886" y="69889"/>
                    <a:pt x="87686" y="69889"/>
                    <a:pt x="85286" y="67489"/>
                  </a:cubicBezTo>
                  <a:lnTo>
                    <a:pt x="34194" y="16497"/>
                  </a:lnTo>
                  <a:cubicBezTo>
                    <a:pt x="31895" y="14098"/>
                    <a:pt x="28695" y="12798"/>
                    <a:pt x="25296" y="12798"/>
                  </a:cubicBezTo>
                  <a:cubicBezTo>
                    <a:pt x="21997" y="12798"/>
                    <a:pt x="18797" y="14098"/>
                    <a:pt x="16498" y="16397"/>
                  </a:cubicBezTo>
                  <a:cubicBezTo>
                    <a:pt x="14098" y="18797"/>
                    <a:pt x="12798" y="21997"/>
                    <a:pt x="12798" y="25296"/>
                  </a:cubicBezTo>
                  <a:cubicBezTo>
                    <a:pt x="12798" y="28596"/>
                    <a:pt x="14098" y="31695"/>
                    <a:pt x="16498" y="34095"/>
                  </a:cubicBezTo>
                  <a:lnTo>
                    <a:pt x="77288" y="94885"/>
                  </a:lnTo>
                  <a:cubicBezTo>
                    <a:pt x="78487" y="96085"/>
                    <a:pt x="79087" y="97685"/>
                    <a:pt x="79087" y="99384"/>
                  </a:cubicBezTo>
                  <a:cubicBezTo>
                    <a:pt x="79087" y="101084"/>
                    <a:pt x="78487" y="102684"/>
                    <a:pt x="77188" y="103884"/>
                  </a:cubicBezTo>
                  <a:cubicBezTo>
                    <a:pt x="75988" y="105084"/>
                    <a:pt x="74388" y="105783"/>
                    <a:pt x="72689" y="10578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8" name="Group 727">
            <a:extLst>
              <a:ext uri="{FF2B5EF4-FFF2-40B4-BE49-F238E27FC236}">
                <a16:creationId xmlns:a16="http://schemas.microsoft.com/office/drawing/2014/main" id="{ABCBA243-9A1B-48A8-B294-E48CDDF40DB0}"/>
              </a:ext>
            </a:extLst>
          </p:cNvPr>
          <p:cNvGrpSpPr/>
          <p:nvPr/>
        </p:nvGrpSpPr>
        <p:grpSpPr>
          <a:xfrm>
            <a:off x="9845753" y="1450101"/>
            <a:ext cx="614103" cy="534294"/>
            <a:chOff x="9845753" y="1450101"/>
            <a:chExt cx="614103" cy="534294"/>
          </a:xfrm>
          <a:solidFill>
            <a:srgbClr val="FFFFFF"/>
          </a:solidFill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E9D32E9-BA2B-4976-9191-1AA7C93F7E68}"/>
                </a:ext>
              </a:extLst>
            </p:cNvPr>
            <p:cNvSpPr/>
            <p:nvPr/>
          </p:nvSpPr>
          <p:spPr>
            <a:xfrm>
              <a:off x="9925841" y="1524290"/>
              <a:ext cx="459928" cy="459928"/>
            </a:xfrm>
            <a:custGeom>
              <a:avLst/>
              <a:gdLst>
                <a:gd name="connsiteX0" fmla="*/ 225665 w 459927"/>
                <a:gd name="connsiteY0" fmla="*/ 462128 h 459927"/>
                <a:gd name="connsiteX1" fmla="*/ 225665 w 459927"/>
                <a:gd name="connsiteY1" fmla="*/ 462128 h 459927"/>
                <a:gd name="connsiteX2" fmla="*/ 186370 w 459927"/>
                <a:gd name="connsiteY2" fmla="*/ 457928 h 459927"/>
                <a:gd name="connsiteX3" fmla="*/ 181272 w 459927"/>
                <a:gd name="connsiteY3" fmla="*/ 450329 h 459927"/>
                <a:gd name="connsiteX4" fmla="*/ 188770 w 459927"/>
                <a:gd name="connsiteY4" fmla="*/ 445330 h 459927"/>
                <a:gd name="connsiteX5" fmla="*/ 225864 w 459927"/>
                <a:gd name="connsiteY5" fmla="*/ 449330 h 459927"/>
                <a:gd name="connsiteX6" fmla="*/ 232063 w 459927"/>
                <a:gd name="connsiteY6" fmla="*/ 455929 h 459927"/>
                <a:gd name="connsiteX7" fmla="*/ 225665 w 459927"/>
                <a:gd name="connsiteY7" fmla="*/ 462128 h 459927"/>
                <a:gd name="connsiteX8" fmla="*/ 244861 w 459927"/>
                <a:gd name="connsiteY8" fmla="*/ 461728 h 459927"/>
                <a:gd name="connsiteX9" fmla="*/ 238462 w 459927"/>
                <a:gd name="connsiteY9" fmla="*/ 455729 h 459927"/>
                <a:gd name="connsiteX10" fmla="*/ 244462 w 459927"/>
                <a:gd name="connsiteY10" fmla="*/ 449030 h 459927"/>
                <a:gd name="connsiteX11" fmla="*/ 244462 w 459927"/>
                <a:gd name="connsiteY11" fmla="*/ 449030 h 459927"/>
                <a:gd name="connsiteX12" fmla="*/ 251261 w 459927"/>
                <a:gd name="connsiteY12" fmla="*/ 455029 h 459927"/>
                <a:gd name="connsiteX13" fmla="*/ 245261 w 459927"/>
                <a:gd name="connsiteY13" fmla="*/ 461728 h 459927"/>
                <a:gd name="connsiteX14" fmla="*/ 244861 w 459927"/>
                <a:gd name="connsiteY14" fmla="*/ 461728 h 459927"/>
                <a:gd name="connsiteX15" fmla="*/ 263958 w 459927"/>
                <a:gd name="connsiteY15" fmla="*/ 459828 h 459927"/>
                <a:gd name="connsiteX16" fmla="*/ 257659 w 459927"/>
                <a:gd name="connsiteY16" fmla="*/ 454329 h 459927"/>
                <a:gd name="connsiteX17" fmla="*/ 263059 w 459927"/>
                <a:gd name="connsiteY17" fmla="*/ 447030 h 459927"/>
                <a:gd name="connsiteX18" fmla="*/ 385139 w 459927"/>
                <a:gd name="connsiteY18" fmla="*/ 385740 h 459927"/>
                <a:gd name="connsiteX19" fmla="*/ 449330 w 459927"/>
                <a:gd name="connsiteY19" fmla="*/ 231164 h 459927"/>
                <a:gd name="connsiteX20" fmla="*/ 393638 w 459927"/>
                <a:gd name="connsiteY20" fmla="*/ 85487 h 459927"/>
                <a:gd name="connsiteX21" fmla="*/ 392038 w 459927"/>
                <a:gd name="connsiteY21" fmla="*/ 80887 h 459927"/>
                <a:gd name="connsiteX22" fmla="*/ 394138 w 459927"/>
                <a:gd name="connsiteY22" fmla="*/ 76488 h 459927"/>
                <a:gd name="connsiteX23" fmla="*/ 403137 w 459927"/>
                <a:gd name="connsiteY23" fmla="*/ 76988 h 459927"/>
                <a:gd name="connsiteX24" fmla="*/ 462127 w 459927"/>
                <a:gd name="connsiteY24" fmla="*/ 231164 h 459927"/>
                <a:gd name="connsiteX25" fmla="*/ 394238 w 459927"/>
                <a:gd name="connsiteY25" fmla="*/ 394738 h 459927"/>
                <a:gd name="connsiteX26" fmla="*/ 264958 w 459927"/>
                <a:gd name="connsiteY26" fmla="*/ 459728 h 459927"/>
                <a:gd name="connsiteX27" fmla="*/ 263958 w 459927"/>
                <a:gd name="connsiteY27" fmla="*/ 459828 h 459927"/>
                <a:gd name="connsiteX28" fmla="*/ 168973 w 459927"/>
                <a:gd name="connsiteY28" fmla="*/ 453529 h 459927"/>
                <a:gd name="connsiteX29" fmla="*/ 167173 w 459927"/>
                <a:gd name="connsiteY29" fmla="*/ 453229 h 459927"/>
                <a:gd name="connsiteX30" fmla="*/ 67889 w 459927"/>
                <a:gd name="connsiteY30" fmla="*/ 394738 h 459927"/>
                <a:gd name="connsiteX31" fmla="*/ 0 w 459927"/>
                <a:gd name="connsiteY31" fmla="*/ 231164 h 459927"/>
                <a:gd name="connsiteX32" fmla="*/ 2000 w 459927"/>
                <a:gd name="connsiteY32" fmla="*/ 200469 h 459927"/>
                <a:gd name="connsiteX33" fmla="*/ 9098 w 459927"/>
                <a:gd name="connsiteY33" fmla="*/ 194969 h 459927"/>
                <a:gd name="connsiteX34" fmla="*/ 14597 w 459927"/>
                <a:gd name="connsiteY34" fmla="*/ 202168 h 459927"/>
                <a:gd name="connsiteX35" fmla="*/ 12798 w 459927"/>
                <a:gd name="connsiteY35" fmla="*/ 231164 h 459927"/>
                <a:gd name="connsiteX36" fmla="*/ 76888 w 459927"/>
                <a:gd name="connsiteY36" fmla="*/ 385740 h 459927"/>
                <a:gd name="connsiteX37" fmla="*/ 170673 w 459927"/>
                <a:gd name="connsiteY37" fmla="*/ 440931 h 459927"/>
                <a:gd name="connsiteX38" fmla="*/ 174473 w 459927"/>
                <a:gd name="connsiteY38" fmla="*/ 444030 h 459927"/>
                <a:gd name="connsiteX39" fmla="*/ 175073 w 459927"/>
                <a:gd name="connsiteY39" fmla="*/ 448830 h 459927"/>
                <a:gd name="connsiteX40" fmla="*/ 168973 w 459927"/>
                <a:gd name="connsiteY40" fmla="*/ 453529 h 459927"/>
                <a:gd name="connsiteX41" fmla="*/ 11598 w 459927"/>
                <a:gd name="connsiteY41" fmla="*/ 188770 h 459927"/>
                <a:gd name="connsiteX42" fmla="*/ 10298 w 459927"/>
                <a:gd name="connsiteY42" fmla="*/ 188670 h 459927"/>
                <a:gd name="connsiteX43" fmla="*/ 5399 w 459927"/>
                <a:gd name="connsiteY43" fmla="*/ 181072 h 459927"/>
                <a:gd name="connsiteX44" fmla="*/ 12998 w 459927"/>
                <a:gd name="connsiteY44" fmla="*/ 176172 h 459927"/>
                <a:gd name="connsiteX45" fmla="*/ 16997 w 459927"/>
                <a:gd name="connsiteY45" fmla="*/ 178972 h 459927"/>
                <a:gd name="connsiteX46" fmla="*/ 17897 w 459927"/>
                <a:gd name="connsiteY46" fmla="*/ 183771 h 459927"/>
                <a:gd name="connsiteX47" fmla="*/ 11598 w 459927"/>
                <a:gd name="connsiteY47" fmla="*/ 188770 h 459927"/>
                <a:gd name="connsiteX48" fmla="*/ 16597 w 459927"/>
                <a:gd name="connsiteY48" fmla="*/ 170273 h 459927"/>
                <a:gd name="connsiteX49" fmla="*/ 14697 w 459927"/>
                <a:gd name="connsiteY49" fmla="*/ 169973 h 459927"/>
                <a:gd name="connsiteX50" fmla="*/ 10898 w 459927"/>
                <a:gd name="connsiteY50" fmla="*/ 166874 h 459927"/>
                <a:gd name="connsiteX51" fmla="*/ 10498 w 459927"/>
                <a:gd name="connsiteY51" fmla="*/ 161975 h 459927"/>
                <a:gd name="connsiteX52" fmla="*/ 25496 w 459927"/>
                <a:gd name="connsiteY52" fmla="*/ 125480 h 459927"/>
                <a:gd name="connsiteX53" fmla="*/ 34094 w 459927"/>
                <a:gd name="connsiteY53" fmla="*/ 122681 h 459927"/>
                <a:gd name="connsiteX54" fmla="*/ 36894 w 459927"/>
                <a:gd name="connsiteY54" fmla="*/ 131279 h 459927"/>
                <a:gd name="connsiteX55" fmla="*/ 22696 w 459927"/>
                <a:gd name="connsiteY55" fmla="*/ 165774 h 459927"/>
                <a:gd name="connsiteX56" fmla="*/ 16597 w 459927"/>
                <a:gd name="connsiteY56" fmla="*/ 170273 h 459927"/>
                <a:gd name="connsiteX57" fmla="*/ 40694 w 459927"/>
                <a:gd name="connsiteY57" fmla="*/ 118081 h 459927"/>
                <a:gd name="connsiteX58" fmla="*/ 37294 w 459927"/>
                <a:gd name="connsiteY58" fmla="*/ 117082 h 459927"/>
                <a:gd name="connsiteX59" fmla="*/ 35294 w 459927"/>
                <a:gd name="connsiteY59" fmla="*/ 108283 h 459927"/>
                <a:gd name="connsiteX60" fmla="*/ 67889 w 459927"/>
                <a:gd name="connsiteY60" fmla="*/ 67489 h 459927"/>
                <a:gd name="connsiteX61" fmla="*/ 231064 w 459927"/>
                <a:gd name="connsiteY61" fmla="*/ 0 h 459927"/>
                <a:gd name="connsiteX62" fmla="*/ 323849 w 459927"/>
                <a:gd name="connsiteY62" fmla="*/ 19497 h 459927"/>
                <a:gd name="connsiteX63" fmla="*/ 327148 w 459927"/>
                <a:gd name="connsiteY63" fmla="*/ 27896 h 459927"/>
                <a:gd name="connsiteX64" fmla="*/ 318650 w 459927"/>
                <a:gd name="connsiteY64" fmla="*/ 31195 h 459927"/>
                <a:gd name="connsiteX65" fmla="*/ 231064 w 459927"/>
                <a:gd name="connsiteY65" fmla="*/ 12798 h 459927"/>
                <a:gd name="connsiteX66" fmla="*/ 76888 w 459927"/>
                <a:gd name="connsiteY66" fmla="*/ 76588 h 459927"/>
                <a:gd name="connsiteX67" fmla="*/ 46093 w 459927"/>
                <a:gd name="connsiteY67" fmla="*/ 115082 h 459927"/>
                <a:gd name="connsiteX68" fmla="*/ 45892 w 459927"/>
                <a:gd name="connsiteY68" fmla="*/ 115382 h 459927"/>
                <a:gd name="connsiteX69" fmla="*/ 40694 w 459927"/>
                <a:gd name="connsiteY69" fmla="*/ 118081 h 459927"/>
                <a:gd name="connsiteX70" fmla="*/ 384940 w 459927"/>
                <a:gd name="connsiteY70" fmla="*/ 73888 h 459927"/>
                <a:gd name="connsiteX71" fmla="*/ 380640 w 459927"/>
                <a:gd name="connsiteY71" fmla="*/ 72189 h 459927"/>
                <a:gd name="connsiteX72" fmla="*/ 351444 w 459927"/>
                <a:gd name="connsiteY72" fmla="*/ 48992 h 459927"/>
                <a:gd name="connsiteX73" fmla="*/ 350045 w 459927"/>
                <a:gd name="connsiteY73" fmla="*/ 48092 h 459927"/>
                <a:gd name="connsiteX74" fmla="*/ 350345 w 459927"/>
                <a:gd name="connsiteY74" fmla="*/ 48092 h 459927"/>
                <a:gd name="connsiteX75" fmla="*/ 348645 w 459927"/>
                <a:gd name="connsiteY75" fmla="*/ 44993 h 459927"/>
                <a:gd name="connsiteX76" fmla="*/ 349645 w 459927"/>
                <a:gd name="connsiteY76" fmla="*/ 40194 h 459927"/>
                <a:gd name="connsiteX77" fmla="*/ 358444 w 459927"/>
                <a:gd name="connsiteY77" fmla="*/ 38294 h 459927"/>
                <a:gd name="connsiteX78" fmla="*/ 389339 w 459927"/>
                <a:gd name="connsiteY78" fmla="*/ 62790 h 459927"/>
                <a:gd name="connsiteX79" fmla="*/ 391338 w 459927"/>
                <a:gd name="connsiteY79" fmla="*/ 67289 h 459927"/>
                <a:gd name="connsiteX80" fmla="*/ 389639 w 459927"/>
                <a:gd name="connsiteY80" fmla="*/ 71889 h 459927"/>
                <a:gd name="connsiteX81" fmla="*/ 384940 w 459927"/>
                <a:gd name="connsiteY81" fmla="*/ 73888 h 459927"/>
                <a:gd name="connsiteX82" fmla="*/ 338447 w 459927"/>
                <a:gd name="connsiteY82" fmla="*/ 40194 h 459927"/>
                <a:gd name="connsiteX83" fmla="*/ 335447 w 459927"/>
                <a:gd name="connsiteY83" fmla="*/ 39394 h 459927"/>
                <a:gd name="connsiteX84" fmla="*/ 332348 w 459927"/>
                <a:gd name="connsiteY84" fmla="*/ 35594 h 459927"/>
                <a:gd name="connsiteX85" fmla="*/ 332848 w 459927"/>
                <a:gd name="connsiteY85" fmla="*/ 30695 h 459927"/>
                <a:gd name="connsiteX86" fmla="*/ 341546 w 459927"/>
                <a:gd name="connsiteY86" fmla="*/ 28196 h 459927"/>
                <a:gd name="connsiteX87" fmla="*/ 344146 w 459927"/>
                <a:gd name="connsiteY87" fmla="*/ 36794 h 459927"/>
                <a:gd name="connsiteX88" fmla="*/ 338447 w 459927"/>
                <a:gd name="connsiteY88" fmla="*/ 40194 h 45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459927" h="459927">
                  <a:moveTo>
                    <a:pt x="225665" y="462128"/>
                  </a:moveTo>
                  <a:lnTo>
                    <a:pt x="225665" y="462128"/>
                  </a:lnTo>
                  <a:cubicBezTo>
                    <a:pt x="212367" y="461828"/>
                    <a:pt x="199169" y="460428"/>
                    <a:pt x="186370" y="457928"/>
                  </a:cubicBezTo>
                  <a:cubicBezTo>
                    <a:pt x="182871" y="457228"/>
                    <a:pt x="180572" y="453829"/>
                    <a:pt x="181272" y="450329"/>
                  </a:cubicBezTo>
                  <a:cubicBezTo>
                    <a:pt x="181972" y="446930"/>
                    <a:pt x="185371" y="444630"/>
                    <a:pt x="188770" y="445330"/>
                  </a:cubicBezTo>
                  <a:cubicBezTo>
                    <a:pt x="200868" y="447730"/>
                    <a:pt x="213366" y="449030"/>
                    <a:pt x="225864" y="449330"/>
                  </a:cubicBezTo>
                  <a:cubicBezTo>
                    <a:pt x="229364" y="449430"/>
                    <a:pt x="232163" y="452329"/>
                    <a:pt x="232063" y="455929"/>
                  </a:cubicBezTo>
                  <a:cubicBezTo>
                    <a:pt x="231964" y="459428"/>
                    <a:pt x="229164" y="462128"/>
                    <a:pt x="225665" y="462128"/>
                  </a:cubicBezTo>
                  <a:close/>
                  <a:moveTo>
                    <a:pt x="244861" y="461728"/>
                  </a:moveTo>
                  <a:cubicBezTo>
                    <a:pt x="241462" y="461728"/>
                    <a:pt x="238662" y="459128"/>
                    <a:pt x="238462" y="455729"/>
                  </a:cubicBezTo>
                  <a:cubicBezTo>
                    <a:pt x="238262" y="452229"/>
                    <a:pt x="240962" y="449230"/>
                    <a:pt x="244462" y="449030"/>
                  </a:cubicBezTo>
                  <a:lnTo>
                    <a:pt x="244462" y="449030"/>
                  </a:lnTo>
                  <a:cubicBezTo>
                    <a:pt x="248261" y="448730"/>
                    <a:pt x="251060" y="451529"/>
                    <a:pt x="251261" y="455029"/>
                  </a:cubicBezTo>
                  <a:cubicBezTo>
                    <a:pt x="251460" y="458528"/>
                    <a:pt x="248761" y="461528"/>
                    <a:pt x="245261" y="461728"/>
                  </a:cubicBezTo>
                  <a:cubicBezTo>
                    <a:pt x="245161" y="461728"/>
                    <a:pt x="245062" y="461728"/>
                    <a:pt x="244861" y="461728"/>
                  </a:cubicBezTo>
                  <a:close/>
                  <a:moveTo>
                    <a:pt x="263958" y="459828"/>
                  </a:moveTo>
                  <a:cubicBezTo>
                    <a:pt x="260859" y="459828"/>
                    <a:pt x="258059" y="457428"/>
                    <a:pt x="257659" y="454329"/>
                  </a:cubicBezTo>
                  <a:cubicBezTo>
                    <a:pt x="257159" y="450829"/>
                    <a:pt x="259559" y="447630"/>
                    <a:pt x="263059" y="447030"/>
                  </a:cubicBezTo>
                  <a:cubicBezTo>
                    <a:pt x="309452" y="440231"/>
                    <a:pt x="351745" y="419034"/>
                    <a:pt x="385139" y="385740"/>
                  </a:cubicBezTo>
                  <a:cubicBezTo>
                    <a:pt x="426533" y="344446"/>
                    <a:pt x="449330" y="289555"/>
                    <a:pt x="449330" y="231164"/>
                  </a:cubicBezTo>
                  <a:cubicBezTo>
                    <a:pt x="449330" y="177272"/>
                    <a:pt x="429532" y="125580"/>
                    <a:pt x="393638" y="85487"/>
                  </a:cubicBezTo>
                  <a:cubicBezTo>
                    <a:pt x="392438" y="84187"/>
                    <a:pt x="391939" y="82587"/>
                    <a:pt x="392038" y="80887"/>
                  </a:cubicBezTo>
                  <a:cubicBezTo>
                    <a:pt x="392138" y="79188"/>
                    <a:pt x="392838" y="77588"/>
                    <a:pt x="394138" y="76488"/>
                  </a:cubicBezTo>
                  <a:cubicBezTo>
                    <a:pt x="396638" y="74188"/>
                    <a:pt x="400937" y="74388"/>
                    <a:pt x="403137" y="76988"/>
                  </a:cubicBezTo>
                  <a:cubicBezTo>
                    <a:pt x="441231" y="119381"/>
                    <a:pt x="462127" y="174173"/>
                    <a:pt x="462127" y="231164"/>
                  </a:cubicBezTo>
                  <a:cubicBezTo>
                    <a:pt x="462127" y="292954"/>
                    <a:pt x="438031" y="351145"/>
                    <a:pt x="394238" y="394738"/>
                  </a:cubicBezTo>
                  <a:cubicBezTo>
                    <a:pt x="358744" y="430033"/>
                    <a:pt x="314050" y="452529"/>
                    <a:pt x="264958" y="459728"/>
                  </a:cubicBezTo>
                  <a:cubicBezTo>
                    <a:pt x="264558" y="459828"/>
                    <a:pt x="264258" y="459828"/>
                    <a:pt x="263958" y="459828"/>
                  </a:cubicBezTo>
                  <a:close/>
                  <a:moveTo>
                    <a:pt x="168973" y="453529"/>
                  </a:moveTo>
                  <a:cubicBezTo>
                    <a:pt x="168273" y="453529"/>
                    <a:pt x="167673" y="453429"/>
                    <a:pt x="167173" y="453229"/>
                  </a:cubicBezTo>
                  <a:cubicBezTo>
                    <a:pt x="129880" y="442531"/>
                    <a:pt x="95485" y="422334"/>
                    <a:pt x="67889" y="394738"/>
                  </a:cubicBezTo>
                  <a:cubicBezTo>
                    <a:pt x="24096" y="351145"/>
                    <a:pt x="0" y="292954"/>
                    <a:pt x="0" y="231164"/>
                  </a:cubicBezTo>
                  <a:cubicBezTo>
                    <a:pt x="0" y="220865"/>
                    <a:pt x="600" y="210567"/>
                    <a:pt x="2000" y="200469"/>
                  </a:cubicBezTo>
                  <a:cubicBezTo>
                    <a:pt x="2400" y="197069"/>
                    <a:pt x="5599" y="194469"/>
                    <a:pt x="9098" y="194969"/>
                  </a:cubicBezTo>
                  <a:cubicBezTo>
                    <a:pt x="12598" y="195469"/>
                    <a:pt x="15098" y="198669"/>
                    <a:pt x="14597" y="202168"/>
                  </a:cubicBezTo>
                  <a:cubicBezTo>
                    <a:pt x="13398" y="211667"/>
                    <a:pt x="12798" y="221365"/>
                    <a:pt x="12798" y="231164"/>
                  </a:cubicBezTo>
                  <a:cubicBezTo>
                    <a:pt x="12798" y="289555"/>
                    <a:pt x="35494" y="344446"/>
                    <a:pt x="76888" y="385740"/>
                  </a:cubicBezTo>
                  <a:cubicBezTo>
                    <a:pt x="102984" y="411735"/>
                    <a:pt x="135479" y="430832"/>
                    <a:pt x="170673" y="440931"/>
                  </a:cubicBezTo>
                  <a:cubicBezTo>
                    <a:pt x="172373" y="441431"/>
                    <a:pt x="173673" y="442531"/>
                    <a:pt x="174473" y="444030"/>
                  </a:cubicBezTo>
                  <a:cubicBezTo>
                    <a:pt x="175372" y="445530"/>
                    <a:pt x="175572" y="447230"/>
                    <a:pt x="175073" y="448830"/>
                  </a:cubicBezTo>
                  <a:cubicBezTo>
                    <a:pt x="174273" y="451629"/>
                    <a:pt x="171773" y="453529"/>
                    <a:pt x="168973" y="453529"/>
                  </a:cubicBezTo>
                  <a:close/>
                  <a:moveTo>
                    <a:pt x="11598" y="188770"/>
                  </a:moveTo>
                  <a:cubicBezTo>
                    <a:pt x="11198" y="188770"/>
                    <a:pt x="10698" y="188770"/>
                    <a:pt x="10298" y="188670"/>
                  </a:cubicBezTo>
                  <a:cubicBezTo>
                    <a:pt x="6799" y="187871"/>
                    <a:pt x="4599" y="184471"/>
                    <a:pt x="5399" y="181072"/>
                  </a:cubicBezTo>
                  <a:cubicBezTo>
                    <a:pt x="6099" y="177672"/>
                    <a:pt x="9598" y="175372"/>
                    <a:pt x="12998" y="176172"/>
                  </a:cubicBezTo>
                  <a:cubicBezTo>
                    <a:pt x="14697" y="176572"/>
                    <a:pt x="16097" y="177472"/>
                    <a:pt x="16997" y="178972"/>
                  </a:cubicBezTo>
                  <a:cubicBezTo>
                    <a:pt x="17997" y="180372"/>
                    <a:pt x="18297" y="182071"/>
                    <a:pt x="17897" y="183771"/>
                  </a:cubicBezTo>
                  <a:cubicBezTo>
                    <a:pt x="17197" y="186671"/>
                    <a:pt x="14597" y="188770"/>
                    <a:pt x="11598" y="188770"/>
                  </a:cubicBezTo>
                  <a:close/>
                  <a:moveTo>
                    <a:pt x="16597" y="170273"/>
                  </a:moveTo>
                  <a:cubicBezTo>
                    <a:pt x="15897" y="170273"/>
                    <a:pt x="15297" y="170173"/>
                    <a:pt x="14697" y="169973"/>
                  </a:cubicBezTo>
                  <a:cubicBezTo>
                    <a:pt x="12998" y="169473"/>
                    <a:pt x="11698" y="168374"/>
                    <a:pt x="10898" y="166874"/>
                  </a:cubicBezTo>
                  <a:cubicBezTo>
                    <a:pt x="10099" y="165274"/>
                    <a:pt x="9998" y="163574"/>
                    <a:pt x="10498" y="161975"/>
                  </a:cubicBezTo>
                  <a:cubicBezTo>
                    <a:pt x="14398" y="149577"/>
                    <a:pt x="19397" y="137278"/>
                    <a:pt x="25496" y="125480"/>
                  </a:cubicBezTo>
                  <a:cubicBezTo>
                    <a:pt x="27095" y="122381"/>
                    <a:pt x="30995" y="121081"/>
                    <a:pt x="34094" y="122681"/>
                  </a:cubicBezTo>
                  <a:cubicBezTo>
                    <a:pt x="37194" y="124281"/>
                    <a:pt x="38494" y="128180"/>
                    <a:pt x="36894" y="131279"/>
                  </a:cubicBezTo>
                  <a:cubicBezTo>
                    <a:pt x="31095" y="142478"/>
                    <a:pt x="26395" y="154076"/>
                    <a:pt x="22696" y="165774"/>
                  </a:cubicBezTo>
                  <a:cubicBezTo>
                    <a:pt x="21797" y="168474"/>
                    <a:pt x="19397" y="170273"/>
                    <a:pt x="16597" y="170273"/>
                  </a:cubicBezTo>
                  <a:close/>
                  <a:moveTo>
                    <a:pt x="40694" y="118081"/>
                  </a:moveTo>
                  <a:cubicBezTo>
                    <a:pt x="39494" y="118081"/>
                    <a:pt x="38294" y="117782"/>
                    <a:pt x="37294" y="117082"/>
                  </a:cubicBezTo>
                  <a:cubicBezTo>
                    <a:pt x="34295" y="115282"/>
                    <a:pt x="33394" y="111283"/>
                    <a:pt x="35294" y="108283"/>
                  </a:cubicBezTo>
                  <a:cubicBezTo>
                    <a:pt x="44593" y="93585"/>
                    <a:pt x="55491" y="79887"/>
                    <a:pt x="67889" y="67489"/>
                  </a:cubicBezTo>
                  <a:cubicBezTo>
                    <a:pt x="111582" y="23996"/>
                    <a:pt x="169474" y="0"/>
                    <a:pt x="231064" y="0"/>
                  </a:cubicBezTo>
                  <a:cubicBezTo>
                    <a:pt x="263358" y="0"/>
                    <a:pt x="294553" y="6599"/>
                    <a:pt x="323849" y="19497"/>
                  </a:cubicBezTo>
                  <a:cubicBezTo>
                    <a:pt x="327048" y="20897"/>
                    <a:pt x="328548" y="24696"/>
                    <a:pt x="327148" y="27896"/>
                  </a:cubicBezTo>
                  <a:cubicBezTo>
                    <a:pt x="325748" y="30995"/>
                    <a:pt x="321850" y="32495"/>
                    <a:pt x="318650" y="31195"/>
                  </a:cubicBezTo>
                  <a:cubicBezTo>
                    <a:pt x="290954" y="18997"/>
                    <a:pt x="261559" y="12798"/>
                    <a:pt x="231064" y="12798"/>
                  </a:cubicBezTo>
                  <a:cubicBezTo>
                    <a:pt x="172973" y="12798"/>
                    <a:pt x="118182" y="35494"/>
                    <a:pt x="76888" y="76588"/>
                  </a:cubicBezTo>
                  <a:cubicBezTo>
                    <a:pt x="65189" y="88286"/>
                    <a:pt x="54791" y="101184"/>
                    <a:pt x="46093" y="115082"/>
                  </a:cubicBezTo>
                  <a:lnTo>
                    <a:pt x="45892" y="115382"/>
                  </a:lnTo>
                  <a:cubicBezTo>
                    <a:pt x="44693" y="117082"/>
                    <a:pt x="42793" y="118081"/>
                    <a:pt x="40694" y="118081"/>
                  </a:cubicBezTo>
                  <a:close/>
                  <a:moveTo>
                    <a:pt x="384940" y="73888"/>
                  </a:moveTo>
                  <a:cubicBezTo>
                    <a:pt x="383340" y="73888"/>
                    <a:pt x="381840" y="73289"/>
                    <a:pt x="380640" y="72189"/>
                  </a:cubicBezTo>
                  <a:cubicBezTo>
                    <a:pt x="371541" y="63590"/>
                    <a:pt x="361743" y="55891"/>
                    <a:pt x="351444" y="48992"/>
                  </a:cubicBezTo>
                  <a:lnTo>
                    <a:pt x="350045" y="48092"/>
                  </a:lnTo>
                  <a:lnTo>
                    <a:pt x="350345" y="48092"/>
                  </a:lnTo>
                  <a:cubicBezTo>
                    <a:pt x="349445" y="47193"/>
                    <a:pt x="348945" y="46193"/>
                    <a:pt x="348645" y="44993"/>
                  </a:cubicBezTo>
                  <a:cubicBezTo>
                    <a:pt x="348345" y="43293"/>
                    <a:pt x="348645" y="41593"/>
                    <a:pt x="349645" y="40194"/>
                  </a:cubicBezTo>
                  <a:cubicBezTo>
                    <a:pt x="351444" y="37294"/>
                    <a:pt x="355644" y="36494"/>
                    <a:pt x="358444" y="38294"/>
                  </a:cubicBezTo>
                  <a:cubicBezTo>
                    <a:pt x="369442" y="45593"/>
                    <a:pt x="379840" y="53792"/>
                    <a:pt x="389339" y="62790"/>
                  </a:cubicBezTo>
                  <a:cubicBezTo>
                    <a:pt x="390639" y="63990"/>
                    <a:pt x="391338" y="65590"/>
                    <a:pt x="391338" y="67289"/>
                  </a:cubicBezTo>
                  <a:cubicBezTo>
                    <a:pt x="391438" y="68989"/>
                    <a:pt x="390838" y="70589"/>
                    <a:pt x="389639" y="71889"/>
                  </a:cubicBezTo>
                  <a:cubicBezTo>
                    <a:pt x="388439" y="73189"/>
                    <a:pt x="386739" y="73888"/>
                    <a:pt x="384940" y="73888"/>
                  </a:cubicBezTo>
                  <a:close/>
                  <a:moveTo>
                    <a:pt x="338447" y="40194"/>
                  </a:moveTo>
                  <a:cubicBezTo>
                    <a:pt x="337447" y="40194"/>
                    <a:pt x="336347" y="39894"/>
                    <a:pt x="335447" y="39394"/>
                  </a:cubicBezTo>
                  <a:cubicBezTo>
                    <a:pt x="333947" y="38594"/>
                    <a:pt x="332848" y="37194"/>
                    <a:pt x="332348" y="35594"/>
                  </a:cubicBezTo>
                  <a:cubicBezTo>
                    <a:pt x="331848" y="33895"/>
                    <a:pt x="332048" y="32195"/>
                    <a:pt x="332848" y="30695"/>
                  </a:cubicBezTo>
                  <a:cubicBezTo>
                    <a:pt x="334547" y="27696"/>
                    <a:pt x="338547" y="26496"/>
                    <a:pt x="341546" y="28196"/>
                  </a:cubicBezTo>
                  <a:cubicBezTo>
                    <a:pt x="344646" y="29895"/>
                    <a:pt x="345845" y="33795"/>
                    <a:pt x="344146" y="36794"/>
                  </a:cubicBezTo>
                  <a:cubicBezTo>
                    <a:pt x="342946" y="38894"/>
                    <a:pt x="340846" y="40194"/>
                    <a:pt x="338447" y="401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303D3E5-4A01-4F67-9D26-F9094B46962F}"/>
                </a:ext>
              </a:extLst>
            </p:cNvPr>
            <p:cNvSpPr/>
            <p:nvPr/>
          </p:nvSpPr>
          <p:spPr>
            <a:xfrm>
              <a:off x="9994820" y="1524290"/>
              <a:ext cx="329948" cy="119981"/>
            </a:xfrm>
            <a:custGeom>
              <a:avLst/>
              <a:gdLst>
                <a:gd name="connsiteX0" fmla="*/ 162084 w 329948"/>
                <a:gd name="connsiteY0" fmla="*/ 123981 h 119981"/>
                <a:gd name="connsiteX1" fmla="*/ 67599 w 329948"/>
                <a:gd name="connsiteY1" fmla="*/ 109783 h 119981"/>
                <a:gd name="connsiteX2" fmla="*/ 12808 w 329948"/>
                <a:gd name="connsiteY2" fmla="*/ 85687 h 119981"/>
                <a:gd name="connsiteX3" fmla="*/ 10608 w 329948"/>
                <a:gd name="connsiteY3" fmla="*/ 76888 h 119981"/>
                <a:gd name="connsiteX4" fmla="*/ 19406 w 329948"/>
                <a:gd name="connsiteY4" fmla="*/ 74688 h 119981"/>
                <a:gd name="connsiteX5" fmla="*/ 71498 w 329948"/>
                <a:gd name="connsiteY5" fmla="*/ 97585 h 119981"/>
                <a:gd name="connsiteX6" fmla="*/ 162084 w 329948"/>
                <a:gd name="connsiteY6" fmla="*/ 111183 h 119981"/>
                <a:gd name="connsiteX7" fmla="*/ 252670 w 329948"/>
                <a:gd name="connsiteY7" fmla="*/ 97685 h 119981"/>
                <a:gd name="connsiteX8" fmla="*/ 310561 w 329948"/>
                <a:gd name="connsiteY8" fmla="*/ 71089 h 119981"/>
                <a:gd name="connsiteX9" fmla="*/ 162084 w 329948"/>
                <a:gd name="connsiteY9" fmla="*/ 12798 h 119981"/>
                <a:gd name="connsiteX10" fmla="*/ 72299 w 329948"/>
                <a:gd name="connsiteY10" fmla="*/ 32095 h 119981"/>
                <a:gd name="connsiteX11" fmla="*/ 63800 w 329948"/>
                <a:gd name="connsiteY11" fmla="*/ 28895 h 119981"/>
                <a:gd name="connsiteX12" fmla="*/ 63600 w 329948"/>
                <a:gd name="connsiteY12" fmla="*/ 23996 h 119981"/>
                <a:gd name="connsiteX13" fmla="*/ 66999 w 329948"/>
                <a:gd name="connsiteY13" fmla="*/ 20497 h 119981"/>
                <a:gd name="connsiteX14" fmla="*/ 162084 w 329948"/>
                <a:gd name="connsiteY14" fmla="*/ 0 h 119981"/>
                <a:gd name="connsiteX15" fmla="*/ 325259 w 329948"/>
                <a:gd name="connsiteY15" fmla="*/ 67489 h 119981"/>
                <a:gd name="connsiteX16" fmla="*/ 330658 w 329948"/>
                <a:gd name="connsiteY16" fmla="*/ 72889 h 119981"/>
                <a:gd name="connsiteX17" fmla="*/ 324359 w 329948"/>
                <a:gd name="connsiteY17" fmla="*/ 77288 h 119981"/>
                <a:gd name="connsiteX18" fmla="*/ 256469 w 329948"/>
                <a:gd name="connsiteY18" fmla="*/ 109883 h 119981"/>
                <a:gd name="connsiteX19" fmla="*/ 162084 w 329948"/>
                <a:gd name="connsiteY19" fmla="*/ 123981 h 119981"/>
                <a:gd name="connsiteX20" fmla="*/ 6309 w 329948"/>
                <a:gd name="connsiteY20" fmla="*/ 75588 h 119981"/>
                <a:gd name="connsiteX21" fmla="*/ 1809 w 329948"/>
                <a:gd name="connsiteY21" fmla="*/ 73588 h 119981"/>
                <a:gd name="connsiteX22" fmla="*/ 9 w 329948"/>
                <a:gd name="connsiteY22" fmla="*/ 68989 h 119981"/>
                <a:gd name="connsiteX23" fmla="*/ 1909 w 329948"/>
                <a:gd name="connsiteY23" fmla="*/ 64490 h 119981"/>
                <a:gd name="connsiteX24" fmla="*/ 11008 w 329948"/>
                <a:gd name="connsiteY24" fmla="*/ 64690 h 119981"/>
                <a:gd name="connsiteX25" fmla="*/ 10808 w 329948"/>
                <a:gd name="connsiteY25" fmla="*/ 73788 h 119981"/>
                <a:gd name="connsiteX26" fmla="*/ 6309 w 329948"/>
                <a:gd name="connsiteY26" fmla="*/ 75588 h 119981"/>
                <a:gd name="connsiteX27" fmla="*/ 20806 w 329948"/>
                <a:gd name="connsiteY27" fmla="*/ 62890 h 119981"/>
                <a:gd name="connsiteX28" fmla="*/ 15807 w 329948"/>
                <a:gd name="connsiteY28" fmla="*/ 60491 h 119981"/>
                <a:gd name="connsiteX29" fmla="*/ 14407 w 329948"/>
                <a:gd name="connsiteY29" fmla="*/ 55791 h 119981"/>
                <a:gd name="connsiteX30" fmla="*/ 16707 w 329948"/>
                <a:gd name="connsiteY30" fmla="*/ 51492 h 119981"/>
                <a:gd name="connsiteX31" fmla="*/ 49402 w 329948"/>
                <a:gd name="connsiteY31" fmla="*/ 29395 h 119981"/>
                <a:gd name="connsiteX32" fmla="*/ 58100 w 329948"/>
                <a:gd name="connsiteY32" fmla="*/ 31795 h 119981"/>
                <a:gd name="connsiteX33" fmla="*/ 55601 w 329948"/>
                <a:gd name="connsiteY33" fmla="*/ 40494 h 119981"/>
                <a:gd name="connsiteX34" fmla="*/ 24806 w 329948"/>
                <a:gd name="connsiteY34" fmla="*/ 61490 h 119981"/>
                <a:gd name="connsiteX35" fmla="*/ 20806 w 329948"/>
                <a:gd name="connsiteY35" fmla="*/ 62890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29948" h="119981">
                  <a:moveTo>
                    <a:pt x="162084" y="123981"/>
                  </a:moveTo>
                  <a:cubicBezTo>
                    <a:pt x="129090" y="123981"/>
                    <a:pt x="97295" y="119181"/>
                    <a:pt x="67599" y="109783"/>
                  </a:cubicBezTo>
                  <a:cubicBezTo>
                    <a:pt x="47902" y="103584"/>
                    <a:pt x="29405" y="95485"/>
                    <a:pt x="12808" y="85687"/>
                  </a:cubicBezTo>
                  <a:cubicBezTo>
                    <a:pt x="9808" y="83887"/>
                    <a:pt x="8808" y="79887"/>
                    <a:pt x="10608" y="76888"/>
                  </a:cubicBezTo>
                  <a:cubicBezTo>
                    <a:pt x="12308" y="73988"/>
                    <a:pt x="16507" y="72889"/>
                    <a:pt x="19406" y="74688"/>
                  </a:cubicBezTo>
                  <a:cubicBezTo>
                    <a:pt x="35104" y="83987"/>
                    <a:pt x="52601" y="91686"/>
                    <a:pt x="71498" y="97585"/>
                  </a:cubicBezTo>
                  <a:cubicBezTo>
                    <a:pt x="99994" y="106583"/>
                    <a:pt x="130489" y="111183"/>
                    <a:pt x="162084" y="111183"/>
                  </a:cubicBezTo>
                  <a:cubicBezTo>
                    <a:pt x="193580" y="111183"/>
                    <a:pt x="224075" y="106583"/>
                    <a:pt x="252670" y="97685"/>
                  </a:cubicBezTo>
                  <a:cubicBezTo>
                    <a:pt x="273767" y="91086"/>
                    <a:pt x="293264" y="82087"/>
                    <a:pt x="310561" y="71089"/>
                  </a:cubicBezTo>
                  <a:cubicBezTo>
                    <a:pt x="269967" y="33495"/>
                    <a:pt x="217276" y="12798"/>
                    <a:pt x="162084" y="12798"/>
                  </a:cubicBezTo>
                  <a:cubicBezTo>
                    <a:pt x="130789" y="12798"/>
                    <a:pt x="100494" y="19297"/>
                    <a:pt x="72299" y="32095"/>
                  </a:cubicBezTo>
                  <a:cubicBezTo>
                    <a:pt x="69099" y="33495"/>
                    <a:pt x="65199" y="32095"/>
                    <a:pt x="63800" y="28895"/>
                  </a:cubicBezTo>
                  <a:cubicBezTo>
                    <a:pt x="63100" y="27396"/>
                    <a:pt x="63000" y="25596"/>
                    <a:pt x="63600" y="23996"/>
                  </a:cubicBezTo>
                  <a:cubicBezTo>
                    <a:pt x="64200" y="22396"/>
                    <a:pt x="65400" y="21197"/>
                    <a:pt x="66999" y="20497"/>
                  </a:cubicBezTo>
                  <a:cubicBezTo>
                    <a:pt x="96894" y="6899"/>
                    <a:pt x="128889" y="0"/>
                    <a:pt x="162084" y="0"/>
                  </a:cubicBezTo>
                  <a:cubicBezTo>
                    <a:pt x="223575" y="0"/>
                    <a:pt x="281566" y="23996"/>
                    <a:pt x="325259" y="67489"/>
                  </a:cubicBezTo>
                  <a:lnTo>
                    <a:pt x="330658" y="72889"/>
                  </a:lnTo>
                  <a:lnTo>
                    <a:pt x="324359" y="77288"/>
                  </a:lnTo>
                  <a:cubicBezTo>
                    <a:pt x="304562" y="90986"/>
                    <a:pt x="281765" y="101984"/>
                    <a:pt x="256469" y="109883"/>
                  </a:cubicBezTo>
                  <a:cubicBezTo>
                    <a:pt x="226674" y="119181"/>
                    <a:pt x="194979" y="123981"/>
                    <a:pt x="162084" y="123981"/>
                  </a:cubicBezTo>
                  <a:close/>
                  <a:moveTo>
                    <a:pt x="6309" y="75588"/>
                  </a:moveTo>
                  <a:cubicBezTo>
                    <a:pt x="4609" y="75588"/>
                    <a:pt x="3009" y="74888"/>
                    <a:pt x="1809" y="73588"/>
                  </a:cubicBezTo>
                  <a:cubicBezTo>
                    <a:pt x="609" y="72389"/>
                    <a:pt x="-91" y="70789"/>
                    <a:pt x="9" y="68989"/>
                  </a:cubicBezTo>
                  <a:cubicBezTo>
                    <a:pt x="9" y="67289"/>
                    <a:pt x="709" y="65690"/>
                    <a:pt x="1909" y="64490"/>
                  </a:cubicBezTo>
                  <a:cubicBezTo>
                    <a:pt x="4409" y="62190"/>
                    <a:pt x="8609" y="62290"/>
                    <a:pt x="11008" y="64690"/>
                  </a:cubicBezTo>
                  <a:cubicBezTo>
                    <a:pt x="13408" y="67289"/>
                    <a:pt x="13308" y="71289"/>
                    <a:pt x="10808" y="73788"/>
                  </a:cubicBezTo>
                  <a:cubicBezTo>
                    <a:pt x="9608" y="74888"/>
                    <a:pt x="8009" y="75588"/>
                    <a:pt x="6309" y="75588"/>
                  </a:cubicBezTo>
                  <a:close/>
                  <a:moveTo>
                    <a:pt x="20806" y="62890"/>
                  </a:moveTo>
                  <a:cubicBezTo>
                    <a:pt x="18807" y="62890"/>
                    <a:pt x="17007" y="61990"/>
                    <a:pt x="15807" y="60491"/>
                  </a:cubicBezTo>
                  <a:cubicBezTo>
                    <a:pt x="14707" y="59191"/>
                    <a:pt x="14208" y="57491"/>
                    <a:pt x="14407" y="55791"/>
                  </a:cubicBezTo>
                  <a:cubicBezTo>
                    <a:pt x="14607" y="54092"/>
                    <a:pt x="15407" y="52592"/>
                    <a:pt x="16707" y="51492"/>
                  </a:cubicBezTo>
                  <a:cubicBezTo>
                    <a:pt x="26905" y="43193"/>
                    <a:pt x="37904" y="35794"/>
                    <a:pt x="49402" y="29395"/>
                  </a:cubicBezTo>
                  <a:cubicBezTo>
                    <a:pt x="52401" y="27696"/>
                    <a:pt x="56401" y="28895"/>
                    <a:pt x="58100" y="31795"/>
                  </a:cubicBezTo>
                  <a:cubicBezTo>
                    <a:pt x="59800" y="34895"/>
                    <a:pt x="58700" y="38794"/>
                    <a:pt x="55601" y="40494"/>
                  </a:cubicBezTo>
                  <a:cubicBezTo>
                    <a:pt x="44803" y="46593"/>
                    <a:pt x="34404" y="53592"/>
                    <a:pt x="24806" y="61490"/>
                  </a:cubicBezTo>
                  <a:cubicBezTo>
                    <a:pt x="23606" y="62390"/>
                    <a:pt x="22206" y="62890"/>
                    <a:pt x="20806" y="6289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F37B167-FF18-456E-8D33-B7BFD283E887}"/>
                </a:ext>
              </a:extLst>
            </p:cNvPr>
            <p:cNvSpPr/>
            <p:nvPr/>
          </p:nvSpPr>
          <p:spPr>
            <a:xfrm>
              <a:off x="9996818" y="1862537"/>
              <a:ext cx="319950" cy="119981"/>
            </a:xfrm>
            <a:custGeom>
              <a:avLst/>
              <a:gdLst>
                <a:gd name="connsiteX0" fmla="*/ 160086 w 319949"/>
                <a:gd name="connsiteY0" fmla="*/ 123981 h 119981"/>
                <a:gd name="connsiteX1" fmla="*/ 22108 w 319949"/>
                <a:gd name="connsiteY1" fmla="*/ 78288 h 119981"/>
                <a:gd name="connsiteX2" fmla="*/ 20808 w 319949"/>
                <a:gd name="connsiteY2" fmla="*/ 69289 h 119981"/>
                <a:gd name="connsiteX3" fmla="*/ 29707 w 319949"/>
                <a:gd name="connsiteY3" fmla="*/ 67989 h 119981"/>
                <a:gd name="connsiteX4" fmla="*/ 160086 w 319949"/>
                <a:gd name="connsiteY4" fmla="*/ 111183 h 119981"/>
                <a:gd name="connsiteX5" fmla="*/ 308562 w 319949"/>
                <a:gd name="connsiteY5" fmla="*/ 52892 h 119981"/>
                <a:gd name="connsiteX6" fmla="*/ 250672 w 319949"/>
                <a:gd name="connsiteY6" fmla="*/ 26396 h 119981"/>
                <a:gd name="connsiteX7" fmla="*/ 160086 w 319949"/>
                <a:gd name="connsiteY7" fmla="*/ 12798 h 119981"/>
                <a:gd name="connsiteX8" fmla="*/ 69400 w 319949"/>
                <a:gd name="connsiteY8" fmla="*/ 26396 h 119981"/>
                <a:gd name="connsiteX9" fmla="*/ 60202 w 319949"/>
                <a:gd name="connsiteY9" fmla="*/ 29495 h 119981"/>
                <a:gd name="connsiteX10" fmla="*/ 52003 w 319949"/>
                <a:gd name="connsiteY10" fmla="*/ 25596 h 119981"/>
                <a:gd name="connsiteX11" fmla="*/ 52303 w 319949"/>
                <a:gd name="connsiteY11" fmla="*/ 20697 h 119981"/>
                <a:gd name="connsiteX12" fmla="*/ 55903 w 319949"/>
                <a:gd name="connsiteY12" fmla="*/ 17397 h 119981"/>
                <a:gd name="connsiteX13" fmla="*/ 65601 w 319949"/>
                <a:gd name="connsiteY13" fmla="*/ 14198 h 119981"/>
                <a:gd name="connsiteX14" fmla="*/ 160086 w 319949"/>
                <a:gd name="connsiteY14" fmla="*/ 0 h 119981"/>
                <a:gd name="connsiteX15" fmla="*/ 254571 w 319949"/>
                <a:gd name="connsiteY15" fmla="*/ 14198 h 119981"/>
                <a:gd name="connsiteX16" fmla="*/ 322360 w 319949"/>
                <a:gd name="connsiteY16" fmla="*/ 46693 h 119981"/>
                <a:gd name="connsiteX17" fmla="*/ 328659 w 319949"/>
                <a:gd name="connsiteY17" fmla="*/ 51092 h 119981"/>
                <a:gd name="connsiteX18" fmla="*/ 323260 w 319949"/>
                <a:gd name="connsiteY18" fmla="*/ 56491 h 119981"/>
                <a:gd name="connsiteX19" fmla="*/ 160086 w 319949"/>
                <a:gd name="connsiteY19" fmla="*/ 123981 h 119981"/>
                <a:gd name="connsiteX20" fmla="*/ 11010 w 319949"/>
                <a:gd name="connsiteY20" fmla="*/ 67389 h 119981"/>
                <a:gd name="connsiteX21" fmla="*/ 6810 w 319949"/>
                <a:gd name="connsiteY21" fmla="*/ 65790 h 119981"/>
                <a:gd name="connsiteX22" fmla="*/ 4611 w 319949"/>
                <a:gd name="connsiteY22" fmla="*/ 61390 h 119981"/>
                <a:gd name="connsiteX23" fmla="*/ 6210 w 319949"/>
                <a:gd name="connsiteY23" fmla="*/ 56791 h 119981"/>
                <a:gd name="connsiteX24" fmla="*/ 15309 w 319949"/>
                <a:gd name="connsiteY24" fmla="*/ 56191 h 119981"/>
                <a:gd name="connsiteX25" fmla="*/ 17408 w 319949"/>
                <a:gd name="connsiteY25" fmla="*/ 60590 h 119981"/>
                <a:gd name="connsiteX26" fmla="*/ 15809 w 319949"/>
                <a:gd name="connsiteY26" fmla="*/ 65290 h 119981"/>
                <a:gd name="connsiteX27" fmla="*/ 11010 w 319949"/>
                <a:gd name="connsiteY27" fmla="*/ 67389 h 119981"/>
                <a:gd name="connsiteX28" fmla="*/ 6410 w 319949"/>
                <a:gd name="connsiteY28" fmla="*/ 54991 h 119981"/>
                <a:gd name="connsiteX29" fmla="*/ 1111 w 319949"/>
                <a:gd name="connsiteY29" fmla="*/ 52092 h 119981"/>
                <a:gd name="connsiteX30" fmla="*/ 111 w 319949"/>
                <a:gd name="connsiteY30" fmla="*/ 47293 h 119981"/>
                <a:gd name="connsiteX31" fmla="*/ 2910 w 319949"/>
                <a:gd name="connsiteY31" fmla="*/ 43293 h 119981"/>
                <a:gd name="connsiteX32" fmla="*/ 37605 w 319949"/>
                <a:gd name="connsiteY32" fmla="*/ 24596 h 119981"/>
                <a:gd name="connsiteX33" fmla="*/ 46004 w 319949"/>
                <a:gd name="connsiteY33" fmla="*/ 27896 h 119981"/>
                <a:gd name="connsiteX34" fmla="*/ 46204 w 319949"/>
                <a:gd name="connsiteY34" fmla="*/ 32795 h 119981"/>
                <a:gd name="connsiteX35" fmla="*/ 42805 w 319949"/>
                <a:gd name="connsiteY35" fmla="*/ 36294 h 119981"/>
                <a:gd name="connsiteX36" fmla="*/ 9909 w 319949"/>
                <a:gd name="connsiteY36" fmla="*/ 53992 h 119981"/>
                <a:gd name="connsiteX37" fmla="*/ 6410 w 319949"/>
                <a:gd name="connsiteY37" fmla="*/ 54991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19949" h="119981">
                  <a:moveTo>
                    <a:pt x="160086" y="123981"/>
                  </a:moveTo>
                  <a:cubicBezTo>
                    <a:pt x="109894" y="123981"/>
                    <a:pt x="62202" y="108183"/>
                    <a:pt x="22108" y="78288"/>
                  </a:cubicBezTo>
                  <a:cubicBezTo>
                    <a:pt x="19308" y="76088"/>
                    <a:pt x="18708" y="72089"/>
                    <a:pt x="20808" y="69289"/>
                  </a:cubicBezTo>
                  <a:cubicBezTo>
                    <a:pt x="22808" y="66590"/>
                    <a:pt x="27007" y="65890"/>
                    <a:pt x="29707" y="67989"/>
                  </a:cubicBezTo>
                  <a:cubicBezTo>
                    <a:pt x="67701" y="96185"/>
                    <a:pt x="112694" y="111183"/>
                    <a:pt x="160086" y="111183"/>
                  </a:cubicBezTo>
                  <a:cubicBezTo>
                    <a:pt x="215278" y="111183"/>
                    <a:pt x="267969" y="90486"/>
                    <a:pt x="308562" y="52892"/>
                  </a:cubicBezTo>
                  <a:cubicBezTo>
                    <a:pt x="291466" y="41993"/>
                    <a:pt x="271968" y="33095"/>
                    <a:pt x="250672" y="26396"/>
                  </a:cubicBezTo>
                  <a:cubicBezTo>
                    <a:pt x="222176" y="17397"/>
                    <a:pt x="191681" y="12798"/>
                    <a:pt x="160086" y="12798"/>
                  </a:cubicBezTo>
                  <a:cubicBezTo>
                    <a:pt x="128391" y="12798"/>
                    <a:pt x="97895" y="17397"/>
                    <a:pt x="69400" y="26396"/>
                  </a:cubicBezTo>
                  <a:cubicBezTo>
                    <a:pt x="66501" y="27296"/>
                    <a:pt x="63401" y="28296"/>
                    <a:pt x="60202" y="29495"/>
                  </a:cubicBezTo>
                  <a:cubicBezTo>
                    <a:pt x="56902" y="30595"/>
                    <a:pt x="53203" y="28795"/>
                    <a:pt x="52003" y="25596"/>
                  </a:cubicBezTo>
                  <a:cubicBezTo>
                    <a:pt x="51403" y="23996"/>
                    <a:pt x="51503" y="22196"/>
                    <a:pt x="52303" y="20697"/>
                  </a:cubicBezTo>
                  <a:cubicBezTo>
                    <a:pt x="53003" y="19097"/>
                    <a:pt x="54302" y="17997"/>
                    <a:pt x="55903" y="17397"/>
                  </a:cubicBezTo>
                  <a:cubicBezTo>
                    <a:pt x="59102" y="16297"/>
                    <a:pt x="62301" y="15198"/>
                    <a:pt x="65601" y="14198"/>
                  </a:cubicBezTo>
                  <a:cubicBezTo>
                    <a:pt x="95296" y="4799"/>
                    <a:pt x="127091" y="0"/>
                    <a:pt x="160086" y="0"/>
                  </a:cubicBezTo>
                  <a:cubicBezTo>
                    <a:pt x="192981" y="0"/>
                    <a:pt x="224776" y="4799"/>
                    <a:pt x="254571" y="14198"/>
                  </a:cubicBezTo>
                  <a:cubicBezTo>
                    <a:pt x="279767" y="22097"/>
                    <a:pt x="302664" y="33095"/>
                    <a:pt x="322360" y="46693"/>
                  </a:cubicBezTo>
                  <a:lnTo>
                    <a:pt x="328659" y="51092"/>
                  </a:lnTo>
                  <a:lnTo>
                    <a:pt x="323260" y="56491"/>
                  </a:lnTo>
                  <a:cubicBezTo>
                    <a:pt x="279567" y="99984"/>
                    <a:pt x="221577" y="123981"/>
                    <a:pt x="160086" y="123981"/>
                  </a:cubicBezTo>
                  <a:close/>
                  <a:moveTo>
                    <a:pt x="11010" y="67389"/>
                  </a:moveTo>
                  <a:cubicBezTo>
                    <a:pt x="9510" y="67389"/>
                    <a:pt x="7910" y="66790"/>
                    <a:pt x="6810" y="65790"/>
                  </a:cubicBezTo>
                  <a:cubicBezTo>
                    <a:pt x="5510" y="64690"/>
                    <a:pt x="4711" y="63090"/>
                    <a:pt x="4611" y="61390"/>
                  </a:cubicBezTo>
                  <a:cubicBezTo>
                    <a:pt x="4510" y="59691"/>
                    <a:pt x="5110" y="57991"/>
                    <a:pt x="6210" y="56791"/>
                  </a:cubicBezTo>
                  <a:cubicBezTo>
                    <a:pt x="8510" y="54191"/>
                    <a:pt x="12709" y="53992"/>
                    <a:pt x="15309" y="56191"/>
                  </a:cubicBezTo>
                  <a:cubicBezTo>
                    <a:pt x="16509" y="57391"/>
                    <a:pt x="17308" y="58891"/>
                    <a:pt x="17408" y="60590"/>
                  </a:cubicBezTo>
                  <a:cubicBezTo>
                    <a:pt x="17508" y="62290"/>
                    <a:pt x="16908" y="63990"/>
                    <a:pt x="15809" y="65290"/>
                  </a:cubicBezTo>
                  <a:cubicBezTo>
                    <a:pt x="14609" y="66590"/>
                    <a:pt x="12809" y="67389"/>
                    <a:pt x="11010" y="67389"/>
                  </a:cubicBezTo>
                  <a:close/>
                  <a:moveTo>
                    <a:pt x="6410" y="54991"/>
                  </a:moveTo>
                  <a:cubicBezTo>
                    <a:pt x="4210" y="54991"/>
                    <a:pt x="2211" y="53992"/>
                    <a:pt x="1111" y="52092"/>
                  </a:cubicBezTo>
                  <a:cubicBezTo>
                    <a:pt x="111" y="50692"/>
                    <a:pt x="-189" y="48992"/>
                    <a:pt x="111" y="47293"/>
                  </a:cubicBezTo>
                  <a:cubicBezTo>
                    <a:pt x="511" y="45693"/>
                    <a:pt x="1511" y="44193"/>
                    <a:pt x="2910" y="43293"/>
                  </a:cubicBezTo>
                  <a:cubicBezTo>
                    <a:pt x="13609" y="36294"/>
                    <a:pt x="25207" y="30095"/>
                    <a:pt x="37605" y="24596"/>
                  </a:cubicBezTo>
                  <a:cubicBezTo>
                    <a:pt x="40805" y="23196"/>
                    <a:pt x="44704" y="24796"/>
                    <a:pt x="46004" y="27896"/>
                  </a:cubicBezTo>
                  <a:cubicBezTo>
                    <a:pt x="46704" y="29495"/>
                    <a:pt x="46804" y="31195"/>
                    <a:pt x="46204" y="32795"/>
                  </a:cubicBezTo>
                  <a:cubicBezTo>
                    <a:pt x="45504" y="34395"/>
                    <a:pt x="44304" y="35694"/>
                    <a:pt x="42805" y="36294"/>
                  </a:cubicBezTo>
                  <a:cubicBezTo>
                    <a:pt x="31007" y="41493"/>
                    <a:pt x="19908" y="47493"/>
                    <a:pt x="9909" y="53992"/>
                  </a:cubicBezTo>
                  <a:cubicBezTo>
                    <a:pt x="8910" y="54691"/>
                    <a:pt x="7610" y="54991"/>
                    <a:pt x="6410" y="5499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7459262E-0EF0-4E0F-9538-0F61D7436D12}"/>
                </a:ext>
              </a:extLst>
            </p:cNvPr>
            <p:cNvSpPr/>
            <p:nvPr/>
          </p:nvSpPr>
          <p:spPr>
            <a:xfrm>
              <a:off x="10038123" y="1524467"/>
              <a:ext cx="229964" cy="459928"/>
            </a:xfrm>
            <a:custGeom>
              <a:avLst/>
              <a:gdLst>
                <a:gd name="connsiteX0" fmla="*/ 118781 w 229963"/>
                <a:gd name="connsiteY0" fmla="*/ 462050 h 459927"/>
                <a:gd name="connsiteX1" fmla="*/ 118781 w 229963"/>
                <a:gd name="connsiteY1" fmla="*/ 462050 h 459927"/>
                <a:gd name="connsiteX2" fmla="*/ 71389 w 229963"/>
                <a:gd name="connsiteY2" fmla="*/ 443253 h 459927"/>
                <a:gd name="connsiteX3" fmla="*/ 69089 w 229963"/>
                <a:gd name="connsiteY3" fmla="*/ 438854 h 459927"/>
                <a:gd name="connsiteX4" fmla="*/ 70489 w 229963"/>
                <a:gd name="connsiteY4" fmla="*/ 434255 h 459927"/>
                <a:gd name="connsiteX5" fmla="*/ 79488 w 229963"/>
                <a:gd name="connsiteY5" fmla="*/ 433455 h 459927"/>
                <a:gd name="connsiteX6" fmla="*/ 118781 w 229963"/>
                <a:gd name="connsiteY6" fmla="*/ 449252 h 459927"/>
                <a:gd name="connsiteX7" fmla="*/ 119081 w 229963"/>
                <a:gd name="connsiteY7" fmla="*/ 449252 h 459927"/>
                <a:gd name="connsiteX8" fmla="*/ 192470 w 229963"/>
                <a:gd name="connsiteY8" fmla="*/ 386962 h 459927"/>
                <a:gd name="connsiteX9" fmla="*/ 224665 w 229963"/>
                <a:gd name="connsiteY9" fmla="*/ 230987 h 459927"/>
                <a:gd name="connsiteX10" fmla="*/ 197169 w 229963"/>
                <a:gd name="connsiteY10" fmla="*/ 85009 h 459927"/>
                <a:gd name="connsiteX11" fmla="*/ 132180 w 229963"/>
                <a:gd name="connsiteY11" fmla="*/ 14421 h 459927"/>
                <a:gd name="connsiteX12" fmla="*/ 127580 w 229963"/>
                <a:gd name="connsiteY12" fmla="*/ 6622 h 459927"/>
                <a:gd name="connsiteX13" fmla="*/ 135379 w 229963"/>
                <a:gd name="connsiteY13" fmla="*/ 2022 h 459927"/>
                <a:gd name="connsiteX14" fmla="*/ 208967 w 229963"/>
                <a:gd name="connsiteY14" fmla="*/ 79810 h 459927"/>
                <a:gd name="connsiteX15" fmla="*/ 237463 w 229963"/>
                <a:gd name="connsiteY15" fmla="*/ 230987 h 459927"/>
                <a:gd name="connsiteX16" fmla="*/ 203968 w 229963"/>
                <a:gd name="connsiteY16" fmla="*/ 392761 h 459927"/>
                <a:gd name="connsiteX17" fmla="*/ 118781 w 229963"/>
                <a:gd name="connsiteY17" fmla="*/ 462050 h 459927"/>
                <a:gd name="connsiteX18" fmla="*/ 118781 w 229963"/>
                <a:gd name="connsiteY18" fmla="*/ 462050 h 459927"/>
                <a:gd name="connsiteX19" fmla="*/ 61890 w 229963"/>
                <a:gd name="connsiteY19" fmla="*/ 431155 h 459927"/>
                <a:gd name="connsiteX20" fmla="*/ 57191 w 229963"/>
                <a:gd name="connsiteY20" fmla="*/ 429055 h 459927"/>
                <a:gd name="connsiteX21" fmla="*/ 56991 w 229963"/>
                <a:gd name="connsiteY21" fmla="*/ 428956 h 459927"/>
                <a:gd name="connsiteX22" fmla="*/ 55491 w 229963"/>
                <a:gd name="connsiteY22" fmla="*/ 424256 h 459927"/>
                <a:gd name="connsiteX23" fmla="*/ 57691 w 229963"/>
                <a:gd name="connsiteY23" fmla="*/ 419857 h 459927"/>
                <a:gd name="connsiteX24" fmla="*/ 66789 w 229963"/>
                <a:gd name="connsiteY24" fmla="*/ 420657 h 459927"/>
                <a:gd name="connsiteX25" fmla="*/ 66789 w 229963"/>
                <a:gd name="connsiteY25" fmla="*/ 420657 h 459927"/>
                <a:gd name="connsiteX26" fmla="*/ 65989 w 229963"/>
                <a:gd name="connsiteY26" fmla="*/ 429655 h 459927"/>
                <a:gd name="connsiteX27" fmla="*/ 61890 w 229963"/>
                <a:gd name="connsiteY27" fmla="*/ 431155 h 459927"/>
                <a:gd name="connsiteX28" fmla="*/ 50492 w 229963"/>
                <a:gd name="connsiteY28" fmla="*/ 415758 h 459927"/>
                <a:gd name="connsiteX29" fmla="*/ 45093 w 229963"/>
                <a:gd name="connsiteY29" fmla="*/ 412858 h 459927"/>
                <a:gd name="connsiteX30" fmla="*/ 26796 w 229963"/>
                <a:gd name="connsiteY30" fmla="*/ 377864 h 459927"/>
                <a:gd name="connsiteX31" fmla="*/ 26796 w 229963"/>
                <a:gd name="connsiteY31" fmla="*/ 372964 h 459927"/>
                <a:gd name="connsiteX32" fmla="*/ 30195 w 229963"/>
                <a:gd name="connsiteY32" fmla="*/ 369465 h 459927"/>
                <a:gd name="connsiteX33" fmla="*/ 38594 w 229963"/>
                <a:gd name="connsiteY33" fmla="*/ 372864 h 459927"/>
                <a:gd name="connsiteX34" fmla="*/ 55791 w 229963"/>
                <a:gd name="connsiteY34" fmla="*/ 405859 h 459927"/>
                <a:gd name="connsiteX35" fmla="*/ 56691 w 229963"/>
                <a:gd name="connsiteY35" fmla="*/ 410658 h 459927"/>
                <a:gd name="connsiteX36" fmla="*/ 53992 w 229963"/>
                <a:gd name="connsiteY36" fmla="*/ 414758 h 459927"/>
                <a:gd name="connsiteX37" fmla="*/ 50492 w 229963"/>
                <a:gd name="connsiteY37" fmla="*/ 415758 h 459927"/>
                <a:gd name="connsiteX38" fmla="*/ 25896 w 229963"/>
                <a:gd name="connsiteY38" fmla="*/ 363866 h 459927"/>
                <a:gd name="connsiteX39" fmla="*/ 19797 w 229963"/>
                <a:gd name="connsiteY39" fmla="*/ 359466 h 459927"/>
                <a:gd name="connsiteX40" fmla="*/ 0 w 229963"/>
                <a:gd name="connsiteY40" fmla="*/ 230987 h 459927"/>
                <a:gd name="connsiteX41" fmla="*/ 48193 w 229963"/>
                <a:gd name="connsiteY41" fmla="*/ 44416 h 459927"/>
                <a:gd name="connsiteX42" fmla="*/ 57091 w 229963"/>
                <a:gd name="connsiteY42" fmla="*/ 42816 h 459927"/>
                <a:gd name="connsiteX43" fmla="*/ 58691 w 229963"/>
                <a:gd name="connsiteY43" fmla="*/ 51715 h 459927"/>
                <a:gd name="connsiteX44" fmla="*/ 12798 w 229963"/>
                <a:gd name="connsiteY44" fmla="*/ 230987 h 459927"/>
                <a:gd name="connsiteX45" fmla="*/ 31895 w 229963"/>
                <a:gd name="connsiteY45" fmla="*/ 355367 h 459927"/>
                <a:gd name="connsiteX46" fmla="*/ 27995 w 229963"/>
                <a:gd name="connsiteY46" fmla="*/ 363466 h 459927"/>
                <a:gd name="connsiteX47" fmla="*/ 25896 w 229963"/>
                <a:gd name="connsiteY47" fmla="*/ 363866 h 459927"/>
                <a:gd name="connsiteX48" fmla="*/ 65390 w 229963"/>
                <a:gd name="connsiteY48" fmla="*/ 39517 h 459927"/>
                <a:gd name="connsiteX49" fmla="*/ 61090 w 229963"/>
                <a:gd name="connsiteY49" fmla="*/ 37817 h 459927"/>
                <a:gd name="connsiteX50" fmla="*/ 60691 w 229963"/>
                <a:gd name="connsiteY50" fmla="*/ 28818 h 459927"/>
                <a:gd name="connsiteX51" fmla="*/ 69789 w 229963"/>
                <a:gd name="connsiteY51" fmla="*/ 28418 h 459927"/>
                <a:gd name="connsiteX52" fmla="*/ 70089 w 229963"/>
                <a:gd name="connsiteY52" fmla="*/ 37517 h 459927"/>
                <a:gd name="connsiteX53" fmla="*/ 65390 w 229963"/>
                <a:gd name="connsiteY53" fmla="*/ 39517 h 459927"/>
                <a:gd name="connsiteX54" fmla="*/ 79688 w 229963"/>
                <a:gd name="connsiteY54" fmla="*/ 26619 h 459927"/>
                <a:gd name="connsiteX55" fmla="*/ 74488 w 229963"/>
                <a:gd name="connsiteY55" fmla="*/ 24119 h 459927"/>
                <a:gd name="connsiteX56" fmla="*/ 73289 w 229963"/>
                <a:gd name="connsiteY56" fmla="*/ 19320 h 459927"/>
                <a:gd name="connsiteX57" fmla="*/ 75788 w 229963"/>
                <a:gd name="connsiteY57" fmla="*/ 15120 h 459927"/>
                <a:gd name="connsiteX58" fmla="*/ 114382 w 229963"/>
                <a:gd name="connsiteY58" fmla="*/ 23 h 459927"/>
                <a:gd name="connsiteX59" fmla="*/ 121181 w 229963"/>
                <a:gd name="connsiteY59" fmla="*/ 5922 h 459927"/>
                <a:gd name="connsiteX60" fmla="*/ 115282 w 229963"/>
                <a:gd name="connsiteY60" fmla="*/ 12821 h 459927"/>
                <a:gd name="connsiteX61" fmla="*/ 83487 w 229963"/>
                <a:gd name="connsiteY61" fmla="*/ 25419 h 459927"/>
                <a:gd name="connsiteX62" fmla="*/ 79688 w 229963"/>
                <a:gd name="connsiteY62" fmla="*/ 26619 h 45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229963" h="459927">
                  <a:moveTo>
                    <a:pt x="118781" y="462050"/>
                  </a:moveTo>
                  <a:lnTo>
                    <a:pt x="118781" y="462050"/>
                  </a:lnTo>
                  <a:cubicBezTo>
                    <a:pt x="102384" y="462050"/>
                    <a:pt x="85986" y="455551"/>
                    <a:pt x="71389" y="443253"/>
                  </a:cubicBezTo>
                  <a:cubicBezTo>
                    <a:pt x="69989" y="442153"/>
                    <a:pt x="69189" y="440554"/>
                    <a:pt x="69089" y="438854"/>
                  </a:cubicBezTo>
                  <a:cubicBezTo>
                    <a:pt x="68889" y="437154"/>
                    <a:pt x="69389" y="435554"/>
                    <a:pt x="70489" y="434255"/>
                  </a:cubicBezTo>
                  <a:cubicBezTo>
                    <a:pt x="72689" y="431655"/>
                    <a:pt x="76888" y="431255"/>
                    <a:pt x="79488" y="433455"/>
                  </a:cubicBezTo>
                  <a:cubicBezTo>
                    <a:pt x="92086" y="443853"/>
                    <a:pt x="105284" y="449252"/>
                    <a:pt x="118781" y="449252"/>
                  </a:cubicBezTo>
                  <a:lnTo>
                    <a:pt x="119081" y="449252"/>
                  </a:lnTo>
                  <a:cubicBezTo>
                    <a:pt x="145977" y="449252"/>
                    <a:pt x="172673" y="426556"/>
                    <a:pt x="192470" y="386962"/>
                  </a:cubicBezTo>
                  <a:cubicBezTo>
                    <a:pt x="213267" y="345369"/>
                    <a:pt x="224765" y="289977"/>
                    <a:pt x="224665" y="230987"/>
                  </a:cubicBezTo>
                  <a:cubicBezTo>
                    <a:pt x="224865" y="177595"/>
                    <a:pt x="215066" y="125703"/>
                    <a:pt x="197169" y="85009"/>
                  </a:cubicBezTo>
                  <a:cubicBezTo>
                    <a:pt x="179672" y="45516"/>
                    <a:pt x="156575" y="20520"/>
                    <a:pt x="132180" y="14421"/>
                  </a:cubicBezTo>
                  <a:cubicBezTo>
                    <a:pt x="128680" y="13521"/>
                    <a:pt x="126680" y="10021"/>
                    <a:pt x="127580" y="6622"/>
                  </a:cubicBezTo>
                  <a:cubicBezTo>
                    <a:pt x="128480" y="3222"/>
                    <a:pt x="132079" y="1123"/>
                    <a:pt x="135379" y="2022"/>
                  </a:cubicBezTo>
                  <a:cubicBezTo>
                    <a:pt x="164374" y="10321"/>
                    <a:pt x="190570" y="37917"/>
                    <a:pt x="208967" y="79810"/>
                  </a:cubicBezTo>
                  <a:cubicBezTo>
                    <a:pt x="227165" y="121104"/>
                    <a:pt x="237263" y="174795"/>
                    <a:pt x="237463" y="230987"/>
                  </a:cubicBezTo>
                  <a:cubicBezTo>
                    <a:pt x="237263" y="292577"/>
                    <a:pt x="225364" y="349968"/>
                    <a:pt x="203968" y="392761"/>
                  </a:cubicBezTo>
                  <a:cubicBezTo>
                    <a:pt x="182072" y="436654"/>
                    <a:pt x="151776" y="461250"/>
                    <a:pt x="118781" y="462050"/>
                  </a:cubicBezTo>
                  <a:lnTo>
                    <a:pt x="118781" y="462050"/>
                  </a:lnTo>
                  <a:close/>
                  <a:moveTo>
                    <a:pt x="61890" y="431155"/>
                  </a:moveTo>
                  <a:cubicBezTo>
                    <a:pt x="60091" y="431155"/>
                    <a:pt x="58391" y="430355"/>
                    <a:pt x="57191" y="429055"/>
                  </a:cubicBezTo>
                  <a:lnTo>
                    <a:pt x="56991" y="428956"/>
                  </a:lnTo>
                  <a:cubicBezTo>
                    <a:pt x="55891" y="427556"/>
                    <a:pt x="55391" y="425956"/>
                    <a:pt x="55491" y="424256"/>
                  </a:cubicBezTo>
                  <a:cubicBezTo>
                    <a:pt x="55591" y="422557"/>
                    <a:pt x="56391" y="420957"/>
                    <a:pt x="57691" y="419857"/>
                  </a:cubicBezTo>
                  <a:cubicBezTo>
                    <a:pt x="60291" y="417657"/>
                    <a:pt x="64590" y="418057"/>
                    <a:pt x="66789" y="420657"/>
                  </a:cubicBezTo>
                  <a:lnTo>
                    <a:pt x="66789" y="420657"/>
                  </a:lnTo>
                  <a:cubicBezTo>
                    <a:pt x="68989" y="423356"/>
                    <a:pt x="68689" y="427356"/>
                    <a:pt x="65989" y="429655"/>
                  </a:cubicBezTo>
                  <a:cubicBezTo>
                    <a:pt x="64890" y="430655"/>
                    <a:pt x="63390" y="431155"/>
                    <a:pt x="61890" y="431155"/>
                  </a:cubicBezTo>
                  <a:close/>
                  <a:moveTo>
                    <a:pt x="50492" y="415758"/>
                  </a:moveTo>
                  <a:cubicBezTo>
                    <a:pt x="48293" y="415758"/>
                    <a:pt x="46293" y="414658"/>
                    <a:pt x="45093" y="412858"/>
                  </a:cubicBezTo>
                  <a:cubicBezTo>
                    <a:pt x="38394" y="402560"/>
                    <a:pt x="32195" y="390861"/>
                    <a:pt x="26796" y="377864"/>
                  </a:cubicBezTo>
                  <a:cubicBezTo>
                    <a:pt x="26096" y="376264"/>
                    <a:pt x="26096" y="374564"/>
                    <a:pt x="26796" y="372964"/>
                  </a:cubicBezTo>
                  <a:cubicBezTo>
                    <a:pt x="27396" y="371365"/>
                    <a:pt x="28595" y="370165"/>
                    <a:pt x="30195" y="369465"/>
                  </a:cubicBezTo>
                  <a:cubicBezTo>
                    <a:pt x="33395" y="368165"/>
                    <a:pt x="37294" y="369765"/>
                    <a:pt x="38594" y="372864"/>
                  </a:cubicBezTo>
                  <a:cubicBezTo>
                    <a:pt x="43693" y="385062"/>
                    <a:pt x="49492" y="396161"/>
                    <a:pt x="55791" y="405859"/>
                  </a:cubicBezTo>
                  <a:cubicBezTo>
                    <a:pt x="56691" y="407259"/>
                    <a:pt x="57091" y="408959"/>
                    <a:pt x="56691" y="410658"/>
                  </a:cubicBezTo>
                  <a:cubicBezTo>
                    <a:pt x="56391" y="412358"/>
                    <a:pt x="55391" y="413758"/>
                    <a:pt x="53992" y="414758"/>
                  </a:cubicBezTo>
                  <a:cubicBezTo>
                    <a:pt x="52891" y="415358"/>
                    <a:pt x="51692" y="415758"/>
                    <a:pt x="50492" y="415758"/>
                  </a:cubicBezTo>
                  <a:close/>
                  <a:moveTo>
                    <a:pt x="25896" y="363866"/>
                  </a:moveTo>
                  <a:cubicBezTo>
                    <a:pt x="23196" y="363866"/>
                    <a:pt x="20697" y="362066"/>
                    <a:pt x="19797" y="359466"/>
                  </a:cubicBezTo>
                  <a:cubicBezTo>
                    <a:pt x="6899" y="321472"/>
                    <a:pt x="0" y="276979"/>
                    <a:pt x="0" y="230987"/>
                  </a:cubicBezTo>
                  <a:cubicBezTo>
                    <a:pt x="100" y="156298"/>
                    <a:pt x="17597" y="88309"/>
                    <a:pt x="48193" y="44416"/>
                  </a:cubicBezTo>
                  <a:cubicBezTo>
                    <a:pt x="50092" y="41616"/>
                    <a:pt x="54291" y="40916"/>
                    <a:pt x="57091" y="42816"/>
                  </a:cubicBezTo>
                  <a:cubicBezTo>
                    <a:pt x="59991" y="44816"/>
                    <a:pt x="60691" y="48815"/>
                    <a:pt x="58691" y="51715"/>
                  </a:cubicBezTo>
                  <a:cubicBezTo>
                    <a:pt x="29895" y="92808"/>
                    <a:pt x="12798" y="159798"/>
                    <a:pt x="12798" y="230987"/>
                  </a:cubicBezTo>
                  <a:cubicBezTo>
                    <a:pt x="12798" y="275680"/>
                    <a:pt x="19397" y="318673"/>
                    <a:pt x="31895" y="355367"/>
                  </a:cubicBezTo>
                  <a:cubicBezTo>
                    <a:pt x="33095" y="358667"/>
                    <a:pt x="31295" y="362366"/>
                    <a:pt x="27995" y="363466"/>
                  </a:cubicBezTo>
                  <a:cubicBezTo>
                    <a:pt x="27296" y="363666"/>
                    <a:pt x="26596" y="363866"/>
                    <a:pt x="25896" y="363866"/>
                  </a:cubicBezTo>
                  <a:close/>
                  <a:moveTo>
                    <a:pt x="65390" y="39517"/>
                  </a:moveTo>
                  <a:cubicBezTo>
                    <a:pt x="63790" y="39517"/>
                    <a:pt x="62290" y="38917"/>
                    <a:pt x="61090" y="37817"/>
                  </a:cubicBezTo>
                  <a:cubicBezTo>
                    <a:pt x="58491" y="35417"/>
                    <a:pt x="58391" y="31318"/>
                    <a:pt x="60691" y="28818"/>
                  </a:cubicBezTo>
                  <a:cubicBezTo>
                    <a:pt x="63090" y="26319"/>
                    <a:pt x="67289" y="26119"/>
                    <a:pt x="69789" y="28418"/>
                  </a:cubicBezTo>
                  <a:cubicBezTo>
                    <a:pt x="72389" y="30818"/>
                    <a:pt x="72489" y="34917"/>
                    <a:pt x="70089" y="37517"/>
                  </a:cubicBezTo>
                  <a:cubicBezTo>
                    <a:pt x="68889" y="38817"/>
                    <a:pt x="67190" y="39517"/>
                    <a:pt x="65390" y="39517"/>
                  </a:cubicBezTo>
                  <a:close/>
                  <a:moveTo>
                    <a:pt x="79688" y="26619"/>
                  </a:moveTo>
                  <a:cubicBezTo>
                    <a:pt x="77588" y="26619"/>
                    <a:pt x="75688" y="25719"/>
                    <a:pt x="74488" y="24119"/>
                  </a:cubicBezTo>
                  <a:cubicBezTo>
                    <a:pt x="73488" y="22719"/>
                    <a:pt x="73089" y="21019"/>
                    <a:pt x="73289" y="19320"/>
                  </a:cubicBezTo>
                  <a:cubicBezTo>
                    <a:pt x="73588" y="17620"/>
                    <a:pt x="74388" y="16120"/>
                    <a:pt x="75788" y="15120"/>
                  </a:cubicBezTo>
                  <a:cubicBezTo>
                    <a:pt x="88086" y="6022"/>
                    <a:pt x="100984" y="923"/>
                    <a:pt x="114382" y="23"/>
                  </a:cubicBezTo>
                  <a:cubicBezTo>
                    <a:pt x="118081" y="-277"/>
                    <a:pt x="120981" y="2422"/>
                    <a:pt x="121181" y="5922"/>
                  </a:cubicBezTo>
                  <a:cubicBezTo>
                    <a:pt x="121381" y="9521"/>
                    <a:pt x="118781" y="12521"/>
                    <a:pt x="115282" y="12821"/>
                  </a:cubicBezTo>
                  <a:cubicBezTo>
                    <a:pt x="104384" y="13521"/>
                    <a:pt x="93685" y="17820"/>
                    <a:pt x="83487" y="25419"/>
                  </a:cubicBezTo>
                  <a:cubicBezTo>
                    <a:pt x="82387" y="26219"/>
                    <a:pt x="80987" y="26619"/>
                    <a:pt x="79688" y="2661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9C83395-55BD-4E0D-8AD4-2EFA8E55E3A4}"/>
                </a:ext>
              </a:extLst>
            </p:cNvPr>
            <p:cNvSpPr/>
            <p:nvPr/>
          </p:nvSpPr>
          <p:spPr>
            <a:xfrm>
              <a:off x="10150505" y="1524390"/>
              <a:ext cx="9998" cy="459928"/>
            </a:xfrm>
            <a:custGeom>
              <a:avLst/>
              <a:gdLst>
                <a:gd name="connsiteX0" fmla="*/ 6399 w 9998"/>
                <a:gd name="connsiteY0" fmla="*/ 462128 h 459927"/>
                <a:gd name="connsiteX1" fmla="*/ 0 w 9998"/>
                <a:gd name="connsiteY1" fmla="*/ 455729 h 459927"/>
                <a:gd name="connsiteX2" fmla="*/ 0 w 9998"/>
                <a:gd name="connsiteY2" fmla="*/ 422234 h 459927"/>
                <a:gd name="connsiteX3" fmla="*/ 6399 w 9998"/>
                <a:gd name="connsiteY3" fmla="*/ 415835 h 459927"/>
                <a:gd name="connsiteX4" fmla="*/ 12798 w 9998"/>
                <a:gd name="connsiteY4" fmla="*/ 422234 h 459927"/>
                <a:gd name="connsiteX5" fmla="*/ 12798 w 9998"/>
                <a:gd name="connsiteY5" fmla="*/ 455729 h 459927"/>
                <a:gd name="connsiteX6" fmla="*/ 6399 w 9998"/>
                <a:gd name="connsiteY6" fmla="*/ 462128 h 459927"/>
                <a:gd name="connsiteX7" fmla="*/ 6399 w 9998"/>
                <a:gd name="connsiteY7" fmla="*/ 409436 h 459927"/>
                <a:gd name="connsiteX8" fmla="*/ 0 w 9998"/>
                <a:gd name="connsiteY8" fmla="*/ 403037 h 459927"/>
                <a:gd name="connsiteX9" fmla="*/ 0 w 9998"/>
                <a:gd name="connsiteY9" fmla="*/ 364643 h 459927"/>
                <a:gd name="connsiteX10" fmla="*/ 6399 w 9998"/>
                <a:gd name="connsiteY10" fmla="*/ 358244 h 459927"/>
                <a:gd name="connsiteX11" fmla="*/ 12798 w 9998"/>
                <a:gd name="connsiteY11" fmla="*/ 364643 h 459927"/>
                <a:gd name="connsiteX12" fmla="*/ 12798 w 9998"/>
                <a:gd name="connsiteY12" fmla="*/ 403037 h 459927"/>
                <a:gd name="connsiteX13" fmla="*/ 6399 w 9998"/>
                <a:gd name="connsiteY13" fmla="*/ 409436 h 459927"/>
                <a:gd name="connsiteX14" fmla="*/ 6399 w 9998"/>
                <a:gd name="connsiteY14" fmla="*/ 351845 h 459927"/>
                <a:gd name="connsiteX15" fmla="*/ 0 w 9998"/>
                <a:gd name="connsiteY15" fmla="*/ 345546 h 459927"/>
                <a:gd name="connsiteX16" fmla="*/ 6399 w 9998"/>
                <a:gd name="connsiteY16" fmla="*/ 339047 h 459927"/>
                <a:gd name="connsiteX17" fmla="*/ 12798 w 9998"/>
                <a:gd name="connsiteY17" fmla="*/ 345546 h 459927"/>
                <a:gd name="connsiteX18" fmla="*/ 6399 w 9998"/>
                <a:gd name="connsiteY18" fmla="*/ 351845 h 459927"/>
                <a:gd name="connsiteX19" fmla="*/ 6399 w 9998"/>
                <a:gd name="connsiteY19" fmla="*/ 332648 h 459927"/>
                <a:gd name="connsiteX20" fmla="*/ 0 w 9998"/>
                <a:gd name="connsiteY20" fmla="*/ 326249 h 459927"/>
                <a:gd name="connsiteX21" fmla="*/ 0 w 9998"/>
                <a:gd name="connsiteY21" fmla="*/ 6299 h 459927"/>
                <a:gd name="connsiteX22" fmla="*/ 6399 w 9998"/>
                <a:gd name="connsiteY22" fmla="*/ 0 h 459927"/>
                <a:gd name="connsiteX23" fmla="*/ 12798 w 9998"/>
                <a:gd name="connsiteY23" fmla="*/ 6299 h 459927"/>
                <a:gd name="connsiteX24" fmla="*/ 12798 w 9998"/>
                <a:gd name="connsiteY24" fmla="*/ 326249 h 459927"/>
                <a:gd name="connsiteX25" fmla="*/ 6399 w 9998"/>
                <a:gd name="connsiteY25" fmla="*/ 332648 h 45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98" h="459927">
                  <a:moveTo>
                    <a:pt x="6399" y="462128"/>
                  </a:moveTo>
                  <a:cubicBezTo>
                    <a:pt x="2800" y="462128"/>
                    <a:pt x="0" y="459228"/>
                    <a:pt x="0" y="455729"/>
                  </a:cubicBezTo>
                  <a:lnTo>
                    <a:pt x="0" y="422234"/>
                  </a:lnTo>
                  <a:cubicBezTo>
                    <a:pt x="0" y="418734"/>
                    <a:pt x="2800" y="415835"/>
                    <a:pt x="6399" y="415835"/>
                  </a:cubicBezTo>
                  <a:cubicBezTo>
                    <a:pt x="9898" y="415835"/>
                    <a:pt x="12798" y="418734"/>
                    <a:pt x="12798" y="422234"/>
                  </a:cubicBezTo>
                  <a:lnTo>
                    <a:pt x="12798" y="455729"/>
                  </a:lnTo>
                  <a:cubicBezTo>
                    <a:pt x="12798" y="459228"/>
                    <a:pt x="9898" y="462128"/>
                    <a:pt x="6399" y="462128"/>
                  </a:cubicBezTo>
                  <a:close/>
                  <a:moveTo>
                    <a:pt x="6399" y="409436"/>
                  </a:moveTo>
                  <a:cubicBezTo>
                    <a:pt x="2800" y="409436"/>
                    <a:pt x="0" y="406636"/>
                    <a:pt x="0" y="403037"/>
                  </a:cubicBezTo>
                  <a:lnTo>
                    <a:pt x="0" y="364643"/>
                  </a:lnTo>
                  <a:cubicBezTo>
                    <a:pt x="0" y="361143"/>
                    <a:pt x="2800" y="358244"/>
                    <a:pt x="6399" y="358244"/>
                  </a:cubicBezTo>
                  <a:cubicBezTo>
                    <a:pt x="9898" y="358244"/>
                    <a:pt x="12798" y="361143"/>
                    <a:pt x="12798" y="364643"/>
                  </a:cubicBezTo>
                  <a:lnTo>
                    <a:pt x="12798" y="403037"/>
                  </a:lnTo>
                  <a:cubicBezTo>
                    <a:pt x="12798" y="406636"/>
                    <a:pt x="9898" y="409436"/>
                    <a:pt x="6399" y="409436"/>
                  </a:cubicBezTo>
                  <a:close/>
                  <a:moveTo>
                    <a:pt x="6399" y="351845"/>
                  </a:moveTo>
                  <a:cubicBezTo>
                    <a:pt x="2800" y="351845"/>
                    <a:pt x="0" y="349045"/>
                    <a:pt x="0" y="345546"/>
                  </a:cubicBezTo>
                  <a:cubicBezTo>
                    <a:pt x="0" y="341946"/>
                    <a:pt x="2800" y="339047"/>
                    <a:pt x="6399" y="339047"/>
                  </a:cubicBezTo>
                  <a:cubicBezTo>
                    <a:pt x="9898" y="339047"/>
                    <a:pt x="12798" y="341946"/>
                    <a:pt x="12798" y="345546"/>
                  </a:cubicBezTo>
                  <a:cubicBezTo>
                    <a:pt x="12798" y="349045"/>
                    <a:pt x="9898" y="351845"/>
                    <a:pt x="6399" y="351845"/>
                  </a:cubicBezTo>
                  <a:close/>
                  <a:moveTo>
                    <a:pt x="6399" y="332648"/>
                  </a:moveTo>
                  <a:cubicBezTo>
                    <a:pt x="2800" y="332648"/>
                    <a:pt x="0" y="329848"/>
                    <a:pt x="0" y="326249"/>
                  </a:cubicBezTo>
                  <a:lnTo>
                    <a:pt x="0" y="6299"/>
                  </a:lnTo>
                  <a:cubicBezTo>
                    <a:pt x="0" y="2800"/>
                    <a:pt x="2800" y="0"/>
                    <a:pt x="6399" y="0"/>
                  </a:cubicBezTo>
                  <a:cubicBezTo>
                    <a:pt x="9898" y="0"/>
                    <a:pt x="12798" y="2800"/>
                    <a:pt x="12798" y="6299"/>
                  </a:cubicBezTo>
                  <a:lnTo>
                    <a:pt x="12798" y="326249"/>
                  </a:lnTo>
                  <a:cubicBezTo>
                    <a:pt x="12798" y="329848"/>
                    <a:pt x="9898" y="332648"/>
                    <a:pt x="6399" y="33264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0679E172-CE16-4FBC-AE8B-CE95CD8327DE}"/>
                </a:ext>
              </a:extLst>
            </p:cNvPr>
            <p:cNvSpPr/>
            <p:nvPr/>
          </p:nvSpPr>
          <p:spPr>
            <a:xfrm>
              <a:off x="9925741" y="1749054"/>
              <a:ext cx="459928" cy="9998"/>
            </a:xfrm>
            <a:custGeom>
              <a:avLst/>
              <a:gdLst>
                <a:gd name="connsiteX0" fmla="*/ 455828 w 459927"/>
                <a:gd name="connsiteY0" fmla="*/ 12698 h 9998"/>
                <a:gd name="connsiteX1" fmla="*/ 135878 w 459927"/>
                <a:gd name="connsiteY1" fmla="*/ 12698 h 9998"/>
                <a:gd name="connsiteX2" fmla="*/ 129480 w 459927"/>
                <a:gd name="connsiteY2" fmla="*/ 6399 h 9998"/>
                <a:gd name="connsiteX3" fmla="*/ 135878 w 459927"/>
                <a:gd name="connsiteY3" fmla="*/ 0 h 9998"/>
                <a:gd name="connsiteX4" fmla="*/ 455828 w 459927"/>
                <a:gd name="connsiteY4" fmla="*/ 0 h 9998"/>
                <a:gd name="connsiteX5" fmla="*/ 462227 w 459927"/>
                <a:gd name="connsiteY5" fmla="*/ 6399 h 9998"/>
                <a:gd name="connsiteX6" fmla="*/ 455828 w 459927"/>
                <a:gd name="connsiteY6" fmla="*/ 12698 h 9998"/>
                <a:gd name="connsiteX7" fmla="*/ 116682 w 459927"/>
                <a:gd name="connsiteY7" fmla="*/ 12698 h 9998"/>
                <a:gd name="connsiteX8" fmla="*/ 110282 w 459927"/>
                <a:gd name="connsiteY8" fmla="*/ 6399 h 9998"/>
                <a:gd name="connsiteX9" fmla="*/ 116682 w 459927"/>
                <a:gd name="connsiteY9" fmla="*/ 0 h 9998"/>
                <a:gd name="connsiteX10" fmla="*/ 123081 w 459927"/>
                <a:gd name="connsiteY10" fmla="*/ 6399 h 9998"/>
                <a:gd name="connsiteX11" fmla="*/ 116682 w 459927"/>
                <a:gd name="connsiteY11" fmla="*/ 12698 h 9998"/>
                <a:gd name="connsiteX12" fmla="*/ 97485 w 459927"/>
                <a:gd name="connsiteY12" fmla="*/ 12698 h 9998"/>
                <a:gd name="connsiteX13" fmla="*/ 59090 w 459927"/>
                <a:gd name="connsiteY13" fmla="*/ 12698 h 9998"/>
                <a:gd name="connsiteX14" fmla="*/ 52692 w 459927"/>
                <a:gd name="connsiteY14" fmla="*/ 6399 h 9998"/>
                <a:gd name="connsiteX15" fmla="*/ 59090 w 459927"/>
                <a:gd name="connsiteY15" fmla="*/ 0 h 9998"/>
                <a:gd name="connsiteX16" fmla="*/ 97485 w 459927"/>
                <a:gd name="connsiteY16" fmla="*/ 0 h 9998"/>
                <a:gd name="connsiteX17" fmla="*/ 103884 w 459927"/>
                <a:gd name="connsiteY17" fmla="*/ 6399 h 9998"/>
                <a:gd name="connsiteX18" fmla="*/ 97485 w 459927"/>
                <a:gd name="connsiteY18" fmla="*/ 12698 h 9998"/>
                <a:gd name="connsiteX19" fmla="*/ 39894 w 459927"/>
                <a:gd name="connsiteY19" fmla="*/ 12698 h 9998"/>
                <a:gd name="connsiteX20" fmla="*/ 6499 w 459927"/>
                <a:gd name="connsiteY20" fmla="*/ 12698 h 9998"/>
                <a:gd name="connsiteX21" fmla="*/ 0 w 459927"/>
                <a:gd name="connsiteY21" fmla="*/ 6399 h 9998"/>
                <a:gd name="connsiteX22" fmla="*/ 6499 w 459927"/>
                <a:gd name="connsiteY22" fmla="*/ 0 h 9998"/>
                <a:gd name="connsiteX23" fmla="*/ 39894 w 459927"/>
                <a:gd name="connsiteY23" fmla="*/ 0 h 9998"/>
                <a:gd name="connsiteX24" fmla="*/ 46293 w 459927"/>
                <a:gd name="connsiteY24" fmla="*/ 6399 h 9998"/>
                <a:gd name="connsiteX25" fmla="*/ 39894 w 459927"/>
                <a:gd name="connsiteY25" fmla="*/ 126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459927" h="9998">
                  <a:moveTo>
                    <a:pt x="455828" y="12698"/>
                  </a:moveTo>
                  <a:lnTo>
                    <a:pt x="135878" y="12698"/>
                  </a:lnTo>
                  <a:cubicBezTo>
                    <a:pt x="132379" y="12698"/>
                    <a:pt x="129480" y="9898"/>
                    <a:pt x="129480" y="6399"/>
                  </a:cubicBezTo>
                  <a:cubicBezTo>
                    <a:pt x="129480" y="2800"/>
                    <a:pt x="132379" y="0"/>
                    <a:pt x="135878" y="0"/>
                  </a:cubicBezTo>
                  <a:lnTo>
                    <a:pt x="455828" y="0"/>
                  </a:lnTo>
                  <a:cubicBezTo>
                    <a:pt x="459328" y="0"/>
                    <a:pt x="462227" y="2800"/>
                    <a:pt x="462227" y="6399"/>
                  </a:cubicBezTo>
                  <a:cubicBezTo>
                    <a:pt x="462227" y="9898"/>
                    <a:pt x="459328" y="12698"/>
                    <a:pt x="455828" y="12698"/>
                  </a:cubicBezTo>
                  <a:close/>
                  <a:moveTo>
                    <a:pt x="116682" y="12698"/>
                  </a:moveTo>
                  <a:cubicBezTo>
                    <a:pt x="113182" y="12698"/>
                    <a:pt x="110282" y="9898"/>
                    <a:pt x="110282" y="6399"/>
                  </a:cubicBezTo>
                  <a:cubicBezTo>
                    <a:pt x="110282" y="2800"/>
                    <a:pt x="113182" y="0"/>
                    <a:pt x="116682" y="0"/>
                  </a:cubicBezTo>
                  <a:cubicBezTo>
                    <a:pt x="120181" y="0"/>
                    <a:pt x="123081" y="2800"/>
                    <a:pt x="123081" y="6399"/>
                  </a:cubicBezTo>
                  <a:cubicBezTo>
                    <a:pt x="123081" y="9898"/>
                    <a:pt x="120181" y="12698"/>
                    <a:pt x="116682" y="12698"/>
                  </a:cubicBezTo>
                  <a:close/>
                  <a:moveTo>
                    <a:pt x="97485" y="12698"/>
                  </a:moveTo>
                  <a:lnTo>
                    <a:pt x="59090" y="12698"/>
                  </a:lnTo>
                  <a:cubicBezTo>
                    <a:pt x="55591" y="12698"/>
                    <a:pt x="52692" y="9898"/>
                    <a:pt x="52692" y="6399"/>
                  </a:cubicBezTo>
                  <a:cubicBezTo>
                    <a:pt x="52692" y="2800"/>
                    <a:pt x="55591" y="0"/>
                    <a:pt x="59090" y="0"/>
                  </a:cubicBezTo>
                  <a:lnTo>
                    <a:pt x="97485" y="0"/>
                  </a:lnTo>
                  <a:cubicBezTo>
                    <a:pt x="100984" y="0"/>
                    <a:pt x="103884" y="2800"/>
                    <a:pt x="103884" y="6399"/>
                  </a:cubicBezTo>
                  <a:cubicBezTo>
                    <a:pt x="103884" y="9898"/>
                    <a:pt x="100984" y="12698"/>
                    <a:pt x="97485" y="12698"/>
                  </a:cubicBezTo>
                  <a:close/>
                  <a:moveTo>
                    <a:pt x="39894" y="12698"/>
                  </a:moveTo>
                  <a:lnTo>
                    <a:pt x="6499" y="12698"/>
                  </a:lnTo>
                  <a:cubicBezTo>
                    <a:pt x="2899" y="12698"/>
                    <a:pt x="0" y="9898"/>
                    <a:pt x="0" y="6399"/>
                  </a:cubicBezTo>
                  <a:cubicBezTo>
                    <a:pt x="0" y="2800"/>
                    <a:pt x="2899" y="0"/>
                    <a:pt x="6499" y="0"/>
                  </a:cubicBezTo>
                  <a:lnTo>
                    <a:pt x="39894" y="0"/>
                  </a:lnTo>
                  <a:cubicBezTo>
                    <a:pt x="43393" y="0"/>
                    <a:pt x="46293" y="2800"/>
                    <a:pt x="46293" y="6399"/>
                  </a:cubicBezTo>
                  <a:cubicBezTo>
                    <a:pt x="46293" y="9898"/>
                    <a:pt x="43393" y="12698"/>
                    <a:pt x="39894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0BB7D54-52D0-4994-9A73-A0B935512151}"/>
                </a:ext>
              </a:extLst>
            </p:cNvPr>
            <p:cNvSpPr/>
            <p:nvPr/>
          </p:nvSpPr>
          <p:spPr>
            <a:xfrm>
              <a:off x="10108312" y="1450101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894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6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8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50FF4F7-3262-4EFB-8EAA-78192413FE78}"/>
                </a:ext>
              </a:extLst>
            </p:cNvPr>
            <p:cNvSpPr/>
            <p:nvPr/>
          </p:nvSpPr>
          <p:spPr>
            <a:xfrm>
              <a:off x="10392267" y="1868936"/>
              <a:ext cx="29995" cy="29995"/>
            </a:xfrm>
            <a:custGeom>
              <a:avLst/>
              <a:gdLst>
                <a:gd name="connsiteX0" fmla="*/ 30795 w 29995"/>
                <a:gd name="connsiteY0" fmla="*/ 15398 h 29995"/>
                <a:gd name="connsiteX1" fmla="*/ 15398 w 29995"/>
                <a:gd name="connsiteY1" fmla="*/ 30795 h 29995"/>
                <a:gd name="connsiteX2" fmla="*/ 0 w 29995"/>
                <a:gd name="connsiteY2" fmla="*/ 15398 h 29995"/>
                <a:gd name="connsiteX3" fmla="*/ 15398 w 29995"/>
                <a:gd name="connsiteY3" fmla="*/ 0 h 29995"/>
                <a:gd name="connsiteX4" fmla="*/ 30795 w 29995"/>
                <a:gd name="connsiteY4" fmla="*/ 15398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95" h="29995">
                  <a:moveTo>
                    <a:pt x="30795" y="15398"/>
                  </a:moveTo>
                  <a:cubicBezTo>
                    <a:pt x="30795" y="23901"/>
                    <a:pt x="23902" y="30795"/>
                    <a:pt x="15398" y="30795"/>
                  </a:cubicBezTo>
                  <a:cubicBezTo>
                    <a:pt x="6894" y="30795"/>
                    <a:pt x="0" y="23901"/>
                    <a:pt x="0" y="15398"/>
                  </a:cubicBezTo>
                  <a:cubicBezTo>
                    <a:pt x="0" y="6894"/>
                    <a:pt x="6894" y="0"/>
                    <a:pt x="15398" y="0"/>
                  </a:cubicBezTo>
                  <a:cubicBezTo>
                    <a:pt x="23902" y="0"/>
                    <a:pt x="30795" y="6894"/>
                    <a:pt x="30795" y="153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D2EDDB3-C487-45E2-9632-A33163031089}"/>
                </a:ext>
              </a:extLst>
            </p:cNvPr>
            <p:cNvSpPr/>
            <p:nvPr/>
          </p:nvSpPr>
          <p:spPr>
            <a:xfrm>
              <a:off x="10429861" y="1700662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900"/>
                    <a:pt x="35295" y="6399"/>
                  </a:cubicBezTo>
                  <a:cubicBezTo>
                    <a:pt x="35295" y="9898"/>
                    <a:pt x="323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E6DDD5B6-B3BD-4130-8168-91A32B452348}"/>
                </a:ext>
              </a:extLst>
            </p:cNvPr>
            <p:cNvSpPr/>
            <p:nvPr/>
          </p:nvSpPr>
          <p:spPr>
            <a:xfrm>
              <a:off x="10441059" y="1689464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13E0D276-29DE-45F3-809C-CF389451C036}"/>
                </a:ext>
              </a:extLst>
            </p:cNvPr>
            <p:cNvSpPr/>
            <p:nvPr/>
          </p:nvSpPr>
          <p:spPr>
            <a:xfrm>
              <a:off x="9845753" y="1726058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2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2" y="2900"/>
                    <a:pt x="45892" y="6399"/>
                  </a:cubicBezTo>
                  <a:cubicBezTo>
                    <a:pt x="45892" y="9898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9ED0E61-5D5F-440F-9DF3-15440B007107}"/>
                </a:ext>
              </a:extLst>
            </p:cNvPr>
            <p:cNvSpPr/>
            <p:nvPr/>
          </p:nvSpPr>
          <p:spPr>
            <a:xfrm>
              <a:off x="9862250" y="1709461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30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9" name="Group 728">
            <a:extLst>
              <a:ext uri="{FF2B5EF4-FFF2-40B4-BE49-F238E27FC236}">
                <a16:creationId xmlns:a16="http://schemas.microsoft.com/office/drawing/2014/main" id="{290611C7-6C72-488A-B7DF-994318531B0A}"/>
              </a:ext>
            </a:extLst>
          </p:cNvPr>
          <p:cNvGrpSpPr/>
          <p:nvPr/>
        </p:nvGrpSpPr>
        <p:grpSpPr>
          <a:xfrm>
            <a:off x="11084558" y="1590579"/>
            <a:ext cx="387740" cy="328574"/>
            <a:chOff x="11084558" y="1590579"/>
            <a:chExt cx="387740" cy="328574"/>
          </a:xfrm>
          <a:solidFill>
            <a:srgbClr val="FFFFFF"/>
          </a:solidFill>
        </p:grpSpPr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A3C3410E-7487-41B3-88BC-4D210CC40572}"/>
                </a:ext>
              </a:extLst>
            </p:cNvPr>
            <p:cNvSpPr/>
            <p:nvPr/>
          </p:nvSpPr>
          <p:spPr>
            <a:xfrm>
              <a:off x="11152348" y="1590579"/>
              <a:ext cx="319950" cy="319950"/>
            </a:xfrm>
            <a:custGeom>
              <a:avLst/>
              <a:gdLst>
                <a:gd name="connsiteX0" fmla="*/ 164874 w 319949"/>
                <a:gd name="connsiteY0" fmla="*/ 329648 h 319949"/>
                <a:gd name="connsiteX1" fmla="*/ 48492 w 319949"/>
                <a:gd name="connsiteY1" fmla="*/ 281556 h 319949"/>
                <a:gd name="connsiteX2" fmla="*/ 0 w 319949"/>
                <a:gd name="connsiteY2" fmla="*/ 164874 h 319949"/>
                <a:gd name="connsiteX3" fmla="*/ 48492 w 319949"/>
                <a:gd name="connsiteY3" fmla="*/ 48092 h 319949"/>
                <a:gd name="connsiteX4" fmla="*/ 78287 w 319949"/>
                <a:gd name="connsiteY4" fmla="*/ 24596 h 319949"/>
                <a:gd name="connsiteX5" fmla="*/ 87086 w 319949"/>
                <a:gd name="connsiteY5" fmla="*/ 26696 h 319949"/>
                <a:gd name="connsiteX6" fmla="*/ 87887 w 319949"/>
                <a:gd name="connsiteY6" fmla="*/ 31495 h 319949"/>
                <a:gd name="connsiteX7" fmla="*/ 84987 w 319949"/>
                <a:gd name="connsiteY7" fmla="*/ 35394 h 319949"/>
                <a:gd name="connsiteX8" fmla="*/ 57491 w 319949"/>
                <a:gd name="connsiteY8" fmla="*/ 57191 h 319949"/>
                <a:gd name="connsiteX9" fmla="*/ 12798 w 319949"/>
                <a:gd name="connsiteY9" fmla="*/ 164874 h 319949"/>
                <a:gd name="connsiteX10" fmla="*/ 57491 w 319949"/>
                <a:gd name="connsiteY10" fmla="*/ 272457 h 319949"/>
                <a:gd name="connsiteX11" fmla="*/ 164874 w 319949"/>
                <a:gd name="connsiteY11" fmla="*/ 316850 h 319949"/>
                <a:gd name="connsiteX12" fmla="*/ 200768 w 319949"/>
                <a:gd name="connsiteY12" fmla="*/ 312551 h 319949"/>
                <a:gd name="connsiteX13" fmla="*/ 208467 w 319949"/>
                <a:gd name="connsiteY13" fmla="*/ 317350 h 319949"/>
                <a:gd name="connsiteX14" fmla="*/ 203768 w 319949"/>
                <a:gd name="connsiteY14" fmla="*/ 325049 h 319949"/>
                <a:gd name="connsiteX15" fmla="*/ 164874 w 319949"/>
                <a:gd name="connsiteY15" fmla="*/ 329648 h 319949"/>
                <a:gd name="connsiteX16" fmla="*/ 220566 w 319949"/>
                <a:gd name="connsiteY16" fmla="*/ 319550 h 319949"/>
                <a:gd name="connsiteX17" fmla="*/ 214566 w 319949"/>
                <a:gd name="connsiteY17" fmla="*/ 315451 h 319949"/>
                <a:gd name="connsiteX18" fmla="*/ 218365 w 319949"/>
                <a:gd name="connsiteY18" fmla="*/ 307152 h 319949"/>
                <a:gd name="connsiteX19" fmla="*/ 272257 w 319949"/>
                <a:gd name="connsiteY19" fmla="*/ 272457 h 319949"/>
                <a:gd name="connsiteX20" fmla="*/ 316850 w 319949"/>
                <a:gd name="connsiteY20" fmla="*/ 164874 h 319949"/>
                <a:gd name="connsiteX21" fmla="*/ 294553 w 319949"/>
                <a:gd name="connsiteY21" fmla="*/ 85487 h 319949"/>
                <a:gd name="connsiteX22" fmla="*/ 293754 w 319949"/>
                <a:gd name="connsiteY22" fmla="*/ 80687 h 319949"/>
                <a:gd name="connsiteX23" fmla="*/ 296654 w 319949"/>
                <a:gd name="connsiteY23" fmla="*/ 76688 h 319949"/>
                <a:gd name="connsiteX24" fmla="*/ 305453 w 319949"/>
                <a:gd name="connsiteY24" fmla="*/ 78888 h 319949"/>
                <a:gd name="connsiteX25" fmla="*/ 329648 w 319949"/>
                <a:gd name="connsiteY25" fmla="*/ 164874 h 319949"/>
                <a:gd name="connsiteX26" fmla="*/ 281256 w 319949"/>
                <a:gd name="connsiteY26" fmla="*/ 281556 h 319949"/>
                <a:gd name="connsiteX27" fmla="*/ 222765 w 319949"/>
                <a:gd name="connsiteY27" fmla="*/ 319150 h 319949"/>
                <a:gd name="connsiteX28" fmla="*/ 220566 w 319949"/>
                <a:gd name="connsiteY28" fmla="*/ 319550 h 319949"/>
                <a:gd name="connsiteX29" fmla="*/ 289055 w 319949"/>
                <a:gd name="connsiteY29" fmla="*/ 72889 h 319949"/>
                <a:gd name="connsiteX30" fmla="*/ 284056 w 319949"/>
                <a:gd name="connsiteY30" fmla="*/ 70389 h 319949"/>
                <a:gd name="connsiteX31" fmla="*/ 272257 w 319949"/>
                <a:gd name="connsiteY31" fmla="*/ 57191 h 319949"/>
                <a:gd name="connsiteX32" fmla="*/ 164874 w 319949"/>
                <a:gd name="connsiteY32" fmla="*/ 12798 h 319949"/>
                <a:gd name="connsiteX33" fmla="*/ 119881 w 319949"/>
                <a:gd name="connsiteY33" fmla="*/ 19597 h 319949"/>
                <a:gd name="connsiteX34" fmla="*/ 118381 w 319949"/>
                <a:gd name="connsiteY34" fmla="*/ 20097 h 319949"/>
                <a:gd name="connsiteX35" fmla="*/ 110383 w 319949"/>
                <a:gd name="connsiteY35" fmla="*/ 15898 h 319949"/>
                <a:gd name="connsiteX36" fmla="*/ 110782 w 319949"/>
                <a:gd name="connsiteY36" fmla="*/ 10998 h 319949"/>
                <a:gd name="connsiteX37" fmla="*/ 114482 w 319949"/>
                <a:gd name="connsiteY37" fmla="*/ 7899 h 319949"/>
                <a:gd name="connsiteX38" fmla="*/ 164874 w 319949"/>
                <a:gd name="connsiteY38" fmla="*/ 0 h 319949"/>
                <a:gd name="connsiteX39" fmla="*/ 281256 w 319949"/>
                <a:gd name="connsiteY39" fmla="*/ 48092 h 319949"/>
                <a:gd name="connsiteX40" fmla="*/ 294054 w 319949"/>
                <a:gd name="connsiteY40" fmla="*/ 62490 h 319949"/>
                <a:gd name="connsiteX41" fmla="*/ 293055 w 319949"/>
                <a:gd name="connsiteY41" fmla="*/ 71489 h 319949"/>
                <a:gd name="connsiteX42" fmla="*/ 289055 w 319949"/>
                <a:gd name="connsiteY42" fmla="*/ 72889 h 319949"/>
                <a:gd name="connsiteX43" fmla="*/ 98584 w 319949"/>
                <a:gd name="connsiteY43" fmla="*/ 27296 h 319949"/>
                <a:gd name="connsiteX44" fmla="*/ 92786 w 319949"/>
                <a:gd name="connsiteY44" fmla="*/ 23596 h 319949"/>
                <a:gd name="connsiteX45" fmla="*/ 92586 w 319949"/>
                <a:gd name="connsiteY45" fmla="*/ 18697 h 319949"/>
                <a:gd name="connsiteX46" fmla="*/ 95885 w 319949"/>
                <a:gd name="connsiteY46" fmla="*/ 15098 h 319949"/>
                <a:gd name="connsiteX47" fmla="*/ 95985 w 319949"/>
                <a:gd name="connsiteY47" fmla="*/ 15098 h 319949"/>
                <a:gd name="connsiteX48" fmla="*/ 104383 w 319949"/>
                <a:gd name="connsiteY48" fmla="*/ 18297 h 319949"/>
                <a:gd name="connsiteX49" fmla="*/ 104583 w 319949"/>
                <a:gd name="connsiteY49" fmla="*/ 23096 h 319949"/>
                <a:gd name="connsiteX50" fmla="*/ 101284 w 319949"/>
                <a:gd name="connsiteY50" fmla="*/ 26696 h 319949"/>
                <a:gd name="connsiteX51" fmla="*/ 98584 w 319949"/>
                <a:gd name="connsiteY51" fmla="*/ 27296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19949" h="319949">
                  <a:moveTo>
                    <a:pt x="164874" y="329648"/>
                  </a:moveTo>
                  <a:cubicBezTo>
                    <a:pt x="120981" y="329648"/>
                    <a:pt x="79587" y="312551"/>
                    <a:pt x="48492" y="281556"/>
                  </a:cubicBezTo>
                  <a:cubicBezTo>
                    <a:pt x="17297" y="250461"/>
                    <a:pt x="0" y="208967"/>
                    <a:pt x="0" y="164874"/>
                  </a:cubicBezTo>
                  <a:cubicBezTo>
                    <a:pt x="0" y="120681"/>
                    <a:pt x="17297" y="79288"/>
                    <a:pt x="48492" y="48092"/>
                  </a:cubicBezTo>
                  <a:cubicBezTo>
                    <a:pt x="57491" y="39194"/>
                    <a:pt x="67489" y="31295"/>
                    <a:pt x="78287" y="24596"/>
                  </a:cubicBezTo>
                  <a:cubicBezTo>
                    <a:pt x="81287" y="22696"/>
                    <a:pt x="85287" y="23796"/>
                    <a:pt x="87086" y="26696"/>
                  </a:cubicBezTo>
                  <a:cubicBezTo>
                    <a:pt x="87987" y="28096"/>
                    <a:pt x="88286" y="29795"/>
                    <a:pt x="87887" y="31495"/>
                  </a:cubicBezTo>
                  <a:cubicBezTo>
                    <a:pt x="87486" y="33095"/>
                    <a:pt x="86487" y="34595"/>
                    <a:pt x="84987" y="35394"/>
                  </a:cubicBezTo>
                  <a:cubicBezTo>
                    <a:pt x="75088" y="41593"/>
                    <a:pt x="65789" y="48892"/>
                    <a:pt x="57491" y="57191"/>
                  </a:cubicBezTo>
                  <a:cubicBezTo>
                    <a:pt x="28695" y="85887"/>
                    <a:pt x="12798" y="124181"/>
                    <a:pt x="12798" y="164874"/>
                  </a:cubicBezTo>
                  <a:cubicBezTo>
                    <a:pt x="12798" y="205568"/>
                    <a:pt x="28695" y="243762"/>
                    <a:pt x="57491" y="272457"/>
                  </a:cubicBezTo>
                  <a:cubicBezTo>
                    <a:pt x="86287" y="301053"/>
                    <a:pt x="124380" y="316850"/>
                    <a:pt x="164874" y="316850"/>
                  </a:cubicBezTo>
                  <a:cubicBezTo>
                    <a:pt x="176972" y="316850"/>
                    <a:pt x="189071" y="315451"/>
                    <a:pt x="200768" y="312551"/>
                  </a:cubicBezTo>
                  <a:cubicBezTo>
                    <a:pt x="204168" y="311751"/>
                    <a:pt x="207668" y="313951"/>
                    <a:pt x="208467" y="317350"/>
                  </a:cubicBezTo>
                  <a:cubicBezTo>
                    <a:pt x="209268" y="320750"/>
                    <a:pt x="207167" y="324149"/>
                    <a:pt x="203768" y="325049"/>
                  </a:cubicBezTo>
                  <a:cubicBezTo>
                    <a:pt x="191070" y="328049"/>
                    <a:pt x="177973" y="329648"/>
                    <a:pt x="164874" y="329648"/>
                  </a:cubicBezTo>
                  <a:close/>
                  <a:moveTo>
                    <a:pt x="220566" y="319550"/>
                  </a:moveTo>
                  <a:cubicBezTo>
                    <a:pt x="217966" y="319550"/>
                    <a:pt x="215467" y="317850"/>
                    <a:pt x="214566" y="315451"/>
                  </a:cubicBezTo>
                  <a:cubicBezTo>
                    <a:pt x="213366" y="312151"/>
                    <a:pt x="215066" y="308452"/>
                    <a:pt x="218365" y="307152"/>
                  </a:cubicBezTo>
                  <a:cubicBezTo>
                    <a:pt x="238362" y="299653"/>
                    <a:pt x="256959" y="287655"/>
                    <a:pt x="272257" y="272457"/>
                  </a:cubicBezTo>
                  <a:cubicBezTo>
                    <a:pt x="301053" y="243762"/>
                    <a:pt x="316850" y="205468"/>
                    <a:pt x="316850" y="164874"/>
                  </a:cubicBezTo>
                  <a:cubicBezTo>
                    <a:pt x="316850" y="136779"/>
                    <a:pt x="309152" y="109383"/>
                    <a:pt x="294553" y="85487"/>
                  </a:cubicBezTo>
                  <a:cubicBezTo>
                    <a:pt x="293654" y="84087"/>
                    <a:pt x="293454" y="82387"/>
                    <a:pt x="293754" y="80687"/>
                  </a:cubicBezTo>
                  <a:cubicBezTo>
                    <a:pt x="294154" y="79088"/>
                    <a:pt x="295254" y="77588"/>
                    <a:pt x="296654" y="76688"/>
                  </a:cubicBezTo>
                  <a:cubicBezTo>
                    <a:pt x="299653" y="74888"/>
                    <a:pt x="303652" y="75888"/>
                    <a:pt x="305453" y="78888"/>
                  </a:cubicBezTo>
                  <a:cubicBezTo>
                    <a:pt x="321350" y="104684"/>
                    <a:pt x="329648" y="134379"/>
                    <a:pt x="329648" y="164874"/>
                  </a:cubicBezTo>
                  <a:cubicBezTo>
                    <a:pt x="329648" y="208967"/>
                    <a:pt x="312451" y="250361"/>
                    <a:pt x="281256" y="281556"/>
                  </a:cubicBezTo>
                  <a:cubicBezTo>
                    <a:pt x="264458" y="298253"/>
                    <a:pt x="244861" y="310951"/>
                    <a:pt x="222765" y="319150"/>
                  </a:cubicBezTo>
                  <a:cubicBezTo>
                    <a:pt x="222065" y="319450"/>
                    <a:pt x="221365" y="319550"/>
                    <a:pt x="220566" y="319550"/>
                  </a:cubicBezTo>
                  <a:close/>
                  <a:moveTo>
                    <a:pt x="289055" y="72889"/>
                  </a:moveTo>
                  <a:cubicBezTo>
                    <a:pt x="287055" y="72889"/>
                    <a:pt x="285256" y="71989"/>
                    <a:pt x="284056" y="70389"/>
                  </a:cubicBezTo>
                  <a:cubicBezTo>
                    <a:pt x="280456" y="65890"/>
                    <a:pt x="276457" y="61390"/>
                    <a:pt x="272257" y="57191"/>
                  </a:cubicBezTo>
                  <a:cubicBezTo>
                    <a:pt x="243462" y="28596"/>
                    <a:pt x="205368" y="12798"/>
                    <a:pt x="164874" y="12798"/>
                  </a:cubicBezTo>
                  <a:cubicBezTo>
                    <a:pt x="149476" y="12798"/>
                    <a:pt x="134378" y="15098"/>
                    <a:pt x="119881" y="19597"/>
                  </a:cubicBezTo>
                  <a:lnTo>
                    <a:pt x="118381" y="20097"/>
                  </a:lnTo>
                  <a:cubicBezTo>
                    <a:pt x="115082" y="21097"/>
                    <a:pt x="111383" y="19197"/>
                    <a:pt x="110383" y="15898"/>
                  </a:cubicBezTo>
                  <a:cubicBezTo>
                    <a:pt x="109783" y="14298"/>
                    <a:pt x="109983" y="12598"/>
                    <a:pt x="110782" y="10998"/>
                  </a:cubicBezTo>
                  <a:cubicBezTo>
                    <a:pt x="111483" y="9499"/>
                    <a:pt x="112883" y="8399"/>
                    <a:pt x="114482" y="7899"/>
                  </a:cubicBezTo>
                  <a:cubicBezTo>
                    <a:pt x="130679" y="2600"/>
                    <a:pt x="147677" y="0"/>
                    <a:pt x="164874" y="0"/>
                  </a:cubicBezTo>
                  <a:cubicBezTo>
                    <a:pt x="208767" y="0"/>
                    <a:pt x="250061" y="17097"/>
                    <a:pt x="281256" y="48092"/>
                  </a:cubicBezTo>
                  <a:cubicBezTo>
                    <a:pt x="285855" y="52692"/>
                    <a:pt x="290155" y="57491"/>
                    <a:pt x="294054" y="62490"/>
                  </a:cubicBezTo>
                  <a:cubicBezTo>
                    <a:pt x="296254" y="65290"/>
                    <a:pt x="295753" y="69289"/>
                    <a:pt x="293055" y="71489"/>
                  </a:cubicBezTo>
                  <a:cubicBezTo>
                    <a:pt x="291854" y="72389"/>
                    <a:pt x="290555" y="72889"/>
                    <a:pt x="289055" y="72889"/>
                  </a:cubicBezTo>
                  <a:close/>
                  <a:moveTo>
                    <a:pt x="98584" y="27296"/>
                  </a:moveTo>
                  <a:cubicBezTo>
                    <a:pt x="96085" y="27296"/>
                    <a:pt x="93785" y="25896"/>
                    <a:pt x="92786" y="23596"/>
                  </a:cubicBezTo>
                  <a:cubicBezTo>
                    <a:pt x="92085" y="22097"/>
                    <a:pt x="91985" y="20297"/>
                    <a:pt x="92586" y="18697"/>
                  </a:cubicBezTo>
                  <a:cubicBezTo>
                    <a:pt x="93185" y="17097"/>
                    <a:pt x="94286" y="15798"/>
                    <a:pt x="95885" y="15098"/>
                  </a:cubicBezTo>
                  <a:lnTo>
                    <a:pt x="95985" y="15098"/>
                  </a:lnTo>
                  <a:cubicBezTo>
                    <a:pt x="99085" y="13698"/>
                    <a:pt x="102984" y="15198"/>
                    <a:pt x="104383" y="18297"/>
                  </a:cubicBezTo>
                  <a:cubicBezTo>
                    <a:pt x="105084" y="19797"/>
                    <a:pt x="105184" y="21497"/>
                    <a:pt x="104583" y="23096"/>
                  </a:cubicBezTo>
                  <a:cubicBezTo>
                    <a:pt x="103984" y="24696"/>
                    <a:pt x="102784" y="25996"/>
                    <a:pt x="101284" y="26696"/>
                  </a:cubicBezTo>
                  <a:cubicBezTo>
                    <a:pt x="100385" y="27096"/>
                    <a:pt x="99484" y="27296"/>
                    <a:pt x="98584" y="272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A56F3D66-B04B-48E1-A2FF-DC336B472B97}"/>
                </a:ext>
              </a:extLst>
            </p:cNvPr>
            <p:cNvSpPr/>
            <p:nvPr/>
          </p:nvSpPr>
          <p:spPr>
            <a:xfrm>
              <a:off x="11195342" y="1590579"/>
              <a:ext cx="239962" cy="89986"/>
            </a:xfrm>
            <a:custGeom>
              <a:avLst/>
              <a:gdLst>
                <a:gd name="connsiteX0" fmla="*/ 121880 w 239962"/>
                <a:gd name="connsiteY0" fmla="*/ 91186 h 89985"/>
                <a:gd name="connsiteX1" fmla="*/ 54691 w 239962"/>
                <a:gd name="connsiteY1" fmla="*/ 81087 h 89985"/>
                <a:gd name="connsiteX2" fmla="*/ 47292 w 239962"/>
                <a:gd name="connsiteY2" fmla="*/ 78588 h 89985"/>
                <a:gd name="connsiteX3" fmla="*/ 43593 w 239962"/>
                <a:gd name="connsiteY3" fmla="*/ 75288 h 89985"/>
                <a:gd name="connsiteX4" fmla="*/ 43393 w 239962"/>
                <a:gd name="connsiteY4" fmla="*/ 70389 h 89985"/>
                <a:gd name="connsiteX5" fmla="*/ 51591 w 239962"/>
                <a:gd name="connsiteY5" fmla="*/ 66590 h 89985"/>
                <a:gd name="connsiteX6" fmla="*/ 58591 w 239962"/>
                <a:gd name="connsiteY6" fmla="*/ 68889 h 89985"/>
                <a:gd name="connsiteX7" fmla="*/ 185170 w 239962"/>
                <a:gd name="connsiteY7" fmla="*/ 68889 h 89985"/>
                <a:gd name="connsiteX8" fmla="*/ 223465 w 239962"/>
                <a:gd name="connsiteY8" fmla="*/ 51692 h 89985"/>
                <a:gd name="connsiteX9" fmla="*/ 121880 w 239962"/>
                <a:gd name="connsiteY9" fmla="*/ 12798 h 89985"/>
                <a:gd name="connsiteX10" fmla="*/ 20296 w 239962"/>
                <a:gd name="connsiteY10" fmla="*/ 51692 h 89985"/>
                <a:gd name="connsiteX11" fmla="*/ 34494 w 239962"/>
                <a:gd name="connsiteY11" fmla="*/ 59391 h 89985"/>
                <a:gd name="connsiteX12" fmla="*/ 37494 w 239962"/>
                <a:gd name="connsiteY12" fmla="*/ 67989 h 89985"/>
                <a:gd name="connsiteX13" fmla="*/ 28894 w 239962"/>
                <a:gd name="connsiteY13" fmla="*/ 70989 h 89985"/>
                <a:gd name="connsiteX14" fmla="*/ 6398 w 239962"/>
                <a:gd name="connsiteY14" fmla="*/ 57891 h 89985"/>
                <a:gd name="connsiteX15" fmla="*/ 0 w 239962"/>
                <a:gd name="connsiteY15" fmla="*/ 53592 h 89985"/>
                <a:gd name="connsiteX16" fmla="*/ 5498 w 239962"/>
                <a:gd name="connsiteY16" fmla="*/ 48092 h 89985"/>
                <a:gd name="connsiteX17" fmla="*/ 121880 w 239962"/>
                <a:gd name="connsiteY17" fmla="*/ 0 h 89985"/>
                <a:gd name="connsiteX18" fmla="*/ 238262 w 239962"/>
                <a:gd name="connsiteY18" fmla="*/ 48092 h 89985"/>
                <a:gd name="connsiteX19" fmla="*/ 243762 w 239962"/>
                <a:gd name="connsiteY19" fmla="*/ 53592 h 89985"/>
                <a:gd name="connsiteX20" fmla="*/ 237363 w 239962"/>
                <a:gd name="connsiteY20" fmla="*/ 57891 h 89985"/>
                <a:gd name="connsiteX21" fmla="*/ 188969 w 239962"/>
                <a:gd name="connsiteY21" fmla="*/ 81187 h 89985"/>
                <a:gd name="connsiteX22" fmla="*/ 121880 w 239962"/>
                <a:gd name="connsiteY22" fmla="*/ 911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39962" h="89985">
                  <a:moveTo>
                    <a:pt x="121880" y="91186"/>
                  </a:moveTo>
                  <a:cubicBezTo>
                    <a:pt x="98484" y="91186"/>
                    <a:pt x="75888" y="87786"/>
                    <a:pt x="54691" y="81087"/>
                  </a:cubicBezTo>
                  <a:cubicBezTo>
                    <a:pt x="52392" y="80387"/>
                    <a:pt x="49892" y="79588"/>
                    <a:pt x="47292" y="78588"/>
                  </a:cubicBezTo>
                  <a:cubicBezTo>
                    <a:pt x="45592" y="77988"/>
                    <a:pt x="44292" y="76888"/>
                    <a:pt x="43593" y="75288"/>
                  </a:cubicBezTo>
                  <a:cubicBezTo>
                    <a:pt x="42892" y="73788"/>
                    <a:pt x="42792" y="71989"/>
                    <a:pt x="43393" y="70389"/>
                  </a:cubicBezTo>
                  <a:cubicBezTo>
                    <a:pt x="44493" y="67189"/>
                    <a:pt x="48292" y="65390"/>
                    <a:pt x="51591" y="66590"/>
                  </a:cubicBezTo>
                  <a:cubicBezTo>
                    <a:pt x="53692" y="67289"/>
                    <a:pt x="55891" y="68089"/>
                    <a:pt x="58591" y="68889"/>
                  </a:cubicBezTo>
                  <a:cubicBezTo>
                    <a:pt x="98284" y="81487"/>
                    <a:pt x="145276" y="81487"/>
                    <a:pt x="185170" y="68889"/>
                  </a:cubicBezTo>
                  <a:cubicBezTo>
                    <a:pt x="199068" y="64590"/>
                    <a:pt x="211966" y="58791"/>
                    <a:pt x="223465" y="51692"/>
                  </a:cubicBezTo>
                  <a:cubicBezTo>
                    <a:pt x="195469" y="26596"/>
                    <a:pt x="159374" y="12798"/>
                    <a:pt x="121880" y="12798"/>
                  </a:cubicBezTo>
                  <a:cubicBezTo>
                    <a:pt x="84286" y="12798"/>
                    <a:pt x="48292" y="26596"/>
                    <a:pt x="20296" y="51692"/>
                  </a:cubicBezTo>
                  <a:cubicBezTo>
                    <a:pt x="24796" y="54491"/>
                    <a:pt x="29495" y="57091"/>
                    <a:pt x="34494" y="59391"/>
                  </a:cubicBezTo>
                  <a:cubicBezTo>
                    <a:pt x="37594" y="60990"/>
                    <a:pt x="38993" y="64790"/>
                    <a:pt x="37494" y="67989"/>
                  </a:cubicBezTo>
                  <a:cubicBezTo>
                    <a:pt x="35994" y="70989"/>
                    <a:pt x="31994" y="72489"/>
                    <a:pt x="28894" y="70989"/>
                  </a:cubicBezTo>
                  <a:cubicBezTo>
                    <a:pt x="20896" y="67089"/>
                    <a:pt x="13297" y="62690"/>
                    <a:pt x="6398" y="57891"/>
                  </a:cubicBezTo>
                  <a:lnTo>
                    <a:pt x="0" y="53592"/>
                  </a:lnTo>
                  <a:lnTo>
                    <a:pt x="5498" y="48092"/>
                  </a:lnTo>
                  <a:cubicBezTo>
                    <a:pt x="36593" y="17097"/>
                    <a:pt x="77887" y="0"/>
                    <a:pt x="121880" y="0"/>
                  </a:cubicBezTo>
                  <a:cubicBezTo>
                    <a:pt x="165774" y="0"/>
                    <a:pt x="207167" y="17097"/>
                    <a:pt x="238262" y="48092"/>
                  </a:cubicBezTo>
                  <a:lnTo>
                    <a:pt x="243762" y="53592"/>
                  </a:lnTo>
                  <a:lnTo>
                    <a:pt x="237363" y="57891"/>
                  </a:lnTo>
                  <a:cubicBezTo>
                    <a:pt x="223265" y="67689"/>
                    <a:pt x="206967" y="75488"/>
                    <a:pt x="188969" y="81187"/>
                  </a:cubicBezTo>
                  <a:cubicBezTo>
                    <a:pt x="167773" y="87786"/>
                    <a:pt x="145176" y="91186"/>
                    <a:pt x="121880" y="911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758F5B5-90B0-4D46-BC07-888D459800E0}"/>
                </a:ext>
              </a:extLst>
            </p:cNvPr>
            <p:cNvSpPr/>
            <p:nvPr/>
          </p:nvSpPr>
          <p:spPr>
            <a:xfrm>
              <a:off x="11195442" y="1829167"/>
              <a:ext cx="239962" cy="89986"/>
            </a:xfrm>
            <a:custGeom>
              <a:avLst/>
              <a:gdLst>
                <a:gd name="connsiteX0" fmla="*/ 121780 w 239962"/>
                <a:gd name="connsiteY0" fmla="*/ 91061 h 89985"/>
                <a:gd name="connsiteX1" fmla="*/ 53391 w 239962"/>
                <a:gd name="connsiteY1" fmla="*/ 76263 h 89985"/>
                <a:gd name="connsiteX2" fmla="*/ 50091 w 239962"/>
                <a:gd name="connsiteY2" fmla="*/ 72664 h 89985"/>
                <a:gd name="connsiteX3" fmla="*/ 50291 w 239962"/>
                <a:gd name="connsiteY3" fmla="*/ 67764 h 89985"/>
                <a:gd name="connsiteX4" fmla="*/ 58691 w 239962"/>
                <a:gd name="connsiteY4" fmla="*/ 64565 h 89985"/>
                <a:gd name="connsiteX5" fmla="*/ 121780 w 239962"/>
                <a:gd name="connsiteY5" fmla="*/ 78263 h 89985"/>
                <a:gd name="connsiteX6" fmla="*/ 223365 w 239962"/>
                <a:gd name="connsiteY6" fmla="*/ 39369 h 89985"/>
                <a:gd name="connsiteX7" fmla="*/ 185070 w 239962"/>
                <a:gd name="connsiteY7" fmla="*/ 22172 h 89985"/>
                <a:gd name="connsiteX8" fmla="*/ 58390 w 239962"/>
                <a:gd name="connsiteY8" fmla="*/ 22172 h 89985"/>
                <a:gd name="connsiteX9" fmla="*/ 20196 w 239962"/>
                <a:gd name="connsiteY9" fmla="*/ 39369 h 89985"/>
                <a:gd name="connsiteX10" fmla="*/ 41793 w 239962"/>
                <a:gd name="connsiteY10" fmla="*/ 55566 h 89985"/>
                <a:gd name="connsiteX11" fmla="*/ 42493 w 239962"/>
                <a:gd name="connsiteY11" fmla="*/ 55966 h 89985"/>
                <a:gd name="connsiteX12" fmla="*/ 44593 w 239962"/>
                <a:gd name="connsiteY12" fmla="*/ 64765 h 89985"/>
                <a:gd name="connsiteX13" fmla="*/ 35794 w 239962"/>
                <a:gd name="connsiteY13" fmla="*/ 66865 h 89985"/>
                <a:gd name="connsiteX14" fmla="*/ 5398 w 239962"/>
                <a:gd name="connsiteY14" fmla="*/ 42968 h 89985"/>
                <a:gd name="connsiteX15" fmla="*/ 0 w 239962"/>
                <a:gd name="connsiteY15" fmla="*/ 37569 h 89985"/>
                <a:gd name="connsiteX16" fmla="*/ 6298 w 239962"/>
                <a:gd name="connsiteY16" fmla="*/ 33170 h 89985"/>
                <a:gd name="connsiteX17" fmla="*/ 54591 w 239962"/>
                <a:gd name="connsiteY17" fmla="*/ 9973 h 89985"/>
                <a:gd name="connsiteX18" fmla="*/ 188969 w 239962"/>
                <a:gd name="connsiteY18" fmla="*/ 9973 h 89985"/>
                <a:gd name="connsiteX19" fmla="*/ 237263 w 239962"/>
                <a:gd name="connsiteY19" fmla="*/ 33170 h 89985"/>
                <a:gd name="connsiteX20" fmla="*/ 243562 w 239962"/>
                <a:gd name="connsiteY20" fmla="*/ 37569 h 89985"/>
                <a:gd name="connsiteX21" fmla="*/ 238162 w 239962"/>
                <a:gd name="connsiteY21" fmla="*/ 42968 h 89985"/>
                <a:gd name="connsiteX22" fmla="*/ 121780 w 239962"/>
                <a:gd name="connsiteY22" fmla="*/ 91061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39962" h="89985">
                  <a:moveTo>
                    <a:pt x="121780" y="91061"/>
                  </a:moveTo>
                  <a:cubicBezTo>
                    <a:pt x="97984" y="91061"/>
                    <a:pt x="74888" y="86062"/>
                    <a:pt x="53391" y="76263"/>
                  </a:cubicBezTo>
                  <a:cubicBezTo>
                    <a:pt x="51891" y="75563"/>
                    <a:pt x="50692" y="74263"/>
                    <a:pt x="50091" y="72664"/>
                  </a:cubicBezTo>
                  <a:cubicBezTo>
                    <a:pt x="49492" y="71064"/>
                    <a:pt x="49492" y="69264"/>
                    <a:pt x="50291" y="67764"/>
                  </a:cubicBezTo>
                  <a:cubicBezTo>
                    <a:pt x="51691" y="64665"/>
                    <a:pt x="55591" y="63165"/>
                    <a:pt x="58691" y="64565"/>
                  </a:cubicBezTo>
                  <a:cubicBezTo>
                    <a:pt x="78588" y="73663"/>
                    <a:pt x="99784" y="78263"/>
                    <a:pt x="121780" y="78263"/>
                  </a:cubicBezTo>
                  <a:cubicBezTo>
                    <a:pt x="159374" y="78263"/>
                    <a:pt x="195369" y="64465"/>
                    <a:pt x="223365" y="39369"/>
                  </a:cubicBezTo>
                  <a:cubicBezTo>
                    <a:pt x="211866" y="32270"/>
                    <a:pt x="198968" y="26571"/>
                    <a:pt x="185070" y="22172"/>
                  </a:cubicBezTo>
                  <a:cubicBezTo>
                    <a:pt x="145276" y="9574"/>
                    <a:pt x="98184" y="9574"/>
                    <a:pt x="58390" y="22172"/>
                  </a:cubicBezTo>
                  <a:cubicBezTo>
                    <a:pt x="44493" y="26571"/>
                    <a:pt x="31594" y="32370"/>
                    <a:pt x="20196" y="39369"/>
                  </a:cubicBezTo>
                  <a:cubicBezTo>
                    <a:pt x="26895" y="45368"/>
                    <a:pt x="34094" y="50767"/>
                    <a:pt x="41793" y="55566"/>
                  </a:cubicBezTo>
                  <a:lnTo>
                    <a:pt x="42493" y="55966"/>
                  </a:lnTo>
                  <a:cubicBezTo>
                    <a:pt x="45492" y="57766"/>
                    <a:pt x="46392" y="61765"/>
                    <a:pt x="44593" y="64765"/>
                  </a:cubicBezTo>
                  <a:cubicBezTo>
                    <a:pt x="42792" y="67664"/>
                    <a:pt x="38694" y="68664"/>
                    <a:pt x="35794" y="66865"/>
                  </a:cubicBezTo>
                  <a:cubicBezTo>
                    <a:pt x="24796" y="60166"/>
                    <a:pt x="14597" y="52067"/>
                    <a:pt x="5398" y="42968"/>
                  </a:cubicBezTo>
                  <a:lnTo>
                    <a:pt x="0" y="37569"/>
                  </a:lnTo>
                  <a:lnTo>
                    <a:pt x="6298" y="33170"/>
                  </a:lnTo>
                  <a:cubicBezTo>
                    <a:pt x="20296" y="23471"/>
                    <a:pt x="36593" y="15673"/>
                    <a:pt x="54591" y="9973"/>
                  </a:cubicBezTo>
                  <a:cubicBezTo>
                    <a:pt x="96884" y="-3324"/>
                    <a:pt x="146676" y="-3324"/>
                    <a:pt x="188969" y="9973"/>
                  </a:cubicBezTo>
                  <a:cubicBezTo>
                    <a:pt x="206967" y="15573"/>
                    <a:pt x="223164" y="23471"/>
                    <a:pt x="237263" y="33170"/>
                  </a:cubicBezTo>
                  <a:lnTo>
                    <a:pt x="243562" y="37569"/>
                  </a:lnTo>
                  <a:lnTo>
                    <a:pt x="238162" y="42968"/>
                  </a:lnTo>
                  <a:cubicBezTo>
                    <a:pt x="206967" y="73963"/>
                    <a:pt x="165673" y="91061"/>
                    <a:pt x="121780" y="910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8D8E56D7-48E2-4EF1-AB95-003D0133A129}"/>
                </a:ext>
              </a:extLst>
            </p:cNvPr>
            <p:cNvSpPr/>
            <p:nvPr/>
          </p:nvSpPr>
          <p:spPr>
            <a:xfrm>
              <a:off x="11231536" y="1590579"/>
              <a:ext cx="169973" cy="319950"/>
            </a:xfrm>
            <a:custGeom>
              <a:avLst/>
              <a:gdLst>
                <a:gd name="connsiteX0" fmla="*/ 85686 w 169973"/>
                <a:gd name="connsiteY0" fmla="*/ 329648 h 319949"/>
                <a:gd name="connsiteX1" fmla="*/ 85686 w 169973"/>
                <a:gd name="connsiteY1" fmla="*/ 329648 h 319949"/>
                <a:gd name="connsiteX2" fmla="*/ 79187 w 169973"/>
                <a:gd name="connsiteY2" fmla="*/ 323249 h 319949"/>
                <a:gd name="connsiteX3" fmla="*/ 85586 w 169973"/>
                <a:gd name="connsiteY3" fmla="*/ 316850 h 319949"/>
                <a:gd name="connsiteX4" fmla="*/ 85886 w 169973"/>
                <a:gd name="connsiteY4" fmla="*/ 316850 h 319949"/>
                <a:gd name="connsiteX5" fmla="*/ 135978 w 169973"/>
                <a:gd name="connsiteY5" fmla="*/ 273957 h 319949"/>
                <a:gd name="connsiteX6" fmla="*/ 158475 w 169973"/>
                <a:gd name="connsiteY6" fmla="*/ 164874 h 319949"/>
                <a:gd name="connsiteX7" fmla="*/ 150576 w 169973"/>
                <a:gd name="connsiteY7" fmla="*/ 96685 h 319949"/>
                <a:gd name="connsiteX8" fmla="*/ 150476 w 169973"/>
                <a:gd name="connsiteY8" fmla="*/ 96085 h 319949"/>
                <a:gd name="connsiteX9" fmla="*/ 150476 w 169973"/>
                <a:gd name="connsiteY9" fmla="*/ 96085 h 319949"/>
                <a:gd name="connsiteX10" fmla="*/ 151376 w 169973"/>
                <a:gd name="connsiteY10" fmla="*/ 91886 h 319949"/>
                <a:gd name="connsiteX11" fmla="*/ 155275 w 169973"/>
                <a:gd name="connsiteY11" fmla="*/ 88986 h 319949"/>
                <a:gd name="connsiteX12" fmla="*/ 163074 w 169973"/>
                <a:gd name="connsiteY12" fmla="*/ 93685 h 319949"/>
                <a:gd name="connsiteX13" fmla="*/ 171273 w 169973"/>
                <a:gd name="connsiteY13" fmla="*/ 164874 h 319949"/>
                <a:gd name="connsiteX14" fmla="*/ 147477 w 169973"/>
                <a:gd name="connsiteY14" fmla="*/ 279856 h 319949"/>
                <a:gd name="connsiteX15" fmla="*/ 85686 w 169973"/>
                <a:gd name="connsiteY15" fmla="*/ 329648 h 319949"/>
                <a:gd name="connsiteX16" fmla="*/ 85686 w 169973"/>
                <a:gd name="connsiteY16" fmla="*/ 329648 h 319949"/>
                <a:gd name="connsiteX17" fmla="*/ 67189 w 169973"/>
                <a:gd name="connsiteY17" fmla="*/ 325349 h 319949"/>
                <a:gd name="connsiteX18" fmla="*/ 64389 w 169973"/>
                <a:gd name="connsiteY18" fmla="*/ 324649 h 319949"/>
                <a:gd name="connsiteX19" fmla="*/ 0 w 169973"/>
                <a:gd name="connsiteY19" fmla="*/ 164874 h 319949"/>
                <a:gd name="connsiteX20" fmla="*/ 23896 w 169973"/>
                <a:gd name="connsiteY20" fmla="*/ 49892 h 319949"/>
                <a:gd name="connsiteX21" fmla="*/ 85686 w 169973"/>
                <a:gd name="connsiteY21" fmla="*/ 0 h 319949"/>
                <a:gd name="connsiteX22" fmla="*/ 150376 w 169973"/>
                <a:gd name="connsiteY22" fmla="*/ 56291 h 319949"/>
                <a:gd name="connsiteX23" fmla="*/ 150476 w 169973"/>
                <a:gd name="connsiteY23" fmla="*/ 61190 h 319949"/>
                <a:gd name="connsiteX24" fmla="*/ 147177 w 169973"/>
                <a:gd name="connsiteY24" fmla="*/ 64690 h 319949"/>
                <a:gd name="connsiteX25" fmla="*/ 138778 w 169973"/>
                <a:gd name="connsiteY25" fmla="*/ 61490 h 319949"/>
                <a:gd name="connsiteX26" fmla="*/ 86086 w 169973"/>
                <a:gd name="connsiteY26" fmla="*/ 12798 h 319949"/>
                <a:gd name="connsiteX27" fmla="*/ 85386 w 169973"/>
                <a:gd name="connsiteY27" fmla="*/ 12798 h 319949"/>
                <a:gd name="connsiteX28" fmla="*/ 35394 w 169973"/>
                <a:gd name="connsiteY28" fmla="*/ 55691 h 319949"/>
                <a:gd name="connsiteX29" fmla="*/ 12897 w 169973"/>
                <a:gd name="connsiteY29" fmla="*/ 164874 h 319949"/>
                <a:gd name="connsiteX30" fmla="*/ 69889 w 169973"/>
                <a:gd name="connsiteY30" fmla="*/ 313151 h 319949"/>
                <a:gd name="connsiteX31" fmla="*/ 72888 w 169973"/>
                <a:gd name="connsiteY31" fmla="*/ 321650 h 319949"/>
                <a:gd name="connsiteX32" fmla="*/ 67189 w 169973"/>
                <a:gd name="connsiteY32" fmla="*/ 325349 h 319949"/>
                <a:gd name="connsiteX33" fmla="*/ 151475 w 169973"/>
                <a:gd name="connsiteY33" fmla="*/ 83187 h 319949"/>
                <a:gd name="connsiteX34" fmla="*/ 145476 w 169973"/>
                <a:gd name="connsiteY34" fmla="*/ 78788 h 319949"/>
                <a:gd name="connsiteX35" fmla="*/ 149476 w 169973"/>
                <a:gd name="connsiteY35" fmla="*/ 70689 h 319949"/>
                <a:gd name="connsiteX36" fmla="*/ 157575 w 169973"/>
                <a:gd name="connsiteY36" fmla="*/ 74688 h 319949"/>
                <a:gd name="connsiteX37" fmla="*/ 153576 w 169973"/>
                <a:gd name="connsiteY37" fmla="*/ 82787 h 319949"/>
                <a:gd name="connsiteX38" fmla="*/ 151475 w 169973"/>
                <a:gd name="connsiteY38" fmla="*/ 83187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69973" h="319949">
                  <a:moveTo>
                    <a:pt x="85686" y="329648"/>
                  </a:moveTo>
                  <a:lnTo>
                    <a:pt x="85686" y="329648"/>
                  </a:lnTo>
                  <a:cubicBezTo>
                    <a:pt x="82087" y="329648"/>
                    <a:pt x="79187" y="326749"/>
                    <a:pt x="79187" y="323249"/>
                  </a:cubicBezTo>
                  <a:cubicBezTo>
                    <a:pt x="79187" y="319750"/>
                    <a:pt x="82087" y="316850"/>
                    <a:pt x="85586" y="316850"/>
                  </a:cubicBezTo>
                  <a:lnTo>
                    <a:pt x="85886" y="316850"/>
                  </a:lnTo>
                  <a:cubicBezTo>
                    <a:pt x="104083" y="316850"/>
                    <a:pt x="122381" y="301253"/>
                    <a:pt x="135978" y="273957"/>
                  </a:cubicBezTo>
                  <a:cubicBezTo>
                    <a:pt x="150476" y="244962"/>
                    <a:pt x="158475" y="206168"/>
                    <a:pt x="158475" y="164874"/>
                  </a:cubicBezTo>
                  <a:cubicBezTo>
                    <a:pt x="158475" y="140878"/>
                    <a:pt x="155775" y="117882"/>
                    <a:pt x="150576" y="96685"/>
                  </a:cubicBezTo>
                  <a:lnTo>
                    <a:pt x="150476" y="96085"/>
                  </a:lnTo>
                  <a:lnTo>
                    <a:pt x="150476" y="96085"/>
                  </a:lnTo>
                  <a:cubicBezTo>
                    <a:pt x="150275" y="94685"/>
                    <a:pt x="150576" y="93185"/>
                    <a:pt x="151376" y="91886"/>
                  </a:cubicBezTo>
                  <a:cubicBezTo>
                    <a:pt x="152276" y="90386"/>
                    <a:pt x="153676" y="89386"/>
                    <a:pt x="155275" y="88986"/>
                  </a:cubicBezTo>
                  <a:cubicBezTo>
                    <a:pt x="158675" y="88186"/>
                    <a:pt x="162174" y="90286"/>
                    <a:pt x="163074" y="93685"/>
                  </a:cubicBezTo>
                  <a:cubicBezTo>
                    <a:pt x="168473" y="115982"/>
                    <a:pt x="171273" y="139878"/>
                    <a:pt x="171273" y="164874"/>
                  </a:cubicBezTo>
                  <a:cubicBezTo>
                    <a:pt x="171073" y="208767"/>
                    <a:pt x="162575" y="249561"/>
                    <a:pt x="147477" y="279856"/>
                  </a:cubicBezTo>
                  <a:cubicBezTo>
                    <a:pt x="131779" y="311251"/>
                    <a:pt x="109883" y="328948"/>
                    <a:pt x="85686" y="329648"/>
                  </a:cubicBezTo>
                  <a:lnTo>
                    <a:pt x="85686" y="329648"/>
                  </a:lnTo>
                  <a:close/>
                  <a:moveTo>
                    <a:pt x="67189" y="325349"/>
                  </a:moveTo>
                  <a:cubicBezTo>
                    <a:pt x="66190" y="325349"/>
                    <a:pt x="65289" y="325049"/>
                    <a:pt x="64389" y="324649"/>
                  </a:cubicBezTo>
                  <a:cubicBezTo>
                    <a:pt x="26196" y="305752"/>
                    <a:pt x="399" y="241562"/>
                    <a:pt x="0" y="164874"/>
                  </a:cubicBezTo>
                  <a:cubicBezTo>
                    <a:pt x="299" y="120981"/>
                    <a:pt x="8799" y="80087"/>
                    <a:pt x="23896" y="49892"/>
                  </a:cubicBezTo>
                  <a:cubicBezTo>
                    <a:pt x="39493" y="18497"/>
                    <a:pt x="61489" y="800"/>
                    <a:pt x="85686" y="0"/>
                  </a:cubicBezTo>
                  <a:cubicBezTo>
                    <a:pt x="111183" y="200"/>
                    <a:pt x="134178" y="20197"/>
                    <a:pt x="150376" y="56291"/>
                  </a:cubicBezTo>
                  <a:cubicBezTo>
                    <a:pt x="151076" y="57791"/>
                    <a:pt x="151176" y="59591"/>
                    <a:pt x="150476" y="61190"/>
                  </a:cubicBezTo>
                  <a:cubicBezTo>
                    <a:pt x="149876" y="62690"/>
                    <a:pt x="148777" y="63990"/>
                    <a:pt x="147177" y="64690"/>
                  </a:cubicBezTo>
                  <a:cubicBezTo>
                    <a:pt x="143976" y="66090"/>
                    <a:pt x="140078" y="64590"/>
                    <a:pt x="138778" y="61490"/>
                  </a:cubicBezTo>
                  <a:cubicBezTo>
                    <a:pt x="124980" y="30995"/>
                    <a:pt x="105383" y="12798"/>
                    <a:pt x="86086" y="12798"/>
                  </a:cubicBezTo>
                  <a:lnTo>
                    <a:pt x="85386" y="12798"/>
                  </a:lnTo>
                  <a:cubicBezTo>
                    <a:pt x="67189" y="12798"/>
                    <a:pt x="48991" y="28396"/>
                    <a:pt x="35394" y="55691"/>
                  </a:cubicBezTo>
                  <a:cubicBezTo>
                    <a:pt x="20996" y="84287"/>
                    <a:pt x="12797" y="124081"/>
                    <a:pt x="12897" y="164874"/>
                  </a:cubicBezTo>
                  <a:cubicBezTo>
                    <a:pt x="12598" y="234363"/>
                    <a:pt x="37094" y="298153"/>
                    <a:pt x="69889" y="313151"/>
                  </a:cubicBezTo>
                  <a:cubicBezTo>
                    <a:pt x="73088" y="314651"/>
                    <a:pt x="74488" y="318450"/>
                    <a:pt x="72888" y="321650"/>
                  </a:cubicBezTo>
                  <a:cubicBezTo>
                    <a:pt x="71888" y="323849"/>
                    <a:pt x="69589" y="325349"/>
                    <a:pt x="67189" y="325349"/>
                  </a:cubicBezTo>
                  <a:close/>
                  <a:moveTo>
                    <a:pt x="151475" y="83187"/>
                  </a:moveTo>
                  <a:cubicBezTo>
                    <a:pt x="148777" y="83187"/>
                    <a:pt x="146277" y="81387"/>
                    <a:pt x="145476" y="78788"/>
                  </a:cubicBezTo>
                  <a:cubicBezTo>
                    <a:pt x="144377" y="75488"/>
                    <a:pt x="146177" y="71789"/>
                    <a:pt x="149476" y="70689"/>
                  </a:cubicBezTo>
                  <a:cubicBezTo>
                    <a:pt x="152775" y="69589"/>
                    <a:pt x="156474" y="71489"/>
                    <a:pt x="157575" y="74688"/>
                  </a:cubicBezTo>
                  <a:cubicBezTo>
                    <a:pt x="158675" y="78088"/>
                    <a:pt x="156875" y="81687"/>
                    <a:pt x="153576" y="82787"/>
                  </a:cubicBezTo>
                  <a:cubicBezTo>
                    <a:pt x="152875" y="82987"/>
                    <a:pt x="152176" y="83187"/>
                    <a:pt x="151475" y="8318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E4F8991-93B4-4C9E-AD71-EE48B86DCE72}"/>
                </a:ext>
              </a:extLst>
            </p:cNvPr>
            <p:cNvSpPr/>
            <p:nvPr/>
          </p:nvSpPr>
          <p:spPr>
            <a:xfrm>
              <a:off x="11310823" y="1590579"/>
              <a:ext cx="9998" cy="319950"/>
            </a:xfrm>
            <a:custGeom>
              <a:avLst/>
              <a:gdLst>
                <a:gd name="connsiteX0" fmla="*/ 6399 w 9998"/>
                <a:gd name="connsiteY0" fmla="*/ 329648 h 319949"/>
                <a:gd name="connsiteX1" fmla="*/ 0 w 9998"/>
                <a:gd name="connsiteY1" fmla="*/ 323249 h 319949"/>
                <a:gd name="connsiteX2" fmla="*/ 0 w 9998"/>
                <a:gd name="connsiteY2" fmla="*/ 217566 h 319949"/>
                <a:gd name="connsiteX3" fmla="*/ 6399 w 9998"/>
                <a:gd name="connsiteY3" fmla="*/ 211167 h 319949"/>
                <a:gd name="connsiteX4" fmla="*/ 12798 w 9998"/>
                <a:gd name="connsiteY4" fmla="*/ 217566 h 319949"/>
                <a:gd name="connsiteX5" fmla="*/ 12798 w 9998"/>
                <a:gd name="connsiteY5" fmla="*/ 323249 h 319949"/>
                <a:gd name="connsiteX6" fmla="*/ 6399 w 9998"/>
                <a:gd name="connsiteY6" fmla="*/ 329648 h 319949"/>
                <a:gd name="connsiteX7" fmla="*/ 6399 w 9998"/>
                <a:gd name="connsiteY7" fmla="*/ 204768 h 319949"/>
                <a:gd name="connsiteX8" fmla="*/ 0 w 9998"/>
                <a:gd name="connsiteY8" fmla="*/ 198369 h 319949"/>
                <a:gd name="connsiteX9" fmla="*/ 0 w 9998"/>
                <a:gd name="connsiteY9" fmla="*/ 6399 h 319949"/>
                <a:gd name="connsiteX10" fmla="*/ 6399 w 9998"/>
                <a:gd name="connsiteY10" fmla="*/ 0 h 319949"/>
                <a:gd name="connsiteX11" fmla="*/ 12798 w 9998"/>
                <a:gd name="connsiteY11" fmla="*/ 6399 h 319949"/>
                <a:gd name="connsiteX12" fmla="*/ 12798 w 9998"/>
                <a:gd name="connsiteY12" fmla="*/ 198369 h 319949"/>
                <a:gd name="connsiteX13" fmla="*/ 6399 w 9998"/>
                <a:gd name="connsiteY13" fmla="*/ 204768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8" h="319949">
                  <a:moveTo>
                    <a:pt x="6399" y="329648"/>
                  </a:moveTo>
                  <a:cubicBezTo>
                    <a:pt x="2900" y="329648"/>
                    <a:pt x="0" y="326749"/>
                    <a:pt x="0" y="323249"/>
                  </a:cubicBezTo>
                  <a:lnTo>
                    <a:pt x="0" y="217566"/>
                  </a:lnTo>
                  <a:cubicBezTo>
                    <a:pt x="0" y="214066"/>
                    <a:pt x="2900" y="211167"/>
                    <a:pt x="6399" y="211167"/>
                  </a:cubicBezTo>
                  <a:cubicBezTo>
                    <a:pt x="9898" y="211167"/>
                    <a:pt x="12798" y="214066"/>
                    <a:pt x="12798" y="217566"/>
                  </a:cubicBezTo>
                  <a:lnTo>
                    <a:pt x="12798" y="323249"/>
                  </a:lnTo>
                  <a:cubicBezTo>
                    <a:pt x="12798" y="326749"/>
                    <a:pt x="9898" y="329648"/>
                    <a:pt x="6399" y="329648"/>
                  </a:cubicBezTo>
                  <a:close/>
                  <a:moveTo>
                    <a:pt x="6399" y="204768"/>
                  </a:moveTo>
                  <a:cubicBezTo>
                    <a:pt x="2900" y="204768"/>
                    <a:pt x="0" y="201868"/>
                    <a:pt x="0" y="198369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198369"/>
                  </a:lnTo>
                  <a:cubicBezTo>
                    <a:pt x="12798" y="201868"/>
                    <a:pt x="9898" y="204768"/>
                    <a:pt x="6399" y="20476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4C85B21B-5902-4B37-A206-818018F9BD17}"/>
                </a:ext>
              </a:extLst>
            </p:cNvPr>
            <p:cNvSpPr/>
            <p:nvPr/>
          </p:nvSpPr>
          <p:spPr>
            <a:xfrm>
              <a:off x="11152348" y="1749054"/>
              <a:ext cx="319950" cy="9998"/>
            </a:xfrm>
            <a:custGeom>
              <a:avLst/>
              <a:gdLst>
                <a:gd name="connsiteX0" fmla="*/ 323249 w 319949"/>
                <a:gd name="connsiteY0" fmla="*/ 12798 h 9998"/>
                <a:gd name="connsiteX1" fmla="*/ 131279 w 319949"/>
                <a:gd name="connsiteY1" fmla="*/ 12798 h 9998"/>
                <a:gd name="connsiteX2" fmla="*/ 124880 w 319949"/>
                <a:gd name="connsiteY2" fmla="*/ 6399 h 9998"/>
                <a:gd name="connsiteX3" fmla="*/ 131279 w 319949"/>
                <a:gd name="connsiteY3" fmla="*/ 0 h 9998"/>
                <a:gd name="connsiteX4" fmla="*/ 323249 w 319949"/>
                <a:gd name="connsiteY4" fmla="*/ 0 h 9998"/>
                <a:gd name="connsiteX5" fmla="*/ 329648 w 319949"/>
                <a:gd name="connsiteY5" fmla="*/ 6399 h 9998"/>
                <a:gd name="connsiteX6" fmla="*/ 323249 w 319949"/>
                <a:gd name="connsiteY6" fmla="*/ 12798 h 9998"/>
                <a:gd name="connsiteX7" fmla="*/ 112082 w 319949"/>
                <a:gd name="connsiteY7" fmla="*/ 12798 h 9998"/>
                <a:gd name="connsiteX8" fmla="*/ 6399 w 319949"/>
                <a:gd name="connsiteY8" fmla="*/ 12798 h 9998"/>
                <a:gd name="connsiteX9" fmla="*/ 0 w 319949"/>
                <a:gd name="connsiteY9" fmla="*/ 6399 h 9998"/>
                <a:gd name="connsiteX10" fmla="*/ 6399 w 319949"/>
                <a:gd name="connsiteY10" fmla="*/ 0 h 9998"/>
                <a:gd name="connsiteX11" fmla="*/ 112082 w 319949"/>
                <a:gd name="connsiteY11" fmla="*/ 0 h 9998"/>
                <a:gd name="connsiteX12" fmla="*/ 118481 w 319949"/>
                <a:gd name="connsiteY12" fmla="*/ 6399 h 9998"/>
                <a:gd name="connsiteX13" fmla="*/ 112082 w 319949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49" h="9998">
                  <a:moveTo>
                    <a:pt x="323249" y="12798"/>
                  </a:moveTo>
                  <a:lnTo>
                    <a:pt x="131279" y="12798"/>
                  </a:lnTo>
                  <a:cubicBezTo>
                    <a:pt x="127780" y="12798"/>
                    <a:pt x="124880" y="9898"/>
                    <a:pt x="124880" y="6399"/>
                  </a:cubicBezTo>
                  <a:cubicBezTo>
                    <a:pt x="124880" y="2800"/>
                    <a:pt x="127780" y="0"/>
                    <a:pt x="131279" y="0"/>
                  </a:cubicBezTo>
                  <a:lnTo>
                    <a:pt x="323249" y="0"/>
                  </a:lnTo>
                  <a:cubicBezTo>
                    <a:pt x="326848" y="0"/>
                    <a:pt x="329648" y="2800"/>
                    <a:pt x="329648" y="6399"/>
                  </a:cubicBezTo>
                  <a:cubicBezTo>
                    <a:pt x="329648" y="9898"/>
                    <a:pt x="326848" y="12798"/>
                    <a:pt x="323249" y="12798"/>
                  </a:cubicBezTo>
                  <a:close/>
                  <a:moveTo>
                    <a:pt x="112082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00"/>
                    <a:pt x="2900" y="0"/>
                    <a:pt x="6399" y="0"/>
                  </a:cubicBezTo>
                  <a:lnTo>
                    <a:pt x="112082" y="0"/>
                  </a:lnTo>
                  <a:cubicBezTo>
                    <a:pt x="115681" y="0"/>
                    <a:pt x="118481" y="2800"/>
                    <a:pt x="118481" y="6399"/>
                  </a:cubicBezTo>
                  <a:cubicBezTo>
                    <a:pt x="118481" y="9898"/>
                    <a:pt x="115681" y="12798"/>
                    <a:pt x="112082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4A7B72D8-DEA3-47D6-8DEC-B18DE34629B0}"/>
                </a:ext>
              </a:extLst>
            </p:cNvPr>
            <p:cNvSpPr/>
            <p:nvPr/>
          </p:nvSpPr>
          <p:spPr>
            <a:xfrm>
              <a:off x="11084558" y="1617031"/>
              <a:ext cx="69989" cy="299953"/>
            </a:xfrm>
            <a:custGeom>
              <a:avLst/>
              <a:gdLst>
                <a:gd name="connsiteX0" fmla="*/ 72789 w 69989"/>
                <a:gd name="connsiteY0" fmla="*/ 304796 h 299952"/>
                <a:gd name="connsiteX1" fmla="*/ 68190 w 69989"/>
                <a:gd name="connsiteY1" fmla="*/ 302896 h 299952"/>
                <a:gd name="connsiteX2" fmla="*/ 0 w 69989"/>
                <a:gd name="connsiteY2" fmla="*/ 138422 h 299952"/>
                <a:gd name="connsiteX3" fmla="*/ 400 w 69989"/>
                <a:gd name="connsiteY3" fmla="*/ 123824 h 299952"/>
                <a:gd name="connsiteX4" fmla="*/ 7199 w 69989"/>
                <a:gd name="connsiteY4" fmla="*/ 117825 h 299952"/>
                <a:gd name="connsiteX5" fmla="*/ 13199 w 69989"/>
                <a:gd name="connsiteY5" fmla="*/ 124624 h 299952"/>
                <a:gd name="connsiteX6" fmla="*/ 12798 w 69989"/>
                <a:gd name="connsiteY6" fmla="*/ 138422 h 299952"/>
                <a:gd name="connsiteX7" fmla="*/ 77288 w 69989"/>
                <a:gd name="connsiteY7" fmla="*/ 293798 h 299952"/>
                <a:gd name="connsiteX8" fmla="*/ 77388 w 69989"/>
                <a:gd name="connsiteY8" fmla="*/ 293998 h 299952"/>
                <a:gd name="connsiteX9" fmla="*/ 79188 w 69989"/>
                <a:gd name="connsiteY9" fmla="*/ 298297 h 299952"/>
                <a:gd name="connsiteX10" fmla="*/ 77288 w 69989"/>
                <a:gd name="connsiteY10" fmla="*/ 302896 h 299952"/>
                <a:gd name="connsiteX11" fmla="*/ 72789 w 69989"/>
                <a:gd name="connsiteY11" fmla="*/ 304796 h 299952"/>
                <a:gd name="connsiteX12" fmla="*/ 8799 w 69989"/>
                <a:gd name="connsiteY12" fmla="*/ 111526 h 299952"/>
                <a:gd name="connsiteX13" fmla="*/ 7899 w 69989"/>
                <a:gd name="connsiteY13" fmla="*/ 111426 h 299952"/>
                <a:gd name="connsiteX14" fmla="*/ 2500 w 69989"/>
                <a:gd name="connsiteY14" fmla="*/ 104127 h 299952"/>
                <a:gd name="connsiteX15" fmla="*/ 43693 w 69989"/>
                <a:gd name="connsiteY15" fmla="*/ 2643 h 299952"/>
                <a:gd name="connsiteX16" fmla="*/ 52592 w 69989"/>
                <a:gd name="connsiteY16" fmla="*/ 1143 h 299952"/>
                <a:gd name="connsiteX17" fmla="*/ 54092 w 69989"/>
                <a:gd name="connsiteY17" fmla="*/ 10142 h 299952"/>
                <a:gd name="connsiteX18" fmla="*/ 15098 w 69989"/>
                <a:gd name="connsiteY18" fmla="*/ 106027 h 299952"/>
                <a:gd name="connsiteX19" fmla="*/ 8799 w 69989"/>
                <a:gd name="connsiteY19" fmla="*/ 111526 h 29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989" h="299952">
                  <a:moveTo>
                    <a:pt x="72789" y="304796"/>
                  </a:moveTo>
                  <a:cubicBezTo>
                    <a:pt x="70989" y="304796"/>
                    <a:pt x="69390" y="304096"/>
                    <a:pt x="68190" y="302896"/>
                  </a:cubicBezTo>
                  <a:cubicBezTo>
                    <a:pt x="24197" y="259003"/>
                    <a:pt x="0" y="200612"/>
                    <a:pt x="0" y="138422"/>
                  </a:cubicBezTo>
                  <a:cubicBezTo>
                    <a:pt x="0" y="133523"/>
                    <a:pt x="100" y="128623"/>
                    <a:pt x="400" y="123824"/>
                  </a:cubicBezTo>
                  <a:cubicBezTo>
                    <a:pt x="600" y="120325"/>
                    <a:pt x="3699" y="117525"/>
                    <a:pt x="7199" y="117825"/>
                  </a:cubicBezTo>
                  <a:cubicBezTo>
                    <a:pt x="10699" y="118025"/>
                    <a:pt x="13399" y="121025"/>
                    <a:pt x="13199" y="124624"/>
                  </a:cubicBezTo>
                  <a:cubicBezTo>
                    <a:pt x="12898" y="129023"/>
                    <a:pt x="12798" y="133523"/>
                    <a:pt x="12798" y="138422"/>
                  </a:cubicBezTo>
                  <a:cubicBezTo>
                    <a:pt x="12798" y="197113"/>
                    <a:pt x="35695" y="252304"/>
                    <a:pt x="77288" y="293798"/>
                  </a:cubicBezTo>
                  <a:lnTo>
                    <a:pt x="77388" y="293998"/>
                  </a:lnTo>
                  <a:cubicBezTo>
                    <a:pt x="78487" y="295197"/>
                    <a:pt x="79088" y="296697"/>
                    <a:pt x="79188" y="298297"/>
                  </a:cubicBezTo>
                  <a:cubicBezTo>
                    <a:pt x="79188" y="299997"/>
                    <a:pt x="78487" y="301696"/>
                    <a:pt x="77288" y="302896"/>
                  </a:cubicBezTo>
                  <a:cubicBezTo>
                    <a:pt x="76088" y="304096"/>
                    <a:pt x="74489" y="304796"/>
                    <a:pt x="72789" y="304796"/>
                  </a:cubicBezTo>
                  <a:close/>
                  <a:moveTo>
                    <a:pt x="8799" y="111526"/>
                  </a:moveTo>
                  <a:cubicBezTo>
                    <a:pt x="8498" y="111526"/>
                    <a:pt x="8199" y="111526"/>
                    <a:pt x="7899" y="111426"/>
                  </a:cubicBezTo>
                  <a:cubicBezTo>
                    <a:pt x="4400" y="110926"/>
                    <a:pt x="2000" y="107627"/>
                    <a:pt x="2500" y="104127"/>
                  </a:cubicBezTo>
                  <a:cubicBezTo>
                    <a:pt x="7799" y="67733"/>
                    <a:pt x="22097" y="32639"/>
                    <a:pt x="43693" y="2643"/>
                  </a:cubicBezTo>
                  <a:cubicBezTo>
                    <a:pt x="45694" y="-156"/>
                    <a:pt x="49892" y="-856"/>
                    <a:pt x="52592" y="1143"/>
                  </a:cubicBezTo>
                  <a:cubicBezTo>
                    <a:pt x="55492" y="3243"/>
                    <a:pt x="56091" y="7243"/>
                    <a:pt x="54092" y="10142"/>
                  </a:cubicBezTo>
                  <a:cubicBezTo>
                    <a:pt x="33695" y="38438"/>
                    <a:pt x="20197" y="71632"/>
                    <a:pt x="15098" y="106027"/>
                  </a:cubicBezTo>
                  <a:cubicBezTo>
                    <a:pt x="14697" y="109127"/>
                    <a:pt x="11999" y="111526"/>
                    <a:pt x="8799" y="11152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8DA590A-A6F5-478E-AA29-EBB38DC19F8A}"/>
                </a:ext>
              </a:extLst>
            </p:cNvPr>
            <p:cNvSpPr/>
            <p:nvPr/>
          </p:nvSpPr>
          <p:spPr>
            <a:xfrm>
              <a:off x="11109354" y="1595379"/>
              <a:ext cx="39994" cy="49992"/>
            </a:xfrm>
            <a:custGeom>
              <a:avLst/>
              <a:gdLst>
                <a:gd name="connsiteX0" fmla="*/ 39394 w 39993"/>
                <a:gd name="connsiteY0" fmla="*/ 50392 h 49992"/>
                <a:gd name="connsiteX1" fmla="*/ 47893 w 39993"/>
                <a:gd name="connsiteY1" fmla="*/ 0 h 49992"/>
                <a:gd name="connsiteX2" fmla="*/ 0 w 39993"/>
                <a:gd name="connsiteY2" fmla="*/ 17797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993" h="49992">
                  <a:moveTo>
                    <a:pt x="39394" y="50392"/>
                  </a:moveTo>
                  <a:lnTo>
                    <a:pt x="47893" y="0"/>
                  </a:lnTo>
                  <a:lnTo>
                    <a:pt x="0" y="17797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9" name="Group 738">
            <a:extLst>
              <a:ext uri="{FF2B5EF4-FFF2-40B4-BE49-F238E27FC236}">
                <a16:creationId xmlns:a16="http://schemas.microsoft.com/office/drawing/2014/main" id="{DDBE5F58-C9F7-487E-BB56-9620DB9C397B}"/>
              </a:ext>
            </a:extLst>
          </p:cNvPr>
          <p:cNvGrpSpPr/>
          <p:nvPr/>
        </p:nvGrpSpPr>
        <p:grpSpPr>
          <a:xfrm>
            <a:off x="709387" y="2668310"/>
            <a:ext cx="388339" cy="329999"/>
            <a:chOff x="709387" y="2668310"/>
            <a:chExt cx="388339" cy="329999"/>
          </a:xfrm>
          <a:solidFill>
            <a:srgbClr val="FFFFFF"/>
          </a:solidFill>
        </p:grpSpPr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783AE989-6215-49AF-94F0-C077F8E5B081}"/>
                </a:ext>
              </a:extLst>
            </p:cNvPr>
            <p:cNvSpPr/>
            <p:nvPr/>
          </p:nvSpPr>
          <p:spPr>
            <a:xfrm>
              <a:off x="709387" y="2669810"/>
              <a:ext cx="319950" cy="319950"/>
            </a:xfrm>
            <a:custGeom>
              <a:avLst/>
              <a:gdLst>
                <a:gd name="connsiteX0" fmla="*/ 164774 w 319949"/>
                <a:gd name="connsiteY0" fmla="*/ 329648 h 319949"/>
                <a:gd name="connsiteX1" fmla="*/ 48392 w 319949"/>
                <a:gd name="connsiteY1" fmla="*/ 281556 h 319949"/>
                <a:gd name="connsiteX2" fmla="*/ 0 w 319949"/>
                <a:gd name="connsiteY2" fmla="*/ 164774 h 319949"/>
                <a:gd name="connsiteX3" fmla="*/ 48392 w 319949"/>
                <a:gd name="connsiteY3" fmla="*/ 48092 h 319949"/>
                <a:gd name="connsiteX4" fmla="*/ 78288 w 319949"/>
                <a:gd name="connsiteY4" fmla="*/ 24496 h 319949"/>
                <a:gd name="connsiteX5" fmla="*/ 87086 w 319949"/>
                <a:gd name="connsiteY5" fmla="*/ 26596 h 319949"/>
                <a:gd name="connsiteX6" fmla="*/ 84987 w 319949"/>
                <a:gd name="connsiteY6" fmla="*/ 35394 h 319949"/>
                <a:gd name="connsiteX7" fmla="*/ 57491 w 319949"/>
                <a:gd name="connsiteY7" fmla="*/ 57191 h 319949"/>
                <a:gd name="connsiteX8" fmla="*/ 12798 w 319949"/>
                <a:gd name="connsiteY8" fmla="*/ 164774 h 319949"/>
                <a:gd name="connsiteX9" fmla="*/ 57491 w 319949"/>
                <a:gd name="connsiteY9" fmla="*/ 272457 h 319949"/>
                <a:gd name="connsiteX10" fmla="*/ 164774 w 319949"/>
                <a:gd name="connsiteY10" fmla="*/ 316850 h 319949"/>
                <a:gd name="connsiteX11" fmla="*/ 200669 w 319949"/>
                <a:gd name="connsiteY11" fmla="*/ 312551 h 319949"/>
                <a:gd name="connsiteX12" fmla="*/ 208367 w 319949"/>
                <a:gd name="connsiteY12" fmla="*/ 317250 h 319949"/>
                <a:gd name="connsiteX13" fmla="*/ 207667 w 319949"/>
                <a:gd name="connsiteY13" fmla="*/ 322149 h 319949"/>
                <a:gd name="connsiteX14" fmla="*/ 203668 w 319949"/>
                <a:gd name="connsiteY14" fmla="*/ 324949 h 319949"/>
                <a:gd name="connsiteX15" fmla="*/ 164774 w 319949"/>
                <a:gd name="connsiteY15" fmla="*/ 329648 h 319949"/>
                <a:gd name="connsiteX16" fmla="*/ 220465 w 319949"/>
                <a:gd name="connsiteY16" fmla="*/ 319550 h 319949"/>
                <a:gd name="connsiteX17" fmla="*/ 214566 w 319949"/>
                <a:gd name="connsiteY17" fmla="*/ 315350 h 319949"/>
                <a:gd name="connsiteX18" fmla="*/ 218266 w 319949"/>
                <a:gd name="connsiteY18" fmla="*/ 307152 h 319949"/>
                <a:gd name="connsiteX19" fmla="*/ 272157 w 319949"/>
                <a:gd name="connsiteY19" fmla="*/ 272457 h 319949"/>
                <a:gd name="connsiteX20" fmla="*/ 316850 w 319949"/>
                <a:gd name="connsiteY20" fmla="*/ 164774 h 319949"/>
                <a:gd name="connsiteX21" fmla="*/ 294554 w 319949"/>
                <a:gd name="connsiteY21" fmla="*/ 85487 h 319949"/>
                <a:gd name="connsiteX22" fmla="*/ 294254 w 319949"/>
                <a:gd name="connsiteY22" fmla="*/ 85087 h 319949"/>
                <a:gd name="connsiteX23" fmla="*/ 294354 w 319949"/>
                <a:gd name="connsiteY23" fmla="*/ 85087 h 319949"/>
                <a:gd name="connsiteX24" fmla="*/ 293754 w 319949"/>
                <a:gd name="connsiteY24" fmla="*/ 80687 h 319949"/>
                <a:gd name="connsiteX25" fmla="*/ 296653 w 319949"/>
                <a:gd name="connsiteY25" fmla="*/ 76688 h 319949"/>
                <a:gd name="connsiteX26" fmla="*/ 305452 w 319949"/>
                <a:gd name="connsiteY26" fmla="*/ 78788 h 319949"/>
                <a:gd name="connsiteX27" fmla="*/ 329648 w 319949"/>
                <a:gd name="connsiteY27" fmla="*/ 164774 h 319949"/>
                <a:gd name="connsiteX28" fmla="*/ 281156 w 319949"/>
                <a:gd name="connsiteY28" fmla="*/ 281556 h 319949"/>
                <a:gd name="connsiteX29" fmla="*/ 222765 w 319949"/>
                <a:gd name="connsiteY29" fmla="*/ 319150 h 319949"/>
                <a:gd name="connsiteX30" fmla="*/ 220465 w 319949"/>
                <a:gd name="connsiteY30" fmla="*/ 319550 h 319949"/>
                <a:gd name="connsiteX31" fmla="*/ 288955 w 319949"/>
                <a:gd name="connsiteY31" fmla="*/ 72889 h 319949"/>
                <a:gd name="connsiteX32" fmla="*/ 283955 w 319949"/>
                <a:gd name="connsiteY32" fmla="*/ 70389 h 319949"/>
                <a:gd name="connsiteX33" fmla="*/ 272157 w 319949"/>
                <a:gd name="connsiteY33" fmla="*/ 57191 h 319949"/>
                <a:gd name="connsiteX34" fmla="*/ 164774 w 319949"/>
                <a:gd name="connsiteY34" fmla="*/ 12798 h 319949"/>
                <a:gd name="connsiteX35" fmla="*/ 118281 w 319949"/>
                <a:gd name="connsiteY35" fmla="*/ 19997 h 319949"/>
                <a:gd name="connsiteX36" fmla="*/ 117682 w 319949"/>
                <a:gd name="connsiteY36" fmla="*/ 20197 h 319949"/>
                <a:gd name="connsiteX37" fmla="*/ 117682 w 319949"/>
                <a:gd name="connsiteY37" fmla="*/ 20197 h 319949"/>
                <a:gd name="connsiteX38" fmla="*/ 110283 w 319949"/>
                <a:gd name="connsiteY38" fmla="*/ 15897 h 319949"/>
                <a:gd name="connsiteX39" fmla="*/ 110683 w 319949"/>
                <a:gd name="connsiteY39" fmla="*/ 10998 h 319949"/>
                <a:gd name="connsiteX40" fmla="*/ 114382 w 319949"/>
                <a:gd name="connsiteY40" fmla="*/ 7799 h 319949"/>
                <a:gd name="connsiteX41" fmla="*/ 164774 w 319949"/>
                <a:gd name="connsiteY41" fmla="*/ 0 h 319949"/>
                <a:gd name="connsiteX42" fmla="*/ 281156 w 319949"/>
                <a:gd name="connsiteY42" fmla="*/ 48092 h 319949"/>
                <a:gd name="connsiteX43" fmla="*/ 294054 w 319949"/>
                <a:gd name="connsiteY43" fmla="*/ 62490 h 319949"/>
                <a:gd name="connsiteX44" fmla="*/ 295354 w 319949"/>
                <a:gd name="connsiteY44" fmla="*/ 67189 h 319949"/>
                <a:gd name="connsiteX45" fmla="*/ 292954 w 319949"/>
                <a:gd name="connsiteY45" fmla="*/ 71489 h 319949"/>
                <a:gd name="connsiteX46" fmla="*/ 288955 w 319949"/>
                <a:gd name="connsiteY46" fmla="*/ 72889 h 319949"/>
                <a:gd name="connsiteX47" fmla="*/ 98485 w 319949"/>
                <a:gd name="connsiteY47" fmla="*/ 27296 h 319949"/>
                <a:gd name="connsiteX48" fmla="*/ 92685 w 319949"/>
                <a:gd name="connsiteY48" fmla="*/ 23596 h 319949"/>
                <a:gd name="connsiteX49" fmla="*/ 92485 w 319949"/>
                <a:gd name="connsiteY49" fmla="*/ 18697 h 319949"/>
                <a:gd name="connsiteX50" fmla="*/ 94285 w 319949"/>
                <a:gd name="connsiteY50" fmla="*/ 15997 h 319949"/>
                <a:gd name="connsiteX51" fmla="*/ 93785 w 319949"/>
                <a:gd name="connsiteY51" fmla="*/ 15997 h 319949"/>
                <a:gd name="connsiteX52" fmla="*/ 95785 w 319949"/>
                <a:gd name="connsiteY52" fmla="*/ 15098 h 319949"/>
                <a:gd name="connsiteX53" fmla="*/ 104284 w 319949"/>
                <a:gd name="connsiteY53" fmla="*/ 18197 h 319949"/>
                <a:gd name="connsiteX54" fmla="*/ 101184 w 319949"/>
                <a:gd name="connsiteY54" fmla="*/ 26696 h 319949"/>
                <a:gd name="connsiteX55" fmla="*/ 98485 w 319949"/>
                <a:gd name="connsiteY55" fmla="*/ 27296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19949" h="319949">
                  <a:moveTo>
                    <a:pt x="164774" y="329648"/>
                  </a:moveTo>
                  <a:cubicBezTo>
                    <a:pt x="120881" y="329648"/>
                    <a:pt x="79588" y="312551"/>
                    <a:pt x="48392" y="281556"/>
                  </a:cubicBezTo>
                  <a:cubicBezTo>
                    <a:pt x="17197" y="250361"/>
                    <a:pt x="0" y="208967"/>
                    <a:pt x="0" y="164774"/>
                  </a:cubicBezTo>
                  <a:cubicBezTo>
                    <a:pt x="0" y="120681"/>
                    <a:pt x="17197" y="79188"/>
                    <a:pt x="48392" y="48092"/>
                  </a:cubicBezTo>
                  <a:cubicBezTo>
                    <a:pt x="57391" y="39094"/>
                    <a:pt x="67489" y="31195"/>
                    <a:pt x="78288" y="24496"/>
                  </a:cubicBezTo>
                  <a:cubicBezTo>
                    <a:pt x="81187" y="22696"/>
                    <a:pt x="85187" y="23696"/>
                    <a:pt x="87086" y="26596"/>
                  </a:cubicBezTo>
                  <a:cubicBezTo>
                    <a:pt x="88886" y="29595"/>
                    <a:pt x="87986" y="33595"/>
                    <a:pt x="84987" y="35394"/>
                  </a:cubicBezTo>
                  <a:cubicBezTo>
                    <a:pt x="75088" y="41593"/>
                    <a:pt x="65790" y="48892"/>
                    <a:pt x="57491" y="57191"/>
                  </a:cubicBezTo>
                  <a:cubicBezTo>
                    <a:pt x="28595" y="85886"/>
                    <a:pt x="12798" y="124181"/>
                    <a:pt x="12798" y="164774"/>
                  </a:cubicBezTo>
                  <a:cubicBezTo>
                    <a:pt x="12798" y="205468"/>
                    <a:pt x="28595" y="243762"/>
                    <a:pt x="57491" y="272457"/>
                  </a:cubicBezTo>
                  <a:cubicBezTo>
                    <a:pt x="86186" y="301053"/>
                    <a:pt x="124280" y="316850"/>
                    <a:pt x="164774" y="316850"/>
                  </a:cubicBezTo>
                  <a:cubicBezTo>
                    <a:pt x="176872" y="316850"/>
                    <a:pt x="188970" y="315350"/>
                    <a:pt x="200669" y="312551"/>
                  </a:cubicBezTo>
                  <a:cubicBezTo>
                    <a:pt x="204068" y="311751"/>
                    <a:pt x="207567" y="313951"/>
                    <a:pt x="208367" y="317250"/>
                  </a:cubicBezTo>
                  <a:cubicBezTo>
                    <a:pt x="208767" y="318950"/>
                    <a:pt x="208567" y="320650"/>
                    <a:pt x="207667" y="322149"/>
                  </a:cubicBezTo>
                  <a:cubicBezTo>
                    <a:pt x="206768" y="323549"/>
                    <a:pt x="205368" y="324549"/>
                    <a:pt x="203668" y="324949"/>
                  </a:cubicBezTo>
                  <a:cubicBezTo>
                    <a:pt x="190970" y="328049"/>
                    <a:pt x="177972" y="329648"/>
                    <a:pt x="164774" y="329648"/>
                  </a:cubicBezTo>
                  <a:close/>
                  <a:moveTo>
                    <a:pt x="220465" y="319550"/>
                  </a:moveTo>
                  <a:cubicBezTo>
                    <a:pt x="217866" y="319550"/>
                    <a:pt x="215466" y="317850"/>
                    <a:pt x="214566" y="315350"/>
                  </a:cubicBezTo>
                  <a:cubicBezTo>
                    <a:pt x="213267" y="312051"/>
                    <a:pt x="214966" y="308352"/>
                    <a:pt x="218266" y="307152"/>
                  </a:cubicBezTo>
                  <a:cubicBezTo>
                    <a:pt x="238563" y="299553"/>
                    <a:pt x="256660" y="287855"/>
                    <a:pt x="272157" y="272457"/>
                  </a:cubicBezTo>
                  <a:cubicBezTo>
                    <a:pt x="300953" y="243762"/>
                    <a:pt x="316850" y="205468"/>
                    <a:pt x="316850" y="164774"/>
                  </a:cubicBezTo>
                  <a:cubicBezTo>
                    <a:pt x="316850" y="136679"/>
                    <a:pt x="309151" y="109283"/>
                    <a:pt x="294554" y="85487"/>
                  </a:cubicBezTo>
                  <a:lnTo>
                    <a:pt x="294254" y="85087"/>
                  </a:lnTo>
                  <a:lnTo>
                    <a:pt x="294354" y="85087"/>
                  </a:lnTo>
                  <a:cubicBezTo>
                    <a:pt x="293554" y="83687"/>
                    <a:pt x="293354" y="82187"/>
                    <a:pt x="293754" y="80687"/>
                  </a:cubicBezTo>
                  <a:cubicBezTo>
                    <a:pt x="294154" y="78988"/>
                    <a:pt x="295154" y="77588"/>
                    <a:pt x="296653" y="76688"/>
                  </a:cubicBezTo>
                  <a:cubicBezTo>
                    <a:pt x="299553" y="74888"/>
                    <a:pt x="303652" y="75888"/>
                    <a:pt x="305452" y="78788"/>
                  </a:cubicBezTo>
                  <a:cubicBezTo>
                    <a:pt x="321250" y="104684"/>
                    <a:pt x="329648" y="134379"/>
                    <a:pt x="329648" y="164774"/>
                  </a:cubicBezTo>
                  <a:cubicBezTo>
                    <a:pt x="329648" y="208867"/>
                    <a:pt x="312451" y="250361"/>
                    <a:pt x="281156" y="281556"/>
                  </a:cubicBezTo>
                  <a:cubicBezTo>
                    <a:pt x="264658" y="297953"/>
                    <a:pt x="244462" y="310951"/>
                    <a:pt x="222765" y="319150"/>
                  </a:cubicBezTo>
                  <a:cubicBezTo>
                    <a:pt x="222065" y="319450"/>
                    <a:pt x="221265" y="319550"/>
                    <a:pt x="220465" y="319550"/>
                  </a:cubicBezTo>
                  <a:close/>
                  <a:moveTo>
                    <a:pt x="288955" y="72889"/>
                  </a:moveTo>
                  <a:cubicBezTo>
                    <a:pt x="287055" y="72889"/>
                    <a:pt x="285155" y="71989"/>
                    <a:pt x="283955" y="70389"/>
                  </a:cubicBezTo>
                  <a:cubicBezTo>
                    <a:pt x="280356" y="65790"/>
                    <a:pt x="276357" y="61290"/>
                    <a:pt x="272157" y="57191"/>
                  </a:cubicBezTo>
                  <a:cubicBezTo>
                    <a:pt x="243462" y="28496"/>
                    <a:pt x="205268" y="12798"/>
                    <a:pt x="164774" y="12798"/>
                  </a:cubicBezTo>
                  <a:cubicBezTo>
                    <a:pt x="148877" y="12798"/>
                    <a:pt x="133279" y="15198"/>
                    <a:pt x="118281" y="19997"/>
                  </a:cubicBezTo>
                  <a:lnTo>
                    <a:pt x="117682" y="20197"/>
                  </a:lnTo>
                  <a:lnTo>
                    <a:pt x="117682" y="20197"/>
                  </a:lnTo>
                  <a:cubicBezTo>
                    <a:pt x="114482" y="20897"/>
                    <a:pt x="111283" y="18997"/>
                    <a:pt x="110283" y="15897"/>
                  </a:cubicBezTo>
                  <a:cubicBezTo>
                    <a:pt x="109783" y="14298"/>
                    <a:pt x="109883" y="12498"/>
                    <a:pt x="110683" y="10998"/>
                  </a:cubicBezTo>
                  <a:cubicBezTo>
                    <a:pt x="111483" y="9498"/>
                    <a:pt x="112782" y="8399"/>
                    <a:pt x="114382" y="7799"/>
                  </a:cubicBezTo>
                  <a:cubicBezTo>
                    <a:pt x="130679" y="2600"/>
                    <a:pt x="147577" y="0"/>
                    <a:pt x="164774" y="0"/>
                  </a:cubicBezTo>
                  <a:cubicBezTo>
                    <a:pt x="208767" y="0"/>
                    <a:pt x="250061" y="17097"/>
                    <a:pt x="281156" y="48092"/>
                  </a:cubicBezTo>
                  <a:cubicBezTo>
                    <a:pt x="285655" y="52592"/>
                    <a:pt x="289955" y="57391"/>
                    <a:pt x="294054" y="62490"/>
                  </a:cubicBezTo>
                  <a:cubicBezTo>
                    <a:pt x="295054" y="63790"/>
                    <a:pt x="295554" y="65490"/>
                    <a:pt x="295354" y="67189"/>
                  </a:cubicBezTo>
                  <a:cubicBezTo>
                    <a:pt x="295154" y="68889"/>
                    <a:pt x="294354" y="70389"/>
                    <a:pt x="292954" y="71489"/>
                  </a:cubicBezTo>
                  <a:cubicBezTo>
                    <a:pt x="291854" y="72389"/>
                    <a:pt x="290454" y="72889"/>
                    <a:pt x="288955" y="72889"/>
                  </a:cubicBezTo>
                  <a:close/>
                  <a:moveTo>
                    <a:pt x="98485" y="27296"/>
                  </a:moveTo>
                  <a:cubicBezTo>
                    <a:pt x="95985" y="27296"/>
                    <a:pt x="93785" y="25796"/>
                    <a:pt x="92685" y="23596"/>
                  </a:cubicBezTo>
                  <a:cubicBezTo>
                    <a:pt x="91986" y="21997"/>
                    <a:pt x="91886" y="20297"/>
                    <a:pt x="92485" y="18697"/>
                  </a:cubicBezTo>
                  <a:cubicBezTo>
                    <a:pt x="92885" y="17597"/>
                    <a:pt x="93485" y="16697"/>
                    <a:pt x="94285" y="15997"/>
                  </a:cubicBezTo>
                  <a:lnTo>
                    <a:pt x="93785" y="15997"/>
                  </a:lnTo>
                  <a:lnTo>
                    <a:pt x="95785" y="15098"/>
                  </a:lnTo>
                  <a:cubicBezTo>
                    <a:pt x="98884" y="13598"/>
                    <a:pt x="102884" y="15098"/>
                    <a:pt x="104284" y="18197"/>
                  </a:cubicBezTo>
                  <a:cubicBezTo>
                    <a:pt x="105783" y="21397"/>
                    <a:pt x="104384" y="25196"/>
                    <a:pt x="101184" y="26696"/>
                  </a:cubicBezTo>
                  <a:cubicBezTo>
                    <a:pt x="100384" y="27096"/>
                    <a:pt x="99484" y="27296"/>
                    <a:pt x="98485" y="272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6ACED070-DDD3-4FFD-A1A6-29BC0B63C111}"/>
                </a:ext>
              </a:extLst>
            </p:cNvPr>
            <p:cNvSpPr/>
            <p:nvPr/>
          </p:nvSpPr>
          <p:spPr>
            <a:xfrm>
              <a:off x="752380" y="2669810"/>
              <a:ext cx="239962" cy="89986"/>
            </a:xfrm>
            <a:custGeom>
              <a:avLst/>
              <a:gdLst>
                <a:gd name="connsiteX0" fmla="*/ 121781 w 239962"/>
                <a:gd name="connsiteY0" fmla="*/ 91086 h 89985"/>
                <a:gd name="connsiteX1" fmla="*/ 54691 w 239962"/>
                <a:gd name="connsiteY1" fmla="*/ 81087 h 89985"/>
                <a:gd name="connsiteX2" fmla="*/ 47193 w 239962"/>
                <a:gd name="connsiteY2" fmla="*/ 78588 h 89985"/>
                <a:gd name="connsiteX3" fmla="*/ 43593 w 239962"/>
                <a:gd name="connsiteY3" fmla="*/ 75288 h 89985"/>
                <a:gd name="connsiteX4" fmla="*/ 43293 w 239962"/>
                <a:gd name="connsiteY4" fmla="*/ 70389 h 89985"/>
                <a:gd name="connsiteX5" fmla="*/ 51492 w 239962"/>
                <a:gd name="connsiteY5" fmla="*/ 66490 h 89985"/>
                <a:gd name="connsiteX6" fmla="*/ 58491 w 239962"/>
                <a:gd name="connsiteY6" fmla="*/ 68889 h 89985"/>
                <a:gd name="connsiteX7" fmla="*/ 185171 w 239962"/>
                <a:gd name="connsiteY7" fmla="*/ 68889 h 89985"/>
                <a:gd name="connsiteX8" fmla="*/ 223365 w 239962"/>
                <a:gd name="connsiteY8" fmla="*/ 51692 h 89985"/>
                <a:gd name="connsiteX9" fmla="*/ 121781 w 239962"/>
                <a:gd name="connsiteY9" fmla="*/ 12798 h 89985"/>
                <a:gd name="connsiteX10" fmla="*/ 20297 w 239962"/>
                <a:gd name="connsiteY10" fmla="*/ 51692 h 89985"/>
                <a:gd name="connsiteX11" fmla="*/ 34395 w 239962"/>
                <a:gd name="connsiteY11" fmla="*/ 59391 h 89985"/>
                <a:gd name="connsiteX12" fmla="*/ 36394 w 239962"/>
                <a:gd name="connsiteY12" fmla="*/ 60390 h 89985"/>
                <a:gd name="connsiteX13" fmla="*/ 35794 w 239962"/>
                <a:gd name="connsiteY13" fmla="*/ 60390 h 89985"/>
                <a:gd name="connsiteX14" fmla="*/ 37694 w 239962"/>
                <a:gd name="connsiteY14" fmla="*/ 63090 h 89985"/>
                <a:gd name="connsiteX15" fmla="*/ 37394 w 239962"/>
                <a:gd name="connsiteY15" fmla="*/ 67889 h 89985"/>
                <a:gd name="connsiteX16" fmla="*/ 28895 w 239962"/>
                <a:gd name="connsiteY16" fmla="*/ 70889 h 89985"/>
                <a:gd name="connsiteX17" fmla="*/ 6299 w 239962"/>
                <a:gd name="connsiteY17" fmla="*/ 57891 h 89985"/>
                <a:gd name="connsiteX18" fmla="*/ 0 w 239962"/>
                <a:gd name="connsiteY18" fmla="*/ 53492 h 89985"/>
                <a:gd name="connsiteX19" fmla="*/ 5399 w 239962"/>
                <a:gd name="connsiteY19" fmla="*/ 48092 h 89985"/>
                <a:gd name="connsiteX20" fmla="*/ 121781 w 239962"/>
                <a:gd name="connsiteY20" fmla="*/ 0 h 89985"/>
                <a:gd name="connsiteX21" fmla="*/ 238163 w 239962"/>
                <a:gd name="connsiteY21" fmla="*/ 48092 h 89985"/>
                <a:gd name="connsiteX22" fmla="*/ 243662 w 239962"/>
                <a:gd name="connsiteY22" fmla="*/ 53492 h 89985"/>
                <a:gd name="connsiteX23" fmla="*/ 237263 w 239962"/>
                <a:gd name="connsiteY23" fmla="*/ 57891 h 89985"/>
                <a:gd name="connsiteX24" fmla="*/ 188970 w 239962"/>
                <a:gd name="connsiteY24" fmla="*/ 81087 h 89985"/>
                <a:gd name="connsiteX25" fmla="*/ 121781 w 239962"/>
                <a:gd name="connsiteY25" fmla="*/ 910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39962" h="89985">
                  <a:moveTo>
                    <a:pt x="121781" y="91086"/>
                  </a:moveTo>
                  <a:cubicBezTo>
                    <a:pt x="98385" y="91086"/>
                    <a:pt x="75788" y="87786"/>
                    <a:pt x="54691" y="81087"/>
                  </a:cubicBezTo>
                  <a:cubicBezTo>
                    <a:pt x="52092" y="80287"/>
                    <a:pt x="49592" y="79388"/>
                    <a:pt x="47193" y="78588"/>
                  </a:cubicBezTo>
                  <a:cubicBezTo>
                    <a:pt x="45593" y="77988"/>
                    <a:pt x="44293" y="76888"/>
                    <a:pt x="43593" y="75288"/>
                  </a:cubicBezTo>
                  <a:cubicBezTo>
                    <a:pt x="42793" y="73788"/>
                    <a:pt x="42693" y="71989"/>
                    <a:pt x="43293" y="70389"/>
                  </a:cubicBezTo>
                  <a:cubicBezTo>
                    <a:pt x="44493" y="67189"/>
                    <a:pt x="48192" y="65390"/>
                    <a:pt x="51492" y="66490"/>
                  </a:cubicBezTo>
                  <a:cubicBezTo>
                    <a:pt x="54092" y="67489"/>
                    <a:pt x="56391" y="68189"/>
                    <a:pt x="58491" y="68889"/>
                  </a:cubicBezTo>
                  <a:cubicBezTo>
                    <a:pt x="98285" y="81387"/>
                    <a:pt x="145277" y="81387"/>
                    <a:pt x="185171" y="68889"/>
                  </a:cubicBezTo>
                  <a:cubicBezTo>
                    <a:pt x="199069" y="64490"/>
                    <a:pt x="211867" y="58791"/>
                    <a:pt x="223365" y="51692"/>
                  </a:cubicBezTo>
                  <a:cubicBezTo>
                    <a:pt x="195469" y="26596"/>
                    <a:pt x="159375" y="12798"/>
                    <a:pt x="121781" y="12798"/>
                  </a:cubicBezTo>
                  <a:cubicBezTo>
                    <a:pt x="84187" y="12798"/>
                    <a:pt x="48192" y="26596"/>
                    <a:pt x="20297" y="51692"/>
                  </a:cubicBezTo>
                  <a:cubicBezTo>
                    <a:pt x="24696" y="54491"/>
                    <a:pt x="29495" y="56991"/>
                    <a:pt x="34395" y="59391"/>
                  </a:cubicBezTo>
                  <a:lnTo>
                    <a:pt x="36394" y="60390"/>
                  </a:lnTo>
                  <a:lnTo>
                    <a:pt x="35794" y="60390"/>
                  </a:lnTo>
                  <a:cubicBezTo>
                    <a:pt x="36694" y="61090"/>
                    <a:pt x="37294" y="61990"/>
                    <a:pt x="37694" y="63090"/>
                  </a:cubicBezTo>
                  <a:cubicBezTo>
                    <a:pt x="38194" y="64690"/>
                    <a:pt x="38094" y="66390"/>
                    <a:pt x="37394" y="67889"/>
                  </a:cubicBezTo>
                  <a:cubicBezTo>
                    <a:pt x="35894" y="70989"/>
                    <a:pt x="31995" y="72389"/>
                    <a:pt x="28895" y="70889"/>
                  </a:cubicBezTo>
                  <a:cubicBezTo>
                    <a:pt x="20897" y="67089"/>
                    <a:pt x="13298" y="62690"/>
                    <a:pt x="6299" y="57891"/>
                  </a:cubicBezTo>
                  <a:lnTo>
                    <a:pt x="0" y="53492"/>
                  </a:lnTo>
                  <a:lnTo>
                    <a:pt x="5399" y="48092"/>
                  </a:lnTo>
                  <a:cubicBezTo>
                    <a:pt x="36594" y="17097"/>
                    <a:pt x="77888" y="0"/>
                    <a:pt x="121781" y="0"/>
                  </a:cubicBezTo>
                  <a:cubicBezTo>
                    <a:pt x="165774" y="0"/>
                    <a:pt x="207067" y="17097"/>
                    <a:pt x="238163" y="48092"/>
                  </a:cubicBezTo>
                  <a:lnTo>
                    <a:pt x="243662" y="53492"/>
                  </a:lnTo>
                  <a:lnTo>
                    <a:pt x="237263" y="57891"/>
                  </a:lnTo>
                  <a:cubicBezTo>
                    <a:pt x="223165" y="67689"/>
                    <a:pt x="206968" y="75488"/>
                    <a:pt x="188970" y="81087"/>
                  </a:cubicBezTo>
                  <a:cubicBezTo>
                    <a:pt x="167774" y="87786"/>
                    <a:pt x="145177" y="91086"/>
                    <a:pt x="121781" y="910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FD7BDD8-2A25-44C3-90AC-79921C65BD13}"/>
                </a:ext>
              </a:extLst>
            </p:cNvPr>
            <p:cNvSpPr/>
            <p:nvPr/>
          </p:nvSpPr>
          <p:spPr>
            <a:xfrm>
              <a:off x="752380" y="2908323"/>
              <a:ext cx="239962" cy="89986"/>
            </a:xfrm>
            <a:custGeom>
              <a:avLst/>
              <a:gdLst>
                <a:gd name="connsiteX0" fmla="*/ 121781 w 239962"/>
                <a:gd name="connsiteY0" fmla="*/ 91136 h 89985"/>
                <a:gd name="connsiteX1" fmla="*/ 53492 w 239962"/>
                <a:gd name="connsiteY1" fmla="*/ 76338 h 89985"/>
                <a:gd name="connsiteX2" fmla="*/ 50092 w 239962"/>
                <a:gd name="connsiteY2" fmla="*/ 72739 h 89985"/>
                <a:gd name="connsiteX3" fmla="*/ 50292 w 239962"/>
                <a:gd name="connsiteY3" fmla="*/ 67839 h 89985"/>
                <a:gd name="connsiteX4" fmla="*/ 58791 w 239962"/>
                <a:gd name="connsiteY4" fmla="*/ 64640 h 89985"/>
                <a:gd name="connsiteX5" fmla="*/ 121781 w 239962"/>
                <a:gd name="connsiteY5" fmla="*/ 78338 h 89985"/>
                <a:gd name="connsiteX6" fmla="*/ 223365 w 239962"/>
                <a:gd name="connsiteY6" fmla="*/ 39444 h 89985"/>
                <a:gd name="connsiteX7" fmla="*/ 185171 w 239962"/>
                <a:gd name="connsiteY7" fmla="*/ 22246 h 89985"/>
                <a:gd name="connsiteX8" fmla="*/ 58491 w 239962"/>
                <a:gd name="connsiteY8" fmla="*/ 22246 h 89985"/>
                <a:gd name="connsiteX9" fmla="*/ 20197 w 239962"/>
                <a:gd name="connsiteY9" fmla="*/ 39444 h 89985"/>
                <a:gd name="connsiteX10" fmla="*/ 42493 w 239962"/>
                <a:gd name="connsiteY10" fmla="*/ 56041 h 89985"/>
                <a:gd name="connsiteX11" fmla="*/ 45393 w 239962"/>
                <a:gd name="connsiteY11" fmla="*/ 59940 h 89985"/>
                <a:gd name="connsiteX12" fmla="*/ 44593 w 239962"/>
                <a:gd name="connsiteY12" fmla="*/ 64840 h 89985"/>
                <a:gd name="connsiteX13" fmla="*/ 35794 w 239962"/>
                <a:gd name="connsiteY13" fmla="*/ 66939 h 89985"/>
                <a:gd name="connsiteX14" fmla="*/ 5399 w 239962"/>
                <a:gd name="connsiteY14" fmla="*/ 43043 h 89985"/>
                <a:gd name="connsiteX15" fmla="*/ 0 w 239962"/>
                <a:gd name="connsiteY15" fmla="*/ 37544 h 89985"/>
                <a:gd name="connsiteX16" fmla="*/ 6299 w 239962"/>
                <a:gd name="connsiteY16" fmla="*/ 33245 h 89985"/>
                <a:gd name="connsiteX17" fmla="*/ 54591 w 239962"/>
                <a:gd name="connsiteY17" fmla="*/ 10048 h 89985"/>
                <a:gd name="connsiteX18" fmla="*/ 188970 w 239962"/>
                <a:gd name="connsiteY18" fmla="*/ 10048 h 89985"/>
                <a:gd name="connsiteX19" fmla="*/ 237363 w 239962"/>
                <a:gd name="connsiteY19" fmla="*/ 33245 h 89985"/>
                <a:gd name="connsiteX20" fmla="*/ 243662 w 239962"/>
                <a:gd name="connsiteY20" fmla="*/ 37544 h 89985"/>
                <a:gd name="connsiteX21" fmla="*/ 238163 w 239962"/>
                <a:gd name="connsiteY21" fmla="*/ 43043 h 89985"/>
                <a:gd name="connsiteX22" fmla="*/ 121781 w 239962"/>
                <a:gd name="connsiteY22" fmla="*/ 9113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39962" h="89985">
                  <a:moveTo>
                    <a:pt x="121781" y="91136"/>
                  </a:moveTo>
                  <a:cubicBezTo>
                    <a:pt x="97985" y="91136"/>
                    <a:pt x="74988" y="86136"/>
                    <a:pt x="53492" y="76338"/>
                  </a:cubicBezTo>
                  <a:cubicBezTo>
                    <a:pt x="51892" y="75538"/>
                    <a:pt x="50692" y="74338"/>
                    <a:pt x="50092" y="72739"/>
                  </a:cubicBezTo>
                  <a:cubicBezTo>
                    <a:pt x="49492" y="71139"/>
                    <a:pt x="49592" y="69339"/>
                    <a:pt x="50292" y="67839"/>
                  </a:cubicBezTo>
                  <a:cubicBezTo>
                    <a:pt x="51692" y="64740"/>
                    <a:pt x="55591" y="63240"/>
                    <a:pt x="58791" y="64640"/>
                  </a:cubicBezTo>
                  <a:cubicBezTo>
                    <a:pt x="78588" y="73738"/>
                    <a:pt x="99784" y="78338"/>
                    <a:pt x="121781" y="78338"/>
                  </a:cubicBezTo>
                  <a:cubicBezTo>
                    <a:pt x="159375" y="78338"/>
                    <a:pt x="195369" y="64540"/>
                    <a:pt x="223365" y="39444"/>
                  </a:cubicBezTo>
                  <a:cubicBezTo>
                    <a:pt x="211867" y="32345"/>
                    <a:pt x="199069" y="26546"/>
                    <a:pt x="185171" y="22246"/>
                  </a:cubicBezTo>
                  <a:cubicBezTo>
                    <a:pt x="145377" y="9648"/>
                    <a:pt x="98285" y="9648"/>
                    <a:pt x="58491" y="22246"/>
                  </a:cubicBezTo>
                  <a:cubicBezTo>
                    <a:pt x="44493" y="26546"/>
                    <a:pt x="31695" y="32345"/>
                    <a:pt x="20197" y="39444"/>
                  </a:cubicBezTo>
                  <a:cubicBezTo>
                    <a:pt x="27096" y="45543"/>
                    <a:pt x="34595" y="51142"/>
                    <a:pt x="42493" y="56041"/>
                  </a:cubicBezTo>
                  <a:cubicBezTo>
                    <a:pt x="43993" y="56941"/>
                    <a:pt x="44993" y="58341"/>
                    <a:pt x="45393" y="59940"/>
                  </a:cubicBezTo>
                  <a:cubicBezTo>
                    <a:pt x="45793" y="61640"/>
                    <a:pt x="45493" y="63340"/>
                    <a:pt x="44593" y="64840"/>
                  </a:cubicBezTo>
                  <a:cubicBezTo>
                    <a:pt x="42893" y="67739"/>
                    <a:pt x="38794" y="68739"/>
                    <a:pt x="35794" y="66939"/>
                  </a:cubicBezTo>
                  <a:cubicBezTo>
                    <a:pt x="24796" y="60140"/>
                    <a:pt x="14598" y="52142"/>
                    <a:pt x="5399" y="43043"/>
                  </a:cubicBezTo>
                  <a:lnTo>
                    <a:pt x="0" y="37544"/>
                  </a:lnTo>
                  <a:lnTo>
                    <a:pt x="6299" y="33245"/>
                  </a:lnTo>
                  <a:cubicBezTo>
                    <a:pt x="20297" y="23446"/>
                    <a:pt x="36594" y="15647"/>
                    <a:pt x="54591" y="10048"/>
                  </a:cubicBezTo>
                  <a:cubicBezTo>
                    <a:pt x="96985" y="-3349"/>
                    <a:pt x="146577" y="-3349"/>
                    <a:pt x="188970" y="10048"/>
                  </a:cubicBezTo>
                  <a:cubicBezTo>
                    <a:pt x="207067" y="15647"/>
                    <a:pt x="223265" y="23446"/>
                    <a:pt x="237363" y="33245"/>
                  </a:cubicBezTo>
                  <a:lnTo>
                    <a:pt x="243662" y="37544"/>
                  </a:lnTo>
                  <a:lnTo>
                    <a:pt x="238163" y="43043"/>
                  </a:lnTo>
                  <a:cubicBezTo>
                    <a:pt x="207067" y="74038"/>
                    <a:pt x="165674" y="91136"/>
                    <a:pt x="121781" y="9113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2B6706A4-9237-42E3-8A30-4B647E8B3A7B}"/>
                </a:ext>
              </a:extLst>
            </p:cNvPr>
            <p:cNvSpPr/>
            <p:nvPr/>
          </p:nvSpPr>
          <p:spPr>
            <a:xfrm>
              <a:off x="788575" y="2669810"/>
              <a:ext cx="169973" cy="319950"/>
            </a:xfrm>
            <a:custGeom>
              <a:avLst/>
              <a:gdLst>
                <a:gd name="connsiteX0" fmla="*/ 85587 w 169973"/>
                <a:gd name="connsiteY0" fmla="*/ 329648 h 319949"/>
                <a:gd name="connsiteX1" fmla="*/ 85587 w 169973"/>
                <a:gd name="connsiteY1" fmla="*/ 329648 h 319949"/>
                <a:gd name="connsiteX2" fmla="*/ 79188 w 169973"/>
                <a:gd name="connsiteY2" fmla="*/ 323249 h 319949"/>
                <a:gd name="connsiteX3" fmla="*/ 85587 w 169973"/>
                <a:gd name="connsiteY3" fmla="*/ 316850 h 319949"/>
                <a:gd name="connsiteX4" fmla="*/ 85887 w 169973"/>
                <a:gd name="connsiteY4" fmla="*/ 316850 h 319949"/>
                <a:gd name="connsiteX5" fmla="*/ 135879 w 169973"/>
                <a:gd name="connsiteY5" fmla="*/ 273957 h 319949"/>
                <a:gd name="connsiteX6" fmla="*/ 158475 w 169973"/>
                <a:gd name="connsiteY6" fmla="*/ 164774 h 319949"/>
                <a:gd name="connsiteX7" fmla="*/ 150576 w 169973"/>
                <a:gd name="connsiteY7" fmla="*/ 96685 h 319949"/>
                <a:gd name="connsiteX8" fmla="*/ 151276 w 169973"/>
                <a:gd name="connsiteY8" fmla="*/ 91886 h 319949"/>
                <a:gd name="connsiteX9" fmla="*/ 155276 w 169973"/>
                <a:gd name="connsiteY9" fmla="*/ 88986 h 319949"/>
                <a:gd name="connsiteX10" fmla="*/ 162974 w 169973"/>
                <a:gd name="connsiteY10" fmla="*/ 93685 h 319949"/>
                <a:gd name="connsiteX11" fmla="*/ 171273 w 169973"/>
                <a:gd name="connsiteY11" fmla="*/ 164774 h 319949"/>
                <a:gd name="connsiteX12" fmla="*/ 147377 w 169973"/>
                <a:gd name="connsiteY12" fmla="*/ 279756 h 319949"/>
                <a:gd name="connsiteX13" fmla="*/ 85587 w 169973"/>
                <a:gd name="connsiteY13" fmla="*/ 329648 h 319949"/>
                <a:gd name="connsiteX14" fmla="*/ 85587 w 169973"/>
                <a:gd name="connsiteY14" fmla="*/ 329648 h 319949"/>
                <a:gd name="connsiteX15" fmla="*/ 67089 w 169973"/>
                <a:gd name="connsiteY15" fmla="*/ 325249 h 319949"/>
                <a:gd name="connsiteX16" fmla="*/ 64290 w 169973"/>
                <a:gd name="connsiteY16" fmla="*/ 324649 h 319949"/>
                <a:gd name="connsiteX17" fmla="*/ 0 w 169973"/>
                <a:gd name="connsiteY17" fmla="*/ 164774 h 319949"/>
                <a:gd name="connsiteX18" fmla="*/ 23796 w 169973"/>
                <a:gd name="connsiteY18" fmla="*/ 49792 h 319949"/>
                <a:gd name="connsiteX19" fmla="*/ 85587 w 169973"/>
                <a:gd name="connsiteY19" fmla="*/ 0 h 319949"/>
                <a:gd name="connsiteX20" fmla="*/ 150376 w 169973"/>
                <a:gd name="connsiteY20" fmla="*/ 56191 h 319949"/>
                <a:gd name="connsiteX21" fmla="*/ 147077 w 169973"/>
                <a:gd name="connsiteY21" fmla="*/ 64690 h 319949"/>
                <a:gd name="connsiteX22" fmla="*/ 138678 w 169973"/>
                <a:gd name="connsiteY22" fmla="*/ 61490 h 319949"/>
                <a:gd name="connsiteX23" fmla="*/ 85987 w 169973"/>
                <a:gd name="connsiteY23" fmla="*/ 12798 h 319949"/>
                <a:gd name="connsiteX24" fmla="*/ 85287 w 169973"/>
                <a:gd name="connsiteY24" fmla="*/ 12798 h 319949"/>
                <a:gd name="connsiteX25" fmla="*/ 35294 w 169973"/>
                <a:gd name="connsiteY25" fmla="*/ 55691 h 319949"/>
                <a:gd name="connsiteX26" fmla="*/ 12798 w 169973"/>
                <a:gd name="connsiteY26" fmla="*/ 164774 h 319949"/>
                <a:gd name="connsiteX27" fmla="*/ 69189 w 169973"/>
                <a:gd name="connsiteY27" fmla="*/ 312751 h 319949"/>
                <a:gd name="connsiteX28" fmla="*/ 69189 w 169973"/>
                <a:gd name="connsiteY28" fmla="*/ 312751 h 319949"/>
                <a:gd name="connsiteX29" fmla="*/ 69889 w 169973"/>
                <a:gd name="connsiteY29" fmla="*/ 313051 h 319949"/>
                <a:gd name="connsiteX30" fmla="*/ 72889 w 169973"/>
                <a:gd name="connsiteY30" fmla="*/ 321650 h 319949"/>
                <a:gd name="connsiteX31" fmla="*/ 67089 w 169973"/>
                <a:gd name="connsiteY31" fmla="*/ 325249 h 319949"/>
                <a:gd name="connsiteX32" fmla="*/ 151476 w 169973"/>
                <a:gd name="connsiteY32" fmla="*/ 83087 h 319949"/>
                <a:gd name="connsiteX33" fmla="*/ 145377 w 169973"/>
                <a:gd name="connsiteY33" fmla="*/ 78788 h 319949"/>
                <a:gd name="connsiteX34" fmla="*/ 145777 w 169973"/>
                <a:gd name="connsiteY34" fmla="*/ 73888 h 319949"/>
                <a:gd name="connsiteX35" fmla="*/ 149377 w 169973"/>
                <a:gd name="connsiteY35" fmla="*/ 70689 h 319949"/>
                <a:gd name="connsiteX36" fmla="*/ 157475 w 169973"/>
                <a:gd name="connsiteY36" fmla="*/ 74688 h 319949"/>
                <a:gd name="connsiteX37" fmla="*/ 153476 w 169973"/>
                <a:gd name="connsiteY37" fmla="*/ 82787 h 319949"/>
                <a:gd name="connsiteX38" fmla="*/ 151476 w 169973"/>
                <a:gd name="connsiteY38" fmla="*/ 83087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69973" h="319949">
                  <a:moveTo>
                    <a:pt x="85587" y="329648"/>
                  </a:moveTo>
                  <a:lnTo>
                    <a:pt x="85587" y="329648"/>
                  </a:lnTo>
                  <a:cubicBezTo>
                    <a:pt x="82087" y="329648"/>
                    <a:pt x="79188" y="326749"/>
                    <a:pt x="79188" y="323249"/>
                  </a:cubicBezTo>
                  <a:cubicBezTo>
                    <a:pt x="79188" y="319750"/>
                    <a:pt x="82087" y="316850"/>
                    <a:pt x="85587" y="316850"/>
                  </a:cubicBezTo>
                  <a:lnTo>
                    <a:pt x="85887" y="316850"/>
                  </a:lnTo>
                  <a:cubicBezTo>
                    <a:pt x="104084" y="316850"/>
                    <a:pt x="122281" y="301253"/>
                    <a:pt x="135879" y="273957"/>
                  </a:cubicBezTo>
                  <a:cubicBezTo>
                    <a:pt x="150476" y="244962"/>
                    <a:pt x="158475" y="206168"/>
                    <a:pt x="158475" y="164774"/>
                  </a:cubicBezTo>
                  <a:cubicBezTo>
                    <a:pt x="158475" y="140878"/>
                    <a:pt x="155776" y="117982"/>
                    <a:pt x="150576" y="96685"/>
                  </a:cubicBezTo>
                  <a:cubicBezTo>
                    <a:pt x="150176" y="94985"/>
                    <a:pt x="150376" y="93285"/>
                    <a:pt x="151276" y="91886"/>
                  </a:cubicBezTo>
                  <a:cubicBezTo>
                    <a:pt x="152176" y="90386"/>
                    <a:pt x="153576" y="89386"/>
                    <a:pt x="155276" y="88986"/>
                  </a:cubicBezTo>
                  <a:cubicBezTo>
                    <a:pt x="158575" y="88086"/>
                    <a:pt x="162175" y="90286"/>
                    <a:pt x="162974" y="93685"/>
                  </a:cubicBezTo>
                  <a:cubicBezTo>
                    <a:pt x="168474" y="115982"/>
                    <a:pt x="171273" y="139878"/>
                    <a:pt x="171273" y="164774"/>
                  </a:cubicBezTo>
                  <a:cubicBezTo>
                    <a:pt x="170973" y="208667"/>
                    <a:pt x="162575" y="249561"/>
                    <a:pt x="147377" y="279756"/>
                  </a:cubicBezTo>
                  <a:cubicBezTo>
                    <a:pt x="131779" y="311151"/>
                    <a:pt x="109783" y="328848"/>
                    <a:pt x="85587" y="329648"/>
                  </a:cubicBezTo>
                  <a:lnTo>
                    <a:pt x="85587" y="329648"/>
                  </a:lnTo>
                  <a:close/>
                  <a:moveTo>
                    <a:pt x="67089" y="325249"/>
                  </a:moveTo>
                  <a:cubicBezTo>
                    <a:pt x="66090" y="325249"/>
                    <a:pt x="65190" y="325049"/>
                    <a:pt x="64290" y="324649"/>
                  </a:cubicBezTo>
                  <a:cubicBezTo>
                    <a:pt x="26196" y="305752"/>
                    <a:pt x="300" y="241462"/>
                    <a:pt x="0" y="164774"/>
                  </a:cubicBezTo>
                  <a:cubicBezTo>
                    <a:pt x="200" y="120881"/>
                    <a:pt x="8699" y="80087"/>
                    <a:pt x="23796" y="49792"/>
                  </a:cubicBezTo>
                  <a:cubicBezTo>
                    <a:pt x="39494" y="18397"/>
                    <a:pt x="61390" y="700"/>
                    <a:pt x="85587" y="0"/>
                  </a:cubicBezTo>
                  <a:cubicBezTo>
                    <a:pt x="111083" y="200"/>
                    <a:pt x="134079" y="20197"/>
                    <a:pt x="150376" y="56191"/>
                  </a:cubicBezTo>
                  <a:cubicBezTo>
                    <a:pt x="151776" y="59391"/>
                    <a:pt x="150376" y="63190"/>
                    <a:pt x="147077" y="64690"/>
                  </a:cubicBezTo>
                  <a:cubicBezTo>
                    <a:pt x="143977" y="66090"/>
                    <a:pt x="140078" y="64590"/>
                    <a:pt x="138678" y="61490"/>
                  </a:cubicBezTo>
                  <a:cubicBezTo>
                    <a:pt x="124980" y="30995"/>
                    <a:pt x="105284" y="12798"/>
                    <a:pt x="85987" y="12798"/>
                  </a:cubicBezTo>
                  <a:lnTo>
                    <a:pt x="85287" y="12798"/>
                  </a:lnTo>
                  <a:cubicBezTo>
                    <a:pt x="67189" y="12798"/>
                    <a:pt x="48892" y="28396"/>
                    <a:pt x="35294" y="55691"/>
                  </a:cubicBezTo>
                  <a:cubicBezTo>
                    <a:pt x="20797" y="84687"/>
                    <a:pt x="12798" y="123481"/>
                    <a:pt x="12798" y="164774"/>
                  </a:cubicBezTo>
                  <a:cubicBezTo>
                    <a:pt x="12498" y="233863"/>
                    <a:pt x="36694" y="297153"/>
                    <a:pt x="69189" y="312751"/>
                  </a:cubicBezTo>
                  <a:lnTo>
                    <a:pt x="69189" y="312751"/>
                  </a:lnTo>
                  <a:lnTo>
                    <a:pt x="69889" y="313051"/>
                  </a:lnTo>
                  <a:cubicBezTo>
                    <a:pt x="72989" y="314651"/>
                    <a:pt x="74388" y="318450"/>
                    <a:pt x="72889" y="321650"/>
                  </a:cubicBezTo>
                  <a:cubicBezTo>
                    <a:pt x="71789" y="323849"/>
                    <a:pt x="69589" y="325249"/>
                    <a:pt x="67089" y="325249"/>
                  </a:cubicBezTo>
                  <a:close/>
                  <a:moveTo>
                    <a:pt x="151476" y="83087"/>
                  </a:moveTo>
                  <a:cubicBezTo>
                    <a:pt x="148777" y="83087"/>
                    <a:pt x="146277" y="81387"/>
                    <a:pt x="145377" y="78788"/>
                  </a:cubicBezTo>
                  <a:cubicBezTo>
                    <a:pt x="144877" y="77088"/>
                    <a:pt x="144977" y="75388"/>
                    <a:pt x="145777" y="73888"/>
                  </a:cubicBezTo>
                  <a:cubicBezTo>
                    <a:pt x="146477" y="72289"/>
                    <a:pt x="147777" y="71189"/>
                    <a:pt x="149377" y="70689"/>
                  </a:cubicBezTo>
                  <a:cubicBezTo>
                    <a:pt x="152676" y="69489"/>
                    <a:pt x="156375" y="71389"/>
                    <a:pt x="157475" y="74688"/>
                  </a:cubicBezTo>
                  <a:cubicBezTo>
                    <a:pt x="158675" y="77988"/>
                    <a:pt x="156875" y="81687"/>
                    <a:pt x="153476" y="82787"/>
                  </a:cubicBezTo>
                  <a:cubicBezTo>
                    <a:pt x="152876" y="82987"/>
                    <a:pt x="152176" y="83087"/>
                    <a:pt x="151476" y="8308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8BD6E504-AAA3-4DCF-BAA7-08CD6D0F2B62}"/>
                </a:ext>
              </a:extLst>
            </p:cNvPr>
            <p:cNvSpPr/>
            <p:nvPr/>
          </p:nvSpPr>
          <p:spPr>
            <a:xfrm>
              <a:off x="867762" y="2669810"/>
              <a:ext cx="9998" cy="319950"/>
            </a:xfrm>
            <a:custGeom>
              <a:avLst/>
              <a:gdLst>
                <a:gd name="connsiteX0" fmla="*/ 6399 w 9998"/>
                <a:gd name="connsiteY0" fmla="*/ 329648 h 319949"/>
                <a:gd name="connsiteX1" fmla="*/ 0 w 9998"/>
                <a:gd name="connsiteY1" fmla="*/ 323249 h 319949"/>
                <a:gd name="connsiteX2" fmla="*/ 0 w 9998"/>
                <a:gd name="connsiteY2" fmla="*/ 217566 h 319949"/>
                <a:gd name="connsiteX3" fmla="*/ 6399 w 9998"/>
                <a:gd name="connsiteY3" fmla="*/ 211167 h 319949"/>
                <a:gd name="connsiteX4" fmla="*/ 12798 w 9998"/>
                <a:gd name="connsiteY4" fmla="*/ 217566 h 319949"/>
                <a:gd name="connsiteX5" fmla="*/ 12798 w 9998"/>
                <a:gd name="connsiteY5" fmla="*/ 323249 h 319949"/>
                <a:gd name="connsiteX6" fmla="*/ 6399 w 9998"/>
                <a:gd name="connsiteY6" fmla="*/ 329648 h 319949"/>
                <a:gd name="connsiteX7" fmla="*/ 6399 w 9998"/>
                <a:gd name="connsiteY7" fmla="*/ 204768 h 319949"/>
                <a:gd name="connsiteX8" fmla="*/ 0 w 9998"/>
                <a:gd name="connsiteY8" fmla="*/ 198369 h 319949"/>
                <a:gd name="connsiteX9" fmla="*/ 0 w 9998"/>
                <a:gd name="connsiteY9" fmla="*/ 6399 h 319949"/>
                <a:gd name="connsiteX10" fmla="*/ 6399 w 9998"/>
                <a:gd name="connsiteY10" fmla="*/ 0 h 319949"/>
                <a:gd name="connsiteX11" fmla="*/ 12798 w 9998"/>
                <a:gd name="connsiteY11" fmla="*/ 6399 h 319949"/>
                <a:gd name="connsiteX12" fmla="*/ 12798 w 9998"/>
                <a:gd name="connsiteY12" fmla="*/ 198369 h 319949"/>
                <a:gd name="connsiteX13" fmla="*/ 6399 w 9998"/>
                <a:gd name="connsiteY13" fmla="*/ 204768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8" h="319949">
                  <a:moveTo>
                    <a:pt x="6399" y="329648"/>
                  </a:moveTo>
                  <a:cubicBezTo>
                    <a:pt x="2900" y="329648"/>
                    <a:pt x="0" y="326749"/>
                    <a:pt x="0" y="323249"/>
                  </a:cubicBezTo>
                  <a:lnTo>
                    <a:pt x="0" y="217566"/>
                  </a:lnTo>
                  <a:cubicBezTo>
                    <a:pt x="0" y="213966"/>
                    <a:pt x="2900" y="211167"/>
                    <a:pt x="6399" y="211167"/>
                  </a:cubicBezTo>
                  <a:cubicBezTo>
                    <a:pt x="9998" y="211167"/>
                    <a:pt x="12798" y="213966"/>
                    <a:pt x="12798" y="217566"/>
                  </a:cubicBezTo>
                  <a:lnTo>
                    <a:pt x="12798" y="323249"/>
                  </a:lnTo>
                  <a:cubicBezTo>
                    <a:pt x="12798" y="326749"/>
                    <a:pt x="9998" y="329648"/>
                    <a:pt x="6399" y="329648"/>
                  </a:cubicBezTo>
                  <a:close/>
                  <a:moveTo>
                    <a:pt x="6399" y="204768"/>
                  </a:moveTo>
                  <a:cubicBezTo>
                    <a:pt x="2900" y="204768"/>
                    <a:pt x="0" y="201868"/>
                    <a:pt x="0" y="198369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998" y="0"/>
                    <a:pt x="12798" y="2900"/>
                    <a:pt x="12798" y="6399"/>
                  </a:cubicBezTo>
                  <a:lnTo>
                    <a:pt x="12798" y="198369"/>
                  </a:lnTo>
                  <a:cubicBezTo>
                    <a:pt x="12798" y="201868"/>
                    <a:pt x="9998" y="204768"/>
                    <a:pt x="6399" y="20476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D70159B-687B-4CDD-A24C-EC6CBDAB3054}"/>
                </a:ext>
              </a:extLst>
            </p:cNvPr>
            <p:cNvSpPr/>
            <p:nvPr/>
          </p:nvSpPr>
          <p:spPr>
            <a:xfrm>
              <a:off x="709387" y="2828185"/>
              <a:ext cx="319950" cy="9998"/>
            </a:xfrm>
            <a:custGeom>
              <a:avLst/>
              <a:gdLst>
                <a:gd name="connsiteX0" fmla="*/ 323249 w 319949"/>
                <a:gd name="connsiteY0" fmla="*/ 12798 h 9998"/>
                <a:gd name="connsiteX1" fmla="*/ 131279 w 319949"/>
                <a:gd name="connsiteY1" fmla="*/ 12798 h 9998"/>
                <a:gd name="connsiteX2" fmla="*/ 124880 w 319949"/>
                <a:gd name="connsiteY2" fmla="*/ 6399 h 9998"/>
                <a:gd name="connsiteX3" fmla="*/ 131279 w 319949"/>
                <a:gd name="connsiteY3" fmla="*/ 0 h 9998"/>
                <a:gd name="connsiteX4" fmla="*/ 323249 w 319949"/>
                <a:gd name="connsiteY4" fmla="*/ 0 h 9998"/>
                <a:gd name="connsiteX5" fmla="*/ 329648 w 319949"/>
                <a:gd name="connsiteY5" fmla="*/ 6399 h 9998"/>
                <a:gd name="connsiteX6" fmla="*/ 323249 w 319949"/>
                <a:gd name="connsiteY6" fmla="*/ 12798 h 9998"/>
                <a:gd name="connsiteX7" fmla="*/ 112082 w 319949"/>
                <a:gd name="connsiteY7" fmla="*/ 12798 h 9998"/>
                <a:gd name="connsiteX8" fmla="*/ 6399 w 319949"/>
                <a:gd name="connsiteY8" fmla="*/ 12798 h 9998"/>
                <a:gd name="connsiteX9" fmla="*/ 0 w 319949"/>
                <a:gd name="connsiteY9" fmla="*/ 6399 h 9998"/>
                <a:gd name="connsiteX10" fmla="*/ 6399 w 319949"/>
                <a:gd name="connsiteY10" fmla="*/ 0 h 9998"/>
                <a:gd name="connsiteX11" fmla="*/ 112082 w 319949"/>
                <a:gd name="connsiteY11" fmla="*/ 0 h 9998"/>
                <a:gd name="connsiteX12" fmla="*/ 118481 w 319949"/>
                <a:gd name="connsiteY12" fmla="*/ 6399 h 9998"/>
                <a:gd name="connsiteX13" fmla="*/ 112082 w 319949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49" h="9998">
                  <a:moveTo>
                    <a:pt x="323249" y="12798"/>
                  </a:moveTo>
                  <a:lnTo>
                    <a:pt x="131279" y="12798"/>
                  </a:lnTo>
                  <a:cubicBezTo>
                    <a:pt x="127680" y="12798"/>
                    <a:pt x="124880" y="9998"/>
                    <a:pt x="124880" y="6399"/>
                  </a:cubicBezTo>
                  <a:cubicBezTo>
                    <a:pt x="124880" y="2900"/>
                    <a:pt x="127680" y="0"/>
                    <a:pt x="131279" y="0"/>
                  </a:cubicBezTo>
                  <a:lnTo>
                    <a:pt x="323249" y="0"/>
                  </a:lnTo>
                  <a:cubicBezTo>
                    <a:pt x="326749" y="0"/>
                    <a:pt x="329648" y="2900"/>
                    <a:pt x="329648" y="6399"/>
                  </a:cubicBezTo>
                  <a:cubicBezTo>
                    <a:pt x="329648" y="9998"/>
                    <a:pt x="326749" y="12798"/>
                    <a:pt x="323249" y="12798"/>
                  </a:cubicBezTo>
                  <a:close/>
                  <a:moveTo>
                    <a:pt x="112082" y="12798"/>
                  </a:moveTo>
                  <a:lnTo>
                    <a:pt x="6399" y="12798"/>
                  </a:lnTo>
                  <a:cubicBezTo>
                    <a:pt x="2900" y="12798"/>
                    <a:pt x="0" y="99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112082" y="0"/>
                  </a:lnTo>
                  <a:cubicBezTo>
                    <a:pt x="115582" y="0"/>
                    <a:pt x="118481" y="2900"/>
                    <a:pt x="118481" y="6399"/>
                  </a:cubicBezTo>
                  <a:cubicBezTo>
                    <a:pt x="118481" y="9998"/>
                    <a:pt x="115582" y="12798"/>
                    <a:pt x="112082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40EB894-C883-448B-AE33-011B376097FC}"/>
                </a:ext>
              </a:extLst>
            </p:cNvPr>
            <p:cNvSpPr/>
            <p:nvPr/>
          </p:nvSpPr>
          <p:spPr>
            <a:xfrm>
              <a:off x="1027737" y="2668310"/>
              <a:ext cx="69989" cy="299953"/>
            </a:xfrm>
            <a:custGeom>
              <a:avLst/>
              <a:gdLst>
                <a:gd name="connsiteX0" fmla="*/ 30195 w 69989"/>
                <a:gd name="connsiteY0" fmla="*/ 304652 h 299952"/>
                <a:gd name="connsiteX1" fmla="*/ 26496 w 69989"/>
                <a:gd name="connsiteY1" fmla="*/ 303452 h 299952"/>
                <a:gd name="connsiteX2" fmla="*/ 24996 w 69989"/>
                <a:gd name="connsiteY2" fmla="*/ 294554 h 299952"/>
                <a:gd name="connsiteX3" fmla="*/ 63990 w 69989"/>
                <a:gd name="connsiteY3" fmla="*/ 198669 h 299952"/>
                <a:gd name="connsiteX4" fmla="*/ 71189 w 69989"/>
                <a:gd name="connsiteY4" fmla="*/ 193270 h 299952"/>
                <a:gd name="connsiteX5" fmla="*/ 76588 w 69989"/>
                <a:gd name="connsiteY5" fmla="*/ 200468 h 299952"/>
                <a:gd name="connsiteX6" fmla="*/ 35394 w 69989"/>
                <a:gd name="connsiteY6" fmla="*/ 302053 h 299952"/>
                <a:gd name="connsiteX7" fmla="*/ 30195 w 69989"/>
                <a:gd name="connsiteY7" fmla="*/ 304652 h 299952"/>
                <a:gd name="connsiteX8" fmla="*/ 72289 w 69989"/>
                <a:gd name="connsiteY8" fmla="*/ 186871 h 299952"/>
                <a:gd name="connsiteX9" fmla="*/ 71889 w 69989"/>
                <a:gd name="connsiteY9" fmla="*/ 186871 h 299952"/>
                <a:gd name="connsiteX10" fmla="*/ 67489 w 69989"/>
                <a:gd name="connsiteY10" fmla="*/ 184771 h 299952"/>
                <a:gd name="connsiteX11" fmla="*/ 65890 w 69989"/>
                <a:gd name="connsiteY11" fmla="*/ 180072 h 299952"/>
                <a:gd name="connsiteX12" fmla="*/ 66290 w 69989"/>
                <a:gd name="connsiteY12" fmla="*/ 166274 h 299952"/>
                <a:gd name="connsiteX13" fmla="*/ 2500 w 69989"/>
                <a:gd name="connsiteY13" fmla="*/ 11498 h 299952"/>
                <a:gd name="connsiteX14" fmla="*/ 1900 w 69989"/>
                <a:gd name="connsiteY14" fmla="*/ 10898 h 299952"/>
                <a:gd name="connsiteX15" fmla="*/ 0 w 69989"/>
                <a:gd name="connsiteY15" fmla="*/ 6299 h 299952"/>
                <a:gd name="connsiteX16" fmla="*/ 1800 w 69989"/>
                <a:gd name="connsiteY16" fmla="*/ 1800 h 299952"/>
                <a:gd name="connsiteX17" fmla="*/ 10898 w 69989"/>
                <a:gd name="connsiteY17" fmla="*/ 1800 h 299952"/>
                <a:gd name="connsiteX18" fmla="*/ 79088 w 69989"/>
                <a:gd name="connsiteY18" fmla="*/ 166274 h 299952"/>
                <a:gd name="connsiteX19" fmla="*/ 78688 w 69989"/>
                <a:gd name="connsiteY19" fmla="*/ 180872 h 299952"/>
                <a:gd name="connsiteX20" fmla="*/ 72289 w 69989"/>
                <a:gd name="connsiteY20" fmla="*/ 186871 h 29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9989" h="299952">
                  <a:moveTo>
                    <a:pt x="30195" y="304652"/>
                  </a:moveTo>
                  <a:cubicBezTo>
                    <a:pt x="28895" y="304652"/>
                    <a:pt x="27596" y="304252"/>
                    <a:pt x="26496" y="303452"/>
                  </a:cubicBezTo>
                  <a:cubicBezTo>
                    <a:pt x="23596" y="301453"/>
                    <a:pt x="22996" y="297453"/>
                    <a:pt x="24996" y="294554"/>
                  </a:cubicBezTo>
                  <a:cubicBezTo>
                    <a:pt x="45393" y="266158"/>
                    <a:pt x="58891" y="233063"/>
                    <a:pt x="63990" y="198669"/>
                  </a:cubicBezTo>
                  <a:cubicBezTo>
                    <a:pt x="64490" y="195169"/>
                    <a:pt x="67689" y="192670"/>
                    <a:pt x="71189" y="193270"/>
                  </a:cubicBezTo>
                  <a:cubicBezTo>
                    <a:pt x="74688" y="193770"/>
                    <a:pt x="77088" y="196969"/>
                    <a:pt x="76588" y="200468"/>
                  </a:cubicBezTo>
                  <a:cubicBezTo>
                    <a:pt x="71289" y="236963"/>
                    <a:pt x="56991" y="272057"/>
                    <a:pt x="35394" y="302053"/>
                  </a:cubicBezTo>
                  <a:cubicBezTo>
                    <a:pt x="34195" y="303652"/>
                    <a:pt x="32295" y="304652"/>
                    <a:pt x="30195" y="304652"/>
                  </a:cubicBezTo>
                  <a:close/>
                  <a:moveTo>
                    <a:pt x="72289" y="186871"/>
                  </a:moveTo>
                  <a:cubicBezTo>
                    <a:pt x="72189" y="186871"/>
                    <a:pt x="71989" y="186871"/>
                    <a:pt x="71889" y="186871"/>
                  </a:cubicBezTo>
                  <a:cubicBezTo>
                    <a:pt x="70189" y="186771"/>
                    <a:pt x="68589" y="185971"/>
                    <a:pt x="67489" y="184771"/>
                  </a:cubicBezTo>
                  <a:cubicBezTo>
                    <a:pt x="66390" y="183471"/>
                    <a:pt x="65790" y="181771"/>
                    <a:pt x="65890" y="180072"/>
                  </a:cubicBezTo>
                  <a:cubicBezTo>
                    <a:pt x="66190" y="175472"/>
                    <a:pt x="66290" y="170873"/>
                    <a:pt x="66290" y="166274"/>
                  </a:cubicBezTo>
                  <a:cubicBezTo>
                    <a:pt x="66290" y="107783"/>
                    <a:pt x="43693" y="52892"/>
                    <a:pt x="2500" y="11498"/>
                  </a:cubicBezTo>
                  <a:lnTo>
                    <a:pt x="1900" y="10898"/>
                  </a:lnTo>
                  <a:cubicBezTo>
                    <a:pt x="600" y="9698"/>
                    <a:pt x="0" y="7999"/>
                    <a:pt x="0" y="6299"/>
                  </a:cubicBezTo>
                  <a:cubicBezTo>
                    <a:pt x="0" y="4599"/>
                    <a:pt x="600" y="2999"/>
                    <a:pt x="1800" y="1800"/>
                  </a:cubicBezTo>
                  <a:cubicBezTo>
                    <a:pt x="4299" y="-600"/>
                    <a:pt x="8499" y="-600"/>
                    <a:pt x="10898" y="1800"/>
                  </a:cubicBezTo>
                  <a:cubicBezTo>
                    <a:pt x="54891" y="45693"/>
                    <a:pt x="79088" y="104084"/>
                    <a:pt x="79088" y="166274"/>
                  </a:cubicBezTo>
                  <a:cubicBezTo>
                    <a:pt x="79088" y="171173"/>
                    <a:pt x="78988" y="176072"/>
                    <a:pt x="78688" y="180872"/>
                  </a:cubicBezTo>
                  <a:cubicBezTo>
                    <a:pt x="78488" y="184271"/>
                    <a:pt x="75688" y="186871"/>
                    <a:pt x="72289" y="1868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E4D639C-B824-4E4C-9B78-8CF707DADE4F}"/>
                </a:ext>
              </a:extLst>
            </p:cNvPr>
            <p:cNvSpPr/>
            <p:nvPr/>
          </p:nvSpPr>
          <p:spPr>
            <a:xfrm>
              <a:off x="1034236" y="2944267"/>
              <a:ext cx="39994" cy="49992"/>
            </a:xfrm>
            <a:custGeom>
              <a:avLst/>
              <a:gdLst>
                <a:gd name="connsiteX0" fmla="*/ 8499 w 39993"/>
                <a:gd name="connsiteY0" fmla="*/ 0 h 49992"/>
                <a:gd name="connsiteX1" fmla="*/ 0 w 39993"/>
                <a:gd name="connsiteY1" fmla="*/ 50292 h 49992"/>
                <a:gd name="connsiteX2" fmla="*/ 47793 w 39993"/>
                <a:gd name="connsiteY2" fmla="*/ 32495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993" h="49992">
                  <a:moveTo>
                    <a:pt x="8499" y="0"/>
                  </a:moveTo>
                  <a:lnTo>
                    <a:pt x="0" y="50292"/>
                  </a:lnTo>
                  <a:lnTo>
                    <a:pt x="47793" y="32495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8" name="Group 737">
            <a:extLst>
              <a:ext uri="{FF2B5EF4-FFF2-40B4-BE49-F238E27FC236}">
                <a16:creationId xmlns:a16="http://schemas.microsoft.com/office/drawing/2014/main" id="{2C92859D-4A20-48C0-88CA-85312F4E3BDC}"/>
              </a:ext>
            </a:extLst>
          </p:cNvPr>
          <p:cNvGrpSpPr/>
          <p:nvPr/>
        </p:nvGrpSpPr>
        <p:grpSpPr>
          <a:xfrm>
            <a:off x="1802815" y="2667710"/>
            <a:ext cx="454229" cy="329999"/>
            <a:chOff x="1802815" y="2667710"/>
            <a:chExt cx="454229" cy="329999"/>
          </a:xfrm>
          <a:solidFill>
            <a:srgbClr val="FFFFFF"/>
          </a:solidFill>
        </p:grpSpPr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5B72254-4027-4DD0-8901-BD27A00127D6}"/>
                </a:ext>
              </a:extLst>
            </p:cNvPr>
            <p:cNvSpPr/>
            <p:nvPr/>
          </p:nvSpPr>
          <p:spPr>
            <a:xfrm>
              <a:off x="1868705" y="2669210"/>
              <a:ext cx="319950" cy="319950"/>
            </a:xfrm>
            <a:custGeom>
              <a:avLst/>
              <a:gdLst>
                <a:gd name="connsiteX0" fmla="*/ 164774 w 319949"/>
                <a:gd name="connsiteY0" fmla="*/ 329648 h 319949"/>
                <a:gd name="connsiteX1" fmla="*/ 48492 w 319949"/>
                <a:gd name="connsiteY1" fmla="*/ 281556 h 319949"/>
                <a:gd name="connsiteX2" fmla="*/ 0 w 319949"/>
                <a:gd name="connsiteY2" fmla="*/ 164774 h 319949"/>
                <a:gd name="connsiteX3" fmla="*/ 48492 w 319949"/>
                <a:gd name="connsiteY3" fmla="*/ 48093 h 319949"/>
                <a:gd name="connsiteX4" fmla="*/ 78288 w 319949"/>
                <a:gd name="connsiteY4" fmla="*/ 24596 h 319949"/>
                <a:gd name="connsiteX5" fmla="*/ 87086 w 319949"/>
                <a:gd name="connsiteY5" fmla="*/ 26596 h 319949"/>
                <a:gd name="connsiteX6" fmla="*/ 84987 w 319949"/>
                <a:gd name="connsiteY6" fmla="*/ 35394 h 319949"/>
                <a:gd name="connsiteX7" fmla="*/ 57491 w 319949"/>
                <a:gd name="connsiteY7" fmla="*/ 57191 h 319949"/>
                <a:gd name="connsiteX8" fmla="*/ 12798 w 319949"/>
                <a:gd name="connsiteY8" fmla="*/ 164774 h 319949"/>
                <a:gd name="connsiteX9" fmla="*/ 57491 w 319949"/>
                <a:gd name="connsiteY9" fmla="*/ 272457 h 319949"/>
                <a:gd name="connsiteX10" fmla="*/ 164774 w 319949"/>
                <a:gd name="connsiteY10" fmla="*/ 316850 h 319949"/>
                <a:gd name="connsiteX11" fmla="*/ 200769 w 319949"/>
                <a:gd name="connsiteY11" fmla="*/ 312551 h 319949"/>
                <a:gd name="connsiteX12" fmla="*/ 208467 w 319949"/>
                <a:gd name="connsiteY12" fmla="*/ 317250 h 319949"/>
                <a:gd name="connsiteX13" fmla="*/ 203668 w 319949"/>
                <a:gd name="connsiteY13" fmla="*/ 325049 h 319949"/>
                <a:gd name="connsiteX14" fmla="*/ 164774 w 319949"/>
                <a:gd name="connsiteY14" fmla="*/ 329648 h 319949"/>
                <a:gd name="connsiteX15" fmla="*/ 220565 w 319949"/>
                <a:gd name="connsiteY15" fmla="*/ 319550 h 319949"/>
                <a:gd name="connsiteX16" fmla="*/ 214566 w 319949"/>
                <a:gd name="connsiteY16" fmla="*/ 315450 h 319949"/>
                <a:gd name="connsiteX17" fmla="*/ 218266 w 319949"/>
                <a:gd name="connsiteY17" fmla="*/ 307152 h 319949"/>
                <a:gd name="connsiteX18" fmla="*/ 272157 w 319949"/>
                <a:gd name="connsiteY18" fmla="*/ 272457 h 319949"/>
                <a:gd name="connsiteX19" fmla="*/ 316850 w 319949"/>
                <a:gd name="connsiteY19" fmla="*/ 164774 h 319949"/>
                <a:gd name="connsiteX20" fmla="*/ 294554 w 319949"/>
                <a:gd name="connsiteY20" fmla="*/ 85487 h 319949"/>
                <a:gd name="connsiteX21" fmla="*/ 293754 w 319949"/>
                <a:gd name="connsiteY21" fmla="*/ 80687 h 319949"/>
                <a:gd name="connsiteX22" fmla="*/ 296653 w 319949"/>
                <a:gd name="connsiteY22" fmla="*/ 76688 h 319949"/>
                <a:gd name="connsiteX23" fmla="*/ 305452 w 319949"/>
                <a:gd name="connsiteY23" fmla="*/ 78788 h 319949"/>
                <a:gd name="connsiteX24" fmla="*/ 329648 w 319949"/>
                <a:gd name="connsiteY24" fmla="*/ 164774 h 319949"/>
                <a:gd name="connsiteX25" fmla="*/ 281256 w 319949"/>
                <a:gd name="connsiteY25" fmla="*/ 281556 h 319949"/>
                <a:gd name="connsiteX26" fmla="*/ 222765 w 319949"/>
                <a:gd name="connsiteY26" fmla="*/ 319150 h 319949"/>
                <a:gd name="connsiteX27" fmla="*/ 220565 w 319949"/>
                <a:gd name="connsiteY27" fmla="*/ 319550 h 319949"/>
                <a:gd name="connsiteX28" fmla="*/ 289055 w 319949"/>
                <a:gd name="connsiteY28" fmla="*/ 72889 h 319949"/>
                <a:gd name="connsiteX29" fmla="*/ 283955 w 319949"/>
                <a:gd name="connsiteY29" fmla="*/ 70389 h 319949"/>
                <a:gd name="connsiteX30" fmla="*/ 272157 w 319949"/>
                <a:gd name="connsiteY30" fmla="*/ 57191 h 319949"/>
                <a:gd name="connsiteX31" fmla="*/ 164774 w 319949"/>
                <a:gd name="connsiteY31" fmla="*/ 12798 h 319949"/>
                <a:gd name="connsiteX32" fmla="*/ 118381 w 319949"/>
                <a:gd name="connsiteY32" fmla="*/ 19997 h 319949"/>
                <a:gd name="connsiteX33" fmla="*/ 110283 w 319949"/>
                <a:gd name="connsiteY33" fmla="*/ 15898 h 319949"/>
                <a:gd name="connsiteX34" fmla="*/ 110683 w 319949"/>
                <a:gd name="connsiteY34" fmla="*/ 10998 h 319949"/>
                <a:gd name="connsiteX35" fmla="*/ 114382 w 319949"/>
                <a:gd name="connsiteY35" fmla="*/ 7799 h 319949"/>
                <a:gd name="connsiteX36" fmla="*/ 164774 w 319949"/>
                <a:gd name="connsiteY36" fmla="*/ 0 h 319949"/>
                <a:gd name="connsiteX37" fmla="*/ 281256 w 319949"/>
                <a:gd name="connsiteY37" fmla="*/ 48093 h 319949"/>
                <a:gd name="connsiteX38" fmla="*/ 294054 w 319949"/>
                <a:gd name="connsiteY38" fmla="*/ 62490 h 319949"/>
                <a:gd name="connsiteX39" fmla="*/ 292954 w 319949"/>
                <a:gd name="connsiteY39" fmla="*/ 71489 h 319949"/>
                <a:gd name="connsiteX40" fmla="*/ 289055 w 319949"/>
                <a:gd name="connsiteY40" fmla="*/ 72889 h 319949"/>
                <a:gd name="connsiteX41" fmla="*/ 98585 w 319949"/>
                <a:gd name="connsiteY41" fmla="*/ 27296 h 319949"/>
                <a:gd name="connsiteX42" fmla="*/ 92685 w 319949"/>
                <a:gd name="connsiteY42" fmla="*/ 23596 h 319949"/>
                <a:gd name="connsiteX43" fmla="*/ 95885 w 319949"/>
                <a:gd name="connsiteY43" fmla="*/ 15098 h 319949"/>
                <a:gd name="connsiteX44" fmla="*/ 104284 w 319949"/>
                <a:gd name="connsiteY44" fmla="*/ 18197 h 319949"/>
                <a:gd name="connsiteX45" fmla="*/ 101184 w 319949"/>
                <a:gd name="connsiteY45" fmla="*/ 26696 h 319949"/>
                <a:gd name="connsiteX46" fmla="*/ 98585 w 319949"/>
                <a:gd name="connsiteY46" fmla="*/ 27296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319949" h="319949">
                  <a:moveTo>
                    <a:pt x="164774" y="329648"/>
                  </a:moveTo>
                  <a:cubicBezTo>
                    <a:pt x="120981" y="329648"/>
                    <a:pt x="79587" y="312551"/>
                    <a:pt x="48492" y="281556"/>
                  </a:cubicBezTo>
                  <a:cubicBezTo>
                    <a:pt x="17197" y="250361"/>
                    <a:pt x="0" y="208967"/>
                    <a:pt x="0" y="164774"/>
                  </a:cubicBezTo>
                  <a:cubicBezTo>
                    <a:pt x="0" y="120681"/>
                    <a:pt x="17197" y="79288"/>
                    <a:pt x="48492" y="48093"/>
                  </a:cubicBezTo>
                  <a:cubicBezTo>
                    <a:pt x="57491" y="39094"/>
                    <a:pt x="67489" y="31195"/>
                    <a:pt x="78288" y="24596"/>
                  </a:cubicBezTo>
                  <a:cubicBezTo>
                    <a:pt x="81187" y="22696"/>
                    <a:pt x="85287" y="23696"/>
                    <a:pt x="87086" y="26596"/>
                  </a:cubicBezTo>
                  <a:cubicBezTo>
                    <a:pt x="88886" y="29595"/>
                    <a:pt x="87986" y="33595"/>
                    <a:pt x="84987" y="35394"/>
                  </a:cubicBezTo>
                  <a:cubicBezTo>
                    <a:pt x="74988" y="41594"/>
                    <a:pt x="65790" y="48892"/>
                    <a:pt x="57491" y="57191"/>
                  </a:cubicBezTo>
                  <a:cubicBezTo>
                    <a:pt x="28695" y="85887"/>
                    <a:pt x="12798" y="124181"/>
                    <a:pt x="12798" y="164774"/>
                  </a:cubicBezTo>
                  <a:cubicBezTo>
                    <a:pt x="12798" y="205568"/>
                    <a:pt x="28695" y="243762"/>
                    <a:pt x="57491" y="272457"/>
                  </a:cubicBezTo>
                  <a:cubicBezTo>
                    <a:pt x="86186" y="301053"/>
                    <a:pt x="124380" y="316850"/>
                    <a:pt x="164774" y="316850"/>
                  </a:cubicBezTo>
                  <a:cubicBezTo>
                    <a:pt x="176972" y="316850"/>
                    <a:pt x="189070" y="315351"/>
                    <a:pt x="200769" y="312551"/>
                  </a:cubicBezTo>
                  <a:cubicBezTo>
                    <a:pt x="204068" y="311751"/>
                    <a:pt x="207567" y="313951"/>
                    <a:pt x="208467" y="317250"/>
                  </a:cubicBezTo>
                  <a:cubicBezTo>
                    <a:pt x="209267" y="320750"/>
                    <a:pt x="207168" y="324149"/>
                    <a:pt x="203668" y="325049"/>
                  </a:cubicBezTo>
                  <a:cubicBezTo>
                    <a:pt x="190970" y="328049"/>
                    <a:pt x="177872" y="329648"/>
                    <a:pt x="164774" y="329648"/>
                  </a:cubicBezTo>
                  <a:close/>
                  <a:moveTo>
                    <a:pt x="220565" y="319550"/>
                  </a:moveTo>
                  <a:cubicBezTo>
                    <a:pt x="217866" y="319550"/>
                    <a:pt x="215466" y="317850"/>
                    <a:pt x="214566" y="315450"/>
                  </a:cubicBezTo>
                  <a:cubicBezTo>
                    <a:pt x="213267" y="312151"/>
                    <a:pt x="214966" y="308452"/>
                    <a:pt x="218266" y="307152"/>
                  </a:cubicBezTo>
                  <a:cubicBezTo>
                    <a:pt x="238563" y="299553"/>
                    <a:pt x="256660" y="287855"/>
                    <a:pt x="272157" y="272457"/>
                  </a:cubicBezTo>
                  <a:cubicBezTo>
                    <a:pt x="300953" y="243762"/>
                    <a:pt x="316850" y="205468"/>
                    <a:pt x="316850" y="164774"/>
                  </a:cubicBezTo>
                  <a:cubicBezTo>
                    <a:pt x="316850" y="136779"/>
                    <a:pt x="309151" y="109383"/>
                    <a:pt x="294554" y="85487"/>
                  </a:cubicBezTo>
                  <a:cubicBezTo>
                    <a:pt x="293654" y="84087"/>
                    <a:pt x="293354" y="82387"/>
                    <a:pt x="293754" y="80687"/>
                  </a:cubicBezTo>
                  <a:cubicBezTo>
                    <a:pt x="294154" y="78988"/>
                    <a:pt x="295254" y="77588"/>
                    <a:pt x="296653" y="76688"/>
                  </a:cubicBezTo>
                  <a:cubicBezTo>
                    <a:pt x="299553" y="74888"/>
                    <a:pt x="303652" y="75888"/>
                    <a:pt x="305452" y="78788"/>
                  </a:cubicBezTo>
                  <a:cubicBezTo>
                    <a:pt x="321249" y="104684"/>
                    <a:pt x="329648" y="134379"/>
                    <a:pt x="329648" y="164774"/>
                  </a:cubicBezTo>
                  <a:cubicBezTo>
                    <a:pt x="329648" y="208967"/>
                    <a:pt x="312451" y="250361"/>
                    <a:pt x="281256" y="281556"/>
                  </a:cubicBezTo>
                  <a:cubicBezTo>
                    <a:pt x="264458" y="298253"/>
                    <a:pt x="244762" y="310851"/>
                    <a:pt x="222765" y="319150"/>
                  </a:cubicBezTo>
                  <a:cubicBezTo>
                    <a:pt x="222065" y="319450"/>
                    <a:pt x="221365" y="319550"/>
                    <a:pt x="220565" y="319550"/>
                  </a:cubicBezTo>
                  <a:close/>
                  <a:moveTo>
                    <a:pt x="289055" y="72889"/>
                  </a:moveTo>
                  <a:cubicBezTo>
                    <a:pt x="287055" y="72889"/>
                    <a:pt x="285255" y="71989"/>
                    <a:pt x="283955" y="70389"/>
                  </a:cubicBezTo>
                  <a:cubicBezTo>
                    <a:pt x="280256" y="65790"/>
                    <a:pt x="276357" y="61290"/>
                    <a:pt x="272157" y="57191"/>
                  </a:cubicBezTo>
                  <a:cubicBezTo>
                    <a:pt x="243462" y="28496"/>
                    <a:pt x="205368" y="12798"/>
                    <a:pt x="164774" y="12798"/>
                  </a:cubicBezTo>
                  <a:cubicBezTo>
                    <a:pt x="148977" y="12798"/>
                    <a:pt x="133379" y="15198"/>
                    <a:pt x="118381" y="19997"/>
                  </a:cubicBezTo>
                  <a:cubicBezTo>
                    <a:pt x="115082" y="21097"/>
                    <a:pt x="111383" y="19197"/>
                    <a:pt x="110283" y="15898"/>
                  </a:cubicBezTo>
                  <a:cubicBezTo>
                    <a:pt x="109783" y="14298"/>
                    <a:pt x="109883" y="12498"/>
                    <a:pt x="110683" y="10998"/>
                  </a:cubicBezTo>
                  <a:cubicBezTo>
                    <a:pt x="111482" y="9499"/>
                    <a:pt x="112782" y="8399"/>
                    <a:pt x="114382" y="7799"/>
                  </a:cubicBezTo>
                  <a:cubicBezTo>
                    <a:pt x="130679" y="2600"/>
                    <a:pt x="147577" y="0"/>
                    <a:pt x="164774" y="0"/>
                  </a:cubicBezTo>
                  <a:cubicBezTo>
                    <a:pt x="208767" y="0"/>
                    <a:pt x="250061" y="17097"/>
                    <a:pt x="281256" y="48093"/>
                  </a:cubicBezTo>
                  <a:cubicBezTo>
                    <a:pt x="285655" y="52592"/>
                    <a:pt x="290054" y="57391"/>
                    <a:pt x="294054" y="62490"/>
                  </a:cubicBezTo>
                  <a:cubicBezTo>
                    <a:pt x="296253" y="65190"/>
                    <a:pt x="295754" y="69289"/>
                    <a:pt x="292954" y="71489"/>
                  </a:cubicBezTo>
                  <a:cubicBezTo>
                    <a:pt x="291854" y="72389"/>
                    <a:pt x="290454" y="72889"/>
                    <a:pt x="289055" y="72889"/>
                  </a:cubicBezTo>
                  <a:close/>
                  <a:moveTo>
                    <a:pt x="98585" y="27296"/>
                  </a:moveTo>
                  <a:cubicBezTo>
                    <a:pt x="96085" y="27296"/>
                    <a:pt x="93785" y="25896"/>
                    <a:pt x="92685" y="23596"/>
                  </a:cubicBezTo>
                  <a:cubicBezTo>
                    <a:pt x="91286" y="20397"/>
                    <a:pt x="92685" y="16597"/>
                    <a:pt x="95885" y="15098"/>
                  </a:cubicBezTo>
                  <a:cubicBezTo>
                    <a:pt x="98984" y="13698"/>
                    <a:pt x="102884" y="15098"/>
                    <a:pt x="104284" y="18197"/>
                  </a:cubicBezTo>
                  <a:cubicBezTo>
                    <a:pt x="105783" y="21397"/>
                    <a:pt x="104383" y="25196"/>
                    <a:pt x="101184" y="26696"/>
                  </a:cubicBezTo>
                  <a:cubicBezTo>
                    <a:pt x="100384" y="27096"/>
                    <a:pt x="99484" y="27296"/>
                    <a:pt x="98585" y="272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965543F7-CA02-425F-9F2A-FEA587F56BB8}"/>
                </a:ext>
              </a:extLst>
            </p:cNvPr>
            <p:cNvSpPr/>
            <p:nvPr/>
          </p:nvSpPr>
          <p:spPr>
            <a:xfrm>
              <a:off x="1911698" y="2669210"/>
              <a:ext cx="239962" cy="89986"/>
            </a:xfrm>
            <a:custGeom>
              <a:avLst/>
              <a:gdLst>
                <a:gd name="connsiteX0" fmla="*/ 121781 w 239962"/>
                <a:gd name="connsiteY0" fmla="*/ 91186 h 89985"/>
                <a:gd name="connsiteX1" fmla="*/ 54691 w 239962"/>
                <a:gd name="connsiteY1" fmla="*/ 81087 h 89985"/>
                <a:gd name="connsiteX2" fmla="*/ 47193 w 239962"/>
                <a:gd name="connsiteY2" fmla="*/ 78588 h 89985"/>
                <a:gd name="connsiteX3" fmla="*/ 43293 w 239962"/>
                <a:gd name="connsiteY3" fmla="*/ 70389 h 89985"/>
                <a:gd name="connsiteX4" fmla="*/ 51492 w 239962"/>
                <a:gd name="connsiteY4" fmla="*/ 66490 h 89985"/>
                <a:gd name="connsiteX5" fmla="*/ 58491 w 239962"/>
                <a:gd name="connsiteY5" fmla="*/ 68889 h 89985"/>
                <a:gd name="connsiteX6" fmla="*/ 185171 w 239962"/>
                <a:gd name="connsiteY6" fmla="*/ 68889 h 89985"/>
                <a:gd name="connsiteX7" fmla="*/ 223365 w 239962"/>
                <a:gd name="connsiteY7" fmla="*/ 51692 h 89985"/>
                <a:gd name="connsiteX8" fmla="*/ 121781 w 239962"/>
                <a:gd name="connsiteY8" fmla="*/ 12798 h 89985"/>
                <a:gd name="connsiteX9" fmla="*/ 20297 w 239962"/>
                <a:gd name="connsiteY9" fmla="*/ 51692 h 89985"/>
                <a:gd name="connsiteX10" fmla="*/ 34395 w 239962"/>
                <a:gd name="connsiteY10" fmla="*/ 59391 h 89985"/>
                <a:gd name="connsiteX11" fmla="*/ 37394 w 239962"/>
                <a:gd name="connsiteY11" fmla="*/ 67989 h 89985"/>
                <a:gd name="connsiteX12" fmla="*/ 28895 w 239962"/>
                <a:gd name="connsiteY12" fmla="*/ 70989 h 89985"/>
                <a:gd name="connsiteX13" fmla="*/ 6299 w 239962"/>
                <a:gd name="connsiteY13" fmla="*/ 57891 h 89985"/>
                <a:gd name="connsiteX14" fmla="*/ 0 w 239962"/>
                <a:gd name="connsiteY14" fmla="*/ 53492 h 89985"/>
                <a:gd name="connsiteX15" fmla="*/ 5499 w 239962"/>
                <a:gd name="connsiteY15" fmla="*/ 48093 h 89985"/>
                <a:gd name="connsiteX16" fmla="*/ 121781 w 239962"/>
                <a:gd name="connsiteY16" fmla="*/ 0 h 89985"/>
                <a:gd name="connsiteX17" fmla="*/ 238263 w 239962"/>
                <a:gd name="connsiteY17" fmla="*/ 48093 h 89985"/>
                <a:gd name="connsiteX18" fmla="*/ 243662 w 239962"/>
                <a:gd name="connsiteY18" fmla="*/ 53492 h 89985"/>
                <a:gd name="connsiteX19" fmla="*/ 237363 w 239962"/>
                <a:gd name="connsiteY19" fmla="*/ 57891 h 89985"/>
                <a:gd name="connsiteX20" fmla="*/ 188970 w 239962"/>
                <a:gd name="connsiteY20" fmla="*/ 81087 h 89985"/>
                <a:gd name="connsiteX21" fmla="*/ 121781 w 239962"/>
                <a:gd name="connsiteY21" fmla="*/ 911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39962" h="89985">
                  <a:moveTo>
                    <a:pt x="121781" y="91186"/>
                  </a:moveTo>
                  <a:cubicBezTo>
                    <a:pt x="98485" y="91186"/>
                    <a:pt x="75888" y="87786"/>
                    <a:pt x="54691" y="81087"/>
                  </a:cubicBezTo>
                  <a:cubicBezTo>
                    <a:pt x="51792" y="80187"/>
                    <a:pt x="49392" y="79388"/>
                    <a:pt x="47193" y="78588"/>
                  </a:cubicBezTo>
                  <a:cubicBezTo>
                    <a:pt x="43893" y="77388"/>
                    <a:pt x="42193" y="73688"/>
                    <a:pt x="43293" y="70389"/>
                  </a:cubicBezTo>
                  <a:cubicBezTo>
                    <a:pt x="44493" y="67190"/>
                    <a:pt x="48292" y="65390"/>
                    <a:pt x="51492" y="66490"/>
                  </a:cubicBezTo>
                  <a:cubicBezTo>
                    <a:pt x="53992" y="67389"/>
                    <a:pt x="56291" y="68189"/>
                    <a:pt x="58491" y="68889"/>
                  </a:cubicBezTo>
                  <a:cubicBezTo>
                    <a:pt x="98285" y="81387"/>
                    <a:pt x="145277" y="81487"/>
                    <a:pt x="185171" y="68889"/>
                  </a:cubicBezTo>
                  <a:cubicBezTo>
                    <a:pt x="198969" y="64590"/>
                    <a:pt x="211867" y="58791"/>
                    <a:pt x="223365" y="51692"/>
                  </a:cubicBezTo>
                  <a:cubicBezTo>
                    <a:pt x="195469" y="26596"/>
                    <a:pt x="159375" y="12798"/>
                    <a:pt x="121781" y="12798"/>
                  </a:cubicBezTo>
                  <a:cubicBezTo>
                    <a:pt x="84287" y="12798"/>
                    <a:pt x="48193" y="26596"/>
                    <a:pt x="20297" y="51692"/>
                  </a:cubicBezTo>
                  <a:cubicBezTo>
                    <a:pt x="24796" y="54491"/>
                    <a:pt x="29495" y="57091"/>
                    <a:pt x="34395" y="59391"/>
                  </a:cubicBezTo>
                  <a:cubicBezTo>
                    <a:pt x="37594" y="60890"/>
                    <a:pt x="38894" y="64790"/>
                    <a:pt x="37394" y="67989"/>
                  </a:cubicBezTo>
                  <a:cubicBezTo>
                    <a:pt x="35894" y="70989"/>
                    <a:pt x="31995" y="72389"/>
                    <a:pt x="28895" y="70989"/>
                  </a:cubicBezTo>
                  <a:cubicBezTo>
                    <a:pt x="20897" y="67089"/>
                    <a:pt x="13298" y="62690"/>
                    <a:pt x="6299" y="57891"/>
                  </a:cubicBezTo>
                  <a:lnTo>
                    <a:pt x="0" y="53492"/>
                  </a:lnTo>
                  <a:lnTo>
                    <a:pt x="5499" y="48093"/>
                  </a:lnTo>
                  <a:cubicBezTo>
                    <a:pt x="36594" y="17097"/>
                    <a:pt x="77888" y="0"/>
                    <a:pt x="121781" y="0"/>
                  </a:cubicBezTo>
                  <a:cubicBezTo>
                    <a:pt x="165774" y="0"/>
                    <a:pt x="207068" y="17097"/>
                    <a:pt x="238263" y="48093"/>
                  </a:cubicBezTo>
                  <a:lnTo>
                    <a:pt x="243662" y="53492"/>
                  </a:lnTo>
                  <a:lnTo>
                    <a:pt x="237363" y="57891"/>
                  </a:lnTo>
                  <a:cubicBezTo>
                    <a:pt x="223165" y="67689"/>
                    <a:pt x="206868" y="75488"/>
                    <a:pt x="188970" y="81087"/>
                  </a:cubicBezTo>
                  <a:cubicBezTo>
                    <a:pt x="167774" y="87786"/>
                    <a:pt x="145177" y="91186"/>
                    <a:pt x="121781" y="911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D7294B35-45F2-4EF6-BCB9-652C9A26A17C}"/>
                </a:ext>
              </a:extLst>
            </p:cNvPr>
            <p:cNvSpPr/>
            <p:nvPr/>
          </p:nvSpPr>
          <p:spPr>
            <a:xfrm>
              <a:off x="1911698" y="2907723"/>
              <a:ext cx="239962" cy="89986"/>
            </a:xfrm>
            <a:custGeom>
              <a:avLst/>
              <a:gdLst>
                <a:gd name="connsiteX0" fmla="*/ 121781 w 239962"/>
                <a:gd name="connsiteY0" fmla="*/ 91136 h 89985"/>
                <a:gd name="connsiteX1" fmla="*/ 53492 w 239962"/>
                <a:gd name="connsiteY1" fmla="*/ 76338 h 89985"/>
                <a:gd name="connsiteX2" fmla="*/ 50292 w 239962"/>
                <a:gd name="connsiteY2" fmla="*/ 67839 h 89985"/>
                <a:gd name="connsiteX3" fmla="*/ 58791 w 239962"/>
                <a:gd name="connsiteY3" fmla="*/ 64640 h 89985"/>
                <a:gd name="connsiteX4" fmla="*/ 121781 w 239962"/>
                <a:gd name="connsiteY4" fmla="*/ 78338 h 89985"/>
                <a:gd name="connsiteX5" fmla="*/ 223465 w 239962"/>
                <a:gd name="connsiteY5" fmla="*/ 39444 h 89985"/>
                <a:gd name="connsiteX6" fmla="*/ 185171 w 239962"/>
                <a:gd name="connsiteY6" fmla="*/ 22247 h 89985"/>
                <a:gd name="connsiteX7" fmla="*/ 58491 w 239962"/>
                <a:gd name="connsiteY7" fmla="*/ 22247 h 89985"/>
                <a:gd name="connsiteX8" fmla="*/ 20297 w 239962"/>
                <a:gd name="connsiteY8" fmla="*/ 39444 h 89985"/>
                <a:gd name="connsiteX9" fmla="*/ 42493 w 239962"/>
                <a:gd name="connsiteY9" fmla="*/ 56041 h 89985"/>
                <a:gd name="connsiteX10" fmla="*/ 45393 w 239962"/>
                <a:gd name="connsiteY10" fmla="*/ 59941 h 89985"/>
                <a:gd name="connsiteX11" fmla="*/ 44593 w 239962"/>
                <a:gd name="connsiteY11" fmla="*/ 64840 h 89985"/>
                <a:gd name="connsiteX12" fmla="*/ 35894 w 239962"/>
                <a:gd name="connsiteY12" fmla="*/ 66939 h 89985"/>
                <a:gd name="connsiteX13" fmla="*/ 5499 w 239962"/>
                <a:gd name="connsiteY13" fmla="*/ 43043 h 89985"/>
                <a:gd name="connsiteX14" fmla="*/ 0 w 239962"/>
                <a:gd name="connsiteY14" fmla="*/ 37644 h 89985"/>
                <a:gd name="connsiteX15" fmla="*/ 6299 w 239962"/>
                <a:gd name="connsiteY15" fmla="*/ 33245 h 89985"/>
                <a:gd name="connsiteX16" fmla="*/ 54592 w 239962"/>
                <a:gd name="connsiteY16" fmla="*/ 10049 h 89985"/>
                <a:gd name="connsiteX17" fmla="*/ 188970 w 239962"/>
                <a:gd name="connsiteY17" fmla="*/ 10049 h 89985"/>
                <a:gd name="connsiteX18" fmla="*/ 237363 w 239962"/>
                <a:gd name="connsiteY18" fmla="*/ 33245 h 89985"/>
                <a:gd name="connsiteX19" fmla="*/ 243662 w 239962"/>
                <a:gd name="connsiteY19" fmla="*/ 37644 h 89985"/>
                <a:gd name="connsiteX20" fmla="*/ 238263 w 239962"/>
                <a:gd name="connsiteY20" fmla="*/ 43043 h 89985"/>
                <a:gd name="connsiteX21" fmla="*/ 121781 w 239962"/>
                <a:gd name="connsiteY21" fmla="*/ 9113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39962" h="89985">
                  <a:moveTo>
                    <a:pt x="121781" y="91136"/>
                  </a:moveTo>
                  <a:cubicBezTo>
                    <a:pt x="97985" y="91136"/>
                    <a:pt x="74988" y="86137"/>
                    <a:pt x="53492" y="76338"/>
                  </a:cubicBezTo>
                  <a:cubicBezTo>
                    <a:pt x="50292" y="74838"/>
                    <a:pt x="48892" y="71039"/>
                    <a:pt x="50292" y="67839"/>
                  </a:cubicBezTo>
                  <a:cubicBezTo>
                    <a:pt x="51692" y="64740"/>
                    <a:pt x="55691" y="63240"/>
                    <a:pt x="58791" y="64640"/>
                  </a:cubicBezTo>
                  <a:cubicBezTo>
                    <a:pt x="78588" y="73738"/>
                    <a:pt x="99884" y="78338"/>
                    <a:pt x="121781" y="78338"/>
                  </a:cubicBezTo>
                  <a:cubicBezTo>
                    <a:pt x="159375" y="78338"/>
                    <a:pt x="195469" y="64540"/>
                    <a:pt x="223465" y="39444"/>
                  </a:cubicBezTo>
                  <a:cubicBezTo>
                    <a:pt x="211967" y="32445"/>
                    <a:pt x="199169" y="26646"/>
                    <a:pt x="185171" y="22247"/>
                  </a:cubicBezTo>
                  <a:cubicBezTo>
                    <a:pt x="145277" y="9648"/>
                    <a:pt x="98385" y="9648"/>
                    <a:pt x="58491" y="22247"/>
                  </a:cubicBezTo>
                  <a:cubicBezTo>
                    <a:pt x="44493" y="26646"/>
                    <a:pt x="31595" y="32445"/>
                    <a:pt x="20297" y="39444"/>
                  </a:cubicBezTo>
                  <a:cubicBezTo>
                    <a:pt x="27196" y="45643"/>
                    <a:pt x="34695" y="51242"/>
                    <a:pt x="42493" y="56041"/>
                  </a:cubicBezTo>
                  <a:cubicBezTo>
                    <a:pt x="43993" y="56941"/>
                    <a:pt x="44993" y="58341"/>
                    <a:pt x="45393" y="59941"/>
                  </a:cubicBezTo>
                  <a:cubicBezTo>
                    <a:pt x="45793" y="61640"/>
                    <a:pt x="45493" y="63340"/>
                    <a:pt x="44593" y="64840"/>
                  </a:cubicBezTo>
                  <a:cubicBezTo>
                    <a:pt x="42893" y="67739"/>
                    <a:pt x="38794" y="68739"/>
                    <a:pt x="35894" y="66939"/>
                  </a:cubicBezTo>
                  <a:cubicBezTo>
                    <a:pt x="24796" y="60141"/>
                    <a:pt x="14598" y="52142"/>
                    <a:pt x="5499" y="43043"/>
                  </a:cubicBezTo>
                  <a:lnTo>
                    <a:pt x="0" y="37644"/>
                  </a:lnTo>
                  <a:lnTo>
                    <a:pt x="6299" y="33245"/>
                  </a:lnTo>
                  <a:cubicBezTo>
                    <a:pt x="20397" y="23446"/>
                    <a:pt x="36594" y="15648"/>
                    <a:pt x="54592" y="10049"/>
                  </a:cubicBezTo>
                  <a:cubicBezTo>
                    <a:pt x="96985" y="-3350"/>
                    <a:pt x="146677" y="-3350"/>
                    <a:pt x="188970" y="10049"/>
                  </a:cubicBezTo>
                  <a:cubicBezTo>
                    <a:pt x="206968" y="15648"/>
                    <a:pt x="223265" y="23446"/>
                    <a:pt x="237363" y="33245"/>
                  </a:cubicBezTo>
                  <a:lnTo>
                    <a:pt x="243662" y="37644"/>
                  </a:lnTo>
                  <a:lnTo>
                    <a:pt x="238263" y="43043"/>
                  </a:lnTo>
                  <a:cubicBezTo>
                    <a:pt x="207068" y="74038"/>
                    <a:pt x="165774" y="91136"/>
                    <a:pt x="121781" y="9113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CFB1487E-4CF4-46D5-8D2C-C4AD21BB6AA9}"/>
                </a:ext>
              </a:extLst>
            </p:cNvPr>
            <p:cNvSpPr/>
            <p:nvPr/>
          </p:nvSpPr>
          <p:spPr>
            <a:xfrm>
              <a:off x="1947893" y="2669210"/>
              <a:ext cx="169973" cy="319950"/>
            </a:xfrm>
            <a:custGeom>
              <a:avLst/>
              <a:gdLst>
                <a:gd name="connsiteX0" fmla="*/ 85587 w 169973"/>
                <a:gd name="connsiteY0" fmla="*/ 329648 h 319949"/>
                <a:gd name="connsiteX1" fmla="*/ 85587 w 169973"/>
                <a:gd name="connsiteY1" fmla="*/ 329648 h 319949"/>
                <a:gd name="connsiteX2" fmla="*/ 79188 w 169973"/>
                <a:gd name="connsiteY2" fmla="*/ 323249 h 319949"/>
                <a:gd name="connsiteX3" fmla="*/ 85587 w 169973"/>
                <a:gd name="connsiteY3" fmla="*/ 316850 h 319949"/>
                <a:gd name="connsiteX4" fmla="*/ 85886 w 169973"/>
                <a:gd name="connsiteY4" fmla="*/ 316850 h 319949"/>
                <a:gd name="connsiteX5" fmla="*/ 135979 w 169973"/>
                <a:gd name="connsiteY5" fmla="*/ 273957 h 319949"/>
                <a:gd name="connsiteX6" fmla="*/ 158475 w 169973"/>
                <a:gd name="connsiteY6" fmla="*/ 164774 h 319949"/>
                <a:gd name="connsiteX7" fmla="*/ 150576 w 169973"/>
                <a:gd name="connsiteY7" fmla="*/ 96685 h 319949"/>
                <a:gd name="connsiteX8" fmla="*/ 150476 w 169973"/>
                <a:gd name="connsiteY8" fmla="*/ 96085 h 319949"/>
                <a:gd name="connsiteX9" fmla="*/ 150476 w 169973"/>
                <a:gd name="connsiteY9" fmla="*/ 96085 h 319949"/>
                <a:gd name="connsiteX10" fmla="*/ 155276 w 169973"/>
                <a:gd name="connsiteY10" fmla="*/ 88986 h 319949"/>
                <a:gd name="connsiteX11" fmla="*/ 162974 w 169973"/>
                <a:gd name="connsiteY11" fmla="*/ 93685 h 319949"/>
                <a:gd name="connsiteX12" fmla="*/ 171273 w 169973"/>
                <a:gd name="connsiteY12" fmla="*/ 164774 h 319949"/>
                <a:gd name="connsiteX13" fmla="*/ 147477 w 169973"/>
                <a:gd name="connsiteY13" fmla="*/ 279856 h 319949"/>
                <a:gd name="connsiteX14" fmla="*/ 85686 w 169973"/>
                <a:gd name="connsiteY14" fmla="*/ 329648 h 319949"/>
                <a:gd name="connsiteX15" fmla="*/ 85587 w 169973"/>
                <a:gd name="connsiteY15" fmla="*/ 329648 h 319949"/>
                <a:gd name="connsiteX16" fmla="*/ 67089 w 169973"/>
                <a:gd name="connsiteY16" fmla="*/ 325249 h 319949"/>
                <a:gd name="connsiteX17" fmla="*/ 64390 w 169973"/>
                <a:gd name="connsiteY17" fmla="*/ 324649 h 319949"/>
                <a:gd name="connsiteX18" fmla="*/ 0 w 169973"/>
                <a:gd name="connsiteY18" fmla="*/ 164774 h 319949"/>
                <a:gd name="connsiteX19" fmla="*/ 23796 w 169973"/>
                <a:gd name="connsiteY19" fmla="*/ 49792 h 319949"/>
                <a:gd name="connsiteX20" fmla="*/ 85587 w 169973"/>
                <a:gd name="connsiteY20" fmla="*/ 0 h 319949"/>
                <a:gd name="connsiteX21" fmla="*/ 150376 w 169973"/>
                <a:gd name="connsiteY21" fmla="*/ 56191 h 319949"/>
                <a:gd name="connsiteX22" fmla="*/ 147177 w 169973"/>
                <a:gd name="connsiteY22" fmla="*/ 64690 h 319949"/>
                <a:gd name="connsiteX23" fmla="*/ 138678 w 169973"/>
                <a:gd name="connsiteY23" fmla="*/ 61490 h 319949"/>
                <a:gd name="connsiteX24" fmla="*/ 85986 w 169973"/>
                <a:gd name="connsiteY24" fmla="*/ 12798 h 319949"/>
                <a:gd name="connsiteX25" fmla="*/ 85387 w 169973"/>
                <a:gd name="connsiteY25" fmla="*/ 12798 h 319949"/>
                <a:gd name="connsiteX26" fmla="*/ 35394 w 169973"/>
                <a:gd name="connsiteY26" fmla="*/ 55691 h 319949"/>
                <a:gd name="connsiteX27" fmla="*/ 12798 w 169973"/>
                <a:gd name="connsiteY27" fmla="*/ 164774 h 319949"/>
                <a:gd name="connsiteX28" fmla="*/ 69889 w 169973"/>
                <a:gd name="connsiteY28" fmla="*/ 313151 h 319949"/>
                <a:gd name="connsiteX29" fmla="*/ 72888 w 169973"/>
                <a:gd name="connsiteY29" fmla="*/ 321650 h 319949"/>
                <a:gd name="connsiteX30" fmla="*/ 67089 w 169973"/>
                <a:gd name="connsiteY30" fmla="*/ 325249 h 319949"/>
                <a:gd name="connsiteX31" fmla="*/ 151476 w 169973"/>
                <a:gd name="connsiteY31" fmla="*/ 83087 h 319949"/>
                <a:gd name="connsiteX32" fmla="*/ 145377 w 169973"/>
                <a:gd name="connsiteY32" fmla="*/ 78788 h 319949"/>
                <a:gd name="connsiteX33" fmla="*/ 145777 w 169973"/>
                <a:gd name="connsiteY33" fmla="*/ 73888 h 319949"/>
                <a:gd name="connsiteX34" fmla="*/ 149477 w 169973"/>
                <a:gd name="connsiteY34" fmla="*/ 70689 h 319949"/>
                <a:gd name="connsiteX35" fmla="*/ 157575 w 169973"/>
                <a:gd name="connsiteY35" fmla="*/ 74688 h 319949"/>
                <a:gd name="connsiteX36" fmla="*/ 157775 w 169973"/>
                <a:gd name="connsiteY36" fmla="*/ 75388 h 319949"/>
                <a:gd name="connsiteX37" fmla="*/ 157775 w 169973"/>
                <a:gd name="connsiteY37" fmla="*/ 75388 h 319949"/>
                <a:gd name="connsiteX38" fmla="*/ 157175 w 169973"/>
                <a:gd name="connsiteY38" fmla="*/ 79588 h 319949"/>
                <a:gd name="connsiteX39" fmla="*/ 153476 w 169973"/>
                <a:gd name="connsiteY39" fmla="*/ 82787 h 319949"/>
                <a:gd name="connsiteX40" fmla="*/ 151476 w 169973"/>
                <a:gd name="connsiteY40" fmla="*/ 83087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69973" h="319949">
                  <a:moveTo>
                    <a:pt x="85587" y="329648"/>
                  </a:moveTo>
                  <a:lnTo>
                    <a:pt x="85587" y="329648"/>
                  </a:lnTo>
                  <a:cubicBezTo>
                    <a:pt x="82087" y="329648"/>
                    <a:pt x="79188" y="326749"/>
                    <a:pt x="79188" y="323249"/>
                  </a:cubicBezTo>
                  <a:cubicBezTo>
                    <a:pt x="79188" y="319750"/>
                    <a:pt x="82087" y="316850"/>
                    <a:pt x="85587" y="316850"/>
                  </a:cubicBezTo>
                  <a:lnTo>
                    <a:pt x="85886" y="316850"/>
                  </a:lnTo>
                  <a:cubicBezTo>
                    <a:pt x="104084" y="316850"/>
                    <a:pt x="122281" y="301253"/>
                    <a:pt x="135979" y="273957"/>
                  </a:cubicBezTo>
                  <a:cubicBezTo>
                    <a:pt x="150476" y="244962"/>
                    <a:pt x="158475" y="206168"/>
                    <a:pt x="158475" y="164774"/>
                  </a:cubicBezTo>
                  <a:cubicBezTo>
                    <a:pt x="158475" y="140878"/>
                    <a:pt x="155776" y="117981"/>
                    <a:pt x="150576" y="96685"/>
                  </a:cubicBezTo>
                  <a:lnTo>
                    <a:pt x="150476" y="96085"/>
                  </a:lnTo>
                  <a:lnTo>
                    <a:pt x="150476" y="96085"/>
                  </a:lnTo>
                  <a:cubicBezTo>
                    <a:pt x="149976" y="92885"/>
                    <a:pt x="152076" y="89786"/>
                    <a:pt x="155276" y="88986"/>
                  </a:cubicBezTo>
                  <a:cubicBezTo>
                    <a:pt x="158675" y="88086"/>
                    <a:pt x="162175" y="90286"/>
                    <a:pt x="162974" y="93685"/>
                  </a:cubicBezTo>
                  <a:cubicBezTo>
                    <a:pt x="168473" y="115882"/>
                    <a:pt x="171273" y="139878"/>
                    <a:pt x="171273" y="164774"/>
                  </a:cubicBezTo>
                  <a:cubicBezTo>
                    <a:pt x="170973" y="208667"/>
                    <a:pt x="162574" y="249561"/>
                    <a:pt x="147477" y="279856"/>
                  </a:cubicBezTo>
                  <a:cubicBezTo>
                    <a:pt x="131779" y="311151"/>
                    <a:pt x="109783" y="328848"/>
                    <a:pt x="85686" y="329648"/>
                  </a:cubicBezTo>
                  <a:lnTo>
                    <a:pt x="85587" y="329648"/>
                  </a:lnTo>
                  <a:close/>
                  <a:moveTo>
                    <a:pt x="67089" y="325249"/>
                  </a:moveTo>
                  <a:cubicBezTo>
                    <a:pt x="66190" y="325249"/>
                    <a:pt x="65190" y="325049"/>
                    <a:pt x="64390" y="324649"/>
                  </a:cubicBezTo>
                  <a:cubicBezTo>
                    <a:pt x="26196" y="305752"/>
                    <a:pt x="300" y="241462"/>
                    <a:pt x="0" y="164774"/>
                  </a:cubicBezTo>
                  <a:cubicBezTo>
                    <a:pt x="300" y="120881"/>
                    <a:pt x="8699" y="80087"/>
                    <a:pt x="23796" y="49792"/>
                  </a:cubicBezTo>
                  <a:cubicBezTo>
                    <a:pt x="39494" y="18397"/>
                    <a:pt x="61490" y="700"/>
                    <a:pt x="85587" y="0"/>
                  </a:cubicBezTo>
                  <a:cubicBezTo>
                    <a:pt x="111083" y="200"/>
                    <a:pt x="134079" y="20197"/>
                    <a:pt x="150376" y="56191"/>
                  </a:cubicBezTo>
                  <a:cubicBezTo>
                    <a:pt x="151776" y="59391"/>
                    <a:pt x="150376" y="63190"/>
                    <a:pt x="147177" y="64690"/>
                  </a:cubicBezTo>
                  <a:cubicBezTo>
                    <a:pt x="143977" y="66090"/>
                    <a:pt x="140078" y="64590"/>
                    <a:pt x="138678" y="61490"/>
                  </a:cubicBezTo>
                  <a:cubicBezTo>
                    <a:pt x="124980" y="30995"/>
                    <a:pt x="105283" y="12798"/>
                    <a:pt x="85986" y="12798"/>
                  </a:cubicBezTo>
                  <a:lnTo>
                    <a:pt x="85387" y="12798"/>
                  </a:lnTo>
                  <a:cubicBezTo>
                    <a:pt x="67189" y="12798"/>
                    <a:pt x="48992" y="28396"/>
                    <a:pt x="35394" y="55691"/>
                  </a:cubicBezTo>
                  <a:cubicBezTo>
                    <a:pt x="20997" y="84287"/>
                    <a:pt x="12798" y="124080"/>
                    <a:pt x="12798" y="164774"/>
                  </a:cubicBezTo>
                  <a:cubicBezTo>
                    <a:pt x="12498" y="234363"/>
                    <a:pt x="37094" y="298053"/>
                    <a:pt x="69889" y="313151"/>
                  </a:cubicBezTo>
                  <a:cubicBezTo>
                    <a:pt x="73089" y="314651"/>
                    <a:pt x="74388" y="318450"/>
                    <a:pt x="72888" y="321650"/>
                  </a:cubicBezTo>
                  <a:cubicBezTo>
                    <a:pt x="71789" y="323849"/>
                    <a:pt x="69589" y="325249"/>
                    <a:pt x="67089" y="325249"/>
                  </a:cubicBezTo>
                  <a:close/>
                  <a:moveTo>
                    <a:pt x="151476" y="83087"/>
                  </a:moveTo>
                  <a:cubicBezTo>
                    <a:pt x="148777" y="83087"/>
                    <a:pt x="146277" y="81387"/>
                    <a:pt x="145377" y="78788"/>
                  </a:cubicBezTo>
                  <a:cubicBezTo>
                    <a:pt x="144877" y="77188"/>
                    <a:pt x="144977" y="75388"/>
                    <a:pt x="145777" y="73888"/>
                  </a:cubicBezTo>
                  <a:cubicBezTo>
                    <a:pt x="146477" y="72389"/>
                    <a:pt x="147877" y="71189"/>
                    <a:pt x="149477" y="70689"/>
                  </a:cubicBezTo>
                  <a:cubicBezTo>
                    <a:pt x="152676" y="69589"/>
                    <a:pt x="156475" y="71389"/>
                    <a:pt x="157575" y="74688"/>
                  </a:cubicBezTo>
                  <a:lnTo>
                    <a:pt x="157775" y="75388"/>
                  </a:lnTo>
                  <a:lnTo>
                    <a:pt x="157775" y="75388"/>
                  </a:lnTo>
                  <a:cubicBezTo>
                    <a:pt x="158075" y="76788"/>
                    <a:pt x="157875" y="78288"/>
                    <a:pt x="157175" y="79588"/>
                  </a:cubicBezTo>
                  <a:cubicBezTo>
                    <a:pt x="156475" y="81087"/>
                    <a:pt x="155176" y="82287"/>
                    <a:pt x="153476" y="82787"/>
                  </a:cubicBezTo>
                  <a:cubicBezTo>
                    <a:pt x="152876" y="82987"/>
                    <a:pt x="152176" y="83087"/>
                    <a:pt x="151476" y="8308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D5D48D0-711E-4149-8036-BA72E6385E24}"/>
                </a:ext>
              </a:extLst>
            </p:cNvPr>
            <p:cNvSpPr/>
            <p:nvPr/>
          </p:nvSpPr>
          <p:spPr>
            <a:xfrm>
              <a:off x="2027080" y="2669210"/>
              <a:ext cx="9998" cy="319950"/>
            </a:xfrm>
            <a:custGeom>
              <a:avLst/>
              <a:gdLst>
                <a:gd name="connsiteX0" fmla="*/ 6499 w 9998"/>
                <a:gd name="connsiteY0" fmla="*/ 329648 h 319949"/>
                <a:gd name="connsiteX1" fmla="*/ 0 w 9998"/>
                <a:gd name="connsiteY1" fmla="*/ 323249 h 319949"/>
                <a:gd name="connsiteX2" fmla="*/ 0 w 9998"/>
                <a:gd name="connsiteY2" fmla="*/ 217566 h 319949"/>
                <a:gd name="connsiteX3" fmla="*/ 6499 w 9998"/>
                <a:gd name="connsiteY3" fmla="*/ 211167 h 319949"/>
                <a:gd name="connsiteX4" fmla="*/ 12798 w 9998"/>
                <a:gd name="connsiteY4" fmla="*/ 217566 h 319949"/>
                <a:gd name="connsiteX5" fmla="*/ 12798 w 9998"/>
                <a:gd name="connsiteY5" fmla="*/ 323249 h 319949"/>
                <a:gd name="connsiteX6" fmla="*/ 6499 w 9998"/>
                <a:gd name="connsiteY6" fmla="*/ 329648 h 319949"/>
                <a:gd name="connsiteX7" fmla="*/ 6499 w 9998"/>
                <a:gd name="connsiteY7" fmla="*/ 204768 h 319949"/>
                <a:gd name="connsiteX8" fmla="*/ 0 w 9998"/>
                <a:gd name="connsiteY8" fmla="*/ 198369 h 319949"/>
                <a:gd name="connsiteX9" fmla="*/ 0 w 9998"/>
                <a:gd name="connsiteY9" fmla="*/ 6399 h 319949"/>
                <a:gd name="connsiteX10" fmla="*/ 6499 w 9998"/>
                <a:gd name="connsiteY10" fmla="*/ 0 h 319949"/>
                <a:gd name="connsiteX11" fmla="*/ 12798 w 9998"/>
                <a:gd name="connsiteY11" fmla="*/ 6399 h 319949"/>
                <a:gd name="connsiteX12" fmla="*/ 12798 w 9998"/>
                <a:gd name="connsiteY12" fmla="*/ 198369 h 319949"/>
                <a:gd name="connsiteX13" fmla="*/ 6499 w 9998"/>
                <a:gd name="connsiteY13" fmla="*/ 204768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8" h="319949">
                  <a:moveTo>
                    <a:pt x="6499" y="329648"/>
                  </a:moveTo>
                  <a:cubicBezTo>
                    <a:pt x="2899" y="329648"/>
                    <a:pt x="0" y="326749"/>
                    <a:pt x="0" y="323249"/>
                  </a:cubicBezTo>
                  <a:lnTo>
                    <a:pt x="0" y="217566"/>
                  </a:lnTo>
                  <a:cubicBezTo>
                    <a:pt x="0" y="214066"/>
                    <a:pt x="2899" y="211167"/>
                    <a:pt x="6499" y="211167"/>
                  </a:cubicBezTo>
                  <a:cubicBezTo>
                    <a:pt x="9998" y="211167"/>
                    <a:pt x="12798" y="214066"/>
                    <a:pt x="12798" y="217566"/>
                  </a:cubicBezTo>
                  <a:lnTo>
                    <a:pt x="12798" y="323249"/>
                  </a:lnTo>
                  <a:cubicBezTo>
                    <a:pt x="12798" y="326749"/>
                    <a:pt x="9998" y="329648"/>
                    <a:pt x="6499" y="329648"/>
                  </a:cubicBezTo>
                  <a:close/>
                  <a:moveTo>
                    <a:pt x="6499" y="204768"/>
                  </a:moveTo>
                  <a:cubicBezTo>
                    <a:pt x="2899" y="204768"/>
                    <a:pt x="0" y="201868"/>
                    <a:pt x="0" y="198369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499" y="0"/>
                  </a:cubicBezTo>
                  <a:cubicBezTo>
                    <a:pt x="9998" y="0"/>
                    <a:pt x="12798" y="2900"/>
                    <a:pt x="12798" y="6399"/>
                  </a:cubicBezTo>
                  <a:lnTo>
                    <a:pt x="12798" y="198369"/>
                  </a:lnTo>
                  <a:cubicBezTo>
                    <a:pt x="12798" y="201868"/>
                    <a:pt x="9998" y="204768"/>
                    <a:pt x="6499" y="20476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38229B5-500F-48A5-8CFA-AF377D4ACE50}"/>
                </a:ext>
              </a:extLst>
            </p:cNvPr>
            <p:cNvSpPr/>
            <p:nvPr/>
          </p:nvSpPr>
          <p:spPr>
            <a:xfrm>
              <a:off x="1868705" y="2827585"/>
              <a:ext cx="319950" cy="9998"/>
            </a:xfrm>
            <a:custGeom>
              <a:avLst/>
              <a:gdLst>
                <a:gd name="connsiteX0" fmla="*/ 323249 w 319949"/>
                <a:gd name="connsiteY0" fmla="*/ 12798 h 9998"/>
                <a:gd name="connsiteX1" fmla="*/ 131279 w 319949"/>
                <a:gd name="connsiteY1" fmla="*/ 12798 h 9998"/>
                <a:gd name="connsiteX2" fmla="*/ 124880 w 319949"/>
                <a:gd name="connsiteY2" fmla="*/ 6399 h 9998"/>
                <a:gd name="connsiteX3" fmla="*/ 131279 w 319949"/>
                <a:gd name="connsiteY3" fmla="*/ 0 h 9998"/>
                <a:gd name="connsiteX4" fmla="*/ 323249 w 319949"/>
                <a:gd name="connsiteY4" fmla="*/ 0 h 9998"/>
                <a:gd name="connsiteX5" fmla="*/ 329648 w 319949"/>
                <a:gd name="connsiteY5" fmla="*/ 6399 h 9998"/>
                <a:gd name="connsiteX6" fmla="*/ 323249 w 319949"/>
                <a:gd name="connsiteY6" fmla="*/ 12798 h 9998"/>
                <a:gd name="connsiteX7" fmla="*/ 112082 w 319949"/>
                <a:gd name="connsiteY7" fmla="*/ 12798 h 9998"/>
                <a:gd name="connsiteX8" fmla="*/ 6399 w 319949"/>
                <a:gd name="connsiteY8" fmla="*/ 12798 h 9998"/>
                <a:gd name="connsiteX9" fmla="*/ 0 w 319949"/>
                <a:gd name="connsiteY9" fmla="*/ 6399 h 9998"/>
                <a:gd name="connsiteX10" fmla="*/ 6399 w 319949"/>
                <a:gd name="connsiteY10" fmla="*/ 0 h 9998"/>
                <a:gd name="connsiteX11" fmla="*/ 112082 w 319949"/>
                <a:gd name="connsiteY11" fmla="*/ 0 h 9998"/>
                <a:gd name="connsiteX12" fmla="*/ 118481 w 319949"/>
                <a:gd name="connsiteY12" fmla="*/ 6399 h 9998"/>
                <a:gd name="connsiteX13" fmla="*/ 112082 w 319949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49" h="9998">
                  <a:moveTo>
                    <a:pt x="323249" y="12798"/>
                  </a:moveTo>
                  <a:lnTo>
                    <a:pt x="131279" y="12798"/>
                  </a:lnTo>
                  <a:cubicBezTo>
                    <a:pt x="127780" y="12798"/>
                    <a:pt x="124880" y="9998"/>
                    <a:pt x="124880" y="6399"/>
                  </a:cubicBezTo>
                  <a:cubicBezTo>
                    <a:pt x="124880" y="2899"/>
                    <a:pt x="127780" y="0"/>
                    <a:pt x="131279" y="0"/>
                  </a:cubicBezTo>
                  <a:lnTo>
                    <a:pt x="323249" y="0"/>
                  </a:lnTo>
                  <a:cubicBezTo>
                    <a:pt x="326749" y="0"/>
                    <a:pt x="329648" y="2899"/>
                    <a:pt x="329648" y="6399"/>
                  </a:cubicBezTo>
                  <a:cubicBezTo>
                    <a:pt x="329648" y="9998"/>
                    <a:pt x="326749" y="12798"/>
                    <a:pt x="323249" y="12798"/>
                  </a:cubicBezTo>
                  <a:close/>
                  <a:moveTo>
                    <a:pt x="112082" y="12798"/>
                  </a:moveTo>
                  <a:lnTo>
                    <a:pt x="6399" y="12798"/>
                  </a:lnTo>
                  <a:cubicBezTo>
                    <a:pt x="2899" y="12798"/>
                    <a:pt x="0" y="99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112082" y="0"/>
                  </a:lnTo>
                  <a:cubicBezTo>
                    <a:pt x="115582" y="0"/>
                    <a:pt x="118481" y="2899"/>
                    <a:pt x="118481" y="6399"/>
                  </a:cubicBezTo>
                  <a:cubicBezTo>
                    <a:pt x="118481" y="9998"/>
                    <a:pt x="115582" y="12798"/>
                    <a:pt x="112082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6FAEB54-B28B-4333-B90D-A73E589F19E9}"/>
                </a:ext>
              </a:extLst>
            </p:cNvPr>
            <p:cNvSpPr/>
            <p:nvPr/>
          </p:nvSpPr>
          <p:spPr>
            <a:xfrm>
              <a:off x="2187055" y="2667710"/>
              <a:ext cx="69989" cy="299953"/>
            </a:xfrm>
            <a:custGeom>
              <a:avLst/>
              <a:gdLst>
                <a:gd name="connsiteX0" fmla="*/ 30295 w 69989"/>
                <a:gd name="connsiteY0" fmla="*/ 304652 h 299952"/>
                <a:gd name="connsiteX1" fmla="*/ 26496 w 69989"/>
                <a:gd name="connsiteY1" fmla="*/ 303452 h 299952"/>
                <a:gd name="connsiteX2" fmla="*/ 23896 w 69989"/>
                <a:gd name="connsiteY2" fmla="*/ 299353 h 299952"/>
                <a:gd name="connsiteX3" fmla="*/ 25096 w 69989"/>
                <a:gd name="connsiteY3" fmla="*/ 294554 h 299952"/>
                <a:gd name="connsiteX4" fmla="*/ 40794 w 69989"/>
                <a:gd name="connsiteY4" fmla="*/ 269158 h 299952"/>
                <a:gd name="connsiteX5" fmla="*/ 49492 w 69989"/>
                <a:gd name="connsiteY5" fmla="*/ 266458 h 299952"/>
                <a:gd name="connsiteX6" fmla="*/ 52092 w 69989"/>
                <a:gd name="connsiteY6" fmla="*/ 275157 h 299952"/>
                <a:gd name="connsiteX7" fmla="*/ 35494 w 69989"/>
                <a:gd name="connsiteY7" fmla="*/ 302053 h 299952"/>
                <a:gd name="connsiteX8" fmla="*/ 30295 w 69989"/>
                <a:gd name="connsiteY8" fmla="*/ 304652 h 299952"/>
                <a:gd name="connsiteX9" fmla="*/ 54791 w 69989"/>
                <a:gd name="connsiteY9" fmla="*/ 261259 h 299952"/>
                <a:gd name="connsiteX10" fmla="*/ 52292 w 69989"/>
                <a:gd name="connsiteY10" fmla="*/ 260759 h 299952"/>
                <a:gd name="connsiteX11" fmla="*/ 48892 w 69989"/>
                <a:gd name="connsiteY11" fmla="*/ 252360 h 299952"/>
                <a:gd name="connsiteX12" fmla="*/ 48892 w 69989"/>
                <a:gd name="connsiteY12" fmla="*/ 252261 h 299952"/>
                <a:gd name="connsiteX13" fmla="*/ 57291 w 69989"/>
                <a:gd name="connsiteY13" fmla="*/ 248961 h 299952"/>
                <a:gd name="connsiteX14" fmla="*/ 60690 w 69989"/>
                <a:gd name="connsiteY14" fmla="*/ 252460 h 299952"/>
                <a:gd name="connsiteX15" fmla="*/ 60690 w 69989"/>
                <a:gd name="connsiteY15" fmla="*/ 257360 h 299952"/>
                <a:gd name="connsiteX16" fmla="*/ 54791 w 69989"/>
                <a:gd name="connsiteY16" fmla="*/ 261259 h 299952"/>
                <a:gd name="connsiteX17" fmla="*/ 61490 w 69989"/>
                <a:gd name="connsiteY17" fmla="*/ 243262 h 299952"/>
                <a:gd name="connsiteX18" fmla="*/ 59491 w 69989"/>
                <a:gd name="connsiteY18" fmla="*/ 242962 h 299952"/>
                <a:gd name="connsiteX19" fmla="*/ 55491 w 69989"/>
                <a:gd name="connsiteY19" fmla="*/ 234863 h 299952"/>
                <a:gd name="connsiteX20" fmla="*/ 60491 w 69989"/>
                <a:gd name="connsiteY20" fmla="*/ 216966 h 299952"/>
                <a:gd name="connsiteX21" fmla="*/ 61490 w 69989"/>
                <a:gd name="connsiteY21" fmla="*/ 212767 h 299952"/>
                <a:gd name="connsiteX22" fmla="*/ 61490 w 69989"/>
                <a:gd name="connsiteY22" fmla="*/ 214766 h 299952"/>
                <a:gd name="connsiteX23" fmla="*/ 68189 w 69989"/>
                <a:gd name="connsiteY23" fmla="*/ 212167 h 299952"/>
                <a:gd name="connsiteX24" fmla="*/ 72189 w 69989"/>
                <a:gd name="connsiteY24" fmla="*/ 215066 h 299952"/>
                <a:gd name="connsiteX25" fmla="*/ 72989 w 69989"/>
                <a:gd name="connsiteY25" fmla="*/ 219866 h 299952"/>
                <a:gd name="connsiteX26" fmla="*/ 67589 w 69989"/>
                <a:gd name="connsiteY26" fmla="*/ 238862 h 299952"/>
                <a:gd name="connsiteX27" fmla="*/ 61490 w 69989"/>
                <a:gd name="connsiteY27" fmla="*/ 243262 h 299952"/>
                <a:gd name="connsiteX28" fmla="*/ 70289 w 69989"/>
                <a:gd name="connsiteY28" fmla="*/ 205968 h 299952"/>
                <a:gd name="connsiteX29" fmla="*/ 69389 w 69989"/>
                <a:gd name="connsiteY29" fmla="*/ 205868 h 299952"/>
                <a:gd name="connsiteX30" fmla="*/ 65190 w 69989"/>
                <a:gd name="connsiteY30" fmla="*/ 203368 h 299952"/>
                <a:gd name="connsiteX31" fmla="*/ 63990 w 69989"/>
                <a:gd name="connsiteY31" fmla="*/ 198569 h 299952"/>
                <a:gd name="connsiteX32" fmla="*/ 66390 w 69989"/>
                <a:gd name="connsiteY32" fmla="*/ 166274 h 299952"/>
                <a:gd name="connsiteX33" fmla="*/ 66290 w 69989"/>
                <a:gd name="connsiteY33" fmla="*/ 162875 h 299952"/>
                <a:gd name="connsiteX34" fmla="*/ 66290 w 69989"/>
                <a:gd name="connsiteY34" fmla="*/ 161375 h 299952"/>
                <a:gd name="connsiteX35" fmla="*/ 68089 w 69989"/>
                <a:gd name="connsiteY35" fmla="*/ 156875 h 299952"/>
                <a:gd name="connsiteX36" fmla="*/ 72589 w 69989"/>
                <a:gd name="connsiteY36" fmla="*/ 154876 h 299952"/>
                <a:gd name="connsiteX37" fmla="*/ 72689 w 69989"/>
                <a:gd name="connsiteY37" fmla="*/ 154876 h 299952"/>
                <a:gd name="connsiteX38" fmla="*/ 79088 w 69989"/>
                <a:gd name="connsiteY38" fmla="*/ 161075 h 299952"/>
                <a:gd name="connsiteX39" fmla="*/ 79188 w 69989"/>
                <a:gd name="connsiteY39" fmla="*/ 166274 h 299952"/>
                <a:gd name="connsiteX40" fmla="*/ 76688 w 69989"/>
                <a:gd name="connsiteY40" fmla="*/ 200469 h 299952"/>
                <a:gd name="connsiteX41" fmla="*/ 70289 w 69989"/>
                <a:gd name="connsiteY41" fmla="*/ 205968 h 299952"/>
                <a:gd name="connsiteX42" fmla="*/ 71489 w 69989"/>
                <a:gd name="connsiteY42" fmla="*/ 148477 h 299952"/>
                <a:gd name="connsiteX43" fmla="*/ 65090 w 69989"/>
                <a:gd name="connsiteY43" fmla="*/ 142778 h 299952"/>
                <a:gd name="connsiteX44" fmla="*/ 70789 w 69989"/>
                <a:gd name="connsiteY44" fmla="*/ 135779 h 299952"/>
                <a:gd name="connsiteX45" fmla="*/ 77788 w 69989"/>
                <a:gd name="connsiteY45" fmla="*/ 141478 h 299952"/>
                <a:gd name="connsiteX46" fmla="*/ 72189 w 69989"/>
                <a:gd name="connsiteY46" fmla="*/ 148477 h 299952"/>
                <a:gd name="connsiteX47" fmla="*/ 71489 w 69989"/>
                <a:gd name="connsiteY47" fmla="*/ 148477 h 299952"/>
                <a:gd name="connsiteX48" fmla="*/ 68589 w 69989"/>
                <a:gd name="connsiteY48" fmla="*/ 129580 h 299952"/>
                <a:gd name="connsiteX49" fmla="*/ 62390 w 69989"/>
                <a:gd name="connsiteY49" fmla="*/ 124380 h 299952"/>
                <a:gd name="connsiteX50" fmla="*/ 58191 w 69989"/>
                <a:gd name="connsiteY50" fmla="*/ 106583 h 299952"/>
                <a:gd name="connsiteX51" fmla="*/ 57991 w 69989"/>
                <a:gd name="connsiteY51" fmla="*/ 106183 h 299952"/>
                <a:gd name="connsiteX52" fmla="*/ 58591 w 69989"/>
                <a:gd name="connsiteY52" fmla="*/ 101384 h 299952"/>
                <a:gd name="connsiteX53" fmla="*/ 62490 w 69989"/>
                <a:gd name="connsiteY53" fmla="*/ 98285 h 299952"/>
                <a:gd name="connsiteX54" fmla="*/ 70389 w 69989"/>
                <a:gd name="connsiteY54" fmla="*/ 102784 h 299952"/>
                <a:gd name="connsiteX55" fmla="*/ 74888 w 69989"/>
                <a:gd name="connsiteY55" fmla="*/ 121981 h 299952"/>
                <a:gd name="connsiteX56" fmla="*/ 69889 w 69989"/>
                <a:gd name="connsiteY56" fmla="*/ 129480 h 299952"/>
                <a:gd name="connsiteX57" fmla="*/ 68589 w 69989"/>
                <a:gd name="connsiteY57" fmla="*/ 129580 h 299952"/>
                <a:gd name="connsiteX58" fmla="*/ 58191 w 69989"/>
                <a:gd name="connsiteY58" fmla="*/ 92685 h 299952"/>
                <a:gd name="connsiteX59" fmla="*/ 52192 w 69989"/>
                <a:gd name="connsiteY59" fmla="*/ 88486 h 299952"/>
                <a:gd name="connsiteX60" fmla="*/ 36094 w 69989"/>
                <a:gd name="connsiteY60" fmla="*/ 54991 h 299952"/>
                <a:gd name="connsiteX61" fmla="*/ 35394 w 69989"/>
                <a:gd name="connsiteY61" fmla="*/ 50092 h 299952"/>
                <a:gd name="connsiteX62" fmla="*/ 38394 w 69989"/>
                <a:gd name="connsiteY62" fmla="*/ 46193 h 299952"/>
                <a:gd name="connsiteX63" fmla="*/ 47093 w 69989"/>
                <a:gd name="connsiteY63" fmla="*/ 48492 h 299952"/>
                <a:gd name="connsiteX64" fmla="*/ 64190 w 69989"/>
                <a:gd name="connsiteY64" fmla="*/ 83987 h 299952"/>
                <a:gd name="connsiteX65" fmla="*/ 60491 w 69989"/>
                <a:gd name="connsiteY65" fmla="*/ 92286 h 299952"/>
                <a:gd name="connsiteX66" fmla="*/ 58191 w 69989"/>
                <a:gd name="connsiteY66" fmla="*/ 92685 h 299952"/>
                <a:gd name="connsiteX67" fmla="*/ 31195 w 69989"/>
                <a:gd name="connsiteY67" fmla="*/ 41993 h 299952"/>
                <a:gd name="connsiteX68" fmla="*/ 25996 w 69989"/>
                <a:gd name="connsiteY68" fmla="*/ 39294 h 299952"/>
                <a:gd name="connsiteX69" fmla="*/ 24896 w 69989"/>
                <a:gd name="connsiteY69" fmla="*/ 34495 h 299952"/>
                <a:gd name="connsiteX70" fmla="*/ 27496 w 69989"/>
                <a:gd name="connsiteY70" fmla="*/ 30395 h 299952"/>
                <a:gd name="connsiteX71" fmla="*/ 36394 w 69989"/>
                <a:gd name="connsiteY71" fmla="*/ 31895 h 299952"/>
                <a:gd name="connsiteX72" fmla="*/ 34895 w 69989"/>
                <a:gd name="connsiteY72" fmla="*/ 40794 h 299952"/>
                <a:gd name="connsiteX73" fmla="*/ 31195 w 69989"/>
                <a:gd name="connsiteY73" fmla="*/ 41993 h 299952"/>
                <a:gd name="connsiteX74" fmla="*/ 19397 w 69989"/>
                <a:gd name="connsiteY74" fmla="*/ 26796 h 299952"/>
                <a:gd name="connsiteX75" fmla="*/ 14498 w 69989"/>
                <a:gd name="connsiteY75" fmla="*/ 24596 h 299952"/>
                <a:gd name="connsiteX76" fmla="*/ 1900 w 69989"/>
                <a:gd name="connsiteY76" fmla="*/ 10898 h 299952"/>
                <a:gd name="connsiteX77" fmla="*/ 1000 w 69989"/>
                <a:gd name="connsiteY77" fmla="*/ 9998 h 299952"/>
                <a:gd name="connsiteX78" fmla="*/ 1200 w 69989"/>
                <a:gd name="connsiteY78" fmla="*/ 9998 h 299952"/>
                <a:gd name="connsiteX79" fmla="*/ 0 w 69989"/>
                <a:gd name="connsiteY79" fmla="*/ 6299 h 299952"/>
                <a:gd name="connsiteX80" fmla="*/ 1900 w 69989"/>
                <a:gd name="connsiteY80" fmla="*/ 1800 h 299952"/>
                <a:gd name="connsiteX81" fmla="*/ 10898 w 69989"/>
                <a:gd name="connsiteY81" fmla="*/ 1800 h 299952"/>
                <a:gd name="connsiteX82" fmla="*/ 24296 w 69989"/>
                <a:gd name="connsiteY82" fmla="*/ 16297 h 299952"/>
                <a:gd name="connsiteX83" fmla="*/ 23496 w 69989"/>
                <a:gd name="connsiteY83" fmla="*/ 25296 h 299952"/>
                <a:gd name="connsiteX84" fmla="*/ 19397 w 69989"/>
                <a:gd name="connsiteY84" fmla="*/ 26796 h 29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69989" h="299952">
                  <a:moveTo>
                    <a:pt x="30295" y="304652"/>
                  </a:moveTo>
                  <a:cubicBezTo>
                    <a:pt x="28895" y="304652"/>
                    <a:pt x="27596" y="304252"/>
                    <a:pt x="26496" y="303452"/>
                  </a:cubicBezTo>
                  <a:cubicBezTo>
                    <a:pt x="25096" y="302453"/>
                    <a:pt x="24196" y="301053"/>
                    <a:pt x="23896" y="299353"/>
                  </a:cubicBezTo>
                  <a:cubicBezTo>
                    <a:pt x="23696" y="297653"/>
                    <a:pt x="24096" y="295954"/>
                    <a:pt x="25096" y="294554"/>
                  </a:cubicBezTo>
                  <a:cubicBezTo>
                    <a:pt x="30895" y="286455"/>
                    <a:pt x="36194" y="277956"/>
                    <a:pt x="40794" y="269158"/>
                  </a:cubicBezTo>
                  <a:cubicBezTo>
                    <a:pt x="42393" y="266158"/>
                    <a:pt x="46393" y="264858"/>
                    <a:pt x="49492" y="266458"/>
                  </a:cubicBezTo>
                  <a:cubicBezTo>
                    <a:pt x="52592" y="268158"/>
                    <a:pt x="53792" y="272057"/>
                    <a:pt x="52092" y="275157"/>
                  </a:cubicBezTo>
                  <a:cubicBezTo>
                    <a:pt x="47193" y="284455"/>
                    <a:pt x="41594" y="293454"/>
                    <a:pt x="35494" y="302053"/>
                  </a:cubicBezTo>
                  <a:cubicBezTo>
                    <a:pt x="34295" y="303652"/>
                    <a:pt x="32295" y="304652"/>
                    <a:pt x="30295" y="304652"/>
                  </a:cubicBezTo>
                  <a:close/>
                  <a:moveTo>
                    <a:pt x="54791" y="261259"/>
                  </a:moveTo>
                  <a:cubicBezTo>
                    <a:pt x="53892" y="261259"/>
                    <a:pt x="53092" y="261059"/>
                    <a:pt x="52292" y="260759"/>
                  </a:cubicBezTo>
                  <a:cubicBezTo>
                    <a:pt x="48992" y="259359"/>
                    <a:pt x="47493" y="255560"/>
                    <a:pt x="48892" y="252360"/>
                  </a:cubicBezTo>
                  <a:lnTo>
                    <a:pt x="48892" y="252261"/>
                  </a:lnTo>
                  <a:cubicBezTo>
                    <a:pt x="50292" y="249161"/>
                    <a:pt x="54092" y="247561"/>
                    <a:pt x="57291" y="248961"/>
                  </a:cubicBezTo>
                  <a:cubicBezTo>
                    <a:pt x="58791" y="249661"/>
                    <a:pt x="60091" y="250861"/>
                    <a:pt x="60690" y="252460"/>
                  </a:cubicBezTo>
                  <a:cubicBezTo>
                    <a:pt x="61290" y="254060"/>
                    <a:pt x="61290" y="255760"/>
                    <a:pt x="60690" y="257360"/>
                  </a:cubicBezTo>
                  <a:cubicBezTo>
                    <a:pt x="59591" y="259659"/>
                    <a:pt x="57291" y="261259"/>
                    <a:pt x="54791" y="261259"/>
                  </a:cubicBezTo>
                  <a:close/>
                  <a:moveTo>
                    <a:pt x="61490" y="243262"/>
                  </a:moveTo>
                  <a:cubicBezTo>
                    <a:pt x="60790" y="243262"/>
                    <a:pt x="60191" y="243162"/>
                    <a:pt x="59491" y="242962"/>
                  </a:cubicBezTo>
                  <a:cubicBezTo>
                    <a:pt x="56191" y="241862"/>
                    <a:pt x="54291" y="238263"/>
                    <a:pt x="55491" y="234863"/>
                  </a:cubicBezTo>
                  <a:cubicBezTo>
                    <a:pt x="57391" y="228864"/>
                    <a:pt x="59091" y="222865"/>
                    <a:pt x="60491" y="216966"/>
                  </a:cubicBezTo>
                  <a:lnTo>
                    <a:pt x="61490" y="212767"/>
                  </a:lnTo>
                  <a:lnTo>
                    <a:pt x="61490" y="214766"/>
                  </a:lnTo>
                  <a:cubicBezTo>
                    <a:pt x="62890" y="212667"/>
                    <a:pt x="65590" y="211567"/>
                    <a:pt x="68189" y="212167"/>
                  </a:cubicBezTo>
                  <a:cubicBezTo>
                    <a:pt x="69889" y="212567"/>
                    <a:pt x="71289" y="213566"/>
                    <a:pt x="72189" y="215066"/>
                  </a:cubicBezTo>
                  <a:cubicBezTo>
                    <a:pt x="73089" y="216466"/>
                    <a:pt x="73388" y="218166"/>
                    <a:pt x="72989" y="219866"/>
                  </a:cubicBezTo>
                  <a:cubicBezTo>
                    <a:pt x="71489" y="226165"/>
                    <a:pt x="69689" y="232564"/>
                    <a:pt x="67589" y="238862"/>
                  </a:cubicBezTo>
                  <a:cubicBezTo>
                    <a:pt x="66690" y="241462"/>
                    <a:pt x="64290" y="243262"/>
                    <a:pt x="61490" y="243262"/>
                  </a:cubicBezTo>
                  <a:close/>
                  <a:moveTo>
                    <a:pt x="70289" y="205968"/>
                  </a:moveTo>
                  <a:cubicBezTo>
                    <a:pt x="69989" y="205968"/>
                    <a:pt x="69689" y="205968"/>
                    <a:pt x="69389" y="205868"/>
                  </a:cubicBezTo>
                  <a:cubicBezTo>
                    <a:pt x="67689" y="205668"/>
                    <a:pt x="66190" y="204768"/>
                    <a:pt x="65190" y="203368"/>
                  </a:cubicBezTo>
                  <a:cubicBezTo>
                    <a:pt x="64190" y="201968"/>
                    <a:pt x="63790" y="200269"/>
                    <a:pt x="63990" y="198569"/>
                  </a:cubicBezTo>
                  <a:cubicBezTo>
                    <a:pt x="65590" y="187871"/>
                    <a:pt x="66390" y="177072"/>
                    <a:pt x="66390" y="166274"/>
                  </a:cubicBezTo>
                  <a:cubicBezTo>
                    <a:pt x="66390" y="165174"/>
                    <a:pt x="66290" y="163974"/>
                    <a:pt x="66290" y="162875"/>
                  </a:cubicBezTo>
                  <a:lnTo>
                    <a:pt x="66290" y="161375"/>
                  </a:lnTo>
                  <a:cubicBezTo>
                    <a:pt x="66290" y="159675"/>
                    <a:pt x="66890" y="158075"/>
                    <a:pt x="68089" y="156875"/>
                  </a:cubicBezTo>
                  <a:cubicBezTo>
                    <a:pt x="69289" y="155576"/>
                    <a:pt x="70889" y="154876"/>
                    <a:pt x="72589" y="154876"/>
                  </a:cubicBezTo>
                  <a:lnTo>
                    <a:pt x="72689" y="154876"/>
                  </a:lnTo>
                  <a:cubicBezTo>
                    <a:pt x="76188" y="154876"/>
                    <a:pt x="78988" y="157575"/>
                    <a:pt x="79088" y="161075"/>
                  </a:cubicBezTo>
                  <a:cubicBezTo>
                    <a:pt x="79088" y="162875"/>
                    <a:pt x="79188" y="164574"/>
                    <a:pt x="79188" y="166274"/>
                  </a:cubicBezTo>
                  <a:cubicBezTo>
                    <a:pt x="79188" y="177672"/>
                    <a:pt x="78288" y="189170"/>
                    <a:pt x="76688" y="200469"/>
                  </a:cubicBezTo>
                  <a:cubicBezTo>
                    <a:pt x="76188" y="203568"/>
                    <a:pt x="73488" y="205968"/>
                    <a:pt x="70289" y="205968"/>
                  </a:cubicBezTo>
                  <a:close/>
                  <a:moveTo>
                    <a:pt x="71489" y="148477"/>
                  </a:moveTo>
                  <a:cubicBezTo>
                    <a:pt x="68189" y="148477"/>
                    <a:pt x="65490" y="146077"/>
                    <a:pt x="65090" y="142778"/>
                  </a:cubicBezTo>
                  <a:cubicBezTo>
                    <a:pt x="64790" y="139278"/>
                    <a:pt x="67289" y="136179"/>
                    <a:pt x="70789" y="135779"/>
                  </a:cubicBezTo>
                  <a:cubicBezTo>
                    <a:pt x="74288" y="135379"/>
                    <a:pt x="77488" y="137978"/>
                    <a:pt x="77788" y="141478"/>
                  </a:cubicBezTo>
                  <a:cubicBezTo>
                    <a:pt x="78188" y="144977"/>
                    <a:pt x="75688" y="148077"/>
                    <a:pt x="72189" y="148477"/>
                  </a:cubicBezTo>
                  <a:cubicBezTo>
                    <a:pt x="71889" y="148477"/>
                    <a:pt x="71689" y="148477"/>
                    <a:pt x="71489" y="148477"/>
                  </a:cubicBezTo>
                  <a:close/>
                  <a:moveTo>
                    <a:pt x="68589" y="129580"/>
                  </a:moveTo>
                  <a:cubicBezTo>
                    <a:pt x="65590" y="129580"/>
                    <a:pt x="62890" y="127380"/>
                    <a:pt x="62390" y="124380"/>
                  </a:cubicBezTo>
                  <a:cubicBezTo>
                    <a:pt x="61190" y="118481"/>
                    <a:pt x="59791" y="112582"/>
                    <a:pt x="58191" y="106583"/>
                  </a:cubicBezTo>
                  <a:lnTo>
                    <a:pt x="57991" y="106183"/>
                  </a:lnTo>
                  <a:cubicBezTo>
                    <a:pt x="57591" y="104584"/>
                    <a:pt x="57791" y="102884"/>
                    <a:pt x="58591" y="101384"/>
                  </a:cubicBezTo>
                  <a:cubicBezTo>
                    <a:pt x="59491" y="99884"/>
                    <a:pt x="60790" y="98785"/>
                    <a:pt x="62490" y="98285"/>
                  </a:cubicBezTo>
                  <a:cubicBezTo>
                    <a:pt x="65790" y="97385"/>
                    <a:pt x="69389" y="99384"/>
                    <a:pt x="70389" y="102784"/>
                  </a:cubicBezTo>
                  <a:cubicBezTo>
                    <a:pt x="72189" y="108983"/>
                    <a:pt x="73688" y="115482"/>
                    <a:pt x="74888" y="121981"/>
                  </a:cubicBezTo>
                  <a:cubicBezTo>
                    <a:pt x="75588" y="125380"/>
                    <a:pt x="73289" y="128780"/>
                    <a:pt x="69889" y="129480"/>
                  </a:cubicBezTo>
                  <a:cubicBezTo>
                    <a:pt x="69489" y="129480"/>
                    <a:pt x="68989" y="129580"/>
                    <a:pt x="68589" y="129580"/>
                  </a:cubicBezTo>
                  <a:close/>
                  <a:moveTo>
                    <a:pt x="58191" y="92685"/>
                  </a:moveTo>
                  <a:cubicBezTo>
                    <a:pt x="55591" y="92685"/>
                    <a:pt x="53192" y="90986"/>
                    <a:pt x="52192" y="88486"/>
                  </a:cubicBezTo>
                  <a:cubicBezTo>
                    <a:pt x="47792" y="76888"/>
                    <a:pt x="42393" y="65590"/>
                    <a:pt x="36094" y="54991"/>
                  </a:cubicBezTo>
                  <a:cubicBezTo>
                    <a:pt x="35195" y="53492"/>
                    <a:pt x="34995" y="51792"/>
                    <a:pt x="35394" y="50092"/>
                  </a:cubicBezTo>
                  <a:cubicBezTo>
                    <a:pt x="35794" y="48392"/>
                    <a:pt x="36894" y="47093"/>
                    <a:pt x="38394" y="46193"/>
                  </a:cubicBezTo>
                  <a:cubicBezTo>
                    <a:pt x="41294" y="44393"/>
                    <a:pt x="45393" y="45493"/>
                    <a:pt x="47093" y="48492"/>
                  </a:cubicBezTo>
                  <a:cubicBezTo>
                    <a:pt x="53792" y="59791"/>
                    <a:pt x="59491" y="71689"/>
                    <a:pt x="64190" y="83987"/>
                  </a:cubicBezTo>
                  <a:cubicBezTo>
                    <a:pt x="65390" y="87286"/>
                    <a:pt x="63790" y="90986"/>
                    <a:pt x="60491" y="92286"/>
                  </a:cubicBezTo>
                  <a:cubicBezTo>
                    <a:pt x="59691" y="92485"/>
                    <a:pt x="58991" y="92685"/>
                    <a:pt x="58191" y="92685"/>
                  </a:cubicBezTo>
                  <a:close/>
                  <a:moveTo>
                    <a:pt x="31195" y="41993"/>
                  </a:moveTo>
                  <a:cubicBezTo>
                    <a:pt x="29095" y="41993"/>
                    <a:pt x="27196" y="40994"/>
                    <a:pt x="25996" y="39294"/>
                  </a:cubicBezTo>
                  <a:cubicBezTo>
                    <a:pt x="24996" y="37894"/>
                    <a:pt x="24596" y="36194"/>
                    <a:pt x="24896" y="34495"/>
                  </a:cubicBezTo>
                  <a:cubicBezTo>
                    <a:pt x="25096" y="32895"/>
                    <a:pt x="26096" y="31395"/>
                    <a:pt x="27496" y="30395"/>
                  </a:cubicBezTo>
                  <a:cubicBezTo>
                    <a:pt x="30195" y="28396"/>
                    <a:pt x="34395" y="29095"/>
                    <a:pt x="36394" y="31895"/>
                  </a:cubicBezTo>
                  <a:cubicBezTo>
                    <a:pt x="38394" y="34795"/>
                    <a:pt x="37694" y="38794"/>
                    <a:pt x="34895" y="40794"/>
                  </a:cubicBezTo>
                  <a:cubicBezTo>
                    <a:pt x="33795" y="41593"/>
                    <a:pt x="32495" y="41993"/>
                    <a:pt x="31195" y="41993"/>
                  </a:cubicBezTo>
                  <a:close/>
                  <a:moveTo>
                    <a:pt x="19397" y="26796"/>
                  </a:moveTo>
                  <a:cubicBezTo>
                    <a:pt x="17497" y="26796"/>
                    <a:pt x="15697" y="25996"/>
                    <a:pt x="14498" y="24596"/>
                  </a:cubicBezTo>
                  <a:cubicBezTo>
                    <a:pt x="10398" y="19697"/>
                    <a:pt x="6199" y="15098"/>
                    <a:pt x="1900" y="10898"/>
                  </a:cubicBezTo>
                  <a:lnTo>
                    <a:pt x="1000" y="9998"/>
                  </a:lnTo>
                  <a:lnTo>
                    <a:pt x="1200" y="9998"/>
                  </a:lnTo>
                  <a:cubicBezTo>
                    <a:pt x="400" y="8899"/>
                    <a:pt x="0" y="7699"/>
                    <a:pt x="0" y="6299"/>
                  </a:cubicBezTo>
                  <a:cubicBezTo>
                    <a:pt x="0" y="4599"/>
                    <a:pt x="700" y="3000"/>
                    <a:pt x="1900" y="1800"/>
                  </a:cubicBezTo>
                  <a:cubicBezTo>
                    <a:pt x="4299" y="-600"/>
                    <a:pt x="8499" y="-600"/>
                    <a:pt x="10898" y="1800"/>
                  </a:cubicBezTo>
                  <a:cubicBezTo>
                    <a:pt x="15498" y="6399"/>
                    <a:pt x="19997" y="11298"/>
                    <a:pt x="24296" y="16297"/>
                  </a:cubicBezTo>
                  <a:cubicBezTo>
                    <a:pt x="26496" y="18997"/>
                    <a:pt x="26196" y="23096"/>
                    <a:pt x="23496" y="25296"/>
                  </a:cubicBezTo>
                  <a:cubicBezTo>
                    <a:pt x="22397" y="26296"/>
                    <a:pt x="20897" y="26796"/>
                    <a:pt x="19397" y="267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94F0A039-AAB1-40AE-B928-C375CEC1503A}"/>
                </a:ext>
              </a:extLst>
            </p:cNvPr>
            <p:cNvSpPr/>
            <p:nvPr/>
          </p:nvSpPr>
          <p:spPr>
            <a:xfrm>
              <a:off x="2193554" y="2943667"/>
              <a:ext cx="39994" cy="49992"/>
            </a:xfrm>
            <a:custGeom>
              <a:avLst/>
              <a:gdLst>
                <a:gd name="connsiteX0" fmla="*/ 8499 w 39993"/>
                <a:gd name="connsiteY0" fmla="*/ 0 h 49992"/>
                <a:gd name="connsiteX1" fmla="*/ 0 w 39993"/>
                <a:gd name="connsiteY1" fmla="*/ 50292 h 49992"/>
                <a:gd name="connsiteX2" fmla="*/ 47792 w 39993"/>
                <a:gd name="connsiteY2" fmla="*/ 32495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993" h="49992">
                  <a:moveTo>
                    <a:pt x="8499" y="0"/>
                  </a:moveTo>
                  <a:lnTo>
                    <a:pt x="0" y="50292"/>
                  </a:lnTo>
                  <a:lnTo>
                    <a:pt x="47792" y="32495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01BA1A73-978E-4D63-837B-E0E5FACEA32F}"/>
                </a:ext>
              </a:extLst>
            </p:cNvPr>
            <p:cNvSpPr/>
            <p:nvPr/>
          </p:nvSpPr>
          <p:spPr>
            <a:xfrm>
              <a:off x="1802815" y="2695662"/>
              <a:ext cx="69989" cy="299953"/>
            </a:xfrm>
            <a:custGeom>
              <a:avLst/>
              <a:gdLst>
                <a:gd name="connsiteX0" fmla="*/ 72689 w 69989"/>
                <a:gd name="connsiteY0" fmla="*/ 304696 h 299952"/>
                <a:gd name="connsiteX1" fmla="*/ 68189 w 69989"/>
                <a:gd name="connsiteY1" fmla="*/ 302896 h 299952"/>
                <a:gd name="connsiteX2" fmla="*/ 54791 w 69989"/>
                <a:gd name="connsiteY2" fmla="*/ 288398 h 299952"/>
                <a:gd name="connsiteX3" fmla="*/ 55591 w 69989"/>
                <a:gd name="connsiteY3" fmla="*/ 279300 h 299952"/>
                <a:gd name="connsiteX4" fmla="*/ 64590 w 69989"/>
                <a:gd name="connsiteY4" fmla="*/ 280100 h 299952"/>
                <a:gd name="connsiteX5" fmla="*/ 77188 w 69989"/>
                <a:gd name="connsiteY5" fmla="*/ 293798 h 299952"/>
                <a:gd name="connsiteX6" fmla="*/ 77388 w 69989"/>
                <a:gd name="connsiteY6" fmla="*/ 293997 h 299952"/>
                <a:gd name="connsiteX7" fmla="*/ 77288 w 69989"/>
                <a:gd name="connsiteY7" fmla="*/ 302896 h 299952"/>
                <a:gd name="connsiteX8" fmla="*/ 72689 w 69989"/>
                <a:gd name="connsiteY8" fmla="*/ 304696 h 299952"/>
                <a:gd name="connsiteX9" fmla="*/ 47992 w 69989"/>
                <a:gd name="connsiteY9" fmla="*/ 275500 h 299952"/>
                <a:gd name="connsiteX10" fmla="*/ 42693 w 69989"/>
                <a:gd name="connsiteY10" fmla="*/ 272801 h 299952"/>
                <a:gd name="connsiteX11" fmla="*/ 44193 w 69989"/>
                <a:gd name="connsiteY11" fmla="*/ 263802 h 299952"/>
                <a:gd name="connsiteX12" fmla="*/ 53192 w 69989"/>
                <a:gd name="connsiteY12" fmla="*/ 265302 h 299952"/>
                <a:gd name="connsiteX13" fmla="*/ 54291 w 69989"/>
                <a:gd name="connsiteY13" fmla="*/ 270101 h 299952"/>
                <a:gd name="connsiteX14" fmla="*/ 51692 w 69989"/>
                <a:gd name="connsiteY14" fmla="*/ 274301 h 299952"/>
                <a:gd name="connsiteX15" fmla="*/ 47992 w 69989"/>
                <a:gd name="connsiteY15" fmla="*/ 275500 h 299952"/>
                <a:gd name="connsiteX16" fmla="*/ 37494 w 69989"/>
                <a:gd name="connsiteY16" fmla="*/ 259403 h 299952"/>
                <a:gd name="connsiteX17" fmla="*/ 31995 w 69989"/>
                <a:gd name="connsiteY17" fmla="*/ 256203 h 299952"/>
                <a:gd name="connsiteX18" fmla="*/ 14898 w 69989"/>
                <a:gd name="connsiteY18" fmla="*/ 220609 h 299952"/>
                <a:gd name="connsiteX19" fmla="*/ 15098 w 69989"/>
                <a:gd name="connsiteY19" fmla="*/ 215810 h 299952"/>
                <a:gd name="connsiteX20" fmla="*/ 18697 w 69989"/>
                <a:gd name="connsiteY20" fmla="*/ 212410 h 299952"/>
                <a:gd name="connsiteX21" fmla="*/ 26896 w 69989"/>
                <a:gd name="connsiteY21" fmla="*/ 216110 h 299952"/>
                <a:gd name="connsiteX22" fmla="*/ 42993 w 69989"/>
                <a:gd name="connsiteY22" fmla="*/ 249704 h 299952"/>
                <a:gd name="connsiteX23" fmla="*/ 40794 w 69989"/>
                <a:gd name="connsiteY23" fmla="*/ 258503 h 299952"/>
                <a:gd name="connsiteX24" fmla="*/ 37494 w 69989"/>
                <a:gd name="connsiteY24" fmla="*/ 259403 h 299952"/>
                <a:gd name="connsiteX25" fmla="*/ 14898 w 69989"/>
                <a:gd name="connsiteY25" fmla="*/ 206611 h 299952"/>
                <a:gd name="connsiteX26" fmla="*/ 8699 w 69989"/>
                <a:gd name="connsiteY26" fmla="*/ 201912 h 299952"/>
                <a:gd name="connsiteX27" fmla="*/ 4199 w 69989"/>
                <a:gd name="connsiteY27" fmla="*/ 182715 h 299952"/>
                <a:gd name="connsiteX28" fmla="*/ 9299 w 69989"/>
                <a:gd name="connsiteY28" fmla="*/ 175216 h 299952"/>
                <a:gd name="connsiteX29" fmla="*/ 16797 w 69989"/>
                <a:gd name="connsiteY29" fmla="*/ 180315 h 299952"/>
                <a:gd name="connsiteX30" fmla="*/ 21097 w 69989"/>
                <a:gd name="connsiteY30" fmla="*/ 198412 h 299952"/>
                <a:gd name="connsiteX31" fmla="*/ 16697 w 69989"/>
                <a:gd name="connsiteY31" fmla="*/ 206311 h 299952"/>
                <a:gd name="connsiteX32" fmla="*/ 14898 w 69989"/>
                <a:gd name="connsiteY32" fmla="*/ 206611 h 299952"/>
                <a:gd name="connsiteX33" fmla="*/ 7599 w 69989"/>
                <a:gd name="connsiteY33" fmla="*/ 168917 h 299952"/>
                <a:gd name="connsiteX34" fmla="*/ 1300 w 69989"/>
                <a:gd name="connsiteY34" fmla="*/ 163218 h 299952"/>
                <a:gd name="connsiteX35" fmla="*/ 6899 w 69989"/>
                <a:gd name="connsiteY35" fmla="*/ 156219 h 299952"/>
                <a:gd name="connsiteX36" fmla="*/ 13998 w 69989"/>
                <a:gd name="connsiteY36" fmla="*/ 161818 h 299952"/>
                <a:gd name="connsiteX37" fmla="*/ 8299 w 69989"/>
                <a:gd name="connsiteY37" fmla="*/ 168917 h 299952"/>
                <a:gd name="connsiteX38" fmla="*/ 7599 w 69989"/>
                <a:gd name="connsiteY38" fmla="*/ 168917 h 299952"/>
                <a:gd name="connsiteX39" fmla="*/ 6499 w 69989"/>
                <a:gd name="connsiteY39" fmla="*/ 149820 h 299952"/>
                <a:gd name="connsiteX40" fmla="*/ 6399 w 69989"/>
                <a:gd name="connsiteY40" fmla="*/ 149820 h 299952"/>
                <a:gd name="connsiteX41" fmla="*/ 0 w 69989"/>
                <a:gd name="connsiteY41" fmla="*/ 143521 h 299952"/>
                <a:gd name="connsiteX42" fmla="*/ 0 w 69989"/>
                <a:gd name="connsiteY42" fmla="*/ 138322 h 299952"/>
                <a:gd name="connsiteX43" fmla="*/ 2500 w 69989"/>
                <a:gd name="connsiteY43" fmla="*/ 104227 h 299952"/>
                <a:gd name="connsiteX44" fmla="*/ 9698 w 69989"/>
                <a:gd name="connsiteY44" fmla="*/ 98828 h 299952"/>
                <a:gd name="connsiteX45" fmla="*/ 15098 w 69989"/>
                <a:gd name="connsiteY45" fmla="*/ 106027 h 299952"/>
                <a:gd name="connsiteX46" fmla="*/ 12798 w 69989"/>
                <a:gd name="connsiteY46" fmla="*/ 138322 h 299952"/>
                <a:gd name="connsiteX47" fmla="*/ 12798 w 69989"/>
                <a:gd name="connsiteY47" fmla="*/ 143221 h 299952"/>
                <a:gd name="connsiteX48" fmla="*/ 10998 w 69989"/>
                <a:gd name="connsiteY48" fmla="*/ 147820 h 299952"/>
                <a:gd name="connsiteX49" fmla="*/ 6499 w 69989"/>
                <a:gd name="connsiteY49" fmla="*/ 149820 h 299952"/>
                <a:gd name="connsiteX50" fmla="*/ 6499 w 69989"/>
                <a:gd name="connsiteY50" fmla="*/ 149820 h 299952"/>
                <a:gd name="connsiteX51" fmla="*/ 12398 w 69989"/>
                <a:gd name="connsiteY51" fmla="*/ 92629 h 299952"/>
                <a:gd name="connsiteX52" fmla="*/ 10898 w 69989"/>
                <a:gd name="connsiteY52" fmla="*/ 92529 h 299952"/>
                <a:gd name="connsiteX53" fmla="*/ 6899 w 69989"/>
                <a:gd name="connsiteY53" fmla="*/ 89630 h 299952"/>
                <a:gd name="connsiteX54" fmla="*/ 6199 w 69989"/>
                <a:gd name="connsiteY54" fmla="*/ 84830 h 299952"/>
                <a:gd name="connsiteX55" fmla="*/ 11498 w 69989"/>
                <a:gd name="connsiteY55" fmla="*/ 65833 h 299952"/>
                <a:gd name="connsiteX56" fmla="*/ 19597 w 69989"/>
                <a:gd name="connsiteY56" fmla="*/ 61734 h 299952"/>
                <a:gd name="connsiteX57" fmla="*/ 23696 w 69989"/>
                <a:gd name="connsiteY57" fmla="*/ 69833 h 299952"/>
                <a:gd name="connsiteX58" fmla="*/ 18597 w 69989"/>
                <a:gd name="connsiteY58" fmla="*/ 87730 h 299952"/>
                <a:gd name="connsiteX59" fmla="*/ 12398 w 69989"/>
                <a:gd name="connsiteY59" fmla="*/ 92629 h 299952"/>
                <a:gd name="connsiteX60" fmla="*/ 24396 w 69989"/>
                <a:gd name="connsiteY60" fmla="*/ 56235 h 299952"/>
                <a:gd name="connsiteX61" fmla="*/ 21797 w 69989"/>
                <a:gd name="connsiteY61" fmla="*/ 55735 h 299952"/>
                <a:gd name="connsiteX62" fmla="*/ 18497 w 69989"/>
                <a:gd name="connsiteY62" fmla="*/ 47336 h 299952"/>
                <a:gd name="connsiteX63" fmla="*/ 19397 w 69989"/>
                <a:gd name="connsiteY63" fmla="*/ 45037 h 299952"/>
                <a:gd name="connsiteX64" fmla="*/ 19397 w 69989"/>
                <a:gd name="connsiteY64" fmla="*/ 45737 h 299952"/>
                <a:gd name="connsiteX65" fmla="*/ 26896 w 69989"/>
                <a:gd name="connsiteY65" fmla="*/ 43937 h 299952"/>
                <a:gd name="connsiteX66" fmla="*/ 30295 w 69989"/>
                <a:gd name="connsiteY66" fmla="*/ 47436 h 299952"/>
                <a:gd name="connsiteX67" fmla="*/ 30195 w 69989"/>
                <a:gd name="connsiteY67" fmla="*/ 52335 h 299952"/>
                <a:gd name="connsiteX68" fmla="*/ 24396 w 69989"/>
                <a:gd name="connsiteY68" fmla="*/ 56235 h 299952"/>
                <a:gd name="connsiteX69" fmla="*/ 32595 w 69989"/>
                <a:gd name="connsiteY69" fmla="*/ 38938 h 299952"/>
                <a:gd name="connsiteX70" fmla="*/ 29595 w 69989"/>
                <a:gd name="connsiteY70" fmla="*/ 38138 h 299952"/>
                <a:gd name="connsiteX71" fmla="*/ 26996 w 69989"/>
                <a:gd name="connsiteY71" fmla="*/ 29539 h 299952"/>
                <a:gd name="connsiteX72" fmla="*/ 43693 w 69989"/>
                <a:gd name="connsiteY72" fmla="*/ 2643 h 299952"/>
                <a:gd name="connsiteX73" fmla="*/ 52592 w 69989"/>
                <a:gd name="connsiteY73" fmla="*/ 1143 h 299952"/>
                <a:gd name="connsiteX74" fmla="*/ 55191 w 69989"/>
                <a:gd name="connsiteY74" fmla="*/ 5343 h 299952"/>
                <a:gd name="connsiteX75" fmla="*/ 54091 w 69989"/>
                <a:gd name="connsiteY75" fmla="*/ 10142 h 299952"/>
                <a:gd name="connsiteX76" fmla="*/ 38594 w 69989"/>
                <a:gd name="connsiteY76" fmla="*/ 34738 h 299952"/>
                <a:gd name="connsiteX77" fmla="*/ 38294 w 69989"/>
                <a:gd name="connsiteY77" fmla="*/ 35538 h 299952"/>
                <a:gd name="connsiteX78" fmla="*/ 32595 w 69989"/>
                <a:gd name="connsiteY78" fmla="*/ 38938 h 29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69989" h="299952">
                  <a:moveTo>
                    <a:pt x="72689" y="304696"/>
                  </a:moveTo>
                  <a:cubicBezTo>
                    <a:pt x="70989" y="304696"/>
                    <a:pt x="69389" y="304096"/>
                    <a:pt x="68189" y="302896"/>
                  </a:cubicBezTo>
                  <a:cubicBezTo>
                    <a:pt x="63790" y="298397"/>
                    <a:pt x="59291" y="293598"/>
                    <a:pt x="54791" y="288398"/>
                  </a:cubicBezTo>
                  <a:cubicBezTo>
                    <a:pt x="52492" y="285699"/>
                    <a:pt x="52892" y="281599"/>
                    <a:pt x="55591" y="279300"/>
                  </a:cubicBezTo>
                  <a:cubicBezTo>
                    <a:pt x="58191" y="277100"/>
                    <a:pt x="62390" y="277500"/>
                    <a:pt x="64590" y="280100"/>
                  </a:cubicBezTo>
                  <a:cubicBezTo>
                    <a:pt x="68589" y="284799"/>
                    <a:pt x="72889" y="289398"/>
                    <a:pt x="77188" y="293798"/>
                  </a:cubicBezTo>
                  <a:lnTo>
                    <a:pt x="77388" y="293997"/>
                  </a:lnTo>
                  <a:cubicBezTo>
                    <a:pt x="79687" y="296397"/>
                    <a:pt x="79687" y="300397"/>
                    <a:pt x="77288" y="302896"/>
                  </a:cubicBezTo>
                  <a:cubicBezTo>
                    <a:pt x="76088" y="304096"/>
                    <a:pt x="74388" y="304696"/>
                    <a:pt x="72689" y="304696"/>
                  </a:cubicBezTo>
                  <a:close/>
                  <a:moveTo>
                    <a:pt x="47992" y="275500"/>
                  </a:moveTo>
                  <a:cubicBezTo>
                    <a:pt x="45893" y="275500"/>
                    <a:pt x="43893" y="274501"/>
                    <a:pt x="42693" y="272801"/>
                  </a:cubicBezTo>
                  <a:cubicBezTo>
                    <a:pt x="40694" y="269901"/>
                    <a:pt x="41393" y="265902"/>
                    <a:pt x="44193" y="263802"/>
                  </a:cubicBezTo>
                  <a:cubicBezTo>
                    <a:pt x="46993" y="261903"/>
                    <a:pt x="51192" y="262602"/>
                    <a:pt x="53192" y="265302"/>
                  </a:cubicBezTo>
                  <a:cubicBezTo>
                    <a:pt x="54192" y="266702"/>
                    <a:pt x="54491" y="268401"/>
                    <a:pt x="54291" y="270101"/>
                  </a:cubicBezTo>
                  <a:cubicBezTo>
                    <a:pt x="53992" y="271801"/>
                    <a:pt x="52992" y="273301"/>
                    <a:pt x="51692" y="274301"/>
                  </a:cubicBezTo>
                  <a:cubicBezTo>
                    <a:pt x="50592" y="275000"/>
                    <a:pt x="49292" y="275500"/>
                    <a:pt x="47992" y="275500"/>
                  </a:cubicBezTo>
                  <a:close/>
                  <a:moveTo>
                    <a:pt x="37494" y="259403"/>
                  </a:moveTo>
                  <a:cubicBezTo>
                    <a:pt x="35294" y="259403"/>
                    <a:pt x="33095" y="258103"/>
                    <a:pt x="31995" y="256203"/>
                  </a:cubicBezTo>
                  <a:cubicBezTo>
                    <a:pt x="25296" y="244905"/>
                    <a:pt x="19597" y="232907"/>
                    <a:pt x="14898" y="220609"/>
                  </a:cubicBezTo>
                  <a:cubicBezTo>
                    <a:pt x="14298" y="219109"/>
                    <a:pt x="14398" y="217309"/>
                    <a:pt x="15098" y="215810"/>
                  </a:cubicBezTo>
                  <a:cubicBezTo>
                    <a:pt x="15798" y="214210"/>
                    <a:pt x="17097" y="213010"/>
                    <a:pt x="18697" y="212410"/>
                  </a:cubicBezTo>
                  <a:cubicBezTo>
                    <a:pt x="21797" y="211210"/>
                    <a:pt x="25696" y="212910"/>
                    <a:pt x="26896" y="216110"/>
                  </a:cubicBezTo>
                  <a:cubicBezTo>
                    <a:pt x="31295" y="227808"/>
                    <a:pt x="36694" y="239106"/>
                    <a:pt x="42993" y="249704"/>
                  </a:cubicBezTo>
                  <a:cubicBezTo>
                    <a:pt x="44793" y="252704"/>
                    <a:pt x="43793" y="256703"/>
                    <a:pt x="40794" y="258503"/>
                  </a:cubicBezTo>
                  <a:cubicBezTo>
                    <a:pt x="39794" y="259003"/>
                    <a:pt x="38694" y="259403"/>
                    <a:pt x="37494" y="259403"/>
                  </a:cubicBezTo>
                  <a:close/>
                  <a:moveTo>
                    <a:pt x="14898" y="206611"/>
                  </a:moveTo>
                  <a:cubicBezTo>
                    <a:pt x="12098" y="206611"/>
                    <a:pt x="9498" y="204712"/>
                    <a:pt x="8699" y="201912"/>
                  </a:cubicBezTo>
                  <a:cubicBezTo>
                    <a:pt x="6899" y="195613"/>
                    <a:pt x="5399" y="189114"/>
                    <a:pt x="4199" y="182715"/>
                  </a:cubicBezTo>
                  <a:cubicBezTo>
                    <a:pt x="3499" y="179215"/>
                    <a:pt x="5799" y="175916"/>
                    <a:pt x="9299" y="175216"/>
                  </a:cubicBezTo>
                  <a:cubicBezTo>
                    <a:pt x="12698" y="174616"/>
                    <a:pt x="16097" y="176916"/>
                    <a:pt x="16797" y="180315"/>
                  </a:cubicBezTo>
                  <a:cubicBezTo>
                    <a:pt x="17897" y="186314"/>
                    <a:pt x="19397" y="192413"/>
                    <a:pt x="21097" y="198412"/>
                  </a:cubicBezTo>
                  <a:cubicBezTo>
                    <a:pt x="21997" y="201812"/>
                    <a:pt x="19997" y="205311"/>
                    <a:pt x="16697" y="206311"/>
                  </a:cubicBezTo>
                  <a:cubicBezTo>
                    <a:pt x="16097" y="206511"/>
                    <a:pt x="15498" y="206611"/>
                    <a:pt x="14898" y="206611"/>
                  </a:cubicBezTo>
                  <a:close/>
                  <a:moveTo>
                    <a:pt x="7599" y="168917"/>
                  </a:moveTo>
                  <a:cubicBezTo>
                    <a:pt x="4399" y="168917"/>
                    <a:pt x="1600" y="166517"/>
                    <a:pt x="1300" y="163218"/>
                  </a:cubicBezTo>
                  <a:cubicBezTo>
                    <a:pt x="900" y="159719"/>
                    <a:pt x="3499" y="156519"/>
                    <a:pt x="6899" y="156219"/>
                  </a:cubicBezTo>
                  <a:cubicBezTo>
                    <a:pt x="10598" y="155819"/>
                    <a:pt x="13598" y="158419"/>
                    <a:pt x="13998" y="161818"/>
                  </a:cubicBezTo>
                  <a:cubicBezTo>
                    <a:pt x="14398" y="165318"/>
                    <a:pt x="11798" y="168517"/>
                    <a:pt x="8299" y="168917"/>
                  </a:cubicBezTo>
                  <a:cubicBezTo>
                    <a:pt x="8099" y="168917"/>
                    <a:pt x="7899" y="168917"/>
                    <a:pt x="7599" y="168917"/>
                  </a:cubicBezTo>
                  <a:close/>
                  <a:moveTo>
                    <a:pt x="6499" y="149820"/>
                  </a:moveTo>
                  <a:lnTo>
                    <a:pt x="6399" y="149820"/>
                  </a:lnTo>
                  <a:cubicBezTo>
                    <a:pt x="2999" y="149820"/>
                    <a:pt x="100" y="147021"/>
                    <a:pt x="0" y="143521"/>
                  </a:cubicBezTo>
                  <a:cubicBezTo>
                    <a:pt x="0" y="141821"/>
                    <a:pt x="0" y="140122"/>
                    <a:pt x="0" y="138322"/>
                  </a:cubicBezTo>
                  <a:cubicBezTo>
                    <a:pt x="0" y="126824"/>
                    <a:pt x="800" y="115326"/>
                    <a:pt x="2500" y="104227"/>
                  </a:cubicBezTo>
                  <a:cubicBezTo>
                    <a:pt x="2999" y="100728"/>
                    <a:pt x="6199" y="98328"/>
                    <a:pt x="9698" y="98828"/>
                  </a:cubicBezTo>
                  <a:cubicBezTo>
                    <a:pt x="13198" y="99328"/>
                    <a:pt x="15598" y="102528"/>
                    <a:pt x="15098" y="106027"/>
                  </a:cubicBezTo>
                  <a:cubicBezTo>
                    <a:pt x="13498" y="116625"/>
                    <a:pt x="12798" y="127524"/>
                    <a:pt x="12798" y="138322"/>
                  </a:cubicBezTo>
                  <a:cubicBezTo>
                    <a:pt x="12798" y="140022"/>
                    <a:pt x="12798" y="141621"/>
                    <a:pt x="12798" y="143221"/>
                  </a:cubicBezTo>
                  <a:cubicBezTo>
                    <a:pt x="12898" y="144921"/>
                    <a:pt x="12198" y="146621"/>
                    <a:pt x="10998" y="147820"/>
                  </a:cubicBezTo>
                  <a:cubicBezTo>
                    <a:pt x="9898" y="149020"/>
                    <a:pt x="8299" y="149720"/>
                    <a:pt x="6499" y="149820"/>
                  </a:cubicBezTo>
                  <a:lnTo>
                    <a:pt x="6499" y="149820"/>
                  </a:lnTo>
                  <a:close/>
                  <a:moveTo>
                    <a:pt x="12398" y="92629"/>
                  </a:moveTo>
                  <a:cubicBezTo>
                    <a:pt x="11898" y="92629"/>
                    <a:pt x="11398" y="92629"/>
                    <a:pt x="10898" y="92529"/>
                  </a:cubicBezTo>
                  <a:cubicBezTo>
                    <a:pt x="9299" y="92129"/>
                    <a:pt x="7799" y="91129"/>
                    <a:pt x="6899" y="89630"/>
                  </a:cubicBezTo>
                  <a:cubicBezTo>
                    <a:pt x="5999" y="88230"/>
                    <a:pt x="5799" y="86430"/>
                    <a:pt x="6199" y="84830"/>
                  </a:cubicBezTo>
                  <a:cubicBezTo>
                    <a:pt x="7699" y="78531"/>
                    <a:pt x="9398" y="72132"/>
                    <a:pt x="11498" y="65833"/>
                  </a:cubicBezTo>
                  <a:cubicBezTo>
                    <a:pt x="12598" y="62534"/>
                    <a:pt x="16297" y="60634"/>
                    <a:pt x="19597" y="61734"/>
                  </a:cubicBezTo>
                  <a:cubicBezTo>
                    <a:pt x="22896" y="62834"/>
                    <a:pt x="24796" y="66433"/>
                    <a:pt x="23696" y="69833"/>
                  </a:cubicBezTo>
                  <a:cubicBezTo>
                    <a:pt x="21697" y="75632"/>
                    <a:pt x="19997" y="81731"/>
                    <a:pt x="18597" y="87730"/>
                  </a:cubicBezTo>
                  <a:cubicBezTo>
                    <a:pt x="17897" y="90629"/>
                    <a:pt x="15398" y="92629"/>
                    <a:pt x="12398" y="92629"/>
                  </a:cubicBezTo>
                  <a:close/>
                  <a:moveTo>
                    <a:pt x="24396" y="56235"/>
                  </a:moveTo>
                  <a:cubicBezTo>
                    <a:pt x="23496" y="56235"/>
                    <a:pt x="22596" y="56035"/>
                    <a:pt x="21797" y="55735"/>
                  </a:cubicBezTo>
                  <a:cubicBezTo>
                    <a:pt x="18597" y="54335"/>
                    <a:pt x="17097" y="50536"/>
                    <a:pt x="18497" y="47336"/>
                  </a:cubicBezTo>
                  <a:lnTo>
                    <a:pt x="19397" y="45037"/>
                  </a:lnTo>
                  <a:lnTo>
                    <a:pt x="19397" y="45737"/>
                  </a:lnTo>
                  <a:cubicBezTo>
                    <a:pt x="21197" y="43637"/>
                    <a:pt x="24296" y="42837"/>
                    <a:pt x="26896" y="43937"/>
                  </a:cubicBezTo>
                  <a:cubicBezTo>
                    <a:pt x="28396" y="44637"/>
                    <a:pt x="29595" y="45836"/>
                    <a:pt x="30295" y="47436"/>
                  </a:cubicBezTo>
                  <a:cubicBezTo>
                    <a:pt x="30895" y="49036"/>
                    <a:pt x="30895" y="50736"/>
                    <a:pt x="30195" y="52335"/>
                  </a:cubicBezTo>
                  <a:cubicBezTo>
                    <a:pt x="29195" y="54735"/>
                    <a:pt x="26896" y="56235"/>
                    <a:pt x="24396" y="56235"/>
                  </a:cubicBezTo>
                  <a:close/>
                  <a:moveTo>
                    <a:pt x="32595" y="38938"/>
                  </a:moveTo>
                  <a:cubicBezTo>
                    <a:pt x="31595" y="38938"/>
                    <a:pt x="30495" y="38638"/>
                    <a:pt x="29595" y="38138"/>
                  </a:cubicBezTo>
                  <a:cubicBezTo>
                    <a:pt x="26496" y="36538"/>
                    <a:pt x="25296" y="32638"/>
                    <a:pt x="26996" y="29539"/>
                  </a:cubicBezTo>
                  <a:cubicBezTo>
                    <a:pt x="31895" y="20240"/>
                    <a:pt x="37494" y="11142"/>
                    <a:pt x="43693" y="2643"/>
                  </a:cubicBezTo>
                  <a:cubicBezTo>
                    <a:pt x="45693" y="-156"/>
                    <a:pt x="49792" y="-856"/>
                    <a:pt x="52592" y="1143"/>
                  </a:cubicBezTo>
                  <a:cubicBezTo>
                    <a:pt x="53992" y="2143"/>
                    <a:pt x="54891" y="3643"/>
                    <a:pt x="55191" y="5343"/>
                  </a:cubicBezTo>
                  <a:cubicBezTo>
                    <a:pt x="55491" y="7043"/>
                    <a:pt x="55091" y="8742"/>
                    <a:pt x="54091" y="10142"/>
                  </a:cubicBezTo>
                  <a:cubicBezTo>
                    <a:pt x="48392" y="17941"/>
                    <a:pt x="43193" y="26239"/>
                    <a:pt x="38594" y="34738"/>
                  </a:cubicBezTo>
                  <a:lnTo>
                    <a:pt x="38294" y="35538"/>
                  </a:lnTo>
                  <a:cubicBezTo>
                    <a:pt x="37194" y="37638"/>
                    <a:pt x="34994" y="38938"/>
                    <a:pt x="32595" y="3893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7FF92351-D8DD-4DA8-A0AE-083318B20DD1}"/>
                </a:ext>
              </a:extLst>
            </p:cNvPr>
            <p:cNvSpPr/>
            <p:nvPr/>
          </p:nvSpPr>
          <p:spPr>
            <a:xfrm>
              <a:off x="1827612" y="2674009"/>
              <a:ext cx="39994" cy="49992"/>
            </a:xfrm>
            <a:custGeom>
              <a:avLst/>
              <a:gdLst>
                <a:gd name="connsiteX0" fmla="*/ 39394 w 39993"/>
                <a:gd name="connsiteY0" fmla="*/ 50292 h 49992"/>
                <a:gd name="connsiteX1" fmla="*/ 47892 w 39993"/>
                <a:gd name="connsiteY1" fmla="*/ 0 h 49992"/>
                <a:gd name="connsiteX2" fmla="*/ 0 w 39993"/>
                <a:gd name="connsiteY2" fmla="*/ 17797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993" h="49992">
                  <a:moveTo>
                    <a:pt x="39394" y="50292"/>
                  </a:moveTo>
                  <a:lnTo>
                    <a:pt x="47892" y="0"/>
                  </a:lnTo>
                  <a:lnTo>
                    <a:pt x="0" y="17797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7" name="Group 736">
            <a:extLst>
              <a:ext uri="{FF2B5EF4-FFF2-40B4-BE49-F238E27FC236}">
                <a16:creationId xmlns:a16="http://schemas.microsoft.com/office/drawing/2014/main" id="{F6E64D8D-1B89-40F4-8751-19130B5131E8}"/>
              </a:ext>
            </a:extLst>
          </p:cNvPr>
          <p:cNvGrpSpPr/>
          <p:nvPr/>
        </p:nvGrpSpPr>
        <p:grpSpPr>
          <a:xfrm>
            <a:off x="2962433" y="2568926"/>
            <a:ext cx="502721" cy="589207"/>
            <a:chOff x="2962433" y="2568926"/>
            <a:chExt cx="502721" cy="589207"/>
          </a:xfrm>
          <a:solidFill>
            <a:srgbClr val="FFFFFF"/>
          </a:solidFill>
        </p:grpSpPr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FA9126D-954F-4E6F-8141-8295CEEEF29C}"/>
                </a:ext>
              </a:extLst>
            </p:cNvPr>
            <p:cNvSpPr/>
            <p:nvPr/>
          </p:nvSpPr>
          <p:spPr>
            <a:xfrm>
              <a:off x="3347773" y="2655412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4" y="0"/>
                    <a:pt x="43593" y="9798"/>
                    <a:pt x="43593" y="21797"/>
                  </a:cubicBezTo>
                  <a:cubicBezTo>
                    <a:pt x="43593" y="33795"/>
                    <a:pt x="338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7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895" y="16797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82CAA3B-8136-49AC-BE28-AB31038D8D50}"/>
                </a:ext>
              </a:extLst>
            </p:cNvPr>
            <p:cNvSpPr/>
            <p:nvPr/>
          </p:nvSpPr>
          <p:spPr>
            <a:xfrm>
              <a:off x="3402564" y="2902673"/>
              <a:ext cx="59991" cy="59991"/>
            </a:xfrm>
            <a:custGeom>
              <a:avLst/>
              <a:gdLst>
                <a:gd name="connsiteX0" fmla="*/ 30995 w 59990"/>
                <a:gd name="connsiteY0" fmla="*/ 61990 h 59990"/>
                <a:gd name="connsiteX1" fmla="*/ 0 w 59990"/>
                <a:gd name="connsiteY1" fmla="*/ 30995 h 59990"/>
                <a:gd name="connsiteX2" fmla="*/ 30995 w 59990"/>
                <a:gd name="connsiteY2" fmla="*/ 0 h 59990"/>
                <a:gd name="connsiteX3" fmla="*/ 61990 w 59990"/>
                <a:gd name="connsiteY3" fmla="*/ 30995 h 59990"/>
                <a:gd name="connsiteX4" fmla="*/ 30995 w 59990"/>
                <a:gd name="connsiteY4" fmla="*/ 61990 h 59990"/>
                <a:gd name="connsiteX5" fmla="*/ 30995 w 59990"/>
                <a:gd name="connsiteY5" fmla="*/ 12798 h 59990"/>
                <a:gd name="connsiteX6" fmla="*/ 12798 w 59990"/>
                <a:gd name="connsiteY6" fmla="*/ 30995 h 59990"/>
                <a:gd name="connsiteX7" fmla="*/ 30995 w 59990"/>
                <a:gd name="connsiteY7" fmla="*/ 49192 h 59990"/>
                <a:gd name="connsiteX8" fmla="*/ 49192 w 59990"/>
                <a:gd name="connsiteY8" fmla="*/ 30995 h 59990"/>
                <a:gd name="connsiteX9" fmla="*/ 30995 w 59990"/>
                <a:gd name="connsiteY9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990" h="59990">
                  <a:moveTo>
                    <a:pt x="30995" y="61990"/>
                  </a:moveTo>
                  <a:cubicBezTo>
                    <a:pt x="13898" y="61990"/>
                    <a:pt x="0" y="48092"/>
                    <a:pt x="0" y="30995"/>
                  </a:cubicBezTo>
                  <a:cubicBezTo>
                    <a:pt x="0" y="13898"/>
                    <a:pt x="13898" y="0"/>
                    <a:pt x="30995" y="0"/>
                  </a:cubicBezTo>
                  <a:cubicBezTo>
                    <a:pt x="48092" y="0"/>
                    <a:pt x="61990" y="13898"/>
                    <a:pt x="61990" y="30995"/>
                  </a:cubicBezTo>
                  <a:cubicBezTo>
                    <a:pt x="61990" y="48092"/>
                    <a:pt x="48092" y="61990"/>
                    <a:pt x="30995" y="61990"/>
                  </a:cubicBezTo>
                  <a:close/>
                  <a:moveTo>
                    <a:pt x="30995" y="12798"/>
                  </a:moveTo>
                  <a:cubicBezTo>
                    <a:pt x="20997" y="12798"/>
                    <a:pt x="12798" y="20997"/>
                    <a:pt x="12798" y="30995"/>
                  </a:cubicBezTo>
                  <a:cubicBezTo>
                    <a:pt x="12798" y="40994"/>
                    <a:pt x="20997" y="49192"/>
                    <a:pt x="30995" y="49192"/>
                  </a:cubicBezTo>
                  <a:cubicBezTo>
                    <a:pt x="40994" y="49192"/>
                    <a:pt x="49192" y="40994"/>
                    <a:pt x="49192" y="30995"/>
                  </a:cubicBezTo>
                  <a:cubicBezTo>
                    <a:pt x="49192" y="20997"/>
                    <a:pt x="40994" y="12798"/>
                    <a:pt x="309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E45857E-A5A3-4BA0-8E39-A7D2F5F75382}"/>
                </a:ext>
              </a:extLst>
            </p:cNvPr>
            <p:cNvSpPr/>
            <p:nvPr/>
          </p:nvSpPr>
          <p:spPr>
            <a:xfrm>
              <a:off x="3435159" y="2633516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9"/>
                    <a:pt x="323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F7C5EE79-FCDB-4A83-9D93-605A514F8360}"/>
                </a:ext>
              </a:extLst>
            </p:cNvPr>
            <p:cNvSpPr/>
            <p:nvPr/>
          </p:nvSpPr>
          <p:spPr>
            <a:xfrm>
              <a:off x="3415487" y="2786617"/>
              <a:ext cx="29995" cy="29995"/>
            </a:xfrm>
            <a:custGeom>
              <a:avLst/>
              <a:gdLst>
                <a:gd name="connsiteX0" fmla="*/ 6374 w 29995"/>
                <a:gd name="connsiteY0" fmla="*/ 36269 h 29995"/>
                <a:gd name="connsiteX1" fmla="*/ 1875 w 29995"/>
                <a:gd name="connsiteY1" fmla="*/ 34370 h 29995"/>
                <a:gd name="connsiteX2" fmla="*/ 1875 w 29995"/>
                <a:gd name="connsiteY2" fmla="*/ 25271 h 29995"/>
                <a:gd name="connsiteX3" fmla="*/ 25271 w 29995"/>
                <a:gd name="connsiteY3" fmla="*/ 1875 h 29995"/>
                <a:gd name="connsiteX4" fmla="*/ 34370 w 29995"/>
                <a:gd name="connsiteY4" fmla="*/ 1875 h 29995"/>
                <a:gd name="connsiteX5" fmla="*/ 34370 w 29995"/>
                <a:gd name="connsiteY5" fmla="*/ 10973 h 29995"/>
                <a:gd name="connsiteX6" fmla="*/ 10973 w 29995"/>
                <a:gd name="connsiteY6" fmla="*/ 34370 h 29995"/>
                <a:gd name="connsiteX7" fmla="*/ 6374 w 29995"/>
                <a:gd name="connsiteY7" fmla="*/ 36269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995" h="29995">
                  <a:moveTo>
                    <a:pt x="6374" y="36269"/>
                  </a:moveTo>
                  <a:cubicBezTo>
                    <a:pt x="4774" y="36269"/>
                    <a:pt x="3074" y="35669"/>
                    <a:pt x="1875" y="34370"/>
                  </a:cubicBezTo>
                  <a:cubicBezTo>
                    <a:pt x="-625" y="31870"/>
                    <a:pt x="-625" y="27771"/>
                    <a:pt x="1875" y="25271"/>
                  </a:cubicBezTo>
                  <a:lnTo>
                    <a:pt x="25271" y="1875"/>
                  </a:lnTo>
                  <a:cubicBezTo>
                    <a:pt x="27771" y="-625"/>
                    <a:pt x="31870" y="-625"/>
                    <a:pt x="34370" y="1875"/>
                  </a:cubicBezTo>
                  <a:cubicBezTo>
                    <a:pt x="36869" y="4374"/>
                    <a:pt x="36869" y="8474"/>
                    <a:pt x="34370" y="10973"/>
                  </a:cubicBezTo>
                  <a:lnTo>
                    <a:pt x="10973" y="34370"/>
                  </a:lnTo>
                  <a:cubicBezTo>
                    <a:pt x="9573" y="35669"/>
                    <a:pt x="7974" y="36269"/>
                    <a:pt x="6374" y="3626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D7F304D-F04F-4EB9-83C5-4DDD560D12BD}"/>
                </a:ext>
              </a:extLst>
            </p:cNvPr>
            <p:cNvSpPr/>
            <p:nvPr/>
          </p:nvSpPr>
          <p:spPr>
            <a:xfrm>
              <a:off x="3415487" y="2786617"/>
              <a:ext cx="29995" cy="29995"/>
            </a:xfrm>
            <a:custGeom>
              <a:avLst/>
              <a:gdLst>
                <a:gd name="connsiteX0" fmla="*/ 29770 w 29995"/>
                <a:gd name="connsiteY0" fmla="*/ 36269 h 29995"/>
                <a:gd name="connsiteX1" fmla="*/ 25271 w 29995"/>
                <a:gd name="connsiteY1" fmla="*/ 34370 h 29995"/>
                <a:gd name="connsiteX2" fmla="*/ 1875 w 29995"/>
                <a:gd name="connsiteY2" fmla="*/ 10973 h 29995"/>
                <a:gd name="connsiteX3" fmla="*/ 1875 w 29995"/>
                <a:gd name="connsiteY3" fmla="*/ 1875 h 29995"/>
                <a:gd name="connsiteX4" fmla="*/ 10973 w 29995"/>
                <a:gd name="connsiteY4" fmla="*/ 1875 h 29995"/>
                <a:gd name="connsiteX5" fmla="*/ 34370 w 29995"/>
                <a:gd name="connsiteY5" fmla="*/ 25271 h 29995"/>
                <a:gd name="connsiteX6" fmla="*/ 34370 w 29995"/>
                <a:gd name="connsiteY6" fmla="*/ 34370 h 29995"/>
                <a:gd name="connsiteX7" fmla="*/ 29770 w 29995"/>
                <a:gd name="connsiteY7" fmla="*/ 36269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995" h="29995">
                  <a:moveTo>
                    <a:pt x="29770" y="36269"/>
                  </a:moveTo>
                  <a:cubicBezTo>
                    <a:pt x="28171" y="36269"/>
                    <a:pt x="26471" y="35669"/>
                    <a:pt x="25271" y="34370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973" y="1875"/>
                  </a:cubicBezTo>
                  <a:lnTo>
                    <a:pt x="34370" y="25271"/>
                  </a:lnTo>
                  <a:cubicBezTo>
                    <a:pt x="36869" y="27771"/>
                    <a:pt x="36869" y="31870"/>
                    <a:pt x="34370" y="34370"/>
                  </a:cubicBezTo>
                  <a:cubicBezTo>
                    <a:pt x="33070" y="35669"/>
                    <a:pt x="31370" y="36269"/>
                    <a:pt x="29770" y="3626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3203E65-396A-463E-A448-B31277B0B314}"/>
                </a:ext>
              </a:extLst>
            </p:cNvPr>
            <p:cNvSpPr/>
            <p:nvPr/>
          </p:nvSpPr>
          <p:spPr>
            <a:xfrm>
              <a:off x="3029723" y="2668910"/>
              <a:ext cx="319950" cy="319950"/>
            </a:xfrm>
            <a:custGeom>
              <a:avLst/>
              <a:gdLst>
                <a:gd name="connsiteX0" fmla="*/ 164774 w 319949"/>
                <a:gd name="connsiteY0" fmla="*/ 329648 h 319949"/>
                <a:gd name="connsiteX1" fmla="*/ 48492 w 319949"/>
                <a:gd name="connsiteY1" fmla="*/ 281556 h 319949"/>
                <a:gd name="connsiteX2" fmla="*/ 0 w 319949"/>
                <a:gd name="connsiteY2" fmla="*/ 164774 h 319949"/>
                <a:gd name="connsiteX3" fmla="*/ 48492 w 319949"/>
                <a:gd name="connsiteY3" fmla="*/ 48093 h 319949"/>
                <a:gd name="connsiteX4" fmla="*/ 78288 w 319949"/>
                <a:gd name="connsiteY4" fmla="*/ 24496 h 319949"/>
                <a:gd name="connsiteX5" fmla="*/ 87086 w 319949"/>
                <a:gd name="connsiteY5" fmla="*/ 26596 h 319949"/>
                <a:gd name="connsiteX6" fmla="*/ 84987 w 319949"/>
                <a:gd name="connsiteY6" fmla="*/ 35394 h 319949"/>
                <a:gd name="connsiteX7" fmla="*/ 57491 w 319949"/>
                <a:gd name="connsiteY7" fmla="*/ 57191 h 319949"/>
                <a:gd name="connsiteX8" fmla="*/ 12798 w 319949"/>
                <a:gd name="connsiteY8" fmla="*/ 164774 h 319949"/>
                <a:gd name="connsiteX9" fmla="*/ 57491 w 319949"/>
                <a:gd name="connsiteY9" fmla="*/ 272457 h 319949"/>
                <a:gd name="connsiteX10" fmla="*/ 164774 w 319949"/>
                <a:gd name="connsiteY10" fmla="*/ 316850 h 319949"/>
                <a:gd name="connsiteX11" fmla="*/ 200668 w 319949"/>
                <a:gd name="connsiteY11" fmla="*/ 312551 h 319949"/>
                <a:gd name="connsiteX12" fmla="*/ 201368 w 319949"/>
                <a:gd name="connsiteY12" fmla="*/ 312451 h 319949"/>
                <a:gd name="connsiteX13" fmla="*/ 201368 w 319949"/>
                <a:gd name="connsiteY13" fmla="*/ 312451 h 319949"/>
                <a:gd name="connsiteX14" fmla="*/ 208467 w 319949"/>
                <a:gd name="connsiteY14" fmla="*/ 317250 h 319949"/>
                <a:gd name="connsiteX15" fmla="*/ 203668 w 319949"/>
                <a:gd name="connsiteY15" fmla="*/ 325049 h 319949"/>
                <a:gd name="connsiteX16" fmla="*/ 164774 w 319949"/>
                <a:gd name="connsiteY16" fmla="*/ 329648 h 319949"/>
                <a:gd name="connsiteX17" fmla="*/ 220566 w 319949"/>
                <a:gd name="connsiteY17" fmla="*/ 319550 h 319949"/>
                <a:gd name="connsiteX18" fmla="*/ 214566 w 319949"/>
                <a:gd name="connsiteY18" fmla="*/ 315351 h 319949"/>
                <a:gd name="connsiteX19" fmla="*/ 214666 w 319949"/>
                <a:gd name="connsiteY19" fmla="*/ 310551 h 319949"/>
                <a:gd name="connsiteX20" fmla="*/ 218266 w 319949"/>
                <a:gd name="connsiteY20" fmla="*/ 307152 h 319949"/>
                <a:gd name="connsiteX21" fmla="*/ 272157 w 319949"/>
                <a:gd name="connsiteY21" fmla="*/ 272457 h 319949"/>
                <a:gd name="connsiteX22" fmla="*/ 316850 w 319949"/>
                <a:gd name="connsiteY22" fmla="*/ 164774 h 319949"/>
                <a:gd name="connsiteX23" fmla="*/ 294554 w 319949"/>
                <a:gd name="connsiteY23" fmla="*/ 85487 h 319949"/>
                <a:gd name="connsiteX24" fmla="*/ 293754 w 319949"/>
                <a:gd name="connsiteY24" fmla="*/ 80687 h 319949"/>
                <a:gd name="connsiteX25" fmla="*/ 296653 w 319949"/>
                <a:gd name="connsiteY25" fmla="*/ 76688 h 319949"/>
                <a:gd name="connsiteX26" fmla="*/ 305452 w 319949"/>
                <a:gd name="connsiteY26" fmla="*/ 78788 h 319949"/>
                <a:gd name="connsiteX27" fmla="*/ 329648 w 319949"/>
                <a:gd name="connsiteY27" fmla="*/ 164774 h 319949"/>
                <a:gd name="connsiteX28" fmla="*/ 281256 w 319949"/>
                <a:gd name="connsiteY28" fmla="*/ 281556 h 319949"/>
                <a:gd name="connsiteX29" fmla="*/ 222765 w 319949"/>
                <a:gd name="connsiteY29" fmla="*/ 319150 h 319949"/>
                <a:gd name="connsiteX30" fmla="*/ 220566 w 319949"/>
                <a:gd name="connsiteY30" fmla="*/ 319550 h 319949"/>
                <a:gd name="connsiteX31" fmla="*/ 289055 w 319949"/>
                <a:gd name="connsiteY31" fmla="*/ 72889 h 319949"/>
                <a:gd name="connsiteX32" fmla="*/ 283956 w 319949"/>
                <a:gd name="connsiteY32" fmla="*/ 70389 h 319949"/>
                <a:gd name="connsiteX33" fmla="*/ 272157 w 319949"/>
                <a:gd name="connsiteY33" fmla="*/ 57191 h 319949"/>
                <a:gd name="connsiteX34" fmla="*/ 164774 w 319949"/>
                <a:gd name="connsiteY34" fmla="*/ 12798 h 319949"/>
                <a:gd name="connsiteX35" fmla="*/ 118382 w 319949"/>
                <a:gd name="connsiteY35" fmla="*/ 19997 h 319949"/>
                <a:gd name="connsiteX36" fmla="*/ 110283 w 319949"/>
                <a:gd name="connsiteY36" fmla="*/ 15898 h 319949"/>
                <a:gd name="connsiteX37" fmla="*/ 110683 w 319949"/>
                <a:gd name="connsiteY37" fmla="*/ 10998 h 319949"/>
                <a:gd name="connsiteX38" fmla="*/ 114482 w 319949"/>
                <a:gd name="connsiteY38" fmla="*/ 7799 h 319949"/>
                <a:gd name="connsiteX39" fmla="*/ 164774 w 319949"/>
                <a:gd name="connsiteY39" fmla="*/ 0 h 319949"/>
                <a:gd name="connsiteX40" fmla="*/ 281256 w 319949"/>
                <a:gd name="connsiteY40" fmla="*/ 48093 h 319949"/>
                <a:gd name="connsiteX41" fmla="*/ 294054 w 319949"/>
                <a:gd name="connsiteY41" fmla="*/ 62490 h 319949"/>
                <a:gd name="connsiteX42" fmla="*/ 292954 w 319949"/>
                <a:gd name="connsiteY42" fmla="*/ 71489 h 319949"/>
                <a:gd name="connsiteX43" fmla="*/ 289055 w 319949"/>
                <a:gd name="connsiteY43" fmla="*/ 72889 h 319949"/>
                <a:gd name="connsiteX44" fmla="*/ 98484 w 319949"/>
                <a:gd name="connsiteY44" fmla="*/ 27296 h 319949"/>
                <a:gd name="connsiteX45" fmla="*/ 92685 w 319949"/>
                <a:gd name="connsiteY45" fmla="*/ 23596 h 319949"/>
                <a:gd name="connsiteX46" fmla="*/ 92485 w 319949"/>
                <a:gd name="connsiteY46" fmla="*/ 18697 h 319949"/>
                <a:gd name="connsiteX47" fmla="*/ 95885 w 319949"/>
                <a:gd name="connsiteY47" fmla="*/ 15098 h 319949"/>
                <a:gd name="connsiteX48" fmla="*/ 104383 w 319949"/>
                <a:gd name="connsiteY48" fmla="*/ 18197 h 319949"/>
                <a:gd name="connsiteX49" fmla="*/ 101184 w 319949"/>
                <a:gd name="connsiteY49" fmla="*/ 26696 h 319949"/>
                <a:gd name="connsiteX50" fmla="*/ 98484 w 319949"/>
                <a:gd name="connsiteY50" fmla="*/ 27296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19949" h="319949">
                  <a:moveTo>
                    <a:pt x="164774" y="329648"/>
                  </a:moveTo>
                  <a:cubicBezTo>
                    <a:pt x="120881" y="329648"/>
                    <a:pt x="79588" y="312551"/>
                    <a:pt x="48492" y="281556"/>
                  </a:cubicBezTo>
                  <a:cubicBezTo>
                    <a:pt x="17197" y="250361"/>
                    <a:pt x="0" y="208967"/>
                    <a:pt x="0" y="164774"/>
                  </a:cubicBezTo>
                  <a:cubicBezTo>
                    <a:pt x="0" y="120681"/>
                    <a:pt x="17197" y="79188"/>
                    <a:pt x="48492" y="48093"/>
                  </a:cubicBezTo>
                  <a:cubicBezTo>
                    <a:pt x="57491" y="39194"/>
                    <a:pt x="67489" y="31195"/>
                    <a:pt x="78288" y="24496"/>
                  </a:cubicBezTo>
                  <a:cubicBezTo>
                    <a:pt x="81187" y="22696"/>
                    <a:pt x="85287" y="23696"/>
                    <a:pt x="87086" y="26596"/>
                  </a:cubicBezTo>
                  <a:cubicBezTo>
                    <a:pt x="88886" y="29595"/>
                    <a:pt x="87986" y="33595"/>
                    <a:pt x="84987" y="35394"/>
                  </a:cubicBezTo>
                  <a:cubicBezTo>
                    <a:pt x="74988" y="41594"/>
                    <a:pt x="65790" y="48892"/>
                    <a:pt x="57491" y="57191"/>
                  </a:cubicBezTo>
                  <a:cubicBezTo>
                    <a:pt x="28695" y="85887"/>
                    <a:pt x="12798" y="124181"/>
                    <a:pt x="12798" y="164774"/>
                  </a:cubicBezTo>
                  <a:cubicBezTo>
                    <a:pt x="12798" y="205468"/>
                    <a:pt x="28695" y="243762"/>
                    <a:pt x="57491" y="272457"/>
                  </a:cubicBezTo>
                  <a:cubicBezTo>
                    <a:pt x="86187" y="301053"/>
                    <a:pt x="124380" y="316850"/>
                    <a:pt x="164774" y="316850"/>
                  </a:cubicBezTo>
                  <a:cubicBezTo>
                    <a:pt x="176972" y="316850"/>
                    <a:pt x="189070" y="315351"/>
                    <a:pt x="200668" y="312551"/>
                  </a:cubicBezTo>
                  <a:lnTo>
                    <a:pt x="201368" y="312451"/>
                  </a:lnTo>
                  <a:lnTo>
                    <a:pt x="201368" y="312451"/>
                  </a:lnTo>
                  <a:cubicBezTo>
                    <a:pt x="204568" y="312051"/>
                    <a:pt x="207667" y="314151"/>
                    <a:pt x="208467" y="317250"/>
                  </a:cubicBezTo>
                  <a:cubicBezTo>
                    <a:pt x="209267" y="320750"/>
                    <a:pt x="207167" y="324149"/>
                    <a:pt x="203668" y="325049"/>
                  </a:cubicBezTo>
                  <a:cubicBezTo>
                    <a:pt x="191070" y="328049"/>
                    <a:pt x="177972" y="329648"/>
                    <a:pt x="164774" y="329648"/>
                  </a:cubicBezTo>
                  <a:close/>
                  <a:moveTo>
                    <a:pt x="220566" y="319550"/>
                  </a:moveTo>
                  <a:cubicBezTo>
                    <a:pt x="217866" y="319550"/>
                    <a:pt x="215466" y="317850"/>
                    <a:pt x="214566" y="315351"/>
                  </a:cubicBezTo>
                  <a:cubicBezTo>
                    <a:pt x="213967" y="313851"/>
                    <a:pt x="213967" y="312051"/>
                    <a:pt x="214666" y="310551"/>
                  </a:cubicBezTo>
                  <a:cubicBezTo>
                    <a:pt x="215466" y="308952"/>
                    <a:pt x="216666" y="307752"/>
                    <a:pt x="218266" y="307152"/>
                  </a:cubicBezTo>
                  <a:cubicBezTo>
                    <a:pt x="238263" y="299653"/>
                    <a:pt x="256960" y="287655"/>
                    <a:pt x="272157" y="272457"/>
                  </a:cubicBezTo>
                  <a:cubicBezTo>
                    <a:pt x="300953" y="243762"/>
                    <a:pt x="316850" y="205468"/>
                    <a:pt x="316850" y="164774"/>
                  </a:cubicBezTo>
                  <a:cubicBezTo>
                    <a:pt x="316850" y="136779"/>
                    <a:pt x="309151" y="109283"/>
                    <a:pt x="294554" y="85487"/>
                  </a:cubicBezTo>
                  <a:cubicBezTo>
                    <a:pt x="293654" y="84087"/>
                    <a:pt x="293354" y="82287"/>
                    <a:pt x="293754" y="80687"/>
                  </a:cubicBezTo>
                  <a:cubicBezTo>
                    <a:pt x="294154" y="78988"/>
                    <a:pt x="295154" y="77588"/>
                    <a:pt x="296653" y="76688"/>
                  </a:cubicBezTo>
                  <a:cubicBezTo>
                    <a:pt x="299553" y="74888"/>
                    <a:pt x="303652" y="75888"/>
                    <a:pt x="305452" y="78788"/>
                  </a:cubicBezTo>
                  <a:cubicBezTo>
                    <a:pt x="321249" y="104684"/>
                    <a:pt x="329648" y="134379"/>
                    <a:pt x="329648" y="164774"/>
                  </a:cubicBezTo>
                  <a:cubicBezTo>
                    <a:pt x="329648" y="208967"/>
                    <a:pt x="312451" y="250361"/>
                    <a:pt x="281256" y="281556"/>
                  </a:cubicBezTo>
                  <a:cubicBezTo>
                    <a:pt x="264758" y="297953"/>
                    <a:pt x="244562" y="310951"/>
                    <a:pt x="222765" y="319150"/>
                  </a:cubicBezTo>
                  <a:cubicBezTo>
                    <a:pt x="222065" y="319450"/>
                    <a:pt x="221265" y="319550"/>
                    <a:pt x="220566" y="319550"/>
                  </a:cubicBezTo>
                  <a:close/>
                  <a:moveTo>
                    <a:pt x="289055" y="72889"/>
                  </a:moveTo>
                  <a:cubicBezTo>
                    <a:pt x="287055" y="72889"/>
                    <a:pt x="285255" y="71989"/>
                    <a:pt x="283956" y="70389"/>
                  </a:cubicBezTo>
                  <a:cubicBezTo>
                    <a:pt x="280456" y="65890"/>
                    <a:pt x="276457" y="61490"/>
                    <a:pt x="272157" y="57191"/>
                  </a:cubicBezTo>
                  <a:cubicBezTo>
                    <a:pt x="243462" y="28596"/>
                    <a:pt x="205368" y="12798"/>
                    <a:pt x="164774" y="12798"/>
                  </a:cubicBezTo>
                  <a:cubicBezTo>
                    <a:pt x="148977" y="12798"/>
                    <a:pt x="133279" y="15198"/>
                    <a:pt x="118382" y="19997"/>
                  </a:cubicBezTo>
                  <a:cubicBezTo>
                    <a:pt x="114982" y="21097"/>
                    <a:pt x="111383" y="19197"/>
                    <a:pt x="110283" y="15898"/>
                  </a:cubicBezTo>
                  <a:cubicBezTo>
                    <a:pt x="109783" y="14298"/>
                    <a:pt x="109883" y="12498"/>
                    <a:pt x="110683" y="10998"/>
                  </a:cubicBezTo>
                  <a:cubicBezTo>
                    <a:pt x="111483" y="9499"/>
                    <a:pt x="112782" y="8399"/>
                    <a:pt x="114482" y="7799"/>
                  </a:cubicBezTo>
                  <a:cubicBezTo>
                    <a:pt x="130679" y="2600"/>
                    <a:pt x="147677" y="0"/>
                    <a:pt x="164774" y="0"/>
                  </a:cubicBezTo>
                  <a:cubicBezTo>
                    <a:pt x="208767" y="0"/>
                    <a:pt x="250161" y="17097"/>
                    <a:pt x="281256" y="48093"/>
                  </a:cubicBezTo>
                  <a:cubicBezTo>
                    <a:pt x="285755" y="52592"/>
                    <a:pt x="290054" y="57491"/>
                    <a:pt x="294054" y="62490"/>
                  </a:cubicBezTo>
                  <a:cubicBezTo>
                    <a:pt x="296253" y="65290"/>
                    <a:pt x="295754" y="69289"/>
                    <a:pt x="292954" y="71489"/>
                  </a:cubicBezTo>
                  <a:cubicBezTo>
                    <a:pt x="291854" y="72389"/>
                    <a:pt x="290454" y="72889"/>
                    <a:pt x="289055" y="72889"/>
                  </a:cubicBezTo>
                  <a:close/>
                  <a:moveTo>
                    <a:pt x="98484" y="27296"/>
                  </a:moveTo>
                  <a:cubicBezTo>
                    <a:pt x="95985" y="27296"/>
                    <a:pt x="93785" y="25796"/>
                    <a:pt x="92685" y="23596"/>
                  </a:cubicBezTo>
                  <a:cubicBezTo>
                    <a:pt x="91986" y="21997"/>
                    <a:pt x="91885" y="20297"/>
                    <a:pt x="92485" y="18697"/>
                  </a:cubicBezTo>
                  <a:cubicBezTo>
                    <a:pt x="93086" y="17097"/>
                    <a:pt x="94285" y="15798"/>
                    <a:pt x="95885" y="15098"/>
                  </a:cubicBezTo>
                  <a:cubicBezTo>
                    <a:pt x="98985" y="13598"/>
                    <a:pt x="102884" y="15098"/>
                    <a:pt x="104383" y="18197"/>
                  </a:cubicBezTo>
                  <a:cubicBezTo>
                    <a:pt x="105783" y="21397"/>
                    <a:pt x="104383" y="25196"/>
                    <a:pt x="101184" y="26696"/>
                  </a:cubicBezTo>
                  <a:cubicBezTo>
                    <a:pt x="100384" y="27096"/>
                    <a:pt x="99484" y="27296"/>
                    <a:pt x="98484" y="272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B0C859C-B617-4526-98A3-8DC5BC7A7258}"/>
                </a:ext>
              </a:extLst>
            </p:cNvPr>
            <p:cNvSpPr/>
            <p:nvPr/>
          </p:nvSpPr>
          <p:spPr>
            <a:xfrm>
              <a:off x="3072716" y="2668910"/>
              <a:ext cx="239962" cy="89986"/>
            </a:xfrm>
            <a:custGeom>
              <a:avLst/>
              <a:gdLst>
                <a:gd name="connsiteX0" fmla="*/ 121781 w 239962"/>
                <a:gd name="connsiteY0" fmla="*/ 91186 h 89985"/>
                <a:gd name="connsiteX1" fmla="*/ 54691 w 239962"/>
                <a:gd name="connsiteY1" fmla="*/ 81087 h 89985"/>
                <a:gd name="connsiteX2" fmla="*/ 47193 w 239962"/>
                <a:gd name="connsiteY2" fmla="*/ 78588 h 89985"/>
                <a:gd name="connsiteX3" fmla="*/ 43393 w 239962"/>
                <a:gd name="connsiteY3" fmla="*/ 70389 h 89985"/>
                <a:gd name="connsiteX4" fmla="*/ 51492 w 239962"/>
                <a:gd name="connsiteY4" fmla="*/ 66490 h 89985"/>
                <a:gd name="connsiteX5" fmla="*/ 58491 w 239962"/>
                <a:gd name="connsiteY5" fmla="*/ 68889 h 89985"/>
                <a:gd name="connsiteX6" fmla="*/ 185171 w 239962"/>
                <a:gd name="connsiteY6" fmla="*/ 68889 h 89985"/>
                <a:gd name="connsiteX7" fmla="*/ 223365 w 239962"/>
                <a:gd name="connsiteY7" fmla="*/ 51692 h 89985"/>
                <a:gd name="connsiteX8" fmla="*/ 121781 w 239962"/>
                <a:gd name="connsiteY8" fmla="*/ 12798 h 89985"/>
                <a:gd name="connsiteX9" fmla="*/ 20297 w 239962"/>
                <a:gd name="connsiteY9" fmla="*/ 51692 h 89985"/>
                <a:gd name="connsiteX10" fmla="*/ 34395 w 239962"/>
                <a:gd name="connsiteY10" fmla="*/ 59391 h 89985"/>
                <a:gd name="connsiteX11" fmla="*/ 37394 w 239962"/>
                <a:gd name="connsiteY11" fmla="*/ 67989 h 89985"/>
                <a:gd name="connsiteX12" fmla="*/ 28895 w 239962"/>
                <a:gd name="connsiteY12" fmla="*/ 70889 h 89985"/>
                <a:gd name="connsiteX13" fmla="*/ 6399 w 239962"/>
                <a:gd name="connsiteY13" fmla="*/ 57891 h 89985"/>
                <a:gd name="connsiteX14" fmla="*/ 0 w 239962"/>
                <a:gd name="connsiteY14" fmla="*/ 53592 h 89985"/>
                <a:gd name="connsiteX15" fmla="*/ 5499 w 239962"/>
                <a:gd name="connsiteY15" fmla="*/ 48093 h 89985"/>
                <a:gd name="connsiteX16" fmla="*/ 121781 w 239962"/>
                <a:gd name="connsiteY16" fmla="*/ 0 h 89985"/>
                <a:gd name="connsiteX17" fmla="*/ 238262 w 239962"/>
                <a:gd name="connsiteY17" fmla="*/ 48093 h 89985"/>
                <a:gd name="connsiteX18" fmla="*/ 243662 w 239962"/>
                <a:gd name="connsiteY18" fmla="*/ 53592 h 89985"/>
                <a:gd name="connsiteX19" fmla="*/ 237363 w 239962"/>
                <a:gd name="connsiteY19" fmla="*/ 57891 h 89985"/>
                <a:gd name="connsiteX20" fmla="*/ 188970 w 239962"/>
                <a:gd name="connsiteY20" fmla="*/ 81087 h 89985"/>
                <a:gd name="connsiteX21" fmla="*/ 121781 w 239962"/>
                <a:gd name="connsiteY21" fmla="*/ 911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39962" h="89985">
                  <a:moveTo>
                    <a:pt x="121781" y="91186"/>
                  </a:moveTo>
                  <a:cubicBezTo>
                    <a:pt x="98485" y="91186"/>
                    <a:pt x="75888" y="87786"/>
                    <a:pt x="54691" y="81087"/>
                  </a:cubicBezTo>
                  <a:cubicBezTo>
                    <a:pt x="52192" y="80287"/>
                    <a:pt x="49692" y="79488"/>
                    <a:pt x="47193" y="78588"/>
                  </a:cubicBezTo>
                  <a:cubicBezTo>
                    <a:pt x="43893" y="77388"/>
                    <a:pt x="42193" y="73688"/>
                    <a:pt x="43393" y="70389"/>
                  </a:cubicBezTo>
                  <a:cubicBezTo>
                    <a:pt x="44493" y="67190"/>
                    <a:pt x="48292" y="65390"/>
                    <a:pt x="51492" y="66490"/>
                  </a:cubicBezTo>
                  <a:cubicBezTo>
                    <a:pt x="53492" y="67289"/>
                    <a:pt x="55691" y="67989"/>
                    <a:pt x="58491" y="68889"/>
                  </a:cubicBezTo>
                  <a:cubicBezTo>
                    <a:pt x="98385" y="81487"/>
                    <a:pt x="145277" y="81487"/>
                    <a:pt x="185171" y="68889"/>
                  </a:cubicBezTo>
                  <a:cubicBezTo>
                    <a:pt x="199069" y="64590"/>
                    <a:pt x="211867" y="58791"/>
                    <a:pt x="223365" y="51692"/>
                  </a:cubicBezTo>
                  <a:cubicBezTo>
                    <a:pt x="195469" y="26596"/>
                    <a:pt x="159375" y="12798"/>
                    <a:pt x="121781" y="12798"/>
                  </a:cubicBezTo>
                  <a:cubicBezTo>
                    <a:pt x="84287" y="12798"/>
                    <a:pt x="48193" y="26596"/>
                    <a:pt x="20297" y="51692"/>
                  </a:cubicBezTo>
                  <a:cubicBezTo>
                    <a:pt x="24796" y="54491"/>
                    <a:pt x="29495" y="57091"/>
                    <a:pt x="34395" y="59391"/>
                  </a:cubicBezTo>
                  <a:cubicBezTo>
                    <a:pt x="37594" y="60890"/>
                    <a:pt x="38894" y="64790"/>
                    <a:pt x="37394" y="67989"/>
                  </a:cubicBezTo>
                  <a:cubicBezTo>
                    <a:pt x="35994" y="70989"/>
                    <a:pt x="31995" y="72389"/>
                    <a:pt x="28895" y="70889"/>
                  </a:cubicBezTo>
                  <a:cubicBezTo>
                    <a:pt x="20897" y="67089"/>
                    <a:pt x="13298" y="62690"/>
                    <a:pt x="6399" y="57891"/>
                  </a:cubicBezTo>
                  <a:lnTo>
                    <a:pt x="0" y="53592"/>
                  </a:lnTo>
                  <a:lnTo>
                    <a:pt x="5499" y="48093"/>
                  </a:lnTo>
                  <a:cubicBezTo>
                    <a:pt x="36594" y="17097"/>
                    <a:pt x="77888" y="0"/>
                    <a:pt x="121781" y="0"/>
                  </a:cubicBezTo>
                  <a:cubicBezTo>
                    <a:pt x="165774" y="0"/>
                    <a:pt x="207067" y="17097"/>
                    <a:pt x="238262" y="48093"/>
                  </a:cubicBezTo>
                  <a:lnTo>
                    <a:pt x="243662" y="53592"/>
                  </a:lnTo>
                  <a:lnTo>
                    <a:pt x="237363" y="57891"/>
                  </a:lnTo>
                  <a:cubicBezTo>
                    <a:pt x="223265" y="67689"/>
                    <a:pt x="206967" y="75488"/>
                    <a:pt x="188970" y="81087"/>
                  </a:cubicBezTo>
                  <a:cubicBezTo>
                    <a:pt x="167774" y="87786"/>
                    <a:pt x="145177" y="91186"/>
                    <a:pt x="121781" y="911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F836CB3-4A84-4556-A07F-9EE11A640F2B}"/>
                </a:ext>
              </a:extLst>
            </p:cNvPr>
            <p:cNvSpPr/>
            <p:nvPr/>
          </p:nvSpPr>
          <p:spPr>
            <a:xfrm>
              <a:off x="3072716" y="2907423"/>
              <a:ext cx="239962" cy="89986"/>
            </a:xfrm>
            <a:custGeom>
              <a:avLst/>
              <a:gdLst>
                <a:gd name="connsiteX0" fmla="*/ 121781 w 239962"/>
                <a:gd name="connsiteY0" fmla="*/ 91136 h 89985"/>
                <a:gd name="connsiteX1" fmla="*/ 53492 w 239962"/>
                <a:gd name="connsiteY1" fmla="*/ 76338 h 89985"/>
                <a:gd name="connsiteX2" fmla="*/ 50292 w 239962"/>
                <a:gd name="connsiteY2" fmla="*/ 67839 h 89985"/>
                <a:gd name="connsiteX3" fmla="*/ 58791 w 239962"/>
                <a:gd name="connsiteY3" fmla="*/ 64640 h 89985"/>
                <a:gd name="connsiteX4" fmla="*/ 121781 w 239962"/>
                <a:gd name="connsiteY4" fmla="*/ 78338 h 89985"/>
                <a:gd name="connsiteX5" fmla="*/ 223365 w 239962"/>
                <a:gd name="connsiteY5" fmla="*/ 39444 h 89985"/>
                <a:gd name="connsiteX6" fmla="*/ 185171 w 239962"/>
                <a:gd name="connsiteY6" fmla="*/ 22246 h 89985"/>
                <a:gd name="connsiteX7" fmla="*/ 58491 w 239962"/>
                <a:gd name="connsiteY7" fmla="*/ 22246 h 89985"/>
                <a:gd name="connsiteX8" fmla="*/ 20297 w 239962"/>
                <a:gd name="connsiteY8" fmla="*/ 39444 h 89985"/>
                <a:gd name="connsiteX9" fmla="*/ 42493 w 239962"/>
                <a:gd name="connsiteY9" fmla="*/ 56041 h 89985"/>
                <a:gd name="connsiteX10" fmla="*/ 45393 w 239962"/>
                <a:gd name="connsiteY10" fmla="*/ 59941 h 89985"/>
                <a:gd name="connsiteX11" fmla="*/ 44593 w 239962"/>
                <a:gd name="connsiteY11" fmla="*/ 64840 h 89985"/>
                <a:gd name="connsiteX12" fmla="*/ 35894 w 239962"/>
                <a:gd name="connsiteY12" fmla="*/ 66939 h 89985"/>
                <a:gd name="connsiteX13" fmla="*/ 5499 w 239962"/>
                <a:gd name="connsiteY13" fmla="*/ 43043 h 89985"/>
                <a:gd name="connsiteX14" fmla="*/ 0 w 239962"/>
                <a:gd name="connsiteY14" fmla="*/ 37644 h 89985"/>
                <a:gd name="connsiteX15" fmla="*/ 6299 w 239962"/>
                <a:gd name="connsiteY15" fmla="*/ 33245 h 89985"/>
                <a:gd name="connsiteX16" fmla="*/ 54591 w 239962"/>
                <a:gd name="connsiteY16" fmla="*/ 10049 h 89985"/>
                <a:gd name="connsiteX17" fmla="*/ 189070 w 239962"/>
                <a:gd name="connsiteY17" fmla="*/ 10049 h 89985"/>
                <a:gd name="connsiteX18" fmla="*/ 237363 w 239962"/>
                <a:gd name="connsiteY18" fmla="*/ 33245 h 89985"/>
                <a:gd name="connsiteX19" fmla="*/ 243662 w 239962"/>
                <a:gd name="connsiteY19" fmla="*/ 37644 h 89985"/>
                <a:gd name="connsiteX20" fmla="*/ 238163 w 239962"/>
                <a:gd name="connsiteY20" fmla="*/ 43043 h 89985"/>
                <a:gd name="connsiteX21" fmla="*/ 121781 w 239962"/>
                <a:gd name="connsiteY21" fmla="*/ 9113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39962" h="89985">
                  <a:moveTo>
                    <a:pt x="121781" y="91136"/>
                  </a:moveTo>
                  <a:cubicBezTo>
                    <a:pt x="97985" y="91136"/>
                    <a:pt x="74988" y="86137"/>
                    <a:pt x="53492" y="76338"/>
                  </a:cubicBezTo>
                  <a:cubicBezTo>
                    <a:pt x="50292" y="74838"/>
                    <a:pt x="48892" y="71039"/>
                    <a:pt x="50292" y="67839"/>
                  </a:cubicBezTo>
                  <a:cubicBezTo>
                    <a:pt x="51692" y="64740"/>
                    <a:pt x="55691" y="63240"/>
                    <a:pt x="58791" y="64640"/>
                  </a:cubicBezTo>
                  <a:cubicBezTo>
                    <a:pt x="78688" y="73738"/>
                    <a:pt x="99884" y="78338"/>
                    <a:pt x="121781" y="78338"/>
                  </a:cubicBezTo>
                  <a:cubicBezTo>
                    <a:pt x="159375" y="78338"/>
                    <a:pt x="195469" y="64540"/>
                    <a:pt x="223365" y="39444"/>
                  </a:cubicBezTo>
                  <a:cubicBezTo>
                    <a:pt x="211967" y="32345"/>
                    <a:pt x="199069" y="26646"/>
                    <a:pt x="185171" y="22246"/>
                  </a:cubicBezTo>
                  <a:cubicBezTo>
                    <a:pt x="145277" y="9648"/>
                    <a:pt x="98385" y="9648"/>
                    <a:pt x="58491" y="22246"/>
                  </a:cubicBezTo>
                  <a:cubicBezTo>
                    <a:pt x="44493" y="26646"/>
                    <a:pt x="31695" y="32345"/>
                    <a:pt x="20297" y="39444"/>
                  </a:cubicBezTo>
                  <a:cubicBezTo>
                    <a:pt x="27196" y="45643"/>
                    <a:pt x="34695" y="51142"/>
                    <a:pt x="42493" y="56041"/>
                  </a:cubicBezTo>
                  <a:cubicBezTo>
                    <a:pt x="43993" y="56941"/>
                    <a:pt x="44993" y="58341"/>
                    <a:pt x="45393" y="59941"/>
                  </a:cubicBezTo>
                  <a:cubicBezTo>
                    <a:pt x="45793" y="61640"/>
                    <a:pt x="45493" y="63340"/>
                    <a:pt x="44593" y="64840"/>
                  </a:cubicBezTo>
                  <a:cubicBezTo>
                    <a:pt x="42893" y="67739"/>
                    <a:pt x="38794" y="68739"/>
                    <a:pt x="35894" y="66939"/>
                  </a:cubicBezTo>
                  <a:cubicBezTo>
                    <a:pt x="24896" y="60141"/>
                    <a:pt x="14598" y="52142"/>
                    <a:pt x="5499" y="43043"/>
                  </a:cubicBezTo>
                  <a:lnTo>
                    <a:pt x="0" y="37644"/>
                  </a:lnTo>
                  <a:lnTo>
                    <a:pt x="6299" y="33245"/>
                  </a:lnTo>
                  <a:cubicBezTo>
                    <a:pt x="20297" y="23546"/>
                    <a:pt x="36594" y="15748"/>
                    <a:pt x="54591" y="10049"/>
                  </a:cubicBezTo>
                  <a:cubicBezTo>
                    <a:pt x="96985" y="-3350"/>
                    <a:pt x="146677" y="-3350"/>
                    <a:pt x="189070" y="10049"/>
                  </a:cubicBezTo>
                  <a:cubicBezTo>
                    <a:pt x="207067" y="15648"/>
                    <a:pt x="223265" y="23446"/>
                    <a:pt x="237363" y="33245"/>
                  </a:cubicBezTo>
                  <a:lnTo>
                    <a:pt x="243662" y="37644"/>
                  </a:lnTo>
                  <a:lnTo>
                    <a:pt x="238163" y="43043"/>
                  </a:lnTo>
                  <a:cubicBezTo>
                    <a:pt x="207067" y="74038"/>
                    <a:pt x="165774" y="91136"/>
                    <a:pt x="121781" y="9113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FC9E4BF1-32F1-429D-9797-BFD444DC4B29}"/>
                </a:ext>
              </a:extLst>
            </p:cNvPr>
            <p:cNvSpPr/>
            <p:nvPr/>
          </p:nvSpPr>
          <p:spPr>
            <a:xfrm>
              <a:off x="3108910" y="2668910"/>
              <a:ext cx="169973" cy="319950"/>
            </a:xfrm>
            <a:custGeom>
              <a:avLst/>
              <a:gdLst>
                <a:gd name="connsiteX0" fmla="*/ 85687 w 169973"/>
                <a:gd name="connsiteY0" fmla="*/ 329648 h 319949"/>
                <a:gd name="connsiteX1" fmla="*/ 85087 w 169973"/>
                <a:gd name="connsiteY1" fmla="*/ 329648 h 319949"/>
                <a:gd name="connsiteX2" fmla="*/ 79188 w 169973"/>
                <a:gd name="connsiteY2" fmla="*/ 323249 h 319949"/>
                <a:gd name="connsiteX3" fmla="*/ 85587 w 169973"/>
                <a:gd name="connsiteY3" fmla="*/ 316850 h 319949"/>
                <a:gd name="connsiteX4" fmla="*/ 85987 w 169973"/>
                <a:gd name="connsiteY4" fmla="*/ 316850 h 319949"/>
                <a:gd name="connsiteX5" fmla="*/ 135879 w 169973"/>
                <a:gd name="connsiteY5" fmla="*/ 273957 h 319949"/>
                <a:gd name="connsiteX6" fmla="*/ 158475 w 169973"/>
                <a:gd name="connsiteY6" fmla="*/ 164774 h 319949"/>
                <a:gd name="connsiteX7" fmla="*/ 150576 w 169973"/>
                <a:gd name="connsiteY7" fmla="*/ 96685 h 319949"/>
                <a:gd name="connsiteX8" fmla="*/ 150576 w 169973"/>
                <a:gd name="connsiteY8" fmla="*/ 96585 h 319949"/>
                <a:gd name="connsiteX9" fmla="*/ 151376 w 169973"/>
                <a:gd name="connsiteY9" fmla="*/ 91886 h 319949"/>
                <a:gd name="connsiteX10" fmla="*/ 155276 w 169973"/>
                <a:gd name="connsiteY10" fmla="*/ 88986 h 319949"/>
                <a:gd name="connsiteX11" fmla="*/ 163074 w 169973"/>
                <a:gd name="connsiteY11" fmla="*/ 93685 h 319949"/>
                <a:gd name="connsiteX12" fmla="*/ 171273 w 169973"/>
                <a:gd name="connsiteY12" fmla="*/ 164774 h 319949"/>
                <a:gd name="connsiteX13" fmla="*/ 147477 w 169973"/>
                <a:gd name="connsiteY13" fmla="*/ 279756 h 319949"/>
                <a:gd name="connsiteX14" fmla="*/ 85687 w 169973"/>
                <a:gd name="connsiteY14" fmla="*/ 329648 h 319949"/>
                <a:gd name="connsiteX15" fmla="*/ 85687 w 169973"/>
                <a:gd name="connsiteY15" fmla="*/ 329648 h 319949"/>
                <a:gd name="connsiteX16" fmla="*/ 67089 w 169973"/>
                <a:gd name="connsiteY16" fmla="*/ 325249 h 319949"/>
                <a:gd name="connsiteX17" fmla="*/ 64390 w 169973"/>
                <a:gd name="connsiteY17" fmla="*/ 324649 h 319949"/>
                <a:gd name="connsiteX18" fmla="*/ 0 w 169973"/>
                <a:gd name="connsiteY18" fmla="*/ 164774 h 319949"/>
                <a:gd name="connsiteX19" fmla="*/ 23796 w 169973"/>
                <a:gd name="connsiteY19" fmla="*/ 49792 h 319949"/>
                <a:gd name="connsiteX20" fmla="*/ 85587 w 169973"/>
                <a:gd name="connsiteY20" fmla="*/ 0 h 319949"/>
                <a:gd name="connsiteX21" fmla="*/ 150376 w 169973"/>
                <a:gd name="connsiteY21" fmla="*/ 56191 h 319949"/>
                <a:gd name="connsiteX22" fmla="*/ 147177 w 169973"/>
                <a:gd name="connsiteY22" fmla="*/ 64690 h 319949"/>
                <a:gd name="connsiteX23" fmla="*/ 138678 w 169973"/>
                <a:gd name="connsiteY23" fmla="*/ 61490 h 319949"/>
                <a:gd name="connsiteX24" fmla="*/ 85987 w 169973"/>
                <a:gd name="connsiteY24" fmla="*/ 12798 h 319949"/>
                <a:gd name="connsiteX25" fmla="*/ 85387 w 169973"/>
                <a:gd name="connsiteY25" fmla="*/ 12798 h 319949"/>
                <a:gd name="connsiteX26" fmla="*/ 35395 w 169973"/>
                <a:gd name="connsiteY26" fmla="*/ 55691 h 319949"/>
                <a:gd name="connsiteX27" fmla="*/ 12798 w 169973"/>
                <a:gd name="connsiteY27" fmla="*/ 164774 h 319949"/>
                <a:gd name="connsiteX28" fmla="*/ 69889 w 169973"/>
                <a:gd name="connsiteY28" fmla="*/ 313151 h 319949"/>
                <a:gd name="connsiteX29" fmla="*/ 72889 w 169973"/>
                <a:gd name="connsiteY29" fmla="*/ 321650 h 319949"/>
                <a:gd name="connsiteX30" fmla="*/ 67089 w 169973"/>
                <a:gd name="connsiteY30" fmla="*/ 325249 h 319949"/>
                <a:gd name="connsiteX31" fmla="*/ 151476 w 169973"/>
                <a:gd name="connsiteY31" fmla="*/ 83087 h 319949"/>
                <a:gd name="connsiteX32" fmla="*/ 145377 w 169973"/>
                <a:gd name="connsiteY32" fmla="*/ 78788 h 319949"/>
                <a:gd name="connsiteX33" fmla="*/ 145177 w 169973"/>
                <a:gd name="connsiteY33" fmla="*/ 78088 h 319949"/>
                <a:gd name="connsiteX34" fmla="*/ 145277 w 169973"/>
                <a:gd name="connsiteY34" fmla="*/ 78088 h 319949"/>
                <a:gd name="connsiteX35" fmla="*/ 149477 w 169973"/>
                <a:gd name="connsiteY35" fmla="*/ 70689 h 319949"/>
                <a:gd name="connsiteX36" fmla="*/ 157375 w 169973"/>
                <a:gd name="connsiteY36" fmla="*/ 74388 h 319949"/>
                <a:gd name="connsiteX37" fmla="*/ 157575 w 169973"/>
                <a:gd name="connsiteY37" fmla="*/ 74688 h 319949"/>
                <a:gd name="connsiteX38" fmla="*/ 153476 w 169973"/>
                <a:gd name="connsiteY38" fmla="*/ 82787 h 319949"/>
                <a:gd name="connsiteX39" fmla="*/ 151476 w 169973"/>
                <a:gd name="connsiteY39" fmla="*/ 83087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69973" h="319949">
                  <a:moveTo>
                    <a:pt x="85687" y="329648"/>
                  </a:moveTo>
                  <a:lnTo>
                    <a:pt x="85087" y="329648"/>
                  </a:lnTo>
                  <a:cubicBezTo>
                    <a:pt x="81787" y="329348"/>
                    <a:pt x="79188" y="326549"/>
                    <a:pt x="79188" y="323249"/>
                  </a:cubicBezTo>
                  <a:cubicBezTo>
                    <a:pt x="79188" y="319750"/>
                    <a:pt x="82087" y="316850"/>
                    <a:pt x="85587" y="316850"/>
                  </a:cubicBezTo>
                  <a:lnTo>
                    <a:pt x="85987" y="316850"/>
                  </a:lnTo>
                  <a:cubicBezTo>
                    <a:pt x="104084" y="316850"/>
                    <a:pt x="122281" y="301253"/>
                    <a:pt x="135879" y="273957"/>
                  </a:cubicBezTo>
                  <a:cubicBezTo>
                    <a:pt x="150476" y="244962"/>
                    <a:pt x="158475" y="206168"/>
                    <a:pt x="158475" y="164774"/>
                  </a:cubicBezTo>
                  <a:cubicBezTo>
                    <a:pt x="158475" y="140878"/>
                    <a:pt x="155775" y="117981"/>
                    <a:pt x="150576" y="96685"/>
                  </a:cubicBezTo>
                  <a:lnTo>
                    <a:pt x="150576" y="96585"/>
                  </a:lnTo>
                  <a:cubicBezTo>
                    <a:pt x="150176" y="94985"/>
                    <a:pt x="150476" y="93285"/>
                    <a:pt x="151376" y="91886"/>
                  </a:cubicBezTo>
                  <a:cubicBezTo>
                    <a:pt x="152176" y="90386"/>
                    <a:pt x="153676" y="89386"/>
                    <a:pt x="155276" y="88986"/>
                  </a:cubicBezTo>
                  <a:cubicBezTo>
                    <a:pt x="158675" y="88086"/>
                    <a:pt x="162175" y="90286"/>
                    <a:pt x="163074" y="93685"/>
                  </a:cubicBezTo>
                  <a:cubicBezTo>
                    <a:pt x="168474" y="115982"/>
                    <a:pt x="171273" y="139878"/>
                    <a:pt x="171273" y="164774"/>
                  </a:cubicBezTo>
                  <a:cubicBezTo>
                    <a:pt x="170973" y="208667"/>
                    <a:pt x="162575" y="249561"/>
                    <a:pt x="147477" y="279756"/>
                  </a:cubicBezTo>
                  <a:cubicBezTo>
                    <a:pt x="131779" y="311151"/>
                    <a:pt x="109783" y="328848"/>
                    <a:pt x="85687" y="329648"/>
                  </a:cubicBezTo>
                  <a:lnTo>
                    <a:pt x="85687" y="329648"/>
                  </a:lnTo>
                  <a:close/>
                  <a:moveTo>
                    <a:pt x="67089" y="325249"/>
                  </a:moveTo>
                  <a:cubicBezTo>
                    <a:pt x="66190" y="325249"/>
                    <a:pt x="65190" y="325049"/>
                    <a:pt x="64390" y="324649"/>
                  </a:cubicBezTo>
                  <a:cubicBezTo>
                    <a:pt x="26196" y="305752"/>
                    <a:pt x="300" y="241462"/>
                    <a:pt x="0" y="164774"/>
                  </a:cubicBezTo>
                  <a:cubicBezTo>
                    <a:pt x="300" y="120881"/>
                    <a:pt x="8699" y="80087"/>
                    <a:pt x="23796" y="49792"/>
                  </a:cubicBezTo>
                  <a:cubicBezTo>
                    <a:pt x="39494" y="18397"/>
                    <a:pt x="61490" y="700"/>
                    <a:pt x="85587" y="0"/>
                  </a:cubicBezTo>
                  <a:cubicBezTo>
                    <a:pt x="111083" y="200"/>
                    <a:pt x="134079" y="20197"/>
                    <a:pt x="150376" y="56191"/>
                  </a:cubicBezTo>
                  <a:cubicBezTo>
                    <a:pt x="151776" y="59391"/>
                    <a:pt x="150376" y="63190"/>
                    <a:pt x="147177" y="64690"/>
                  </a:cubicBezTo>
                  <a:cubicBezTo>
                    <a:pt x="143977" y="66090"/>
                    <a:pt x="140078" y="64590"/>
                    <a:pt x="138678" y="61490"/>
                  </a:cubicBezTo>
                  <a:cubicBezTo>
                    <a:pt x="124980" y="30995"/>
                    <a:pt x="105283" y="12798"/>
                    <a:pt x="85987" y="12798"/>
                  </a:cubicBezTo>
                  <a:lnTo>
                    <a:pt x="85387" y="12798"/>
                  </a:lnTo>
                  <a:cubicBezTo>
                    <a:pt x="67189" y="12798"/>
                    <a:pt x="48992" y="28396"/>
                    <a:pt x="35395" y="55691"/>
                  </a:cubicBezTo>
                  <a:cubicBezTo>
                    <a:pt x="20797" y="84687"/>
                    <a:pt x="12798" y="123481"/>
                    <a:pt x="12798" y="164774"/>
                  </a:cubicBezTo>
                  <a:cubicBezTo>
                    <a:pt x="12498" y="234363"/>
                    <a:pt x="37094" y="298053"/>
                    <a:pt x="69889" y="313151"/>
                  </a:cubicBezTo>
                  <a:cubicBezTo>
                    <a:pt x="73089" y="314651"/>
                    <a:pt x="74388" y="318450"/>
                    <a:pt x="72889" y="321650"/>
                  </a:cubicBezTo>
                  <a:cubicBezTo>
                    <a:pt x="71789" y="323849"/>
                    <a:pt x="69589" y="325249"/>
                    <a:pt x="67089" y="325249"/>
                  </a:cubicBezTo>
                  <a:close/>
                  <a:moveTo>
                    <a:pt x="151476" y="83087"/>
                  </a:moveTo>
                  <a:cubicBezTo>
                    <a:pt x="148777" y="83087"/>
                    <a:pt x="146277" y="81387"/>
                    <a:pt x="145377" y="78788"/>
                  </a:cubicBezTo>
                  <a:lnTo>
                    <a:pt x="145177" y="78088"/>
                  </a:lnTo>
                  <a:lnTo>
                    <a:pt x="145277" y="78088"/>
                  </a:lnTo>
                  <a:cubicBezTo>
                    <a:pt x="144577" y="74988"/>
                    <a:pt x="146377" y="71689"/>
                    <a:pt x="149477" y="70689"/>
                  </a:cubicBezTo>
                  <a:cubicBezTo>
                    <a:pt x="152676" y="69589"/>
                    <a:pt x="156175" y="71289"/>
                    <a:pt x="157375" y="74388"/>
                  </a:cubicBezTo>
                  <a:lnTo>
                    <a:pt x="157575" y="74688"/>
                  </a:lnTo>
                  <a:cubicBezTo>
                    <a:pt x="158675" y="78088"/>
                    <a:pt x="156875" y="81687"/>
                    <a:pt x="153476" y="82787"/>
                  </a:cubicBezTo>
                  <a:cubicBezTo>
                    <a:pt x="152876" y="82987"/>
                    <a:pt x="152176" y="83087"/>
                    <a:pt x="151476" y="8308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DB756F8A-1E59-4787-8616-39C217630BF8}"/>
                </a:ext>
              </a:extLst>
            </p:cNvPr>
            <p:cNvSpPr/>
            <p:nvPr/>
          </p:nvSpPr>
          <p:spPr>
            <a:xfrm>
              <a:off x="3188098" y="2668910"/>
              <a:ext cx="9998" cy="319950"/>
            </a:xfrm>
            <a:custGeom>
              <a:avLst/>
              <a:gdLst>
                <a:gd name="connsiteX0" fmla="*/ 6499 w 9998"/>
                <a:gd name="connsiteY0" fmla="*/ 329648 h 319949"/>
                <a:gd name="connsiteX1" fmla="*/ 0 w 9998"/>
                <a:gd name="connsiteY1" fmla="*/ 323249 h 319949"/>
                <a:gd name="connsiteX2" fmla="*/ 0 w 9998"/>
                <a:gd name="connsiteY2" fmla="*/ 217566 h 319949"/>
                <a:gd name="connsiteX3" fmla="*/ 6499 w 9998"/>
                <a:gd name="connsiteY3" fmla="*/ 211167 h 319949"/>
                <a:gd name="connsiteX4" fmla="*/ 12798 w 9998"/>
                <a:gd name="connsiteY4" fmla="*/ 217566 h 319949"/>
                <a:gd name="connsiteX5" fmla="*/ 12798 w 9998"/>
                <a:gd name="connsiteY5" fmla="*/ 323249 h 319949"/>
                <a:gd name="connsiteX6" fmla="*/ 6499 w 9998"/>
                <a:gd name="connsiteY6" fmla="*/ 329648 h 319949"/>
                <a:gd name="connsiteX7" fmla="*/ 6499 w 9998"/>
                <a:gd name="connsiteY7" fmla="*/ 204768 h 319949"/>
                <a:gd name="connsiteX8" fmla="*/ 0 w 9998"/>
                <a:gd name="connsiteY8" fmla="*/ 198369 h 319949"/>
                <a:gd name="connsiteX9" fmla="*/ 0 w 9998"/>
                <a:gd name="connsiteY9" fmla="*/ 6399 h 319949"/>
                <a:gd name="connsiteX10" fmla="*/ 6499 w 9998"/>
                <a:gd name="connsiteY10" fmla="*/ 0 h 319949"/>
                <a:gd name="connsiteX11" fmla="*/ 12798 w 9998"/>
                <a:gd name="connsiteY11" fmla="*/ 6399 h 319949"/>
                <a:gd name="connsiteX12" fmla="*/ 12798 w 9998"/>
                <a:gd name="connsiteY12" fmla="*/ 198369 h 319949"/>
                <a:gd name="connsiteX13" fmla="*/ 6499 w 9998"/>
                <a:gd name="connsiteY13" fmla="*/ 204768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8" h="319949">
                  <a:moveTo>
                    <a:pt x="6499" y="329648"/>
                  </a:moveTo>
                  <a:cubicBezTo>
                    <a:pt x="2899" y="329648"/>
                    <a:pt x="0" y="326749"/>
                    <a:pt x="0" y="323249"/>
                  </a:cubicBezTo>
                  <a:lnTo>
                    <a:pt x="0" y="217566"/>
                  </a:lnTo>
                  <a:cubicBezTo>
                    <a:pt x="0" y="214066"/>
                    <a:pt x="2899" y="211167"/>
                    <a:pt x="6499" y="211167"/>
                  </a:cubicBezTo>
                  <a:cubicBezTo>
                    <a:pt x="9998" y="211167"/>
                    <a:pt x="12798" y="214066"/>
                    <a:pt x="12798" y="217566"/>
                  </a:cubicBezTo>
                  <a:lnTo>
                    <a:pt x="12798" y="323249"/>
                  </a:lnTo>
                  <a:cubicBezTo>
                    <a:pt x="12798" y="326749"/>
                    <a:pt x="9998" y="329648"/>
                    <a:pt x="6499" y="329648"/>
                  </a:cubicBezTo>
                  <a:close/>
                  <a:moveTo>
                    <a:pt x="6499" y="204768"/>
                  </a:moveTo>
                  <a:cubicBezTo>
                    <a:pt x="2899" y="204768"/>
                    <a:pt x="0" y="201868"/>
                    <a:pt x="0" y="198369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499" y="0"/>
                  </a:cubicBezTo>
                  <a:cubicBezTo>
                    <a:pt x="9998" y="0"/>
                    <a:pt x="12798" y="2900"/>
                    <a:pt x="12798" y="6399"/>
                  </a:cubicBezTo>
                  <a:lnTo>
                    <a:pt x="12798" y="198369"/>
                  </a:lnTo>
                  <a:cubicBezTo>
                    <a:pt x="12798" y="201868"/>
                    <a:pt x="9998" y="204768"/>
                    <a:pt x="6499" y="20476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1EF83E7-1C7D-4C7E-AD10-55CB30F3BDBE}"/>
                </a:ext>
              </a:extLst>
            </p:cNvPr>
            <p:cNvSpPr/>
            <p:nvPr/>
          </p:nvSpPr>
          <p:spPr>
            <a:xfrm>
              <a:off x="3029723" y="2827285"/>
              <a:ext cx="319950" cy="9998"/>
            </a:xfrm>
            <a:custGeom>
              <a:avLst/>
              <a:gdLst>
                <a:gd name="connsiteX0" fmla="*/ 323249 w 319949"/>
                <a:gd name="connsiteY0" fmla="*/ 12798 h 9998"/>
                <a:gd name="connsiteX1" fmla="*/ 131279 w 319949"/>
                <a:gd name="connsiteY1" fmla="*/ 12798 h 9998"/>
                <a:gd name="connsiteX2" fmla="*/ 124880 w 319949"/>
                <a:gd name="connsiteY2" fmla="*/ 6399 h 9998"/>
                <a:gd name="connsiteX3" fmla="*/ 131279 w 319949"/>
                <a:gd name="connsiteY3" fmla="*/ 0 h 9998"/>
                <a:gd name="connsiteX4" fmla="*/ 323249 w 319949"/>
                <a:gd name="connsiteY4" fmla="*/ 0 h 9998"/>
                <a:gd name="connsiteX5" fmla="*/ 329648 w 319949"/>
                <a:gd name="connsiteY5" fmla="*/ 6399 h 9998"/>
                <a:gd name="connsiteX6" fmla="*/ 323249 w 319949"/>
                <a:gd name="connsiteY6" fmla="*/ 12798 h 9998"/>
                <a:gd name="connsiteX7" fmla="*/ 112082 w 319949"/>
                <a:gd name="connsiteY7" fmla="*/ 12798 h 9998"/>
                <a:gd name="connsiteX8" fmla="*/ 6399 w 319949"/>
                <a:gd name="connsiteY8" fmla="*/ 12798 h 9998"/>
                <a:gd name="connsiteX9" fmla="*/ 0 w 319949"/>
                <a:gd name="connsiteY9" fmla="*/ 6399 h 9998"/>
                <a:gd name="connsiteX10" fmla="*/ 6399 w 319949"/>
                <a:gd name="connsiteY10" fmla="*/ 0 h 9998"/>
                <a:gd name="connsiteX11" fmla="*/ 112082 w 319949"/>
                <a:gd name="connsiteY11" fmla="*/ 0 h 9998"/>
                <a:gd name="connsiteX12" fmla="*/ 118481 w 319949"/>
                <a:gd name="connsiteY12" fmla="*/ 6399 h 9998"/>
                <a:gd name="connsiteX13" fmla="*/ 112082 w 319949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49" h="9998">
                  <a:moveTo>
                    <a:pt x="323249" y="12798"/>
                  </a:moveTo>
                  <a:lnTo>
                    <a:pt x="131279" y="12798"/>
                  </a:lnTo>
                  <a:cubicBezTo>
                    <a:pt x="127780" y="12798"/>
                    <a:pt x="124880" y="9998"/>
                    <a:pt x="124880" y="6399"/>
                  </a:cubicBezTo>
                  <a:cubicBezTo>
                    <a:pt x="124880" y="2899"/>
                    <a:pt x="127780" y="0"/>
                    <a:pt x="131279" y="0"/>
                  </a:cubicBezTo>
                  <a:lnTo>
                    <a:pt x="323249" y="0"/>
                  </a:lnTo>
                  <a:cubicBezTo>
                    <a:pt x="326749" y="0"/>
                    <a:pt x="329648" y="2899"/>
                    <a:pt x="329648" y="6399"/>
                  </a:cubicBezTo>
                  <a:cubicBezTo>
                    <a:pt x="329648" y="9998"/>
                    <a:pt x="326749" y="12798"/>
                    <a:pt x="323249" y="12798"/>
                  </a:cubicBezTo>
                  <a:close/>
                  <a:moveTo>
                    <a:pt x="112082" y="12798"/>
                  </a:moveTo>
                  <a:lnTo>
                    <a:pt x="6399" y="12798"/>
                  </a:lnTo>
                  <a:cubicBezTo>
                    <a:pt x="2899" y="12798"/>
                    <a:pt x="0" y="99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112082" y="0"/>
                  </a:lnTo>
                  <a:cubicBezTo>
                    <a:pt x="115582" y="0"/>
                    <a:pt x="118481" y="2899"/>
                    <a:pt x="118481" y="6399"/>
                  </a:cubicBezTo>
                  <a:cubicBezTo>
                    <a:pt x="118481" y="9998"/>
                    <a:pt x="115582" y="12798"/>
                    <a:pt x="112082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B445672-6A4E-4392-A448-B2B9B54D1A1C}"/>
                </a:ext>
              </a:extLst>
            </p:cNvPr>
            <p:cNvSpPr/>
            <p:nvPr/>
          </p:nvSpPr>
          <p:spPr>
            <a:xfrm>
              <a:off x="2962433" y="2602818"/>
              <a:ext cx="219965" cy="459928"/>
            </a:xfrm>
            <a:custGeom>
              <a:avLst/>
              <a:gdLst>
                <a:gd name="connsiteX0" fmla="*/ 217466 w 219965"/>
                <a:gd name="connsiteY0" fmla="*/ 463630 h 459927"/>
                <a:gd name="connsiteX1" fmla="*/ 216966 w 219965"/>
                <a:gd name="connsiteY1" fmla="*/ 463630 h 459927"/>
                <a:gd name="connsiteX2" fmla="*/ 48092 w 219965"/>
                <a:gd name="connsiteY2" fmla="*/ 373444 h 459927"/>
                <a:gd name="connsiteX3" fmla="*/ 49292 w 219965"/>
                <a:gd name="connsiteY3" fmla="*/ 364446 h 459927"/>
                <a:gd name="connsiteX4" fmla="*/ 58291 w 219965"/>
                <a:gd name="connsiteY4" fmla="*/ 365645 h 459927"/>
                <a:gd name="connsiteX5" fmla="*/ 217866 w 219965"/>
                <a:gd name="connsiteY5" fmla="*/ 450932 h 459927"/>
                <a:gd name="connsiteX6" fmla="*/ 218266 w 219965"/>
                <a:gd name="connsiteY6" fmla="*/ 450932 h 459927"/>
                <a:gd name="connsiteX7" fmla="*/ 223765 w 219965"/>
                <a:gd name="connsiteY7" fmla="*/ 457731 h 459927"/>
                <a:gd name="connsiteX8" fmla="*/ 217466 w 219965"/>
                <a:gd name="connsiteY8" fmla="*/ 463630 h 459927"/>
                <a:gd name="connsiteX9" fmla="*/ 42193 w 219965"/>
                <a:gd name="connsiteY9" fmla="*/ 360246 h 459927"/>
                <a:gd name="connsiteX10" fmla="*/ 36794 w 219965"/>
                <a:gd name="connsiteY10" fmla="*/ 357347 h 459927"/>
                <a:gd name="connsiteX11" fmla="*/ 0 w 219965"/>
                <a:gd name="connsiteY11" fmla="*/ 231766 h 459927"/>
                <a:gd name="connsiteX12" fmla="*/ 56091 w 219965"/>
                <a:gd name="connsiteY12" fmla="*/ 80290 h 459927"/>
                <a:gd name="connsiteX13" fmla="*/ 195369 w 219965"/>
                <a:gd name="connsiteY13" fmla="*/ 2302 h 459927"/>
                <a:gd name="connsiteX14" fmla="*/ 202668 w 219965"/>
                <a:gd name="connsiteY14" fmla="*/ 7602 h 459927"/>
                <a:gd name="connsiteX15" fmla="*/ 197369 w 219965"/>
                <a:gd name="connsiteY15" fmla="*/ 15000 h 459927"/>
                <a:gd name="connsiteX16" fmla="*/ 12798 w 219965"/>
                <a:gd name="connsiteY16" fmla="*/ 231766 h 459927"/>
                <a:gd name="connsiteX17" fmla="*/ 47493 w 219965"/>
                <a:gd name="connsiteY17" fmla="*/ 350348 h 459927"/>
                <a:gd name="connsiteX18" fmla="*/ 45593 w 219965"/>
                <a:gd name="connsiteY18" fmla="*/ 359246 h 459927"/>
                <a:gd name="connsiteX19" fmla="*/ 42193 w 219965"/>
                <a:gd name="connsiteY19" fmla="*/ 360246 h 459927"/>
                <a:gd name="connsiteX20" fmla="*/ 215366 w 219965"/>
                <a:gd name="connsiteY20" fmla="*/ 12801 h 459927"/>
                <a:gd name="connsiteX21" fmla="*/ 208967 w 219965"/>
                <a:gd name="connsiteY21" fmla="*/ 6902 h 459927"/>
                <a:gd name="connsiteX22" fmla="*/ 210567 w 219965"/>
                <a:gd name="connsiteY22" fmla="*/ 2202 h 459927"/>
                <a:gd name="connsiteX23" fmla="*/ 214466 w 219965"/>
                <a:gd name="connsiteY23" fmla="*/ 103 h 459927"/>
                <a:gd name="connsiteX24" fmla="*/ 214866 w 219965"/>
                <a:gd name="connsiteY24" fmla="*/ 3 h 459927"/>
                <a:gd name="connsiteX25" fmla="*/ 221765 w 219965"/>
                <a:gd name="connsiteY25" fmla="*/ 5902 h 459927"/>
                <a:gd name="connsiteX26" fmla="*/ 216266 w 219965"/>
                <a:gd name="connsiteY26" fmla="*/ 12701 h 459927"/>
                <a:gd name="connsiteX27" fmla="*/ 215866 w 219965"/>
                <a:gd name="connsiteY27" fmla="*/ 12801 h 459927"/>
                <a:gd name="connsiteX28" fmla="*/ 215366 w 219965"/>
                <a:gd name="connsiteY28" fmla="*/ 12801 h 45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19965" h="459927">
                  <a:moveTo>
                    <a:pt x="217466" y="463630"/>
                  </a:moveTo>
                  <a:cubicBezTo>
                    <a:pt x="217266" y="463630"/>
                    <a:pt x="217166" y="463630"/>
                    <a:pt x="216966" y="463630"/>
                  </a:cubicBezTo>
                  <a:cubicBezTo>
                    <a:pt x="150476" y="459331"/>
                    <a:pt x="88986" y="426436"/>
                    <a:pt x="48092" y="373444"/>
                  </a:cubicBezTo>
                  <a:cubicBezTo>
                    <a:pt x="45993" y="370645"/>
                    <a:pt x="46493" y="366645"/>
                    <a:pt x="49292" y="364446"/>
                  </a:cubicBezTo>
                  <a:cubicBezTo>
                    <a:pt x="51992" y="362346"/>
                    <a:pt x="56191" y="362946"/>
                    <a:pt x="58291" y="365645"/>
                  </a:cubicBezTo>
                  <a:cubicBezTo>
                    <a:pt x="96885" y="415738"/>
                    <a:pt x="154976" y="446833"/>
                    <a:pt x="217866" y="450932"/>
                  </a:cubicBezTo>
                  <a:lnTo>
                    <a:pt x="218266" y="450932"/>
                  </a:lnTo>
                  <a:cubicBezTo>
                    <a:pt x="221565" y="451432"/>
                    <a:pt x="224065" y="454331"/>
                    <a:pt x="223765" y="457731"/>
                  </a:cubicBezTo>
                  <a:cubicBezTo>
                    <a:pt x="223565" y="461031"/>
                    <a:pt x="220765" y="463630"/>
                    <a:pt x="217466" y="463630"/>
                  </a:cubicBezTo>
                  <a:close/>
                  <a:moveTo>
                    <a:pt x="42193" y="360246"/>
                  </a:moveTo>
                  <a:cubicBezTo>
                    <a:pt x="39994" y="360246"/>
                    <a:pt x="37994" y="359147"/>
                    <a:pt x="36794" y="357347"/>
                  </a:cubicBezTo>
                  <a:cubicBezTo>
                    <a:pt x="12698" y="319853"/>
                    <a:pt x="0" y="276459"/>
                    <a:pt x="0" y="231766"/>
                  </a:cubicBezTo>
                  <a:cubicBezTo>
                    <a:pt x="0" y="176175"/>
                    <a:pt x="19897" y="122384"/>
                    <a:pt x="56091" y="80290"/>
                  </a:cubicBezTo>
                  <a:cubicBezTo>
                    <a:pt x="91886" y="38697"/>
                    <a:pt x="141378" y="11001"/>
                    <a:pt x="195369" y="2302"/>
                  </a:cubicBezTo>
                  <a:cubicBezTo>
                    <a:pt x="198869" y="1803"/>
                    <a:pt x="202068" y="4202"/>
                    <a:pt x="202668" y="7602"/>
                  </a:cubicBezTo>
                  <a:cubicBezTo>
                    <a:pt x="203168" y="11101"/>
                    <a:pt x="200868" y="14401"/>
                    <a:pt x="197369" y="15000"/>
                  </a:cubicBezTo>
                  <a:cubicBezTo>
                    <a:pt x="90386" y="32098"/>
                    <a:pt x="12798" y="123284"/>
                    <a:pt x="12798" y="231766"/>
                  </a:cubicBezTo>
                  <a:cubicBezTo>
                    <a:pt x="12798" y="274060"/>
                    <a:pt x="24796" y="315053"/>
                    <a:pt x="47493" y="350348"/>
                  </a:cubicBezTo>
                  <a:cubicBezTo>
                    <a:pt x="49492" y="353347"/>
                    <a:pt x="48592" y="357347"/>
                    <a:pt x="45593" y="359246"/>
                  </a:cubicBezTo>
                  <a:cubicBezTo>
                    <a:pt x="44593" y="359946"/>
                    <a:pt x="43393" y="360246"/>
                    <a:pt x="42193" y="360246"/>
                  </a:cubicBezTo>
                  <a:close/>
                  <a:moveTo>
                    <a:pt x="215366" y="12801"/>
                  </a:moveTo>
                  <a:cubicBezTo>
                    <a:pt x="212067" y="12801"/>
                    <a:pt x="209267" y="10201"/>
                    <a:pt x="208967" y="6902"/>
                  </a:cubicBezTo>
                  <a:cubicBezTo>
                    <a:pt x="208867" y="5202"/>
                    <a:pt x="209467" y="3502"/>
                    <a:pt x="210567" y="2202"/>
                  </a:cubicBezTo>
                  <a:cubicBezTo>
                    <a:pt x="211567" y="1103"/>
                    <a:pt x="212966" y="303"/>
                    <a:pt x="214466" y="103"/>
                  </a:cubicBezTo>
                  <a:lnTo>
                    <a:pt x="214866" y="3"/>
                  </a:lnTo>
                  <a:cubicBezTo>
                    <a:pt x="218366" y="-97"/>
                    <a:pt x="221565" y="2502"/>
                    <a:pt x="221765" y="5902"/>
                  </a:cubicBezTo>
                  <a:cubicBezTo>
                    <a:pt x="222065" y="9301"/>
                    <a:pt x="219565" y="12301"/>
                    <a:pt x="216266" y="12701"/>
                  </a:cubicBezTo>
                  <a:lnTo>
                    <a:pt x="215866" y="12801"/>
                  </a:lnTo>
                  <a:cubicBezTo>
                    <a:pt x="215666" y="12801"/>
                    <a:pt x="215566" y="12801"/>
                    <a:pt x="215366" y="1280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28FDC39-DA0F-4F2F-B700-146821DFBBCF}"/>
                </a:ext>
              </a:extLst>
            </p:cNvPr>
            <p:cNvSpPr/>
            <p:nvPr/>
          </p:nvSpPr>
          <p:spPr>
            <a:xfrm>
              <a:off x="3173500" y="3148135"/>
              <a:ext cx="29995" cy="9998"/>
            </a:xfrm>
            <a:custGeom>
              <a:avLst/>
              <a:gdLst>
                <a:gd name="connsiteX0" fmla="*/ 330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33095 w 29995"/>
                <a:gd name="connsiteY4" fmla="*/ 0 h 9998"/>
                <a:gd name="connsiteX5" fmla="*/ 39394 w 29995"/>
                <a:gd name="connsiteY5" fmla="*/ 6399 h 9998"/>
                <a:gd name="connsiteX6" fmla="*/ 330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33095" y="12798"/>
                  </a:moveTo>
                  <a:lnTo>
                    <a:pt x="6399" y="12798"/>
                  </a:lnTo>
                  <a:cubicBezTo>
                    <a:pt x="2800" y="12798"/>
                    <a:pt x="0" y="9899"/>
                    <a:pt x="0" y="6399"/>
                  </a:cubicBezTo>
                  <a:cubicBezTo>
                    <a:pt x="0" y="2900"/>
                    <a:pt x="2800" y="0"/>
                    <a:pt x="6399" y="0"/>
                  </a:cubicBezTo>
                  <a:lnTo>
                    <a:pt x="33095" y="0"/>
                  </a:lnTo>
                  <a:cubicBezTo>
                    <a:pt x="36594" y="0"/>
                    <a:pt x="39394" y="2900"/>
                    <a:pt x="39394" y="6399"/>
                  </a:cubicBezTo>
                  <a:cubicBezTo>
                    <a:pt x="39394" y="9899"/>
                    <a:pt x="36594" y="12798"/>
                    <a:pt x="330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386E68ED-48BA-47AD-8199-EC5FB4EB90A8}"/>
                </a:ext>
              </a:extLst>
            </p:cNvPr>
            <p:cNvSpPr/>
            <p:nvPr/>
          </p:nvSpPr>
          <p:spPr>
            <a:xfrm>
              <a:off x="3173500" y="2568926"/>
              <a:ext cx="29995" cy="69989"/>
            </a:xfrm>
            <a:custGeom>
              <a:avLst/>
              <a:gdLst>
                <a:gd name="connsiteX0" fmla="*/ 39394 w 29995"/>
                <a:gd name="connsiteY0" fmla="*/ 75888 h 69989"/>
                <a:gd name="connsiteX1" fmla="*/ 0 w 29995"/>
                <a:gd name="connsiteY1" fmla="*/ 75388 h 69989"/>
                <a:gd name="connsiteX2" fmla="*/ 500 w 29995"/>
                <a:gd name="connsiteY2" fmla="*/ 0 h 69989"/>
                <a:gd name="connsiteX3" fmla="*/ 39394 w 29995"/>
                <a:gd name="connsiteY3" fmla="*/ 500 h 69989"/>
                <a:gd name="connsiteX4" fmla="*/ 39394 w 29995"/>
                <a:gd name="connsiteY4" fmla="*/ 75888 h 69989"/>
                <a:gd name="connsiteX5" fmla="*/ 12798 w 29995"/>
                <a:gd name="connsiteY5" fmla="*/ 63090 h 69989"/>
                <a:gd name="connsiteX6" fmla="*/ 26596 w 29995"/>
                <a:gd name="connsiteY6" fmla="*/ 63090 h 69989"/>
                <a:gd name="connsiteX7" fmla="*/ 26596 w 29995"/>
                <a:gd name="connsiteY7" fmla="*/ 12798 h 69989"/>
                <a:gd name="connsiteX8" fmla="*/ 12798 w 29995"/>
                <a:gd name="connsiteY8" fmla="*/ 12798 h 69989"/>
                <a:gd name="connsiteX9" fmla="*/ 12798 w 29995"/>
                <a:gd name="connsiteY9" fmla="*/ 63090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95" h="69989">
                  <a:moveTo>
                    <a:pt x="39394" y="75888"/>
                  </a:moveTo>
                  <a:lnTo>
                    <a:pt x="0" y="75388"/>
                  </a:lnTo>
                  <a:lnTo>
                    <a:pt x="500" y="0"/>
                  </a:lnTo>
                  <a:lnTo>
                    <a:pt x="39394" y="500"/>
                  </a:lnTo>
                  <a:lnTo>
                    <a:pt x="39394" y="75888"/>
                  </a:lnTo>
                  <a:close/>
                  <a:moveTo>
                    <a:pt x="12798" y="63090"/>
                  </a:moveTo>
                  <a:lnTo>
                    <a:pt x="26596" y="63090"/>
                  </a:lnTo>
                  <a:lnTo>
                    <a:pt x="26596" y="12798"/>
                  </a:lnTo>
                  <a:lnTo>
                    <a:pt x="12798" y="12798"/>
                  </a:lnTo>
                  <a:lnTo>
                    <a:pt x="12798" y="63090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9EABAC6-0D4A-4625-9E82-571433C66D0C}"/>
                </a:ext>
              </a:extLst>
            </p:cNvPr>
            <p:cNvSpPr/>
            <p:nvPr/>
          </p:nvSpPr>
          <p:spPr>
            <a:xfrm>
              <a:off x="3130807" y="3036053"/>
              <a:ext cx="119981" cy="119981"/>
            </a:xfrm>
            <a:custGeom>
              <a:avLst/>
              <a:gdLst>
                <a:gd name="connsiteX0" fmla="*/ 124880 w 119981"/>
                <a:gd name="connsiteY0" fmla="*/ 124880 h 119981"/>
                <a:gd name="connsiteX1" fmla="*/ 0 w 119981"/>
                <a:gd name="connsiteY1" fmla="*/ 124380 h 119981"/>
                <a:gd name="connsiteX2" fmla="*/ 500 w 119981"/>
                <a:gd name="connsiteY2" fmla="*/ 85387 h 119981"/>
                <a:gd name="connsiteX3" fmla="*/ 32895 w 119981"/>
                <a:gd name="connsiteY3" fmla="*/ 85387 h 119981"/>
                <a:gd name="connsiteX4" fmla="*/ 39294 w 119981"/>
                <a:gd name="connsiteY4" fmla="*/ 91786 h 119981"/>
                <a:gd name="connsiteX5" fmla="*/ 32895 w 119981"/>
                <a:gd name="connsiteY5" fmla="*/ 98185 h 119981"/>
                <a:gd name="connsiteX6" fmla="*/ 12798 w 119981"/>
                <a:gd name="connsiteY6" fmla="*/ 98185 h 119981"/>
                <a:gd name="connsiteX7" fmla="*/ 12798 w 119981"/>
                <a:gd name="connsiteY7" fmla="*/ 112082 h 119981"/>
                <a:gd name="connsiteX8" fmla="*/ 112082 w 119981"/>
                <a:gd name="connsiteY8" fmla="*/ 112082 h 119981"/>
                <a:gd name="connsiteX9" fmla="*/ 112082 w 119981"/>
                <a:gd name="connsiteY9" fmla="*/ 98185 h 119981"/>
                <a:gd name="connsiteX10" fmla="*/ 69389 w 119981"/>
                <a:gd name="connsiteY10" fmla="*/ 97685 h 119981"/>
                <a:gd name="connsiteX11" fmla="*/ 69289 w 119981"/>
                <a:gd name="connsiteY11" fmla="*/ 12798 h 119981"/>
                <a:gd name="connsiteX12" fmla="*/ 55491 w 119981"/>
                <a:gd name="connsiteY12" fmla="*/ 12798 h 119981"/>
                <a:gd name="connsiteX13" fmla="*/ 55491 w 119981"/>
                <a:gd name="connsiteY13" fmla="*/ 88786 h 119981"/>
                <a:gd name="connsiteX14" fmla="*/ 49092 w 119981"/>
                <a:gd name="connsiteY14" fmla="*/ 95185 h 119981"/>
                <a:gd name="connsiteX15" fmla="*/ 42693 w 119981"/>
                <a:gd name="connsiteY15" fmla="*/ 88786 h 119981"/>
                <a:gd name="connsiteX16" fmla="*/ 43193 w 119981"/>
                <a:gd name="connsiteY16" fmla="*/ 0 h 119981"/>
                <a:gd name="connsiteX17" fmla="*/ 82087 w 119981"/>
                <a:gd name="connsiteY17" fmla="*/ 500 h 119981"/>
                <a:gd name="connsiteX18" fmla="*/ 82087 w 119981"/>
                <a:gd name="connsiteY18" fmla="*/ 85387 h 119981"/>
                <a:gd name="connsiteX19" fmla="*/ 124880 w 119981"/>
                <a:gd name="connsiteY19" fmla="*/ 85886 h 119981"/>
                <a:gd name="connsiteX20" fmla="*/ 124880 w 119981"/>
                <a:gd name="connsiteY20" fmla="*/ 124880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9981" h="119981">
                  <a:moveTo>
                    <a:pt x="124880" y="124880"/>
                  </a:moveTo>
                  <a:lnTo>
                    <a:pt x="0" y="124380"/>
                  </a:lnTo>
                  <a:lnTo>
                    <a:pt x="500" y="85387"/>
                  </a:lnTo>
                  <a:lnTo>
                    <a:pt x="32895" y="85387"/>
                  </a:lnTo>
                  <a:cubicBezTo>
                    <a:pt x="36394" y="85387"/>
                    <a:pt x="39294" y="88286"/>
                    <a:pt x="39294" y="91786"/>
                  </a:cubicBezTo>
                  <a:cubicBezTo>
                    <a:pt x="39294" y="95285"/>
                    <a:pt x="36394" y="98185"/>
                    <a:pt x="32895" y="98185"/>
                  </a:cubicBezTo>
                  <a:lnTo>
                    <a:pt x="12798" y="98185"/>
                  </a:lnTo>
                  <a:lnTo>
                    <a:pt x="12798" y="112082"/>
                  </a:lnTo>
                  <a:lnTo>
                    <a:pt x="112082" y="112082"/>
                  </a:lnTo>
                  <a:lnTo>
                    <a:pt x="112082" y="98185"/>
                  </a:lnTo>
                  <a:lnTo>
                    <a:pt x="69389" y="97685"/>
                  </a:lnTo>
                  <a:lnTo>
                    <a:pt x="69289" y="12798"/>
                  </a:lnTo>
                  <a:lnTo>
                    <a:pt x="55491" y="12798"/>
                  </a:lnTo>
                  <a:lnTo>
                    <a:pt x="55491" y="88786"/>
                  </a:lnTo>
                  <a:cubicBezTo>
                    <a:pt x="55491" y="92385"/>
                    <a:pt x="52592" y="95185"/>
                    <a:pt x="49092" y="95185"/>
                  </a:cubicBezTo>
                  <a:cubicBezTo>
                    <a:pt x="45493" y="95185"/>
                    <a:pt x="42693" y="92385"/>
                    <a:pt x="42693" y="88786"/>
                  </a:cubicBezTo>
                  <a:lnTo>
                    <a:pt x="43193" y="0"/>
                  </a:lnTo>
                  <a:lnTo>
                    <a:pt x="82087" y="500"/>
                  </a:lnTo>
                  <a:lnTo>
                    <a:pt x="82087" y="85387"/>
                  </a:lnTo>
                  <a:lnTo>
                    <a:pt x="124880" y="85886"/>
                  </a:lnTo>
                  <a:lnTo>
                    <a:pt x="124880" y="124880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6" name="Group 735">
            <a:extLst>
              <a:ext uri="{FF2B5EF4-FFF2-40B4-BE49-F238E27FC236}">
                <a16:creationId xmlns:a16="http://schemas.microsoft.com/office/drawing/2014/main" id="{D2F431B2-0417-4903-8597-DF8D693BCEF4}"/>
              </a:ext>
            </a:extLst>
          </p:cNvPr>
          <p:cNvGrpSpPr/>
          <p:nvPr/>
        </p:nvGrpSpPr>
        <p:grpSpPr>
          <a:xfrm>
            <a:off x="4122551" y="2545455"/>
            <a:ext cx="459928" cy="452703"/>
            <a:chOff x="4122551" y="2545455"/>
            <a:chExt cx="459928" cy="452703"/>
          </a:xfrm>
          <a:solidFill>
            <a:srgbClr val="FFFFFF"/>
          </a:solidFill>
        </p:grpSpPr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95E0F704-DB00-4D31-A0D1-6A0FE1745843}"/>
                </a:ext>
              </a:extLst>
            </p:cNvPr>
            <p:cNvSpPr/>
            <p:nvPr/>
          </p:nvSpPr>
          <p:spPr>
            <a:xfrm>
              <a:off x="4164845" y="2578024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4" y="0"/>
                    <a:pt x="43593" y="9798"/>
                    <a:pt x="43593" y="21797"/>
                  </a:cubicBezTo>
                  <a:cubicBezTo>
                    <a:pt x="43593" y="33795"/>
                    <a:pt x="338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6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8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1F6C148-D148-4490-A54F-8417F6ACDA3F}"/>
                </a:ext>
              </a:extLst>
            </p:cNvPr>
            <p:cNvSpPr/>
            <p:nvPr/>
          </p:nvSpPr>
          <p:spPr>
            <a:xfrm>
              <a:off x="4484194" y="2584223"/>
              <a:ext cx="59991" cy="59991"/>
            </a:xfrm>
            <a:custGeom>
              <a:avLst/>
              <a:gdLst>
                <a:gd name="connsiteX0" fmla="*/ 30995 w 59990"/>
                <a:gd name="connsiteY0" fmla="*/ 61990 h 59990"/>
                <a:gd name="connsiteX1" fmla="*/ 0 w 59990"/>
                <a:gd name="connsiteY1" fmla="*/ 30995 h 59990"/>
                <a:gd name="connsiteX2" fmla="*/ 30995 w 59990"/>
                <a:gd name="connsiteY2" fmla="*/ 0 h 59990"/>
                <a:gd name="connsiteX3" fmla="*/ 61990 w 59990"/>
                <a:gd name="connsiteY3" fmla="*/ 30995 h 59990"/>
                <a:gd name="connsiteX4" fmla="*/ 30995 w 59990"/>
                <a:gd name="connsiteY4" fmla="*/ 61990 h 59990"/>
                <a:gd name="connsiteX5" fmla="*/ 30995 w 59990"/>
                <a:gd name="connsiteY5" fmla="*/ 12798 h 59990"/>
                <a:gd name="connsiteX6" fmla="*/ 12798 w 59990"/>
                <a:gd name="connsiteY6" fmla="*/ 30995 h 59990"/>
                <a:gd name="connsiteX7" fmla="*/ 30995 w 59990"/>
                <a:gd name="connsiteY7" fmla="*/ 49192 h 59990"/>
                <a:gd name="connsiteX8" fmla="*/ 49192 w 59990"/>
                <a:gd name="connsiteY8" fmla="*/ 30995 h 59990"/>
                <a:gd name="connsiteX9" fmla="*/ 30995 w 59990"/>
                <a:gd name="connsiteY9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990" h="59990">
                  <a:moveTo>
                    <a:pt x="30995" y="61990"/>
                  </a:moveTo>
                  <a:cubicBezTo>
                    <a:pt x="13898" y="61990"/>
                    <a:pt x="0" y="48093"/>
                    <a:pt x="0" y="30995"/>
                  </a:cubicBezTo>
                  <a:cubicBezTo>
                    <a:pt x="0" y="13898"/>
                    <a:pt x="13898" y="0"/>
                    <a:pt x="30995" y="0"/>
                  </a:cubicBezTo>
                  <a:cubicBezTo>
                    <a:pt x="48093" y="0"/>
                    <a:pt x="61990" y="13898"/>
                    <a:pt x="61990" y="30995"/>
                  </a:cubicBezTo>
                  <a:cubicBezTo>
                    <a:pt x="61990" y="48093"/>
                    <a:pt x="48093" y="61990"/>
                    <a:pt x="30995" y="61990"/>
                  </a:cubicBezTo>
                  <a:close/>
                  <a:moveTo>
                    <a:pt x="30995" y="12798"/>
                  </a:moveTo>
                  <a:cubicBezTo>
                    <a:pt x="20997" y="12798"/>
                    <a:pt x="12798" y="20997"/>
                    <a:pt x="12798" y="30995"/>
                  </a:cubicBezTo>
                  <a:cubicBezTo>
                    <a:pt x="12798" y="40994"/>
                    <a:pt x="20997" y="49192"/>
                    <a:pt x="30995" y="49192"/>
                  </a:cubicBezTo>
                  <a:cubicBezTo>
                    <a:pt x="40994" y="49192"/>
                    <a:pt x="49192" y="40994"/>
                    <a:pt x="49192" y="30995"/>
                  </a:cubicBezTo>
                  <a:cubicBezTo>
                    <a:pt x="49192" y="20997"/>
                    <a:pt x="40994" y="12798"/>
                    <a:pt x="309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5F2518B-2161-41E5-B620-098CBA78013C}"/>
                </a:ext>
              </a:extLst>
            </p:cNvPr>
            <p:cNvSpPr/>
            <p:nvPr/>
          </p:nvSpPr>
          <p:spPr>
            <a:xfrm>
              <a:off x="4348841" y="2545455"/>
              <a:ext cx="29995" cy="29995"/>
            </a:xfrm>
            <a:custGeom>
              <a:avLst/>
              <a:gdLst>
                <a:gd name="connsiteX0" fmla="*/ 6374 w 29995"/>
                <a:gd name="connsiteY0" fmla="*/ 36269 h 29995"/>
                <a:gd name="connsiteX1" fmla="*/ 1875 w 29995"/>
                <a:gd name="connsiteY1" fmla="*/ 34370 h 29995"/>
                <a:gd name="connsiteX2" fmla="*/ 1875 w 29995"/>
                <a:gd name="connsiteY2" fmla="*/ 25271 h 29995"/>
                <a:gd name="connsiteX3" fmla="*/ 25271 w 29995"/>
                <a:gd name="connsiteY3" fmla="*/ 1875 h 29995"/>
                <a:gd name="connsiteX4" fmla="*/ 34370 w 29995"/>
                <a:gd name="connsiteY4" fmla="*/ 1875 h 29995"/>
                <a:gd name="connsiteX5" fmla="*/ 34370 w 29995"/>
                <a:gd name="connsiteY5" fmla="*/ 10973 h 29995"/>
                <a:gd name="connsiteX6" fmla="*/ 10973 w 29995"/>
                <a:gd name="connsiteY6" fmla="*/ 34370 h 29995"/>
                <a:gd name="connsiteX7" fmla="*/ 6374 w 29995"/>
                <a:gd name="connsiteY7" fmla="*/ 36269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995" h="29995">
                  <a:moveTo>
                    <a:pt x="6374" y="36269"/>
                  </a:moveTo>
                  <a:cubicBezTo>
                    <a:pt x="4774" y="36269"/>
                    <a:pt x="3074" y="35669"/>
                    <a:pt x="1875" y="34370"/>
                  </a:cubicBezTo>
                  <a:cubicBezTo>
                    <a:pt x="-625" y="31870"/>
                    <a:pt x="-625" y="27771"/>
                    <a:pt x="1875" y="25271"/>
                  </a:cubicBezTo>
                  <a:lnTo>
                    <a:pt x="25271" y="1875"/>
                  </a:lnTo>
                  <a:cubicBezTo>
                    <a:pt x="27771" y="-625"/>
                    <a:pt x="31870" y="-625"/>
                    <a:pt x="34370" y="1875"/>
                  </a:cubicBezTo>
                  <a:cubicBezTo>
                    <a:pt x="36869" y="4374"/>
                    <a:pt x="36869" y="8474"/>
                    <a:pt x="34370" y="10973"/>
                  </a:cubicBezTo>
                  <a:lnTo>
                    <a:pt x="10973" y="34370"/>
                  </a:lnTo>
                  <a:cubicBezTo>
                    <a:pt x="9673" y="35669"/>
                    <a:pt x="7974" y="36269"/>
                    <a:pt x="6374" y="3626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DC0E19F-5CBC-4F23-803E-51ECBA6224CE}"/>
                </a:ext>
              </a:extLst>
            </p:cNvPr>
            <p:cNvSpPr/>
            <p:nvPr/>
          </p:nvSpPr>
          <p:spPr>
            <a:xfrm>
              <a:off x="4348841" y="2545455"/>
              <a:ext cx="29995" cy="29995"/>
            </a:xfrm>
            <a:custGeom>
              <a:avLst/>
              <a:gdLst>
                <a:gd name="connsiteX0" fmla="*/ 29770 w 29995"/>
                <a:gd name="connsiteY0" fmla="*/ 36269 h 29995"/>
                <a:gd name="connsiteX1" fmla="*/ 25271 w 29995"/>
                <a:gd name="connsiteY1" fmla="*/ 34370 h 29995"/>
                <a:gd name="connsiteX2" fmla="*/ 1875 w 29995"/>
                <a:gd name="connsiteY2" fmla="*/ 10973 h 29995"/>
                <a:gd name="connsiteX3" fmla="*/ 1875 w 29995"/>
                <a:gd name="connsiteY3" fmla="*/ 1875 h 29995"/>
                <a:gd name="connsiteX4" fmla="*/ 10973 w 29995"/>
                <a:gd name="connsiteY4" fmla="*/ 1875 h 29995"/>
                <a:gd name="connsiteX5" fmla="*/ 34370 w 29995"/>
                <a:gd name="connsiteY5" fmla="*/ 25271 h 29995"/>
                <a:gd name="connsiteX6" fmla="*/ 34370 w 29995"/>
                <a:gd name="connsiteY6" fmla="*/ 34370 h 29995"/>
                <a:gd name="connsiteX7" fmla="*/ 29770 w 29995"/>
                <a:gd name="connsiteY7" fmla="*/ 36269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995" h="29995">
                  <a:moveTo>
                    <a:pt x="29770" y="36269"/>
                  </a:moveTo>
                  <a:cubicBezTo>
                    <a:pt x="28170" y="36269"/>
                    <a:pt x="26471" y="35669"/>
                    <a:pt x="25271" y="34370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374" y="-625"/>
                    <a:pt x="10973" y="1875"/>
                  </a:cubicBezTo>
                  <a:lnTo>
                    <a:pt x="34370" y="25271"/>
                  </a:lnTo>
                  <a:cubicBezTo>
                    <a:pt x="36869" y="27771"/>
                    <a:pt x="36869" y="31870"/>
                    <a:pt x="34370" y="34370"/>
                  </a:cubicBezTo>
                  <a:cubicBezTo>
                    <a:pt x="33070" y="35669"/>
                    <a:pt x="31370" y="36269"/>
                    <a:pt x="29770" y="3626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48C5703-8D2C-42F4-90B9-827F92DDFD30}"/>
                </a:ext>
              </a:extLst>
            </p:cNvPr>
            <p:cNvSpPr/>
            <p:nvPr/>
          </p:nvSpPr>
          <p:spPr>
            <a:xfrm>
              <a:off x="4122551" y="2668210"/>
              <a:ext cx="459928" cy="329948"/>
            </a:xfrm>
            <a:custGeom>
              <a:avLst/>
              <a:gdLst>
                <a:gd name="connsiteX0" fmla="*/ 223765 w 459927"/>
                <a:gd name="connsiteY0" fmla="*/ 332748 h 329948"/>
                <a:gd name="connsiteX1" fmla="*/ 223765 w 459927"/>
                <a:gd name="connsiteY1" fmla="*/ 332748 h 329948"/>
                <a:gd name="connsiteX2" fmla="*/ 217266 w 459927"/>
                <a:gd name="connsiteY2" fmla="*/ 326349 h 329948"/>
                <a:gd name="connsiteX3" fmla="*/ 223765 w 459927"/>
                <a:gd name="connsiteY3" fmla="*/ 319950 h 329948"/>
                <a:gd name="connsiteX4" fmla="*/ 415735 w 459927"/>
                <a:gd name="connsiteY4" fmla="*/ 319950 h 329948"/>
                <a:gd name="connsiteX5" fmla="*/ 457028 w 459927"/>
                <a:gd name="connsiteY5" fmla="*/ 278656 h 329948"/>
                <a:gd name="connsiteX6" fmla="*/ 457028 w 459927"/>
                <a:gd name="connsiteY6" fmla="*/ 275957 h 329948"/>
                <a:gd name="connsiteX7" fmla="*/ 463427 w 459927"/>
                <a:gd name="connsiteY7" fmla="*/ 270058 h 329948"/>
                <a:gd name="connsiteX8" fmla="*/ 469826 w 459927"/>
                <a:gd name="connsiteY8" fmla="*/ 276457 h 329948"/>
                <a:gd name="connsiteX9" fmla="*/ 469826 w 459927"/>
                <a:gd name="connsiteY9" fmla="*/ 278656 h 329948"/>
                <a:gd name="connsiteX10" fmla="*/ 415735 w 459927"/>
                <a:gd name="connsiteY10" fmla="*/ 332748 h 329948"/>
                <a:gd name="connsiteX11" fmla="*/ 223765 w 459927"/>
                <a:gd name="connsiteY11" fmla="*/ 332748 h 329948"/>
                <a:gd name="connsiteX12" fmla="*/ 204568 w 459927"/>
                <a:gd name="connsiteY12" fmla="*/ 332748 h 329948"/>
                <a:gd name="connsiteX13" fmla="*/ 54092 w 459927"/>
                <a:gd name="connsiteY13" fmla="*/ 332748 h 329948"/>
                <a:gd name="connsiteX14" fmla="*/ 0 w 459927"/>
                <a:gd name="connsiteY14" fmla="*/ 278656 h 329948"/>
                <a:gd name="connsiteX15" fmla="*/ 0 w 459927"/>
                <a:gd name="connsiteY15" fmla="*/ 56091 h 329948"/>
                <a:gd name="connsiteX16" fmla="*/ 6399 w 459927"/>
                <a:gd name="connsiteY16" fmla="*/ 49692 h 329948"/>
                <a:gd name="connsiteX17" fmla="*/ 12798 w 459927"/>
                <a:gd name="connsiteY17" fmla="*/ 56091 h 329948"/>
                <a:gd name="connsiteX18" fmla="*/ 12798 w 459927"/>
                <a:gd name="connsiteY18" fmla="*/ 278656 h 329948"/>
                <a:gd name="connsiteX19" fmla="*/ 54092 w 459927"/>
                <a:gd name="connsiteY19" fmla="*/ 319950 h 329948"/>
                <a:gd name="connsiteX20" fmla="*/ 204568 w 459927"/>
                <a:gd name="connsiteY20" fmla="*/ 319950 h 329948"/>
                <a:gd name="connsiteX21" fmla="*/ 210867 w 459927"/>
                <a:gd name="connsiteY21" fmla="*/ 326349 h 329948"/>
                <a:gd name="connsiteX22" fmla="*/ 204568 w 459927"/>
                <a:gd name="connsiteY22" fmla="*/ 332748 h 329948"/>
                <a:gd name="connsiteX23" fmla="*/ 463427 w 459927"/>
                <a:gd name="connsiteY23" fmla="*/ 263759 h 329948"/>
                <a:gd name="connsiteX24" fmla="*/ 457028 w 459927"/>
                <a:gd name="connsiteY24" fmla="*/ 257260 h 329948"/>
                <a:gd name="connsiteX25" fmla="*/ 463427 w 459927"/>
                <a:gd name="connsiteY25" fmla="*/ 250861 h 329948"/>
                <a:gd name="connsiteX26" fmla="*/ 469826 w 459927"/>
                <a:gd name="connsiteY26" fmla="*/ 257260 h 329948"/>
                <a:gd name="connsiteX27" fmla="*/ 463427 w 459927"/>
                <a:gd name="connsiteY27" fmla="*/ 263759 h 329948"/>
                <a:gd name="connsiteX28" fmla="*/ 463427 w 459927"/>
                <a:gd name="connsiteY28" fmla="*/ 244562 h 329948"/>
                <a:gd name="connsiteX29" fmla="*/ 457028 w 459927"/>
                <a:gd name="connsiteY29" fmla="*/ 238063 h 329948"/>
                <a:gd name="connsiteX30" fmla="*/ 457028 w 459927"/>
                <a:gd name="connsiteY30" fmla="*/ 54191 h 329948"/>
                <a:gd name="connsiteX31" fmla="*/ 415735 w 459927"/>
                <a:gd name="connsiteY31" fmla="*/ 12798 h 329948"/>
                <a:gd name="connsiteX32" fmla="*/ 226764 w 459927"/>
                <a:gd name="connsiteY32" fmla="*/ 12798 h 329948"/>
                <a:gd name="connsiteX33" fmla="*/ 220265 w 459927"/>
                <a:gd name="connsiteY33" fmla="*/ 6399 h 329948"/>
                <a:gd name="connsiteX34" fmla="*/ 226764 w 459927"/>
                <a:gd name="connsiteY34" fmla="*/ 0 h 329948"/>
                <a:gd name="connsiteX35" fmla="*/ 415735 w 459927"/>
                <a:gd name="connsiteY35" fmla="*/ 0 h 329948"/>
                <a:gd name="connsiteX36" fmla="*/ 469826 w 459927"/>
                <a:gd name="connsiteY36" fmla="*/ 54191 h 329948"/>
                <a:gd name="connsiteX37" fmla="*/ 469826 w 459927"/>
                <a:gd name="connsiteY37" fmla="*/ 238063 h 329948"/>
                <a:gd name="connsiteX38" fmla="*/ 463427 w 459927"/>
                <a:gd name="connsiteY38" fmla="*/ 244562 h 329948"/>
                <a:gd name="connsiteX39" fmla="*/ 9498 w 459927"/>
                <a:gd name="connsiteY39" fmla="*/ 43693 h 329948"/>
                <a:gd name="connsiteX40" fmla="*/ 7199 w 459927"/>
                <a:gd name="connsiteY40" fmla="*/ 43293 h 329948"/>
                <a:gd name="connsiteX41" fmla="*/ 3599 w 459927"/>
                <a:gd name="connsiteY41" fmla="*/ 39894 h 329948"/>
                <a:gd name="connsiteX42" fmla="*/ 3500 w 459927"/>
                <a:gd name="connsiteY42" fmla="*/ 34995 h 329948"/>
                <a:gd name="connsiteX43" fmla="*/ 11698 w 459927"/>
                <a:gd name="connsiteY43" fmla="*/ 31295 h 329948"/>
                <a:gd name="connsiteX44" fmla="*/ 15298 w 459927"/>
                <a:gd name="connsiteY44" fmla="*/ 34695 h 329948"/>
                <a:gd name="connsiteX45" fmla="*/ 15398 w 459927"/>
                <a:gd name="connsiteY45" fmla="*/ 39594 h 329948"/>
                <a:gd name="connsiteX46" fmla="*/ 9498 w 459927"/>
                <a:gd name="connsiteY46" fmla="*/ 43693 h 329948"/>
                <a:gd name="connsiteX47" fmla="*/ 19597 w 459927"/>
                <a:gd name="connsiteY47" fmla="*/ 27596 h 329948"/>
                <a:gd name="connsiteX48" fmla="*/ 15198 w 459927"/>
                <a:gd name="connsiteY48" fmla="*/ 25796 h 329948"/>
                <a:gd name="connsiteX49" fmla="*/ 13198 w 459927"/>
                <a:gd name="connsiteY49" fmla="*/ 21297 h 329948"/>
                <a:gd name="connsiteX50" fmla="*/ 14998 w 459927"/>
                <a:gd name="connsiteY50" fmla="*/ 16697 h 329948"/>
                <a:gd name="connsiteX51" fmla="*/ 54092 w 459927"/>
                <a:gd name="connsiteY51" fmla="*/ 0 h 329948"/>
                <a:gd name="connsiteX52" fmla="*/ 207568 w 459927"/>
                <a:gd name="connsiteY52" fmla="*/ 0 h 329948"/>
                <a:gd name="connsiteX53" fmla="*/ 213866 w 459927"/>
                <a:gd name="connsiteY53" fmla="*/ 6399 h 329948"/>
                <a:gd name="connsiteX54" fmla="*/ 207568 w 459927"/>
                <a:gd name="connsiteY54" fmla="*/ 12798 h 329948"/>
                <a:gd name="connsiteX55" fmla="*/ 54092 w 459927"/>
                <a:gd name="connsiteY55" fmla="*/ 12798 h 329948"/>
                <a:gd name="connsiteX56" fmla="*/ 24296 w 459927"/>
                <a:gd name="connsiteY56" fmla="*/ 25596 h 329948"/>
                <a:gd name="connsiteX57" fmla="*/ 19597 w 459927"/>
                <a:gd name="connsiteY57" fmla="*/ 27596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59927" h="329948">
                  <a:moveTo>
                    <a:pt x="223765" y="332748"/>
                  </a:moveTo>
                  <a:lnTo>
                    <a:pt x="223765" y="332748"/>
                  </a:lnTo>
                  <a:cubicBezTo>
                    <a:pt x="220165" y="332748"/>
                    <a:pt x="217266" y="329948"/>
                    <a:pt x="217266" y="326349"/>
                  </a:cubicBezTo>
                  <a:cubicBezTo>
                    <a:pt x="217266" y="322849"/>
                    <a:pt x="220165" y="319950"/>
                    <a:pt x="223765" y="319950"/>
                  </a:cubicBezTo>
                  <a:lnTo>
                    <a:pt x="415735" y="319950"/>
                  </a:lnTo>
                  <a:cubicBezTo>
                    <a:pt x="438431" y="319950"/>
                    <a:pt x="456928" y="301353"/>
                    <a:pt x="457028" y="278656"/>
                  </a:cubicBezTo>
                  <a:lnTo>
                    <a:pt x="457028" y="275957"/>
                  </a:lnTo>
                  <a:cubicBezTo>
                    <a:pt x="457328" y="272657"/>
                    <a:pt x="460028" y="270058"/>
                    <a:pt x="463427" y="270058"/>
                  </a:cubicBezTo>
                  <a:cubicBezTo>
                    <a:pt x="466927" y="270058"/>
                    <a:pt x="469826" y="272957"/>
                    <a:pt x="469826" y="276457"/>
                  </a:cubicBezTo>
                  <a:lnTo>
                    <a:pt x="469826" y="278656"/>
                  </a:lnTo>
                  <a:cubicBezTo>
                    <a:pt x="469826" y="308452"/>
                    <a:pt x="445530" y="332748"/>
                    <a:pt x="415735" y="332748"/>
                  </a:cubicBezTo>
                  <a:lnTo>
                    <a:pt x="223765" y="332748"/>
                  </a:lnTo>
                  <a:close/>
                  <a:moveTo>
                    <a:pt x="204568" y="332748"/>
                  </a:moveTo>
                  <a:lnTo>
                    <a:pt x="54092" y="332748"/>
                  </a:lnTo>
                  <a:cubicBezTo>
                    <a:pt x="24296" y="332748"/>
                    <a:pt x="0" y="308452"/>
                    <a:pt x="0" y="278656"/>
                  </a:cubicBezTo>
                  <a:lnTo>
                    <a:pt x="0" y="56091"/>
                  </a:lnTo>
                  <a:cubicBezTo>
                    <a:pt x="0" y="52592"/>
                    <a:pt x="2900" y="49692"/>
                    <a:pt x="6399" y="49692"/>
                  </a:cubicBezTo>
                  <a:cubicBezTo>
                    <a:pt x="9898" y="49692"/>
                    <a:pt x="12798" y="52592"/>
                    <a:pt x="12798" y="56091"/>
                  </a:cubicBezTo>
                  <a:lnTo>
                    <a:pt x="12798" y="278656"/>
                  </a:lnTo>
                  <a:cubicBezTo>
                    <a:pt x="12798" y="301353"/>
                    <a:pt x="31395" y="319950"/>
                    <a:pt x="54092" y="319950"/>
                  </a:cubicBezTo>
                  <a:lnTo>
                    <a:pt x="204568" y="319950"/>
                  </a:lnTo>
                  <a:cubicBezTo>
                    <a:pt x="208067" y="319950"/>
                    <a:pt x="210867" y="322849"/>
                    <a:pt x="210867" y="326349"/>
                  </a:cubicBezTo>
                  <a:cubicBezTo>
                    <a:pt x="210867" y="329848"/>
                    <a:pt x="208067" y="332748"/>
                    <a:pt x="204568" y="332748"/>
                  </a:cubicBezTo>
                  <a:close/>
                  <a:moveTo>
                    <a:pt x="463427" y="263759"/>
                  </a:moveTo>
                  <a:cubicBezTo>
                    <a:pt x="459928" y="263759"/>
                    <a:pt x="457028" y="260859"/>
                    <a:pt x="457028" y="257260"/>
                  </a:cubicBezTo>
                  <a:cubicBezTo>
                    <a:pt x="457028" y="253760"/>
                    <a:pt x="459928" y="250861"/>
                    <a:pt x="463427" y="250861"/>
                  </a:cubicBezTo>
                  <a:cubicBezTo>
                    <a:pt x="466927" y="250861"/>
                    <a:pt x="469826" y="253760"/>
                    <a:pt x="469826" y="257260"/>
                  </a:cubicBezTo>
                  <a:cubicBezTo>
                    <a:pt x="469826" y="260859"/>
                    <a:pt x="466927" y="263759"/>
                    <a:pt x="463427" y="263759"/>
                  </a:cubicBezTo>
                  <a:close/>
                  <a:moveTo>
                    <a:pt x="463427" y="244562"/>
                  </a:moveTo>
                  <a:cubicBezTo>
                    <a:pt x="459928" y="244562"/>
                    <a:pt x="457028" y="241662"/>
                    <a:pt x="457028" y="238063"/>
                  </a:cubicBezTo>
                  <a:lnTo>
                    <a:pt x="457028" y="54191"/>
                  </a:lnTo>
                  <a:cubicBezTo>
                    <a:pt x="456928" y="31395"/>
                    <a:pt x="438431" y="12898"/>
                    <a:pt x="415735" y="12798"/>
                  </a:cubicBezTo>
                  <a:lnTo>
                    <a:pt x="226764" y="12798"/>
                  </a:lnTo>
                  <a:cubicBezTo>
                    <a:pt x="223165" y="12798"/>
                    <a:pt x="220265" y="9898"/>
                    <a:pt x="220265" y="6399"/>
                  </a:cubicBezTo>
                  <a:cubicBezTo>
                    <a:pt x="220265" y="2900"/>
                    <a:pt x="223165" y="0"/>
                    <a:pt x="226764" y="0"/>
                  </a:cubicBezTo>
                  <a:lnTo>
                    <a:pt x="415735" y="0"/>
                  </a:lnTo>
                  <a:cubicBezTo>
                    <a:pt x="445530" y="0"/>
                    <a:pt x="469826" y="24296"/>
                    <a:pt x="469826" y="54191"/>
                  </a:cubicBezTo>
                  <a:lnTo>
                    <a:pt x="469826" y="238063"/>
                  </a:lnTo>
                  <a:cubicBezTo>
                    <a:pt x="469826" y="241662"/>
                    <a:pt x="466927" y="244562"/>
                    <a:pt x="463427" y="244562"/>
                  </a:cubicBezTo>
                  <a:close/>
                  <a:moveTo>
                    <a:pt x="9498" y="43693"/>
                  </a:moveTo>
                  <a:cubicBezTo>
                    <a:pt x="8699" y="43693"/>
                    <a:pt x="7899" y="43593"/>
                    <a:pt x="7199" y="43293"/>
                  </a:cubicBezTo>
                  <a:cubicBezTo>
                    <a:pt x="5599" y="42693"/>
                    <a:pt x="4299" y="41494"/>
                    <a:pt x="3599" y="39894"/>
                  </a:cubicBezTo>
                  <a:cubicBezTo>
                    <a:pt x="2900" y="38294"/>
                    <a:pt x="2900" y="36594"/>
                    <a:pt x="3500" y="34995"/>
                  </a:cubicBezTo>
                  <a:cubicBezTo>
                    <a:pt x="4699" y="31795"/>
                    <a:pt x="8499" y="30095"/>
                    <a:pt x="11698" y="31295"/>
                  </a:cubicBezTo>
                  <a:cubicBezTo>
                    <a:pt x="13298" y="31895"/>
                    <a:pt x="14598" y="33095"/>
                    <a:pt x="15298" y="34695"/>
                  </a:cubicBezTo>
                  <a:cubicBezTo>
                    <a:pt x="15998" y="36194"/>
                    <a:pt x="15998" y="37894"/>
                    <a:pt x="15398" y="39594"/>
                  </a:cubicBezTo>
                  <a:cubicBezTo>
                    <a:pt x="14498" y="41993"/>
                    <a:pt x="12098" y="43693"/>
                    <a:pt x="9498" y="43693"/>
                  </a:cubicBezTo>
                  <a:close/>
                  <a:moveTo>
                    <a:pt x="19597" y="27596"/>
                  </a:moveTo>
                  <a:cubicBezTo>
                    <a:pt x="17997" y="27596"/>
                    <a:pt x="16397" y="26896"/>
                    <a:pt x="15198" y="25796"/>
                  </a:cubicBezTo>
                  <a:cubicBezTo>
                    <a:pt x="13998" y="24596"/>
                    <a:pt x="13298" y="22996"/>
                    <a:pt x="13198" y="21297"/>
                  </a:cubicBezTo>
                  <a:cubicBezTo>
                    <a:pt x="13198" y="19597"/>
                    <a:pt x="13798" y="17997"/>
                    <a:pt x="14998" y="16697"/>
                  </a:cubicBezTo>
                  <a:cubicBezTo>
                    <a:pt x="25196" y="6099"/>
                    <a:pt x="39394" y="0"/>
                    <a:pt x="54092" y="0"/>
                  </a:cubicBezTo>
                  <a:lnTo>
                    <a:pt x="207568" y="0"/>
                  </a:lnTo>
                  <a:cubicBezTo>
                    <a:pt x="211067" y="0"/>
                    <a:pt x="213866" y="2900"/>
                    <a:pt x="213866" y="6399"/>
                  </a:cubicBezTo>
                  <a:cubicBezTo>
                    <a:pt x="213866" y="9898"/>
                    <a:pt x="211067" y="12798"/>
                    <a:pt x="207568" y="12798"/>
                  </a:cubicBezTo>
                  <a:lnTo>
                    <a:pt x="54092" y="12798"/>
                  </a:lnTo>
                  <a:cubicBezTo>
                    <a:pt x="42693" y="12798"/>
                    <a:pt x="32095" y="17397"/>
                    <a:pt x="24296" y="25596"/>
                  </a:cubicBezTo>
                  <a:cubicBezTo>
                    <a:pt x="22996" y="26896"/>
                    <a:pt x="21396" y="27596"/>
                    <a:pt x="19597" y="275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93B56F99-7CBC-47C3-AF31-64464089BD8D}"/>
                </a:ext>
              </a:extLst>
            </p:cNvPr>
            <p:cNvSpPr/>
            <p:nvPr/>
          </p:nvSpPr>
          <p:spPr>
            <a:xfrm>
              <a:off x="4137267" y="2681546"/>
              <a:ext cx="439931" cy="179972"/>
            </a:xfrm>
            <a:custGeom>
              <a:avLst/>
              <a:gdLst>
                <a:gd name="connsiteX0" fmla="*/ 218348 w 439930"/>
                <a:gd name="connsiteY0" fmla="*/ 183134 h 179971"/>
                <a:gd name="connsiteX1" fmla="*/ 173955 w 439930"/>
                <a:gd name="connsiteY1" fmla="*/ 167036 h 179971"/>
                <a:gd name="connsiteX2" fmla="*/ 159357 w 439930"/>
                <a:gd name="connsiteY2" fmla="*/ 153838 h 179971"/>
                <a:gd name="connsiteX3" fmla="*/ 159357 w 439930"/>
                <a:gd name="connsiteY3" fmla="*/ 153838 h 179971"/>
                <a:gd name="connsiteX4" fmla="*/ 158557 w 439930"/>
                <a:gd name="connsiteY4" fmla="*/ 153038 h 179971"/>
                <a:gd name="connsiteX5" fmla="*/ 158057 w 439930"/>
                <a:gd name="connsiteY5" fmla="*/ 144040 h 179971"/>
                <a:gd name="connsiteX6" fmla="*/ 167156 w 439930"/>
                <a:gd name="connsiteY6" fmla="*/ 143540 h 179971"/>
                <a:gd name="connsiteX7" fmla="*/ 182253 w 439930"/>
                <a:gd name="connsiteY7" fmla="*/ 157238 h 179971"/>
                <a:gd name="connsiteX8" fmla="*/ 254042 w 439930"/>
                <a:gd name="connsiteY8" fmla="*/ 157538 h 179971"/>
                <a:gd name="connsiteX9" fmla="*/ 429514 w 439930"/>
                <a:gd name="connsiteY9" fmla="*/ 1562 h 179971"/>
                <a:gd name="connsiteX10" fmla="*/ 438613 w 439930"/>
                <a:gd name="connsiteY10" fmla="*/ 2062 h 179971"/>
                <a:gd name="connsiteX11" fmla="*/ 440213 w 439930"/>
                <a:gd name="connsiteY11" fmla="*/ 6661 h 179971"/>
                <a:gd name="connsiteX12" fmla="*/ 438013 w 439930"/>
                <a:gd name="connsiteY12" fmla="*/ 11061 h 179971"/>
                <a:gd name="connsiteX13" fmla="*/ 262141 w 439930"/>
                <a:gd name="connsiteY13" fmla="*/ 167436 h 179971"/>
                <a:gd name="connsiteX14" fmla="*/ 218348 w 439930"/>
                <a:gd name="connsiteY14" fmla="*/ 183134 h 179971"/>
                <a:gd name="connsiteX15" fmla="*/ 148658 w 439930"/>
                <a:gd name="connsiteY15" fmla="*/ 141840 h 179971"/>
                <a:gd name="connsiteX16" fmla="*/ 144259 w 439930"/>
                <a:gd name="connsiteY16" fmla="*/ 140141 h 179971"/>
                <a:gd name="connsiteX17" fmla="*/ 2081 w 439930"/>
                <a:gd name="connsiteY17" fmla="*/ 11161 h 179971"/>
                <a:gd name="connsiteX18" fmla="*/ 1681 w 439930"/>
                <a:gd name="connsiteY18" fmla="*/ 2162 h 179971"/>
                <a:gd name="connsiteX19" fmla="*/ 10680 w 439930"/>
                <a:gd name="connsiteY19" fmla="*/ 1762 h 179971"/>
                <a:gd name="connsiteX20" fmla="*/ 152958 w 439930"/>
                <a:gd name="connsiteY20" fmla="*/ 130642 h 179971"/>
                <a:gd name="connsiteX21" fmla="*/ 154958 w 439930"/>
                <a:gd name="connsiteY21" fmla="*/ 135141 h 179971"/>
                <a:gd name="connsiteX22" fmla="*/ 153358 w 439930"/>
                <a:gd name="connsiteY22" fmla="*/ 139741 h 179971"/>
                <a:gd name="connsiteX23" fmla="*/ 148658 w 439930"/>
                <a:gd name="connsiteY23" fmla="*/ 141840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9930" h="179971">
                  <a:moveTo>
                    <a:pt x="218348" y="183134"/>
                  </a:moveTo>
                  <a:cubicBezTo>
                    <a:pt x="202150" y="183134"/>
                    <a:pt x="186352" y="177435"/>
                    <a:pt x="173955" y="167036"/>
                  </a:cubicBezTo>
                  <a:lnTo>
                    <a:pt x="159357" y="153838"/>
                  </a:lnTo>
                  <a:lnTo>
                    <a:pt x="159357" y="153838"/>
                  </a:lnTo>
                  <a:lnTo>
                    <a:pt x="158557" y="153038"/>
                  </a:lnTo>
                  <a:cubicBezTo>
                    <a:pt x="155957" y="150639"/>
                    <a:pt x="155757" y="146639"/>
                    <a:pt x="158057" y="144040"/>
                  </a:cubicBezTo>
                  <a:cubicBezTo>
                    <a:pt x="160357" y="141540"/>
                    <a:pt x="164556" y="141240"/>
                    <a:pt x="167156" y="143540"/>
                  </a:cubicBezTo>
                  <a:lnTo>
                    <a:pt x="182253" y="157238"/>
                  </a:lnTo>
                  <a:cubicBezTo>
                    <a:pt x="202250" y="173935"/>
                    <a:pt x="233845" y="174135"/>
                    <a:pt x="254042" y="157538"/>
                  </a:cubicBezTo>
                  <a:lnTo>
                    <a:pt x="429514" y="1562"/>
                  </a:lnTo>
                  <a:cubicBezTo>
                    <a:pt x="432114" y="-737"/>
                    <a:pt x="436313" y="-437"/>
                    <a:pt x="438613" y="2062"/>
                  </a:cubicBezTo>
                  <a:cubicBezTo>
                    <a:pt x="439713" y="3362"/>
                    <a:pt x="440313" y="4962"/>
                    <a:pt x="440213" y="6661"/>
                  </a:cubicBezTo>
                  <a:cubicBezTo>
                    <a:pt x="440113" y="8461"/>
                    <a:pt x="439313" y="9961"/>
                    <a:pt x="438013" y="11061"/>
                  </a:cubicBezTo>
                  <a:lnTo>
                    <a:pt x="262141" y="167436"/>
                  </a:lnTo>
                  <a:cubicBezTo>
                    <a:pt x="249843" y="177535"/>
                    <a:pt x="234245" y="183134"/>
                    <a:pt x="218348" y="183134"/>
                  </a:cubicBezTo>
                  <a:close/>
                  <a:moveTo>
                    <a:pt x="148658" y="141840"/>
                  </a:moveTo>
                  <a:cubicBezTo>
                    <a:pt x="147059" y="141840"/>
                    <a:pt x="145459" y="141240"/>
                    <a:pt x="144259" y="140141"/>
                  </a:cubicBezTo>
                  <a:lnTo>
                    <a:pt x="2081" y="11161"/>
                  </a:lnTo>
                  <a:cubicBezTo>
                    <a:pt x="-518" y="8861"/>
                    <a:pt x="-718" y="4762"/>
                    <a:pt x="1681" y="2162"/>
                  </a:cubicBezTo>
                  <a:cubicBezTo>
                    <a:pt x="3981" y="-337"/>
                    <a:pt x="8181" y="-537"/>
                    <a:pt x="10680" y="1762"/>
                  </a:cubicBezTo>
                  <a:lnTo>
                    <a:pt x="152958" y="130642"/>
                  </a:lnTo>
                  <a:cubicBezTo>
                    <a:pt x="154158" y="131842"/>
                    <a:pt x="154958" y="133442"/>
                    <a:pt x="154958" y="135141"/>
                  </a:cubicBezTo>
                  <a:cubicBezTo>
                    <a:pt x="155058" y="136841"/>
                    <a:pt x="154457" y="138441"/>
                    <a:pt x="153358" y="139741"/>
                  </a:cubicBezTo>
                  <a:cubicBezTo>
                    <a:pt x="152158" y="141040"/>
                    <a:pt x="150458" y="141840"/>
                    <a:pt x="148658" y="14184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5" name="Group 734">
            <a:extLst>
              <a:ext uri="{FF2B5EF4-FFF2-40B4-BE49-F238E27FC236}">
                <a16:creationId xmlns:a16="http://schemas.microsoft.com/office/drawing/2014/main" id="{1DBAA7CF-1ED3-4922-B642-135BBC210B4C}"/>
              </a:ext>
            </a:extLst>
          </p:cNvPr>
          <p:cNvGrpSpPr/>
          <p:nvPr/>
        </p:nvGrpSpPr>
        <p:grpSpPr>
          <a:xfrm>
            <a:off x="5280570" y="2593522"/>
            <a:ext cx="459928" cy="469426"/>
            <a:chOff x="5280570" y="2593522"/>
            <a:chExt cx="459928" cy="469426"/>
          </a:xfrm>
          <a:solidFill>
            <a:srgbClr val="FFFFFF"/>
          </a:solidFill>
        </p:grpSpPr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FACE9FFC-2552-4349-B5F4-05A6F0F06FC2}"/>
                </a:ext>
              </a:extLst>
            </p:cNvPr>
            <p:cNvSpPr/>
            <p:nvPr/>
          </p:nvSpPr>
          <p:spPr>
            <a:xfrm>
              <a:off x="5296092" y="2744142"/>
              <a:ext cx="9998" cy="9998"/>
            </a:xfrm>
            <a:custGeom>
              <a:avLst/>
              <a:gdLst>
                <a:gd name="connsiteX0" fmla="*/ 6374 w 9998"/>
                <a:gd name="connsiteY0" fmla="*/ 13454 h 9998"/>
                <a:gd name="connsiteX1" fmla="*/ 1875 w 9998"/>
                <a:gd name="connsiteY1" fmla="*/ 11554 h 9998"/>
                <a:gd name="connsiteX2" fmla="*/ 1875 w 9998"/>
                <a:gd name="connsiteY2" fmla="*/ 2456 h 9998"/>
                <a:gd name="connsiteX3" fmla="*/ 3274 w 9998"/>
                <a:gd name="connsiteY3" fmla="*/ 1256 h 9998"/>
                <a:gd name="connsiteX4" fmla="*/ 4074 w 9998"/>
                <a:gd name="connsiteY4" fmla="*/ 656 h 9998"/>
                <a:gd name="connsiteX5" fmla="*/ 4074 w 9998"/>
                <a:gd name="connsiteY5" fmla="*/ 756 h 9998"/>
                <a:gd name="connsiteX6" fmla="*/ 12273 w 9998"/>
                <a:gd name="connsiteY6" fmla="*/ 2556 h 9998"/>
                <a:gd name="connsiteX7" fmla="*/ 10973 w 9998"/>
                <a:gd name="connsiteY7" fmla="*/ 11454 h 9998"/>
                <a:gd name="connsiteX8" fmla="*/ 10873 w 9998"/>
                <a:gd name="connsiteY8" fmla="*/ 11554 h 9998"/>
                <a:gd name="connsiteX9" fmla="*/ 6374 w 9998"/>
                <a:gd name="connsiteY9" fmla="*/ 13454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98" h="9998">
                  <a:moveTo>
                    <a:pt x="6374" y="13454"/>
                  </a:moveTo>
                  <a:cubicBezTo>
                    <a:pt x="4674" y="13454"/>
                    <a:pt x="3074" y="12754"/>
                    <a:pt x="1875" y="11554"/>
                  </a:cubicBezTo>
                  <a:cubicBezTo>
                    <a:pt x="-625" y="9055"/>
                    <a:pt x="-625" y="4955"/>
                    <a:pt x="1875" y="2456"/>
                  </a:cubicBezTo>
                  <a:cubicBezTo>
                    <a:pt x="2275" y="2056"/>
                    <a:pt x="2775" y="1556"/>
                    <a:pt x="3274" y="1256"/>
                  </a:cubicBezTo>
                  <a:lnTo>
                    <a:pt x="4074" y="656"/>
                  </a:lnTo>
                  <a:lnTo>
                    <a:pt x="4074" y="756"/>
                  </a:lnTo>
                  <a:cubicBezTo>
                    <a:pt x="6774" y="-744"/>
                    <a:pt x="10373" y="56"/>
                    <a:pt x="12273" y="2556"/>
                  </a:cubicBezTo>
                  <a:cubicBezTo>
                    <a:pt x="14373" y="5355"/>
                    <a:pt x="13773" y="9354"/>
                    <a:pt x="10973" y="11454"/>
                  </a:cubicBezTo>
                  <a:lnTo>
                    <a:pt x="10873" y="11554"/>
                  </a:lnTo>
                  <a:cubicBezTo>
                    <a:pt x="9673" y="12754"/>
                    <a:pt x="8074" y="13454"/>
                    <a:pt x="6374" y="1345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321713ED-8650-4DB1-8549-16128DB2B21B}"/>
                </a:ext>
              </a:extLst>
            </p:cNvPr>
            <p:cNvSpPr/>
            <p:nvPr/>
          </p:nvSpPr>
          <p:spPr>
            <a:xfrm>
              <a:off x="5280570" y="2742998"/>
              <a:ext cx="459928" cy="319950"/>
            </a:xfrm>
            <a:custGeom>
              <a:avLst/>
              <a:gdLst>
                <a:gd name="connsiteX0" fmla="*/ 415735 w 459927"/>
                <a:gd name="connsiteY0" fmla="*/ 321950 h 319949"/>
                <a:gd name="connsiteX1" fmla="*/ 56091 w 459927"/>
                <a:gd name="connsiteY1" fmla="*/ 321950 h 319949"/>
                <a:gd name="connsiteX2" fmla="*/ 49692 w 459927"/>
                <a:gd name="connsiteY2" fmla="*/ 315551 h 319949"/>
                <a:gd name="connsiteX3" fmla="*/ 56091 w 459927"/>
                <a:gd name="connsiteY3" fmla="*/ 309151 h 319949"/>
                <a:gd name="connsiteX4" fmla="*/ 415735 w 459927"/>
                <a:gd name="connsiteY4" fmla="*/ 309151 h 319949"/>
                <a:gd name="connsiteX5" fmla="*/ 457128 w 459927"/>
                <a:gd name="connsiteY5" fmla="*/ 267858 h 319949"/>
                <a:gd name="connsiteX6" fmla="*/ 457128 w 459927"/>
                <a:gd name="connsiteY6" fmla="*/ 254560 h 319949"/>
                <a:gd name="connsiteX7" fmla="*/ 463527 w 459927"/>
                <a:gd name="connsiteY7" fmla="*/ 248161 h 319949"/>
                <a:gd name="connsiteX8" fmla="*/ 469926 w 459927"/>
                <a:gd name="connsiteY8" fmla="*/ 254560 h 319949"/>
                <a:gd name="connsiteX9" fmla="*/ 469926 w 459927"/>
                <a:gd name="connsiteY9" fmla="*/ 267858 h 319949"/>
                <a:gd name="connsiteX10" fmla="*/ 415735 w 459927"/>
                <a:gd name="connsiteY10" fmla="*/ 321950 h 319949"/>
                <a:gd name="connsiteX11" fmla="*/ 37294 w 459927"/>
                <a:gd name="connsiteY11" fmla="*/ 318950 h 319949"/>
                <a:gd name="connsiteX12" fmla="*/ 37294 w 459927"/>
                <a:gd name="connsiteY12" fmla="*/ 318950 h 319949"/>
                <a:gd name="connsiteX13" fmla="*/ 35094 w 459927"/>
                <a:gd name="connsiteY13" fmla="*/ 318450 h 319949"/>
                <a:gd name="connsiteX14" fmla="*/ 31495 w 459927"/>
                <a:gd name="connsiteY14" fmla="*/ 315151 h 319949"/>
                <a:gd name="connsiteX15" fmla="*/ 31295 w 459927"/>
                <a:gd name="connsiteY15" fmla="*/ 310251 h 319949"/>
                <a:gd name="connsiteX16" fmla="*/ 38894 w 459927"/>
                <a:gd name="connsiteY16" fmla="*/ 306352 h 319949"/>
                <a:gd name="connsiteX17" fmla="*/ 38894 w 459927"/>
                <a:gd name="connsiteY17" fmla="*/ 306252 h 319949"/>
                <a:gd name="connsiteX18" fmla="*/ 39594 w 459927"/>
                <a:gd name="connsiteY18" fmla="*/ 306552 h 319949"/>
                <a:gd name="connsiteX19" fmla="*/ 43293 w 459927"/>
                <a:gd name="connsiteY19" fmla="*/ 314751 h 319949"/>
                <a:gd name="connsiteX20" fmla="*/ 37294 w 459927"/>
                <a:gd name="connsiteY20" fmla="*/ 318950 h 319949"/>
                <a:gd name="connsiteX21" fmla="*/ 21197 w 459927"/>
                <a:gd name="connsiteY21" fmla="*/ 308752 h 319949"/>
                <a:gd name="connsiteX22" fmla="*/ 16797 w 459927"/>
                <a:gd name="connsiteY22" fmla="*/ 306952 h 319949"/>
                <a:gd name="connsiteX23" fmla="*/ 0 w 459927"/>
                <a:gd name="connsiteY23" fmla="*/ 267858 h 319949"/>
                <a:gd name="connsiteX24" fmla="*/ 0 w 459927"/>
                <a:gd name="connsiteY24" fmla="*/ 114482 h 319949"/>
                <a:gd name="connsiteX25" fmla="*/ 6399 w 459927"/>
                <a:gd name="connsiteY25" fmla="*/ 108083 h 319949"/>
                <a:gd name="connsiteX26" fmla="*/ 12798 w 459927"/>
                <a:gd name="connsiteY26" fmla="*/ 114482 h 319949"/>
                <a:gd name="connsiteX27" fmla="*/ 12798 w 459927"/>
                <a:gd name="connsiteY27" fmla="*/ 267858 h 319949"/>
                <a:gd name="connsiteX28" fmla="*/ 25596 w 459927"/>
                <a:gd name="connsiteY28" fmla="*/ 297753 h 319949"/>
                <a:gd name="connsiteX29" fmla="*/ 27595 w 459927"/>
                <a:gd name="connsiteY29" fmla="*/ 302153 h 319949"/>
                <a:gd name="connsiteX30" fmla="*/ 25796 w 459927"/>
                <a:gd name="connsiteY30" fmla="*/ 306752 h 319949"/>
                <a:gd name="connsiteX31" fmla="*/ 21197 w 459927"/>
                <a:gd name="connsiteY31" fmla="*/ 308752 h 319949"/>
                <a:gd name="connsiteX32" fmla="*/ 463527 w 459927"/>
                <a:gd name="connsiteY32" fmla="*/ 241662 h 319949"/>
                <a:gd name="connsiteX33" fmla="*/ 457128 w 459927"/>
                <a:gd name="connsiteY33" fmla="*/ 235363 h 319949"/>
                <a:gd name="connsiteX34" fmla="*/ 457128 w 459927"/>
                <a:gd name="connsiteY34" fmla="*/ 43393 h 319949"/>
                <a:gd name="connsiteX35" fmla="*/ 457428 w 459927"/>
                <a:gd name="connsiteY35" fmla="*/ 41394 h 319949"/>
                <a:gd name="connsiteX36" fmla="*/ 456928 w 459927"/>
                <a:gd name="connsiteY36" fmla="*/ 39494 h 319949"/>
                <a:gd name="connsiteX37" fmla="*/ 448230 w 459927"/>
                <a:gd name="connsiteY37" fmla="*/ 17797 h 319949"/>
                <a:gd name="connsiteX38" fmla="*/ 334947 w 459927"/>
                <a:gd name="connsiteY38" fmla="*/ 118481 h 319949"/>
                <a:gd name="connsiteX39" fmla="*/ 325849 w 459927"/>
                <a:gd name="connsiteY39" fmla="*/ 117982 h 319949"/>
                <a:gd name="connsiteX40" fmla="*/ 324249 w 459927"/>
                <a:gd name="connsiteY40" fmla="*/ 113282 h 319949"/>
                <a:gd name="connsiteX41" fmla="*/ 326449 w 459927"/>
                <a:gd name="connsiteY41" fmla="*/ 108983 h 319949"/>
                <a:gd name="connsiteX42" fmla="*/ 448729 w 459927"/>
                <a:gd name="connsiteY42" fmla="*/ 200 h 319949"/>
                <a:gd name="connsiteX43" fmla="*/ 453029 w 459927"/>
                <a:gd name="connsiteY43" fmla="*/ 4199 h 319949"/>
                <a:gd name="connsiteX44" fmla="*/ 469626 w 459927"/>
                <a:gd name="connsiteY44" fmla="*/ 38294 h 319949"/>
                <a:gd name="connsiteX45" fmla="*/ 469426 w 459927"/>
                <a:gd name="connsiteY45" fmla="*/ 40794 h 319949"/>
                <a:gd name="connsiteX46" fmla="*/ 469926 w 459927"/>
                <a:gd name="connsiteY46" fmla="*/ 43393 h 319949"/>
                <a:gd name="connsiteX47" fmla="*/ 469926 w 459927"/>
                <a:gd name="connsiteY47" fmla="*/ 235363 h 319949"/>
                <a:gd name="connsiteX48" fmla="*/ 463527 w 459927"/>
                <a:gd name="connsiteY48" fmla="*/ 241662 h 319949"/>
                <a:gd name="connsiteX49" fmla="*/ 233163 w 459927"/>
                <a:gd name="connsiteY49" fmla="*/ 185671 h 319949"/>
                <a:gd name="connsiteX50" fmla="*/ 188870 w 459927"/>
                <a:gd name="connsiteY50" fmla="*/ 169573 h 319949"/>
                <a:gd name="connsiteX51" fmla="*/ 188670 w 459927"/>
                <a:gd name="connsiteY51" fmla="*/ 169474 h 319949"/>
                <a:gd name="connsiteX52" fmla="*/ 21597 w 459927"/>
                <a:gd name="connsiteY52" fmla="*/ 17897 h 319949"/>
                <a:gd name="connsiteX53" fmla="*/ 12798 w 459927"/>
                <a:gd name="connsiteY53" fmla="*/ 43393 h 319949"/>
                <a:gd name="connsiteX54" fmla="*/ 12798 w 459927"/>
                <a:gd name="connsiteY54" fmla="*/ 95285 h 319949"/>
                <a:gd name="connsiteX55" fmla="*/ 6399 w 459927"/>
                <a:gd name="connsiteY55" fmla="*/ 101684 h 319949"/>
                <a:gd name="connsiteX56" fmla="*/ 0 w 459927"/>
                <a:gd name="connsiteY56" fmla="*/ 95285 h 319949"/>
                <a:gd name="connsiteX57" fmla="*/ 0 w 459927"/>
                <a:gd name="connsiteY57" fmla="*/ 43393 h 319949"/>
                <a:gd name="connsiteX58" fmla="*/ 16797 w 459927"/>
                <a:gd name="connsiteY58" fmla="*/ 4299 h 319949"/>
                <a:gd name="connsiteX59" fmla="*/ 21296 w 459927"/>
                <a:gd name="connsiteY59" fmla="*/ 0 h 319949"/>
                <a:gd name="connsiteX60" fmla="*/ 25696 w 459927"/>
                <a:gd name="connsiteY60" fmla="*/ 4399 h 319949"/>
                <a:gd name="connsiteX61" fmla="*/ 197369 w 459927"/>
                <a:gd name="connsiteY61" fmla="*/ 159975 h 319949"/>
                <a:gd name="connsiteX62" fmla="*/ 268658 w 459927"/>
                <a:gd name="connsiteY62" fmla="*/ 160275 h 319949"/>
                <a:gd name="connsiteX63" fmla="*/ 297753 w 459927"/>
                <a:gd name="connsiteY63" fmla="*/ 134479 h 319949"/>
                <a:gd name="connsiteX64" fmla="*/ 306752 w 459927"/>
                <a:gd name="connsiteY64" fmla="*/ 134979 h 319949"/>
                <a:gd name="connsiteX65" fmla="*/ 306252 w 459927"/>
                <a:gd name="connsiteY65" fmla="*/ 143978 h 319949"/>
                <a:gd name="connsiteX66" fmla="*/ 276956 w 459927"/>
                <a:gd name="connsiteY66" fmla="*/ 169973 h 319949"/>
                <a:gd name="connsiteX67" fmla="*/ 233163 w 459927"/>
                <a:gd name="connsiteY67" fmla="*/ 185671 h 319949"/>
                <a:gd name="connsiteX68" fmla="*/ 316350 w 459927"/>
                <a:gd name="connsiteY68" fmla="*/ 132879 h 319949"/>
                <a:gd name="connsiteX69" fmla="*/ 311551 w 459927"/>
                <a:gd name="connsiteY69" fmla="*/ 130680 h 319949"/>
                <a:gd name="connsiteX70" fmla="*/ 309951 w 459927"/>
                <a:gd name="connsiteY70" fmla="*/ 126080 h 319949"/>
                <a:gd name="connsiteX71" fmla="*/ 312051 w 459927"/>
                <a:gd name="connsiteY71" fmla="*/ 121681 h 319949"/>
                <a:gd name="connsiteX72" fmla="*/ 321150 w 459927"/>
                <a:gd name="connsiteY72" fmla="*/ 122181 h 319949"/>
                <a:gd name="connsiteX73" fmla="*/ 320550 w 459927"/>
                <a:gd name="connsiteY73" fmla="*/ 131279 h 319949"/>
                <a:gd name="connsiteX74" fmla="*/ 316350 w 459927"/>
                <a:gd name="connsiteY74" fmla="*/ 132879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59927" h="319949">
                  <a:moveTo>
                    <a:pt x="415735" y="321950"/>
                  </a:moveTo>
                  <a:lnTo>
                    <a:pt x="56091" y="321950"/>
                  </a:lnTo>
                  <a:cubicBezTo>
                    <a:pt x="52592" y="321950"/>
                    <a:pt x="49692" y="319050"/>
                    <a:pt x="49692" y="315551"/>
                  </a:cubicBezTo>
                  <a:cubicBezTo>
                    <a:pt x="49692" y="312051"/>
                    <a:pt x="52592" y="309151"/>
                    <a:pt x="56091" y="309151"/>
                  </a:cubicBezTo>
                  <a:lnTo>
                    <a:pt x="415735" y="309151"/>
                  </a:lnTo>
                  <a:cubicBezTo>
                    <a:pt x="438531" y="309151"/>
                    <a:pt x="457028" y="290555"/>
                    <a:pt x="457128" y="267858"/>
                  </a:cubicBezTo>
                  <a:lnTo>
                    <a:pt x="457128" y="254560"/>
                  </a:lnTo>
                  <a:cubicBezTo>
                    <a:pt x="457128" y="250961"/>
                    <a:pt x="459928" y="248161"/>
                    <a:pt x="463527" y="248161"/>
                  </a:cubicBezTo>
                  <a:cubicBezTo>
                    <a:pt x="467027" y="248161"/>
                    <a:pt x="469926" y="250961"/>
                    <a:pt x="469926" y="254560"/>
                  </a:cubicBezTo>
                  <a:lnTo>
                    <a:pt x="469926" y="267858"/>
                  </a:lnTo>
                  <a:cubicBezTo>
                    <a:pt x="469926" y="297653"/>
                    <a:pt x="445530" y="321950"/>
                    <a:pt x="415735" y="321950"/>
                  </a:cubicBezTo>
                  <a:close/>
                  <a:moveTo>
                    <a:pt x="37294" y="318950"/>
                  </a:moveTo>
                  <a:lnTo>
                    <a:pt x="37294" y="318950"/>
                  </a:lnTo>
                  <a:cubicBezTo>
                    <a:pt x="36594" y="318950"/>
                    <a:pt x="35794" y="318750"/>
                    <a:pt x="35094" y="318450"/>
                  </a:cubicBezTo>
                  <a:cubicBezTo>
                    <a:pt x="33495" y="317850"/>
                    <a:pt x="32195" y="316650"/>
                    <a:pt x="31495" y="315151"/>
                  </a:cubicBezTo>
                  <a:cubicBezTo>
                    <a:pt x="30795" y="313551"/>
                    <a:pt x="30695" y="311851"/>
                    <a:pt x="31295" y="310251"/>
                  </a:cubicBezTo>
                  <a:cubicBezTo>
                    <a:pt x="32495" y="307252"/>
                    <a:pt x="35794" y="305552"/>
                    <a:pt x="38894" y="306352"/>
                  </a:cubicBezTo>
                  <a:lnTo>
                    <a:pt x="38894" y="306252"/>
                  </a:lnTo>
                  <a:lnTo>
                    <a:pt x="39594" y="306552"/>
                  </a:lnTo>
                  <a:cubicBezTo>
                    <a:pt x="42893" y="307752"/>
                    <a:pt x="44593" y="311451"/>
                    <a:pt x="43293" y="314751"/>
                  </a:cubicBezTo>
                  <a:cubicBezTo>
                    <a:pt x="42393" y="317250"/>
                    <a:pt x="39994" y="318950"/>
                    <a:pt x="37294" y="318950"/>
                  </a:cubicBezTo>
                  <a:close/>
                  <a:moveTo>
                    <a:pt x="21197" y="308752"/>
                  </a:moveTo>
                  <a:cubicBezTo>
                    <a:pt x="19497" y="308752"/>
                    <a:pt x="17997" y="308152"/>
                    <a:pt x="16797" y="306952"/>
                  </a:cubicBezTo>
                  <a:cubicBezTo>
                    <a:pt x="6099" y="296853"/>
                    <a:pt x="0" y="282556"/>
                    <a:pt x="0" y="267858"/>
                  </a:cubicBezTo>
                  <a:lnTo>
                    <a:pt x="0" y="114482"/>
                  </a:lnTo>
                  <a:cubicBezTo>
                    <a:pt x="0" y="110983"/>
                    <a:pt x="2899" y="108083"/>
                    <a:pt x="6399" y="108083"/>
                  </a:cubicBezTo>
                  <a:cubicBezTo>
                    <a:pt x="9898" y="108083"/>
                    <a:pt x="12798" y="110983"/>
                    <a:pt x="12798" y="114482"/>
                  </a:cubicBezTo>
                  <a:lnTo>
                    <a:pt x="12798" y="267858"/>
                  </a:lnTo>
                  <a:cubicBezTo>
                    <a:pt x="12798" y="279256"/>
                    <a:pt x="17397" y="289855"/>
                    <a:pt x="25596" y="297753"/>
                  </a:cubicBezTo>
                  <a:cubicBezTo>
                    <a:pt x="26796" y="298853"/>
                    <a:pt x="27496" y="300453"/>
                    <a:pt x="27595" y="302153"/>
                  </a:cubicBezTo>
                  <a:cubicBezTo>
                    <a:pt x="27595" y="303952"/>
                    <a:pt x="26996" y="305552"/>
                    <a:pt x="25796" y="306752"/>
                  </a:cubicBezTo>
                  <a:cubicBezTo>
                    <a:pt x="24596" y="308052"/>
                    <a:pt x="22896" y="308752"/>
                    <a:pt x="21197" y="308752"/>
                  </a:cubicBezTo>
                  <a:close/>
                  <a:moveTo>
                    <a:pt x="463527" y="241662"/>
                  </a:moveTo>
                  <a:cubicBezTo>
                    <a:pt x="459928" y="241662"/>
                    <a:pt x="457128" y="238863"/>
                    <a:pt x="457128" y="235363"/>
                  </a:cubicBezTo>
                  <a:lnTo>
                    <a:pt x="457128" y="43393"/>
                  </a:lnTo>
                  <a:cubicBezTo>
                    <a:pt x="457128" y="42693"/>
                    <a:pt x="457228" y="41994"/>
                    <a:pt x="457428" y="41394"/>
                  </a:cubicBezTo>
                  <a:cubicBezTo>
                    <a:pt x="457128" y="40794"/>
                    <a:pt x="457028" y="40094"/>
                    <a:pt x="456928" y="39494"/>
                  </a:cubicBezTo>
                  <a:cubicBezTo>
                    <a:pt x="456128" y="31495"/>
                    <a:pt x="453129" y="24096"/>
                    <a:pt x="448230" y="17797"/>
                  </a:cubicBezTo>
                  <a:lnTo>
                    <a:pt x="334947" y="118481"/>
                  </a:lnTo>
                  <a:cubicBezTo>
                    <a:pt x="332348" y="120781"/>
                    <a:pt x="328148" y="120481"/>
                    <a:pt x="325849" y="117982"/>
                  </a:cubicBezTo>
                  <a:cubicBezTo>
                    <a:pt x="324749" y="116682"/>
                    <a:pt x="324149" y="115082"/>
                    <a:pt x="324249" y="113282"/>
                  </a:cubicBezTo>
                  <a:cubicBezTo>
                    <a:pt x="324349" y="111583"/>
                    <a:pt x="325149" y="110083"/>
                    <a:pt x="326449" y="108983"/>
                  </a:cubicBezTo>
                  <a:lnTo>
                    <a:pt x="448729" y="200"/>
                  </a:lnTo>
                  <a:lnTo>
                    <a:pt x="453029" y="4199"/>
                  </a:lnTo>
                  <a:cubicBezTo>
                    <a:pt x="462527" y="13198"/>
                    <a:pt x="468427" y="25296"/>
                    <a:pt x="469626" y="38294"/>
                  </a:cubicBezTo>
                  <a:cubicBezTo>
                    <a:pt x="469726" y="39094"/>
                    <a:pt x="469626" y="39994"/>
                    <a:pt x="469426" y="40794"/>
                  </a:cubicBezTo>
                  <a:cubicBezTo>
                    <a:pt x="469726" y="41594"/>
                    <a:pt x="469926" y="42493"/>
                    <a:pt x="469926" y="43393"/>
                  </a:cubicBezTo>
                  <a:lnTo>
                    <a:pt x="469926" y="235363"/>
                  </a:lnTo>
                  <a:cubicBezTo>
                    <a:pt x="469926" y="238863"/>
                    <a:pt x="467027" y="241662"/>
                    <a:pt x="463527" y="241662"/>
                  </a:cubicBezTo>
                  <a:close/>
                  <a:moveTo>
                    <a:pt x="233163" y="185671"/>
                  </a:moveTo>
                  <a:cubicBezTo>
                    <a:pt x="216966" y="185671"/>
                    <a:pt x="201268" y="179972"/>
                    <a:pt x="188870" y="169573"/>
                  </a:cubicBezTo>
                  <a:lnTo>
                    <a:pt x="188670" y="169474"/>
                  </a:lnTo>
                  <a:lnTo>
                    <a:pt x="21597" y="17897"/>
                  </a:lnTo>
                  <a:cubicBezTo>
                    <a:pt x="15897" y="25096"/>
                    <a:pt x="12798" y="34095"/>
                    <a:pt x="12798" y="43393"/>
                  </a:cubicBezTo>
                  <a:lnTo>
                    <a:pt x="12798" y="95285"/>
                  </a:lnTo>
                  <a:cubicBezTo>
                    <a:pt x="12798" y="98785"/>
                    <a:pt x="9898" y="101684"/>
                    <a:pt x="6399" y="101684"/>
                  </a:cubicBezTo>
                  <a:cubicBezTo>
                    <a:pt x="2899" y="101684"/>
                    <a:pt x="0" y="98785"/>
                    <a:pt x="0" y="95285"/>
                  </a:cubicBezTo>
                  <a:lnTo>
                    <a:pt x="0" y="43393"/>
                  </a:lnTo>
                  <a:cubicBezTo>
                    <a:pt x="0" y="28596"/>
                    <a:pt x="6099" y="14298"/>
                    <a:pt x="16797" y="4299"/>
                  </a:cubicBezTo>
                  <a:lnTo>
                    <a:pt x="21296" y="0"/>
                  </a:lnTo>
                  <a:lnTo>
                    <a:pt x="25696" y="4399"/>
                  </a:lnTo>
                  <a:lnTo>
                    <a:pt x="197369" y="159975"/>
                  </a:lnTo>
                  <a:cubicBezTo>
                    <a:pt x="217366" y="176472"/>
                    <a:pt x="248561" y="176672"/>
                    <a:pt x="268658" y="160275"/>
                  </a:cubicBezTo>
                  <a:lnTo>
                    <a:pt x="297753" y="134479"/>
                  </a:lnTo>
                  <a:cubicBezTo>
                    <a:pt x="300253" y="132179"/>
                    <a:pt x="304552" y="132479"/>
                    <a:pt x="306752" y="134979"/>
                  </a:cubicBezTo>
                  <a:cubicBezTo>
                    <a:pt x="309052" y="137579"/>
                    <a:pt x="308851" y="141678"/>
                    <a:pt x="306252" y="143978"/>
                  </a:cubicBezTo>
                  <a:lnTo>
                    <a:pt x="276956" y="169973"/>
                  </a:lnTo>
                  <a:cubicBezTo>
                    <a:pt x="264658" y="180072"/>
                    <a:pt x="249061" y="185671"/>
                    <a:pt x="233163" y="185671"/>
                  </a:cubicBezTo>
                  <a:close/>
                  <a:moveTo>
                    <a:pt x="316350" y="132879"/>
                  </a:moveTo>
                  <a:cubicBezTo>
                    <a:pt x="314551" y="132879"/>
                    <a:pt x="312751" y="132079"/>
                    <a:pt x="311551" y="130680"/>
                  </a:cubicBezTo>
                  <a:cubicBezTo>
                    <a:pt x="310451" y="129480"/>
                    <a:pt x="309851" y="127780"/>
                    <a:pt x="309951" y="126080"/>
                  </a:cubicBezTo>
                  <a:cubicBezTo>
                    <a:pt x="310051" y="124381"/>
                    <a:pt x="310751" y="122781"/>
                    <a:pt x="312051" y="121681"/>
                  </a:cubicBezTo>
                  <a:cubicBezTo>
                    <a:pt x="314551" y="119481"/>
                    <a:pt x="318850" y="119681"/>
                    <a:pt x="321150" y="122181"/>
                  </a:cubicBezTo>
                  <a:cubicBezTo>
                    <a:pt x="323449" y="124880"/>
                    <a:pt x="323249" y="128880"/>
                    <a:pt x="320550" y="131279"/>
                  </a:cubicBezTo>
                  <a:cubicBezTo>
                    <a:pt x="319350" y="132279"/>
                    <a:pt x="317850" y="132879"/>
                    <a:pt x="316350" y="13287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57623C09-CABC-4DCE-A485-949B8F7287CF}"/>
                </a:ext>
              </a:extLst>
            </p:cNvPr>
            <p:cNvSpPr/>
            <p:nvPr/>
          </p:nvSpPr>
          <p:spPr>
            <a:xfrm>
              <a:off x="5292868" y="2695584"/>
              <a:ext cx="439931" cy="229964"/>
            </a:xfrm>
            <a:custGeom>
              <a:avLst/>
              <a:gdLst>
                <a:gd name="connsiteX0" fmla="*/ 220865 w 439930"/>
                <a:gd name="connsiteY0" fmla="*/ 233086 h 229963"/>
                <a:gd name="connsiteX1" fmla="*/ 176572 w 439930"/>
                <a:gd name="connsiteY1" fmla="*/ 216988 h 229963"/>
                <a:gd name="connsiteX2" fmla="*/ 176372 w 439930"/>
                <a:gd name="connsiteY2" fmla="*/ 216888 h 229963"/>
                <a:gd name="connsiteX3" fmla="*/ 105983 w 439930"/>
                <a:gd name="connsiteY3" fmla="*/ 152998 h 229963"/>
                <a:gd name="connsiteX4" fmla="*/ 103884 w 439930"/>
                <a:gd name="connsiteY4" fmla="*/ 148599 h 229963"/>
                <a:gd name="connsiteX5" fmla="*/ 105583 w 439930"/>
                <a:gd name="connsiteY5" fmla="*/ 144000 h 229963"/>
                <a:gd name="connsiteX6" fmla="*/ 114582 w 439930"/>
                <a:gd name="connsiteY6" fmla="*/ 143500 h 229963"/>
                <a:gd name="connsiteX7" fmla="*/ 184771 w 439930"/>
                <a:gd name="connsiteY7" fmla="*/ 207190 h 229963"/>
                <a:gd name="connsiteX8" fmla="*/ 256560 w 439930"/>
                <a:gd name="connsiteY8" fmla="*/ 207490 h 229963"/>
                <a:gd name="connsiteX9" fmla="*/ 426533 w 439930"/>
                <a:gd name="connsiteY9" fmla="*/ 56413 h 229963"/>
                <a:gd name="connsiteX10" fmla="*/ 424134 w 439930"/>
                <a:gd name="connsiteY10" fmla="*/ 54514 h 229963"/>
                <a:gd name="connsiteX11" fmla="*/ 424633 w 439930"/>
                <a:gd name="connsiteY11" fmla="*/ 54114 h 229963"/>
                <a:gd name="connsiteX12" fmla="*/ 409136 w 439930"/>
                <a:gd name="connsiteY12" fmla="*/ 40416 h 229963"/>
                <a:gd name="connsiteX13" fmla="*/ 407036 w 439930"/>
                <a:gd name="connsiteY13" fmla="*/ 36017 h 229963"/>
                <a:gd name="connsiteX14" fmla="*/ 408636 w 439930"/>
                <a:gd name="connsiteY14" fmla="*/ 31317 h 229963"/>
                <a:gd name="connsiteX15" fmla="*/ 417634 w 439930"/>
                <a:gd name="connsiteY15" fmla="*/ 30818 h 229963"/>
                <a:gd name="connsiteX16" fmla="*/ 443230 w 439930"/>
                <a:gd name="connsiteY16" fmla="*/ 53614 h 229963"/>
                <a:gd name="connsiteX17" fmla="*/ 442931 w 439930"/>
                <a:gd name="connsiteY17" fmla="*/ 53814 h 229963"/>
                <a:gd name="connsiteX18" fmla="*/ 445630 w 439930"/>
                <a:gd name="connsiteY18" fmla="*/ 56513 h 229963"/>
                <a:gd name="connsiteX19" fmla="*/ 445330 w 439930"/>
                <a:gd name="connsiteY19" fmla="*/ 56913 h 229963"/>
                <a:gd name="connsiteX20" fmla="*/ 264658 w 439930"/>
                <a:gd name="connsiteY20" fmla="*/ 217488 h 229963"/>
                <a:gd name="connsiteX21" fmla="*/ 220865 w 439930"/>
                <a:gd name="connsiteY21" fmla="*/ 233086 h 229963"/>
                <a:gd name="connsiteX22" fmla="*/ 96085 w 439930"/>
                <a:gd name="connsiteY22" fmla="*/ 141800 h 229963"/>
                <a:gd name="connsiteX23" fmla="*/ 91786 w 439930"/>
                <a:gd name="connsiteY23" fmla="*/ 140100 h 229963"/>
                <a:gd name="connsiteX24" fmla="*/ 300 w 439930"/>
                <a:gd name="connsiteY24" fmla="*/ 56813 h 229963"/>
                <a:gd name="connsiteX25" fmla="*/ 1200 w 439930"/>
                <a:gd name="connsiteY25" fmla="*/ 55814 h 229963"/>
                <a:gd name="connsiteX26" fmla="*/ 0 w 439930"/>
                <a:gd name="connsiteY26" fmla="*/ 54514 h 229963"/>
                <a:gd name="connsiteX27" fmla="*/ 58391 w 439930"/>
                <a:gd name="connsiteY27" fmla="*/ 1522 h 229963"/>
                <a:gd name="connsiteX28" fmla="*/ 67390 w 439930"/>
                <a:gd name="connsiteY28" fmla="*/ 2022 h 229963"/>
                <a:gd name="connsiteX29" fmla="*/ 66990 w 439930"/>
                <a:gd name="connsiteY29" fmla="*/ 11021 h 229963"/>
                <a:gd name="connsiteX30" fmla="*/ 18097 w 439930"/>
                <a:gd name="connsiteY30" fmla="*/ 55414 h 229963"/>
                <a:gd name="connsiteX31" fmla="*/ 18397 w 439930"/>
                <a:gd name="connsiteY31" fmla="*/ 55814 h 229963"/>
                <a:gd name="connsiteX32" fmla="*/ 18097 w 439930"/>
                <a:gd name="connsiteY32" fmla="*/ 56114 h 229963"/>
                <a:gd name="connsiteX33" fmla="*/ 100384 w 439930"/>
                <a:gd name="connsiteY33" fmla="*/ 130602 h 229963"/>
                <a:gd name="connsiteX34" fmla="*/ 100784 w 439930"/>
                <a:gd name="connsiteY34" fmla="*/ 139700 h 229963"/>
                <a:gd name="connsiteX35" fmla="*/ 96085 w 439930"/>
                <a:gd name="connsiteY35" fmla="*/ 141800 h 229963"/>
                <a:gd name="connsiteX36" fmla="*/ 399037 w 439930"/>
                <a:gd name="connsiteY36" fmla="*/ 29218 h 229963"/>
                <a:gd name="connsiteX37" fmla="*/ 394738 w 439930"/>
                <a:gd name="connsiteY37" fmla="*/ 27618 h 229963"/>
                <a:gd name="connsiteX38" fmla="*/ 394238 w 439930"/>
                <a:gd name="connsiteY38" fmla="*/ 18619 h 229963"/>
                <a:gd name="connsiteX39" fmla="*/ 403237 w 439930"/>
                <a:gd name="connsiteY39" fmla="*/ 18020 h 229963"/>
                <a:gd name="connsiteX40" fmla="*/ 405437 w 439930"/>
                <a:gd name="connsiteY40" fmla="*/ 22419 h 229963"/>
                <a:gd name="connsiteX41" fmla="*/ 403836 w 439930"/>
                <a:gd name="connsiteY41" fmla="*/ 27118 h 229963"/>
                <a:gd name="connsiteX42" fmla="*/ 399037 w 439930"/>
                <a:gd name="connsiteY42" fmla="*/ 29218 h 229963"/>
                <a:gd name="connsiteX43" fmla="*/ 384640 w 439930"/>
                <a:gd name="connsiteY43" fmla="*/ 16420 h 229963"/>
                <a:gd name="connsiteX44" fmla="*/ 380440 w 439930"/>
                <a:gd name="connsiteY44" fmla="*/ 14820 h 229963"/>
                <a:gd name="connsiteX45" fmla="*/ 378341 w 439930"/>
                <a:gd name="connsiteY45" fmla="*/ 13020 h 229963"/>
                <a:gd name="connsiteX46" fmla="*/ 376241 w 439930"/>
                <a:gd name="connsiteY46" fmla="*/ 8621 h 229963"/>
                <a:gd name="connsiteX47" fmla="*/ 377841 w 439930"/>
                <a:gd name="connsiteY47" fmla="*/ 4022 h 229963"/>
                <a:gd name="connsiteX48" fmla="*/ 386840 w 439930"/>
                <a:gd name="connsiteY48" fmla="*/ 3422 h 229963"/>
                <a:gd name="connsiteX49" fmla="*/ 388939 w 439930"/>
                <a:gd name="connsiteY49" fmla="*/ 5321 h 229963"/>
                <a:gd name="connsiteX50" fmla="*/ 389439 w 439930"/>
                <a:gd name="connsiteY50" fmla="*/ 14320 h 229963"/>
                <a:gd name="connsiteX51" fmla="*/ 384640 w 439930"/>
                <a:gd name="connsiteY51" fmla="*/ 16420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439930" h="229963">
                  <a:moveTo>
                    <a:pt x="220865" y="233086"/>
                  </a:moveTo>
                  <a:cubicBezTo>
                    <a:pt x="204668" y="233086"/>
                    <a:pt x="188970" y="227387"/>
                    <a:pt x="176572" y="216988"/>
                  </a:cubicBezTo>
                  <a:lnTo>
                    <a:pt x="176372" y="216888"/>
                  </a:lnTo>
                  <a:lnTo>
                    <a:pt x="105983" y="152998"/>
                  </a:lnTo>
                  <a:cubicBezTo>
                    <a:pt x="104684" y="151899"/>
                    <a:pt x="103984" y="150299"/>
                    <a:pt x="103884" y="148599"/>
                  </a:cubicBezTo>
                  <a:cubicBezTo>
                    <a:pt x="103784" y="146899"/>
                    <a:pt x="104384" y="145300"/>
                    <a:pt x="105583" y="144000"/>
                  </a:cubicBezTo>
                  <a:cubicBezTo>
                    <a:pt x="107783" y="141500"/>
                    <a:pt x="112083" y="141300"/>
                    <a:pt x="114582" y="143500"/>
                  </a:cubicBezTo>
                  <a:lnTo>
                    <a:pt x="184771" y="207190"/>
                  </a:lnTo>
                  <a:cubicBezTo>
                    <a:pt x="204768" y="223887"/>
                    <a:pt x="236263" y="224087"/>
                    <a:pt x="256560" y="207490"/>
                  </a:cubicBezTo>
                  <a:lnTo>
                    <a:pt x="426533" y="56413"/>
                  </a:lnTo>
                  <a:lnTo>
                    <a:pt x="424134" y="54514"/>
                  </a:lnTo>
                  <a:lnTo>
                    <a:pt x="424633" y="54114"/>
                  </a:lnTo>
                  <a:lnTo>
                    <a:pt x="409136" y="40416"/>
                  </a:lnTo>
                  <a:cubicBezTo>
                    <a:pt x="407836" y="39216"/>
                    <a:pt x="407136" y="37716"/>
                    <a:pt x="407036" y="36017"/>
                  </a:cubicBezTo>
                  <a:cubicBezTo>
                    <a:pt x="406836" y="34317"/>
                    <a:pt x="407436" y="32617"/>
                    <a:pt x="408636" y="31317"/>
                  </a:cubicBezTo>
                  <a:cubicBezTo>
                    <a:pt x="410835" y="28818"/>
                    <a:pt x="415035" y="28518"/>
                    <a:pt x="417634" y="30818"/>
                  </a:cubicBezTo>
                  <a:lnTo>
                    <a:pt x="443230" y="53614"/>
                  </a:lnTo>
                  <a:lnTo>
                    <a:pt x="442931" y="53814"/>
                  </a:lnTo>
                  <a:lnTo>
                    <a:pt x="445630" y="56513"/>
                  </a:lnTo>
                  <a:lnTo>
                    <a:pt x="445330" y="56913"/>
                  </a:lnTo>
                  <a:lnTo>
                    <a:pt x="264658" y="217488"/>
                  </a:lnTo>
                  <a:cubicBezTo>
                    <a:pt x="252361" y="227487"/>
                    <a:pt x="236763" y="233086"/>
                    <a:pt x="220865" y="233086"/>
                  </a:cubicBezTo>
                  <a:close/>
                  <a:moveTo>
                    <a:pt x="96085" y="141800"/>
                  </a:moveTo>
                  <a:cubicBezTo>
                    <a:pt x="94485" y="141800"/>
                    <a:pt x="92886" y="141200"/>
                    <a:pt x="91786" y="140100"/>
                  </a:cubicBezTo>
                  <a:lnTo>
                    <a:pt x="300" y="56813"/>
                  </a:lnTo>
                  <a:lnTo>
                    <a:pt x="1200" y="55814"/>
                  </a:lnTo>
                  <a:lnTo>
                    <a:pt x="0" y="54514"/>
                  </a:lnTo>
                  <a:lnTo>
                    <a:pt x="58391" y="1522"/>
                  </a:lnTo>
                  <a:cubicBezTo>
                    <a:pt x="60890" y="-678"/>
                    <a:pt x="65090" y="-478"/>
                    <a:pt x="67390" y="2022"/>
                  </a:cubicBezTo>
                  <a:cubicBezTo>
                    <a:pt x="69789" y="4622"/>
                    <a:pt x="69589" y="8621"/>
                    <a:pt x="66990" y="11021"/>
                  </a:cubicBezTo>
                  <a:lnTo>
                    <a:pt x="18097" y="55414"/>
                  </a:lnTo>
                  <a:lnTo>
                    <a:pt x="18397" y="55814"/>
                  </a:lnTo>
                  <a:lnTo>
                    <a:pt x="18097" y="56114"/>
                  </a:lnTo>
                  <a:lnTo>
                    <a:pt x="100384" y="130602"/>
                  </a:lnTo>
                  <a:cubicBezTo>
                    <a:pt x="102984" y="133001"/>
                    <a:pt x="103184" y="137101"/>
                    <a:pt x="100784" y="139700"/>
                  </a:cubicBezTo>
                  <a:cubicBezTo>
                    <a:pt x="99585" y="141000"/>
                    <a:pt x="97885" y="141800"/>
                    <a:pt x="96085" y="141800"/>
                  </a:cubicBezTo>
                  <a:close/>
                  <a:moveTo>
                    <a:pt x="399037" y="29218"/>
                  </a:moveTo>
                  <a:cubicBezTo>
                    <a:pt x="397438" y="29218"/>
                    <a:pt x="395938" y="28618"/>
                    <a:pt x="394738" y="27618"/>
                  </a:cubicBezTo>
                  <a:cubicBezTo>
                    <a:pt x="392138" y="25318"/>
                    <a:pt x="391938" y="21219"/>
                    <a:pt x="394238" y="18619"/>
                  </a:cubicBezTo>
                  <a:cubicBezTo>
                    <a:pt x="396538" y="16020"/>
                    <a:pt x="400737" y="15820"/>
                    <a:pt x="403237" y="18020"/>
                  </a:cubicBezTo>
                  <a:cubicBezTo>
                    <a:pt x="404536" y="19219"/>
                    <a:pt x="405336" y="20719"/>
                    <a:pt x="405437" y="22419"/>
                  </a:cubicBezTo>
                  <a:cubicBezTo>
                    <a:pt x="405537" y="24118"/>
                    <a:pt x="404937" y="25818"/>
                    <a:pt x="403836" y="27118"/>
                  </a:cubicBezTo>
                  <a:cubicBezTo>
                    <a:pt x="402637" y="28418"/>
                    <a:pt x="400837" y="29218"/>
                    <a:pt x="399037" y="29218"/>
                  </a:cubicBezTo>
                  <a:close/>
                  <a:moveTo>
                    <a:pt x="384640" y="16420"/>
                  </a:moveTo>
                  <a:cubicBezTo>
                    <a:pt x="383140" y="16420"/>
                    <a:pt x="381640" y="15920"/>
                    <a:pt x="380440" y="14820"/>
                  </a:cubicBezTo>
                  <a:lnTo>
                    <a:pt x="378341" y="13020"/>
                  </a:lnTo>
                  <a:cubicBezTo>
                    <a:pt x="377041" y="11820"/>
                    <a:pt x="376341" y="10321"/>
                    <a:pt x="376241" y="8621"/>
                  </a:cubicBezTo>
                  <a:cubicBezTo>
                    <a:pt x="376141" y="6921"/>
                    <a:pt x="376641" y="5221"/>
                    <a:pt x="377841" y="4022"/>
                  </a:cubicBezTo>
                  <a:cubicBezTo>
                    <a:pt x="380040" y="1422"/>
                    <a:pt x="384340" y="1222"/>
                    <a:pt x="386840" y="3422"/>
                  </a:cubicBezTo>
                  <a:lnTo>
                    <a:pt x="388939" y="5321"/>
                  </a:lnTo>
                  <a:cubicBezTo>
                    <a:pt x="391539" y="7621"/>
                    <a:pt x="391839" y="11720"/>
                    <a:pt x="389439" y="14320"/>
                  </a:cubicBezTo>
                  <a:cubicBezTo>
                    <a:pt x="388239" y="15720"/>
                    <a:pt x="386539" y="16420"/>
                    <a:pt x="384640" y="1642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027F0B62-E29A-4180-B112-F494C728E961}"/>
                </a:ext>
              </a:extLst>
            </p:cNvPr>
            <p:cNvSpPr/>
            <p:nvPr/>
          </p:nvSpPr>
          <p:spPr>
            <a:xfrm>
              <a:off x="5720404" y="2743102"/>
              <a:ext cx="9998" cy="9998"/>
            </a:xfrm>
            <a:custGeom>
              <a:avLst/>
              <a:gdLst>
                <a:gd name="connsiteX0" fmla="*/ 8295 w 9998"/>
                <a:gd name="connsiteY0" fmla="*/ 14495 h 9998"/>
                <a:gd name="connsiteX1" fmla="*/ 3996 w 9998"/>
                <a:gd name="connsiteY1" fmla="*/ 12795 h 9998"/>
                <a:gd name="connsiteX2" fmla="*/ 2096 w 9998"/>
                <a:gd name="connsiteY2" fmla="*/ 11095 h 9998"/>
                <a:gd name="connsiteX3" fmla="*/ 1597 w 9998"/>
                <a:gd name="connsiteY3" fmla="*/ 2097 h 9998"/>
                <a:gd name="connsiteX4" fmla="*/ 10695 w 9998"/>
                <a:gd name="connsiteY4" fmla="*/ 1597 h 9998"/>
                <a:gd name="connsiteX5" fmla="*/ 12595 w 9998"/>
                <a:gd name="connsiteY5" fmla="*/ 3296 h 9998"/>
                <a:gd name="connsiteX6" fmla="*/ 13095 w 9998"/>
                <a:gd name="connsiteY6" fmla="*/ 12295 h 9998"/>
                <a:gd name="connsiteX7" fmla="*/ 8295 w 9998"/>
                <a:gd name="connsiteY7" fmla="*/ 14495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8" h="9998">
                  <a:moveTo>
                    <a:pt x="8295" y="14495"/>
                  </a:moveTo>
                  <a:cubicBezTo>
                    <a:pt x="6696" y="14495"/>
                    <a:pt x="5196" y="13895"/>
                    <a:pt x="3996" y="12795"/>
                  </a:cubicBezTo>
                  <a:lnTo>
                    <a:pt x="2096" y="11095"/>
                  </a:lnTo>
                  <a:cubicBezTo>
                    <a:pt x="-503" y="8696"/>
                    <a:pt x="-703" y="4696"/>
                    <a:pt x="1597" y="2097"/>
                  </a:cubicBezTo>
                  <a:cubicBezTo>
                    <a:pt x="3896" y="-503"/>
                    <a:pt x="8096" y="-703"/>
                    <a:pt x="10695" y="1597"/>
                  </a:cubicBezTo>
                  <a:lnTo>
                    <a:pt x="12595" y="3296"/>
                  </a:lnTo>
                  <a:cubicBezTo>
                    <a:pt x="15194" y="5696"/>
                    <a:pt x="15395" y="9695"/>
                    <a:pt x="13095" y="12295"/>
                  </a:cubicBezTo>
                  <a:cubicBezTo>
                    <a:pt x="11795" y="13695"/>
                    <a:pt x="10095" y="14495"/>
                    <a:pt x="8295" y="144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D7B69182-682C-4EBD-B435-D7964AD269C0}"/>
                </a:ext>
              </a:extLst>
            </p:cNvPr>
            <p:cNvSpPr/>
            <p:nvPr/>
          </p:nvSpPr>
          <p:spPr>
            <a:xfrm>
              <a:off x="5294955" y="2744186"/>
              <a:ext cx="9998" cy="9998"/>
            </a:xfrm>
            <a:custGeom>
              <a:avLst/>
              <a:gdLst>
                <a:gd name="connsiteX0" fmla="*/ 6311 w 9998"/>
                <a:gd name="connsiteY0" fmla="*/ 13210 h 9998"/>
                <a:gd name="connsiteX1" fmla="*/ 1612 w 9998"/>
                <a:gd name="connsiteY1" fmla="*/ 11111 h 9998"/>
                <a:gd name="connsiteX2" fmla="*/ 12 w 9998"/>
                <a:gd name="connsiteY2" fmla="*/ 6511 h 9998"/>
                <a:gd name="connsiteX3" fmla="*/ 2112 w 9998"/>
                <a:gd name="connsiteY3" fmla="*/ 2012 h 9998"/>
                <a:gd name="connsiteX4" fmla="*/ 2712 w 9998"/>
                <a:gd name="connsiteY4" fmla="*/ 1512 h 9998"/>
                <a:gd name="connsiteX5" fmla="*/ 11710 w 9998"/>
                <a:gd name="connsiteY5" fmla="*/ 2112 h 9998"/>
                <a:gd name="connsiteX6" fmla="*/ 13310 w 9998"/>
                <a:gd name="connsiteY6" fmla="*/ 6711 h 9998"/>
                <a:gd name="connsiteX7" fmla="*/ 11211 w 9998"/>
                <a:gd name="connsiteY7" fmla="*/ 11111 h 9998"/>
                <a:gd name="connsiteX8" fmla="*/ 10611 w 9998"/>
                <a:gd name="connsiteY8" fmla="*/ 11611 h 9998"/>
                <a:gd name="connsiteX9" fmla="*/ 6311 w 9998"/>
                <a:gd name="connsiteY9" fmla="*/ 13210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98" h="9998">
                  <a:moveTo>
                    <a:pt x="6311" y="13210"/>
                  </a:moveTo>
                  <a:cubicBezTo>
                    <a:pt x="4512" y="13210"/>
                    <a:pt x="2812" y="12511"/>
                    <a:pt x="1612" y="11111"/>
                  </a:cubicBezTo>
                  <a:cubicBezTo>
                    <a:pt x="412" y="9811"/>
                    <a:pt x="-88" y="8211"/>
                    <a:pt x="12" y="6511"/>
                  </a:cubicBezTo>
                  <a:cubicBezTo>
                    <a:pt x="112" y="4712"/>
                    <a:pt x="812" y="3212"/>
                    <a:pt x="2112" y="2012"/>
                  </a:cubicBezTo>
                  <a:lnTo>
                    <a:pt x="2712" y="1512"/>
                  </a:lnTo>
                  <a:cubicBezTo>
                    <a:pt x="5212" y="-687"/>
                    <a:pt x="9511" y="-487"/>
                    <a:pt x="11710" y="2112"/>
                  </a:cubicBezTo>
                  <a:cubicBezTo>
                    <a:pt x="12810" y="3312"/>
                    <a:pt x="13410" y="5012"/>
                    <a:pt x="13310" y="6711"/>
                  </a:cubicBezTo>
                  <a:cubicBezTo>
                    <a:pt x="13210" y="8411"/>
                    <a:pt x="12511" y="10011"/>
                    <a:pt x="11211" y="11111"/>
                  </a:cubicBezTo>
                  <a:lnTo>
                    <a:pt x="10611" y="11611"/>
                  </a:lnTo>
                  <a:cubicBezTo>
                    <a:pt x="9411" y="12710"/>
                    <a:pt x="7911" y="13210"/>
                    <a:pt x="6311" y="1321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0040B1A8-B085-4F61-BB9F-91FEA606262F}"/>
                </a:ext>
              </a:extLst>
            </p:cNvPr>
            <p:cNvSpPr/>
            <p:nvPr/>
          </p:nvSpPr>
          <p:spPr>
            <a:xfrm>
              <a:off x="5349159" y="2593522"/>
              <a:ext cx="329948" cy="209967"/>
            </a:xfrm>
            <a:custGeom>
              <a:avLst/>
              <a:gdLst>
                <a:gd name="connsiteX0" fmla="*/ 6399 w 329948"/>
                <a:gd name="connsiteY0" fmla="*/ 213567 h 209967"/>
                <a:gd name="connsiteX1" fmla="*/ 0 w 329948"/>
                <a:gd name="connsiteY1" fmla="*/ 207168 h 209967"/>
                <a:gd name="connsiteX2" fmla="*/ 0 w 329948"/>
                <a:gd name="connsiteY2" fmla="*/ 48492 h 209967"/>
                <a:gd name="connsiteX3" fmla="*/ 14298 w 329948"/>
                <a:gd name="connsiteY3" fmla="*/ 13998 h 209967"/>
                <a:gd name="connsiteX4" fmla="*/ 23396 w 329948"/>
                <a:gd name="connsiteY4" fmla="*/ 14098 h 209967"/>
                <a:gd name="connsiteX5" fmla="*/ 25196 w 329948"/>
                <a:gd name="connsiteY5" fmla="*/ 18597 h 209967"/>
                <a:gd name="connsiteX6" fmla="*/ 23297 w 329948"/>
                <a:gd name="connsiteY6" fmla="*/ 23096 h 209967"/>
                <a:gd name="connsiteX7" fmla="*/ 12698 w 329948"/>
                <a:gd name="connsiteY7" fmla="*/ 48492 h 209967"/>
                <a:gd name="connsiteX8" fmla="*/ 12798 w 329948"/>
                <a:gd name="connsiteY8" fmla="*/ 207168 h 209967"/>
                <a:gd name="connsiteX9" fmla="*/ 6399 w 329948"/>
                <a:gd name="connsiteY9" fmla="*/ 213567 h 209967"/>
                <a:gd name="connsiteX10" fmla="*/ 326349 w 329948"/>
                <a:gd name="connsiteY10" fmla="*/ 206368 h 209967"/>
                <a:gd name="connsiteX11" fmla="*/ 319950 w 329948"/>
                <a:gd name="connsiteY11" fmla="*/ 199969 h 209967"/>
                <a:gd name="connsiteX12" fmla="*/ 326349 w 329948"/>
                <a:gd name="connsiteY12" fmla="*/ 193570 h 209967"/>
                <a:gd name="connsiteX13" fmla="*/ 332748 w 329948"/>
                <a:gd name="connsiteY13" fmla="*/ 199969 h 209967"/>
                <a:gd name="connsiteX14" fmla="*/ 326349 w 329948"/>
                <a:gd name="connsiteY14" fmla="*/ 206368 h 209967"/>
                <a:gd name="connsiteX15" fmla="*/ 326349 w 329948"/>
                <a:gd name="connsiteY15" fmla="*/ 187171 h 209967"/>
                <a:gd name="connsiteX16" fmla="*/ 319950 w 329948"/>
                <a:gd name="connsiteY16" fmla="*/ 180772 h 209967"/>
                <a:gd name="connsiteX17" fmla="*/ 319950 w 329948"/>
                <a:gd name="connsiteY17" fmla="*/ 48492 h 209967"/>
                <a:gd name="connsiteX18" fmla="*/ 284156 w 329948"/>
                <a:gd name="connsiteY18" fmla="*/ 12798 h 209967"/>
                <a:gd name="connsiteX19" fmla="*/ 48492 w 329948"/>
                <a:gd name="connsiteY19" fmla="*/ 12798 h 209967"/>
                <a:gd name="connsiteX20" fmla="*/ 37094 w 329948"/>
                <a:gd name="connsiteY20" fmla="*/ 14598 h 209967"/>
                <a:gd name="connsiteX21" fmla="*/ 28995 w 329948"/>
                <a:gd name="connsiteY21" fmla="*/ 10598 h 209967"/>
                <a:gd name="connsiteX22" fmla="*/ 29295 w 329948"/>
                <a:gd name="connsiteY22" fmla="*/ 5699 h 209967"/>
                <a:gd name="connsiteX23" fmla="*/ 32995 w 329948"/>
                <a:gd name="connsiteY23" fmla="*/ 2500 h 209967"/>
                <a:gd name="connsiteX24" fmla="*/ 48492 w 329948"/>
                <a:gd name="connsiteY24" fmla="*/ 0 h 209967"/>
                <a:gd name="connsiteX25" fmla="*/ 284156 w 329948"/>
                <a:gd name="connsiteY25" fmla="*/ 0 h 209967"/>
                <a:gd name="connsiteX26" fmla="*/ 332748 w 329948"/>
                <a:gd name="connsiteY26" fmla="*/ 48492 h 209967"/>
                <a:gd name="connsiteX27" fmla="*/ 332748 w 329948"/>
                <a:gd name="connsiteY27" fmla="*/ 180772 h 209967"/>
                <a:gd name="connsiteX28" fmla="*/ 326349 w 329948"/>
                <a:gd name="connsiteY28" fmla="*/ 187171 h 20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29948" h="209967">
                  <a:moveTo>
                    <a:pt x="6399" y="213567"/>
                  </a:moveTo>
                  <a:cubicBezTo>
                    <a:pt x="2800" y="213567"/>
                    <a:pt x="0" y="210667"/>
                    <a:pt x="0" y="207168"/>
                  </a:cubicBezTo>
                  <a:lnTo>
                    <a:pt x="0" y="48492"/>
                  </a:lnTo>
                  <a:cubicBezTo>
                    <a:pt x="0" y="35394"/>
                    <a:pt x="5099" y="23196"/>
                    <a:pt x="14298" y="13998"/>
                  </a:cubicBezTo>
                  <a:cubicBezTo>
                    <a:pt x="16797" y="11598"/>
                    <a:pt x="20997" y="11598"/>
                    <a:pt x="23396" y="14098"/>
                  </a:cubicBezTo>
                  <a:cubicBezTo>
                    <a:pt x="24596" y="15298"/>
                    <a:pt x="25196" y="16897"/>
                    <a:pt x="25196" y="18597"/>
                  </a:cubicBezTo>
                  <a:cubicBezTo>
                    <a:pt x="25196" y="20297"/>
                    <a:pt x="24496" y="21897"/>
                    <a:pt x="23297" y="23096"/>
                  </a:cubicBezTo>
                  <a:cubicBezTo>
                    <a:pt x="16497" y="29895"/>
                    <a:pt x="12798" y="38894"/>
                    <a:pt x="12698" y="48492"/>
                  </a:cubicBezTo>
                  <a:lnTo>
                    <a:pt x="12798" y="207168"/>
                  </a:lnTo>
                  <a:cubicBezTo>
                    <a:pt x="12798" y="210667"/>
                    <a:pt x="9898" y="213567"/>
                    <a:pt x="6399" y="213567"/>
                  </a:cubicBezTo>
                  <a:close/>
                  <a:moveTo>
                    <a:pt x="326349" y="206368"/>
                  </a:moveTo>
                  <a:cubicBezTo>
                    <a:pt x="322749" y="206368"/>
                    <a:pt x="319950" y="203468"/>
                    <a:pt x="319950" y="199969"/>
                  </a:cubicBezTo>
                  <a:cubicBezTo>
                    <a:pt x="319950" y="196469"/>
                    <a:pt x="322749" y="193570"/>
                    <a:pt x="326349" y="193570"/>
                  </a:cubicBezTo>
                  <a:cubicBezTo>
                    <a:pt x="329848" y="193570"/>
                    <a:pt x="332748" y="196469"/>
                    <a:pt x="332748" y="199969"/>
                  </a:cubicBezTo>
                  <a:cubicBezTo>
                    <a:pt x="332748" y="203468"/>
                    <a:pt x="329848" y="206368"/>
                    <a:pt x="326349" y="206368"/>
                  </a:cubicBezTo>
                  <a:close/>
                  <a:moveTo>
                    <a:pt x="326349" y="187171"/>
                  </a:moveTo>
                  <a:cubicBezTo>
                    <a:pt x="322749" y="187171"/>
                    <a:pt x="319950" y="184371"/>
                    <a:pt x="319950" y="180772"/>
                  </a:cubicBezTo>
                  <a:lnTo>
                    <a:pt x="319950" y="48492"/>
                  </a:lnTo>
                  <a:cubicBezTo>
                    <a:pt x="319950" y="28796"/>
                    <a:pt x="303852" y="12798"/>
                    <a:pt x="284156" y="12798"/>
                  </a:cubicBezTo>
                  <a:lnTo>
                    <a:pt x="48492" y="12798"/>
                  </a:lnTo>
                  <a:cubicBezTo>
                    <a:pt x="44593" y="12798"/>
                    <a:pt x="40694" y="13398"/>
                    <a:pt x="37094" y="14598"/>
                  </a:cubicBezTo>
                  <a:cubicBezTo>
                    <a:pt x="33795" y="15698"/>
                    <a:pt x="30095" y="13898"/>
                    <a:pt x="28995" y="10598"/>
                  </a:cubicBezTo>
                  <a:cubicBezTo>
                    <a:pt x="28396" y="8999"/>
                    <a:pt x="28496" y="7299"/>
                    <a:pt x="29295" y="5699"/>
                  </a:cubicBezTo>
                  <a:cubicBezTo>
                    <a:pt x="29995" y="4199"/>
                    <a:pt x="31295" y="3000"/>
                    <a:pt x="32995" y="2500"/>
                  </a:cubicBezTo>
                  <a:cubicBezTo>
                    <a:pt x="37994" y="800"/>
                    <a:pt x="43193" y="0"/>
                    <a:pt x="48492" y="0"/>
                  </a:cubicBezTo>
                  <a:lnTo>
                    <a:pt x="284156" y="0"/>
                  </a:lnTo>
                  <a:cubicBezTo>
                    <a:pt x="310951" y="0"/>
                    <a:pt x="332648" y="21797"/>
                    <a:pt x="332748" y="48492"/>
                  </a:cubicBezTo>
                  <a:lnTo>
                    <a:pt x="332748" y="180772"/>
                  </a:lnTo>
                  <a:cubicBezTo>
                    <a:pt x="332748" y="184371"/>
                    <a:pt x="329848" y="187171"/>
                    <a:pt x="326349" y="1871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A6F287A-1F68-406D-9FB0-059D69430D63}"/>
                </a:ext>
              </a:extLst>
            </p:cNvPr>
            <p:cNvSpPr/>
            <p:nvPr/>
          </p:nvSpPr>
          <p:spPr>
            <a:xfrm>
              <a:off x="5471239" y="2636915"/>
              <a:ext cx="79987" cy="9998"/>
            </a:xfrm>
            <a:custGeom>
              <a:avLst/>
              <a:gdLst>
                <a:gd name="connsiteX0" fmla="*/ 82087 w 79987"/>
                <a:gd name="connsiteY0" fmla="*/ 12798 h 9998"/>
                <a:gd name="connsiteX1" fmla="*/ 6399 w 79987"/>
                <a:gd name="connsiteY1" fmla="*/ 12798 h 9998"/>
                <a:gd name="connsiteX2" fmla="*/ 0 w 79987"/>
                <a:gd name="connsiteY2" fmla="*/ 6399 h 9998"/>
                <a:gd name="connsiteX3" fmla="*/ 6399 w 79987"/>
                <a:gd name="connsiteY3" fmla="*/ 0 h 9998"/>
                <a:gd name="connsiteX4" fmla="*/ 82087 w 79987"/>
                <a:gd name="connsiteY4" fmla="*/ 0 h 9998"/>
                <a:gd name="connsiteX5" fmla="*/ 88486 w 79987"/>
                <a:gd name="connsiteY5" fmla="*/ 6399 h 9998"/>
                <a:gd name="connsiteX6" fmla="*/ 82087 w 79987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87" h="9998">
                  <a:moveTo>
                    <a:pt x="82087" y="12798"/>
                  </a:moveTo>
                  <a:lnTo>
                    <a:pt x="6399" y="12798"/>
                  </a:lnTo>
                  <a:cubicBezTo>
                    <a:pt x="2900" y="12798"/>
                    <a:pt x="0" y="99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82087" y="0"/>
                  </a:lnTo>
                  <a:cubicBezTo>
                    <a:pt x="85687" y="0"/>
                    <a:pt x="88486" y="2900"/>
                    <a:pt x="88486" y="6399"/>
                  </a:cubicBezTo>
                  <a:cubicBezTo>
                    <a:pt x="88486" y="9998"/>
                    <a:pt x="85687" y="12798"/>
                    <a:pt x="8208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C7981AA-2ACF-4E03-86AD-0E3570622803}"/>
                </a:ext>
              </a:extLst>
            </p:cNvPr>
            <p:cNvSpPr/>
            <p:nvPr/>
          </p:nvSpPr>
          <p:spPr>
            <a:xfrm>
              <a:off x="5390852" y="2671810"/>
              <a:ext cx="239962" cy="9998"/>
            </a:xfrm>
            <a:custGeom>
              <a:avLst/>
              <a:gdLst>
                <a:gd name="connsiteX0" fmla="*/ 242862 w 239962"/>
                <a:gd name="connsiteY0" fmla="*/ 12798 h 9998"/>
                <a:gd name="connsiteX1" fmla="*/ 217566 w 239962"/>
                <a:gd name="connsiteY1" fmla="*/ 12798 h 9998"/>
                <a:gd name="connsiteX2" fmla="*/ 211167 w 239962"/>
                <a:gd name="connsiteY2" fmla="*/ 6399 h 9998"/>
                <a:gd name="connsiteX3" fmla="*/ 217566 w 239962"/>
                <a:gd name="connsiteY3" fmla="*/ 0 h 9998"/>
                <a:gd name="connsiteX4" fmla="*/ 242862 w 239962"/>
                <a:gd name="connsiteY4" fmla="*/ 0 h 9998"/>
                <a:gd name="connsiteX5" fmla="*/ 249261 w 239962"/>
                <a:gd name="connsiteY5" fmla="*/ 6399 h 9998"/>
                <a:gd name="connsiteX6" fmla="*/ 242862 w 239962"/>
                <a:gd name="connsiteY6" fmla="*/ 12798 h 9998"/>
                <a:gd name="connsiteX7" fmla="*/ 198369 w 239962"/>
                <a:gd name="connsiteY7" fmla="*/ 12798 h 9998"/>
                <a:gd name="connsiteX8" fmla="*/ 6399 w 239962"/>
                <a:gd name="connsiteY8" fmla="*/ 12798 h 9998"/>
                <a:gd name="connsiteX9" fmla="*/ 0 w 239962"/>
                <a:gd name="connsiteY9" fmla="*/ 6399 h 9998"/>
                <a:gd name="connsiteX10" fmla="*/ 6399 w 239962"/>
                <a:gd name="connsiteY10" fmla="*/ 0 h 9998"/>
                <a:gd name="connsiteX11" fmla="*/ 198369 w 239962"/>
                <a:gd name="connsiteY11" fmla="*/ 0 h 9998"/>
                <a:gd name="connsiteX12" fmla="*/ 204768 w 239962"/>
                <a:gd name="connsiteY12" fmla="*/ 6399 h 9998"/>
                <a:gd name="connsiteX13" fmla="*/ 198369 w 239962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9962" h="9998">
                  <a:moveTo>
                    <a:pt x="242862" y="12798"/>
                  </a:moveTo>
                  <a:lnTo>
                    <a:pt x="217566" y="12798"/>
                  </a:lnTo>
                  <a:cubicBezTo>
                    <a:pt x="214066" y="12798"/>
                    <a:pt x="211167" y="9998"/>
                    <a:pt x="211167" y="6399"/>
                  </a:cubicBezTo>
                  <a:cubicBezTo>
                    <a:pt x="211167" y="2900"/>
                    <a:pt x="214066" y="0"/>
                    <a:pt x="217566" y="0"/>
                  </a:cubicBezTo>
                  <a:lnTo>
                    <a:pt x="242862" y="0"/>
                  </a:lnTo>
                  <a:cubicBezTo>
                    <a:pt x="246361" y="0"/>
                    <a:pt x="249261" y="2900"/>
                    <a:pt x="249261" y="6399"/>
                  </a:cubicBezTo>
                  <a:cubicBezTo>
                    <a:pt x="249261" y="9998"/>
                    <a:pt x="246361" y="12798"/>
                    <a:pt x="242862" y="12798"/>
                  </a:cubicBezTo>
                  <a:close/>
                  <a:moveTo>
                    <a:pt x="198369" y="12798"/>
                  </a:moveTo>
                  <a:lnTo>
                    <a:pt x="6399" y="12798"/>
                  </a:lnTo>
                  <a:cubicBezTo>
                    <a:pt x="2899" y="12798"/>
                    <a:pt x="0" y="99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98369" y="0"/>
                  </a:lnTo>
                  <a:cubicBezTo>
                    <a:pt x="201968" y="0"/>
                    <a:pt x="204768" y="2900"/>
                    <a:pt x="204768" y="6399"/>
                  </a:cubicBezTo>
                  <a:cubicBezTo>
                    <a:pt x="204768" y="9998"/>
                    <a:pt x="2019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B5397DC9-4162-4731-A32A-9B855BC0413B}"/>
                </a:ext>
              </a:extLst>
            </p:cNvPr>
            <p:cNvSpPr/>
            <p:nvPr/>
          </p:nvSpPr>
          <p:spPr>
            <a:xfrm>
              <a:off x="5390852" y="2706704"/>
              <a:ext cx="239962" cy="9998"/>
            </a:xfrm>
            <a:custGeom>
              <a:avLst/>
              <a:gdLst>
                <a:gd name="connsiteX0" fmla="*/ 242862 w 239962"/>
                <a:gd name="connsiteY0" fmla="*/ 12798 h 9998"/>
                <a:gd name="connsiteX1" fmla="*/ 217566 w 239962"/>
                <a:gd name="connsiteY1" fmla="*/ 12798 h 9998"/>
                <a:gd name="connsiteX2" fmla="*/ 211167 w 239962"/>
                <a:gd name="connsiteY2" fmla="*/ 6399 h 9998"/>
                <a:gd name="connsiteX3" fmla="*/ 217566 w 239962"/>
                <a:gd name="connsiteY3" fmla="*/ 0 h 9998"/>
                <a:gd name="connsiteX4" fmla="*/ 242862 w 239962"/>
                <a:gd name="connsiteY4" fmla="*/ 0 h 9998"/>
                <a:gd name="connsiteX5" fmla="*/ 249261 w 239962"/>
                <a:gd name="connsiteY5" fmla="*/ 6399 h 9998"/>
                <a:gd name="connsiteX6" fmla="*/ 242862 w 239962"/>
                <a:gd name="connsiteY6" fmla="*/ 12798 h 9998"/>
                <a:gd name="connsiteX7" fmla="*/ 198369 w 239962"/>
                <a:gd name="connsiteY7" fmla="*/ 12798 h 9998"/>
                <a:gd name="connsiteX8" fmla="*/ 6399 w 239962"/>
                <a:gd name="connsiteY8" fmla="*/ 12798 h 9998"/>
                <a:gd name="connsiteX9" fmla="*/ 0 w 239962"/>
                <a:gd name="connsiteY9" fmla="*/ 6399 h 9998"/>
                <a:gd name="connsiteX10" fmla="*/ 6399 w 239962"/>
                <a:gd name="connsiteY10" fmla="*/ 0 h 9998"/>
                <a:gd name="connsiteX11" fmla="*/ 198369 w 239962"/>
                <a:gd name="connsiteY11" fmla="*/ 0 h 9998"/>
                <a:gd name="connsiteX12" fmla="*/ 204768 w 239962"/>
                <a:gd name="connsiteY12" fmla="*/ 6399 h 9998"/>
                <a:gd name="connsiteX13" fmla="*/ 198369 w 239962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9962" h="9998">
                  <a:moveTo>
                    <a:pt x="242862" y="12798"/>
                  </a:moveTo>
                  <a:lnTo>
                    <a:pt x="217566" y="12798"/>
                  </a:lnTo>
                  <a:cubicBezTo>
                    <a:pt x="214066" y="12798"/>
                    <a:pt x="211167" y="9898"/>
                    <a:pt x="211167" y="6399"/>
                  </a:cubicBezTo>
                  <a:cubicBezTo>
                    <a:pt x="211167" y="2900"/>
                    <a:pt x="214066" y="0"/>
                    <a:pt x="217566" y="0"/>
                  </a:cubicBezTo>
                  <a:lnTo>
                    <a:pt x="242862" y="0"/>
                  </a:lnTo>
                  <a:cubicBezTo>
                    <a:pt x="246361" y="0"/>
                    <a:pt x="249261" y="2900"/>
                    <a:pt x="249261" y="6399"/>
                  </a:cubicBezTo>
                  <a:cubicBezTo>
                    <a:pt x="249261" y="9898"/>
                    <a:pt x="246361" y="12798"/>
                    <a:pt x="242862" y="12798"/>
                  </a:cubicBezTo>
                  <a:close/>
                  <a:moveTo>
                    <a:pt x="198369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98369" y="0"/>
                  </a:lnTo>
                  <a:cubicBezTo>
                    <a:pt x="201968" y="0"/>
                    <a:pt x="204768" y="2900"/>
                    <a:pt x="204768" y="6399"/>
                  </a:cubicBezTo>
                  <a:cubicBezTo>
                    <a:pt x="204768" y="9898"/>
                    <a:pt x="2019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A192257-82B6-40F4-8E1D-51A0951B76FE}"/>
                </a:ext>
              </a:extLst>
            </p:cNvPr>
            <p:cNvSpPr/>
            <p:nvPr/>
          </p:nvSpPr>
          <p:spPr>
            <a:xfrm>
              <a:off x="5390852" y="2741599"/>
              <a:ext cx="239962" cy="9998"/>
            </a:xfrm>
            <a:custGeom>
              <a:avLst/>
              <a:gdLst>
                <a:gd name="connsiteX0" fmla="*/ 242862 w 239962"/>
                <a:gd name="connsiteY0" fmla="*/ 12798 h 9998"/>
                <a:gd name="connsiteX1" fmla="*/ 217566 w 239962"/>
                <a:gd name="connsiteY1" fmla="*/ 12798 h 9998"/>
                <a:gd name="connsiteX2" fmla="*/ 211167 w 239962"/>
                <a:gd name="connsiteY2" fmla="*/ 6399 h 9998"/>
                <a:gd name="connsiteX3" fmla="*/ 217566 w 239962"/>
                <a:gd name="connsiteY3" fmla="*/ 0 h 9998"/>
                <a:gd name="connsiteX4" fmla="*/ 242862 w 239962"/>
                <a:gd name="connsiteY4" fmla="*/ 0 h 9998"/>
                <a:gd name="connsiteX5" fmla="*/ 249261 w 239962"/>
                <a:gd name="connsiteY5" fmla="*/ 6399 h 9998"/>
                <a:gd name="connsiteX6" fmla="*/ 242862 w 239962"/>
                <a:gd name="connsiteY6" fmla="*/ 12798 h 9998"/>
                <a:gd name="connsiteX7" fmla="*/ 198369 w 239962"/>
                <a:gd name="connsiteY7" fmla="*/ 12798 h 9998"/>
                <a:gd name="connsiteX8" fmla="*/ 6399 w 239962"/>
                <a:gd name="connsiteY8" fmla="*/ 12798 h 9998"/>
                <a:gd name="connsiteX9" fmla="*/ 0 w 239962"/>
                <a:gd name="connsiteY9" fmla="*/ 6399 h 9998"/>
                <a:gd name="connsiteX10" fmla="*/ 6399 w 239962"/>
                <a:gd name="connsiteY10" fmla="*/ 0 h 9998"/>
                <a:gd name="connsiteX11" fmla="*/ 198369 w 239962"/>
                <a:gd name="connsiteY11" fmla="*/ 0 h 9998"/>
                <a:gd name="connsiteX12" fmla="*/ 204768 w 239962"/>
                <a:gd name="connsiteY12" fmla="*/ 6399 h 9998"/>
                <a:gd name="connsiteX13" fmla="*/ 198369 w 239962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9962" h="9998">
                  <a:moveTo>
                    <a:pt x="242862" y="12798"/>
                  </a:moveTo>
                  <a:lnTo>
                    <a:pt x="217566" y="12798"/>
                  </a:lnTo>
                  <a:cubicBezTo>
                    <a:pt x="214066" y="12798"/>
                    <a:pt x="211167" y="9899"/>
                    <a:pt x="211167" y="6399"/>
                  </a:cubicBezTo>
                  <a:cubicBezTo>
                    <a:pt x="211167" y="2900"/>
                    <a:pt x="214066" y="0"/>
                    <a:pt x="217566" y="0"/>
                  </a:cubicBezTo>
                  <a:lnTo>
                    <a:pt x="242862" y="0"/>
                  </a:lnTo>
                  <a:cubicBezTo>
                    <a:pt x="246361" y="0"/>
                    <a:pt x="249261" y="2900"/>
                    <a:pt x="249261" y="6399"/>
                  </a:cubicBezTo>
                  <a:cubicBezTo>
                    <a:pt x="249261" y="9899"/>
                    <a:pt x="246361" y="12798"/>
                    <a:pt x="242862" y="12798"/>
                  </a:cubicBezTo>
                  <a:close/>
                  <a:moveTo>
                    <a:pt x="198369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98369" y="0"/>
                  </a:lnTo>
                  <a:cubicBezTo>
                    <a:pt x="201968" y="0"/>
                    <a:pt x="204768" y="2900"/>
                    <a:pt x="204768" y="6399"/>
                  </a:cubicBezTo>
                  <a:cubicBezTo>
                    <a:pt x="204768" y="9899"/>
                    <a:pt x="2019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8773F4F9-AF49-495C-AA8B-210E49CD2CC9}"/>
                </a:ext>
              </a:extLst>
            </p:cNvPr>
            <p:cNvSpPr/>
            <p:nvPr/>
          </p:nvSpPr>
          <p:spPr>
            <a:xfrm>
              <a:off x="5390852" y="2776493"/>
              <a:ext cx="239962" cy="9998"/>
            </a:xfrm>
            <a:custGeom>
              <a:avLst/>
              <a:gdLst>
                <a:gd name="connsiteX0" fmla="*/ 242862 w 239962"/>
                <a:gd name="connsiteY0" fmla="*/ 12798 h 9998"/>
                <a:gd name="connsiteX1" fmla="*/ 217566 w 239962"/>
                <a:gd name="connsiteY1" fmla="*/ 12798 h 9998"/>
                <a:gd name="connsiteX2" fmla="*/ 211167 w 239962"/>
                <a:gd name="connsiteY2" fmla="*/ 6399 h 9998"/>
                <a:gd name="connsiteX3" fmla="*/ 217566 w 239962"/>
                <a:gd name="connsiteY3" fmla="*/ 0 h 9998"/>
                <a:gd name="connsiteX4" fmla="*/ 242862 w 239962"/>
                <a:gd name="connsiteY4" fmla="*/ 0 h 9998"/>
                <a:gd name="connsiteX5" fmla="*/ 249261 w 239962"/>
                <a:gd name="connsiteY5" fmla="*/ 6399 h 9998"/>
                <a:gd name="connsiteX6" fmla="*/ 242862 w 239962"/>
                <a:gd name="connsiteY6" fmla="*/ 12798 h 9998"/>
                <a:gd name="connsiteX7" fmla="*/ 198369 w 239962"/>
                <a:gd name="connsiteY7" fmla="*/ 12798 h 9998"/>
                <a:gd name="connsiteX8" fmla="*/ 6399 w 239962"/>
                <a:gd name="connsiteY8" fmla="*/ 12798 h 9998"/>
                <a:gd name="connsiteX9" fmla="*/ 0 w 239962"/>
                <a:gd name="connsiteY9" fmla="*/ 6399 h 9998"/>
                <a:gd name="connsiteX10" fmla="*/ 6399 w 239962"/>
                <a:gd name="connsiteY10" fmla="*/ 0 h 9998"/>
                <a:gd name="connsiteX11" fmla="*/ 198369 w 239962"/>
                <a:gd name="connsiteY11" fmla="*/ 0 h 9998"/>
                <a:gd name="connsiteX12" fmla="*/ 204768 w 239962"/>
                <a:gd name="connsiteY12" fmla="*/ 6399 h 9998"/>
                <a:gd name="connsiteX13" fmla="*/ 198369 w 239962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9962" h="9998">
                  <a:moveTo>
                    <a:pt x="242862" y="12798"/>
                  </a:moveTo>
                  <a:lnTo>
                    <a:pt x="217566" y="12798"/>
                  </a:lnTo>
                  <a:cubicBezTo>
                    <a:pt x="214066" y="12798"/>
                    <a:pt x="211167" y="9899"/>
                    <a:pt x="211167" y="6399"/>
                  </a:cubicBezTo>
                  <a:cubicBezTo>
                    <a:pt x="211167" y="2899"/>
                    <a:pt x="214066" y="0"/>
                    <a:pt x="217566" y="0"/>
                  </a:cubicBezTo>
                  <a:lnTo>
                    <a:pt x="242862" y="0"/>
                  </a:lnTo>
                  <a:cubicBezTo>
                    <a:pt x="246361" y="0"/>
                    <a:pt x="249261" y="2899"/>
                    <a:pt x="249261" y="6399"/>
                  </a:cubicBezTo>
                  <a:cubicBezTo>
                    <a:pt x="249261" y="9899"/>
                    <a:pt x="246361" y="12798"/>
                    <a:pt x="242862" y="12798"/>
                  </a:cubicBezTo>
                  <a:close/>
                  <a:moveTo>
                    <a:pt x="198369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198369" y="0"/>
                  </a:lnTo>
                  <a:cubicBezTo>
                    <a:pt x="201968" y="0"/>
                    <a:pt x="204768" y="2899"/>
                    <a:pt x="204768" y="6399"/>
                  </a:cubicBezTo>
                  <a:cubicBezTo>
                    <a:pt x="204768" y="9899"/>
                    <a:pt x="2019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1B806521-81D5-4C5A-B609-1047EEB9E019}"/>
                </a:ext>
              </a:extLst>
            </p:cNvPr>
            <p:cNvSpPr/>
            <p:nvPr/>
          </p:nvSpPr>
          <p:spPr>
            <a:xfrm>
              <a:off x="5390852" y="2811388"/>
              <a:ext cx="239962" cy="9998"/>
            </a:xfrm>
            <a:custGeom>
              <a:avLst/>
              <a:gdLst>
                <a:gd name="connsiteX0" fmla="*/ 242862 w 239962"/>
                <a:gd name="connsiteY0" fmla="*/ 12798 h 9998"/>
                <a:gd name="connsiteX1" fmla="*/ 217566 w 239962"/>
                <a:gd name="connsiteY1" fmla="*/ 12798 h 9998"/>
                <a:gd name="connsiteX2" fmla="*/ 211167 w 239962"/>
                <a:gd name="connsiteY2" fmla="*/ 6399 h 9998"/>
                <a:gd name="connsiteX3" fmla="*/ 217566 w 239962"/>
                <a:gd name="connsiteY3" fmla="*/ 0 h 9998"/>
                <a:gd name="connsiteX4" fmla="*/ 242862 w 239962"/>
                <a:gd name="connsiteY4" fmla="*/ 0 h 9998"/>
                <a:gd name="connsiteX5" fmla="*/ 249261 w 239962"/>
                <a:gd name="connsiteY5" fmla="*/ 6399 h 9998"/>
                <a:gd name="connsiteX6" fmla="*/ 242862 w 239962"/>
                <a:gd name="connsiteY6" fmla="*/ 12798 h 9998"/>
                <a:gd name="connsiteX7" fmla="*/ 198369 w 239962"/>
                <a:gd name="connsiteY7" fmla="*/ 12798 h 9998"/>
                <a:gd name="connsiteX8" fmla="*/ 6399 w 239962"/>
                <a:gd name="connsiteY8" fmla="*/ 12798 h 9998"/>
                <a:gd name="connsiteX9" fmla="*/ 0 w 239962"/>
                <a:gd name="connsiteY9" fmla="*/ 6399 h 9998"/>
                <a:gd name="connsiteX10" fmla="*/ 6399 w 239962"/>
                <a:gd name="connsiteY10" fmla="*/ 0 h 9998"/>
                <a:gd name="connsiteX11" fmla="*/ 198369 w 239962"/>
                <a:gd name="connsiteY11" fmla="*/ 0 h 9998"/>
                <a:gd name="connsiteX12" fmla="*/ 204768 w 239962"/>
                <a:gd name="connsiteY12" fmla="*/ 6399 h 9998"/>
                <a:gd name="connsiteX13" fmla="*/ 198369 w 239962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9962" h="9998">
                  <a:moveTo>
                    <a:pt x="242862" y="12798"/>
                  </a:moveTo>
                  <a:lnTo>
                    <a:pt x="217566" y="12798"/>
                  </a:lnTo>
                  <a:cubicBezTo>
                    <a:pt x="214066" y="12798"/>
                    <a:pt x="211167" y="9898"/>
                    <a:pt x="211167" y="6399"/>
                  </a:cubicBezTo>
                  <a:cubicBezTo>
                    <a:pt x="211167" y="2800"/>
                    <a:pt x="214066" y="0"/>
                    <a:pt x="217566" y="0"/>
                  </a:cubicBezTo>
                  <a:lnTo>
                    <a:pt x="242862" y="0"/>
                  </a:lnTo>
                  <a:cubicBezTo>
                    <a:pt x="246361" y="0"/>
                    <a:pt x="249261" y="2800"/>
                    <a:pt x="249261" y="6399"/>
                  </a:cubicBezTo>
                  <a:cubicBezTo>
                    <a:pt x="249261" y="9898"/>
                    <a:pt x="246361" y="12798"/>
                    <a:pt x="242862" y="12798"/>
                  </a:cubicBezTo>
                  <a:close/>
                  <a:moveTo>
                    <a:pt x="198369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00"/>
                    <a:pt x="2899" y="0"/>
                    <a:pt x="6399" y="0"/>
                  </a:cubicBezTo>
                  <a:lnTo>
                    <a:pt x="198369" y="0"/>
                  </a:lnTo>
                  <a:cubicBezTo>
                    <a:pt x="201968" y="0"/>
                    <a:pt x="204768" y="2800"/>
                    <a:pt x="204768" y="6399"/>
                  </a:cubicBezTo>
                  <a:cubicBezTo>
                    <a:pt x="204768" y="9898"/>
                    <a:pt x="2019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BF187A5-B0ED-4A4B-AF5B-D10A8DDAA5AF}"/>
                </a:ext>
              </a:extLst>
            </p:cNvPr>
            <p:cNvSpPr/>
            <p:nvPr/>
          </p:nvSpPr>
          <p:spPr>
            <a:xfrm>
              <a:off x="5417448" y="2846282"/>
              <a:ext cx="199969" cy="9998"/>
            </a:xfrm>
            <a:custGeom>
              <a:avLst/>
              <a:gdLst>
                <a:gd name="connsiteX0" fmla="*/ 198369 w 199968"/>
                <a:gd name="connsiteY0" fmla="*/ 12798 h 9998"/>
                <a:gd name="connsiteX1" fmla="*/ 6399 w 199968"/>
                <a:gd name="connsiteY1" fmla="*/ 12798 h 9998"/>
                <a:gd name="connsiteX2" fmla="*/ 0 w 199968"/>
                <a:gd name="connsiteY2" fmla="*/ 6399 h 9998"/>
                <a:gd name="connsiteX3" fmla="*/ 6399 w 199968"/>
                <a:gd name="connsiteY3" fmla="*/ 0 h 9998"/>
                <a:gd name="connsiteX4" fmla="*/ 198369 w 199968"/>
                <a:gd name="connsiteY4" fmla="*/ 0 h 9998"/>
                <a:gd name="connsiteX5" fmla="*/ 204768 w 199968"/>
                <a:gd name="connsiteY5" fmla="*/ 6399 h 9998"/>
                <a:gd name="connsiteX6" fmla="*/ 198369 w 199968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968" h="9998">
                  <a:moveTo>
                    <a:pt x="198369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800"/>
                    <a:pt x="2899" y="0"/>
                    <a:pt x="6399" y="0"/>
                  </a:cubicBezTo>
                  <a:lnTo>
                    <a:pt x="198369" y="0"/>
                  </a:lnTo>
                  <a:cubicBezTo>
                    <a:pt x="201868" y="0"/>
                    <a:pt x="204768" y="2800"/>
                    <a:pt x="204768" y="6399"/>
                  </a:cubicBezTo>
                  <a:cubicBezTo>
                    <a:pt x="204768" y="9899"/>
                    <a:pt x="2018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4" name="Group 733">
            <a:extLst>
              <a:ext uri="{FF2B5EF4-FFF2-40B4-BE49-F238E27FC236}">
                <a16:creationId xmlns:a16="http://schemas.microsoft.com/office/drawing/2014/main" id="{BB340F3A-B4B5-497F-9CD4-9E386AA157F8}"/>
              </a:ext>
            </a:extLst>
          </p:cNvPr>
          <p:cNvGrpSpPr/>
          <p:nvPr/>
        </p:nvGrpSpPr>
        <p:grpSpPr>
          <a:xfrm>
            <a:off x="6438688" y="2602321"/>
            <a:ext cx="528017" cy="395837"/>
            <a:chOff x="6438688" y="2602321"/>
            <a:chExt cx="528017" cy="395837"/>
          </a:xfrm>
          <a:solidFill>
            <a:srgbClr val="FFFFFF"/>
          </a:solidFill>
        </p:grpSpPr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76967AF-151D-4C0E-B22C-5BBB6CB38B84}"/>
                </a:ext>
              </a:extLst>
            </p:cNvPr>
            <p:cNvSpPr/>
            <p:nvPr/>
          </p:nvSpPr>
          <p:spPr>
            <a:xfrm>
              <a:off x="6438688" y="2668210"/>
              <a:ext cx="459928" cy="329948"/>
            </a:xfrm>
            <a:custGeom>
              <a:avLst/>
              <a:gdLst>
                <a:gd name="connsiteX0" fmla="*/ 415635 w 459927"/>
                <a:gd name="connsiteY0" fmla="*/ 332748 h 329948"/>
                <a:gd name="connsiteX1" fmla="*/ 276857 w 459927"/>
                <a:gd name="connsiteY1" fmla="*/ 332748 h 329948"/>
                <a:gd name="connsiteX2" fmla="*/ 270457 w 459927"/>
                <a:gd name="connsiteY2" fmla="*/ 326349 h 329948"/>
                <a:gd name="connsiteX3" fmla="*/ 276857 w 459927"/>
                <a:gd name="connsiteY3" fmla="*/ 319950 h 329948"/>
                <a:gd name="connsiteX4" fmla="*/ 415635 w 459927"/>
                <a:gd name="connsiteY4" fmla="*/ 319950 h 329948"/>
                <a:gd name="connsiteX5" fmla="*/ 457028 w 459927"/>
                <a:gd name="connsiteY5" fmla="*/ 278656 h 329948"/>
                <a:gd name="connsiteX6" fmla="*/ 457028 w 459927"/>
                <a:gd name="connsiteY6" fmla="*/ 104084 h 329948"/>
                <a:gd name="connsiteX7" fmla="*/ 410236 w 459927"/>
                <a:gd name="connsiteY7" fmla="*/ 98385 h 329948"/>
                <a:gd name="connsiteX8" fmla="*/ 406736 w 459927"/>
                <a:gd name="connsiteY8" fmla="*/ 94885 h 329948"/>
                <a:gd name="connsiteX9" fmla="*/ 406836 w 459927"/>
                <a:gd name="connsiteY9" fmla="*/ 89986 h 329948"/>
                <a:gd name="connsiteX10" fmla="*/ 415235 w 459927"/>
                <a:gd name="connsiteY10" fmla="*/ 86586 h 329948"/>
                <a:gd name="connsiteX11" fmla="*/ 461828 w 459927"/>
                <a:gd name="connsiteY11" fmla="*/ 90086 h 329948"/>
                <a:gd name="connsiteX12" fmla="*/ 469826 w 459927"/>
                <a:gd name="connsiteY12" fmla="*/ 87986 h 329948"/>
                <a:gd name="connsiteX13" fmla="*/ 469826 w 459927"/>
                <a:gd name="connsiteY13" fmla="*/ 278656 h 329948"/>
                <a:gd name="connsiteX14" fmla="*/ 415635 w 459927"/>
                <a:gd name="connsiteY14" fmla="*/ 332748 h 329948"/>
                <a:gd name="connsiteX15" fmla="*/ 257660 w 459927"/>
                <a:gd name="connsiteY15" fmla="*/ 332748 h 329948"/>
                <a:gd name="connsiteX16" fmla="*/ 65690 w 459927"/>
                <a:gd name="connsiteY16" fmla="*/ 332748 h 329948"/>
                <a:gd name="connsiteX17" fmla="*/ 59291 w 459927"/>
                <a:gd name="connsiteY17" fmla="*/ 326349 h 329948"/>
                <a:gd name="connsiteX18" fmla="*/ 65690 w 459927"/>
                <a:gd name="connsiteY18" fmla="*/ 319950 h 329948"/>
                <a:gd name="connsiteX19" fmla="*/ 257660 w 459927"/>
                <a:gd name="connsiteY19" fmla="*/ 319950 h 329948"/>
                <a:gd name="connsiteX20" fmla="*/ 264058 w 459927"/>
                <a:gd name="connsiteY20" fmla="*/ 326349 h 329948"/>
                <a:gd name="connsiteX21" fmla="*/ 257660 w 459927"/>
                <a:gd name="connsiteY21" fmla="*/ 332748 h 329948"/>
                <a:gd name="connsiteX22" fmla="*/ 46493 w 459927"/>
                <a:gd name="connsiteY22" fmla="*/ 332148 h 329948"/>
                <a:gd name="connsiteX23" fmla="*/ 45493 w 459927"/>
                <a:gd name="connsiteY23" fmla="*/ 332048 h 329948"/>
                <a:gd name="connsiteX24" fmla="*/ 41394 w 459927"/>
                <a:gd name="connsiteY24" fmla="*/ 329548 h 329948"/>
                <a:gd name="connsiteX25" fmla="*/ 40194 w 459927"/>
                <a:gd name="connsiteY25" fmla="*/ 324749 h 329948"/>
                <a:gd name="connsiteX26" fmla="*/ 47593 w 459927"/>
                <a:gd name="connsiteY26" fmla="*/ 319450 h 329948"/>
                <a:gd name="connsiteX27" fmla="*/ 52891 w 459927"/>
                <a:gd name="connsiteY27" fmla="*/ 326749 h 329948"/>
                <a:gd name="connsiteX28" fmla="*/ 46493 w 459927"/>
                <a:gd name="connsiteY28" fmla="*/ 332148 h 329948"/>
                <a:gd name="connsiteX29" fmla="*/ 28695 w 459927"/>
                <a:gd name="connsiteY29" fmla="*/ 325449 h 329948"/>
                <a:gd name="connsiteX30" fmla="*/ 25296 w 459927"/>
                <a:gd name="connsiteY30" fmla="*/ 324449 h 329948"/>
                <a:gd name="connsiteX31" fmla="*/ 0 w 459927"/>
                <a:gd name="connsiteY31" fmla="*/ 278656 h 329948"/>
                <a:gd name="connsiteX32" fmla="*/ 0 w 459927"/>
                <a:gd name="connsiteY32" fmla="*/ 54191 h 329948"/>
                <a:gd name="connsiteX33" fmla="*/ 16697 w 459927"/>
                <a:gd name="connsiteY33" fmla="*/ 15198 h 329948"/>
                <a:gd name="connsiteX34" fmla="*/ 54091 w 459927"/>
                <a:gd name="connsiteY34" fmla="*/ 0 h 329948"/>
                <a:gd name="connsiteX35" fmla="*/ 154376 w 459927"/>
                <a:gd name="connsiteY35" fmla="*/ 0 h 329948"/>
                <a:gd name="connsiteX36" fmla="*/ 160775 w 459927"/>
                <a:gd name="connsiteY36" fmla="*/ 6399 h 329948"/>
                <a:gd name="connsiteX37" fmla="*/ 154376 w 459927"/>
                <a:gd name="connsiteY37" fmla="*/ 12798 h 329948"/>
                <a:gd name="connsiteX38" fmla="*/ 54091 w 459927"/>
                <a:gd name="connsiteY38" fmla="*/ 12798 h 329948"/>
                <a:gd name="connsiteX39" fmla="*/ 25496 w 459927"/>
                <a:gd name="connsiteY39" fmla="*/ 24396 h 329948"/>
                <a:gd name="connsiteX40" fmla="*/ 12798 w 459927"/>
                <a:gd name="connsiteY40" fmla="*/ 54191 h 329948"/>
                <a:gd name="connsiteX41" fmla="*/ 12798 w 459927"/>
                <a:gd name="connsiteY41" fmla="*/ 278656 h 329948"/>
                <a:gd name="connsiteX42" fmla="*/ 32095 w 459927"/>
                <a:gd name="connsiteY42" fmla="*/ 313651 h 329948"/>
                <a:gd name="connsiteX43" fmla="*/ 34094 w 459927"/>
                <a:gd name="connsiteY43" fmla="*/ 322449 h 329948"/>
                <a:gd name="connsiteX44" fmla="*/ 28695 w 459927"/>
                <a:gd name="connsiteY44" fmla="*/ 325449 h 329948"/>
                <a:gd name="connsiteX45" fmla="*/ 396138 w 459927"/>
                <a:gd name="connsiteY45" fmla="*/ 89286 h 329948"/>
                <a:gd name="connsiteX46" fmla="*/ 392238 w 459927"/>
                <a:gd name="connsiteY46" fmla="*/ 88086 h 329948"/>
                <a:gd name="connsiteX47" fmla="*/ 389739 w 459927"/>
                <a:gd name="connsiteY47" fmla="*/ 83887 h 329948"/>
                <a:gd name="connsiteX48" fmla="*/ 391038 w 459927"/>
                <a:gd name="connsiteY48" fmla="*/ 79088 h 329948"/>
                <a:gd name="connsiteX49" fmla="*/ 399937 w 459927"/>
                <a:gd name="connsiteY49" fmla="*/ 77788 h 329948"/>
                <a:gd name="connsiteX50" fmla="*/ 400137 w 459927"/>
                <a:gd name="connsiteY50" fmla="*/ 77988 h 329948"/>
                <a:gd name="connsiteX51" fmla="*/ 401237 w 459927"/>
                <a:gd name="connsiteY51" fmla="*/ 86786 h 329948"/>
                <a:gd name="connsiteX52" fmla="*/ 396138 w 459927"/>
                <a:gd name="connsiteY52" fmla="*/ 89286 h 329948"/>
                <a:gd name="connsiteX53" fmla="*/ 365543 w 459927"/>
                <a:gd name="connsiteY53" fmla="*/ 12798 h 329948"/>
                <a:gd name="connsiteX54" fmla="*/ 173573 w 459927"/>
                <a:gd name="connsiteY54" fmla="*/ 12798 h 329948"/>
                <a:gd name="connsiteX55" fmla="*/ 167174 w 459927"/>
                <a:gd name="connsiteY55" fmla="*/ 6399 h 329948"/>
                <a:gd name="connsiteX56" fmla="*/ 173573 w 459927"/>
                <a:gd name="connsiteY56" fmla="*/ 0 h 329948"/>
                <a:gd name="connsiteX57" fmla="*/ 365543 w 459927"/>
                <a:gd name="connsiteY57" fmla="*/ 0 h 329948"/>
                <a:gd name="connsiteX58" fmla="*/ 371942 w 459927"/>
                <a:gd name="connsiteY58" fmla="*/ 6399 h 329948"/>
                <a:gd name="connsiteX59" fmla="*/ 365543 w 459927"/>
                <a:gd name="connsiteY59" fmla="*/ 12798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59927" h="329948">
                  <a:moveTo>
                    <a:pt x="415635" y="332748"/>
                  </a:moveTo>
                  <a:lnTo>
                    <a:pt x="276857" y="332748"/>
                  </a:lnTo>
                  <a:cubicBezTo>
                    <a:pt x="273357" y="332748"/>
                    <a:pt x="270457" y="329848"/>
                    <a:pt x="270457" y="326349"/>
                  </a:cubicBezTo>
                  <a:cubicBezTo>
                    <a:pt x="270457" y="322849"/>
                    <a:pt x="273357" y="319950"/>
                    <a:pt x="276857" y="319950"/>
                  </a:cubicBezTo>
                  <a:lnTo>
                    <a:pt x="415635" y="319950"/>
                  </a:lnTo>
                  <a:cubicBezTo>
                    <a:pt x="438431" y="319950"/>
                    <a:pt x="456928" y="301353"/>
                    <a:pt x="457028" y="278656"/>
                  </a:cubicBezTo>
                  <a:lnTo>
                    <a:pt x="457028" y="104084"/>
                  </a:lnTo>
                  <a:cubicBezTo>
                    <a:pt x="440731" y="106683"/>
                    <a:pt x="424833" y="104584"/>
                    <a:pt x="410236" y="98385"/>
                  </a:cubicBezTo>
                  <a:cubicBezTo>
                    <a:pt x="408636" y="97685"/>
                    <a:pt x="407436" y="96485"/>
                    <a:pt x="406736" y="94885"/>
                  </a:cubicBezTo>
                  <a:cubicBezTo>
                    <a:pt x="406136" y="93285"/>
                    <a:pt x="406136" y="91586"/>
                    <a:pt x="406836" y="89986"/>
                  </a:cubicBezTo>
                  <a:cubicBezTo>
                    <a:pt x="408136" y="86886"/>
                    <a:pt x="412036" y="85287"/>
                    <a:pt x="415235" y="86586"/>
                  </a:cubicBezTo>
                  <a:cubicBezTo>
                    <a:pt x="429732" y="92785"/>
                    <a:pt x="445930" y="94085"/>
                    <a:pt x="461828" y="90086"/>
                  </a:cubicBezTo>
                  <a:lnTo>
                    <a:pt x="469826" y="87986"/>
                  </a:lnTo>
                  <a:lnTo>
                    <a:pt x="469826" y="278656"/>
                  </a:lnTo>
                  <a:cubicBezTo>
                    <a:pt x="469826" y="308452"/>
                    <a:pt x="445530" y="332748"/>
                    <a:pt x="415635" y="332748"/>
                  </a:cubicBezTo>
                  <a:close/>
                  <a:moveTo>
                    <a:pt x="257660" y="332748"/>
                  </a:moveTo>
                  <a:lnTo>
                    <a:pt x="65690" y="332748"/>
                  </a:lnTo>
                  <a:cubicBezTo>
                    <a:pt x="62191" y="332748"/>
                    <a:pt x="59291" y="329848"/>
                    <a:pt x="59291" y="326349"/>
                  </a:cubicBezTo>
                  <a:cubicBezTo>
                    <a:pt x="59291" y="322849"/>
                    <a:pt x="62191" y="319950"/>
                    <a:pt x="65690" y="319950"/>
                  </a:cubicBezTo>
                  <a:lnTo>
                    <a:pt x="257660" y="319950"/>
                  </a:lnTo>
                  <a:cubicBezTo>
                    <a:pt x="261159" y="319950"/>
                    <a:pt x="264058" y="322849"/>
                    <a:pt x="264058" y="326349"/>
                  </a:cubicBezTo>
                  <a:cubicBezTo>
                    <a:pt x="264058" y="329848"/>
                    <a:pt x="261159" y="332748"/>
                    <a:pt x="257660" y="332748"/>
                  </a:cubicBezTo>
                  <a:close/>
                  <a:moveTo>
                    <a:pt x="46493" y="332148"/>
                  </a:moveTo>
                  <a:cubicBezTo>
                    <a:pt x="46193" y="332148"/>
                    <a:pt x="45893" y="332148"/>
                    <a:pt x="45493" y="332048"/>
                  </a:cubicBezTo>
                  <a:cubicBezTo>
                    <a:pt x="43793" y="331848"/>
                    <a:pt x="42393" y="330948"/>
                    <a:pt x="41394" y="329548"/>
                  </a:cubicBezTo>
                  <a:cubicBezTo>
                    <a:pt x="40393" y="328149"/>
                    <a:pt x="39894" y="326449"/>
                    <a:pt x="40194" y="324749"/>
                  </a:cubicBezTo>
                  <a:cubicBezTo>
                    <a:pt x="40794" y="321350"/>
                    <a:pt x="43993" y="318850"/>
                    <a:pt x="47593" y="319450"/>
                  </a:cubicBezTo>
                  <a:cubicBezTo>
                    <a:pt x="50992" y="320050"/>
                    <a:pt x="53392" y="323249"/>
                    <a:pt x="52891" y="326749"/>
                  </a:cubicBezTo>
                  <a:cubicBezTo>
                    <a:pt x="52392" y="329848"/>
                    <a:pt x="49693" y="332148"/>
                    <a:pt x="46493" y="332148"/>
                  </a:cubicBezTo>
                  <a:close/>
                  <a:moveTo>
                    <a:pt x="28695" y="325449"/>
                  </a:moveTo>
                  <a:cubicBezTo>
                    <a:pt x="27496" y="325449"/>
                    <a:pt x="26296" y="325049"/>
                    <a:pt x="25296" y="324449"/>
                  </a:cubicBezTo>
                  <a:cubicBezTo>
                    <a:pt x="9399" y="314451"/>
                    <a:pt x="0" y="297353"/>
                    <a:pt x="0" y="278656"/>
                  </a:cubicBezTo>
                  <a:lnTo>
                    <a:pt x="0" y="54191"/>
                  </a:lnTo>
                  <a:cubicBezTo>
                    <a:pt x="0" y="39394"/>
                    <a:pt x="6099" y="25196"/>
                    <a:pt x="16697" y="15198"/>
                  </a:cubicBezTo>
                  <a:cubicBezTo>
                    <a:pt x="26696" y="5399"/>
                    <a:pt x="39994" y="0"/>
                    <a:pt x="54091" y="0"/>
                  </a:cubicBezTo>
                  <a:lnTo>
                    <a:pt x="154376" y="0"/>
                  </a:lnTo>
                  <a:cubicBezTo>
                    <a:pt x="157875" y="0"/>
                    <a:pt x="160775" y="2900"/>
                    <a:pt x="160775" y="6399"/>
                  </a:cubicBezTo>
                  <a:cubicBezTo>
                    <a:pt x="160775" y="9898"/>
                    <a:pt x="157875" y="12798"/>
                    <a:pt x="154376" y="12798"/>
                  </a:cubicBezTo>
                  <a:lnTo>
                    <a:pt x="54091" y="12798"/>
                  </a:lnTo>
                  <a:cubicBezTo>
                    <a:pt x="43293" y="12798"/>
                    <a:pt x="33395" y="16797"/>
                    <a:pt x="25496" y="24396"/>
                  </a:cubicBezTo>
                  <a:cubicBezTo>
                    <a:pt x="17297" y="32195"/>
                    <a:pt x="12798" y="42693"/>
                    <a:pt x="12798" y="54191"/>
                  </a:cubicBezTo>
                  <a:lnTo>
                    <a:pt x="12798" y="278656"/>
                  </a:lnTo>
                  <a:cubicBezTo>
                    <a:pt x="12798" y="292954"/>
                    <a:pt x="19997" y="305952"/>
                    <a:pt x="32095" y="313651"/>
                  </a:cubicBezTo>
                  <a:cubicBezTo>
                    <a:pt x="35095" y="315550"/>
                    <a:pt x="35994" y="319450"/>
                    <a:pt x="34094" y="322449"/>
                  </a:cubicBezTo>
                  <a:cubicBezTo>
                    <a:pt x="32895" y="324349"/>
                    <a:pt x="30895" y="325449"/>
                    <a:pt x="28695" y="325449"/>
                  </a:cubicBezTo>
                  <a:close/>
                  <a:moveTo>
                    <a:pt x="396138" y="89286"/>
                  </a:moveTo>
                  <a:cubicBezTo>
                    <a:pt x="394738" y="89286"/>
                    <a:pt x="393438" y="88886"/>
                    <a:pt x="392238" y="88086"/>
                  </a:cubicBezTo>
                  <a:cubicBezTo>
                    <a:pt x="390938" y="87086"/>
                    <a:pt x="390039" y="85587"/>
                    <a:pt x="389739" y="83887"/>
                  </a:cubicBezTo>
                  <a:cubicBezTo>
                    <a:pt x="389539" y="82187"/>
                    <a:pt x="389939" y="80487"/>
                    <a:pt x="391038" y="79088"/>
                  </a:cubicBezTo>
                  <a:cubicBezTo>
                    <a:pt x="393038" y="76388"/>
                    <a:pt x="397237" y="75788"/>
                    <a:pt x="399937" y="77788"/>
                  </a:cubicBezTo>
                  <a:lnTo>
                    <a:pt x="400137" y="77988"/>
                  </a:lnTo>
                  <a:cubicBezTo>
                    <a:pt x="402837" y="80087"/>
                    <a:pt x="403337" y="83987"/>
                    <a:pt x="401237" y="86786"/>
                  </a:cubicBezTo>
                  <a:cubicBezTo>
                    <a:pt x="400037" y="88386"/>
                    <a:pt x="398138" y="89286"/>
                    <a:pt x="396138" y="89286"/>
                  </a:cubicBezTo>
                  <a:close/>
                  <a:moveTo>
                    <a:pt x="365543" y="12798"/>
                  </a:moveTo>
                  <a:lnTo>
                    <a:pt x="173573" y="12798"/>
                  </a:lnTo>
                  <a:cubicBezTo>
                    <a:pt x="170073" y="12798"/>
                    <a:pt x="167174" y="9898"/>
                    <a:pt x="167174" y="6399"/>
                  </a:cubicBezTo>
                  <a:cubicBezTo>
                    <a:pt x="167174" y="2900"/>
                    <a:pt x="170073" y="0"/>
                    <a:pt x="173573" y="0"/>
                  </a:cubicBezTo>
                  <a:lnTo>
                    <a:pt x="365543" y="0"/>
                  </a:lnTo>
                  <a:cubicBezTo>
                    <a:pt x="369042" y="0"/>
                    <a:pt x="371942" y="2900"/>
                    <a:pt x="371942" y="6399"/>
                  </a:cubicBezTo>
                  <a:cubicBezTo>
                    <a:pt x="371942" y="9898"/>
                    <a:pt x="369042" y="12798"/>
                    <a:pt x="36554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A5A4340-420E-41D4-AB8B-AE2B705A8DF9}"/>
                </a:ext>
              </a:extLst>
            </p:cNvPr>
            <p:cNvSpPr/>
            <p:nvPr/>
          </p:nvSpPr>
          <p:spPr>
            <a:xfrm>
              <a:off x="6453375" y="2681701"/>
              <a:ext cx="369942" cy="179972"/>
            </a:xfrm>
            <a:custGeom>
              <a:avLst/>
              <a:gdLst>
                <a:gd name="connsiteX0" fmla="*/ 221776 w 369941"/>
                <a:gd name="connsiteY0" fmla="*/ 182878 h 179971"/>
                <a:gd name="connsiteX1" fmla="*/ 215477 w 369941"/>
                <a:gd name="connsiteY1" fmla="*/ 176879 h 179971"/>
                <a:gd name="connsiteX2" fmla="*/ 217076 w 369941"/>
                <a:gd name="connsiteY2" fmla="*/ 172180 h 179971"/>
                <a:gd name="connsiteX3" fmla="*/ 221476 w 369941"/>
                <a:gd name="connsiteY3" fmla="*/ 170080 h 179971"/>
                <a:gd name="connsiteX4" fmla="*/ 253971 w 369941"/>
                <a:gd name="connsiteY4" fmla="*/ 157482 h 179971"/>
                <a:gd name="connsiteX5" fmla="*/ 367853 w 369941"/>
                <a:gd name="connsiteY5" fmla="*/ 56198 h 179971"/>
                <a:gd name="connsiteX6" fmla="*/ 376752 w 369941"/>
                <a:gd name="connsiteY6" fmla="*/ 56898 h 179971"/>
                <a:gd name="connsiteX7" fmla="*/ 376251 w 369941"/>
                <a:gd name="connsiteY7" fmla="*/ 65897 h 179971"/>
                <a:gd name="connsiteX8" fmla="*/ 262169 w 369941"/>
                <a:gd name="connsiteY8" fmla="*/ 167281 h 179971"/>
                <a:gd name="connsiteX9" fmla="*/ 222176 w 369941"/>
                <a:gd name="connsiteY9" fmla="*/ 182878 h 179971"/>
                <a:gd name="connsiteX10" fmla="*/ 221776 w 369941"/>
                <a:gd name="connsiteY10" fmla="*/ 182878 h 179971"/>
                <a:gd name="connsiteX11" fmla="*/ 202779 w 369941"/>
                <a:gd name="connsiteY11" fmla="*/ 181079 h 179971"/>
                <a:gd name="connsiteX12" fmla="*/ 202779 w 369941"/>
                <a:gd name="connsiteY12" fmla="*/ 181079 h 179971"/>
                <a:gd name="connsiteX13" fmla="*/ 201179 w 369941"/>
                <a:gd name="connsiteY13" fmla="*/ 180879 h 179971"/>
                <a:gd name="connsiteX14" fmla="*/ 173983 w 369941"/>
                <a:gd name="connsiteY14" fmla="*/ 166881 h 179971"/>
                <a:gd name="connsiteX15" fmla="*/ 173783 w 369941"/>
                <a:gd name="connsiteY15" fmla="*/ 166681 h 179971"/>
                <a:gd name="connsiteX16" fmla="*/ 2110 w 369941"/>
                <a:gd name="connsiteY16" fmla="*/ 11005 h 179971"/>
                <a:gd name="connsiteX17" fmla="*/ 11 w 369941"/>
                <a:gd name="connsiteY17" fmla="*/ 6606 h 179971"/>
                <a:gd name="connsiteX18" fmla="*/ 1710 w 369941"/>
                <a:gd name="connsiteY18" fmla="*/ 2007 h 179971"/>
                <a:gd name="connsiteX19" fmla="*/ 10709 w 369941"/>
                <a:gd name="connsiteY19" fmla="*/ 1607 h 179971"/>
                <a:gd name="connsiteX20" fmla="*/ 182282 w 369941"/>
                <a:gd name="connsiteY20" fmla="*/ 157082 h 179971"/>
                <a:gd name="connsiteX21" fmla="*/ 204378 w 369941"/>
                <a:gd name="connsiteY21" fmla="*/ 168481 h 179971"/>
                <a:gd name="connsiteX22" fmla="*/ 208278 w 369941"/>
                <a:gd name="connsiteY22" fmla="*/ 171380 h 179971"/>
                <a:gd name="connsiteX23" fmla="*/ 208978 w 369941"/>
                <a:gd name="connsiteY23" fmla="*/ 176179 h 179971"/>
                <a:gd name="connsiteX24" fmla="*/ 202779 w 369941"/>
                <a:gd name="connsiteY24" fmla="*/ 181079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9941" h="179971">
                  <a:moveTo>
                    <a:pt x="221776" y="182878"/>
                  </a:moveTo>
                  <a:cubicBezTo>
                    <a:pt x="218376" y="182878"/>
                    <a:pt x="215577" y="180279"/>
                    <a:pt x="215477" y="176879"/>
                  </a:cubicBezTo>
                  <a:cubicBezTo>
                    <a:pt x="215377" y="175179"/>
                    <a:pt x="215877" y="173480"/>
                    <a:pt x="217076" y="172180"/>
                  </a:cubicBezTo>
                  <a:cubicBezTo>
                    <a:pt x="218176" y="170980"/>
                    <a:pt x="219776" y="170180"/>
                    <a:pt x="221476" y="170080"/>
                  </a:cubicBezTo>
                  <a:cubicBezTo>
                    <a:pt x="233474" y="169480"/>
                    <a:pt x="244672" y="165081"/>
                    <a:pt x="253971" y="157482"/>
                  </a:cubicBezTo>
                  <a:lnTo>
                    <a:pt x="367853" y="56198"/>
                  </a:lnTo>
                  <a:cubicBezTo>
                    <a:pt x="370453" y="54098"/>
                    <a:pt x="374552" y="54399"/>
                    <a:pt x="376752" y="56898"/>
                  </a:cubicBezTo>
                  <a:cubicBezTo>
                    <a:pt x="379051" y="59498"/>
                    <a:pt x="378851" y="63597"/>
                    <a:pt x="376251" y="65897"/>
                  </a:cubicBezTo>
                  <a:lnTo>
                    <a:pt x="262169" y="167281"/>
                  </a:lnTo>
                  <a:cubicBezTo>
                    <a:pt x="250771" y="176679"/>
                    <a:pt x="236873" y="182078"/>
                    <a:pt x="222176" y="182878"/>
                  </a:cubicBezTo>
                  <a:cubicBezTo>
                    <a:pt x="222076" y="182878"/>
                    <a:pt x="221875" y="182878"/>
                    <a:pt x="221776" y="182878"/>
                  </a:cubicBezTo>
                  <a:close/>
                  <a:moveTo>
                    <a:pt x="202779" y="181079"/>
                  </a:moveTo>
                  <a:lnTo>
                    <a:pt x="202779" y="181079"/>
                  </a:lnTo>
                  <a:cubicBezTo>
                    <a:pt x="202179" y="181079"/>
                    <a:pt x="201679" y="180979"/>
                    <a:pt x="201179" y="180879"/>
                  </a:cubicBezTo>
                  <a:cubicBezTo>
                    <a:pt x="191081" y="178279"/>
                    <a:pt x="181982" y="173580"/>
                    <a:pt x="173983" y="166881"/>
                  </a:cubicBezTo>
                  <a:lnTo>
                    <a:pt x="173783" y="166681"/>
                  </a:lnTo>
                  <a:lnTo>
                    <a:pt x="2110" y="11005"/>
                  </a:lnTo>
                  <a:cubicBezTo>
                    <a:pt x="810" y="9905"/>
                    <a:pt x="110" y="8306"/>
                    <a:pt x="11" y="6606"/>
                  </a:cubicBezTo>
                  <a:cubicBezTo>
                    <a:pt x="-89" y="4906"/>
                    <a:pt x="511" y="3306"/>
                    <a:pt x="1710" y="2007"/>
                  </a:cubicBezTo>
                  <a:cubicBezTo>
                    <a:pt x="3910" y="-493"/>
                    <a:pt x="8209" y="-693"/>
                    <a:pt x="10709" y="1607"/>
                  </a:cubicBezTo>
                  <a:lnTo>
                    <a:pt x="182282" y="157082"/>
                  </a:lnTo>
                  <a:cubicBezTo>
                    <a:pt x="188781" y="162582"/>
                    <a:pt x="196180" y="166381"/>
                    <a:pt x="204378" y="168481"/>
                  </a:cubicBezTo>
                  <a:cubicBezTo>
                    <a:pt x="205978" y="168881"/>
                    <a:pt x="207378" y="169880"/>
                    <a:pt x="208278" y="171380"/>
                  </a:cubicBezTo>
                  <a:cubicBezTo>
                    <a:pt x="209178" y="172780"/>
                    <a:pt x="209377" y="174580"/>
                    <a:pt x="208978" y="176179"/>
                  </a:cubicBezTo>
                  <a:cubicBezTo>
                    <a:pt x="208278" y="179079"/>
                    <a:pt x="205678" y="181079"/>
                    <a:pt x="202779" y="18107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FD69216D-057A-40E1-A2C2-50E0EC5944F6}"/>
                </a:ext>
              </a:extLst>
            </p:cNvPr>
            <p:cNvSpPr/>
            <p:nvPr/>
          </p:nvSpPr>
          <p:spPr>
            <a:xfrm>
              <a:off x="6796732" y="2602321"/>
              <a:ext cx="169973" cy="159975"/>
            </a:xfrm>
            <a:custGeom>
              <a:avLst/>
              <a:gdLst>
                <a:gd name="connsiteX0" fmla="*/ 105383 w 169973"/>
                <a:gd name="connsiteY0" fmla="*/ 168574 h 159974"/>
                <a:gd name="connsiteX1" fmla="*/ 99184 w 169973"/>
                <a:gd name="connsiteY1" fmla="*/ 163774 h 159974"/>
                <a:gd name="connsiteX2" fmla="*/ 99884 w 169973"/>
                <a:gd name="connsiteY2" fmla="*/ 158875 h 159974"/>
                <a:gd name="connsiteX3" fmla="*/ 103784 w 169973"/>
                <a:gd name="connsiteY3" fmla="*/ 155975 h 159974"/>
                <a:gd name="connsiteX4" fmla="*/ 158175 w 169973"/>
                <a:gd name="connsiteY4" fmla="*/ 85587 h 159974"/>
                <a:gd name="connsiteX5" fmla="*/ 117981 w 169973"/>
                <a:gd name="connsiteY5" fmla="*/ 20497 h 159974"/>
                <a:gd name="connsiteX6" fmla="*/ 114682 w 169973"/>
                <a:gd name="connsiteY6" fmla="*/ 16697 h 159974"/>
                <a:gd name="connsiteX7" fmla="*/ 115082 w 169973"/>
                <a:gd name="connsiteY7" fmla="*/ 11898 h 159974"/>
                <a:gd name="connsiteX8" fmla="*/ 123681 w 169973"/>
                <a:gd name="connsiteY8" fmla="*/ 8999 h 159974"/>
                <a:gd name="connsiteX9" fmla="*/ 170973 w 169973"/>
                <a:gd name="connsiteY9" fmla="*/ 85587 h 159974"/>
                <a:gd name="connsiteX10" fmla="*/ 106983 w 169973"/>
                <a:gd name="connsiteY10" fmla="*/ 168374 h 159974"/>
                <a:gd name="connsiteX11" fmla="*/ 105383 w 169973"/>
                <a:gd name="connsiteY11" fmla="*/ 168574 h 159974"/>
                <a:gd name="connsiteX12" fmla="*/ 28595 w 169973"/>
                <a:gd name="connsiteY12" fmla="*/ 146877 h 159974"/>
                <a:gd name="connsiteX13" fmla="*/ 23996 w 169973"/>
                <a:gd name="connsiteY13" fmla="*/ 144977 h 159974"/>
                <a:gd name="connsiteX14" fmla="*/ 0 w 169973"/>
                <a:gd name="connsiteY14" fmla="*/ 85587 h 159974"/>
                <a:gd name="connsiteX15" fmla="*/ 1200 w 169973"/>
                <a:gd name="connsiteY15" fmla="*/ 71189 h 159974"/>
                <a:gd name="connsiteX16" fmla="*/ 85486 w 169973"/>
                <a:gd name="connsiteY16" fmla="*/ 0 h 159974"/>
                <a:gd name="connsiteX17" fmla="*/ 104084 w 169973"/>
                <a:gd name="connsiteY17" fmla="*/ 2100 h 159974"/>
                <a:gd name="connsiteX18" fmla="*/ 108983 w 169973"/>
                <a:gd name="connsiteY18" fmla="*/ 9698 h 159974"/>
                <a:gd name="connsiteX19" fmla="*/ 101384 w 169973"/>
                <a:gd name="connsiteY19" fmla="*/ 14598 h 159974"/>
                <a:gd name="connsiteX20" fmla="*/ 85486 w 169973"/>
                <a:gd name="connsiteY20" fmla="*/ 12898 h 159974"/>
                <a:gd name="connsiteX21" fmla="*/ 13798 w 169973"/>
                <a:gd name="connsiteY21" fmla="*/ 73388 h 159974"/>
                <a:gd name="connsiteX22" fmla="*/ 12798 w 169973"/>
                <a:gd name="connsiteY22" fmla="*/ 85587 h 159974"/>
                <a:gd name="connsiteX23" fmla="*/ 33195 w 169973"/>
                <a:gd name="connsiteY23" fmla="*/ 136079 h 159974"/>
                <a:gd name="connsiteX24" fmla="*/ 34995 w 169973"/>
                <a:gd name="connsiteY24" fmla="*/ 140578 h 159974"/>
                <a:gd name="connsiteX25" fmla="*/ 33095 w 169973"/>
                <a:gd name="connsiteY25" fmla="*/ 145077 h 159974"/>
                <a:gd name="connsiteX26" fmla="*/ 28595 w 169973"/>
                <a:gd name="connsiteY26" fmla="*/ 146877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9973" h="159974">
                  <a:moveTo>
                    <a:pt x="105383" y="168574"/>
                  </a:moveTo>
                  <a:cubicBezTo>
                    <a:pt x="102484" y="168574"/>
                    <a:pt x="99884" y="166574"/>
                    <a:pt x="99184" y="163774"/>
                  </a:cubicBezTo>
                  <a:cubicBezTo>
                    <a:pt x="98785" y="162074"/>
                    <a:pt x="98985" y="160375"/>
                    <a:pt x="99884" y="158875"/>
                  </a:cubicBezTo>
                  <a:cubicBezTo>
                    <a:pt x="100684" y="157475"/>
                    <a:pt x="102084" y="156375"/>
                    <a:pt x="103784" y="155975"/>
                  </a:cubicBezTo>
                  <a:cubicBezTo>
                    <a:pt x="135779" y="147677"/>
                    <a:pt x="158175" y="118681"/>
                    <a:pt x="158175" y="85587"/>
                  </a:cubicBezTo>
                  <a:cubicBezTo>
                    <a:pt x="158175" y="57791"/>
                    <a:pt x="142778" y="32895"/>
                    <a:pt x="117981" y="20497"/>
                  </a:cubicBezTo>
                  <a:cubicBezTo>
                    <a:pt x="116382" y="19697"/>
                    <a:pt x="115282" y="18397"/>
                    <a:pt x="114682" y="16697"/>
                  </a:cubicBezTo>
                  <a:cubicBezTo>
                    <a:pt x="114182" y="15098"/>
                    <a:pt x="114282" y="13398"/>
                    <a:pt x="115082" y="11898"/>
                  </a:cubicBezTo>
                  <a:cubicBezTo>
                    <a:pt x="116582" y="8799"/>
                    <a:pt x="120581" y="7499"/>
                    <a:pt x="123681" y="8999"/>
                  </a:cubicBezTo>
                  <a:cubicBezTo>
                    <a:pt x="152876" y="23496"/>
                    <a:pt x="170973" y="52892"/>
                    <a:pt x="170973" y="85587"/>
                  </a:cubicBezTo>
                  <a:cubicBezTo>
                    <a:pt x="170973" y="124580"/>
                    <a:pt x="144678" y="158575"/>
                    <a:pt x="106983" y="168374"/>
                  </a:cubicBezTo>
                  <a:cubicBezTo>
                    <a:pt x="106484" y="168473"/>
                    <a:pt x="105884" y="168574"/>
                    <a:pt x="105383" y="168574"/>
                  </a:cubicBezTo>
                  <a:close/>
                  <a:moveTo>
                    <a:pt x="28595" y="146877"/>
                  </a:moveTo>
                  <a:cubicBezTo>
                    <a:pt x="26896" y="146877"/>
                    <a:pt x="25196" y="146277"/>
                    <a:pt x="23996" y="144977"/>
                  </a:cubicBezTo>
                  <a:cubicBezTo>
                    <a:pt x="8498" y="128980"/>
                    <a:pt x="0" y="107883"/>
                    <a:pt x="0" y="85587"/>
                  </a:cubicBezTo>
                  <a:cubicBezTo>
                    <a:pt x="0" y="80787"/>
                    <a:pt x="400" y="76088"/>
                    <a:pt x="1200" y="71189"/>
                  </a:cubicBezTo>
                  <a:cubicBezTo>
                    <a:pt x="8199" y="29995"/>
                    <a:pt x="43693" y="100"/>
                    <a:pt x="85486" y="0"/>
                  </a:cubicBezTo>
                  <a:cubicBezTo>
                    <a:pt x="91685" y="0"/>
                    <a:pt x="97985" y="700"/>
                    <a:pt x="104084" y="2100"/>
                  </a:cubicBezTo>
                  <a:cubicBezTo>
                    <a:pt x="107583" y="2900"/>
                    <a:pt x="109783" y="6299"/>
                    <a:pt x="108983" y="9698"/>
                  </a:cubicBezTo>
                  <a:cubicBezTo>
                    <a:pt x="108183" y="13098"/>
                    <a:pt x="104783" y="15298"/>
                    <a:pt x="101384" y="14598"/>
                  </a:cubicBezTo>
                  <a:cubicBezTo>
                    <a:pt x="96185" y="13398"/>
                    <a:pt x="90886" y="12898"/>
                    <a:pt x="85486" y="12898"/>
                  </a:cubicBezTo>
                  <a:cubicBezTo>
                    <a:pt x="49892" y="12898"/>
                    <a:pt x="19797" y="38294"/>
                    <a:pt x="13798" y="73388"/>
                  </a:cubicBezTo>
                  <a:cubicBezTo>
                    <a:pt x="13198" y="77388"/>
                    <a:pt x="12798" y="81487"/>
                    <a:pt x="12798" y="85587"/>
                  </a:cubicBezTo>
                  <a:cubicBezTo>
                    <a:pt x="12798" y="104484"/>
                    <a:pt x="20097" y="122481"/>
                    <a:pt x="33195" y="136079"/>
                  </a:cubicBezTo>
                  <a:cubicBezTo>
                    <a:pt x="34395" y="137278"/>
                    <a:pt x="35095" y="138878"/>
                    <a:pt x="34995" y="140578"/>
                  </a:cubicBezTo>
                  <a:cubicBezTo>
                    <a:pt x="34995" y="142378"/>
                    <a:pt x="34295" y="143977"/>
                    <a:pt x="33095" y="145077"/>
                  </a:cubicBezTo>
                  <a:cubicBezTo>
                    <a:pt x="31895" y="146277"/>
                    <a:pt x="30296" y="146877"/>
                    <a:pt x="28595" y="1468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6C891EA-B194-4FA1-BC4B-483A4D91A301}"/>
                </a:ext>
              </a:extLst>
            </p:cNvPr>
            <p:cNvSpPr/>
            <p:nvPr/>
          </p:nvSpPr>
          <p:spPr>
            <a:xfrm>
              <a:off x="6861211" y="2643202"/>
              <a:ext cx="19997" cy="19997"/>
            </a:xfrm>
            <a:custGeom>
              <a:avLst/>
              <a:gdLst>
                <a:gd name="connsiteX0" fmla="*/ 6410 w 19996"/>
                <a:gd name="connsiteY0" fmla="*/ 29508 h 19996"/>
                <a:gd name="connsiteX1" fmla="*/ 2210 w 19996"/>
                <a:gd name="connsiteY1" fmla="*/ 27808 h 19996"/>
                <a:gd name="connsiteX2" fmla="*/ 11 w 19996"/>
                <a:gd name="connsiteY2" fmla="*/ 23409 h 19996"/>
                <a:gd name="connsiteX3" fmla="*/ 1610 w 19996"/>
                <a:gd name="connsiteY3" fmla="*/ 18810 h 19996"/>
                <a:gd name="connsiteX4" fmla="*/ 16508 w 19996"/>
                <a:gd name="connsiteY4" fmla="*/ 2112 h 19996"/>
                <a:gd name="connsiteX5" fmla="*/ 25507 w 19996"/>
                <a:gd name="connsiteY5" fmla="*/ 1512 h 19996"/>
                <a:gd name="connsiteX6" fmla="*/ 27707 w 19996"/>
                <a:gd name="connsiteY6" fmla="*/ 5912 h 19996"/>
                <a:gd name="connsiteX7" fmla="*/ 26107 w 19996"/>
                <a:gd name="connsiteY7" fmla="*/ 10611 h 19996"/>
                <a:gd name="connsiteX8" fmla="*/ 11209 w 19996"/>
                <a:gd name="connsiteY8" fmla="*/ 27308 h 19996"/>
                <a:gd name="connsiteX9" fmla="*/ 6410 w 19996"/>
                <a:gd name="connsiteY9" fmla="*/ 29508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96" h="19996">
                  <a:moveTo>
                    <a:pt x="6410" y="29508"/>
                  </a:moveTo>
                  <a:cubicBezTo>
                    <a:pt x="4810" y="29508"/>
                    <a:pt x="3310" y="28908"/>
                    <a:pt x="2210" y="27808"/>
                  </a:cubicBezTo>
                  <a:cubicBezTo>
                    <a:pt x="910" y="26708"/>
                    <a:pt x="111" y="25209"/>
                    <a:pt x="11" y="23409"/>
                  </a:cubicBezTo>
                  <a:cubicBezTo>
                    <a:pt x="-89" y="21709"/>
                    <a:pt x="511" y="20109"/>
                    <a:pt x="1610" y="18810"/>
                  </a:cubicBezTo>
                  <a:lnTo>
                    <a:pt x="16508" y="2112"/>
                  </a:lnTo>
                  <a:cubicBezTo>
                    <a:pt x="18808" y="-487"/>
                    <a:pt x="23007" y="-687"/>
                    <a:pt x="25507" y="1512"/>
                  </a:cubicBezTo>
                  <a:cubicBezTo>
                    <a:pt x="26807" y="2712"/>
                    <a:pt x="27607" y="4212"/>
                    <a:pt x="27707" y="5912"/>
                  </a:cubicBezTo>
                  <a:cubicBezTo>
                    <a:pt x="27806" y="7611"/>
                    <a:pt x="27206" y="9311"/>
                    <a:pt x="26107" y="10611"/>
                  </a:cubicBezTo>
                  <a:lnTo>
                    <a:pt x="11209" y="27308"/>
                  </a:lnTo>
                  <a:cubicBezTo>
                    <a:pt x="10009" y="28708"/>
                    <a:pt x="8210" y="29508"/>
                    <a:pt x="6410" y="2950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E0AE70C-B695-44C0-8AB5-65C014969DED}"/>
                </a:ext>
              </a:extLst>
            </p:cNvPr>
            <p:cNvSpPr/>
            <p:nvPr/>
          </p:nvSpPr>
          <p:spPr>
            <a:xfrm>
              <a:off x="6876119" y="2643114"/>
              <a:ext cx="9998" cy="79987"/>
            </a:xfrm>
            <a:custGeom>
              <a:avLst/>
              <a:gdLst>
                <a:gd name="connsiteX0" fmla="*/ 6399 w 9998"/>
                <a:gd name="connsiteY0" fmla="*/ 81287 h 79987"/>
                <a:gd name="connsiteX1" fmla="*/ 0 w 9998"/>
                <a:gd name="connsiteY1" fmla="*/ 74888 h 79987"/>
                <a:gd name="connsiteX2" fmla="*/ 0 w 9998"/>
                <a:gd name="connsiteY2" fmla="*/ 6399 h 79987"/>
                <a:gd name="connsiteX3" fmla="*/ 6399 w 9998"/>
                <a:gd name="connsiteY3" fmla="*/ 0 h 79987"/>
                <a:gd name="connsiteX4" fmla="*/ 12798 w 9998"/>
                <a:gd name="connsiteY4" fmla="*/ 6399 h 79987"/>
                <a:gd name="connsiteX5" fmla="*/ 12798 w 9998"/>
                <a:gd name="connsiteY5" fmla="*/ 74888 h 79987"/>
                <a:gd name="connsiteX6" fmla="*/ 6399 w 9998"/>
                <a:gd name="connsiteY6" fmla="*/ 81287 h 79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79987">
                  <a:moveTo>
                    <a:pt x="6399" y="81287"/>
                  </a:moveTo>
                  <a:cubicBezTo>
                    <a:pt x="2800" y="81287"/>
                    <a:pt x="0" y="78388"/>
                    <a:pt x="0" y="74888"/>
                  </a:cubicBezTo>
                  <a:lnTo>
                    <a:pt x="0" y="6399"/>
                  </a:lnTo>
                  <a:cubicBezTo>
                    <a:pt x="0" y="2900"/>
                    <a:pt x="28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74888"/>
                  </a:lnTo>
                  <a:cubicBezTo>
                    <a:pt x="12798" y="78388"/>
                    <a:pt x="9898" y="81287"/>
                    <a:pt x="6399" y="8128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D0115-7FB9-486D-B7C5-371782CFB70A}"/>
                </a:ext>
              </a:extLst>
            </p:cNvPr>
            <p:cNvSpPr/>
            <p:nvPr/>
          </p:nvSpPr>
          <p:spPr>
            <a:xfrm>
              <a:off x="6853623" y="2711603"/>
              <a:ext cx="49992" cy="9998"/>
            </a:xfrm>
            <a:custGeom>
              <a:avLst/>
              <a:gdLst>
                <a:gd name="connsiteX0" fmla="*/ 50892 w 49992"/>
                <a:gd name="connsiteY0" fmla="*/ 12798 h 9998"/>
                <a:gd name="connsiteX1" fmla="*/ 6399 w 49992"/>
                <a:gd name="connsiteY1" fmla="*/ 12798 h 9998"/>
                <a:gd name="connsiteX2" fmla="*/ 0 w 49992"/>
                <a:gd name="connsiteY2" fmla="*/ 6399 h 9998"/>
                <a:gd name="connsiteX3" fmla="*/ 6399 w 49992"/>
                <a:gd name="connsiteY3" fmla="*/ 0 h 9998"/>
                <a:gd name="connsiteX4" fmla="*/ 50892 w 49992"/>
                <a:gd name="connsiteY4" fmla="*/ 0 h 9998"/>
                <a:gd name="connsiteX5" fmla="*/ 57191 w 49992"/>
                <a:gd name="connsiteY5" fmla="*/ 6399 h 9998"/>
                <a:gd name="connsiteX6" fmla="*/ 50892 w 4999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92" h="9998">
                  <a:moveTo>
                    <a:pt x="50892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50892" y="0"/>
                  </a:lnTo>
                  <a:cubicBezTo>
                    <a:pt x="54391" y="0"/>
                    <a:pt x="57191" y="2900"/>
                    <a:pt x="57191" y="6399"/>
                  </a:cubicBezTo>
                  <a:cubicBezTo>
                    <a:pt x="57191" y="9898"/>
                    <a:pt x="54391" y="12798"/>
                    <a:pt x="50892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3" name="Group 732">
            <a:extLst>
              <a:ext uri="{FF2B5EF4-FFF2-40B4-BE49-F238E27FC236}">
                <a16:creationId xmlns:a16="http://schemas.microsoft.com/office/drawing/2014/main" id="{C8894665-EFEA-4467-992F-7F200613A06C}"/>
              </a:ext>
            </a:extLst>
          </p:cNvPr>
          <p:cNvGrpSpPr/>
          <p:nvPr/>
        </p:nvGrpSpPr>
        <p:grpSpPr>
          <a:xfrm>
            <a:off x="7599005" y="2516634"/>
            <a:ext cx="459928" cy="543407"/>
            <a:chOff x="7599005" y="2516634"/>
            <a:chExt cx="459928" cy="543407"/>
          </a:xfrm>
          <a:solidFill>
            <a:srgbClr val="FFFFFF"/>
          </a:solidFill>
        </p:grpSpPr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60C81CF-EB28-46D7-A753-ABB1A62A1033}"/>
                </a:ext>
              </a:extLst>
            </p:cNvPr>
            <p:cNvSpPr/>
            <p:nvPr/>
          </p:nvSpPr>
          <p:spPr>
            <a:xfrm>
              <a:off x="7599005" y="2740091"/>
              <a:ext cx="459928" cy="319950"/>
            </a:xfrm>
            <a:custGeom>
              <a:avLst/>
              <a:gdLst>
                <a:gd name="connsiteX0" fmla="*/ 415635 w 459927"/>
                <a:gd name="connsiteY0" fmla="*/ 327157 h 319949"/>
                <a:gd name="connsiteX1" fmla="*/ 107683 w 459927"/>
                <a:gd name="connsiteY1" fmla="*/ 327157 h 319949"/>
                <a:gd name="connsiteX2" fmla="*/ 101284 w 459927"/>
                <a:gd name="connsiteY2" fmla="*/ 320758 h 319949"/>
                <a:gd name="connsiteX3" fmla="*/ 107683 w 459927"/>
                <a:gd name="connsiteY3" fmla="*/ 314359 h 319949"/>
                <a:gd name="connsiteX4" fmla="*/ 415635 w 459927"/>
                <a:gd name="connsiteY4" fmla="*/ 314359 h 319949"/>
                <a:gd name="connsiteX5" fmla="*/ 457028 w 459927"/>
                <a:gd name="connsiteY5" fmla="*/ 272966 h 319949"/>
                <a:gd name="connsiteX6" fmla="*/ 457028 w 459927"/>
                <a:gd name="connsiteY6" fmla="*/ 208076 h 319949"/>
                <a:gd name="connsiteX7" fmla="*/ 463428 w 459927"/>
                <a:gd name="connsiteY7" fmla="*/ 201677 h 319949"/>
                <a:gd name="connsiteX8" fmla="*/ 469826 w 459927"/>
                <a:gd name="connsiteY8" fmla="*/ 208076 h 319949"/>
                <a:gd name="connsiteX9" fmla="*/ 469826 w 459927"/>
                <a:gd name="connsiteY9" fmla="*/ 272966 h 319949"/>
                <a:gd name="connsiteX10" fmla="*/ 415635 w 459927"/>
                <a:gd name="connsiteY10" fmla="*/ 327157 h 319949"/>
                <a:gd name="connsiteX11" fmla="*/ 88486 w 459927"/>
                <a:gd name="connsiteY11" fmla="*/ 327157 h 319949"/>
                <a:gd name="connsiteX12" fmla="*/ 82087 w 459927"/>
                <a:gd name="connsiteY12" fmla="*/ 320758 h 319949"/>
                <a:gd name="connsiteX13" fmla="*/ 88486 w 459927"/>
                <a:gd name="connsiteY13" fmla="*/ 314359 h 319949"/>
                <a:gd name="connsiteX14" fmla="*/ 94885 w 459927"/>
                <a:gd name="connsiteY14" fmla="*/ 320758 h 319949"/>
                <a:gd name="connsiteX15" fmla="*/ 88486 w 459927"/>
                <a:gd name="connsiteY15" fmla="*/ 327157 h 319949"/>
                <a:gd name="connsiteX16" fmla="*/ 69389 w 459927"/>
                <a:gd name="connsiteY16" fmla="*/ 327157 h 319949"/>
                <a:gd name="connsiteX17" fmla="*/ 54092 w 459927"/>
                <a:gd name="connsiteY17" fmla="*/ 327157 h 319949"/>
                <a:gd name="connsiteX18" fmla="*/ 0 w 459927"/>
                <a:gd name="connsiteY18" fmla="*/ 272966 h 319949"/>
                <a:gd name="connsiteX19" fmla="*/ 0 w 459927"/>
                <a:gd name="connsiteY19" fmla="*/ 171282 h 319949"/>
                <a:gd name="connsiteX20" fmla="*/ 6399 w 459927"/>
                <a:gd name="connsiteY20" fmla="*/ 164883 h 319949"/>
                <a:gd name="connsiteX21" fmla="*/ 12798 w 459927"/>
                <a:gd name="connsiteY21" fmla="*/ 171282 h 319949"/>
                <a:gd name="connsiteX22" fmla="*/ 12798 w 459927"/>
                <a:gd name="connsiteY22" fmla="*/ 272966 h 319949"/>
                <a:gd name="connsiteX23" fmla="*/ 54092 w 459927"/>
                <a:gd name="connsiteY23" fmla="*/ 314359 h 319949"/>
                <a:gd name="connsiteX24" fmla="*/ 69389 w 459927"/>
                <a:gd name="connsiteY24" fmla="*/ 314359 h 319949"/>
                <a:gd name="connsiteX25" fmla="*/ 75788 w 459927"/>
                <a:gd name="connsiteY25" fmla="*/ 320758 h 319949"/>
                <a:gd name="connsiteX26" fmla="*/ 69389 w 459927"/>
                <a:gd name="connsiteY26" fmla="*/ 327157 h 319949"/>
                <a:gd name="connsiteX27" fmla="*/ 463428 w 459927"/>
                <a:gd name="connsiteY27" fmla="*/ 195278 h 319949"/>
                <a:gd name="connsiteX28" fmla="*/ 457028 w 459927"/>
                <a:gd name="connsiteY28" fmla="*/ 188879 h 319949"/>
                <a:gd name="connsiteX29" fmla="*/ 457028 w 459927"/>
                <a:gd name="connsiteY29" fmla="*/ 48501 h 319949"/>
                <a:gd name="connsiteX30" fmla="*/ 444131 w 459927"/>
                <a:gd name="connsiteY30" fmla="*/ 18705 h 319949"/>
                <a:gd name="connsiteX31" fmla="*/ 444031 w 459927"/>
                <a:gd name="connsiteY31" fmla="*/ 18605 h 319949"/>
                <a:gd name="connsiteX32" fmla="*/ 435032 w 459927"/>
                <a:gd name="connsiteY32" fmla="*/ 12006 h 319949"/>
                <a:gd name="connsiteX33" fmla="*/ 432432 w 459927"/>
                <a:gd name="connsiteY33" fmla="*/ 3408 h 319949"/>
                <a:gd name="connsiteX34" fmla="*/ 441031 w 459927"/>
                <a:gd name="connsiteY34" fmla="*/ 708 h 319949"/>
                <a:gd name="connsiteX35" fmla="*/ 452829 w 459927"/>
                <a:gd name="connsiteY35" fmla="*/ 9307 h 319949"/>
                <a:gd name="connsiteX36" fmla="*/ 452829 w 459927"/>
                <a:gd name="connsiteY36" fmla="*/ 9407 h 319949"/>
                <a:gd name="connsiteX37" fmla="*/ 469826 w 459927"/>
                <a:gd name="connsiteY37" fmla="*/ 48501 h 319949"/>
                <a:gd name="connsiteX38" fmla="*/ 469826 w 459927"/>
                <a:gd name="connsiteY38" fmla="*/ 188879 h 319949"/>
                <a:gd name="connsiteX39" fmla="*/ 463428 w 459927"/>
                <a:gd name="connsiteY39" fmla="*/ 195278 h 319949"/>
                <a:gd name="connsiteX40" fmla="*/ 6399 w 459927"/>
                <a:gd name="connsiteY40" fmla="*/ 158484 h 319949"/>
                <a:gd name="connsiteX41" fmla="*/ 0 w 459927"/>
                <a:gd name="connsiteY41" fmla="*/ 152084 h 319949"/>
                <a:gd name="connsiteX42" fmla="*/ 0 w 459927"/>
                <a:gd name="connsiteY42" fmla="*/ 48501 h 319949"/>
                <a:gd name="connsiteX43" fmla="*/ 16598 w 459927"/>
                <a:gd name="connsiteY43" fmla="*/ 9607 h 319949"/>
                <a:gd name="connsiteX44" fmla="*/ 27096 w 459927"/>
                <a:gd name="connsiteY44" fmla="*/ 1708 h 319949"/>
                <a:gd name="connsiteX45" fmla="*/ 35795 w 459927"/>
                <a:gd name="connsiteY45" fmla="*/ 4008 h 319949"/>
                <a:gd name="connsiteX46" fmla="*/ 36394 w 459927"/>
                <a:gd name="connsiteY46" fmla="*/ 8807 h 319949"/>
                <a:gd name="connsiteX47" fmla="*/ 33495 w 459927"/>
                <a:gd name="connsiteY47" fmla="*/ 12706 h 319949"/>
                <a:gd name="connsiteX48" fmla="*/ 25496 w 459927"/>
                <a:gd name="connsiteY48" fmla="*/ 18805 h 319949"/>
                <a:gd name="connsiteX49" fmla="*/ 12798 w 459927"/>
                <a:gd name="connsiteY49" fmla="*/ 48501 h 319949"/>
                <a:gd name="connsiteX50" fmla="*/ 12798 w 459927"/>
                <a:gd name="connsiteY50" fmla="*/ 152084 h 319949"/>
                <a:gd name="connsiteX51" fmla="*/ 6399 w 459927"/>
                <a:gd name="connsiteY51" fmla="*/ 158484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459927" h="319949">
                  <a:moveTo>
                    <a:pt x="415635" y="327157"/>
                  </a:moveTo>
                  <a:lnTo>
                    <a:pt x="107683" y="327157"/>
                  </a:lnTo>
                  <a:cubicBezTo>
                    <a:pt x="104184" y="327157"/>
                    <a:pt x="101284" y="324257"/>
                    <a:pt x="101284" y="320758"/>
                  </a:cubicBezTo>
                  <a:cubicBezTo>
                    <a:pt x="101284" y="317259"/>
                    <a:pt x="104184" y="314359"/>
                    <a:pt x="107683" y="314359"/>
                  </a:cubicBezTo>
                  <a:lnTo>
                    <a:pt x="415635" y="314359"/>
                  </a:lnTo>
                  <a:cubicBezTo>
                    <a:pt x="438432" y="314359"/>
                    <a:pt x="457028" y="295762"/>
                    <a:pt x="457028" y="272966"/>
                  </a:cubicBezTo>
                  <a:lnTo>
                    <a:pt x="457028" y="208076"/>
                  </a:lnTo>
                  <a:cubicBezTo>
                    <a:pt x="457028" y="204476"/>
                    <a:pt x="459928" y="201677"/>
                    <a:pt x="463428" y="201677"/>
                  </a:cubicBezTo>
                  <a:cubicBezTo>
                    <a:pt x="466927" y="201677"/>
                    <a:pt x="469826" y="204476"/>
                    <a:pt x="469826" y="208076"/>
                  </a:cubicBezTo>
                  <a:lnTo>
                    <a:pt x="469826" y="272966"/>
                  </a:lnTo>
                  <a:cubicBezTo>
                    <a:pt x="469826" y="302861"/>
                    <a:pt x="445530" y="327157"/>
                    <a:pt x="415635" y="327157"/>
                  </a:cubicBezTo>
                  <a:close/>
                  <a:moveTo>
                    <a:pt x="88486" y="327157"/>
                  </a:moveTo>
                  <a:cubicBezTo>
                    <a:pt x="84987" y="327157"/>
                    <a:pt x="82087" y="324257"/>
                    <a:pt x="82087" y="320758"/>
                  </a:cubicBezTo>
                  <a:cubicBezTo>
                    <a:pt x="82087" y="317259"/>
                    <a:pt x="84987" y="314359"/>
                    <a:pt x="88486" y="314359"/>
                  </a:cubicBezTo>
                  <a:cubicBezTo>
                    <a:pt x="92086" y="314359"/>
                    <a:pt x="94885" y="317259"/>
                    <a:pt x="94885" y="320758"/>
                  </a:cubicBezTo>
                  <a:cubicBezTo>
                    <a:pt x="94885" y="324257"/>
                    <a:pt x="92086" y="327157"/>
                    <a:pt x="88486" y="327157"/>
                  </a:cubicBezTo>
                  <a:close/>
                  <a:moveTo>
                    <a:pt x="69389" y="327157"/>
                  </a:moveTo>
                  <a:lnTo>
                    <a:pt x="54092" y="327157"/>
                  </a:lnTo>
                  <a:cubicBezTo>
                    <a:pt x="24296" y="327157"/>
                    <a:pt x="0" y="302861"/>
                    <a:pt x="0" y="272966"/>
                  </a:cubicBezTo>
                  <a:lnTo>
                    <a:pt x="0" y="171282"/>
                  </a:lnTo>
                  <a:cubicBezTo>
                    <a:pt x="0" y="167782"/>
                    <a:pt x="2900" y="164883"/>
                    <a:pt x="6399" y="164883"/>
                  </a:cubicBezTo>
                  <a:cubicBezTo>
                    <a:pt x="9898" y="164883"/>
                    <a:pt x="12798" y="167782"/>
                    <a:pt x="12798" y="171282"/>
                  </a:cubicBezTo>
                  <a:lnTo>
                    <a:pt x="12798" y="272966"/>
                  </a:lnTo>
                  <a:cubicBezTo>
                    <a:pt x="12798" y="295762"/>
                    <a:pt x="31395" y="314359"/>
                    <a:pt x="54092" y="314359"/>
                  </a:cubicBezTo>
                  <a:lnTo>
                    <a:pt x="69389" y="314359"/>
                  </a:lnTo>
                  <a:cubicBezTo>
                    <a:pt x="72889" y="314359"/>
                    <a:pt x="75788" y="317259"/>
                    <a:pt x="75788" y="320758"/>
                  </a:cubicBezTo>
                  <a:cubicBezTo>
                    <a:pt x="75788" y="324257"/>
                    <a:pt x="72889" y="327157"/>
                    <a:pt x="69389" y="327157"/>
                  </a:cubicBezTo>
                  <a:close/>
                  <a:moveTo>
                    <a:pt x="463428" y="195278"/>
                  </a:moveTo>
                  <a:cubicBezTo>
                    <a:pt x="459928" y="195278"/>
                    <a:pt x="457028" y="192378"/>
                    <a:pt x="457028" y="188879"/>
                  </a:cubicBezTo>
                  <a:lnTo>
                    <a:pt x="457028" y="48501"/>
                  </a:lnTo>
                  <a:cubicBezTo>
                    <a:pt x="457028" y="37002"/>
                    <a:pt x="452429" y="26504"/>
                    <a:pt x="444131" y="18705"/>
                  </a:cubicBezTo>
                  <a:lnTo>
                    <a:pt x="444031" y="18605"/>
                  </a:lnTo>
                  <a:cubicBezTo>
                    <a:pt x="441431" y="16006"/>
                    <a:pt x="438432" y="13806"/>
                    <a:pt x="435032" y="12006"/>
                  </a:cubicBezTo>
                  <a:cubicBezTo>
                    <a:pt x="431932" y="10407"/>
                    <a:pt x="430733" y="6507"/>
                    <a:pt x="432432" y="3408"/>
                  </a:cubicBezTo>
                  <a:cubicBezTo>
                    <a:pt x="434032" y="308"/>
                    <a:pt x="438031" y="-892"/>
                    <a:pt x="441031" y="708"/>
                  </a:cubicBezTo>
                  <a:cubicBezTo>
                    <a:pt x="445430" y="3008"/>
                    <a:pt x="449430" y="5907"/>
                    <a:pt x="452829" y="9307"/>
                  </a:cubicBezTo>
                  <a:lnTo>
                    <a:pt x="452829" y="9407"/>
                  </a:lnTo>
                  <a:cubicBezTo>
                    <a:pt x="463627" y="19405"/>
                    <a:pt x="469826" y="33703"/>
                    <a:pt x="469826" y="48501"/>
                  </a:cubicBezTo>
                  <a:lnTo>
                    <a:pt x="469826" y="188879"/>
                  </a:lnTo>
                  <a:cubicBezTo>
                    <a:pt x="469826" y="192378"/>
                    <a:pt x="466927" y="195278"/>
                    <a:pt x="463428" y="195278"/>
                  </a:cubicBezTo>
                  <a:close/>
                  <a:moveTo>
                    <a:pt x="6399" y="158484"/>
                  </a:moveTo>
                  <a:cubicBezTo>
                    <a:pt x="2900" y="158484"/>
                    <a:pt x="0" y="155584"/>
                    <a:pt x="0" y="152084"/>
                  </a:cubicBezTo>
                  <a:lnTo>
                    <a:pt x="0" y="48501"/>
                  </a:lnTo>
                  <a:cubicBezTo>
                    <a:pt x="0" y="33803"/>
                    <a:pt x="5999" y="19705"/>
                    <a:pt x="16598" y="9607"/>
                  </a:cubicBezTo>
                  <a:cubicBezTo>
                    <a:pt x="19697" y="6507"/>
                    <a:pt x="23196" y="3908"/>
                    <a:pt x="27096" y="1708"/>
                  </a:cubicBezTo>
                  <a:cubicBezTo>
                    <a:pt x="29995" y="-92"/>
                    <a:pt x="34095" y="1108"/>
                    <a:pt x="35795" y="4008"/>
                  </a:cubicBezTo>
                  <a:cubicBezTo>
                    <a:pt x="36695" y="5507"/>
                    <a:pt x="36894" y="7207"/>
                    <a:pt x="36394" y="8807"/>
                  </a:cubicBezTo>
                  <a:cubicBezTo>
                    <a:pt x="35995" y="10507"/>
                    <a:pt x="34995" y="11906"/>
                    <a:pt x="33495" y="12706"/>
                  </a:cubicBezTo>
                  <a:cubicBezTo>
                    <a:pt x="30495" y="14406"/>
                    <a:pt x="27896" y="16506"/>
                    <a:pt x="25496" y="18805"/>
                  </a:cubicBezTo>
                  <a:cubicBezTo>
                    <a:pt x="17298" y="26604"/>
                    <a:pt x="12798" y="37202"/>
                    <a:pt x="12798" y="48501"/>
                  </a:cubicBezTo>
                  <a:lnTo>
                    <a:pt x="12798" y="152084"/>
                  </a:lnTo>
                  <a:cubicBezTo>
                    <a:pt x="12798" y="155584"/>
                    <a:pt x="9898" y="158484"/>
                    <a:pt x="6399" y="15848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93C2CC7-28A2-4AE8-968F-700C538A6709}"/>
                </a:ext>
              </a:extLst>
            </p:cNvPr>
            <p:cNvSpPr/>
            <p:nvPr/>
          </p:nvSpPr>
          <p:spPr>
            <a:xfrm>
              <a:off x="7613722" y="2747835"/>
              <a:ext cx="439931" cy="179972"/>
            </a:xfrm>
            <a:custGeom>
              <a:avLst/>
              <a:gdLst>
                <a:gd name="connsiteX0" fmla="*/ 218347 w 439930"/>
                <a:gd name="connsiteY0" fmla="*/ 183134 h 179971"/>
                <a:gd name="connsiteX1" fmla="*/ 173954 w 439930"/>
                <a:gd name="connsiteY1" fmla="*/ 167036 h 179971"/>
                <a:gd name="connsiteX2" fmla="*/ 173854 w 439930"/>
                <a:gd name="connsiteY2" fmla="*/ 166936 h 179971"/>
                <a:gd name="connsiteX3" fmla="*/ 158557 w 439930"/>
                <a:gd name="connsiteY3" fmla="*/ 153039 h 179971"/>
                <a:gd name="connsiteX4" fmla="*/ 156457 w 439930"/>
                <a:gd name="connsiteY4" fmla="*/ 148639 h 179971"/>
                <a:gd name="connsiteX5" fmla="*/ 158157 w 439930"/>
                <a:gd name="connsiteY5" fmla="*/ 143940 h 179971"/>
                <a:gd name="connsiteX6" fmla="*/ 167155 w 439930"/>
                <a:gd name="connsiteY6" fmla="*/ 143540 h 179971"/>
                <a:gd name="connsiteX7" fmla="*/ 182553 w 439930"/>
                <a:gd name="connsiteY7" fmla="*/ 157438 h 179971"/>
                <a:gd name="connsiteX8" fmla="*/ 253841 w 439930"/>
                <a:gd name="connsiteY8" fmla="*/ 157738 h 179971"/>
                <a:gd name="connsiteX9" fmla="*/ 253841 w 439930"/>
                <a:gd name="connsiteY9" fmla="*/ 157738 h 179971"/>
                <a:gd name="connsiteX10" fmla="*/ 429514 w 439930"/>
                <a:gd name="connsiteY10" fmla="*/ 1562 h 179971"/>
                <a:gd name="connsiteX11" fmla="*/ 438613 w 439930"/>
                <a:gd name="connsiteY11" fmla="*/ 2062 h 179971"/>
                <a:gd name="connsiteX12" fmla="*/ 438113 w 439930"/>
                <a:gd name="connsiteY12" fmla="*/ 11061 h 179971"/>
                <a:gd name="connsiteX13" fmla="*/ 262140 w 439930"/>
                <a:gd name="connsiteY13" fmla="*/ 167436 h 179971"/>
                <a:gd name="connsiteX14" fmla="*/ 218347 w 439930"/>
                <a:gd name="connsiteY14" fmla="*/ 183134 h 179971"/>
                <a:gd name="connsiteX15" fmla="*/ 148658 w 439930"/>
                <a:gd name="connsiteY15" fmla="*/ 141740 h 179971"/>
                <a:gd name="connsiteX16" fmla="*/ 148658 w 439930"/>
                <a:gd name="connsiteY16" fmla="*/ 141740 h 179971"/>
                <a:gd name="connsiteX17" fmla="*/ 144359 w 439930"/>
                <a:gd name="connsiteY17" fmla="*/ 140140 h 179971"/>
                <a:gd name="connsiteX18" fmla="*/ 2081 w 439930"/>
                <a:gd name="connsiteY18" fmla="*/ 11161 h 179971"/>
                <a:gd name="connsiteX19" fmla="*/ 1681 w 439930"/>
                <a:gd name="connsiteY19" fmla="*/ 2162 h 179971"/>
                <a:gd name="connsiteX20" fmla="*/ 10680 w 439930"/>
                <a:gd name="connsiteY20" fmla="*/ 1662 h 179971"/>
                <a:gd name="connsiteX21" fmla="*/ 152958 w 439930"/>
                <a:gd name="connsiteY21" fmla="*/ 130642 h 179971"/>
                <a:gd name="connsiteX22" fmla="*/ 153357 w 439930"/>
                <a:gd name="connsiteY22" fmla="*/ 139641 h 179971"/>
                <a:gd name="connsiteX23" fmla="*/ 148658 w 439930"/>
                <a:gd name="connsiteY23" fmla="*/ 141740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9930" h="179971">
                  <a:moveTo>
                    <a:pt x="218347" y="183134"/>
                  </a:moveTo>
                  <a:cubicBezTo>
                    <a:pt x="202150" y="183134"/>
                    <a:pt x="186452" y="177435"/>
                    <a:pt x="173954" y="167036"/>
                  </a:cubicBezTo>
                  <a:lnTo>
                    <a:pt x="173854" y="166936"/>
                  </a:lnTo>
                  <a:lnTo>
                    <a:pt x="158557" y="153039"/>
                  </a:lnTo>
                  <a:cubicBezTo>
                    <a:pt x="157257" y="151839"/>
                    <a:pt x="156557" y="150339"/>
                    <a:pt x="156457" y="148639"/>
                  </a:cubicBezTo>
                  <a:cubicBezTo>
                    <a:pt x="156357" y="146939"/>
                    <a:pt x="156957" y="145240"/>
                    <a:pt x="158157" y="143940"/>
                  </a:cubicBezTo>
                  <a:cubicBezTo>
                    <a:pt x="160356" y="141440"/>
                    <a:pt x="164656" y="141240"/>
                    <a:pt x="167155" y="143540"/>
                  </a:cubicBezTo>
                  <a:lnTo>
                    <a:pt x="182553" y="157438"/>
                  </a:lnTo>
                  <a:cubicBezTo>
                    <a:pt x="202450" y="173935"/>
                    <a:pt x="233645" y="174135"/>
                    <a:pt x="253841" y="157738"/>
                  </a:cubicBezTo>
                  <a:lnTo>
                    <a:pt x="253841" y="157738"/>
                  </a:lnTo>
                  <a:lnTo>
                    <a:pt x="429514" y="1562"/>
                  </a:lnTo>
                  <a:cubicBezTo>
                    <a:pt x="432114" y="-737"/>
                    <a:pt x="436313" y="-437"/>
                    <a:pt x="438613" y="2062"/>
                  </a:cubicBezTo>
                  <a:cubicBezTo>
                    <a:pt x="440912" y="4662"/>
                    <a:pt x="440712" y="8761"/>
                    <a:pt x="438113" y="11061"/>
                  </a:cubicBezTo>
                  <a:lnTo>
                    <a:pt x="262140" y="167436"/>
                  </a:lnTo>
                  <a:cubicBezTo>
                    <a:pt x="249842" y="177535"/>
                    <a:pt x="234245" y="183134"/>
                    <a:pt x="218347" y="183134"/>
                  </a:cubicBezTo>
                  <a:close/>
                  <a:moveTo>
                    <a:pt x="148658" y="141740"/>
                  </a:moveTo>
                  <a:lnTo>
                    <a:pt x="148658" y="141740"/>
                  </a:lnTo>
                  <a:cubicBezTo>
                    <a:pt x="147058" y="141740"/>
                    <a:pt x="145459" y="141140"/>
                    <a:pt x="144359" y="140140"/>
                  </a:cubicBezTo>
                  <a:lnTo>
                    <a:pt x="2081" y="11161"/>
                  </a:lnTo>
                  <a:cubicBezTo>
                    <a:pt x="-518" y="8761"/>
                    <a:pt x="-718" y="4762"/>
                    <a:pt x="1681" y="2162"/>
                  </a:cubicBezTo>
                  <a:cubicBezTo>
                    <a:pt x="3981" y="-337"/>
                    <a:pt x="8181" y="-637"/>
                    <a:pt x="10680" y="1662"/>
                  </a:cubicBezTo>
                  <a:lnTo>
                    <a:pt x="152958" y="130642"/>
                  </a:lnTo>
                  <a:cubicBezTo>
                    <a:pt x="155557" y="133042"/>
                    <a:pt x="155757" y="137041"/>
                    <a:pt x="153357" y="139641"/>
                  </a:cubicBezTo>
                  <a:cubicBezTo>
                    <a:pt x="152158" y="141040"/>
                    <a:pt x="150458" y="141740"/>
                    <a:pt x="148658" y="14174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2AD191FA-4C52-4713-BC48-E20307682234}"/>
                </a:ext>
              </a:extLst>
            </p:cNvPr>
            <p:cNvSpPr/>
            <p:nvPr/>
          </p:nvSpPr>
          <p:spPr>
            <a:xfrm>
              <a:off x="7898562" y="2622655"/>
              <a:ext cx="149976" cy="129980"/>
            </a:xfrm>
            <a:custGeom>
              <a:avLst/>
              <a:gdLst>
                <a:gd name="connsiteX0" fmla="*/ 148973 w 149976"/>
                <a:gd name="connsiteY0" fmla="*/ 139441 h 129979"/>
                <a:gd name="connsiteX1" fmla="*/ 144574 w 149976"/>
                <a:gd name="connsiteY1" fmla="*/ 137741 h 129979"/>
                <a:gd name="connsiteX2" fmla="*/ 134576 w 149976"/>
                <a:gd name="connsiteY2" fmla="*/ 128942 h 129979"/>
                <a:gd name="connsiteX3" fmla="*/ 2097 w 149976"/>
                <a:gd name="connsiteY3" fmla="*/ 11161 h 129979"/>
                <a:gd name="connsiteX4" fmla="*/ 1596 w 149976"/>
                <a:gd name="connsiteY4" fmla="*/ 2062 h 129979"/>
                <a:gd name="connsiteX5" fmla="*/ 10595 w 149976"/>
                <a:gd name="connsiteY5" fmla="*/ 1562 h 129979"/>
                <a:gd name="connsiteX6" fmla="*/ 153273 w 149976"/>
                <a:gd name="connsiteY6" fmla="*/ 128342 h 129979"/>
                <a:gd name="connsiteX7" fmla="*/ 153673 w 149976"/>
                <a:gd name="connsiteY7" fmla="*/ 137441 h 129979"/>
                <a:gd name="connsiteX8" fmla="*/ 148973 w 149976"/>
                <a:gd name="connsiteY8" fmla="*/ 139441 h 12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976" h="129979">
                  <a:moveTo>
                    <a:pt x="148973" y="139441"/>
                  </a:moveTo>
                  <a:cubicBezTo>
                    <a:pt x="147274" y="139441"/>
                    <a:pt x="145774" y="138841"/>
                    <a:pt x="144574" y="137741"/>
                  </a:cubicBezTo>
                  <a:lnTo>
                    <a:pt x="134576" y="128942"/>
                  </a:lnTo>
                  <a:lnTo>
                    <a:pt x="2097" y="11161"/>
                  </a:lnTo>
                  <a:cubicBezTo>
                    <a:pt x="-503" y="8761"/>
                    <a:pt x="-703" y="4762"/>
                    <a:pt x="1596" y="2062"/>
                  </a:cubicBezTo>
                  <a:cubicBezTo>
                    <a:pt x="3796" y="-437"/>
                    <a:pt x="8096" y="-737"/>
                    <a:pt x="10595" y="1562"/>
                  </a:cubicBezTo>
                  <a:lnTo>
                    <a:pt x="153273" y="128342"/>
                  </a:lnTo>
                  <a:cubicBezTo>
                    <a:pt x="155872" y="130742"/>
                    <a:pt x="156072" y="134841"/>
                    <a:pt x="153673" y="137441"/>
                  </a:cubicBezTo>
                  <a:cubicBezTo>
                    <a:pt x="152473" y="138741"/>
                    <a:pt x="150673" y="139441"/>
                    <a:pt x="148973" y="13944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0FE67F6-19A3-4BAD-AAC8-E00F62F34244}"/>
                </a:ext>
              </a:extLst>
            </p:cNvPr>
            <p:cNvSpPr/>
            <p:nvPr/>
          </p:nvSpPr>
          <p:spPr>
            <a:xfrm>
              <a:off x="7627290" y="2608013"/>
              <a:ext cx="149976" cy="139978"/>
            </a:xfrm>
            <a:custGeom>
              <a:avLst/>
              <a:gdLst>
                <a:gd name="connsiteX0" fmla="*/ 6410 w 149976"/>
                <a:gd name="connsiteY0" fmla="*/ 141685 h 139978"/>
                <a:gd name="connsiteX1" fmla="*/ 1610 w 149976"/>
                <a:gd name="connsiteY1" fmla="*/ 139585 h 139978"/>
                <a:gd name="connsiteX2" fmla="*/ 11 w 149976"/>
                <a:gd name="connsiteY2" fmla="*/ 134986 h 139978"/>
                <a:gd name="connsiteX3" fmla="*/ 2111 w 149976"/>
                <a:gd name="connsiteY3" fmla="*/ 130587 h 139978"/>
                <a:gd name="connsiteX4" fmla="*/ 144288 w 149976"/>
                <a:gd name="connsiteY4" fmla="*/ 1607 h 139978"/>
                <a:gd name="connsiteX5" fmla="*/ 153287 w 149976"/>
                <a:gd name="connsiteY5" fmla="*/ 2007 h 139978"/>
                <a:gd name="connsiteX6" fmla="*/ 154986 w 149976"/>
                <a:gd name="connsiteY6" fmla="*/ 6606 h 139978"/>
                <a:gd name="connsiteX7" fmla="*/ 152887 w 149976"/>
                <a:gd name="connsiteY7" fmla="*/ 11105 h 139978"/>
                <a:gd name="connsiteX8" fmla="*/ 10709 w 149976"/>
                <a:gd name="connsiteY8" fmla="*/ 140085 h 139978"/>
                <a:gd name="connsiteX9" fmla="*/ 6410 w 149976"/>
                <a:gd name="connsiteY9" fmla="*/ 141685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976" h="139978">
                  <a:moveTo>
                    <a:pt x="6410" y="141685"/>
                  </a:moveTo>
                  <a:cubicBezTo>
                    <a:pt x="4610" y="141685"/>
                    <a:pt x="2910" y="140885"/>
                    <a:pt x="1610" y="139585"/>
                  </a:cubicBezTo>
                  <a:cubicBezTo>
                    <a:pt x="511" y="138385"/>
                    <a:pt x="-89" y="136686"/>
                    <a:pt x="11" y="134986"/>
                  </a:cubicBezTo>
                  <a:cubicBezTo>
                    <a:pt x="111" y="133286"/>
                    <a:pt x="811" y="131686"/>
                    <a:pt x="2111" y="130587"/>
                  </a:cubicBezTo>
                  <a:lnTo>
                    <a:pt x="144288" y="1607"/>
                  </a:lnTo>
                  <a:cubicBezTo>
                    <a:pt x="146788" y="-693"/>
                    <a:pt x="151087" y="-493"/>
                    <a:pt x="153287" y="2007"/>
                  </a:cubicBezTo>
                  <a:cubicBezTo>
                    <a:pt x="154487" y="3306"/>
                    <a:pt x="155087" y="4906"/>
                    <a:pt x="154986" y="6606"/>
                  </a:cubicBezTo>
                  <a:cubicBezTo>
                    <a:pt x="154886" y="8306"/>
                    <a:pt x="154186" y="9905"/>
                    <a:pt x="152887" y="11105"/>
                  </a:cubicBezTo>
                  <a:lnTo>
                    <a:pt x="10709" y="140085"/>
                  </a:lnTo>
                  <a:cubicBezTo>
                    <a:pt x="9509" y="141085"/>
                    <a:pt x="8009" y="141685"/>
                    <a:pt x="6410" y="14168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7EFFE7F-4918-4374-B4D6-E007B64A18F1}"/>
                </a:ext>
              </a:extLst>
            </p:cNvPr>
            <p:cNvSpPr/>
            <p:nvPr/>
          </p:nvSpPr>
          <p:spPr>
            <a:xfrm>
              <a:off x="7732085" y="2516634"/>
              <a:ext cx="199969" cy="389939"/>
            </a:xfrm>
            <a:custGeom>
              <a:avLst/>
              <a:gdLst>
                <a:gd name="connsiteX0" fmla="*/ 55192 w 199968"/>
                <a:gd name="connsiteY0" fmla="*/ 395638 h 389938"/>
                <a:gd name="connsiteX1" fmla="*/ 48792 w 199968"/>
                <a:gd name="connsiteY1" fmla="*/ 389239 h 389938"/>
                <a:gd name="connsiteX2" fmla="*/ 48792 w 199968"/>
                <a:gd name="connsiteY2" fmla="*/ 192370 h 389938"/>
                <a:gd name="connsiteX3" fmla="*/ 41994 w 199968"/>
                <a:gd name="connsiteY3" fmla="*/ 185571 h 389938"/>
                <a:gd name="connsiteX4" fmla="*/ 37494 w 199968"/>
                <a:gd name="connsiteY4" fmla="*/ 183671 h 389938"/>
                <a:gd name="connsiteX5" fmla="*/ 35594 w 199968"/>
                <a:gd name="connsiteY5" fmla="*/ 179172 h 389938"/>
                <a:gd name="connsiteX6" fmla="*/ 41994 w 199968"/>
                <a:gd name="connsiteY6" fmla="*/ 172773 h 389938"/>
                <a:gd name="connsiteX7" fmla="*/ 61591 w 199968"/>
                <a:gd name="connsiteY7" fmla="*/ 192370 h 389938"/>
                <a:gd name="connsiteX8" fmla="*/ 61591 w 199968"/>
                <a:gd name="connsiteY8" fmla="*/ 389239 h 389938"/>
                <a:gd name="connsiteX9" fmla="*/ 55192 w 199968"/>
                <a:gd name="connsiteY9" fmla="*/ 395638 h 389938"/>
                <a:gd name="connsiteX10" fmla="*/ 153076 w 199968"/>
                <a:gd name="connsiteY10" fmla="*/ 377741 h 389938"/>
                <a:gd name="connsiteX11" fmla="*/ 146677 w 199968"/>
                <a:gd name="connsiteY11" fmla="*/ 371342 h 389938"/>
                <a:gd name="connsiteX12" fmla="*/ 146677 w 199968"/>
                <a:gd name="connsiteY12" fmla="*/ 192370 h 389938"/>
                <a:gd name="connsiteX13" fmla="*/ 166274 w 199968"/>
                <a:gd name="connsiteY13" fmla="*/ 172773 h 389938"/>
                <a:gd name="connsiteX14" fmla="*/ 184071 w 199968"/>
                <a:gd name="connsiteY14" fmla="*/ 172773 h 389938"/>
                <a:gd name="connsiteX15" fmla="*/ 190470 w 199968"/>
                <a:gd name="connsiteY15" fmla="*/ 179172 h 389938"/>
                <a:gd name="connsiteX16" fmla="*/ 184071 w 199968"/>
                <a:gd name="connsiteY16" fmla="*/ 185571 h 389938"/>
                <a:gd name="connsiteX17" fmla="*/ 166274 w 199968"/>
                <a:gd name="connsiteY17" fmla="*/ 185571 h 389938"/>
                <a:gd name="connsiteX18" fmla="*/ 159475 w 199968"/>
                <a:gd name="connsiteY18" fmla="*/ 192370 h 389938"/>
                <a:gd name="connsiteX19" fmla="*/ 159475 w 199968"/>
                <a:gd name="connsiteY19" fmla="*/ 371342 h 389938"/>
                <a:gd name="connsiteX20" fmla="*/ 153076 w 199968"/>
                <a:gd name="connsiteY20" fmla="*/ 377741 h 389938"/>
                <a:gd name="connsiteX21" fmla="*/ 22797 w 199968"/>
                <a:gd name="connsiteY21" fmla="*/ 185571 h 389938"/>
                <a:gd name="connsiteX22" fmla="*/ 16398 w 199968"/>
                <a:gd name="connsiteY22" fmla="*/ 179172 h 389938"/>
                <a:gd name="connsiteX23" fmla="*/ 22797 w 199968"/>
                <a:gd name="connsiteY23" fmla="*/ 172773 h 389938"/>
                <a:gd name="connsiteX24" fmla="*/ 29196 w 199968"/>
                <a:gd name="connsiteY24" fmla="*/ 179172 h 389938"/>
                <a:gd name="connsiteX25" fmla="*/ 22797 w 199968"/>
                <a:gd name="connsiteY25" fmla="*/ 185571 h 389938"/>
                <a:gd name="connsiteX26" fmla="*/ 200468 w 199968"/>
                <a:gd name="connsiteY26" fmla="*/ 178172 h 389938"/>
                <a:gd name="connsiteX27" fmla="*/ 197669 w 199968"/>
                <a:gd name="connsiteY27" fmla="*/ 177572 h 389938"/>
                <a:gd name="connsiteX28" fmla="*/ 194370 w 199968"/>
                <a:gd name="connsiteY28" fmla="*/ 173873 h 389938"/>
                <a:gd name="connsiteX29" fmla="*/ 194670 w 199968"/>
                <a:gd name="connsiteY29" fmla="*/ 168973 h 389938"/>
                <a:gd name="connsiteX30" fmla="*/ 195370 w 199968"/>
                <a:gd name="connsiteY30" fmla="*/ 165974 h 389938"/>
                <a:gd name="connsiteX31" fmla="*/ 194470 w 199968"/>
                <a:gd name="connsiteY31" fmla="*/ 162574 h 389938"/>
                <a:gd name="connsiteX32" fmla="*/ 172173 w 199968"/>
                <a:gd name="connsiteY32" fmla="*/ 123980 h 389938"/>
                <a:gd name="connsiteX33" fmla="*/ 171573 w 199968"/>
                <a:gd name="connsiteY33" fmla="*/ 119081 h 389938"/>
                <a:gd name="connsiteX34" fmla="*/ 174573 w 199968"/>
                <a:gd name="connsiteY34" fmla="*/ 115182 h 389938"/>
                <a:gd name="connsiteX35" fmla="*/ 183271 w 199968"/>
                <a:gd name="connsiteY35" fmla="*/ 117482 h 389938"/>
                <a:gd name="connsiteX36" fmla="*/ 205568 w 199968"/>
                <a:gd name="connsiteY36" fmla="*/ 156175 h 389938"/>
                <a:gd name="connsiteX37" fmla="*/ 208167 w 199968"/>
                <a:gd name="connsiteY37" fmla="*/ 165974 h 389938"/>
                <a:gd name="connsiteX38" fmla="*/ 206168 w 199968"/>
                <a:gd name="connsiteY38" fmla="*/ 174673 h 389938"/>
                <a:gd name="connsiteX39" fmla="*/ 200468 w 199968"/>
                <a:gd name="connsiteY39" fmla="*/ 178172 h 389938"/>
                <a:gd name="connsiteX40" fmla="*/ 7199 w 199968"/>
                <a:gd name="connsiteY40" fmla="*/ 177072 h 389938"/>
                <a:gd name="connsiteX41" fmla="*/ 7199 w 199968"/>
                <a:gd name="connsiteY41" fmla="*/ 177072 h 389938"/>
                <a:gd name="connsiteX42" fmla="*/ 1300 w 199968"/>
                <a:gd name="connsiteY42" fmla="*/ 172973 h 389938"/>
                <a:gd name="connsiteX43" fmla="*/ 0 w 199968"/>
                <a:gd name="connsiteY43" fmla="*/ 165974 h 389938"/>
                <a:gd name="connsiteX44" fmla="*/ 2600 w 199968"/>
                <a:gd name="connsiteY44" fmla="*/ 156175 h 389938"/>
                <a:gd name="connsiteX45" fmla="*/ 25596 w 199968"/>
                <a:gd name="connsiteY45" fmla="*/ 116482 h 389938"/>
                <a:gd name="connsiteX46" fmla="*/ 34295 w 199968"/>
                <a:gd name="connsiteY46" fmla="*/ 114082 h 389938"/>
                <a:gd name="connsiteX47" fmla="*/ 36695 w 199968"/>
                <a:gd name="connsiteY47" fmla="*/ 122881 h 389938"/>
                <a:gd name="connsiteX48" fmla="*/ 13698 w 199968"/>
                <a:gd name="connsiteY48" fmla="*/ 162574 h 389938"/>
                <a:gd name="connsiteX49" fmla="*/ 12798 w 199968"/>
                <a:gd name="connsiteY49" fmla="*/ 165974 h 389938"/>
                <a:gd name="connsiteX50" fmla="*/ 13198 w 199968"/>
                <a:gd name="connsiteY50" fmla="*/ 168374 h 389938"/>
                <a:gd name="connsiteX51" fmla="*/ 9499 w 199968"/>
                <a:gd name="connsiteY51" fmla="*/ 176672 h 389938"/>
                <a:gd name="connsiteX52" fmla="*/ 7199 w 199968"/>
                <a:gd name="connsiteY52" fmla="*/ 177072 h 389938"/>
                <a:gd name="connsiteX53" fmla="*/ 168074 w 199968"/>
                <a:gd name="connsiteY53" fmla="*/ 110483 h 389938"/>
                <a:gd name="connsiteX54" fmla="*/ 162575 w 199968"/>
                <a:gd name="connsiteY54" fmla="*/ 107283 h 389938"/>
                <a:gd name="connsiteX55" fmla="*/ 161875 w 199968"/>
                <a:gd name="connsiteY55" fmla="*/ 102484 h 389938"/>
                <a:gd name="connsiteX56" fmla="*/ 164874 w 199968"/>
                <a:gd name="connsiteY56" fmla="*/ 98585 h 389938"/>
                <a:gd name="connsiteX57" fmla="*/ 173673 w 199968"/>
                <a:gd name="connsiteY57" fmla="*/ 100884 h 389938"/>
                <a:gd name="connsiteX58" fmla="*/ 171273 w 199968"/>
                <a:gd name="connsiteY58" fmla="*/ 109683 h 389938"/>
                <a:gd name="connsiteX59" fmla="*/ 168074 w 199968"/>
                <a:gd name="connsiteY59" fmla="*/ 110483 h 389938"/>
                <a:gd name="connsiteX60" fmla="*/ 40694 w 199968"/>
                <a:gd name="connsiteY60" fmla="*/ 109483 h 389938"/>
                <a:gd name="connsiteX61" fmla="*/ 37494 w 199968"/>
                <a:gd name="connsiteY61" fmla="*/ 108583 h 389938"/>
                <a:gd name="connsiteX62" fmla="*/ 35195 w 199968"/>
                <a:gd name="connsiteY62" fmla="*/ 99884 h 389938"/>
                <a:gd name="connsiteX63" fmla="*/ 87087 w 199968"/>
                <a:gd name="connsiteY63" fmla="*/ 9898 h 389938"/>
                <a:gd name="connsiteX64" fmla="*/ 103984 w 199968"/>
                <a:gd name="connsiteY64" fmla="*/ 0 h 389938"/>
                <a:gd name="connsiteX65" fmla="*/ 104184 w 199968"/>
                <a:gd name="connsiteY65" fmla="*/ 0 h 389938"/>
                <a:gd name="connsiteX66" fmla="*/ 121081 w 199968"/>
                <a:gd name="connsiteY66" fmla="*/ 9898 h 389938"/>
                <a:gd name="connsiteX67" fmla="*/ 164075 w 199968"/>
                <a:gd name="connsiteY67" fmla="*/ 84287 h 389938"/>
                <a:gd name="connsiteX68" fmla="*/ 161675 w 199968"/>
                <a:gd name="connsiteY68" fmla="*/ 93085 h 389938"/>
                <a:gd name="connsiteX69" fmla="*/ 152976 w 199968"/>
                <a:gd name="connsiteY69" fmla="*/ 90686 h 389938"/>
                <a:gd name="connsiteX70" fmla="*/ 109983 w 199968"/>
                <a:gd name="connsiteY70" fmla="*/ 16197 h 389938"/>
                <a:gd name="connsiteX71" fmla="*/ 104084 w 199968"/>
                <a:gd name="connsiteY71" fmla="*/ 12798 h 389938"/>
                <a:gd name="connsiteX72" fmla="*/ 98185 w 199968"/>
                <a:gd name="connsiteY72" fmla="*/ 16297 h 389938"/>
                <a:gd name="connsiteX73" fmla="*/ 46293 w 199968"/>
                <a:gd name="connsiteY73" fmla="*/ 106283 h 389938"/>
                <a:gd name="connsiteX74" fmla="*/ 40694 w 199968"/>
                <a:gd name="connsiteY74" fmla="*/ 109483 h 38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199968" h="389938">
                  <a:moveTo>
                    <a:pt x="55192" y="395638"/>
                  </a:moveTo>
                  <a:cubicBezTo>
                    <a:pt x="51692" y="395638"/>
                    <a:pt x="48792" y="392738"/>
                    <a:pt x="48792" y="389239"/>
                  </a:cubicBezTo>
                  <a:lnTo>
                    <a:pt x="48792" y="192370"/>
                  </a:lnTo>
                  <a:cubicBezTo>
                    <a:pt x="48792" y="188670"/>
                    <a:pt x="45793" y="185571"/>
                    <a:pt x="41994" y="185571"/>
                  </a:cubicBezTo>
                  <a:cubicBezTo>
                    <a:pt x="40294" y="185571"/>
                    <a:pt x="38694" y="184871"/>
                    <a:pt x="37494" y="183671"/>
                  </a:cubicBezTo>
                  <a:cubicBezTo>
                    <a:pt x="36294" y="182471"/>
                    <a:pt x="35594" y="180872"/>
                    <a:pt x="35594" y="179172"/>
                  </a:cubicBezTo>
                  <a:cubicBezTo>
                    <a:pt x="35594" y="175672"/>
                    <a:pt x="38494" y="172773"/>
                    <a:pt x="41994" y="172773"/>
                  </a:cubicBezTo>
                  <a:cubicBezTo>
                    <a:pt x="52792" y="172773"/>
                    <a:pt x="61591" y="181671"/>
                    <a:pt x="61591" y="192370"/>
                  </a:cubicBezTo>
                  <a:lnTo>
                    <a:pt x="61591" y="389239"/>
                  </a:lnTo>
                  <a:cubicBezTo>
                    <a:pt x="61591" y="392738"/>
                    <a:pt x="58691" y="395638"/>
                    <a:pt x="55192" y="395638"/>
                  </a:cubicBezTo>
                  <a:close/>
                  <a:moveTo>
                    <a:pt x="153076" y="377741"/>
                  </a:moveTo>
                  <a:cubicBezTo>
                    <a:pt x="149577" y="377741"/>
                    <a:pt x="146677" y="374941"/>
                    <a:pt x="146677" y="371342"/>
                  </a:cubicBezTo>
                  <a:lnTo>
                    <a:pt x="146677" y="192370"/>
                  </a:lnTo>
                  <a:cubicBezTo>
                    <a:pt x="146677" y="181571"/>
                    <a:pt x="155475" y="172773"/>
                    <a:pt x="166274" y="172773"/>
                  </a:cubicBezTo>
                  <a:lnTo>
                    <a:pt x="184071" y="172773"/>
                  </a:lnTo>
                  <a:cubicBezTo>
                    <a:pt x="187671" y="172773"/>
                    <a:pt x="190470" y="175672"/>
                    <a:pt x="190470" y="179172"/>
                  </a:cubicBezTo>
                  <a:cubicBezTo>
                    <a:pt x="190470" y="182671"/>
                    <a:pt x="187671" y="185571"/>
                    <a:pt x="184071" y="185571"/>
                  </a:cubicBezTo>
                  <a:lnTo>
                    <a:pt x="166274" y="185571"/>
                  </a:lnTo>
                  <a:cubicBezTo>
                    <a:pt x="162475" y="185571"/>
                    <a:pt x="159475" y="188670"/>
                    <a:pt x="159475" y="192370"/>
                  </a:cubicBezTo>
                  <a:lnTo>
                    <a:pt x="159475" y="371342"/>
                  </a:lnTo>
                  <a:cubicBezTo>
                    <a:pt x="159475" y="374941"/>
                    <a:pt x="156576" y="377741"/>
                    <a:pt x="153076" y="377741"/>
                  </a:cubicBezTo>
                  <a:close/>
                  <a:moveTo>
                    <a:pt x="22797" y="185571"/>
                  </a:moveTo>
                  <a:cubicBezTo>
                    <a:pt x="19297" y="185571"/>
                    <a:pt x="16398" y="182671"/>
                    <a:pt x="16398" y="179172"/>
                  </a:cubicBezTo>
                  <a:cubicBezTo>
                    <a:pt x="16398" y="175672"/>
                    <a:pt x="19297" y="172773"/>
                    <a:pt x="22797" y="172773"/>
                  </a:cubicBezTo>
                  <a:cubicBezTo>
                    <a:pt x="26396" y="172773"/>
                    <a:pt x="29196" y="175672"/>
                    <a:pt x="29196" y="179172"/>
                  </a:cubicBezTo>
                  <a:cubicBezTo>
                    <a:pt x="29196" y="182671"/>
                    <a:pt x="26396" y="185571"/>
                    <a:pt x="22797" y="185571"/>
                  </a:cubicBezTo>
                  <a:close/>
                  <a:moveTo>
                    <a:pt x="200468" y="178172"/>
                  </a:moveTo>
                  <a:cubicBezTo>
                    <a:pt x="199469" y="178172"/>
                    <a:pt x="198469" y="177972"/>
                    <a:pt x="197669" y="177572"/>
                  </a:cubicBezTo>
                  <a:cubicBezTo>
                    <a:pt x="196070" y="176772"/>
                    <a:pt x="194969" y="175472"/>
                    <a:pt x="194370" y="173873"/>
                  </a:cubicBezTo>
                  <a:cubicBezTo>
                    <a:pt x="193870" y="172273"/>
                    <a:pt x="193970" y="170473"/>
                    <a:pt x="194670" y="168973"/>
                  </a:cubicBezTo>
                  <a:cubicBezTo>
                    <a:pt x="195170" y="168074"/>
                    <a:pt x="195370" y="166974"/>
                    <a:pt x="195370" y="165974"/>
                  </a:cubicBezTo>
                  <a:cubicBezTo>
                    <a:pt x="195370" y="164774"/>
                    <a:pt x="195069" y="163674"/>
                    <a:pt x="194470" y="162574"/>
                  </a:cubicBezTo>
                  <a:lnTo>
                    <a:pt x="172173" y="123980"/>
                  </a:lnTo>
                  <a:cubicBezTo>
                    <a:pt x="171273" y="122481"/>
                    <a:pt x="171074" y="120681"/>
                    <a:pt x="171573" y="119081"/>
                  </a:cubicBezTo>
                  <a:cubicBezTo>
                    <a:pt x="171973" y="117382"/>
                    <a:pt x="173073" y="116082"/>
                    <a:pt x="174573" y="115182"/>
                  </a:cubicBezTo>
                  <a:cubicBezTo>
                    <a:pt x="177472" y="113482"/>
                    <a:pt x="181572" y="114582"/>
                    <a:pt x="183271" y="117482"/>
                  </a:cubicBezTo>
                  <a:lnTo>
                    <a:pt x="205568" y="156175"/>
                  </a:lnTo>
                  <a:cubicBezTo>
                    <a:pt x="207367" y="159275"/>
                    <a:pt x="208267" y="162574"/>
                    <a:pt x="208167" y="165974"/>
                  </a:cubicBezTo>
                  <a:cubicBezTo>
                    <a:pt x="208167" y="168973"/>
                    <a:pt x="207467" y="171973"/>
                    <a:pt x="206168" y="174673"/>
                  </a:cubicBezTo>
                  <a:cubicBezTo>
                    <a:pt x="205068" y="176772"/>
                    <a:pt x="202869" y="178172"/>
                    <a:pt x="200468" y="178172"/>
                  </a:cubicBezTo>
                  <a:close/>
                  <a:moveTo>
                    <a:pt x="7199" y="177072"/>
                  </a:moveTo>
                  <a:lnTo>
                    <a:pt x="7199" y="177072"/>
                  </a:lnTo>
                  <a:cubicBezTo>
                    <a:pt x="4599" y="177072"/>
                    <a:pt x="2200" y="175373"/>
                    <a:pt x="1300" y="172973"/>
                  </a:cubicBezTo>
                  <a:cubicBezTo>
                    <a:pt x="400" y="170673"/>
                    <a:pt x="0" y="168374"/>
                    <a:pt x="0" y="165974"/>
                  </a:cubicBezTo>
                  <a:cubicBezTo>
                    <a:pt x="0" y="162574"/>
                    <a:pt x="900" y="159175"/>
                    <a:pt x="2600" y="156175"/>
                  </a:cubicBezTo>
                  <a:lnTo>
                    <a:pt x="25596" y="116482"/>
                  </a:lnTo>
                  <a:cubicBezTo>
                    <a:pt x="27296" y="113482"/>
                    <a:pt x="31395" y="112382"/>
                    <a:pt x="34295" y="114082"/>
                  </a:cubicBezTo>
                  <a:cubicBezTo>
                    <a:pt x="37394" y="115882"/>
                    <a:pt x="38394" y="119781"/>
                    <a:pt x="36695" y="122881"/>
                  </a:cubicBezTo>
                  <a:lnTo>
                    <a:pt x="13698" y="162574"/>
                  </a:lnTo>
                  <a:cubicBezTo>
                    <a:pt x="13098" y="163674"/>
                    <a:pt x="12798" y="164774"/>
                    <a:pt x="12798" y="165974"/>
                  </a:cubicBezTo>
                  <a:cubicBezTo>
                    <a:pt x="12798" y="166774"/>
                    <a:pt x="12898" y="167574"/>
                    <a:pt x="13198" y="168374"/>
                  </a:cubicBezTo>
                  <a:cubicBezTo>
                    <a:pt x="14498" y="171673"/>
                    <a:pt x="12798" y="175373"/>
                    <a:pt x="9499" y="176672"/>
                  </a:cubicBezTo>
                  <a:cubicBezTo>
                    <a:pt x="8799" y="176872"/>
                    <a:pt x="7999" y="177072"/>
                    <a:pt x="7199" y="177072"/>
                  </a:cubicBezTo>
                  <a:close/>
                  <a:moveTo>
                    <a:pt x="168074" y="110483"/>
                  </a:moveTo>
                  <a:cubicBezTo>
                    <a:pt x="165774" y="110483"/>
                    <a:pt x="163674" y="109283"/>
                    <a:pt x="162575" y="107283"/>
                  </a:cubicBezTo>
                  <a:cubicBezTo>
                    <a:pt x="161675" y="105883"/>
                    <a:pt x="161475" y="104084"/>
                    <a:pt x="161875" y="102484"/>
                  </a:cubicBezTo>
                  <a:cubicBezTo>
                    <a:pt x="162374" y="100784"/>
                    <a:pt x="163375" y="99384"/>
                    <a:pt x="164874" y="98585"/>
                  </a:cubicBezTo>
                  <a:cubicBezTo>
                    <a:pt x="167874" y="96885"/>
                    <a:pt x="171973" y="97985"/>
                    <a:pt x="173673" y="100884"/>
                  </a:cubicBezTo>
                  <a:cubicBezTo>
                    <a:pt x="175373" y="103984"/>
                    <a:pt x="174373" y="107883"/>
                    <a:pt x="171273" y="109683"/>
                  </a:cubicBezTo>
                  <a:cubicBezTo>
                    <a:pt x="170374" y="110183"/>
                    <a:pt x="169174" y="110483"/>
                    <a:pt x="168074" y="110483"/>
                  </a:cubicBezTo>
                  <a:close/>
                  <a:moveTo>
                    <a:pt x="40694" y="109483"/>
                  </a:moveTo>
                  <a:cubicBezTo>
                    <a:pt x="39594" y="109483"/>
                    <a:pt x="38494" y="109183"/>
                    <a:pt x="37494" y="108583"/>
                  </a:cubicBezTo>
                  <a:cubicBezTo>
                    <a:pt x="34395" y="106783"/>
                    <a:pt x="33395" y="102884"/>
                    <a:pt x="35195" y="99884"/>
                  </a:cubicBezTo>
                  <a:lnTo>
                    <a:pt x="87087" y="9898"/>
                  </a:lnTo>
                  <a:cubicBezTo>
                    <a:pt x="90586" y="3799"/>
                    <a:pt x="97085" y="0"/>
                    <a:pt x="103984" y="0"/>
                  </a:cubicBezTo>
                  <a:lnTo>
                    <a:pt x="104184" y="0"/>
                  </a:lnTo>
                  <a:cubicBezTo>
                    <a:pt x="111183" y="0"/>
                    <a:pt x="117582" y="3799"/>
                    <a:pt x="121081" y="9898"/>
                  </a:cubicBezTo>
                  <a:lnTo>
                    <a:pt x="164075" y="84287"/>
                  </a:lnTo>
                  <a:cubicBezTo>
                    <a:pt x="165774" y="87386"/>
                    <a:pt x="164775" y="91286"/>
                    <a:pt x="161675" y="93085"/>
                  </a:cubicBezTo>
                  <a:cubicBezTo>
                    <a:pt x="158775" y="94785"/>
                    <a:pt x="154676" y="93685"/>
                    <a:pt x="152976" y="90686"/>
                  </a:cubicBezTo>
                  <a:lnTo>
                    <a:pt x="109983" y="16197"/>
                  </a:lnTo>
                  <a:cubicBezTo>
                    <a:pt x="108683" y="13998"/>
                    <a:pt x="106684" y="12898"/>
                    <a:pt x="104084" y="12798"/>
                  </a:cubicBezTo>
                  <a:cubicBezTo>
                    <a:pt x="101584" y="12898"/>
                    <a:pt x="99485" y="14098"/>
                    <a:pt x="98185" y="16297"/>
                  </a:cubicBezTo>
                  <a:lnTo>
                    <a:pt x="46293" y="106283"/>
                  </a:lnTo>
                  <a:cubicBezTo>
                    <a:pt x="45093" y="108183"/>
                    <a:pt x="42993" y="109483"/>
                    <a:pt x="40694" y="10948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2" name="Group 731">
            <a:extLst>
              <a:ext uri="{FF2B5EF4-FFF2-40B4-BE49-F238E27FC236}">
                <a16:creationId xmlns:a16="http://schemas.microsoft.com/office/drawing/2014/main" id="{0EA4B95A-730A-4F1A-B85E-036903D923A2}"/>
              </a:ext>
            </a:extLst>
          </p:cNvPr>
          <p:cNvGrpSpPr/>
          <p:nvPr/>
        </p:nvGrpSpPr>
        <p:grpSpPr>
          <a:xfrm>
            <a:off x="8759224" y="2516634"/>
            <a:ext cx="459928" cy="543425"/>
            <a:chOff x="8759224" y="2516634"/>
            <a:chExt cx="459928" cy="543425"/>
          </a:xfrm>
          <a:solidFill>
            <a:srgbClr val="FFFFFF"/>
          </a:solidFill>
        </p:grpSpPr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3D0B2FC2-EFDB-4299-9D5D-0E83429A86CB}"/>
                </a:ext>
              </a:extLst>
            </p:cNvPr>
            <p:cNvSpPr/>
            <p:nvPr/>
          </p:nvSpPr>
          <p:spPr>
            <a:xfrm>
              <a:off x="8759224" y="2740109"/>
              <a:ext cx="459928" cy="319950"/>
            </a:xfrm>
            <a:custGeom>
              <a:avLst/>
              <a:gdLst>
                <a:gd name="connsiteX0" fmla="*/ 107683 w 459927"/>
                <a:gd name="connsiteY0" fmla="*/ 327138 h 319949"/>
                <a:gd name="connsiteX1" fmla="*/ 101284 w 459927"/>
                <a:gd name="connsiteY1" fmla="*/ 320739 h 319949"/>
                <a:gd name="connsiteX2" fmla="*/ 107683 w 459927"/>
                <a:gd name="connsiteY2" fmla="*/ 314340 h 319949"/>
                <a:gd name="connsiteX3" fmla="*/ 415634 w 459927"/>
                <a:gd name="connsiteY3" fmla="*/ 314340 h 319949"/>
                <a:gd name="connsiteX4" fmla="*/ 457028 w 459927"/>
                <a:gd name="connsiteY4" fmla="*/ 273047 h 319949"/>
                <a:gd name="connsiteX5" fmla="*/ 457028 w 459927"/>
                <a:gd name="connsiteY5" fmla="*/ 208057 h 319949"/>
                <a:gd name="connsiteX6" fmla="*/ 463427 w 459927"/>
                <a:gd name="connsiteY6" fmla="*/ 201658 h 319949"/>
                <a:gd name="connsiteX7" fmla="*/ 469726 w 459927"/>
                <a:gd name="connsiteY7" fmla="*/ 208057 h 319949"/>
                <a:gd name="connsiteX8" fmla="*/ 469726 w 459927"/>
                <a:gd name="connsiteY8" fmla="*/ 273047 h 319949"/>
                <a:gd name="connsiteX9" fmla="*/ 415634 w 459927"/>
                <a:gd name="connsiteY9" fmla="*/ 327138 h 319949"/>
                <a:gd name="connsiteX10" fmla="*/ 107683 w 459927"/>
                <a:gd name="connsiteY10" fmla="*/ 327138 h 319949"/>
                <a:gd name="connsiteX11" fmla="*/ 88486 w 459927"/>
                <a:gd name="connsiteY11" fmla="*/ 327138 h 319949"/>
                <a:gd name="connsiteX12" fmla="*/ 82087 w 459927"/>
                <a:gd name="connsiteY12" fmla="*/ 320739 h 319949"/>
                <a:gd name="connsiteX13" fmla="*/ 88486 w 459927"/>
                <a:gd name="connsiteY13" fmla="*/ 314340 h 319949"/>
                <a:gd name="connsiteX14" fmla="*/ 94885 w 459927"/>
                <a:gd name="connsiteY14" fmla="*/ 320739 h 319949"/>
                <a:gd name="connsiteX15" fmla="*/ 88486 w 459927"/>
                <a:gd name="connsiteY15" fmla="*/ 327138 h 319949"/>
                <a:gd name="connsiteX16" fmla="*/ 69289 w 459927"/>
                <a:gd name="connsiteY16" fmla="*/ 327138 h 319949"/>
                <a:gd name="connsiteX17" fmla="*/ 54091 w 459927"/>
                <a:gd name="connsiteY17" fmla="*/ 327138 h 319949"/>
                <a:gd name="connsiteX18" fmla="*/ 0 w 459927"/>
                <a:gd name="connsiteY18" fmla="*/ 273047 h 319949"/>
                <a:gd name="connsiteX19" fmla="*/ 0 w 459927"/>
                <a:gd name="connsiteY19" fmla="*/ 171263 h 319949"/>
                <a:gd name="connsiteX20" fmla="*/ 6399 w 459927"/>
                <a:gd name="connsiteY20" fmla="*/ 164864 h 319949"/>
                <a:gd name="connsiteX21" fmla="*/ 12798 w 459927"/>
                <a:gd name="connsiteY21" fmla="*/ 171263 h 319949"/>
                <a:gd name="connsiteX22" fmla="*/ 12798 w 459927"/>
                <a:gd name="connsiteY22" fmla="*/ 273047 h 319949"/>
                <a:gd name="connsiteX23" fmla="*/ 54091 w 459927"/>
                <a:gd name="connsiteY23" fmla="*/ 314340 h 319949"/>
                <a:gd name="connsiteX24" fmla="*/ 69289 w 459927"/>
                <a:gd name="connsiteY24" fmla="*/ 314340 h 319949"/>
                <a:gd name="connsiteX25" fmla="*/ 75688 w 459927"/>
                <a:gd name="connsiteY25" fmla="*/ 320739 h 319949"/>
                <a:gd name="connsiteX26" fmla="*/ 69289 w 459927"/>
                <a:gd name="connsiteY26" fmla="*/ 327138 h 319949"/>
                <a:gd name="connsiteX27" fmla="*/ 463427 w 459927"/>
                <a:gd name="connsiteY27" fmla="*/ 195259 h 319949"/>
                <a:gd name="connsiteX28" fmla="*/ 457028 w 459927"/>
                <a:gd name="connsiteY28" fmla="*/ 188860 h 319949"/>
                <a:gd name="connsiteX29" fmla="*/ 457028 w 459927"/>
                <a:gd name="connsiteY29" fmla="*/ 48482 h 319949"/>
                <a:gd name="connsiteX30" fmla="*/ 444130 w 459927"/>
                <a:gd name="connsiteY30" fmla="*/ 18687 h 319949"/>
                <a:gd name="connsiteX31" fmla="*/ 443930 w 459927"/>
                <a:gd name="connsiteY31" fmla="*/ 18587 h 319949"/>
                <a:gd name="connsiteX32" fmla="*/ 435031 w 459927"/>
                <a:gd name="connsiteY32" fmla="*/ 11988 h 319949"/>
                <a:gd name="connsiteX33" fmla="*/ 432332 w 459927"/>
                <a:gd name="connsiteY33" fmla="*/ 3389 h 319949"/>
                <a:gd name="connsiteX34" fmla="*/ 441031 w 459927"/>
                <a:gd name="connsiteY34" fmla="*/ 690 h 319949"/>
                <a:gd name="connsiteX35" fmla="*/ 453029 w 459927"/>
                <a:gd name="connsiteY35" fmla="*/ 9488 h 319949"/>
                <a:gd name="connsiteX36" fmla="*/ 453128 w 459927"/>
                <a:gd name="connsiteY36" fmla="*/ 9688 h 319949"/>
                <a:gd name="connsiteX37" fmla="*/ 469726 w 459927"/>
                <a:gd name="connsiteY37" fmla="*/ 48482 h 319949"/>
                <a:gd name="connsiteX38" fmla="*/ 469826 w 459927"/>
                <a:gd name="connsiteY38" fmla="*/ 188860 h 319949"/>
                <a:gd name="connsiteX39" fmla="*/ 463427 w 459927"/>
                <a:gd name="connsiteY39" fmla="*/ 195259 h 319949"/>
                <a:gd name="connsiteX40" fmla="*/ 6399 w 459927"/>
                <a:gd name="connsiteY40" fmla="*/ 158465 h 319949"/>
                <a:gd name="connsiteX41" fmla="*/ 0 w 459927"/>
                <a:gd name="connsiteY41" fmla="*/ 152066 h 319949"/>
                <a:gd name="connsiteX42" fmla="*/ 0 w 459927"/>
                <a:gd name="connsiteY42" fmla="*/ 48482 h 319949"/>
                <a:gd name="connsiteX43" fmla="*/ 16497 w 459927"/>
                <a:gd name="connsiteY43" fmla="*/ 9588 h 319949"/>
                <a:gd name="connsiteX44" fmla="*/ 26995 w 459927"/>
                <a:gd name="connsiteY44" fmla="*/ 1590 h 319949"/>
                <a:gd name="connsiteX45" fmla="*/ 35794 w 459927"/>
                <a:gd name="connsiteY45" fmla="*/ 3989 h 319949"/>
                <a:gd name="connsiteX46" fmla="*/ 33394 w 459927"/>
                <a:gd name="connsiteY46" fmla="*/ 12788 h 319949"/>
                <a:gd name="connsiteX47" fmla="*/ 25496 w 459927"/>
                <a:gd name="connsiteY47" fmla="*/ 18787 h 319949"/>
                <a:gd name="connsiteX48" fmla="*/ 12798 w 459927"/>
                <a:gd name="connsiteY48" fmla="*/ 48482 h 319949"/>
                <a:gd name="connsiteX49" fmla="*/ 12798 w 459927"/>
                <a:gd name="connsiteY49" fmla="*/ 152066 h 319949"/>
                <a:gd name="connsiteX50" fmla="*/ 6399 w 459927"/>
                <a:gd name="connsiteY50" fmla="*/ 158465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459927" h="319949">
                  <a:moveTo>
                    <a:pt x="107683" y="327138"/>
                  </a:moveTo>
                  <a:cubicBezTo>
                    <a:pt x="104183" y="327138"/>
                    <a:pt x="101284" y="324239"/>
                    <a:pt x="101284" y="320739"/>
                  </a:cubicBezTo>
                  <a:cubicBezTo>
                    <a:pt x="101284" y="317240"/>
                    <a:pt x="104183" y="314340"/>
                    <a:pt x="107683" y="314340"/>
                  </a:cubicBezTo>
                  <a:lnTo>
                    <a:pt x="415634" y="314340"/>
                  </a:lnTo>
                  <a:cubicBezTo>
                    <a:pt x="438431" y="314340"/>
                    <a:pt x="456928" y="295743"/>
                    <a:pt x="457028" y="273047"/>
                  </a:cubicBezTo>
                  <a:lnTo>
                    <a:pt x="457028" y="208057"/>
                  </a:lnTo>
                  <a:cubicBezTo>
                    <a:pt x="457028" y="204458"/>
                    <a:pt x="459828" y="201658"/>
                    <a:pt x="463427" y="201658"/>
                  </a:cubicBezTo>
                  <a:cubicBezTo>
                    <a:pt x="466926" y="201658"/>
                    <a:pt x="469726" y="204458"/>
                    <a:pt x="469726" y="208057"/>
                  </a:cubicBezTo>
                  <a:lnTo>
                    <a:pt x="469726" y="273047"/>
                  </a:lnTo>
                  <a:cubicBezTo>
                    <a:pt x="469726" y="302842"/>
                    <a:pt x="445530" y="327138"/>
                    <a:pt x="415634" y="327138"/>
                  </a:cubicBezTo>
                  <a:lnTo>
                    <a:pt x="107683" y="327138"/>
                  </a:lnTo>
                  <a:close/>
                  <a:moveTo>
                    <a:pt x="88486" y="327138"/>
                  </a:moveTo>
                  <a:cubicBezTo>
                    <a:pt x="84987" y="327138"/>
                    <a:pt x="82087" y="324239"/>
                    <a:pt x="82087" y="320739"/>
                  </a:cubicBezTo>
                  <a:cubicBezTo>
                    <a:pt x="82087" y="317240"/>
                    <a:pt x="84987" y="314340"/>
                    <a:pt x="88486" y="314340"/>
                  </a:cubicBezTo>
                  <a:cubicBezTo>
                    <a:pt x="91985" y="314340"/>
                    <a:pt x="94885" y="317240"/>
                    <a:pt x="94885" y="320739"/>
                  </a:cubicBezTo>
                  <a:cubicBezTo>
                    <a:pt x="94885" y="324239"/>
                    <a:pt x="91985" y="327138"/>
                    <a:pt x="88486" y="327138"/>
                  </a:cubicBezTo>
                  <a:close/>
                  <a:moveTo>
                    <a:pt x="69289" y="327138"/>
                  </a:moveTo>
                  <a:lnTo>
                    <a:pt x="54091" y="327138"/>
                  </a:lnTo>
                  <a:cubicBezTo>
                    <a:pt x="24196" y="327138"/>
                    <a:pt x="0" y="302842"/>
                    <a:pt x="0" y="273047"/>
                  </a:cubicBezTo>
                  <a:lnTo>
                    <a:pt x="0" y="171263"/>
                  </a:lnTo>
                  <a:cubicBezTo>
                    <a:pt x="0" y="167763"/>
                    <a:pt x="2799" y="164864"/>
                    <a:pt x="6399" y="164864"/>
                  </a:cubicBezTo>
                  <a:cubicBezTo>
                    <a:pt x="9898" y="164864"/>
                    <a:pt x="12798" y="167763"/>
                    <a:pt x="12798" y="171263"/>
                  </a:cubicBezTo>
                  <a:lnTo>
                    <a:pt x="12798" y="273047"/>
                  </a:lnTo>
                  <a:cubicBezTo>
                    <a:pt x="12798" y="295743"/>
                    <a:pt x="31295" y="314340"/>
                    <a:pt x="54091" y="314340"/>
                  </a:cubicBezTo>
                  <a:lnTo>
                    <a:pt x="69289" y="314340"/>
                  </a:lnTo>
                  <a:cubicBezTo>
                    <a:pt x="72788" y="314340"/>
                    <a:pt x="75688" y="317240"/>
                    <a:pt x="75688" y="320739"/>
                  </a:cubicBezTo>
                  <a:cubicBezTo>
                    <a:pt x="75688" y="324239"/>
                    <a:pt x="72788" y="327138"/>
                    <a:pt x="69289" y="327138"/>
                  </a:cubicBezTo>
                  <a:close/>
                  <a:moveTo>
                    <a:pt x="463427" y="195259"/>
                  </a:moveTo>
                  <a:cubicBezTo>
                    <a:pt x="459828" y="195259"/>
                    <a:pt x="457028" y="192360"/>
                    <a:pt x="457028" y="188860"/>
                  </a:cubicBezTo>
                  <a:lnTo>
                    <a:pt x="457028" y="48482"/>
                  </a:lnTo>
                  <a:cubicBezTo>
                    <a:pt x="456928" y="36984"/>
                    <a:pt x="452429" y="26386"/>
                    <a:pt x="444130" y="18687"/>
                  </a:cubicBezTo>
                  <a:lnTo>
                    <a:pt x="443930" y="18587"/>
                  </a:lnTo>
                  <a:cubicBezTo>
                    <a:pt x="441330" y="15987"/>
                    <a:pt x="438331" y="13788"/>
                    <a:pt x="435031" y="11988"/>
                  </a:cubicBezTo>
                  <a:cubicBezTo>
                    <a:pt x="431932" y="10388"/>
                    <a:pt x="430732" y="6489"/>
                    <a:pt x="432332" y="3389"/>
                  </a:cubicBezTo>
                  <a:cubicBezTo>
                    <a:pt x="433932" y="390"/>
                    <a:pt x="438031" y="-910"/>
                    <a:pt x="441031" y="690"/>
                  </a:cubicBezTo>
                  <a:cubicBezTo>
                    <a:pt x="445430" y="3089"/>
                    <a:pt x="449529" y="5989"/>
                    <a:pt x="453029" y="9488"/>
                  </a:cubicBezTo>
                  <a:lnTo>
                    <a:pt x="453128" y="9688"/>
                  </a:lnTo>
                  <a:cubicBezTo>
                    <a:pt x="463727" y="19687"/>
                    <a:pt x="469826" y="33884"/>
                    <a:pt x="469726" y="48482"/>
                  </a:cubicBezTo>
                  <a:lnTo>
                    <a:pt x="469826" y="188860"/>
                  </a:lnTo>
                  <a:cubicBezTo>
                    <a:pt x="469826" y="192360"/>
                    <a:pt x="466926" y="195259"/>
                    <a:pt x="463427" y="195259"/>
                  </a:cubicBezTo>
                  <a:close/>
                  <a:moveTo>
                    <a:pt x="6399" y="158465"/>
                  </a:moveTo>
                  <a:cubicBezTo>
                    <a:pt x="2799" y="158465"/>
                    <a:pt x="0" y="155565"/>
                    <a:pt x="0" y="152066"/>
                  </a:cubicBezTo>
                  <a:lnTo>
                    <a:pt x="0" y="48482"/>
                  </a:lnTo>
                  <a:cubicBezTo>
                    <a:pt x="0" y="33884"/>
                    <a:pt x="5999" y="19687"/>
                    <a:pt x="16497" y="9588"/>
                  </a:cubicBezTo>
                  <a:cubicBezTo>
                    <a:pt x="19597" y="6589"/>
                    <a:pt x="23196" y="3889"/>
                    <a:pt x="26995" y="1590"/>
                  </a:cubicBezTo>
                  <a:cubicBezTo>
                    <a:pt x="29995" y="-110"/>
                    <a:pt x="34094" y="1090"/>
                    <a:pt x="35794" y="3989"/>
                  </a:cubicBezTo>
                  <a:cubicBezTo>
                    <a:pt x="37494" y="6989"/>
                    <a:pt x="36494" y="10988"/>
                    <a:pt x="33394" y="12788"/>
                  </a:cubicBezTo>
                  <a:cubicBezTo>
                    <a:pt x="30495" y="14387"/>
                    <a:pt x="27895" y="16387"/>
                    <a:pt x="25496" y="18787"/>
                  </a:cubicBezTo>
                  <a:cubicBezTo>
                    <a:pt x="17297" y="26586"/>
                    <a:pt x="12798" y="37184"/>
                    <a:pt x="12798" y="48482"/>
                  </a:cubicBezTo>
                  <a:lnTo>
                    <a:pt x="12798" y="152066"/>
                  </a:lnTo>
                  <a:cubicBezTo>
                    <a:pt x="12798" y="155565"/>
                    <a:pt x="9898" y="158465"/>
                    <a:pt x="6399" y="15846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59AB9EE3-00F5-4C05-8994-57402B38B901}"/>
                </a:ext>
              </a:extLst>
            </p:cNvPr>
            <p:cNvSpPr/>
            <p:nvPr/>
          </p:nvSpPr>
          <p:spPr>
            <a:xfrm>
              <a:off x="8773924" y="2747835"/>
              <a:ext cx="439931" cy="179972"/>
            </a:xfrm>
            <a:custGeom>
              <a:avLst/>
              <a:gdLst>
                <a:gd name="connsiteX0" fmla="*/ 218363 w 439930"/>
                <a:gd name="connsiteY0" fmla="*/ 183134 h 179971"/>
                <a:gd name="connsiteX1" fmla="*/ 173970 w 439930"/>
                <a:gd name="connsiteY1" fmla="*/ 167036 h 179971"/>
                <a:gd name="connsiteX2" fmla="*/ 158572 w 439930"/>
                <a:gd name="connsiteY2" fmla="*/ 153039 h 179971"/>
                <a:gd name="connsiteX3" fmla="*/ 156472 w 439930"/>
                <a:gd name="connsiteY3" fmla="*/ 148539 h 179971"/>
                <a:gd name="connsiteX4" fmla="*/ 158072 w 439930"/>
                <a:gd name="connsiteY4" fmla="*/ 144040 h 179971"/>
                <a:gd name="connsiteX5" fmla="*/ 167071 w 439930"/>
                <a:gd name="connsiteY5" fmla="*/ 143540 h 179971"/>
                <a:gd name="connsiteX6" fmla="*/ 182268 w 439930"/>
                <a:gd name="connsiteY6" fmla="*/ 157338 h 179971"/>
                <a:gd name="connsiteX7" fmla="*/ 253757 w 439930"/>
                <a:gd name="connsiteY7" fmla="*/ 157738 h 179971"/>
                <a:gd name="connsiteX8" fmla="*/ 253757 w 439930"/>
                <a:gd name="connsiteY8" fmla="*/ 157738 h 179971"/>
                <a:gd name="connsiteX9" fmla="*/ 429530 w 439930"/>
                <a:gd name="connsiteY9" fmla="*/ 1562 h 179971"/>
                <a:gd name="connsiteX10" fmla="*/ 438528 w 439930"/>
                <a:gd name="connsiteY10" fmla="*/ 2062 h 179971"/>
                <a:gd name="connsiteX11" fmla="*/ 438028 w 439930"/>
                <a:gd name="connsiteY11" fmla="*/ 11061 h 179971"/>
                <a:gd name="connsiteX12" fmla="*/ 262156 w 439930"/>
                <a:gd name="connsiteY12" fmla="*/ 167436 h 179971"/>
                <a:gd name="connsiteX13" fmla="*/ 218363 w 439930"/>
                <a:gd name="connsiteY13" fmla="*/ 183134 h 179971"/>
                <a:gd name="connsiteX14" fmla="*/ 148573 w 439930"/>
                <a:gd name="connsiteY14" fmla="*/ 141740 h 179971"/>
                <a:gd name="connsiteX15" fmla="*/ 144274 w 439930"/>
                <a:gd name="connsiteY15" fmla="*/ 140140 h 179971"/>
                <a:gd name="connsiteX16" fmla="*/ 2097 w 439930"/>
                <a:gd name="connsiteY16" fmla="*/ 11161 h 179971"/>
                <a:gd name="connsiteX17" fmla="*/ 1597 w 439930"/>
                <a:gd name="connsiteY17" fmla="*/ 2162 h 179971"/>
                <a:gd name="connsiteX18" fmla="*/ 10695 w 439930"/>
                <a:gd name="connsiteY18" fmla="*/ 1662 h 179971"/>
                <a:gd name="connsiteX19" fmla="*/ 152873 w 439930"/>
                <a:gd name="connsiteY19" fmla="*/ 130642 h 179971"/>
                <a:gd name="connsiteX20" fmla="*/ 154972 w 439930"/>
                <a:gd name="connsiteY20" fmla="*/ 135041 h 179971"/>
                <a:gd name="connsiteX21" fmla="*/ 153373 w 439930"/>
                <a:gd name="connsiteY21" fmla="*/ 139641 h 179971"/>
                <a:gd name="connsiteX22" fmla="*/ 148573 w 439930"/>
                <a:gd name="connsiteY22" fmla="*/ 141740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9930" h="179971">
                  <a:moveTo>
                    <a:pt x="218363" y="183134"/>
                  </a:moveTo>
                  <a:cubicBezTo>
                    <a:pt x="202165" y="183134"/>
                    <a:pt x="186368" y="177435"/>
                    <a:pt x="173970" y="167036"/>
                  </a:cubicBezTo>
                  <a:lnTo>
                    <a:pt x="158572" y="153039"/>
                  </a:lnTo>
                  <a:cubicBezTo>
                    <a:pt x="157272" y="151839"/>
                    <a:pt x="156472" y="150339"/>
                    <a:pt x="156472" y="148539"/>
                  </a:cubicBezTo>
                  <a:cubicBezTo>
                    <a:pt x="156372" y="146839"/>
                    <a:pt x="156972" y="145240"/>
                    <a:pt x="158072" y="144040"/>
                  </a:cubicBezTo>
                  <a:cubicBezTo>
                    <a:pt x="160371" y="141440"/>
                    <a:pt x="164571" y="141240"/>
                    <a:pt x="167071" y="143540"/>
                  </a:cubicBezTo>
                  <a:lnTo>
                    <a:pt x="182268" y="157338"/>
                  </a:lnTo>
                  <a:cubicBezTo>
                    <a:pt x="202165" y="173935"/>
                    <a:pt x="233460" y="174135"/>
                    <a:pt x="253757" y="157738"/>
                  </a:cubicBezTo>
                  <a:lnTo>
                    <a:pt x="253757" y="157738"/>
                  </a:lnTo>
                  <a:lnTo>
                    <a:pt x="429530" y="1562"/>
                  </a:lnTo>
                  <a:cubicBezTo>
                    <a:pt x="432029" y="-737"/>
                    <a:pt x="436328" y="-437"/>
                    <a:pt x="438528" y="2062"/>
                  </a:cubicBezTo>
                  <a:cubicBezTo>
                    <a:pt x="440927" y="4662"/>
                    <a:pt x="440628" y="8761"/>
                    <a:pt x="438028" y="11061"/>
                  </a:cubicBezTo>
                  <a:lnTo>
                    <a:pt x="262156" y="167436"/>
                  </a:lnTo>
                  <a:cubicBezTo>
                    <a:pt x="249757" y="177535"/>
                    <a:pt x="234260" y="183134"/>
                    <a:pt x="218363" y="183134"/>
                  </a:cubicBezTo>
                  <a:close/>
                  <a:moveTo>
                    <a:pt x="148573" y="141740"/>
                  </a:moveTo>
                  <a:cubicBezTo>
                    <a:pt x="146974" y="141740"/>
                    <a:pt x="145474" y="141240"/>
                    <a:pt x="144274" y="140140"/>
                  </a:cubicBezTo>
                  <a:lnTo>
                    <a:pt x="2097" y="11161"/>
                  </a:lnTo>
                  <a:cubicBezTo>
                    <a:pt x="-503" y="8761"/>
                    <a:pt x="-703" y="4762"/>
                    <a:pt x="1597" y="2162"/>
                  </a:cubicBezTo>
                  <a:cubicBezTo>
                    <a:pt x="3996" y="-337"/>
                    <a:pt x="8196" y="-537"/>
                    <a:pt x="10695" y="1662"/>
                  </a:cubicBezTo>
                  <a:lnTo>
                    <a:pt x="152873" y="130642"/>
                  </a:lnTo>
                  <a:cubicBezTo>
                    <a:pt x="154172" y="131742"/>
                    <a:pt x="154872" y="133342"/>
                    <a:pt x="154972" y="135041"/>
                  </a:cubicBezTo>
                  <a:cubicBezTo>
                    <a:pt x="155073" y="136741"/>
                    <a:pt x="154473" y="138441"/>
                    <a:pt x="153373" y="139641"/>
                  </a:cubicBezTo>
                  <a:cubicBezTo>
                    <a:pt x="152173" y="141040"/>
                    <a:pt x="150373" y="141740"/>
                    <a:pt x="148573" y="14174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809BB2A-AAC4-465D-9EF1-B6F6AF9ADA82}"/>
                </a:ext>
              </a:extLst>
            </p:cNvPr>
            <p:cNvSpPr/>
            <p:nvPr/>
          </p:nvSpPr>
          <p:spPr>
            <a:xfrm>
              <a:off x="9058739" y="2622655"/>
              <a:ext cx="149976" cy="129980"/>
            </a:xfrm>
            <a:custGeom>
              <a:avLst/>
              <a:gdLst>
                <a:gd name="connsiteX0" fmla="*/ 148915 w 149976"/>
                <a:gd name="connsiteY0" fmla="*/ 139441 h 129979"/>
                <a:gd name="connsiteX1" fmla="*/ 144615 w 149976"/>
                <a:gd name="connsiteY1" fmla="*/ 137741 h 129979"/>
                <a:gd name="connsiteX2" fmla="*/ 134617 w 149976"/>
                <a:gd name="connsiteY2" fmla="*/ 128942 h 129979"/>
                <a:gd name="connsiteX3" fmla="*/ 2138 w 149976"/>
                <a:gd name="connsiteY3" fmla="*/ 11161 h 129979"/>
                <a:gd name="connsiteX4" fmla="*/ 38 w 149976"/>
                <a:gd name="connsiteY4" fmla="*/ 6761 h 129979"/>
                <a:gd name="connsiteX5" fmla="*/ 1638 w 149976"/>
                <a:gd name="connsiteY5" fmla="*/ 2062 h 129979"/>
                <a:gd name="connsiteX6" fmla="*/ 10636 w 149976"/>
                <a:gd name="connsiteY6" fmla="*/ 1562 h 129979"/>
                <a:gd name="connsiteX7" fmla="*/ 153314 w 149976"/>
                <a:gd name="connsiteY7" fmla="*/ 128342 h 129979"/>
                <a:gd name="connsiteX8" fmla="*/ 153614 w 149976"/>
                <a:gd name="connsiteY8" fmla="*/ 137441 h 129979"/>
                <a:gd name="connsiteX9" fmla="*/ 148915 w 149976"/>
                <a:gd name="connsiteY9" fmla="*/ 139441 h 12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976" h="129979">
                  <a:moveTo>
                    <a:pt x="148915" y="139441"/>
                  </a:moveTo>
                  <a:cubicBezTo>
                    <a:pt x="147315" y="139441"/>
                    <a:pt x="145815" y="138841"/>
                    <a:pt x="144615" y="137741"/>
                  </a:cubicBezTo>
                  <a:lnTo>
                    <a:pt x="134617" y="128942"/>
                  </a:lnTo>
                  <a:lnTo>
                    <a:pt x="2138" y="11161"/>
                  </a:lnTo>
                  <a:cubicBezTo>
                    <a:pt x="838" y="9961"/>
                    <a:pt x="138" y="8461"/>
                    <a:pt x="38" y="6761"/>
                  </a:cubicBezTo>
                  <a:cubicBezTo>
                    <a:pt x="-162" y="5062"/>
                    <a:pt x="438" y="3362"/>
                    <a:pt x="1638" y="2062"/>
                  </a:cubicBezTo>
                  <a:cubicBezTo>
                    <a:pt x="3837" y="-437"/>
                    <a:pt x="8036" y="-737"/>
                    <a:pt x="10636" y="1562"/>
                  </a:cubicBezTo>
                  <a:lnTo>
                    <a:pt x="153314" y="128342"/>
                  </a:lnTo>
                  <a:cubicBezTo>
                    <a:pt x="155914" y="130742"/>
                    <a:pt x="156014" y="134841"/>
                    <a:pt x="153614" y="137441"/>
                  </a:cubicBezTo>
                  <a:cubicBezTo>
                    <a:pt x="152414" y="138741"/>
                    <a:pt x="150714" y="139441"/>
                    <a:pt x="148915" y="13944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1C3F6ED-E136-40B5-A620-CFDFD90D099D}"/>
                </a:ext>
              </a:extLst>
            </p:cNvPr>
            <p:cNvSpPr/>
            <p:nvPr/>
          </p:nvSpPr>
          <p:spPr>
            <a:xfrm>
              <a:off x="8787419" y="2608013"/>
              <a:ext cx="149976" cy="139978"/>
            </a:xfrm>
            <a:custGeom>
              <a:avLst/>
              <a:gdLst>
                <a:gd name="connsiteX0" fmla="*/ 6399 w 149976"/>
                <a:gd name="connsiteY0" fmla="*/ 141685 h 139978"/>
                <a:gd name="connsiteX1" fmla="*/ 1700 w 149976"/>
                <a:gd name="connsiteY1" fmla="*/ 139585 h 139978"/>
                <a:gd name="connsiteX2" fmla="*/ 0 w 149976"/>
                <a:gd name="connsiteY2" fmla="*/ 134986 h 139978"/>
                <a:gd name="connsiteX3" fmla="*/ 2100 w 149976"/>
                <a:gd name="connsiteY3" fmla="*/ 130587 h 139978"/>
                <a:gd name="connsiteX4" fmla="*/ 144278 w 149976"/>
                <a:gd name="connsiteY4" fmla="*/ 1607 h 139978"/>
                <a:gd name="connsiteX5" fmla="*/ 153376 w 149976"/>
                <a:gd name="connsiteY5" fmla="*/ 2007 h 139978"/>
                <a:gd name="connsiteX6" fmla="*/ 154976 w 149976"/>
                <a:gd name="connsiteY6" fmla="*/ 6706 h 139978"/>
                <a:gd name="connsiteX7" fmla="*/ 152876 w 149976"/>
                <a:gd name="connsiteY7" fmla="*/ 11105 h 139978"/>
                <a:gd name="connsiteX8" fmla="*/ 10698 w 149976"/>
                <a:gd name="connsiteY8" fmla="*/ 140085 h 139978"/>
                <a:gd name="connsiteX9" fmla="*/ 6399 w 149976"/>
                <a:gd name="connsiteY9" fmla="*/ 141685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976" h="139978">
                  <a:moveTo>
                    <a:pt x="6399" y="141685"/>
                  </a:moveTo>
                  <a:cubicBezTo>
                    <a:pt x="4599" y="141685"/>
                    <a:pt x="2900" y="140985"/>
                    <a:pt x="1700" y="139585"/>
                  </a:cubicBezTo>
                  <a:cubicBezTo>
                    <a:pt x="500" y="138285"/>
                    <a:pt x="0" y="136686"/>
                    <a:pt x="0" y="134986"/>
                  </a:cubicBezTo>
                  <a:cubicBezTo>
                    <a:pt x="100" y="133286"/>
                    <a:pt x="900" y="131686"/>
                    <a:pt x="2100" y="130587"/>
                  </a:cubicBezTo>
                  <a:lnTo>
                    <a:pt x="144278" y="1607"/>
                  </a:lnTo>
                  <a:cubicBezTo>
                    <a:pt x="146877" y="-693"/>
                    <a:pt x="151077" y="-493"/>
                    <a:pt x="153376" y="2007"/>
                  </a:cubicBezTo>
                  <a:cubicBezTo>
                    <a:pt x="154476" y="3306"/>
                    <a:pt x="155076" y="4906"/>
                    <a:pt x="154976" y="6706"/>
                  </a:cubicBezTo>
                  <a:cubicBezTo>
                    <a:pt x="154976" y="8406"/>
                    <a:pt x="154176" y="9905"/>
                    <a:pt x="152876" y="11105"/>
                  </a:cubicBezTo>
                  <a:lnTo>
                    <a:pt x="10698" y="140085"/>
                  </a:lnTo>
                  <a:cubicBezTo>
                    <a:pt x="9599" y="141085"/>
                    <a:pt x="7999" y="141685"/>
                    <a:pt x="6399" y="14168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7DE2A1-A8A9-4DAA-8CF8-084D06C6F2C1}"/>
                </a:ext>
              </a:extLst>
            </p:cNvPr>
            <p:cNvSpPr/>
            <p:nvPr/>
          </p:nvSpPr>
          <p:spPr>
            <a:xfrm>
              <a:off x="8892203" y="2516634"/>
              <a:ext cx="199969" cy="389939"/>
            </a:xfrm>
            <a:custGeom>
              <a:avLst/>
              <a:gdLst>
                <a:gd name="connsiteX0" fmla="*/ 104083 w 199968"/>
                <a:gd name="connsiteY0" fmla="*/ 395638 h 389938"/>
                <a:gd name="connsiteX1" fmla="*/ 87186 w 199968"/>
                <a:gd name="connsiteY1" fmla="*/ 385840 h 389938"/>
                <a:gd name="connsiteX2" fmla="*/ 35194 w 199968"/>
                <a:gd name="connsiteY2" fmla="*/ 295854 h 389938"/>
                <a:gd name="connsiteX3" fmla="*/ 34594 w 199968"/>
                <a:gd name="connsiteY3" fmla="*/ 290954 h 389938"/>
                <a:gd name="connsiteX4" fmla="*/ 37594 w 199968"/>
                <a:gd name="connsiteY4" fmla="*/ 287055 h 389938"/>
                <a:gd name="connsiteX5" fmla="*/ 46293 w 199968"/>
                <a:gd name="connsiteY5" fmla="*/ 289455 h 389938"/>
                <a:gd name="connsiteX6" fmla="*/ 98285 w 199968"/>
                <a:gd name="connsiteY6" fmla="*/ 379441 h 389938"/>
                <a:gd name="connsiteX7" fmla="*/ 104183 w 199968"/>
                <a:gd name="connsiteY7" fmla="*/ 382840 h 389938"/>
                <a:gd name="connsiteX8" fmla="*/ 110083 w 199968"/>
                <a:gd name="connsiteY8" fmla="*/ 379441 h 389938"/>
                <a:gd name="connsiteX9" fmla="*/ 152976 w 199968"/>
                <a:gd name="connsiteY9" fmla="*/ 304952 h 389938"/>
                <a:gd name="connsiteX10" fmla="*/ 161775 w 199968"/>
                <a:gd name="connsiteY10" fmla="*/ 302653 h 389938"/>
                <a:gd name="connsiteX11" fmla="*/ 164074 w 199968"/>
                <a:gd name="connsiteY11" fmla="*/ 311351 h 389938"/>
                <a:gd name="connsiteX12" fmla="*/ 121181 w 199968"/>
                <a:gd name="connsiteY12" fmla="*/ 385840 h 389938"/>
                <a:gd name="connsiteX13" fmla="*/ 104284 w 199968"/>
                <a:gd name="connsiteY13" fmla="*/ 395638 h 389938"/>
                <a:gd name="connsiteX14" fmla="*/ 104083 w 199968"/>
                <a:gd name="connsiteY14" fmla="*/ 395138 h 389938"/>
                <a:gd name="connsiteX15" fmla="*/ 104083 w 199968"/>
                <a:gd name="connsiteY15" fmla="*/ 395638 h 389938"/>
                <a:gd name="connsiteX16" fmla="*/ 168174 w 199968"/>
                <a:gd name="connsiteY16" fmla="*/ 297953 h 389938"/>
                <a:gd name="connsiteX17" fmla="*/ 164974 w 199968"/>
                <a:gd name="connsiteY17" fmla="*/ 297053 h 389938"/>
                <a:gd name="connsiteX18" fmla="*/ 162575 w 199968"/>
                <a:gd name="connsiteY18" fmla="*/ 288355 h 389938"/>
                <a:gd name="connsiteX19" fmla="*/ 171373 w 199968"/>
                <a:gd name="connsiteY19" fmla="*/ 285955 h 389938"/>
                <a:gd name="connsiteX20" fmla="*/ 174373 w 199968"/>
                <a:gd name="connsiteY20" fmla="*/ 289855 h 389938"/>
                <a:gd name="connsiteX21" fmla="*/ 173673 w 199968"/>
                <a:gd name="connsiteY21" fmla="*/ 294754 h 389938"/>
                <a:gd name="connsiteX22" fmla="*/ 168174 w 199968"/>
                <a:gd name="connsiteY22" fmla="*/ 297953 h 389938"/>
                <a:gd name="connsiteX23" fmla="*/ 31195 w 199968"/>
                <a:gd name="connsiteY23" fmla="*/ 282456 h 389938"/>
                <a:gd name="connsiteX24" fmla="*/ 25596 w 199968"/>
                <a:gd name="connsiteY24" fmla="*/ 279156 h 389938"/>
                <a:gd name="connsiteX25" fmla="*/ 2699 w 199968"/>
                <a:gd name="connsiteY25" fmla="*/ 239462 h 389938"/>
                <a:gd name="connsiteX26" fmla="*/ 0 w 199968"/>
                <a:gd name="connsiteY26" fmla="*/ 229664 h 389938"/>
                <a:gd name="connsiteX27" fmla="*/ 1300 w 199968"/>
                <a:gd name="connsiteY27" fmla="*/ 222665 h 389938"/>
                <a:gd name="connsiteX28" fmla="*/ 9598 w 199968"/>
                <a:gd name="connsiteY28" fmla="*/ 218966 h 389938"/>
                <a:gd name="connsiteX29" fmla="*/ 13098 w 199968"/>
                <a:gd name="connsiteY29" fmla="*/ 222365 h 389938"/>
                <a:gd name="connsiteX30" fmla="*/ 13298 w 199968"/>
                <a:gd name="connsiteY30" fmla="*/ 227264 h 389938"/>
                <a:gd name="connsiteX31" fmla="*/ 12798 w 199968"/>
                <a:gd name="connsiteY31" fmla="*/ 229664 h 389938"/>
                <a:gd name="connsiteX32" fmla="*/ 13698 w 199968"/>
                <a:gd name="connsiteY32" fmla="*/ 233063 h 389938"/>
                <a:gd name="connsiteX33" fmla="*/ 36694 w 199968"/>
                <a:gd name="connsiteY33" fmla="*/ 272857 h 389938"/>
                <a:gd name="connsiteX34" fmla="*/ 34295 w 199968"/>
                <a:gd name="connsiteY34" fmla="*/ 281556 h 389938"/>
                <a:gd name="connsiteX35" fmla="*/ 31195 w 199968"/>
                <a:gd name="connsiteY35" fmla="*/ 282456 h 389938"/>
                <a:gd name="connsiteX36" fmla="*/ 177772 w 199968"/>
                <a:gd name="connsiteY36" fmla="*/ 281356 h 389938"/>
                <a:gd name="connsiteX37" fmla="*/ 174572 w 199968"/>
                <a:gd name="connsiteY37" fmla="*/ 280456 h 389938"/>
                <a:gd name="connsiteX38" fmla="*/ 171573 w 199968"/>
                <a:gd name="connsiteY38" fmla="*/ 276557 h 389938"/>
                <a:gd name="connsiteX39" fmla="*/ 172273 w 199968"/>
                <a:gd name="connsiteY39" fmla="*/ 271757 h 389938"/>
                <a:gd name="connsiteX40" fmla="*/ 194569 w 199968"/>
                <a:gd name="connsiteY40" fmla="*/ 233063 h 389938"/>
                <a:gd name="connsiteX41" fmla="*/ 195469 w 199968"/>
                <a:gd name="connsiteY41" fmla="*/ 229664 h 389938"/>
                <a:gd name="connsiteX42" fmla="*/ 194769 w 199968"/>
                <a:gd name="connsiteY42" fmla="*/ 226664 h 389938"/>
                <a:gd name="connsiteX43" fmla="*/ 197669 w 199968"/>
                <a:gd name="connsiteY43" fmla="*/ 218166 h 389938"/>
                <a:gd name="connsiteX44" fmla="*/ 206268 w 199968"/>
                <a:gd name="connsiteY44" fmla="*/ 221065 h 389938"/>
                <a:gd name="connsiteX45" fmla="*/ 208267 w 199968"/>
                <a:gd name="connsiteY45" fmla="*/ 229664 h 389938"/>
                <a:gd name="connsiteX46" fmla="*/ 205668 w 199968"/>
                <a:gd name="connsiteY46" fmla="*/ 239462 h 389938"/>
                <a:gd name="connsiteX47" fmla="*/ 183271 w 199968"/>
                <a:gd name="connsiteY47" fmla="*/ 278156 h 389938"/>
                <a:gd name="connsiteX48" fmla="*/ 177772 w 199968"/>
                <a:gd name="connsiteY48" fmla="*/ 281356 h 389938"/>
                <a:gd name="connsiteX49" fmla="*/ 184171 w 199968"/>
                <a:gd name="connsiteY49" fmla="*/ 222865 h 389938"/>
                <a:gd name="connsiteX50" fmla="*/ 166274 w 199968"/>
                <a:gd name="connsiteY50" fmla="*/ 222865 h 389938"/>
                <a:gd name="connsiteX51" fmla="*/ 146777 w 199968"/>
                <a:gd name="connsiteY51" fmla="*/ 203268 h 389938"/>
                <a:gd name="connsiteX52" fmla="*/ 146777 w 199968"/>
                <a:gd name="connsiteY52" fmla="*/ 24296 h 389938"/>
                <a:gd name="connsiteX53" fmla="*/ 153176 w 199968"/>
                <a:gd name="connsiteY53" fmla="*/ 17897 h 389938"/>
                <a:gd name="connsiteX54" fmla="*/ 159575 w 199968"/>
                <a:gd name="connsiteY54" fmla="*/ 24296 h 389938"/>
                <a:gd name="connsiteX55" fmla="*/ 159575 w 199968"/>
                <a:gd name="connsiteY55" fmla="*/ 203268 h 389938"/>
                <a:gd name="connsiteX56" fmla="*/ 166374 w 199968"/>
                <a:gd name="connsiteY56" fmla="*/ 210167 h 389938"/>
                <a:gd name="connsiteX57" fmla="*/ 184171 w 199968"/>
                <a:gd name="connsiteY57" fmla="*/ 210167 h 389938"/>
                <a:gd name="connsiteX58" fmla="*/ 190570 w 199968"/>
                <a:gd name="connsiteY58" fmla="*/ 216466 h 389938"/>
                <a:gd name="connsiteX59" fmla="*/ 184171 w 199968"/>
                <a:gd name="connsiteY59" fmla="*/ 222865 h 389938"/>
                <a:gd name="connsiteX60" fmla="*/ 42093 w 199968"/>
                <a:gd name="connsiteY60" fmla="*/ 222865 h 389938"/>
                <a:gd name="connsiteX61" fmla="*/ 42093 w 199968"/>
                <a:gd name="connsiteY61" fmla="*/ 222865 h 389938"/>
                <a:gd name="connsiteX62" fmla="*/ 35694 w 199968"/>
                <a:gd name="connsiteY62" fmla="*/ 216566 h 389938"/>
                <a:gd name="connsiteX63" fmla="*/ 37594 w 199968"/>
                <a:gd name="connsiteY63" fmla="*/ 211967 h 389938"/>
                <a:gd name="connsiteX64" fmla="*/ 42093 w 199968"/>
                <a:gd name="connsiteY64" fmla="*/ 210167 h 389938"/>
                <a:gd name="connsiteX65" fmla="*/ 48792 w 199968"/>
                <a:gd name="connsiteY65" fmla="*/ 203268 h 389938"/>
                <a:gd name="connsiteX66" fmla="*/ 48792 w 199968"/>
                <a:gd name="connsiteY66" fmla="*/ 0 h 389938"/>
                <a:gd name="connsiteX67" fmla="*/ 55891 w 199968"/>
                <a:gd name="connsiteY67" fmla="*/ 0 h 389938"/>
                <a:gd name="connsiteX68" fmla="*/ 62190 w 199968"/>
                <a:gd name="connsiteY68" fmla="*/ 6399 h 389938"/>
                <a:gd name="connsiteX69" fmla="*/ 61590 w 199968"/>
                <a:gd name="connsiteY69" fmla="*/ 9199 h 389938"/>
                <a:gd name="connsiteX70" fmla="*/ 61590 w 199968"/>
                <a:gd name="connsiteY70" fmla="*/ 203268 h 389938"/>
                <a:gd name="connsiteX71" fmla="*/ 42093 w 199968"/>
                <a:gd name="connsiteY71" fmla="*/ 222865 h 389938"/>
                <a:gd name="connsiteX72" fmla="*/ 22896 w 199968"/>
                <a:gd name="connsiteY72" fmla="*/ 222865 h 389938"/>
                <a:gd name="connsiteX73" fmla="*/ 16497 w 199968"/>
                <a:gd name="connsiteY73" fmla="*/ 216466 h 389938"/>
                <a:gd name="connsiteX74" fmla="*/ 22896 w 199968"/>
                <a:gd name="connsiteY74" fmla="*/ 210167 h 389938"/>
                <a:gd name="connsiteX75" fmla="*/ 29295 w 199968"/>
                <a:gd name="connsiteY75" fmla="*/ 216466 h 389938"/>
                <a:gd name="connsiteX76" fmla="*/ 22896 w 199968"/>
                <a:gd name="connsiteY76" fmla="*/ 222865 h 389938"/>
                <a:gd name="connsiteX77" fmla="*/ 151776 w 199968"/>
                <a:gd name="connsiteY77" fmla="*/ 12798 h 389938"/>
                <a:gd name="connsiteX78" fmla="*/ 145377 w 199968"/>
                <a:gd name="connsiteY78" fmla="*/ 6399 h 389938"/>
                <a:gd name="connsiteX79" fmla="*/ 151776 w 199968"/>
                <a:gd name="connsiteY79" fmla="*/ 0 h 389938"/>
                <a:gd name="connsiteX80" fmla="*/ 158175 w 199968"/>
                <a:gd name="connsiteY80" fmla="*/ 6399 h 389938"/>
                <a:gd name="connsiteX81" fmla="*/ 151776 w 199968"/>
                <a:gd name="connsiteY81" fmla="*/ 12798 h 389938"/>
                <a:gd name="connsiteX82" fmla="*/ 132579 w 199968"/>
                <a:gd name="connsiteY82" fmla="*/ 12798 h 389938"/>
                <a:gd name="connsiteX83" fmla="*/ 75088 w 199968"/>
                <a:gd name="connsiteY83" fmla="*/ 12798 h 389938"/>
                <a:gd name="connsiteX84" fmla="*/ 68689 w 199968"/>
                <a:gd name="connsiteY84" fmla="*/ 6399 h 389938"/>
                <a:gd name="connsiteX85" fmla="*/ 75088 w 199968"/>
                <a:gd name="connsiteY85" fmla="*/ 0 h 389938"/>
                <a:gd name="connsiteX86" fmla="*/ 132579 w 199968"/>
                <a:gd name="connsiteY86" fmla="*/ 0 h 389938"/>
                <a:gd name="connsiteX87" fmla="*/ 139078 w 199968"/>
                <a:gd name="connsiteY87" fmla="*/ 6399 h 389938"/>
                <a:gd name="connsiteX88" fmla="*/ 132579 w 199968"/>
                <a:gd name="connsiteY88" fmla="*/ 12798 h 38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99968" h="389938">
                  <a:moveTo>
                    <a:pt x="104083" y="395638"/>
                  </a:moveTo>
                  <a:cubicBezTo>
                    <a:pt x="97184" y="395638"/>
                    <a:pt x="90686" y="391838"/>
                    <a:pt x="87186" y="385840"/>
                  </a:cubicBezTo>
                  <a:lnTo>
                    <a:pt x="35194" y="295854"/>
                  </a:lnTo>
                  <a:cubicBezTo>
                    <a:pt x="34395" y="294354"/>
                    <a:pt x="34094" y="292654"/>
                    <a:pt x="34594" y="290954"/>
                  </a:cubicBezTo>
                  <a:cubicBezTo>
                    <a:pt x="34995" y="289355"/>
                    <a:pt x="36094" y="287955"/>
                    <a:pt x="37594" y="287055"/>
                  </a:cubicBezTo>
                  <a:cubicBezTo>
                    <a:pt x="40494" y="285355"/>
                    <a:pt x="44593" y="286455"/>
                    <a:pt x="46293" y="289455"/>
                  </a:cubicBezTo>
                  <a:lnTo>
                    <a:pt x="98285" y="379441"/>
                  </a:lnTo>
                  <a:cubicBezTo>
                    <a:pt x="99884" y="382240"/>
                    <a:pt x="102384" y="382840"/>
                    <a:pt x="104183" y="382840"/>
                  </a:cubicBezTo>
                  <a:cubicBezTo>
                    <a:pt x="105983" y="382840"/>
                    <a:pt x="108383" y="382240"/>
                    <a:pt x="110083" y="379441"/>
                  </a:cubicBezTo>
                  <a:lnTo>
                    <a:pt x="152976" y="304952"/>
                  </a:lnTo>
                  <a:cubicBezTo>
                    <a:pt x="154675" y="302053"/>
                    <a:pt x="158775" y="300953"/>
                    <a:pt x="161775" y="302653"/>
                  </a:cubicBezTo>
                  <a:cubicBezTo>
                    <a:pt x="164774" y="304352"/>
                    <a:pt x="165874" y="308352"/>
                    <a:pt x="164074" y="311351"/>
                  </a:cubicBezTo>
                  <a:lnTo>
                    <a:pt x="121181" y="385840"/>
                  </a:lnTo>
                  <a:cubicBezTo>
                    <a:pt x="117681" y="391838"/>
                    <a:pt x="111183" y="395638"/>
                    <a:pt x="104284" y="395638"/>
                  </a:cubicBezTo>
                  <a:lnTo>
                    <a:pt x="104083" y="395138"/>
                  </a:lnTo>
                  <a:lnTo>
                    <a:pt x="104083" y="395638"/>
                  </a:lnTo>
                  <a:close/>
                  <a:moveTo>
                    <a:pt x="168174" y="297953"/>
                  </a:moveTo>
                  <a:cubicBezTo>
                    <a:pt x="166974" y="297953"/>
                    <a:pt x="165874" y="297653"/>
                    <a:pt x="164974" y="297053"/>
                  </a:cubicBezTo>
                  <a:cubicBezTo>
                    <a:pt x="161875" y="295354"/>
                    <a:pt x="160874" y="291354"/>
                    <a:pt x="162575" y="288355"/>
                  </a:cubicBezTo>
                  <a:cubicBezTo>
                    <a:pt x="164274" y="285355"/>
                    <a:pt x="168373" y="284255"/>
                    <a:pt x="171373" y="285955"/>
                  </a:cubicBezTo>
                  <a:cubicBezTo>
                    <a:pt x="172873" y="286855"/>
                    <a:pt x="173873" y="288255"/>
                    <a:pt x="174373" y="289855"/>
                  </a:cubicBezTo>
                  <a:cubicBezTo>
                    <a:pt x="174772" y="291554"/>
                    <a:pt x="174572" y="293254"/>
                    <a:pt x="173673" y="294754"/>
                  </a:cubicBezTo>
                  <a:cubicBezTo>
                    <a:pt x="172573" y="296753"/>
                    <a:pt x="170373" y="297953"/>
                    <a:pt x="168174" y="297953"/>
                  </a:cubicBezTo>
                  <a:close/>
                  <a:moveTo>
                    <a:pt x="31195" y="282456"/>
                  </a:moveTo>
                  <a:cubicBezTo>
                    <a:pt x="28896" y="282456"/>
                    <a:pt x="26796" y="281156"/>
                    <a:pt x="25596" y="279156"/>
                  </a:cubicBezTo>
                  <a:lnTo>
                    <a:pt x="2699" y="239462"/>
                  </a:lnTo>
                  <a:cubicBezTo>
                    <a:pt x="900" y="236463"/>
                    <a:pt x="0" y="233063"/>
                    <a:pt x="0" y="229664"/>
                  </a:cubicBezTo>
                  <a:cubicBezTo>
                    <a:pt x="0" y="227364"/>
                    <a:pt x="500" y="224965"/>
                    <a:pt x="1300" y="222665"/>
                  </a:cubicBezTo>
                  <a:cubicBezTo>
                    <a:pt x="2500" y="219566"/>
                    <a:pt x="6399" y="217766"/>
                    <a:pt x="9598" y="218966"/>
                  </a:cubicBezTo>
                  <a:cubicBezTo>
                    <a:pt x="11198" y="219665"/>
                    <a:pt x="12398" y="220865"/>
                    <a:pt x="13098" y="222365"/>
                  </a:cubicBezTo>
                  <a:cubicBezTo>
                    <a:pt x="13798" y="223965"/>
                    <a:pt x="13898" y="225665"/>
                    <a:pt x="13298" y="227264"/>
                  </a:cubicBezTo>
                  <a:cubicBezTo>
                    <a:pt x="12998" y="228064"/>
                    <a:pt x="12798" y="228864"/>
                    <a:pt x="12798" y="229664"/>
                  </a:cubicBezTo>
                  <a:cubicBezTo>
                    <a:pt x="12798" y="230864"/>
                    <a:pt x="13098" y="231964"/>
                    <a:pt x="13698" y="233063"/>
                  </a:cubicBezTo>
                  <a:lnTo>
                    <a:pt x="36694" y="272857"/>
                  </a:lnTo>
                  <a:cubicBezTo>
                    <a:pt x="38494" y="275857"/>
                    <a:pt x="37394" y="279756"/>
                    <a:pt x="34295" y="281556"/>
                  </a:cubicBezTo>
                  <a:cubicBezTo>
                    <a:pt x="33394" y="282156"/>
                    <a:pt x="32295" y="282456"/>
                    <a:pt x="31195" y="282456"/>
                  </a:cubicBezTo>
                  <a:close/>
                  <a:moveTo>
                    <a:pt x="177772" y="281356"/>
                  </a:moveTo>
                  <a:cubicBezTo>
                    <a:pt x="176672" y="281356"/>
                    <a:pt x="175572" y="281056"/>
                    <a:pt x="174572" y="280456"/>
                  </a:cubicBezTo>
                  <a:cubicBezTo>
                    <a:pt x="173073" y="279656"/>
                    <a:pt x="172073" y="278256"/>
                    <a:pt x="171573" y="276557"/>
                  </a:cubicBezTo>
                  <a:cubicBezTo>
                    <a:pt x="171173" y="274957"/>
                    <a:pt x="171373" y="273257"/>
                    <a:pt x="172273" y="271757"/>
                  </a:cubicBezTo>
                  <a:lnTo>
                    <a:pt x="194569" y="233063"/>
                  </a:lnTo>
                  <a:cubicBezTo>
                    <a:pt x="195169" y="231964"/>
                    <a:pt x="195469" y="230864"/>
                    <a:pt x="195469" y="229664"/>
                  </a:cubicBezTo>
                  <a:cubicBezTo>
                    <a:pt x="195469" y="228664"/>
                    <a:pt x="195269" y="227664"/>
                    <a:pt x="194769" y="226664"/>
                  </a:cubicBezTo>
                  <a:cubicBezTo>
                    <a:pt x="193270" y="223565"/>
                    <a:pt x="194569" y="219665"/>
                    <a:pt x="197669" y="218166"/>
                  </a:cubicBezTo>
                  <a:cubicBezTo>
                    <a:pt x="200769" y="216566"/>
                    <a:pt x="204768" y="217966"/>
                    <a:pt x="206268" y="221065"/>
                  </a:cubicBezTo>
                  <a:cubicBezTo>
                    <a:pt x="207568" y="223665"/>
                    <a:pt x="208267" y="226664"/>
                    <a:pt x="208267" y="229664"/>
                  </a:cubicBezTo>
                  <a:cubicBezTo>
                    <a:pt x="208267" y="233063"/>
                    <a:pt x="207367" y="236463"/>
                    <a:pt x="205668" y="239462"/>
                  </a:cubicBezTo>
                  <a:lnTo>
                    <a:pt x="183271" y="278156"/>
                  </a:lnTo>
                  <a:cubicBezTo>
                    <a:pt x="182171" y="280156"/>
                    <a:pt x="180072" y="281356"/>
                    <a:pt x="177772" y="281356"/>
                  </a:cubicBezTo>
                  <a:close/>
                  <a:moveTo>
                    <a:pt x="184171" y="222865"/>
                  </a:moveTo>
                  <a:lnTo>
                    <a:pt x="166274" y="222865"/>
                  </a:lnTo>
                  <a:cubicBezTo>
                    <a:pt x="155475" y="222865"/>
                    <a:pt x="146777" y="214066"/>
                    <a:pt x="146777" y="203268"/>
                  </a:cubicBezTo>
                  <a:lnTo>
                    <a:pt x="146777" y="24296"/>
                  </a:lnTo>
                  <a:cubicBezTo>
                    <a:pt x="146777" y="20797"/>
                    <a:pt x="149576" y="17897"/>
                    <a:pt x="153176" y="17897"/>
                  </a:cubicBezTo>
                  <a:cubicBezTo>
                    <a:pt x="156675" y="17897"/>
                    <a:pt x="159575" y="20797"/>
                    <a:pt x="159575" y="24296"/>
                  </a:cubicBezTo>
                  <a:lnTo>
                    <a:pt x="159575" y="203268"/>
                  </a:lnTo>
                  <a:cubicBezTo>
                    <a:pt x="159575" y="206968"/>
                    <a:pt x="162575" y="210067"/>
                    <a:pt x="166374" y="210167"/>
                  </a:cubicBezTo>
                  <a:lnTo>
                    <a:pt x="184171" y="210167"/>
                  </a:lnTo>
                  <a:cubicBezTo>
                    <a:pt x="187670" y="210167"/>
                    <a:pt x="190570" y="212967"/>
                    <a:pt x="190570" y="216466"/>
                  </a:cubicBezTo>
                  <a:cubicBezTo>
                    <a:pt x="190570" y="220066"/>
                    <a:pt x="187670" y="222865"/>
                    <a:pt x="184171" y="222865"/>
                  </a:cubicBezTo>
                  <a:close/>
                  <a:moveTo>
                    <a:pt x="42093" y="222865"/>
                  </a:moveTo>
                  <a:lnTo>
                    <a:pt x="42093" y="222865"/>
                  </a:lnTo>
                  <a:cubicBezTo>
                    <a:pt x="38594" y="222865"/>
                    <a:pt x="35694" y="220066"/>
                    <a:pt x="35694" y="216566"/>
                  </a:cubicBezTo>
                  <a:cubicBezTo>
                    <a:pt x="35694" y="214866"/>
                    <a:pt x="36294" y="213167"/>
                    <a:pt x="37594" y="211967"/>
                  </a:cubicBezTo>
                  <a:cubicBezTo>
                    <a:pt x="38794" y="210767"/>
                    <a:pt x="40393" y="210167"/>
                    <a:pt x="42093" y="210167"/>
                  </a:cubicBezTo>
                  <a:cubicBezTo>
                    <a:pt x="45793" y="210067"/>
                    <a:pt x="48892" y="207068"/>
                    <a:pt x="48792" y="203268"/>
                  </a:cubicBezTo>
                  <a:lnTo>
                    <a:pt x="48792" y="0"/>
                  </a:lnTo>
                  <a:lnTo>
                    <a:pt x="55891" y="0"/>
                  </a:lnTo>
                  <a:cubicBezTo>
                    <a:pt x="59391" y="0"/>
                    <a:pt x="62190" y="2900"/>
                    <a:pt x="62190" y="6399"/>
                  </a:cubicBezTo>
                  <a:cubicBezTo>
                    <a:pt x="62190" y="7399"/>
                    <a:pt x="61990" y="8299"/>
                    <a:pt x="61590" y="9199"/>
                  </a:cubicBezTo>
                  <a:lnTo>
                    <a:pt x="61590" y="203268"/>
                  </a:lnTo>
                  <a:cubicBezTo>
                    <a:pt x="61590" y="214066"/>
                    <a:pt x="52891" y="222865"/>
                    <a:pt x="42093" y="222865"/>
                  </a:cubicBezTo>
                  <a:close/>
                  <a:moveTo>
                    <a:pt x="22896" y="222865"/>
                  </a:moveTo>
                  <a:cubicBezTo>
                    <a:pt x="19397" y="222865"/>
                    <a:pt x="16497" y="220066"/>
                    <a:pt x="16497" y="216466"/>
                  </a:cubicBezTo>
                  <a:cubicBezTo>
                    <a:pt x="16497" y="212967"/>
                    <a:pt x="19397" y="210167"/>
                    <a:pt x="22896" y="210167"/>
                  </a:cubicBezTo>
                  <a:cubicBezTo>
                    <a:pt x="26396" y="210167"/>
                    <a:pt x="29295" y="212967"/>
                    <a:pt x="29295" y="216466"/>
                  </a:cubicBezTo>
                  <a:cubicBezTo>
                    <a:pt x="29295" y="220066"/>
                    <a:pt x="26396" y="222865"/>
                    <a:pt x="22896" y="222865"/>
                  </a:cubicBezTo>
                  <a:close/>
                  <a:moveTo>
                    <a:pt x="151776" y="12798"/>
                  </a:moveTo>
                  <a:cubicBezTo>
                    <a:pt x="148277" y="12798"/>
                    <a:pt x="145377" y="9998"/>
                    <a:pt x="145377" y="6399"/>
                  </a:cubicBezTo>
                  <a:cubicBezTo>
                    <a:pt x="145377" y="2900"/>
                    <a:pt x="148277" y="0"/>
                    <a:pt x="151776" y="0"/>
                  </a:cubicBezTo>
                  <a:cubicBezTo>
                    <a:pt x="155375" y="0"/>
                    <a:pt x="158175" y="2900"/>
                    <a:pt x="158175" y="6399"/>
                  </a:cubicBezTo>
                  <a:cubicBezTo>
                    <a:pt x="158175" y="9998"/>
                    <a:pt x="155375" y="12798"/>
                    <a:pt x="151776" y="12798"/>
                  </a:cubicBezTo>
                  <a:close/>
                  <a:moveTo>
                    <a:pt x="132579" y="12798"/>
                  </a:moveTo>
                  <a:lnTo>
                    <a:pt x="75088" y="12798"/>
                  </a:lnTo>
                  <a:cubicBezTo>
                    <a:pt x="71488" y="12798"/>
                    <a:pt x="68689" y="9998"/>
                    <a:pt x="68689" y="6399"/>
                  </a:cubicBezTo>
                  <a:cubicBezTo>
                    <a:pt x="68689" y="2900"/>
                    <a:pt x="71488" y="0"/>
                    <a:pt x="75088" y="0"/>
                  </a:cubicBezTo>
                  <a:lnTo>
                    <a:pt x="132579" y="0"/>
                  </a:lnTo>
                  <a:cubicBezTo>
                    <a:pt x="136179" y="0"/>
                    <a:pt x="139078" y="2900"/>
                    <a:pt x="139078" y="6399"/>
                  </a:cubicBezTo>
                  <a:cubicBezTo>
                    <a:pt x="139078" y="9998"/>
                    <a:pt x="136179" y="12798"/>
                    <a:pt x="13257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1" name="Group 730">
            <a:extLst>
              <a:ext uri="{FF2B5EF4-FFF2-40B4-BE49-F238E27FC236}">
                <a16:creationId xmlns:a16="http://schemas.microsoft.com/office/drawing/2014/main" id="{E7D132F9-5BD2-4D3E-8E94-88B20C8AF312}"/>
              </a:ext>
            </a:extLst>
          </p:cNvPr>
          <p:cNvGrpSpPr/>
          <p:nvPr/>
        </p:nvGrpSpPr>
        <p:grpSpPr>
          <a:xfrm>
            <a:off x="9845753" y="2567026"/>
            <a:ext cx="614103" cy="554813"/>
            <a:chOff x="9845753" y="2567026"/>
            <a:chExt cx="614103" cy="554813"/>
          </a:xfrm>
          <a:solidFill>
            <a:srgbClr val="FFFFFF"/>
          </a:solidFill>
        </p:grpSpPr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F7CD8B9A-CE22-4490-89A9-4997AC5D98CE}"/>
                </a:ext>
              </a:extLst>
            </p:cNvPr>
            <p:cNvSpPr/>
            <p:nvPr/>
          </p:nvSpPr>
          <p:spPr>
            <a:xfrm>
              <a:off x="10108312" y="3081845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9"/>
                    <a:pt x="9798" y="0"/>
                    <a:pt x="21797" y="0"/>
                  </a:cubicBezTo>
                  <a:cubicBezTo>
                    <a:pt x="33795" y="0"/>
                    <a:pt x="43593" y="9799"/>
                    <a:pt x="43593" y="21797"/>
                  </a:cubicBezTo>
                  <a:cubicBezTo>
                    <a:pt x="43593" y="33795"/>
                    <a:pt x="33894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E5A168DE-0F7E-47DC-8BFC-64A3FB9FEF6E}"/>
                </a:ext>
              </a:extLst>
            </p:cNvPr>
            <p:cNvSpPr/>
            <p:nvPr/>
          </p:nvSpPr>
          <p:spPr>
            <a:xfrm>
              <a:off x="10392267" y="2956765"/>
              <a:ext cx="29995" cy="29995"/>
            </a:xfrm>
            <a:custGeom>
              <a:avLst/>
              <a:gdLst>
                <a:gd name="connsiteX0" fmla="*/ 30795 w 29995"/>
                <a:gd name="connsiteY0" fmla="*/ 15398 h 29995"/>
                <a:gd name="connsiteX1" fmla="*/ 15398 w 29995"/>
                <a:gd name="connsiteY1" fmla="*/ 30795 h 29995"/>
                <a:gd name="connsiteX2" fmla="*/ 0 w 29995"/>
                <a:gd name="connsiteY2" fmla="*/ 15398 h 29995"/>
                <a:gd name="connsiteX3" fmla="*/ 15398 w 29995"/>
                <a:gd name="connsiteY3" fmla="*/ 0 h 29995"/>
                <a:gd name="connsiteX4" fmla="*/ 30795 w 29995"/>
                <a:gd name="connsiteY4" fmla="*/ 15398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95" h="29995">
                  <a:moveTo>
                    <a:pt x="30795" y="15398"/>
                  </a:moveTo>
                  <a:cubicBezTo>
                    <a:pt x="30795" y="23901"/>
                    <a:pt x="23902" y="30795"/>
                    <a:pt x="15398" y="30795"/>
                  </a:cubicBezTo>
                  <a:cubicBezTo>
                    <a:pt x="6894" y="30795"/>
                    <a:pt x="0" y="23901"/>
                    <a:pt x="0" y="15398"/>
                  </a:cubicBezTo>
                  <a:cubicBezTo>
                    <a:pt x="0" y="6894"/>
                    <a:pt x="6894" y="0"/>
                    <a:pt x="15398" y="0"/>
                  </a:cubicBezTo>
                  <a:cubicBezTo>
                    <a:pt x="23902" y="0"/>
                    <a:pt x="30795" y="6894"/>
                    <a:pt x="30795" y="153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398825D5-08CA-4EF8-9F46-A3F7CEA16CE2}"/>
                </a:ext>
              </a:extLst>
            </p:cNvPr>
            <p:cNvSpPr/>
            <p:nvPr/>
          </p:nvSpPr>
          <p:spPr>
            <a:xfrm>
              <a:off x="10429861" y="2788491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900"/>
                    <a:pt x="35295" y="6399"/>
                  </a:cubicBezTo>
                  <a:cubicBezTo>
                    <a:pt x="35295" y="9899"/>
                    <a:pt x="323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5C83CB6-48AF-4A8F-9B8A-F2D0759C0652}"/>
                </a:ext>
              </a:extLst>
            </p:cNvPr>
            <p:cNvSpPr/>
            <p:nvPr/>
          </p:nvSpPr>
          <p:spPr>
            <a:xfrm>
              <a:off x="10441059" y="2777293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900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91C548A-7988-4702-A9B3-A0578C26AEAF}"/>
                </a:ext>
              </a:extLst>
            </p:cNvPr>
            <p:cNvSpPr/>
            <p:nvPr/>
          </p:nvSpPr>
          <p:spPr>
            <a:xfrm>
              <a:off x="9845753" y="2813887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2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2" y="2899"/>
                    <a:pt x="45892" y="6399"/>
                  </a:cubicBezTo>
                  <a:cubicBezTo>
                    <a:pt x="45892" y="9898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ED15222E-6091-4165-A830-7525FB9906B4}"/>
                </a:ext>
              </a:extLst>
            </p:cNvPr>
            <p:cNvSpPr/>
            <p:nvPr/>
          </p:nvSpPr>
          <p:spPr>
            <a:xfrm>
              <a:off x="9862250" y="2797290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899"/>
                    <a:pt x="2900" y="0"/>
                    <a:pt x="6399" y="0"/>
                  </a:cubicBezTo>
                  <a:cubicBezTo>
                    <a:pt x="9899" y="0"/>
                    <a:pt x="12798" y="2899"/>
                    <a:pt x="12798" y="6399"/>
                  </a:cubicBezTo>
                  <a:lnTo>
                    <a:pt x="12798" y="39494"/>
                  </a:lnTo>
                  <a:cubicBezTo>
                    <a:pt x="12798" y="430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34E25D8-2669-4037-9487-EB6416854CC8}"/>
                </a:ext>
              </a:extLst>
            </p:cNvPr>
            <p:cNvSpPr/>
            <p:nvPr/>
          </p:nvSpPr>
          <p:spPr>
            <a:xfrm>
              <a:off x="10005128" y="2680608"/>
              <a:ext cx="299953" cy="299953"/>
            </a:xfrm>
            <a:custGeom>
              <a:avLst/>
              <a:gdLst>
                <a:gd name="connsiteX0" fmla="*/ 180672 w 299952"/>
                <a:gd name="connsiteY0" fmla="*/ 303253 h 299952"/>
                <a:gd name="connsiteX1" fmla="*/ 142478 w 299952"/>
                <a:gd name="connsiteY1" fmla="*/ 287355 h 299952"/>
                <a:gd name="connsiteX2" fmla="*/ 15897 w 299952"/>
                <a:gd name="connsiteY2" fmla="*/ 160775 h 299952"/>
                <a:gd name="connsiteX3" fmla="*/ 6999 w 299952"/>
                <a:gd name="connsiteY3" fmla="*/ 149177 h 299952"/>
                <a:gd name="connsiteX4" fmla="*/ 6399 w 299952"/>
                <a:gd name="connsiteY4" fmla="*/ 144277 h 299952"/>
                <a:gd name="connsiteX5" fmla="*/ 9399 w 299952"/>
                <a:gd name="connsiteY5" fmla="*/ 140378 h 299952"/>
                <a:gd name="connsiteX6" fmla="*/ 18197 w 299952"/>
                <a:gd name="connsiteY6" fmla="*/ 142878 h 299952"/>
                <a:gd name="connsiteX7" fmla="*/ 24896 w 299952"/>
                <a:gd name="connsiteY7" fmla="*/ 151676 h 299952"/>
                <a:gd name="connsiteX8" fmla="*/ 151476 w 299952"/>
                <a:gd name="connsiteY8" fmla="*/ 278356 h 299952"/>
                <a:gd name="connsiteX9" fmla="*/ 180772 w 299952"/>
                <a:gd name="connsiteY9" fmla="*/ 290455 h 299952"/>
                <a:gd name="connsiteX10" fmla="*/ 209967 w 299952"/>
                <a:gd name="connsiteY10" fmla="*/ 278356 h 299952"/>
                <a:gd name="connsiteX11" fmla="*/ 266058 w 299952"/>
                <a:gd name="connsiteY11" fmla="*/ 222265 h 299952"/>
                <a:gd name="connsiteX12" fmla="*/ 274857 w 299952"/>
                <a:gd name="connsiteY12" fmla="*/ 222465 h 299952"/>
                <a:gd name="connsiteX13" fmla="*/ 274857 w 299952"/>
                <a:gd name="connsiteY13" fmla="*/ 231464 h 299952"/>
                <a:gd name="connsiteX14" fmla="*/ 219065 w 299952"/>
                <a:gd name="connsiteY14" fmla="*/ 287355 h 299952"/>
                <a:gd name="connsiteX15" fmla="*/ 180871 w 299952"/>
                <a:gd name="connsiteY15" fmla="*/ 303253 h 299952"/>
                <a:gd name="connsiteX16" fmla="*/ 180672 w 299952"/>
                <a:gd name="connsiteY16" fmla="*/ 302753 h 299952"/>
                <a:gd name="connsiteX17" fmla="*/ 180672 w 299952"/>
                <a:gd name="connsiteY17" fmla="*/ 303253 h 299952"/>
                <a:gd name="connsiteX18" fmla="*/ 283955 w 299952"/>
                <a:gd name="connsiteY18" fmla="*/ 219766 h 299952"/>
                <a:gd name="connsiteX19" fmla="*/ 279556 w 299952"/>
                <a:gd name="connsiteY19" fmla="*/ 218066 h 299952"/>
                <a:gd name="connsiteX20" fmla="*/ 277557 w 299952"/>
                <a:gd name="connsiteY20" fmla="*/ 213567 h 299952"/>
                <a:gd name="connsiteX21" fmla="*/ 279256 w 299952"/>
                <a:gd name="connsiteY21" fmla="*/ 208967 h 299952"/>
                <a:gd name="connsiteX22" fmla="*/ 280156 w 299952"/>
                <a:gd name="connsiteY22" fmla="*/ 208067 h 299952"/>
                <a:gd name="connsiteX23" fmla="*/ 280156 w 299952"/>
                <a:gd name="connsiteY23" fmla="*/ 208267 h 299952"/>
                <a:gd name="connsiteX24" fmla="*/ 288354 w 299952"/>
                <a:gd name="connsiteY24" fmla="*/ 208667 h 299952"/>
                <a:gd name="connsiteX25" fmla="*/ 288755 w 299952"/>
                <a:gd name="connsiteY25" fmla="*/ 217566 h 299952"/>
                <a:gd name="connsiteX26" fmla="*/ 288655 w 299952"/>
                <a:gd name="connsiteY26" fmla="*/ 217766 h 299952"/>
                <a:gd name="connsiteX27" fmla="*/ 283955 w 299952"/>
                <a:gd name="connsiteY27" fmla="*/ 219766 h 299952"/>
                <a:gd name="connsiteX28" fmla="*/ 293954 w 299952"/>
                <a:gd name="connsiteY28" fmla="*/ 203568 h 299952"/>
                <a:gd name="connsiteX29" fmla="*/ 291754 w 299952"/>
                <a:gd name="connsiteY29" fmla="*/ 203168 h 299952"/>
                <a:gd name="connsiteX30" fmla="*/ 287955 w 299952"/>
                <a:gd name="connsiteY30" fmla="*/ 194969 h 299952"/>
                <a:gd name="connsiteX31" fmla="*/ 290454 w 299952"/>
                <a:gd name="connsiteY31" fmla="*/ 180672 h 299952"/>
                <a:gd name="connsiteX32" fmla="*/ 278356 w 299952"/>
                <a:gd name="connsiteY32" fmla="*/ 151476 h 299952"/>
                <a:gd name="connsiteX33" fmla="*/ 151776 w 299952"/>
                <a:gd name="connsiteY33" fmla="*/ 24896 h 299952"/>
                <a:gd name="connsiteX34" fmla="*/ 122481 w 299952"/>
                <a:gd name="connsiteY34" fmla="*/ 12798 h 299952"/>
                <a:gd name="connsiteX35" fmla="*/ 93286 w 299952"/>
                <a:gd name="connsiteY35" fmla="*/ 24896 h 299952"/>
                <a:gd name="connsiteX36" fmla="*/ 24896 w 299952"/>
                <a:gd name="connsiteY36" fmla="*/ 93285 h 299952"/>
                <a:gd name="connsiteX37" fmla="*/ 12798 w 299952"/>
                <a:gd name="connsiteY37" fmla="*/ 122481 h 299952"/>
                <a:gd name="connsiteX38" fmla="*/ 13098 w 299952"/>
                <a:gd name="connsiteY38" fmla="*/ 127180 h 299952"/>
                <a:gd name="connsiteX39" fmla="*/ 11698 w 299952"/>
                <a:gd name="connsiteY39" fmla="*/ 131879 h 299952"/>
                <a:gd name="connsiteX40" fmla="*/ 7399 w 299952"/>
                <a:gd name="connsiteY40" fmla="*/ 134179 h 299952"/>
                <a:gd name="connsiteX41" fmla="*/ 300 w 299952"/>
                <a:gd name="connsiteY41" fmla="*/ 128580 h 299952"/>
                <a:gd name="connsiteX42" fmla="*/ 0 w 299952"/>
                <a:gd name="connsiteY42" fmla="*/ 122481 h 299952"/>
                <a:gd name="connsiteX43" fmla="*/ 15897 w 299952"/>
                <a:gd name="connsiteY43" fmla="*/ 84187 h 299952"/>
                <a:gd name="connsiteX44" fmla="*/ 84287 w 299952"/>
                <a:gd name="connsiteY44" fmla="*/ 15798 h 299952"/>
                <a:gd name="connsiteX45" fmla="*/ 122481 w 299952"/>
                <a:gd name="connsiteY45" fmla="*/ 0 h 299952"/>
                <a:gd name="connsiteX46" fmla="*/ 160775 w 299952"/>
                <a:gd name="connsiteY46" fmla="*/ 15798 h 299952"/>
                <a:gd name="connsiteX47" fmla="*/ 287455 w 299952"/>
                <a:gd name="connsiteY47" fmla="*/ 142478 h 299952"/>
                <a:gd name="connsiteX48" fmla="*/ 303253 w 299952"/>
                <a:gd name="connsiteY48" fmla="*/ 180672 h 299952"/>
                <a:gd name="connsiteX49" fmla="*/ 299953 w 299952"/>
                <a:gd name="connsiteY49" fmla="*/ 199369 h 299952"/>
                <a:gd name="connsiteX50" fmla="*/ 293954 w 299952"/>
                <a:gd name="connsiteY50" fmla="*/ 203568 h 29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299952" h="299952">
                  <a:moveTo>
                    <a:pt x="180672" y="303253"/>
                  </a:moveTo>
                  <a:cubicBezTo>
                    <a:pt x="166274" y="303253"/>
                    <a:pt x="152676" y="297553"/>
                    <a:pt x="142478" y="287355"/>
                  </a:cubicBezTo>
                  <a:lnTo>
                    <a:pt x="15897" y="160775"/>
                  </a:lnTo>
                  <a:cubicBezTo>
                    <a:pt x="12398" y="157375"/>
                    <a:pt x="9399" y="153476"/>
                    <a:pt x="6999" y="149177"/>
                  </a:cubicBezTo>
                  <a:cubicBezTo>
                    <a:pt x="6199" y="147677"/>
                    <a:pt x="5899" y="145877"/>
                    <a:pt x="6399" y="144277"/>
                  </a:cubicBezTo>
                  <a:cubicBezTo>
                    <a:pt x="6899" y="142678"/>
                    <a:pt x="7899" y="141278"/>
                    <a:pt x="9399" y="140378"/>
                  </a:cubicBezTo>
                  <a:cubicBezTo>
                    <a:pt x="12398" y="138778"/>
                    <a:pt x="16497" y="139878"/>
                    <a:pt x="18197" y="142878"/>
                  </a:cubicBezTo>
                  <a:cubicBezTo>
                    <a:pt x="19997" y="146077"/>
                    <a:pt x="22296" y="149077"/>
                    <a:pt x="24896" y="151676"/>
                  </a:cubicBezTo>
                  <a:lnTo>
                    <a:pt x="151476" y="278356"/>
                  </a:lnTo>
                  <a:cubicBezTo>
                    <a:pt x="159375" y="286155"/>
                    <a:pt x="169673" y="290455"/>
                    <a:pt x="180772" y="290455"/>
                  </a:cubicBezTo>
                  <a:cubicBezTo>
                    <a:pt x="191770" y="290455"/>
                    <a:pt x="202168" y="286155"/>
                    <a:pt x="209967" y="278356"/>
                  </a:cubicBezTo>
                  <a:lnTo>
                    <a:pt x="266058" y="222265"/>
                  </a:lnTo>
                  <a:cubicBezTo>
                    <a:pt x="268458" y="220066"/>
                    <a:pt x="272557" y="220066"/>
                    <a:pt x="274857" y="222465"/>
                  </a:cubicBezTo>
                  <a:cubicBezTo>
                    <a:pt x="277356" y="224965"/>
                    <a:pt x="277356" y="228964"/>
                    <a:pt x="274857" y="231464"/>
                  </a:cubicBezTo>
                  <a:lnTo>
                    <a:pt x="219065" y="287355"/>
                  </a:lnTo>
                  <a:cubicBezTo>
                    <a:pt x="208767" y="297553"/>
                    <a:pt x="195269" y="303253"/>
                    <a:pt x="180871" y="303253"/>
                  </a:cubicBezTo>
                  <a:lnTo>
                    <a:pt x="180672" y="302753"/>
                  </a:lnTo>
                  <a:lnTo>
                    <a:pt x="180672" y="303253"/>
                  </a:lnTo>
                  <a:close/>
                  <a:moveTo>
                    <a:pt x="283955" y="219766"/>
                  </a:moveTo>
                  <a:cubicBezTo>
                    <a:pt x="282356" y="219766"/>
                    <a:pt x="280756" y="219166"/>
                    <a:pt x="279556" y="218066"/>
                  </a:cubicBezTo>
                  <a:cubicBezTo>
                    <a:pt x="278257" y="216866"/>
                    <a:pt x="277557" y="215266"/>
                    <a:pt x="277557" y="213567"/>
                  </a:cubicBezTo>
                  <a:cubicBezTo>
                    <a:pt x="277456" y="211867"/>
                    <a:pt x="278056" y="210267"/>
                    <a:pt x="279256" y="208967"/>
                  </a:cubicBezTo>
                  <a:lnTo>
                    <a:pt x="280156" y="208067"/>
                  </a:lnTo>
                  <a:lnTo>
                    <a:pt x="280156" y="208267"/>
                  </a:lnTo>
                  <a:cubicBezTo>
                    <a:pt x="282556" y="206468"/>
                    <a:pt x="286155" y="206668"/>
                    <a:pt x="288354" y="208667"/>
                  </a:cubicBezTo>
                  <a:cubicBezTo>
                    <a:pt x="290854" y="211067"/>
                    <a:pt x="291054" y="215066"/>
                    <a:pt x="288755" y="217566"/>
                  </a:cubicBezTo>
                  <a:lnTo>
                    <a:pt x="288655" y="217766"/>
                  </a:lnTo>
                  <a:cubicBezTo>
                    <a:pt x="287455" y="219066"/>
                    <a:pt x="285755" y="219766"/>
                    <a:pt x="283955" y="219766"/>
                  </a:cubicBezTo>
                  <a:close/>
                  <a:moveTo>
                    <a:pt x="293954" y="203568"/>
                  </a:moveTo>
                  <a:cubicBezTo>
                    <a:pt x="293154" y="203568"/>
                    <a:pt x="292454" y="203468"/>
                    <a:pt x="291754" y="203168"/>
                  </a:cubicBezTo>
                  <a:cubicBezTo>
                    <a:pt x="288454" y="201968"/>
                    <a:pt x="286755" y="198269"/>
                    <a:pt x="287955" y="194969"/>
                  </a:cubicBezTo>
                  <a:cubicBezTo>
                    <a:pt x="289654" y="190370"/>
                    <a:pt x="290454" y="185571"/>
                    <a:pt x="290454" y="180672"/>
                  </a:cubicBezTo>
                  <a:cubicBezTo>
                    <a:pt x="290454" y="169673"/>
                    <a:pt x="286155" y="159275"/>
                    <a:pt x="278356" y="151476"/>
                  </a:cubicBezTo>
                  <a:lnTo>
                    <a:pt x="151776" y="24896"/>
                  </a:lnTo>
                  <a:cubicBezTo>
                    <a:pt x="143977" y="17097"/>
                    <a:pt x="133579" y="12798"/>
                    <a:pt x="122481" y="12798"/>
                  </a:cubicBezTo>
                  <a:cubicBezTo>
                    <a:pt x="111482" y="12798"/>
                    <a:pt x="101084" y="17097"/>
                    <a:pt x="93286" y="24896"/>
                  </a:cubicBezTo>
                  <a:lnTo>
                    <a:pt x="24896" y="93285"/>
                  </a:lnTo>
                  <a:cubicBezTo>
                    <a:pt x="17097" y="101084"/>
                    <a:pt x="12798" y="111483"/>
                    <a:pt x="12798" y="122481"/>
                  </a:cubicBezTo>
                  <a:cubicBezTo>
                    <a:pt x="12798" y="123881"/>
                    <a:pt x="12898" y="125380"/>
                    <a:pt x="13098" y="127180"/>
                  </a:cubicBezTo>
                  <a:cubicBezTo>
                    <a:pt x="13298" y="128780"/>
                    <a:pt x="12798" y="130480"/>
                    <a:pt x="11698" y="131879"/>
                  </a:cubicBezTo>
                  <a:cubicBezTo>
                    <a:pt x="10598" y="133179"/>
                    <a:pt x="9098" y="133979"/>
                    <a:pt x="7399" y="134179"/>
                  </a:cubicBezTo>
                  <a:cubicBezTo>
                    <a:pt x="3799" y="134579"/>
                    <a:pt x="700" y="132079"/>
                    <a:pt x="300" y="128580"/>
                  </a:cubicBezTo>
                  <a:cubicBezTo>
                    <a:pt x="100" y="126480"/>
                    <a:pt x="0" y="124481"/>
                    <a:pt x="0" y="122481"/>
                  </a:cubicBezTo>
                  <a:cubicBezTo>
                    <a:pt x="0" y="107983"/>
                    <a:pt x="5599" y="94385"/>
                    <a:pt x="15897" y="84187"/>
                  </a:cubicBezTo>
                  <a:lnTo>
                    <a:pt x="84287" y="15798"/>
                  </a:lnTo>
                  <a:cubicBezTo>
                    <a:pt x="94485" y="5599"/>
                    <a:pt x="108083" y="0"/>
                    <a:pt x="122481" y="0"/>
                  </a:cubicBezTo>
                  <a:cubicBezTo>
                    <a:pt x="136979" y="0"/>
                    <a:pt x="150576" y="5599"/>
                    <a:pt x="160775" y="15798"/>
                  </a:cubicBezTo>
                  <a:lnTo>
                    <a:pt x="287455" y="142478"/>
                  </a:lnTo>
                  <a:cubicBezTo>
                    <a:pt x="297653" y="152676"/>
                    <a:pt x="303253" y="166274"/>
                    <a:pt x="303253" y="180672"/>
                  </a:cubicBezTo>
                  <a:cubicBezTo>
                    <a:pt x="303253" y="187071"/>
                    <a:pt x="302152" y="193370"/>
                    <a:pt x="299953" y="199369"/>
                  </a:cubicBezTo>
                  <a:cubicBezTo>
                    <a:pt x="299053" y="201868"/>
                    <a:pt x="296653" y="203568"/>
                    <a:pt x="293954" y="20356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2DF7E049-77A3-4533-BD2E-68D2AD27EBBF}"/>
                </a:ext>
              </a:extLst>
            </p:cNvPr>
            <p:cNvSpPr/>
            <p:nvPr/>
          </p:nvSpPr>
          <p:spPr>
            <a:xfrm>
              <a:off x="10121810" y="2672710"/>
              <a:ext cx="189970" cy="189970"/>
            </a:xfrm>
            <a:custGeom>
              <a:avLst/>
              <a:gdLst>
                <a:gd name="connsiteX0" fmla="*/ 188070 w 189970"/>
                <a:gd name="connsiteY0" fmla="*/ 194270 h 189970"/>
                <a:gd name="connsiteX1" fmla="*/ 188070 w 189970"/>
                <a:gd name="connsiteY1" fmla="*/ 194270 h 189970"/>
                <a:gd name="connsiteX2" fmla="*/ 187671 w 189970"/>
                <a:gd name="connsiteY2" fmla="*/ 194270 h 189970"/>
                <a:gd name="connsiteX3" fmla="*/ 66490 w 189970"/>
                <a:gd name="connsiteY3" fmla="*/ 187171 h 189970"/>
                <a:gd name="connsiteX4" fmla="*/ 62090 w 189970"/>
                <a:gd name="connsiteY4" fmla="*/ 185071 h 189970"/>
                <a:gd name="connsiteX5" fmla="*/ 60390 w 189970"/>
                <a:gd name="connsiteY5" fmla="*/ 180372 h 189970"/>
                <a:gd name="connsiteX6" fmla="*/ 67190 w 189970"/>
                <a:gd name="connsiteY6" fmla="*/ 174373 h 189970"/>
                <a:gd name="connsiteX7" fmla="*/ 188371 w 189970"/>
                <a:gd name="connsiteY7" fmla="*/ 181472 h 189970"/>
                <a:gd name="connsiteX8" fmla="*/ 194370 w 189970"/>
                <a:gd name="connsiteY8" fmla="*/ 188270 h 189970"/>
                <a:gd name="connsiteX9" fmla="*/ 188070 w 189970"/>
                <a:gd name="connsiteY9" fmla="*/ 194270 h 189970"/>
                <a:gd name="connsiteX10" fmla="*/ 47693 w 189970"/>
                <a:gd name="connsiteY10" fmla="*/ 186071 h 189970"/>
                <a:gd name="connsiteX11" fmla="*/ 47292 w 189970"/>
                <a:gd name="connsiteY11" fmla="*/ 186071 h 189970"/>
                <a:gd name="connsiteX12" fmla="*/ 46393 w 189970"/>
                <a:gd name="connsiteY12" fmla="*/ 185971 h 189970"/>
                <a:gd name="connsiteX13" fmla="*/ 6799 w 189970"/>
                <a:gd name="connsiteY13" fmla="*/ 146077 h 189970"/>
                <a:gd name="connsiteX14" fmla="*/ 6799 w 189970"/>
                <a:gd name="connsiteY14" fmla="*/ 145777 h 189970"/>
                <a:gd name="connsiteX15" fmla="*/ 0 w 189970"/>
                <a:gd name="connsiteY15" fmla="*/ 6199 h 189970"/>
                <a:gd name="connsiteX16" fmla="*/ 0 w 189970"/>
                <a:gd name="connsiteY16" fmla="*/ 6199 h 189970"/>
                <a:gd name="connsiteX17" fmla="*/ 6099 w 189970"/>
                <a:gd name="connsiteY17" fmla="*/ 0 h 189970"/>
                <a:gd name="connsiteX18" fmla="*/ 6399 w 189970"/>
                <a:gd name="connsiteY18" fmla="*/ 0 h 189970"/>
                <a:gd name="connsiteX19" fmla="*/ 12798 w 189970"/>
                <a:gd name="connsiteY19" fmla="*/ 6099 h 189970"/>
                <a:gd name="connsiteX20" fmla="*/ 19597 w 189970"/>
                <a:gd name="connsiteY20" fmla="*/ 145077 h 189970"/>
                <a:gd name="connsiteX21" fmla="*/ 47392 w 189970"/>
                <a:gd name="connsiteY21" fmla="*/ 173273 h 189970"/>
                <a:gd name="connsiteX22" fmla="*/ 48092 w 189970"/>
                <a:gd name="connsiteY22" fmla="*/ 173273 h 189970"/>
                <a:gd name="connsiteX23" fmla="*/ 52392 w 189970"/>
                <a:gd name="connsiteY23" fmla="*/ 175373 h 189970"/>
                <a:gd name="connsiteX24" fmla="*/ 54092 w 189970"/>
                <a:gd name="connsiteY24" fmla="*/ 180072 h 189970"/>
                <a:gd name="connsiteX25" fmla="*/ 47693 w 189970"/>
                <a:gd name="connsiteY25" fmla="*/ 186071 h 18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9970" h="189970">
                  <a:moveTo>
                    <a:pt x="188070" y="194270"/>
                  </a:moveTo>
                  <a:lnTo>
                    <a:pt x="188070" y="194270"/>
                  </a:lnTo>
                  <a:cubicBezTo>
                    <a:pt x="187870" y="194270"/>
                    <a:pt x="187771" y="194270"/>
                    <a:pt x="187671" y="194270"/>
                  </a:cubicBezTo>
                  <a:lnTo>
                    <a:pt x="66490" y="187171"/>
                  </a:lnTo>
                  <a:cubicBezTo>
                    <a:pt x="64790" y="187071"/>
                    <a:pt x="63190" y="186271"/>
                    <a:pt x="62090" y="185071"/>
                  </a:cubicBezTo>
                  <a:cubicBezTo>
                    <a:pt x="60891" y="183771"/>
                    <a:pt x="60291" y="182071"/>
                    <a:pt x="60390" y="180372"/>
                  </a:cubicBezTo>
                  <a:cubicBezTo>
                    <a:pt x="60691" y="176872"/>
                    <a:pt x="63590" y="174073"/>
                    <a:pt x="67190" y="174373"/>
                  </a:cubicBezTo>
                  <a:lnTo>
                    <a:pt x="188371" y="181472"/>
                  </a:lnTo>
                  <a:cubicBezTo>
                    <a:pt x="191870" y="181771"/>
                    <a:pt x="194570" y="184771"/>
                    <a:pt x="194370" y="188270"/>
                  </a:cubicBezTo>
                  <a:cubicBezTo>
                    <a:pt x="194169" y="191670"/>
                    <a:pt x="191370" y="194270"/>
                    <a:pt x="188070" y="194270"/>
                  </a:cubicBezTo>
                  <a:close/>
                  <a:moveTo>
                    <a:pt x="47693" y="186071"/>
                  </a:moveTo>
                  <a:cubicBezTo>
                    <a:pt x="47493" y="186071"/>
                    <a:pt x="47392" y="186071"/>
                    <a:pt x="47292" y="186071"/>
                  </a:cubicBezTo>
                  <a:lnTo>
                    <a:pt x="46393" y="185971"/>
                  </a:lnTo>
                  <a:cubicBezTo>
                    <a:pt x="25396" y="183871"/>
                    <a:pt x="8699" y="167074"/>
                    <a:pt x="6799" y="146077"/>
                  </a:cubicBezTo>
                  <a:lnTo>
                    <a:pt x="6799" y="145777"/>
                  </a:lnTo>
                  <a:lnTo>
                    <a:pt x="0" y="6199"/>
                  </a:lnTo>
                  <a:lnTo>
                    <a:pt x="0" y="6199"/>
                  </a:lnTo>
                  <a:cubicBezTo>
                    <a:pt x="200" y="2899"/>
                    <a:pt x="2800" y="200"/>
                    <a:pt x="6099" y="0"/>
                  </a:cubicBezTo>
                  <a:lnTo>
                    <a:pt x="6399" y="0"/>
                  </a:lnTo>
                  <a:cubicBezTo>
                    <a:pt x="9798" y="0"/>
                    <a:pt x="12698" y="2700"/>
                    <a:pt x="12798" y="6099"/>
                  </a:cubicBezTo>
                  <a:lnTo>
                    <a:pt x="19597" y="145077"/>
                  </a:lnTo>
                  <a:cubicBezTo>
                    <a:pt x="20997" y="159975"/>
                    <a:pt x="32695" y="171773"/>
                    <a:pt x="47392" y="173273"/>
                  </a:cubicBezTo>
                  <a:lnTo>
                    <a:pt x="48092" y="173273"/>
                  </a:lnTo>
                  <a:cubicBezTo>
                    <a:pt x="49792" y="173373"/>
                    <a:pt x="51292" y="174073"/>
                    <a:pt x="52392" y="175373"/>
                  </a:cubicBezTo>
                  <a:cubicBezTo>
                    <a:pt x="53591" y="176672"/>
                    <a:pt x="54191" y="178272"/>
                    <a:pt x="54092" y="180072"/>
                  </a:cubicBezTo>
                  <a:cubicBezTo>
                    <a:pt x="53892" y="183371"/>
                    <a:pt x="51092" y="186071"/>
                    <a:pt x="47693" y="1860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E1F9C31-7CB8-48EA-ACA8-9B63168941D9}"/>
                </a:ext>
              </a:extLst>
            </p:cNvPr>
            <p:cNvSpPr/>
            <p:nvPr/>
          </p:nvSpPr>
          <p:spPr>
            <a:xfrm>
              <a:off x="10121897" y="2672782"/>
              <a:ext cx="189970" cy="189970"/>
            </a:xfrm>
            <a:custGeom>
              <a:avLst/>
              <a:gdLst>
                <a:gd name="connsiteX0" fmla="*/ 187883 w 189970"/>
                <a:gd name="connsiteY0" fmla="*/ 194197 h 189970"/>
                <a:gd name="connsiteX1" fmla="*/ 184484 w 189970"/>
                <a:gd name="connsiteY1" fmla="*/ 193197 h 189970"/>
                <a:gd name="connsiteX2" fmla="*/ 141390 w 189970"/>
                <a:gd name="connsiteY2" fmla="*/ 165902 h 189970"/>
                <a:gd name="connsiteX3" fmla="*/ 138591 w 189970"/>
                <a:gd name="connsiteY3" fmla="*/ 161802 h 189970"/>
                <a:gd name="connsiteX4" fmla="*/ 139491 w 189970"/>
                <a:gd name="connsiteY4" fmla="*/ 157003 h 189970"/>
                <a:gd name="connsiteX5" fmla="*/ 148289 w 189970"/>
                <a:gd name="connsiteY5" fmla="*/ 155103 h 189970"/>
                <a:gd name="connsiteX6" fmla="*/ 191383 w 189970"/>
                <a:gd name="connsiteY6" fmla="*/ 182399 h 189970"/>
                <a:gd name="connsiteX7" fmla="*/ 194182 w 189970"/>
                <a:gd name="connsiteY7" fmla="*/ 186399 h 189970"/>
                <a:gd name="connsiteX8" fmla="*/ 193282 w 189970"/>
                <a:gd name="connsiteY8" fmla="*/ 191298 h 189970"/>
                <a:gd name="connsiteX9" fmla="*/ 187883 w 189970"/>
                <a:gd name="connsiteY9" fmla="*/ 194197 h 189970"/>
                <a:gd name="connsiteX10" fmla="*/ 128592 w 189970"/>
                <a:gd name="connsiteY10" fmla="*/ 156603 h 189970"/>
                <a:gd name="connsiteX11" fmla="*/ 125193 w 189970"/>
                <a:gd name="connsiteY11" fmla="*/ 155603 h 189970"/>
                <a:gd name="connsiteX12" fmla="*/ 93098 w 189970"/>
                <a:gd name="connsiteY12" fmla="*/ 135207 h 189970"/>
                <a:gd name="connsiteX13" fmla="*/ 57303 w 189970"/>
                <a:gd name="connsiteY13" fmla="*/ 99212 h 189970"/>
                <a:gd name="connsiteX14" fmla="*/ 1012 w 189970"/>
                <a:gd name="connsiteY14" fmla="*/ 9726 h 189970"/>
                <a:gd name="connsiteX15" fmla="*/ 113 w 189970"/>
                <a:gd name="connsiteY15" fmla="*/ 4927 h 189970"/>
                <a:gd name="connsiteX16" fmla="*/ 3012 w 189970"/>
                <a:gd name="connsiteY16" fmla="*/ 928 h 189970"/>
                <a:gd name="connsiteX17" fmla="*/ 11811 w 189970"/>
                <a:gd name="connsiteY17" fmla="*/ 2927 h 189970"/>
                <a:gd name="connsiteX18" fmla="*/ 68102 w 189970"/>
                <a:gd name="connsiteY18" fmla="*/ 92313 h 189970"/>
                <a:gd name="connsiteX19" fmla="*/ 100097 w 189970"/>
                <a:gd name="connsiteY19" fmla="*/ 124408 h 189970"/>
                <a:gd name="connsiteX20" fmla="*/ 132092 w 189970"/>
                <a:gd name="connsiteY20" fmla="*/ 144805 h 189970"/>
                <a:gd name="connsiteX21" fmla="*/ 134891 w 189970"/>
                <a:gd name="connsiteY21" fmla="*/ 148804 h 189970"/>
                <a:gd name="connsiteX22" fmla="*/ 133992 w 189970"/>
                <a:gd name="connsiteY22" fmla="*/ 153604 h 189970"/>
                <a:gd name="connsiteX23" fmla="*/ 128592 w 189970"/>
                <a:gd name="connsiteY23" fmla="*/ 156603 h 18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9970" h="189970">
                  <a:moveTo>
                    <a:pt x="187883" y="194197"/>
                  </a:moveTo>
                  <a:cubicBezTo>
                    <a:pt x="186683" y="194197"/>
                    <a:pt x="185483" y="193897"/>
                    <a:pt x="184484" y="193197"/>
                  </a:cubicBezTo>
                  <a:lnTo>
                    <a:pt x="141390" y="165902"/>
                  </a:lnTo>
                  <a:cubicBezTo>
                    <a:pt x="139991" y="164902"/>
                    <a:pt x="138991" y="163502"/>
                    <a:pt x="138591" y="161802"/>
                  </a:cubicBezTo>
                  <a:cubicBezTo>
                    <a:pt x="138191" y="160203"/>
                    <a:pt x="138491" y="158503"/>
                    <a:pt x="139491" y="157003"/>
                  </a:cubicBezTo>
                  <a:cubicBezTo>
                    <a:pt x="141290" y="154104"/>
                    <a:pt x="145389" y="153204"/>
                    <a:pt x="148289" y="155103"/>
                  </a:cubicBezTo>
                  <a:lnTo>
                    <a:pt x="191383" y="182399"/>
                  </a:lnTo>
                  <a:cubicBezTo>
                    <a:pt x="192782" y="183399"/>
                    <a:pt x="193782" y="184799"/>
                    <a:pt x="194182" y="186399"/>
                  </a:cubicBezTo>
                  <a:cubicBezTo>
                    <a:pt x="194582" y="188098"/>
                    <a:pt x="194282" y="189798"/>
                    <a:pt x="193282" y="191298"/>
                  </a:cubicBezTo>
                  <a:cubicBezTo>
                    <a:pt x="192182" y="193098"/>
                    <a:pt x="190183" y="194197"/>
                    <a:pt x="187883" y="194197"/>
                  </a:cubicBezTo>
                  <a:close/>
                  <a:moveTo>
                    <a:pt x="128592" y="156603"/>
                  </a:moveTo>
                  <a:cubicBezTo>
                    <a:pt x="127392" y="156603"/>
                    <a:pt x="126293" y="156203"/>
                    <a:pt x="125193" y="155603"/>
                  </a:cubicBezTo>
                  <a:lnTo>
                    <a:pt x="93098" y="135207"/>
                  </a:lnTo>
                  <a:cubicBezTo>
                    <a:pt x="80200" y="126608"/>
                    <a:pt x="65802" y="112210"/>
                    <a:pt x="57303" y="99212"/>
                  </a:cubicBezTo>
                  <a:lnTo>
                    <a:pt x="1012" y="9726"/>
                  </a:lnTo>
                  <a:cubicBezTo>
                    <a:pt x="113" y="8326"/>
                    <a:pt x="-188" y="6527"/>
                    <a:pt x="113" y="4927"/>
                  </a:cubicBezTo>
                  <a:cubicBezTo>
                    <a:pt x="512" y="3227"/>
                    <a:pt x="1513" y="1827"/>
                    <a:pt x="3012" y="928"/>
                  </a:cubicBezTo>
                  <a:cubicBezTo>
                    <a:pt x="5912" y="-872"/>
                    <a:pt x="10011" y="28"/>
                    <a:pt x="11811" y="2927"/>
                  </a:cubicBezTo>
                  <a:lnTo>
                    <a:pt x="68102" y="92313"/>
                  </a:lnTo>
                  <a:cubicBezTo>
                    <a:pt x="75101" y="103212"/>
                    <a:pt x="89198" y="117309"/>
                    <a:pt x="100097" y="124408"/>
                  </a:cubicBezTo>
                  <a:lnTo>
                    <a:pt x="132092" y="144805"/>
                  </a:lnTo>
                  <a:cubicBezTo>
                    <a:pt x="133491" y="145705"/>
                    <a:pt x="134492" y="147105"/>
                    <a:pt x="134891" y="148804"/>
                  </a:cubicBezTo>
                  <a:cubicBezTo>
                    <a:pt x="135291" y="150504"/>
                    <a:pt x="134991" y="152204"/>
                    <a:pt x="133992" y="153604"/>
                  </a:cubicBezTo>
                  <a:cubicBezTo>
                    <a:pt x="132891" y="155503"/>
                    <a:pt x="130792" y="156603"/>
                    <a:pt x="128592" y="15660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13F7B61D-5E8C-400E-A667-4C3EB6028CAD}"/>
                </a:ext>
              </a:extLst>
            </p:cNvPr>
            <p:cNvSpPr/>
            <p:nvPr/>
          </p:nvSpPr>
          <p:spPr>
            <a:xfrm>
              <a:off x="9980132" y="3006857"/>
              <a:ext cx="349945" cy="59991"/>
            </a:xfrm>
            <a:custGeom>
              <a:avLst/>
              <a:gdLst>
                <a:gd name="connsiteX0" fmla="*/ 176772 w 349945"/>
                <a:gd name="connsiteY0" fmla="*/ 60391 h 59990"/>
                <a:gd name="connsiteX1" fmla="*/ 159775 w 349945"/>
                <a:gd name="connsiteY1" fmla="*/ 60291 h 59990"/>
                <a:gd name="connsiteX2" fmla="*/ 153476 w 349945"/>
                <a:gd name="connsiteY2" fmla="*/ 53792 h 59990"/>
                <a:gd name="connsiteX3" fmla="*/ 159875 w 349945"/>
                <a:gd name="connsiteY3" fmla="*/ 47493 h 59990"/>
                <a:gd name="connsiteX4" fmla="*/ 176772 w 349945"/>
                <a:gd name="connsiteY4" fmla="*/ 47593 h 59990"/>
                <a:gd name="connsiteX5" fmla="*/ 177072 w 349945"/>
                <a:gd name="connsiteY5" fmla="*/ 47593 h 59990"/>
                <a:gd name="connsiteX6" fmla="*/ 326749 w 349945"/>
                <a:gd name="connsiteY6" fmla="*/ 34795 h 59990"/>
                <a:gd name="connsiteX7" fmla="*/ 339947 w 349945"/>
                <a:gd name="connsiteY7" fmla="*/ 29695 h 59990"/>
                <a:gd name="connsiteX8" fmla="*/ 341946 w 349945"/>
                <a:gd name="connsiteY8" fmla="*/ 22496 h 59990"/>
                <a:gd name="connsiteX9" fmla="*/ 350945 w 349945"/>
                <a:gd name="connsiteY9" fmla="*/ 23496 h 59990"/>
                <a:gd name="connsiteX10" fmla="*/ 353444 w 349945"/>
                <a:gd name="connsiteY10" fmla="*/ 30195 h 59990"/>
                <a:gd name="connsiteX11" fmla="*/ 337947 w 349945"/>
                <a:gd name="connsiteY11" fmla="*/ 44593 h 59990"/>
                <a:gd name="connsiteX12" fmla="*/ 335647 w 349945"/>
                <a:gd name="connsiteY12" fmla="*/ 45493 h 59990"/>
                <a:gd name="connsiteX13" fmla="*/ 298053 w 349945"/>
                <a:gd name="connsiteY13" fmla="*/ 53392 h 59990"/>
                <a:gd name="connsiteX14" fmla="*/ 176772 w 349945"/>
                <a:gd name="connsiteY14" fmla="*/ 60391 h 59990"/>
                <a:gd name="connsiteX15" fmla="*/ 140678 w 349945"/>
                <a:gd name="connsiteY15" fmla="*/ 59891 h 59990"/>
                <a:gd name="connsiteX16" fmla="*/ 140678 w 349945"/>
                <a:gd name="connsiteY16" fmla="*/ 59891 h 59990"/>
                <a:gd name="connsiteX17" fmla="*/ 14298 w 349945"/>
                <a:gd name="connsiteY17" fmla="*/ 44293 h 59990"/>
                <a:gd name="connsiteX18" fmla="*/ 13198 w 349945"/>
                <a:gd name="connsiteY18" fmla="*/ 43793 h 59990"/>
                <a:gd name="connsiteX19" fmla="*/ 0 w 349945"/>
                <a:gd name="connsiteY19" fmla="*/ 30195 h 59990"/>
                <a:gd name="connsiteX20" fmla="*/ 15497 w 349945"/>
                <a:gd name="connsiteY20" fmla="*/ 15798 h 59990"/>
                <a:gd name="connsiteX21" fmla="*/ 17797 w 349945"/>
                <a:gd name="connsiteY21" fmla="*/ 14898 h 59990"/>
                <a:gd name="connsiteX22" fmla="*/ 55391 w 349945"/>
                <a:gd name="connsiteY22" fmla="*/ 6999 h 59990"/>
                <a:gd name="connsiteX23" fmla="*/ 176772 w 349945"/>
                <a:gd name="connsiteY23" fmla="*/ 0 h 59990"/>
                <a:gd name="connsiteX24" fmla="*/ 311151 w 349945"/>
                <a:gd name="connsiteY24" fmla="*/ 9099 h 59990"/>
                <a:gd name="connsiteX25" fmla="*/ 315250 w 349945"/>
                <a:gd name="connsiteY25" fmla="*/ 11698 h 59990"/>
                <a:gd name="connsiteX26" fmla="*/ 316351 w 349945"/>
                <a:gd name="connsiteY26" fmla="*/ 16498 h 59990"/>
                <a:gd name="connsiteX27" fmla="*/ 308951 w 349945"/>
                <a:gd name="connsiteY27" fmla="*/ 21697 h 59990"/>
                <a:gd name="connsiteX28" fmla="*/ 176772 w 349945"/>
                <a:gd name="connsiteY28" fmla="*/ 12798 h 59990"/>
                <a:gd name="connsiteX29" fmla="*/ 176372 w 349945"/>
                <a:gd name="connsiteY29" fmla="*/ 12798 h 59990"/>
                <a:gd name="connsiteX30" fmla="*/ 26796 w 349945"/>
                <a:gd name="connsiteY30" fmla="*/ 25496 h 59990"/>
                <a:gd name="connsiteX31" fmla="*/ 14298 w 349945"/>
                <a:gd name="connsiteY31" fmla="*/ 30195 h 59990"/>
                <a:gd name="connsiteX32" fmla="*/ 18897 w 349945"/>
                <a:gd name="connsiteY32" fmla="*/ 32395 h 59990"/>
                <a:gd name="connsiteX33" fmla="*/ 45892 w 349945"/>
                <a:gd name="connsiteY33" fmla="*/ 38894 h 59990"/>
                <a:gd name="connsiteX34" fmla="*/ 140878 w 349945"/>
                <a:gd name="connsiteY34" fmla="*/ 47093 h 59990"/>
                <a:gd name="connsiteX35" fmla="*/ 147077 w 349945"/>
                <a:gd name="connsiteY35" fmla="*/ 53592 h 59990"/>
                <a:gd name="connsiteX36" fmla="*/ 140678 w 349945"/>
                <a:gd name="connsiteY36" fmla="*/ 59891 h 59990"/>
                <a:gd name="connsiteX37" fmla="*/ 328849 w 349945"/>
                <a:gd name="connsiteY37" fmla="*/ 25896 h 59990"/>
                <a:gd name="connsiteX38" fmla="*/ 327148 w 349945"/>
                <a:gd name="connsiteY38" fmla="*/ 25596 h 59990"/>
                <a:gd name="connsiteX39" fmla="*/ 323249 w 349945"/>
                <a:gd name="connsiteY39" fmla="*/ 22597 h 59990"/>
                <a:gd name="connsiteX40" fmla="*/ 322650 w 349945"/>
                <a:gd name="connsiteY40" fmla="*/ 17797 h 59990"/>
                <a:gd name="connsiteX41" fmla="*/ 330448 w 349945"/>
                <a:gd name="connsiteY41" fmla="*/ 13298 h 59990"/>
                <a:gd name="connsiteX42" fmla="*/ 330548 w 349945"/>
                <a:gd name="connsiteY42" fmla="*/ 13298 h 59990"/>
                <a:gd name="connsiteX43" fmla="*/ 334947 w 349945"/>
                <a:gd name="connsiteY43" fmla="*/ 21197 h 59990"/>
                <a:gd name="connsiteX44" fmla="*/ 328849 w 349945"/>
                <a:gd name="connsiteY44" fmla="*/ 25896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49945" h="59990">
                  <a:moveTo>
                    <a:pt x="176772" y="60391"/>
                  </a:moveTo>
                  <a:cubicBezTo>
                    <a:pt x="171173" y="60391"/>
                    <a:pt x="165474" y="60391"/>
                    <a:pt x="159775" y="60291"/>
                  </a:cubicBezTo>
                  <a:cubicBezTo>
                    <a:pt x="156276" y="60191"/>
                    <a:pt x="153476" y="57291"/>
                    <a:pt x="153476" y="53792"/>
                  </a:cubicBezTo>
                  <a:cubicBezTo>
                    <a:pt x="153576" y="50292"/>
                    <a:pt x="156376" y="47493"/>
                    <a:pt x="159875" y="47493"/>
                  </a:cubicBezTo>
                  <a:cubicBezTo>
                    <a:pt x="165574" y="47593"/>
                    <a:pt x="171273" y="47593"/>
                    <a:pt x="176772" y="47593"/>
                  </a:cubicBezTo>
                  <a:lnTo>
                    <a:pt x="177072" y="47593"/>
                  </a:lnTo>
                  <a:cubicBezTo>
                    <a:pt x="239862" y="47593"/>
                    <a:pt x="298553" y="42593"/>
                    <a:pt x="326749" y="34795"/>
                  </a:cubicBezTo>
                  <a:cubicBezTo>
                    <a:pt x="333347" y="33195"/>
                    <a:pt x="338047" y="30895"/>
                    <a:pt x="339947" y="29695"/>
                  </a:cubicBezTo>
                  <a:cubicBezTo>
                    <a:pt x="339047" y="27196"/>
                    <a:pt x="339847" y="24296"/>
                    <a:pt x="341946" y="22496"/>
                  </a:cubicBezTo>
                  <a:cubicBezTo>
                    <a:pt x="344646" y="20397"/>
                    <a:pt x="348845" y="20797"/>
                    <a:pt x="350945" y="23496"/>
                  </a:cubicBezTo>
                  <a:cubicBezTo>
                    <a:pt x="351845" y="24596"/>
                    <a:pt x="353444" y="26996"/>
                    <a:pt x="353444" y="30195"/>
                  </a:cubicBezTo>
                  <a:cubicBezTo>
                    <a:pt x="352245" y="39194"/>
                    <a:pt x="345646" y="41694"/>
                    <a:pt x="337947" y="44593"/>
                  </a:cubicBezTo>
                  <a:cubicBezTo>
                    <a:pt x="337247" y="44893"/>
                    <a:pt x="336447" y="45193"/>
                    <a:pt x="335647" y="45493"/>
                  </a:cubicBezTo>
                  <a:cubicBezTo>
                    <a:pt x="326749" y="48492"/>
                    <a:pt x="314050" y="51092"/>
                    <a:pt x="298053" y="53392"/>
                  </a:cubicBezTo>
                  <a:cubicBezTo>
                    <a:pt x="265558" y="57891"/>
                    <a:pt x="222465" y="60391"/>
                    <a:pt x="176772" y="60391"/>
                  </a:cubicBezTo>
                  <a:close/>
                  <a:moveTo>
                    <a:pt x="140678" y="59891"/>
                  </a:moveTo>
                  <a:lnTo>
                    <a:pt x="140678" y="59891"/>
                  </a:lnTo>
                  <a:cubicBezTo>
                    <a:pt x="81487" y="57991"/>
                    <a:pt x="35494" y="52292"/>
                    <a:pt x="14298" y="44293"/>
                  </a:cubicBezTo>
                  <a:lnTo>
                    <a:pt x="13198" y="43793"/>
                  </a:lnTo>
                  <a:cubicBezTo>
                    <a:pt x="6899" y="40994"/>
                    <a:pt x="900" y="38394"/>
                    <a:pt x="0" y="30195"/>
                  </a:cubicBezTo>
                  <a:cubicBezTo>
                    <a:pt x="1300" y="21197"/>
                    <a:pt x="7798" y="18697"/>
                    <a:pt x="15497" y="15798"/>
                  </a:cubicBezTo>
                  <a:cubicBezTo>
                    <a:pt x="16197" y="15498"/>
                    <a:pt x="16997" y="15198"/>
                    <a:pt x="17797" y="14898"/>
                  </a:cubicBezTo>
                  <a:cubicBezTo>
                    <a:pt x="26796" y="11898"/>
                    <a:pt x="39394" y="9299"/>
                    <a:pt x="55391" y="6999"/>
                  </a:cubicBezTo>
                  <a:cubicBezTo>
                    <a:pt x="87886" y="2500"/>
                    <a:pt x="130979" y="0"/>
                    <a:pt x="176772" y="0"/>
                  </a:cubicBezTo>
                  <a:cubicBezTo>
                    <a:pt x="229264" y="0"/>
                    <a:pt x="278257" y="3300"/>
                    <a:pt x="311151" y="9099"/>
                  </a:cubicBezTo>
                  <a:cubicBezTo>
                    <a:pt x="312851" y="9399"/>
                    <a:pt x="314251" y="10298"/>
                    <a:pt x="315250" y="11698"/>
                  </a:cubicBezTo>
                  <a:cubicBezTo>
                    <a:pt x="316250" y="13098"/>
                    <a:pt x="316650" y="14798"/>
                    <a:pt x="316351" y="16498"/>
                  </a:cubicBezTo>
                  <a:cubicBezTo>
                    <a:pt x="315751" y="19897"/>
                    <a:pt x="312351" y="22297"/>
                    <a:pt x="308951" y="21697"/>
                  </a:cubicBezTo>
                  <a:cubicBezTo>
                    <a:pt x="276757" y="15998"/>
                    <a:pt x="228564" y="12798"/>
                    <a:pt x="176772" y="12798"/>
                  </a:cubicBezTo>
                  <a:lnTo>
                    <a:pt x="176372" y="12798"/>
                  </a:lnTo>
                  <a:cubicBezTo>
                    <a:pt x="113682" y="12798"/>
                    <a:pt x="54891" y="17797"/>
                    <a:pt x="26796" y="25496"/>
                  </a:cubicBezTo>
                  <a:cubicBezTo>
                    <a:pt x="21197" y="26896"/>
                    <a:pt x="16797" y="28796"/>
                    <a:pt x="14298" y="30195"/>
                  </a:cubicBezTo>
                  <a:cubicBezTo>
                    <a:pt x="15497" y="30895"/>
                    <a:pt x="17097" y="31695"/>
                    <a:pt x="18897" y="32395"/>
                  </a:cubicBezTo>
                  <a:cubicBezTo>
                    <a:pt x="24896" y="34695"/>
                    <a:pt x="34194" y="36894"/>
                    <a:pt x="45892" y="38894"/>
                  </a:cubicBezTo>
                  <a:cubicBezTo>
                    <a:pt x="69989" y="43093"/>
                    <a:pt x="103784" y="45993"/>
                    <a:pt x="140878" y="47093"/>
                  </a:cubicBezTo>
                  <a:cubicBezTo>
                    <a:pt x="144377" y="47193"/>
                    <a:pt x="147177" y="50092"/>
                    <a:pt x="147077" y="53592"/>
                  </a:cubicBezTo>
                  <a:cubicBezTo>
                    <a:pt x="146977" y="57091"/>
                    <a:pt x="144177" y="59891"/>
                    <a:pt x="140678" y="59891"/>
                  </a:cubicBezTo>
                  <a:close/>
                  <a:moveTo>
                    <a:pt x="328849" y="25896"/>
                  </a:moveTo>
                  <a:cubicBezTo>
                    <a:pt x="328249" y="25896"/>
                    <a:pt x="327649" y="25796"/>
                    <a:pt x="327148" y="25596"/>
                  </a:cubicBezTo>
                  <a:cubicBezTo>
                    <a:pt x="325449" y="25196"/>
                    <a:pt x="324149" y="24096"/>
                    <a:pt x="323249" y="22597"/>
                  </a:cubicBezTo>
                  <a:cubicBezTo>
                    <a:pt x="322449" y="21197"/>
                    <a:pt x="322149" y="19397"/>
                    <a:pt x="322650" y="17797"/>
                  </a:cubicBezTo>
                  <a:cubicBezTo>
                    <a:pt x="323549" y="14498"/>
                    <a:pt x="327148" y="12398"/>
                    <a:pt x="330448" y="13298"/>
                  </a:cubicBezTo>
                  <a:lnTo>
                    <a:pt x="330548" y="13298"/>
                  </a:lnTo>
                  <a:cubicBezTo>
                    <a:pt x="333947" y="14198"/>
                    <a:pt x="335947" y="17797"/>
                    <a:pt x="334947" y="21197"/>
                  </a:cubicBezTo>
                  <a:cubicBezTo>
                    <a:pt x="334247" y="23896"/>
                    <a:pt x="331648" y="25896"/>
                    <a:pt x="328849" y="258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1C6AB31-5ABE-47CE-9AF3-A6720FAEE917}"/>
                </a:ext>
              </a:extLst>
            </p:cNvPr>
            <p:cNvSpPr/>
            <p:nvPr/>
          </p:nvSpPr>
          <p:spPr>
            <a:xfrm>
              <a:off x="9937739" y="2636573"/>
              <a:ext cx="429933" cy="49992"/>
            </a:xfrm>
            <a:custGeom>
              <a:avLst/>
              <a:gdLst>
                <a:gd name="connsiteX0" fmla="*/ 219165 w 429932"/>
                <a:gd name="connsiteY0" fmla="*/ 56533 h 49992"/>
                <a:gd name="connsiteX1" fmla="*/ 203368 w 429932"/>
                <a:gd name="connsiteY1" fmla="*/ 56433 h 49992"/>
                <a:gd name="connsiteX2" fmla="*/ 203168 w 429932"/>
                <a:gd name="connsiteY2" fmla="*/ 56433 h 49992"/>
                <a:gd name="connsiteX3" fmla="*/ 198669 w 429932"/>
                <a:gd name="connsiteY3" fmla="*/ 56433 h 49992"/>
                <a:gd name="connsiteX4" fmla="*/ 195169 w 429932"/>
                <a:gd name="connsiteY4" fmla="*/ 56333 h 49992"/>
                <a:gd name="connsiteX5" fmla="*/ 195169 w 429932"/>
                <a:gd name="connsiteY5" fmla="*/ 56333 h 49992"/>
                <a:gd name="connsiteX6" fmla="*/ 192769 w 429932"/>
                <a:gd name="connsiteY6" fmla="*/ 56333 h 49992"/>
                <a:gd name="connsiteX7" fmla="*/ 190770 w 429932"/>
                <a:gd name="connsiteY7" fmla="*/ 56333 h 49992"/>
                <a:gd name="connsiteX8" fmla="*/ 183671 w 429932"/>
                <a:gd name="connsiteY8" fmla="*/ 56133 h 49992"/>
                <a:gd name="connsiteX9" fmla="*/ 177672 w 429932"/>
                <a:gd name="connsiteY9" fmla="*/ 56033 h 49992"/>
                <a:gd name="connsiteX10" fmla="*/ 177472 w 429932"/>
                <a:gd name="connsiteY10" fmla="*/ 56033 h 49992"/>
                <a:gd name="connsiteX11" fmla="*/ 19097 w 429932"/>
                <a:gd name="connsiteY11" fmla="*/ 39736 h 49992"/>
                <a:gd name="connsiteX12" fmla="*/ 16797 w 429932"/>
                <a:gd name="connsiteY12" fmla="*/ 38936 h 49992"/>
                <a:gd name="connsiteX13" fmla="*/ 300 w 429932"/>
                <a:gd name="connsiteY13" fmla="*/ 26538 h 49992"/>
                <a:gd name="connsiteX14" fmla="*/ 0 w 429932"/>
                <a:gd name="connsiteY14" fmla="*/ 24238 h 49992"/>
                <a:gd name="connsiteX15" fmla="*/ 6998 w 429932"/>
                <a:gd name="connsiteY15" fmla="*/ 13740 h 49992"/>
                <a:gd name="connsiteX16" fmla="*/ 19897 w 429932"/>
                <a:gd name="connsiteY16" fmla="*/ 8441 h 49992"/>
                <a:gd name="connsiteX17" fmla="*/ 62990 w 429932"/>
                <a:gd name="connsiteY17" fmla="*/ 42 h 49992"/>
                <a:gd name="connsiteX18" fmla="*/ 70089 w 429932"/>
                <a:gd name="connsiteY18" fmla="*/ 5541 h 49992"/>
                <a:gd name="connsiteX19" fmla="*/ 68889 w 429932"/>
                <a:gd name="connsiteY19" fmla="*/ 10340 h 49992"/>
                <a:gd name="connsiteX20" fmla="*/ 64589 w 429932"/>
                <a:gd name="connsiteY20" fmla="*/ 12740 h 49992"/>
                <a:gd name="connsiteX21" fmla="*/ 27296 w 429932"/>
                <a:gd name="connsiteY21" fmla="*/ 19539 h 49992"/>
                <a:gd name="connsiteX22" fmla="*/ 14497 w 429932"/>
                <a:gd name="connsiteY22" fmla="*/ 24238 h 49992"/>
                <a:gd name="connsiteX23" fmla="*/ 22896 w 429932"/>
                <a:gd name="connsiteY23" fmla="*/ 27538 h 49992"/>
                <a:gd name="connsiteX24" fmla="*/ 58191 w 429932"/>
                <a:gd name="connsiteY24" fmla="*/ 34737 h 49992"/>
                <a:gd name="connsiteX25" fmla="*/ 177572 w 429932"/>
                <a:gd name="connsiteY25" fmla="*/ 43235 h 49992"/>
                <a:gd name="connsiteX26" fmla="*/ 184271 w 429932"/>
                <a:gd name="connsiteY26" fmla="*/ 43335 h 49992"/>
                <a:gd name="connsiteX27" fmla="*/ 190870 w 429932"/>
                <a:gd name="connsiteY27" fmla="*/ 43535 h 49992"/>
                <a:gd name="connsiteX28" fmla="*/ 190870 w 429932"/>
                <a:gd name="connsiteY28" fmla="*/ 43535 h 49992"/>
                <a:gd name="connsiteX29" fmla="*/ 193170 w 429932"/>
                <a:gd name="connsiteY29" fmla="*/ 43535 h 49992"/>
                <a:gd name="connsiteX30" fmla="*/ 195169 w 429932"/>
                <a:gd name="connsiteY30" fmla="*/ 43535 h 49992"/>
                <a:gd name="connsiteX31" fmla="*/ 195369 w 429932"/>
                <a:gd name="connsiteY31" fmla="*/ 43535 h 49992"/>
                <a:gd name="connsiteX32" fmla="*/ 198369 w 429932"/>
                <a:gd name="connsiteY32" fmla="*/ 43535 h 49992"/>
                <a:gd name="connsiteX33" fmla="*/ 203368 w 429932"/>
                <a:gd name="connsiteY33" fmla="*/ 43635 h 49992"/>
                <a:gd name="connsiteX34" fmla="*/ 287055 w 429932"/>
                <a:gd name="connsiteY34" fmla="*/ 42335 h 49992"/>
                <a:gd name="connsiteX35" fmla="*/ 287355 w 429932"/>
                <a:gd name="connsiteY35" fmla="*/ 42335 h 49992"/>
                <a:gd name="connsiteX36" fmla="*/ 293754 w 429932"/>
                <a:gd name="connsiteY36" fmla="*/ 48434 h 49992"/>
                <a:gd name="connsiteX37" fmla="*/ 287555 w 429932"/>
                <a:gd name="connsiteY37" fmla="*/ 55133 h 49992"/>
                <a:gd name="connsiteX38" fmla="*/ 219165 w 429932"/>
                <a:gd name="connsiteY38" fmla="*/ 56533 h 49992"/>
                <a:gd name="connsiteX39" fmla="*/ 306452 w 429932"/>
                <a:gd name="connsiteY39" fmla="*/ 54234 h 49992"/>
                <a:gd name="connsiteX40" fmla="*/ 300152 w 429932"/>
                <a:gd name="connsiteY40" fmla="*/ 48134 h 49992"/>
                <a:gd name="connsiteX41" fmla="*/ 301753 w 429932"/>
                <a:gd name="connsiteY41" fmla="*/ 43535 h 49992"/>
                <a:gd name="connsiteX42" fmla="*/ 306152 w 429932"/>
                <a:gd name="connsiteY42" fmla="*/ 41436 h 49992"/>
                <a:gd name="connsiteX43" fmla="*/ 389939 w 429932"/>
                <a:gd name="connsiteY43" fmla="*/ 33137 h 49992"/>
                <a:gd name="connsiteX44" fmla="*/ 423833 w 429932"/>
                <a:gd name="connsiteY44" fmla="*/ 24238 h 49992"/>
                <a:gd name="connsiteX45" fmla="*/ 414635 w 429932"/>
                <a:gd name="connsiteY45" fmla="*/ 20639 h 49992"/>
                <a:gd name="connsiteX46" fmla="*/ 374241 w 429932"/>
                <a:gd name="connsiteY46" fmla="*/ 12840 h 49992"/>
                <a:gd name="connsiteX47" fmla="*/ 373641 w 429932"/>
                <a:gd name="connsiteY47" fmla="*/ 12740 h 49992"/>
                <a:gd name="connsiteX48" fmla="*/ 369342 w 429932"/>
                <a:gd name="connsiteY48" fmla="*/ 10340 h 49992"/>
                <a:gd name="connsiteX49" fmla="*/ 368142 w 429932"/>
                <a:gd name="connsiteY49" fmla="*/ 5541 h 49992"/>
                <a:gd name="connsiteX50" fmla="*/ 375341 w 429932"/>
                <a:gd name="connsiteY50" fmla="*/ 42 h 49992"/>
                <a:gd name="connsiteX51" fmla="*/ 431232 w 429932"/>
                <a:gd name="connsiteY51" fmla="*/ 13740 h 49992"/>
                <a:gd name="connsiteX52" fmla="*/ 438231 w 429932"/>
                <a:gd name="connsiteY52" fmla="*/ 24238 h 49992"/>
                <a:gd name="connsiteX53" fmla="*/ 437931 w 429932"/>
                <a:gd name="connsiteY53" fmla="*/ 26438 h 49992"/>
                <a:gd name="connsiteX54" fmla="*/ 424633 w 429932"/>
                <a:gd name="connsiteY54" fmla="*/ 37836 h 49992"/>
                <a:gd name="connsiteX55" fmla="*/ 423533 w 429932"/>
                <a:gd name="connsiteY55" fmla="*/ 38336 h 49992"/>
                <a:gd name="connsiteX56" fmla="*/ 396337 w 429932"/>
                <a:gd name="connsiteY56" fmla="*/ 45035 h 49992"/>
                <a:gd name="connsiteX57" fmla="*/ 306852 w 429932"/>
                <a:gd name="connsiteY57" fmla="*/ 54234 h 49992"/>
                <a:gd name="connsiteX58" fmla="*/ 306452 w 429932"/>
                <a:gd name="connsiteY58" fmla="*/ 54234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29932" h="49992">
                  <a:moveTo>
                    <a:pt x="219165" y="56533"/>
                  </a:moveTo>
                  <a:cubicBezTo>
                    <a:pt x="213966" y="56533"/>
                    <a:pt x="208567" y="56533"/>
                    <a:pt x="203368" y="56433"/>
                  </a:cubicBezTo>
                  <a:lnTo>
                    <a:pt x="203168" y="56433"/>
                  </a:lnTo>
                  <a:cubicBezTo>
                    <a:pt x="201668" y="56433"/>
                    <a:pt x="200168" y="56433"/>
                    <a:pt x="198669" y="56433"/>
                  </a:cubicBezTo>
                  <a:cubicBezTo>
                    <a:pt x="197469" y="56333"/>
                    <a:pt x="196369" y="56333"/>
                    <a:pt x="195169" y="56333"/>
                  </a:cubicBezTo>
                  <a:lnTo>
                    <a:pt x="195169" y="56333"/>
                  </a:lnTo>
                  <a:cubicBezTo>
                    <a:pt x="194269" y="56333"/>
                    <a:pt x="193469" y="56333"/>
                    <a:pt x="192769" y="56333"/>
                  </a:cubicBezTo>
                  <a:cubicBezTo>
                    <a:pt x="192069" y="56333"/>
                    <a:pt x="191470" y="56333"/>
                    <a:pt x="190770" y="56333"/>
                  </a:cubicBezTo>
                  <a:cubicBezTo>
                    <a:pt x="188370" y="56233"/>
                    <a:pt x="185971" y="56233"/>
                    <a:pt x="183671" y="56133"/>
                  </a:cubicBezTo>
                  <a:cubicBezTo>
                    <a:pt x="181571" y="56133"/>
                    <a:pt x="179571" y="56133"/>
                    <a:pt x="177672" y="56033"/>
                  </a:cubicBezTo>
                  <a:lnTo>
                    <a:pt x="177472" y="56033"/>
                  </a:lnTo>
                  <a:cubicBezTo>
                    <a:pt x="104384" y="54234"/>
                    <a:pt x="46693" y="48234"/>
                    <a:pt x="19097" y="39736"/>
                  </a:cubicBezTo>
                  <a:cubicBezTo>
                    <a:pt x="18297" y="39536"/>
                    <a:pt x="17597" y="39236"/>
                    <a:pt x="16797" y="38936"/>
                  </a:cubicBezTo>
                  <a:cubicBezTo>
                    <a:pt x="8799" y="36136"/>
                    <a:pt x="2999" y="34037"/>
                    <a:pt x="300" y="26538"/>
                  </a:cubicBezTo>
                  <a:lnTo>
                    <a:pt x="0" y="24238"/>
                  </a:lnTo>
                  <a:cubicBezTo>
                    <a:pt x="200" y="18739"/>
                    <a:pt x="3799" y="15740"/>
                    <a:pt x="6998" y="13740"/>
                  </a:cubicBezTo>
                  <a:cubicBezTo>
                    <a:pt x="10198" y="11740"/>
                    <a:pt x="14098" y="10140"/>
                    <a:pt x="19897" y="8441"/>
                  </a:cubicBezTo>
                  <a:cubicBezTo>
                    <a:pt x="30095" y="5341"/>
                    <a:pt x="44593" y="2542"/>
                    <a:pt x="62990" y="42"/>
                  </a:cubicBezTo>
                  <a:cubicBezTo>
                    <a:pt x="66489" y="-358"/>
                    <a:pt x="69689" y="2142"/>
                    <a:pt x="70089" y="5541"/>
                  </a:cubicBezTo>
                  <a:cubicBezTo>
                    <a:pt x="70289" y="7241"/>
                    <a:pt x="69889" y="8941"/>
                    <a:pt x="68889" y="10340"/>
                  </a:cubicBezTo>
                  <a:cubicBezTo>
                    <a:pt x="67789" y="11640"/>
                    <a:pt x="66290" y="12540"/>
                    <a:pt x="64589" y="12740"/>
                  </a:cubicBezTo>
                  <a:cubicBezTo>
                    <a:pt x="49392" y="14740"/>
                    <a:pt x="36494" y="17139"/>
                    <a:pt x="27296" y="19539"/>
                  </a:cubicBezTo>
                  <a:cubicBezTo>
                    <a:pt x="21596" y="20939"/>
                    <a:pt x="17097" y="22838"/>
                    <a:pt x="14497" y="24238"/>
                  </a:cubicBezTo>
                  <a:cubicBezTo>
                    <a:pt x="16397" y="25238"/>
                    <a:pt x="19397" y="26438"/>
                    <a:pt x="22896" y="27538"/>
                  </a:cubicBezTo>
                  <a:cubicBezTo>
                    <a:pt x="31095" y="30137"/>
                    <a:pt x="43293" y="32537"/>
                    <a:pt x="58191" y="34737"/>
                  </a:cubicBezTo>
                  <a:cubicBezTo>
                    <a:pt x="88786" y="39036"/>
                    <a:pt x="131179" y="42135"/>
                    <a:pt x="177572" y="43235"/>
                  </a:cubicBezTo>
                  <a:cubicBezTo>
                    <a:pt x="179872" y="43335"/>
                    <a:pt x="182071" y="43335"/>
                    <a:pt x="184271" y="43335"/>
                  </a:cubicBezTo>
                  <a:cubicBezTo>
                    <a:pt x="186470" y="43435"/>
                    <a:pt x="188670" y="43435"/>
                    <a:pt x="190870" y="43535"/>
                  </a:cubicBezTo>
                  <a:lnTo>
                    <a:pt x="190870" y="43535"/>
                  </a:lnTo>
                  <a:cubicBezTo>
                    <a:pt x="191670" y="43535"/>
                    <a:pt x="192470" y="43535"/>
                    <a:pt x="193170" y="43535"/>
                  </a:cubicBezTo>
                  <a:cubicBezTo>
                    <a:pt x="193869" y="43535"/>
                    <a:pt x="194569" y="43535"/>
                    <a:pt x="195169" y="43535"/>
                  </a:cubicBezTo>
                  <a:lnTo>
                    <a:pt x="195369" y="43535"/>
                  </a:lnTo>
                  <a:cubicBezTo>
                    <a:pt x="196369" y="43535"/>
                    <a:pt x="197369" y="43535"/>
                    <a:pt x="198369" y="43535"/>
                  </a:cubicBezTo>
                  <a:cubicBezTo>
                    <a:pt x="199969" y="43635"/>
                    <a:pt x="201668" y="43635"/>
                    <a:pt x="203368" y="43635"/>
                  </a:cubicBezTo>
                  <a:cubicBezTo>
                    <a:pt x="232263" y="44035"/>
                    <a:pt x="260559" y="43435"/>
                    <a:pt x="287055" y="42335"/>
                  </a:cubicBezTo>
                  <a:lnTo>
                    <a:pt x="287355" y="42335"/>
                  </a:lnTo>
                  <a:cubicBezTo>
                    <a:pt x="290754" y="42335"/>
                    <a:pt x="293554" y="45035"/>
                    <a:pt x="293754" y="48434"/>
                  </a:cubicBezTo>
                  <a:cubicBezTo>
                    <a:pt x="293853" y="52034"/>
                    <a:pt x="291054" y="55033"/>
                    <a:pt x="287555" y="55133"/>
                  </a:cubicBezTo>
                  <a:cubicBezTo>
                    <a:pt x="265658" y="56033"/>
                    <a:pt x="242662" y="56533"/>
                    <a:pt x="219165" y="56533"/>
                  </a:cubicBezTo>
                  <a:close/>
                  <a:moveTo>
                    <a:pt x="306452" y="54234"/>
                  </a:moveTo>
                  <a:cubicBezTo>
                    <a:pt x="303153" y="54234"/>
                    <a:pt x="300353" y="51534"/>
                    <a:pt x="300152" y="48134"/>
                  </a:cubicBezTo>
                  <a:cubicBezTo>
                    <a:pt x="300053" y="46435"/>
                    <a:pt x="300553" y="44835"/>
                    <a:pt x="301753" y="43535"/>
                  </a:cubicBezTo>
                  <a:cubicBezTo>
                    <a:pt x="302852" y="42335"/>
                    <a:pt x="304452" y="41535"/>
                    <a:pt x="306152" y="41436"/>
                  </a:cubicBezTo>
                  <a:cubicBezTo>
                    <a:pt x="339546" y="39636"/>
                    <a:pt x="368542" y="36736"/>
                    <a:pt x="389939" y="33137"/>
                  </a:cubicBezTo>
                  <a:cubicBezTo>
                    <a:pt x="407136" y="30637"/>
                    <a:pt x="419334" y="26538"/>
                    <a:pt x="423833" y="24238"/>
                  </a:cubicBezTo>
                  <a:cubicBezTo>
                    <a:pt x="421834" y="23138"/>
                    <a:pt x="418534" y="21839"/>
                    <a:pt x="414635" y="20639"/>
                  </a:cubicBezTo>
                  <a:cubicBezTo>
                    <a:pt x="405436" y="17839"/>
                    <a:pt x="391538" y="15140"/>
                    <a:pt x="374241" y="12840"/>
                  </a:cubicBezTo>
                  <a:lnTo>
                    <a:pt x="373641" y="12740"/>
                  </a:lnTo>
                  <a:cubicBezTo>
                    <a:pt x="371941" y="12540"/>
                    <a:pt x="370442" y="11640"/>
                    <a:pt x="369342" y="10340"/>
                  </a:cubicBezTo>
                  <a:cubicBezTo>
                    <a:pt x="368342" y="8941"/>
                    <a:pt x="367942" y="7241"/>
                    <a:pt x="368142" y="5541"/>
                  </a:cubicBezTo>
                  <a:cubicBezTo>
                    <a:pt x="368542" y="2142"/>
                    <a:pt x="371742" y="-358"/>
                    <a:pt x="375341" y="42"/>
                  </a:cubicBezTo>
                  <a:cubicBezTo>
                    <a:pt x="405436" y="4141"/>
                    <a:pt x="422133" y="8241"/>
                    <a:pt x="431232" y="13740"/>
                  </a:cubicBezTo>
                  <a:cubicBezTo>
                    <a:pt x="434431" y="15740"/>
                    <a:pt x="438031" y="18739"/>
                    <a:pt x="438231" y="24238"/>
                  </a:cubicBezTo>
                  <a:lnTo>
                    <a:pt x="437931" y="26438"/>
                  </a:lnTo>
                  <a:cubicBezTo>
                    <a:pt x="435731" y="33137"/>
                    <a:pt x="430832" y="35237"/>
                    <a:pt x="424633" y="37836"/>
                  </a:cubicBezTo>
                  <a:lnTo>
                    <a:pt x="423533" y="38336"/>
                  </a:lnTo>
                  <a:cubicBezTo>
                    <a:pt x="416934" y="40736"/>
                    <a:pt x="408036" y="42935"/>
                    <a:pt x="396337" y="45035"/>
                  </a:cubicBezTo>
                  <a:cubicBezTo>
                    <a:pt x="373941" y="49034"/>
                    <a:pt x="342946" y="52234"/>
                    <a:pt x="306852" y="54234"/>
                  </a:cubicBezTo>
                  <a:cubicBezTo>
                    <a:pt x="306752" y="54234"/>
                    <a:pt x="306652" y="54234"/>
                    <a:pt x="306452" y="5423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1FD001A0-3953-46D6-8E5E-88DB84A4113B}"/>
                </a:ext>
              </a:extLst>
            </p:cNvPr>
            <p:cNvSpPr/>
            <p:nvPr/>
          </p:nvSpPr>
          <p:spPr>
            <a:xfrm>
              <a:off x="9937739" y="2618918"/>
              <a:ext cx="429933" cy="29995"/>
            </a:xfrm>
            <a:custGeom>
              <a:avLst/>
              <a:gdLst>
                <a:gd name="connsiteX0" fmla="*/ 219165 w 429932"/>
                <a:gd name="connsiteY0" fmla="*/ 38694 h 29995"/>
                <a:gd name="connsiteX1" fmla="*/ 219165 w 429932"/>
                <a:gd name="connsiteY1" fmla="*/ 38694 h 29995"/>
                <a:gd name="connsiteX2" fmla="*/ 212766 w 429932"/>
                <a:gd name="connsiteY2" fmla="*/ 38594 h 29995"/>
                <a:gd name="connsiteX3" fmla="*/ 206367 w 429932"/>
                <a:gd name="connsiteY3" fmla="*/ 32195 h 29995"/>
                <a:gd name="connsiteX4" fmla="*/ 212766 w 429932"/>
                <a:gd name="connsiteY4" fmla="*/ 25796 h 29995"/>
                <a:gd name="connsiteX5" fmla="*/ 219165 w 429932"/>
                <a:gd name="connsiteY5" fmla="*/ 25896 h 29995"/>
                <a:gd name="connsiteX6" fmla="*/ 373641 w 429932"/>
                <a:gd name="connsiteY6" fmla="*/ 17697 h 29995"/>
                <a:gd name="connsiteX7" fmla="*/ 410935 w 429932"/>
                <a:gd name="connsiteY7" fmla="*/ 10998 h 29995"/>
                <a:gd name="connsiteX8" fmla="*/ 425533 w 429932"/>
                <a:gd name="connsiteY8" fmla="*/ 5199 h 29995"/>
                <a:gd name="connsiteX9" fmla="*/ 431832 w 429932"/>
                <a:gd name="connsiteY9" fmla="*/ 0 h 29995"/>
                <a:gd name="connsiteX10" fmla="*/ 438231 w 429932"/>
                <a:gd name="connsiteY10" fmla="*/ 6399 h 29995"/>
                <a:gd name="connsiteX11" fmla="*/ 431332 w 429932"/>
                <a:gd name="connsiteY11" fmla="*/ 16797 h 29995"/>
                <a:gd name="connsiteX12" fmla="*/ 418334 w 429932"/>
                <a:gd name="connsiteY12" fmla="*/ 22197 h 29995"/>
                <a:gd name="connsiteX13" fmla="*/ 375341 w 429932"/>
                <a:gd name="connsiteY13" fmla="*/ 30395 h 29995"/>
                <a:gd name="connsiteX14" fmla="*/ 219165 w 429932"/>
                <a:gd name="connsiteY14" fmla="*/ 38694 h 29995"/>
                <a:gd name="connsiteX15" fmla="*/ 193569 w 429932"/>
                <a:gd name="connsiteY15" fmla="*/ 38494 h 29995"/>
                <a:gd name="connsiteX16" fmla="*/ 193569 w 429932"/>
                <a:gd name="connsiteY16" fmla="*/ 38494 h 29995"/>
                <a:gd name="connsiteX17" fmla="*/ 62990 w 429932"/>
                <a:gd name="connsiteY17" fmla="*/ 30395 h 29995"/>
                <a:gd name="connsiteX18" fmla="*/ 6998 w 429932"/>
                <a:gd name="connsiteY18" fmla="*/ 16797 h 29995"/>
                <a:gd name="connsiteX19" fmla="*/ 0 w 429932"/>
                <a:gd name="connsiteY19" fmla="*/ 6399 h 29995"/>
                <a:gd name="connsiteX20" fmla="*/ 0 w 429932"/>
                <a:gd name="connsiteY20" fmla="*/ 5899 h 29995"/>
                <a:gd name="connsiteX21" fmla="*/ 0 w 429932"/>
                <a:gd name="connsiteY21" fmla="*/ 5899 h 29995"/>
                <a:gd name="connsiteX22" fmla="*/ 6399 w 429932"/>
                <a:gd name="connsiteY22" fmla="*/ 0 h 29995"/>
                <a:gd name="connsiteX23" fmla="*/ 12698 w 429932"/>
                <a:gd name="connsiteY23" fmla="*/ 5199 h 29995"/>
                <a:gd name="connsiteX24" fmla="*/ 13698 w 429932"/>
                <a:gd name="connsiteY24" fmla="*/ 5899 h 29995"/>
                <a:gd name="connsiteX25" fmla="*/ 23596 w 429932"/>
                <a:gd name="connsiteY25" fmla="*/ 9898 h 29995"/>
                <a:gd name="connsiteX26" fmla="*/ 64589 w 429932"/>
                <a:gd name="connsiteY26" fmla="*/ 17697 h 29995"/>
                <a:gd name="connsiteX27" fmla="*/ 193670 w 429932"/>
                <a:gd name="connsiteY27" fmla="*/ 25696 h 29995"/>
                <a:gd name="connsiteX28" fmla="*/ 199969 w 429932"/>
                <a:gd name="connsiteY28" fmla="*/ 32195 h 29995"/>
                <a:gd name="connsiteX29" fmla="*/ 193569 w 429932"/>
                <a:gd name="connsiteY29" fmla="*/ 384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9932" h="29995">
                  <a:moveTo>
                    <a:pt x="219165" y="38694"/>
                  </a:moveTo>
                  <a:lnTo>
                    <a:pt x="219165" y="38694"/>
                  </a:lnTo>
                  <a:cubicBezTo>
                    <a:pt x="217066" y="38694"/>
                    <a:pt x="214866" y="38594"/>
                    <a:pt x="212766" y="38594"/>
                  </a:cubicBezTo>
                  <a:cubicBezTo>
                    <a:pt x="209267" y="38594"/>
                    <a:pt x="206367" y="35694"/>
                    <a:pt x="206367" y="32195"/>
                  </a:cubicBezTo>
                  <a:cubicBezTo>
                    <a:pt x="206367" y="28696"/>
                    <a:pt x="209267" y="25796"/>
                    <a:pt x="212766" y="25796"/>
                  </a:cubicBezTo>
                  <a:cubicBezTo>
                    <a:pt x="214866" y="25796"/>
                    <a:pt x="216965" y="25896"/>
                    <a:pt x="219165" y="25896"/>
                  </a:cubicBezTo>
                  <a:cubicBezTo>
                    <a:pt x="277456" y="25896"/>
                    <a:pt x="333748" y="22896"/>
                    <a:pt x="373641" y="17697"/>
                  </a:cubicBezTo>
                  <a:cubicBezTo>
                    <a:pt x="389239" y="15698"/>
                    <a:pt x="401737" y="13398"/>
                    <a:pt x="410935" y="10998"/>
                  </a:cubicBezTo>
                  <a:cubicBezTo>
                    <a:pt x="418734" y="8999"/>
                    <a:pt x="424233" y="6299"/>
                    <a:pt x="425533" y="5199"/>
                  </a:cubicBezTo>
                  <a:cubicBezTo>
                    <a:pt x="426133" y="2200"/>
                    <a:pt x="428733" y="0"/>
                    <a:pt x="431832" y="0"/>
                  </a:cubicBezTo>
                  <a:cubicBezTo>
                    <a:pt x="435432" y="0"/>
                    <a:pt x="438231" y="2800"/>
                    <a:pt x="438231" y="6399"/>
                  </a:cubicBezTo>
                  <a:cubicBezTo>
                    <a:pt x="438031" y="11798"/>
                    <a:pt x="434431" y="14798"/>
                    <a:pt x="431332" y="16797"/>
                  </a:cubicBezTo>
                  <a:cubicBezTo>
                    <a:pt x="428033" y="18797"/>
                    <a:pt x="424133" y="20397"/>
                    <a:pt x="418334" y="22197"/>
                  </a:cubicBezTo>
                  <a:cubicBezTo>
                    <a:pt x="408235" y="25196"/>
                    <a:pt x="393738" y="27996"/>
                    <a:pt x="375341" y="30395"/>
                  </a:cubicBezTo>
                  <a:cubicBezTo>
                    <a:pt x="334247" y="35694"/>
                    <a:pt x="278756" y="38594"/>
                    <a:pt x="219165" y="38694"/>
                  </a:cubicBezTo>
                  <a:close/>
                  <a:moveTo>
                    <a:pt x="193569" y="38494"/>
                  </a:moveTo>
                  <a:lnTo>
                    <a:pt x="193569" y="38494"/>
                  </a:lnTo>
                  <a:cubicBezTo>
                    <a:pt x="143877" y="37794"/>
                    <a:pt x="97485" y="34895"/>
                    <a:pt x="62990" y="30395"/>
                  </a:cubicBezTo>
                  <a:cubicBezTo>
                    <a:pt x="32795" y="26396"/>
                    <a:pt x="16097" y="22297"/>
                    <a:pt x="6998" y="16797"/>
                  </a:cubicBezTo>
                  <a:cubicBezTo>
                    <a:pt x="3799" y="14798"/>
                    <a:pt x="200" y="11798"/>
                    <a:pt x="0" y="6399"/>
                  </a:cubicBezTo>
                  <a:lnTo>
                    <a:pt x="0" y="5899"/>
                  </a:lnTo>
                  <a:lnTo>
                    <a:pt x="0" y="5899"/>
                  </a:lnTo>
                  <a:cubicBezTo>
                    <a:pt x="300" y="2600"/>
                    <a:pt x="2999" y="0"/>
                    <a:pt x="6399" y="0"/>
                  </a:cubicBezTo>
                  <a:cubicBezTo>
                    <a:pt x="9498" y="0"/>
                    <a:pt x="12098" y="2100"/>
                    <a:pt x="12698" y="5199"/>
                  </a:cubicBezTo>
                  <a:cubicBezTo>
                    <a:pt x="12898" y="5399"/>
                    <a:pt x="13297" y="5599"/>
                    <a:pt x="13698" y="5899"/>
                  </a:cubicBezTo>
                  <a:cubicBezTo>
                    <a:pt x="15797" y="7199"/>
                    <a:pt x="19397" y="8599"/>
                    <a:pt x="23596" y="9898"/>
                  </a:cubicBezTo>
                  <a:cubicBezTo>
                    <a:pt x="32995" y="12798"/>
                    <a:pt x="47192" y="15498"/>
                    <a:pt x="64589" y="17697"/>
                  </a:cubicBezTo>
                  <a:cubicBezTo>
                    <a:pt x="98584" y="22097"/>
                    <a:pt x="144377" y="24996"/>
                    <a:pt x="193670" y="25696"/>
                  </a:cubicBezTo>
                  <a:cubicBezTo>
                    <a:pt x="197169" y="25696"/>
                    <a:pt x="200069" y="28596"/>
                    <a:pt x="199969" y="32195"/>
                  </a:cubicBezTo>
                  <a:cubicBezTo>
                    <a:pt x="199969" y="35594"/>
                    <a:pt x="197069" y="38494"/>
                    <a:pt x="193569" y="384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166D5F8-7444-413A-985A-A208C7D87D21}"/>
                </a:ext>
              </a:extLst>
            </p:cNvPr>
            <p:cNvSpPr/>
            <p:nvPr/>
          </p:nvSpPr>
          <p:spPr>
            <a:xfrm>
              <a:off x="9937739" y="2567026"/>
              <a:ext cx="429933" cy="59991"/>
            </a:xfrm>
            <a:custGeom>
              <a:avLst/>
              <a:gdLst>
                <a:gd name="connsiteX0" fmla="*/ 219165 w 429932"/>
                <a:gd name="connsiteY0" fmla="*/ 64590 h 59990"/>
                <a:gd name="connsiteX1" fmla="*/ 83187 w 429932"/>
                <a:gd name="connsiteY1" fmla="*/ 58691 h 59990"/>
                <a:gd name="connsiteX2" fmla="*/ 7499 w 429932"/>
                <a:gd name="connsiteY2" fmla="*/ 42993 h 59990"/>
                <a:gd name="connsiteX3" fmla="*/ 0 w 429932"/>
                <a:gd name="connsiteY3" fmla="*/ 32295 h 59990"/>
                <a:gd name="connsiteX4" fmla="*/ 7399 w 429932"/>
                <a:gd name="connsiteY4" fmla="*/ 21597 h 59990"/>
                <a:gd name="connsiteX5" fmla="*/ 21396 w 429932"/>
                <a:gd name="connsiteY5" fmla="*/ 15997 h 59990"/>
                <a:gd name="connsiteX6" fmla="*/ 67989 w 429932"/>
                <a:gd name="connsiteY6" fmla="*/ 7599 h 59990"/>
                <a:gd name="connsiteX7" fmla="*/ 219165 w 429932"/>
                <a:gd name="connsiteY7" fmla="*/ 0 h 59990"/>
                <a:gd name="connsiteX8" fmla="*/ 225665 w 429932"/>
                <a:gd name="connsiteY8" fmla="*/ 0 h 59990"/>
                <a:gd name="connsiteX9" fmla="*/ 232063 w 429932"/>
                <a:gd name="connsiteY9" fmla="*/ 6399 h 59990"/>
                <a:gd name="connsiteX10" fmla="*/ 225565 w 429932"/>
                <a:gd name="connsiteY10" fmla="*/ 12798 h 59990"/>
                <a:gd name="connsiteX11" fmla="*/ 219165 w 429932"/>
                <a:gd name="connsiteY11" fmla="*/ 12798 h 59990"/>
                <a:gd name="connsiteX12" fmla="*/ 218666 w 429932"/>
                <a:gd name="connsiteY12" fmla="*/ 12798 h 59990"/>
                <a:gd name="connsiteX13" fmla="*/ 31195 w 429932"/>
                <a:gd name="connsiteY13" fmla="*/ 26696 h 59990"/>
                <a:gd name="connsiteX14" fmla="*/ 14497 w 429932"/>
                <a:gd name="connsiteY14" fmla="*/ 32295 h 59990"/>
                <a:gd name="connsiteX15" fmla="*/ 24896 w 429932"/>
                <a:gd name="connsiteY15" fmla="*/ 36194 h 59990"/>
                <a:gd name="connsiteX16" fmla="*/ 69489 w 429932"/>
                <a:gd name="connsiteY16" fmla="*/ 44293 h 59990"/>
                <a:gd name="connsiteX17" fmla="*/ 219165 w 429932"/>
                <a:gd name="connsiteY17" fmla="*/ 51792 h 59990"/>
                <a:gd name="connsiteX18" fmla="*/ 225464 w 429932"/>
                <a:gd name="connsiteY18" fmla="*/ 51792 h 59990"/>
                <a:gd name="connsiteX19" fmla="*/ 231864 w 429932"/>
                <a:gd name="connsiteY19" fmla="*/ 58191 h 59990"/>
                <a:gd name="connsiteX20" fmla="*/ 225565 w 429932"/>
                <a:gd name="connsiteY20" fmla="*/ 64590 h 59990"/>
                <a:gd name="connsiteX21" fmla="*/ 219165 w 429932"/>
                <a:gd name="connsiteY21" fmla="*/ 64590 h 59990"/>
                <a:gd name="connsiteX22" fmla="*/ 244761 w 429932"/>
                <a:gd name="connsiteY22" fmla="*/ 64390 h 59990"/>
                <a:gd name="connsiteX23" fmla="*/ 244761 w 429932"/>
                <a:gd name="connsiteY23" fmla="*/ 64390 h 59990"/>
                <a:gd name="connsiteX24" fmla="*/ 238262 w 429932"/>
                <a:gd name="connsiteY24" fmla="*/ 58091 h 59990"/>
                <a:gd name="connsiteX25" fmla="*/ 244661 w 429932"/>
                <a:gd name="connsiteY25" fmla="*/ 51592 h 59990"/>
                <a:gd name="connsiteX26" fmla="*/ 410135 w 429932"/>
                <a:gd name="connsiteY26" fmla="*/ 37094 h 59990"/>
                <a:gd name="connsiteX27" fmla="*/ 423734 w 429932"/>
                <a:gd name="connsiteY27" fmla="*/ 32295 h 59990"/>
                <a:gd name="connsiteX28" fmla="*/ 417134 w 429932"/>
                <a:gd name="connsiteY28" fmla="*/ 29495 h 59990"/>
                <a:gd name="connsiteX29" fmla="*/ 382940 w 429932"/>
                <a:gd name="connsiteY29" fmla="*/ 22196 h 59990"/>
                <a:gd name="connsiteX30" fmla="*/ 263858 w 429932"/>
                <a:gd name="connsiteY30" fmla="*/ 13298 h 59990"/>
                <a:gd name="connsiteX31" fmla="*/ 259359 w 429932"/>
                <a:gd name="connsiteY31" fmla="*/ 11298 h 59990"/>
                <a:gd name="connsiteX32" fmla="*/ 257659 w 429932"/>
                <a:gd name="connsiteY32" fmla="*/ 6799 h 59990"/>
                <a:gd name="connsiteX33" fmla="*/ 264058 w 429932"/>
                <a:gd name="connsiteY33" fmla="*/ 500 h 59990"/>
                <a:gd name="connsiteX34" fmla="*/ 264158 w 429932"/>
                <a:gd name="connsiteY34" fmla="*/ 500 h 59990"/>
                <a:gd name="connsiteX35" fmla="*/ 421134 w 429932"/>
                <a:gd name="connsiteY35" fmla="*/ 17397 h 59990"/>
                <a:gd name="connsiteX36" fmla="*/ 423633 w 429932"/>
                <a:gd name="connsiteY36" fmla="*/ 18297 h 59990"/>
                <a:gd name="connsiteX37" fmla="*/ 438231 w 429932"/>
                <a:gd name="connsiteY37" fmla="*/ 32195 h 59990"/>
                <a:gd name="connsiteX38" fmla="*/ 438231 w 429932"/>
                <a:gd name="connsiteY38" fmla="*/ 32295 h 59990"/>
                <a:gd name="connsiteX39" fmla="*/ 438231 w 429932"/>
                <a:gd name="connsiteY39" fmla="*/ 32395 h 59990"/>
                <a:gd name="connsiteX40" fmla="*/ 422434 w 429932"/>
                <a:gd name="connsiteY40" fmla="*/ 46693 h 59990"/>
                <a:gd name="connsiteX41" fmla="*/ 419434 w 429932"/>
                <a:gd name="connsiteY41" fmla="*/ 47792 h 59990"/>
                <a:gd name="connsiteX42" fmla="*/ 378641 w 429932"/>
                <a:gd name="connsiteY42" fmla="*/ 55891 h 59990"/>
                <a:gd name="connsiteX43" fmla="*/ 244761 w 429932"/>
                <a:gd name="connsiteY43" fmla="*/ 64390 h 59990"/>
                <a:gd name="connsiteX44" fmla="*/ 244761 w 429932"/>
                <a:gd name="connsiteY44" fmla="*/ 64390 h 59990"/>
                <a:gd name="connsiteX45" fmla="*/ 244761 w 429932"/>
                <a:gd name="connsiteY45" fmla="*/ 12898 h 59990"/>
                <a:gd name="connsiteX46" fmla="*/ 244761 w 429932"/>
                <a:gd name="connsiteY46" fmla="*/ 12898 h 59990"/>
                <a:gd name="connsiteX47" fmla="*/ 240262 w 429932"/>
                <a:gd name="connsiteY47" fmla="*/ 10998 h 59990"/>
                <a:gd name="connsiteX48" fmla="*/ 238462 w 429932"/>
                <a:gd name="connsiteY48" fmla="*/ 6499 h 59990"/>
                <a:gd name="connsiteX49" fmla="*/ 244761 w 429932"/>
                <a:gd name="connsiteY49" fmla="*/ 200 h 59990"/>
                <a:gd name="connsiteX50" fmla="*/ 251261 w 429932"/>
                <a:gd name="connsiteY50" fmla="*/ 6699 h 59990"/>
                <a:gd name="connsiteX51" fmla="*/ 244761 w 429932"/>
                <a:gd name="connsiteY51" fmla="*/ 128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429932" h="59990">
                  <a:moveTo>
                    <a:pt x="219165" y="64590"/>
                  </a:moveTo>
                  <a:cubicBezTo>
                    <a:pt x="169673" y="64590"/>
                    <a:pt x="121380" y="62490"/>
                    <a:pt x="83187" y="58691"/>
                  </a:cubicBezTo>
                  <a:cubicBezTo>
                    <a:pt x="42293" y="54391"/>
                    <a:pt x="18897" y="49592"/>
                    <a:pt x="7499" y="42993"/>
                  </a:cubicBezTo>
                  <a:cubicBezTo>
                    <a:pt x="3899" y="40794"/>
                    <a:pt x="300" y="37894"/>
                    <a:pt x="0" y="32295"/>
                  </a:cubicBezTo>
                  <a:cubicBezTo>
                    <a:pt x="300" y="26696"/>
                    <a:pt x="3899" y="23796"/>
                    <a:pt x="7399" y="21597"/>
                  </a:cubicBezTo>
                  <a:cubicBezTo>
                    <a:pt x="10798" y="19597"/>
                    <a:pt x="15098" y="17897"/>
                    <a:pt x="21396" y="15997"/>
                  </a:cubicBezTo>
                  <a:cubicBezTo>
                    <a:pt x="32295" y="12898"/>
                    <a:pt x="47992" y="9998"/>
                    <a:pt x="67989" y="7599"/>
                  </a:cubicBezTo>
                  <a:cubicBezTo>
                    <a:pt x="108383" y="2700"/>
                    <a:pt x="162074" y="0"/>
                    <a:pt x="219165" y="0"/>
                  </a:cubicBezTo>
                  <a:cubicBezTo>
                    <a:pt x="221265" y="0"/>
                    <a:pt x="223465" y="0"/>
                    <a:pt x="225665" y="0"/>
                  </a:cubicBezTo>
                  <a:cubicBezTo>
                    <a:pt x="229164" y="0"/>
                    <a:pt x="232063" y="2899"/>
                    <a:pt x="232063" y="6399"/>
                  </a:cubicBezTo>
                  <a:cubicBezTo>
                    <a:pt x="231963" y="9898"/>
                    <a:pt x="229164" y="12798"/>
                    <a:pt x="225565" y="12798"/>
                  </a:cubicBezTo>
                  <a:cubicBezTo>
                    <a:pt x="223465" y="12798"/>
                    <a:pt x="221265" y="12798"/>
                    <a:pt x="219165" y="12798"/>
                  </a:cubicBezTo>
                  <a:lnTo>
                    <a:pt x="218666" y="12798"/>
                  </a:lnTo>
                  <a:cubicBezTo>
                    <a:pt x="140178" y="12798"/>
                    <a:pt x="66589" y="18197"/>
                    <a:pt x="31195" y="26696"/>
                  </a:cubicBezTo>
                  <a:cubicBezTo>
                    <a:pt x="23396" y="28396"/>
                    <a:pt x="17497" y="30695"/>
                    <a:pt x="14497" y="32295"/>
                  </a:cubicBezTo>
                  <a:cubicBezTo>
                    <a:pt x="16797" y="33595"/>
                    <a:pt x="20497" y="34995"/>
                    <a:pt x="24896" y="36194"/>
                  </a:cubicBezTo>
                  <a:cubicBezTo>
                    <a:pt x="35095" y="39194"/>
                    <a:pt x="50492" y="41993"/>
                    <a:pt x="69489" y="44293"/>
                  </a:cubicBezTo>
                  <a:cubicBezTo>
                    <a:pt x="109383" y="49192"/>
                    <a:pt x="162475" y="51792"/>
                    <a:pt x="219165" y="51792"/>
                  </a:cubicBezTo>
                  <a:cubicBezTo>
                    <a:pt x="221265" y="51792"/>
                    <a:pt x="223365" y="51792"/>
                    <a:pt x="225464" y="51792"/>
                  </a:cubicBezTo>
                  <a:cubicBezTo>
                    <a:pt x="228964" y="51792"/>
                    <a:pt x="231864" y="54691"/>
                    <a:pt x="231864" y="58191"/>
                  </a:cubicBezTo>
                  <a:cubicBezTo>
                    <a:pt x="231864" y="61690"/>
                    <a:pt x="229064" y="64590"/>
                    <a:pt x="225565" y="64590"/>
                  </a:cubicBezTo>
                  <a:cubicBezTo>
                    <a:pt x="223365" y="64590"/>
                    <a:pt x="221265" y="64590"/>
                    <a:pt x="219165" y="64590"/>
                  </a:cubicBezTo>
                  <a:close/>
                  <a:moveTo>
                    <a:pt x="244761" y="64390"/>
                  </a:moveTo>
                  <a:lnTo>
                    <a:pt x="244761" y="64390"/>
                  </a:lnTo>
                  <a:cubicBezTo>
                    <a:pt x="241262" y="64390"/>
                    <a:pt x="238362" y="61590"/>
                    <a:pt x="238262" y="58091"/>
                  </a:cubicBezTo>
                  <a:cubicBezTo>
                    <a:pt x="238262" y="54591"/>
                    <a:pt x="241062" y="51692"/>
                    <a:pt x="244661" y="51592"/>
                  </a:cubicBezTo>
                  <a:cubicBezTo>
                    <a:pt x="316250" y="50592"/>
                    <a:pt x="379740" y="45093"/>
                    <a:pt x="410135" y="37094"/>
                  </a:cubicBezTo>
                  <a:cubicBezTo>
                    <a:pt x="416235" y="35694"/>
                    <a:pt x="421034" y="33795"/>
                    <a:pt x="423734" y="32295"/>
                  </a:cubicBezTo>
                  <a:cubicBezTo>
                    <a:pt x="422133" y="31395"/>
                    <a:pt x="419734" y="30395"/>
                    <a:pt x="417134" y="29495"/>
                  </a:cubicBezTo>
                  <a:cubicBezTo>
                    <a:pt x="409435" y="26896"/>
                    <a:pt x="397637" y="24396"/>
                    <a:pt x="382940" y="22196"/>
                  </a:cubicBezTo>
                  <a:cubicBezTo>
                    <a:pt x="352744" y="17697"/>
                    <a:pt x="310451" y="14598"/>
                    <a:pt x="263858" y="13298"/>
                  </a:cubicBezTo>
                  <a:cubicBezTo>
                    <a:pt x="262159" y="13298"/>
                    <a:pt x="260559" y="12598"/>
                    <a:pt x="259359" y="11298"/>
                  </a:cubicBezTo>
                  <a:cubicBezTo>
                    <a:pt x="258160" y="10098"/>
                    <a:pt x="257560" y="8499"/>
                    <a:pt x="257659" y="6799"/>
                  </a:cubicBezTo>
                  <a:cubicBezTo>
                    <a:pt x="257759" y="3299"/>
                    <a:pt x="260559" y="500"/>
                    <a:pt x="264058" y="500"/>
                  </a:cubicBezTo>
                  <a:lnTo>
                    <a:pt x="264158" y="500"/>
                  </a:lnTo>
                  <a:cubicBezTo>
                    <a:pt x="337747" y="2500"/>
                    <a:pt x="394938" y="8599"/>
                    <a:pt x="421134" y="17397"/>
                  </a:cubicBezTo>
                  <a:cubicBezTo>
                    <a:pt x="422033" y="17697"/>
                    <a:pt x="422833" y="17997"/>
                    <a:pt x="423633" y="18297"/>
                  </a:cubicBezTo>
                  <a:cubicBezTo>
                    <a:pt x="430832" y="21097"/>
                    <a:pt x="437031" y="23496"/>
                    <a:pt x="438231" y="32195"/>
                  </a:cubicBezTo>
                  <a:lnTo>
                    <a:pt x="438231" y="32295"/>
                  </a:lnTo>
                  <a:lnTo>
                    <a:pt x="438231" y="32395"/>
                  </a:lnTo>
                  <a:cubicBezTo>
                    <a:pt x="436831" y="41394"/>
                    <a:pt x="430532" y="43693"/>
                    <a:pt x="422434" y="46693"/>
                  </a:cubicBezTo>
                  <a:cubicBezTo>
                    <a:pt x="421434" y="46993"/>
                    <a:pt x="420434" y="47393"/>
                    <a:pt x="419434" y="47792"/>
                  </a:cubicBezTo>
                  <a:cubicBezTo>
                    <a:pt x="409736" y="50792"/>
                    <a:pt x="396038" y="53492"/>
                    <a:pt x="378641" y="55891"/>
                  </a:cubicBezTo>
                  <a:cubicBezTo>
                    <a:pt x="344046" y="60690"/>
                    <a:pt x="296453" y="63690"/>
                    <a:pt x="244761" y="64390"/>
                  </a:cubicBezTo>
                  <a:lnTo>
                    <a:pt x="244761" y="64390"/>
                  </a:lnTo>
                  <a:close/>
                  <a:moveTo>
                    <a:pt x="244761" y="12898"/>
                  </a:moveTo>
                  <a:lnTo>
                    <a:pt x="244761" y="12898"/>
                  </a:lnTo>
                  <a:cubicBezTo>
                    <a:pt x="243062" y="12898"/>
                    <a:pt x="241462" y="12198"/>
                    <a:pt x="240262" y="10998"/>
                  </a:cubicBezTo>
                  <a:cubicBezTo>
                    <a:pt x="239062" y="9798"/>
                    <a:pt x="238362" y="8199"/>
                    <a:pt x="238462" y="6499"/>
                  </a:cubicBezTo>
                  <a:cubicBezTo>
                    <a:pt x="238462" y="2999"/>
                    <a:pt x="241362" y="200"/>
                    <a:pt x="244761" y="200"/>
                  </a:cubicBezTo>
                  <a:cubicBezTo>
                    <a:pt x="248461" y="200"/>
                    <a:pt x="251261" y="3099"/>
                    <a:pt x="251261" y="6699"/>
                  </a:cubicBezTo>
                  <a:cubicBezTo>
                    <a:pt x="251161" y="10098"/>
                    <a:pt x="248261" y="12898"/>
                    <a:pt x="244761" y="128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43D7862A-353F-4F73-A1D7-C0DEF44561EC}"/>
                </a:ext>
              </a:extLst>
            </p:cNvPr>
            <p:cNvSpPr/>
            <p:nvPr/>
          </p:nvSpPr>
          <p:spPr>
            <a:xfrm>
              <a:off x="10320764" y="2654370"/>
              <a:ext cx="49992" cy="379940"/>
            </a:xfrm>
            <a:custGeom>
              <a:avLst/>
              <a:gdLst>
                <a:gd name="connsiteX0" fmla="*/ 6413 w 49992"/>
                <a:gd name="connsiteY0" fmla="*/ 389081 h 379940"/>
                <a:gd name="connsiteX1" fmla="*/ 5714 w 49992"/>
                <a:gd name="connsiteY1" fmla="*/ 388981 h 379940"/>
                <a:gd name="connsiteX2" fmla="*/ 1414 w 49992"/>
                <a:gd name="connsiteY2" fmla="*/ 386681 h 379940"/>
                <a:gd name="connsiteX3" fmla="*/ 15 w 49992"/>
                <a:gd name="connsiteY3" fmla="*/ 381982 h 379940"/>
                <a:gd name="connsiteX4" fmla="*/ 18812 w 49992"/>
                <a:gd name="connsiteY4" fmla="*/ 215508 h 379940"/>
                <a:gd name="connsiteX5" fmla="*/ 25910 w 49992"/>
                <a:gd name="connsiteY5" fmla="*/ 209909 h 379940"/>
                <a:gd name="connsiteX6" fmla="*/ 31510 w 49992"/>
                <a:gd name="connsiteY6" fmla="*/ 216908 h 379940"/>
                <a:gd name="connsiteX7" fmla="*/ 12813 w 49992"/>
                <a:gd name="connsiteY7" fmla="*/ 383382 h 379940"/>
                <a:gd name="connsiteX8" fmla="*/ 6413 w 49992"/>
                <a:gd name="connsiteY8" fmla="*/ 389081 h 379940"/>
                <a:gd name="connsiteX9" fmla="*/ 27310 w 49992"/>
                <a:gd name="connsiteY9" fmla="*/ 203510 h 379940"/>
                <a:gd name="connsiteX10" fmla="*/ 26610 w 49992"/>
                <a:gd name="connsiteY10" fmla="*/ 203510 h 379940"/>
                <a:gd name="connsiteX11" fmla="*/ 22311 w 49992"/>
                <a:gd name="connsiteY11" fmla="*/ 201110 h 379940"/>
                <a:gd name="connsiteX12" fmla="*/ 20911 w 49992"/>
                <a:gd name="connsiteY12" fmla="*/ 196411 h 379940"/>
                <a:gd name="connsiteX13" fmla="*/ 42508 w 49992"/>
                <a:gd name="connsiteY13" fmla="*/ 5641 h 379940"/>
                <a:gd name="connsiteX14" fmla="*/ 49607 w 49992"/>
                <a:gd name="connsiteY14" fmla="*/ 42 h 379940"/>
                <a:gd name="connsiteX15" fmla="*/ 53806 w 49992"/>
                <a:gd name="connsiteY15" fmla="*/ 2342 h 379940"/>
                <a:gd name="connsiteX16" fmla="*/ 55206 w 49992"/>
                <a:gd name="connsiteY16" fmla="*/ 7141 h 379940"/>
                <a:gd name="connsiteX17" fmla="*/ 33709 w 49992"/>
                <a:gd name="connsiteY17" fmla="*/ 197811 h 379940"/>
                <a:gd name="connsiteX18" fmla="*/ 27310 w 49992"/>
                <a:gd name="connsiteY18" fmla="*/ 203510 h 379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9992" h="379940">
                  <a:moveTo>
                    <a:pt x="6413" y="389081"/>
                  </a:moveTo>
                  <a:cubicBezTo>
                    <a:pt x="6214" y="389081"/>
                    <a:pt x="5914" y="389081"/>
                    <a:pt x="5714" y="388981"/>
                  </a:cubicBezTo>
                  <a:cubicBezTo>
                    <a:pt x="4014" y="388881"/>
                    <a:pt x="2514" y="387981"/>
                    <a:pt x="1414" y="386681"/>
                  </a:cubicBezTo>
                  <a:cubicBezTo>
                    <a:pt x="314" y="385382"/>
                    <a:pt x="-85" y="383682"/>
                    <a:pt x="15" y="381982"/>
                  </a:cubicBezTo>
                  <a:lnTo>
                    <a:pt x="18812" y="215508"/>
                  </a:lnTo>
                  <a:cubicBezTo>
                    <a:pt x="19212" y="212009"/>
                    <a:pt x="22411" y="209509"/>
                    <a:pt x="25910" y="209909"/>
                  </a:cubicBezTo>
                  <a:cubicBezTo>
                    <a:pt x="29410" y="210209"/>
                    <a:pt x="31910" y="213409"/>
                    <a:pt x="31510" y="216908"/>
                  </a:cubicBezTo>
                  <a:lnTo>
                    <a:pt x="12813" y="383382"/>
                  </a:lnTo>
                  <a:cubicBezTo>
                    <a:pt x="12413" y="386581"/>
                    <a:pt x="9713" y="389081"/>
                    <a:pt x="6413" y="389081"/>
                  </a:cubicBezTo>
                  <a:close/>
                  <a:moveTo>
                    <a:pt x="27310" y="203510"/>
                  </a:moveTo>
                  <a:cubicBezTo>
                    <a:pt x="27110" y="203510"/>
                    <a:pt x="26811" y="203510"/>
                    <a:pt x="26610" y="203510"/>
                  </a:cubicBezTo>
                  <a:cubicBezTo>
                    <a:pt x="24911" y="203310"/>
                    <a:pt x="23411" y="202510"/>
                    <a:pt x="22311" y="201110"/>
                  </a:cubicBezTo>
                  <a:cubicBezTo>
                    <a:pt x="21312" y="199811"/>
                    <a:pt x="20811" y="198111"/>
                    <a:pt x="20911" y="196411"/>
                  </a:cubicBezTo>
                  <a:lnTo>
                    <a:pt x="42508" y="5641"/>
                  </a:lnTo>
                  <a:cubicBezTo>
                    <a:pt x="42908" y="2142"/>
                    <a:pt x="45907" y="-358"/>
                    <a:pt x="49607" y="42"/>
                  </a:cubicBezTo>
                  <a:cubicBezTo>
                    <a:pt x="51207" y="242"/>
                    <a:pt x="52806" y="1042"/>
                    <a:pt x="53806" y="2342"/>
                  </a:cubicBezTo>
                  <a:cubicBezTo>
                    <a:pt x="54906" y="3741"/>
                    <a:pt x="55406" y="5441"/>
                    <a:pt x="55206" y="7141"/>
                  </a:cubicBezTo>
                  <a:lnTo>
                    <a:pt x="33709" y="197811"/>
                  </a:lnTo>
                  <a:cubicBezTo>
                    <a:pt x="33309" y="201110"/>
                    <a:pt x="30610" y="203510"/>
                    <a:pt x="27310" y="20351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858931DB-5D86-4C1F-8128-A4AED5BFAEE0}"/>
                </a:ext>
              </a:extLst>
            </p:cNvPr>
            <p:cNvSpPr/>
            <p:nvPr/>
          </p:nvSpPr>
          <p:spPr>
            <a:xfrm>
              <a:off x="9937724" y="2654353"/>
              <a:ext cx="49992" cy="379940"/>
            </a:xfrm>
            <a:custGeom>
              <a:avLst/>
              <a:gdLst>
                <a:gd name="connsiteX0" fmla="*/ 48907 w 49992"/>
                <a:gd name="connsiteY0" fmla="*/ 389099 h 379940"/>
                <a:gd name="connsiteX1" fmla="*/ 42508 w 49992"/>
                <a:gd name="connsiteY1" fmla="*/ 383400 h 379940"/>
                <a:gd name="connsiteX2" fmla="*/ 23711 w 49992"/>
                <a:gd name="connsiteY2" fmla="*/ 216926 h 379940"/>
                <a:gd name="connsiteX3" fmla="*/ 25111 w 49992"/>
                <a:gd name="connsiteY3" fmla="*/ 212226 h 379940"/>
                <a:gd name="connsiteX4" fmla="*/ 29310 w 49992"/>
                <a:gd name="connsiteY4" fmla="*/ 209927 h 379940"/>
                <a:gd name="connsiteX5" fmla="*/ 36409 w 49992"/>
                <a:gd name="connsiteY5" fmla="*/ 215526 h 379940"/>
                <a:gd name="connsiteX6" fmla="*/ 55206 w 49992"/>
                <a:gd name="connsiteY6" fmla="*/ 382000 h 379940"/>
                <a:gd name="connsiteX7" fmla="*/ 53806 w 49992"/>
                <a:gd name="connsiteY7" fmla="*/ 386699 h 379940"/>
                <a:gd name="connsiteX8" fmla="*/ 49607 w 49992"/>
                <a:gd name="connsiteY8" fmla="*/ 389099 h 379940"/>
                <a:gd name="connsiteX9" fmla="*/ 48907 w 49992"/>
                <a:gd name="connsiteY9" fmla="*/ 389099 h 379940"/>
                <a:gd name="connsiteX10" fmla="*/ 27910 w 49992"/>
                <a:gd name="connsiteY10" fmla="*/ 203528 h 379940"/>
                <a:gd name="connsiteX11" fmla="*/ 21511 w 49992"/>
                <a:gd name="connsiteY11" fmla="*/ 197929 h 379940"/>
                <a:gd name="connsiteX12" fmla="*/ 15 w 49992"/>
                <a:gd name="connsiteY12" fmla="*/ 7159 h 379940"/>
                <a:gd name="connsiteX13" fmla="*/ 1414 w 49992"/>
                <a:gd name="connsiteY13" fmla="*/ 2459 h 379940"/>
                <a:gd name="connsiteX14" fmla="*/ 5714 w 49992"/>
                <a:gd name="connsiteY14" fmla="*/ 60 h 379940"/>
                <a:gd name="connsiteX15" fmla="*/ 12813 w 49992"/>
                <a:gd name="connsiteY15" fmla="*/ 5659 h 379940"/>
                <a:gd name="connsiteX16" fmla="*/ 34309 w 49992"/>
                <a:gd name="connsiteY16" fmla="*/ 196429 h 379940"/>
                <a:gd name="connsiteX17" fmla="*/ 28610 w 49992"/>
                <a:gd name="connsiteY17" fmla="*/ 203528 h 379940"/>
                <a:gd name="connsiteX18" fmla="*/ 27910 w 49992"/>
                <a:gd name="connsiteY18" fmla="*/ 203528 h 379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9992" h="379940">
                  <a:moveTo>
                    <a:pt x="48907" y="389099"/>
                  </a:moveTo>
                  <a:cubicBezTo>
                    <a:pt x="45608" y="389099"/>
                    <a:pt x="42808" y="386599"/>
                    <a:pt x="42508" y="383400"/>
                  </a:cubicBezTo>
                  <a:lnTo>
                    <a:pt x="23711" y="216926"/>
                  </a:lnTo>
                  <a:cubicBezTo>
                    <a:pt x="23511" y="215226"/>
                    <a:pt x="24011" y="213626"/>
                    <a:pt x="25111" y="212226"/>
                  </a:cubicBezTo>
                  <a:cubicBezTo>
                    <a:pt x="26111" y="210927"/>
                    <a:pt x="27710" y="210027"/>
                    <a:pt x="29310" y="209927"/>
                  </a:cubicBezTo>
                  <a:cubicBezTo>
                    <a:pt x="32809" y="209527"/>
                    <a:pt x="36009" y="212027"/>
                    <a:pt x="36409" y="215526"/>
                  </a:cubicBezTo>
                  <a:lnTo>
                    <a:pt x="55206" y="382000"/>
                  </a:lnTo>
                  <a:cubicBezTo>
                    <a:pt x="55406" y="383700"/>
                    <a:pt x="54906" y="385299"/>
                    <a:pt x="53806" y="386699"/>
                  </a:cubicBezTo>
                  <a:cubicBezTo>
                    <a:pt x="52806" y="387999"/>
                    <a:pt x="51307" y="388899"/>
                    <a:pt x="49607" y="389099"/>
                  </a:cubicBezTo>
                  <a:cubicBezTo>
                    <a:pt x="49307" y="389099"/>
                    <a:pt x="49107" y="389099"/>
                    <a:pt x="48907" y="389099"/>
                  </a:cubicBezTo>
                  <a:close/>
                  <a:moveTo>
                    <a:pt x="27910" y="203528"/>
                  </a:moveTo>
                  <a:cubicBezTo>
                    <a:pt x="24611" y="203528"/>
                    <a:pt x="21911" y="201128"/>
                    <a:pt x="21511" y="197929"/>
                  </a:cubicBezTo>
                  <a:lnTo>
                    <a:pt x="15" y="7159"/>
                  </a:lnTo>
                  <a:cubicBezTo>
                    <a:pt x="-85" y="5459"/>
                    <a:pt x="314" y="3759"/>
                    <a:pt x="1414" y="2459"/>
                  </a:cubicBezTo>
                  <a:cubicBezTo>
                    <a:pt x="2514" y="1060"/>
                    <a:pt x="4014" y="260"/>
                    <a:pt x="5714" y="60"/>
                  </a:cubicBezTo>
                  <a:cubicBezTo>
                    <a:pt x="9113" y="-440"/>
                    <a:pt x="12413" y="2260"/>
                    <a:pt x="12813" y="5659"/>
                  </a:cubicBezTo>
                  <a:lnTo>
                    <a:pt x="34309" y="196429"/>
                  </a:lnTo>
                  <a:cubicBezTo>
                    <a:pt x="34709" y="199928"/>
                    <a:pt x="32109" y="203128"/>
                    <a:pt x="28610" y="203528"/>
                  </a:cubicBezTo>
                  <a:cubicBezTo>
                    <a:pt x="28410" y="203528"/>
                    <a:pt x="28110" y="203528"/>
                    <a:pt x="27910" y="20352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140CC545-17C5-48DC-918C-8BA2864D8315}"/>
                </a:ext>
              </a:extLst>
            </p:cNvPr>
            <p:cNvSpPr/>
            <p:nvPr/>
          </p:nvSpPr>
          <p:spPr>
            <a:xfrm>
              <a:off x="10363172" y="2592922"/>
              <a:ext cx="9998" cy="29995"/>
            </a:xfrm>
            <a:custGeom>
              <a:avLst/>
              <a:gdLst>
                <a:gd name="connsiteX0" fmla="*/ 6399 w 9998"/>
                <a:gd name="connsiteY0" fmla="*/ 38694 h 29995"/>
                <a:gd name="connsiteX1" fmla="*/ 0 w 9998"/>
                <a:gd name="connsiteY1" fmla="*/ 322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32295 h 29995"/>
                <a:gd name="connsiteX6" fmla="*/ 6399 w 9998"/>
                <a:gd name="connsiteY6" fmla="*/ 386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8694"/>
                  </a:moveTo>
                  <a:cubicBezTo>
                    <a:pt x="2899" y="38694"/>
                    <a:pt x="0" y="35894"/>
                    <a:pt x="0" y="32295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998" y="0"/>
                    <a:pt x="12798" y="2900"/>
                    <a:pt x="12798" y="6399"/>
                  </a:cubicBezTo>
                  <a:lnTo>
                    <a:pt x="12798" y="32295"/>
                  </a:lnTo>
                  <a:cubicBezTo>
                    <a:pt x="12798" y="35894"/>
                    <a:pt x="9998" y="38694"/>
                    <a:pt x="6399" y="386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21C770B1-ECDB-4608-8EEF-7D319750E855}"/>
                </a:ext>
              </a:extLst>
            </p:cNvPr>
            <p:cNvSpPr/>
            <p:nvPr/>
          </p:nvSpPr>
          <p:spPr>
            <a:xfrm>
              <a:off x="9937739" y="2592922"/>
              <a:ext cx="9998" cy="29995"/>
            </a:xfrm>
            <a:custGeom>
              <a:avLst/>
              <a:gdLst>
                <a:gd name="connsiteX0" fmla="*/ 6399 w 9998"/>
                <a:gd name="connsiteY0" fmla="*/ 38694 h 29995"/>
                <a:gd name="connsiteX1" fmla="*/ 0 w 9998"/>
                <a:gd name="connsiteY1" fmla="*/ 322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32295 h 29995"/>
                <a:gd name="connsiteX6" fmla="*/ 6399 w 9998"/>
                <a:gd name="connsiteY6" fmla="*/ 386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8694"/>
                  </a:moveTo>
                  <a:cubicBezTo>
                    <a:pt x="2899" y="38694"/>
                    <a:pt x="0" y="35894"/>
                    <a:pt x="0" y="32295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2295"/>
                  </a:lnTo>
                  <a:cubicBezTo>
                    <a:pt x="12798" y="35894"/>
                    <a:pt x="9898" y="38694"/>
                    <a:pt x="6399" y="386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30" name="Group 729">
            <a:extLst>
              <a:ext uri="{FF2B5EF4-FFF2-40B4-BE49-F238E27FC236}">
                <a16:creationId xmlns:a16="http://schemas.microsoft.com/office/drawing/2014/main" id="{5A638347-CFF7-4B6C-ADA5-447482CD6AEA}"/>
              </a:ext>
            </a:extLst>
          </p:cNvPr>
          <p:cNvGrpSpPr/>
          <p:nvPr/>
        </p:nvGrpSpPr>
        <p:grpSpPr>
          <a:xfrm>
            <a:off x="11019568" y="2650813"/>
            <a:ext cx="605705" cy="377441"/>
            <a:chOff x="11019568" y="2650813"/>
            <a:chExt cx="605705" cy="377441"/>
          </a:xfrm>
          <a:solidFill>
            <a:srgbClr val="FFFFFF"/>
          </a:solidFill>
        </p:grpSpPr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5ADCF5C6-B860-4E7A-B72D-7F25565189BA}"/>
                </a:ext>
              </a:extLst>
            </p:cNvPr>
            <p:cNvSpPr/>
            <p:nvPr/>
          </p:nvSpPr>
          <p:spPr>
            <a:xfrm>
              <a:off x="11259631" y="2988260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6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9"/>
                    <a:pt x="9798" y="0"/>
                    <a:pt x="21797" y="0"/>
                  </a:cubicBezTo>
                  <a:cubicBezTo>
                    <a:pt x="33795" y="0"/>
                    <a:pt x="43593" y="9799"/>
                    <a:pt x="43593" y="21797"/>
                  </a:cubicBezTo>
                  <a:cubicBezTo>
                    <a:pt x="43593" y="33795"/>
                    <a:pt x="338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8" y="12698"/>
                    <a:pt x="12798" y="16797"/>
                    <a:pt x="12798" y="21697"/>
                  </a:cubicBezTo>
                  <a:cubicBezTo>
                    <a:pt x="12798" y="26596"/>
                    <a:pt x="16898" y="30695"/>
                    <a:pt x="21797" y="30695"/>
                  </a:cubicBezTo>
                  <a:cubicBezTo>
                    <a:pt x="26696" y="30695"/>
                    <a:pt x="30796" y="26596"/>
                    <a:pt x="30796" y="21697"/>
                  </a:cubicBezTo>
                  <a:cubicBezTo>
                    <a:pt x="30796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8A664B19-CE82-4FFC-8D5E-EC615B129145}"/>
                </a:ext>
              </a:extLst>
            </p:cNvPr>
            <p:cNvSpPr/>
            <p:nvPr/>
          </p:nvSpPr>
          <p:spPr>
            <a:xfrm>
              <a:off x="11595278" y="2841583"/>
              <a:ext cx="29995" cy="29995"/>
            </a:xfrm>
            <a:custGeom>
              <a:avLst/>
              <a:gdLst>
                <a:gd name="connsiteX0" fmla="*/ 30795 w 29995"/>
                <a:gd name="connsiteY0" fmla="*/ 15398 h 29995"/>
                <a:gd name="connsiteX1" fmla="*/ 15397 w 29995"/>
                <a:gd name="connsiteY1" fmla="*/ 30795 h 29995"/>
                <a:gd name="connsiteX2" fmla="*/ -1 w 29995"/>
                <a:gd name="connsiteY2" fmla="*/ 15398 h 29995"/>
                <a:gd name="connsiteX3" fmla="*/ 15397 w 29995"/>
                <a:gd name="connsiteY3" fmla="*/ 0 h 29995"/>
                <a:gd name="connsiteX4" fmla="*/ 30795 w 29995"/>
                <a:gd name="connsiteY4" fmla="*/ 15398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95" h="29995">
                  <a:moveTo>
                    <a:pt x="30795" y="15398"/>
                  </a:moveTo>
                  <a:cubicBezTo>
                    <a:pt x="30795" y="23902"/>
                    <a:pt x="23902" y="30795"/>
                    <a:pt x="15397" y="30795"/>
                  </a:cubicBezTo>
                  <a:cubicBezTo>
                    <a:pt x="6894" y="30795"/>
                    <a:pt x="-1" y="23901"/>
                    <a:pt x="-1" y="15398"/>
                  </a:cubicBezTo>
                  <a:cubicBezTo>
                    <a:pt x="-1" y="6894"/>
                    <a:pt x="6893" y="0"/>
                    <a:pt x="15397" y="0"/>
                  </a:cubicBezTo>
                  <a:cubicBezTo>
                    <a:pt x="23901" y="0"/>
                    <a:pt x="30795" y="6894"/>
                    <a:pt x="30795" y="153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A3FFE39-8FDF-42C2-BA6C-DF6725C669E5}"/>
                </a:ext>
              </a:extLst>
            </p:cNvPr>
            <p:cNvSpPr/>
            <p:nvPr/>
          </p:nvSpPr>
          <p:spPr>
            <a:xfrm>
              <a:off x="11448301" y="2662111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900"/>
                    <a:pt x="35295" y="6399"/>
                  </a:cubicBezTo>
                  <a:cubicBezTo>
                    <a:pt x="35295" y="9899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31BA1601-C0AE-4869-BAB9-3FC3DEE5FFDF}"/>
                </a:ext>
              </a:extLst>
            </p:cNvPr>
            <p:cNvSpPr/>
            <p:nvPr/>
          </p:nvSpPr>
          <p:spPr>
            <a:xfrm>
              <a:off x="11459599" y="2650813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5"/>
                  </a:lnTo>
                  <a:cubicBezTo>
                    <a:pt x="12798" y="324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5FDD781A-F57C-4781-B204-46480AB8347E}"/>
                </a:ext>
              </a:extLst>
            </p:cNvPr>
            <p:cNvSpPr/>
            <p:nvPr/>
          </p:nvSpPr>
          <p:spPr>
            <a:xfrm>
              <a:off x="11123753" y="2715503"/>
              <a:ext cx="39994" cy="9998"/>
            </a:xfrm>
            <a:custGeom>
              <a:avLst/>
              <a:gdLst>
                <a:gd name="connsiteX0" fmla="*/ 394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3 w 39993"/>
                <a:gd name="connsiteY4" fmla="*/ 0 h 9998"/>
                <a:gd name="connsiteX5" fmla="*/ 45892 w 39993"/>
                <a:gd name="connsiteY5" fmla="*/ 6399 h 9998"/>
                <a:gd name="connsiteX6" fmla="*/ 394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3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3" y="0"/>
                  </a:lnTo>
                  <a:cubicBezTo>
                    <a:pt x="42993" y="0"/>
                    <a:pt x="45892" y="2900"/>
                    <a:pt x="45892" y="6399"/>
                  </a:cubicBezTo>
                  <a:cubicBezTo>
                    <a:pt x="45892" y="9899"/>
                    <a:pt x="42993" y="12798"/>
                    <a:pt x="394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E51B6465-D714-469E-8B84-49D0AA0F33AB}"/>
                </a:ext>
              </a:extLst>
            </p:cNvPr>
            <p:cNvSpPr/>
            <p:nvPr/>
          </p:nvSpPr>
          <p:spPr>
            <a:xfrm>
              <a:off x="11140250" y="2699005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7 w 9998"/>
                <a:gd name="connsiteY4" fmla="*/ 6399 h 39993"/>
                <a:gd name="connsiteX5" fmla="*/ 12797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7" y="2900"/>
                    <a:pt x="12797" y="6399"/>
                  </a:cubicBezTo>
                  <a:lnTo>
                    <a:pt x="12797" y="39494"/>
                  </a:lnTo>
                  <a:cubicBezTo>
                    <a:pt x="12797" y="429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4A21F321-A111-4474-8CC2-9B75A740281F}"/>
                </a:ext>
              </a:extLst>
            </p:cNvPr>
            <p:cNvSpPr/>
            <p:nvPr/>
          </p:nvSpPr>
          <p:spPr>
            <a:xfrm>
              <a:off x="11219038" y="2717003"/>
              <a:ext cx="329948" cy="229964"/>
            </a:xfrm>
            <a:custGeom>
              <a:avLst/>
              <a:gdLst>
                <a:gd name="connsiteX0" fmla="*/ 84686 w 329948"/>
                <a:gd name="connsiteY0" fmla="*/ 235463 h 229963"/>
                <a:gd name="connsiteX1" fmla="*/ 84686 w 329948"/>
                <a:gd name="connsiteY1" fmla="*/ 235463 h 229963"/>
                <a:gd name="connsiteX2" fmla="*/ 78287 w 329948"/>
                <a:gd name="connsiteY2" fmla="*/ 229064 h 229963"/>
                <a:gd name="connsiteX3" fmla="*/ 84686 w 329948"/>
                <a:gd name="connsiteY3" fmla="*/ 222565 h 229963"/>
                <a:gd name="connsiteX4" fmla="*/ 276656 w 329948"/>
                <a:gd name="connsiteY4" fmla="*/ 222565 h 229963"/>
                <a:gd name="connsiteX5" fmla="*/ 318049 w 329948"/>
                <a:gd name="connsiteY5" fmla="*/ 181271 h 229963"/>
                <a:gd name="connsiteX6" fmla="*/ 318049 w 329948"/>
                <a:gd name="connsiteY6" fmla="*/ 164974 h 229963"/>
                <a:gd name="connsiteX7" fmla="*/ 324449 w 329948"/>
                <a:gd name="connsiteY7" fmla="*/ 159075 h 229963"/>
                <a:gd name="connsiteX8" fmla="*/ 330848 w 329948"/>
                <a:gd name="connsiteY8" fmla="*/ 165474 h 229963"/>
                <a:gd name="connsiteX9" fmla="*/ 330848 w 329948"/>
                <a:gd name="connsiteY9" fmla="*/ 181271 h 229963"/>
                <a:gd name="connsiteX10" fmla="*/ 276656 w 329948"/>
                <a:gd name="connsiteY10" fmla="*/ 235363 h 229963"/>
                <a:gd name="connsiteX11" fmla="*/ 84686 w 329948"/>
                <a:gd name="connsiteY11" fmla="*/ 235463 h 229963"/>
                <a:gd name="connsiteX12" fmla="*/ 65489 w 329948"/>
                <a:gd name="connsiteY12" fmla="*/ 235363 h 229963"/>
                <a:gd name="connsiteX13" fmla="*/ 54191 w 329948"/>
                <a:gd name="connsiteY13" fmla="*/ 235363 h 229963"/>
                <a:gd name="connsiteX14" fmla="*/ 0 w 329948"/>
                <a:gd name="connsiteY14" fmla="*/ 181271 h 229963"/>
                <a:gd name="connsiteX15" fmla="*/ 0 w 329948"/>
                <a:gd name="connsiteY15" fmla="*/ 54092 h 229963"/>
                <a:gd name="connsiteX16" fmla="*/ 54191 w 329948"/>
                <a:gd name="connsiteY16" fmla="*/ 0 h 229963"/>
                <a:gd name="connsiteX17" fmla="*/ 213466 w 329948"/>
                <a:gd name="connsiteY17" fmla="*/ 0 h 229963"/>
                <a:gd name="connsiteX18" fmla="*/ 219865 w 329948"/>
                <a:gd name="connsiteY18" fmla="*/ 6399 h 229963"/>
                <a:gd name="connsiteX19" fmla="*/ 213466 w 329948"/>
                <a:gd name="connsiteY19" fmla="*/ 12798 h 229963"/>
                <a:gd name="connsiteX20" fmla="*/ 54191 w 329948"/>
                <a:gd name="connsiteY20" fmla="*/ 12798 h 229963"/>
                <a:gd name="connsiteX21" fmla="*/ 12797 w 329948"/>
                <a:gd name="connsiteY21" fmla="*/ 54092 h 229963"/>
                <a:gd name="connsiteX22" fmla="*/ 12797 w 329948"/>
                <a:gd name="connsiteY22" fmla="*/ 181271 h 229963"/>
                <a:gd name="connsiteX23" fmla="*/ 54191 w 329948"/>
                <a:gd name="connsiteY23" fmla="*/ 222565 h 229963"/>
                <a:gd name="connsiteX24" fmla="*/ 65989 w 329948"/>
                <a:gd name="connsiteY24" fmla="*/ 222665 h 229963"/>
                <a:gd name="connsiteX25" fmla="*/ 71888 w 329948"/>
                <a:gd name="connsiteY25" fmla="*/ 229064 h 229963"/>
                <a:gd name="connsiteX26" fmla="*/ 65489 w 329948"/>
                <a:gd name="connsiteY26" fmla="*/ 235363 h 229963"/>
                <a:gd name="connsiteX27" fmla="*/ 324449 w 329948"/>
                <a:gd name="connsiteY27" fmla="*/ 152676 h 229963"/>
                <a:gd name="connsiteX28" fmla="*/ 318049 w 329948"/>
                <a:gd name="connsiteY28" fmla="*/ 146277 h 229963"/>
                <a:gd name="connsiteX29" fmla="*/ 318049 w 329948"/>
                <a:gd name="connsiteY29" fmla="*/ 54092 h 229963"/>
                <a:gd name="connsiteX30" fmla="*/ 276656 w 329948"/>
                <a:gd name="connsiteY30" fmla="*/ 12798 h 229963"/>
                <a:gd name="connsiteX31" fmla="*/ 251860 w 329948"/>
                <a:gd name="connsiteY31" fmla="*/ 12798 h 229963"/>
                <a:gd name="connsiteX32" fmla="*/ 245461 w 329948"/>
                <a:gd name="connsiteY32" fmla="*/ 6399 h 229963"/>
                <a:gd name="connsiteX33" fmla="*/ 251860 w 329948"/>
                <a:gd name="connsiteY33" fmla="*/ 0 h 229963"/>
                <a:gd name="connsiteX34" fmla="*/ 276656 w 329948"/>
                <a:gd name="connsiteY34" fmla="*/ 0 h 229963"/>
                <a:gd name="connsiteX35" fmla="*/ 330848 w 329948"/>
                <a:gd name="connsiteY35" fmla="*/ 54092 h 229963"/>
                <a:gd name="connsiteX36" fmla="*/ 330848 w 329948"/>
                <a:gd name="connsiteY36" fmla="*/ 146277 h 229963"/>
                <a:gd name="connsiteX37" fmla="*/ 324449 w 329948"/>
                <a:gd name="connsiteY37" fmla="*/ 152676 h 229963"/>
                <a:gd name="connsiteX38" fmla="*/ 232662 w 329948"/>
                <a:gd name="connsiteY38" fmla="*/ 12798 h 229963"/>
                <a:gd name="connsiteX39" fmla="*/ 226265 w 329948"/>
                <a:gd name="connsiteY39" fmla="*/ 6399 h 229963"/>
                <a:gd name="connsiteX40" fmla="*/ 232662 w 329948"/>
                <a:gd name="connsiteY40" fmla="*/ 0 h 229963"/>
                <a:gd name="connsiteX41" fmla="*/ 239062 w 329948"/>
                <a:gd name="connsiteY41" fmla="*/ 6399 h 229963"/>
                <a:gd name="connsiteX42" fmla="*/ 232662 w 329948"/>
                <a:gd name="connsiteY42" fmla="*/ 12798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329948" h="229963">
                  <a:moveTo>
                    <a:pt x="84686" y="235463"/>
                  </a:moveTo>
                  <a:lnTo>
                    <a:pt x="84686" y="235463"/>
                  </a:lnTo>
                  <a:cubicBezTo>
                    <a:pt x="81187" y="235463"/>
                    <a:pt x="78287" y="232563"/>
                    <a:pt x="78287" y="229064"/>
                  </a:cubicBezTo>
                  <a:cubicBezTo>
                    <a:pt x="78287" y="225465"/>
                    <a:pt x="81187" y="222565"/>
                    <a:pt x="84686" y="222565"/>
                  </a:cubicBezTo>
                  <a:lnTo>
                    <a:pt x="276656" y="222565"/>
                  </a:lnTo>
                  <a:cubicBezTo>
                    <a:pt x="299453" y="222565"/>
                    <a:pt x="317949" y="204068"/>
                    <a:pt x="318049" y="181271"/>
                  </a:cubicBezTo>
                  <a:lnTo>
                    <a:pt x="318049" y="164974"/>
                  </a:lnTo>
                  <a:cubicBezTo>
                    <a:pt x="318350" y="161675"/>
                    <a:pt x="321049" y="159075"/>
                    <a:pt x="324449" y="159075"/>
                  </a:cubicBezTo>
                  <a:cubicBezTo>
                    <a:pt x="327948" y="159075"/>
                    <a:pt x="330848" y="161975"/>
                    <a:pt x="330848" y="165474"/>
                  </a:cubicBezTo>
                  <a:lnTo>
                    <a:pt x="330848" y="181271"/>
                  </a:lnTo>
                  <a:cubicBezTo>
                    <a:pt x="330848" y="211067"/>
                    <a:pt x="306551" y="235363"/>
                    <a:pt x="276656" y="235363"/>
                  </a:cubicBezTo>
                  <a:lnTo>
                    <a:pt x="84686" y="235463"/>
                  </a:lnTo>
                  <a:close/>
                  <a:moveTo>
                    <a:pt x="65489" y="235363"/>
                  </a:moveTo>
                  <a:lnTo>
                    <a:pt x="54191" y="235363"/>
                  </a:lnTo>
                  <a:cubicBezTo>
                    <a:pt x="24296" y="235363"/>
                    <a:pt x="0" y="211067"/>
                    <a:pt x="0" y="181271"/>
                  </a:cubicBezTo>
                  <a:lnTo>
                    <a:pt x="0" y="54092"/>
                  </a:lnTo>
                  <a:cubicBezTo>
                    <a:pt x="0" y="24296"/>
                    <a:pt x="24296" y="0"/>
                    <a:pt x="54191" y="0"/>
                  </a:cubicBezTo>
                  <a:lnTo>
                    <a:pt x="213466" y="0"/>
                  </a:lnTo>
                  <a:cubicBezTo>
                    <a:pt x="217066" y="0"/>
                    <a:pt x="219865" y="2899"/>
                    <a:pt x="219865" y="6399"/>
                  </a:cubicBezTo>
                  <a:cubicBezTo>
                    <a:pt x="219865" y="9898"/>
                    <a:pt x="217066" y="12798"/>
                    <a:pt x="213466" y="12798"/>
                  </a:cubicBezTo>
                  <a:lnTo>
                    <a:pt x="54191" y="12798"/>
                  </a:lnTo>
                  <a:cubicBezTo>
                    <a:pt x="31395" y="12798"/>
                    <a:pt x="12797" y="31395"/>
                    <a:pt x="12797" y="54092"/>
                  </a:cubicBezTo>
                  <a:lnTo>
                    <a:pt x="12797" y="181271"/>
                  </a:lnTo>
                  <a:cubicBezTo>
                    <a:pt x="12797" y="204068"/>
                    <a:pt x="31395" y="222565"/>
                    <a:pt x="54191" y="222565"/>
                  </a:cubicBezTo>
                  <a:lnTo>
                    <a:pt x="65989" y="222665"/>
                  </a:lnTo>
                  <a:cubicBezTo>
                    <a:pt x="69288" y="222865"/>
                    <a:pt x="71888" y="225665"/>
                    <a:pt x="71888" y="229064"/>
                  </a:cubicBezTo>
                  <a:cubicBezTo>
                    <a:pt x="71888" y="232563"/>
                    <a:pt x="69088" y="235363"/>
                    <a:pt x="65489" y="235363"/>
                  </a:cubicBezTo>
                  <a:close/>
                  <a:moveTo>
                    <a:pt x="324449" y="152676"/>
                  </a:moveTo>
                  <a:cubicBezTo>
                    <a:pt x="320849" y="152676"/>
                    <a:pt x="318049" y="149776"/>
                    <a:pt x="318049" y="146277"/>
                  </a:cubicBezTo>
                  <a:lnTo>
                    <a:pt x="318049" y="54092"/>
                  </a:lnTo>
                  <a:cubicBezTo>
                    <a:pt x="317949" y="31395"/>
                    <a:pt x="299453" y="12798"/>
                    <a:pt x="276656" y="12798"/>
                  </a:cubicBezTo>
                  <a:lnTo>
                    <a:pt x="251860" y="12798"/>
                  </a:lnTo>
                  <a:cubicBezTo>
                    <a:pt x="248361" y="12798"/>
                    <a:pt x="245461" y="9898"/>
                    <a:pt x="245461" y="6399"/>
                  </a:cubicBezTo>
                  <a:cubicBezTo>
                    <a:pt x="245461" y="2800"/>
                    <a:pt x="248361" y="0"/>
                    <a:pt x="251860" y="0"/>
                  </a:cubicBezTo>
                  <a:lnTo>
                    <a:pt x="276656" y="0"/>
                  </a:lnTo>
                  <a:cubicBezTo>
                    <a:pt x="306551" y="0"/>
                    <a:pt x="330848" y="24296"/>
                    <a:pt x="330848" y="54092"/>
                  </a:cubicBezTo>
                  <a:lnTo>
                    <a:pt x="330848" y="146277"/>
                  </a:lnTo>
                  <a:cubicBezTo>
                    <a:pt x="330848" y="149776"/>
                    <a:pt x="327948" y="152676"/>
                    <a:pt x="324449" y="152676"/>
                  </a:cubicBezTo>
                  <a:close/>
                  <a:moveTo>
                    <a:pt x="232662" y="12798"/>
                  </a:moveTo>
                  <a:cubicBezTo>
                    <a:pt x="229163" y="12798"/>
                    <a:pt x="226265" y="9898"/>
                    <a:pt x="226265" y="6399"/>
                  </a:cubicBezTo>
                  <a:cubicBezTo>
                    <a:pt x="226265" y="2800"/>
                    <a:pt x="229163" y="0"/>
                    <a:pt x="232662" y="0"/>
                  </a:cubicBezTo>
                  <a:cubicBezTo>
                    <a:pt x="236263" y="0"/>
                    <a:pt x="239062" y="2800"/>
                    <a:pt x="239062" y="6399"/>
                  </a:cubicBezTo>
                  <a:cubicBezTo>
                    <a:pt x="239062" y="9898"/>
                    <a:pt x="236263" y="12798"/>
                    <a:pt x="232662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5AC7ED68-A6A6-4F03-AE49-D6B58B04BA99}"/>
                </a:ext>
              </a:extLst>
            </p:cNvPr>
            <p:cNvSpPr/>
            <p:nvPr/>
          </p:nvSpPr>
          <p:spPr>
            <a:xfrm>
              <a:off x="11229325" y="2726279"/>
              <a:ext cx="309951" cy="129980"/>
            </a:xfrm>
            <a:custGeom>
              <a:avLst/>
              <a:gdLst>
                <a:gd name="connsiteX0" fmla="*/ 154187 w 309951"/>
                <a:gd name="connsiteY0" fmla="*/ 131302 h 129979"/>
                <a:gd name="connsiteX1" fmla="*/ 153787 w 309951"/>
                <a:gd name="connsiteY1" fmla="*/ 131302 h 129979"/>
                <a:gd name="connsiteX2" fmla="*/ 121692 w 309951"/>
                <a:gd name="connsiteY2" fmla="*/ 119604 h 129979"/>
                <a:gd name="connsiteX3" fmla="*/ 121592 w 309951"/>
                <a:gd name="connsiteY3" fmla="*/ 119503 h 129979"/>
                <a:gd name="connsiteX4" fmla="*/ 1112 w 309951"/>
                <a:gd name="connsiteY4" fmla="*/ 10321 h 129979"/>
                <a:gd name="connsiteX5" fmla="*/ 1311 w 309951"/>
                <a:gd name="connsiteY5" fmla="*/ 10321 h 129979"/>
                <a:gd name="connsiteX6" fmla="*/ 11 w 309951"/>
                <a:gd name="connsiteY6" fmla="*/ 6721 h 129979"/>
                <a:gd name="connsiteX7" fmla="*/ 1611 w 309951"/>
                <a:gd name="connsiteY7" fmla="*/ 2122 h 129979"/>
                <a:gd name="connsiteX8" fmla="*/ 10710 w 309951"/>
                <a:gd name="connsiteY8" fmla="*/ 1622 h 129979"/>
                <a:gd name="connsiteX9" fmla="*/ 130191 w 309951"/>
                <a:gd name="connsiteY9" fmla="*/ 110005 h 129979"/>
                <a:gd name="connsiteX10" fmla="*/ 153787 w 309951"/>
                <a:gd name="connsiteY10" fmla="*/ 118504 h 129979"/>
                <a:gd name="connsiteX11" fmla="*/ 153987 w 309951"/>
                <a:gd name="connsiteY11" fmla="*/ 118504 h 129979"/>
                <a:gd name="connsiteX12" fmla="*/ 154087 w 309951"/>
                <a:gd name="connsiteY12" fmla="*/ 118504 h 129979"/>
                <a:gd name="connsiteX13" fmla="*/ 160486 w 309951"/>
                <a:gd name="connsiteY13" fmla="*/ 124903 h 129979"/>
                <a:gd name="connsiteX14" fmla="*/ 154187 w 309951"/>
                <a:gd name="connsiteY14" fmla="*/ 131302 h 129979"/>
                <a:gd name="connsiteX15" fmla="*/ 172684 w 309951"/>
                <a:gd name="connsiteY15" fmla="*/ 127002 h 129979"/>
                <a:gd name="connsiteX16" fmla="*/ 166885 w 309951"/>
                <a:gd name="connsiteY16" fmla="*/ 123403 h 129979"/>
                <a:gd name="connsiteX17" fmla="*/ 169884 w 309951"/>
                <a:gd name="connsiteY17" fmla="*/ 114804 h 129979"/>
                <a:gd name="connsiteX18" fmla="*/ 177184 w 309951"/>
                <a:gd name="connsiteY18" fmla="*/ 110205 h 129979"/>
                <a:gd name="connsiteX19" fmla="*/ 177284 w 309951"/>
                <a:gd name="connsiteY19" fmla="*/ 110205 h 129979"/>
                <a:gd name="connsiteX20" fmla="*/ 299465 w 309951"/>
                <a:gd name="connsiteY20" fmla="*/ 1522 h 129979"/>
                <a:gd name="connsiteX21" fmla="*/ 308563 w 309951"/>
                <a:gd name="connsiteY21" fmla="*/ 2022 h 129979"/>
                <a:gd name="connsiteX22" fmla="*/ 307963 w 309951"/>
                <a:gd name="connsiteY22" fmla="*/ 11120 h 129979"/>
                <a:gd name="connsiteX23" fmla="*/ 185582 w 309951"/>
                <a:gd name="connsiteY23" fmla="*/ 119903 h 129979"/>
                <a:gd name="connsiteX24" fmla="*/ 175484 w 309951"/>
                <a:gd name="connsiteY24" fmla="*/ 126402 h 129979"/>
                <a:gd name="connsiteX25" fmla="*/ 172684 w 309951"/>
                <a:gd name="connsiteY25" fmla="*/ 127002 h 12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9951" h="129979">
                  <a:moveTo>
                    <a:pt x="154187" y="131302"/>
                  </a:moveTo>
                  <a:lnTo>
                    <a:pt x="153787" y="131302"/>
                  </a:lnTo>
                  <a:cubicBezTo>
                    <a:pt x="142089" y="131302"/>
                    <a:pt x="130691" y="127202"/>
                    <a:pt x="121692" y="119604"/>
                  </a:cubicBezTo>
                  <a:lnTo>
                    <a:pt x="121592" y="119503"/>
                  </a:lnTo>
                  <a:lnTo>
                    <a:pt x="1112" y="10321"/>
                  </a:lnTo>
                  <a:lnTo>
                    <a:pt x="1311" y="10321"/>
                  </a:lnTo>
                  <a:cubicBezTo>
                    <a:pt x="511" y="9221"/>
                    <a:pt x="11" y="8021"/>
                    <a:pt x="11" y="6721"/>
                  </a:cubicBezTo>
                  <a:cubicBezTo>
                    <a:pt x="-89" y="5021"/>
                    <a:pt x="511" y="3322"/>
                    <a:pt x="1611" y="2122"/>
                  </a:cubicBezTo>
                  <a:cubicBezTo>
                    <a:pt x="3910" y="-378"/>
                    <a:pt x="8110" y="-678"/>
                    <a:pt x="10710" y="1622"/>
                  </a:cubicBezTo>
                  <a:lnTo>
                    <a:pt x="130191" y="110005"/>
                  </a:lnTo>
                  <a:cubicBezTo>
                    <a:pt x="136890" y="115504"/>
                    <a:pt x="145188" y="118504"/>
                    <a:pt x="153787" y="118504"/>
                  </a:cubicBezTo>
                  <a:cubicBezTo>
                    <a:pt x="153887" y="118504"/>
                    <a:pt x="153887" y="118504"/>
                    <a:pt x="153987" y="118504"/>
                  </a:cubicBezTo>
                  <a:lnTo>
                    <a:pt x="154087" y="118504"/>
                  </a:lnTo>
                  <a:cubicBezTo>
                    <a:pt x="157686" y="118504"/>
                    <a:pt x="160486" y="121303"/>
                    <a:pt x="160486" y="124903"/>
                  </a:cubicBezTo>
                  <a:cubicBezTo>
                    <a:pt x="160586" y="128402"/>
                    <a:pt x="157686" y="131302"/>
                    <a:pt x="154187" y="131302"/>
                  </a:cubicBezTo>
                  <a:close/>
                  <a:moveTo>
                    <a:pt x="172684" y="127002"/>
                  </a:moveTo>
                  <a:cubicBezTo>
                    <a:pt x="170284" y="127002"/>
                    <a:pt x="167985" y="125603"/>
                    <a:pt x="166885" y="123403"/>
                  </a:cubicBezTo>
                  <a:cubicBezTo>
                    <a:pt x="165385" y="120203"/>
                    <a:pt x="166785" y="116404"/>
                    <a:pt x="169884" y="114804"/>
                  </a:cubicBezTo>
                  <a:cubicBezTo>
                    <a:pt x="172484" y="113604"/>
                    <a:pt x="174983" y="112005"/>
                    <a:pt x="177184" y="110205"/>
                  </a:cubicBezTo>
                  <a:lnTo>
                    <a:pt x="177284" y="110205"/>
                  </a:lnTo>
                  <a:lnTo>
                    <a:pt x="299465" y="1522"/>
                  </a:lnTo>
                  <a:cubicBezTo>
                    <a:pt x="302064" y="-678"/>
                    <a:pt x="306363" y="-478"/>
                    <a:pt x="308563" y="2022"/>
                  </a:cubicBezTo>
                  <a:cubicBezTo>
                    <a:pt x="310863" y="4722"/>
                    <a:pt x="310663" y="8721"/>
                    <a:pt x="307963" y="11120"/>
                  </a:cubicBezTo>
                  <a:lnTo>
                    <a:pt x="185582" y="119903"/>
                  </a:lnTo>
                  <a:cubicBezTo>
                    <a:pt x="182482" y="122403"/>
                    <a:pt x="179083" y="124603"/>
                    <a:pt x="175484" y="126402"/>
                  </a:cubicBezTo>
                  <a:cubicBezTo>
                    <a:pt x="174584" y="126802"/>
                    <a:pt x="173683" y="127002"/>
                    <a:pt x="172684" y="12700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24257BE1-A705-452E-86A5-04D4BEEB03EB}"/>
                </a:ext>
              </a:extLst>
            </p:cNvPr>
            <p:cNvSpPr/>
            <p:nvPr/>
          </p:nvSpPr>
          <p:spPr>
            <a:xfrm>
              <a:off x="11079160" y="2772394"/>
              <a:ext cx="109983" cy="9998"/>
            </a:xfrm>
            <a:custGeom>
              <a:avLst/>
              <a:gdLst>
                <a:gd name="connsiteX0" fmla="*/ 109382 w 109982"/>
                <a:gd name="connsiteY0" fmla="*/ 12798 h 9998"/>
                <a:gd name="connsiteX1" fmla="*/ 6398 w 109982"/>
                <a:gd name="connsiteY1" fmla="*/ 12798 h 9998"/>
                <a:gd name="connsiteX2" fmla="*/ 0 w 109982"/>
                <a:gd name="connsiteY2" fmla="*/ 6399 h 9998"/>
                <a:gd name="connsiteX3" fmla="*/ 6398 w 109982"/>
                <a:gd name="connsiteY3" fmla="*/ 0 h 9998"/>
                <a:gd name="connsiteX4" fmla="*/ 109382 w 109982"/>
                <a:gd name="connsiteY4" fmla="*/ 0 h 9998"/>
                <a:gd name="connsiteX5" fmla="*/ 115781 w 109982"/>
                <a:gd name="connsiteY5" fmla="*/ 6399 h 9998"/>
                <a:gd name="connsiteX6" fmla="*/ 109382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382" y="12798"/>
                  </a:moveTo>
                  <a:lnTo>
                    <a:pt x="6398" y="12798"/>
                  </a:lnTo>
                  <a:cubicBezTo>
                    <a:pt x="2899" y="12798"/>
                    <a:pt x="0" y="9998"/>
                    <a:pt x="0" y="6399"/>
                  </a:cubicBezTo>
                  <a:cubicBezTo>
                    <a:pt x="0" y="2900"/>
                    <a:pt x="2899" y="0"/>
                    <a:pt x="6398" y="0"/>
                  </a:cubicBezTo>
                  <a:lnTo>
                    <a:pt x="109382" y="0"/>
                  </a:lnTo>
                  <a:cubicBezTo>
                    <a:pt x="112881" y="0"/>
                    <a:pt x="115781" y="2900"/>
                    <a:pt x="115781" y="6399"/>
                  </a:cubicBezTo>
                  <a:cubicBezTo>
                    <a:pt x="115781" y="9998"/>
                    <a:pt x="112881" y="12798"/>
                    <a:pt x="109382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3F139D35-04BB-41F7-BD88-1ABAEA9CF0C1}"/>
                </a:ext>
              </a:extLst>
            </p:cNvPr>
            <p:cNvSpPr/>
            <p:nvPr/>
          </p:nvSpPr>
          <p:spPr>
            <a:xfrm>
              <a:off x="11050964" y="2880777"/>
              <a:ext cx="139978" cy="9998"/>
            </a:xfrm>
            <a:custGeom>
              <a:avLst/>
              <a:gdLst>
                <a:gd name="connsiteX0" fmla="*/ 137579 w 139978"/>
                <a:gd name="connsiteY0" fmla="*/ 12798 h 9998"/>
                <a:gd name="connsiteX1" fmla="*/ 6499 w 139978"/>
                <a:gd name="connsiteY1" fmla="*/ 12798 h 9998"/>
                <a:gd name="connsiteX2" fmla="*/ 0 w 139978"/>
                <a:gd name="connsiteY2" fmla="*/ 6399 h 9998"/>
                <a:gd name="connsiteX3" fmla="*/ 6499 w 139978"/>
                <a:gd name="connsiteY3" fmla="*/ 0 h 9998"/>
                <a:gd name="connsiteX4" fmla="*/ 137579 w 139978"/>
                <a:gd name="connsiteY4" fmla="*/ 0 h 9998"/>
                <a:gd name="connsiteX5" fmla="*/ 143978 w 139978"/>
                <a:gd name="connsiteY5" fmla="*/ 6399 h 9998"/>
                <a:gd name="connsiteX6" fmla="*/ 137579 w 139978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78" h="9998">
                  <a:moveTo>
                    <a:pt x="137579" y="12798"/>
                  </a:moveTo>
                  <a:lnTo>
                    <a:pt x="64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499" y="0"/>
                  </a:cubicBezTo>
                  <a:lnTo>
                    <a:pt x="137579" y="0"/>
                  </a:lnTo>
                  <a:cubicBezTo>
                    <a:pt x="141078" y="0"/>
                    <a:pt x="143978" y="2900"/>
                    <a:pt x="143978" y="6399"/>
                  </a:cubicBezTo>
                  <a:cubicBezTo>
                    <a:pt x="143978" y="9899"/>
                    <a:pt x="141078" y="12798"/>
                    <a:pt x="13757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77626887-09CE-4427-A317-7A4E6EEC8477}"/>
                </a:ext>
              </a:extLst>
            </p:cNvPr>
            <p:cNvSpPr/>
            <p:nvPr/>
          </p:nvSpPr>
          <p:spPr>
            <a:xfrm>
              <a:off x="11019568" y="2828285"/>
              <a:ext cx="169973" cy="9998"/>
            </a:xfrm>
            <a:custGeom>
              <a:avLst/>
              <a:gdLst>
                <a:gd name="connsiteX0" fmla="*/ 168974 w 169973"/>
                <a:gd name="connsiteY0" fmla="*/ 12798 h 9998"/>
                <a:gd name="connsiteX1" fmla="*/ 6399 w 169973"/>
                <a:gd name="connsiteY1" fmla="*/ 12798 h 9998"/>
                <a:gd name="connsiteX2" fmla="*/ 0 w 169973"/>
                <a:gd name="connsiteY2" fmla="*/ 6399 h 9998"/>
                <a:gd name="connsiteX3" fmla="*/ 6399 w 169973"/>
                <a:gd name="connsiteY3" fmla="*/ 0 h 9998"/>
                <a:gd name="connsiteX4" fmla="*/ 168974 w 169973"/>
                <a:gd name="connsiteY4" fmla="*/ 0 h 9998"/>
                <a:gd name="connsiteX5" fmla="*/ 175373 w 169973"/>
                <a:gd name="connsiteY5" fmla="*/ 6399 h 9998"/>
                <a:gd name="connsiteX6" fmla="*/ 168974 w 16997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73" h="9998">
                  <a:moveTo>
                    <a:pt x="168974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168974" y="0"/>
                  </a:lnTo>
                  <a:cubicBezTo>
                    <a:pt x="172473" y="0"/>
                    <a:pt x="175373" y="2900"/>
                    <a:pt x="175373" y="6399"/>
                  </a:cubicBezTo>
                  <a:cubicBezTo>
                    <a:pt x="175373" y="9899"/>
                    <a:pt x="172473" y="12798"/>
                    <a:pt x="16897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0" name="Group 739">
            <a:extLst>
              <a:ext uri="{FF2B5EF4-FFF2-40B4-BE49-F238E27FC236}">
                <a16:creationId xmlns:a16="http://schemas.microsoft.com/office/drawing/2014/main" id="{D75C4537-E922-48CA-962B-E966EB331E2B}"/>
              </a:ext>
            </a:extLst>
          </p:cNvPr>
          <p:cNvGrpSpPr/>
          <p:nvPr/>
        </p:nvGrpSpPr>
        <p:grpSpPr>
          <a:xfrm>
            <a:off x="639198" y="3674652"/>
            <a:ext cx="535416" cy="469227"/>
            <a:chOff x="639198" y="3674652"/>
            <a:chExt cx="535416" cy="469227"/>
          </a:xfrm>
          <a:solidFill>
            <a:srgbClr val="FFFFFF"/>
          </a:solidFill>
        </p:grpSpPr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F78588F9-E16D-43C9-A549-5F8BEB2AB84A}"/>
                </a:ext>
              </a:extLst>
            </p:cNvPr>
            <p:cNvSpPr/>
            <p:nvPr/>
          </p:nvSpPr>
          <p:spPr>
            <a:xfrm>
              <a:off x="654696" y="3825301"/>
              <a:ext cx="9998" cy="9998"/>
            </a:xfrm>
            <a:custGeom>
              <a:avLst/>
              <a:gdLst>
                <a:gd name="connsiteX0" fmla="*/ 6399 w 9998"/>
                <a:gd name="connsiteY0" fmla="*/ 13425 h 9998"/>
                <a:gd name="connsiteX1" fmla="*/ 1900 w 9998"/>
                <a:gd name="connsiteY1" fmla="*/ 11525 h 9998"/>
                <a:gd name="connsiteX2" fmla="*/ 0 w 9998"/>
                <a:gd name="connsiteY2" fmla="*/ 7026 h 9998"/>
                <a:gd name="connsiteX3" fmla="*/ 1900 w 9998"/>
                <a:gd name="connsiteY3" fmla="*/ 2427 h 9998"/>
                <a:gd name="connsiteX4" fmla="*/ 3299 w 9998"/>
                <a:gd name="connsiteY4" fmla="*/ 1227 h 9998"/>
                <a:gd name="connsiteX5" fmla="*/ 12298 w 9998"/>
                <a:gd name="connsiteY5" fmla="*/ 2527 h 9998"/>
                <a:gd name="connsiteX6" fmla="*/ 10998 w 9998"/>
                <a:gd name="connsiteY6" fmla="*/ 11525 h 9998"/>
                <a:gd name="connsiteX7" fmla="*/ 10898 w 9998"/>
                <a:gd name="connsiteY7" fmla="*/ 11525 h 9998"/>
                <a:gd name="connsiteX8" fmla="*/ 6399 w 9998"/>
                <a:gd name="connsiteY8" fmla="*/ 13425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98" h="9998">
                  <a:moveTo>
                    <a:pt x="6399" y="13425"/>
                  </a:moveTo>
                  <a:cubicBezTo>
                    <a:pt x="4699" y="13425"/>
                    <a:pt x="3100" y="12725"/>
                    <a:pt x="1900" y="11525"/>
                  </a:cubicBezTo>
                  <a:cubicBezTo>
                    <a:pt x="700" y="10326"/>
                    <a:pt x="0" y="8726"/>
                    <a:pt x="0" y="7026"/>
                  </a:cubicBezTo>
                  <a:cubicBezTo>
                    <a:pt x="0" y="5326"/>
                    <a:pt x="700" y="3627"/>
                    <a:pt x="1900" y="2427"/>
                  </a:cubicBezTo>
                  <a:cubicBezTo>
                    <a:pt x="2500" y="1827"/>
                    <a:pt x="3000" y="1427"/>
                    <a:pt x="3299" y="1227"/>
                  </a:cubicBezTo>
                  <a:cubicBezTo>
                    <a:pt x="6199" y="-873"/>
                    <a:pt x="10298" y="-173"/>
                    <a:pt x="12298" y="2527"/>
                  </a:cubicBezTo>
                  <a:cubicBezTo>
                    <a:pt x="14398" y="5426"/>
                    <a:pt x="13798" y="9426"/>
                    <a:pt x="10998" y="11525"/>
                  </a:cubicBezTo>
                  <a:lnTo>
                    <a:pt x="10898" y="11525"/>
                  </a:lnTo>
                  <a:cubicBezTo>
                    <a:pt x="9698" y="12725"/>
                    <a:pt x="8099" y="13425"/>
                    <a:pt x="6399" y="1342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25408364-4370-492E-B828-23C08145D336}"/>
                </a:ext>
              </a:extLst>
            </p:cNvPr>
            <p:cNvSpPr/>
            <p:nvPr/>
          </p:nvSpPr>
          <p:spPr>
            <a:xfrm>
              <a:off x="999255" y="3824329"/>
              <a:ext cx="99984" cy="169973"/>
            </a:xfrm>
            <a:custGeom>
              <a:avLst/>
              <a:gdLst>
                <a:gd name="connsiteX0" fmla="*/ 103471 w 99984"/>
                <a:gd name="connsiteY0" fmla="*/ 171973 h 169973"/>
                <a:gd name="connsiteX1" fmla="*/ 96972 w 99984"/>
                <a:gd name="connsiteY1" fmla="*/ 165574 h 169973"/>
                <a:gd name="connsiteX2" fmla="*/ 96972 w 99984"/>
                <a:gd name="connsiteY2" fmla="*/ 43093 h 169973"/>
                <a:gd name="connsiteX3" fmla="*/ 88173 w 99984"/>
                <a:gd name="connsiteY3" fmla="*/ 17597 h 169973"/>
                <a:gd name="connsiteX4" fmla="*/ 69776 w 99984"/>
                <a:gd name="connsiteY4" fmla="*/ 33995 h 169973"/>
                <a:gd name="connsiteX5" fmla="*/ 60677 w 99984"/>
                <a:gd name="connsiteY5" fmla="*/ 33395 h 169973"/>
                <a:gd name="connsiteX6" fmla="*/ 61277 w 99984"/>
                <a:gd name="connsiteY6" fmla="*/ 24396 h 169973"/>
                <a:gd name="connsiteX7" fmla="*/ 88673 w 99984"/>
                <a:gd name="connsiteY7" fmla="*/ 0 h 169973"/>
                <a:gd name="connsiteX8" fmla="*/ 92972 w 99984"/>
                <a:gd name="connsiteY8" fmla="*/ 3999 h 169973"/>
                <a:gd name="connsiteX9" fmla="*/ 109770 w 99984"/>
                <a:gd name="connsiteY9" fmla="*/ 43093 h 169973"/>
                <a:gd name="connsiteX10" fmla="*/ 109770 w 99984"/>
                <a:gd name="connsiteY10" fmla="*/ 165574 h 169973"/>
                <a:gd name="connsiteX11" fmla="*/ 103471 w 99984"/>
                <a:gd name="connsiteY11" fmla="*/ 171973 h 169973"/>
                <a:gd name="connsiteX12" fmla="*/ 6386 w 99984"/>
                <a:gd name="connsiteY12" fmla="*/ 88086 h 169973"/>
                <a:gd name="connsiteX13" fmla="*/ 6386 w 99984"/>
                <a:gd name="connsiteY13" fmla="*/ 88086 h 169973"/>
                <a:gd name="connsiteX14" fmla="*/ 1587 w 99984"/>
                <a:gd name="connsiteY14" fmla="*/ 85886 h 169973"/>
                <a:gd name="connsiteX15" fmla="*/ 2187 w 99984"/>
                <a:gd name="connsiteY15" fmla="*/ 76888 h 169973"/>
                <a:gd name="connsiteX16" fmla="*/ 46880 w 99984"/>
                <a:gd name="connsiteY16" fmla="*/ 37094 h 169973"/>
                <a:gd name="connsiteX17" fmla="*/ 55978 w 99984"/>
                <a:gd name="connsiteY17" fmla="*/ 37694 h 169973"/>
                <a:gd name="connsiteX18" fmla="*/ 55378 w 99984"/>
                <a:gd name="connsiteY18" fmla="*/ 46693 h 169973"/>
                <a:gd name="connsiteX19" fmla="*/ 10685 w 99984"/>
                <a:gd name="connsiteY19" fmla="*/ 86486 h 169973"/>
                <a:gd name="connsiteX20" fmla="*/ 6386 w 99984"/>
                <a:gd name="connsiteY20" fmla="*/ 88086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984" h="169973">
                  <a:moveTo>
                    <a:pt x="103471" y="171973"/>
                  </a:moveTo>
                  <a:cubicBezTo>
                    <a:pt x="99871" y="171973"/>
                    <a:pt x="96972" y="169173"/>
                    <a:pt x="96972" y="165574"/>
                  </a:cubicBezTo>
                  <a:lnTo>
                    <a:pt x="96972" y="43093"/>
                  </a:lnTo>
                  <a:cubicBezTo>
                    <a:pt x="96972" y="33895"/>
                    <a:pt x="93872" y="24796"/>
                    <a:pt x="88173" y="17597"/>
                  </a:cubicBezTo>
                  <a:lnTo>
                    <a:pt x="69776" y="33995"/>
                  </a:lnTo>
                  <a:cubicBezTo>
                    <a:pt x="67176" y="36194"/>
                    <a:pt x="62977" y="35894"/>
                    <a:pt x="60677" y="33395"/>
                  </a:cubicBezTo>
                  <a:cubicBezTo>
                    <a:pt x="58378" y="30795"/>
                    <a:pt x="58578" y="26696"/>
                    <a:pt x="61277" y="24396"/>
                  </a:cubicBezTo>
                  <a:lnTo>
                    <a:pt x="88673" y="0"/>
                  </a:lnTo>
                  <a:lnTo>
                    <a:pt x="92972" y="3999"/>
                  </a:lnTo>
                  <a:cubicBezTo>
                    <a:pt x="103671" y="14098"/>
                    <a:pt x="109770" y="28396"/>
                    <a:pt x="109770" y="43093"/>
                  </a:cubicBezTo>
                  <a:lnTo>
                    <a:pt x="109770" y="165574"/>
                  </a:lnTo>
                  <a:cubicBezTo>
                    <a:pt x="109770" y="169173"/>
                    <a:pt x="106970" y="171973"/>
                    <a:pt x="103471" y="171973"/>
                  </a:cubicBezTo>
                  <a:close/>
                  <a:moveTo>
                    <a:pt x="6386" y="88086"/>
                  </a:moveTo>
                  <a:lnTo>
                    <a:pt x="6386" y="88086"/>
                  </a:lnTo>
                  <a:cubicBezTo>
                    <a:pt x="4586" y="88086"/>
                    <a:pt x="2887" y="87286"/>
                    <a:pt x="1587" y="85886"/>
                  </a:cubicBezTo>
                  <a:cubicBezTo>
                    <a:pt x="-713" y="83287"/>
                    <a:pt x="-513" y="79188"/>
                    <a:pt x="2187" y="76888"/>
                  </a:cubicBezTo>
                  <a:lnTo>
                    <a:pt x="46880" y="37094"/>
                  </a:lnTo>
                  <a:cubicBezTo>
                    <a:pt x="49479" y="34894"/>
                    <a:pt x="53679" y="35094"/>
                    <a:pt x="55978" y="37694"/>
                  </a:cubicBezTo>
                  <a:cubicBezTo>
                    <a:pt x="58278" y="40294"/>
                    <a:pt x="58078" y="44393"/>
                    <a:pt x="55378" y="46693"/>
                  </a:cubicBezTo>
                  <a:lnTo>
                    <a:pt x="10685" y="86486"/>
                  </a:lnTo>
                  <a:cubicBezTo>
                    <a:pt x="9486" y="87486"/>
                    <a:pt x="7986" y="88086"/>
                    <a:pt x="6386" y="880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0C4B216-3260-4C91-A9BF-14CA5F1F2182}"/>
                </a:ext>
              </a:extLst>
            </p:cNvPr>
            <p:cNvSpPr/>
            <p:nvPr/>
          </p:nvSpPr>
          <p:spPr>
            <a:xfrm>
              <a:off x="639198" y="3823929"/>
              <a:ext cx="459928" cy="319950"/>
            </a:xfrm>
            <a:custGeom>
              <a:avLst/>
              <a:gdLst>
                <a:gd name="connsiteX0" fmla="*/ 415635 w 459927"/>
                <a:gd name="connsiteY0" fmla="*/ 322149 h 319949"/>
                <a:gd name="connsiteX1" fmla="*/ 287255 w 459927"/>
                <a:gd name="connsiteY1" fmla="*/ 322149 h 319949"/>
                <a:gd name="connsiteX2" fmla="*/ 280856 w 459927"/>
                <a:gd name="connsiteY2" fmla="*/ 315751 h 319949"/>
                <a:gd name="connsiteX3" fmla="*/ 287255 w 459927"/>
                <a:gd name="connsiteY3" fmla="*/ 309352 h 319949"/>
                <a:gd name="connsiteX4" fmla="*/ 415635 w 459927"/>
                <a:gd name="connsiteY4" fmla="*/ 309352 h 319949"/>
                <a:gd name="connsiteX5" fmla="*/ 455828 w 459927"/>
                <a:gd name="connsiteY5" fmla="*/ 277857 h 319949"/>
                <a:gd name="connsiteX6" fmla="*/ 463627 w 459927"/>
                <a:gd name="connsiteY6" fmla="*/ 273157 h 319949"/>
                <a:gd name="connsiteX7" fmla="*/ 468327 w 459927"/>
                <a:gd name="connsiteY7" fmla="*/ 280856 h 319949"/>
                <a:gd name="connsiteX8" fmla="*/ 415635 w 459927"/>
                <a:gd name="connsiteY8" fmla="*/ 322149 h 319949"/>
                <a:gd name="connsiteX9" fmla="*/ 268058 w 459927"/>
                <a:gd name="connsiteY9" fmla="*/ 322149 h 319949"/>
                <a:gd name="connsiteX10" fmla="*/ 54191 w 459927"/>
                <a:gd name="connsiteY10" fmla="*/ 322149 h 319949"/>
                <a:gd name="connsiteX11" fmla="*/ 0 w 459927"/>
                <a:gd name="connsiteY11" fmla="*/ 268058 h 319949"/>
                <a:gd name="connsiteX12" fmla="*/ 0 w 459927"/>
                <a:gd name="connsiteY12" fmla="*/ 109083 h 319949"/>
                <a:gd name="connsiteX13" fmla="*/ 6399 w 459927"/>
                <a:gd name="connsiteY13" fmla="*/ 102684 h 319949"/>
                <a:gd name="connsiteX14" fmla="*/ 12798 w 459927"/>
                <a:gd name="connsiteY14" fmla="*/ 109083 h 319949"/>
                <a:gd name="connsiteX15" fmla="*/ 12798 w 459927"/>
                <a:gd name="connsiteY15" fmla="*/ 268058 h 319949"/>
                <a:gd name="connsiteX16" fmla="*/ 54191 w 459927"/>
                <a:gd name="connsiteY16" fmla="*/ 309352 h 319949"/>
                <a:gd name="connsiteX17" fmla="*/ 268058 w 459927"/>
                <a:gd name="connsiteY17" fmla="*/ 309352 h 319949"/>
                <a:gd name="connsiteX18" fmla="*/ 274457 w 459927"/>
                <a:gd name="connsiteY18" fmla="*/ 315751 h 319949"/>
                <a:gd name="connsiteX19" fmla="*/ 268058 w 459927"/>
                <a:gd name="connsiteY19" fmla="*/ 322149 h 319949"/>
                <a:gd name="connsiteX20" fmla="*/ 233063 w 459927"/>
                <a:gd name="connsiteY20" fmla="*/ 185871 h 319949"/>
                <a:gd name="connsiteX21" fmla="*/ 188870 w 459927"/>
                <a:gd name="connsiteY21" fmla="*/ 169773 h 319949"/>
                <a:gd name="connsiteX22" fmla="*/ 188670 w 459927"/>
                <a:gd name="connsiteY22" fmla="*/ 169573 h 319949"/>
                <a:gd name="connsiteX23" fmla="*/ 124680 w 459927"/>
                <a:gd name="connsiteY23" fmla="*/ 111583 h 319949"/>
                <a:gd name="connsiteX24" fmla="*/ 122581 w 459927"/>
                <a:gd name="connsiteY24" fmla="*/ 107183 h 319949"/>
                <a:gd name="connsiteX25" fmla="*/ 124181 w 459927"/>
                <a:gd name="connsiteY25" fmla="*/ 102584 h 319949"/>
                <a:gd name="connsiteX26" fmla="*/ 133279 w 459927"/>
                <a:gd name="connsiteY26" fmla="*/ 102084 h 319949"/>
                <a:gd name="connsiteX27" fmla="*/ 197269 w 459927"/>
                <a:gd name="connsiteY27" fmla="*/ 160175 h 319949"/>
                <a:gd name="connsiteX28" fmla="*/ 233163 w 459927"/>
                <a:gd name="connsiteY28" fmla="*/ 173073 h 319949"/>
                <a:gd name="connsiteX29" fmla="*/ 268658 w 459927"/>
                <a:gd name="connsiteY29" fmla="*/ 160475 h 319949"/>
                <a:gd name="connsiteX30" fmla="*/ 268658 w 459927"/>
                <a:gd name="connsiteY30" fmla="*/ 160475 h 319949"/>
                <a:gd name="connsiteX31" fmla="*/ 317050 w 459927"/>
                <a:gd name="connsiteY31" fmla="*/ 117582 h 319949"/>
                <a:gd name="connsiteX32" fmla="*/ 319250 w 459927"/>
                <a:gd name="connsiteY32" fmla="*/ 117582 h 319949"/>
                <a:gd name="connsiteX33" fmla="*/ 325749 w 459927"/>
                <a:gd name="connsiteY33" fmla="*/ 124081 h 319949"/>
                <a:gd name="connsiteX34" fmla="*/ 322949 w 459927"/>
                <a:gd name="connsiteY34" fmla="*/ 129280 h 319949"/>
                <a:gd name="connsiteX35" fmla="*/ 276957 w 459927"/>
                <a:gd name="connsiteY35" fmla="*/ 170174 h 319949"/>
                <a:gd name="connsiteX36" fmla="*/ 233263 w 459927"/>
                <a:gd name="connsiteY36" fmla="*/ 185871 h 319949"/>
                <a:gd name="connsiteX37" fmla="*/ 233063 w 459927"/>
                <a:gd name="connsiteY37" fmla="*/ 185371 h 319949"/>
                <a:gd name="connsiteX38" fmla="*/ 233063 w 459927"/>
                <a:gd name="connsiteY38" fmla="*/ 185871 h 319949"/>
                <a:gd name="connsiteX39" fmla="*/ 114782 w 459927"/>
                <a:gd name="connsiteY39" fmla="*/ 100384 h 319949"/>
                <a:gd name="connsiteX40" fmla="*/ 110483 w 459927"/>
                <a:gd name="connsiteY40" fmla="*/ 98685 h 319949"/>
                <a:gd name="connsiteX41" fmla="*/ 21597 w 459927"/>
                <a:gd name="connsiteY41" fmla="*/ 18097 h 319949"/>
                <a:gd name="connsiteX42" fmla="*/ 12798 w 459927"/>
                <a:gd name="connsiteY42" fmla="*/ 43493 h 319949"/>
                <a:gd name="connsiteX43" fmla="*/ 12798 w 459927"/>
                <a:gd name="connsiteY43" fmla="*/ 70689 h 319949"/>
                <a:gd name="connsiteX44" fmla="*/ 6399 w 459927"/>
                <a:gd name="connsiteY44" fmla="*/ 77088 h 319949"/>
                <a:gd name="connsiteX45" fmla="*/ 0 w 459927"/>
                <a:gd name="connsiteY45" fmla="*/ 70689 h 319949"/>
                <a:gd name="connsiteX46" fmla="*/ 0 w 459927"/>
                <a:gd name="connsiteY46" fmla="*/ 43493 h 319949"/>
                <a:gd name="connsiteX47" fmla="*/ 16797 w 459927"/>
                <a:gd name="connsiteY47" fmla="*/ 4499 h 319949"/>
                <a:gd name="connsiteX48" fmla="*/ 21497 w 459927"/>
                <a:gd name="connsiteY48" fmla="*/ 0 h 319949"/>
                <a:gd name="connsiteX49" fmla="*/ 25696 w 459927"/>
                <a:gd name="connsiteY49" fmla="*/ 4599 h 319949"/>
                <a:gd name="connsiteX50" fmla="*/ 119081 w 459927"/>
                <a:gd name="connsiteY50" fmla="*/ 89186 h 319949"/>
                <a:gd name="connsiteX51" fmla="*/ 119481 w 459927"/>
                <a:gd name="connsiteY51" fmla="*/ 98285 h 319949"/>
                <a:gd name="connsiteX52" fmla="*/ 114782 w 459927"/>
                <a:gd name="connsiteY52" fmla="*/ 100384 h 319949"/>
                <a:gd name="connsiteX53" fmla="*/ 6399 w 459927"/>
                <a:gd name="connsiteY53" fmla="*/ 96285 h 319949"/>
                <a:gd name="connsiteX54" fmla="*/ 0 w 459927"/>
                <a:gd name="connsiteY54" fmla="*/ 89886 h 319949"/>
                <a:gd name="connsiteX55" fmla="*/ 6399 w 459927"/>
                <a:gd name="connsiteY55" fmla="*/ 83487 h 319949"/>
                <a:gd name="connsiteX56" fmla="*/ 12798 w 459927"/>
                <a:gd name="connsiteY56" fmla="*/ 89886 h 319949"/>
                <a:gd name="connsiteX57" fmla="*/ 6399 w 459927"/>
                <a:gd name="connsiteY57" fmla="*/ 96285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59927" h="319949">
                  <a:moveTo>
                    <a:pt x="415635" y="322149"/>
                  </a:moveTo>
                  <a:lnTo>
                    <a:pt x="287255" y="322149"/>
                  </a:lnTo>
                  <a:cubicBezTo>
                    <a:pt x="283755" y="322149"/>
                    <a:pt x="280856" y="319250"/>
                    <a:pt x="280856" y="315751"/>
                  </a:cubicBezTo>
                  <a:cubicBezTo>
                    <a:pt x="280856" y="312251"/>
                    <a:pt x="283755" y="309352"/>
                    <a:pt x="287255" y="309352"/>
                  </a:cubicBezTo>
                  <a:lnTo>
                    <a:pt x="415635" y="309352"/>
                  </a:lnTo>
                  <a:cubicBezTo>
                    <a:pt x="434832" y="309352"/>
                    <a:pt x="451329" y="296354"/>
                    <a:pt x="455828" y="277857"/>
                  </a:cubicBezTo>
                  <a:cubicBezTo>
                    <a:pt x="456628" y="274457"/>
                    <a:pt x="460128" y="272257"/>
                    <a:pt x="463627" y="273157"/>
                  </a:cubicBezTo>
                  <a:cubicBezTo>
                    <a:pt x="467027" y="273957"/>
                    <a:pt x="469126" y="277356"/>
                    <a:pt x="468327" y="280856"/>
                  </a:cubicBezTo>
                  <a:cubicBezTo>
                    <a:pt x="462427" y="305152"/>
                    <a:pt x="440731" y="322149"/>
                    <a:pt x="415635" y="322149"/>
                  </a:cubicBezTo>
                  <a:close/>
                  <a:moveTo>
                    <a:pt x="268058" y="322149"/>
                  </a:moveTo>
                  <a:lnTo>
                    <a:pt x="54191" y="322149"/>
                  </a:lnTo>
                  <a:cubicBezTo>
                    <a:pt x="24296" y="322149"/>
                    <a:pt x="0" y="297853"/>
                    <a:pt x="0" y="268058"/>
                  </a:cubicBezTo>
                  <a:lnTo>
                    <a:pt x="0" y="109083"/>
                  </a:lnTo>
                  <a:cubicBezTo>
                    <a:pt x="0" y="105483"/>
                    <a:pt x="2900" y="102684"/>
                    <a:pt x="6399" y="102684"/>
                  </a:cubicBezTo>
                  <a:cubicBezTo>
                    <a:pt x="9898" y="102684"/>
                    <a:pt x="12798" y="105483"/>
                    <a:pt x="12798" y="109083"/>
                  </a:cubicBezTo>
                  <a:lnTo>
                    <a:pt x="12798" y="268058"/>
                  </a:lnTo>
                  <a:cubicBezTo>
                    <a:pt x="12798" y="290755"/>
                    <a:pt x="31395" y="309352"/>
                    <a:pt x="54191" y="309352"/>
                  </a:cubicBezTo>
                  <a:lnTo>
                    <a:pt x="268058" y="309352"/>
                  </a:lnTo>
                  <a:cubicBezTo>
                    <a:pt x="271657" y="309352"/>
                    <a:pt x="274457" y="312251"/>
                    <a:pt x="274457" y="315751"/>
                  </a:cubicBezTo>
                  <a:cubicBezTo>
                    <a:pt x="274457" y="319250"/>
                    <a:pt x="271657" y="322149"/>
                    <a:pt x="268058" y="322149"/>
                  </a:cubicBezTo>
                  <a:close/>
                  <a:moveTo>
                    <a:pt x="233063" y="185871"/>
                  </a:moveTo>
                  <a:cubicBezTo>
                    <a:pt x="216966" y="185871"/>
                    <a:pt x="201268" y="180172"/>
                    <a:pt x="188870" y="169773"/>
                  </a:cubicBezTo>
                  <a:lnTo>
                    <a:pt x="188670" y="169573"/>
                  </a:lnTo>
                  <a:lnTo>
                    <a:pt x="124680" y="111583"/>
                  </a:lnTo>
                  <a:cubicBezTo>
                    <a:pt x="123381" y="110383"/>
                    <a:pt x="122681" y="108883"/>
                    <a:pt x="122581" y="107183"/>
                  </a:cubicBezTo>
                  <a:cubicBezTo>
                    <a:pt x="122481" y="105483"/>
                    <a:pt x="123081" y="103784"/>
                    <a:pt x="124181" y="102584"/>
                  </a:cubicBezTo>
                  <a:cubicBezTo>
                    <a:pt x="126480" y="99984"/>
                    <a:pt x="130779" y="99784"/>
                    <a:pt x="133279" y="102084"/>
                  </a:cubicBezTo>
                  <a:lnTo>
                    <a:pt x="197269" y="160175"/>
                  </a:lnTo>
                  <a:cubicBezTo>
                    <a:pt x="207367" y="168474"/>
                    <a:pt x="220065" y="173073"/>
                    <a:pt x="233163" y="173073"/>
                  </a:cubicBezTo>
                  <a:cubicBezTo>
                    <a:pt x="246061" y="173073"/>
                    <a:pt x="258659" y="168574"/>
                    <a:pt x="268658" y="160475"/>
                  </a:cubicBezTo>
                  <a:lnTo>
                    <a:pt x="268658" y="160475"/>
                  </a:lnTo>
                  <a:lnTo>
                    <a:pt x="317050" y="117582"/>
                  </a:lnTo>
                  <a:lnTo>
                    <a:pt x="319250" y="117582"/>
                  </a:lnTo>
                  <a:cubicBezTo>
                    <a:pt x="322849" y="117582"/>
                    <a:pt x="325749" y="120481"/>
                    <a:pt x="325749" y="124081"/>
                  </a:cubicBezTo>
                  <a:cubicBezTo>
                    <a:pt x="325749" y="126080"/>
                    <a:pt x="324649" y="128080"/>
                    <a:pt x="322949" y="129280"/>
                  </a:cubicBezTo>
                  <a:lnTo>
                    <a:pt x="276957" y="170174"/>
                  </a:lnTo>
                  <a:cubicBezTo>
                    <a:pt x="264658" y="180272"/>
                    <a:pt x="249061" y="185871"/>
                    <a:pt x="233263" y="185871"/>
                  </a:cubicBezTo>
                  <a:lnTo>
                    <a:pt x="233063" y="185371"/>
                  </a:lnTo>
                  <a:lnTo>
                    <a:pt x="233063" y="185871"/>
                  </a:lnTo>
                  <a:close/>
                  <a:moveTo>
                    <a:pt x="114782" y="100384"/>
                  </a:moveTo>
                  <a:cubicBezTo>
                    <a:pt x="113182" y="100384"/>
                    <a:pt x="111582" y="99784"/>
                    <a:pt x="110483" y="98685"/>
                  </a:cubicBezTo>
                  <a:lnTo>
                    <a:pt x="21597" y="18097"/>
                  </a:lnTo>
                  <a:cubicBezTo>
                    <a:pt x="15897" y="25296"/>
                    <a:pt x="12798" y="34295"/>
                    <a:pt x="12798" y="43493"/>
                  </a:cubicBezTo>
                  <a:lnTo>
                    <a:pt x="12798" y="70689"/>
                  </a:lnTo>
                  <a:cubicBezTo>
                    <a:pt x="12798" y="74188"/>
                    <a:pt x="9898" y="77088"/>
                    <a:pt x="6399" y="77088"/>
                  </a:cubicBezTo>
                  <a:cubicBezTo>
                    <a:pt x="2900" y="77088"/>
                    <a:pt x="0" y="74188"/>
                    <a:pt x="0" y="70689"/>
                  </a:cubicBezTo>
                  <a:lnTo>
                    <a:pt x="0" y="43493"/>
                  </a:lnTo>
                  <a:cubicBezTo>
                    <a:pt x="0" y="28796"/>
                    <a:pt x="6099" y="14498"/>
                    <a:pt x="16797" y="4499"/>
                  </a:cubicBezTo>
                  <a:lnTo>
                    <a:pt x="21497" y="0"/>
                  </a:lnTo>
                  <a:lnTo>
                    <a:pt x="25696" y="4599"/>
                  </a:lnTo>
                  <a:lnTo>
                    <a:pt x="119081" y="89186"/>
                  </a:lnTo>
                  <a:cubicBezTo>
                    <a:pt x="121681" y="91586"/>
                    <a:pt x="121881" y="95585"/>
                    <a:pt x="119481" y="98285"/>
                  </a:cubicBezTo>
                  <a:cubicBezTo>
                    <a:pt x="118281" y="99584"/>
                    <a:pt x="116582" y="100384"/>
                    <a:pt x="114782" y="100384"/>
                  </a:cubicBezTo>
                  <a:close/>
                  <a:moveTo>
                    <a:pt x="6399" y="96285"/>
                  </a:moveTo>
                  <a:cubicBezTo>
                    <a:pt x="2900" y="96285"/>
                    <a:pt x="0" y="93385"/>
                    <a:pt x="0" y="89886"/>
                  </a:cubicBezTo>
                  <a:cubicBezTo>
                    <a:pt x="0" y="86287"/>
                    <a:pt x="2900" y="83487"/>
                    <a:pt x="6399" y="83487"/>
                  </a:cubicBezTo>
                  <a:cubicBezTo>
                    <a:pt x="9898" y="83487"/>
                    <a:pt x="12798" y="86287"/>
                    <a:pt x="12798" y="89886"/>
                  </a:cubicBezTo>
                  <a:cubicBezTo>
                    <a:pt x="12798" y="93385"/>
                    <a:pt x="9898" y="96285"/>
                    <a:pt x="6399" y="9628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F727CAD4-7D0A-49FA-8506-92B58382E8A0}"/>
                </a:ext>
              </a:extLst>
            </p:cNvPr>
            <p:cNvSpPr/>
            <p:nvPr/>
          </p:nvSpPr>
          <p:spPr>
            <a:xfrm>
              <a:off x="999231" y="3778574"/>
              <a:ext cx="89986" cy="129980"/>
            </a:xfrm>
            <a:custGeom>
              <a:avLst/>
              <a:gdLst>
                <a:gd name="connsiteX0" fmla="*/ 6410 w 89985"/>
                <a:gd name="connsiteY0" fmla="*/ 133842 h 129979"/>
                <a:gd name="connsiteX1" fmla="*/ 1611 w 89985"/>
                <a:gd name="connsiteY1" fmla="*/ 131642 h 129979"/>
                <a:gd name="connsiteX2" fmla="*/ 11 w 89985"/>
                <a:gd name="connsiteY2" fmla="*/ 127043 h 129979"/>
                <a:gd name="connsiteX3" fmla="*/ 2210 w 89985"/>
                <a:gd name="connsiteY3" fmla="*/ 122643 h 129979"/>
                <a:gd name="connsiteX4" fmla="*/ 78798 w 89985"/>
                <a:gd name="connsiteY4" fmla="*/ 54554 h 129979"/>
                <a:gd name="connsiteX5" fmla="*/ 76399 w 89985"/>
                <a:gd name="connsiteY5" fmla="*/ 52654 h 129979"/>
                <a:gd name="connsiteX6" fmla="*/ 76799 w 89985"/>
                <a:gd name="connsiteY6" fmla="*/ 52254 h 129979"/>
                <a:gd name="connsiteX7" fmla="*/ 29606 w 89985"/>
                <a:gd name="connsiteY7" fmla="*/ 10261 h 129979"/>
                <a:gd name="connsiteX8" fmla="*/ 29806 w 89985"/>
                <a:gd name="connsiteY8" fmla="*/ 10261 h 129979"/>
                <a:gd name="connsiteX9" fmla="*/ 30106 w 89985"/>
                <a:gd name="connsiteY9" fmla="*/ 2062 h 129979"/>
                <a:gd name="connsiteX10" fmla="*/ 39105 w 89985"/>
                <a:gd name="connsiteY10" fmla="*/ 1562 h 129979"/>
                <a:gd name="connsiteX11" fmla="*/ 95496 w 89985"/>
                <a:gd name="connsiteY11" fmla="*/ 51654 h 129979"/>
                <a:gd name="connsiteX12" fmla="*/ 95196 w 89985"/>
                <a:gd name="connsiteY12" fmla="*/ 51954 h 129979"/>
                <a:gd name="connsiteX13" fmla="*/ 97895 w 89985"/>
                <a:gd name="connsiteY13" fmla="*/ 54654 h 129979"/>
                <a:gd name="connsiteX14" fmla="*/ 97495 w 89985"/>
                <a:gd name="connsiteY14" fmla="*/ 55054 h 129979"/>
                <a:gd name="connsiteX15" fmla="*/ 10709 w 89985"/>
                <a:gd name="connsiteY15" fmla="*/ 132242 h 129979"/>
                <a:gd name="connsiteX16" fmla="*/ 6410 w 89985"/>
                <a:gd name="connsiteY16" fmla="*/ 133842 h 12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9985" h="129979">
                  <a:moveTo>
                    <a:pt x="6410" y="133842"/>
                  </a:moveTo>
                  <a:cubicBezTo>
                    <a:pt x="4610" y="133842"/>
                    <a:pt x="2910" y="133042"/>
                    <a:pt x="1611" y="131642"/>
                  </a:cubicBezTo>
                  <a:cubicBezTo>
                    <a:pt x="511" y="130342"/>
                    <a:pt x="-89" y="128742"/>
                    <a:pt x="11" y="127043"/>
                  </a:cubicBezTo>
                  <a:cubicBezTo>
                    <a:pt x="111" y="125343"/>
                    <a:pt x="911" y="123743"/>
                    <a:pt x="2210" y="122643"/>
                  </a:cubicBezTo>
                  <a:lnTo>
                    <a:pt x="78798" y="54554"/>
                  </a:lnTo>
                  <a:lnTo>
                    <a:pt x="76399" y="52654"/>
                  </a:lnTo>
                  <a:lnTo>
                    <a:pt x="76799" y="52254"/>
                  </a:lnTo>
                  <a:lnTo>
                    <a:pt x="29606" y="10261"/>
                  </a:lnTo>
                  <a:lnTo>
                    <a:pt x="29806" y="10261"/>
                  </a:lnTo>
                  <a:cubicBezTo>
                    <a:pt x="27906" y="7861"/>
                    <a:pt x="28006" y="4462"/>
                    <a:pt x="30106" y="2062"/>
                  </a:cubicBezTo>
                  <a:cubicBezTo>
                    <a:pt x="32306" y="-437"/>
                    <a:pt x="36505" y="-737"/>
                    <a:pt x="39105" y="1562"/>
                  </a:cubicBezTo>
                  <a:lnTo>
                    <a:pt x="95496" y="51654"/>
                  </a:lnTo>
                  <a:lnTo>
                    <a:pt x="95196" y="51954"/>
                  </a:lnTo>
                  <a:lnTo>
                    <a:pt x="97895" y="54654"/>
                  </a:lnTo>
                  <a:lnTo>
                    <a:pt x="97495" y="55054"/>
                  </a:lnTo>
                  <a:lnTo>
                    <a:pt x="10709" y="132242"/>
                  </a:lnTo>
                  <a:cubicBezTo>
                    <a:pt x="9509" y="133242"/>
                    <a:pt x="8010" y="133842"/>
                    <a:pt x="6410" y="13384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D5AE176D-FCA9-4FBB-B11A-F5871CB2FCBB}"/>
                </a:ext>
              </a:extLst>
            </p:cNvPr>
            <p:cNvSpPr/>
            <p:nvPr/>
          </p:nvSpPr>
          <p:spPr>
            <a:xfrm>
              <a:off x="651496" y="3776674"/>
              <a:ext cx="309951" cy="229964"/>
            </a:xfrm>
            <a:custGeom>
              <a:avLst/>
              <a:gdLst>
                <a:gd name="connsiteX0" fmla="*/ 220865 w 309951"/>
                <a:gd name="connsiteY0" fmla="*/ 233126 h 229963"/>
                <a:gd name="connsiteX1" fmla="*/ 176572 w 309951"/>
                <a:gd name="connsiteY1" fmla="*/ 217028 h 229963"/>
                <a:gd name="connsiteX2" fmla="*/ 176372 w 309951"/>
                <a:gd name="connsiteY2" fmla="*/ 216828 h 229963"/>
                <a:gd name="connsiteX3" fmla="*/ 144377 w 309951"/>
                <a:gd name="connsiteY3" fmla="*/ 187833 h 229963"/>
                <a:gd name="connsiteX4" fmla="*/ 142278 w 309951"/>
                <a:gd name="connsiteY4" fmla="*/ 183434 h 229963"/>
                <a:gd name="connsiteX5" fmla="*/ 143977 w 309951"/>
                <a:gd name="connsiteY5" fmla="*/ 178834 h 229963"/>
                <a:gd name="connsiteX6" fmla="*/ 152976 w 309951"/>
                <a:gd name="connsiteY6" fmla="*/ 178334 h 229963"/>
                <a:gd name="connsiteX7" fmla="*/ 184771 w 309951"/>
                <a:gd name="connsiteY7" fmla="*/ 207230 h 229963"/>
                <a:gd name="connsiteX8" fmla="*/ 256560 w 309951"/>
                <a:gd name="connsiteY8" fmla="*/ 207530 h 229963"/>
                <a:gd name="connsiteX9" fmla="*/ 304752 w 309951"/>
                <a:gd name="connsiteY9" fmla="*/ 164837 h 229963"/>
                <a:gd name="connsiteX10" fmla="*/ 307452 w 309951"/>
                <a:gd name="connsiteY10" fmla="*/ 164937 h 229963"/>
                <a:gd name="connsiteX11" fmla="*/ 313451 w 309951"/>
                <a:gd name="connsiteY11" fmla="*/ 171336 h 229963"/>
                <a:gd name="connsiteX12" fmla="*/ 310751 w 309951"/>
                <a:gd name="connsiteY12" fmla="*/ 176535 h 229963"/>
                <a:gd name="connsiteX13" fmla="*/ 264658 w 309951"/>
                <a:gd name="connsiteY13" fmla="*/ 217428 h 229963"/>
                <a:gd name="connsiteX14" fmla="*/ 220865 w 309951"/>
                <a:gd name="connsiteY14" fmla="*/ 233126 h 229963"/>
                <a:gd name="connsiteX15" fmla="*/ 134479 w 309951"/>
                <a:gd name="connsiteY15" fmla="*/ 176635 h 229963"/>
                <a:gd name="connsiteX16" fmla="*/ 134479 w 309951"/>
                <a:gd name="connsiteY16" fmla="*/ 176635 h 229963"/>
                <a:gd name="connsiteX17" fmla="*/ 130180 w 309951"/>
                <a:gd name="connsiteY17" fmla="*/ 174935 h 229963"/>
                <a:gd name="connsiteX18" fmla="*/ 400 w 309951"/>
                <a:gd name="connsiteY18" fmla="*/ 56653 h 229963"/>
                <a:gd name="connsiteX19" fmla="*/ 1100 w 309951"/>
                <a:gd name="connsiteY19" fmla="*/ 55754 h 229963"/>
                <a:gd name="connsiteX20" fmla="*/ 0 w 309951"/>
                <a:gd name="connsiteY20" fmla="*/ 54454 h 229963"/>
                <a:gd name="connsiteX21" fmla="*/ 400 w 309951"/>
                <a:gd name="connsiteY21" fmla="*/ 54154 h 229963"/>
                <a:gd name="connsiteX22" fmla="*/ 58391 w 309951"/>
                <a:gd name="connsiteY22" fmla="*/ 1562 h 229963"/>
                <a:gd name="connsiteX23" fmla="*/ 67389 w 309951"/>
                <a:gd name="connsiteY23" fmla="*/ 2062 h 229963"/>
                <a:gd name="connsiteX24" fmla="*/ 68989 w 309951"/>
                <a:gd name="connsiteY24" fmla="*/ 6661 h 229963"/>
                <a:gd name="connsiteX25" fmla="*/ 66890 w 309951"/>
                <a:gd name="connsiteY25" fmla="*/ 11061 h 229963"/>
                <a:gd name="connsiteX26" fmla="*/ 17997 w 309951"/>
                <a:gd name="connsiteY26" fmla="*/ 55454 h 229963"/>
                <a:gd name="connsiteX27" fmla="*/ 18397 w 309951"/>
                <a:gd name="connsiteY27" fmla="*/ 55854 h 229963"/>
                <a:gd name="connsiteX28" fmla="*/ 18097 w 309951"/>
                <a:gd name="connsiteY28" fmla="*/ 56154 h 229963"/>
                <a:gd name="connsiteX29" fmla="*/ 138778 w 309951"/>
                <a:gd name="connsiteY29" fmla="*/ 165436 h 229963"/>
                <a:gd name="connsiteX30" fmla="*/ 139178 w 309951"/>
                <a:gd name="connsiteY30" fmla="*/ 174535 h 229963"/>
                <a:gd name="connsiteX31" fmla="*/ 134479 w 309951"/>
                <a:gd name="connsiteY31" fmla="*/ 176635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09951" h="229963">
                  <a:moveTo>
                    <a:pt x="220865" y="233126"/>
                  </a:moveTo>
                  <a:cubicBezTo>
                    <a:pt x="204668" y="233126"/>
                    <a:pt x="188970" y="227427"/>
                    <a:pt x="176572" y="217028"/>
                  </a:cubicBezTo>
                  <a:lnTo>
                    <a:pt x="176372" y="216828"/>
                  </a:lnTo>
                  <a:lnTo>
                    <a:pt x="144377" y="187833"/>
                  </a:lnTo>
                  <a:cubicBezTo>
                    <a:pt x="143078" y="186733"/>
                    <a:pt x="142378" y="185133"/>
                    <a:pt x="142278" y="183434"/>
                  </a:cubicBezTo>
                  <a:cubicBezTo>
                    <a:pt x="142178" y="181734"/>
                    <a:pt x="142778" y="180034"/>
                    <a:pt x="143977" y="178834"/>
                  </a:cubicBezTo>
                  <a:cubicBezTo>
                    <a:pt x="146177" y="176335"/>
                    <a:pt x="150476" y="176135"/>
                    <a:pt x="152976" y="178334"/>
                  </a:cubicBezTo>
                  <a:lnTo>
                    <a:pt x="184771" y="207230"/>
                  </a:lnTo>
                  <a:cubicBezTo>
                    <a:pt x="204768" y="223927"/>
                    <a:pt x="236263" y="224127"/>
                    <a:pt x="256560" y="207530"/>
                  </a:cubicBezTo>
                  <a:lnTo>
                    <a:pt x="304752" y="164837"/>
                  </a:lnTo>
                  <a:lnTo>
                    <a:pt x="307452" y="164937"/>
                  </a:lnTo>
                  <a:cubicBezTo>
                    <a:pt x="310751" y="165137"/>
                    <a:pt x="313451" y="167936"/>
                    <a:pt x="313451" y="171336"/>
                  </a:cubicBezTo>
                  <a:cubicBezTo>
                    <a:pt x="313451" y="173335"/>
                    <a:pt x="312451" y="175335"/>
                    <a:pt x="310751" y="176535"/>
                  </a:cubicBezTo>
                  <a:lnTo>
                    <a:pt x="264658" y="217428"/>
                  </a:lnTo>
                  <a:cubicBezTo>
                    <a:pt x="252360" y="227527"/>
                    <a:pt x="236763" y="233126"/>
                    <a:pt x="220865" y="233126"/>
                  </a:cubicBezTo>
                  <a:close/>
                  <a:moveTo>
                    <a:pt x="134479" y="176635"/>
                  </a:moveTo>
                  <a:lnTo>
                    <a:pt x="134479" y="176635"/>
                  </a:lnTo>
                  <a:cubicBezTo>
                    <a:pt x="132879" y="176635"/>
                    <a:pt x="131279" y="176035"/>
                    <a:pt x="130180" y="174935"/>
                  </a:cubicBezTo>
                  <a:lnTo>
                    <a:pt x="400" y="56653"/>
                  </a:lnTo>
                  <a:lnTo>
                    <a:pt x="1100" y="55754"/>
                  </a:lnTo>
                  <a:lnTo>
                    <a:pt x="0" y="54454"/>
                  </a:lnTo>
                  <a:lnTo>
                    <a:pt x="400" y="54154"/>
                  </a:lnTo>
                  <a:lnTo>
                    <a:pt x="58391" y="1562"/>
                  </a:lnTo>
                  <a:cubicBezTo>
                    <a:pt x="60890" y="-737"/>
                    <a:pt x="65090" y="-437"/>
                    <a:pt x="67389" y="2062"/>
                  </a:cubicBezTo>
                  <a:cubicBezTo>
                    <a:pt x="68489" y="3262"/>
                    <a:pt x="69089" y="4962"/>
                    <a:pt x="68989" y="6661"/>
                  </a:cubicBezTo>
                  <a:cubicBezTo>
                    <a:pt x="68889" y="8361"/>
                    <a:pt x="68189" y="9961"/>
                    <a:pt x="66890" y="11061"/>
                  </a:cubicBezTo>
                  <a:lnTo>
                    <a:pt x="17997" y="55454"/>
                  </a:lnTo>
                  <a:lnTo>
                    <a:pt x="18397" y="55854"/>
                  </a:lnTo>
                  <a:lnTo>
                    <a:pt x="18097" y="56154"/>
                  </a:lnTo>
                  <a:lnTo>
                    <a:pt x="138778" y="165436"/>
                  </a:lnTo>
                  <a:cubicBezTo>
                    <a:pt x="141378" y="167836"/>
                    <a:pt x="141578" y="171935"/>
                    <a:pt x="139178" y="174535"/>
                  </a:cubicBezTo>
                  <a:cubicBezTo>
                    <a:pt x="137978" y="175835"/>
                    <a:pt x="136279" y="176635"/>
                    <a:pt x="134479" y="17663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CA78167-8AC6-41E1-AEBA-5DDBF6B369D6}"/>
                </a:ext>
              </a:extLst>
            </p:cNvPr>
            <p:cNvSpPr/>
            <p:nvPr/>
          </p:nvSpPr>
          <p:spPr>
            <a:xfrm>
              <a:off x="1079018" y="3824222"/>
              <a:ext cx="9998" cy="9998"/>
            </a:xfrm>
            <a:custGeom>
              <a:avLst/>
              <a:gdLst>
                <a:gd name="connsiteX0" fmla="*/ 8309 w 9998"/>
                <a:gd name="connsiteY0" fmla="*/ 14505 h 9998"/>
                <a:gd name="connsiteX1" fmla="*/ 4010 w 9998"/>
                <a:gd name="connsiteY1" fmla="*/ 12805 h 9998"/>
                <a:gd name="connsiteX2" fmla="*/ 2110 w 9998"/>
                <a:gd name="connsiteY2" fmla="*/ 11105 h 9998"/>
                <a:gd name="connsiteX3" fmla="*/ 11 w 9998"/>
                <a:gd name="connsiteY3" fmla="*/ 6706 h 9998"/>
                <a:gd name="connsiteX4" fmla="*/ 1611 w 9998"/>
                <a:gd name="connsiteY4" fmla="*/ 2007 h 9998"/>
                <a:gd name="connsiteX5" fmla="*/ 10709 w 9998"/>
                <a:gd name="connsiteY5" fmla="*/ 1607 h 9998"/>
                <a:gd name="connsiteX6" fmla="*/ 12609 w 9998"/>
                <a:gd name="connsiteY6" fmla="*/ 3306 h 9998"/>
                <a:gd name="connsiteX7" fmla="*/ 13109 w 9998"/>
                <a:gd name="connsiteY7" fmla="*/ 12305 h 9998"/>
                <a:gd name="connsiteX8" fmla="*/ 8309 w 9998"/>
                <a:gd name="connsiteY8" fmla="*/ 14505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98" h="9998">
                  <a:moveTo>
                    <a:pt x="8309" y="14505"/>
                  </a:moveTo>
                  <a:cubicBezTo>
                    <a:pt x="6710" y="14505"/>
                    <a:pt x="5210" y="13905"/>
                    <a:pt x="4010" y="12805"/>
                  </a:cubicBezTo>
                  <a:lnTo>
                    <a:pt x="2110" y="11105"/>
                  </a:lnTo>
                  <a:cubicBezTo>
                    <a:pt x="811" y="9905"/>
                    <a:pt x="111" y="8406"/>
                    <a:pt x="11" y="6706"/>
                  </a:cubicBezTo>
                  <a:cubicBezTo>
                    <a:pt x="-89" y="4906"/>
                    <a:pt x="511" y="3306"/>
                    <a:pt x="1611" y="2007"/>
                  </a:cubicBezTo>
                  <a:cubicBezTo>
                    <a:pt x="3910" y="-493"/>
                    <a:pt x="8110" y="-693"/>
                    <a:pt x="10709" y="1607"/>
                  </a:cubicBezTo>
                  <a:lnTo>
                    <a:pt x="12609" y="3306"/>
                  </a:lnTo>
                  <a:cubicBezTo>
                    <a:pt x="15208" y="5706"/>
                    <a:pt x="15408" y="9705"/>
                    <a:pt x="13109" y="12305"/>
                  </a:cubicBezTo>
                  <a:cubicBezTo>
                    <a:pt x="11809" y="13705"/>
                    <a:pt x="10109" y="14505"/>
                    <a:pt x="8309" y="1450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C67B6F21-52CC-415E-AEBB-21E209827533}"/>
                </a:ext>
              </a:extLst>
            </p:cNvPr>
            <p:cNvSpPr/>
            <p:nvPr/>
          </p:nvSpPr>
          <p:spPr>
            <a:xfrm>
              <a:off x="653543" y="3825316"/>
              <a:ext cx="9998" cy="9998"/>
            </a:xfrm>
            <a:custGeom>
              <a:avLst/>
              <a:gdLst>
                <a:gd name="connsiteX0" fmla="*/ 6452 w 9998"/>
                <a:gd name="connsiteY0" fmla="*/ 13210 h 9998"/>
                <a:gd name="connsiteX1" fmla="*/ 1553 w 9998"/>
                <a:gd name="connsiteY1" fmla="*/ 11111 h 9998"/>
                <a:gd name="connsiteX2" fmla="*/ 2153 w 9998"/>
                <a:gd name="connsiteY2" fmla="*/ 2012 h 9998"/>
                <a:gd name="connsiteX3" fmla="*/ 2753 w 9998"/>
                <a:gd name="connsiteY3" fmla="*/ 1512 h 9998"/>
                <a:gd name="connsiteX4" fmla="*/ 11751 w 9998"/>
                <a:gd name="connsiteY4" fmla="*/ 2112 h 9998"/>
                <a:gd name="connsiteX5" fmla="*/ 13351 w 9998"/>
                <a:gd name="connsiteY5" fmla="*/ 6711 h 9998"/>
                <a:gd name="connsiteX6" fmla="*/ 11151 w 9998"/>
                <a:gd name="connsiteY6" fmla="*/ 11111 h 9998"/>
                <a:gd name="connsiteX7" fmla="*/ 10651 w 9998"/>
                <a:gd name="connsiteY7" fmla="*/ 11611 h 9998"/>
                <a:gd name="connsiteX8" fmla="*/ 6452 w 9998"/>
                <a:gd name="connsiteY8" fmla="*/ 13210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98" h="9998">
                  <a:moveTo>
                    <a:pt x="6452" y="13210"/>
                  </a:moveTo>
                  <a:cubicBezTo>
                    <a:pt x="4552" y="13210"/>
                    <a:pt x="2853" y="12411"/>
                    <a:pt x="1553" y="11111"/>
                  </a:cubicBezTo>
                  <a:cubicBezTo>
                    <a:pt x="-747" y="8411"/>
                    <a:pt x="-447" y="4412"/>
                    <a:pt x="2153" y="2012"/>
                  </a:cubicBezTo>
                  <a:lnTo>
                    <a:pt x="2753" y="1512"/>
                  </a:lnTo>
                  <a:cubicBezTo>
                    <a:pt x="5252" y="-687"/>
                    <a:pt x="9551" y="-487"/>
                    <a:pt x="11751" y="2112"/>
                  </a:cubicBezTo>
                  <a:cubicBezTo>
                    <a:pt x="12851" y="3412"/>
                    <a:pt x="13451" y="5012"/>
                    <a:pt x="13351" y="6711"/>
                  </a:cubicBezTo>
                  <a:cubicBezTo>
                    <a:pt x="13251" y="8411"/>
                    <a:pt x="12451" y="10011"/>
                    <a:pt x="11151" y="11111"/>
                  </a:cubicBezTo>
                  <a:lnTo>
                    <a:pt x="10651" y="11611"/>
                  </a:lnTo>
                  <a:cubicBezTo>
                    <a:pt x="9451" y="12710"/>
                    <a:pt x="7952" y="13210"/>
                    <a:pt x="6452" y="1321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F9C905F-E56A-46EB-A9BB-762E86A4D0D6}"/>
                </a:ext>
              </a:extLst>
            </p:cNvPr>
            <p:cNvSpPr/>
            <p:nvPr/>
          </p:nvSpPr>
          <p:spPr>
            <a:xfrm>
              <a:off x="707787" y="3674652"/>
              <a:ext cx="329948" cy="209967"/>
            </a:xfrm>
            <a:custGeom>
              <a:avLst/>
              <a:gdLst>
                <a:gd name="connsiteX0" fmla="*/ 6299 w 329948"/>
                <a:gd name="connsiteY0" fmla="*/ 213567 h 209967"/>
                <a:gd name="connsiteX1" fmla="*/ 0 w 329948"/>
                <a:gd name="connsiteY1" fmla="*/ 207168 h 209967"/>
                <a:gd name="connsiteX2" fmla="*/ 0 w 329948"/>
                <a:gd name="connsiteY2" fmla="*/ 48492 h 209967"/>
                <a:gd name="connsiteX3" fmla="*/ 14298 w 329948"/>
                <a:gd name="connsiteY3" fmla="*/ 13998 h 209967"/>
                <a:gd name="connsiteX4" fmla="*/ 23396 w 329948"/>
                <a:gd name="connsiteY4" fmla="*/ 14098 h 209967"/>
                <a:gd name="connsiteX5" fmla="*/ 23296 w 329948"/>
                <a:gd name="connsiteY5" fmla="*/ 23096 h 209967"/>
                <a:gd name="connsiteX6" fmla="*/ 12698 w 329948"/>
                <a:gd name="connsiteY6" fmla="*/ 48492 h 209967"/>
                <a:gd name="connsiteX7" fmla="*/ 12698 w 329948"/>
                <a:gd name="connsiteY7" fmla="*/ 207168 h 209967"/>
                <a:gd name="connsiteX8" fmla="*/ 6299 w 329948"/>
                <a:gd name="connsiteY8" fmla="*/ 213567 h 209967"/>
                <a:gd name="connsiteX9" fmla="*/ 326349 w 329948"/>
                <a:gd name="connsiteY9" fmla="*/ 206368 h 209967"/>
                <a:gd name="connsiteX10" fmla="*/ 319950 w 329948"/>
                <a:gd name="connsiteY10" fmla="*/ 199969 h 209967"/>
                <a:gd name="connsiteX11" fmla="*/ 326349 w 329948"/>
                <a:gd name="connsiteY11" fmla="*/ 193570 h 209967"/>
                <a:gd name="connsiteX12" fmla="*/ 332748 w 329948"/>
                <a:gd name="connsiteY12" fmla="*/ 199969 h 209967"/>
                <a:gd name="connsiteX13" fmla="*/ 326349 w 329948"/>
                <a:gd name="connsiteY13" fmla="*/ 206368 h 209967"/>
                <a:gd name="connsiteX14" fmla="*/ 326349 w 329948"/>
                <a:gd name="connsiteY14" fmla="*/ 187171 h 209967"/>
                <a:gd name="connsiteX15" fmla="*/ 319950 w 329948"/>
                <a:gd name="connsiteY15" fmla="*/ 180772 h 209967"/>
                <a:gd name="connsiteX16" fmla="*/ 319950 w 329948"/>
                <a:gd name="connsiteY16" fmla="*/ 48492 h 209967"/>
                <a:gd name="connsiteX17" fmla="*/ 284155 w 329948"/>
                <a:gd name="connsiteY17" fmla="*/ 12798 h 209967"/>
                <a:gd name="connsiteX18" fmla="*/ 48492 w 329948"/>
                <a:gd name="connsiteY18" fmla="*/ 12798 h 209967"/>
                <a:gd name="connsiteX19" fmla="*/ 37094 w 329948"/>
                <a:gd name="connsiteY19" fmla="*/ 14598 h 209967"/>
                <a:gd name="connsiteX20" fmla="*/ 28995 w 329948"/>
                <a:gd name="connsiteY20" fmla="*/ 10598 h 209967"/>
                <a:gd name="connsiteX21" fmla="*/ 29295 w 329948"/>
                <a:gd name="connsiteY21" fmla="*/ 5699 h 209967"/>
                <a:gd name="connsiteX22" fmla="*/ 32995 w 329948"/>
                <a:gd name="connsiteY22" fmla="*/ 2500 h 209967"/>
                <a:gd name="connsiteX23" fmla="*/ 48492 w 329948"/>
                <a:gd name="connsiteY23" fmla="*/ 0 h 209967"/>
                <a:gd name="connsiteX24" fmla="*/ 284155 w 329948"/>
                <a:gd name="connsiteY24" fmla="*/ 0 h 209967"/>
                <a:gd name="connsiteX25" fmla="*/ 332748 w 329948"/>
                <a:gd name="connsiteY25" fmla="*/ 48492 h 209967"/>
                <a:gd name="connsiteX26" fmla="*/ 332748 w 329948"/>
                <a:gd name="connsiteY26" fmla="*/ 180772 h 209967"/>
                <a:gd name="connsiteX27" fmla="*/ 326349 w 329948"/>
                <a:gd name="connsiteY27" fmla="*/ 187171 h 20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29948" h="209967">
                  <a:moveTo>
                    <a:pt x="6299" y="213567"/>
                  </a:moveTo>
                  <a:cubicBezTo>
                    <a:pt x="2800" y="213567"/>
                    <a:pt x="0" y="210667"/>
                    <a:pt x="0" y="207168"/>
                  </a:cubicBezTo>
                  <a:lnTo>
                    <a:pt x="0" y="48492"/>
                  </a:lnTo>
                  <a:cubicBezTo>
                    <a:pt x="0" y="35394"/>
                    <a:pt x="5099" y="23196"/>
                    <a:pt x="14298" y="13998"/>
                  </a:cubicBezTo>
                  <a:cubicBezTo>
                    <a:pt x="16697" y="11598"/>
                    <a:pt x="20997" y="11598"/>
                    <a:pt x="23396" y="14098"/>
                  </a:cubicBezTo>
                  <a:cubicBezTo>
                    <a:pt x="25796" y="16597"/>
                    <a:pt x="25796" y="20597"/>
                    <a:pt x="23296" y="23096"/>
                  </a:cubicBezTo>
                  <a:cubicBezTo>
                    <a:pt x="16497" y="29895"/>
                    <a:pt x="12698" y="38894"/>
                    <a:pt x="12698" y="48492"/>
                  </a:cubicBezTo>
                  <a:lnTo>
                    <a:pt x="12698" y="207168"/>
                  </a:lnTo>
                  <a:cubicBezTo>
                    <a:pt x="12698" y="210667"/>
                    <a:pt x="9898" y="213567"/>
                    <a:pt x="6299" y="213567"/>
                  </a:cubicBezTo>
                  <a:close/>
                  <a:moveTo>
                    <a:pt x="326349" y="206368"/>
                  </a:moveTo>
                  <a:cubicBezTo>
                    <a:pt x="322749" y="206368"/>
                    <a:pt x="319950" y="203468"/>
                    <a:pt x="319950" y="199969"/>
                  </a:cubicBezTo>
                  <a:cubicBezTo>
                    <a:pt x="319950" y="196469"/>
                    <a:pt x="322749" y="193570"/>
                    <a:pt x="326349" y="193570"/>
                  </a:cubicBezTo>
                  <a:cubicBezTo>
                    <a:pt x="329848" y="193570"/>
                    <a:pt x="332748" y="196469"/>
                    <a:pt x="332748" y="199969"/>
                  </a:cubicBezTo>
                  <a:cubicBezTo>
                    <a:pt x="332748" y="203468"/>
                    <a:pt x="329848" y="206368"/>
                    <a:pt x="326349" y="206368"/>
                  </a:cubicBezTo>
                  <a:close/>
                  <a:moveTo>
                    <a:pt x="326349" y="187171"/>
                  </a:moveTo>
                  <a:cubicBezTo>
                    <a:pt x="322749" y="187171"/>
                    <a:pt x="319950" y="184271"/>
                    <a:pt x="319950" y="180772"/>
                  </a:cubicBezTo>
                  <a:lnTo>
                    <a:pt x="319950" y="48492"/>
                  </a:lnTo>
                  <a:cubicBezTo>
                    <a:pt x="319950" y="28796"/>
                    <a:pt x="303852" y="12798"/>
                    <a:pt x="284155" y="12798"/>
                  </a:cubicBezTo>
                  <a:lnTo>
                    <a:pt x="48492" y="12798"/>
                  </a:lnTo>
                  <a:cubicBezTo>
                    <a:pt x="44593" y="12798"/>
                    <a:pt x="40794" y="13398"/>
                    <a:pt x="37094" y="14598"/>
                  </a:cubicBezTo>
                  <a:cubicBezTo>
                    <a:pt x="33795" y="15798"/>
                    <a:pt x="29995" y="13898"/>
                    <a:pt x="28995" y="10598"/>
                  </a:cubicBezTo>
                  <a:cubicBezTo>
                    <a:pt x="28396" y="8999"/>
                    <a:pt x="28496" y="7199"/>
                    <a:pt x="29295" y="5699"/>
                  </a:cubicBezTo>
                  <a:cubicBezTo>
                    <a:pt x="29995" y="4199"/>
                    <a:pt x="31395" y="3000"/>
                    <a:pt x="32995" y="2500"/>
                  </a:cubicBezTo>
                  <a:cubicBezTo>
                    <a:pt x="37994" y="800"/>
                    <a:pt x="43193" y="0"/>
                    <a:pt x="48492" y="0"/>
                  </a:cubicBezTo>
                  <a:lnTo>
                    <a:pt x="284155" y="0"/>
                  </a:lnTo>
                  <a:cubicBezTo>
                    <a:pt x="310851" y="0"/>
                    <a:pt x="332648" y="21797"/>
                    <a:pt x="332748" y="48492"/>
                  </a:cubicBezTo>
                  <a:lnTo>
                    <a:pt x="332748" y="180772"/>
                  </a:lnTo>
                  <a:cubicBezTo>
                    <a:pt x="332748" y="184271"/>
                    <a:pt x="329848" y="187171"/>
                    <a:pt x="326349" y="1871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315C276-3E9D-4BEC-B2F5-817DADB71445}"/>
                </a:ext>
              </a:extLst>
            </p:cNvPr>
            <p:cNvSpPr/>
            <p:nvPr/>
          </p:nvSpPr>
          <p:spPr>
            <a:xfrm>
              <a:off x="949249" y="3752940"/>
              <a:ext cx="39994" cy="9998"/>
            </a:xfrm>
            <a:custGeom>
              <a:avLst/>
              <a:gdLst>
                <a:gd name="connsiteX0" fmla="*/ 430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43093 w 39993"/>
                <a:gd name="connsiteY4" fmla="*/ 0 h 9998"/>
                <a:gd name="connsiteX5" fmla="*/ 49492 w 39993"/>
                <a:gd name="connsiteY5" fmla="*/ 6399 h 9998"/>
                <a:gd name="connsiteX6" fmla="*/ 430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43093" y="12798"/>
                  </a:moveTo>
                  <a:lnTo>
                    <a:pt x="6399" y="12798"/>
                  </a:lnTo>
                  <a:cubicBezTo>
                    <a:pt x="2900" y="12798"/>
                    <a:pt x="0" y="99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43093" y="0"/>
                  </a:lnTo>
                  <a:cubicBezTo>
                    <a:pt x="46593" y="0"/>
                    <a:pt x="49492" y="2899"/>
                    <a:pt x="49492" y="6399"/>
                  </a:cubicBezTo>
                  <a:cubicBezTo>
                    <a:pt x="49492" y="9998"/>
                    <a:pt x="46593" y="12798"/>
                    <a:pt x="430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B3FEEF9-E708-40E4-AD61-0F2C26E1E12B}"/>
                </a:ext>
              </a:extLst>
            </p:cNvPr>
            <p:cNvSpPr/>
            <p:nvPr/>
          </p:nvSpPr>
          <p:spPr>
            <a:xfrm>
              <a:off x="749481" y="3752940"/>
              <a:ext cx="39994" cy="9998"/>
            </a:xfrm>
            <a:custGeom>
              <a:avLst/>
              <a:gdLst>
                <a:gd name="connsiteX0" fmla="*/ 407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40794 w 39993"/>
                <a:gd name="connsiteY4" fmla="*/ 0 h 9998"/>
                <a:gd name="connsiteX5" fmla="*/ 47193 w 39993"/>
                <a:gd name="connsiteY5" fmla="*/ 6399 h 9998"/>
                <a:gd name="connsiteX6" fmla="*/ 407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40794" y="12798"/>
                  </a:moveTo>
                  <a:lnTo>
                    <a:pt x="6399" y="12798"/>
                  </a:lnTo>
                  <a:cubicBezTo>
                    <a:pt x="2900" y="12798"/>
                    <a:pt x="0" y="99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40794" y="0"/>
                  </a:lnTo>
                  <a:cubicBezTo>
                    <a:pt x="44293" y="0"/>
                    <a:pt x="47193" y="2899"/>
                    <a:pt x="47193" y="6399"/>
                  </a:cubicBezTo>
                  <a:cubicBezTo>
                    <a:pt x="47193" y="9998"/>
                    <a:pt x="44293" y="12798"/>
                    <a:pt x="407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A74B847B-77F6-4182-85F8-49E99676FEE8}"/>
                </a:ext>
              </a:extLst>
            </p:cNvPr>
            <p:cNvSpPr/>
            <p:nvPr/>
          </p:nvSpPr>
          <p:spPr>
            <a:xfrm>
              <a:off x="965147" y="3787835"/>
              <a:ext cx="29995" cy="9998"/>
            </a:xfrm>
            <a:custGeom>
              <a:avLst/>
              <a:gdLst>
                <a:gd name="connsiteX0" fmla="*/ 271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7196 w 29995"/>
                <a:gd name="connsiteY4" fmla="*/ 0 h 9998"/>
                <a:gd name="connsiteX5" fmla="*/ 33595 w 29995"/>
                <a:gd name="connsiteY5" fmla="*/ 6399 h 9998"/>
                <a:gd name="connsiteX6" fmla="*/ 271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7196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7196" y="0"/>
                  </a:lnTo>
                  <a:cubicBezTo>
                    <a:pt x="30695" y="0"/>
                    <a:pt x="33595" y="2900"/>
                    <a:pt x="33595" y="6399"/>
                  </a:cubicBezTo>
                  <a:cubicBezTo>
                    <a:pt x="33595" y="9899"/>
                    <a:pt x="30695" y="12798"/>
                    <a:pt x="271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1E087E5-83DF-4755-8E47-89A5598FA9AE}"/>
                </a:ext>
              </a:extLst>
            </p:cNvPr>
            <p:cNvSpPr/>
            <p:nvPr/>
          </p:nvSpPr>
          <p:spPr>
            <a:xfrm>
              <a:off x="749481" y="3787835"/>
              <a:ext cx="29995" cy="9998"/>
            </a:xfrm>
            <a:custGeom>
              <a:avLst/>
              <a:gdLst>
                <a:gd name="connsiteX0" fmla="*/ 24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4896 w 29995"/>
                <a:gd name="connsiteY4" fmla="*/ 0 h 9998"/>
                <a:gd name="connsiteX5" fmla="*/ 31295 w 29995"/>
                <a:gd name="connsiteY5" fmla="*/ 6399 h 9998"/>
                <a:gd name="connsiteX6" fmla="*/ 24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4896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4896" y="0"/>
                  </a:lnTo>
                  <a:cubicBezTo>
                    <a:pt x="28396" y="0"/>
                    <a:pt x="31295" y="2900"/>
                    <a:pt x="31295" y="6399"/>
                  </a:cubicBezTo>
                  <a:cubicBezTo>
                    <a:pt x="31295" y="9899"/>
                    <a:pt x="28396" y="12798"/>
                    <a:pt x="24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B8A953CF-AC61-4348-A16C-A9BFE4BBDBC0}"/>
                </a:ext>
              </a:extLst>
            </p:cNvPr>
            <p:cNvSpPr/>
            <p:nvPr/>
          </p:nvSpPr>
          <p:spPr>
            <a:xfrm>
              <a:off x="967447" y="3822729"/>
              <a:ext cx="29995" cy="9998"/>
            </a:xfrm>
            <a:custGeom>
              <a:avLst/>
              <a:gdLst>
                <a:gd name="connsiteX0" fmla="*/ 24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4896 w 29995"/>
                <a:gd name="connsiteY4" fmla="*/ 0 h 9998"/>
                <a:gd name="connsiteX5" fmla="*/ 31295 w 29995"/>
                <a:gd name="connsiteY5" fmla="*/ 6399 h 9998"/>
                <a:gd name="connsiteX6" fmla="*/ 24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4896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24896" y="0"/>
                  </a:lnTo>
                  <a:cubicBezTo>
                    <a:pt x="28396" y="0"/>
                    <a:pt x="31295" y="2899"/>
                    <a:pt x="31295" y="6399"/>
                  </a:cubicBezTo>
                  <a:cubicBezTo>
                    <a:pt x="31295" y="9899"/>
                    <a:pt x="28396" y="12798"/>
                    <a:pt x="24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8C9FF40C-DA36-4869-A2BF-DF569CA3C1AF}"/>
                </a:ext>
              </a:extLst>
            </p:cNvPr>
            <p:cNvSpPr/>
            <p:nvPr/>
          </p:nvSpPr>
          <p:spPr>
            <a:xfrm>
              <a:off x="749481" y="3822729"/>
              <a:ext cx="19997" cy="9998"/>
            </a:xfrm>
            <a:custGeom>
              <a:avLst/>
              <a:gdLst>
                <a:gd name="connsiteX0" fmla="*/ 22596 w 19996"/>
                <a:gd name="connsiteY0" fmla="*/ 12798 h 9998"/>
                <a:gd name="connsiteX1" fmla="*/ 6399 w 19996"/>
                <a:gd name="connsiteY1" fmla="*/ 12798 h 9998"/>
                <a:gd name="connsiteX2" fmla="*/ 0 w 19996"/>
                <a:gd name="connsiteY2" fmla="*/ 6399 h 9998"/>
                <a:gd name="connsiteX3" fmla="*/ 6399 w 19996"/>
                <a:gd name="connsiteY3" fmla="*/ 0 h 9998"/>
                <a:gd name="connsiteX4" fmla="*/ 22596 w 19996"/>
                <a:gd name="connsiteY4" fmla="*/ 0 h 9998"/>
                <a:gd name="connsiteX5" fmla="*/ 28995 w 19996"/>
                <a:gd name="connsiteY5" fmla="*/ 6399 h 9998"/>
                <a:gd name="connsiteX6" fmla="*/ 22596 w 19996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96" h="9998">
                  <a:moveTo>
                    <a:pt x="22596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22596" y="0"/>
                  </a:lnTo>
                  <a:cubicBezTo>
                    <a:pt x="26096" y="0"/>
                    <a:pt x="28995" y="2899"/>
                    <a:pt x="28995" y="6399"/>
                  </a:cubicBezTo>
                  <a:cubicBezTo>
                    <a:pt x="28995" y="9899"/>
                    <a:pt x="26096" y="12798"/>
                    <a:pt x="225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92CE4D7E-F231-498A-AB89-222D4FDEFB77}"/>
                </a:ext>
              </a:extLst>
            </p:cNvPr>
            <p:cNvSpPr/>
            <p:nvPr/>
          </p:nvSpPr>
          <p:spPr>
            <a:xfrm>
              <a:off x="957148" y="3857624"/>
              <a:ext cx="39994" cy="9998"/>
            </a:xfrm>
            <a:custGeom>
              <a:avLst/>
              <a:gdLst>
                <a:gd name="connsiteX0" fmla="*/ 35194 w 39993"/>
                <a:gd name="connsiteY0" fmla="*/ 12798 h 9998"/>
                <a:gd name="connsiteX1" fmla="*/ 6299 w 39993"/>
                <a:gd name="connsiteY1" fmla="*/ 12798 h 9998"/>
                <a:gd name="connsiteX2" fmla="*/ 0 w 39993"/>
                <a:gd name="connsiteY2" fmla="*/ 6399 h 9998"/>
                <a:gd name="connsiteX3" fmla="*/ 6299 w 39993"/>
                <a:gd name="connsiteY3" fmla="*/ 0 h 9998"/>
                <a:gd name="connsiteX4" fmla="*/ 35194 w 39993"/>
                <a:gd name="connsiteY4" fmla="*/ 0 h 9998"/>
                <a:gd name="connsiteX5" fmla="*/ 41593 w 39993"/>
                <a:gd name="connsiteY5" fmla="*/ 6399 h 9998"/>
                <a:gd name="connsiteX6" fmla="*/ 351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5194" y="12798"/>
                  </a:moveTo>
                  <a:lnTo>
                    <a:pt x="6299" y="12798"/>
                  </a:lnTo>
                  <a:cubicBezTo>
                    <a:pt x="2800" y="12798"/>
                    <a:pt x="0" y="9898"/>
                    <a:pt x="0" y="6399"/>
                  </a:cubicBezTo>
                  <a:cubicBezTo>
                    <a:pt x="0" y="2899"/>
                    <a:pt x="2800" y="0"/>
                    <a:pt x="6299" y="0"/>
                  </a:cubicBezTo>
                  <a:lnTo>
                    <a:pt x="35194" y="0"/>
                  </a:lnTo>
                  <a:cubicBezTo>
                    <a:pt x="38694" y="0"/>
                    <a:pt x="41593" y="2899"/>
                    <a:pt x="41593" y="6399"/>
                  </a:cubicBezTo>
                  <a:cubicBezTo>
                    <a:pt x="41593" y="9898"/>
                    <a:pt x="38694" y="12798"/>
                    <a:pt x="351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BF708E21-B4A2-4151-8915-C01A34F6E270}"/>
                </a:ext>
              </a:extLst>
            </p:cNvPr>
            <p:cNvSpPr/>
            <p:nvPr/>
          </p:nvSpPr>
          <p:spPr>
            <a:xfrm>
              <a:off x="749481" y="3857624"/>
              <a:ext cx="29995" cy="9998"/>
            </a:xfrm>
            <a:custGeom>
              <a:avLst/>
              <a:gdLst>
                <a:gd name="connsiteX0" fmla="*/ 32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32895 w 29995"/>
                <a:gd name="connsiteY4" fmla="*/ 0 h 9998"/>
                <a:gd name="connsiteX5" fmla="*/ 39294 w 29995"/>
                <a:gd name="connsiteY5" fmla="*/ 6399 h 9998"/>
                <a:gd name="connsiteX6" fmla="*/ 32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32895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32895" y="0"/>
                  </a:lnTo>
                  <a:cubicBezTo>
                    <a:pt x="36494" y="0"/>
                    <a:pt x="39294" y="2899"/>
                    <a:pt x="39294" y="6399"/>
                  </a:cubicBezTo>
                  <a:cubicBezTo>
                    <a:pt x="39294" y="9898"/>
                    <a:pt x="36494" y="12798"/>
                    <a:pt x="32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81B13E84-CA5B-4E8E-9262-ABBBFD3226E8}"/>
                </a:ext>
              </a:extLst>
            </p:cNvPr>
            <p:cNvSpPr/>
            <p:nvPr/>
          </p:nvSpPr>
          <p:spPr>
            <a:xfrm>
              <a:off x="928153" y="3892518"/>
              <a:ext cx="39994" cy="9998"/>
            </a:xfrm>
            <a:custGeom>
              <a:avLst/>
              <a:gdLst>
                <a:gd name="connsiteX0" fmla="*/ 430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43093 w 39993"/>
                <a:gd name="connsiteY4" fmla="*/ 0 h 9998"/>
                <a:gd name="connsiteX5" fmla="*/ 49492 w 39993"/>
                <a:gd name="connsiteY5" fmla="*/ 6399 h 9998"/>
                <a:gd name="connsiteX6" fmla="*/ 430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43093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800"/>
                    <a:pt x="2900" y="0"/>
                    <a:pt x="6399" y="0"/>
                  </a:cubicBezTo>
                  <a:lnTo>
                    <a:pt x="43093" y="0"/>
                  </a:lnTo>
                  <a:cubicBezTo>
                    <a:pt x="46593" y="0"/>
                    <a:pt x="49492" y="2800"/>
                    <a:pt x="49492" y="6399"/>
                  </a:cubicBezTo>
                  <a:cubicBezTo>
                    <a:pt x="49492" y="9899"/>
                    <a:pt x="46593" y="12798"/>
                    <a:pt x="430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37A42BDA-2A55-4953-A9F9-6D8F9BB39F9C}"/>
                </a:ext>
              </a:extLst>
            </p:cNvPr>
            <p:cNvSpPr/>
            <p:nvPr/>
          </p:nvSpPr>
          <p:spPr>
            <a:xfrm>
              <a:off x="749481" y="3892518"/>
              <a:ext cx="59991" cy="9998"/>
            </a:xfrm>
            <a:custGeom>
              <a:avLst/>
              <a:gdLst>
                <a:gd name="connsiteX0" fmla="*/ 61890 w 59990"/>
                <a:gd name="connsiteY0" fmla="*/ 12798 h 9998"/>
                <a:gd name="connsiteX1" fmla="*/ 6399 w 59990"/>
                <a:gd name="connsiteY1" fmla="*/ 12798 h 9998"/>
                <a:gd name="connsiteX2" fmla="*/ 0 w 59990"/>
                <a:gd name="connsiteY2" fmla="*/ 6399 h 9998"/>
                <a:gd name="connsiteX3" fmla="*/ 6399 w 59990"/>
                <a:gd name="connsiteY3" fmla="*/ 0 h 9998"/>
                <a:gd name="connsiteX4" fmla="*/ 61890 w 59990"/>
                <a:gd name="connsiteY4" fmla="*/ 0 h 9998"/>
                <a:gd name="connsiteX5" fmla="*/ 68289 w 59990"/>
                <a:gd name="connsiteY5" fmla="*/ 6399 h 9998"/>
                <a:gd name="connsiteX6" fmla="*/ 61890 w 59990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90" h="9998">
                  <a:moveTo>
                    <a:pt x="61890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800"/>
                    <a:pt x="2900" y="0"/>
                    <a:pt x="6399" y="0"/>
                  </a:cubicBezTo>
                  <a:lnTo>
                    <a:pt x="61890" y="0"/>
                  </a:lnTo>
                  <a:cubicBezTo>
                    <a:pt x="65390" y="0"/>
                    <a:pt x="68289" y="2800"/>
                    <a:pt x="68289" y="6399"/>
                  </a:cubicBezTo>
                  <a:cubicBezTo>
                    <a:pt x="68289" y="9899"/>
                    <a:pt x="65390" y="12798"/>
                    <a:pt x="61890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B87F501-15A1-4897-A23B-68D5B2D8E4F0}"/>
                </a:ext>
              </a:extLst>
            </p:cNvPr>
            <p:cNvSpPr/>
            <p:nvPr/>
          </p:nvSpPr>
          <p:spPr>
            <a:xfrm>
              <a:off x="765078" y="3927313"/>
              <a:ext cx="189970" cy="9998"/>
            </a:xfrm>
            <a:custGeom>
              <a:avLst/>
              <a:gdLst>
                <a:gd name="connsiteX0" fmla="*/ 186371 w 189970"/>
                <a:gd name="connsiteY0" fmla="*/ 12798 h 9998"/>
                <a:gd name="connsiteX1" fmla="*/ 6399 w 189970"/>
                <a:gd name="connsiteY1" fmla="*/ 12798 h 9998"/>
                <a:gd name="connsiteX2" fmla="*/ 0 w 189970"/>
                <a:gd name="connsiteY2" fmla="*/ 6399 h 9998"/>
                <a:gd name="connsiteX3" fmla="*/ 6399 w 189970"/>
                <a:gd name="connsiteY3" fmla="*/ 0 h 9998"/>
                <a:gd name="connsiteX4" fmla="*/ 186371 w 189970"/>
                <a:gd name="connsiteY4" fmla="*/ 0 h 9998"/>
                <a:gd name="connsiteX5" fmla="*/ 192770 w 189970"/>
                <a:gd name="connsiteY5" fmla="*/ 6399 h 9998"/>
                <a:gd name="connsiteX6" fmla="*/ 186371 w 189970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970" h="9998">
                  <a:moveTo>
                    <a:pt x="186371" y="12798"/>
                  </a:moveTo>
                  <a:lnTo>
                    <a:pt x="6399" y="12798"/>
                  </a:lnTo>
                  <a:cubicBezTo>
                    <a:pt x="2900" y="12798"/>
                    <a:pt x="0" y="99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186371" y="0"/>
                  </a:lnTo>
                  <a:cubicBezTo>
                    <a:pt x="189970" y="0"/>
                    <a:pt x="192770" y="2899"/>
                    <a:pt x="192770" y="6399"/>
                  </a:cubicBezTo>
                  <a:cubicBezTo>
                    <a:pt x="192770" y="9998"/>
                    <a:pt x="189970" y="12798"/>
                    <a:pt x="186371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70E65B76-C72C-422E-89CD-58D1C1521CBB}"/>
                </a:ext>
              </a:extLst>
            </p:cNvPr>
            <p:cNvSpPr/>
            <p:nvPr/>
          </p:nvSpPr>
          <p:spPr>
            <a:xfrm>
              <a:off x="944650" y="3889943"/>
              <a:ext cx="229964" cy="229964"/>
            </a:xfrm>
            <a:custGeom>
              <a:avLst/>
              <a:gdLst>
                <a:gd name="connsiteX0" fmla="*/ 179372 w 229963"/>
                <a:gd name="connsiteY0" fmla="*/ 230540 h 229963"/>
                <a:gd name="connsiteX1" fmla="*/ 153376 w 229963"/>
                <a:gd name="connsiteY1" fmla="*/ 219142 h 229963"/>
                <a:gd name="connsiteX2" fmla="*/ 71989 w 229963"/>
                <a:gd name="connsiteY2" fmla="*/ 130755 h 229963"/>
                <a:gd name="connsiteX3" fmla="*/ 70289 w 229963"/>
                <a:gd name="connsiteY3" fmla="*/ 126156 h 229963"/>
                <a:gd name="connsiteX4" fmla="*/ 72389 w 229963"/>
                <a:gd name="connsiteY4" fmla="*/ 121657 h 229963"/>
                <a:gd name="connsiteX5" fmla="*/ 81387 w 229963"/>
                <a:gd name="connsiteY5" fmla="*/ 122057 h 229963"/>
                <a:gd name="connsiteX6" fmla="*/ 162774 w 229963"/>
                <a:gd name="connsiteY6" fmla="*/ 210543 h 229963"/>
                <a:gd name="connsiteX7" fmla="*/ 195269 w 229963"/>
                <a:gd name="connsiteY7" fmla="*/ 211243 h 229963"/>
                <a:gd name="connsiteX8" fmla="*/ 213067 w 229963"/>
                <a:gd name="connsiteY8" fmla="*/ 193446 h 229963"/>
                <a:gd name="connsiteX9" fmla="*/ 219666 w 229963"/>
                <a:gd name="connsiteY9" fmla="*/ 177448 h 229963"/>
                <a:gd name="connsiteX10" fmla="*/ 212167 w 229963"/>
                <a:gd name="connsiteY10" fmla="*/ 160751 h 229963"/>
                <a:gd name="connsiteX11" fmla="*/ 53992 w 229963"/>
                <a:gd name="connsiteY11" fmla="*/ 18273 h 229963"/>
                <a:gd name="connsiteX12" fmla="*/ 22996 w 229963"/>
                <a:gd name="connsiteY12" fmla="*/ 19073 h 229963"/>
                <a:gd name="connsiteX13" fmla="*/ 19397 w 229963"/>
                <a:gd name="connsiteY13" fmla="*/ 22772 h 229963"/>
                <a:gd name="connsiteX14" fmla="*/ 12798 w 229963"/>
                <a:gd name="connsiteY14" fmla="*/ 38670 h 229963"/>
                <a:gd name="connsiteX15" fmla="*/ 18697 w 229963"/>
                <a:gd name="connsiteY15" fmla="*/ 53868 h 229963"/>
                <a:gd name="connsiteX16" fmla="*/ 68489 w 229963"/>
                <a:gd name="connsiteY16" fmla="*/ 108059 h 229963"/>
                <a:gd name="connsiteX17" fmla="*/ 70089 w 229963"/>
                <a:gd name="connsiteY17" fmla="*/ 112558 h 229963"/>
                <a:gd name="connsiteX18" fmla="*/ 67989 w 229963"/>
                <a:gd name="connsiteY18" fmla="*/ 116958 h 229963"/>
                <a:gd name="connsiteX19" fmla="*/ 58991 w 229963"/>
                <a:gd name="connsiteY19" fmla="*/ 116558 h 229963"/>
                <a:gd name="connsiteX20" fmla="*/ 9299 w 229963"/>
                <a:gd name="connsiteY20" fmla="*/ 62566 h 229963"/>
                <a:gd name="connsiteX21" fmla="*/ 0 w 229963"/>
                <a:gd name="connsiteY21" fmla="*/ 38670 h 229963"/>
                <a:gd name="connsiteX22" fmla="*/ 10298 w 229963"/>
                <a:gd name="connsiteY22" fmla="*/ 13674 h 229963"/>
                <a:gd name="connsiteX23" fmla="*/ 13998 w 229963"/>
                <a:gd name="connsiteY23" fmla="*/ 10074 h 229963"/>
                <a:gd name="connsiteX24" fmla="*/ 62590 w 229963"/>
                <a:gd name="connsiteY24" fmla="*/ 8775 h 229963"/>
                <a:gd name="connsiteX25" fmla="*/ 220765 w 229963"/>
                <a:gd name="connsiteY25" fmla="*/ 151252 h 229963"/>
                <a:gd name="connsiteX26" fmla="*/ 232464 w 229963"/>
                <a:gd name="connsiteY26" fmla="*/ 177448 h 229963"/>
                <a:gd name="connsiteX27" fmla="*/ 222065 w 229963"/>
                <a:gd name="connsiteY27" fmla="*/ 202444 h 229963"/>
                <a:gd name="connsiteX28" fmla="*/ 204268 w 229963"/>
                <a:gd name="connsiteY28" fmla="*/ 220241 h 229963"/>
                <a:gd name="connsiteX29" fmla="*/ 179372 w 229963"/>
                <a:gd name="connsiteY29" fmla="*/ 230540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29963" h="229963">
                  <a:moveTo>
                    <a:pt x="179372" y="230540"/>
                  </a:moveTo>
                  <a:cubicBezTo>
                    <a:pt x="169473" y="230540"/>
                    <a:pt x="159975" y="226440"/>
                    <a:pt x="153376" y="219142"/>
                  </a:cubicBezTo>
                  <a:lnTo>
                    <a:pt x="71989" y="130755"/>
                  </a:lnTo>
                  <a:cubicBezTo>
                    <a:pt x="70789" y="129456"/>
                    <a:pt x="70189" y="127856"/>
                    <a:pt x="70289" y="126156"/>
                  </a:cubicBezTo>
                  <a:cubicBezTo>
                    <a:pt x="70389" y="124356"/>
                    <a:pt x="71089" y="122857"/>
                    <a:pt x="72389" y="121657"/>
                  </a:cubicBezTo>
                  <a:cubicBezTo>
                    <a:pt x="74888" y="119357"/>
                    <a:pt x="79088" y="119557"/>
                    <a:pt x="81387" y="122057"/>
                  </a:cubicBezTo>
                  <a:lnTo>
                    <a:pt x="162774" y="210543"/>
                  </a:lnTo>
                  <a:cubicBezTo>
                    <a:pt x="171173" y="219642"/>
                    <a:pt x="186571" y="219941"/>
                    <a:pt x="195269" y="211243"/>
                  </a:cubicBezTo>
                  <a:lnTo>
                    <a:pt x="213067" y="193446"/>
                  </a:lnTo>
                  <a:cubicBezTo>
                    <a:pt x="217266" y="189146"/>
                    <a:pt x="219666" y="183547"/>
                    <a:pt x="219666" y="177448"/>
                  </a:cubicBezTo>
                  <a:cubicBezTo>
                    <a:pt x="219666" y="171049"/>
                    <a:pt x="216966" y="165050"/>
                    <a:pt x="212167" y="160751"/>
                  </a:cubicBezTo>
                  <a:lnTo>
                    <a:pt x="53992" y="18273"/>
                  </a:lnTo>
                  <a:cubicBezTo>
                    <a:pt x="45393" y="10574"/>
                    <a:pt x="31295" y="10874"/>
                    <a:pt x="22996" y="19073"/>
                  </a:cubicBezTo>
                  <a:lnTo>
                    <a:pt x="19397" y="22772"/>
                  </a:lnTo>
                  <a:cubicBezTo>
                    <a:pt x="15098" y="26972"/>
                    <a:pt x="12798" y="32671"/>
                    <a:pt x="12798" y="38670"/>
                  </a:cubicBezTo>
                  <a:cubicBezTo>
                    <a:pt x="12798" y="44269"/>
                    <a:pt x="14898" y="49768"/>
                    <a:pt x="18697" y="53868"/>
                  </a:cubicBezTo>
                  <a:lnTo>
                    <a:pt x="68489" y="108059"/>
                  </a:lnTo>
                  <a:cubicBezTo>
                    <a:pt x="69589" y="109359"/>
                    <a:pt x="70189" y="110859"/>
                    <a:pt x="70089" y="112558"/>
                  </a:cubicBezTo>
                  <a:cubicBezTo>
                    <a:pt x="69989" y="114258"/>
                    <a:pt x="69289" y="115858"/>
                    <a:pt x="67989" y="116958"/>
                  </a:cubicBezTo>
                  <a:cubicBezTo>
                    <a:pt x="65490" y="119257"/>
                    <a:pt x="61290" y="119057"/>
                    <a:pt x="58991" y="116558"/>
                  </a:cubicBezTo>
                  <a:lnTo>
                    <a:pt x="9299" y="62566"/>
                  </a:lnTo>
                  <a:cubicBezTo>
                    <a:pt x="3300" y="56067"/>
                    <a:pt x="0" y="47568"/>
                    <a:pt x="0" y="38670"/>
                  </a:cubicBezTo>
                  <a:cubicBezTo>
                    <a:pt x="0" y="29171"/>
                    <a:pt x="3699" y="20373"/>
                    <a:pt x="10298" y="13674"/>
                  </a:cubicBezTo>
                  <a:lnTo>
                    <a:pt x="13998" y="10074"/>
                  </a:lnTo>
                  <a:cubicBezTo>
                    <a:pt x="26796" y="-2824"/>
                    <a:pt x="49092" y="-3423"/>
                    <a:pt x="62590" y="8775"/>
                  </a:cubicBezTo>
                  <a:lnTo>
                    <a:pt x="220765" y="151252"/>
                  </a:lnTo>
                  <a:cubicBezTo>
                    <a:pt x="228164" y="157951"/>
                    <a:pt x="232464" y="167550"/>
                    <a:pt x="232464" y="177448"/>
                  </a:cubicBezTo>
                  <a:cubicBezTo>
                    <a:pt x="232464" y="186847"/>
                    <a:pt x="228764" y="195745"/>
                    <a:pt x="222065" y="202444"/>
                  </a:cubicBezTo>
                  <a:lnTo>
                    <a:pt x="204268" y="220241"/>
                  </a:lnTo>
                  <a:cubicBezTo>
                    <a:pt x="197669" y="226940"/>
                    <a:pt x="188770" y="230540"/>
                    <a:pt x="179372" y="23054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2AC923AC-5FF9-496F-82A0-CB98B911143E}"/>
                </a:ext>
              </a:extLst>
            </p:cNvPr>
            <p:cNvSpPr/>
            <p:nvPr/>
          </p:nvSpPr>
          <p:spPr>
            <a:xfrm>
              <a:off x="996728" y="3931373"/>
              <a:ext cx="109983" cy="109983"/>
            </a:xfrm>
            <a:custGeom>
              <a:avLst/>
              <a:gdLst>
                <a:gd name="connsiteX0" fmla="*/ 110997 w 109982"/>
                <a:gd name="connsiteY0" fmla="*/ 112022 h 109982"/>
                <a:gd name="connsiteX1" fmla="*/ 106597 w 109982"/>
                <a:gd name="connsiteY1" fmla="*/ 110322 h 109982"/>
                <a:gd name="connsiteX2" fmla="*/ 2014 w 109982"/>
                <a:gd name="connsiteY2" fmla="*/ 10938 h 109982"/>
                <a:gd name="connsiteX3" fmla="*/ 1814 w 109982"/>
                <a:gd name="connsiteY3" fmla="*/ 1939 h 109982"/>
                <a:gd name="connsiteX4" fmla="*/ 10812 w 109982"/>
                <a:gd name="connsiteY4" fmla="*/ 1739 h 109982"/>
                <a:gd name="connsiteX5" fmla="*/ 115396 w 109982"/>
                <a:gd name="connsiteY5" fmla="*/ 101023 h 109982"/>
                <a:gd name="connsiteX6" fmla="*/ 115696 w 109982"/>
                <a:gd name="connsiteY6" fmla="*/ 110022 h 109982"/>
                <a:gd name="connsiteX7" fmla="*/ 110997 w 109982"/>
                <a:gd name="connsiteY7" fmla="*/ 112022 h 10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9982" h="109982">
                  <a:moveTo>
                    <a:pt x="110997" y="112022"/>
                  </a:moveTo>
                  <a:cubicBezTo>
                    <a:pt x="109397" y="112022"/>
                    <a:pt x="107797" y="111422"/>
                    <a:pt x="106597" y="110322"/>
                  </a:cubicBezTo>
                  <a:lnTo>
                    <a:pt x="2014" y="10938"/>
                  </a:lnTo>
                  <a:cubicBezTo>
                    <a:pt x="-586" y="8538"/>
                    <a:pt x="-686" y="4539"/>
                    <a:pt x="1814" y="1939"/>
                  </a:cubicBezTo>
                  <a:cubicBezTo>
                    <a:pt x="4113" y="-561"/>
                    <a:pt x="8313" y="-661"/>
                    <a:pt x="10812" y="1739"/>
                  </a:cubicBezTo>
                  <a:lnTo>
                    <a:pt x="115396" y="101023"/>
                  </a:lnTo>
                  <a:cubicBezTo>
                    <a:pt x="117996" y="103423"/>
                    <a:pt x="118096" y="107522"/>
                    <a:pt x="115696" y="110022"/>
                  </a:cubicBezTo>
                  <a:cubicBezTo>
                    <a:pt x="114496" y="111322"/>
                    <a:pt x="112796" y="112022"/>
                    <a:pt x="110997" y="11202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320CEF2-16AA-49D4-B99B-0D64FEA46458}"/>
                </a:ext>
              </a:extLst>
            </p:cNvPr>
            <p:cNvSpPr/>
            <p:nvPr/>
          </p:nvSpPr>
          <p:spPr>
            <a:xfrm>
              <a:off x="823869" y="3739642"/>
              <a:ext cx="89986" cy="9998"/>
            </a:xfrm>
            <a:custGeom>
              <a:avLst/>
              <a:gdLst>
                <a:gd name="connsiteX0" fmla="*/ 91786 w 89985"/>
                <a:gd name="connsiteY0" fmla="*/ 12798 h 9998"/>
                <a:gd name="connsiteX1" fmla="*/ 6399 w 89985"/>
                <a:gd name="connsiteY1" fmla="*/ 12798 h 9998"/>
                <a:gd name="connsiteX2" fmla="*/ 0 w 89985"/>
                <a:gd name="connsiteY2" fmla="*/ 6399 h 9998"/>
                <a:gd name="connsiteX3" fmla="*/ 6399 w 89985"/>
                <a:gd name="connsiteY3" fmla="*/ 0 h 9998"/>
                <a:gd name="connsiteX4" fmla="*/ 91786 w 89985"/>
                <a:gd name="connsiteY4" fmla="*/ 0 h 9998"/>
                <a:gd name="connsiteX5" fmla="*/ 98185 w 89985"/>
                <a:gd name="connsiteY5" fmla="*/ 6399 h 9998"/>
                <a:gd name="connsiteX6" fmla="*/ 91786 w 8998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985" h="9998">
                  <a:moveTo>
                    <a:pt x="9178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00"/>
                    <a:pt x="2900" y="0"/>
                    <a:pt x="6399" y="0"/>
                  </a:cubicBezTo>
                  <a:lnTo>
                    <a:pt x="91786" y="0"/>
                  </a:lnTo>
                  <a:cubicBezTo>
                    <a:pt x="95385" y="0"/>
                    <a:pt x="98185" y="2800"/>
                    <a:pt x="98185" y="6399"/>
                  </a:cubicBezTo>
                  <a:cubicBezTo>
                    <a:pt x="98185" y="9898"/>
                    <a:pt x="95385" y="12798"/>
                    <a:pt x="9178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A334F2EB-1219-47C7-A872-AEC302900FF8}"/>
                </a:ext>
              </a:extLst>
            </p:cNvPr>
            <p:cNvSpPr/>
            <p:nvPr/>
          </p:nvSpPr>
          <p:spPr>
            <a:xfrm>
              <a:off x="788475" y="3783335"/>
              <a:ext cx="159975" cy="9998"/>
            </a:xfrm>
            <a:custGeom>
              <a:avLst/>
              <a:gdLst>
                <a:gd name="connsiteX0" fmla="*/ 162574 w 159974"/>
                <a:gd name="connsiteY0" fmla="*/ 12798 h 9998"/>
                <a:gd name="connsiteX1" fmla="*/ 6399 w 159974"/>
                <a:gd name="connsiteY1" fmla="*/ 12798 h 9998"/>
                <a:gd name="connsiteX2" fmla="*/ 0 w 159974"/>
                <a:gd name="connsiteY2" fmla="*/ 6399 h 9998"/>
                <a:gd name="connsiteX3" fmla="*/ 6399 w 159974"/>
                <a:gd name="connsiteY3" fmla="*/ 0 h 9998"/>
                <a:gd name="connsiteX4" fmla="*/ 162574 w 159974"/>
                <a:gd name="connsiteY4" fmla="*/ 0 h 9998"/>
                <a:gd name="connsiteX5" fmla="*/ 168973 w 159974"/>
                <a:gd name="connsiteY5" fmla="*/ 6399 h 9998"/>
                <a:gd name="connsiteX6" fmla="*/ 162574 w 159974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974" h="9998">
                  <a:moveTo>
                    <a:pt x="162574" y="12798"/>
                  </a:moveTo>
                  <a:lnTo>
                    <a:pt x="6399" y="12798"/>
                  </a:lnTo>
                  <a:cubicBezTo>
                    <a:pt x="2900" y="12798"/>
                    <a:pt x="0" y="99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162574" y="0"/>
                  </a:lnTo>
                  <a:cubicBezTo>
                    <a:pt x="166074" y="0"/>
                    <a:pt x="168973" y="2900"/>
                    <a:pt x="168973" y="6399"/>
                  </a:cubicBezTo>
                  <a:cubicBezTo>
                    <a:pt x="168973" y="9998"/>
                    <a:pt x="166074" y="12798"/>
                    <a:pt x="16257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8197394-386D-4A17-8820-2BBF508233B0}"/>
                </a:ext>
              </a:extLst>
            </p:cNvPr>
            <p:cNvSpPr/>
            <p:nvPr/>
          </p:nvSpPr>
          <p:spPr>
            <a:xfrm>
              <a:off x="788475" y="3827228"/>
              <a:ext cx="159975" cy="9998"/>
            </a:xfrm>
            <a:custGeom>
              <a:avLst/>
              <a:gdLst>
                <a:gd name="connsiteX0" fmla="*/ 162574 w 159974"/>
                <a:gd name="connsiteY0" fmla="*/ 12798 h 9998"/>
                <a:gd name="connsiteX1" fmla="*/ 6399 w 159974"/>
                <a:gd name="connsiteY1" fmla="*/ 12798 h 9998"/>
                <a:gd name="connsiteX2" fmla="*/ 0 w 159974"/>
                <a:gd name="connsiteY2" fmla="*/ 6399 h 9998"/>
                <a:gd name="connsiteX3" fmla="*/ 6399 w 159974"/>
                <a:gd name="connsiteY3" fmla="*/ 0 h 9998"/>
                <a:gd name="connsiteX4" fmla="*/ 162574 w 159974"/>
                <a:gd name="connsiteY4" fmla="*/ 0 h 9998"/>
                <a:gd name="connsiteX5" fmla="*/ 168973 w 159974"/>
                <a:gd name="connsiteY5" fmla="*/ 6399 h 9998"/>
                <a:gd name="connsiteX6" fmla="*/ 162574 w 159974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974" h="9998">
                  <a:moveTo>
                    <a:pt x="162574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800"/>
                    <a:pt x="2900" y="0"/>
                    <a:pt x="6399" y="0"/>
                  </a:cubicBezTo>
                  <a:lnTo>
                    <a:pt x="162574" y="0"/>
                  </a:lnTo>
                  <a:cubicBezTo>
                    <a:pt x="166074" y="0"/>
                    <a:pt x="168973" y="2800"/>
                    <a:pt x="168973" y="6399"/>
                  </a:cubicBezTo>
                  <a:cubicBezTo>
                    <a:pt x="168973" y="9899"/>
                    <a:pt x="166074" y="12798"/>
                    <a:pt x="16257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424EC72B-1687-4C1C-964B-60810504E4F8}"/>
                </a:ext>
              </a:extLst>
            </p:cNvPr>
            <p:cNvSpPr/>
            <p:nvPr/>
          </p:nvSpPr>
          <p:spPr>
            <a:xfrm>
              <a:off x="814071" y="3871022"/>
              <a:ext cx="109983" cy="9998"/>
            </a:xfrm>
            <a:custGeom>
              <a:avLst/>
              <a:gdLst>
                <a:gd name="connsiteX0" fmla="*/ 111483 w 109982"/>
                <a:gd name="connsiteY0" fmla="*/ 12698 h 9998"/>
                <a:gd name="connsiteX1" fmla="*/ 6399 w 109982"/>
                <a:gd name="connsiteY1" fmla="*/ 126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11483 w 109982"/>
                <a:gd name="connsiteY4" fmla="*/ 0 h 9998"/>
                <a:gd name="connsiteX5" fmla="*/ 117881 w 109982"/>
                <a:gd name="connsiteY5" fmla="*/ 6399 h 9998"/>
                <a:gd name="connsiteX6" fmla="*/ 111483 w 109982"/>
                <a:gd name="connsiteY6" fmla="*/ 126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11483" y="12698"/>
                  </a:moveTo>
                  <a:lnTo>
                    <a:pt x="6399" y="12698"/>
                  </a:lnTo>
                  <a:cubicBezTo>
                    <a:pt x="2800" y="12698"/>
                    <a:pt x="0" y="9899"/>
                    <a:pt x="0" y="6399"/>
                  </a:cubicBezTo>
                  <a:cubicBezTo>
                    <a:pt x="0" y="2800"/>
                    <a:pt x="2800" y="0"/>
                    <a:pt x="6399" y="0"/>
                  </a:cubicBezTo>
                  <a:lnTo>
                    <a:pt x="111483" y="0"/>
                  </a:lnTo>
                  <a:cubicBezTo>
                    <a:pt x="114982" y="0"/>
                    <a:pt x="117881" y="2800"/>
                    <a:pt x="117881" y="6399"/>
                  </a:cubicBezTo>
                  <a:cubicBezTo>
                    <a:pt x="117881" y="9899"/>
                    <a:pt x="114982" y="12698"/>
                    <a:pt x="111483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7744D098-8C4A-4E89-814B-E8515785E0FD}"/>
                </a:ext>
              </a:extLst>
            </p:cNvPr>
            <p:cNvSpPr/>
            <p:nvPr/>
          </p:nvSpPr>
          <p:spPr>
            <a:xfrm>
              <a:off x="765078" y="3710347"/>
              <a:ext cx="209967" cy="209967"/>
            </a:xfrm>
            <a:custGeom>
              <a:avLst/>
              <a:gdLst>
                <a:gd name="connsiteX0" fmla="*/ 107883 w 209967"/>
                <a:gd name="connsiteY0" fmla="*/ 215766 h 209967"/>
                <a:gd name="connsiteX1" fmla="*/ 73988 w 209967"/>
                <a:gd name="connsiteY1" fmla="*/ 210367 h 209967"/>
                <a:gd name="connsiteX2" fmla="*/ 70189 w 209967"/>
                <a:gd name="connsiteY2" fmla="*/ 207068 h 209967"/>
                <a:gd name="connsiteX3" fmla="*/ 69889 w 209967"/>
                <a:gd name="connsiteY3" fmla="*/ 202268 h 209967"/>
                <a:gd name="connsiteX4" fmla="*/ 77988 w 209967"/>
                <a:gd name="connsiteY4" fmla="*/ 198169 h 209967"/>
                <a:gd name="connsiteX5" fmla="*/ 107883 w 209967"/>
                <a:gd name="connsiteY5" fmla="*/ 202968 h 209967"/>
                <a:gd name="connsiteX6" fmla="*/ 202968 w 209967"/>
                <a:gd name="connsiteY6" fmla="*/ 107883 h 209967"/>
                <a:gd name="connsiteX7" fmla="*/ 107883 w 209967"/>
                <a:gd name="connsiteY7" fmla="*/ 12798 h 209967"/>
                <a:gd name="connsiteX8" fmla="*/ 12798 w 209967"/>
                <a:gd name="connsiteY8" fmla="*/ 107883 h 209967"/>
                <a:gd name="connsiteX9" fmla="*/ 61490 w 209967"/>
                <a:gd name="connsiteY9" fmla="*/ 190970 h 209967"/>
                <a:gd name="connsiteX10" fmla="*/ 63190 w 209967"/>
                <a:gd name="connsiteY10" fmla="*/ 191870 h 209967"/>
                <a:gd name="connsiteX11" fmla="*/ 62790 w 209967"/>
                <a:gd name="connsiteY11" fmla="*/ 191870 h 209967"/>
                <a:gd name="connsiteX12" fmla="*/ 64590 w 209967"/>
                <a:gd name="connsiteY12" fmla="*/ 194770 h 209967"/>
                <a:gd name="connsiteX13" fmla="*/ 63990 w 209967"/>
                <a:gd name="connsiteY13" fmla="*/ 199669 h 209967"/>
                <a:gd name="connsiteX14" fmla="*/ 55291 w 209967"/>
                <a:gd name="connsiteY14" fmla="*/ 202068 h 209967"/>
                <a:gd name="connsiteX15" fmla="*/ 0 w 209967"/>
                <a:gd name="connsiteY15" fmla="*/ 107883 h 209967"/>
                <a:gd name="connsiteX16" fmla="*/ 107883 w 209967"/>
                <a:gd name="connsiteY16" fmla="*/ 0 h 209967"/>
                <a:gd name="connsiteX17" fmla="*/ 215766 w 209967"/>
                <a:gd name="connsiteY17" fmla="*/ 107883 h 209967"/>
                <a:gd name="connsiteX18" fmla="*/ 107883 w 209967"/>
                <a:gd name="connsiteY18" fmla="*/ 215766 h 20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9967" h="209967">
                  <a:moveTo>
                    <a:pt x="107883" y="215766"/>
                  </a:moveTo>
                  <a:cubicBezTo>
                    <a:pt x="96285" y="215766"/>
                    <a:pt x="84887" y="213967"/>
                    <a:pt x="73988" y="210367"/>
                  </a:cubicBezTo>
                  <a:cubicBezTo>
                    <a:pt x="72289" y="209767"/>
                    <a:pt x="70989" y="208667"/>
                    <a:pt x="70189" y="207068"/>
                  </a:cubicBezTo>
                  <a:cubicBezTo>
                    <a:pt x="69489" y="205568"/>
                    <a:pt x="69389" y="203868"/>
                    <a:pt x="69889" y="202268"/>
                  </a:cubicBezTo>
                  <a:cubicBezTo>
                    <a:pt x="70989" y="198969"/>
                    <a:pt x="74688" y="197069"/>
                    <a:pt x="77988" y="198169"/>
                  </a:cubicBezTo>
                  <a:cubicBezTo>
                    <a:pt x="87586" y="201368"/>
                    <a:pt x="97585" y="202968"/>
                    <a:pt x="107883" y="202968"/>
                  </a:cubicBezTo>
                  <a:cubicBezTo>
                    <a:pt x="160275" y="202868"/>
                    <a:pt x="202868" y="160175"/>
                    <a:pt x="202968" y="107883"/>
                  </a:cubicBezTo>
                  <a:cubicBezTo>
                    <a:pt x="202868" y="55491"/>
                    <a:pt x="160275" y="12898"/>
                    <a:pt x="107883" y="12798"/>
                  </a:cubicBezTo>
                  <a:cubicBezTo>
                    <a:pt x="55591" y="12898"/>
                    <a:pt x="12898" y="55491"/>
                    <a:pt x="12798" y="107883"/>
                  </a:cubicBezTo>
                  <a:cubicBezTo>
                    <a:pt x="12798" y="142278"/>
                    <a:pt x="31495" y="174073"/>
                    <a:pt x="61490" y="190970"/>
                  </a:cubicBezTo>
                  <a:lnTo>
                    <a:pt x="63190" y="191870"/>
                  </a:lnTo>
                  <a:lnTo>
                    <a:pt x="62790" y="191870"/>
                  </a:lnTo>
                  <a:cubicBezTo>
                    <a:pt x="63590" y="192670"/>
                    <a:pt x="64190" y="193670"/>
                    <a:pt x="64590" y="194770"/>
                  </a:cubicBezTo>
                  <a:cubicBezTo>
                    <a:pt x="64990" y="196369"/>
                    <a:pt x="64790" y="198169"/>
                    <a:pt x="63990" y="199669"/>
                  </a:cubicBezTo>
                  <a:cubicBezTo>
                    <a:pt x="62390" y="202568"/>
                    <a:pt x="58291" y="203768"/>
                    <a:pt x="55291" y="202068"/>
                  </a:cubicBezTo>
                  <a:cubicBezTo>
                    <a:pt x="21197" y="183071"/>
                    <a:pt x="0" y="146977"/>
                    <a:pt x="0" y="107883"/>
                  </a:cubicBezTo>
                  <a:cubicBezTo>
                    <a:pt x="0" y="48393"/>
                    <a:pt x="48392" y="0"/>
                    <a:pt x="107883" y="0"/>
                  </a:cubicBezTo>
                  <a:cubicBezTo>
                    <a:pt x="167374" y="0"/>
                    <a:pt x="215766" y="48393"/>
                    <a:pt x="215766" y="107883"/>
                  </a:cubicBezTo>
                  <a:cubicBezTo>
                    <a:pt x="215766" y="167374"/>
                    <a:pt x="167374" y="215766"/>
                    <a:pt x="107883" y="21576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2" name="Group 741">
            <a:extLst>
              <a:ext uri="{FF2B5EF4-FFF2-40B4-BE49-F238E27FC236}">
                <a16:creationId xmlns:a16="http://schemas.microsoft.com/office/drawing/2014/main" id="{9F382009-8F3E-49EF-B5C5-67B2DF268F95}"/>
              </a:ext>
            </a:extLst>
          </p:cNvPr>
          <p:cNvGrpSpPr/>
          <p:nvPr/>
        </p:nvGrpSpPr>
        <p:grpSpPr>
          <a:xfrm>
            <a:off x="2950353" y="3637258"/>
            <a:ext cx="485906" cy="533275"/>
            <a:chOff x="2950353" y="3637258"/>
            <a:chExt cx="485906" cy="533275"/>
          </a:xfrm>
          <a:solidFill>
            <a:srgbClr val="FFFFFF"/>
          </a:solidFill>
        </p:grpSpPr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BC6360-C158-4832-B32D-857B3B9AE46F}"/>
                </a:ext>
              </a:extLst>
            </p:cNvPr>
            <p:cNvSpPr/>
            <p:nvPr/>
          </p:nvSpPr>
          <p:spPr>
            <a:xfrm>
              <a:off x="2984330" y="3700607"/>
              <a:ext cx="419934" cy="469926"/>
            </a:xfrm>
            <a:custGeom>
              <a:avLst/>
              <a:gdLst>
                <a:gd name="connsiteX0" fmla="*/ 111582 w 419934"/>
                <a:gd name="connsiteY0" fmla="*/ 474967 h 469926"/>
                <a:gd name="connsiteX1" fmla="*/ 111383 w 419934"/>
                <a:gd name="connsiteY1" fmla="*/ 474367 h 469926"/>
                <a:gd name="connsiteX2" fmla="*/ 74388 w 419934"/>
                <a:gd name="connsiteY2" fmla="*/ 370884 h 469926"/>
                <a:gd name="connsiteX3" fmla="*/ 0 w 419934"/>
                <a:gd name="connsiteY3" fmla="*/ 210309 h 469926"/>
                <a:gd name="connsiteX4" fmla="*/ 900 w 419934"/>
                <a:gd name="connsiteY4" fmla="*/ 190512 h 469926"/>
                <a:gd name="connsiteX5" fmla="*/ 7899 w 419934"/>
                <a:gd name="connsiteY5" fmla="*/ 184713 h 469926"/>
                <a:gd name="connsiteX6" fmla="*/ 12198 w 419934"/>
                <a:gd name="connsiteY6" fmla="*/ 187012 h 469926"/>
                <a:gd name="connsiteX7" fmla="*/ 13698 w 419934"/>
                <a:gd name="connsiteY7" fmla="*/ 191712 h 469926"/>
                <a:gd name="connsiteX8" fmla="*/ 12798 w 419934"/>
                <a:gd name="connsiteY8" fmla="*/ 210309 h 469926"/>
                <a:gd name="connsiteX9" fmla="*/ 83887 w 419934"/>
                <a:gd name="connsiteY9" fmla="*/ 362285 h 469926"/>
                <a:gd name="connsiteX10" fmla="*/ 85287 w 419934"/>
                <a:gd name="connsiteY10" fmla="*/ 363485 h 469926"/>
                <a:gd name="connsiteX11" fmla="*/ 118581 w 419934"/>
                <a:gd name="connsiteY11" fmla="*/ 456370 h 469926"/>
                <a:gd name="connsiteX12" fmla="*/ 204468 w 419934"/>
                <a:gd name="connsiteY12" fmla="*/ 408078 h 469926"/>
                <a:gd name="connsiteX13" fmla="*/ 206168 w 419934"/>
                <a:gd name="connsiteY13" fmla="*/ 408178 h 469926"/>
                <a:gd name="connsiteX14" fmla="*/ 210467 w 419934"/>
                <a:gd name="connsiteY14" fmla="*/ 408178 h 469926"/>
                <a:gd name="connsiteX15" fmla="*/ 245561 w 419934"/>
                <a:gd name="connsiteY15" fmla="*/ 404978 h 469926"/>
                <a:gd name="connsiteX16" fmla="*/ 253060 w 419934"/>
                <a:gd name="connsiteY16" fmla="*/ 410177 h 469926"/>
                <a:gd name="connsiteX17" fmla="*/ 247861 w 419934"/>
                <a:gd name="connsiteY17" fmla="*/ 417576 h 469926"/>
                <a:gd name="connsiteX18" fmla="*/ 207767 w 419934"/>
                <a:gd name="connsiteY18" fmla="*/ 420976 h 469926"/>
                <a:gd name="connsiteX19" fmla="*/ 111582 w 419934"/>
                <a:gd name="connsiteY19" fmla="*/ 474967 h 469926"/>
                <a:gd name="connsiteX20" fmla="*/ 265358 w 419934"/>
                <a:gd name="connsiteY20" fmla="*/ 413377 h 469926"/>
                <a:gd name="connsiteX21" fmla="*/ 259259 w 419934"/>
                <a:gd name="connsiteY21" fmla="*/ 408778 h 469926"/>
                <a:gd name="connsiteX22" fmla="*/ 259859 w 419934"/>
                <a:gd name="connsiteY22" fmla="*/ 403878 h 469926"/>
                <a:gd name="connsiteX23" fmla="*/ 263659 w 419934"/>
                <a:gd name="connsiteY23" fmla="*/ 400879 h 469926"/>
                <a:gd name="connsiteX24" fmla="*/ 395638 w 419934"/>
                <a:gd name="connsiteY24" fmla="*/ 279698 h 469926"/>
                <a:gd name="connsiteX25" fmla="*/ 408236 w 419934"/>
                <a:gd name="connsiteY25" fmla="*/ 210409 h 469926"/>
                <a:gd name="connsiteX26" fmla="*/ 279756 w 419934"/>
                <a:gd name="connsiteY26" fmla="*/ 25338 h 469926"/>
                <a:gd name="connsiteX27" fmla="*/ 160975 w 419934"/>
                <a:gd name="connsiteY27" fmla="*/ 19039 h 469926"/>
                <a:gd name="connsiteX28" fmla="*/ 153176 w 419934"/>
                <a:gd name="connsiteY28" fmla="*/ 14539 h 469926"/>
                <a:gd name="connsiteX29" fmla="*/ 153876 w 419934"/>
                <a:gd name="connsiteY29" fmla="*/ 9640 h 469926"/>
                <a:gd name="connsiteX30" fmla="*/ 157775 w 419934"/>
                <a:gd name="connsiteY30" fmla="*/ 6741 h 469926"/>
                <a:gd name="connsiteX31" fmla="*/ 284255 w 419934"/>
                <a:gd name="connsiteY31" fmla="*/ 13340 h 469926"/>
                <a:gd name="connsiteX32" fmla="*/ 384340 w 419934"/>
                <a:gd name="connsiteY32" fmla="*/ 91827 h 469926"/>
                <a:gd name="connsiteX33" fmla="*/ 421034 w 419934"/>
                <a:gd name="connsiteY33" fmla="*/ 210409 h 469926"/>
                <a:gd name="connsiteX34" fmla="*/ 407636 w 419934"/>
                <a:gd name="connsiteY34" fmla="*/ 284197 h 469926"/>
                <a:gd name="connsiteX35" fmla="*/ 351645 w 419934"/>
                <a:gd name="connsiteY35" fmla="*/ 366684 h 469926"/>
                <a:gd name="connsiteX36" fmla="*/ 267158 w 419934"/>
                <a:gd name="connsiteY36" fmla="*/ 413177 h 469926"/>
                <a:gd name="connsiteX37" fmla="*/ 265358 w 419934"/>
                <a:gd name="connsiteY37" fmla="*/ 413377 h 469926"/>
                <a:gd name="connsiteX38" fmla="*/ 9998 w 419934"/>
                <a:gd name="connsiteY38" fmla="*/ 178514 h 469926"/>
                <a:gd name="connsiteX39" fmla="*/ 8799 w 419934"/>
                <a:gd name="connsiteY39" fmla="*/ 178314 h 469926"/>
                <a:gd name="connsiteX40" fmla="*/ 4699 w 419934"/>
                <a:gd name="connsiteY40" fmla="*/ 175614 h 469926"/>
                <a:gd name="connsiteX41" fmla="*/ 3699 w 419934"/>
                <a:gd name="connsiteY41" fmla="*/ 170915 h 469926"/>
                <a:gd name="connsiteX42" fmla="*/ 11198 w 419934"/>
                <a:gd name="connsiteY42" fmla="*/ 165816 h 469926"/>
                <a:gd name="connsiteX43" fmla="*/ 15298 w 419934"/>
                <a:gd name="connsiteY43" fmla="*/ 168515 h 469926"/>
                <a:gd name="connsiteX44" fmla="*/ 16297 w 419934"/>
                <a:gd name="connsiteY44" fmla="*/ 173314 h 469926"/>
                <a:gd name="connsiteX45" fmla="*/ 9998 w 419934"/>
                <a:gd name="connsiteY45" fmla="*/ 178514 h 469926"/>
                <a:gd name="connsiteX46" fmla="*/ 14498 w 419934"/>
                <a:gd name="connsiteY46" fmla="*/ 159817 h 469926"/>
                <a:gd name="connsiteX47" fmla="*/ 12698 w 419934"/>
                <a:gd name="connsiteY47" fmla="*/ 159517 h 469926"/>
                <a:gd name="connsiteX48" fmla="*/ 8899 w 419934"/>
                <a:gd name="connsiteY48" fmla="*/ 156517 h 469926"/>
                <a:gd name="connsiteX49" fmla="*/ 8399 w 419934"/>
                <a:gd name="connsiteY49" fmla="*/ 151618 h 469926"/>
                <a:gd name="connsiteX50" fmla="*/ 13398 w 419934"/>
                <a:gd name="connsiteY50" fmla="*/ 136720 h 469926"/>
                <a:gd name="connsiteX51" fmla="*/ 138878 w 419934"/>
                <a:gd name="connsiteY51" fmla="*/ 12540 h 469926"/>
                <a:gd name="connsiteX52" fmla="*/ 147077 w 419934"/>
                <a:gd name="connsiteY52" fmla="*/ 16439 h 469926"/>
                <a:gd name="connsiteX53" fmla="*/ 146877 w 419934"/>
                <a:gd name="connsiteY53" fmla="*/ 21238 h 469926"/>
                <a:gd name="connsiteX54" fmla="*/ 143277 w 419934"/>
                <a:gd name="connsiteY54" fmla="*/ 24538 h 469926"/>
                <a:gd name="connsiteX55" fmla="*/ 25396 w 419934"/>
                <a:gd name="connsiteY55" fmla="*/ 141119 h 469926"/>
                <a:gd name="connsiteX56" fmla="*/ 20697 w 419934"/>
                <a:gd name="connsiteY56" fmla="*/ 155217 h 469926"/>
                <a:gd name="connsiteX57" fmla="*/ 14498 w 419934"/>
                <a:gd name="connsiteY57" fmla="*/ 159817 h 46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19934" h="469926">
                  <a:moveTo>
                    <a:pt x="111582" y="474967"/>
                  </a:moveTo>
                  <a:lnTo>
                    <a:pt x="111383" y="474367"/>
                  </a:lnTo>
                  <a:lnTo>
                    <a:pt x="74388" y="370884"/>
                  </a:lnTo>
                  <a:cubicBezTo>
                    <a:pt x="27096" y="330890"/>
                    <a:pt x="0" y="272299"/>
                    <a:pt x="0" y="210309"/>
                  </a:cubicBezTo>
                  <a:cubicBezTo>
                    <a:pt x="0" y="203810"/>
                    <a:pt x="300" y="197111"/>
                    <a:pt x="900" y="190512"/>
                  </a:cubicBezTo>
                  <a:cubicBezTo>
                    <a:pt x="1300" y="186912"/>
                    <a:pt x="4299" y="184413"/>
                    <a:pt x="7899" y="184713"/>
                  </a:cubicBezTo>
                  <a:cubicBezTo>
                    <a:pt x="9598" y="184913"/>
                    <a:pt x="11098" y="185713"/>
                    <a:pt x="12198" y="187012"/>
                  </a:cubicBezTo>
                  <a:cubicBezTo>
                    <a:pt x="13298" y="188312"/>
                    <a:pt x="13798" y="190012"/>
                    <a:pt x="13698" y="191712"/>
                  </a:cubicBezTo>
                  <a:cubicBezTo>
                    <a:pt x="13098" y="197811"/>
                    <a:pt x="12798" y="204110"/>
                    <a:pt x="12798" y="210309"/>
                  </a:cubicBezTo>
                  <a:cubicBezTo>
                    <a:pt x="12798" y="269200"/>
                    <a:pt x="38694" y="324591"/>
                    <a:pt x="83887" y="362285"/>
                  </a:cubicBezTo>
                  <a:lnTo>
                    <a:pt x="85287" y="363485"/>
                  </a:lnTo>
                  <a:lnTo>
                    <a:pt x="118581" y="456370"/>
                  </a:lnTo>
                  <a:lnTo>
                    <a:pt x="204468" y="408078"/>
                  </a:lnTo>
                  <a:lnTo>
                    <a:pt x="206168" y="408178"/>
                  </a:lnTo>
                  <a:cubicBezTo>
                    <a:pt x="207667" y="408178"/>
                    <a:pt x="209167" y="408178"/>
                    <a:pt x="210467" y="408178"/>
                  </a:cubicBezTo>
                  <a:cubicBezTo>
                    <a:pt x="222265" y="408178"/>
                    <a:pt x="234063" y="407078"/>
                    <a:pt x="245561" y="404978"/>
                  </a:cubicBezTo>
                  <a:cubicBezTo>
                    <a:pt x="248961" y="404378"/>
                    <a:pt x="252360" y="406778"/>
                    <a:pt x="253060" y="410177"/>
                  </a:cubicBezTo>
                  <a:cubicBezTo>
                    <a:pt x="253660" y="413677"/>
                    <a:pt x="251360" y="416976"/>
                    <a:pt x="247861" y="417576"/>
                  </a:cubicBezTo>
                  <a:cubicBezTo>
                    <a:pt x="234663" y="419976"/>
                    <a:pt x="220665" y="421176"/>
                    <a:pt x="207767" y="420976"/>
                  </a:cubicBezTo>
                  <a:lnTo>
                    <a:pt x="111582" y="474967"/>
                  </a:lnTo>
                  <a:close/>
                  <a:moveTo>
                    <a:pt x="265358" y="413377"/>
                  </a:moveTo>
                  <a:cubicBezTo>
                    <a:pt x="262559" y="413377"/>
                    <a:pt x="260059" y="411477"/>
                    <a:pt x="259259" y="408778"/>
                  </a:cubicBezTo>
                  <a:cubicBezTo>
                    <a:pt x="258759" y="407078"/>
                    <a:pt x="258959" y="405378"/>
                    <a:pt x="259859" y="403878"/>
                  </a:cubicBezTo>
                  <a:cubicBezTo>
                    <a:pt x="260659" y="402379"/>
                    <a:pt x="262059" y="401279"/>
                    <a:pt x="263659" y="400879"/>
                  </a:cubicBezTo>
                  <a:cubicBezTo>
                    <a:pt x="324249" y="383881"/>
                    <a:pt x="373541" y="338589"/>
                    <a:pt x="395638" y="279698"/>
                  </a:cubicBezTo>
                  <a:cubicBezTo>
                    <a:pt x="403937" y="257301"/>
                    <a:pt x="408236" y="234005"/>
                    <a:pt x="408236" y="210409"/>
                  </a:cubicBezTo>
                  <a:cubicBezTo>
                    <a:pt x="408236" y="128522"/>
                    <a:pt x="356644" y="54133"/>
                    <a:pt x="279756" y="25338"/>
                  </a:cubicBezTo>
                  <a:cubicBezTo>
                    <a:pt x="241762" y="11140"/>
                    <a:pt x="200068" y="8940"/>
                    <a:pt x="160975" y="19039"/>
                  </a:cubicBezTo>
                  <a:cubicBezTo>
                    <a:pt x="157575" y="19939"/>
                    <a:pt x="154076" y="17839"/>
                    <a:pt x="153176" y="14539"/>
                  </a:cubicBezTo>
                  <a:cubicBezTo>
                    <a:pt x="152776" y="12840"/>
                    <a:pt x="152976" y="11140"/>
                    <a:pt x="153876" y="9640"/>
                  </a:cubicBezTo>
                  <a:cubicBezTo>
                    <a:pt x="154776" y="8140"/>
                    <a:pt x="156075" y="7141"/>
                    <a:pt x="157775" y="6741"/>
                  </a:cubicBezTo>
                  <a:cubicBezTo>
                    <a:pt x="199569" y="-4158"/>
                    <a:pt x="243762" y="-1758"/>
                    <a:pt x="284255" y="13340"/>
                  </a:cubicBezTo>
                  <a:cubicBezTo>
                    <a:pt x="325249" y="28737"/>
                    <a:pt x="359843" y="55833"/>
                    <a:pt x="384340" y="91827"/>
                  </a:cubicBezTo>
                  <a:cubicBezTo>
                    <a:pt x="408336" y="127022"/>
                    <a:pt x="421034" y="168015"/>
                    <a:pt x="421034" y="210409"/>
                  </a:cubicBezTo>
                  <a:cubicBezTo>
                    <a:pt x="421034" y="235605"/>
                    <a:pt x="416535" y="260401"/>
                    <a:pt x="407636" y="284197"/>
                  </a:cubicBezTo>
                  <a:cubicBezTo>
                    <a:pt x="395838" y="315692"/>
                    <a:pt x="376441" y="344288"/>
                    <a:pt x="351645" y="366684"/>
                  </a:cubicBezTo>
                  <a:cubicBezTo>
                    <a:pt x="327548" y="388381"/>
                    <a:pt x="298353" y="404478"/>
                    <a:pt x="267158" y="413177"/>
                  </a:cubicBezTo>
                  <a:cubicBezTo>
                    <a:pt x="266558" y="413377"/>
                    <a:pt x="265958" y="413377"/>
                    <a:pt x="265358" y="413377"/>
                  </a:cubicBezTo>
                  <a:close/>
                  <a:moveTo>
                    <a:pt x="9998" y="178514"/>
                  </a:moveTo>
                  <a:cubicBezTo>
                    <a:pt x="9598" y="178514"/>
                    <a:pt x="9199" y="178414"/>
                    <a:pt x="8799" y="178314"/>
                  </a:cubicBezTo>
                  <a:cubicBezTo>
                    <a:pt x="7099" y="178014"/>
                    <a:pt x="5699" y="177114"/>
                    <a:pt x="4699" y="175614"/>
                  </a:cubicBezTo>
                  <a:cubicBezTo>
                    <a:pt x="3799" y="174214"/>
                    <a:pt x="3399" y="172515"/>
                    <a:pt x="3699" y="170915"/>
                  </a:cubicBezTo>
                  <a:cubicBezTo>
                    <a:pt x="4399" y="167415"/>
                    <a:pt x="7799" y="165116"/>
                    <a:pt x="11198" y="165816"/>
                  </a:cubicBezTo>
                  <a:cubicBezTo>
                    <a:pt x="12898" y="166116"/>
                    <a:pt x="14298" y="167115"/>
                    <a:pt x="15298" y="168515"/>
                  </a:cubicBezTo>
                  <a:cubicBezTo>
                    <a:pt x="16297" y="169915"/>
                    <a:pt x="16597" y="171615"/>
                    <a:pt x="16297" y="173314"/>
                  </a:cubicBezTo>
                  <a:cubicBezTo>
                    <a:pt x="15697" y="176314"/>
                    <a:pt x="13098" y="178514"/>
                    <a:pt x="9998" y="178514"/>
                  </a:cubicBezTo>
                  <a:close/>
                  <a:moveTo>
                    <a:pt x="14498" y="159817"/>
                  </a:moveTo>
                  <a:cubicBezTo>
                    <a:pt x="13898" y="159817"/>
                    <a:pt x="13298" y="159717"/>
                    <a:pt x="12698" y="159517"/>
                  </a:cubicBezTo>
                  <a:cubicBezTo>
                    <a:pt x="11098" y="159117"/>
                    <a:pt x="9698" y="158017"/>
                    <a:pt x="8899" y="156517"/>
                  </a:cubicBezTo>
                  <a:cubicBezTo>
                    <a:pt x="8099" y="155017"/>
                    <a:pt x="7899" y="153218"/>
                    <a:pt x="8399" y="151618"/>
                  </a:cubicBezTo>
                  <a:cubicBezTo>
                    <a:pt x="9898" y="146519"/>
                    <a:pt x="11598" y="141520"/>
                    <a:pt x="13398" y="136720"/>
                  </a:cubicBezTo>
                  <a:cubicBezTo>
                    <a:pt x="34995" y="78829"/>
                    <a:pt x="80787" y="33636"/>
                    <a:pt x="138878" y="12540"/>
                  </a:cubicBezTo>
                  <a:cubicBezTo>
                    <a:pt x="142178" y="11340"/>
                    <a:pt x="145877" y="13140"/>
                    <a:pt x="147077" y="16439"/>
                  </a:cubicBezTo>
                  <a:cubicBezTo>
                    <a:pt x="147677" y="18039"/>
                    <a:pt x="147577" y="19739"/>
                    <a:pt x="146877" y="21238"/>
                  </a:cubicBezTo>
                  <a:cubicBezTo>
                    <a:pt x="146177" y="22838"/>
                    <a:pt x="144877" y="24038"/>
                    <a:pt x="143277" y="24538"/>
                  </a:cubicBezTo>
                  <a:cubicBezTo>
                    <a:pt x="88586" y="44435"/>
                    <a:pt x="45693" y="86828"/>
                    <a:pt x="25396" y="141119"/>
                  </a:cubicBezTo>
                  <a:cubicBezTo>
                    <a:pt x="23596" y="145819"/>
                    <a:pt x="21997" y="150618"/>
                    <a:pt x="20697" y="155217"/>
                  </a:cubicBezTo>
                  <a:cubicBezTo>
                    <a:pt x="19897" y="157917"/>
                    <a:pt x="17397" y="159817"/>
                    <a:pt x="14498" y="15981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A579A21D-733C-4295-BA3F-277990F5F938}"/>
                </a:ext>
              </a:extLst>
            </p:cNvPr>
            <p:cNvSpPr/>
            <p:nvPr/>
          </p:nvSpPr>
          <p:spPr>
            <a:xfrm>
              <a:off x="3054619" y="3879420"/>
              <a:ext cx="59991" cy="59991"/>
            </a:xfrm>
            <a:custGeom>
              <a:avLst/>
              <a:gdLst>
                <a:gd name="connsiteX0" fmla="*/ 34394 w 59990"/>
                <a:gd name="connsiteY0" fmla="*/ 68689 h 59990"/>
                <a:gd name="connsiteX1" fmla="*/ 0 w 59990"/>
                <a:gd name="connsiteY1" fmla="*/ 34395 h 59990"/>
                <a:gd name="connsiteX2" fmla="*/ 34394 w 59990"/>
                <a:gd name="connsiteY2" fmla="*/ 0 h 59990"/>
                <a:gd name="connsiteX3" fmla="*/ 68789 w 59990"/>
                <a:gd name="connsiteY3" fmla="*/ 34395 h 59990"/>
                <a:gd name="connsiteX4" fmla="*/ 34394 w 59990"/>
                <a:gd name="connsiteY4" fmla="*/ 68689 h 59990"/>
                <a:gd name="connsiteX5" fmla="*/ 34394 w 59990"/>
                <a:gd name="connsiteY5" fmla="*/ 12798 h 59990"/>
                <a:gd name="connsiteX6" fmla="*/ 12798 w 59990"/>
                <a:gd name="connsiteY6" fmla="*/ 34395 h 59990"/>
                <a:gd name="connsiteX7" fmla="*/ 34394 w 59990"/>
                <a:gd name="connsiteY7" fmla="*/ 55891 h 59990"/>
                <a:gd name="connsiteX8" fmla="*/ 55991 w 59990"/>
                <a:gd name="connsiteY8" fmla="*/ 34395 h 59990"/>
                <a:gd name="connsiteX9" fmla="*/ 34394 w 59990"/>
                <a:gd name="connsiteY9" fmla="*/ 12798 h 59990"/>
                <a:gd name="connsiteX10" fmla="*/ 34394 w 59990"/>
                <a:gd name="connsiteY10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990" h="59990">
                  <a:moveTo>
                    <a:pt x="34394" y="68689"/>
                  </a:moveTo>
                  <a:cubicBezTo>
                    <a:pt x="15497" y="68689"/>
                    <a:pt x="0" y="53292"/>
                    <a:pt x="0" y="34395"/>
                  </a:cubicBezTo>
                  <a:cubicBezTo>
                    <a:pt x="0" y="15398"/>
                    <a:pt x="15497" y="0"/>
                    <a:pt x="34394" y="0"/>
                  </a:cubicBezTo>
                  <a:cubicBezTo>
                    <a:pt x="53392" y="0"/>
                    <a:pt x="68789" y="15398"/>
                    <a:pt x="68789" y="34395"/>
                  </a:cubicBezTo>
                  <a:cubicBezTo>
                    <a:pt x="68789" y="53292"/>
                    <a:pt x="53392" y="68689"/>
                    <a:pt x="34394" y="68689"/>
                  </a:cubicBezTo>
                  <a:close/>
                  <a:moveTo>
                    <a:pt x="34394" y="12798"/>
                  </a:moveTo>
                  <a:cubicBezTo>
                    <a:pt x="22496" y="12798"/>
                    <a:pt x="12798" y="22496"/>
                    <a:pt x="12798" y="34395"/>
                  </a:cubicBezTo>
                  <a:cubicBezTo>
                    <a:pt x="12798" y="46193"/>
                    <a:pt x="22496" y="55891"/>
                    <a:pt x="34394" y="55891"/>
                  </a:cubicBezTo>
                  <a:cubicBezTo>
                    <a:pt x="46293" y="55891"/>
                    <a:pt x="55991" y="46193"/>
                    <a:pt x="55991" y="34395"/>
                  </a:cubicBezTo>
                  <a:cubicBezTo>
                    <a:pt x="55991" y="22496"/>
                    <a:pt x="46293" y="12798"/>
                    <a:pt x="34394" y="12798"/>
                  </a:cubicBezTo>
                  <a:lnTo>
                    <a:pt x="34394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8E3C2FF3-5F23-4B13-82CF-D6925F723C50}"/>
                </a:ext>
              </a:extLst>
            </p:cNvPr>
            <p:cNvSpPr/>
            <p:nvPr/>
          </p:nvSpPr>
          <p:spPr>
            <a:xfrm>
              <a:off x="3160502" y="3879420"/>
              <a:ext cx="59991" cy="59991"/>
            </a:xfrm>
            <a:custGeom>
              <a:avLst/>
              <a:gdLst>
                <a:gd name="connsiteX0" fmla="*/ 34295 w 59990"/>
                <a:gd name="connsiteY0" fmla="*/ 68689 h 59990"/>
                <a:gd name="connsiteX1" fmla="*/ 0 w 59990"/>
                <a:gd name="connsiteY1" fmla="*/ 34395 h 59990"/>
                <a:gd name="connsiteX2" fmla="*/ 34295 w 59990"/>
                <a:gd name="connsiteY2" fmla="*/ 0 h 59990"/>
                <a:gd name="connsiteX3" fmla="*/ 68689 w 59990"/>
                <a:gd name="connsiteY3" fmla="*/ 34395 h 59990"/>
                <a:gd name="connsiteX4" fmla="*/ 34295 w 59990"/>
                <a:gd name="connsiteY4" fmla="*/ 68689 h 59990"/>
                <a:gd name="connsiteX5" fmla="*/ 34295 w 59990"/>
                <a:gd name="connsiteY5" fmla="*/ 12798 h 59990"/>
                <a:gd name="connsiteX6" fmla="*/ 12798 w 59990"/>
                <a:gd name="connsiteY6" fmla="*/ 34395 h 59990"/>
                <a:gd name="connsiteX7" fmla="*/ 34295 w 59990"/>
                <a:gd name="connsiteY7" fmla="*/ 55891 h 59990"/>
                <a:gd name="connsiteX8" fmla="*/ 55891 w 59990"/>
                <a:gd name="connsiteY8" fmla="*/ 34395 h 59990"/>
                <a:gd name="connsiteX9" fmla="*/ 34295 w 59990"/>
                <a:gd name="connsiteY9" fmla="*/ 12798 h 59990"/>
                <a:gd name="connsiteX10" fmla="*/ 34295 w 59990"/>
                <a:gd name="connsiteY10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990" h="59990">
                  <a:moveTo>
                    <a:pt x="34295" y="68689"/>
                  </a:moveTo>
                  <a:cubicBezTo>
                    <a:pt x="15398" y="68689"/>
                    <a:pt x="0" y="53292"/>
                    <a:pt x="0" y="34395"/>
                  </a:cubicBezTo>
                  <a:cubicBezTo>
                    <a:pt x="0" y="15398"/>
                    <a:pt x="15398" y="0"/>
                    <a:pt x="34295" y="0"/>
                  </a:cubicBezTo>
                  <a:cubicBezTo>
                    <a:pt x="53292" y="0"/>
                    <a:pt x="68689" y="15398"/>
                    <a:pt x="68689" y="34395"/>
                  </a:cubicBezTo>
                  <a:cubicBezTo>
                    <a:pt x="68689" y="53292"/>
                    <a:pt x="53292" y="68689"/>
                    <a:pt x="34295" y="68689"/>
                  </a:cubicBezTo>
                  <a:close/>
                  <a:moveTo>
                    <a:pt x="34295" y="12798"/>
                  </a:moveTo>
                  <a:cubicBezTo>
                    <a:pt x="22496" y="12798"/>
                    <a:pt x="12798" y="22496"/>
                    <a:pt x="12798" y="34395"/>
                  </a:cubicBezTo>
                  <a:cubicBezTo>
                    <a:pt x="12798" y="46193"/>
                    <a:pt x="22496" y="55891"/>
                    <a:pt x="34295" y="55891"/>
                  </a:cubicBezTo>
                  <a:cubicBezTo>
                    <a:pt x="46193" y="55891"/>
                    <a:pt x="55891" y="46193"/>
                    <a:pt x="55891" y="34395"/>
                  </a:cubicBezTo>
                  <a:cubicBezTo>
                    <a:pt x="55891" y="22496"/>
                    <a:pt x="46193" y="12798"/>
                    <a:pt x="34295" y="12798"/>
                  </a:cubicBezTo>
                  <a:lnTo>
                    <a:pt x="34295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4E727A70-5D32-4F94-9C1D-2ECEE22971AE}"/>
                </a:ext>
              </a:extLst>
            </p:cNvPr>
            <p:cNvSpPr/>
            <p:nvPr/>
          </p:nvSpPr>
          <p:spPr>
            <a:xfrm>
              <a:off x="3266286" y="3879420"/>
              <a:ext cx="59991" cy="59991"/>
            </a:xfrm>
            <a:custGeom>
              <a:avLst/>
              <a:gdLst>
                <a:gd name="connsiteX0" fmla="*/ 34395 w 59990"/>
                <a:gd name="connsiteY0" fmla="*/ 68689 h 59990"/>
                <a:gd name="connsiteX1" fmla="*/ 0 w 59990"/>
                <a:gd name="connsiteY1" fmla="*/ 34395 h 59990"/>
                <a:gd name="connsiteX2" fmla="*/ 34395 w 59990"/>
                <a:gd name="connsiteY2" fmla="*/ 0 h 59990"/>
                <a:gd name="connsiteX3" fmla="*/ 68689 w 59990"/>
                <a:gd name="connsiteY3" fmla="*/ 34395 h 59990"/>
                <a:gd name="connsiteX4" fmla="*/ 34395 w 59990"/>
                <a:gd name="connsiteY4" fmla="*/ 68689 h 59990"/>
                <a:gd name="connsiteX5" fmla="*/ 34395 w 59990"/>
                <a:gd name="connsiteY5" fmla="*/ 12798 h 59990"/>
                <a:gd name="connsiteX6" fmla="*/ 12798 w 59990"/>
                <a:gd name="connsiteY6" fmla="*/ 34395 h 59990"/>
                <a:gd name="connsiteX7" fmla="*/ 34395 w 59990"/>
                <a:gd name="connsiteY7" fmla="*/ 55891 h 59990"/>
                <a:gd name="connsiteX8" fmla="*/ 55891 w 59990"/>
                <a:gd name="connsiteY8" fmla="*/ 34395 h 59990"/>
                <a:gd name="connsiteX9" fmla="*/ 34395 w 59990"/>
                <a:gd name="connsiteY9" fmla="*/ 12798 h 59990"/>
                <a:gd name="connsiteX10" fmla="*/ 34395 w 59990"/>
                <a:gd name="connsiteY10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990" h="59990">
                  <a:moveTo>
                    <a:pt x="34395" y="68689"/>
                  </a:moveTo>
                  <a:cubicBezTo>
                    <a:pt x="15398" y="68689"/>
                    <a:pt x="0" y="53292"/>
                    <a:pt x="0" y="34395"/>
                  </a:cubicBezTo>
                  <a:cubicBezTo>
                    <a:pt x="0" y="15398"/>
                    <a:pt x="15398" y="0"/>
                    <a:pt x="34395" y="0"/>
                  </a:cubicBezTo>
                  <a:cubicBezTo>
                    <a:pt x="53292" y="0"/>
                    <a:pt x="68689" y="15398"/>
                    <a:pt x="68689" y="34395"/>
                  </a:cubicBezTo>
                  <a:cubicBezTo>
                    <a:pt x="68689" y="53292"/>
                    <a:pt x="53292" y="68689"/>
                    <a:pt x="34395" y="68689"/>
                  </a:cubicBezTo>
                  <a:close/>
                  <a:moveTo>
                    <a:pt x="34395" y="12798"/>
                  </a:moveTo>
                  <a:cubicBezTo>
                    <a:pt x="22496" y="12798"/>
                    <a:pt x="12798" y="22496"/>
                    <a:pt x="12798" y="34395"/>
                  </a:cubicBezTo>
                  <a:cubicBezTo>
                    <a:pt x="12798" y="46193"/>
                    <a:pt x="22496" y="55891"/>
                    <a:pt x="34395" y="55891"/>
                  </a:cubicBezTo>
                  <a:cubicBezTo>
                    <a:pt x="46193" y="55891"/>
                    <a:pt x="55891" y="46193"/>
                    <a:pt x="55891" y="34395"/>
                  </a:cubicBezTo>
                  <a:cubicBezTo>
                    <a:pt x="55891" y="22496"/>
                    <a:pt x="46193" y="12798"/>
                    <a:pt x="34395" y="12798"/>
                  </a:cubicBezTo>
                  <a:lnTo>
                    <a:pt x="34395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137232F1-021D-43C9-ADCC-49A973E1C93F}"/>
                </a:ext>
              </a:extLst>
            </p:cNvPr>
            <p:cNvSpPr/>
            <p:nvPr/>
          </p:nvSpPr>
          <p:spPr>
            <a:xfrm>
              <a:off x="3396265" y="3637258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5"/>
                    <a:pt x="0" y="21797"/>
                  </a:cubicBezTo>
                  <a:cubicBezTo>
                    <a:pt x="0" y="9798"/>
                    <a:pt x="9799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8" y="12698"/>
                    <a:pt x="12798" y="16797"/>
                    <a:pt x="12798" y="21697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796" y="30695"/>
                    <a:pt x="30795" y="26596"/>
                    <a:pt x="30795" y="21697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508F25DD-FF99-465B-BFFE-8D3566F02CA6}"/>
                </a:ext>
              </a:extLst>
            </p:cNvPr>
            <p:cNvSpPr/>
            <p:nvPr/>
          </p:nvSpPr>
          <p:spPr>
            <a:xfrm>
              <a:off x="2950353" y="4096324"/>
              <a:ext cx="59991" cy="59991"/>
            </a:xfrm>
            <a:custGeom>
              <a:avLst/>
              <a:gdLst>
                <a:gd name="connsiteX0" fmla="*/ 30978 w 59990"/>
                <a:gd name="connsiteY0" fmla="*/ 61953 h 59990"/>
                <a:gd name="connsiteX1" fmla="*/ 13281 w 59990"/>
                <a:gd name="connsiteY1" fmla="*/ 56354 h 59990"/>
                <a:gd name="connsiteX2" fmla="*/ 483 w 59990"/>
                <a:gd name="connsiteY2" fmla="*/ 36357 h 59990"/>
                <a:gd name="connsiteX3" fmla="*/ 25579 w 59990"/>
                <a:gd name="connsiteY3" fmla="*/ 463 h 59990"/>
                <a:gd name="connsiteX4" fmla="*/ 48775 w 59990"/>
                <a:gd name="connsiteY4" fmla="*/ 5562 h 59990"/>
                <a:gd name="connsiteX5" fmla="*/ 61573 w 59990"/>
                <a:gd name="connsiteY5" fmla="*/ 25559 h 59990"/>
                <a:gd name="connsiteX6" fmla="*/ 61573 w 59990"/>
                <a:gd name="connsiteY6" fmla="*/ 25559 h 59990"/>
                <a:gd name="connsiteX7" fmla="*/ 36477 w 59990"/>
                <a:gd name="connsiteY7" fmla="*/ 61453 h 59990"/>
                <a:gd name="connsiteX8" fmla="*/ 30978 w 59990"/>
                <a:gd name="connsiteY8" fmla="*/ 61953 h 59990"/>
                <a:gd name="connsiteX9" fmla="*/ 31078 w 59990"/>
                <a:gd name="connsiteY9" fmla="*/ 12761 h 59990"/>
                <a:gd name="connsiteX10" fmla="*/ 27878 w 59990"/>
                <a:gd name="connsiteY10" fmla="*/ 13061 h 59990"/>
                <a:gd name="connsiteX11" fmla="*/ 13181 w 59990"/>
                <a:gd name="connsiteY11" fmla="*/ 34157 h 59990"/>
                <a:gd name="connsiteX12" fmla="*/ 20680 w 59990"/>
                <a:gd name="connsiteY12" fmla="*/ 45856 h 59990"/>
                <a:gd name="connsiteX13" fmla="*/ 34277 w 59990"/>
                <a:gd name="connsiteY13" fmla="*/ 48855 h 59990"/>
                <a:gd name="connsiteX14" fmla="*/ 48975 w 59990"/>
                <a:gd name="connsiteY14" fmla="*/ 27758 h 59990"/>
                <a:gd name="connsiteX15" fmla="*/ 48975 w 59990"/>
                <a:gd name="connsiteY15" fmla="*/ 27758 h 59990"/>
                <a:gd name="connsiteX16" fmla="*/ 41476 w 59990"/>
                <a:gd name="connsiteY16" fmla="*/ 16060 h 59990"/>
                <a:gd name="connsiteX17" fmla="*/ 31078 w 59990"/>
                <a:gd name="connsiteY17" fmla="*/ 127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90" h="59990">
                  <a:moveTo>
                    <a:pt x="30978" y="61953"/>
                  </a:moveTo>
                  <a:cubicBezTo>
                    <a:pt x="24679" y="61953"/>
                    <a:pt x="18580" y="60053"/>
                    <a:pt x="13281" y="56354"/>
                  </a:cubicBezTo>
                  <a:cubicBezTo>
                    <a:pt x="6482" y="51654"/>
                    <a:pt x="1982" y="44556"/>
                    <a:pt x="483" y="36357"/>
                  </a:cubicBezTo>
                  <a:cubicBezTo>
                    <a:pt x="-2517" y="19560"/>
                    <a:pt x="8781" y="3462"/>
                    <a:pt x="25579" y="463"/>
                  </a:cubicBezTo>
                  <a:cubicBezTo>
                    <a:pt x="33677" y="-937"/>
                    <a:pt x="41976" y="863"/>
                    <a:pt x="48775" y="5562"/>
                  </a:cubicBezTo>
                  <a:cubicBezTo>
                    <a:pt x="55574" y="10261"/>
                    <a:pt x="60073" y="17360"/>
                    <a:pt x="61573" y="25559"/>
                  </a:cubicBezTo>
                  <a:lnTo>
                    <a:pt x="61573" y="25559"/>
                  </a:lnTo>
                  <a:cubicBezTo>
                    <a:pt x="64573" y="42356"/>
                    <a:pt x="53274" y="58453"/>
                    <a:pt x="36477" y="61453"/>
                  </a:cubicBezTo>
                  <a:cubicBezTo>
                    <a:pt x="34577" y="61753"/>
                    <a:pt x="32778" y="61953"/>
                    <a:pt x="30978" y="61953"/>
                  </a:cubicBezTo>
                  <a:close/>
                  <a:moveTo>
                    <a:pt x="31078" y="12761"/>
                  </a:moveTo>
                  <a:cubicBezTo>
                    <a:pt x="29978" y="12761"/>
                    <a:pt x="28978" y="12860"/>
                    <a:pt x="27878" y="13061"/>
                  </a:cubicBezTo>
                  <a:cubicBezTo>
                    <a:pt x="17980" y="14860"/>
                    <a:pt x="11381" y="24259"/>
                    <a:pt x="13181" y="34157"/>
                  </a:cubicBezTo>
                  <a:cubicBezTo>
                    <a:pt x="13981" y="38957"/>
                    <a:pt x="16680" y="43156"/>
                    <a:pt x="20680" y="45856"/>
                  </a:cubicBezTo>
                  <a:cubicBezTo>
                    <a:pt x="24679" y="48655"/>
                    <a:pt x="29478" y="49755"/>
                    <a:pt x="34277" y="48855"/>
                  </a:cubicBezTo>
                  <a:cubicBezTo>
                    <a:pt x="44176" y="47055"/>
                    <a:pt x="50775" y="37657"/>
                    <a:pt x="48975" y="27758"/>
                  </a:cubicBezTo>
                  <a:lnTo>
                    <a:pt x="48975" y="27758"/>
                  </a:lnTo>
                  <a:cubicBezTo>
                    <a:pt x="48175" y="22959"/>
                    <a:pt x="45476" y="18760"/>
                    <a:pt x="41476" y="16060"/>
                  </a:cubicBezTo>
                  <a:cubicBezTo>
                    <a:pt x="38377" y="13860"/>
                    <a:pt x="34777" y="12761"/>
                    <a:pt x="31078" y="127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17BB33DF-3446-4687-BE23-A6ECDB4CF117}"/>
                </a:ext>
              </a:extLst>
            </p:cNvPr>
            <p:cNvSpPr/>
            <p:nvPr/>
          </p:nvSpPr>
          <p:spPr>
            <a:xfrm>
              <a:off x="2989629" y="3705747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4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36B933E5-7EC6-4EBD-8BA0-1E819A129CE6}"/>
                </a:ext>
              </a:extLst>
            </p:cNvPr>
            <p:cNvSpPr/>
            <p:nvPr/>
          </p:nvSpPr>
          <p:spPr>
            <a:xfrm>
              <a:off x="3000927" y="3694549"/>
              <a:ext cx="9998" cy="29995"/>
            </a:xfrm>
            <a:custGeom>
              <a:avLst/>
              <a:gdLst>
                <a:gd name="connsiteX0" fmla="*/ 6399 w 9998"/>
                <a:gd name="connsiteY0" fmla="*/ 35295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5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5"/>
                  </a:moveTo>
                  <a:cubicBezTo>
                    <a:pt x="2900" y="35295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899" y="35295"/>
                    <a:pt x="6399" y="352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714AD68E-1520-4C86-82B3-9F73078D1903}"/>
                </a:ext>
              </a:extLst>
            </p:cNvPr>
            <p:cNvSpPr/>
            <p:nvPr/>
          </p:nvSpPr>
          <p:spPr>
            <a:xfrm>
              <a:off x="3395065" y="4062691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4CD9D7DA-F03B-487F-900E-3C4828346944}"/>
                </a:ext>
              </a:extLst>
            </p:cNvPr>
            <p:cNvSpPr/>
            <p:nvPr/>
          </p:nvSpPr>
          <p:spPr>
            <a:xfrm>
              <a:off x="3411663" y="4046194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1" name="Group 740">
            <a:extLst>
              <a:ext uri="{FF2B5EF4-FFF2-40B4-BE49-F238E27FC236}">
                <a16:creationId xmlns:a16="http://schemas.microsoft.com/office/drawing/2014/main" id="{6A312BD8-36B3-4A08-B2F5-5EB7DE11C14B}"/>
              </a:ext>
            </a:extLst>
          </p:cNvPr>
          <p:cNvGrpSpPr/>
          <p:nvPr/>
        </p:nvGrpSpPr>
        <p:grpSpPr>
          <a:xfrm>
            <a:off x="1798216" y="3611462"/>
            <a:ext cx="459928" cy="464527"/>
            <a:chOff x="1798216" y="3611462"/>
            <a:chExt cx="459928" cy="464527"/>
          </a:xfrm>
          <a:solidFill>
            <a:srgbClr val="FFFFFF"/>
          </a:solidFill>
        </p:grpSpPr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B00C170-417A-4F8D-9F4B-B68661FF5032}"/>
                </a:ext>
              </a:extLst>
            </p:cNvPr>
            <p:cNvSpPr/>
            <p:nvPr/>
          </p:nvSpPr>
          <p:spPr>
            <a:xfrm>
              <a:off x="1798216" y="3746041"/>
              <a:ext cx="459928" cy="329948"/>
            </a:xfrm>
            <a:custGeom>
              <a:avLst/>
              <a:gdLst>
                <a:gd name="connsiteX0" fmla="*/ 223765 w 459927"/>
                <a:gd name="connsiteY0" fmla="*/ 332748 h 329948"/>
                <a:gd name="connsiteX1" fmla="*/ 223765 w 459927"/>
                <a:gd name="connsiteY1" fmla="*/ 332748 h 329948"/>
                <a:gd name="connsiteX2" fmla="*/ 217366 w 459927"/>
                <a:gd name="connsiteY2" fmla="*/ 326349 h 329948"/>
                <a:gd name="connsiteX3" fmla="*/ 223765 w 459927"/>
                <a:gd name="connsiteY3" fmla="*/ 319950 h 329948"/>
                <a:gd name="connsiteX4" fmla="*/ 415735 w 459927"/>
                <a:gd name="connsiteY4" fmla="*/ 319950 h 329948"/>
                <a:gd name="connsiteX5" fmla="*/ 457028 w 459927"/>
                <a:gd name="connsiteY5" fmla="*/ 278656 h 329948"/>
                <a:gd name="connsiteX6" fmla="*/ 457028 w 459927"/>
                <a:gd name="connsiteY6" fmla="*/ 276557 h 329948"/>
                <a:gd name="connsiteX7" fmla="*/ 463427 w 459927"/>
                <a:gd name="connsiteY7" fmla="*/ 270158 h 329948"/>
                <a:gd name="connsiteX8" fmla="*/ 469826 w 459927"/>
                <a:gd name="connsiteY8" fmla="*/ 276557 h 329948"/>
                <a:gd name="connsiteX9" fmla="*/ 469826 w 459927"/>
                <a:gd name="connsiteY9" fmla="*/ 278656 h 329948"/>
                <a:gd name="connsiteX10" fmla="*/ 415735 w 459927"/>
                <a:gd name="connsiteY10" fmla="*/ 332748 h 329948"/>
                <a:gd name="connsiteX11" fmla="*/ 223765 w 459927"/>
                <a:gd name="connsiteY11" fmla="*/ 332748 h 329948"/>
                <a:gd name="connsiteX12" fmla="*/ 204568 w 459927"/>
                <a:gd name="connsiteY12" fmla="*/ 332748 h 329948"/>
                <a:gd name="connsiteX13" fmla="*/ 54191 w 459927"/>
                <a:gd name="connsiteY13" fmla="*/ 332748 h 329948"/>
                <a:gd name="connsiteX14" fmla="*/ 0 w 459927"/>
                <a:gd name="connsiteY14" fmla="*/ 278656 h 329948"/>
                <a:gd name="connsiteX15" fmla="*/ 0 w 459927"/>
                <a:gd name="connsiteY15" fmla="*/ 56091 h 329948"/>
                <a:gd name="connsiteX16" fmla="*/ 6399 w 459927"/>
                <a:gd name="connsiteY16" fmla="*/ 49692 h 329948"/>
                <a:gd name="connsiteX17" fmla="*/ 12798 w 459927"/>
                <a:gd name="connsiteY17" fmla="*/ 56091 h 329948"/>
                <a:gd name="connsiteX18" fmla="*/ 12798 w 459927"/>
                <a:gd name="connsiteY18" fmla="*/ 278656 h 329948"/>
                <a:gd name="connsiteX19" fmla="*/ 54191 w 459927"/>
                <a:gd name="connsiteY19" fmla="*/ 319950 h 329948"/>
                <a:gd name="connsiteX20" fmla="*/ 204568 w 459927"/>
                <a:gd name="connsiteY20" fmla="*/ 319950 h 329948"/>
                <a:gd name="connsiteX21" fmla="*/ 210967 w 459927"/>
                <a:gd name="connsiteY21" fmla="*/ 326349 h 329948"/>
                <a:gd name="connsiteX22" fmla="*/ 204568 w 459927"/>
                <a:gd name="connsiteY22" fmla="*/ 332748 h 329948"/>
                <a:gd name="connsiteX23" fmla="*/ 463427 w 459927"/>
                <a:gd name="connsiteY23" fmla="*/ 263759 h 329948"/>
                <a:gd name="connsiteX24" fmla="*/ 457028 w 459927"/>
                <a:gd name="connsiteY24" fmla="*/ 257360 h 329948"/>
                <a:gd name="connsiteX25" fmla="*/ 463427 w 459927"/>
                <a:gd name="connsiteY25" fmla="*/ 250961 h 329948"/>
                <a:gd name="connsiteX26" fmla="*/ 469826 w 459927"/>
                <a:gd name="connsiteY26" fmla="*/ 257360 h 329948"/>
                <a:gd name="connsiteX27" fmla="*/ 463427 w 459927"/>
                <a:gd name="connsiteY27" fmla="*/ 263759 h 329948"/>
                <a:gd name="connsiteX28" fmla="*/ 463427 w 459927"/>
                <a:gd name="connsiteY28" fmla="*/ 244562 h 329948"/>
                <a:gd name="connsiteX29" fmla="*/ 457028 w 459927"/>
                <a:gd name="connsiteY29" fmla="*/ 238163 h 329948"/>
                <a:gd name="connsiteX30" fmla="*/ 457028 w 459927"/>
                <a:gd name="connsiteY30" fmla="*/ 54191 h 329948"/>
                <a:gd name="connsiteX31" fmla="*/ 415735 w 459927"/>
                <a:gd name="connsiteY31" fmla="*/ 12798 h 329948"/>
                <a:gd name="connsiteX32" fmla="*/ 226764 w 459927"/>
                <a:gd name="connsiteY32" fmla="*/ 12798 h 329948"/>
                <a:gd name="connsiteX33" fmla="*/ 220365 w 459927"/>
                <a:gd name="connsiteY33" fmla="*/ 6399 h 329948"/>
                <a:gd name="connsiteX34" fmla="*/ 226764 w 459927"/>
                <a:gd name="connsiteY34" fmla="*/ 0 h 329948"/>
                <a:gd name="connsiteX35" fmla="*/ 415735 w 459927"/>
                <a:gd name="connsiteY35" fmla="*/ 0 h 329948"/>
                <a:gd name="connsiteX36" fmla="*/ 469826 w 459927"/>
                <a:gd name="connsiteY36" fmla="*/ 54191 h 329948"/>
                <a:gd name="connsiteX37" fmla="*/ 469826 w 459927"/>
                <a:gd name="connsiteY37" fmla="*/ 238163 h 329948"/>
                <a:gd name="connsiteX38" fmla="*/ 463427 w 459927"/>
                <a:gd name="connsiteY38" fmla="*/ 244562 h 329948"/>
                <a:gd name="connsiteX39" fmla="*/ 9498 w 459927"/>
                <a:gd name="connsiteY39" fmla="*/ 43693 h 329948"/>
                <a:gd name="connsiteX40" fmla="*/ 7199 w 459927"/>
                <a:gd name="connsiteY40" fmla="*/ 43293 h 329948"/>
                <a:gd name="connsiteX41" fmla="*/ 3499 w 459927"/>
                <a:gd name="connsiteY41" fmla="*/ 34995 h 329948"/>
                <a:gd name="connsiteX42" fmla="*/ 11798 w 459927"/>
                <a:gd name="connsiteY42" fmla="*/ 31295 h 329948"/>
                <a:gd name="connsiteX43" fmla="*/ 15298 w 459927"/>
                <a:gd name="connsiteY43" fmla="*/ 34695 h 329948"/>
                <a:gd name="connsiteX44" fmla="*/ 15498 w 459927"/>
                <a:gd name="connsiteY44" fmla="*/ 39594 h 329948"/>
                <a:gd name="connsiteX45" fmla="*/ 15298 w 459927"/>
                <a:gd name="connsiteY45" fmla="*/ 39894 h 329948"/>
                <a:gd name="connsiteX46" fmla="*/ 9498 w 459927"/>
                <a:gd name="connsiteY46" fmla="*/ 43693 h 329948"/>
                <a:gd name="connsiteX47" fmla="*/ 19697 w 459927"/>
                <a:gd name="connsiteY47" fmla="*/ 27596 h 329948"/>
                <a:gd name="connsiteX48" fmla="*/ 15198 w 459927"/>
                <a:gd name="connsiteY48" fmla="*/ 25796 h 329948"/>
                <a:gd name="connsiteX49" fmla="*/ 14998 w 459927"/>
                <a:gd name="connsiteY49" fmla="*/ 16697 h 329948"/>
                <a:gd name="connsiteX50" fmla="*/ 54191 w 459927"/>
                <a:gd name="connsiteY50" fmla="*/ 0 h 329948"/>
                <a:gd name="connsiteX51" fmla="*/ 207567 w 459927"/>
                <a:gd name="connsiteY51" fmla="*/ 0 h 329948"/>
                <a:gd name="connsiteX52" fmla="*/ 213966 w 459927"/>
                <a:gd name="connsiteY52" fmla="*/ 6399 h 329948"/>
                <a:gd name="connsiteX53" fmla="*/ 207567 w 459927"/>
                <a:gd name="connsiteY53" fmla="*/ 12798 h 329948"/>
                <a:gd name="connsiteX54" fmla="*/ 54191 w 459927"/>
                <a:gd name="connsiteY54" fmla="*/ 12798 h 329948"/>
                <a:gd name="connsiteX55" fmla="*/ 24296 w 459927"/>
                <a:gd name="connsiteY55" fmla="*/ 25596 h 329948"/>
                <a:gd name="connsiteX56" fmla="*/ 19697 w 459927"/>
                <a:gd name="connsiteY56" fmla="*/ 27596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59927" h="329948">
                  <a:moveTo>
                    <a:pt x="223765" y="332748"/>
                  </a:moveTo>
                  <a:lnTo>
                    <a:pt x="223765" y="332748"/>
                  </a:lnTo>
                  <a:cubicBezTo>
                    <a:pt x="220165" y="332748"/>
                    <a:pt x="217366" y="329948"/>
                    <a:pt x="217366" y="326349"/>
                  </a:cubicBezTo>
                  <a:cubicBezTo>
                    <a:pt x="217366" y="322849"/>
                    <a:pt x="220165" y="319950"/>
                    <a:pt x="223765" y="319950"/>
                  </a:cubicBezTo>
                  <a:lnTo>
                    <a:pt x="415735" y="319950"/>
                  </a:lnTo>
                  <a:cubicBezTo>
                    <a:pt x="438431" y="319950"/>
                    <a:pt x="457028" y="301453"/>
                    <a:pt x="457028" y="278656"/>
                  </a:cubicBezTo>
                  <a:lnTo>
                    <a:pt x="457028" y="276557"/>
                  </a:lnTo>
                  <a:cubicBezTo>
                    <a:pt x="457028" y="272957"/>
                    <a:pt x="459928" y="270158"/>
                    <a:pt x="463427" y="270158"/>
                  </a:cubicBezTo>
                  <a:cubicBezTo>
                    <a:pt x="467027" y="270158"/>
                    <a:pt x="469826" y="272957"/>
                    <a:pt x="469826" y="276557"/>
                  </a:cubicBezTo>
                  <a:lnTo>
                    <a:pt x="469826" y="278656"/>
                  </a:lnTo>
                  <a:cubicBezTo>
                    <a:pt x="469826" y="308552"/>
                    <a:pt x="445530" y="332748"/>
                    <a:pt x="415735" y="332748"/>
                  </a:cubicBezTo>
                  <a:lnTo>
                    <a:pt x="223765" y="332748"/>
                  </a:lnTo>
                  <a:close/>
                  <a:moveTo>
                    <a:pt x="204568" y="332748"/>
                  </a:moveTo>
                  <a:lnTo>
                    <a:pt x="54191" y="332748"/>
                  </a:lnTo>
                  <a:cubicBezTo>
                    <a:pt x="24296" y="332748"/>
                    <a:pt x="0" y="308552"/>
                    <a:pt x="0" y="278656"/>
                  </a:cubicBezTo>
                  <a:lnTo>
                    <a:pt x="0" y="56091"/>
                  </a:lnTo>
                  <a:cubicBezTo>
                    <a:pt x="0" y="52592"/>
                    <a:pt x="2900" y="49692"/>
                    <a:pt x="6399" y="49692"/>
                  </a:cubicBezTo>
                  <a:cubicBezTo>
                    <a:pt x="9998" y="49692"/>
                    <a:pt x="12798" y="52592"/>
                    <a:pt x="12798" y="56091"/>
                  </a:cubicBezTo>
                  <a:lnTo>
                    <a:pt x="12798" y="278656"/>
                  </a:lnTo>
                  <a:cubicBezTo>
                    <a:pt x="12898" y="301453"/>
                    <a:pt x="31395" y="319950"/>
                    <a:pt x="54191" y="319950"/>
                  </a:cubicBezTo>
                  <a:lnTo>
                    <a:pt x="204568" y="319950"/>
                  </a:lnTo>
                  <a:cubicBezTo>
                    <a:pt x="208067" y="319950"/>
                    <a:pt x="210967" y="322849"/>
                    <a:pt x="210967" y="326349"/>
                  </a:cubicBezTo>
                  <a:cubicBezTo>
                    <a:pt x="210967" y="329948"/>
                    <a:pt x="208067" y="332748"/>
                    <a:pt x="204568" y="332748"/>
                  </a:cubicBezTo>
                  <a:close/>
                  <a:moveTo>
                    <a:pt x="463427" y="263759"/>
                  </a:moveTo>
                  <a:cubicBezTo>
                    <a:pt x="459928" y="263759"/>
                    <a:pt x="457028" y="260859"/>
                    <a:pt x="457028" y="257360"/>
                  </a:cubicBezTo>
                  <a:cubicBezTo>
                    <a:pt x="457028" y="253760"/>
                    <a:pt x="459928" y="250961"/>
                    <a:pt x="463427" y="250961"/>
                  </a:cubicBezTo>
                  <a:cubicBezTo>
                    <a:pt x="467027" y="250961"/>
                    <a:pt x="469826" y="253760"/>
                    <a:pt x="469826" y="257360"/>
                  </a:cubicBezTo>
                  <a:cubicBezTo>
                    <a:pt x="469826" y="260859"/>
                    <a:pt x="467027" y="263759"/>
                    <a:pt x="463427" y="263759"/>
                  </a:cubicBezTo>
                  <a:close/>
                  <a:moveTo>
                    <a:pt x="463427" y="244562"/>
                  </a:moveTo>
                  <a:cubicBezTo>
                    <a:pt x="459928" y="244562"/>
                    <a:pt x="457028" y="241662"/>
                    <a:pt x="457028" y="238163"/>
                  </a:cubicBezTo>
                  <a:lnTo>
                    <a:pt x="457028" y="54191"/>
                  </a:lnTo>
                  <a:cubicBezTo>
                    <a:pt x="457028" y="31395"/>
                    <a:pt x="438431" y="12898"/>
                    <a:pt x="415735" y="12798"/>
                  </a:cubicBezTo>
                  <a:lnTo>
                    <a:pt x="226764" y="12798"/>
                  </a:lnTo>
                  <a:cubicBezTo>
                    <a:pt x="223265" y="12798"/>
                    <a:pt x="220365" y="9998"/>
                    <a:pt x="220365" y="6399"/>
                  </a:cubicBezTo>
                  <a:cubicBezTo>
                    <a:pt x="220365" y="2899"/>
                    <a:pt x="223265" y="0"/>
                    <a:pt x="226764" y="0"/>
                  </a:cubicBezTo>
                  <a:lnTo>
                    <a:pt x="415735" y="0"/>
                  </a:lnTo>
                  <a:cubicBezTo>
                    <a:pt x="445530" y="0"/>
                    <a:pt x="469826" y="24296"/>
                    <a:pt x="469826" y="54191"/>
                  </a:cubicBezTo>
                  <a:lnTo>
                    <a:pt x="469826" y="238163"/>
                  </a:lnTo>
                  <a:cubicBezTo>
                    <a:pt x="469826" y="241662"/>
                    <a:pt x="467027" y="244562"/>
                    <a:pt x="463427" y="244562"/>
                  </a:cubicBezTo>
                  <a:close/>
                  <a:moveTo>
                    <a:pt x="9498" y="43693"/>
                  </a:moveTo>
                  <a:cubicBezTo>
                    <a:pt x="8699" y="43693"/>
                    <a:pt x="7999" y="43593"/>
                    <a:pt x="7199" y="43293"/>
                  </a:cubicBezTo>
                  <a:cubicBezTo>
                    <a:pt x="3899" y="41993"/>
                    <a:pt x="2300" y="38294"/>
                    <a:pt x="3499" y="34995"/>
                  </a:cubicBezTo>
                  <a:cubicBezTo>
                    <a:pt x="4699" y="31795"/>
                    <a:pt x="8499" y="30095"/>
                    <a:pt x="11798" y="31295"/>
                  </a:cubicBezTo>
                  <a:cubicBezTo>
                    <a:pt x="13298" y="31895"/>
                    <a:pt x="14598" y="33095"/>
                    <a:pt x="15298" y="34695"/>
                  </a:cubicBezTo>
                  <a:cubicBezTo>
                    <a:pt x="15997" y="36194"/>
                    <a:pt x="16097" y="37994"/>
                    <a:pt x="15498" y="39594"/>
                  </a:cubicBezTo>
                  <a:lnTo>
                    <a:pt x="15298" y="39894"/>
                  </a:lnTo>
                  <a:cubicBezTo>
                    <a:pt x="14298" y="42193"/>
                    <a:pt x="11998" y="43693"/>
                    <a:pt x="9498" y="43693"/>
                  </a:cubicBezTo>
                  <a:close/>
                  <a:moveTo>
                    <a:pt x="19697" y="27596"/>
                  </a:moveTo>
                  <a:cubicBezTo>
                    <a:pt x="17997" y="27596"/>
                    <a:pt x="16397" y="26896"/>
                    <a:pt x="15198" y="25796"/>
                  </a:cubicBezTo>
                  <a:cubicBezTo>
                    <a:pt x="12698" y="23396"/>
                    <a:pt x="12598" y="19297"/>
                    <a:pt x="14998" y="16697"/>
                  </a:cubicBezTo>
                  <a:cubicBezTo>
                    <a:pt x="25196" y="6099"/>
                    <a:pt x="39494" y="0"/>
                    <a:pt x="54191" y="0"/>
                  </a:cubicBezTo>
                  <a:lnTo>
                    <a:pt x="207567" y="0"/>
                  </a:lnTo>
                  <a:cubicBezTo>
                    <a:pt x="211067" y="0"/>
                    <a:pt x="213966" y="2899"/>
                    <a:pt x="213966" y="6399"/>
                  </a:cubicBezTo>
                  <a:cubicBezTo>
                    <a:pt x="213966" y="9998"/>
                    <a:pt x="211067" y="12798"/>
                    <a:pt x="207567" y="12798"/>
                  </a:cubicBezTo>
                  <a:lnTo>
                    <a:pt x="54191" y="12798"/>
                  </a:lnTo>
                  <a:cubicBezTo>
                    <a:pt x="42793" y="12798"/>
                    <a:pt x="32195" y="17397"/>
                    <a:pt x="24296" y="25596"/>
                  </a:cubicBezTo>
                  <a:cubicBezTo>
                    <a:pt x="23096" y="26896"/>
                    <a:pt x="21397" y="27596"/>
                    <a:pt x="19697" y="275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141A3B00-8F0B-4EB4-960A-6E0BBD247765}"/>
                </a:ext>
              </a:extLst>
            </p:cNvPr>
            <p:cNvSpPr/>
            <p:nvPr/>
          </p:nvSpPr>
          <p:spPr>
            <a:xfrm>
              <a:off x="1813003" y="3759377"/>
              <a:ext cx="439931" cy="179972"/>
            </a:xfrm>
            <a:custGeom>
              <a:avLst/>
              <a:gdLst>
                <a:gd name="connsiteX0" fmla="*/ 218277 w 439930"/>
                <a:gd name="connsiteY0" fmla="*/ 183134 h 179971"/>
                <a:gd name="connsiteX1" fmla="*/ 173984 w 439930"/>
                <a:gd name="connsiteY1" fmla="*/ 167036 h 179971"/>
                <a:gd name="connsiteX2" fmla="*/ 158486 w 439930"/>
                <a:gd name="connsiteY2" fmla="*/ 153039 h 179971"/>
                <a:gd name="connsiteX3" fmla="*/ 158086 w 439930"/>
                <a:gd name="connsiteY3" fmla="*/ 144040 h 179971"/>
                <a:gd name="connsiteX4" fmla="*/ 167085 w 439930"/>
                <a:gd name="connsiteY4" fmla="*/ 143540 h 179971"/>
                <a:gd name="connsiteX5" fmla="*/ 182182 w 439930"/>
                <a:gd name="connsiteY5" fmla="*/ 157338 h 179971"/>
                <a:gd name="connsiteX6" fmla="*/ 253771 w 439930"/>
                <a:gd name="connsiteY6" fmla="*/ 157838 h 179971"/>
                <a:gd name="connsiteX7" fmla="*/ 253771 w 439930"/>
                <a:gd name="connsiteY7" fmla="*/ 157738 h 179971"/>
                <a:gd name="connsiteX8" fmla="*/ 429543 w 439930"/>
                <a:gd name="connsiteY8" fmla="*/ 1562 h 179971"/>
                <a:gd name="connsiteX9" fmla="*/ 438542 w 439930"/>
                <a:gd name="connsiteY9" fmla="*/ 2062 h 179971"/>
                <a:gd name="connsiteX10" fmla="*/ 438042 w 439930"/>
                <a:gd name="connsiteY10" fmla="*/ 11161 h 179971"/>
                <a:gd name="connsiteX11" fmla="*/ 262070 w 439930"/>
                <a:gd name="connsiteY11" fmla="*/ 167536 h 179971"/>
                <a:gd name="connsiteX12" fmla="*/ 218277 w 439930"/>
                <a:gd name="connsiteY12" fmla="*/ 183134 h 179971"/>
                <a:gd name="connsiteX13" fmla="*/ 148587 w 439930"/>
                <a:gd name="connsiteY13" fmla="*/ 141840 h 179971"/>
                <a:gd name="connsiteX14" fmla="*/ 144288 w 439930"/>
                <a:gd name="connsiteY14" fmla="*/ 140140 h 179971"/>
                <a:gd name="connsiteX15" fmla="*/ 2110 w 439930"/>
                <a:gd name="connsiteY15" fmla="*/ 11261 h 179971"/>
                <a:gd name="connsiteX16" fmla="*/ 11 w 439930"/>
                <a:gd name="connsiteY16" fmla="*/ 6761 h 179971"/>
                <a:gd name="connsiteX17" fmla="*/ 1611 w 439930"/>
                <a:gd name="connsiteY17" fmla="*/ 2162 h 179971"/>
                <a:gd name="connsiteX18" fmla="*/ 10709 w 439930"/>
                <a:gd name="connsiteY18" fmla="*/ 1762 h 179971"/>
                <a:gd name="connsiteX19" fmla="*/ 152887 w 439930"/>
                <a:gd name="connsiteY19" fmla="*/ 130642 h 179971"/>
                <a:gd name="connsiteX20" fmla="*/ 154986 w 439930"/>
                <a:gd name="connsiteY20" fmla="*/ 135141 h 179971"/>
                <a:gd name="connsiteX21" fmla="*/ 153287 w 439930"/>
                <a:gd name="connsiteY21" fmla="*/ 139741 h 179971"/>
                <a:gd name="connsiteX22" fmla="*/ 148587 w 439930"/>
                <a:gd name="connsiteY22" fmla="*/ 141840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39930" h="179971">
                  <a:moveTo>
                    <a:pt x="218277" y="183134"/>
                  </a:moveTo>
                  <a:cubicBezTo>
                    <a:pt x="202079" y="183134"/>
                    <a:pt x="186382" y="177435"/>
                    <a:pt x="173984" y="167036"/>
                  </a:cubicBezTo>
                  <a:lnTo>
                    <a:pt x="158486" y="153039"/>
                  </a:lnTo>
                  <a:cubicBezTo>
                    <a:pt x="155886" y="150739"/>
                    <a:pt x="155686" y="146640"/>
                    <a:pt x="158086" y="144040"/>
                  </a:cubicBezTo>
                  <a:cubicBezTo>
                    <a:pt x="160286" y="141540"/>
                    <a:pt x="164585" y="141340"/>
                    <a:pt x="167085" y="143540"/>
                  </a:cubicBezTo>
                  <a:lnTo>
                    <a:pt x="182182" y="157338"/>
                  </a:lnTo>
                  <a:cubicBezTo>
                    <a:pt x="202079" y="173935"/>
                    <a:pt x="233374" y="174235"/>
                    <a:pt x="253771" y="157838"/>
                  </a:cubicBezTo>
                  <a:lnTo>
                    <a:pt x="253771" y="157738"/>
                  </a:lnTo>
                  <a:lnTo>
                    <a:pt x="429543" y="1562"/>
                  </a:lnTo>
                  <a:cubicBezTo>
                    <a:pt x="432043" y="-737"/>
                    <a:pt x="436342" y="-437"/>
                    <a:pt x="438542" y="2062"/>
                  </a:cubicBezTo>
                  <a:cubicBezTo>
                    <a:pt x="440842" y="4762"/>
                    <a:pt x="440642" y="8761"/>
                    <a:pt x="438042" y="11161"/>
                  </a:cubicBezTo>
                  <a:lnTo>
                    <a:pt x="262070" y="167536"/>
                  </a:lnTo>
                  <a:cubicBezTo>
                    <a:pt x="249772" y="177635"/>
                    <a:pt x="234174" y="183134"/>
                    <a:pt x="218277" y="183134"/>
                  </a:cubicBezTo>
                  <a:close/>
                  <a:moveTo>
                    <a:pt x="148587" y="141840"/>
                  </a:moveTo>
                  <a:cubicBezTo>
                    <a:pt x="146988" y="141840"/>
                    <a:pt x="145488" y="141240"/>
                    <a:pt x="144288" y="140140"/>
                  </a:cubicBezTo>
                  <a:lnTo>
                    <a:pt x="2110" y="11261"/>
                  </a:lnTo>
                  <a:cubicBezTo>
                    <a:pt x="811" y="10061"/>
                    <a:pt x="11" y="8461"/>
                    <a:pt x="11" y="6761"/>
                  </a:cubicBezTo>
                  <a:cubicBezTo>
                    <a:pt x="-89" y="5062"/>
                    <a:pt x="511" y="3462"/>
                    <a:pt x="1611" y="2162"/>
                  </a:cubicBezTo>
                  <a:cubicBezTo>
                    <a:pt x="3910" y="-337"/>
                    <a:pt x="8209" y="-537"/>
                    <a:pt x="10709" y="1762"/>
                  </a:cubicBezTo>
                  <a:lnTo>
                    <a:pt x="152887" y="130642"/>
                  </a:lnTo>
                  <a:cubicBezTo>
                    <a:pt x="154187" y="131842"/>
                    <a:pt x="154887" y="133442"/>
                    <a:pt x="154986" y="135141"/>
                  </a:cubicBezTo>
                  <a:cubicBezTo>
                    <a:pt x="155086" y="136841"/>
                    <a:pt x="154487" y="138441"/>
                    <a:pt x="153287" y="139741"/>
                  </a:cubicBezTo>
                  <a:cubicBezTo>
                    <a:pt x="152087" y="141040"/>
                    <a:pt x="150387" y="141840"/>
                    <a:pt x="148587" y="14184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BBB69727-484A-4A13-98C6-3A8F02AEE461}"/>
                </a:ext>
              </a:extLst>
            </p:cNvPr>
            <p:cNvSpPr/>
            <p:nvPr/>
          </p:nvSpPr>
          <p:spPr>
            <a:xfrm>
              <a:off x="1853607" y="3675452"/>
              <a:ext cx="99984" cy="309951"/>
            </a:xfrm>
            <a:custGeom>
              <a:avLst/>
              <a:gdLst>
                <a:gd name="connsiteX0" fmla="*/ 51992 w 99984"/>
                <a:gd name="connsiteY0" fmla="*/ 310651 h 309951"/>
                <a:gd name="connsiteX1" fmla="*/ 51992 w 99984"/>
                <a:gd name="connsiteY1" fmla="*/ 310651 h 309951"/>
                <a:gd name="connsiteX2" fmla="*/ 0 w 99984"/>
                <a:gd name="connsiteY2" fmla="*/ 258659 h 309951"/>
                <a:gd name="connsiteX3" fmla="*/ 0 w 99984"/>
                <a:gd name="connsiteY3" fmla="*/ 6499 h 309951"/>
                <a:gd name="connsiteX4" fmla="*/ 6399 w 99984"/>
                <a:gd name="connsiteY4" fmla="*/ 0 h 309951"/>
                <a:gd name="connsiteX5" fmla="*/ 12798 w 99984"/>
                <a:gd name="connsiteY5" fmla="*/ 6499 h 309951"/>
                <a:gd name="connsiteX6" fmla="*/ 12798 w 99984"/>
                <a:gd name="connsiteY6" fmla="*/ 258659 h 309951"/>
                <a:gd name="connsiteX7" fmla="*/ 51992 w 99984"/>
                <a:gd name="connsiteY7" fmla="*/ 297853 h 309951"/>
                <a:gd name="connsiteX8" fmla="*/ 91286 w 99984"/>
                <a:gd name="connsiteY8" fmla="*/ 258659 h 309951"/>
                <a:gd name="connsiteX9" fmla="*/ 91286 w 99984"/>
                <a:gd name="connsiteY9" fmla="*/ 217066 h 309951"/>
                <a:gd name="connsiteX10" fmla="*/ 97685 w 99984"/>
                <a:gd name="connsiteY10" fmla="*/ 211167 h 309951"/>
                <a:gd name="connsiteX11" fmla="*/ 104084 w 99984"/>
                <a:gd name="connsiteY11" fmla="*/ 217566 h 309951"/>
                <a:gd name="connsiteX12" fmla="*/ 104084 w 99984"/>
                <a:gd name="connsiteY12" fmla="*/ 258659 h 309951"/>
                <a:gd name="connsiteX13" fmla="*/ 51992 w 99984"/>
                <a:gd name="connsiteY13" fmla="*/ 310651 h 309951"/>
                <a:gd name="connsiteX14" fmla="*/ 97685 w 99984"/>
                <a:gd name="connsiteY14" fmla="*/ 204868 h 309951"/>
                <a:gd name="connsiteX15" fmla="*/ 91286 w 99984"/>
                <a:gd name="connsiteY15" fmla="*/ 198369 h 309951"/>
                <a:gd name="connsiteX16" fmla="*/ 91286 w 99984"/>
                <a:gd name="connsiteY16" fmla="*/ 6499 h 309951"/>
                <a:gd name="connsiteX17" fmla="*/ 97685 w 99984"/>
                <a:gd name="connsiteY17" fmla="*/ 0 h 309951"/>
                <a:gd name="connsiteX18" fmla="*/ 104084 w 99984"/>
                <a:gd name="connsiteY18" fmla="*/ 6499 h 309951"/>
                <a:gd name="connsiteX19" fmla="*/ 104084 w 99984"/>
                <a:gd name="connsiteY19" fmla="*/ 198369 h 309951"/>
                <a:gd name="connsiteX20" fmla="*/ 97685 w 99984"/>
                <a:gd name="connsiteY20" fmla="*/ 204868 h 30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984" h="309951">
                  <a:moveTo>
                    <a:pt x="51992" y="310651"/>
                  </a:moveTo>
                  <a:lnTo>
                    <a:pt x="51992" y="310651"/>
                  </a:lnTo>
                  <a:cubicBezTo>
                    <a:pt x="23296" y="310651"/>
                    <a:pt x="0" y="287255"/>
                    <a:pt x="0" y="258659"/>
                  </a:cubicBezTo>
                  <a:lnTo>
                    <a:pt x="0" y="6499"/>
                  </a:lnTo>
                  <a:cubicBezTo>
                    <a:pt x="0" y="2899"/>
                    <a:pt x="2900" y="0"/>
                    <a:pt x="6399" y="0"/>
                  </a:cubicBezTo>
                  <a:cubicBezTo>
                    <a:pt x="9899" y="0"/>
                    <a:pt x="12798" y="2899"/>
                    <a:pt x="12798" y="6499"/>
                  </a:cubicBezTo>
                  <a:lnTo>
                    <a:pt x="12798" y="258659"/>
                  </a:lnTo>
                  <a:cubicBezTo>
                    <a:pt x="12798" y="280156"/>
                    <a:pt x="30395" y="297753"/>
                    <a:pt x="51992" y="297853"/>
                  </a:cubicBezTo>
                  <a:cubicBezTo>
                    <a:pt x="73588" y="297753"/>
                    <a:pt x="91186" y="280156"/>
                    <a:pt x="91286" y="258659"/>
                  </a:cubicBezTo>
                  <a:lnTo>
                    <a:pt x="91286" y="217066"/>
                  </a:lnTo>
                  <a:cubicBezTo>
                    <a:pt x="91586" y="213766"/>
                    <a:pt x="94285" y="211167"/>
                    <a:pt x="97685" y="211167"/>
                  </a:cubicBezTo>
                  <a:cubicBezTo>
                    <a:pt x="101184" y="211167"/>
                    <a:pt x="104084" y="214066"/>
                    <a:pt x="104084" y="217566"/>
                  </a:cubicBezTo>
                  <a:lnTo>
                    <a:pt x="104084" y="258659"/>
                  </a:lnTo>
                  <a:cubicBezTo>
                    <a:pt x="104084" y="287255"/>
                    <a:pt x="80687" y="310651"/>
                    <a:pt x="51992" y="310651"/>
                  </a:cubicBezTo>
                  <a:close/>
                  <a:moveTo>
                    <a:pt x="97685" y="204868"/>
                  </a:moveTo>
                  <a:cubicBezTo>
                    <a:pt x="94085" y="204868"/>
                    <a:pt x="91286" y="201968"/>
                    <a:pt x="91286" y="198369"/>
                  </a:cubicBezTo>
                  <a:lnTo>
                    <a:pt x="91286" y="6499"/>
                  </a:lnTo>
                  <a:cubicBezTo>
                    <a:pt x="91286" y="2899"/>
                    <a:pt x="94085" y="0"/>
                    <a:pt x="97685" y="0"/>
                  </a:cubicBezTo>
                  <a:cubicBezTo>
                    <a:pt x="101184" y="0"/>
                    <a:pt x="104084" y="2899"/>
                    <a:pt x="104084" y="6499"/>
                  </a:cubicBezTo>
                  <a:lnTo>
                    <a:pt x="104084" y="198369"/>
                  </a:lnTo>
                  <a:cubicBezTo>
                    <a:pt x="104084" y="201968"/>
                    <a:pt x="101184" y="204868"/>
                    <a:pt x="97685" y="20486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1DF3F2A-DE83-4F6E-946D-41528244FD92}"/>
                </a:ext>
              </a:extLst>
            </p:cNvPr>
            <p:cNvSpPr/>
            <p:nvPr/>
          </p:nvSpPr>
          <p:spPr>
            <a:xfrm>
              <a:off x="1880003" y="3611462"/>
              <a:ext cx="69989" cy="309951"/>
            </a:xfrm>
            <a:custGeom>
              <a:avLst/>
              <a:gdLst>
                <a:gd name="connsiteX0" fmla="*/ 71289 w 69989"/>
                <a:gd name="connsiteY0" fmla="*/ 310651 h 309951"/>
                <a:gd name="connsiteX1" fmla="*/ 64890 w 69989"/>
                <a:gd name="connsiteY1" fmla="*/ 304252 h 309951"/>
                <a:gd name="connsiteX2" fmla="*/ 64890 w 69989"/>
                <a:gd name="connsiteY2" fmla="*/ 112282 h 309951"/>
                <a:gd name="connsiteX3" fmla="*/ 71289 w 69989"/>
                <a:gd name="connsiteY3" fmla="*/ 105884 h 309951"/>
                <a:gd name="connsiteX4" fmla="*/ 77688 w 69989"/>
                <a:gd name="connsiteY4" fmla="*/ 112282 h 309951"/>
                <a:gd name="connsiteX5" fmla="*/ 77688 w 69989"/>
                <a:gd name="connsiteY5" fmla="*/ 304252 h 309951"/>
                <a:gd name="connsiteX6" fmla="*/ 71289 w 69989"/>
                <a:gd name="connsiteY6" fmla="*/ 310651 h 309951"/>
                <a:gd name="connsiteX7" fmla="*/ 6399 w 69989"/>
                <a:gd name="connsiteY7" fmla="*/ 147377 h 309951"/>
                <a:gd name="connsiteX8" fmla="*/ 0 w 69989"/>
                <a:gd name="connsiteY8" fmla="*/ 140978 h 309951"/>
                <a:gd name="connsiteX9" fmla="*/ 0 w 69989"/>
                <a:gd name="connsiteY9" fmla="*/ 52092 h 309951"/>
                <a:gd name="connsiteX10" fmla="*/ 38794 w 69989"/>
                <a:gd name="connsiteY10" fmla="*/ 0 h 309951"/>
                <a:gd name="connsiteX11" fmla="*/ 66990 w 69989"/>
                <a:gd name="connsiteY11" fmla="*/ 16097 h 309951"/>
                <a:gd name="connsiteX12" fmla="*/ 77688 w 69989"/>
                <a:gd name="connsiteY12" fmla="*/ 52092 h 309951"/>
                <a:gd name="connsiteX13" fmla="*/ 77688 w 69989"/>
                <a:gd name="connsiteY13" fmla="*/ 93085 h 309951"/>
                <a:gd name="connsiteX14" fmla="*/ 71289 w 69989"/>
                <a:gd name="connsiteY14" fmla="*/ 99485 h 309951"/>
                <a:gd name="connsiteX15" fmla="*/ 64890 w 69989"/>
                <a:gd name="connsiteY15" fmla="*/ 93085 h 309951"/>
                <a:gd name="connsiteX16" fmla="*/ 64890 w 69989"/>
                <a:gd name="connsiteY16" fmla="*/ 52092 h 309951"/>
                <a:gd name="connsiteX17" fmla="*/ 56491 w 69989"/>
                <a:gd name="connsiteY17" fmla="*/ 23496 h 309951"/>
                <a:gd name="connsiteX18" fmla="*/ 21097 w 69989"/>
                <a:gd name="connsiteY18" fmla="*/ 23496 h 309951"/>
                <a:gd name="connsiteX19" fmla="*/ 12798 w 69989"/>
                <a:gd name="connsiteY19" fmla="*/ 52092 h 309951"/>
                <a:gd name="connsiteX20" fmla="*/ 12798 w 69989"/>
                <a:gd name="connsiteY20" fmla="*/ 140978 h 309951"/>
                <a:gd name="connsiteX21" fmla="*/ 6399 w 69989"/>
                <a:gd name="connsiteY21" fmla="*/ 147377 h 30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989" h="309951">
                  <a:moveTo>
                    <a:pt x="71289" y="310651"/>
                  </a:moveTo>
                  <a:cubicBezTo>
                    <a:pt x="67689" y="310651"/>
                    <a:pt x="64890" y="307752"/>
                    <a:pt x="64890" y="304252"/>
                  </a:cubicBezTo>
                  <a:lnTo>
                    <a:pt x="64890" y="112282"/>
                  </a:lnTo>
                  <a:cubicBezTo>
                    <a:pt x="64890" y="108783"/>
                    <a:pt x="67689" y="105884"/>
                    <a:pt x="71289" y="105884"/>
                  </a:cubicBezTo>
                  <a:cubicBezTo>
                    <a:pt x="74788" y="105884"/>
                    <a:pt x="77688" y="108783"/>
                    <a:pt x="77688" y="112282"/>
                  </a:cubicBezTo>
                  <a:lnTo>
                    <a:pt x="77688" y="304252"/>
                  </a:lnTo>
                  <a:cubicBezTo>
                    <a:pt x="77688" y="307752"/>
                    <a:pt x="74788" y="310651"/>
                    <a:pt x="71289" y="310651"/>
                  </a:cubicBezTo>
                  <a:close/>
                  <a:moveTo>
                    <a:pt x="6399" y="147377"/>
                  </a:moveTo>
                  <a:cubicBezTo>
                    <a:pt x="2900" y="147377"/>
                    <a:pt x="0" y="144577"/>
                    <a:pt x="0" y="140978"/>
                  </a:cubicBezTo>
                  <a:lnTo>
                    <a:pt x="0" y="52092"/>
                  </a:lnTo>
                  <a:cubicBezTo>
                    <a:pt x="0" y="22896"/>
                    <a:pt x="16697" y="500"/>
                    <a:pt x="38794" y="0"/>
                  </a:cubicBezTo>
                  <a:cubicBezTo>
                    <a:pt x="49592" y="0"/>
                    <a:pt x="59791" y="5899"/>
                    <a:pt x="66990" y="16097"/>
                  </a:cubicBezTo>
                  <a:cubicBezTo>
                    <a:pt x="73788" y="25796"/>
                    <a:pt x="77588" y="38594"/>
                    <a:pt x="77688" y="52092"/>
                  </a:cubicBezTo>
                  <a:lnTo>
                    <a:pt x="77688" y="93085"/>
                  </a:lnTo>
                  <a:cubicBezTo>
                    <a:pt x="77688" y="96585"/>
                    <a:pt x="74788" y="99485"/>
                    <a:pt x="71289" y="99485"/>
                  </a:cubicBezTo>
                  <a:cubicBezTo>
                    <a:pt x="67689" y="99485"/>
                    <a:pt x="64890" y="96585"/>
                    <a:pt x="64890" y="93085"/>
                  </a:cubicBezTo>
                  <a:lnTo>
                    <a:pt x="64890" y="52092"/>
                  </a:lnTo>
                  <a:cubicBezTo>
                    <a:pt x="64890" y="41294"/>
                    <a:pt x="61790" y="30895"/>
                    <a:pt x="56491" y="23496"/>
                  </a:cubicBezTo>
                  <a:cubicBezTo>
                    <a:pt x="46693" y="9698"/>
                    <a:pt x="30995" y="9799"/>
                    <a:pt x="21097" y="23496"/>
                  </a:cubicBezTo>
                  <a:cubicBezTo>
                    <a:pt x="15798" y="30995"/>
                    <a:pt x="12798" y="41394"/>
                    <a:pt x="12798" y="52092"/>
                  </a:cubicBezTo>
                  <a:lnTo>
                    <a:pt x="12798" y="140978"/>
                  </a:lnTo>
                  <a:cubicBezTo>
                    <a:pt x="12798" y="144577"/>
                    <a:pt x="9899" y="147377"/>
                    <a:pt x="6399" y="1473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0E8A5D20-AF2A-4797-A706-9E00DCB561F6}"/>
                </a:ext>
              </a:extLst>
            </p:cNvPr>
            <p:cNvSpPr/>
            <p:nvPr/>
          </p:nvSpPr>
          <p:spPr>
            <a:xfrm>
              <a:off x="1924796" y="3711247"/>
              <a:ext cx="9998" cy="39994"/>
            </a:xfrm>
            <a:custGeom>
              <a:avLst/>
              <a:gdLst>
                <a:gd name="connsiteX0" fmla="*/ 6399 w 9998"/>
                <a:gd name="connsiteY0" fmla="*/ 46493 h 39993"/>
                <a:gd name="connsiteX1" fmla="*/ 0 w 9998"/>
                <a:gd name="connsiteY1" fmla="*/ 400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40094 h 39993"/>
                <a:gd name="connsiteX6" fmla="*/ 6399 w 9998"/>
                <a:gd name="connsiteY6" fmla="*/ 464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6493"/>
                  </a:moveTo>
                  <a:cubicBezTo>
                    <a:pt x="2899" y="46493"/>
                    <a:pt x="0" y="43593"/>
                    <a:pt x="0" y="40094"/>
                  </a:cubicBezTo>
                  <a:lnTo>
                    <a:pt x="0" y="6399"/>
                  </a:lnTo>
                  <a:cubicBezTo>
                    <a:pt x="0" y="2800"/>
                    <a:pt x="2899" y="0"/>
                    <a:pt x="6399" y="0"/>
                  </a:cubicBezTo>
                  <a:cubicBezTo>
                    <a:pt x="9898" y="0"/>
                    <a:pt x="12798" y="2800"/>
                    <a:pt x="12798" y="6399"/>
                  </a:cubicBezTo>
                  <a:lnTo>
                    <a:pt x="12798" y="40094"/>
                  </a:lnTo>
                  <a:cubicBezTo>
                    <a:pt x="12798" y="43593"/>
                    <a:pt x="9898" y="46493"/>
                    <a:pt x="6399" y="464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3" name="Group 742">
            <a:extLst>
              <a:ext uri="{FF2B5EF4-FFF2-40B4-BE49-F238E27FC236}">
                <a16:creationId xmlns:a16="http://schemas.microsoft.com/office/drawing/2014/main" id="{A5DA3196-8099-4DBB-98A4-D6F7C9A6AFC5}"/>
              </a:ext>
            </a:extLst>
          </p:cNvPr>
          <p:cNvGrpSpPr/>
          <p:nvPr/>
        </p:nvGrpSpPr>
        <p:grpSpPr>
          <a:xfrm>
            <a:off x="4053662" y="3624960"/>
            <a:ext cx="590108" cy="590045"/>
            <a:chOff x="4053662" y="3624960"/>
            <a:chExt cx="590108" cy="590045"/>
          </a:xfrm>
          <a:solidFill>
            <a:srgbClr val="FFFFFF"/>
          </a:solidFill>
        </p:grpSpPr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097B8A9C-A66A-4401-A29D-B93FE7E8C1F5}"/>
                </a:ext>
              </a:extLst>
            </p:cNvPr>
            <p:cNvSpPr/>
            <p:nvPr/>
          </p:nvSpPr>
          <p:spPr>
            <a:xfrm>
              <a:off x="4053662" y="3629318"/>
              <a:ext cx="419934" cy="469926"/>
            </a:xfrm>
            <a:custGeom>
              <a:avLst/>
              <a:gdLst>
                <a:gd name="connsiteX0" fmla="*/ 111583 w 419934"/>
                <a:gd name="connsiteY0" fmla="*/ 474967 h 469926"/>
                <a:gd name="connsiteX1" fmla="*/ 111383 w 419934"/>
                <a:gd name="connsiteY1" fmla="*/ 474367 h 469926"/>
                <a:gd name="connsiteX2" fmla="*/ 74388 w 419934"/>
                <a:gd name="connsiteY2" fmla="*/ 370984 h 469926"/>
                <a:gd name="connsiteX3" fmla="*/ 0 w 419934"/>
                <a:gd name="connsiteY3" fmla="*/ 210309 h 469926"/>
                <a:gd name="connsiteX4" fmla="*/ 1000 w 419934"/>
                <a:gd name="connsiteY4" fmla="*/ 190512 h 469926"/>
                <a:gd name="connsiteX5" fmla="*/ 7899 w 419934"/>
                <a:gd name="connsiteY5" fmla="*/ 184713 h 469926"/>
                <a:gd name="connsiteX6" fmla="*/ 12198 w 419934"/>
                <a:gd name="connsiteY6" fmla="*/ 187012 h 469926"/>
                <a:gd name="connsiteX7" fmla="*/ 13698 w 419934"/>
                <a:gd name="connsiteY7" fmla="*/ 191712 h 469926"/>
                <a:gd name="connsiteX8" fmla="*/ 12798 w 419934"/>
                <a:gd name="connsiteY8" fmla="*/ 210309 h 469926"/>
                <a:gd name="connsiteX9" fmla="*/ 83987 w 419934"/>
                <a:gd name="connsiteY9" fmla="*/ 362285 h 469926"/>
                <a:gd name="connsiteX10" fmla="*/ 85287 w 419934"/>
                <a:gd name="connsiteY10" fmla="*/ 363485 h 469926"/>
                <a:gd name="connsiteX11" fmla="*/ 118582 w 419934"/>
                <a:gd name="connsiteY11" fmla="*/ 456370 h 469926"/>
                <a:gd name="connsiteX12" fmla="*/ 204568 w 419934"/>
                <a:gd name="connsiteY12" fmla="*/ 408078 h 469926"/>
                <a:gd name="connsiteX13" fmla="*/ 206268 w 419934"/>
                <a:gd name="connsiteY13" fmla="*/ 408178 h 469926"/>
                <a:gd name="connsiteX14" fmla="*/ 210567 w 419934"/>
                <a:gd name="connsiteY14" fmla="*/ 408178 h 469926"/>
                <a:gd name="connsiteX15" fmla="*/ 245561 w 419934"/>
                <a:gd name="connsiteY15" fmla="*/ 404978 h 469926"/>
                <a:gd name="connsiteX16" fmla="*/ 253060 w 419934"/>
                <a:gd name="connsiteY16" fmla="*/ 410177 h 469926"/>
                <a:gd name="connsiteX17" fmla="*/ 251961 w 419934"/>
                <a:gd name="connsiteY17" fmla="*/ 414977 h 469926"/>
                <a:gd name="connsiteX18" fmla="*/ 247861 w 419934"/>
                <a:gd name="connsiteY18" fmla="*/ 417676 h 469926"/>
                <a:gd name="connsiteX19" fmla="*/ 207867 w 419934"/>
                <a:gd name="connsiteY19" fmla="*/ 420976 h 469926"/>
                <a:gd name="connsiteX20" fmla="*/ 111583 w 419934"/>
                <a:gd name="connsiteY20" fmla="*/ 474967 h 469926"/>
                <a:gd name="connsiteX21" fmla="*/ 265459 w 419934"/>
                <a:gd name="connsiteY21" fmla="*/ 413377 h 469926"/>
                <a:gd name="connsiteX22" fmla="*/ 259260 w 419934"/>
                <a:gd name="connsiteY22" fmla="*/ 408778 h 469926"/>
                <a:gd name="connsiteX23" fmla="*/ 263659 w 419934"/>
                <a:gd name="connsiteY23" fmla="*/ 400879 h 469926"/>
                <a:gd name="connsiteX24" fmla="*/ 395638 w 419934"/>
                <a:gd name="connsiteY24" fmla="*/ 279698 h 469926"/>
                <a:gd name="connsiteX25" fmla="*/ 408236 w 419934"/>
                <a:gd name="connsiteY25" fmla="*/ 210509 h 469926"/>
                <a:gd name="connsiteX26" fmla="*/ 279856 w 419934"/>
                <a:gd name="connsiteY26" fmla="*/ 25338 h 469926"/>
                <a:gd name="connsiteX27" fmla="*/ 160975 w 419934"/>
                <a:gd name="connsiteY27" fmla="*/ 19139 h 469926"/>
                <a:gd name="connsiteX28" fmla="*/ 153176 w 419934"/>
                <a:gd name="connsiteY28" fmla="*/ 14539 h 469926"/>
                <a:gd name="connsiteX29" fmla="*/ 153876 w 419934"/>
                <a:gd name="connsiteY29" fmla="*/ 9640 h 469926"/>
                <a:gd name="connsiteX30" fmla="*/ 157775 w 419934"/>
                <a:gd name="connsiteY30" fmla="*/ 6741 h 469926"/>
                <a:gd name="connsiteX31" fmla="*/ 284256 w 419934"/>
                <a:gd name="connsiteY31" fmla="*/ 13340 h 469926"/>
                <a:gd name="connsiteX32" fmla="*/ 384340 w 419934"/>
                <a:gd name="connsiteY32" fmla="*/ 91827 h 469926"/>
                <a:gd name="connsiteX33" fmla="*/ 421034 w 419934"/>
                <a:gd name="connsiteY33" fmla="*/ 210509 h 469926"/>
                <a:gd name="connsiteX34" fmla="*/ 407636 w 419934"/>
                <a:gd name="connsiteY34" fmla="*/ 284197 h 469926"/>
                <a:gd name="connsiteX35" fmla="*/ 351645 w 419934"/>
                <a:gd name="connsiteY35" fmla="*/ 366684 h 469926"/>
                <a:gd name="connsiteX36" fmla="*/ 267158 w 419934"/>
                <a:gd name="connsiteY36" fmla="*/ 413177 h 469926"/>
                <a:gd name="connsiteX37" fmla="*/ 265459 w 419934"/>
                <a:gd name="connsiteY37" fmla="*/ 413377 h 469926"/>
                <a:gd name="connsiteX38" fmla="*/ 9998 w 419934"/>
                <a:gd name="connsiteY38" fmla="*/ 178514 h 469926"/>
                <a:gd name="connsiteX39" fmla="*/ 8799 w 419934"/>
                <a:gd name="connsiteY39" fmla="*/ 178414 h 469926"/>
                <a:gd name="connsiteX40" fmla="*/ 4699 w 419934"/>
                <a:gd name="connsiteY40" fmla="*/ 175714 h 469926"/>
                <a:gd name="connsiteX41" fmla="*/ 3799 w 419934"/>
                <a:gd name="connsiteY41" fmla="*/ 170915 h 469926"/>
                <a:gd name="connsiteX42" fmla="*/ 11298 w 419934"/>
                <a:gd name="connsiteY42" fmla="*/ 165816 h 469926"/>
                <a:gd name="connsiteX43" fmla="*/ 16297 w 419934"/>
                <a:gd name="connsiteY43" fmla="*/ 173315 h 469926"/>
                <a:gd name="connsiteX44" fmla="*/ 9998 w 419934"/>
                <a:gd name="connsiteY44" fmla="*/ 178514 h 469926"/>
                <a:gd name="connsiteX45" fmla="*/ 14598 w 419934"/>
                <a:gd name="connsiteY45" fmla="*/ 159817 h 469926"/>
                <a:gd name="connsiteX46" fmla="*/ 12798 w 419934"/>
                <a:gd name="connsiteY46" fmla="*/ 159617 h 469926"/>
                <a:gd name="connsiteX47" fmla="*/ 8899 w 419934"/>
                <a:gd name="connsiteY47" fmla="*/ 156517 h 469926"/>
                <a:gd name="connsiteX48" fmla="*/ 8399 w 419934"/>
                <a:gd name="connsiteY48" fmla="*/ 151618 h 469926"/>
                <a:gd name="connsiteX49" fmla="*/ 13398 w 419934"/>
                <a:gd name="connsiteY49" fmla="*/ 136720 h 469926"/>
                <a:gd name="connsiteX50" fmla="*/ 138878 w 419934"/>
                <a:gd name="connsiteY50" fmla="*/ 12540 h 469926"/>
                <a:gd name="connsiteX51" fmla="*/ 147077 w 419934"/>
                <a:gd name="connsiteY51" fmla="*/ 16439 h 469926"/>
                <a:gd name="connsiteX52" fmla="*/ 146877 w 419934"/>
                <a:gd name="connsiteY52" fmla="*/ 21338 h 469926"/>
                <a:gd name="connsiteX53" fmla="*/ 143278 w 419934"/>
                <a:gd name="connsiteY53" fmla="*/ 24638 h 469926"/>
                <a:gd name="connsiteX54" fmla="*/ 25396 w 419934"/>
                <a:gd name="connsiteY54" fmla="*/ 141220 h 469926"/>
                <a:gd name="connsiteX55" fmla="*/ 20697 w 419934"/>
                <a:gd name="connsiteY55" fmla="*/ 155217 h 469926"/>
                <a:gd name="connsiteX56" fmla="*/ 14598 w 419934"/>
                <a:gd name="connsiteY56" fmla="*/ 159817 h 46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19934" h="469926">
                  <a:moveTo>
                    <a:pt x="111583" y="474967"/>
                  </a:moveTo>
                  <a:lnTo>
                    <a:pt x="111383" y="474367"/>
                  </a:lnTo>
                  <a:lnTo>
                    <a:pt x="74388" y="370984"/>
                  </a:lnTo>
                  <a:cubicBezTo>
                    <a:pt x="27096" y="330890"/>
                    <a:pt x="0" y="272399"/>
                    <a:pt x="0" y="210309"/>
                  </a:cubicBezTo>
                  <a:cubicBezTo>
                    <a:pt x="0" y="203610"/>
                    <a:pt x="300" y="196911"/>
                    <a:pt x="1000" y="190512"/>
                  </a:cubicBezTo>
                  <a:cubicBezTo>
                    <a:pt x="1300" y="187012"/>
                    <a:pt x="4300" y="184313"/>
                    <a:pt x="7899" y="184713"/>
                  </a:cubicBezTo>
                  <a:cubicBezTo>
                    <a:pt x="9599" y="184913"/>
                    <a:pt x="11098" y="185712"/>
                    <a:pt x="12198" y="187012"/>
                  </a:cubicBezTo>
                  <a:cubicBezTo>
                    <a:pt x="13298" y="188312"/>
                    <a:pt x="13798" y="190012"/>
                    <a:pt x="13698" y="191712"/>
                  </a:cubicBezTo>
                  <a:cubicBezTo>
                    <a:pt x="13098" y="197811"/>
                    <a:pt x="12798" y="204110"/>
                    <a:pt x="12798" y="210309"/>
                  </a:cubicBezTo>
                  <a:cubicBezTo>
                    <a:pt x="12798" y="269199"/>
                    <a:pt x="38694" y="324591"/>
                    <a:pt x="83987" y="362285"/>
                  </a:cubicBezTo>
                  <a:lnTo>
                    <a:pt x="85287" y="363485"/>
                  </a:lnTo>
                  <a:lnTo>
                    <a:pt x="118582" y="456370"/>
                  </a:lnTo>
                  <a:lnTo>
                    <a:pt x="204568" y="408078"/>
                  </a:lnTo>
                  <a:lnTo>
                    <a:pt x="206268" y="408178"/>
                  </a:lnTo>
                  <a:cubicBezTo>
                    <a:pt x="207767" y="408178"/>
                    <a:pt x="209167" y="408178"/>
                    <a:pt x="210567" y="408178"/>
                  </a:cubicBezTo>
                  <a:cubicBezTo>
                    <a:pt x="222265" y="408178"/>
                    <a:pt x="234063" y="407078"/>
                    <a:pt x="245561" y="404978"/>
                  </a:cubicBezTo>
                  <a:cubicBezTo>
                    <a:pt x="248961" y="404478"/>
                    <a:pt x="252460" y="406778"/>
                    <a:pt x="253060" y="410177"/>
                  </a:cubicBezTo>
                  <a:cubicBezTo>
                    <a:pt x="253360" y="411877"/>
                    <a:pt x="252960" y="413577"/>
                    <a:pt x="251961" y="414977"/>
                  </a:cubicBezTo>
                  <a:cubicBezTo>
                    <a:pt x="251061" y="416376"/>
                    <a:pt x="249561" y="417276"/>
                    <a:pt x="247861" y="417676"/>
                  </a:cubicBezTo>
                  <a:cubicBezTo>
                    <a:pt x="234663" y="419976"/>
                    <a:pt x="220865" y="421176"/>
                    <a:pt x="207867" y="420976"/>
                  </a:cubicBezTo>
                  <a:lnTo>
                    <a:pt x="111583" y="474967"/>
                  </a:lnTo>
                  <a:close/>
                  <a:moveTo>
                    <a:pt x="265459" y="413377"/>
                  </a:moveTo>
                  <a:cubicBezTo>
                    <a:pt x="262559" y="413377"/>
                    <a:pt x="260059" y="411477"/>
                    <a:pt x="259260" y="408778"/>
                  </a:cubicBezTo>
                  <a:cubicBezTo>
                    <a:pt x="258359" y="405378"/>
                    <a:pt x="260259" y="401779"/>
                    <a:pt x="263659" y="400879"/>
                  </a:cubicBezTo>
                  <a:cubicBezTo>
                    <a:pt x="324249" y="383881"/>
                    <a:pt x="373642" y="338589"/>
                    <a:pt x="395638" y="279698"/>
                  </a:cubicBezTo>
                  <a:cubicBezTo>
                    <a:pt x="404037" y="257301"/>
                    <a:pt x="408236" y="234005"/>
                    <a:pt x="408236" y="210509"/>
                  </a:cubicBezTo>
                  <a:cubicBezTo>
                    <a:pt x="408236" y="128521"/>
                    <a:pt x="356644" y="54133"/>
                    <a:pt x="279856" y="25338"/>
                  </a:cubicBezTo>
                  <a:cubicBezTo>
                    <a:pt x="241862" y="11140"/>
                    <a:pt x="200269" y="8940"/>
                    <a:pt x="160975" y="19139"/>
                  </a:cubicBezTo>
                  <a:cubicBezTo>
                    <a:pt x="157575" y="20039"/>
                    <a:pt x="154076" y="17839"/>
                    <a:pt x="153176" y="14539"/>
                  </a:cubicBezTo>
                  <a:cubicBezTo>
                    <a:pt x="152776" y="12840"/>
                    <a:pt x="152976" y="11140"/>
                    <a:pt x="153876" y="9640"/>
                  </a:cubicBezTo>
                  <a:cubicBezTo>
                    <a:pt x="154776" y="8140"/>
                    <a:pt x="156176" y="7140"/>
                    <a:pt x="157775" y="6741"/>
                  </a:cubicBezTo>
                  <a:cubicBezTo>
                    <a:pt x="199469" y="-4158"/>
                    <a:pt x="243762" y="-1758"/>
                    <a:pt x="284256" y="13340"/>
                  </a:cubicBezTo>
                  <a:cubicBezTo>
                    <a:pt x="325249" y="28737"/>
                    <a:pt x="359844" y="55833"/>
                    <a:pt x="384340" y="91827"/>
                  </a:cubicBezTo>
                  <a:cubicBezTo>
                    <a:pt x="408336" y="127022"/>
                    <a:pt x="421034" y="168015"/>
                    <a:pt x="421034" y="210509"/>
                  </a:cubicBezTo>
                  <a:cubicBezTo>
                    <a:pt x="421034" y="235605"/>
                    <a:pt x="416535" y="260401"/>
                    <a:pt x="407636" y="284197"/>
                  </a:cubicBezTo>
                  <a:cubicBezTo>
                    <a:pt x="395838" y="315692"/>
                    <a:pt x="376441" y="344288"/>
                    <a:pt x="351645" y="366684"/>
                  </a:cubicBezTo>
                  <a:cubicBezTo>
                    <a:pt x="327549" y="388381"/>
                    <a:pt x="298353" y="404478"/>
                    <a:pt x="267158" y="413177"/>
                  </a:cubicBezTo>
                  <a:cubicBezTo>
                    <a:pt x="266558" y="413377"/>
                    <a:pt x="266058" y="413377"/>
                    <a:pt x="265459" y="413377"/>
                  </a:cubicBezTo>
                  <a:close/>
                  <a:moveTo>
                    <a:pt x="9998" y="178514"/>
                  </a:moveTo>
                  <a:cubicBezTo>
                    <a:pt x="9599" y="178514"/>
                    <a:pt x="9199" y="178414"/>
                    <a:pt x="8799" y="178414"/>
                  </a:cubicBezTo>
                  <a:cubicBezTo>
                    <a:pt x="7199" y="178014"/>
                    <a:pt x="5699" y="177114"/>
                    <a:pt x="4699" y="175714"/>
                  </a:cubicBezTo>
                  <a:cubicBezTo>
                    <a:pt x="3799" y="174214"/>
                    <a:pt x="3399" y="172515"/>
                    <a:pt x="3799" y="170915"/>
                  </a:cubicBezTo>
                  <a:cubicBezTo>
                    <a:pt x="4399" y="167515"/>
                    <a:pt x="7799" y="165116"/>
                    <a:pt x="11298" y="165816"/>
                  </a:cubicBezTo>
                  <a:cubicBezTo>
                    <a:pt x="14698" y="166416"/>
                    <a:pt x="16997" y="169815"/>
                    <a:pt x="16297" y="173315"/>
                  </a:cubicBezTo>
                  <a:cubicBezTo>
                    <a:pt x="15698" y="176314"/>
                    <a:pt x="13098" y="178514"/>
                    <a:pt x="9998" y="178514"/>
                  </a:cubicBezTo>
                  <a:close/>
                  <a:moveTo>
                    <a:pt x="14598" y="159817"/>
                  </a:moveTo>
                  <a:cubicBezTo>
                    <a:pt x="13998" y="159817"/>
                    <a:pt x="13298" y="159717"/>
                    <a:pt x="12798" y="159617"/>
                  </a:cubicBezTo>
                  <a:cubicBezTo>
                    <a:pt x="11098" y="159117"/>
                    <a:pt x="9698" y="158017"/>
                    <a:pt x="8899" y="156517"/>
                  </a:cubicBezTo>
                  <a:cubicBezTo>
                    <a:pt x="8099" y="155017"/>
                    <a:pt x="7899" y="153318"/>
                    <a:pt x="8399" y="151618"/>
                  </a:cubicBezTo>
                  <a:cubicBezTo>
                    <a:pt x="9899" y="146619"/>
                    <a:pt x="11598" y="141620"/>
                    <a:pt x="13398" y="136720"/>
                  </a:cubicBezTo>
                  <a:cubicBezTo>
                    <a:pt x="34995" y="78829"/>
                    <a:pt x="80787" y="33636"/>
                    <a:pt x="138878" y="12540"/>
                  </a:cubicBezTo>
                  <a:cubicBezTo>
                    <a:pt x="142178" y="11340"/>
                    <a:pt x="145977" y="13140"/>
                    <a:pt x="147077" y="16439"/>
                  </a:cubicBezTo>
                  <a:cubicBezTo>
                    <a:pt x="147677" y="18039"/>
                    <a:pt x="147577" y="19739"/>
                    <a:pt x="146877" y="21338"/>
                  </a:cubicBezTo>
                  <a:cubicBezTo>
                    <a:pt x="146177" y="22838"/>
                    <a:pt x="144877" y="24038"/>
                    <a:pt x="143278" y="24638"/>
                  </a:cubicBezTo>
                  <a:cubicBezTo>
                    <a:pt x="88686" y="44335"/>
                    <a:pt x="45693" y="86828"/>
                    <a:pt x="25396" y="141220"/>
                  </a:cubicBezTo>
                  <a:cubicBezTo>
                    <a:pt x="23596" y="146019"/>
                    <a:pt x="21997" y="150718"/>
                    <a:pt x="20697" y="155217"/>
                  </a:cubicBezTo>
                  <a:cubicBezTo>
                    <a:pt x="19897" y="157917"/>
                    <a:pt x="17397" y="159817"/>
                    <a:pt x="14598" y="15981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6B042E6-B14B-4C5B-B04E-75A359BA6E65}"/>
                </a:ext>
              </a:extLst>
            </p:cNvPr>
            <p:cNvSpPr/>
            <p:nvPr/>
          </p:nvSpPr>
          <p:spPr>
            <a:xfrm>
              <a:off x="4124051" y="3808131"/>
              <a:ext cx="59991" cy="59991"/>
            </a:xfrm>
            <a:custGeom>
              <a:avLst/>
              <a:gdLst>
                <a:gd name="connsiteX0" fmla="*/ 34295 w 59990"/>
                <a:gd name="connsiteY0" fmla="*/ 68689 h 59990"/>
                <a:gd name="connsiteX1" fmla="*/ 0 w 59990"/>
                <a:gd name="connsiteY1" fmla="*/ 34395 h 59990"/>
                <a:gd name="connsiteX2" fmla="*/ 34295 w 59990"/>
                <a:gd name="connsiteY2" fmla="*/ 0 h 59990"/>
                <a:gd name="connsiteX3" fmla="*/ 68689 w 59990"/>
                <a:gd name="connsiteY3" fmla="*/ 34395 h 59990"/>
                <a:gd name="connsiteX4" fmla="*/ 34295 w 59990"/>
                <a:gd name="connsiteY4" fmla="*/ 68689 h 59990"/>
                <a:gd name="connsiteX5" fmla="*/ 34295 w 59990"/>
                <a:gd name="connsiteY5" fmla="*/ 12798 h 59990"/>
                <a:gd name="connsiteX6" fmla="*/ 12798 w 59990"/>
                <a:gd name="connsiteY6" fmla="*/ 34395 h 59990"/>
                <a:gd name="connsiteX7" fmla="*/ 34295 w 59990"/>
                <a:gd name="connsiteY7" fmla="*/ 55891 h 59990"/>
                <a:gd name="connsiteX8" fmla="*/ 55891 w 59990"/>
                <a:gd name="connsiteY8" fmla="*/ 34395 h 59990"/>
                <a:gd name="connsiteX9" fmla="*/ 34295 w 59990"/>
                <a:gd name="connsiteY9" fmla="*/ 12798 h 59990"/>
                <a:gd name="connsiteX10" fmla="*/ 34295 w 59990"/>
                <a:gd name="connsiteY10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990" h="59990">
                  <a:moveTo>
                    <a:pt x="34295" y="68689"/>
                  </a:moveTo>
                  <a:cubicBezTo>
                    <a:pt x="15398" y="68689"/>
                    <a:pt x="0" y="53292"/>
                    <a:pt x="0" y="34395"/>
                  </a:cubicBezTo>
                  <a:cubicBezTo>
                    <a:pt x="0" y="15398"/>
                    <a:pt x="15398" y="0"/>
                    <a:pt x="34295" y="0"/>
                  </a:cubicBezTo>
                  <a:cubicBezTo>
                    <a:pt x="53292" y="0"/>
                    <a:pt x="68689" y="15398"/>
                    <a:pt x="68689" y="34395"/>
                  </a:cubicBezTo>
                  <a:cubicBezTo>
                    <a:pt x="68689" y="53292"/>
                    <a:pt x="53292" y="68689"/>
                    <a:pt x="34295" y="68689"/>
                  </a:cubicBezTo>
                  <a:close/>
                  <a:moveTo>
                    <a:pt x="34295" y="12798"/>
                  </a:moveTo>
                  <a:cubicBezTo>
                    <a:pt x="22396" y="12798"/>
                    <a:pt x="12798" y="22496"/>
                    <a:pt x="12798" y="34395"/>
                  </a:cubicBezTo>
                  <a:cubicBezTo>
                    <a:pt x="12798" y="46193"/>
                    <a:pt x="22396" y="55891"/>
                    <a:pt x="34295" y="55891"/>
                  </a:cubicBezTo>
                  <a:cubicBezTo>
                    <a:pt x="46193" y="55891"/>
                    <a:pt x="55891" y="46193"/>
                    <a:pt x="55891" y="34395"/>
                  </a:cubicBezTo>
                  <a:cubicBezTo>
                    <a:pt x="55891" y="22496"/>
                    <a:pt x="46193" y="12798"/>
                    <a:pt x="34295" y="12798"/>
                  </a:cubicBezTo>
                  <a:lnTo>
                    <a:pt x="34295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196A7A11-7422-4268-A5E1-782B330B9449}"/>
                </a:ext>
              </a:extLst>
            </p:cNvPr>
            <p:cNvSpPr/>
            <p:nvPr/>
          </p:nvSpPr>
          <p:spPr>
            <a:xfrm>
              <a:off x="4229835" y="3808131"/>
              <a:ext cx="59991" cy="59991"/>
            </a:xfrm>
            <a:custGeom>
              <a:avLst/>
              <a:gdLst>
                <a:gd name="connsiteX0" fmla="*/ 34295 w 59990"/>
                <a:gd name="connsiteY0" fmla="*/ 68689 h 59990"/>
                <a:gd name="connsiteX1" fmla="*/ 0 w 59990"/>
                <a:gd name="connsiteY1" fmla="*/ 34395 h 59990"/>
                <a:gd name="connsiteX2" fmla="*/ 34295 w 59990"/>
                <a:gd name="connsiteY2" fmla="*/ 0 h 59990"/>
                <a:gd name="connsiteX3" fmla="*/ 68689 w 59990"/>
                <a:gd name="connsiteY3" fmla="*/ 34395 h 59990"/>
                <a:gd name="connsiteX4" fmla="*/ 34295 w 59990"/>
                <a:gd name="connsiteY4" fmla="*/ 68689 h 59990"/>
                <a:gd name="connsiteX5" fmla="*/ 34295 w 59990"/>
                <a:gd name="connsiteY5" fmla="*/ 12798 h 59990"/>
                <a:gd name="connsiteX6" fmla="*/ 12798 w 59990"/>
                <a:gd name="connsiteY6" fmla="*/ 34395 h 59990"/>
                <a:gd name="connsiteX7" fmla="*/ 34295 w 59990"/>
                <a:gd name="connsiteY7" fmla="*/ 55991 h 59990"/>
                <a:gd name="connsiteX8" fmla="*/ 55891 w 59990"/>
                <a:gd name="connsiteY8" fmla="*/ 34395 h 59990"/>
                <a:gd name="connsiteX9" fmla="*/ 34295 w 59990"/>
                <a:gd name="connsiteY9" fmla="*/ 12798 h 59990"/>
                <a:gd name="connsiteX10" fmla="*/ 34295 w 59990"/>
                <a:gd name="connsiteY10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990" h="59990">
                  <a:moveTo>
                    <a:pt x="34295" y="68689"/>
                  </a:moveTo>
                  <a:cubicBezTo>
                    <a:pt x="15397" y="68689"/>
                    <a:pt x="0" y="53292"/>
                    <a:pt x="0" y="34395"/>
                  </a:cubicBezTo>
                  <a:cubicBezTo>
                    <a:pt x="0" y="15398"/>
                    <a:pt x="15397" y="0"/>
                    <a:pt x="34295" y="0"/>
                  </a:cubicBezTo>
                  <a:cubicBezTo>
                    <a:pt x="53292" y="0"/>
                    <a:pt x="68689" y="15398"/>
                    <a:pt x="68689" y="34395"/>
                  </a:cubicBezTo>
                  <a:cubicBezTo>
                    <a:pt x="68689" y="53292"/>
                    <a:pt x="53292" y="68689"/>
                    <a:pt x="34295" y="68689"/>
                  </a:cubicBezTo>
                  <a:close/>
                  <a:moveTo>
                    <a:pt x="34295" y="12798"/>
                  </a:moveTo>
                  <a:cubicBezTo>
                    <a:pt x="22496" y="12798"/>
                    <a:pt x="12798" y="22496"/>
                    <a:pt x="12798" y="34395"/>
                  </a:cubicBezTo>
                  <a:cubicBezTo>
                    <a:pt x="12798" y="46293"/>
                    <a:pt x="22496" y="55891"/>
                    <a:pt x="34295" y="55991"/>
                  </a:cubicBezTo>
                  <a:cubicBezTo>
                    <a:pt x="46193" y="55891"/>
                    <a:pt x="55891" y="46293"/>
                    <a:pt x="55891" y="34395"/>
                  </a:cubicBezTo>
                  <a:cubicBezTo>
                    <a:pt x="55891" y="22496"/>
                    <a:pt x="46193" y="12798"/>
                    <a:pt x="34295" y="12798"/>
                  </a:cubicBezTo>
                  <a:lnTo>
                    <a:pt x="34295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9862FC08-EB4C-4791-A398-F18F51DCFB30}"/>
                </a:ext>
              </a:extLst>
            </p:cNvPr>
            <p:cNvSpPr/>
            <p:nvPr/>
          </p:nvSpPr>
          <p:spPr>
            <a:xfrm>
              <a:off x="4335618" y="3808131"/>
              <a:ext cx="59991" cy="59991"/>
            </a:xfrm>
            <a:custGeom>
              <a:avLst/>
              <a:gdLst>
                <a:gd name="connsiteX0" fmla="*/ 34395 w 59990"/>
                <a:gd name="connsiteY0" fmla="*/ 68689 h 59990"/>
                <a:gd name="connsiteX1" fmla="*/ 34395 w 59990"/>
                <a:gd name="connsiteY1" fmla="*/ 68689 h 59990"/>
                <a:gd name="connsiteX2" fmla="*/ 0 w 59990"/>
                <a:gd name="connsiteY2" fmla="*/ 34395 h 59990"/>
                <a:gd name="connsiteX3" fmla="*/ 34395 w 59990"/>
                <a:gd name="connsiteY3" fmla="*/ 0 h 59990"/>
                <a:gd name="connsiteX4" fmla="*/ 68689 w 59990"/>
                <a:gd name="connsiteY4" fmla="*/ 34395 h 59990"/>
                <a:gd name="connsiteX5" fmla="*/ 34395 w 59990"/>
                <a:gd name="connsiteY5" fmla="*/ 68689 h 59990"/>
                <a:gd name="connsiteX6" fmla="*/ 34395 w 59990"/>
                <a:gd name="connsiteY6" fmla="*/ 12798 h 59990"/>
                <a:gd name="connsiteX7" fmla="*/ 12798 w 59990"/>
                <a:gd name="connsiteY7" fmla="*/ 34395 h 59990"/>
                <a:gd name="connsiteX8" fmla="*/ 34395 w 59990"/>
                <a:gd name="connsiteY8" fmla="*/ 55891 h 59990"/>
                <a:gd name="connsiteX9" fmla="*/ 55991 w 59990"/>
                <a:gd name="connsiteY9" fmla="*/ 34395 h 59990"/>
                <a:gd name="connsiteX10" fmla="*/ 34395 w 59990"/>
                <a:gd name="connsiteY10" fmla="*/ 12798 h 59990"/>
                <a:gd name="connsiteX11" fmla="*/ 34395 w 59990"/>
                <a:gd name="connsiteY11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990" h="59990">
                  <a:moveTo>
                    <a:pt x="34395" y="68689"/>
                  </a:moveTo>
                  <a:lnTo>
                    <a:pt x="34395" y="68689"/>
                  </a:lnTo>
                  <a:cubicBezTo>
                    <a:pt x="15497" y="68689"/>
                    <a:pt x="0" y="53292"/>
                    <a:pt x="0" y="34395"/>
                  </a:cubicBezTo>
                  <a:cubicBezTo>
                    <a:pt x="0" y="15398"/>
                    <a:pt x="15497" y="0"/>
                    <a:pt x="34395" y="0"/>
                  </a:cubicBezTo>
                  <a:cubicBezTo>
                    <a:pt x="53292" y="0"/>
                    <a:pt x="68689" y="15398"/>
                    <a:pt x="68689" y="34395"/>
                  </a:cubicBezTo>
                  <a:cubicBezTo>
                    <a:pt x="68689" y="53292"/>
                    <a:pt x="53292" y="68689"/>
                    <a:pt x="34395" y="68689"/>
                  </a:cubicBezTo>
                  <a:close/>
                  <a:moveTo>
                    <a:pt x="34395" y="12798"/>
                  </a:moveTo>
                  <a:cubicBezTo>
                    <a:pt x="22496" y="12798"/>
                    <a:pt x="12798" y="22496"/>
                    <a:pt x="12798" y="34395"/>
                  </a:cubicBezTo>
                  <a:cubicBezTo>
                    <a:pt x="12798" y="46293"/>
                    <a:pt x="22496" y="55891"/>
                    <a:pt x="34395" y="55891"/>
                  </a:cubicBezTo>
                  <a:cubicBezTo>
                    <a:pt x="46293" y="55891"/>
                    <a:pt x="55891" y="46293"/>
                    <a:pt x="55991" y="34395"/>
                  </a:cubicBezTo>
                  <a:cubicBezTo>
                    <a:pt x="55891" y="22496"/>
                    <a:pt x="46293" y="12798"/>
                    <a:pt x="34395" y="12798"/>
                  </a:cubicBezTo>
                  <a:lnTo>
                    <a:pt x="34395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31E080D-5C0F-451D-91F9-1A0859B5E766}"/>
                </a:ext>
              </a:extLst>
            </p:cNvPr>
            <p:cNvSpPr/>
            <p:nvPr/>
          </p:nvSpPr>
          <p:spPr>
            <a:xfrm>
              <a:off x="4368497" y="3850525"/>
              <a:ext cx="269958" cy="309951"/>
            </a:xfrm>
            <a:custGeom>
              <a:avLst/>
              <a:gdLst>
                <a:gd name="connsiteX0" fmla="*/ 201284 w 269957"/>
                <a:gd name="connsiteY0" fmla="*/ 316750 h 309951"/>
                <a:gd name="connsiteX1" fmla="*/ 136494 w 269957"/>
                <a:gd name="connsiteY1" fmla="*/ 280356 h 309951"/>
                <a:gd name="connsiteX2" fmla="*/ 135194 w 269957"/>
                <a:gd name="connsiteY2" fmla="*/ 280356 h 309951"/>
                <a:gd name="connsiteX3" fmla="*/ 7014 w 269957"/>
                <a:gd name="connsiteY3" fmla="*/ 196569 h 309951"/>
                <a:gd name="connsiteX4" fmla="*/ 6914 w 269957"/>
                <a:gd name="connsiteY4" fmla="*/ 191770 h 309951"/>
                <a:gd name="connsiteX5" fmla="*/ 10314 w 269957"/>
                <a:gd name="connsiteY5" fmla="*/ 188171 h 309951"/>
                <a:gd name="connsiteX6" fmla="*/ 18713 w 269957"/>
                <a:gd name="connsiteY6" fmla="*/ 191470 h 309951"/>
                <a:gd name="connsiteX7" fmla="*/ 135194 w 269957"/>
                <a:gd name="connsiteY7" fmla="*/ 267558 h 309951"/>
                <a:gd name="connsiteX8" fmla="*/ 137994 w 269957"/>
                <a:gd name="connsiteY8" fmla="*/ 267558 h 309951"/>
                <a:gd name="connsiteX9" fmla="*/ 139694 w 269957"/>
                <a:gd name="connsiteY9" fmla="*/ 267458 h 309951"/>
                <a:gd name="connsiteX10" fmla="*/ 139793 w 269957"/>
                <a:gd name="connsiteY10" fmla="*/ 267558 h 309951"/>
                <a:gd name="connsiteX11" fmla="*/ 194385 w 269957"/>
                <a:gd name="connsiteY11" fmla="*/ 298153 h 309951"/>
                <a:gd name="connsiteX12" fmla="*/ 215582 w 269957"/>
                <a:gd name="connsiteY12" fmla="*/ 238962 h 309951"/>
                <a:gd name="connsiteX13" fmla="*/ 216781 w 269957"/>
                <a:gd name="connsiteY13" fmla="*/ 237963 h 309951"/>
                <a:gd name="connsiteX14" fmla="*/ 262674 w 269957"/>
                <a:gd name="connsiteY14" fmla="*/ 140178 h 309951"/>
                <a:gd name="connsiteX15" fmla="*/ 257975 w 269957"/>
                <a:gd name="connsiteY15" fmla="*/ 106083 h 309951"/>
                <a:gd name="connsiteX16" fmla="*/ 258575 w 269957"/>
                <a:gd name="connsiteY16" fmla="*/ 101284 h 309951"/>
                <a:gd name="connsiteX17" fmla="*/ 262474 w 269957"/>
                <a:gd name="connsiteY17" fmla="*/ 98285 h 309951"/>
                <a:gd name="connsiteX18" fmla="*/ 270373 w 269957"/>
                <a:gd name="connsiteY18" fmla="*/ 102684 h 309951"/>
                <a:gd name="connsiteX19" fmla="*/ 275472 w 269957"/>
                <a:gd name="connsiteY19" fmla="*/ 140178 h 309951"/>
                <a:gd name="connsiteX20" fmla="*/ 226380 w 269957"/>
                <a:gd name="connsiteY20" fmla="*/ 246661 h 309951"/>
                <a:gd name="connsiteX21" fmla="*/ 201284 w 269957"/>
                <a:gd name="connsiteY21" fmla="*/ 316750 h 309951"/>
                <a:gd name="connsiteX22" fmla="*/ 6414 w 269957"/>
                <a:gd name="connsiteY22" fmla="*/ 182371 h 309951"/>
                <a:gd name="connsiteX23" fmla="*/ 215 w 269957"/>
                <a:gd name="connsiteY23" fmla="*/ 177672 h 309951"/>
                <a:gd name="connsiteX24" fmla="*/ 4715 w 269957"/>
                <a:gd name="connsiteY24" fmla="*/ 169773 h 309951"/>
                <a:gd name="connsiteX25" fmla="*/ 12613 w 269957"/>
                <a:gd name="connsiteY25" fmla="*/ 174273 h 309951"/>
                <a:gd name="connsiteX26" fmla="*/ 12013 w 269957"/>
                <a:gd name="connsiteY26" fmla="*/ 179072 h 309951"/>
                <a:gd name="connsiteX27" fmla="*/ 8114 w 269957"/>
                <a:gd name="connsiteY27" fmla="*/ 182071 h 309951"/>
                <a:gd name="connsiteX28" fmla="*/ 6414 w 269957"/>
                <a:gd name="connsiteY28" fmla="*/ 182371 h 309951"/>
                <a:gd name="connsiteX29" fmla="*/ 257675 w 269957"/>
                <a:gd name="connsiteY29" fmla="*/ 92785 h 309951"/>
                <a:gd name="connsiteX30" fmla="*/ 251876 w 269957"/>
                <a:gd name="connsiteY30" fmla="*/ 88886 h 309951"/>
                <a:gd name="connsiteX31" fmla="*/ 135294 w 269957"/>
                <a:gd name="connsiteY31" fmla="*/ 12798 h 309951"/>
                <a:gd name="connsiteX32" fmla="*/ 100300 w 269957"/>
                <a:gd name="connsiteY32" fmla="*/ 17797 h 309951"/>
                <a:gd name="connsiteX33" fmla="*/ 92401 w 269957"/>
                <a:gd name="connsiteY33" fmla="*/ 13398 h 309951"/>
                <a:gd name="connsiteX34" fmla="*/ 96800 w 269957"/>
                <a:gd name="connsiteY34" fmla="*/ 5499 h 309951"/>
                <a:gd name="connsiteX35" fmla="*/ 135294 w 269957"/>
                <a:gd name="connsiteY35" fmla="*/ 0 h 309951"/>
                <a:gd name="connsiteX36" fmla="*/ 263574 w 269957"/>
                <a:gd name="connsiteY36" fmla="*/ 83787 h 309951"/>
                <a:gd name="connsiteX37" fmla="*/ 260275 w 269957"/>
                <a:gd name="connsiteY37" fmla="*/ 92186 h 309951"/>
                <a:gd name="connsiteX38" fmla="*/ 257675 w 269957"/>
                <a:gd name="connsiteY38" fmla="*/ 92785 h 30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69957" h="309951">
                  <a:moveTo>
                    <a:pt x="201284" y="316750"/>
                  </a:moveTo>
                  <a:lnTo>
                    <a:pt x="136494" y="280356"/>
                  </a:lnTo>
                  <a:lnTo>
                    <a:pt x="135194" y="280356"/>
                  </a:lnTo>
                  <a:cubicBezTo>
                    <a:pt x="79703" y="280356"/>
                    <a:pt x="29311" y="247461"/>
                    <a:pt x="7014" y="196569"/>
                  </a:cubicBezTo>
                  <a:cubicBezTo>
                    <a:pt x="6315" y="195070"/>
                    <a:pt x="6315" y="193370"/>
                    <a:pt x="6914" y="191770"/>
                  </a:cubicBezTo>
                  <a:cubicBezTo>
                    <a:pt x="7514" y="190170"/>
                    <a:pt x="8714" y="188871"/>
                    <a:pt x="10314" y="188171"/>
                  </a:cubicBezTo>
                  <a:cubicBezTo>
                    <a:pt x="13413" y="186771"/>
                    <a:pt x="17313" y="188370"/>
                    <a:pt x="18713" y="191470"/>
                  </a:cubicBezTo>
                  <a:cubicBezTo>
                    <a:pt x="39009" y="237663"/>
                    <a:pt x="84702" y="267558"/>
                    <a:pt x="135194" y="267558"/>
                  </a:cubicBezTo>
                  <a:cubicBezTo>
                    <a:pt x="136094" y="267558"/>
                    <a:pt x="137094" y="267558"/>
                    <a:pt x="137994" y="267558"/>
                  </a:cubicBezTo>
                  <a:lnTo>
                    <a:pt x="139694" y="267458"/>
                  </a:lnTo>
                  <a:lnTo>
                    <a:pt x="139793" y="267558"/>
                  </a:lnTo>
                  <a:lnTo>
                    <a:pt x="194385" y="298153"/>
                  </a:lnTo>
                  <a:lnTo>
                    <a:pt x="215582" y="238962"/>
                  </a:lnTo>
                  <a:lnTo>
                    <a:pt x="216781" y="237963"/>
                  </a:lnTo>
                  <a:cubicBezTo>
                    <a:pt x="245977" y="213666"/>
                    <a:pt x="262674" y="178072"/>
                    <a:pt x="262674" y="140178"/>
                  </a:cubicBezTo>
                  <a:cubicBezTo>
                    <a:pt x="262674" y="128680"/>
                    <a:pt x="261074" y="117282"/>
                    <a:pt x="257975" y="106083"/>
                  </a:cubicBezTo>
                  <a:cubicBezTo>
                    <a:pt x="257575" y="104484"/>
                    <a:pt x="257775" y="102784"/>
                    <a:pt x="258575" y="101284"/>
                  </a:cubicBezTo>
                  <a:cubicBezTo>
                    <a:pt x="259375" y="99784"/>
                    <a:pt x="260774" y="98684"/>
                    <a:pt x="262474" y="98285"/>
                  </a:cubicBezTo>
                  <a:cubicBezTo>
                    <a:pt x="265774" y="97285"/>
                    <a:pt x="269373" y="99384"/>
                    <a:pt x="270373" y="102684"/>
                  </a:cubicBezTo>
                  <a:cubicBezTo>
                    <a:pt x="273673" y="114882"/>
                    <a:pt x="275472" y="127480"/>
                    <a:pt x="275472" y="140178"/>
                  </a:cubicBezTo>
                  <a:cubicBezTo>
                    <a:pt x="275472" y="181172"/>
                    <a:pt x="257575" y="219965"/>
                    <a:pt x="226380" y="246661"/>
                  </a:cubicBezTo>
                  <a:lnTo>
                    <a:pt x="201284" y="316750"/>
                  </a:lnTo>
                  <a:close/>
                  <a:moveTo>
                    <a:pt x="6414" y="182371"/>
                  </a:moveTo>
                  <a:cubicBezTo>
                    <a:pt x="3515" y="182371"/>
                    <a:pt x="1015" y="180472"/>
                    <a:pt x="215" y="177672"/>
                  </a:cubicBezTo>
                  <a:cubicBezTo>
                    <a:pt x="-684" y="174273"/>
                    <a:pt x="1315" y="170673"/>
                    <a:pt x="4715" y="169773"/>
                  </a:cubicBezTo>
                  <a:cubicBezTo>
                    <a:pt x="8014" y="168874"/>
                    <a:pt x="11714" y="170973"/>
                    <a:pt x="12613" y="174273"/>
                  </a:cubicBezTo>
                  <a:cubicBezTo>
                    <a:pt x="13013" y="175872"/>
                    <a:pt x="12814" y="177572"/>
                    <a:pt x="12013" y="179072"/>
                  </a:cubicBezTo>
                  <a:cubicBezTo>
                    <a:pt x="11114" y="180572"/>
                    <a:pt x="9814" y="181672"/>
                    <a:pt x="8114" y="182071"/>
                  </a:cubicBezTo>
                  <a:cubicBezTo>
                    <a:pt x="7614" y="182272"/>
                    <a:pt x="7014" y="182371"/>
                    <a:pt x="6414" y="182371"/>
                  </a:cubicBezTo>
                  <a:close/>
                  <a:moveTo>
                    <a:pt x="257675" y="92785"/>
                  </a:moveTo>
                  <a:cubicBezTo>
                    <a:pt x="255175" y="92785"/>
                    <a:pt x="252876" y="91186"/>
                    <a:pt x="251876" y="88886"/>
                  </a:cubicBezTo>
                  <a:cubicBezTo>
                    <a:pt x="231579" y="42693"/>
                    <a:pt x="185886" y="12798"/>
                    <a:pt x="135294" y="12798"/>
                  </a:cubicBezTo>
                  <a:cubicBezTo>
                    <a:pt x="123496" y="12798"/>
                    <a:pt x="111698" y="14498"/>
                    <a:pt x="100300" y="17797"/>
                  </a:cubicBezTo>
                  <a:cubicBezTo>
                    <a:pt x="96900" y="18797"/>
                    <a:pt x="93301" y="16697"/>
                    <a:pt x="92401" y="13398"/>
                  </a:cubicBezTo>
                  <a:cubicBezTo>
                    <a:pt x="91401" y="9998"/>
                    <a:pt x="93401" y="6499"/>
                    <a:pt x="96800" y="5499"/>
                  </a:cubicBezTo>
                  <a:cubicBezTo>
                    <a:pt x="109298" y="1900"/>
                    <a:pt x="122296" y="0"/>
                    <a:pt x="135294" y="0"/>
                  </a:cubicBezTo>
                  <a:cubicBezTo>
                    <a:pt x="190985" y="0"/>
                    <a:pt x="241278" y="32895"/>
                    <a:pt x="263574" y="83787"/>
                  </a:cubicBezTo>
                  <a:cubicBezTo>
                    <a:pt x="264974" y="86986"/>
                    <a:pt x="263474" y="90786"/>
                    <a:pt x="260275" y="92186"/>
                  </a:cubicBezTo>
                  <a:cubicBezTo>
                    <a:pt x="259475" y="92585"/>
                    <a:pt x="258575" y="92785"/>
                    <a:pt x="257675" y="9278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1A6E3797-F835-4EF5-8E80-604F702714D1}"/>
                </a:ext>
              </a:extLst>
            </p:cNvPr>
            <p:cNvSpPr/>
            <p:nvPr/>
          </p:nvSpPr>
          <p:spPr>
            <a:xfrm>
              <a:off x="4548384" y="3967806"/>
              <a:ext cx="39994" cy="39994"/>
            </a:xfrm>
            <a:custGeom>
              <a:avLst/>
              <a:gdLst>
                <a:gd name="connsiteX0" fmla="*/ 24796 w 39993"/>
                <a:gd name="connsiteY0" fmla="*/ 49392 h 39993"/>
                <a:gd name="connsiteX1" fmla="*/ 0 w 39993"/>
                <a:gd name="connsiteY1" fmla="*/ 24696 h 39993"/>
                <a:gd name="connsiteX2" fmla="*/ 24796 w 39993"/>
                <a:gd name="connsiteY2" fmla="*/ 0 h 39993"/>
                <a:gd name="connsiteX3" fmla="*/ 49492 w 39993"/>
                <a:gd name="connsiteY3" fmla="*/ 24696 h 39993"/>
                <a:gd name="connsiteX4" fmla="*/ 24796 w 39993"/>
                <a:gd name="connsiteY4" fmla="*/ 49392 h 39993"/>
                <a:gd name="connsiteX5" fmla="*/ 24796 w 39993"/>
                <a:gd name="connsiteY5" fmla="*/ 12798 h 39993"/>
                <a:gd name="connsiteX6" fmla="*/ 12798 w 39993"/>
                <a:gd name="connsiteY6" fmla="*/ 24696 h 39993"/>
                <a:gd name="connsiteX7" fmla="*/ 24796 w 39993"/>
                <a:gd name="connsiteY7" fmla="*/ 36594 h 39993"/>
                <a:gd name="connsiteX8" fmla="*/ 36694 w 39993"/>
                <a:gd name="connsiteY8" fmla="*/ 24696 h 39993"/>
                <a:gd name="connsiteX9" fmla="*/ 24796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4796" y="49392"/>
                  </a:moveTo>
                  <a:cubicBezTo>
                    <a:pt x="11098" y="49392"/>
                    <a:pt x="0" y="38294"/>
                    <a:pt x="0" y="24696"/>
                  </a:cubicBezTo>
                  <a:cubicBezTo>
                    <a:pt x="0" y="11098"/>
                    <a:pt x="11098" y="0"/>
                    <a:pt x="24796" y="0"/>
                  </a:cubicBezTo>
                  <a:cubicBezTo>
                    <a:pt x="38394" y="0"/>
                    <a:pt x="49492" y="11098"/>
                    <a:pt x="49492" y="24696"/>
                  </a:cubicBezTo>
                  <a:cubicBezTo>
                    <a:pt x="49492" y="38294"/>
                    <a:pt x="38394" y="49392"/>
                    <a:pt x="24796" y="49392"/>
                  </a:cubicBezTo>
                  <a:close/>
                  <a:moveTo>
                    <a:pt x="24796" y="12798"/>
                  </a:moveTo>
                  <a:cubicBezTo>
                    <a:pt x="18197" y="12798"/>
                    <a:pt x="12798" y="18097"/>
                    <a:pt x="12798" y="24696"/>
                  </a:cubicBezTo>
                  <a:cubicBezTo>
                    <a:pt x="12798" y="31295"/>
                    <a:pt x="18197" y="36594"/>
                    <a:pt x="24796" y="36594"/>
                  </a:cubicBezTo>
                  <a:cubicBezTo>
                    <a:pt x="31295" y="36594"/>
                    <a:pt x="36694" y="31295"/>
                    <a:pt x="36694" y="24696"/>
                  </a:cubicBezTo>
                  <a:cubicBezTo>
                    <a:pt x="36694" y="18097"/>
                    <a:pt x="31295" y="12798"/>
                    <a:pt x="247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07212934-0911-4DF9-96EB-2846D486CFF3}"/>
                </a:ext>
              </a:extLst>
            </p:cNvPr>
            <p:cNvSpPr/>
            <p:nvPr/>
          </p:nvSpPr>
          <p:spPr>
            <a:xfrm>
              <a:off x="4479095" y="3967806"/>
              <a:ext cx="39994" cy="39994"/>
            </a:xfrm>
            <a:custGeom>
              <a:avLst/>
              <a:gdLst>
                <a:gd name="connsiteX0" fmla="*/ 24696 w 39993"/>
                <a:gd name="connsiteY0" fmla="*/ 49392 h 39993"/>
                <a:gd name="connsiteX1" fmla="*/ 0 w 39993"/>
                <a:gd name="connsiteY1" fmla="*/ 24696 h 39993"/>
                <a:gd name="connsiteX2" fmla="*/ 24696 w 39993"/>
                <a:gd name="connsiteY2" fmla="*/ 0 h 39993"/>
                <a:gd name="connsiteX3" fmla="*/ 49392 w 39993"/>
                <a:gd name="connsiteY3" fmla="*/ 24696 h 39993"/>
                <a:gd name="connsiteX4" fmla="*/ 24696 w 39993"/>
                <a:gd name="connsiteY4" fmla="*/ 49392 h 39993"/>
                <a:gd name="connsiteX5" fmla="*/ 24696 w 39993"/>
                <a:gd name="connsiteY5" fmla="*/ 12798 h 39993"/>
                <a:gd name="connsiteX6" fmla="*/ 12798 w 39993"/>
                <a:gd name="connsiteY6" fmla="*/ 24696 h 39993"/>
                <a:gd name="connsiteX7" fmla="*/ 24696 w 39993"/>
                <a:gd name="connsiteY7" fmla="*/ 36594 h 39993"/>
                <a:gd name="connsiteX8" fmla="*/ 36594 w 39993"/>
                <a:gd name="connsiteY8" fmla="*/ 24696 h 39993"/>
                <a:gd name="connsiteX9" fmla="*/ 24696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4696" y="49392"/>
                  </a:moveTo>
                  <a:cubicBezTo>
                    <a:pt x="10998" y="49392"/>
                    <a:pt x="0" y="38294"/>
                    <a:pt x="0" y="24696"/>
                  </a:cubicBezTo>
                  <a:cubicBezTo>
                    <a:pt x="0" y="11098"/>
                    <a:pt x="10998" y="0"/>
                    <a:pt x="24696" y="0"/>
                  </a:cubicBezTo>
                  <a:cubicBezTo>
                    <a:pt x="38294" y="0"/>
                    <a:pt x="49392" y="11098"/>
                    <a:pt x="49392" y="24696"/>
                  </a:cubicBezTo>
                  <a:cubicBezTo>
                    <a:pt x="49392" y="38294"/>
                    <a:pt x="38294" y="49392"/>
                    <a:pt x="24696" y="49392"/>
                  </a:cubicBezTo>
                  <a:close/>
                  <a:moveTo>
                    <a:pt x="24696" y="12798"/>
                  </a:moveTo>
                  <a:cubicBezTo>
                    <a:pt x="18097" y="12798"/>
                    <a:pt x="12798" y="18097"/>
                    <a:pt x="12798" y="24696"/>
                  </a:cubicBezTo>
                  <a:cubicBezTo>
                    <a:pt x="12798" y="31295"/>
                    <a:pt x="18097" y="36594"/>
                    <a:pt x="24696" y="36594"/>
                  </a:cubicBezTo>
                  <a:cubicBezTo>
                    <a:pt x="31295" y="36594"/>
                    <a:pt x="36594" y="31295"/>
                    <a:pt x="36594" y="24696"/>
                  </a:cubicBezTo>
                  <a:cubicBezTo>
                    <a:pt x="36594" y="18097"/>
                    <a:pt x="31295" y="12798"/>
                    <a:pt x="246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78B8CBF4-FEFD-4750-9977-348651D9BAA2}"/>
                </a:ext>
              </a:extLst>
            </p:cNvPr>
            <p:cNvSpPr/>
            <p:nvPr/>
          </p:nvSpPr>
          <p:spPr>
            <a:xfrm>
              <a:off x="4409706" y="3967806"/>
              <a:ext cx="39994" cy="39994"/>
            </a:xfrm>
            <a:custGeom>
              <a:avLst/>
              <a:gdLst>
                <a:gd name="connsiteX0" fmla="*/ 24696 w 39993"/>
                <a:gd name="connsiteY0" fmla="*/ 49392 h 39993"/>
                <a:gd name="connsiteX1" fmla="*/ 24696 w 39993"/>
                <a:gd name="connsiteY1" fmla="*/ 49392 h 39993"/>
                <a:gd name="connsiteX2" fmla="*/ 0 w 39993"/>
                <a:gd name="connsiteY2" fmla="*/ 24696 h 39993"/>
                <a:gd name="connsiteX3" fmla="*/ 24696 w 39993"/>
                <a:gd name="connsiteY3" fmla="*/ 0 h 39993"/>
                <a:gd name="connsiteX4" fmla="*/ 49392 w 39993"/>
                <a:gd name="connsiteY4" fmla="*/ 24696 h 39993"/>
                <a:gd name="connsiteX5" fmla="*/ 24696 w 39993"/>
                <a:gd name="connsiteY5" fmla="*/ 49392 h 39993"/>
                <a:gd name="connsiteX6" fmla="*/ 24696 w 39993"/>
                <a:gd name="connsiteY6" fmla="*/ 12798 h 39993"/>
                <a:gd name="connsiteX7" fmla="*/ 12798 w 39993"/>
                <a:gd name="connsiteY7" fmla="*/ 24696 h 39993"/>
                <a:gd name="connsiteX8" fmla="*/ 24696 w 39993"/>
                <a:gd name="connsiteY8" fmla="*/ 36594 h 39993"/>
                <a:gd name="connsiteX9" fmla="*/ 36594 w 39993"/>
                <a:gd name="connsiteY9" fmla="*/ 24696 h 39993"/>
                <a:gd name="connsiteX10" fmla="*/ 24696 w 39993"/>
                <a:gd name="connsiteY10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993" h="39993">
                  <a:moveTo>
                    <a:pt x="24696" y="49392"/>
                  </a:moveTo>
                  <a:lnTo>
                    <a:pt x="24696" y="49392"/>
                  </a:lnTo>
                  <a:cubicBezTo>
                    <a:pt x="11098" y="49392"/>
                    <a:pt x="0" y="38294"/>
                    <a:pt x="0" y="24696"/>
                  </a:cubicBezTo>
                  <a:cubicBezTo>
                    <a:pt x="0" y="11098"/>
                    <a:pt x="11098" y="0"/>
                    <a:pt x="24696" y="0"/>
                  </a:cubicBezTo>
                  <a:cubicBezTo>
                    <a:pt x="38394" y="0"/>
                    <a:pt x="49392" y="11098"/>
                    <a:pt x="49392" y="24696"/>
                  </a:cubicBezTo>
                  <a:cubicBezTo>
                    <a:pt x="49392" y="38294"/>
                    <a:pt x="38394" y="49392"/>
                    <a:pt x="24696" y="49392"/>
                  </a:cubicBezTo>
                  <a:close/>
                  <a:moveTo>
                    <a:pt x="24696" y="12798"/>
                  </a:moveTo>
                  <a:cubicBezTo>
                    <a:pt x="18197" y="12798"/>
                    <a:pt x="12798" y="18097"/>
                    <a:pt x="12798" y="24696"/>
                  </a:cubicBezTo>
                  <a:cubicBezTo>
                    <a:pt x="12798" y="31295"/>
                    <a:pt x="18197" y="36594"/>
                    <a:pt x="24696" y="36594"/>
                  </a:cubicBezTo>
                  <a:cubicBezTo>
                    <a:pt x="31295" y="36594"/>
                    <a:pt x="36594" y="31295"/>
                    <a:pt x="36594" y="24696"/>
                  </a:cubicBezTo>
                  <a:cubicBezTo>
                    <a:pt x="36594" y="18097"/>
                    <a:pt x="31295" y="12798"/>
                    <a:pt x="246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056A2098-52C7-40AB-BD11-0847A03397A2}"/>
                </a:ext>
              </a:extLst>
            </p:cNvPr>
            <p:cNvSpPr/>
            <p:nvPr/>
          </p:nvSpPr>
          <p:spPr>
            <a:xfrm>
              <a:off x="4603776" y="3780436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899"/>
                    <a:pt x="45893" y="6399"/>
                  </a:cubicBezTo>
                  <a:cubicBezTo>
                    <a:pt x="45893" y="9898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B59407AA-3B67-4EDE-B9D9-E14EB7A38173}"/>
                </a:ext>
              </a:extLst>
            </p:cNvPr>
            <p:cNvSpPr/>
            <p:nvPr/>
          </p:nvSpPr>
          <p:spPr>
            <a:xfrm>
              <a:off x="4620373" y="3763938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F0FBC329-A9F1-47D4-96C9-F5F2FF7B9023}"/>
                </a:ext>
              </a:extLst>
            </p:cNvPr>
            <p:cNvSpPr/>
            <p:nvPr/>
          </p:nvSpPr>
          <p:spPr>
            <a:xfrm>
              <a:off x="4099555" y="4094687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899"/>
                    <a:pt x="35295" y="6399"/>
                  </a:cubicBezTo>
                  <a:cubicBezTo>
                    <a:pt x="35295" y="9898"/>
                    <a:pt x="323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16BC759A-E773-4AD1-B795-F7DCB9DE554C}"/>
                </a:ext>
              </a:extLst>
            </p:cNvPr>
            <p:cNvSpPr/>
            <p:nvPr/>
          </p:nvSpPr>
          <p:spPr>
            <a:xfrm>
              <a:off x="4110753" y="4083488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9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1A8BCEF-7A9D-4FE8-8544-2B261F0E5006}"/>
                </a:ext>
              </a:extLst>
            </p:cNvPr>
            <p:cNvSpPr/>
            <p:nvPr/>
          </p:nvSpPr>
          <p:spPr>
            <a:xfrm>
              <a:off x="4476596" y="3624960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8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6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795" y="16897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263E746-1914-4FA6-9C8A-6BBCD1E6205F}"/>
                </a:ext>
              </a:extLst>
            </p:cNvPr>
            <p:cNvSpPr/>
            <p:nvPr/>
          </p:nvSpPr>
          <p:spPr>
            <a:xfrm>
              <a:off x="4293162" y="4155014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0 w 59990"/>
                <a:gd name="connsiteY1" fmla="*/ 56454 h 59990"/>
                <a:gd name="connsiteX2" fmla="*/ 462 w 59990"/>
                <a:gd name="connsiteY2" fmla="*/ 36457 h 59990"/>
                <a:gd name="connsiteX3" fmla="*/ 5562 w 59990"/>
                <a:gd name="connsiteY3" fmla="*/ 13260 h 59990"/>
                <a:gd name="connsiteX4" fmla="*/ 25559 w 59990"/>
                <a:gd name="connsiteY4" fmla="*/ 462 h 59990"/>
                <a:gd name="connsiteX5" fmla="*/ 48755 w 59990"/>
                <a:gd name="connsiteY5" fmla="*/ 5562 h 59990"/>
                <a:gd name="connsiteX6" fmla="*/ 61553 w 59990"/>
                <a:gd name="connsiteY6" fmla="*/ 25559 h 59990"/>
                <a:gd name="connsiteX7" fmla="*/ 56454 w 59990"/>
                <a:gd name="connsiteY7" fmla="*/ 48755 h 59990"/>
                <a:gd name="connsiteX8" fmla="*/ 36457 w 59990"/>
                <a:gd name="connsiteY8" fmla="*/ 61553 h 59990"/>
                <a:gd name="connsiteX9" fmla="*/ 30958 w 59990"/>
                <a:gd name="connsiteY9" fmla="*/ 62053 h 59990"/>
                <a:gd name="connsiteX10" fmla="*/ 31058 w 59990"/>
                <a:gd name="connsiteY10" fmla="*/ 12860 h 59990"/>
                <a:gd name="connsiteX11" fmla="*/ 27858 w 59990"/>
                <a:gd name="connsiteY11" fmla="*/ 13160 h 59990"/>
                <a:gd name="connsiteX12" fmla="*/ 16160 w 59990"/>
                <a:gd name="connsiteY12" fmla="*/ 20659 h 59990"/>
                <a:gd name="connsiteX13" fmla="*/ 13161 w 59990"/>
                <a:gd name="connsiteY13" fmla="*/ 34257 h 59990"/>
                <a:gd name="connsiteX14" fmla="*/ 20659 w 59990"/>
                <a:gd name="connsiteY14" fmla="*/ 45955 h 59990"/>
                <a:gd name="connsiteX15" fmla="*/ 34257 w 59990"/>
                <a:gd name="connsiteY15" fmla="*/ 48955 h 59990"/>
                <a:gd name="connsiteX16" fmla="*/ 45955 w 59990"/>
                <a:gd name="connsiteY16" fmla="*/ 41456 h 59990"/>
                <a:gd name="connsiteX17" fmla="*/ 48955 w 59990"/>
                <a:gd name="connsiteY17" fmla="*/ 27858 h 59990"/>
                <a:gd name="connsiteX18" fmla="*/ 41456 w 59990"/>
                <a:gd name="connsiteY18" fmla="*/ 16160 h 59990"/>
                <a:gd name="connsiteX19" fmla="*/ 31058 w 59990"/>
                <a:gd name="connsiteY19" fmla="*/ 1286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60" y="60153"/>
                    <a:pt x="13260" y="56454"/>
                  </a:cubicBezTo>
                  <a:cubicBezTo>
                    <a:pt x="6462" y="51754"/>
                    <a:pt x="1962" y="44656"/>
                    <a:pt x="462" y="36457"/>
                  </a:cubicBezTo>
                  <a:cubicBezTo>
                    <a:pt x="-937" y="28258"/>
                    <a:pt x="862" y="20059"/>
                    <a:pt x="5562" y="13260"/>
                  </a:cubicBezTo>
                  <a:cubicBezTo>
                    <a:pt x="10261" y="6462"/>
                    <a:pt x="17360" y="1962"/>
                    <a:pt x="25559" y="462"/>
                  </a:cubicBezTo>
                  <a:cubicBezTo>
                    <a:pt x="33757" y="-937"/>
                    <a:pt x="41956" y="862"/>
                    <a:pt x="48755" y="5562"/>
                  </a:cubicBezTo>
                  <a:cubicBezTo>
                    <a:pt x="55554" y="10261"/>
                    <a:pt x="60053" y="17360"/>
                    <a:pt x="61553" y="25559"/>
                  </a:cubicBezTo>
                  <a:cubicBezTo>
                    <a:pt x="62953" y="33757"/>
                    <a:pt x="61153" y="41956"/>
                    <a:pt x="56454" y="48755"/>
                  </a:cubicBezTo>
                  <a:cubicBezTo>
                    <a:pt x="51754" y="55554"/>
                    <a:pt x="44656" y="60053"/>
                    <a:pt x="36457" y="61553"/>
                  </a:cubicBezTo>
                  <a:cubicBezTo>
                    <a:pt x="34657" y="61953"/>
                    <a:pt x="32757" y="62053"/>
                    <a:pt x="30958" y="62053"/>
                  </a:cubicBezTo>
                  <a:close/>
                  <a:moveTo>
                    <a:pt x="31058" y="12860"/>
                  </a:moveTo>
                  <a:cubicBezTo>
                    <a:pt x="29958" y="12860"/>
                    <a:pt x="28958" y="12960"/>
                    <a:pt x="27858" y="13160"/>
                  </a:cubicBezTo>
                  <a:cubicBezTo>
                    <a:pt x="23059" y="13960"/>
                    <a:pt x="18859" y="16660"/>
                    <a:pt x="16160" y="20659"/>
                  </a:cubicBezTo>
                  <a:cubicBezTo>
                    <a:pt x="13461" y="24659"/>
                    <a:pt x="12361" y="29458"/>
                    <a:pt x="13161" y="34257"/>
                  </a:cubicBezTo>
                  <a:cubicBezTo>
                    <a:pt x="13960" y="39057"/>
                    <a:pt x="16660" y="43256"/>
                    <a:pt x="20659" y="45955"/>
                  </a:cubicBezTo>
                  <a:cubicBezTo>
                    <a:pt x="24659" y="48755"/>
                    <a:pt x="29458" y="49855"/>
                    <a:pt x="34257" y="48955"/>
                  </a:cubicBezTo>
                  <a:cubicBezTo>
                    <a:pt x="39057" y="48155"/>
                    <a:pt x="43256" y="45455"/>
                    <a:pt x="45955" y="41456"/>
                  </a:cubicBezTo>
                  <a:cubicBezTo>
                    <a:pt x="48655" y="37457"/>
                    <a:pt x="49755" y="32657"/>
                    <a:pt x="48955" y="27858"/>
                  </a:cubicBezTo>
                  <a:cubicBezTo>
                    <a:pt x="48155" y="23059"/>
                    <a:pt x="45455" y="18859"/>
                    <a:pt x="41456" y="16160"/>
                  </a:cubicBezTo>
                  <a:cubicBezTo>
                    <a:pt x="38357" y="14060"/>
                    <a:pt x="34757" y="12860"/>
                    <a:pt x="31058" y="1286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4" name="Group 743">
            <a:extLst>
              <a:ext uri="{FF2B5EF4-FFF2-40B4-BE49-F238E27FC236}">
                <a16:creationId xmlns:a16="http://schemas.microsoft.com/office/drawing/2014/main" id="{E5C7E113-9D31-4675-991B-D8B9511CAD17}"/>
              </a:ext>
            </a:extLst>
          </p:cNvPr>
          <p:cNvGrpSpPr/>
          <p:nvPr/>
        </p:nvGrpSpPr>
        <p:grpSpPr>
          <a:xfrm>
            <a:off x="5248575" y="3615662"/>
            <a:ext cx="542914" cy="581308"/>
            <a:chOff x="5248575" y="3615662"/>
            <a:chExt cx="542914" cy="581308"/>
          </a:xfrm>
          <a:solidFill>
            <a:srgbClr val="FFFFFF"/>
          </a:solidFill>
        </p:grpSpPr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C41CBB0-CE45-4C1A-AA47-DD4A35CC2E3B}"/>
                </a:ext>
              </a:extLst>
            </p:cNvPr>
            <p:cNvSpPr/>
            <p:nvPr/>
          </p:nvSpPr>
          <p:spPr>
            <a:xfrm>
              <a:off x="5248575" y="3702378"/>
              <a:ext cx="279956" cy="419934"/>
            </a:xfrm>
            <a:custGeom>
              <a:avLst/>
              <a:gdLst>
                <a:gd name="connsiteX0" fmla="*/ 210467 w 279956"/>
                <a:gd name="connsiteY0" fmla="*/ 420804 h 419934"/>
                <a:gd name="connsiteX1" fmla="*/ 136679 w 279956"/>
                <a:gd name="connsiteY1" fmla="*/ 407506 h 419934"/>
                <a:gd name="connsiteX2" fmla="*/ 133079 w 279956"/>
                <a:gd name="connsiteY2" fmla="*/ 404106 h 419934"/>
                <a:gd name="connsiteX3" fmla="*/ 132879 w 279956"/>
                <a:gd name="connsiteY3" fmla="*/ 399207 h 419934"/>
                <a:gd name="connsiteX4" fmla="*/ 141178 w 279956"/>
                <a:gd name="connsiteY4" fmla="*/ 395408 h 419934"/>
                <a:gd name="connsiteX5" fmla="*/ 274357 w 279956"/>
                <a:gd name="connsiteY5" fmla="*/ 397407 h 419934"/>
                <a:gd name="connsiteX6" fmla="*/ 282456 w 279956"/>
                <a:gd name="connsiteY6" fmla="*/ 401407 h 419934"/>
                <a:gd name="connsiteX7" fmla="*/ 278556 w 279956"/>
                <a:gd name="connsiteY7" fmla="*/ 409506 h 419934"/>
                <a:gd name="connsiteX8" fmla="*/ 210467 w 279956"/>
                <a:gd name="connsiteY8" fmla="*/ 420804 h 419934"/>
                <a:gd name="connsiteX9" fmla="*/ 121281 w 279956"/>
                <a:gd name="connsiteY9" fmla="*/ 400307 h 419934"/>
                <a:gd name="connsiteX10" fmla="*/ 118481 w 279956"/>
                <a:gd name="connsiteY10" fmla="*/ 399607 h 419934"/>
                <a:gd name="connsiteX11" fmla="*/ 115182 w 279956"/>
                <a:gd name="connsiteY11" fmla="*/ 396008 h 419934"/>
                <a:gd name="connsiteX12" fmla="*/ 115482 w 279956"/>
                <a:gd name="connsiteY12" fmla="*/ 391108 h 419934"/>
                <a:gd name="connsiteX13" fmla="*/ 124081 w 279956"/>
                <a:gd name="connsiteY13" fmla="*/ 388109 h 419934"/>
                <a:gd name="connsiteX14" fmla="*/ 127280 w 279956"/>
                <a:gd name="connsiteY14" fmla="*/ 391808 h 419934"/>
                <a:gd name="connsiteX15" fmla="*/ 126980 w 279956"/>
                <a:gd name="connsiteY15" fmla="*/ 396708 h 419934"/>
                <a:gd name="connsiteX16" fmla="*/ 121281 w 279956"/>
                <a:gd name="connsiteY16" fmla="*/ 400307 h 419934"/>
                <a:gd name="connsiteX17" fmla="*/ 104384 w 279956"/>
                <a:gd name="connsiteY17" fmla="*/ 391108 h 419934"/>
                <a:gd name="connsiteX18" fmla="*/ 101084 w 279956"/>
                <a:gd name="connsiteY18" fmla="*/ 390209 h 419934"/>
                <a:gd name="connsiteX19" fmla="*/ 62290 w 279956"/>
                <a:gd name="connsiteY19" fmla="*/ 359713 h 419934"/>
                <a:gd name="connsiteX20" fmla="*/ 0 w 279956"/>
                <a:gd name="connsiteY20" fmla="*/ 210337 h 419934"/>
                <a:gd name="connsiteX21" fmla="*/ 19697 w 279956"/>
                <a:gd name="connsiteY21" fmla="*/ 121351 h 419934"/>
                <a:gd name="connsiteX22" fmla="*/ 9898 w 279956"/>
                <a:gd name="connsiteY22" fmla="*/ 11468 h 419934"/>
                <a:gd name="connsiteX23" fmla="*/ 60990 w 279956"/>
                <a:gd name="connsiteY23" fmla="*/ 15567 h 419934"/>
                <a:gd name="connsiteX24" fmla="*/ 65390 w 279956"/>
                <a:gd name="connsiteY24" fmla="*/ 17767 h 419934"/>
                <a:gd name="connsiteX25" fmla="*/ 66890 w 279956"/>
                <a:gd name="connsiteY25" fmla="*/ 22466 h 419934"/>
                <a:gd name="connsiteX26" fmla="*/ 59991 w 279956"/>
                <a:gd name="connsiteY26" fmla="*/ 28365 h 419934"/>
                <a:gd name="connsiteX27" fmla="*/ 23996 w 279956"/>
                <a:gd name="connsiteY27" fmla="*/ 25466 h 419934"/>
                <a:gd name="connsiteX28" fmla="*/ 32695 w 279956"/>
                <a:gd name="connsiteY28" fmla="*/ 123650 h 419934"/>
                <a:gd name="connsiteX29" fmla="*/ 31995 w 279956"/>
                <a:gd name="connsiteY29" fmla="*/ 125250 h 419934"/>
                <a:gd name="connsiteX30" fmla="*/ 12798 w 279956"/>
                <a:gd name="connsiteY30" fmla="*/ 210337 h 419934"/>
                <a:gd name="connsiteX31" fmla="*/ 71289 w 279956"/>
                <a:gd name="connsiteY31" fmla="*/ 350615 h 419934"/>
                <a:gd name="connsiteX32" fmla="*/ 107683 w 279956"/>
                <a:gd name="connsiteY32" fmla="*/ 379210 h 419934"/>
                <a:gd name="connsiteX33" fmla="*/ 110583 w 279956"/>
                <a:gd name="connsiteY33" fmla="*/ 383210 h 419934"/>
                <a:gd name="connsiteX34" fmla="*/ 109883 w 279956"/>
                <a:gd name="connsiteY34" fmla="*/ 388009 h 419934"/>
                <a:gd name="connsiteX35" fmla="*/ 104384 w 279956"/>
                <a:gd name="connsiteY35" fmla="*/ 391108 h 419934"/>
                <a:gd name="connsiteX36" fmla="*/ 122481 w 279956"/>
                <a:gd name="connsiteY36" fmla="*/ 33365 h 419934"/>
                <a:gd name="connsiteX37" fmla="*/ 79088 w 279956"/>
                <a:gd name="connsiteY37" fmla="*/ 29865 h 419934"/>
                <a:gd name="connsiteX38" fmla="*/ 73189 w 279956"/>
                <a:gd name="connsiteY38" fmla="*/ 22966 h 419934"/>
                <a:gd name="connsiteX39" fmla="*/ 80088 w 279956"/>
                <a:gd name="connsiteY39" fmla="*/ 17067 h 419934"/>
                <a:gd name="connsiteX40" fmla="*/ 119981 w 279956"/>
                <a:gd name="connsiteY40" fmla="*/ 20267 h 419934"/>
                <a:gd name="connsiteX41" fmla="*/ 269358 w 279956"/>
                <a:gd name="connsiteY41" fmla="*/ 8268 h 419934"/>
                <a:gd name="connsiteX42" fmla="*/ 273657 w 279956"/>
                <a:gd name="connsiteY42" fmla="*/ 16167 h 419934"/>
                <a:gd name="connsiteX43" fmla="*/ 265758 w 279956"/>
                <a:gd name="connsiteY43" fmla="*/ 20567 h 419934"/>
                <a:gd name="connsiteX44" fmla="*/ 123980 w 279956"/>
                <a:gd name="connsiteY44" fmla="*/ 32565 h 419934"/>
                <a:gd name="connsiteX45" fmla="*/ 122481 w 279956"/>
                <a:gd name="connsiteY45" fmla="*/ 33365 h 419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279956" h="419934">
                  <a:moveTo>
                    <a:pt x="210467" y="420804"/>
                  </a:moveTo>
                  <a:cubicBezTo>
                    <a:pt x="185171" y="420804"/>
                    <a:pt x="160375" y="416305"/>
                    <a:pt x="136679" y="407506"/>
                  </a:cubicBezTo>
                  <a:cubicBezTo>
                    <a:pt x="135079" y="406806"/>
                    <a:pt x="133779" y="405706"/>
                    <a:pt x="133079" y="404106"/>
                  </a:cubicBezTo>
                  <a:cubicBezTo>
                    <a:pt x="132379" y="402507"/>
                    <a:pt x="132279" y="400807"/>
                    <a:pt x="132879" y="399207"/>
                  </a:cubicBezTo>
                  <a:cubicBezTo>
                    <a:pt x="134079" y="396008"/>
                    <a:pt x="137878" y="394208"/>
                    <a:pt x="141178" y="395408"/>
                  </a:cubicBezTo>
                  <a:cubicBezTo>
                    <a:pt x="183571" y="411305"/>
                    <a:pt x="231164" y="412105"/>
                    <a:pt x="274357" y="397407"/>
                  </a:cubicBezTo>
                  <a:cubicBezTo>
                    <a:pt x="277656" y="396308"/>
                    <a:pt x="281356" y="398107"/>
                    <a:pt x="282456" y="401407"/>
                  </a:cubicBezTo>
                  <a:cubicBezTo>
                    <a:pt x="283655" y="404706"/>
                    <a:pt x="281856" y="408306"/>
                    <a:pt x="278556" y="409506"/>
                  </a:cubicBezTo>
                  <a:cubicBezTo>
                    <a:pt x="256560" y="417005"/>
                    <a:pt x="233663" y="420804"/>
                    <a:pt x="210467" y="420804"/>
                  </a:cubicBezTo>
                  <a:close/>
                  <a:moveTo>
                    <a:pt x="121281" y="400307"/>
                  </a:moveTo>
                  <a:cubicBezTo>
                    <a:pt x="120281" y="400307"/>
                    <a:pt x="119381" y="400107"/>
                    <a:pt x="118481" y="399607"/>
                  </a:cubicBezTo>
                  <a:cubicBezTo>
                    <a:pt x="116882" y="398907"/>
                    <a:pt x="115782" y="397608"/>
                    <a:pt x="115182" y="396008"/>
                  </a:cubicBezTo>
                  <a:cubicBezTo>
                    <a:pt x="114682" y="394408"/>
                    <a:pt x="114782" y="392608"/>
                    <a:pt x="115482" y="391108"/>
                  </a:cubicBezTo>
                  <a:cubicBezTo>
                    <a:pt x="116982" y="388009"/>
                    <a:pt x="120881" y="386609"/>
                    <a:pt x="124081" y="388109"/>
                  </a:cubicBezTo>
                  <a:cubicBezTo>
                    <a:pt x="125580" y="388909"/>
                    <a:pt x="126780" y="390209"/>
                    <a:pt x="127280" y="391808"/>
                  </a:cubicBezTo>
                  <a:cubicBezTo>
                    <a:pt x="127880" y="393408"/>
                    <a:pt x="127780" y="395108"/>
                    <a:pt x="126980" y="396708"/>
                  </a:cubicBezTo>
                  <a:cubicBezTo>
                    <a:pt x="125980" y="398907"/>
                    <a:pt x="123681" y="400307"/>
                    <a:pt x="121281" y="400307"/>
                  </a:cubicBezTo>
                  <a:close/>
                  <a:moveTo>
                    <a:pt x="104384" y="391108"/>
                  </a:moveTo>
                  <a:cubicBezTo>
                    <a:pt x="103184" y="391108"/>
                    <a:pt x="102084" y="390808"/>
                    <a:pt x="101084" y="390209"/>
                  </a:cubicBezTo>
                  <a:cubicBezTo>
                    <a:pt x="86986" y="381610"/>
                    <a:pt x="73988" y="371312"/>
                    <a:pt x="62290" y="359713"/>
                  </a:cubicBezTo>
                  <a:cubicBezTo>
                    <a:pt x="22096" y="319920"/>
                    <a:pt x="0" y="266828"/>
                    <a:pt x="0" y="210337"/>
                  </a:cubicBezTo>
                  <a:cubicBezTo>
                    <a:pt x="0" y="179742"/>
                    <a:pt x="6799" y="148946"/>
                    <a:pt x="19697" y="121351"/>
                  </a:cubicBezTo>
                  <a:lnTo>
                    <a:pt x="9898" y="11468"/>
                  </a:lnTo>
                  <a:lnTo>
                    <a:pt x="60990" y="15567"/>
                  </a:lnTo>
                  <a:cubicBezTo>
                    <a:pt x="62690" y="15667"/>
                    <a:pt x="64290" y="16467"/>
                    <a:pt x="65390" y="17767"/>
                  </a:cubicBezTo>
                  <a:cubicBezTo>
                    <a:pt x="66490" y="19067"/>
                    <a:pt x="66990" y="20766"/>
                    <a:pt x="66890" y="22466"/>
                  </a:cubicBezTo>
                  <a:cubicBezTo>
                    <a:pt x="66590" y="25966"/>
                    <a:pt x="63490" y="28665"/>
                    <a:pt x="59991" y="28365"/>
                  </a:cubicBezTo>
                  <a:lnTo>
                    <a:pt x="23996" y="25466"/>
                  </a:lnTo>
                  <a:lnTo>
                    <a:pt x="32695" y="123650"/>
                  </a:lnTo>
                  <a:lnTo>
                    <a:pt x="31995" y="125250"/>
                  </a:lnTo>
                  <a:cubicBezTo>
                    <a:pt x="19397" y="151646"/>
                    <a:pt x="12798" y="181041"/>
                    <a:pt x="12798" y="210337"/>
                  </a:cubicBezTo>
                  <a:cubicBezTo>
                    <a:pt x="12798" y="263428"/>
                    <a:pt x="33595" y="313221"/>
                    <a:pt x="71289" y="350615"/>
                  </a:cubicBezTo>
                  <a:cubicBezTo>
                    <a:pt x="82287" y="361613"/>
                    <a:pt x="94585" y="371212"/>
                    <a:pt x="107683" y="379210"/>
                  </a:cubicBezTo>
                  <a:cubicBezTo>
                    <a:pt x="109183" y="380110"/>
                    <a:pt x="110183" y="381510"/>
                    <a:pt x="110583" y="383210"/>
                  </a:cubicBezTo>
                  <a:cubicBezTo>
                    <a:pt x="110983" y="384810"/>
                    <a:pt x="110782" y="386609"/>
                    <a:pt x="109883" y="388009"/>
                  </a:cubicBezTo>
                  <a:cubicBezTo>
                    <a:pt x="108683" y="389909"/>
                    <a:pt x="106683" y="391108"/>
                    <a:pt x="104384" y="391108"/>
                  </a:cubicBezTo>
                  <a:close/>
                  <a:moveTo>
                    <a:pt x="122481" y="33365"/>
                  </a:moveTo>
                  <a:lnTo>
                    <a:pt x="79088" y="29865"/>
                  </a:lnTo>
                  <a:cubicBezTo>
                    <a:pt x="75588" y="29565"/>
                    <a:pt x="72988" y="26466"/>
                    <a:pt x="73189" y="22966"/>
                  </a:cubicBezTo>
                  <a:cubicBezTo>
                    <a:pt x="73489" y="19467"/>
                    <a:pt x="76588" y="16867"/>
                    <a:pt x="80088" y="17067"/>
                  </a:cubicBezTo>
                  <a:lnTo>
                    <a:pt x="119981" y="20267"/>
                  </a:lnTo>
                  <a:cubicBezTo>
                    <a:pt x="165774" y="-1630"/>
                    <a:pt x="220165" y="-6029"/>
                    <a:pt x="269358" y="8268"/>
                  </a:cubicBezTo>
                  <a:cubicBezTo>
                    <a:pt x="272757" y="9268"/>
                    <a:pt x="274657" y="12768"/>
                    <a:pt x="273657" y="16167"/>
                  </a:cubicBezTo>
                  <a:cubicBezTo>
                    <a:pt x="272757" y="19467"/>
                    <a:pt x="269058" y="21566"/>
                    <a:pt x="265758" y="20567"/>
                  </a:cubicBezTo>
                  <a:cubicBezTo>
                    <a:pt x="219266" y="6969"/>
                    <a:pt x="167374" y="11368"/>
                    <a:pt x="123980" y="32565"/>
                  </a:cubicBezTo>
                  <a:lnTo>
                    <a:pt x="122481" y="33365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BADB44E-4691-4C03-884F-0D77AB575578}"/>
                </a:ext>
              </a:extLst>
            </p:cNvPr>
            <p:cNvSpPr/>
            <p:nvPr/>
          </p:nvSpPr>
          <p:spPr>
            <a:xfrm>
              <a:off x="5371555" y="3699448"/>
              <a:ext cx="419934" cy="419934"/>
            </a:xfrm>
            <a:custGeom>
              <a:avLst/>
              <a:gdLst>
                <a:gd name="connsiteX0" fmla="*/ 210367 w 419934"/>
                <a:gd name="connsiteY0" fmla="*/ 420834 h 419934"/>
                <a:gd name="connsiteX1" fmla="*/ 106084 w 419934"/>
                <a:gd name="connsiteY1" fmla="*/ 393238 h 419934"/>
                <a:gd name="connsiteX2" fmla="*/ 103684 w 419934"/>
                <a:gd name="connsiteY2" fmla="*/ 384540 h 419934"/>
                <a:gd name="connsiteX3" fmla="*/ 112482 w 419934"/>
                <a:gd name="connsiteY3" fmla="*/ 382140 h 419934"/>
                <a:gd name="connsiteX4" fmla="*/ 210367 w 419934"/>
                <a:gd name="connsiteY4" fmla="*/ 408036 h 419934"/>
                <a:gd name="connsiteX5" fmla="*/ 296854 w 419934"/>
                <a:gd name="connsiteY5" fmla="*/ 388239 h 419934"/>
                <a:gd name="connsiteX6" fmla="*/ 298353 w 419934"/>
                <a:gd name="connsiteY6" fmla="*/ 387439 h 419934"/>
                <a:gd name="connsiteX7" fmla="*/ 298553 w 419934"/>
                <a:gd name="connsiteY7" fmla="*/ 387439 h 419934"/>
                <a:gd name="connsiteX8" fmla="*/ 396838 w 419934"/>
                <a:gd name="connsiteY8" fmla="*/ 395338 h 419934"/>
                <a:gd name="connsiteX9" fmla="*/ 388139 w 419934"/>
                <a:gd name="connsiteY9" fmla="*/ 297053 h 419934"/>
                <a:gd name="connsiteX10" fmla="*/ 388939 w 419934"/>
                <a:gd name="connsiteY10" fmla="*/ 295454 h 419934"/>
                <a:gd name="connsiteX11" fmla="*/ 402237 w 419934"/>
                <a:gd name="connsiteY11" fmla="*/ 258359 h 419934"/>
                <a:gd name="connsiteX12" fmla="*/ 410036 w 419934"/>
                <a:gd name="connsiteY12" fmla="*/ 253760 h 419934"/>
                <a:gd name="connsiteX13" fmla="*/ 414635 w 419934"/>
                <a:gd name="connsiteY13" fmla="*/ 261459 h 419934"/>
                <a:gd name="connsiteX14" fmla="*/ 401237 w 419934"/>
                <a:gd name="connsiteY14" fmla="*/ 299353 h 419934"/>
                <a:gd name="connsiteX15" fmla="*/ 410936 w 419934"/>
                <a:gd name="connsiteY15" fmla="*/ 409236 h 419934"/>
                <a:gd name="connsiteX16" fmla="*/ 300853 w 419934"/>
                <a:gd name="connsiteY16" fmla="*/ 400437 h 419934"/>
                <a:gd name="connsiteX17" fmla="*/ 210367 w 419934"/>
                <a:gd name="connsiteY17" fmla="*/ 420834 h 419934"/>
                <a:gd name="connsiteX18" fmla="*/ 93086 w 419934"/>
                <a:gd name="connsiteY18" fmla="*/ 383840 h 419934"/>
                <a:gd name="connsiteX19" fmla="*/ 89386 w 419934"/>
                <a:gd name="connsiteY19" fmla="*/ 382640 h 419934"/>
                <a:gd name="connsiteX20" fmla="*/ 86787 w 419934"/>
                <a:gd name="connsiteY20" fmla="*/ 378541 h 419934"/>
                <a:gd name="connsiteX21" fmla="*/ 87786 w 419934"/>
                <a:gd name="connsiteY21" fmla="*/ 373741 h 419934"/>
                <a:gd name="connsiteX22" fmla="*/ 96785 w 419934"/>
                <a:gd name="connsiteY22" fmla="*/ 372242 h 419934"/>
                <a:gd name="connsiteX23" fmla="*/ 98085 w 419934"/>
                <a:gd name="connsiteY23" fmla="*/ 373141 h 419934"/>
                <a:gd name="connsiteX24" fmla="*/ 97785 w 419934"/>
                <a:gd name="connsiteY24" fmla="*/ 373141 h 419934"/>
                <a:gd name="connsiteX25" fmla="*/ 99384 w 419934"/>
                <a:gd name="connsiteY25" fmla="*/ 376341 h 419934"/>
                <a:gd name="connsiteX26" fmla="*/ 98285 w 419934"/>
                <a:gd name="connsiteY26" fmla="*/ 381140 h 419934"/>
                <a:gd name="connsiteX27" fmla="*/ 93086 w 419934"/>
                <a:gd name="connsiteY27" fmla="*/ 383840 h 419934"/>
                <a:gd name="connsiteX28" fmla="*/ 77888 w 419934"/>
                <a:gd name="connsiteY28" fmla="*/ 372042 h 419934"/>
                <a:gd name="connsiteX29" fmla="*/ 73788 w 419934"/>
                <a:gd name="connsiteY29" fmla="*/ 370542 h 419934"/>
                <a:gd name="connsiteX30" fmla="*/ 62190 w 419934"/>
                <a:gd name="connsiteY30" fmla="*/ 359844 h 419934"/>
                <a:gd name="connsiteX31" fmla="*/ 0 w 419934"/>
                <a:gd name="connsiteY31" fmla="*/ 210467 h 419934"/>
                <a:gd name="connsiteX32" fmla="*/ 600 w 419934"/>
                <a:gd name="connsiteY32" fmla="*/ 194370 h 419934"/>
                <a:gd name="connsiteX33" fmla="*/ 7499 w 419934"/>
                <a:gd name="connsiteY33" fmla="*/ 188471 h 419934"/>
                <a:gd name="connsiteX34" fmla="*/ 13398 w 419934"/>
                <a:gd name="connsiteY34" fmla="*/ 195369 h 419934"/>
                <a:gd name="connsiteX35" fmla="*/ 12798 w 419934"/>
                <a:gd name="connsiteY35" fmla="*/ 210467 h 419934"/>
                <a:gd name="connsiteX36" fmla="*/ 71189 w 419934"/>
                <a:gd name="connsiteY36" fmla="*/ 350745 h 419934"/>
                <a:gd name="connsiteX37" fmla="*/ 82087 w 419934"/>
                <a:gd name="connsiteY37" fmla="*/ 360743 h 419934"/>
                <a:gd name="connsiteX38" fmla="*/ 82487 w 419934"/>
                <a:gd name="connsiteY38" fmla="*/ 361143 h 419934"/>
                <a:gd name="connsiteX39" fmla="*/ 82487 w 419934"/>
                <a:gd name="connsiteY39" fmla="*/ 361143 h 419934"/>
                <a:gd name="connsiteX40" fmla="*/ 84287 w 419934"/>
                <a:gd name="connsiteY40" fmla="*/ 365143 h 419934"/>
                <a:gd name="connsiteX41" fmla="*/ 82787 w 419934"/>
                <a:gd name="connsiteY41" fmla="*/ 369842 h 419934"/>
                <a:gd name="connsiteX42" fmla="*/ 77888 w 419934"/>
                <a:gd name="connsiteY42" fmla="*/ 372042 h 419934"/>
                <a:gd name="connsiteX43" fmla="*/ 412235 w 419934"/>
                <a:gd name="connsiteY43" fmla="*/ 247561 h 419934"/>
                <a:gd name="connsiteX44" fmla="*/ 411236 w 419934"/>
                <a:gd name="connsiteY44" fmla="*/ 247461 h 419934"/>
                <a:gd name="connsiteX45" fmla="*/ 407036 w 419934"/>
                <a:gd name="connsiteY45" fmla="*/ 244962 h 419934"/>
                <a:gd name="connsiteX46" fmla="*/ 405836 w 419934"/>
                <a:gd name="connsiteY46" fmla="*/ 240162 h 419934"/>
                <a:gd name="connsiteX47" fmla="*/ 408136 w 419934"/>
                <a:gd name="connsiteY47" fmla="*/ 210467 h 419934"/>
                <a:gd name="connsiteX48" fmla="*/ 349645 w 419934"/>
                <a:gd name="connsiteY48" fmla="*/ 70089 h 419934"/>
                <a:gd name="connsiteX49" fmla="*/ 210467 w 419934"/>
                <a:gd name="connsiteY49" fmla="*/ 12798 h 419934"/>
                <a:gd name="connsiteX50" fmla="*/ 70189 w 419934"/>
                <a:gd name="connsiteY50" fmla="*/ 71189 h 419934"/>
                <a:gd name="connsiteX51" fmla="*/ 15598 w 419934"/>
                <a:gd name="connsiteY51" fmla="*/ 176972 h 419934"/>
                <a:gd name="connsiteX52" fmla="*/ 8199 w 419934"/>
                <a:gd name="connsiteY52" fmla="*/ 182171 h 419934"/>
                <a:gd name="connsiteX53" fmla="*/ 4099 w 419934"/>
                <a:gd name="connsiteY53" fmla="*/ 179572 h 419934"/>
                <a:gd name="connsiteX54" fmla="*/ 3000 w 419934"/>
                <a:gd name="connsiteY54" fmla="*/ 174773 h 419934"/>
                <a:gd name="connsiteX55" fmla="*/ 61091 w 419934"/>
                <a:gd name="connsiteY55" fmla="*/ 62190 h 419934"/>
                <a:gd name="connsiteX56" fmla="*/ 210467 w 419934"/>
                <a:gd name="connsiteY56" fmla="*/ 0 h 419934"/>
                <a:gd name="connsiteX57" fmla="*/ 358644 w 419934"/>
                <a:gd name="connsiteY57" fmla="*/ 60990 h 419934"/>
                <a:gd name="connsiteX58" fmla="*/ 420934 w 419934"/>
                <a:gd name="connsiteY58" fmla="*/ 210467 h 419934"/>
                <a:gd name="connsiteX59" fmla="*/ 418534 w 419934"/>
                <a:gd name="connsiteY59" fmla="*/ 242062 h 419934"/>
                <a:gd name="connsiteX60" fmla="*/ 412235 w 419934"/>
                <a:gd name="connsiteY60" fmla="*/ 247561 h 419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419934" h="419934">
                  <a:moveTo>
                    <a:pt x="210367" y="420834"/>
                  </a:moveTo>
                  <a:cubicBezTo>
                    <a:pt x="173773" y="420834"/>
                    <a:pt x="137679" y="411335"/>
                    <a:pt x="106084" y="393238"/>
                  </a:cubicBezTo>
                  <a:cubicBezTo>
                    <a:pt x="102984" y="391538"/>
                    <a:pt x="101984" y="387639"/>
                    <a:pt x="103684" y="384540"/>
                  </a:cubicBezTo>
                  <a:cubicBezTo>
                    <a:pt x="105384" y="381640"/>
                    <a:pt x="109483" y="380440"/>
                    <a:pt x="112482" y="382140"/>
                  </a:cubicBezTo>
                  <a:cubicBezTo>
                    <a:pt x="142178" y="399137"/>
                    <a:pt x="175972" y="408036"/>
                    <a:pt x="210367" y="408036"/>
                  </a:cubicBezTo>
                  <a:cubicBezTo>
                    <a:pt x="240163" y="408036"/>
                    <a:pt x="270158" y="401237"/>
                    <a:pt x="296854" y="388239"/>
                  </a:cubicBezTo>
                  <a:lnTo>
                    <a:pt x="298353" y="387439"/>
                  </a:lnTo>
                  <a:lnTo>
                    <a:pt x="298553" y="387439"/>
                  </a:lnTo>
                  <a:lnTo>
                    <a:pt x="396838" y="395338"/>
                  </a:lnTo>
                  <a:lnTo>
                    <a:pt x="388139" y="297053"/>
                  </a:lnTo>
                  <a:lnTo>
                    <a:pt x="388939" y="295454"/>
                  </a:lnTo>
                  <a:cubicBezTo>
                    <a:pt x="394538" y="283655"/>
                    <a:pt x="399037" y="271157"/>
                    <a:pt x="402237" y="258359"/>
                  </a:cubicBezTo>
                  <a:cubicBezTo>
                    <a:pt x="403037" y="255060"/>
                    <a:pt x="406636" y="252860"/>
                    <a:pt x="410036" y="253760"/>
                  </a:cubicBezTo>
                  <a:cubicBezTo>
                    <a:pt x="413435" y="254560"/>
                    <a:pt x="415535" y="258059"/>
                    <a:pt x="414635" y="261459"/>
                  </a:cubicBezTo>
                  <a:cubicBezTo>
                    <a:pt x="411435" y="274557"/>
                    <a:pt x="406937" y="287255"/>
                    <a:pt x="401237" y="299353"/>
                  </a:cubicBezTo>
                  <a:lnTo>
                    <a:pt x="410936" y="409236"/>
                  </a:lnTo>
                  <a:lnTo>
                    <a:pt x="300853" y="400437"/>
                  </a:lnTo>
                  <a:cubicBezTo>
                    <a:pt x="272857" y="413835"/>
                    <a:pt x="241562" y="420834"/>
                    <a:pt x="210367" y="420834"/>
                  </a:cubicBezTo>
                  <a:close/>
                  <a:moveTo>
                    <a:pt x="93086" y="383840"/>
                  </a:moveTo>
                  <a:cubicBezTo>
                    <a:pt x="91786" y="383840"/>
                    <a:pt x="90486" y="383440"/>
                    <a:pt x="89386" y="382640"/>
                  </a:cubicBezTo>
                  <a:cubicBezTo>
                    <a:pt x="87986" y="381640"/>
                    <a:pt x="87087" y="380241"/>
                    <a:pt x="86787" y="378541"/>
                  </a:cubicBezTo>
                  <a:cubicBezTo>
                    <a:pt x="86487" y="376841"/>
                    <a:pt x="86886" y="375141"/>
                    <a:pt x="87786" y="373741"/>
                  </a:cubicBezTo>
                  <a:cubicBezTo>
                    <a:pt x="89786" y="370942"/>
                    <a:pt x="93985" y="370242"/>
                    <a:pt x="96785" y="372242"/>
                  </a:cubicBezTo>
                  <a:lnTo>
                    <a:pt x="98085" y="373141"/>
                  </a:lnTo>
                  <a:lnTo>
                    <a:pt x="97785" y="373141"/>
                  </a:lnTo>
                  <a:cubicBezTo>
                    <a:pt x="98585" y="374041"/>
                    <a:pt x="99185" y="375141"/>
                    <a:pt x="99384" y="376341"/>
                  </a:cubicBezTo>
                  <a:cubicBezTo>
                    <a:pt x="99684" y="378041"/>
                    <a:pt x="99285" y="379740"/>
                    <a:pt x="98285" y="381140"/>
                  </a:cubicBezTo>
                  <a:cubicBezTo>
                    <a:pt x="97085" y="382840"/>
                    <a:pt x="95185" y="383840"/>
                    <a:pt x="93086" y="383840"/>
                  </a:cubicBezTo>
                  <a:close/>
                  <a:moveTo>
                    <a:pt x="77888" y="372042"/>
                  </a:moveTo>
                  <a:cubicBezTo>
                    <a:pt x="76388" y="372042"/>
                    <a:pt x="74888" y="371542"/>
                    <a:pt x="73788" y="370542"/>
                  </a:cubicBezTo>
                  <a:cubicBezTo>
                    <a:pt x="69689" y="367043"/>
                    <a:pt x="65790" y="363443"/>
                    <a:pt x="62190" y="359844"/>
                  </a:cubicBezTo>
                  <a:cubicBezTo>
                    <a:pt x="22097" y="320050"/>
                    <a:pt x="0" y="267058"/>
                    <a:pt x="0" y="210467"/>
                  </a:cubicBezTo>
                  <a:cubicBezTo>
                    <a:pt x="0" y="205068"/>
                    <a:pt x="200" y="199669"/>
                    <a:pt x="600" y="194370"/>
                  </a:cubicBezTo>
                  <a:cubicBezTo>
                    <a:pt x="900" y="190870"/>
                    <a:pt x="3900" y="188270"/>
                    <a:pt x="7499" y="188471"/>
                  </a:cubicBezTo>
                  <a:cubicBezTo>
                    <a:pt x="10998" y="188770"/>
                    <a:pt x="13598" y="191870"/>
                    <a:pt x="13398" y="195369"/>
                  </a:cubicBezTo>
                  <a:cubicBezTo>
                    <a:pt x="12998" y="200369"/>
                    <a:pt x="12798" y="205468"/>
                    <a:pt x="12798" y="210467"/>
                  </a:cubicBezTo>
                  <a:cubicBezTo>
                    <a:pt x="12798" y="263559"/>
                    <a:pt x="33595" y="313451"/>
                    <a:pt x="71189" y="350745"/>
                  </a:cubicBezTo>
                  <a:cubicBezTo>
                    <a:pt x="74688" y="354245"/>
                    <a:pt x="78388" y="357644"/>
                    <a:pt x="82087" y="360743"/>
                  </a:cubicBezTo>
                  <a:lnTo>
                    <a:pt x="82487" y="361143"/>
                  </a:lnTo>
                  <a:lnTo>
                    <a:pt x="82487" y="361143"/>
                  </a:lnTo>
                  <a:cubicBezTo>
                    <a:pt x="83587" y="362243"/>
                    <a:pt x="84187" y="363643"/>
                    <a:pt x="84287" y="365143"/>
                  </a:cubicBezTo>
                  <a:cubicBezTo>
                    <a:pt x="84387" y="366842"/>
                    <a:pt x="83887" y="368542"/>
                    <a:pt x="82787" y="369842"/>
                  </a:cubicBezTo>
                  <a:cubicBezTo>
                    <a:pt x="81587" y="371242"/>
                    <a:pt x="79788" y="372042"/>
                    <a:pt x="77888" y="372042"/>
                  </a:cubicBezTo>
                  <a:close/>
                  <a:moveTo>
                    <a:pt x="412235" y="247561"/>
                  </a:moveTo>
                  <a:cubicBezTo>
                    <a:pt x="411836" y="247561"/>
                    <a:pt x="411535" y="247461"/>
                    <a:pt x="411236" y="247461"/>
                  </a:cubicBezTo>
                  <a:cubicBezTo>
                    <a:pt x="409536" y="247161"/>
                    <a:pt x="408036" y="246261"/>
                    <a:pt x="407036" y="244962"/>
                  </a:cubicBezTo>
                  <a:cubicBezTo>
                    <a:pt x="406036" y="243562"/>
                    <a:pt x="405637" y="241862"/>
                    <a:pt x="405836" y="240162"/>
                  </a:cubicBezTo>
                  <a:cubicBezTo>
                    <a:pt x="407336" y="230364"/>
                    <a:pt x="408136" y="220366"/>
                    <a:pt x="408136" y="210467"/>
                  </a:cubicBezTo>
                  <a:cubicBezTo>
                    <a:pt x="408136" y="157375"/>
                    <a:pt x="387339" y="107483"/>
                    <a:pt x="349645" y="70089"/>
                  </a:cubicBezTo>
                  <a:cubicBezTo>
                    <a:pt x="312351" y="33095"/>
                    <a:pt x="262959" y="12798"/>
                    <a:pt x="210467" y="12798"/>
                  </a:cubicBezTo>
                  <a:cubicBezTo>
                    <a:pt x="157376" y="12798"/>
                    <a:pt x="107483" y="33595"/>
                    <a:pt x="70189" y="71189"/>
                  </a:cubicBezTo>
                  <a:cubicBezTo>
                    <a:pt x="41294" y="100284"/>
                    <a:pt x="22496" y="136779"/>
                    <a:pt x="15598" y="176972"/>
                  </a:cubicBezTo>
                  <a:cubicBezTo>
                    <a:pt x="14998" y="180372"/>
                    <a:pt x="11698" y="182771"/>
                    <a:pt x="8199" y="182171"/>
                  </a:cubicBezTo>
                  <a:cubicBezTo>
                    <a:pt x="6599" y="181872"/>
                    <a:pt x="5099" y="180972"/>
                    <a:pt x="4099" y="179572"/>
                  </a:cubicBezTo>
                  <a:cubicBezTo>
                    <a:pt x="3100" y="178172"/>
                    <a:pt x="2700" y="176472"/>
                    <a:pt x="3000" y="174773"/>
                  </a:cubicBezTo>
                  <a:cubicBezTo>
                    <a:pt x="10298" y="132079"/>
                    <a:pt x="30395" y="93085"/>
                    <a:pt x="61091" y="62190"/>
                  </a:cubicBezTo>
                  <a:cubicBezTo>
                    <a:pt x="100884" y="22097"/>
                    <a:pt x="153876" y="0"/>
                    <a:pt x="210467" y="0"/>
                  </a:cubicBezTo>
                  <a:cubicBezTo>
                    <a:pt x="266358" y="0"/>
                    <a:pt x="318950" y="21597"/>
                    <a:pt x="358644" y="60990"/>
                  </a:cubicBezTo>
                  <a:cubicBezTo>
                    <a:pt x="398738" y="100884"/>
                    <a:pt x="420934" y="153876"/>
                    <a:pt x="420934" y="210467"/>
                  </a:cubicBezTo>
                  <a:cubicBezTo>
                    <a:pt x="420934" y="221065"/>
                    <a:pt x="420134" y="231764"/>
                    <a:pt x="418534" y="242062"/>
                  </a:cubicBezTo>
                  <a:cubicBezTo>
                    <a:pt x="418035" y="245162"/>
                    <a:pt x="415335" y="247561"/>
                    <a:pt x="412235" y="2475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62C1AE1D-8383-4442-A17A-74258BA347D3}"/>
                </a:ext>
              </a:extLst>
            </p:cNvPr>
            <p:cNvSpPr/>
            <p:nvPr/>
          </p:nvSpPr>
          <p:spPr>
            <a:xfrm>
              <a:off x="5470840" y="3808131"/>
              <a:ext cx="229964" cy="9998"/>
            </a:xfrm>
            <a:custGeom>
              <a:avLst/>
              <a:gdLst>
                <a:gd name="connsiteX0" fmla="*/ 227864 w 229963"/>
                <a:gd name="connsiteY0" fmla="*/ 12798 h 9998"/>
                <a:gd name="connsiteX1" fmla="*/ 217566 w 229963"/>
                <a:gd name="connsiteY1" fmla="*/ 12798 h 9998"/>
                <a:gd name="connsiteX2" fmla="*/ 211167 w 229963"/>
                <a:gd name="connsiteY2" fmla="*/ 6399 h 9998"/>
                <a:gd name="connsiteX3" fmla="*/ 217566 w 229963"/>
                <a:gd name="connsiteY3" fmla="*/ 0 h 9998"/>
                <a:gd name="connsiteX4" fmla="*/ 227864 w 229963"/>
                <a:gd name="connsiteY4" fmla="*/ 0 h 9998"/>
                <a:gd name="connsiteX5" fmla="*/ 234263 w 229963"/>
                <a:gd name="connsiteY5" fmla="*/ 6399 h 9998"/>
                <a:gd name="connsiteX6" fmla="*/ 227864 w 229963"/>
                <a:gd name="connsiteY6" fmla="*/ 12798 h 9998"/>
                <a:gd name="connsiteX7" fmla="*/ 198369 w 229963"/>
                <a:gd name="connsiteY7" fmla="*/ 12798 h 9998"/>
                <a:gd name="connsiteX8" fmla="*/ 6399 w 229963"/>
                <a:gd name="connsiteY8" fmla="*/ 12798 h 9998"/>
                <a:gd name="connsiteX9" fmla="*/ 0 w 229963"/>
                <a:gd name="connsiteY9" fmla="*/ 6399 h 9998"/>
                <a:gd name="connsiteX10" fmla="*/ 6399 w 229963"/>
                <a:gd name="connsiteY10" fmla="*/ 0 h 9998"/>
                <a:gd name="connsiteX11" fmla="*/ 198369 w 229963"/>
                <a:gd name="connsiteY11" fmla="*/ 0 h 9998"/>
                <a:gd name="connsiteX12" fmla="*/ 204668 w 229963"/>
                <a:gd name="connsiteY12" fmla="*/ 6399 h 9998"/>
                <a:gd name="connsiteX13" fmla="*/ 198369 w 229963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963" h="9998">
                  <a:moveTo>
                    <a:pt x="227864" y="12798"/>
                  </a:moveTo>
                  <a:lnTo>
                    <a:pt x="217566" y="12798"/>
                  </a:lnTo>
                  <a:cubicBezTo>
                    <a:pt x="213966" y="12798"/>
                    <a:pt x="211167" y="9998"/>
                    <a:pt x="211167" y="6399"/>
                  </a:cubicBezTo>
                  <a:cubicBezTo>
                    <a:pt x="211167" y="2900"/>
                    <a:pt x="213966" y="0"/>
                    <a:pt x="217566" y="0"/>
                  </a:cubicBezTo>
                  <a:lnTo>
                    <a:pt x="227864" y="0"/>
                  </a:lnTo>
                  <a:cubicBezTo>
                    <a:pt x="231364" y="0"/>
                    <a:pt x="234263" y="2900"/>
                    <a:pt x="234263" y="6399"/>
                  </a:cubicBezTo>
                  <a:cubicBezTo>
                    <a:pt x="234263" y="9998"/>
                    <a:pt x="231364" y="12798"/>
                    <a:pt x="227864" y="12798"/>
                  </a:cubicBezTo>
                  <a:close/>
                  <a:moveTo>
                    <a:pt x="198369" y="12798"/>
                  </a:moveTo>
                  <a:lnTo>
                    <a:pt x="6399" y="12798"/>
                  </a:lnTo>
                  <a:cubicBezTo>
                    <a:pt x="2800" y="12798"/>
                    <a:pt x="0" y="9998"/>
                    <a:pt x="0" y="6399"/>
                  </a:cubicBezTo>
                  <a:cubicBezTo>
                    <a:pt x="0" y="2900"/>
                    <a:pt x="2800" y="0"/>
                    <a:pt x="6399" y="0"/>
                  </a:cubicBezTo>
                  <a:lnTo>
                    <a:pt x="198369" y="0"/>
                  </a:lnTo>
                  <a:cubicBezTo>
                    <a:pt x="201868" y="0"/>
                    <a:pt x="204668" y="2900"/>
                    <a:pt x="204668" y="6399"/>
                  </a:cubicBezTo>
                  <a:cubicBezTo>
                    <a:pt x="204668" y="9998"/>
                    <a:pt x="2018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78BE84D9-5B76-4904-A3BA-A3639C677E1A}"/>
                </a:ext>
              </a:extLst>
            </p:cNvPr>
            <p:cNvSpPr/>
            <p:nvPr/>
          </p:nvSpPr>
          <p:spPr>
            <a:xfrm>
              <a:off x="5470840" y="3872421"/>
              <a:ext cx="229964" cy="9998"/>
            </a:xfrm>
            <a:custGeom>
              <a:avLst/>
              <a:gdLst>
                <a:gd name="connsiteX0" fmla="*/ 227864 w 229963"/>
                <a:gd name="connsiteY0" fmla="*/ 12798 h 9998"/>
                <a:gd name="connsiteX1" fmla="*/ 217566 w 229963"/>
                <a:gd name="connsiteY1" fmla="*/ 12798 h 9998"/>
                <a:gd name="connsiteX2" fmla="*/ 211167 w 229963"/>
                <a:gd name="connsiteY2" fmla="*/ 6399 h 9998"/>
                <a:gd name="connsiteX3" fmla="*/ 217566 w 229963"/>
                <a:gd name="connsiteY3" fmla="*/ 0 h 9998"/>
                <a:gd name="connsiteX4" fmla="*/ 227864 w 229963"/>
                <a:gd name="connsiteY4" fmla="*/ 0 h 9998"/>
                <a:gd name="connsiteX5" fmla="*/ 234263 w 229963"/>
                <a:gd name="connsiteY5" fmla="*/ 6399 h 9998"/>
                <a:gd name="connsiteX6" fmla="*/ 227864 w 229963"/>
                <a:gd name="connsiteY6" fmla="*/ 12798 h 9998"/>
                <a:gd name="connsiteX7" fmla="*/ 198369 w 229963"/>
                <a:gd name="connsiteY7" fmla="*/ 12798 h 9998"/>
                <a:gd name="connsiteX8" fmla="*/ 6399 w 229963"/>
                <a:gd name="connsiteY8" fmla="*/ 12798 h 9998"/>
                <a:gd name="connsiteX9" fmla="*/ 0 w 229963"/>
                <a:gd name="connsiteY9" fmla="*/ 6399 h 9998"/>
                <a:gd name="connsiteX10" fmla="*/ 6399 w 229963"/>
                <a:gd name="connsiteY10" fmla="*/ 0 h 9998"/>
                <a:gd name="connsiteX11" fmla="*/ 198369 w 229963"/>
                <a:gd name="connsiteY11" fmla="*/ 0 h 9998"/>
                <a:gd name="connsiteX12" fmla="*/ 204668 w 229963"/>
                <a:gd name="connsiteY12" fmla="*/ 6399 h 9998"/>
                <a:gd name="connsiteX13" fmla="*/ 198369 w 229963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963" h="9998">
                  <a:moveTo>
                    <a:pt x="227864" y="12798"/>
                  </a:moveTo>
                  <a:lnTo>
                    <a:pt x="217566" y="12798"/>
                  </a:lnTo>
                  <a:cubicBezTo>
                    <a:pt x="213966" y="12798"/>
                    <a:pt x="211167" y="9998"/>
                    <a:pt x="211167" y="6399"/>
                  </a:cubicBezTo>
                  <a:cubicBezTo>
                    <a:pt x="211167" y="2899"/>
                    <a:pt x="213966" y="0"/>
                    <a:pt x="217566" y="0"/>
                  </a:cubicBezTo>
                  <a:lnTo>
                    <a:pt x="227864" y="0"/>
                  </a:lnTo>
                  <a:cubicBezTo>
                    <a:pt x="231364" y="0"/>
                    <a:pt x="234263" y="2899"/>
                    <a:pt x="234263" y="6399"/>
                  </a:cubicBezTo>
                  <a:cubicBezTo>
                    <a:pt x="234263" y="9998"/>
                    <a:pt x="231364" y="12798"/>
                    <a:pt x="227864" y="12798"/>
                  </a:cubicBezTo>
                  <a:close/>
                  <a:moveTo>
                    <a:pt x="198369" y="12798"/>
                  </a:moveTo>
                  <a:lnTo>
                    <a:pt x="6399" y="12798"/>
                  </a:lnTo>
                  <a:cubicBezTo>
                    <a:pt x="2800" y="12798"/>
                    <a:pt x="0" y="9998"/>
                    <a:pt x="0" y="6399"/>
                  </a:cubicBezTo>
                  <a:cubicBezTo>
                    <a:pt x="0" y="2899"/>
                    <a:pt x="2800" y="0"/>
                    <a:pt x="6399" y="0"/>
                  </a:cubicBezTo>
                  <a:lnTo>
                    <a:pt x="198369" y="0"/>
                  </a:lnTo>
                  <a:cubicBezTo>
                    <a:pt x="201868" y="0"/>
                    <a:pt x="204668" y="2899"/>
                    <a:pt x="204668" y="6399"/>
                  </a:cubicBezTo>
                  <a:cubicBezTo>
                    <a:pt x="204668" y="9998"/>
                    <a:pt x="2018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C0486284-44EB-436B-8F8B-4F704A9F048F}"/>
                </a:ext>
              </a:extLst>
            </p:cNvPr>
            <p:cNvSpPr/>
            <p:nvPr/>
          </p:nvSpPr>
          <p:spPr>
            <a:xfrm>
              <a:off x="5470840" y="3936811"/>
              <a:ext cx="229964" cy="9998"/>
            </a:xfrm>
            <a:custGeom>
              <a:avLst/>
              <a:gdLst>
                <a:gd name="connsiteX0" fmla="*/ 227864 w 229963"/>
                <a:gd name="connsiteY0" fmla="*/ 12798 h 9998"/>
                <a:gd name="connsiteX1" fmla="*/ 217566 w 229963"/>
                <a:gd name="connsiteY1" fmla="*/ 12798 h 9998"/>
                <a:gd name="connsiteX2" fmla="*/ 211167 w 229963"/>
                <a:gd name="connsiteY2" fmla="*/ 6399 h 9998"/>
                <a:gd name="connsiteX3" fmla="*/ 217566 w 229963"/>
                <a:gd name="connsiteY3" fmla="*/ 0 h 9998"/>
                <a:gd name="connsiteX4" fmla="*/ 227864 w 229963"/>
                <a:gd name="connsiteY4" fmla="*/ 0 h 9998"/>
                <a:gd name="connsiteX5" fmla="*/ 234263 w 229963"/>
                <a:gd name="connsiteY5" fmla="*/ 6399 h 9998"/>
                <a:gd name="connsiteX6" fmla="*/ 227864 w 229963"/>
                <a:gd name="connsiteY6" fmla="*/ 12798 h 9998"/>
                <a:gd name="connsiteX7" fmla="*/ 198369 w 229963"/>
                <a:gd name="connsiteY7" fmla="*/ 12798 h 9998"/>
                <a:gd name="connsiteX8" fmla="*/ 6399 w 229963"/>
                <a:gd name="connsiteY8" fmla="*/ 12798 h 9998"/>
                <a:gd name="connsiteX9" fmla="*/ 0 w 229963"/>
                <a:gd name="connsiteY9" fmla="*/ 6399 h 9998"/>
                <a:gd name="connsiteX10" fmla="*/ 6399 w 229963"/>
                <a:gd name="connsiteY10" fmla="*/ 0 h 9998"/>
                <a:gd name="connsiteX11" fmla="*/ 198369 w 229963"/>
                <a:gd name="connsiteY11" fmla="*/ 0 h 9998"/>
                <a:gd name="connsiteX12" fmla="*/ 204668 w 229963"/>
                <a:gd name="connsiteY12" fmla="*/ 6399 h 9998"/>
                <a:gd name="connsiteX13" fmla="*/ 198369 w 229963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963" h="9998">
                  <a:moveTo>
                    <a:pt x="227864" y="12798"/>
                  </a:moveTo>
                  <a:lnTo>
                    <a:pt x="217566" y="12798"/>
                  </a:lnTo>
                  <a:cubicBezTo>
                    <a:pt x="213966" y="12798"/>
                    <a:pt x="211167" y="9898"/>
                    <a:pt x="211167" y="6399"/>
                  </a:cubicBezTo>
                  <a:cubicBezTo>
                    <a:pt x="211167" y="2800"/>
                    <a:pt x="213966" y="0"/>
                    <a:pt x="217566" y="0"/>
                  </a:cubicBezTo>
                  <a:lnTo>
                    <a:pt x="227864" y="0"/>
                  </a:lnTo>
                  <a:cubicBezTo>
                    <a:pt x="231364" y="0"/>
                    <a:pt x="234263" y="2800"/>
                    <a:pt x="234263" y="6399"/>
                  </a:cubicBezTo>
                  <a:cubicBezTo>
                    <a:pt x="234263" y="9898"/>
                    <a:pt x="231364" y="12798"/>
                    <a:pt x="227864" y="12798"/>
                  </a:cubicBezTo>
                  <a:close/>
                  <a:moveTo>
                    <a:pt x="198369" y="12798"/>
                  </a:moveTo>
                  <a:lnTo>
                    <a:pt x="6399" y="12798"/>
                  </a:lnTo>
                  <a:cubicBezTo>
                    <a:pt x="2800" y="12798"/>
                    <a:pt x="0" y="9898"/>
                    <a:pt x="0" y="6399"/>
                  </a:cubicBezTo>
                  <a:cubicBezTo>
                    <a:pt x="0" y="2800"/>
                    <a:pt x="2800" y="0"/>
                    <a:pt x="6399" y="0"/>
                  </a:cubicBezTo>
                  <a:lnTo>
                    <a:pt x="198369" y="0"/>
                  </a:lnTo>
                  <a:cubicBezTo>
                    <a:pt x="201868" y="0"/>
                    <a:pt x="204668" y="2800"/>
                    <a:pt x="204668" y="6399"/>
                  </a:cubicBezTo>
                  <a:cubicBezTo>
                    <a:pt x="204668" y="9898"/>
                    <a:pt x="2018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99AF257-A862-46C8-AAA6-6A2BF56A14AE}"/>
                </a:ext>
              </a:extLst>
            </p:cNvPr>
            <p:cNvSpPr/>
            <p:nvPr/>
          </p:nvSpPr>
          <p:spPr>
            <a:xfrm>
              <a:off x="5470840" y="4001101"/>
              <a:ext cx="229964" cy="9998"/>
            </a:xfrm>
            <a:custGeom>
              <a:avLst/>
              <a:gdLst>
                <a:gd name="connsiteX0" fmla="*/ 227864 w 229963"/>
                <a:gd name="connsiteY0" fmla="*/ 12798 h 9998"/>
                <a:gd name="connsiteX1" fmla="*/ 217566 w 229963"/>
                <a:gd name="connsiteY1" fmla="*/ 12798 h 9998"/>
                <a:gd name="connsiteX2" fmla="*/ 211167 w 229963"/>
                <a:gd name="connsiteY2" fmla="*/ 6399 h 9998"/>
                <a:gd name="connsiteX3" fmla="*/ 217566 w 229963"/>
                <a:gd name="connsiteY3" fmla="*/ 0 h 9998"/>
                <a:gd name="connsiteX4" fmla="*/ 227864 w 229963"/>
                <a:gd name="connsiteY4" fmla="*/ 0 h 9998"/>
                <a:gd name="connsiteX5" fmla="*/ 234263 w 229963"/>
                <a:gd name="connsiteY5" fmla="*/ 6399 h 9998"/>
                <a:gd name="connsiteX6" fmla="*/ 227864 w 229963"/>
                <a:gd name="connsiteY6" fmla="*/ 12798 h 9998"/>
                <a:gd name="connsiteX7" fmla="*/ 198369 w 229963"/>
                <a:gd name="connsiteY7" fmla="*/ 12798 h 9998"/>
                <a:gd name="connsiteX8" fmla="*/ 6399 w 229963"/>
                <a:gd name="connsiteY8" fmla="*/ 12798 h 9998"/>
                <a:gd name="connsiteX9" fmla="*/ 0 w 229963"/>
                <a:gd name="connsiteY9" fmla="*/ 6399 h 9998"/>
                <a:gd name="connsiteX10" fmla="*/ 6399 w 229963"/>
                <a:gd name="connsiteY10" fmla="*/ 0 h 9998"/>
                <a:gd name="connsiteX11" fmla="*/ 198369 w 229963"/>
                <a:gd name="connsiteY11" fmla="*/ 0 h 9998"/>
                <a:gd name="connsiteX12" fmla="*/ 204668 w 229963"/>
                <a:gd name="connsiteY12" fmla="*/ 6399 h 9998"/>
                <a:gd name="connsiteX13" fmla="*/ 198369 w 229963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963" h="9998">
                  <a:moveTo>
                    <a:pt x="227864" y="12798"/>
                  </a:moveTo>
                  <a:lnTo>
                    <a:pt x="217566" y="12798"/>
                  </a:lnTo>
                  <a:cubicBezTo>
                    <a:pt x="213966" y="12798"/>
                    <a:pt x="211167" y="9898"/>
                    <a:pt x="211167" y="6399"/>
                  </a:cubicBezTo>
                  <a:cubicBezTo>
                    <a:pt x="211167" y="2800"/>
                    <a:pt x="213966" y="0"/>
                    <a:pt x="217566" y="0"/>
                  </a:cubicBezTo>
                  <a:lnTo>
                    <a:pt x="227864" y="0"/>
                  </a:lnTo>
                  <a:cubicBezTo>
                    <a:pt x="231364" y="0"/>
                    <a:pt x="234263" y="2800"/>
                    <a:pt x="234263" y="6399"/>
                  </a:cubicBezTo>
                  <a:cubicBezTo>
                    <a:pt x="234263" y="9898"/>
                    <a:pt x="231364" y="12798"/>
                    <a:pt x="227864" y="12798"/>
                  </a:cubicBezTo>
                  <a:close/>
                  <a:moveTo>
                    <a:pt x="198369" y="12798"/>
                  </a:moveTo>
                  <a:lnTo>
                    <a:pt x="6399" y="12798"/>
                  </a:lnTo>
                  <a:cubicBezTo>
                    <a:pt x="2800" y="12798"/>
                    <a:pt x="0" y="9898"/>
                    <a:pt x="0" y="6399"/>
                  </a:cubicBezTo>
                  <a:cubicBezTo>
                    <a:pt x="0" y="2800"/>
                    <a:pt x="2800" y="0"/>
                    <a:pt x="6399" y="0"/>
                  </a:cubicBezTo>
                  <a:lnTo>
                    <a:pt x="198369" y="0"/>
                  </a:lnTo>
                  <a:cubicBezTo>
                    <a:pt x="201868" y="0"/>
                    <a:pt x="204668" y="2800"/>
                    <a:pt x="204668" y="6399"/>
                  </a:cubicBezTo>
                  <a:cubicBezTo>
                    <a:pt x="204668" y="9898"/>
                    <a:pt x="2018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394E6F49-7AD7-48EB-8B0F-B8DD9BDC80E6}"/>
                </a:ext>
              </a:extLst>
            </p:cNvPr>
            <p:cNvSpPr/>
            <p:nvPr/>
          </p:nvSpPr>
          <p:spPr>
            <a:xfrm>
              <a:off x="5599220" y="3632159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899"/>
                    <a:pt x="45893" y="6399"/>
                  </a:cubicBezTo>
                  <a:cubicBezTo>
                    <a:pt x="45893" y="9898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87282D2E-0FF7-4A89-8812-5D67EECD1D8C}"/>
                </a:ext>
              </a:extLst>
            </p:cNvPr>
            <p:cNvSpPr/>
            <p:nvPr/>
          </p:nvSpPr>
          <p:spPr>
            <a:xfrm>
              <a:off x="5615817" y="3615662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41554827-674B-4D07-BF3C-43E43DEA87F2}"/>
                </a:ext>
              </a:extLst>
            </p:cNvPr>
            <p:cNvSpPr/>
            <p:nvPr/>
          </p:nvSpPr>
          <p:spPr>
            <a:xfrm>
              <a:off x="5525631" y="4178273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8"/>
                    <a:pt x="323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A52933ED-A63C-4470-9462-88B6F3C4326F}"/>
                </a:ext>
              </a:extLst>
            </p:cNvPr>
            <p:cNvSpPr/>
            <p:nvPr/>
          </p:nvSpPr>
          <p:spPr>
            <a:xfrm>
              <a:off x="5536829" y="4166975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495"/>
                    <a:pt x="99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1C9C0D7-8920-48E0-9535-9C8EDEB7088C}"/>
                </a:ext>
              </a:extLst>
            </p:cNvPr>
            <p:cNvSpPr/>
            <p:nvPr/>
          </p:nvSpPr>
          <p:spPr>
            <a:xfrm>
              <a:off x="5724100" y="3672253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4" y="0"/>
                    <a:pt x="43593" y="9798"/>
                    <a:pt x="43593" y="21797"/>
                  </a:cubicBezTo>
                  <a:cubicBezTo>
                    <a:pt x="43593" y="33795"/>
                    <a:pt x="33794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7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795" y="16797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74FABE67-6735-4DB3-8BF4-4E8C8DF48D2E}"/>
                </a:ext>
              </a:extLst>
            </p:cNvPr>
            <p:cNvSpPr/>
            <p:nvPr/>
          </p:nvSpPr>
          <p:spPr>
            <a:xfrm>
              <a:off x="5260610" y="4117300"/>
              <a:ext cx="59991" cy="59991"/>
            </a:xfrm>
            <a:custGeom>
              <a:avLst/>
              <a:gdLst>
                <a:gd name="connsiteX0" fmla="*/ 30958 w 59990"/>
                <a:gd name="connsiteY0" fmla="*/ 62073 h 59990"/>
                <a:gd name="connsiteX1" fmla="*/ 462 w 59990"/>
                <a:gd name="connsiteY1" fmla="*/ 36477 h 59990"/>
                <a:gd name="connsiteX2" fmla="*/ 5562 w 59990"/>
                <a:gd name="connsiteY2" fmla="*/ 13281 h 59990"/>
                <a:gd name="connsiteX3" fmla="*/ 25559 w 59990"/>
                <a:gd name="connsiteY3" fmla="*/ 483 h 59990"/>
                <a:gd name="connsiteX4" fmla="*/ 61453 w 59990"/>
                <a:gd name="connsiteY4" fmla="*/ 25579 h 59990"/>
                <a:gd name="connsiteX5" fmla="*/ 56354 w 59990"/>
                <a:gd name="connsiteY5" fmla="*/ 48775 h 59990"/>
                <a:gd name="connsiteX6" fmla="*/ 36357 w 59990"/>
                <a:gd name="connsiteY6" fmla="*/ 61573 h 59990"/>
                <a:gd name="connsiteX7" fmla="*/ 30958 w 59990"/>
                <a:gd name="connsiteY7" fmla="*/ 62073 h 59990"/>
                <a:gd name="connsiteX8" fmla="*/ 30958 w 59990"/>
                <a:gd name="connsiteY8" fmla="*/ 12881 h 59990"/>
                <a:gd name="connsiteX9" fmla="*/ 27758 w 59990"/>
                <a:gd name="connsiteY9" fmla="*/ 13181 h 59990"/>
                <a:gd name="connsiteX10" fmla="*/ 16060 w 59990"/>
                <a:gd name="connsiteY10" fmla="*/ 20679 h 59990"/>
                <a:gd name="connsiteX11" fmla="*/ 13061 w 59990"/>
                <a:gd name="connsiteY11" fmla="*/ 34277 h 59990"/>
                <a:gd name="connsiteX12" fmla="*/ 34157 w 59990"/>
                <a:gd name="connsiteY12" fmla="*/ 48975 h 59990"/>
                <a:gd name="connsiteX13" fmla="*/ 45855 w 59990"/>
                <a:gd name="connsiteY13" fmla="*/ 41476 h 59990"/>
                <a:gd name="connsiteX14" fmla="*/ 48855 w 59990"/>
                <a:gd name="connsiteY14" fmla="*/ 27878 h 59990"/>
                <a:gd name="connsiteX15" fmla="*/ 30958 w 59990"/>
                <a:gd name="connsiteY15" fmla="*/ 1288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90" h="59990">
                  <a:moveTo>
                    <a:pt x="30958" y="62073"/>
                  </a:moveTo>
                  <a:cubicBezTo>
                    <a:pt x="16260" y="62073"/>
                    <a:pt x="3062" y="51474"/>
                    <a:pt x="462" y="36477"/>
                  </a:cubicBezTo>
                  <a:cubicBezTo>
                    <a:pt x="-937" y="28278"/>
                    <a:pt x="862" y="20080"/>
                    <a:pt x="5562" y="13281"/>
                  </a:cubicBezTo>
                  <a:cubicBezTo>
                    <a:pt x="10261" y="6482"/>
                    <a:pt x="17360" y="1982"/>
                    <a:pt x="25559" y="483"/>
                  </a:cubicBezTo>
                  <a:cubicBezTo>
                    <a:pt x="42356" y="-2517"/>
                    <a:pt x="58553" y="8781"/>
                    <a:pt x="61453" y="25579"/>
                  </a:cubicBezTo>
                  <a:cubicBezTo>
                    <a:pt x="62853" y="33777"/>
                    <a:pt x="61053" y="41976"/>
                    <a:pt x="56354" y="48775"/>
                  </a:cubicBezTo>
                  <a:cubicBezTo>
                    <a:pt x="51654" y="55574"/>
                    <a:pt x="44556" y="60073"/>
                    <a:pt x="36357" y="61573"/>
                  </a:cubicBezTo>
                  <a:cubicBezTo>
                    <a:pt x="34557" y="61973"/>
                    <a:pt x="32757" y="62073"/>
                    <a:pt x="30958" y="62073"/>
                  </a:cubicBezTo>
                  <a:close/>
                  <a:moveTo>
                    <a:pt x="30958" y="12881"/>
                  </a:moveTo>
                  <a:cubicBezTo>
                    <a:pt x="29958" y="12881"/>
                    <a:pt x="28858" y="12981"/>
                    <a:pt x="27758" y="13181"/>
                  </a:cubicBezTo>
                  <a:cubicBezTo>
                    <a:pt x="22959" y="13980"/>
                    <a:pt x="18759" y="16680"/>
                    <a:pt x="16060" y="20679"/>
                  </a:cubicBezTo>
                  <a:cubicBezTo>
                    <a:pt x="13360" y="24679"/>
                    <a:pt x="12260" y="29478"/>
                    <a:pt x="13061" y="34277"/>
                  </a:cubicBezTo>
                  <a:cubicBezTo>
                    <a:pt x="14860" y="44176"/>
                    <a:pt x="24259" y="50775"/>
                    <a:pt x="34157" y="48975"/>
                  </a:cubicBezTo>
                  <a:cubicBezTo>
                    <a:pt x="38956" y="48175"/>
                    <a:pt x="43156" y="45476"/>
                    <a:pt x="45855" y="41476"/>
                  </a:cubicBezTo>
                  <a:cubicBezTo>
                    <a:pt x="48555" y="37477"/>
                    <a:pt x="49655" y="32678"/>
                    <a:pt x="48855" y="27878"/>
                  </a:cubicBezTo>
                  <a:cubicBezTo>
                    <a:pt x="47355" y="19080"/>
                    <a:pt x="39656" y="12881"/>
                    <a:pt x="30958" y="1288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5" name="Group 744">
            <a:extLst>
              <a:ext uri="{FF2B5EF4-FFF2-40B4-BE49-F238E27FC236}">
                <a16:creationId xmlns:a16="http://schemas.microsoft.com/office/drawing/2014/main" id="{48C16EA9-CD69-4A26-9C9F-9F83C642C95E}"/>
              </a:ext>
            </a:extLst>
          </p:cNvPr>
          <p:cNvGrpSpPr/>
          <p:nvPr/>
        </p:nvGrpSpPr>
        <p:grpSpPr>
          <a:xfrm>
            <a:off x="6349502" y="3634176"/>
            <a:ext cx="650697" cy="594590"/>
            <a:chOff x="6349502" y="3634176"/>
            <a:chExt cx="650697" cy="594590"/>
          </a:xfrm>
          <a:solidFill>
            <a:srgbClr val="FFFFFF"/>
          </a:solidFill>
        </p:grpSpPr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BA255953-844A-41D8-B20C-F8C65CDAAA07}"/>
                </a:ext>
              </a:extLst>
            </p:cNvPr>
            <p:cNvSpPr/>
            <p:nvPr/>
          </p:nvSpPr>
          <p:spPr>
            <a:xfrm>
              <a:off x="6589064" y="3644957"/>
              <a:ext cx="159975" cy="189970"/>
            </a:xfrm>
            <a:custGeom>
              <a:avLst/>
              <a:gdLst>
                <a:gd name="connsiteX0" fmla="*/ 84987 w 159974"/>
                <a:gd name="connsiteY0" fmla="*/ 198769 h 189970"/>
                <a:gd name="connsiteX1" fmla="*/ 55192 w 159974"/>
                <a:gd name="connsiteY1" fmla="*/ 163774 h 189970"/>
                <a:gd name="connsiteX2" fmla="*/ 41694 w 159974"/>
                <a:gd name="connsiteY2" fmla="*/ 157375 h 189970"/>
                <a:gd name="connsiteX3" fmla="*/ 39394 w 159974"/>
                <a:gd name="connsiteY3" fmla="*/ 148677 h 189970"/>
                <a:gd name="connsiteX4" fmla="*/ 48193 w 159974"/>
                <a:gd name="connsiteY4" fmla="*/ 146377 h 189970"/>
                <a:gd name="connsiteX5" fmla="*/ 61091 w 159974"/>
                <a:gd name="connsiteY5" fmla="*/ 152276 h 189970"/>
                <a:gd name="connsiteX6" fmla="*/ 62790 w 159974"/>
                <a:gd name="connsiteY6" fmla="*/ 152976 h 189970"/>
                <a:gd name="connsiteX7" fmla="*/ 84887 w 159974"/>
                <a:gd name="connsiteY7" fmla="*/ 178972 h 189970"/>
                <a:gd name="connsiteX8" fmla="*/ 106983 w 159974"/>
                <a:gd name="connsiteY8" fmla="*/ 152676 h 189970"/>
                <a:gd name="connsiteX9" fmla="*/ 108483 w 159974"/>
                <a:gd name="connsiteY9" fmla="*/ 152176 h 189970"/>
                <a:gd name="connsiteX10" fmla="*/ 156276 w 159974"/>
                <a:gd name="connsiteY10" fmla="*/ 84487 h 189970"/>
                <a:gd name="connsiteX11" fmla="*/ 156276 w 159974"/>
                <a:gd name="connsiteY11" fmla="*/ 84187 h 189970"/>
                <a:gd name="connsiteX12" fmla="*/ 84587 w 159974"/>
                <a:gd name="connsiteY12" fmla="*/ 12798 h 189970"/>
                <a:gd name="connsiteX13" fmla="*/ 84287 w 159974"/>
                <a:gd name="connsiteY13" fmla="*/ 12798 h 189970"/>
                <a:gd name="connsiteX14" fmla="*/ 12798 w 159974"/>
                <a:gd name="connsiteY14" fmla="*/ 84487 h 189970"/>
                <a:gd name="connsiteX15" fmla="*/ 12798 w 159974"/>
                <a:gd name="connsiteY15" fmla="*/ 84787 h 189970"/>
                <a:gd name="connsiteX16" fmla="*/ 34195 w 159974"/>
                <a:gd name="connsiteY16" fmla="*/ 135679 h 189970"/>
                <a:gd name="connsiteX17" fmla="*/ 36194 w 159974"/>
                <a:gd name="connsiteY17" fmla="*/ 140178 h 189970"/>
                <a:gd name="connsiteX18" fmla="*/ 34295 w 159974"/>
                <a:gd name="connsiteY18" fmla="*/ 144677 h 189970"/>
                <a:gd name="connsiteX19" fmla="*/ 25296 w 159974"/>
                <a:gd name="connsiteY19" fmla="*/ 144777 h 189970"/>
                <a:gd name="connsiteX20" fmla="*/ 0 w 159974"/>
                <a:gd name="connsiteY20" fmla="*/ 85087 h 189970"/>
                <a:gd name="connsiteX21" fmla="*/ 0 w 159974"/>
                <a:gd name="connsiteY21" fmla="*/ 84487 h 189970"/>
                <a:gd name="connsiteX22" fmla="*/ 83987 w 159974"/>
                <a:gd name="connsiteY22" fmla="*/ 0 h 189970"/>
                <a:gd name="connsiteX23" fmla="*/ 84487 w 159974"/>
                <a:gd name="connsiteY23" fmla="*/ 0 h 189970"/>
                <a:gd name="connsiteX24" fmla="*/ 169074 w 159974"/>
                <a:gd name="connsiteY24" fmla="*/ 84187 h 189970"/>
                <a:gd name="connsiteX25" fmla="*/ 169074 w 159974"/>
                <a:gd name="connsiteY25" fmla="*/ 84487 h 189970"/>
                <a:gd name="connsiteX26" fmla="*/ 114482 w 159974"/>
                <a:gd name="connsiteY26" fmla="*/ 163574 h 189970"/>
                <a:gd name="connsiteX27" fmla="*/ 84987 w 159974"/>
                <a:gd name="connsiteY27" fmla="*/ 198769 h 18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59974" h="189970">
                  <a:moveTo>
                    <a:pt x="84987" y="198769"/>
                  </a:moveTo>
                  <a:lnTo>
                    <a:pt x="55192" y="163774"/>
                  </a:lnTo>
                  <a:cubicBezTo>
                    <a:pt x="50493" y="162074"/>
                    <a:pt x="45993" y="159875"/>
                    <a:pt x="41694" y="157375"/>
                  </a:cubicBezTo>
                  <a:cubicBezTo>
                    <a:pt x="38694" y="155576"/>
                    <a:pt x="37694" y="151676"/>
                    <a:pt x="39394" y="148677"/>
                  </a:cubicBezTo>
                  <a:cubicBezTo>
                    <a:pt x="41193" y="145677"/>
                    <a:pt x="45293" y="144677"/>
                    <a:pt x="48193" y="146377"/>
                  </a:cubicBezTo>
                  <a:cubicBezTo>
                    <a:pt x="52192" y="148777"/>
                    <a:pt x="56591" y="150776"/>
                    <a:pt x="61091" y="152276"/>
                  </a:cubicBezTo>
                  <a:lnTo>
                    <a:pt x="62790" y="152976"/>
                  </a:lnTo>
                  <a:lnTo>
                    <a:pt x="84887" y="178972"/>
                  </a:lnTo>
                  <a:lnTo>
                    <a:pt x="106983" y="152676"/>
                  </a:lnTo>
                  <a:lnTo>
                    <a:pt x="108483" y="152176"/>
                  </a:lnTo>
                  <a:cubicBezTo>
                    <a:pt x="137079" y="141978"/>
                    <a:pt x="156276" y="114782"/>
                    <a:pt x="156276" y="84487"/>
                  </a:cubicBezTo>
                  <a:lnTo>
                    <a:pt x="156276" y="84187"/>
                  </a:lnTo>
                  <a:cubicBezTo>
                    <a:pt x="156076" y="44793"/>
                    <a:pt x="123881" y="12798"/>
                    <a:pt x="84587" y="12798"/>
                  </a:cubicBezTo>
                  <a:lnTo>
                    <a:pt x="84287" y="12798"/>
                  </a:lnTo>
                  <a:cubicBezTo>
                    <a:pt x="44793" y="12898"/>
                    <a:pt x="12798" y="45093"/>
                    <a:pt x="12798" y="84487"/>
                  </a:cubicBezTo>
                  <a:lnTo>
                    <a:pt x="12798" y="84787"/>
                  </a:lnTo>
                  <a:cubicBezTo>
                    <a:pt x="12798" y="104084"/>
                    <a:pt x="20497" y="122181"/>
                    <a:pt x="34195" y="135679"/>
                  </a:cubicBezTo>
                  <a:cubicBezTo>
                    <a:pt x="35495" y="136879"/>
                    <a:pt x="36095" y="138478"/>
                    <a:pt x="36194" y="140178"/>
                  </a:cubicBezTo>
                  <a:cubicBezTo>
                    <a:pt x="36194" y="141878"/>
                    <a:pt x="35495" y="143478"/>
                    <a:pt x="34295" y="144677"/>
                  </a:cubicBezTo>
                  <a:cubicBezTo>
                    <a:pt x="31895" y="147177"/>
                    <a:pt x="27696" y="147177"/>
                    <a:pt x="25296" y="144777"/>
                  </a:cubicBezTo>
                  <a:cubicBezTo>
                    <a:pt x="9099" y="128880"/>
                    <a:pt x="100" y="107683"/>
                    <a:pt x="0" y="85087"/>
                  </a:cubicBezTo>
                  <a:lnTo>
                    <a:pt x="0" y="84487"/>
                  </a:lnTo>
                  <a:cubicBezTo>
                    <a:pt x="0" y="38094"/>
                    <a:pt x="37594" y="200"/>
                    <a:pt x="83987" y="0"/>
                  </a:cubicBezTo>
                  <a:lnTo>
                    <a:pt x="84487" y="0"/>
                  </a:lnTo>
                  <a:cubicBezTo>
                    <a:pt x="130880" y="0"/>
                    <a:pt x="168874" y="37794"/>
                    <a:pt x="169074" y="84187"/>
                  </a:cubicBezTo>
                  <a:lnTo>
                    <a:pt x="169074" y="84487"/>
                  </a:lnTo>
                  <a:cubicBezTo>
                    <a:pt x="169074" y="119481"/>
                    <a:pt x="147077" y="151276"/>
                    <a:pt x="114482" y="163574"/>
                  </a:cubicBezTo>
                  <a:lnTo>
                    <a:pt x="84987" y="198769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ED217044-5EAB-4C22-A127-B3E979425BCE}"/>
                </a:ext>
              </a:extLst>
            </p:cNvPr>
            <p:cNvSpPr/>
            <p:nvPr/>
          </p:nvSpPr>
          <p:spPr>
            <a:xfrm>
              <a:off x="6639956" y="3686551"/>
              <a:ext cx="69989" cy="9998"/>
            </a:xfrm>
            <a:custGeom>
              <a:avLst/>
              <a:gdLst>
                <a:gd name="connsiteX0" fmla="*/ 65390 w 69989"/>
                <a:gd name="connsiteY0" fmla="*/ 12798 h 9998"/>
                <a:gd name="connsiteX1" fmla="*/ 6399 w 69989"/>
                <a:gd name="connsiteY1" fmla="*/ 12798 h 9998"/>
                <a:gd name="connsiteX2" fmla="*/ 0 w 69989"/>
                <a:gd name="connsiteY2" fmla="*/ 6399 h 9998"/>
                <a:gd name="connsiteX3" fmla="*/ 6399 w 69989"/>
                <a:gd name="connsiteY3" fmla="*/ 0 h 9998"/>
                <a:gd name="connsiteX4" fmla="*/ 65390 w 69989"/>
                <a:gd name="connsiteY4" fmla="*/ 0 h 9998"/>
                <a:gd name="connsiteX5" fmla="*/ 71789 w 69989"/>
                <a:gd name="connsiteY5" fmla="*/ 6399 h 9998"/>
                <a:gd name="connsiteX6" fmla="*/ 65390 w 69989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89" h="9998">
                  <a:moveTo>
                    <a:pt x="65390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65390" y="0"/>
                  </a:lnTo>
                  <a:cubicBezTo>
                    <a:pt x="68989" y="0"/>
                    <a:pt x="71789" y="2899"/>
                    <a:pt x="71789" y="6399"/>
                  </a:cubicBezTo>
                  <a:cubicBezTo>
                    <a:pt x="71789" y="9898"/>
                    <a:pt x="68989" y="12798"/>
                    <a:pt x="65390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E94EEF39-8C28-4021-A56B-57516DA2CCB7}"/>
                </a:ext>
              </a:extLst>
            </p:cNvPr>
            <p:cNvSpPr/>
            <p:nvPr/>
          </p:nvSpPr>
          <p:spPr>
            <a:xfrm>
              <a:off x="6620859" y="3711247"/>
              <a:ext cx="109983" cy="9998"/>
            </a:xfrm>
            <a:custGeom>
              <a:avLst/>
              <a:gdLst>
                <a:gd name="connsiteX0" fmla="*/ 103584 w 109982"/>
                <a:gd name="connsiteY0" fmla="*/ 12698 h 9998"/>
                <a:gd name="connsiteX1" fmla="*/ 6399 w 109982"/>
                <a:gd name="connsiteY1" fmla="*/ 12698 h 9998"/>
                <a:gd name="connsiteX2" fmla="*/ 0 w 109982"/>
                <a:gd name="connsiteY2" fmla="*/ 6299 h 9998"/>
                <a:gd name="connsiteX3" fmla="*/ 6399 w 109982"/>
                <a:gd name="connsiteY3" fmla="*/ 0 h 9998"/>
                <a:gd name="connsiteX4" fmla="*/ 103584 w 109982"/>
                <a:gd name="connsiteY4" fmla="*/ 0 h 9998"/>
                <a:gd name="connsiteX5" fmla="*/ 109983 w 109982"/>
                <a:gd name="connsiteY5" fmla="*/ 6299 h 9998"/>
                <a:gd name="connsiteX6" fmla="*/ 103584 w 109982"/>
                <a:gd name="connsiteY6" fmla="*/ 126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3584" y="12698"/>
                  </a:moveTo>
                  <a:lnTo>
                    <a:pt x="6399" y="12698"/>
                  </a:lnTo>
                  <a:cubicBezTo>
                    <a:pt x="2899" y="12698"/>
                    <a:pt x="0" y="9898"/>
                    <a:pt x="0" y="6299"/>
                  </a:cubicBezTo>
                  <a:cubicBezTo>
                    <a:pt x="0" y="2800"/>
                    <a:pt x="2899" y="0"/>
                    <a:pt x="6399" y="0"/>
                  </a:cubicBezTo>
                  <a:lnTo>
                    <a:pt x="103584" y="0"/>
                  </a:lnTo>
                  <a:cubicBezTo>
                    <a:pt x="107083" y="0"/>
                    <a:pt x="109983" y="2800"/>
                    <a:pt x="109983" y="6299"/>
                  </a:cubicBezTo>
                  <a:cubicBezTo>
                    <a:pt x="109983" y="9898"/>
                    <a:pt x="107083" y="12698"/>
                    <a:pt x="103584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A0682AD-F732-4E1F-B7DA-5A0E64C8A06B}"/>
                </a:ext>
              </a:extLst>
            </p:cNvPr>
            <p:cNvSpPr/>
            <p:nvPr/>
          </p:nvSpPr>
          <p:spPr>
            <a:xfrm>
              <a:off x="6620859" y="3735843"/>
              <a:ext cx="109983" cy="9998"/>
            </a:xfrm>
            <a:custGeom>
              <a:avLst/>
              <a:gdLst>
                <a:gd name="connsiteX0" fmla="*/ 103584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3584 w 109982"/>
                <a:gd name="connsiteY4" fmla="*/ 0 h 9998"/>
                <a:gd name="connsiteX5" fmla="*/ 109983 w 109982"/>
                <a:gd name="connsiteY5" fmla="*/ 6399 h 9998"/>
                <a:gd name="connsiteX6" fmla="*/ 103584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3584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800"/>
                    <a:pt x="2899" y="0"/>
                    <a:pt x="6399" y="0"/>
                  </a:cubicBezTo>
                  <a:lnTo>
                    <a:pt x="103584" y="0"/>
                  </a:lnTo>
                  <a:cubicBezTo>
                    <a:pt x="107083" y="0"/>
                    <a:pt x="109983" y="2800"/>
                    <a:pt x="109983" y="6399"/>
                  </a:cubicBezTo>
                  <a:cubicBezTo>
                    <a:pt x="109983" y="9899"/>
                    <a:pt x="107083" y="12798"/>
                    <a:pt x="10358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8A51A558-0866-489C-AB8C-7DDB3F864980}"/>
                </a:ext>
              </a:extLst>
            </p:cNvPr>
            <p:cNvSpPr/>
            <p:nvPr/>
          </p:nvSpPr>
          <p:spPr>
            <a:xfrm>
              <a:off x="6639956" y="3760439"/>
              <a:ext cx="69989" cy="9998"/>
            </a:xfrm>
            <a:custGeom>
              <a:avLst/>
              <a:gdLst>
                <a:gd name="connsiteX0" fmla="*/ 65390 w 69989"/>
                <a:gd name="connsiteY0" fmla="*/ 12798 h 9998"/>
                <a:gd name="connsiteX1" fmla="*/ 6399 w 69989"/>
                <a:gd name="connsiteY1" fmla="*/ 12798 h 9998"/>
                <a:gd name="connsiteX2" fmla="*/ 0 w 69989"/>
                <a:gd name="connsiteY2" fmla="*/ 6399 h 9998"/>
                <a:gd name="connsiteX3" fmla="*/ 6399 w 69989"/>
                <a:gd name="connsiteY3" fmla="*/ 0 h 9998"/>
                <a:gd name="connsiteX4" fmla="*/ 65390 w 69989"/>
                <a:gd name="connsiteY4" fmla="*/ 0 h 9998"/>
                <a:gd name="connsiteX5" fmla="*/ 71789 w 69989"/>
                <a:gd name="connsiteY5" fmla="*/ 6399 h 9998"/>
                <a:gd name="connsiteX6" fmla="*/ 65390 w 69989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89" h="9998">
                  <a:moveTo>
                    <a:pt x="65390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65390" y="0"/>
                  </a:lnTo>
                  <a:cubicBezTo>
                    <a:pt x="68989" y="0"/>
                    <a:pt x="71789" y="2899"/>
                    <a:pt x="71789" y="6399"/>
                  </a:cubicBezTo>
                  <a:cubicBezTo>
                    <a:pt x="71789" y="9898"/>
                    <a:pt x="68989" y="12798"/>
                    <a:pt x="65390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313B6C55-8C38-40BC-B8E2-064137AF68BA}"/>
                </a:ext>
              </a:extLst>
            </p:cNvPr>
            <p:cNvSpPr/>
            <p:nvPr/>
          </p:nvSpPr>
          <p:spPr>
            <a:xfrm>
              <a:off x="6349502" y="3930382"/>
              <a:ext cx="309951" cy="219965"/>
            </a:xfrm>
            <a:custGeom>
              <a:avLst/>
              <a:gdLst>
                <a:gd name="connsiteX0" fmla="*/ 311951 w 309951"/>
                <a:gd name="connsiteY0" fmla="*/ 220595 h 219965"/>
                <a:gd name="connsiteX1" fmla="*/ 0 w 309951"/>
                <a:gd name="connsiteY1" fmla="*/ 220095 h 219965"/>
                <a:gd name="connsiteX2" fmla="*/ 0 w 309951"/>
                <a:gd name="connsiteY2" fmla="*/ 117112 h 219965"/>
                <a:gd name="connsiteX3" fmla="*/ 700 w 309951"/>
                <a:gd name="connsiteY3" fmla="*/ 104314 h 219965"/>
                <a:gd name="connsiteX4" fmla="*/ 7698 w 309951"/>
                <a:gd name="connsiteY4" fmla="*/ 98614 h 219965"/>
                <a:gd name="connsiteX5" fmla="*/ 11998 w 309951"/>
                <a:gd name="connsiteY5" fmla="*/ 101014 h 219965"/>
                <a:gd name="connsiteX6" fmla="*/ 13398 w 309951"/>
                <a:gd name="connsiteY6" fmla="*/ 105713 h 219965"/>
                <a:gd name="connsiteX7" fmla="*/ 12798 w 309951"/>
                <a:gd name="connsiteY7" fmla="*/ 117112 h 219965"/>
                <a:gd name="connsiteX8" fmla="*/ 12798 w 309951"/>
                <a:gd name="connsiteY8" fmla="*/ 207797 h 219965"/>
                <a:gd name="connsiteX9" fmla="*/ 299153 w 309951"/>
                <a:gd name="connsiteY9" fmla="*/ 207797 h 219965"/>
                <a:gd name="connsiteX10" fmla="*/ 299153 w 309951"/>
                <a:gd name="connsiteY10" fmla="*/ 174003 h 219965"/>
                <a:gd name="connsiteX11" fmla="*/ 305552 w 309951"/>
                <a:gd name="connsiteY11" fmla="*/ 168103 h 219965"/>
                <a:gd name="connsiteX12" fmla="*/ 311951 w 309951"/>
                <a:gd name="connsiteY12" fmla="*/ 174503 h 219965"/>
                <a:gd name="connsiteX13" fmla="*/ 311951 w 309951"/>
                <a:gd name="connsiteY13" fmla="*/ 220595 h 219965"/>
                <a:gd name="connsiteX14" fmla="*/ 305552 w 309951"/>
                <a:gd name="connsiteY14" fmla="*/ 161705 h 219965"/>
                <a:gd name="connsiteX15" fmla="*/ 299153 w 309951"/>
                <a:gd name="connsiteY15" fmla="*/ 155305 h 219965"/>
                <a:gd name="connsiteX16" fmla="*/ 299153 w 309951"/>
                <a:gd name="connsiteY16" fmla="*/ 117112 h 219965"/>
                <a:gd name="connsiteX17" fmla="*/ 214966 w 309951"/>
                <a:gd name="connsiteY17" fmla="*/ 12628 h 219965"/>
                <a:gd name="connsiteX18" fmla="*/ 210967 w 309951"/>
                <a:gd name="connsiteY18" fmla="*/ 9828 h 219965"/>
                <a:gd name="connsiteX19" fmla="*/ 210067 w 309951"/>
                <a:gd name="connsiteY19" fmla="*/ 5029 h 219965"/>
                <a:gd name="connsiteX20" fmla="*/ 217665 w 309951"/>
                <a:gd name="connsiteY20" fmla="*/ 130 h 219965"/>
                <a:gd name="connsiteX21" fmla="*/ 285055 w 309951"/>
                <a:gd name="connsiteY21" fmla="*/ 41523 h 219965"/>
                <a:gd name="connsiteX22" fmla="*/ 311951 w 309951"/>
                <a:gd name="connsiteY22" fmla="*/ 117112 h 219965"/>
                <a:gd name="connsiteX23" fmla="*/ 311951 w 309951"/>
                <a:gd name="connsiteY23" fmla="*/ 155305 h 219965"/>
                <a:gd name="connsiteX24" fmla="*/ 305552 w 309951"/>
                <a:gd name="connsiteY24" fmla="*/ 161705 h 219965"/>
                <a:gd name="connsiteX25" fmla="*/ 10698 w 309951"/>
                <a:gd name="connsiteY25" fmla="*/ 92615 h 219965"/>
                <a:gd name="connsiteX26" fmla="*/ 8899 w 309951"/>
                <a:gd name="connsiteY26" fmla="*/ 92415 h 219965"/>
                <a:gd name="connsiteX27" fmla="*/ 4499 w 309951"/>
                <a:gd name="connsiteY27" fmla="*/ 84517 h 219965"/>
                <a:gd name="connsiteX28" fmla="*/ 12398 w 309951"/>
                <a:gd name="connsiteY28" fmla="*/ 80017 h 219965"/>
                <a:gd name="connsiteX29" fmla="*/ 16797 w 309951"/>
                <a:gd name="connsiteY29" fmla="*/ 87916 h 219965"/>
                <a:gd name="connsiteX30" fmla="*/ 10698 w 309951"/>
                <a:gd name="connsiteY30" fmla="*/ 92615 h 219965"/>
                <a:gd name="connsiteX31" fmla="*/ 17397 w 309951"/>
                <a:gd name="connsiteY31" fmla="*/ 74718 h 219965"/>
                <a:gd name="connsiteX32" fmla="*/ 14697 w 309951"/>
                <a:gd name="connsiteY32" fmla="*/ 74018 h 219965"/>
                <a:gd name="connsiteX33" fmla="*/ 11698 w 309951"/>
                <a:gd name="connsiteY33" fmla="*/ 65520 h 219965"/>
                <a:gd name="connsiteX34" fmla="*/ 94185 w 309951"/>
                <a:gd name="connsiteY34" fmla="*/ 130 h 219965"/>
                <a:gd name="connsiteX35" fmla="*/ 101784 w 309951"/>
                <a:gd name="connsiteY35" fmla="*/ 5029 h 219965"/>
                <a:gd name="connsiteX36" fmla="*/ 96885 w 309951"/>
                <a:gd name="connsiteY36" fmla="*/ 12628 h 219965"/>
                <a:gd name="connsiteX37" fmla="*/ 23196 w 309951"/>
                <a:gd name="connsiteY37" fmla="*/ 71019 h 219965"/>
                <a:gd name="connsiteX38" fmla="*/ 17397 w 309951"/>
                <a:gd name="connsiteY38" fmla="*/ 74718 h 219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09951" h="219965">
                  <a:moveTo>
                    <a:pt x="311951" y="220595"/>
                  </a:moveTo>
                  <a:lnTo>
                    <a:pt x="0" y="220095"/>
                  </a:lnTo>
                  <a:lnTo>
                    <a:pt x="0" y="117112"/>
                  </a:lnTo>
                  <a:cubicBezTo>
                    <a:pt x="0" y="112912"/>
                    <a:pt x="200" y="108613"/>
                    <a:pt x="700" y="104314"/>
                  </a:cubicBezTo>
                  <a:cubicBezTo>
                    <a:pt x="1000" y="100914"/>
                    <a:pt x="4199" y="98315"/>
                    <a:pt x="7698" y="98614"/>
                  </a:cubicBezTo>
                  <a:cubicBezTo>
                    <a:pt x="9399" y="98814"/>
                    <a:pt x="10898" y="99714"/>
                    <a:pt x="11998" y="101014"/>
                  </a:cubicBezTo>
                  <a:cubicBezTo>
                    <a:pt x="13098" y="102314"/>
                    <a:pt x="13598" y="104014"/>
                    <a:pt x="13398" y="105713"/>
                  </a:cubicBezTo>
                  <a:cubicBezTo>
                    <a:pt x="12998" y="109413"/>
                    <a:pt x="12798" y="113312"/>
                    <a:pt x="12798" y="117112"/>
                  </a:cubicBezTo>
                  <a:lnTo>
                    <a:pt x="12798" y="207797"/>
                  </a:lnTo>
                  <a:lnTo>
                    <a:pt x="299153" y="207797"/>
                  </a:lnTo>
                  <a:lnTo>
                    <a:pt x="299153" y="174003"/>
                  </a:lnTo>
                  <a:cubicBezTo>
                    <a:pt x="299453" y="170703"/>
                    <a:pt x="302152" y="168103"/>
                    <a:pt x="305552" y="168103"/>
                  </a:cubicBezTo>
                  <a:cubicBezTo>
                    <a:pt x="309051" y="168103"/>
                    <a:pt x="311951" y="171003"/>
                    <a:pt x="311951" y="174503"/>
                  </a:cubicBezTo>
                  <a:lnTo>
                    <a:pt x="311951" y="220595"/>
                  </a:lnTo>
                  <a:close/>
                  <a:moveTo>
                    <a:pt x="305552" y="161705"/>
                  </a:moveTo>
                  <a:cubicBezTo>
                    <a:pt x="302052" y="161705"/>
                    <a:pt x="299153" y="158905"/>
                    <a:pt x="299153" y="155305"/>
                  </a:cubicBezTo>
                  <a:lnTo>
                    <a:pt x="299153" y="117112"/>
                  </a:lnTo>
                  <a:cubicBezTo>
                    <a:pt x="299153" y="67119"/>
                    <a:pt x="263759" y="23226"/>
                    <a:pt x="214966" y="12628"/>
                  </a:cubicBezTo>
                  <a:cubicBezTo>
                    <a:pt x="213366" y="12228"/>
                    <a:pt x="211867" y="11228"/>
                    <a:pt x="210967" y="9828"/>
                  </a:cubicBezTo>
                  <a:cubicBezTo>
                    <a:pt x="210067" y="8429"/>
                    <a:pt x="209767" y="6729"/>
                    <a:pt x="210067" y="5029"/>
                  </a:cubicBezTo>
                  <a:cubicBezTo>
                    <a:pt x="210867" y="1630"/>
                    <a:pt x="214266" y="-570"/>
                    <a:pt x="217665" y="130"/>
                  </a:cubicBezTo>
                  <a:cubicBezTo>
                    <a:pt x="244061" y="5829"/>
                    <a:pt x="267958" y="20527"/>
                    <a:pt x="285055" y="41523"/>
                  </a:cubicBezTo>
                  <a:cubicBezTo>
                    <a:pt x="302352" y="62720"/>
                    <a:pt x="311951" y="89616"/>
                    <a:pt x="311951" y="117112"/>
                  </a:cubicBezTo>
                  <a:lnTo>
                    <a:pt x="311951" y="155305"/>
                  </a:lnTo>
                  <a:cubicBezTo>
                    <a:pt x="311951" y="158905"/>
                    <a:pt x="309051" y="161705"/>
                    <a:pt x="305552" y="161705"/>
                  </a:cubicBezTo>
                  <a:close/>
                  <a:moveTo>
                    <a:pt x="10698" y="92615"/>
                  </a:moveTo>
                  <a:cubicBezTo>
                    <a:pt x="10099" y="92615"/>
                    <a:pt x="9499" y="92515"/>
                    <a:pt x="8899" y="92415"/>
                  </a:cubicBezTo>
                  <a:cubicBezTo>
                    <a:pt x="5499" y="91416"/>
                    <a:pt x="3599" y="87816"/>
                    <a:pt x="4499" y="84517"/>
                  </a:cubicBezTo>
                  <a:cubicBezTo>
                    <a:pt x="5499" y="81117"/>
                    <a:pt x="9098" y="79117"/>
                    <a:pt x="12398" y="80017"/>
                  </a:cubicBezTo>
                  <a:cubicBezTo>
                    <a:pt x="15797" y="81017"/>
                    <a:pt x="17797" y="84517"/>
                    <a:pt x="16797" y="87916"/>
                  </a:cubicBezTo>
                  <a:cubicBezTo>
                    <a:pt x="15997" y="90716"/>
                    <a:pt x="13498" y="92615"/>
                    <a:pt x="10698" y="92615"/>
                  </a:cubicBezTo>
                  <a:close/>
                  <a:moveTo>
                    <a:pt x="17397" y="74718"/>
                  </a:moveTo>
                  <a:cubicBezTo>
                    <a:pt x="16497" y="74718"/>
                    <a:pt x="15497" y="74518"/>
                    <a:pt x="14697" y="74018"/>
                  </a:cubicBezTo>
                  <a:cubicBezTo>
                    <a:pt x="11498" y="72518"/>
                    <a:pt x="10099" y="68719"/>
                    <a:pt x="11698" y="65520"/>
                  </a:cubicBezTo>
                  <a:cubicBezTo>
                    <a:pt x="27496" y="32325"/>
                    <a:pt x="58390" y="7929"/>
                    <a:pt x="94185" y="130"/>
                  </a:cubicBezTo>
                  <a:cubicBezTo>
                    <a:pt x="97585" y="-570"/>
                    <a:pt x="101084" y="1630"/>
                    <a:pt x="101784" y="5029"/>
                  </a:cubicBezTo>
                  <a:cubicBezTo>
                    <a:pt x="102584" y="8429"/>
                    <a:pt x="100384" y="11828"/>
                    <a:pt x="96885" y="12628"/>
                  </a:cubicBezTo>
                  <a:cubicBezTo>
                    <a:pt x="64890" y="19527"/>
                    <a:pt x="37394" y="41423"/>
                    <a:pt x="23196" y="71019"/>
                  </a:cubicBezTo>
                  <a:cubicBezTo>
                    <a:pt x="22096" y="73218"/>
                    <a:pt x="19897" y="74718"/>
                    <a:pt x="17397" y="7471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7FED5BDE-D9ED-40AE-9A59-7F3E3FAE02DD}"/>
                </a:ext>
              </a:extLst>
            </p:cNvPr>
            <p:cNvSpPr/>
            <p:nvPr/>
          </p:nvSpPr>
          <p:spPr>
            <a:xfrm>
              <a:off x="6418091" y="3795533"/>
              <a:ext cx="169973" cy="169973"/>
            </a:xfrm>
            <a:custGeom>
              <a:avLst/>
              <a:gdLst>
                <a:gd name="connsiteX0" fmla="*/ 87386 w 169973"/>
                <a:gd name="connsiteY0" fmla="*/ 174673 h 169973"/>
                <a:gd name="connsiteX1" fmla="*/ 24696 w 169973"/>
                <a:gd name="connsiteY1" fmla="*/ 148177 h 169973"/>
                <a:gd name="connsiteX2" fmla="*/ 22896 w 169973"/>
                <a:gd name="connsiteY2" fmla="*/ 143677 h 169973"/>
                <a:gd name="connsiteX3" fmla="*/ 24896 w 169973"/>
                <a:gd name="connsiteY3" fmla="*/ 139178 h 169973"/>
                <a:gd name="connsiteX4" fmla="*/ 33895 w 169973"/>
                <a:gd name="connsiteY4" fmla="*/ 139278 h 169973"/>
                <a:gd name="connsiteX5" fmla="*/ 87386 w 169973"/>
                <a:gd name="connsiteY5" fmla="*/ 161875 h 169973"/>
                <a:gd name="connsiteX6" fmla="*/ 161975 w 169973"/>
                <a:gd name="connsiteY6" fmla="*/ 87286 h 169973"/>
                <a:gd name="connsiteX7" fmla="*/ 87386 w 169973"/>
                <a:gd name="connsiteY7" fmla="*/ 12798 h 169973"/>
                <a:gd name="connsiteX8" fmla="*/ 12798 w 169973"/>
                <a:gd name="connsiteY8" fmla="*/ 87286 h 169973"/>
                <a:gd name="connsiteX9" fmla="*/ 23196 w 169973"/>
                <a:gd name="connsiteY9" fmla="*/ 125280 h 169973"/>
                <a:gd name="connsiteX10" fmla="*/ 23896 w 169973"/>
                <a:gd name="connsiteY10" fmla="*/ 130080 h 169973"/>
                <a:gd name="connsiteX11" fmla="*/ 20996 w 169973"/>
                <a:gd name="connsiteY11" fmla="*/ 133979 h 169973"/>
                <a:gd name="connsiteX12" fmla="*/ 12198 w 169973"/>
                <a:gd name="connsiteY12" fmla="*/ 131779 h 169973"/>
                <a:gd name="connsiteX13" fmla="*/ 0 w 169973"/>
                <a:gd name="connsiteY13" fmla="*/ 87286 h 169973"/>
                <a:gd name="connsiteX14" fmla="*/ 87386 w 169973"/>
                <a:gd name="connsiteY14" fmla="*/ 0 h 169973"/>
                <a:gd name="connsiteX15" fmla="*/ 174672 w 169973"/>
                <a:gd name="connsiteY15" fmla="*/ 87286 h 169973"/>
                <a:gd name="connsiteX16" fmla="*/ 87386 w 169973"/>
                <a:gd name="connsiteY16" fmla="*/ 174673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73" h="169973">
                  <a:moveTo>
                    <a:pt x="87386" y="174673"/>
                  </a:moveTo>
                  <a:cubicBezTo>
                    <a:pt x="63590" y="174673"/>
                    <a:pt x="41294" y="165274"/>
                    <a:pt x="24696" y="148177"/>
                  </a:cubicBezTo>
                  <a:cubicBezTo>
                    <a:pt x="23496" y="146977"/>
                    <a:pt x="22896" y="145377"/>
                    <a:pt x="22896" y="143677"/>
                  </a:cubicBezTo>
                  <a:cubicBezTo>
                    <a:pt x="22896" y="141978"/>
                    <a:pt x="23596" y="140278"/>
                    <a:pt x="24896" y="139178"/>
                  </a:cubicBezTo>
                  <a:cubicBezTo>
                    <a:pt x="27296" y="136779"/>
                    <a:pt x="31495" y="136779"/>
                    <a:pt x="33895" y="139278"/>
                  </a:cubicBezTo>
                  <a:cubicBezTo>
                    <a:pt x="48092" y="153876"/>
                    <a:pt x="67090" y="161875"/>
                    <a:pt x="87386" y="161875"/>
                  </a:cubicBezTo>
                  <a:cubicBezTo>
                    <a:pt x="128380" y="161775"/>
                    <a:pt x="161875" y="128380"/>
                    <a:pt x="161975" y="87286"/>
                  </a:cubicBezTo>
                  <a:cubicBezTo>
                    <a:pt x="161875" y="46293"/>
                    <a:pt x="128380" y="12898"/>
                    <a:pt x="87386" y="12798"/>
                  </a:cubicBezTo>
                  <a:cubicBezTo>
                    <a:pt x="46393" y="12898"/>
                    <a:pt x="12898" y="46293"/>
                    <a:pt x="12798" y="87286"/>
                  </a:cubicBezTo>
                  <a:cubicBezTo>
                    <a:pt x="12798" y="100684"/>
                    <a:pt x="16398" y="113782"/>
                    <a:pt x="23196" y="125280"/>
                  </a:cubicBezTo>
                  <a:cubicBezTo>
                    <a:pt x="24096" y="126680"/>
                    <a:pt x="24296" y="128480"/>
                    <a:pt x="23896" y="130080"/>
                  </a:cubicBezTo>
                  <a:cubicBezTo>
                    <a:pt x="23496" y="131779"/>
                    <a:pt x="22396" y="133179"/>
                    <a:pt x="20996" y="133979"/>
                  </a:cubicBezTo>
                  <a:cubicBezTo>
                    <a:pt x="17997" y="135779"/>
                    <a:pt x="13898" y="134679"/>
                    <a:pt x="12198" y="131779"/>
                  </a:cubicBezTo>
                  <a:cubicBezTo>
                    <a:pt x="4199" y="118381"/>
                    <a:pt x="0" y="102984"/>
                    <a:pt x="0" y="87286"/>
                  </a:cubicBezTo>
                  <a:cubicBezTo>
                    <a:pt x="0" y="39194"/>
                    <a:pt x="39194" y="0"/>
                    <a:pt x="87386" y="0"/>
                  </a:cubicBezTo>
                  <a:cubicBezTo>
                    <a:pt x="135579" y="0"/>
                    <a:pt x="174672" y="39194"/>
                    <a:pt x="174672" y="87286"/>
                  </a:cubicBezTo>
                  <a:cubicBezTo>
                    <a:pt x="174672" y="135479"/>
                    <a:pt x="135579" y="174673"/>
                    <a:pt x="87386" y="17467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61083FCC-7504-470D-95A4-D0E5D1644B16}"/>
                </a:ext>
              </a:extLst>
            </p:cNvPr>
            <p:cNvSpPr/>
            <p:nvPr/>
          </p:nvSpPr>
          <p:spPr>
            <a:xfrm>
              <a:off x="6690248" y="3930353"/>
              <a:ext cx="309951" cy="219965"/>
            </a:xfrm>
            <a:custGeom>
              <a:avLst/>
              <a:gdLst>
                <a:gd name="connsiteX0" fmla="*/ 311951 w 309951"/>
                <a:gd name="connsiteY0" fmla="*/ 220625 h 219965"/>
                <a:gd name="connsiteX1" fmla="*/ 0 w 309951"/>
                <a:gd name="connsiteY1" fmla="*/ 220125 h 219965"/>
                <a:gd name="connsiteX2" fmla="*/ 0 w 309951"/>
                <a:gd name="connsiteY2" fmla="*/ 117141 h 219965"/>
                <a:gd name="connsiteX3" fmla="*/ 700 w 309951"/>
                <a:gd name="connsiteY3" fmla="*/ 104343 h 219965"/>
                <a:gd name="connsiteX4" fmla="*/ 7799 w 309951"/>
                <a:gd name="connsiteY4" fmla="*/ 98744 h 219965"/>
                <a:gd name="connsiteX5" fmla="*/ 13398 w 309951"/>
                <a:gd name="connsiteY5" fmla="*/ 105743 h 219965"/>
                <a:gd name="connsiteX6" fmla="*/ 12798 w 309951"/>
                <a:gd name="connsiteY6" fmla="*/ 117141 h 219965"/>
                <a:gd name="connsiteX7" fmla="*/ 12798 w 309951"/>
                <a:gd name="connsiteY7" fmla="*/ 207827 h 219965"/>
                <a:gd name="connsiteX8" fmla="*/ 299153 w 309951"/>
                <a:gd name="connsiteY8" fmla="*/ 207827 h 219965"/>
                <a:gd name="connsiteX9" fmla="*/ 299153 w 309951"/>
                <a:gd name="connsiteY9" fmla="*/ 174532 h 219965"/>
                <a:gd name="connsiteX10" fmla="*/ 305553 w 309951"/>
                <a:gd name="connsiteY10" fmla="*/ 168133 h 219965"/>
                <a:gd name="connsiteX11" fmla="*/ 311951 w 309951"/>
                <a:gd name="connsiteY11" fmla="*/ 174532 h 219965"/>
                <a:gd name="connsiteX12" fmla="*/ 311951 w 309951"/>
                <a:gd name="connsiteY12" fmla="*/ 220625 h 219965"/>
                <a:gd name="connsiteX13" fmla="*/ 305553 w 309951"/>
                <a:gd name="connsiteY13" fmla="*/ 161734 h 219965"/>
                <a:gd name="connsiteX14" fmla="*/ 299153 w 309951"/>
                <a:gd name="connsiteY14" fmla="*/ 155335 h 219965"/>
                <a:gd name="connsiteX15" fmla="*/ 299153 w 309951"/>
                <a:gd name="connsiteY15" fmla="*/ 117141 h 219965"/>
                <a:gd name="connsiteX16" fmla="*/ 215066 w 309951"/>
                <a:gd name="connsiteY16" fmla="*/ 12657 h 219965"/>
                <a:gd name="connsiteX17" fmla="*/ 210967 w 309951"/>
                <a:gd name="connsiteY17" fmla="*/ 9858 h 219965"/>
                <a:gd name="connsiteX18" fmla="*/ 210167 w 309951"/>
                <a:gd name="connsiteY18" fmla="*/ 5059 h 219965"/>
                <a:gd name="connsiteX19" fmla="*/ 217766 w 309951"/>
                <a:gd name="connsiteY19" fmla="*/ 159 h 219965"/>
                <a:gd name="connsiteX20" fmla="*/ 285055 w 309951"/>
                <a:gd name="connsiteY20" fmla="*/ 41553 h 219965"/>
                <a:gd name="connsiteX21" fmla="*/ 311951 w 309951"/>
                <a:gd name="connsiteY21" fmla="*/ 117141 h 219965"/>
                <a:gd name="connsiteX22" fmla="*/ 311951 w 309951"/>
                <a:gd name="connsiteY22" fmla="*/ 155335 h 219965"/>
                <a:gd name="connsiteX23" fmla="*/ 305553 w 309951"/>
                <a:gd name="connsiteY23" fmla="*/ 161734 h 219965"/>
                <a:gd name="connsiteX24" fmla="*/ 10698 w 309951"/>
                <a:gd name="connsiteY24" fmla="*/ 92645 h 219965"/>
                <a:gd name="connsiteX25" fmla="*/ 8999 w 309951"/>
                <a:gd name="connsiteY25" fmla="*/ 92345 h 219965"/>
                <a:gd name="connsiteX26" fmla="*/ 5099 w 309951"/>
                <a:gd name="connsiteY26" fmla="*/ 89346 h 219965"/>
                <a:gd name="connsiteX27" fmla="*/ 4499 w 309951"/>
                <a:gd name="connsiteY27" fmla="*/ 84546 h 219965"/>
                <a:gd name="connsiteX28" fmla="*/ 12399 w 309951"/>
                <a:gd name="connsiteY28" fmla="*/ 80047 h 219965"/>
                <a:gd name="connsiteX29" fmla="*/ 16297 w 309951"/>
                <a:gd name="connsiteY29" fmla="*/ 83146 h 219965"/>
                <a:gd name="connsiteX30" fmla="*/ 16897 w 309951"/>
                <a:gd name="connsiteY30" fmla="*/ 87946 h 219965"/>
                <a:gd name="connsiteX31" fmla="*/ 10698 w 309951"/>
                <a:gd name="connsiteY31" fmla="*/ 92645 h 219965"/>
                <a:gd name="connsiteX32" fmla="*/ 17497 w 309951"/>
                <a:gd name="connsiteY32" fmla="*/ 74748 h 219965"/>
                <a:gd name="connsiteX33" fmla="*/ 14698 w 309951"/>
                <a:gd name="connsiteY33" fmla="*/ 74048 h 219965"/>
                <a:gd name="connsiteX34" fmla="*/ 11699 w 309951"/>
                <a:gd name="connsiteY34" fmla="*/ 65549 h 219965"/>
                <a:gd name="connsiteX35" fmla="*/ 94286 w 309951"/>
                <a:gd name="connsiteY35" fmla="*/ 159 h 219965"/>
                <a:gd name="connsiteX36" fmla="*/ 101884 w 309951"/>
                <a:gd name="connsiteY36" fmla="*/ 5059 h 219965"/>
                <a:gd name="connsiteX37" fmla="*/ 96985 w 309951"/>
                <a:gd name="connsiteY37" fmla="*/ 12657 h 219965"/>
                <a:gd name="connsiteX38" fmla="*/ 23196 w 309951"/>
                <a:gd name="connsiteY38" fmla="*/ 71048 h 219965"/>
                <a:gd name="connsiteX39" fmla="*/ 17497 w 309951"/>
                <a:gd name="connsiteY39" fmla="*/ 74748 h 219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09951" h="219965">
                  <a:moveTo>
                    <a:pt x="311951" y="220625"/>
                  </a:moveTo>
                  <a:lnTo>
                    <a:pt x="0" y="220125"/>
                  </a:lnTo>
                  <a:lnTo>
                    <a:pt x="0" y="117141"/>
                  </a:lnTo>
                  <a:cubicBezTo>
                    <a:pt x="0" y="112842"/>
                    <a:pt x="300" y="108542"/>
                    <a:pt x="700" y="104343"/>
                  </a:cubicBezTo>
                  <a:cubicBezTo>
                    <a:pt x="1100" y="100844"/>
                    <a:pt x="4100" y="98244"/>
                    <a:pt x="7799" y="98744"/>
                  </a:cubicBezTo>
                  <a:cubicBezTo>
                    <a:pt x="11298" y="99044"/>
                    <a:pt x="13798" y="102243"/>
                    <a:pt x="13398" y="105743"/>
                  </a:cubicBezTo>
                  <a:cubicBezTo>
                    <a:pt x="12998" y="109442"/>
                    <a:pt x="12798" y="113242"/>
                    <a:pt x="12798" y="117141"/>
                  </a:cubicBezTo>
                  <a:lnTo>
                    <a:pt x="12798" y="207827"/>
                  </a:lnTo>
                  <a:lnTo>
                    <a:pt x="299153" y="207827"/>
                  </a:lnTo>
                  <a:lnTo>
                    <a:pt x="299153" y="174532"/>
                  </a:lnTo>
                  <a:cubicBezTo>
                    <a:pt x="299153" y="171033"/>
                    <a:pt x="302053" y="168133"/>
                    <a:pt x="305553" y="168133"/>
                  </a:cubicBezTo>
                  <a:cubicBezTo>
                    <a:pt x="309052" y="168133"/>
                    <a:pt x="311951" y="171033"/>
                    <a:pt x="311951" y="174532"/>
                  </a:cubicBezTo>
                  <a:lnTo>
                    <a:pt x="311951" y="220625"/>
                  </a:lnTo>
                  <a:close/>
                  <a:moveTo>
                    <a:pt x="305553" y="161734"/>
                  </a:moveTo>
                  <a:cubicBezTo>
                    <a:pt x="302053" y="161734"/>
                    <a:pt x="299153" y="158935"/>
                    <a:pt x="299153" y="155335"/>
                  </a:cubicBezTo>
                  <a:lnTo>
                    <a:pt x="299153" y="117141"/>
                  </a:lnTo>
                  <a:cubicBezTo>
                    <a:pt x="299153" y="67149"/>
                    <a:pt x="263759" y="23256"/>
                    <a:pt x="215066" y="12657"/>
                  </a:cubicBezTo>
                  <a:cubicBezTo>
                    <a:pt x="213367" y="12258"/>
                    <a:pt x="211967" y="11258"/>
                    <a:pt x="210967" y="9858"/>
                  </a:cubicBezTo>
                  <a:cubicBezTo>
                    <a:pt x="210067" y="8458"/>
                    <a:pt x="209767" y="6758"/>
                    <a:pt x="210167" y="5059"/>
                  </a:cubicBezTo>
                  <a:cubicBezTo>
                    <a:pt x="210867" y="1659"/>
                    <a:pt x="214366" y="-640"/>
                    <a:pt x="217766" y="159"/>
                  </a:cubicBezTo>
                  <a:cubicBezTo>
                    <a:pt x="244062" y="5859"/>
                    <a:pt x="267958" y="20556"/>
                    <a:pt x="285055" y="41553"/>
                  </a:cubicBezTo>
                  <a:cubicBezTo>
                    <a:pt x="302353" y="62750"/>
                    <a:pt x="311951" y="89645"/>
                    <a:pt x="311951" y="117141"/>
                  </a:cubicBezTo>
                  <a:lnTo>
                    <a:pt x="311951" y="155335"/>
                  </a:lnTo>
                  <a:cubicBezTo>
                    <a:pt x="311951" y="158935"/>
                    <a:pt x="309052" y="161734"/>
                    <a:pt x="305553" y="161734"/>
                  </a:cubicBezTo>
                  <a:close/>
                  <a:moveTo>
                    <a:pt x="10698" y="92645"/>
                  </a:moveTo>
                  <a:cubicBezTo>
                    <a:pt x="10099" y="92645"/>
                    <a:pt x="9499" y="92545"/>
                    <a:pt x="8999" y="92345"/>
                  </a:cubicBezTo>
                  <a:cubicBezTo>
                    <a:pt x="7299" y="91945"/>
                    <a:pt x="5899" y="90845"/>
                    <a:pt x="5099" y="89346"/>
                  </a:cubicBezTo>
                  <a:cubicBezTo>
                    <a:pt x="4300" y="87846"/>
                    <a:pt x="4100" y="86146"/>
                    <a:pt x="4499" y="84546"/>
                  </a:cubicBezTo>
                  <a:cubicBezTo>
                    <a:pt x="5500" y="81147"/>
                    <a:pt x="9099" y="79147"/>
                    <a:pt x="12399" y="80047"/>
                  </a:cubicBezTo>
                  <a:cubicBezTo>
                    <a:pt x="14098" y="80547"/>
                    <a:pt x="15398" y="81647"/>
                    <a:pt x="16297" y="83146"/>
                  </a:cubicBezTo>
                  <a:cubicBezTo>
                    <a:pt x="17098" y="84646"/>
                    <a:pt x="17298" y="86346"/>
                    <a:pt x="16897" y="87946"/>
                  </a:cubicBezTo>
                  <a:cubicBezTo>
                    <a:pt x="16098" y="90745"/>
                    <a:pt x="13498" y="92645"/>
                    <a:pt x="10698" y="92645"/>
                  </a:cubicBezTo>
                  <a:close/>
                  <a:moveTo>
                    <a:pt x="17497" y="74748"/>
                  </a:moveTo>
                  <a:cubicBezTo>
                    <a:pt x="16498" y="74748"/>
                    <a:pt x="15598" y="74448"/>
                    <a:pt x="14698" y="74048"/>
                  </a:cubicBezTo>
                  <a:cubicBezTo>
                    <a:pt x="11498" y="72548"/>
                    <a:pt x="10199" y="68749"/>
                    <a:pt x="11699" y="65549"/>
                  </a:cubicBezTo>
                  <a:cubicBezTo>
                    <a:pt x="27496" y="32354"/>
                    <a:pt x="58391" y="7958"/>
                    <a:pt x="94286" y="159"/>
                  </a:cubicBezTo>
                  <a:cubicBezTo>
                    <a:pt x="97585" y="-640"/>
                    <a:pt x="101085" y="1659"/>
                    <a:pt x="101884" y="5059"/>
                  </a:cubicBezTo>
                  <a:cubicBezTo>
                    <a:pt x="102584" y="8458"/>
                    <a:pt x="100385" y="11858"/>
                    <a:pt x="96985" y="12657"/>
                  </a:cubicBezTo>
                  <a:cubicBezTo>
                    <a:pt x="64990" y="19556"/>
                    <a:pt x="37395" y="41453"/>
                    <a:pt x="23196" y="71048"/>
                  </a:cubicBezTo>
                  <a:cubicBezTo>
                    <a:pt x="22197" y="73248"/>
                    <a:pt x="19897" y="74748"/>
                    <a:pt x="17497" y="7474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87E50AF-4BFD-4BDD-9AE2-4DDB8E26FAEC}"/>
                </a:ext>
              </a:extLst>
            </p:cNvPr>
            <p:cNvSpPr/>
            <p:nvPr/>
          </p:nvSpPr>
          <p:spPr>
            <a:xfrm>
              <a:off x="6758938" y="3795533"/>
              <a:ext cx="169973" cy="169973"/>
            </a:xfrm>
            <a:custGeom>
              <a:avLst/>
              <a:gdLst>
                <a:gd name="connsiteX0" fmla="*/ 87286 w 169973"/>
                <a:gd name="connsiteY0" fmla="*/ 174673 h 169973"/>
                <a:gd name="connsiteX1" fmla="*/ 87286 w 169973"/>
                <a:gd name="connsiteY1" fmla="*/ 174673 h 169973"/>
                <a:gd name="connsiteX2" fmla="*/ 24696 w 169973"/>
                <a:gd name="connsiteY2" fmla="*/ 148177 h 169973"/>
                <a:gd name="connsiteX3" fmla="*/ 22896 w 169973"/>
                <a:gd name="connsiteY3" fmla="*/ 143677 h 169973"/>
                <a:gd name="connsiteX4" fmla="*/ 24796 w 169973"/>
                <a:gd name="connsiteY4" fmla="*/ 139178 h 169973"/>
                <a:gd name="connsiteX5" fmla="*/ 33794 w 169973"/>
                <a:gd name="connsiteY5" fmla="*/ 139278 h 169973"/>
                <a:gd name="connsiteX6" fmla="*/ 87286 w 169973"/>
                <a:gd name="connsiteY6" fmla="*/ 161875 h 169973"/>
                <a:gd name="connsiteX7" fmla="*/ 161875 w 169973"/>
                <a:gd name="connsiteY7" fmla="*/ 87286 h 169973"/>
                <a:gd name="connsiteX8" fmla="*/ 87286 w 169973"/>
                <a:gd name="connsiteY8" fmla="*/ 12798 h 169973"/>
                <a:gd name="connsiteX9" fmla="*/ 12798 w 169973"/>
                <a:gd name="connsiteY9" fmla="*/ 87286 h 169973"/>
                <a:gd name="connsiteX10" fmla="*/ 23096 w 169973"/>
                <a:gd name="connsiteY10" fmla="*/ 125280 h 169973"/>
                <a:gd name="connsiteX11" fmla="*/ 20896 w 169973"/>
                <a:gd name="connsiteY11" fmla="*/ 134079 h 169973"/>
                <a:gd name="connsiteX12" fmla="*/ 12098 w 169973"/>
                <a:gd name="connsiteY12" fmla="*/ 131779 h 169973"/>
                <a:gd name="connsiteX13" fmla="*/ 0 w 169973"/>
                <a:gd name="connsiteY13" fmla="*/ 87286 h 169973"/>
                <a:gd name="connsiteX14" fmla="*/ 87286 w 169973"/>
                <a:gd name="connsiteY14" fmla="*/ 0 h 169973"/>
                <a:gd name="connsiteX15" fmla="*/ 174672 w 169973"/>
                <a:gd name="connsiteY15" fmla="*/ 87286 h 169973"/>
                <a:gd name="connsiteX16" fmla="*/ 87286 w 169973"/>
                <a:gd name="connsiteY16" fmla="*/ 174673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73" h="169973">
                  <a:moveTo>
                    <a:pt x="87286" y="174673"/>
                  </a:moveTo>
                  <a:lnTo>
                    <a:pt x="87286" y="174673"/>
                  </a:lnTo>
                  <a:cubicBezTo>
                    <a:pt x="63490" y="174673"/>
                    <a:pt x="41293" y="165274"/>
                    <a:pt x="24696" y="148177"/>
                  </a:cubicBezTo>
                  <a:cubicBezTo>
                    <a:pt x="23496" y="146977"/>
                    <a:pt x="22796" y="145377"/>
                    <a:pt x="22896" y="143677"/>
                  </a:cubicBezTo>
                  <a:cubicBezTo>
                    <a:pt x="22896" y="141878"/>
                    <a:pt x="23596" y="140278"/>
                    <a:pt x="24796" y="139178"/>
                  </a:cubicBezTo>
                  <a:cubicBezTo>
                    <a:pt x="27195" y="136779"/>
                    <a:pt x="31395" y="136779"/>
                    <a:pt x="33794" y="139278"/>
                  </a:cubicBezTo>
                  <a:cubicBezTo>
                    <a:pt x="47992" y="153876"/>
                    <a:pt x="66989" y="161875"/>
                    <a:pt x="87286" y="161875"/>
                  </a:cubicBezTo>
                  <a:cubicBezTo>
                    <a:pt x="128380" y="161775"/>
                    <a:pt x="161775" y="128380"/>
                    <a:pt x="161875" y="87286"/>
                  </a:cubicBezTo>
                  <a:cubicBezTo>
                    <a:pt x="161775" y="46293"/>
                    <a:pt x="128380" y="12898"/>
                    <a:pt x="87286" y="12798"/>
                  </a:cubicBezTo>
                  <a:cubicBezTo>
                    <a:pt x="46292" y="12898"/>
                    <a:pt x="12798" y="46293"/>
                    <a:pt x="12798" y="87286"/>
                  </a:cubicBezTo>
                  <a:cubicBezTo>
                    <a:pt x="12798" y="100684"/>
                    <a:pt x="16397" y="113782"/>
                    <a:pt x="23096" y="125280"/>
                  </a:cubicBezTo>
                  <a:cubicBezTo>
                    <a:pt x="24896" y="128280"/>
                    <a:pt x="23896" y="132179"/>
                    <a:pt x="20896" y="134079"/>
                  </a:cubicBezTo>
                  <a:cubicBezTo>
                    <a:pt x="17897" y="135779"/>
                    <a:pt x="13797" y="134679"/>
                    <a:pt x="12098" y="131779"/>
                  </a:cubicBezTo>
                  <a:cubicBezTo>
                    <a:pt x="4199" y="118381"/>
                    <a:pt x="0" y="102984"/>
                    <a:pt x="0" y="87286"/>
                  </a:cubicBezTo>
                  <a:cubicBezTo>
                    <a:pt x="0" y="39194"/>
                    <a:pt x="39194" y="0"/>
                    <a:pt x="87286" y="0"/>
                  </a:cubicBezTo>
                  <a:cubicBezTo>
                    <a:pt x="135479" y="0"/>
                    <a:pt x="174672" y="39194"/>
                    <a:pt x="174672" y="87286"/>
                  </a:cubicBezTo>
                  <a:cubicBezTo>
                    <a:pt x="174672" y="135479"/>
                    <a:pt x="135479" y="174673"/>
                    <a:pt x="87286" y="17467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AE04F35C-8F86-412F-BA16-629274FE1966}"/>
                </a:ext>
              </a:extLst>
            </p:cNvPr>
            <p:cNvSpPr/>
            <p:nvPr/>
          </p:nvSpPr>
          <p:spPr>
            <a:xfrm>
              <a:off x="6433226" y="3634176"/>
              <a:ext cx="59991" cy="59991"/>
            </a:xfrm>
            <a:custGeom>
              <a:avLst/>
              <a:gdLst>
                <a:gd name="connsiteX0" fmla="*/ 30958 w 59990"/>
                <a:gd name="connsiteY0" fmla="*/ 62073 h 59990"/>
                <a:gd name="connsiteX1" fmla="*/ 463 w 59990"/>
                <a:gd name="connsiteY1" fmla="*/ 36477 h 59990"/>
                <a:gd name="connsiteX2" fmla="*/ 5562 w 59990"/>
                <a:gd name="connsiteY2" fmla="*/ 13281 h 59990"/>
                <a:gd name="connsiteX3" fmla="*/ 25559 w 59990"/>
                <a:gd name="connsiteY3" fmla="*/ 483 h 59990"/>
                <a:gd name="connsiteX4" fmla="*/ 61453 w 59990"/>
                <a:gd name="connsiteY4" fmla="*/ 25579 h 59990"/>
                <a:gd name="connsiteX5" fmla="*/ 36357 w 59990"/>
                <a:gd name="connsiteY5" fmla="*/ 61473 h 59990"/>
                <a:gd name="connsiteX6" fmla="*/ 30958 w 59990"/>
                <a:gd name="connsiteY6" fmla="*/ 62073 h 59990"/>
                <a:gd name="connsiteX7" fmla="*/ 30958 w 59990"/>
                <a:gd name="connsiteY7" fmla="*/ 12881 h 59990"/>
                <a:gd name="connsiteX8" fmla="*/ 27758 w 59990"/>
                <a:gd name="connsiteY8" fmla="*/ 13181 h 59990"/>
                <a:gd name="connsiteX9" fmla="*/ 16060 w 59990"/>
                <a:gd name="connsiteY9" fmla="*/ 20680 h 59990"/>
                <a:gd name="connsiteX10" fmla="*/ 13061 w 59990"/>
                <a:gd name="connsiteY10" fmla="*/ 34277 h 59990"/>
                <a:gd name="connsiteX11" fmla="*/ 34157 w 59990"/>
                <a:gd name="connsiteY11" fmla="*/ 48975 h 59990"/>
                <a:gd name="connsiteX12" fmla="*/ 48855 w 59990"/>
                <a:gd name="connsiteY12" fmla="*/ 27878 h 59990"/>
                <a:gd name="connsiteX13" fmla="*/ 30958 w 59990"/>
                <a:gd name="connsiteY13" fmla="*/ 1288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90" h="59990">
                  <a:moveTo>
                    <a:pt x="30958" y="62073"/>
                  </a:moveTo>
                  <a:cubicBezTo>
                    <a:pt x="16260" y="62073"/>
                    <a:pt x="3062" y="51475"/>
                    <a:pt x="463" y="36477"/>
                  </a:cubicBezTo>
                  <a:cubicBezTo>
                    <a:pt x="-937" y="28278"/>
                    <a:pt x="862" y="20079"/>
                    <a:pt x="5562" y="13281"/>
                  </a:cubicBezTo>
                  <a:cubicBezTo>
                    <a:pt x="10261" y="6482"/>
                    <a:pt x="17360" y="1982"/>
                    <a:pt x="25559" y="483"/>
                  </a:cubicBezTo>
                  <a:cubicBezTo>
                    <a:pt x="42356" y="-2517"/>
                    <a:pt x="58453" y="8781"/>
                    <a:pt x="61453" y="25579"/>
                  </a:cubicBezTo>
                  <a:cubicBezTo>
                    <a:pt x="64453" y="42376"/>
                    <a:pt x="53155" y="58574"/>
                    <a:pt x="36357" y="61473"/>
                  </a:cubicBezTo>
                  <a:cubicBezTo>
                    <a:pt x="34557" y="61873"/>
                    <a:pt x="32757" y="62073"/>
                    <a:pt x="30958" y="62073"/>
                  </a:cubicBezTo>
                  <a:close/>
                  <a:moveTo>
                    <a:pt x="30958" y="12881"/>
                  </a:moveTo>
                  <a:cubicBezTo>
                    <a:pt x="29958" y="12881"/>
                    <a:pt x="28858" y="12981"/>
                    <a:pt x="27758" y="13181"/>
                  </a:cubicBezTo>
                  <a:cubicBezTo>
                    <a:pt x="22959" y="13980"/>
                    <a:pt x="18760" y="16680"/>
                    <a:pt x="16060" y="20680"/>
                  </a:cubicBezTo>
                  <a:cubicBezTo>
                    <a:pt x="13360" y="24679"/>
                    <a:pt x="12261" y="29478"/>
                    <a:pt x="13061" y="34277"/>
                  </a:cubicBezTo>
                  <a:cubicBezTo>
                    <a:pt x="14760" y="44176"/>
                    <a:pt x="24259" y="50775"/>
                    <a:pt x="34157" y="48975"/>
                  </a:cubicBezTo>
                  <a:cubicBezTo>
                    <a:pt x="44056" y="47175"/>
                    <a:pt x="50655" y="37777"/>
                    <a:pt x="48855" y="27878"/>
                  </a:cubicBezTo>
                  <a:cubicBezTo>
                    <a:pt x="47355" y="19080"/>
                    <a:pt x="39656" y="12881"/>
                    <a:pt x="30958" y="1288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CD8C8B03-0781-4E3D-9B04-96E8FFCCEAC1}"/>
                </a:ext>
              </a:extLst>
            </p:cNvPr>
            <p:cNvSpPr/>
            <p:nvPr/>
          </p:nvSpPr>
          <p:spPr>
            <a:xfrm>
              <a:off x="6864321" y="3713146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9"/>
                    <a:pt x="323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07D17EE5-B033-4486-A565-0B3CCDECF127}"/>
                </a:ext>
              </a:extLst>
            </p:cNvPr>
            <p:cNvSpPr/>
            <p:nvPr/>
          </p:nvSpPr>
          <p:spPr>
            <a:xfrm>
              <a:off x="6875619" y="3701848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A4AC93F-283E-4120-9BAF-D61B8D8F56A7}"/>
                </a:ext>
              </a:extLst>
            </p:cNvPr>
            <p:cNvSpPr/>
            <p:nvPr/>
          </p:nvSpPr>
          <p:spPr>
            <a:xfrm>
              <a:off x="6822327" y="4173574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9"/>
                    <a:pt x="9798" y="0"/>
                    <a:pt x="21797" y="0"/>
                  </a:cubicBezTo>
                  <a:cubicBezTo>
                    <a:pt x="33795" y="0"/>
                    <a:pt x="43593" y="9799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696"/>
                    <a:pt x="16897" y="30695"/>
                    <a:pt x="21797" y="30695"/>
                  </a:cubicBezTo>
                  <a:cubicBezTo>
                    <a:pt x="26796" y="30695"/>
                    <a:pt x="30795" y="26596"/>
                    <a:pt x="30795" y="21697"/>
                  </a:cubicBezTo>
                  <a:cubicBezTo>
                    <a:pt x="30795" y="16698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61A0E1-43B6-4787-A25A-019138DC5075}"/>
                </a:ext>
              </a:extLst>
            </p:cNvPr>
            <p:cNvSpPr/>
            <p:nvPr/>
          </p:nvSpPr>
          <p:spPr>
            <a:xfrm>
              <a:off x="6471582" y="4205269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4" y="0"/>
                    <a:pt x="45893" y="2899"/>
                    <a:pt x="45893" y="6399"/>
                  </a:cubicBezTo>
                  <a:cubicBezTo>
                    <a:pt x="45893" y="9898"/>
                    <a:pt x="42994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6F16419-F8AE-443A-B36D-730873FE0579}"/>
                </a:ext>
              </a:extLst>
            </p:cNvPr>
            <p:cNvSpPr/>
            <p:nvPr/>
          </p:nvSpPr>
          <p:spPr>
            <a:xfrm>
              <a:off x="6488080" y="4188772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6" name="Group 745">
            <a:extLst>
              <a:ext uri="{FF2B5EF4-FFF2-40B4-BE49-F238E27FC236}">
                <a16:creationId xmlns:a16="http://schemas.microsoft.com/office/drawing/2014/main" id="{AC051603-6F97-41DD-950E-21F2BB45F76F}"/>
              </a:ext>
            </a:extLst>
          </p:cNvPr>
          <p:cNvGrpSpPr/>
          <p:nvPr/>
        </p:nvGrpSpPr>
        <p:grpSpPr>
          <a:xfrm>
            <a:off x="7524318" y="3618861"/>
            <a:ext cx="544513" cy="579709"/>
            <a:chOff x="7524318" y="3618861"/>
            <a:chExt cx="544513" cy="579709"/>
          </a:xfrm>
          <a:solidFill>
            <a:srgbClr val="FFFFFF"/>
          </a:solidFill>
        </p:grpSpPr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66F48FB5-DAF3-4124-B297-5270AA7A7546}"/>
                </a:ext>
              </a:extLst>
            </p:cNvPr>
            <p:cNvSpPr/>
            <p:nvPr/>
          </p:nvSpPr>
          <p:spPr>
            <a:xfrm>
              <a:off x="7614403" y="3828744"/>
              <a:ext cx="9998" cy="9998"/>
            </a:xfrm>
            <a:custGeom>
              <a:avLst/>
              <a:gdLst>
                <a:gd name="connsiteX0" fmla="*/ 6399 w 9998"/>
                <a:gd name="connsiteY0" fmla="*/ 13382 h 9998"/>
                <a:gd name="connsiteX1" fmla="*/ 1900 w 9998"/>
                <a:gd name="connsiteY1" fmla="*/ 11482 h 9998"/>
                <a:gd name="connsiteX2" fmla="*/ 0 w 9998"/>
                <a:gd name="connsiteY2" fmla="*/ 6983 h 9998"/>
                <a:gd name="connsiteX3" fmla="*/ 1900 w 9998"/>
                <a:gd name="connsiteY3" fmla="*/ 2484 h 9998"/>
                <a:gd name="connsiteX4" fmla="*/ 3399 w 9998"/>
                <a:gd name="connsiteY4" fmla="*/ 1184 h 9998"/>
                <a:gd name="connsiteX5" fmla="*/ 12298 w 9998"/>
                <a:gd name="connsiteY5" fmla="*/ 2484 h 9998"/>
                <a:gd name="connsiteX6" fmla="*/ 10998 w 9998"/>
                <a:gd name="connsiteY6" fmla="*/ 11482 h 9998"/>
                <a:gd name="connsiteX7" fmla="*/ 11098 w 9998"/>
                <a:gd name="connsiteY7" fmla="*/ 11382 h 9998"/>
                <a:gd name="connsiteX8" fmla="*/ 10998 w 9998"/>
                <a:gd name="connsiteY8" fmla="*/ 11482 h 9998"/>
                <a:gd name="connsiteX9" fmla="*/ 6399 w 9998"/>
                <a:gd name="connsiteY9" fmla="*/ 13382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98" h="9998">
                  <a:moveTo>
                    <a:pt x="6399" y="13382"/>
                  </a:moveTo>
                  <a:cubicBezTo>
                    <a:pt x="4699" y="13382"/>
                    <a:pt x="3099" y="12682"/>
                    <a:pt x="1900" y="11482"/>
                  </a:cubicBezTo>
                  <a:cubicBezTo>
                    <a:pt x="699" y="10282"/>
                    <a:pt x="0" y="8683"/>
                    <a:pt x="0" y="6983"/>
                  </a:cubicBezTo>
                  <a:cubicBezTo>
                    <a:pt x="0" y="5283"/>
                    <a:pt x="699" y="3683"/>
                    <a:pt x="1900" y="2484"/>
                  </a:cubicBezTo>
                  <a:cubicBezTo>
                    <a:pt x="2500" y="1884"/>
                    <a:pt x="2999" y="1484"/>
                    <a:pt x="3399" y="1184"/>
                  </a:cubicBezTo>
                  <a:cubicBezTo>
                    <a:pt x="6099" y="-816"/>
                    <a:pt x="10298" y="-216"/>
                    <a:pt x="12298" y="2484"/>
                  </a:cubicBezTo>
                  <a:cubicBezTo>
                    <a:pt x="14398" y="5283"/>
                    <a:pt x="13897" y="9382"/>
                    <a:pt x="10998" y="11482"/>
                  </a:cubicBezTo>
                  <a:cubicBezTo>
                    <a:pt x="10998" y="11482"/>
                    <a:pt x="11098" y="11482"/>
                    <a:pt x="11098" y="11382"/>
                  </a:cubicBezTo>
                  <a:lnTo>
                    <a:pt x="10998" y="11482"/>
                  </a:lnTo>
                  <a:cubicBezTo>
                    <a:pt x="9798" y="12682"/>
                    <a:pt x="8099" y="13382"/>
                    <a:pt x="6399" y="1338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3EC5AEEA-8ED7-414E-A7DE-BB7AD2FC0E15}"/>
                </a:ext>
              </a:extLst>
            </p:cNvPr>
            <p:cNvSpPr/>
            <p:nvPr/>
          </p:nvSpPr>
          <p:spPr>
            <a:xfrm>
              <a:off x="7598905" y="3827528"/>
              <a:ext cx="469926" cy="319950"/>
            </a:xfrm>
            <a:custGeom>
              <a:avLst/>
              <a:gdLst>
                <a:gd name="connsiteX0" fmla="*/ 415735 w 469926"/>
                <a:gd name="connsiteY0" fmla="*/ 322050 h 319949"/>
                <a:gd name="connsiteX1" fmla="*/ 56191 w 469926"/>
                <a:gd name="connsiteY1" fmla="*/ 322050 h 319949"/>
                <a:gd name="connsiteX2" fmla="*/ 49793 w 469926"/>
                <a:gd name="connsiteY2" fmla="*/ 315650 h 319949"/>
                <a:gd name="connsiteX3" fmla="*/ 56191 w 469926"/>
                <a:gd name="connsiteY3" fmla="*/ 309151 h 319949"/>
                <a:gd name="connsiteX4" fmla="*/ 415735 w 469926"/>
                <a:gd name="connsiteY4" fmla="*/ 309151 h 319949"/>
                <a:gd name="connsiteX5" fmla="*/ 457129 w 469926"/>
                <a:gd name="connsiteY5" fmla="*/ 267858 h 319949"/>
                <a:gd name="connsiteX6" fmla="*/ 457129 w 469926"/>
                <a:gd name="connsiteY6" fmla="*/ 254560 h 319949"/>
                <a:gd name="connsiteX7" fmla="*/ 463528 w 469926"/>
                <a:gd name="connsiteY7" fmla="*/ 248161 h 319949"/>
                <a:gd name="connsiteX8" fmla="*/ 469926 w 469926"/>
                <a:gd name="connsiteY8" fmla="*/ 254560 h 319949"/>
                <a:gd name="connsiteX9" fmla="*/ 469926 w 469926"/>
                <a:gd name="connsiteY9" fmla="*/ 267858 h 319949"/>
                <a:gd name="connsiteX10" fmla="*/ 415735 w 469926"/>
                <a:gd name="connsiteY10" fmla="*/ 322050 h 319949"/>
                <a:gd name="connsiteX11" fmla="*/ 37395 w 469926"/>
                <a:gd name="connsiteY11" fmla="*/ 318950 h 319949"/>
                <a:gd name="connsiteX12" fmla="*/ 35095 w 469926"/>
                <a:gd name="connsiteY12" fmla="*/ 318550 h 319949"/>
                <a:gd name="connsiteX13" fmla="*/ 31495 w 469926"/>
                <a:gd name="connsiteY13" fmla="*/ 315151 h 319949"/>
                <a:gd name="connsiteX14" fmla="*/ 31395 w 469926"/>
                <a:gd name="connsiteY14" fmla="*/ 310251 h 319949"/>
                <a:gd name="connsiteX15" fmla="*/ 39294 w 469926"/>
                <a:gd name="connsiteY15" fmla="*/ 306452 h 319949"/>
                <a:gd name="connsiteX16" fmla="*/ 39294 w 469926"/>
                <a:gd name="connsiteY16" fmla="*/ 306452 h 319949"/>
                <a:gd name="connsiteX17" fmla="*/ 39594 w 469926"/>
                <a:gd name="connsiteY17" fmla="*/ 306552 h 319949"/>
                <a:gd name="connsiteX18" fmla="*/ 43193 w 469926"/>
                <a:gd name="connsiteY18" fmla="*/ 309952 h 319949"/>
                <a:gd name="connsiteX19" fmla="*/ 43293 w 469926"/>
                <a:gd name="connsiteY19" fmla="*/ 314751 h 319949"/>
                <a:gd name="connsiteX20" fmla="*/ 37395 w 469926"/>
                <a:gd name="connsiteY20" fmla="*/ 318950 h 319949"/>
                <a:gd name="connsiteX21" fmla="*/ 21197 w 469926"/>
                <a:gd name="connsiteY21" fmla="*/ 308751 h 319949"/>
                <a:gd name="connsiteX22" fmla="*/ 16798 w 469926"/>
                <a:gd name="connsiteY22" fmla="*/ 307052 h 319949"/>
                <a:gd name="connsiteX23" fmla="*/ 0 w 469926"/>
                <a:gd name="connsiteY23" fmla="*/ 267858 h 319949"/>
                <a:gd name="connsiteX24" fmla="*/ 100 w 469926"/>
                <a:gd name="connsiteY24" fmla="*/ 114482 h 319949"/>
                <a:gd name="connsiteX25" fmla="*/ 6499 w 469926"/>
                <a:gd name="connsiteY25" fmla="*/ 108083 h 319949"/>
                <a:gd name="connsiteX26" fmla="*/ 12898 w 469926"/>
                <a:gd name="connsiteY26" fmla="*/ 114482 h 319949"/>
                <a:gd name="connsiteX27" fmla="*/ 12898 w 469926"/>
                <a:gd name="connsiteY27" fmla="*/ 267858 h 319949"/>
                <a:gd name="connsiteX28" fmla="*/ 25596 w 469926"/>
                <a:gd name="connsiteY28" fmla="*/ 297753 h 319949"/>
                <a:gd name="connsiteX29" fmla="*/ 25796 w 469926"/>
                <a:gd name="connsiteY29" fmla="*/ 306852 h 319949"/>
                <a:gd name="connsiteX30" fmla="*/ 21197 w 469926"/>
                <a:gd name="connsiteY30" fmla="*/ 308751 h 319949"/>
                <a:gd name="connsiteX31" fmla="*/ 463528 w 469926"/>
                <a:gd name="connsiteY31" fmla="*/ 241762 h 319949"/>
                <a:gd name="connsiteX32" fmla="*/ 457129 w 469926"/>
                <a:gd name="connsiteY32" fmla="*/ 235363 h 319949"/>
                <a:gd name="connsiteX33" fmla="*/ 457129 w 469926"/>
                <a:gd name="connsiteY33" fmla="*/ 43393 h 319949"/>
                <a:gd name="connsiteX34" fmla="*/ 457428 w 469926"/>
                <a:gd name="connsiteY34" fmla="*/ 41394 h 319949"/>
                <a:gd name="connsiteX35" fmla="*/ 456928 w 469926"/>
                <a:gd name="connsiteY35" fmla="*/ 39494 h 319949"/>
                <a:gd name="connsiteX36" fmla="*/ 448230 w 469926"/>
                <a:gd name="connsiteY36" fmla="*/ 17897 h 319949"/>
                <a:gd name="connsiteX37" fmla="*/ 334947 w 469926"/>
                <a:gd name="connsiteY37" fmla="*/ 118581 h 319949"/>
                <a:gd name="connsiteX38" fmla="*/ 325949 w 469926"/>
                <a:gd name="connsiteY38" fmla="*/ 117982 h 319949"/>
                <a:gd name="connsiteX39" fmla="*/ 324349 w 469926"/>
                <a:gd name="connsiteY39" fmla="*/ 113382 h 319949"/>
                <a:gd name="connsiteX40" fmla="*/ 326449 w 469926"/>
                <a:gd name="connsiteY40" fmla="*/ 108983 h 319949"/>
                <a:gd name="connsiteX41" fmla="*/ 448830 w 469926"/>
                <a:gd name="connsiteY41" fmla="*/ 200 h 319949"/>
                <a:gd name="connsiteX42" fmla="*/ 453129 w 469926"/>
                <a:gd name="connsiteY42" fmla="*/ 4199 h 319949"/>
                <a:gd name="connsiteX43" fmla="*/ 469727 w 469926"/>
                <a:gd name="connsiteY43" fmla="*/ 38294 h 319949"/>
                <a:gd name="connsiteX44" fmla="*/ 469426 w 469926"/>
                <a:gd name="connsiteY44" fmla="*/ 40894 h 319949"/>
                <a:gd name="connsiteX45" fmla="*/ 469926 w 469926"/>
                <a:gd name="connsiteY45" fmla="*/ 43393 h 319949"/>
                <a:gd name="connsiteX46" fmla="*/ 469926 w 469926"/>
                <a:gd name="connsiteY46" fmla="*/ 235363 h 319949"/>
                <a:gd name="connsiteX47" fmla="*/ 463528 w 469926"/>
                <a:gd name="connsiteY47" fmla="*/ 241762 h 319949"/>
                <a:gd name="connsiteX48" fmla="*/ 233163 w 469926"/>
                <a:gd name="connsiteY48" fmla="*/ 185771 h 319949"/>
                <a:gd name="connsiteX49" fmla="*/ 188871 w 469926"/>
                <a:gd name="connsiteY49" fmla="*/ 169573 h 319949"/>
                <a:gd name="connsiteX50" fmla="*/ 188670 w 469926"/>
                <a:gd name="connsiteY50" fmla="*/ 169473 h 319949"/>
                <a:gd name="connsiteX51" fmla="*/ 21597 w 469926"/>
                <a:gd name="connsiteY51" fmla="*/ 17997 h 319949"/>
                <a:gd name="connsiteX52" fmla="*/ 12898 w 469926"/>
                <a:gd name="connsiteY52" fmla="*/ 43393 h 319949"/>
                <a:gd name="connsiteX53" fmla="*/ 12898 w 469926"/>
                <a:gd name="connsiteY53" fmla="*/ 95285 h 319949"/>
                <a:gd name="connsiteX54" fmla="*/ 6499 w 469926"/>
                <a:gd name="connsiteY54" fmla="*/ 101684 h 319949"/>
                <a:gd name="connsiteX55" fmla="*/ 0 w 469926"/>
                <a:gd name="connsiteY55" fmla="*/ 95285 h 319949"/>
                <a:gd name="connsiteX56" fmla="*/ 0 w 469926"/>
                <a:gd name="connsiteY56" fmla="*/ 43393 h 319949"/>
                <a:gd name="connsiteX57" fmla="*/ 16798 w 469926"/>
                <a:gd name="connsiteY57" fmla="*/ 4299 h 319949"/>
                <a:gd name="connsiteX58" fmla="*/ 21397 w 469926"/>
                <a:gd name="connsiteY58" fmla="*/ 0 h 319949"/>
                <a:gd name="connsiteX59" fmla="*/ 25596 w 469926"/>
                <a:gd name="connsiteY59" fmla="*/ 4299 h 319949"/>
                <a:gd name="connsiteX60" fmla="*/ 197169 w 469926"/>
                <a:gd name="connsiteY60" fmla="*/ 159875 h 319949"/>
                <a:gd name="connsiteX61" fmla="*/ 268858 w 469926"/>
                <a:gd name="connsiteY61" fmla="*/ 160175 h 319949"/>
                <a:gd name="connsiteX62" fmla="*/ 297754 w 469926"/>
                <a:gd name="connsiteY62" fmla="*/ 134479 h 319949"/>
                <a:gd name="connsiteX63" fmla="*/ 306852 w 469926"/>
                <a:gd name="connsiteY63" fmla="*/ 134979 h 319949"/>
                <a:gd name="connsiteX64" fmla="*/ 306252 w 469926"/>
                <a:gd name="connsiteY64" fmla="*/ 144077 h 319949"/>
                <a:gd name="connsiteX65" fmla="*/ 277057 w 469926"/>
                <a:gd name="connsiteY65" fmla="*/ 170073 h 319949"/>
                <a:gd name="connsiteX66" fmla="*/ 233163 w 469926"/>
                <a:gd name="connsiteY66" fmla="*/ 185771 h 319949"/>
                <a:gd name="connsiteX67" fmla="*/ 316351 w 469926"/>
                <a:gd name="connsiteY67" fmla="*/ 132879 h 319949"/>
                <a:gd name="connsiteX68" fmla="*/ 311551 w 469926"/>
                <a:gd name="connsiteY68" fmla="*/ 130780 h 319949"/>
                <a:gd name="connsiteX69" fmla="*/ 309951 w 469926"/>
                <a:gd name="connsiteY69" fmla="*/ 126180 h 319949"/>
                <a:gd name="connsiteX70" fmla="*/ 312151 w 469926"/>
                <a:gd name="connsiteY70" fmla="*/ 121681 h 319949"/>
                <a:gd name="connsiteX71" fmla="*/ 321150 w 469926"/>
                <a:gd name="connsiteY71" fmla="*/ 122281 h 319949"/>
                <a:gd name="connsiteX72" fmla="*/ 320650 w 469926"/>
                <a:gd name="connsiteY72" fmla="*/ 131279 h 319949"/>
                <a:gd name="connsiteX73" fmla="*/ 316351 w 469926"/>
                <a:gd name="connsiteY73" fmla="*/ 132879 h 319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469926" h="319949">
                  <a:moveTo>
                    <a:pt x="415735" y="322050"/>
                  </a:moveTo>
                  <a:lnTo>
                    <a:pt x="56191" y="322050"/>
                  </a:lnTo>
                  <a:cubicBezTo>
                    <a:pt x="52692" y="322050"/>
                    <a:pt x="49793" y="319150"/>
                    <a:pt x="49793" y="315650"/>
                  </a:cubicBezTo>
                  <a:cubicBezTo>
                    <a:pt x="49793" y="312051"/>
                    <a:pt x="52692" y="309151"/>
                    <a:pt x="56191" y="309151"/>
                  </a:cubicBezTo>
                  <a:lnTo>
                    <a:pt x="415735" y="309151"/>
                  </a:lnTo>
                  <a:cubicBezTo>
                    <a:pt x="438532" y="309151"/>
                    <a:pt x="457129" y="290654"/>
                    <a:pt x="457129" y="267858"/>
                  </a:cubicBezTo>
                  <a:lnTo>
                    <a:pt x="457129" y="254560"/>
                  </a:lnTo>
                  <a:cubicBezTo>
                    <a:pt x="457129" y="251061"/>
                    <a:pt x="460028" y="248161"/>
                    <a:pt x="463528" y="248161"/>
                  </a:cubicBezTo>
                  <a:cubicBezTo>
                    <a:pt x="467027" y="248161"/>
                    <a:pt x="469926" y="251061"/>
                    <a:pt x="469926" y="254560"/>
                  </a:cubicBezTo>
                  <a:lnTo>
                    <a:pt x="469926" y="267858"/>
                  </a:lnTo>
                  <a:cubicBezTo>
                    <a:pt x="469926" y="297753"/>
                    <a:pt x="445630" y="322050"/>
                    <a:pt x="415735" y="322050"/>
                  </a:cubicBezTo>
                  <a:close/>
                  <a:moveTo>
                    <a:pt x="37395" y="318950"/>
                  </a:moveTo>
                  <a:cubicBezTo>
                    <a:pt x="36595" y="318950"/>
                    <a:pt x="35795" y="318850"/>
                    <a:pt x="35095" y="318550"/>
                  </a:cubicBezTo>
                  <a:cubicBezTo>
                    <a:pt x="33495" y="317950"/>
                    <a:pt x="32195" y="316750"/>
                    <a:pt x="31495" y="315151"/>
                  </a:cubicBezTo>
                  <a:cubicBezTo>
                    <a:pt x="30795" y="313651"/>
                    <a:pt x="30795" y="311851"/>
                    <a:pt x="31395" y="310251"/>
                  </a:cubicBezTo>
                  <a:cubicBezTo>
                    <a:pt x="32495" y="307152"/>
                    <a:pt x="36095" y="305452"/>
                    <a:pt x="39294" y="306452"/>
                  </a:cubicBezTo>
                  <a:lnTo>
                    <a:pt x="39294" y="306452"/>
                  </a:lnTo>
                  <a:lnTo>
                    <a:pt x="39594" y="306552"/>
                  </a:lnTo>
                  <a:cubicBezTo>
                    <a:pt x="41193" y="307152"/>
                    <a:pt x="42493" y="308352"/>
                    <a:pt x="43193" y="309952"/>
                  </a:cubicBezTo>
                  <a:cubicBezTo>
                    <a:pt x="43893" y="311451"/>
                    <a:pt x="43893" y="313251"/>
                    <a:pt x="43293" y="314751"/>
                  </a:cubicBezTo>
                  <a:cubicBezTo>
                    <a:pt x="42394" y="317250"/>
                    <a:pt x="39994" y="318950"/>
                    <a:pt x="37395" y="318950"/>
                  </a:cubicBezTo>
                  <a:close/>
                  <a:moveTo>
                    <a:pt x="21197" y="308751"/>
                  </a:moveTo>
                  <a:cubicBezTo>
                    <a:pt x="19597" y="308751"/>
                    <a:pt x="17998" y="308152"/>
                    <a:pt x="16798" y="307052"/>
                  </a:cubicBezTo>
                  <a:cubicBezTo>
                    <a:pt x="6100" y="296854"/>
                    <a:pt x="0" y="282556"/>
                    <a:pt x="0" y="267858"/>
                  </a:cubicBezTo>
                  <a:lnTo>
                    <a:pt x="100" y="114482"/>
                  </a:lnTo>
                  <a:cubicBezTo>
                    <a:pt x="100" y="110983"/>
                    <a:pt x="2900" y="108083"/>
                    <a:pt x="6499" y="108083"/>
                  </a:cubicBezTo>
                  <a:cubicBezTo>
                    <a:pt x="9998" y="108083"/>
                    <a:pt x="12898" y="110983"/>
                    <a:pt x="12898" y="114482"/>
                  </a:cubicBezTo>
                  <a:lnTo>
                    <a:pt x="12898" y="267858"/>
                  </a:lnTo>
                  <a:cubicBezTo>
                    <a:pt x="12898" y="279256"/>
                    <a:pt x="17398" y="289855"/>
                    <a:pt x="25596" y="297753"/>
                  </a:cubicBezTo>
                  <a:cubicBezTo>
                    <a:pt x="28196" y="300153"/>
                    <a:pt x="28296" y="304252"/>
                    <a:pt x="25796" y="306852"/>
                  </a:cubicBezTo>
                  <a:cubicBezTo>
                    <a:pt x="24596" y="308052"/>
                    <a:pt x="22997" y="308751"/>
                    <a:pt x="21197" y="308751"/>
                  </a:cubicBezTo>
                  <a:close/>
                  <a:moveTo>
                    <a:pt x="463528" y="241762"/>
                  </a:moveTo>
                  <a:cubicBezTo>
                    <a:pt x="460028" y="241762"/>
                    <a:pt x="457129" y="238863"/>
                    <a:pt x="457129" y="235363"/>
                  </a:cubicBezTo>
                  <a:lnTo>
                    <a:pt x="457129" y="43393"/>
                  </a:lnTo>
                  <a:cubicBezTo>
                    <a:pt x="457129" y="42693"/>
                    <a:pt x="457229" y="42093"/>
                    <a:pt x="457428" y="41394"/>
                  </a:cubicBezTo>
                  <a:cubicBezTo>
                    <a:pt x="457129" y="40794"/>
                    <a:pt x="457028" y="40194"/>
                    <a:pt x="456928" y="39494"/>
                  </a:cubicBezTo>
                  <a:cubicBezTo>
                    <a:pt x="456228" y="31595"/>
                    <a:pt x="453229" y="24096"/>
                    <a:pt x="448230" y="17897"/>
                  </a:cubicBezTo>
                  <a:lnTo>
                    <a:pt x="334947" y="118581"/>
                  </a:lnTo>
                  <a:cubicBezTo>
                    <a:pt x="332448" y="120781"/>
                    <a:pt x="328149" y="120581"/>
                    <a:pt x="325949" y="117982"/>
                  </a:cubicBezTo>
                  <a:cubicBezTo>
                    <a:pt x="324749" y="116682"/>
                    <a:pt x="324250" y="115082"/>
                    <a:pt x="324349" y="113382"/>
                  </a:cubicBezTo>
                  <a:cubicBezTo>
                    <a:pt x="324449" y="111682"/>
                    <a:pt x="325249" y="110083"/>
                    <a:pt x="326449" y="108983"/>
                  </a:cubicBezTo>
                  <a:lnTo>
                    <a:pt x="448830" y="200"/>
                  </a:lnTo>
                  <a:lnTo>
                    <a:pt x="453129" y="4199"/>
                  </a:lnTo>
                  <a:cubicBezTo>
                    <a:pt x="462528" y="13198"/>
                    <a:pt x="468527" y="25296"/>
                    <a:pt x="469727" y="38294"/>
                  </a:cubicBezTo>
                  <a:cubicBezTo>
                    <a:pt x="469827" y="39194"/>
                    <a:pt x="469727" y="39994"/>
                    <a:pt x="469426" y="40894"/>
                  </a:cubicBezTo>
                  <a:cubicBezTo>
                    <a:pt x="469727" y="41693"/>
                    <a:pt x="469926" y="42493"/>
                    <a:pt x="469926" y="43393"/>
                  </a:cubicBezTo>
                  <a:lnTo>
                    <a:pt x="469926" y="235363"/>
                  </a:lnTo>
                  <a:cubicBezTo>
                    <a:pt x="469926" y="238863"/>
                    <a:pt x="467027" y="241762"/>
                    <a:pt x="463528" y="241762"/>
                  </a:cubicBezTo>
                  <a:close/>
                  <a:moveTo>
                    <a:pt x="233163" y="185771"/>
                  </a:moveTo>
                  <a:cubicBezTo>
                    <a:pt x="217066" y="185771"/>
                    <a:pt x="201268" y="179972"/>
                    <a:pt x="188871" y="169573"/>
                  </a:cubicBezTo>
                  <a:lnTo>
                    <a:pt x="188670" y="169473"/>
                  </a:lnTo>
                  <a:lnTo>
                    <a:pt x="21597" y="17997"/>
                  </a:lnTo>
                  <a:cubicBezTo>
                    <a:pt x="15998" y="25196"/>
                    <a:pt x="12898" y="34195"/>
                    <a:pt x="12898" y="43393"/>
                  </a:cubicBezTo>
                  <a:lnTo>
                    <a:pt x="12898" y="95285"/>
                  </a:lnTo>
                  <a:cubicBezTo>
                    <a:pt x="12898" y="98884"/>
                    <a:pt x="9998" y="101684"/>
                    <a:pt x="6499" y="101684"/>
                  </a:cubicBezTo>
                  <a:cubicBezTo>
                    <a:pt x="2900" y="101684"/>
                    <a:pt x="0" y="98884"/>
                    <a:pt x="0" y="95285"/>
                  </a:cubicBezTo>
                  <a:lnTo>
                    <a:pt x="0" y="43393"/>
                  </a:lnTo>
                  <a:cubicBezTo>
                    <a:pt x="0" y="28596"/>
                    <a:pt x="6199" y="14398"/>
                    <a:pt x="16798" y="4299"/>
                  </a:cubicBezTo>
                  <a:lnTo>
                    <a:pt x="21397" y="0"/>
                  </a:lnTo>
                  <a:lnTo>
                    <a:pt x="25596" y="4299"/>
                  </a:lnTo>
                  <a:lnTo>
                    <a:pt x="197169" y="159875"/>
                  </a:lnTo>
                  <a:cubicBezTo>
                    <a:pt x="217166" y="176572"/>
                    <a:pt x="248661" y="176772"/>
                    <a:pt x="268858" y="160175"/>
                  </a:cubicBezTo>
                  <a:lnTo>
                    <a:pt x="297754" y="134479"/>
                  </a:lnTo>
                  <a:cubicBezTo>
                    <a:pt x="300353" y="132279"/>
                    <a:pt x="304552" y="132479"/>
                    <a:pt x="306852" y="134979"/>
                  </a:cubicBezTo>
                  <a:cubicBezTo>
                    <a:pt x="309152" y="137678"/>
                    <a:pt x="308852" y="141678"/>
                    <a:pt x="306252" y="144077"/>
                  </a:cubicBezTo>
                  <a:lnTo>
                    <a:pt x="277057" y="170073"/>
                  </a:lnTo>
                  <a:cubicBezTo>
                    <a:pt x="264659" y="180172"/>
                    <a:pt x="249161" y="185771"/>
                    <a:pt x="233163" y="185771"/>
                  </a:cubicBezTo>
                  <a:close/>
                  <a:moveTo>
                    <a:pt x="316351" y="132879"/>
                  </a:moveTo>
                  <a:cubicBezTo>
                    <a:pt x="314551" y="132879"/>
                    <a:pt x="312751" y="132079"/>
                    <a:pt x="311551" y="130780"/>
                  </a:cubicBezTo>
                  <a:cubicBezTo>
                    <a:pt x="310452" y="129480"/>
                    <a:pt x="309852" y="127880"/>
                    <a:pt x="309951" y="126180"/>
                  </a:cubicBezTo>
                  <a:cubicBezTo>
                    <a:pt x="310051" y="124381"/>
                    <a:pt x="310851" y="122881"/>
                    <a:pt x="312151" y="121681"/>
                  </a:cubicBezTo>
                  <a:cubicBezTo>
                    <a:pt x="314651" y="119481"/>
                    <a:pt x="318850" y="119681"/>
                    <a:pt x="321150" y="122281"/>
                  </a:cubicBezTo>
                  <a:cubicBezTo>
                    <a:pt x="323450" y="124880"/>
                    <a:pt x="323249" y="128980"/>
                    <a:pt x="320650" y="131279"/>
                  </a:cubicBezTo>
                  <a:cubicBezTo>
                    <a:pt x="319450" y="132379"/>
                    <a:pt x="317951" y="132879"/>
                    <a:pt x="316351" y="13287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A109D13-FD27-42E5-9087-5A087529F1E1}"/>
                </a:ext>
              </a:extLst>
            </p:cNvPr>
            <p:cNvSpPr/>
            <p:nvPr/>
          </p:nvSpPr>
          <p:spPr>
            <a:xfrm>
              <a:off x="7611204" y="3780098"/>
              <a:ext cx="439931" cy="229964"/>
            </a:xfrm>
            <a:custGeom>
              <a:avLst/>
              <a:gdLst>
                <a:gd name="connsiteX0" fmla="*/ 220965 w 439930"/>
                <a:gd name="connsiteY0" fmla="*/ 233101 h 229963"/>
                <a:gd name="connsiteX1" fmla="*/ 176572 w 439930"/>
                <a:gd name="connsiteY1" fmla="*/ 217104 h 229963"/>
                <a:gd name="connsiteX2" fmla="*/ 176372 w 439930"/>
                <a:gd name="connsiteY2" fmla="*/ 216904 h 229963"/>
                <a:gd name="connsiteX3" fmla="*/ 105983 w 439930"/>
                <a:gd name="connsiteY3" fmla="*/ 153114 h 229963"/>
                <a:gd name="connsiteX4" fmla="*/ 103883 w 439930"/>
                <a:gd name="connsiteY4" fmla="*/ 148615 h 229963"/>
                <a:gd name="connsiteX5" fmla="*/ 105583 w 439930"/>
                <a:gd name="connsiteY5" fmla="*/ 144015 h 229963"/>
                <a:gd name="connsiteX6" fmla="*/ 114582 w 439930"/>
                <a:gd name="connsiteY6" fmla="*/ 143616 h 229963"/>
                <a:gd name="connsiteX7" fmla="*/ 184871 w 439930"/>
                <a:gd name="connsiteY7" fmla="*/ 207306 h 229963"/>
                <a:gd name="connsiteX8" fmla="*/ 256660 w 439930"/>
                <a:gd name="connsiteY8" fmla="*/ 207605 h 229963"/>
                <a:gd name="connsiteX9" fmla="*/ 426533 w 439930"/>
                <a:gd name="connsiteY9" fmla="*/ 56429 h 229963"/>
                <a:gd name="connsiteX10" fmla="*/ 424033 w 439930"/>
                <a:gd name="connsiteY10" fmla="*/ 54530 h 229963"/>
                <a:gd name="connsiteX11" fmla="*/ 424533 w 439930"/>
                <a:gd name="connsiteY11" fmla="*/ 54129 h 229963"/>
                <a:gd name="connsiteX12" fmla="*/ 409136 w 439930"/>
                <a:gd name="connsiteY12" fmla="*/ 40432 h 229963"/>
                <a:gd name="connsiteX13" fmla="*/ 408636 w 439930"/>
                <a:gd name="connsiteY13" fmla="*/ 31433 h 229963"/>
                <a:gd name="connsiteX14" fmla="*/ 417634 w 439930"/>
                <a:gd name="connsiteY14" fmla="*/ 30833 h 229963"/>
                <a:gd name="connsiteX15" fmla="*/ 443330 w 439930"/>
                <a:gd name="connsiteY15" fmla="*/ 53730 h 229963"/>
                <a:gd name="connsiteX16" fmla="*/ 443131 w 439930"/>
                <a:gd name="connsiteY16" fmla="*/ 53930 h 229963"/>
                <a:gd name="connsiteX17" fmla="*/ 445730 w 439930"/>
                <a:gd name="connsiteY17" fmla="*/ 56629 h 229963"/>
                <a:gd name="connsiteX18" fmla="*/ 445330 w 439930"/>
                <a:gd name="connsiteY18" fmla="*/ 56929 h 229963"/>
                <a:gd name="connsiteX19" fmla="*/ 264758 w 439930"/>
                <a:gd name="connsiteY19" fmla="*/ 217504 h 229963"/>
                <a:gd name="connsiteX20" fmla="*/ 220965 w 439930"/>
                <a:gd name="connsiteY20" fmla="*/ 233101 h 229963"/>
                <a:gd name="connsiteX21" fmla="*/ 96085 w 439930"/>
                <a:gd name="connsiteY21" fmla="*/ 141816 h 229963"/>
                <a:gd name="connsiteX22" fmla="*/ 91786 w 439930"/>
                <a:gd name="connsiteY22" fmla="*/ 140216 h 229963"/>
                <a:gd name="connsiteX23" fmla="*/ 400 w 439930"/>
                <a:gd name="connsiteY23" fmla="*/ 56829 h 229963"/>
                <a:gd name="connsiteX24" fmla="*/ 1200 w 439930"/>
                <a:gd name="connsiteY24" fmla="*/ 55829 h 229963"/>
                <a:gd name="connsiteX25" fmla="*/ 0 w 439930"/>
                <a:gd name="connsiteY25" fmla="*/ 54530 h 229963"/>
                <a:gd name="connsiteX26" fmla="*/ 400 w 439930"/>
                <a:gd name="connsiteY26" fmla="*/ 54129 h 229963"/>
                <a:gd name="connsiteX27" fmla="*/ 58591 w 439930"/>
                <a:gd name="connsiteY27" fmla="*/ 1438 h 229963"/>
                <a:gd name="connsiteX28" fmla="*/ 67489 w 439930"/>
                <a:gd name="connsiteY28" fmla="*/ 2038 h 229963"/>
                <a:gd name="connsiteX29" fmla="*/ 66990 w 439930"/>
                <a:gd name="connsiteY29" fmla="*/ 11136 h 229963"/>
                <a:gd name="connsiteX30" fmla="*/ 18097 w 439930"/>
                <a:gd name="connsiteY30" fmla="*/ 55429 h 229963"/>
                <a:gd name="connsiteX31" fmla="*/ 18497 w 439930"/>
                <a:gd name="connsiteY31" fmla="*/ 55829 h 229963"/>
                <a:gd name="connsiteX32" fmla="*/ 18197 w 439930"/>
                <a:gd name="connsiteY32" fmla="*/ 56129 h 229963"/>
                <a:gd name="connsiteX33" fmla="*/ 100384 w 439930"/>
                <a:gd name="connsiteY33" fmla="*/ 130718 h 229963"/>
                <a:gd name="connsiteX34" fmla="*/ 100884 w 439930"/>
                <a:gd name="connsiteY34" fmla="*/ 139716 h 229963"/>
                <a:gd name="connsiteX35" fmla="*/ 96085 w 439930"/>
                <a:gd name="connsiteY35" fmla="*/ 141816 h 229963"/>
                <a:gd name="connsiteX36" fmla="*/ 399037 w 439930"/>
                <a:gd name="connsiteY36" fmla="*/ 29233 h 229963"/>
                <a:gd name="connsiteX37" fmla="*/ 394838 w 439930"/>
                <a:gd name="connsiteY37" fmla="*/ 27634 h 229963"/>
                <a:gd name="connsiteX38" fmla="*/ 392638 w 439930"/>
                <a:gd name="connsiteY38" fmla="*/ 23234 h 229963"/>
                <a:gd name="connsiteX39" fmla="*/ 394338 w 439930"/>
                <a:gd name="connsiteY39" fmla="*/ 18635 h 229963"/>
                <a:gd name="connsiteX40" fmla="*/ 403336 w 439930"/>
                <a:gd name="connsiteY40" fmla="*/ 18135 h 229963"/>
                <a:gd name="connsiteX41" fmla="*/ 405436 w 439930"/>
                <a:gd name="connsiteY41" fmla="*/ 22535 h 229963"/>
                <a:gd name="connsiteX42" fmla="*/ 403836 w 439930"/>
                <a:gd name="connsiteY42" fmla="*/ 27134 h 229963"/>
                <a:gd name="connsiteX43" fmla="*/ 399037 w 439930"/>
                <a:gd name="connsiteY43" fmla="*/ 29233 h 229963"/>
                <a:gd name="connsiteX44" fmla="*/ 384739 w 439930"/>
                <a:gd name="connsiteY44" fmla="*/ 16535 h 229963"/>
                <a:gd name="connsiteX45" fmla="*/ 380440 w 439930"/>
                <a:gd name="connsiteY45" fmla="*/ 14936 h 229963"/>
                <a:gd name="connsiteX46" fmla="*/ 378340 w 439930"/>
                <a:gd name="connsiteY46" fmla="*/ 13036 h 229963"/>
                <a:gd name="connsiteX47" fmla="*/ 376241 w 439930"/>
                <a:gd name="connsiteY47" fmla="*/ 8637 h 229963"/>
                <a:gd name="connsiteX48" fmla="*/ 377840 w 439930"/>
                <a:gd name="connsiteY48" fmla="*/ 4037 h 229963"/>
                <a:gd name="connsiteX49" fmla="*/ 386939 w 439930"/>
                <a:gd name="connsiteY49" fmla="*/ 3438 h 229963"/>
                <a:gd name="connsiteX50" fmla="*/ 388939 w 439930"/>
                <a:gd name="connsiteY50" fmla="*/ 5337 h 229963"/>
                <a:gd name="connsiteX51" fmla="*/ 391139 w 439930"/>
                <a:gd name="connsiteY51" fmla="*/ 9737 h 229963"/>
                <a:gd name="connsiteX52" fmla="*/ 389538 w 439930"/>
                <a:gd name="connsiteY52" fmla="*/ 14336 h 229963"/>
                <a:gd name="connsiteX53" fmla="*/ 384739 w 439930"/>
                <a:gd name="connsiteY53" fmla="*/ 16535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39930" h="229963">
                  <a:moveTo>
                    <a:pt x="220965" y="233101"/>
                  </a:moveTo>
                  <a:cubicBezTo>
                    <a:pt x="204768" y="233101"/>
                    <a:pt x="188970" y="227402"/>
                    <a:pt x="176572" y="217104"/>
                  </a:cubicBezTo>
                  <a:lnTo>
                    <a:pt x="176372" y="216904"/>
                  </a:lnTo>
                  <a:lnTo>
                    <a:pt x="105983" y="153114"/>
                  </a:lnTo>
                  <a:cubicBezTo>
                    <a:pt x="104783" y="151914"/>
                    <a:pt x="103983" y="150315"/>
                    <a:pt x="103883" y="148615"/>
                  </a:cubicBezTo>
                  <a:cubicBezTo>
                    <a:pt x="103883" y="146915"/>
                    <a:pt x="104384" y="145315"/>
                    <a:pt x="105583" y="144015"/>
                  </a:cubicBezTo>
                  <a:cubicBezTo>
                    <a:pt x="107883" y="141516"/>
                    <a:pt x="112082" y="141316"/>
                    <a:pt x="114582" y="143616"/>
                  </a:cubicBezTo>
                  <a:lnTo>
                    <a:pt x="184871" y="207306"/>
                  </a:lnTo>
                  <a:cubicBezTo>
                    <a:pt x="204868" y="224003"/>
                    <a:pt x="236263" y="224203"/>
                    <a:pt x="256660" y="207605"/>
                  </a:cubicBezTo>
                  <a:lnTo>
                    <a:pt x="426533" y="56429"/>
                  </a:lnTo>
                  <a:lnTo>
                    <a:pt x="424033" y="54530"/>
                  </a:lnTo>
                  <a:lnTo>
                    <a:pt x="424533" y="54129"/>
                  </a:lnTo>
                  <a:lnTo>
                    <a:pt x="409136" y="40432"/>
                  </a:lnTo>
                  <a:cubicBezTo>
                    <a:pt x="406536" y="38032"/>
                    <a:pt x="406336" y="34033"/>
                    <a:pt x="408636" y="31433"/>
                  </a:cubicBezTo>
                  <a:cubicBezTo>
                    <a:pt x="410835" y="28833"/>
                    <a:pt x="415134" y="28634"/>
                    <a:pt x="417634" y="30833"/>
                  </a:cubicBezTo>
                  <a:lnTo>
                    <a:pt x="443330" y="53730"/>
                  </a:lnTo>
                  <a:lnTo>
                    <a:pt x="443131" y="53930"/>
                  </a:lnTo>
                  <a:lnTo>
                    <a:pt x="445730" y="56629"/>
                  </a:lnTo>
                  <a:lnTo>
                    <a:pt x="445330" y="56929"/>
                  </a:lnTo>
                  <a:lnTo>
                    <a:pt x="264758" y="217504"/>
                  </a:lnTo>
                  <a:cubicBezTo>
                    <a:pt x="252360" y="227602"/>
                    <a:pt x="236863" y="233101"/>
                    <a:pt x="220965" y="233101"/>
                  </a:cubicBezTo>
                  <a:close/>
                  <a:moveTo>
                    <a:pt x="96085" y="141816"/>
                  </a:moveTo>
                  <a:cubicBezTo>
                    <a:pt x="94485" y="141816"/>
                    <a:pt x="92985" y="141216"/>
                    <a:pt x="91786" y="140216"/>
                  </a:cubicBezTo>
                  <a:lnTo>
                    <a:pt x="400" y="56829"/>
                  </a:lnTo>
                  <a:lnTo>
                    <a:pt x="1200" y="55829"/>
                  </a:lnTo>
                  <a:lnTo>
                    <a:pt x="0" y="54530"/>
                  </a:lnTo>
                  <a:lnTo>
                    <a:pt x="400" y="54129"/>
                  </a:lnTo>
                  <a:lnTo>
                    <a:pt x="58591" y="1438"/>
                  </a:lnTo>
                  <a:cubicBezTo>
                    <a:pt x="61090" y="-662"/>
                    <a:pt x="65189" y="-462"/>
                    <a:pt x="67489" y="2038"/>
                  </a:cubicBezTo>
                  <a:cubicBezTo>
                    <a:pt x="69789" y="4637"/>
                    <a:pt x="69589" y="8737"/>
                    <a:pt x="66990" y="11136"/>
                  </a:cubicBezTo>
                  <a:lnTo>
                    <a:pt x="18097" y="55429"/>
                  </a:lnTo>
                  <a:lnTo>
                    <a:pt x="18497" y="55829"/>
                  </a:lnTo>
                  <a:lnTo>
                    <a:pt x="18197" y="56129"/>
                  </a:lnTo>
                  <a:lnTo>
                    <a:pt x="100384" y="130718"/>
                  </a:lnTo>
                  <a:cubicBezTo>
                    <a:pt x="102984" y="133117"/>
                    <a:pt x="103184" y="137116"/>
                    <a:pt x="100884" y="139716"/>
                  </a:cubicBezTo>
                  <a:cubicBezTo>
                    <a:pt x="99584" y="141116"/>
                    <a:pt x="97884" y="141816"/>
                    <a:pt x="96085" y="141816"/>
                  </a:cubicBezTo>
                  <a:close/>
                  <a:moveTo>
                    <a:pt x="399037" y="29233"/>
                  </a:moveTo>
                  <a:cubicBezTo>
                    <a:pt x="397538" y="29233"/>
                    <a:pt x="396038" y="28734"/>
                    <a:pt x="394838" y="27634"/>
                  </a:cubicBezTo>
                  <a:cubicBezTo>
                    <a:pt x="393538" y="26534"/>
                    <a:pt x="392738" y="24934"/>
                    <a:pt x="392638" y="23234"/>
                  </a:cubicBezTo>
                  <a:cubicBezTo>
                    <a:pt x="392538" y="21535"/>
                    <a:pt x="393138" y="19935"/>
                    <a:pt x="394338" y="18635"/>
                  </a:cubicBezTo>
                  <a:cubicBezTo>
                    <a:pt x="396538" y="16136"/>
                    <a:pt x="400837" y="15836"/>
                    <a:pt x="403336" y="18135"/>
                  </a:cubicBezTo>
                  <a:cubicBezTo>
                    <a:pt x="404636" y="19235"/>
                    <a:pt x="405336" y="20835"/>
                    <a:pt x="405436" y="22535"/>
                  </a:cubicBezTo>
                  <a:cubicBezTo>
                    <a:pt x="405536" y="24234"/>
                    <a:pt x="405037" y="25834"/>
                    <a:pt x="403836" y="27134"/>
                  </a:cubicBezTo>
                  <a:cubicBezTo>
                    <a:pt x="402636" y="28534"/>
                    <a:pt x="400937" y="29233"/>
                    <a:pt x="399037" y="29233"/>
                  </a:cubicBezTo>
                  <a:close/>
                  <a:moveTo>
                    <a:pt x="384739" y="16535"/>
                  </a:moveTo>
                  <a:cubicBezTo>
                    <a:pt x="383140" y="16535"/>
                    <a:pt x="381640" y="15936"/>
                    <a:pt x="380440" y="14936"/>
                  </a:cubicBezTo>
                  <a:lnTo>
                    <a:pt x="378340" y="13036"/>
                  </a:lnTo>
                  <a:cubicBezTo>
                    <a:pt x="377141" y="11936"/>
                    <a:pt x="376340" y="10336"/>
                    <a:pt x="376241" y="8637"/>
                  </a:cubicBezTo>
                  <a:cubicBezTo>
                    <a:pt x="376141" y="6937"/>
                    <a:pt x="376741" y="5337"/>
                    <a:pt x="377840" y="4037"/>
                  </a:cubicBezTo>
                  <a:cubicBezTo>
                    <a:pt x="380140" y="1538"/>
                    <a:pt x="384340" y="1238"/>
                    <a:pt x="386939" y="3438"/>
                  </a:cubicBezTo>
                  <a:lnTo>
                    <a:pt x="388939" y="5337"/>
                  </a:lnTo>
                  <a:cubicBezTo>
                    <a:pt x="390238" y="6537"/>
                    <a:pt x="391038" y="8037"/>
                    <a:pt x="391139" y="9737"/>
                  </a:cubicBezTo>
                  <a:cubicBezTo>
                    <a:pt x="391239" y="11436"/>
                    <a:pt x="390639" y="13136"/>
                    <a:pt x="389538" y="14336"/>
                  </a:cubicBezTo>
                  <a:cubicBezTo>
                    <a:pt x="388339" y="15736"/>
                    <a:pt x="386539" y="16535"/>
                    <a:pt x="384739" y="1653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3DE1A24-3599-4C42-824A-9BBF250939CF}"/>
                </a:ext>
              </a:extLst>
            </p:cNvPr>
            <p:cNvSpPr/>
            <p:nvPr/>
          </p:nvSpPr>
          <p:spPr>
            <a:xfrm>
              <a:off x="8038726" y="3827666"/>
              <a:ext cx="9998" cy="9998"/>
            </a:xfrm>
            <a:custGeom>
              <a:avLst/>
              <a:gdLst>
                <a:gd name="connsiteX0" fmla="*/ 8309 w 9998"/>
                <a:gd name="connsiteY0" fmla="*/ 14460 h 9998"/>
                <a:gd name="connsiteX1" fmla="*/ 4110 w 9998"/>
                <a:gd name="connsiteY1" fmla="*/ 12761 h 9998"/>
                <a:gd name="connsiteX2" fmla="*/ 2110 w 9998"/>
                <a:gd name="connsiteY2" fmla="*/ 11061 h 9998"/>
                <a:gd name="connsiteX3" fmla="*/ 11 w 9998"/>
                <a:gd name="connsiteY3" fmla="*/ 6661 h 9998"/>
                <a:gd name="connsiteX4" fmla="*/ 1710 w 9998"/>
                <a:gd name="connsiteY4" fmla="*/ 2062 h 9998"/>
                <a:gd name="connsiteX5" fmla="*/ 10709 w 9998"/>
                <a:gd name="connsiteY5" fmla="*/ 1562 h 9998"/>
                <a:gd name="connsiteX6" fmla="*/ 12608 w 9998"/>
                <a:gd name="connsiteY6" fmla="*/ 3262 h 9998"/>
                <a:gd name="connsiteX7" fmla="*/ 13109 w 9998"/>
                <a:gd name="connsiteY7" fmla="*/ 12361 h 9998"/>
                <a:gd name="connsiteX8" fmla="*/ 8309 w 9998"/>
                <a:gd name="connsiteY8" fmla="*/ 14460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98" h="9998">
                  <a:moveTo>
                    <a:pt x="8309" y="14460"/>
                  </a:moveTo>
                  <a:cubicBezTo>
                    <a:pt x="6810" y="14460"/>
                    <a:pt x="5210" y="13860"/>
                    <a:pt x="4110" y="12761"/>
                  </a:cubicBezTo>
                  <a:lnTo>
                    <a:pt x="2110" y="11061"/>
                  </a:lnTo>
                  <a:cubicBezTo>
                    <a:pt x="910" y="9961"/>
                    <a:pt x="110" y="8361"/>
                    <a:pt x="11" y="6661"/>
                  </a:cubicBezTo>
                  <a:cubicBezTo>
                    <a:pt x="-89" y="4962"/>
                    <a:pt x="511" y="3362"/>
                    <a:pt x="1710" y="2062"/>
                  </a:cubicBezTo>
                  <a:cubicBezTo>
                    <a:pt x="3910" y="-437"/>
                    <a:pt x="8209" y="-737"/>
                    <a:pt x="10709" y="1562"/>
                  </a:cubicBezTo>
                  <a:lnTo>
                    <a:pt x="12608" y="3262"/>
                  </a:lnTo>
                  <a:cubicBezTo>
                    <a:pt x="15208" y="5662"/>
                    <a:pt x="15508" y="9661"/>
                    <a:pt x="13109" y="12361"/>
                  </a:cubicBezTo>
                  <a:cubicBezTo>
                    <a:pt x="11909" y="13660"/>
                    <a:pt x="10209" y="14460"/>
                    <a:pt x="8309" y="1446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A1750162-C8A1-42F1-9BE7-FAD35B2D913B}"/>
                </a:ext>
              </a:extLst>
            </p:cNvPr>
            <p:cNvSpPr/>
            <p:nvPr/>
          </p:nvSpPr>
          <p:spPr>
            <a:xfrm>
              <a:off x="7613306" y="3828766"/>
              <a:ext cx="9998" cy="9998"/>
            </a:xfrm>
            <a:custGeom>
              <a:avLst/>
              <a:gdLst>
                <a:gd name="connsiteX0" fmla="*/ 6396 w 9998"/>
                <a:gd name="connsiteY0" fmla="*/ 13260 h 9998"/>
                <a:gd name="connsiteX1" fmla="*/ 1597 w 9998"/>
                <a:gd name="connsiteY1" fmla="*/ 11061 h 9998"/>
                <a:gd name="connsiteX2" fmla="*/ 2097 w 9998"/>
                <a:gd name="connsiteY2" fmla="*/ 2062 h 9998"/>
                <a:gd name="connsiteX3" fmla="*/ 2697 w 9998"/>
                <a:gd name="connsiteY3" fmla="*/ 1562 h 9998"/>
                <a:gd name="connsiteX4" fmla="*/ 11695 w 9998"/>
                <a:gd name="connsiteY4" fmla="*/ 2062 h 9998"/>
                <a:gd name="connsiteX5" fmla="*/ 13295 w 9998"/>
                <a:gd name="connsiteY5" fmla="*/ 6661 h 9998"/>
                <a:gd name="connsiteX6" fmla="*/ 11195 w 9998"/>
                <a:gd name="connsiteY6" fmla="*/ 11061 h 9998"/>
                <a:gd name="connsiteX7" fmla="*/ 10595 w 9998"/>
                <a:gd name="connsiteY7" fmla="*/ 11561 h 9998"/>
                <a:gd name="connsiteX8" fmla="*/ 6396 w 9998"/>
                <a:gd name="connsiteY8" fmla="*/ 13260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98" h="9998">
                  <a:moveTo>
                    <a:pt x="6396" y="13260"/>
                  </a:moveTo>
                  <a:cubicBezTo>
                    <a:pt x="4596" y="13260"/>
                    <a:pt x="2797" y="12461"/>
                    <a:pt x="1597" y="11061"/>
                  </a:cubicBezTo>
                  <a:cubicBezTo>
                    <a:pt x="-703" y="8461"/>
                    <a:pt x="-503" y="4362"/>
                    <a:pt x="2097" y="2062"/>
                  </a:cubicBezTo>
                  <a:lnTo>
                    <a:pt x="2697" y="1562"/>
                  </a:lnTo>
                  <a:cubicBezTo>
                    <a:pt x="5196" y="-737"/>
                    <a:pt x="9495" y="-437"/>
                    <a:pt x="11695" y="2062"/>
                  </a:cubicBezTo>
                  <a:cubicBezTo>
                    <a:pt x="12895" y="3362"/>
                    <a:pt x="13395" y="4962"/>
                    <a:pt x="13295" y="6661"/>
                  </a:cubicBezTo>
                  <a:cubicBezTo>
                    <a:pt x="13195" y="8361"/>
                    <a:pt x="12495" y="9961"/>
                    <a:pt x="11195" y="11061"/>
                  </a:cubicBezTo>
                  <a:lnTo>
                    <a:pt x="10595" y="11561"/>
                  </a:lnTo>
                  <a:cubicBezTo>
                    <a:pt x="9495" y="12660"/>
                    <a:pt x="7996" y="13260"/>
                    <a:pt x="6396" y="1326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82691406-4A16-43DB-9085-1BBA03DCDFB8}"/>
                </a:ext>
              </a:extLst>
            </p:cNvPr>
            <p:cNvSpPr/>
            <p:nvPr/>
          </p:nvSpPr>
          <p:spPr>
            <a:xfrm>
              <a:off x="7667495" y="3678052"/>
              <a:ext cx="329948" cy="209967"/>
            </a:xfrm>
            <a:custGeom>
              <a:avLst/>
              <a:gdLst>
                <a:gd name="connsiteX0" fmla="*/ 6399 w 329948"/>
                <a:gd name="connsiteY0" fmla="*/ 213567 h 209967"/>
                <a:gd name="connsiteX1" fmla="*/ 0 w 329948"/>
                <a:gd name="connsiteY1" fmla="*/ 207168 h 209967"/>
                <a:gd name="connsiteX2" fmla="*/ 0 w 329948"/>
                <a:gd name="connsiteY2" fmla="*/ 48492 h 209967"/>
                <a:gd name="connsiteX3" fmla="*/ 14398 w 329948"/>
                <a:gd name="connsiteY3" fmla="*/ 14098 h 209967"/>
                <a:gd name="connsiteX4" fmla="*/ 23396 w 329948"/>
                <a:gd name="connsiteY4" fmla="*/ 14098 h 209967"/>
                <a:gd name="connsiteX5" fmla="*/ 25296 w 329948"/>
                <a:gd name="connsiteY5" fmla="*/ 18597 h 209967"/>
                <a:gd name="connsiteX6" fmla="*/ 23396 w 329948"/>
                <a:gd name="connsiteY6" fmla="*/ 23096 h 209967"/>
                <a:gd name="connsiteX7" fmla="*/ 12798 w 329948"/>
                <a:gd name="connsiteY7" fmla="*/ 48492 h 209967"/>
                <a:gd name="connsiteX8" fmla="*/ 12798 w 329948"/>
                <a:gd name="connsiteY8" fmla="*/ 207168 h 209967"/>
                <a:gd name="connsiteX9" fmla="*/ 6399 w 329948"/>
                <a:gd name="connsiteY9" fmla="*/ 213567 h 209967"/>
                <a:gd name="connsiteX10" fmla="*/ 326348 w 329948"/>
                <a:gd name="connsiteY10" fmla="*/ 206368 h 209967"/>
                <a:gd name="connsiteX11" fmla="*/ 319950 w 329948"/>
                <a:gd name="connsiteY11" fmla="*/ 200069 h 209967"/>
                <a:gd name="connsiteX12" fmla="*/ 326348 w 329948"/>
                <a:gd name="connsiteY12" fmla="*/ 193570 h 209967"/>
                <a:gd name="connsiteX13" fmla="*/ 332747 w 329948"/>
                <a:gd name="connsiteY13" fmla="*/ 200069 h 209967"/>
                <a:gd name="connsiteX14" fmla="*/ 326348 w 329948"/>
                <a:gd name="connsiteY14" fmla="*/ 206368 h 209967"/>
                <a:gd name="connsiteX15" fmla="*/ 326348 w 329948"/>
                <a:gd name="connsiteY15" fmla="*/ 187271 h 209967"/>
                <a:gd name="connsiteX16" fmla="*/ 319950 w 329948"/>
                <a:gd name="connsiteY16" fmla="*/ 180772 h 209967"/>
                <a:gd name="connsiteX17" fmla="*/ 319950 w 329948"/>
                <a:gd name="connsiteY17" fmla="*/ 48492 h 209967"/>
                <a:gd name="connsiteX18" fmla="*/ 284255 w 329948"/>
                <a:gd name="connsiteY18" fmla="*/ 12798 h 209967"/>
                <a:gd name="connsiteX19" fmla="*/ 48592 w 329948"/>
                <a:gd name="connsiteY19" fmla="*/ 12798 h 209967"/>
                <a:gd name="connsiteX20" fmla="*/ 37094 w 329948"/>
                <a:gd name="connsiteY20" fmla="*/ 14698 h 209967"/>
                <a:gd name="connsiteX21" fmla="*/ 36394 w 329948"/>
                <a:gd name="connsiteY21" fmla="*/ 14898 h 209967"/>
                <a:gd name="connsiteX22" fmla="*/ 36394 w 329948"/>
                <a:gd name="connsiteY22" fmla="*/ 14798 h 209967"/>
                <a:gd name="connsiteX23" fmla="*/ 28995 w 329948"/>
                <a:gd name="connsiteY23" fmla="*/ 10598 h 209967"/>
                <a:gd name="connsiteX24" fmla="*/ 29295 w 329948"/>
                <a:gd name="connsiteY24" fmla="*/ 5699 h 209967"/>
                <a:gd name="connsiteX25" fmla="*/ 32995 w 329948"/>
                <a:gd name="connsiteY25" fmla="*/ 2500 h 209967"/>
                <a:gd name="connsiteX26" fmla="*/ 48592 w 329948"/>
                <a:gd name="connsiteY26" fmla="*/ 0 h 209967"/>
                <a:gd name="connsiteX27" fmla="*/ 284255 w 329948"/>
                <a:gd name="connsiteY27" fmla="*/ 0 h 209967"/>
                <a:gd name="connsiteX28" fmla="*/ 332747 w 329948"/>
                <a:gd name="connsiteY28" fmla="*/ 48492 h 209967"/>
                <a:gd name="connsiteX29" fmla="*/ 332747 w 329948"/>
                <a:gd name="connsiteY29" fmla="*/ 180772 h 209967"/>
                <a:gd name="connsiteX30" fmla="*/ 326348 w 329948"/>
                <a:gd name="connsiteY30" fmla="*/ 187271 h 20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29948" h="209967">
                  <a:moveTo>
                    <a:pt x="6399" y="213567"/>
                  </a:moveTo>
                  <a:cubicBezTo>
                    <a:pt x="2899" y="213567"/>
                    <a:pt x="0" y="210767"/>
                    <a:pt x="0" y="207168"/>
                  </a:cubicBezTo>
                  <a:lnTo>
                    <a:pt x="0" y="48492"/>
                  </a:lnTo>
                  <a:cubicBezTo>
                    <a:pt x="0" y="35494"/>
                    <a:pt x="5099" y="23196"/>
                    <a:pt x="14398" y="14098"/>
                  </a:cubicBezTo>
                  <a:cubicBezTo>
                    <a:pt x="16797" y="11598"/>
                    <a:pt x="20996" y="11698"/>
                    <a:pt x="23396" y="14098"/>
                  </a:cubicBezTo>
                  <a:cubicBezTo>
                    <a:pt x="24596" y="15298"/>
                    <a:pt x="25296" y="16897"/>
                    <a:pt x="25296" y="18597"/>
                  </a:cubicBezTo>
                  <a:cubicBezTo>
                    <a:pt x="25296" y="20297"/>
                    <a:pt x="24596" y="21897"/>
                    <a:pt x="23396" y="23096"/>
                  </a:cubicBezTo>
                  <a:cubicBezTo>
                    <a:pt x="16597" y="29895"/>
                    <a:pt x="12798" y="38894"/>
                    <a:pt x="12798" y="48492"/>
                  </a:cubicBezTo>
                  <a:lnTo>
                    <a:pt x="12798" y="207168"/>
                  </a:lnTo>
                  <a:cubicBezTo>
                    <a:pt x="12798" y="210767"/>
                    <a:pt x="9898" y="213567"/>
                    <a:pt x="6399" y="213567"/>
                  </a:cubicBezTo>
                  <a:close/>
                  <a:moveTo>
                    <a:pt x="326348" y="206368"/>
                  </a:moveTo>
                  <a:cubicBezTo>
                    <a:pt x="322849" y="206368"/>
                    <a:pt x="319950" y="203568"/>
                    <a:pt x="319950" y="200069"/>
                  </a:cubicBezTo>
                  <a:cubicBezTo>
                    <a:pt x="319950" y="196469"/>
                    <a:pt x="322849" y="193570"/>
                    <a:pt x="326348" y="193570"/>
                  </a:cubicBezTo>
                  <a:cubicBezTo>
                    <a:pt x="329848" y="193570"/>
                    <a:pt x="332747" y="196469"/>
                    <a:pt x="332747" y="200069"/>
                  </a:cubicBezTo>
                  <a:cubicBezTo>
                    <a:pt x="332747" y="203568"/>
                    <a:pt x="329848" y="206368"/>
                    <a:pt x="326348" y="206368"/>
                  </a:cubicBezTo>
                  <a:close/>
                  <a:moveTo>
                    <a:pt x="326348" y="187271"/>
                  </a:moveTo>
                  <a:cubicBezTo>
                    <a:pt x="322849" y="187271"/>
                    <a:pt x="319950" y="184371"/>
                    <a:pt x="319950" y="180772"/>
                  </a:cubicBezTo>
                  <a:lnTo>
                    <a:pt x="319950" y="48492"/>
                  </a:lnTo>
                  <a:cubicBezTo>
                    <a:pt x="319950" y="28796"/>
                    <a:pt x="303952" y="12798"/>
                    <a:pt x="284255" y="12798"/>
                  </a:cubicBezTo>
                  <a:lnTo>
                    <a:pt x="48592" y="12798"/>
                  </a:lnTo>
                  <a:cubicBezTo>
                    <a:pt x="44593" y="12798"/>
                    <a:pt x="40793" y="13398"/>
                    <a:pt x="37094" y="14698"/>
                  </a:cubicBezTo>
                  <a:lnTo>
                    <a:pt x="36394" y="14898"/>
                  </a:lnTo>
                  <a:lnTo>
                    <a:pt x="36394" y="14798"/>
                  </a:lnTo>
                  <a:cubicBezTo>
                    <a:pt x="33294" y="15498"/>
                    <a:pt x="29995" y="13698"/>
                    <a:pt x="28995" y="10598"/>
                  </a:cubicBezTo>
                  <a:cubicBezTo>
                    <a:pt x="28395" y="8999"/>
                    <a:pt x="28595" y="7299"/>
                    <a:pt x="29295" y="5699"/>
                  </a:cubicBezTo>
                  <a:cubicBezTo>
                    <a:pt x="30095" y="4199"/>
                    <a:pt x="31395" y="3099"/>
                    <a:pt x="32995" y="2500"/>
                  </a:cubicBezTo>
                  <a:cubicBezTo>
                    <a:pt x="37994" y="900"/>
                    <a:pt x="43193" y="0"/>
                    <a:pt x="48592" y="0"/>
                  </a:cubicBezTo>
                  <a:lnTo>
                    <a:pt x="284255" y="0"/>
                  </a:lnTo>
                  <a:cubicBezTo>
                    <a:pt x="310951" y="100"/>
                    <a:pt x="332647" y="21797"/>
                    <a:pt x="332747" y="48492"/>
                  </a:cubicBezTo>
                  <a:lnTo>
                    <a:pt x="332747" y="180772"/>
                  </a:lnTo>
                  <a:cubicBezTo>
                    <a:pt x="332747" y="184371"/>
                    <a:pt x="329848" y="187271"/>
                    <a:pt x="326348" y="1872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A384365-7330-4880-A301-9F28EA39D077}"/>
                </a:ext>
              </a:extLst>
            </p:cNvPr>
            <p:cNvSpPr/>
            <p:nvPr/>
          </p:nvSpPr>
          <p:spPr>
            <a:xfrm>
              <a:off x="7743183" y="3790734"/>
              <a:ext cx="39994" cy="69989"/>
            </a:xfrm>
            <a:custGeom>
              <a:avLst/>
              <a:gdLst>
                <a:gd name="connsiteX0" fmla="*/ 41593 w 39993"/>
                <a:gd name="connsiteY0" fmla="*/ 73988 h 69989"/>
                <a:gd name="connsiteX1" fmla="*/ 0 w 39993"/>
                <a:gd name="connsiteY1" fmla="*/ 73488 h 69989"/>
                <a:gd name="connsiteX2" fmla="*/ 500 w 39993"/>
                <a:gd name="connsiteY2" fmla="*/ 0 h 69989"/>
                <a:gd name="connsiteX3" fmla="*/ 41593 w 39993"/>
                <a:gd name="connsiteY3" fmla="*/ 0 h 69989"/>
                <a:gd name="connsiteX4" fmla="*/ 47992 w 39993"/>
                <a:gd name="connsiteY4" fmla="*/ 6399 h 69989"/>
                <a:gd name="connsiteX5" fmla="*/ 41593 w 39993"/>
                <a:gd name="connsiteY5" fmla="*/ 12798 h 69989"/>
                <a:gd name="connsiteX6" fmla="*/ 12798 w 39993"/>
                <a:gd name="connsiteY6" fmla="*/ 12798 h 69989"/>
                <a:gd name="connsiteX7" fmla="*/ 12798 w 39993"/>
                <a:gd name="connsiteY7" fmla="*/ 61190 h 69989"/>
                <a:gd name="connsiteX8" fmla="*/ 42093 w 39993"/>
                <a:gd name="connsiteY8" fmla="*/ 61290 h 69989"/>
                <a:gd name="connsiteX9" fmla="*/ 47992 w 39993"/>
                <a:gd name="connsiteY9" fmla="*/ 67589 h 69989"/>
                <a:gd name="connsiteX10" fmla="*/ 41593 w 39993"/>
                <a:gd name="connsiteY10" fmla="*/ 73988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993" h="69989">
                  <a:moveTo>
                    <a:pt x="41593" y="73988"/>
                  </a:moveTo>
                  <a:lnTo>
                    <a:pt x="0" y="73488"/>
                  </a:lnTo>
                  <a:lnTo>
                    <a:pt x="500" y="0"/>
                  </a:lnTo>
                  <a:lnTo>
                    <a:pt x="41593" y="0"/>
                  </a:lnTo>
                  <a:cubicBezTo>
                    <a:pt x="45192" y="0"/>
                    <a:pt x="47992" y="2899"/>
                    <a:pt x="47992" y="6399"/>
                  </a:cubicBezTo>
                  <a:cubicBezTo>
                    <a:pt x="47992" y="9998"/>
                    <a:pt x="45192" y="12798"/>
                    <a:pt x="41593" y="12798"/>
                  </a:cubicBezTo>
                  <a:lnTo>
                    <a:pt x="12798" y="12798"/>
                  </a:lnTo>
                  <a:lnTo>
                    <a:pt x="12798" y="61190"/>
                  </a:lnTo>
                  <a:lnTo>
                    <a:pt x="42093" y="61290"/>
                  </a:lnTo>
                  <a:cubicBezTo>
                    <a:pt x="45393" y="61490"/>
                    <a:pt x="47992" y="64290"/>
                    <a:pt x="47992" y="67589"/>
                  </a:cubicBezTo>
                  <a:cubicBezTo>
                    <a:pt x="47992" y="71189"/>
                    <a:pt x="45192" y="73988"/>
                    <a:pt x="41593" y="7398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414DED1-EDCE-4FA2-9D01-A59166753110}"/>
                </a:ext>
              </a:extLst>
            </p:cNvPr>
            <p:cNvSpPr/>
            <p:nvPr/>
          </p:nvSpPr>
          <p:spPr>
            <a:xfrm>
              <a:off x="7778477" y="3790734"/>
              <a:ext cx="9998" cy="69989"/>
            </a:xfrm>
            <a:custGeom>
              <a:avLst/>
              <a:gdLst>
                <a:gd name="connsiteX0" fmla="*/ 6399 w 9998"/>
                <a:gd name="connsiteY0" fmla="*/ 74188 h 69989"/>
                <a:gd name="connsiteX1" fmla="*/ 0 w 9998"/>
                <a:gd name="connsiteY1" fmla="*/ 67789 h 69989"/>
                <a:gd name="connsiteX2" fmla="*/ 0 w 9998"/>
                <a:gd name="connsiteY2" fmla="*/ 6399 h 69989"/>
                <a:gd name="connsiteX3" fmla="*/ 6399 w 9998"/>
                <a:gd name="connsiteY3" fmla="*/ 0 h 69989"/>
                <a:gd name="connsiteX4" fmla="*/ 12798 w 9998"/>
                <a:gd name="connsiteY4" fmla="*/ 6399 h 69989"/>
                <a:gd name="connsiteX5" fmla="*/ 12798 w 9998"/>
                <a:gd name="connsiteY5" fmla="*/ 67789 h 69989"/>
                <a:gd name="connsiteX6" fmla="*/ 6399 w 9998"/>
                <a:gd name="connsiteY6" fmla="*/ 74188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69989">
                  <a:moveTo>
                    <a:pt x="6399" y="74188"/>
                  </a:moveTo>
                  <a:cubicBezTo>
                    <a:pt x="2800" y="74188"/>
                    <a:pt x="0" y="71389"/>
                    <a:pt x="0" y="67789"/>
                  </a:cubicBezTo>
                  <a:lnTo>
                    <a:pt x="0" y="6399"/>
                  </a:lnTo>
                  <a:cubicBezTo>
                    <a:pt x="0" y="2899"/>
                    <a:pt x="2800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67789"/>
                  </a:lnTo>
                  <a:cubicBezTo>
                    <a:pt x="12798" y="71389"/>
                    <a:pt x="9898" y="74188"/>
                    <a:pt x="6399" y="7418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EB0F4104-008B-4390-8341-B29AF90F8134}"/>
                </a:ext>
              </a:extLst>
            </p:cNvPr>
            <p:cNvSpPr/>
            <p:nvPr/>
          </p:nvSpPr>
          <p:spPr>
            <a:xfrm>
              <a:off x="7850866" y="3754140"/>
              <a:ext cx="9998" cy="139978"/>
            </a:xfrm>
            <a:custGeom>
              <a:avLst/>
              <a:gdLst>
                <a:gd name="connsiteX0" fmla="*/ 6399 w 9998"/>
                <a:gd name="connsiteY0" fmla="*/ 147877 h 139978"/>
                <a:gd name="connsiteX1" fmla="*/ 0 w 9998"/>
                <a:gd name="connsiteY1" fmla="*/ 141478 h 139978"/>
                <a:gd name="connsiteX2" fmla="*/ 0 w 9998"/>
                <a:gd name="connsiteY2" fmla="*/ 6399 h 139978"/>
                <a:gd name="connsiteX3" fmla="*/ 6399 w 9998"/>
                <a:gd name="connsiteY3" fmla="*/ 0 h 139978"/>
                <a:gd name="connsiteX4" fmla="*/ 12798 w 9998"/>
                <a:gd name="connsiteY4" fmla="*/ 6399 h 139978"/>
                <a:gd name="connsiteX5" fmla="*/ 12798 w 9998"/>
                <a:gd name="connsiteY5" fmla="*/ 141478 h 139978"/>
                <a:gd name="connsiteX6" fmla="*/ 6399 w 9998"/>
                <a:gd name="connsiteY6" fmla="*/ 147877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139978">
                  <a:moveTo>
                    <a:pt x="6399" y="147877"/>
                  </a:moveTo>
                  <a:cubicBezTo>
                    <a:pt x="2900" y="147877"/>
                    <a:pt x="0" y="144977"/>
                    <a:pt x="0" y="141478"/>
                  </a:cubicBezTo>
                  <a:lnTo>
                    <a:pt x="0" y="6399"/>
                  </a:lnTo>
                  <a:cubicBezTo>
                    <a:pt x="0" y="2800"/>
                    <a:pt x="2900" y="0"/>
                    <a:pt x="6399" y="0"/>
                  </a:cubicBezTo>
                  <a:cubicBezTo>
                    <a:pt x="9898" y="0"/>
                    <a:pt x="12798" y="2800"/>
                    <a:pt x="12798" y="6399"/>
                  </a:cubicBezTo>
                  <a:lnTo>
                    <a:pt x="12798" y="141478"/>
                  </a:lnTo>
                  <a:cubicBezTo>
                    <a:pt x="12798" y="144977"/>
                    <a:pt x="9898" y="147877"/>
                    <a:pt x="6399" y="1478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4063C9D-3219-48C5-BC50-5DCA142D88F0}"/>
                </a:ext>
              </a:extLst>
            </p:cNvPr>
            <p:cNvSpPr/>
            <p:nvPr/>
          </p:nvSpPr>
          <p:spPr>
            <a:xfrm>
              <a:off x="7778422" y="3754116"/>
              <a:ext cx="79987" cy="39994"/>
            </a:xfrm>
            <a:custGeom>
              <a:avLst/>
              <a:gdLst>
                <a:gd name="connsiteX0" fmla="*/ 6354 w 79987"/>
                <a:gd name="connsiteY0" fmla="*/ 49416 h 39993"/>
                <a:gd name="connsiteX1" fmla="*/ 655 w 79987"/>
                <a:gd name="connsiteY1" fmla="*/ 45916 h 39993"/>
                <a:gd name="connsiteX2" fmla="*/ 355 w 79987"/>
                <a:gd name="connsiteY2" fmla="*/ 41017 h 39993"/>
                <a:gd name="connsiteX3" fmla="*/ 3455 w 79987"/>
                <a:gd name="connsiteY3" fmla="*/ 37318 h 39993"/>
                <a:gd name="connsiteX4" fmla="*/ 75943 w 79987"/>
                <a:gd name="connsiteY4" fmla="*/ 623 h 39993"/>
                <a:gd name="connsiteX5" fmla="*/ 84542 w 79987"/>
                <a:gd name="connsiteY5" fmla="*/ 3523 h 39993"/>
                <a:gd name="connsiteX6" fmla="*/ 81742 w 79987"/>
                <a:gd name="connsiteY6" fmla="*/ 12122 h 39993"/>
                <a:gd name="connsiteX7" fmla="*/ 9253 w 79987"/>
                <a:gd name="connsiteY7" fmla="*/ 48716 h 39993"/>
                <a:gd name="connsiteX8" fmla="*/ 6354 w 79987"/>
                <a:gd name="connsiteY8" fmla="*/ 49416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987" h="39993">
                  <a:moveTo>
                    <a:pt x="6354" y="49416"/>
                  </a:moveTo>
                  <a:cubicBezTo>
                    <a:pt x="3955" y="49416"/>
                    <a:pt x="1755" y="48116"/>
                    <a:pt x="655" y="45916"/>
                  </a:cubicBezTo>
                  <a:cubicBezTo>
                    <a:pt x="-45" y="44416"/>
                    <a:pt x="-245" y="42717"/>
                    <a:pt x="355" y="41017"/>
                  </a:cubicBezTo>
                  <a:cubicBezTo>
                    <a:pt x="855" y="39417"/>
                    <a:pt x="1955" y="38117"/>
                    <a:pt x="3455" y="37318"/>
                  </a:cubicBezTo>
                  <a:lnTo>
                    <a:pt x="75943" y="623"/>
                  </a:lnTo>
                  <a:cubicBezTo>
                    <a:pt x="78943" y="-876"/>
                    <a:pt x="82942" y="423"/>
                    <a:pt x="84542" y="3523"/>
                  </a:cubicBezTo>
                  <a:cubicBezTo>
                    <a:pt x="86141" y="6622"/>
                    <a:pt x="84842" y="10522"/>
                    <a:pt x="81742" y="12122"/>
                  </a:cubicBezTo>
                  <a:lnTo>
                    <a:pt x="9253" y="48716"/>
                  </a:lnTo>
                  <a:cubicBezTo>
                    <a:pt x="8354" y="49216"/>
                    <a:pt x="7454" y="49416"/>
                    <a:pt x="6354" y="4941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C25C4FA2-D599-4C0B-8FD4-4AD3ABCEA2A2}"/>
                </a:ext>
              </a:extLst>
            </p:cNvPr>
            <p:cNvSpPr/>
            <p:nvPr/>
          </p:nvSpPr>
          <p:spPr>
            <a:xfrm>
              <a:off x="7778390" y="3852199"/>
              <a:ext cx="79987" cy="39994"/>
            </a:xfrm>
            <a:custGeom>
              <a:avLst/>
              <a:gdLst>
                <a:gd name="connsiteX0" fmla="*/ 78875 w 79987"/>
                <a:gd name="connsiteY0" fmla="*/ 49818 h 39993"/>
                <a:gd name="connsiteX1" fmla="*/ 75975 w 79987"/>
                <a:gd name="connsiteY1" fmla="*/ 49118 h 39993"/>
                <a:gd name="connsiteX2" fmla="*/ 3487 w 79987"/>
                <a:gd name="connsiteY2" fmla="*/ 12024 h 39993"/>
                <a:gd name="connsiteX3" fmla="*/ 687 w 79987"/>
                <a:gd name="connsiteY3" fmla="*/ 3425 h 39993"/>
                <a:gd name="connsiteX4" fmla="*/ 9385 w 79987"/>
                <a:gd name="connsiteY4" fmla="*/ 626 h 39993"/>
                <a:gd name="connsiteX5" fmla="*/ 81774 w 79987"/>
                <a:gd name="connsiteY5" fmla="*/ 37720 h 39993"/>
                <a:gd name="connsiteX6" fmla="*/ 84974 w 79987"/>
                <a:gd name="connsiteY6" fmla="*/ 41419 h 39993"/>
                <a:gd name="connsiteX7" fmla="*/ 84574 w 79987"/>
                <a:gd name="connsiteY7" fmla="*/ 46318 h 39993"/>
                <a:gd name="connsiteX8" fmla="*/ 78875 w 79987"/>
                <a:gd name="connsiteY8" fmla="*/ 4981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987" h="39993">
                  <a:moveTo>
                    <a:pt x="78875" y="49818"/>
                  </a:moveTo>
                  <a:cubicBezTo>
                    <a:pt x="77775" y="49818"/>
                    <a:pt x="76875" y="49518"/>
                    <a:pt x="75975" y="49118"/>
                  </a:cubicBezTo>
                  <a:lnTo>
                    <a:pt x="3487" y="12024"/>
                  </a:lnTo>
                  <a:cubicBezTo>
                    <a:pt x="387" y="10424"/>
                    <a:pt x="-913" y="6625"/>
                    <a:pt x="687" y="3425"/>
                  </a:cubicBezTo>
                  <a:cubicBezTo>
                    <a:pt x="2287" y="426"/>
                    <a:pt x="6286" y="-874"/>
                    <a:pt x="9385" y="626"/>
                  </a:cubicBezTo>
                  <a:lnTo>
                    <a:pt x="81774" y="37720"/>
                  </a:lnTo>
                  <a:cubicBezTo>
                    <a:pt x="83274" y="38520"/>
                    <a:pt x="84374" y="39819"/>
                    <a:pt x="84974" y="41419"/>
                  </a:cubicBezTo>
                  <a:cubicBezTo>
                    <a:pt x="85473" y="43119"/>
                    <a:pt x="85374" y="44819"/>
                    <a:pt x="84574" y="46318"/>
                  </a:cubicBezTo>
                  <a:cubicBezTo>
                    <a:pt x="83474" y="48418"/>
                    <a:pt x="81274" y="49818"/>
                    <a:pt x="78875" y="4981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8FDA4EF-72A1-4B02-9FD0-4759AF2ECB16}"/>
                </a:ext>
              </a:extLst>
            </p:cNvPr>
            <p:cNvSpPr/>
            <p:nvPr/>
          </p:nvSpPr>
          <p:spPr>
            <a:xfrm>
              <a:off x="7880218" y="3769030"/>
              <a:ext cx="29995" cy="109983"/>
            </a:xfrm>
            <a:custGeom>
              <a:avLst/>
              <a:gdLst>
                <a:gd name="connsiteX0" fmla="*/ 6442 w 29995"/>
                <a:gd name="connsiteY0" fmla="*/ 118089 h 109982"/>
                <a:gd name="connsiteX1" fmla="*/ 1443 w 29995"/>
                <a:gd name="connsiteY1" fmla="*/ 115689 h 109982"/>
                <a:gd name="connsiteX2" fmla="*/ 43 w 29995"/>
                <a:gd name="connsiteY2" fmla="*/ 110990 h 109982"/>
                <a:gd name="connsiteX3" fmla="*/ 2343 w 29995"/>
                <a:gd name="connsiteY3" fmla="*/ 106690 h 109982"/>
                <a:gd name="connsiteX4" fmla="*/ 25239 w 29995"/>
                <a:gd name="connsiteY4" fmla="*/ 58998 h 109982"/>
                <a:gd name="connsiteX5" fmla="*/ 2443 w 29995"/>
                <a:gd name="connsiteY5" fmla="*/ 11405 h 109982"/>
                <a:gd name="connsiteX6" fmla="*/ 1443 w 29995"/>
                <a:gd name="connsiteY6" fmla="*/ 2307 h 109982"/>
                <a:gd name="connsiteX7" fmla="*/ 10442 w 29995"/>
                <a:gd name="connsiteY7" fmla="*/ 1307 h 109982"/>
                <a:gd name="connsiteX8" fmla="*/ 38037 w 29995"/>
                <a:gd name="connsiteY8" fmla="*/ 58998 h 109982"/>
                <a:gd name="connsiteX9" fmla="*/ 10642 w 29995"/>
                <a:gd name="connsiteY9" fmla="*/ 116489 h 109982"/>
                <a:gd name="connsiteX10" fmla="*/ 10442 w 29995"/>
                <a:gd name="connsiteY10" fmla="*/ 116689 h 109982"/>
                <a:gd name="connsiteX11" fmla="*/ 6442 w 29995"/>
                <a:gd name="connsiteY11" fmla="*/ 118089 h 10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995" h="109982">
                  <a:moveTo>
                    <a:pt x="6442" y="118089"/>
                  </a:moveTo>
                  <a:cubicBezTo>
                    <a:pt x="4443" y="118089"/>
                    <a:pt x="2643" y="117189"/>
                    <a:pt x="1443" y="115689"/>
                  </a:cubicBezTo>
                  <a:cubicBezTo>
                    <a:pt x="343" y="114389"/>
                    <a:pt x="-157" y="112689"/>
                    <a:pt x="43" y="110990"/>
                  </a:cubicBezTo>
                  <a:cubicBezTo>
                    <a:pt x="243" y="109290"/>
                    <a:pt x="1043" y="107790"/>
                    <a:pt x="2343" y="106690"/>
                  </a:cubicBezTo>
                  <a:cubicBezTo>
                    <a:pt x="16941" y="94992"/>
                    <a:pt x="25239" y="77695"/>
                    <a:pt x="25239" y="58998"/>
                  </a:cubicBezTo>
                  <a:cubicBezTo>
                    <a:pt x="25239" y="40401"/>
                    <a:pt x="16941" y="23003"/>
                    <a:pt x="2443" y="11405"/>
                  </a:cubicBezTo>
                  <a:cubicBezTo>
                    <a:pt x="-357" y="9106"/>
                    <a:pt x="-757" y="5106"/>
                    <a:pt x="1443" y="2307"/>
                  </a:cubicBezTo>
                  <a:cubicBezTo>
                    <a:pt x="3543" y="-293"/>
                    <a:pt x="7742" y="-793"/>
                    <a:pt x="10442" y="1307"/>
                  </a:cubicBezTo>
                  <a:cubicBezTo>
                    <a:pt x="27939" y="15405"/>
                    <a:pt x="38037" y="36501"/>
                    <a:pt x="38037" y="58998"/>
                  </a:cubicBezTo>
                  <a:cubicBezTo>
                    <a:pt x="38037" y="81494"/>
                    <a:pt x="28039" y="102491"/>
                    <a:pt x="10642" y="116489"/>
                  </a:cubicBezTo>
                  <a:lnTo>
                    <a:pt x="10442" y="116689"/>
                  </a:lnTo>
                  <a:cubicBezTo>
                    <a:pt x="9242" y="117589"/>
                    <a:pt x="7842" y="118089"/>
                    <a:pt x="6442" y="11808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47A7271C-39B1-4E6B-B262-306727B56142}"/>
                </a:ext>
              </a:extLst>
            </p:cNvPr>
            <p:cNvSpPr/>
            <p:nvPr/>
          </p:nvSpPr>
          <p:spPr>
            <a:xfrm>
              <a:off x="7888934" y="3749136"/>
              <a:ext cx="49992" cy="149976"/>
            </a:xfrm>
            <a:custGeom>
              <a:avLst/>
              <a:gdLst>
                <a:gd name="connsiteX0" fmla="*/ 6425 w 49992"/>
                <a:gd name="connsiteY0" fmla="*/ 157880 h 149976"/>
                <a:gd name="connsiteX1" fmla="*/ 826 w 49992"/>
                <a:gd name="connsiteY1" fmla="*/ 154680 h 149976"/>
                <a:gd name="connsiteX2" fmla="*/ 3125 w 49992"/>
                <a:gd name="connsiteY2" fmla="*/ 145982 h 149976"/>
                <a:gd name="connsiteX3" fmla="*/ 41720 w 49992"/>
                <a:gd name="connsiteY3" fmla="*/ 78892 h 149976"/>
                <a:gd name="connsiteX4" fmla="*/ 3125 w 49992"/>
                <a:gd name="connsiteY4" fmla="*/ 11903 h 149976"/>
                <a:gd name="connsiteX5" fmla="*/ 826 w 49992"/>
                <a:gd name="connsiteY5" fmla="*/ 3104 h 149976"/>
                <a:gd name="connsiteX6" fmla="*/ 9625 w 49992"/>
                <a:gd name="connsiteY6" fmla="*/ 805 h 149976"/>
                <a:gd name="connsiteX7" fmla="*/ 54517 w 49992"/>
                <a:gd name="connsiteY7" fmla="*/ 78892 h 149976"/>
                <a:gd name="connsiteX8" fmla="*/ 9625 w 49992"/>
                <a:gd name="connsiteY8" fmla="*/ 156980 h 149976"/>
                <a:gd name="connsiteX9" fmla="*/ 6425 w 49992"/>
                <a:gd name="connsiteY9" fmla="*/ 157880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92" h="149976">
                  <a:moveTo>
                    <a:pt x="6425" y="157880"/>
                  </a:moveTo>
                  <a:cubicBezTo>
                    <a:pt x="4126" y="157880"/>
                    <a:pt x="2026" y="156680"/>
                    <a:pt x="826" y="154680"/>
                  </a:cubicBezTo>
                  <a:cubicBezTo>
                    <a:pt x="-874" y="151681"/>
                    <a:pt x="126" y="147681"/>
                    <a:pt x="3125" y="145982"/>
                  </a:cubicBezTo>
                  <a:cubicBezTo>
                    <a:pt x="26922" y="132084"/>
                    <a:pt x="41720" y="106388"/>
                    <a:pt x="41720" y="78892"/>
                  </a:cubicBezTo>
                  <a:cubicBezTo>
                    <a:pt x="41720" y="51496"/>
                    <a:pt x="26922" y="25801"/>
                    <a:pt x="3125" y="11903"/>
                  </a:cubicBezTo>
                  <a:cubicBezTo>
                    <a:pt x="126" y="10103"/>
                    <a:pt x="-874" y="6204"/>
                    <a:pt x="826" y="3104"/>
                  </a:cubicBezTo>
                  <a:cubicBezTo>
                    <a:pt x="2626" y="205"/>
                    <a:pt x="6725" y="-895"/>
                    <a:pt x="9625" y="805"/>
                  </a:cubicBezTo>
                  <a:cubicBezTo>
                    <a:pt x="37320" y="17002"/>
                    <a:pt x="54517" y="46897"/>
                    <a:pt x="54517" y="78892"/>
                  </a:cubicBezTo>
                  <a:cubicBezTo>
                    <a:pt x="54517" y="110987"/>
                    <a:pt x="37320" y="140882"/>
                    <a:pt x="9625" y="156980"/>
                  </a:cubicBezTo>
                  <a:cubicBezTo>
                    <a:pt x="8624" y="157580"/>
                    <a:pt x="7525" y="157880"/>
                    <a:pt x="6425" y="15788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D6FF44FF-6045-43BD-B0B8-D7D9A767D4A0}"/>
                </a:ext>
              </a:extLst>
            </p:cNvPr>
            <p:cNvSpPr/>
            <p:nvPr/>
          </p:nvSpPr>
          <p:spPr>
            <a:xfrm>
              <a:off x="7870166" y="3790885"/>
              <a:ext cx="19997" cy="69989"/>
            </a:xfrm>
            <a:custGeom>
              <a:avLst/>
              <a:gdLst>
                <a:gd name="connsiteX0" fmla="*/ 6396 w 19996"/>
                <a:gd name="connsiteY0" fmla="*/ 74438 h 69989"/>
                <a:gd name="connsiteX1" fmla="*/ 2597 w 19996"/>
                <a:gd name="connsiteY1" fmla="*/ 73138 h 69989"/>
                <a:gd name="connsiteX2" fmla="*/ 97 w 19996"/>
                <a:gd name="connsiteY2" fmla="*/ 68939 h 69989"/>
                <a:gd name="connsiteX3" fmla="*/ 1197 w 19996"/>
                <a:gd name="connsiteY3" fmla="*/ 64240 h 69989"/>
                <a:gd name="connsiteX4" fmla="*/ 10096 w 19996"/>
                <a:gd name="connsiteY4" fmla="*/ 37144 h 69989"/>
                <a:gd name="connsiteX5" fmla="*/ 1197 w 19996"/>
                <a:gd name="connsiteY5" fmla="*/ 10148 h 69989"/>
                <a:gd name="connsiteX6" fmla="*/ 97 w 19996"/>
                <a:gd name="connsiteY6" fmla="*/ 5349 h 69989"/>
                <a:gd name="connsiteX7" fmla="*/ 2597 w 19996"/>
                <a:gd name="connsiteY7" fmla="*/ 1149 h 69989"/>
                <a:gd name="connsiteX8" fmla="*/ 11596 w 19996"/>
                <a:gd name="connsiteY8" fmla="*/ 2549 h 69989"/>
                <a:gd name="connsiteX9" fmla="*/ 22794 w 19996"/>
                <a:gd name="connsiteY9" fmla="*/ 37144 h 69989"/>
                <a:gd name="connsiteX10" fmla="*/ 11596 w 19996"/>
                <a:gd name="connsiteY10" fmla="*/ 71738 h 69989"/>
                <a:gd name="connsiteX11" fmla="*/ 6396 w 19996"/>
                <a:gd name="connsiteY11" fmla="*/ 74438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996" h="69989">
                  <a:moveTo>
                    <a:pt x="6396" y="74438"/>
                  </a:moveTo>
                  <a:cubicBezTo>
                    <a:pt x="4996" y="74438"/>
                    <a:pt x="3697" y="73938"/>
                    <a:pt x="2597" y="73138"/>
                  </a:cubicBezTo>
                  <a:cubicBezTo>
                    <a:pt x="1297" y="72138"/>
                    <a:pt x="297" y="70639"/>
                    <a:pt x="97" y="68939"/>
                  </a:cubicBezTo>
                  <a:cubicBezTo>
                    <a:pt x="-202" y="67339"/>
                    <a:pt x="197" y="65639"/>
                    <a:pt x="1197" y="64240"/>
                  </a:cubicBezTo>
                  <a:cubicBezTo>
                    <a:pt x="6996" y="56341"/>
                    <a:pt x="10096" y="46942"/>
                    <a:pt x="10096" y="37144"/>
                  </a:cubicBezTo>
                  <a:cubicBezTo>
                    <a:pt x="10096" y="27345"/>
                    <a:pt x="6996" y="18047"/>
                    <a:pt x="1197" y="10148"/>
                  </a:cubicBezTo>
                  <a:cubicBezTo>
                    <a:pt x="197" y="8748"/>
                    <a:pt x="-202" y="7048"/>
                    <a:pt x="97" y="5349"/>
                  </a:cubicBezTo>
                  <a:cubicBezTo>
                    <a:pt x="297" y="3649"/>
                    <a:pt x="1297" y="2149"/>
                    <a:pt x="2597" y="1149"/>
                  </a:cubicBezTo>
                  <a:cubicBezTo>
                    <a:pt x="5397" y="-850"/>
                    <a:pt x="9596" y="-150"/>
                    <a:pt x="11596" y="2549"/>
                  </a:cubicBezTo>
                  <a:cubicBezTo>
                    <a:pt x="18894" y="12648"/>
                    <a:pt x="22794" y="24646"/>
                    <a:pt x="22794" y="37144"/>
                  </a:cubicBezTo>
                  <a:cubicBezTo>
                    <a:pt x="22894" y="49742"/>
                    <a:pt x="18994" y="61640"/>
                    <a:pt x="11596" y="71738"/>
                  </a:cubicBezTo>
                  <a:cubicBezTo>
                    <a:pt x="10396" y="73438"/>
                    <a:pt x="8396" y="74438"/>
                    <a:pt x="6396" y="7443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5D87FB17-4DFB-4883-AC2C-04FF6D00F3C5}"/>
                </a:ext>
              </a:extLst>
            </p:cNvPr>
            <p:cNvSpPr/>
            <p:nvPr/>
          </p:nvSpPr>
          <p:spPr>
            <a:xfrm>
              <a:off x="8023339" y="3630059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900"/>
                    <a:pt x="35295" y="6399"/>
                  </a:cubicBezTo>
                  <a:cubicBezTo>
                    <a:pt x="35295" y="9899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5CACE814-451B-4BC9-AC98-CB13103222CE}"/>
                </a:ext>
              </a:extLst>
            </p:cNvPr>
            <p:cNvSpPr/>
            <p:nvPr/>
          </p:nvSpPr>
          <p:spPr>
            <a:xfrm>
              <a:off x="8034637" y="3618861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E89F1C0-49ED-4BB8-ABC4-742B13C6E413}"/>
                </a:ext>
              </a:extLst>
            </p:cNvPr>
            <p:cNvSpPr/>
            <p:nvPr/>
          </p:nvSpPr>
          <p:spPr>
            <a:xfrm>
              <a:off x="7524318" y="4158576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9"/>
                    <a:pt x="9798" y="0"/>
                    <a:pt x="21797" y="0"/>
                  </a:cubicBezTo>
                  <a:cubicBezTo>
                    <a:pt x="33795" y="0"/>
                    <a:pt x="43593" y="9799"/>
                    <a:pt x="43593" y="21797"/>
                  </a:cubicBezTo>
                  <a:cubicBezTo>
                    <a:pt x="43593" y="33795"/>
                    <a:pt x="338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6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795" y="16897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7" name="Group 746">
            <a:extLst>
              <a:ext uri="{FF2B5EF4-FFF2-40B4-BE49-F238E27FC236}">
                <a16:creationId xmlns:a16="http://schemas.microsoft.com/office/drawing/2014/main" id="{A8874D01-D3AA-4791-91AE-0FD70917753A}"/>
              </a:ext>
            </a:extLst>
          </p:cNvPr>
          <p:cNvGrpSpPr/>
          <p:nvPr/>
        </p:nvGrpSpPr>
        <p:grpSpPr>
          <a:xfrm>
            <a:off x="8789419" y="3635276"/>
            <a:ext cx="485624" cy="520798"/>
            <a:chOff x="8789419" y="3635276"/>
            <a:chExt cx="485624" cy="520798"/>
          </a:xfrm>
          <a:solidFill>
            <a:srgbClr val="FFFFFF"/>
          </a:solidFill>
        </p:grpSpPr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20CAAAB2-5D31-4DFF-B81D-1176D38FAA29}"/>
                </a:ext>
              </a:extLst>
            </p:cNvPr>
            <p:cNvSpPr/>
            <p:nvPr/>
          </p:nvSpPr>
          <p:spPr>
            <a:xfrm>
              <a:off x="8789419" y="3834227"/>
              <a:ext cx="89986" cy="149976"/>
            </a:xfrm>
            <a:custGeom>
              <a:avLst/>
              <a:gdLst>
                <a:gd name="connsiteX0" fmla="*/ 89986 w 89985"/>
                <a:gd name="connsiteY0" fmla="*/ 157775 h 149976"/>
                <a:gd name="connsiteX1" fmla="*/ 0 w 89985"/>
                <a:gd name="connsiteY1" fmla="*/ 157275 h 149976"/>
                <a:gd name="connsiteX2" fmla="*/ 0 w 89985"/>
                <a:gd name="connsiteY2" fmla="*/ 42993 h 149976"/>
                <a:gd name="connsiteX3" fmla="*/ 6399 w 89985"/>
                <a:gd name="connsiteY3" fmla="*/ 36594 h 149976"/>
                <a:gd name="connsiteX4" fmla="*/ 12798 w 89985"/>
                <a:gd name="connsiteY4" fmla="*/ 42993 h 149976"/>
                <a:gd name="connsiteX5" fmla="*/ 12798 w 89985"/>
                <a:gd name="connsiteY5" fmla="*/ 144977 h 149976"/>
                <a:gd name="connsiteX6" fmla="*/ 90486 w 89985"/>
                <a:gd name="connsiteY6" fmla="*/ 144977 h 149976"/>
                <a:gd name="connsiteX7" fmla="*/ 96385 w 89985"/>
                <a:gd name="connsiteY7" fmla="*/ 151376 h 149976"/>
                <a:gd name="connsiteX8" fmla="*/ 89986 w 89985"/>
                <a:gd name="connsiteY8" fmla="*/ 157775 h 149976"/>
                <a:gd name="connsiteX9" fmla="*/ 6399 w 89985"/>
                <a:gd name="connsiteY9" fmla="*/ 30195 h 149976"/>
                <a:gd name="connsiteX10" fmla="*/ 0 w 89985"/>
                <a:gd name="connsiteY10" fmla="*/ 23796 h 149976"/>
                <a:gd name="connsiteX11" fmla="*/ 500 w 89985"/>
                <a:gd name="connsiteY11" fmla="*/ 0 h 149976"/>
                <a:gd name="connsiteX12" fmla="*/ 89986 w 89985"/>
                <a:gd name="connsiteY12" fmla="*/ 0 h 149976"/>
                <a:gd name="connsiteX13" fmla="*/ 96385 w 89985"/>
                <a:gd name="connsiteY13" fmla="*/ 6399 h 149976"/>
                <a:gd name="connsiteX14" fmla="*/ 89986 w 89985"/>
                <a:gd name="connsiteY14" fmla="*/ 12798 h 149976"/>
                <a:gd name="connsiteX15" fmla="*/ 12798 w 89985"/>
                <a:gd name="connsiteY15" fmla="*/ 12798 h 149976"/>
                <a:gd name="connsiteX16" fmla="*/ 12898 w 89985"/>
                <a:gd name="connsiteY16" fmla="*/ 23796 h 149976"/>
                <a:gd name="connsiteX17" fmla="*/ 6399 w 89985"/>
                <a:gd name="connsiteY17" fmla="*/ 30195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9985" h="149976">
                  <a:moveTo>
                    <a:pt x="89986" y="157775"/>
                  </a:moveTo>
                  <a:lnTo>
                    <a:pt x="0" y="157275"/>
                  </a:lnTo>
                  <a:lnTo>
                    <a:pt x="0" y="42993"/>
                  </a:lnTo>
                  <a:cubicBezTo>
                    <a:pt x="0" y="39394"/>
                    <a:pt x="2900" y="36594"/>
                    <a:pt x="6399" y="36594"/>
                  </a:cubicBezTo>
                  <a:cubicBezTo>
                    <a:pt x="9998" y="36594"/>
                    <a:pt x="12798" y="39394"/>
                    <a:pt x="12798" y="42993"/>
                  </a:cubicBezTo>
                  <a:lnTo>
                    <a:pt x="12798" y="144977"/>
                  </a:lnTo>
                  <a:lnTo>
                    <a:pt x="90486" y="144977"/>
                  </a:lnTo>
                  <a:cubicBezTo>
                    <a:pt x="93785" y="145277"/>
                    <a:pt x="96385" y="147977"/>
                    <a:pt x="96385" y="151376"/>
                  </a:cubicBezTo>
                  <a:cubicBezTo>
                    <a:pt x="96385" y="154876"/>
                    <a:pt x="93586" y="157775"/>
                    <a:pt x="89986" y="157775"/>
                  </a:cubicBezTo>
                  <a:close/>
                  <a:moveTo>
                    <a:pt x="6399" y="30195"/>
                  </a:moveTo>
                  <a:cubicBezTo>
                    <a:pt x="2900" y="30195"/>
                    <a:pt x="0" y="27296"/>
                    <a:pt x="0" y="23796"/>
                  </a:cubicBezTo>
                  <a:lnTo>
                    <a:pt x="500" y="0"/>
                  </a:lnTo>
                  <a:lnTo>
                    <a:pt x="89986" y="0"/>
                  </a:lnTo>
                  <a:cubicBezTo>
                    <a:pt x="93586" y="0"/>
                    <a:pt x="96385" y="2900"/>
                    <a:pt x="96385" y="6399"/>
                  </a:cubicBezTo>
                  <a:cubicBezTo>
                    <a:pt x="96385" y="9899"/>
                    <a:pt x="93586" y="12798"/>
                    <a:pt x="89986" y="12798"/>
                  </a:cubicBezTo>
                  <a:lnTo>
                    <a:pt x="12798" y="12798"/>
                  </a:lnTo>
                  <a:lnTo>
                    <a:pt x="12898" y="23796"/>
                  </a:lnTo>
                  <a:cubicBezTo>
                    <a:pt x="12898" y="27296"/>
                    <a:pt x="9998" y="30195"/>
                    <a:pt x="6399" y="301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AC9105AE-3B72-49AB-8E22-70332CF618D3}"/>
                </a:ext>
              </a:extLst>
            </p:cNvPr>
            <p:cNvSpPr/>
            <p:nvPr/>
          </p:nvSpPr>
          <p:spPr>
            <a:xfrm>
              <a:off x="8873006" y="3834227"/>
              <a:ext cx="9998" cy="149976"/>
            </a:xfrm>
            <a:custGeom>
              <a:avLst/>
              <a:gdLst>
                <a:gd name="connsiteX0" fmla="*/ 6399 w 9998"/>
                <a:gd name="connsiteY0" fmla="*/ 158175 h 149976"/>
                <a:gd name="connsiteX1" fmla="*/ 0 w 9998"/>
                <a:gd name="connsiteY1" fmla="*/ 151776 h 149976"/>
                <a:gd name="connsiteX2" fmla="*/ 0 w 9998"/>
                <a:gd name="connsiteY2" fmla="*/ 6399 h 149976"/>
                <a:gd name="connsiteX3" fmla="*/ 6399 w 9998"/>
                <a:gd name="connsiteY3" fmla="*/ 0 h 149976"/>
                <a:gd name="connsiteX4" fmla="*/ 12798 w 9998"/>
                <a:gd name="connsiteY4" fmla="*/ 6399 h 149976"/>
                <a:gd name="connsiteX5" fmla="*/ 12798 w 9998"/>
                <a:gd name="connsiteY5" fmla="*/ 151776 h 149976"/>
                <a:gd name="connsiteX6" fmla="*/ 6399 w 9998"/>
                <a:gd name="connsiteY6" fmla="*/ 158175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149976">
                  <a:moveTo>
                    <a:pt x="6399" y="158175"/>
                  </a:moveTo>
                  <a:cubicBezTo>
                    <a:pt x="2899" y="158175"/>
                    <a:pt x="0" y="155376"/>
                    <a:pt x="0" y="151776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998" y="0"/>
                    <a:pt x="12798" y="2900"/>
                    <a:pt x="12798" y="6399"/>
                  </a:cubicBezTo>
                  <a:lnTo>
                    <a:pt x="12798" y="151776"/>
                  </a:lnTo>
                  <a:cubicBezTo>
                    <a:pt x="12798" y="155376"/>
                    <a:pt x="9998" y="158175"/>
                    <a:pt x="6399" y="15817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B20A01A0-C0A6-420C-B846-CF55D3243FEF}"/>
                </a:ext>
              </a:extLst>
            </p:cNvPr>
            <p:cNvSpPr/>
            <p:nvPr/>
          </p:nvSpPr>
          <p:spPr>
            <a:xfrm>
              <a:off x="9044579" y="3747441"/>
              <a:ext cx="9998" cy="329948"/>
            </a:xfrm>
            <a:custGeom>
              <a:avLst/>
              <a:gdLst>
                <a:gd name="connsiteX0" fmla="*/ 6399 w 9998"/>
                <a:gd name="connsiteY0" fmla="*/ 332748 h 329948"/>
                <a:gd name="connsiteX1" fmla="*/ 0 w 9998"/>
                <a:gd name="connsiteY1" fmla="*/ 326349 h 329948"/>
                <a:gd name="connsiteX2" fmla="*/ 0 w 9998"/>
                <a:gd name="connsiteY2" fmla="*/ 134379 h 329948"/>
                <a:gd name="connsiteX3" fmla="*/ 6399 w 9998"/>
                <a:gd name="connsiteY3" fmla="*/ 127980 h 329948"/>
                <a:gd name="connsiteX4" fmla="*/ 12698 w 9998"/>
                <a:gd name="connsiteY4" fmla="*/ 134379 h 329948"/>
                <a:gd name="connsiteX5" fmla="*/ 12698 w 9998"/>
                <a:gd name="connsiteY5" fmla="*/ 326349 h 329948"/>
                <a:gd name="connsiteX6" fmla="*/ 6399 w 9998"/>
                <a:gd name="connsiteY6" fmla="*/ 332748 h 329948"/>
                <a:gd name="connsiteX7" fmla="*/ 6399 w 9998"/>
                <a:gd name="connsiteY7" fmla="*/ 121581 h 329948"/>
                <a:gd name="connsiteX8" fmla="*/ 0 w 9998"/>
                <a:gd name="connsiteY8" fmla="*/ 115182 h 329948"/>
                <a:gd name="connsiteX9" fmla="*/ 0 w 9998"/>
                <a:gd name="connsiteY9" fmla="*/ 6399 h 329948"/>
                <a:gd name="connsiteX10" fmla="*/ 6399 w 9998"/>
                <a:gd name="connsiteY10" fmla="*/ 0 h 329948"/>
                <a:gd name="connsiteX11" fmla="*/ 12698 w 9998"/>
                <a:gd name="connsiteY11" fmla="*/ 6399 h 329948"/>
                <a:gd name="connsiteX12" fmla="*/ 12698 w 9998"/>
                <a:gd name="connsiteY12" fmla="*/ 115182 h 329948"/>
                <a:gd name="connsiteX13" fmla="*/ 6399 w 9998"/>
                <a:gd name="connsiteY13" fmla="*/ 121581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8" h="329948">
                  <a:moveTo>
                    <a:pt x="6399" y="332748"/>
                  </a:moveTo>
                  <a:cubicBezTo>
                    <a:pt x="2799" y="332748"/>
                    <a:pt x="0" y="329848"/>
                    <a:pt x="0" y="326349"/>
                  </a:cubicBezTo>
                  <a:lnTo>
                    <a:pt x="0" y="134379"/>
                  </a:lnTo>
                  <a:cubicBezTo>
                    <a:pt x="0" y="130780"/>
                    <a:pt x="2799" y="127980"/>
                    <a:pt x="6399" y="127980"/>
                  </a:cubicBezTo>
                  <a:cubicBezTo>
                    <a:pt x="9898" y="127980"/>
                    <a:pt x="12698" y="130780"/>
                    <a:pt x="12698" y="134379"/>
                  </a:cubicBezTo>
                  <a:lnTo>
                    <a:pt x="12698" y="326349"/>
                  </a:lnTo>
                  <a:cubicBezTo>
                    <a:pt x="12698" y="329848"/>
                    <a:pt x="9898" y="332748"/>
                    <a:pt x="6399" y="332748"/>
                  </a:cubicBezTo>
                  <a:close/>
                  <a:moveTo>
                    <a:pt x="6399" y="121581"/>
                  </a:moveTo>
                  <a:cubicBezTo>
                    <a:pt x="2799" y="121581"/>
                    <a:pt x="0" y="118681"/>
                    <a:pt x="0" y="115182"/>
                  </a:cubicBezTo>
                  <a:lnTo>
                    <a:pt x="0" y="6399"/>
                  </a:lnTo>
                  <a:cubicBezTo>
                    <a:pt x="0" y="2800"/>
                    <a:pt x="2799" y="0"/>
                    <a:pt x="6399" y="0"/>
                  </a:cubicBezTo>
                  <a:cubicBezTo>
                    <a:pt x="9898" y="0"/>
                    <a:pt x="12698" y="2800"/>
                    <a:pt x="12698" y="6399"/>
                  </a:cubicBezTo>
                  <a:lnTo>
                    <a:pt x="12698" y="115182"/>
                  </a:lnTo>
                  <a:cubicBezTo>
                    <a:pt x="12698" y="118681"/>
                    <a:pt x="9898" y="121581"/>
                    <a:pt x="6399" y="12158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D5141C1C-1948-45C7-B44B-EF0D63F2E256}"/>
                </a:ext>
              </a:extLst>
            </p:cNvPr>
            <p:cNvSpPr/>
            <p:nvPr/>
          </p:nvSpPr>
          <p:spPr>
            <a:xfrm>
              <a:off x="8873018" y="3747554"/>
              <a:ext cx="179972" cy="89986"/>
            </a:xfrm>
            <a:custGeom>
              <a:avLst/>
              <a:gdLst>
                <a:gd name="connsiteX0" fmla="*/ 6386 w 179971"/>
                <a:gd name="connsiteY0" fmla="*/ 99471 h 89985"/>
                <a:gd name="connsiteX1" fmla="*/ 687 w 179971"/>
                <a:gd name="connsiteY1" fmla="*/ 95972 h 89985"/>
                <a:gd name="connsiteX2" fmla="*/ 3487 w 179971"/>
                <a:gd name="connsiteY2" fmla="*/ 87373 h 89985"/>
                <a:gd name="connsiteX3" fmla="*/ 174760 w 179971"/>
                <a:gd name="connsiteY3" fmla="*/ 687 h 89985"/>
                <a:gd name="connsiteX4" fmla="*/ 183358 w 179971"/>
                <a:gd name="connsiteY4" fmla="*/ 3487 h 89985"/>
                <a:gd name="connsiteX5" fmla="*/ 180559 w 179971"/>
                <a:gd name="connsiteY5" fmla="*/ 12085 h 89985"/>
                <a:gd name="connsiteX6" fmla="*/ 9286 w 179971"/>
                <a:gd name="connsiteY6" fmla="*/ 98772 h 89985"/>
                <a:gd name="connsiteX7" fmla="*/ 6386 w 179971"/>
                <a:gd name="connsiteY7" fmla="*/ 99471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971" h="89985">
                  <a:moveTo>
                    <a:pt x="6386" y="99471"/>
                  </a:moveTo>
                  <a:cubicBezTo>
                    <a:pt x="3987" y="99471"/>
                    <a:pt x="1787" y="98172"/>
                    <a:pt x="687" y="95972"/>
                  </a:cubicBezTo>
                  <a:cubicBezTo>
                    <a:pt x="-913" y="92873"/>
                    <a:pt x="387" y="88973"/>
                    <a:pt x="3487" y="87373"/>
                  </a:cubicBezTo>
                  <a:lnTo>
                    <a:pt x="174760" y="687"/>
                  </a:lnTo>
                  <a:cubicBezTo>
                    <a:pt x="177859" y="-913"/>
                    <a:pt x="181858" y="387"/>
                    <a:pt x="183358" y="3487"/>
                  </a:cubicBezTo>
                  <a:cubicBezTo>
                    <a:pt x="184959" y="6586"/>
                    <a:pt x="183659" y="10486"/>
                    <a:pt x="180559" y="12085"/>
                  </a:cubicBezTo>
                  <a:lnTo>
                    <a:pt x="9286" y="98772"/>
                  </a:lnTo>
                  <a:cubicBezTo>
                    <a:pt x="8386" y="99272"/>
                    <a:pt x="7386" y="99471"/>
                    <a:pt x="6386" y="994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5342E1B-234B-4046-8E45-2EF52D05C562}"/>
                </a:ext>
              </a:extLst>
            </p:cNvPr>
            <p:cNvSpPr/>
            <p:nvPr/>
          </p:nvSpPr>
          <p:spPr>
            <a:xfrm>
              <a:off x="8873000" y="3979715"/>
              <a:ext cx="179972" cy="99984"/>
            </a:xfrm>
            <a:custGeom>
              <a:avLst/>
              <a:gdLst>
                <a:gd name="connsiteX0" fmla="*/ 177278 w 179971"/>
                <a:gd name="connsiteY0" fmla="*/ 100174 h 99984"/>
                <a:gd name="connsiteX1" fmla="*/ 174378 w 179971"/>
                <a:gd name="connsiteY1" fmla="*/ 99474 h 99984"/>
                <a:gd name="connsiteX2" fmla="*/ 3505 w 179971"/>
                <a:gd name="connsiteY2" fmla="*/ 11988 h 99984"/>
                <a:gd name="connsiteX3" fmla="*/ 305 w 179971"/>
                <a:gd name="connsiteY3" fmla="*/ 8288 h 99984"/>
                <a:gd name="connsiteX4" fmla="*/ 705 w 179971"/>
                <a:gd name="connsiteY4" fmla="*/ 3389 h 99984"/>
                <a:gd name="connsiteX5" fmla="*/ 9304 w 179971"/>
                <a:gd name="connsiteY5" fmla="*/ 690 h 99984"/>
                <a:gd name="connsiteX6" fmla="*/ 180277 w 179971"/>
                <a:gd name="connsiteY6" fmla="*/ 88076 h 99984"/>
                <a:gd name="connsiteX7" fmla="*/ 183477 w 179971"/>
                <a:gd name="connsiteY7" fmla="*/ 91775 h 99984"/>
                <a:gd name="connsiteX8" fmla="*/ 183077 w 179971"/>
                <a:gd name="connsiteY8" fmla="*/ 96674 h 99984"/>
                <a:gd name="connsiteX9" fmla="*/ 177278 w 179971"/>
                <a:gd name="connsiteY9" fmla="*/ 100174 h 99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971" h="99984">
                  <a:moveTo>
                    <a:pt x="177278" y="100174"/>
                  </a:moveTo>
                  <a:cubicBezTo>
                    <a:pt x="176278" y="100174"/>
                    <a:pt x="175378" y="99874"/>
                    <a:pt x="174378" y="99474"/>
                  </a:cubicBezTo>
                  <a:lnTo>
                    <a:pt x="3505" y="11988"/>
                  </a:lnTo>
                  <a:cubicBezTo>
                    <a:pt x="2005" y="11288"/>
                    <a:pt x="905" y="9888"/>
                    <a:pt x="305" y="8288"/>
                  </a:cubicBezTo>
                  <a:cubicBezTo>
                    <a:pt x="-194" y="6689"/>
                    <a:pt x="-94" y="4989"/>
                    <a:pt x="705" y="3389"/>
                  </a:cubicBezTo>
                  <a:cubicBezTo>
                    <a:pt x="2305" y="390"/>
                    <a:pt x="6304" y="-910"/>
                    <a:pt x="9304" y="690"/>
                  </a:cubicBezTo>
                  <a:lnTo>
                    <a:pt x="180277" y="88076"/>
                  </a:lnTo>
                  <a:cubicBezTo>
                    <a:pt x="181777" y="88776"/>
                    <a:pt x="182877" y="90176"/>
                    <a:pt x="183477" y="91775"/>
                  </a:cubicBezTo>
                  <a:cubicBezTo>
                    <a:pt x="183977" y="93375"/>
                    <a:pt x="183776" y="95175"/>
                    <a:pt x="183077" y="96674"/>
                  </a:cubicBezTo>
                  <a:cubicBezTo>
                    <a:pt x="181977" y="98774"/>
                    <a:pt x="179777" y="100174"/>
                    <a:pt x="177278" y="10017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E63A5DC5-AED9-4EC7-AF83-AA492B282733}"/>
                </a:ext>
              </a:extLst>
            </p:cNvPr>
            <p:cNvSpPr/>
            <p:nvPr/>
          </p:nvSpPr>
          <p:spPr>
            <a:xfrm>
              <a:off x="9090291" y="3782728"/>
              <a:ext cx="69989" cy="259959"/>
            </a:xfrm>
            <a:custGeom>
              <a:avLst/>
              <a:gdLst>
                <a:gd name="connsiteX0" fmla="*/ 6380 w 69989"/>
                <a:gd name="connsiteY0" fmla="*/ 262166 h 259959"/>
                <a:gd name="connsiteX1" fmla="*/ 1380 w 69989"/>
                <a:gd name="connsiteY1" fmla="*/ 259766 h 259959"/>
                <a:gd name="connsiteX2" fmla="*/ 2380 w 69989"/>
                <a:gd name="connsiteY2" fmla="*/ 250768 h 259959"/>
                <a:gd name="connsiteX3" fmla="*/ 59871 w 69989"/>
                <a:gd name="connsiteY3" fmla="*/ 131087 h 259959"/>
                <a:gd name="connsiteX4" fmla="*/ 52772 w 69989"/>
                <a:gd name="connsiteY4" fmla="*/ 84894 h 259959"/>
                <a:gd name="connsiteX5" fmla="*/ 53172 w 69989"/>
                <a:gd name="connsiteY5" fmla="*/ 79995 h 259959"/>
                <a:gd name="connsiteX6" fmla="*/ 56972 w 69989"/>
                <a:gd name="connsiteY6" fmla="*/ 76795 h 259959"/>
                <a:gd name="connsiteX7" fmla="*/ 64970 w 69989"/>
                <a:gd name="connsiteY7" fmla="*/ 80994 h 259959"/>
                <a:gd name="connsiteX8" fmla="*/ 72669 w 69989"/>
                <a:gd name="connsiteY8" fmla="*/ 131087 h 259959"/>
                <a:gd name="connsiteX9" fmla="*/ 10379 w 69989"/>
                <a:gd name="connsiteY9" fmla="*/ 260766 h 259959"/>
                <a:gd name="connsiteX10" fmla="*/ 6380 w 69989"/>
                <a:gd name="connsiteY10" fmla="*/ 262166 h 259959"/>
                <a:gd name="connsiteX11" fmla="*/ 51972 w 69989"/>
                <a:gd name="connsiteY11" fmla="*/ 71396 h 259959"/>
                <a:gd name="connsiteX12" fmla="*/ 46173 w 69989"/>
                <a:gd name="connsiteY12" fmla="*/ 67697 h 259959"/>
                <a:gd name="connsiteX13" fmla="*/ 2380 w 69989"/>
                <a:gd name="connsiteY13" fmla="*/ 11305 h 259959"/>
                <a:gd name="connsiteX14" fmla="*/ 1380 w 69989"/>
                <a:gd name="connsiteY14" fmla="*/ 2307 h 259959"/>
                <a:gd name="connsiteX15" fmla="*/ 10379 w 69989"/>
                <a:gd name="connsiteY15" fmla="*/ 1307 h 259959"/>
                <a:gd name="connsiteX16" fmla="*/ 57871 w 69989"/>
                <a:gd name="connsiteY16" fmla="*/ 62397 h 259959"/>
                <a:gd name="connsiteX17" fmla="*/ 54672 w 69989"/>
                <a:gd name="connsiteY17" fmla="*/ 70796 h 259959"/>
                <a:gd name="connsiteX18" fmla="*/ 51972 w 69989"/>
                <a:gd name="connsiteY18" fmla="*/ 71396 h 259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989" h="259959">
                  <a:moveTo>
                    <a:pt x="6380" y="262166"/>
                  </a:moveTo>
                  <a:cubicBezTo>
                    <a:pt x="4480" y="262166"/>
                    <a:pt x="2680" y="261266"/>
                    <a:pt x="1380" y="259766"/>
                  </a:cubicBezTo>
                  <a:cubicBezTo>
                    <a:pt x="-820" y="257067"/>
                    <a:pt x="-320" y="252967"/>
                    <a:pt x="2380" y="250768"/>
                  </a:cubicBezTo>
                  <a:cubicBezTo>
                    <a:pt x="38875" y="221472"/>
                    <a:pt x="59871" y="177879"/>
                    <a:pt x="59871" y="131087"/>
                  </a:cubicBezTo>
                  <a:cubicBezTo>
                    <a:pt x="59871" y="115289"/>
                    <a:pt x="57471" y="99791"/>
                    <a:pt x="52772" y="84894"/>
                  </a:cubicBezTo>
                  <a:cubicBezTo>
                    <a:pt x="52272" y="83194"/>
                    <a:pt x="52372" y="81494"/>
                    <a:pt x="53172" y="79995"/>
                  </a:cubicBezTo>
                  <a:cubicBezTo>
                    <a:pt x="53972" y="78495"/>
                    <a:pt x="55271" y="77295"/>
                    <a:pt x="56972" y="76795"/>
                  </a:cubicBezTo>
                  <a:cubicBezTo>
                    <a:pt x="60271" y="75795"/>
                    <a:pt x="63970" y="77695"/>
                    <a:pt x="64970" y="80994"/>
                  </a:cubicBezTo>
                  <a:cubicBezTo>
                    <a:pt x="70070" y="97192"/>
                    <a:pt x="72669" y="113989"/>
                    <a:pt x="72669" y="131087"/>
                  </a:cubicBezTo>
                  <a:cubicBezTo>
                    <a:pt x="72669" y="181779"/>
                    <a:pt x="49973" y="229071"/>
                    <a:pt x="10379" y="260766"/>
                  </a:cubicBezTo>
                  <a:cubicBezTo>
                    <a:pt x="9279" y="261666"/>
                    <a:pt x="7879" y="262166"/>
                    <a:pt x="6380" y="262166"/>
                  </a:cubicBezTo>
                  <a:close/>
                  <a:moveTo>
                    <a:pt x="51972" y="71396"/>
                  </a:moveTo>
                  <a:cubicBezTo>
                    <a:pt x="49473" y="71396"/>
                    <a:pt x="47173" y="69896"/>
                    <a:pt x="46173" y="67697"/>
                  </a:cubicBezTo>
                  <a:cubicBezTo>
                    <a:pt x="36275" y="45800"/>
                    <a:pt x="21077" y="26403"/>
                    <a:pt x="2380" y="11305"/>
                  </a:cubicBezTo>
                  <a:cubicBezTo>
                    <a:pt x="-320" y="9106"/>
                    <a:pt x="-820" y="5106"/>
                    <a:pt x="1380" y="2307"/>
                  </a:cubicBezTo>
                  <a:cubicBezTo>
                    <a:pt x="3480" y="-293"/>
                    <a:pt x="7679" y="-793"/>
                    <a:pt x="10379" y="1307"/>
                  </a:cubicBezTo>
                  <a:cubicBezTo>
                    <a:pt x="30676" y="17604"/>
                    <a:pt x="47073" y="38701"/>
                    <a:pt x="57871" y="62397"/>
                  </a:cubicBezTo>
                  <a:cubicBezTo>
                    <a:pt x="59271" y="65597"/>
                    <a:pt x="57871" y="69396"/>
                    <a:pt x="54672" y="70796"/>
                  </a:cubicBezTo>
                  <a:cubicBezTo>
                    <a:pt x="53772" y="71196"/>
                    <a:pt x="52872" y="71396"/>
                    <a:pt x="51972" y="713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9222282-7493-4020-AC87-8C90306A60A1}"/>
                </a:ext>
              </a:extLst>
            </p:cNvPr>
            <p:cNvSpPr/>
            <p:nvPr/>
          </p:nvSpPr>
          <p:spPr>
            <a:xfrm>
              <a:off x="9090279" y="3735638"/>
              <a:ext cx="109983" cy="349945"/>
            </a:xfrm>
            <a:custGeom>
              <a:avLst/>
              <a:gdLst>
                <a:gd name="connsiteX0" fmla="*/ 6392 w 109982"/>
                <a:gd name="connsiteY0" fmla="*/ 356349 h 349945"/>
                <a:gd name="connsiteX1" fmla="*/ 892 w 109982"/>
                <a:gd name="connsiteY1" fmla="*/ 353249 h 349945"/>
                <a:gd name="connsiteX2" fmla="*/ 3192 w 109982"/>
                <a:gd name="connsiteY2" fmla="*/ 344451 h 349945"/>
                <a:gd name="connsiteX3" fmla="*/ 98177 w 109982"/>
                <a:gd name="connsiteY3" fmla="*/ 193174 h 349945"/>
                <a:gd name="connsiteX4" fmla="*/ 105076 w 109982"/>
                <a:gd name="connsiteY4" fmla="*/ 187275 h 349945"/>
                <a:gd name="connsiteX5" fmla="*/ 110875 w 109982"/>
                <a:gd name="connsiteY5" fmla="*/ 194174 h 349945"/>
                <a:gd name="connsiteX6" fmla="*/ 9891 w 109982"/>
                <a:gd name="connsiteY6" fmla="*/ 355349 h 349945"/>
                <a:gd name="connsiteX7" fmla="*/ 9591 w 109982"/>
                <a:gd name="connsiteY7" fmla="*/ 355549 h 349945"/>
                <a:gd name="connsiteX8" fmla="*/ 6392 w 109982"/>
                <a:gd name="connsiteY8" fmla="*/ 356349 h 349945"/>
                <a:gd name="connsiteX9" fmla="*/ 105177 w 109982"/>
                <a:gd name="connsiteY9" fmla="*/ 180876 h 349945"/>
                <a:gd name="connsiteX10" fmla="*/ 105076 w 109982"/>
                <a:gd name="connsiteY10" fmla="*/ 180876 h 349945"/>
                <a:gd name="connsiteX11" fmla="*/ 98677 w 109982"/>
                <a:gd name="connsiteY11" fmla="*/ 174577 h 349945"/>
                <a:gd name="connsiteX12" fmla="*/ 3192 w 109982"/>
                <a:gd name="connsiteY12" fmla="*/ 11903 h 349945"/>
                <a:gd name="connsiteX13" fmla="*/ 892 w 109982"/>
                <a:gd name="connsiteY13" fmla="*/ 3104 h 349945"/>
                <a:gd name="connsiteX14" fmla="*/ 9591 w 109982"/>
                <a:gd name="connsiteY14" fmla="*/ 804 h 349945"/>
                <a:gd name="connsiteX15" fmla="*/ 82580 w 109982"/>
                <a:gd name="connsiteY15" fmla="*/ 72893 h 349945"/>
                <a:gd name="connsiteX16" fmla="*/ 111475 w 109982"/>
                <a:gd name="connsiteY16" fmla="*/ 174377 h 349945"/>
                <a:gd name="connsiteX17" fmla="*/ 109675 w 109982"/>
                <a:gd name="connsiteY17" fmla="*/ 178877 h 349945"/>
                <a:gd name="connsiteX18" fmla="*/ 105177 w 109982"/>
                <a:gd name="connsiteY18" fmla="*/ 180876 h 349945"/>
                <a:gd name="connsiteX19" fmla="*/ 105177 w 109982"/>
                <a:gd name="connsiteY19" fmla="*/ 180876 h 349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9982" h="349945">
                  <a:moveTo>
                    <a:pt x="6392" y="356349"/>
                  </a:moveTo>
                  <a:cubicBezTo>
                    <a:pt x="4192" y="356349"/>
                    <a:pt x="1993" y="355149"/>
                    <a:pt x="892" y="353249"/>
                  </a:cubicBezTo>
                  <a:cubicBezTo>
                    <a:pt x="-907" y="350150"/>
                    <a:pt x="93" y="346251"/>
                    <a:pt x="3192" y="344451"/>
                  </a:cubicBezTo>
                  <a:cubicBezTo>
                    <a:pt x="57783" y="312556"/>
                    <a:pt x="93378" y="256064"/>
                    <a:pt x="98177" y="193174"/>
                  </a:cubicBezTo>
                  <a:cubicBezTo>
                    <a:pt x="98477" y="189675"/>
                    <a:pt x="101477" y="186975"/>
                    <a:pt x="105076" y="187275"/>
                  </a:cubicBezTo>
                  <a:cubicBezTo>
                    <a:pt x="108576" y="187575"/>
                    <a:pt x="111175" y="190575"/>
                    <a:pt x="110875" y="194174"/>
                  </a:cubicBezTo>
                  <a:cubicBezTo>
                    <a:pt x="105776" y="261164"/>
                    <a:pt x="67982" y="321354"/>
                    <a:pt x="9891" y="355349"/>
                  </a:cubicBezTo>
                  <a:lnTo>
                    <a:pt x="9591" y="355549"/>
                  </a:lnTo>
                  <a:cubicBezTo>
                    <a:pt x="8691" y="356049"/>
                    <a:pt x="7592" y="356349"/>
                    <a:pt x="6392" y="356349"/>
                  </a:cubicBezTo>
                  <a:close/>
                  <a:moveTo>
                    <a:pt x="105177" y="180876"/>
                  </a:moveTo>
                  <a:lnTo>
                    <a:pt x="105076" y="180876"/>
                  </a:lnTo>
                  <a:cubicBezTo>
                    <a:pt x="101577" y="180876"/>
                    <a:pt x="98777" y="178077"/>
                    <a:pt x="98677" y="174577"/>
                  </a:cubicBezTo>
                  <a:cubicBezTo>
                    <a:pt x="97478" y="106888"/>
                    <a:pt x="61783" y="45997"/>
                    <a:pt x="3192" y="11903"/>
                  </a:cubicBezTo>
                  <a:cubicBezTo>
                    <a:pt x="193" y="10103"/>
                    <a:pt x="-907" y="6204"/>
                    <a:pt x="892" y="3104"/>
                  </a:cubicBezTo>
                  <a:cubicBezTo>
                    <a:pt x="2593" y="205"/>
                    <a:pt x="6692" y="-895"/>
                    <a:pt x="9591" y="804"/>
                  </a:cubicBezTo>
                  <a:cubicBezTo>
                    <a:pt x="39586" y="18202"/>
                    <a:pt x="64782" y="43198"/>
                    <a:pt x="82580" y="72893"/>
                  </a:cubicBezTo>
                  <a:cubicBezTo>
                    <a:pt x="100877" y="103488"/>
                    <a:pt x="110875" y="138583"/>
                    <a:pt x="111475" y="174377"/>
                  </a:cubicBezTo>
                  <a:cubicBezTo>
                    <a:pt x="111575" y="176077"/>
                    <a:pt x="110875" y="177677"/>
                    <a:pt x="109675" y="178877"/>
                  </a:cubicBezTo>
                  <a:cubicBezTo>
                    <a:pt x="108576" y="180176"/>
                    <a:pt x="106976" y="180876"/>
                    <a:pt x="105177" y="180876"/>
                  </a:cubicBezTo>
                  <a:lnTo>
                    <a:pt x="105177" y="180876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04FCBDC-CA0B-4D6F-9264-DBB9EE91B88C}"/>
                </a:ext>
              </a:extLst>
            </p:cNvPr>
            <p:cNvSpPr/>
            <p:nvPr/>
          </p:nvSpPr>
          <p:spPr>
            <a:xfrm>
              <a:off x="9090275" y="3834450"/>
              <a:ext cx="29995" cy="149976"/>
            </a:xfrm>
            <a:custGeom>
              <a:avLst/>
              <a:gdLst>
                <a:gd name="connsiteX0" fmla="*/ 6396 w 29995"/>
                <a:gd name="connsiteY0" fmla="*/ 158753 h 149976"/>
                <a:gd name="connsiteX1" fmla="*/ 2596 w 29995"/>
                <a:gd name="connsiteY1" fmla="*/ 157553 h 149976"/>
                <a:gd name="connsiteX2" fmla="*/ 1196 w 29995"/>
                <a:gd name="connsiteY2" fmla="*/ 148554 h 149976"/>
                <a:gd name="connsiteX3" fmla="*/ 23793 w 29995"/>
                <a:gd name="connsiteY3" fmla="*/ 79365 h 149976"/>
                <a:gd name="connsiteX4" fmla="*/ 1296 w 29995"/>
                <a:gd name="connsiteY4" fmla="*/ 10076 h 149976"/>
                <a:gd name="connsiteX5" fmla="*/ 97 w 29995"/>
                <a:gd name="connsiteY5" fmla="*/ 5277 h 149976"/>
                <a:gd name="connsiteX6" fmla="*/ 2596 w 29995"/>
                <a:gd name="connsiteY6" fmla="*/ 1177 h 149976"/>
                <a:gd name="connsiteX7" fmla="*/ 11594 w 29995"/>
                <a:gd name="connsiteY7" fmla="*/ 2577 h 149976"/>
                <a:gd name="connsiteX8" fmla="*/ 36590 w 29995"/>
                <a:gd name="connsiteY8" fmla="*/ 79365 h 149976"/>
                <a:gd name="connsiteX9" fmla="*/ 11594 w 29995"/>
                <a:gd name="connsiteY9" fmla="*/ 156153 h 149976"/>
                <a:gd name="connsiteX10" fmla="*/ 6396 w 29995"/>
                <a:gd name="connsiteY10" fmla="*/ 158753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995" h="149976">
                  <a:moveTo>
                    <a:pt x="6396" y="158753"/>
                  </a:moveTo>
                  <a:cubicBezTo>
                    <a:pt x="4996" y="158753"/>
                    <a:pt x="3696" y="158353"/>
                    <a:pt x="2596" y="157553"/>
                  </a:cubicBezTo>
                  <a:cubicBezTo>
                    <a:pt x="-204" y="155453"/>
                    <a:pt x="-804" y="151454"/>
                    <a:pt x="1196" y="148554"/>
                  </a:cubicBezTo>
                  <a:cubicBezTo>
                    <a:pt x="15994" y="128358"/>
                    <a:pt x="23793" y="104461"/>
                    <a:pt x="23793" y="79365"/>
                  </a:cubicBezTo>
                  <a:cubicBezTo>
                    <a:pt x="23793" y="54269"/>
                    <a:pt x="15994" y="30273"/>
                    <a:pt x="1296" y="10076"/>
                  </a:cubicBezTo>
                  <a:cubicBezTo>
                    <a:pt x="197" y="8676"/>
                    <a:pt x="-204" y="6977"/>
                    <a:pt x="97" y="5277"/>
                  </a:cubicBezTo>
                  <a:cubicBezTo>
                    <a:pt x="396" y="3677"/>
                    <a:pt x="1296" y="2177"/>
                    <a:pt x="2596" y="1177"/>
                  </a:cubicBezTo>
                  <a:cubicBezTo>
                    <a:pt x="5395" y="-822"/>
                    <a:pt x="9595" y="-222"/>
                    <a:pt x="11594" y="2577"/>
                  </a:cubicBezTo>
                  <a:cubicBezTo>
                    <a:pt x="27992" y="24974"/>
                    <a:pt x="36590" y="51570"/>
                    <a:pt x="36590" y="79365"/>
                  </a:cubicBezTo>
                  <a:cubicBezTo>
                    <a:pt x="36590" y="107161"/>
                    <a:pt x="27992" y="133757"/>
                    <a:pt x="11594" y="156153"/>
                  </a:cubicBezTo>
                  <a:cubicBezTo>
                    <a:pt x="10395" y="157753"/>
                    <a:pt x="8395" y="158753"/>
                    <a:pt x="6396" y="15875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EFADBAB0-7833-4DDB-9BA1-37A0B99B3E9D}"/>
                </a:ext>
              </a:extLst>
            </p:cNvPr>
            <p:cNvSpPr/>
            <p:nvPr/>
          </p:nvSpPr>
          <p:spPr>
            <a:xfrm>
              <a:off x="9068013" y="3635276"/>
              <a:ext cx="59991" cy="59991"/>
            </a:xfrm>
            <a:custGeom>
              <a:avLst/>
              <a:gdLst>
                <a:gd name="connsiteX0" fmla="*/ 30958 w 59990"/>
                <a:gd name="connsiteY0" fmla="*/ 62073 h 59990"/>
                <a:gd name="connsiteX1" fmla="*/ 463 w 59990"/>
                <a:gd name="connsiteY1" fmla="*/ 36477 h 59990"/>
                <a:gd name="connsiteX2" fmla="*/ 5562 w 59990"/>
                <a:gd name="connsiteY2" fmla="*/ 13281 h 59990"/>
                <a:gd name="connsiteX3" fmla="*/ 25559 w 59990"/>
                <a:gd name="connsiteY3" fmla="*/ 483 h 59990"/>
                <a:gd name="connsiteX4" fmla="*/ 61453 w 59990"/>
                <a:gd name="connsiteY4" fmla="*/ 25579 h 59990"/>
                <a:gd name="connsiteX5" fmla="*/ 56353 w 59990"/>
                <a:gd name="connsiteY5" fmla="*/ 48775 h 59990"/>
                <a:gd name="connsiteX6" fmla="*/ 36357 w 59990"/>
                <a:gd name="connsiteY6" fmla="*/ 61573 h 59990"/>
                <a:gd name="connsiteX7" fmla="*/ 30958 w 59990"/>
                <a:gd name="connsiteY7" fmla="*/ 62073 h 59990"/>
                <a:gd name="connsiteX8" fmla="*/ 30958 w 59990"/>
                <a:gd name="connsiteY8" fmla="*/ 12881 h 59990"/>
                <a:gd name="connsiteX9" fmla="*/ 27758 w 59990"/>
                <a:gd name="connsiteY9" fmla="*/ 13181 h 59990"/>
                <a:gd name="connsiteX10" fmla="*/ 16060 w 59990"/>
                <a:gd name="connsiteY10" fmla="*/ 20680 h 59990"/>
                <a:gd name="connsiteX11" fmla="*/ 13061 w 59990"/>
                <a:gd name="connsiteY11" fmla="*/ 34277 h 59990"/>
                <a:gd name="connsiteX12" fmla="*/ 34157 w 59990"/>
                <a:gd name="connsiteY12" fmla="*/ 48975 h 59990"/>
                <a:gd name="connsiteX13" fmla="*/ 45855 w 59990"/>
                <a:gd name="connsiteY13" fmla="*/ 41476 h 59990"/>
                <a:gd name="connsiteX14" fmla="*/ 48855 w 59990"/>
                <a:gd name="connsiteY14" fmla="*/ 27878 h 59990"/>
                <a:gd name="connsiteX15" fmla="*/ 48855 w 59990"/>
                <a:gd name="connsiteY15" fmla="*/ 27878 h 59990"/>
                <a:gd name="connsiteX16" fmla="*/ 41356 w 59990"/>
                <a:gd name="connsiteY16" fmla="*/ 16180 h 59990"/>
                <a:gd name="connsiteX17" fmla="*/ 30958 w 59990"/>
                <a:gd name="connsiteY17" fmla="*/ 1288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90" h="59990">
                  <a:moveTo>
                    <a:pt x="30958" y="62073"/>
                  </a:moveTo>
                  <a:cubicBezTo>
                    <a:pt x="16260" y="62073"/>
                    <a:pt x="3062" y="51475"/>
                    <a:pt x="463" y="36477"/>
                  </a:cubicBezTo>
                  <a:cubicBezTo>
                    <a:pt x="-937" y="28278"/>
                    <a:pt x="862" y="20079"/>
                    <a:pt x="5562" y="13281"/>
                  </a:cubicBezTo>
                  <a:cubicBezTo>
                    <a:pt x="10261" y="6482"/>
                    <a:pt x="17360" y="1982"/>
                    <a:pt x="25559" y="483"/>
                  </a:cubicBezTo>
                  <a:cubicBezTo>
                    <a:pt x="42456" y="-2517"/>
                    <a:pt x="58553" y="8781"/>
                    <a:pt x="61453" y="25579"/>
                  </a:cubicBezTo>
                  <a:cubicBezTo>
                    <a:pt x="62853" y="33677"/>
                    <a:pt x="61053" y="41976"/>
                    <a:pt x="56353" y="48775"/>
                  </a:cubicBezTo>
                  <a:cubicBezTo>
                    <a:pt x="51654" y="55574"/>
                    <a:pt x="44555" y="60073"/>
                    <a:pt x="36357" y="61573"/>
                  </a:cubicBezTo>
                  <a:cubicBezTo>
                    <a:pt x="34557" y="61873"/>
                    <a:pt x="32757" y="62073"/>
                    <a:pt x="30958" y="62073"/>
                  </a:cubicBezTo>
                  <a:close/>
                  <a:moveTo>
                    <a:pt x="30958" y="12881"/>
                  </a:moveTo>
                  <a:cubicBezTo>
                    <a:pt x="29858" y="12881"/>
                    <a:pt x="28858" y="12981"/>
                    <a:pt x="27758" y="13181"/>
                  </a:cubicBezTo>
                  <a:cubicBezTo>
                    <a:pt x="22959" y="13980"/>
                    <a:pt x="18759" y="16680"/>
                    <a:pt x="16060" y="20680"/>
                  </a:cubicBezTo>
                  <a:cubicBezTo>
                    <a:pt x="13260" y="24679"/>
                    <a:pt x="12161" y="29478"/>
                    <a:pt x="13061" y="34277"/>
                  </a:cubicBezTo>
                  <a:cubicBezTo>
                    <a:pt x="14860" y="44176"/>
                    <a:pt x="24259" y="50775"/>
                    <a:pt x="34157" y="48975"/>
                  </a:cubicBezTo>
                  <a:cubicBezTo>
                    <a:pt x="38956" y="48175"/>
                    <a:pt x="43155" y="45476"/>
                    <a:pt x="45855" y="41476"/>
                  </a:cubicBezTo>
                  <a:cubicBezTo>
                    <a:pt x="48555" y="37477"/>
                    <a:pt x="49655" y="32678"/>
                    <a:pt x="48855" y="27878"/>
                  </a:cubicBezTo>
                  <a:lnTo>
                    <a:pt x="48855" y="27878"/>
                  </a:lnTo>
                  <a:cubicBezTo>
                    <a:pt x="48055" y="23079"/>
                    <a:pt x="45355" y="18880"/>
                    <a:pt x="41356" y="16180"/>
                  </a:cubicBezTo>
                  <a:cubicBezTo>
                    <a:pt x="38256" y="13980"/>
                    <a:pt x="34657" y="12881"/>
                    <a:pt x="30958" y="1288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13A64EB-21E9-4530-A610-A16E367E7CC7}"/>
                </a:ext>
              </a:extLst>
            </p:cNvPr>
            <p:cNvSpPr/>
            <p:nvPr/>
          </p:nvSpPr>
          <p:spPr>
            <a:xfrm>
              <a:off x="9235049" y="3904816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796" y="30695"/>
                    <a:pt x="30795" y="26596"/>
                    <a:pt x="30795" y="21697"/>
                  </a:cubicBezTo>
                  <a:cubicBezTo>
                    <a:pt x="30795" y="16797"/>
                    <a:pt x="266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36083A88-7445-477D-ABA4-6F2894D9AABA}"/>
                </a:ext>
              </a:extLst>
            </p:cNvPr>
            <p:cNvSpPr/>
            <p:nvPr/>
          </p:nvSpPr>
          <p:spPr>
            <a:xfrm>
              <a:off x="9206153" y="3783635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4" y="0"/>
                    <a:pt x="45893" y="2900"/>
                    <a:pt x="45893" y="6399"/>
                  </a:cubicBezTo>
                  <a:cubicBezTo>
                    <a:pt x="45893" y="9899"/>
                    <a:pt x="42994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51877EE-DB26-419D-A8BA-52A27FAA648B}"/>
                </a:ext>
              </a:extLst>
            </p:cNvPr>
            <p:cNvSpPr/>
            <p:nvPr/>
          </p:nvSpPr>
          <p:spPr>
            <a:xfrm>
              <a:off x="9222651" y="3767138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E647823-5145-495E-B517-32BFBCD6B5AC}"/>
                </a:ext>
              </a:extLst>
            </p:cNvPr>
            <p:cNvSpPr/>
            <p:nvPr/>
          </p:nvSpPr>
          <p:spPr>
            <a:xfrm>
              <a:off x="9217852" y="4035296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3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EDE8605-49CC-47E1-9F00-0C74D20B3CCF}"/>
                </a:ext>
              </a:extLst>
            </p:cNvPr>
            <p:cNvSpPr/>
            <p:nvPr/>
          </p:nvSpPr>
          <p:spPr>
            <a:xfrm>
              <a:off x="9229050" y="4024098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9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4BB5EA1-5A5A-432C-A03E-A727C1CC3140}"/>
                </a:ext>
              </a:extLst>
            </p:cNvPr>
            <p:cNvSpPr/>
            <p:nvPr/>
          </p:nvSpPr>
          <p:spPr>
            <a:xfrm>
              <a:off x="9087089" y="4096083"/>
              <a:ext cx="59991" cy="59991"/>
            </a:xfrm>
            <a:custGeom>
              <a:avLst/>
              <a:gdLst>
                <a:gd name="connsiteX0" fmla="*/ 30978 w 59990"/>
                <a:gd name="connsiteY0" fmla="*/ 61993 h 59990"/>
                <a:gd name="connsiteX1" fmla="*/ 13281 w 59990"/>
                <a:gd name="connsiteY1" fmla="*/ 56394 h 59990"/>
                <a:gd name="connsiteX2" fmla="*/ 483 w 59990"/>
                <a:gd name="connsiteY2" fmla="*/ 36397 h 59990"/>
                <a:gd name="connsiteX3" fmla="*/ 25579 w 59990"/>
                <a:gd name="connsiteY3" fmla="*/ 503 h 59990"/>
                <a:gd name="connsiteX4" fmla="*/ 48775 w 59990"/>
                <a:gd name="connsiteY4" fmla="*/ 5602 h 59990"/>
                <a:gd name="connsiteX5" fmla="*/ 61573 w 59990"/>
                <a:gd name="connsiteY5" fmla="*/ 25599 h 59990"/>
                <a:gd name="connsiteX6" fmla="*/ 61573 w 59990"/>
                <a:gd name="connsiteY6" fmla="*/ 25599 h 59990"/>
                <a:gd name="connsiteX7" fmla="*/ 36477 w 59990"/>
                <a:gd name="connsiteY7" fmla="*/ 61493 h 59990"/>
                <a:gd name="connsiteX8" fmla="*/ 30978 w 59990"/>
                <a:gd name="connsiteY8" fmla="*/ 61993 h 59990"/>
                <a:gd name="connsiteX9" fmla="*/ 31078 w 59990"/>
                <a:gd name="connsiteY9" fmla="*/ 12801 h 59990"/>
                <a:gd name="connsiteX10" fmla="*/ 27878 w 59990"/>
                <a:gd name="connsiteY10" fmla="*/ 13101 h 59990"/>
                <a:gd name="connsiteX11" fmla="*/ 13181 w 59990"/>
                <a:gd name="connsiteY11" fmla="*/ 34198 h 59990"/>
                <a:gd name="connsiteX12" fmla="*/ 20680 w 59990"/>
                <a:gd name="connsiteY12" fmla="*/ 45896 h 59990"/>
                <a:gd name="connsiteX13" fmla="*/ 34277 w 59990"/>
                <a:gd name="connsiteY13" fmla="*/ 48895 h 59990"/>
                <a:gd name="connsiteX14" fmla="*/ 48975 w 59990"/>
                <a:gd name="connsiteY14" fmla="*/ 27799 h 59990"/>
                <a:gd name="connsiteX15" fmla="*/ 41477 w 59990"/>
                <a:gd name="connsiteY15" fmla="*/ 16101 h 59990"/>
                <a:gd name="connsiteX16" fmla="*/ 31078 w 59990"/>
                <a:gd name="connsiteY16" fmla="*/ 1280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90" h="59990">
                  <a:moveTo>
                    <a:pt x="30978" y="61993"/>
                  </a:moveTo>
                  <a:cubicBezTo>
                    <a:pt x="24679" y="61993"/>
                    <a:pt x="18580" y="60094"/>
                    <a:pt x="13281" y="56394"/>
                  </a:cubicBezTo>
                  <a:cubicBezTo>
                    <a:pt x="6482" y="51695"/>
                    <a:pt x="1983" y="44596"/>
                    <a:pt x="483" y="36397"/>
                  </a:cubicBezTo>
                  <a:cubicBezTo>
                    <a:pt x="-2517" y="19600"/>
                    <a:pt x="8781" y="3402"/>
                    <a:pt x="25579" y="503"/>
                  </a:cubicBezTo>
                  <a:cubicBezTo>
                    <a:pt x="33778" y="-997"/>
                    <a:pt x="41976" y="903"/>
                    <a:pt x="48775" y="5602"/>
                  </a:cubicBezTo>
                  <a:cubicBezTo>
                    <a:pt x="55574" y="10301"/>
                    <a:pt x="60073" y="17400"/>
                    <a:pt x="61573" y="25599"/>
                  </a:cubicBezTo>
                  <a:lnTo>
                    <a:pt x="61573" y="25599"/>
                  </a:lnTo>
                  <a:cubicBezTo>
                    <a:pt x="64573" y="42396"/>
                    <a:pt x="53275" y="58594"/>
                    <a:pt x="36477" y="61493"/>
                  </a:cubicBezTo>
                  <a:cubicBezTo>
                    <a:pt x="34677" y="61793"/>
                    <a:pt x="32777" y="61993"/>
                    <a:pt x="30978" y="61993"/>
                  </a:cubicBezTo>
                  <a:close/>
                  <a:moveTo>
                    <a:pt x="31078" y="12801"/>
                  </a:moveTo>
                  <a:cubicBezTo>
                    <a:pt x="29978" y="12801"/>
                    <a:pt x="28978" y="12901"/>
                    <a:pt x="27878" y="13101"/>
                  </a:cubicBezTo>
                  <a:cubicBezTo>
                    <a:pt x="17980" y="14900"/>
                    <a:pt x="11381" y="24299"/>
                    <a:pt x="13181" y="34198"/>
                  </a:cubicBezTo>
                  <a:cubicBezTo>
                    <a:pt x="13981" y="38997"/>
                    <a:pt x="16680" y="43196"/>
                    <a:pt x="20680" y="45896"/>
                  </a:cubicBezTo>
                  <a:cubicBezTo>
                    <a:pt x="24679" y="48595"/>
                    <a:pt x="29478" y="49695"/>
                    <a:pt x="34277" y="48895"/>
                  </a:cubicBezTo>
                  <a:cubicBezTo>
                    <a:pt x="44176" y="47196"/>
                    <a:pt x="50775" y="37697"/>
                    <a:pt x="48975" y="27799"/>
                  </a:cubicBezTo>
                  <a:cubicBezTo>
                    <a:pt x="48175" y="22999"/>
                    <a:pt x="45476" y="18800"/>
                    <a:pt x="41477" y="16101"/>
                  </a:cubicBezTo>
                  <a:cubicBezTo>
                    <a:pt x="38377" y="13901"/>
                    <a:pt x="34777" y="12801"/>
                    <a:pt x="31078" y="1280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8" name="Group 747">
            <a:extLst>
              <a:ext uri="{FF2B5EF4-FFF2-40B4-BE49-F238E27FC236}">
                <a16:creationId xmlns:a16="http://schemas.microsoft.com/office/drawing/2014/main" id="{EF8AB3F1-1224-4130-85FC-C318B6AF3B37}"/>
              </a:ext>
            </a:extLst>
          </p:cNvPr>
          <p:cNvGrpSpPr/>
          <p:nvPr/>
        </p:nvGrpSpPr>
        <p:grpSpPr>
          <a:xfrm>
            <a:off x="9919341" y="3611362"/>
            <a:ext cx="504322" cy="593745"/>
            <a:chOff x="9919341" y="3611362"/>
            <a:chExt cx="504322" cy="593745"/>
          </a:xfrm>
          <a:solidFill>
            <a:srgbClr val="FFFFFF"/>
          </a:solidFill>
        </p:grpSpPr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CA49D72-F77C-4D62-993B-8FB2843A3F17}"/>
                </a:ext>
              </a:extLst>
            </p:cNvPr>
            <p:cNvSpPr/>
            <p:nvPr/>
          </p:nvSpPr>
          <p:spPr>
            <a:xfrm>
              <a:off x="9919341" y="3744841"/>
              <a:ext cx="459928" cy="329948"/>
            </a:xfrm>
            <a:custGeom>
              <a:avLst/>
              <a:gdLst>
                <a:gd name="connsiteX0" fmla="*/ 114382 w 459927"/>
                <a:gd name="connsiteY0" fmla="*/ 332648 h 329948"/>
                <a:gd name="connsiteX1" fmla="*/ 54492 w 459927"/>
                <a:gd name="connsiteY1" fmla="*/ 332648 h 329948"/>
                <a:gd name="connsiteX2" fmla="*/ 0 w 459927"/>
                <a:gd name="connsiteY2" fmla="*/ 278256 h 329948"/>
                <a:gd name="connsiteX3" fmla="*/ 0 w 459927"/>
                <a:gd name="connsiteY3" fmla="*/ 182971 h 329948"/>
                <a:gd name="connsiteX4" fmla="*/ 6399 w 459927"/>
                <a:gd name="connsiteY4" fmla="*/ 177072 h 329948"/>
                <a:gd name="connsiteX5" fmla="*/ 12798 w 459927"/>
                <a:gd name="connsiteY5" fmla="*/ 183471 h 329948"/>
                <a:gd name="connsiteX6" fmla="*/ 12798 w 459927"/>
                <a:gd name="connsiteY6" fmla="*/ 278256 h 329948"/>
                <a:gd name="connsiteX7" fmla="*/ 54492 w 459927"/>
                <a:gd name="connsiteY7" fmla="*/ 319850 h 329948"/>
                <a:gd name="connsiteX8" fmla="*/ 114382 w 459927"/>
                <a:gd name="connsiteY8" fmla="*/ 319950 h 329948"/>
                <a:gd name="connsiteX9" fmla="*/ 120781 w 459927"/>
                <a:gd name="connsiteY9" fmla="*/ 326249 h 329948"/>
                <a:gd name="connsiteX10" fmla="*/ 114382 w 459927"/>
                <a:gd name="connsiteY10" fmla="*/ 332648 h 329948"/>
                <a:gd name="connsiteX11" fmla="*/ 444730 w 459927"/>
                <a:gd name="connsiteY11" fmla="*/ 322649 h 329948"/>
                <a:gd name="connsiteX12" fmla="*/ 439631 w 459927"/>
                <a:gd name="connsiteY12" fmla="*/ 320150 h 329948"/>
                <a:gd name="connsiteX13" fmla="*/ 440831 w 459927"/>
                <a:gd name="connsiteY13" fmla="*/ 311151 h 329948"/>
                <a:gd name="connsiteX14" fmla="*/ 457028 w 459927"/>
                <a:gd name="connsiteY14" fmla="*/ 278256 h 329948"/>
                <a:gd name="connsiteX15" fmla="*/ 457028 w 459927"/>
                <a:gd name="connsiteY15" fmla="*/ 130179 h 329948"/>
                <a:gd name="connsiteX16" fmla="*/ 463428 w 459927"/>
                <a:gd name="connsiteY16" fmla="*/ 123780 h 329948"/>
                <a:gd name="connsiteX17" fmla="*/ 469826 w 459927"/>
                <a:gd name="connsiteY17" fmla="*/ 130179 h 329948"/>
                <a:gd name="connsiteX18" fmla="*/ 469826 w 459927"/>
                <a:gd name="connsiteY18" fmla="*/ 278256 h 329948"/>
                <a:gd name="connsiteX19" fmla="*/ 449729 w 459927"/>
                <a:gd name="connsiteY19" fmla="*/ 320450 h 329948"/>
                <a:gd name="connsiteX20" fmla="*/ 449829 w 459927"/>
                <a:gd name="connsiteY20" fmla="*/ 320450 h 329948"/>
                <a:gd name="connsiteX21" fmla="*/ 448630 w 459927"/>
                <a:gd name="connsiteY21" fmla="*/ 321350 h 329948"/>
                <a:gd name="connsiteX22" fmla="*/ 444730 w 459927"/>
                <a:gd name="connsiteY22" fmla="*/ 322649 h 329948"/>
                <a:gd name="connsiteX23" fmla="*/ 6399 w 459927"/>
                <a:gd name="connsiteY23" fmla="*/ 170673 h 329948"/>
                <a:gd name="connsiteX24" fmla="*/ 0 w 459927"/>
                <a:gd name="connsiteY24" fmla="*/ 164274 h 329948"/>
                <a:gd name="connsiteX25" fmla="*/ 0 w 459927"/>
                <a:gd name="connsiteY25" fmla="*/ 54391 h 329948"/>
                <a:gd name="connsiteX26" fmla="*/ 16697 w 459927"/>
                <a:gd name="connsiteY26" fmla="*/ 15198 h 329948"/>
                <a:gd name="connsiteX27" fmla="*/ 54492 w 459927"/>
                <a:gd name="connsiteY27" fmla="*/ 0 h 329948"/>
                <a:gd name="connsiteX28" fmla="*/ 61090 w 459927"/>
                <a:gd name="connsiteY28" fmla="*/ 0 h 329948"/>
                <a:gd name="connsiteX29" fmla="*/ 67489 w 459927"/>
                <a:gd name="connsiteY29" fmla="*/ 6399 h 329948"/>
                <a:gd name="connsiteX30" fmla="*/ 61090 w 459927"/>
                <a:gd name="connsiteY30" fmla="*/ 12798 h 329948"/>
                <a:gd name="connsiteX31" fmla="*/ 54492 w 459927"/>
                <a:gd name="connsiteY31" fmla="*/ 12798 h 329948"/>
                <a:gd name="connsiteX32" fmla="*/ 25596 w 459927"/>
                <a:gd name="connsiteY32" fmla="*/ 24396 h 329948"/>
                <a:gd name="connsiteX33" fmla="*/ 12798 w 459927"/>
                <a:gd name="connsiteY33" fmla="*/ 54391 h 329948"/>
                <a:gd name="connsiteX34" fmla="*/ 12798 w 459927"/>
                <a:gd name="connsiteY34" fmla="*/ 164274 h 329948"/>
                <a:gd name="connsiteX35" fmla="*/ 6399 w 459927"/>
                <a:gd name="connsiteY35" fmla="*/ 170673 h 329948"/>
                <a:gd name="connsiteX36" fmla="*/ 463428 w 459927"/>
                <a:gd name="connsiteY36" fmla="*/ 117381 h 329948"/>
                <a:gd name="connsiteX37" fmla="*/ 457028 w 459927"/>
                <a:gd name="connsiteY37" fmla="*/ 110983 h 329948"/>
                <a:gd name="connsiteX38" fmla="*/ 457028 w 459927"/>
                <a:gd name="connsiteY38" fmla="*/ 54391 h 329948"/>
                <a:gd name="connsiteX39" fmla="*/ 444031 w 459927"/>
                <a:gd name="connsiteY39" fmla="*/ 24196 h 329948"/>
                <a:gd name="connsiteX40" fmla="*/ 415335 w 459927"/>
                <a:gd name="connsiteY40" fmla="*/ 12798 h 329948"/>
                <a:gd name="connsiteX41" fmla="*/ 99485 w 459927"/>
                <a:gd name="connsiteY41" fmla="*/ 12798 h 329948"/>
                <a:gd name="connsiteX42" fmla="*/ 93085 w 459927"/>
                <a:gd name="connsiteY42" fmla="*/ 6399 h 329948"/>
                <a:gd name="connsiteX43" fmla="*/ 99485 w 459927"/>
                <a:gd name="connsiteY43" fmla="*/ 0 h 329948"/>
                <a:gd name="connsiteX44" fmla="*/ 415335 w 459927"/>
                <a:gd name="connsiteY44" fmla="*/ 0 h 329948"/>
                <a:gd name="connsiteX45" fmla="*/ 452829 w 459927"/>
                <a:gd name="connsiteY45" fmla="*/ 14998 h 329948"/>
                <a:gd name="connsiteX46" fmla="*/ 469826 w 459927"/>
                <a:gd name="connsiteY46" fmla="*/ 54391 h 329948"/>
                <a:gd name="connsiteX47" fmla="*/ 469826 w 459927"/>
                <a:gd name="connsiteY47" fmla="*/ 110983 h 329948"/>
                <a:gd name="connsiteX48" fmla="*/ 463428 w 459927"/>
                <a:gd name="connsiteY48" fmla="*/ 117381 h 329948"/>
                <a:gd name="connsiteX49" fmla="*/ 80288 w 459927"/>
                <a:gd name="connsiteY49" fmla="*/ 12798 h 329948"/>
                <a:gd name="connsiteX50" fmla="*/ 73889 w 459927"/>
                <a:gd name="connsiteY50" fmla="*/ 6399 h 329948"/>
                <a:gd name="connsiteX51" fmla="*/ 80288 w 459927"/>
                <a:gd name="connsiteY51" fmla="*/ 0 h 329948"/>
                <a:gd name="connsiteX52" fmla="*/ 86686 w 459927"/>
                <a:gd name="connsiteY52" fmla="*/ 6399 h 329948"/>
                <a:gd name="connsiteX53" fmla="*/ 80288 w 459927"/>
                <a:gd name="connsiteY53" fmla="*/ 12798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59927" h="329948">
                  <a:moveTo>
                    <a:pt x="114382" y="332648"/>
                  </a:moveTo>
                  <a:lnTo>
                    <a:pt x="54492" y="332648"/>
                  </a:lnTo>
                  <a:cubicBezTo>
                    <a:pt x="24396" y="332648"/>
                    <a:pt x="0" y="308252"/>
                    <a:pt x="0" y="278256"/>
                  </a:cubicBezTo>
                  <a:lnTo>
                    <a:pt x="0" y="182971"/>
                  </a:lnTo>
                  <a:cubicBezTo>
                    <a:pt x="300" y="179672"/>
                    <a:pt x="2999" y="177072"/>
                    <a:pt x="6399" y="177072"/>
                  </a:cubicBezTo>
                  <a:cubicBezTo>
                    <a:pt x="9898" y="177072"/>
                    <a:pt x="12798" y="179972"/>
                    <a:pt x="12798" y="183471"/>
                  </a:cubicBezTo>
                  <a:lnTo>
                    <a:pt x="12798" y="278256"/>
                  </a:lnTo>
                  <a:cubicBezTo>
                    <a:pt x="12798" y="301153"/>
                    <a:pt x="31495" y="319850"/>
                    <a:pt x="54492" y="319850"/>
                  </a:cubicBezTo>
                  <a:lnTo>
                    <a:pt x="114382" y="319950"/>
                  </a:lnTo>
                  <a:cubicBezTo>
                    <a:pt x="117881" y="319950"/>
                    <a:pt x="120781" y="322749"/>
                    <a:pt x="120781" y="326249"/>
                  </a:cubicBezTo>
                  <a:cubicBezTo>
                    <a:pt x="120781" y="329848"/>
                    <a:pt x="117881" y="332648"/>
                    <a:pt x="114382" y="332648"/>
                  </a:cubicBezTo>
                  <a:close/>
                  <a:moveTo>
                    <a:pt x="444730" y="322649"/>
                  </a:moveTo>
                  <a:cubicBezTo>
                    <a:pt x="442731" y="322649"/>
                    <a:pt x="440831" y="321750"/>
                    <a:pt x="439631" y="320150"/>
                  </a:cubicBezTo>
                  <a:cubicBezTo>
                    <a:pt x="437531" y="317350"/>
                    <a:pt x="438031" y="313351"/>
                    <a:pt x="440831" y="311151"/>
                  </a:cubicBezTo>
                  <a:cubicBezTo>
                    <a:pt x="451129" y="303252"/>
                    <a:pt x="457028" y="291254"/>
                    <a:pt x="457028" y="278256"/>
                  </a:cubicBezTo>
                  <a:lnTo>
                    <a:pt x="457028" y="130179"/>
                  </a:lnTo>
                  <a:cubicBezTo>
                    <a:pt x="457028" y="126580"/>
                    <a:pt x="459928" y="123780"/>
                    <a:pt x="463428" y="123780"/>
                  </a:cubicBezTo>
                  <a:cubicBezTo>
                    <a:pt x="466927" y="123780"/>
                    <a:pt x="469826" y="126580"/>
                    <a:pt x="469826" y="130179"/>
                  </a:cubicBezTo>
                  <a:lnTo>
                    <a:pt x="469826" y="278256"/>
                  </a:lnTo>
                  <a:cubicBezTo>
                    <a:pt x="469826" y="294754"/>
                    <a:pt x="462528" y="310051"/>
                    <a:pt x="449729" y="320450"/>
                  </a:cubicBezTo>
                  <a:lnTo>
                    <a:pt x="449829" y="320450"/>
                  </a:lnTo>
                  <a:lnTo>
                    <a:pt x="448630" y="321350"/>
                  </a:lnTo>
                  <a:cubicBezTo>
                    <a:pt x="447530" y="322149"/>
                    <a:pt x="446130" y="322649"/>
                    <a:pt x="444730" y="322649"/>
                  </a:cubicBezTo>
                  <a:close/>
                  <a:moveTo>
                    <a:pt x="6399" y="170673"/>
                  </a:moveTo>
                  <a:cubicBezTo>
                    <a:pt x="2899" y="170673"/>
                    <a:pt x="0" y="167774"/>
                    <a:pt x="0" y="164274"/>
                  </a:cubicBezTo>
                  <a:lnTo>
                    <a:pt x="0" y="54391"/>
                  </a:lnTo>
                  <a:cubicBezTo>
                    <a:pt x="0" y="39594"/>
                    <a:pt x="6099" y="25296"/>
                    <a:pt x="16697" y="15198"/>
                  </a:cubicBezTo>
                  <a:cubicBezTo>
                    <a:pt x="26896" y="5399"/>
                    <a:pt x="40294" y="0"/>
                    <a:pt x="54492" y="0"/>
                  </a:cubicBezTo>
                  <a:lnTo>
                    <a:pt x="61090" y="0"/>
                  </a:lnTo>
                  <a:cubicBezTo>
                    <a:pt x="64590" y="0"/>
                    <a:pt x="67489" y="2800"/>
                    <a:pt x="67489" y="6399"/>
                  </a:cubicBezTo>
                  <a:cubicBezTo>
                    <a:pt x="67489" y="9898"/>
                    <a:pt x="64590" y="12798"/>
                    <a:pt x="61090" y="12798"/>
                  </a:cubicBezTo>
                  <a:lnTo>
                    <a:pt x="54492" y="12798"/>
                  </a:lnTo>
                  <a:cubicBezTo>
                    <a:pt x="43693" y="12798"/>
                    <a:pt x="33395" y="16897"/>
                    <a:pt x="25596" y="24396"/>
                  </a:cubicBezTo>
                  <a:cubicBezTo>
                    <a:pt x="17297" y="32295"/>
                    <a:pt x="12798" y="42893"/>
                    <a:pt x="12798" y="54391"/>
                  </a:cubicBezTo>
                  <a:lnTo>
                    <a:pt x="12798" y="164274"/>
                  </a:lnTo>
                  <a:cubicBezTo>
                    <a:pt x="12798" y="167774"/>
                    <a:pt x="9898" y="170673"/>
                    <a:pt x="6399" y="170673"/>
                  </a:cubicBezTo>
                  <a:close/>
                  <a:moveTo>
                    <a:pt x="463428" y="117381"/>
                  </a:moveTo>
                  <a:cubicBezTo>
                    <a:pt x="459828" y="117381"/>
                    <a:pt x="457028" y="114482"/>
                    <a:pt x="457028" y="110983"/>
                  </a:cubicBezTo>
                  <a:lnTo>
                    <a:pt x="457028" y="54391"/>
                  </a:lnTo>
                  <a:cubicBezTo>
                    <a:pt x="457028" y="42993"/>
                    <a:pt x="452229" y="31995"/>
                    <a:pt x="444031" y="24196"/>
                  </a:cubicBezTo>
                  <a:cubicBezTo>
                    <a:pt x="436232" y="16797"/>
                    <a:pt x="426133" y="12798"/>
                    <a:pt x="415335" y="12798"/>
                  </a:cubicBezTo>
                  <a:lnTo>
                    <a:pt x="99485" y="12798"/>
                  </a:lnTo>
                  <a:cubicBezTo>
                    <a:pt x="95885" y="12798"/>
                    <a:pt x="93085" y="9898"/>
                    <a:pt x="93085" y="6399"/>
                  </a:cubicBezTo>
                  <a:cubicBezTo>
                    <a:pt x="93085" y="2800"/>
                    <a:pt x="95885" y="0"/>
                    <a:pt x="99485" y="0"/>
                  </a:cubicBezTo>
                  <a:lnTo>
                    <a:pt x="415335" y="0"/>
                  </a:lnTo>
                  <a:cubicBezTo>
                    <a:pt x="429433" y="0"/>
                    <a:pt x="442731" y="5299"/>
                    <a:pt x="452829" y="14998"/>
                  </a:cubicBezTo>
                  <a:cubicBezTo>
                    <a:pt x="463627" y="25096"/>
                    <a:pt x="469826" y="39494"/>
                    <a:pt x="469826" y="54391"/>
                  </a:cubicBezTo>
                  <a:lnTo>
                    <a:pt x="469826" y="110983"/>
                  </a:lnTo>
                  <a:cubicBezTo>
                    <a:pt x="469826" y="114482"/>
                    <a:pt x="466927" y="117381"/>
                    <a:pt x="463428" y="117381"/>
                  </a:cubicBezTo>
                  <a:close/>
                  <a:moveTo>
                    <a:pt x="80288" y="12798"/>
                  </a:moveTo>
                  <a:cubicBezTo>
                    <a:pt x="76688" y="12798"/>
                    <a:pt x="73889" y="9898"/>
                    <a:pt x="73889" y="6399"/>
                  </a:cubicBezTo>
                  <a:cubicBezTo>
                    <a:pt x="73889" y="2800"/>
                    <a:pt x="76688" y="0"/>
                    <a:pt x="80288" y="0"/>
                  </a:cubicBezTo>
                  <a:cubicBezTo>
                    <a:pt x="83787" y="0"/>
                    <a:pt x="86686" y="2800"/>
                    <a:pt x="86686" y="6399"/>
                  </a:cubicBezTo>
                  <a:cubicBezTo>
                    <a:pt x="86686" y="9898"/>
                    <a:pt x="83787" y="12798"/>
                    <a:pt x="80288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75C73963-01B1-48F4-94C3-4E23AF47B369}"/>
                </a:ext>
              </a:extLst>
            </p:cNvPr>
            <p:cNvSpPr/>
            <p:nvPr/>
          </p:nvSpPr>
          <p:spPr>
            <a:xfrm>
              <a:off x="9934029" y="3758077"/>
              <a:ext cx="439931" cy="179972"/>
            </a:xfrm>
            <a:custGeom>
              <a:avLst/>
              <a:gdLst>
                <a:gd name="connsiteX0" fmla="*/ 218376 w 439930"/>
                <a:gd name="connsiteY0" fmla="*/ 183134 h 179971"/>
                <a:gd name="connsiteX1" fmla="*/ 173983 w 439930"/>
                <a:gd name="connsiteY1" fmla="*/ 167036 h 179971"/>
                <a:gd name="connsiteX2" fmla="*/ 173784 w 439930"/>
                <a:gd name="connsiteY2" fmla="*/ 166936 h 179971"/>
                <a:gd name="connsiteX3" fmla="*/ 158586 w 439930"/>
                <a:gd name="connsiteY3" fmla="*/ 153038 h 179971"/>
                <a:gd name="connsiteX4" fmla="*/ 156486 w 439930"/>
                <a:gd name="connsiteY4" fmla="*/ 148639 h 179971"/>
                <a:gd name="connsiteX5" fmla="*/ 158086 w 439930"/>
                <a:gd name="connsiteY5" fmla="*/ 144040 h 179971"/>
                <a:gd name="connsiteX6" fmla="*/ 167184 w 439930"/>
                <a:gd name="connsiteY6" fmla="*/ 143540 h 179971"/>
                <a:gd name="connsiteX7" fmla="*/ 182282 w 439930"/>
                <a:gd name="connsiteY7" fmla="*/ 157338 h 179971"/>
                <a:gd name="connsiteX8" fmla="*/ 254071 w 439930"/>
                <a:gd name="connsiteY8" fmla="*/ 157538 h 179971"/>
                <a:gd name="connsiteX9" fmla="*/ 429543 w 439930"/>
                <a:gd name="connsiteY9" fmla="*/ 1562 h 179971"/>
                <a:gd name="connsiteX10" fmla="*/ 438642 w 439930"/>
                <a:gd name="connsiteY10" fmla="*/ 2062 h 179971"/>
                <a:gd name="connsiteX11" fmla="*/ 438042 w 439930"/>
                <a:gd name="connsiteY11" fmla="*/ 11161 h 179971"/>
                <a:gd name="connsiteX12" fmla="*/ 262169 w 439930"/>
                <a:gd name="connsiteY12" fmla="*/ 167536 h 179971"/>
                <a:gd name="connsiteX13" fmla="*/ 218376 w 439930"/>
                <a:gd name="connsiteY13" fmla="*/ 183134 h 179971"/>
                <a:gd name="connsiteX14" fmla="*/ 148587 w 439930"/>
                <a:gd name="connsiteY14" fmla="*/ 141840 h 179971"/>
                <a:gd name="connsiteX15" fmla="*/ 144388 w 439930"/>
                <a:gd name="connsiteY15" fmla="*/ 140140 h 179971"/>
                <a:gd name="connsiteX16" fmla="*/ 2110 w 439930"/>
                <a:gd name="connsiteY16" fmla="*/ 11161 h 179971"/>
                <a:gd name="connsiteX17" fmla="*/ 11 w 439930"/>
                <a:gd name="connsiteY17" fmla="*/ 6761 h 179971"/>
                <a:gd name="connsiteX18" fmla="*/ 1710 w 439930"/>
                <a:gd name="connsiteY18" fmla="*/ 2162 h 179971"/>
                <a:gd name="connsiteX19" fmla="*/ 10709 w 439930"/>
                <a:gd name="connsiteY19" fmla="*/ 1762 h 179971"/>
                <a:gd name="connsiteX20" fmla="*/ 152887 w 439930"/>
                <a:gd name="connsiteY20" fmla="*/ 130642 h 179971"/>
                <a:gd name="connsiteX21" fmla="*/ 154986 w 439930"/>
                <a:gd name="connsiteY21" fmla="*/ 135141 h 179971"/>
                <a:gd name="connsiteX22" fmla="*/ 153386 w 439930"/>
                <a:gd name="connsiteY22" fmla="*/ 139740 h 179971"/>
                <a:gd name="connsiteX23" fmla="*/ 148587 w 439930"/>
                <a:gd name="connsiteY23" fmla="*/ 141840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9930" h="179971">
                  <a:moveTo>
                    <a:pt x="218376" y="183134"/>
                  </a:moveTo>
                  <a:cubicBezTo>
                    <a:pt x="202179" y="183134"/>
                    <a:pt x="186381" y="177435"/>
                    <a:pt x="173983" y="167036"/>
                  </a:cubicBezTo>
                  <a:lnTo>
                    <a:pt x="173784" y="166936"/>
                  </a:lnTo>
                  <a:lnTo>
                    <a:pt x="158586" y="153038"/>
                  </a:lnTo>
                  <a:cubicBezTo>
                    <a:pt x="157286" y="151939"/>
                    <a:pt x="156586" y="150339"/>
                    <a:pt x="156486" y="148639"/>
                  </a:cubicBezTo>
                  <a:cubicBezTo>
                    <a:pt x="156386" y="146939"/>
                    <a:pt x="156986" y="145240"/>
                    <a:pt x="158086" y="144040"/>
                  </a:cubicBezTo>
                  <a:cubicBezTo>
                    <a:pt x="160385" y="141540"/>
                    <a:pt x="164585" y="141340"/>
                    <a:pt x="167184" y="143540"/>
                  </a:cubicBezTo>
                  <a:lnTo>
                    <a:pt x="182282" y="157338"/>
                  </a:lnTo>
                  <a:cubicBezTo>
                    <a:pt x="202279" y="173935"/>
                    <a:pt x="233774" y="174135"/>
                    <a:pt x="254071" y="157538"/>
                  </a:cubicBezTo>
                  <a:lnTo>
                    <a:pt x="429543" y="1562"/>
                  </a:lnTo>
                  <a:cubicBezTo>
                    <a:pt x="432143" y="-737"/>
                    <a:pt x="436342" y="-437"/>
                    <a:pt x="438642" y="2062"/>
                  </a:cubicBezTo>
                  <a:cubicBezTo>
                    <a:pt x="440941" y="4762"/>
                    <a:pt x="440741" y="8761"/>
                    <a:pt x="438042" y="11161"/>
                  </a:cubicBezTo>
                  <a:lnTo>
                    <a:pt x="262169" y="167536"/>
                  </a:lnTo>
                  <a:cubicBezTo>
                    <a:pt x="249771" y="177635"/>
                    <a:pt x="234274" y="183134"/>
                    <a:pt x="218376" y="183134"/>
                  </a:cubicBezTo>
                  <a:close/>
                  <a:moveTo>
                    <a:pt x="148587" y="141840"/>
                  </a:moveTo>
                  <a:cubicBezTo>
                    <a:pt x="147087" y="141840"/>
                    <a:pt x="145488" y="141240"/>
                    <a:pt x="144388" y="140140"/>
                  </a:cubicBezTo>
                  <a:lnTo>
                    <a:pt x="2110" y="11161"/>
                  </a:lnTo>
                  <a:cubicBezTo>
                    <a:pt x="910" y="10061"/>
                    <a:pt x="110" y="8461"/>
                    <a:pt x="11" y="6761"/>
                  </a:cubicBezTo>
                  <a:cubicBezTo>
                    <a:pt x="-89" y="5062"/>
                    <a:pt x="511" y="3462"/>
                    <a:pt x="1710" y="2162"/>
                  </a:cubicBezTo>
                  <a:cubicBezTo>
                    <a:pt x="3910" y="-338"/>
                    <a:pt x="8209" y="-538"/>
                    <a:pt x="10709" y="1762"/>
                  </a:cubicBezTo>
                  <a:lnTo>
                    <a:pt x="152887" y="130642"/>
                  </a:lnTo>
                  <a:cubicBezTo>
                    <a:pt x="154186" y="131842"/>
                    <a:pt x="154986" y="133341"/>
                    <a:pt x="154986" y="135141"/>
                  </a:cubicBezTo>
                  <a:cubicBezTo>
                    <a:pt x="155086" y="136841"/>
                    <a:pt x="154486" y="138441"/>
                    <a:pt x="153386" y="139740"/>
                  </a:cubicBezTo>
                  <a:cubicBezTo>
                    <a:pt x="152187" y="141040"/>
                    <a:pt x="150487" y="141840"/>
                    <a:pt x="148587" y="14184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953D3F6F-3A6F-427F-A4A2-E6955D3E1FA8}"/>
                </a:ext>
              </a:extLst>
            </p:cNvPr>
            <p:cNvSpPr/>
            <p:nvPr/>
          </p:nvSpPr>
          <p:spPr>
            <a:xfrm>
              <a:off x="10009427" y="3996802"/>
              <a:ext cx="379940" cy="159975"/>
            </a:xfrm>
            <a:custGeom>
              <a:avLst/>
              <a:gdLst>
                <a:gd name="connsiteX0" fmla="*/ 12898 w 379940"/>
                <a:gd name="connsiteY0" fmla="*/ 163474 h 159974"/>
                <a:gd name="connsiteX1" fmla="*/ 12798 w 379940"/>
                <a:gd name="connsiteY1" fmla="*/ 163474 h 159974"/>
                <a:gd name="connsiteX2" fmla="*/ 12498 w 379940"/>
                <a:gd name="connsiteY2" fmla="*/ 163474 h 159974"/>
                <a:gd name="connsiteX3" fmla="*/ 8099 w 379940"/>
                <a:gd name="connsiteY3" fmla="*/ 161375 h 159974"/>
                <a:gd name="connsiteX4" fmla="*/ 6799 w 379940"/>
                <a:gd name="connsiteY4" fmla="*/ 159075 h 159974"/>
                <a:gd name="connsiteX5" fmla="*/ 0 w 379940"/>
                <a:gd name="connsiteY5" fmla="*/ 124980 h 159974"/>
                <a:gd name="connsiteX6" fmla="*/ 300 w 379940"/>
                <a:gd name="connsiteY6" fmla="*/ 118581 h 159974"/>
                <a:gd name="connsiteX7" fmla="*/ 92586 w 379940"/>
                <a:gd name="connsiteY7" fmla="*/ 35294 h 159974"/>
                <a:gd name="connsiteX8" fmla="*/ 247461 w 379940"/>
                <a:gd name="connsiteY8" fmla="*/ 35294 h 159974"/>
                <a:gd name="connsiteX9" fmla="*/ 247461 w 379940"/>
                <a:gd name="connsiteY9" fmla="*/ 6699 h 159974"/>
                <a:gd name="connsiteX10" fmla="*/ 250861 w 379940"/>
                <a:gd name="connsiteY10" fmla="*/ 900 h 159974"/>
                <a:gd name="connsiteX11" fmla="*/ 254060 w 379940"/>
                <a:gd name="connsiteY11" fmla="*/ 0 h 159974"/>
                <a:gd name="connsiteX12" fmla="*/ 254360 w 379940"/>
                <a:gd name="connsiteY12" fmla="*/ 0 h 159974"/>
                <a:gd name="connsiteX13" fmla="*/ 254460 w 379940"/>
                <a:gd name="connsiteY13" fmla="*/ 0 h 159974"/>
                <a:gd name="connsiteX14" fmla="*/ 257759 w 379940"/>
                <a:gd name="connsiteY14" fmla="*/ 1000 h 159974"/>
                <a:gd name="connsiteX15" fmla="*/ 260259 w 379940"/>
                <a:gd name="connsiteY15" fmla="*/ 9598 h 159974"/>
                <a:gd name="connsiteX16" fmla="*/ 260259 w 379940"/>
                <a:gd name="connsiteY16" fmla="*/ 41294 h 159974"/>
                <a:gd name="connsiteX17" fmla="*/ 253560 w 379940"/>
                <a:gd name="connsiteY17" fmla="*/ 48092 h 159974"/>
                <a:gd name="connsiteX18" fmla="*/ 92586 w 379940"/>
                <a:gd name="connsiteY18" fmla="*/ 48092 h 159974"/>
                <a:gd name="connsiteX19" fmla="*/ 13098 w 379940"/>
                <a:gd name="connsiteY19" fmla="*/ 119581 h 159974"/>
                <a:gd name="connsiteX20" fmla="*/ 12798 w 379940"/>
                <a:gd name="connsiteY20" fmla="*/ 124980 h 159974"/>
                <a:gd name="connsiteX21" fmla="*/ 14598 w 379940"/>
                <a:gd name="connsiteY21" fmla="*/ 141378 h 159974"/>
                <a:gd name="connsiteX22" fmla="*/ 76488 w 379940"/>
                <a:gd name="connsiteY22" fmla="*/ 101584 h 159974"/>
                <a:gd name="connsiteX23" fmla="*/ 76588 w 379940"/>
                <a:gd name="connsiteY23" fmla="*/ 101584 h 159974"/>
                <a:gd name="connsiteX24" fmla="*/ 83887 w 379940"/>
                <a:gd name="connsiteY24" fmla="*/ 106983 h 159974"/>
                <a:gd name="connsiteX25" fmla="*/ 82687 w 379940"/>
                <a:gd name="connsiteY25" fmla="*/ 111782 h 159974"/>
                <a:gd name="connsiteX26" fmla="*/ 78487 w 379940"/>
                <a:gd name="connsiteY26" fmla="*/ 114282 h 159974"/>
                <a:gd name="connsiteX27" fmla="*/ 19297 w 379940"/>
                <a:gd name="connsiteY27" fmla="*/ 159575 h 159974"/>
                <a:gd name="connsiteX28" fmla="*/ 13598 w 379940"/>
                <a:gd name="connsiteY28" fmla="*/ 163374 h 159974"/>
                <a:gd name="connsiteX29" fmla="*/ 12898 w 379940"/>
                <a:gd name="connsiteY29" fmla="*/ 163474 h 159974"/>
                <a:gd name="connsiteX30" fmla="*/ 12898 w 379940"/>
                <a:gd name="connsiteY30" fmla="*/ 163474 h 159974"/>
                <a:gd name="connsiteX31" fmla="*/ 254360 w 379940"/>
                <a:gd name="connsiteY31" fmla="*/ 148677 h 159974"/>
                <a:gd name="connsiteX32" fmla="*/ 254360 w 379940"/>
                <a:gd name="connsiteY32" fmla="*/ 148677 h 159974"/>
                <a:gd name="connsiteX33" fmla="*/ 254160 w 379940"/>
                <a:gd name="connsiteY33" fmla="*/ 148677 h 159974"/>
                <a:gd name="connsiteX34" fmla="*/ 250561 w 379940"/>
                <a:gd name="connsiteY34" fmla="*/ 147577 h 159974"/>
                <a:gd name="connsiteX35" fmla="*/ 247461 w 379940"/>
                <a:gd name="connsiteY35" fmla="*/ 141878 h 159974"/>
                <a:gd name="connsiteX36" fmla="*/ 247461 w 379940"/>
                <a:gd name="connsiteY36" fmla="*/ 113382 h 159974"/>
                <a:gd name="connsiteX37" fmla="*/ 96685 w 379940"/>
                <a:gd name="connsiteY37" fmla="*/ 113482 h 159974"/>
                <a:gd name="connsiteX38" fmla="*/ 90286 w 379940"/>
                <a:gd name="connsiteY38" fmla="*/ 107083 h 159974"/>
                <a:gd name="connsiteX39" fmla="*/ 96685 w 379940"/>
                <a:gd name="connsiteY39" fmla="*/ 100684 h 159974"/>
                <a:gd name="connsiteX40" fmla="*/ 253560 w 379940"/>
                <a:gd name="connsiteY40" fmla="*/ 100684 h 159974"/>
                <a:gd name="connsiteX41" fmla="*/ 260259 w 379940"/>
                <a:gd name="connsiteY41" fmla="*/ 107383 h 159974"/>
                <a:gd name="connsiteX42" fmla="*/ 260259 w 379940"/>
                <a:gd name="connsiteY42" fmla="*/ 131779 h 159974"/>
                <a:gd name="connsiteX43" fmla="*/ 277057 w 379940"/>
                <a:gd name="connsiteY43" fmla="*/ 122881 h 159974"/>
                <a:gd name="connsiteX44" fmla="*/ 277156 w 379940"/>
                <a:gd name="connsiteY44" fmla="*/ 122781 h 159974"/>
                <a:gd name="connsiteX45" fmla="*/ 285655 w 379940"/>
                <a:gd name="connsiteY45" fmla="*/ 125480 h 159974"/>
                <a:gd name="connsiteX46" fmla="*/ 286155 w 379940"/>
                <a:gd name="connsiteY46" fmla="*/ 130380 h 159974"/>
                <a:gd name="connsiteX47" fmla="*/ 283056 w 379940"/>
                <a:gd name="connsiteY47" fmla="*/ 134179 h 159974"/>
                <a:gd name="connsiteX48" fmla="*/ 257360 w 379940"/>
                <a:gd name="connsiteY48" fmla="*/ 147877 h 159974"/>
                <a:gd name="connsiteX49" fmla="*/ 254460 w 379940"/>
                <a:gd name="connsiteY49" fmla="*/ 148577 h 159974"/>
                <a:gd name="connsiteX50" fmla="*/ 254360 w 379940"/>
                <a:gd name="connsiteY50" fmla="*/ 148677 h 159974"/>
                <a:gd name="connsiteX51" fmla="*/ 296954 w 379940"/>
                <a:gd name="connsiteY51" fmla="*/ 125880 h 159974"/>
                <a:gd name="connsiteX52" fmla="*/ 291354 w 379940"/>
                <a:gd name="connsiteY52" fmla="*/ 122481 h 159974"/>
                <a:gd name="connsiteX53" fmla="*/ 290855 w 379940"/>
                <a:gd name="connsiteY53" fmla="*/ 117582 h 159974"/>
                <a:gd name="connsiteX54" fmla="*/ 293954 w 379940"/>
                <a:gd name="connsiteY54" fmla="*/ 113782 h 159974"/>
                <a:gd name="connsiteX55" fmla="*/ 363343 w 379940"/>
                <a:gd name="connsiteY55" fmla="*/ 76788 h 159974"/>
                <a:gd name="connsiteX56" fmla="*/ 284655 w 379940"/>
                <a:gd name="connsiteY56" fmla="*/ 31295 h 159974"/>
                <a:gd name="connsiteX57" fmla="*/ 282356 w 379940"/>
                <a:gd name="connsiteY57" fmla="*/ 22597 h 159974"/>
                <a:gd name="connsiteX58" fmla="*/ 291054 w 379940"/>
                <a:gd name="connsiteY58" fmla="*/ 20197 h 159974"/>
                <a:gd name="connsiteX59" fmla="*/ 379240 w 379940"/>
                <a:gd name="connsiteY59" fmla="*/ 71089 h 159974"/>
                <a:gd name="connsiteX60" fmla="*/ 382440 w 379940"/>
                <a:gd name="connsiteY60" fmla="*/ 76688 h 159974"/>
                <a:gd name="connsiteX61" fmla="*/ 382440 w 379940"/>
                <a:gd name="connsiteY61" fmla="*/ 76788 h 159974"/>
                <a:gd name="connsiteX62" fmla="*/ 382440 w 379940"/>
                <a:gd name="connsiteY62" fmla="*/ 77088 h 159974"/>
                <a:gd name="connsiteX63" fmla="*/ 382140 w 379940"/>
                <a:gd name="connsiteY63" fmla="*/ 79187 h 159974"/>
                <a:gd name="connsiteX64" fmla="*/ 382040 w 379940"/>
                <a:gd name="connsiteY64" fmla="*/ 79287 h 159974"/>
                <a:gd name="connsiteX65" fmla="*/ 379040 w 379940"/>
                <a:gd name="connsiteY65" fmla="*/ 82887 h 159974"/>
                <a:gd name="connsiteX66" fmla="*/ 300053 w 379940"/>
                <a:gd name="connsiteY66" fmla="*/ 125080 h 159974"/>
                <a:gd name="connsiteX67" fmla="*/ 296954 w 379940"/>
                <a:gd name="connsiteY67" fmla="*/ 125880 h 159974"/>
                <a:gd name="connsiteX68" fmla="*/ 271257 w 379940"/>
                <a:gd name="connsiteY68" fmla="*/ 22597 h 159974"/>
                <a:gd name="connsiteX69" fmla="*/ 268058 w 379940"/>
                <a:gd name="connsiteY69" fmla="*/ 21696 h 159974"/>
                <a:gd name="connsiteX70" fmla="*/ 265658 w 379940"/>
                <a:gd name="connsiteY70" fmla="*/ 12998 h 159974"/>
                <a:gd name="connsiteX71" fmla="*/ 274457 w 379940"/>
                <a:gd name="connsiteY71" fmla="*/ 10598 h 159974"/>
                <a:gd name="connsiteX72" fmla="*/ 277456 w 379940"/>
                <a:gd name="connsiteY72" fmla="*/ 14498 h 159974"/>
                <a:gd name="connsiteX73" fmla="*/ 276757 w 379940"/>
                <a:gd name="connsiteY73" fmla="*/ 19397 h 159974"/>
                <a:gd name="connsiteX74" fmla="*/ 271257 w 379940"/>
                <a:gd name="connsiteY74" fmla="*/ 22597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379940" h="159974">
                  <a:moveTo>
                    <a:pt x="12898" y="163474"/>
                  </a:moveTo>
                  <a:cubicBezTo>
                    <a:pt x="12798" y="163474"/>
                    <a:pt x="12798" y="163474"/>
                    <a:pt x="12798" y="163474"/>
                  </a:cubicBezTo>
                  <a:lnTo>
                    <a:pt x="12498" y="163474"/>
                  </a:lnTo>
                  <a:cubicBezTo>
                    <a:pt x="11498" y="163374"/>
                    <a:pt x="10099" y="163274"/>
                    <a:pt x="8099" y="161375"/>
                  </a:cubicBezTo>
                  <a:cubicBezTo>
                    <a:pt x="7499" y="160775"/>
                    <a:pt x="6999" y="159975"/>
                    <a:pt x="6799" y="159075"/>
                  </a:cubicBezTo>
                  <a:cubicBezTo>
                    <a:pt x="2299" y="148277"/>
                    <a:pt x="0" y="136778"/>
                    <a:pt x="0" y="124980"/>
                  </a:cubicBezTo>
                  <a:cubicBezTo>
                    <a:pt x="0" y="122981"/>
                    <a:pt x="100" y="120781"/>
                    <a:pt x="300" y="118581"/>
                  </a:cubicBezTo>
                  <a:cubicBezTo>
                    <a:pt x="3599" y="71889"/>
                    <a:pt x="44193" y="35294"/>
                    <a:pt x="92586" y="35294"/>
                  </a:cubicBezTo>
                  <a:lnTo>
                    <a:pt x="247461" y="35294"/>
                  </a:lnTo>
                  <a:lnTo>
                    <a:pt x="247461" y="6699"/>
                  </a:lnTo>
                  <a:cubicBezTo>
                    <a:pt x="247261" y="4799"/>
                    <a:pt x="248961" y="1700"/>
                    <a:pt x="250861" y="900"/>
                  </a:cubicBezTo>
                  <a:cubicBezTo>
                    <a:pt x="252360" y="100"/>
                    <a:pt x="253460" y="0"/>
                    <a:pt x="254060" y="0"/>
                  </a:cubicBezTo>
                  <a:lnTo>
                    <a:pt x="254360" y="0"/>
                  </a:lnTo>
                  <a:lnTo>
                    <a:pt x="254460" y="0"/>
                  </a:lnTo>
                  <a:lnTo>
                    <a:pt x="257759" y="1000"/>
                  </a:lnTo>
                  <a:cubicBezTo>
                    <a:pt x="260759" y="2699"/>
                    <a:pt x="261859" y="6599"/>
                    <a:pt x="260259" y="9598"/>
                  </a:cubicBezTo>
                  <a:lnTo>
                    <a:pt x="260259" y="41294"/>
                  </a:lnTo>
                  <a:cubicBezTo>
                    <a:pt x="260259" y="44993"/>
                    <a:pt x="257159" y="47992"/>
                    <a:pt x="253560" y="48092"/>
                  </a:cubicBezTo>
                  <a:lnTo>
                    <a:pt x="92586" y="48092"/>
                  </a:lnTo>
                  <a:cubicBezTo>
                    <a:pt x="50792" y="48092"/>
                    <a:pt x="15798" y="79487"/>
                    <a:pt x="13098" y="119581"/>
                  </a:cubicBezTo>
                  <a:cubicBezTo>
                    <a:pt x="12898" y="121281"/>
                    <a:pt x="12798" y="123081"/>
                    <a:pt x="12798" y="124980"/>
                  </a:cubicBezTo>
                  <a:cubicBezTo>
                    <a:pt x="12798" y="130479"/>
                    <a:pt x="13398" y="136079"/>
                    <a:pt x="14598" y="141378"/>
                  </a:cubicBezTo>
                  <a:cubicBezTo>
                    <a:pt x="28595" y="119881"/>
                    <a:pt x="51092" y="105384"/>
                    <a:pt x="76488" y="101584"/>
                  </a:cubicBezTo>
                  <a:lnTo>
                    <a:pt x="76588" y="101584"/>
                  </a:lnTo>
                  <a:cubicBezTo>
                    <a:pt x="80088" y="101084"/>
                    <a:pt x="83287" y="103584"/>
                    <a:pt x="83887" y="106983"/>
                  </a:cubicBezTo>
                  <a:cubicBezTo>
                    <a:pt x="84087" y="108683"/>
                    <a:pt x="83687" y="110383"/>
                    <a:pt x="82687" y="111782"/>
                  </a:cubicBezTo>
                  <a:cubicBezTo>
                    <a:pt x="81587" y="113082"/>
                    <a:pt x="80088" y="113982"/>
                    <a:pt x="78487" y="114282"/>
                  </a:cubicBezTo>
                  <a:cubicBezTo>
                    <a:pt x="52492" y="118081"/>
                    <a:pt x="29795" y="135479"/>
                    <a:pt x="19297" y="159575"/>
                  </a:cubicBezTo>
                  <a:cubicBezTo>
                    <a:pt x="18297" y="161875"/>
                    <a:pt x="16097" y="163374"/>
                    <a:pt x="13598" y="163374"/>
                  </a:cubicBezTo>
                  <a:cubicBezTo>
                    <a:pt x="13498" y="163474"/>
                    <a:pt x="13298" y="163474"/>
                    <a:pt x="12898" y="163474"/>
                  </a:cubicBezTo>
                  <a:lnTo>
                    <a:pt x="12898" y="163474"/>
                  </a:lnTo>
                  <a:close/>
                  <a:moveTo>
                    <a:pt x="254360" y="148677"/>
                  </a:moveTo>
                  <a:cubicBezTo>
                    <a:pt x="254360" y="148677"/>
                    <a:pt x="254360" y="148677"/>
                    <a:pt x="254360" y="148677"/>
                  </a:cubicBezTo>
                  <a:lnTo>
                    <a:pt x="254160" y="148677"/>
                  </a:lnTo>
                  <a:cubicBezTo>
                    <a:pt x="253361" y="148577"/>
                    <a:pt x="252160" y="148577"/>
                    <a:pt x="250561" y="147577"/>
                  </a:cubicBezTo>
                  <a:cubicBezTo>
                    <a:pt x="248761" y="146577"/>
                    <a:pt x="247261" y="143877"/>
                    <a:pt x="247461" y="141878"/>
                  </a:cubicBezTo>
                  <a:lnTo>
                    <a:pt x="247461" y="113382"/>
                  </a:lnTo>
                  <a:lnTo>
                    <a:pt x="96685" y="113482"/>
                  </a:lnTo>
                  <a:cubicBezTo>
                    <a:pt x="93085" y="113482"/>
                    <a:pt x="90286" y="110583"/>
                    <a:pt x="90286" y="107083"/>
                  </a:cubicBezTo>
                  <a:cubicBezTo>
                    <a:pt x="90286" y="103484"/>
                    <a:pt x="93085" y="100684"/>
                    <a:pt x="96685" y="100684"/>
                  </a:cubicBezTo>
                  <a:lnTo>
                    <a:pt x="253560" y="100684"/>
                  </a:lnTo>
                  <a:cubicBezTo>
                    <a:pt x="257159" y="100684"/>
                    <a:pt x="260259" y="103684"/>
                    <a:pt x="260259" y="107383"/>
                  </a:cubicBezTo>
                  <a:lnTo>
                    <a:pt x="260259" y="131779"/>
                  </a:lnTo>
                  <a:lnTo>
                    <a:pt x="277057" y="122881"/>
                  </a:lnTo>
                  <a:cubicBezTo>
                    <a:pt x="277057" y="122781"/>
                    <a:pt x="277156" y="122781"/>
                    <a:pt x="277156" y="122781"/>
                  </a:cubicBezTo>
                  <a:cubicBezTo>
                    <a:pt x="280256" y="121281"/>
                    <a:pt x="284155" y="122481"/>
                    <a:pt x="285655" y="125480"/>
                  </a:cubicBezTo>
                  <a:cubicBezTo>
                    <a:pt x="286455" y="126980"/>
                    <a:pt x="286655" y="128680"/>
                    <a:pt x="286155" y="130380"/>
                  </a:cubicBezTo>
                  <a:cubicBezTo>
                    <a:pt x="285655" y="131979"/>
                    <a:pt x="284556" y="133379"/>
                    <a:pt x="283056" y="134179"/>
                  </a:cubicBezTo>
                  <a:lnTo>
                    <a:pt x="257360" y="147877"/>
                  </a:lnTo>
                  <a:lnTo>
                    <a:pt x="254460" y="148577"/>
                  </a:lnTo>
                  <a:cubicBezTo>
                    <a:pt x="254360" y="148677"/>
                    <a:pt x="254360" y="148677"/>
                    <a:pt x="254360" y="148677"/>
                  </a:cubicBezTo>
                  <a:close/>
                  <a:moveTo>
                    <a:pt x="296954" y="125880"/>
                  </a:moveTo>
                  <a:cubicBezTo>
                    <a:pt x="294653" y="125880"/>
                    <a:pt x="292454" y="124580"/>
                    <a:pt x="291354" y="122481"/>
                  </a:cubicBezTo>
                  <a:cubicBezTo>
                    <a:pt x="290554" y="120981"/>
                    <a:pt x="290354" y="119181"/>
                    <a:pt x="290855" y="117582"/>
                  </a:cubicBezTo>
                  <a:cubicBezTo>
                    <a:pt x="291354" y="115982"/>
                    <a:pt x="292454" y="114582"/>
                    <a:pt x="293954" y="113782"/>
                  </a:cubicBezTo>
                  <a:lnTo>
                    <a:pt x="363343" y="76788"/>
                  </a:lnTo>
                  <a:lnTo>
                    <a:pt x="284655" y="31295"/>
                  </a:lnTo>
                  <a:cubicBezTo>
                    <a:pt x="281556" y="29495"/>
                    <a:pt x="280556" y="25596"/>
                    <a:pt x="282356" y="22597"/>
                  </a:cubicBezTo>
                  <a:cubicBezTo>
                    <a:pt x="283956" y="19597"/>
                    <a:pt x="288055" y="18497"/>
                    <a:pt x="291054" y="20197"/>
                  </a:cubicBezTo>
                  <a:lnTo>
                    <a:pt x="379240" y="71089"/>
                  </a:lnTo>
                  <a:cubicBezTo>
                    <a:pt x="381240" y="72289"/>
                    <a:pt x="382440" y="74388"/>
                    <a:pt x="382440" y="76688"/>
                  </a:cubicBezTo>
                  <a:lnTo>
                    <a:pt x="382440" y="76788"/>
                  </a:lnTo>
                  <a:cubicBezTo>
                    <a:pt x="382440" y="76888"/>
                    <a:pt x="382440" y="76888"/>
                    <a:pt x="382440" y="77088"/>
                  </a:cubicBezTo>
                  <a:cubicBezTo>
                    <a:pt x="382440" y="78088"/>
                    <a:pt x="382240" y="78887"/>
                    <a:pt x="382140" y="79187"/>
                  </a:cubicBezTo>
                  <a:lnTo>
                    <a:pt x="382040" y="79287"/>
                  </a:lnTo>
                  <a:cubicBezTo>
                    <a:pt x="381540" y="80787"/>
                    <a:pt x="380440" y="82087"/>
                    <a:pt x="379040" y="82887"/>
                  </a:cubicBezTo>
                  <a:lnTo>
                    <a:pt x="300053" y="125080"/>
                  </a:lnTo>
                  <a:cubicBezTo>
                    <a:pt x="299053" y="125580"/>
                    <a:pt x="298053" y="125880"/>
                    <a:pt x="296954" y="125880"/>
                  </a:cubicBezTo>
                  <a:close/>
                  <a:moveTo>
                    <a:pt x="271257" y="22597"/>
                  </a:moveTo>
                  <a:cubicBezTo>
                    <a:pt x="270058" y="22597"/>
                    <a:pt x="268958" y="22297"/>
                    <a:pt x="268058" y="21696"/>
                  </a:cubicBezTo>
                  <a:cubicBezTo>
                    <a:pt x="264958" y="19897"/>
                    <a:pt x="263959" y="15998"/>
                    <a:pt x="265658" y="12998"/>
                  </a:cubicBezTo>
                  <a:cubicBezTo>
                    <a:pt x="267358" y="9998"/>
                    <a:pt x="271458" y="8898"/>
                    <a:pt x="274457" y="10598"/>
                  </a:cubicBezTo>
                  <a:cubicBezTo>
                    <a:pt x="275956" y="11498"/>
                    <a:pt x="276957" y="12798"/>
                    <a:pt x="277456" y="14498"/>
                  </a:cubicBezTo>
                  <a:cubicBezTo>
                    <a:pt x="277856" y="16197"/>
                    <a:pt x="277657" y="17897"/>
                    <a:pt x="276757" y="19397"/>
                  </a:cubicBezTo>
                  <a:cubicBezTo>
                    <a:pt x="275657" y="21297"/>
                    <a:pt x="273457" y="22597"/>
                    <a:pt x="271257" y="2259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1E265F02-6A92-4CA0-AB54-3523D27D465E}"/>
                </a:ext>
              </a:extLst>
            </p:cNvPr>
            <p:cNvSpPr/>
            <p:nvPr/>
          </p:nvSpPr>
          <p:spPr>
            <a:xfrm>
              <a:off x="10243791" y="3622560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9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544238BD-33E7-4AF0-A849-DE1750F7C228}"/>
                </a:ext>
              </a:extLst>
            </p:cNvPr>
            <p:cNvSpPr/>
            <p:nvPr/>
          </p:nvSpPr>
          <p:spPr>
            <a:xfrm>
              <a:off x="10255089" y="3611362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AE2376CE-50DE-43C1-B715-6D1C9E9C9AA0}"/>
                </a:ext>
              </a:extLst>
            </p:cNvPr>
            <p:cNvSpPr/>
            <p:nvPr/>
          </p:nvSpPr>
          <p:spPr>
            <a:xfrm>
              <a:off x="10252807" y="4145116"/>
              <a:ext cx="59991" cy="59991"/>
            </a:xfrm>
            <a:custGeom>
              <a:avLst/>
              <a:gdLst>
                <a:gd name="connsiteX0" fmla="*/ 30978 w 59990"/>
                <a:gd name="connsiteY0" fmla="*/ 61953 h 59990"/>
                <a:gd name="connsiteX1" fmla="*/ 13280 w 59990"/>
                <a:gd name="connsiteY1" fmla="*/ 56354 h 59990"/>
                <a:gd name="connsiteX2" fmla="*/ 483 w 59990"/>
                <a:gd name="connsiteY2" fmla="*/ 36357 h 59990"/>
                <a:gd name="connsiteX3" fmla="*/ 25579 w 59990"/>
                <a:gd name="connsiteY3" fmla="*/ 463 h 59990"/>
                <a:gd name="connsiteX4" fmla="*/ 48775 w 59990"/>
                <a:gd name="connsiteY4" fmla="*/ 5562 h 59990"/>
                <a:gd name="connsiteX5" fmla="*/ 61573 w 59990"/>
                <a:gd name="connsiteY5" fmla="*/ 25558 h 59990"/>
                <a:gd name="connsiteX6" fmla="*/ 61573 w 59990"/>
                <a:gd name="connsiteY6" fmla="*/ 25558 h 59990"/>
                <a:gd name="connsiteX7" fmla="*/ 36477 w 59990"/>
                <a:gd name="connsiteY7" fmla="*/ 61453 h 59990"/>
                <a:gd name="connsiteX8" fmla="*/ 30978 w 59990"/>
                <a:gd name="connsiteY8" fmla="*/ 61953 h 59990"/>
                <a:gd name="connsiteX9" fmla="*/ 31078 w 59990"/>
                <a:gd name="connsiteY9" fmla="*/ 12760 h 59990"/>
                <a:gd name="connsiteX10" fmla="*/ 27878 w 59990"/>
                <a:gd name="connsiteY10" fmla="*/ 13060 h 59990"/>
                <a:gd name="connsiteX11" fmla="*/ 13180 w 59990"/>
                <a:gd name="connsiteY11" fmla="*/ 34157 h 59990"/>
                <a:gd name="connsiteX12" fmla="*/ 20679 w 59990"/>
                <a:gd name="connsiteY12" fmla="*/ 45855 h 59990"/>
                <a:gd name="connsiteX13" fmla="*/ 34277 w 59990"/>
                <a:gd name="connsiteY13" fmla="*/ 48855 h 59990"/>
                <a:gd name="connsiteX14" fmla="*/ 48975 w 59990"/>
                <a:gd name="connsiteY14" fmla="*/ 27758 h 59990"/>
                <a:gd name="connsiteX15" fmla="*/ 48975 w 59990"/>
                <a:gd name="connsiteY15" fmla="*/ 27758 h 59990"/>
                <a:gd name="connsiteX16" fmla="*/ 41476 w 59990"/>
                <a:gd name="connsiteY16" fmla="*/ 16060 h 59990"/>
                <a:gd name="connsiteX17" fmla="*/ 31078 w 59990"/>
                <a:gd name="connsiteY17" fmla="*/ 1276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90" h="59990">
                  <a:moveTo>
                    <a:pt x="30978" y="61953"/>
                  </a:moveTo>
                  <a:cubicBezTo>
                    <a:pt x="24679" y="61953"/>
                    <a:pt x="18580" y="60053"/>
                    <a:pt x="13280" y="56354"/>
                  </a:cubicBezTo>
                  <a:cubicBezTo>
                    <a:pt x="6481" y="51655"/>
                    <a:pt x="1982" y="44556"/>
                    <a:pt x="483" y="36357"/>
                  </a:cubicBezTo>
                  <a:cubicBezTo>
                    <a:pt x="-2517" y="19560"/>
                    <a:pt x="8781" y="3362"/>
                    <a:pt x="25579" y="463"/>
                  </a:cubicBezTo>
                  <a:cubicBezTo>
                    <a:pt x="33677" y="-937"/>
                    <a:pt x="41976" y="862"/>
                    <a:pt x="48775" y="5562"/>
                  </a:cubicBezTo>
                  <a:cubicBezTo>
                    <a:pt x="55574" y="10261"/>
                    <a:pt x="60073" y="17360"/>
                    <a:pt x="61573" y="25558"/>
                  </a:cubicBezTo>
                  <a:lnTo>
                    <a:pt x="61573" y="25558"/>
                  </a:lnTo>
                  <a:cubicBezTo>
                    <a:pt x="64572" y="42356"/>
                    <a:pt x="53274" y="58453"/>
                    <a:pt x="36477" y="61453"/>
                  </a:cubicBezTo>
                  <a:cubicBezTo>
                    <a:pt x="34577" y="61853"/>
                    <a:pt x="32777" y="61953"/>
                    <a:pt x="30978" y="61953"/>
                  </a:cubicBezTo>
                  <a:close/>
                  <a:moveTo>
                    <a:pt x="31078" y="12760"/>
                  </a:moveTo>
                  <a:cubicBezTo>
                    <a:pt x="29978" y="12760"/>
                    <a:pt x="28978" y="12861"/>
                    <a:pt x="27878" y="13060"/>
                  </a:cubicBezTo>
                  <a:cubicBezTo>
                    <a:pt x="17980" y="14760"/>
                    <a:pt x="11381" y="24259"/>
                    <a:pt x="13180" y="34157"/>
                  </a:cubicBezTo>
                  <a:cubicBezTo>
                    <a:pt x="13980" y="38957"/>
                    <a:pt x="16680" y="43156"/>
                    <a:pt x="20679" y="45855"/>
                  </a:cubicBezTo>
                  <a:cubicBezTo>
                    <a:pt x="24679" y="48655"/>
                    <a:pt x="29478" y="49755"/>
                    <a:pt x="34277" y="48855"/>
                  </a:cubicBezTo>
                  <a:cubicBezTo>
                    <a:pt x="44176" y="47155"/>
                    <a:pt x="50774" y="37657"/>
                    <a:pt x="48975" y="27758"/>
                  </a:cubicBezTo>
                  <a:lnTo>
                    <a:pt x="48975" y="27758"/>
                  </a:lnTo>
                  <a:cubicBezTo>
                    <a:pt x="48175" y="22959"/>
                    <a:pt x="45476" y="18760"/>
                    <a:pt x="41476" y="16060"/>
                  </a:cubicBezTo>
                  <a:cubicBezTo>
                    <a:pt x="38376" y="13961"/>
                    <a:pt x="34777" y="12760"/>
                    <a:pt x="31078" y="1276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D30C9199-346A-4A38-BCDE-663CD804DFE1}"/>
                </a:ext>
              </a:extLst>
            </p:cNvPr>
            <p:cNvSpPr/>
            <p:nvPr/>
          </p:nvSpPr>
          <p:spPr>
            <a:xfrm>
              <a:off x="10383669" y="3690450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795" y="16797"/>
                    <a:pt x="266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AED100D7-CF11-45CF-9FF2-ED128A50DEB9}"/>
                </a:ext>
              </a:extLst>
            </p:cNvPr>
            <p:cNvSpPr/>
            <p:nvPr/>
          </p:nvSpPr>
          <p:spPr>
            <a:xfrm>
              <a:off x="10046522" y="3657755"/>
              <a:ext cx="39994" cy="9998"/>
            </a:xfrm>
            <a:custGeom>
              <a:avLst/>
              <a:gdLst>
                <a:gd name="connsiteX0" fmla="*/ 394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3 w 39993"/>
                <a:gd name="connsiteY4" fmla="*/ 0 h 9998"/>
                <a:gd name="connsiteX5" fmla="*/ 45892 w 39993"/>
                <a:gd name="connsiteY5" fmla="*/ 6399 h 9998"/>
                <a:gd name="connsiteX6" fmla="*/ 394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3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39493" y="0"/>
                  </a:lnTo>
                  <a:cubicBezTo>
                    <a:pt x="42993" y="0"/>
                    <a:pt x="45892" y="2899"/>
                    <a:pt x="45892" y="6399"/>
                  </a:cubicBezTo>
                  <a:cubicBezTo>
                    <a:pt x="45892" y="9899"/>
                    <a:pt x="43093" y="12798"/>
                    <a:pt x="394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45B813E6-1AF3-4D9C-BA78-96D5C3E84A68}"/>
                </a:ext>
              </a:extLst>
            </p:cNvPr>
            <p:cNvSpPr/>
            <p:nvPr/>
          </p:nvSpPr>
          <p:spPr>
            <a:xfrm>
              <a:off x="10063119" y="3641258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5B45C9F5-C141-48BC-A6D4-5F286631CF52}"/>
                </a:ext>
              </a:extLst>
            </p:cNvPr>
            <p:cNvSpPr/>
            <p:nvPr/>
          </p:nvSpPr>
          <p:spPr>
            <a:xfrm>
              <a:off x="10112611" y="4182473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9BA92D68-5462-433A-BB78-7F8455F58C51}"/>
                </a:ext>
              </a:extLst>
            </p:cNvPr>
            <p:cNvSpPr/>
            <p:nvPr/>
          </p:nvSpPr>
          <p:spPr>
            <a:xfrm>
              <a:off x="10123909" y="4171274"/>
              <a:ext cx="9998" cy="29995"/>
            </a:xfrm>
            <a:custGeom>
              <a:avLst/>
              <a:gdLst>
                <a:gd name="connsiteX0" fmla="*/ 6399 w 9998"/>
                <a:gd name="connsiteY0" fmla="*/ 35295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5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5"/>
                  </a:moveTo>
                  <a:cubicBezTo>
                    <a:pt x="2899" y="35295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898" y="35295"/>
                    <a:pt x="6399" y="352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49" name="Group 748">
            <a:extLst>
              <a:ext uri="{FF2B5EF4-FFF2-40B4-BE49-F238E27FC236}">
                <a16:creationId xmlns:a16="http://schemas.microsoft.com/office/drawing/2014/main" id="{0D396191-9626-4DC9-949A-3161477202EB}"/>
              </a:ext>
            </a:extLst>
          </p:cNvPr>
          <p:cNvGrpSpPr/>
          <p:nvPr/>
        </p:nvGrpSpPr>
        <p:grpSpPr>
          <a:xfrm>
            <a:off x="11027668" y="3623478"/>
            <a:ext cx="610604" cy="599688"/>
            <a:chOff x="11027668" y="3623478"/>
            <a:chExt cx="610604" cy="599688"/>
          </a:xfrm>
          <a:solidFill>
            <a:srgbClr val="FFFFFF"/>
          </a:solidFill>
        </p:grpSpPr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5EB958CE-AA7A-4854-89B2-9E46956041FA}"/>
                </a:ext>
              </a:extLst>
            </p:cNvPr>
            <p:cNvSpPr/>
            <p:nvPr/>
          </p:nvSpPr>
          <p:spPr>
            <a:xfrm>
              <a:off x="11080659" y="3744741"/>
              <a:ext cx="469926" cy="329948"/>
            </a:xfrm>
            <a:custGeom>
              <a:avLst/>
              <a:gdLst>
                <a:gd name="connsiteX0" fmla="*/ 415736 w 469926"/>
                <a:gd name="connsiteY0" fmla="*/ 332748 h 329948"/>
                <a:gd name="connsiteX1" fmla="*/ 363244 w 469926"/>
                <a:gd name="connsiteY1" fmla="*/ 332748 h 329948"/>
                <a:gd name="connsiteX2" fmla="*/ 356845 w 469926"/>
                <a:gd name="connsiteY2" fmla="*/ 326349 h 329948"/>
                <a:gd name="connsiteX3" fmla="*/ 363244 w 469926"/>
                <a:gd name="connsiteY3" fmla="*/ 319950 h 329948"/>
                <a:gd name="connsiteX4" fmla="*/ 415736 w 469926"/>
                <a:gd name="connsiteY4" fmla="*/ 319950 h 329948"/>
                <a:gd name="connsiteX5" fmla="*/ 457129 w 469926"/>
                <a:gd name="connsiteY5" fmla="*/ 278656 h 329948"/>
                <a:gd name="connsiteX6" fmla="*/ 457129 w 469926"/>
                <a:gd name="connsiteY6" fmla="*/ 214266 h 329948"/>
                <a:gd name="connsiteX7" fmla="*/ 463527 w 469926"/>
                <a:gd name="connsiteY7" fmla="*/ 207867 h 329948"/>
                <a:gd name="connsiteX8" fmla="*/ 469926 w 469926"/>
                <a:gd name="connsiteY8" fmla="*/ 214266 h 329948"/>
                <a:gd name="connsiteX9" fmla="*/ 469926 w 469926"/>
                <a:gd name="connsiteY9" fmla="*/ 278656 h 329948"/>
                <a:gd name="connsiteX10" fmla="*/ 415736 w 469926"/>
                <a:gd name="connsiteY10" fmla="*/ 332748 h 329948"/>
                <a:gd name="connsiteX11" fmla="*/ 28196 w 469926"/>
                <a:gd name="connsiteY11" fmla="*/ 325149 h 329948"/>
                <a:gd name="connsiteX12" fmla="*/ 24697 w 469926"/>
                <a:gd name="connsiteY12" fmla="*/ 324049 h 329948"/>
                <a:gd name="connsiteX13" fmla="*/ 0 w 469926"/>
                <a:gd name="connsiteY13" fmla="*/ 278656 h 329948"/>
                <a:gd name="connsiteX14" fmla="*/ 100 w 469926"/>
                <a:gd name="connsiteY14" fmla="*/ 98685 h 329948"/>
                <a:gd name="connsiteX15" fmla="*/ 6399 w 469926"/>
                <a:gd name="connsiteY15" fmla="*/ 92785 h 329948"/>
                <a:gd name="connsiteX16" fmla="*/ 12798 w 469926"/>
                <a:gd name="connsiteY16" fmla="*/ 99184 h 329948"/>
                <a:gd name="connsiteX17" fmla="*/ 12798 w 469926"/>
                <a:gd name="connsiteY17" fmla="*/ 278656 h 329948"/>
                <a:gd name="connsiteX18" fmla="*/ 31695 w 469926"/>
                <a:gd name="connsiteY18" fmla="*/ 313351 h 329948"/>
                <a:gd name="connsiteX19" fmla="*/ 33595 w 469926"/>
                <a:gd name="connsiteY19" fmla="*/ 322249 h 329948"/>
                <a:gd name="connsiteX20" fmla="*/ 28196 w 469926"/>
                <a:gd name="connsiteY20" fmla="*/ 325149 h 329948"/>
                <a:gd name="connsiteX21" fmla="*/ 463527 w 469926"/>
                <a:gd name="connsiteY21" fmla="*/ 201468 h 329948"/>
                <a:gd name="connsiteX22" fmla="*/ 457129 w 469926"/>
                <a:gd name="connsiteY22" fmla="*/ 195070 h 329948"/>
                <a:gd name="connsiteX23" fmla="*/ 457129 w 469926"/>
                <a:gd name="connsiteY23" fmla="*/ 54191 h 329948"/>
                <a:gd name="connsiteX24" fmla="*/ 415736 w 469926"/>
                <a:gd name="connsiteY24" fmla="*/ 12798 h 329948"/>
                <a:gd name="connsiteX25" fmla="*/ 183671 w 469926"/>
                <a:gd name="connsiteY25" fmla="*/ 12898 h 329948"/>
                <a:gd name="connsiteX26" fmla="*/ 177273 w 469926"/>
                <a:gd name="connsiteY26" fmla="*/ 6399 h 329948"/>
                <a:gd name="connsiteX27" fmla="*/ 183671 w 469926"/>
                <a:gd name="connsiteY27" fmla="*/ 0 h 329948"/>
                <a:gd name="connsiteX28" fmla="*/ 415736 w 469926"/>
                <a:gd name="connsiteY28" fmla="*/ 0 h 329948"/>
                <a:gd name="connsiteX29" fmla="*/ 469926 w 469926"/>
                <a:gd name="connsiteY29" fmla="*/ 54191 h 329948"/>
                <a:gd name="connsiteX30" fmla="*/ 469926 w 469926"/>
                <a:gd name="connsiteY30" fmla="*/ 195070 h 329948"/>
                <a:gd name="connsiteX31" fmla="*/ 463527 w 469926"/>
                <a:gd name="connsiteY31" fmla="*/ 201468 h 329948"/>
                <a:gd name="connsiteX32" fmla="*/ 6399 w 469926"/>
                <a:gd name="connsiteY32" fmla="*/ 86386 h 329948"/>
                <a:gd name="connsiteX33" fmla="*/ 0 w 469926"/>
                <a:gd name="connsiteY33" fmla="*/ 79987 h 329948"/>
                <a:gd name="connsiteX34" fmla="*/ 0 w 469926"/>
                <a:gd name="connsiteY34" fmla="*/ 54191 h 329948"/>
                <a:gd name="connsiteX35" fmla="*/ 54192 w 469926"/>
                <a:gd name="connsiteY35" fmla="*/ 0 h 329948"/>
                <a:gd name="connsiteX36" fmla="*/ 145778 w 469926"/>
                <a:gd name="connsiteY36" fmla="*/ 100 h 329948"/>
                <a:gd name="connsiteX37" fmla="*/ 151677 w 469926"/>
                <a:gd name="connsiteY37" fmla="*/ 6399 h 329948"/>
                <a:gd name="connsiteX38" fmla="*/ 145277 w 469926"/>
                <a:gd name="connsiteY38" fmla="*/ 12798 h 329948"/>
                <a:gd name="connsiteX39" fmla="*/ 54192 w 469926"/>
                <a:gd name="connsiteY39" fmla="*/ 12798 h 329948"/>
                <a:gd name="connsiteX40" fmla="*/ 12798 w 469926"/>
                <a:gd name="connsiteY40" fmla="*/ 54191 h 329948"/>
                <a:gd name="connsiteX41" fmla="*/ 12798 w 469926"/>
                <a:gd name="connsiteY41" fmla="*/ 79987 h 329948"/>
                <a:gd name="connsiteX42" fmla="*/ 6399 w 469926"/>
                <a:gd name="connsiteY42" fmla="*/ 86386 h 329948"/>
                <a:gd name="connsiteX43" fmla="*/ 164475 w 469926"/>
                <a:gd name="connsiteY43" fmla="*/ 12798 h 329948"/>
                <a:gd name="connsiteX44" fmla="*/ 158076 w 469926"/>
                <a:gd name="connsiteY44" fmla="*/ 6399 h 329948"/>
                <a:gd name="connsiteX45" fmla="*/ 164475 w 469926"/>
                <a:gd name="connsiteY45" fmla="*/ 0 h 329948"/>
                <a:gd name="connsiteX46" fmla="*/ 170874 w 469926"/>
                <a:gd name="connsiteY46" fmla="*/ 6399 h 329948"/>
                <a:gd name="connsiteX47" fmla="*/ 164475 w 469926"/>
                <a:gd name="connsiteY47" fmla="*/ 12798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69926" h="329948">
                  <a:moveTo>
                    <a:pt x="415736" y="332748"/>
                  </a:moveTo>
                  <a:lnTo>
                    <a:pt x="363244" y="332748"/>
                  </a:lnTo>
                  <a:cubicBezTo>
                    <a:pt x="359745" y="332748"/>
                    <a:pt x="356845" y="329948"/>
                    <a:pt x="356845" y="326349"/>
                  </a:cubicBezTo>
                  <a:cubicBezTo>
                    <a:pt x="356845" y="322849"/>
                    <a:pt x="359745" y="319950"/>
                    <a:pt x="363244" y="319950"/>
                  </a:cubicBezTo>
                  <a:lnTo>
                    <a:pt x="415736" y="319950"/>
                  </a:lnTo>
                  <a:cubicBezTo>
                    <a:pt x="438531" y="319950"/>
                    <a:pt x="457029" y="301453"/>
                    <a:pt x="457129" y="278656"/>
                  </a:cubicBezTo>
                  <a:lnTo>
                    <a:pt x="457129" y="214266"/>
                  </a:lnTo>
                  <a:cubicBezTo>
                    <a:pt x="457129" y="210667"/>
                    <a:pt x="460028" y="207867"/>
                    <a:pt x="463527" y="207867"/>
                  </a:cubicBezTo>
                  <a:cubicBezTo>
                    <a:pt x="467028" y="207867"/>
                    <a:pt x="469926" y="210667"/>
                    <a:pt x="469926" y="214266"/>
                  </a:cubicBezTo>
                  <a:lnTo>
                    <a:pt x="469926" y="278656"/>
                  </a:lnTo>
                  <a:cubicBezTo>
                    <a:pt x="469926" y="308552"/>
                    <a:pt x="445631" y="332748"/>
                    <a:pt x="415736" y="332748"/>
                  </a:cubicBezTo>
                  <a:close/>
                  <a:moveTo>
                    <a:pt x="28196" y="325149"/>
                  </a:moveTo>
                  <a:cubicBezTo>
                    <a:pt x="26996" y="325149"/>
                    <a:pt x="25797" y="324749"/>
                    <a:pt x="24697" y="324049"/>
                  </a:cubicBezTo>
                  <a:cubicBezTo>
                    <a:pt x="9199" y="314051"/>
                    <a:pt x="0" y="297053"/>
                    <a:pt x="0" y="278656"/>
                  </a:cubicBezTo>
                  <a:lnTo>
                    <a:pt x="100" y="98685"/>
                  </a:lnTo>
                  <a:cubicBezTo>
                    <a:pt x="300" y="95385"/>
                    <a:pt x="3100" y="92785"/>
                    <a:pt x="6399" y="92785"/>
                  </a:cubicBezTo>
                  <a:cubicBezTo>
                    <a:pt x="9998" y="92785"/>
                    <a:pt x="12798" y="95685"/>
                    <a:pt x="12798" y="99184"/>
                  </a:cubicBezTo>
                  <a:lnTo>
                    <a:pt x="12798" y="278656"/>
                  </a:lnTo>
                  <a:cubicBezTo>
                    <a:pt x="12798" y="292754"/>
                    <a:pt x="19897" y="305652"/>
                    <a:pt x="31695" y="313351"/>
                  </a:cubicBezTo>
                  <a:cubicBezTo>
                    <a:pt x="34695" y="315251"/>
                    <a:pt x="35495" y="319250"/>
                    <a:pt x="33595" y="322249"/>
                  </a:cubicBezTo>
                  <a:cubicBezTo>
                    <a:pt x="32395" y="324049"/>
                    <a:pt x="30396" y="325149"/>
                    <a:pt x="28196" y="325149"/>
                  </a:cubicBezTo>
                  <a:close/>
                  <a:moveTo>
                    <a:pt x="463527" y="201468"/>
                  </a:moveTo>
                  <a:cubicBezTo>
                    <a:pt x="460028" y="201468"/>
                    <a:pt x="457129" y="198569"/>
                    <a:pt x="457129" y="195070"/>
                  </a:cubicBezTo>
                  <a:lnTo>
                    <a:pt x="457129" y="54191"/>
                  </a:lnTo>
                  <a:cubicBezTo>
                    <a:pt x="457029" y="31395"/>
                    <a:pt x="438531" y="12898"/>
                    <a:pt x="415736" y="12798"/>
                  </a:cubicBezTo>
                  <a:lnTo>
                    <a:pt x="183671" y="12898"/>
                  </a:lnTo>
                  <a:cubicBezTo>
                    <a:pt x="180172" y="12898"/>
                    <a:pt x="177273" y="9998"/>
                    <a:pt x="177273" y="6399"/>
                  </a:cubicBezTo>
                  <a:cubicBezTo>
                    <a:pt x="177273" y="2900"/>
                    <a:pt x="180172" y="0"/>
                    <a:pt x="183671" y="0"/>
                  </a:cubicBezTo>
                  <a:lnTo>
                    <a:pt x="415736" y="0"/>
                  </a:lnTo>
                  <a:cubicBezTo>
                    <a:pt x="445631" y="0"/>
                    <a:pt x="469926" y="24296"/>
                    <a:pt x="469926" y="54191"/>
                  </a:cubicBezTo>
                  <a:lnTo>
                    <a:pt x="469926" y="195070"/>
                  </a:lnTo>
                  <a:cubicBezTo>
                    <a:pt x="469926" y="198569"/>
                    <a:pt x="467028" y="201468"/>
                    <a:pt x="463527" y="201468"/>
                  </a:cubicBezTo>
                  <a:close/>
                  <a:moveTo>
                    <a:pt x="6399" y="86386"/>
                  </a:moveTo>
                  <a:cubicBezTo>
                    <a:pt x="2900" y="86386"/>
                    <a:pt x="0" y="83487"/>
                    <a:pt x="0" y="79987"/>
                  </a:cubicBezTo>
                  <a:lnTo>
                    <a:pt x="0" y="54191"/>
                  </a:lnTo>
                  <a:cubicBezTo>
                    <a:pt x="0" y="24396"/>
                    <a:pt x="24297" y="100"/>
                    <a:pt x="54192" y="0"/>
                  </a:cubicBezTo>
                  <a:lnTo>
                    <a:pt x="145778" y="100"/>
                  </a:lnTo>
                  <a:cubicBezTo>
                    <a:pt x="149077" y="300"/>
                    <a:pt x="151677" y="3099"/>
                    <a:pt x="151677" y="6399"/>
                  </a:cubicBezTo>
                  <a:cubicBezTo>
                    <a:pt x="151677" y="9998"/>
                    <a:pt x="148877" y="12798"/>
                    <a:pt x="145277" y="12798"/>
                  </a:cubicBezTo>
                  <a:lnTo>
                    <a:pt x="54192" y="12798"/>
                  </a:lnTo>
                  <a:cubicBezTo>
                    <a:pt x="31395" y="12898"/>
                    <a:pt x="12898" y="31395"/>
                    <a:pt x="12798" y="54191"/>
                  </a:cubicBezTo>
                  <a:lnTo>
                    <a:pt x="12798" y="79987"/>
                  </a:lnTo>
                  <a:cubicBezTo>
                    <a:pt x="12798" y="83487"/>
                    <a:pt x="9998" y="86386"/>
                    <a:pt x="6399" y="86386"/>
                  </a:cubicBezTo>
                  <a:close/>
                  <a:moveTo>
                    <a:pt x="164475" y="12798"/>
                  </a:moveTo>
                  <a:cubicBezTo>
                    <a:pt x="160976" y="12798"/>
                    <a:pt x="158076" y="9998"/>
                    <a:pt x="158076" y="6399"/>
                  </a:cubicBezTo>
                  <a:cubicBezTo>
                    <a:pt x="158076" y="2900"/>
                    <a:pt x="160976" y="0"/>
                    <a:pt x="164475" y="0"/>
                  </a:cubicBezTo>
                  <a:cubicBezTo>
                    <a:pt x="168074" y="0"/>
                    <a:pt x="170874" y="2900"/>
                    <a:pt x="170874" y="6399"/>
                  </a:cubicBezTo>
                  <a:cubicBezTo>
                    <a:pt x="170874" y="9998"/>
                    <a:pt x="168074" y="12798"/>
                    <a:pt x="16447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5776C8-7960-484B-ABCA-95E6A431D729}"/>
                </a:ext>
              </a:extLst>
            </p:cNvPr>
            <p:cNvSpPr/>
            <p:nvPr/>
          </p:nvSpPr>
          <p:spPr>
            <a:xfrm>
              <a:off x="11095447" y="3758077"/>
              <a:ext cx="439931" cy="179972"/>
            </a:xfrm>
            <a:custGeom>
              <a:avLst/>
              <a:gdLst>
                <a:gd name="connsiteX0" fmla="*/ 218276 w 439930"/>
                <a:gd name="connsiteY0" fmla="*/ 183134 h 179971"/>
                <a:gd name="connsiteX1" fmla="*/ 173983 w 439930"/>
                <a:gd name="connsiteY1" fmla="*/ 167036 h 179971"/>
                <a:gd name="connsiteX2" fmla="*/ 173782 w 439930"/>
                <a:gd name="connsiteY2" fmla="*/ 166936 h 179971"/>
                <a:gd name="connsiteX3" fmla="*/ 157585 w 439930"/>
                <a:gd name="connsiteY3" fmla="*/ 152238 h 179971"/>
                <a:gd name="connsiteX4" fmla="*/ 157685 w 439930"/>
                <a:gd name="connsiteY4" fmla="*/ 152238 h 179971"/>
                <a:gd name="connsiteX5" fmla="*/ 156385 w 439930"/>
                <a:gd name="connsiteY5" fmla="*/ 148639 h 179971"/>
                <a:gd name="connsiteX6" fmla="*/ 158085 w 439930"/>
                <a:gd name="connsiteY6" fmla="*/ 144040 h 179971"/>
                <a:gd name="connsiteX7" fmla="*/ 167084 w 439930"/>
                <a:gd name="connsiteY7" fmla="*/ 143540 h 179971"/>
                <a:gd name="connsiteX8" fmla="*/ 182482 w 439930"/>
                <a:gd name="connsiteY8" fmla="*/ 157538 h 179971"/>
                <a:gd name="connsiteX9" fmla="*/ 254070 w 439930"/>
                <a:gd name="connsiteY9" fmla="*/ 157538 h 179971"/>
                <a:gd name="connsiteX10" fmla="*/ 429543 w 439930"/>
                <a:gd name="connsiteY10" fmla="*/ 1562 h 179971"/>
                <a:gd name="connsiteX11" fmla="*/ 438542 w 439930"/>
                <a:gd name="connsiteY11" fmla="*/ 2062 h 179971"/>
                <a:gd name="connsiteX12" fmla="*/ 438041 w 439930"/>
                <a:gd name="connsiteY12" fmla="*/ 11161 h 179971"/>
                <a:gd name="connsiteX13" fmla="*/ 262069 w 439930"/>
                <a:gd name="connsiteY13" fmla="*/ 167536 h 179971"/>
                <a:gd name="connsiteX14" fmla="*/ 218276 w 439930"/>
                <a:gd name="connsiteY14" fmla="*/ 183134 h 179971"/>
                <a:gd name="connsiteX15" fmla="*/ 148587 w 439930"/>
                <a:gd name="connsiteY15" fmla="*/ 141840 h 179971"/>
                <a:gd name="connsiteX16" fmla="*/ 144287 w 439930"/>
                <a:gd name="connsiteY16" fmla="*/ 140140 h 179971"/>
                <a:gd name="connsiteX17" fmla="*/ 2110 w 439930"/>
                <a:gd name="connsiteY17" fmla="*/ 11161 h 179971"/>
                <a:gd name="connsiteX18" fmla="*/ 11 w 439930"/>
                <a:gd name="connsiteY18" fmla="*/ 6761 h 179971"/>
                <a:gd name="connsiteX19" fmla="*/ 1610 w 439930"/>
                <a:gd name="connsiteY19" fmla="*/ 2162 h 179971"/>
                <a:gd name="connsiteX20" fmla="*/ 10709 w 439930"/>
                <a:gd name="connsiteY20" fmla="*/ 1762 h 179971"/>
                <a:gd name="connsiteX21" fmla="*/ 152886 w 439930"/>
                <a:gd name="connsiteY21" fmla="*/ 130642 h 179971"/>
                <a:gd name="connsiteX22" fmla="*/ 154986 w 439930"/>
                <a:gd name="connsiteY22" fmla="*/ 135141 h 179971"/>
                <a:gd name="connsiteX23" fmla="*/ 153386 w 439930"/>
                <a:gd name="connsiteY23" fmla="*/ 139740 h 179971"/>
                <a:gd name="connsiteX24" fmla="*/ 148587 w 439930"/>
                <a:gd name="connsiteY24" fmla="*/ 141840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39930" h="179971">
                  <a:moveTo>
                    <a:pt x="218276" y="183134"/>
                  </a:moveTo>
                  <a:cubicBezTo>
                    <a:pt x="202079" y="183134"/>
                    <a:pt x="186380" y="177435"/>
                    <a:pt x="173983" y="167036"/>
                  </a:cubicBezTo>
                  <a:lnTo>
                    <a:pt x="173782" y="166936"/>
                  </a:lnTo>
                  <a:lnTo>
                    <a:pt x="157585" y="152238"/>
                  </a:lnTo>
                  <a:lnTo>
                    <a:pt x="157685" y="152238"/>
                  </a:lnTo>
                  <a:cubicBezTo>
                    <a:pt x="156986" y="151139"/>
                    <a:pt x="156485" y="149939"/>
                    <a:pt x="156385" y="148639"/>
                  </a:cubicBezTo>
                  <a:cubicBezTo>
                    <a:pt x="156385" y="146939"/>
                    <a:pt x="156886" y="145340"/>
                    <a:pt x="158085" y="144040"/>
                  </a:cubicBezTo>
                  <a:cubicBezTo>
                    <a:pt x="160385" y="141540"/>
                    <a:pt x="164585" y="141240"/>
                    <a:pt x="167084" y="143540"/>
                  </a:cubicBezTo>
                  <a:lnTo>
                    <a:pt x="182482" y="157538"/>
                  </a:lnTo>
                  <a:cubicBezTo>
                    <a:pt x="202578" y="174035"/>
                    <a:pt x="233873" y="174135"/>
                    <a:pt x="254070" y="157538"/>
                  </a:cubicBezTo>
                  <a:lnTo>
                    <a:pt x="429543" y="1562"/>
                  </a:lnTo>
                  <a:cubicBezTo>
                    <a:pt x="432043" y="-737"/>
                    <a:pt x="436341" y="-437"/>
                    <a:pt x="438542" y="2062"/>
                  </a:cubicBezTo>
                  <a:cubicBezTo>
                    <a:pt x="440941" y="4762"/>
                    <a:pt x="440641" y="8761"/>
                    <a:pt x="438041" y="11161"/>
                  </a:cubicBezTo>
                  <a:lnTo>
                    <a:pt x="262069" y="167536"/>
                  </a:lnTo>
                  <a:cubicBezTo>
                    <a:pt x="249771" y="177635"/>
                    <a:pt x="234273" y="183134"/>
                    <a:pt x="218276" y="183134"/>
                  </a:cubicBezTo>
                  <a:close/>
                  <a:moveTo>
                    <a:pt x="148587" y="141840"/>
                  </a:moveTo>
                  <a:cubicBezTo>
                    <a:pt x="146987" y="141840"/>
                    <a:pt x="145487" y="141240"/>
                    <a:pt x="144287" y="140140"/>
                  </a:cubicBezTo>
                  <a:lnTo>
                    <a:pt x="2110" y="11161"/>
                  </a:lnTo>
                  <a:cubicBezTo>
                    <a:pt x="810" y="10061"/>
                    <a:pt x="110" y="8461"/>
                    <a:pt x="11" y="6761"/>
                  </a:cubicBezTo>
                  <a:cubicBezTo>
                    <a:pt x="-89" y="5062"/>
                    <a:pt x="510" y="3462"/>
                    <a:pt x="1610" y="2162"/>
                  </a:cubicBezTo>
                  <a:cubicBezTo>
                    <a:pt x="3909" y="-338"/>
                    <a:pt x="8209" y="-538"/>
                    <a:pt x="10709" y="1762"/>
                  </a:cubicBezTo>
                  <a:lnTo>
                    <a:pt x="152886" y="130642"/>
                  </a:lnTo>
                  <a:cubicBezTo>
                    <a:pt x="154186" y="131842"/>
                    <a:pt x="154886" y="133341"/>
                    <a:pt x="154986" y="135141"/>
                  </a:cubicBezTo>
                  <a:cubicBezTo>
                    <a:pt x="155085" y="136841"/>
                    <a:pt x="154486" y="138441"/>
                    <a:pt x="153386" y="139740"/>
                  </a:cubicBezTo>
                  <a:cubicBezTo>
                    <a:pt x="152087" y="141040"/>
                    <a:pt x="150386" y="141840"/>
                    <a:pt x="148587" y="14184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43A67C37-11FF-47A4-A12F-5E62170E3FF8}"/>
                </a:ext>
              </a:extLst>
            </p:cNvPr>
            <p:cNvSpPr/>
            <p:nvPr/>
          </p:nvSpPr>
          <p:spPr>
            <a:xfrm>
              <a:off x="11084558" y="3998501"/>
              <a:ext cx="379940" cy="159975"/>
            </a:xfrm>
            <a:custGeom>
              <a:avLst/>
              <a:gdLst>
                <a:gd name="connsiteX0" fmla="*/ 369842 w 379940"/>
                <a:gd name="connsiteY0" fmla="*/ 162375 h 159974"/>
                <a:gd name="connsiteX1" fmla="*/ 363943 w 379940"/>
                <a:gd name="connsiteY1" fmla="*/ 158575 h 159974"/>
                <a:gd name="connsiteX2" fmla="*/ 303852 w 379940"/>
                <a:gd name="connsiteY2" fmla="*/ 112482 h 159974"/>
                <a:gd name="connsiteX3" fmla="*/ 298453 w 379940"/>
                <a:gd name="connsiteY3" fmla="*/ 105283 h 159974"/>
                <a:gd name="connsiteX4" fmla="*/ 305653 w 379940"/>
                <a:gd name="connsiteY4" fmla="*/ 99784 h 159974"/>
                <a:gd name="connsiteX5" fmla="*/ 368343 w 379940"/>
                <a:gd name="connsiteY5" fmla="*/ 139678 h 159974"/>
                <a:gd name="connsiteX6" fmla="*/ 370042 w 379940"/>
                <a:gd name="connsiteY6" fmla="*/ 123281 h 159974"/>
                <a:gd name="connsiteX7" fmla="*/ 293155 w 379940"/>
                <a:gd name="connsiteY7" fmla="*/ 46293 h 159974"/>
                <a:gd name="connsiteX8" fmla="*/ 129080 w 379940"/>
                <a:gd name="connsiteY8" fmla="*/ 46293 h 159974"/>
                <a:gd name="connsiteX9" fmla="*/ 124581 w 379940"/>
                <a:gd name="connsiteY9" fmla="*/ 44493 h 159974"/>
                <a:gd name="connsiteX10" fmla="*/ 122681 w 379940"/>
                <a:gd name="connsiteY10" fmla="*/ 39894 h 159974"/>
                <a:gd name="connsiteX11" fmla="*/ 122681 w 379940"/>
                <a:gd name="connsiteY11" fmla="*/ 6299 h 159974"/>
                <a:gd name="connsiteX12" fmla="*/ 129080 w 379940"/>
                <a:gd name="connsiteY12" fmla="*/ 0 h 159974"/>
                <a:gd name="connsiteX13" fmla="*/ 135479 w 379940"/>
                <a:gd name="connsiteY13" fmla="*/ 6299 h 159974"/>
                <a:gd name="connsiteX14" fmla="*/ 135479 w 379940"/>
                <a:gd name="connsiteY14" fmla="*/ 33595 h 159974"/>
                <a:gd name="connsiteX15" fmla="*/ 293155 w 379940"/>
                <a:gd name="connsiteY15" fmla="*/ 33595 h 159974"/>
                <a:gd name="connsiteX16" fmla="*/ 382840 w 379940"/>
                <a:gd name="connsiteY16" fmla="*/ 123281 h 159974"/>
                <a:gd name="connsiteX17" fmla="*/ 375742 w 379940"/>
                <a:gd name="connsiteY17" fmla="*/ 158575 h 159974"/>
                <a:gd name="connsiteX18" fmla="*/ 369842 w 379940"/>
                <a:gd name="connsiteY18" fmla="*/ 162375 h 159974"/>
                <a:gd name="connsiteX19" fmla="*/ 129080 w 379940"/>
                <a:gd name="connsiteY19" fmla="*/ 147177 h 159974"/>
                <a:gd name="connsiteX20" fmla="*/ 126080 w 379940"/>
                <a:gd name="connsiteY20" fmla="*/ 146477 h 159974"/>
                <a:gd name="connsiteX21" fmla="*/ 96885 w 379940"/>
                <a:gd name="connsiteY21" fmla="*/ 130880 h 159974"/>
                <a:gd name="connsiteX22" fmla="*/ 93785 w 379940"/>
                <a:gd name="connsiteY22" fmla="*/ 127080 h 159974"/>
                <a:gd name="connsiteX23" fmla="*/ 94286 w 379940"/>
                <a:gd name="connsiteY23" fmla="*/ 122181 h 159974"/>
                <a:gd name="connsiteX24" fmla="*/ 102884 w 379940"/>
                <a:gd name="connsiteY24" fmla="*/ 119581 h 159974"/>
                <a:gd name="connsiteX25" fmla="*/ 122681 w 379940"/>
                <a:gd name="connsiteY25" fmla="*/ 130080 h 159974"/>
                <a:gd name="connsiteX26" fmla="*/ 122681 w 379940"/>
                <a:gd name="connsiteY26" fmla="*/ 105283 h 159974"/>
                <a:gd name="connsiteX27" fmla="*/ 124581 w 379940"/>
                <a:gd name="connsiteY27" fmla="*/ 100784 h 159974"/>
                <a:gd name="connsiteX28" fmla="*/ 129080 w 379940"/>
                <a:gd name="connsiteY28" fmla="*/ 98985 h 159974"/>
                <a:gd name="connsiteX29" fmla="*/ 285656 w 379940"/>
                <a:gd name="connsiteY29" fmla="*/ 98985 h 159974"/>
                <a:gd name="connsiteX30" fmla="*/ 292055 w 379940"/>
                <a:gd name="connsiteY30" fmla="*/ 105283 h 159974"/>
                <a:gd name="connsiteX31" fmla="*/ 285656 w 379940"/>
                <a:gd name="connsiteY31" fmla="*/ 111683 h 159974"/>
                <a:gd name="connsiteX32" fmla="*/ 135479 w 379940"/>
                <a:gd name="connsiteY32" fmla="*/ 111683 h 159974"/>
                <a:gd name="connsiteX33" fmla="*/ 135479 w 379940"/>
                <a:gd name="connsiteY33" fmla="*/ 140778 h 159974"/>
                <a:gd name="connsiteX34" fmla="*/ 132379 w 379940"/>
                <a:gd name="connsiteY34" fmla="*/ 146277 h 159974"/>
                <a:gd name="connsiteX35" fmla="*/ 129080 w 379940"/>
                <a:gd name="connsiteY35" fmla="*/ 147177 h 159974"/>
                <a:gd name="connsiteX36" fmla="*/ 82987 w 379940"/>
                <a:gd name="connsiteY36" fmla="*/ 122581 h 159974"/>
                <a:gd name="connsiteX37" fmla="*/ 79987 w 379940"/>
                <a:gd name="connsiteY37" fmla="*/ 121781 h 159974"/>
                <a:gd name="connsiteX38" fmla="*/ 3400 w 379940"/>
                <a:gd name="connsiteY38" fmla="*/ 80888 h 159974"/>
                <a:gd name="connsiteX39" fmla="*/ 0 w 379940"/>
                <a:gd name="connsiteY39" fmla="*/ 75388 h 159974"/>
                <a:gd name="connsiteX40" fmla="*/ 3200 w 379940"/>
                <a:gd name="connsiteY40" fmla="*/ 69689 h 159974"/>
                <a:gd name="connsiteX41" fmla="*/ 94286 w 379940"/>
                <a:gd name="connsiteY41" fmla="*/ 17098 h 159974"/>
                <a:gd name="connsiteX42" fmla="*/ 103084 w 379940"/>
                <a:gd name="connsiteY42" fmla="*/ 19497 h 159974"/>
                <a:gd name="connsiteX43" fmla="*/ 100685 w 379940"/>
                <a:gd name="connsiteY43" fmla="*/ 28196 h 159974"/>
                <a:gd name="connsiteX44" fmla="*/ 19598 w 379940"/>
                <a:gd name="connsiteY44" fmla="*/ 75088 h 159974"/>
                <a:gd name="connsiteX45" fmla="*/ 85986 w 379940"/>
                <a:gd name="connsiteY45" fmla="*/ 110483 h 159974"/>
                <a:gd name="connsiteX46" fmla="*/ 88586 w 379940"/>
                <a:gd name="connsiteY46" fmla="*/ 119181 h 159974"/>
                <a:gd name="connsiteX47" fmla="*/ 82987 w 379940"/>
                <a:gd name="connsiteY47" fmla="*/ 122581 h 159974"/>
                <a:gd name="connsiteX48" fmla="*/ 114082 w 379940"/>
                <a:gd name="connsiteY48" fmla="*/ 19497 h 159974"/>
                <a:gd name="connsiteX49" fmla="*/ 108583 w 379940"/>
                <a:gd name="connsiteY49" fmla="*/ 16297 h 159974"/>
                <a:gd name="connsiteX50" fmla="*/ 110883 w 379940"/>
                <a:gd name="connsiteY50" fmla="*/ 7499 h 159974"/>
                <a:gd name="connsiteX51" fmla="*/ 119681 w 379940"/>
                <a:gd name="connsiteY51" fmla="*/ 9899 h 159974"/>
                <a:gd name="connsiteX52" fmla="*/ 120281 w 379940"/>
                <a:gd name="connsiteY52" fmla="*/ 14698 h 159974"/>
                <a:gd name="connsiteX53" fmla="*/ 117281 w 379940"/>
                <a:gd name="connsiteY53" fmla="*/ 18597 h 159974"/>
                <a:gd name="connsiteX54" fmla="*/ 114082 w 379940"/>
                <a:gd name="connsiteY54" fmla="*/ 19497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79940" h="159974">
                  <a:moveTo>
                    <a:pt x="369842" y="162375"/>
                  </a:moveTo>
                  <a:cubicBezTo>
                    <a:pt x="367242" y="162375"/>
                    <a:pt x="364943" y="160875"/>
                    <a:pt x="363943" y="158575"/>
                  </a:cubicBezTo>
                  <a:cubicBezTo>
                    <a:pt x="353444" y="133879"/>
                    <a:pt x="330349" y="116182"/>
                    <a:pt x="303852" y="112482"/>
                  </a:cubicBezTo>
                  <a:cubicBezTo>
                    <a:pt x="300353" y="111983"/>
                    <a:pt x="297954" y="108783"/>
                    <a:pt x="298453" y="105283"/>
                  </a:cubicBezTo>
                  <a:cubicBezTo>
                    <a:pt x="298953" y="101784"/>
                    <a:pt x="302252" y="99285"/>
                    <a:pt x="305653" y="99784"/>
                  </a:cubicBezTo>
                  <a:cubicBezTo>
                    <a:pt x="331348" y="103384"/>
                    <a:pt x="354145" y="117882"/>
                    <a:pt x="368343" y="139678"/>
                  </a:cubicBezTo>
                  <a:cubicBezTo>
                    <a:pt x="369443" y="134379"/>
                    <a:pt x="370042" y="128880"/>
                    <a:pt x="370042" y="123281"/>
                  </a:cubicBezTo>
                  <a:cubicBezTo>
                    <a:pt x="369942" y="80987"/>
                    <a:pt x="335448" y="46393"/>
                    <a:pt x="293155" y="46293"/>
                  </a:cubicBezTo>
                  <a:lnTo>
                    <a:pt x="129080" y="46293"/>
                  </a:lnTo>
                  <a:cubicBezTo>
                    <a:pt x="127380" y="46293"/>
                    <a:pt x="125781" y="45693"/>
                    <a:pt x="124581" y="44493"/>
                  </a:cubicBezTo>
                  <a:cubicBezTo>
                    <a:pt x="123382" y="43293"/>
                    <a:pt x="122681" y="41594"/>
                    <a:pt x="122681" y="39894"/>
                  </a:cubicBezTo>
                  <a:lnTo>
                    <a:pt x="122681" y="6299"/>
                  </a:lnTo>
                  <a:cubicBezTo>
                    <a:pt x="122681" y="2800"/>
                    <a:pt x="125581" y="0"/>
                    <a:pt x="129080" y="0"/>
                  </a:cubicBezTo>
                  <a:cubicBezTo>
                    <a:pt x="132579" y="0"/>
                    <a:pt x="135479" y="2800"/>
                    <a:pt x="135479" y="6299"/>
                  </a:cubicBezTo>
                  <a:lnTo>
                    <a:pt x="135479" y="33595"/>
                  </a:lnTo>
                  <a:lnTo>
                    <a:pt x="293155" y="33595"/>
                  </a:lnTo>
                  <a:cubicBezTo>
                    <a:pt x="342646" y="33595"/>
                    <a:pt x="382840" y="73788"/>
                    <a:pt x="382840" y="123281"/>
                  </a:cubicBezTo>
                  <a:cubicBezTo>
                    <a:pt x="382840" y="135479"/>
                    <a:pt x="380441" y="147377"/>
                    <a:pt x="375742" y="158575"/>
                  </a:cubicBezTo>
                  <a:cubicBezTo>
                    <a:pt x="374641" y="160875"/>
                    <a:pt x="372341" y="162375"/>
                    <a:pt x="369842" y="162375"/>
                  </a:cubicBezTo>
                  <a:close/>
                  <a:moveTo>
                    <a:pt x="129080" y="147177"/>
                  </a:moveTo>
                  <a:cubicBezTo>
                    <a:pt x="128080" y="147177"/>
                    <a:pt x="126981" y="146877"/>
                    <a:pt x="126080" y="146477"/>
                  </a:cubicBezTo>
                  <a:lnTo>
                    <a:pt x="96885" y="130880"/>
                  </a:lnTo>
                  <a:cubicBezTo>
                    <a:pt x="95385" y="130080"/>
                    <a:pt x="94286" y="128680"/>
                    <a:pt x="93785" y="127080"/>
                  </a:cubicBezTo>
                  <a:cubicBezTo>
                    <a:pt x="93286" y="125380"/>
                    <a:pt x="93485" y="123681"/>
                    <a:pt x="94286" y="122181"/>
                  </a:cubicBezTo>
                  <a:cubicBezTo>
                    <a:pt x="95886" y="119181"/>
                    <a:pt x="99884" y="117982"/>
                    <a:pt x="102884" y="119581"/>
                  </a:cubicBezTo>
                  <a:lnTo>
                    <a:pt x="122681" y="130080"/>
                  </a:lnTo>
                  <a:lnTo>
                    <a:pt x="122681" y="105283"/>
                  </a:lnTo>
                  <a:cubicBezTo>
                    <a:pt x="122681" y="103684"/>
                    <a:pt x="123382" y="101984"/>
                    <a:pt x="124581" y="100784"/>
                  </a:cubicBezTo>
                  <a:cubicBezTo>
                    <a:pt x="125781" y="99585"/>
                    <a:pt x="127380" y="98985"/>
                    <a:pt x="129080" y="98985"/>
                  </a:cubicBezTo>
                  <a:lnTo>
                    <a:pt x="285656" y="98985"/>
                  </a:lnTo>
                  <a:cubicBezTo>
                    <a:pt x="289155" y="98985"/>
                    <a:pt x="292055" y="101784"/>
                    <a:pt x="292055" y="105283"/>
                  </a:cubicBezTo>
                  <a:cubicBezTo>
                    <a:pt x="292055" y="108883"/>
                    <a:pt x="289155" y="111683"/>
                    <a:pt x="285656" y="111683"/>
                  </a:cubicBezTo>
                  <a:lnTo>
                    <a:pt x="135479" y="111683"/>
                  </a:lnTo>
                  <a:lnTo>
                    <a:pt x="135479" y="140778"/>
                  </a:lnTo>
                  <a:cubicBezTo>
                    <a:pt x="135479" y="142978"/>
                    <a:pt x="134279" y="145077"/>
                    <a:pt x="132379" y="146277"/>
                  </a:cubicBezTo>
                  <a:cubicBezTo>
                    <a:pt x="131380" y="146877"/>
                    <a:pt x="130280" y="147177"/>
                    <a:pt x="129080" y="147177"/>
                  </a:cubicBezTo>
                  <a:close/>
                  <a:moveTo>
                    <a:pt x="82987" y="122581"/>
                  </a:moveTo>
                  <a:cubicBezTo>
                    <a:pt x="81888" y="122581"/>
                    <a:pt x="80888" y="122281"/>
                    <a:pt x="79987" y="121781"/>
                  </a:cubicBezTo>
                  <a:lnTo>
                    <a:pt x="3400" y="80888"/>
                  </a:lnTo>
                  <a:cubicBezTo>
                    <a:pt x="1400" y="79788"/>
                    <a:pt x="100" y="77688"/>
                    <a:pt x="0" y="75388"/>
                  </a:cubicBezTo>
                  <a:cubicBezTo>
                    <a:pt x="0" y="72989"/>
                    <a:pt x="1200" y="70889"/>
                    <a:pt x="3200" y="69689"/>
                  </a:cubicBezTo>
                  <a:lnTo>
                    <a:pt x="94286" y="17098"/>
                  </a:lnTo>
                  <a:cubicBezTo>
                    <a:pt x="97285" y="15398"/>
                    <a:pt x="101384" y="16498"/>
                    <a:pt x="103084" y="19497"/>
                  </a:cubicBezTo>
                  <a:cubicBezTo>
                    <a:pt x="104783" y="22496"/>
                    <a:pt x="103784" y="26396"/>
                    <a:pt x="100685" y="28196"/>
                  </a:cubicBezTo>
                  <a:lnTo>
                    <a:pt x="19598" y="75088"/>
                  </a:lnTo>
                  <a:lnTo>
                    <a:pt x="85986" y="110483"/>
                  </a:lnTo>
                  <a:cubicBezTo>
                    <a:pt x="89086" y="112182"/>
                    <a:pt x="90286" y="116082"/>
                    <a:pt x="88586" y="119181"/>
                  </a:cubicBezTo>
                  <a:cubicBezTo>
                    <a:pt x="87486" y="121281"/>
                    <a:pt x="85287" y="122581"/>
                    <a:pt x="82987" y="122581"/>
                  </a:cubicBezTo>
                  <a:close/>
                  <a:moveTo>
                    <a:pt x="114082" y="19497"/>
                  </a:moveTo>
                  <a:cubicBezTo>
                    <a:pt x="111883" y="19497"/>
                    <a:pt x="109682" y="18197"/>
                    <a:pt x="108583" y="16297"/>
                  </a:cubicBezTo>
                  <a:cubicBezTo>
                    <a:pt x="106784" y="13198"/>
                    <a:pt x="107883" y="9299"/>
                    <a:pt x="110883" y="7499"/>
                  </a:cubicBezTo>
                  <a:cubicBezTo>
                    <a:pt x="113882" y="5799"/>
                    <a:pt x="117982" y="6899"/>
                    <a:pt x="119681" y="9899"/>
                  </a:cubicBezTo>
                  <a:cubicBezTo>
                    <a:pt x="120482" y="11298"/>
                    <a:pt x="120782" y="13098"/>
                    <a:pt x="120281" y="14698"/>
                  </a:cubicBezTo>
                  <a:cubicBezTo>
                    <a:pt x="119881" y="16398"/>
                    <a:pt x="118781" y="17797"/>
                    <a:pt x="117281" y="18597"/>
                  </a:cubicBezTo>
                  <a:cubicBezTo>
                    <a:pt x="116382" y="19197"/>
                    <a:pt x="115182" y="19497"/>
                    <a:pt x="114082" y="1949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3952E4D0-7286-46C5-9162-12A004713FB8}"/>
                </a:ext>
              </a:extLst>
            </p:cNvPr>
            <p:cNvSpPr/>
            <p:nvPr/>
          </p:nvSpPr>
          <p:spPr>
            <a:xfrm>
              <a:off x="11091195" y="3623478"/>
              <a:ext cx="59991" cy="59991"/>
            </a:xfrm>
            <a:custGeom>
              <a:avLst/>
              <a:gdLst>
                <a:gd name="connsiteX0" fmla="*/ 30957 w 59990"/>
                <a:gd name="connsiteY0" fmla="*/ 62073 h 59990"/>
                <a:gd name="connsiteX1" fmla="*/ 463 w 59990"/>
                <a:gd name="connsiteY1" fmla="*/ 36477 h 59990"/>
                <a:gd name="connsiteX2" fmla="*/ 5561 w 59990"/>
                <a:gd name="connsiteY2" fmla="*/ 13281 h 59990"/>
                <a:gd name="connsiteX3" fmla="*/ 25558 w 59990"/>
                <a:gd name="connsiteY3" fmla="*/ 483 h 59990"/>
                <a:gd name="connsiteX4" fmla="*/ 61453 w 59990"/>
                <a:gd name="connsiteY4" fmla="*/ 25579 h 59990"/>
                <a:gd name="connsiteX5" fmla="*/ 56354 w 59990"/>
                <a:gd name="connsiteY5" fmla="*/ 48775 h 59990"/>
                <a:gd name="connsiteX6" fmla="*/ 36357 w 59990"/>
                <a:gd name="connsiteY6" fmla="*/ 61573 h 59990"/>
                <a:gd name="connsiteX7" fmla="*/ 30957 w 59990"/>
                <a:gd name="connsiteY7" fmla="*/ 62073 h 59990"/>
                <a:gd name="connsiteX8" fmla="*/ 30957 w 59990"/>
                <a:gd name="connsiteY8" fmla="*/ 12881 h 59990"/>
                <a:gd name="connsiteX9" fmla="*/ 27758 w 59990"/>
                <a:gd name="connsiteY9" fmla="*/ 13181 h 59990"/>
                <a:gd name="connsiteX10" fmla="*/ 16060 w 59990"/>
                <a:gd name="connsiteY10" fmla="*/ 20679 h 59990"/>
                <a:gd name="connsiteX11" fmla="*/ 13060 w 59990"/>
                <a:gd name="connsiteY11" fmla="*/ 34277 h 59990"/>
                <a:gd name="connsiteX12" fmla="*/ 34157 w 59990"/>
                <a:gd name="connsiteY12" fmla="*/ 48975 h 59990"/>
                <a:gd name="connsiteX13" fmla="*/ 45855 w 59990"/>
                <a:gd name="connsiteY13" fmla="*/ 41476 h 59990"/>
                <a:gd name="connsiteX14" fmla="*/ 48855 w 59990"/>
                <a:gd name="connsiteY14" fmla="*/ 27878 h 59990"/>
                <a:gd name="connsiteX15" fmla="*/ 30957 w 59990"/>
                <a:gd name="connsiteY15" fmla="*/ 1288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90" h="59990">
                  <a:moveTo>
                    <a:pt x="30957" y="62073"/>
                  </a:moveTo>
                  <a:cubicBezTo>
                    <a:pt x="16260" y="62073"/>
                    <a:pt x="3061" y="51475"/>
                    <a:pt x="463" y="36477"/>
                  </a:cubicBezTo>
                  <a:cubicBezTo>
                    <a:pt x="-937" y="28278"/>
                    <a:pt x="862" y="20080"/>
                    <a:pt x="5561" y="13281"/>
                  </a:cubicBezTo>
                  <a:cubicBezTo>
                    <a:pt x="10261" y="6482"/>
                    <a:pt x="17359" y="1982"/>
                    <a:pt x="25558" y="483"/>
                  </a:cubicBezTo>
                  <a:cubicBezTo>
                    <a:pt x="42355" y="-2517"/>
                    <a:pt x="58553" y="8781"/>
                    <a:pt x="61453" y="25579"/>
                  </a:cubicBezTo>
                  <a:cubicBezTo>
                    <a:pt x="62853" y="33777"/>
                    <a:pt x="61053" y="41976"/>
                    <a:pt x="56354" y="48775"/>
                  </a:cubicBezTo>
                  <a:cubicBezTo>
                    <a:pt x="51655" y="55574"/>
                    <a:pt x="44455" y="60073"/>
                    <a:pt x="36357" y="61573"/>
                  </a:cubicBezTo>
                  <a:cubicBezTo>
                    <a:pt x="34556" y="61973"/>
                    <a:pt x="32657" y="62073"/>
                    <a:pt x="30957" y="62073"/>
                  </a:cubicBezTo>
                  <a:close/>
                  <a:moveTo>
                    <a:pt x="30957" y="12881"/>
                  </a:moveTo>
                  <a:cubicBezTo>
                    <a:pt x="29958" y="12881"/>
                    <a:pt x="28858" y="12981"/>
                    <a:pt x="27758" y="13181"/>
                  </a:cubicBezTo>
                  <a:cubicBezTo>
                    <a:pt x="22959" y="13981"/>
                    <a:pt x="18759" y="16680"/>
                    <a:pt x="16060" y="20679"/>
                  </a:cubicBezTo>
                  <a:cubicBezTo>
                    <a:pt x="13360" y="24679"/>
                    <a:pt x="12260" y="29478"/>
                    <a:pt x="13060" y="34277"/>
                  </a:cubicBezTo>
                  <a:cubicBezTo>
                    <a:pt x="14860" y="44176"/>
                    <a:pt x="24259" y="50775"/>
                    <a:pt x="34157" y="48975"/>
                  </a:cubicBezTo>
                  <a:cubicBezTo>
                    <a:pt x="38956" y="48175"/>
                    <a:pt x="43155" y="45476"/>
                    <a:pt x="45855" y="41476"/>
                  </a:cubicBezTo>
                  <a:cubicBezTo>
                    <a:pt x="48554" y="37477"/>
                    <a:pt x="49754" y="32678"/>
                    <a:pt x="48855" y="27878"/>
                  </a:cubicBezTo>
                  <a:cubicBezTo>
                    <a:pt x="47255" y="19080"/>
                    <a:pt x="39556" y="12881"/>
                    <a:pt x="30957" y="1288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89943798-8206-4FF1-AAC0-D79856AF2319}"/>
                </a:ext>
              </a:extLst>
            </p:cNvPr>
            <p:cNvSpPr/>
            <p:nvPr/>
          </p:nvSpPr>
          <p:spPr>
            <a:xfrm>
              <a:off x="11536388" y="4156877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935E8AD8-78E0-450C-8589-CBC85422C1A3}"/>
                </a:ext>
              </a:extLst>
            </p:cNvPr>
            <p:cNvSpPr/>
            <p:nvPr/>
          </p:nvSpPr>
          <p:spPr>
            <a:xfrm>
              <a:off x="11547686" y="4145678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7 w 9998"/>
                <a:gd name="connsiteY4" fmla="*/ 6399 h 29995"/>
                <a:gd name="connsiteX5" fmla="*/ 12797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7" y="2900"/>
                    <a:pt x="12797" y="6399"/>
                  </a:cubicBezTo>
                  <a:lnTo>
                    <a:pt x="12797" y="28896"/>
                  </a:lnTo>
                  <a:cubicBezTo>
                    <a:pt x="12797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01F6CEC-D7D1-4DB0-93E6-355D4A9C1C9B}"/>
                </a:ext>
              </a:extLst>
            </p:cNvPr>
            <p:cNvSpPr/>
            <p:nvPr/>
          </p:nvSpPr>
          <p:spPr>
            <a:xfrm>
              <a:off x="11417106" y="4183172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6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9"/>
                    <a:pt x="9798" y="0"/>
                    <a:pt x="21797" y="0"/>
                  </a:cubicBezTo>
                  <a:cubicBezTo>
                    <a:pt x="33795" y="0"/>
                    <a:pt x="43593" y="9799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8" y="12698"/>
                    <a:pt x="12798" y="16798"/>
                    <a:pt x="12798" y="21697"/>
                  </a:cubicBezTo>
                  <a:cubicBezTo>
                    <a:pt x="12798" y="26696"/>
                    <a:pt x="16898" y="30695"/>
                    <a:pt x="21797" y="30695"/>
                  </a:cubicBezTo>
                  <a:cubicBezTo>
                    <a:pt x="26696" y="30695"/>
                    <a:pt x="30796" y="26596"/>
                    <a:pt x="30796" y="21697"/>
                  </a:cubicBezTo>
                  <a:cubicBezTo>
                    <a:pt x="30796" y="16798"/>
                    <a:pt x="266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10D7DF5-7B85-46BC-A9DD-F618FD36754A}"/>
                </a:ext>
              </a:extLst>
            </p:cNvPr>
            <p:cNvSpPr/>
            <p:nvPr/>
          </p:nvSpPr>
          <p:spPr>
            <a:xfrm>
              <a:off x="11598278" y="4032096"/>
              <a:ext cx="39994" cy="9998"/>
            </a:xfrm>
            <a:custGeom>
              <a:avLst/>
              <a:gdLst>
                <a:gd name="connsiteX0" fmla="*/ 39495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5 w 39993"/>
                <a:gd name="connsiteY4" fmla="*/ 0 h 9998"/>
                <a:gd name="connsiteX5" fmla="*/ 45892 w 39993"/>
                <a:gd name="connsiteY5" fmla="*/ 6399 h 9998"/>
                <a:gd name="connsiteX6" fmla="*/ 39495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5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5" y="0"/>
                  </a:lnTo>
                  <a:cubicBezTo>
                    <a:pt x="42994" y="0"/>
                    <a:pt x="45892" y="2900"/>
                    <a:pt x="45892" y="6399"/>
                  </a:cubicBezTo>
                  <a:cubicBezTo>
                    <a:pt x="45892" y="9898"/>
                    <a:pt x="43094" y="12798"/>
                    <a:pt x="394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66A7ADA1-1DF9-4597-9BC4-B0D61BC72AE6}"/>
                </a:ext>
              </a:extLst>
            </p:cNvPr>
            <p:cNvSpPr/>
            <p:nvPr/>
          </p:nvSpPr>
          <p:spPr>
            <a:xfrm>
              <a:off x="11614875" y="4015599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899"/>
                    <a:pt x="2900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45B3A4-E86A-4635-854A-D0FE552F2C43}"/>
                </a:ext>
              </a:extLst>
            </p:cNvPr>
            <p:cNvSpPr/>
            <p:nvPr/>
          </p:nvSpPr>
          <p:spPr>
            <a:xfrm>
              <a:off x="11027668" y="3715346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900"/>
                    <a:pt x="35295" y="6399"/>
                  </a:cubicBezTo>
                  <a:cubicBezTo>
                    <a:pt x="35295" y="9899"/>
                    <a:pt x="323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ED969EB5-4475-404D-8ED0-2F6C23850C39}"/>
                </a:ext>
              </a:extLst>
            </p:cNvPr>
            <p:cNvSpPr/>
            <p:nvPr/>
          </p:nvSpPr>
          <p:spPr>
            <a:xfrm>
              <a:off x="11038966" y="3704148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7 w 9998"/>
                <a:gd name="connsiteY4" fmla="*/ 6399 h 29995"/>
                <a:gd name="connsiteX5" fmla="*/ 12797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7" y="2899"/>
                    <a:pt x="12797" y="6399"/>
                  </a:cubicBezTo>
                  <a:lnTo>
                    <a:pt x="12797" y="28895"/>
                  </a:lnTo>
                  <a:cubicBezTo>
                    <a:pt x="12797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0" name="Group 749">
            <a:extLst>
              <a:ext uri="{FF2B5EF4-FFF2-40B4-BE49-F238E27FC236}">
                <a16:creationId xmlns:a16="http://schemas.microsoft.com/office/drawing/2014/main" id="{2C06479D-D615-400A-A26D-8D8B8D46B770}"/>
              </a:ext>
            </a:extLst>
          </p:cNvPr>
          <p:cNvGrpSpPr/>
          <p:nvPr/>
        </p:nvGrpSpPr>
        <p:grpSpPr>
          <a:xfrm>
            <a:off x="544013" y="4746722"/>
            <a:ext cx="593406" cy="508282"/>
            <a:chOff x="544013" y="4746722"/>
            <a:chExt cx="593406" cy="508282"/>
          </a:xfrm>
          <a:solidFill>
            <a:srgbClr val="FFFFFF"/>
          </a:solidFill>
        </p:grpSpPr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DF72B211-D76C-46C0-92BC-2AFB80350150}"/>
                </a:ext>
              </a:extLst>
            </p:cNvPr>
            <p:cNvSpPr/>
            <p:nvPr/>
          </p:nvSpPr>
          <p:spPr>
            <a:xfrm>
              <a:off x="639298" y="4826572"/>
              <a:ext cx="459928" cy="329948"/>
            </a:xfrm>
            <a:custGeom>
              <a:avLst/>
              <a:gdLst>
                <a:gd name="connsiteX0" fmla="*/ 415635 w 459927"/>
                <a:gd name="connsiteY0" fmla="*/ 332748 h 329948"/>
                <a:gd name="connsiteX1" fmla="*/ 54092 w 459927"/>
                <a:gd name="connsiteY1" fmla="*/ 332748 h 329948"/>
                <a:gd name="connsiteX2" fmla="*/ 14698 w 459927"/>
                <a:gd name="connsiteY2" fmla="*/ 315751 h 329948"/>
                <a:gd name="connsiteX3" fmla="*/ 12998 w 459927"/>
                <a:gd name="connsiteY3" fmla="*/ 311251 h 329948"/>
                <a:gd name="connsiteX4" fmla="*/ 14998 w 459927"/>
                <a:gd name="connsiteY4" fmla="*/ 306752 h 329948"/>
                <a:gd name="connsiteX5" fmla="*/ 23996 w 459927"/>
                <a:gd name="connsiteY5" fmla="*/ 307052 h 329948"/>
                <a:gd name="connsiteX6" fmla="*/ 54092 w 459927"/>
                <a:gd name="connsiteY6" fmla="*/ 319950 h 329948"/>
                <a:gd name="connsiteX7" fmla="*/ 415635 w 459927"/>
                <a:gd name="connsiteY7" fmla="*/ 319950 h 329948"/>
                <a:gd name="connsiteX8" fmla="*/ 450329 w 459927"/>
                <a:gd name="connsiteY8" fmla="*/ 301153 h 329948"/>
                <a:gd name="connsiteX9" fmla="*/ 459128 w 459927"/>
                <a:gd name="connsiteY9" fmla="*/ 299253 h 329948"/>
                <a:gd name="connsiteX10" fmla="*/ 461928 w 459927"/>
                <a:gd name="connsiteY10" fmla="*/ 303352 h 329948"/>
                <a:gd name="connsiteX11" fmla="*/ 461028 w 459927"/>
                <a:gd name="connsiteY11" fmla="*/ 308152 h 329948"/>
                <a:gd name="connsiteX12" fmla="*/ 415635 w 459927"/>
                <a:gd name="connsiteY12" fmla="*/ 332748 h 329948"/>
                <a:gd name="connsiteX13" fmla="*/ 9299 w 459927"/>
                <a:gd name="connsiteY13" fmla="*/ 301653 h 329948"/>
                <a:gd name="connsiteX14" fmla="*/ 3299 w 459927"/>
                <a:gd name="connsiteY14" fmla="*/ 297453 h 329948"/>
                <a:gd name="connsiteX15" fmla="*/ 7099 w 459927"/>
                <a:gd name="connsiteY15" fmla="*/ 289255 h 329948"/>
                <a:gd name="connsiteX16" fmla="*/ 15298 w 459927"/>
                <a:gd name="connsiteY16" fmla="*/ 292954 h 329948"/>
                <a:gd name="connsiteX17" fmla="*/ 11598 w 459927"/>
                <a:gd name="connsiteY17" fmla="*/ 301253 h 329948"/>
                <a:gd name="connsiteX18" fmla="*/ 9299 w 459927"/>
                <a:gd name="connsiteY18" fmla="*/ 301653 h 329948"/>
                <a:gd name="connsiteX19" fmla="*/ 462627 w 459927"/>
                <a:gd name="connsiteY19" fmla="*/ 293354 h 329948"/>
                <a:gd name="connsiteX20" fmla="*/ 461528 w 459927"/>
                <a:gd name="connsiteY20" fmla="*/ 293254 h 329948"/>
                <a:gd name="connsiteX21" fmla="*/ 457428 w 459927"/>
                <a:gd name="connsiteY21" fmla="*/ 290654 h 329948"/>
                <a:gd name="connsiteX22" fmla="*/ 456328 w 459927"/>
                <a:gd name="connsiteY22" fmla="*/ 285855 h 329948"/>
                <a:gd name="connsiteX23" fmla="*/ 456928 w 459927"/>
                <a:gd name="connsiteY23" fmla="*/ 278656 h 329948"/>
                <a:gd name="connsiteX24" fmla="*/ 457028 w 459927"/>
                <a:gd name="connsiteY24" fmla="*/ 94485 h 329948"/>
                <a:gd name="connsiteX25" fmla="*/ 463427 w 459927"/>
                <a:gd name="connsiteY25" fmla="*/ 88586 h 329948"/>
                <a:gd name="connsiteX26" fmla="*/ 469826 w 459927"/>
                <a:gd name="connsiteY26" fmla="*/ 94985 h 329948"/>
                <a:gd name="connsiteX27" fmla="*/ 469826 w 459927"/>
                <a:gd name="connsiteY27" fmla="*/ 278656 h 329948"/>
                <a:gd name="connsiteX28" fmla="*/ 468926 w 459927"/>
                <a:gd name="connsiteY28" fmla="*/ 288055 h 329948"/>
                <a:gd name="connsiteX29" fmla="*/ 462627 w 459927"/>
                <a:gd name="connsiteY29" fmla="*/ 293354 h 329948"/>
                <a:gd name="connsiteX30" fmla="*/ 6399 w 459927"/>
                <a:gd name="connsiteY30" fmla="*/ 282756 h 329948"/>
                <a:gd name="connsiteX31" fmla="*/ 0 w 459927"/>
                <a:gd name="connsiteY31" fmla="*/ 276357 h 329948"/>
                <a:gd name="connsiteX32" fmla="*/ 0 w 459927"/>
                <a:gd name="connsiteY32" fmla="*/ 84387 h 329948"/>
                <a:gd name="connsiteX33" fmla="*/ 6399 w 459927"/>
                <a:gd name="connsiteY33" fmla="*/ 77988 h 329948"/>
                <a:gd name="connsiteX34" fmla="*/ 12798 w 459927"/>
                <a:gd name="connsiteY34" fmla="*/ 84387 h 329948"/>
                <a:gd name="connsiteX35" fmla="*/ 12798 w 459927"/>
                <a:gd name="connsiteY35" fmla="*/ 276357 h 329948"/>
                <a:gd name="connsiteX36" fmla="*/ 6399 w 459927"/>
                <a:gd name="connsiteY36" fmla="*/ 282756 h 329948"/>
                <a:gd name="connsiteX37" fmla="*/ 6399 w 459927"/>
                <a:gd name="connsiteY37" fmla="*/ 71589 h 329948"/>
                <a:gd name="connsiteX38" fmla="*/ 0 w 459927"/>
                <a:gd name="connsiteY38" fmla="*/ 65190 h 329948"/>
                <a:gd name="connsiteX39" fmla="*/ 0 w 459927"/>
                <a:gd name="connsiteY39" fmla="*/ 54192 h 329948"/>
                <a:gd name="connsiteX40" fmla="*/ 16597 w 459927"/>
                <a:gd name="connsiteY40" fmla="*/ 15198 h 329948"/>
                <a:gd name="connsiteX41" fmla="*/ 54092 w 459927"/>
                <a:gd name="connsiteY41" fmla="*/ 0 h 329948"/>
                <a:gd name="connsiteX42" fmla="*/ 359844 w 459927"/>
                <a:gd name="connsiteY42" fmla="*/ 0 h 329948"/>
                <a:gd name="connsiteX43" fmla="*/ 366243 w 459927"/>
                <a:gd name="connsiteY43" fmla="*/ 6399 h 329948"/>
                <a:gd name="connsiteX44" fmla="*/ 359844 w 459927"/>
                <a:gd name="connsiteY44" fmla="*/ 12798 h 329948"/>
                <a:gd name="connsiteX45" fmla="*/ 54092 w 459927"/>
                <a:gd name="connsiteY45" fmla="*/ 12798 h 329948"/>
                <a:gd name="connsiteX46" fmla="*/ 25496 w 459927"/>
                <a:gd name="connsiteY46" fmla="*/ 24496 h 329948"/>
                <a:gd name="connsiteX47" fmla="*/ 12798 w 459927"/>
                <a:gd name="connsiteY47" fmla="*/ 54192 h 329948"/>
                <a:gd name="connsiteX48" fmla="*/ 12798 w 459927"/>
                <a:gd name="connsiteY48" fmla="*/ 65190 h 329948"/>
                <a:gd name="connsiteX49" fmla="*/ 6399 w 459927"/>
                <a:gd name="connsiteY49" fmla="*/ 71589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59927" h="329948">
                  <a:moveTo>
                    <a:pt x="415635" y="332748"/>
                  </a:moveTo>
                  <a:lnTo>
                    <a:pt x="54092" y="332748"/>
                  </a:lnTo>
                  <a:cubicBezTo>
                    <a:pt x="39294" y="332748"/>
                    <a:pt x="24896" y="326549"/>
                    <a:pt x="14698" y="315751"/>
                  </a:cubicBezTo>
                  <a:cubicBezTo>
                    <a:pt x="13498" y="314551"/>
                    <a:pt x="12898" y="312951"/>
                    <a:pt x="12998" y="311251"/>
                  </a:cubicBezTo>
                  <a:cubicBezTo>
                    <a:pt x="12998" y="309551"/>
                    <a:pt x="13698" y="307952"/>
                    <a:pt x="14998" y="306752"/>
                  </a:cubicBezTo>
                  <a:cubicBezTo>
                    <a:pt x="17497" y="304452"/>
                    <a:pt x="21697" y="304552"/>
                    <a:pt x="23996" y="307052"/>
                  </a:cubicBezTo>
                  <a:cubicBezTo>
                    <a:pt x="31895" y="315351"/>
                    <a:pt x="42593" y="319950"/>
                    <a:pt x="54092" y="319950"/>
                  </a:cubicBezTo>
                  <a:lnTo>
                    <a:pt x="415635" y="319950"/>
                  </a:lnTo>
                  <a:cubicBezTo>
                    <a:pt x="429633" y="319950"/>
                    <a:pt x="442631" y="312951"/>
                    <a:pt x="450329" y="301153"/>
                  </a:cubicBezTo>
                  <a:cubicBezTo>
                    <a:pt x="452129" y="298353"/>
                    <a:pt x="456328" y="297453"/>
                    <a:pt x="459128" y="299253"/>
                  </a:cubicBezTo>
                  <a:cubicBezTo>
                    <a:pt x="460628" y="300253"/>
                    <a:pt x="461628" y="301653"/>
                    <a:pt x="461928" y="303352"/>
                  </a:cubicBezTo>
                  <a:cubicBezTo>
                    <a:pt x="462327" y="304952"/>
                    <a:pt x="461928" y="306752"/>
                    <a:pt x="461028" y="308152"/>
                  </a:cubicBezTo>
                  <a:cubicBezTo>
                    <a:pt x="451029" y="323549"/>
                    <a:pt x="434032" y="332748"/>
                    <a:pt x="415635" y="332748"/>
                  </a:cubicBezTo>
                  <a:close/>
                  <a:moveTo>
                    <a:pt x="9299" y="301653"/>
                  </a:moveTo>
                  <a:cubicBezTo>
                    <a:pt x="6699" y="301653"/>
                    <a:pt x="4199" y="299953"/>
                    <a:pt x="3299" y="297453"/>
                  </a:cubicBezTo>
                  <a:cubicBezTo>
                    <a:pt x="2100" y="294154"/>
                    <a:pt x="3799" y="290455"/>
                    <a:pt x="7099" y="289255"/>
                  </a:cubicBezTo>
                  <a:cubicBezTo>
                    <a:pt x="10298" y="288055"/>
                    <a:pt x="14098" y="289755"/>
                    <a:pt x="15298" y="292954"/>
                  </a:cubicBezTo>
                  <a:cubicBezTo>
                    <a:pt x="16497" y="296254"/>
                    <a:pt x="14798" y="299953"/>
                    <a:pt x="11598" y="301253"/>
                  </a:cubicBezTo>
                  <a:cubicBezTo>
                    <a:pt x="10798" y="301453"/>
                    <a:pt x="10098" y="301653"/>
                    <a:pt x="9299" y="301653"/>
                  </a:cubicBezTo>
                  <a:close/>
                  <a:moveTo>
                    <a:pt x="462627" y="293354"/>
                  </a:moveTo>
                  <a:cubicBezTo>
                    <a:pt x="462327" y="293354"/>
                    <a:pt x="461928" y="293254"/>
                    <a:pt x="461528" y="293254"/>
                  </a:cubicBezTo>
                  <a:cubicBezTo>
                    <a:pt x="459828" y="292954"/>
                    <a:pt x="458428" y="291954"/>
                    <a:pt x="457428" y="290654"/>
                  </a:cubicBezTo>
                  <a:cubicBezTo>
                    <a:pt x="456428" y="289255"/>
                    <a:pt x="456028" y="287555"/>
                    <a:pt x="456328" y="285855"/>
                  </a:cubicBezTo>
                  <a:cubicBezTo>
                    <a:pt x="456728" y="283456"/>
                    <a:pt x="456928" y="281056"/>
                    <a:pt x="456928" y="278656"/>
                  </a:cubicBezTo>
                  <a:lnTo>
                    <a:pt x="457028" y="94485"/>
                  </a:lnTo>
                  <a:cubicBezTo>
                    <a:pt x="457228" y="91186"/>
                    <a:pt x="460028" y="88586"/>
                    <a:pt x="463427" y="88586"/>
                  </a:cubicBezTo>
                  <a:cubicBezTo>
                    <a:pt x="466927" y="88586"/>
                    <a:pt x="469826" y="91486"/>
                    <a:pt x="469826" y="94985"/>
                  </a:cubicBezTo>
                  <a:lnTo>
                    <a:pt x="469826" y="278656"/>
                  </a:lnTo>
                  <a:cubicBezTo>
                    <a:pt x="469826" y="281756"/>
                    <a:pt x="469526" y="284856"/>
                    <a:pt x="468926" y="288055"/>
                  </a:cubicBezTo>
                  <a:cubicBezTo>
                    <a:pt x="468427" y="291055"/>
                    <a:pt x="465727" y="293354"/>
                    <a:pt x="462627" y="293354"/>
                  </a:cubicBezTo>
                  <a:close/>
                  <a:moveTo>
                    <a:pt x="6399" y="282756"/>
                  </a:moveTo>
                  <a:cubicBezTo>
                    <a:pt x="2800" y="282756"/>
                    <a:pt x="0" y="279856"/>
                    <a:pt x="0" y="276357"/>
                  </a:cubicBezTo>
                  <a:lnTo>
                    <a:pt x="0" y="84387"/>
                  </a:lnTo>
                  <a:cubicBezTo>
                    <a:pt x="0" y="80887"/>
                    <a:pt x="2800" y="77988"/>
                    <a:pt x="6399" y="77988"/>
                  </a:cubicBezTo>
                  <a:cubicBezTo>
                    <a:pt x="9898" y="77988"/>
                    <a:pt x="12798" y="80887"/>
                    <a:pt x="12798" y="84387"/>
                  </a:cubicBezTo>
                  <a:lnTo>
                    <a:pt x="12798" y="276357"/>
                  </a:lnTo>
                  <a:cubicBezTo>
                    <a:pt x="12798" y="279856"/>
                    <a:pt x="9898" y="282756"/>
                    <a:pt x="6399" y="282756"/>
                  </a:cubicBezTo>
                  <a:close/>
                  <a:moveTo>
                    <a:pt x="6399" y="71589"/>
                  </a:moveTo>
                  <a:cubicBezTo>
                    <a:pt x="2800" y="71589"/>
                    <a:pt x="0" y="68689"/>
                    <a:pt x="0" y="65190"/>
                  </a:cubicBezTo>
                  <a:lnTo>
                    <a:pt x="0" y="54192"/>
                  </a:lnTo>
                  <a:cubicBezTo>
                    <a:pt x="0" y="39394"/>
                    <a:pt x="5999" y="25196"/>
                    <a:pt x="16597" y="15198"/>
                  </a:cubicBezTo>
                  <a:cubicBezTo>
                    <a:pt x="26696" y="5399"/>
                    <a:pt x="39994" y="0"/>
                    <a:pt x="54092" y="0"/>
                  </a:cubicBezTo>
                  <a:lnTo>
                    <a:pt x="359844" y="0"/>
                  </a:lnTo>
                  <a:cubicBezTo>
                    <a:pt x="363343" y="0"/>
                    <a:pt x="366243" y="2900"/>
                    <a:pt x="366243" y="6399"/>
                  </a:cubicBezTo>
                  <a:cubicBezTo>
                    <a:pt x="366243" y="9998"/>
                    <a:pt x="363343" y="12798"/>
                    <a:pt x="359844" y="12798"/>
                  </a:cubicBezTo>
                  <a:lnTo>
                    <a:pt x="54092" y="12798"/>
                  </a:lnTo>
                  <a:cubicBezTo>
                    <a:pt x="43393" y="12798"/>
                    <a:pt x="33195" y="16997"/>
                    <a:pt x="25496" y="24496"/>
                  </a:cubicBezTo>
                  <a:cubicBezTo>
                    <a:pt x="17297" y="32195"/>
                    <a:pt x="12798" y="42793"/>
                    <a:pt x="12798" y="54192"/>
                  </a:cubicBezTo>
                  <a:lnTo>
                    <a:pt x="12798" y="65190"/>
                  </a:lnTo>
                  <a:cubicBezTo>
                    <a:pt x="12798" y="68689"/>
                    <a:pt x="9898" y="71589"/>
                    <a:pt x="6399" y="7158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EAAF66EF-D434-4BD5-8015-AADC090E5019}"/>
                </a:ext>
              </a:extLst>
            </p:cNvPr>
            <p:cNvSpPr/>
            <p:nvPr/>
          </p:nvSpPr>
          <p:spPr>
            <a:xfrm>
              <a:off x="653985" y="4840063"/>
              <a:ext cx="359944" cy="179972"/>
            </a:xfrm>
            <a:custGeom>
              <a:avLst/>
              <a:gdLst>
                <a:gd name="connsiteX0" fmla="*/ 218277 w 359943"/>
                <a:gd name="connsiteY0" fmla="*/ 182978 h 179971"/>
                <a:gd name="connsiteX1" fmla="*/ 205978 w 359943"/>
                <a:gd name="connsiteY1" fmla="*/ 181878 h 179971"/>
                <a:gd name="connsiteX2" fmla="*/ 200879 w 359943"/>
                <a:gd name="connsiteY2" fmla="*/ 174480 h 179971"/>
                <a:gd name="connsiteX3" fmla="*/ 208278 w 359943"/>
                <a:gd name="connsiteY3" fmla="*/ 169280 h 179971"/>
                <a:gd name="connsiteX4" fmla="*/ 253971 w 359943"/>
                <a:gd name="connsiteY4" fmla="*/ 157482 h 179971"/>
                <a:gd name="connsiteX5" fmla="*/ 356755 w 359943"/>
                <a:gd name="connsiteY5" fmla="*/ 66197 h 179971"/>
                <a:gd name="connsiteX6" fmla="*/ 365753 w 359943"/>
                <a:gd name="connsiteY6" fmla="*/ 66697 h 179971"/>
                <a:gd name="connsiteX7" fmla="*/ 367353 w 359943"/>
                <a:gd name="connsiteY7" fmla="*/ 71296 h 179971"/>
                <a:gd name="connsiteX8" fmla="*/ 365253 w 359943"/>
                <a:gd name="connsiteY8" fmla="*/ 75695 h 179971"/>
                <a:gd name="connsiteX9" fmla="*/ 262170 w 359943"/>
                <a:gd name="connsiteY9" fmla="*/ 167281 h 179971"/>
                <a:gd name="connsiteX10" fmla="*/ 218277 w 359943"/>
                <a:gd name="connsiteY10" fmla="*/ 182978 h 179971"/>
                <a:gd name="connsiteX11" fmla="*/ 189081 w 359943"/>
                <a:gd name="connsiteY11" fmla="*/ 175779 h 179971"/>
                <a:gd name="connsiteX12" fmla="*/ 186082 w 359943"/>
                <a:gd name="connsiteY12" fmla="*/ 175080 h 179971"/>
                <a:gd name="connsiteX13" fmla="*/ 173983 w 359943"/>
                <a:gd name="connsiteY13" fmla="*/ 166881 h 179971"/>
                <a:gd name="connsiteX14" fmla="*/ 173784 w 359943"/>
                <a:gd name="connsiteY14" fmla="*/ 166781 h 179971"/>
                <a:gd name="connsiteX15" fmla="*/ 2110 w 359943"/>
                <a:gd name="connsiteY15" fmla="*/ 11105 h 179971"/>
                <a:gd name="connsiteX16" fmla="*/ 11 w 359943"/>
                <a:gd name="connsiteY16" fmla="*/ 6606 h 179971"/>
                <a:gd name="connsiteX17" fmla="*/ 1611 w 359943"/>
                <a:gd name="connsiteY17" fmla="*/ 2007 h 179971"/>
                <a:gd name="connsiteX18" fmla="*/ 10709 w 359943"/>
                <a:gd name="connsiteY18" fmla="*/ 1607 h 179971"/>
                <a:gd name="connsiteX19" fmla="*/ 182282 w 359943"/>
                <a:gd name="connsiteY19" fmla="*/ 157182 h 179971"/>
                <a:gd name="connsiteX20" fmla="*/ 192081 w 359943"/>
                <a:gd name="connsiteY20" fmla="*/ 163681 h 179971"/>
                <a:gd name="connsiteX21" fmla="*/ 195180 w 359943"/>
                <a:gd name="connsiteY21" fmla="*/ 167481 h 179971"/>
                <a:gd name="connsiteX22" fmla="*/ 194680 w 359943"/>
                <a:gd name="connsiteY22" fmla="*/ 172380 h 179971"/>
                <a:gd name="connsiteX23" fmla="*/ 189081 w 359943"/>
                <a:gd name="connsiteY23" fmla="*/ 175779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59943" h="179971">
                  <a:moveTo>
                    <a:pt x="218277" y="182978"/>
                  </a:moveTo>
                  <a:cubicBezTo>
                    <a:pt x="214177" y="182978"/>
                    <a:pt x="210078" y="182678"/>
                    <a:pt x="205978" y="181878"/>
                  </a:cubicBezTo>
                  <a:cubicBezTo>
                    <a:pt x="202479" y="181279"/>
                    <a:pt x="200179" y="177979"/>
                    <a:pt x="200879" y="174480"/>
                  </a:cubicBezTo>
                  <a:cubicBezTo>
                    <a:pt x="201479" y="171080"/>
                    <a:pt x="204879" y="168680"/>
                    <a:pt x="208278" y="169280"/>
                  </a:cubicBezTo>
                  <a:cubicBezTo>
                    <a:pt x="224576" y="172280"/>
                    <a:pt x="241373" y="167781"/>
                    <a:pt x="253971" y="157482"/>
                  </a:cubicBezTo>
                  <a:lnTo>
                    <a:pt x="356755" y="66197"/>
                  </a:lnTo>
                  <a:cubicBezTo>
                    <a:pt x="359254" y="63897"/>
                    <a:pt x="363454" y="64197"/>
                    <a:pt x="365753" y="66697"/>
                  </a:cubicBezTo>
                  <a:cubicBezTo>
                    <a:pt x="366853" y="67996"/>
                    <a:pt x="367453" y="69596"/>
                    <a:pt x="367353" y="71296"/>
                  </a:cubicBezTo>
                  <a:cubicBezTo>
                    <a:pt x="367253" y="72995"/>
                    <a:pt x="366453" y="74595"/>
                    <a:pt x="365253" y="75695"/>
                  </a:cubicBezTo>
                  <a:lnTo>
                    <a:pt x="262170" y="167281"/>
                  </a:lnTo>
                  <a:cubicBezTo>
                    <a:pt x="249772" y="177479"/>
                    <a:pt x="234274" y="182978"/>
                    <a:pt x="218277" y="182978"/>
                  </a:cubicBezTo>
                  <a:close/>
                  <a:moveTo>
                    <a:pt x="189081" y="175779"/>
                  </a:moveTo>
                  <a:cubicBezTo>
                    <a:pt x="187981" y="175779"/>
                    <a:pt x="186981" y="175479"/>
                    <a:pt x="186082" y="175080"/>
                  </a:cubicBezTo>
                  <a:cubicBezTo>
                    <a:pt x="181782" y="172780"/>
                    <a:pt x="177683" y="169980"/>
                    <a:pt x="173983" y="166881"/>
                  </a:cubicBezTo>
                  <a:lnTo>
                    <a:pt x="173784" y="166781"/>
                  </a:lnTo>
                  <a:lnTo>
                    <a:pt x="2110" y="11105"/>
                  </a:lnTo>
                  <a:cubicBezTo>
                    <a:pt x="811" y="9905"/>
                    <a:pt x="111" y="8306"/>
                    <a:pt x="11" y="6606"/>
                  </a:cubicBezTo>
                  <a:cubicBezTo>
                    <a:pt x="-89" y="4906"/>
                    <a:pt x="511" y="3306"/>
                    <a:pt x="1611" y="2007"/>
                  </a:cubicBezTo>
                  <a:cubicBezTo>
                    <a:pt x="3910" y="-493"/>
                    <a:pt x="8209" y="-693"/>
                    <a:pt x="10709" y="1607"/>
                  </a:cubicBezTo>
                  <a:lnTo>
                    <a:pt x="182282" y="157182"/>
                  </a:lnTo>
                  <a:cubicBezTo>
                    <a:pt x="185282" y="159682"/>
                    <a:pt x="188581" y="161882"/>
                    <a:pt x="192081" y="163681"/>
                  </a:cubicBezTo>
                  <a:cubicBezTo>
                    <a:pt x="193580" y="164481"/>
                    <a:pt x="194680" y="165881"/>
                    <a:pt x="195180" y="167481"/>
                  </a:cubicBezTo>
                  <a:cubicBezTo>
                    <a:pt x="195680" y="169081"/>
                    <a:pt x="195480" y="170880"/>
                    <a:pt x="194680" y="172380"/>
                  </a:cubicBezTo>
                  <a:cubicBezTo>
                    <a:pt x="193580" y="174480"/>
                    <a:pt x="191481" y="175779"/>
                    <a:pt x="189081" y="17577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F1C1593-4327-420C-9F15-A407326C2D46}"/>
                </a:ext>
              </a:extLst>
            </p:cNvPr>
            <p:cNvSpPr/>
            <p:nvPr/>
          </p:nvSpPr>
          <p:spPr>
            <a:xfrm>
              <a:off x="1017739" y="4812174"/>
              <a:ext cx="89986" cy="89986"/>
            </a:xfrm>
            <a:custGeom>
              <a:avLst/>
              <a:gdLst>
                <a:gd name="connsiteX0" fmla="*/ 44993 w 89985"/>
                <a:gd name="connsiteY0" fmla="*/ 98984 h 89985"/>
                <a:gd name="connsiteX1" fmla="*/ 44493 w 89985"/>
                <a:gd name="connsiteY1" fmla="*/ 98984 h 89985"/>
                <a:gd name="connsiteX2" fmla="*/ 0 w 89985"/>
                <a:gd name="connsiteY2" fmla="*/ 49492 h 89985"/>
                <a:gd name="connsiteX3" fmla="*/ 300 w 89985"/>
                <a:gd name="connsiteY3" fmla="*/ 43993 h 89985"/>
                <a:gd name="connsiteX4" fmla="*/ 47992 w 89985"/>
                <a:gd name="connsiteY4" fmla="*/ 0 h 89985"/>
                <a:gd name="connsiteX5" fmla="*/ 95585 w 89985"/>
                <a:gd name="connsiteY5" fmla="*/ 44093 h 89985"/>
                <a:gd name="connsiteX6" fmla="*/ 89886 w 89985"/>
                <a:gd name="connsiteY6" fmla="*/ 51092 h 89985"/>
                <a:gd name="connsiteX7" fmla="*/ 82887 w 89985"/>
                <a:gd name="connsiteY7" fmla="*/ 45393 h 89985"/>
                <a:gd name="connsiteX8" fmla="*/ 47992 w 89985"/>
                <a:gd name="connsiteY8" fmla="*/ 12798 h 89985"/>
                <a:gd name="connsiteX9" fmla="*/ 12998 w 89985"/>
                <a:gd name="connsiteY9" fmla="*/ 45393 h 89985"/>
                <a:gd name="connsiteX10" fmla="*/ 12798 w 89985"/>
                <a:gd name="connsiteY10" fmla="*/ 49492 h 89985"/>
                <a:gd name="connsiteX11" fmla="*/ 45393 w 89985"/>
                <a:gd name="connsiteY11" fmla="*/ 86186 h 89985"/>
                <a:gd name="connsiteX12" fmla="*/ 51392 w 89985"/>
                <a:gd name="connsiteY12" fmla="*/ 93085 h 89985"/>
                <a:gd name="connsiteX13" fmla="*/ 44993 w 89985"/>
                <a:gd name="connsiteY13" fmla="*/ 98984 h 89985"/>
                <a:gd name="connsiteX14" fmla="*/ 63690 w 89985"/>
                <a:gd name="connsiteY14" fmla="*/ 95885 h 89985"/>
                <a:gd name="connsiteX15" fmla="*/ 57891 w 89985"/>
                <a:gd name="connsiteY15" fmla="*/ 91986 h 89985"/>
                <a:gd name="connsiteX16" fmla="*/ 57791 w 89985"/>
                <a:gd name="connsiteY16" fmla="*/ 87087 h 89985"/>
                <a:gd name="connsiteX17" fmla="*/ 61190 w 89985"/>
                <a:gd name="connsiteY17" fmla="*/ 83587 h 89985"/>
                <a:gd name="connsiteX18" fmla="*/ 78388 w 89985"/>
                <a:gd name="connsiteY18" fmla="*/ 67889 h 89985"/>
                <a:gd name="connsiteX19" fmla="*/ 87086 w 89985"/>
                <a:gd name="connsiteY19" fmla="*/ 65390 h 89985"/>
                <a:gd name="connsiteX20" fmla="*/ 89586 w 89985"/>
                <a:gd name="connsiteY20" fmla="*/ 73988 h 89985"/>
                <a:gd name="connsiteX21" fmla="*/ 66290 w 89985"/>
                <a:gd name="connsiteY21" fmla="*/ 95385 h 89985"/>
                <a:gd name="connsiteX22" fmla="*/ 63690 w 89985"/>
                <a:gd name="connsiteY22" fmla="*/ 95885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9985" h="89985">
                  <a:moveTo>
                    <a:pt x="44993" y="98984"/>
                  </a:moveTo>
                  <a:cubicBezTo>
                    <a:pt x="44793" y="98984"/>
                    <a:pt x="44693" y="98984"/>
                    <a:pt x="44493" y="98984"/>
                  </a:cubicBezTo>
                  <a:cubicBezTo>
                    <a:pt x="19497" y="97085"/>
                    <a:pt x="0" y="75388"/>
                    <a:pt x="0" y="49492"/>
                  </a:cubicBezTo>
                  <a:cubicBezTo>
                    <a:pt x="0" y="47493"/>
                    <a:pt x="100" y="45693"/>
                    <a:pt x="300" y="43993"/>
                  </a:cubicBezTo>
                  <a:cubicBezTo>
                    <a:pt x="3000" y="18897"/>
                    <a:pt x="23496" y="0"/>
                    <a:pt x="47992" y="0"/>
                  </a:cubicBezTo>
                  <a:cubicBezTo>
                    <a:pt x="72489" y="0"/>
                    <a:pt x="92985" y="18997"/>
                    <a:pt x="95585" y="44093"/>
                  </a:cubicBezTo>
                  <a:cubicBezTo>
                    <a:pt x="95985" y="47593"/>
                    <a:pt x="93485" y="50692"/>
                    <a:pt x="89886" y="51092"/>
                  </a:cubicBezTo>
                  <a:cubicBezTo>
                    <a:pt x="86286" y="51592"/>
                    <a:pt x="83287" y="48892"/>
                    <a:pt x="82887" y="45393"/>
                  </a:cubicBezTo>
                  <a:cubicBezTo>
                    <a:pt x="80887" y="26796"/>
                    <a:pt x="65890" y="12798"/>
                    <a:pt x="47992" y="12798"/>
                  </a:cubicBezTo>
                  <a:cubicBezTo>
                    <a:pt x="30095" y="12798"/>
                    <a:pt x="14998" y="26796"/>
                    <a:pt x="12998" y="45393"/>
                  </a:cubicBezTo>
                  <a:cubicBezTo>
                    <a:pt x="12898" y="46593"/>
                    <a:pt x="12798" y="47993"/>
                    <a:pt x="12798" y="49492"/>
                  </a:cubicBezTo>
                  <a:cubicBezTo>
                    <a:pt x="12798" y="68789"/>
                    <a:pt x="27096" y="84887"/>
                    <a:pt x="45393" y="86186"/>
                  </a:cubicBezTo>
                  <a:cubicBezTo>
                    <a:pt x="48992" y="86486"/>
                    <a:pt x="51592" y="89586"/>
                    <a:pt x="51392" y="93085"/>
                  </a:cubicBezTo>
                  <a:cubicBezTo>
                    <a:pt x="51092" y="96385"/>
                    <a:pt x="48292" y="98984"/>
                    <a:pt x="44993" y="98984"/>
                  </a:cubicBezTo>
                  <a:close/>
                  <a:moveTo>
                    <a:pt x="63690" y="95885"/>
                  </a:moveTo>
                  <a:cubicBezTo>
                    <a:pt x="61190" y="95885"/>
                    <a:pt x="58891" y="94385"/>
                    <a:pt x="57891" y="91986"/>
                  </a:cubicBezTo>
                  <a:cubicBezTo>
                    <a:pt x="57191" y="90486"/>
                    <a:pt x="57191" y="88686"/>
                    <a:pt x="57791" y="87087"/>
                  </a:cubicBezTo>
                  <a:cubicBezTo>
                    <a:pt x="58391" y="85487"/>
                    <a:pt x="59691" y="84287"/>
                    <a:pt x="61190" y="83587"/>
                  </a:cubicBezTo>
                  <a:cubicBezTo>
                    <a:pt x="68389" y="80587"/>
                    <a:pt x="74488" y="74988"/>
                    <a:pt x="78388" y="67889"/>
                  </a:cubicBezTo>
                  <a:cubicBezTo>
                    <a:pt x="80087" y="64890"/>
                    <a:pt x="84087" y="63690"/>
                    <a:pt x="87086" y="65390"/>
                  </a:cubicBezTo>
                  <a:cubicBezTo>
                    <a:pt x="90186" y="67090"/>
                    <a:pt x="91286" y="70989"/>
                    <a:pt x="89586" y="73988"/>
                  </a:cubicBezTo>
                  <a:cubicBezTo>
                    <a:pt x="84387" y="83587"/>
                    <a:pt x="76088" y="91186"/>
                    <a:pt x="66290" y="95385"/>
                  </a:cubicBezTo>
                  <a:cubicBezTo>
                    <a:pt x="65490" y="95685"/>
                    <a:pt x="64590" y="95885"/>
                    <a:pt x="63690" y="9588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72AD5E3-A90F-49BD-B92D-C5E0B810F34B}"/>
                </a:ext>
              </a:extLst>
            </p:cNvPr>
            <p:cNvSpPr/>
            <p:nvPr/>
          </p:nvSpPr>
          <p:spPr>
            <a:xfrm>
              <a:off x="1018738" y="4853767"/>
              <a:ext cx="89986" cy="9998"/>
            </a:xfrm>
            <a:custGeom>
              <a:avLst/>
              <a:gdLst>
                <a:gd name="connsiteX0" fmla="*/ 88186 w 89985"/>
                <a:gd name="connsiteY0" fmla="*/ 12798 h 9998"/>
                <a:gd name="connsiteX1" fmla="*/ 6399 w 89985"/>
                <a:gd name="connsiteY1" fmla="*/ 12798 h 9998"/>
                <a:gd name="connsiteX2" fmla="*/ 0 w 89985"/>
                <a:gd name="connsiteY2" fmla="*/ 6399 h 9998"/>
                <a:gd name="connsiteX3" fmla="*/ 6399 w 89985"/>
                <a:gd name="connsiteY3" fmla="*/ 0 h 9998"/>
                <a:gd name="connsiteX4" fmla="*/ 88186 w 89985"/>
                <a:gd name="connsiteY4" fmla="*/ 0 h 9998"/>
                <a:gd name="connsiteX5" fmla="*/ 94585 w 89985"/>
                <a:gd name="connsiteY5" fmla="*/ 6399 h 9998"/>
                <a:gd name="connsiteX6" fmla="*/ 88186 w 8998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985" h="9998">
                  <a:moveTo>
                    <a:pt x="88186" y="12798"/>
                  </a:moveTo>
                  <a:lnTo>
                    <a:pt x="6399" y="12798"/>
                  </a:lnTo>
                  <a:cubicBezTo>
                    <a:pt x="2800" y="12798"/>
                    <a:pt x="0" y="9898"/>
                    <a:pt x="0" y="6399"/>
                  </a:cubicBezTo>
                  <a:cubicBezTo>
                    <a:pt x="0" y="2800"/>
                    <a:pt x="2800" y="0"/>
                    <a:pt x="6399" y="0"/>
                  </a:cubicBezTo>
                  <a:lnTo>
                    <a:pt x="88186" y="0"/>
                  </a:lnTo>
                  <a:cubicBezTo>
                    <a:pt x="91686" y="0"/>
                    <a:pt x="94585" y="2800"/>
                    <a:pt x="94585" y="6399"/>
                  </a:cubicBezTo>
                  <a:cubicBezTo>
                    <a:pt x="94585" y="9898"/>
                    <a:pt x="91686" y="12798"/>
                    <a:pt x="8818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2DC5EF55-FD8A-453E-8EEA-AB417C79A27A}"/>
                </a:ext>
              </a:extLst>
            </p:cNvPr>
            <p:cNvSpPr/>
            <p:nvPr/>
          </p:nvSpPr>
          <p:spPr>
            <a:xfrm>
              <a:off x="987443" y="4781979"/>
              <a:ext cx="149976" cy="149976"/>
            </a:xfrm>
            <a:custGeom>
              <a:avLst/>
              <a:gdLst>
                <a:gd name="connsiteX0" fmla="*/ 78088 w 149976"/>
                <a:gd name="connsiteY0" fmla="*/ 156276 h 149976"/>
                <a:gd name="connsiteX1" fmla="*/ 8299 w 149976"/>
                <a:gd name="connsiteY1" fmla="*/ 113282 h 149976"/>
                <a:gd name="connsiteX2" fmla="*/ 7999 w 149976"/>
                <a:gd name="connsiteY2" fmla="*/ 108383 h 149976"/>
                <a:gd name="connsiteX3" fmla="*/ 11098 w 149976"/>
                <a:gd name="connsiteY3" fmla="*/ 104684 h 149976"/>
                <a:gd name="connsiteX4" fmla="*/ 19697 w 149976"/>
                <a:gd name="connsiteY4" fmla="*/ 107483 h 149976"/>
                <a:gd name="connsiteX5" fmla="*/ 78088 w 149976"/>
                <a:gd name="connsiteY5" fmla="*/ 143478 h 149976"/>
                <a:gd name="connsiteX6" fmla="*/ 143478 w 149976"/>
                <a:gd name="connsiteY6" fmla="*/ 78188 h 149976"/>
                <a:gd name="connsiteX7" fmla="*/ 78088 w 149976"/>
                <a:gd name="connsiteY7" fmla="*/ 12798 h 149976"/>
                <a:gd name="connsiteX8" fmla="*/ 12798 w 149976"/>
                <a:gd name="connsiteY8" fmla="*/ 78188 h 149976"/>
                <a:gd name="connsiteX9" fmla="*/ 14098 w 149976"/>
                <a:gd name="connsiteY9" fmla="*/ 91086 h 149976"/>
                <a:gd name="connsiteX10" fmla="*/ 13098 w 149976"/>
                <a:gd name="connsiteY10" fmla="*/ 95885 h 149976"/>
                <a:gd name="connsiteX11" fmla="*/ 8999 w 149976"/>
                <a:gd name="connsiteY11" fmla="*/ 98584 h 149976"/>
                <a:gd name="connsiteX12" fmla="*/ 1500 w 149976"/>
                <a:gd name="connsiteY12" fmla="*/ 93585 h 149976"/>
                <a:gd name="connsiteX13" fmla="*/ 0 w 149976"/>
                <a:gd name="connsiteY13" fmla="*/ 78188 h 149976"/>
                <a:gd name="connsiteX14" fmla="*/ 78088 w 149976"/>
                <a:gd name="connsiteY14" fmla="*/ 0 h 149976"/>
                <a:gd name="connsiteX15" fmla="*/ 156275 w 149976"/>
                <a:gd name="connsiteY15" fmla="*/ 78188 h 149976"/>
                <a:gd name="connsiteX16" fmla="*/ 78088 w 149976"/>
                <a:gd name="connsiteY16" fmla="*/ 156276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9976" h="149976">
                  <a:moveTo>
                    <a:pt x="78088" y="156276"/>
                  </a:moveTo>
                  <a:cubicBezTo>
                    <a:pt x="48392" y="156276"/>
                    <a:pt x="21697" y="139778"/>
                    <a:pt x="8299" y="113282"/>
                  </a:cubicBezTo>
                  <a:cubicBezTo>
                    <a:pt x="7499" y="111782"/>
                    <a:pt x="7399" y="109983"/>
                    <a:pt x="7999" y="108383"/>
                  </a:cubicBezTo>
                  <a:cubicBezTo>
                    <a:pt x="8499" y="106783"/>
                    <a:pt x="9599" y="105483"/>
                    <a:pt x="11098" y="104684"/>
                  </a:cubicBezTo>
                  <a:cubicBezTo>
                    <a:pt x="14198" y="103084"/>
                    <a:pt x="18197" y="104484"/>
                    <a:pt x="19697" y="107483"/>
                  </a:cubicBezTo>
                  <a:cubicBezTo>
                    <a:pt x="30895" y="129680"/>
                    <a:pt x="53292" y="143478"/>
                    <a:pt x="78088" y="143478"/>
                  </a:cubicBezTo>
                  <a:cubicBezTo>
                    <a:pt x="114082" y="143377"/>
                    <a:pt x="143378" y="114082"/>
                    <a:pt x="143478" y="78188"/>
                  </a:cubicBezTo>
                  <a:cubicBezTo>
                    <a:pt x="143378" y="42193"/>
                    <a:pt x="114082" y="12898"/>
                    <a:pt x="78088" y="12798"/>
                  </a:cubicBezTo>
                  <a:cubicBezTo>
                    <a:pt x="42193" y="12898"/>
                    <a:pt x="12798" y="42193"/>
                    <a:pt x="12798" y="78188"/>
                  </a:cubicBezTo>
                  <a:cubicBezTo>
                    <a:pt x="12798" y="82487"/>
                    <a:pt x="13198" y="86786"/>
                    <a:pt x="14098" y="91086"/>
                  </a:cubicBezTo>
                  <a:cubicBezTo>
                    <a:pt x="14398" y="92785"/>
                    <a:pt x="14098" y="94485"/>
                    <a:pt x="13098" y="95885"/>
                  </a:cubicBezTo>
                  <a:cubicBezTo>
                    <a:pt x="12198" y="97285"/>
                    <a:pt x="10698" y="98284"/>
                    <a:pt x="8999" y="98584"/>
                  </a:cubicBezTo>
                  <a:cubicBezTo>
                    <a:pt x="5599" y="99284"/>
                    <a:pt x="2200" y="96985"/>
                    <a:pt x="1500" y="93585"/>
                  </a:cubicBezTo>
                  <a:cubicBezTo>
                    <a:pt x="500" y="88486"/>
                    <a:pt x="0" y="83287"/>
                    <a:pt x="0" y="78188"/>
                  </a:cubicBezTo>
                  <a:cubicBezTo>
                    <a:pt x="0" y="35095"/>
                    <a:pt x="35095" y="0"/>
                    <a:pt x="78088" y="0"/>
                  </a:cubicBezTo>
                  <a:cubicBezTo>
                    <a:pt x="121181" y="0"/>
                    <a:pt x="156275" y="35095"/>
                    <a:pt x="156275" y="78188"/>
                  </a:cubicBezTo>
                  <a:cubicBezTo>
                    <a:pt x="156275" y="121181"/>
                    <a:pt x="121181" y="156276"/>
                    <a:pt x="78088" y="15627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0F3FE839-87CB-4BD4-8300-7675F07C693E}"/>
                </a:ext>
              </a:extLst>
            </p:cNvPr>
            <p:cNvSpPr/>
            <p:nvPr/>
          </p:nvSpPr>
          <p:spPr>
            <a:xfrm>
              <a:off x="833068" y="4771180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9"/>
                    <a:pt x="323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04D0902-380C-496C-AF42-0B7AB9205C4C}"/>
                </a:ext>
              </a:extLst>
            </p:cNvPr>
            <p:cNvSpPr/>
            <p:nvPr/>
          </p:nvSpPr>
          <p:spPr>
            <a:xfrm>
              <a:off x="844266" y="4759982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7312315-5409-425E-84CA-6EB56FACFFFC}"/>
                </a:ext>
              </a:extLst>
            </p:cNvPr>
            <p:cNvSpPr/>
            <p:nvPr/>
          </p:nvSpPr>
          <p:spPr>
            <a:xfrm>
              <a:off x="585024" y="4746722"/>
              <a:ext cx="59991" cy="59991"/>
            </a:xfrm>
            <a:custGeom>
              <a:avLst/>
              <a:gdLst>
                <a:gd name="connsiteX0" fmla="*/ 30978 w 59990"/>
                <a:gd name="connsiteY0" fmla="*/ 61953 h 59990"/>
                <a:gd name="connsiteX1" fmla="*/ 13281 w 59990"/>
                <a:gd name="connsiteY1" fmla="*/ 56354 h 59990"/>
                <a:gd name="connsiteX2" fmla="*/ 483 w 59990"/>
                <a:gd name="connsiteY2" fmla="*/ 36357 h 59990"/>
                <a:gd name="connsiteX3" fmla="*/ 25579 w 59990"/>
                <a:gd name="connsiteY3" fmla="*/ 462 h 59990"/>
                <a:gd name="connsiteX4" fmla="*/ 48775 w 59990"/>
                <a:gd name="connsiteY4" fmla="*/ 5562 h 59990"/>
                <a:gd name="connsiteX5" fmla="*/ 61573 w 59990"/>
                <a:gd name="connsiteY5" fmla="*/ 25559 h 59990"/>
                <a:gd name="connsiteX6" fmla="*/ 61573 w 59990"/>
                <a:gd name="connsiteY6" fmla="*/ 25559 h 59990"/>
                <a:gd name="connsiteX7" fmla="*/ 36477 w 59990"/>
                <a:gd name="connsiteY7" fmla="*/ 61453 h 59990"/>
                <a:gd name="connsiteX8" fmla="*/ 30978 w 59990"/>
                <a:gd name="connsiteY8" fmla="*/ 61953 h 59990"/>
                <a:gd name="connsiteX9" fmla="*/ 31078 w 59990"/>
                <a:gd name="connsiteY9" fmla="*/ 12661 h 59990"/>
                <a:gd name="connsiteX10" fmla="*/ 27878 w 59990"/>
                <a:gd name="connsiteY10" fmla="*/ 12960 h 59990"/>
                <a:gd name="connsiteX11" fmla="*/ 13181 w 59990"/>
                <a:gd name="connsiteY11" fmla="*/ 34057 h 59990"/>
                <a:gd name="connsiteX12" fmla="*/ 20679 w 59990"/>
                <a:gd name="connsiteY12" fmla="*/ 45755 h 59990"/>
                <a:gd name="connsiteX13" fmla="*/ 34277 w 59990"/>
                <a:gd name="connsiteY13" fmla="*/ 48755 h 59990"/>
                <a:gd name="connsiteX14" fmla="*/ 48975 w 59990"/>
                <a:gd name="connsiteY14" fmla="*/ 27658 h 59990"/>
                <a:gd name="connsiteX15" fmla="*/ 48975 w 59990"/>
                <a:gd name="connsiteY15" fmla="*/ 27658 h 59990"/>
                <a:gd name="connsiteX16" fmla="*/ 41476 w 59990"/>
                <a:gd name="connsiteY16" fmla="*/ 15960 h 59990"/>
                <a:gd name="connsiteX17" fmla="*/ 31078 w 59990"/>
                <a:gd name="connsiteY17" fmla="*/ 126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90" h="59990">
                  <a:moveTo>
                    <a:pt x="30978" y="61953"/>
                  </a:moveTo>
                  <a:cubicBezTo>
                    <a:pt x="24679" y="61953"/>
                    <a:pt x="18580" y="60053"/>
                    <a:pt x="13281" y="56354"/>
                  </a:cubicBezTo>
                  <a:cubicBezTo>
                    <a:pt x="6482" y="51654"/>
                    <a:pt x="1982" y="44556"/>
                    <a:pt x="483" y="36357"/>
                  </a:cubicBezTo>
                  <a:cubicBezTo>
                    <a:pt x="-2517" y="19559"/>
                    <a:pt x="8781" y="3362"/>
                    <a:pt x="25579" y="462"/>
                  </a:cubicBezTo>
                  <a:cubicBezTo>
                    <a:pt x="33777" y="-937"/>
                    <a:pt x="41976" y="862"/>
                    <a:pt x="48775" y="5562"/>
                  </a:cubicBezTo>
                  <a:cubicBezTo>
                    <a:pt x="55574" y="10261"/>
                    <a:pt x="60073" y="17360"/>
                    <a:pt x="61573" y="25559"/>
                  </a:cubicBezTo>
                  <a:lnTo>
                    <a:pt x="61573" y="25559"/>
                  </a:lnTo>
                  <a:cubicBezTo>
                    <a:pt x="64573" y="42356"/>
                    <a:pt x="53274" y="58454"/>
                    <a:pt x="36477" y="61453"/>
                  </a:cubicBezTo>
                  <a:cubicBezTo>
                    <a:pt x="34577" y="61753"/>
                    <a:pt x="32778" y="61953"/>
                    <a:pt x="30978" y="61953"/>
                  </a:cubicBezTo>
                  <a:close/>
                  <a:moveTo>
                    <a:pt x="31078" y="12661"/>
                  </a:moveTo>
                  <a:cubicBezTo>
                    <a:pt x="29978" y="12661"/>
                    <a:pt x="28978" y="12761"/>
                    <a:pt x="27878" y="12960"/>
                  </a:cubicBezTo>
                  <a:cubicBezTo>
                    <a:pt x="17980" y="14760"/>
                    <a:pt x="11381" y="24159"/>
                    <a:pt x="13181" y="34057"/>
                  </a:cubicBezTo>
                  <a:cubicBezTo>
                    <a:pt x="13981" y="38856"/>
                    <a:pt x="16680" y="43056"/>
                    <a:pt x="20679" y="45755"/>
                  </a:cubicBezTo>
                  <a:cubicBezTo>
                    <a:pt x="24679" y="48455"/>
                    <a:pt x="29478" y="49655"/>
                    <a:pt x="34277" y="48755"/>
                  </a:cubicBezTo>
                  <a:cubicBezTo>
                    <a:pt x="44176" y="46955"/>
                    <a:pt x="50775" y="37557"/>
                    <a:pt x="48975" y="27658"/>
                  </a:cubicBezTo>
                  <a:lnTo>
                    <a:pt x="48975" y="27658"/>
                  </a:lnTo>
                  <a:cubicBezTo>
                    <a:pt x="48175" y="22859"/>
                    <a:pt x="45476" y="18660"/>
                    <a:pt x="41476" y="15960"/>
                  </a:cubicBezTo>
                  <a:cubicBezTo>
                    <a:pt x="38377" y="13860"/>
                    <a:pt x="34777" y="12661"/>
                    <a:pt x="31078" y="126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EA7FD56C-FC23-43B5-A543-73190775FDDD}"/>
                </a:ext>
              </a:extLst>
            </p:cNvPr>
            <p:cNvSpPr/>
            <p:nvPr/>
          </p:nvSpPr>
          <p:spPr>
            <a:xfrm>
              <a:off x="544013" y="4907759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9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893C03F9-E0BF-4660-99E3-5DCCF93BD1BF}"/>
                </a:ext>
              </a:extLst>
            </p:cNvPr>
            <p:cNvSpPr/>
            <p:nvPr/>
          </p:nvSpPr>
          <p:spPr>
            <a:xfrm>
              <a:off x="560610" y="4891161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3094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F838C596-1799-4CED-B465-272F4FFDE7C1}"/>
                </a:ext>
              </a:extLst>
            </p:cNvPr>
            <p:cNvSpPr/>
            <p:nvPr/>
          </p:nvSpPr>
          <p:spPr>
            <a:xfrm>
              <a:off x="950349" y="5236207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8"/>
                    <a:pt x="323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E1BBF51-4650-4C43-A6AD-9CDE8F3FD843}"/>
                </a:ext>
              </a:extLst>
            </p:cNvPr>
            <p:cNvSpPr/>
            <p:nvPr/>
          </p:nvSpPr>
          <p:spPr>
            <a:xfrm>
              <a:off x="961547" y="5225009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9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AE26B3C-C1F7-47D9-A67D-054A447564CE}"/>
                </a:ext>
              </a:extLst>
            </p:cNvPr>
            <p:cNvSpPr/>
            <p:nvPr/>
          </p:nvSpPr>
          <p:spPr>
            <a:xfrm>
              <a:off x="1082728" y="5188815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6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795" y="16897"/>
                    <a:pt x="266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1" name="Group 750">
            <a:extLst>
              <a:ext uri="{FF2B5EF4-FFF2-40B4-BE49-F238E27FC236}">
                <a16:creationId xmlns:a16="http://schemas.microsoft.com/office/drawing/2014/main" id="{AEF14A27-0FDC-4C1C-935E-2A8C7D981804}"/>
              </a:ext>
            </a:extLst>
          </p:cNvPr>
          <p:cNvGrpSpPr/>
          <p:nvPr/>
        </p:nvGrpSpPr>
        <p:grpSpPr>
          <a:xfrm>
            <a:off x="1799616" y="4826572"/>
            <a:ext cx="523388" cy="345245"/>
            <a:chOff x="1799616" y="4826572"/>
            <a:chExt cx="523388" cy="345245"/>
          </a:xfrm>
          <a:solidFill>
            <a:srgbClr val="FFFFFF"/>
          </a:solidFill>
        </p:grpSpPr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740D456-40E0-4D60-9BD3-95558A94DDDD}"/>
                </a:ext>
              </a:extLst>
            </p:cNvPr>
            <p:cNvSpPr/>
            <p:nvPr/>
          </p:nvSpPr>
          <p:spPr>
            <a:xfrm>
              <a:off x="1799616" y="4826572"/>
              <a:ext cx="459928" cy="329948"/>
            </a:xfrm>
            <a:custGeom>
              <a:avLst/>
              <a:gdLst>
                <a:gd name="connsiteX0" fmla="*/ 310351 w 459927"/>
                <a:gd name="connsiteY0" fmla="*/ 332748 h 329948"/>
                <a:gd name="connsiteX1" fmla="*/ 118381 w 459927"/>
                <a:gd name="connsiteY1" fmla="*/ 332748 h 329948"/>
                <a:gd name="connsiteX2" fmla="*/ 111982 w 459927"/>
                <a:gd name="connsiteY2" fmla="*/ 326349 h 329948"/>
                <a:gd name="connsiteX3" fmla="*/ 118381 w 459927"/>
                <a:gd name="connsiteY3" fmla="*/ 319950 h 329948"/>
                <a:gd name="connsiteX4" fmla="*/ 310351 w 459927"/>
                <a:gd name="connsiteY4" fmla="*/ 319950 h 329948"/>
                <a:gd name="connsiteX5" fmla="*/ 316750 w 459927"/>
                <a:gd name="connsiteY5" fmla="*/ 326349 h 329948"/>
                <a:gd name="connsiteX6" fmla="*/ 310351 w 459927"/>
                <a:gd name="connsiteY6" fmla="*/ 332748 h 329948"/>
                <a:gd name="connsiteX7" fmla="*/ 99184 w 459927"/>
                <a:gd name="connsiteY7" fmla="*/ 332748 h 329948"/>
                <a:gd name="connsiteX8" fmla="*/ 54092 w 459927"/>
                <a:gd name="connsiteY8" fmla="*/ 332748 h 329948"/>
                <a:gd name="connsiteX9" fmla="*/ 0 w 459927"/>
                <a:gd name="connsiteY9" fmla="*/ 278656 h 329948"/>
                <a:gd name="connsiteX10" fmla="*/ 0 w 459927"/>
                <a:gd name="connsiteY10" fmla="*/ 54192 h 329948"/>
                <a:gd name="connsiteX11" fmla="*/ 54092 w 459927"/>
                <a:gd name="connsiteY11" fmla="*/ 0 h 329948"/>
                <a:gd name="connsiteX12" fmla="*/ 82487 w 459927"/>
                <a:gd name="connsiteY12" fmla="*/ 0 h 329948"/>
                <a:gd name="connsiteX13" fmla="*/ 88886 w 459927"/>
                <a:gd name="connsiteY13" fmla="*/ 6399 h 329948"/>
                <a:gd name="connsiteX14" fmla="*/ 82487 w 459927"/>
                <a:gd name="connsiteY14" fmla="*/ 12798 h 329948"/>
                <a:gd name="connsiteX15" fmla="*/ 54092 w 459927"/>
                <a:gd name="connsiteY15" fmla="*/ 12798 h 329948"/>
                <a:gd name="connsiteX16" fmla="*/ 12798 w 459927"/>
                <a:gd name="connsiteY16" fmla="*/ 54192 h 329948"/>
                <a:gd name="connsiteX17" fmla="*/ 12798 w 459927"/>
                <a:gd name="connsiteY17" fmla="*/ 278656 h 329948"/>
                <a:gd name="connsiteX18" fmla="*/ 54092 w 459927"/>
                <a:gd name="connsiteY18" fmla="*/ 319950 h 329948"/>
                <a:gd name="connsiteX19" fmla="*/ 99184 w 459927"/>
                <a:gd name="connsiteY19" fmla="*/ 319950 h 329948"/>
                <a:gd name="connsiteX20" fmla="*/ 105583 w 459927"/>
                <a:gd name="connsiteY20" fmla="*/ 326349 h 329948"/>
                <a:gd name="connsiteX21" fmla="*/ 99184 w 459927"/>
                <a:gd name="connsiteY21" fmla="*/ 332748 h 329948"/>
                <a:gd name="connsiteX22" fmla="*/ 463427 w 459927"/>
                <a:gd name="connsiteY22" fmla="*/ 218166 h 329948"/>
                <a:gd name="connsiteX23" fmla="*/ 457028 w 459927"/>
                <a:gd name="connsiteY23" fmla="*/ 211767 h 329948"/>
                <a:gd name="connsiteX24" fmla="*/ 457028 w 459927"/>
                <a:gd name="connsiteY24" fmla="*/ 54192 h 329948"/>
                <a:gd name="connsiteX25" fmla="*/ 415635 w 459927"/>
                <a:gd name="connsiteY25" fmla="*/ 12798 h 329948"/>
                <a:gd name="connsiteX26" fmla="*/ 332048 w 459927"/>
                <a:gd name="connsiteY26" fmla="*/ 12798 h 329948"/>
                <a:gd name="connsiteX27" fmla="*/ 325649 w 459927"/>
                <a:gd name="connsiteY27" fmla="*/ 6399 h 329948"/>
                <a:gd name="connsiteX28" fmla="*/ 332048 w 459927"/>
                <a:gd name="connsiteY28" fmla="*/ 0 h 329948"/>
                <a:gd name="connsiteX29" fmla="*/ 415635 w 459927"/>
                <a:gd name="connsiteY29" fmla="*/ 0 h 329948"/>
                <a:gd name="connsiteX30" fmla="*/ 469826 w 459927"/>
                <a:gd name="connsiteY30" fmla="*/ 54192 h 329948"/>
                <a:gd name="connsiteX31" fmla="*/ 469826 w 459927"/>
                <a:gd name="connsiteY31" fmla="*/ 211767 h 329948"/>
                <a:gd name="connsiteX32" fmla="*/ 463427 w 459927"/>
                <a:gd name="connsiteY32" fmla="*/ 218166 h 329948"/>
                <a:gd name="connsiteX33" fmla="*/ 312851 w 459927"/>
                <a:gd name="connsiteY33" fmla="*/ 12798 h 329948"/>
                <a:gd name="connsiteX34" fmla="*/ 120881 w 459927"/>
                <a:gd name="connsiteY34" fmla="*/ 12798 h 329948"/>
                <a:gd name="connsiteX35" fmla="*/ 114482 w 459927"/>
                <a:gd name="connsiteY35" fmla="*/ 6399 h 329948"/>
                <a:gd name="connsiteX36" fmla="*/ 120881 w 459927"/>
                <a:gd name="connsiteY36" fmla="*/ 0 h 329948"/>
                <a:gd name="connsiteX37" fmla="*/ 312851 w 459927"/>
                <a:gd name="connsiteY37" fmla="*/ 0 h 329948"/>
                <a:gd name="connsiteX38" fmla="*/ 319250 w 459927"/>
                <a:gd name="connsiteY38" fmla="*/ 6399 h 329948"/>
                <a:gd name="connsiteX39" fmla="*/ 312851 w 459927"/>
                <a:gd name="connsiteY39" fmla="*/ 12798 h 329948"/>
                <a:gd name="connsiteX40" fmla="*/ 101684 w 459927"/>
                <a:gd name="connsiteY40" fmla="*/ 12798 h 329948"/>
                <a:gd name="connsiteX41" fmla="*/ 95285 w 459927"/>
                <a:gd name="connsiteY41" fmla="*/ 6399 h 329948"/>
                <a:gd name="connsiteX42" fmla="*/ 101684 w 459927"/>
                <a:gd name="connsiteY42" fmla="*/ 0 h 329948"/>
                <a:gd name="connsiteX43" fmla="*/ 108083 w 459927"/>
                <a:gd name="connsiteY43" fmla="*/ 6399 h 329948"/>
                <a:gd name="connsiteX44" fmla="*/ 101684 w 459927"/>
                <a:gd name="connsiteY44" fmla="*/ 12798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459927" h="329948">
                  <a:moveTo>
                    <a:pt x="310351" y="332748"/>
                  </a:moveTo>
                  <a:lnTo>
                    <a:pt x="118381" y="332748"/>
                  </a:lnTo>
                  <a:cubicBezTo>
                    <a:pt x="114882" y="332748"/>
                    <a:pt x="111982" y="329948"/>
                    <a:pt x="111982" y="326349"/>
                  </a:cubicBezTo>
                  <a:cubicBezTo>
                    <a:pt x="111982" y="322849"/>
                    <a:pt x="114882" y="319950"/>
                    <a:pt x="118381" y="319950"/>
                  </a:cubicBezTo>
                  <a:lnTo>
                    <a:pt x="310351" y="319950"/>
                  </a:lnTo>
                  <a:cubicBezTo>
                    <a:pt x="313851" y="319950"/>
                    <a:pt x="316750" y="322849"/>
                    <a:pt x="316750" y="326349"/>
                  </a:cubicBezTo>
                  <a:cubicBezTo>
                    <a:pt x="316750" y="329948"/>
                    <a:pt x="313851" y="332748"/>
                    <a:pt x="310351" y="332748"/>
                  </a:cubicBezTo>
                  <a:close/>
                  <a:moveTo>
                    <a:pt x="99184" y="332748"/>
                  </a:moveTo>
                  <a:lnTo>
                    <a:pt x="54092" y="332748"/>
                  </a:lnTo>
                  <a:cubicBezTo>
                    <a:pt x="24296" y="332748"/>
                    <a:pt x="0" y="308452"/>
                    <a:pt x="0" y="278656"/>
                  </a:cubicBezTo>
                  <a:lnTo>
                    <a:pt x="0" y="54192"/>
                  </a:lnTo>
                  <a:cubicBezTo>
                    <a:pt x="0" y="24296"/>
                    <a:pt x="24296" y="0"/>
                    <a:pt x="54092" y="0"/>
                  </a:cubicBezTo>
                  <a:lnTo>
                    <a:pt x="82487" y="0"/>
                  </a:lnTo>
                  <a:cubicBezTo>
                    <a:pt x="85986" y="0"/>
                    <a:pt x="88886" y="2900"/>
                    <a:pt x="88886" y="6399"/>
                  </a:cubicBezTo>
                  <a:cubicBezTo>
                    <a:pt x="88886" y="9998"/>
                    <a:pt x="85986" y="12798"/>
                    <a:pt x="82487" y="12798"/>
                  </a:cubicBezTo>
                  <a:lnTo>
                    <a:pt x="54092" y="12798"/>
                  </a:lnTo>
                  <a:cubicBezTo>
                    <a:pt x="31395" y="12898"/>
                    <a:pt x="12798" y="31395"/>
                    <a:pt x="12798" y="54192"/>
                  </a:cubicBezTo>
                  <a:lnTo>
                    <a:pt x="12798" y="278656"/>
                  </a:lnTo>
                  <a:cubicBezTo>
                    <a:pt x="12798" y="301353"/>
                    <a:pt x="31395" y="319950"/>
                    <a:pt x="54092" y="319950"/>
                  </a:cubicBezTo>
                  <a:lnTo>
                    <a:pt x="99184" y="319950"/>
                  </a:lnTo>
                  <a:cubicBezTo>
                    <a:pt x="102684" y="319950"/>
                    <a:pt x="105583" y="322849"/>
                    <a:pt x="105583" y="326349"/>
                  </a:cubicBezTo>
                  <a:cubicBezTo>
                    <a:pt x="105583" y="329948"/>
                    <a:pt x="102684" y="332748"/>
                    <a:pt x="99184" y="332748"/>
                  </a:cubicBezTo>
                  <a:close/>
                  <a:moveTo>
                    <a:pt x="463427" y="218166"/>
                  </a:moveTo>
                  <a:cubicBezTo>
                    <a:pt x="459828" y="218166"/>
                    <a:pt x="457028" y="215266"/>
                    <a:pt x="457028" y="211767"/>
                  </a:cubicBezTo>
                  <a:lnTo>
                    <a:pt x="457028" y="54192"/>
                  </a:lnTo>
                  <a:cubicBezTo>
                    <a:pt x="456928" y="31395"/>
                    <a:pt x="438431" y="12898"/>
                    <a:pt x="415635" y="12798"/>
                  </a:cubicBezTo>
                  <a:lnTo>
                    <a:pt x="332048" y="12798"/>
                  </a:lnTo>
                  <a:cubicBezTo>
                    <a:pt x="328548" y="12798"/>
                    <a:pt x="325649" y="9998"/>
                    <a:pt x="325649" y="6399"/>
                  </a:cubicBezTo>
                  <a:cubicBezTo>
                    <a:pt x="325649" y="2900"/>
                    <a:pt x="328548" y="0"/>
                    <a:pt x="332048" y="0"/>
                  </a:cubicBezTo>
                  <a:lnTo>
                    <a:pt x="415635" y="0"/>
                  </a:lnTo>
                  <a:cubicBezTo>
                    <a:pt x="445530" y="0"/>
                    <a:pt x="469826" y="24296"/>
                    <a:pt x="469826" y="54192"/>
                  </a:cubicBezTo>
                  <a:lnTo>
                    <a:pt x="469826" y="211767"/>
                  </a:lnTo>
                  <a:cubicBezTo>
                    <a:pt x="469826" y="215266"/>
                    <a:pt x="466927" y="218166"/>
                    <a:pt x="463427" y="218166"/>
                  </a:cubicBezTo>
                  <a:close/>
                  <a:moveTo>
                    <a:pt x="312851" y="12798"/>
                  </a:moveTo>
                  <a:lnTo>
                    <a:pt x="120881" y="12798"/>
                  </a:lnTo>
                  <a:cubicBezTo>
                    <a:pt x="117382" y="12798"/>
                    <a:pt x="114482" y="9998"/>
                    <a:pt x="114482" y="6399"/>
                  </a:cubicBezTo>
                  <a:cubicBezTo>
                    <a:pt x="114482" y="2900"/>
                    <a:pt x="117382" y="0"/>
                    <a:pt x="120881" y="0"/>
                  </a:cubicBezTo>
                  <a:lnTo>
                    <a:pt x="312851" y="0"/>
                  </a:lnTo>
                  <a:cubicBezTo>
                    <a:pt x="316350" y="0"/>
                    <a:pt x="319250" y="2900"/>
                    <a:pt x="319250" y="6399"/>
                  </a:cubicBezTo>
                  <a:cubicBezTo>
                    <a:pt x="319250" y="9998"/>
                    <a:pt x="316350" y="12798"/>
                    <a:pt x="312851" y="12798"/>
                  </a:cubicBezTo>
                  <a:close/>
                  <a:moveTo>
                    <a:pt x="101684" y="12798"/>
                  </a:moveTo>
                  <a:cubicBezTo>
                    <a:pt x="98185" y="12798"/>
                    <a:pt x="95285" y="9998"/>
                    <a:pt x="95285" y="6399"/>
                  </a:cubicBezTo>
                  <a:cubicBezTo>
                    <a:pt x="95285" y="2900"/>
                    <a:pt x="98185" y="0"/>
                    <a:pt x="101684" y="0"/>
                  </a:cubicBezTo>
                  <a:cubicBezTo>
                    <a:pt x="105184" y="0"/>
                    <a:pt x="108083" y="2900"/>
                    <a:pt x="108083" y="6399"/>
                  </a:cubicBezTo>
                  <a:cubicBezTo>
                    <a:pt x="108083" y="9998"/>
                    <a:pt x="105184" y="12798"/>
                    <a:pt x="10168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FF7D50D-D94D-4A1B-AF65-1D8109916EE7}"/>
                </a:ext>
              </a:extLst>
            </p:cNvPr>
            <p:cNvSpPr/>
            <p:nvPr/>
          </p:nvSpPr>
          <p:spPr>
            <a:xfrm>
              <a:off x="1814332" y="4839907"/>
              <a:ext cx="439931" cy="179972"/>
            </a:xfrm>
            <a:custGeom>
              <a:avLst/>
              <a:gdLst>
                <a:gd name="connsiteX0" fmla="*/ 218248 w 439930"/>
                <a:gd name="connsiteY0" fmla="*/ 183134 h 179971"/>
                <a:gd name="connsiteX1" fmla="*/ 173954 w 439930"/>
                <a:gd name="connsiteY1" fmla="*/ 167036 h 179971"/>
                <a:gd name="connsiteX2" fmla="*/ 158557 w 439930"/>
                <a:gd name="connsiteY2" fmla="*/ 153039 h 179971"/>
                <a:gd name="connsiteX3" fmla="*/ 156457 w 439930"/>
                <a:gd name="connsiteY3" fmla="*/ 148639 h 179971"/>
                <a:gd name="connsiteX4" fmla="*/ 158057 w 439930"/>
                <a:gd name="connsiteY4" fmla="*/ 144040 h 179971"/>
                <a:gd name="connsiteX5" fmla="*/ 167055 w 439930"/>
                <a:gd name="connsiteY5" fmla="*/ 143540 h 179971"/>
                <a:gd name="connsiteX6" fmla="*/ 182453 w 439930"/>
                <a:gd name="connsiteY6" fmla="*/ 157538 h 179971"/>
                <a:gd name="connsiteX7" fmla="*/ 254042 w 439930"/>
                <a:gd name="connsiteY7" fmla="*/ 157638 h 179971"/>
                <a:gd name="connsiteX8" fmla="*/ 429514 w 439930"/>
                <a:gd name="connsiteY8" fmla="*/ 1562 h 179971"/>
                <a:gd name="connsiteX9" fmla="*/ 438513 w 439930"/>
                <a:gd name="connsiteY9" fmla="*/ 2062 h 179971"/>
                <a:gd name="connsiteX10" fmla="*/ 438013 w 439930"/>
                <a:gd name="connsiteY10" fmla="*/ 11161 h 179971"/>
                <a:gd name="connsiteX11" fmla="*/ 262141 w 439930"/>
                <a:gd name="connsiteY11" fmla="*/ 167436 h 179971"/>
                <a:gd name="connsiteX12" fmla="*/ 218248 w 439930"/>
                <a:gd name="connsiteY12" fmla="*/ 183134 h 179971"/>
                <a:gd name="connsiteX13" fmla="*/ 148558 w 439930"/>
                <a:gd name="connsiteY13" fmla="*/ 141840 h 179971"/>
                <a:gd name="connsiteX14" fmla="*/ 144259 w 439930"/>
                <a:gd name="connsiteY14" fmla="*/ 140140 h 179971"/>
                <a:gd name="connsiteX15" fmla="*/ 2081 w 439930"/>
                <a:gd name="connsiteY15" fmla="*/ 11161 h 179971"/>
                <a:gd name="connsiteX16" fmla="*/ 1681 w 439930"/>
                <a:gd name="connsiteY16" fmla="*/ 2162 h 179971"/>
                <a:gd name="connsiteX17" fmla="*/ 10680 w 439930"/>
                <a:gd name="connsiteY17" fmla="*/ 1762 h 179971"/>
                <a:gd name="connsiteX18" fmla="*/ 152858 w 439930"/>
                <a:gd name="connsiteY18" fmla="*/ 130642 h 179971"/>
                <a:gd name="connsiteX19" fmla="*/ 154957 w 439930"/>
                <a:gd name="connsiteY19" fmla="*/ 135141 h 179971"/>
                <a:gd name="connsiteX20" fmla="*/ 153358 w 439930"/>
                <a:gd name="connsiteY20" fmla="*/ 139740 h 179971"/>
                <a:gd name="connsiteX21" fmla="*/ 148558 w 439930"/>
                <a:gd name="connsiteY21" fmla="*/ 141840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39930" h="179971">
                  <a:moveTo>
                    <a:pt x="218248" y="183134"/>
                  </a:moveTo>
                  <a:cubicBezTo>
                    <a:pt x="202150" y="183134"/>
                    <a:pt x="186353" y="177435"/>
                    <a:pt x="173954" y="167036"/>
                  </a:cubicBezTo>
                  <a:lnTo>
                    <a:pt x="158557" y="153039"/>
                  </a:lnTo>
                  <a:cubicBezTo>
                    <a:pt x="157257" y="151939"/>
                    <a:pt x="156457" y="150339"/>
                    <a:pt x="156457" y="148639"/>
                  </a:cubicBezTo>
                  <a:cubicBezTo>
                    <a:pt x="156357" y="146939"/>
                    <a:pt x="156957" y="145240"/>
                    <a:pt x="158057" y="144040"/>
                  </a:cubicBezTo>
                  <a:cubicBezTo>
                    <a:pt x="160357" y="141540"/>
                    <a:pt x="164556" y="141240"/>
                    <a:pt x="167055" y="143540"/>
                  </a:cubicBezTo>
                  <a:lnTo>
                    <a:pt x="182453" y="157538"/>
                  </a:lnTo>
                  <a:cubicBezTo>
                    <a:pt x="202450" y="174035"/>
                    <a:pt x="233845" y="174135"/>
                    <a:pt x="254042" y="157638"/>
                  </a:cubicBezTo>
                  <a:lnTo>
                    <a:pt x="429514" y="1562"/>
                  </a:lnTo>
                  <a:cubicBezTo>
                    <a:pt x="432014" y="-737"/>
                    <a:pt x="436313" y="-437"/>
                    <a:pt x="438513" y="2062"/>
                  </a:cubicBezTo>
                  <a:cubicBezTo>
                    <a:pt x="440912" y="4762"/>
                    <a:pt x="440613" y="8761"/>
                    <a:pt x="438013" y="11161"/>
                  </a:cubicBezTo>
                  <a:lnTo>
                    <a:pt x="262141" y="167436"/>
                  </a:lnTo>
                  <a:cubicBezTo>
                    <a:pt x="249743" y="177635"/>
                    <a:pt x="234245" y="183134"/>
                    <a:pt x="218248" y="183134"/>
                  </a:cubicBezTo>
                  <a:close/>
                  <a:moveTo>
                    <a:pt x="148558" y="141840"/>
                  </a:moveTo>
                  <a:cubicBezTo>
                    <a:pt x="146959" y="141840"/>
                    <a:pt x="145459" y="141240"/>
                    <a:pt x="144259" y="140140"/>
                  </a:cubicBezTo>
                  <a:lnTo>
                    <a:pt x="2081" y="11161"/>
                  </a:lnTo>
                  <a:cubicBezTo>
                    <a:pt x="-518" y="8861"/>
                    <a:pt x="-718" y="4762"/>
                    <a:pt x="1681" y="2162"/>
                  </a:cubicBezTo>
                  <a:cubicBezTo>
                    <a:pt x="3881" y="-337"/>
                    <a:pt x="8180" y="-538"/>
                    <a:pt x="10680" y="1762"/>
                  </a:cubicBezTo>
                  <a:lnTo>
                    <a:pt x="152858" y="130642"/>
                  </a:lnTo>
                  <a:cubicBezTo>
                    <a:pt x="154158" y="131842"/>
                    <a:pt x="154857" y="133441"/>
                    <a:pt x="154957" y="135141"/>
                  </a:cubicBezTo>
                  <a:cubicBezTo>
                    <a:pt x="155057" y="136841"/>
                    <a:pt x="154457" y="138441"/>
                    <a:pt x="153358" y="139740"/>
                  </a:cubicBezTo>
                  <a:cubicBezTo>
                    <a:pt x="152158" y="141040"/>
                    <a:pt x="150358" y="141840"/>
                    <a:pt x="148558" y="14184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436D4622-B447-4B14-A58C-840D302FF829}"/>
                </a:ext>
              </a:extLst>
            </p:cNvPr>
            <p:cNvSpPr/>
            <p:nvPr/>
          </p:nvSpPr>
          <p:spPr>
            <a:xfrm>
              <a:off x="2103039" y="4961850"/>
              <a:ext cx="219965" cy="209967"/>
            </a:xfrm>
            <a:custGeom>
              <a:avLst/>
              <a:gdLst>
                <a:gd name="connsiteX0" fmla="*/ 193699 w 219965"/>
                <a:gd name="connsiteY0" fmla="*/ 218966 h 209967"/>
                <a:gd name="connsiteX1" fmla="*/ 27525 w 219965"/>
                <a:gd name="connsiteY1" fmla="*/ 218966 h 209967"/>
                <a:gd name="connsiteX2" fmla="*/ 5329 w 219965"/>
                <a:gd name="connsiteY2" fmla="*/ 205268 h 209967"/>
                <a:gd name="connsiteX3" fmla="*/ 4729 w 219965"/>
                <a:gd name="connsiteY3" fmla="*/ 166574 h 209967"/>
                <a:gd name="connsiteX4" fmla="*/ 87816 w 219965"/>
                <a:gd name="connsiteY4" fmla="*/ 14798 h 209967"/>
                <a:gd name="connsiteX5" fmla="*/ 110612 w 219965"/>
                <a:gd name="connsiteY5" fmla="*/ 0 h 209967"/>
                <a:gd name="connsiteX6" fmla="*/ 133409 w 219965"/>
                <a:gd name="connsiteY6" fmla="*/ 14798 h 209967"/>
                <a:gd name="connsiteX7" fmla="*/ 216496 w 219965"/>
                <a:gd name="connsiteY7" fmla="*/ 166574 h 209967"/>
                <a:gd name="connsiteX8" fmla="*/ 215896 w 219965"/>
                <a:gd name="connsiteY8" fmla="*/ 205268 h 209967"/>
                <a:gd name="connsiteX9" fmla="*/ 193699 w 219965"/>
                <a:gd name="connsiteY9" fmla="*/ 218966 h 209967"/>
                <a:gd name="connsiteX10" fmla="*/ 15927 w 219965"/>
                <a:gd name="connsiteY10" fmla="*/ 172673 h 209967"/>
                <a:gd name="connsiteX11" fmla="*/ 16327 w 219965"/>
                <a:gd name="connsiteY11" fmla="*/ 198669 h 209967"/>
                <a:gd name="connsiteX12" fmla="*/ 27525 w 219965"/>
                <a:gd name="connsiteY12" fmla="*/ 206168 h 209967"/>
                <a:gd name="connsiteX13" fmla="*/ 193699 w 219965"/>
                <a:gd name="connsiteY13" fmla="*/ 206168 h 209967"/>
                <a:gd name="connsiteX14" fmla="*/ 204897 w 219965"/>
                <a:gd name="connsiteY14" fmla="*/ 198669 h 209967"/>
                <a:gd name="connsiteX15" fmla="*/ 205297 w 219965"/>
                <a:gd name="connsiteY15" fmla="*/ 172573 h 209967"/>
                <a:gd name="connsiteX16" fmla="*/ 122210 w 219965"/>
                <a:gd name="connsiteY16" fmla="*/ 20797 h 209967"/>
                <a:gd name="connsiteX17" fmla="*/ 99014 w 219965"/>
                <a:gd name="connsiteY17" fmla="*/ 20797 h 209967"/>
                <a:gd name="connsiteX18" fmla="*/ 15927 w 219965"/>
                <a:gd name="connsiteY18" fmla="*/ 172673 h 20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19965" h="209967">
                  <a:moveTo>
                    <a:pt x="193699" y="218966"/>
                  </a:moveTo>
                  <a:lnTo>
                    <a:pt x="27525" y="218966"/>
                  </a:lnTo>
                  <a:cubicBezTo>
                    <a:pt x="18626" y="218966"/>
                    <a:pt x="10528" y="213966"/>
                    <a:pt x="5329" y="205268"/>
                  </a:cubicBezTo>
                  <a:cubicBezTo>
                    <a:pt x="-1570" y="193670"/>
                    <a:pt x="-1770" y="178472"/>
                    <a:pt x="4729" y="166574"/>
                  </a:cubicBezTo>
                  <a:lnTo>
                    <a:pt x="87816" y="14798"/>
                  </a:lnTo>
                  <a:cubicBezTo>
                    <a:pt x="92915" y="5499"/>
                    <a:pt x="101414" y="0"/>
                    <a:pt x="110612" y="0"/>
                  </a:cubicBezTo>
                  <a:cubicBezTo>
                    <a:pt x="119811" y="0"/>
                    <a:pt x="128309" y="5499"/>
                    <a:pt x="133409" y="14798"/>
                  </a:cubicBezTo>
                  <a:lnTo>
                    <a:pt x="216496" y="166574"/>
                  </a:lnTo>
                  <a:cubicBezTo>
                    <a:pt x="222994" y="178472"/>
                    <a:pt x="222795" y="193670"/>
                    <a:pt x="215896" y="205268"/>
                  </a:cubicBezTo>
                  <a:cubicBezTo>
                    <a:pt x="210796" y="213966"/>
                    <a:pt x="202698" y="218966"/>
                    <a:pt x="193699" y="218966"/>
                  </a:cubicBezTo>
                  <a:close/>
                  <a:moveTo>
                    <a:pt x="15927" y="172673"/>
                  </a:moveTo>
                  <a:cubicBezTo>
                    <a:pt x="10928" y="181771"/>
                    <a:pt x="12527" y="192270"/>
                    <a:pt x="16327" y="198669"/>
                  </a:cubicBezTo>
                  <a:cubicBezTo>
                    <a:pt x="18027" y="201468"/>
                    <a:pt x="21626" y="206168"/>
                    <a:pt x="27525" y="206168"/>
                  </a:cubicBezTo>
                  <a:lnTo>
                    <a:pt x="193699" y="206168"/>
                  </a:lnTo>
                  <a:cubicBezTo>
                    <a:pt x="199598" y="206168"/>
                    <a:pt x="203198" y="201468"/>
                    <a:pt x="204897" y="198669"/>
                  </a:cubicBezTo>
                  <a:cubicBezTo>
                    <a:pt x="208697" y="192270"/>
                    <a:pt x="210297" y="181771"/>
                    <a:pt x="205297" y="172573"/>
                  </a:cubicBezTo>
                  <a:lnTo>
                    <a:pt x="122210" y="20797"/>
                  </a:lnTo>
                  <a:cubicBezTo>
                    <a:pt x="116511" y="10398"/>
                    <a:pt x="104713" y="10398"/>
                    <a:pt x="99014" y="20797"/>
                  </a:cubicBezTo>
                  <a:lnTo>
                    <a:pt x="15927" y="172673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7168D325-E318-446B-8833-F457A7A52DB2}"/>
                </a:ext>
              </a:extLst>
            </p:cNvPr>
            <p:cNvSpPr/>
            <p:nvPr/>
          </p:nvSpPr>
          <p:spPr>
            <a:xfrm>
              <a:off x="2203946" y="5019235"/>
              <a:ext cx="9998" cy="89986"/>
            </a:xfrm>
            <a:custGeom>
              <a:avLst/>
              <a:gdLst>
                <a:gd name="connsiteX0" fmla="*/ 19604 w 9998"/>
                <a:gd name="connsiteY0" fmla="*/ 10205 h 89985"/>
                <a:gd name="connsiteX1" fmla="*/ 16204 w 9998"/>
                <a:gd name="connsiteY1" fmla="*/ 92892 h 89985"/>
                <a:gd name="connsiteX2" fmla="*/ 9505 w 9998"/>
                <a:gd name="connsiteY2" fmla="*/ 98991 h 89985"/>
                <a:gd name="connsiteX3" fmla="*/ 3406 w 9998"/>
                <a:gd name="connsiteY3" fmla="*/ 92892 h 89985"/>
                <a:gd name="connsiteX4" fmla="*/ 7 w 9998"/>
                <a:gd name="connsiteY4" fmla="*/ 10205 h 89985"/>
                <a:gd name="connsiteX5" fmla="*/ 9405 w 9998"/>
                <a:gd name="connsiteY5" fmla="*/ 7 h 89985"/>
                <a:gd name="connsiteX6" fmla="*/ 19604 w 9998"/>
                <a:gd name="connsiteY6" fmla="*/ 9405 h 89985"/>
                <a:gd name="connsiteX7" fmla="*/ 19604 w 9998"/>
                <a:gd name="connsiteY7" fmla="*/ 10205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8" h="89985">
                  <a:moveTo>
                    <a:pt x="19604" y="10205"/>
                  </a:moveTo>
                  <a:lnTo>
                    <a:pt x="16204" y="92892"/>
                  </a:lnTo>
                  <a:cubicBezTo>
                    <a:pt x="16104" y="96392"/>
                    <a:pt x="13105" y="99191"/>
                    <a:pt x="9505" y="98991"/>
                  </a:cubicBezTo>
                  <a:cubicBezTo>
                    <a:pt x="6206" y="98891"/>
                    <a:pt x="3506" y="96192"/>
                    <a:pt x="3406" y="92892"/>
                  </a:cubicBezTo>
                  <a:lnTo>
                    <a:pt x="7" y="10205"/>
                  </a:lnTo>
                  <a:cubicBezTo>
                    <a:pt x="-193" y="4806"/>
                    <a:pt x="4006" y="207"/>
                    <a:pt x="9405" y="7"/>
                  </a:cubicBezTo>
                  <a:cubicBezTo>
                    <a:pt x="14804" y="-193"/>
                    <a:pt x="19404" y="4006"/>
                    <a:pt x="19604" y="9405"/>
                  </a:cubicBezTo>
                  <a:cubicBezTo>
                    <a:pt x="19604" y="9705"/>
                    <a:pt x="19604" y="10005"/>
                    <a:pt x="19604" y="1020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9BC0B3C-D95B-4B7F-8924-C537B6CE306A}"/>
                </a:ext>
              </a:extLst>
            </p:cNvPr>
            <p:cNvSpPr/>
            <p:nvPr/>
          </p:nvSpPr>
          <p:spPr>
            <a:xfrm>
              <a:off x="2207252" y="5128224"/>
              <a:ext cx="9998" cy="9998"/>
            </a:xfrm>
            <a:custGeom>
              <a:avLst/>
              <a:gdLst>
                <a:gd name="connsiteX0" fmla="*/ 6399 w 9998"/>
                <a:gd name="connsiteY0" fmla="*/ 12698 h 9998"/>
                <a:gd name="connsiteX1" fmla="*/ 1900 w 9998"/>
                <a:gd name="connsiteY1" fmla="*/ 10798 h 9998"/>
                <a:gd name="connsiteX2" fmla="*/ 0 w 9998"/>
                <a:gd name="connsiteY2" fmla="*/ 6299 h 9998"/>
                <a:gd name="connsiteX3" fmla="*/ 1900 w 9998"/>
                <a:gd name="connsiteY3" fmla="*/ 1800 h 9998"/>
                <a:gd name="connsiteX4" fmla="*/ 10898 w 9998"/>
                <a:gd name="connsiteY4" fmla="*/ 1800 h 9998"/>
                <a:gd name="connsiteX5" fmla="*/ 12798 w 9998"/>
                <a:gd name="connsiteY5" fmla="*/ 6299 h 9998"/>
                <a:gd name="connsiteX6" fmla="*/ 10898 w 9998"/>
                <a:gd name="connsiteY6" fmla="*/ 10898 h 9998"/>
                <a:gd name="connsiteX7" fmla="*/ 6399 w 9998"/>
                <a:gd name="connsiteY7" fmla="*/ 126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8" h="9998">
                  <a:moveTo>
                    <a:pt x="6399" y="12698"/>
                  </a:moveTo>
                  <a:cubicBezTo>
                    <a:pt x="4699" y="12698"/>
                    <a:pt x="3099" y="12098"/>
                    <a:pt x="1900" y="10798"/>
                  </a:cubicBezTo>
                  <a:cubicBezTo>
                    <a:pt x="700" y="9698"/>
                    <a:pt x="0" y="7999"/>
                    <a:pt x="0" y="6299"/>
                  </a:cubicBezTo>
                  <a:cubicBezTo>
                    <a:pt x="0" y="4599"/>
                    <a:pt x="700" y="2999"/>
                    <a:pt x="1900" y="1800"/>
                  </a:cubicBezTo>
                  <a:cubicBezTo>
                    <a:pt x="4199" y="-600"/>
                    <a:pt x="8599" y="-600"/>
                    <a:pt x="10898" y="1800"/>
                  </a:cubicBezTo>
                  <a:cubicBezTo>
                    <a:pt x="12098" y="2999"/>
                    <a:pt x="12798" y="4599"/>
                    <a:pt x="12798" y="6299"/>
                  </a:cubicBezTo>
                  <a:cubicBezTo>
                    <a:pt x="12798" y="7999"/>
                    <a:pt x="12098" y="9698"/>
                    <a:pt x="10898" y="10898"/>
                  </a:cubicBezTo>
                  <a:cubicBezTo>
                    <a:pt x="9698" y="12098"/>
                    <a:pt x="8099" y="12698"/>
                    <a:pt x="6399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2" name="Group 751">
            <a:extLst>
              <a:ext uri="{FF2B5EF4-FFF2-40B4-BE49-F238E27FC236}">
                <a16:creationId xmlns:a16="http://schemas.microsoft.com/office/drawing/2014/main" id="{B74B0A79-6CB1-4BE8-9DF7-2AA0CEDA1358}"/>
              </a:ext>
            </a:extLst>
          </p:cNvPr>
          <p:cNvGrpSpPr/>
          <p:nvPr/>
        </p:nvGrpSpPr>
        <p:grpSpPr>
          <a:xfrm>
            <a:off x="2962229" y="4758982"/>
            <a:ext cx="459932" cy="501822"/>
            <a:chOff x="2962229" y="4758982"/>
            <a:chExt cx="459932" cy="501822"/>
          </a:xfrm>
          <a:solidFill>
            <a:srgbClr val="FFFFFF"/>
          </a:solidFill>
        </p:grpSpPr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DB14B49-CDB1-41F6-9FE8-C106799D71A3}"/>
                </a:ext>
              </a:extLst>
            </p:cNvPr>
            <p:cNvSpPr/>
            <p:nvPr/>
          </p:nvSpPr>
          <p:spPr>
            <a:xfrm>
              <a:off x="3200705" y="4826623"/>
              <a:ext cx="219965" cy="329948"/>
            </a:xfrm>
            <a:custGeom>
              <a:avLst/>
              <a:gdLst>
                <a:gd name="connsiteX0" fmla="*/ 154066 w 219965"/>
                <a:gd name="connsiteY0" fmla="*/ 332696 h 329948"/>
                <a:gd name="connsiteX1" fmla="*/ 151667 w 219965"/>
                <a:gd name="connsiteY1" fmla="*/ 332196 h 329948"/>
                <a:gd name="connsiteX2" fmla="*/ 3990 w 219965"/>
                <a:gd name="connsiteY2" fmla="*/ 271106 h 329948"/>
                <a:gd name="connsiteX3" fmla="*/ 191 w 219965"/>
                <a:gd name="connsiteY3" fmla="*/ 266706 h 329948"/>
                <a:gd name="connsiteX4" fmla="*/ 1490 w 219965"/>
                <a:gd name="connsiteY4" fmla="*/ 261107 h 329948"/>
                <a:gd name="connsiteX5" fmla="*/ 111373 w 219965"/>
                <a:gd name="connsiteY5" fmla="*/ 128128 h 329948"/>
                <a:gd name="connsiteX6" fmla="*/ 120372 w 219965"/>
                <a:gd name="connsiteY6" fmla="*/ 127328 h 329948"/>
                <a:gd name="connsiteX7" fmla="*/ 122672 w 219965"/>
                <a:gd name="connsiteY7" fmla="*/ 131628 h 329948"/>
                <a:gd name="connsiteX8" fmla="*/ 121272 w 219965"/>
                <a:gd name="connsiteY8" fmla="*/ 136327 h 329948"/>
                <a:gd name="connsiteX9" fmla="*/ 16888 w 219965"/>
                <a:gd name="connsiteY9" fmla="*/ 262507 h 329948"/>
                <a:gd name="connsiteX10" fmla="*/ 149367 w 219965"/>
                <a:gd name="connsiteY10" fmla="*/ 317498 h 329948"/>
                <a:gd name="connsiteX11" fmla="*/ 171264 w 219965"/>
                <a:gd name="connsiteY11" fmla="*/ 211815 h 329948"/>
                <a:gd name="connsiteX12" fmla="*/ 178863 w 219965"/>
                <a:gd name="connsiteY12" fmla="*/ 206916 h 329948"/>
                <a:gd name="connsiteX13" fmla="*/ 183762 w 219965"/>
                <a:gd name="connsiteY13" fmla="*/ 214415 h 329948"/>
                <a:gd name="connsiteX14" fmla="*/ 160366 w 219965"/>
                <a:gd name="connsiteY14" fmla="*/ 327597 h 329948"/>
                <a:gd name="connsiteX15" fmla="*/ 157066 w 219965"/>
                <a:gd name="connsiteY15" fmla="*/ 331996 h 329948"/>
                <a:gd name="connsiteX16" fmla="*/ 154066 w 219965"/>
                <a:gd name="connsiteY16" fmla="*/ 332696 h 329948"/>
                <a:gd name="connsiteX17" fmla="*/ 181462 w 219965"/>
                <a:gd name="connsiteY17" fmla="*/ 200717 h 329948"/>
                <a:gd name="connsiteX18" fmla="*/ 180163 w 219965"/>
                <a:gd name="connsiteY18" fmla="*/ 200617 h 329948"/>
                <a:gd name="connsiteX19" fmla="*/ 175163 w 219965"/>
                <a:gd name="connsiteY19" fmla="*/ 193018 h 329948"/>
                <a:gd name="connsiteX20" fmla="*/ 208858 w 219965"/>
                <a:gd name="connsiteY20" fmla="*/ 30343 h 329948"/>
                <a:gd name="connsiteX21" fmla="*/ 145768 w 219965"/>
                <a:gd name="connsiteY21" fmla="*/ 106632 h 329948"/>
                <a:gd name="connsiteX22" fmla="*/ 145768 w 219965"/>
                <a:gd name="connsiteY22" fmla="*/ 106731 h 329948"/>
                <a:gd name="connsiteX23" fmla="*/ 136669 w 219965"/>
                <a:gd name="connsiteY23" fmla="*/ 107531 h 329948"/>
                <a:gd name="connsiteX24" fmla="*/ 135869 w 219965"/>
                <a:gd name="connsiteY24" fmla="*/ 98533 h 329948"/>
                <a:gd name="connsiteX25" fmla="*/ 215457 w 219965"/>
                <a:gd name="connsiteY25" fmla="*/ 2348 h 329948"/>
                <a:gd name="connsiteX26" fmla="*/ 223156 w 219965"/>
                <a:gd name="connsiteY26" fmla="*/ 648 h 329948"/>
                <a:gd name="connsiteX27" fmla="*/ 226655 w 219965"/>
                <a:gd name="connsiteY27" fmla="*/ 7647 h 329948"/>
                <a:gd name="connsiteX28" fmla="*/ 187661 w 219965"/>
                <a:gd name="connsiteY28" fmla="*/ 195618 h 329948"/>
                <a:gd name="connsiteX29" fmla="*/ 181462 w 219965"/>
                <a:gd name="connsiteY29" fmla="*/ 200717 h 329948"/>
                <a:gd name="connsiteX30" fmla="*/ 128571 w 219965"/>
                <a:gd name="connsiteY30" fmla="*/ 123829 h 329948"/>
                <a:gd name="connsiteX31" fmla="*/ 124471 w 219965"/>
                <a:gd name="connsiteY31" fmla="*/ 122329 h 329948"/>
                <a:gd name="connsiteX32" fmla="*/ 123671 w 219965"/>
                <a:gd name="connsiteY32" fmla="*/ 113330 h 329948"/>
                <a:gd name="connsiteX33" fmla="*/ 132670 w 219965"/>
                <a:gd name="connsiteY33" fmla="*/ 112531 h 329948"/>
                <a:gd name="connsiteX34" fmla="*/ 134969 w 219965"/>
                <a:gd name="connsiteY34" fmla="*/ 116830 h 329948"/>
                <a:gd name="connsiteX35" fmla="*/ 133470 w 219965"/>
                <a:gd name="connsiteY35" fmla="*/ 121529 h 329948"/>
                <a:gd name="connsiteX36" fmla="*/ 128571 w 219965"/>
                <a:gd name="connsiteY36" fmla="*/ 123829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19965" h="329948">
                  <a:moveTo>
                    <a:pt x="154066" y="332696"/>
                  </a:moveTo>
                  <a:cubicBezTo>
                    <a:pt x="153267" y="332696"/>
                    <a:pt x="152467" y="332596"/>
                    <a:pt x="151667" y="332196"/>
                  </a:cubicBezTo>
                  <a:lnTo>
                    <a:pt x="3990" y="271106"/>
                  </a:lnTo>
                  <a:cubicBezTo>
                    <a:pt x="2091" y="270306"/>
                    <a:pt x="691" y="268706"/>
                    <a:pt x="191" y="266706"/>
                  </a:cubicBezTo>
                  <a:cubicBezTo>
                    <a:pt x="-309" y="264707"/>
                    <a:pt x="191" y="262607"/>
                    <a:pt x="1490" y="261107"/>
                  </a:cubicBezTo>
                  <a:lnTo>
                    <a:pt x="111373" y="128128"/>
                  </a:lnTo>
                  <a:cubicBezTo>
                    <a:pt x="113573" y="125528"/>
                    <a:pt x="117772" y="125129"/>
                    <a:pt x="120372" y="127328"/>
                  </a:cubicBezTo>
                  <a:cubicBezTo>
                    <a:pt x="121772" y="128328"/>
                    <a:pt x="122571" y="129928"/>
                    <a:pt x="122672" y="131628"/>
                  </a:cubicBezTo>
                  <a:cubicBezTo>
                    <a:pt x="122871" y="133327"/>
                    <a:pt x="122372" y="134927"/>
                    <a:pt x="121272" y="136327"/>
                  </a:cubicBezTo>
                  <a:lnTo>
                    <a:pt x="16888" y="262507"/>
                  </a:lnTo>
                  <a:lnTo>
                    <a:pt x="149367" y="317498"/>
                  </a:lnTo>
                  <a:lnTo>
                    <a:pt x="171264" y="211815"/>
                  </a:lnTo>
                  <a:cubicBezTo>
                    <a:pt x="171964" y="208516"/>
                    <a:pt x="175463" y="206216"/>
                    <a:pt x="178863" y="206916"/>
                  </a:cubicBezTo>
                  <a:cubicBezTo>
                    <a:pt x="182262" y="207616"/>
                    <a:pt x="184562" y="211015"/>
                    <a:pt x="183762" y="214415"/>
                  </a:cubicBezTo>
                  <a:lnTo>
                    <a:pt x="160366" y="327597"/>
                  </a:lnTo>
                  <a:cubicBezTo>
                    <a:pt x="159966" y="329496"/>
                    <a:pt x="158766" y="331096"/>
                    <a:pt x="157066" y="331996"/>
                  </a:cubicBezTo>
                  <a:cubicBezTo>
                    <a:pt x="156166" y="332496"/>
                    <a:pt x="155166" y="332696"/>
                    <a:pt x="154066" y="332696"/>
                  </a:cubicBezTo>
                  <a:close/>
                  <a:moveTo>
                    <a:pt x="181462" y="200717"/>
                  </a:moveTo>
                  <a:cubicBezTo>
                    <a:pt x="180962" y="200717"/>
                    <a:pt x="180562" y="200717"/>
                    <a:pt x="180163" y="200617"/>
                  </a:cubicBezTo>
                  <a:cubicBezTo>
                    <a:pt x="176663" y="199917"/>
                    <a:pt x="174463" y="196517"/>
                    <a:pt x="175163" y="193018"/>
                  </a:cubicBezTo>
                  <a:lnTo>
                    <a:pt x="208858" y="30343"/>
                  </a:lnTo>
                  <a:lnTo>
                    <a:pt x="145768" y="106632"/>
                  </a:lnTo>
                  <a:lnTo>
                    <a:pt x="145768" y="106731"/>
                  </a:lnTo>
                  <a:cubicBezTo>
                    <a:pt x="143568" y="109331"/>
                    <a:pt x="139369" y="109731"/>
                    <a:pt x="136669" y="107531"/>
                  </a:cubicBezTo>
                  <a:cubicBezTo>
                    <a:pt x="133970" y="105332"/>
                    <a:pt x="133570" y="101232"/>
                    <a:pt x="135869" y="98533"/>
                  </a:cubicBezTo>
                  <a:lnTo>
                    <a:pt x="215457" y="2348"/>
                  </a:lnTo>
                  <a:cubicBezTo>
                    <a:pt x="217257" y="48"/>
                    <a:pt x="220556" y="-652"/>
                    <a:pt x="223156" y="648"/>
                  </a:cubicBezTo>
                  <a:cubicBezTo>
                    <a:pt x="225855" y="1848"/>
                    <a:pt x="227255" y="4848"/>
                    <a:pt x="226655" y="7647"/>
                  </a:cubicBezTo>
                  <a:lnTo>
                    <a:pt x="187661" y="195618"/>
                  </a:lnTo>
                  <a:cubicBezTo>
                    <a:pt x="187062" y="198617"/>
                    <a:pt x="184462" y="200717"/>
                    <a:pt x="181462" y="200717"/>
                  </a:cubicBezTo>
                  <a:close/>
                  <a:moveTo>
                    <a:pt x="128571" y="123829"/>
                  </a:moveTo>
                  <a:cubicBezTo>
                    <a:pt x="127071" y="123829"/>
                    <a:pt x="125671" y="123329"/>
                    <a:pt x="124471" y="122329"/>
                  </a:cubicBezTo>
                  <a:cubicBezTo>
                    <a:pt x="121772" y="120129"/>
                    <a:pt x="121372" y="116030"/>
                    <a:pt x="123671" y="113330"/>
                  </a:cubicBezTo>
                  <a:cubicBezTo>
                    <a:pt x="125771" y="110731"/>
                    <a:pt x="129970" y="110331"/>
                    <a:pt x="132670" y="112531"/>
                  </a:cubicBezTo>
                  <a:cubicBezTo>
                    <a:pt x="133970" y="113630"/>
                    <a:pt x="134770" y="115130"/>
                    <a:pt x="134969" y="116830"/>
                  </a:cubicBezTo>
                  <a:cubicBezTo>
                    <a:pt x="135070" y="118530"/>
                    <a:pt x="134570" y="120229"/>
                    <a:pt x="133470" y="121529"/>
                  </a:cubicBezTo>
                  <a:cubicBezTo>
                    <a:pt x="132270" y="122929"/>
                    <a:pt x="130470" y="123829"/>
                    <a:pt x="128571" y="12382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C725296-2A07-41F3-ADD2-63EE84CFB5ED}"/>
                </a:ext>
              </a:extLst>
            </p:cNvPr>
            <p:cNvSpPr/>
            <p:nvPr/>
          </p:nvSpPr>
          <p:spPr>
            <a:xfrm>
              <a:off x="2962229" y="4826636"/>
              <a:ext cx="459928" cy="229964"/>
            </a:xfrm>
            <a:custGeom>
              <a:avLst/>
              <a:gdLst>
                <a:gd name="connsiteX0" fmla="*/ 166378 w 459927"/>
                <a:gd name="connsiteY0" fmla="*/ 238998 h 229963"/>
                <a:gd name="connsiteX1" fmla="*/ 163879 w 459927"/>
                <a:gd name="connsiteY1" fmla="*/ 238499 h 229963"/>
                <a:gd name="connsiteX2" fmla="*/ 3904 w 459927"/>
                <a:gd name="connsiteY2" fmla="*/ 172209 h 229963"/>
                <a:gd name="connsiteX3" fmla="*/ 4 w 459927"/>
                <a:gd name="connsiteY3" fmla="*/ 166210 h 229963"/>
                <a:gd name="connsiteX4" fmla="*/ 4304 w 459927"/>
                <a:gd name="connsiteY4" fmla="*/ 160311 h 229963"/>
                <a:gd name="connsiteX5" fmla="*/ 113787 w 459927"/>
                <a:gd name="connsiteY5" fmla="*/ 121617 h 229963"/>
                <a:gd name="connsiteX6" fmla="*/ 121985 w 459927"/>
                <a:gd name="connsiteY6" fmla="*/ 125516 h 229963"/>
                <a:gd name="connsiteX7" fmla="*/ 121685 w 459927"/>
                <a:gd name="connsiteY7" fmla="*/ 130416 h 229963"/>
                <a:gd name="connsiteX8" fmla="*/ 118086 w 459927"/>
                <a:gd name="connsiteY8" fmla="*/ 133615 h 229963"/>
                <a:gd name="connsiteX9" fmla="*/ 24201 w 459927"/>
                <a:gd name="connsiteY9" fmla="*/ 166810 h 229963"/>
                <a:gd name="connsiteX10" fmla="*/ 165378 w 459927"/>
                <a:gd name="connsiteY10" fmla="*/ 225201 h 229963"/>
                <a:gd name="connsiteX11" fmla="*/ 287859 w 459927"/>
                <a:gd name="connsiteY11" fmla="*/ 130515 h 229963"/>
                <a:gd name="connsiteX12" fmla="*/ 287959 w 459927"/>
                <a:gd name="connsiteY12" fmla="*/ 130416 h 229963"/>
                <a:gd name="connsiteX13" fmla="*/ 296858 w 459927"/>
                <a:gd name="connsiteY13" fmla="*/ 131615 h 229963"/>
                <a:gd name="connsiteX14" fmla="*/ 295758 w 459927"/>
                <a:gd name="connsiteY14" fmla="*/ 140614 h 229963"/>
                <a:gd name="connsiteX15" fmla="*/ 170278 w 459927"/>
                <a:gd name="connsiteY15" fmla="*/ 237599 h 229963"/>
                <a:gd name="connsiteX16" fmla="*/ 166378 w 459927"/>
                <a:gd name="connsiteY16" fmla="*/ 238998 h 229963"/>
                <a:gd name="connsiteX17" fmla="*/ 307056 w 459927"/>
                <a:gd name="connsiteY17" fmla="*/ 130215 h 229963"/>
                <a:gd name="connsiteX18" fmla="*/ 301957 w 459927"/>
                <a:gd name="connsiteY18" fmla="*/ 127716 h 229963"/>
                <a:gd name="connsiteX19" fmla="*/ 300657 w 459927"/>
                <a:gd name="connsiteY19" fmla="*/ 123017 h 229963"/>
                <a:gd name="connsiteX20" fmla="*/ 303057 w 459927"/>
                <a:gd name="connsiteY20" fmla="*/ 118717 h 229963"/>
                <a:gd name="connsiteX21" fmla="*/ 423438 w 459927"/>
                <a:gd name="connsiteY21" fmla="*/ 25732 h 229963"/>
                <a:gd name="connsiteX22" fmla="*/ 353449 w 459927"/>
                <a:gd name="connsiteY22" fmla="*/ 50428 h 229963"/>
                <a:gd name="connsiteX23" fmla="*/ 353349 w 459927"/>
                <a:gd name="connsiteY23" fmla="*/ 50428 h 229963"/>
                <a:gd name="connsiteX24" fmla="*/ 345150 w 459927"/>
                <a:gd name="connsiteY24" fmla="*/ 46529 h 229963"/>
                <a:gd name="connsiteX25" fmla="*/ 345450 w 459927"/>
                <a:gd name="connsiteY25" fmla="*/ 41630 h 229963"/>
                <a:gd name="connsiteX26" fmla="*/ 349150 w 459927"/>
                <a:gd name="connsiteY26" fmla="*/ 38430 h 229963"/>
                <a:gd name="connsiteX27" fmla="*/ 456733 w 459927"/>
                <a:gd name="connsiteY27" fmla="*/ 336 h 229963"/>
                <a:gd name="connsiteX28" fmla="*/ 464532 w 459927"/>
                <a:gd name="connsiteY28" fmla="*/ 3335 h 229963"/>
                <a:gd name="connsiteX29" fmla="*/ 462832 w 459927"/>
                <a:gd name="connsiteY29" fmla="*/ 11434 h 229963"/>
                <a:gd name="connsiteX30" fmla="*/ 310956 w 459927"/>
                <a:gd name="connsiteY30" fmla="*/ 128916 h 229963"/>
                <a:gd name="connsiteX31" fmla="*/ 307056 w 459927"/>
                <a:gd name="connsiteY31" fmla="*/ 130215 h 229963"/>
                <a:gd name="connsiteX32" fmla="*/ 134083 w 459927"/>
                <a:gd name="connsiteY32" fmla="*/ 127616 h 229963"/>
                <a:gd name="connsiteX33" fmla="*/ 127984 w 459927"/>
                <a:gd name="connsiteY33" fmla="*/ 123317 h 229963"/>
                <a:gd name="connsiteX34" fmla="*/ 131884 w 459927"/>
                <a:gd name="connsiteY34" fmla="*/ 115218 h 229963"/>
                <a:gd name="connsiteX35" fmla="*/ 140082 w 459927"/>
                <a:gd name="connsiteY35" fmla="*/ 119117 h 229963"/>
                <a:gd name="connsiteX36" fmla="*/ 136183 w 459927"/>
                <a:gd name="connsiteY36" fmla="*/ 127216 h 229963"/>
                <a:gd name="connsiteX37" fmla="*/ 134083 w 459927"/>
                <a:gd name="connsiteY37" fmla="*/ 127616 h 229963"/>
                <a:gd name="connsiteX38" fmla="*/ 152180 w 459927"/>
                <a:gd name="connsiteY38" fmla="*/ 121217 h 229963"/>
                <a:gd name="connsiteX39" fmla="*/ 146082 w 459927"/>
                <a:gd name="connsiteY39" fmla="*/ 116918 h 229963"/>
                <a:gd name="connsiteX40" fmla="*/ 149981 w 459927"/>
                <a:gd name="connsiteY40" fmla="*/ 108819 h 229963"/>
                <a:gd name="connsiteX41" fmla="*/ 331052 w 459927"/>
                <a:gd name="connsiteY41" fmla="*/ 44729 h 229963"/>
                <a:gd name="connsiteX42" fmla="*/ 339151 w 459927"/>
                <a:gd name="connsiteY42" fmla="*/ 48728 h 229963"/>
                <a:gd name="connsiteX43" fmla="*/ 335252 w 459927"/>
                <a:gd name="connsiteY43" fmla="*/ 56827 h 229963"/>
                <a:gd name="connsiteX44" fmla="*/ 154280 w 459927"/>
                <a:gd name="connsiteY44" fmla="*/ 120817 h 229963"/>
                <a:gd name="connsiteX45" fmla="*/ 152180 w 459927"/>
                <a:gd name="connsiteY45" fmla="*/ 121217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59927" h="229963">
                  <a:moveTo>
                    <a:pt x="166378" y="238998"/>
                  </a:moveTo>
                  <a:cubicBezTo>
                    <a:pt x="165579" y="238998"/>
                    <a:pt x="164678" y="238799"/>
                    <a:pt x="163879" y="238499"/>
                  </a:cubicBezTo>
                  <a:lnTo>
                    <a:pt x="3904" y="172209"/>
                  </a:lnTo>
                  <a:cubicBezTo>
                    <a:pt x="1504" y="171209"/>
                    <a:pt x="-95" y="168810"/>
                    <a:pt x="4" y="166210"/>
                  </a:cubicBezTo>
                  <a:cubicBezTo>
                    <a:pt x="104" y="163510"/>
                    <a:pt x="1804" y="161211"/>
                    <a:pt x="4304" y="160311"/>
                  </a:cubicBezTo>
                  <a:lnTo>
                    <a:pt x="113787" y="121617"/>
                  </a:lnTo>
                  <a:cubicBezTo>
                    <a:pt x="117086" y="120417"/>
                    <a:pt x="120785" y="122217"/>
                    <a:pt x="121985" y="125516"/>
                  </a:cubicBezTo>
                  <a:cubicBezTo>
                    <a:pt x="122585" y="127116"/>
                    <a:pt x="122485" y="128816"/>
                    <a:pt x="121685" y="130416"/>
                  </a:cubicBezTo>
                  <a:cubicBezTo>
                    <a:pt x="120986" y="131915"/>
                    <a:pt x="119686" y="133115"/>
                    <a:pt x="118086" y="133615"/>
                  </a:cubicBezTo>
                  <a:lnTo>
                    <a:pt x="24201" y="166810"/>
                  </a:lnTo>
                  <a:lnTo>
                    <a:pt x="165378" y="225201"/>
                  </a:lnTo>
                  <a:lnTo>
                    <a:pt x="287859" y="130515"/>
                  </a:lnTo>
                  <a:cubicBezTo>
                    <a:pt x="287959" y="130416"/>
                    <a:pt x="287959" y="130416"/>
                    <a:pt x="287959" y="130416"/>
                  </a:cubicBezTo>
                  <a:cubicBezTo>
                    <a:pt x="290659" y="128416"/>
                    <a:pt x="294758" y="128916"/>
                    <a:pt x="296858" y="131615"/>
                  </a:cubicBezTo>
                  <a:cubicBezTo>
                    <a:pt x="299057" y="134415"/>
                    <a:pt x="298558" y="138414"/>
                    <a:pt x="295758" y="140614"/>
                  </a:cubicBezTo>
                  <a:lnTo>
                    <a:pt x="170278" y="237599"/>
                  </a:lnTo>
                  <a:cubicBezTo>
                    <a:pt x="169178" y="238499"/>
                    <a:pt x="167778" y="238998"/>
                    <a:pt x="166378" y="238998"/>
                  </a:cubicBezTo>
                  <a:close/>
                  <a:moveTo>
                    <a:pt x="307056" y="130215"/>
                  </a:moveTo>
                  <a:cubicBezTo>
                    <a:pt x="305057" y="130215"/>
                    <a:pt x="303157" y="129316"/>
                    <a:pt x="301957" y="127716"/>
                  </a:cubicBezTo>
                  <a:cubicBezTo>
                    <a:pt x="300857" y="126416"/>
                    <a:pt x="300457" y="124716"/>
                    <a:pt x="300657" y="123017"/>
                  </a:cubicBezTo>
                  <a:cubicBezTo>
                    <a:pt x="300857" y="121317"/>
                    <a:pt x="301757" y="119817"/>
                    <a:pt x="303057" y="118717"/>
                  </a:cubicBezTo>
                  <a:lnTo>
                    <a:pt x="423438" y="25732"/>
                  </a:lnTo>
                  <a:lnTo>
                    <a:pt x="353449" y="50428"/>
                  </a:lnTo>
                  <a:lnTo>
                    <a:pt x="353349" y="50428"/>
                  </a:lnTo>
                  <a:cubicBezTo>
                    <a:pt x="350049" y="51628"/>
                    <a:pt x="346350" y="49828"/>
                    <a:pt x="345150" y="46529"/>
                  </a:cubicBezTo>
                  <a:cubicBezTo>
                    <a:pt x="344650" y="44929"/>
                    <a:pt x="344750" y="43229"/>
                    <a:pt x="345450" y="41630"/>
                  </a:cubicBezTo>
                  <a:cubicBezTo>
                    <a:pt x="346150" y="40130"/>
                    <a:pt x="347450" y="38930"/>
                    <a:pt x="349150" y="38430"/>
                  </a:cubicBezTo>
                  <a:lnTo>
                    <a:pt x="456733" y="336"/>
                  </a:lnTo>
                  <a:cubicBezTo>
                    <a:pt x="459632" y="-664"/>
                    <a:pt x="463032" y="636"/>
                    <a:pt x="464532" y="3335"/>
                  </a:cubicBezTo>
                  <a:cubicBezTo>
                    <a:pt x="466031" y="6035"/>
                    <a:pt x="465331" y="9534"/>
                    <a:pt x="462832" y="11434"/>
                  </a:cubicBezTo>
                  <a:lnTo>
                    <a:pt x="310956" y="128916"/>
                  </a:lnTo>
                  <a:cubicBezTo>
                    <a:pt x="309756" y="129716"/>
                    <a:pt x="308456" y="130215"/>
                    <a:pt x="307056" y="130215"/>
                  </a:cubicBezTo>
                  <a:close/>
                  <a:moveTo>
                    <a:pt x="134083" y="127616"/>
                  </a:moveTo>
                  <a:cubicBezTo>
                    <a:pt x="131384" y="127616"/>
                    <a:pt x="128884" y="125916"/>
                    <a:pt x="127984" y="123317"/>
                  </a:cubicBezTo>
                  <a:cubicBezTo>
                    <a:pt x="126885" y="120017"/>
                    <a:pt x="128584" y="116318"/>
                    <a:pt x="131884" y="115218"/>
                  </a:cubicBezTo>
                  <a:cubicBezTo>
                    <a:pt x="135183" y="114018"/>
                    <a:pt x="138883" y="115818"/>
                    <a:pt x="140082" y="119117"/>
                  </a:cubicBezTo>
                  <a:cubicBezTo>
                    <a:pt x="141282" y="122417"/>
                    <a:pt x="139483" y="126116"/>
                    <a:pt x="136183" y="127216"/>
                  </a:cubicBezTo>
                  <a:cubicBezTo>
                    <a:pt x="135483" y="127516"/>
                    <a:pt x="134783" y="127616"/>
                    <a:pt x="134083" y="127616"/>
                  </a:cubicBezTo>
                  <a:close/>
                  <a:moveTo>
                    <a:pt x="152180" y="121217"/>
                  </a:moveTo>
                  <a:cubicBezTo>
                    <a:pt x="149481" y="121217"/>
                    <a:pt x="146981" y="119517"/>
                    <a:pt x="146082" y="116918"/>
                  </a:cubicBezTo>
                  <a:cubicBezTo>
                    <a:pt x="144982" y="113618"/>
                    <a:pt x="146681" y="109919"/>
                    <a:pt x="149981" y="108819"/>
                  </a:cubicBezTo>
                  <a:lnTo>
                    <a:pt x="331052" y="44729"/>
                  </a:lnTo>
                  <a:cubicBezTo>
                    <a:pt x="334252" y="43629"/>
                    <a:pt x="338052" y="45429"/>
                    <a:pt x="339151" y="48728"/>
                  </a:cubicBezTo>
                  <a:cubicBezTo>
                    <a:pt x="340351" y="52028"/>
                    <a:pt x="338551" y="55627"/>
                    <a:pt x="335252" y="56827"/>
                  </a:cubicBezTo>
                  <a:lnTo>
                    <a:pt x="154280" y="120817"/>
                  </a:lnTo>
                  <a:cubicBezTo>
                    <a:pt x="153580" y="121117"/>
                    <a:pt x="152880" y="121217"/>
                    <a:pt x="152180" y="12121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FA32D470-2113-48EC-95F2-DB8399C10898}"/>
                </a:ext>
              </a:extLst>
            </p:cNvPr>
            <p:cNvSpPr/>
            <p:nvPr/>
          </p:nvSpPr>
          <p:spPr>
            <a:xfrm>
              <a:off x="3122208" y="4826641"/>
              <a:ext cx="299953" cy="389939"/>
            </a:xfrm>
            <a:custGeom>
              <a:avLst/>
              <a:gdLst>
                <a:gd name="connsiteX0" fmla="*/ 72589 w 299952"/>
                <a:gd name="connsiteY0" fmla="*/ 398968 h 389938"/>
                <a:gd name="connsiteX1" fmla="*/ 66690 w 299952"/>
                <a:gd name="connsiteY1" fmla="*/ 394968 h 389938"/>
                <a:gd name="connsiteX2" fmla="*/ 0 w 299952"/>
                <a:gd name="connsiteY2" fmla="*/ 232694 h 389938"/>
                <a:gd name="connsiteX3" fmla="*/ 0 w 299952"/>
                <a:gd name="connsiteY3" fmla="*/ 232594 h 389938"/>
                <a:gd name="connsiteX4" fmla="*/ 2500 w 299952"/>
                <a:gd name="connsiteY4" fmla="*/ 227494 h 389938"/>
                <a:gd name="connsiteX5" fmla="*/ 19997 w 299952"/>
                <a:gd name="connsiteY5" fmla="*/ 213997 h 389938"/>
                <a:gd name="connsiteX6" fmla="*/ 28996 w 299952"/>
                <a:gd name="connsiteY6" fmla="*/ 215097 h 389938"/>
                <a:gd name="connsiteX7" fmla="*/ 27796 w 299952"/>
                <a:gd name="connsiteY7" fmla="*/ 224095 h 389938"/>
                <a:gd name="connsiteX8" fmla="*/ 14198 w 299952"/>
                <a:gd name="connsiteY8" fmla="*/ 234693 h 389938"/>
                <a:gd name="connsiteX9" fmla="*/ 68689 w 299952"/>
                <a:gd name="connsiteY9" fmla="*/ 366373 h 389938"/>
                <a:gd name="connsiteX10" fmla="*/ 78588 w 299952"/>
                <a:gd name="connsiteY10" fmla="*/ 264489 h 389938"/>
                <a:gd name="connsiteX11" fmla="*/ 79987 w 299952"/>
                <a:gd name="connsiteY11" fmla="*/ 261089 h 389938"/>
                <a:gd name="connsiteX12" fmla="*/ 159375 w 299952"/>
                <a:gd name="connsiteY12" fmla="*/ 165004 h 389938"/>
                <a:gd name="connsiteX13" fmla="*/ 159475 w 299952"/>
                <a:gd name="connsiteY13" fmla="*/ 164904 h 389938"/>
                <a:gd name="connsiteX14" fmla="*/ 168374 w 299952"/>
                <a:gd name="connsiteY14" fmla="*/ 164204 h 389938"/>
                <a:gd name="connsiteX15" fmla="*/ 169274 w 299952"/>
                <a:gd name="connsiteY15" fmla="*/ 173203 h 389938"/>
                <a:gd name="connsiteX16" fmla="*/ 91086 w 299952"/>
                <a:gd name="connsiteY16" fmla="*/ 267688 h 389938"/>
                <a:gd name="connsiteX17" fmla="*/ 78988 w 299952"/>
                <a:gd name="connsiteY17" fmla="*/ 393169 h 389938"/>
                <a:gd name="connsiteX18" fmla="*/ 73589 w 299952"/>
                <a:gd name="connsiteY18" fmla="*/ 398867 h 389938"/>
                <a:gd name="connsiteX19" fmla="*/ 72589 w 299952"/>
                <a:gd name="connsiteY19" fmla="*/ 398968 h 389938"/>
                <a:gd name="connsiteX20" fmla="*/ 39094 w 299952"/>
                <a:gd name="connsiteY20" fmla="*/ 213697 h 389938"/>
                <a:gd name="connsiteX21" fmla="*/ 34095 w 299952"/>
                <a:gd name="connsiteY21" fmla="*/ 211197 h 389938"/>
                <a:gd name="connsiteX22" fmla="*/ 32795 w 299952"/>
                <a:gd name="connsiteY22" fmla="*/ 206498 h 389938"/>
                <a:gd name="connsiteX23" fmla="*/ 35195 w 299952"/>
                <a:gd name="connsiteY23" fmla="*/ 202198 h 389938"/>
                <a:gd name="connsiteX24" fmla="*/ 44193 w 299952"/>
                <a:gd name="connsiteY24" fmla="*/ 203298 h 389938"/>
                <a:gd name="connsiteX25" fmla="*/ 45493 w 299952"/>
                <a:gd name="connsiteY25" fmla="*/ 208098 h 389938"/>
                <a:gd name="connsiteX26" fmla="*/ 42993 w 299952"/>
                <a:gd name="connsiteY26" fmla="*/ 212297 h 389938"/>
                <a:gd name="connsiteX27" fmla="*/ 39094 w 299952"/>
                <a:gd name="connsiteY27" fmla="*/ 213697 h 389938"/>
                <a:gd name="connsiteX28" fmla="*/ 54292 w 299952"/>
                <a:gd name="connsiteY28" fmla="*/ 201899 h 389938"/>
                <a:gd name="connsiteX29" fmla="*/ 49192 w 299952"/>
                <a:gd name="connsiteY29" fmla="*/ 199399 h 389938"/>
                <a:gd name="connsiteX30" fmla="*/ 47993 w 299952"/>
                <a:gd name="connsiteY30" fmla="*/ 194700 h 389938"/>
                <a:gd name="connsiteX31" fmla="*/ 50392 w 299952"/>
                <a:gd name="connsiteY31" fmla="*/ 190500 h 389938"/>
                <a:gd name="connsiteX32" fmla="*/ 202268 w 299952"/>
                <a:gd name="connsiteY32" fmla="*/ 73019 h 389938"/>
                <a:gd name="connsiteX33" fmla="*/ 211167 w 299952"/>
                <a:gd name="connsiteY33" fmla="*/ 74218 h 389938"/>
                <a:gd name="connsiteX34" fmla="*/ 212467 w 299952"/>
                <a:gd name="connsiteY34" fmla="*/ 78918 h 389938"/>
                <a:gd name="connsiteX35" fmla="*/ 210067 w 299952"/>
                <a:gd name="connsiteY35" fmla="*/ 83117 h 389938"/>
                <a:gd name="connsiteX36" fmla="*/ 58191 w 299952"/>
                <a:gd name="connsiteY36" fmla="*/ 200599 h 389938"/>
                <a:gd name="connsiteX37" fmla="*/ 54292 w 299952"/>
                <a:gd name="connsiteY37" fmla="*/ 201899 h 389938"/>
                <a:gd name="connsiteX38" fmla="*/ 176572 w 299952"/>
                <a:gd name="connsiteY38" fmla="*/ 160705 h 389938"/>
                <a:gd name="connsiteX39" fmla="*/ 172473 w 299952"/>
                <a:gd name="connsiteY39" fmla="*/ 159205 h 389938"/>
                <a:gd name="connsiteX40" fmla="*/ 170173 w 299952"/>
                <a:gd name="connsiteY40" fmla="*/ 154906 h 389938"/>
                <a:gd name="connsiteX41" fmla="*/ 171573 w 299952"/>
                <a:gd name="connsiteY41" fmla="*/ 150206 h 389938"/>
                <a:gd name="connsiteX42" fmla="*/ 257260 w 299952"/>
                <a:gd name="connsiteY42" fmla="*/ 46623 h 389938"/>
                <a:gd name="connsiteX43" fmla="*/ 225365 w 299952"/>
                <a:gd name="connsiteY43" fmla="*/ 71319 h 389938"/>
                <a:gd name="connsiteX44" fmla="*/ 225265 w 299952"/>
                <a:gd name="connsiteY44" fmla="*/ 71419 h 389938"/>
                <a:gd name="connsiteX45" fmla="*/ 216266 w 299952"/>
                <a:gd name="connsiteY45" fmla="*/ 70219 h 389938"/>
                <a:gd name="connsiteX46" fmla="*/ 214966 w 299952"/>
                <a:gd name="connsiteY46" fmla="*/ 65520 h 389938"/>
                <a:gd name="connsiteX47" fmla="*/ 217466 w 299952"/>
                <a:gd name="connsiteY47" fmla="*/ 61321 h 389938"/>
                <a:gd name="connsiteX48" fmla="*/ 294954 w 299952"/>
                <a:gd name="connsiteY48" fmla="*/ 1330 h 389938"/>
                <a:gd name="connsiteX49" fmla="*/ 303452 w 299952"/>
                <a:gd name="connsiteY49" fmla="*/ 1930 h 389938"/>
                <a:gd name="connsiteX50" fmla="*/ 303852 w 299952"/>
                <a:gd name="connsiteY50" fmla="*/ 10429 h 389938"/>
                <a:gd name="connsiteX51" fmla="*/ 181472 w 299952"/>
                <a:gd name="connsiteY51" fmla="*/ 158405 h 389938"/>
                <a:gd name="connsiteX52" fmla="*/ 176572 w 299952"/>
                <a:gd name="connsiteY52" fmla="*/ 160705 h 38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299952" h="389938">
                  <a:moveTo>
                    <a:pt x="72589" y="398968"/>
                  </a:moveTo>
                  <a:cubicBezTo>
                    <a:pt x="69989" y="398968"/>
                    <a:pt x="67690" y="397368"/>
                    <a:pt x="66690" y="394968"/>
                  </a:cubicBezTo>
                  <a:lnTo>
                    <a:pt x="0" y="232694"/>
                  </a:lnTo>
                  <a:lnTo>
                    <a:pt x="0" y="232594"/>
                  </a:lnTo>
                  <a:cubicBezTo>
                    <a:pt x="0" y="230594"/>
                    <a:pt x="900" y="228694"/>
                    <a:pt x="2500" y="227494"/>
                  </a:cubicBezTo>
                  <a:lnTo>
                    <a:pt x="19997" y="213997"/>
                  </a:lnTo>
                  <a:cubicBezTo>
                    <a:pt x="22697" y="211897"/>
                    <a:pt x="26896" y="212397"/>
                    <a:pt x="28996" y="215097"/>
                  </a:cubicBezTo>
                  <a:cubicBezTo>
                    <a:pt x="31095" y="217896"/>
                    <a:pt x="30595" y="221895"/>
                    <a:pt x="27796" y="224095"/>
                  </a:cubicBezTo>
                  <a:lnTo>
                    <a:pt x="14198" y="234693"/>
                  </a:lnTo>
                  <a:lnTo>
                    <a:pt x="68689" y="366373"/>
                  </a:lnTo>
                  <a:lnTo>
                    <a:pt x="78588" y="264489"/>
                  </a:lnTo>
                  <a:cubicBezTo>
                    <a:pt x="78688" y="263289"/>
                    <a:pt x="79188" y="262089"/>
                    <a:pt x="79987" y="261089"/>
                  </a:cubicBezTo>
                  <a:lnTo>
                    <a:pt x="159375" y="165004"/>
                  </a:lnTo>
                  <a:cubicBezTo>
                    <a:pt x="159375" y="165004"/>
                    <a:pt x="159475" y="165004"/>
                    <a:pt x="159475" y="164904"/>
                  </a:cubicBezTo>
                  <a:cubicBezTo>
                    <a:pt x="161675" y="162405"/>
                    <a:pt x="165774" y="162005"/>
                    <a:pt x="168374" y="164204"/>
                  </a:cubicBezTo>
                  <a:cubicBezTo>
                    <a:pt x="171073" y="166404"/>
                    <a:pt x="171473" y="170503"/>
                    <a:pt x="169274" y="173203"/>
                  </a:cubicBezTo>
                  <a:lnTo>
                    <a:pt x="91086" y="267688"/>
                  </a:lnTo>
                  <a:lnTo>
                    <a:pt x="78988" y="393169"/>
                  </a:lnTo>
                  <a:cubicBezTo>
                    <a:pt x="78688" y="396068"/>
                    <a:pt x="76488" y="398468"/>
                    <a:pt x="73589" y="398867"/>
                  </a:cubicBezTo>
                  <a:cubicBezTo>
                    <a:pt x="73289" y="398968"/>
                    <a:pt x="72889" y="398968"/>
                    <a:pt x="72589" y="398968"/>
                  </a:cubicBezTo>
                  <a:close/>
                  <a:moveTo>
                    <a:pt x="39094" y="213697"/>
                  </a:moveTo>
                  <a:cubicBezTo>
                    <a:pt x="37094" y="213697"/>
                    <a:pt x="35295" y="212797"/>
                    <a:pt x="34095" y="211197"/>
                  </a:cubicBezTo>
                  <a:cubicBezTo>
                    <a:pt x="32995" y="209797"/>
                    <a:pt x="32495" y="208198"/>
                    <a:pt x="32795" y="206498"/>
                  </a:cubicBezTo>
                  <a:cubicBezTo>
                    <a:pt x="32995" y="204798"/>
                    <a:pt x="33795" y="203298"/>
                    <a:pt x="35195" y="202198"/>
                  </a:cubicBezTo>
                  <a:cubicBezTo>
                    <a:pt x="37894" y="200099"/>
                    <a:pt x="42094" y="200599"/>
                    <a:pt x="44193" y="203298"/>
                  </a:cubicBezTo>
                  <a:cubicBezTo>
                    <a:pt x="45193" y="204698"/>
                    <a:pt x="45693" y="206398"/>
                    <a:pt x="45493" y="208098"/>
                  </a:cubicBezTo>
                  <a:cubicBezTo>
                    <a:pt x="45193" y="209797"/>
                    <a:pt x="44393" y="211297"/>
                    <a:pt x="42993" y="212297"/>
                  </a:cubicBezTo>
                  <a:cubicBezTo>
                    <a:pt x="41893" y="213197"/>
                    <a:pt x="40594" y="213697"/>
                    <a:pt x="39094" y="213697"/>
                  </a:cubicBezTo>
                  <a:close/>
                  <a:moveTo>
                    <a:pt x="54292" y="201899"/>
                  </a:moveTo>
                  <a:cubicBezTo>
                    <a:pt x="52292" y="201899"/>
                    <a:pt x="50492" y="200999"/>
                    <a:pt x="49192" y="199399"/>
                  </a:cubicBezTo>
                  <a:cubicBezTo>
                    <a:pt x="48193" y="198099"/>
                    <a:pt x="47693" y="196399"/>
                    <a:pt x="47993" y="194700"/>
                  </a:cubicBezTo>
                  <a:cubicBezTo>
                    <a:pt x="48193" y="193000"/>
                    <a:pt x="48993" y="191500"/>
                    <a:pt x="50392" y="190500"/>
                  </a:cubicBezTo>
                  <a:lnTo>
                    <a:pt x="202268" y="73019"/>
                  </a:lnTo>
                  <a:cubicBezTo>
                    <a:pt x="204968" y="70919"/>
                    <a:pt x="209167" y="71419"/>
                    <a:pt x="211167" y="74218"/>
                  </a:cubicBezTo>
                  <a:cubicBezTo>
                    <a:pt x="212267" y="75518"/>
                    <a:pt x="212667" y="77218"/>
                    <a:pt x="212467" y="78918"/>
                  </a:cubicBezTo>
                  <a:cubicBezTo>
                    <a:pt x="212267" y="80617"/>
                    <a:pt x="211367" y="82117"/>
                    <a:pt x="210067" y="83117"/>
                  </a:cubicBezTo>
                  <a:lnTo>
                    <a:pt x="58191" y="200599"/>
                  </a:lnTo>
                  <a:cubicBezTo>
                    <a:pt x="57091" y="201499"/>
                    <a:pt x="55691" y="201899"/>
                    <a:pt x="54292" y="201899"/>
                  </a:cubicBezTo>
                  <a:close/>
                  <a:moveTo>
                    <a:pt x="176572" y="160705"/>
                  </a:moveTo>
                  <a:cubicBezTo>
                    <a:pt x="175073" y="160705"/>
                    <a:pt x="173573" y="160205"/>
                    <a:pt x="172473" y="159205"/>
                  </a:cubicBezTo>
                  <a:cubicBezTo>
                    <a:pt x="171173" y="158105"/>
                    <a:pt x="170373" y="156606"/>
                    <a:pt x="170173" y="154906"/>
                  </a:cubicBezTo>
                  <a:cubicBezTo>
                    <a:pt x="169973" y="153206"/>
                    <a:pt x="170574" y="151506"/>
                    <a:pt x="171573" y="150206"/>
                  </a:cubicBezTo>
                  <a:lnTo>
                    <a:pt x="257260" y="46623"/>
                  </a:lnTo>
                  <a:lnTo>
                    <a:pt x="225365" y="71319"/>
                  </a:lnTo>
                  <a:lnTo>
                    <a:pt x="225265" y="71419"/>
                  </a:lnTo>
                  <a:cubicBezTo>
                    <a:pt x="222565" y="73519"/>
                    <a:pt x="218366" y="72919"/>
                    <a:pt x="216266" y="70219"/>
                  </a:cubicBezTo>
                  <a:cubicBezTo>
                    <a:pt x="215267" y="68919"/>
                    <a:pt x="214766" y="67220"/>
                    <a:pt x="214966" y="65520"/>
                  </a:cubicBezTo>
                  <a:cubicBezTo>
                    <a:pt x="215166" y="63820"/>
                    <a:pt x="216066" y="62321"/>
                    <a:pt x="217466" y="61321"/>
                  </a:cubicBezTo>
                  <a:lnTo>
                    <a:pt x="294954" y="1330"/>
                  </a:lnTo>
                  <a:cubicBezTo>
                    <a:pt x="297453" y="-670"/>
                    <a:pt x="301253" y="-370"/>
                    <a:pt x="303452" y="1930"/>
                  </a:cubicBezTo>
                  <a:cubicBezTo>
                    <a:pt x="305752" y="4229"/>
                    <a:pt x="305852" y="7929"/>
                    <a:pt x="303852" y="10429"/>
                  </a:cubicBezTo>
                  <a:lnTo>
                    <a:pt x="181472" y="158405"/>
                  </a:lnTo>
                  <a:cubicBezTo>
                    <a:pt x="180272" y="159905"/>
                    <a:pt x="178472" y="160705"/>
                    <a:pt x="176572" y="16070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0768F4F-4598-4AE0-AD10-E291F44A3AED}"/>
                </a:ext>
              </a:extLst>
            </p:cNvPr>
            <p:cNvSpPr/>
            <p:nvPr/>
          </p:nvSpPr>
          <p:spPr>
            <a:xfrm>
              <a:off x="3188465" y="5085344"/>
              <a:ext cx="69989" cy="139978"/>
            </a:xfrm>
            <a:custGeom>
              <a:avLst/>
              <a:gdLst>
                <a:gd name="connsiteX0" fmla="*/ 6332 w 69989"/>
                <a:gd name="connsiteY0" fmla="*/ 140265 h 139978"/>
                <a:gd name="connsiteX1" fmla="*/ 4432 w 69989"/>
                <a:gd name="connsiteY1" fmla="*/ 139965 h 139978"/>
                <a:gd name="connsiteX2" fmla="*/ 33 w 69989"/>
                <a:gd name="connsiteY2" fmla="*/ 133166 h 139978"/>
                <a:gd name="connsiteX3" fmla="*/ 6532 w 69989"/>
                <a:gd name="connsiteY3" fmla="*/ 65176 h 139978"/>
                <a:gd name="connsiteX4" fmla="*/ 13530 w 69989"/>
                <a:gd name="connsiteY4" fmla="*/ 59377 h 139978"/>
                <a:gd name="connsiteX5" fmla="*/ 19330 w 69989"/>
                <a:gd name="connsiteY5" fmla="*/ 66376 h 139978"/>
                <a:gd name="connsiteX6" fmla="*/ 15530 w 69989"/>
                <a:gd name="connsiteY6" fmla="*/ 105570 h 139978"/>
                <a:gd name="connsiteX7" fmla="*/ 59623 w 69989"/>
                <a:gd name="connsiteY7" fmla="*/ 30282 h 139978"/>
                <a:gd name="connsiteX8" fmla="*/ 24229 w 69989"/>
                <a:gd name="connsiteY8" fmla="*/ 15684 h 139978"/>
                <a:gd name="connsiteX9" fmla="*/ 21129 w 69989"/>
                <a:gd name="connsiteY9" fmla="*/ 47079 h 139978"/>
                <a:gd name="connsiteX10" fmla="*/ 21129 w 69989"/>
                <a:gd name="connsiteY10" fmla="*/ 47279 h 139978"/>
                <a:gd name="connsiteX11" fmla="*/ 14130 w 69989"/>
                <a:gd name="connsiteY11" fmla="*/ 52978 h 139978"/>
                <a:gd name="connsiteX12" fmla="*/ 9831 w 69989"/>
                <a:gd name="connsiteY12" fmla="*/ 50679 h 139978"/>
                <a:gd name="connsiteX13" fmla="*/ 8431 w 69989"/>
                <a:gd name="connsiteY13" fmla="*/ 45979 h 139978"/>
                <a:gd name="connsiteX14" fmla="*/ 12331 w 69989"/>
                <a:gd name="connsiteY14" fmla="*/ 5786 h 139978"/>
                <a:gd name="connsiteX15" fmla="*/ 15330 w 69989"/>
                <a:gd name="connsiteY15" fmla="*/ 987 h 139978"/>
                <a:gd name="connsiteX16" fmla="*/ 21129 w 69989"/>
                <a:gd name="connsiteY16" fmla="*/ 486 h 139978"/>
                <a:gd name="connsiteX17" fmla="*/ 71221 w 69989"/>
                <a:gd name="connsiteY17" fmla="*/ 21283 h 139978"/>
                <a:gd name="connsiteX18" fmla="*/ 74921 w 69989"/>
                <a:gd name="connsiteY18" fmla="*/ 25183 h 139978"/>
                <a:gd name="connsiteX19" fmla="*/ 74321 w 69989"/>
                <a:gd name="connsiteY19" fmla="*/ 30482 h 139978"/>
                <a:gd name="connsiteX20" fmla="*/ 11831 w 69989"/>
                <a:gd name="connsiteY20" fmla="*/ 137065 h 139978"/>
                <a:gd name="connsiteX21" fmla="*/ 6332 w 69989"/>
                <a:gd name="connsiteY21" fmla="*/ 140265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989" h="139978">
                  <a:moveTo>
                    <a:pt x="6332" y="140265"/>
                  </a:moveTo>
                  <a:cubicBezTo>
                    <a:pt x="5732" y="140265"/>
                    <a:pt x="5032" y="140165"/>
                    <a:pt x="4432" y="139965"/>
                  </a:cubicBezTo>
                  <a:cubicBezTo>
                    <a:pt x="1533" y="138965"/>
                    <a:pt x="-267" y="136265"/>
                    <a:pt x="33" y="133166"/>
                  </a:cubicBezTo>
                  <a:lnTo>
                    <a:pt x="6532" y="65176"/>
                  </a:lnTo>
                  <a:cubicBezTo>
                    <a:pt x="6931" y="61677"/>
                    <a:pt x="9931" y="58977"/>
                    <a:pt x="13530" y="59377"/>
                  </a:cubicBezTo>
                  <a:cubicBezTo>
                    <a:pt x="17030" y="59677"/>
                    <a:pt x="19630" y="62877"/>
                    <a:pt x="19330" y="66376"/>
                  </a:cubicBezTo>
                  <a:lnTo>
                    <a:pt x="15530" y="105570"/>
                  </a:lnTo>
                  <a:lnTo>
                    <a:pt x="59623" y="30282"/>
                  </a:lnTo>
                  <a:lnTo>
                    <a:pt x="24229" y="15684"/>
                  </a:lnTo>
                  <a:lnTo>
                    <a:pt x="21129" y="47079"/>
                  </a:lnTo>
                  <a:cubicBezTo>
                    <a:pt x="21129" y="47179"/>
                    <a:pt x="21129" y="47179"/>
                    <a:pt x="21129" y="47279"/>
                  </a:cubicBezTo>
                  <a:cubicBezTo>
                    <a:pt x="20829" y="50779"/>
                    <a:pt x="17630" y="53378"/>
                    <a:pt x="14130" y="52978"/>
                  </a:cubicBezTo>
                  <a:cubicBezTo>
                    <a:pt x="12431" y="52878"/>
                    <a:pt x="10931" y="51979"/>
                    <a:pt x="9831" y="50679"/>
                  </a:cubicBezTo>
                  <a:cubicBezTo>
                    <a:pt x="8731" y="49379"/>
                    <a:pt x="8231" y="47679"/>
                    <a:pt x="8431" y="45979"/>
                  </a:cubicBezTo>
                  <a:lnTo>
                    <a:pt x="12331" y="5786"/>
                  </a:lnTo>
                  <a:cubicBezTo>
                    <a:pt x="12431" y="3786"/>
                    <a:pt x="13631" y="1986"/>
                    <a:pt x="15330" y="987"/>
                  </a:cubicBezTo>
                  <a:cubicBezTo>
                    <a:pt x="17130" y="-113"/>
                    <a:pt x="19230" y="-313"/>
                    <a:pt x="21129" y="486"/>
                  </a:cubicBezTo>
                  <a:lnTo>
                    <a:pt x="71221" y="21283"/>
                  </a:lnTo>
                  <a:cubicBezTo>
                    <a:pt x="73021" y="21983"/>
                    <a:pt x="74321" y="23483"/>
                    <a:pt x="74921" y="25183"/>
                  </a:cubicBezTo>
                  <a:cubicBezTo>
                    <a:pt x="75521" y="26882"/>
                    <a:pt x="75321" y="28882"/>
                    <a:pt x="74321" y="30482"/>
                  </a:cubicBezTo>
                  <a:lnTo>
                    <a:pt x="11831" y="137065"/>
                  </a:lnTo>
                  <a:cubicBezTo>
                    <a:pt x="10731" y="139065"/>
                    <a:pt x="8631" y="140265"/>
                    <a:pt x="6332" y="14026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4859EB2D-F5AA-480B-B828-E10EF87B147A}"/>
                </a:ext>
              </a:extLst>
            </p:cNvPr>
            <p:cNvSpPr/>
            <p:nvPr/>
          </p:nvSpPr>
          <p:spPr>
            <a:xfrm>
              <a:off x="2985230" y="4822372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3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36C6D5ED-5B5D-4EED-9896-F316CC1C2D4A}"/>
                </a:ext>
              </a:extLst>
            </p:cNvPr>
            <p:cNvSpPr/>
            <p:nvPr/>
          </p:nvSpPr>
          <p:spPr>
            <a:xfrm>
              <a:off x="2996428" y="4811174"/>
              <a:ext cx="9998" cy="29995"/>
            </a:xfrm>
            <a:custGeom>
              <a:avLst/>
              <a:gdLst>
                <a:gd name="connsiteX0" fmla="*/ 6399 w 9998"/>
                <a:gd name="connsiteY0" fmla="*/ 35295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5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5"/>
                  </a:moveTo>
                  <a:cubicBezTo>
                    <a:pt x="2900" y="35295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998" y="35295"/>
                    <a:pt x="6399" y="352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99B02946-1347-41C2-9FAA-9EFDD8BCC11A}"/>
                </a:ext>
              </a:extLst>
            </p:cNvPr>
            <p:cNvSpPr/>
            <p:nvPr/>
          </p:nvSpPr>
          <p:spPr>
            <a:xfrm>
              <a:off x="3059256" y="4819110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0 w 59990"/>
                <a:gd name="connsiteY1" fmla="*/ 56454 h 59990"/>
                <a:gd name="connsiteX2" fmla="*/ 462 w 59990"/>
                <a:gd name="connsiteY2" fmla="*/ 36457 h 59990"/>
                <a:gd name="connsiteX3" fmla="*/ 5562 w 59990"/>
                <a:gd name="connsiteY3" fmla="*/ 13261 h 59990"/>
                <a:gd name="connsiteX4" fmla="*/ 25559 w 59990"/>
                <a:gd name="connsiteY4" fmla="*/ 463 h 59990"/>
                <a:gd name="connsiteX5" fmla="*/ 48755 w 59990"/>
                <a:gd name="connsiteY5" fmla="*/ 5562 h 59990"/>
                <a:gd name="connsiteX6" fmla="*/ 61553 w 59990"/>
                <a:gd name="connsiteY6" fmla="*/ 25558 h 59990"/>
                <a:gd name="connsiteX7" fmla="*/ 56454 w 59990"/>
                <a:gd name="connsiteY7" fmla="*/ 48755 h 59990"/>
                <a:gd name="connsiteX8" fmla="*/ 36457 w 59990"/>
                <a:gd name="connsiteY8" fmla="*/ 61553 h 59990"/>
                <a:gd name="connsiteX9" fmla="*/ 30958 w 59990"/>
                <a:gd name="connsiteY9" fmla="*/ 62053 h 59990"/>
                <a:gd name="connsiteX10" fmla="*/ 31058 w 59990"/>
                <a:gd name="connsiteY10" fmla="*/ 12861 h 59990"/>
                <a:gd name="connsiteX11" fmla="*/ 27858 w 59990"/>
                <a:gd name="connsiteY11" fmla="*/ 13160 h 59990"/>
                <a:gd name="connsiteX12" fmla="*/ 16160 w 59990"/>
                <a:gd name="connsiteY12" fmla="*/ 20659 h 59990"/>
                <a:gd name="connsiteX13" fmla="*/ 13161 w 59990"/>
                <a:gd name="connsiteY13" fmla="*/ 34257 h 59990"/>
                <a:gd name="connsiteX14" fmla="*/ 20659 w 59990"/>
                <a:gd name="connsiteY14" fmla="*/ 45955 h 59990"/>
                <a:gd name="connsiteX15" fmla="*/ 34257 w 59990"/>
                <a:gd name="connsiteY15" fmla="*/ 48955 h 59990"/>
                <a:gd name="connsiteX16" fmla="*/ 45955 w 59990"/>
                <a:gd name="connsiteY16" fmla="*/ 41456 h 59990"/>
                <a:gd name="connsiteX17" fmla="*/ 48955 w 59990"/>
                <a:gd name="connsiteY17" fmla="*/ 27858 h 59990"/>
                <a:gd name="connsiteX18" fmla="*/ 41456 w 59990"/>
                <a:gd name="connsiteY18" fmla="*/ 16160 h 59990"/>
                <a:gd name="connsiteX19" fmla="*/ 31058 w 59990"/>
                <a:gd name="connsiteY19" fmla="*/ 128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60" y="60153"/>
                    <a:pt x="13260" y="56454"/>
                  </a:cubicBezTo>
                  <a:cubicBezTo>
                    <a:pt x="6462" y="51754"/>
                    <a:pt x="1962" y="44655"/>
                    <a:pt x="462" y="36457"/>
                  </a:cubicBezTo>
                  <a:cubicBezTo>
                    <a:pt x="-937" y="28258"/>
                    <a:pt x="862" y="20059"/>
                    <a:pt x="5562" y="13261"/>
                  </a:cubicBezTo>
                  <a:cubicBezTo>
                    <a:pt x="10261" y="6461"/>
                    <a:pt x="17360" y="1962"/>
                    <a:pt x="25559" y="463"/>
                  </a:cubicBezTo>
                  <a:cubicBezTo>
                    <a:pt x="33657" y="-937"/>
                    <a:pt x="41956" y="862"/>
                    <a:pt x="48755" y="5562"/>
                  </a:cubicBezTo>
                  <a:cubicBezTo>
                    <a:pt x="55554" y="10261"/>
                    <a:pt x="60053" y="17360"/>
                    <a:pt x="61553" y="25558"/>
                  </a:cubicBezTo>
                  <a:cubicBezTo>
                    <a:pt x="62953" y="33757"/>
                    <a:pt x="61153" y="41956"/>
                    <a:pt x="56454" y="48755"/>
                  </a:cubicBezTo>
                  <a:cubicBezTo>
                    <a:pt x="51754" y="55554"/>
                    <a:pt x="44656" y="60053"/>
                    <a:pt x="36457" y="61553"/>
                  </a:cubicBezTo>
                  <a:cubicBezTo>
                    <a:pt x="34657" y="61853"/>
                    <a:pt x="32757" y="62053"/>
                    <a:pt x="30958" y="62053"/>
                  </a:cubicBezTo>
                  <a:close/>
                  <a:moveTo>
                    <a:pt x="31058" y="12861"/>
                  </a:moveTo>
                  <a:cubicBezTo>
                    <a:pt x="29958" y="12861"/>
                    <a:pt x="28958" y="12961"/>
                    <a:pt x="27858" y="13160"/>
                  </a:cubicBezTo>
                  <a:cubicBezTo>
                    <a:pt x="23059" y="13960"/>
                    <a:pt x="18860" y="16660"/>
                    <a:pt x="16160" y="20659"/>
                  </a:cubicBezTo>
                  <a:cubicBezTo>
                    <a:pt x="13360" y="24659"/>
                    <a:pt x="12261" y="29458"/>
                    <a:pt x="13161" y="34257"/>
                  </a:cubicBezTo>
                  <a:cubicBezTo>
                    <a:pt x="13960" y="39056"/>
                    <a:pt x="16660" y="43256"/>
                    <a:pt x="20659" y="45955"/>
                  </a:cubicBezTo>
                  <a:cubicBezTo>
                    <a:pt x="24659" y="48755"/>
                    <a:pt x="29458" y="49855"/>
                    <a:pt x="34257" y="48955"/>
                  </a:cubicBezTo>
                  <a:cubicBezTo>
                    <a:pt x="39056" y="48155"/>
                    <a:pt x="43256" y="45456"/>
                    <a:pt x="45955" y="41456"/>
                  </a:cubicBezTo>
                  <a:cubicBezTo>
                    <a:pt x="48655" y="37457"/>
                    <a:pt x="49755" y="32658"/>
                    <a:pt x="48955" y="27858"/>
                  </a:cubicBezTo>
                  <a:cubicBezTo>
                    <a:pt x="48155" y="23059"/>
                    <a:pt x="45455" y="18860"/>
                    <a:pt x="41456" y="16160"/>
                  </a:cubicBezTo>
                  <a:cubicBezTo>
                    <a:pt x="38356" y="13960"/>
                    <a:pt x="34757" y="12861"/>
                    <a:pt x="31058" y="128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4B17BE4D-CFB6-4BF3-8440-3D82300A0686}"/>
                </a:ext>
              </a:extLst>
            </p:cNvPr>
            <p:cNvSpPr/>
            <p:nvPr/>
          </p:nvSpPr>
          <p:spPr>
            <a:xfrm>
              <a:off x="3146304" y="4775480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899"/>
                    <a:pt x="45893" y="6399"/>
                  </a:cubicBezTo>
                  <a:cubicBezTo>
                    <a:pt x="45893" y="9898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4AAEB5B7-296B-4A6A-882A-127646946847}"/>
                </a:ext>
              </a:extLst>
            </p:cNvPr>
            <p:cNvSpPr/>
            <p:nvPr/>
          </p:nvSpPr>
          <p:spPr>
            <a:xfrm>
              <a:off x="3162802" y="4758982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8E7AE7F4-8BF1-4B5A-8621-D5FDF3AE1C57}"/>
                </a:ext>
              </a:extLst>
            </p:cNvPr>
            <p:cNvSpPr/>
            <p:nvPr/>
          </p:nvSpPr>
          <p:spPr>
            <a:xfrm>
              <a:off x="3273285" y="5220810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5"/>
                    <a:pt x="0" y="21797"/>
                  </a:cubicBezTo>
                  <a:cubicBezTo>
                    <a:pt x="0" y="9799"/>
                    <a:pt x="9799" y="0"/>
                    <a:pt x="21797" y="0"/>
                  </a:cubicBezTo>
                  <a:cubicBezTo>
                    <a:pt x="33795" y="0"/>
                    <a:pt x="43593" y="9799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7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795" y="16798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4BDD7F51-44F5-455C-ADB7-6A9D0CBC263B}"/>
                </a:ext>
              </a:extLst>
            </p:cNvPr>
            <p:cNvSpPr/>
            <p:nvPr/>
          </p:nvSpPr>
          <p:spPr>
            <a:xfrm>
              <a:off x="3357472" y="5182916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899"/>
                    <a:pt x="45893" y="6399"/>
                  </a:cubicBezTo>
                  <a:cubicBezTo>
                    <a:pt x="45893" y="9898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2C93020-1266-40BD-A1D0-4561DB9A0C60}"/>
                </a:ext>
              </a:extLst>
            </p:cNvPr>
            <p:cNvSpPr/>
            <p:nvPr/>
          </p:nvSpPr>
          <p:spPr>
            <a:xfrm>
              <a:off x="3373969" y="5166318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30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3" name="Group 752">
            <a:extLst>
              <a:ext uri="{FF2B5EF4-FFF2-40B4-BE49-F238E27FC236}">
                <a16:creationId xmlns:a16="http://schemas.microsoft.com/office/drawing/2014/main" id="{5AC364FF-DDE2-4605-AC74-CF34C9BAF7C2}"/>
              </a:ext>
            </a:extLst>
          </p:cNvPr>
          <p:cNvGrpSpPr/>
          <p:nvPr/>
        </p:nvGrpSpPr>
        <p:grpSpPr>
          <a:xfrm>
            <a:off x="4028866" y="4666597"/>
            <a:ext cx="649898" cy="649898"/>
            <a:chOff x="4028866" y="4666597"/>
            <a:chExt cx="649898" cy="649898"/>
          </a:xfrm>
          <a:solidFill>
            <a:srgbClr val="FFFFFF"/>
          </a:solidFill>
        </p:grpSpPr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3A703E6-74FA-4209-8289-6F5385CD7B60}"/>
                </a:ext>
              </a:extLst>
            </p:cNvPr>
            <p:cNvSpPr/>
            <p:nvPr/>
          </p:nvSpPr>
          <p:spPr>
            <a:xfrm>
              <a:off x="4268828" y="4906559"/>
              <a:ext cx="169973" cy="169973"/>
            </a:xfrm>
            <a:custGeom>
              <a:avLst/>
              <a:gdLst>
                <a:gd name="connsiteX0" fmla="*/ 86386 w 169973"/>
                <a:gd name="connsiteY0" fmla="*/ 172773 h 169973"/>
                <a:gd name="connsiteX1" fmla="*/ 86386 w 169973"/>
                <a:gd name="connsiteY1" fmla="*/ 172773 h 169973"/>
                <a:gd name="connsiteX2" fmla="*/ 22696 w 169973"/>
                <a:gd name="connsiteY2" fmla="*/ 144877 h 169973"/>
                <a:gd name="connsiteX3" fmla="*/ 20997 w 169973"/>
                <a:gd name="connsiteY3" fmla="*/ 140178 h 169973"/>
                <a:gd name="connsiteX4" fmla="*/ 23096 w 169973"/>
                <a:gd name="connsiteY4" fmla="*/ 135779 h 169973"/>
                <a:gd name="connsiteX5" fmla="*/ 32095 w 169973"/>
                <a:gd name="connsiteY5" fmla="*/ 136179 h 169973"/>
                <a:gd name="connsiteX6" fmla="*/ 86386 w 169973"/>
                <a:gd name="connsiteY6" fmla="*/ 159975 h 169973"/>
                <a:gd name="connsiteX7" fmla="*/ 159975 w 169973"/>
                <a:gd name="connsiteY7" fmla="*/ 86387 h 169973"/>
                <a:gd name="connsiteX8" fmla="*/ 86386 w 169973"/>
                <a:gd name="connsiteY8" fmla="*/ 12798 h 169973"/>
                <a:gd name="connsiteX9" fmla="*/ 12798 w 169973"/>
                <a:gd name="connsiteY9" fmla="*/ 86387 h 169973"/>
                <a:gd name="connsiteX10" fmla="*/ 21897 w 169973"/>
                <a:gd name="connsiteY10" fmla="*/ 121881 h 169973"/>
                <a:gd name="connsiteX11" fmla="*/ 19297 w 169973"/>
                <a:gd name="connsiteY11" fmla="*/ 130579 h 169973"/>
                <a:gd name="connsiteX12" fmla="*/ 10598 w 169973"/>
                <a:gd name="connsiteY12" fmla="*/ 128080 h 169973"/>
                <a:gd name="connsiteX13" fmla="*/ 0 w 169973"/>
                <a:gd name="connsiteY13" fmla="*/ 86387 h 169973"/>
                <a:gd name="connsiteX14" fmla="*/ 86386 w 169973"/>
                <a:gd name="connsiteY14" fmla="*/ 0 h 169973"/>
                <a:gd name="connsiteX15" fmla="*/ 172773 w 169973"/>
                <a:gd name="connsiteY15" fmla="*/ 86387 h 169973"/>
                <a:gd name="connsiteX16" fmla="*/ 86386 w 169973"/>
                <a:gd name="connsiteY16" fmla="*/ 172773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73" h="169973">
                  <a:moveTo>
                    <a:pt x="86386" y="172773"/>
                  </a:moveTo>
                  <a:lnTo>
                    <a:pt x="86386" y="172773"/>
                  </a:lnTo>
                  <a:cubicBezTo>
                    <a:pt x="62190" y="172773"/>
                    <a:pt x="38994" y="162575"/>
                    <a:pt x="22696" y="144877"/>
                  </a:cubicBezTo>
                  <a:cubicBezTo>
                    <a:pt x="21497" y="143578"/>
                    <a:pt x="20897" y="141978"/>
                    <a:pt x="20997" y="140178"/>
                  </a:cubicBezTo>
                  <a:cubicBezTo>
                    <a:pt x="21097" y="138478"/>
                    <a:pt x="21797" y="136979"/>
                    <a:pt x="23096" y="135779"/>
                  </a:cubicBezTo>
                  <a:cubicBezTo>
                    <a:pt x="25596" y="133479"/>
                    <a:pt x="29795" y="133679"/>
                    <a:pt x="32095" y="136179"/>
                  </a:cubicBezTo>
                  <a:cubicBezTo>
                    <a:pt x="46093" y="151276"/>
                    <a:pt x="65790" y="159975"/>
                    <a:pt x="86386" y="159975"/>
                  </a:cubicBezTo>
                  <a:cubicBezTo>
                    <a:pt x="126880" y="159975"/>
                    <a:pt x="159875" y="126880"/>
                    <a:pt x="159975" y="86387"/>
                  </a:cubicBezTo>
                  <a:cubicBezTo>
                    <a:pt x="159875" y="45893"/>
                    <a:pt x="126880" y="12898"/>
                    <a:pt x="86386" y="12798"/>
                  </a:cubicBezTo>
                  <a:cubicBezTo>
                    <a:pt x="45793" y="12898"/>
                    <a:pt x="12798" y="45893"/>
                    <a:pt x="12798" y="86387"/>
                  </a:cubicBezTo>
                  <a:cubicBezTo>
                    <a:pt x="12798" y="98885"/>
                    <a:pt x="15897" y="111083"/>
                    <a:pt x="21897" y="121881"/>
                  </a:cubicBezTo>
                  <a:cubicBezTo>
                    <a:pt x="23596" y="124980"/>
                    <a:pt x="22396" y="128880"/>
                    <a:pt x="19297" y="130579"/>
                  </a:cubicBezTo>
                  <a:cubicBezTo>
                    <a:pt x="16297" y="132179"/>
                    <a:pt x="12298" y="130980"/>
                    <a:pt x="10598" y="128080"/>
                  </a:cubicBezTo>
                  <a:cubicBezTo>
                    <a:pt x="3699" y="115382"/>
                    <a:pt x="0" y="100984"/>
                    <a:pt x="0" y="86387"/>
                  </a:cubicBezTo>
                  <a:cubicBezTo>
                    <a:pt x="0" y="38794"/>
                    <a:pt x="38694" y="0"/>
                    <a:pt x="86386" y="0"/>
                  </a:cubicBezTo>
                  <a:cubicBezTo>
                    <a:pt x="133979" y="0"/>
                    <a:pt x="172773" y="38794"/>
                    <a:pt x="172773" y="86387"/>
                  </a:cubicBezTo>
                  <a:cubicBezTo>
                    <a:pt x="172773" y="133979"/>
                    <a:pt x="133979" y="172773"/>
                    <a:pt x="86386" y="17277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E504486B-2BD9-4AAF-81D3-B78EDC416947}"/>
                </a:ext>
              </a:extLst>
            </p:cNvPr>
            <p:cNvSpPr/>
            <p:nvPr/>
          </p:nvSpPr>
          <p:spPr>
            <a:xfrm>
              <a:off x="4188841" y="4826572"/>
              <a:ext cx="329948" cy="329948"/>
            </a:xfrm>
            <a:custGeom>
              <a:avLst/>
              <a:gdLst>
                <a:gd name="connsiteX0" fmla="*/ 166374 w 329948"/>
                <a:gd name="connsiteY0" fmla="*/ 332748 h 329948"/>
                <a:gd name="connsiteX1" fmla="*/ 0 w 329948"/>
                <a:gd name="connsiteY1" fmla="*/ 166374 h 329948"/>
                <a:gd name="connsiteX2" fmla="*/ 73188 w 329948"/>
                <a:gd name="connsiteY2" fmla="*/ 28496 h 329948"/>
                <a:gd name="connsiteX3" fmla="*/ 82087 w 329948"/>
                <a:gd name="connsiteY3" fmla="*/ 30195 h 329948"/>
                <a:gd name="connsiteX4" fmla="*/ 80387 w 329948"/>
                <a:gd name="connsiteY4" fmla="*/ 39094 h 329948"/>
                <a:gd name="connsiteX5" fmla="*/ 12798 w 329948"/>
                <a:gd name="connsiteY5" fmla="*/ 166374 h 329948"/>
                <a:gd name="connsiteX6" fmla="*/ 166374 w 329948"/>
                <a:gd name="connsiteY6" fmla="*/ 319950 h 329948"/>
                <a:gd name="connsiteX7" fmla="*/ 204468 w 329948"/>
                <a:gd name="connsiteY7" fmla="*/ 315251 h 329948"/>
                <a:gd name="connsiteX8" fmla="*/ 204568 w 329948"/>
                <a:gd name="connsiteY8" fmla="*/ 315151 h 329948"/>
                <a:gd name="connsiteX9" fmla="*/ 212367 w 329948"/>
                <a:gd name="connsiteY9" fmla="*/ 319850 h 329948"/>
                <a:gd name="connsiteX10" fmla="*/ 211667 w 329948"/>
                <a:gd name="connsiteY10" fmla="*/ 324649 h 329948"/>
                <a:gd name="connsiteX11" fmla="*/ 207767 w 329948"/>
                <a:gd name="connsiteY11" fmla="*/ 327549 h 329948"/>
                <a:gd name="connsiteX12" fmla="*/ 166374 w 329948"/>
                <a:gd name="connsiteY12" fmla="*/ 332748 h 329948"/>
                <a:gd name="connsiteX13" fmla="*/ 224365 w 329948"/>
                <a:gd name="connsiteY13" fmla="*/ 321950 h 329948"/>
                <a:gd name="connsiteX14" fmla="*/ 218466 w 329948"/>
                <a:gd name="connsiteY14" fmla="*/ 317850 h 329948"/>
                <a:gd name="connsiteX15" fmla="*/ 218566 w 329948"/>
                <a:gd name="connsiteY15" fmla="*/ 312951 h 329948"/>
                <a:gd name="connsiteX16" fmla="*/ 222065 w 329948"/>
                <a:gd name="connsiteY16" fmla="*/ 309551 h 329948"/>
                <a:gd name="connsiteX17" fmla="*/ 319950 w 329948"/>
                <a:gd name="connsiteY17" fmla="*/ 166374 h 329948"/>
                <a:gd name="connsiteX18" fmla="*/ 292654 w 329948"/>
                <a:gd name="connsiteY18" fmla="*/ 79088 h 329948"/>
                <a:gd name="connsiteX19" fmla="*/ 292654 w 329948"/>
                <a:gd name="connsiteY19" fmla="*/ 78988 h 329948"/>
                <a:gd name="connsiteX20" fmla="*/ 291554 w 329948"/>
                <a:gd name="connsiteY20" fmla="*/ 74188 h 329948"/>
                <a:gd name="connsiteX21" fmla="*/ 294254 w 329948"/>
                <a:gd name="connsiteY21" fmla="*/ 70089 h 329948"/>
                <a:gd name="connsiteX22" fmla="*/ 303152 w 329948"/>
                <a:gd name="connsiteY22" fmla="*/ 71689 h 329948"/>
                <a:gd name="connsiteX23" fmla="*/ 332748 w 329948"/>
                <a:gd name="connsiteY23" fmla="*/ 166374 h 329948"/>
                <a:gd name="connsiteX24" fmla="*/ 302952 w 329948"/>
                <a:gd name="connsiteY24" fmla="*/ 261359 h 329948"/>
                <a:gd name="connsiteX25" fmla="*/ 226764 w 329948"/>
                <a:gd name="connsiteY25" fmla="*/ 321450 h 329948"/>
                <a:gd name="connsiteX26" fmla="*/ 224365 w 329948"/>
                <a:gd name="connsiteY26" fmla="*/ 321950 h 329948"/>
                <a:gd name="connsiteX27" fmla="*/ 286055 w 329948"/>
                <a:gd name="connsiteY27" fmla="*/ 66690 h 329948"/>
                <a:gd name="connsiteX28" fmla="*/ 281256 w 329948"/>
                <a:gd name="connsiteY28" fmla="*/ 64490 h 329948"/>
                <a:gd name="connsiteX29" fmla="*/ 166374 w 329948"/>
                <a:gd name="connsiteY29" fmla="*/ 12798 h 329948"/>
                <a:gd name="connsiteX30" fmla="*/ 113082 w 329948"/>
                <a:gd name="connsiteY30" fmla="*/ 22297 h 329948"/>
                <a:gd name="connsiteX31" fmla="*/ 112982 w 329948"/>
                <a:gd name="connsiteY31" fmla="*/ 22297 h 329948"/>
                <a:gd name="connsiteX32" fmla="*/ 104783 w 329948"/>
                <a:gd name="connsiteY32" fmla="*/ 18497 h 329948"/>
                <a:gd name="connsiteX33" fmla="*/ 108583 w 329948"/>
                <a:gd name="connsiteY33" fmla="*/ 10298 h 329948"/>
                <a:gd name="connsiteX34" fmla="*/ 166374 w 329948"/>
                <a:gd name="connsiteY34" fmla="*/ 0 h 329948"/>
                <a:gd name="connsiteX35" fmla="*/ 290854 w 329948"/>
                <a:gd name="connsiteY35" fmla="*/ 55991 h 329948"/>
                <a:gd name="connsiteX36" fmla="*/ 292454 w 329948"/>
                <a:gd name="connsiteY36" fmla="*/ 60691 h 329948"/>
                <a:gd name="connsiteX37" fmla="*/ 290254 w 329948"/>
                <a:gd name="connsiteY37" fmla="*/ 65090 h 329948"/>
                <a:gd name="connsiteX38" fmla="*/ 286055 w 329948"/>
                <a:gd name="connsiteY38" fmla="*/ 66690 h 329948"/>
                <a:gd name="connsiteX39" fmla="*/ 93285 w 329948"/>
                <a:gd name="connsiteY39" fmla="*/ 30395 h 329948"/>
                <a:gd name="connsiteX40" fmla="*/ 87586 w 329948"/>
                <a:gd name="connsiteY40" fmla="*/ 26996 h 329948"/>
                <a:gd name="connsiteX41" fmla="*/ 87186 w 329948"/>
                <a:gd name="connsiteY41" fmla="*/ 22096 h 329948"/>
                <a:gd name="connsiteX42" fmla="*/ 90386 w 329948"/>
                <a:gd name="connsiteY42" fmla="*/ 18297 h 329948"/>
                <a:gd name="connsiteX43" fmla="*/ 90486 w 329948"/>
                <a:gd name="connsiteY43" fmla="*/ 18297 h 329948"/>
                <a:gd name="connsiteX44" fmla="*/ 98984 w 329948"/>
                <a:gd name="connsiteY44" fmla="*/ 21097 h 329948"/>
                <a:gd name="connsiteX45" fmla="*/ 96185 w 329948"/>
                <a:gd name="connsiteY45" fmla="*/ 29695 h 329948"/>
                <a:gd name="connsiteX46" fmla="*/ 96085 w 329948"/>
                <a:gd name="connsiteY46" fmla="*/ 29795 h 329948"/>
                <a:gd name="connsiteX47" fmla="*/ 93285 w 329948"/>
                <a:gd name="connsiteY47" fmla="*/ 30395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29948" h="329948">
                  <a:moveTo>
                    <a:pt x="166374" y="332748"/>
                  </a:moveTo>
                  <a:cubicBezTo>
                    <a:pt x="74588" y="332748"/>
                    <a:pt x="0" y="258160"/>
                    <a:pt x="0" y="166374"/>
                  </a:cubicBezTo>
                  <a:cubicBezTo>
                    <a:pt x="0" y="111083"/>
                    <a:pt x="27296" y="59491"/>
                    <a:pt x="73188" y="28496"/>
                  </a:cubicBezTo>
                  <a:cubicBezTo>
                    <a:pt x="75988" y="26596"/>
                    <a:pt x="80187" y="27396"/>
                    <a:pt x="82087" y="30195"/>
                  </a:cubicBezTo>
                  <a:cubicBezTo>
                    <a:pt x="84087" y="33195"/>
                    <a:pt x="83287" y="37194"/>
                    <a:pt x="80387" y="39094"/>
                  </a:cubicBezTo>
                  <a:cubicBezTo>
                    <a:pt x="37994" y="67789"/>
                    <a:pt x="12798" y="115382"/>
                    <a:pt x="12798" y="166374"/>
                  </a:cubicBezTo>
                  <a:cubicBezTo>
                    <a:pt x="12898" y="250961"/>
                    <a:pt x="81787" y="319850"/>
                    <a:pt x="166374" y="319950"/>
                  </a:cubicBezTo>
                  <a:cubicBezTo>
                    <a:pt x="179272" y="319950"/>
                    <a:pt x="192070" y="318350"/>
                    <a:pt x="204468" y="315251"/>
                  </a:cubicBezTo>
                  <a:cubicBezTo>
                    <a:pt x="204468" y="315251"/>
                    <a:pt x="204468" y="315151"/>
                    <a:pt x="204568" y="315151"/>
                  </a:cubicBezTo>
                  <a:cubicBezTo>
                    <a:pt x="207867" y="314351"/>
                    <a:pt x="211467" y="316450"/>
                    <a:pt x="212367" y="319850"/>
                  </a:cubicBezTo>
                  <a:cubicBezTo>
                    <a:pt x="212767" y="321450"/>
                    <a:pt x="212467" y="323149"/>
                    <a:pt x="211667" y="324649"/>
                  </a:cubicBezTo>
                  <a:cubicBezTo>
                    <a:pt x="210767" y="326149"/>
                    <a:pt x="209367" y="327149"/>
                    <a:pt x="207767" y="327549"/>
                  </a:cubicBezTo>
                  <a:cubicBezTo>
                    <a:pt x="194269" y="331048"/>
                    <a:pt x="180272" y="332748"/>
                    <a:pt x="166374" y="332748"/>
                  </a:cubicBezTo>
                  <a:close/>
                  <a:moveTo>
                    <a:pt x="224365" y="321950"/>
                  </a:moveTo>
                  <a:cubicBezTo>
                    <a:pt x="221765" y="321950"/>
                    <a:pt x="219366" y="320250"/>
                    <a:pt x="218466" y="317850"/>
                  </a:cubicBezTo>
                  <a:cubicBezTo>
                    <a:pt x="217866" y="316250"/>
                    <a:pt x="217866" y="314551"/>
                    <a:pt x="218566" y="312951"/>
                  </a:cubicBezTo>
                  <a:cubicBezTo>
                    <a:pt x="219266" y="311351"/>
                    <a:pt x="220465" y="310152"/>
                    <a:pt x="222065" y="309551"/>
                  </a:cubicBezTo>
                  <a:cubicBezTo>
                    <a:pt x="281556" y="286355"/>
                    <a:pt x="319950" y="230164"/>
                    <a:pt x="319950" y="166374"/>
                  </a:cubicBezTo>
                  <a:cubicBezTo>
                    <a:pt x="319950" y="134979"/>
                    <a:pt x="310451" y="104784"/>
                    <a:pt x="292654" y="79088"/>
                  </a:cubicBezTo>
                  <a:lnTo>
                    <a:pt x="292654" y="78988"/>
                  </a:lnTo>
                  <a:cubicBezTo>
                    <a:pt x="291654" y="77588"/>
                    <a:pt x="291254" y="75888"/>
                    <a:pt x="291554" y="74188"/>
                  </a:cubicBezTo>
                  <a:cubicBezTo>
                    <a:pt x="291854" y="72489"/>
                    <a:pt x="292854" y="71089"/>
                    <a:pt x="294254" y="70089"/>
                  </a:cubicBezTo>
                  <a:cubicBezTo>
                    <a:pt x="297053" y="68089"/>
                    <a:pt x="301153" y="68889"/>
                    <a:pt x="303152" y="71689"/>
                  </a:cubicBezTo>
                  <a:cubicBezTo>
                    <a:pt x="322449" y="99584"/>
                    <a:pt x="332748" y="132279"/>
                    <a:pt x="332748" y="166374"/>
                  </a:cubicBezTo>
                  <a:cubicBezTo>
                    <a:pt x="332748" y="200569"/>
                    <a:pt x="322449" y="233363"/>
                    <a:pt x="302952" y="261359"/>
                  </a:cubicBezTo>
                  <a:cubicBezTo>
                    <a:pt x="283955" y="288655"/>
                    <a:pt x="257559" y="309452"/>
                    <a:pt x="226764" y="321450"/>
                  </a:cubicBezTo>
                  <a:cubicBezTo>
                    <a:pt x="225965" y="321749"/>
                    <a:pt x="225165" y="321950"/>
                    <a:pt x="224365" y="321950"/>
                  </a:cubicBezTo>
                  <a:close/>
                  <a:moveTo>
                    <a:pt x="286055" y="66690"/>
                  </a:moveTo>
                  <a:cubicBezTo>
                    <a:pt x="284155" y="66690"/>
                    <a:pt x="282456" y="65890"/>
                    <a:pt x="281256" y="64490"/>
                  </a:cubicBezTo>
                  <a:cubicBezTo>
                    <a:pt x="252060" y="31695"/>
                    <a:pt x="210167" y="12798"/>
                    <a:pt x="166374" y="12798"/>
                  </a:cubicBezTo>
                  <a:cubicBezTo>
                    <a:pt x="147977" y="12798"/>
                    <a:pt x="130079" y="15998"/>
                    <a:pt x="113082" y="22297"/>
                  </a:cubicBezTo>
                  <a:lnTo>
                    <a:pt x="112982" y="22297"/>
                  </a:lnTo>
                  <a:cubicBezTo>
                    <a:pt x="109783" y="23496"/>
                    <a:pt x="105983" y="21697"/>
                    <a:pt x="104783" y="18497"/>
                  </a:cubicBezTo>
                  <a:cubicBezTo>
                    <a:pt x="103584" y="15198"/>
                    <a:pt x="105283" y="11498"/>
                    <a:pt x="108583" y="10298"/>
                  </a:cubicBezTo>
                  <a:cubicBezTo>
                    <a:pt x="127080" y="3500"/>
                    <a:pt x="146477" y="0"/>
                    <a:pt x="166374" y="0"/>
                  </a:cubicBezTo>
                  <a:cubicBezTo>
                    <a:pt x="213866" y="0"/>
                    <a:pt x="259259" y="20397"/>
                    <a:pt x="290854" y="55991"/>
                  </a:cubicBezTo>
                  <a:cubicBezTo>
                    <a:pt x="291954" y="57291"/>
                    <a:pt x="292554" y="58891"/>
                    <a:pt x="292454" y="60691"/>
                  </a:cubicBezTo>
                  <a:cubicBezTo>
                    <a:pt x="292354" y="62390"/>
                    <a:pt x="291554" y="63890"/>
                    <a:pt x="290254" y="65090"/>
                  </a:cubicBezTo>
                  <a:cubicBezTo>
                    <a:pt x="289055" y="66090"/>
                    <a:pt x="287555" y="66690"/>
                    <a:pt x="286055" y="66690"/>
                  </a:cubicBezTo>
                  <a:close/>
                  <a:moveTo>
                    <a:pt x="93285" y="30395"/>
                  </a:moveTo>
                  <a:cubicBezTo>
                    <a:pt x="90886" y="30395"/>
                    <a:pt x="88686" y="29095"/>
                    <a:pt x="87586" y="26996"/>
                  </a:cubicBezTo>
                  <a:cubicBezTo>
                    <a:pt x="86786" y="25396"/>
                    <a:pt x="86686" y="23696"/>
                    <a:pt x="87186" y="22096"/>
                  </a:cubicBezTo>
                  <a:cubicBezTo>
                    <a:pt x="87686" y="20397"/>
                    <a:pt x="88786" y="19097"/>
                    <a:pt x="90386" y="18297"/>
                  </a:cubicBezTo>
                  <a:lnTo>
                    <a:pt x="90486" y="18297"/>
                  </a:lnTo>
                  <a:cubicBezTo>
                    <a:pt x="93485" y="16797"/>
                    <a:pt x="97385" y="18097"/>
                    <a:pt x="98984" y="21097"/>
                  </a:cubicBezTo>
                  <a:cubicBezTo>
                    <a:pt x="100584" y="24296"/>
                    <a:pt x="99384" y="28096"/>
                    <a:pt x="96185" y="29695"/>
                  </a:cubicBezTo>
                  <a:cubicBezTo>
                    <a:pt x="96185" y="29795"/>
                    <a:pt x="96185" y="29795"/>
                    <a:pt x="96085" y="29795"/>
                  </a:cubicBezTo>
                  <a:cubicBezTo>
                    <a:pt x="95285" y="30195"/>
                    <a:pt x="94285" y="30395"/>
                    <a:pt x="93285" y="303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F5280F69-3D88-4449-9CF4-C144AB64D7B6}"/>
                </a:ext>
              </a:extLst>
            </p:cNvPr>
            <p:cNvSpPr/>
            <p:nvPr/>
          </p:nvSpPr>
          <p:spPr>
            <a:xfrm>
              <a:off x="4122551" y="4760282"/>
              <a:ext cx="459928" cy="459928"/>
            </a:xfrm>
            <a:custGeom>
              <a:avLst/>
              <a:gdLst>
                <a:gd name="connsiteX0" fmla="*/ 232663 w 459927"/>
                <a:gd name="connsiteY0" fmla="*/ 465327 h 459927"/>
                <a:gd name="connsiteX1" fmla="*/ 232663 w 459927"/>
                <a:gd name="connsiteY1" fmla="*/ 465327 h 459927"/>
                <a:gd name="connsiteX2" fmla="*/ 86986 w 459927"/>
                <a:gd name="connsiteY2" fmla="*/ 414035 h 459927"/>
                <a:gd name="connsiteX3" fmla="*/ 5999 w 459927"/>
                <a:gd name="connsiteY3" fmla="*/ 285555 h 459927"/>
                <a:gd name="connsiteX4" fmla="*/ 10798 w 459927"/>
                <a:gd name="connsiteY4" fmla="*/ 277957 h 459927"/>
                <a:gd name="connsiteX5" fmla="*/ 18497 w 459927"/>
                <a:gd name="connsiteY5" fmla="*/ 282656 h 459927"/>
                <a:gd name="connsiteX6" fmla="*/ 232564 w 459927"/>
                <a:gd name="connsiteY6" fmla="*/ 452529 h 459927"/>
                <a:gd name="connsiteX7" fmla="*/ 363543 w 459927"/>
                <a:gd name="connsiteY7" fmla="*/ 409336 h 459927"/>
                <a:gd name="connsiteX8" fmla="*/ 372442 w 459927"/>
                <a:gd name="connsiteY8" fmla="*/ 410636 h 459927"/>
                <a:gd name="connsiteX9" fmla="*/ 373641 w 459927"/>
                <a:gd name="connsiteY9" fmla="*/ 415435 h 459927"/>
                <a:gd name="connsiteX10" fmla="*/ 371142 w 459927"/>
                <a:gd name="connsiteY10" fmla="*/ 419634 h 459927"/>
                <a:gd name="connsiteX11" fmla="*/ 232663 w 459927"/>
                <a:gd name="connsiteY11" fmla="*/ 465327 h 459927"/>
                <a:gd name="connsiteX12" fmla="*/ 382240 w 459927"/>
                <a:gd name="connsiteY12" fmla="*/ 408836 h 459927"/>
                <a:gd name="connsiteX13" fmla="*/ 377441 w 459927"/>
                <a:gd name="connsiteY13" fmla="*/ 406636 h 459927"/>
                <a:gd name="connsiteX14" fmla="*/ 375841 w 459927"/>
                <a:gd name="connsiteY14" fmla="*/ 401937 h 459927"/>
                <a:gd name="connsiteX15" fmla="*/ 378041 w 459927"/>
                <a:gd name="connsiteY15" fmla="*/ 397538 h 459927"/>
                <a:gd name="connsiteX16" fmla="*/ 452429 w 459927"/>
                <a:gd name="connsiteY16" fmla="*/ 232664 h 459927"/>
                <a:gd name="connsiteX17" fmla="*/ 450929 w 459927"/>
                <a:gd name="connsiteY17" fmla="*/ 206468 h 459927"/>
                <a:gd name="connsiteX18" fmla="*/ 452229 w 459927"/>
                <a:gd name="connsiteY18" fmla="*/ 201669 h 459927"/>
                <a:gd name="connsiteX19" fmla="*/ 456528 w 459927"/>
                <a:gd name="connsiteY19" fmla="*/ 199369 h 459927"/>
                <a:gd name="connsiteX20" fmla="*/ 463627 w 459927"/>
                <a:gd name="connsiteY20" fmla="*/ 204868 h 459927"/>
                <a:gd name="connsiteX21" fmla="*/ 465227 w 459927"/>
                <a:gd name="connsiteY21" fmla="*/ 232664 h 459927"/>
                <a:gd name="connsiteX22" fmla="*/ 386439 w 459927"/>
                <a:gd name="connsiteY22" fmla="*/ 407236 h 459927"/>
                <a:gd name="connsiteX23" fmla="*/ 382240 w 459927"/>
                <a:gd name="connsiteY23" fmla="*/ 408836 h 459927"/>
                <a:gd name="connsiteX24" fmla="*/ 8699 w 459927"/>
                <a:gd name="connsiteY24" fmla="*/ 271658 h 459927"/>
                <a:gd name="connsiteX25" fmla="*/ 2400 w 459927"/>
                <a:gd name="connsiteY25" fmla="*/ 266258 h 459927"/>
                <a:gd name="connsiteX26" fmla="*/ 7799 w 459927"/>
                <a:gd name="connsiteY26" fmla="*/ 258960 h 459927"/>
                <a:gd name="connsiteX27" fmla="*/ 15098 w 459927"/>
                <a:gd name="connsiteY27" fmla="*/ 264359 h 459927"/>
                <a:gd name="connsiteX28" fmla="*/ 13798 w 459927"/>
                <a:gd name="connsiteY28" fmla="*/ 269158 h 459927"/>
                <a:gd name="connsiteX29" fmla="*/ 9598 w 459927"/>
                <a:gd name="connsiteY29" fmla="*/ 271658 h 459927"/>
                <a:gd name="connsiteX30" fmla="*/ 8699 w 459927"/>
                <a:gd name="connsiteY30" fmla="*/ 271658 h 459927"/>
                <a:gd name="connsiteX31" fmla="*/ 6799 w 459927"/>
                <a:gd name="connsiteY31" fmla="*/ 252661 h 459927"/>
                <a:gd name="connsiteX32" fmla="*/ 400 w 459927"/>
                <a:gd name="connsiteY32" fmla="*/ 246561 h 459927"/>
                <a:gd name="connsiteX33" fmla="*/ 0 w 459927"/>
                <a:gd name="connsiteY33" fmla="*/ 232664 h 459927"/>
                <a:gd name="connsiteX34" fmla="*/ 68589 w 459927"/>
                <a:gd name="connsiteY34" fmla="*/ 67690 h 459927"/>
                <a:gd name="connsiteX35" fmla="*/ 77688 w 459927"/>
                <a:gd name="connsiteY35" fmla="*/ 67690 h 459927"/>
                <a:gd name="connsiteX36" fmla="*/ 77688 w 459927"/>
                <a:gd name="connsiteY36" fmla="*/ 76788 h 459927"/>
                <a:gd name="connsiteX37" fmla="*/ 12798 w 459927"/>
                <a:gd name="connsiteY37" fmla="*/ 232664 h 459927"/>
                <a:gd name="connsiteX38" fmla="*/ 13198 w 459927"/>
                <a:gd name="connsiteY38" fmla="*/ 245861 h 459927"/>
                <a:gd name="connsiteX39" fmla="*/ 7199 w 459927"/>
                <a:gd name="connsiteY39" fmla="*/ 252560 h 459927"/>
                <a:gd name="connsiteX40" fmla="*/ 6799 w 459927"/>
                <a:gd name="connsiteY40" fmla="*/ 252661 h 459927"/>
                <a:gd name="connsiteX41" fmla="*/ 454229 w 459927"/>
                <a:gd name="connsiteY41" fmla="*/ 193170 h 459927"/>
                <a:gd name="connsiteX42" fmla="*/ 447930 w 459927"/>
                <a:gd name="connsiteY42" fmla="*/ 188171 h 459927"/>
                <a:gd name="connsiteX43" fmla="*/ 447930 w 459927"/>
                <a:gd name="connsiteY43" fmla="*/ 188070 h 459927"/>
                <a:gd name="connsiteX44" fmla="*/ 452929 w 459927"/>
                <a:gd name="connsiteY44" fmla="*/ 180472 h 459927"/>
                <a:gd name="connsiteX45" fmla="*/ 460428 w 459927"/>
                <a:gd name="connsiteY45" fmla="*/ 185471 h 459927"/>
                <a:gd name="connsiteX46" fmla="*/ 455528 w 459927"/>
                <a:gd name="connsiteY46" fmla="*/ 192970 h 459927"/>
                <a:gd name="connsiteX47" fmla="*/ 454229 w 459927"/>
                <a:gd name="connsiteY47" fmla="*/ 193170 h 459927"/>
                <a:gd name="connsiteX48" fmla="*/ 449529 w 459927"/>
                <a:gd name="connsiteY48" fmla="*/ 174573 h 459927"/>
                <a:gd name="connsiteX49" fmla="*/ 443330 w 459927"/>
                <a:gd name="connsiteY49" fmla="*/ 169973 h 459927"/>
                <a:gd name="connsiteX50" fmla="*/ 232663 w 459927"/>
                <a:gd name="connsiteY50" fmla="*/ 12798 h 459927"/>
                <a:gd name="connsiteX51" fmla="*/ 91486 w 459927"/>
                <a:gd name="connsiteY51" fmla="*/ 64090 h 459927"/>
                <a:gd name="connsiteX52" fmla="*/ 91386 w 459927"/>
                <a:gd name="connsiteY52" fmla="*/ 64190 h 459927"/>
                <a:gd name="connsiteX53" fmla="*/ 82387 w 459927"/>
                <a:gd name="connsiteY53" fmla="*/ 63390 h 459927"/>
                <a:gd name="connsiteX54" fmla="*/ 83187 w 459927"/>
                <a:gd name="connsiteY54" fmla="*/ 54391 h 459927"/>
                <a:gd name="connsiteX55" fmla="*/ 232663 w 459927"/>
                <a:gd name="connsiteY55" fmla="*/ 0 h 459927"/>
                <a:gd name="connsiteX56" fmla="*/ 372941 w 459927"/>
                <a:gd name="connsiteY56" fmla="*/ 47093 h 459927"/>
                <a:gd name="connsiteX57" fmla="*/ 455629 w 459927"/>
                <a:gd name="connsiteY57" fmla="*/ 166274 h 459927"/>
                <a:gd name="connsiteX58" fmla="*/ 451329 w 459927"/>
                <a:gd name="connsiteY58" fmla="*/ 174273 h 459927"/>
                <a:gd name="connsiteX59" fmla="*/ 449529 w 459927"/>
                <a:gd name="connsiteY59" fmla="*/ 174573 h 45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59927" h="459927">
                  <a:moveTo>
                    <a:pt x="232663" y="465327"/>
                  </a:moveTo>
                  <a:lnTo>
                    <a:pt x="232663" y="465327"/>
                  </a:lnTo>
                  <a:cubicBezTo>
                    <a:pt x="179772" y="465327"/>
                    <a:pt x="128080" y="447130"/>
                    <a:pt x="86986" y="414035"/>
                  </a:cubicBezTo>
                  <a:cubicBezTo>
                    <a:pt x="46493" y="381540"/>
                    <a:pt x="17697" y="335947"/>
                    <a:pt x="5999" y="285555"/>
                  </a:cubicBezTo>
                  <a:cubicBezTo>
                    <a:pt x="5199" y="282156"/>
                    <a:pt x="7399" y="278756"/>
                    <a:pt x="10798" y="277957"/>
                  </a:cubicBezTo>
                  <a:cubicBezTo>
                    <a:pt x="14198" y="277157"/>
                    <a:pt x="17697" y="279256"/>
                    <a:pt x="18497" y="282656"/>
                  </a:cubicBezTo>
                  <a:cubicBezTo>
                    <a:pt x="41793" y="382640"/>
                    <a:pt x="129780" y="452529"/>
                    <a:pt x="232564" y="452529"/>
                  </a:cubicBezTo>
                  <a:cubicBezTo>
                    <a:pt x="280156" y="452529"/>
                    <a:pt x="325449" y="437632"/>
                    <a:pt x="363543" y="409336"/>
                  </a:cubicBezTo>
                  <a:cubicBezTo>
                    <a:pt x="366243" y="407336"/>
                    <a:pt x="370442" y="407936"/>
                    <a:pt x="372442" y="410636"/>
                  </a:cubicBezTo>
                  <a:cubicBezTo>
                    <a:pt x="373441" y="412036"/>
                    <a:pt x="373941" y="413735"/>
                    <a:pt x="373641" y="415435"/>
                  </a:cubicBezTo>
                  <a:cubicBezTo>
                    <a:pt x="373441" y="417135"/>
                    <a:pt x="372542" y="418635"/>
                    <a:pt x="371142" y="419634"/>
                  </a:cubicBezTo>
                  <a:cubicBezTo>
                    <a:pt x="330848" y="449530"/>
                    <a:pt x="282955" y="465327"/>
                    <a:pt x="232663" y="465327"/>
                  </a:cubicBezTo>
                  <a:close/>
                  <a:moveTo>
                    <a:pt x="382240" y="408836"/>
                  </a:moveTo>
                  <a:cubicBezTo>
                    <a:pt x="380440" y="408836"/>
                    <a:pt x="378641" y="408036"/>
                    <a:pt x="377441" y="406636"/>
                  </a:cubicBezTo>
                  <a:cubicBezTo>
                    <a:pt x="376341" y="405337"/>
                    <a:pt x="375741" y="403737"/>
                    <a:pt x="375841" y="401937"/>
                  </a:cubicBezTo>
                  <a:cubicBezTo>
                    <a:pt x="375941" y="400237"/>
                    <a:pt x="376741" y="398738"/>
                    <a:pt x="378041" y="397538"/>
                  </a:cubicBezTo>
                  <a:cubicBezTo>
                    <a:pt x="425333" y="355844"/>
                    <a:pt x="452429" y="295754"/>
                    <a:pt x="452429" y="232664"/>
                  </a:cubicBezTo>
                  <a:cubicBezTo>
                    <a:pt x="452429" y="223965"/>
                    <a:pt x="451929" y="215166"/>
                    <a:pt x="450929" y="206468"/>
                  </a:cubicBezTo>
                  <a:cubicBezTo>
                    <a:pt x="450729" y="204768"/>
                    <a:pt x="451229" y="203068"/>
                    <a:pt x="452229" y="201669"/>
                  </a:cubicBezTo>
                  <a:cubicBezTo>
                    <a:pt x="453329" y="200369"/>
                    <a:pt x="454829" y="199569"/>
                    <a:pt x="456528" y="199369"/>
                  </a:cubicBezTo>
                  <a:cubicBezTo>
                    <a:pt x="460028" y="198969"/>
                    <a:pt x="463227" y="201469"/>
                    <a:pt x="463627" y="204868"/>
                  </a:cubicBezTo>
                  <a:cubicBezTo>
                    <a:pt x="464727" y="214066"/>
                    <a:pt x="465227" y="223465"/>
                    <a:pt x="465227" y="232664"/>
                  </a:cubicBezTo>
                  <a:cubicBezTo>
                    <a:pt x="465227" y="299453"/>
                    <a:pt x="436532" y="363043"/>
                    <a:pt x="386439" y="407236"/>
                  </a:cubicBezTo>
                  <a:cubicBezTo>
                    <a:pt x="385340" y="408236"/>
                    <a:pt x="383840" y="408836"/>
                    <a:pt x="382240" y="408836"/>
                  </a:cubicBezTo>
                  <a:close/>
                  <a:moveTo>
                    <a:pt x="8699" y="271658"/>
                  </a:moveTo>
                  <a:cubicBezTo>
                    <a:pt x="5499" y="271658"/>
                    <a:pt x="2800" y="269358"/>
                    <a:pt x="2400" y="266258"/>
                  </a:cubicBezTo>
                  <a:cubicBezTo>
                    <a:pt x="1900" y="262759"/>
                    <a:pt x="4299" y="259459"/>
                    <a:pt x="7799" y="258960"/>
                  </a:cubicBezTo>
                  <a:cubicBezTo>
                    <a:pt x="11398" y="258460"/>
                    <a:pt x="14598" y="260959"/>
                    <a:pt x="15098" y="264359"/>
                  </a:cubicBezTo>
                  <a:cubicBezTo>
                    <a:pt x="15298" y="266058"/>
                    <a:pt x="14898" y="267758"/>
                    <a:pt x="13798" y="269158"/>
                  </a:cubicBezTo>
                  <a:cubicBezTo>
                    <a:pt x="12798" y="270458"/>
                    <a:pt x="11298" y="271358"/>
                    <a:pt x="9598" y="271658"/>
                  </a:cubicBezTo>
                  <a:cubicBezTo>
                    <a:pt x="9298" y="271658"/>
                    <a:pt x="8999" y="271658"/>
                    <a:pt x="8699" y="271658"/>
                  </a:cubicBezTo>
                  <a:close/>
                  <a:moveTo>
                    <a:pt x="6799" y="252661"/>
                  </a:moveTo>
                  <a:cubicBezTo>
                    <a:pt x="3399" y="252661"/>
                    <a:pt x="600" y="249961"/>
                    <a:pt x="400" y="246561"/>
                  </a:cubicBezTo>
                  <a:cubicBezTo>
                    <a:pt x="100" y="241962"/>
                    <a:pt x="0" y="237263"/>
                    <a:pt x="0" y="232664"/>
                  </a:cubicBezTo>
                  <a:cubicBezTo>
                    <a:pt x="0" y="170273"/>
                    <a:pt x="24396" y="111683"/>
                    <a:pt x="68589" y="67690"/>
                  </a:cubicBezTo>
                  <a:cubicBezTo>
                    <a:pt x="70989" y="65290"/>
                    <a:pt x="75288" y="65290"/>
                    <a:pt x="77688" y="67690"/>
                  </a:cubicBezTo>
                  <a:cubicBezTo>
                    <a:pt x="80187" y="70189"/>
                    <a:pt x="80187" y="74289"/>
                    <a:pt x="77688" y="76788"/>
                  </a:cubicBezTo>
                  <a:cubicBezTo>
                    <a:pt x="35794" y="118381"/>
                    <a:pt x="12798" y="173673"/>
                    <a:pt x="12798" y="232664"/>
                  </a:cubicBezTo>
                  <a:cubicBezTo>
                    <a:pt x="12798" y="236963"/>
                    <a:pt x="12898" y="241462"/>
                    <a:pt x="13198" y="245861"/>
                  </a:cubicBezTo>
                  <a:cubicBezTo>
                    <a:pt x="13398" y="249361"/>
                    <a:pt x="10698" y="252361"/>
                    <a:pt x="7199" y="252560"/>
                  </a:cubicBezTo>
                  <a:cubicBezTo>
                    <a:pt x="6999" y="252661"/>
                    <a:pt x="6899" y="252661"/>
                    <a:pt x="6799" y="252661"/>
                  </a:cubicBezTo>
                  <a:close/>
                  <a:moveTo>
                    <a:pt x="454229" y="193170"/>
                  </a:moveTo>
                  <a:cubicBezTo>
                    <a:pt x="451229" y="193170"/>
                    <a:pt x="448630" y="191070"/>
                    <a:pt x="447930" y="188171"/>
                  </a:cubicBezTo>
                  <a:lnTo>
                    <a:pt x="447930" y="188070"/>
                  </a:lnTo>
                  <a:cubicBezTo>
                    <a:pt x="447230" y="184571"/>
                    <a:pt x="449429" y="181172"/>
                    <a:pt x="452929" y="180472"/>
                  </a:cubicBezTo>
                  <a:cubicBezTo>
                    <a:pt x="456328" y="179772"/>
                    <a:pt x="459728" y="182072"/>
                    <a:pt x="460428" y="185471"/>
                  </a:cubicBezTo>
                  <a:cubicBezTo>
                    <a:pt x="461128" y="188871"/>
                    <a:pt x="458928" y="192270"/>
                    <a:pt x="455528" y="192970"/>
                  </a:cubicBezTo>
                  <a:cubicBezTo>
                    <a:pt x="455029" y="193070"/>
                    <a:pt x="454629" y="193170"/>
                    <a:pt x="454229" y="193170"/>
                  </a:cubicBezTo>
                  <a:close/>
                  <a:moveTo>
                    <a:pt x="449529" y="174573"/>
                  </a:moveTo>
                  <a:cubicBezTo>
                    <a:pt x="446630" y="174573"/>
                    <a:pt x="444230" y="172673"/>
                    <a:pt x="443330" y="169973"/>
                  </a:cubicBezTo>
                  <a:cubicBezTo>
                    <a:pt x="415935" y="77488"/>
                    <a:pt x="329248" y="12798"/>
                    <a:pt x="232663" y="12798"/>
                  </a:cubicBezTo>
                  <a:cubicBezTo>
                    <a:pt x="181071" y="12798"/>
                    <a:pt x="130980" y="31095"/>
                    <a:pt x="91486" y="64090"/>
                  </a:cubicBezTo>
                  <a:cubicBezTo>
                    <a:pt x="91486" y="64190"/>
                    <a:pt x="91486" y="64190"/>
                    <a:pt x="91386" y="64190"/>
                  </a:cubicBezTo>
                  <a:cubicBezTo>
                    <a:pt x="88786" y="66390"/>
                    <a:pt x="84587" y="65990"/>
                    <a:pt x="82387" y="63390"/>
                  </a:cubicBezTo>
                  <a:cubicBezTo>
                    <a:pt x="80088" y="60691"/>
                    <a:pt x="80487" y="56691"/>
                    <a:pt x="83187" y="54391"/>
                  </a:cubicBezTo>
                  <a:cubicBezTo>
                    <a:pt x="124980" y="19297"/>
                    <a:pt x="177972" y="0"/>
                    <a:pt x="232663" y="0"/>
                  </a:cubicBezTo>
                  <a:cubicBezTo>
                    <a:pt x="283756" y="0"/>
                    <a:pt x="332348" y="16297"/>
                    <a:pt x="372941" y="47093"/>
                  </a:cubicBezTo>
                  <a:cubicBezTo>
                    <a:pt x="412335" y="76888"/>
                    <a:pt x="441631" y="119282"/>
                    <a:pt x="455629" y="166274"/>
                  </a:cubicBezTo>
                  <a:cubicBezTo>
                    <a:pt x="456628" y="169673"/>
                    <a:pt x="454729" y="173273"/>
                    <a:pt x="451329" y="174273"/>
                  </a:cubicBezTo>
                  <a:cubicBezTo>
                    <a:pt x="450729" y="174473"/>
                    <a:pt x="450129" y="174573"/>
                    <a:pt x="449529" y="17457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8A4AD36-389D-4DC1-874B-929D616CF398}"/>
                </a:ext>
              </a:extLst>
            </p:cNvPr>
            <p:cNvSpPr/>
            <p:nvPr/>
          </p:nvSpPr>
          <p:spPr>
            <a:xfrm>
              <a:off x="4341917" y="4979648"/>
              <a:ext cx="19997" cy="19997"/>
            </a:xfrm>
            <a:custGeom>
              <a:avLst/>
              <a:gdLst>
                <a:gd name="connsiteX0" fmla="*/ 13298 w 19996"/>
                <a:gd name="connsiteY0" fmla="*/ 26596 h 19996"/>
                <a:gd name="connsiteX1" fmla="*/ 0 w 19996"/>
                <a:gd name="connsiteY1" fmla="*/ 13298 h 19996"/>
                <a:gd name="connsiteX2" fmla="*/ 13298 w 19996"/>
                <a:gd name="connsiteY2" fmla="*/ 0 h 19996"/>
                <a:gd name="connsiteX3" fmla="*/ 26496 w 19996"/>
                <a:gd name="connsiteY3" fmla="*/ 13298 h 19996"/>
                <a:gd name="connsiteX4" fmla="*/ 13298 w 19996"/>
                <a:gd name="connsiteY4" fmla="*/ 26596 h 19996"/>
                <a:gd name="connsiteX5" fmla="*/ 13298 w 19996"/>
                <a:gd name="connsiteY5" fmla="*/ 12798 h 19996"/>
                <a:gd name="connsiteX6" fmla="*/ 12798 w 19996"/>
                <a:gd name="connsiteY6" fmla="*/ 13298 h 19996"/>
                <a:gd name="connsiteX7" fmla="*/ 13698 w 19996"/>
                <a:gd name="connsiteY7" fmla="*/ 13298 h 19996"/>
                <a:gd name="connsiteX8" fmla="*/ 13298 w 19996"/>
                <a:gd name="connsiteY8" fmla="*/ 12798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996" h="19996">
                  <a:moveTo>
                    <a:pt x="13298" y="26596"/>
                  </a:moveTo>
                  <a:cubicBezTo>
                    <a:pt x="5899" y="26596"/>
                    <a:pt x="0" y="20597"/>
                    <a:pt x="0" y="13298"/>
                  </a:cubicBezTo>
                  <a:cubicBezTo>
                    <a:pt x="0" y="5999"/>
                    <a:pt x="5899" y="0"/>
                    <a:pt x="13298" y="0"/>
                  </a:cubicBezTo>
                  <a:cubicBezTo>
                    <a:pt x="20597" y="0"/>
                    <a:pt x="26496" y="5999"/>
                    <a:pt x="26496" y="13298"/>
                  </a:cubicBezTo>
                  <a:cubicBezTo>
                    <a:pt x="26496" y="20597"/>
                    <a:pt x="20597" y="26596"/>
                    <a:pt x="13298" y="26596"/>
                  </a:cubicBezTo>
                  <a:close/>
                  <a:moveTo>
                    <a:pt x="13298" y="12798"/>
                  </a:moveTo>
                  <a:cubicBezTo>
                    <a:pt x="12998" y="12798"/>
                    <a:pt x="12798" y="13098"/>
                    <a:pt x="12798" y="13298"/>
                  </a:cubicBezTo>
                  <a:cubicBezTo>
                    <a:pt x="12798" y="13898"/>
                    <a:pt x="13698" y="13898"/>
                    <a:pt x="13698" y="13298"/>
                  </a:cubicBezTo>
                  <a:cubicBezTo>
                    <a:pt x="13698" y="13098"/>
                    <a:pt x="13498" y="12798"/>
                    <a:pt x="13298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BF9EBAB9-FF1C-41C1-9BA6-2D6AD5114E91}"/>
                </a:ext>
              </a:extLst>
            </p:cNvPr>
            <p:cNvSpPr/>
            <p:nvPr/>
          </p:nvSpPr>
          <p:spPr>
            <a:xfrm>
              <a:off x="4028866" y="4666597"/>
              <a:ext cx="649898" cy="649898"/>
            </a:xfrm>
            <a:custGeom>
              <a:avLst/>
              <a:gdLst>
                <a:gd name="connsiteX0" fmla="*/ 326349 w 649897"/>
                <a:gd name="connsiteY0" fmla="*/ 652698 h 649898"/>
                <a:gd name="connsiteX1" fmla="*/ 173173 w 649897"/>
                <a:gd name="connsiteY1" fmla="*/ 614604 h 649898"/>
                <a:gd name="connsiteX2" fmla="*/ 170473 w 649897"/>
                <a:gd name="connsiteY2" fmla="*/ 606005 h 649898"/>
                <a:gd name="connsiteX3" fmla="*/ 179172 w 649897"/>
                <a:gd name="connsiteY3" fmla="*/ 603305 h 649898"/>
                <a:gd name="connsiteX4" fmla="*/ 326349 w 649897"/>
                <a:gd name="connsiteY4" fmla="*/ 639900 h 649898"/>
                <a:gd name="connsiteX5" fmla="*/ 574110 w 649897"/>
                <a:gd name="connsiteY5" fmla="*/ 518519 h 649898"/>
                <a:gd name="connsiteX6" fmla="*/ 583008 w 649897"/>
                <a:gd name="connsiteY6" fmla="*/ 517419 h 649898"/>
                <a:gd name="connsiteX7" fmla="*/ 585508 w 649897"/>
                <a:gd name="connsiteY7" fmla="*/ 521718 h 649898"/>
                <a:gd name="connsiteX8" fmla="*/ 584208 w 649897"/>
                <a:gd name="connsiteY8" fmla="*/ 526417 h 649898"/>
                <a:gd name="connsiteX9" fmla="*/ 472226 w 649897"/>
                <a:gd name="connsiteY9" fmla="*/ 618403 h 649898"/>
                <a:gd name="connsiteX10" fmla="*/ 326349 w 649897"/>
                <a:gd name="connsiteY10" fmla="*/ 652698 h 649898"/>
                <a:gd name="connsiteX11" fmla="*/ 159475 w 649897"/>
                <a:gd name="connsiteY11" fmla="*/ 605805 h 649898"/>
                <a:gd name="connsiteX12" fmla="*/ 156175 w 649897"/>
                <a:gd name="connsiteY12" fmla="*/ 604905 h 649898"/>
                <a:gd name="connsiteX13" fmla="*/ 153276 w 649897"/>
                <a:gd name="connsiteY13" fmla="*/ 600906 h 649898"/>
                <a:gd name="connsiteX14" fmla="*/ 154076 w 649897"/>
                <a:gd name="connsiteY14" fmla="*/ 596106 h 649898"/>
                <a:gd name="connsiteX15" fmla="*/ 162774 w 649897"/>
                <a:gd name="connsiteY15" fmla="*/ 594007 h 649898"/>
                <a:gd name="connsiteX16" fmla="*/ 164974 w 649897"/>
                <a:gd name="connsiteY16" fmla="*/ 602806 h 649898"/>
                <a:gd name="connsiteX17" fmla="*/ 159475 w 649897"/>
                <a:gd name="connsiteY17" fmla="*/ 605805 h 649898"/>
                <a:gd name="connsiteX18" fmla="*/ 143377 w 649897"/>
                <a:gd name="connsiteY18" fmla="*/ 595307 h 649898"/>
                <a:gd name="connsiteX19" fmla="*/ 139778 w 649897"/>
                <a:gd name="connsiteY19" fmla="*/ 594207 h 649898"/>
                <a:gd name="connsiteX20" fmla="*/ 21097 w 649897"/>
                <a:gd name="connsiteY20" fmla="*/ 442131 h 649898"/>
                <a:gd name="connsiteX21" fmla="*/ 24796 w 649897"/>
                <a:gd name="connsiteY21" fmla="*/ 433832 h 649898"/>
                <a:gd name="connsiteX22" fmla="*/ 33095 w 649897"/>
                <a:gd name="connsiteY22" fmla="*/ 437632 h 649898"/>
                <a:gd name="connsiteX23" fmla="*/ 147077 w 649897"/>
                <a:gd name="connsiteY23" fmla="*/ 583709 h 649898"/>
                <a:gd name="connsiteX24" fmla="*/ 148677 w 649897"/>
                <a:gd name="connsiteY24" fmla="*/ 592607 h 649898"/>
                <a:gd name="connsiteX25" fmla="*/ 143377 w 649897"/>
                <a:gd name="connsiteY25" fmla="*/ 595307 h 649898"/>
                <a:gd name="connsiteX26" fmla="*/ 590407 w 649897"/>
                <a:gd name="connsiteY26" fmla="*/ 513420 h 649898"/>
                <a:gd name="connsiteX27" fmla="*/ 586808 w 649897"/>
                <a:gd name="connsiteY27" fmla="*/ 512220 h 649898"/>
                <a:gd name="connsiteX28" fmla="*/ 584108 w 649897"/>
                <a:gd name="connsiteY28" fmla="*/ 508120 h 649898"/>
                <a:gd name="connsiteX29" fmla="*/ 585208 w 649897"/>
                <a:gd name="connsiteY29" fmla="*/ 503321 h 649898"/>
                <a:gd name="connsiteX30" fmla="*/ 639900 w 649897"/>
                <a:gd name="connsiteY30" fmla="*/ 326349 h 649898"/>
                <a:gd name="connsiteX31" fmla="*/ 420634 w 649897"/>
                <a:gd name="connsiteY31" fmla="*/ 27296 h 649898"/>
                <a:gd name="connsiteX32" fmla="*/ 416835 w 649897"/>
                <a:gd name="connsiteY32" fmla="*/ 24096 h 649898"/>
                <a:gd name="connsiteX33" fmla="*/ 416435 w 649897"/>
                <a:gd name="connsiteY33" fmla="*/ 19197 h 649898"/>
                <a:gd name="connsiteX34" fmla="*/ 424533 w 649897"/>
                <a:gd name="connsiteY34" fmla="*/ 15098 h 649898"/>
                <a:gd name="connsiteX35" fmla="*/ 588208 w 649897"/>
                <a:gd name="connsiteY35" fmla="*/ 131579 h 649898"/>
                <a:gd name="connsiteX36" fmla="*/ 652698 w 649897"/>
                <a:gd name="connsiteY36" fmla="*/ 326349 h 649898"/>
                <a:gd name="connsiteX37" fmla="*/ 595706 w 649897"/>
                <a:gd name="connsiteY37" fmla="*/ 510620 h 649898"/>
                <a:gd name="connsiteX38" fmla="*/ 590407 w 649897"/>
                <a:gd name="connsiteY38" fmla="*/ 513420 h 649898"/>
                <a:gd name="connsiteX39" fmla="*/ 20797 w 649897"/>
                <a:gd name="connsiteY39" fmla="*/ 428133 h 649898"/>
                <a:gd name="connsiteX40" fmla="*/ 14698 w 649897"/>
                <a:gd name="connsiteY40" fmla="*/ 423634 h 649898"/>
                <a:gd name="connsiteX41" fmla="*/ 0 w 649897"/>
                <a:gd name="connsiteY41" fmla="*/ 326349 h 649898"/>
                <a:gd name="connsiteX42" fmla="*/ 49192 w 649897"/>
                <a:gd name="connsiteY42" fmla="*/ 153976 h 649898"/>
                <a:gd name="connsiteX43" fmla="*/ 177272 w 649897"/>
                <a:gd name="connsiteY43" fmla="*/ 35994 h 649898"/>
                <a:gd name="connsiteX44" fmla="*/ 185971 w 649897"/>
                <a:gd name="connsiteY44" fmla="*/ 38694 h 649898"/>
                <a:gd name="connsiteX45" fmla="*/ 186371 w 649897"/>
                <a:gd name="connsiteY45" fmla="*/ 43593 h 649898"/>
                <a:gd name="connsiteX46" fmla="*/ 183171 w 649897"/>
                <a:gd name="connsiteY46" fmla="*/ 47293 h 649898"/>
                <a:gd name="connsiteX47" fmla="*/ 12698 w 649897"/>
                <a:gd name="connsiteY47" fmla="*/ 326349 h 649898"/>
                <a:gd name="connsiteX48" fmla="*/ 26896 w 649897"/>
                <a:gd name="connsiteY48" fmla="*/ 419834 h 649898"/>
                <a:gd name="connsiteX49" fmla="*/ 22696 w 649897"/>
                <a:gd name="connsiteY49" fmla="*/ 427833 h 649898"/>
                <a:gd name="connsiteX50" fmla="*/ 20797 w 649897"/>
                <a:gd name="connsiteY50" fmla="*/ 428133 h 649898"/>
                <a:gd name="connsiteX51" fmla="*/ 197569 w 649897"/>
                <a:gd name="connsiteY51" fmla="*/ 39794 h 649898"/>
                <a:gd name="connsiteX52" fmla="*/ 191670 w 649897"/>
                <a:gd name="connsiteY52" fmla="*/ 35994 h 649898"/>
                <a:gd name="connsiteX53" fmla="*/ 191570 w 649897"/>
                <a:gd name="connsiteY53" fmla="*/ 31095 h 649898"/>
                <a:gd name="connsiteX54" fmla="*/ 194969 w 649897"/>
                <a:gd name="connsiteY54" fmla="*/ 27496 h 649898"/>
                <a:gd name="connsiteX55" fmla="*/ 203368 w 649897"/>
                <a:gd name="connsiteY55" fmla="*/ 30795 h 649898"/>
                <a:gd name="connsiteX56" fmla="*/ 200168 w 649897"/>
                <a:gd name="connsiteY56" fmla="*/ 39194 h 649898"/>
                <a:gd name="connsiteX57" fmla="*/ 200068 w 649897"/>
                <a:gd name="connsiteY57" fmla="*/ 39294 h 649898"/>
                <a:gd name="connsiteX58" fmla="*/ 197569 w 649897"/>
                <a:gd name="connsiteY58" fmla="*/ 39794 h 649898"/>
                <a:gd name="connsiteX59" fmla="*/ 215366 w 649897"/>
                <a:gd name="connsiteY59" fmla="*/ 32595 h 649898"/>
                <a:gd name="connsiteX60" fmla="*/ 209267 w 649897"/>
                <a:gd name="connsiteY60" fmla="*/ 28396 h 649898"/>
                <a:gd name="connsiteX61" fmla="*/ 213067 w 649897"/>
                <a:gd name="connsiteY61" fmla="*/ 20197 h 649898"/>
                <a:gd name="connsiteX62" fmla="*/ 326349 w 649897"/>
                <a:gd name="connsiteY62" fmla="*/ 0 h 649898"/>
                <a:gd name="connsiteX63" fmla="*/ 405636 w 649897"/>
                <a:gd name="connsiteY63" fmla="*/ 9698 h 649898"/>
                <a:gd name="connsiteX64" fmla="*/ 410335 w 649897"/>
                <a:gd name="connsiteY64" fmla="*/ 17497 h 649898"/>
                <a:gd name="connsiteX65" fmla="*/ 402537 w 649897"/>
                <a:gd name="connsiteY65" fmla="*/ 22096 h 649898"/>
                <a:gd name="connsiteX66" fmla="*/ 326349 w 649897"/>
                <a:gd name="connsiteY66" fmla="*/ 12798 h 649898"/>
                <a:gd name="connsiteX67" fmla="*/ 217566 w 649897"/>
                <a:gd name="connsiteY67" fmla="*/ 32195 h 649898"/>
                <a:gd name="connsiteX68" fmla="*/ 215366 w 649897"/>
                <a:gd name="connsiteY68" fmla="*/ 32595 h 6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49897" h="649898">
                  <a:moveTo>
                    <a:pt x="326349" y="652698"/>
                  </a:moveTo>
                  <a:cubicBezTo>
                    <a:pt x="272957" y="652698"/>
                    <a:pt x="219965" y="639500"/>
                    <a:pt x="173173" y="614604"/>
                  </a:cubicBezTo>
                  <a:cubicBezTo>
                    <a:pt x="170073" y="613004"/>
                    <a:pt x="168873" y="609105"/>
                    <a:pt x="170473" y="606005"/>
                  </a:cubicBezTo>
                  <a:cubicBezTo>
                    <a:pt x="172073" y="602906"/>
                    <a:pt x="176172" y="601706"/>
                    <a:pt x="179172" y="603305"/>
                  </a:cubicBezTo>
                  <a:cubicBezTo>
                    <a:pt x="224165" y="627302"/>
                    <a:pt x="275057" y="639900"/>
                    <a:pt x="326349" y="639900"/>
                  </a:cubicBezTo>
                  <a:cubicBezTo>
                    <a:pt x="423833" y="639900"/>
                    <a:pt x="514119" y="595707"/>
                    <a:pt x="574110" y="518519"/>
                  </a:cubicBezTo>
                  <a:cubicBezTo>
                    <a:pt x="576210" y="515819"/>
                    <a:pt x="580309" y="515319"/>
                    <a:pt x="583008" y="517419"/>
                  </a:cubicBezTo>
                  <a:cubicBezTo>
                    <a:pt x="584408" y="518519"/>
                    <a:pt x="585308" y="520019"/>
                    <a:pt x="585508" y="521718"/>
                  </a:cubicBezTo>
                  <a:cubicBezTo>
                    <a:pt x="585708" y="523418"/>
                    <a:pt x="585208" y="525018"/>
                    <a:pt x="584208" y="526417"/>
                  </a:cubicBezTo>
                  <a:cubicBezTo>
                    <a:pt x="554313" y="564812"/>
                    <a:pt x="515619" y="596607"/>
                    <a:pt x="472226" y="618403"/>
                  </a:cubicBezTo>
                  <a:cubicBezTo>
                    <a:pt x="426633" y="641199"/>
                    <a:pt x="377541" y="652698"/>
                    <a:pt x="326349" y="652698"/>
                  </a:cubicBezTo>
                  <a:close/>
                  <a:moveTo>
                    <a:pt x="159475" y="605805"/>
                  </a:moveTo>
                  <a:cubicBezTo>
                    <a:pt x="158275" y="605805"/>
                    <a:pt x="157175" y="605505"/>
                    <a:pt x="156175" y="604905"/>
                  </a:cubicBezTo>
                  <a:cubicBezTo>
                    <a:pt x="154676" y="604005"/>
                    <a:pt x="153676" y="602606"/>
                    <a:pt x="153276" y="600906"/>
                  </a:cubicBezTo>
                  <a:cubicBezTo>
                    <a:pt x="152876" y="599306"/>
                    <a:pt x="153176" y="597506"/>
                    <a:pt x="154076" y="596106"/>
                  </a:cubicBezTo>
                  <a:cubicBezTo>
                    <a:pt x="155775" y="593207"/>
                    <a:pt x="159875" y="592207"/>
                    <a:pt x="162774" y="594007"/>
                  </a:cubicBezTo>
                  <a:cubicBezTo>
                    <a:pt x="165874" y="595807"/>
                    <a:pt x="166774" y="599806"/>
                    <a:pt x="164974" y="602806"/>
                  </a:cubicBezTo>
                  <a:cubicBezTo>
                    <a:pt x="163774" y="604705"/>
                    <a:pt x="161674" y="605805"/>
                    <a:pt x="159475" y="605805"/>
                  </a:cubicBezTo>
                  <a:close/>
                  <a:moveTo>
                    <a:pt x="143377" y="595307"/>
                  </a:moveTo>
                  <a:cubicBezTo>
                    <a:pt x="142078" y="595307"/>
                    <a:pt x="140778" y="594907"/>
                    <a:pt x="139778" y="594207"/>
                  </a:cubicBezTo>
                  <a:cubicBezTo>
                    <a:pt x="85486" y="556313"/>
                    <a:pt x="44493" y="503721"/>
                    <a:pt x="21097" y="442131"/>
                  </a:cubicBezTo>
                  <a:cubicBezTo>
                    <a:pt x="19797" y="438831"/>
                    <a:pt x="21497" y="435132"/>
                    <a:pt x="24796" y="433832"/>
                  </a:cubicBezTo>
                  <a:cubicBezTo>
                    <a:pt x="27995" y="432632"/>
                    <a:pt x="31795" y="434432"/>
                    <a:pt x="33095" y="437632"/>
                  </a:cubicBezTo>
                  <a:cubicBezTo>
                    <a:pt x="55491" y="496822"/>
                    <a:pt x="94985" y="547314"/>
                    <a:pt x="147077" y="583709"/>
                  </a:cubicBezTo>
                  <a:cubicBezTo>
                    <a:pt x="149976" y="585708"/>
                    <a:pt x="150676" y="589708"/>
                    <a:pt x="148677" y="592607"/>
                  </a:cubicBezTo>
                  <a:cubicBezTo>
                    <a:pt x="147477" y="594307"/>
                    <a:pt x="145477" y="595307"/>
                    <a:pt x="143377" y="595307"/>
                  </a:cubicBezTo>
                  <a:close/>
                  <a:moveTo>
                    <a:pt x="590407" y="513420"/>
                  </a:moveTo>
                  <a:cubicBezTo>
                    <a:pt x="589107" y="513420"/>
                    <a:pt x="587908" y="513020"/>
                    <a:pt x="586808" y="512220"/>
                  </a:cubicBezTo>
                  <a:cubicBezTo>
                    <a:pt x="585408" y="511320"/>
                    <a:pt x="584508" y="509820"/>
                    <a:pt x="584108" y="508120"/>
                  </a:cubicBezTo>
                  <a:cubicBezTo>
                    <a:pt x="583808" y="506421"/>
                    <a:pt x="584208" y="504721"/>
                    <a:pt x="585208" y="503321"/>
                  </a:cubicBezTo>
                  <a:cubicBezTo>
                    <a:pt x="620903" y="451129"/>
                    <a:pt x="639900" y="389939"/>
                    <a:pt x="639900" y="326349"/>
                  </a:cubicBezTo>
                  <a:cubicBezTo>
                    <a:pt x="639900" y="188770"/>
                    <a:pt x="551813" y="68589"/>
                    <a:pt x="420634" y="27296"/>
                  </a:cubicBezTo>
                  <a:cubicBezTo>
                    <a:pt x="419034" y="26796"/>
                    <a:pt x="417634" y="25596"/>
                    <a:pt x="416835" y="24096"/>
                  </a:cubicBezTo>
                  <a:cubicBezTo>
                    <a:pt x="416135" y="22597"/>
                    <a:pt x="415935" y="20897"/>
                    <a:pt x="416435" y="19197"/>
                  </a:cubicBezTo>
                  <a:cubicBezTo>
                    <a:pt x="417434" y="15897"/>
                    <a:pt x="421134" y="13998"/>
                    <a:pt x="424533" y="15098"/>
                  </a:cubicBezTo>
                  <a:cubicBezTo>
                    <a:pt x="489223" y="35495"/>
                    <a:pt x="547414" y="76788"/>
                    <a:pt x="588208" y="131579"/>
                  </a:cubicBezTo>
                  <a:cubicBezTo>
                    <a:pt x="630401" y="188171"/>
                    <a:pt x="652698" y="255560"/>
                    <a:pt x="652698" y="326349"/>
                  </a:cubicBezTo>
                  <a:cubicBezTo>
                    <a:pt x="652698" y="392539"/>
                    <a:pt x="633001" y="456228"/>
                    <a:pt x="595706" y="510620"/>
                  </a:cubicBezTo>
                  <a:cubicBezTo>
                    <a:pt x="594507" y="512320"/>
                    <a:pt x="592507" y="513420"/>
                    <a:pt x="590407" y="513420"/>
                  </a:cubicBezTo>
                  <a:close/>
                  <a:moveTo>
                    <a:pt x="20797" y="428133"/>
                  </a:moveTo>
                  <a:cubicBezTo>
                    <a:pt x="17997" y="428133"/>
                    <a:pt x="15497" y="426333"/>
                    <a:pt x="14698" y="423634"/>
                  </a:cubicBezTo>
                  <a:cubicBezTo>
                    <a:pt x="4899" y="392239"/>
                    <a:pt x="0" y="359544"/>
                    <a:pt x="0" y="326349"/>
                  </a:cubicBezTo>
                  <a:cubicBezTo>
                    <a:pt x="0" y="265258"/>
                    <a:pt x="16997" y="205668"/>
                    <a:pt x="49192" y="153976"/>
                  </a:cubicBezTo>
                  <a:cubicBezTo>
                    <a:pt x="80487" y="103784"/>
                    <a:pt x="124780" y="62990"/>
                    <a:pt x="177272" y="35994"/>
                  </a:cubicBezTo>
                  <a:cubicBezTo>
                    <a:pt x="180371" y="34395"/>
                    <a:pt x="184371" y="35694"/>
                    <a:pt x="185971" y="38694"/>
                  </a:cubicBezTo>
                  <a:cubicBezTo>
                    <a:pt x="186671" y="40194"/>
                    <a:pt x="186871" y="41994"/>
                    <a:pt x="186371" y="43593"/>
                  </a:cubicBezTo>
                  <a:cubicBezTo>
                    <a:pt x="185871" y="45193"/>
                    <a:pt x="184671" y="46493"/>
                    <a:pt x="183171" y="47293"/>
                  </a:cubicBezTo>
                  <a:cubicBezTo>
                    <a:pt x="78088" y="101384"/>
                    <a:pt x="12698" y="208268"/>
                    <a:pt x="12698" y="326349"/>
                  </a:cubicBezTo>
                  <a:cubicBezTo>
                    <a:pt x="12698" y="358244"/>
                    <a:pt x="17497" y="389639"/>
                    <a:pt x="26896" y="419834"/>
                  </a:cubicBezTo>
                  <a:cubicBezTo>
                    <a:pt x="27995" y="423234"/>
                    <a:pt x="26096" y="426733"/>
                    <a:pt x="22696" y="427833"/>
                  </a:cubicBezTo>
                  <a:cubicBezTo>
                    <a:pt x="22096" y="428033"/>
                    <a:pt x="21396" y="428133"/>
                    <a:pt x="20797" y="428133"/>
                  </a:cubicBezTo>
                  <a:close/>
                  <a:moveTo>
                    <a:pt x="197569" y="39794"/>
                  </a:moveTo>
                  <a:cubicBezTo>
                    <a:pt x="194969" y="39794"/>
                    <a:pt x="192670" y="38294"/>
                    <a:pt x="191670" y="35994"/>
                  </a:cubicBezTo>
                  <a:cubicBezTo>
                    <a:pt x="190970" y="34395"/>
                    <a:pt x="190970" y="32695"/>
                    <a:pt x="191570" y="31095"/>
                  </a:cubicBezTo>
                  <a:cubicBezTo>
                    <a:pt x="192170" y="29495"/>
                    <a:pt x="193370" y="28196"/>
                    <a:pt x="194969" y="27496"/>
                  </a:cubicBezTo>
                  <a:cubicBezTo>
                    <a:pt x="198169" y="26196"/>
                    <a:pt x="201968" y="27696"/>
                    <a:pt x="203368" y="30795"/>
                  </a:cubicBezTo>
                  <a:cubicBezTo>
                    <a:pt x="204768" y="33995"/>
                    <a:pt x="203368" y="37794"/>
                    <a:pt x="200168" y="39194"/>
                  </a:cubicBezTo>
                  <a:cubicBezTo>
                    <a:pt x="200068" y="39294"/>
                    <a:pt x="200068" y="39294"/>
                    <a:pt x="200068" y="39294"/>
                  </a:cubicBezTo>
                  <a:cubicBezTo>
                    <a:pt x="199269" y="39594"/>
                    <a:pt x="198369" y="39794"/>
                    <a:pt x="197569" y="39794"/>
                  </a:cubicBezTo>
                  <a:close/>
                  <a:moveTo>
                    <a:pt x="215366" y="32595"/>
                  </a:moveTo>
                  <a:cubicBezTo>
                    <a:pt x="212667" y="32595"/>
                    <a:pt x="210267" y="30895"/>
                    <a:pt x="209267" y="28396"/>
                  </a:cubicBezTo>
                  <a:cubicBezTo>
                    <a:pt x="208067" y="25096"/>
                    <a:pt x="209767" y="21397"/>
                    <a:pt x="213067" y="20197"/>
                  </a:cubicBezTo>
                  <a:cubicBezTo>
                    <a:pt x="249261" y="6799"/>
                    <a:pt x="287355" y="0"/>
                    <a:pt x="326349" y="0"/>
                  </a:cubicBezTo>
                  <a:cubicBezTo>
                    <a:pt x="353144" y="0"/>
                    <a:pt x="379840" y="3300"/>
                    <a:pt x="405636" y="9698"/>
                  </a:cubicBezTo>
                  <a:cubicBezTo>
                    <a:pt x="409036" y="10598"/>
                    <a:pt x="411135" y="14098"/>
                    <a:pt x="410335" y="17497"/>
                  </a:cubicBezTo>
                  <a:cubicBezTo>
                    <a:pt x="409436" y="20897"/>
                    <a:pt x="405936" y="22997"/>
                    <a:pt x="402537" y="22096"/>
                  </a:cubicBezTo>
                  <a:cubicBezTo>
                    <a:pt x="377741" y="15998"/>
                    <a:pt x="352145" y="12798"/>
                    <a:pt x="326349" y="12798"/>
                  </a:cubicBezTo>
                  <a:cubicBezTo>
                    <a:pt x="288855" y="12798"/>
                    <a:pt x="252260" y="19397"/>
                    <a:pt x="217566" y="32195"/>
                  </a:cubicBezTo>
                  <a:cubicBezTo>
                    <a:pt x="216766" y="32495"/>
                    <a:pt x="216066" y="32595"/>
                    <a:pt x="215366" y="325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F6570D6E-41E0-48C9-9999-27D99B88BDBC}"/>
                </a:ext>
              </a:extLst>
            </p:cNvPr>
            <p:cNvSpPr/>
            <p:nvPr/>
          </p:nvSpPr>
          <p:spPr>
            <a:xfrm>
              <a:off x="4122564" y="4760382"/>
              <a:ext cx="459928" cy="459928"/>
            </a:xfrm>
            <a:custGeom>
              <a:avLst/>
              <a:gdLst>
                <a:gd name="connsiteX0" fmla="*/ 462615 w 459927"/>
                <a:gd name="connsiteY0" fmla="*/ 469026 h 459927"/>
                <a:gd name="connsiteX1" fmla="*/ 458116 w 459927"/>
                <a:gd name="connsiteY1" fmla="*/ 467127 h 459927"/>
                <a:gd name="connsiteX2" fmla="*/ 151164 w 459927"/>
                <a:gd name="connsiteY2" fmla="*/ 160175 h 459927"/>
                <a:gd name="connsiteX3" fmla="*/ 149264 w 459927"/>
                <a:gd name="connsiteY3" fmla="*/ 155676 h 459927"/>
                <a:gd name="connsiteX4" fmla="*/ 151164 w 459927"/>
                <a:gd name="connsiteY4" fmla="*/ 151176 h 459927"/>
                <a:gd name="connsiteX5" fmla="*/ 160162 w 459927"/>
                <a:gd name="connsiteY5" fmla="*/ 151176 h 459927"/>
                <a:gd name="connsiteX6" fmla="*/ 467214 w 459927"/>
                <a:gd name="connsiteY6" fmla="*/ 458128 h 459927"/>
                <a:gd name="connsiteX7" fmla="*/ 467214 w 459927"/>
                <a:gd name="connsiteY7" fmla="*/ 467127 h 459927"/>
                <a:gd name="connsiteX8" fmla="*/ 462615 w 459927"/>
                <a:gd name="connsiteY8" fmla="*/ 469026 h 459927"/>
                <a:gd name="connsiteX9" fmla="*/ 142065 w 459927"/>
                <a:gd name="connsiteY9" fmla="*/ 148477 h 459927"/>
                <a:gd name="connsiteX10" fmla="*/ 137566 w 459927"/>
                <a:gd name="connsiteY10" fmla="*/ 146577 h 459927"/>
                <a:gd name="connsiteX11" fmla="*/ 1887 w 459927"/>
                <a:gd name="connsiteY11" fmla="*/ 10898 h 459927"/>
                <a:gd name="connsiteX12" fmla="*/ 1787 w 459927"/>
                <a:gd name="connsiteY12" fmla="*/ 1800 h 459927"/>
                <a:gd name="connsiteX13" fmla="*/ 10886 w 459927"/>
                <a:gd name="connsiteY13" fmla="*/ 1800 h 459927"/>
                <a:gd name="connsiteX14" fmla="*/ 146664 w 459927"/>
                <a:gd name="connsiteY14" fmla="*/ 137579 h 459927"/>
                <a:gd name="connsiteX15" fmla="*/ 148464 w 459927"/>
                <a:gd name="connsiteY15" fmla="*/ 142078 h 459927"/>
                <a:gd name="connsiteX16" fmla="*/ 146664 w 459927"/>
                <a:gd name="connsiteY16" fmla="*/ 146577 h 459927"/>
                <a:gd name="connsiteX17" fmla="*/ 142065 w 459927"/>
                <a:gd name="connsiteY17" fmla="*/ 148477 h 45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9927" h="459927">
                  <a:moveTo>
                    <a:pt x="462615" y="469026"/>
                  </a:moveTo>
                  <a:cubicBezTo>
                    <a:pt x="460915" y="469026"/>
                    <a:pt x="459316" y="468327"/>
                    <a:pt x="458116" y="467127"/>
                  </a:cubicBezTo>
                  <a:lnTo>
                    <a:pt x="151164" y="160175"/>
                  </a:lnTo>
                  <a:cubicBezTo>
                    <a:pt x="149964" y="158975"/>
                    <a:pt x="149264" y="157375"/>
                    <a:pt x="149264" y="155676"/>
                  </a:cubicBezTo>
                  <a:cubicBezTo>
                    <a:pt x="149264" y="153976"/>
                    <a:pt x="149964" y="152376"/>
                    <a:pt x="151164" y="151176"/>
                  </a:cubicBezTo>
                  <a:cubicBezTo>
                    <a:pt x="153563" y="148677"/>
                    <a:pt x="157763" y="148677"/>
                    <a:pt x="160162" y="151176"/>
                  </a:cubicBezTo>
                  <a:lnTo>
                    <a:pt x="467214" y="458128"/>
                  </a:lnTo>
                  <a:cubicBezTo>
                    <a:pt x="469714" y="460628"/>
                    <a:pt x="469714" y="464627"/>
                    <a:pt x="467214" y="467127"/>
                  </a:cubicBezTo>
                  <a:cubicBezTo>
                    <a:pt x="466014" y="468327"/>
                    <a:pt x="464415" y="469026"/>
                    <a:pt x="462615" y="469026"/>
                  </a:cubicBezTo>
                  <a:close/>
                  <a:moveTo>
                    <a:pt x="142065" y="148477"/>
                  </a:moveTo>
                  <a:cubicBezTo>
                    <a:pt x="140366" y="148477"/>
                    <a:pt x="138766" y="147777"/>
                    <a:pt x="137566" y="146577"/>
                  </a:cubicBezTo>
                  <a:lnTo>
                    <a:pt x="1887" y="10898"/>
                  </a:lnTo>
                  <a:cubicBezTo>
                    <a:pt x="-612" y="8399"/>
                    <a:pt x="-612" y="4299"/>
                    <a:pt x="1787" y="1800"/>
                  </a:cubicBezTo>
                  <a:cubicBezTo>
                    <a:pt x="4287" y="-600"/>
                    <a:pt x="8486" y="-600"/>
                    <a:pt x="10886" y="1800"/>
                  </a:cubicBezTo>
                  <a:lnTo>
                    <a:pt x="146664" y="137579"/>
                  </a:lnTo>
                  <a:cubicBezTo>
                    <a:pt x="147865" y="138778"/>
                    <a:pt x="148464" y="140378"/>
                    <a:pt x="148464" y="142078"/>
                  </a:cubicBezTo>
                  <a:cubicBezTo>
                    <a:pt x="148464" y="143778"/>
                    <a:pt x="147865" y="145377"/>
                    <a:pt x="146664" y="146577"/>
                  </a:cubicBezTo>
                  <a:cubicBezTo>
                    <a:pt x="145465" y="147777"/>
                    <a:pt x="143865" y="148477"/>
                    <a:pt x="142065" y="1484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41799B62-524A-4BA6-8317-43F52E1B937D}"/>
                </a:ext>
              </a:extLst>
            </p:cNvPr>
            <p:cNvSpPr/>
            <p:nvPr/>
          </p:nvSpPr>
          <p:spPr>
            <a:xfrm>
              <a:off x="4122551" y="4754995"/>
              <a:ext cx="459928" cy="469926"/>
            </a:xfrm>
            <a:custGeom>
              <a:avLst/>
              <a:gdLst>
                <a:gd name="connsiteX0" fmla="*/ 6399 w 459927"/>
                <a:gd name="connsiteY0" fmla="*/ 470614 h 469926"/>
                <a:gd name="connsiteX1" fmla="*/ 1900 w 459927"/>
                <a:gd name="connsiteY1" fmla="*/ 468814 h 469926"/>
                <a:gd name="connsiteX2" fmla="*/ 0 w 459927"/>
                <a:gd name="connsiteY2" fmla="*/ 464215 h 469926"/>
                <a:gd name="connsiteX3" fmla="*/ 1800 w 459927"/>
                <a:gd name="connsiteY3" fmla="*/ 459716 h 469926"/>
                <a:gd name="connsiteX4" fmla="*/ 305852 w 459927"/>
                <a:gd name="connsiteY4" fmla="*/ 152064 h 469926"/>
                <a:gd name="connsiteX5" fmla="*/ 314951 w 459927"/>
                <a:gd name="connsiteY5" fmla="*/ 151964 h 469926"/>
                <a:gd name="connsiteX6" fmla="*/ 314951 w 459927"/>
                <a:gd name="connsiteY6" fmla="*/ 161063 h 469926"/>
                <a:gd name="connsiteX7" fmla="*/ 10898 w 459927"/>
                <a:gd name="connsiteY7" fmla="*/ 468714 h 469926"/>
                <a:gd name="connsiteX8" fmla="*/ 6399 w 459927"/>
                <a:gd name="connsiteY8" fmla="*/ 470614 h 469926"/>
                <a:gd name="connsiteX9" fmla="*/ 323949 w 459927"/>
                <a:gd name="connsiteY9" fmla="*/ 149264 h 469926"/>
                <a:gd name="connsiteX10" fmla="*/ 323949 w 459927"/>
                <a:gd name="connsiteY10" fmla="*/ 149264 h 469926"/>
                <a:gd name="connsiteX11" fmla="*/ 319450 w 459927"/>
                <a:gd name="connsiteY11" fmla="*/ 147465 h 469926"/>
                <a:gd name="connsiteX12" fmla="*/ 319350 w 459927"/>
                <a:gd name="connsiteY12" fmla="*/ 138366 h 469926"/>
                <a:gd name="connsiteX13" fmla="*/ 454329 w 459927"/>
                <a:gd name="connsiteY13" fmla="*/ 1887 h 469926"/>
                <a:gd name="connsiteX14" fmla="*/ 463327 w 459927"/>
                <a:gd name="connsiteY14" fmla="*/ 1788 h 469926"/>
                <a:gd name="connsiteX15" fmla="*/ 465227 w 459927"/>
                <a:gd name="connsiteY15" fmla="*/ 6287 h 469926"/>
                <a:gd name="connsiteX16" fmla="*/ 463427 w 459927"/>
                <a:gd name="connsiteY16" fmla="*/ 10886 h 469926"/>
                <a:gd name="connsiteX17" fmla="*/ 328449 w 459927"/>
                <a:gd name="connsiteY17" fmla="*/ 147365 h 469926"/>
                <a:gd name="connsiteX18" fmla="*/ 323949 w 459927"/>
                <a:gd name="connsiteY18" fmla="*/ 149264 h 469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9927" h="469926">
                  <a:moveTo>
                    <a:pt x="6399" y="470614"/>
                  </a:moveTo>
                  <a:cubicBezTo>
                    <a:pt x="4699" y="470614"/>
                    <a:pt x="3099" y="469914"/>
                    <a:pt x="1900" y="468814"/>
                  </a:cubicBezTo>
                  <a:cubicBezTo>
                    <a:pt x="700" y="467614"/>
                    <a:pt x="0" y="466015"/>
                    <a:pt x="0" y="464215"/>
                  </a:cubicBezTo>
                  <a:cubicBezTo>
                    <a:pt x="0" y="462515"/>
                    <a:pt x="600" y="460915"/>
                    <a:pt x="1800" y="459716"/>
                  </a:cubicBezTo>
                  <a:lnTo>
                    <a:pt x="305852" y="152064"/>
                  </a:lnTo>
                  <a:cubicBezTo>
                    <a:pt x="308251" y="149564"/>
                    <a:pt x="312451" y="149564"/>
                    <a:pt x="314951" y="151964"/>
                  </a:cubicBezTo>
                  <a:cubicBezTo>
                    <a:pt x="317450" y="154464"/>
                    <a:pt x="317450" y="158563"/>
                    <a:pt x="314951" y="161063"/>
                  </a:cubicBezTo>
                  <a:lnTo>
                    <a:pt x="10898" y="468714"/>
                  </a:lnTo>
                  <a:cubicBezTo>
                    <a:pt x="9698" y="469914"/>
                    <a:pt x="8099" y="470614"/>
                    <a:pt x="6399" y="470614"/>
                  </a:cubicBezTo>
                  <a:close/>
                  <a:moveTo>
                    <a:pt x="323949" y="149264"/>
                  </a:moveTo>
                  <a:lnTo>
                    <a:pt x="323949" y="149264"/>
                  </a:lnTo>
                  <a:cubicBezTo>
                    <a:pt x="322250" y="149264"/>
                    <a:pt x="320650" y="148664"/>
                    <a:pt x="319450" y="147465"/>
                  </a:cubicBezTo>
                  <a:cubicBezTo>
                    <a:pt x="316950" y="144965"/>
                    <a:pt x="316850" y="140866"/>
                    <a:pt x="319350" y="138366"/>
                  </a:cubicBezTo>
                  <a:lnTo>
                    <a:pt x="454329" y="1887"/>
                  </a:lnTo>
                  <a:cubicBezTo>
                    <a:pt x="456728" y="-612"/>
                    <a:pt x="460928" y="-612"/>
                    <a:pt x="463327" y="1788"/>
                  </a:cubicBezTo>
                  <a:cubicBezTo>
                    <a:pt x="464527" y="2987"/>
                    <a:pt x="465227" y="4587"/>
                    <a:pt x="465227" y="6287"/>
                  </a:cubicBezTo>
                  <a:cubicBezTo>
                    <a:pt x="465227" y="7987"/>
                    <a:pt x="464627" y="9586"/>
                    <a:pt x="463427" y="10886"/>
                  </a:cubicBezTo>
                  <a:lnTo>
                    <a:pt x="328449" y="147365"/>
                  </a:lnTo>
                  <a:cubicBezTo>
                    <a:pt x="327249" y="148564"/>
                    <a:pt x="325649" y="149264"/>
                    <a:pt x="323949" y="14926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7850DAB-D957-45CD-8D24-DE357898D437}"/>
                </a:ext>
              </a:extLst>
            </p:cNvPr>
            <p:cNvSpPr/>
            <p:nvPr/>
          </p:nvSpPr>
          <p:spPr>
            <a:xfrm>
              <a:off x="4028866" y="4986546"/>
              <a:ext cx="649898" cy="9998"/>
            </a:xfrm>
            <a:custGeom>
              <a:avLst/>
              <a:gdLst>
                <a:gd name="connsiteX0" fmla="*/ 646298 w 649897"/>
                <a:gd name="connsiteY0" fmla="*/ 12798 h 9998"/>
                <a:gd name="connsiteX1" fmla="*/ 217466 w 649897"/>
                <a:gd name="connsiteY1" fmla="*/ 12798 h 9998"/>
                <a:gd name="connsiteX2" fmla="*/ 211067 w 649897"/>
                <a:gd name="connsiteY2" fmla="*/ 6399 h 9998"/>
                <a:gd name="connsiteX3" fmla="*/ 217466 w 649897"/>
                <a:gd name="connsiteY3" fmla="*/ 0 h 9998"/>
                <a:gd name="connsiteX4" fmla="*/ 646298 w 649897"/>
                <a:gd name="connsiteY4" fmla="*/ 0 h 9998"/>
                <a:gd name="connsiteX5" fmla="*/ 652698 w 649897"/>
                <a:gd name="connsiteY5" fmla="*/ 6399 h 9998"/>
                <a:gd name="connsiteX6" fmla="*/ 646298 w 649897"/>
                <a:gd name="connsiteY6" fmla="*/ 12798 h 9998"/>
                <a:gd name="connsiteX7" fmla="*/ 198369 w 649897"/>
                <a:gd name="connsiteY7" fmla="*/ 12798 h 9998"/>
                <a:gd name="connsiteX8" fmla="*/ 6299 w 649897"/>
                <a:gd name="connsiteY8" fmla="*/ 12798 h 9998"/>
                <a:gd name="connsiteX9" fmla="*/ 0 w 649897"/>
                <a:gd name="connsiteY9" fmla="*/ 6399 h 9998"/>
                <a:gd name="connsiteX10" fmla="*/ 6299 w 649897"/>
                <a:gd name="connsiteY10" fmla="*/ 0 h 9998"/>
                <a:gd name="connsiteX11" fmla="*/ 198369 w 649897"/>
                <a:gd name="connsiteY11" fmla="*/ 0 h 9998"/>
                <a:gd name="connsiteX12" fmla="*/ 204768 w 649897"/>
                <a:gd name="connsiteY12" fmla="*/ 6399 h 9998"/>
                <a:gd name="connsiteX13" fmla="*/ 198369 w 649897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9897" h="9998">
                  <a:moveTo>
                    <a:pt x="646298" y="12798"/>
                  </a:moveTo>
                  <a:lnTo>
                    <a:pt x="217466" y="12798"/>
                  </a:lnTo>
                  <a:cubicBezTo>
                    <a:pt x="213966" y="12798"/>
                    <a:pt x="211067" y="9998"/>
                    <a:pt x="211067" y="6399"/>
                  </a:cubicBezTo>
                  <a:cubicBezTo>
                    <a:pt x="211067" y="2900"/>
                    <a:pt x="213966" y="0"/>
                    <a:pt x="217466" y="0"/>
                  </a:cubicBezTo>
                  <a:lnTo>
                    <a:pt x="646298" y="0"/>
                  </a:lnTo>
                  <a:cubicBezTo>
                    <a:pt x="649798" y="0"/>
                    <a:pt x="652698" y="2900"/>
                    <a:pt x="652698" y="6399"/>
                  </a:cubicBezTo>
                  <a:cubicBezTo>
                    <a:pt x="652698" y="9998"/>
                    <a:pt x="649798" y="12798"/>
                    <a:pt x="646298" y="12798"/>
                  </a:cubicBezTo>
                  <a:close/>
                  <a:moveTo>
                    <a:pt x="198369" y="12798"/>
                  </a:moveTo>
                  <a:lnTo>
                    <a:pt x="6299" y="12798"/>
                  </a:lnTo>
                  <a:cubicBezTo>
                    <a:pt x="2800" y="12798"/>
                    <a:pt x="0" y="9998"/>
                    <a:pt x="0" y="6399"/>
                  </a:cubicBezTo>
                  <a:cubicBezTo>
                    <a:pt x="0" y="2900"/>
                    <a:pt x="2800" y="0"/>
                    <a:pt x="6299" y="0"/>
                  </a:cubicBezTo>
                  <a:lnTo>
                    <a:pt x="198369" y="0"/>
                  </a:lnTo>
                  <a:cubicBezTo>
                    <a:pt x="201868" y="0"/>
                    <a:pt x="204768" y="2900"/>
                    <a:pt x="204768" y="6399"/>
                  </a:cubicBezTo>
                  <a:cubicBezTo>
                    <a:pt x="204768" y="9998"/>
                    <a:pt x="201868" y="12798"/>
                    <a:pt x="1983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AF79CCB-795F-4286-B7FB-26BA50950B20}"/>
                </a:ext>
              </a:extLst>
            </p:cNvPr>
            <p:cNvSpPr/>
            <p:nvPr/>
          </p:nvSpPr>
          <p:spPr>
            <a:xfrm>
              <a:off x="4348816" y="4666597"/>
              <a:ext cx="9998" cy="649898"/>
            </a:xfrm>
            <a:custGeom>
              <a:avLst/>
              <a:gdLst>
                <a:gd name="connsiteX0" fmla="*/ 6399 w 9998"/>
                <a:gd name="connsiteY0" fmla="*/ 652698 h 649898"/>
                <a:gd name="connsiteX1" fmla="*/ 0 w 9998"/>
                <a:gd name="connsiteY1" fmla="*/ 646299 h 649898"/>
                <a:gd name="connsiteX2" fmla="*/ 0 w 9998"/>
                <a:gd name="connsiteY2" fmla="*/ 217566 h 649898"/>
                <a:gd name="connsiteX3" fmla="*/ 6399 w 9998"/>
                <a:gd name="connsiteY3" fmla="*/ 211167 h 649898"/>
                <a:gd name="connsiteX4" fmla="*/ 12798 w 9998"/>
                <a:gd name="connsiteY4" fmla="*/ 217566 h 649898"/>
                <a:gd name="connsiteX5" fmla="*/ 12798 w 9998"/>
                <a:gd name="connsiteY5" fmla="*/ 646299 h 649898"/>
                <a:gd name="connsiteX6" fmla="*/ 6399 w 9998"/>
                <a:gd name="connsiteY6" fmla="*/ 652698 h 649898"/>
                <a:gd name="connsiteX7" fmla="*/ 6399 w 9998"/>
                <a:gd name="connsiteY7" fmla="*/ 204768 h 649898"/>
                <a:gd name="connsiteX8" fmla="*/ 0 w 9998"/>
                <a:gd name="connsiteY8" fmla="*/ 198369 h 649898"/>
                <a:gd name="connsiteX9" fmla="*/ 0 w 9998"/>
                <a:gd name="connsiteY9" fmla="*/ 6399 h 649898"/>
                <a:gd name="connsiteX10" fmla="*/ 6399 w 9998"/>
                <a:gd name="connsiteY10" fmla="*/ 0 h 649898"/>
                <a:gd name="connsiteX11" fmla="*/ 12798 w 9998"/>
                <a:gd name="connsiteY11" fmla="*/ 6399 h 649898"/>
                <a:gd name="connsiteX12" fmla="*/ 12798 w 9998"/>
                <a:gd name="connsiteY12" fmla="*/ 198369 h 649898"/>
                <a:gd name="connsiteX13" fmla="*/ 6399 w 9998"/>
                <a:gd name="connsiteY13" fmla="*/ 204768 h 649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8" h="649898">
                  <a:moveTo>
                    <a:pt x="6399" y="652698"/>
                  </a:moveTo>
                  <a:cubicBezTo>
                    <a:pt x="2800" y="652698"/>
                    <a:pt x="0" y="649898"/>
                    <a:pt x="0" y="646299"/>
                  </a:cubicBezTo>
                  <a:lnTo>
                    <a:pt x="0" y="217566"/>
                  </a:lnTo>
                  <a:cubicBezTo>
                    <a:pt x="0" y="214066"/>
                    <a:pt x="2800" y="211167"/>
                    <a:pt x="6399" y="211167"/>
                  </a:cubicBezTo>
                  <a:cubicBezTo>
                    <a:pt x="9898" y="211167"/>
                    <a:pt x="12798" y="214066"/>
                    <a:pt x="12798" y="217566"/>
                  </a:cubicBezTo>
                  <a:lnTo>
                    <a:pt x="12798" y="646299"/>
                  </a:lnTo>
                  <a:cubicBezTo>
                    <a:pt x="12798" y="649898"/>
                    <a:pt x="9898" y="652698"/>
                    <a:pt x="6399" y="652698"/>
                  </a:cubicBezTo>
                  <a:close/>
                  <a:moveTo>
                    <a:pt x="6399" y="204768"/>
                  </a:moveTo>
                  <a:cubicBezTo>
                    <a:pt x="2800" y="204768"/>
                    <a:pt x="0" y="201968"/>
                    <a:pt x="0" y="198369"/>
                  </a:cubicBezTo>
                  <a:lnTo>
                    <a:pt x="0" y="6399"/>
                  </a:lnTo>
                  <a:cubicBezTo>
                    <a:pt x="0" y="2900"/>
                    <a:pt x="28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198369"/>
                  </a:lnTo>
                  <a:cubicBezTo>
                    <a:pt x="12798" y="201968"/>
                    <a:pt x="9898" y="204768"/>
                    <a:pt x="6399" y="20476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4" name="Group 753">
            <a:extLst>
              <a:ext uri="{FF2B5EF4-FFF2-40B4-BE49-F238E27FC236}">
                <a16:creationId xmlns:a16="http://schemas.microsoft.com/office/drawing/2014/main" id="{F03F8EE7-275F-417B-99AA-D796B32CC09B}"/>
              </a:ext>
            </a:extLst>
          </p:cNvPr>
          <p:cNvGrpSpPr/>
          <p:nvPr/>
        </p:nvGrpSpPr>
        <p:grpSpPr>
          <a:xfrm>
            <a:off x="5255599" y="4723688"/>
            <a:ext cx="509920" cy="514619"/>
            <a:chOff x="5255599" y="4723688"/>
            <a:chExt cx="509920" cy="514619"/>
          </a:xfrm>
          <a:solidFill>
            <a:srgbClr val="FFFFFF"/>
          </a:solidFill>
        </p:grpSpPr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C7EEB02-B59A-4082-A1C8-1722E2982B8D}"/>
                </a:ext>
              </a:extLst>
            </p:cNvPr>
            <p:cNvSpPr/>
            <p:nvPr/>
          </p:nvSpPr>
          <p:spPr>
            <a:xfrm>
              <a:off x="5498835" y="5199032"/>
              <a:ext cx="29995" cy="29995"/>
            </a:xfrm>
            <a:custGeom>
              <a:avLst/>
              <a:gdLst>
                <a:gd name="connsiteX0" fmla="*/ 17297 w 29995"/>
                <a:gd name="connsiteY0" fmla="*/ 33276 h 29995"/>
                <a:gd name="connsiteX1" fmla="*/ 2400 w 29995"/>
                <a:gd name="connsiteY1" fmla="*/ 24577 h 29995"/>
                <a:gd name="connsiteX2" fmla="*/ 2400 w 29995"/>
                <a:gd name="connsiteY2" fmla="*/ 24577 h 29995"/>
                <a:gd name="connsiteX3" fmla="*/ 0 w 29995"/>
                <a:gd name="connsiteY3" fmla="*/ 15978 h 29995"/>
                <a:gd name="connsiteX4" fmla="*/ 4999 w 29995"/>
                <a:gd name="connsiteY4" fmla="*/ 3780 h 29995"/>
                <a:gd name="connsiteX5" fmla="*/ 13998 w 29995"/>
                <a:gd name="connsiteY5" fmla="*/ 3480 h 29995"/>
                <a:gd name="connsiteX6" fmla="*/ 14198 w 29995"/>
                <a:gd name="connsiteY6" fmla="*/ 12579 h 29995"/>
                <a:gd name="connsiteX7" fmla="*/ 12798 w 29995"/>
                <a:gd name="connsiteY7" fmla="*/ 15978 h 29995"/>
                <a:gd name="connsiteX8" fmla="*/ 13298 w 29995"/>
                <a:gd name="connsiteY8" fmla="*/ 17978 h 29995"/>
                <a:gd name="connsiteX9" fmla="*/ 13498 w 29995"/>
                <a:gd name="connsiteY9" fmla="*/ 18178 h 29995"/>
                <a:gd name="connsiteX10" fmla="*/ 20597 w 29995"/>
                <a:gd name="connsiteY10" fmla="*/ 19178 h 29995"/>
                <a:gd name="connsiteX11" fmla="*/ 21897 w 29995"/>
                <a:gd name="connsiteY11" fmla="*/ 15978 h 29995"/>
                <a:gd name="connsiteX12" fmla="*/ 19497 w 29995"/>
                <a:gd name="connsiteY12" fmla="*/ 11879 h 29995"/>
                <a:gd name="connsiteX13" fmla="*/ 16497 w 29995"/>
                <a:gd name="connsiteY13" fmla="*/ 8079 h 29995"/>
                <a:gd name="connsiteX14" fmla="*/ 16997 w 29995"/>
                <a:gd name="connsiteY14" fmla="*/ 3180 h 29995"/>
                <a:gd name="connsiteX15" fmla="*/ 25696 w 29995"/>
                <a:gd name="connsiteY15" fmla="*/ 781 h 29995"/>
                <a:gd name="connsiteX16" fmla="*/ 34695 w 29995"/>
                <a:gd name="connsiteY16" fmla="*/ 15978 h 29995"/>
                <a:gd name="connsiteX17" fmla="*/ 29795 w 29995"/>
                <a:gd name="connsiteY17" fmla="*/ 28176 h 29995"/>
                <a:gd name="connsiteX18" fmla="*/ 29495 w 29995"/>
                <a:gd name="connsiteY18" fmla="*/ 28376 h 29995"/>
                <a:gd name="connsiteX19" fmla="*/ 17297 w 29995"/>
                <a:gd name="connsiteY19" fmla="*/ 33276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995" h="29995">
                  <a:moveTo>
                    <a:pt x="17297" y="33276"/>
                  </a:moveTo>
                  <a:cubicBezTo>
                    <a:pt x="11098" y="33276"/>
                    <a:pt x="5399" y="29976"/>
                    <a:pt x="2400" y="24577"/>
                  </a:cubicBezTo>
                  <a:lnTo>
                    <a:pt x="2400" y="24577"/>
                  </a:lnTo>
                  <a:cubicBezTo>
                    <a:pt x="800" y="21977"/>
                    <a:pt x="0" y="19078"/>
                    <a:pt x="0" y="15978"/>
                  </a:cubicBezTo>
                  <a:cubicBezTo>
                    <a:pt x="0" y="11379"/>
                    <a:pt x="1800" y="7080"/>
                    <a:pt x="4999" y="3780"/>
                  </a:cubicBezTo>
                  <a:cubicBezTo>
                    <a:pt x="7299" y="1281"/>
                    <a:pt x="11498" y="1180"/>
                    <a:pt x="13998" y="3480"/>
                  </a:cubicBezTo>
                  <a:cubicBezTo>
                    <a:pt x="16597" y="5980"/>
                    <a:pt x="16698" y="9979"/>
                    <a:pt x="14198" y="12579"/>
                  </a:cubicBezTo>
                  <a:cubicBezTo>
                    <a:pt x="13298" y="13579"/>
                    <a:pt x="12798" y="14778"/>
                    <a:pt x="12798" y="15978"/>
                  </a:cubicBezTo>
                  <a:cubicBezTo>
                    <a:pt x="12798" y="16778"/>
                    <a:pt x="12998" y="17478"/>
                    <a:pt x="13298" y="17978"/>
                  </a:cubicBezTo>
                  <a:lnTo>
                    <a:pt x="13498" y="18178"/>
                  </a:lnTo>
                  <a:cubicBezTo>
                    <a:pt x="14898" y="20778"/>
                    <a:pt x="18497" y="21177"/>
                    <a:pt x="20597" y="19178"/>
                  </a:cubicBezTo>
                  <a:cubicBezTo>
                    <a:pt x="21397" y="18278"/>
                    <a:pt x="21897" y="17078"/>
                    <a:pt x="21897" y="15978"/>
                  </a:cubicBezTo>
                  <a:cubicBezTo>
                    <a:pt x="21897" y="14179"/>
                    <a:pt x="21097" y="12879"/>
                    <a:pt x="19497" y="11879"/>
                  </a:cubicBezTo>
                  <a:cubicBezTo>
                    <a:pt x="17997" y="11079"/>
                    <a:pt x="16897" y="9679"/>
                    <a:pt x="16497" y="8079"/>
                  </a:cubicBezTo>
                  <a:cubicBezTo>
                    <a:pt x="15998" y="6480"/>
                    <a:pt x="16197" y="4680"/>
                    <a:pt x="16997" y="3180"/>
                  </a:cubicBezTo>
                  <a:cubicBezTo>
                    <a:pt x="18697" y="281"/>
                    <a:pt x="22796" y="-919"/>
                    <a:pt x="25696" y="781"/>
                  </a:cubicBezTo>
                  <a:cubicBezTo>
                    <a:pt x="31295" y="3780"/>
                    <a:pt x="34695" y="9679"/>
                    <a:pt x="34695" y="15978"/>
                  </a:cubicBezTo>
                  <a:cubicBezTo>
                    <a:pt x="34695" y="20478"/>
                    <a:pt x="32995" y="24777"/>
                    <a:pt x="29795" y="28176"/>
                  </a:cubicBezTo>
                  <a:lnTo>
                    <a:pt x="29495" y="28376"/>
                  </a:lnTo>
                  <a:cubicBezTo>
                    <a:pt x="26196" y="31576"/>
                    <a:pt x="21897" y="33276"/>
                    <a:pt x="17297" y="3327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58E4FD82-0B1C-4883-A8F3-10D719C1690B}"/>
                </a:ext>
              </a:extLst>
            </p:cNvPr>
            <p:cNvSpPr/>
            <p:nvPr/>
          </p:nvSpPr>
          <p:spPr>
            <a:xfrm>
              <a:off x="5419873" y="5081332"/>
              <a:ext cx="179972" cy="49992"/>
            </a:xfrm>
            <a:custGeom>
              <a:avLst/>
              <a:gdLst>
                <a:gd name="connsiteX0" fmla="*/ 6374 w 179971"/>
                <a:gd name="connsiteY0" fmla="*/ 50092 h 49992"/>
                <a:gd name="connsiteX1" fmla="*/ 1875 w 179971"/>
                <a:gd name="connsiteY1" fmla="*/ 48193 h 49992"/>
                <a:gd name="connsiteX2" fmla="*/ 1875 w 179971"/>
                <a:gd name="connsiteY2" fmla="*/ 39094 h 49992"/>
                <a:gd name="connsiteX3" fmla="*/ 96360 w 179971"/>
                <a:gd name="connsiteY3" fmla="*/ 0 h 49992"/>
                <a:gd name="connsiteX4" fmla="*/ 187945 w 179971"/>
                <a:gd name="connsiteY4" fmla="*/ 36394 h 49992"/>
                <a:gd name="connsiteX5" fmla="*/ 188146 w 179971"/>
                <a:gd name="connsiteY5" fmla="*/ 45393 h 49992"/>
                <a:gd name="connsiteX6" fmla="*/ 179147 w 179971"/>
                <a:gd name="connsiteY6" fmla="*/ 45593 h 49992"/>
                <a:gd name="connsiteX7" fmla="*/ 96360 w 179971"/>
                <a:gd name="connsiteY7" fmla="*/ 12698 h 49992"/>
                <a:gd name="connsiteX8" fmla="*/ 10973 w 179971"/>
                <a:gd name="connsiteY8" fmla="*/ 48092 h 49992"/>
                <a:gd name="connsiteX9" fmla="*/ 6374 w 179971"/>
                <a:gd name="connsiteY9" fmla="*/ 50092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971" h="49992">
                  <a:moveTo>
                    <a:pt x="6374" y="50092"/>
                  </a:moveTo>
                  <a:cubicBezTo>
                    <a:pt x="4774" y="50092"/>
                    <a:pt x="3074" y="49492"/>
                    <a:pt x="1875" y="48193"/>
                  </a:cubicBezTo>
                  <a:cubicBezTo>
                    <a:pt x="-625" y="45693"/>
                    <a:pt x="-625" y="41594"/>
                    <a:pt x="1875" y="39094"/>
                  </a:cubicBezTo>
                  <a:cubicBezTo>
                    <a:pt x="27171" y="13898"/>
                    <a:pt x="60765" y="0"/>
                    <a:pt x="96360" y="0"/>
                  </a:cubicBezTo>
                  <a:cubicBezTo>
                    <a:pt x="130554" y="0"/>
                    <a:pt x="163149" y="12898"/>
                    <a:pt x="187945" y="36394"/>
                  </a:cubicBezTo>
                  <a:cubicBezTo>
                    <a:pt x="190545" y="38794"/>
                    <a:pt x="190645" y="42893"/>
                    <a:pt x="188146" y="45393"/>
                  </a:cubicBezTo>
                  <a:cubicBezTo>
                    <a:pt x="185746" y="47992"/>
                    <a:pt x="181646" y="48092"/>
                    <a:pt x="179147" y="45593"/>
                  </a:cubicBezTo>
                  <a:cubicBezTo>
                    <a:pt x="156650" y="24396"/>
                    <a:pt x="127255" y="12698"/>
                    <a:pt x="96360" y="12698"/>
                  </a:cubicBezTo>
                  <a:cubicBezTo>
                    <a:pt x="64165" y="12698"/>
                    <a:pt x="33870" y="25296"/>
                    <a:pt x="10973" y="48092"/>
                  </a:cubicBezTo>
                  <a:cubicBezTo>
                    <a:pt x="9673" y="49492"/>
                    <a:pt x="7974" y="50092"/>
                    <a:pt x="6374" y="5009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3001077A-0266-4A49-A378-4B8E445E3921}"/>
                </a:ext>
              </a:extLst>
            </p:cNvPr>
            <p:cNvSpPr/>
            <p:nvPr/>
          </p:nvSpPr>
          <p:spPr>
            <a:xfrm>
              <a:off x="5329987" y="4954152"/>
              <a:ext cx="359944" cy="79987"/>
            </a:xfrm>
            <a:custGeom>
              <a:avLst/>
              <a:gdLst>
                <a:gd name="connsiteX0" fmla="*/ 6374 w 359943"/>
                <a:gd name="connsiteY0" fmla="*/ 87386 h 79987"/>
                <a:gd name="connsiteX1" fmla="*/ 1875 w 359943"/>
                <a:gd name="connsiteY1" fmla="*/ 85486 h 79987"/>
                <a:gd name="connsiteX2" fmla="*/ 1875 w 359943"/>
                <a:gd name="connsiteY2" fmla="*/ 76388 h 79987"/>
                <a:gd name="connsiteX3" fmla="*/ 186146 w 359943"/>
                <a:gd name="connsiteY3" fmla="*/ 0 h 79987"/>
                <a:gd name="connsiteX4" fmla="*/ 367218 w 359943"/>
                <a:gd name="connsiteY4" fmla="*/ 73089 h 79987"/>
                <a:gd name="connsiteX5" fmla="*/ 367417 w 359943"/>
                <a:gd name="connsiteY5" fmla="*/ 82087 h 79987"/>
                <a:gd name="connsiteX6" fmla="*/ 358419 w 359943"/>
                <a:gd name="connsiteY6" fmla="*/ 82287 h 79987"/>
                <a:gd name="connsiteX7" fmla="*/ 186246 w 359943"/>
                <a:gd name="connsiteY7" fmla="*/ 12798 h 79987"/>
                <a:gd name="connsiteX8" fmla="*/ 10973 w 359943"/>
                <a:gd name="connsiteY8" fmla="*/ 85387 h 79987"/>
                <a:gd name="connsiteX9" fmla="*/ 6374 w 359943"/>
                <a:gd name="connsiteY9" fmla="*/ 87386 h 79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9943" h="79987">
                  <a:moveTo>
                    <a:pt x="6374" y="87386"/>
                  </a:moveTo>
                  <a:cubicBezTo>
                    <a:pt x="4774" y="87386"/>
                    <a:pt x="3075" y="86786"/>
                    <a:pt x="1875" y="85486"/>
                  </a:cubicBezTo>
                  <a:cubicBezTo>
                    <a:pt x="-625" y="82987"/>
                    <a:pt x="-625" y="78887"/>
                    <a:pt x="1875" y="76388"/>
                  </a:cubicBezTo>
                  <a:cubicBezTo>
                    <a:pt x="51067" y="27196"/>
                    <a:pt x="116557" y="0"/>
                    <a:pt x="186146" y="0"/>
                  </a:cubicBezTo>
                  <a:cubicBezTo>
                    <a:pt x="254035" y="0"/>
                    <a:pt x="318325" y="25996"/>
                    <a:pt x="367218" y="73089"/>
                  </a:cubicBezTo>
                  <a:cubicBezTo>
                    <a:pt x="369717" y="75588"/>
                    <a:pt x="369817" y="79587"/>
                    <a:pt x="367417" y="82087"/>
                  </a:cubicBezTo>
                  <a:cubicBezTo>
                    <a:pt x="364918" y="84587"/>
                    <a:pt x="360919" y="84687"/>
                    <a:pt x="358419" y="82287"/>
                  </a:cubicBezTo>
                  <a:cubicBezTo>
                    <a:pt x="311926" y="37494"/>
                    <a:pt x="250836" y="12798"/>
                    <a:pt x="186246" y="12798"/>
                  </a:cubicBezTo>
                  <a:cubicBezTo>
                    <a:pt x="120056" y="12798"/>
                    <a:pt x="57866" y="38594"/>
                    <a:pt x="10973" y="85387"/>
                  </a:cubicBezTo>
                  <a:cubicBezTo>
                    <a:pt x="9674" y="86786"/>
                    <a:pt x="8074" y="87386"/>
                    <a:pt x="6374" y="873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73C55831-C0CB-46E0-AF41-23135BD58843}"/>
                </a:ext>
              </a:extLst>
            </p:cNvPr>
            <p:cNvSpPr/>
            <p:nvPr/>
          </p:nvSpPr>
          <p:spPr>
            <a:xfrm>
              <a:off x="5498835" y="5199032"/>
              <a:ext cx="29995" cy="29995"/>
            </a:xfrm>
            <a:custGeom>
              <a:avLst/>
              <a:gdLst>
                <a:gd name="connsiteX0" fmla="*/ 17297 w 29995"/>
                <a:gd name="connsiteY0" fmla="*/ 33276 h 29995"/>
                <a:gd name="connsiteX1" fmla="*/ 2400 w 29995"/>
                <a:gd name="connsiteY1" fmla="*/ 24577 h 29995"/>
                <a:gd name="connsiteX2" fmla="*/ 2400 w 29995"/>
                <a:gd name="connsiteY2" fmla="*/ 24577 h 29995"/>
                <a:gd name="connsiteX3" fmla="*/ 0 w 29995"/>
                <a:gd name="connsiteY3" fmla="*/ 15978 h 29995"/>
                <a:gd name="connsiteX4" fmla="*/ 4999 w 29995"/>
                <a:gd name="connsiteY4" fmla="*/ 3780 h 29995"/>
                <a:gd name="connsiteX5" fmla="*/ 13998 w 29995"/>
                <a:gd name="connsiteY5" fmla="*/ 3480 h 29995"/>
                <a:gd name="connsiteX6" fmla="*/ 14198 w 29995"/>
                <a:gd name="connsiteY6" fmla="*/ 12579 h 29995"/>
                <a:gd name="connsiteX7" fmla="*/ 12798 w 29995"/>
                <a:gd name="connsiteY7" fmla="*/ 15978 h 29995"/>
                <a:gd name="connsiteX8" fmla="*/ 13298 w 29995"/>
                <a:gd name="connsiteY8" fmla="*/ 17978 h 29995"/>
                <a:gd name="connsiteX9" fmla="*/ 13498 w 29995"/>
                <a:gd name="connsiteY9" fmla="*/ 18178 h 29995"/>
                <a:gd name="connsiteX10" fmla="*/ 20597 w 29995"/>
                <a:gd name="connsiteY10" fmla="*/ 19178 h 29995"/>
                <a:gd name="connsiteX11" fmla="*/ 21897 w 29995"/>
                <a:gd name="connsiteY11" fmla="*/ 15978 h 29995"/>
                <a:gd name="connsiteX12" fmla="*/ 19497 w 29995"/>
                <a:gd name="connsiteY12" fmla="*/ 11879 h 29995"/>
                <a:gd name="connsiteX13" fmla="*/ 16497 w 29995"/>
                <a:gd name="connsiteY13" fmla="*/ 8079 h 29995"/>
                <a:gd name="connsiteX14" fmla="*/ 16997 w 29995"/>
                <a:gd name="connsiteY14" fmla="*/ 3180 h 29995"/>
                <a:gd name="connsiteX15" fmla="*/ 25696 w 29995"/>
                <a:gd name="connsiteY15" fmla="*/ 781 h 29995"/>
                <a:gd name="connsiteX16" fmla="*/ 34695 w 29995"/>
                <a:gd name="connsiteY16" fmla="*/ 15978 h 29995"/>
                <a:gd name="connsiteX17" fmla="*/ 29795 w 29995"/>
                <a:gd name="connsiteY17" fmla="*/ 28176 h 29995"/>
                <a:gd name="connsiteX18" fmla="*/ 29495 w 29995"/>
                <a:gd name="connsiteY18" fmla="*/ 28376 h 29995"/>
                <a:gd name="connsiteX19" fmla="*/ 17297 w 29995"/>
                <a:gd name="connsiteY19" fmla="*/ 33276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995" h="29995">
                  <a:moveTo>
                    <a:pt x="17297" y="33276"/>
                  </a:moveTo>
                  <a:cubicBezTo>
                    <a:pt x="11098" y="33276"/>
                    <a:pt x="5399" y="29976"/>
                    <a:pt x="2400" y="24577"/>
                  </a:cubicBezTo>
                  <a:lnTo>
                    <a:pt x="2400" y="24577"/>
                  </a:lnTo>
                  <a:cubicBezTo>
                    <a:pt x="800" y="21977"/>
                    <a:pt x="0" y="19078"/>
                    <a:pt x="0" y="15978"/>
                  </a:cubicBezTo>
                  <a:cubicBezTo>
                    <a:pt x="0" y="11379"/>
                    <a:pt x="1800" y="7080"/>
                    <a:pt x="4999" y="3780"/>
                  </a:cubicBezTo>
                  <a:cubicBezTo>
                    <a:pt x="7299" y="1281"/>
                    <a:pt x="11498" y="1180"/>
                    <a:pt x="13998" y="3480"/>
                  </a:cubicBezTo>
                  <a:cubicBezTo>
                    <a:pt x="16597" y="5980"/>
                    <a:pt x="16698" y="9979"/>
                    <a:pt x="14198" y="12579"/>
                  </a:cubicBezTo>
                  <a:cubicBezTo>
                    <a:pt x="13298" y="13579"/>
                    <a:pt x="12798" y="14778"/>
                    <a:pt x="12798" y="15978"/>
                  </a:cubicBezTo>
                  <a:cubicBezTo>
                    <a:pt x="12798" y="16778"/>
                    <a:pt x="12998" y="17478"/>
                    <a:pt x="13298" y="17978"/>
                  </a:cubicBezTo>
                  <a:lnTo>
                    <a:pt x="13498" y="18178"/>
                  </a:lnTo>
                  <a:cubicBezTo>
                    <a:pt x="14898" y="20778"/>
                    <a:pt x="18497" y="21177"/>
                    <a:pt x="20597" y="19178"/>
                  </a:cubicBezTo>
                  <a:cubicBezTo>
                    <a:pt x="21397" y="18278"/>
                    <a:pt x="21897" y="17078"/>
                    <a:pt x="21897" y="15978"/>
                  </a:cubicBezTo>
                  <a:cubicBezTo>
                    <a:pt x="21897" y="14179"/>
                    <a:pt x="21097" y="12879"/>
                    <a:pt x="19497" y="11879"/>
                  </a:cubicBezTo>
                  <a:cubicBezTo>
                    <a:pt x="17997" y="11079"/>
                    <a:pt x="16897" y="9679"/>
                    <a:pt x="16497" y="8079"/>
                  </a:cubicBezTo>
                  <a:cubicBezTo>
                    <a:pt x="15998" y="6480"/>
                    <a:pt x="16197" y="4680"/>
                    <a:pt x="16997" y="3180"/>
                  </a:cubicBezTo>
                  <a:cubicBezTo>
                    <a:pt x="18697" y="281"/>
                    <a:pt x="22796" y="-919"/>
                    <a:pt x="25696" y="781"/>
                  </a:cubicBezTo>
                  <a:cubicBezTo>
                    <a:pt x="31295" y="3780"/>
                    <a:pt x="34695" y="9679"/>
                    <a:pt x="34695" y="15978"/>
                  </a:cubicBezTo>
                  <a:cubicBezTo>
                    <a:pt x="34695" y="20478"/>
                    <a:pt x="32995" y="24777"/>
                    <a:pt x="29795" y="28176"/>
                  </a:cubicBezTo>
                  <a:lnTo>
                    <a:pt x="29495" y="28376"/>
                  </a:lnTo>
                  <a:cubicBezTo>
                    <a:pt x="26196" y="31576"/>
                    <a:pt x="21897" y="33276"/>
                    <a:pt x="17297" y="3327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045DB571-6F65-428E-B7E6-1CD8145F0185}"/>
                </a:ext>
              </a:extLst>
            </p:cNvPr>
            <p:cNvSpPr/>
            <p:nvPr/>
          </p:nvSpPr>
          <p:spPr>
            <a:xfrm>
              <a:off x="5498835" y="5199032"/>
              <a:ext cx="29995" cy="29995"/>
            </a:xfrm>
            <a:custGeom>
              <a:avLst/>
              <a:gdLst>
                <a:gd name="connsiteX0" fmla="*/ 17297 w 29995"/>
                <a:gd name="connsiteY0" fmla="*/ 33276 h 29995"/>
                <a:gd name="connsiteX1" fmla="*/ 2400 w 29995"/>
                <a:gd name="connsiteY1" fmla="*/ 24577 h 29995"/>
                <a:gd name="connsiteX2" fmla="*/ 2400 w 29995"/>
                <a:gd name="connsiteY2" fmla="*/ 24577 h 29995"/>
                <a:gd name="connsiteX3" fmla="*/ 0 w 29995"/>
                <a:gd name="connsiteY3" fmla="*/ 15978 h 29995"/>
                <a:gd name="connsiteX4" fmla="*/ 4999 w 29995"/>
                <a:gd name="connsiteY4" fmla="*/ 3780 h 29995"/>
                <a:gd name="connsiteX5" fmla="*/ 13998 w 29995"/>
                <a:gd name="connsiteY5" fmla="*/ 3480 h 29995"/>
                <a:gd name="connsiteX6" fmla="*/ 14198 w 29995"/>
                <a:gd name="connsiteY6" fmla="*/ 12579 h 29995"/>
                <a:gd name="connsiteX7" fmla="*/ 12798 w 29995"/>
                <a:gd name="connsiteY7" fmla="*/ 15978 h 29995"/>
                <a:gd name="connsiteX8" fmla="*/ 13298 w 29995"/>
                <a:gd name="connsiteY8" fmla="*/ 17978 h 29995"/>
                <a:gd name="connsiteX9" fmla="*/ 13498 w 29995"/>
                <a:gd name="connsiteY9" fmla="*/ 18178 h 29995"/>
                <a:gd name="connsiteX10" fmla="*/ 20597 w 29995"/>
                <a:gd name="connsiteY10" fmla="*/ 19178 h 29995"/>
                <a:gd name="connsiteX11" fmla="*/ 21897 w 29995"/>
                <a:gd name="connsiteY11" fmla="*/ 15978 h 29995"/>
                <a:gd name="connsiteX12" fmla="*/ 19497 w 29995"/>
                <a:gd name="connsiteY12" fmla="*/ 11879 h 29995"/>
                <a:gd name="connsiteX13" fmla="*/ 16497 w 29995"/>
                <a:gd name="connsiteY13" fmla="*/ 8079 h 29995"/>
                <a:gd name="connsiteX14" fmla="*/ 16997 w 29995"/>
                <a:gd name="connsiteY14" fmla="*/ 3180 h 29995"/>
                <a:gd name="connsiteX15" fmla="*/ 25696 w 29995"/>
                <a:gd name="connsiteY15" fmla="*/ 781 h 29995"/>
                <a:gd name="connsiteX16" fmla="*/ 34695 w 29995"/>
                <a:gd name="connsiteY16" fmla="*/ 15978 h 29995"/>
                <a:gd name="connsiteX17" fmla="*/ 29795 w 29995"/>
                <a:gd name="connsiteY17" fmla="*/ 28176 h 29995"/>
                <a:gd name="connsiteX18" fmla="*/ 29495 w 29995"/>
                <a:gd name="connsiteY18" fmla="*/ 28376 h 29995"/>
                <a:gd name="connsiteX19" fmla="*/ 17297 w 29995"/>
                <a:gd name="connsiteY19" fmla="*/ 33276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995" h="29995">
                  <a:moveTo>
                    <a:pt x="17297" y="33276"/>
                  </a:moveTo>
                  <a:cubicBezTo>
                    <a:pt x="11098" y="33276"/>
                    <a:pt x="5399" y="29976"/>
                    <a:pt x="2400" y="24577"/>
                  </a:cubicBezTo>
                  <a:lnTo>
                    <a:pt x="2400" y="24577"/>
                  </a:lnTo>
                  <a:cubicBezTo>
                    <a:pt x="800" y="21977"/>
                    <a:pt x="0" y="19078"/>
                    <a:pt x="0" y="15978"/>
                  </a:cubicBezTo>
                  <a:cubicBezTo>
                    <a:pt x="0" y="11379"/>
                    <a:pt x="1800" y="7080"/>
                    <a:pt x="4999" y="3780"/>
                  </a:cubicBezTo>
                  <a:cubicBezTo>
                    <a:pt x="7299" y="1281"/>
                    <a:pt x="11498" y="1180"/>
                    <a:pt x="13998" y="3480"/>
                  </a:cubicBezTo>
                  <a:cubicBezTo>
                    <a:pt x="16597" y="5980"/>
                    <a:pt x="16698" y="9979"/>
                    <a:pt x="14198" y="12579"/>
                  </a:cubicBezTo>
                  <a:cubicBezTo>
                    <a:pt x="13298" y="13579"/>
                    <a:pt x="12798" y="14778"/>
                    <a:pt x="12798" y="15978"/>
                  </a:cubicBezTo>
                  <a:cubicBezTo>
                    <a:pt x="12798" y="16778"/>
                    <a:pt x="12998" y="17478"/>
                    <a:pt x="13298" y="17978"/>
                  </a:cubicBezTo>
                  <a:lnTo>
                    <a:pt x="13498" y="18178"/>
                  </a:lnTo>
                  <a:cubicBezTo>
                    <a:pt x="14898" y="20778"/>
                    <a:pt x="18497" y="21177"/>
                    <a:pt x="20597" y="19178"/>
                  </a:cubicBezTo>
                  <a:cubicBezTo>
                    <a:pt x="21397" y="18278"/>
                    <a:pt x="21897" y="17078"/>
                    <a:pt x="21897" y="15978"/>
                  </a:cubicBezTo>
                  <a:cubicBezTo>
                    <a:pt x="21897" y="14179"/>
                    <a:pt x="21097" y="12879"/>
                    <a:pt x="19497" y="11879"/>
                  </a:cubicBezTo>
                  <a:cubicBezTo>
                    <a:pt x="17997" y="11079"/>
                    <a:pt x="16897" y="9679"/>
                    <a:pt x="16497" y="8079"/>
                  </a:cubicBezTo>
                  <a:cubicBezTo>
                    <a:pt x="15998" y="6480"/>
                    <a:pt x="16197" y="4680"/>
                    <a:pt x="16997" y="3180"/>
                  </a:cubicBezTo>
                  <a:cubicBezTo>
                    <a:pt x="18697" y="281"/>
                    <a:pt x="22796" y="-919"/>
                    <a:pt x="25696" y="781"/>
                  </a:cubicBezTo>
                  <a:cubicBezTo>
                    <a:pt x="31295" y="3780"/>
                    <a:pt x="34695" y="9679"/>
                    <a:pt x="34695" y="15978"/>
                  </a:cubicBezTo>
                  <a:cubicBezTo>
                    <a:pt x="34695" y="20478"/>
                    <a:pt x="32995" y="24777"/>
                    <a:pt x="29795" y="28176"/>
                  </a:cubicBezTo>
                  <a:lnTo>
                    <a:pt x="29495" y="28376"/>
                  </a:lnTo>
                  <a:cubicBezTo>
                    <a:pt x="26196" y="31576"/>
                    <a:pt x="21897" y="33276"/>
                    <a:pt x="17297" y="3327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116F4DC-4FD1-4164-B059-3D96D8EE715A}"/>
                </a:ext>
              </a:extLst>
            </p:cNvPr>
            <p:cNvSpPr/>
            <p:nvPr/>
          </p:nvSpPr>
          <p:spPr>
            <a:xfrm>
              <a:off x="5255599" y="4828471"/>
              <a:ext cx="509920" cy="109983"/>
            </a:xfrm>
            <a:custGeom>
              <a:avLst/>
              <a:gdLst>
                <a:gd name="connsiteX0" fmla="*/ 6374 w 509919"/>
                <a:gd name="connsiteY0" fmla="*/ 118282 h 109982"/>
                <a:gd name="connsiteX1" fmla="*/ 1875 w 509919"/>
                <a:gd name="connsiteY1" fmla="*/ 116382 h 109982"/>
                <a:gd name="connsiteX2" fmla="*/ 1875 w 509919"/>
                <a:gd name="connsiteY2" fmla="*/ 107283 h 109982"/>
                <a:gd name="connsiteX3" fmla="*/ 260634 w 509919"/>
                <a:gd name="connsiteY3" fmla="*/ 0 h 109982"/>
                <a:gd name="connsiteX4" fmla="*/ 515794 w 509919"/>
                <a:gd name="connsiteY4" fmla="*/ 103684 h 109982"/>
                <a:gd name="connsiteX5" fmla="*/ 515894 w 509919"/>
                <a:gd name="connsiteY5" fmla="*/ 112682 h 109982"/>
                <a:gd name="connsiteX6" fmla="*/ 506895 w 509919"/>
                <a:gd name="connsiteY6" fmla="*/ 112782 h 109982"/>
                <a:gd name="connsiteX7" fmla="*/ 260734 w 509919"/>
                <a:gd name="connsiteY7" fmla="*/ 12798 h 109982"/>
                <a:gd name="connsiteX8" fmla="*/ 11073 w 509919"/>
                <a:gd name="connsiteY8" fmla="*/ 116282 h 109982"/>
                <a:gd name="connsiteX9" fmla="*/ 6374 w 509919"/>
                <a:gd name="connsiteY9" fmla="*/ 118282 h 10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9919" h="109982">
                  <a:moveTo>
                    <a:pt x="6374" y="118282"/>
                  </a:moveTo>
                  <a:cubicBezTo>
                    <a:pt x="4774" y="118282"/>
                    <a:pt x="3074" y="117681"/>
                    <a:pt x="1875" y="116382"/>
                  </a:cubicBezTo>
                  <a:cubicBezTo>
                    <a:pt x="-625" y="113882"/>
                    <a:pt x="-625" y="109783"/>
                    <a:pt x="1875" y="107283"/>
                  </a:cubicBezTo>
                  <a:cubicBezTo>
                    <a:pt x="70964" y="38094"/>
                    <a:pt x="162849" y="0"/>
                    <a:pt x="260634" y="0"/>
                  </a:cubicBezTo>
                  <a:cubicBezTo>
                    <a:pt x="356519" y="0"/>
                    <a:pt x="447105" y="36794"/>
                    <a:pt x="515794" y="103684"/>
                  </a:cubicBezTo>
                  <a:cubicBezTo>
                    <a:pt x="518294" y="106183"/>
                    <a:pt x="518394" y="110183"/>
                    <a:pt x="515894" y="112682"/>
                  </a:cubicBezTo>
                  <a:cubicBezTo>
                    <a:pt x="513394" y="115182"/>
                    <a:pt x="509395" y="115282"/>
                    <a:pt x="506895" y="112782"/>
                  </a:cubicBezTo>
                  <a:cubicBezTo>
                    <a:pt x="440606" y="48293"/>
                    <a:pt x="353219" y="12798"/>
                    <a:pt x="260734" y="12798"/>
                  </a:cubicBezTo>
                  <a:cubicBezTo>
                    <a:pt x="166349" y="12798"/>
                    <a:pt x="77663" y="49592"/>
                    <a:pt x="11073" y="116282"/>
                  </a:cubicBezTo>
                  <a:cubicBezTo>
                    <a:pt x="9673" y="117582"/>
                    <a:pt x="7974" y="118282"/>
                    <a:pt x="6374" y="11828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24EF19A0-A738-4E6E-8347-80B2CF345EC8}"/>
                </a:ext>
              </a:extLst>
            </p:cNvPr>
            <p:cNvSpPr/>
            <p:nvPr/>
          </p:nvSpPr>
          <p:spPr>
            <a:xfrm>
              <a:off x="5498835" y="5197614"/>
              <a:ext cx="29995" cy="29995"/>
            </a:xfrm>
            <a:custGeom>
              <a:avLst/>
              <a:gdLst>
                <a:gd name="connsiteX0" fmla="*/ 17297 w 29995"/>
                <a:gd name="connsiteY0" fmla="*/ 34695 h 29995"/>
                <a:gd name="connsiteX1" fmla="*/ 2400 w 29995"/>
                <a:gd name="connsiteY1" fmla="*/ 25996 h 29995"/>
                <a:gd name="connsiteX2" fmla="*/ 2400 w 29995"/>
                <a:gd name="connsiteY2" fmla="*/ 25996 h 29995"/>
                <a:gd name="connsiteX3" fmla="*/ 0 w 29995"/>
                <a:gd name="connsiteY3" fmla="*/ 17397 h 29995"/>
                <a:gd name="connsiteX4" fmla="*/ 4899 w 29995"/>
                <a:gd name="connsiteY4" fmla="*/ 5199 h 29995"/>
                <a:gd name="connsiteX5" fmla="*/ 5199 w 29995"/>
                <a:gd name="connsiteY5" fmla="*/ 4899 h 29995"/>
                <a:gd name="connsiteX6" fmla="*/ 17297 w 29995"/>
                <a:gd name="connsiteY6" fmla="*/ 0 h 29995"/>
                <a:gd name="connsiteX7" fmla="*/ 25696 w 29995"/>
                <a:gd name="connsiteY7" fmla="*/ 2200 h 29995"/>
                <a:gd name="connsiteX8" fmla="*/ 34695 w 29995"/>
                <a:gd name="connsiteY8" fmla="*/ 17397 h 29995"/>
                <a:gd name="connsiteX9" fmla="*/ 29795 w 29995"/>
                <a:gd name="connsiteY9" fmla="*/ 29595 h 29995"/>
                <a:gd name="connsiteX10" fmla="*/ 29595 w 29995"/>
                <a:gd name="connsiteY10" fmla="*/ 29795 h 29995"/>
                <a:gd name="connsiteX11" fmla="*/ 17297 w 29995"/>
                <a:gd name="connsiteY11" fmla="*/ 34695 h 29995"/>
                <a:gd name="connsiteX12" fmla="*/ 17297 w 29995"/>
                <a:gd name="connsiteY12" fmla="*/ 12798 h 29995"/>
                <a:gd name="connsiteX13" fmla="*/ 14098 w 29995"/>
                <a:gd name="connsiteY13" fmla="*/ 14098 h 29995"/>
                <a:gd name="connsiteX14" fmla="*/ 12798 w 29995"/>
                <a:gd name="connsiteY14" fmla="*/ 17397 h 29995"/>
                <a:gd name="connsiteX15" fmla="*/ 13298 w 29995"/>
                <a:gd name="connsiteY15" fmla="*/ 19397 h 29995"/>
                <a:gd name="connsiteX16" fmla="*/ 13498 w 29995"/>
                <a:gd name="connsiteY16" fmla="*/ 19597 h 29995"/>
                <a:gd name="connsiteX17" fmla="*/ 20597 w 29995"/>
                <a:gd name="connsiteY17" fmla="*/ 20597 h 29995"/>
                <a:gd name="connsiteX18" fmla="*/ 21897 w 29995"/>
                <a:gd name="connsiteY18" fmla="*/ 17397 h 29995"/>
                <a:gd name="connsiteX19" fmla="*/ 19597 w 29995"/>
                <a:gd name="connsiteY19" fmla="*/ 13398 h 29995"/>
                <a:gd name="connsiteX20" fmla="*/ 17297 w 29995"/>
                <a:gd name="connsiteY20" fmla="*/ 12798 h 29995"/>
                <a:gd name="connsiteX21" fmla="*/ 17297 w 29995"/>
                <a:gd name="connsiteY21" fmla="*/ 12798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95" h="29995">
                  <a:moveTo>
                    <a:pt x="17297" y="34695"/>
                  </a:moveTo>
                  <a:cubicBezTo>
                    <a:pt x="11098" y="34695"/>
                    <a:pt x="5399" y="31395"/>
                    <a:pt x="2400" y="25996"/>
                  </a:cubicBezTo>
                  <a:lnTo>
                    <a:pt x="2400" y="25996"/>
                  </a:lnTo>
                  <a:cubicBezTo>
                    <a:pt x="800" y="23396"/>
                    <a:pt x="0" y="20497"/>
                    <a:pt x="0" y="17397"/>
                  </a:cubicBezTo>
                  <a:cubicBezTo>
                    <a:pt x="0" y="12898"/>
                    <a:pt x="1800" y="8498"/>
                    <a:pt x="4899" y="5199"/>
                  </a:cubicBezTo>
                  <a:lnTo>
                    <a:pt x="5199" y="4899"/>
                  </a:lnTo>
                  <a:cubicBezTo>
                    <a:pt x="8499" y="1800"/>
                    <a:pt x="12798" y="100"/>
                    <a:pt x="17297" y="0"/>
                  </a:cubicBezTo>
                  <a:cubicBezTo>
                    <a:pt x="20297" y="100"/>
                    <a:pt x="23096" y="800"/>
                    <a:pt x="25696" y="2200"/>
                  </a:cubicBezTo>
                  <a:cubicBezTo>
                    <a:pt x="31295" y="5199"/>
                    <a:pt x="34695" y="11098"/>
                    <a:pt x="34695" y="17397"/>
                  </a:cubicBezTo>
                  <a:cubicBezTo>
                    <a:pt x="34695" y="21897"/>
                    <a:pt x="32995" y="26196"/>
                    <a:pt x="29795" y="29595"/>
                  </a:cubicBezTo>
                  <a:lnTo>
                    <a:pt x="29595" y="29795"/>
                  </a:lnTo>
                  <a:cubicBezTo>
                    <a:pt x="26196" y="32995"/>
                    <a:pt x="21897" y="34695"/>
                    <a:pt x="17297" y="34695"/>
                  </a:cubicBezTo>
                  <a:close/>
                  <a:moveTo>
                    <a:pt x="17297" y="12798"/>
                  </a:moveTo>
                  <a:cubicBezTo>
                    <a:pt x="16197" y="12798"/>
                    <a:pt x="14998" y="13298"/>
                    <a:pt x="14098" y="14098"/>
                  </a:cubicBezTo>
                  <a:cubicBezTo>
                    <a:pt x="13298" y="15097"/>
                    <a:pt x="12798" y="16197"/>
                    <a:pt x="12798" y="17397"/>
                  </a:cubicBezTo>
                  <a:cubicBezTo>
                    <a:pt x="12798" y="18197"/>
                    <a:pt x="12998" y="18897"/>
                    <a:pt x="13298" y="19397"/>
                  </a:cubicBezTo>
                  <a:lnTo>
                    <a:pt x="13498" y="19597"/>
                  </a:lnTo>
                  <a:cubicBezTo>
                    <a:pt x="14898" y="22197"/>
                    <a:pt x="18497" y="22596"/>
                    <a:pt x="20597" y="20597"/>
                  </a:cubicBezTo>
                  <a:cubicBezTo>
                    <a:pt x="21397" y="19697"/>
                    <a:pt x="21897" y="18497"/>
                    <a:pt x="21897" y="17397"/>
                  </a:cubicBezTo>
                  <a:cubicBezTo>
                    <a:pt x="21897" y="15598"/>
                    <a:pt x="21097" y="14298"/>
                    <a:pt x="19597" y="13398"/>
                  </a:cubicBezTo>
                  <a:cubicBezTo>
                    <a:pt x="18897" y="12998"/>
                    <a:pt x="18097" y="12798"/>
                    <a:pt x="17297" y="12798"/>
                  </a:cubicBezTo>
                  <a:lnTo>
                    <a:pt x="172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C33C8D6-2AB2-497A-851E-B1528A57EA48}"/>
                </a:ext>
              </a:extLst>
            </p:cNvPr>
            <p:cNvSpPr/>
            <p:nvPr/>
          </p:nvSpPr>
          <p:spPr>
            <a:xfrm>
              <a:off x="5498835" y="5199032"/>
              <a:ext cx="29995" cy="29995"/>
            </a:xfrm>
            <a:custGeom>
              <a:avLst/>
              <a:gdLst>
                <a:gd name="connsiteX0" fmla="*/ 17297 w 29995"/>
                <a:gd name="connsiteY0" fmla="*/ 33276 h 29995"/>
                <a:gd name="connsiteX1" fmla="*/ 2400 w 29995"/>
                <a:gd name="connsiteY1" fmla="*/ 24577 h 29995"/>
                <a:gd name="connsiteX2" fmla="*/ 2400 w 29995"/>
                <a:gd name="connsiteY2" fmla="*/ 24577 h 29995"/>
                <a:gd name="connsiteX3" fmla="*/ 0 w 29995"/>
                <a:gd name="connsiteY3" fmla="*/ 15978 h 29995"/>
                <a:gd name="connsiteX4" fmla="*/ 4999 w 29995"/>
                <a:gd name="connsiteY4" fmla="*/ 3780 h 29995"/>
                <a:gd name="connsiteX5" fmla="*/ 13998 w 29995"/>
                <a:gd name="connsiteY5" fmla="*/ 3480 h 29995"/>
                <a:gd name="connsiteX6" fmla="*/ 14198 w 29995"/>
                <a:gd name="connsiteY6" fmla="*/ 12579 h 29995"/>
                <a:gd name="connsiteX7" fmla="*/ 12798 w 29995"/>
                <a:gd name="connsiteY7" fmla="*/ 15978 h 29995"/>
                <a:gd name="connsiteX8" fmla="*/ 13298 w 29995"/>
                <a:gd name="connsiteY8" fmla="*/ 17978 h 29995"/>
                <a:gd name="connsiteX9" fmla="*/ 13498 w 29995"/>
                <a:gd name="connsiteY9" fmla="*/ 18178 h 29995"/>
                <a:gd name="connsiteX10" fmla="*/ 20597 w 29995"/>
                <a:gd name="connsiteY10" fmla="*/ 19178 h 29995"/>
                <a:gd name="connsiteX11" fmla="*/ 21897 w 29995"/>
                <a:gd name="connsiteY11" fmla="*/ 15978 h 29995"/>
                <a:gd name="connsiteX12" fmla="*/ 19497 w 29995"/>
                <a:gd name="connsiteY12" fmla="*/ 11879 h 29995"/>
                <a:gd name="connsiteX13" fmla="*/ 16497 w 29995"/>
                <a:gd name="connsiteY13" fmla="*/ 8079 h 29995"/>
                <a:gd name="connsiteX14" fmla="*/ 16997 w 29995"/>
                <a:gd name="connsiteY14" fmla="*/ 3180 h 29995"/>
                <a:gd name="connsiteX15" fmla="*/ 25696 w 29995"/>
                <a:gd name="connsiteY15" fmla="*/ 781 h 29995"/>
                <a:gd name="connsiteX16" fmla="*/ 34695 w 29995"/>
                <a:gd name="connsiteY16" fmla="*/ 15978 h 29995"/>
                <a:gd name="connsiteX17" fmla="*/ 29795 w 29995"/>
                <a:gd name="connsiteY17" fmla="*/ 28176 h 29995"/>
                <a:gd name="connsiteX18" fmla="*/ 29495 w 29995"/>
                <a:gd name="connsiteY18" fmla="*/ 28376 h 29995"/>
                <a:gd name="connsiteX19" fmla="*/ 17297 w 29995"/>
                <a:gd name="connsiteY19" fmla="*/ 33276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9995" h="29995">
                  <a:moveTo>
                    <a:pt x="17297" y="33276"/>
                  </a:moveTo>
                  <a:cubicBezTo>
                    <a:pt x="11098" y="33276"/>
                    <a:pt x="5399" y="29976"/>
                    <a:pt x="2400" y="24577"/>
                  </a:cubicBezTo>
                  <a:lnTo>
                    <a:pt x="2400" y="24577"/>
                  </a:lnTo>
                  <a:cubicBezTo>
                    <a:pt x="800" y="21977"/>
                    <a:pt x="0" y="19078"/>
                    <a:pt x="0" y="15978"/>
                  </a:cubicBezTo>
                  <a:cubicBezTo>
                    <a:pt x="0" y="11379"/>
                    <a:pt x="1800" y="7080"/>
                    <a:pt x="4999" y="3780"/>
                  </a:cubicBezTo>
                  <a:cubicBezTo>
                    <a:pt x="7299" y="1281"/>
                    <a:pt x="11498" y="1180"/>
                    <a:pt x="13998" y="3480"/>
                  </a:cubicBezTo>
                  <a:cubicBezTo>
                    <a:pt x="16597" y="5980"/>
                    <a:pt x="16698" y="9979"/>
                    <a:pt x="14198" y="12579"/>
                  </a:cubicBezTo>
                  <a:cubicBezTo>
                    <a:pt x="13298" y="13579"/>
                    <a:pt x="12798" y="14778"/>
                    <a:pt x="12798" y="15978"/>
                  </a:cubicBezTo>
                  <a:cubicBezTo>
                    <a:pt x="12798" y="16778"/>
                    <a:pt x="12998" y="17478"/>
                    <a:pt x="13298" y="17978"/>
                  </a:cubicBezTo>
                  <a:lnTo>
                    <a:pt x="13498" y="18178"/>
                  </a:lnTo>
                  <a:cubicBezTo>
                    <a:pt x="14898" y="20778"/>
                    <a:pt x="18497" y="21177"/>
                    <a:pt x="20597" y="19178"/>
                  </a:cubicBezTo>
                  <a:cubicBezTo>
                    <a:pt x="21397" y="18278"/>
                    <a:pt x="21897" y="17078"/>
                    <a:pt x="21897" y="15978"/>
                  </a:cubicBezTo>
                  <a:cubicBezTo>
                    <a:pt x="21897" y="14179"/>
                    <a:pt x="21097" y="12879"/>
                    <a:pt x="19497" y="11879"/>
                  </a:cubicBezTo>
                  <a:cubicBezTo>
                    <a:pt x="17997" y="11079"/>
                    <a:pt x="16897" y="9679"/>
                    <a:pt x="16497" y="8079"/>
                  </a:cubicBezTo>
                  <a:cubicBezTo>
                    <a:pt x="15998" y="6480"/>
                    <a:pt x="16197" y="4680"/>
                    <a:pt x="16997" y="3180"/>
                  </a:cubicBezTo>
                  <a:cubicBezTo>
                    <a:pt x="18697" y="281"/>
                    <a:pt x="22796" y="-919"/>
                    <a:pt x="25696" y="781"/>
                  </a:cubicBezTo>
                  <a:cubicBezTo>
                    <a:pt x="31295" y="3780"/>
                    <a:pt x="34695" y="9679"/>
                    <a:pt x="34695" y="15978"/>
                  </a:cubicBezTo>
                  <a:cubicBezTo>
                    <a:pt x="34695" y="20478"/>
                    <a:pt x="32995" y="24777"/>
                    <a:pt x="29795" y="28176"/>
                  </a:cubicBezTo>
                  <a:lnTo>
                    <a:pt x="29495" y="28376"/>
                  </a:lnTo>
                  <a:cubicBezTo>
                    <a:pt x="26196" y="31576"/>
                    <a:pt x="21897" y="33276"/>
                    <a:pt x="17297" y="3327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A6F11335-E192-411F-AB7E-1B096C495B64}"/>
                </a:ext>
              </a:extLst>
            </p:cNvPr>
            <p:cNvSpPr/>
            <p:nvPr/>
          </p:nvSpPr>
          <p:spPr>
            <a:xfrm>
              <a:off x="5502047" y="5200862"/>
              <a:ext cx="19997" cy="19997"/>
            </a:xfrm>
            <a:custGeom>
              <a:avLst/>
              <a:gdLst>
                <a:gd name="connsiteX0" fmla="*/ 21984 w 19996"/>
                <a:gd name="connsiteY0" fmla="*/ 28347 h 19996"/>
                <a:gd name="connsiteX1" fmla="*/ 17485 w 19996"/>
                <a:gd name="connsiteY1" fmla="*/ 26447 h 19996"/>
                <a:gd name="connsiteX2" fmla="*/ 1787 w 19996"/>
                <a:gd name="connsiteY2" fmla="*/ 10849 h 19996"/>
                <a:gd name="connsiteX3" fmla="*/ 1887 w 19996"/>
                <a:gd name="connsiteY3" fmla="*/ 1751 h 19996"/>
                <a:gd name="connsiteX4" fmla="*/ 10886 w 19996"/>
                <a:gd name="connsiteY4" fmla="*/ 1850 h 19996"/>
                <a:gd name="connsiteX5" fmla="*/ 26483 w 19996"/>
                <a:gd name="connsiteY5" fmla="*/ 17348 h 19996"/>
                <a:gd name="connsiteX6" fmla="*/ 28383 w 19996"/>
                <a:gd name="connsiteY6" fmla="*/ 21847 h 19996"/>
                <a:gd name="connsiteX7" fmla="*/ 26483 w 19996"/>
                <a:gd name="connsiteY7" fmla="*/ 26447 h 19996"/>
                <a:gd name="connsiteX8" fmla="*/ 21984 w 19996"/>
                <a:gd name="connsiteY8" fmla="*/ 28347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996" h="19996">
                  <a:moveTo>
                    <a:pt x="21984" y="28347"/>
                  </a:moveTo>
                  <a:cubicBezTo>
                    <a:pt x="20284" y="28347"/>
                    <a:pt x="18685" y="27647"/>
                    <a:pt x="17485" y="26447"/>
                  </a:cubicBezTo>
                  <a:lnTo>
                    <a:pt x="1787" y="10849"/>
                  </a:lnTo>
                  <a:cubicBezTo>
                    <a:pt x="-612" y="8350"/>
                    <a:pt x="-612" y="4250"/>
                    <a:pt x="1887" y="1751"/>
                  </a:cubicBezTo>
                  <a:cubicBezTo>
                    <a:pt x="4287" y="-649"/>
                    <a:pt x="8486" y="-549"/>
                    <a:pt x="10886" y="1850"/>
                  </a:cubicBezTo>
                  <a:lnTo>
                    <a:pt x="26483" y="17348"/>
                  </a:lnTo>
                  <a:cubicBezTo>
                    <a:pt x="27683" y="18548"/>
                    <a:pt x="28283" y="20148"/>
                    <a:pt x="28383" y="21847"/>
                  </a:cubicBezTo>
                  <a:cubicBezTo>
                    <a:pt x="28383" y="23647"/>
                    <a:pt x="27683" y="25247"/>
                    <a:pt x="26483" y="26447"/>
                  </a:cubicBezTo>
                  <a:cubicBezTo>
                    <a:pt x="25284" y="27647"/>
                    <a:pt x="23684" y="28347"/>
                    <a:pt x="21984" y="2834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99E503F9-B06D-40F7-8EE0-5885FAF69B38}"/>
                </a:ext>
              </a:extLst>
            </p:cNvPr>
            <p:cNvSpPr/>
            <p:nvPr/>
          </p:nvSpPr>
          <p:spPr>
            <a:xfrm>
              <a:off x="5500272" y="5199025"/>
              <a:ext cx="19997" cy="19997"/>
            </a:xfrm>
            <a:custGeom>
              <a:avLst/>
              <a:gdLst>
                <a:gd name="connsiteX0" fmla="*/ 6462 w 19996"/>
                <a:gd name="connsiteY0" fmla="*/ 27684 h 19996"/>
                <a:gd name="connsiteX1" fmla="*/ 1962 w 19996"/>
                <a:gd name="connsiteY1" fmla="*/ 25884 h 19996"/>
                <a:gd name="connsiteX2" fmla="*/ 1862 w 19996"/>
                <a:gd name="connsiteY2" fmla="*/ 16785 h 19996"/>
                <a:gd name="connsiteX3" fmla="*/ 16660 w 19996"/>
                <a:gd name="connsiteY3" fmla="*/ 1887 h 19996"/>
                <a:gd name="connsiteX4" fmla="*/ 25658 w 19996"/>
                <a:gd name="connsiteY4" fmla="*/ 1787 h 19996"/>
                <a:gd name="connsiteX5" fmla="*/ 25759 w 19996"/>
                <a:gd name="connsiteY5" fmla="*/ 10886 h 19996"/>
                <a:gd name="connsiteX6" fmla="*/ 11061 w 19996"/>
                <a:gd name="connsiteY6" fmla="*/ 25684 h 19996"/>
                <a:gd name="connsiteX7" fmla="*/ 10961 w 19996"/>
                <a:gd name="connsiteY7" fmla="*/ 25784 h 19996"/>
                <a:gd name="connsiteX8" fmla="*/ 6462 w 19996"/>
                <a:gd name="connsiteY8" fmla="*/ 27684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996" h="19996">
                  <a:moveTo>
                    <a:pt x="6462" y="27684"/>
                  </a:moveTo>
                  <a:cubicBezTo>
                    <a:pt x="4762" y="27684"/>
                    <a:pt x="3162" y="27083"/>
                    <a:pt x="1962" y="25884"/>
                  </a:cubicBezTo>
                  <a:cubicBezTo>
                    <a:pt x="-637" y="23384"/>
                    <a:pt x="-637" y="19285"/>
                    <a:pt x="1862" y="16785"/>
                  </a:cubicBezTo>
                  <a:lnTo>
                    <a:pt x="16660" y="1887"/>
                  </a:lnTo>
                  <a:cubicBezTo>
                    <a:pt x="19059" y="-612"/>
                    <a:pt x="23259" y="-612"/>
                    <a:pt x="25658" y="1787"/>
                  </a:cubicBezTo>
                  <a:cubicBezTo>
                    <a:pt x="28158" y="4287"/>
                    <a:pt x="28158" y="8287"/>
                    <a:pt x="25759" y="10886"/>
                  </a:cubicBezTo>
                  <a:lnTo>
                    <a:pt x="11061" y="25684"/>
                  </a:lnTo>
                  <a:cubicBezTo>
                    <a:pt x="11061" y="25684"/>
                    <a:pt x="11061" y="25784"/>
                    <a:pt x="10961" y="25784"/>
                  </a:cubicBezTo>
                  <a:cubicBezTo>
                    <a:pt x="9761" y="26984"/>
                    <a:pt x="8161" y="27684"/>
                    <a:pt x="6462" y="2768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7F407012-8372-4140-9FEF-E7A0FF72E648}"/>
                </a:ext>
              </a:extLst>
            </p:cNvPr>
            <p:cNvSpPr/>
            <p:nvPr/>
          </p:nvSpPr>
          <p:spPr>
            <a:xfrm>
              <a:off x="5299604" y="4758920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0 w 59990"/>
                <a:gd name="connsiteY1" fmla="*/ 56454 h 59990"/>
                <a:gd name="connsiteX2" fmla="*/ 462 w 59990"/>
                <a:gd name="connsiteY2" fmla="*/ 36457 h 59990"/>
                <a:gd name="connsiteX3" fmla="*/ 5562 w 59990"/>
                <a:gd name="connsiteY3" fmla="*/ 13260 h 59990"/>
                <a:gd name="connsiteX4" fmla="*/ 25559 w 59990"/>
                <a:gd name="connsiteY4" fmla="*/ 462 h 59990"/>
                <a:gd name="connsiteX5" fmla="*/ 48755 w 59990"/>
                <a:gd name="connsiteY5" fmla="*/ 5562 h 59990"/>
                <a:gd name="connsiteX6" fmla="*/ 61553 w 59990"/>
                <a:gd name="connsiteY6" fmla="*/ 25559 h 59990"/>
                <a:gd name="connsiteX7" fmla="*/ 56454 w 59990"/>
                <a:gd name="connsiteY7" fmla="*/ 48755 h 59990"/>
                <a:gd name="connsiteX8" fmla="*/ 36457 w 59990"/>
                <a:gd name="connsiteY8" fmla="*/ 61553 h 59990"/>
                <a:gd name="connsiteX9" fmla="*/ 30958 w 59990"/>
                <a:gd name="connsiteY9" fmla="*/ 62053 h 59990"/>
                <a:gd name="connsiteX10" fmla="*/ 31058 w 59990"/>
                <a:gd name="connsiteY10" fmla="*/ 12761 h 59990"/>
                <a:gd name="connsiteX11" fmla="*/ 27858 w 59990"/>
                <a:gd name="connsiteY11" fmla="*/ 13061 h 59990"/>
                <a:gd name="connsiteX12" fmla="*/ 16160 w 59990"/>
                <a:gd name="connsiteY12" fmla="*/ 20559 h 59990"/>
                <a:gd name="connsiteX13" fmla="*/ 13161 w 59990"/>
                <a:gd name="connsiteY13" fmla="*/ 34157 h 59990"/>
                <a:gd name="connsiteX14" fmla="*/ 20659 w 59990"/>
                <a:gd name="connsiteY14" fmla="*/ 45855 h 59990"/>
                <a:gd name="connsiteX15" fmla="*/ 34257 w 59990"/>
                <a:gd name="connsiteY15" fmla="*/ 48855 h 59990"/>
                <a:gd name="connsiteX16" fmla="*/ 45955 w 59990"/>
                <a:gd name="connsiteY16" fmla="*/ 41356 h 59990"/>
                <a:gd name="connsiteX17" fmla="*/ 48955 w 59990"/>
                <a:gd name="connsiteY17" fmla="*/ 27758 h 59990"/>
                <a:gd name="connsiteX18" fmla="*/ 41456 w 59990"/>
                <a:gd name="connsiteY18" fmla="*/ 16060 h 59990"/>
                <a:gd name="connsiteX19" fmla="*/ 31058 w 59990"/>
                <a:gd name="connsiteY19" fmla="*/ 127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60" y="60153"/>
                    <a:pt x="13260" y="56454"/>
                  </a:cubicBezTo>
                  <a:cubicBezTo>
                    <a:pt x="6462" y="51754"/>
                    <a:pt x="1962" y="44656"/>
                    <a:pt x="462" y="36457"/>
                  </a:cubicBezTo>
                  <a:cubicBezTo>
                    <a:pt x="-937" y="28358"/>
                    <a:pt x="862" y="20060"/>
                    <a:pt x="5562" y="13260"/>
                  </a:cubicBezTo>
                  <a:cubicBezTo>
                    <a:pt x="10261" y="6462"/>
                    <a:pt x="17360" y="1962"/>
                    <a:pt x="25559" y="462"/>
                  </a:cubicBezTo>
                  <a:cubicBezTo>
                    <a:pt x="33757" y="-937"/>
                    <a:pt x="41956" y="862"/>
                    <a:pt x="48755" y="5562"/>
                  </a:cubicBezTo>
                  <a:cubicBezTo>
                    <a:pt x="55554" y="10261"/>
                    <a:pt x="60053" y="17360"/>
                    <a:pt x="61553" y="25559"/>
                  </a:cubicBezTo>
                  <a:cubicBezTo>
                    <a:pt x="62953" y="33757"/>
                    <a:pt x="61153" y="41956"/>
                    <a:pt x="56454" y="48755"/>
                  </a:cubicBezTo>
                  <a:cubicBezTo>
                    <a:pt x="51754" y="55554"/>
                    <a:pt x="44556" y="60053"/>
                    <a:pt x="36457" y="61553"/>
                  </a:cubicBezTo>
                  <a:cubicBezTo>
                    <a:pt x="34557" y="61853"/>
                    <a:pt x="32757" y="62053"/>
                    <a:pt x="30958" y="62053"/>
                  </a:cubicBezTo>
                  <a:close/>
                  <a:moveTo>
                    <a:pt x="31058" y="12761"/>
                  </a:moveTo>
                  <a:cubicBezTo>
                    <a:pt x="29958" y="12761"/>
                    <a:pt x="28958" y="12861"/>
                    <a:pt x="27858" y="13061"/>
                  </a:cubicBezTo>
                  <a:cubicBezTo>
                    <a:pt x="23059" y="13860"/>
                    <a:pt x="18859" y="16560"/>
                    <a:pt x="16160" y="20559"/>
                  </a:cubicBezTo>
                  <a:cubicBezTo>
                    <a:pt x="13461" y="24559"/>
                    <a:pt x="12361" y="29358"/>
                    <a:pt x="13161" y="34157"/>
                  </a:cubicBezTo>
                  <a:cubicBezTo>
                    <a:pt x="13960" y="38956"/>
                    <a:pt x="16660" y="43156"/>
                    <a:pt x="20659" y="45855"/>
                  </a:cubicBezTo>
                  <a:cubicBezTo>
                    <a:pt x="24659" y="48655"/>
                    <a:pt x="29458" y="49755"/>
                    <a:pt x="34257" y="48855"/>
                  </a:cubicBezTo>
                  <a:cubicBezTo>
                    <a:pt x="39057" y="48055"/>
                    <a:pt x="43256" y="45356"/>
                    <a:pt x="45955" y="41356"/>
                  </a:cubicBezTo>
                  <a:cubicBezTo>
                    <a:pt x="48755" y="37357"/>
                    <a:pt x="49855" y="32558"/>
                    <a:pt x="48955" y="27758"/>
                  </a:cubicBezTo>
                  <a:cubicBezTo>
                    <a:pt x="48155" y="22959"/>
                    <a:pt x="45455" y="18760"/>
                    <a:pt x="41456" y="16060"/>
                  </a:cubicBezTo>
                  <a:cubicBezTo>
                    <a:pt x="38357" y="13960"/>
                    <a:pt x="34757" y="12761"/>
                    <a:pt x="31058" y="127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1AD9857C-DAFE-4295-9971-4A0AD24380F4}"/>
                </a:ext>
              </a:extLst>
            </p:cNvPr>
            <p:cNvSpPr/>
            <p:nvPr/>
          </p:nvSpPr>
          <p:spPr>
            <a:xfrm>
              <a:off x="5502135" y="4734986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9"/>
                    <a:pt x="324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55BEA774-AED2-4A63-98FD-4182988F64CE}"/>
                </a:ext>
              </a:extLst>
            </p:cNvPr>
            <p:cNvSpPr/>
            <p:nvPr/>
          </p:nvSpPr>
          <p:spPr>
            <a:xfrm>
              <a:off x="5513433" y="4723688"/>
              <a:ext cx="9998" cy="29995"/>
            </a:xfrm>
            <a:custGeom>
              <a:avLst/>
              <a:gdLst>
                <a:gd name="connsiteX0" fmla="*/ 6399 w 9998"/>
                <a:gd name="connsiteY0" fmla="*/ 35295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5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5"/>
                  </a:moveTo>
                  <a:cubicBezTo>
                    <a:pt x="2900" y="35295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495"/>
                    <a:pt x="9899" y="35295"/>
                    <a:pt x="6399" y="352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64ABC5B-3E88-4338-963D-7C3A2B8808A6}"/>
                </a:ext>
              </a:extLst>
            </p:cNvPr>
            <p:cNvSpPr/>
            <p:nvPr/>
          </p:nvSpPr>
          <p:spPr>
            <a:xfrm>
              <a:off x="5682406" y="5214911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9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18C49C6-3E6D-4BF5-AEED-46459405F83B}"/>
                </a:ext>
              </a:extLst>
            </p:cNvPr>
            <p:cNvSpPr/>
            <p:nvPr/>
          </p:nvSpPr>
          <p:spPr>
            <a:xfrm>
              <a:off x="5699004" y="5198313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3094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FC2C7762-C1B6-4E3F-AA50-65FE92C80655}"/>
                </a:ext>
              </a:extLst>
            </p:cNvPr>
            <p:cNvSpPr/>
            <p:nvPr/>
          </p:nvSpPr>
          <p:spPr>
            <a:xfrm>
              <a:off x="5664409" y="4732387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6 h 39993"/>
                <a:gd name="connsiteX7" fmla="*/ 21797 w 39993"/>
                <a:gd name="connsiteY7" fmla="*/ 30695 h 39993"/>
                <a:gd name="connsiteX8" fmla="*/ 30795 w 39993"/>
                <a:gd name="connsiteY8" fmla="*/ 21696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4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4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6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796" y="30695"/>
                    <a:pt x="30795" y="26596"/>
                    <a:pt x="30795" y="21696"/>
                  </a:cubicBezTo>
                  <a:cubicBezTo>
                    <a:pt x="30795" y="16797"/>
                    <a:pt x="266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5" name="Group 754">
            <a:extLst>
              <a:ext uri="{FF2B5EF4-FFF2-40B4-BE49-F238E27FC236}">
                <a16:creationId xmlns:a16="http://schemas.microsoft.com/office/drawing/2014/main" id="{D7A868F0-71A5-475B-9984-E5AEDF1853E7}"/>
              </a:ext>
            </a:extLst>
          </p:cNvPr>
          <p:cNvGrpSpPr/>
          <p:nvPr/>
        </p:nvGrpSpPr>
        <p:grpSpPr>
          <a:xfrm>
            <a:off x="6411192" y="4689293"/>
            <a:ext cx="542215" cy="597107"/>
            <a:chOff x="6411192" y="4689293"/>
            <a:chExt cx="542215" cy="597107"/>
          </a:xfrm>
          <a:solidFill>
            <a:srgbClr val="FFFFFF"/>
          </a:solidFill>
        </p:grpSpPr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2D68AA2-F327-4C19-81C8-AF8D9B3EF5F8}"/>
                </a:ext>
              </a:extLst>
            </p:cNvPr>
            <p:cNvSpPr/>
            <p:nvPr/>
          </p:nvSpPr>
          <p:spPr>
            <a:xfrm>
              <a:off x="6411192" y="4857667"/>
              <a:ext cx="519918" cy="269958"/>
            </a:xfrm>
            <a:custGeom>
              <a:avLst/>
              <a:gdLst>
                <a:gd name="connsiteX0" fmla="*/ 513820 w 519918"/>
                <a:gd name="connsiteY0" fmla="*/ 270957 h 269957"/>
                <a:gd name="connsiteX1" fmla="*/ 418935 w 519918"/>
                <a:gd name="connsiteY1" fmla="*/ 270957 h 269957"/>
                <a:gd name="connsiteX2" fmla="*/ 387339 w 519918"/>
                <a:gd name="connsiteY2" fmla="*/ 239362 h 269957"/>
                <a:gd name="connsiteX3" fmla="*/ 368542 w 519918"/>
                <a:gd name="connsiteY3" fmla="*/ 220565 h 269957"/>
                <a:gd name="connsiteX4" fmla="*/ 160675 w 519918"/>
                <a:gd name="connsiteY4" fmla="*/ 220565 h 269957"/>
                <a:gd name="connsiteX5" fmla="*/ 141878 w 519918"/>
                <a:gd name="connsiteY5" fmla="*/ 239362 h 269957"/>
                <a:gd name="connsiteX6" fmla="*/ 110283 w 519918"/>
                <a:gd name="connsiteY6" fmla="*/ 270957 h 269957"/>
                <a:gd name="connsiteX7" fmla="*/ 15397 w 519918"/>
                <a:gd name="connsiteY7" fmla="*/ 270957 h 269957"/>
                <a:gd name="connsiteX8" fmla="*/ 0 w 519918"/>
                <a:gd name="connsiteY8" fmla="*/ 255560 h 269957"/>
                <a:gd name="connsiteX9" fmla="*/ 0 w 519918"/>
                <a:gd name="connsiteY9" fmla="*/ 78088 h 269957"/>
                <a:gd name="connsiteX10" fmla="*/ 78088 w 519918"/>
                <a:gd name="connsiteY10" fmla="*/ 0 h 269957"/>
                <a:gd name="connsiteX11" fmla="*/ 110283 w 519918"/>
                <a:gd name="connsiteY11" fmla="*/ 0 h 269957"/>
                <a:gd name="connsiteX12" fmla="*/ 141878 w 519918"/>
                <a:gd name="connsiteY12" fmla="*/ 31595 h 269957"/>
                <a:gd name="connsiteX13" fmla="*/ 160675 w 519918"/>
                <a:gd name="connsiteY13" fmla="*/ 50392 h 269957"/>
                <a:gd name="connsiteX14" fmla="*/ 368542 w 519918"/>
                <a:gd name="connsiteY14" fmla="*/ 50392 h 269957"/>
                <a:gd name="connsiteX15" fmla="*/ 387339 w 519918"/>
                <a:gd name="connsiteY15" fmla="*/ 31595 h 269957"/>
                <a:gd name="connsiteX16" fmla="*/ 418935 w 519918"/>
                <a:gd name="connsiteY16" fmla="*/ 0 h 269957"/>
                <a:gd name="connsiteX17" fmla="*/ 451129 w 519918"/>
                <a:gd name="connsiteY17" fmla="*/ 0 h 269957"/>
                <a:gd name="connsiteX18" fmla="*/ 529217 w 519918"/>
                <a:gd name="connsiteY18" fmla="*/ 78088 h 269957"/>
                <a:gd name="connsiteX19" fmla="*/ 529217 w 519918"/>
                <a:gd name="connsiteY19" fmla="*/ 255560 h 269957"/>
                <a:gd name="connsiteX20" fmla="*/ 513820 w 519918"/>
                <a:gd name="connsiteY20" fmla="*/ 270957 h 269957"/>
                <a:gd name="connsiteX21" fmla="*/ 160775 w 519918"/>
                <a:gd name="connsiteY21" fmla="*/ 207767 h 269957"/>
                <a:gd name="connsiteX22" fmla="*/ 368642 w 519918"/>
                <a:gd name="connsiteY22" fmla="*/ 207767 h 269957"/>
                <a:gd name="connsiteX23" fmla="*/ 400237 w 519918"/>
                <a:gd name="connsiteY23" fmla="*/ 239362 h 269957"/>
                <a:gd name="connsiteX24" fmla="*/ 419034 w 519918"/>
                <a:gd name="connsiteY24" fmla="*/ 258159 h 269957"/>
                <a:gd name="connsiteX25" fmla="*/ 513920 w 519918"/>
                <a:gd name="connsiteY25" fmla="*/ 258159 h 269957"/>
                <a:gd name="connsiteX26" fmla="*/ 516519 w 519918"/>
                <a:gd name="connsiteY26" fmla="*/ 255560 h 269957"/>
                <a:gd name="connsiteX27" fmla="*/ 516519 w 519918"/>
                <a:gd name="connsiteY27" fmla="*/ 78088 h 269957"/>
                <a:gd name="connsiteX28" fmla="*/ 451229 w 519918"/>
                <a:gd name="connsiteY28" fmla="*/ 12798 h 269957"/>
                <a:gd name="connsiteX29" fmla="*/ 419034 w 519918"/>
                <a:gd name="connsiteY29" fmla="*/ 12798 h 269957"/>
                <a:gd name="connsiteX30" fmla="*/ 400237 w 519918"/>
                <a:gd name="connsiteY30" fmla="*/ 31595 h 269957"/>
                <a:gd name="connsiteX31" fmla="*/ 368642 w 519918"/>
                <a:gd name="connsiteY31" fmla="*/ 63190 h 269957"/>
                <a:gd name="connsiteX32" fmla="*/ 160775 w 519918"/>
                <a:gd name="connsiteY32" fmla="*/ 63190 h 269957"/>
                <a:gd name="connsiteX33" fmla="*/ 129180 w 519918"/>
                <a:gd name="connsiteY33" fmla="*/ 31595 h 269957"/>
                <a:gd name="connsiteX34" fmla="*/ 110382 w 519918"/>
                <a:gd name="connsiteY34" fmla="*/ 12798 h 269957"/>
                <a:gd name="connsiteX35" fmla="*/ 78188 w 519918"/>
                <a:gd name="connsiteY35" fmla="*/ 12798 h 269957"/>
                <a:gd name="connsiteX36" fmla="*/ 12898 w 519918"/>
                <a:gd name="connsiteY36" fmla="*/ 78088 h 269957"/>
                <a:gd name="connsiteX37" fmla="*/ 12898 w 519918"/>
                <a:gd name="connsiteY37" fmla="*/ 255560 h 269957"/>
                <a:gd name="connsiteX38" fmla="*/ 15497 w 519918"/>
                <a:gd name="connsiteY38" fmla="*/ 258159 h 269957"/>
                <a:gd name="connsiteX39" fmla="*/ 110382 w 519918"/>
                <a:gd name="connsiteY39" fmla="*/ 258159 h 269957"/>
                <a:gd name="connsiteX40" fmla="*/ 129180 w 519918"/>
                <a:gd name="connsiteY40" fmla="*/ 239362 h 269957"/>
                <a:gd name="connsiteX41" fmla="*/ 160775 w 519918"/>
                <a:gd name="connsiteY41" fmla="*/ 207767 h 26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19918" h="269957">
                  <a:moveTo>
                    <a:pt x="513820" y="270957"/>
                  </a:moveTo>
                  <a:lnTo>
                    <a:pt x="418935" y="270957"/>
                  </a:lnTo>
                  <a:cubicBezTo>
                    <a:pt x="401537" y="270957"/>
                    <a:pt x="387339" y="256760"/>
                    <a:pt x="387339" y="239362"/>
                  </a:cubicBezTo>
                  <a:cubicBezTo>
                    <a:pt x="387339" y="228964"/>
                    <a:pt x="378941" y="220565"/>
                    <a:pt x="368542" y="220565"/>
                  </a:cubicBezTo>
                  <a:lnTo>
                    <a:pt x="160675" y="220565"/>
                  </a:lnTo>
                  <a:cubicBezTo>
                    <a:pt x="150277" y="220565"/>
                    <a:pt x="141878" y="228964"/>
                    <a:pt x="141878" y="239362"/>
                  </a:cubicBezTo>
                  <a:cubicBezTo>
                    <a:pt x="141878" y="256760"/>
                    <a:pt x="127680" y="270957"/>
                    <a:pt x="110283" y="270957"/>
                  </a:cubicBezTo>
                  <a:lnTo>
                    <a:pt x="15397" y="270957"/>
                  </a:lnTo>
                  <a:cubicBezTo>
                    <a:pt x="6899" y="270957"/>
                    <a:pt x="0" y="264059"/>
                    <a:pt x="0" y="255560"/>
                  </a:cubicBezTo>
                  <a:lnTo>
                    <a:pt x="0" y="78088"/>
                  </a:lnTo>
                  <a:cubicBezTo>
                    <a:pt x="0" y="34995"/>
                    <a:pt x="34995" y="0"/>
                    <a:pt x="78088" y="0"/>
                  </a:cubicBezTo>
                  <a:lnTo>
                    <a:pt x="110283" y="0"/>
                  </a:lnTo>
                  <a:cubicBezTo>
                    <a:pt x="127680" y="0"/>
                    <a:pt x="141878" y="14198"/>
                    <a:pt x="141878" y="31595"/>
                  </a:cubicBezTo>
                  <a:cubicBezTo>
                    <a:pt x="141878" y="41993"/>
                    <a:pt x="150277" y="50392"/>
                    <a:pt x="160675" y="50392"/>
                  </a:cubicBezTo>
                  <a:lnTo>
                    <a:pt x="368542" y="50392"/>
                  </a:lnTo>
                  <a:cubicBezTo>
                    <a:pt x="378941" y="50392"/>
                    <a:pt x="387339" y="41993"/>
                    <a:pt x="387339" y="31595"/>
                  </a:cubicBezTo>
                  <a:cubicBezTo>
                    <a:pt x="387339" y="14198"/>
                    <a:pt x="401537" y="0"/>
                    <a:pt x="418935" y="0"/>
                  </a:cubicBezTo>
                  <a:lnTo>
                    <a:pt x="451129" y="0"/>
                  </a:lnTo>
                  <a:cubicBezTo>
                    <a:pt x="494222" y="0"/>
                    <a:pt x="529217" y="34995"/>
                    <a:pt x="529217" y="78088"/>
                  </a:cubicBezTo>
                  <a:lnTo>
                    <a:pt x="529217" y="255560"/>
                  </a:lnTo>
                  <a:cubicBezTo>
                    <a:pt x="529217" y="264059"/>
                    <a:pt x="522318" y="270957"/>
                    <a:pt x="513820" y="270957"/>
                  </a:cubicBezTo>
                  <a:close/>
                  <a:moveTo>
                    <a:pt x="160775" y="207767"/>
                  </a:moveTo>
                  <a:lnTo>
                    <a:pt x="368642" y="207767"/>
                  </a:lnTo>
                  <a:cubicBezTo>
                    <a:pt x="386039" y="207767"/>
                    <a:pt x="400237" y="221965"/>
                    <a:pt x="400237" y="239362"/>
                  </a:cubicBezTo>
                  <a:cubicBezTo>
                    <a:pt x="400237" y="249761"/>
                    <a:pt x="408636" y="258159"/>
                    <a:pt x="419034" y="258159"/>
                  </a:cubicBezTo>
                  <a:lnTo>
                    <a:pt x="513920" y="258159"/>
                  </a:lnTo>
                  <a:cubicBezTo>
                    <a:pt x="515319" y="258159"/>
                    <a:pt x="516519" y="256960"/>
                    <a:pt x="516519" y="255560"/>
                  </a:cubicBezTo>
                  <a:lnTo>
                    <a:pt x="516519" y="78088"/>
                  </a:lnTo>
                  <a:cubicBezTo>
                    <a:pt x="516519" y="42093"/>
                    <a:pt x="487223" y="12798"/>
                    <a:pt x="451229" y="12798"/>
                  </a:cubicBezTo>
                  <a:lnTo>
                    <a:pt x="419034" y="12798"/>
                  </a:lnTo>
                  <a:cubicBezTo>
                    <a:pt x="408636" y="12798"/>
                    <a:pt x="400237" y="21197"/>
                    <a:pt x="400237" y="31595"/>
                  </a:cubicBezTo>
                  <a:cubicBezTo>
                    <a:pt x="400237" y="48992"/>
                    <a:pt x="386039" y="63190"/>
                    <a:pt x="368642" y="63190"/>
                  </a:cubicBezTo>
                  <a:lnTo>
                    <a:pt x="160775" y="63190"/>
                  </a:lnTo>
                  <a:cubicBezTo>
                    <a:pt x="143378" y="63190"/>
                    <a:pt x="129180" y="48992"/>
                    <a:pt x="129180" y="31595"/>
                  </a:cubicBezTo>
                  <a:cubicBezTo>
                    <a:pt x="129180" y="21197"/>
                    <a:pt x="120781" y="12798"/>
                    <a:pt x="110382" y="12798"/>
                  </a:cubicBezTo>
                  <a:lnTo>
                    <a:pt x="78188" y="12798"/>
                  </a:lnTo>
                  <a:cubicBezTo>
                    <a:pt x="42194" y="12798"/>
                    <a:pt x="12898" y="42093"/>
                    <a:pt x="12898" y="78088"/>
                  </a:cubicBezTo>
                  <a:lnTo>
                    <a:pt x="12898" y="255560"/>
                  </a:lnTo>
                  <a:cubicBezTo>
                    <a:pt x="12898" y="256960"/>
                    <a:pt x="14098" y="258159"/>
                    <a:pt x="15497" y="258159"/>
                  </a:cubicBezTo>
                  <a:lnTo>
                    <a:pt x="110382" y="258159"/>
                  </a:lnTo>
                  <a:cubicBezTo>
                    <a:pt x="120781" y="258159"/>
                    <a:pt x="129180" y="249761"/>
                    <a:pt x="129180" y="239362"/>
                  </a:cubicBezTo>
                  <a:cubicBezTo>
                    <a:pt x="129180" y="221965"/>
                    <a:pt x="143378" y="207767"/>
                    <a:pt x="160775" y="20776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006F96B-B3A4-4841-84CE-D35274DB5295}"/>
                </a:ext>
              </a:extLst>
            </p:cNvPr>
            <p:cNvSpPr/>
            <p:nvPr/>
          </p:nvSpPr>
          <p:spPr>
            <a:xfrm>
              <a:off x="6556569" y="4771080"/>
              <a:ext cx="229964" cy="119981"/>
            </a:xfrm>
            <a:custGeom>
              <a:avLst/>
              <a:gdLst>
                <a:gd name="connsiteX0" fmla="*/ 187471 w 229963"/>
                <a:gd name="connsiteY0" fmla="*/ 121581 h 119981"/>
                <a:gd name="connsiteX1" fmla="*/ 51192 w 229963"/>
                <a:gd name="connsiteY1" fmla="*/ 121581 h 119981"/>
                <a:gd name="connsiteX2" fmla="*/ 0 w 229963"/>
                <a:gd name="connsiteY2" fmla="*/ 70389 h 119981"/>
                <a:gd name="connsiteX3" fmla="*/ 0 w 229963"/>
                <a:gd name="connsiteY3" fmla="*/ 51192 h 119981"/>
                <a:gd name="connsiteX4" fmla="*/ 51192 w 229963"/>
                <a:gd name="connsiteY4" fmla="*/ 0 h 119981"/>
                <a:gd name="connsiteX5" fmla="*/ 187471 w 229963"/>
                <a:gd name="connsiteY5" fmla="*/ 0 h 119981"/>
                <a:gd name="connsiteX6" fmla="*/ 238662 w 229963"/>
                <a:gd name="connsiteY6" fmla="*/ 51192 h 119981"/>
                <a:gd name="connsiteX7" fmla="*/ 238662 w 229963"/>
                <a:gd name="connsiteY7" fmla="*/ 70389 h 119981"/>
                <a:gd name="connsiteX8" fmla="*/ 187471 w 229963"/>
                <a:gd name="connsiteY8" fmla="*/ 121581 h 119981"/>
                <a:gd name="connsiteX9" fmla="*/ 51192 w 229963"/>
                <a:gd name="connsiteY9" fmla="*/ 12798 h 119981"/>
                <a:gd name="connsiteX10" fmla="*/ 12798 w 229963"/>
                <a:gd name="connsiteY10" fmla="*/ 51192 h 119981"/>
                <a:gd name="connsiteX11" fmla="*/ 12798 w 229963"/>
                <a:gd name="connsiteY11" fmla="*/ 70389 h 119981"/>
                <a:gd name="connsiteX12" fmla="*/ 51192 w 229963"/>
                <a:gd name="connsiteY12" fmla="*/ 108783 h 119981"/>
                <a:gd name="connsiteX13" fmla="*/ 187471 w 229963"/>
                <a:gd name="connsiteY13" fmla="*/ 108783 h 119981"/>
                <a:gd name="connsiteX14" fmla="*/ 225865 w 229963"/>
                <a:gd name="connsiteY14" fmla="*/ 70389 h 119981"/>
                <a:gd name="connsiteX15" fmla="*/ 225865 w 229963"/>
                <a:gd name="connsiteY15" fmla="*/ 51192 h 119981"/>
                <a:gd name="connsiteX16" fmla="*/ 187471 w 229963"/>
                <a:gd name="connsiteY16" fmla="*/ 12798 h 119981"/>
                <a:gd name="connsiteX17" fmla="*/ 51192 w 229963"/>
                <a:gd name="connsiteY17" fmla="*/ 12798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9963" h="119981">
                  <a:moveTo>
                    <a:pt x="187471" y="121581"/>
                  </a:moveTo>
                  <a:lnTo>
                    <a:pt x="51192" y="121581"/>
                  </a:lnTo>
                  <a:cubicBezTo>
                    <a:pt x="22997" y="121581"/>
                    <a:pt x="0" y="98584"/>
                    <a:pt x="0" y="70389"/>
                  </a:cubicBezTo>
                  <a:lnTo>
                    <a:pt x="0" y="51192"/>
                  </a:lnTo>
                  <a:cubicBezTo>
                    <a:pt x="0" y="22996"/>
                    <a:pt x="22997" y="0"/>
                    <a:pt x="51192" y="0"/>
                  </a:cubicBezTo>
                  <a:lnTo>
                    <a:pt x="187471" y="0"/>
                  </a:lnTo>
                  <a:cubicBezTo>
                    <a:pt x="215666" y="0"/>
                    <a:pt x="238662" y="22996"/>
                    <a:pt x="238662" y="51192"/>
                  </a:cubicBezTo>
                  <a:lnTo>
                    <a:pt x="238662" y="70389"/>
                  </a:lnTo>
                  <a:cubicBezTo>
                    <a:pt x="238662" y="98584"/>
                    <a:pt x="215666" y="121581"/>
                    <a:pt x="187471" y="121581"/>
                  </a:cubicBezTo>
                  <a:close/>
                  <a:moveTo>
                    <a:pt x="51192" y="12798"/>
                  </a:moveTo>
                  <a:cubicBezTo>
                    <a:pt x="29995" y="12798"/>
                    <a:pt x="12798" y="29995"/>
                    <a:pt x="12798" y="51192"/>
                  </a:cubicBezTo>
                  <a:lnTo>
                    <a:pt x="12798" y="70389"/>
                  </a:lnTo>
                  <a:cubicBezTo>
                    <a:pt x="12798" y="91586"/>
                    <a:pt x="29995" y="108783"/>
                    <a:pt x="51192" y="108783"/>
                  </a:cubicBezTo>
                  <a:lnTo>
                    <a:pt x="187471" y="108783"/>
                  </a:lnTo>
                  <a:cubicBezTo>
                    <a:pt x="208667" y="108783"/>
                    <a:pt x="225865" y="91586"/>
                    <a:pt x="225865" y="70389"/>
                  </a:cubicBezTo>
                  <a:lnTo>
                    <a:pt x="225865" y="51192"/>
                  </a:lnTo>
                  <a:cubicBezTo>
                    <a:pt x="225865" y="29995"/>
                    <a:pt x="208667" y="12798"/>
                    <a:pt x="187471" y="12798"/>
                  </a:cubicBezTo>
                  <a:lnTo>
                    <a:pt x="51192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C50BA270-F286-473F-9A33-EA5C9F557E5E}"/>
                </a:ext>
              </a:extLst>
            </p:cNvPr>
            <p:cNvSpPr/>
            <p:nvPr/>
          </p:nvSpPr>
          <p:spPr>
            <a:xfrm>
              <a:off x="6556569" y="5090530"/>
              <a:ext cx="229964" cy="119981"/>
            </a:xfrm>
            <a:custGeom>
              <a:avLst/>
              <a:gdLst>
                <a:gd name="connsiteX0" fmla="*/ 187471 w 229963"/>
                <a:gd name="connsiteY0" fmla="*/ 128680 h 119981"/>
                <a:gd name="connsiteX1" fmla="*/ 51192 w 229963"/>
                <a:gd name="connsiteY1" fmla="*/ 128680 h 119981"/>
                <a:gd name="connsiteX2" fmla="*/ 0 w 229963"/>
                <a:gd name="connsiteY2" fmla="*/ 77488 h 119981"/>
                <a:gd name="connsiteX3" fmla="*/ 0 w 229963"/>
                <a:gd name="connsiteY3" fmla="*/ 51192 h 119981"/>
                <a:gd name="connsiteX4" fmla="*/ 51192 w 229963"/>
                <a:gd name="connsiteY4" fmla="*/ 0 h 119981"/>
                <a:gd name="connsiteX5" fmla="*/ 187471 w 229963"/>
                <a:gd name="connsiteY5" fmla="*/ 0 h 119981"/>
                <a:gd name="connsiteX6" fmla="*/ 238662 w 229963"/>
                <a:gd name="connsiteY6" fmla="*/ 51192 h 119981"/>
                <a:gd name="connsiteX7" fmla="*/ 238662 w 229963"/>
                <a:gd name="connsiteY7" fmla="*/ 77488 h 119981"/>
                <a:gd name="connsiteX8" fmla="*/ 187471 w 229963"/>
                <a:gd name="connsiteY8" fmla="*/ 128680 h 119981"/>
                <a:gd name="connsiteX9" fmla="*/ 51192 w 229963"/>
                <a:gd name="connsiteY9" fmla="*/ 12898 h 119981"/>
                <a:gd name="connsiteX10" fmla="*/ 12798 w 229963"/>
                <a:gd name="connsiteY10" fmla="*/ 51292 h 119981"/>
                <a:gd name="connsiteX11" fmla="*/ 12798 w 229963"/>
                <a:gd name="connsiteY11" fmla="*/ 77588 h 119981"/>
                <a:gd name="connsiteX12" fmla="*/ 51192 w 229963"/>
                <a:gd name="connsiteY12" fmla="*/ 115982 h 119981"/>
                <a:gd name="connsiteX13" fmla="*/ 187471 w 229963"/>
                <a:gd name="connsiteY13" fmla="*/ 115982 h 119981"/>
                <a:gd name="connsiteX14" fmla="*/ 225865 w 229963"/>
                <a:gd name="connsiteY14" fmla="*/ 77588 h 119981"/>
                <a:gd name="connsiteX15" fmla="*/ 225865 w 229963"/>
                <a:gd name="connsiteY15" fmla="*/ 51292 h 119981"/>
                <a:gd name="connsiteX16" fmla="*/ 187471 w 229963"/>
                <a:gd name="connsiteY16" fmla="*/ 12898 h 119981"/>
                <a:gd name="connsiteX17" fmla="*/ 51192 w 229963"/>
                <a:gd name="connsiteY17" fmla="*/ 12898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9963" h="119981">
                  <a:moveTo>
                    <a:pt x="187471" y="128680"/>
                  </a:moveTo>
                  <a:lnTo>
                    <a:pt x="51192" y="128680"/>
                  </a:lnTo>
                  <a:cubicBezTo>
                    <a:pt x="22997" y="128680"/>
                    <a:pt x="0" y="105683"/>
                    <a:pt x="0" y="77488"/>
                  </a:cubicBezTo>
                  <a:lnTo>
                    <a:pt x="0" y="51192"/>
                  </a:lnTo>
                  <a:cubicBezTo>
                    <a:pt x="0" y="22997"/>
                    <a:pt x="22997" y="0"/>
                    <a:pt x="51192" y="0"/>
                  </a:cubicBezTo>
                  <a:lnTo>
                    <a:pt x="187471" y="0"/>
                  </a:lnTo>
                  <a:cubicBezTo>
                    <a:pt x="215666" y="0"/>
                    <a:pt x="238662" y="22997"/>
                    <a:pt x="238662" y="51192"/>
                  </a:cubicBezTo>
                  <a:lnTo>
                    <a:pt x="238662" y="77488"/>
                  </a:lnTo>
                  <a:cubicBezTo>
                    <a:pt x="238662" y="105683"/>
                    <a:pt x="215666" y="128680"/>
                    <a:pt x="187471" y="128680"/>
                  </a:cubicBezTo>
                  <a:close/>
                  <a:moveTo>
                    <a:pt x="51192" y="12898"/>
                  </a:moveTo>
                  <a:cubicBezTo>
                    <a:pt x="29995" y="12898"/>
                    <a:pt x="12798" y="30095"/>
                    <a:pt x="12798" y="51292"/>
                  </a:cubicBezTo>
                  <a:lnTo>
                    <a:pt x="12798" y="77588"/>
                  </a:lnTo>
                  <a:cubicBezTo>
                    <a:pt x="12798" y="98785"/>
                    <a:pt x="29995" y="115982"/>
                    <a:pt x="51192" y="115982"/>
                  </a:cubicBezTo>
                  <a:lnTo>
                    <a:pt x="187471" y="115982"/>
                  </a:lnTo>
                  <a:cubicBezTo>
                    <a:pt x="208667" y="115982"/>
                    <a:pt x="225865" y="98785"/>
                    <a:pt x="225865" y="77588"/>
                  </a:cubicBezTo>
                  <a:lnTo>
                    <a:pt x="225865" y="51292"/>
                  </a:lnTo>
                  <a:cubicBezTo>
                    <a:pt x="225865" y="30095"/>
                    <a:pt x="208667" y="12898"/>
                    <a:pt x="187471" y="12898"/>
                  </a:cubicBezTo>
                  <a:lnTo>
                    <a:pt x="51192" y="128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CBA2C700-7508-416E-B1AD-5AF442E8F798}"/>
                </a:ext>
              </a:extLst>
            </p:cNvPr>
            <p:cNvSpPr/>
            <p:nvPr/>
          </p:nvSpPr>
          <p:spPr>
            <a:xfrm>
              <a:off x="6604962" y="5124525"/>
              <a:ext cx="139978" cy="9998"/>
            </a:xfrm>
            <a:custGeom>
              <a:avLst/>
              <a:gdLst>
                <a:gd name="connsiteX0" fmla="*/ 135479 w 139978"/>
                <a:gd name="connsiteY0" fmla="*/ 12798 h 9998"/>
                <a:gd name="connsiteX1" fmla="*/ 6399 w 139978"/>
                <a:gd name="connsiteY1" fmla="*/ 12798 h 9998"/>
                <a:gd name="connsiteX2" fmla="*/ 0 w 139978"/>
                <a:gd name="connsiteY2" fmla="*/ 6399 h 9998"/>
                <a:gd name="connsiteX3" fmla="*/ 6399 w 139978"/>
                <a:gd name="connsiteY3" fmla="*/ 0 h 9998"/>
                <a:gd name="connsiteX4" fmla="*/ 135479 w 139978"/>
                <a:gd name="connsiteY4" fmla="*/ 0 h 9998"/>
                <a:gd name="connsiteX5" fmla="*/ 141878 w 139978"/>
                <a:gd name="connsiteY5" fmla="*/ 6399 h 9998"/>
                <a:gd name="connsiteX6" fmla="*/ 135479 w 139978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78" h="9998">
                  <a:moveTo>
                    <a:pt x="135479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135479" y="0"/>
                  </a:lnTo>
                  <a:cubicBezTo>
                    <a:pt x="138978" y="0"/>
                    <a:pt x="141878" y="2899"/>
                    <a:pt x="141878" y="6399"/>
                  </a:cubicBezTo>
                  <a:cubicBezTo>
                    <a:pt x="141878" y="9898"/>
                    <a:pt x="138978" y="12798"/>
                    <a:pt x="13547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F8D5F414-14A7-4B13-AC6A-62367C8FF94E}"/>
                </a:ext>
              </a:extLst>
            </p:cNvPr>
            <p:cNvSpPr/>
            <p:nvPr/>
          </p:nvSpPr>
          <p:spPr>
            <a:xfrm>
              <a:off x="6586564" y="5151321"/>
              <a:ext cx="169973" cy="9998"/>
            </a:xfrm>
            <a:custGeom>
              <a:avLst/>
              <a:gdLst>
                <a:gd name="connsiteX0" fmla="*/ 172273 w 169973"/>
                <a:gd name="connsiteY0" fmla="*/ 12798 h 9998"/>
                <a:gd name="connsiteX1" fmla="*/ 6399 w 169973"/>
                <a:gd name="connsiteY1" fmla="*/ 12798 h 9998"/>
                <a:gd name="connsiteX2" fmla="*/ 0 w 169973"/>
                <a:gd name="connsiteY2" fmla="*/ 6399 h 9998"/>
                <a:gd name="connsiteX3" fmla="*/ 6399 w 169973"/>
                <a:gd name="connsiteY3" fmla="*/ 0 h 9998"/>
                <a:gd name="connsiteX4" fmla="*/ 172273 w 169973"/>
                <a:gd name="connsiteY4" fmla="*/ 0 h 9998"/>
                <a:gd name="connsiteX5" fmla="*/ 178672 w 169973"/>
                <a:gd name="connsiteY5" fmla="*/ 6399 h 9998"/>
                <a:gd name="connsiteX6" fmla="*/ 172273 w 16997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73" h="9998">
                  <a:moveTo>
                    <a:pt x="172273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172273" y="0"/>
                  </a:lnTo>
                  <a:cubicBezTo>
                    <a:pt x="175773" y="0"/>
                    <a:pt x="178672" y="2900"/>
                    <a:pt x="178672" y="6399"/>
                  </a:cubicBezTo>
                  <a:cubicBezTo>
                    <a:pt x="178672" y="9898"/>
                    <a:pt x="175773" y="12798"/>
                    <a:pt x="17227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4D51B45C-CE77-4DF5-A638-4DC4FCAA45F5}"/>
                </a:ext>
              </a:extLst>
            </p:cNvPr>
            <p:cNvSpPr/>
            <p:nvPr/>
          </p:nvSpPr>
          <p:spPr>
            <a:xfrm>
              <a:off x="6604962" y="5178016"/>
              <a:ext cx="139978" cy="9998"/>
            </a:xfrm>
            <a:custGeom>
              <a:avLst/>
              <a:gdLst>
                <a:gd name="connsiteX0" fmla="*/ 135479 w 139978"/>
                <a:gd name="connsiteY0" fmla="*/ 12798 h 9998"/>
                <a:gd name="connsiteX1" fmla="*/ 6399 w 139978"/>
                <a:gd name="connsiteY1" fmla="*/ 12798 h 9998"/>
                <a:gd name="connsiteX2" fmla="*/ 0 w 139978"/>
                <a:gd name="connsiteY2" fmla="*/ 6399 h 9998"/>
                <a:gd name="connsiteX3" fmla="*/ 6399 w 139978"/>
                <a:gd name="connsiteY3" fmla="*/ 0 h 9998"/>
                <a:gd name="connsiteX4" fmla="*/ 135479 w 139978"/>
                <a:gd name="connsiteY4" fmla="*/ 0 h 9998"/>
                <a:gd name="connsiteX5" fmla="*/ 141878 w 139978"/>
                <a:gd name="connsiteY5" fmla="*/ 6399 h 9998"/>
                <a:gd name="connsiteX6" fmla="*/ 135479 w 139978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78" h="9998">
                  <a:moveTo>
                    <a:pt x="135479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35479" y="0"/>
                  </a:lnTo>
                  <a:cubicBezTo>
                    <a:pt x="138978" y="0"/>
                    <a:pt x="141878" y="2900"/>
                    <a:pt x="141878" y="6399"/>
                  </a:cubicBezTo>
                  <a:cubicBezTo>
                    <a:pt x="141878" y="9899"/>
                    <a:pt x="138978" y="12798"/>
                    <a:pt x="13547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DE574F-F742-4E30-B58E-CD8B7FFE0DBB}"/>
                </a:ext>
              </a:extLst>
            </p:cNvPr>
            <p:cNvSpPr/>
            <p:nvPr/>
          </p:nvSpPr>
          <p:spPr>
            <a:xfrm>
              <a:off x="6846898" y="4885867"/>
              <a:ext cx="59991" cy="69989"/>
            </a:xfrm>
            <a:custGeom>
              <a:avLst/>
              <a:gdLst>
                <a:gd name="connsiteX0" fmla="*/ 58616 w 59990"/>
                <a:gd name="connsiteY0" fmla="*/ 70584 h 69989"/>
                <a:gd name="connsiteX1" fmla="*/ 52217 w 59990"/>
                <a:gd name="connsiteY1" fmla="*/ 64185 h 69989"/>
                <a:gd name="connsiteX2" fmla="*/ 5224 w 59990"/>
                <a:gd name="connsiteY2" fmla="*/ 12693 h 69989"/>
                <a:gd name="connsiteX3" fmla="*/ 126 w 59990"/>
                <a:gd name="connsiteY3" fmla="*/ 5294 h 69989"/>
                <a:gd name="connsiteX4" fmla="*/ 7524 w 59990"/>
                <a:gd name="connsiteY4" fmla="*/ 95 h 69989"/>
                <a:gd name="connsiteX5" fmla="*/ 65015 w 59990"/>
                <a:gd name="connsiteY5" fmla="*/ 64185 h 69989"/>
                <a:gd name="connsiteX6" fmla="*/ 58616 w 59990"/>
                <a:gd name="connsiteY6" fmla="*/ 70584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90" h="69989">
                  <a:moveTo>
                    <a:pt x="58616" y="70584"/>
                  </a:moveTo>
                  <a:cubicBezTo>
                    <a:pt x="55117" y="70584"/>
                    <a:pt x="52217" y="67685"/>
                    <a:pt x="52217" y="64185"/>
                  </a:cubicBezTo>
                  <a:cubicBezTo>
                    <a:pt x="52217" y="21692"/>
                    <a:pt x="7124" y="12993"/>
                    <a:pt x="5224" y="12693"/>
                  </a:cubicBezTo>
                  <a:cubicBezTo>
                    <a:pt x="1725" y="12093"/>
                    <a:pt x="-574" y="8694"/>
                    <a:pt x="126" y="5294"/>
                  </a:cubicBezTo>
                  <a:cubicBezTo>
                    <a:pt x="725" y="1795"/>
                    <a:pt x="4024" y="-505"/>
                    <a:pt x="7524" y="95"/>
                  </a:cubicBezTo>
                  <a:cubicBezTo>
                    <a:pt x="27421" y="3695"/>
                    <a:pt x="65015" y="21792"/>
                    <a:pt x="65015" y="64185"/>
                  </a:cubicBezTo>
                  <a:cubicBezTo>
                    <a:pt x="65015" y="67685"/>
                    <a:pt x="62115" y="70584"/>
                    <a:pt x="58616" y="7058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7BFF9AA-836E-4023-AF27-CA42120EB242}"/>
                </a:ext>
              </a:extLst>
            </p:cNvPr>
            <p:cNvSpPr/>
            <p:nvPr/>
          </p:nvSpPr>
          <p:spPr>
            <a:xfrm>
              <a:off x="6711845" y="4700491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3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84F8CDD1-A637-4584-A33C-4A7E5997865D}"/>
                </a:ext>
              </a:extLst>
            </p:cNvPr>
            <p:cNvSpPr/>
            <p:nvPr/>
          </p:nvSpPr>
          <p:spPr>
            <a:xfrm>
              <a:off x="6723043" y="4689293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9F425CE7-94DD-426D-98F6-3BEAA7BA96EF}"/>
                </a:ext>
              </a:extLst>
            </p:cNvPr>
            <p:cNvSpPr/>
            <p:nvPr/>
          </p:nvSpPr>
          <p:spPr>
            <a:xfrm>
              <a:off x="6812729" y="5246406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4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6 h 39993"/>
                <a:gd name="connsiteX7" fmla="*/ 21797 w 39993"/>
                <a:gd name="connsiteY7" fmla="*/ 30695 h 39993"/>
                <a:gd name="connsiteX8" fmla="*/ 30795 w 39993"/>
                <a:gd name="connsiteY8" fmla="*/ 21696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4"/>
                    <a:pt x="0" y="21797"/>
                  </a:cubicBezTo>
                  <a:cubicBezTo>
                    <a:pt x="0" y="9798"/>
                    <a:pt x="9799" y="0"/>
                    <a:pt x="21797" y="0"/>
                  </a:cubicBezTo>
                  <a:cubicBezTo>
                    <a:pt x="33795" y="0"/>
                    <a:pt x="43594" y="9798"/>
                    <a:pt x="43594" y="21797"/>
                  </a:cubicBezTo>
                  <a:cubicBezTo>
                    <a:pt x="43594" y="33794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8" y="12698"/>
                    <a:pt x="12798" y="16797"/>
                    <a:pt x="12798" y="21696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796" y="30695"/>
                    <a:pt x="30795" y="26596"/>
                    <a:pt x="30795" y="21696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95277BEF-D60F-4727-944A-444E9C5F6A80}"/>
                </a:ext>
              </a:extLst>
            </p:cNvPr>
            <p:cNvSpPr/>
            <p:nvPr/>
          </p:nvSpPr>
          <p:spPr>
            <a:xfrm>
              <a:off x="6425890" y="4801276"/>
              <a:ext cx="39994" cy="9998"/>
            </a:xfrm>
            <a:custGeom>
              <a:avLst/>
              <a:gdLst>
                <a:gd name="connsiteX0" fmla="*/ 394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3 w 39993"/>
                <a:gd name="connsiteY4" fmla="*/ 0 h 9998"/>
                <a:gd name="connsiteX5" fmla="*/ 45892 w 39993"/>
                <a:gd name="connsiteY5" fmla="*/ 6399 h 9998"/>
                <a:gd name="connsiteX6" fmla="*/ 394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3" y="0"/>
                  </a:lnTo>
                  <a:cubicBezTo>
                    <a:pt x="42993" y="0"/>
                    <a:pt x="45892" y="2900"/>
                    <a:pt x="45892" y="6399"/>
                  </a:cubicBezTo>
                  <a:cubicBezTo>
                    <a:pt x="45892" y="9898"/>
                    <a:pt x="42993" y="12798"/>
                    <a:pt x="394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02F18ADF-0960-41D3-8E9A-28EDF9134011}"/>
                </a:ext>
              </a:extLst>
            </p:cNvPr>
            <p:cNvSpPr/>
            <p:nvPr/>
          </p:nvSpPr>
          <p:spPr>
            <a:xfrm>
              <a:off x="6442387" y="4784678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30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A024E0AD-7205-48E0-BF8E-B6F9732CBFBD}"/>
                </a:ext>
              </a:extLst>
            </p:cNvPr>
            <p:cNvSpPr/>
            <p:nvPr/>
          </p:nvSpPr>
          <p:spPr>
            <a:xfrm>
              <a:off x="6913413" y="4754183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4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5"/>
                    <a:pt x="0" y="21797"/>
                  </a:cubicBezTo>
                  <a:cubicBezTo>
                    <a:pt x="0" y="9799"/>
                    <a:pt x="9799" y="0"/>
                    <a:pt x="21797" y="0"/>
                  </a:cubicBezTo>
                  <a:cubicBezTo>
                    <a:pt x="33795" y="0"/>
                    <a:pt x="43594" y="9799"/>
                    <a:pt x="43594" y="21797"/>
                  </a:cubicBezTo>
                  <a:cubicBezTo>
                    <a:pt x="43594" y="33795"/>
                    <a:pt x="338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7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895" y="16797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EE02237-D11C-4EC0-A14C-133F7FD6D7CE}"/>
                </a:ext>
              </a:extLst>
            </p:cNvPr>
            <p:cNvSpPr/>
            <p:nvPr/>
          </p:nvSpPr>
          <p:spPr>
            <a:xfrm>
              <a:off x="6520375" y="5257504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900"/>
                    <a:pt x="35295" y="6399"/>
                  </a:cubicBezTo>
                  <a:cubicBezTo>
                    <a:pt x="35295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10055D13-C580-4DC8-BEEB-82D93B0A7BB6}"/>
                </a:ext>
              </a:extLst>
            </p:cNvPr>
            <p:cNvSpPr/>
            <p:nvPr/>
          </p:nvSpPr>
          <p:spPr>
            <a:xfrm>
              <a:off x="6531673" y="5246206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4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6" name="Group 755">
            <a:extLst>
              <a:ext uri="{FF2B5EF4-FFF2-40B4-BE49-F238E27FC236}">
                <a16:creationId xmlns:a16="http://schemas.microsoft.com/office/drawing/2014/main" id="{D5733D85-EC12-4C08-B1E5-DA9EAB177BD2}"/>
              </a:ext>
            </a:extLst>
          </p:cNvPr>
          <p:cNvGrpSpPr/>
          <p:nvPr/>
        </p:nvGrpSpPr>
        <p:grpSpPr>
          <a:xfrm>
            <a:off x="7627601" y="4779479"/>
            <a:ext cx="414135" cy="421934"/>
            <a:chOff x="7627601" y="4779479"/>
            <a:chExt cx="414135" cy="421934"/>
          </a:xfrm>
          <a:solidFill>
            <a:srgbClr val="FFFFFF"/>
          </a:solidFill>
        </p:grpSpPr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7CFC4281-9F48-41B9-A4F9-55CF12AD02C7}"/>
                </a:ext>
              </a:extLst>
            </p:cNvPr>
            <p:cNvSpPr/>
            <p:nvPr/>
          </p:nvSpPr>
          <p:spPr>
            <a:xfrm>
              <a:off x="7696969" y="4805075"/>
              <a:ext cx="269958" cy="89986"/>
            </a:xfrm>
            <a:custGeom>
              <a:avLst/>
              <a:gdLst>
                <a:gd name="connsiteX0" fmla="*/ 6420 w 269957"/>
                <a:gd name="connsiteY0" fmla="*/ 93485 h 89985"/>
                <a:gd name="connsiteX1" fmla="*/ 3621 w 269957"/>
                <a:gd name="connsiteY1" fmla="*/ 92785 h 89985"/>
                <a:gd name="connsiteX2" fmla="*/ 621 w 269957"/>
                <a:gd name="connsiteY2" fmla="*/ 84287 h 89985"/>
                <a:gd name="connsiteX3" fmla="*/ 88507 w 269957"/>
                <a:gd name="connsiteY3" fmla="*/ 7499 h 89985"/>
                <a:gd name="connsiteX4" fmla="*/ 88307 w 269957"/>
                <a:gd name="connsiteY4" fmla="*/ 7499 h 89985"/>
                <a:gd name="connsiteX5" fmla="*/ 91507 w 269957"/>
                <a:gd name="connsiteY5" fmla="*/ 6499 h 89985"/>
                <a:gd name="connsiteX6" fmla="*/ 99505 w 269957"/>
                <a:gd name="connsiteY6" fmla="*/ 10698 h 89985"/>
                <a:gd name="connsiteX7" fmla="*/ 95306 w 269957"/>
                <a:gd name="connsiteY7" fmla="*/ 18697 h 89985"/>
                <a:gd name="connsiteX8" fmla="*/ 12119 w 269957"/>
                <a:gd name="connsiteY8" fmla="*/ 89886 h 89985"/>
                <a:gd name="connsiteX9" fmla="*/ 6420 w 269957"/>
                <a:gd name="connsiteY9" fmla="*/ 93485 h 89985"/>
                <a:gd name="connsiteX10" fmla="*/ 273378 w 269957"/>
                <a:gd name="connsiteY10" fmla="*/ 92186 h 89985"/>
                <a:gd name="connsiteX11" fmla="*/ 267679 w 269957"/>
                <a:gd name="connsiteY11" fmla="*/ 88686 h 89985"/>
                <a:gd name="connsiteX12" fmla="*/ 145399 w 269957"/>
                <a:gd name="connsiteY12" fmla="*/ 12798 h 89985"/>
                <a:gd name="connsiteX13" fmla="*/ 135000 w 269957"/>
                <a:gd name="connsiteY13" fmla="*/ 12798 h 89985"/>
                <a:gd name="connsiteX14" fmla="*/ 113103 w 269957"/>
                <a:gd name="connsiteY14" fmla="*/ 14598 h 89985"/>
                <a:gd name="connsiteX15" fmla="*/ 105805 w 269957"/>
                <a:gd name="connsiteY15" fmla="*/ 9298 h 89985"/>
                <a:gd name="connsiteX16" fmla="*/ 106904 w 269957"/>
                <a:gd name="connsiteY16" fmla="*/ 4499 h 89985"/>
                <a:gd name="connsiteX17" fmla="*/ 111104 w 269957"/>
                <a:gd name="connsiteY17" fmla="*/ 2000 h 89985"/>
                <a:gd name="connsiteX18" fmla="*/ 135000 w 269957"/>
                <a:gd name="connsiteY18" fmla="*/ 0 h 89985"/>
                <a:gd name="connsiteX19" fmla="*/ 145399 w 269957"/>
                <a:gd name="connsiteY19" fmla="*/ 0 h 89985"/>
                <a:gd name="connsiteX20" fmla="*/ 224986 w 269957"/>
                <a:gd name="connsiteY20" fmla="*/ 23096 h 89985"/>
                <a:gd name="connsiteX21" fmla="*/ 279078 w 269957"/>
                <a:gd name="connsiteY21" fmla="*/ 82887 h 89985"/>
                <a:gd name="connsiteX22" fmla="*/ 276278 w 269957"/>
                <a:gd name="connsiteY22" fmla="*/ 91486 h 89985"/>
                <a:gd name="connsiteX23" fmla="*/ 273378 w 269957"/>
                <a:gd name="connsiteY23" fmla="*/ 921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9957" h="89985">
                  <a:moveTo>
                    <a:pt x="6420" y="93485"/>
                  </a:moveTo>
                  <a:cubicBezTo>
                    <a:pt x="5421" y="93485"/>
                    <a:pt x="4520" y="93285"/>
                    <a:pt x="3621" y="92785"/>
                  </a:cubicBezTo>
                  <a:cubicBezTo>
                    <a:pt x="421" y="91286"/>
                    <a:pt x="-879" y="87386"/>
                    <a:pt x="621" y="84287"/>
                  </a:cubicBezTo>
                  <a:cubicBezTo>
                    <a:pt x="18418" y="47893"/>
                    <a:pt x="50313" y="19997"/>
                    <a:pt x="88507" y="7499"/>
                  </a:cubicBezTo>
                  <a:lnTo>
                    <a:pt x="88307" y="7499"/>
                  </a:lnTo>
                  <a:lnTo>
                    <a:pt x="91507" y="6499"/>
                  </a:lnTo>
                  <a:cubicBezTo>
                    <a:pt x="94907" y="5399"/>
                    <a:pt x="98506" y="7499"/>
                    <a:pt x="99505" y="10698"/>
                  </a:cubicBezTo>
                  <a:cubicBezTo>
                    <a:pt x="100605" y="14098"/>
                    <a:pt x="98706" y="17697"/>
                    <a:pt x="95306" y="18697"/>
                  </a:cubicBezTo>
                  <a:cubicBezTo>
                    <a:pt x="59112" y="29795"/>
                    <a:pt x="28817" y="55691"/>
                    <a:pt x="12119" y="89886"/>
                  </a:cubicBezTo>
                  <a:cubicBezTo>
                    <a:pt x="11020" y="92085"/>
                    <a:pt x="8820" y="93485"/>
                    <a:pt x="6420" y="93485"/>
                  </a:cubicBezTo>
                  <a:close/>
                  <a:moveTo>
                    <a:pt x="273378" y="92186"/>
                  </a:moveTo>
                  <a:cubicBezTo>
                    <a:pt x="270879" y="92186"/>
                    <a:pt x="268679" y="90786"/>
                    <a:pt x="267679" y="88686"/>
                  </a:cubicBezTo>
                  <a:cubicBezTo>
                    <a:pt x="244283" y="41893"/>
                    <a:pt x="197490" y="12798"/>
                    <a:pt x="145399" y="12798"/>
                  </a:cubicBezTo>
                  <a:lnTo>
                    <a:pt x="135000" y="12798"/>
                  </a:lnTo>
                  <a:cubicBezTo>
                    <a:pt x="127601" y="12798"/>
                    <a:pt x="120202" y="13398"/>
                    <a:pt x="113103" y="14598"/>
                  </a:cubicBezTo>
                  <a:cubicBezTo>
                    <a:pt x="109704" y="15198"/>
                    <a:pt x="106404" y="12698"/>
                    <a:pt x="105805" y="9298"/>
                  </a:cubicBezTo>
                  <a:cubicBezTo>
                    <a:pt x="105505" y="7599"/>
                    <a:pt x="105905" y="5899"/>
                    <a:pt x="106904" y="4499"/>
                  </a:cubicBezTo>
                  <a:cubicBezTo>
                    <a:pt x="107904" y="3099"/>
                    <a:pt x="109404" y="2200"/>
                    <a:pt x="111104" y="2000"/>
                  </a:cubicBezTo>
                  <a:cubicBezTo>
                    <a:pt x="118902" y="700"/>
                    <a:pt x="126901" y="0"/>
                    <a:pt x="135000" y="0"/>
                  </a:cubicBezTo>
                  <a:lnTo>
                    <a:pt x="145399" y="0"/>
                  </a:lnTo>
                  <a:cubicBezTo>
                    <a:pt x="173694" y="0"/>
                    <a:pt x="201190" y="7999"/>
                    <a:pt x="224986" y="23096"/>
                  </a:cubicBezTo>
                  <a:cubicBezTo>
                    <a:pt x="248182" y="37794"/>
                    <a:pt x="266879" y="58491"/>
                    <a:pt x="279078" y="82887"/>
                  </a:cubicBezTo>
                  <a:cubicBezTo>
                    <a:pt x="280677" y="86086"/>
                    <a:pt x="279377" y="89886"/>
                    <a:pt x="276278" y="91486"/>
                  </a:cubicBezTo>
                  <a:cubicBezTo>
                    <a:pt x="275378" y="91986"/>
                    <a:pt x="274378" y="92186"/>
                    <a:pt x="273378" y="921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F0D40E39-662E-41A3-9BA7-C849C7BE49CA}"/>
                </a:ext>
              </a:extLst>
            </p:cNvPr>
            <p:cNvSpPr/>
            <p:nvPr/>
          </p:nvSpPr>
          <p:spPr>
            <a:xfrm>
              <a:off x="7678021" y="4779479"/>
              <a:ext cx="309951" cy="99984"/>
            </a:xfrm>
            <a:custGeom>
              <a:avLst/>
              <a:gdLst>
                <a:gd name="connsiteX0" fmla="*/ 6372 w 309951"/>
                <a:gd name="connsiteY0" fmla="*/ 100084 h 99984"/>
                <a:gd name="connsiteX1" fmla="*/ 3272 w 309951"/>
                <a:gd name="connsiteY1" fmla="*/ 99284 h 99984"/>
                <a:gd name="connsiteX2" fmla="*/ 272 w 309951"/>
                <a:gd name="connsiteY2" fmla="*/ 95485 h 99984"/>
                <a:gd name="connsiteX3" fmla="*/ 773 w 309951"/>
                <a:gd name="connsiteY3" fmla="*/ 90586 h 99984"/>
                <a:gd name="connsiteX4" fmla="*/ 153948 w 309951"/>
                <a:gd name="connsiteY4" fmla="*/ 0 h 99984"/>
                <a:gd name="connsiteX5" fmla="*/ 164347 w 309951"/>
                <a:gd name="connsiteY5" fmla="*/ 0 h 99984"/>
                <a:gd name="connsiteX6" fmla="*/ 166147 w 309951"/>
                <a:gd name="connsiteY6" fmla="*/ 0 h 99984"/>
                <a:gd name="connsiteX7" fmla="*/ 170646 w 309951"/>
                <a:gd name="connsiteY7" fmla="*/ 2000 h 99984"/>
                <a:gd name="connsiteX8" fmla="*/ 172446 w 309951"/>
                <a:gd name="connsiteY8" fmla="*/ 6499 h 99984"/>
                <a:gd name="connsiteX9" fmla="*/ 166047 w 309951"/>
                <a:gd name="connsiteY9" fmla="*/ 12798 h 99984"/>
                <a:gd name="connsiteX10" fmla="*/ 164347 w 309951"/>
                <a:gd name="connsiteY10" fmla="*/ 12798 h 99984"/>
                <a:gd name="connsiteX11" fmla="*/ 153948 w 309951"/>
                <a:gd name="connsiteY11" fmla="*/ 12798 h 99984"/>
                <a:gd name="connsiteX12" fmla="*/ 12371 w 309951"/>
                <a:gd name="connsiteY12" fmla="*/ 96085 h 99984"/>
                <a:gd name="connsiteX13" fmla="*/ 11971 w 309951"/>
                <a:gd name="connsiteY13" fmla="*/ 96785 h 99984"/>
                <a:gd name="connsiteX14" fmla="*/ 6372 w 309951"/>
                <a:gd name="connsiteY14" fmla="*/ 100084 h 99984"/>
                <a:gd name="connsiteX15" fmla="*/ 311324 w 309951"/>
                <a:gd name="connsiteY15" fmla="*/ 98785 h 99984"/>
                <a:gd name="connsiteX16" fmla="*/ 311224 w 309951"/>
                <a:gd name="connsiteY16" fmla="*/ 98785 h 99984"/>
                <a:gd name="connsiteX17" fmla="*/ 305725 w 309951"/>
                <a:gd name="connsiteY17" fmla="*/ 95585 h 99984"/>
                <a:gd name="connsiteX18" fmla="*/ 184444 w 309951"/>
                <a:gd name="connsiteY18" fmla="*/ 14098 h 99984"/>
                <a:gd name="connsiteX19" fmla="*/ 180145 w 309951"/>
                <a:gd name="connsiteY19" fmla="*/ 11598 h 99984"/>
                <a:gd name="connsiteX20" fmla="*/ 178845 w 309951"/>
                <a:gd name="connsiteY20" fmla="*/ 6899 h 99984"/>
                <a:gd name="connsiteX21" fmla="*/ 185943 w 309951"/>
                <a:gd name="connsiteY21" fmla="*/ 1400 h 99984"/>
                <a:gd name="connsiteX22" fmla="*/ 316823 w 309951"/>
                <a:gd name="connsiteY22" fmla="*/ 89286 h 99984"/>
                <a:gd name="connsiteX23" fmla="*/ 317423 w 309951"/>
                <a:gd name="connsiteY23" fmla="*/ 94185 h 99984"/>
                <a:gd name="connsiteX24" fmla="*/ 314424 w 309951"/>
                <a:gd name="connsiteY24" fmla="*/ 97985 h 99984"/>
                <a:gd name="connsiteX25" fmla="*/ 311324 w 309951"/>
                <a:gd name="connsiteY25" fmla="*/ 98785 h 99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9951" h="99984">
                  <a:moveTo>
                    <a:pt x="6372" y="100084"/>
                  </a:moveTo>
                  <a:cubicBezTo>
                    <a:pt x="5372" y="100084"/>
                    <a:pt x="4272" y="99884"/>
                    <a:pt x="3272" y="99284"/>
                  </a:cubicBezTo>
                  <a:cubicBezTo>
                    <a:pt x="1772" y="98485"/>
                    <a:pt x="673" y="97085"/>
                    <a:pt x="272" y="95485"/>
                  </a:cubicBezTo>
                  <a:cubicBezTo>
                    <a:pt x="-227" y="93785"/>
                    <a:pt x="-27" y="92085"/>
                    <a:pt x="773" y="90586"/>
                  </a:cubicBezTo>
                  <a:cubicBezTo>
                    <a:pt x="31668" y="34795"/>
                    <a:pt x="90358" y="0"/>
                    <a:pt x="153948" y="0"/>
                  </a:cubicBezTo>
                  <a:lnTo>
                    <a:pt x="164347" y="0"/>
                  </a:lnTo>
                  <a:cubicBezTo>
                    <a:pt x="164947" y="0"/>
                    <a:pt x="165547" y="0"/>
                    <a:pt x="166147" y="0"/>
                  </a:cubicBezTo>
                  <a:cubicBezTo>
                    <a:pt x="167846" y="100"/>
                    <a:pt x="169446" y="700"/>
                    <a:pt x="170646" y="2000"/>
                  </a:cubicBezTo>
                  <a:cubicBezTo>
                    <a:pt x="171846" y="3200"/>
                    <a:pt x="172446" y="4799"/>
                    <a:pt x="172446" y="6499"/>
                  </a:cubicBezTo>
                  <a:cubicBezTo>
                    <a:pt x="172446" y="9998"/>
                    <a:pt x="169546" y="12798"/>
                    <a:pt x="166047" y="12798"/>
                  </a:cubicBezTo>
                  <a:cubicBezTo>
                    <a:pt x="165447" y="12798"/>
                    <a:pt x="164847" y="12798"/>
                    <a:pt x="164347" y="12798"/>
                  </a:cubicBezTo>
                  <a:lnTo>
                    <a:pt x="153948" y="12798"/>
                  </a:lnTo>
                  <a:cubicBezTo>
                    <a:pt x="95257" y="12798"/>
                    <a:pt x="41166" y="44693"/>
                    <a:pt x="12371" y="96085"/>
                  </a:cubicBezTo>
                  <a:lnTo>
                    <a:pt x="11971" y="96785"/>
                  </a:lnTo>
                  <a:cubicBezTo>
                    <a:pt x="10871" y="98884"/>
                    <a:pt x="8771" y="100084"/>
                    <a:pt x="6372" y="100084"/>
                  </a:cubicBezTo>
                  <a:close/>
                  <a:moveTo>
                    <a:pt x="311324" y="98785"/>
                  </a:moveTo>
                  <a:lnTo>
                    <a:pt x="311224" y="98785"/>
                  </a:lnTo>
                  <a:cubicBezTo>
                    <a:pt x="308924" y="98785"/>
                    <a:pt x="306825" y="97585"/>
                    <a:pt x="305725" y="95585"/>
                  </a:cubicBezTo>
                  <a:cubicBezTo>
                    <a:pt x="280429" y="50792"/>
                    <a:pt x="235136" y="20297"/>
                    <a:pt x="184444" y="14098"/>
                  </a:cubicBezTo>
                  <a:cubicBezTo>
                    <a:pt x="182744" y="13898"/>
                    <a:pt x="181244" y="12998"/>
                    <a:pt x="180145" y="11598"/>
                  </a:cubicBezTo>
                  <a:cubicBezTo>
                    <a:pt x="179144" y="10298"/>
                    <a:pt x="178645" y="8599"/>
                    <a:pt x="178845" y="6899"/>
                  </a:cubicBezTo>
                  <a:cubicBezTo>
                    <a:pt x="179245" y="3500"/>
                    <a:pt x="182444" y="1000"/>
                    <a:pt x="185943" y="1400"/>
                  </a:cubicBezTo>
                  <a:cubicBezTo>
                    <a:pt x="240735" y="8099"/>
                    <a:pt x="289627" y="40994"/>
                    <a:pt x="316823" y="89286"/>
                  </a:cubicBezTo>
                  <a:cubicBezTo>
                    <a:pt x="317723" y="90786"/>
                    <a:pt x="317923" y="92485"/>
                    <a:pt x="317423" y="94185"/>
                  </a:cubicBezTo>
                  <a:cubicBezTo>
                    <a:pt x="316923" y="95785"/>
                    <a:pt x="315923" y="97185"/>
                    <a:pt x="314424" y="97985"/>
                  </a:cubicBezTo>
                  <a:cubicBezTo>
                    <a:pt x="313423" y="98584"/>
                    <a:pt x="312324" y="98785"/>
                    <a:pt x="311324" y="9878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081487CD-CB76-4635-B29D-49A3C9CE9AF0}"/>
                </a:ext>
              </a:extLst>
            </p:cNvPr>
            <p:cNvSpPr/>
            <p:nvPr/>
          </p:nvSpPr>
          <p:spPr>
            <a:xfrm>
              <a:off x="7973472" y="4874953"/>
              <a:ext cx="29995" cy="99984"/>
            </a:xfrm>
            <a:custGeom>
              <a:avLst/>
              <a:gdLst>
                <a:gd name="connsiteX0" fmla="*/ 24671 w 29995"/>
                <a:gd name="connsiteY0" fmla="*/ 100095 h 99984"/>
                <a:gd name="connsiteX1" fmla="*/ 18272 w 29995"/>
                <a:gd name="connsiteY1" fmla="*/ 93696 h 99984"/>
                <a:gd name="connsiteX2" fmla="*/ 18272 w 29995"/>
                <a:gd name="connsiteY2" fmla="*/ 79599 h 99984"/>
                <a:gd name="connsiteX3" fmla="*/ 1475 w 29995"/>
                <a:gd name="connsiteY3" fmla="*/ 10809 h 99984"/>
                <a:gd name="connsiteX4" fmla="*/ 775 w 29995"/>
                <a:gd name="connsiteY4" fmla="*/ 9410 h 99984"/>
                <a:gd name="connsiteX5" fmla="*/ 3374 w 29995"/>
                <a:gd name="connsiteY5" fmla="*/ 711 h 99984"/>
                <a:gd name="connsiteX6" fmla="*/ 12073 w 29995"/>
                <a:gd name="connsiteY6" fmla="*/ 3311 h 99984"/>
                <a:gd name="connsiteX7" fmla="*/ 31070 w 29995"/>
                <a:gd name="connsiteY7" fmla="*/ 79599 h 99984"/>
                <a:gd name="connsiteX8" fmla="*/ 31070 w 29995"/>
                <a:gd name="connsiteY8" fmla="*/ 93696 h 99984"/>
                <a:gd name="connsiteX9" fmla="*/ 24671 w 29995"/>
                <a:gd name="connsiteY9" fmla="*/ 100095 h 99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95" h="99984">
                  <a:moveTo>
                    <a:pt x="24671" y="100095"/>
                  </a:moveTo>
                  <a:cubicBezTo>
                    <a:pt x="21171" y="100095"/>
                    <a:pt x="18272" y="97196"/>
                    <a:pt x="18272" y="93696"/>
                  </a:cubicBezTo>
                  <a:lnTo>
                    <a:pt x="18272" y="79599"/>
                  </a:lnTo>
                  <a:cubicBezTo>
                    <a:pt x="18272" y="55602"/>
                    <a:pt x="12473" y="31906"/>
                    <a:pt x="1475" y="10809"/>
                  </a:cubicBezTo>
                  <a:lnTo>
                    <a:pt x="775" y="9410"/>
                  </a:lnTo>
                  <a:cubicBezTo>
                    <a:pt x="-925" y="6310"/>
                    <a:pt x="275" y="2411"/>
                    <a:pt x="3374" y="711"/>
                  </a:cubicBezTo>
                  <a:cubicBezTo>
                    <a:pt x="6374" y="-889"/>
                    <a:pt x="10373" y="311"/>
                    <a:pt x="12073" y="3311"/>
                  </a:cubicBezTo>
                  <a:cubicBezTo>
                    <a:pt x="24471" y="26507"/>
                    <a:pt x="31070" y="52903"/>
                    <a:pt x="31070" y="79599"/>
                  </a:cubicBezTo>
                  <a:lnTo>
                    <a:pt x="31070" y="93696"/>
                  </a:lnTo>
                  <a:cubicBezTo>
                    <a:pt x="31070" y="97196"/>
                    <a:pt x="28270" y="100095"/>
                    <a:pt x="24671" y="1000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CB2E77D4-C341-4506-9735-8CCD92D39395}"/>
                </a:ext>
              </a:extLst>
            </p:cNvPr>
            <p:cNvSpPr/>
            <p:nvPr/>
          </p:nvSpPr>
          <p:spPr>
            <a:xfrm>
              <a:off x="7669895" y="4876247"/>
              <a:ext cx="29995" cy="89986"/>
            </a:xfrm>
            <a:custGeom>
              <a:avLst/>
              <a:gdLst>
                <a:gd name="connsiteX0" fmla="*/ 6299 w 29995"/>
                <a:gd name="connsiteY0" fmla="*/ 98801 h 89985"/>
                <a:gd name="connsiteX1" fmla="*/ 0 w 29995"/>
                <a:gd name="connsiteY1" fmla="*/ 92302 h 89985"/>
                <a:gd name="connsiteX2" fmla="*/ 0 w 29995"/>
                <a:gd name="connsiteY2" fmla="*/ 78304 h 89985"/>
                <a:gd name="connsiteX3" fmla="*/ 18297 w 29995"/>
                <a:gd name="connsiteY3" fmla="*/ 3416 h 89985"/>
                <a:gd name="connsiteX4" fmla="*/ 18397 w 29995"/>
                <a:gd name="connsiteY4" fmla="*/ 3116 h 89985"/>
                <a:gd name="connsiteX5" fmla="*/ 26896 w 29995"/>
                <a:gd name="connsiteY5" fmla="*/ 717 h 89985"/>
                <a:gd name="connsiteX6" fmla="*/ 29995 w 29995"/>
                <a:gd name="connsiteY6" fmla="*/ 4416 h 89985"/>
                <a:gd name="connsiteX7" fmla="*/ 29595 w 29995"/>
                <a:gd name="connsiteY7" fmla="*/ 9315 h 89985"/>
                <a:gd name="connsiteX8" fmla="*/ 12798 w 29995"/>
                <a:gd name="connsiteY8" fmla="*/ 78304 h 89985"/>
                <a:gd name="connsiteX9" fmla="*/ 12798 w 29995"/>
                <a:gd name="connsiteY9" fmla="*/ 92302 h 89985"/>
                <a:gd name="connsiteX10" fmla="*/ 6299 w 29995"/>
                <a:gd name="connsiteY10" fmla="*/ 98801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995" h="89985">
                  <a:moveTo>
                    <a:pt x="6299" y="98801"/>
                  </a:moveTo>
                  <a:cubicBezTo>
                    <a:pt x="2799" y="98801"/>
                    <a:pt x="0" y="95902"/>
                    <a:pt x="0" y="92302"/>
                  </a:cubicBezTo>
                  <a:lnTo>
                    <a:pt x="0" y="78304"/>
                  </a:lnTo>
                  <a:cubicBezTo>
                    <a:pt x="0" y="52208"/>
                    <a:pt x="6299" y="26313"/>
                    <a:pt x="18297" y="3416"/>
                  </a:cubicBezTo>
                  <a:lnTo>
                    <a:pt x="18397" y="3116"/>
                  </a:lnTo>
                  <a:cubicBezTo>
                    <a:pt x="20097" y="317"/>
                    <a:pt x="23896" y="-883"/>
                    <a:pt x="26896" y="717"/>
                  </a:cubicBezTo>
                  <a:cubicBezTo>
                    <a:pt x="28395" y="1516"/>
                    <a:pt x="29495" y="2816"/>
                    <a:pt x="29995" y="4416"/>
                  </a:cubicBezTo>
                  <a:cubicBezTo>
                    <a:pt x="30595" y="6116"/>
                    <a:pt x="30395" y="7815"/>
                    <a:pt x="29595" y="9315"/>
                  </a:cubicBezTo>
                  <a:cubicBezTo>
                    <a:pt x="18397" y="30612"/>
                    <a:pt x="12798" y="53808"/>
                    <a:pt x="12798" y="78304"/>
                  </a:cubicBezTo>
                  <a:lnTo>
                    <a:pt x="12798" y="92302"/>
                  </a:lnTo>
                  <a:cubicBezTo>
                    <a:pt x="12798" y="95902"/>
                    <a:pt x="9898" y="98801"/>
                    <a:pt x="6299" y="9880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A3EF5EEF-5F3F-4F05-823E-B3880C63DC87}"/>
                </a:ext>
              </a:extLst>
            </p:cNvPr>
            <p:cNvSpPr/>
            <p:nvPr/>
          </p:nvSpPr>
          <p:spPr>
            <a:xfrm>
              <a:off x="7647898" y="4962150"/>
              <a:ext cx="49992" cy="119981"/>
            </a:xfrm>
            <a:custGeom>
              <a:avLst/>
              <a:gdLst>
                <a:gd name="connsiteX0" fmla="*/ 53392 w 49992"/>
                <a:gd name="connsiteY0" fmla="*/ 123381 h 119981"/>
                <a:gd name="connsiteX1" fmla="*/ 0 w 49992"/>
                <a:gd name="connsiteY1" fmla="*/ 122881 h 119981"/>
                <a:gd name="connsiteX2" fmla="*/ 500 w 49992"/>
                <a:gd name="connsiteY2" fmla="*/ 0 h 119981"/>
                <a:gd name="connsiteX3" fmla="*/ 53392 w 49992"/>
                <a:gd name="connsiteY3" fmla="*/ 500 h 119981"/>
                <a:gd name="connsiteX4" fmla="*/ 53392 w 49992"/>
                <a:gd name="connsiteY4" fmla="*/ 6599 h 119981"/>
                <a:gd name="connsiteX5" fmla="*/ 45393 w 49992"/>
                <a:gd name="connsiteY5" fmla="*/ 12798 h 119981"/>
                <a:gd name="connsiteX6" fmla="*/ 12798 w 49992"/>
                <a:gd name="connsiteY6" fmla="*/ 12798 h 119981"/>
                <a:gd name="connsiteX7" fmla="*/ 12798 w 49992"/>
                <a:gd name="connsiteY7" fmla="*/ 110583 h 119981"/>
                <a:gd name="connsiteX8" fmla="*/ 40594 w 49992"/>
                <a:gd name="connsiteY8" fmla="*/ 110583 h 119981"/>
                <a:gd name="connsiteX9" fmla="*/ 40594 w 49992"/>
                <a:gd name="connsiteY9" fmla="*/ 25796 h 119981"/>
                <a:gd name="connsiteX10" fmla="*/ 46993 w 49992"/>
                <a:gd name="connsiteY10" fmla="*/ 19397 h 119981"/>
                <a:gd name="connsiteX11" fmla="*/ 53392 w 49992"/>
                <a:gd name="connsiteY11" fmla="*/ 25796 h 119981"/>
                <a:gd name="connsiteX12" fmla="*/ 53392 w 49992"/>
                <a:gd name="connsiteY12" fmla="*/ 123381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992" h="119981">
                  <a:moveTo>
                    <a:pt x="53392" y="123381"/>
                  </a:moveTo>
                  <a:lnTo>
                    <a:pt x="0" y="122881"/>
                  </a:lnTo>
                  <a:lnTo>
                    <a:pt x="500" y="0"/>
                  </a:lnTo>
                  <a:lnTo>
                    <a:pt x="53392" y="500"/>
                  </a:lnTo>
                  <a:lnTo>
                    <a:pt x="53392" y="6599"/>
                  </a:lnTo>
                  <a:cubicBezTo>
                    <a:pt x="53392" y="10698"/>
                    <a:pt x="49392" y="13798"/>
                    <a:pt x="45393" y="12798"/>
                  </a:cubicBezTo>
                  <a:lnTo>
                    <a:pt x="12798" y="12798"/>
                  </a:lnTo>
                  <a:lnTo>
                    <a:pt x="12798" y="110583"/>
                  </a:lnTo>
                  <a:lnTo>
                    <a:pt x="40594" y="110583"/>
                  </a:lnTo>
                  <a:lnTo>
                    <a:pt x="40594" y="25796"/>
                  </a:lnTo>
                  <a:cubicBezTo>
                    <a:pt x="40594" y="22297"/>
                    <a:pt x="43493" y="19397"/>
                    <a:pt x="46993" y="19397"/>
                  </a:cubicBezTo>
                  <a:cubicBezTo>
                    <a:pt x="50492" y="19397"/>
                    <a:pt x="53392" y="22297"/>
                    <a:pt x="53392" y="25796"/>
                  </a:cubicBezTo>
                  <a:lnTo>
                    <a:pt x="53392" y="123381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841D7E2-1B35-46FE-90BD-8939C0B57B32}"/>
                </a:ext>
              </a:extLst>
            </p:cNvPr>
            <p:cNvSpPr/>
            <p:nvPr/>
          </p:nvSpPr>
          <p:spPr>
            <a:xfrm>
              <a:off x="7971147" y="4962150"/>
              <a:ext cx="49992" cy="119981"/>
            </a:xfrm>
            <a:custGeom>
              <a:avLst/>
              <a:gdLst>
                <a:gd name="connsiteX0" fmla="*/ 53391 w 49992"/>
                <a:gd name="connsiteY0" fmla="*/ 123381 h 119981"/>
                <a:gd name="connsiteX1" fmla="*/ 0 w 49992"/>
                <a:gd name="connsiteY1" fmla="*/ 122881 h 119981"/>
                <a:gd name="connsiteX2" fmla="*/ 500 w 49992"/>
                <a:gd name="connsiteY2" fmla="*/ 0 h 119981"/>
                <a:gd name="connsiteX3" fmla="*/ 53391 w 49992"/>
                <a:gd name="connsiteY3" fmla="*/ 500 h 119981"/>
                <a:gd name="connsiteX4" fmla="*/ 53391 w 49992"/>
                <a:gd name="connsiteY4" fmla="*/ 6499 h 119981"/>
                <a:gd name="connsiteX5" fmla="*/ 45393 w 49992"/>
                <a:gd name="connsiteY5" fmla="*/ 12798 h 119981"/>
                <a:gd name="connsiteX6" fmla="*/ 12798 w 49992"/>
                <a:gd name="connsiteY6" fmla="*/ 12798 h 119981"/>
                <a:gd name="connsiteX7" fmla="*/ 12798 w 49992"/>
                <a:gd name="connsiteY7" fmla="*/ 110583 h 119981"/>
                <a:gd name="connsiteX8" fmla="*/ 40594 w 49992"/>
                <a:gd name="connsiteY8" fmla="*/ 110583 h 119981"/>
                <a:gd name="connsiteX9" fmla="*/ 40594 w 49992"/>
                <a:gd name="connsiteY9" fmla="*/ 25796 h 119981"/>
                <a:gd name="connsiteX10" fmla="*/ 46993 w 49992"/>
                <a:gd name="connsiteY10" fmla="*/ 19397 h 119981"/>
                <a:gd name="connsiteX11" fmla="*/ 53391 w 49992"/>
                <a:gd name="connsiteY11" fmla="*/ 25796 h 119981"/>
                <a:gd name="connsiteX12" fmla="*/ 53391 w 49992"/>
                <a:gd name="connsiteY12" fmla="*/ 123381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992" h="119981">
                  <a:moveTo>
                    <a:pt x="53391" y="123381"/>
                  </a:moveTo>
                  <a:lnTo>
                    <a:pt x="0" y="122881"/>
                  </a:lnTo>
                  <a:lnTo>
                    <a:pt x="500" y="0"/>
                  </a:lnTo>
                  <a:lnTo>
                    <a:pt x="53391" y="500"/>
                  </a:lnTo>
                  <a:lnTo>
                    <a:pt x="53391" y="6499"/>
                  </a:lnTo>
                  <a:cubicBezTo>
                    <a:pt x="53391" y="10698"/>
                    <a:pt x="49392" y="13798"/>
                    <a:pt x="45393" y="12798"/>
                  </a:cubicBezTo>
                  <a:lnTo>
                    <a:pt x="12798" y="12798"/>
                  </a:lnTo>
                  <a:lnTo>
                    <a:pt x="12798" y="110583"/>
                  </a:lnTo>
                  <a:lnTo>
                    <a:pt x="40594" y="110583"/>
                  </a:lnTo>
                  <a:lnTo>
                    <a:pt x="40594" y="25796"/>
                  </a:lnTo>
                  <a:cubicBezTo>
                    <a:pt x="40594" y="22297"/>
                    <a:pt x="43493" y="19397"/>
                    <a:pt x="46993" y="19397"/>
                  </a:cubicBezTo>
                  <a:cubicBezTo>
                    <a:pt x="50492" y="19397"/>
                    <a:pt x="53391" y="22297"/>
                    <a:pt x="53391" y="25796"/>
                  </a:cubicBezTo>
                  <a:lnTo>
                    <a:pt x="53391" y="123381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CA1A671-125B-42D8-B1AF-D915DF59A6BE}"/>
                </a:ext>
              </a:extLst>
            </p:cNvPr>
            <p:cNvSpPr/>
            <p:nvPr/>
          </p:nvSpPr>
          <p:spPr>
            <a:xfrm>
              <a:off x="8011741" y="4989546"/>
              <a:ext cx="29995" cy="59991"/>
            </a:xfrm>
            <a:custGeom>
              <a:avLst/>
              <a:gdLst>
                <a:gd name="connsiteX0" fmla="*/ 6399 w 29995"/>
                <a:gd name="connsiteY0" fmla="*/ 68589 h 59990"/>
                <a:gd name="connsiteX1" fmla="*/ 0 w 29995"/>
                <a:gd name="connsiteY1" fmla="*/ 62190 h 59990"/>
                <a:gd name="connsiteX2" fmla="*/ 6399 w 29995"/>
                <a:gd name="connsiteY2" fmla="*/ 55791 h 59990"/>
                <a:gd name="connsiteX3" fmla="*/ 20296 w 29995"/>
                <a:gd name="connsiteY3" fmla="*/ 55791 h 59990"/>
                <a:gd name="connsiteX4" fmla="*/ 20296 w 29995"/>
                <a:gd name="connsiteY4" fmla="*/ 12798 h 59990"/>
                <a:gd name="connsiteX5" fmla="*/ 6399 w 29995"/>
                <a:gd name="connsiteY5" fmla="*/ 12898 h 59990"/>
                <a:gd name="connsiteX6" fmla="*/ 0 w 29995"/>
                <a:gd name="connsiteY6" fmla="*/ 6399 h 59990"/>
                <a:gd name="connsiteX7" fmla="*/ 6399 w 29995"/>
                <a:gd name="connsiteY7" fmla="*/ 0 h 59990"/>
                <a:gd name="connsiteX8" fmla="*/ 33095 w 29995"/>
                <a:gd name="connsiteY8" fmla="*/ 500 h 59990"/>
                <a:gd name="connsiteX9" fmla="*/ 32595 w 29995"/>
                <a:gd name="connsiteY9" fmla="*/ 68589 h 59990"/>
                <a:gd name="connsiteX10" fmla="*/ 6399 w 29995"/>
                <a:gd name="connsiteY10" fmla="*/ 68589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995" h="59990">
                  <a:moveTo>
                    <a:pt x="6399" y="68589"/>
                  </a:moveTo>
                  <a:cubicBezTo>
                    <a:pt x="2899" y="68589"/>
                    <a:pt x="0" y="65689"/>
                    <a:pt x="0" y="62190"/>
                  </a:cubicBezTo>
                  <a:cubicBezTo>
                    <a:pt x="0" y="58691"/>
                    <a:pt x="2899" y="55791"/>
                    <a:pt x="6399" y="55791"/>
                  </a:cubicBezTo>
                  <a:lnTo>
                    <a:pt x="20296" y="55791"/>
                  </a:lnTo>
                  <a:lnTo>
                    <a:pt x="20296" y="12798"/>
                  </a:lnTo>
                  <a:lnTo>
                    <a:pt x="6399" y="12898"/>
                  </a:lnTo>
                  <a:cubicBezTo>
                    <a:pt x="2899" y="12898"/>
                    <a:pt x="0" y="99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33095" y="500"/>
                  </a:lnTo>
                  <a:lnTo>
                    <a:pt x="32595" y="68589"/>
                  </a:lnTo>
                  <a:lnTo>
                    <a:pt x="6399" y="68589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387F1E31-1D2D-4405-916A-4A10BC84D05E}"/>
                </a:ext>
              </a:extLst>
            </p:cNvPr>
            <p:cNvSpPr/>
            <p:nvPr/>
          </p:nvSpPr>
          <p:spPr>
            <a:xfrm>
              <a:off x="7627601" y="4989546"/>
              <a:ext cx="29995" cy="59991"/>
            </a:xfrm>
            <a:custGeom>
              <a:avLst/>
              <a:gdLst>
                <a:gd name="connsiteX0" fmla="*/ 26696 w 29995"/>
                <a:gd name="connsiteY0" fmla="*/ 68489 h 59990"/>
                <a:gd name="connsiteX1" fmla="*/ 0 w 29995"/>
                <a:gd name="connsiteY1" fmla="*/ 67989 h 59990"/>
                <a:gd name="connsiteX2" fmla="*/ 500 w 29995"/>
                <a:gd name="connsiteY2" fmla="*/ 0 h 59990"/>
                <a:gd name="connsiteX3" fmla="*/ 26696 w 29995"/>
                <a:gd name="connsiteY3" fmla="*/ 0 h 59990"/>
                <a:gd name="connsiteX4" fmla="*/ 33095 w 29995"/>
                <a:gd name="connsiteY4" fmla="*/ 6399 h 59990"/>
                <a:gd name="connsiteX5" fmla="*/ 26696 w 29995"/>
                <a:gd name="connsiteY5" fmla="*/ 12798 h 59990"/>
                <a:gd name="connsiteX6" fmla="*/ 12798 w 29995"/>
                <a:gd name="connsiteY6" fmla="*/ 12798 h 59990"/>
                <a:gd name="connsiteX7" fmla="*/ 12798 w 29995"/>
                <a:gd name="connsiteY7" fmla="*/ 55691 h 59990"/>
                <a:gd name="connsiteX8" fmla="*/ 26696 w 29995"/>
                <a:gd name="connsiteY8" fmla="*/ 55691 h 59990"/>
                <a:gd name="connsiteX9" fmla="*/ 33095 w 29995"/>
                <a:gd name="connsiteY9" fmla="*/ 62090 h 59990"/>
                <a:gd name="connsiteX10" fmla="*/ 26696 w 29995"/>
                <a:gd name="connsiteY10" fmla="*/ 68489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995" h="59990">
                  <a:moveTo>
                    <a:pt x="26696" y="68489"/>
                  </a:moveTo>
                  <a:lnTo>
                    <a:pt x="0" y="67989"/>
                  </a:lnTo>
                  <a:lnTo>
                    <a:pt x="500" y="0"/>
                  </a:lnTo>
                  <a:lnTo>
                    <a:pt x="26696" y="0"/>
                  </a:lnTo>
                  <a:cubicBezTo>
                    <a:pt x="30195" y="0"/>
                    <a:pt x="33095" y="2899"/>
                    <a:pt x="33095" y="6399"/>
                  </a:cubicBezTo>
                  <a:cubicBezTo>
                    <a:pt x="33095" y="9898"/>
                    <a:pt x="30195" y="12798"/>
                    <a:pt x="26696" y="12798"/>
                  </a:cubicBezTo>
                  <a:lnTo>
                    <a:pt x="12798" y="12798"/>
                  </a:lnTo>
                  <a:lnTo>
                    <a:pt x="12798" y="55691"/>
                  </a:lnTo>
                  <a:lnTo>
                    <a:pt x="26696" y="55691"/>
                  </a:lnTo>
                  <a:cubicBezTo>
                    <a:pt x="30195" y="55691"/>
                    <a:pt x="33095" y="58591"/>
                    <a:pt x="33095" y="62090"/>
                  </a:cubicBezTo>
                  <a:cubicBezTo>
                    <a:pt x="33095" y="65590"/>
                    <a:pt x="30195" y="68489"/>
                    <a:pt x="26696" y="6848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1EF8C50C-160B-4EB7-B5F1-8F3D8EC1C1FB}"/>
                </a:ext>
              </a:extLst>
            </p:cNvPr>
            <p:cNvSpPr/>
            <p:nvPr/>
          </p:nvSpPr>
          <p:spPr>
            <a:xfrm>
              <a:off x="7678018" y="4866865"/>
              <a:ext cx="29995" cy="29995"/>
            </a:xfrm>
            <a:custGeom>
              <a:avLst/>
              <a:gdLst>
                <a:gd name="connsiteX0" fmla="*/ 25371 w 29995"/>
                <a:gd name="connsiteY0" fmla="*/ 31695 h 29995"/>
                <a:gd name="connsiteX1" fmla="*/ 20871 w 29995"/>
                <a:gd name="connsiteY1" fmla="*/ 29795 h 29995"/>
                <a:gd name="connsiteX2" fmla="*/ 1875 w 29995"/>
                <a:gd name="connsiteY2" fmla="*/ 10898 h 29995"/>
                <a:gd name="connsiteX3" fmla="*/ 1875 w 29995"/>
                <a:gd name="connsiteY3" fmla="*/ 1800 h 29995"/>
                <a:gd name="connsiteX4" fmla="*/ 10973 w 29995"/>
                <a:gd name="connsiteY4" fmla="*/ 1800 h 29995"/>
                <a:gd name="connsiteX5" fmla="*/ 29870 w 29995"/>
                <a:gd name="connsiteY5" fmla="*/ 20697 h 29995"/>
                <a:gd name="connsiteX6" fmla="*/ 29870 w 29995"/>
                <a:gd name="connsiteY6" fmla="*/ 29795 h 29995"/>
                <a:gd name="connsiteX7" fmla="*/ 25371 w 29995"/>
                <a:gd name="connsiteY7" fmla="*/ 31695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995" h="29995">
                  <a:moveTo>
                    <a:pt x="25371" y="31695"/>
                  </a:moveTo>
                  <a:cubicBezTo>
                    <a:pt x="23671" y="31695"/>
                    <a:pt x="22071" y="30995"/>
                    <a:pt x="20871" y="29795"/>
                  </a:cubicBezTo>
                  <a:lnTo>
                    <a:pt x="1875" y="10898"/>
                  </a:lnTo>
                  <a:cubicBezTo>
                    <a:pt x="-625" y="8399"/>
                    <a:pt x="-625" y="4299"/>
                    <a:pt x="1875" y="1800"/>
                  </a:cubicBezTo>
                  <a:cubicBezTo>
                    <a:pt x="4274" y="-600"/>
                    <a:pt x="8473" y="-600"/>
                    <a:pt x="10973" y="1800"/>
                  </a:cubicBezTo>
                  <a:lnTo>
                    <a:pt x="29870" y="20697"/>
                  </a:lnTo>
                  <a:cubicBezTo>
                    <a:pt x="32370" y="23196"/>
                    <a:pt x="32370" y="27296"/>
                    <a:pt x="29870" y="29795"/>
                  </a:cubicBezTo>
                  <a:cubicBezTo>
                    <a:pt x="28670" y="30995"/>
                    <a:pt x="27070" y="31695"/>
                    <a:pt x="25371" y="316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03F2B975-27A4-4C3E-9913-C5BF6EF9DF3A}"/>
                </a:ext>
              </a:extLst>
            </p:cNvPr>
            <p:cNvSpPr/>
            <p:nvPr/>
          </p:nvSpPr>
          <p:spPr>
            <a:xfrm>
              <a:off x="7963948" y="4865565"/>
              <a:ext cx="29995" cy="29995"/>
            </a:xfrm>
            <a:custGeom>
              <a:avLst/>
              <a:gdLst>
                <a:gd name="connsiteX0" fmla="*/ 6399 w 29995"/>
                <a:gd name="connsiteY0" fmla="*/ 31695 h 29995"/>
                <a:gd name="connsiteX1" fmla="*/ 1900 w 29995"/>
                <a:gd name="connsiteY1" fmla="*/ 29795 h 29995"/>
                <a:gd name="connsiteX2" fmla="*/ 0 w 29995"/>
                <a:gd name="connsiteY2" fmla="*/ 25296 h 29995"/>
                <a:gd name="connsiteX3" fmla="*/ 1900 w 29995"/>
                <a:gd name="connsiteY3" fmla="*/ 20797 h 29995"/>
                <a:gd name="connsiteX4" fmla="*/ 20797 w 29995"/>
                <a:gd name="connsiteY4" fmla="*/ 1800 h 29995"/>
                <a:gd name="connsiteX5" fmla="*/ 29895 w 29995"/>
                <a:gd name="connsiteY5" fmla="*/ 1800 h 29995"/>
                <a:gd name="connsiteX6" fmla="*/ 31695 w 29995"/>
                <a:gd name="connsiteY6" fmla="*/ 6399 h 29995"/>
                <a:gd name="connsiteX7" fmla="*/ 29895 w 29995"/>
                <a:gd name="connsiteY7" fmla="*/ 10898 h 29995"/>
                <a:gd name="connsiteX8" fmla="*/ 10899 w 29995"/>
                <a:gd name="connsiteY8" fmla="*/ 29795 h 29995"/>
                <a:gd name="connsiteX9" fmla="*/ 6399 w 29995"/>
                <a:gd name="connsiteY9" fmla="*/ 31695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95" h="29995">
                  <a:moveTo>
                    <a:pt x="6399" y="31695"/>
                  </a:moveTo>
                  <a:cubicBezTo>
                    <a:pt x="4700" y="31695"/>
                    <a:pt x="3099" y="30995"/>
                    <a:pt x="1900" y="29795"/>
                  </a:cubicBezTo>
                  <a:cubicBezTo>
                    <a:pt x="700" y="28596"/>
                    <a:pt x="0" y="26996"/>
                    <a:pt x="0" y="25296"/>
                  </a:cubicBezTo>
                  <a:cubicBezTo>
                    <a:pt x="0" y="23596"/>
                    <a:pt x="600" y="21997"/>
                    <a:pt x="1900" y="20797"/>
                  </a:cubicBezTo>
                  <a:lnTo>
                    <a:pt x="20797" y="1800"/>
                  </a:lnTo>
                  <a:cubicBezTo>
                    <a:pt x="23196" y="-600"/>
                    <a:pt x="27396" y="-600"/>
                    <a:pt x="29895" y="1800"/>
                  </a:cubicBezTo>
                  <a:cubicBezTo>
                    <a:pt x="31095" y="3000"/>
                    <a:pt x="31695" y="4599"/>
                    <a:pt x="31695" y="6399"/>
                  </a:cubicBezTo>
                  <a:cubicBezTo>
                    <a:pt x="31695" y="8099"/>
                    <a:pt x="31095" y="9698"/>
                    <a:pt x="29895" y="10898"/>
                  </a:cubicBezTo>
                  <a:lnTo>
                    <a:pt x="10899" y="29795"/>
                  </a:lnTo>
                  <a:cubicBezTo>
                    <a:pt x="9699" y="30995"/>
                    <a:pt x="8099" y="31695"/>
                    <a:pt x="6399" y="316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A0C64951-471A-44F3-A4FA-9A2FB1D7A103}"/>
                </a:ext>
              </a:extLst>
            </p:cNvPr>
            <p:cNvSpPr/>
            <p:nvPr/>
          </p:nvSpPr>
          <p:spPr>
            <a:xfrm>
              <a:off x="7878556" y="5072709"/>
              <a:ext cx="109983" cy="109983"/>
            </a:xfrm>
            <a:custGeom>
              <a:avLst/>
              <a:gdLst>
                <a:gd name="connsiteX0" fmla="*/ 6405 w 109982"/>
                <a:gd name="connsiteY0" fmla="*/ 111107 h 109982"/>
                <a:gd name="connsiteX1" fmla="*/ 305 w 109982"/>
                <a:gd name="connsiteY1" fmla="*/ 106607 h 109982"/>
                <a:gd name="connsiteX2" fmla="*/ 706 w 109982"/>
                <a:gd name="connsiteY2" fmla="*/ 101808 h 109982"/>
                <a:gd name="connsiteX3" fmla="*/ 4505 w 109982"/>
                <a:gd name="connsiteY3" fmla="*/ 98609 h 109982"/>
                <a:gd name="connsiteX4" fmla="*/ 102189 w 109982"/>
                <a:gd name="connsiteY4" fmla="*/ 4223 h 109982"/>
                <a:gd name="connsiteX5" fmla="*/ 110388 w 109982"/>
                <a:gd name="connsiteY5" fmla="*/ 324 h 109982"/>
                <a:gd name="connsiteX6" fmla="*/ 113988 w 109982"/>
                <a:gd name="connsiteY6" fmla="*/ 3624 h 109982"/>
                <a:gd name="connsiteX7" fmla="*/ 114288 w 109982"/>
                <a:gd name="connsiteY7" fmla="*/ 8523 h 109982"/>
                <a:gd name="connsiteX8" fmla="*/ 11304 w 109982"/>
                <a:gd name="connsiteY8" fmla="*/ 109807 h 109982"/>
                <a:gd name="connsiteX9" fmla="*/ 11504 w 109982"/>
                <a:gd name="connsiteY9" fmla="*/ 109807 h 109982"/>
                <a:gd name="connsiteX10" fmla="*/ 8404 w 109982"/>
                <a:gd name="connsiteY10" fmla="*/ 110807 h 109982"/>
                <a:gd name="connsiteX11" fmla="*/ 6405 w 109982"/>
                <a:gd name="connsiteY11" fmla="*/ 111107 h 10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982" h="109982">
                  <a:moveTo>
                    <a:pt x="6405" y="111107"/>
                  </a:moveTo>
                  <a:cubicBezTo>
                    <a:pt x="3605" y="111107"/>
                    <a:pt x="1206" y="109307"/>
                    <a:pt x="305" y="106607"/>
                  </a:cubicBezTo>
                  <a:cubicBezTo>
                    <a:pt x="-194" y="105007"/>
                    <a:pt x="-94" y="103308"/>
                    <a:pt x="706" y="101808"/>
                  </a:cubicBezTo>
                  <a:cubicBezTo>
                    <a:pt x="1505" y="100208"/>
                    <a:pt x="2805" y="99108"/>
                    <a:pt x="4505" y="98609"/>
                  </a:cubicBezTo>
                  <a:cubicBezTo>
                    <a:pt x="49698" y="84111"/>
                    <a:pt x="86192" y="48816"/>
                    <a:pt x="102189" y="4223"/>
                  </a:cubicBezTo>
                  <a:cubicBezTo>
                    <a:pt x="103290" y="1024"/>
                    <a:pt x="107089" y="-776"/>
                    <a:pt x="110388" y="324"/>
                  </a:cubicBezTo>
                  <a:cubicBezTo>
                    <a:pt x="111988" y="924"/>
                    <a:pt x="113288" y="2124"/>
                    <a:pt x="113988" y="3624"/>
                  </a:cubicBezTo>
                  <a:cubicBezTo>
                    <a:pt x="114788" y="5223"/>
                    <a:pt x="114788" y="6923"/>
                    <a:pt x="114288" y="8523"/>
                  </a:cubicBezTo>
                  <a:cubicBezTo>
                    <a:pt x="97290" y="55915"/>
                    <a:pt x="58897" y="93509"/>
                    <a:pt x="11304" y="109807"/>
                  </a:cubicBezTo>
                  <a:lnTo>
                    <a:pt x="11504" y="109807"/>
                  </a:lnTo>
                  <a:lnTo>
                    <a:pt x="8404" y="110807"/>
                  </a:lnTo>
                  <a:cubicBezTo>
                    <a:pt x="7705" y="111007"/>
                    <a:pt x="7105" y="111107"/>
                    <a:pt x="6405" y="11110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8F4F108-1BC3-4552-9A76-0F8819A91ED8}"/>
                </a:ext>
              </a:extLst>
            </p:cNvPr>
            <p:cNvSpPr/>
            <p:nvPr/>
          </p:nvSpPr>
          <p:spPr>
            <a:xfrm>
              <a:off x="7816172" y="5161419"/>
              <a:ext cx="69989" cy="39994"/>
            </a:xfrm>
            <a:custGeom>
              <a:avLst/>
              <a:gdLst>
                <a:gd name="connsiteX0" fmla="*/ 68789 w 69989"/>
                <a:gd name="connsiteY0" fmla="*/ 48892 h 39993"/>
                <a:gd name="connsiteX1" fmla="*/ 0 w 69989"/>
                <a:gd name="connsiteY1" fmla="*/ 48392 h 39993"/>
                <a:gd name="connsiteX2" fmla="*/ 500 w 69989"/>
                <a:gd name="connsiteY2" fmla="*/ 0 h 39993"/>
                <a:gd name="connsiteX3" fmla="*/ 75188 w 69989"/>
                <a:gd name="connsiteY3" fmla="*/ 500 h 39993"/>
                <a:gd name="connsiteX4" fmla="*/ 75188 w 69989"/>
                <a:gd name="connsiteY4" fmla="*/ 37494 h 39993"/>
                <a:gd name="connsiteX5" fmla="*/ 74688 w 69989"/>
                <a:gd name="connsiteY5" fmla="*/ 39994 h 39993"/>
                <a:gd name="connsiteX6" fmla="*/ 75188 w 69989"/>
                <a:gd name="connsiteY6" fmla="*/ 42493 h 39993"/>
                <a:gd name="connsiteX7" fmla="*/ 68789 w 69989"/>
                <a:gd name="connsiteY7" fmla="*/ 48892 h 39993"/>
                <a:gd name="connsiteX8" fmla="*/ 12798 w 69989"/>
                <a:gd name="connsiteY8" fmla="*/ 36094 h 39993"/>
                <a:gd name="connsiteX9" fmla="*/ 62390 w 69989"/>
                <a:gd name="connsiteY9" fmla="*/ 36094 h 39993"/>
                <a:gd name="connsiteX10" fmla="*/ 62390 w 69989"/>
                <a:gd name="connsiteY10" fmla="*/ 12798 h 39993"/>
                <a:gd name="connsiteX11" fmla="*/ 12798 w 69989"/>
                <a:gd name="connsiteY11" fmla="*/ 12798 h 39993"/>
                <a:gd name="connsiteX12" fmla="*/ 12798 w 69989"/>
                <a:gd name="connsiteY12" fmla="*/ 36094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989" h="39993">
                  <a:moveTo>
                    <a:pt x="68789" y="48892"/>
                  </a:moveTo>
                  <a:lnTo>
                    <a:pt x="0" y="48392"/>
                  </a:lnTo>
                  <a:lnTo>
                    <a:pt x="500" y="0"/>
                  </a:lnTo>
                  <a:lnTo>
                    <a:pt x="75188" y="500"/>
                  </a:lnTo>
                  <a:lnTo>
                    <a:pt x="75188" y="37494"/>
                  </a:lnTo>
                  <a:cubicBezTo>
                    <a:pt x="75188" y="38394"/>
                    <a:pt x="75088" y="39194"/>
                    <a:pt x="74688" y="39994"/>
                  </a:cubicBezTo>
                  <a:cubicBezTo>
                    <a:pt x="75088" y="40793"/>
                    <a:pt x="75188" y="41593"/>
                    <a:pt x="75188" y="42493"/>
                  </a:cubicBezTo>
                  <a:cubicBezTo>
                    <a:pt x="75188" y="45993"/>
                    <a:pt x="72389" y="48892"/>
                    <a:pt x="68789" y="48892"/>
                  </a:cubicBezTo>
                  <a:close/>
                  <a:moveTo>
                    <a:pt x="12798" y="36094"/>
                  </a:moveTo>
                  <a:lnTo>
                    <a:pt x="62390" y="36094"/>
                  </a:lnTo>
                  <a:lnTo>
                    <a:pt x="62390" y="12798"/>
                  </a:lnTo>
                  <a:lnTo>
                    <a:pt x="12798" y="12798"/>
                  </a:lnTo>
                  <a:lnTo>
                    <a:pt x="12798" y="36094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8" name="Group 757">
            <a:extLst>
              <a:ext uri="{FF2B5EF4-FFF2-40B4-BE49-F238E27FC236}">
                <a16:creationId xmlns:a16="http://schemas.microsoft.com/office/drawing/2014/main" id="{5A9E62F2-E9F7-45D6-87B8-CE21BE42FD56}"/>
              </a:ext>
            </a:extLst>
          </p:cNvPr>
          <p:cNvGrpSpPr/>
          <p:nvPr/>
        </p:nvGrpSpPr>
        <p:grpSpPr>
          <a:xfrm>
            <a:off x="9867349" y="4661597"/>
            <a:ext cx="612305" cy="636001"/>
            <a:chOff x="9867349" y="4661597"/>
            <a:chExt cx="612305" cy="636001"/>
          </a:xfrm>
          <a:solidFill>
            <a:srgbClr val="FFFFFF"/>
          </a:solidFill>
        </p:grpSpPr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5115761A-BF88-4F95-AEDC-E06C7701A38A}"/>
                </a:ext>
              </a:extLst>
            </p:cNvPr>
            <p:cNvSpPr/>
            <p:nvPr/>
          </p:nvSpPr>
          <p:spPr>
            <a:xfrm>
              <a:off x="10043498" y="4987420"/>
              <a:ext cx="119981" cy="119981"/>
            </a:xfrm>
            <a:custGeom>
              <a:avLst/>
              <a:gdLst>
                <a:gd name="connsiteX0" fmla="*/ 103907 w 119981"/>
                <a:gd name="connsiteY0" fmla="*/ 129606 h 119981"/>
                <a:gd name="connsiteX1" fmla="*/ 99308 w 119981"/>
                <a:gd name="connsiteY1" fmla="*/ 127806 h 119981"/>
                <a:gd name="connsiteX2" fmla="*/ 97508 w 119981"/>
                <a:gd name="connsiteY2" fmla="*/ 123207 h 119981"/>
                <a:gd name="connsiteX3" fmla="*/ 99308 w 119981"/>
                <a:gd name="connsiteY3" fmla="*/ 118707 h 119981"/>
                <a:gd name="connsiteX4" fmla="*/ 109606 w 119981"/>
                <a:gd name="connsiteY4" fmla="*/ 91512 h 119981"/>
                <a:gd name="connsiteX5" fmla="*/ 108806 w 119981"/>
                <a:gd name="connsiteY5" fmla="*/ 82313 h 119981"/>
                <a:gd name="connsiteX6" fmla="*/ 40017 w 119981"/>
                <a:gd name="connsiteY6" fmla="*/ 13624 h 119981"/>
                <a:gd name="connsiteX7" fmla="*/ 30819 w 119981"/>
                <a:gd name="connsiteY7" fmla="*/ 12824 h 119981"/>
                <a:gd name="connsiteX8" fmla="*/ 9722 w 119981"/>
                <a:gd name="connsiteY8" fmla="*/ 18323 h 119981"/>
                <a:gd name="connsiteX9" fmla="*/ 923 w 119981"/>
                <a:gd name="connsiteY9" fmla="*/ 16223 h 119981"/>
                <a:gd name="connsiteX10" fmla="*/ 3023 w 119981"/>
                <a:gd name="connsiteY10" fmla="*/ 7425 h 119981"/>
                <a:gd name="connsiteX11" fmla="*/ 42117 w 119981"/>
                <a:gd name="connsiteY11" fmla="*/ 926 h 119981"/>
                <a:gd name="connsiteX12" fmla="*/ 121404 w 119981"/>
                <a:gd name="connsiteY12" fmla="*/ 80313 h 119981"/>
                <a:gd name="connsiteX13" fmla="*/ 122405 w 119981"/>
                <a:gd name="connsiteY13" fmla="*/ 91512 h 119981"/>
                <a:gd name="connsiteX14" fmla="*/ 108407 w 119981"/>
                <a:gd name="connsiteY14" fmla="*/ 127706 h 119981"/>
                <a:gd name="connsiteX15" fmla="*/ 103907 w 119981"/>
                <a:gd name="connsiteY15" fmla="*/ 129606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9981" h="119981">
                  <a:moveTo>
                    <a:pt x="103907" y="129606"/>
                  </a:moveTo>
                  <a:cubicBezTo>
                    <a:pt x="102208" y="129606"/>
                    <a:pt x="100607" y="128906"/>
                    <a:pt x="99308" y="127806"/>
                  </a:cubicBezTo>
                  <a:cubicBezTo>
                    <a:pt x="98108" y="126506"/>
                    <a:pt x="97409" y="124906"/>
                    <a:pt x="97508" y="123207"/>
                  </a:cubicBezTo>
                  <a:cubicBezTo>
                    <a:pt x="97508" y="121507"/>
                    <a:pt x="98108" y="119907"/>
                    <a:pt x="99308" y="118707"/>
                  </a:cubicBezTo>
                  <a:cubicBezTo>
                    <a:pt x="106007" y="112008"/>
                    <a:pt x="109506" y="102610"/>
                    <a:pt x="109606" y="91512"/>
                  </a:cubicBezTo>
                  <a:cubicBezTo>
                    <a:pt x="109606" y="88512"/>
                    <a:pt x="109307" y="85413"/>
                    <a:pt x="108806" y="82313"/>
                  </a:cubicBezTo>
                  <a:cubicBezTo>
                    <a:pt x="103807" y="50118"/>
                    <a:pt x="72312" y="18623"/>
                    <a:pt x="40017" y="13624"/>
                  </a:cubicBezTo>
                  <a:cubicBezTo>
                    <a:pt x="36818" y="13024"/>
                    <a:pt x="33718" y="12824"/>
                    <a:pt x="30819" y="12824"/>
                  </a:cubicBezTo>
                  <a:cubicBezTo>
                    <a:pt x="22720" y="12824"/>
                    <a:pt x="15621" y="14624"/>
                    <a:pt x="9722" y="18323"/>
                  </a:cubicBezTo>
                  <a:cubicBezTo>
                    <a:pt x="6823" y="20123"/>
                    <a:pt x="2723" y="19123"/>
                    <a:pt x="923" y="16223"/>
                  </a:cubicBezTo>
                  <a:cubicBezTo>
                    <a:pt x="-876" y="13224"/>
                    <a:pt x="23" y="9225"/>
                    <a:pt x="3023" y="7425"/>
                  </a:cubicBezTo>
                  <a:cubicBezTo>
                    <a:pt x="13721" y="826"/>
                    <a:pt x="27819" y="-1474"/>
                    <a:pt x="42117" y="926"/>
                  </a:cubicBezTo>
                  <a:cubicBezTo>
                    <a:pt x="80111" y="7425"/>
                    <a:pt x="115005" y="42319"/>
                    <a:pt x="121404" y="80313"/>
                  </a:cubicBezTo>
                  <a:cubicBezTo>
                    <a:pt x="122104" y="84013"/>
                    <a:pt x="122405" y="87812"/>
                    <a:pt x="122405" y="91512"/>
                  </a:cubicBezTo>
                  <a:cubicBezTo>
                    <a:pt x="122405" y="105809"/>
                    <a:pt x="117405" y="118707"/>
                    <a:pt x="108407" y="127706"/>
                  </a:cubicBezTo>
                  <a:cubicBezTo>
                    <a:pt x="107207" y="128906"/>
                    <a:pt x="105607" y="129606"/>
                    <a:pt x="103907" y="12960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9AD61618-6F6F-447F-B01C-C55E34F346C8}"/>
                </a:ext>
              </a:extLst>
            </p:cNvPr>
            <p:cNvSpPr/>
            <p:nvPr/>
          </p:nvSpPr>
          <p:spPr>
            <a:xfrm>
              <a:off x="10036248" y="4999657"/>
              <a:ext cx="109983" cy="109983"/>
            </a:xfrm>
            <a:custGeom>
              <a:avLst/>
              <a:gdLst>
                <a:gd name="connsiteX0" fmla="*/ 111157 w 109982"/>
                <a:gd name="connsiteY0" fmla="*/ 117469 h 109982"/>
                <a:gd name="connsiteX1" fmla="*/ 111157 w 109982"/>
                <a:gd name="connsiteY1" fmla="*/ 117469 h 109982"/>
                <a:gd name="connsiteX2" fmla="*/ 106658 w 109982"/>
                <a:gd name="connsiteY2" fmla="*/ 115569 h 109982"/>
                <a:gd name="connsiteX3" fmla="*/ 1875 w 109982"/>
                <a:gd name="connsiteY3" fmla="*/ 10886 h 109982"/>
                <a:gd name="connsiteX4" fmla="*/ 1875 w 109982"/>
                <a:gd name="connsiteY4" fmla="*/ 1788 h 109982"/>
                <a:gd name="connsiteX5" fmla="*/ 10874 w 109982"/>
                <a:gd name="connsiteY5" fmla="*/ 1887 h 109982"/>
                <a:gd name="connsiteX6" fmla="*/ 115757 w 109982"/>
                <a:gd name="connsiteY6" fmla="*/ 106571 h 109982"/>
                <a:gd name="connsiteX7" fmla="*/ 117557 w 109982"/>
                <a:gd name="connsiteY7" fmla="*/ 111070 h 109982"/>
                <a:gd name="connsiteX8" fmla="*/ 115757 w 109982"/>
                <a:gd name="connsiteY8" fmla="*/ 115569 h 109982"/>
                <a:gd name="connsiteX9" fmla="*/ 111157 w 109982"/>
                <a:gd name="connsiteY9" fmla="*/ 117469 h 10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9982" h="109982">
                  <a:moveTo>
                    <a:pt x="111157" y="117469"/>
                  </a:moveTo>
                  <a:lnTo>
                    <a:pt x="111157" y="117469"/>
                  </a:lnTo>
                  <a:cubicBezTo>
                    <a:pt x="109458" y="117469"/>
                    <a:pt x="107858" y="116770"/>
                    <a:pt x="106658" y="115569"/>
                  </a:cubicBezTo>
                  <a:lnTo>
                    <a:pt x="1875" y="10886"/>
                  </a:lnTo>
                  <a:cubicBezTo>
                    <a:pt x="-625" y="8386"/>
                    <a:pt x="-625" y="4287"/>
                    <a:pt x="1875" y="1788"/>
                  </a:cubicBezTo>
                  <a:cubicBezTo>
                    <a:pt x="4274" y="-612"/>
                    <a:pt x="8473" y="-612"/>
                    <a:pt x="10874" y="1887"/>
                  </a:cubicBezTo>
                  <a:lnTo>
                    <a:pt x="115757" y="106571"/>
                  </a:lnTo>
                  <a:cubicBezTo>
                    <a:pt x="116957" y="107771"/>
                    <a:pt x="117557" y="109371"/>
                    <a:pt x="117557" y="111070"/>
                  </a:cubicBezTo>
                  <a:cubicBezTo>
                    <a:pt x="117557" y="112770"/>
                    <a:pt x="116957" y="114370"/>
                    <a:pt x="115757" y="115569"/>
                  </a:cubicBezTo>
                  <a:cubicBezTo>
                    <a:pt x="114557" y="116770"/>
                    <a:pt x="112857" y="117469"/>
                    <a:pt x="111157" y="11746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1F4A47AE-C097-4E5C-ABCA-61697FC3FF26}"/>
                </a:ext>
              </a:extLst>
            </p:cNvPr>
            <p:cNvSpPr/>
            <p:nvPr/>
          </p:nvSpPr>
          <p:spPr>
            <a:xfrm>
              <a:off x="10059444" y="5067934"/>
              <a:ext cx="19997" cy="19997"/>
            </a:xfrm>
            <a:custGeom>
              <a:avLst/>
              <a:gdLst>
                <a:gd name="connsiteX0" fmla="*/ 6474 w 19996"/>
                <a:gd name="connsiteY0" fmla="*/ 26096 h 19996"/>
                <a:gd name="connsiteX1" fmla="*/ 1875 w 19996"/>
                <a:gd name="connsiteY1" fmla="*/ 24196 h 19996"/>
                <a:gd name="connsiteX2" fmla="*/ 1875 w 19996"/>
                <a:gd name="connsiteY2" fmla="*/ 15097 h 19996"/>
                <a:gd name="connsiteX3" fmla="*/ 15173 w 19996"/>
                <a:gd name="connsiteY3" fmla="*/ 1800 h 19996"/>
                <a:gd name="connsiteX4" fmla="*/ 24271 w 19996"/>
                <a:gd name="connsiteY4" fmla="*/ 1800 h 19996"/>
                <a:gd name="connsiteX5" fmla="*/ 24271 w 19996"/>
                <a:gd name="connsiteY5" fmla="*/ 10898 h 19996"/>
                <a:gd name="connsiteX6" fmla="*/ 10973 w 19996"/>
                <a:gd name="connsiteY6" fmla="*/ 24196 h 19996"/>
                <a:gd name="connsiteX7" fmla="*/ 6474 w 19996"/>
                <a:gd name="connsiteY7" fmla="*/ 26096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474" y="26096"/>
                  </a:moveTo>
                  <a:cubicBezTo>
                    <a:pt x="4674" y="26096"/>
                    <a:pt x="3074" y="25396"/>
                    <a:pt x="1875" y="24196"/>
                  </a:cubicBezTo>
                  <a:cubicBezTo>
                    <a:pt x="-625" y="21696"/>
                    <a:pt x="-625" y="17597"/>
                    <a:pt x="1875" y="15097"/>
                  </a:cubicBezTo>
                  <a:lnTo>
                    <a:pt x="15173" y="1800"/>
                  </a:lnTo>
                  <a:cubicBezTo>
                    <a:pt x="17572" y="-600"/>
                    <a:pt x="21771" y="-600"/>
                    <a:pt x="24271" y="1800"/>
                  </a:cubicBezTo>
                  <a:cubicBezTo>
                    <a:pt x="26671" y="4299"/>
                    <a:pt x="26671" y="8399"/>
                    <a:pt x="24271" y="10898"/>
                  </a:cubicBezTo>
                  <a:lnTo>
                    <a:pt x="10973" y="24196"/>
                  </a:lnTo>
                  <a:cubicBezTo>
                    <a:pt x="9773" y="25396"/>
                    <a:pt x="8174" y="26096"/>
                    <a:pt x="6474" y="2609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CDB27E22-7813-4F54-B021-CF965B9A5D60}"/>
                </a:ext>
              </a:extLst>
            </p:cNvPr>
            <p:cNvSpPr/>
            <p:nvPr/>
          </p:nvSpPr>
          <p:spPr>
            <a:xfrm>
              <a:off x="10022116" y="5074933"/>
              <a:ext cx="49992" cy="49992"/>
            </a:xfrm>
            <a:custGeom>
              <a:avLst/>
              <a:gdLst>
                <a:gd name="connsiteX0" fmla="*/ 50002 w 49992"/>
                <a:gd name="connsiteY0" fmla="*/ 56191 h 49992"/>
                <a:gd name="connsiteX1" fmla="*/ 50002 w 49992"/>
                <a:gd name="connsiteY1" fmla="*/ 56191 h 49992"/>
                <a:gd name="connsiteX2" fmla="*/ 9 w 49992"/>
                <a:gd name="connsiteY2" fmla="*/ 6399 h 49992"/>
                <a:gd name="connsiteX3" fmla="*/ 1809 w 49992"/>
                <a:gd name="connsiteY3" fmla="*/ 1900 h 49992"/>
                <a:gd name="connsiteX4" fmla="*/ 6309 w 49992"/>
                <a:gd name="connsiteY4" fmla="*/ 0 h 49992"/>
                <a:gd name="connsiteX5" fmla="*/ 12707 w 49992"/>
                <a:gd name="connsiteY5" fmla="*/ 6299 h 49992"/>
                <a:gd name="connsiteX6" fmla="*/ 49902 w 49992"/>
                <a:gd name="connsiteY6" fmla="*/ 43393 h 49992"/>
                <a:gd name="connsiteX7" fmla="*/ 50101 w 49992"/>
                <a:gd name="connsiteY7" fmla="*/ 43393 h 49992"/>
                <a:gd name="connsiteX8" fmla="*/ 50101 w 49992"/>
                <a:gd name="connsiteY8" fmla="*/ 43393 h 49992"/>
                <a:gd name="connsiteX9" fmla="*/ 56500 w 49992"/>
                <a:gd name="connsiteY9" fmla="*/ 49792 h 49992"/>
                <a:gd name="connsiteX10" fmla="*/ 50002 w 49992"/>
                <a:gd name="connsiteY10" fmla="*/ 56191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92" h="49992">
                  <a:moveTo>
                    <a:pt x="50002" y="56191"/>
                  </a:moveTo>
                  <a:lnTo>
                    <a:pt x="50002" y="56191"/>
                  </a:lnTo>
                  <a:cubicBezTo>
                    <a:pt x="22406" y="56191"/>
                    <a:pt x="9" y="33795"/>
                    <a:pt x="9" y="6399"/>
                  </a:cubicBezTo>
                  <a:cubicBezTo>
                    <a:pt x="-91" y="4699"/>
                    <a:pt x="609" y="3099"/>
                    <a:pt x="1809" y="1900"/>
                  </a:cubicBezTo>
                  <a:cubicBezTo>
                    <a:pt x="3009" y="700"/>
                    <a:pt x="4608" y="0"/>
                    <a:pt x="6309" y="0"/>
                  </a:cubicBezTo>
                  <a:cubicBezTo>
                    <a:pt x="9808" y="0"/>
                    <a:pt x="12707" y="2800"/>
                    <a:pt x="12707" y="6299"/>
                  </a:cubicBezTo>
                  <a:cubicBezTo>
                    <a:pt x="12807" y="26796"/>
                    <a:pt x="29405" y="43393"/>
                    <a:pt x="49902" y="43393"/>
                  </a:cubicBezTo>
                  <a:lnTo>
                    <a:pt x="50101" y="43393"/>
                  </a:lnTo>
                  <a:lnTo>
                    <a:pt x="50101" y="43393"/>
                  </a:lnTo>
                  <a:cubicBezTo>
                    <a:pt x="53601" y="43393"/>
                    <a:pt x="56500" y="46293"/>
                    <a:pt x="56500" y="49792"/>
                  </a:cubicBezTo>
                  <a:cubicBezTo>
                    <a:pt x="56500" y="53292"/>
                    <a:pt x="53601" y="56191"/>
                    <a:pt x="50002" y="5619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4D256A6-5E61-43C2-9192-85B5576F314C}"/>
                </a:ext>
              </a:extLst>
            </p:cNvPr>
            <p:cNvSpPr/>
            <p:nvPr/>
          </p:nvSpPr>
          <p:spPr>
            <a:xfrm>
              <a:off x="10004428" y="5074933"/>
              <a:ext cx="69989" cy="69989"/>
            </a:xfrm>
            <a:custGeom>
              <a:avLst/>
              <a:gdLst>
                <a:gd name="connsiteX0" fmla="*/ 67690 w 69989"/>
                <a:gd name="connsiteY0" fmla="*/ 73788 h 69989"/>
                <a:gd name="connsiteX1" fmla="*/ 67690 w 69989"/>
                <a:gd name="connsiteY1" fmla="*/ 73788 h 69989"/>
                <a:gd name="connsiteX2" fmla="*/ 0 w 69989"/>
                <a:gd name="connsiteY2" fmla="*/ 6399 h 69989"/>
                <a:gd name="connsiteX3" fmla="*/ 1900 w 69989"/>
                <a:gd name="connsiteY3" fmla="*/ 1800 h 69989"/>
                <a:gd name="connsiteX4" fmla="*/ 6399 w 69989"/>
                <a:gd name="connsiteY4" fmla="*/ 0 h 69989"/>
                <a:gd name="connsiteX5" fmla="*/ 12798 w 69989"/>
                <a:gd name="connsiteY5" fmla="*/ 6299 h 69989"/>
                <a:gd name="connsiteX6" fmla="*/ 67589 w 69989"/>
                <a:gd name="connsiteY6" fmla="*/ 60990 h 69989"/>
                <a:gd name="connsiteX7" fmla="*/ 68189 w 69989"/>
                <a:gd name="connsiteY7" fmla="*/ 60990 h 69989"/>
                <a:gd name="connsiteX8" fmla="*/ 74188 w 69989"/>
                <a:gd name="connsiteY8" fmla="*/ 67390 h 69989"/>
                <a:gd name="connsiteX9" fmla="*/ 67690 w 69989"/>
                <a:gd name="connsiteY9" fmla="*/ 73788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89" h="69989">
                  <a:moveTo>
                    <a:pt x="67690" y="73788"/>
                  </a:moveTo>
                  <a:lnTo>
                    <a:pt x="67690" y="73788"/>
                  </a:lnTo>
                  <a:cubicBezTo>
                    <a:pt x="30395" y="73788"/>
                    <a:pt x="100" y="43593"/>
                    <a:pt x="0" y="6399"/>
                  </a:cubicBezTo>
                  <a:cubicBezTo>
                    <a:pt x="0" y="4699"/>
                    <a:pt x="700" y="3099"/>
                    <a:pt x="1900" y="1800"/>
                  </a:cubicBezTo>
                  <a:cubicBezTo>
                    <a:pt x="3099" y="600"/>
                    <a:pt x="4699" y="0"/>
                    <a:pt x="6399" y="0"/>
                  </a:cubicBezTo>
                  <a:cubicBezTo>
                    <a:pt x="9898" y="0"/>
                    <a:pt x="12798" y="2800"/>
                    <a:pt x="12798" y="6299"/>
                  </a:cubicBezTo>
                  <a:cubicBezTo>
                    <a:pt x="12898" y="36495"/>
                    <a:pt x="37494" y="60990"/>
                    <a:pt x="67589" y="60990"/>
                  </a:cubicBezTo>
                  <a:lnTo>
                    <a:pt x="68189" y="60990"/>
                  </a:lnTo>
                  <a:cubicBezTo>
                    <a:pt x="71489" y="61290"/>
                    <a:pt x="74188" y="64090"/>
                    <a:pt x="74188" y="67390"/>
                  </a:cubicBezTo>
                  <a:cubicBezTo>
                    <a:pt x="74188" y="70889"/>
                    <a:pt x="71289" y="73788"/>
                    <a:pt x="67690" y="7378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91E34BF6-F779-4D30-B2A4-9D204568E304}"/>
                </a:ext>
              </a:extLst>
            </p:cNvPr>
            <p:cNvSpPr/>
            <p:nvPr/>
          </p:nvSpPr>
          <p:spPr>
            <a:xfrm>
              <a:off x="9986931" y="5074933"/>
              <a:ext cx="89986" cy="89986"/>
            </a:xfrm>
            <a:custGeom>
              <a:avLst/>
              <a:gdLst>
                <a:gd name="connsiteX0" fmla="*/ 85187 w 89985"/>
                <a:gd name="connsiteY0" fmla="*/ 91286 h 89985"/>
                <a:gd name="connsiteX1" fmla="*/ 85187 w 89985"/>
                <a:gd name="connsiteY1" fmla="*/ 91286 h 89985"/>
                <a:gd name="connsiteX2" fmla="*/ 0 w 89985"/>
                <a:gd name="connsiteY2" fmla="*/ 6399 h 89985"/>
                <a:gd name="connsiteX3" fmla="*/ 1900 w 89985"/>
                <a:gd name="connsiteY3" fmla="*/ 1800 h 89985"/>
                <a:gd name="connsiteX4" fmla="*/ 6399 w 89985"/>
                <a:gd name="connsiteY4" fmla="*/ 0 h 89985"/>
                <a:gd name="connsiteX5" fmla="*/ 12798 w 89985"/>
                <a:gd name="connsiteY5" fmla="*/ 6399 h 89985"/>
                <a:gd name="connsiteX6" fmla="*/ 85087 w 89985"/>
                <a:gd name="connsiteY6" fmla="*/ 78488 h 89985"/>
                <a:gd name="connsiteX7" fmla="*/ 85687 w 89985"/>
                <a:gd name="connsiteY7" fmla="*/ 78488 h 89985"/>
                <a:gd name="connsiteX8" fmla="*/ 91685 w 89985"/>
                <a:gd name="connsiteY8" fmla="*/ 84887 h 89985"/>
                <a:gd name="connsiteX9" fmla="*/ 85187 w 89985"/>
                <a:gd name="connsiteY9" fmla="*/ 912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985" h="89985">
                  <a:moveTo>
                    <a:pt x="85187" y="91286"/>
                  </a:moveTo>
                  <a:lnTo>
                    <a:pt x="85187" y="91286"/>
                  </a:lnTo>
                  <a:cubicBezTo>
                    <a:pt x="38294" y="91286"/>
                    <a:pt x="100" y="53192"/>
                    <a:pt x="0" y="6399"/>
                  </a:cubicBezTo>
                  <a:cubicBezTo>
                    <a:pt x="0" y="4699"/>
                    <a:pt x="700" y="3099"/>
                    <a:pt x="1900" y="1800"/>
                  </a:cubicBezTo>
                  <a:cubicBezTo>
                    <a:pt x="3099" y="600"/>
                    <a:pt x="4699" y="0"/>
                    <a:pt x="6399" y="0"/>
                  </a:cubicBezTo>
                  <a:cubicBezTo>
                    <a:pt x="9998" y="0"/>
                    <a:pt x="12798" y="2800"/>
                    <a:pt x="12798" y="6399"/>
                  </a:cubicBezTo>
                  <a:cubicBezTo>
                    <a:pt x="12898" y="46093"/>
                    <a:pt x="45293" y="78488"/>
                    <a:pt x="85087" y="78488"/>
                  </a:cubicBezTo>
                  <a:lnTo>
                    <a:pt x="85687" y="78488"/>
                  </a:lnTo>
                  <a:cubicBezTo>
                    <a:pt x="88986" y="78788"/>
                    <a:pt x="91685" y="81487"/>
                    <a:pt x="91685" y="84887"/>
                  </a:cubicBezTo>
                  <a:cubicBezTo>
                    <a:pt x="91685" y="88386"/>
                    <a:pt x="88786" y="91286"/>
                    <a:pt x="85187" y="912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3D9374E5-246F-48D2-990F-5DAD3EEBFB2E}"/>
                </a:ext>
              </a:extLst>
            </p:cNvPr>
            <p:cNvSpPr/>
            <p:nvPr/>
          </p:nvSpPr>
          <p:spPr>
            <a:xfrm>
              <a:off x="10022116" y="5074933"/>
              <a:ext cx="49992" cy="49992"/>
            </a:xfrm>
            <a:custGeom>
              <a:avLst/>
              <a:gdLst>
                <a:gd name="connsiteX0" fmla="*/ 50002 w 49992"/>
                <a:gd name="connsiteY0" fmla="*/ 56191 h 49992"/>
                <a:gd name="connsiteX1" fmla="*/ 50002 w 49992"/>
                <a:gd name="connsiteY1" fmla="*/ 56191 h 49992"/>
                <a:gd name="connsiteX2" fmla="*/ 9 w 49992"/>
                <a:gd name="connsiteY2" fmla="*/ 6399 h 49992"/>
                <a:gd name="connsiteX3" fmla="*/ 1809 w 49992"/>
                <a:gd name="connsiteY3" fmla="*/ 1900 h 49992"/>
                <a:gd name="connsiteX4" fmla="*/ 6309 w 49992"/>
                <a:gd name="connsiteY4" fmla="*/ 0 h 49992"/>
                <a:gd name="connsiteX5" fmla="*/ 12707 w 49992"/>
                <a:gd name="connsiteY5" fmla="*/ 6299 h 49992"/>
                <a:gd name="connsiteX6" fmla="*/ 49902 w 49992"/>
                <a:gd name="connsiteY6" fmla="*/ 43393 h 49992"/>
                <a:gd name="connsiteX7" fmla="*/ 50101 w 49992"/>
                <a:gd name="connsiteY7" fmla="*/ 43393 h 49992"/>
                <a:gd name="connsiteX8" fmla="*/ 50101 w 49992"/>
                <a:gd name="connsiteY8" fmla="*/ 43393 h 49992"/>
                <a:gd name="connsiteX9" fmla="*/ 56500 w 49992"/>
                <a:gd name="connsiteY9" fmla="*/ 49792 h 49992"/>
                <a:gd name="connsiteX10" fmla="*/ 50002 w 49992"/>
                <a:gd name="connsiteY10" fmla="*/ 56191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92" h="49992">
                  <a:moveTo>
                    <a:pt x="50002" y="56191"/>
                  </a:moveTo>
                  <a:lnTo>
                    <a:pt x="50002" y="56191"/>
                  </a:lnTo>
                  <a:cubicBezTo>
                    <a:pt x="22406" y="56191"/>
                    <a:pt x="9" y="33795"/>
                    <a:pt x="9" y="6399"/>
                  </a:cubicBezTo>
                  <a:cubicBezTo>
                    <a:pt x="-91" y="4699"/>
                    <a:pt x="609" y="3099"/>
                    <a:pt x="1809" y="1900"/>
                  </a:cubicBezTo>
                  <a:cubicBezTo>
                    <a:pt x="3009" y="700"/>
                    <a:pt x="4608" y="0"/>
                    <a:pt x="6309" y="0"/>
                  </a:cubicBezTo>
                  <a:cubicBezTo>
                    <a:pt x="9808" y="0"/>
                    <a:pt x="12707" y="2800"/>
                    <a:pt x="12707" y="6299"/>
                  </a:cubicBezTo>
                  <a:cubicBezTo>
                    <a:pt x="12807" y="26796"/>
                    <a:pt x="29405" y="43393"/>
                    <a:pt x="49902" y="43393"/>
                  </a:cubicBezTo>
                  <a:lnTo>
                    <a:pt x="50101" y="43393"/>
                  </a:lnTo>
                  <a:lnTo>
                    <a:pt x="50101" y="43393"/>
                  </a:lnTo>
                  <a:cubicBezTo>
                    <a:pt x="53601" y="43393"/>
                    <a:pt x="56500" y="46293"/>
                    <a:pt x="56500" y="49792"/>
                  </a:cubicBezTo>
                  <a:cubicBezTo>
                    <a:pt x="56500" y="53292"/>
                    <a:pt x="53601" y="56191"/>
                    <a:pt x="50002" y="5619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BF33A2C-ECEA-43A9-A722-03BE5F2521FC}"/>
                </a:ext>
              </a:extLst>
            </p:cNvPr>
            <p:cNvSpPr/>
            <p:nvPr/>
          </p:nvSpPr>
          <p:spPr>
            <a:xfrm>
              <a:off x="10046422" y="5078832"/>
              <a:ext cx="19997" cy="19997"/>
            </a:xfrm>
            <a:custGeom>
              <a:avLst/>
              <a:gdLst>
                <a:gd name="connsiteX0" fmla="*/ 13997 w 19996"/>
                <a:gd name="connsiteY0" fmla="*/ 28096 h 19996"/>
                <a:gd name="connsiteX1" fmla="*/ 13997 w 19996"/>
                <a:gd name="connsiteY1" fmla="*/ 28096 h 19996"/>
                <a:gd name="connsiteX2" fmla="*/ 0 w 19996"/>
                <a:gd name="connsiteY2" fmla="*/ 14098 h 19996"/>
                <a:gd name="connsiteX3" fmla="*/ 13997 w 19996"/>
                <a:gd name="connsiteY3" fmla="*/ 0 h 19996"/>
                <a:gd name="connsiteX4" fmla="*/ 27995 w 19996"/>
                <a:gd name="connsiteY4" fmla="*/ 14098 h 19996"/>
                <a:gd name="connsiteX5" fmla="*/ 13997 w 19996"/>
                <a:gd name="connsiteY5" fmla="*/ 28096 h 19996"/>
                <a:gd name="connsiteX6" fmla="*/ 13997 w 19996"/>
                <a:gd name="connsiteY6" fmla="*/ 12798 h 19996"/>
                <a:gd name="connsiteX7" fmla="*/ 12798 w 19996"/>
                <a:gd name="connsiteY7" fmla="*/ 14098 h 19996"/>
                <a:gd name="connsiteX8" fmla="*/ 15197 w 19996"/>
                <a:gd name="connsiteY8" fmla="*/ 14098 h 19996"/>
                <a:gd name="connsiteX9" fmla="*/ 13997 w 19996"/>
                <a:gd name="connsiteY9" fmla="*/ 12798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996" h="19996">
                  <a:moveTo>
                    <a:pt x="13997" y="28096"/>
                  </a:moveTo>
                  <a:lnTo>
                    <a:pt x="13997" y="28096"/>
                  </a:lnTo>
                  <a:cubicBezTo>
                    <a:pt x="6299" y="28096"/>
                    <a:pt x="0" y="21797"/>
                    <a:pt x="0" y="14098"/>
                  </a:cubicBezTo>
                  <a:cubicBezTo>
                    <a:pt x="0" y="6299"/>
                    <a:pt x="6299" y="0"/>
                    <a:pt x="13997" y="0"/>
                  </a:cubicBezTo>
                  <a:cubicBezTo>
                    <a:pt x="21696" y="0"/>
                    <a:pt x="27995" y="6299"/>
                    <a:pt x="27995" y="14098"/>
                  </a:cubicBezTo>
                  <a:cubicBezTo>
                    <a:pt x="27995" y="21797"/>
                    <a:pt x="21696" y="28096"/>
                    <a:pt x="13997" y="28096"/>
                  </a:cubicBezTo>
                  <a:close/>
                  <a:moveTo>
                    <a:pt x="13997" y="12798"/>
                  </a:moveTo>
                  <a:cubicBezTo>
                    <a:pt x="13297" y="12798"/>
                    <a:pt x="12798" y="13398"/>
                    <a:pt x="12798" y="14098"/>
                  </a:cubicBezTo>
                  <a:cubicBezTo>
                    <a:pt x="12798" y="15398"/>
                    <a:pt x="15197" y="15398"/>
                    <a:pt x="15197" y="14098"/>
                  </a:cubicBezTo>
                  <a:cubicBezTo>
                    <a:pt x="15197" y="13398"/>
                    <a:pt x="14697" y="12798"/>
                    <a:pt x="139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C60981C-43D3-4554-A644-2BD1178797FC}"/>
                </a:ext>
              </a:extLst>
            </p:cNvPr>
            <p:cNvSpPr/>
            <p:nvPr/>
          </p:nvSpPr>
          <p:spPr>
            <a:xfrm>
              <a:off x="10119310" y="4849868"/>
              <a:ext cx="179972" cy="179972"/>
            </a:xfrm>
            <a:custGeom>
              <a:avLst/>
              <a:gdLst>
                <a:gd name="connsiteX0" fmla="*/ 64190 w 179971"/>
                <a:gd name="connsiteY0" fmla="*/ 186371 h 179971"/>
                <a:gd name="connsiteX1" fmla="*/ 63890 w 179971"/>
                <a:gd name="connsiteY1" fmla="*/ 186071 h 179971"/>
                <a:gd name="connsiteX2" fmla="*/ 0 w 179971"/>
                <a:gd name="connsiteY2" fmla="*/ 122081 h 179971"/>
                <a:gd name="connsiteX3" fmla="*/ 122181 w 179971"/>
                <a:gd name="connsiteY3" fmla="*/ 0 h 179971"/>
                <a:gd name="connsiteX4" fmla="*/ 122481 w 179971"/>
                <a:gd name="connsiteY4" fmla="*/ 300 h 179971"/>
                <a:gd name="connsiteX5" fmla="*/ 186471 w 179971"/>
                <a:gd name="connsiteY5" fmla="*/ 64190 h 179971"/>
                <a:gd name="connsiteX6" fmla="*/ 101384 w 179971"/>
                <a:gd name="connsiteY6" fmla="*/ 149277 h 179971"/>
                <a:gd name="connsiteX7" fmla="*/ 92285 w 179971"/>
                <a:gd name="connsiteY7" fmla="*/ 149277 h 179971"/>
                <a:gd name="connsiteX8" fmla="*/ 92285 w 179971"/>
                <a:gd name="connsiteY8" fmla="*/ 140178 h 179971"/>
                <a:gd name="connsiteX9" fmla="*/ 168274 w 179971"/>
                <a:gd name="connsiteY9" fmla="*/ 64190 h 179971"/>
                <a:gd name="connsiteX10" fmla="*/ 122181 w 179971"/>
                <a:gd name="connsiteY10" fmla="*/ 18097 h 179971"/>
                <a:gd name="connsiteX11" fmla="*/ 18097 w 179971"/>
                <a:gd name="connsiteY11" fmla="*/ 122081 h 179971"/>
                <a:gd name="connsiteX12" fmla="*/ 64190 w 179971"/>
                <a:gd name="connsiteY12" fmla="*/ 168273 h 179971"/>
                <a:gd name="connsiteX13" fmla="*/ 79588 w 179971"/>
                <a:gd name="connsiteY13" fmla="*/ 152976 h 179971"/>
                <a:gd name="connsiteX14" fmla="*/ 79588 w 179971"/>
                <a:gd name="connsiteY14" fmla="*/ 153076 h 179971"/>
                <a:gd name="connsiteX15" fmla="*/ 87787 w 179971"/>
                <a:gd name="connsiteY15" fmla="*/ 153776 h 179971"/>
                <a:gd name="connsiteX16" fmla="*/ 87787 w 179971"/>
                <a:gd name="connsiteY16" fmla="*/ 162874 h 179971"/>
                <a:gd name="connsiteX17" fmla="*/ 64190 w 179971"/>
                <a:gd name="connsiteY17" fmla="*/ 186371 h 17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9971" h="179971">
                  <a:moveTo>
                    <a:pt x="64190" y="186371"/>
                  </a:moveTo>
                  <a:lnTo>
                    <a:pt x="63890" y="186071"/>
                  </a:lnTo>
                  <a:lnTo>
                    <a:pt x="0" y="122081"/>
                  </a:lnTo>
                  <a:lnTo>
                    <a:pt x="122181" y="0"/>
                  </a:lnTo>
                  <a:lnTo>
                    <a:pt x="122481" y="300"/>
                  </a:lnTo>
                  <a:lnTo>
                    <a:pt x="186471" y="64190"/>
                  </a:lnTo>
                  <a:lnTo>
                    <a:pt x="101384" y="149277"/>
                  </a:lnTo>
                  <a:cubicBezTo>
                    <a:pt x="98985" y="151676"/>
                    <a:pt x="94685" y="151676"/>
                    <a:pt x="92285" y="149277"/>
                  </a:cubicBezTo>
                  <a:cubicBezTo>
                    <a:pt x="89786" y="146777"/>
                    <a:pt x="89786" y="142678"/>
                    <a:pt x="92285" y="140178"/>
                  </a:cubicBezTo>
                  <a:lnTo>
                    <a:pt x="168274" y="64190"/>
                  </a:lnTo>
                  <a:lnTo>
                    <a:pt x="122181" y="18097"/>
                  </a:lnTo>
                  <a:lnTo>
                    <a:pt x="18097" y="122081"/>
                  </a:lnTo>
                  <a:lnTo>
                    <a:pt x="64190" y="168273"/>
                  </a:lnTo>
                  <a:lnTo>
                    <a:pt x="79588" y="152976"/>
                  </a:lnTo>
                  <a:lnTo>
                    <a:pt x="79588" y="153076"/>
                  </a:lnTo>
                  <a:cubicBezTo>
                    <a:pt x="81987" y="151376"/>
                    <a:pt x="85587" y="151676"/>
                    <a:pt x="87787" y="153776"/>
                  </a:cubicBezTo>
                  <a:cubicBezTo>
                    <a:pt x="90286" y="156275"/>
                    <a:pt x="90286" y="160375"/>
                    <a:pt x="87787" y="162874"/>
                  </a:cubicBezTo>
                  <a:lnTo>
                    <a:pt x="64190" y="186371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6C82063-9603-4DAA-BF82-D1770807B3A0}"/>
                </a:ext>
              </a:extLst>
            </p:cNvPr>
            <p:cNvSpPr/>
            <p:nvPr/>
          </p:nvSpPr>
          <p:spPr>
            <a:xfrm>
              <a:off x="9934639" y="4665097"/>
              <a:ext cx="269958" cy="269958"/>
            </a:xfrm>
            <a:custGeom>
              <a:avLst/>
              <a:gdLst>
                <a:gd name="connsiteX0" fmla="*/ 186470 w 269957"/>
                <a:gd name="connsiteY0" fmla="*/ 278656 h 269957"/>
                <a:gd name="connsiteX1" fmla="*/ 186071 w 269957"/>
                <a:gd name="connsiteY1" fmla="*/ 278256 h 269957"/>
                <a:gd name="connsiteX2" fmla="*/ 129280 w 269957"/>
                <a:gd name="connsiteY2" fmla="*/ 221465 h 269957"/>
                <a:gd name="connsiteX3" fmla="*/ 127380 w 269957"/>
                <a:gd name="connsiteY3" fmla="*/ 216866 h 269957"/>
                <a:gd name="connsiteX4" fmla="*/ 129280 w 269957"/>
                <a:gd name="connsiteY4" fmla="*/ 212367 h 269957"/>
                <a:gd name="connsiteX5" fmla="*/ 138278 w 269957"/>
                <a:gd name="connsiteY5" fmla="*/ 212367 h 269957"/>
                <a:gd name="connsiteX6" fmla="*/ 186470 w 269957"/>
                <a:gd name="connsiteY6" fmla="*/ 260559 h 269957"/>
                <a:gd name="connsiteX7" fmla="*/ 260459 w 269957"/>
                <a:gd name="connsiteY7" fmla="*/ 186471 h 269957"/>
                <a:gd name="connsiteX8" fmla="*/ 237162 w 269957"/>
                <a:gd name="connsiteY8" fmla="*/ 163274 h 269957"/>
                <a:gd name="connsiteX9" fmla="*/ 235363 w 269957"/>
                <a:gd name="connsiteY9" fmla="*/ 158675 h 269957"/>
                <a:gd name="connsiteX10" fmla="*/ 237162 w 269957"/>
                <a:gd name="connsiteY10" fmla="*/ 154176 h 269957"/>
                <a:gd name="connsiteX11" fmla="*/ 246261 w 269957"/>
                <a:gd name="connsiteY11" fmla="*/ 154176 h 269957"/>
                <a:gd name="connsiteX12" fmla="*/ 278556 w 269957"/>
                <a:gd name="connsiteY12" fmla="*/ 186471 h 269957"/>
                <a:gd name="connsiteX13" fmla="*/ 186470 w 269957"/>
                <a:gd name="connsiteY13" fmla="*/ 278656 h 269957"/>
                <a:gd name="connsiteX14" fmla="*/ 120181 w 269957"/>
                <a:gd name="connsiteY14" fmla="*/ 209767 h 269957"/>
                <a:gd name="connsiteX15" fmla="*/ 115682 w 269957"/>
                <a:gd name="connsiteY15" fmla="*/ 207867 h 269957"/>
                <a:gd name="connsiteX16" fmla="*/ 0 w 269957"/>
                <a:gd name="connsiteY16" fmla="*/ 92186 h 269957"/>
                <a:gd name="connsiteX17" fmla="*/ 92085 w 269957"/>
                <a:gd name="connsiteY17" fmla="*/ 0 h 269957"/>
                <a:gd name="connsiteX18" fmla="*/ 92485 w 269957"/>
                <a:gd name="connsiteY18" fmla="*/ 400 h 269957"/>
                <a:gd name="connsiteX19" fmla="*/ 219165 w 269957"/>
                <a:gd name="connsiteY19" fmla="*/ 127080 h 269957"/>
                <a:gd name="connsiteX20" fmla="*/ 219065 w 269957"/>
                <a:gd name="connsiteY20" fmla="*/ 136079 h 269957"/>
                <a:gd name="connsiteX21" fmla="*/ 210067 w 269957"/>
                <a:gd name="connsiteY21" fmla="*/ 136079 h 269957"/>
                <a:gd name="connsiteX22" fmla="*/ 92085 w 269957"/>
                <a:gd name="connsiteY22" fmla="*/ 18097 h 269957"/>
                <a:gd name="connsiteX23" fmla="*/ 18097 w 269957"/>
                <a:gd name="connsiteY23" fmla="*/ 92186 h 269957"/>
                <a:gd name="connsiteX24" fmla="*/ 124780 w 269957"/>
                <a:gd name="connsiteY24" fmla="*/ 198869 h 269957"/>
                <a:gd name="connsiteX25" fmla="*/ 124680 w 269957"/>
                <a:gd name="connsiteY25" fmla="*/ 207867 h 269957"/>
                <a:gd name="connsiteX26" fmla="*/ 120181 w 269957"/>
                <a:gd name="connsiteY26" fmla="*/ 209767 h 269957"/>
                <a:gd name="connsiteX27" fmla="*/ 228164 w 269957"/>
                <a:gd name="connsiteY27" fmla="*/ 151576 h 269957"/>
                <a:gd name="connsiteX28" fmla="*/ 223665 w 269957"/>
                <a:gd name="connsiteY28" fmla="*/ 149677 h 269957"/>
                <a:gd name="connsiteX29" fmla="*/ 221765 w 269957"/>
                <a:gd name="connsiteY29" fmla="*/ 145177 h 269957"/>
                <a:gd name="connsiteX30" fmla="*/ 223665 w 269957"/>
                <a:gd name="connsiteY30" fmla="*/ 140578 h 269957"/>
                <a:gd name="connsiteX31" fmla="*/ 232663 w 269957"/>
                <a:gd name="connsiteY31" fmla="*/ 140578 h 269957"/>
                <a:gd name="connsiteX32" fmla="*/ 232663 w 269957"/>
                <a:gd name="connsiteY32" fmla="*/ 149677 h 269957"/>
                <a:gd name="connsiteX33" fmla="*/ 228164 w 269957"/>
                <a:gd name="connsiteY33" fmla="*/ 151576 h 26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69957" h="269957">
                  <a:moveTo>
                    <a:pt x="186470" y="278656"/>
                  </a:moveTo>
                  <a:lnTo>
                    <a:pt x="186071" y="278256"/>
                  </a:lnTo>
                  <a:lnTo>
                    <a:pt x="129280" y="221465"/>
                  </a:lnTo>
                  <a:cubicBezTo>
                    <a:pt x="127980" y="220265"/>
                    <a:pt x="127380" y="218666"/>
                    <a:pt x="127380" y="216866"/>
                  </a:cubicBezTo>
                  <a:cubicBezTo>
                    <a:pt x="127380" y="215166"/>
                    <a:pt x="128080" y="213566"/>
                    <a:pt x="129280" y="212367"/>
                  </a:cubicBezTo>
                  <a:cubicBezTo>
                    <a:pt x="131679" y="209967"/>
                    <a:pt x="135878" y="209967"/>
                    <a:pt x="138278" y="212367"/>
                  </a:cubicBezTo>
                  <a:lnTo>
                    <a:pt x="186470" y="260559"/>
                  </a:lnTo>
                  <a:lnTo>
                    <a:pt x="260459" y="186471"/>
                  </a:lnTo>
                  <a:lnTo>
                    <a:pt x="237162" y="163274"/>
                  </a:lnTo>
                  <a:cubicBezTo>
                    <a:pt x="235963" y="162074"/>
                    <a:pt x="235363" y="160375"/>
                    <a:pt x="235363" y="158675"/>
                  </a:cubicBezTo>
                  <a:cubicBezTo>
                    <a:pt x="235363" y="156976"/>
                    <a:pt x="235963" y="155376"/>
                    <a:pt x="237162" y="154176"/>
                  </a:cubicBezTo>
                  <a:cubicBezTo>
                    <a:pt x="239562" y="151776"/>
                    <a:pt x="243861" y="151776"/>
                    <a:pt x="246261" y="154176"/>
                  </a:cubicBezTo>
                  <a:lnTo>
                    <a:pt x="278556" y="186471"/>
                  </a:lnTo>
                  <a:lnTo>
                    <a:pt x="186470" y="278656"/>
                  </a:lnTo>
                  <a:close/>
                  <a:moveTo>
                    <a:pt x="120181" y="209767"/>
                  </a:moveTo>
                  <a:cubicBezTo>
                    <a:pt x="118481" y="209767"/>
                    <a:pt x="116882" y="209067"/>
                    <a:pt x="115682" y="207867"/>
                  </a:cubicBezTo>
                  <a:lnTo>
                    <a:pt x="0" y="92186"/>
                  </a:lnTo>
                  <a:lnTo>
                    <a:pt x="92085" y="0"/>
                  </a:lnTo>
                  <a:lnTo>
                    <a:pt x="92485" y="400"/>
                  </a:lnTo>
                  <a:lnTo>
                    <a:pt x="219165" y="127080"/>
                  </a:lnTo>
                  <a:cubicBezTo>
                    <a:pt x="221565" y="129580"/>
                    <a:pt x="221565" y="133579"/>
                    <a:pt x="219065" y="136079"/>
                  </a:cubicBezTo>
                  <a:cubicBezTo>
                    <a:pt x="216666" y="138478"/>
                    <a:pt x="212467" y="138478"/>
                    <a:pt x="210067" y="136079"/>
                  </a:cubicBezTo>
                  <a:lnTo>
                    <a:pt x="92085" y="18097"/>
                  </a:lnTo>
                  <a:lnTo>
                    <a:pt x="18097" y="92186"/>
                  </a:lnTo>
                  <a:lnTo>
                    <a:pt x="124780" y="198869"/>
                  </a:lnTo>
                  <a:cubicBezTo>
                    <a:pt x="127180" y="201369"/>
                    <a:pt x="127180" y="205368"/>
                    <a:pt x="124680" y="207867"/>
                  </a:cubicBezTo>
                  <a:cubicBezTo>
                    <a:pt x="123480" y="209067"/>
                    <a:pt x="121881" y="209767"/>
                    <a:pt x="120181" y="209767"/>
                  </a:cubicBezTo>
                  <a:close/>
                  <a:moveTo>
                    <a:pt x="228164" y="151576"/>
                  </a:moveTo>
                  <a:cubicBezTo>
                    <a:pt x="226464" y="151576"/>
                    <a:pt x="224865" y="150876"/>
                    <a:pt x="223665" y="149677"/>
                  </a:cubicBezTo>
                  <a:cubicBezTo>
                    <a:pt x="222465" y="148477"/>
                    <a:pt x="221765" y="146877"/>
                    <a:pt x="221765" y="145177"/>
                  </a:cubicBezTo>
                  <a:cubicBezTo>
                    <a:pt x="221765" y="143377"/>
                    <a:pt x="222465" y="141778"/>
                    <a:pt x="223665" y="140578"/>
                  </a:cubicBezTo>
                  <a:cubicBezTo>
                    <a:pt x="226064" y="138178"/>
                    <a:pt x="230264" y="138178"/>
                    <a:pt x="232663" y="140578"/>
                  </a:cubicBezTo>
                  <a:cubicBezTo>
                    <a:pt x="235163" y="143078"/>
                    <a:pt x="235163" y="147177"/>
                    <a:pt x="232663" y="149677"/>
                  </a:cubicBezTo>
                  <a:cubicBezTo>
                    <a:pt x="231463" y="150876"/>
                    <a:pt x="229864" y="151576"/>
                    <a:pt x="228164" y="15157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922C8C8F-8F93-4189-A023-BE43735CC4E9}"/>
                </a:ext>
              </a:extLst>
            </p:cNvPr>
            <p:cNvSpPr/>
            <p:nvPr/>
          </p:nvSpPr>
          <p:spPr>
            <a:xfrm>
              <a:off x="10209696" y="4940154"/>
              <a:ext cx="269958" cy="269958"/>
            </a:xfrm>
            <a:custGeom>
              <a:avLst/>
              <a:gdLst>
                <a:gd name="connsiteX0" fmla="*/ 186471 w 269957"/>
                <a:gd name="connsiteY0" fmla="*/ 278656 h 269957"/>
                <a:gd name="connsiteX1" fmla="*/ 186071 w 269957"/>
                <a:gd name="connsiteY1" fmla="*/ 278256 h 269957"/>
                <a:gd name="connsiteX2" fmla="*/ 129280 w 269957"/>
                <a:gd name="connsiteY2" fmla="*/ 221465 h 269957"/>
                <a:gd name="connsiteX3" fmla="*/ 127381 w 269957"/>
                <a:gd name="connsiteY3" fmla="*/ 216966 h 269957"/>
                <a:gd name="connsiteX4" fmla="*/ 129280 w 269957"/>
                <a:gd name="connsiteY4" fmla="*/ 212367 h 269957"/>
                <a:gd name="connsiteX5" fmla="*/ 138278 w 269957"/>
                <a:gd name="connsiteY5" fmla="*/ 212367 h 269957"/>
                <a:gd name="connsiteX6" fmla="*/ 186471 w 269957"/>
                <a:gd name="connsiteY6" fmla="*/ 260559 h 269957"/>
                <a:gd name="connsiteX7" fmla="*/ 260460 w 269957"/>
                <a:gd name="connsiteY7" fmla="*/ 186471 h 269957"/>
                <a:gd name="connsiteX8" fmla="*/ 236363 w 269957"/>
                <a:gd name="connsiteY8" fmla="*/ 162374 h 269957"/>
                <a:gd name="connsiteX9" fmla="*/ 236463 w 269957"/>
                <a:gd name="connsiteY9" fmla="*/ 162374 h 269957"/>
                <a:gd name="connsiteX10" fmla="*/ 235363 w 269957"/>
                <a:gd name="connsiteY10" fmla="*/ 158775 h 269957"/>
                <a:gd name="connsiteX11" fmla="*/ 237163 w 269957"/>
                <a:gd name="connsiteY11" fmla="*/ 154176 h 269957"/>
                <a:gd name="connsiteX12" fmla="*/ 246261 w 269957"/>
                <a:gd name="connsiteY12" fmla="*/ 154176 h 269957"/>
                <a:gd name="connsiteX13" fmla="*/ 278557 w 269957"/>
                <a:gd name="connsiteY13" fmla="*/ 186471 h 269957"/>
                <a:gd name="connsiteX14" fmla="*/ 186471 w 269957"/>
                <a:gd name="connsiteY14" fmla="*/ 278656 h 269957"/>
                <a:gd name="connsiteX15" fmla="*/ 120181 w 269957"/>
                <a:gd name="connsiteY15" fmla="*/ 209767 h 269957"/>
                <a:gd name="connsiteX16" fmla="*/ 115682 w 269957"/>
                <a:gd name="connsiteY16" fmla="*/ 207867 h 269957"/>
                <a:gd name="connsiteX17" fmla="*/ 0 w 269957"/>
                <a:gd name="connsiteY17" fmla="*/ 92186 h 269957"/>
                <a:gd name="connsiteX18" fmla="*/ 92086 w 269957"/>
                <a:gd name="connsiteY18" fmla="*/ 0 h 269957"/>
                <a:gd name="connsiteX19" fmla="*/ 92485 w 269957"/>
                <a:gd name="connsiteY19" fmla="*/ 400 h 269957"/>
                <a:gd name="connsiteX20" fmla="*/ 219066 w 269957"/>
                <a:gd name="connsiteY20" fmla="*/ 127080 h 269957"/>
                <a:gd name="connsiteX21" fmla="*/ 220966 w 269957"/>
                <a:gd name="connsiteY21" fmla="*/ 131579 h 269957"/>
                <a:gd name="connsiteX22" fmla="*/ 219066 w 269957"/>
                <a:gd name="connsiteY22" fmla="*/ 136079 h 269957"/>
                <a:gd name="connsiteX23" fmla="*/ 210067 w 269957"/>
                <a:gd name="connsiteY23" fmla="*/ 136079 h 269957"/>
                <a:gd name="connsiteX24" fmla="*/ 92086 w 269957"/>
                <a:gd name="connsiteY24" fmla="*/ 18197 h 269957"/>
                <a:gd name="connsiteX25" fmla="*/ 18098 w 269957"/>
                <a:gd name="connsiteY25" fmla="*/ 92186 h 269957"/>
                <a:gd name="connsiteX26" fmla="*/ 124781 w 269957"/>
                <a:gd name="connsiteY26" fmla="*/ 198869 h 269957"/>
                <a:gd name="connsiteX27" fmla="*/ 124781 w 269957"/>
                <a:gd name="connsiteY27" fmla="*/ 207867 h 269957"/>
                <a:gd name="connsiteX28" fmla="*/ 120181 w 269957"/>
                <a:gd name="connsiteY28" fmla="*/ 209767 h 269957"/>
                <a:gd name="connsiteX29" fmla="*/ 228164 w 269957"/>
                <a:gd name="connsiteY29" fmla="*/ 151576 h 269957"/>
                <a:gd name="connsiteX30" fmla="*/ 223665 w 269957"/>
                <a:gd name="connsiteY30" fmla="*/ 149677 h 269957"/>
                <a:gd name="connsiteX31" fmla="*/ 223665 w 269957"/>
                <a:gd name="connsiteY31" fmla="*/ 140578 h 269957"/>
                <a:gd name="connsiteX32" fmla="*/ 232664 w 269957"/>
                <a:gd name="connsiteY32" fmla="*/ 140578 h 269957"/>
                <a:gd name="connsiteX33" fmla="*/ 234563 w 269957"/>
                <a:gd name="connsiteY33" fmla="*/ 145177 h 269957"/>
                <a:gd name="connsiteX34" fmla="*/ 232664 w 269957"/>
                <a:gd name="connsiteY34" fmla="*/ 149677 h 269957"/>
                <a:gd name="connsiteX35" fmla="*/ 228164 w 269957"/>
                <a:gd name="connsiteY35" fmla="*/ 151576 h 26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69957" h="269957">
                  <a:moveTo>
                    <a:pt x="186471" y="278656"/>
                  </a:moveTo>
                  <a:lnTo>
                    <a:pt x="186071" y="278256"/>
                  </a:lnTo>
                  <a:lnTo>
                    <a:pt x="129280" y="221465"/>
                  </a:lnTo>
                  <a:cubicBezTo>
                    <a:pt x="128080" y="220265"/>
                    <a:pt x="127381" y="218666"/>
                    <a:pt x="127381" y="216966"/>
                  </a:cubicBezTo>
                  <a:cubicBezTo>
                    <a:pt x="127381" y="215266"/>
                    <a:pt x="128080" y="213566"/>
                    <a:pt x="129280" y="212367"/>
                  </a:cubicBezTo>
                  <a:cubicBezTo>
                    <a:pt x="131680" y="209967"/>
                    <a:pt x="135879" y="209967"/>
                    <a:pt x="138278" y="212367"/>
                  </a:cubicBezTo>
                  <a:lnTo>
                    <a:pt x="186471" y="260559"/>
                  </a:lnTo>
                  <a:lnTo>
                    <a:pt x="260460" y="186471"/>
                  </a:lnTo>
                  <a:lnTo>
                    <a:pt x="236363" y="162374"/>
                  </a:lnTo>
                  <a:lnTo>
                    <a:pt x="236463" y="162374"/>
                  </a:lnTo>
                  <a:cubicBezTo>
                    <a:pt x="235763" y="161375"/>
                    <a:pt x="235363" y="160075"/>
                    <a:pt x="235363" y="158775"/>
                  </a:cubicBezTo>
                  <a:cubicBezTo>
                    <a:pt x="235363" y="156975"/>
                    <a:pt x="235963" y="155375"/>
                    <a:pt x="237163" y="154176"/>
                  </a:cubicBezTo>
                  <a:cubicBezTo>
                    <a:pt x="239663" y="151776"/>
                    <a:pt x="243862" y="151776"/>
                    <a:pt x="246261" y="154176"/>
                  </a:cubicBezTo>
                  <a:lnTo>
                    <a:pt x="278557" y="186471"/>
                  </a:lnTo>
                  <a:lnTo>
                    <a:pt x="186471" y="278656"/>
                  </a:lnTo>
                  <a:close/>
                  <a:moveTo>
                    <a:pt x="120181" y="209767"/>
                  </a:moveTo>
                  <a:cubicBezTo>
                    <a:pt x="118482" y="209767"/>
                    <a:pt x="116882" y="209067"/>
                    <a:pt x="115682" y="207867"/>
                  </a:cubicBezTo>
                  <a:lnTo>
                    <a:pt x="0" y="92186"/>
                  </a:lnTo>
                  <a:lnTo>
                    <a:pt x="92086" y="0"/>
                  </a:lnTo>
                  <a:lnTo>
                    <a:pt x="92485" y="400"/>
                  </a:lnTo>
                  <a:lnTo>
                    <a:pt x="219066" y="127080"/>
                  </a:lnTo>
                  <a:cubicBezTo>
                    <a:pt x="220366" y="128280"/>
                    <a:pt x="220966" y="129880"/>
                    <a:pt x="220966" y="131579"/>
                  </a:cubicBezTo>
                  <a:cubicBezTo>
                    <a:pt x="220966" y="133279"/>
                    <a:pt x="220366" y="134879"/>
                    <a:pt x="219066" y="136079"/>
                  </a:cubicBezTo>
                  <a:cubicBezTo>
                    <a:pt x="216666" y="138478"/>
                    <a:pt x="212467" y="138478"/>
                    <a:pt x="210067" y="136079"/>
                  </a:cubicBezTo>
                  <a:lnTo>
                    <a:pt x="92086" y="18197"/>
                  </a:lnTo>
                  <a:lnTo>
                    <a:pt x="18098" y="92186"/>
                  </a:lnTo>
                  <a:lnTo>
                    <a:pt x="124781" y="198869"/>
                  </a:lnTo>
                  <a:cubicBezTo>
                    <a:pt x="127180" y="201368"/>
                    <a:pt x="127180" y="205368"/>
                    <a:pt x="124781" y="207867"/>
                  </a:cubicBezTo>
                  <a:cubicBezTo>
                    <a:pt x="123481" y="209067"/>
                    <a:pt x="121881" y="209767"/>
                    <a:pt x="120181" y="209767"/>
                  </a:cubicBezTo>
                  <a:close/>
                  <a:moveTo>
                    <a:pt x="228164" y="151576"/>
                  </a:moveTo>
                  <a:cubicBezTo>
                    <a:pt x="226465" y="151576"/>
                    <a:pt x="224865" y="150876"/>
                    <a:pt x="223665" y="149677"/>
                  </a:cubicBezTo>
                  <a:cubicBezTo>
                    <a:pt x="221166" y="147177"/>
                    <a:pt x="221166" y="143078"/>
                    <a:pt x="223665" y="140578"/>
                  </a:cubicBezTo>
                  <a:cubicBezTo>
                    <a:pt x="226065" y="138178"/>
                    <a:pt x="230264" y="138178"/>
                    <a:pt x="232664" y="140578"/>
                  </a:cubicBezTo>
                  <a:cubicBezTo>
                    <a:pt x="233863" y="141878"/>
                    <a:pt x="234563" y="143477"/>
                    <a:pt x="234563" y="145177"/>
                  </a:cubicBezTo>
                  <a:cubicBezTo>
                    <a:pt x="234563" y="146877"/>
                    <a:pt x="233863" y="148476"/>
                    <a:pt x="232664" y="149677"/>
                  </a:cubicBezTo>
                  <a:cubicBezTo>
                    <a:pt x="231464" y="150876"/>
                    <a:pt x="229864" y="151576"/>
                    <a:pt x="228164" y="15157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7879E221-2E8B-4142-9B61-F160B4CE5BB4}"/>
                </a:ext>
              </a:extLst>
            </p:cNvPr>
            <p:cNvSpPr/>
            <p:nvPr/>
          </p:nvSpPr>
          <p:spPr>
            <a:xfrm>
              <a:off x="10234792" y="4963250"/>
              <a:ext cx="29995" cy="29995"/>
            </a:xfrm>
            <a:custGeom>
              <a:avLst/>
              <a:gdLst>
                <a:gd name="connsiteX0" fmla="*/ 26496 w 29995"/>
                <a:gd name="connsiteY0" fmla="*/ 32895 h 29995"/>
                <a:gd name="connsiteX1" fmla="*/ 21997 w 29995"/>
                <a:gd name="connsiteY1" fmla="*/ 30995 h 29995"/>
                <a:gd name="connsiteX2" fmla="*/ 1900 w 29995"/>
                <a:gd name="connsiteY2" fmla="*/ 10798 h 29995"/>
                <a:gd name="connsiteX3" fmla="*/ 0 w 29995"/>
                <a:gd name="connsiteY3" fmla="*/ 6299 h 29995"/>
                <a:gd name="connsiteX4" fmla="*/ 1900 w 29995"/>
                <a:gd name="connsiteY4" fmla="*/ 1800 h 29995"/>
                <a:gd name="connsiteX5" fmla="*/ 10899 w 29995"/>
                <a:gd name="connsiteY5" fmla="*/ 1800 h 29995"/>
                <a:gd name="connsiteX6" fmla="*/ 31096 w 29995"/>
                <a:gd name="connsiteY6" fmla="*/ 21897 h 29995"/>
                <a:gd name="connsiteX7" fmla="*/ 31096 w 29995"/>
                <a:gd name="connsiteY7" fmla="*/ 30995 h 29995"/>
                <a:gd name="connsiteX8" fmla="*/ 26496 w 29995"/>
                <a:gd name="connsiteY8" fmla="*/ 32895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95" h="29995">
                  <a:moveTo>
                    <a:pt x="26496" y="32895"/>
                  </a:moveTo>
                  <a:cubicBezTo>
                    <a:pt x="24797" y="32895"/>
                    <a:pt x="23196" y="32195"/>
                    <a:pt x="21997" y="30995"/>
                  </a:cubicBezTo>
                  <a:lnTo>
                    <a:pt x="1900" y="10798"/>
                  </a:lnTo>
                  <a:cubicBezTo>
                    <a:pt x="700" y="9598"/>
                    <a:pt x="0" y="7999"/>
                    <a:pt x="0" y="6299"/>
                  </a:cubicBezTo>
                  <a:cubicBezTo>
                    <a:pt x="0" y="4599"/>
                    <a:pt x="700" y="2999"/>
                    <a:pt x="1900" y="1800"/>
                  </a:cubicBezTo>
                  <a:cubicBezTo>
                    <a:pt x="4299" y="-600"/>
                    <a:pt x="8499" y="-600"/>
                    <a:pt x="10899" y="1800"/>
                  </a:cubicBezTo>
                  <a:lnTo>
                    <a:pt x="31096" y="21897"/>
                  </a:lnTo>
                  <a:cubicBezTo>
                    <a:pt x="33595" y="24396"/>
                    <a:pt x="33595" y="28496"/>
                    <a:pt x="31096" y="30995"/>
                  </a:cubicBezTo>
                  <a:cubicBezTo>
                    <a:pt x="29895" y="32195"/>
                    <a:pt x="28296" y="32895"/>
                    <a:pt x="26496" y="328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92AB9A09-A114-4299-92BB-BC876323F1FA}"/>
                </a:ext>
              </a:extLst>
            </p:cNvPr>
            <p:cNvSpPr/>
            <p:nvPr/>
          </p:nvSpPr>
          <p:spPr>
            <a:xfrm>
              <a:off x="10157329" y="4885762"/>
              <a:ext cx="29995" cy="29995"/>
            </a:xfrm>
            <a:custGeom>
              <a:avLst/>
              <a:gdLst>
                <a:gd name="connsiteX0" fmla="*/ 28670 w 29995"/>
                <a:gd name="connsiteY0" fmla="*/ 34995 h 29995"/>
                <a:gd name="connsiteX1" fmla="*/ 24172 w 29995"/>
                <a:gd name="connsiteY1" fmla="*/ 33095 h 29995"/>
                <a:gd name="connsiteX2" fmla="*/ 1875 w 29995"/>
                <a:gd name="connsiteY2" fmla="*/ 10798 h 29995"/>
                <a:gd name="connsiteX3" fmla="*/ 1875 w 29995"/>
                <a:gd name="connsiteY3" fmla="*/ 1800 h 29995"/>
                <a:gd name="connsiteX4" fmla="*/ 10874 w 29995"/>
                <a:gd name="connsiteY4" fmla="*/ 1800 h 29995"/>
                <a:gd name="connsiteX5" fmla="*/ 33170 w 29995"/>
                <a:gd name="connsiteY5" fmla="*/ 24096 h 29995"/>
                <a:gd name="connsiteX6" fmla="*/ 35070 w 29995"/>
                <a:gd name="connsiteY6" fmla="*/ 28595 h 29995"/>
                <a:gd name="connsiteX7" fmla="*/ 33170 w 29995"/>
                <a:gd name="connsiteY7" fmla="*/ 33095 h 29995"/>
                <a:gd name="connsiteX8" fmla="*/ 28670 w 29995"/>
                <a:gd name="connsiteY8" fmla="*/ 34995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95" h="29995">
                  <a:moveTo>
                    <a:pt x="28670" y="34995"/>
                  </a:moveTo>
                  <a:cubicBezTo>
                    <a:pt x="26971" y="34995"/>
                    <a:pt x="25371" y="34295"/>
                    <a:pt x="24172" y="33095"/>
                  </a:cubicBezTo>
                  <a:lnTo>
                    <a:pt x="1875" y="10798"/>
                  </a:lnTo>
                  <a:cubicBezTo>
                    <a:pt x="-625" y="8299"/>
                    <a:pt x="-625" y="4299"/>
                    <a:pt x="1875" y="1800"/>
                  </a:cubicBezTo>
                  <a:cubicBezTo>
                    <a:pt x="4274" y="-600"/>
                    <a:pt x="8474" y="-600"/>
                    <a:pt x="10874" y="1800"/>
                  </a:cubicBezTo>
                  <a:lnTo>
                    <a:pt x="33170" y="24096"/>
                  </a:lnTo>
                  <a:cubicBezTo>
                    <a:pt x="34370" y="25296"/>
                    <a:pt x="35070" y="26896"/>
                    <a:pt x="35070" y="28595"/>
                  </a:cubicBezTo>
                  <a:cubicBezTo>
                    <a:pt x="35070" y="30295"/>
                    <a:pt x="34370" y="31895"/>
                    <a:pt x="33170" y="33095"/>
                  </a:cubicBezTo>
                  <a:cubicBezTo>
                    <a:pt x="31970" y="34295"/>
                    <a:pt x="30371" y="34995"/>
                    <a:pt x="28670" y="349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CAAC9789-5549-40C2-B02F-8AA662C44B9F}"/>
                </a:ext>
              </a:extLst>
            </p:cNvPr>
            <p:cNvSpPr/>
            <p:nvPr/>
          </p:nvSpPr>
          <p:spPr>
            <a:xfrm>
              <a:off x="10127309" y="4993271"/>
              <a:ext cx="29995" cy="29995"/>
            </a:xfrm>
            <a:custGeom>
              <a:avLst/>
              <a:gdLst>
                <a:gd name="connsiteX0" fmla="*/ 6399 w 29995"/>
                <a:gd name="connsiteY0" fmla="*/ 34969 h 29995"/>
                <a:gd name="connsiteX1" fmla="*/ 1900 w 29995"/>
                <a:gd name="connsiteY1" fmla="*/ 33170 h 29995"/>
                <a:gd name="connsiteX2" fmla="*/ 0 w 29995"/>
                <a:gd name="connsiteY2" fmla="*/ 28670 h 29995"/>
                <a:gd name="connsiteX3" fmla="*/ 1900 w 29995"/>
                <a:gd name="connsiteY3" fmla="*/ 24071 h 29995"/>
                <a:gd name="connsiteX4" fmla="*/ 24097 w 29995"/>
                <a:gd name="connsiteY4" fmla="*/ 1875 h 29995"/>
                <a:gd name="connsiteX5" fmla="*/ 33195 w 29995"/>
                <a:gd name="connsiteY5" fmla="*/ 1875 h 29995"/>
                <a:gd name="connsiteX6" fmla="*/ 33195 w 29995"/>
                <a:gd name="connsiteY6" fmla="*/ 10873 h 29995"/>
                <a:gd name="connsiteX7" fmla="*/ 10899 w 29995"/>
                <a:gd name="connsiteY7" fmla="*/ 33170 h 29995"/>
                <a:gd name="connsiteX8" fmla="*/ 6399 w 29995"/>
                <a:gd name="connsiteY8" fmla="*/ 34969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95" h="29995">
                  <a:moveTo>
                    <a:pt x="6399" y="34969"/>
                  </a:moveTo>
                  <a:cubicBezTo>
                    <a:pt x="4700" y="34969"/>
                    <a:pt x="3099" y="34370"/>
                    <a:pt x="1900" y="33170"/>
                  </a:cubicBezTo>
                  <a:cubicBezTo>
                    <a:pt x="700" y="31970"/>
                    <a:pt x="0" y="30370"/>
                    <a:pt x="0" y="28670"/>
                  </a:cubicBezTo>
                  <a:cubicBezTo>
                    <a:pt x="0" y="26871"/>
                    <a:pt x="700" y="25271"/>
                    <a:pt x="1900" y="24071"/>
                  </a:cubicBezTo>
                  <a:lnTo>
                    <a:pt x="24097" y="1875"/>
                  </a:lnTo>
                  <a:cubicBezTo>
                    <a:pt x="26496" y="-625"/>
                    <a:pt x="30795" y="-625"/>
                    <a:pt x="33195" y="1875"/>
                  </a:cubicBezTo>
                  <a:cubicBezTo>
                    <a:pt x="35694" y="4274"/>
                    <a:pt x="35694" y="8374"/>
                    <a:pt x="33195" y="10873"/>
                  </a:cubicBezTo>
                  <a:lnTo>
                    <a:pt x="10899" y="33170"/>
                  </a:lnTo>
                  <a:cubicBezTo>
                    <a:pt x="9699" y="34370"/>
                    <a:pt x="8099" y="34969"/>
                    <a:pt x="6399" y="3496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119CE1A-7F92-4E9C-8D28-4D45228A8757}"/>
                </a:ext>
              </a:extLst>
            </p:cNvPr>
            <p:cNvSpPr/>
            <p:nvPr/>
          </p:nvSpPr>
          <p:spPr>
            <a:xfrm>
              <a:off x="10373670" y="5104228"/>
              <a:ext cx="59991" cy="59991"/>
            </a:xfrm>
            <a:custGeom>
              <a:avLst/>
              <a:gdLst>
                <a:gd name="connsiteX0" fmla="*/ 6399 w 59990"/>
                <a:gd name="connsiteY0" fmla="*/ 63890 h 59990"/>
                <a:gd name="connsiteX1" fmla="*/ 1900 w 59990"/>
                <a:gd name="connsiteY1" fmla="*/ 62090 h 59990"/>
                <a:gd name="connsiteX2" fmla="*/ 0 w 59990"/>
                <a:gd name="connsiteY2" fmla="*/ 57491 h 59990"/>
                <a:gd name="connsiteX3" fmla="*/ 1900 w 59990"/>
                <a:gd name="connsiteY3" fmla="*/ 52992 h 59990"/>
                <a:gd name="connsiteX4" fmla="*/ 52992 w 59990"/>
                <a:gd name="connsiteY4" fmla="*/ 1800 h 59990"/>
                <a:gd name="connsiteX5" fmla="*/ 62090 w 59990"/>
                <a:gd name="connsiteY5" fmla="*/ 1800 h 59990"/>
                <a:gd name="connsiteX6" fmla="*/ 62090 w 59990"/>
                <a:gd name="connsiteY6" fmla="*/ 10898 h 59990"/>
                <a:gd name="connsiteX7" fmla="*/ 10899 w 59990"/>
                <a:gd name="connsiteY7" fmla="*/ 61990 h 59990"/>
                <a:gd name="connsiteX8" fmla="*/ 6399 w 59990"/>
                <a:gd name="connsiteY8" fmla="*/ 6389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990" h="59990">
                  <a:moveTo>
                    <a:pt x="6399" y="63890"/>
                  </a:moveTo>
                  <a:cubicBezTo>
                    <a:pt x="4700" y="63890"/>
                    <a:pt x="3099" y="63290"/>
                    <a:pt x="1900" y="62090"/>
                  </a:cubicBezTo>
                  <a:cubicBezTo>
                    <a:pt x="600" y="60791"/>
                    <a:pt x="0" y="59191"/>
                    <a:pt x="0" y="57491"/>
                  </a:cubicBezTo>
                  <a:cubicBezTo>
                    <a:pt x="0" y="55791"/>
                    <a:pt x="600" y="54192"/>
                    <a:pt x="1900" y="52992"/>
                  </a:cubicBezTo>
                  <a:lnTo>
                    <a:pt x="52992" y="1800"/>
                  </a:lnTo>
                  <a:cubicBezTo>
                    <a:pt x="55491" y="-600"/>
                    <a:pt x="59691" y="-600"/>
                    <a:pt x="62090" y="1800"/>
                  </a:cubicBezTo>
                  <a:cubicBezTo>
                    <a:pt x="64590" y="4299"/>
                    <a:pt x="64590" y="8399"/>
                    <a:pt x="62090" y="10898"/>
                  </a:cubicBezTo>
                  <a:lnTo>
                    <a:pt x="10899" y="61990"/>
                  </a:lnTo>
                  <a:cubicBezTo>
                    <a:pt x="9699" y="63290"/>
                    <a:pt x="8099" y="63890"/>
                    <a:pt x="6399" y="6389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C2D719F1-63B7-485B-8D30-5D0856B33F71}"/>
                </a:ext>
              </a:extLst>
            </p:cNvPr>
            <p:cNvSpPr/>
            <p:nvPr/>
          </p:nvSpPr>
          <p:spPr>
            <a:xfrm>
              <a:off x="10338901" y="5069434"/>
              <a:ext cx="59991" cy="59991"/>
            </a:xfrm>
            <a:custGeom>
              <a:avLst/>
              <a:gdLst>
                <a:gd name="connsiteX0" fmla="*/ 6374 w 59990"/>
                <a:gd name="connsiteY0" fmla="*/ 63990 h 59990"/>
                <a:gd name="connsiteX1" fmla="*/ 1875 w 59990"/>
                <a:gd name="connsiteY1" fmla="*/ 62090 h 59990"/>
                <a:gd name="connsiteX2" fmla="*/ 1875 w 59990"/>
                <a:gd name="connsiteY2" fmla="*/ 52992 h 59990"/>
                <a:gd name="connsiteX3" fmla="*/ 53067 w 59990"/>
                <a:gd name="connsiteY3" fmla="*/ 1800 h 59990"/>
                <a:gd name="connsiteX4" fmla="*/ 62065 w 59990"/>
                <a:gd name="connsiteY4" fmla="*/ 1800 h 59990"/>
                <a:gd name="connsiteX5" fmla="*/ 62065 w 59990"/>
                <a:gd name="connsiteY5" fmla="*/ 10898 h 59990"/>
                <a:gd name="connsiteX6" fmla="*/ 10873 w 59990"/>
                <a:gd name="connsiteY6" fmla="*/ 62090 h 59990"/>
                <a:gd name="connsiteX7" fmla="*/ 6374 w 59990"/>
                <a:gd name="connsiteY7" fmla="*/ 6399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990" h="59990">
                  <a:moveTo>
                    <a:pt x="6374" y="63990"/>
                  </a:moveTo>
                  <a:cubicBezTo>
                    <a:pt x="4674" y="63990"/>
                    <a:pt x="3074" y="63290"/>
                    <a:pt x="1875" y="62090"/>
                  </a:cubicBezTo>
                  <a:cubicBezTo>
                    <a:pt x="-625" y="59591"/>
                    <a:pt x="-625" y="55491"/>
                    <a:pt x="1875" y="52992"/>
                  </a:cubicBezTo>
                  <a:lnTo>
                    <a:pt x="53067" y="1800"/>
                  </a:lnTo>
                  <a:cubicBezTo>
                    <a:pt x="55466" y="-600"/>
                    <a:pt x="59665" y="-600"/>
                    <a:pt x="62065" y="1800"/>
                  </a:cubicBezTo>
                  <a:cubicBezTo>
                    <a:pt x="64564" y="4399"/>
                    <a:pt x="64564" y="8399"/>
                    <a:pt x="62065" y="10898"/>
                  </a:cubicBezTo>
                  <a:lnTo>
                    <a:pt x="10873" y="62090"/>
                  </a:lnTo>
                  <a:cubicBezTo>
                    <a:pt x="9673" y="63290"/>
                    <a:pt x="8074" y="63990"/>
                    <a:pt x="6374" y="6399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3CFAE29-BA3C-4E62-BBFB-16C44E80FA2C}"/>
                </a:ext>
              </a:extLst>
            </p:cNvPr>
            <p:cNvSpPr/>
            <p:nvPr/>
          </p:nvSpPr>
          <p:spPr>
            <a:xfrm>
              <a:off x="10304106" y="5034739"/>
              <a:ext cx="59991" cy="59991"/>
            </a:xfrm>
            <a:custGeom>
              <a:avLst/>
              <a:gdLst>
                <a:gd name="connsiteX0" fmla="*/ 6374 w 59990"/>
                <a:gd name="connsiteY0" fmla="*/ 63890 h 59990"/>
                <a:gd name="connsiteX1" fmla="*/ 1875 w 59990"/>
                <a:gd name="connsiteY1" fmla="*/ 61990 h 59990"/>
                <a:gd name="connsiteX2" fmla="*/ 1875 w 59990"/>
                <a:gd name="connsiteY2" fmla="*/ 52992 h 59990"/>
                <a:gd name="connsiteX3" fmla="*/ 53067 w 59990"/>
                <a:gd name="connsiteY3" fmla="*/ 1800 h 59990"/>
                <a:gd name="connsiteX4" fmla="*/ 62166 w 59990"/>
                <a:gd name="connsiteY4" fmla="*/ 1800 h 59990"/>
                <a:gd name="connsiteX5" fmla="*/ 63965 w 59990"/>
                <a:gd name="connsiteY5" fmla="*/ 6299 h 59990"/>
                <a:gd name="connsiteX6" fmla="*/ 62166 w 59990"/>
                <a:gd name="connsiteY6" fmla="*/ 10798 h 59990"/>
                <a:gd name="connsiteX7" fmla="*/ 10974 w 59990"/>
                <a:gd name="connsiteY7" fmla="*/ 61990 h 59990"/>
                <a:gd name="connsiteX8" fmla="*/ 6374 w 59990"/>
                <a:gd name="connsiteY8" fmla="*/ 6389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990" h="59990">
                  <a:moveTo>
                    <a:pt x="6374" y="63890"/>
                  </a:moveTo>
                  <a:cubicBezTo>
                    <a:pt x="4675" y="63890"/>
                    <a:pt x="3074" y="63190"/>
                    <a:pt x="1875" y="61990"/>
                  </a:cubicBezTo>
                  <a:cubicBezTo>
                    <a:pt x="-625" y="59491"/>
                    <a:pt x="-625" y="55491"/>
                    <a:pt x="1875" y="52992"/>
                  </a:cubicBezTo>
                  <a:lnTo>
                    <a:pt x="53067" y="1800"/>
                  </a:lnTo>
                  <a:cubicBezTo>
                    <a:pt x="55467" y="-600"/>
                    <a:pt x="59666" y="-600"/>
                    <a:pt x="62166" y="1800"/>
                  </a:cubicBezTo>
                  <a:cubicBezTo>
                    <a:pt x="63365" y="2999"/>
                    <a:pt x="63965" y="4599"/>
                    <a:pt x="63965" y="6299"/>
                  </a:cubicBezTo>
                  <a:cubicBezTo>
                    <a:pt x="63965" y="7999"/>
                    <a:pt x="63365" y="9598"/>
                    <a:pt x="62166" y="10798"/>
                  </a:cubicBezTo>
                  <a:lnTo>
                    <a:pt x="10974" y="61990"/>
                  </a:lnTo>
                  <a:cubicBezTo>
                    <a:pt x="9774" y="63190"/>
                    <a:pt x="8174" y="63890"/>
                    <a:pt x="6374" y="6389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870FD27F-A6BF-404D-9744-E888079DD645}"/>
                </a:ext>
              </a:extLst>
            </p:cNvPr>
            <p:cNvSpPr/>
            <p:nvPr/>
          </p:nvSpPr>
          <p:spPr>
            <a:xfrm>
              <a:off x="10269412" y="4999944"/>
              <a:ext cx="59991" cy="59991"/>
            </a:xfrm>
            <a:custGeom>
              <a:avLst/>
              <a:gdLst>
                <a:gd name="connsiteX0" fmla="*/ 6374 w 59990"/>
                <a:gd name="connsiteY0" fmla="*/ 63890 h 59990"/>
                <a:gd name="connsiteX1" fmla="*/ 1875 w 59990"/>
                <a:gd name="connsiteY1" fmla="*/ 62090 h 59990"/>
                <a:gd name="connsiteX2" fmla="*/ 1875 w 59990"/>
                <a:gd name="connsiteY2" fmla="*/ 52992 h 59990"/>
                <a:gd name="connsiteX3" fmla="*/ 52967 w 59990"/>
                <a:gd name="connsiteY3" fmla="*/ 1800 h 59990"/>
                <a:gd name="connsiteX4" fmla="*/ 62065 w 59990"/>
                <a:gd name="connsiteY4" fmla="*/ 1800 h 59990"/>
                <a:gd name="connsiteX5" fmla="*/ 63965 w 59990"/>
                <a:gd name="connsiteY5" fmla="*/ 6399 h 59990"/>
                <a:gd name="connsiteX6" fmla="*/ 62065 w 59990"/>
                <a:gd name="connsiteY6" fmla="*/ 10898 h 59990"/>
                <a:gd name="connsiteX7" fmla="*/ 10874 w 59990"/>
                <a:gd name="connsiteY7" fmla="*/ 62090 h 59990"/>
                <a:gd name="connsiteX8" fmla="*/ 6374 w 59990"/>
                <a:gd name="connsiteY8" fmla="*/ 6389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990" h="59990">
                  <a:moveTo>
                    <a:pt x="6374" y="63890"/>
                  </a:moveTo>
                  <a:cubicBezTo>
                    <a:pt x="4674" y="63890"/>
                    <a:pt x="3074" y="63290"/>
                    <a:pt x="1875" y="62090"/>
                  </a:cubicBezTo>
                  <a:cubicBezTo>
                    <a:pt x="-625" y="59591"/>
                    <a:pt x="-625" y="55491"/>
                    <a:pt x="1875" y="52992"/>
                  </a:cubicBezTo>
                  <a:lnTo>
                    <a:pt x="52967" y="1800"/>
                  </a:lnTo>
                  <a:cubicBezTo>
                    <a:pt x="55366" y="-600"/>
                    <a:pt x="59665" y="-600"/>
                    <a:pt x="62065" y="1800"/>
                  </a:cubicBezTo>
                  <a:cubicBezTo>
                    <a:pt x="63265" y="3000"/>
                    <a:pt x="63965" y="4699"/>
                    <a:pt x="63965" y="6399"/>
                  </a:cubicBezTo>
                  <a:cubicBezTo>
                    <a:pt x="63965" y="8099"/>
                    <a:pt x="63265" y="9698"/>
                    <a:pt x="62065" y="10898"/>
                  </a:cubicBezTo>
                  <a:lnTo>
                    <a:pt x="10874" y="62090"/>
                  </a:lnTo>
                  <a:cubicBezTo>
                    <a:pt x="9673" y="63290"/>
                    <a:pt x="8074" y="63890"/>
                    <a:pt x="6374" y="6389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09E514A-9117-4C20-969A-ABDD5C9EAFC0}"/>
                </a:ext>
              </a:extLst>
            </p:cNvPr>
            <p:cNvSpPr/>
            <p:nvPr/>
          </p:nvSpPr>
          <p:spPr>
            <a:xfrm>
              <a:off x="10279785" y="5008168"/>
              <a:ext cx="139978" cy="139978"/>
            </a:xfrm>
            <a:custGeom>
              <a:avLst/>
              <a:gdLst>
                <a:gd name="connsiteX0" fmla="*/ 142078 w 139978"/>
                <a:gd name="connsiteY0" fmla="*/ 148452 h 139978"/>
                <a:gd name="connsiteX1" fmla="*/ 137579 w 139978"/>
                <a:gd name="connsiteY1" fmla="*/ 146652 h 139978"/>
                <a:gd name="connsiteX2" fmla="*/ 1800 w 139978"/>
                <a:gd name="connsiteY2" fmla="*/ 10873 h 139978"/>
                <a:gd name="connsiteX3" fmla="*/ 0 w 139978"/>
                <a:gd name="connsiteY3" fmla="*/ 6374 h 139978"/>
                <a:gd name="connsiteX4" fmla="*/ 1800 w 139978"/>
                <a:gd name="connsiteY4" fmla="*/ 1875 h 139978"/>
                <a:gd name="connsiteX5" fmla="*/ 10899 w 139978"/>
                <a:gd name="connsiteY5" fmla="*/ 1875 h 139978"/>
                <a:gd name="connsiteX6" fmla="*/ 146677 w 139978"/>
                <a:gd name="connsiteY6" fmla="*/ 137554 h 139978"/>
                <a:gd name="connsiteX7" fmla="*/ 148477 w 139978"/>
                <a:gd name="connsiteY7" fmla="*/ 142053 h 139978"/>
                <a:gd name="connsiteX8" fmla="*/ 146677 w 139978"/>
                <a:gd name="connsiteY8" fmla="*/ 146652 h 139978"/>
                <a:gd name="connsiteX9" fmla="*/ 142078 w 139978"/>
                <a:gd name="connsiteY9" fmla="*/ 148452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978" h="139978">
                  <a:moveTo>
                    <a:pt x="142078" y="148452"/>
                  </a:moveTo>
                  <a:cubicBezTo>
                    <a:pt x="140378" y="148452"/>
                    <a:pt x="138778" y="147852"/>
                    <a:pt x="137579" y="146652"/>
                  </a:cubicBezTo>
                  <a:lnTo>
                    <a:pt x="1800" y="10873"/>
                  </a:lnTo>
                  <a:cubicBezTo>
                    <a:pt x="600" y="9673"/>
                    <a:pt x="0" y="8074"/>
                    <a:pt x="0" y="6374"/>
                  </a:cubicBezTo>
                  <a:cubicBezTo>
                    <a:pt x="0" y="4674"/>
                    <a:pt x="600" y="3074"/>
                    <a:pt x="1800" y="1875"/>
                  </a:cubicBezTo>
                  <a:cubicBezTo>
                    <a:pt x="4200" y="-625"/>
                    <a:pt x="8499" y="-625"/>
                    <a:pt x="10899" y="1875"/>
                  </a:cubicBezTo>
                  <a:lnTo>
                    <a:pt x="146677" y="137554"/>
                  </a:lnTo>
                  <a:cubicBezTo>
                    <a:pt x="147877" y="138753"/>
                    <a:pt x="148477" y="140353"/>
                    <a:pt x="148477" y="142053"/>
                  </a:cubicBezTo>
                  <a:cubicBezTo>
                    <a:pt x="148477" y="143853"/>
                    <a:pt x="147877" y="145452"/>
                    <a:pt x="146677" y="146652"/>
                  </a:cubicBezTo>
                  <a:cubicBezTo>
                    <a:pt x="145478" y="147852"/>
                    <a:pt x="143777" y="148452"/>
                    <a:pt x="142078" y="14845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EEF2AE75-DCD4-4FEF-94B7-85308FD2A6A9}"/>
                </a:ext>
              </a:extLst>
            </p:cNvPr>
            <p:cNvSpPr/>
            <p:nvPr/>
          </p:nvSpPr>
          <p:spPr>
            <a:xfrm>
              <a:off x="9931039" y="4661597"/>
              <a:ext cx="269958" cy="269958"/>
            </a:xfrm>
            <a:custGeom>
              <a:avLst/>
              <a:gdLst>
                <a:gd name="connsiteX0" fmla="*/ 186471 w 269957"/>
                <a:gd name="connsiteY0" fmla="*/ 278556 h 269957"/>
                <a:gd name="connsiteX1" fmla="*/ 186071 w 269957"/>
                <a:gd name="connsiteY1" fmla="*/ 278257 h 269957"/>
                <a:gd name="connsiteX2" fmla="*/ 129280 w 269957"/>
                <a:gd name="connsiteY2" fmla="*/ 221365 h 269957"/>
                <a:gd name="connsiteX3" fmla="*/ 129280 w 269957"/>
                <a:gd name="connsiteY3" fmla="*/ 212367 h 269957"/>
                <a:gd name="connsiteX4" fmla="*/ 138379 w 269957"/>
                <a:gd name="connsiteY4" fmla="*/ 212367 h 269957"/>
                <a:gd name="connsiteX5" fmla="*/ 186471 w 269957"/>
                <a:gd name="connsiteY5" fmla="*/ 260459 h 269957"/>
                <a:gd name="connsiteX6" fmla="*/ 260559 w 269957"/>
                <a:gd name="connsiteY6" fmla="*/ 186471 h 269957"/>
                <a:gd name="connsiteX7" fmla="*/ 237263 w 269957"/>
                <a:gd name="connsiteY7" fmla="*/ 163174 h 269957"/>
                <a:gd name="connsiteX8" fmla="*/ 235363 w 269957"/>
                <a:gd name="connsiteY8" fmla="*/ 158675 h 269957"/>
                <a:gd name="connsiteX9" fmla="*/ 237263 w 269957"/>
                <a:gd name="connsiteY9" fmla="*/ 154176 h 269957"/>
                <a:gd name="connsiteX10" fmla="*/ 246261 w 269957"/>
                <a:gd name="connsiteY10" fmla="*/ 154176 h 269957"/>
                <a:gd name="connsiteX11" fmla="*/ 278656 w 269957"/>
                <a:gd name="connsiteY11" fmla="*/ 186471 h 269957"/>
                <a:gd name="connsiteX12" fmla="*/ 186471 w 269957"/>
                <a:gd name="connsiteY12" fmla="*/ 278556 h 269957"/>
                <a:gd name="connsiteX13" fmla="*/ 120281 w 269957"/>
                <a:gd name="connsiteY13" fmla="*/ 209667 h 269957"/>
                <a:gd name="connsiteX14" fmla="*/ 115682 w 269957"/>
                <a:gd name="connsiteY14" fmla="*/ 207867 h 269957"/>
                <a:gd name="connsiteX15" fmla="*/ 0 w 269957"/>
                <a:gd name="connsiteY15" fmla="*/ 92085 h 269957"/>
                <a:gd name="connsiteX16" fmla="*/ 92086 w 269957"/>
                <a:gd name="connsiteY16" fmla="*/ 0 h 269957"/>
                <a:gd name="connsiteX17" fmla="*/ 92485 w 269957"/>
                <a:gd name="connsiteY17" fmla="*/ 300 h 269957"/>
                <a:gd name="connsiteX18" fmla="*/ 219166 w 269957"/>
                <a:gd name="connsiteY18" fmla="*/ 126980 h 269957"/>
                <a:gd name="connsiteX19" fmla="*/ 219166 w 269957"/>
                <a:gd name="connsiteY19" fmla="*/ 135979 h 269957"/>
                <a:gd name="connsiteX20" fmla="*/ 210067 w 269957"/>
                <a:gd name="connsiteY20" fmla="*/ 135979 h 269957"/>
                <a:gd name="connsiteX21" fmla="*/ 92186 w 269957"/>
                <a:gd name="connsiteY21" fmla="*/ 18097 h 269957"/>
                <a:gd name="connsiteX22" fmla="*/ 18097 w 269957"/>
                <a:gd name="connsiteY22" fmla="*/ 92085 h 269957"/>
                <a:gd name="connsiteX23" fmla="*/ 124781 w 269957"/>
                <a:gd name="connsiteY23" fmla="*/ 198769 h 269957"/>
                <a:gd name="connsiteX24" fmla="*/ 124781 w 269957"/>
                <a:gd name="connsiteY24" fmla="*/ 207867 h 269957"/>
                <a:gd name="connsiteX25" fmla="*/ 120281 w 269957"/>
                <a:gd name="connsiteY25" fmla="*/ 209667 h 269957"/>
                <a:gd name="connsiteX26" fmla="*/ 228164 w 269957"/>
                <a:gd name="connsiteY26" fmla="*/ 151476 h 269957"/>
                <a:gd name="connsiteX27" fmla="*/ 223665 w 269957"/>
                <a:gd name="connsiteY27" fmla="*/ 149576 h 269957"/>
                <a:gd name="connsiteX28" fmla="*/ 223665 w 269957"/>
                <a:gd name="connsiteY28" fmla="*/ 140578 h 269957"/>
                <a:gd name="connsiteX29" fmla="*/ 232664 w 269957"/>
                <a:gd name="connsiteY29" fmla="*/ 140578 h 269957"/>
                <a:gd name="connsiteX30" fmla="*/ 234563 w 269957"/>
                <a:gd name="connsiteY30" fmla="*/ 145077 h 269957"/>
                <a:gd name="connsiteX31" fmla="*/ 232664 w 269957"/>
                <a:gd name="connsiteY31" fmla="*/ 149576 h 269957"/>
                <a:gd name="connsiteX32" fmla="*/ 228164 w 269957"/>
                <a:gd name="connsiteY32" fmla="*/ 151476 h 269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69957" h="269957">
                  <a:moveTo>
                    <a:pt x="186471" y="278556"/>
                  </a:moveTo>
                  <a:lnTo>
                    <a:pt x="186071" y="278257"/>
                  </a:lnTo>
                  <a:lnTo>
                    <a:pt x="129280" y="221365"/>
                  </a:lnTo>
                  <a:cubicBezTo>
                    <a:pt x="126781" y="218866"/>
                    <a:pt x="126781" y="214867"/>
                    <a:pt x="129280" y="212367"/>
                  </a:cubicBezTo>
                  <a:cubicBezTo>
                    <a:pt x="131680" y="209867"/>
                    <a:pt x="135879" y="209867"/>
                    <a:pt x="138379" y="212367"/>
                  </a:cubicBezTo>
                  <a:lnTo>
                    <a:pt x="186471" y="260459"/>
                  </a:lnTo>
                  <a:lnTo>
                    <a:pt x="260559" y="186471"/>
                  </a:lnTo>
                  <a:lnTo>
                    <a:pt x="237263" y="163174"/>
                  </a:lnTo>
                  <a:cubicBezTo>
                    <a:pt x="236063" y="161975"/>
                    <a:pt x="235363" y="160375"/>
                    <a:pt x="235363" y="158675"/>
                  </a:cubicBezTo>
                  <a:cubicBezTo>
                    <a:pt x="235363" y="156976"/>
                    <a:pt x="236063" y="155376"/>
                    <a:pt x="237263" y="154176"/>
                  </a:cubicBezTo>
                  <a:cubicBezTo>
                    <a:pt x="239663" y="151676"/>
                    <a:pt x="243862" y="151676"/>
                    <a:pt x="246261" y="154176"/>
                  </a:cubicBezTo>
                  <a:lnTo>
                    <a:pt x="278656" y="186471"/>
                  </a:lnTo>
                  <a:lnTo>
                    <a:pt x="186471" y="278556"/>
                  </a:lnTo>
                  <a:close/>
                  <a:moveTo>
                    <a:pt x="120281" y="209667"/>
                  </a:moveTo>
                  <a:cubicBezTo>
                    <a:pt x="118482" y="209667"/>
                    <a:pt x="116882" y="209067"/>
                    <a:pt x="115682" y="207867"/>
                  </a:cubicBezTo>
                  <a:lnTo>
                    <a:pt x="0" y="92085"/>
                  </a:lnTo>
                  <a:lnTo>
                    <a:pt x="92086" y="0"/>
                  </a:lnTo>
                  <a:lnTo>
                    <a:pt x="92485" y="300"/>
                  </a:lnTo>
                  <a:lnTo>
                    <a:pt x="219166" y="126980"/>
                  </a:lnTo>
                  <a:cubicBezTo>
                    <a:pt x="221666" y="129480"/>
                    <a:pt x="221666" y="133579"/>
                    <a:pt x="219166" y="135979"/>
                  </a:cubicBezTo>
                  <a:cubicBezTo>
                    <a:pt x="216767" y="138478"/>
                    <a:pt x="212467" y="138478"/>
                    <a:pt x="210067" y="135979"/>
                  </a:cubicBezTo>
                  <a:lnTo>
                    <a:pt x="92186" y="18097"/>
                  </a:lnTo>
                  <a:lnTo>
                    <a:pt x="18097" y="92085"/>
                  </a:lnTo>
                  <a:lnTo>
                    <a:pt x="124781" y="198769"/>
                  </a:lnTo>
                  <a:cubicBezTo>
                    <a:pt x="127280" y="201268"/>
                    <a:pt x="127280" y="205368"/>
                    <a:pt x="124781" y="207867"/>
                  </a:cubicBezTo>
                  <a:cubicBezTo>
                    <a:pt x="123581" y="209067"/>
                    <a:pt x="121981" y="209667"/>
                    <a:pt x="120281" y="209667"/>
                  </a:cubicBezTo>
                  <a:close/>
                  <a:moveTo>
                    <a:pt x="228164" y="151476"/>
                  </a:moveTo>
                  <a:cubicBezTo>
                    <a:pt x="226465" y="151476"/>
                    <a:pt x="224865" y="150777"/>
                    <a:pt x="223665" y="149576"/>
                  </a:cubicBezTo>
                  <a:cubicBezTo>
                    <a:pt x="221165" y="147077"/>
                    <a:pt x="221165" y="143078"/>
                    <a:pt x="223665" y="140578"/>
                  </a:cubicBezTo>
                  <a:cubicBezTo>
                    <a:pt x="226065" y="138078"/>
                    <a:pt x="230264" y="138078"/>
                    <a:pt x="232664" y="140578"/>
                  </a:cubicBezTo>
                  <a:cubicBezTo>
                    <a:pt x="233964" y="141778"/>
                    <a:pt x="234563" y="143377"/>
                    <a:pt x="234563" y="145077"/>
                  </a:cubicBezTo>
                  <a:cubicBezTo>
                    <a:pt x="234563" y="146777"/>
                    <a:pt x="233964" y="148377"/>
                    <a:pt x="232664" y="149576"/>
                  </a:cubicBezTo>
                  <a:cubicBezTo>
                    <a:pt x="231464" y="150777"/>
                    <a:pt x="229864" y="151476"/>
                    <a:pt x="228164" y="15147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DBB95B4-27CD-4733-92ED-A26675FEB870}"/>
                </a:ext>
              </a:extLst>
            </p:cNvPr>
            <p:cNvSpPr/>
            <p:nvPr/>
          </p:nvSpPr>
          <p:spPr>
            <a:xfrm>
              <a:off x="10095039" y="4825597"/>
              <a:ext cx="59991" cy="59991"/>
            </a:xfrm>
            <a:custGeom>
              <a:avLst/>
              <a:gdLst>
                <a:gd name="connsiteX0" fmla="*/ 6374 w 59990"/>
                <a:gd name="connsiteY0" fmla="*/ 63965 h 59990"/>
                <a:gd name="connsiteX1" fmla="*/ 1875 w 59990"/>
                <a:gd name="connsiteY1" fmla="*/ 62065 h 59990"/>
                <a:gd name="connsiteX2" fmla="*/ 1875 w 59990"/>
                <a:gd name="connsiteY2" fmla="*/ 52967 h 59990"/>
                <a:gd name="connsiteX3" fmla="*/ 53067 w 59990"/>
                <a:gd name="connsiteY3" fmla="*/ 1875 h 59990"/>
                <a:gd name="connsiteX4" fmla="*/ 62065 w 59990"/>
                <a:gd name="connsiteY4" fmla="*/ 1875 h 59990"/>
                <a:gd name="connsiteX5" fmla="*/ 63965 w 59990"/>
                <a:gd name="connsiteY5" fmla="*/ 6374 h 59990"/>
                <a:gd name="connsiteX6" fmla="*/ 62065 w 59990"/>
                <a:gd name="connsiteY6" fmla="*/ 10874 h 59990"/>
                <a:gd name="connsiteX7" fmla="*/ 10874 w 59990"/>
                <a:gd name="connsiteY7" fmla="*/ 62065 h 59990"/>
                <a:gd name="connsiteX8" fmla="*/ 6374 w 59990"/>
                <a:gd name="connsiteY8" fmla="*/ 63965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990" h="59990">
                  <a:moveTo>
                    <a:pt x="6374" y="63965"/>
                  </a:moveTo>
                  <a:cubicBezTo>
                    <a:pt x="4674" y="63965"/>
                    <a:pt x="3074" y="63265"/>
                    <a:pt x="1875" y="62065"/>
                  </a:cubicBezTo>
                  <a:cubicBezTo>
                    <a:pt x="-625" y="59566"/>
                    <a:pt x="-625" y="55466"/>
                    <a:pt x="1875" y="52967"/>
                  </a:cubicBezTo>
                  <a:lnTo>
                    <a:pt x="53067" y="1875"/>
                  </a:lnTo>
                  <a:cubicBezTo>
                    <a:pt x="55466" y="-625"/>
                    <a:pt x="59665" y="-625"/>
                    <a:pt x="62065" y="1875"/>
                  </a:cubicBezTo>
                  <a:cubicBezTo>
                    <a:pt x="63265" y="3074"/>
                    <a:pt x="63965" y="4674"/>
                    <a:pt x="63965" y="6374"/>
                  </a:cubicBezTo>
                  <a:cubicBezTo>
                    <a:pt x="63965" y="8074"/>
                    <a:pt x="63265" y="9673"/>
                    <a:pt x="62065" y="10874"/>
                  </a:cubicBezTo>
                  <a:lnTo>
                    <a:pt x="10874" y="62065"/>
                  </a:lnTo>
                  <a:cubicBezTo>
                    <a:pt x="9673" y="63265"/>
                    <a:pt x="8074" y="63965"/>
                    <a:pt x="6374" y="6396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85203613-29A4-463A-95DA-7AD1741944F6}"/>
                </a:ext>
              </a:extLst>
            </p:cNvPr>
            <p:cNvSpPr/>
            <p:nvPr/>
          </p:nvSpPr>
          <p:spPr>
            <a:xfrm>
              <a:off x="10060220" y="4790877"/>
              <a:ext cx="59991" cy="59991"/>
            </a:xfrm>
            <a:custGeom>
              <a:avLst/>
              <a:gdLst>
                <a:gd name="connsiteX0" fmla="*/ 6499 w 59990"/>
                <a:gd name="connsiteY0" fmla="*/ 63890 h 59990"/>
                <a:gd name="connsiteX1" fmla="*/ 1900 w 59990"/>
                <a:gd name="connsiteY1" fmla="*/ 61990 h 59990"/>
                <a:gd name="connsiteX2" fmla="*/ 0 w 59990"/>
                <a:gd name="connsiteY2" fmla="*/ 57491 h 59990"/>
                <a:gd name="connsiteX3" fmla="*/ 1900 w 59990"/>
                <a:gd name="connsiteY3" fmla="*/ 52992 h 59990"/>
                <a:gd name="connsiteX4" fmla="*/ 53092 w 59990"/>
                <a:gd name="connsiteY4" fmla="*/ 1800 h 59990"/>
                <a:gd name="connsiteX5" fmla="*/ 62190 w 59990"/>
                <a:gd name="connsiteY5" fmla="*/ 1800 h 59990"/>
                <a:gd name="connsiteX6" fmla="*/ 62190 w 59990"/>
                <a:gd name="connsiteY6" fmla="*/ 10798 h 59990"/>
                <a:gd name="connsiteX7" fmla="*/ 10998 w 59990"/>
                <a:gd name="connsiteY7" fmla="*/ 61990 h 59990"/>
                <a:gd name="connsiteX8" fmla="*/ 6499 w 59990"/>
                <a:gd name="connsiteY8" fmla="*/ 6389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990" h="59990">
                  <a:moveTo>
                    <a:pt x="6499" y="63890"/>
                  </a:moveTo>
                  <a:cubicBezTo>
                    <a:pt x="4699" y="63890"/>
                    <a:pt x="3099" y="63190"/>
                    <a:pt x="1900" y="61990"/>
                  </a:cubicBezTo>
                  <a:cubicBezTo>
                    <a:pt x="700" y="60791"/>
                    <a:pt x="0" y="59191"/>
                    <a:pt x="0" y="57491"/>
                  </a:cubicBezTo>
                  <a:cubicBezTo>
                    <a:pt x="0" y="55791"/>
                    <a:pt x="700" y="54192"/>
                    <a:pt x="1900" y="52992"/>
                  </a:cubicBezTo>
                  <a:lnTo>
                    <a:pt x="53092" y="1800"/>
                  </a:lnTo>
                  <a:cubicBezTo>
                    <a:pt x="55491" y="-600"/>
                    <a:pt x="59690" y="-600"/>
                    <a:pt x="62190" y="1800"/>
                  </a:cubicBezTo>
                  <a:cubicBezTo>
                    <a:pt x="64589" y="4299"/>
                    <a:pt x="64589" y="8299"/>
                    <a:pt x="62190" y="10798"/>
                  </a:cubicBezTo>
                  <a:lnTo>
                    <a:pt x="10998" y="61990"/>
                  </a:lnTo>
                  <a:cubicBezTo>
                    <a:pt x="9798" y="63190"/>
                    <a:pt x="8199" y="63890"/>
                    <a:pt x="6499" y="6389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68E6859E-52F5-4AAE-95BC-0E7833B7F7BC}"/>
                </a:ext>
              </a:extLst>
            </p:cNvPr>
            <p:cNvSpPr/>
            <p:nvPr/>
          </p:nvSpPr>
          <p:spPr>
            <a:xfrm>
              <a:off x="10025525" y="4756083"/>
              <a:ext cx="59991" cy="59991"/>
            </a:xfrm>
            <a:custGeom>
              <a:avLst/>
              <a:gdLst>
                <a:gd name="connsiteX0" fmla="*/ 6399 w 59990"/>
                <a:gd name="connsiteY0" fmla="*/ 63890 h 59990"/>
                <a:gd name="connsiteX1" fmla="*/ 1900 w 59990"/>
                <a:gd name="connsiteY1" fmla="*/ 62090 h 59990"/>
                <a:gd name="connsiteX2" fmla="*/ 0 w 59990"/>
                <a:gd name="connsiteY2" fmla="*/ 57591 h 59990"/>
                <a:gd name="connsiteX3" fmla="*/ 1900 w 59990"/>
                <a:gd name="connsiteY3" fmla="*/ 52992 h 59990"/>
                <a:gd name="connsiteX4" fmla="*/ 52992 w 59990"/>
                <a:gd name="connsiteY4" fmla="*/ 1800 h 59990"/>
                <a:gd name="connsiteX5" fmla="*/ 62090 w 59990"/>
                <a:gd name="connsiteY5" fmla="*/ 1800 h 59990"/>
                <a:gd name="connsiteX6" fmla="*/ 62090 w 59990"/>
                <a:gd name="connsiteY6" fmla="*/ 10898 h 59990"/>
                <a:gd name="connsiteX7" fmla="*/ 10899 w 59990"/>
                <a:gd name="connsiteY7" fmla="*/ 62090 h 59990"/>
                <a:gd name="connsiteX8" fmla="*/ 6399 w 59990"/>
                <a:gd name="connsiteY8" fmla="*/ 6389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990" h="59990">
                  <a:moveTo>
                    <a:pt x="6399" y="63890"/>
                  </a:moveTo>
                  <a:cubicBezTo>
                    <a:pt x="4700" y="63890"/>
                    <a:pt x="3099" y="63290"/>
                    <a:pt x="1900" y="62090"/>
                  </a:cubicBezTo>
                  <a:cubicBezTo>
                    <a:pt x="700" y="60890"/>
                    <a:pt x="0" y="59291"/>
                    <a:pt x="0" y="57591"/>
                  </a:cubicBezTo>
                  <a:cubicBezTo>
                    <a:pt x="0" y="55791"/>
                    <a:pt x="700" y="54191"/>
                    <a:pt x="1900" y="52992"/>
                  </a:cubicBezTo>
                  <a:lnTo>
                    <a:pt x="52992" y="1800"/>
                  </a:lnTo>
                  <a:cubicBezTo>
                    <a:pt x="55392" y="-600"/>
                    <a:pt x="59691" y="-600"/>
                    <a:pt x="62090" y="1800"/>
                  </a:cubicBezTo>
                  <a:cubicBezTo>
                    <a:pt x="64590" y="4299"/>
                    <a:pt x="64590" y="8399"/>
                    <a:pt x="62090" y="10898"/>
                  </a:cubicBezTo>
                  <a:lnTo>
                    <a:pt x="10899" y="62090"/>
                  </a:lnTo>
                  <a:cubicBezTo>
                    <a:pt x="9699" y="63290"/>
                    <a:pt x="8099" y="63890"/>
                    <a:pt x="6399" y="6389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475F9E49-9F8B-4866-A87E-BB7F69CAC888}"/>
                </a:ext>
              </a:extLst>
            </p:cNvPr>
            <p:cNvSpPr/>
            <p:nvPr/>
          </p:nvSpPr>
          <p:spPr>
            <a:xfrm>
              <a:off x="9990755" y="4721313"/>
              <a:ext cx="59991" cy="59991"/>
            </a:xfrm>
            <a:custGeom>
              <a:avLst/>
              <a:gdLst>
                <a:gd name="connsiteX0" fmla="*/ 6374 w 59990"/>
                <a:gd name="connsiteY0" fmla="*/ 63965 h 59990"/>
                <a:gd name="connsiteX1" fmla="*/ 1875 w 59990"/>
                <a:gd name="connsiteY1" fmla="*/ 62065 h 59990"/>
                <a:gd name="connsiteX2" fmla="*/ 1875 w 59990"/>
                <a:gd name="connsiteY2" fmla="*/ 52967 h 59990"/>
                <a:gd name="connsiteX3" fmla="*/ 53067 w 59990"/>
                <a:gd name="connsiteY3" fmla="*/ 1875 h 59990"/>
                <a:gd name="connsiteX4" fmla="*/ 62065 w 59990"/>
                <a:gd name="connsiteY4" fmla="*/ 1875 h 59990"/>
                <a:gd name="connsiteX5" fmla="*/ 63965 w 59990"/>
                <a:gd name="connsiteY5" fmla="*/ 6374 h 59990"/>
                <a:gd name="connsiteX6" fmla="*/ 62065 w 59990"/>
                <a:gd name="connsiteY6" fmla="*/ 10873 h 59990"/>
                <a:gd name="connsiteX7" fmla="*/ 10973 w 59990"/>
                <a:gd name="connsiteY7" fmla="*/ 62065 h 59990"/>
                <a:gd name="connsiteX8" fmla="*/ 6374 w 59990"/>
                <a:gd name="connsiteY8" fmla="*/ 63965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990" h="59990">
                  <a:moveTo>
                    <a:pt x="6374" y="63965"/>
                  </a:moveTo>
                  <a:cubicBezTo>
                    <a:pt x="4674" y="63965"/>
                    <a:pt x="3074" y="63265"/>
                    <a:pt x="1875" y="62065"/>
                  </a:cubicBezTo>
                  <a:cubicBezTo>
                    <a:pt x="-625" y="59566"/>
                    <a:pt x="-625" y="55466"/>
                    <a:pt x="1875" y="52967"/>
                  </a:cubicBezTo>
                  <a:lnTo>
                    <a:pt x="53067" y="1875"/>
                  </a:lnTo>
                  <a:cubicBezTo>
                    <a:pt x="55466" y="-625"/>
                    <a:pt x="59665" y="-625"/>
                    <a:pt x="62065" y="1875"/>
                  </a:cubicBezTo>
                  <a:cubicBezTo>
                    <a:pt x="63365" y="3074"/>
                    <a:pt x="63965" y="4674"/>
                    <a:pt x="63965" y="6374"/>
                  </a:cubicBezTo>
                  <a:cubicBezTo>
                    <a:pt x="63965" y="8074"/>
                    <a:pt x="63265" y="9673"/>
                    <a:pt x="62065" y="10873"/>
                  </a:cubicBezTo>
                  <a:lnTo>
                    <a:pt x="10973" y="62065"/>
                  </a:lnTo>
                  <a:cubicBezTo>
                    <a:pt x="9773" y="63265"/>
                    <a:pt x="8074" y="63965"/>
                    <a:pt x="6374" y="6396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19D96BA1-AEAA-426D-A7F8-5C9620E226D3}"/>
                </a:ext>
              </a:extLst>
            </p:cNvPr>
            <p:cNvSpPr/>
            <p:nvPr/>
          </p:nvSpPr>
          <p:spPr>
            <a:xfrm>
              <a:off x="10001128" y="4729587"/>
              <a:ext cx="139978" cy="139978"/>
            </a:xfrm>
            <a:custGeom>
              <a:avLst/>
              <a:gdLst>
                <a:gd name="connsiteX0" fmla="*/ 142178 w 139978"/>
                <a:gd name="connsiteY0" fmla="*/ 148476 h 139978"/>
                <a:gd name="connsiteX1" fmla="*/ 137579 w 139978"/>
                <a:gd name="connsiteY1" fmla="*/ 146577 h 139978"/>
                <a:gd name="connsiteX2" fmla="*/ 1900 w 139978"/>
                <a:gd name="connsiteY2" fmla="*/ 10798 h 139978"/>
                <a:gd name="connsiteX3" fmla="*/ 0 w 139978"/>
                <a:gd name="connsiteY3" fmla="*/ 6299 h 139978"/>
                <a:gd name="connsiteX4" fmla="*/ 1900 w 139978"/>
                <a:gd name="connsiteY4" fmla="*/ 1800 h 139978"/>
                <a:gd name="connsiteX5" fmla="*/ 10899 w 139978"/>
                <a:gd name="connsiteY5" fmla="*/ 1800 h 139978"/>
                <a:gd name="connsiteX6" fmla="*/ 146677 w 139978"/>
                <a:gd name="connsiteY6" fmla="*/ 137478 h 139978"/>
                <a:gd name="connsiteX7" fmla="*/ 148577 w 139978"/>
                <a:gd name="connsiteY7" fmla="*/ 142078 h 139978"/>
                <a:gd name="connsiteX8" fmla="*/ 146677 w 139978"/>
                <a:gd name="connsiteY8" fmla="*/ 146577 h 139978"/>
                <a:gd name="connsiteX9" fmla="*/ 142178 w 139978"/>
                <a:gd name="connsiteY9" fmla="*/ 148476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978" h="139978">
                  <a:moveTo>
                    <a:pt x="142178" y="148476"/>
                  </a:moveTo>
                  <a:cubicBezTo>
                    <a:pt x="140378" y="148476"/>
                    <a:pt x="138778" y="147777"/>
                    <a:pt x="137579" y="146577"/>
                  </a:cubicBezTo>
                  <a:lnTo>
                    <a:pt x="1900" y="10798"/>
                  </a:lnTo>
                  <a:cubicBezTo>
                    <a:pt x="600" y="9598"/>
                    <a:pt x="0" y="7999"/>
                    <a:pt x="0" y="6299"/>
                  </a:cubicBezTo>
                  <a:cubicBezTo>
                    <a:pt x="0" y="4599"/>
                    <a:pt x="700" y="2999"/>
                    <a:pt x="1900" y="1800"/>
                  </a:cubicBezTo>
                  <a:cubicBezTo>
                    <a:pt x="4299" y="-600"/>
                    <a:pt x="8499" y="-600"/>
                    <a:pt x="10899" y="1800"/>
                  </a:cubicBezTo>
                  <a:lnTo>
                    <a:pt x="146677" y="137478"/>
                  </a:lnTo>
                  <a:cubicBezTo>
                    <a:pt x="147877" y="138778"/>
                    <a:pt x="148577" y="140378"/>
                    <a:pt x="148577" y="142078"/>
                  </a:cubicBezTo>
                  <a:cubicBezTo>
                    <a:pt x="148577" y="143777"/>
                    <a:pt x="147877" y="145377"/>
                    <a:pt x="146677" y="146577"/>
                  </a:cubicBezTo>
                  <a:cubicBezTo>
                    <a:pt x="145477" y="147777"/>
                    <a:pt x="143878" y="148476"/>
                    <a:pt x="142178" y="14847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372C6A82-B106-4485-B81C-DEA3CC391953}"/>
                </a:ext>
              </a:extLst>
            </p:cNvPr>
            <p:cNvSpPr/>
            <p:nvPr/>
          </p:nvSpPr>
          <p:spPr>
            <a:xfrm>
              <a:off x="10242391" y="4842169"/>
              <a:ext cx="59991" cy="59991"/>
            </a:xfrm>
            <a:custGeom>
              <a:avLst/>
              <a:gdLst>
                <a:gd name="connsiteX0" fmla="*/ 44193 w 59990"/>
                <a:gd name="connsiteY0" fmla="*/ 68789 h 59990"/>
                <a:gd name="connsiteX1" fmla="*/ 0 w 59990"/>
                <a:gd name="connsiteY1" fmla="*/ 24496 h 59990"/>
                <a:gd name="connsiteX2" fmla="*/ 24596 w 59990"/>
                <a:gd name="connsiteY2" fmla="*/ 0 h 59990"/>
                <a:gd name="connsiteX3" fmla="*/ 68789 w 59990"/>
                <a:gd name="connsiteY3" fmla="*/ 44193 h 59990"/>
                <a:gd name="connsiteX4" fmla="*/ 44193 w 59990"/>
                <a:gd name="connsiteY4" fmla="*/ 68789 h 59990"/>
                <a:gd name="connsiteX5" fmla="*/ 18097 w 59990"/>
                <a:gd name="connsiteY5" fmla="*/ 24596 h 59990"/>
                <a:gd name="connsiteX6" fmla="*/ 44193 w 59990"/>
                <a:gd name="connsiteY6" fmla="*/ 50592 h 59990"/>
                <a:gd name="connsiteX7" fmla="*/ 50692 w 59990"/>
                <a:gd name="connsiteY7" fmla="*/ 44193 h 59990"/>
                <a:gd name="connsiteX8" fmla="*/ 24596 w 59990"/>
                <a:gd name="connsiteY8" fmla="*/ 18097 h 59990"/>
                <a:gd name="connsiteX9" fmla="*/ 18097 w 59990"/>
                <a:gd name="connsiteY9" fmla="*/ 24596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990" h="59990">
                  <a:moveTo>
                    <a:pt x="44193" y="68789"/>
                  </a:moveTo>
                  <a:lnTo>
                    <a:pt x="0" y="24496"/>
                  </a:lnTo>
                  <a:lnTo>
                    <a:pt x="24596" y="0"/>
                  </a:lnTo>
                  <a:lnTo>
                    <a:pt x="68789" y="44193"/>
                  </a:lnTo>
                  <a:lnTo>
                    <a:pt x="44193" y="68789"/>
                  </a:lnTo>
                  <a:close/>
                  <a:moveTo>
                    <a:pt x="18097" y="24596"/>
                  </a:moveTo>
                  <a:lnTo>
                    <a:pt x="44193" y="50592"/>
                  </a:lnTo>
                  <a:lnTo>
                    <a:pt x="50692" y="44193"/>
                  </a:lnTo>
                  <a:lnTo>
                    <a:pt x="24596" y="18097"/>
                  </a:lnTo>
                  <a:lnTo>
                    <a:pt x="18097" y="24596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98140A43-229A-492A-99A1-1983B848FE97}"/>
                </a:ext>
              </a:extLst>
            </p:cNvPr>
            <p:cNvSpPr/>
            <p:nvPr/>
          </p:nvSpPr>
          <p:spPr>
            <a:xfrm>
              <a:off x="9923841" y="5278901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4A9F97DE-1C06-423E-880E-BFBEE8CD1B54}"/>
                </a:ext>
              </a:extLst>
            </p:cNvPr>
            <p:cNvSpPr/>
            <p:nvPr/>
          </p:nvSpPr>
          <p:spPr>
            <a:xfrm>
              <a:off x="9935139" y="5267603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4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99CEC7AF-37CB-432E-8DC7-33742D072974}"/>
                </a:ext>
              </a:extLst>
            </p:cNvPr>
            <p:cNvSpPr/>
            <p:nvPr/>
          </p:nvSpPr>
          <p:spPr>
            <a:xfrm>
              <a:off x="10396492" y="4733311"/>
              <a:ext cx="19997" cy="19997"/>
            </a:xfrm>
            <a:custGeom>
              <a:avLst/>
              <a:gdLst>
                <a:gd name="connsiteX0" fmla="*/ 22271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873 w 19996"/>
                <a:gd name="connsiteY4" fmla="*/ 1875 h 19996"/>
                <a:gd name="connsiteX5" fmla="*/ 26771 w 19996"/>
                <a:gd name="connsiteY5" fmla="*/ 17772 h 19996"/>
                <a:gd name="connsiteX6" fmla="*/ 26771 w 19996"/>
                <a:gd name="connsiteY6" fmla="*/ 26871 h 19996"/>
                <a:gd name="connsiteX7" fmla="*/ 22271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1" y="28771"/>
                  </a:moveTo>
                  <a:cubicBezTo>
                    <a:pt x="20671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373" y="-625"/>
                    <a:pt x="10873" y="1875"/>
                  </a:cubicBezTo>
                  <a:lnTo>
                    <a:pt x="26771" y="17772"/>
                  </a:lnTo>
                  <a:cubicBezTo>
                    <a:pt x="29270" y="20272"/>
                    <a:pt x="29270" y="24371"/>
                    <a:pt x="26771" y="26871"/>
                  </a:cubicBezTo>
                  <a:cubicBezTo>
                    <a:pt x="25471" y="28171"/>
                    <a:pt x="23871" y="28771"/>
                    <a:pt x="22271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01CEA489-43ED-4FD1-B50D-21C5D8B0F9E4}"/>
                </a:ext>
              </a:extLst>
            </p:cNvPr>
            <p:cNvSpPr/>
            <p:nvPr/>
          </p:nvSpPr>
          <p:spPr>
            <a:xfrm>
              <a:off x="10396392" y="4733311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771 w 19996"/>
                <a:gd name="connsiteY4" fmla="*/ 1875 h 19996"/>
                <a:gd name="connsiteX5" fmla="*/ 26771 w 19996"/>
                <a:gd name="connsiteY5" fmla="*/ 10973 h 19996"/>
                <a:gd name="connsiteX6" fmla="*/ 10873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4" y="28771"/>
                    <a:pt x="3074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1" y="-625"/>
                    <a:pt x="24271" y="-625"/>
                    <a:pt x="26771" y="1875"/>
                  </a:cubicBezTo>
                  <a:cubicBezTo>
                    <a:pt x="29270" y="4374"/>
                    <a:pt x="29270" y="8474"/>
                    <a:pt x="26771" y="10973"/>
                  </a:cubicBezTo>
                  <a:lnTo>
                    <a:pt x="10873" y="26871"/>
                  </a:lnTo>
                  <a:cubicBezTo>
                    <a:pt x="9673" y="28171"/>
                    <a:pt x="80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15270065-0403-4DED-B114-DEE3163D398E}"/>
                </a:ext>
              </a:extLst>
            </p:cNvPr>
            <p:cNvSpPr/>
            <p:nvPr/>
          </p:nvSpPr>
          <p:spPr>
            <a:xfrm>
              <a:off x="9867349" y="4877864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4" y="0"/>
                    <a:pt x="45893" y="2900"/>
                    <a:pt x="45893" y="6399"/>
                  </a:cubicBezTo>
                  <a:cubicBezTo>
                    <a:pt x="45893" y="9898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A5B4A88A-6A02-4102-9A93-A85E42F2FFC2}"/>
                </a:ext>
              </a:extLst>
            </p:cNvPr>
            <p:cNvSpPr/>
            <p:nvPr/>
          </p:nvSpPr>
          <p:spPr>
            <a:xfrm>
              <a:off x="9883947" y="4861366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0376C0FF-DBA1-4FA3-8588-F0AF807F7091}"/>
                </a:ext>
              </a:extLst>
            </p:cNvPr>
            <p:cNvSpPr/>
            <p:nvPr/>
          </p:nvSpPr>
          <p:spPr>
            <a:xfrm>
              <a:off x="10120210" y="5195214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9"/>
                    <a:pt x="9798" y="0"/>
                    <a:pt x="21797" y="0"/>
                  </a:cubicBezTo>
                  <a:cubicBezTo>
                    <a:pt x="33795" y="0"/>
                    <a:pt x="43593" y="9799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7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795" y="16798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B29E8B6A-B5FF-4363-BD7D-43B1D34BC788}"/>
                </a:ext>
              </a:extLst>
            </p:cNvPr>
            <p:cNvSpPr/>
            <p:nvPr/>
          </p:nvSpPr>
          <p:spPr>
            <a:xfrm>
              <a:off x="10166400" y="4699629"/>
              <a:ext cx="59991" cy="59991"/>
            </a:xfrm>
            <a:custGeom>
              <a:avLst/>
              <a:gdLst>
                <a:gd name="connsiteX0" fmla="*/ 30998 w 59990"/>
                <a:gd name="connsiteY0" fmla="*/ 62053 h 59990"/>
                <a:gd name="connsiteX1" fmla="*/ 13301 w 59990"/>
                <a:gd name="connsiteY1" fmla="*/ 56454 h 59990"/>
                <a:gd name="connsiteX2" fmla="*/ 503 w 59990"/>
                <a:gd name="connsiteY2" fmla="*/ 36457 h 59990"/>
                <a:gd name="connsiteX3" fmla="*/ 5602 w 59990"/>
                <a:gd name="connsiteY3" fmla="*/ 13261 h 59990"/>
                <a:gd name="connsiteX4" fmla="*/ 25599 w 59990"/>
                <a:gd name="connsiteY4" fmla="*/ 463 h 59990"/>
                <a:gd name="connsiteX5" fmla="*/ 48796 w 59990"/>
                <a:gd name="connsiteY5" fmla="*/ 5562 h 59990"/>
                <a:gd name="connsiteX6" fmla="*/ 61593 w 59990"/>
                <a:gd name="connsiteY6" fmla="*/ 25559 h 59990"/>
                <a:gd name="connsiteX7" fmla="*/ 56494 w 59990"/>
                <a:gd name="connsiteY7" fmla="*/ 48755 h 59990"/>
                <a:gd name="connsiteX8" fmla="*/ 36497 w 59990"/>
                <a:gd name="connsiteY8" fmla="*/ 61553 h 59990"/>
                <a:gd name="connsiteX9" fmla="*/ 30998 w 59990"/>
                <a:gd name="connsiteY9" fmla="*/ 62053 h 59990"/>
                <a:gd name="connsiteX10" fmla="*/ 31098 w 59990"/>
                <a:gd name="connsiteY10" fmla="*/ 12860 h 59990"/>
                <a:gd name="connsiteX11" fmla="*/ 27899 w 59990"/>
                <a:gd name="connsiteY11" fmla="*/ 13160 h 59990"/>
                <a:gd name="connsiteX12" fmla="*/ 16201 w 59990"/>
                <a:gd name="connsiteY12" fmla="*/ 20659 h 59990"/>
                <a:gd name="connsiteX13" fmla="*/ 13201 w 59990"/>
                <a:gd name="connsiteY13" fmla="*/ 34257 h 59990"/>
                <a:gd name="connsiteX14" fmla="*/ 20700 w 59990"/>
                <a:gd name="connsiteY14" fmla="*/ 45955 h 59990"/>
                <a:gd name="connsiteX15" fmla="*/ 34298 w 59990"/>
                <a:gd name="connsiteY15" fmla="*/ 48955 h 59990"/>
                <a:gd name="connsiteX16" fmla="*/ 45996 w 59990"/>
                <a:gd name="connsiteY16" fmla="*/ 41456 h 59990"/>
                <a:gd name="connsiteX17" fmla="*/ 48995 w 59990"/>
                <a:gd name="connsiteY17" fmla="*/ 27858 h 59990"/>
                <a:gd name="connsiteX18" fmla="*/ 41496 w 59990"/>
                <a:gd name="connsiteY18" fmla="*/ 16160 h 59990"/>
                <a:gd name="connsiteX19" fmla="*/ 31098 w 59990"/>
                <a:gd name="connsiteY19" fmla="*/ 1286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90" h="59990">
                  <a:moveTo>
                    <a:pt x="30998" y="62053"/>
                  </a:moveTo>
                  <a:cubicBezTo>
                    <a:pt x="24699" y="62053"/>
                    <a:pt x="18600" y="60153"/>
                    <a:pt x="13301" y="56454"/>
                  </a:cubicBezTo>
                  <a:cubicBezTo>
                    <a:pt x="6502" y="51755"/>
                    <a:pt x="2003" y="44656"/>
                    <a:pt x="503" y="36457"/>
                  </a:cubicBezTo>
                  <a:cubicBezTo>
                    <a:pt x="-997" y="28258"/>
                    <a:pt x="903" y="20059"/>
                    <a:pt x="5602" y="13261"/>
                  </a:cubicBezTo>
                  <a:cubicBezTo>
                    <a:pt x="10301" y="6462"/>
                    <a:pt x="17500" y="1962"/>
                    <a:pt x="25599" y="463"/>
                  </a:cubicBezTo>
                  <a:cubicBezTo>
                    <a:pt x="33698" y="-937"/>
                    <a:pt x="41997" y="863"/>
                    <a:pt x="48796" y="5562"/>
                  </a:cubicBezTo>
                  <a:cubicBezTo>
                    <a:pt x="55594" y="10261"/>
                    <a:pt x="60094" y="17360"/>
                    <a:pt x="61593" y="25559"/>
                  </a:cubicBezTo>
                  <a:cubicBezTo>
                    <a:pt x="63093" y="33757"/>
                    <a:pt x="61194" y="41956"/>
                    <a:pt x="56494" y="48755"/>
                  </a:cubicBezTo>
                  <a:cubicBezTo>
                    <a:pt x="51795" y="55554"/>
                    <a:pt x="44596" y="60053"/>
                    <a:pt x="36497" y="61553"/>
                  </a:cubicBezTo>
                  <a:cubicBezTo>
                    <a:pt x="34597" y="61953"/>
                    <a:pt x="32798" y="62053"/>
                    <a:pt x="30998" y="62053"/>
                  </a:cubicBezTo>
                  <a:close/>
                  <a:moveTo>
                    <a:pt x="31098" y="12860"/>
                  </a:moveTo>
                  <a:cubicBezTo>
                    <a:pt x="29998" y="12860"/>
                    <a:pt x="28998" y="12961"/>
                    <a:pt x="27899" y="13160"/>
                  </a:cubicBezTo>
                  <a:cubicBezTo>
                    <a:pt x="23100" y="13960"/>
                    <a:pt x="18900" y="16660"/>
                    <a:pt x="16201" y="20659"/>
                  </a:cubicBezTo>
                  <a:cubicBezTo>
                    <a:pt x="13501" y="24659"/>
                    <a:pt x="12301" y="29458"/>
                    <a:pt x="13201" y="34257"/>
                  </a:cubicBezTo>
                  <a:cubicBezTo>
                    <a:pt x="14101" y="39056"/>
                    <a:pt x="16700" y="43256"/>
                    <a:pt x="20700" y="45955"/>
                  </a:cubicBezTo>
                  <a:cubicBezTo>
                    <a:pt x="24699" y="48755"/>
                    <a:pt x="29598" y="49755"/>
                    <a:pt x="34298" y="48955"/>
                  </a:cubicBezTo>
                  <a:cubicBezTo>
                    <a:pt x="39097" y="48155"/>
                    <a:pt x="43296" y="45455"/>
                    <a:pt x="45996" y="41456"/>
                  </a:cubicBezTo>
                  <a:cubicBezTo>
                    <a:pt x="48696" y="37457"/>
                    <a:pt x="49895" y="32658"/>
                    <a:pt x="48995" y="27858"/>
                  </a:cubicBezTo>
                  <a:cubicBezTo>
                    <a:pt x="48196" y="23059"/>
                    <a:pt x="45496" y="18860"/>
                    <a:pt x="41496" y="16160"/>
                  </a:cubicBezTo>
                  <a:cubicBezTo>
                    <a:pt x="38397" y="13960"/>
                    <a:pt x="34798" y="12860"/>
                    <a:pt x="31098" y="1286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CC02DDFA-1D48-491E-96EC-B0D42C9CB8F7}"/>
                </a:ext>
              </a:extLst>
            </p:cNvPr>
            <p:cNvSpPr/>
            <p:nvPr/>
          </p:nvSpPr>
          <p:spPr>
            <a:xfrm>
              <a:off x="10311105" y="5228234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874 w 19996"/>
                <a:gd name="connsiteY4" fmla="*/ 1875 h 19996"/>
                <a:gd name="connsiteX5" fmla="*/ 26771 w 19996"/>
                <a:gd name="connsiteY5" fmla="*/ 17772 h 19996"/>
                <a:gd name="connsiteX6" fmla="*/ 267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874" y="1875"/>
                  </a:cubicBezTo>
                  <a:lnTo>
                    <a:pt x="26771" y="17772"/>
                  </a:lnTo>
                  <a:cubicBezTo>
                    <a:pt x="29270" y="20272"/>
                    <a:pt x="29270" y="24371"/>
                    <a:pt x="26771" y="26871"/>
                  </a:cubicBezTo>
                  <a:cubicBezTo>
                    <a:pt x="25571" y="28071"/>
                    <a:pt x="239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47BE27A-3177-407C-B727-432C925A53BC}"/>
                </a:ext>
              </a:extLst>
            </p:cNvPr>
            <p:cNvSpPr/>
            <p:nvPr/>
          </p:nvSpPr>
          <p:spPr>
            <a:xfrm>
              <a:off x="10311105" y="5228234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771 w 19996"/>
                <a:gd name="connsiteY4" fmla="*/ 1875 h 19996"/>
                <a:gd name="connsiteX5" fmla="*/ 26771 w 19996"/>
                <a:gd name="connsiteY5" fmla="*/ 10973 h 19996"/>
                <a:gd name="connsiteX6" fmla="*/ 10874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5" y="28771"/>
                    <a:pt x="3074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271" y="-625"/>
                    <a:pt x="26771" y="1875"/>
                  </a:cubicBezTo>
                  <a:cubicBezTo>
                    <a:pt x="29270" y="4374"/>
                    <a:pt x="29270" y="8474"/>
                    <a:pt x="26771" y="10973"/>
                  </a:cubicBezTo>
                  <a:lnTo>
                    <a:pt x="10874" y="26871"/>
                  </a:lnTo>
                  <a:cubicBezTo>
                    <a:pt x="9674" y="28071"/>
                    <a:pt x="79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7" name="Group 756">
            <a:extLst>
              <a:ext uri="{FF2B5EF4-FFF2-40B4-BE49-F238E27FC236}">
                <a16:creationId xmlns:a16="http://schemas.microsoft.com/office/drawing/2014/main" id="{175B1687-DD53-4F7B-90C9-60F3B69AD257}"/>
              </a:ext>
            </a:extLst>
          </p:cNvPr>
          <p:cNvGrpSpPr/>
          <p:nvPr/>
        </p:nvGrpSpPr>
        <p:grpSpPr>
          <a:xfrm>
            <a:off x="8713287" y="4714114"/>
            <a:ext cx="522999" cy="544790"/>
            <a:chOff x="8713287" y="4714114"/>
            <a:chExt cx="522999" cy="544790"/>
          </a:xfrm>
          <a:solidFill>
            <a:srgbClr val="FFFFFF"/>
          </a:solidFill>
        </p:grpSpPr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06DC3032-651F-449A-A6EE-C91DEAF5205E}"/>
                </a:ext>
              </a:extLst>
            </p:cNvPr>
            <p:cNvSpPr/>
            <p:nvPr/>
          </p:nvSpPr>
          <p:spPr>
            <a:xfrm>
              <a:off x="8764223" y="4826897"/>
              <a:ext cx="389939" cy="389939"/>
            </a:xfrm>
            <a:custGeom>
              <a:avLst/>
              <a:gdLst>
                <a:gd name="connsiteX0" fmla="*/ 232363 w 389938"/>
                <a:gd name="connsiteY0" fmla="*/ 398312 h 389938"/>
                <a:gd name="connsiteX1" fmla="*/ 232363 w 389938"/>
                <a:gd name="connsiteY1" fmla="*/ 398312 h 389938"/>
                <a:gd name="connsiteX2" fmla="*/ 79987 w 389938"/>
                <a:gd name="connsiteY2" fmla="*/ 341421 h 389938"/>
                <a:gd name="connsiteX3" fmla="*/ 2599 w 389938"/>
                <a:gd name="connsiteY3" fmla="*/ 200644 h 389938"/>
                <a:gd name="connsiteX4" fmla="*/ 7999 w 389938"/>
                <a:gd name="connsiteY4" fmla="*/ 193345 h 389938"/>
                <a:gd name="connsiteX5" fmla="*/ 15197 w 389938"/>
                <a:gd name="connsiteY5" fmla="*/ 198744 h 389938"/>
                <a:gd name="connsiteX6" fmla="*/ 232363 w 389938"/>
                <a:gd name="connsiteY6" fmla="*/ 385615 h 389938"/>
                <a:gd name="connsiteX7" fmla="*/ 349045 w 389938"/>
                <a:gd name="connsiteY7" fmla="*/ 351920 h 389938"/>
                <a:gd name="connsiteX8" fmla="*/ 357844 w 389938"/>
                <a:gd name="connsiteY8" fmla="*/ 354019 h 389938"/>
                <a:gd name="connsiteX9" fmla="*/ 355844 w 389938"/>
                <a:gd name="connsiteY9" fmla="*/ 362818 h 389938"/>
                <a:gd name="connsiteX10" fmla="*/ 232363 w 389938"/>
                <a:gd name="connsiteY10" fmla="*/ 398312 h 389938"/>
                <a:gd name="connsiteX11" fmla="*/ 368242 w 389938"/>
                <a:gd name="connsiteY11" fmla="*/ 352920 h 389938"/>
                <a:gd name="connsiteX12" fmla="*/ 363142 w 389938"/>
                <a:gd name="connsiteY12" fmla="*/ 350320 h 389938"/>
                <a:gd name="connsiteX13" fmla="*/ 364442 w 389938"/>
                <a:gd name="connsiteY13" fmla="*/ 341322 h 389938"/>
                <a:gd name="connsiteX14" fmla="*/ 373341 w 389938"/>
                <a:gd name="connsiteY14" fmla="*/ 342621 h 389938"/>
                <a:gd name="connsiteX15" fmla="*/ 372141 w 389938"/>
                <a:gd name="connsiteY15" fmla="*/ 351620 h 389938"/>
                <a:gd name="connsiteX16" fmla="*/ 368242 w 389938"/>
                <a:gd name="connsiteY16" fmla="*/ 352920 h 389938"/>
                <a:gd name="connsiteX17" fmla="*/ 383040 w 389938"/>
                <a:gd name="connsiteY17" fmla="*/ 340622 h 389938"/>
                <a:gd name="connsiteX18" fmla="*/ 378340 w 389938"/>
                <a:gd name="connsiteY18" fmla="*/ 338522 h 389938"/>
                <a:gd name="connsiteX19" fmla="*/ 376641 w 389938"/>
                <a:gd name="connsiteY19" fmla="*/ 333923 h 389938"/>
                <a:gd name="connsiteX20" fmla="*/ 378840 w 389938"/>
                <a:gd name="connsiteY20" fmla="*/ 329524 h 389938"/>
                <a:gd name="connsiteX21" fmla="*/ 387739 w 389938"/>
                <a:gd name="connsiteY21" fmla="*/ 321025 h 389938"/>
                <a:gd name="connsiteX22" fmla="*/ 396838 w 389938"/>
                <a:gd name="connsiteY22" fmla="*/ 320925 h 389938"/>
                <a:gd name="connsiteX23" fmla="*/ 396838 w 389938"/>
                <a:gd name="connsiteY23" fmla="*/ 330023 h 389938"/>
                <a:gd name="connsiteX24" fmla="*/ 387339 w 389938"/>
                <a:gd name="connsiteY24" fmla="*/ 339022 h 389938"/>
                <a:gd name="connsiteX25" fmla="*/ 383040 w 389938"/>
                <a:gd name="connsiteY25" fmla="*/ 340622 h 389938"/>
                <a:gd name="connsiteX26" fmla="*/ 6899 w 389938"/>
                <a:gd name="connsiteY26" fmla="*/ 186946 h 389938"/>
                <a:gd name="connsiteX27" fmla="*/ 500 w 389938"/>
                <a:gd name="connsiteY27" fmla="*/ 181047 h 389938"/>
                <a:gd name="connsiteX28" fmla="*/ 0 w 389938"/>
                <a:gd name="connsiteY28" fmla="*/ 166049 h 389938"/>
                <a:gd name="connsiteX29" fmla="*/ 68089 w 389938"/>
                <a:gd name="connsiteY29" fmla="*/ 1875 h 389938"/>
                <a:gd name="connsiteX30" fmla="*/ 77088 w 389938"/>
                <a:gd name="connsiteY30" fmla="*/ 1875 h 389938"/>
                <a:gd name="connsiteX31" fmla="*/ 77088 w 389938"/>
                <a:gd name="connsiteY31" fmla="*/ 10873 h 389938"/>
                <a:gd name="connsiteX32" fmla="*/ 12798 w 389938"/>
                <a:gd name="connsiteY32" fmla="*/ 166049 h 389938"/>
                <a:gd name="connsiteX33" fmla="*/ 13297 w 389938"/>
                <a:gd name="connsiteY33" fmla="*/ 180147 h 389938"/>
                <a:gd name="connsiteX34" fmla="*/ 11698 w 389938"/>
                <a:gd name="connsiteY34" fmla="*/ 184846 h 389938"/>
                <a:gd name="connsiteX35" fmla="*/ 7299 w 389938"/>
                <a:gd name="connsiteY35" fmla="*/ 186946 h 389938"/>
                <a:gd name="connsiteX36" fmla="*/ 6899 w 389938"/>
                <a:gd name="connsiteY36" fmla="*/ 186946 h 38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89938" h="389938">
                  <a:moveTo>
                    <a:pt x="232363" y="398312"/>
                  </a:moveTo>
                  <a:lnTo>
                    <a:pt x="232363" y="398312"/>
                  </a:lnTo>
                  <a:cubicBezTo>
                    <a:pt x="176372" y="398312"/>
                    <a:pt x="122281" y="378116"/>
                    <a:pt x="79987" y="341421"/>
                  </a:cubicBezTo>
                  <a:cubicBezTo>
                    <a:pt x="38193" y="305127"/>
                    <a:pt x="10698" y="255135"/>
                    <a:pt x="2599" y="200644"/>
                  </a:cubicBezTo>
                  <a:cubicBezTo>
                    <a:pt x="2099" y="197144"/>
                    <a:pt x="4499" y="193845"/>
                    <a:pt x="7999" y="193345"/>
                  </a:cubicBezTo>
                  <a:cubicBezTo>
                    <a:pt x="11498" y="192745"/>
                    <a:pt x="14697" y="195344"/>
                    <a:pt x="15197" y="198744"/>
                  </a:cubicBezTo>
                  <a:cubicBezTo>
                    <a:pt x="31095" y="305227"/>
                    <a:pt x="124480" y="385615"/>
                    <a:pt x="232363" y="385615"/>
                  </a:cubicBezTo>
                  <a:cubicBezTo>
                    <a:pt x="273757" y="385615"/>
                    <a:pt x="314151" y="373916"/>
                    <a:pt x="349045" y="351920"/>
                  </a:cubicBezTo>
                  <a:cubicBezTo>
                    <a:pt x="351944" y="350120"/>
                    <a:pt x="356044" y="351120"/>
                    <a:pt x="357844" y="354019"/>
                  </a:cubicBezTo>
                  <a:cubicBezTo>
                    <a:pt x="359743" y="356919"/>
                    <a:pt x="358843" y="360918"/>
                    <a:pt x="355844" y="362818"/>
                  </a:cubicBezTo>
                  <a:cubicBezTo>
                    <a:pt x="318950" y="386015"/>
                    <a:pt x="276257" y="398312"/>
                    <a:pt x="232363" y="398312"/>
                  </a:cubicBezTo>
                  <a:close/>
                  <a:moveTo>
                    <a:pt x="368242" y="352920"/>
                  </a:moveTo>
                  <a:cubicBezTo>
                    <a:pt x="366243" y="352920"/>
                    <a:pt x="364343" y="351920"/>
                    <a:pt x="363142" y="350320"/>
                  </a:cubicBezTo>
                  <a:cubicBezTo>
                    <a:pt x="361043" y="347521"/>
                    <a:pt x="361543" y="343521"/>
                    <a:pt x="364442" y="341322"/>
                  </a:cubicBezTo>
                  <a:cubicBezTo>
                    <a:pt x="367142" y="339322"/>
                    <a:pt x="371242" y="339922"/>
                    <a:pt x="373341" y="342621"/>
                  </a:cubicBezTo>
                  <a:cubicBezTo>
                    <a:pt x="375441" y="345421"/>
                    <a:pt x="374941" y="349420"/>
                    <a:pt x="372141" y="351620"/>
                  </a:cubicBezTo>
                  <a:cubicBezTo>
                    <a:pt x="371042" y="352420"/>
                    <a:pt x="369642" y="352920"/>
                    <a:pt x="368242" y="352920"/>
                  </a:cubicBezTo>
                  <a:close/>
                  <a:moveTo>
                    <a:pt x="383040" y="340622"/>
                  </a:moveTo>
                  <a:cubicBezTo>
                    <a:pt x="381240" y="340622"/>
                    <a:pt x="379540" y="339922"/>
                    <a:pt x="378340" y="338522"/>
                  </a:cubicBezTo>
                  <a:cubicBezTo>
                    <a:pt x="377141" y="337222"/>
                    <a:pt x="376641" y="335622"/>
                    <a:pt x="376641" y="333923"/>
                  </a:cubicBezTo>
                  <a:cubicBezTo>
                    <a:pt x="376741" y="332223"/>
                    <a:pt x="377540" y="330623"/>
                    <a:pt x="378840" y="329524"/>
                  </a:cubicBezTo>
                  <a:cubicBezTo>
                    <a:pt x="381840" y="326824"/>
                    <a:pt x="384840" y="323924"/>
                    <a:pt x="387739" y="321025"/>
                  </a:cubicBezTo>
                  <a:cubicBezTo>
                    <a:pt x="390138" y="318525"/>
                    <a:pt x="394338" y="318525"/>
                    <a:pt x="396838" y="320925"/>
                  </a:cubicBezTo>
                  <a:cubicBezTo>
                    <a:pt x="399337" y="323424"/>
                    <a:pt x="399337" y="327424"/>
                    <a:pt x="396838" y="330023"/>
                  </a:cubicBezTo>
                  <a:cubicBezTo>
                    <a:pt x="393638" y="333123"/>
                    <a:pt x="390539" y="336222"/>
                    <a:pt x="387339" y="339022"/>
                  </a:cubicBezTo>
                  <a:cubicBezTo>
                    <a:pt x="386139" y="340022"/>
                    <a:pt x="384639" y="340622"/>
                    <a:pt x="383040" y="340622"/>
                  </a:cubicBezTo>
                  <a:close/>
                  <a:moveTo>
                    <a:pt x="6899" y="186946"/>
                  </a:moveTo>
                  <a:cubicBezTo>
                    <a:pt x="3499" y="186946"/>
                    <a:pt x="699" y="184346"/>
                    <a:pt x="500" y="181047"/>
                  </a:cubicBezTo>
                  <a:cubicBezTo>
                    <a:pt x="200" y="176048"/>
                    <a:pt x="0" y="170948"/>
                    <a:pt x="0" y="166049"/>
                  </a:cubicBezTo>
                  <a:cubicBezTo>
                    <a:pt x="0" y="104059"/>
                    <a:pt x="24196" y="45668"/>
                    <a:pt x="68089" y="1875"/>
                  </a:cubicBezTo>
                  <a:cubicBezTo>
                    <a:pt x="70489" y="-625"/>
                    <a:pt x="74688" y="-625"/>
                    <a:pt x="77088" y="1875"/>
                  </a:cubicBezTo>
                  <a:cubicBezTo>
                    <a:pt x="79587" y="4374"/>
                    <a:pt x="79587" y="8374"/>
                    <a:pt x="77088" y="10873"/>
                  </a:cubicBezTo>
                  <a:cubicBezTo>
                    <a:pt x="35694" y="52367"/>
                    <a:pt x="12798" y="107458"/>
                    <a:pt x="12798" y="166049"/>
                  </a:cubicBezTo>
                  <a:cubicBezTo>
                    <a:pt x="12798" y="170848"/>
                    <a:pt x="12998" y="175547"/>
                    <a:pt x="13297" y="180147"/>
                  </a:cubicBezTo>
                  <a:cubicBezTo>
                    <a:pt x="13398" y="181846"/>
                    <a:pt x="12798" y="183546"/>
                    <a:pt x="11698" y="184846"/>
                  </a:cubicBezTo>
                  <a:cubicBezTo>
                    <a:pt x="10598" y="186146"/>
                    <a:pt x="8998" y="186846"/>
                    <a:pt x="7299" y="186946"/>
                  </a:cubicBezTo>
                  <a:cubicBezTo>
                    <a:pt x="7199" y="186946"/>
                    <a:pt x="6998" y="186946"/>
                    <a:pt x="6899" y="18694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95ACE36B-188F-41D4-B5D9-5AE0D2B63D0B}"/>
                </a:ext>
              </a:extLst>
            </p:cNvPr>
            <p:cNvSpPr/>
            <p:nvPr/>
          </p:nvSpPr>
          <p:spPr>
            <a:xfrm>
              <a:off x="8830203" y="4826672"/>
              <a:ext cx="329948" cy="329948"/>
            </a:xfrm>
            <a:custGeom>
              <a:avLst/>
              <a:gdLst>
                <a:gd name="connsiteX0" fmla="*/ 326358 w 329948"/>
                <a:gd name="connsiteY0" fmla="*/ 332148 h 329948"/>
                <a:gd name="connsiteX1" fmla="*/ 321759 w 329948"/>
                <a:gd name="connsiteY1" fmla="*/ 330248 h 329948"/>
                <a:gd name="connsiteX2" fmla="*/ 151286 w 329948"/>
                <a:gd name="connsiteY2" fmla="*/ 160075 h 329948"/>
                <a:gd name="connsiteX3" fmla="*/ 151286 w 329948"/>
                <a:gd name="connsiteY3" fmla="*/ 150976 h 329948"/>
                <a:gd name="connsiteX4" fmla="*/ 160285 w 329948"/>
                <a:gd name="connsiteY4" fmla="*/ 150976 h 329948"/>
                <a:gd name="connsiteX5" fmla="*/ 330858 w 329948"/>
                <a:gd name="connsiteY5" fmla="*/ 321250 h 329948"/>
                <a:gd name="connsiteX6" fmla="*/ 330858 w 329948"/>
                <a:gd name="connsiteY6" fmla="*/ 330248 h 329948"/>
                <a:gd name="connsiteX7" fmla="*/ 326358 w 329948"/>
                <a:gd name="connsiteY7" fmla="*/ 332148 h 329948"/>
                <a:gd name="connsiteX8" fmla="*/ 142187 w 329948"/>
                <a:gd name="connsiteY8" fmla="*/ 148377 h 329948"/>
                <a:gd name="connsiteX9" fmla="*/ 137688 w 329948"/>
                <a:gd name="connsiteY9" fmla="*/ 146477 h 329948"/>
                <a:gd name="connsiteX10" fmla="*/ 1809 w 329948"/>
                <a:gd name="connsiteY10" fmla="*/ 10798 h 329948"/>
                <a:gd name="connsiteX11" fmla="*/ 9 w 329948"/>
                <a:gd name="connsiteY11" fmla="*/ 6299 h 329948"/>
                <a:gd name="connsiteX12" fmla="*/ 1809 w 329948"/>
                <a:gd name="connsiteY12" fmla="*/ 1800 h 329948"/>
                <a:gd name="connsiteX13" fmla="*/ 10908 w 329948"/>
                <a:gd name="connsiteY13" fmla="*/ 1800 h 329948"/>
                <a:gd name="connsiteX14" fmla="*/ 146686 w 329948"/>
                <a:gd name="connsiteY14" fmla="*/ 137378 h 329948"/>
                <a:gd name="connsiteX15" fmla="*/ 146786 w 329948"/>
                <a:gd name="connsiteY15" fmla="*/ 146477 h 329948"/>
                <a:gd name="connsiteX16" fmla="*/ 142187 w 329948"/>
                <a:gd name="connsiteY16" fmla="*/ 148377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9948" h="329948">
                  <a:moveTo>
                    <a:pt x="326358" y="332148"/>
                  </a:moveTo>
                  <a:cubicBezTo>
                    <a:pt x="324658" y="332148"/>
                    <a:pt x="322959" y="331448"/>
                    <a:pt x="321759" y="330248"/>
                  </a:cubicBezTo>
                  <a:lnTo>
                    <a:pt x="151286" y="160075"/>
                  </a:lnTo>
                  <a:cubicBezTo>
                    <a:pt x="148786" y="157575"/>
                    <a:pt x="148786" y="153476"/>
                    <a:pt x="151286" y="150976"/>
                  </a:cubicBezTo>
                  <a:cubicBezTo>
                    <a:pt x="153685" y="148577"/>
                    <a:pt x="157884" y="148577"/>
                    <a:pt x="160285" y="150976"/>
                  </a:cubicBezTo>
                  <a:lnTo>
                    <a:pt x="330858" y="321250"/>
                  </a:lnTo>
                  <a:cubicBezTo>
                    <a:pt x="333357" y="323749"/>
                    <a:pt x="333357" y="327749"/>
                    <a:pt x="330858" y="330248"/>
                  </a:cubicBezTo>
                  <a:cubicBezTo>
                    <a:pt x="329657" y="331448"/>
                    <a:pt x="328058" y="332148"/>
                    <a:pt x="326358" y="332148"/>
                  </a:cubicBezTo>
                  <a:close/>
                  <a:moveTo>
                    <a:pt x="142187" y="148377"/>
                  </a:moveTo>
                  <a:cubicBezTo>
                    <a:pt x="140487" y="148377"/>
                    <a:pt x="138888" y="147677"/>
                    <a:pt x="137688" y="146477"/>
                  </a:cubicBezTo>
                  <a:lnTo>
                    <a:pt x="1809" y="10798"/>
                  </a:lnTo>
                  <a:cubicBezTo>
                    <a:pt x="609" y="9598"/>
                    <a:pt x="9" y="7999"/>
                    <a:pt x="9" y="6299"/>
                  </a:cubicBezTo>
                  <a:cubicBezTo>
                    <a:pt x="-91" y="4599"/>
                    <a:pt x="609" y="2999"/>
                    <a:pt x="1809" y="1800"/>
                  </a:cubicBezTo>
                  <a:cubicBezTo>
                    <a:pt x="4209" y="-600"/>
                    <a:pt x="8508" y="-600"/>
                    <a:pt x="10908" y="1800"/>
                  </a:cubicBezTo>
                  <a:lnTo>
                    <a:pt x="146686" y="137378"/>
                  </a:lnTo>
                  <a:cubicBezTo>
                    <a:pt x="149186" y="139878"/>
                    <a:pt x="149286" y="143977"/>
                    <a:pt x="146786" y="146477"/>
                  </a:cubicBezTo>
                  <a:cubicBezTo>
                    <a:pt x="145587" y="147677"/>
                    <a:pt x="143887" y="148377"/>
                    <a:pt x="142187" y="1483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60512A34-A09D-40E4-BF44-E90D6E32DD1E}"/>
                </a:ext>
              </a:extLst>
            </p:cNvPr>
            <p:cNvSpPr/>
            <p:nvPr/>
          </p:nvSpPr>
          <p:spPr>
            <a:xfrm>
              <a:off x="8990187" y="4962051"/>
              <a:ext cx="29995" cy="29995"/>
            </a:xfrm>
            <a:custGeom>
              <a:avLst/>
              <a:gdLst>
                <a:gd name="connsiteX0" fmla="*/ 6399 w 29995"/>
                <a:gd name="connsiteY0" fmla="*/ 37094 h 29995"/>
                <a:gd name="connsiteX1" fmla="*/ 1800 w 29995"/>
                <a:gd name="connsiteY1" fmla="*/ 35194 h 29995"/>
                <a:gd name="connsiteX2" fmla="*/ 0 w 29995"/>
                <a:gd name="connsiteY2" fmla="*/ 30695 h 29995"/>
                <a:gd name="connsiteX3" fmla="*/ 1800 w 29995"/>
                <a:gd name="connsiteY3" fmla="*/ 26096 h 29995"/>
                <a:gd name="connsiteX4" fmla="*/ 26196 w 29995"/>
                <a:gd name="connsiteY4" fmla="*/ 1800 h 29995"/>
                <a:gd name="connsiteX5" fmla="*/ 35195 w 29995"/>
                <a:gd name="connsiteY5" fmla="*/ 1800 h 29995"/>
                <a:gd name="connsiteX6" fmla="*/ 35195 w 29995"/>
                <a:gd name="connsiteY6" fmla="*/ 10898 h 29995"/>
                <a:gd name="connsiteX7" fmla="*/ 10899 w 29995"/>
                <a:gd name="connsiteY7" fmla="*/ 35194 h 29995"/>
                <a:gd name="connsiteX8" fmla="*/ 6399 w 29995"/>
                <a:gd name="connsiteY8" fmla="*/ 370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95" h="29995">
                  <a:moveTo>
                    <a:pt x="6399" y="37094"/>
                  </a:moveTo>
                  <a:cubicBezTo>
                    <a:pt x="4599" y="37094"/>
                    <a:pt x="2999" y="36394"/>
                    <a:pt x="1800" y="35194"/>
                  </a:cubicBezTo>
                  <a:cubicBezTo>
                    <a:pt x="600" y="33995"/>
                    <a:pt x="0" y="32395"/>
                    <a:pt x="0" y="30695"/>
                  </a:cubicBezTo>
                  <a:cubicBezTo>
                    <a:pt x="0" y="28995"/>
                    <a:pt x="600" y="27396"/>
                    <a:pt x="1800" y="26096"/>
                  </a:cubicBezTo>
                  <a:lnTo>
                    <a:pt x="26196" y="1800"/>
                  </a:lnTo>
                  <a:cubicBezTo>
                    <a:pt x="28595" y="-600"/>
                    <a:pt x="32795" y="-600"/>
                    <a:pt x="35195" y="1800"/>
                  </a:cubicBezTo>
                  <a:cubicBezTo>
                    <a:pt x="37694" y="4299"/>
                    <a:pt x="37694" y="8399"/>
                    <a:pt x="35195" y="10898"/>
                  </a:cubicBezTo>
                  <a:lnTo>
                    <a:pt x="10899" y="35194"/>
                  </a:lnTo>
                  <a:cubicBezTo>
                    <a:pt x="9698" y="36394"/>
                    <a:pt x="8099" y="37094"/>
                    <a:pt x="6399" y="370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4CD7AC4-5D24-431C-BFF7-B5936B5E703F}"/>
                </a:ext>
              </a:extLst>
            </p:cNvPr>
            <p:cNvSpPr/>
            <p:nvPr/>
          </p:nvSpPr>
          <p:spPr>
            <a:xfrm>
              <a:off x="9002986" y="4894061"/>
              <a:ext cx="89986" cy="89986"/>
            </a:xfrm>
            <a:custGeom>
              <a:avLst/>
              <a:gdLst>
                <a:gd name="connsiteX0" fmla="*/ 86386 w 89985"/>
                <a:gd name="connsiteY0" fmla="*/ 92286 h 89985"/>
                <a:gd name="connsiteX1" fmla="*/ 86286 w 89985"/>
                <a:gd name="connsiteY1" fmla="*/ 92286 h 89985"/>
                <a:gd name="connsiteX2" fmla="*/ 79987 w 89985"/>
                <a:gd name="connsiteY2" fmla="*/ 85886 h 89985"/>
                <a:gd name="connsiteX3" fmla="*/ 6599 w 89985"/>
                <a:gd name="connsiteY3" fmla="*/ 12798 h 89985"/>
                <a:gd name="connsiteX4" fmla="*/ 6399 w 89985"/>
                <a:gd name="connsiteY4" fmla="*/ 12798 h 89985"/>
                <a:gd name="connsiteX5" fmla="*/ 6399 w 89985"/>
                <a:gd name="connsiteY5" fmla="*/ 12798 h 89985"/>
                <a:gd name="connsiteX6" fmla="*/ 0 w 89985"/>
                <a:gd name="connsiteY6" fmla="*/ 6399 h 89985"/>
                <a:gd name="connsiteX7" fmla="*/ 6399 w 89985"/>
                <a:gd name="connsiteY7" fmla="*/ 0 h 89985"/>
                <a:gd name="connsiteX8" fmla="*/ 6599 w 89985"/>
                <a:gd name="connsiteY8" fmla="*/ 0 h 89985"/>
                <a:gd name="connsiteX9" fmla="*/ 92785 w 89985"/>
                <a:gd name="connsiteY9" fmla="*/ 85886 h 89985"/>
                <a:gd name="connsiteX10" fmla="*/ 86386 w 89985"/>
                <a:gd name="connsiteY10" fmla="*/ 922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985" h="89985">
                  <a:moveTo>
                    <a:pt x="86386" y="92286"/>
                  </a:moveTo>
                  <a:lnTo>
                    <a:pt x="86286" y="92286"/>
                  </a:lnTo>
                  <a:cubicBezTo>
                    <a:pt x="82787" y="92286"/>
                    <a:pt x="79987" y="89386"/>
                    <a:pt x="79987" y="85886"/>
                  </a:cubicBezTo>
                  <a:cubicBezTo>
                    <a:pt x="79887" y="45593"/>
                    <a:pt x="46892" y="12798"/>
                    <a:pt x="6599" y="12798"/>
                  </a:cubicBezTo>
                  <a:lnTo>
                    <a:pt x="6399" y="12798"/>
                  </a:lnTo>
                  <a:lnTo>
                    <a:pt x="6399" y="12798"/>
                  </a:lnTo>
                  <a:cubicBezTo>
                    <a:pt x="2799" y="12798"/>
                    <a:pt x="0" y="9899"/>
                    <a:pt x="0" y="6399"/>
                  </a:cubicBezTo>
                  <a:cubicBezTo>
                    <a:pt x="0" y="2900"/>
                    <a:pt x="2799" y="0"/>
                    <a:pt x="6399" y="0"/>
                  </a:cubicBezTo>
                  <a:lnTo>
                    <a:pt x="6599" y="0"/>
                  </a:lnTo>
                  <a:cubicBezTo>
                    <a:pt x="53991" y="0"/>
                    <a:pt x="92585" y="38494"/>
                    <a:pt x="92785" y="85886"/>
                  </a:cubicBezTo>
                  <a:cubicBezTo>
                    <a:pt x="92785" y="89386"/>
                    <a:pt x="89886" y="92286"/>
                    <a:pt x="86386" y="922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12AFB3B1-D3BE-488B-9546-32193DECC8F3}"/>
                </a:ext>
              </a:extLst>
            </p:cNvPr>
            <p:cNvSpPr/>
            <p:nvPr/>
          </p:nvSpPr>
          <p:spPr>
            <a:xfrm>
              <a:off x="9002986" y="4861766"/>
              <a:ext cx="119981" cy="119981"/>
            </a:xfrm>
            <a:custGeom>
              <a:avLst/>
              <a:gdLst>
                <a:gd name="connsiteX0" fmla="*/ 118581 w 119981"/>
                <a:gd name="connsiteY0" fmla="*/ 124580 h 119981"/>
                <a:gd name="connsiteX1" fmla="*/ 118581 w 119981"/>
                <a:gd name="connsiteY1" fmla="*/ 124580 h 119981"/>
                <a:gd name="connsiteX2" fmla="*/ 112182 w 119981"/>
                <a:gd name="connsiteY2" fmla="*/ 118181 h 119981"/>
                <a:gd name="connsiteX3" fmla="*/ 6599 w 119981"/>
                <a:gd name="connsiteY3" fmla="*/ 12798 h 119981"/>
                <a:gd name="connsiteX4" fmla="*/ 6399 w 119981"/>
                <a:gd name="connsiteY4" fmla="*/ 12798 h 119981"/>
                <a:gd name="connsiteX5" fmla="*/ 0 w 119981"/>
                <a:gd name="connsiteY5" fmla="*/ 6399 h 119981"/>
                <a:gd name="connsiteX6" fmla="*/ 6399 w 119981"/>
                <a:gd name="connsiteY6" fmla="*/ 0 h 119981"/>
                <a:gd name="connsiteX7" fmla="*/ 6599 w 119981"/>
                <a:gd name="connsiteY7" fmla="*/ 0 h 119981"/>
                <a:gd name="connsiteX8" fmla="*/ 124980 w 119981"/>
                <a:gd name="connsiteY8" fmla="*/ 118181 h 119981"/>
                <a:gd name="connsiteX9" fmla="*/ 118581 w 119981"/>
                <a:gd name="connsiteY9" fmla="*/ 124580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981" h="119981">
                  <a:moveTo>
                    <a:pt x="118581" y="124580"/>
                  </a:moveTo>
                  <a:lnTo>
                    <a:pt x="118581" y="124580"/>
                  </a:lnTo>
                  <a:cubicBezTo>
                    <a:pt x="115081" y="124580"/>
                    <a:pt x="112182" y="121681"/>
                    <a:pt x="112182" y="118181"/>
                  </a:cubicBezTo>
                  <a:cubicBezTo>
                    <a:pt x="112082" y="60090"/>
                    <a:pt x="64690" y="12798"/>
                    <a:pt x="6599" y="12798"/>
                  </a:cubicBezTo>
                  <a:lnTo>
                    <a:pt x="6399" y="12798"/>
                  </a:lnTo>
                  <a:cubicBezTo>
                    <a:pt x="2799" y="12798"/>
                    <a:pt x="0" y="9998"/>
                    <a:pt x="0" y="6399"/>
                  </a:cubicBezTo>
                  <a:cubicBezTo>
                    <a:pt x="0" y="2899"/>
                    <a:pt x="2799" y="0"/>
                    <a:pt x="6399" y="0"/>
                  </a:cubicBezTo>
                  <a:lnTo>
                    <a:pt x="6599" y="0"/>
                  </a:lnTo>
                  <a:cubicBezTo>
                    <a:pt x="71789" y="0"/>
                    <a:pt x="124880" y="52992"/>
                    <a:pt x="124980" y="118181"/>
                  </a:cubicBezTo>
                  <a:cubicBezTo>
                    <a:pt x="124980" y="121681"/>
                    <a:pt x="122181" y="124580"/>
                    <a:pt x="118581" y="12458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2A4A64C7-06B2-4C73-A720-1BF13D2C3A9E}"/>
                </a:ext>
              </a:extLst>
            </p:cNvPr>
            <p:cNvSpPr/>
            <p:nvPr/>
          </p:nvSpPr>
          <p:spPr>
            <a:xfrm>
              <a:off x="9002986" y="4829771"/>
              <a:ext cx="149976" cy="149976"/>
            </a:xfrm>
            <a:custGeom>
              <a:avLst/>
              <a:gdLst>
                <a:gd name="connsiteX0" fmla="*/ 150576 w 149976"/>
                <a:gd name="connsiteY0" fmla="*/ 156575 h 149976"/>
                <a:gd name="connsiteX1" fmla="*/ 144177 w 149976"/>
                <a:gd name="connsiteY1" fmla="*/ 150176 h 149976"/>
                <a:gd name="connsiteX2" fmla="*/ 143377 w 149976"/>
                <a:gd name="connsiteY2" fmla="*/ 135779 h 149976"/>
                <a:gd name="connsiteX3" fmla="*/ 144777 w 149976"/>
                <a:gd name="connsiteY3" fmla="*/ 131079 h 149976"/>
                <a:gd name="connsiteX4" fmla="*/ 149076 w 149976"/>
                <a:gd name="connsiteY4" fmla="*/ 128680 h 149976"/>
                <a:gd name="connsiteX5" fmla="*/ 156175 w 149976"/>
                <a:gd name="connsiteY5" fmla="*/ 134379 h 149976"/>
                <a:gd name="connsiteX6" fmla="*/ 156975 w 149976"/>
                <a:gd name="connsiteY6" fmla="*/ 150176 h 149976"/>
                <a:gd name="connsiteX7" fmla="*/ 150576 w 149976"/>
                <a:gd name="connsiteY7" fmla="*/ 156575 h 149976"/>
                <a:gd name="connsiteX8" fmla="*/ 146477 w 149976"/>
                <a:gd name="connsiteY8" fmla="*/ 122581 h 149976"/>
                <a:gd name="connsiteX9" fmla="*/ 140278 w 149976"/>
                <a:gd name="connsiteY9" fmla="*/ 117681 h 149976"/>
                <a:gd name="connsiteX10" fmla="*/ 6699 w 149976"/>
                <a:gd name="connsiteY10" fmla="*/ 12798 h 149976"/>
                <a:gd name="connsiteX11" fmla="*/ 6399 w 149976"/>
                <a:gd name="connsiteY11" fmla="*/ 12798 h 149976"/>
                <a:gd name="connsiteX12" fmla="*/ 0 w 149976"/>
                <a:gd name="connsiteY12" fmla="*/ 6399 h 149976"/>
                <a:gd name="connsiteX13" fmla="*/ 6399 w 149976"/>
                <a:gd name="connsiteY13" fmla="*/ 0 h 149976"/>
                <a:gd name="connsiteX14" fmla="*/ 6599 w 149976"/>
                <a:gd name="connsiteY14" fmla="*/ 0 h 149976"/>
                <a:gd name="connsiteX15" fmla="*/ 100184 w 149976"/>
                <a:gd name="connsiteY15" fmla="*/ 32695 h 149976"/>
                <a:gd name="connsiteX16" fmla="*/ 152676 w 149976"/>
                <a:gd name="connsiteY16" fmla="*/ 114682 h 149976"/>
                <a:gd name="connsiteX17" fmla="*/ 147977 w 149976"/>
                <a:gd name="connsiteY17" fmla="*/ 122381 h 149976"/>
                <a:gd name="connsiteX18" fmla="*/ 146477 w 149976"/>
                <a:gd name="connsiteY18" fmla="*/ 122581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9976" h="149976">
                  <a:moveTo>
                    <a:pt x="150576" y="156575"/>
                  </a:moveTo>
                  <a:cubicBezTo>
                    <a:pt x="147077" y="156575"/>
                    <a:pt x="144177" y="153676"/>
                    <a:pt x="144177" y="150176"/>
                  </a:cubicBezTo>
                  <a:cubicBezTo>
                    <a:pt x="144177" y="145177"/>
                    <a:pt x="143877" y="140378"/>
                    <a:pt x="143377" y="135779"/>
                  </a:cubicBezTo>
                  <a:cubicBezTo>
                    <a:pt x="143277" y="134079"/>
                    <a:pt x="143777" y="132379"/>
                    <a:pt x="144777" y="131079"/>
                  </a:cubicBezTo>
                  <a:cubicBezTo>
                    <a:pt x="145877" y="129780"/>
                    <a:pt x="147377" y="128880"/>
                    <a:pt x="149076" y="128680"/>
                  </a:cubicBezTo>
                  <a:cubicBezTo>
                    <a:pt x="152676" y="128380"/>
                    <a:pt x="155775" y="130879"/>
                    <a:pt x="156175" y="134379"/>
                  </a:cubicBezTo>
                  <a:cubicBezTo>
                    <a:pt x="156675" y="139678"/>
                    <a:pt x="156975" y="144977"/>
                    <a:pt x="156975" y="150176"/>
                  </a:cubicBezTo>
                  <a:cubicBezTo>
                    <a:pt x="156975" y="153676"/>
                    <a:pt x="154076" y="156575"/>
                    <a:pt x="150576" y="156575"/>
                  </a:cubicBezTo>
                  <a:close/>
                  <a:moveTo>
                    <a:pt x="146477" y="122581"/>
                  </a:moveTo>
                  <a:cubicBezTo>
                    <a:pt x="143577" y="122581"/>
                    <a:pt x="140978" y="120581"/>
                    <a:pt x="140278" y="117681"/>
                  </a:cubicBezTo>
                  <a:cubicBezTo>
                    <a:pt x="125280" y="55991"/>
                    <a:pt x="70289" y="12798"/>
                    <a:pt x="6699" y="12798"/>
                  </a:cubicBezTo>
                  <a:lnTo>
                    <a:pt x="6399" y="12798"/>
                  </a:lnTo>
                  <a:cubicBezTo>
                    <a:pt x="2799" y="12798"/>
                    <a:pt x="0" y="9998"/>
                    <a:pt x="0" y="6399"/>
                  </a:cubicBezTo>
                  <a:cubicBezTo>
                    <a:pt x="0" y="2900"/>
                    <a:pt x="2799" y="0"/>
                    <a:pt x="6399" y="0"/>
                  </a:cubicBezTo>
                  <a:lnTo>
                    <a:pt x="6599" y="0"/>
                  </a:lnTo>
                  <a:cubicBezTo>
                    <a:pt x="40993" y="0"/>
                    <a:pt x="73388" y="11298"/>
                    <a:pt x="100184" y="32695"/>
                  </a:cubicBezTo>
                  <a:cubicBezTo>
                    <a:pt x="126280" y="53392"/>
                    <a:pt x="144877" y="82487"/>
                    <a:pt x="152676" y="114682"/>
                  </a:cubicBezTo>
                  <a:cubicBezTo>
                    <a:pt x="153576" y="118081"/>
                    <a:pt x="151476" y="121581"/>
                    <a:pt x="147977" y="122381"/>
                  </a:cubicBezTo>
                  <a:cubicBezTo>
                    <a:pt x="147477" y="122581"/>
                    <a:pt x="146976" y="122581"/>
                    <a:pt x="146477" y="12258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92525B9-4844-4D39-89B5-C6C2D9A8B421}"/>
                </a:ext>
              </a:extLst>
            </p:cNvPr>
            <p:cNvSpPr/>
            <p:nvPr/>
          </p:nvSpPr>
          <p:spPr>
            <a:xfrm>
              <a:off x="9002986" y="4894061"/>
              <a:ext cx="89986" cy="89986"/>
            </a:xfrm>
            <a:custGeom>
              <a:avLst/>
              <a:gdLst>
                <a:gd name="connsiteX0" fmla="*/ 86386 w 89985"/>
                <a:gd name="connsiteY0" fmla="*/ 92286 h 89985"/>
                <a:gd name="connsiteX1" fmla="*/ 86286 w 89985"/>
                <a:gd name="connsiteY1" fmla="*/ 92286 h 89985"/>
                <a:gd name="connsiteX2" fmla="*/ 79987 w 89985"/>
                <a:gd name="connsiteY2" fmla="*/ 85886 h 89985"/>
                <a:gd name="connsiteX3" fmla="*/ 6599 w 89985"/>
                <a:gd name="connsiteY3" fmla="*/ 12798 h 89985"/>
                <a:gd name="connsiteX4" fmla="*/ 6399 w 89985"/>
                <a:gd name="connsiteY4" fmla="*/ 12798 h 89985"/>
                <a:gd name="connsiteX5" fmla="*/ 6399 w 89985"/>
                <a:gd name="connsiteY5" fmla="*/ 12798 h 89985"/>
                <a:gd name="connsiteX6" fmla="*/ 0 w 89985"/>
                <a:gd name="connsiteY6" fmla="*/ 6399 h 89985"/>
                <a:gd name="connsiteX7" fmla="*/ 6399 w 89985"/>
                <a:gd name="connsiteY7" fmla="*/ 0 h 89985"/>
                <a:gd name="connsiteX8" fmla="*/ 6599 w 89985"/>
                <a:gd name="connsiteY8" fmla="*/ 0 h 89985"/>
                <a:gd name="connsiteX9" fmla="*/ 92785 w 89985"/>
                <a:gd name="connsiteY9" fmla="*/ 85886 h 89985"/>
                <a:gd name="connsiteX10" fmla="*/ 86386 w 89985"/>
                <a:gd name="connsiteY10" fmla="*/ 922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985" h="89985">
                  <a:moveTo>
                    <a:pt x="86386" y="92286"/>
                  </a:moveTo>
                  <a:lnTo>
                    <a:pt x="86286" y="92286"/>
                  </a:lnTo>
                  <a:cubicBezTo>
                    <a:pt x="82787" y="92286"/>
                    <a:pt x="79987" y="89386"/>
                    <a:pt x="79987" y="85886"/>
                  </a:cubicBezTo>
                  <a:cubicBezTo>
                    <a:pt x="79887" y="45593"/>
                    <a:pt x="46892" y="12798"/>
                    <a:pt x="6599" y="12798"/>
                  </a:cubicBezTo>
                  <a:lnTo>
                    <a:pt x="6399" y="12798"/>
                  </a:lnTo>
                  <a:lnTo>
                    <a:pt x="6399" y="12798"/>
                  </a:lnTo>
                  <a:cubicBezTo>
                    <a:pt x="2799" y="12798"/>
                    <a:pt x="0" y="9899"/>
                    <a:pt x="0" y="6399"/>
                  </a:cubicBezTo>
                  <a:cubicBezTo>
                    <a:pt x="0" y="2900"/>
                    <a:pt x="2799" y="0"/>
                    <a:pt x="6399" y="0"/>
                  </a:cubicBezTo>
                  <a:lnTo>
                    <a:pt x="6599" y="0"/>
                  </a:lnTo>
                  <a:cubicBezTo>
                    <a:pt x="53991" y="0"/>
                    <a:pt x="92585" y="38494"/>
                    <a:pt x="92785" y="85886"/>
                  </a:cubicBezTo>
                  <a:cubicBezTo>
                    <a:pt x="92785" y="89386"/>
                    <a:pt x="89886" y="92286"/>
                    <a:pt x="86386" y="922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27F5A9F1-B36C-491B-B8DD-14EED0C4DDC2}"/>
                </a:ext>
              </a:extLst>
            </p:cNvPr>
            <p:cNvSpPr/>
            <p:nvPr/>
          </p:nvSpPr>
          <p:spPr>
            <a:xfrm>
              <a:off x="9010484" y="4938354"/>
              <a:ext cx="39994" cy="39994"/>
            </a:xfrm>
            <a:custGeom>
              <a:avLst/>
              <a:gdLst>
                <a:gd name="connsiteX0" fmla="*/ 20296 w 39993"/>
                <a:gd name="connsiteY0" fmla="*/ 40694 h 39993"/>
                <a:gd name="connsiteX1" fmla="*/ 20296 w 39993"/>
                <a:gd name="connsiteY1" fmla="*/ 40694 h 39993"/>
                <a:gd name="connsiteX2" fmla="*/ 0 w 39993"/>
                <a:gd name="connsiteY2" fmla="*/ 20397 h 39993"/>
                <a:gd name="connsiteX3" fmla="*/ 20296 w 39993"/>
                <a:gd name="connsiteY3" fmla="*/ 0 h 39993"/>
                <a:gd name="connsiteX4" fmla="*/ 40693 w 39993"/>
                <a:gd name="connsiteY4" fmla="*/ 20397 h 39993"/>
                <a:gd name="connsiteX5" fmla="*/ 20296 w 39993"/>
                <a:gd name="connsiteY5" fmla="*/ 40694 h 39993"/>
                <a:gd name="connsiteX6" fmla="*/ 20296 w 39993"/>
                <a:gd name="connsiteY6" fmla="*/ 12798 h 39993"/>
                <a:gd name="connsiteX7" fmla="*/ 12798 w 39993"/>
                <a:gd name="connsiteY7" fmla="*/ 20397 h 39993"/>
                <a:gd name="connsiteX8" fmla="*/ 20296 w 39993"/>
                <a:gd name="connsiteY8" fmla="*/ 27896 h 39993"/>
                <a:gd name="connsiteX9" fmla="*/ 27895 w 39993"/>
                <a:gd name="connsiteY9" fmla="*/ 20397 h 39993"/>
                <a:gd name="connsiteX10" fmla="*/ 20296 w 39993"/>
                <a:gd name="connsiteY10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993" h="39993">
                  <a:moveTo>
                    <a:pt x="20296" y="40694"/>
                  </a:moveTo>
                  <a:lnTo>
                    <a:pt x="20296" y="40694"/>
                  </a:lnTo>
                  <a:cubicBezTo>
                    <a:pt x="9098" y="40694"/>
                    <a:pt x="0" y="31595"/>
                    <a:pt x="0" y="20397"/>
                  </a:cubicBezTo>
                  <a:cubicBezTo>
                    <a:pt x="0" y="9199"/>
                    <a:pt x="9098" y="0"/>
                    <a:pt x="20296" y="0"/>
                  </a:cubicBezTo>
                  <a:cubicBezTo>
                    <a:pt x="31595" y="0"/>
                    <a:pt x="40693" y="9199"/>
                    <a:pt x="40693" y="20397"/>
                  </a:cubicBezTo>
                  <a:cubicBezTo>
                    <a:pt x="40693" y="31595"/>
                    <a:pt x="31595" y="40694"/>
                    <a:pt x="20296" y="40694"/>
                  </a:cubicBezTo>
                  <a:close/>
                  <a:moveTo>
                    <a:pt x="20296" y="12798"/>
                  </a:moveTo>
                  <a:cubicBezTo>
                    <a:pt x="16197" y="12798"/>
                    <a:pt x="12798" y="16198"/>
                    <a:pt x="12798" y="20397"/>
                  </a:cubicBezTo>
                  <a:cubicBezTo>
                    <a:pt x="12798" y="24496"/>
                    <a:pt x="16197" y="27896"/>
                    <a:pt x="20296" y="27896"/>
                  </a:cubicBezTo>
                  <a:cubicBezTo>
                    <a:pt x="24496" y="27896"/>
                    <a:pt x="27895" y="24496"/>
                    <a:pt x="27895" y="20397"/>
                  </a:cubicBezTo>
                  <a:cubicBezTo>
                    <a:pt x="27895" y="16198"/>
                    <a:pt x="24496" y="12798"/>
                    <a:pt x="202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715C4FD-EE35-436A-9FF6-1FC9007813CF}"/>
                </a:ext>
              </a:extLst>
            </p:cNvPr>
            <p:cNvSpPr/>
            <p:nvPr/>
          </p:nvSpPr>
          <p:spPr>
            <a:xfrm>
              <a:off x="8807322" y="5146598"/>
              <a:ext cx="29995" cy="59991"/>
            </a:xfrm>
            <a:custGeom>
              <a:avLst/>
              <a:gdLst>
                <a:gd name="connsiteX0" fmla="*/ 6393 w 29995"/>
                <a:gd name="connsiteY0" fmla="*/ 68712 h 59990"/>
                <a:gd name="connsiteX1" fmla="*/ 4293 w 29995"/>
                <a:gd name="connsiteY1" fmla="*/ 68312 h 59990"/>
                <a:gd name="connsiteX2" fmla="*/ 594 w 29995"/>
                <a:gd name="connsiteY2" fmla="*/ 65113 h 59990"/>
                <a:gd name="connsiteX3" fmla="*/ 394 w 29995"/>
                <a:gd name="connsiteY3" fmla="*/ 60214 h 59990"/>
                <a:gd name="connsiteX4" fmla="*/ 19491 w 29995"/>
                <a:gd name="connsiteY4" fmla="*/ 4323 h 59990"/>
                <a:gd name="connsiteX5" fmla="*/ 27689 w 29995"/>
                <a:gd name="connsiteY5" fmla="*/ 323 h 59990"/>
                <a:gd name="connsiteX6" fmla="*/ 31689 w 29995"/>
                <a:gd name="connsiteY6" fmla="*/ 8422 h 59990"/>
                <a:gd name="connsiteX7" fmla="*/ 12492 w 29995"/>
                <a:gd name="connsiteY7" fmla="*/ 64413 h 59990"/>
                <a:gd name="connsiteX8" fmla="*/ 6393 w 29995"/>
                <a:gd name="connsiteY8" fmla="*/ 68712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95" h="59990">
                  <a:moveTo>
                    <a:pt x="6393" y="68712"/>
                  </a:moveTo>
                  <a:cubicBezTo>
                    <a:pt x="5693" y="68712"/>
                    <a:pt x="4993" y="68612"/>
                    <a:pt x="4293" y="68312"/>
                  </a:cubicBezTo>
                  <a:cubicBezTo>
                    <a:pt x="2693" y="67813"/>
                    <a:pt x="1393" y="66613"/>
                    <a:pt x="594" y="65113"/>
                  </a:cubicBezTo>
                  <a:cubicBezTo>
                    <a:pt x="-106" y="63513"/>
                    <a:pt x="-206" y="61814"/>
                    <a:pt x="394" y="60214"/>
                  </a:cubicBezTo>
                  <a:lnTo>
                    <a:pt x="19491" y="4323"/>
                  </a:lnTo>
                  <a:cubicBezTo>
                    <a:pt x="20691" y="1023"/>
                    <a:pt x="24390" y="-777"/>
                    <a:pt x="27689" y="323"/>
                  </a:cubicBezTo>
                  <a:cubicBezTo>
                    <a:pt x="30989" y="1423"/>
                    <a:pt x="32789" y="5123"/>
                    <a:pt x="31689" y="8422"/>
                  </a:cubicBezTo>
                  <a:lnTo>
                    <a:pt x="12492" y="64413"/>
                  </a:lnTo>
                  <a:cubicBezTo>
                    <a:pt x="11592" y="66913"/>
                    <a:pt x="9092" y="68712"/>
                    <a:pt x="6393" y="6871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3B71A1D2-4848-4D50-A8BC-273BA8DBF268}"/>
                </a:ext>
              </a:extLst>
            </p:cNvPr>
            <p:cNvSpPr/>
            <p:nvPr/>
          </p:nvSpPr>
          <p:spPr>
            <a:xfrm>
              <a:off x="8713287" y="5202513"/>
              <a:ext cx="189970" cy="49992"/>
            </a:xfrm>
            <a:custGeom>
              <a:avLst/>
              <a:gdLst>
                <a:gd name="connsiteX0" fmla="*/ 193513 w 189970"/>
                <a:gd name="connsiteY0" fmla="*/ 59191 h 49992"/>
                <a:gd name="connsiteX1" fmla="*/ 188414 w 189970"/>
                <a:gd name="connsiteY1" fmla="*/ 56691 h 49992"/>
                <a:gd name="connsiteX2" fmla="*/ 185915 w 189970"/>
                <a:gd name="connsiteY2" fmla="*/ 53492 h 49992"/>
                <a:gd name="connsiteX3" fmla="*/ 185215 w 189970"/>
                <a:gd name="connsiteY3" fmla="*/ 52792 h 49992"/>
                <a:gd name="connsiteX4" fmla="*/ 186114 w 189970"/>
                <a:gd name="connsiteY4" fmla="*/ 43793 h 49992"/>
                <a:gd name="connsiteX5" fmla="*/ 195113 w 189970"/>
                <a:gd name="connsiteY5" fmla="*/ 44593 h 49992"/>
                <a:gd name="connsiteX6" fmla="*/ 198612 w 189970"/>
                <a:gd name="connsiteY6" fmla="*/ 48992 h 49992"/>
                <a:gd name="connsiteX7" fmla="*/ 197312 w 189970"/>
                <a:gd name="connsiteY7" fmla="*/ 57891 h 49992"/>
                <a:gd name="connsiteX8" fmla="*/ 193513 w 189970"/>
                <a:gd name="connsiteY8" fmla="*/ 59191 h 49992"/>
                <a:gd name="connsiteX9" fmla="*/ 6443 w 189970"/>
                <a:gd name="connsiteY9" fmla="*/ 59191 h 49992"/>
                <a:gd name="connsiteX10" fmla="*/ 2543 w 189970"/>
                <a:gd name="connsiteY10" fmla="*/ 57891 h 49992"/>
                <a:gd name="connsiteX11" fmla="*/ 43 w 189970"/>
                <a:gd name="connsiteY11" fmla="*/ 53692 h 49992"/>
                <a:gd name="connsiteX12" fmla="*/ 1343 w 189970"/>
                <a:gd name="connsiteY12" fmla="*/ 48992 h 49992"/>
                <a:gd name="connsiteX13" fmla="*/ 99928 w 189970"/>
                <a:gd name="connsiteY13" fmla="*/ 0 h 49992"/>
                <a:gd name="connsiteX14" fmla="*/ 180915 w 189970"/>
                <a:gd name="connsiteY14" fmla="*/ 30195 h 49992"/>
                <a:gd name="connsiteX15" fmla="*/ 183115 w 189970"/>
                <a:gd name="connsiteY15" fmla="*/ 34495 h 49992"/>
                <a:gd name="connsiteX16" fmla="*/ 181615 w 189970"/>
                <a:gd name="connsiteY16" fmla="*/ 39194 h 49992"/>
                <a:gd name="connsiteX17" fmla="*/ 172516 w 189970"/>
                <a:gd name="connsiteY17" fmla="*/ 39794 h 49992"/>
                <a:gd name="connsiteX18" fmla="*/ 99928 w 189970"/>
                <a:gd name="connsiteY18" fmla="*/ 12798 h 49992"/>
                <a:gd name="connsiteX19" fmla="*/ 11942 w 189970"/>
                <a:gd name="connsiteY19" fmla="*/ 56091 h 49992"/>
                <a:gd name="connsiteX20" fmla="*/ 11542 w 189970"/>
                <a:gd name="connsiteY20" fmla="*/ 56691 h 49992"/>
                <a:gd name="connsiteX21" fmla="*/ 6443 w 189970"/>
                <a:gd name="connsiteY21" fmla="*/ 59191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9970" h="49992">
                  <a:moveTo>
                    <a:pt x="193513" y="59191"/>
                  </a:moveTo>
                  <a:cubicBezTo>
                    <a:pt x="191414" y="59191"/>
                    <a:pt x="189614" y="58291"/>
                    <a:pt x="188414" y="56691"/>
                  </a:cubicBezTo>
                  <a:cubicBezTo>
                    <a:pt x="187614" y="55591"/>
                    <a:pt x="186714" y="54591"/>
                    <a:pt x="185915" y="53492"/>
                  </a:cubicBezTo>
                  <a:lnTo>
                    <a:pt x="185215" y="52792"/>
                  </a:lnTo>
                  <a:cubicBezTo>
                    <a:pt x="183015" y="50092"/>
                    <a:pt x="183315" y="45993"/>
                    <a:pt x="186114" y="43793"/>
                  </a:cubicBezTo>
                  <a:cubicBezTo>
                    <a:pt x="188714" y="41594"/>
                    <a:pt x="192913" y="41994"/>
                    <a:pt x="195113" y="44593"/>
                  </a:cubicBezTo>
                  <a:cubicBezTo>
                    <a:pt x="196213" y="45893"/>
                    <a:pt x="197312" y="47392"/>
                    <a:pt x="198612" y="48992"/>
                  </a:cubicBezTo>
                  <a:cubicBezTo>
                    <a:pt x="200712" y="51792"/>
                    <a:pt x="200112" y="55791"/>
                    <a:pt x="197312" y="57891"/>
                  </a:cubicBezTo>
                  <a:cubicBezTo>
                    <a:pt x="196213" y="58791"/>
                    <a:pt x="194913" y="59191"/>
                    <a:pt x="193513" y="59191"/>
                  </a:cubicBezTo>
                  <a:close/>
                  <a:moveTo>
                    <a:pt x="6443" y="59191"/>
                  </a:moveTo>
                  <a:cubicBezTo>
                    <a:pt x="5043" y="59191"/>
                    <a:pt x="3643" y="58791"/>
                    <a:pt x="2543" y="57891"/>
                  </a:cubicBezTo>
                  <a:cubicBezTo>
                    <a:pt x="1243" y="56891"/>
                    <a:pt x="344" y="55391"/>
                    <a:pt x="43" y="53692"/>
                  </a:cubicBezTo>
                  <a:cubicBezTo>
                    <a:pt x="-157" y="51992"/>
                    <a:pt x="344" y="50292"/>
                    <a:pt x="1343" y="48992"/>
                  </a:cubicBezTo>
                  <a:cubicBezTo>
                    <a:pt x="24939" y="17797"/>
                    <a:pt x="60934" y="0"/>
                    <a:pt x="99928" y="0"/>
                  </a:cubicBezTo>
                  <a:cubicBezTo>
                    <a:pt x="129723" y="0"/>
                    <a:pt x="158518" y="10698"/>
                    <a:pt x="180915" y="30195"/>
                  </a:cubicBezTo>
                  <a:cubicBezTo>
                    <a:pt x="182215" y="31295"/>
                    <a:pt x="183015" y="32795"/>
                    <a:pt x="183115" y="34495"/>
                  </a:cubicBezTo>
                  <a:cubicBezTo>
                    <a:pt x="183215" y="36194"/>
                    <a:pt x="182715" y="37894"/>
                    <a:pt x="181615" y="39194"/>
                  </a:cubicBezTo>
                  <a:cubicBezTo>
                    <a:pt x="179315" y="41793"/>
                    <a:pt x="175116" y="42093"/>
                    <a:pt x="172516" y="39794"/>
                  </a:cubicBezTo>
                  <a:cubicBezTo>
                    <a:pt x="152419" y="22396"/>
                    <a:pt x="126623" y="12798"/>
                    <a:pt x="99928" y="12798"/>
                  </a:cubicBezTo>
                  <a:cubicBezTo>
                    <a:pt x="65233" y="12798"/>
                    <a:pt x="33238" y="28496"/>
                    <a:pt x="11942" y="56091"/>
                  </a:cubicBezTo>
                  <a:lnTo>
                    <a:pt x="11542" y="56691"/>
                  </a:lnTo>
                  <a:cubicBezTo>
                    <a:pt x="10342" y="58291"/>
                    <a:pt x="8442" y="59191"/>
                    <a:pt x="6443" y="5919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4F944301-79F5-44E7-8517-906FD6921385}"/>
                </a:ext>
              </a:extLst>
            </p:cNvPr>
            <p:cNvSpPr/>
            <p:nvPr/>
          </p:nvSpPr>
          <p:spPr>
            <a:xfrm>
              <a:off x="8713331" y="5248906"/>
              <a:ext cx="189970" cy="9998"/>
            </a:xfrm>
            <a:custGeom>
              <a:avLst/>
              <a:gdLst>
                <a:gd name="connsiteX0" fmla="*/ 193469 w 189970"/>
                <a:gd name="connsiteY0" fmla="*/ 12798 h 9998"/>
                <a:gd name="connsiteX1" fmla="*/ 6399 w 189970"/>
                <a:gd name="connsiteY1" fmla="*/ 12798 h 9998"/>
                <a:gd name="connsiteX2" fmla="*/ 0 w 189970"/>
                <a:gd name="connsiteY2" fmla="*/ 6399 h 9998"/>
                <a:gd name="connsiteX3" fmla="*/ 6399 w 189970"/>
                <a:gd name="connsiteY3" fmla="*/ 0 h 9998"/>
                <a:gd name="connsiteX4" fmla="*/ 193469 w 189970"/>
                <a:gd name="connsiteY4" fmla="*/ 0 h 9998"/>
                <a:gd name="connsiteX5" fmla="*/ 199869 w 189970"/>
                <a:gd name="connsiteY5" fmla="*/ 6399 h 9998"/>
                <a:gd name="connsiteX6" fmla="*/ 193469 w 189970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970" h="9998">
                  <a:moveTo>
                    <a:pt x="193469" y="12798"/>
                  </a:moveTo>
                  <a:lnTo>
                    <a:pt x="6399" y="12798"/>
                  </a:lnTo>
                  <a:cubicBezTo>
                    <a:pt x="2899" y="12798"/>
                    <a:pt x="0" y="99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193469" y="0"/>
                  </a:lnTo>
                  <a:cubicBezTo>
                    <a:pt x="196969" y="0"/>
                    <a:pt x="199869" y="2899"/>
                    <a:pt x="199869" y="6399"/>
                  </a:cubicBezTo>
                  <a:cubicBezTo>
                    <a:pt x="199869" y="9998"/>
                    <a:pt x="196969" y="12798"/>
                    <a:pt x="1934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667B9A26-EE07-4A4B-A820-747ACAB6AB90}"/>
                </a:ext>
              </a:extLst>
            </p:cNvPr>
            <p:cNvSpPr/>
            <p:nvPr/>
          </p:nvSpPr>
          <p:spPr>
            <a:xfrm>
              <a:off x="9139389" y="4714114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4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974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571" y="28171"/>
                    <a:pt x="238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669C58B9-EE97-40D6-AC84-92CFAC6F9E88}"/>
                </a:ext>
              </a:extLst>
            </p:cNvPr>
            <p:cNvSpPr/>
            <p:nvPr/>
          </p:nvSpPr>
          <p:spPr>
            <a:xfrm>
              <a:off x="9139389" y="4714114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4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5" y="28771"/>
                    <a:pt x="3074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371" y="-625"/>
                    <a:pt x="26871" y="1875"/>
                  </a:cubicBezTo>
                  <a:cubicBezTo>
                    <a:pt x="29370" y="4374"/>
                    <a:pt x="29370" y="8474"/>
                    <a:pt x="26871" y="10973"/>
                  </a:cubicBezTo>
                  <a:lnTo>
                    <a:pt x="10974" y="26871"/>
                  </a:lnTo>
                  <a:cubicBezTo>
                    <a:pt x="9674" y="28171"/>
                    <a:pt x="79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DB8AC15B-501C-44AF-8EC3-E4FC04AD3BDE}"/>
                </a:ext>
              </a:extLst>
            </p:cNvPr>
            <p:cNvSpPr/>
            <p:nvPr/>
          </p:nvSpPr>
          <p:spPr>
            <a:xfrm>
              <a:off x="9177758" y="4876164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2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2" y="2900"/>
                    <a:pt x="45892" y="6399"/>
                  </a:cubicBezTo>
                  <a:cubicBezTo>
                    <a:pt x="45892" y="9899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BF85D97-B0B9-4E8D-B593-95E3CC1C48FC}"/>
                </a:ext>
              </a:extLst>
            </p:cNvPr>
            <p:cNvSpPr/>
            <p:nvPr/>
          </p:nvSpPr>
          <p:spPr>
            <a:xfrm>
              <a:off x="9194255" y="4859666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9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DC54C7E6-4FF8-4063-A142-90B95895F063}"/>
                </a:ext>
              </a:extLst>
            </p:cNvPr>
            <p:cNvSpPr/>
            <p:nvPr/>
          </p:nvSpPr>
          <p:spPr>
            <a:xfrm>
              <a:off x="8885004" y="4784878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4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4"/>
                    <a:pt x="0" y="21797"/>
                  </a:cubicBezTo>
                  <a:cubicBezTo>
                    <a:pt x="0" y="9798"/>
                    <a:pt x="9799" y="0"/>
                    <a:pt x="21797" y="0"/>
                  </a:cubicBezTo>
                  <a:cubicBezTo>
                    <a:pt x="33795" y="0"/>
                    <a:pt x="43594" y="9798"/>
                    <a:pt x="43594" y="21797"/>
                  </a:cubicBezTo>
                  <a:cubicBezTo>
                    <a:pt x="43594" y="33794"/>
                    <a:pt x="337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6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795" y="16897"/>
                    <a:pt x="266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0D9AE89F-2BD8-4F87-83DB-255B06154F0F}"/>
                </a:ext>
              </a:extLst>
            </p:cNvPr>
            <p:cNvSpPr/>
            <p:nvPr/>
          </p:nvSpPr>
          <p:spPr>
            <a:xfrm>
              <a:off x="9176295" y="5025578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1 w 59990"/>
                <a:gd name="connsiteY1" fmla="*/ 56454 h 59990"/>
                <a:gd name="connsiteX2" fmla="*/ 462 w 59990"/>
                <a:gd name="connsiteY2" fmla="*/ 36457 h 59990"/>
                <a:gd name="connsiteX3" fmla="*/ 5562 w 59990"/>
                <a:gd name="connsiteY3" fmla="*/ 13261 h 59990"/>
                <a:gd name="connsiteX4" fmla="*/ 25558 w 59990"/>
                <a:gd name="connsiteY4" fmla="*/ 463 h 59990"/>
                <a:gd name="connsiteX5" fmla="*/ 48755 w 59990"/>
                <a:gd name="connsiteY5" fmla="*/ 5562 h 59990"/>
                <a:gd name="connsiteX6" fmla="*/ 61553 w 59990"/>
                <a:gd name="connsiteY6" fmla="*/ 25558 h 59990"/>
                <a:gd name="connsiteX7" fmla="*/ 56454 w 59990"/>
                <a:gd name="connsiteY7" fmla="*/ 48755 h 59990"/>
                <a:gd name="connsiteX8" fmla="*/ 36457 w 59990"/>
                <a:gd name="connsiteY8" fmla="*/ 61553 h 59990"/>
                <a:gd name="connsiteX9" fmla="*/ 30958 w 59990"/>
                <a:gd name="connsiteY9" fmla="*/ 62053 h 59990"/>
                <a:gd name="connsiteX10" fmla="*/ 31057 w 59990"/>
                <a:gd name="connsiteY10" fmla="*/ 12861 h 59990"/>
                <a:gd name="connsiteX11" fmla="*/ 27858 w 59990"/>
                <a:gd name="connsiteY11" fmla="*/ 13160 h 59990"/>
                <a:gd name="connsiteX12" fmla="*/ 16160 w 59990"/>
                <a:gd name="connsiteY12" fmla="*/ 20659 h 59990"/>
                <a:gd name="connsiteX13" fmla="*/ 13160 w 59990"/>
                <a:gd name="connsiteY13" fmla="*/ 34257 h 59990"/>
                <a:gd name="connsiteX14" fmla="*/ 20659 w 59990"/>
                <a:gd name="connsiteY14" fmla="*/ 45955 h 59990"/>
                <a:gd name="connsiteX15" fmla="*/ 34257 w 59990"/>
                <a:gd name="connsiteY15" fmla="*/ 48955 h 59990"/>
                <a:gd name="connsiteX16" fmla="*/ 45956 w 59990"/>
                <a:gd name="connsiteY16" fmla="*/ 41456 h 59990"/>
                <a:gd name="connsiteX17" fmla="*/ 48955 w 59990"/>
                <a:gd name="connsiteY17" fmla="*/ 27858 h 59990"/>
                <a:gd name="connsiteX18" fmla="*/ 41456 w 59990"/>
                <a:gd name="connsiteY18" fmla="*/ 16160 h 59990"/>
                <a:gd name="connsiteX19" fmla="*/ 31057 w 59990"/>
                <a:gd name="connsiteY19" fmla="*/ 128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59" y="60153"/>
                    <a:pt x="13261" y="56454"/>
                  </a:cubicBezTo>
                  <a:cubicBezTo>
                    <a:pt x="6462" y="51755"/>
                    <a:pt x="1962" y="44655"/>
                    <a:pt x="462" y="36457"/>
                  </a:cubicBezTo>
                  <a:cubicBezTo>
                    <a:pt x="-937" y="28358"/>
                    <a:pt x="863" y="20059"/>
                    <a:pt x="5562" y="13261"/>
                  </a:cubicBezTo>
                  <a:cubicBezTo>
                    <a:pt x="10261" y="6462"/>
                    <a:pt x="17360" y="1962"/>
                    <a:pt x="25558" y="463"/>
                  </a:cubicBezTo>
                  <a:cubicBezTo>
                    <a:pt x="33757" y="-937"/>
                    <a:pt x="41956" y="863"/>
                    <a:pt x="48755" y="5562"/>
                  </a:cubicBezTo>
                  <a:cubicBezTo>
                    <a:pt x="55554" y="10261"/>
                    <a:pt x="60053" y="17360"/>
                    <a:pt x="61553" y="25558"/>
                  </a:cubicBezTo>
                  <a:cubicBezTo>
                    <a:pt x="62952" y="33757"/>
                    <a:pt x="61153" y="41956"/>
                    <a:pt x="56454" y="48755"/>
                  </a:cubicBezTo>
                  <a:cubicBezTo>
                    <a:pt x="51754" y="55554"/>
                    <a:pt x="44656" y="60053"/>
                    <a:pt x="36457" y="61553"/>
                  </a:cubicBezTo>
                  <a:cubicBezTo>
                    <a:pt x="34657" y="61953"/>
                    <a:pt x="32758" y="62053"/>
                    <a:pt x="30958" y="62053"/>
                  </a:cubicBezTo>
                  <a:close/>
                  <a:moveTo>
                    <a:pt x="31057" y="12861"/>
                  </a:moveTo>
                  <a:cubicBezTo>
                    <a:pt x="29958" y="12861"/>
                    <a:pt x="28958" y="12961"/>
                    <a:pt x="27858" y="13160"/>
                  </a:cubicBezTo>
                  <a:cubicBezTo>
                    <a:pt x="23059" y="13960"/>
                    <a:pt x="18860" y="16660"/>
                    <a:pt x="16160" y="20659"/>
                  </a:cubicBezTo>
                  <a:cubicBezTo>
                    <a:pt x="13461" y="24659"/>
                    <a:pt x="12360" y="29458"/>
                    <a:pt x="13160" y="34257"/>
                  </a:cubicBezTo>
                  <a:cubicBezTo>
                    <a:pt x="13961" y="39056"/>
                    <a:pt x="16660" y="43256"/>
                    <a:pt x="20659" y="45955"/>
                  </a:cubicBezTo>
                  <a:cubicBezTo>
                    <a:pt x="24659" y="48755"/>
                    <a:pt x="29458" y="49855"/>
                    <a:pt x="34257" y="48955"/>
                  </a:cubicBezTo>
                  <a:cubicBezTo>
                    <a:pt x="39057" y="48155"/>
                    <a:pt x="43256" y="45455"/>
                    <a:pt x="45956" y="41456"/>
                  </a:cubicBezTo>
                  <a:cubicBezTo>
                    <a:pt x="48755" y="37457"/>
                    <a:pt x="49855" y="32658"/>
                    <a:pt x="48955" y="27858"/>
                  </a:cubicBezTo>
                  <a:cubicBezTo>
                    <a:pt x="48155" y="23059"/>
                    <a:pt x="45455" y="18860"/>
                    <a:pt x="41456" y="16160"/>
                  </a:cubicBezTo>
                  <a:cubicBezTo>
                    <a:pt x="38357" y="13960"/>
                    <a:pt x="34757" y="12861"/>
                    <a:pt x="31057" y="128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22C7D546-FB8B-42C0-8C4B-A744B005E9CE}"/>
                </a:ext>
              </a:extLst>
            </p:cNvPr>
            <p:cNvSpPr/>
            <p:nvPr/>
          </p:nvSpPr>
          <p:spPr>
            <a:xfrm>
              <a:off x="9108169" y="4771480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4"/>
                    <a:pt x="0" y="21797"/>
                  </a:cubicBezTo>
                  <a:cubicBezTo>
                    <a:pt x="0" y="9798"/>
                    <a:pt x="9799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4"/>
                    <a:pt x="337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696"/>
                    <a:pt x="16897" y="30795"/>
                    <a:pt x="21797" y="30795"/>
                  </a:cubicBezTo>
                  <a:cubicBezTo>
                    <a:pt x="26696" y="30795"/>
                    <a:pt x="30795" y="26696"/>
                    <a:pt x="30795" y="21797"/>
                  </a:cubicBezTo>
                  <a:cubicBezTo>
                    <a:pt x="30795" y="16897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58082332-FAD2-4A57-909A-625B2C6974C5}"/>
                </a:ext>
              </a:extLst>
            </p:cNvPr>
            <p:cNvSpPr/>
            <p:nvPr/>
          </p:nvSpPr>
          <p:spPr>
            <a:xfrm>
              <a:off x="8877055" y="5099748"/>
              <a:ext cx="119981" cy="49992"/>
            </a:xfrm>
            <a:custGeom>
              <a:avLst/>
              <a:gdLst>
                <a:gd name="connsiteX0" fmla="*/ 119531 w 119981"/>
                <a:gd name="connsiteY0" fmla="*/ 59571 h 49992"/>
                <a:gd name="connsiteX1" fmla="*/ 119531 w 119981"/>
                <a:gd name="connsiteY1" fmla="*/ 59571 h 49992"/>
                <a:gd name="connsiteX2" fmla="*/ 1349 w 119981"/>
                <a:gd name="connsiteY2" fmla="*/ 10279 h 49992"/>
                <a:gd name="connsiteX3" fmla="*/ 50 w 119981"/>
                <a:gd name="connsiteY3" fmla="*/ 5579 h 49992"/>
                <a:gd name="connsiteX4" fmla="*/ 2349 w 119981"/>
                <a:gd name="connsiteY4" fmla="*/ 1380 h 49992"/>
                <a:gd name="connsiteX5" fmla="*/ 11348 w 119981"/>
                <a:gd name="connsiteY5" fmla="*/ 2380 h 49992"/>
                <a:gd name="connsiteX6" fmla="*/ 11648 w 119981"/>
                <a:gd name="connsiteY6" fmla="*/ 2680 h 49992"/>
                <a:gd name="connsiteX7" fmla="*/ 17747 w 119981"/>
                <a:gd name="connsiteY7" fmla="*/ 8979 h 49992"/>
                <a:gd name="connsiteX8" fmla="*/ 37843 w 119981"/>
                <a:gd name="connsiteY8" fmla="*/ 24377 h 49992"/>
                <a:gd name="connsiteX9" fmla="*/ 119531 w 119981"/>
                <a:gd name="connsiteY9" fmla="*/ 46773 h 49992"/>
                <a:gd name="connsiteX10" fmla="*/ 125930 w 119981"/>
                <a:gd name="connsiteY10" fmla="*/ 53172 h 49992"/>
                <a:gd name="connsiteX11" fmla="*/ 119531 w 119981"/>
                <a:gd name="connsiteY11" fmla="*/ 59571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981" h="49992">
                  <a:moveTo>
                    <a:pt x="119531" y="59571"/>
                  </a:moveTo>
                  <a:lnTo>
                    <a:pt x="119531" y="59571"/>
                  </a:lnTo>
                  <a:cubicBezTo>
                    <a:pt x="40943" y="59571"/>
                    <a:pt x="1749" y="10778"/>
                    <a:pt x="1349" y="10279"/>
                  </a:cubicBezTo>
                  <a:cubicBezTo>
                    <a:pt x="250" y="8979"/>
                    <a:pt x="-151" y="7279"/>
                    <a:pt x="50" y="5579"/>
                  </a:cubicBezTo>
                  <a:cubicBezTo>
                    <a:pt x="250" y="3880"/>
                    <a:pt x="1049" y="2380"/>
                    <a:pt x="2349" y="1380"/>
                  </a:cubicBezTo>
                  <a:cubicBezTo>
                    <a:pt x="5049" y="-819"/>
                    <a:pt x="9248" y="-320"/>
                    <a:pt x="11348" y="2380"/>
                  </a:cubicBezTo>
                  <a:cubicBezTo>
                    <a:pt x="11448" y="2380"/>
                    <a:pt x="11548" y="2480"/>
                    <a:pt x="11648" y="2680"/>
                  </a:cubicBezTo>
                  <a:cubicBezTo>
                    <a:pt x="12347" y="3480"/>
                    <a:pt x="14247" y="5679"/>
                    <a:pt x="17747" y="8979"/>
                  </a:cubicBezTo>
                  <a:cubicBezTo>
                    <a:pt x="21746" y="12778"/>
                    <a:pt x="28545" y="18577"/>
                    <a:pt x="37843" y="24377"/>
                  </a:cubicBezTo>
                  <a:cubicBezTo>
                    <a:pt x="61840" y="39274"/>
                    <a:pt x="89235" y="46773"/>
                    <a:pt x="119531" y="46773"/>
                  </a:cubicBezTo>
                  <a:cubicBezTo>
                    <a:pt x="123030" y="46773"/>
                    <a:pt x="125930" y="49673"/>
                    <a:pt x="125930" y="53172"/>
                  </a:cubicBezTo>
                  <a:cubicBezTo>
                    <a:pt x="125930" y="56771"/>
                    <a:pt x="123030" y="59571"/>
                    <a:pt x="119531" y="595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59" name="Group 758">
            <a:extLst>
              <a:ext uri="{FF2B5EF4-FFF2-40B4-BE49-F238E27FC236}">
                <a16:creationId xmlns:a16="http://schemas.microsoft.com/office/drawing/2014/main" id="{605295B6-7C77-4EBE-9E4C-2BA62EF3D803}"/>
              </a:ext>
            </a:extLst>
          </p:cNvPr>
          <p:cNvGrpSpPr/>
          <p:nvPr/>
        </p:nvGrpSpPr>
        <p:grpSpPr>
          <a:xfrm>
            <a:off x="11026668" y="4687793"/>
            <a:ext cx="568611" cy="602806"/>
            <a:chOff x="11026668" y="4687793"/>
            <a:chExt cx="568611" cy="602806"/>
          </a:xfrm>
          <a:solidFill>
            <a:srgbClr val="FFFFFF"/>
          </a:solidFill>
        </p:grpSpPr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4A6B0061-C6DD-4F61-B942-9871239E715A}"/>
                </a:ext>
              </a:extLst>
            </p:cNvPr>
            <p:cNvSpPr/>
            <p:nvPr/>
          </p:nvSpPr>
          <p:spPr>
            <a:xfrm>
              <a:off x="11042665" y="4896061"/>
              <a:ext cx="59991" cy="9998"/>
            </a:xfrm>
            <a:custGeom>
              <a:avLst/>
              <a:gdLst>
                <a:gd name="connsiteX0" fmla="*/ 62889 w 59990"/>
                <a:gd name="connsiteY0" fmla="*/ 12798 h 9998"/>
                <a:gd name="connsiteX1" fmla="*/ 6399 w 59990"/>
                <a:gd name="connsiteY1" fmla="*/ 12798 h 9998"/>
                <a:gd name="connsiteX2" fmla="*/ 0 w 59990"/>
                <a:gd name="connsiteY2" fmla="*/ 6499 h 9998"/>
                <a:gd name="connsiteX3" fmla="*/ 6399 w 59990"/>
                <a:gd name="connsiteY3" fmla="*/ 0 h 9998"/>
                <a:gd name="connsiteX4" fmla="*/ 62889 w 59990"/>
                <a:gd name="connsiteY4" fmla="*/ 0 h 9998"/>
                <a:gd name="connsiteX5" fmla="*/ 69288 w 59990"/>
                <a:gd name="connsiteY5" fmla="*/ 6499 h 9998"/>
                <a:gd name="connsiteX6" fmla="*/ 62889 w 59990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990" h="9998">
                  <a:moveTo>
                    <a:pt x="62889" y="12798"/>
                  </a:moveTo>
                  <a:lnTo>
                    <a:pt x="6399" y="12798"/>
                  </a:lnTo>
                  <a:cubicBezTo>
                    <a:pt x="2800" y="12798"/>
                    <a:pt x="0" y="9998"/>
                    <a:pt x="0" y="6499"/>
                  </a:cubicBezTo>
                  <a:cubicBezTo>
                    <a:pt x="0" y="2900"/>
                    <a:pt x="2800" y="0"/>
                    <a:pt x="6399" y="0"/>
                  </a:cubicBezTo>
                  <a:lnTo>
                    <a:pt x="62889" y="0"/>
                  </a:lnTo>
                  <a:cubicBezTo>
                    <a:pt x="66390" y="0"/>
                    <a:pt x="69288" y="2900"/>
                    <a:pt x="69288" y="6499"/>
                  </a:cubicBezTo>
                  <a:cubicBezTo>
                    <a:pt x="69288" y="9998"/>
                    <a:pt x="66390" y="12798"/>
                    <a:pt x="6288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79B0581B-A2CA-4C34-BD00-A5235B29AF83}"/>
                </a:ext>
              </a:extLst>
            </p:cNvPr>
            <p:cNvSpPr/>
            <p:nvPr/>
          </p:nvSpPr>
          <p:spPr>
            <a:xfrm>
              <a:off x="11350417" y="4990946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597 h 39993"/>
                <a:gd name="connsiteX4" fmla="*/ 17497 w 39993"/>
                <a:gd name="connsiteY4" fmla="*/ 0 h 39993"/>
                <a:gd name="connsiteX5" fmla="*/ 32095 w 39993"/>
                <a:gd name="connsiteY5" fmla="*/ 0 h 39993"/>
                <a:gd name="connsiteX6" fmla="*/ 49592 w 39993"/>
                <a:gd name="connsiteY6" fmla="*/ 17597 h 39993"/>
                <a:gd name="connsiteX7" fmla="*/ 49592 w 39993"/>
                <a:gd name="connsiteY7" fmla="*/ 23096 h 39993"/>
                <a:gd name="connsiteX8" fmla="*/ 32095 w 39993"/>
                <a:gd name="connsiteY8" fmla="*/ 40594 h 39993"/>
                <a:gd name="connsiteX9" fmla="*/ 17497 w 39993"/>
                <a:gd name="connsiteY9" fmla="*/ 12798 h 39993"/>
                <a:gd name="connsiteX10" fmla="*/ 12797 w 39993"/>
                <a:gd name="connsiteY10" fmla="*/ 17597 h 39993"/>
                <a:gd name="connsiteX11" fmla="*/ 12797 w 39993"/>
                <a:gd name="connsiteY11" fmla="*/ 23096 h 39993"/>
                <a:gd name="connsiteX12" fmla="*/ 17497 w 39993"/>
                <a:gd name="connsiteY12" fmla="*/ 27796 h 39993"/>
                <a:gd name="connsiteX13" fmla="*/ 32095 w 39993"/>
                <a:gd name="connsiteY13" fmla="*/ 27796 h 39993"/>
                <a:gd name="connsiteX14" fmla="*/ 36794 w 39993"/>
                <a:gd name="connsiteY14" fmla="*/ 23096 h 39993"/>
                <a:gd name="connsiteX15" fmla="*/ 36794 w 39993"/>
                <a:gd name="connsiteY15" fmla="*/ 17597 h 39993"/>
                <a:gd name="connsiteX16" fmla="*/ 32095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497" y="40594"/>
                  </a:lnTo>
                  <a:cubicBezTo>
                    <a:pt x="7798" y="40594"/>
                    <a:pt x="0" y="32695"/>
                    <a:pt x="0" y="23096"/>
                  </a:cubicBezTo>
                  <a:lnTo>
                    <a:pt x="0" y="17597"/>
                  </a:lnTo>
                  <a:cubicBezTo>
                    <a:pt x="0" y="7899"/>
                    <a:pt x="7798" y="0"/>
                    <a:pt x="17497" y="0"/>
                  </a:cubicBezTo>
                  <a:lnTo>
                    <a:pt x="32095" y="0"/>
                  </a:lnTo>
                  <a:cubicBezTo>
                    <a:pt x="41693" y="0"/>
                    <a:pt x="49592" y="7899"/>
                    <a:pt x="49592" y="17597"/>
                  </a:cubicBezTo>
                  <a:lnTo>
                    <a:pt x="49592" y="23096"/>
                  </a:lnTo>
                  <a:cubicBezTo>
                    <a:pt x="49592" y="32695"/>
                    <a:pt x="41693" y="40594"/>
                    <a:pt x="32095" y="405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7" y="14998"/>
                    <a:pt x="12797" y="17597"/>
                  </a:cubicBezTo>
                  <a:lnTo>
                    <a:pt x="12797" y="23096"/>
                  </a:lnTo>
                  <a:cubicBezTo>
                    <a:pt x="12797" y="25696"/>
                    <a:pt x="14898" y="27796"/>
                    <a:pt x="17497" y="27796"/>
                  </a:cubicBezTo>
                  <a:lnTo>
                    <a:pt x="32095" y="27796"/>
                  </a:lnTo>
                  <a:cubicBezTo>
                    <a:pt x="34694" y="27796"/>
                    <a:pt x="36794" y="25696"/>
                    <a:pt x="36794" y="23096"/>
                  </a:cubicBezTo>
                  <a:lnTo>
                    <a:pt x="36794" y="17597"/>
                  </a:lnTo>
                  <a:cubicBezTo>
                    <a:pt x="36794" y="14998"/>
                    <a:pt x="34694" y="12798"/>
                    <a:pt x="32095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FFC3B848-DE9F-4254-9847-0B62521726E5}"/>
                </a:ext>
              </a:extLst>
            </p:cNvPr>
            <p:cNvSpPr/>
            <p:nvPr/>
          </p:nvSpPr>
          <p:spPr>
            <a:xfrm>
              <a:off x="11410707" y="4990946"/>
              <a:ext cx="39994" cy="39994"/>
            </a:xfrm>
            <a:custGeom>
              <a:avLst/>
              <a:gdLst>
                <a:gd name="connsiteX0" fmla="*/ 32096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597 h 39993"/>
                <a:gd name="connsiteX4" fmla="*/ 17497 w 39993"/>
                <a:gd name="connsiteY4" fmla="*/ 0 h 39993"/>
                <a:gd name="connsiteX5" fmla="*/ 32096 w 39993"/>
                <a:gd name="connsiteY5" fmla="*/ 0 h 39993"/>
                <a:gd name="connsiteX6" fmla="*/ 49593 w 39993"/>
                <a:gd name="connsiteY6" fmla="*/ 17597 h 39993"/>
                <a:gd name="connsiteX7" fmla="*/ 49593 w 39993"/>
                <a:gd name="connsiteY7" fmla="*/ 23096 h 39993"/>
                <a:gd name="connsiteX8" fmla="*/ 32096 w 39993"/>
                <a:gd name="connsiteY8" fmla="*/ 40594 h 39993"/>
                <a:gd name="connsiteX9" fmla="*/ 17497 w 39993"/>
                <a:gd name="connsiteY9" fmla="*/ 12798 h 39993"/>
                <a:gd name="connsiteX10" fmla="*/ 12798 w 39993"/>
                <a:gd name="connsiteY10" fmla="*/ 17597 h 39993"/>
                <a:gd name="connsiteX11" fmla="*/ 12798 w 39993"/>
                <a:gd name="connsiteY11" fmla="*/ 23096 h 39993"/>
                <a:gd name="connsiteX12" fmla="*/ 17497 w 39993"/>
                <a:gd name="connsiteY12" fmla="*/ 27796 h 39993"/>
                <a:gd name="connsiteX13" fmla="*/ 32096 w 39993"/>
                <a:gd name="connsiteY13" fmla="*/ 27796 h 39993"/>
                <a:gd name="connsiteX14" fmla="*/ 36795 w 39993"/>
                <a:gd name="connsiteY14" fmla="*/ 23096 h 39993"/>
                <a:gd name="connsiteX15" fmla="*/ 36795 w 39993"/>
                <a:gd name="connsiteY15" fmla="*/ 17597 h 39993"/>
                <a:gd name="connsiteX16" fmla="*/ 32096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6" y="40594"/>
                  </a:moveTo>
                  <a:lnTo>
                    <a:pt x="17497" y="40594"/>
                  </a:lnTo>
                  <a:cubicBezTo>
                    <a:pt x="7899" y="40594"/>
                    <a:pt x="0" y="32795"/>
                    <a:pt x="0" y="23096"/>
                  </a:cubicBezTo>
                  <a:lnTo>
                    <a:pt x="0" y="17597"/>
                  </a:lnTo>
                  <a:cubicBezTo>
                    <a:pt x="0" y="7899"/>
                    <a:pt x="7899" y="0"/>
                    <a:pt x="17497" y="0"/>
                  </a:cubicBezTo>
                  <a:lnTo>
                    <a:pt x="32096" y="0"/>
                  </a:lnTo>
                  <a:cubicBezTo>
                    <a:pt x="41794" y="0"/>
                    <a:pt x="49593" y="7899"/>
                    <a:pt x="49593" y="17597"/>
                  </a:cubicBezTo>
                  <a:lnTo>
                    <a:pt x="49593" y="23096"/>
                  </a:lnTo>
                  <a:cubicBezTo>
                    <a:pt x="49593" y="32795"/>
                    <a:pt x="41794" y="40594"/>
                    <a:pt x="32096" y="405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8" y="14898"/>
                    <a:pt x="12798" y="17597"/>
                  </a:cubicBezTo>
                  <a:lnTo>
                    <a:pt x="12798" y="23096"/>
                  </a:lnTo>
                  <a:cubicBezTo>
                    <a:pt x="12798" y="25696"/>
                    <a:pt x="14898" y="27796"/>
                    <a:pt x="17497" y="27796"/>
                  </a:cubicBezTo>
                  <a:lnTo>
                    <a:pt x="32096" y="27796"/>
                  </a:lnTo>
                  <a:cubicBezTo>
                    <a:pt x="34695" y="27796"/>
                    <a:pt x="36795" y="25696"/>
                    <a:pt x="36795" y="23096"/>
                  </a:cubicBezTo>
                  <a:lnTo>
                    <a:pt x="36795" y="17597"/>
                  </a:lnTo>
                  <a:cubicBezTo>
                    <a:pt x="36795" y="14898"/>
                    <a:pt x="34695" y="12798"/>
                    <a:pt x="32096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BE5BD516-843D-4DB8-BA7F-25808BCD0C6A}"/>
                </a:ext>
              </a:extLst>
            </p:cNvPr>
            <p:cNvSpPr/>
            <p:nvPr/>
          </p:nvSpPr>
          <p:spPr>
            <a:xfrm>
              <a:off x="11470998" y="4990946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5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597 h 39993"/>
                <a:gd name="connsiteX4" fmla="*/ 17597 w 39993"/>
                <a:gd name="connsiteY4" fmla="*/ 0 h 39993"/>
                <a:gd name="connsiteX5" fmla="*/ 32095 w 39993"/>
                <a:gd name="connsiteY5" fmla="*/ 0 h 39993"/>
                <a:gd name="connsiteX6" fmla="*/ 49692 w 39993"/>
                <a:gd name="connsiteY6" fmla="*/ 17597 h 39993"/>
                <a:gd name="connsiteX7" fmla="*/ 49692 w 39993"/>
                <a:gd name="connsiteY7" fmla="*/ 23096 h 39993"/>
                <a:gd name="connsiteX8" fmla="*/ 32095 w 39993"/>
                <a:gd name="connsiteY8" fmla="*/ 40594 h 39993"/>
                <a:gd name="connsiteX9" fmla="*/ 17597 w 39993"/>
                <a:gd name="connsiteY9" fmla="*/ 12798 h 39993"/>
                <a:gd name="connsiteX10" fmla="*/ 12798 w 39993"/>
                <a:gd name="connsiteY10" fmla="*/ 17597 h 39993"/>
                <a:gd name="connsiteX11" fmla="*/ 12798 w 39993"/>
                <a:gd name="connsiteY11" fmla="*/ 23096 h 39993"/>
                <a:gd name="connsiteX12" fmla="*/ 17597 w 39993"/>
                <a:gd name="connsiteY12" fmla="*/ 27796 h 39993"/>
                <a:gd name="connsiteX13" fmla="*/ 32095 w 39993"/>
                <a:gd name="connsiteY13" fmla="*/ 27796 h 39993"/>
                <a:gd name="connsiteX14" fmla="*/ 36895 w 39993"/>
                <a:gd name="connsiteY14" fmla="*/ 23096 h 39993"/>
                <a:gd name="connsiteX15" fmla="*/ 36895 w 39993"/>
                <a:gd name="connsiteY15" fmla="*/ 17597 h 39993"/>
                <a:gd name="connsiteX16" fmla="*/ 32095 w 39993"/>
                <a:gd name="connsiteY16" fmla="*/ 12798 h 39993"/>
                <a:gd name="connsiteX17" fmla="*/ 175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597" y="40594"/>
                  </a:lnTo>
                  <a:cubicBezTo>
                    <a:pt x="7899" y="40594"/>
                    <a:pt x="0" y="32695"/>
                    <a:pt x="0" y="23096"/>
                  </a:cubicBezTo>
                  <a:lnTo>
                    <a:pt x="0" y="17597"/>
                  </a:lnTo>
                  <a:cubicBezTo>
                    <a:pt x="0" y="7899"/>
                    <a:pt x="7899" y="0"/>
                    <a:pt x="17597" y="0"/>
                  </a:cubicBezTo>
                  <a:lnTo>
                    <a:pt x="32095" y="0"/>
                  </a:lnTo>
                  <a:cubicBezTo>
                    <a:pt x="41794" y="0"/>
                    <a:pt x="49692" y="7899"/>
                    <a:pt x="49692" y="17597"/>
                  </a:cubicBezTo>
                  <a:lnTo>
                    <a:pt x="49692" y="23096"/>
                  </a:lnTo>
                  <a:cubicBezTo>
                    <a:pt x="49692" y="32695"/>
                    <a:pt x="41794" y="40594"/>
                    <a:pt x="32095" y="40594"/>
                  </a:cubicBezTo>
                  <a:close/>
                  <a:moveTo>
                    <a:pt x="17597" y="12798"/>
                  </a:moveTo>
                  <a:cubicBezTo>
                    <a:pt x="14898" y="12798"/>
                    <a:pt x="12798" y="14998"/>
                    <a:pt x="12798" y="17597"/>
                  </a:cubicBezTo>
                  <a:lnTo>
                    <a:pt x="12798" y="23096"/>
                  </a:lnTo>
                  <a:cubicBezTo>
                    <a:pt x="12798" y="25696"/>
                    <a:pt x="14898" y="27796"/>
                    <a:pt x="17597" y="27796"/>
                  </a:cubicBezTo>
                  <a:lnTo>
                    <a:pt x="32095" y="27796"/>
                  </a:lnTo>
                  <a:cubicBezTo>
                    <a:pt x="34694" y="27796"/>
                    <a:pt x="36895" y="25696"/>
                    <a:pt x="36895" y="23096"/>
                  </a:cubicBezTo>
                  <a:lnTo>
                    <a:pt x="36895" y="17597"/>
                  </a:lnTo>
                  <a:cubicBezTo>
                    <a:pt x="36895" y="14998"/>
                    <a:pt x="34694" y="12798"/>
                    <a:pt x="32095" y="12798"/>
                  </a:cubicBezTo>
                  <a:lnTo>
                    <a:pt x="175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A704A564-6976-4AF7-BAD2-0EAB52F0E7F7}"/>
                </a:ext>
              </a:extLst>
            </p:cNvPr>
            <p:cNvSpPr/>
            <p:nvPr/>
          </p:nvSpPr>
          <p:spPr>
            <a:xfrm>
              <a:off x="11350417" y="5051437"/>
              <a:ext cx="39994" cy="39994"/>
            </a:xfrm>
            <a:custGeom>
              <a:avLst/>
              <a:gdLst>
                <a:gd name="connsiteX0" fmla="*/ 32095 w 39993"/>
                <a:gd name="connsiteY0" fmla="*/ 40494 h 39993"/>
                <a:gd name="connsiteX1" fmla="*/ 17497 w 39993"/>
                <a:gd name="connsiteY1" fmla="*/ 40494 h 39993"/>
                <a:gd name="connsiteX2" fmla="*/ 0 w 39993"/>
                <a:gd name="connsiteY2" fmla="*/ 22996 h 39993"/>
                <a:gd name="connsiteX3" fmla="*/ 0 w 39993"/>
                <a:gd name="connsiteY3" fmla="*/ 17497 h 39993"/>
                <a:gd name="connsiteX4" fmla="*/ 17497 w 39993"/>
                <a:gd name="connsiteY4" fmla="*/ 0 h 39993"/>
                <a:gd name="connsiteX5" fmla="*/ 32095 w 39993"/>
                <a:gd name="connsiteY5" fmla="*/ 0 h 39993"/>
                <a:gd name="connsiteX6" fmla="*/ 49592 w 39993"/>
                <a:gd name="connsiteY6" fmla="*/ 17497 h 39993"/>
                <a:gd name="connsiteX7" fmla="*/ 49592 w 39993"/>
                <a:gd name="connsiteY7" fmla="*/ 22996 h 39993"/>
                <a:gd name="connsiteX8" fmla="*/ 32095 w 39993"/>
                <a:gd name="connsiteY8" fmla="*/ 40494 h 39993"/>
                <a:gd name="connsiteX9" fmla="*/ 17497 w 39993"/>
                <a:gd name="connsiteY9" fmla="*/ 12798 h 39993"/>
                <a:gd name="connsiteX10" fmla="*/ 12797 w 39993"/>
                <a:gd name="connsiteY10" fmla="*/ 17497 h 39993"/>
                <a:gd name="connsiteX11" fmla="*/ 12797 w 39993"/>
                <a:gd name="connsiteY11" fmla="*/ 22996 h 39993"/>
                <a:gd name="connsiteX12" fmla="*/ 17497 w 39993"/>
                <a:gd name="connsiteY12" fmla="*/ 27696 h 39993"/>
                <a:gd name="connsiteX13" fmla="*/ 32095 w 39993"/>
                <a:gd name="connsiteY13" fmla="*/ 27696 h 39993"/>
                <a:gd name="connsiteX14" fmla="*/ 36794 w 39993"/>
                <a:gd name="connsiteY14" fmla="*/ 22996 h 39993"/>
                <a:gd name="connsiteX15" fmla="*/ 36794 w 39993"/>
                <a:gd name="connsiteY15" fmla="*/ 17497 h 39993"/>
                <a:gd name="connsiteX16" fmla="*/ 32095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494"/>
                  </a:moveTo>
                  <a:lnTo>
                    <a:pt x="17497" y="40494"/>
                  </a:lnTo>
                  <a:cubicBezTo>
                    <a:pt x="7798" y="40494"/>
                    <a:pt x="0" y="32695"/>
                    <a:pt x="0" y="22996"/>
                  </a:cubicBezTo>
                  <a:lnTo>
                    <a:pt x="0" y="17497"/>
                  </a:lnTo>
                  <a:cubicBezTo>
                    <a:pt x="0" y="7799"/>
                    <a:pt x="7798" y="0"/>
                    <a:pt x="17497" y="0"/>
                  </a:cubicBezTo>
                  <a:lnTo>
                    <a:pt x="32095" y="0"/>
                  </a:lnTo>
                  <a:cubicBezTo>
                    <a:pt x="41693" y="0"/>
                    <a:pt x="49592" y="7799"/>
                    <a:pt x="49592" y="17497"/>
                  </a:cubicBezTo>
                  <a:lnTo>
                    <a:pt x="49592" y="22996"/>
                  </a:lnTo>
                  <a:cubicBezTo>
                    <a:pt x="49592" y="32695"/>
                    <a:pt x="41693" y="40494"/>
                    <a:pt x="32095" y="404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7" y="14898"/>
                    <a:pt x="12797" y="17497"/>
                  </a:cubicBezTo>
                  <a:lnTo>
                    <a:pt x="12797" y="22996"/>
                  </a:lnTo>
                  <a:cubicBezTo>
                    <a:pt x="12797" y="25596"/>
                    <a:pt x="14898" y="27696"/>
                    <a:pt x="17497" y="27696"/>
                  </a:cubicBezTo>
                  <a:lnTo>
                    <a:pt x="32095" y="27696"/>
                  </a:lnTo>
                  <a:cubicBezTo>
                    <a:pt x="34694" y="27696"/>
                    <a:pt x="36794" y="25596"/>
                    <a:pt x="36794" y="22996"/>
                  </a:cubicBezTo>
                  <a:lnTo>
                    <a:pt x="36794" y="17497"/>
                  </a:lnTo>
                  <a:cubicBezTo>
                    <a:pt x="36794" y="14898"/>
                    <a:pt x="34694" y="12798"/>
                    <a:pt x="32095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CC81B0EB-6CF3-4542-8753-0C07465AED9B}"/>
                </a:ext>
              </a:extLst>
            </p:cNvPr>
            <p:cNvSpPr/>
            <p:nvPr/>
          </p:nvSpPr>
          <p:spPr>
            <a:xfrm>
              <a:off x="11410707" y="5051437"/>
              <a:ext cx="39994" cy="39994"/>
            </a:xfrm>
            <a:custGeom>
              <a:avLst/>
              <a:gdLst>
                <a:gd name="connsiteX0" fmla="*/ 32096 w 39993"/>
                <a:gd name="connsiteY0" fmla="*/ 40494 h 39993"/>
                <a:gd name="connsiteX1" fmla="*/ 17497 w 39993"/>
                <a:gd name="connsiteY1" fmla="*/ 40494 h 39993"/>
                <a:gd name="connsiteX2" fmla="*/ 0 w 39993"/>
                <a:gd name="connsiteY2" fmla="*/ 22996 h 39993"/>
                <a:gd name="connsiteX3" fmla="*/ 0 w 39993"/>
                <a:gd name="connsiteY3" fmla="*/ 17497 h 39993"/>
                <a:gd name="connsiteX4" fmla="*/ 17497 w 39993"/>
                <a:gd name="connsiteY4" fmla="*/ 0 h 39993"/>
                <a:gd name="connsiteX5" fmla="*/ 32096 w 39993"/>
                <a:gd name="connsiteY5" fmla="*/ 0 h 39993"/>
                <a:gd name="connsiteX6" fmla="*/ 49593 w 39993"/>
                <a:gd name="connsiteY6" fmla="*/ 17497 h 39993"/>
                <a:gd name="connsiteX7" fmla="*/ 49593 w 39993"/>
                <a:gd name="connsiteY7" fmla="*/ 22996 h 39993"/>
                <a:gd name="connsiteX8" fmla="*/ 32096 w 39993"/>
                <a:gd name="connsiteY8" fmla="*/ 40494 h 39993"/>
                <a:gd name="connsiteX9" fmla="*/ 17497 w 39993"/>
                <a:gd name="connsiteY9" fmla="*/ 12798 h 39993"/>
                <a:gd name="connsiteX10" fmla="*/ 12798 w 39993"/>
                <a:gd name="connsiteY10" fmla="*/ 17497 h 39993"/>
                <a:gd name="connsiteX11" fmla="*/ 12798 w 39993"/>
                <a:gd name="connsiteY11" fmla="*/ 22996 h 39993"/>
                <a:gd name="connsiteX12" fmla="*/ 17497 w 39993"/>
                <a:gd name="connsiteY12" fmla="*/ 27696 h 39993"/>
                <a:gd name="connsiteX13" fmla="*/ 32096 w 39993"/>
                <a:gd name="connsiteY13" fmla="*/ 27696 h 39993"/>
                <a:gd name="connsiteX14" fmla="*/ 36795 w 39993"/>
                <a:gd name="connsiteY14" fmla="*/ 22996 h 39993"/>
                <a:gd name="connsiteX15" fmla="*/ 36795 w 39993"/>
                <a:gd name="connsiteY15" fmla="*/ 17497 h 39993"/>
                <a:gd name="connsiteX16" fmla="*/ 32096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6" y="40494"/>
                  </a:moveTo>
                  <a:lnTo>
                    <a:pt x="17497" y="40494"/>
                  </a:lnTo>
                  <a:cubicBezTo>
                    <a:pt x="7899" y="40494"/>
                    <a:pt x="0" y="32695"/>
                    <a:pt x="0" y="22996"/>
                  </a:cubicBezTo>
                  <a:lnTo>
                    <a:pt x="0" y="17497"/>
                  </a:lnTo>
                  <a:cubicBezTo>
                    <a:pt x="0" y="7899"/>
                    <a:pt x="7899" y="0"/>
                    <a:pt x="17497" y="0"/>
                  </a:cubicBezTo>
                  <a:lnTo>
                    <a:pt x="32096" y="0"/>
                  </a:lnTo>
                  <a:cubicBezTo>
                    <a:pt x="41794" y="0"/>
                    <a:pt x="49593" y="7899"/>
                    <a:pt x="49593" y="17497"/>
                  </a:cubicBezTo>
                  <a:lnTo>
                    <a:pt x="49593" y="22996"/>
                  </a:lnTo>
                  <a:cubicBezTo>
                    <a:pt x="49593" y="32695"/>
                    <a:pt x="41794" y="40494"/>
                    <a:pt x="32096" y="404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8" y="14898"/>
                    <a:pt x="12798" y="17497"/>
                  </a:cubicBezTo>
                  <a:lnTo>
                    <a:pt x="12798" y="22996"/>
                  </a:lnTo>
                  <a:cubicBezTo>
                    <a:pt x="12798" y="25596"/>
                    <a:pt x="14898" y="27696"/>
                    <a:pt x="17497" y="27696"/>
                  </a:cubicBezTo>
                  <a:lnTo>
                    <a:pt x="32096" y="27696"/>
                  </a:lnTo>
                  <a:cubicBezTo>
                    <a:pt x="34695" y="27696"/>
                    <a:pt x="36795" y="25596"/>
                    <a:pt x="36795" y="22996"/>
                  </a:cubicBezTo>
                  <a:lnTo>
                    <a:pt x="36795" y="17497"/>
                  </a:lnTo>
                  <a:cubicBezTo>
                    <a:pt x="36795" y="14898"/>
                    <a:pt x="34695" y="12798"/>
                    <a:pt x="32096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A9672817-F71E-4B5B-B2FE-BABB09B81838}"/>
                </a:ext>
              </a:extLst>
            </p:cNvPr>
            <p:cNvSpPr/>
            <p:nvPr/>
          </p:nvSpPr>
          <p:spPr>
            <a:xfrm>
              <a:off x="11470998" y="5051437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597 w 39993"/>
                <a:gd name="connsiteY1" fmla="*/ 40594 h 39993"/>
                <a:gd name="connsiteX2" fmla="*/ 0 w 39993"/>
                <a:gd name="connsiteY2" fmla="*/ 22996 h 39993"/>
                <a:gd name="connsiteX3" fmla="*/ 0 w 39993"/>
                <a:gd name="connsiteY3" fmla="*/ 17497 h 39993"/>
                <a:gd name="connsiteX4" fmla="*/ 17597 w 39993"/>
                <a:gd name="connsiteY4" fmla="*/ 0 h 39993"/>
                <a:gd name="connsiteX5" fmla="*/ 32095 w 39993"/>
                <a:gd name="connsiteY5" fmla="*/ 0 h 39993"/>
                <a:gd name="connsiteX6" fmla="*/ 49692 w 39993"/>
                <a:gd name="connsiteY6" fmla="*/ 17497 h 39993"/>
                <a:gd name="connsiteX7" fmla="*/ 49692 w 39993"/>
                <a:gd name="connsiteY7" fmla="*/ 22996 h 39993"/>
                <a:gd name="connsiteX8" fmla="*/ 32095 w 39993"/>
                <a:gd name="connsiteY8" fmla="*/ 40594 h 39993"/>
                <a:gd name="connsiteX9" fmla="*/ 17597 w 39993"/>
                <a:gd name="connsiteY9" fmla="*/ 12798 h 39993"/>
                <a:gd name="connsiteX10" fmla="*/ 12798 w 39993"/>
                <a:gd name="connsiteY10" fmla="*/ 17497 h 39993"/>
                <a:gd name="connsiteX11" fmla="*/ 12798 w 39993"/>
                <a:gd name="connsiteY11" fmla="*/ 22996 h 39993"/>
                <a:gd name="connsiteX12" fmla="*/ 17597 w 39993"/>
                <a:gd name="connsiteY12" fmla="*/ 27696 h 39993"/>
                <a:gd name="connsiteX13" fmla="*/ 32095 w 39993"/>
                <a:gd name="connsiteY13" fmla="*/ 27696 h 39993"/>
                <a:gd name="connsiteX14" fmla="*/ 36895 w 39993"/>
                <a:gd name="connsiteY14" fmla="*/ 22996 h 39993"/>
                <a:gd name="connsiteX15" fmla="*/ 36895 w 39993"/>
                <a:gd name="connsiteY15" fmla="*/ 17497 h 39993"/>
                <a:gd name="connsiteX16" fmla="*/ 32095 w 39993"/>
                <a:gd name="connsiteY16" fmla="*/ 12798 h 39993"/>
                <a:gd name="connsiteX17" fmla="*/ 175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597" y="40594"/>
                  </a:lnTo>
                  <a:cubicBezTo>
                    <a:pt x="7899" y="40494"/>
                    <a:pt x="0" y="32695"/>
                    <a:pt x="0" y="22996"/>
                  </a:cubicBezTo>
                  <a:lnTo>
                    <a:pt x="0" y="17497"/>
                  </a:lnTo>
                  <a:cubicBezTo>
                    <a:pt x="0" y="7799"/>
                    <a:pt x="7899" y="0"/>
                    <a:pt x="17597" y="0"/>
                  </a:cubicBezTo>
                  <a:lnTo>
                    <a:pt x="32095" y="0"/>
                  </a:lnTo>
                  <a:cubicBezTo>
                    <a:pt x="41794" y="0"/>
                    <a:pt x="49692" y="7799"/>
                    <a:pt x="49692" y="17497"/>
                  </a:cubicBezTo>
                  <a:lnTo>
                    <a:pt x="49692" y="22996"/>
                  </a:lnTo>
                  <a:cubicBezTo>
                    <a:pt x="49692" y="32695"/>
                    <a:pt x="41794" y="40494"/>
                    <a:pt x="32095" y="40594"/>
                  </a:cubicBezTo>
                  <a:close/>
                  <a:moveTo>
                    <a:pt x="17597" y="12798"/>
                  </a:moveTo>
                  <a:cubicBezTo>
                    <a:pt x="14898" y="12798"/>
                    <a:pt x="12798" y="14898"/>
                    <a:pt x="12798" y="17497"/>
                  </a:cubicBezTo>
                  <a:lnTo>
                    <a:pt x="12798" y="22996"/>
                  </a:lnTo>
                  <a:cubicBezTo>
                    <a:pt x="12798" y="25596"/>
                    <a:pt x="14898" y="27696"/>
                    <a:pt x="17597" y="27696"/>
                  </a:cubicBezTo>
                  <a:lnTo>
                    <a:pt x="32095" y="27696"/>
                  </a:lnTo>
                  <a:cubicBezTo>
                    <a:pt x="34694" y="27696"/>
                    <a:pt x="36895" y="25596"/>
                    <a:pt x="36895" y="22996"/>
                  </a:cubicBezTo>
                  <a:lnTo>
                    <a:pt x="36895" y="17497"/>
                  </a:lnTo>
                  <a:cubicBezTo>
                    <a:pt x="36895" y="14898"/>
                    <a:pt x="34694" y="12798"/>
                    <a:pt x="32095" y="12798"/>
                  </a:cubicBezTo>
                  <a:lnTo>
                    <a:pt x="175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77EC02F-9CA6-4152-AC76-DD12412F026E}"/>
                </a:ext>
              </a:extLst>
            </p:cNvPr>
            <p:cNvSpPr/>
            <p:nvPr/>
          </p:nvSpPr>
          <p:spPr>
            <a:xfrm>
              <a:off x="11350417" y="5111827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497 h 39993"/>
                <a:gd name="connsiteX4" fmla="*/ 17497 w 39993"/>
                <a:gd name="connsiteY4" fmla="*/ 0 h 39993"/>
                <a:gd name="connsiteX5" fmla="*/ 32095 w 39993"/>
                <a:gd name="connsiteY5" fmla="*/ 0 h 39993"/>
                <a:gd name="connsiteX6" fmla="*/ 49592 w 39993"/>
                <a:gd name="connsiteY6" fmla="*/ 17497 h 39993"/>
                <a:gd name="connsiteX7" fmla="*/ 49592 w 39993"/>
                <a:gd name="connsiteY7" fmla="*/ 23096 h 39993"/>
                <a:gd name="connsiteX8" fmla="*/ 32095 w 39993"/>
                <a:gd name="connsiteY8" fmla="*/ 40594 h 39993"/>
                <a:gd name="connsiteX9" fmla="*/ 17497 w 39993"/>
                <a:gd name="connsiteY9" fmla="*/ 12798 h 39993"/>
                <a:gd name="connsiteX10" fmla="*/ 12797 w 39993"/>
                <a:gd name="connsiteY10" fmla="*/ 17497 h 39993"/>
                <a:gd name="connsiteX11" fmla="*/ 12797 w 39993"/>
                <a:gd name="connsiteY11" fmla="*/ 23096 h 39993"/>
                <a:gd name="connsiteX12" fmla="*/ 17497 w 39993"/>
                <a:gd name="connsiteY12" fmla="*/ 27796 h 39993"/>
                <a:gd name="connsiteX13" fmla="*/ 32095 w 39993"/>
                <a:gd name="connsiteY13" fmla="*/ 27796 h 39993"/>
                <a:gd name="connsiteX14" fmla="*/ 36794 w 39993"/>
                <a:gd name="connsiteY14" fmla="*/ 23096 h 39993"/>
                <a:gd name="connsiteX15" fmla="*/ 36794 w 39993"/>
                <a:gd name="connsiteY15" fmla="*/ 17497 h 39993"/>
                <a:gd name="connsiteX16" fmla="*/ 32095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497" y="40594"/>
                  </a:lnTo>
                  <a:cubicBezTo>
                    <a:pt x="7798" y="40594"/>
                    <a:pt x="0" y="32695"/>
                    <a:pt x="0" y="23096"/>
                  </a:cubicBezTo>
                  <a:lnTo>
                    <a:pt x="0" y="17497"/>
                  </a:lnTo>
                  <a:cubicBezTo>
                    <a:pt x="0" y="7899"/>
                    <a:pt x="7798" y="0"/>
                    <a:pt x="17497" y="0"/>
                  </a:cubicBezTo>
                  <a:lnTo>
                    <a:pt x="32095" y="0"/>
                  </a:lnTo>
                  <a:cubicBezTo>
                    <a:pt x="41693" y="0"/>
                    <a:pt x="49592" y="7899"/>
                    <a:pt x="49592" y="17497"/>
                  </a:cubicBezTo>
                  <a:lnTo>
                    <a:pt x="49592" y="23096"/>
                  </a:lnTo>
                  <a:cubicBezTo>
                    <a:pt x="49592" y="32695"/>
                    <a:pt x="41693" y="40594"/>
                    <a:pt x="32095" y="405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7" y="14898"/>
                    <a:pt x="12797" y="17497"/>
                  </a:cubicBezTo>
                  <a:lnTo>
                    <a:pt x="12797" y="23096"/>
                  </a:lnTo>
                  <a:cubicBezTo>
                    <a:pt x="12797" y="25696"/>
                    <a:pt x="14898" y="27796"/>
                    <a:pt x="17497" y="27796"/>
                  </a:cubicBezTo>
                  <a:lnTo>
                    <a:pt x="32095" y="27796"/>
                  </a:lnTo>
                  <a:cubicBezTo>
                    <a:pt x="34694" y="27796"/>
                    <a:pt x="36794" y="25696"/>
                    <a:pt x="36794" y="23096"/>
                  </a:cubicBezTo>
                  <a:lnTo>
                    <a:pt x="36794" y="17497"/>
                  </a:lnTo>
                  <a:cubicBezTo>
                    <a:pt x="36794" y="14898"/>
                    <a:pt x="34694" y="12798"/>
                    <a:pt x="32095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1D90B9B9-E709-4F3D-9494-797200965642}"/>
                </a:ext>
              </a:extLst>
            </p:cNvPr>
            <p:cNvSpPr/>
            <p:nvPr/>
          </p:nvSpPr>
          <p:spPr>
            <a:xfrm>
              <a:off x="11410707" y="5111827"/>
              <a:ext cx="39994" cy="39994"/>
            </a:xfrm>
            <a:custGeom>
              <a:avLst/>
              <a:gdLst>
                <a:gd name="connsiteX0" fmla="*/ 32096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497 h 39993"/>
                <a:gd name="connsiteX4" fmla="*/ 17497 w 39993"/>
                <a:gd name="connsiteY4" fmla="*/ 0 h 39993"/>
                <a:gd name="connsiteX5" fmla="*/ 32096 w 39993"/>
                <a:gd name="connsiteY5" fmla="*/ 0 h 39993"/>
                <a:gd name="connsiteX6" fmla="*/ 49593 w 39993"/>
                <a:gd name="connsiteY6" fmla="*/ 17497 h 39993"/>
                <a:gd name="connsiteX7" fmla="*/ 49593 w 39993"/>
                <a:gd name="connsiteY7" fmla="*/ 23096 h 39993"/>
                <a:gd name="connsiteX8" fmla="*/ 32096 w 39993"/>
                <a:gd name="connsiteY8" fmla="*/ 40594 h 39993"/>
                <a:gd name="connsiteX9" fmla="*/ 17497 w 39993"/>
                <a:gd name="connsiteY9" fmla="*/ 12798 h 39993"/>
                <a:gd name="connsiteX10" fmla="*/ 12798 w 39993"/>
                <a:gd name="connsiteY10" fmla="*/ 17497 h 39993"/>
                <a:gd name="connsiteX11" fmla="*/ 12798 w 39993"/>
                <a:gd name="connsiteY11" fmla="*/ 23096 h 39993"/>
                <a:gd name="connsiteX12" fmla="*/ 17497 w 39993"/>
                <a:gd name="connsiteY12" fmla="*/ 27796 h 39993"/>
                <a:gd name="connsiteX13" fmla="*/ 32096 w 39993"/>
                <a:gd name="connsiteY13" fmla="*/ 27796 h 39993"/>
                <a:gd name="connsiteX14" fmla="*/ 36795 w 39993"/>
                <a:gd name="connsiteY14" fmla="*/ 23096 h 39993"/>
                <a:gd name="connsiteX15" fmla="*/ 36795 w 39993"/>
                <a:gd name="connsiteY15" fmla="*/ 17497 h 39993"/>
                <a:gd name="connsiteX16" fmla="*/ 32096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6" y="40594"/>
                  </a:moveTo>
                  <a:lnTo>
                    <a:pt x="17497" y="40594"/>
                  </a:lnTo>
                  <a:cubicBezTo>
                    <a:pt x="7899" y="40594"/>
                    <a:pt x="0" y="32695"/>
                    <a:pt x="0" y="23096"/>
                  </a:cubicBezTo>
                  <a:lnTo>
                    <a:pt x="0" y="17497"/>
                  </a:lnTo>
                  <a:cubicBezTo>
                    <a:pt x="0" y="7899"/>
                    <a:pt x="7899" y="0"/>
                    <a:pt x="17497" y="0"/>
                  </a:cubicBezTo>
                  <a:lnTo>
                    <a:pt x="32096" y="0"/>
                  </a:lnTo>
                  <a:cubicBezTo>
                    <a:pt x="41794" y="0"/>
                    <a:pt x="49593" y="7899"/>
                    <a:pt x="49593" y="17497"/>
                  </a:cubicBezTo>
                  <a:lnTo>
                    <a:pt x="49593" y="23096"/>
                  </a:lnTo>
                  <a:cubicBezTo>
                    <a:pt x="49593" y="32695"/>
                    <a:pt x="41794" y="40594"/>
                    <a:pt x="32096" y="405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8" y="14898"/>
                    <a:pt x="12798" y="17497"/>
                  </a:cubicBezTo>
                  <a:lnTo>
                    <a:pt x="12798" y="23096"/>
                  </a:lnTo>
                  <a:cubicBezTo>
                    <a:pt x="12798" y="25696"/>
                    <a:pt x="14898" y="27796"/>
                    <a:pt x="17497" y="27796"/>
                  </a:cubicBezTo>
                  <a:lnTo>
                    <a:pt x="32096" y="27796"/>
                  </a:lnTo>
                  <a:cubicBezTo>
                    <a:pt x="34695" y="27796"/>
                    <a:pt x="36795" y="25696"/>
                    <a:pt x="36795" y="23096"/>
                  </a:cubicBezTo>
                  <a:lnTo>
                    <a:pt x="36795" y="17497"/>
                  </a:lnTo>
                  <a:cubicBezTo>
                    <a:pt x="36795" y="14898"/>
                    <a:pt x="34695" y="12798"/>
                    <a:pt x="32096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1E66D30-F3D3-47D1-9F37-0E64D5A2951F}"/>
                </a:ext>
              </a:extLst>
            </p:cNvPr>
            <p:cNvSpPr/>
            <p:nvPr/>
          </p:nvSpPr>
          <p:spPr>
            <a:xfrm>
              <a:off x="11470998" y="5111827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5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497 h 39993"/>
                <a:gd name="connsiteX4" fmla="*/ 17597 w 39993"/>
                <a:gd name="connsiteY4" fmla="*/ 0 h 39993"/>
                <a:gd name="connsiteX5" fmla="*/ 32095 w 39993"/>
                <a:gd name="connsiteY5" fmla="*/ 0 h 39993"/>
                <a:gd name="connsiteX6" fmla="*/ 49692 w 39993"/>
                <a:gd name="connsiteY6" fmla="*/ 17497 h 39993"/>
                <a:gd name="connsiteX7" fmla="*/ 49692 w 39993"/>
                <a:gd name="connsiteY7" fmla="*/ 23096 h 39993"/>
                <a:gd name="connsiteX8" fmla="*/ 32095 w 39993"/>
                <a:gd name="connsiteY8" fmla="*/ 40594 h 39993"/>
                <a:gd name="connsiteX9" fmla="*/ 17597 w 39993"/>
                <a:gd name="connsiteY9" fmla="*/ 12798 h 39993"/>
                <a:gd name="connsiteX10" fmla="*/ 12798 w 39993"/>
                <a:gd name="connsiteY10" fmla="*/ 17497 h 39993"/>
                <a:gd name="connsiteX11" fmla="*/ 12798 w 39993"/>
                <a:gd name="connsiteY11" fmla="*/ 23096 h 39993"/>
                <a:gd name="connsiteX12" fmla="*/ 17597 w 39993"/>
                <a:gd name="connsiteY12" fmla="*/ 27796 h 39993"/>
                <a:gd name="connsiteX13" fmla="*/ 32095 w 39993"/>
                <a:gd name="connsiteY13" fmla="*/ 27796 h 39993"/>
                <a:gd name="connsiteX14" fmla="*/ 36895 w 39993"/>
                <a:gd name="connsiteY14" fmla="*/ 23096 h 39993"/>
                <a:gd name="connsiteX15" fmla="*/ 36895 w 39993"/>
                <a:gd name="connsiteY15" fmla="*/ 17497 h 39993"/>
                <a:gd name="connsiteX16" fmla="*/ 32095 w 39993"/>
                <a:gd name="connsiteY16" fmla="*/ 12798 h 39993"/>
                <a:gd name="connsiteX17" fmla="*/ 175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597" y="40594"/>
                  </a:lnTo>
                  <a:cubicBezTo>
                    <a:pt x="7899" y="40594"/>
                    <a:pt x="0" y="32695"/>
                    <a:pt x="0" y="23096"/>
                  </a:cubicBezTo>
                  <a:lnTo>
                    <a:pt x="0" y="17497"/>
                  </a:lnTo>
                  <a:cubicBezTo>
                    <a:pt x="0" y="7899"/>
                    <a:pt x="7899" y="0"/>
                    <a:pt x="17597" y="0"/>
                  </a:cubicBezTo>
                  <a:lnTo>
                    <a:pt x="32095" y="0"/>
                  </a:lnTo>
                  <a:cubicBezTo>
                    <a:pt x="41794" y="0"/>
                    <a:pt x="49692" y="7899"/>
                    <a:pt x="49692" y="17497"/>
                  </a:cubicBezTo>
                  <a:lnTo>
                    <a:pt x="49692" y="23096"/>
                  </a:lnTo>
                  <a:cubicBezTo>
                    <a:pt x="49692" y="32695"/>
                    <a:pt x="41794" y="40594"/>
                    <a:pt x="32095" y="40594"/>
                  </a:cubicBezTo>
                  <a:close/>
                  <a:moveTo>
                    <a:pt x="17597" y="12798"/>
                  </a:moveTo>
                  <a:cubicBezTo>
                    <a:pt x="14898" y="12798"/>
                    <a:pt x="12798" y="14898"/>
                    <a:pt x="12798" y="17497"/>
                  </a:cubicBezTo>
                  <a:lnTo>
                    <a:pt x="12798" y="23096"/>
                  </a:lnTo>
                  <a:cubicBezTo>
                    <a:pt x="12798" y="25696"/>
                    <a:pt x="14898" y="27796"/>
                    <a:pt x="17597" y="27796"/>
                  </a:cubicBezTo>
                  <a:lnTo>
                    <a:pt x="32095" y="27796"/>
                  </a:lnTo>
                  <a:cubicBezTo>
                    <a:pt x="34694" y="27796"/>
                    <a:pt x="36895" y="25696"/>
                    <a:pt x="36895" y="23096"/>
                  </a:cubicBezTo>
                  <a:lnTo>
                    <a:pt x="36895" y="17497"/>
                  </a:lnTo>
                  <a:cubicBezTo>
                    <a:pt x="36895" y="14898"/>
                    <a:pt x="34694" y="12798"/>
                    <a:pt x="32095" y="12798"/>
                  </a:cubicBezTo>
                  <a:lnTo>
                    <a:pt x="175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9B2D35F-CEE8-4DC4-8762-5E3F238A3455}"/>
                </a:ext>
              </a:extLst>
            </p:cNvPr>
            <p:cNvSpPr/>
            <p:nvPr/>
          </p:nvSpPr>
          <p:spPr>
            <a:xfrm>
              <a:off x="11026668" y="4896061"/>
              <a:ext cx="99984" cy="329948"/>
            </a:xfrm>
            <a:custGeom>
              <a:avLst/>
              <a:gdLst>
                <a:gd name="connsiteX0" fmla="*/ 75087 w 99984"/>
                <a:gd name="connsiteY0" fmla="*/ 332148 h 329948"/>
                <a:gd name="connsiteX1" fmla="*/ 46293 w 99984"/>
                <a:gd name="connsiteY1" fmla="*/ 332148 h 329948"/>
                <a:gd name="connsiteX2" fmla="*/ 39894 w 99984"/>
                <a:gd name="connsiteY2" fmla="*/ 325749 h 329948"/>
                <a:gd name="connsiteX3" fmla="*/ 46293 w 99984"/>
                <a:gd name="connsiteY3" fmla="*/ 319350 h 329948"/>
                <a:gd name="connsiteX4" fmla="*/ 75087 w 99984"/>
                <a:gd name="connsiteY4" fmla="*/ 319350 h 329948"/>
                <a:gd name="connsiteX5" fmla="*/ 88486 w 99984"/>
                <a:gd name="connsiteY5" fmla="*/ 305952 h 329948"/>
                <a:gd name="connsiteX6" fmla="*/ 88486 w 99984"/>
                <a:gd name="connsiteY6" fmla="*/ 274357 h 329948"/>
                <a:gd name="connsiteX7" fmla="*/ 77188 w 99984"/>
                <a:gd name="connsiteY7" fmla="*/ 262459 h 329948"/>
                <a:gd name="connsiteX8" fmla="*/ 77188 w 99984"/>
                <a:gd name="connsiteY8" fmla="*/ 74988 h 329948"/>
                <a:gd name="connsiteX9" fmla="*/ 80887 w 99984"/>
                <a:gd name="connsiteY9" fmla="*/ 66290 h 329948"/>
                <a:gd name="connsiteX10" fmla="*/ 89986 w 99984"/>
                <a:gd name="connsiteY10" fmla="*/ 66490 h 329948"/>
                <a:gd name="connsiteX11" fmla="*/ 89986 w 99984"/>
                <a:gd name="connsiteY11" fmla="*/ 75288 h 329948"/>
                <a:gd name="connsiteX12" fmla="*/ 89986 w 99984"/>
                <a:gd name="connsiteY12" fmla="*/ 261659 h 329948"/>
                <a:gd name="connsiteX13" fmla="*/ 101284 w 99984"/>
                <a:gd name="connsiteY13" fmla="*/ 273657 h 329948"/>
                <a:gd name="connsiteX14" fmla="*/ 101284 w 99984"/>
                <a:gd name="connsiteY14" fmla="*/ 305952 h 329948"/>
                <a:gd name="connsiteX15" fmla="*/ 75087 w 99984"/>
                <a:gd name="connsiteY15" fmla="*/ 332148 h 329948"/>
                <a:gd name="connsiteX16" fmla="*/ 27095 w 99984"/>
                <a:gd name="connsiteY16" fmla="*/ 332148 h 329948"/>
                <a:gd name="connsiteX17" fmla="*/ 20696 w 99984"/>
                <a:gd name="connsiteY17" fmla="*/ 325749 h 329948"/>
                <a:gd name="connsiteX18" fmla="*/ 27095 w 99984"/>
                <a:gd name="connsiteY18" fmla="*/ 319350 h 329948"/>
                <a:gd name="connsiteX19" fmla="*/ 33495 w 99984"/>
                <a:gd name="connsiteY19" fmla="*/ 325749 h 329948"/>
                <a:gd name="connsiteX20" fmla="*/ 27095 w 99984"/>
                <a:gd name="connsiteY20" fmla="*/ 332148 h 329948"/>
                <a:gd name="connsiteX21" fmla="*/ 10398 w 99984"/>
                <a:gd name="connsiteY21" fmla="*/ 324249 h 329948"/>
                <a:gd name="connsiteX22" fmla="*/ 5298 w 99984"/>
                <a:gd name="connsiteY22" fmla="*/ 321749 h 329948"/>
                <a:gd name="connsiteX23" fmla="*/ 0 w 99984"/>
                <a:gd name="connsiteY23" fmla="*/ 305952 h 329948"/>
                <a:gd name="connsiteX24" fmla="*/ 0 w 99984"/>
                <a:gd name="connsiteY24" fmla="*/ 273657 h 329948"/>
                <a:gd name="connsiteX25" fmla="*/ 11198 w 99984"/>
                <a:gd name="connsiteY25" fmla="*/ 261659 h 329948"/>
                <a:gd name="connsiteX26" fmla="*/ 11198 w 99984"/>
                <a:gd name="connsiteY26" fmla="*/ 75688 h 329948"/>
                <a:gd name="connsiteX27" fmla="*/ 0 w 99984"/>
                <a:gd name="connsiteY27" fmla="*/ 63690 h 329948"/>
                <a:gd name="connsiteX28" fmla="*/ 0 w 99984"/>
                <a:gd name="connsiteY28" fmla="*/ 26196 h 329948"/>
                <a:gd name="connsiteX29" fmla="*/ 26196 w 99984"/>
                <a:gd name="connsiteY29" fmla="*/ 0 h 329948"/>
                <a:gd name="connsiteX30" fmla="*/ 75087 w 99984"/>
                <a:gd name="connsiteY30" fmla="*/ 0 h 329948"/>
                <a:gd name="connsiteX31" fmla="*/ 101284 w 99984"/>
                <a:gd name="connsiteY31" fmla="*/ 26196 h 329948"/>
                <a:gd name="connsiteX32" fmla="*/ 101284 w 99984"/>
                <a:gd name="connsiteY32" fmla="*/ 57691 h 329948"/>
                <a:gd name="connsiteX33" fmla="*/ 94885 w 99984"/>
                <a:gd name="connsiteY33" fmla="*/ 64090 h 329948"/>
                <a:gd name="connsiteX34" fmla="*/ 88486 w 99984"/>
                <a:gd name="connsiteY34" fmla="*/ 57691 h 329948"/>
                <a:gd name="connsiteX35" fmla="*/ 88486 w 99984"/>
                <a:gd name="connsiteY35" fmla="*/ 26196 h 329948"/>
                <a:gd name="connsiteX36" fmla="*/ 75087 w 99984"/>
                <a:gd name="connsiteY36" fmla="*/ 12798 h 329948"/>
                <a:gd name="connsiteX37" fmla="*/ 26196 w 99984"/>
                <a:gd name="connsiteY37" fmla="*/ 12798 h 329948"/>
                <a:gd name="connsiteX38" fmla="*/ 12797 w 99984"/>
                <a:gd name="connsiteY38" fmla="*/ 26196 h 329948"/>
                <a:gd name="connsiteX39" fmla="*/ 12797 w 99984"/>
                <a:gd name="connsiteY39" fmla="*/ 62990 h 329948"/>
                <a:gd name="connsiteX40" fmla="*/ 23995 w 99984"/>
                <a:gd name="connsiteY40" fmla="*/ 74988 h 329948"/>
                <a:gd name="connsiteX41" fmla="*/ 23995 w 99984"/>
                <a:gd name="connsiteY41" fmla="*/ 262459 h 329948"/>
                <a:gd name="connsiteX42" fmla="*/ 12797 w 99984"/>
                <a:gd name="connsiteY42" fmla="*/ 274357 h 329948"/>
                <a:gd name="connsiteX43" fmla="*/ 12797 w 99984"/>
                <a:gd name="connsiteY43" fmla="*/ 305952 h 329948"/>
                <a:gd name="connsiteX44" fmla="*/ 15497 w 99984"/>
                <a:gd name="connsiteY44" fmla="*/ 314051 h 329948"/>
                <a:gd name="connsiteX45" fmla="*/ 14297 w 99984"/>
                <a:gd name="connsiteY45" fmla="*/ 322949 h 329948"/>
                <a:gd name="connsiteX46" fmla="*/ 10398 w 99984"/>
                <a:gd name="connsiteY46" fmla="*/ 324249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99984" h="329948">
                  <a:moveTo>
                    <a:pt x="75087" y="332148"/>
                  </a:moveTo>
                  <a:lnTo>
                    <a:pt x="46293" y="332148"/>
                  </a:lnTo>
                  <a:cubicBezTo>
                    <a:pt x="42792" y="332148"/>
                    <a:pt x="39894" y="329248"/>
                    <a:pt x="39894" y="325749"/>
                  </a:cubicBezTo>
                  <a:cubicBezTo>
                    <a:pt x="39894" y="322149"/>
                    <a:pt x="42792" y="319350"/>
                    <a:pt x="46293" y="319350"/>
                  </a:cubicBezTo>
                  <a:lnTo>
                    <a:pt x="75087" y="319350"/>
                  </a:lnTo>
                  <a:cubicBezTo>
                    <a:pt x="82387" y="319250"/>
                    <a:pt x="88486" y="313251"/>
                    <a:pt x="88486" y="305952"/>
                  </a:cubicBezTo>
                  <a:lnTo>
                    <a:pt x="88486" y="274357"/>
                  </a:lnTo>
                  <a:cubicBezTo>
                    <a:pt x="82087" y="273957"/>
                    <a:pt x="77188" y="268858"/>
                    <a:pt x="77188" y="262459"/>
                  </a:cubicBezTo>
                  <a:lnTo>
                    <a:pt x="77188" y="74988"/>
                  </a:lnTo>
                  <a:cubicBezTo>
                    <a:pt x="77188" y="71689"/>
                    <a:pt x="78588" y="68589"/>
                    <a:pt x="80887" y="66290"/>
                  </a:cubicBezTo>
                  <a:cubicBezTo>
                    <a:pt x="83387" y="63890"/>
                    <a:pt x="87585" y="63990"/>
                    <a:pt x="89986" y="66490"/>
                  </a:cubicBezTo>
                  <a:cubicBezTo>
                    <a:pt x="92285" y="68889"/>
                    <a:pt x="92285" y="72789"/>
                    <a:pt x="89986" y="75288"/>
                  </a:cubicBezTo>
                  <a:lnTo>
                    <a:pt x="89986" y="261659"/>
                  </a:lnTo>
                  <a:cubicBezTo>
                    <a:pt x="96285" y="262059"/>
                    <a:pt x="101284" y="267358"/>
                    <a:pt x="101284" y="273657"/>
                  </a:cubicBezTo>
                  <a:lnTo>
                    <a:pt x="101284" y="305952"/>
                  </a:lnTo>
                  <a:cubicBezTo>
                    <a:pt x="101284" y="320350"/>
                    <a:pt x="89485" y="332148"/>
                    <a:pt x="75087" y="332148"/>
                  </a:cubicBezTo>
                  <a:close/>
                  <a:moveTo>
                    <a:pt x="27095" y="332148"/>
                  </a:moveTo>
                  <a:cubicBezTo>
                    <a:pt x="23596" y="332148"/>
                    <a:pt x="20696" y="329248"/>
                    <a:pt x="20696" y="325749"/>
                  </a:cubicBezTo>
                  <a:cubicBezTo>
                    <a:pt x="20696" y="322149"/>
                    <a:pt x="23596" y="319350"/>
                    <a:pt x="27095" y="319350"/>
                  </a:cubicBezTo>
                  <a:cubicBezTo>
                    <a:pt x="30595" y="319350"/>
                    <a:pt x="33495" y="322149"/>
                    <a:pt x="33495" y="325749"/>
                  </a:cubicBezTo>
                  <a:cubicBezTo>
                    <a:pt x="33495" y="329248"/>
                    <a:pt x="30595" y="332148"/>
                    <a:pt x="27095" y="332148"/>
                  </a:cubicBezTo>
                  <a:close/>
                  <a:moveTo>
                    <a:pt x="10398" y="324249"/>
                  </a:moveTo>
                  <a:cubicBezTo>
                    <a:pt x="8398" y="324249"/>
                    <a:pt x="6498" y="323349"/>
                    <a:pt x="5298" y="321749"/>
                  </a:cubicBezTo>
                  <a:cubicBezTo>
                    <a:pt x="1899" y="317250"/>
                    <a:pt x="0" y="311651"/>
                    <a:pt x="0" y="305952"/>
                  </a:cubicBezTo>
                  <a:lnTo>
                    <a:pt x="0" y="273657"/>
                  </a:lnTo>
                  <a:cubicBezTo>
                    <a:pt x="0" y="267258"/>
                    <a:pt x="4899" y="262059"/>
                    <a:pt x="11198" y="261659"/>
                  </a:cubicBezTo>
                  <a:lnTo>
                    <a:pt x="11198" y="75688"/>
                  </a:lnTo>
                  <a:cubicBezTo>
                    <a:pt x="4899" y="75288"/>
                    <a:pt x="0" y="70189"/>
                    <a:pt x="0" y="63690"/>
                  </a:cubicBezTo>
                  <a:lnTo>
                    <a:pt x="0" y="26196"/>
                  </a:lnTo>
                  <a:cubicBezTo>
                    <a:pt x="0" y="11798"/>
                    <a:pt x="11697" y="0"/>
                    <a:pt x="26196" y="0"/>
                  </a:cubicBezTo>
                  <a:lnTo>
                    <a:pt x="75087" y="0"/>
                  </a:lnTo>
                  <a:cubicBezTo>
                    <a:pt x="89485" y="0"/>
                    <a:pt x="101284" y="11798"/>
                    <a:pt x="101284" y="26196"/>
                  </a:cubicBezTo>
                  <a:lnTo>
                    <a:pt x="101284" y="57691"/>
                  </a:lnTo>
                  <a:cubicBezTo>
                    <a:pt x="101284" y="61190"/>
                    <a:pt x="98384" y="64090"/>
                    <a:pt x="94885" y="64090"/>
                  </a:cubicBezTo>
                  <a:cubicBezTo>
                    <a:pt x="91286" y="64090"/>
                    <a:pt x="88486" y="61190"/>
                    <a:pt x="88486" y="57691"/>
                  </a:cubicBezTo>
                  <a:lnTo>
                    <a:pt x="88486" y="26196"/>
                  </a:lnTo>
                  <a:cubicBezTo>
                    <a:pt x="88486" y="18797"/>
                    <a:pt x="82387" y="12798"/>
                    <a:pt x="75087" y="12798"/>
                  </a:cubicBezTo>
                  <a:lnTo>
                    <a:pt x="26196" y="12798"/>
                  </a:lnTo>
                  <a:cubicBezTo>
                    <a:pt x="18797" y="12798"/>
                    <a:pt x="12797" y="18797"/>
                    <a:pt x="12797" y="26196"/>
                  </a:cubicBezTo>
                  <a:lnTo>
                    <a:pt x="12797" y="62990"/>
                  </a:lnTo>
                  <a:cubicBezTo>
                    <a:pt x="19096" y="63390"/>
                    <a:pt x="23995" y="68589"/>
                    <a:pt x="23995" y="74988"/>
                  </a:cubicBezTo>
                  <a:lnTo>
                    <a:pt x="23995" y="262459"/>
                  </a:lnTo>
                  <a:cubicBezTo>
                    <a:pt x="23995" y="268858"/>
                    <a:pt x="19096" y="273957"/>
                    <a:pt x="12797" y="274357"/>
                  </a:cubicBezTo>
                  <a:lnTo>
                    <a:pt x="12797" y="305952"/>
                  </a:lnTo>
                  <a:cubicBezTo>
                    <a:pt x="12797" y="308851"/>
                    <a:pt x="13698" y="311651"/>
                    <a:pt x="15497" y="314051"/>
                  </a:cubicBezTo>
                  <a:cubicBezTo>
                    <a:pt x="17596" y="316850"/>
                    <a:pt x="17097" y="320850"/>
                    <a:pt x="14297" y="322949"/>
                  </a:cubicBezTo>
                  <a:cubicBezTo>
                    <a:pt x="13097" y="323849"/>
                    <a:pt x="11797" y="324249"/>
                    <a:pt x="10398" y="32424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10BC902-F597-43F5-8BCC-4A5CA6DD590E}"/>
                </a:ext>
              </a:extLst>
            </p:cNvPr>
            <p:cNvSpPr/>
            <p:nvPr/>
          </p:nvSpPr>
          <p:spPr>
            <a:xfrm>
              <a:off x="11135351" y="4896061"/>
              <a:ext cx="459928" cy="309951"/>
            </a:xfrm>
            <a:custGeom>
              <a:avLst/>
              <a:gdLst>
                <a:gd name="connsiteX0" fmla="*/ 401636 w 459927"/>
                <a:gd name="connsiteY0" fmla="*/ 314951 h 309951"/>
                <a:gd name="connsiteX1" fmla="*/ 197668 w 459927"/>
                <a:gd name="connsiteY1" fmla="*/ 314951 h 309951"/>
                <a:gd name="connsiteX2" fmla="*/ 191270 w 459927"/>
                <a:gd name="connsiteY2" fmla="*/ 308551 h 309951"/>
                <a:gd name="connsiteX3" fmla="*/ 197668 w 459927"/>
                <a:gd name="connsiteY3" fmla="*/ 302153 h 309951"/>
                <a:gd name="connsiteX4" fmla="*/ 401636 w 459927"/>
                <a:gd name="connsiteY4" fmla="*/ 302153 h 309951"/>
                <a:gd name="connsiteX5" fmla="*/ 453228 w 459927"/>
                <a:gd name="connsiteY5" fmla="*/ 250561 h 309951"/>
                <a:gd name="connsiteX6" fmla="*/ 453228 w 459927"/>
                <a:gd name="connsiteY6" fmla="*/ 97785 h 309951"/>
                <a:gd name="connsiteX7" fmla="*/ 459628 w 459927"/>
                <a:gd name="connsiteY7" fmla="*/ 91386 h 309951"/>
                <a:gd name="connsiteX8" fmla="*/ 466027 w 459927"/>
                <a:gd name="connsiteY8" fmla="*/ 97785 h 309951"/>
                <a:gd name="connsiteX9" fmla="*/ 466027 w 459927"/>
                <a:gd name="connsiteY9" fmla="*/ 250561 h 309951"/>
                <a:gd name="connsiteX10" fmla="*/ 401636 w 459927"/>
                <a:gd name="connsiteY10" fmla="*/ 314951 h 309951"/>
                <a:gd name="connsiteX11" fmla="*/ 178472 w 459927"/>
                <a:gd name="connsiteY11" fmla="*/ 314951 h 309951"/>
                <a:gd name="connsiteX12" fmla="*/ 64489 w 459927"/>
                <a:gd name="connsiteY12" fmla="*/ 314951 h 309951"/>
                <a:gd name="connsiteX13" fmla="*/ 1699 w 459927"/>
                <a:gd name="connsiteY13" fmla="*/ 265058 h 309951"/>
                <a:gd name="connsiteX14" fmla="*/ 6498 w 459927"/>
                <a:gd name="connsiteY14" fmla="*/ 257460 h 309951"/>
                <a:gd name="connsiteX15" fmla="*/ 14197 w 459927"/>
                <a:gd name="connsiteY15" fmla="*/ 262259 h 309951"/>
                <a:gd name="connsiteX16" fmla="*/ 64389 w 459927"/>
                <a:gd name="connsiteY16" fmla="*/ 302153 h 309951"/>
                <a:gd name="connsiteX17" fmla="*/ 178472 w 459927"/>
                <a:gd name="connsiteY17" fmla="*/ 302153 h 309951"/>
                <a:gd name="connsiteX18" fmla="*/ 184871 w 459927"/>
                <a:gd name="connsiteY18" fmla="*/ 308551 h 309951"/>
                <a:gd name="connsiteX19" fmla="*/ 178472 w 459927"/>
                <a:gd name="connsiteY19" fmla="*/ 314951 h 309951"/>
                <a:gd name="connsiteX20" fmla="*/ 6398 w 459927"/>
                <a:gd name="connsiteY20" fmla="*/ 250961 h 309951"/>
                <a:gd name="connsiteX21" fmla="*/ 0 w 459927"/>
                <a:gd name="connsiteY21" fmla="*/ 244562 h 309951"/>
                <a:gd name="connsiteX22" fmla="*/ 6398 w 459927"/>
                <a:gd name="connsiteY22" fmla="*/ 238163 h 309951"/>
                <a:gd name="connsiteX23" fmla="*/ 12897 w 459927"/>
                <a:gd name="connsiteY23" fmla="*/ 244562 h 309951"/>
                <a:gd name="connsiteX24" fmla="*/ 6398 w 459927"/>
                <a:gd name="connsiteY24" fmla="*/ 250961 h 309951"/>
                <a:gd name="connsiteX25" fmla="*/ 6398 w 459927"/>
                <a:gd name="connsiteY25" fmla="*/ 231764 h 309951"/>
                <a:gd name="connsiteX26" fmla="*/ 0 w 459927"/>
                <a:gd name="connsiteY26" fmla="*/ 225365 h 309951"/>
                <a:gd name="connsiteX27" fmla="*/ 0 w 459927"/>
                <a:gd name="connsiteY27" fmla="*/ 64390 h 309951"/>
                <a:gd name="connsiteX28" fmla="*/ 64489 w 459927"/>
                <a:gd name="connsiteY28" fmla="*/ 0 h 309951"/>
                <a:gd name="connsiteX29" fmla="*/ 88086 w 459927"/>
                <a:gd name="connsiteY29" fmla="*/ 500 h 309951"/>
                <a:gd name="connsiteX30" fmla="*/ 88086 w 459927"/>
                <a:gd name="connsiteY30" fmla="*/ 24596 h 309951"/>
                <a:gd name="connsiteX31" fmla="*/ 111082 w 459927"/>
                <a:gd name="connsiteY31" fmla="*/ 47493 h 309951"/>
                <a:gd name="connsiteX32" fmla="*/ 225364 w 459927"/>
                <a:gd name="connsiteY32" fmla="*/ 47493 h 309951"/>
                <a:gd name="connsiteX33" fmla="*/ 231763 w 459927"/>
                <a:gd name="connsiteY33" fmla="*/ 53891 h 309951"/>
                <a:gd name="connsiteX34" fmla="*/ 225364 w 459927"/>
                <a:gd name="connsiteY34" fmla="*/ 60291 h 309951"/>
                <a:gd name="connsiteX35" fmla="*/ 111082 w 459927"/>
                <a:gd name="connsiteY35" fmla="*/ 60291 h 309951"/>
                <a:gd name="connsiteX36" fmla="*/ 75287 w 459927"/>
                <a:gd name="connsiteY36" fmla="*/ 24596 h 309951"/>
                <a:gd name="connsiteX37" fmla="*/ 75287 w 459927"/>
                <a:gd name="connsiteY37" fmla="*/ 12798 h 309951"/>
                <a:gd name="connsiteX38" fmla="*/ 64489 w 459927"/>
                <a:gd name="connsiteY38" fmla="*/ 12798 h 309951"/>
                <a:gd name="connsiteX39" fmla="*/ 12897 w 459927"/>
                <a:gd name="connsiteY39" fmla="*/ 64390 h 309951"/>
                <a:gd name="connsiteX40" fmla="*/ 12897 w 459927"/>
                <a:gd name="connsiteY40" fmla="*/ 225365 h 309951"/>
                <a:gd name="connsiteX41" fmla="*/ 6398 w 459927"/>
                <a:gd name="connsiteY41" fmla="*/ 231764 h 309951"/>
                <a:gd name="connsiteX42" fmla="*/ 459628 w 459927"/>
                <a:gd name="connsiteY42" fmla="*/ 84987 h 309951"/>
                <a:gd name="connsiteX43" fmla="*/ 453228 w 459927"/>
                <a:gd name="connsiteY43" fmla="*/ 78588 h 309951"/>
                <a:gd name="connsiteX44" fmla="*/ 459628 w 459927"/>
                <a:gd name="connsiteY44" fmla="*/ 72189 h 309951"/>
                <a:gd name="connsiteX45" fmla="*/ 466027 w 459927"/>
                <a:gd name="connsiteY45" fmla="*/ 78588 h 309951"/>
                <a:gd name="connsiteX46" fmla="*/ 459628 w 459927"/>
                <a:gd name="connsiteY46" fmla="*/ 84987 h 309951"/>
                <a:gd name="connsiteX47" fmla="*/ 459427 w 459927"/>
                <a:gd name="connsiteY47" fmla="*/ 65790 h 309951"/>
                <a:gd name="connsiteX48" fmla="*/ 453028 w 459927"/>
                <a:gd name="connsiteY48" fmla="*/ 59991 h 309951"/>
                <a:gd name="connsiteX49" fmla="*/ 401636 w 459927"/>
                <a:gd name="connsiteY49" fmla="*/ 12798 h 309951"/>
                <a:gd name="connsiteX50" fmla="*/ 390838 w 459927"/>
                <a:gd name="connsiteY50" fmla="*/ 12798 h 309951"/>
                <a:gd name="connsiteX51" fmla="*/ 390838 w 459927"/>
                <a:gd name="connsiteY51" fmla="*/ 24596 h 309951"/>
                <a:gd name="connsiteX52" fmla="*/ 355044 w 459927"/>
                <a:gd name="connsiteY52" fmla="*/ 60291 h 309951"/>
                <a:gd name="connsiteX53" fmla="*/ 244561 w 459927"/>
                <a:gd name="connsiteY53" fmla="*/ 60291 h 309951"/>
                <a:gd name="connsiteX54" fmla="*/ 238162 w 459927"/>
                <a:gd name="connsiteY54" fmla="*/ 53891 h 309951"/>
                <a:gd name="connsiteX55" fmla="*/ 244561 w 459927"/>
                <a:gd name="connsiteY55" fmla="*/ 47493 h 309951"/>
                <a:gd name="connsiteX56" fmla="*/ 355044 w 459927"/>
                <a:gd name="connsiteY56" fmla="*/ 47493 h 309951"/>
                <a:gd name="connsiteX57" fmla="*/ 378040 w 459927"/>
                <a:gd name="connsiteY57" fmla="*/ 24596 h 309951"/>
                <a:gd name="connsiteX58" fmla="*/ 378540 w 459927"/>
                <a:gd name="connsiteY58" fmla="*/ 0 h 309951"/>
                <a:gd name="connsiteX59" fmla="*/ 401636 w 459927"/>
                <a:gd name="connsiteY59" fmla="*/ 0 h 309951"/>
                <a:gd name="connsiteX60" fmla="*/ 445329 w 459927"/>
                <a:gd name="connsiteY60" fmla="*/ 17097 h 309951"/>
                <a:gd name="connsiteX61" fmla="*/ 465827 w 459927"/>
                <a:gd name="connsiteY61" fmla="*/ 58891 h 309951"/>
                <a:gd name="connsiteX62" fmla="*/ 464327 w 459927"/>
                <a:gd name="connsiteY62" fmla="*/ 63490 h 309951"/>
                <a:gd name="connsiteX63" fmla="*/ 459928 w 459927"/>
                <a:gd name="connsiteY63" fmla="*/ 65790 h 309951"/>
                <a:gd name="connsiteX64" fmla="*/ 459427 w 459927"/>
                <a:gd name="connsiteY64" fmla="*/ 65790 h 309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59927" h="309951">
                  <a:moveTo>
                    <a:pt x="401636" y="314951"/>
                  </a:moveTo>
                  <a:lnTo>
                    <a:pt x="197668" y="314951"/>
                  </a:lnTo>
                  <a:cubicBezTo>
                    <a:pt x="194169" y="314951"/>
                    <a:pt x="191270" y="312151"/>
                    <a:pt x="191270" y="308551"/>
                  </a:cubicBezTo>
                  <a:cubicBezTo>
                    <a:pt x="191270" y="305052"/>
                    <a:pt x="194169" y="302153"/>
                    <a:pt x="197668" y="302153"/>
                  </a:cubicBezTo>
                  <a:lnTo>
                    <a:pt x="401636" y="302153"/>
                  </a:lnTo>
                  <a:cubicBezTo>
                    <a:pt x="430033" y="302153"/>
                    <a:pt x="453228" y="278956"/>
                    <a:pt x="453228" y="250561"/>
                  </a:cubicBezTo>
                  <a:lnTo>
                    <a:pt x="453228" y="97785"/>
                  </a:lnTo>
                  <a:cubicBezTo>
                    <a:pt x="453228" y="94285"/>
                    <a:pt x="456128" y="91386"/>
                    <a:pt x="459628" y="91386"/>
                  </a:cubicBezTo>
                  <a:cubicBezTo>
                    <a:pt x="463227" y="91386"/>
                    <a:pt x="466027" y="94285"/>
                    <a:pt x="466027" y="97785"/>
                  </a:cubicBezTo>
                  <a:lnTo>
                    <a:pt x="466027" y="250561"/>
                  </a:lnTo>
                  <a:cubicBezTo>
                    <a:pt x="466027" y="286055"/>
                    <a:pt x="437131" y="314951"/>
                    <a:pt x="401636" y="314951"/>
                  </a:cubicBezTo>
                  <a:close/>
                  <a:moveTo>
                    <a:pt x="178472" y="314951"/>
                  </a:moveTo>
                  <a:lnTo>
                    <a:pt x="64489" y="314951"/>
                  </a:lnTo>
                  <a:cubicBezTo>
                    <a:pt x="34294" y="314951"/>
                    <a:pt x="8398" y="294454"/>
                    <a:pt x="1699" y="265058"/>
                  </a:cubicBezTo>
                  <a:cubicBezTo>
                    <a:pt x="900" y="261659"/>
                    <a:pt x="2999" y="258259"/>
                    <a:pt x="6498" y="257460"/>
                  </a:cubicBezTo>
                  <a:cubicBezTo>
                    <a:pt x="9798" y="256660"/>
                    <a:pt x="13398" y="258859"/>
                    <a:pt x="14197" y="262259"/>
                  </a:cubicBezTo>
                  <a:cubicBezTo>
                    <a:pt x="19597" y="285755"/>
                    <a:pt x="40193" y="302153"/>
                    <a:pt x="64389" y="302153"/>
                  </a:cubicBezTo>
                  <a:lnTo>
                    <a:pt x="178472" y="302153"/>
                  </a:lnTo>
                  <a:cubicBezTo>
                    <a:pt x="181971" y="302153"/>
                    <a:pt x="184871" y="305052"/>
                    <a:pt x="184871" y="308551"/>
                  </a:cubicBezTo>
                  <a:cubicBezTo>
                    <a:pt x="184871" y="312151"/>
                    <a:pt x="181971" y="314951"/>
                    <a:pt x="178472" y="314951"/>
                  </a:cubicBezTo>
                  <a:close/>
                  <a:moveTo>
                    <a:pt x="6398" y="250961"/>
                  </a:moveTo>
                  <a:cubicBezTo>
                    <a:pt x="2899" y="250961"/>
                    <a:pt x="0" y="248061"/>
                    <a:pt x="0" y="244562"/>
                  </a:cubicBezTo>
                  <a:cubicBezTo>
                    <a:pt x="0" y="241062"/>
                    <a:pt x="2899" y="238163"/>
                    <a:pt x="6398" y="238163"/>
                  </a:cubicBezTo>
                  <a:cubicBezTo>
                    <a:pt x="9998" y="238163"/>
                    <a:pt x="12897" y="241062"/>
                    <a:pt x="12897" y="244562"/>
                  </a:cubicBezTo>
                  <a:cubicBezTo>
                    <a:pt x="12897" y="248061"/>
                    <a:pt x="9998" y="250961"/>
                    <a:pt x="6398" y="250961"/>
                  </a:cubicBezTo>
                  <a:close/>
                  <a:moveTo>
                    <a:pt x="6398" y="231764"/>
                  </a:moveTo>
                  <a:cubicBezTo>
                    <a:pt x="2899" y="231764"/>
                    <a:pt x="0" y="228964"/>
                    <a:pt x="0" y="225365"/>
                  </a:cubicBezTo>
                  <a:lnTo>
                    <a:pt x="0" y="64390"/>
                  </a:lnTo>
                  <a:cubicBezTo>
                    <a:pt x="100" y="28895"/>
                    <a:pt x="28994" y="0"/>
                    <a:pt x="64489" y="0"/>
                  </a:cubicBezTo>
                  <a:lnTo>
                    <a:pt x="88086" y="500"/>
                  </a:lnTo>
                  <a:lnTo>
                    <a:pt x="88086" y="24596"/>
                  </a:lnTo>
                  <a:cubicBezTo>
                    <a:pt x="88186" y="37194"/>
                    <a:pt x="98384" y="47493"/>
                    <a:pt x="111082" y="47493"/>
                  </a:cubicBezTo>
                  <a:lnTo>
                    <a:pt x="225364" y="47493"/>
                  </a:lnTo>
                  <a:cubicBezTo>
                    <a:pt x="228963" y="47493"/>
                    <a:pt x="231763" y="50392"/>
                    <a:pt x="231763" y="53891"/>
                  </a:cubicBezTo>
                  <a:cubicBezTo>
                    <a:pt x="231763" y="57391"/>
                    <a:pt x="228963" y="60291"/>
                    <a:pt x="225364" y="60291"/>
                  </a:cubicBezTo>
                  <a:lnTo>
                    <a:pt x="111082" y="60291"/>
                  </a:lnTo>
                  <a:cubicBezTo>
                    <a:pt x="91385" y="60291"/>
                    <a:pt x="75287" y="44293"/>
                    <a:pt x="75287" y="24596"/>
                  </a:cubicBezTo>
                  <a:lnTo>
                    <a:pt x="75287" y="12798"/>
                  </a:lnTo>
                  <a:lnTo>
                    <a:pt x="64489" y="12798"/>
                  </a:lnTo>
                  <a:cubicBezTo>
                    <a:pt x="35994" y="12898"/>
                    <a:pt x="12897" y="35994"/>
                    <a:pt x="12897" y="64390"/>
                  </a:cubicBezTo>
                  <a:lnTo>
                    <a:pt x="12897" y="225365"/>
                  </a:lnTo>
                  <a:cubicBezTo>
                    <a:pt x="12897" y="228964"/>
                    <a:pt x="9998" y="231764"/>
                    <a:pt x="6398" y="231764"/>
                  </a:cubicBezTo>
                  <a:close/>
                  <a:moveTo>
                    <a:pt x="459628" y="84987"/>
                  </a:moveTo>
                  <a:cubicBezTo>
                    <a:pt x="456128" y="84987"/>
                    <a:pt x="453228" y="82087"/>
                    <a:pt x="453228" y="78588"/>
                  </a:cubicBezTo>
                  <a:cubicBezTo>
                    <a:pt x="453228" y="75088"/>
                    <a:pt x="456128" y="72189"/>
                    <a:pt x="459628" y="72189"/>
                  </a:cubicBezTo>
                  <a:cubicBezTo>
                    <a:pt x="463227" y="72189"/>
                    <a:pt x="466027" y="75088"/>
                    <a:pt x="466027" y="78588"/>
                  </a:cubicBezTo>
                  <a:cubicBezTo>
                    <a:pt x="466027" y="82087"/>
                    <a:pt x="463227" y="84987"/>
                    <a:pt x="459628" y="84987"/>
                  </a:cubicBezTo>
                  <a:close/>
                  <a:moveTo>
                    <a:pt x="459427" y="65790"/>
                  </a:moveTo>
                  <a:cubicBezTo>
                    <a:pt x="456128" y="65790"/>
                    <a:pt x="453329" y="63290"/>
                    <a:pt x="453028" y="59991"/>
                  </a:cubicBezTo>
                  <a:cubicBezTo>
                    <a:pt x="450829" y="33495"/>
                    <a:pt x="428232" y="12798"/>
                    <a:pt x="401636" y="12798"/>
                  </a:cubicBezTo>
                  <a:lnTo>
                    <a:pt x="390838" y="12798"/>
                  </a:lnTo>
                  <a:lnTo>
                    <a:pt x="390838" y="24596"/>
                  </a:lnTo>
                  <a:cubicBezTo>
                    <a:pt x="390738" y="44293"/>
                    <a:pt x="374741" y="60291"/>
                    <a:pt x="355044" y="60291"/>
                  </a:cubicBezTo>
                  <a:lnTo>
                    <a:pt x="244561" y="60291"/>
                  </a:lnTo>
                  <a:cubicBezTo>
                    <a:pt x="241062" y="60291"/>
                    <a:pt x="238162" y="57391"/>
                    <a:pt x="238162" y="53891"/>
                  </a:cubicBezTo>
                  <a:cubicBezTo>
                    <a:pt x="238162" y="50392"/>
                    <a:pt x="241062" y="47493"/>
                    <a:pt x="244561" y="47493"/>
                  </a:cubicBezTo>
                  <a:lnTo>
                    <a:pt x="355044" y="47493"/>
                  </a:lnTo>
                  <a:cubicBezTo>
                    <a:pt x="367741" y="47493"/>
                    <a:pt x="377940" y="37194"/>
                    <a:pt x="378040" y="24596"/>
                  </a:cubicBezTo>
                  <a:lnTo>
                    <a:pt x="378540" y="0"/>
                  </a:lnTo>
                  <a:lnTo>
                    <a:pt x="401636" y="0"/>
                  </a:lnTo>
                  <a:cubicBezTo>
                    <a:pt x="417934" y="0"/>
                    <a:pt x="433432" y="6099"/>
                    <a:pt x="445329" y="17097"/>
                  </a:cubicBezTo>
                  <a:cubicBezTo>
                    <a:pt x="457128" y="27995"/>
                    <a:pt x="464427" y="42893"/>
                    <a:pt x="465827" y="58891"/>
                  </a:cubicBezTo>
                  <a:cubicBezTo>
                    <a:pt x="465927" y="60590"/>
                    <a:pt x="465426" y="62190"/>
                    <a:pt x="464327" y="63490"/>
                  </a:cubicBezTo>
                  <a:cubicBezTo>
                    <a:pt x="463227" y="64790"/>
                    <a:pt x="461727" y="65590"/>
                    <a:pt x="459928" y="65790"/>
                  </a:cubicBezTo>
                  <a:cubicBezTo>
                    <a:pt x="459828" y="65790"/>
                    <a:pt x="459628" y="65790"/>
                    <a:pt x="459427" y="6579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FAB0BB09-E435-4E34-A01C-32764D4E9093}"/>
                </a:ext>
              </a:extLst>
            </p:cNvPr>
            <p:cNvSpPr/>
            <p:nvPr/>
          </p:nvSpPr>
          <p:spPr>
            <a:xfrm>
              <a:off x="11238034" y="4763781"/>
              <a:ext cx="259959" cy="159975"/>
            </a:xfrm>
            <a:custGeom>
              <a:avLst/>
              <a:gdLst>
                <a:gd name="connsiteX0" fmla="*/ 41095 w 259959"/>
                <a:gd name="connsiteY0" fmla="*/ 164374 h 159974"/>
                <a:gd name="connsiteX1" fmla="*/ 41095 w 259959"/>
                <a:gd name="connsiteY1" fmla="*/ 164374 h 159974"/>
                <a:gd name="connsiteX2" fmla="*/ 34695 w 259959"/>
                <a:gd name="connsiteY2" fmla="*/ 157975 h 159974"/>
                <a:gd name="connsiteX3" fmla="*/ 41095 w 259959"/>
                <a:gd name="connsiteY3" fmla="*/ 151576 h 159974"/>
                <a:gd name="connsiteX4" fmla="*/ 233064 w 259959"/>
                <a:gd name="connsiteY4" fmla="*/ 151576 h 159974"/>
                <a:gd name="connsiteX5" fmla="*/ 247861 w 259959"/>
                <a:gd name="connsiteY5" fmla="*/ 136778 h 159974"/>
                <a:gd name="connsiteX6" fmla="*/ 247861 w 259959"/>
                <a:gd name="connsiteY6" fmla="*/ 105184 h 159974"/>
                <a:gd name="connsiteX7" fmla="*/ 254261 w 259959"/>
                <a:gd name="connsiteY7" fmla="*/ 98785 h 159974"/>
                <a:gd name="connsiteX8" fmla="*/ 260660 w 259959"/>
                <a:gd name="connsiteY8" fmla="*/ 105184 h 159974"/>
                <a:gd name="connsiteX9" fmla="*/ 260660 w 259959"/>
                <a:gd name="connsiteY9" fmla="*/ 136778 h 159974"/>
                <a:gd name="connsiteX10" fmla="*/ 233064 w 259959"/>
                <a:gd name="connsiteY10" fmla="*/ 164374 h 159974"/>
                <a:gd name="connsiteX11" fmla="*/ 41095 w 259959"/>
                <a:gd name="connsiteY11" fmla="*/ 164374 h 159974"/>
                <a:gd name="connsiteX12" fmla="*/ 21897 w 259959"/>
                <a:gd name="connsiteY12" fmla="*/ 163575 h 159974"/>
                <a:gd name="connsiteX13" fmla="*/ 20197 w 259959"/>
                <a:gd name="connsiteY13" fmla="*/ 163374 h 159974"/>
                <a:gd name="connsiteX14" fmla="*/ 0 w 259959"/>
                <a:gd name="connsiteY14" fmla="*/ 136778 h 159974"/>
                <a:gd name="connsiteX15" fmla="*/ 0 w 259959"/>
                <a:gd name="connsiteY15" fmla="*/ 27596 h 159974"/>
                <a:gd name="connsiteX16" fmla="*/ 27696 w 259959"/>
                <a:gd name="connsiteY16" fmla="*/ 0 h 159974"/>
                <a:gd name="connsiteX17" fmla="*/ 233064 w 259959"/>
                <a:gd name="connsiteY17" fmla="*/ 0 h 159974"/>
                <a:gd name="connsiteX18" fmla="*/ 260660 w 259959"/>
                <a:gd name="connsiteY18" fmla="*/ 27596 h 159974"/>
                <a:gd name="connsiteX19" fmla="*/ 260660 w 259959"/>
                <a:gd name="connsiteY19" fmla="*/ 66789 h 159974"/>
                <a:gd name="connsiteX20" fmla="*/ 254261 w 259959"/>
                <a:gd name="connsiteY20" fmla="*/ 73189 h 159974"/>
                <a:gd name="connsiteX21" fmla="*/ 247861 w 259959"/>
                <a:gd name="connsiteY21" fmla="*/ 66789 h 159974"/>
                <a:gd name="connsiteX22" fmla="*/ 247861 w 259959"/>
                <a:gd name="connsiteY22" fmla="*/ 27596 h 159974"/>
                <a:gd name="connsiteX23" fmla="*/ 233064 w 259959"/>
                <a:gd name="connsiteY23" fmla="*/ 12798 h 159974"/>
                <a:gd name="connsiteX24" fmla="*/ 27696 w 259959"/>
                <a:gd name="connsiteY24" fmla="*/ 12798 h 159974"/>
                <a:gd name="connsiteX25" fmla="*/ 12898 w 259959"/>
                <a:gd name="connsiteY25" fmla="*/ 27596 h 159974"/>
                <a:gd name="connsiteX26" fmla="*/ 12898 w 259959"/>
                <a:gd name="connsiteY26" fmla="*/ 136778 h 159974"/>
                <a:gd name="connsiteX27" fmla="*/ 23696 w 259959"/>
                <a:gd name="connsiteY27" fmla="*/ 150976 h 159974"/>
                <a:gd name="connsiteX28" fmla="*/ 23996 w 259959"/>
                <a:gd name="connsiteY28" fmla="*/ 151176 h 159974"/>
                <a:gd name="connsiteX29" fmla="*/ 28096 w 259959"/>
                <a:gd name="connsiteY29" fmla="*/ 158875 h 159974"/>
                <a:gd name="connsiteX30" fmla="*/ 21897 w 259959"/>
                <a:gd name="connsiteY30" fmla="*/ 163575 h 159974"/>
                <a:gd name="connsiteX31" fmla="*/ 254261 w 259959"/>
                <a:gd name="connsiteY31" fmla="*/ 92385 h 159974"/>
                <a:gd name="connsiteX32" fmla="*/ 247861 w 259959"/>
                <a:gd name="connsiteY32" fmla="*/ 85987 h 159974"/>
                <a:gd name="connsiteX33" fmla="*/ 254261 w 259959"/>
                <a:gd name="connsiteY33" fmla="*/ 79587 h 159974"/>
                <a:gd name="connsiteX34" fmla="*/ 260660 w 259959"/>
                <a:gd name="connsiteY34" fmla="*/ 85987 h 159974"/>
                <a:gd name="connsiteX35" fmla="*/ 254261 w 259959"/>
                <a:gd name="connsiteY35" fmla="*/ 92385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59959" h="159974">
                  <a:moveTo>
                    <a:pt x="41095" y="164374"/>
                  </a:moveTo>
                  <a:lnTo>
                    <a:pt x="41095" y="164374"/>
                  </a:lnTo>
                  <a:cubicBezTo>
                    <a:pt x="37594" y="164374"/>
                    <a:pt x="34695" y="161475"/>
                    <a:pt x="34695" y="157975"/>
                  </a:cubicBezTo>
                  <a:cubicBezTo>
                    <a:pt x="34695" y="154376"/>
                    <a:pt x="37594" y="151576"/>
                    <a:pt x="41095" y="151576"/>
                  </a:cubicBezTo>
                  <a:lnTo>
                    <a:pt x="233064" y="151576"/>
                  </a:lnTo>
                  <a:cubicBezTo>
                    <a:pt x="241262" y="151576"/>
                    <a:pt x="247861" y="144877"/>
                    <a:pt x="247861" y="136778"/>
                  </a:cubicBezTo>
                  <a:lnTo>
                    <a:pt x="247861" y="105184"/>
                  </a:lnTo>
                  <a:cubicBezTo>
                    <a:pt x="247861" y="101684"/>
                    <a:pt x="250761" y="98785"/>
                    <a:pt x="254261" y="98785"/>
                  </a:cubicBezTo>
                  <a:cubicBezTo>
                    <a:pt x="257860" y="98785"/>
                    <a:pt x="260660" y="101684"/>
                    <a:pt x="260660" y="105184"/>
                  </a:cubicBezTo>
                  <a:lnTo>
                    <a:pt x="260660" y="136778"/>
                  </a:lnTo>
                  <a:cubicBezTo>
                    <a:pt x="260660" y="151976"/>
                    <a:pt x="248262" y="164374"/>
                    <a:pt x="233064" y="164374"/>
                  </a:cubicBezTo>
                  <a:lnTo>
                    <a:pt x="41095" y="164374"/>
                  </a:lnTo>
                  <a:close/>
                  <a:moveTo>
                    <a:pt x="21897" y="163575"/>
                  </a:moveTo>
                  <a:cubicBezTo>
                    <a:pt x="21397" y="163575"/>
                    <a:pt x="20798" y="163474"/>
                    <a:pt x="20197" y="163374"/>
                  </a:cubicBezTo>
                  <a:cubicBezTo>
                    <a:pt x="8400" y="160075"/>
                    <a:pt x="100" y="149077"/>
                    <a:pt x="0" y="136778"/>
                  </a:cubicBezTo>
                  <a:lnTo>
                    <a:pt x="0" y="27596"/>
                  </a:lnTo>
                  <a:cubicBezTo>
                    <a:pt x="100" y="12398"/>
                    <a:pt x="12498" y="0"/>
                    <a:pt x="27696" y="0"/>
                  </a:cubicBezTo>
                  <a:lnTo>
                    <a:pt x="233064" y="0"/>
                  </a:lnTo>
                  <a:cubicBezTo>
                    <a:pt x="248262" y="0"/>
                    <a:pt x="260660" y="12398"/>
                    <a:pt x="260660" y="27596"/>
                  </a:cubicBezTo>
                  <a:lnTo>
                    <a:pt x="260660" y="66789"/>
                  </a:lnTo>
                  <a:cubicBezTo>
                    <a:pt x="260660" y="70289"/>
                    <a:pt x="257860" y="73189"/>
                    <a:pt x="254261" y="73189"/>
                  </a:cubicBezTo>
                  <a:cubicBezTo>
                    <a:pt x="250761" y="73189"/>
                    <a:pt x="247861" y="70289"/>
                    <a:pt x="247861" y="66789"/>
                  </a:cubicBezTo>
                  <a:lnTo>
                    <a:pt x="247861" y="27596"/>
                  </a:lnTo>
                  <a:cubicBezTo>
                    <a:pt x="247861" y="19497"/>
                    <a:pt x="241262" y="12798"/>
                    <a:pt x="233064" y="12798"/>
                  </a:cubicBezTo>
                  <a:lnTo>
                    <a:pt x="27696" y="12798"/>
                  </a:lnTo>
                  <a:cubicBezTo>
                    <a:pt x="19498" y="12798"/>
                    <a:pt x="12898" y="19497"/>
                    <a:pt x="12898" y="27596"/>
                  </a:cubicBezTo>
                  <a:lnTo>
                    <a:pt x="12898" y="136778"/>
                  </a:lnTo>
                  <a:cubicBezTo>
                    <a:pt x="12798" y="143377"/>
                    <a:pt x="17298" y="149177"/>
                    <a:pt x="23696" y="150976"/>
                  </a:cubicBezTo>
                  <a:lnTo>
                    <a:pt x="23996" y="151176"/>
                  </a:lnTo>
                  <a:cubicBezTo>
                    <a:pt x="27197" y="152176"/>
                    <a:pt x="28996" y="155576"/>
                    <a:pt x="28096" y="158875"/>
                  </a:cubicBezTo>
                  <a:cubicBezTo>
                    <a:pt x="27297" y="161675"/>
                    <a:pt x="24797" y="163575"/>
                    <a:pt x="21897" y="163575"/>
                  </a:cubicBezTo>
                  <a:close/>
                  <a:moveTo>
                    <a:pt x="254261" y="92385"/>
                  </a:moveTo>
                  <a:cubicBezTo>
                    <a:pt x="250761" y="92385"/>
                    <a:pt x="247861" y="89486"/>
                    <a:pt x="247861" y="85987"/>
                  </a:cubicBezTo>
                  <a:cubicBezTo>
                    <a:pt x="247861" y="82487"/>
                    <a:pt x="250761" y="79587"/>
                    <a:pt x="254261" y="79587"/>
                  </a:cubicBezTo>
                  <a:cubicBezTo>
                    <a:pt x="257860" y="79587"/>
                    <a:pt x="260660" y="82487"/>
                    <a:pt x="260660" y="85987"/>
                  </a:cubicBezTo>
                  <a:cubicBezTo>
                    <a:pt x="260660" y="89486"/>
                    <a:pt x="257860" y="92385"/>
                    <a:pt x="254261" y="9238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9F3670B7-357C-452A-B6AB-CC1C7DD661FD}"/>
                </a:ext>
              </a:extLst>
            </p:cNvPr>
            <p:cNvSpPr/>
            <p:nvPr/>
          </p:nvSpPr>
          <p:spPr>
            <a:xfrm>
              <a:off x="11284627" y="4807875"/>
              <a:ext cx="159975" cy="9998"/>
            </a:xfrm>
            <a:custGeom>
              <a:avLst/>
              <a:gdLst>
                <a:gd name="connsiteX0" fmla="*/ 161175 w 159974"/>
                <a:gd name="connsiteY0" fmla="*/ 12798 h 9998"/>
                <a:gd name="connsiteX1" fmla="*/ 6399 w 159974"/>
                <a:gd name="connsiteY1" fmla="*/ 12798 h 9998"/>
                <a:gd name="connsiteX2" fmla="*/ 0 w 159974"/>
                <a:gd name="connsiteY2" fmla="*/ 6399 h 9998"/>
                <a:gd name="connsiteX3" fmla="*/ 6399 w 159974"/>
                <a:gd name="connsiteY3" fmla="*/ 0 h 9998"/>
                <a:gd name="connsiteX4" fmla="*/ 161175 w 159974"/>
                <a:gd name="connsiteY4" fmla="*/ 0 h 9998"/>
                <a:gd name="connsiteX5" fmla="*/ 167574 w 159974"/>
                <a:gd name="connsiteY5" fmla="*/ 6399 h 9998"/>
                <a:gd name="connsiteX6" fmla="*/ 161175 w 159974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974" h="9998">
                  <a:moveTo>
                    <a:pt x="161175" y="12798"/>
                  </a:moveTo>
                  <a:lnTo>
                    <a:pt x="6399" y="12798"/>
                  </a:lnTo>
                  <a:cubicBezTo>
                    <a:pt x="2900" y="12798"/>
                    <a:pt x="0" y="99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161175" y="0"/>
                  </a:lnTo>
                  <a:cubicBezTo>
                    <a:pt x="164674" y="0"/>
                    <a:pt x="167574" y="2900"/>
                    <a:pt x="167574" y="6399"/>
                  </a:cubicBezTo>
                  <a:cubicBezTo>
                    <a:pt x="167574" y="9998"/>
                    <a:pt x="164674" y="12798"/>
                    <a:pt x="16117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1D66405-4443-4DA9-B7B9-F3FF1A363360}"/>
                </a:ext>
              </a:extLst>
            </p:cNvPr>
            <p:cNvSpPr/>
            <p:nvPr/>
          </p:nvSpPr>
          <p:spPr>
            <a:xfrm>
              <a:off x="11268329" y="4839570"/>
              <a:ext cx="199969" cy="9998"/>
            </a:xfrm>
            <a:custGeom>
              <a:avLst/>
              <a:gdLst>
                <a:gd name="connsiteX0" fmla="*/ 193770 w 199968"/>
                <a:gd name="connsiteY0" fmla="*/ 12798 h 9998"/>
                <a:gd name="connsiteX1" fmla="*/ 6399 w 199968"/>
                <a:gd name="connsiteY1" fmla="*/ 12798 h 9998"/>
                <a:gd name="connsiteX2" fmla="*/ 0 w 199968"/>
                <a:gd name="connsiteY2" fmla="*/ 6399 h 9998"/>
                <a:gd name="connsiteX3" fmla="*/ 6399 w 199968"/>
                <a:gd name="connsiteY3" fmla="*/ 0 h 9998"/>
                <a:gd name="connsiteX4" fmla="*/ 193770 w 199968"/>
                <a:gd name="connsiteY4" fmla="*/ 0 h 9998"/>
                <a:gd name="connsiteX5" fmla="*/ 200169 w 199968"/>
                <a:gd name="connsiteY5" fmla="*/ 6399 h 9998"/>
                <a:gd name="connsiteX6" fmla="*/ 193770 w 199968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968" h="9998">
                  <a:moveTo>
                    <a:pt x="193770" y="12798"/>
                  </a:moveTo>
                  <a:lnTo>
                    <a:pt x="6399" y="12798"/>
                  </a:lnTo>
                  <a:cubicBezTo>
                    <a:pt x="2800" y="12798"/>
                    <a:pt x="0" y="9898"/>
                    <a:pt x="0" y="6399"/>
                  </a:cubicBezTo>
                  <a:cubicBezTo>
                    <a:pt x="0" y="2899"/>
                    <a:pt x="2800" y="0"/>
                    <a:pt x="6399" y="0"/>
                  </a:cubicBezTo>
                  <a:lnTo>
                    <a:pt x="193770" y="0"/>
                  </a:lnTo>
                  <a:cubicBezTo>
                    <a:pt x="197369" y="0"/>
                    <a:pt x="200169" y="2899"/>
                    <a:pt x="200169" y="6399"/>
                  </a:cubicBezTo>
                  <a:cubicBezTo>
                    <a:pt x="200169" y="9898"/>
                    <a:pt x="197369" y="12798"/>
                    <a:pt x="193770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FFACE80B-9944-45D5-93C5-4FBB8C709ED9}"/>
                </a:ext>
              </a:extLst>
            </p:cNvPr>
            <p:cNvSpPr/>
            <p:nvPr/>
          </p:nvSpPr>
          <p:spPr>
            <a:xfrm>
              <a:off x="11284627" y="4871164"/>
              <a:ext cx="159975" cy="9998"/>
            </a:xfrm>
            <a:custGeom>
              <a:avLst/>
              <a:gdLst>
                <a:gd name="connsiteX0" fmla="*/ 161175 w 159974"/>
                <a:gd name="connsiteY0" fmla="*/ 12798 h 9998"/>
                <a:gd name="connsiteX1" fmla="*/ 6399 w 159974"/>
                <a:gd name="connsiteY1" fmla="*/ 12798 h 9998"/>
                <a:gd name="connsiteX2" fmla="*/ 0 w 159974"/>
                <a:gd name="connsiteY2" fmla="*/ 6399 h 9998"/>
                <a:gd name="connsiteX3" fmla="*/ 6399 w 159974"/>
                <a:gd name="connsiteY3" fmla="*/ 0 h 9998"/>
                <a:gd name="connsiteX4" fmla="*/ 161175 w 159974"/>
                <a:gd name="connsiteY4" fmla="*/ 0 h 9998"/>
                <a:gd name="connsiteX5" fmla="*/ 167574 w 159974"/>
                <a:gd name="connsiteY5" fmla="*/ 6399 h 9998"/>
                <a:gd name="connsiteX6" fmla="*/ 161175 w 159974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974" h="9998">
                  <a:moveTo>
                    <a:pt x="161175" y="12798"/>
                  </a:moveTo>
                  <a:lnTo>
                    <a:pt x="6399" y="12798"/>
                  </a:lnTo>
                  <a:cubicBezTo>
                    <a:pt x="2900" y="12798"/>
                    <a:pt x="0" y="99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161175" y="0"/>
                  </a:lnTo>
                  <a:cubicBezTo>
                    <a:pt x="164674" y="0"/>
                    <a:pt x="167574" y="2900"/>
                    <a:pt x="167574" y="6399"/>
                  </a:cubicBezTo>
                  <a:cubicBezTo>
                    <a:pt x="167574" y="9998"/>
                    <a:pt x="164674" y="12798"/>
                    <a:pt x="16117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4DCF4E99-399E-4220-874B-59254A93DA94}"/>
                </a:ext>
              </a:extLst>
            </p:cNvPr>
            <p:cNvSpPr/>
            <p:nvPr/>
          </p:nvSpPr>
          <p:spPr>
            <a:xfrm>
              <a:off x="11097794" y="4771618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463 w 59990"/>
                <a:gd name="connsiteY1" fmla="*/ 36457 h 59990"/>
                <a:gd name="connsiteX2" fmla="*/ 5562 w 59990"/>
                <a:gd name="connsiteY2" fmla="*/ 13261 h 59990"/>
                <a:gd name="connsiteX3" fmla="*/ 25559 w 59990"/>
                <a:gd name="connsiteY3" fmla="*/ 463 h 59990"/>
                <a:gd name="connsiteX4" fmla="*/ 48756 w 59990"/>
                <a:gd name="connsiteY4" fmla="*/ 5562 h 59990"/>
                <a:gd name="connsiteX5" fmla="*/ 61553 w 59990"/>
                <a:gd name="connsiteY5" fmla="*/ 25558 h 59990"/>
                <a:gd name="connsiteX6" fmla="*/ 56453 w 59990"/>
                <a:gd name="connsiteY6" fmla="*/ 48755 h 59990"/>
                <a:gd name="connsiteX7" fmla="*/ 36457 w 59990"/>
                <a:gd name="connsiteY7" fmla="*/ 61553 h 59990"/>
                <a:gd name="connsiteX8" fmla="*/ 30958 w 59990"/>
                <a:gd name="connsiteY8" fmla="*/ 62053 h 59990"/>
                <a:gd name="connsiteX9" fmla="*/ 31058 w 59990"/>
                <a:gd name="connsiteY9" fmla="*/ 12861 h 59990"/>
                <a:gd name="connsiteX10" fmla="*/ 27858 w 59990"/>
                <a:gd name="connsiteY10" fmla="*/ 13160 h 59990"/>
                <a:gd name="connsiteX11" fmla="*/ 16161 w 59990"/>
                <a:gd name="connsiteY11" fmla="*/ 20659 h 59990"/>
                <a:gd name="connsiteX12" fmla="*/ 13161 w 59990"/>
                <a:gd name="connsiteY12" fmla="*/ 34257 h 59990"/>
                <a:gd name="connsiteX13" fmla="*/ 34257 w 59990"/>
                <a:gd name="connsiteY13" fmla="*/ 48955 h 59990"/>
                <a:gd name="connsiteX14" fmla="*/ 45956 w 59990"/>
                <a:gd name="connsiteY14" fmla="*/ 41456 h 59990"/>
                <a:gd name="connsiteX15" fmla="*/ 48955 w 59990"/>
                <a:gd name="connsiteY15" fmla="*/ 27858 h 59990"/>
                <a:gd name="connsiteX16" fmla="*/ 41456 w 59990"/>
                <a:gd name="connsiteY16" fmla="*/ 16160 h 59990"/>
                <a:gd name="connsiteX17" fmla="*/ 31058 w 59990"/>
                <a:gd name="connsiteY17" fmla="*/ 128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16261" y="62053"/>
                    <a:pt x="3062" y="51454"/>
                    <a:pt x="463" y="36457"/>
                  </a:cubicBezTo>
                  <a:cubicBezTo>
                    <a:pt x="-937" y="28258"/>
                    <a:pt x="863" y="20059"/>
                    <a:pt x="5562" y="13261"/>
                  </a:cubicBezTo>
                  <a:cubicBezTo>
                    <a:pt x="10261" y="6461"/>
                    <a:pt x="17461" y="1962"/>
                    <a:pt x="25559" y="463"/>
                  </a:cubicBezTo>
                  <a:cubicBezTo>
                    <a:pt x="33658" y="-937"/>
                    <a:pt x="41956" y="862"/>
                    <a:pt x="48756" y="5562"/>
                  </a:cubicBezTo>
                  <a:cubicBezTo>
                    <a:pt x="55554" y="10261"/>
                    <a:pt x="60054" y="17360"/>
                    <a:pt x="61553" y="25558"/>
                  </a:cubicBezTo>
                  <a:cubicBezTo>
                    <a:pt x="63053" y="33757"/>
                    <a:pt x="61154" y="41956"/>
                    <a:pt x="56453" y="48755"/>
                  </a:cubicBezTo>
                  <a:cubicBezTo>
                    <a:pt x="51755" y="55554"/>
                    <a:pt x="44656" y="60053"/>
                    <a:pt x="36457" y="61553"/>
                  </a:cubicBezTo>
                  <a:cubicBezTo>
                    <a:pt x="34557" y="61853"/>
                    <a:pt x="32757" y="62053"/>
                    <a:pt x="30958" y="62053"/>
                  </a:cubicBezTo>
                  <a:close/>
                  <a:moveTo>
                    <a:pt x="31058" y="12861"/>
                  </a:moveTo>
                  <a:cubicBezTo>
                    <a:pt x="29959" y="12861"/>
                    <a:pt x="28958" y="12961"/>
                    <a:pt x="27858" y="13160"/>
                  </a:cubicBezTo>
                  <a:cubicBezTo>
                    <a:pt x="23059" y="13960"/>
                    <a:pt x="18860" y="16660"/>
                    <a:pt x="16161" y="20659"/>
                  </a:cubicBezTo>
                  <a:cubicBezTo>
                    <a:pt x="13461" y="24659"/>
                    <a:pt x="12261" y="29458"/>
                    <a:pt x="13161" y="34257"/>
                  </a:cubicBezTo>
                  <a:cubicBezTo>
                    <a:pt x="14961" y="44156"/>
                    <a:pt x="24459" y="50755"/>
                    <a:pt x="34257" y="48955"/>
                  </a:cubicBezTo>
                  <a:cubicBezTo>
                    <a:pt x="39056" y="48155"/>
                    <a:pt x="43256" y="45456"/>
                    <a:pt x="45956" y="41456"/>
                  </a:cubicBezTo>
                  <a:cubicBezTo>
                    <a:pt x="48656" y="37457"/>
                    <a:pt x="49755" y="32658"/>
                    <a:pt x="48955" y="27858"/>
                  </a:cubicBezTo>
                  <a:cubicBezTo>
                    <a:pt x="48155" y="23059"/>
                    <a:pt x="45455" y="18860"/>
                    <a:pt x="41456" y="16160"/>
                  </a:cubicBezTo>
                  <a:cubicBezTo>
                    <a:pt x="38357" y="13960"/>
                    <a:pt x="34758" y="12861"/>
                    <a:pt x="31058" y="128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50E0D8C7-407B-4BC9-AAB5-841555103F9A}"/>
                </a:ext>
              </a:extLst>
            </p:cNvPr>
            <p:cNvSpPr/>
            <p:nvPr/>
          </p:nvSpPr>
          <p:spPr>
            <a:xfrm>
              <a:off x="11436504" y="5267102"/>
              <a:ext cx="39994" cy="9998"/>
            </a:xfrm>
            <a:custGeom>
              <a:avLst/>
              <a:gdLst>
                <a:gd name="connsiteX0" fmla="*/ 394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3 w 39993"/>
                <a:gd name="connsiteY4" fmla="*/ 0 h 9998"/>
                <a:gd name="connsiteX5" fmla="*/ 45892 w 39993"/>
                <a:gd name="connsiteY5" fmla="*/ 6399 h 9998"/>
                <a:gd name="connsiteX6" fmla="*/ 394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3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3" y="0"/>
                  </a:lnTo>
                  <a:cubicBezTo>
                    <a:pt x="42993" y="0"/>
                    <a:pt x="45892" y="2900"/>
                    <a:pt x="45892" y="6399"/>
                  </a:cubicBezTo>
                  <a:cubicBezTo>
                    <a:pt x="45892" y="9899"/>
                    <a:pt x="42993" y="12798"/>
                    <a:pt x="394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D38CA59-1F8C-4611-A8C6-EC4F7958E683}"/>
                </a:ext>
              </a:extLst>
            </p:cNvPr>
            <p:cNvSpPr/>
            <p:nvPr/>
          </p:nvSpPr>
          <p:spPr>
            <a:xfrm>
              <a:off x="11453000" y="5250605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900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900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258CB57-537C-4D03-8E37-FBC23CD74E0F}"/>
                </a:ext>
              </a:extLst>
            </p:cNvPr>
            <p:cNvSpPr/>
            <p:nvPr/>
          </p:nvSpPr>
          <p:spPr>
            <a:xfrm>
              <a:off x="11501518" y="4699517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874 w 19996"/>
                <a:gd name="connsiteY4" fmla="*/ 1875 h 19996"/>
                <a:gd name="connsiteX5" fmla="*/ 26771 w 19996"/>
                <a:gd name="connsiteY5" fmla="*/ 17772 h 19996"/>
                <a:gd name="connsiteX6" fmla="*/ 267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374" y="-625"/>
                    <a:pt x="10874" y="1875"/>
                  </a:cubicBezTo>
                  <a:lnTo>
                    <a:pt x="26771" y="17772"/>
                  </a:lnTo>
                  <a:cubicBezTo>
                    <a:pt x="29270" y="20272"/>
                    <a:pt x="29270" y="24371"/>
                    <a:pt x="26771" y="26871"/>
                  </a:cubicBezTo>
                  <a:cubicBezTo>
                    <a:pt x="25571" y="28171"/>
                    <a:pt x="239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A537D709-DB26-4E2D-BD86-5F52D823A3B4}"/>
                </a:ext>
              </a:extLst>
            </p:cNvPr>
            <p:cNvSpPr/>
            <p:nvPr/>
          </p:nvSpPr>
          <p:spPr>
            <a:xfrm>
              <a:off x="11501518" y="4699517"/>
              <a:ext cx="19997" cy="19997"/>
            </a:xfrm>
            <a:custGeom>
              <a:avLst/>
              <a:gdLst>
                <a:gd name="connsiteX0" fmla="*/ 6375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771 w 19996"/>
                <a:gd name="connsiteY4" fmla="*/ 1875 h 19996"/>
                <a:gd name="connsiteX5" fmla="*/ 26771 w 19996"/>
                <a:gd name="connsiteY5" fmla="*/ 10973 h 19996"/>
                <a:gd name="connsiteX6" fmla="*/ 10874 w 19996"/>
                <a:gd name="connsiteY6" fmla="*/ 26871 h 19996"/>
                <a:gd name="connsiteX7" fmla="*/ 6375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5" y="28771"/>
                  </a:moveTo>
                  <a:cubicBezTo>
                    <a:pt x="4775" y="28771"/>
                    <a:pt x="3074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1" y="-625"/>
                    <a:pt x="24271" y="-625"/>
                    <a:pt x="26771" y="1875"/>
                  </a:cubicBezTo>
                  <a:cubicBezTo>
                    <a:pt x="29270" y="4374"/>
                    <a:pt x="29270" y="8474"/>
                    <a:pt x="26771" y="10973"/>
                  </a:cubicBezTo>
                  <a:lnTo>
                    <a:pt x="10874" y="26871"/>
                  </a:lnTo>
                  <a:cubicBezTo>
                    <a:pt x="9674" y="28171"/>
                    <a:pt x="7974" y="28771"/>
                    <a:pt x="6375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FE4B38A2-9036-44C5-AD89-82BFF603D73A}"/>
                </a:ext>
              </a:extLst>
            </p:cNvPr>
            <p:cNvSpPr/>
            <p:nvPr/>
          </p:nvSpPr>
          <p:spPr>
            <a:xfrm>
              <a:off x="11230036" y="4704291"/>
              <a:ext cx="39994" cy="9998"/>
            </a:xfrm>
            <a:custGeom>
              <a:avLst/>
              <a:gdLst>
                <a:gd name="connsiteX0" fmla="*/ 394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3 w 39993"/>
                <a:gd name="connsiteY4" fmla="*/ 0 h 9998"/>
                <a:gd name="connsiteX5" fmla="*/ 45892 w 39993"/>
                <a:gd name="connsiteY5" fmla="*/ 6399 h 9998"/>
                <a:gd name="connsiteX6" fmla="*/ 394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3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39493" y="0"/>
                  </a:lnTo>
                  <a:cubicBezTo>
                    <a:pt x="42993" y="0"/>
                    <a:pt x="45892" y="2899"/>
                    <a:pt x="45892" y="6399"/>
                  </a:cubicBezTo>
                  <a:cubicBezTo>
                    <a:pt x="45892" y="9898"/>
                    <a:pt x="42993" y="12798"/>
                    <a:pt x="394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9AE4F38F-D7BC-4491-8BFD-AB9FFB29E9A5}"/>
                </a:ext>
              </a:extLst>
            </p:cNvPr>
            <p:cNvSpPr/>
            <p:nvPr/>
          </p:nvSpPr>
          <p:spPr>
            <a:xfrm>
              <a:off x="11246534" y="4687793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7 w 9998"/>
                <a:gd name="connsiteY4" fmla="*/ 6399 h 39993"/>
                <a:gd name="connsiteX5" fmla="*/ 12797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7" y="2900"/>
                    <a:pt x="12797" y="6399"/>
                  </a:cubicBezTo>
                  <a:lnTo>
                    <a:pt x="12797" y="39494"/>
                  </a:lnTo>
                  <a:cubicBezTo>
                    <a:pt x="12797" y="42993"/>
                    <a:pt x="99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532CB22E-48B6-45C3-97E6-A791E802E2AC}"/>
                </a:ext>
              </a:extLst>
            </p:cNvPr>
            <p:cNvSpPr/>
            <p:nvPr/>
          </p:nvSpPr>
          <p:spPr>
            <a:xfrm>
              <a:off x="11132851" y="5238907"/>
              <a:ext cx="39994" cy="39994"/>
            </a:xfrm>
            <a:custGeom>
              <a:avLst/>
              <a:gdLst>
                <a:gd name="connsiteX0" fmla="*/ 21796 w 39993"/>
                <a:gd name="connsiteY0" fmla="*/ 43593 h 39993"/>
                <a:gd name="connsiteX1" fmla="*/ 0 w 39993"/>
                <a:gd name="connsiteY1" fmla="*/ 21797 h 39993"/>
                <a:gd name="connsiteX2" fmla="*/ 21796 w 39993"/>
                <a:gd name="connsiteY2" fmla="*/ 0 h 39993"/>
                <a:gd name="connsiteX3" fmla="*/ 43593 w 39993"/>
                <a:gd name="connsiteY3" fmla="*/ 21797 h 39993"/>
                <a:gd name="connsiteX4" fmla="*/ 21796 w 39993"/>
                <a:gd name="connsiteY4" fmla="*/ 43593 h 39993"/>
                <a:gd name="connsiteX5" fmla="*/ 21796 w 39993"/>
                <a:gd name="connsiteY5" fmla="*/ 12698 h 39993"/>
                <a:gd name="connsiteX6" fmla="*/ 12797 w 39993"/>
                <a:gd name="connsiteY6" fmla="*/ 21696 h 39993"/>
                <a:gd name="connsiteX7" fmla="*/ 21796 w 39993"/>
                <a:gd name="connsiteY7" fmla="*/ 30695 h 39993"/>
                <a:gd name="connsiteX8" fmla="*/ 30795 w 39993"/>
                <a:gd name="connsiteY8" fmla="*/ 21696 h 39993"/>
                <a:gd name="connsiteX9" fmla="*/ 21796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6" y="43593"/>
                  </a:moveTo>
                  <a:cubicBezTo>
                    <a:pt x="9798" y="43593"/>
                    <a:pt x="0" y="33794"/>
                    <a:pt x="0" y="21797"/>
                  </a:cubicBezTo>
                  <a:cubicBezTo>
                    <a:pt x="0" y="9798"/>
                    <a:pt x="9798" y="0"/>
                    <a:pt x="21796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4"/>
                    <a:pt x="33795" y="43593"/>
                    <a:pt x="21796" y="43593"/>
                  </a:cubicBezTo>
                  <a:close/>
                  <a:moveTo>
                    <a:pt x="21796" y="12698"/>
                  </a:moveTo>
                  <a:cubicBezTo>
                    <a:pt x="16797" y="12698"/>
                    <a:pt x="12797" y="16797"/>
                    <a:pt x="12797" y="21696"/>
                  </a:cubicBezTo>
                  <a:cubicBezTo>
                    <a:pt x="12797" y="26596"/>
                    <a:pt x="16897" y="30695"/>
                    <a:pt x="21796" y="30695"/>
                  </a:cubicBezTo>
                  <a:cubicBezTo>
                    <a:pt x="26695" y="30695"/>
                    <a:pt x="30795" y="26596"/>
                    <a:pt x="30795" y="21696"/>
                  </a:cubicBezTo>
                  <a:cubicBezTo>
                    <a:pt x="30795" y="16797"/>
                    <a:pt x="26695" y="12698"/>
                    <a:pt x="21796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9" name="Group 768">
            <a:extLst>
              <a:ext uri="{FF2B5EF4-FFF2-40B4-BE49-F238E27FC236}">
                <a16:creationId xmlns:a16="http://schemas.microsoft.com/office/drawing/2014/main" id="{CF64E692-0294-410A-B35C-03AB1ED3221C}"/>
              </a:ext>
            </a:extLst>
          </p:cNvPr>
          <p:cNvGrpSpPr/>
          <p:nvPr/>
        </p:nvGrpSpPr>
        <p:grpSpPr>
          <a:xfrm>
            <a:off x="547812" y="5779022"/>
            <a:ext cx="649899" cy="527618"/>
            <a:chOff x="547812" y="5779022"/>
            <a:chExt cx="649899" cy="527618"/>
          </a:xfrm>
          <a:solidFill>
            <a:srgbClr val="FFFFFF"/>
          </a:solidFill>
        </p:grpSpPr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22D3627-123D-4530-9193-4964CADB0606}"/>
                </a:ext>
              </a:extLst>
            </p:cNvPr>
            <p:cNvSpPr/>
            <p:nvPr/>
          </p:nvSpPr>
          <p:spPr>
            <a:xfrm>
              <a:off x="601004" y="6056679"/>
              <a:ext cx="139978" cy="249961"/>
            </a:xfrm>
            <a:custGeom>
              <a:avLst/>
              <a:gdLst>
                <a:gd name="connsiteX0" fmla="*/ 125780 w 139978"/>
                <a:gd name="connsiteY0" fmla="*/ 253760 h 249960"/>
                <a:gd name="connsiteX1" fmla="*/ 95085 w 139978"/>
                <a:gd name="connsiteY1" fmla="*/ 253760 h 249960"/>
                <a:gd name="connsiteX2" fmla="*/ 77088 w 139978"/>
                <a:gd name="connsiteY2" fmla="*/ 235863 h 249960"/>
                <a:gd name="connsiteX3" fmla="*/ 77088 w 139978"/>
                <a:gd name="connsiteY3" fmla="*/ 97785 h 249960"/>
                <a:gd name="connsiteX4" fmla="*/ 68289 w 139978"/>
                <a:gd name="connsiteY4" fmla="*/ 94185 h 249960"/>
                <a:gd name="connsiteX5" fmla="*/ 66690 w 139978"/>
                <a:gd name="connsiteY5" fmla="*/ 97785 h 249960"/>
                <a:gd name="connsiteX6" fmla="*/ 66690 w 139978"/>
                <a:gd name="connsiteY6" fmla="*/ 235863 h 249960"/>
                <a:gd name="connsiteX7" fmla="*/ 48792 w 139978"/>
                <a:gd name="connsiteY7" fmla="*/ 253760 h 249960"/>
                <a:gd name="connsiteX8" fmla="*/ 17997 w 139978"/>
                <a:gd name="connsiteY8" fmla="*/ 253760 h 249960"/>
                <a:gd name="connsiteX9" fmla="*/ 16097 w 139978"/>
                <a:gd name="connsiteY9" fmla="*/ 253660 h 249960"/>
                <a:gd name="connsiteX10" fmla="*/ 11798 w 139978"/>
                <a:gd name="connsiteY10" fmla="*/ 251361 h 249960"/>
                <a:gd name="connsiteX11" fmla="*/ 10398 w 139978"/>
                <a:gd name="connsiteY11" fmla="*/ 246661 h 249960"/>
                <a:gd name="connsiteX12" fmla="*/ 17397 w 139978"/>
                <a:gd name="connsiteY12" fmla="*/ 240962 h 249960"/>
                <a:gd name="connsiteX13" fmla="*/ 17997 w 139978"/>
                <a:gd name="connsiteY13" fmla="*/ 240962 h 249960"/>
                <a:gd name="connsiteX14" fmla="*/ 48792 w 139978"/>
                <a:gd name="connsiteY14" fmla="*/ 240962 h 249960"/>
                <a:gd name="connsiteX15" fmla="*/ 53892 w 139978"/>
                <a:gd name="connsiteY15" fmla="*/ 235863 h 249960"/>
                <a:gd name="connsiteX16" fmla="*/ 53892 w 139978"/>
                <a:gd name="connsiteY16" fmla="*/ 97785 h 249960"/>
                <a:gd name="connsiteX17" fmla="*/ 59191 w 139978"/>
                <a:gd name="connsiteY17" fmla="*/ 85087 h 249960"/>
                <a:gd name="connsiteX18" fmla="*/ 71889 w 139978"/>
                <a:gd name="connsiteY18" fmla="*/ 79888 h 249960"/>
                <a:gd name="connsiteX19" fmla="*/ 89886 w 139978"/>
                <a:gd name="connsiteY19" fmla="*/ 97785 h 249960"/>
                <a:gd name="connsiteX20" fmla="*/ 89886 w 139978"/>
                <a:gd name="connsiteY20" fmla="*/ 235863 h 249960"/>
                <a:gd name="connsiteX21" fmla="*/ 95085 w 139978"/>
                <a:gd name="connsiteY21" fmla="*/ 240962 h 249960"/>
                <a:gd name="connsiteX22" fmla="*/ 125780 w 139978"/>
                <a:gd name="connsiteY22" fmla="*/ 240962 h 249960"/>
                <a:gd name="connsiteX23" fmla="*/ 130979 w 139978"/>
                <a:gd name="connsiteY23" fmla="*/ 235863 h 249960"/>
                <a:gd name="connsiteX24" fmla="*/ 130979 w 139978"/>
                <a:gd name="connsiteY24" fmla="*/ 217566 h 249960"/>
                <a:gd name="connsiteX25" fmla="*/ 137378 w 139978"/>
                <a:gd name="connsiteY25" fmla="*/ 211167 h 249960"/>
                <a:gd name="connsiteX26" fmla="*/ 143777 w 139978"/>
                <a:gd name="connsiteY26" fmla="*/ 217566 h 249960"/>
                <a:gd name="connsiteX27" fmla="*/ 143777 w 139978"/>
                <a:gd name="connsiteY27" fmla="*/ 235863 h 249960"/>
                <a:gd name="connsiteX28" fmla="*/ 125780 w 139978"/>
                <a:gd name="connsiteY28" fmla="*/ 253760 h 249960"/>
                <a:gd name="connsiteX29" fmla="*/ 6399 w 139978"/>
                <a:gd name="connsiteY29" fmla="*/ 239962 h 249960"/>
                <a:gd name="connsiteX30" fmla="*/ 0 w 139978"/>
                <a:gd name="connsiteY30" fmla="*/ 233564 h 249960"/>
                <a:gd name="connsiteX31" fmla="*/ 6399 w 139978"/>
                <a:gd name="connsiteY31" fmla="*/ 227164 h 249960"/>
                <a:gd name="connsiteX32" fmla="*/ 12798 w 139978"/>
                <a:gd name="connsiteY32" fmla="*/ 233564 h 249960"/>
                <a:gd name="connsiteX33" fmla="*/ 6399 w 139978"/>
                <a:gd name="connsiteY33" fmla="*/ 239962 h 249960"/>
                <a:gd name="connsiteX34" fmla="*/ 6399 w 139978"/>
                <a:gd name="connsiteY34" fmla="*/ 220766 h 249960"/>
                <a:gd name="connsiteX35" fmla="*/ 0 w 139978"/>
                <a:gd name="connsiteY35" fmla="*/ 214366 h 249960"/>
                <a:gd name="connsiteX36" fmla="*/ 0 w 139978"/>
                <a:gd name="connsiteY36" fmla="*/ 22397 h 249960"/>
                <a:gd name="connsiteX37" fmla="*/ 6399 w 139978"/>
                <a:gd name="connsiteY37" fmla="*/ 15998 h 249960"/>
                <a:gd name="connsiteX38" fmla="*/ 12798 w 139978"/>
                <a:gd name="connsiteY38" fmla="*/ 22397 h 249960"/>
                <a:gd name="connsiteX39" fmla="*/ 12798 w 139978"/>
                <a:gd name="connsiteY39" fmla="*/ 214366 h 249960"/>
                <a:gd name="connsiteX40" fmla="*/ 6399 w 139978"/>
                <a:gd name="connsiteY40" fmla="*/ 220766 h 249960"/>
                <a:gd name="connsiteX41" fmla="*/ 137378 w 139978"/>
                <a:gd name="connsiteY41" fmla="*/ 204768 h 249960"/>
                <a:gd name="connsiteX42" fmla="*/ 130979 w 139978"/>
                <a:gd name="connsiteY42" fmla="*/ 198369 h 249960"/>
                <a:gd name="connsiteX43" fmla="*/ 130979 w 139978"/>
                <a:gd name="connsiteY43" fmla="*/ 6399 h 249960"/>
                <a:gd name="connsiteX44" fmla="*/ 137378 w 139978"/>
                <a:gd name="connsiteY44" fmla="*/ 0 h 249960"/>
                <a:gd name="connsiteX45" fmla="*/ 143777 w 139978"/>
                <a:gd name="connsiteY45" fmla="*/ 6399 h 249960"/>
                <a:gd name="connsiteX46" fmla="*/ 143777 w 139978"/>
                <a:gd name="connsiteY46" fmla="*/ 198369 h 249960"/>
                <a:gd name="connsiteX47" fmla="*/ 137378 w 139978"/>
                <a:gd name="connsiteY47" fmla="*/ 204768 h 249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39978" h="249960">
                  <a:moveTo>
                    <a:pt x="125780" y="253760"/>
                  </a:moveTo>
                  <a:lnTo>
                    <a:pt x="95085" y="253760"/>
                  </a:lnTo>
                  <a:cubicBezTo>
                    <a:pt x="85187" y="253760"/>
                    <a:pt x="77088" y="245762"/>
                    <a:pt x="77088" y="235863"/>
                  </a:cubicBezTo>
                  <a:lnTo>
                    <a:pt x="77088" y="97785"/>
                  </a:lnTo>
                  <a:cubicBezTo>
                    <a:pt x="77088" y="93585"/>
                    <a:pt x="71389" y="91086"/>
                    <a:pt x="68289" y="94185"/>
                  </a:cubicBezTo>
                  <a:cubicBezTo>
                    <a:pt x="67289" y="95185"/>
                    <a:pt x="66690" y="96485"/>
                    <a:pt x="66690" y="97785"/>
                  </a:cubicBezTo>
                  <a:lnTo>
                    <a:pt x="66690" y="235863"/>
                  </a:lnTo>
                  <a:cubicBezTo>
                    <a:pt x="66690" y="245762"/>
                    <a:pt x="58691" y="253760"/>
                    <a:pt x="48792" y="253760"/>
                  </a:cubicBezTo>
                  <a:lnTo>
                    <a:pt x="17997" y="253760"/>
                  </a:lnTo>
                  <a:cubicBezTo>
                    <a:pt x="17397" y="253760"/>
                    <a:pt x="16697" y="253760"/>
                    <a:pt x="16097" y="253660"/>
                  </a:cubicBezTo>
                  <a:cubicBezTo>
                    <a:pt x="14298" y="253460"/>
                    <a:pt x="12798" y="252661"/>
                    <a:pt x="11798" y="251361"/>
                  </a:cubicBezTo>
                  <a:cubicBezTo>
                    <a:pt x="10698" y="249961"/>
                    <a:pt x="10198" y="248361"/>
                    <a:pt x="10398" y="246661"/>
                  </a:cubicBezTo>
                  <a:cubicBezTo>
                    <a:pt x="10798" y="243162"/>
                    <a:pt x="13898" y="240562"/>
                    <a:pt x="17397" y="240962"/>
                  </a:cubicBezTo>
                  <a:cubicBezTo>
                    <a:pt x="17697" y="240962"/>
                    <a:pt x="17797" y="240962"/>
                    <a:pt x="17997" y="240962"/>
                  </a:cubicBezTo>
                  <a:lnTo>
                    <a:pt x="48792" y="240962"/>
                  </a:lnTo>
                  <a:cubicBezTo>
                    <a:pt x="51592" y="240962"/>
                    <a:pt x="53892" y="238663"/>
                    <a:pt x="53892" y="235863"/>
                  </a:cubicBezTo>
                  <a:lnTo>
                    <a:pt x="53892" y="97785"/>
                  </a:lnTo>
                  <a:cubicBezTo>
                    <a:pt x="53892" y="93085"/>
                    <a:pt x="55791" y="88486"/>
                    <a:pt x="59191" y="85087"/>
                  </a:cubicBezTo>
                  <a:cubicBezTo>
                    <a:pt x="62590" y="81787"/>
                    <a:pt x="67189" y="79888"/>
                    <a:pt x="71889" y="79888"/>
                  </a:cubicBezTo>
                  <a:cubicBezTo>
                    <a:pt x="81787" y="79888"/>
                    <a:pt x="89886" y="87886"/>
                    <a:pt x="89886" y="97785"/>
                  </a:cubicBezTo>
                  <a:lnTo>
                    <a:pt x="89886" y="235863"/>
                  </a:lnTo>
                  <a:cubicBezTo>
                    <a:pt x="89886" y="238663"/>
                    <a:pt x="92186" y="240962"/>
                    <a:pt x="95085" y="240962"/>
                  </a:cubicBezTo>
                  <a:lnTo>
                    <a:pt x="125780" y="240962"/>
                  </a:lnTo>
                  <a:cubicBezTo>
                    <a:pt x="128680" y="240962"/>
                    <a:pt x="130979" y="238663"/>
                    <a:pt x="130979" y="235863"/>
                  </a:cubicBezTo>
                  <a:lnTo>
                    <a:pt x="130979" y="217566"/>
                  </a:lnTo>
                  <a:cubicBezTo>
                    <a:pt x="130979" y="214066"/>
                    <a:pt x="133879" y="211167"/>
                    <a:pt x="137378" y="211167"/>
                  </a:cubicBezTo>
                  <a:cubicBezTo>
                    <a:pt x="140878" y="211167"/>
                    <a:pt x="143777" y="214066"/>
                    <a:pt x="143777" y="217566"/>
                  </a:cubicBezTo>
                  <a:lnTo>
                    <a:pt x="143777" y="235863"/>
                  </a:lnTo>
                  <a:cubicBezTo>
                    <a:pt x="143777" y="245762"/>
                    <a:pt x="135679" y="253760"/>
                    <a:pt x="125780" y="253760"/>
                  </a:cubicBezTo>
                  <a:close/>
                  <a:moveTo>
                    <a:pt x="6399" y="239962"/>
                  </a:moveTo>
                  <a:cubicBezTo>
                    <a:pt x="2900" y="239962"/>
                    <a:pt x="0" y="237063"/>
                    <a:pt x="0" y="233564"/>
                  </a:cubicBezTo>
                  <a:cubicBezTo>
                    <a:pt x="0" y="230064"/>
                    <a:pt x="2900" y="227164"/>
                    <a:pt x="6399" y="227164"/>
                  </a:cubicBezTo>
                  <a:cubicBezTo>
                    <a:pt x="9998" y="227164"/>
                    <a:pt x="12798" y="230064"/>
                    <a:pt x="12798" y="233564"/>
                  </a:cubicBezTo>
                  <a:cubicBezTo>
                    <a:pt x="12798" y="237063"/>
                    <a:pt x="9998" y="239962"/>
                    <a:pt x="6399" y="239962"/>
                  </a:cubicBezTo>
                  <a:close/>
                  <a:moveTo>
                    <a:pt x="6399" y="220766"/>
                  </a:moveTo>
                  <a:cubicBezTo>
                    <a:pt x="2900" y="220766"/>
                    <a:pt x="0" y="217866"/>
                    <a:pt x="0" y="214366"/>
                  </a:cubicBezTo>
                  <a:lnTo>
                    <a:pt x="0" y="22397"/>
                  </a:lnTo>
                  <a:cubicBezTo>
                    <a:pt x="0" y="18797"/>
                    <a:pt x="2900" y="15998"/>
                    <a:pt x="6399" y="15998"/>
                  </a:cubicBezTo>
                  <a:cubicBezTo>
                    <a:pt x="9998" y="15998"/>
                    <a:pt x="12798" y="18797"/>
                    <a:pt x="12798" y="22397"/>
                  </a:cubicBezTo>
                  <a:lnTo>
                    <a:pt x="12798" y="214366"/>
                  </a:lnTo>
                  <a:cubicBezTo>
                    <a:pt x="12798" y="217866"/>
                    <a:pt x="9998" y="220766"/>
                    <a:pt x="6399" y="220766"/>
                  </a:cubicBezTo>
                  <a:close/>
                  <a:moveTo>
                    <a:pt x="137378" y="204768"/>
                  </a:moveTo>
                  <a:cubicBezTo>
                    <a:pt x="133879" y="204768"/>
                    <a:pt x="130979" y="201968"/>
                    <a:pt x="130979" y="198369"/>
                  </a:cubicBezTo>
                  <a:lnTo>
                    <a:pt x="130979" y="6399"/>
                  </a:lnTo>
                  <a:cubicBezTo>
                    <a:pt x="130979" y="2900"/>
                    <a:pt x="133879" y="0"/>
                    <a:pt x="137378" y="0"/>
                  </a:cubicBezTo>
                  <a:cubicBezTo>
                    <a:pt x="140878" y="0"/>
                    <a:pt x="143777" y="2900"/>
                    <a:pt x="143777" y="6399"/>
                  </a:cubicBezTo>
                  <a:lnTo>
                    <a:pt x="143777" y="198369"/>
                  </a:lnTo>
                  <a:cubicBezTo>
                    <a:pt x="143777" y="201968"/>
                    <a:pt x="140878" y="204768"/>
                    <a:pt x="137378" y="20476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5427BCF-6CC9-4223-85BD-6D2B77E19069}"/>
                </a:ext>
              </a:extLst>
            </p:cNvPr>
            <p:cNvSpPr/>
            <p:nvPr/>
          </p:nvSpPr>
          <p:spPr>
            <a:xfrm>
              <a:off x="547812" y="5984803"/>
              <a:ext cx="249961" cy="149976"/>
            </a:xfrm>
            <a:custGeom>
              <a:avLst/>
              <a:gdLst>
                <a:gd name="connsiteX0" fmla="*/ 23896 w 249960"/>
                <a:gd name="connsiteY0" fmla="*/ 150263 h 149976"/>
                <a:gd name="connsiteX1" fmla="*/ 16897 w 249960"/>
                <a:gd name="connsiteY1" fmla="*/ 149263 h 149976"/>
                <a:gd name="connsiteX2" fmla="*/ 15698 w 249960"/>
                <a:gd name="connsiteY2" fmla="*/ 148863 h 149976"/>
                <a:gd name="connsiteX3" fmla="*/ 0 w 249960"/>
                <a:gd name="connsiteY3" fmla="*/ 126467 h 149976"/>
                <a:gd name="connsiteX4" fmla="*/ 1400 w 249960"/>
                <a:gd name="connsiteY4" fmla="*/ 118368 h 149976"/>
                <a:gd name="connsiteX5" fmla="*/ 38194 w 249960"/>
                <a:gd name="connsiteY5" fmla="*/ 15784 h 149976"/>
                <a:gd name="connsiteX6" fmla="*/ 63590 w 249960"/>
                <a:gd name="connsiteY6" fmla="*/ 187 h 149976"/>
                <a:gd name="connsiteX7" fmla="*/ 186971 w 249960"/>
                <a:gd name="connsiteY7" fmla="*/ 387 h 149976"/>
                <a:gd name="connsiteX8" fmla="*/ 188570 w 249960"/>
                <a:gd name="connsiteY8" fmla="*/ 286 h 149976"/>
                <a:gd name="connsiteX9" fmla="*/ 210867 w 249960"/>
                <a:gd name="connsiteY9" fmla="*/ 15684 h 149976"/>
                <a:gd name="connsiteX10" fmla="*/ 214566 w 249960"/>
                <a:gd name="connsiteY10" fmla="*/ 25483 h 149976"/>
                <a:gd name="connsiteX11" fmla="*/ 210767 w 249960"/>
                <a:gd name="connsiteY11" fmla="*/ 33681 h 149976"/>
                <a:gd name="connsiteX12" fmla="*/ 202568 w 249960"/>
                <a:gd name="connsiteY12" fmla="*/ 29882 h 149976"/>
                <a:gd name="connsiteX13" fmla="*/ 198869 w 249960"/>
                <a:gd name="connsiteY13" fmla="*/ 20184 h 149976"/>
                <a:gd name="connsiteX14" fmla="*/ 188570 w 249960"/>
                <a:gd name="connsiteY14" fmla="*/ 13084 h 149976"/>
                <a:gd name="connsiteX15" fmla="*/ 187971 w 249960"/>
                <a:gd name="connsiteY15" fmla="*/ 13084 h 149976"/>
                <a:gd name="connsiteX16" fmla="*/ 187771 w 249960"/>
                <a:gd name="connsiteY16" fmla="*/ 13185 h 149976"/>
                <a:gd name="connsiteX17" fmla="*/ 62090 w 249960"/>
                <a:gd name="connsiteY17" fmla="*/ 12985 h 149976"/>
                <a:gd name="connsiteX18" fmla="*/ 50292 w 249960"/>
                <a:gd name="connsiteY18" fmla="*/ 20083 h 149976"/>
                <a:gd name="connsiteX19" fmla="*/ 13398 w 249960"/>
                <a:gd name="connsiteY19" fmla="*/ 122767 h 149976"/>
                <a:gd name="connsiteX20" fmla="*/ 12798 w 249960"/>
                <a:gd name="connsiteY20" fmla="*/ 126467 h 149976"/>
                <a:gd name="connsiteX21" fmla="*/ 19797 w 249960"/>
                <a:gd name="connsiteY21" fmla="*/ 136665 h 149976"/>
                <a:gd name="connsiteX22" fmla="*/ 20097 w 249960"/>
                <a:gd name="connsiteY22" fmla="*/ 136765 h 149976"/>
                <a:gd name="connsiteX23" fmla="*/ 34195 w 249960"/>
                <a:gd name="connsiteY23" fmla="*/ 130166 h 149976"/>
                <a:gd name="connsiteX24" fmla="*/ 53592 w 249960"/>
                <a:gd name="connsiteY24" fmla="*/ 76075 h 149976"/>
                <a:gd name="connsiteX25" fmla="*/ 61790 w 249960"/>
                <a:gd name="connsiteY25" fmla="*/ 72175 h 149976"/>
                <a:gd name="connsiteX26" fmla="*/ 65390 w 249960"/>
                <a:gd name="connsiteY26" fmla="*/ 75475 h 149976"/>
                <a:gd name="connsiteX27" fmla="*/ 65690 w 249960"/>
                <a:gd name="connsiteY27" fmla="*/ 80374 h 149976"/>
                <a:gd name="connsiteX28" fmla="*/ 46193 w 249960"/>
                <a:gd name="connsiteY28" fmla="*/ 134566 h 149976"/>
                <a:gd name="connsiteX29" fmla="*/ 23896 w 249960"/>
                <a:gd name="connsiteY29" fmla="*/ 150263 h 149976"/>
                <a:gd name="connsiteX30" fmla="*/ 227364 w 249960"/>
                <a:gd name="connsiteY30" fmla="*/ 149963 h 149976"/>
                <a:gd name="connsiteX31" fmla="*/ 227364 w 249960"/>
                <a:gd name="connsiteY31" fmla="*/ 149963 h 149976"/>
                <a:gd name="connsiteX32" fmla="*/ 205068 w 249960"/>
                <a:gd name="connsiteY32" fmla="*/ 134566 h 149976"/>
                <a:gd name="connsiteX33" fmla="*/ 184571 w 249960"/>
                <a:gd name="connsiteY33" fmla="*/ 80574 h 149976"/>
                <a:gd name="connsiteX34" fmla="*/ 184771 w 249960"/>
                <a:gd name="connsiteY34" fmla="*/ 75675 h 149976"/>
                <a:gd name="connsiteX35" fmla="*/ 188270 w 249960"/>
                <a:gd name="connsiteY35" fmla="*/ 72375 h 149976"/>
                <a:gd name="connsiteX36" fmla="*/ 196569 w 249960"/>
                <a:gd name="connsiteY36" fmla="*/ 76075 h 149976"/>
                <a:gd name="connsiteX37" fmla="*/ 217066 w 249960"/>
                <a:gd name="connsiteY37" fmla="*/ 130066 h 149976"/>
                <a:gd name="connsiteX38" fmla="*/ 231164 w 249960"/>
                <a:gd name="connsiteY38" fmla="*/ 136465 h 149976"/>
                <a:gd name="connsiteX39" fmla="*/ 238263 w 249960"/>
                <a:gd name="connsiteY39" fmla="*/ 126167 h 149976"/>
                <a:gd name="connsiteX40" fmla="*/ 237563 w 249960"/>
                <a:gd name="connsiteY40" fmla="*/ 122167 h 149976"/>
                <a:gd name="connsiteX41" fmla="*/ 209367 w 249960"/>
                <a:gd name="connsiteY41" fmla="*/ 47879 h 149976"/>
                <a:gd name="connsiteX42" fmla="*/ 209467 w 249960"/>
                <a:gd name="connsiteY42" fmla="*/ 42980 h 149976"/>
                <a:gd name="connsiteX43" fmla="*/ 213067 w 249960"/>
                <a:gd name="connsiteY43" fmla="*/ 39581 h 149976"/>
                <a:gd name="connsiteX44" fmla="*/ 221365 w 249960"/>
                <a:gd name="connsiteY44" fmla="*/ 43280 h 149976"/>
                <a:gd name="connsiteX45" fmla="*/ 249561 w 249960"/>
                <a:gd name="connsiteY45" fmla="*/ 117668 h 149976"/>
                <a:gd name="connsiteX46" fmla="*/ 251061 w 249960"/>
                <a:gd name="connsiteY46" fmla="*/ 126167 h 149976"/>
                <a:gd name="connsiteX47" fmla="*/ 235763 w 249960"/>
                <a:gd name="connsiteY47" fmla="*/ 148363 h 149976"/>
                <a:gd name="connsiteX48" fmla="*/ 227364 w 249960"/>
                <a:gd name="connsiteY48" fmla="*/ 149963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249960" h="149976">
                  <a:moveTo>
                    <a:pt x="23896" y="150263"/>
                  </a:moveTo>
                  <a:cubicBezTo>
                    <a:pt x="21497" y="150263"/>
                    <a:pt x="19197" y="149963"/>
                    <a:pt x="16897" y="149263"/>
                  </a:cubicBezTo>
                  <a:lnTo>
                    <a:pt x="15698" y="148863"/>
                  </a:lnTo>
                  <a:cubicBezTo>
                    <a:pt x="6299" y="145464"/>
                    <a:pt x="0" y="136465"/>
                    <a:pt x="0" y="126467"/>
                  </a:cubicBezTo>
                  <a:cubicBezTo>
                    <a:pt x="0" y="123667"/>
                    <a:pt x="500" y="120968"/>
                    <a:pt x="1400" y="118368"/>
                  </a:cubicBezTo>
                  <a:lnTo>
                    <a:pt x="38194" y="15784"/>
                  </a:lnTo>
                  <a:cubicBezTo>
                    <a:pt x="41893" y="5386"/>
                    <a:pt x="52592" y="-1213"/>
                    <a:pt x="63590" y="187"/>
                  </a:cubicBezTo>
                  <a:lnTo>
                    <a:pt x="186971" y="387"/>
                  </a:lnTo>
                  <a:cubicBezTo>
                    <a:pt x="187671" y="286"/>
                    <a:pt x="188170" y="286"/>
                    <a:pt x="188570" y="286"/>
                  </a:cubicBezTo>
                  <a:cubicBezTo>
                    <a:pt x="198369" y="286"/>
                    <a:pt x="207367" y="6486"/>
                    <a:pt x="210867" y="15684"/>
                  </a:cubicBezTo>
                  <a:lnTo>
                    <a:pt x="214566" y="25483"/>
                  </a:lnTo>
                  <a:cubicBezTo>
                    <a:pt x="215766" y="28782"/>
                    <a:pt x="214066" y="32382"/>
                    <a:pt x="210767" y="33681"/>
                  </a:cubicBezTo>
                  <a:cubicBezTo>
                    <a:pt x="207567" y="34881"/>
                    <a:pt x="203768" y="33181"/>
                    <a:pt x="202568" y="29882"/>
                  </a:cubicBezTo>
                  <a:lnTo>
                    <a:pt x="198869" y="20184"/>
                  </a:lnTo>
                  <a:cubicBezTo>
                    <a:pt x="197269" y="15984"/>
                    <a:pt x="193170" y="13084"/>
                    <a:pt x="188570" y="13084"/>
                  </a:cubicBezTo>
                  <a:cubicBezTo>
                    <a:pt x="188070" y="13084"/>
                    <a:pt x="187971" y="13084"/>
                    <a:pt x="187971" y="13084"/>
                  </a:cubicBezTo>
                  <a:lnTo>
                    <a:pt x="187771" y="13185"/>
                  </a:lnTo>
                  <a:lnTo>
                    <a:pt x="62090" y="12985"/>
                  </a:lnTo>
                  <a:cubicBezTo>
                    <a:pt x="56691" y="12085"/>
                    <a:pt x="51992" y="15184"/>
                    <a:pt x="50292" y="20083"/>
                  </a:cubicBezTo>
                  <a:lnTo>
                    <a:pt x="13398" y="122767"/>
                  </a:lnTo>
                  <a:cubicBezTo>
                    <a:pt x="12998" y="123967"/>
                    <a:pt x="12798" y="125267"/>
                    <a:pt x="12798" y="126467"/>
                  </a:cubicBezTo>
                  <a:cubicBezTo>
                    <a:pt x="12798" y="130966"/>
                    <a:pt x="15598" y="135065"/>
                    <a:pt x="19797" y="136665"/>
                  </a:cubicBezTo>
                  <a:lnTo>
                    <a:pt x="20097" y="136765"/>
                  </a:lnTo>
                  <a:cubicBezTo>
                    <a:pt x="25696" y="138765"/>
                    <a:pt x="32195" y="135765"/>
                    <a:pt x="34195" y="130166"/>
                  </a:cubicBezTo>
                  <a:lnTo>
                    <a:pt x="53592" y="76075"/>
                  </a:lnTo>
                  <a:cubicBezTo>
                    <a:pt x="54791" y="72775"/>
                    <a:pt x="58491" y="70975"/>
                    <a:pt x="61790" y="72175"/>
                  </a:cubicBezTo>
                  <a:cubicBezTo>
                    <a:pt x="63390" y="72775"/>
                    <a:pt x="64690" y="73875"/>
                    <a:pt x="65390" y="75475"/>
                  </a:cubicBezTo>
                  <a:cubicBezTo>
                    <a:pt x="66190" y="76975"/>
                    <a:pt x="66190" y="78774"/>
                    <a:pt x="65690" y="80374"/>
                  </a:cubicBezTo>
                  <a:lnTo>
                    <a:pt x="46193" y="134566"/>
                  </a:lnTo>
                  <a:cubicBezTo>
                    <a:pt x="42793" y="143964"/>
                    <a:pt x="33795" y="150263"/>
                    <a:pt x="23896" y="150263"/>
                  </a:cubicBezTo>
                  <a:close/>
                  <a:moveTo>
                    <a:pt x="227364" y="149963"/>
                  </a:moveTo>
                  <a:lnTo>
                    <a:pt x="227364" y="149963"/>
                  </a:lnTo>
                  <a:cubicBezTo>
                    <a:pt x="217566" y="149963"/>
                    <a:pt x="208567" y="143764"/>
                    <a:pt x="205068" y="134566"/>
                  </a:cubicBezTo>
                  <a:lnTo>
                    <a:pt x="184571" y="80574"/>
                  </a:lnTo>
                  <a:cubicBezTo>
                    <a:pt x="183971" y="78974"/>
                    <a:pt x="184071" y="77274"/>
                    <a:pt x="184771" y="75675"/>
                  </a:cubicBezTo>
                  <a:cubicBezTo>
                    <a:pt x="185471" y="74175"/>
                    <a:pt x="186671" y="72975"/>
                    <a:pt x="188270" y="72375"/>
                  </a:cubicBezTo>
                  <a:cubicBezTo>
                    <a:pt x="191470" y="71076"/>
                    <a:pt x="195369" y="72875"/>
                    <a:pt x="196569" y="76075"/>
                  </a:cubicBezTo>
                  <a:lnTo>
                    <a:pt x="217066" y="130066"/>
                  </a:lnTo>
                  <a:cubicBezTo>
                    <a:pt x="219066" y="135565"/>
                    <a:pt x="225765" y="138565"/>
                    <a:pt x="231164" y="136465"/>
                  </a:cubicBezTo>
                  <a:cubicBezTo>
                    <a:pt x="235463" y="134765"/>
                    <a:pt x="238263" y="130766"/>
                    <a:pt x="238263" y="126167"/>
                  </a:cubicBezTo>
                  <a:cubicBezTo>
                    <a:pt x="238263" y="124767"/>
                    <a:pt x="238063" y="123467"/>
                    <a:pt x="237563" y="122167"/>
                  </a:cubicBezTo>
                  <a:lnTo>
                    <a:pt x="209367" y="47879"/>
                  </a:lnTo>
                  <a:cubicBezTo>
                    <a:pt x="208767" y="46279"/>
                    <a:pt x="208767" y="44480"/>
                    <a:pt x="209467" y="42980"/>
                  </a:cubicBezTo>
                  <a:cubicBezTo>
                    <a:pt x="210167" y="41380"/>
                    <a:pt x="211467" y="40180"/>
                    <a:pt x="213067" y="39581"/>
                  </a:cubicBezTo>
                  <a:cubicBezTo>
                    <a:pt x="216266" y="38380"/>
                    <a:pt x="220065" y="40080"/>
                    <a:pt x="221365" y="43280"/>
                  </a:cubicBezTo>
                  <a:lnTo>
                    <a:pt x="249561" y="117668"/>
                  </a:lnTo>
                  <a:cubicBezTo>
                    <a:pt x="250561" y="120368"/>
                    <a:pt x="251061" y="123167"/>
                    <a:pt x="251061" y="126167"/>
                  </a:cubicBezTo>
                  <a:cubicBezTo>
                    <a:pt x="251161" y="135965"/>
                    <a:pt x="244962" y="144864"/>
                    <a:pt x="235763" y="148363"/>
                  </a:cubicBezTo>
                  <a:cubicBezTo>
                    <a:pt x="232963" y="149463"/>
                    <a:pt x="230164" y="149963"/>
                    <a:pt x="227364" y="14996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79947DA0-B0BB-4DBA-B2BF-462998B006DA}"/>
                </a:ext>
              </a:extLst>
            </p:cNvPr>
            <p:cNvSpPr/>
            <p:nvPr/>
          </p:nvSpPr>
          <p:spPr>
            <a:xfrm>
              <a:off x="629800" y="5885206"/>
              <a:ext cx="79987" cy="79987"/>
            </a:xfrm>
            <a:custGeom>
              <a:avLst/>
              <a:gdLst>
                <a:gd name="connsiteX0" fmla="*/ 43093 w 79987"/>
                <a:gd name="connsiteY0" fmla="*/ 86186 h 79987"/>
                <a:gd name="connsiteX1" fmla="*/ 0 w 79987"/>
                <a:gd name="connsiteY1" fmla="*/ 43093 h 79987"/>
                <a:gd name="connsiteX2" fmla="*/ 43093 w 79987"/>
                <a:gd name="connsiteY2" fmla="*/ 0 h 79987"/>
                <a:gd name="connsiteX3" fmla="*/ 64590 w 79987"/>
                <a:gd name="connsiteY3" fmla="*/ 5799 h 79987"/>
                <a:gd name="connsiteX4" fmla="*/ 66890 w 79987"/>
                <a:gd name="connsiteY4" fmla="*/ 14498 h 79987"/>
                <a:gd name="connsiteX5" fmla="*/ 58191 w 79987"/>
                <a:gd name="connsiteY5" fmla="*/ 16897 h 79987"/>
                <a:gd name="connsiteX6" fmla="*/ 43093 w 79987"/>
                <a:gd name="connsiteY6" fmla="*/ 12798 h 79987"/>
                <a:gd name="connsiteX7" fmla="*/ 12798 w 79987"/>
                <a:gd name="connsiteY7" fmla="*/ 43093 h 79987"/>
                <a:gd name="connsiteX8" fmla="*/ 43093 w 79987"/>
                <a:gd name="connsiteY8" fmla="*/ 73388 h 79987"/>
                <a:gd name="connsiteX9" fmla="*/ 73388 w 79987"/>
                <a:gd name="connsiteY9" fmla="*/ 43093 h 79987"/>
                <a:gd name="connsiteX10" fmla="*/ 69289 w 79987"/>
                <a:gd name="connsiteY10" fmla="*/ 27896 h 79987"/>
                <a:gd name="connsiteX11" fmla="*/ 68589 w 79987"/>
                <a:gd name="connsiteY11" fmla="*/ 23096 h 79987"/>
                <a:gd name="connsiteX12" fmla="*/ 71589 w 79987"/>
                <a:gd name="connsiteY12" fmla="*/ 19197 h 79987"/>
                <a:gd name="connsiteX13" fmla="*/ 80387 w 79987"/>
                <a:gd name="connsiteY13" fmla="*/ 21497 h 79987"/>
                <a:gd name="connsiteX14" fmla="*/ 86186 w 79987"/>
                <a:gd name="connsiteY14" fmla="*/ 43093 h 79987"/>
                <a:gd name="connsiteX15" fmla="*/ 43093 w 79987"/>
                <a:gd name="connsiteY15" fmla="*/ 86186 h 79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987" h="79987">
                  <a:moveTo>
                    <a:pt x="43093" y="86186"/>
                  </a:moveTo>
                  <a:cubicBezTo>
                    <a:pt x="19397" y="86186"/>
                    <a:pt x="100" y="66890"/>
                    <a:pt x="0" y="43093"/>
                  </a:cubicBezTo>
                  <a:cubicBezTo>
                    <a:pt x="100" y="19397"/>
                    <a:pt x="19397" y="100"/>
                    <a:pt x="43093" y="0"/>
                  </a:cubicBezTo>
                  <a:cubicBezTo>
                    <a:pt x="50692" y="0"/>
                    <a:pt x="58091" y="2000"/>
                    <a:pt x="64590" y="5799"/>
                  </a:cubicBezTo>
                  <a:cubicBezTo>
                    <a:pt x="67589" y="7499"/>
                    <a:pt x="68689" y="11498"/>
                    <a:pt x="66890" y="14498"/>
                  </a:cubicBezTo>
                  <a:cubicBezTo>
                    <a:pt x="65190" y="17397"/>
                    <a:pt x="61090" y="18597"/>
                    <a:pt x="58191" y="16897"/>
                  </a:cubicBezTo>
                  <a:cubicBezTo>
                    <a:pt x="53592" y="14198"/>
                    <a:pt x="48392" y="12798"/>
                    <a:pt x="43093" y="12798"/>
                  </a:cubicBezTo>
                  <a:cubicBezTo>
                    <a:pt x="26496" y="12898"/>
                    <a:pt x="12898" y="26496"/>
                    <a:pt x="12798" y="43093"/>
                  </a:cubicBezTo>
                  <a:cubicBezTo>
                    <a:pt x="12898" y="59791"/>
                    <a:pt x="26496" y="73388"/>
                    <a:pt x="43093" y="73388"/>
                  </a:cubicBezTo>
                  <a:cubicBezTo>
                    <a:pt x="59791" y="73388"/>
                    <a:pt x="73388" y="59791"/>
                    <a:pt x="73388" y="43093"/>
                  </a:cubicBezTo>
                  <a:cubicBezTo>
                    <a:pt x="73388" y="37694"/>
                    <a:pt x="71989" y="32595"/>
                    <a:pt x="69289" y="27896"/>
                  </a:cubicBezTo>
                  <a:cubicBezTo>
                    <a:pt x="68389" y="26496"/>
                    <a:pt x="68189" y="24696"/>
                    <a:pt x="68589" y="23096"/>
                  </a:cubicBezTo>
                  <a:cubicBezTo>
                    <a:pt x="69089" y="21397"/>
                    <a:pt x="70089" y="19997"/>
                    <a:pt x="71589" y="19197"/>
                  </a:cubicBezTo>
                  <a:cubicBezTo>
                    <a:pt x="74588" y="17397"/>
                    <a:pt x="78688" y="18597"/>
                    <a:pt x="80387" y="21497"/>
                  </a:cubicBezTo>
                  <a:cubicBezTo>
                    <a:pt x="84187" y="27995"/>
                    <a:pt x="86186" y="35494"/>
                    <a:pt x="86186" y="43093"/>
                  </a:cubicBezTo>
                  <a:cubicBezTo>
                    <a:pt x="86186" y="66890"/>
                    <a:pt x="66890" y="86186"/>
                    <a:pt x="43093" y="861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2078C449-425D-4F36-837D-4E048EE60B87}"/>
                </a:ext>
              </a:extLst>
            </p:cNvPr>
            <p:cNvSpPr/>
            <p:nvPr/>
          </p:nvSpPr>
          <p:spPr>
            <a:xfrm>
              <a:off x="1000941" y="6056679"/>
              <a:ext cx="139978" cy="249961"/>
            </a:xfrm>
            <a:custGeom>
              <a:avLst/>
              <a:gdLst>
                <a:gd name="connsiteX0" fmla="*/ 125780 w 139978"/>
                <a:gd name="connsiteY0" fmla="*/ 253760 h 249960"/>
                <a:gd name="connsiteX1" fmla="*/ 95085 w 139978"/>
                <a:gd name="connsiteY1" fmla="*/ 253760 h 249960"/>
                <a:gd name="connsiteX2" fmla="*/ 77088 w 139978"/>
                <a:gd name="connsiteY2" fmla="*/ 235863 h 249960"/>
                <a:gd name="connsiteX3" fmla="*/ 77088 w 139978"/>
                <a:gd name="connsiteY3" fmla="*/ 97785 h 249960"/>
                <a:gd name="connsiteX4" fmla="*/ 68289 w 139978"/>
                <a:gd name="connsiteY4" fmla="*/ 94185 h 249960"/>
                <a:gd name="connsiteX5" fmla="*/ 66690 w 139978"/>
                <a:gd name="connsiteY5" fmla="*/ 97785 h 249960"/>
                <a:gd name="connsiteX6" fmla="*/ 66690 w 139978"/>
                <a:gd name="connsiteY6" fmla="*/ 235863 h 249960"/>
                <a:gd name="connsiteX7" fmla="*/ 48792 w 139978"/>
                <a:gd name="connsiteY7" fmla="*/ 253760 h 249960"/>
                <a:gd name="connsiteX8" fmla="*/ 17997 w 139978"/>
                <a:gd name="connsiteY8" fmla="*/ 253760 h 249960"/>
                <a:gd name="connsiteX9" fmla="*/ 16097 w 139978"/>
                <a:gd name="connsiteY9" fmla="*/ 253660 h 249960"/>
                <a:gd name="connsiteX10" fmla="*/ 10398 w 139978"/>
                <a:gd name="connsiteY10" fmla="*/ 246661 h 249960"/>
                <a:gd name="connsiteX11" fmla="*/ 17397 w 139978"/>
                <a:gd name="connsiteY11" fmla="*/ 240962 h 249960"/>
                <a:gd name="connsiteX12" fmla="*/ 17997 w 139978"/>
                <a:gd name="connsiteY12" fmla="*/ 240962 h 249960"/>
                <a:gd name="connsiteX13" fmla="*/ 48792 w 139978"/>
                <a:gd name="connsiteY13" fmla="*/ 240962 h 249960"/>
                <a:gd name="connsiteX14" fmla="*/ 53892 w 139978"/>
                <a:gd name="connsiteY14" fmla="*/ 235863 h 249960"/>
                <a:gd name="connsiteX15" fmla="*/ 53892 w 139978"/>
                <a:gd name="connsiteY15" fmla="*/ 97785 h 249960"/>
                <a:gd name="connsiteX16" fmla="*/ 59191 w 139978"/>
                <a:gd name="connsiteY16" fmla="*/ 85087 h 249960"/>
                <a:gd name="connsiteX17" fmla="*/ 71889 w 139978"/>
                <a:gd name="connsiteY17" fmla="*/ 79888 h 249960"/>
                <a:gd name="connsiteX18" fmla="*/ 89886 w 139978"/>
                <a:gd name="connsiteY18" fmla="*/ 97785 h 249960"/>
                <a:gd name="connsiteX19" fmla="*/ 89886 w 139978"/>
                <a:gd name="connsiteY19" fmla="*/ 235863 h 249960"/>
                <a:gd name="connsiteX20" fmla="*/ 95085 w 139978"/>
                <a:gd name="connsiteY20" fmla="*/ 240962 h 249960"/>
                <a:gd name="connsiteX21" fmla="*/ 125780 w 139978"/>
                <a:gd name="connsiteY21" fmla="*/ 240962 h 249960"/>
                <a:gd name="connsiteX22" fmla="*/ 130979 w 139978"/>
                <a:gd name="connsiteY22" fmla="*/ 235863 h 249960"/>
                <a:gd name="connsiteX23" fmla="*/ 130979 w 139978"/>
                <a:gd name="connsiteY23" fmla="*/ 217566 h 249960"/>
                <a:gd name="connsiteX24" fmla="*/ 137378 w 139978"/>
                <a:gd name="connsiteY24" fmla="*/ 211167 h 249960"/>
                <a:gd name="connsiteX25" fmla="*/ 143777 w 139978"/>
                <a:gd name="connsiteY25" fmla="*/ 217566 h 249960"/>
                <a:gd name="connsiteX26" fmla="*/ 143777 w 139978"/>
                <a:gd name="connsiteY26" fmla="*/ 235863 h 249960"/>
                <a:gd name="connsiteX27" fmla="*/ 125780 w 139978"/>
                <a:gd name="connsiteY27" fmla="*/ 253760 h 249960"/>
                <a:gd name="connsiteX28" fmla="*/ 6399 w 139978"/>
                <a:gd name="connsiteY28" fmla="*/ 239962 h 249960"/>
                <a:gd name="connsiteX29" fmla="*/ 0 w 139978"/>
                <a:gd name="connsiteY29" fmla="*/ 233564 h 249960"/>
                <a:gd name="connsiteX30" fmla="*/ 6399 w 139978"/>
                <a:gd name="connsiteY30" fmla="*/ 227164 h 249960"/>
                <a:gd name="connsiteX31" fmla="*/ 12798 w 139978"/>
                <a:gd name="connsiteY31" fmla="*/ 233564 h 249960"/>
                <a:gd name="connsiteX32" fmla="*/ 6399 w 139978"/>
                <a:gd name="connsiteY32" fmla="*/ 239962 h 249960"/>
                <a:gd name="connsiteX33" fmla="*/ 6399 w 139978"/>
                <a:gd name="connsiteY33" fmla="*/ 220766 h 249960"/>
                <a:gd name="connsiteX34" fmla="*/ 0 w 139978"/>
                <a:gd name="connsiteY34" fmla="*/ 214366 h 249960"/>
                <a:gd name="connsiteX35" fmla="*/ 0 w 139978"/>
                <a:gd name="connsiteY35" fmla="*/ 22397 h 249960"/>
                <a:gd name="connsiteX36" fmla="*/ 6399 w 139978"/>
                <a:gd name="connsiteY36" fmla="*/ 15998 h 249960"/>
                <a:gd name="connsiteX37" fmla="*/ 12798 w 139978"/>
                <a:gd name="connsiteY37" fmla="*/ 22397 h 249960"/>
                <a:gd name="connsiteX38" fmla="*/ 12798 w 139978"/>
                <a:gd name="connsiteY38" fmla="*/ 214366 h 249960"/>
                <a:gd name="connsiteX39" fmla="*/ 6399 w 139978"/>
                <a:gd name="connsiteY39" fmla="*/ 220766 h 249960"/>
                <a:gd name="connsiteX40" fmla="*/ 137378 w 139978"/>
                <a:gd name="connsiteY40" fmla="*/ 204768 h 249960"/>
                <a:gd name="connsiteX41" fmla="*/ 130979 w 139978"/>
                <a:gd name="connsiteY41" fmla="*/ 198369 h 249960"/>
                <a:gd name="connsiteX42" fmla="*/ 130979 w 139978"/>
                <a:gd name="connsiteY42" fmla="*/ 6399 h 249960"/>
                <a:gd name="connsiteX43" fmla="*/ 137378 w 139978"/>
                <a:gd name="connsiteY43" fmla="*/ 0 h 249960"/>
                <a:gd name="connsiteX44" fmla="*/ 143777 w 139978"/>
                <a:gd name="connsiteY44" fmla="*/ 6399 h 249960"/>
                <a:gd name="connsiteX45" fmla="*/ 143777 w 139978"/>
                <a:gd name="connsiteY45" fmla="*/ 198369 h 249960"/>
                <a:gd name="connsiteX46" fmla="*/ 137378 w 139978"/>
                <a:gd name="connsiteY46" fmla="*/ 204768 h 249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39978" h="249960">
                  <a:moveTo>
                    <a:pt x="125780" y="253760"/>
                  </a:moveTo>
                  <a:lnTo>
                    <a:pt x="95085" y="253760"/>
                  </a:lnTo>
                  <a:cubicBezTo>
                    <a:pt x="85187" y="253760"/>
                    <a:pt x="77088" y="245762"/>
                    <a:pt x="77088" y="235863"/>
                  </a:cubicBezTo>
                  <a:lnTo>
                    <a:pt x="77088" y="97785"/>
                  </a:lnTo>
                  <a:cubicBezTo>
                    <a:pt x="77088" y="93585"/>
                    <a:pt x="71389" y="91186"/>
                    <a:pt x="68289" y="94185"/>
                  </a:cubicBezTo>
                  <a:cubicBezTo>
                    <a:pt x="67289" y="95185"/>
                    <a:pt x="66690" y="96485"/>
                    <a:pt x="66690" y="97785"/>
                  </a:cubicBezTo>
                  <a:lnTo>
                    <a:pt x="66690" y="235863"/>
                  </a:lnTo>
                  <a:cubicBezTo>
                    <a:pt x="66690" y="245762"/>
                    <a:pt x="58691" y="253760"/>
                    <a:pt x="48792" y="253760"/>
                  </a:cubicBezTo>
                  <a:lnTo>
                    <a:pt x="17997" y="253760"/>
                  </a:lnTo>
                  <a:cubicBezTo>
                    <a:pt x="17397" y="253760"/>
                    <a:pt x="16697" y="253760"/>
                    <a:pt x="16097" y="253660"/>
                  </a:cubicBezTo>
                  <a:cubicBezTo>
                    <a:pt x="12498" y="253260"/>
                    <a:pt x="9998" y="250161"/>
                    <a:pt x="10398" y="246661"/>
                  </a:cubicBezTo>
                  <a:cubicBezTo>
                    <a:pt x="10798" y="243162"/>
                    <a:pt x="13898" y="240562"/>
                    <a:pt x="17397" y="240962"/>
                  </a:cubicBezTo>
                  <a:cubicBezTo>
                    <a:pt x="17697" y="240962"/>
                    <a:pt x="17897" y="241062"/>
                    <a:pt x="17997" y="240962"/>
                  </a:cubicBezTo>
                  <a:lnTo>
                    <a:pt x="48792" y="240962"/>
                  </a:lnTo>
                  <a:cubicBezTo>
                    <a:pt x="51592" y="240962"/>
                    <a:pt x="53892" y="238663"/>
                    <a:pt x="53892" y="235863"/>
                  </a:cubicBezTo>
                  <a:lnTo>
                    <a:pt x="53892" y="97785"/>
                  </a:lnTo>
                  <a:cubicBezTo>
                    <a:pt x="53892" y="93085"/>
                    <a:pt x="55891" y="88486"/>
                    <a:pt x="59191" y="85087"/>
                  </a:cubicBezTo>
                  <a:cubicBezTo>
                    <a:pt x="62490" y="81787"/>
                    <a:pt x="67189" y="79888"/>
                    <a:pt x="71889" y="79888"/>
                  </a:cubicBezTo>
                  <a:cubicBezTo>
                    <a:pt x="81787" y="79888"/>
                    <a:pt x="89886" y="87886"/>
                    <a:pt x="89886" y="97785"/>
                  </a:cubicBezTo>
                  <a:lnTo>
                    <a:pt x="89886" y="235863"/>
                  </a:lnTo>
                  <a:cubicBezTo>
                    <a:pt x="89886" y="238663"/>
                    <a:pt x="92186" y="240962"/>
                    <a:pt x="95085" y="240962"/>
                  </a:cubicBezTo>
                  <a:lnTo>
                    <a:pt x="125780" y="240962"/>
                  </a:lnTo>
                  <a:cubicBezTo>
                    <a:pt x="128680" y="240962"/>
                    <a:pt x="130979" y="238663"/>
                    <a:pt x="130979" y="235863"/>
                  </a:cubicBezTo>
                  <a:lnTo>
                    <a:pt x="130979" y="217566"/>
                  </a:lnTo>
                  <a:cubicBezTo>
                    <a:pt x="130979" y="214066"/>
                    <a:pt x="133879" y="211167"/>
                    <a:pt x="137378" y="211167"/>
                  </a:cubicBezTo>
                  <a:cubicBezTo>
                    <a:pt x="140878" y="211167"/>
                    <a:pt x="143777" y="214066"/>
                    <a:pt x="143777" y="217566"/>
                  </a:cubicBezTo>
                  <a:lnTo>
                    <a:pt x="143777" y="235863"/>
                  </a:lnTo>
                  <a:cubicBezTo>
                    <a:pt x="143777" y="245762"/>
                    <a:pt x="135679" y="253760"/>
                    <a:pt x="125780" y="253760"/>
                  </a:cubicBezTo>
                  <a:close/>
                  <a:moveTo>
                    <a:pt x="6399" y="239962"/>
                  </a:moveTo>
                  <a:cubicBezTo>
                    <a:pt x="2900" y="239962"/>
                    <a:pt x="0" y="237063"/>
                    <a:pt x="0" y="233564"/>
                  </a:cubicBezTo>
                  <a:cubicBezTo>
                    <a:pt x="0" y="229964"/>
                    <a:pt x="2900" y="227164"/>
                    <a:pt x="6399" y="227164"/>
                  </a:cubicBezTo>
                  <a:cubicBezTo>
                    <a:pt x="9998" y="227164"/>
                    <a:pt x="12798" y="229964"/>
                    <a:pt x="12798" y="233564"/>
                  </a:cubicBezTo>
                  <a:cubicBezTo>
                    <a:pt x="12798" y="237063"/>
                    <a:pt x="9998" y="239962"/>
                    <a:pt x="6399" y="239962"/>
                  </a:cubicBezTo>
                  <a:close/>
                  <a:moveTo>
                    <a:pt x="6399" y="220766"/>
                  </a:moveTo>
                  <a:cubicBezTo>
                    <a:pt x="2900" y="220766"/>
                    <a:pt x="0" y="217866"/>
                    <a:pt x="0" y="214366"/>
                  </a:cubicBezTo>
                  <a:lnTo>
                    <a:pt x="0" y="22397"/>
                  </a:lnTo>
                  <a:cubicBezTo>
                    <a:pt x="0" y="18797"/>
                    <a:pt x="2900" y="15998"/>
                    <a:pt x="6399" y="15998"/>
                  </a:cubicBezTo>
                  <a:cubicBezTo>
                    <a:pt x="9998" y="15998"/>
                    <a:pt x="12798" y="18797"/>
                    <a:pt x="12798" y="22397"/>
                  </a:cubicBezTo>
                  <a:lnTo>
                    <a:pt x="12798" y="214366"/>
                  </a:lnTo>
                  <a:cubicBezTo>
                    <a:pt x="12798" y="217866"/>
                    <a:pt x="9998" y="220766"/>
                    <a:pt x="6399" y="220766"/>
                  </a:cubicBezTo>
                  <a:close/>
                  <a:moveTo>
                    <a:pt x="137378" y="204768"/>
                  </a:moveTo>
                  <a:cubicBezTo>
                    <a:pt x="133879" y="204768"/>
                    <a:pt x="130979" y="201968"/>
                    <a:pt x="130979" y="198369"/>
                  </a:cubicBezTo>
                  <a:lnTo>
                    <a:pt x="130979" y="6399"/>
                  </a:lnTo>
                  <a:cubicBezTo>
                    <a:pt x="130979" y="2900"/>
                    <a:pt x="133879" y="0"/>
                    <a:pt x="137378" y="0"/>
                  </a:cubicBezTo>
                  <a:cubicBezTo>
                    <a:pt x="140878" y="0"/>
                    <a:pt x="143777" y="2900"/>
                    <a:pt x="143777" y="6399"/>
                  </a:cubicBezTo>
                  <a:lnTo>
                    <a:pt x="143777" y="198369"/>
                  </a:lnTo>
                  <a:cubicBezTo>
                    <a:pt x="143777" y="201968"/>
                    <a:pt x="140878" y="204768"/>
                    <a:pt x="137378" y="20476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38237F8A-214E-4BB3-9334-70FF28CF8705}"/>
                </a:ext>
              </a:extLst>
            </p:cNvPr>
            <p:cNvSpPr/>
            <p:nvPr/>
          </p:nvSpPr>
          <p:spPr>
            <a:xfrm>
              <a:off x="947750" y="5984803"/>
              <a:ext cx="249961" cy="149976"/>
            </a:xfrm>
            <a:custGeom>
              <a:avLst/>
              <a:gdLst>
                <a:gd name="connsiteX0" fmla="*/ 23796 w 249960"/>
                <a:gd name="connsiteY0" fmla="*/ 150263 h 149976"/>
                <a:gd name="connsiteX1" fmla="*/ 16897 w 249960"/>
                <a:gd name="connsiteY1" fmla="*/ 149263 h 149976"/>
                <a:gd name="connsiteX2" fmla="*/ 15698 w 249960"/>
                <a:gd name="connsiteY2" fmla="*/ 148863 h 149976"/>
                <a:gd name="connsiteX3" fmla="*/ 0 w 249960"/>
                <a:gd name="connsiteY3" fmla="*/ 126467 h 149976"/>
                <a:gd name="connsiteX4" fmla="*/ 1400 w 249960"/>
                <a:gd name="connsiteY4" fmla="*/ 118368 h 149976"/>
                <a:gd name="connsiteX5" fmla="*/ 38194 w 249960"/>
                <a:gd name="connsiteY5" fmla="*/ 15784 h 149976"/>
                <a:gd name="connsiteX6" fmla="*/ 63590 w 249960"/>
                <a:gd name="connsiteY6" fmla="*/ 187 h 149976"/>
                <a:gd name="connsiteX7" fmla="*/ 186971 w 249960"/>
                <a:gd name="connsiteY7" fmla="*/ 387 h 149976"/>
                <a:gd name="connsiteX8" fmla="*/ 188170 w 249960"/>
                <a:gd name="connsiteY8" fmla="*/ 286 h 149976"/>
                <a:gd name="connsiteX9" fmla="*/ 188570 w 249960"/>
                <a:gd name="connsiteY9" fmla="*/ 286 h 149976"/>
                <a:gd name="connsiteX10" fmla="*/ 210867 w 249960"/>
                <a:gd name="connsiteY10" fmla="*/ 15684 h 149976"/>
                <a:gd name="connsiteX11" fmla="*/ 214566 w 249960"/>
                <a:gd name="connsiteY11" fmla="*/ 25483 h 149976"/>
                <a:gd name="connsiteX12" fmla="*/ 214366 w 249960"/>
                <a:gd name="connsiteY12" fmla="*/ 30282 h 149976"/>
                <a:gd name="connsiteX13" fmla="*/ 210767 w 249960"/>
                <a:gd name="connsiteY13" fmla="*/ 33681 h 149976"/>
                <a:gd name="connsiteX14" fmla="*/ 202568 w 249960"/>
                <a:gd name="connsiteY14" fmla="*/ 29882 h 149976"/>
                <a:gd name="connsiteX15" fmla="*/ 198869 w 249960"/>
                <a:gd name="connsiteY15" fmla="*/ 20184 h 149976"/>
                <a:gd name="connsiteX16" fmla="*/ 188570 w 249960"/>
                <a:gd name="connsiteY16" fmla="*/ 13084 h 149976"/>
                <a:gd name="connsiteX17" fmla="*/ 187970 w 249960"/>
                <a:gd name="connsiteY17" fmla="*/ 13084 h 149976"/>
                <a:gd name="connsiteX18" fmla="*/ 187771 w 249960"/>
                <a:gd name="connsiteY18" fmla="*/ 13185 h 149976"/>
                <a:gd name="connsiteX19" fmla="*/ 62090 w 249960"/>
                <a:gd name="connsiteY19" fmla="*/ 12985 h 149976"/>
                <a:gd name="connsiteX20" fmla="*/ 50292 w 249960"/>
                <a:gd name="connsiteY20" fmla="*/ 20083 h 149976"/>
                <a:gd name="connsiteX21" fmla="*/ 13398 w 249960"/>
                <a:gd name="connsiteY21" fmla="*/ 122767 h 149976"/>
                <a:gd name="connsiteX22" fmla="*/ 12798 w 249960"/>
                <a:gd name="connsiteY22" fmla="*/ 126467 h 149976"/>
                <a:gd name="connsiteX23" fmla="*/ 19697 w 249960"/>
                <a:gd name="connsiteY23" fmla="*/ 136665 h 149976"/>
                <a:gd name="connsiteX24" fmla="*/ 20097 w 249960"/>
                <a:gd name="connsiteY24" fmla="*/ 136765 h 149976"/>
                <a:gd name="connsiteX25" fmla="*/ 34195 w 249960"/>
                <a:gd name="connsiteY25" fmla="*/ 130166 h 149976"/>
                <a:gd name="connsiteX26" fmla="*/ 53592 w 249960"/>
                <a:gd name="connsiteY26" fmla="*/ 76075 h 149976"/>
                <a:gd name="connsiteX27" fmla="*/ 61790 w 249960"/>
                <a:gd name="connsiteY27" fmla="*/ 72175 h 149976"/>
                <a:gd name="connsiteX28" fmla="*/ 65690 w 249960"/>
                <a:gd name="connsiteY28" fmla="*/ 80374 h 149976"/>
                <a:gd name="connsiteX29" fmla="*/ 46193 w 249960"/>
                <a:gd name="connsiteY29" fmla="*/ 134566 h 149976"/>
                <a:gd name="connsiteX30" fmla="*/ 23796 w 249960"/>
                <a:gd name="connsiteY30" fmla="*/ 150263 h 149976"/>
                <a:gd name="connsiteX31" fmla="*/ 227364 w 249960"/>
                <a:gd name="connsiteY31" fmla="*/ 149963 h 149976"/>
                <a:gd name="connsiteX32" fmla="*/ 227364 w 249960"/>
                <a:gd name="connsiteY32" fmla="*/ 149963 h 149976"/>
                <a:gd name="connsiteX33" fmla="*/ 205068 w 249960"/>
                <a:gd name="connsiteY33" fmla="*/ 134566 h 149976"/>
                <a:gd name="connsiteX34" fmla="*/ 184571 w 249960"/>
                <a:gd name="connsiteY34" fmla="*/ 80574 h 149976"/>
                <a:gd name="connsiteX35" fmla="*/ 184771 w 249960"/>
                <a:gd name="connsiteY35" fmla="*/ 75675 h 149976"/>
                <a:gd name="connsiteX36" fmla="*/ 188270 w 249960"/>
                <a:gd name="connsiteY36" fmla="*/ 72375 h 149976"/>
                <a:gd name="connsiteX37" fmla="*/ 196569 w 249960"/>
                <a:gd name="connsiteY37" fmla="*/ 76075 h 149976"/>
                <a:gd name="connsiteX38" fmla="*/ 217066 w 249960"/>
                <a:gd name="connsiteY38" fmla="*/ 130066 h 149976"/>
                <a:gd name="connsiteX39" fmla="*/ 231164 w 249960"/>
                <a:gd name="connsiteY39" fmla="*/ 136465 h 149976"/>
                <a:gd name="connsiteX40" fmla="*/ 238263 w 249960"/>
                <a:gd name="connsiteY40" fmla="*/ 126167 h 149976"/>
                <a:gd name="connsiteX41" fmla="*/ 237563 w 249960"/>
                <a:gd name="connsiteY41" fmla="*/ 122167 h 149976"/>
                <a:gd name="connsiteX42" fmla="*/ 209367 w 249960"/>
                <a:gd name="connsiteY42" fmla="*/ 47879 h 149976"/>
                <a:gd name="connsiteX43" fmla="*/ 209467 w 249960"/>
                <a:gd name="connsiteY43" fmla="*/ 42980 h 149976"/>
                <a:gd name="connsiteX44" fmla="*/ 213067 w 249960"/>
                <a:gd name="connsiteY44" fmla="*/ 39581 h 149976"/>
                <a:gd name="connsiteX45" fmla="*/ 221365 w 249960"/>
                <a:gd name="connsiteY45" fmla="*/ 43280 h 149976"/>
                <a:gd name="connsiteX46" fmla="*/ 249561 w 249960"/>
                <a:gd name="connsiteY46" fmla="*/ 117668 h 149976"/>
                <a:gd name="connsiteX47" fmla="*/ 251061 w 249960"/>
                <a:gd name="connsiteY47" fmla="*/ 126167 h 149976"/>
                <a:gd name="connsiteX48" fmla="*/ 235763 w 249960"/>
                <a:gd name="connsiteY48" fmla="*/ 148363 h 149976"/>
                <a:gd name="connsiteX49" fmla="*/ 227364 w 249960"/>
                <a:gd name="connsiteY49" fmla="*/ 149963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249960" h="149976">
                  <a:moveTo>
                    <a:pt x="23796" y="150263"/>
                  </a:moveTo>
                  <a:cubicBezTo>
                    <a:pt x="21497" y="150263"/>
                    <a:pt x="19197" y="149963"/>
                    <a:pt x="16897" y="149263"/>
                  </a:cubicBezTo>
                  <a:lnTo>
                    <a:pt x="15698" y="148863"/>
                  </a:lnTo>
                  <a:cubicBezTo>
                    <a:pt x="6299" y="145464"/>
                    <a:pt x="0" y="136465"/>
                    <a:pt x="0" y="126467"/>
                  </a:cubicBezTo>
                  <a:cubicBezTo>
                    <a:pt x="0" y="123667"/>
                    <a:pt x="500" y="120968"/>
                    <a:pt x="1400" y="118368"/>
                  </a:cubicBezTo>
                  <a:lnTo>
                    <a:pt x="38194" y="15784"/>
                  </a:lnTo>
                  <a:cubicBezTo>
                    <a:pt x="41893" y="5386"/>
                    <a:pt x="52592" y="-1213"/>
                    <a:pt x="63590" y="187"/>
                  </a:cubicBezTo>
                  <a:lnTo>
                    <a:pt x="186971" y="387"/>
                  </a:lnTo>
                  <a:cubicBezTo>
                    <a:pt x="187471" y="286"/>
                    <a:pt x="187870" y="286"/>
                    <a:pt x="188170" y="286"/>
                  </a:cubicBezTo>
                  <a:lnTo>
                    <a:pt x="188570" y="286"/>
                  </a:lnTo>
                  <a:cubicBezTo>
                    <a:pt x="198369" y="286"/>
                    <a:pt x="207367" y="6486"/>
                    <a:pt x="210867" y="15684"/>
                  </a:cubicBezTo>
                  <a:lnTo>
                    <a:pt x="214566" y="25483"/>
                  </a:lnTo>
                  <a:cubicBezTo>
                    <a:pt x="215166" y="27082"/>
                    <a:pt x="215066" y="28782"/>
                    <a:pt x="214366" y="30282"/>
                  </a:cubicBezTo>
                  <a:cubicBezTo>
                    <a:pt x="213666" y="31782"/>
                    <a:pt x="212367" y="32982"/>
                    <a:pt x="210767" y="33681"/>
                  </a:cubicBezTo>
                  <a:cubicBezTo>
                    <a:pt x="207567" y="34881"/>
                    <a:pt x="203768" y="33181"/>
                    <a:pt x="202568" y="29882"/>
                  </a:cubicBezTo>
                  <a:lnTo>
                    <a:pt x="198869" y="20184"/>
                  </a:lnTo>
                  <a:cubicBezTo>
                    <a:pt x="197269" y="16084"/>
                    <a:pt x="193070" y="13084"/>
                    <a:pt x="188570" y="13084"/>
                  </a:cubicBezTo>
                  <a:cubicBezTo>
                    <a:pt x="188070" y="13084"/>
                    <a:pt x="187970" y="13084"/>
                    <a:pt x="187970" y="13084"/>
                  </a:cubicBezTo>
                  <a:lnTo>
                    <a:pt x="187771" y="13185"/>
                  </a:lnTo>
                  <a:lnTo>
                    <a:pt x="62090" y="12985"/>
                  </a:lnTo>
                  <a:cubicBezTo>
                    <a:pt x="56791" y="12185"/>
                    <a:pt x="51992" y="15284"/>
                    <a:pt x="50292" y="20083"/>
                  </a:cubicBezTo>
                  <a:lnTo>
                    <a:pt x="13398" y="122767"/>
                  </a:lnTo>
                  <a:cubicBezTo>
                    <a:pt x="12998" y="123967"/>
                    <a:pt x="12798" y="125167"/>
                    <a:pt x="12798" y="126467"/>
                  </a:cubicBezTo>
                  <a:cubicBezTo>
                    <a:pt x="12798" y="130966"/>
                    <a:pt x="15498" y="135065"/>
                    <a:pt x="19697" y="136665"/>
                  </a:cubicBezTo>
                  <a:lnTo>
                    <a:pt x="20097" y="136765"/>
                  </a:lnTo>
                  <a:cubicBezTo>
                    <a:pt x="25696" y="138765"/>
                    <a:pt x="32195" y="135765"/>
                    <a:pt x="34195" y="130166"/>
                  </a:cubicBezTo>
                  <a:lnTo>
                    <a:pt x="53592" y="76075"/>
                  </a:lnTo>
                  <a:cubicBezTo>
                    <a:pt x="54791" y="72775"/>
                    <a:pt x="58491" y="70975"/>
                    <a:pt x="61790" y="72175"/>
                  </a:cubicBezTo>
                  <a:cubicBezTo>
                    <a:pt x="65090" y="73375"/>
                    <a:pt x="66889" y="77075"/>
                    <a:pt x="65690" y="80374"/>
                  </a:cubicBezTo>
                  <a:lnTo>
                    <a:pt x="46193" y="134566"/>
                  </a:lnTo>
                  <a:cubicBezTo>
                    <a:pt x="42793" y="143964"/>
                    <a:pt x="33795" y="150263"/>
                    <a:pt x="23796" y="150263"/>
                  </a:cubicBezTo>
                  <a:close/>
                  <a:moveTo>
                    <a:pt x="227364" y="149963"/>
                  </a:moveTo>
                  <a:lnTo>
                    <a:pt x="227364" y="149963"/>
                  </a:lnTo>
                  <a:cubicBezTo>
                    <a:pt x="217466" y="149963"/>
                    <a:pt x="208567" y="143764"/>
                    <a:pt x="205068" y="134566"/>
                  </a:cubicBezTo>
                  <a:lnTo>
                    <a:pt x="184571" y="80574"/>
                  </a:lnTo>
                  <a:cubicBezTo>
                    <a:pt x="183971" y="78974"/>
                    <a:pt x="184071" y="77274"/>
                    <a:pt x="184771" y="75675"/>
                  </a:cubicBezTo>
                  <a:cubicBezTo>
                    <a:pt x="185471" y="74175"/>
                    <a:pt x="186671" y="72975"/>
                    <a:pt x="188270" y="72375"/>
                  </a:cubicBezTo>
                  <a:cubicBezTo>
                    <a:pt x="191470" y="71076"/>
                    <a:pt x="195369" y="72875"/>
                    <a:pt x="196569" y="76075"/>
                  </a:cubicBezTo>
                  <a:lnTo>
                    <a:pt x="217066" y="130066"/>
                  </a:lnTo>
                  <a:cubicBezTo>
                    <a:pt x="219066" y="135465"/>
                    <a:pt x="225465" y="138565"/>
                    <a:pt x="231164" y="136465"/>
                  </a:cubicBezTo>
                  <a:cubicBezTo>
                    <a:pt x="235463" y="134765"/>
                    <a:pt x="238263" y="130766"/>
                    <a:pt x="238263" y="126167"/>
                  </a:cubicBezTo>
                  <a:cubicBezTo>
                    <a:pt x="238263" y="124767"/>
                    <a:pt x="238063" y="123467"/>
                    <a:pt x="237563" y="122167"/>
                  </a:cubicBezTo>
                  <a:lnTo>
                    <a:pt x="209367" y="47879"/>
                  </a:lnTo>
                  <a:cubicBezTo>
                    <a:pt x="208767" y="46279"/>
                    <a:pt x="208767" y="44480"/>
                    <a:pt x="209467" y="42980"/>
                  </a:cubicBezTo>
                  <a:cubicBezTo>
                    <a:pt x="210167" y="41380"/>
                    <a:pt x="211467" y="40180"/>
                    <a:pt x="213067" y="39581"/>
                  </a:cubicBezTo>
                  <a:cubicBezTo>
                    <a:pt x="216266" y="38380"/>
                    <a:pt x="220165" y="40080"/>
                    <a:pt x="221365" y="43280"/>
                  </a:cubicBezTo>
                  <a:lnTo>
                    <a:pt x="249561" y="117668"/>
                  </a:lnTo>
                  <a:cubicBezTo>
                    <a:pt x="250561" y="120468"/>
                    <a:pt x="251061" y="123267"/>
                    <a:pt x="251061" y="126167"/>
                  </a:cubicBezTo>
                  <a:cubicBezTo>
                    <a:pt x="251061" y="135965"/>
                    <a:pt x="244962" y="144864"/>
                    <a:pt x="235763" y="148363"/>
                  </a:cubicBezTo>
                  <a:cubicBezTo>
                    <a:pt x="232963" y="149463"/>
                    <a:pt x="230164" y="149963"/>
                    <a:pt x="227364" y="14996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976CCDC-805B-49B8-BA46-7EEB6A5106F0}"/>
                </a:ext>
              </a:extLst>
            </p:cNvPr>
            <p:cNvSpPr/>
            <p:nvPr/>
          </p:nvSpPr>
          <p:spPr>
            <a:xfrm>
              <a:off x="1029737" y="5885206"/>
              <a:ext cx="79987" cy="79987"/>
            </a:xfrm>
            <a:custGeom>
              <a:avLst/>
              <a:gdLst>
                <a:gd name="connsiteX0" fmla="*/ 43093 w 79987"/>
                <a:gd name="connsiteY0" fmla="*/ 86186 h 79987"/>
                <a:gd name="connsiteX1" fmla="*/ 0 w 79987"/>
                <a:gd name="connsiteY1" fmla="*/ 43093 h 79987"/>
                <a:gd name="connsiteX2" fmla="*/ 43093 w 79987"/>
                <a:gd name="connsiteY2" fmla="*/ 0 h 79987"/>
                <a:gd name="connsiteX3" fmla="*/ 64590 w 79987"/>
                <a:gd name="connsiteY3" fmla="*/ 5799 h 79987"/>
                <a:gd name="connsiteX4" fmla="*/ 66889 w 79987"/>
                <a:gd name="connsiteY4" fmla="*/ 14498 h 79987"/>
                <a:gd name="connsiteX5" fmla="*/ 58191 w 79987"/>
                <a:gd name="connsiteY5" fmla="*/ 16897 h 79987"/>
                <a:gd name="connsiteX6" fmla="*/ 43093 w 79987"/>
                <a:gd name="connsiteY6" fmla="*/ 12798 h 79987"/>
                <a:gd name="connsiteX7" fmla="*/ 12798 w 79987"/>
                <a:gd name="connsiteY7" fmla="*/ 43093 h 79987"/>
                <a:gd name="connsiteX8" fmla="*/ 43093 w 79987"/>
                <a:gd name="connsiteY8" fmla="*/ 73388 h 79987"/>
                <a:gd name="connsiteX9" fmla="*/ 73388 w 79987"/>
                <a:gd name="connsiteY9" fmla="*/ 43093 h 79987"/>
                <a:gd name="connsiteX10" fmla="*/ 69289 w 79987"/>
                <a:gd name="connsiteY10" fmla="*/ 27896 h 79987"/>
                <a:gd name="connsiteX11" fmla="*/ 68589 w 79987"/>
                <a:gd name="connsiteY11" fmla="*/ 23096 h 79987"/>
                <a:gd name="connsiteX12" fmla="*/ 71589 w 79987"/>
                <a:gd name="connsiteY12" fmla="*/ 19197 h 79987"/>
                <a:gd name="connsiteX13" fmla="*/ 80387 w 79987"/>
                <a:gd name="connsiteY13" fmla="*/ 21497 h 79987"/>
                <a:gd name="connsiteX14" fmla="*/ 86186 w 79987"/>
                <a:gd name="connsiteY14" fmla="*/ 43093 h 79987"/>
                <a:gd name="connsiteX15" fmla="*/ 43093 w 79987"/>
                <a:gd name="connsiteY15" fmla="*/ 86186 h 79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987" h="79987">
                  <a:moveTo>
                    <a:pt x="43093" y="86186"/>
                  </a:moveTo>
                  <a:cubicBezTo>
                    <a:pt x="19397" y="86186"/>
                    <a:pt x="100" y="66890"/>
                    <a:pt x="0" y="43093"/>
                  </a:cubicBezTo>
                  <a:cubicBezTo>
                    <a:pt x="100" y="19397"/>
                    <a:pt x="19397" y="100"/>
                    <a:pt x="43093" y="0"/>
                  </a:cubicBezTo>
                  <a:cubicBezTo>
                    <a:pt x="50692" y="0"/>
                    <a:pt x="58091" y="2000"/>
                    <a:pt x="64590" y="5799"/>
                  </a:cubicBezTo>
                  <a:cubicBezTo>
                    <a:pt x="67589" y="7499"/>
                    <a:pt x="68689" y="11498"/>
                    <a:pt x="66889" y="14498"/>
                  </a:cubicBezTo>
                  <a:cubicBezTo>
                    <a:pt x="65190" y="17397"/>
                    <a:pt x="61190" y="18597"/>
                    <a:pt x="58191" y="16897"/>
                  </a:cubicBezTo>
                  <a:cubicBezTo>
                    <a:pt x="53592" y="14198"/>
                    <a:pt x="48392" y="12798"/>
                    <a:pt x="43093" y="12798"/>
                  </a:cubicBezTo>
                  <a:cubicBezTo>
                    <a:pt x="26496" y="12898"/>
                    <a:pt x="12898" y="26496"/>
                    <a:pt x="12798" y="43093"/>
                  </a:cubicBezTo>
                  <a:cubicBezTo>
                    <a:pt x="12898" y="59791"/>
                    <a:pt x="26496" y="73388"/>
                    <a:pt x="43093" y="73388"/>
                  </a:cubicBezTo>
                  <a:cubicBezTo>
                    <a:pt x="59791" y="73388"/>
                    <a:pt x="73388" y="59791"/>
                    <a:pt x="73388" y="43093"/>
                  </a:cubicBezTo>
                  <a:cubicBezTo>
                    <a:pt x="73388" y="37694"/>
                    <a:pt x="71989" y="32595"/>
                    <a:pt x="69289" y="27896"/>
                  </a:cubicBezTo>
                  <a:cubicBezTo>
                    <a:pt x="68389" y="26396"/>
                    <a:pt x="68189" y="24696"/>
                    <a:pt x="68589" y="23096"/>
                  </a:cubicBezTo>
                  <a:cubicBezTo>
                    <a:pt x="69089" y="21397"/>
                    <a:pt x="70089" y="19997"/>
                    <a:pt x="71589" y="19197"/>
                  </a:cubicBezTo>
                  <a:cubicBezTo>
                    <a:pt x="74588" y="17497"/>
                    <a:pt x="78688" y="18597"/>
                    <a:pt x="80387" y="21497"/>
                  </a:cubicBezTo>
                  <a:cubicBezTo>
                    <a:pt x="84187" y="27995"/>
                    <a:pt x="86186" y="35494"/>
                    <a:pt x="86186" y="43093"/>
                  </a:cubicBezTo>
                  <a:cubicBezTo>
                    <a:pt x="86186" y="66890"/>
                    <a:pt x="66889" y="86186"/>
                    <a:pt x="43093" y="861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08D82015-9A83-413C-B0B4-D80A577E349C}"/>
                </a:ext>
              </a:extLst>
            </p:cNvPr>
            <p:cNvSpPr/>
            <p:nvPr/>
          </p:nvSpPr>
          <p:spPr>
            <a:xfrm>
              <a:off x="805061" y="5980886"/>
              <a:ext cx="129980" cy="89986"/>
            </a:xfrm>
            <a:custGeom>
              <a:avLst/>
              <a:gdLst>
                <a:gd name="connsiteX0" fmla="*/ 69000 w 129979"/>
                <a:gd name="connsiteY0" fmla="*/ 90190 h 89985"/>
                <a:gd name="connsiteX1" fmla="*/ 68900 w 129979"/>
                <a:gd name="connsiteY1" fmla="*/ 90190 h 89985"/>
                <a:gd name="connsiteX2" fmla="*/ 63201 w 129979"/>
                <a:gd name="connsiteY2" fmla="*/ 88591 h 89985"/>
                <a:gd name="connsiteX3" fmla="*/ 4510 w 129979"/>
                <a:gd name="connsiteY3" fmla="*/ 54696 h 89985"/>
                <a:gd name="connsiteX4" fmla="*/ 1611 w 129979"/>
                <a:gd name="connsiteY4" fmla="*/ 52396 h 89985"/>
                <a:gd name="connsiteX5" fmla="*/ 11 w 129979"/>
                <a:gd name="connsiteY5" fmla="*/ 47797 h 89985"/>
                <a:gd name="connsiteX6" fmla="*/ 2110 w 129979"/>
                <a:gd name="connsiteY6" fmla="*/ 43398 h 89985"/>
                <a:gd name="connsiteX7" fmla="*/ 11009 w 129979"/>
                <a:gd name="connsiteY7" fmla="*/ 43698 h 89985"/>
                <a:gd name="connsiteX8" fmla="*/ 68000 w 129979"/>
                <a:gd name="connsiteY8" fmla="*/ 76593 h 89985"/>
                <a:gd name="connsiteX9" fmla="*/ 68000 w 129979"/>
                <a:gd name="connsiteY9" fmla="*/ 69494 h 89985"/>
                <a:gd name="connsiteX10" fmla="*/ 79598 w 129979"/>
                <a:gd name="connsiteY10" fmla="*/ 57796 h 89985"/>
                <a:gd name="connsiteX11" fmla="*/ 121392 w 129979"/>
                <a:gd name="connsiteY11" fmla="*/ 57796 h 89985"/>
                <a:gd name="connsiteX12" fmla="*/ 121392 w 129979"/>
                <a:gd name="connsiteY12" fmla="*/ 31400 h 89985"/>
                <a:gd name="connsiteX13" fmla="*/ 89197 w 129979"/>
                <a:gd name="connsiteY13" fmla="*/ 31400 h 89985"/>
                <a:gd name="connsiteX14" fmla="*/ 82798 w 129979"/>
                <a:gd name="connsiteY14" fmla="*/ 25001 h 89985"/>
                <a:gd name="connsiteX15" fmla="*/ 89197 w 129979"/>
                <a:gd name="connsiteY15" fmla="*/ 18602 h 89985"/>
                <a:gd name="connsiteX16" fmla="*/ 122492 w 129979"/>
                <a:gd name="connsiteY16" fmla="*/ 18602 h 89985"/>
                <a:gd name="connsiteX17" fmla="*/ 134190 w 129979"/>
                <a:gd name="connsiteY17" fmla="*/ 30300 h 89985"/>
                <a:gd name="connsiteX18" fmla="*/ 134190 w 129979"/>
                <a:gd name="connsiteY18" fmla="*/ 58995 h 89985"/>
                <a:gd name="connsiteX19" fmla="*/ 122492 w 129979"/>
                <a:gd name="connsiteY19" fmla="*/ 70594 h 89985"/>
                <a:gd name="connsiteX20" fmla="*/ 80698 w 129979"/>
                <a:gd name="connsiteY20" fmla="*/ 70594 h 89985"/>
                <a:gd name="connsiteX21" fmla="*/ 80698 w 129979"/>
                <a:gd name="connsiteY21" fmla="*/ 78492 h 89985"/>
                <a:gd name="connsiteX22" fmla="*/ 69000 w 129979"/>
                <a:gd name="connsiteY22" fmla="*/ 90190 h 89985"/>
                <a:gd name="connsiteX23" fmla="*/ 16208 w 129979"/>
                <a:gd name="connsiteY23" fmla="*/ 41498 h 89985"/>
                <a:gd name="connsiteX24" fmla="*/ 16208 w 129979"/>
                <a:gd name="connsiteY24" fmla="*/ 41498 h 89985"/>
                <a:gd name="connsiteX25" fmla="*/ 10609 w 129979"/>
                <a:gd name="connsiteY25" fmla="*/ 38299 h 89985"/>
                <a:gd name="connsiteX26" fmla="*/ 13009 w 129979"/>
                <a:gd name="connsiteY26" fmla="*/ 29600 h 89985"/>
                <a:gd name="connsiteX27" fmla="*/ 62901 w 129979"/>
                <a:gd name="connsiteY27" fmla="*/ 804 h 89985"/>
                <a:gd name="connsiteX28" fmla="*/ 71600 w 129979"/>
                <a:gd name="connsiteY28" fmla="*/ 3104 h 89985"/>
                <a:gd name="connsiteX29" fmla="*/ 72199 w 129979"/>
                <a:gd name="connsiteY29" fmla="*/ 8003 h 89985"/>
                <a:gd name="connsiteX30" fmla="*/ 69300 w 129979"/>
                <a:gd name="connsiteY30" fmla="*/ 11903 h 89985"/>
                <a:gd name="connsiteX31" fmla="*/ 19408 w 129979"/>
                <a:gd name="connsiteY31" fmla="*/ 40698 h 89985"/>
                <a:gd name="connsiteX32" fmla="*/ 16208 w 129979"/>
                <a:gd name="connsiteY32" fmla="*/ 41498 h 89985"/>
                <a:gd name="connsiteX33" fmla="*/ 74399 w 129979"/>
                <a:gd name="connsiteY33" fmla="*/ 24801 h 89985"/>
                <a:gd name="connsiteX34" fmla="*/ 68000 w 129979"/>
                <a:gd name="connsiteY34" fmla="*/ 18402 h 89985"/>
                <a:gd name="connsiteX35" fmla="*/ 74399 w 129979"/>
                <a:gd name="connsiteY35" fmla="*/ 12003 h 89985"/>
                <a:gd name="connsiteX36" fmla="*/ 80698 w 129979"/>
                <a:gd name="connsiteY36" fmla="*/ 18402 h 89985"/>
                <a:gd name="connsiteX37" fmla="*/ 74399 w 129979"/>
                <a:gd name="connsiteY37" fmla="*/ 24801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9979" h="89985">
                  <a:moveTo>
                    <a:pt x="69000" y="90190"/>
                  </a:moveTo>
                  <a:lnTo>
                    <a:pt x="68900" y="90190"/>
                  </a:lnTo>
                  <a:cubicBezTo>
                    <a:pt x="67000" y="90190"/>
                    <a:pt x="65001" y="89591"/>
                    <a:pt x="63201" y="88591"/>
                  </a:cubicBezTo>
                  <a:lnTo>
                    <a:pt x="4510" y="54696"/>
                  </a:lnTo>
                  <a:cubicBezTo>
                    <a:pt x="3410" y="54096"/>
                    <a:pt x="2410" y="53296"/>
                    <a:pt x="1611" y="52396"/>
                  </a:cubicBezTo>
                  <a:cubicBezTo>
                    <a:pt x="511" y="51097"/>
                    <a:pt x="-89" y="49497"/>
                    <a:pt x="11" y="47797"/>
                  </a:cubicBezTo>
                  <a:cubicBezTo>
                    <a:pt x="111" y="46097"/>
                    <a:pt x="811" y="44498"/>
                    <a:pt x="2110" y="43398"/>
                  </a:cubicBezTo>
                  <a:cubicBezTo>
                    <a:pt x="4610" y="41098"/>
                    <a:pt x="8709" y="41298"/>
                    <a:pt x="11009" y="43698"/>
                  </a:cubicBezTo>
                  <a:lnTo>
                    <a:pt x="68000" y="76593"/>
                  </a:lnTo>
                  <a:lnTo>
                    <a:pt x="68000" y="69494"/>
                  </a:lnTo>
                  <a:cubicBezTo>
                    <a:pt x="68000" y="63095"/>
                    <a:pt x="73199" y="57896"/>
                    <a:pt x="79598" y="57796"/>
                  </a:cubicBezTo>
                  <a:lnTo>
                    <a:pt x="121392" y="57796"/>
                  </a:lnTo>
                  <a:lnTo>
                    <a:pt x="121392" y="31400"/>
                  </a:lnTo>
                  <a:lnTo>
                    <a:pt x="89197" y="31400"/>
                  </a:lnTo>
                  <a:cubicBezTo>
                    <a:pt x="85697" y="31400"/>
                    <a:pt x="82798" y="28500"/>
                    <a:pt x="82798" y="25001"/>
                  </a:cubicBezTo>
                  <a:cubicBezTo>
                    <a:pt x="82798" y="21501"/>
                    <a:pt x="85697" y="18602"/>
                    <a:pt x="89197" y="18602"/>
                  </a:cubicBezTo>
                  <a:lnTo>
                    <a:pt x="122492" y="18602"/>
                  </a:lnTo>
                  <a:cubicBezTo>
                    <a:pt x="128991" y="18602"/>
                    <a:pt x="134190" y="23801"/>
                    <a:pt x="134190" y="30300"/>
                  </a:cubicBezTo>
                  <a:lnTo>
                    <a:pt x="134190" y="58995"/>
                  </a:lnTo>
                  <a:cubicBezTo>
                    <a:pt x="134190" y="65395"/>
                    <a:pt x="128991" y="70594"/>
                    <a:pt x="122492" y="70594"/>
                  </a:cubicBezTo>
                  <a:lnTo>
                    <a:pt x="80698" y="70594"/>
                  </a:lnTo>
                  <a:lnTo>
                    <a:pt x="80698" y="78492"/>
                  </a:lnTo>
                  <a:cubicBezTo>
                    <a:pt x="80698" y="84991"/>
                    <a:pt x="75399" y="90190"/>
                    <a:pt x="69000" y="90190"/>
                  </a:cubicBezTo>
                  <a:close/>
                  <a:moveTo>
                    <a:pt x="16208" y="41498"/>
                  </a:moveTo>
                  <a:lnTo>
                    <a:pt x="16208" y="41498"/>
                  </a:lnTo>
                  <a:cubicBezTo>
                    <a:pt x="13909" y="41498"/>
                    <a:pt x="11809" y="40298"/>
                    <a:pt x="10609" y="38299"/>
                  </a:cubicBezTo>
                  <a:cubicBezTo>
                    <a:pt x="8909" y="35299"/>
                    <a:pt x="9909" y="31300"/>
                    <a:pt x="13009" y="29600"/>
                  </a:cubicBezTo>
                  <a:lnTo>
                    <a:pt x="62901" y="804"/>
                  </a:lnTo>
                  <a:cubicBezTo>
                    <a:pt x="65800" y="-895"/>
                    <a:pt x="69900" y="205"/>
                    <a:pt x="71600" y="3104"/>
                  </a:cubicBezTo>
                  <a:cubicBezTo>
                    <a:pt x="72499" y="4604"/>
                    <a:pt x="72699" y="6304"/>
                    <a:pt x="72199" y="8003"/>
                  </a:cubicBezTo>
                  <a:cubicBezTo>
                    <a:pt x="71800" y="9603"/>
                    <a:pt x="70700" y="11003"/>
                    <a:pt x="69300" y="11903"/>
                  </a:cubicBezTo>
                  <a:lnTo>
                    <a:pt x="19408" y="40698"/>
                  </a:lnTo>
                  <a:cubicBezTo>
                    <a:pt x="18408" y="41198"/>
                    <a:pt x="17308" y="41498"/>
                    <a:pt x="16208" y="41498"/>
                  </a:cubicBezTo>
                  <a:close/>
                  <a:moveTo>
                    <a:pt x="74399" y="24801"/>
                  </a:moveTo>
                  <a:cubicBezTo>
                    <a:pt x="70800" y="24801"/>
                    <a:pt x="68000" y="21901"/>
                    <a:pt x="68000" y="18402"/>
                  </a:cubicBezTo>
                  <a:cubicBezTo>
                    <a:pt x="68000" y="14902"/>
                    <a:pt x="70800" y="12003"/>
                    <a:pt x="74399" y="12003"/>
                  </a:cubicBezTo>
                  <a:cubicBezTo>
                    <a:pt x="77899" y="12003"/>
                    <a:pt x="80698" y="14902"/>
                    <a:pt x="80698" y="18402"/>
                  </a:cubicBezTo>
                  <a:cubicBezTo>
                    <a:pt x="80698" y="21901"/>
                    <a:pt x="77899" y="24801"/>
                    <a:pt x="74399" y="2480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5C7CD4BB-212D-40EB-95CF-81C157C011E5}"/>
                </a:ext>
              </a:extLst>
            </p:cNvPr>
            <p:cNvSpPr/>
            <p:nvPr/>
          </p:nvSpPr>
          <p:spPr>
            <a:xfrm>
              <a:off x="803772" y="6079770"/>
              <a:ext cx="129980" cy="89986"/>
            </a:xfrm>
            <a:custGeom>
              <a:avLst/>
              <a:gdLst>
                <a:gd name="connsiteX0" fmla="*/ 65090 w 129979"/>
                <a:gd name="connsiteY0" fmla="*/ 90191 h 89985"/>
                <a:gd name="connsiteX1" fmla="*/ 53392 w 129979"/>
                <a:gd name="connsiteY1" fmla="*/ 78492 h 89985"/>
                <a:gd name="connsiteX2" fmla="*/ 53392 w 129979"/>
                <a:gd name="connsiteY2" fmla="*/ 70694 h 89985"/>
                <a:gd name="connsiteX3" fmla="*/ 11698 w 129979"/>
                <a:gd name="connsiteY3" fmla="*/ 70694 h 89985"/>
                <a:gd name="connsiteX4" fmla="*/ 0 w 129979"/>
                <a:gd name="connsiteY4" fmla="*/ 58996 h 89985"/>
                <a:gd name="connsiteX5" fmla="*/ 0 w 129979"/>
                <a:gd name="connsiteY5" fmla="*/ 30300 h 89985"/>
                <a:gd name="connsiteX6" fmla="*/ 11698 w 129979"/>
                <a:gd name="connsiteY6" fmla="*/ 18602 h 89985"/>
                <a:gd name="connsiteX7" fmla="*/ 44893 w 129979"/>
                <a:gd name="connsiteY7" fmla="*/ 18602 h 89985"/>
                <a:gd name="connsiteX8" fmla="*/ 51292 w 129979"/>
                <a:gd name="connsiteY8" fmla="*/ 25001 h 89985"/>
                <a:gd name="connsiteX9" fmla="*/ 44893 w 129979"/>
                <a:gd name="connsiteY9" fmla="*/ 31400 h 89985"/>
                <a:gd name="connsiteX10" fmla="*/ 12798 w 129979"/>
                <a:gd name="connsiteY10" fmla="*/ 31400 h 89985"/>
                <a:gd name="connsiteX11" fmla="*/ 12798 w 129979"/>
                <a:gd name="connsiteY11" fmla="*/ 57896 h 89985"/>
                <a:gd name="connsiteX12" fmla="*/ 54491 w 129979"/>
                <a:gd name="connsiteY12" fmla="*/ 57896 h 89985"/>
                <a:gd name="connsiteX13" fmla="*/ 66190 w 129979"/>
                <a:gd name="connsiteY13" fmla="*/ 69594 h 89985"/>
                <a:gd name="connsiteX14" fmla="*/ 66190 w 129979"/>
                <a:gd name="connsiteY14" fmla="*/ 76593 h 89985"/>
                <a:gd name="connsiteX15" fmla="*/ 123081 w 129979"/>
                <a:gd name="connsiteY15" fmla="*/ 43698 h 89985"/>
                <a:gd name="connsiteX16" fmla="*/ 131979 w 129979"/>
                <a:gd name="connsiteY16" fmla="*/ 43398 h 89985"/>
                <a:gd name="connsiteX17" fmla="*/ 134079 w 129979"/>
                <a:gd name="connsiteY17" fmla="*/ 47797 h 89985"/>
                <a:gd name="connsiteX18" fmla="*/ 132479 w 129979"/>
                <a:gd name="connsiteY18" fmla="*/ 52397 h 89985"/>
                <a:gd name="connsiteX19" fmla="*/ 129680 w 129979"/>
                <a:gd name="connsiteY19" fmla="*/ 54696 h 89985"/>
                <a:gd name="connsiteX20" fmla="*/ 70889 w 129979"/>
                <a:gd name="connsiteY20" fmla="*/ 88691 h 89985"/>
                <a:gd name="connsiteX21" fmla="*/ 65090 w 129979"/>
                <a:gd name="connsiteY21" fmla="*/ 90191 h 89985"/>
                <a:gd name="connsiteX22" fmla="*/ 117981 w 129979"/>
                <a:gd name="connsiteY22" fmla="*/ 41598 h 89985"/>
                <a:gd name="connsiteX23" fmla="*/ 114782 w 129979"/>
                <a:gd name="connsiteY23" fmla="*/ 40698 h 89985"/>
                <a:gd name="connsiteX24" fmla="*/ 64890 w 129979"/>
                <a:gd name="connsiteY24" fmla="*/ 11903 h 89985"/>
                <a:gd name="connsiteX25" fmla="*/ 61890 w 129979"/>
                <a:gd name="connsiteY25" fmla="*/ 8003 h 89985"/>
                <a:gd name="connsiteX26" fmla="*/ 62590 w 129979"/>
                <a:gd name="connsiteY26" fmla="*/ 3104 h 89985"/>
                <a:gd name="connsiteX27" fmla="*/ 71289 w 129979"/>
                <a:gd name="connsiteY27" fmla="*/ 805 h 89985"/>
                <a:gd name="connsiteX28" fmla="*/ 121181 w 129979"/>
                <a:gd name="connsiteY28" fmla="*/ 29600 h 89985"/>
                <a:gd name="connsiteX29" fmla="*/ 124181 w 129979"/>
                <a:gd name="connsiteY29" fmla="*/ 33499 h 89985"/>
                <a:gd name="connsiteX30" fmla="*/ 123481 w 129979"/>
                <a:gd name="connsiteY30" fmla="*/ 38398 h 89985"/>
                <a:gd name="connsiteX31" fmla="*/ 117981 w 129979"/>
                <a:gd name="connsiteY31" fmla="*/ 41598 h 89985"/>
                <a:gd name="connsiteX32" fmla="*/ 59791 w 129979"/>
                <a:gd name="connsiteY32" fmla="*/ 24801 h 89985"/>
                <a:gd name="connsiteX33" fmla="*/ 53392 w 129979"/>
                <a:gd name="connsiteY33" fmla="*/ 18402 h 89985"/>
                <a:gd name="connsiteX34" fmla="*/ 59791 w 129979"/>
                <a:gd name="connsiteY34" fmla="*/ 12003 h 89985"/>
                <a:gd name="connsiteX35" fmla="*/ 66190 w 129979"/>
                <a:gd name="connsiteY35" fmla="*/ 18402 h 89985"/>
                <a:gd name="connsiteX36" fmla="*/ 59791 w 129979"/>
                <a:gd name="connsiteY36" fmla="*/ 24801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29979" h="89985">
                  <a:moveTo>
                    <a:pt x="65090" y="90191"/>
                  </a:moveTo>
                  <a:cubicBezTo>
                    <a:pt x="58691" y="90191"/>
                    <a:pt x="53392" y="84991"/>
                    <a:pt x="53392" y="78492"/>
                  </a:cubicBezTo>
                  <a:lnTo>
                    <a:pt x="53392" y="70694"/>
                  </a:lnTo>
                  <a:lnTo>
                    <a:pt x="11698" y="70694"/>
                  </a:lnTo>
                  <a:cubicBezTo>
                    <a:pt x="5199" y="70694"/>
                    <a:pt x="0" y="65394"/>
                    <a:pt x="0" y="58996"/>
                  </a:cubicBezTo>
                  <a:lnTo>
                    <a:pt x="0" y="30300"/>
                  </a:lnTo>
                  <a:cubicBezTo>
                    <a:pt x="0" y="23901"/>
                    <a:pt x="5199" y="18602"/>
                    <a:pt x="11698" y="18602"/>
                  </a:cubicBezTo>
                  <a:lnTo>
                    <a:pt x="44893" y="18602"/>
                  </a:lnTo>
                  <a:cubicBezTo>
                    <a:pt x="48392" y="18602"/>
                    <a:pt x="51292" y="21501"/>
                    <a:pt x="51292" y="25001"/>
                  </a:cubicBezTo>
                  <a:cubicBezTo>
                    <a:pt x="51292" y="28500"/>
                    <a:pt x="48392" y="31400"/>
                    <a:pt x="44893" y="31400"/>
                  </a:cubicBezTo>
                  <a:lnTo>
                    <a:pt x="12798" y="31400"/>
                  </a:lnTo>
                  <a:lnTo>
                    <a:pt x="12798" y="57896"/>
                  </a:lnTo>
                  <a:lnTo>
                    <a:pt x="54491" y="57896"/>
                  </a:lnTo>
                  <a:cubicBezTo>
                    <a:pt x="60990" y="57896"/>
                    <a:pt x="66190" y="63095"/>
                    <a:pt x="66190" y="69594"/>
                  </a:cubicBezTo>
                  <a:lnTo>
                    <a:pt x="66190" y="76593"/>
                  </a:lnTo>
                  <a:lnTo>
                    <a:pt x="123081" y="43698"/>
                  </a:lnTo>
                  <a:cubicBezTo>
                    <a:pt x="125380" y="41298"/>
                    <a:pt x="129580" y="41198"/>
                    <a:pt x="131979" y="43398"/>
                  </a:cubicBezTo>
                  <a:cubicBezTo>
                    <a:pt x="133279" y="44598"/>
                    <a:pt x="133979" y="46097"/>
                    <a:pt x="134079" y="47797"/>
                  </a:cubicBezTo>
                  <a:cubicBezTo>
                    <a:pt x="134179" y="49497"/>
                    <a:pt x="133579" y="51196"/>
                    <a:pt x="132479" y="52397"/>
                  </a:cubicBezTo>
                  <a:cubicBezTo>
                    <a:pt x="131679" y="53296"/>
                    <a:pt x="130779" y="54096"/>
                    <a:pt x="129680" y="54696"/>
                  </a:cubicBezTo>
                  <a:lnTo>
                    <a:pt x="70889" y="88691"/>
                  </a:lnTo>
                  <a:cubicBezTo>
                    <a:pt x="69089" y="89690"/>
                    <a:pt x="67089" y="90191"/>
                    <a:pt x="65090" y="90191"/>
                  </a:cubicBezTo>
                  <a:close/>
                  <a:moveTo>
                    <a:pt x="117981" y="41598"/>
                  </a:moveTo>
                  <a:cubicBezTo>
                    <a:pt x="116782" y="41598"/>
                    <a:pt x="115682" y="41298"/>
                    <a:pt x="114782" y="40698"/>
                  </a:cubicBezTo>
                  <a:lnTo>
                    <a:pt x="64890" y="11903"/>
                  </a:lnTo>
                  <a:cubicBezTo>
                    <a:pt x="63390" y="11003"/>
                    <a:pt x="62290" y="9703"/>
                    <a:pt x="61890" y="8003"/>
                  </a:cubicBezTo>
                  <a:cubicBezTo>
                    <a:pt x="61490" y="6404"/>
                    <a:pt x="61690" y="4604"/>
                    <a:pt x="62590" y="3104"/>
                  </a:cubicBezTo>
                  <a:cubicBezTo>
                    <a:pt x="64290" y="205"/>
                    <a:pt x="68289" y="-895"/>
                    <a:pt x="71289" y="805"/>
                  </a:cubicBezTo>
                  <a:lnTo>
                    <a:pt x="121181" y="29600"/>
                  </a:lnTo>
                  <a:cubicBezTo>
                    <a:pt x="122681" y="30500"/>
                    <a:pt x="123681" y="31800"/>
                    <a:pt x="124181" y="33499"/>
                  </a:cubicBezTo>
                  <a:cubicBezTo>
                    <a:pt x="124580" y="35099"/>
                    <a:pt x="124380" y="36899"/>
                    <a:pt x="123481" y="38398"/>
                  </a:cubicBezTo>
                  <a:cubicBezTo>
                    <a:pt x="122381" y="40298"/>
                    <a:pt x="120181" y="41598"/>
                    <a:pt x="117981" y="41598"/>
                  </a:cubicBezTo>
                  <a:close/>
                  <a:moveTo>
                    <a:pt x="59791" y="24801"/>
                  </a:moveTo>
                  <a:cubicBezTo>
                    <a:pt x="56291" y="24801"/>
                    <a:pt x="53392" y="22001"/>
                    <a:pt x="53392" y="18402"/>
                  </a:cubicBezTo>
                  <a:cubicBezTo>
                    <a:pt x="53392" y="14902"/>
                    <a:pt x="56291" y="12003"/>
                    <a:pt x="59791" y="12003"/>
                  </a:cubicBezTo>
                  <a:cubicBezTo>
                    <a:pt x="63290" y="12003"/>
                    <a:pt x="66190" y="14902"/>
                    <a:pt x="66190" y="18402"/>
                  </a:cubicBezTo>
                  <a:cubicBezTo>
                    <a:pt x="66190" y="22001"/>
                    <a:pt x="63290" y="24801"/>
                    <a:pt x="59791" y="2480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E357F598-9511-4CD1-AFEA-67D64982838D}"/>
                </a:ext>
              </a:extLst>
            </p:cNvPr>
            <p:cNvSpPr/>
            <p:nvPr/>
          </p:nvSpPr>
          <p:spPr>
            <a:xfrm>
              <a:off x="827668" y="5823815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4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0BFA0D5E-4DE9-4AAC-B1CC-EA548C1CA3CA}"/>
                </a:ext>
              </a:extLst>
            </p:cNvPr>
            <p:cNvSpPr/>
            <p:nvPr/>
          </p:nvSpPr>
          <p:spPr>
            <a:xfrm>
              <a:off x="838967" y="5812617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BC099E17-EAB3-4379-A14A-2696AAEFE55F}"/>
                </a:ext>
              </a:extLst>
            </p:cNvPr>
            <p:cNvSpPr/>
            <p:nvPr/>
          </p:nvSpPr>
          <p:spPr>
            <a:xfrm>
              <a:off x="953349" y="5809718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6 h 39993"/>
                <a:gd name="connsiteX7" fmla="*/ 21797 w 39993"/>
                <a:gd name="connsiteY7" fmla="*/ 30695 h 39993"/>
                <a:gd name="connsiteX8" fmla="*/ 30795 w 39993"/>
                <a:gd name="connsiteY8" fmla="*/ 21696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4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4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6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6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2737E218-D18C-470C-B446-779A04E5D517}"/>
                </a:ext>
              </a:extLst>
            </p:cNvPr>
            <p:cNvSpPr/>
            <p:nvPr/>
          </p:nvSpPr>
          <p:spPr>
            <a:xfrm>
              <a:off x="861888" y="5908527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3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973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571" y="28171"/>
                    <a:pt x="239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29D78EE3-75B2-4E55-B4E1-7F56610F6C2A}"/>
                </a:ext>
              </a:extLst>
            </p:cNvPr>
            <p:cNvSpPr/>
            <p:nvPr/>
          </p:nvSpPr>
          <p:spPr>
            <a:xfrm>
              <a:off x="861888" y="5908527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3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4" y="28771"/>
                    <a:pt x="3075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371" y="-625"/>
                    <a:pt x="26871" y="1875"/>
                  </a:cubicBezTo>
                  <a:cubicBezTo>
                    <a:pt x="29370" y="4374"/>
                    <a:pt x="29370" y="8474"/>
                    <a:pt x="26871" y="10973"/>
                  </a:cubicBezTo>
                  <a:lnTo>
                    <a:pt x="10973" y="26871"/>
                  </a:lnTo>
                  <a:cubicBezTo>
                    <a:pt x="9673" y="28171"/>
                    <a:pt x="79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65FADB4D-B697-4B24-A343-EFBB06C2B82C}"/>
                </a:ext>
              </a:extLst>
            </p:cNvPr>
            <p:cNvSpPr/>
            <p:nvPr/>
          </p:nvSpPr>
          <p:spPr>
            <a:xfrm>
              <a:off x="1083528" y="5795520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A4132B85-5125-46B2-840E-7425B6868D4E}"/>
                </a:ext>
              </a:extLst>
            </p:cNvPr>
            <p:cNvSpPr/>
            <p:nvPr/>
          </p:nvSpPr>
          <p:spPr>
            <a:xfrm>
              <a:off x="1100126" y="5779022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FF11B78-341E-4009-A2E8-549F15698754}"/>
                </a:ext>
              </a:extLst>
            </p:cNvPr>
            <p:cNvSpPr/>
            <p:nvPr/>
          </p:nvSpPr>
          <p:spPr>
            <a:xfrm>
              <a:off x="671518" y="5793445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3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973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571" y="28171"/>
                    <a:pt x="238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4D8F0EFA-339C-449A-9E11-93C9E6CC13FE}"/>
                </a:ext>
              </a:extLst>
            </p:cNvPr>
            <p:cNvSpPr/>
            <p:nvPr/>
          </p:nvSpPr>
          <p:spPr>
            <a:xfrm>
              <a:off x="671518" y="5793445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3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4" y="28771"/>
                    <a:pt x="3075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371" y="-625"/>
                    <a:pt x="26871" y="1875"/>
                  </a:cubicBezTo>
                  <a:cubicBezTo>
                    <a:pt x="29370" y="4374"/>
                    <a:pt x="29370" y="8474"/>
                    <a:pt x="26871" y="10973"/>
                  </a:cubicBezTo>
                  <a:lnTo>
                    <a:pt x="10973" y="26871"/>
                  </a:lnTo>
                  <a:cubicBezTo>
                    <a:pt x="9574" y="28171"/>
                    <a:pt x="79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8" name="Group 767">
            <a:extLst>
              <a:ext uri="{FF2B5EF4-FFF2-40B4-BE49-F238E27FC236}">
                <a16:creationId xmlns:a16="http://schemas.microsoft.com/office/drawing/2014/main" id="{4AE8783C-E4CC-4E5A-A88B-B3C5F6EBF00B}"/>
              </a:ext>
            </a:extLst>
          </p:cNvPr>
          <p:cNvGrpSpPr/>
          <p:nvPr/>
        </p:nvGrpSpPr>
        <p:grpSpPr>
          <a:xfrm>
            <a:off x="1726727" y="5762462"/>
            <a:ext cx="584146" cy="539478"/>
            <a:chOff x="1726727" y="5762462"/>
            <a:chExt cx="584146" cy="539478"/>
          </a:xfrm>
          <a:solidFill>
            <a:srgbClr val="FFFFFF"/>
          </a:solidFill>
        </p:grpSpPr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733B583-9B36-4A05-AE60-24BAB9741056}"/>
                </a:ext>
              </a:extLst>
            </p:cNvPr>
            <p:cNvSpPr/>
            <p:nvPr/>
          </p:nvSpPr>
          <p:spPr>
            <a:xfrm>
              <a:off x="1910199" y="6247649"/>
              <a:ext cx="239962" cy="49992"/>
            </a:xfrm>
            <a:custGeom>
              <a:avLst/>
              <a:gdLst>
                <a:gd name="connsiteX0" fmla="*/ 248661 w 239962"/>
                <a:gd name="connsiteY0" fmla="*/ 57091 h 49992"/>
                <a:gd name="connsiteX1" fmla="*/ 197069 w 239962"/>
                <a:gd name="connsiteY1" fmla="*/ 57091 h 49992"/>
                <a:gd name="connsiteX2" fmla="*/ 190670 w 239962"/>
                <a:gd name="connsiteY2" fmla="*/ 50692 h 49992"/>
                <a:gd name="connsiteX3" fmla="*/ 197069 w 239962"/>
                <a:gd name="connsiteY3" fmla="*/ 44293 h 49992"/>
                <a:gd name="connsiteX4" fmla="*/ 235863 w 239962"/>
                <a:gd name="connsiteY4" fmla="*/ 44293 h 49992"/>
                <a:gd name="connsiteX5" fmla="*/ 235863 w 239962"/>
                <a:gd name="connsiteY5" fmla="*/ 12798 h 49992"/>
                <a:gd name="connsiteX6" fmla="*/ 144477 w 239962"/>
                <a:gd name="connsiteY6" fmla="*/ 12898 h 49992"/>
                <a:gd name="connsiteX7" fmla="*/ 138078 w 239962"/>
                <a:gd name="connsiteY7" fmla="*/ 6399 h 49992"/>
                <a:gd name="connsiteX8" fmla="*/ 144477 w 239962"/>
                <a:gd name="connsiteY8" fmla="*/ 0 h 49992"/>
                <a:gd name="connsiteX9" fmla="*/ 248661 w 239962"/>
                <a:gd name="connsiteY9" fmla="*/ 500 h 49992"/>
                <a:gd name="connsiteX10" fmla="*/ 248661 w 239962"/>
                <a:gd name="connsiteY10" fmla="*/ 57091 h 49992"/>
                <a:gd name="connsiteX11" fmla="*/ 177972 w 239962"/>
                <a:gd name="connsiteY11" fmla="*/ 57091 h 49992"/>
                <a:gd name="connsiteX12" fmla="*/ 120281 w 239962"/>
                <a:gd name="connsiteY12" fmla="*/ 57091 h 49992"/>
                <a:gd name="connsiteX13" fmla="*/ 113982 w 239962"/>
                <a:gd name="connsiteY13" fmla="*/ 50692 h 49992"/>
                <a:gd name="connsiteX14" fmla="*/ 120281 w 239962"/>
                <a:gd name="connsiteY14" fmla="*/ 44293 h 49992"/>
                <a:gd name="connsiteX15" fmla="*/ 177972 w 239962"/>
                <a:gd name="connsiteY15" fmla="*/ 44293 h 49992"/>
                <a:gd name="connsiteX16" fmla="*/ 184371 w 239962"/>
                <a:gd name="connsiteY16" fmla="*/ 50692 h 49992"/>
                <a:gd name="connsiteX17" fmla="*/ 177972 w 239962"/>
                <a:gd name="connsiteY17" fmla="*/ 57091 h 49992"/>
                <a:gd name="connsiteX18" fmla="*/ 101184 w 239962"/>
                <a:gd name="connsiteY18" fmla="*/ 57091 h 49992"/>
                <a:gd name="connsiteX19" fmla="*/ 94685 w 239962"/>
                <a:gd name="connsiteY19" fmla="*/ 50692 h 49992"/>
                <a:gd name="connsiteX20" fmla="*/ 101184 w 239962"/>
                <a:gd name="connsiteY20" fmla="*/ 44293 h 49992"/>
                <a:gd name="connsiteX21" fmla="*/ 107583 w 239962"/>
                <a:gd name="connsiteY21" fmla="*/ 50692 h 49992"/>
                <a:gd name="connsiteX22" fmla="*/ 101184 w 239962"/>
                <a:gd name="connsiteY22" fmla="*/ 57091 h 49992"/>
                <a:gd name="connsiteX23" fmla="*/ 81987 w 239962"/>
                <a:gd name="connsiteY23" fmla="*/ 57091 h 49992"/>
                <a:gd name="connsiteX24" fmla="*/ 0 w 239962"/>
                <a:gd name="connsiteY24" fmla="*/ 56591 h 49992"/>
                <a:gd name="connsiteX25" fmla="*/ 500 w 239962"/>
                <a:gd name="connsiteY25" fmla="*/ 0 h 49992"/>
                <a:gd name="connsiteX26" fmla="*/ 104084 w 239962"/>
                <a:gd name="connsiteY26" fmla="*/ 0 h 49992"/>
                <a:gd name="connsiteX27" fmla="*/ 110483 w 239962"/>
                <a:gd name="connsiteY27" fmla="*/ 6399 h 49992"/>
                <a:gd name="connsiteX28" fmla="*/ 104084 w 239962"/>
                <a:gd name="connsiteY28" fmla="*/ 12798 h 49992"/>
                <a:gd name="connsiteX29" fmla="*/ 12798 w 239962"/>
                <a:gd name="connsiteY29" fmla="*/ 12798 h 49992"/>
                <a:gd name="connsiteX30" fmla="*/ 12798 w 239962"/>
                <a:gd name="connsiteY30" fmla="*/ 44293 h 49992"/>
                <a:gd name="connsiteX31" fmla="*/ 81987 w 239962"/>
                <a:gd name="connsiteY31" fmla="*/ 44293 h 49992"/>
                <a:gd name="connsiteX32" fmla="*/ 88286 w 239962"/>
                <a:gd name="connsiteY32" fmla="*/ 50692 h 49992"/>
                <a:gd name="connsiteX33" fmla="*/ 81987 w 239962"/>
                <a:gd name="connsiteY33" fmla="*/ 57091 h 49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39962" h="49992">
                  <a:moveTo>
                    <a:pt x="248661" y="57091"/>
                  </a:moveTo>
                  <a:lnTo>
                    <a:pt x="197069" y="57091"/>
                  </a:lnTo>
                  <a:cubicBezTo>
                    <a:pt x="193570" y="57091"/>
                    <a:pt x="190670" y="54291"/>
                    <a:pt x="190670" y="50692"/>
                  </a:cubicBezTo>
                  <a:cubicBezTo>
                    <a:pt x="190670" y="47193"/>
                    <a:pt x="193570" y="44293"/>
                    <a:pt x="197069" y="44293"/>
                  </a:cubicBezTo>
                  <a:lnTo>
                    <a:pt x="235863" y="44293"/>
                  </a:lnTo>
                  <a:lnTo>
                    <a:pt x="235863" y="12798"/>
                  </a:lnTo>
                  <a:lnTo>
                    <a:pt x="144477" y="12898"/>
                  </a:lnTo>
                  <a:cubicBezTo>
                    <a:pt x="140978" y="12898"/>
                    <a:pt x="138078" y="9998"/>
                    <a:pt x="138078" y="6399"/>
                  </a:cubicBezTo>
                  <a:cubicBezTo>
                    <a:pt x="138078" y="2900"/>
                    <a:pt x="140978" y="0"/>
                    <a:pt x="144477" y="0"/>
                  </a:cubicBezTo>
                  <a:lnTo>
                    <a:pt x="248661" y="500"/>
                  </a:lnTo>
                  <a:lnTo>
                    <a:pt x="248661" y="57091"/>
                  </a:lnTo>
                  <a:close/>
                  <a:moveTo>
                    <a:pt x="177972" y="57091"/>
                  </a:moveTo>
                  <a:lnTo>
                    <a:pt x="120281" y="57091"/>
                  </a:lnTo>
                  <a:cubicBezTo>
                    <a:pt x="116782" y="57091"/>
                    <a:pt x="113982" y="54291"/>
                    <a:pt x="113982" y="50692"/>
                  </a:cubicBezTo>
                  <a:cubicBezTo>
                    <a:pt x="113982" y="47193"/>
                    <a:pt x="116782" y="44293"/>
                    <a:pt x="120281" y="44293"/>
                  </a:cubicBezTo>
                  <a:lnTo>
                    <a:pt x="177972" y="44293"/>
                  </a:lnTo>
                  <a:cubicBezTo>
                    <a:pt x="181471" y="44293"/>
                    <a:pt x="184371" y="47193"/>
                    <a:pt x="184371" y="50692"/>
                  </a:cubicBezTo>
                  <a:cubicBezTo>
                    <a:pt x="184371" y="54291"/>
                    <a:pt x="181471" y="57091"/>
                    <a:pt x="177972" y="57091"/>
                  </a:cubicBezTo>
                  <a:close/>
                  <a:moveTo>
                    <a:pt x="101184" y="57091"/>
                  </a:moveTo>
                  <a:cubicBezTo>
                    <a:pt x="97585" y="57091"/>
                    <a:pt x="94685" y="54291"/>
                    <a:pt x="94685" y="50692"/>
                  </a:cubicBezTo>
                  <a:cubicBezTo>
                    <a:pt x="94685" y="47193"/>
                    <a:pt x="97585" y="44293"/>
                    <a:pt x="101184" y="44293"/>
                  </a:cubicBezTo>
                  <a:cubicBezTo>
                    <a:pt x="104684" y="44293"/>
                    <a:pt x="107583" y="47193"/>
                    <a:pt x="107583" y="50692"/>
                  </a:cubicBezTo>
                  <a:cubicBezTo>
                    <a:pt x="107583" y="54291"/>
                    <a:pt x="104684" y="57091"/>
                    <a:pt x="101184" y="57091"/>
                  </a:cubicBezTo>
                  <a:close/>
                  <a:moveTo>
                    <a:pt x="81987" y="57091"/>
                  </a:moveTo>
                  <a:lnTo>
                    <a:pt x="0" y="56591"/>
                  </a:lnTo>
                  <a:lnTo>
                    <a:pt x="500" y="0"/>
                  </a:lnTo>
                  <a:lnTo>
                    <a:pt x="104084" y="0"/>
                  </a:lnTo>
                  <a:cubicBezTo>
                    <a:pt x="107583" y="0"/>
                    <a:pt x="110483" y="2900"/>
                    <a:pt x="110483" y="6399"/>
                  </a:cubicBezTo>
                  <a:cubicBezTo>
                    <a:pt x="110483" y="9998"/>
                    <a:pt x="107583" y="12798"/>
                    <a:pt x="104084" y="12798"/>
                  </a:cubicBezTo>
                  <a:lnTo>
                    <a:pt x="12798" y="12798"/>
                  </a:lnTo>
                  <a:lnTo>
                    <a:pt x="12798" y="44293"/>
                  </a:lnTo>
                  <a:lnTo>
                    <a:pt x="81987" y="44293"/>
                  </a:lnTo>
                  <a:cubicBezTo>
                    <a:pt x="85487" y="44293"/>
                    <a:pt x="88286" y="47193"/>
                    <a:pt x="88286" y="50692"/>
                  </a:cubicBezTo>
                  <a:cubicBezTo>
                    <a:pt x="88286" y="54291"/>
                    <a:pt x="85487" y="57091"/>
                    <a:pt x="81987" y="5709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0556F1D2-81F7-4337-9EFA-AAF9F66E1370}"/>
                </a:ext>
              </a:extLst>
            </p:cNvPr>
            <p:cNvSpPr/>
            <p:nvPr/>
          </p:nvSpPr>
          <p:spPr>
            <a:xfrm>
              <a:off x="2048277" y="5966493"/>
              <a:ext cx="9998" cy="289955"/>
            </a:xfrm>
            <a:custGeom>
              <a:avLst/>
              <a:gdLst>
                <a:gd name="connsiteX0" fmla="*/ 6399 w 9998"/>
                <a:gd name="connsiteY0" fmla="*/ 293954 h 289954"/>
                <a:gd name="connsiteX1" fmla="*/ 0 w 9998"/>
                <a:gd name="connsiteY1" fmla="*/ 287655 h 289954"/>
                <a:gd name="connsiteX2" fmla="*/ 0 w 9998"/>
                <a:gd name="connsiteY2" fmla="*/ 69989 h 289954"/>
                <a:gd name="connsiteX3" fmla="*/ 6399 w 9998"/>
                <a:gd name="connsiteY3" fmla="*/ 63590 h 289954"/>
                <a:gd name="connsiteX4" fmla="*/ 12798 w 9998"/>
                <a:gd name="connsiteY4" fmla="*/ 69989 h 289954"/>
                <a:gd name="connsiteX5" fmla="*/ 12798 w 9998"/>
                <a:gd name="connsiteY5" fmla="*/ 287655 h 289954"/>
                <a:gd name="connsiteX6" fmla="*/ 6399 w 9998"/>
                <a:gd name="connsiteY6" fmla="*/ 293954 h 289954"/>
                <a:gd name="connsiteX7" fmla="*/ 6399 w 9998"/>
                <a:gd name="connsiteY7" fmla="*/ 57191 h 289954"/>
                <a:gd name="connsiteX8" fmla="*/ 0 w 9998"/>
                <a:gd name="connsiteY8" fmla="*/ 50792 h 289954"/>
                <a:gd name="connsiteX9" fmla="*/ 6399 w 9998"/>
                <a:gd name="connsiteY9" fmla="*/ 44393 h 289954"/>
                <a:gd name="connsiteX10" fmla="*/ 12798 w 9998"/>
                <a:gd name="connsiteY10" fmla="*/ 50792 h 289954"/>
                <a:gd name="connsiteX11" fmla="*/ 6399 w 9998"/>
                <a:gd name="connsiteY11" fmla="*/ 57191 h 289954"/>
                <a:gd name="connsiteX12" fmla="*/ 6399 w 9998"/>
                <a:gd name="connsiteY12" fmla="*/ 37994 h 289954"/>
                <a:gd name="connsiteX13" fmla="*/ 0 w 9998"/>
                <a:gd name="connsiteY13" fmla="*/ 31595 h 289954"/>
                <a:gd name="connsiteX14" fmla="*/ 0 w 9998"/>
                <a:gd name="connsiteY14" fmla="*/ 6399 h 289954"/>
                <a:gd name="connsiteX15" fmla="*/ 6399 w 9998"/>
                <a:gd name="connsiteY15" fmla="*/ 0 h 289954"/>
                <a:gd name="connsiteX16" fmla="*/ 12798 w 9998"/>
                <a:gd name="connsiteY16" fmla="*/ 6399 h 289954"/>
                <a:gd name="connsiteX17" fmla="*/ 12798 w 9998"/>
                <a:gd name="connsiteY17" fmla="*/ 31595 h 289954"/>
                <a:gd name="connsiteX18" fmla="*/ 6399 w 9998"/>
                <a:gd name="connsiteY18" fmla="*/ 37994 h 28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998" h="289954">
                  <a:moveTo>
                    <a:pt x="6399" y="293954"/>
                  </a:moveTo>
                  <a:cubicBezTo>
                    <a:pt x="2900" y="293954"/>
                    <a:pt x="0" y="291154"/>
                    <a:pt x="0" y="287655"/>
                  </a:cubicBezTo>
                  <a:lnTo>
                    <a:pt x="0" y="69989"/>
                  </a:lnTo>
                  <a:cubicBezTo>
                    <a:pt x="0" y="66490"/>
                    <a:pt x="2900" y="63590"/>
                    <a:pt x="6399" y="63590"/>
                  </a:cubicBezTo>
                  <a:cubicBezTo>
                    <a:pt x="9998" y="63590"/>
                    <a:pt x="12798" y="66490"/>
                    <a:pt x="12798" y="69989"/>
                  </a:cubicBezTo>
                  <a:lnTo>
                    <a:pt x="12798" y="287655"/>
                  </a:lnTo>
                  <a:cubicBezTo>
                    <a:pt x="12798" y="291154"/>
                    <a:pt x="9998" y="293954"/>
                    <a:pt x="6399" y="293954"/>
                  </a:cubicBezTo>
                  <a:close/>
                  <a:moveTo>
                    <a:pt x="6399" y="57191"/>
                  </a:moveTo>
                  <a:cubicBezTo>
                    <a:pt x="2900" y="57191"/>
                    <a:pt x="0" y="54391"/>
                    <a:pt x="0" y="50792"/>
                  </a:cubicBezTo>
                  <a:cubicBezTo>
                    <a:pt x="0" y="47293"/>
                    <a:pt x="2900" y="44393"/>
                    <a:pt x="6399" y="44393"/>
                  </a:cubicBezTo>
                  <a:cubicBezTo>
                    <a:pt x="9998" y="44393"/>
                    <a:pt x="12798" y="47293"/>
                    <a:pt x="12798" y="50792"/>
                  </a:cubicBezTo>
                  <a:cubicBezTo>
                    <a:pt x="12798" y="54391"/>
                    <a:pt x="9998" y="57191"/>
                    <a:pt x="6399" y="57191"/>
                  </a:cubicBezTo>
                  <a:close/>
                  <a:moveTo>
                    <a:pt x="6399" y="37994"/>
                  </a:moveTo>
                  <a:cubicBezTo>
                    <a:pt x="2900" y="37994"/>
                    <a:pt x="0" y="35194"/>
                    <a:pt x="0" y="31595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998" y="0"/>
                    <a:pt x="12798" y="2900"/>
                    <a:pt x="12798" y="6399"/>
                  </a:cubicBezTo>
                  <a:lnTo>
                    <a:pt x="12798" y="31595"/>
                  </a:lnTo>
                  <a:cubicBezTo>
                    <a:pt x="12798" y="35194"/>
                    <a:pt x="9998" y="37994"/>
                    <a:pt x="6399" y="379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ECBAFB9F-E2F4-42E3-920E-BF4BF52A04E8}"/>
                </a:ext>
              </a:extLst>
            </p:cNvPr>
            <p:cNvSpPr/>
            <p:nvPr/>
          </p:nvSpPr>
          <p:spPr>
            <a:xfrm>
              <a:off x="2007883" y="5966493"/>
              <a:ext cx="9998" cy="289955"/>
            </a:xfrm>
            <a:custGeom>
              <a:avLst/>
              <a:gdLst>
                <a:gd name="connsiteX0" fmla="*/ 6399 w 9998"/>
                <a:gd name="connsiteY0" fmla="*/ 293954 h 289954"/>
                <a:gd name="connsiteX1" fmla="*/ 0 w 9998"/>
                <a:gd name="connsiteY1" fmla="*/ 287655 h 289954"/>
                <a:gd name="connsiteX2" fmla="*/ 0 w 9998"/>
                <a:gd name="connsiteY2" fmla="*/ 69989 h 289954"/>
                <a:gd name="connsiteX3" fmla="*/ 6399 w 9998"/>
                <a:gd name="connsiteY3" fmla="*/ 63590 h 289954"/>
                <a:gd name="connsiteX4" fmla="*/ 12798 w 9998"/>
                <a:gd name="connsiteY4" fmla="*/ 69989 h 289954"/>
                <a:gd name="connsiteX5" fmla="*/ 12798 w 9998"/>
                <a:gd name="connsiteY5" fmla="*/ 287655 h 289954"/>
                <a:gd name="connsiteX6" fmla="*/ 6399 w 9998"/>
                <a:gd name="connsiteY6" fmla="*/ 293954 h 289954"/>
                <a:gd name="connsiteX7" fmla="*/ 6399 w 9998"/>
                <a:gd name="connsiteY7" fmla="*/ 57191 h 289954"/>
                <a:gd name="connsiteX8" fmla="*/ 0 w 9998"/>
                <a:gd name="connsiteY8" fmla="*/ 50792 h 289954"/>
                <a:gd name="connsiteX9" fmla="*/ 6399 w 9998"/>
                <a:gd name="connsiteY9" fmla="*/ 44393 h 289954"/>
                <a:gd name="connsiteX10" fmla="*/ 12798 w 9998"/>
                <a:gd name="connsiteY10" fmla="*/ 50792 h 289954"/>
                <a:gd name="connsiteX11" fmla="*/ 6399 w 9998"/>
                <a:gd name="connsiteY11" fmla="*/ 57191 h 289954"/>
                <a:gd name="connsiteX12" fmla="*/ 6399 w 9998"/>
                <a:gd name="connsiteY12" fmla="*/ 37994 h 289954"/>
                <a:gd name="connsiteX13" fmla="*/ 0 w 9998"/>
                <a:gd name="connsiteY13" fmla="*/ 31595 h 289954"/>
                <a:gd name="connsiteX14" fmla="*/ 0 w 9998"/>
                <a:gd name="connsiteY14" fmla="*/ 6399 h 289954"/>
                <a:gd name="connsiteX15" fmla="*/ 6399 w 9998"/>
                <a:gd name="connsiteY15" fmla="*/ 0 h 289954"/>
                <a:gd name="connsiteX16" fmla="*/ 12798 w 9998"/>
                <a:gd name="connsiteY16" fmla="*/ 6399 h 289954"/>
                <a:gd name="connsiteX17" fmla="*/ 12798 w 9998"/>
                <a:gd name="connsiteY17" fmla="*/ 31595 h 289954"/>
                <a:gd name="connsiteX18" fmla="*/ 6399 w 9998"/>
                <a:gd name="connsiteY18" fmla="*/ 37994 h 28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998" h="289954">
                  <a:moveTo>
                    <a:pt x="6399" y="293954"/>
                  </a:moveTo>
                  <a:cubicBezTo>
                    <a:pt x="2899" y="293954"/>
                    <a:pt x="0" y="291154"/>
                    <a:pt x="0" y="287655"/>
                  </a:cubicBezTo>
                  <a:lnTo>
                    <a:pt x="0" y="69989"/>
                  </a:lnTo>
                  <a:cubicBezTo>
                    <a:pt x="0" y="66490"/>
                    <a:pt x="2899" y="63590"/>
                    <a:pt x="6399" y="63590"/>
                  </a:cubicBezTo>
                  <a:cubicBezTo>
                    <a:pt x="9898" y="63590"/>
                    <a:pt x="12798" y="66490"/>
                    <a:pt x="12798" y="69989"/>
                  </a:cubicBezTo>
                  <a:lnTo>
                    <a:pt x="12798" y="287655"/>
                  </a:lnTo>
                  <a:cubicBezTo>
                    <a:pt x="12798" y="291154"/>
                    <a:pt x="9898" y="293954"/>
                    <a:pt x="6399" y="293954"/>
                  </a:cubicBezTo>
                  <a:close/>
                  <a:moveTo>
                    <a:pt x="6399" y="57191"/>
                  </a:moveTo>
                  <a:cubicBezTo>
                    <a:pt x="2899" y="57191"/>
                    <a:pt x="0" y="54391"/>
                    <a:pt x="0" y="50792"/>
                  </a:cubicBezTo>
                  <a:cubicBezTo>
                    <a:pt x="0" y="47293"/>
                    <a:pt x="2899" y="44393"/>
                    <a:pt x="6399" y="44393"/>
                  </a:cubicBezTo>
                  <a:cubicBezTo>
                    <a:pt x="9898" y="44393"/>
                    <a:pt x="12798" y="47293"/>
                    <a:pt x="12798" y="50792"/>
                  </a:cubicBezTo>
                  <a:cubicBezTo>
                    <a:pt x="12798" y="54391"/>
                    <a:pt x="9898" y="57191"/>
                    <a:pt x="6399" y="57191"/>
                  </a:cubicBezTo>
                  <a:close/>
                  <a:moveTo>
                    <a:pt x="6399" y="37994"/>
                  </a:moveTo>
                  <a:cubicBezTo>
                    <a:pt x="2899" y="37994"/>
                    <a:pt x="0" y="35194"/>
                    <a:pt x="0" y="31595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1595"/>
                  </a:lnTo>
                  <a:cubicBezTo>
                    <a:pt x="12798" y="35194"/>
                    <a:pt x="9898" y="37994"/>
                    <a:pt x="6399" y="379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A31123BC-EE40-4BFE-971F-720EB410F023}"/>
                </a:ext>
              </a:extLst>
            </p:cNvPr>
            <p:cNvSpPr/>
            <p:nvPr/>
          </p:nvSpPr>
          <p:spPr>
            <a:xfrm>
              <a:off x="2007883" y="6291942"/>
              <a:ext cx="49992" cy="9998"/>
            </a:xfrm>
            <a:custGeom>
              <a:avLst/>
              <a:gdLst>
                <a:gd name="connsiteX0" fmla="*/ 46793 w 49992"/>
                <a:gd name="connsiteY0" fmla="*/ 12798 h 9998"/>
                <a:gd name="connsiteX1" fmla="*/ 6399 w 49992"/>
                <a:gd name="connsiteY1" fmla="*/ 12798 h 9998"/>
                <a:gd name="connsiteX2" fmla="*/ 0 w 49992"/>
                <a:gd name="connsiteY2" fmla="*/ 6399 h 9998"/>
                <a:gd name="connsiteX3" fmla="*/ 6399 w 49992"/>
                <a:gd name="connsiteY3" fmla="*/ 0 h 9998"/>
                <a:gd name="connsiteX4" fmla="*/ 46793 w 49992"/>
                <a:gd name="connsiteY4" fmla="*/ 0 h 9998"/>
                <a:gd name="connsiteX5" fmla="*/ 53192 w 49992"/>
                <a:gd name="connsiteY5" fmla="*/ 6399 h 9998"/>
                <a:gd name="connsiteX6" fmla="*/ 46793 w 4999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92" h="9998">
                  <a:moveTo>
                    <a:pt x="46793" y="12798"/>
                  </a:moveTo>
                  <a:lnTo>
                    <a:pt x="6399" y="12798"/>
                  </a:lnTo>
                  <a:cubicBezTo>
                    <a:pt x="2899" y="12798"/>
                    <a:pt x="0" y="99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46793" y="0"/>
                  </a:lnTo>
                  <a:cubicBezTo>
                    <a:pt x="50392" y="0"/>
                    <a:pt x="53192" y="2900"/>
                    <a:pt x="53192" y="6399"/>
                  </a:cubicBezTo>
                  <a:cubicBezTo>
                    <a:pt x="53192" y="9998"/>
                    <a:pt x="50392" y="12798"/>
                    <a:pt x="467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1659765D-E22E-4E08-9F78-12F567586040}"/>
                </a:ext>
              </a:extLst>
            </p:cNvPr>
            <p:cNvSpPr/>
            <p:nvPr/>
          </p:nvSpPr>
          <p:spPr>
            <a:xfrm>
              <a:off x="1969889" y="5853675"/>
              <a:ext cx="119981" cy="119981"/>
            </a:xfrm>
            <a:custGeom>
              <a:avLst/>
              <a:gdLst>
                <a:gd name="connsiteX0" fmla="*/ 64590 w 119981"/>
                <a:gd name="connsiteY0" fmla="*/ 129215 h 119981"/>
                <a:gd name="connsiteX1" fmla="*/ 0 w 119981"/>
                <a:gd name="connsiteY1" fmla="*/ 64625 h 119981"/>
                <a:gd name="connsiteX2" fmla="*/ 10898 w 119981"/>
                <a:gd name="connsiteY2" fmla="*/ 28531 h 119981"/>
                <a:gd name="connsiteX3" fmla="*/ 19797 w 119981"/>
                <a:gd name="connsiteY3" fmla="*/ 26831 h 119981"/>
                <a:gd name="connsiteX4" fmla="*/ 22496 w 119981"/>
                <a:gd name="connsiteY4" fmla="*/ 30830 h 119981"/>
                <a:gd name="connsiteX5" fmla="*/ 21497 w 119981"/>
                <a:gd name="connsiteY5" fmla="*/ 35630 h 119981"/>
                <a:gd name="connsiteX6" fmla="*/ 12698 w 119981"/>
                <a:gd name="connsiteY6" fmla="*/ 64625 h 119981"/>
                <a:gd name="connsiteX7" fmla="*/ 64590 w 119981"/>
                <a:gd name="connsiteY7" fmla="*/ 116417 h 119981"/>
                <a:gd name="connsiteX8" fmla="*/ 116482 w 119981"/>
                <a:gd name="connsiteY8" fmla="*/ 64625 h 119981"/>
                <a:gd name="connsiteX9" fmla="*/ 108183 w 119981"/>
                <a:gd name="connsiteY9" fmla="*/ 36429 h 119981"/>
                <a:gd name="connsiteX10" fmla="*/ 110083 w 119981"/>
                <a:gd name="connsiteY10" fmla="*/ 27631 h 119981"/>
                <a:gd name="connsiteX11" fmla="*/ 118881 w 119981"/>
                <a:gd name="connsiteY11" fmla="*/ 29530 h 119981"/>
                <a:gd name="connsiteX12" fmla="*/ 129280 w 119981"/>
                <a:gd name="connsiteY12" fmla="*/ 64625 h 119981"/>
                <a:gd name="connsiteX13" fmla="*/ 64590 w 119981"/>
                <a:gd name="connsiteY13" fmla="*/ 129215 h 119981"/>
                <a:gd name="connsiteX14" fmla="*/ 100684 w 119981"/>
                <a:gd name="connsiteY14" fmla="*/ 25231 h 119981"/>
                <a:gd name="connsiteX15" fmla="*/ 96685 w 119981"/>
                <a:gd name="connsiteY15" fmla="*/ 23832 h 119981"/>
                <a:gd name="connsiteX16" fmla="*/ 48292 w 119981"/>
                <a:gd name="connsiteY16" fmla="*/ 15333 h 119981"/>
                <a:gd name="connsiteX17" fmla="*/ 48192 w 119981"/>
                <a:gd name="connsiteY17" fmla="*/ 15333 h 119981"/>
                <a:gd name="connsiteX18" fmla="*/ 40194 w 119981"/>
                <a:gd name="connsiteY18" fmla="*/ 11334 h 119981"/>
                <a:gd name="connsiteX19" fmla="*/ 44193 w 119981"/>
                <a:gd name="connsiteY19" fmla="*/ 3235 h 119981"/>
                <a:gd name="connsiteX20" fmla="*/ 104684 w 119981"/>
                <a:gd name="connsiteY20" fmla="*/ 13833 h 119981"/>
                <a:gd name="connsiteX21" fmla="*/ 105683 w 119981"/>
                <a:gd name="connsiteY21" fmla="*/ 22832 h 119981"/>
                <a:gd name="connsiteX22" fmla="*/ 100684 w 119981"/>
                <a:gd name="connsiteY22" fmla="*/ 25231 h 119981"/>
                <a:gd name="connsiteX23" fmla="*/ 29395 w 119981"/>
                <a:gd name="connsiteY23" fmla="*/ 24631 h 119981"/>
                <a:gd name="connsiteX24" fmla="*/ 24296 w 119981"/>
                <a:gd name="connsiteY24" fmla="*/ 22032 h 119981"/>
                <a:gd name="connsiteX25" fmla="*/ 22996 w 119981"/>
                <a:gd name="connsiteY25" fmla="*/ 17332 h 119981"/>
                <a:gd name="connsiteX26" fmla="*/ 25496 w 119981"/>
                <a:gd name="connsiteY26" fmla="*/ 13133 h 119981"/>
                <a:gd name="connsiteX27" fmla="*/ 34395 w 119981"/>
                <a:gd name="connsiteY27" fmla="*/ 14333 h 119981"/>
                <a:gd name="connsiteX28" fmla="*/ 33195 w 119981"/>
                <a:gd name="connsiteY28" fmla="*/ 23332 h 119981"/>
                <a:gd name="connsiteX29" fmla="*/ 29395 w 119981"/>
                <a:gd name="connsiteY29" fmla="*/ 24631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19981" h="119981">
                  <a:moveTo>
                    <a:pt x="64590" y="129215"/>
                  </a:moveTo>
                  <a:cubicBezTo>
                    <a:pt x="28995" y="129215"/>
                    <a:pt x="0" y="100219"/>
                    <a:pt x="0" y="64625"/>
                  </a:cubicBezTo>
                  <a:cubicBezTo>
                    <a:pt x="0" y="51727"/>
                    <a:pt x="3699" y="39229"/>
                    <a:pt x="10898" y="28531"/>
                  </a:cubicBezTo>
                  <a:cubicBezTo>
                    <a:pt x="12798" y="25731"/>
                    <a:pt x="16997" y="24831"/>
                    <a:pt x="19797" y="26831"/>
                  </a:cubicBezTo>
                  <a:cubicBezTo>
                    <a:pt x="21197" y="27731"/>
                    <a:pt x="22197" y="29231"/>
                    <a:pt x="22496" y="30830"/>
                  </a:cubicBezTo>
                  <a:cubicBezTo>
                    <a:pt x="22796" y="32530"/>
                    <a:pt x="22496" y="34230"/>
                    <a:pt x="21497" y="35630"/>
                  </a:cubicBezTo>
                  <a:cubicBezTo>
                    <a:pt x="15798" y="44228"/>
                    <a:pt x="12698" y="54227"/>
                    <a:pt x="12698" y="64625"/>
                  </a:cubicBezTo>
                  <a:cubicBezTo>
                    <a:pt x="12798" y="93121"/>
                    <a:pt x="36094" y="116417"/>
                    <a:pt x="64590" y="116417"/>
                  </a:cubicBezTo>
                  <a:cubicBezTo>
                    <a:pt x="93185" y="116417"/>
                    <a:pt x="116382" y="93121"/>
                    <a:pt x="116482" y="64625"/>
                  </a:cubicBezTo>
                  <a:cubicBezTo>
                    <a:pt x="116482" y="54527"/>
                    <a:pt x="113582" y="44828"/>
                    <a:pt x="108183" y="36429"/>
                  </a:cubicBezTo>
                  <a:cubicBezTo>
                    <a:pt x="106283" y="33530"/>
                    <a:pt x="107083" y="29530"/>
                    <a:pt x="110083" y="27631"/>
                  </a:cubicBezTo>
                  <a:cubicBezTo>
                    <a:pt x="112982" y="25731"/>
                    <a:pt x="117082" y="26631"/>
                    <a:pt x="118881" y="29530"/>
                  </a:cubicBezTo>
                  <a:cubicBezTo>
                    <a:pt x="125680" y="39929"/>
                    <a:pt x="129280" y="52127"/>
                    <a:pt x="129280" y="64625"/>
                  </a:cubicBezTo>
                  <a:cubicBezTo>
                    <a:pt x="129280" y="100219"/>
                    <a:pt x="100284" y="129215"/>
                    <a:pt x="64590" y="129215"/>
                  </a:cubicBezTo>
                  <a:close/>
                  <a:moveTo>
                    <a:pt x="100684" y="25231"/>
                  </a:moveTo>
                  <a:cubicBezTo>
                    <a:pt x="99184" y="25231"/>
                    <a:pt x="97885" y="24731"/>
                    <a:pt x="96685" y="23832"/>
                  </a:cubicBezTo>
                  <a:cubicBezTo>
                    <a:pt x="83087" y="13133"/>
                    <a:pt x="64490" y="9934"/>
                    <a:pt x="48292" y="15333"/>
                  </a:cubicBezTo>
                  <a:lnTo>
                    <a:pt x="48192" y="15333"/>
                  </a:lnTo>
                  <a:cubicBezTo>
                    <a:pt x="44893" y="16433"/>
                    <a:pt x="41193" y="14533"/>
                    <a:pt x="40194" y="11334"/>
                  </a:cubicBezTo>
                  <a:cubicBezTo>
                    <a:pt x="39094" y="7934"/>
                    <a:pt x="40894" y="4335"/>
                    <a:pt x="44193" y="3235"/>
                  </a:cubicBezTo>
                  <a:cubicBezTo>
                    <a:pt x="64590" y="-3564"/>
                    <a:pt x="87886" y="535"/>
                    <a:pt x="104684" y="13833"/>
                  </a:cubicBezTo>
                  <a:cubicBezTo>
                    <a:pt x="107383" y="16033"/>
                    <a:pt x="107883" y="20032"/>
                    <a:pt x="105683" y="22832"/>
                  </a:cubicBezTo>
                  <a:cubicBezTo>
                    <a:pt x="104484" y="24331"/>
                    <a:pt x="102684" y="25231"/>
                    <a:pt x="100684" y="25231"/>
                  </a:cubicBezTo>
                  <a:close/>
                  <a:moveTo>
                    <a:pt x="29395" y="24631"/>
                  </a:moveTo>
                  <a:cubicBezTo>
                    <a:pt x="27296" y="24631"/>
                    <a:pt x="25496" y="23732"/>
                    <a:pt x="24296" y="22032"/>
                  </a:cubicBezTo>
                  <a:cubicBezTo>
                    <a:pt x="23196" y="20732"/>
                    <a:pt x="22796" y="19032"/>
                    <a:pt x="22996" y="17332"/>
                  </a:cubicBezTo>
                  <a:cubicBezTo>
                    <a:pt x="23196" y="15633"/>
                    <a:pt x="24096" y="14133"/>
                    <a:pt x="25496" y="13133"/>
                  </a:cubicBezTo>
                  <a:cubicBezTo>
                    <a:pt x="28195" y="11034"/>
                    <a:pt x="32295" y="11634"/>
                    <a:pt x="34395" y="14333"/>
                  </a:cubicBezTo>
                  <a:cubicBezTo>
                    <a:pt x="36594" y="17133"/>
                    <a:pt x="35994" y="21132"/>
                    <a:pt x="33195" y="23332"/>
                  </a:cubicBezTo>
                  <a:cubicBezTo>
                    <a:pt x="32095" y="24132"/>
                    <a:pt x="30795" y="24631"/>
                    <a:pt x="29395" y="2463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AD56F449-39F9-4D39-AEAE-448C24AE1D8D}"/>
                </a:ext>
              </a:extLst>
            </p:cNvPr>
            <p:cNvSpPr/>
            <p:nvPr/>
          </p:nvSpPr>
          <p:spPr>
            <a:xfrm>
              <a:off x="2147161" y="5832726"/>
              <a:ext cx="39994" cy="169973"/>
            </a:xfrm>
            <a:custGeom>
              <a:avLst/>
              <a:gdLst>
                <a:gd name="connsiteX0" fmla="*/ 6799 w 39993"/>
                <a:gd name="connsiteY0" fmla="*/ 171161 h 169973"/>
                <a:gd name="connsiteX1" fmla="*/ 2200 w 39993"/>
                <a:gd name="connsiteY1" fmla="*/ 169261 h 169973"/>
                <a:gd name="connsiteX2" fmla="*/ 300 w 39993"/>
                <a:gd name="connsiteY2" fmla="*/ 164762 h 169973"/>
                <a:gd name="connsiteX3" fmla="*/ 2200 w 39993"/>
                <a:gd name="connsiteY3" fmla="*/ 160162 h 169973"/>
                <a:gd name="connsiteX4" fmla="*/ 32995 w 39993"/>
                <a:gd name="connsiteY4" fmla="*/ 85774 h 169973"/>
                <a:gd name="connsiteX5" fmla="*/ 2100 w 39993"/>
                <a:gd name="connsiteY5" fmla="*/ 11086 h 169973"/>
                <a:gd name="connsiteX6" fmla="*/ 1000 w 39993"/>
                <a:gd name="connsiteY6" fmla="*/ 9986 h 169973"/>
                <a:gd name="connsiteX7" fmla="*/ 1200 w 39993"/>
                <a:gd name="connsiteY7" fmla="*/ 9986 h 169973"/>
                <a:gd name="connsiteX8" fmla="*/ 0 w 39993"/>
                <a:gd name="connsiteY8" fmla="*/ 6387 h 169973"/>
                <a:gd name="connsiteX9" fmla="*/ 1900 w 39993"/>
                <a:gd name="connsiteY9" fmla="*/ 1887 h 169973"/>
                <a:gd name="connsiteX10" fmla="*/ 10898 w 39993"/>
                <a:gd name="connsiteY10" fmla="*/ 1787 h 169973"/>
                <a:gd name="connsiteX11" fmla="*/ 11098 w 39993"/>
                <a:gd name="connsiteY11" fmla="*/ 1987 h 169973"/>
                <a:gd name="connsiteX12" fmla="*/ 45793 w 39993"/>
                <a:gd name="connsiteY12" fmla="*/ 85774 h 169973"/>
                <a:gd name="connsiteX13" fmla="*/ 11298 w 39993"/>
                <a:gd name="connsiteY13" fmla="*/ 169261 h 169973"/>
                <a:gd name="connsiteX14" fmla="*/ 6799 w 39993"/>
                <a:gd name="connsiteY14" fmla="*/ 171161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993" h="169973">
                  <a:moveTo>
                    <a:pt x="6799" y="171161"/>
                  </a:moveTo>
                  <a:cubicBezTo>
                    <a:pt x="5099" y="171161"/>
                    <a:pt x="3500" y="170461"/>
                    <a:pt x="2200" y="169261"/>
                  </a:cubicBezTo>
                  <a:cubicBezTo>
                    <a:pt x="1000" y="168061"/>
                    <a:pt x="400" y="166462"/>
                    <a:pt x="300" y="164762"/>
                  </a:cubicBezTo>
                  <a:cubicBezTo>
                    <a:pt x="300" y="163062"/>
                    <a:pt x="1000" y="161462"/>
                    <a:pt x="2200" y="160162"/>
                  </a:cubicBezTo>
                  <a:cubicBezTo>
                    <a:pt x="22097" y="140266"/>
                    <a:pt x="32995" y="113870"/>
                    <a:pt x="32995" y="85774"/>
                  </a:cubicBezTo>
                  <a:cubicBezTo>
                    <a:pt x="32995" y="57579"/>
                    <a:pt x="21997" y="30983"/>
                    <a:pt x="2100" y="11086"/>
                  </a:cubicBezTo>
                  <a:lnTo>
                    <a:pt x="1000" y="9986"/>
                  </a:lnTo>
                  <a:lnTo>
                    <a:pt x="1200" y="9986"/>
                  </a:lnTo>
                  <a:cubicBezTo>
                    <a:pt x="400" y="8986"/>
                    <a:pt x="0" y="7686"/>
                    <a:pt x="0" y="6387"/>
                  </a:cubicBezTo>
                  <a:cubicBezTo>
                    <a:pt x="0" y="4687"/>
                    <a:pt x="600" y="3087"/>
                    <a:pt x="1900" y="1887"/>
                  </a:cubicBezTo>
                  <a:cubicBezTo>
                    <a:pt x="4299" y="-612"/>
                    <a:pt x="8499" y="-612"/>
                    <a:pt x="10898" y="1787"/>
                  </a:cubicBezTo>
                  <a:lnTo>
                    <a:pt x="11098" y="1987"/>
                  </a:lnTo>
                  <a:cubicBezTo>
                    <a:pt x="33495" y="24384"/>
                    <a:pt x="45793" y="54079"/>
                    <a:pt x="45793" y="85774"/>
                  </a:cubicBezTo>
                  <a:cubicBezTo>
                    <a:pt x="45793" y="117269"/>
                    <a:pt x="33495" y="146865"/>
                    <a:pt x="11298" y="169261"/>
                  </a:cubicBezTo>
                  <a:cubicBezTo>
                    <a:pt x="10099" y="170461"/>
                    <a:pt x="8499" y="171161"/>
                    <a:pt x="6799" y="1711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30AE546E-E4F9-4E7C-9BC4-E79D77A8B16B}"/>
                </a:ext>
              </a:extLst>
            </p:cNvPr>
            <p:cNvSpPr/>
            <p:nvPr/>
          </p:nvSpPr>
          <p:spPr>
            <a:xfrm>
              <a:off x="2169783" y="5810117"/>
              <a:ext cx="49992" cy="209967"/>
            </a:xfrm>
            <a:custGeom>
              <a:avLst/>
              <a:gdLst>
                <a:gd name="connsiteX0" fmla="*/ 6774 w 49992"/>
                <a:gd name="connsiteY0" fmla="*/ 216366 h 209967"/>
                <a:gd name="connsiteX1" fmla="*/ 2275 w 49992"/>
                <a:gd name="connsiteY1" fmla="*/ 214466 h 209967"/>
                <a:gd name="connsiteX2" fmla="*/ 375 w 49992"/>
                <a:gd name="connsiteY2" fmla="*/ 209967 h 209967"/>
                <a:gd name="connsiteX3" fmla="*/ 2175 w 49992"/>
                <a:gd name="connsiteY3" fmla="*/ 205468 h 209967"/>
                <a:gd name="connsiteX4" fmla="*/ 11873 w 49992"/>
                <a:gd name="connsiteY4" fmla="*/ 194769 h 209967"/>
                <a:gd name="connsiteX5" fmla="*/ 20872 w 49992"/>
                <a:gd name="connsiteY5" fmla="*/ 193770 h 209967"/>
                <a:gd name="connsiteX6" fmla="*/ 21772 w 49992"/>
                <a:gd name="connsiteY6" fmla="*/ 202768 h 209967"/>
                <a:gd name="connsiteX7" fmla="*/ 11273 w 49992"/>
                <a:gd name="connsiteY7" fmla="*/ 214466 h 209967"/>
                <a:gd name="connsiteX8" fmla="*/ 6774 w 49992"/>
                <a:gd name="connsiteY8" fmla="*/ 216366 h 209967"/>
                <a:gd name="connsiteX9" fmla="*/ 27871 w 49992"/>
                <a:gd name="connsiteY9" fmla="*/ 189470 h 209967"/>
                <a:gd name="connsiteX10" fmla="*/ 24571 w 49992"/>
                <a:gd name="connsiteY10" fmla="*/ 188571 h 209967"/>
                <a:gd name="connsiteX11" fmla="*/ 21672 w 49992"/>
                <a:gd name="connsiteY11" fmla="*/ 184571 h 209967"/>
                <a:gd name="connsiteX12" fmla="*/ 22372 w 49992"/>
                <a:gd name="connsiteY12" fmla="*/ 179772 h 209967"/>
                <a:gd name="connsiteX13" fmla="*/ 42368 w 49992"/>
                <a:gd name="connsiteY13" fmla="*/ 108383 h 209967"/>
                <a:gd name="connsiteX14" fmla="*/ 2075 w 49992"/>
                <a:gd name="connsiteY14" fmla="*/ 10998 h 209967"/>
                <a:gd name="connsiteX15" fmla="*/ 1875 w 49992"/>
                <a:gd name="connsiteY15" fmla="*/ 10898 h 209967"/>
                <a:gd name="connsiteX16" fmla="*/ 1875 w 49992"/>
                <a:gd name="connsiteY16" fmla="*/ 1800 h 209967"/>
                <a:gd name="connsiteX17" fmla="*/ 10873 w 49992"/>
                <a:gd name="connsiteY17" fmla="*/ 1800 h 209967"/>
                <a:gd name="connsiteX18" fmla="*/ 11073 w 49992"/>
                <a:gd name="connsiteY18" fmla="*/ 2000 h 209967"/>
                <a:gd name="connsiteX19" fmla="*/ 55166 w 49992"/>
                <a:gd name="connsiteY19" fmla="*/ 108383 h 209967"/>
                <a:gd name="connsiteX20" fmla="*/ 33370 w 49992"/>
                <a:gd name="connsiteY20" fmla="*/ 186371 h 209967"/>
                <a:gd name="connsiteX21" fmla="*/ 27871 w 49992"/>
                <a:gd name="connsiteY21" fmla="*/ 189470 h 20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92" h="209967">
                  <a:moveTo>
                    <a:pt x="6774" y="216366"/>
                  </a:moveTo>
                  <a:cubicBezTo>
                    <a:pt x="5074" y="216366"/>
                    <a:pt x="3474" y="215666"/>
                    <a:pt x="2275" y="214466"/>
                  </a:cubicBezTo>
                  <a:cubicBezTo>
                    <a:pt x="1075" y="213267"/>
                    <a:pt x="375" y="211667"/>
                    <a:pt x="375" y="209967"/>
                  </a:cubicBezTo>
                  <a:cubicBezTo>
                    <a:pt x="375" y="208267"/>
                    <a:pt x="975" y="206668"/>
                    <a:pt x="2175" y="205468"/>
                  </a:cubicBezTo>
                  <a:cubicBezTo>
                    <a:pt x="5474" y="202168"/>
                    <a:pt x="8774" y="198569"/>
                    <a:pt x="11873" y="194769"/>
                  </a:cubicBezTo>
                  <a:cubicBezTo>
                    <a:pt x="13973" y="192070"/>
                    <a:pt x="18172" y="191670"/>
                    <a:pt x="20872" y="193770"/>
                  </a:cubicBezTo>
                  <a:cubicBezTo>
                    <a:pt x="23571" y="195969"/>
                    <a:pt x="23971" y="200069"/>
                    <a:pt x="21772" y="202768"/>
                  </a:cubicBezTo>
                  <a:cubicBezTo>
                    <a:pt x="18472" y="206868"/>
                    <a:pt x="14973" y="210767"/>
                    <a:pt x="11273" y="214466"/>
                  </a:cubicBezTo>
                  <a:cubicBezTo>
                    <a:pt x="10073" y="215666"/>
                    <a:pt x="8474" y="216366"/>
                    <a:pt x="6774" y="216366"/>
                  </a:cubicBezTo>
                  <a:close/>
                  <a:moveTo>
                    <a:pt x="27871" y="189470"/>
                  </a:moveTo>
                  <a:cubicBezTo>
                    <a:pt x="26671" y="189470"/>
                    <a:pt x="25571" y="189170"/>
                    <a:pt x="24571" y="188571"/>
                  </a:cubicBezTo>
                  <a:cubicBezTo>
                    <a:pt x="23071" y="187671"/>
                    <a:pt x="22072" y="186271"/>
                    <a:pt x="21672" y="184571"/>
                  </a:cubicBezTo>
                  <a:cubicBezTo>
                    <a:pt x="21272" y="182971"/>
                    <a:pt x="21472" y="181272"/>
                    <a:pt x="22372" y="179772"/>
                  </a:cubicBezTo>
                  <a:cubicBezTo>
                    <a:pt x="35469" y="158275"/>
                    <a:pt x="42368" y="133579"/>
                    <a:pt x="42368" y="108383"/>
                  </a:cubicBezTo>
                  <a:cubicBezTo>
                    <a:pt x="42368" y="71589"/>
                    <a:pt x="28071" y="37094"/>
                    <a:pt x="2075" y="10998"/>
                  </a:cubicBezTo>
                  <a:lnTo>
                    <a:pt x="1875" y="10898"/>
                  </a:lnTo>
                  <a:cubicBezTo>
                    <a:pt x="-625" y="8399"/>
                    <a:pt x="-625" y="4299"/>
                    <a:pt x="1875" y="1800"/>
                  </a:cubicBezTo>
                  <a:cubicBezTo>
                    <a:pt x="4274" y="-600"/>
                    <a:pt x="8474" y="-600"/>
                    <a:pt x="10873" y="1800"/>
                  </a:cubicBezTo>
                  <a:lnTo>
                    <a:pt x="11073" y="2000"/>
                  </a:lnTo>
                  <a:cubicBezTo>
                    <a:pt x="39569" y="30395"/>
                    <a:pt x="55166" y="68189"/>
                    <a:pt x="55166" y="108383"/>
                  </a:cubicBezTo>
                  <a:cubicBezTo>
                    <a:pt x="55166" y="135979"/>
                    <a:pt x="47568" y="162975"/>
                    <a:pt x="33370" y="186371"/>
                  </a:cubicBezTo>
                  <a:cubicBezTo>
                    <a:pt x="32170" y="188370"/>
                    <a:pt x="30070" y="189470"/>
                    <a:pt x="27871" y="18947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1FE473CA-D78E-4171-A19A-6421AC96F4FC}"/>
                </a:ext>
              </a:extLst>
            </p:cNvPr>
            <p:cNvSpPr/>
            <p:nvPr/>
          </p:nvSpPr>
          <p:spPr>
            <a:xfrm>
              <a:off x="2124390" y="5855573"/>
              <a:ext cx="29995" cy="119981"/>
            </a:xfrm>
            <a:custGeom>
              <a:avLst/>
              <a:gdLst>
                <a:gd name="connsiteX0" fmla="*/ 6674 w 29995"/>
                <a:gd name="connsiteY0" fmla="*/ 125518 h 119981"/>
                <a:gd name="connsiteX1" fmla="*/ 2175 w 29995"/>
                <a:gd name="connsiteY1" fmla="*/ 123618 h 119981"/>
                <a:gd name="connsiteX2" fmla="*/ 275 w 29995"/>
                <a:gd name="connsiteY2" fmla="*/ 119119 h 119981"/>
                <a:gd name="connsiteX3" fmla="*/ 2175 w 29995"/>
                <a:gd name="connsiteY3" fmla="*/ 114620 h 119981"/>
                <a:gd name="connsiteX4" fmla="*/ 23471 w 29995"/>
                <a:gd name="connsiteY4" fmla="*/ 62928 h 119981"/>
                <a:gd name="connsiteX5" fmla="*/ 1975 w 29995"/>
                <a:gd name="connsiteY5" fmla="*/ 11036 h 119981"/>
                <a:gd name="connsiteX6" fmla="*/ 1875 w 29995"/>
                <a:gd name="connsiteY6" fmla="*/ 10836 h 119981"/>
                <a:gd name="connsiteX7" fmla="*/ 1875 w 29995"/>
                <a:gd name="connsiteY7" fmla="*/ 1837 h 119981"/>
                <a:gd name="connsiteX8" fmla="*/ 10873 w 29995"/>
                <a:gd name="connsiteY8" fmla="*/ 1837 h 119981"/>
                <a:gd name="connsiteX9" fmla="*/ 11073 w 29995"/>
                <a:gd name="connsiteY9" fmla="*/ 2037 h 119981"/>
                <a:gd name="connsiteX10" fmla="*/ 36269 w 29995"/>
                <a:gd name="connsiteY10" fmla="*/ 62928 h 119981"/>
                <a:gd name="connsiteX11" fmla="*/ 11273 w 29995"/>
                <a:gd name="connsiteY11" fmla="*/ 123618 h 119981"/>
                <a:gd name="connsiteX12" fmla="*/ 6674 w 29995"/>
                <a:gd name="connsiteY12" fmla="*/ 125518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995" h="119981">
                  <a:moveTo>
                    <a:pt x="6674" y="125518"/>
                  </a:moveTo>
                  <a:cubicBezTo>
                    <a:pt x="4974" y="125518"/>
                    <a:pt x="3374" y="124818"/>
                    <a:pt x="2175" y="123618"/>
                  </a:cubicBezTo>
                  <a:cubicBezTo>
                    <a:pt x="975" y="122418"/>
                    <a:pt x="275" y="120819"/>
                    <a:pt x="275" y="119119"/>
                  </a:cubicBezTo>
                  <a:cubicBezTo>
                    <a:pt x="275" y="117419"/>
                    <a:pt x="975" y="115819"/>
                    <a:pt x="2175" y="114620"/>
                  </a:cubicBezTo>
                  <a:cubicBezTo>
                    <a:pt x="15872" y="100722"/>
                    <a:pt x="23471" y="82425"/>
                    <a:pt x="23471" y="62928"/>
                  </a:cubicBezTo>
                  <a:cubicBezTo>
                    <a:pt x="23471" y="43331"/>
                    <a:pt x="15872" y="24834"/>
                    <a:pt x="1975" y="11036"/>
                  </a:cubicBezTo>
                  <a:lnTo>
                    <a:pt x="1875" y="10836"/>
                  </a:lnTo>
                  <a:cubicBezTo>
                    <a:pt x="-625" y="8336"/>
                    <a:pt x="-625" y="4337"/>
                    <a:pt x="1875" y="1837"/>
                  </a:cubicBezTo>
                  <a:cubicBezTo>
                    <a:pt x="4274" y="-562"/>
                    <a:pt x="8474" y="-662"/>
                    <a:pt x="10873" y="1837"/>
                  </a:cubicBezTo>
                  <a:lnTo>
                    <a:pt x="11073" y="2037"/>
                  </a:lnTo>
                  <a:cubicBezTo>
                    <a:pt x="27371" y="18235"/>
                    <a:pt x="36269" y="39831"/>
                    <a:pt x="36269" y="62928"/>
                  </a:cubicBezTo>
                  <a:cubicBezTo>
                    <a:pt x="36269" y="85824"/>
                    <a:pt x="27371" y="107321"/>
                    <a:pt x="11273" y="123618"/>
                  </a:cubicBezTo>
                  <a:cubicBezTo>
                    <a:pt x="10073" y="124818"/>
                    <a:pt x="8474" y="125518"/>
                    <a:pt x="6674" y="12551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314D4E3-EC16-46E4-8AA1-585BE4837869}"/>
                </a:ext>
              </a:extLst>
            </p:cNvPr>
            <p:cNvSpPr/>
            <p:nvPr/>
          </p:nvSpPr>
          <p:spPr>
            <a:xfrm>
              <a:off x="1876004" y="5832726"/>
              <a:ext cx="39994" cy="169973"/>
            </a:xfrm>
            <a:custGeom>
              <a:avLst/>
              <a:gdLst>
                <a:gd name="connsiteX0" fmla="*/ 39094 w 39993"/>
                <a:gd name="connsiteY0" fmla="*/ 171161 h 169973"/>
                <a:gd name="connsiteX1" fmla="*/ 34495 w 39993"/>
                <a:gd name="connsiteY1" fmla="*/ 169261 h 169973"/>
                <a:gd name="connsiteX2" fmla="*/ 0 w 39993"/>
                <a:gd name="connsiteY2" fmla="*/ 85774 h 169973"/>
                <a:gd name="connsiteX3" fmla="*/ 34695 w 39993"/>
                <a:gd name="connsiteY3" fmla="*/ 1987 h 169973"/>
                <a:gd name="connsiteX4" fmla="*/ 34895 w 39993"/>
                <a:gd name="connsiteY4" fmla="*/ 1787 h 169973"/>
                <a:gd name="connsiteX5" fmla="*/ 43993 w 39993"/>
                <a:gd name="connsiteY5" fmla="*/ 1887 h 169973"/>
                <a:gd name="connsiteX6" fmla="*/ 43993 w 39993"/>
                <a:gd name="connsiteY6" fmla="*/ 10886 h 169973"/>
                <a:gd name="connsiteX7" fmla="*/ 43793 w 39993"/>
                <a:gd name="connsiteY7" fmla="*/ 11086 h 169973"/>
                <a:gd name="connsiteX8" fmla="*/ 12798 w 39993"/>
                <a:gd name="connsiteY8" fmla="*/ 85774 h 169973"/>
                <a:gd name="connsiteX9" fmla="*/ 43593 w 39993"/>
                <a:gd name="connsiteY9" fmla="*/ 160263 h 169973"/>
                <a:gd name="connsiteX10" fmla="*/ 43593 w 39993"/>
                <a:gd name="connsiteY10" fmla="*/ 169261 h 169973"/>
                <a:gd name="connsiteX11" fmla="*/ 39094 w 39993"/>
                <a:gd name="connsiteY11" fmla="*/ 171161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993" h="169973">
                  <a:moveTo>
                    <a:pt x="39094" y="171161"/>
                  </a:moveTo>
                  <a:cubicBezTo>
                    <a:pt x="37394" y="171161"/>
                    <a:pt x="35694" y="170461"/>
                    <a:pt x="34495" y="169261"/>
                  </a:cubicBezTo>
                  <a:cubicBezTo>
                    <a:pt x="12298" y="146865"/>
                    <a:pt x="0" y="117269"/>
                    <a:pt x="0" y="85774"/>
                  </a:cubicBezTo>
                  <a:cubicBezTo>
                    <a:pt x="0" y="54179"/>
                    <a:pt x="12298" y="24384"/>
                    <a:pt x="34695" y="1987"/>
                  </a:cubicBezTo>
                  <a:lnTo>
                    <a:pt x="34895" y="1787"/>
                  </a:lnTo>
                  <a:cubicBezTo>
                    <a:pt x="37294" y="-612"/>
                    <a:pt x="41493" y="-612"/>
                    <a:pt x="43993" y="1887"/>
                  </a:cubicBezTo>
                  <a:cubicBezTo>
                    <a:pt x="46393" y="4287"/>
                    <a:pt x="46393" y="8386"/>
                    <a:pt x="43993" y="10886"/>
                  </a:cubicBezTo>
                  <a:lnTo>
                    <a:pt x="43793" y="11086"/>
                  </a:lnTo>
                  <a:cubicBezTo>
                    <a:pt x="23796" y="30983"/>
                    <a:pt x="12798" y="57579"/>
                    <a:pt x="12798" y="85774"/>
                  </a:cubicBezTo>
                  <a:cubicBezTo>
                    <a:pt x="12798" y="113870"/>
                    <a:pt x="23796" y="140266"/>
                    <a:pt x="43593" y="160263"/>
                  </a:cubicBezTo>
                  <a:cubicBezTo>
                    <a:pt x="46093" y="162762"/>
                    <a:pt x="46093" y="166761"/>
                    <a:pt x="43593" y="169261"/>
                  </a:cubicBezTo>
                  <a:cubicBezTo>
                    <a:pt x="42393" y="170461"/>
                    <a:pt x="40794" y="171161"/>
                    <a:pt x="39094" y="1711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E690AFAE-1DAF-414E-A751-D99AC3EAFD7E}"/>
                </a:ext>
              </a:extLst>
            </p:cNvPr>
            <p:cNvSpPr/>
            <p:nvPr/>
          </p:nvSpPr>
          <p:spPr>
            <a:xfrm>
              <a:off x="1844009" y="5810142"/>
              <a:ext cx="49992" cy="209967"/>
            </a:xfrm>
            <a:custGeom>
              <a:avLst/>
              <a:gdLst>
                <a:gd name="connsiteX0" fmla="*/ 48392 w 49992"/>
                <a:gd name="connsiteY0" fmla="*/ 216342 h 209967"/>
                <a:gd name="connsiteX1" fmla="*/ 43893 w 49992"/>
                <a:gd name="connsiteY1" fmla="*/ 214442 h 209967"/>
                <a:gd name="connsiteX2" fmla="*/ 33395 w 49992"/>
                <a:gd name="connsiteY2" fmla="*/ 202744 h 209967"/>
                <a:gd name="connsiteX3" fmla="*/ 31995 w 49992"/>
                <a:gd name="connsiteY3" fmla="*/ 198045 h 209967"/>
                <a:gd name="connsiteX4" fmla="*/ 34295 w 49992"/>
                <a:gd name="connsiteY4" fmla="*/ 193745 h 209967"/>
                <a:gd name="connsiteX5" fmla="*/ 43293 w 49992"/>
                <a:gd name="connsiteY5" fmla="*/ 194745 h 209967"/>
                <a:gd name="connsiteX6" fmla="*/ 52992 w 49992"/>
                <a:gd name="connsiteY6" fmla="*/ 205444 h 209967"/>
                <a:gd name="connsiteX7" fmla="*/ 52992 w 49992"/>
                <a:gd name="connsiteY7" fmla="*/ 214442 h 209967"/>
                <a:gd name="connsiteX8" fmla="*/ 48392 w 49992"/>
                <a:gd name="connsiteY8" fmla="*/ 216342 h 209967"/>
                <a:gd name="connsiteX9" fmla="*/ 27296 w 49992"/>
                <a:gd name="connsiteY9" fmla="*/ 189446 h 209967"/>
                <a:gd name="connsiteX10" fmla="*/ 21797 w 49992"/>
                <a:gd name="connsiteY10" fmla="*/ 186447 h 209967"/>
                <a:gd name="connsiteX11" fmla="*/ 0 w 49992"/>
                <a:gd name="connsiteY11" fmla="*/ 108359 h 209967"/>
                <a:gd name="connsiteX12" fmla="*/ 44093 w 49992"/>
                <a:gd name="connsiteY12" fmla="*/ 1976 h 209967"/>
                <a:gd name="connsiteX13" fmla="*/ 44393 w 49992"/>
                <a:gd name="connsiteY13" fmla="*/ 1676 h 209967"/>
                <a:gd name="connsiteX14" fmla="*/ 53292 w 49992"/>
                <a:gd name="connsiteY14" fmla="*/ 1776 h 209967"/>
                <a:gd name="connsiteX15" fmla="*/ 53292 w 49992"/>
                <a:gd name="connsiteY15" fmla="*/ 10874 h 209967"/>
                <a:gd name="connsiteX16" fmla="*/ 53192 w 49992"/>
                <a:gd name="connsiteY16" fmla="*/ 10974 h 209967"/>
                <a:gd name="connsiteX17" fmla="*/ 12798 w 49992"/>
                <a:gd name="connsiteY17" fmla="*/ 108359 h 209967"/>
                <a:gd name="connsiteX18" fmla="*/ 32795 w 49992"/>
                <a:gd name="connsiteY18" fmla="*/ 179748 h 209967"/>
                <a:gd name="connsiteX19" fmla="*/ 30695 w 49992"/>
                <a:gd name="connsiteY19" fmla="*/ 188546 h 209967"/>
                <a:gd name="connsiteX20" fmla="*/ 27296 w 49992"/>
                <a:gd name="connsiteY20" fmla="*/ 189446 h 20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9992" h="209967">
                  <a:moveTo>
                    <a:pt x="48392" y="216342"/>
                  </a:moveTo>
                  <a:cubicBezTo>
                    <a:pt x="46693" y="216342"/>
                    <a:pt x="45093" y="215642"/>
                    <a:pt x="43893" y="214442"/>
                  </a:cubicBezTo>
                  <a:cubicBezTo>
                    <a:pt x="40194" y="210743"/>
                    <a:pt x="36694" y="206843"/>
                    <a:pt x="33395" y="202744"/>
                  </a:cubicBezTo>
                  <a:cubicBezTo>
                    <a:pt x="32295" y="201444"/>
                    <a:pt x="31795" y="199744"/>
                    <a:pt x="31995" y="198045"/>
                  </a:cubicBezTo>
                  <a:cubicBezTo>
                    <a:pt x="32195" y="196345"/>
                    <a:pt x="32995" y="194845"/>
                    <a:pt x="34295" y="193745"/>
                  </a:cubicBezTo>
                  <a:cubicBezTo>
                    <a:pt x="36994" y="191646"/>
                    <a:pt x="41193" y="192046"/>
                    <a:pt x="43293" y="194745"/>
                  </a:cubicBezTo>
                  <a:cubicBezTo>
                    <a:pt x="46393" y="198545"/>
                    <a:pt x="49692" y="202144"/>
                    <a:pt x="52992" y="205444"/>
                  </a:cubicBezTo>
                  <a:cubicBezTo>
                    <a:pt x="55491" y="207943"/>
                    <a:pt x="55491" y="211943"/>
                    <a:pt x="52992" y="214442"/>
                  </a:cubicBezTo>
                  <a:cubicBezTo>
                    <a:pt x="51692" y="215642"/>
                    <a:pt x="50092" y="216342"/>
                    <a:pt x="48392" y="216342"/>
                  </a:cubicBezTo>
                  <a:close/>
                  <a:moveTo>
                    <a:pt x="27296" y="189446"/>
                  </a:moveTo>
                  <a:cubicBezTo>
                    <a:pt x="25096" y="189446"/>
                    <a:pt x="22996" y="188246"/>
                    <a:pt x="21797" y="186447"/>
                  </a:cubicBezTo>
                  <a:cubicBezTo>
                    <a:pt x="7599" y="162950"/>
                    <a:pt x="0" y="135954"/>
                    <a:pt x="0" y="108359"/>
                  </a:cubicBezTo>
                  <a:cubicBezTo>
                    <a:pt x="0" y="68165"/>
                    <a:pt x="15697" y="30371"/>
                    <a:pt x="44093" y="1976"/>
                  </a:cubicBezTo>
                  <a:lnTo>
                    <a:pt x="44393" y="1676"/>
                  </a:lnTo>
                  <a:cubicBezTo>
                    <a:pt x="46893" y="-624"/>
                    <a:pt x="50992" y="-524"/>
                    <a:pt x="53292" y="1776"/>
                  </a:cubicBezTo>
                  <a:cubicBezTo>
                    <a:pt x="55791" y="4275"/>
                    <a:pt x="55791" y="8374"/>
                    <a:pt x="53292" y="10874"/>
                  </a:cubicBezTo>
                  <a:lnTo>
                    <a:pt x="53192" y="10974"/>
                  </a:lnTo>
                  <a:cubicBezTo>
                    <a:pt x="27096" y="37070"/>
                    <a:pt x="12798" y="71565"/>
                    <a:pt x="12798" y="108359"/>
                  </a:cubicBezTo>
                  <a:cubicBezTo>
                    <a:pt x="12798" y="133655"/>
                    <a:pt x="19697" y="158251"/>
                    <a:pt x="32795" y="179748"/>
                  </a:cubicBezTo>
                  <a:cubicBezTo>
                    <a:pt x="34594" y="182747"/>
                    <a:pt x="33695" y="186647"/>
                    <a:pt x="30695" y="188546"/>
                  </a:cubicBezTo>
                  <a:cubicBezTo>
                    <a:pt x="29595" y="189146"/>
                    <a:pt x="28495" y="189446"/>
                    <a:pt x="27296" y="18944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20A7AAA4-1A36-4EF7-AF36-FD3A63162BF0}"/>
                </a:ext>
              </a:extLst>
            </p:cNvPr>
            <p:cNvSpPr/>
            <p:nvPr/>
          </p:nvSpPr>
          <p:spPr>
            <a:xfrm>
              <a:off x="1908299" y="5855573"/>
              <a:ext cx="29995" cy="119981"/>
            </a:xfrm>
            <a:custGeom>
              <a:avLst/>
              <a:gdLst>
                <a:gd name="connsiteX0" fmla="*/ 29595 w 29995"/>
                <a:gd name="connsiteY0" fmla="*/ 125518 h 119981"/>
                <a:gd name="connsiteX1" fmla="*/ 29595 w 29995"/>
                <a:gd name="connsiteY1" fmla="*/ 125518 h 119981"/>
                <a:gd name="connsiteX2" fmla="*/ 24996 w 29995"/>
                <a:gd name="connsiteY2" fmla="*/ 123618 h 119981"/>
                <a:gd name="connsiteX3" fmla="*/ 0 w 29995"/>
                <a:gd name="connsiteY3" fmla="*/ 62928 h 119981"/>
                <a:gd name="connsiteX4" fmla="*/ 25196 w 29995"/>
                <a:gd name="connsiteY4" fmla="*/ 1937 h 119981"/>
                <a:gd name="connsiteX5" fmla="*/ 25396 w 29995"/>
                <a:gd name="connsiteY5" fmla="*/ 1837 h 119981"/>
                <a:gd name="connsiteX6" fmla="*/ 34495 w 29995"/>
                <a:gd name="connsiteY6" fmla="*/ 1837 h 119981"/>
                <a:gd name="connsiteX7" fmla="*/ 34495 w 29995"/>
                <a:gd name="connsiteY7" fmla="*/ 10836 h 119981"/>
                <a:gd name="connsiteX8" fmla="*/ 34295 w 29995"/>
                <a:gd name="connsiteY8" fmla="*/ 11036 h 119981"/>
                <a:gd name="connsiteX9" fmla="*/ 12798 w 29995"/>
                <a:gd name="connsiteY9" fmla="*/ 62928 h 119981"/>
                <a:gd name="connsiteX10" fmla="*/ 34095 w 29995"/>
                <a:gd name="connsiteY10" fmla="*/ 114520 h 119981"/>
                <a:gd name="connsiteX11" fmla="*/ 34095 w 29995"/>
                <a:gd name="connsiteY11" fmla="*/ 123618 h 119981"/>
                <a:gd name="connsiteX12" fmla="*/ 29595 w 29995"/>
                <a:gd name="connsiteY12" fmla="*/ 125518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995" h="119981">
                  <a:moveTo>
                    <a:pt x="29595" y="125518"/>
                  </a:moveTo>
                  <a:lnTo>
                    <a:pt x="29595" y="125518"/>
                  </a:lnTo>
                  <a:cubicBezTo>
                    <a:pt x="27796" y="125518"/>
                    <a:pt x="26196" y="124818"/>
                    <a:pt x="24996" y="123618"/>
                  </a:cubicBezTo>
                  <a:cubicBezTo>
                    <a:pt x="8899" y="107321"/>
                    <a:pt x="0" y="85824"/>
                    <a:pt x="0" y="62928"/>
                  </a:cubicBezTo>
                  <a:cubicBezTo>
                    <a:pt x="0" y="39831"/>
                    <a:pt x="8999" y="18235"/>
                    <a:pt x="25196" y="1937"/>
                  </a:cubicBezTo>
                  <a:lnTo>
                    <a:pt x="25396" y="1837"/>
                  </a:lnTo>
                  <a:cubicBezTo>
                    <a:pt x="27796" y="-562"/>
                    <a:pt x="31995" y="-662"/>
                    <a:pt x="34495" y="1837"/>
                  </a:cubicBezTo>
                  <a:cubicBezTo>
                    <a:pt x="36994" y="4337"/>
                    <a:pt x="36994" y="8336"/>
                    <a:pt x="34495" y="10836"/>
                  </a:cubicBezTo>
                  <a:lnTo>
                    <a:pt x="34295" y="11036"/>
                  </a:lnTo>
                  <a:cubicBezTo>
                    <a:pt x="20397" y="24834"/>
                    <a:pt x="12798" y="43231"/>
                    <a:pt x="12798" y="62928"/>
                  </a:cubicBezTo>
                  <a:cubicBezTo>
                    <a:pt x="12798" y="82425"/>
                    <a:pt x="20397" y="100722"/>
                    <a:pt x="34095" y="114520"/>
                  </a:cubicBezTo>
                  <a:cubicBezTo>
                    <a:pt x="36594" y="117119"/>
                    <a:pt x="36594" y="121119"/>
                    <a:pt x="34095" y="123618"/>
                  </a:cubicBezTo>
                  <a:cubicBezTo>
                    <a:pt x="32895" y="124818"/>
                    <a:pt x="31295" y="125518"/>
                    <a:pt x="29595" y="12551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4495BB7E-2428-4342-ADF8-A4239A543C41}"/>
                </a:ext>
              </a:extLst>
            </p:cNvPr>
            <p:cNvSpPr/>
            <p:nvPr/>
          </p:nvSpPr>
          <p:spPr>
            <a:xfrm>
              <a:off x="2126165" y="6082975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1A179A41-E092-4A92-B880-2A5962DD0289}"/>
                </a:ext>
              </a:extLst>
            </p:cNvPr>
            <p:cNvSpPr/>
            <p:nvPr/>
          </p:nvSpPr>
          <p:spPr>
            <a:xfrm>
              <a:off x="2142762" y="6066477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9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72AC64B2-5C28-4EC5-A99C-66F487940294}"/>
                </a:ext>
              </a:extLst>
            </p:cNvPr>
            <p:cNvSpPr/>
            <p:nvPr/>
          </p:nvSpPr>
          <p:spPr>
            <a:xfrm>
              <a:off x="1726727" y="5796620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4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24F9CE62-198C-4CC9-BA16-4BDB34D91B04}"/>
                </a:ext>
              </a:extLst>
            </p:cNvPr>
            <p:cNvSpPr/>
            <p:nvPr/>
          </p:nvSpPr>
          <p:spPr>
            <a:xfrm>
              <a:off x="1738026" y="5785421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9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899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B9641C5-2F64-4187-8B10-A0D883B861BC}"/>
                </a:ext>
              </a:extLst>
            </p:cNvPr>
            <p:cNvSpPr/>
            <p:nvPr/>
          </p:nvSpPr>
          <p:spPr>
            <a:xfrm>
              <a:off x="2250882" y="5762462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0 w 59990"/>
                <a:gd name="connsiteY1" fmla="*/ 56454 h 59990"/>
                <a:gd name="connsiteX2" fmla="*/ 462 w 59990"/>
                <a:gd name="connsiteY2" fmla="*/ 36457 h 59990"/>
                <a:gd name="connsiteX3" fmla="*/ 5562 w 59990"/>
                <a:gd name="connsiteY3" fmla="*/ 13260 h 59990"/>
                <a:gd name="connsiteX4" fmla="*/ 25559 w 59990"/>
                <a:gd name="connsiteY4" fmla="*/ 462 h 59990"/>
                <a:gd name="connsiteX5" fmla="*/ 48755 w 59990"/>
                <a:gd name="connsiteY5" fmla="*/ 5562 h 59990"/>
                <a:gd name="connsiteX6" fmla="*/ 61553 w 59990"/>
                <a:gd name="connsiteY6" fmla="*/ 25559 h 59990"/>
                <a:gd name="connsiteX7" fmla="*/ 56454 w 59990"/>
                <a:gd name="connsiteY7" fmla="*/ 48755 h 59990"/>
                <a:gd name="connsiteX8" fmla="*/ 36457 w 59990"/>
                <a:gd name="connsiteY8" fmla="*/ 61553 h 59990"/>
                <a:gd name="connsiteX9" fmla="*/ 30958 w 59990"/>
                <a:gd name="connsiteY9" fmla="*/ 62053 h 59990"/>
                <a:gd name="connsiteX10" fmla="*/ 31058 w 59990"/>
                <a:gd name="connsiteY10" fmla="*/ 12761 h 59990"/>
                <a:gd name="connsiteX11" fmla="*/ 27858 w 59990"/>
                <a:gd name="connsiteY11" fmla="*/ 13061 h 59990"/>
                <a:gd name="connsiteX12" fmla="*/ 16160 w 59990"/>
                <a:gd name="connsiteY12" fmla="*/ 20559 h 59990"/>
                <a:gd name="connsiteX13" fmla="*/ 13161 w 59990"/>
                <a:gd name="connsiteY13" fmla="*/ 34157 h 59990"/>
                <a:gd name="connsiteX14" fmla="*/ 20659 w 59990"/>
                <a:gd name="connsiteY14" fmla="*/ 45855 h 59990"/>
                <a:gd name="connsiteX15" fmla="*/ 34257 w 59990"/>
                <a:gd name="connsiteY15" fmla="*/ 48855 h 59990"/>
                <a:gd name="connsiteX16" fmla="*/ 45955 w 59990"/>
                <a:gd name="connsiteY16" fmla="*/ 41356 h 59990"/>
                <a:gd name="connsiteX17" fmla="*/ 48955 w 59990"/>
                <a:gd name="connsiteY17" fmla="*/ 27758 h 59990"/>
                <a:gd name="connsiteX18" fmla="*/ 41456 w 59990"/>
                <a:gd name="connsiteY18" fmla="*/ 16060 h 59990"/>
                <a:gd name="connsiteX19" fmla="*/ 31058 w 59990"/>
                <a:gd name="connsiteY19" fmla="*/ 127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60" y="60153"/>
                    <a:pt x="13260" y="56454"/>
                  </a:cubicBezTo>
                  <a:cubicBezTo>
                    <a:pt x="6462" y="51754"/>
                    <a:pt x="1962" y="44556"/>
                    <a:pt x="462" y="36457"/>
                  </a:cubicBezTo>
                  <a:cubicBezTo>
                    <a:pt x="-937" y="28358"/>
                    <a:pt x="863" y="20060"/>
                    <a:pt x="5562" y="13260"/>
                  </a:cubicBezTo>
                  <a:cubicBezTo>
                    <a:pt x="10261" y="6462"/>
                    <a:pt x="17360" y="1962"/>
                    <a:pt x="25559" y="462"/>
                  </a:cubicBezTo>
                  <a:cubicBezTo>
                    <a:pt x="33657" y="-937"/>
                    <a:pt x="41956" y="862"/>
                    <a:pt x="48755" y="5562"/>
                  </a:cubicBezTo>
                  <a:cubicBezTo>
                    <a:pt x="55554" y="10261"/>
                    <a:pt x="60053" y="17360"/>
                    <a:pt x="61553" y="25559"/>
                  </a:cubicBezTo>
                  <a:cubicBezTo>
                    <a:pt x="62953" y="33757"/>
                    <a:pt x="61153" y="41956"/>
                    <a:pt x="56454" y="48755"/>
                  </a:cubicBezTo>
                  <a:cubicBezTo>
                    <a:pt x="51754" y="55554"/>
                    <a:pt x="44656" y="60053"/>
                    <a:pt x="36457" y="61553"/>
                  </a:cubicBezTo>
                  <a:cubicBezTo>
                    <a:pt x="34557" y="61853"/>
                    <a:pt x="32758" y="62053"/>
                    <a:pt x="30958" y="62053"/>
                  </a:cubicBezTo>
                  <a:close/>
                  <a:moveTo>
                    <a:pt x="31058" y="12761"/>
                  </a:moveTo>
                  <a:cubicBezTo>
                    <a:pt x="29958" y="12761"/>
                    <a:pt x="28958" y="12861"/>
                    <a:pt x="27858" y="13061"/>
                  </a:cubicBezTo>
                  <a:cubicBezTo>
                    <a:pt x="23059" y="13861"/>
                    <a:pt x="18860" y="16560"/>
                    <a:pt x="16160" y="20559"/>
                  </a:cubicBezTo>
                  <a:cubicBezTo>
                    <a:pt x="13460" y="24559"/>
                    <a:pt x="12361" y="29358"/>
                    <a:pt x="13161" y="34157"/>
                  </a:cubicBezTo>
                  <a:cubicBezTo>
                    <a:pt x="13960" y="38956"/>
                    <a:pt x="16660" y="43156"/>
                    <a:pt x="20659" y="45855"/>
                  </a:cubicBezTo>
                  <a:cubicBezTo>
                    <a:pt x="24659" y="48655"/>
                    <a:pt x="29458" y="49755"/>
                    <a:pt x="34257" y="48855"/>
                  </a:cubicBezTo>
                  <a:cubicBezTo>
                    <a:pt x="39056" y="48055"/>
                    <a:pt x="43256" y="45356"/>
                    <a:pt x="45955" y="41356"/>
                  </a:cubicBezTo>
                  <a:cubicBezTo>
                    <a:pt x="48755" y="37357"/>
                    <a:pt x="49855" y="32558"/>
                    <a:pt x="48955" y="27758"/>
                  </a:cubicBezTo>
                  <a:cubicBezTo>
                    <a:pt x="48155" y="22959"/>
                    <a:pt x="45455" y="18760"/>
                    <a:pt x="41456" y="16060"/>
                  </a:cubicBezTo>
                  <a:cubicBezTo>
                    <a:pt x="38357" y="13960"/>
                    <a:pt x="34757" y="12761"/>
                    <a:pt x="31058" y="127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EB00C047-BC86-4A25-B332-B326EEE92DB2}"/>
                </a:ext>
              </a:extLst>
            </p:cNvPr>
            <p:cNvSpPr/>
            <p:nvPr/>
          </p:nvSpPr>
          <p:spPr>
            <a:xfrm>
              <a:off x="1813239" y="6083000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3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973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571" y="28171"/>
                    <a:pt x="239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74DCC9F4-227D-49C6-9B72-4FE61F66A74D}"/>
                </a:ext>
              </a:extLst>
            </p:cNvPr>
            <p:cNvSpPr/>
            <p:nvPr/>
          </p:nvSpPr>
          <p:spPr>
            <a:xfrm>
              <a:off x="1813239" y="6083000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3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4" y="28771"/>
                    <a:pt x="3075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371" y="-625"/>
                    <a:pt x="26871" y="1875"/>
                  </a:cubicBezTo>
                  <a:cubicBezTo>
                    <a:pt x="29370" y="4374"/>
                    <a:pt x="29370" y="8474"/>
                    <a:pt x="26871" y="10973"/>
                  </a:cubicBezTo>
                  <a:lnTo>
                    <a:pt x="10973" y="26871"/>
                  </a:lnTo>
                  <a:cubicBezTo>
                    <a:pt x="9674" y="28171"/>
                    <a:pt x="79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7" name="Group 766">
            <a:extLst>
              <a:ext uri="{FF2B5EF4-FFF2-40B4-BE49-F238E27FC236}">
                <a16:creationId xmlns:a16="http://schemas.microsoft.com/office/drawing/2014/main" id="{89203A90-0658-4172-B1E2-22E65F991AA6}"/>
              </a:ext>
            </a:extLst>
          </p:cNvPr>
          <p:cNvGrpSpPr/>
          <p:nvPr/>
        </p:nvGrpSpPr>
        <p:grpSpPr>
          <a:xfrm>
            <a:off x="2896769" y="5803119"/>
            <a:ext cx="595106" cy="496621"/>
            <a:chOff x="2896769" y="5803119"/>
            <a:chExt cx="595106" cy="496621"/>
          </a:xfrm>
          <a:solidFill>
            <a:srgbClr val="FFFFFF"/>
          </a:solidFill>
        </p:grpSpPr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1E81040-42E3-4F2D-ADFA-CDB0FAF49C2D}"/>
                </a:ext>
              </a:extLst>
            </p:cNvPr>
            <p:cNvSpPr/>
            <p:nvPr/>
          </p:nvSpPr>
          <p:spPr>
            <a:xfrm>
              <a:off x="3320477" y="5993188"/>
              <a:ext cx="9998" cy="139978"/>
            </a:xfrm>
            <a:custGeom>
              <a:avLst/>
              <a:gdLst>
                <a:gd name="connsiteX0" fmla="*/ 6399 w 9998"/>
                <a:gd name="connsiteY0" fmla="*/ 149377 h 139978"/>
                <a:gd name="connsiteX1" fmla="*/ 0 w 9998"/>
                <a:gd name="connsiteY1" fmla="*/ 142978 h 139978"/>
                <a:gd name="connsiteX2" fmla="*/ 0 w 9998"/>
                <a:gd name="connsiteY2" fmla="*/ 6399 h 139978"/>
                <a:gd name="connsiteX3" fmla="*/ 6399 w 9998"/>
                <a:gd name="connsiteY3" fmla="*/ 0 h 139978"/>
                <a:gd name="connsiteX4" fmla="*/ 12798 w 9998"/>
                <a:gd name="connsiteY4" fmla="*/ 6399 h 139978"/>
                <a:gd name="connsiteX5" fmla="*/ 12798 w 9998"/>
                <a:gd name="connsiteY5" fmla="*/ 142978 h 139978"/>
                <a:gd name="connsiteX6" fmla="*/ 6399 w 9998"/>
                <a:gd name="connsiteY6" fmla="*/ 149377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139978">
                  <a:moveTo>
                    <a:pt x="6399" y="149377"/>
                  </a:moveTo>
                  <a:cubicBezTo>
                    <a:pt x="2800" y="149377"/>
                    <a:pt x="0" y="146477"/>
                    <a:pt x="0" y="142978"/>
                  </a:cubicBezTo>
                  <a:lnTo>
                    <a:pt x="0" y="6399"/>
                  </a:lnTo>
                  <a:cubicBezTo>
                    <a:pt x="0" y="2800"/>
                    <a:pt x="2800" y="0"/>
                    <a:pt x="6399" y="0"/>
                  </a:cubicBezTo>
                  <a:cubicBezTo>
                    <a:pt x="9898" y="0"/>
                    <a:pt x="12798" y="2800"/>
                    <a:pt x="12798" y="6399"/>
                  </a:cubicBezTo>
                  <a:lnTo>
                    <a:pt x="12798" y="142978"/>
                  </a:lnTo>
                  <a:cubicBezTo>
                    <a:pt x="12798" y="146477"/>
                    <a:pt x="9898" y="149377"/>
                    <a:pt x="6399" y="1493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2454CF9C-03C2-47AB-9AC4-B99D5D5E4F99}"/>
                </a:ext>
              </a:extLst>
            </p:cNvPr>
            <p:cNvSpPr/>
            <p:nvPr/>
          </p:nvSpPr>
          <p:spPr>
            <a:xfrm>
              <a:off x="3279984" y="5993188"/>
              <a:ext cx="9998" cy="139978"/>
            </a:xfrm>
            <a:custGeom>
              <a:avLst/>
              <a:gdLst>
                <a:gd name="connsiteX0" fmla="*/ 6399 w 9998"/>
                <a:gd name="connsiteY0" fmla="*/ 149377 h 139978"/>
                <a:gd name="connsiteX1" fmla="*/ 0 w 9998"/>
                <a:gd name="connsiteY1" fmla="*/ 142978 h 139978"/>
                <a:gd name="connsiteX2" fmla="*/ 0 w 9998"/>
                <a:gd name="connsiteY2" fmla="*/ 6399 h 139978"/>
                <a:gd name="connsiteX3" fmla="*/ 6399 w 9998"/>
                <a:gd name="connsiteY3" fmla="*/ 0 h 139978"/>
                <a:gd name="connsiteX4" fmla="*/ 12798 w 9998"/>
                <a:gd name="connsiteY4" fmla="*/ 6399 h 139978"/>
                <a:gd name="connsiteX5" fmla="*/ 12798 w 9998"/>
                <a:gd name="connsiteY5" fmla="*/ 142978 h 139978"/>
                <a:gd name="connsiteX6" fmla="*/ 6399 w 9998"/>
                <a:gd name="connsiteY6" fmla="*/ 149377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139978">
                  <a:moveTo>
                    <a:pt x="6399" y="149377"/>
                  </a:moveTo>
                  <a:cubicBezTo>
                    <a:pt x="2899" y="149377"/>
                    <a:pt x="0" y="146477"/>
                    <a:pt x="0" y="142978"/>
                  </a:cubicBezTo>
                  <a:lnTo>
                    <a:pt x="0" y="6399"/>
                  </a:lnTo>
                  <a:cubicBezTo>
                    <a:pt x="0" y="2800"/>
                    <a:pt x="2899" y="0"/>
                    <a:pt x="6399" y="0"/>
                  </a:cubicBezTo>
                  <a:cubicBezTo>
                    <a:pt x="9898" y="0"/>
                    <a:pt x="12798" y="2800"/>
                    <a:pt x="12798" y="6399"/>
                  </a:cubicBezTo>
                  <a:lnTo>
                    <a:pt x="12798" y="142978"/>
                  </a:lnTo>
                  <a:cubicBezTo>
                    <a:pt x="12798" y="146477"/>
                    <a:pt x="9898" y="149377"/>
                    <a:pt x="6399" y="1493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C2A4FE54-F79C-4D24-B2BD-B0DCB873D4A8}"/>
                </a:ext>
              </a:extLst>
            </p:cNvPr>
            <p:cNvSpPr/>
            <p:nvPr/>
          </p:nvSpPr>
          <p:spPr>
            <a:xfrm>
              <a:off x="3241889" y="5880339"/>
              <a:ext cx="119981" cy="119981"/>
            </a:xfrm>
            <a:custGeom>
              <a:avLst/>
              <a:gdLst>
                <a:gd name="connsiteX0" fmla="*/ 64690 w 119981"/>
                <a:gd name="connsiteY0" fmla="*/ 129247 h 119981"/>
                <a:gd name="connsiteX1" fmla="*/ 0 w 119981"/>
                <a:gd name="connsiteY1" fmla="*/ 64557 h 119981"/>
                <a:gd name="connsiteX2" fmla="*/ 10998 w 119981"/>
                <a:gd name="connsiteY2" fmla="*/ 28562 h 119981"/>
                <a:gd name="connsiteX3" fmla="*/ 19897 w 119981"/>
                <a:gd name="connsiteY3" fmla="*/ 26763 h 119981"/>
                <a:gd name="connsiteX4" fmla="*/ 21697 w 119981"/>
                <a:gd name="connsiteY4" fmla="*/ 35661 h 119981"/>
                <a:gd name="connsiteX5" fmla="*/ 12798 w 119981"/>
                <a:gd name="connsiteY5" fmla="*/ 64557 h 119981"/>
                <a:gd name="connsiteX6" fmla="*/ 64690 w 119981"/>
                <a:gd name="connsiteY6" fmla="*/ 116449 h 119981"/>
                <a:gd name="connsiteX7" fmla="*/ 116582 w 119981"/>
                <a:gd name="connsiteY7" fmla="*/ 64557 h 119981"/>
                <a:gd name="connsiteX8" fmla="*/ 108283 w 119981"/>
                <a:gd name="connsiteY8" fmla="*/ 36461 h 119981"/>
                <a:gd name="connsiteX9" fmla="*/ 110183 w 119981"/>
                <a:gd name="connsiteY9" fmla="*/ 27562 h 119981"/>
                <a:gd name="connsiteX10" fmla="*/ 118982 w 119981"/>
                <a:gd name="connsiteY10" fmla="*/ 29462 h 119981"/>
                <a:gd name="connsiteX11" fmla="*/ 129380 w 119981"/>
                <a:gd name="connsiteY11" fmla="*/ 64557 h 119981"/>
                <a:gd name="connsiteX12" fmla="*/ 64690 w 119981"/>
                <a:gd name="connsiteY12" fmla="*/ 129247 h 119981"/>
                <a:gd name="connsiteX13" fmla="*/ 100784 w 119981"/>
                <a:gd name="connsiteY13" fmla="*/ 25263 h 119981"/>
                <a:gd name="connsiteX14" fmla="*/ 96785 w 119981"/>
                <a:gd name="connsiteY14" fmla="*/ 23863 h 119981"/>
                <a:gd name="connsiteX15" fmla="*/ 48393 w 119981"/>
                <a:gd name="connsiteY15" fmla="*/ 15364 h 119981"/>
                <a:gd name="connsiteX16" fmla="*/ 40294 w 119981"/>
                <a:gd name="connsiteY16" fmla="*/ 11265 h 119981"/>
                <a:gd name="connsiteX17" fmla="*/ 40594 w 119981"/>
                <a:gd name="connsiteY17" fmla="*/ 6366 h 119981"/>
                <a:gd name="connsiteX18" fmla="*/ 44393 w 119981"/>
                <a:gd name="connsiteY18" fmla="*/ 3166 h 119981"/>
                <a:gd name="connsiteX19" fmla="*/ 104784 w 119981"/>
                <a:gd name="connsiteY19" fmla="*/ 13865 h 119981"/>
                <a:gd name="connsiteX20" fmla="*/ 105784 w 119981"/>
                <a:gd name="connsiteY20" fmla="*/ 22763 h 119981"/>
                <a:gd name="connsiteX21" fmla="*/ 100784 w 119981"/>
                <a:gd name="connsiteY21" fmla="*/ 25263 h 119981"/>
                <a:gd name="connsiteX22" fmla="*/ 29495 w 119981"/>
                <a:gd name="connsiteY22" fmla="*/ 24563 h 119981"/>
                <a:gd name="connsiteX23" fmla="*/ 24396 w 119981"/>
                <a:gd name="connsiteY23" fmla="*/ 22063 h 119981"/>
                <a:gd name="connsiteX24" fmla="*/ 23097 w 119981"/>
                <a:gd name="connsiteY24" fmla="*/ 17364 h 119981"/>
                <a:gd name="connsiteX25" fmla="*/ 24596 w 119981"/>
                <a:gd name="connsiteY25" fmla="*/ 13965 h 119981"/>
                <a:gd name="connsiteX26" fmla="*/ 24396 w 119981"/>
                <a:gd name="connsiteY26" fmla="*/ 13965 h 119981"/>
                <a:gd name="connsiteX27" fmla="*/ 25596 w 119981"/>
                <a:gd name="connsiteY27" fmla="*/ 13065 h 119981"/>
                <a:gd name="connsiteX28" fmla="*/ 34495 w 119981"/>
                <a:gd name="connsiteY28" fmla="*/ 14365 h 119981"/>
                <a:gd name="connsiteX29" fmla="*/ 33495 w 119981"/>
                <a:gd name="connsiteY29" fmla="*/ 23163 h 119981"/>
                <a:gd name="connsiteX30" fmla="*/ 33295 w 119981"/>
                <a:gd name="connsiteY30" fmla="*/ 23263 h 119981"/>
                <a:gd name="connsiteX31" fmla="*/ 29495 w 119981"/>
                <a:gd name="connsiteY31" fmla="*/ 24563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19981" h="119981">
                  <a:moveTo>
                    <a:pt x="64690" y="129247"/>
                  </a:moveTo>
                  <a:cubicBezTo>
                    <a:pt x="29095" y="129247"/>
                    <a:pt x="100" y="100251"/>
                    <a:pt x="0" y="64557"/>
                  </a:cubicBezTo>
                  <a:cubicBezTo>
                    <a:pt x="0" y="51659"/>
                    <a:pt x="3799" y="39261"/>
                    <a:pt x="10998" y="28562"/>
                  </a:cubicBezTo>
                  <a:cubicBezTo>
                    <a:pt x="12898" y="25663"/>
                    <a:pt x="17098" y="24863"/>
                    <a:pt x="19897" y="26763"/>
                  </a:cubicBezTo>
                  <a:cubicBezTo>
                    <a:pt x="22796" y="28762"/>
                    <a:pt x="23596" y="32762"/>
                    <a:pt x="21697" y="35661"/>
                  </a:cubicBezTo>
                  <a:cubicBezTo>
                    <a:pt x="15898" y="44260"/>
                    <a:pt x="12798" y="54258"/>
                    <a:pt x="12798" y="64557"/>
                  </a:cubicBezTo>
                  <a:cubicBezTo>
                    <a:pt x="12898" y="93152"/>
                    <a:pt x="36195" y="116349"/>
                    <a:pt x="64690" y="116449"/>
                  </a:cubicBezTo>
                  <a:cubicBezTo>
                    <a:pt x="93286" y="116349"/>
                    <a:pt x="116482" y="93152"/>
                    <a:pt x="116582" y="64557"/>
                  </a:cubicBezTo>
                  <a:cubicBezTo>
                    <a:pt x="116582" y="54558"/>
                    <a:pt x="113682" y="44760"/>
                    <a:pt x="108283" y="36461"/>
                  </a:cubicBezTo>
                  <a:cubicBezTo>
                    <a:pt x="106383" y="33462"/>
                    <a:pt x="107183" y="29562"/>
                    <a:pt x="110183" y="27562"/>
                  </a:cubicBezTo>
                  <a:cubicBezTo>
                    <a:pt x="113083" y="25763"/>
                    <a:pt x="117182" y="26663"/>
                    <a:pt x="118982" y="29462"/>
                  </a:cubicBezTo>
                  <a:cubicBezTo>
                    <a:pt x="125780" y="39961"/>
                    <a:pt x="129380" y="52059"/>
                    <a:pt x="129380" y="64557"/>
                  </a:cubicBezTo>
                  <a:cubicBezTo>
                    <a:pt x="129380" y="100251"/>
                    <a:pt x="100384" y="129247"/>
                    <a:pt x="64690" y="129247"/>
                  </a:cubicBezTo>
                  <a:close/>
                  <a:moveTo>
                    <a:pt x="100784" y="25263"/>
                  </a:moveTo>
                  <a:cubicBezTo>
                    <a:pt x="99285" y="25263"/>
                    <a:pt x="97985" y="24763"/>
                    <a:pt x="96785" y="23863"/>
                  </a:cubicBezTo>
                  <a:cubicBezTo>
                    <a:pt x="83187" y="13165"/>
                    <a:pt x="64690" y="9965"/>
                    <a:pt x="48393" y="15364"/>
                  </a:cubicBezTo>
                  <a:cubicBezTo>
                    <a:pt x="45093" y="16464"/>
                    <a:pt x="41394" y="14565"/>
                    <a:pt x="40294" y="11265"/>
                  </a:cubicBezTo>
                  <a:cubicBezTo>
                    <a:pt x="39694" y="9665"/>
                    <a:pt x="39894" y="7966"/>
                    <a:pt x="40594" y="6366"/>
                  </a:cubicBezTo>
                  <a:cubicBezTo>
                    <a:pt x="41394" y="4866"/>
                    <a:pt x="42693" y="3766"/>
                    <a:pt x="44393" y="3166"/>
                  </a:cubicBezTo>
                  <a:cubicBezTo>
                    <a:pt x="64490" y="-3533"/>
                    <a:pt x="87986" y="567"/>
                    <a:pt x="104784" y="13865"/>
                  </a:cubicBezTo>
                  <a:cubicBezTo>
                    <a:pt x="107483" y="15965"/>
                    <a:pt x="107983" y="20064"/>
                    <a:pt x="105784" y="22763"/>
                  </a:cubicBezTo>
                  <a:cubicBezTo>
                    <a:pt x="104584" y="24363"/>
                    <a:pt x="102784" y="25263"/>
                    <a:pt x="100784" y="25263"/>
                  </a:cubicBezTo>
                  <a:close/>
                  <a:moveTo>
                    <a:pt x="29495" y="24563"/>
                  </a:moveTo>
                  <a:cubicBezTo>
                    <a:pt x="27396" y="24563"/>
                    <a:pt x="25596" y="23663"/>
                    <a:pt x="24396" y="22063"/>
                  </a:cubicBezTo>
                  <a:cubicBezTo>
                    <a:pt x="23297" y="20663"/>
                    <a:pt x="22896" y="19064"/>
                    <a:pt x="23097" y="17364"/>
                  </a:cubicBezTo>
                  <a:cubicBezTo>
                    <a:pt x="23297" y="16064"/>
                    <a:pt x="23796" y="14965"/>
                    <a:pt x="24596" y="13965"/>
                  </a:cubicBezTo>
                  <a:lnTo>
                    <a:pt x="24396" y="13965"/>
                  </a:lnTo>
                  <a:lnTo>
                    <a:pt x="25596" y="13065"/>
                  </a:lnTo>
                  <a:cubicBezTo>
                    <a:pt x="28296" y="11065"/>
                    <a:pt x="32495" y="11565"/>
                    <a:pt x="34495" y="14365"/>
                  </a:cubicBezTo>
                  <a:cubicBezTo>
                    <a:pt x="36594" y="17064"/>
                    <a:pt x="36195" y="20964"/>
                    <a:pt x="33495" y="23163"/>
                  </a:cubicBezTo>
                  <a:lnTo>
                    <a:pt x="33295" y="23263"/>
                  </a:lnTo>
                  <a:cubicBezTo>
                    <a:pt x="32195" y="24163"/>
                    <a:pt x="30895" y="24563"/>
                    <a:pt x="29495" y="2456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BDCABA43-A0FF-4363-A5B6-D7216F09CD94}"/>
                </a:ext>
              </a:extLst>
            </p:cNvPr>
            <p:cNvSpPr/>
            <p:nvPr/>
          </p:nvSpPr>
          <p:spPr>
            <a:xfrm>
              <a:off x="3419262" y="5859410"/>
              <a:ext cx="39994" cy="169973"/>
            </a:xfrm>
            <a:custGeom>
              <a:avLst/>
              <a:gdLst>
                <a:gd name="connsiteX0" fmla="*/ 6799 w 39993"/>
                <a:gd name="connsiteY0" fmla="*/ 171073 h 169973"/>
                <a:gd name="connsiteX1" fmla="*/ 2200 w 39993"/>
                <a:gd name="connsiteY1" fmla="*/ 169273 h 169973"/>
                <a:gd name="connsiteX2" fmla="*/ 2200 w 39993"/>
                <a:gd name="connsiteY2" fmla="*/ 160175 h 169973"/>
                <a:gd name="connsiteX3" fmla="*/ 32995 w 39993"/>
                <a:gd name="connsiteY3" fmla="*/ 85686 h 169973"/>
                <a:gd name="connsiteX4" fmla="*/ 2100 w 39993"/>
                <a:gd name="connsiteY4" fmla="*/ 10998 h 169973"/>
                <a:gd name="connsiteX5" fmla="*/ 900 w 39993"/>
                <a:gd name="connsiteY5" fmla="*/ 9998 h 169973"/>
                <a:gd name="connsiteX6" fmla="*/ 1200 w 39993"/>
                <a:gd name="connsiteY6" fmla="*/ 9998 h 169973"/>
                <a:gd name="connsiteX7" fmla="*/ 0 w 39993"/>
                <a:gd name="connsiteY7" fmla="*/ 6299 h 169973"/>
                <a:gd name="connsiteX8" fmla="*/ 1900 w 39993"/>
                <a:gd name="connsiteY8" fmla="*/ 1800 h 169973"/>
                <a:gd name="connsiteX9" fmla="*/ 10898 w 39993"/>
                <a:gd name="connsiteY9" fmla="*/ 1800 h 169973"/>
                <a:gd name="connsiteX10" fmla="*/ 11098 w 39993"/>
                <a:gd name="connsiteY10" fmla="*/ 2000 h 169973"/>
                <a:gd name="connsiteX11" fmla="*/ 45793 w 39993"/>
                <a:gd name="connsiteY11" fmla="*/ 85686 h 169973"/>
                <a:gd name="connsiteX12" fmla="*/ 11298 w 39993"/>
                <a:gd name="connsiteY12" fmla="*/ 169173 h 169973"/>
                <a:gd name="connsiteX13" fmla="*/ 6799 w 39993"/>
                <a:gd name="connsiteY13" fmla="*/ 171073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993" h="169973">
                  <a:moveTo>
                    <a:pt x="6799" y="171073"/>
                  </a:moveTo>
                  <a:cubicBezTo>
                    <a:pt x="5099" y="171073"/>
                    <a:pt x="3500" y="170473"/>
                    <a:pt x="2200" y="169273"/>
                  </a:cubicBezTo>
                  <a:cubicBezTo>
                    <a:pt x="-300" y="166774"/>
                    <a:pt x="-300" y="162674"/>
                    <a:pt x="2200" y="160175"/>
                  </a:cubicBezTo>
                  <a:cubicBezTo>
                    <a:pt x="21996" y="140278"/>
                    <a:pt x="32995" y="113782"/>
                    <a:pt x="32995" y="85686"/>
                  </a:cubicBezTo>
                  <a:cubicBezTo>
                    <a:pt x="32995" y="57491"/>
                    <a:pt x="21996" y="30995"/>
                    <a:pt x="2100" y="10998"/>
                  </a:cubicBezTo>
                  <a:lnTo>
                    <a:pt x="900" y="9998"/>
                  </a:lnTo>
                  <a:lnTo>
                    <a:pt x="1200" y="9998"/>
                  </a:lnTo>
                  <a:cubicBezTo>
                    <a:pt x="400" y="8898"/>
                    <a:pt x="0" y="7699"/>
                    <a:pt x="0" y="6299"/>
                  </a:cubicBezTo>
                  <a:cubicBezTo>
                    <a:pt x="0" y="4599"/>
                    <a:pt x="700" y="2999"/>
                    <a:pt x="1900" y="1800"/>
                  </a:cubicBezTo>
                  <a:cubicBezTo>
                    <a:pt x="4299" y="-600"/>
                    <a:pt x="8499" y="-600"/>
                    <a:pt x="10898" y="1800"/>
                  </a:cubicBezTo>
                  <a:lnTo>
                    <a:pt x="11098" y="2000"/>
                  </a:lnTo>
                  <a:cubicBezTo>
                    <a:pt x="33495" y="24396"/>
                    <a:pt x="45793" y="54091"/>
                    <a:pt x="45793" y="85686"/>
                  </a:cubicBezTo>
                  <a:cubicBezTo>
                    <a:pt x="45793" y="117182"/>
                    <a:pt x="33495" y="146877"/>
                    <a:pt x="11298" y="169173"/>
                  </a:cubicBezTo>
                  <a:cubicBezTo>
                    <a:pt x="10098" y="170473"/>
                    <a:pt x="8499" y="171073"/>
                    <a:pt x="6799" y="17107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5E91D3CB-91DA-4C59-B0C9-BDEB9EAFA3C7}"/>
                </a:ext>
              </a:extLst>
            </p:cNvPr>
            <p:cNvSpPr/>
            <p:nvPr/>
          </p:nvSpPr>
          <p:spPr>
            <a:xfrm>
              <a:off x="3441883" y="5836813"/>
              <a:ext cx="49992" cy="209967"/>
            </a:xfrm>
            <a:custGeom>
              <a:avLst/>
              <a:gdLst>
                <a:gd name="connsiteX0" fmla="*/ 6774 w 49992"/>
                <a:gd name="connsiteY0" fmla="*/ 216366 h 209967"/>
                <a:gd name="connsiteX1" fmla="*/ 2275 w 49992"/>
                <a:gd name="connsiteY1" fmla="*/ 214466 h 209967"/>
                <a:gd name="connsiteX2" fmla="*/ 375 w 49992"/>
                <a:gd name="connsiteY2" fmla="*/ 209967 h 209967"/>
                <a:gd name="connsiteX3" fmla="*/ 2275 w 49992"/>
                <a:gd name="connsiteY3" fmla="*/ 205368 h 209967"/>
                <a:gd name="connsiteX4" fmla="*/ 11873 w 49992"/>
                <a:gd name="connsiteY4" fmla="*/ 194669 h 209967"/>
                <a:gd name="connsiteX5" fmla="*/ 20872 w 49992"/>
                <a:gd name="connsiteY5" fmla="*/ 193770 h 209967"/>
                <a:gd name="connsiteX6" fmla="*/ 21772 w 49992"/>
                <a:gd name="connsiteY6" fmla="*/ 202768 h 209967"/>
                <a:gd name="connsiteX7" fmla="*/ 11273 w 49992"/>
                <a:gd name="connsiteY7" fmla="*/ 214466 h 209967"/>
                <a:gd name="connsiteX8" fmla="*/ 6774 w 49992"/>
                <a:gd name="connsiteY8" fmla="*/ 216366 h 209967"/>
                <a:gd name="connsiteX9" fmla="*/ 27871 w 49992"/>
                <a:gd name="connsiteY9" fmla="*/ 189470 h 209967"/>
                <a:gd name="connsiteX10" fmla="*/ 24571 w 49992"/>
                <a:gd name="connsiteY10" fmla="*/ 188471 h 209967"/>
                <a:gd name="connsiteX11" fmla="*/ 21672 w 49992"/>
                <a:gd name="connsiteY11" fmla="*/ 184571 h 209967"/>
                <a:gd name="connsiteX12" fmla="*/ 22372 w 49992"/>
                <a:gd name="connsiteY12" fmla="*/ 179772 h 209967"/>
                <a:gd name="connsiteX13" fmla="*/ 42369 w 49992"/>
                <a:gd name="connsiteY13" fmla="*/ 108383 h 209967"/>
                <a:gd name="connsiteX14" fmla="*/ 2075 w 49992"/>
                <a:gd name="connsiteY14" fmla="*/ 10998 h 209967"/>
                <a:gd name="connsiteX15" fmla="*/ 1875 w 49992"/>
                <a:gd name="connsiteY15" fmla="*/ 10798 h 209967"/>
                <a:gd name="connsiteX16" fmla="*/ 1875 w 49992"/>
                <a:gd name="connsiteY16" fmla="*/ 1800 h 209967"/>
                <a:gd name="connsiteX17" fmla="*/ 10874 w 49992"/>
                <a:gd name="connsiteY17" fmla="*/ 1800 h 209967"/>
                <a:gd name="connsiteX18" fmla="*/ 11073 w 49992"/>
                <a:gd name="connsiteY18" fmla="*/ 2000 h 209967"/>
                <a:gd name="connsiteX19" fmla="*/ 55167 w 49992"/>
                <a:gd name="connsiteY19" fmla="*/ 108383 h 209967"/>
                <a:gd name="connsiteX20" fmla="*/ 33370 w 49992"/>
                <a:gd name="connsiteY20" fmla="*/ 186371 h 209967"/>
                <a:gd name="connsiteX21" fmla="*/ 27871 w 49992"/>
                <a:gd name="connsiteY21" fmla="*/ 189470 h 20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9992" h="209967">
                  <a:moveTo>
                    <a:pt x="6774" y="216366"/>
                  </a:moveTo>
                  <a:cubicBezTo>
                    <a:pt x="5074" y="216366"/>
                    <a:pt x="3474" y="215666"/>
                    <a:pt x="2275" y="214466"/>
                  </a:cubicBezTo>
                  <a:cubicBezTo>
                    <a:pt x="1075" y="213266"/>
                    <a:pt x="375" y="211667"/>
                    <a:pt x="375" y="209967"/>
                  </a:cubicBezTo>
                  <a:cubicBezTo>
                    <a:pt x="375" y="208267"/>
                    <a:pt x="975" y="206568"/>
                    <a:pt x="2275" y="205368"/>
                  </a:cubicBezTo>
                  <a:cubicBezTo>
                    <a:pt x="5674" y="201968"/>
                    <a:pt x="8874" y="198369"/>
                    <a:pt x="11873" y="194669"/>
                  </a:cubicBezTo>
                  <a:cubicBezTo>
                    <a:pt x="13973" y="192070"/>
                    <a:pt x="18172" y="191570"/>
                    <a:pt x="20872" y="193770"/>
                  </a:cubicBezTo>
                  <a:cubicBezTo>
                    <a:pt x="23571" y="195969"/>
                    <a:pt x="23971" y="199969"/>
                    <a:pt x="21772" y="202768"/>
                  </a:cubicBezTo>
                  <a:cubicBezTo>
                    <a:pt x="18572" y="206767"/>
                    <a:pt x="14973" y="210667"/>
                    <a:pt x="11273" y="214466"/>
                  </a:cubicBezTo>
                  <a:cubicBezTo>
                    <a:pt x="10073" y="215666"/>
                    <a:pt x="8474" y="216366"/>
                    <a:pt x="6774" y="216366"/>
                  </a:cubicBezTo>
                  <a:close/>
                  <a:moveTo>
                    <a:pt x="27871" y="189470"/>
                  </a:moveTo>
                  <a:cubicBezTo>
                    <a:pt x="26671" y="189470"/>
                    <a:pt x="25571" y="189070"/>
                    <a:pt x="24571" y="188471"/>
                  </a:cubicBezTo>
                  <a:cubicBezTo>
                    <a:pt x="23072" y="187571"/>
                    <a:pt x="22072" y="186171"/>
                    <a:pt x="21672" y="184571"/>
                  </a:cubicBezTo>
                  <a:cubicBezTo>
                    <a:pt x="21272" y="182871"/>
                    <a:pt x="21472" y="181172"/>
                    <a:pt x="22372" y="179772"/>
                  </a:cubicBezTo>
                  <a:cubicBezTo>
                    <a:pt x="35470" y="158275"/>
                    <a:pt x="42369" y="133579"/>
                    <a:pt x="42369" y="108383"/>
                  </a:cubicBezTo>
                  <a:cubicBezTo>
                    <a:pt x="42369" y="71589"/>
                    <a:pt x="28071" y="36994"/>
                    <a:pt x="2075" y="10998"/>
                  </a:cubicBezTo>
                  <a:lnTo>
                    <a:pt x="1875" y="10798"/>
                  </a:lnTo>
                  <a:cubicBezTo>
                    <a:pt x="-625" y="8299"/>
                    <a:pt x="-625" y="4299"/>
                    <a:pt x="1875" y="1800"/>
                  </a:cubicBezTo>
                  <a:cubicBezTo>
                    <a:pt x="4275" y="-600"/>
                    <a:pt x="8474" y="-600"/>
                    <a:pt x="10874" y="1800"/>
                  </a:cubicBezTo>
                  <a:lnTo>
                    <a:pt x="11073" y="2000"/>
                  </a:lnTo>
                  <a:cubicBezTo>
                    <a:pt x="39569" y="30395"/>
                    <a:pt x="55167" y="68189"/>
                    <a:pt x="55167" y="108383"/>
                  </a:cubicBezTo>
                  <a:cubicBezTo>
                    <a:pt x="55167" y="135979"/>
                    <a:pt x="47568" y="162875"/>
                    <a:pt x="33370" y="186371"/>
                  </a:cubicBezTo>
                  <a:cubicBezTo>
                    <a:pt x="32170" y="188270"/>
                    <a:pt x="30070" y="189470"/>
                    <a:pt x="27871" y="18947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C2B0167-D36F-4195-95F3-0FA52F2BCC05}"/>
                </a:ext>
              </a:extLst>
            </p:cNvPr>
            <p:cNvSpPr/>
            <p:nvPr/>
          </p:nvSpPr>
          <p:spPr>
            <a:xfrm>
              <a:off x="3396490" y="5882206"/>
              <a:ext cx="29995" cy="119981"/>
            </a:xfrm>
            <a:custGeom>
              <a:avLst/>
              <a:gdLst>
                <a:gd name="connsiteX0" fmla="*/ 6674 w 29995"/>
                <a:gd name="connsiteY0" fmla="*/ 125480 h 119981"/>
                <a:gd name="connsiteX1" fmla="*/ 2175 w 29995"/>
                <a:gd name="connsiteY1" fmla="*/ 123681 h 119981"/>
                <a:gd name="connsiteX2" fmla="*/ 2175 w 29995"/>
                <a:gd name="connsiteY2" fmla="*/ 114582 h 119981"/>
                <a:gd name="connsiteX3" fmla="*/ 23471 w 29995"/>
                <a:gd name="connsiteY3" fmla="*/ 62890 h 119981"/>
                <a:gd name="connsiteX4" fmla="*/ 1974 w 29995"/>
                <a:gd name="connsiteY4" fmla="*/ 10998 h 119981"/>
                <a:gd name="connsiteX5" fmla="*/ 1875 w 29995"/>
                <a:gd name="connsiteY5" fmla="*/ 10898 h 119981"/>
                <a:gd name="connsiteX6" fmla="*/ 1875 w 29995"/>
                <a:gd name="connsiteY6" fmla="*/ 1800 h 119981"/>
                <a:gd name="connsiteX7" fmla="*/ 10873 w 29995"/>
                <a:gd name="connsiteY7" fmla="*/ 1800 h 119981"/>
                <a:gd name="connsiteX8" fmla="*/ 11073 w 29995"/>
                <a:gd name="connsiteY8" fmla="*/ 2000 h 119981"/>
                <a:gd name="connsiteX9" fmla="*/ 36269 w 29995"/>
                <a:gd name="connsiteY9" fmla="*/ 62890 h 119981"/>
                <a:gd name="connsiteX10" fmla="*/ 11273 w 29995"/>
                <a:gd name="connsiteY10" fmla="*/ 123580 h 119981"/>
                <a:gd name="connsiteX11" fmla="*/ 6674 w 29995"/>
                <a:gd name="connsiteY11" fmla="*/ 125480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995" h="119981">
                  <a:moveTo>
                    <a:pt x="6674" y="125480"/>
                  </a:moveTo>
                  <a:cubicBezTo>
                    <a:pt x="5074" y="125480"/>
                    <a:pt x="3374" y="124880"/>
                    <a:pt x="2175" y="123681"/>
                  </a:cubicBezTo>
                  <a:cubicBezTo>
                    <a:pt x="-325" y="121181"/>
                    <a:pt x="-325" y="117082"/>
                    <a:pt x="2175" y="114582"/>
                  </a:cubicBezTo>
                  <a:cubicBezTo>
                    <a:pt x="15973" y="100784"/>
                    <a:pt x="23471" y="82387"/>
                    <a:pt x="23471" y="62890"/>
                  </a:cubicBezTo>
                  <a:cubicBezTo>
                    <a:pt x="23471" y="43293"/>
                    <a:pt x="15872" y="24896"/>
                    <a:pt x="1974" y="10998"/>
                  </a:cubicBezTo>
                  <a:lnTo>
                    <a:pt x="1875" y="10898"/>
                  </a:lnTo>
                  <a:cubicBezTo>
                    <a:pt x="-625" y="8399"/>
                    <a:pt x="-625" y="4299"/>
                    <a:pt x="1875" y="1800"/>
                  </a:cubicBezTo>
                  <a:cubicBezTo>
                    <a:pt x="4274" y="-600"/>
                    <a:pt x="8474" y="-600"/>
                    <a:pt x="10873" y="1800"/>
                  </a:cubicBezTo>
                  <a:lnTo>
                    <a:pt x="11073" y="2000"/>
                  </a:lnTo>
                  <a:cubicBezTo>
                    <a:pt x="27371" y="18297"/>
                    <a:pt x="36269" y="39894"/>
                    <a:pt x="36269" y="62890"/>
                  </a:cubicBezTo>
                  <a:cubicBezTo>
                    <a:pt x="36269" y="85786"/>
                    <a:pt x="27371" y="107383"/>
                    <a:pt x="11273" y="123580"/>
                  </a:cubicBezTo>
                  <a:cubicBezTo>
                    <a:pt x="10073" y="124780"/>
                    <a:pt x="8474" y="125480"/>
                    <a:pt x="6674" y="12548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2B1CAC04-7570-4290-8FB4-597312F842EF}"/>
                </a:ext>
              </a:extLst>
            </p:cNvPr>
            <p:cNvSpPr/>
            <p:nvPr/>
          </p:nvSpPr>
          <p:spPr>
            <a:xfrm>
              <a:off x="3148104" y="5859410"/>
              <a:ext cx="39994" cy="169973"/>
            </a:xfrm>
            <a:custGeom>
              <a:avLst/>
              <a:gdLst>
                <a:gd name="connsiteX0" fmla="*/ 39094 w 39993"/>
                <a:gd name="connsiteY0" fmla="*/ 171073 h 169973"/>
                <a:gd name="connsiteX1" fmla="*/ 34494 w 39993"/>
                <a:gd name="connsiteY1" fmla="*/ 169173 h 169973"/>
                <a:gd name="connsiteX2" fmla="*/ 0 w 39993"/>
                <a:gd name="connsiteY2" fmla="*/ 85686 h 169973"/>
                <a:gd name="connsiteX3" fmla="*/ 34695 w 39993"/>
                <a:gd name="connsiteY3" fmla="*/ 2000 h 169973"/>
                <a:gd name="connsiteX4" fmla="*/ 34894 w 39993"/>
                <a:gd name="connsiteY4" fmla="*/ 1800 h 169973"/>
                <a:gd name="connsiteX5" fmla="*/ 43893 w 39993"/>
                <a:gd name="connsiteY5" fmla="*/ 1800 h 169973"/>
                <a:gd name="connsiteX6" fmla="*/ 43893 w 39993"/>
                <a:gd name="connsiteY6" fmla="*/ 10898 h 169973"/>
                <a:gd name="connsiteX7" fmla="*/ 43793 w 39993"/>
                <a:gd name="connsiteY7" fmla="*/ 10998 h 169973"/>
                <a:gd name="connsiteX8" fmla="*/ 12798 w 39993"/>
                <a:gd name="connsiteY8" fmla="*/ 85686 h 169973"/>
                <a:gd name="connsiteX9" fmla="*/ 43593 w 39993"/>
                <a:gd name="connsiteY9" fmla="*/ 160175 h 169973"/>
                <a:gd name="connsiteX10" fmla="*/ 45493 w 39993"/>
                <a:gd name="connsiteY10" fmla="*/ 164674 h 169973"/>
                <a:gd name="connsiteX11" fmla="*/ 43593 w 39993"/>
                <a:gd name="connsiteY11" fmla="*/ 169273 h 169973"/>
                <a:gd name="connsiteX12" fmla="*/ 39094 w 39993"/>
                <a:gd name="connsiteY12" fmla="*/ 171073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993" h="169973">
                  <a:moveTo>
                    <a:pt x="39094" y="171073"/>
                  </a:moveTo>
                  <a:cubicBezTo>
                    <a:pt x="37294" y="171073"/>
                    <a:pt x="35694" y="170473"/>
                    <a:pt x="34494" y="169173"/>
                  </a:cubicBezTo>
                  <a:cubicBezTo>
                    <a:pt x="12298" y="146877"/>
                    <a:pt x="0" y="117182"/>
                    <a:pt x="0" y="85686"/>
                  </a:cubicBezTo>
                  <a:cubicBezTo>
                    <a:pt x="0" y="54091"/>
                    <a:pt x="12298" y="24396"/>
                    <a:pt x="34695" y="2000"/>
                  </a:cubicBezTo>
                  <a:lnTo>
                    <a:pt x="34894" y="1800"/>
                  </a:lnTo>
                  <a:cubicBezTo>
                    <a:pt x="37294" y="-600"/>
                    <a:pt x="41493" y="-600"/>
                    <a:pt x="43893" y="1800"/>
                  </a:cubicBezTo>
                  <a:cubicBezTo>
                    <a:pt x="46393" y="4299"/>
                    <a:pt x="46393" y="8399"/>
                    <a:pt x="43893" y="10898"/>
                  </a:cubicBezTo>
                  <a:lnTo>
                    <a:pt x="43793" y="10998"/>
                  </a:lnTo>
                  <a:cubicBezTo>
                    <a:pt x="23796" y="30995"/>
                    <a:pt x="12798" y="57491"/>
                    <a:pt x="12798" y="85686"/>
                  </a:cubicBezTo>
                  <a:cubicBezTo>
                    <a:pt x="12798" y="113782"/>
                    <a:pt x="23796" y="140278"/>
                    <a:pt x="43593" y="160175"/>
                  </a:cubicBezTo>
                  <a:cubicBezTo>
                    <a:pt x="44793" y="161375"/>
                    <a:pt x="45493" y="162974"/>
                    <a:pt x="45493" y="164674"/>
                  </a:cubicBezTo>
                  <a:cubicBezTo>
                    <a:pt x="45493" y="166474"/>
                    <a:pt x="44793" y="168074"/>
                    <a:pt x="43593" y="169273"/>
                  </a:cubicBezTo>
                  <a:cubicBezTo>
                    <a:pt x="42393" y="170473"/>
                    <a:pt x="40793" y="171073"/>
                    <a:pt x="39094" y="17107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00A9BD36-8945-4CB5-B3BB-284E96674753}"/>
                </a:ext>
              </a:extLst>
            </p:cNvPr>
            <p:cNvSpPr/>
            <p:nvPr/>
          </p:nvSpPr>
          <p:spPr>
            <a:xfrm>
              <a:off x="3116109" y="5836775"/>
              <a:ext cx="49992" cy="209967"/>
            </a:xfrm>
            <a:custGeom>
              <a:avLst/>
              <a:gdLst>
                <a:gd name="connsiteX0" fmla="*/ 48392 w 49992"/>
                <a:gd name="connsiteY0" fmla="*/ 216404 h 209967"/>
                <a:gd name="connsiteX1" fmla="*/ 43893 w 49992"/>
                <a:gd name="connsiteY1" fmla="*/ 214504 h 209967"/>
                <a:gd name="connsiteX2" fmla="*/ 33395 w 49992"/>
                <a:gd name="connsiteY2" fmla="*/ 202806 h 209967"/>
                <a:gd name="connsiteX3" fmla="*/ 34295 w 49992"/>
                <a:gd name="connsiteY3" fmla="*/ 193807 h 209967"/>
                <a:gd name="connsiteX4" fmla="*/ 43293 w 49992"/>
                <a:gd name="connsiteY4" fmla="*/ 194707 h 209967"/>
                <a:gd name="connsiteX5" fmla="*/ 52992 w 49992"/>
                <a:gd name="connsiteY5" fmla="*/ 205406 h 209967"/>
                <a:gd name="connsiteX6" fmla="*/ 54792 w 49992"/>
                <a:gd name="connsiteY6" fmla="*/ 210005 h 209967"/>
                <a:gd name="connsiteX7" fmla="*/ 52992 w 49992"/>
                <a:gd name="connsiteY7" fmla="*/ 214504 h 209967"/>
                <a:gd name="connsiteX8" fmla="*/ 48392 w 49992"/>
                <a:gd name="connsiteY8" fmla="*/ 216404 h 209967"/>
                <a:gd name="connsiteX9" fmla="*/ 27296 w 49992"/>
                <a:gd name="connsiteY9" fmla="*/ 189508 h 209967"/>
                <a:gd name="connsiteX10" fmla="*/ 21897 w 49992"/>
                <a:gd name="connsiteY10" fmla="*/ 186408 h 209967"/>
                <a:gd name="connsiteX11" fmla="*/ 0 w 49992"/>
                <a:gd name="connsiteY11" fmla="*/ 108421 h 209967"/>
                <a:gd name="connsiteX12" fmla="*/ 44093 w 49992"/>
                <a:gd name="connsiteY12" fmla="*/ 2038 h 209967"/>
                <a:gd name="connsiteX13" fmla="*/ 44293 w 49992"/>
                <a:gd name="connsiteY13" fmla="*/ 1837 h 209967"/>
                <a:gd name="connsiteX14" fmla="*/ 53292 w 49992"/>
                <a:gd name="connsiteY14" fmla="*/ 1837 h 209967"/>
                <a:gd name="connsiteX15" fmla="*/ 53292 w 49992"/>
                <a:gd name="connsiteY15" fmla="*/ 10836 h 209967"/>
                <a:gd name="connsiteX16" fmla="*/ 53092 w 49992"/>
                <a:gd name="connsiteY16" fmla="*/ 11036 h 209967"/>
                <a:gd name="connsiteX17" fmla="*/ 12798 w 49992"/>
                <a:gd name="connsiteY17" fmla="*/ 108421 h 209967"/>
                <a:gd name="connsiteX18" fmla="*/ 32795 w 49992"/>
                <a:gd name="connsiteY18" fmla="*/ 179710 h 209967"/>
                <a:gd name="connsiteX19" fmla="*/ 30695 w 49992"/>
                <a:gd name="connsiteY19" fmla="*/ 188508 h 209967"/>
                <a:gd name="connsiteX20" fmla="*/ 27296 w 49992"/>
                <a:gd name="connsiteY20" fmla="*/ 189508 h 209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9992" h="209967">
                  <a:moveTo>
                    <a:pt x="48392" y="216404"/>
                  </a:moveTo>
                  <a:cubicBezTo>
                    <a:pt x="46693" y="216404"/>
                    <a:pt x="45093" y="215704"/>
                    <a:pt x="43893" y="214504"/>
                  </a:cubicBezTo>
                  <a:cubicBezTo>
                    <a:pt x="40094" y="210705"/>
                    <a:pt x="36594" y="206805"/>
                    <a:pt x="33395" y="202806"/>
                  </a:cubicBezTo>
                  <a:cubicBezTo>
                    <a:pt x="31195" y="200006"/>
                    <a:pt x="31595" y="196007"/>
                    <a:pt x="34295" y="193807"/>
                  </a:cubicBezTo>
                  <a:cubicBezTo>
                    <a:pt x="36994" y="191608"/>
                    <a:pt x="41193" y="192108"/>
                    <a:pt x="43293" y="194707"/>
                  </a:cubicBezTo>
                  <a:cubicBezTo>
                    <a:pt x="46293" y="198407"/>
                    <a:pt x="49592" y="202006"/>
                    <a:pt x="52992" y="205406"/>
                  </a:cubicBezTo>
                  <a:cubicBezTo>
                    <a:pt x="54192" y="206605"/>
                    <a:pt x="54792" y="208305"/>
                    <a:pt x="54792" y="210005"/>
                  </a:cubicBezTo>
                  <a:cubicBezTo>
                    <a:pt x="54792" y="211704"/>
                    <a:pt x="54192" y="213304"/>
                    <a:pt x="52992" y="214504"/>
                  </a:cubicBezTo>
                  <a:cubicBezTo>
                    <a:pt x="51792" y="215704"/>
                    <a:pt x="50092" y="216404"/>
                    <a:pt x="48392" y="216404"/>
                  </a:cubicBezTo>
                  <a:close/>
                  <a:moveTo>
                    <a:pt x="27296" y="189508"/>
                  </a:moveTo>
                  <a:cubicBezTo>
                    <a:pt x="25096" y="189508"/>
                    <a:pt x="22996" y="188308"/>
                    <a:pt x="21897" y="186408"/>
                  </a:cubicBezTo>
                  <a:cubicBezTo>
                    <a:pt x="7599" y="162912"/>
                    <a:pt x="0" y="136016"/>
                    <a:pt x="0" y="108421"/>
                  </a:cubicBezTo>
                  <a:cubicBezTo>
                    <a:pt x="0" y="68227"/>
                    <a:pt x="15698" y="30433"/>
                    <a:pt x="44093" y="2038"/>
                  </a:cubicBezTo>
                  <a:lnTo>
                    <a:pt x="44293" y="1837"/>
                  </a:lnTo>
                  <a:cubicBezTo>
                    <a:pt x="46693" y="-662"/>
                    <a:pt x="50892" y="-562"/>
                    <a:pt x="53292" y="1837"/>
                  </a:cubicBezTo>
                  <a:cubicBezTo>
                    <a:pt x="55791" y="4337"/>
                    <a:pt x="55791" y="8336"/>
                    <a:pt x="53292" y="10836"/>
                  </a:cubicBezTo>
                  <a:lnTo>
                    <a:pt x="53092" y="11036"/>
                  </a:lnTo>
                  <a:cubicBezTo>
                    <a:pt x="27196" y="37032"/>
                    <a:pt x="12798" y="71627"/>
                    <a:pt x="12798" y="108421"/>
                  </a:cubicBezTo>
                  <a:cubicBezTo>
                    <a:pt x="12798" y="133617"/>
                    <a:pt x="19697" y="158313"/>
                    <a:pt x="32795" y="179710"/>
                  </a:cubicBezTo>
                  <a:cubicBezTo>
                    <a:pt x="34594" y="182709"/>
                    <a:pt x="33695" y="186708"/>
                    <a:pt x="30695" y="188508"/>
                  </a:cubicBezTo>
                  <a:cubicBezTo>
                    <a:pt x="29695" y="189108"/>
                    <a:pt x="28496" y="189508"/>
                    <a:pt x="27296" y="18950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F29B464-4A10-4DB6-8902-6A191B32B4AD}"/>
                </a:ext>
              </a:extLst>
            </p:cNvPr>
            <p:cNvSpPr/>
            <p:nvPr/>
          </p:nvSpPr>
          <p:spPr>
            <a:xfrm>
              <a:off x="3180399" y="5882206"/>
              <a:ext cx="29995" cy="119981"/>
            </a:xfrm>
            <a:custGeom>
              <a:avLst/>
              <a:gdLst>
                <a:gd name="connsiteX0" fmla="*/ 29596 w 29995"/>
                <a:gd name="connsiteY0" fmla="*/ 125480 h 119981"/>
                <a:gd name="connsiteX1" fmla="*/ 24996 w 29995"/>
                <a:gd name="connsiteY1" fmla="*/ 123580 h 119981"/>
                <a:gd name="connsiteX2" fmla="*/ 0 w 29995"/>
                <a:gd name="connsiteY2" fmla="*/ 62890 h 119981"/>
                <a:gd name="connsiteX3" fmla="*/ 25196 w 29995"/>
                <a:gd name="connsiteY3" fmla="*/ 2000 h 119981"/>
                <a:gd name="connsiteX4" fmla="*/ 25396 w 29995"/>
                <a:gd name="connsiteY4" fmla="*/ 1800 h 119981"/>
                <a:gd name="connsiteX5" fmla="*/ 34495 w 29995"/>
                <a:gd name="connsiteY5" fmla="*/ 1800 h 119981"/>
                <a:gd name="connsiteX6" fmla="*/ 34495 w 29995"/>
                <a:gd name="connsiteY6" fmla="*/ 10898 h 119981"/>
                <a:gd name="connsiteX7" fmla="*/ 34295 w 29995"/>
                <a:gd name="connsiteY7" fmla="*/ 11098 h 119981"/>
                <a:gd name="connsiteX8" fmla="*/ 12798 w 29995"/>
                <a:gd name="connsiteY8" fmla="*/ 62890 h 119981"/>
                <a:gd name="connsiteX9" fmla="*/ 34095 w 29995"/>
                <a:gd name="connsiteY9" fmla="*/ 114582 h 119981"/>
                <a:gd name="connsiteX10" fmla="*/ 34295 w 29995"/>
                <a:gd name="connsiteY10" fmla="*/ 114782 h 119981"/>
                <a:gd name="connsiteX11" fmla="*/ 34095 w 29995"/>
                <a:gd name="connsiteY11" fmla="*/ 123681 h 119981"/>
                <a:gd name="connsiteX12" fmla="*/ 29596 w 29995"/>
                <a:gd name="connsiteY12" fmla="*/ 125480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995" h="119981">
                  <a:moveTo>
                    <a:pt x="29596" y="125480"/>
                  </a:moveTo>
                  <a:cubicBezTo>
                    <a:pt x="27896" y="125480"/>
                    <a:pt x="26296" y="124780"/>
                    <a:pt x="24996" y="123580"/>
                  </a:cubicBezTo>
                  <a:cubicBezTo>
                    <a:pt x="8899" y="107383"/>
                    <a:pt x="0" y="85786"/>
                    <a:pt x="0" y="62890"/>
                  </a:cubicBezTo>
                  <a:cubicBezTo>
                    <a:pt x="0" y="39894"/>
                    <a:pt x="8899" y="18297"/>
                    <a:pt x="25196" y="2000"/>
                  </a:cubicBezTo>
                  <a:lnTo>
                    <a:pt x="25396" y="1800"/>
                  </a:lnTo>
                  <a:cubicBezTo>
                    <a:pt x="27796" y="-600"/>
                    <a:pt x="31995" y="-600"/>
                    <a:pt x="34495" y="1800"/>
                  </a:cubicBezTo>
                  <a:cubicBezTo>
                    <a:pt x="36994" y="4299"/>
                    <a:pt x="36994" y="8399"/>
                    <a:pt x="34495" y="10898"/>
                  </a:cubicBezTo>
                  <a:lnTo>
                    <a:pt x="34295" y="11098"/>
                  </a:lnTo>
                  <a:cubicBezTo>
                    <a:pt x="20397" y="24896"/>
                    <a:pt x="12798" y="43293"/>
                    <a:pt x="12798" y="62890"/>
                  </a:cubicBezTo>
                  <a:cubicBezTo>
                    <a:pt x="12798" y="82387"/>
                    <a:pt x="20397" y="100784"/>
                    <a:pt x="34095" y="114582"/>
                  </a:cubicBezTo>
                  <a:lnTo>
                    <a:pt x="34295" y="114782"/>
                  </a:lnTo>
                  <a:cubicBezTo>
                    <a:pt x="36594" y="117281"/>
                    <a:pt x="36494" y="121181"/>
                    <a:pt x="34095" y="123681"/>
                  </a:cubicBezTo>
                  <a:cubicBezTo>
                    <a:pt x="32895" y="124880"/>
                    <a:pt x="31295" y="125480"/>
                    <a:pt x="29596" y="12548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4833F237-284B-4E19-8E89-77405B4EDCAC}"/>
                </a:ext>
              </a:extLst>
            </p:cNvPr>
            <p:cNvSpPr/>
            <p:nvPr/>
          </p:nvSpPr>
          <p:spPr>
            <a:xfrm>
              <a:off x="2962233" y="6129767"/>
              <a:ext cx="459928" cy="169973"/>
            </a:xfrm>
            <a:custGeom>
              <a:avLst/>
              <a:gdLst>
                <a:gd name="connsiteX0" fmla="*/ 405036 w 459927"/>
                <a:gd name="connsiteY0" fmla="*/ 172773 h 169973"/>
                <a:gd name="connsiteX1" fmla="*/ 187470 w 459927"/>
                <a:gd name="connsiteY1" fmla="*/ 172773 h 169973"/>
                <a:gd name="connsiteX2" fmla="*/ 181072 w 459927"/>
                <a:gd name="connsiteY2" fmla="*/ 166374 h 169973"/>
                <a:gd name="connsiteX3" fmla="*/ 187470 w 459927"/>
                <a:gd name="connsiteY3" fmla="*/ 159975 h 169973"/>
                <a:gd name="connsiteX4" fmla="*/ 405036 w 459927"/>
                <a:gd name="connsiteY4" fmla="*/ 159975 h 169973"/>
                <a:gd name="connsiteX5" fmla="*/ 452429 w 459927"/>
                <a:gd name="connsiteY5" fmla="*/ 112582 h 169973"/>
                <a:gd name="connsiteX6" fmla="*/ 452429 w 459927"/>
                <a:gd name="connsiteY6" fmla="*/ 62590 h 169973"/>
                <a:gd name="connsiteX7" fmla="*/ 458828 w 459927"/>
                <a:gd name="connsiteY7" fmla="*/ 56191 h 169973"/>
                <a:gd name="connsiteX8" fmla="*/ 465227 w 459927"/>
                <a:gd name="connsiteY8" fmla="*/ 62590 h 169973"/>
                <a:gd name="connsiteX9" fmla="*/ 465227 w 459927"/>
                <a:gd name="connsiteY9" fmla="*/ 112582 h 169973"/>
                <a:gd name="connsiteX10" fmla="*/ 405036 w 459927"/>
                <a:gd name="connsiteY10" fmla="*/ 172773 h 169973"/>
                <a:gd name="connsiteX11" fmla="*/ 168274 w 459927"/>
                <a:gd name="connsiteY11" fmla="*/ 172773 h 169973"/>
                <a:gd name="connsiteX12" fmla="*/ 161874 w 459927"/>
                <a:gd name="connsiteY12" fmla="*/ 166374 h 169973"/>
                <a:gd name="connsiteX13" fmla="*/ 168274 w 459927"/>
                <a:gd name="connsiteY13" fmla="*/ 159975 h 169973"/>
                <a:gd name="connsiteX14" fmla="*/ 174672 w 459927"/>
                <a:gd name="connsiteY14" fmla="*/ 166374 h 169973"/>
                <a:gd name="connsiteX15" fmla="*/ 168274 w 459927"/>
                <a:gd name="connsiteY15" fmla="*/ 172773 h 169973"/>
                <a:gd name="connsiteX16" fmla="*/ 149076 w 459927"/>
                <a:gd name="connsiteY16" fmla="*/ 172773 h 169973"/>
                <a:gd name="connsiteX17" fmla="*/ 91486 w 459927"/>
                <a:gd name="connsiteY17" fmla="*/ 172773 h 169973"/>
                <a:gd name="connsiteX18" fmla="*/ 85087 w 459927"/>
                <a:gd name="connsiteY18" fmla="*/ 166374 h 169973"/>
                <a:gd name="connsiteX19" fmla="*/ 91486 w 459927"/>
                <a:gd name="connsiteY19" fmla="*/ 159975 h 169973"/>
                <a:gd name="connsiteX20" fmla="*/ 149076 w 459927"/>
                <a:gd name="connsiteY20" fmla="*/ 159975 h 169973"/>
                <a:gd name="connsiteX21" fmla="*/ 155476 w 459927"/>
                <a:gd name="connsiteY21" fmla="*/ 166374 h 169973"/>
                <a:gd name="connsiteX22" fmla="*/ 149076 w 459927"/>
                <a:gd name="connsiteY22" fmla="*/ 172773 h 169973"/>
                <a:gd name="connsiteX23" fmla="*/ 72289 w 459927"/>
                <a:gd name="connsiteY23" fmla="*/ 172773 h 169973"/>
                <a:gd name="connsiteX24" fmla="*/ 60191 w 459927"/>
                <a:gd name="connsiteY24" fmla="*/ 172773 h 169973"/>
                <a:gd name="connsiteX25" fmla="*/ 0 w 459927"/>
                <a:gd name="connsiteY25" fmla="*/ 112582 h 169973"/>
                <a:gd name="connsiteX26" fmla="*/ 0 w 459927"/>
                <a:gd name="connsiteY26" fmla="*/ 60191 h 169973"/>
                <a:gd name="connsiteX27" fmla="*/ 42493 w 459927"/>
                <a:gd name="connsiteY27" fmla="*/ 2600 h 169973"/>
                <a:gd name="connsiteX28" fmla="*/ 50492 w 459927"/>
                <a:gd name="connsiteY28" fmla="*/ 6899 h 169973"/>
                <a:gd name="connsiteX29" fmla="*/ 46193 w 459927"/>
                <a:gd name="connsiteY29" fmla="*/ 14898 h 169973"/>
                <a:gd name="connsiteX30" fmla="*/ 12798 w 459927"/>
                <a:gd name="connsiteY30" fmla="*/ 60191 h 169973"/>
                <a:gd name="connsiteX31" fmla="*/ 12798 w 459927"/>
                <a:gd name="connsiteY31" fmla="*/ 112582 h 169973"/>
                <a:gd name="connsiteX32" fmla="*/ 60191 w 459927"/>
                <a:gd name="connsiteY32" fmla="*/ 159975 h 169973"/>
                <a:gd name="connsiteX33" fmla="*/ 72289 w 459927"/>
                <a:gd name="connsiteY33" fmla="*/ 159975 h 169973"/>
                <a:gd name="connsiteX34" fmla="*/ 78688 w 459927"/>
                <a:gd name="connsiteY34" fmla="*/ 166374 h 169973"/>
                <a:gd name="connsiteX35" fmla="*/ 72289 w 459927"/>
                <a:gd name="connsiteY35" fmla="*/ 172773 h 169973"/>
                <a:gd name="connsiteX36" fmla="*/ 456228 w 459927"/>
                <a:gd name="connsiteY36" fmla="*/ 50092 h 169973"/>
                <a:gd name="connsiteX37" fmla="*/ 450229 w 459927"/>
                <a:gd name="connsiteY37" fmla="*/ 45593 h 169973"/>
                <a:gd name="connsiteX38" fmla="*/ 413935 w 459927"/>
                <a:gd name="connsiteY38" fmla="*/ 13598 h 169973"/>
                <a:gd name="connsiteX39" fmla="*/ 413935 w 459927"/>
                <a:gd name="connsiteY39" fmla="*/ 13598 h 169973"/>
                <a:gd name="connsiteX40" fmla="*/ 409936 w 459927"/>
                <a:gd name="connsiteY40" fmla="*/ 10898 h 169973"/>
                <a:gd name="connsiteX41" fmla="*/ 408836 w 459927"/>
                <a:gd name="connsiteY41" fmla="*/ 6099 h 169973"/>
                <a:gd name="connsiteX42" fmla="*/ 416335 w 459927"/>
                <a:gd name="connsiteY42" fmla="*/ 1000 h 169973"/>
                <a:gd name="connsiteX43" fmla="*/ 462427 w 459927"/>
                <a:gd name="connsiteY43" fmla="*/ 41694 h 169973"/>
                <a:gd name="connsiteX44" fmla="*/ 461927 w 459927"/>
                <a:gd name="connsiteY44" fmla="*/ 46593 h 169973"/>
                <a:gd name="connsiteX45" fmla="*/ 458228 w 459927"/>
                <a:gd name="connsiteY45" fmla="*/ 49792 h 169973"/>
                <a:gd name="connsiteX46" fmla="*/ 456228 w 459927"/>
                <a:gd name="connsiteY46" fmla="*/ 50092 h 169973"/>
                <a:gd name="connsiteX47" fmla="*/ 396038 w 459927"/>
                <a:gd name="connsiteY47" fmla="*/ 12798 h 169973"/>
                <a:gd name="connsiteX48" fmla="*/ 389639 w 459927"/>
                <a:gd name="connsiteY48" fmla="*/ 6399 h 169973"/>
                <a:gd name="connsiteX49" fmla="*/ 396038 w 459927"/>
                <a:gd name="connsiteY49" fmla="*/ 0 h 169973"/>
                <a:gd name="connsiteX50" fmla="*/ 402437 w 459927"/>
                <a:gd name="connsiteY50" fmla="*/ 6399 h 169973"/>
                <a:gd name="connsiteX51" fmla="*/ 396038 w 459927"/>
                <a:gd name="connsiteY51" fmla="*/ 12798 h 169973"/>
                <a:gd name="connsiteX52" fmla="*/ 376841 w 459927"/>
                <a:gd name="connsiteY52" fmla="*/ 12798 h 169973"/>
                <a:gd name="connsiteX53" fmla="*/ 159275 w 459927"/>
                <a:gd name="connsiteY53" fmla="*/ 12798 h 169973"/>
                <a:gd name="connsiteX54" fmla="*/ 152876 w 459927"/>
                <a:gd name="connsiteY54" fmla="*/ 6399 h 169973"/>
                <a:gd name="connsiteX55" fmla="*/ 159275 w 459927"/>
                <a:gd name="connsiteY55" fmla="*/ 0 h 169973"/>
                <a:gd name="connsiteX56" fmla="*/ 376841 w 459927"/>
                <a:gd name="connsiteY56" fmla="*/ 0 h 169973"/>
                <a:gd name="connsiteX57" fmla="*/ 383240 w 459927"/>
                <a:gd name="connsiteY57" fmla="*/ 6399 h 169973"/>
                <a:gd name="connsiteX58" fmla="*/ 376841 w 459927"/>
                <a:gd name="connsiteY58" fmla="*/ 12798 h 169973"/>
                <a:gd name="connsiteX59" fmla="*/ 140078 w 459927"/>
                <a:gd name="connsiteY59" fmla="*/ 12798 h 169973"/>
                <a:gd name="connsiteX60" fmla="*/ 82487 w 459927"/>
                <a:gd name="connsiteY60" fmla="*/ 12798 h 169973"/>
                <a:gd name="connsiteX61" fmla="*/ 76088 w 459927"/>
                <a:gd name="connsiteY61" fmla="*/ 6399 h 169973"/>
                <a:gd name="connsiteX62" fmla="*/ 82487 w 459927"/>
                <a:gd name="connsiteY62" fmla="*/ 0 h 169973"/>
                <a:gd name="connsiteX63" fmla="*/ 140078 w 459927"/>
                <a:gd name="connsiteY63" fmla="*/ 0 h 169973"/>
                <a:gd name="connsiteX64" fmla="*/ 146477 w 459927"/>
                <a:gd name="connsiteY64" fmla="*/ 6399 h 169973"/>
                <a:gd name="connsiteX65" fmla="*/ 140078 w 459927"/>
                <a:gd name="connsiteY65" fmla="*/ 12798 h 169973"/>
                <a:gd name="connsiteX66" fmla="*/ 63290 w 459927"/>
                <a:gd name="connsiteY66" fmla="*/ 12798 h 169973"/>
                <a:gd name="connsiteX67" fmla="*/ 56891 w 459927"/>
                <a:gd name="connsiteY67" fmla="*/ 6399 h 169973"/>
                <a:gd name="connsiteX68" fmla="*/ 63290 w 459927"/>
                <a:gd name="connsiteY68" fmla="*/ 0 h 169973"/>
                <a:gd name="connsiteX69" fmla="*/ 69689 w 459927"/>
                <a:gd name="connsiteY69" fmla="*/ 6399 h 169973"/>
                <a:gd name="connsiteX70" fmla="*/ 63290 w 459927"/>
                <a:gd name="connsiteY70" fmla="*/ 12798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459927" h="169973">
                  <a:moveTo>
                    <a:pt x="405036" y="172773"/>
                  </a:moveTo>
                  <a:lnTo>
                    <a:pt x="187470" y="172773"/>
                  </a:lnTo>
                  <a:cubicBezTo>
                    <a:pt x="183971" y="172773"/>
                    <a:pt x="181072" y="169874"/>
                    <a:pt x="181072" y="166374"/>
                  </a:cubicBezTo>
                  <a:cubicBezTo>
                    <a:pt x="181072" y="162774"/>
                    <a:pt x="183971" y="159975"/>
                    <a:pt x="187470" y="159975"/>
                  </a:cubicBezTo>
                  <a:lnTo>
                    <a:pt x="405036" y="159975"/>
                  </a:lnTo>
                  <a:cubicBezTo>
                    <a:pt x="431132" y="159875"/>
                    <a:pt x="452429" y="138678"/>
                    <a:pt x="452429" y="112582"/>
                  </a:cubicBezTo>
                  <a:lnTo>
                    <a:pt x="452429" y="62590"/>
                  </a:lnTo>
                  <a:cubicBezTo>
                    <a:pt x="452429" y="59091"/>
                    <a:pt x="455328" y="56191"/>
                    <a:pt x="458828" y="56191"/>
                  </a:cubicBezTo>
                  <a:cubicBezTo>
                    <a:pt x="462427" y="56191"/>
                    <a:pt x="465227" y="59091"/>
                    <a:pt x="465227" y="62590"/>
                  </a:cubicBezTo>
                  <a:lnTo>
                    <a:pt x="465227" y="112582"/>
                  </a:lnTo>
                  <a:cubicBezTo>
                    <a:pt x="465227" y="145777"/>
                    <a:pt x="438231" y="172773"/>
                    <a:pt x="405036" y="172773"/>
                  </a:cubicBezTo>
                  <a:close/>
                  <a:moveTo>
                    <a:pt x="168274" y="172773"/>
                  </a:moveTo>
                  <a:cubicBezTo>
                    <a:pt x="164774" y="172773"/>
                    <a:pt x="161874" y="169874"/>
                    <a:pt x="161874" y="166374"/>
                  </a:cubicBezTo>
                  <a:cubicBezTo>
                    <a:pt x="161874" y="162774"/>
                    <a:pt x="164774" y="159975"/>
                    <a:pt x="168274" y="159975"/>
                  </a:cubicBezTo>
                  <a:cubicBezTo>
                    <a:pt x="171873" y="159975"/>
                    <a:pt x="174672" y="162774"/>
                    <a:pt x="174672" y="166374"/>
                  </a:cubicBezTo>
                  <a:cubicBezTo>
                    <a:pt x="174672" y="169874"/>
                    <a:pt x="171873" y="172773"/>
                    <a:pt x="168274" y="172773"/>
                  </a:cubicBezTo>
                  <a:close/>
                  <a:moveTo>
                    <a:pt x="149076" y="172773"/>
                  </a:moveTo>
                  <a:lnTo>
                    <a:pt x="91486" y="172773"/>
                  </a:lnTo>
                  <a:cubicBezTo>
                    <a:pt x="87986" y="172773"/>
                    <a:pt x="85087" y="169874"/>
                    <a:pt x="85087" y="166374"/>
                  </a:cubicBezTo>
                  <a:cubicBezTo>
                    <a:pt x="85087" y="162774"/>
                    <a:pt x="87986" y="159975"/>
                    <a:pt x="91486" y="159975"/>
                  </a:cubicBezTo>
                  <a:lnTo>
                    <a:pt x="149076" y="159975"/>
                  </a:lnTo>
                  <a:cubicBezTo>
                    <a:pt x="152676" y="159975"/>
                    <a:pt x="155476" y="162774"/>
                    <a:pt x="155476" y="166374"/>
                  </a:cubicBezTo>
                  <a:cubicBezTo>
                    <a:pt x="155476" y="169874"/>
                    <a:pt x="152676" y="172773"/>
                    <a:pt x="149076" y="172773"/>
                  </a:cubicBezTo>
                  <a:close/>
                  <a:moveTo>
                    <a:pt x="72289" y="172773"/>
                  </a:moveTo>
                  <a:lnTo>
                    <a:pt x="60191" y="172773"/>
                  </a:lnTo>
                  <a:cubicBezTo>
                    <a:pt x="26996" y="172773"/>
                    <a:pt x="0" y="145777"/>
                    <a:pt x="0" y="112582"/>
                  </a:cubicBezTo>
                  <a:lnTo>
                    <a:pt x="0" y="60191"/>
                  </a:lnTo>
                  <a:cubicBezTo>
                    <a:pt x="0" y="33595"/>
                    <a:pt x="17097" y="10398"/>
                    <a:pt x="42493" y="2600"/>
                  </a:cubicBezTo>
                  <a:cubicBezTo>
                    <a:pt x="45793" y="1600"/>
                    <a:pt x="49392" y="3500"/>
                    <a:pt x="50492" y="6899"/>
                  </a:cubicBezTo>
                  <a:cubicBezTo>
                    <a:pt x="51492" y="10199"/>
                    <a:pt x="49592" y="13798"/>
                    <a:pt x="46193" y="14898"/>
                  </a:cubicBezTo>
                  <a:cubicBezTo>
                    <a:pt x="26196" y="20997"/>
                    <a:pt x="12798" y="39194"/>
                    <a:pt x="12798" y="60191"/>
                  </a:cubicBezTo>
                  <a:lnTo>
                    <a:pt x="12798" y="112582"/>
                  </a:lnTo>
                  <a:cubicBezTo>
                    <a:pt x="12798" y="138678"/>
                    <a:pt x="34095" y="159875"/>
                    <a:pt x="60191" y="159975"/>
                  </a:cubicBezTo>
                  <a:lnTo>
                    <a:pt x="72289" y="159975"/>
                  </a:lnTo>
                  <a:cubicBezTo>
                    <a:pt x="75888" y="159975"/>
                    <a:pt x="78688" y="162774"/>
                    <a:pt x="78688" y="166374"/>
                  </a:cubicBezTo>
                  <a:cubicBezTo>
                    <a:pt x="78688" y="169874"/>
                    <a:pt x="75888" y="172773"/>
                    <a:pt x="72289" y="172773"/>
                  </a:cubicBezTo>
                  <a:close/>
                  <a:moveTo>
                    <a:pt x="456228" y="50092"/>
                  </a:moveTo>
                  <a:cubicBezTo>
                    <a:pt x="453529" y="50092"/>
                    <a:pt x="451029" y="48293"/>
                    <a:pt x="450229" y="45593"/>
                  </a:cubicBezTo>
                  <a:cubicBezTo>
                    <a:pt x="444930" y="29095"/>
                    <a:pt x="431032" y="16798"/>
                    <a:pt x="413935" y="13598"/>
                  </a:cubicBezTo>
                  <a:lnTo>
                    <a:pt x="413935" y="13598"/>
                  </a:lnTo>
                  <a:cubicBezTo>
                    <a:pt x="412335" y="13298"/>
                    <a:pt x="410836" y="12298"/>
                    <a:pt x="409936" y="10898"/>
                  </a:cubicBezTo>
                  <a:cubicBezTo>
                    <a:pt x="408936" y="9499"/>
                    <a:pt x="408536" y="7799"/>
                    <a:pt x="408836" y="6099"/>
                  </a:cubicBezTo>
                  <a:cubicBezTo>
                    <a:pt x="409536" y="2700"/>
                    <a:pt x="412835" y="400"/>
                    <a:pt x="416335" y="1000"/>
                  </a:cubicBezTo>
                  <a:cubicBezTo>
                    <a:pt x="438031" y="5099"/>
                    <a:pt x="455628" y="20697"/>
                    <a:pt x="462427" y="41694"/>
                  </a:cubicBezTo>
                  <a:cubicBezTo>
                    <a:pt x="462927" y="43393"/>
                    <a:pt x="462728" y="45093"/>
                    <a:pt x="461927" y="46593"/>
                  </a:cubicBezTo>
                  <a:cubicBezTo>
                    <a:pt x="461228" y="48092"/>
                    <a:pt x="459828" y="49192"/>
                    <a:pt x="458228" y="49792"/>
                  </a:cubicBezTo>
                  <a:cubicBezTo>
                    <a:pt x="457628" y="49992"/>
                    <a:pt x="456928" y="50092"/>
                    <a:pt x="456228" y="50092"/>
                  </a:cubicBezTo>
                  <a:close/>
                  <a:moveTo>
                    <a:pt x="396038" y="12798"/>
                  </a:moveTo>
                  <a:cubicBezTo>
                    <a:pt x="392538" y="12798"/>
                    <a:pt x="389639" y="9899"/>
                    <a:pt x="389639" y="6399"/>
                  </a:cubicBezTo>
                  <a:cubicBezTo>
                    <a:pt x="389639" y="2800"/>
                    <a:pt x="392538" y="0"/>
                    <a:pt x="396038" y="0"/>
                  </a:cubicBezTo>
                  <a:cubicBezTo>
                    <a:pt x="399537" y="0"/>
                    <a:pt x="402437" y="2800"/>
                    <a:pt x="402437" y="6399"/>
                  </a:cubicBezTo>
                  <a:cubicBezTo>
                    <a:pt x="402437" y="9899"/>
                    <a:pt x="399537" y="12798"/>
                    <a:pt x="396038" y="12798"/>
                  </a:cubicBezTo>
                  <a:close/>
                  <a:moveTo>
                    <a:pt x="376841" y="12798"/>
                  </a:moveTo>
                  <a:lnTo>
                    <a:pt x="159275" y="12798"/>
                  </a:lnTo>
                  <a:cubicBezTo>
                    <a:pt x="155776" y="12798"/>
                    <a:pt x="152876" y="9899"/>
                    <a:pt x="152876" y="6399"/>
                  </a:cubicBezTo>
                  <a:cubicBezTo>
                    <a:pt x="152876" y="2800"/>
                    <a:pt x="155776" y="0"/>
                    <a:pt x="159275" y="0"/>
                  </a:cubicBezTo>
                  <a:lnTo>
                    <a:pt x="376841" y="0"/>
                  </a:lnTo>
                  <a:cubicBezTo>
                    <a:pt x="380340" y="0"/>
                    <a:pt x="383240" y="2800"/>
                    <a:pt x="383240" y="6399"/>
                  </a:cubicBezTo>
                  <a:cubicBezTo>
                    <a:pt x="383240" y="9899"/>
                    <a:pt x="380340" y="12798"/>
                    <a:pt x="376841" y="12798"/>
                  </a:cubicBezTo>
                  <a:close/>
                  <a:moveTo>
                    <a:pt x="140078" y="12798"/>
                  </a:moveTo>
                  <a:lnTo>
                    <a:pt x="82487" y="12798"/>
                  </a:lnTo>
                  <a:cubicBezTo>
                    <a:pt x="78988" y="12798"/>
                    <a:pt x="76088" y="9899"/>
                    <a:pt x="76088" y="6399"/>
                  </a:cubicBezTo>
                  <a:cubicBezTo>
                    <a:pt x="76088" y="2800"/>
                    <a:pt x="78988" y="0"/>
                    <a:pt x="82487" y="0"/>
                  </a:cubicBezTo>
                  <a:lnTo>
                    <a:pt x="140078" y="0"/>
                  </a:lnTo>
                  <a:cubicBezTo>
                    <a:pt x="143577" y="0"/>
                    <a:pt x="146477" y="2800"/>
                    <a:pt x="146477" y="6399"/>
                  </a:cubicBezTo>
                  <a:cubicBezTo>
                    <a:pt x="146477" y="9899"/>
                    <a:pt x="143577" y="12798"/>
                    <a:pt x="140078" y="12798"/>
                  </a:cubicBezTo>
                  <a:close/>
                  <a:moveTo>
                    <a:pt x="63290" y="12798"/>
                  </a:moveTo>
                  <a:cubicBezTo>
                    <a:pt x="59791" y="12798"/>
                    <a:pt x="56891" y="9899"/>
                    <a:pt x="56891" y="6399"/>
                  </a:cubicBezTo>
                  <a:cubicBezTo>
                    <a:pt x="56891" y="2800"/>
                    <a:pt x="59791" y="0"/>
                    <a:pt x="63290" y="0"/>
                  </a:cubicBezTo>
                  <a:cubicBezTo>
                    <a:pt x="66789" y="0"/>
                    <a:pt x="69689" y="2800"/>
                    <a:pt x="69689" y="6399"/>
                  </a:cubicBezTo>
                  <a:cubicBezTo>
                    <a:pt x="69689" y="9899"/>
                    <a:pt x="66789" y="12798"/>
                    <a:pt x="63290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6411E2E3-814F-4685-A02C-538CEE29A8A8}"/>
                </a:ext>
              </a:extLst>
            </p:cNvPr>
            <p:cNvSpPr/>
            <p:nvPr/>
          </p:nvSpPr>
          <p:spPr>
            <a:xfrm>
              <a:off x="3314278" y="6181359"/>
              <a:ext cx="59991" cy="59991"/>
            </a:xfrm>
            <a:custGeom>
              <a:avLst/>
              <a:gdLst>
                <a:gd name="connsiteX0" fmla="*/ 34794 w 59990"/>
                <a:gd name="connsiteY0" fmla="*/ 69589 h 59990"/>
                <a:gd name="connsiteX1" fmla="*/ 34794 w 59990"/>
                <a:gd name="connsiteY1" fmla="*/ 69589 h 59990"/>
                <a:gd name="connsiteX2" fmla="*/ 0 w 59990"/>
                <a:gd name="connsiteY2" fmla="*/ 34795 h 59990"/>
                <a:gd name="connsiteX3" fmla="*/ 34794 w 59990"/>
                <a:gd name="connsiteY3" fmla="*/ 0 h 59990"/>
                <a:gd name="connsiteX4" fmla="*/ 69689 w 59990"/>
                <a:gd name="connsiteY4" fmla="*/ 34795 h 59990"/>
                <a:gd name="connsiteX5" fmla="*/ 34794 w 59990"/>
                <a:gd name="connsiteY5" fmla="*/ 69589 h 59990"/>
                <a:gd name="connsiteX6" fmla="*/ 34794 w 59990"/>
                <a:gd name="connsiteY6" fmla="*/ 12798 h 59990"/>
                <a:gd name="connsiteX7" fmla="*/ 12798 w 59990"/>
                <a:gd name="connsiteY7" fmla="*/ 34795 h 59990"/>
                <a:gd name="connsiteX8" fmla="*/ 34794 w 59990"/>
                <a:gd name="connsiteY8" fmla="*/ 56791 h 59990"/>
                <a:gd name="connsiteX9" fmla="*/ 56891 w 59990"/>
                <a:gd name="connsiteY9" fmla="*/ 34795 h 59990"/>
                <a:gd name="connsiteX10" fmla="*/ 34794 w 59990"/>
                <a:gd name="connsiteY10" fmla="*/ 12798 h 59990"/>
                <a:gd name="connsiteX11" fmla="*/ 34794 w 59990"/>
                <a:gd name="connsiteY11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990" h="59990">
                  <a:moveTo>
                    <a:pt x="34794" y="69589"/>
                  </a:moveTo>
                  <a:lnTo>
                    <a:pt x="34794" y="69589"/>
                  </a:lnTo>
                  <a:cubicBezTo>
                    <a:pt x="15598" y="69589"/>
                    <a:pt x="0" y="53991"/>
                    <a:pt x="0" y="34795"/>
                  </a:cubicBezTo>
                  <a:cubicBezTo>
                    <a:pt x="0" y="15598"/>
                    <a:pt x="15598" y="0"/>
                    <a:pt x="34794" y="0"/>
                  </a:cubicBezTo>
                  <a:cubicBezTo>
                    <a:pt x="53991" y="0"/>
                    <a:pt x="69689" y="15598"/>
                    <a:pt x="69689" y="34795"/>
                  </a:cubicBezTo>
                  <a:cubicBezTo>
                    <a:pt x="69689" y="53991"/>
                    <a:pt x="53991" y="69589"/>
                    <a:pt x="34794" y="69589"/>
                  </a:cubicBezTo>
                  <a:close/>
                  <a:moveTo>
                    <a:pt x="34794" y="12798"/>
                  </a:moveTo>
                  <a:cubicBezTo>
                    <a:pt x="22696" y="12798"/>
                    <a:pt x="12898" y="22697"/>
                    <a:pt x="12798" y="34795"/>
                  </a:cubicBezTo>
                  <a:cubicBezTo>
                    <a:pt x="12898" y="46893"/>
                    <a:pt x="22696" y="56791"/>
                    <a:pt x="34794" y="56791"/>
                  </a:cubicBezTo>
                  <a:cubicBezTo>
                    <a:pt x="46992" y="56791"/>
                    <a:pt x="56791" y="46893"/>
                    <a:pt x="56891" y="34795"/>
                  </a:cubicBezTo>
                  <a:cubicBezTo>
                    <a:pt x="56791" y="22697"/>
                    <a:pt x="46992" y="12798"/>
                    <a:pt x="34794" y="12798"/>
                  </a:cubicBezTo>
                  <a:lnTo>
                    <a:pt x="34794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5025884E-E20C-4D7F-A215-E8757E9E7442}"/>
                </a:ext>
              </a:extLst>
            </p:cNvPr>
            <p:cNvSpPr/>
            <p:nvPr/>
          </p:nvSpPr>
          <p:spPr>
            <a:xfrm>
              <a:off x="3230791" y="6181359"/>
              <a:ext cx="59991" cy="59991"/>
            </a:xfrm>
            <a:custGeom>
              <a:avLst/>
              <a:gdLst>
                <a:gd name="connsiteX0" fmla="*/ 34795 w 59990"/>
                <a:gd name="connsiteY0" fmla="*/ 69589 h 59990"/>
                <a:gd name="connsiteX1" fmla="*/ 34795 w 59990"/>
                <a:gd name="connsiteY1" fmla="*/ 69589 h 59990"/>
                <a:gd name="connsiteX2" fmla="*/ 0 w 59990"/>
                <a:gd name="connsiteY2" fmla="*/ 34795 h 59990"/>
                <a:gd name="connsiteX3" fmla="*/ 34795 w 59990"/>
                <a:gd name="connsiteY3" fmla="*/ 0 h 59990"/>
                <a:gd name="connsiteX4" fmla="*/ 69589 w 59990"/>
                <a:gd name="connsiteY4" fmla="*/ 34795 h 59990"/>
                <a:gd name="connsiteX5" fmla="*/ 34795 w 59990"/>
                <a:gd name="connsiteY5" fmla="*/ 69589 h 59990"/>
                <a:gd name="connsiteX6" fmla="*/ 34795 w 59990"/>
                <a:gd name="connsiteY6" fmla="*/ 12798 h 59990"/>
                <a:gd name="connsiteX7" fmla="*/ 12798 w 59990"/>
                <a:gd name="connsiteY7" fmla="*/ 34795 h 59990"/>
                <a:gd name="connsiteX8" fmla="*/ 34795 w 59990"/>
                <a:gd name="connsiteY8" fmla="*/ 56791 h 59990"/>
                <a:gd name="connsiteX9" fmla="*/ 56791 w 59990"/>
                <a:gd name="connsiteY9" fmla="*/ 34795 h 59990"/>
                <a:gd name="connsiteX10" fmla="*/ 34795 w 59990"/>
                <a:gd name="connsiteY10" fmla="*/ 12798 h 59990"/>
                <a:gd name="connsiteX11" fmla="*/ 34795 w 59990"/>
                <a:gd name="connsiteY11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990" h="59990">
                  <a:moveTo>
                    <a:pt x="34795" y="69589"/>
                  </a:moveTo>
                  <a:lnTo>
                    <a:pt x="34795" y="69589"/>
                  </a:lnTo>
                  <a:cubicBezTo>
                    <a:pt x="15598" y="69589"/>
                    <a:pt x="0" y="53991"/>
                    <a:pt x="0" y="34795"/>
                  </a:cubicBezTo>
                  <a:cubicBezTo>
                    <a:pt x="0" y="15598"/>
                    <a:pt x="15598" y="0"/>
                    <a:pt x="34795" y="0"/>
                  </a:cubicBezTo>
                  <a:cubicBezTo>
                    <a:pt x="53991" y="0"/>
                    <a:pt x="69589" y="15598"/>
                    <a:pt x="69589" y="34795"/>
                  </a:cubicBezTo>
                  <a:cubicBezTo>
                    <a:pt x="69589" y="53991"/>
                    <a:pt x="53991" y="69589"/>
                    <a:pt x="34795" y="69589"/>
                  </a:cubicBezTo>
                  <a:close/>
                  <a:moveTo>
                    <a:pt x="34795" y="12798"/>
                  </a:moveTo>
                  <a:cubicBezTo>
                    <a:pt x="22696" y="12798"/>
                    <a:pt x="12798" y="22697"/>
                    <a:pt x="12798" y="34795"/>
                  </a:cubicBezTo>
                  <a:cubicBezTo>
                    <a:pt x="12798" y="46893"/>
                    <a:pt x="22696" y="56791"/>
                    <a:pt x="34795" y="56791"/>
                  </a:cubicBezTo>
                  <a:cubicBezTo>
                    <a:pt x="46893" y="56791"/>
                    <a:pt x="56791" y="46893"/>
                    <a:pt x="56791" y="34795"/>
                  </a:cubicBezTo>
                  <a:cubicBezTo>
                    <a:pt x="56791" y="22697"/>
                    <a:pt x="46893" y="12798"/>
                    <a:pt x="34795" y="12798"/>
                  </a:cubicBezTo>
                  <a:lnTo>
                    <a:pt x="34795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A783D08E-8D28-4518-A3BF-8515C2B2BC69}"/>
                </a:ext>
              </a:extLst>
            </p:cNvPr>
            <p:cNvSpPr/>
            <p:nvPr/>
          </p:nvSpPr>
          <p:spPr>
            <a:xfrm>
              <a:off x="3147204" y="6181359"/>
              <a:ext cx="59991" cy="59991"/>
            </a:xfrm>
            <a:custGeom>
              <a:avLst/>
              <a:gdLst>
                <a:gd name="connsiteX0" fmla="*/ 34795 w 59990"/>
                <a:gd name="connsiteY0" fmla="*/ 69589 h 59990"/>
                <a:gd name="connsiteX1" fmla="*/ 34795 w 59990"/>
                <a:gd name="connsiteY1" fmla="*/ 69589 h 59990"/>
                <a:gd name="connsiteX2" fmla="*/ 0 w 59990"/>
                <a:gd name="connsiteY2" fmla="*/ 34795 h 59990"/>
                <a:gd name="connsiteX3" fmla="*/ 34795 w 59990"/>
                <a:gd name="connsiteY3" fmla="*/ 0 h 59990"/>
                <a:gd name="connsiteX4" fmla="*/ 69689 w 59990"/>
                <a:gd name="connsiteY4" fmla="*/ 34795 h 59990"/>
                <a:gd name="connsiteX5" fmla="*/ 34795 w 59990"/>
                <a:gd name="connsiteY5" fmla="*/ 69589 h 59990"/>
                <a:gd name="connsiteX6" fmla="*/ 34795 w 59990"/>
                <a:gd name="connsiteY6" fmla="*/ 12798 h 59990"/>
                <a:gd name="connsiteX7" fmla="*/ 12798 w 59990"/>
                <a:gd name="connsiteY7" fmla="*/ 34795 h 59990"/>
                <a:gd name="connsiteX8" fmla="*/ 34795 w 59990"/>
                <a:gd name="connsiteY8" fmla="*/ 56791 h 59990"/>
                <a:gd name="connsiteX9" fmla="*/ 56891 w 59990"/>
                <a:gd name="connsiteY9" fmla="*/ 34795 h 59990"/>
                <a:gd name="connsiteX10" fmla="*/ 34795 w 59990"/>
                <a:gd name="connsiteY10" fmla="*/ 12798 h 59990"/>
                <a:gd name="connsiteX11" fmla="*/ 34795 w 59990"/>
                <a:gd name="connsiteY11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9990" h="59990">
                  <a:moveTo>
                    <a:pt x="34795" y="69589"/>
                  </a:moveTo>
                  <a:lnTo>
                    <a:pt x="34795" y="69589"/>
                  </a:lnTo>
                  <a:cubicBezTo>
                    <a:pt x="15698" y="69589"/>
                    <a:pt x="100" y="53991"/>
                    <a:pt x="0" y="34795"/>
                  </a:cubicBezTo>
                  <a:cubicBezTo>
                    <a:pt x="100" y="15598"/>
                    <a:pt x="15698" y="0"/>
                    <a:pt x="34795" y="0"/>
                  </a:cubicBezTo>
                  <a:cubicBezTo>
                    <a:pt x="53992" y="0"/>
                    <a:pt x="69689" y="15598"/>
                    <a:pt x="69689" y="34795"/>
                  </a:cubicBezTo>
                  <a:cubicBezTo>
                    <a:pt x="69689" y="53991"/>
                    <a:pt x="53992" y="69589"/>
                    <a:pt x="34795" y="69589"/>
                  </a:cubicBezTo>
                  <a:close/>
                  <a:moveTo>
                    <a:pt x="34795" y="12798"/>
                  </a:moveTo>
                  <a:cubicBezTo>
                    <a:pt x="22697" y="12798"/>
                    <a:pt x="12898" y="22697"/>
                    <a:pt x="12798" y="34795"/>
                  </a:cubicBezTo>
                  <a:cubicBezTo>
                    <a:pt x="12898" y="46893"/>
                    <a:pt x="22697" y="56791"/>
                    <a:pt x="34795" y="56791"/>
                  </a:cubicBezTo>
                  <a:cubicBezTo>
                    <a:pt x="46993" y="56791"/>
                    <a:pt x="56791" y="46893"/>
                    <a:pt x="56891" y="34795"/>
                  </a:cubicBezTo>
                  <a:cubicBezTo>
                    <a:pt x="56791" y="22697"/>
                    <a:pt x="46993" y="12798"/>
                    <a:pt x="34795" y="12798"/>
                  </a:cubicBezTo>
                  <a:lnTo>
                    <a:pt x="34795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B3B5BB2-2781-4883-BCCE-CABB86CEB25E}"/>
                </a:ext>
              </a:extLst>
            </p:cNvPr>
            <p:cNvSpPr/>
            <p:nvPr/>
          </p:nvSpPr>
          <p:spPr>
            <a:xfrm>
              <a:off x="2931938" y="5820616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3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041BEC03-EAE0-468D-8CE7-FA9F3B7BFABD}"/>
                </a:ext>
              </a:extLst>
            </p:cNvPr>
            <p:cNvSpPr/>
            <p:nvPr/>
          </p:nvSpPr>
          <p:spPr>
            <a:xfrm>
              <a:off x="2943136" y="5809418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900" y="0"/>
                    <a:pt x="6399" y="0"/>
                  </a:cubicBezTo>
                  <a:cubicBezTo>
                    <a:pt x="9899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9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86C35B78-B6F4-49E4-A52C-A9FBD2A73D09}"/>
                </a:ext>
              </a:extLst>
            </p:cNvPr>
            <p:cNvSpPr/>
            <p:nvPr/>
          </p:nvSpPr>
          <p:spPr>
            <a:xfrm>
              <a:off x="3040821" y="5803119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696"/>
                    <a:pt x="16897" y="30795"/>
                    <a:pt x="21797" y="30795"/>
                  </a:cubicBezTo>
                  <a:cubicBezTo>
                    <a:pt x="26796" y="30795"/>
                    <a:pt x="30795" y="26696"/>
                    <a:pt x="30795" y="21797"/>
                  </a:cubicBezTo>
                  <a:cubicBezTo>
                    <a:pt x="30795" y="16897"/>
                    <a:pt x="266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7D7A6B77-E128-4780-9031-FF03A35E4E21}"/>
                </a:ext>
              </a:extLst>
            </p:cNvPr>
            <p:cNvSpPr/>
            <p:nvPr/>
          </p:nvSpPr>
          <p:spPr>
            <a:xfrm>
              <a:off x="2896869" y="5912926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3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973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471" y="28071"/>
                    <a:pt x="238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9292537-C413-4ACB-AE10-415B8BDC291A}"/>
                </a:ext>
              </a:extLst>
            </p:cNvPr>
            <p:cNvSpPr/>
            <p:nvPr/>
          </p:nvSpPr>
          <p:spPr>
            <a:xfrm>
              <a:off x="2896769" y="5912926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3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4" y="28771"/>
                    <a:pt x="3074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371" y="-625"/>
                    <a:pt x="26871" y="1875"/>
                  </a:cubicBezTo>
                  <a:cubicBezTo>
                    <a:pt x="29370" y="4374"/>
                    <a:pt x="29370" y="8474"/>
                    <a:pt x="26871" y="10973"/>
                  </a:cubicBezTo>
                  <a:lnTo>
                    <a:pt x="10973" y="26871"/>
                  </a:lnTo>
                  <a:cubicBezTo>
                    <a:pt x="9673" y="28071"/>
                    <a:pt x="80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CACC7C95-7F03-4621-824C-3DC7C8013810}"/>
                </a:ext>
              </a:extLst>
            </p:cNvPr>
            <p:cNvSpPr/>
            <p:nvPr/>
          </p:nvSpPr>
          <p:spPr>
            <a:xfrm>
              <a:off x="2981568" y="5895501"/>
              <a:ext cx="59991" cy="59991"/>
            </a:xfrm>
            <a:custGeom>
              <a:avLst/>
              <a:gdLst>
                <a:gd name="connsiteX0" fmla="*/ 30958 w 59990"/>
                <a:gd name="connsiteY0" fmla="*/ 62093 h 59990"/>
                <a:gd name="connsiteX1" fmla="*/ 13260 w 59990"/>
                <a:gd name="connsiteY1" fmla="*/ 56494 h 59990"/>
                <a:gd name="connsiteX2" fmla="*/ 462 w 59990"/>
                <a:gd name="connsiteY2" fmla="*/ 36497 h 59990"/>
                <a:gd name="connsiteX3" fmla="*/ 5562 w 59990"/>
                <a:gd name="connsiteY3" fmla="*/ 13301 h 59990"/>
                <a:gd name="connsiteX4" fmla="*/ 25559 w 59990"/>
                <a:gd name="connsiteY4" fmla="*/ 503 h 59990"/>
                <a:gd name="connsiteX5" fmla="*/ 48755 w 59990"/>
                <a:gd name="connsiteY5" fmla="*/ 5602 h 59990"/>
                <a:gd name="connsiteX6" fmla="*/ 61553 w 59990"/>
                <a:gd name="connsiteY6" fmla="*/ 25599 h 59990"/>
                <a:gd name="connsiteX7" fmla="*/ 56454 w 59990"/>
                <a:gd name="connsiteY7" fmla="*/ 48795 h 59990"/>
                <a:gd name="connsiteX8" fmla="*/ 36457 w 59990"/>
                <a:gd name="connsiteY8" fmla="*/ 61593 h 59990"/>
                <a:gd name="connsiteX9" fmla="*/ 30958 w 59990"/>
                <a:gd name="connsiteY9" fmla="*/ 62093 h 59990"/>
                <a:gd name="connsiteX10" fmla="*/ 31058 w 59990"/>
                <a:gd name="connsiteY10" fmla="*/ 12901 h 59990"/>
                <a:gd name="connsiteX11" fmla="*/ 27858 w 59990"/>
                <a:gd name="connsiteY11" fmla="*/ 13201 h 59990"/>
                <a:gd name="connsiteX12" fmla="*/ 16160 w 59990"/>
                <a:gd name="connsiteY12" fmla="*/ 20700 h 59990"/>
                <a:gd name="connsiteX13" fmla="*/ 13161 w 59990"/>
                <a:gd name="connsiteY13" fmla="*/ 34298 h 59990"/>
                <a:gd name="connsiteX14" fmla="*/ 20659 w 59990"/>
                <a:gd name="connsiteY14" fmla="*/ 45996 h 59990"/>
                <a:gd name="connsiteX15" fmla="*/ 34257 w 59990"/>
                <a:gd name="connsiteY15" fmla="*/ 48995 h 59990"/>
                <a:gd name="connsiteX16" fmla="*/ 45955 w 59990"/>
                <a:gd name="connsiteY16" fmla="*/ 41496 h 59990"/>
                <a:gd name="connsiteX17" fmla="*/ 48955 w 59990"/>
                <a:gd name="connsiteY17" fmla="*/ 27899 h 59990"/>
                <a:gd name="connsiteX18" fmla="*/ 48955 w 59990"/>
                <a:gd name="connsiteY18" fmla="*/ 27899 h 59990"/>
                <a:gd name="connsiteX19" fmla="*/ 41456 w 59990"/>
                <a:gd name="connsiteY19" fmla="*/ 16200 h 59990"/>
                <a:gd name="connsiteX20" fmla="*/ 31058 w 59990"/>
                <a:gd name="connsiteY20" fmla="*/ 1290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9990" h="59990">
                  <a:moveTo>
                    <a:pt x="30958" y="62093"/>
                  </a:moveTo>
                  <a:cubicBezTo>
                    <a:pt x="24659" y="62093"/>
                    <a:pt x="18560" y="60193"/>
                    <a:pt x="13260" y="56494"/>
                  </a:cubicBezTo>
                  <a:cubicBezTo>
                    <a:pt x="6462" y="51795"/>
                    <a:pt x="1962" y="44696"/>
                    <a:pt x="462" y="36497"/>
                  </a:cubicBezTo>
                  <a:cubicBezTo>
                    <a:pt x="-937" y="28299"/>
                    <a:pt x="863" y="20100"/>
                    <a:pt x="5562" y="13301"/>
                  </a:cubicBezTo>
                  <a:cubicBezTo>
                    <a:pt x="10261" y="6502"/>
                    <a:pt x="17360" y="2003"/>
                    <a:pt x="25559" y="503"/>
                  </a:cubicBezTo>
                  <a:cubicBezTo>
                    <a:pt x="33657" y="-997"/>
                    <a:pt x="41956" y="903"/>
                    <a:pt x="48755" y="5602"/>
                  </a:cubicBezTo>
                  <a:cubicBezTo>
                    <a:pt x="55554" y="10301"/>
                    <a:pt x="60053" y="17400"/>
                    <a:pt x="61553" y="25599"/>
                  </a:cubicBezTo>
                  <a:cubicBezTo>
                    <a:pt x="62953" y="33798"/>
                    <a:pt x="61153" y="41997"/>
                    <a:pt x="56454" y="48795"/>
                  </a:cubicBezTo>
                  <a:cubicBezTo>
                    <a:pt x="51754" y="55594"/>
                    <a:pt x="44656" y="60094"/>
                    <a:pt x="36457" y="61593"/>
                  </a:cubicBezTo>
                  <a:cubicBezTo>
                    <a:pt x="34657" y="61893"/>
                    <a:pt x="32857" y="62093"/>
                    <a:pt x="30958" y="62093"/>
                  </a:cubicBezTo>
                  <a:close/>
                  <a:moveTo>
                    <a:pt x="31058" y="12901"/>
                  </a:moveTo>
                  <a:cubicBezTo>
                    <a:pt x="29958" y="12901"/>
                    <a:pt x="28958" y="13001"/>
                    <a:pt x="27858" y="13201"/>
                  </a:cubicBezTo>
                  <a:cubicBezTo>
                    <a:pt x="23059" y="14001"/>
                    <a:pt x="18860" y="16701"/>
                    <a:pt x="16160" y="20700"/>
                  </a:cubicBezTo>
                  <a:cubicBezTo>
                    <a:pt x="13361" y="24699"/>
                    <a:pt x="12261" y="29499"/>
                    <a:pt x="13161" y="34298"/>
                  </a:cubicBezTo>
                  <a:cubicBezTo>
                    <a:pt x="13960" y="39097"/>
                    <a:pt x="16660" y="43296"/>
                    <a:pt x="20659" y="45996"/>
                  </a:cubicBezTo>
                  <a:cubicBezTo>
                    <a:pt x="24659" y="48695"/>
                    <a:pt x="29458" y="49895"/>
                    <a:pt x="34257" y="48995"/>
                  </a:cubicBezTo>
                  <a:cubicBezTo>
                    <a:pt x="39056" y="48196"/>
                    <a:pt x="43256" y="45496"/>
                    <a:pt x="45955" y="41496"/>
                  </a:cubicBezTo>
                  <a:cubicBezTo>
                    <a:pt x="48655" y="37497"/>
                    <a:pt x="49755" y="32698"/>
                    <a:pt x="48955" y="27899"/>
                  </a:cubicBezTo>
                  <a:lnTo>
                    <a:pt x="48955" y="27899"/>
                  </a:lnTo>
                  <a:cubicBezTo>
                    <a:pt x="48155" y="23099"/>
                    <a:pt x="45455" y="18900"/>
                    <a:pt x="41456" y="16200"/>
                  </a:cubicBezTo>
                  <a:cubicBezTo>
                    <a:pt x="38357" y="14001"/>
                    <a:pt x="34757" y="12901"/>
                    <a:pt x="31058" y="1290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BD41F65F-FEB3-499C-AB95-E50911DEA3CE}"/>
                </a:ext>
              </a:extLst>
            </p:cNvPr>
            <p:cNvSpPr/>
            <p:nvPr/>
          </p:nvSpPr>
          <p:spPr>
            <a:xfrm>
              <a:off x="2966033" y="6029283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E95974CF-6FCE-43A9-BE95-9FC51988EE4F}"/>
                </a:ext>
              </a:extLst>
            </p:cNvPr>
            <p:cNvSpPr/>
            <p:nvPr/>
          </p:nvSpPr>
          <p:spPr>
            <a:xfrm>
              <a:off x="2982630" y="6012786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899"/>
                    <a:pt x="2900" y="0"/>
                    <a:pt x="6399" y="0"/>
                  </a:cubicBezTo>
                  <a:cubicBezTo>
                    <a:pt x="9899" y="0"/>
                    <a:pt x="12798" y="2899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9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6" name="Group 765">
            <a:extLst>
              <a:ext uri="{FF2B5EF4-FFF2-40B4-BE49-F238E27FC236}">
                <a16:creationId xmlns:a16="http://schemas.microsoft.com/office/drawing/2014/main" id="{F4010187-A876-48D0-A3D9-1A549586294F}"/>
              </a:ext>
            </a:extLst>
          </p:cNvPr>
          <p:cNvGrpSpPr/>
          <p:nvPr/>
        </p:nvGrpSpPr>
        <p:grpSpPr>
          <a:xfrm>
            <a:off x="4147547" y="5762625"/>
            <a:ext cx="464728" cy="514119"/>
            <a:chOff x="4147547" y="5762625"/>
            <a:chExt cx="464728" cy="514119"/>
          </a:xfrm>
          <a:solidFill>
            <a:srgbClr val="FFFFFF"/>
          </a:solidFill>
        </p:grpSpPr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A1817A15-D8EC-46F6-8878-2E344B401060}"/>
                </a:ext>
              </a:extLst>
            </p:cNvPr>
            <p:cNvSpPr/>
            <p:nvPr/>
          </p:nvSpPr>
          <p:spPr>
            <a:xfrm>
              <a:off x="4147547" y="6206755"/>
              <a:ext cx="69989" cy="69989"/>
            </a:xfrm>
            <a:custGeom>
              <a:avLst/>
              <a:gdLst>
                <a:gd name="connsiteX0" fmla="*/ 36494 w 69989"/>
                <a:gd name="connsiteY0" fmla="*/ 73089 h 69989"/>
                <a:gd name="connsiteX1" fmla="*/ 0 w 69989"/>
                <a:gd name="connsiteY1" fmla="*/ 36494 h 69989"/>
                <a:gd name="connsiteX2" fmla="*/ 36494 w 69989"/>
                <a:gd name="connsiteY2" fmla="*/ 0 h 69989"/>
                <a:gd name="connsiteX3" fmla="*/ 72988 w 69989"/>
                <a:gd name="connsiteY3" fmla="*/ 36494 h 69989"/>
                <a:gd name="connsiteX4" fmla="*/ 36494 w 69989"/>
                <a:gd name="connsiteY4" fmla="*/ 73089 h 69989"/>
                <a:gd name="connsiteX5" fmla="*/ 36494 w 69989"/>
                <a:gd name="connsiteY5" fmla="*/ 12798 h 69989"/>
                <a:gd name="connsiteX6" fmla="*/ 12798 w 69989"/>
                <a:gd name="connsiteY6" fmla="*/ 36494 h 69989"/>
                <a:gd name="connsiteX7" fmla="*/ 36494 w 69989"/>
                <a:gd name="connsiteY7" fmla="*/ 60291 h 69989"/>
                <a:gd name="connsiteX8" fmla="*/ 60190 w 69989"/>
                <a:gd name="connsiteY8" fmla="*/ 36494 h 69989"/>
                <a:gd name="connsiteX9" fmla="*/ 36494 w 69989"/>
                <a:gd name="connsiteY9" fmla="*/ 12798 h 69989"/>
                <a:gd name="connsiteX10" fmla="*/ 36494 w 69989"/>
                <a:gd name="connsiteY10" fmla="*/ 12798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89" h="69989">
                  <a:moveTo>
                    <a:pt x="36494" y="73089"/>
                  </a:moveTo>
                  <a:cubicBezTo>
                    <a:pt x="16397" y="73089"/>
                    <a:pt x="0" y="56691"/>
                    <a:pt x="0" y="36494"/>
                  </a:cubicBezTo>
                  <a:cubicBezTo>
                    <a:pt x="0" y="16397"/>
                    <a:pt x="16397" y="0"/>
                    <a:pt x="36494" y="0"/>
                  </a:cubicBezTo>
                  <a:cubicBezTo>
                    <a:pt x="56591" y="0"/>
                    <a:pt x="72988" y="16397"/>
                    <a:pt x="72988" y="36494"/>
                  </a:cubicBezTo>
                  <a:cubicBezTo>
                    <a:pt x="72988" y="56691"/>
                    <a:pt x="56591" y="73089"/>
                    <a:pt x="36494" y="73089"/>
                  </a:cubicBezTo>
                  <a:close/>
                  <a:moveTo>
                    <a:pt x="36494" y="12798"/>
                  </a:moveTo>
                  <a:cubicBezTo>
                    <a:pt x="23396" y="12798"/>
                    <a:pt x="12798" y="23496"/>
                    <a:pt x="12798" y="36494"/>
                  </a:cubicBezTo>
                  <a:cubicBezTo>
                    <a:pt x="12798" y="49592"/>
                    <a:pt x="23396" y="60190"/>
                    <a:pt x="36494" y="60291"/>
                  </a:cubicBezTo>
                  <a:cubicBezTo>
                    <a:pt x="49592" y="60190"/>
                    <a:pt x="60190" y="49592"/>
                    <a:pt x="60190" y="36494"/>
                  </a:cubicBezTo>
                  <a:cubicBezTo>
                    <a:pt x="60190" y="23496"/>
                    <a:pt x="49592" y="12798"/>
                    <a:pt x="36494" y="12798"/>
                  </a:cubicBezTo>
                  <a:lnTo>
                    <a:pt x="36494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149E6A24-2411-42D6-979F-C92983178607}"/>
                </a:ext>
              </a:extLst>
            </p:cNvPr>
            <p:cNvSpPr/>
            <p:nvPr/>
          </p:nvSpPr>
          <p:spPr>
            <a:xfrm>
              <a:off x="4160945" y="6038481"/>
              <a:ext cx="219965" cy="219965"/>
            </a:xfrm>
            <a:custGeom>
              <a:avLst/>
              <a:gdLst>
                <a:gd name="connsiteX0" fmla="*/ 227864 w 219965"/>
                <a:gd name="connsiteY0" fmla="*/ 227964 h 219965"/>
                <a:gd name="connsiteX1" fmla="*/ 120981 w 219965"/>
                <a:gd name="connsiteY1" fmla="*/ 227464 h 219965"/>
                <a:gd name="connsiteX2" fmla="*/ 120981 w 219965"/>
                <a:gd name="connsiteY2" fmla="*/ 221466 h 219965"/>
                <a:gd name="connsiteX3" fmla="*/ 85486 w 219965"/>
                <a:gd name="connsiteY3" fmla="*/ 138679 h 219965"/>
                <a:gd name="connsiteX4" fmla="*/ 83487 w 219965"/>
                <a:gd name="connsiteY4" fmla="*/ 134179 h 219965"/>
                <a:gd name="connsiteX5" fmla="*/ 85287 w 219965"/>
                <a:gd name="connsiteY5" fmla="*/ 129580 h 219965"/>
                <a:gd name="connsiteX6" fmla="*/ 94285 w 219965"/>
                <a:gd name="connsiteY6" fmla="*/ 129380 h 219965"/>
                <a:gd name="connsiteX7" fmla="*/ 133579 w 219965"/>
                <a:gd name="connsiteY7" fmla="*/ 215066 h 219965"/>
                <a:gd name="connsiteX8" fmla="*/ 214966 w 219965"/>
                <a:gd name="connsiteY8" fmla="*/ 215066 h 219965"/>
                <a:gd name="connsiteX9" fmla="*/ 214266 w 219965"/>
                <a:gd name="connsiteY9" fmla="*/ 203368 h 219965"/>
                <a:gd name="connsiteX10" fmla="*/ 220165 w 219965"/>
                <a:gd name="connsiteY10" fmla="*/ 196469 h 219965"/>
                <a:gd name="connsiteX11" fmla="*/ 227064 w 219965"/>
                <a:gd name="connsiteY11" fmla="*/ 202268 h 219965"/>
                <a:gd name="connsiteX12" fmla="*/ 227864 w 219965"/>
                <a:gd name="connsiteY12" fmla="*/ 221466 h 219965"/>
                <a:gd name="connsiteX13" fmla="*/ 227864 w 219965"/>
                <a:gd name="connsiteY13" fmla="*/ 227964 h 219965"/>
                <a:gd name="connsiteX14" fmla="*/ 218166 w 219965"/>
                <a:gd name="connsiteY14" fmla="*/ 190170 h 219965"/>
                <a:gd name="connsiteX15" fmla="*/ 211867 w 219965"/>
                <a:gd name="connsiteY15" fmla="*/ 184971 h 219965"/>
                <a:gd name="connsiteX16" fmla="*/ 212966 w 219965"/>
                <a:gd name="connsiteY16" fmla="*/ 180172 h 219965"/>
                <a:gd name="connsiteX17" fmla="*/ 217066 w 219965"/>
                <a:gd name="connsiteY17" fmla="*/ 177572 h 219965"/>
                <a:gd name="connsiteX18" fmla="*/ 224465 w 219965"/>
                <a:gd name="connsiteY18" fmla="*/ 182672 h 219965"/>
                <a:gd name="connsiteX19" fmla="*/ 219266 w 219965"/>
                <a:gd name="connsiteY19" fmla="*/ 190170 h 219965"/>
                <a:gd name="connsiteX20" fmla="*/ 218166 w 219965"/>
                <a:gd name="connsiteY20" fmla="*/ 190170 h 219965"/>
                <a:gd name="connsiteX21" fmla="*/ 213966 w 219965"/>
                <a:gd name="connsiteY21" fmla="*/ 171473 h 219965"/>
                <a:gd name="connsiteX22" fmla="*/ 207767 w 219965"/>
                <a:gd name="connsiteY22" fmla="*/ 166774 h 219965"/>
                <a:gd name="connsiteX23" fmla="*/ 12798 w 219965"/>
                <a:gd name="connsiteY23" fmla="*/ 12898 h 219965"/>
                <a:gd name="connsiteX24" fmla="*/ 12798 w 219965"/>
                <a:gd name="connsiteY24" fmla="*/ 94285 h 219965"/>
                <a:gd name="connsiteX25" fmla="*/ 78688 w 219965"/>
                <a:gd name="connsiteY25" fmla="*/ 116682 h 219965"/>
                <a:gd name="connsiteX26" fmla="*/ 80287 w 219965"/>
                <a:gd name="connsiteY26" fmla="*/ 125581 h 219965"/>
                <a:gd name="connsiteX27" fmla="*/ 71389 w 219965"/>
                <a:gd name="connsiteY27" fmla="*/ 127180 h 219965"/>
                <a:gd name="connsiteX28" fmla="*/ 6399 w 219965"/>
                <a:gd name="connsiteY28" fmla="*/ 106883 h 219965"/>
                <a:gd name="connsiteX29" fmla="*/ 0 w 219965"/>
                <a:gd name="connsiteY29" fmla="*/ 106383 h 219965"/>
                <a:gd name="connsiteX30" fmla="*/ 500 w 219965"/>
                <a:gd name="connsiteY30" fmla="*/ 0 h 219965"/>
                <a:gd name="connsiteX31" fmla="*/ 6399 w 219965"/>
                <a:gd name="connsiteY31" fmla="*/ 0 h 219965"/>
                <a:gd name="connsiteX32" fmla="*/ 220165 w 219965"/>
                <a:gd name="connsiteY32" fmla="*/ 163375 h 219965"/>
                <a:gd name="connsiteX33" fmla="*/ 215666 w 219965"/>
                <a:gd name="connsiteY33" fmla="*/ 171273 h 219965"/>
                <a:gd name="connsiteX34" fmla="*/ 213966 w 219965"/>
                <a:gd name="connsiteY34" fmla="*/ 171473 h 219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9965" h="219965">
                  <a:moveTo>
                    <a:pt x="227864" y="227964"/>
                  </a:moveTo>
                  <a:lnTo>
                    <a:pt x="120981" y="227464"/>
                  </a:lnTo>
                  <a:lnTo>
                    <a:pt x="120981" y="221466"/>
                  </a:lnTo>
                  <a:cubicBezTo>
                    <a:pt x="120981" y="189970"/>
                    <a:pt x="108383" y="160575"/>
                    <a:pt x="85486" y="138679"/>
                  </a:cubicBezTo>
                  <a:cubicBezTo>
                    <a:pt x="84187" y="137478"/>
                    <a:pt x="83487" y="135879"/>
                    <a:pt x="83487" y="134179"/>
                  </a:cubicBezTo>
                  <a:cubicBezTo>
                    <a:pt x="83387" y="132479"/>
                    <a:pt x="84087" y="130880"/>
                    <a:pt x="85287" y="129580"/>
                  </a:cubicBezTo>
                  <a:cubicBezTo>
                    <a:pt x="87586" y="127180"/>
                    <a:pt x="91786" y="126980"/>
                    <a:pt x="94285" y="129380"/>
                  </a:cubicBezTo>
                  <a:cubicBezTo>
                    <a:pt x="118081" y="152076"/>
                    <a:pt x="131979" y="182471"/>
                    <a:pt x="133579" y="215066"/>
                  </a:cubicBezTo>
                  <a:lnTo>
                    <a:pt x="214966" y="215066"/>
                  </a:lnTo>
                  <a:cubicBezTo>
                    <a:pt x="214866" y="211167"/>
                    <a:pt x="214666" y="207268"/>
                    <a:pt x="214266" y="203368"/>
                  </a:cubicBezTo>
                  <a:cubicBezTo>
                    <a:pt x="213966" y="199869"/>
                    <a:pt x="216566" y="196769"/>
                    <a:pt x="220165" y="196469"/>
                  </a:cubicBezTo>
                  <a:cubicBezTo>
                    <a:pt x="223465" y="196069"/>
                    <a:pt x="226764" y="198769"/>
                    <a:pt x="227064" y="202268"/>
                  </a:cubicBezTo>
                  <a:cubicBezTo>
                    <a:pt x="227564" y="208567"/>
                    <a:pt x="227864" y="215066"/>
                    <a:pt x="227864" y="221466"/>
                  </a:cubicBezTo>
                  <a:lnTo>
                    <a:pt x="227864" y="227964"/>
                  </a:lnTo>
                  <a:close/>
                  <a:moveTo>
                    <a:pt x="218166" y="190170"/>
                  </a:moveTo>
                  <a:cubicBezTo>
                    <a:pt x="215066" y="190170"/>
                    <a:pt x="212367" y="187971"/>
                    <a:pt x="211867" y="184971"/>
                  </a:cubicBezTo>
                  <a:cubicBezTo>
                    <a:pt x="211567" y="183271"/>
                    <a:pt x="211967" y="181572"/>
                    <a:pt x="212966" y="180172"/>
                  </a:cubicBezTo>
                  <a:cubicBezTo>
                    <a:pt x="213867" y="178772"/>
                    <a:pt x="215366" y="177772"/>
                    <a:pt x="217066" y="177572"/>
                  </a:cubicBezTo>
                  <a:cubicBezTo>
                    <a:pt x="220465" y="176872"/>
                    <a:pt x="223865" y="179272"/>
                    <a:pt x="224465" y="182672"/>
                  </a:cubicBezTo>
                  <a:cubicBezTo>
                    <a:pt x="225065" y="186171"/>
                    <a:pt x="222765" y="189470"/>
                    <a:pt x="219266" y="190170"/>
                  </a:cubicBezTo>
                  <a:cubicBezTo>
                    <a:pt x="218866" y="190170"/>
                    <a:pt x="218566" y="190170"/>
                    <a:pt x="218166" y="190170"/>
                  </a:cubicBezTo>
                  <a:close/>
                  <a:moveTo>
                    <a:pt x="213966" y="171473"/>
                  </a:moveTo>
                  <a:cubicBezTo>
                    <a:pt x="211067" y="171473"/>
                    <a:pt x="208567" y="169574"/>
                    <a:pt x="207767" y="166774"/>
                  </a:cubicBezTo>
                  <a:cubicBezTo>
                    <a:pt x="183871" y="78888"/>
                    <a:pt x="103684" y="15698"/>
                    <a:pt x="12798" y="12898"/>
                  </a:cubicBezTo>
                  <a:lnTo>
                    <a:pt x="12798" y="94285"/>
                  </a:lnTo>
                  <a:cubicBezTo>
                    <a:pt x="36394" y="95485"/>
                    <a:pt x="59191" y="103184"/>
                    <a:pt x="78688" y="116682"/>
                  </a:cubicBezTo>
                  <a:cubicBezTo>
                    <a:pt x="81587" y="118682"/>
                    <a:pt x="82287" y="122681"/>
                    <a:pt x="80287" y="125581"/>
                  </a:cubicBezTo>
                  <a:cubicBezTo>
                    <a:pt x="78388" y="128380"/>
                    <a:pt x="74188" y="129080"/>
                    <a:pt x="71389" y="127180"/>
                  </a:cubicBezTo>
                  <a:cubicBezTo>
                    <a:pt x="52192" y="113882"/>
                    <a:pt x="29695" y="106883"/>
                    <a:pt x="6399" y="106883"/>
                  </a:cubicBezTo>
                  <a:lnTo>
                    <a:pt x="0" y="106383"/>
                  </a:lnTo>
                  <a:lnTo>
                    <a:pt x="500" y="0"/>
                  </a:lnTo>
                  <a:lnTo>
                    <a:pt x="6399" y="0"/>
                  </a:lnTo>
                  <a:cubicBezTo>
                    <a:pt x="106083" y="0"/>
                    <a:pt x="193970" y="67189"/>
                    <a:pt x="220165" y="163375"/>
                  </a:cubicBezTo>
                  <a:cubicBezTo>
                    <a:pt x="221065" y="166774"/>
                    <a:pt x="219066" y="170373"/>
                    <a:pt x="215666" y="171273"/>
                  </a:cubicBezTo>
                  <a:cubicBezTo>
                    <a:pt x="215066" y="171473"/>
                    <a:pt x="214566" y="171473"/>
                    <a:pt x="213966" y="17147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C25C84C7-2A04-4F2C-869D-303C08273AFA}"/>
                </a:ext>
              </a:extLst>
            </p:cNvPr>
            <p:cNvSpPr/>
            <p:nvPr/>
          </p:nvSpPr>
          <p:spPr>
            <a:xfrm>
              <a:off x="4160945" y="5870508"/>
              <a:ext cx="389939" cy="389939"/>
            </a:xfrm>
            <a:custGeom>
              <a:avLst/>
              <a:gdLst>
                <a:gd name="connsiteX0" fmla="*/ 395938 w 389938"/>
                <a:gd name="connsiteY0" fmla="*/ 395938 h 389938"/>
                <a:gd name="connsiteX1" fmla="*/ 289055 w 389938"/>
                <a:gd name="connsiteY1" fmla="*/ 395438 h 389938"/>
                <a:gd name="connsiteX2" fmla="*/ 289055 w 389938"/>
                <a:gd name="connsiteY2" fmla="*/ 389439 h 389938"/>
                <a:gd name="connsiteX3" fmla="*/ 272957 w 389938"/>
                <a:gd name="connsiteY3" fmla="*/ 295554 h 389938"/>
                <a:gd name="connsiteX4" fmla="*/ 276857 w 389938"/>
                <a:gd name="connsiteY4" fmla="*/ 287455 h 389938"/>
                <a:gd name="connsiteX5" fmla="*/ 285055 w 389938"/>
                <a:gd name="connsiteY5" fmla="*/ 291354 h 389938"/>
                <a:gd name="connsiteX6" fmla="*/ 301753 w 389938"/>
                <a:gd name="connsiteY6" fmla="*/ 383040 h 389938"/>
                <a:gd name="connsiteX7" fmla="*/ 383040 w 389938"/>
                <a:gd name="connsiteY7" fmla="*/ 383040 h 389938"/>
                <a:gd name="connsiteX8" fmla="*/ 247661 w 389938"/>
                <a:gd name="connsiteY8" fmla="*/ 100384 h 389938"/>
                <a:gd name="connsiteX9" fmla="*/ 245362 w 389938"/>
                <a:gd name="connsiteY9" fmla="*/ 95985 h 389938"/>
                <a:gd name="connsiteX10" fmla="*/ 246861 w 389938"/>
                <a:gd name="connsiteY10" fmla="*/ 91286 h 389938"/>
                <a:gd name="connsiteX11" fmla="*/ 255860 w 389938"/>
                <a:gd name="connsiteY11" fmla="*/ 90486 h 389938"/>
                <a:gd name="connsiteX12" fmla="*/ 395938 w 389938"/>
                <a:gd name="connsiteY12" fmla="*/ 389439 h 389938"/>
                <a:gd name="connsiteX13" fmla="*/ 395938 w 389938"/>
                <a:gd name="connsiteY13" fmla="*/ 395938 h 389938"/>
                <a:gd name="connsiteX14" fmla="*/ 272057 w 389938"/>
                <a:gd name="connsiteY14" fmla="*/ 281956 h 389938"/>
                <a:gd name="connsiteX15" fmla="*/ 266158 w 389938"/>
                <a:gd name="connsiteY15" fmla="*/ 278056 h 389938"/>
                <a:gd name="connsiteX16" fmla="*/ 6399 w 389938"/>
                <a:gd name="connsiteY16" fmla="*/ 106883 h 389938"/>
                <a:gd name="connsiteX17" fmla="*/ 0 w 389938"/>
                <a:gd name="connsiteY17" fmla="*/ 106383 h 389938"/>
                <a:gd name="connsiteX18" fmla="*/ 500 w 389938"/>
                <a:gd name="connsiteY18" fmla="*/ 0 h 389938"/>
                <a:gd name="connsiteX19" fmla="*/ 6399 w 389938"/>
                <a:gd name="connsiteY19" fmla="*/ 0 h 389938"/>
                <a:gd name="connsiteX20" fmla="*/ 23496 w 389938"/>
                <a:gd name="connsiteY20" fmla="*/ 300 h 389938"/>
                <a:gd name="connsiteX21" fmla="*/ 29595 w 389938"/>
                <a:gd name="connsiteY21" fmla="*/ 6999 h 389938"/>
                <a:gd name="connsiteX22" fmla="*/ 23296 w 389938"/>
                <a:gd name="connsiteY22" fmla="*/ 13098 h 389938"/>
                <a:gd name="connsiteX23" fmla="*/ 22996 w 389938"/>
                <a:gd name="connsiteY23" fmla="*/ 13098 h 389938"/>
                <a:gd name="connsiteX24" fmla="*/ 12798 w 389938"/>
                <a:gd name="connsiteY24" fmla="*/ 12798 h 389938"/>
                <a:gd name="connsiteX25" fmla="*/ 12798 w 389938"/>
                <a:gd name="connsiteY25" fmla="*/ 94085 h 389938"/>
                <a:gd name="connsiteX26" fmla="*/ 277856 w 389938"/>
                <a:gd name="connsiteY26" fmla="*/ 273057 h 389938"/>
                <a:gd name="connsiteX27" fmla="*/ 274557 w 389938"/>
                <a:gd name="connsiteY27" fmla="*/ 281456 h 389938"/>
                <a:gd name="connsiteX28" fmla="*/ 272057 w 389938"/>
                <a:gd name="connsiteY28" fmla="*/ 281956 h 389938"/>
                <a:gd name="connsiteX29" fmla="*/ 236663 w 389938"/>
                <a:gd name="connsiteY29" fmla="*/ 89886 h 389938"/>
                <a:gd name="connsiteX30" fmla="*/ 232864 w 389938"/>
                <a:gd name="connsiteY30" fmla="*/ 88586 h 389938"/>
                <a:gd name="connsiteX31" fmla="*/ 60490 w 389938"/>
                <a:gd name="connsiteY31" fmla="*/ 16597 h 389938"/>
                <a:gd name="connsiteX32" fmla="*/ 56291 w 389938"/>
                <a:gd name="connsiteY32" fmla="*/ 14098 h 389938"/>
                <a:gd name="connsiteX33" fmla="*/ 55091 w 389938"/>
                <a:gd name="connsiteY33" fmla="*/ 9399 h 389938"/>
                <a:gd name="connsiteX34" fmla="*/ 62390 w 389938"/>
                <a:gd name="connsiteY34" fmla="*/ 3999 h 389938"/>
                <a:gd name="connsiteX35" fmla="*/ 240562 w 389938"/>
                <a:gd name="connsiteY35" fmla="*/ 78388 h 389938"/>
                <a:gd name="connsiteX36" fmla="*/ 243062 w 389938"/>
                <a:gd name="connsiteY36" fmla="*/ 82587 h 389938"/>
                <a:gd name="connsiteX37" fmla="*/ 241762 w 389938"/>
                <a:gd name="connsiteY37" fmla="*/ 87386 h 389938"/>
                <a:gd name="connsiteX38" fmla="*/ 236663 w 389938"/>
                <a:gd name="connsiteY38" fmla="*/ 89886 h 389938"/>
                <a:gd name="connsiteX39" fmla="*/ 42393 w 389938"/>
                <a:gd name="connsiteY39" fmla="*/ 14398 h 389938"/>
                <a:gd name="connsiteX40" fmla="*/ 41793 w 389938"/>
                <a:gd name="connsiteY40" fmla="*/ 14398 h 389938"/>
                <a:gd name="connsiteX41" fmla="*/ 35994 w 389938"/>
                <a:gd name="connsiteY41" fmla="*/ 7399 h 389938"/>
                <a:gd name="connsiteX42" fmla="*/ 42993 w 389938"/>
                <a:gd name="connsiteY42" fmla="*/ 1700 h 389938"/>
                <a:gd name="connsiteX43" fmla="*/ 47293 w 389938"/>
                <a:gd name="connsiteY43" fmla="*/ 3900 h 389938"/>
                <a:gd name="connsiteX44" fmla="*/ 48792 w 389938"/>
                <a:gd name="connsiteY44" fmla="*/ 8599 h 389938"/>
                <a:gd name="connsiteX45" fmla="*/ 42393 w 389938"/>
                <a:gd name="connsiteY45" fmla="*/ 14398 h 38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389938" h="389938">
                  <a:moveTo>
                    <a:pt x="395938" y="395938"/>
                  </a:moveTo>
                  <a:lnTo>
                    <a:pt x="289055" y="395438"/>
                  </a:lnTo>
                  <a:lnTo>
                    <a:pt x="289055" y="389439"/>
                  </a:lnTo>
                  <a:cubicBezTo>
                    <a:pt x="289055" y="357344"/>
                    <a:pt x="283655" y="325749"/>
                    <a:pt x="272957" y="295554"/>
                  </a:cubicBezTo>
                  <a:cubicBezTo>
                    <a:pt x="271857" y="292254"/>
                    <a:pt x="273557" y="288655"/>
                    <a:pt x="276857" y="287455"/>
                  </a:cubicBezTo>
                  <a:cubicBezTo>
                    <a:pt x="280156" y="286255"/>
                    <a:pt x="283955" y="288155"/>
                    <a:pt x="285055" y="291354"/>
                  </a:cubicBezTo>
                  <a:cubicBezTo>
                    <a:pt x="295454" y="320850"/>
                    <a:pt x="301053" y="351645"/>
                    <a:pt x="301753" y="383040"/>
                  </a:cubicBezTo>
                  <a:lnTo>
                    <a:pt x="383040" y="383040"/>
                  </a:lnTo>
                  <a:cubicBezTo>
                    <a:pt x="381240" y="273757"/>
                    <a:pt x="331848" y="170773"/>
                    <a:pt x="247661" y="100384"/>
                  </a:cubicBezTo>
                  <a:cubicBezTo>
                    <a:pt x="246361" y="99185"/>
                    <a:pt x="245461" y="97685"/>
                    <a:pt x="245362" y="95985"/>
                  </a:cubicBezTo>
                  <a:cubicBezTo>
                    <a:pt x="245161" y="94285"/>
                    <a:pt x="245761" y="92685"/>
                    <a:pt x="246861" y="91286"/>
                  </a:cubicBezTo>
                  <a:cubicBezTo>
                    <a:pt x="248961" y="88686"/>
                    <a:pt x="253160" y="88286"/>
                    <a:pt x="255860" y="90486"/>
                  </a:cubicBezTo>
                  <a:cubicBezTo>
                    <a:pt x="344846" y="164874"/>
                    <a:pt x="395938" y="273857"/>
                    <a:pt x="395938" y="389439"/>
                  </a:cubicBezTo>
                  <a:lnTo>
                    <a:pt x="395938" y="395938"/>
                  </a:lnTo>
                  <a:close/>
                  <a:moveTo>
                    <a:pt x="272057" y="281956"/>
                  </a:moveTo>
                  <a:cubicBezTo>
                    <a:pt x="269458" y="281956"/>
                    <a:pt x="267158" y="280456"/>
                    <a:pt x="266158" y="278056"/>
                  </a:cubicBezTo>
                  <a:cubicBezTo>
                    <a:pt x="221365" y="174073"/>
                    <a:pt x="119381" y="106883"/>
                    <a:pt x="6399" y="106883"/>
                  </a:cubicBezTo>
                  <a:lnTo>
                    <a:pt x="0" y="106383"/>
                  </a:lnTo>
                  <a:lnTo>
                    <a:pt x="500" y="0"/>
                  </a:lnTo>
                  <a:lnTo>
                    <a:pt x="6399" y="0"/>
                  </a:lnTo>
                  <a:cubicBezTo>
                    <a:pt x="12198" y="0"/>
                    <a:pt x="17997" y="100"/>
                    <a:pt x="23496" y="300"/>
                  </a:cubicBezTo>
                  <a:cubicBezTo>
                    <a:pt x="27096" y="500"/>
                    <a:pt x="29795" y="3500"/>
                    <a:pt x="29595" y="6999"/>
                  </a:cubicBezTo>
                  <a:cubicBezTo>
                    <a:pt x="29495" y="10398"/>
                    <a:pt x="26696" y="13098"/>
                    <a:pt x="23296" y="13098"/>
                  </a:cubicBezTo>
                  <a:lnTo>
                    <a:pt x="22996" y="13098"/>
                  </a:lnTo>
                  <a:cubicBezTo>
                    <a:pt x="19597" y="12998"/>
                    <a:pt x="16097" y="12898"/>
                    <a:pt x="12798" y="12798"/>
                  </a:cubicBezTo>
                  <a:lnTo>
                    <a:pt x="12798" y="94085"/>
                  </a:lnTo>
                  <a:cubicBezTo>
                    <a:pt x="128180" y="96585"/>
                    <a:pt x="232164" y="166774"/>
                    <a:pt x="277856" y="273057"/>
                  </a:cubicBezTo>
                  <a:cubicBezTo>
                    <a:pt x="279256" y="276257"/>
                    <a:pt x="277756" y="280056"/>
                    <a:pt x="274557" y="281456"/>
                  </a:cubicBezTo>
                  <a:cubicBezTo>
                    <a:pt x="273757" y="281856"/>
                    <a:pt x="272857" y="281956"/>
                    <a:pt x="272057" y="281956"/>
                  </a:cubicBezTo>
                  <a:close/>
                  <a:moveTo>
                    <a:pt x="236663" y="89886"/>
                  </a:moveTo>
                  <a:cubicBezTo>
                    <a:pt x="235263" y="89886"/>
                    <a:pt x="233963" y="89486"/>
                    <a:pt x="232864" y="88586"/>
                  </a:cubicBezTo>
                  <a:cubicBezTo>
                    <a:pt x="182371" y="50492"/>
                    <a:pt x="122781" y="25596"/>
                    <a:pt x="60490" y="16597"/>
                  </a:cubicBezTo>
                  <a:cubicBezTo>
                    <a:pt x="58891" y="16398"/>
                    <a:pt x="57391" y="15497"/>
                    <a:pt x="56291" y="14098"/>
                  </a:cubicBezTo>
                  <a:cubicBezTo>
                    <a:pt x="55291" y="12798"/>
                    <a:pt x="54891" y="11098"/>
                    <a:pt x="55091" y="9399"/>
                  </a:cubicBezTo>
                  <a:cubicBezTo>
                    <a:pt x="55591" y="5999"/>
                    <a:pt x="58891" y="3399"/>
                    <a:pt x="62390" y="3999"/>
                  </a:cubicBezTo>
                  <a:cubicBezTo>
                    <a:pt x="126780" y="13298"/>
                    <a:pt x="188370" y="38994"/>
                    <a:pt x="240562" y="78388"/>
                  </a:cubicBezTo>
                  <a:cubicBezTo>
                    <a:pt x="241862" y="79388"/>
                    <a:pt x="242762" y="80887"/>
                    <a:pt x="243062" y="82587"/>
                  </a:cubicBezTo>
                  <a:cubicBezTo>
                    <a:pt x="243262" y="84287"/>
                    <a:pt x="242862" y="85987"/>
                    <a:pt x="241762" y="87386"/>
                  </a:cubicBezTo>
                  <a:cubicBezTo>
                    <a:pt x="240562" y="88986"/>
                    <a:pt x="238662" y="89886"/>
                    <a:pt x="236663" y="89886"/>
                  </a:cubicBezTo>
                  <a:close/>
                  <a:moveTo>
                    <a:pt x="42393" y="14398"/>
                  </a:moveTo>
                  <a:cubicBezTo>
                    <a:pt x="42193" y="14398"/>
                    <a:pt x="41994" y="14398"/>
                    <a:pt x="41793" y="14398"/>
                  </a:cubicBezTo>
                  <a:cubicBezTo>
                    <a:pt x="38294" y="14098"/>
                    <a:pt x="35694" y="10998"/>
                    <a:pt x="35994" y="7399"/>
                  </a:cubicBezTo>
                  <a:cubicBezTo>
                    <a:pt x="36394" y="3900"/>
                    <a:pt x="39394" y="1300"/>
                    <a:pt x="42993" y="1700"/>
                  </a:cubicBezTo>
                  <a:cubicBezTo>
                    <a:pt x="44693" y="1800"/>
                    <a:pt x="46193" y="2600"/>
                    <a:pt x="47293" y="3900"/>
                  </a:cubicBezTo>
                  <a:cubicBezTo>
                    <a:pt x="48392" y="5299"/>
                    <a:pt x="48892" y="6899"/>
                    <a:pt x="48792" y="8599"/>
                  </a:cubicBezTo>
                  <a:cubicBezTo>
                    <a:pt x="48492" y="11898"/>
                    <a:pt x="45693" y="14398"/>
                    <a:pt x="42393" y="143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FD042C89-EF69-457B-B5AF-C46FE52442BF}"/>
                </a:ext>
              </a:extLst>
            </p:cNvPr>
            <p:cNvSpPr/>
            <p:nvPr/>
          </p:nvSpPr>
          <p:spPr>
            <a:xfrm>
              <a:off x="4446301" y="5797219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4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4063FA2-84DB-4515-B342-C601C9586A92}"/>
                </a:ext>
              </a:extLst>
            </p:cNvPr>
            <p:cNvSpPr/>
            <p:nvPr/>
          </p:nvSpPr>
          <p:spPr>
            <a:xfrm>
              <a:off x="4457599" y="5785921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5"/>
                  </a:lnTo>
                  <a:cubicBezTo>
                    <a:pt x="12798" y="324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4E621018-B3EB-47AE-8128-90A31C93FE77}"/>
                </a:ext>
              </a:extLst>
            </p:cNvPr>
            <p:cNvSpPr/>
            <p:nvPr/>
          </p:nvSpPr>
          <p:spPr>
            <a:xfrm>
              <a:off x="4541723" y="5838650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1 w 59990"/>
                <a:gd name="connsiteY1" fmla="*/ 56454 h 59990"/>
                <a:gd name="connsiteX2" fmla="*/ 463 w 59990"/>
                <a:gd name="connsiteY2" fmla="*/ 36457 h 59990"/>
                <a:gd name="connsiteX3" fmla="*/ 5562 w 59990"/>
                <a:gd name="connsiteY3" fmla="*/ 13261 h 59990"/>
                <a:gd name="connsiteX4" fmla="*/ 25559 w 59990"/>
                <a:gd name="connsiteY4" fmla="*/ 463 h 59990"/>
                <a:gd name="connsiteX5" fmla="*/ 48755 w 59990"/>
                <a:gd name="connsiteY5" fmla="*/ 5562 h 59990"/>
                <a:gd name="connsiteX6" fmla="*/ 61553 w 59990"/>
                <a:gd name="connsiteY6" fmla="*/ 25558 h 59990"/>
                <a:gd name="connsiteX7" fmla="*/ 61553 w 59990"/>
                <a:gd name="connsiteY7" fmla="*/ 25558 h 59990"/>
                <a:gd name="connsiteX8" fmla="*/ 56454 w 59990"/>
                <a:gd name="connsiteY8" fmla="*/ 48755 h 59990"/>
                <a:gd name="connsiteX9" fmla="*/ 36457 w 59990"/>
                <a:gd name="connsiteY9" fmla="*/ 61553 h 59990"/>
                <a:gd name="connsiteX10" fmla="*/ 30958 w 59990"/>
                <a:gd name="connsiteY10" fmla="*/ 62053 h 59990"/>
                <a:gd name="connsiteX11" fmla="*/ 31058 w 59990"/>
                <a:gd name="connsiteY11" fmla="*/ 12861 h 59990"/>
                <a:gd name="connsiteX12" fmla="*/ 27858 w 59990"/>
                <a:gd name="connsiteY12" fmla="*/ 13160 h 59990"/>
                <a:gd name="connsiteX13" fmla="*/ 16160 w 59990"/>
                <a:gd name="connsiteY13" fmla="*/ 20659 h 59990"/>
                <a:gd name="connsiteX14" fmla="*/ 13160 w 59990"/>
                <a:gd name="connsiteY14" fmla="*/ 34257 h 59990"/>
                <a:gd name="connsiteX15" fmla="*/ 20659 w 59990"/>
                <a:gd name="connsiteY15" fmla="*/ 45955 h 59990"/>
                <a:gd name="connsiteX16" fmla="*/ 34257 w 59990"/>
                <a:gd name="connsiteY16" fmla="*/ 48955 h 59990"/>
                <a:gd name="connsiteX17" fmla="*/ 45955 w 59990"/>
                <a:gd name="connsiteY17" fmla="*/ 41456 h 59990"/>
                <a:gd name="connsiteX18" fmla="*/ 48955 w 59990"/>
                <a:gd name="connsiteY18" fmla="*/ 27858 h 59990"/>
                <a:gd name="connsiteX19" fmla="*/ 48955 w 59990"/>
                <a:gd name="connsiteY19" fmla="*/ 27858 h 59990"/>
                <a:gd name="connsiteX20" fmla="*/ 41456 w 59990"/>
                <a:gd name="connsiteY20" fmla="*/ 16160 h 59990"/>
                <a:gd name="connsiteX21" fmla="*/ 31058 w 59990"/>
                <a:gd name="connsiteY21" fmla="*/ 128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60" y="60153"/>
                    <a:pt x="13261" y="56454"/>
                  </a:cubicBezTo>
                  <a:cubicBezTo>
                    <a:pt x="6462" y="51754"/>
                    <a:pt x="1962" y="44655"/>
                    <a:pt x="463" y="36457"/>
                  </a:cubicBezTo>
                  <a:cubicBezTo>
                    <a:pt x="-937" y="28258"/>
                    <a:pt x="863" y="20059"/>
                    <a:pt x="5562" y="13261"/>
                  </a:cubicBezTo>
                  <a:cubicBezTo>
                    <a:pt x="10261" y="6461"/>
                    <a:pt x="17360" y="1962"/>
                    <a:pt x="25559" y="463"/>
                  </a:cubicBezTo>
                  <a:cubicBezTo>
                    <a:pt x="33657" y="-937"/>
                    <a:pt x="41956" y="862"/>
                    <a:pt x="48755" y="5562"/>
                  </a:cubicBezTo>
                  <a:cubicBezTo>
                    <a:pt x="55554" y="10261"/>
                    <a:pt x="60053" y="17360"/>
                    <a:pt x="61553" y="25558"/>
                  </a:cubicBezTo>
                  <a:lnTo>
                    <a:pt x="61553" y="25558"/>
                  </a:lnTo>
                  <a:cubicBezTo>
                    <a:pt x="62953" y="33757"/>
                    <a:pt x="61153" y="41956"/>
                    <a:pt x="56454" y="48755"/>
                  </a:cubicBezTo>
                  <a:cubicBezTo>
                    <a:pt x="51755" y="55554"/>
                    <a:pt x="44655" y="60053"/>
                    <a:pt x="36457" y="61553"/>
                  </a:cubicBezTo>
                  <a:cubicBezTo>
                    <a:pt x="34557" y="61953"/>
                    <a:pt x="32757" y="62053"/>
                    <a:pt x="30958" y="62053"/>
                  </a:cubicBezTo>
                  <a:close/>
                  <a:moveTo>
                    <a:pt x="31058" y="12861"/>
                  </a:moveTo>
                  <a:cubicBezTo>
                    <a:pt x="29958" y="12861"/>
                    <a:pt x="28958" y="12961"/>
                    <a:pt x="27858" y="13160"/>
                  </a:cubicBezTo>
                  <a:cubicBezTo>
                    <a:pt x="23059" y="13960"/>
                    <a:pt x="18860" y="16660"/>
                    <a:pt x="16160" y="20659"/>
                  </a:cubicBezTo>
                  <a:cubicBezTo>
                    <a:pt x="13361" y="24659"/>
                    <a:pt x="12261" y="29458"/>
                    <a:pt x="13160" y="34257"/>
                  </a:cubicBezTo>
                  <a:cubicBezTo>
                    <a:pt x="13960" y="39056"/>
                    <a:pt x="16660" y="43256"/>
                    <a:pt x="20659" y="45955"/>
                  </a:cubicBezTo>
                  <a:cubicBezTo>
                    <a:pt x="24659" y="48755"/>
                    <a:pt x="29458" y="49755"/>
                    <a:pt x="34257" y="48955"/>
                  </a:cubicBezTo>
                  <a:cubicBezTo>
                    <a:pt x="39056" y="48155"/>
                    <a:pt x="43256" y="45456"/>
                    <a:pt x="45955" y="41456"/>
                  </a:cubicBezTo>
                  <a:cubicBezTo>
                    <a:pt x="48655" y="37457"/>
                    <a:pt x="49755" y="32658"/>
                    <a:pt x="48955" y="27858"/>
                  </a:cubicBezTo>
                  <a:lnTo>
                    <a:pt x="48955" y="27858"/>
                  </a:lnTo>
                  <a:cubicBezTo>
                    <a:pt x="48155" y="23059"/>
                    <a:pt x="45455" y="18860"/>
                    <a:pt x="41456" y="16160"/>
                  </a:cubicBezTo>
                  <a:cubicBezTo>
                    <a:pt x="38357" y="13960"/>
                    <a:pt x="34757" y="12861"/>
                    <a:pt x="31058" y="128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80AB030-EBE3-4575-B78B-2257C7DCC4CA}"/>
                </a:ext>
              </a:extLst>
            </p:cNvPr>
            <p:cNvSpPr/>
            <p:nvPr/>
          </p:nvSpPr>
          <p:spPr>
            <a:xfrm>
              <a:off x="4572281" y="5762625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9"/>
                    <a:pt x="9798" y="0"/>
                    <a:pt x="21797" y="0"/>
                  </a:cubicBezTo>
                  <a:cubicBezTo>
                    <a:pt x="33794" y="0"/>
                    <a:pt x="43593" y="9799"/>
                    <a:pt x="43593" y="21797"/>
                  </a:cubicBezTo>
                  <a:cubicBezTo>
                    <a:pt x="43593" y="33795"/>
                    <a:pt x="33794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8"/>
                    <a:pt x="12798" y="21697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796" y="30695"/>
                    <a:pt x="30795" y="26596"/>
                    <a:pt x="30795" y="21697"/>
                  </a:cubicBezTo>
                  <a:cubicBezTo>
                    <a:pt x="30795" y="16798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6060F625-6F70-44F2-AC48-7AEAFBD2ADA1}"/>
                </a:ext>
              </a:extLst>
            </p:cNvPr>
            <p:cNvSpPr/>
            <p:nvPr/>
          </p:nvSpPr>
          <p:spPr>
            <a:xfrm>
              <a:off x="4453799" y="5891005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9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9BB0009D-A437-4C0E-987A-97086CCE32FA}"/>
                </a:ext>
              </a:extLst>
            </p:cNvPr>
            <p:cNvSpPr/>
            <p:nvPr/>
          </p:nvSpPr>
          <p:spPr>
            <a:xfrm>
              <a:off x="4470397" y="5874507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10D22557-704E-4EED-9D26-AF1FEB948233}"/>
                </a:ext>
              </a:extLst>
            </p:cNvPr>
            <p:cNvSpPr/>
            <p:nvPr/>
          </p:nvSpPr>
          <p:spPr>
            <a:xfrm>
              <a:off x="4524313" y="5944921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3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973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571" y="28071"/>
                    <a:pt x="238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C6254DE-E653-4DC1-87BE-54E1F6347344}"/>
                </a:ext>
              </a:extLst>
            </p:cNvPr>
            <p:cNvSpPr/>
            <p:nvPr/>
          </p:nvSpPr>
          <p:spPr>
            <a:xfrm>
              <a:off x="4524313" y="5944921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3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4" y="28771"/>
                    <a:pt x="3074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371" y="-625"/>
                    <a:pt x="26871" y="1875"/>
                  </a:cubicBezTo>
                  <a:cubicBezTo>
                    <a:pt x="29370" y="4374"/>
                    <a:pt x="29370" y="8474"/>
                    <a:pt x="26871" y="10973"/>
                  </a:cubicBezTo>
                  <a:lnTo>
                    <a:pt x="10973" y="26871"/>
                  </a:lnTo>
                  <a:cubicBezTo>
                    <a:pt x="9573" y="28071"/>
                    <a:pt x="79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5" name="Group 764">
            <a:extLst>
              <a:ext uri="{FF2B5EF4-FFF2-40B4-BE49-F238E27FC236}">
                <a16:creationId xmlns:a16="http://schemas.microsoft.com/office/drawing/2014/main" id="{E746B864-A34C-42B4-8B85-87AEA1083BEC}"/>
              </a:ext>
            </a:extLst>
          </p:cNvPr>
          <p:cNvGrpSpPr/>
          <p:nvPr/>
        </p:nvGrpSpPr>
        <p:grpSpPr>
          <a:xfrm>
            <a:off x="5184822" y="5778922"/>
            <a:ext cx="542077" cy="570711"/>
            <a:chOff x="5184822" y="5778922"/>
            <a:chExt cx="542077" cy="570711"/>
          </a:xfrm>
          <a:solidFill>
            <a:srgbClr val="FFFFFF"/>
          </a:solidFill>
        </p:grpSpPr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AB12ECE-8E97-41E0-964B-943384ED2B06}"/>
                </a:ext>
              </a:extLst>
            </p:cNvPr>
            <p:cNvSpPr/>
            <p:nvPr/>
          </p:nvSpPr>
          <p:spPr>
            <a:xfrm>
              <a:off x="5576923" y="5810917"/>
              <a:ext cx="119981" cy="119981"/>
            </a:xfrm>
            <a:custGeom>
              <a:avLst/>
              <a:gdLst>
                <a:gd name="connsiteX0" fmla="*/ 118681 w 119981"/>
                <a:gd name="connsiteY0" fmla="*/ 124580 h 119981"/>
                <a:gd name="connsiteX1" fmla="*/ 118681 w 119981"/>
                <a:gd name="connsiteY1" fmla="*/ 124580 h 119981"/>
                <a:gd name="connsiteX2" fmla="*/ 112282 w 119981"/>
                <a:gd name="connsiteY2" fmla="*/ 118182 h 119981"/>
                <a:gd name="connsiteX3" fmla="*/ 6899 w 119981"/>
                <a:gd name="connsiteY3" fmla="*/ 12798 h 119981"/>
                <a:gd name="connsiteX4" fmla="*/ 6399 w 119981"/>
                <a:gd name="connsiteY4" fmla="*/ 12798 h 119981"/>
                <a:gd name="connsiteX5" fmla="*/ 0 w 119981"/>
                <a:gd name="connsiteY5" fmla="*/ 6399 h 119981"/>
                <a:gd name="connsiteX6" fmla="*/ 6399 w 119981"/>
                <a:gd name="connsiteY6" fmla="*/ 0 h 119981"/>
                <a:gd name="connsiteX7" fmla="*/ 6699 w 119981"/>
                <a:gd name="connsiteY7" fmla="*/ 0 h 119981"/>
                <a:gd name="connsiteX8" fmla="*/ 125080 w 119981"/>
                <a:gd name="connsiteY8" fmla="*/ 118081 h 119981"/>
                <a:gd name="connsiteX9" fmla="*/ 118681 w 119981"/>
                <a:gd name="connsiteY9" fmla="*/ 124580 h 119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9981" h="119981">
                  <a:moveTo>
                    <a:pt x="118681" y="124580"/>
                  </a:moveTo>
                  <a:lnTo>
                    <a:pt x="118681" y="124580"/>
                  </a:lnTo>
                  <a:cubicBezTo>
                    <a:pt x="115082" y="124580"/>
                    <a:pt x="112282" y="121681"/>
                    <a:pt x="112282" y="118182"/>
                  </a:cubicBezTo>
                  <a:cubicBezTo>
                    <a:pt x="112083" y="60190"/>
                    <a:pt x="64890" y="12898"/>
                    <a:pt x="6899" y="12798"/>
                  </a:cubicBezTo>
                  <a:lnTo>
                    <a:pt x="6399" y="12798"/>
                  </a:lnTo>
                  <a:cubicBezTo>
                    <a:pt x="2900" y="12798"/>
                    <a:pt x="0" y="99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6699" y="0"/>
                  </a:lnTo>
                  <a:cubicBezTo>
                    <a:pt x="71789" y="0"/>
                    <a:pt x="124880" y="52992"/>
                    <a:pt x="125080" y="118081"/>
                  </a:cubicBezTo>
                  <a:cubicBezTo>
                    <a:pt x="125080" y="121681"/>
                    <a:pt x="122181" y="124580"/>
                    <a:pt x="118681" y="12458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61295CB6-207A-4679-A260-58975D53AD93}"/>
                </a:ext>
              </a:extLst>
            </p:cNvPr>
            <p:cNvSpPr/>
            <p:nvPr/>
          </p:nvSpPr>
          <p:spPr>
            <a:xfrm>
              <a:off x="5576923" y="5778922"/>
              <a:ext cx="149976" cy="149976"/>
            </a:xfrm>
            <a:custGeom>
              <a:avLst/>
              <a:gdLst>
                <a:gd name="connsiteX0" fmla="*/ 150676 w 149976"/>
                <a:gd name="connsiteY0" fmla="*/ 156575 h 149976"/>
                <a:gd name="connsiteX1" fmla="*/ 144277 w 149976"/>
                <a:gd name="connsiteY1" fmla="*/ 150177 h 149976"/>
                <a:gd name="connsiteX2" fmla="*/ 143477 w 149976"/>
                <a:gd name="connsiteY2" fmla="*/ 135779 h 149976"/>
                <a:gd name="connsiteX3" fmla="*/ 144877 w 149976"/>
                <a:gd name="connsiteY3" fmla="*/ 131080 h 149976"/>
                <a:gd name="connsiteX4" fmla="*/ 149176 w 149976"/>
                <a:gd name="connsiteY4" fmla="*/ 128680 h 149976"/>
                <a:gd name="connsiteX5" fmla="*/ 156175 w 149976"/>
                <a:gd name="connsiteY5" fmla="*/ 134379 h 149976"/>
                <a:gd name="connsiteX6" fmla="*/ 157076 w 149976"/>
                <a:gd name="connsiteY6" fmla="*/ 150177 h 149976"/>
                <a:gd name="connsiteX7" fmla="*/ 150676 w 149976"/>
                <a:gd name="connsiteY7" fmla="*/ 156575 h 149976"/>
                <a:gd name="connsiteX8" fmla="*/ 146577 w 149976"/>
                <a:gd name="connsiteY8" fmla="*/ 122581 h 149976"/>
                <a:gd name="connsiteX9" fmla="*/ 140278 w 149976"/>
                <a:gd name="connsiteY9" fmla="*/ 117682 h 149976"/>
                <a:gd name="connsiteX10" fmla="*/ 6699 w 149976"/>
                <a:gd name="connsiteY10" fmla="*/ 12798 h 149976"/>
                <a:gd name="connsiteX11" fmla="*/ 6399 w 149976"/>
                <a:gd name="connsiteY11" fmla="*/ 12798 h 149976"/>
                <a:gd name="connsiteX12" fmla="*/ 0 w 149976"/>
                <a:gd name="connsiteY12" fmla="*/ 6399 h 149976"/>
                <a:gd name="connsiteX13" fmla="*/ 6399 w 149976"/>
                <a:gd name="connsiteY13" fmla="*/ 0 h 149976"/>
                <a:gd name="connsiteX14" fmla="*/ 6699 w 149976"/>
                <a:gd name="connsiteY14" fmla="*/ 0 h 149976"/>
                <a:gd name="connsiteX15" fmla="*/ 152776 w 149976"/>
                <a:gd name="connsiteY15" fmla="*/ 114682 h 149976"/>
                <a:gd name="connsiteX16" fmla="*/ 148077 w 149976"/>
                <a:gd name="connsiteY16" fmla="*/ 122381 h 149976"/>
                <a:gd name="connsiteX17" fmla="*/ 146577 w 149976"/>
                <a:gd name="connsiteY17" fmla="*/ 122581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9976" h="149976">
                  <a:moveTo>
                    <a:pt x="150676" y="156575"/>
                  </a:moveTo>
                  <a:cubicBezTo>
                    <a:pt x="147077" y="156575"/>
                    <a:pt x="144277" y="153676"/>
                    <a:pt x="144277" y="150177"/>
                  </a:cubicBezTo>
                  <a:cubicBezTo>
                    <a:pt x="144177" y="145277"/>
                    <a:pt x="143978" y="140378"/>
                    <a:pt x="143477" y="135779"/>
                  </a:cubicBezTo>
                  <a:cubicBezTo>
                    <a:pt x="143278" y="134079"/>
                    <a:pt x="143777" y="132379"/>
                    <a:pt x="144877" y="131080"/>
                  </a:cubicBezTo>
                  <a:cubicBezTo>
                    <a:pt x="145877" y="129680"/>
                    <a:pt x="147477" y="128880"/>
                    <a:pt x="149176" y="128680"/>
                  </a:cubicBezTo>
                  <a:cubicBezTo>
                    <a:pt x="152676" y="128280"/>
                    <a:pt x="155776" y="130879"/>
                    <a:pt x="156175" y="134379"/>
                  </a:cubicBezTo>
                  <a:cubicBezTo>
                    <a:pt x="156775" y="139478"/>
                    <a:pt x="156975" y="144777"/>
                    <a:pt x="157076" y="150177"/>
                  </a:cubicBezTo>
                  <a:cubicBezTo>
                    <a:pt x="157076" y="153676"/>
                    <a:pt x="154176" y="156575"/>
                    <a:pt x="150676" y="156575"/>
                  </a:cubicBezTo>
                  <a:close/>
                  <a:moveTo>
                    <a:pt x="146577" y="122581"/>
                  </a:moveTo>
                  <a:cubicBezTo>
                    <a:pt x="143577" y="122581"/>
                    <a:pt x="141078" y="120581"/>
                    <a:pt x="140278" y="117682"/>
                  </a:cubicBezTo>
                  <a:cubicBezTo>
                    <a:pt x="125281" y="55991"/>
                    <a:pt x="70289" y="12798"/>
                    <a:pt x="6699" y="12798"/>
                  </a:cubicBez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6699" y="0"/>
                  </a:lnTo>
                  <a:cubicBezTo>
                    <a:pt x="76288" y="0"/>
                    <a:pt x="136379" y="47193"/>
                    <a:pt x="152776" y="114682"/>
                  </a:cubicBezTo>
                  <a:cubicBezTo>
                    <a:pt x="153576" y="118081"/>
                    <a:pt x="151476" y="121581"/>
                    <a:pt x="148077" y="122381"/>
                  </a:cubicBezTo>
                  <a:cubicBezTo>
                    <a:pt x="147577" y="122481"/>
                    <a:pt x="147077" y="122581"/>
                    <a:pt x="146577" y="12258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2F75BBEC-688C-4C2F-9A42-A442AE182B32}"/>
                </a:ext>
              </a:extLst>
            </p:cNvPr>
            <p:cNvSpPr/>
            <p:nvPr/>
          </p:nvSpPr>
          <p:spPr>
            <a:xfrm>
              <a:off x="5576923" y="5843212"/>
              <a:ext cx="89986" cy="89986"/>
            </a:xfrm>
            <a:custGeom>
              <a:avLst/>
              <a:gdLst>
                <a:gd name="connsiteX0" fmla="*/ 86387 w 89985"/>
                <a:gd name="connsiteY0" fmla="*/ 92286 h 89985"/>
                <a:gd name="connsiteX1" fmla="*/ 86387 w 89985"/>
                <a:gd name="connsiteY1" fmla="*/ 92286 h 89985"/>
                <a:gd name="connsiteX2" fmla="*/ 79987 w 89985"/>
                <a:gd name="connsiteY2" fmla="*/ 85887 h 89985"/>
                <a:gd name="connsiteX3" fmla="*/ 6699 w 89985"/>
                <a:gd name="connsiteY3" fmla="*/ 12798 h 89985"/>
                <a:gd name="connsiteX4" fmla="*/ 6399 w 89985"/>
                <a:gd name="connsiteY4" fmla="*/ 12798 h 89985"/>
                <a:gd name="connsiteX5" fmla="*/ 0 w 89985"/>
                <a:gd name="connsiteY5" fmla="*/ 6399 h 89985"/>
                <a:gd name="connsiteX6" fmla="*/ 6399 w 89985"/>
                <a:gd name="connsiteY6" fmla="*/ 0 h 89985"/>
                <a:gd name="connsiteX7" fmla="*/ 6699 w 89985"/>
                <a:gd name="connsiteY7" fmla="*/ 0 h 89985"/>
                <a:gd name="connsiteX8" fmla="*/ 92786 w 89985"/>
                <a:gd name="connsiteY8" fmla="*/ 85787 h 89985"/>
                <a:gd name="connsiteX9" fmla="*/ 90886 w 89985"/>
                <a:gd name="connsiteY9" fmla="*/ 90386 h 89985"/>
                <a:gd name="connsiteX10" fmla="*/ 86387 w 89985"/>
                <a:gd name="connsiteY10" fmla="*/ 922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985" h="89985">
                  <a:moveTo>
                    <a:pt x="86387" y="92286"/>
                  </a:moveTo>
                  <a:lnTo>
                    <a:pt x="86387" y="92286"/>
                  </a:lnTo>
                  <a:cubicBezTo>
                    <a:pt x="82887" y="92286"/>
                    <a:pt x="79987" y="89386"/>
                    <a:pt x="79987" y="85887"/>
                  </a:cubicBezTo>
                  <a:cubicBezTo>
                    <a:pt x="79887" y="45593"/>
                    <a:pt x="46993" y="12798"/>
                    <a:pt x="6699" y="12798"/>
                  </a:cubicBez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800"/>
                    <a:pt x="2900" y="0"/>
                    <a:pt x="6399" y="0"/>
                  </a:cubicBezTo>
                  <a:lnTo>
                    <a:pt x="6699" y="0"/>
                  </a:lnTo>
                  <a:cubicBezTo>
                    <a:pt x="53991" y="0"/>
                    <a:pt x="92686" y="38494"/>
                    <a:pt x="92786" y="85787"/>
                  </a:cubicBezTo>
                  <a:cubicBezTo>
                    <a:pt x="92786" y="87586"/>
                    <a:pt x="92186" y="89186"/>
                    <a:pt x="90886" y="90386"/>
                  </a:cubicBezTo>
                  <a:cubicBezTo>
                    <a:pt x="89686" y="91586"/>
                    <a:pt x="88086" y="92286"/>
                    <a:pt x="86387" y="922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E44B996B-A472-43FD-B057-AED29C3B9067}"/>
                </a:ext>
              </a:extLst>
            </p:cNvPr>
            <p:cNvSpPr/>
            <p:nvPr/>
          </p:nvSpPr>
          <p:spPr>
            <a:xfrm>
              <a:off x="5394552" y="5889705"/>
              <a:ext cx="229964" cy="459928"/>
            </a:xfrm>
            <a:custGeom>
              <a:avLst/>
              <a:gdLst>
                <a:gd name="connsiteX0" fmla="*/ 200168 w 229963"/>
                <a:gd name="connsiteY0" fmla="*/ 467227 h 459927"/>
                <a:gd name="connsiteX1" fmla="*/ 35294 w 229963"/>
                <a:gd name="connsiteY1" fmla="*/ 467227 h 459927"/>
                <a:gd name="connsiteX2" fmla="*/ 6899 w 229963"/>
                <a:gd name="connsiteY2" fmla="*/ 452829 h 459927"/>
                <a:gd name="connsiteX3" fmla="*/ 8199 w 229963"/>
                <a:gd name="connsiteY3" fmla="*/ 443930 h 459927"/>
                <a:gd name="connsiteX4" fmla="*/ 17197 w 229963"/>
                <a:gd name="connsiteY4" fmla="*/ 445330 h 459927"/>
                <a:gd name="connsiteX5" fmla="*/ 35294 w 229963"/>
                <a:gd name="connsiteY5" fmla="*/ 454529 h 459927"/>
                <a:gd name="connsiteX6" fmla="*/ 200168 w 229963"/>
                <a:gd name="connsiteY6" fmla="*/ 454529 h 459927"/>
                <a:gd name="connsiteX7" fmla="*/ 222665 w 229963"/>
                <a:gd name="connsiteY7" fmla="*/ 431932 h 459927"/>
                <a:gd name="connsiteX8" fmla="*/ 222665 w 229963"/>
                <a:gd name="connsiteY8" fmla="*/ 81287 h 459927"/>
                <a:gd name="connsiteX9" fmla="*/ 229064 w 229963"/>
                <a:gd name="connsiteY9" fmla="*/ 74888 h 459927"/>
                <a:gd name="connsiteX10" fmla="*/ 235463 w 229963"/>
                <a:gd name="connsiteY10" fmla="*/ 81287 h 459927"/>
                <a:gd name="connsiteX11" fmla="*/ 235463 w 229963"/>
                <a:gd name="connsiteY11" fmla="*/ 431932 h 459927"/>
                <a:gd name="connsiteX12" fmla="*/ 200168 w 229963"/>
                <a:gd name="connsiteY12" fmla="*/ 467227 h 459927"/>
                <a:gd name="connsiteX13" fmla="*/ 6399 w 229963"/>
                <a:gd name="connsiteY13" fmla="*/ 437531 h 459927"/>
                <a:gd name="connsiteX14" fmla="*/ 0 w 229963"/>
                <a:gd name="connsiteY14" fmla="*/ 431132 h 459927"/>
                <a:gd name="connsiteX15" fmla="*/ 0 w 229963"/>
                <a:gd name="connsiteY15" fmla="*/ 35294 h 459927"/>
                <a:gd name="connsiteX16" fmla="*/ 35294 w 229963"/>
                <a:gd name="connsiteY16" fmla="*/ 0 h 459927"/>
                <a:gd name="connsiteX17" fmla="*/ 42093 w 229963"/>
                <a:gd name="connsiteY17" fmla="*/ 0 h 459927"/>
                <a:gd name="connsiteX18" fmla="*/ 48492 w 229963"/>
                <a:gd name="connsiteY18" fmla="*/ 6399 h 459927"/>
                <a:gd name="connsiteX19" fmla="*/ 42093 w 229963"/>
                <a:gd name="connsiteY19" fmla="*/ 12798 h 459927"/>
                <a:gd name="connsiteX20" fmla="*/ 35294 w 229963"/>
                <a:gd name="connsiteY20" fmla="*/ 12798 h 459927"/>
                <a:gd name="connsiteX21" fmla="*/ 12798 w 229963"/>
                <a:gd name="connsiteY21" fmla="*/ 35294 h 459927"/>
                <a:gd name="connsiteX22" fmla="*/ 12798 w 229963"/>
                <a:gd name="connsiteY22" fmla="*/ 431132 h 459927"/>
                <a:gd name="connsiteX23" fmla="*/ 6399 w 229963"/>
                <a:gd name="connsiteY23" fmla="*/ 437531 h 459927"/>
                <a:gd name="connsiteX24" fmla="*/ 229064 w 229963"/>
                <a:gd name="connsiteY24" fmla="*/ 68489 h 459927"/>
                <a:gd name="connsiteX25" fmla="*/ 222665 w 229963"/>
                <a:gd name="connsiteY25" fmla="*/ 62090 h 459927"/>
                <a:gd name="connsiteX26" fmla="*/ 222665 w 229963"/>
                <a:gd name="connsiteY26" fmla="*/ 35294 h 459927"/>
                <a:gd name="connsiteX27" fmla="*/ 200168 w 229963"/>
                <a:gd name="connsiteY27" fmla="*/ 12798 h 459927"/>
                <a:gd name="connsiteX28" fmla="*/ 80387 w 229963"/>
                <a:gd name="connsiteY28" fmla="*/ 12798 h 459927"/>
                <a:gd name="connsiteX29" fmla="*/ 74088 w 229963"/>
                <a:gd name="connsiteY29" fmla="*/ 6399 h 459927"/>
                <a:gd name="connsiteX30" fmla="*/ 80387 w 229963"/>
                <a:gd name="connsiteY30" fmla="*/ 0 h 459927"/>
                <a:gd name="connsiteX31" fmla="*/ 200168 w 229963"/>
                <a:gd name="connsiteY31" fmla="*/ 0 h 459927"/>
                <a:gd name="connsiteX32" fmla="*/ 235463 w 229963"/>
                <a:gd name="connsiteY32" fmla="*/ 35294 h 459927"/>
                <a:gd name="connsiteX33" fmla="*/ 235563 w 229963"/>
                <a:gd name="connsiteY33" fmla="*/ 62090 h 459927"/>
                <a:gd name="connsiteX34" fmla="*/ 229064 w 229963"/>
                <a:gd name="connsiteY34" fmla="*/ 68489 h 459927"/>
                <a:gd name="connsiteX35" fmla="*/ 61190 w 229963"/>
                <a:gd name="connsiteY35" fmla="*/ 12798 h 459927"/>
                <a:gd name="connsiteX36" fmla="*/ 54891 w 229963"/>
                <a:gd name="connsiteY36" fmla="*/ 6399 h 459927"/>
                <a:gd name="connsiteX37" fmla="*/ 61190 w 229963"/>
                <a:gd name="connsiteY37" fmla="*/ 0 h 459927"/>
                <a:gd name="connsiteX38" fmla="*/ 67689 w 229963"/>
                <a:gd name="connsiteY38" fmla="*/ 6399 h 459927"/>
                <a:gd name="connsiteX39" fmla="*/ 61190 w 229963"/>
                <a:gd name="connsiteY39" fmla="*/ 12798 h 45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229963" h="459927">
                  <a:moveTo>
                    <a:pt x="200168" y="467227"/>
                  </a:moveTo>
                  <a:lnTo>
                    <a:pt x="35294" y="467227"/>
                  </a:lnTo>
                  <a:cubicBezTo>
                    <a:pt x="24096" y="467227"/>
                    <a:pt x="13498" y="461927"/>
                    <a:pt x="6899" y="452829"/>
                  </a:cubicBezTo>
                  <a:cubicBezTo>
                    <a:pt x="4799" y="450029"/>
                    <a:pt x="5399" y="446030"/>
                    <a:pt x="8199" y="443930"/>
                  </a:cubicBezTo>
                  <a:cubicBezTo>
                    <a:pt x="10998" y="441931"/>
                    <a:pt x="15198" y="442530"/>
                    <a:pt x="17197" y="445330"/>
                  </a:cubicBezTo>
                  <a:cubicBezTo>
                    <a:pt x="21497" y="451129"/>
                    <a:pt x="28096" y="454529"/>
                    <a:pt x="35294" y="454529"/>
                  </a:cubicBezTo>
                  <a:lnTo>
                    <a:pt x="200168" y="454529"/>
                  </a:lnTo>
                  <a:cubicBezTo>
                    <a:pt x="212567" y="454429"/>
                    <a:pt x="222665" y="444330"/>
                    <a:pt x="222665" y="431932"/>
                  </a:cubicBezTo>
                  <a:lnTo>
                    <a:pt x="222665" y="81287"/>
                  </a:lnTo>
                  <a:cubicBezTo>
                    <a:pt x="222665" y="77788"/>
                    <a:pt x="225565" y="74888"/>
                    <a:pt x="229064" y="74888"/>
                  </a:cubicBezTo>
                  <a:cubicBezTo>
                    <a:pt x="232663" y="74888"/>
                    <a:pt x="235463" y="77788"/>
                    <a:pt x="235463" y="81287"/>
                  </a:cubicBezTo>
                  <a:lnTo>
                    <a:pt x="235463" y="431932"/>
                  </a:lnTo>
                  <a:cubicBezTo>
                    <a:pt x="235463" y="451429"/>
                    <a:pt x="219666" y="467227"/>
                    <a:pt x="200168" y="467227"/>
                  </a:cubicBezTo>
                  <a:close/>
                  <a:moveTo>
                    <a:pt x="6399" y="437531"/>
                  </a:moveTo>
                  <a:cubicBezTo>
                    <a:pt x="2900" y="437531"/>
                    <a:pt x="0" y="434632"/>
                    <a:pt x="0" y="431132"/>
                  </a:cubicBezTo>
                  <a:lnTo>
                    <a:pt x="0" y="35294"/>
                  </a:lnTo>
                  <a:cubicBezTo>
                    <a:pt x="0" y="15897"/>
                    <a:pt x="15897" y="0"/>
                    <a:pt x="35294" y="0"/>
                  </a:cubicBezTo>
                  <a:lnTo>
                    <a:pt x="42093" y="0"/>
                  </a:lnTo>
                  <a:cubicBezTo>
                    <a:pt x="45593" y="0"/>
                    <a:pt x="48492" y="2899"/>
                    <a:pt x="48492" y="6399"/>
                  </a:cubicBezTo>
                  <a:cubicBezTo>
                    <a:pt x="48492" y="9898"/>
                    <a:pt x="45593" y="12798"/>
                    <a:pt x="42093" y="12798"/>
                  </a:cubicBezTo>
                  <a:lnTo>
                    <a:pt x="35294" y="12798"/>
                  </a:lnTo>
                  <a:cubicBezTo>
                    <a:pt x="22896" y="12798"/>
                    <a:pt x="12798" y="22896"/>
                    <a:pt x="12798" y="35294"/>
                  </a:cubicBezTo>
                  <a:lnTo>
                    <a:pt x="12798" y="431132"/>
                  </a:lnTo>
                  <a:cubicBezTo>
                    <a:pt x="12798" y="434632"/>
                    <a:pt x="9898" y="437531"/>
                    <a:pt x="6399" y="437531"/>
                  </a:cubicBezTo>
                  <a:close/>
                  <a:moveTo>
                    <a:pt x="229064" y="68489"/>
                  </a:moveTo>
                  <a:cubicBezTo>
                    <a:pt x="225565" y="68489"/>
                    <a:pt x="222665" y="65590"/>
                    <a:pt x="222665" y="62090"/>
                  </a:cubicBezTo>
                  <a:lnTo>
                    <a:pt x="222665" y="35294"/>
                  </a:lnTo>
                  <a:cubicBezTo>
                    <a:pt x="222665" y="22896"/>
                    <a:pt x="212567" y="12798"/>
                    <a:pt x="200168" y="12798"/>
                  </a:cubicBezTo>
                  <a:lnTo>
                    <a:pt x="80387" y="12798"/>
                  </a:lnTo>
                  <a:cubicBezTo>
                    <a:pt x="76888" y="12798"/>
                    <a:pt x="74088" y="9898"/>
                    <a:pt x="74088" y="6399"/>
                  </a:cubicBezTo>
                  <a:cubicBezTo>
                    <a:pt x="74088" y="2899"/>
                    <a:pt x="76888" y="0"/>
                    <a:pt x="80387" y="0"/>
                  </a:cubicBezTo>
                  <a:lnTo>
                    <a:pt x="200168" y="0"/>
                  </a:lnTo>
                  <a:cubicBezTo>
                    <a:pt x="219666" y="0"/>
                    <a:pt x="235463" y="15897"/>
                    <a:pt x="235463" y="35294"/>
                  </a:cubicBezTo>
                  <a:lnTo>
                    <a:pt x="235563" y="62090"/>
                  </a:lnTo>
                  <a:cubicBezTo>
                    <a:pt x="235563" y="65590"/>
                    <a:pt x="232663" y="68489"/>
                    <a:pt x="229064" y="68489"/>
                  </a:cubicBezTo>
                  <a:close/>
                  <a:moveTo>
                    <a:pt x="61190" y="12798"/>
                  </a:moveTo>
                  <a:cubicBezTo>
                    <a:pt x="57691" y="12798"/>
                    <a:pt x="54891" y="9898"/>
                    <a:pt x="54891" y="6399"/>
                  </a:cubicBezTo>
                  <a:cubicBezTo>
                    <a:pt x="54891" y="2899"/>
                    <a:pt x="57691" y="0"/>
                    <a:pt x="61190" y="0"/>
                  </a:cubicBezTo>
                  <a:cubicBezTo>
                    <a:pt x="64790" y="0"/>
                    <a:pt x="67689" y="2899"/>
                    <a:pt x="67689" y="6399"/>
                  </a:cubicBezTo>
                  <a:cubicBezTo>
                    <a:pt x="67689" y="9898"/>
                    <a:pt x="64790" y="12798"/>
                    <a:pt x="61190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100DC8EF-A6FB-4070-9E56-A64696BEA4B6}"/>
                </a:ext>
              </a:extLst>
            </p:cNvPr>
            <p:cNvSpPr/>
            <p:nvPr/>
          </p:nvSpPr>
          <p:spPr>
            <a:xfrm>
              <a:off x="5416548" y="5911801"/>
              <a:ext cx="189970" cy="369942"/>
            </a:xfrm>
            <a:custGeom>
              <a:avLst/>
              <a:gdLst>
                <a:gd name="connsiteX0" fmla="*/ 156076 w 189970"/>
                <a:gd name="connsiteY0" fmla="*/ 377641 h 369941"/>
                <a:gd name="connsiteX1" fmla="*/ 35495 w 189970"/>
                <a:gd name="connsiteY1" fmla="*/ 377641 h 369941"/>
                <a:gd name="connsiteX2" fmla="*/ 0 w 189970"/>
                <a:gd name="connsiteY2" fmla="*/ 342146 h 369941"/>
                <a:gd name="connsiteX3" fmla="*/ 0 w 189970"/>
                <a:gd name="connsiteY3" fmla="*/ 316450 h 369941"/>
                <a:gd name="connsiteX4" fmla="*/ 6399 w 189970"/>
                <a:gd name="connsiteY4" fmla="*/ 310051 h 369941"/>
                <a:gd name="connsiteX5" fmla="*/ 12798 w 189970"/>
                <a:gd name="connsiteY5" fmla="*/ 316450 h 369941"/>
                <a:gd name="connsiteX6" fmla="*/ 12798 w 189970"/>
                <a:gd name="connsiteY6" fmla="*/ 342146 h 369941"/>
                <a:gd name="connsiteX7" fmla="*/ 35495 w 189970"/>
                <a:gd name="connsiteY7" fmla="*/ 364843 h 369941"/>
                <a:gd name="connsiteX8" fmla="*/ 156076 w 189970"/>
                <a:gd name="connsiteY8" fmla="*/ 364843 h 369941"/>
                <a:gd name="connsiteX9" fmla="*/ 178772 w 189970"/>
                <a:gd name="connsiteY9" fmla="*/ 342146 h 369941"/>
                <a:gd name="connsiteX10" fmla="*/ 178772 w 189970"/>
                <a:gd name="connsiteY10" fmla="*/ 259259 h 369941"/>
                <a:gd name="connsiteX11" fmla="*/ 185171 w 189970"/>
                <a:gd name="connsiteY11" fmla="*/ 252860 h 369941"/>
                <a:gd name="connsiteX12" fmla="*/ 191570 w 189970"/>
                <a:gd name="connsiteY12" fmla="*/ 259259 h 369941"/>
                <a:gd name="connsiteX13" fmla="*/ 191570 w 189970"/>
                <a:gd name="connsiteY13" fmla="*/ 342146 h 369941"/>
                <a:gd name="connsiteX14" fmla="*/ 156076 w 189970"/>
                <a:gd name="connsiteY14" fmla="*/ 377641 h 369941"/>
                <a:gd name="connsiteX15" fmla="*/ 6399 w 189970"/>
                <a:gd name="connsiteY15" fmla="*/ 303652 h 369941"/>
                <a:gd name="connsiteX16" fmla="*/ 0 w 189970"/>
                <a:gd name="connsiteY16" fmla="*/ 297253 h 369941"/>
                <a:gd name="connsiteX17" fmla="*/ 0 w 189970"/>
                <a:gd name="connsiteY17" fmla="*/ 35494 h 369941"/>
                <a:gd name="connsiteX18" fmla="*/ 35495 w 189970"/>
                <a:gd name="connsiteY18" fmla="*/ 0 h 369941"/>
                <a:gd name="connsiteX19" fmla="*/ 156076 w 189970"/>
                <a:gd name="connsiteY19" fmla="*/ 0 h 369941"/>
                <a:gd name="connsiteX20" fmla="*/ 178472 w 189970"/>
                <a:gd name="connsiteY20" fmla="*/ 7999 h 369941"/>
                <a:gd name="connsiteX21" fmla="*/ 179372 w 189970"/>
                <a:gd name="connsiteY21" fmla="*/ 16997 h 369941"/>
                <a:gd name="connsiteX22" fmla="*/ 170373 w 189970"/>
                <a:gd name="connsiteY22" fmla="*/ 17897 h 369941"/>
                <a:gd name="connsiteX23" fmla="*/ 156076 w 189970"/>
                <a:gd name="connsiteY23" fmla="*/ 12798 h 369941"/>
                <a:gd name="connsiteX24" fmla="*/ 35495 w 189970"/>
                <a:gd name="connsiteY24" fmla="*/ 12798 h 369941"/>
                <a:gd name="connsiteX25" fmla="*/ 12798 w 189970"/>
                <a:gd name="connsiteY25" fmla="*/ 35494 h 369941"/>
                <a:gd name="connsiteX26" fmla="*/ 12798 w 189970"/>
                <a:gd name="connsiteY26" fmla="*/ 297253 h 369941"/>
                <a:gd name="connsiteX27" fmla="*/ 6399 w 189970"/>
                <a:gd name="connsiteY27" fmla="*/ 303652 h 369941"/>
                <a:gd name="connsiteX28" fmla="*/ 185171 w 189970"/>
                <a:gd name="connsiteY28" fmla="*/ 246461 h 369941"/>
                <a:gd name="connsiteX29" fmla="*/ 178772 w 189970"/>
                <a:gd name="connsiteY29" fmla="*/ 240062 h 369941"/>
                <a:gd name="connsiteX30" fmla="*/ 178772 w 189970"/>
                <a:gd name="connsiteY30" fmla="*/ 48092 h 369941"/>
                <a:gd name="connsiteX31" fmla="*/ 185171 w 189970"/>
                <a:gd name="connsiteY31" fmla="*/ 41693 h 369941"/>
                <a:gd name="connsiteX32" fmla="*/ 191570 w 189970"/>
                <a:gd name="connsiteY32" fmla="*/ 48092 h 369941"/>
                <a:gd name="connsiteX33" fmla="*/ 191570 w 189970"/>
                <a:gd name="connsiteY33" fmla="*/ 240062 h 369941"/>
                <a:gd name="connsiteX34" fmla="*/ 185171 w 189970"/>
                <a:gd name="connsiteY34" fmla="*/ 246461 h 369941"/>
                <a:gd name="connsiteX35" fmla="*/ 184371 w 189970"/>
                <a:gd name="connsiteY35" fmla="*/ 35294 h 369941"/>
                <a:gd name="connsiteX36" fmla="*/ 178172 w 189970"/>
                <a:gd name="connsiteY36" fmla="*/ 30395 h 369941"/>
                <a:gd name="connsiteX37" fmla="*/ 178972 w 189970"/>
                <a:gd name="connsiteY37" fmla="*/ 25496 h 369941"/>
                <a:gd name="connsiteX38" fmla="*/ 182971 w 189970"/>
                <a:gd name="connsiteY38" fmla="*/ 22696 h 369941"/>
                <a:gd name="connsiteX39" fmla="*/ 189670 w 189970"/>
                <a:gd name="connsiteY39" fmla="*/ 25296 h 369941"/>
                <a:gd name="connsiteX40" fmla="*/ 189670 w 189970"/>
                <a:gd name="connsiteY40" fmla="*/ 23296 h 369941"/>
                <a:gd name="connsiteX41" fmla="*/ 190670 w 189970"/>
                <a:gd name="connsiteY41" fmla="*/ 27496 h 369941"/>
                <a:gd name="connsiteX42" fmla="*/ 189870 w 189970"/>
                <a:gd name="connsiteY42" fmla="*/ 32295 h 369941"/>
                <a:gd name="connsiteX43" fmla="*/ 185871 w 189970"/>
                <a:gd name="connsiteY43" fmla="*/ 35095 h 369941"/>
                <a:gd name="connsiteX44" fmla="*/ 184371 w 189970"/>
                <a:gd name="connsiteY44" fmla="*/ 35294 h 36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89970" h="369941">
                  <a:moveTo>
                    <a:pt x="156076" y="377641"/>
                  </a:moveTo>
                  <a:lnTo>
                    <a:pt x="35495" y="377641"/>
                  </a:lnTo>
                  <a:cubicBezTo>
                    <a:pt x="15898" y="377641"/>
                    <a:pt x="0" y="361743"/>
                    <a:pt x="0" y="342146"/>
                  </a:cubicBezTo>
                  <a:lnTo>
                    <a:pt x="0" y="316450"/>
                  </a:lnTo>
                  <a:cubicBezTo>
                    <a:pt x="0" y="312951"/>
                    <a:pt x="2900" y="310051"/>
                    <a:pt x="6399" y="310051"/>
                  </a:cubicBezTo>
                  <a:cubicBezTo>
                    <a:pt x="9899" y="310051"/>
                    <a:pt x="12798" y="312951"/>
                    <a:pt x="12798" y="316450"/>
                  </a:cubicBezTo>
                  <a:lnTo>
                    <a:pt x="12798" y="342146"/>
                  </a:lnTo>
                  <a:cubicBezTo>
                    <a:pt x="12798" y="354644"/>
                    <a:pt x="22997" y="364843"/>
                    <a:pt x="35495" y="364843"/>
                  </a:cubicBezTo>
                  <a:lnTo>
                    <a:pt x="156076" y="364843"/>
                  </a:lnTo>
                  <a:cubicBezTo>
                    <a:pt x="168574" y="364843"/>
                    <a:pt x="178672" y="354644"/>
                    <a:pt x="178772" y="342146"/>
                  </a:cubicBezTo>
                  <a:lnTo>
                    <a:pt x="178772" y="259259"/>
                  </a:lnTo>
                  <a:cubicBezTo>
                    <a:pt x="178772" y="255660"/>
                    <a:pt x="181572" y="252860"/>
                    <a:pt x="185171" y="252860"/>
                  </a:cubicBezTo>
                  <a:cubicBezTo>
                    <a:pt x="188671" y="252860"/>
                    <a:pt x="191570" y="255660"/>
                    <a:pt x="191570" y="259259"/>
                  </a:cubicBezTo>
                  <a:lnTo>
                    <a:pt x="191570" y="342146"/>
                  </a:lnTo>
                  <a:cubicBezTo>
                    <a:pt x="191570" y="361743"/>
                    <a:pt x="175573" y="377641"/>
                    <a:pt x="156076" y="377641"/>
                  </a:cubicBezTo>
                  <a:close/>
                  <a:moveTo>
                    <a:pt x="6399" y="303652"/>
                  </a:moveTo>
                  <a:cubicBezTo>
                    <a:pt x="2900" y="303652"/>
                    <a:pt x="0" y="300753"/>
                    <a:pt x="0" y="297253"/>
                  </a:cubicBezTo>
                  <a:lnTo>
                    <a:pt x="0" y="35494"/>
                  </a:lnTo>
                  <a:cubicBezTo>
                    <a:pt x="0" y="15897"/>
                    <a:pt x="15898" y="0"/>
                    <a:pt x="35495" y="0"/>
                  </a:cubicBezTo>
                  <a:lnTo>
                    <a:pt x="156076" y="0"/>
                  </a:lnTo>
                  <a:cubicBezTo>
                    <a:pt x="164174" y="0"/>
                    <a:pt x="172173" y="2800"/>
                    <a:pt x="178472" y="7999"/>
                  </a:cubicBezTo>
                  <a:cubicBezTo>
                    <a:pt x="181172" y="10198"/>
                    <a:pt x="181572" y="14198"/>
                    <a:pt x="179372" y="16997"/>
                  </a:cubicBezTo>
                  <a:cubicBezTo>
                    <a:pt x="177272" y="19597"/>
                    <a:pt x="173073" y="20097"/>
                    <a:pt x="170373" y="17897"/>
                  </a:cubicBezTo>
                  <a:cubicBezTo>
                    <a:pt x="166274" y="14598"/>
                    <a:pt x="161375" y="12798"/>
                    <a:pt x="156076" y="12798"/>
                  </a:cubicBezTo>
                  <a:lnTo>
                    <a:pt x="35495" y="12798"/>
                  </a:lnTo>
                  <a:cubicBezTo>
                    <a:pt x="22997" y="12798"/>
                    <a:pt x="12798" y="22996"/>
                    <a:pt x="12798" y="35494"/>
                  </a:cubicBezTo>
                  <a:lnTo>
                    <a:pt x="12798" y="297253"/>
                  </a:lnTo>
                  <a:cubicBezTo>
                    <a:pt x="12798" y="300753"/>
                    <a:pt x="9899" y="303652"/>
                    <a:pt x="6399" y="303652"/>
                  </a:cubicBezTo>
                  <a:close/>
                  <a:moveTo>
                    <a:pt x="185171" y="246461"/>
                  </a:moveTo>
                  <a:cubicBezTo>
                    <a:pt x="181572" y="246461"/>
                    <a:pt x="178772" y="243562"/>
                    <a:pt x="178772" y="240062"/>
                  </a:cubicBezTo>
                  <a:lnTo>
                    <a:pt x="178772" y="48092"/>
                  </a:lnTo>
                  <a:cubicBezTo>
                    <a:pt x="178772" y="44493"/>
                    <a:pt x="181572" y="41693"/>
                    <a:pt x="185171" y="41693"/>
                  </a:cubicBezTo>
                  <a:cubicBezTo>
                    <a:pt x="188671" y="41693"/>
                    <a:pt x="191570" y="44493"/>
                    <a:pt x="191570" y="48092"/>
                  </a:cubicBezTo>
                  <a:lnTo>
                    <a:pt x="191570" y="240062"/>
                  </a:lnTo>
                  <a:cubicBezTo>
                    <a:pt x="191570" y="243562"/>
                    <a:pt x="188671" y="246461"/>
                    <a:pt x="185171" y="246461"/>
                  </a:cubicBezTo>
                  <a:close/>
                  <a:moveTo>
                    <a:pt x="184371" y="35294"/>
                  </a:moveTo>
                  <a:cubicBezTo>
                    <a:pt x="181372" y="35294"/>
                    <a:pt x="178872" y="33295"/>
                    <a:pt x="178172" y="30395"/>
                  </a:cubicBezTo>
                  <a:cubicBezTo>
                    <a:pt x="177772" y="28695"/>
                    <a:pt x="178072" y="26996"/>
                    <a:pt x="178972" y="25496"/>
                  </a:cubicBezTo>
                  <a:cubicBezTo>
                    <a:pt x="179872" y="24096"/>
                    <a:pt x="181272" y="23096"/>
                    <a:pt x="182971" y="22696"/>
                  </a:cubicBezTo>
                  <a:cubicBezTo>
                    <a:pt x="185471" y="22096"/>
                    <a:pt x="188171" y="23196"/>
                    <a:pt x="189670" y="25296"/>
                  </a:cubicBezTo>
                  <a:lnTo>
                    <a:pt x="189670" y="23296"/>
                  </a:lnTo>
                  <a:lnTo>
                    <a:pt x="190670" y="27496"/>
                  </a:lnTo>
                  <a:cubicBezTo>
                    <a:pt x="190970" y="29095"/>
                    <a:pt x="190770" y="30895"/>
                    <a:pt x="189870" y="32295"/>
                  </a:cubicBezTo>
                  <a:cubicBezTo>
                    <a:pt x="188871" y="33795"/>
                    <a:pt x="187471" y="34795"/>
                    <a:pt x="185871" y="35095"/>
                  </a:cubicBezTo>
                  <a:cubicBezTo>
                    <a:pt x="185371" y="35294"/>
                    <a:pt x="184871" y="35294"/>
                    <a:pt x="184371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DF1E0E6E-DA49-4E22-91A1-CF15148527FB}"/>
                </a:ext>
              </a:extLst>
            </p:cNvPr>
            <p:cNvSpPr/>
            <p:nvPr/>
          </p:nvSpPr>
          <p:spPr>
            <a:xfrm>
              <a:off x="5494936" y="6296641"/>
              <a:ext cx="29995" cy="29995"/>
            </a:xfrm>
            <a:custGeom>
              <a:avLst/>
              <a:gdLst>
                <a:gd name="connsiteX0" fmla="*/ 19697 w 29995"/>
                <a:gd name="connsiteY0" fmla="*/ 39294 h 29995"/>
                <a:gd name="connsiteX1" fmla="*/ 0 w 29995"/>
                <a:gd name="connsiteY1" fmla="*/ 19597 h 29995"/>
                <a:gd name="connsiteX2" fmla="*/ 19697 w 29995"/>
                <a:gd name="connsiteY2" fmla="*/ 0 h 29995"/>
                <a:gd name="connsiteX3" fmla="*/ 39294 w 29995"/>
                <a:gd name="connsiteY3" fmla="*/ 19597 h 29995"/>
                <a:gd name="connsiteX4" fmla="*/ 19697 w 29995"/>
                <a:gd name="connsiteY4" fmla="*/ 39294 h 29995"/>
                <a:gd name="connsiteX5" fmla="*/ 19697 w 29995"/>
                <a:gd name="connsiteY5" fmla="*/ 12798 h 29995"/>
                <a:gd name="connsiteX6" fmla="*/ 12798 w 29995"/>
                <a:gd name="connsiteY6" fmla="*/ 19597 h 29995"/>
                <a:gd name="connsiteX7" fmla="*/ 19697 w 29995"/>
                <a:gd name="connsiteY7" fmla="*/ 26496 h 29995"/>
                <a:gd name="connsiteX8" fmla="*/ 26496 w 29995"/>
                <a:gd name="connsiteY8" fmla="*/ 19597 h 29995"/>
                <a:gd name="connsiteX9" fmla="*/ 19697 w 29995"/>
                <a:gd name="connsiteY9" fmla="*/ 12798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95" h="29995">
                  <a:moveTo>
                    <a:pt x="19697" y="39294"/>
                  </a:moveTo>
                  <a:cubicBezTo>
                    <a:pt x="8798" y="39294"/>
                    <a:pt x="0" y="30495"/>
                    <a:pt x="0" y="19597"/>
                  </a:cubicBezTo>
                  <a:cubicBezTo>
                    <a:pt x="0" y="8799"/>
                    <a:pt x="8798" y="0"/>
                    <a:pt x="19697" y="0"/>
                  </a:cubicBezTo>
                  <a:cubicBezTo>
                    <a:pt x="30495" y="0"/>
                    <a:pt x="39294" y="8799"/>
                    <a:pt x="39294" y="19597"/>
                  </a:cubicBezTo>
                  <a:cubicBezTo>
                    <a:pt x="39294" y="30495"/>
                    <a:pt x="30495" y="39294"/>
                    <a:pt x="19697" y="39294"/>
                  </a:cubicBezTo>
                  <a:close/>
                  <a:moveTo>
                    <a:pt x="19697" y="12798"/>
                  </a:moveTo>
                  <a:cubicBezTo>
                    <a:pt x="15897" y="12798"/>
                    <a:pt x="12798" y="15897"/>
                    <a:pt x="12798" y="19597"/>
                  </a:cubicBezTo>
                  <a:cubicBezTo>
                    <a:pt x="12798" y="23396"/>
                    <a:pt x="15897" y="26496"/>
                    <a:pt x="19697" y="26496"/>
                  </a:cubicBezTo>
                  <a:cubicBezTo>
                    <a:pt x="23396" y="26496"/>
                    <a:pt x="26496" y="23396"/>
                    <a:pt x="26496" y="19597"/>
                  </a:cubicBezTo>
                  <a:cubicBezTo>
                    <a:pt x="26496" y="15897"/>
                    <a:pt x="23396" y="12798"/>
                    <a:pt x="196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72C9F5E6-2D72-47EC-82C4-862F8D2D1479}"/>
                </a:ext>
              </a:extLst>
            </p:cNvPr>
            <p:cNvSpPr/>
            <p:nvPr/>
          </p:nvSpPr>
          <p:spPr>
            <a:xfrm>
              <a:off x="5184822" y="5828052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1 w 59990"/>
                <a:gd name="connsiteY1" fmla="*/ 56454 h 59990"/>
                <a:gd name="connsiteX2" fmla="*/ 463 w 59990"/>
                <a:gd name="connsiteY2" fmla="*/ 36457 h 59990"/>
                <a:gd name="connsiteX3" fmla="*/ 5562 w 59990"/>
                <a:gd name="connsiteY3" fmla="*/ 13261 h 59990"/>
                <a:gd name="connsiteX4" fmla="*/ 25558 w 59990"/>
                <a:gd name="connsiteY4" fmla="*/ 462 h 59990"/>
                <a:gd name="connsiteX5" fmla="*/ 48755 w 59990"/>
                <a:gd name="connsiteY5" fmla="*/ 5562 h 59990"/>
                <a:gd name="connsiteX6" fmla="*/ 61553 w 59990"/>
                <a:gd name="connsiteY6" fmla="*/ 25559 h 59990"/>
                <a:gd name="connsiteX7" fmla="*/ 56454 w 59990"/>
                <a:gd name="connsiteY7" fmla="*/ 48755 h 59990"/>
                <a:gd name="connsiteX8" fmla="*/ 36457 w 59990"/>
                <a:gd name="connsiteY8" fmla="*/ 61553 h 59990"/>
                <a:gd name="connsiteX9" fmla="*/ 30958 w 59990"/>
                <a:gd name="connsiteY9" fmla="*/ 62053 h 59990"/>
                <a:gd name="connsiteX10" fmla="*/ 31058 w 59990"/>
                <a:gd name="connsiteY10" fmla="*/ 12761 h 59990"/>
                <a:gd name="connsiteX11" fmla="*/ 27858 w 59990"/>
                <a:gd name="connsiteY11" fmla="*/ 13061 h 59990"/>
                <a:gd name="connsiteX12" fmla="*/ 16160 w 59990"/>
                <a:gd name="connsiteY12" fmla="*/ 20559 h 59990"/>
                <a:gd name="connsiteX13" fmla="*/ 13160 w 59990"/>
                <a:gd name="connsiteY13" fmla="*/ 34157 h 59990"/>
                <a:gd name="connsiteX14" fmla="*/ 20659 w 59990"/>
                <a:gd name="connsiteY14" fmla="*/ 45855 h 59990"/>
                <a:gd name="connsiteX15" fmla="*/ 34257 w 59990"/>
                <a:gd name="connsiteY15" fmla="*/ 48855 h 59990"/>
                <a:gd name="connsiteX16" fmla="*/ 45955 w 59990"/>
                <a:gd name="connsiteY16" fmla="*/ 41356 h 59990"/>
                <a:gd name="connsiteX17" fmla="*/ 48955 w 59990"/>
                <a:gd name="connsiteY17" fmla="*/ 27758 h 59990"/>
                <a:gd name="connsiteX18" fmla="*/ 41456 w 59990"/>
                <a:gd name="connsiteY18" fmla="*/ 16060 h 59990"/>
                <a:gd name="connsiteX19" fmla="*/ 31058 w 59990"/>
                <a:gd name="connsiteY19" fmla="*/ 127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60" y="60153"/>
                    <a:pt x="13261" y="56454"/>
                  </a:cubicBezTo>
                  <a:cubicBezTo>
                    <a:pt x="6461" y="51754"/>
                    <a:pt x="1962" y="44556"/>
                    <a:pt x="463" y="36457"/>
                  </a:cubicBezTo>
                  <a:cubicBezTo>
                    <a:pt x="-937" y="28358"/>
                    <a:pt x="862" y="20060"/>
                    <a:pt x="5562" y="13261"/>
                  </a:cubicBezTo>
                  <a:cubicBezTo>
                    <a:pt x="10261" y="6462"/>
                    <a:pt x="17360" y="1962"/>
                    <a:pt x="25558" y="462"/>
                  </a:cubicBezTo>
                  <a:cubicBezTo>
                    <a:pt x="33657" y="-937"/>
                    <a:pt x="41956" y="862"/>
                    <a:pt x="48755" y="5562"/>
                  </a:cubicBezTo>
                  <a:cubicBezTo>
                    <a:pt x="55554" y="10261"/>
                    <a:pt x="60053" y="17360"/>
                    <a:pt x="61553" y="25559"/>
                  </a:cubicBezTo>
                  <a:cubicBezTo>
                    <a:pt x="62953" y="33757"/>
                    <a:pt x="61153" y="41956"/>
                    <a:pt x="56454" y="48755"/>
                  </a:cubicBezTo>
                  <a:cubicBezTo>
                    <a:pt x="51754" y="55554"/>
                    <a:pt x="44655" y="60053"/>
                    <a:pt x="36457" y="61553"/>
                  </a:cubicBezTo>
                  <a:cubicBezTo>
                    <a:pt x="34557" y="61853"/>
                    <a:pt x="32757" y="62053"/>
                    <a:pt x="30958" y="62053"/>
                  </a:cubicBezTo>
                  <a:close/>
                  <a:moveTo>
                    <a:pt x="31058" y="12761"/>
                  </a:moveTo>
                  <a:cubicBezTo>
                    <a:pt x="29958" y="12761"/>
                    <a:pt x="28958" y="12861"/>
                    <a:pt x="27858" y="13061"/>
                  </a:cubicBezTo>
                  <a:cubicBezTo>
                    <a:pt x="23059" y="13861"/>
                    <a:pt x="18860" y="16560"/>
                    <a:pt x="16160" y="20559"/>
                  </a:cubicBezTo>
                  <a:cubicBezTo>
                    <a:pt x="13460" y="24559"/>
                    <a:pt x="12361" y="29358"/>
                    <a:pt x="13160" y="34157"/>
                  </a:cubicBezTo>
                  <a:cubicBezTo>
                    <a:pt x="13960" y="38956"/>
                    <a:pt x="16660" y="43156"/>
                    <a:pt x="20659" y="45855"/>
                  </a:cubicBezTo>
                  <a:cubicBezTo>
                    <a:pt x="24659" y="48655"/>
                    <a:pt x="29458" y="49755"/>
                    <a:pt x="34257" y="48855"/>
                  </a:cubicBezTo>
                  <a:cubicBezTo>
                    <a:pt x="39056" y="48055"/>
                    <a:pt x="43256" y="45356"/>
                    <a:pt x="45955" y="41356"/>
                  </a:cubicBezTo>
                  <a:cubicBezTo>
                    <a:pt x="48755" y="37357"/>
                    <a:pt x="49855" y="32558"/>
                    <a:pt x="48955" y="27758"/>
                  </a:cubicBezTo>
                  <a:cubicBezTo>
                    <a:pt x="48155" y="22959"/>
                    <a:pt x="45456" y="18760"/>
                    <a:pt x="41456" y="16060"/>
                  </a:cubicBezTo>
                  <a:cubicBezTo>
                    <a:pt x="38356" y="13960"/>
                    <a:pt x="34757" y="12761"/>
                    <a:pt x="31058" y="127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1B35003C-7142-430E-B52B-31ECE5BE3B17}"/>
                </a:ext>
              </a:extLst>
            </p:cNvPr>
            <p:cNvSpPr/>
            <p:nvPr/>
          </p:nvSpPr>
          <p:spPr>
            <a:xfrm>
              <a:off x="5284569" y="5948596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8"/>
                    <a:pt x="324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02526B17-89C2-4292-B2D5-A85E25BB8142}"/>
                </a:ext>
              </a:extLst>
            </p:cNvPr>
            <p:cNvSpPr/>
            <p:nvPr/>
          </p:nvSpPr>
          <p:spPr>
            <a:xfrm>
              <a:off x="5295867" y="5937397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4C31C8AD-2519-442F-AE14-4ED591FD015A}"/>
                </a:ext>
              </a:extLst>
            </p:cNvPr>
            <p:cNvSpPr/>
            <p:nvPr/>
          </p:nvSpPr>
          <p:spPr>
            <a:xfrm>
              <a:off x="5203682" y="6019685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6 h 39993"/>
                <a:gd name="connsiteX7" fmla="*/ 21797 w 39993"/>
                <a:gd name="connsiteY7" fmla="*/ 30695 h 39993"/>
                <a:gd name="connsiteX8" fmla="*/ 30795 w 39993"/>
                <a:gd name="connsiteY8" fmla="*/ 21696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4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4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6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6"/>
                  </a:cubicBezTo>
                  <a:cubicBezTo>
                    <a:pt x="30795" y="16797"/>
                    <a:pt x="266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911B7A6E-34EE-46BE-9BB9-8254B1C3330D}"/>
                </a:ext>
              </a:extLst>
            </p:cNvPr>
            <p:cNvSpPr/>
            <p:nvPr/>
          </p:nvSpPr>
          <p:spPr>
            <a:xfrm>
              <a:off x="5266472" y="6095772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4F054F3C-F16E-4CA4-BD74-348F65EB93EE}"/>
                </a:ext>
              </a:extLst>
            </p:cNvPr>
            <p:cNvSpPr/>
            <p:nvPr/>
          </p:nvSpPr>
          <p:spPr>
            <a:xfrm>
              <a:off x="5283069" y="6079275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BBAC1FF3-DAF1-4CB5-89D0-F93ED14402CD}"/>
                </a:ext>
              </a:extLst>
            </p:cNvPr>
            <p:cNvSpPr/>
            <p:nvPr/>
          </p:nvSpPr>
          <p:spPr>
            <a:xfrm>
              <a:off x="5223903" y="6193382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3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973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571" y="28171"/>
                    <a:pt x="239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8062C37F-BE69-4E4B-83A8-4C0F9C10FE82}"/>
                </a:ext>
              </a:extLst>
            </p:cNvPr>
            <p:cNvSpPr/>
            <p:nvPr/>
          </p:nvSpPr>
          <p:spPr>
            <a:xfrm>
              <a:off x="5223903" y="6193382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3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4" y="28771"/>
                    <a:pt x="3074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371" y="-625"/>
                    <a:pt x="26871" y="1875"/>
                  </a:cubicBezTo>
                  <a:cubicBezTo>
                    <a:pt x="29370" y="4374"/>
                    <a:pt x="29370" y="8474"/>
                    <a:pt x="26871" y="10973"/>
                  </a:cubicBezTo>
                  <a:lnTo>
                    <a:pt x="10973" y="26871"/>
                  </a:lnTo>
                  <a:cubicBezTo>
                    <a:pt x="9673" y="28171"/>
                    <a:pt x="79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4" name="Group 763">
            <a:extLst>
              <a:ext uri="{FF2B5EF4-FFF2-40B4-BE49-F238E27FC236}">
                <a16:creationId xmlns:a16="http://schemas.microsoft.com/office/drawing/2014/main" id="{1F3FE516-FFC4-4900-A818-C558076CE79F}"/>
              </a:ext>
            </a:extLst>
          </p:cNvPr>
          <p:cNvGrpSpPr/>
          <p:nvPr/>
        </p:nvGrpSpPr>
        <p:grpSpPr>
          <a:xfrm>
            <a:off x="6364999" y="5799819"/>
            <a:ext cx="619603" cy="532590"/>
            <a:chOff x="6364999" y="5799819"/>
            <a:chExt cx="619603" cy="532590"/>
          </a:xfrm>
          <a:solidFill>
            <a:srgbClr val="FFFFFF"/>
          </a:solidFill>
        </p:grpSpPr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8922EA3D-E0D5-461D-AE09-7C28F75909C1}"/>
                </a:ext>
              </a:extLst>
            </p:cNvPr>
            <p:cNvSpPr/>
            <p:nvPr/>
          </p:nvSpPr>
          <p:spPr>
            <a:xfrm>
              <a:off x="6519875" y="6112444"/>
              <a:ext cx="309951" cy="219965"/>
            </a:xfrm>
            <a:custGeom>
              <a:avLst/>
              <a:gdLst>
                <a:gd name="connsiteX0" fmla="*/ 311951 w 309951"/>
                <a:gd name="connsiteY0" fmla="*/ 220591 h 219965"/>
                <a:gd name="connsiteX1" fmla="*/ 0 w 309951"/>
                <a:gd name="connsiteY1" fmla="*/ 220091 h 219965"/>
                <a:gd name="connsiteX2" fmla="*/ 0 w 309951"/>
                <a:gd name="connsiteY2" fmla="*/ 117208 h 219965"/>
                <a:gd name="connsiteX3" fmla="*/ 700 w 309951"/>
                <a:gd name="connsiteY3" fmla="*/ 104410 h 219965"/>
                <a:gd name="connsiteX4" fmla="*/ 7699 w 309951"/>
                <a:gd name="connsiteY4" fmla="*/ 98710 h 219965"/>
                <a:gd name="connsiteX5" fmla="*/ 13398 w 309951"/>
                <a:gd name="connsiteY5" fmla="*/ 105809 h 219965"/>
                <a:gd name="connsiteX6" fmla="*/ 12798 w 309951"/>
                <a:gd name="connsiteY6" fmla="*/ 117208 h 219965"/>
                <a:gd name="connsiteX7" fmla="*/ 12798 w 309951"/>
                <a:gd name="connsiteY7" fmla="*/ 207793 h 219965"/>
                <a:gd name="connsiteX8" fmla="*/ 299153 w 309951"/>
                <a:gd name="connsiteY8" fmla="*/ 207793 h 219965"/>
                <a:gd name="connsiteX9" fmla="*/ 299153 w 309951"/>
                <a:gd name="connsiteY9" fmla="*/ 174599 h 219965"/>
                <a:gd name="connsiteX10" fmla="*/ 305552 w 309951"/>
                <a:gd name="connsiteY10" fmla="*/ 168199 h 219965"/>
                <a:gd name="connsiteX11" fmla="*/ 311951 w 309951"/>
                <a:gd name="connsiteY11" fmla="*/ 174599 h 219965"/>
                <a:gd name="connsiteX12" fmla="*/ 311951 w 309951"/>
                <a:gd name="connsiteY12" fmla="*/ 220591 h 219965"/>
                <a:gd name="connsiteX13" fmla="*/ 305552 w 309951"/>
                <a:gd name="connsiteY13" fmla="*/ 161801 h 219965"/>
                <a:gd name="connsiteX14" fmla="*/ 299153 w 309951"/>
                <a:gd name="connsiteY14" fmla="*/ 155401 h 219965"/>
                <a:gd name="connsiteX15" fmla="*/ 299153 w 309951"/>
                <a:gd name="connsiteY15" fmla="*/ 117208 h 219965"/>
                <a:gd name="connsiteX16" fmla="*/ 214966 w 309951"/>
                <a:gd name="connsiteY16" fmla="*/ 12624 h 219965"/>
                <a:gd name="connsiteX17" fmla="*/ 210167 w 309951"/>
                <a:gd name="connsiteY17" fmla="*/ 5025 h 219965"/>
                <a:gd name="connsiteX18" fmla="*/ 217766 w 309951"/>
                <a:gd name="connsiteY18" fmla="*/ 126 h 219965"/>
                <a:gd name="connsiteX19" fmla="*/ 285055 w 309951"/>
                <a:gd name="connsiteY19" fmla="*/ 41519 h 219965"/>
                <a:gd name="connsiteX20" fmla="*/ 311951 w 309951"/>
                <a:gd name="connsiteY20" fmla="*/ 117208 h 219965"/>
                <a:gd name="connsiteX21" fmla="*/ 311951 w 309951"/>
                <a:gd name="connsiteY21" fmla="*/ 155401 h 219965"/>
                <a:gd name="connsiteX22" fmla="*/ 305552 w 309951"/>
                <a:gd name="connsiteY22" fmla="*/ 161801 h 219965"/>
                <a:gd name="connsiteX23" fmla="*/ 10698 w 309951"/>
                <a:gd name="connsiteY23" fmla="*/ 92611 h 219965"/>
                <a:gd name="connsiteX24" fmla="*/ 8899 w 309951"/>
                <a:gd name="connsiteY24" fmla="*/ 92411 h 219965"/>
                <a:gd name="connsiteX25" fmla="*/ 5099 w 309951"/>
                <a:gd name="connsiteY25" fmla="*/ 89412 h 219965"/>
                <a:gd name="connsiteX26" fmla="*/ 4499 w 309951"/>
                <a:gd name="connsiteY26" fmla="*/ 84513 h 219965"/>
                <a:gd name="connsiteX27" fmla="*/ 5499 w 309951"/>
                <a:gd name="connsiteY27" fmla="*/ 81113 h 219965"/>
                <a:gd name="connsiteX28" fmla="*/ 5499 w 309951"/>
                <a:gd name="connsiteY28" fmla="*/ 82513 h 219965"/>
                <a:gd name="connsiteX29" fmla="*/ 12398 w 309951"/>
                <a:gd name="connsiteY29" fmla="*/ 80113 h 219965"/>
                <a:gd name="connsiteX30" fmla="*/ 16797 w 309951"/>
                <a:gd name="connsiteY30" fmla="*/ 88012 h 219965"/>
                <a:gd name="connsiteX31" fmla="*/ 10698 w 309951"/>
                <a:gd name="connsiteY31" fmla="*/ 92611 h 219965"/>
                <a:gd name="connsiteX32" fmla="*/ 17397 w 309951"/>
                <a:gd name="connsiteY32" fmla="*/ 74714 h 219965"/>
                <a:gd name="connsiteX33" fmla="*/ 14698 w 309951"/>
                <a:gd name="connsiteY33" fmla="*/ 74114 h 219965"/>
                <a:gd name="connsiteX34" fmla="*/ 11398 w 309951"/>
                <a:gd name="connsiteY34" fmla="*/ 70415 h 219965"/>
                <a:gd name="connsiteX35" fmla="*/ 11698 w 309951"/>
                <a:gd name="connsiteY35" fmla="*/ 65516 h 219965"/>
                <a:gd name="connsiteX36" fmla="*/ 94285 w 309951"/>
                <a:gd name="connsiteY36" fmla="*/ 126 h 219965"/>
                <a:gd name="connsiteX37" fmla="*/ 101784 w 309951"/>
                <a:gd name="connsiteY37" fmla="*/ 5025 h 219965"/>
                <a:gd name="connsiteX38" fmla="*/ 96985 w 309951"/>
                <a:gd name="connsiteY38" fmla="*/ 12624 h 219965"/>
                <a:gd name="connsiteX39" fmla="*/ 23196 w 309951"/>
                <a:gd name="connsiteY39" fmla="*/ 71115 h 219965"/>
                <a:gd name="connsiteX40" fmla="*/ 17397 w 309951"/>
                <a:gd name="connsiteY40" fmla="*/ 74714 h 219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09951" h="219965">
                  <a:moveTo>
                    <a:pt x="311951" y="220591"/>
                  </a:moveTo>
                  <a:lnTo>
                    <a:pt x="0" y="220091"/>
                  </a:lnTo>
                  <a:lnTo>
                    <a:pt x="0" y="117208"/>
                  </a:lnTo>
                  <a:cubicBezTo>
                    <a:pt x="0" y="112908"/>
                    <a:pt x="200" y="108609"/>
                    <a:pt x="700" y="104410"/>
                  </a:cubicBezTo>
                  <a:cubicBezTo>
                    <a:pt x="1100" y="100910"/>
                    <a:pt x="4100" y="98310"/>
                    <a:pt x="7699" y="98710"/>
                  </a:cubicBezTo>
                  <a:cubicBezTo>
                    <a:pt x="11198" y="99111"/>
                    <a:pt x="13798" y="102210"/>
                    <a:pt x="13398" y="105809"/>
                  </a:cubicBezTo>
                  <a:cubicBezTo>
                    <a:pt x="12998" y="109609"/>
                    <a:pt x="12798" y="113408"/>
                    <a:pt x="12798" y="117208"/>
                  </a:cubicBezTo>
                  <a:lnTo>
                    <a:pt x="12798" y="207793"/>
                  </a:lnTo>
                  <a:lnTo>
                    <a:pt x="299153" y="207793"/>
                  </a:lnTo>
                  <a:lnTo>
                    <a:pt x="299153" y="174599"/>
                  </a:lnTo>
                  <a:cubicBezTo>
                    <a:pt x="299153" y="171099"/>
                    <a:pt x="302053" y="168199"/>
                    <a:pt x="305552" y="168199"/>
                  </a:cubicBezTo>
                  <a:cubicBezTo>
                    <a:pt x="309052" y="168199"/>
                    <a:pt x="311951" y="171099"/>
                    <a:pt x="311951" y="174599"/>
                  </a:cubicBezTo>
                  <a:lnTo>
                    <a:pt x="311951" y="220591"/>
                  </a:lnTo>
                  <a:close/>
                  <a:moveTo>
                    <a:pt x="305552" y="161801"/>
                  </a:moveTo>
                  <a:cubicBezTo>
                    <a:pt x="302053" y="161801"/>
                    <a:pt x="299153" y="158901"/>
                    <a:pt x="299153" y="155401"/>
                  </a:cubicBezTo>
                  <a:lnTo>
                    <a:pt x="299153" y="117208"/>
                  </a:lnTo>
                  <a:cubicBezTo>
                    <a:pt x="299153" y="67215"/>
                    <a:pt x="263759" y="23222"/>
                    <a:pt x="214966" y="12624"/>
                  </a:cubicBezTo>
                  <a:cubicBezTo>
                    <a:pt x="211567" y="11924"/>
                    <a:pt x="209367" y="8524"/>
                    <a:pt x="210167" y="5025"/>
                  </a:cubicBezTo>
                  <a:cubicBezTo>
                    <a:pt x="210867" y="1726"/>
                    <a:pt x="214266" y="-574"/>
                    <a:pt x="217766" y="126"/>
                  </a:cubicBezTo>
                  <a:cubicBezTo>
                    <a:pt x="244062" y="5825"/>
                    <a:pt x="267958" y="20523"/>
                    <a:pt x="285055" y="41519"/>
                  </a:cubicBezTo>
                  <a:cubicBezTo>
                    <a:pt x="302352" y="62816"/>
                    <a:pt x="311951" y="89612"/>
                    <a:pt x="311951" y="117208"/>
                  </a:cubicBezTo>
                  <a:lnTo>
                    <a:pt x="311951" y="155401"/>
                  </a:lnTo>
                  <a:cubicBezTo>
                    <a:pt x="311951" y="158901"/>
                    <a:pt x="309052" y="161801"/>
                    <a:pt x="305552" y="161801"/>
                  </a:cubicBezTo>
                  <a:close/>
                  <a:moveTo>
                    <a:pt x="10698" y="92611"/>
                  </a:moveTo>
                  <a:cubicBezTo>
                    <a:pt x="10099" y="92611"/>
                    <a:pt x="9499" y="92611"/>
                    <a:pt x="8899" y="92411"/>
                  </a:cubicBezTo>
                  <a:cubicBezTo>
                    <a:pt x="7299" y="91912"/>
                    <a:pt x="5899" y="90912"/>
                    <a:pt x="5099" y="89412"/>
                  </a:cubicBezTo>
                  <a:cubicBezTo>
                    <a:pt x="4299" y="87912"/>
                    <a:pt x="4100" y="86112"/>
                    <a:pt x="4499" y="84513"/>
                  </a:cubicBezTo>
                  <a:lnTo>
                    <a:pt x="5499" y="81113"/>
                  </a:lnTo>
                  <a:lnTo>
                    <a:pt x="5499" y="82513"/>
                  </a:lnTo>
                  <a:cubicBezTo>
                    <a:pt x="6999" y="80413"/>
                    <a:pt x="9798" y="79314"/>
                    <a:pt x="12398" y="80113"/>
                  </a:cubicBezTo>
                  <a:cubicBezTo>
                    <a:pt x="15798" y="81113"/>
                    <a:pt x="17798" y="84613"/>
                    <a:pt x="16797" y="88012"/>
                  </a:cubicBezTo>
                  <a:cubicBezTo>
                    <a:pt x="16097" y="90712"/>
                    <a:pt x="13498" y="92611"/>
                    <a:pt x="10698" y="92611"/>
                  </a:cubicBezTo>
                  <a:close/>
                  <a:moveTo>
                    <a:pt x="17397" y="74714"/>
                  </a:moveTo>
                  <a:cubicBezTo>
                    <a:pt x="16498" y="74714"/>
                    <a:pt x="15598" y="74514"/>
                    <a:pt x="14698" y="74114"/>
                  </a:cubicBezTo>
                  <a:cubicBezTo>
                    <a:pt x="13098" y="73314"/>
                    <a:pt x="11998" y="72015"/>
                    <a:pt x="11398" y="70415"/>
                  </a:cubicBezTo>
                  <a:cubicBezTo>
                    <a:pt x="10798" y="68815"/>
                    <a:pt x="10899" y="67115"/>
                    <a:pt x="11698" y="65516"/>
                  </a:cubicBezTo>
                  <a:cubicBezTo>
                    <a:pt x="27496" y="32421"/>
                    <a:pt x="58391" y="7925"/>
                    <a:pt x="94285" y="126"/>
                  </a:cubicBezTo>
                  <a:cubicBezTo>
                    <a:pt x="97685" y="-574"/>
                    <a:pt x="101084" y="1726"/>
                    <a:pt x="101784" y="5025"/>
                  </a:cubicBezTo>
                  <a:cubicBezTo>
                    <a:pt x="102584" y="8524"/>
                    <a:pt x="100384" y="11924"/>
                    <a:pt x="96985" y="12624"/>
                  </a:cubicBezTo>
                  <a:cubicBezTo>
                    <a:pt x="64890" y="19623"/>
                    <a:pt x="37394" y="41419"/>
                    <a:pt x="23196" y="71115"/>
                  </a:cubicBezTo>
                  <a:cubicBezTo>
                    <a:pt x="22197" y="73314"/>
                    <a:pt x="19897" y="74714"/>
                    <a:pt x="17397" y="7471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9931836D-F73F-46C9-8540-CAD922F8F954}"/>
                </a:ext>
              </a:extLst>
            </p:cNvPr>
            <p:cNvSpPr/>
            <p:nvPr/>
          </p:nvSpPr>
          <p:spPr>
            <a:xfrm>
              <a:off x="6588564" y="5977591"/>
              <a:ext cx="169973" cy="169973"/>
            </a:xfrm>
            <a:custGeom>
              <a:avLst/>
              <a:gdLst>
                <a:gd name="connsiteX0" fmla="*/ 87287 w 169973"/>
                <a:gd name="connsiteY0" fmla="*/ 174673 h 169973"/>
                <a:gd name="connsiteX1" fmla="*/ 24596 w 169973"/>
                <a:gd name="connsiteY1" fmla="*/ 148177 h 169973"/>
                <a:gd name="connsiteX2" fmla="*/ 22797 w 169973"/>
                <a:gd name="connsiteY2" fmla="*/ 143678 h 169973"/>
                <a:gd name="connsiteX3" fmla="*/ 24797 w 169973"/>
                <a:gd name="connsiteY3" fmla="*/ 139178 h 169973"/>
                <a:gd name="connsiteX4" fmla="*/ 33795 w 169973"/>
                <a:gd name="connsiteY4" fmla="*/ 139278 h 169973"/>
                <a:gd name="connsiteX5" fmla="*/ 87287 w 169973"/>
                <a:gd name="connsiteY5" fmla="*/ 161875 h 169973"/>
                <a:gd name="connsiteX6" fmla="*/ 161875 w 169973"/>
                <a:gd name="connsiteY6" fmla="*/ 87387 h 169973"/>
                <a:gd name="connsiteX7" fmla="*/ 87287 w 169973"/>
                <a:gd name="connsiteY7" fmla="*/ 12798 h 169973"/>
                <a:gd name="connsiteX8" fmla="*/ 12698 w 169973"/>
                <a:gd name="connsiteY8" fmla="*/ 87387 h 169973"/>
                <a:gd name="connsiteX9" fmla="*/ 23096 w 169973"/>
                <a:gd name="connsiteY9" fmla="*/ 125280 h 169973"/>
                <a:gd name="connsiteX10" fmla="*/ 23796 w 169973"/>
                <a:gd name="connsiteY10" fmla="*/ 130180 h 169973"/>
                <a:gd name="connsiteX11" fmla="*/ 20897 w 169973"/>
                <a:gd name="connsiteY11" fmla="*/ 134079 h 169973"/>
                <a:gd name="connsiteX12" fmla="*/ 12098 w 169973"/>
                <a:gd name="connsiteY12" fmla="*/ 131780 h 169973"/>
                <a:gd name="connsiteX13" fmla="*/ 0 w 169973"/>
                <a:gd name="connsiteY13" fmla="*/ 87387 h 169973"/>
                <a:gd name="connsiteX14" fmla="*/ 87287 w 169973"/>
                <a:gd name="connsiteY14" fmla="*/ 0 h 169973"/>
                <a:gd name="connsiteX15" fmla="*/ 174673 w 169973"/>
                <a:gd name="connsiteY15" fmla="*/ 87387 h 169973"/>
                <a:gd name="connsiteX16" fmla="*/ 87287 w 169973"/>
                <a:gd name="connsiteY16" fmla="*/ 174673 h 169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73" h="169973">
                  <a:moveTo>
                    <a:pt x="87287" y="174673"/>
                  </a:moveTo>
                  <a:cubicBezTo>
                    <a:pt x="63490" y="174673"/>
                    <a:pt x="41193" y="165274"/>
                    <a:pt x="24596" y="148177"/>
                  </a:cubicBezTo>
                  <a:cubicBezTo>
                    <a:pt x="23497" y="146977"/>
                    <a:pt x="22797" y="145377"/>
                    <a:pt x="22797" y="143678"/>
                  </a:cubicBezTo>
                  <a:cubicBezTo>
                    <a:pt x="22897" y="141978"/>
                    <a:pt x="23497" y="140378"/>
                    <a:pt x="24797" y="139178"/>
                  </a:cubicBezTo>
                  <a:cubicBezTo>
                    <a:pt x="27196" y="136779"/>
                    <a:pt x="31395" y="136879"/>
                    <a:pt x="33795" y="139278"/>
                  </a:cubicBezTo>
                  <a:cubicBezTo>
                    <a:pt x="47992" y="153876"/>
                    <a:pt x="66990" y="161875"/>
                    <a:pt x="87287" y="161875"/>
                  </a:cubicBezTo>
                  <a:cubicBezTo>
                    <a:pt x="128380" y="161875"/>
                    <a:pt x="161775" y="128380"/>
                    <a:pt x="161875" y="87387"/>
                  </a:cubicBezTo>
                  <a:cubicBezTo>
                    <a:pt x="161775" y="46393"/>
                    <a:pt x="128380" y="12898"/>
                    <a:pt x="87287" y="12798"/>
                  </a:cubicBezTo>
                  <a:cubicBezTo>
                    <a:pt x="46293" y="12898"/>
                    <a:pt x="12798" y="46393"/>
                    <a:pt x="12698" y="87387"/>
                  </a:cubicBezTo>
                  <a:cubicBezTo>
                    <a:pt x="12698" y="100684"/>
                    <a:pt x="16297" y="113882"/>
                    <a:pt x="23096" y="125280"/>
                  </a:cubicBezTo>
                  <a:cubicBezTo>
                    <a:pt x="23996" y="126780"/>
                    <a:pt x="24196" y="128480"/>
                    <a:pt x="23796" y="130180"/>
                  </a:cubicBezTo>
                  <a:cubicBezTo>
                    <a:pt x="23397" y="131780"/>
                    <a:pt x="22297" y="133179"/>
                    <a:pt x="20897" y="134079"/>
                  </a:cubicBezTo>
                  <a:cubicBezTo>
                    <a:pt x="17997" y="135779"/>
                    <a:pt x="13798" y="134779"/>
                    <a:pt x="12098" y="131780"/>
                  </a:cubicBezTo>
                  <a:cubicBezTo>
                    <a:pt x="4100" y="118381"/>
                    <a:pt x="0" y="103084"/>
                    <a:pt x="0" y="87387"/>
                  </a:cubicBezTo>
                  <a:cubicBezTo>
                    <a:pt x="0" y="39194"/>
                    <a:pt x="39194" y="0"/>
                    <a:pt x="87287" y="0"/>
                  </a:cubicBezTo>
                  <a:cubicBezTo>
                    <a:pt x="135479" y="0"/>
                    <a:pt x="174673" y="39194"/>
                    <a:pt x="174673" y="87387"/>
                  </a:cubicBezTo>
                  <a:cubicBezTo>
                    <a:pt x="174673" y="135579"/>
                    <a:pt x="135479" y="174673"/>
                    <a:pt x="87287" y="17467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13EAC0C-3C45-495A-AD86-130CFF72E4B3}"/>
                </a:ext>
              </a:extLst>
            </p:cNvPr>
            <p:cNvSpPr/>
            <p:nvPr/>
          </p:nvSpPr>
          <p:spPr>
            <a:xfrm>
              <a:off x="6364999" y="6105012"/>
              <a:ext cx="139978" cy="159975"/>
            </a:xfrm>
            <a:custGeom>
              <a:avLst/>
              <a:gdLst>
                <a:gd name="connsiteX0" fmla="*/ 135679 w 139978"/>
                <a:gd name="connsiteY0" fmla="*/ 168633 h 159974"/>
                <a:gd name="connsiteX1" fmla="*/ 29495 w 139978"/>
                <a:gd name="connsiteY1" fmla="*/ 168633 h 159974"/>
                <a:gd name="connsiteX2" fmla="*/ 23096 w 139978"/>
                <a:gd name="connsiteY2" fmla="*/ 162234 h 159974"/>
                <a:gd name="connsiteX3" fmla="*/ 29495 w 139978"/>
                <a:gd name="connsiteY3" fmla="*/ 155835 h 159974"/>
                <a:gd name="connsiteX4" fmla="*/ 135679 w 139978"/>
                <a:gd name="connsiteY4" fmla="*/ 155835 h 159974"/>
                <a:gd name="connsiteX5" fmla="*/ 142078 w 139978"/>
                <a:gd name="connsiteY5" fmla="*/ 162234 h 159974"/>
                <a:gd name="connsiteX6" fmla="*/ 135679 w 139978"/>
                <a:gd name="connsiteY6" fmla="*/ 168633 h 159974"/>
                <a:gd name="connsiteX7" fmla="*/ 10298 w 139978"/>
                <a:gd name="connsiteY7" fmla="*/ 168633 h 159974"/>
                <a:gd name="connsiteX8" fmla="*/ 0 w 139978"/>
                <a:gd name="connsiteY8" fmla="*/ 168133 h 159974"/>
                <a:gd name="connsiteX9" fmla="*/ 0 w 139978"/>
                <a:gd name="connsiteY9" fmla="*/ 89545 h 159974"/>
                <a:gd name="connsiteX10" fmla="*/ 20597 w 139978"/>
                <a:gd name="connsiteY10" fmla="*/ 31754 h 159974"/>
                <a:gd name="connsiteX11" fmla="*/ 71989 w 139978"/>
                <a:gd name="connsiteY11" fmla="*/ 159 h 159974"/>
                <a:gd name="connsiteX12" fmla="*/ 79588 w 139978"/>
                <a:gd name="connsiteY12" fmla="*/ 5058 h 159974"/>
                <a:gd name="connsiteX13" fmla="*/ 74688 w 139978"/>
                <a:gd name="connsiteY13" fmla="*/ 12657 h 159974"/>
                <a:gd name="connsiteX14" fmla="*/ 12798 w 139978"/>
                <a:gd name="connsiteY14" fmla="*/ 89545 h 159974"/>
                <a:gd name="connsiteX15" fmla="*/ 12798 w 139978"/>
                <a:gd name="connsiteY15" fmla="*/ 156435 h 159974"/>
                <a:gd name="connsiteX16" fmla="*/ 16697 w 139978"/>
                <a:gd name="connsiteY16" fmla="*/ 162234 h 159974"/>
                <a:gd name="connsiteX17" fmla="*/ 10298 w 139978"/>
                <a:gd name="connsiteY17" fmla="*/ 168633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9978" h="159974">
                  <a:moveTo>
                    <a:pt x="135679" y="168633"/>
                  </a:moveTo>
                  <a:lnTo>
                    <a:pt x="29495" y="168633"/>
                  </a:lnTo>
                  <a:cubicBezTo>
                    <a:pt x="25896" y="168633"/>
                    <a:pt x="23096" y="165833"/>
                    <a:pt x="23096" y="162234"/>
                  </a:cubicBezTo>
                  <a:cubicBezTo>
                    <a:pt x="23096" y="158735"/>
                    <a:pt x="25896" y="155835"/>
                    <a:pt x="29495" y="155835"/>
                  </a:cubicBezTo>
                  <a:lnTo>
                    <a:pt x="135679" y="155835"/>
                  </a:lnTo>
                  <a:cubicBezTo>
                    <a:pt x="139178" y="155835"/>
                    <a:pt x="142078" y="158735"/>
                    <a:pt x="142078" y="162234"/>
                  </a:cubicBezTo>
                  <a:cubicBezTo>
                    <a:pt x="142078" y="165833"/>
                    <a:pt x="139178" y="168633"/>
                    <a:pt x="135679" y="168633"/>
                  </a:cubicBezTo>
                  <a:close/>
                  <a:moveTo>
                    <a:pt x="10298" y="168633"/>
                  </a:moveTo>
                  <a:lnTo>
                    <a:pt x="0" y="168133"/>
                  </a:lnTo>
                  <a:lnTo>
                    <a:pt x="0" y="89545"/>
                  </a:lnTo>
                  <a:cubicBezTo>
                    <a:pt x="0" y="68449"/>
                    <a:pt x="7299" y="47952"/>
                    <a:pt x="20597" y="31754"/>
                  </a:cubicBezTo>
                  <a:cubicBezTo>
                    <a:pt x="33695" y="15757"/>
                    <a:pt x="51892" y="4459"/>
                    <a:pt x="71989" y="159"/>
                  </a:cubicBezTo>
                  <a:cubicBezTo>
                    <a:pt x="75388" y="-640"/>
                    <a:pt x="78888" y="1659"/>
                    <a:pt x="79588" y="5058"/>
                  </a:cubicBezTo>
                  <a:cubicBezTo>
                    <a:pt x="80387" y="8458"/>
                    <a:pt x="78188" y="11858"/>
                    <a:pt x="74688" y="12657"/>
                  </a:cubicBezTo>
                  <a:cubicBezTo>
                    <a:pt x="38794" y="20456"/>
                    <a:pt x="12798" y="52751"/>
                    <a:pt x="12798" y="89545"/>
                  </a:cubicBezTo>
                  <a:lnTo>
                    <a:pt x="12798" y="156435"/>
                  </a:lnTo>
                  <a:cubicBezTo>
                    <a:pt x="15098" y="157435"/>
                    <a:pt x="16697" y="159734"/>
                    <a:pt x="16697" y="162234"/>
                  </a:cubicBezTo>
                  <a:cubicBezTo>
                    <a:pt x="16697" y="165833"/>
                    <a:pt x="13798" y="168633"/>
                    <a:pt x="10298" y="16863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E0DF844C-A145-488A-9BD8-30F96C47BA6E}"/>
                </a:ext>
              </a:extLst>
            </p:cNvPr>
            <p:cNvSpPr/>
            <p:nvPr/>
          </p:nvSpPr>
          <p:spPr>
            <a:xfrm>
              <a:off x="6522510" y="6105007"/>
              <a:ext cx="29995" cy="19997"/>
            </a:xfrm>
            <a:custGeom>
              <a:avLst/>
              <a:gdLst>
                <a:gd name="connsiteX0" fmla="*/ 30959 w 29995"/>
                <a:gd name="connsiteY0" fmla="*/ 22361 h 19996"/>
                <a:gd name="connsiteX1" fmla="*/ 27759 w 29995"/>
                <a:gd name="connsiteY1" fmla="*/ 21461 h 19996"/>
                <a:gd name="connsiteX2" fmla="*/ 5063 w 29995"/>
                <a:gd name="connsiteY2" fmla="*/ 12662 h 19996"/>
                <a:gd name="connsiteX3" fmla="*/ 164 w 29995"/>
                <a:gd name="connsiteY3" fmla="*/ 5063 h 19996"/>
                <a:gd name="connsiteX4" fmla="*/ 7763 w 29995"/>
                <a:gd name="connsiteY4" fmla="*/ 164 h 19996"/>
                <a:gd name="connsiteX5" fmla="*/ 34159 w 29995"/>
                <a:gd name="connsiteY5" fmla="*/ 10463 h 19996"/>
                <a:gd name="connsiteX6" fmla="*/ 37158 w 29995"/>
                <a:gd name="connsiteY6" fmla="*/ 14362 h 19996"/>
                <a:gd name="connsiteX7" fmla="*/ 36459 w 29995"/>
                <a:gd name="connsiteY7" fmla="*/ 19261 h 19996"/>
                <a:gd name="connsiteX8" fmla="*/ 30959 w 29995"/>
                <a:gd name="connsiteY8" fmla="*/ 2236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95" h="19996">
                  <a:moveTo>
                    <a:pt x="30959" y="22361"/>
                  </a:moveTo>
                  <a:cubicBezTo>
                    <a:pt x="29859" y="22361"/>
                    <a:pt x="28760" y="22061"/>
                    <a:pt x="27759" y="21461"/>
                  </a:cubicBezTo>
                  <a:cubicBezTo>
                    <a:pt x="20661" y="17362"/>
                    <a:pt x="13062" y="14362"/>
                    <a:pt x="5063" y="12662"/>
                  </a:cubicBezTo>
                  <a:cubicBezTo>
                    <a:pt x="1564" y="11863"/>
                    <a:pt x="-636" y="8463"/>
                    <a:pt x="164" y="5063"/>
                  </a:cubicBezTo>
                  <a:cubicBezTo>
                    <a:pt x="864" y="1564"/>
                    <a:pt x="4363" y="-636"/>
                    <a:pt x="7763" y="164"/>
                  </a:cubicBezTo>
                  <a:cubicBezTo>
                    <a:pt x="17062" y="2164"/>
                    <a:pt x="25960" y="5663"/>
                    <a:pt x="34159" y="10463"/>
                  </a:cubicBezTo>
                  <a:cubicBezTo>
                    <a:pt x="35659" y="11362"/>
                    <a:pt x="36758" y="12662"/>
                    <a:pt x="37158" y="14362"/>
                  </a:cubicBezTo>
                  <a:cubicBezTo>
                    <a:pt x="37558" y="15962"/>
                    <a:pt x="37358" y="17762"/>
                    <a:pt x="36459" y="19261"/>
                  </a:cubicBezTo>
                  <a:cubicBezTo>
                    <a:pt x="35358" y="21161"/>
                    <a:pt x="33259" y="22361"/>
                    <a:pt x="30959" y="223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D0DB5E0D-9352-46F3-97AC-C8E3E81C0F02}"/>
                </a:ext>
              </a:extLst>
            </p:cNvPr>
            <p:cNvSpPr/>
            <p:nvPr/>
          </p:nvSpPr>
          <p:spPr>
            <a:xfrm>
              <a:off x="6416492" y="6003887"/>
              <a:ext cx="129980" cy="129980"/>
            </a:xfrm>
            <a:custGeom>
              <a:avLst/>
              <a:gdLst>
                <a:gd name="connsiteX0" fmla="*/ 67089 w 129979"/>
                <a:gd name="connsiteY0" fmla="*/ 134179 h 129979"/>
                <a:gd name="connsiteX1" fmla="*/ 67089 w 129979"/>
                <a:gd name="connsiteY1" fmla="*/ 134179 h 129979"/>
                <a:gd name="connsiteX2" fmla="*/ 0 w 129979"/>
                <a:gd name="connsiteY2" fmla="*/ 67089 h 129979"/>
                <a:gd name="connsiteX3" fmla="*/ 0 w 129979"/>
                <a:gd name="connsiteY3" fmla="*/ 65790 h 129979"/>
                <a:gd name="connsiteX4" fmla="*/ 6399 w 129979"/>
                <a:gd name="connsiteY4" fmla="*/ 59591 h 129979"/>
                <a:gd name="connsiteX5" fmla="*/ 6499 w 129979"/>
                <a:gd name="connsiteY5" fmla="*/ 59591 h 129979"/>
                <a:gd name="connsiteX6" fmla="*/ 10998 w 129979"/>
                <a:gd name="connsiteY6" fmla="*/ 61490 h 129979"/>
                <a:gd name="connsiteX7" fmla="*/ 12798 w 129979"/>
                <a:gd name="connsiteY7" fmla="*/ 66090 h 129979"/>
                <a:gd name="connsiteX8" fmla="*/ 12798 w 129979"/>
                <a:gd name="connsiteY8" fmla="*/ 67089 h 129979"/>
                <a:gd name="connsiteX9" fmla="*/ 67089 w 129979"/>
                <a:gd name="connsiteY9" fmla="*/ 121381 h 129979"/>
                <a:gd name="connsiteX10" fmla="*/ 121481 w 129979"/>
                <a:gd name="connsiteY10" fmla="*/ 67089 h 129979"/>
                <a:gd name="connsiteX11" fmla="*/ 67089 w 129979"/>
                <a:gd name="connsiteY11" fmla="*/ 12798 h 129979"/>
                <a:gd name="connsiteX12" fmla="*/ 15797 w 129979"/>
                <a:gd name="connsiteY12" fmla="*/ 49292 h 129979"/>
                <a:gd name="connsiteX13" fmla="*/ 7698 w 129979"/>
                <a:gd name="connsiteY13" fmla="*/ 53192 h 129979"/>
                <a:gd name="connsiteX14" fmla="*/ 3699 w 129979"/>
                <a:gd name="connsiteY14" fmla="*/ 44993 h 129979"/>
                <a:gd name="connsiteX15" fmla="*/ 67089 w 129979"/>
                <a:gd name="connsiteY15" fmla="*/ 0 h 129979"/>
                <a:gd name="connsiteX16" fmla="*/ 134279 w 129979"/>
                <a:gd name="connsiteY16" fmla="*/ 67089 h 129979"/>
                <a:gd name="connsiteX17" fmla="*/ 67089 w 129979"/>
                <a:gd name="connsiteY17" fmla="*/ 134179 h 12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9979" h="129979">
                  <a:moveTo>
                    <a:pt x="67089" y="134179"/>
                  </a:moveTo>
                  <a:lnTo>
                    <a:pt x="67089" y="134179"/>
                  </a:lnTo>
                  <a:cubicBezTo>
                    <a:pt x="30095" y="134179"/>
                    <a:pt x="0" y="104084"/>
                    <a:pt x="0" y="67089"/>
                  </a:cubicBezTo>
                  <a:cubicBezTo>
                    <a:pt x="0" y="66690"/>
                    <a:pt x="0" y="66290"/>
                    <a:pt x="0" y="65790"/>
                  </a:cubicBezTo>
                  <a:cubicBezTo>
                    <a:pt x="99" y="62390"/>
                    <a:pt x="2999" y="59591"/>
                    <a:pt x="6399" y="59591"/>
                  </a:cubicBezTo>
                  <a:lnTo>
                    <a:pt x="6499" y="59591"/>
                  </a:lnTo>
                  <a:cubicBezTo>
                    <a:pt x="8298" y="59591"/>
                    <a:pt x="9898" y="60291"/>
                    <a:pt x="10998" y="61490"/>
                  </a:cubicBezTo>
                  <a:cubicBezTo>
                    <a:pt x="12198" y="62790"/>
                    <a:pt x="12898" y="64390"/>
                    <a:pt x="12798" y="66090"/>
                  </a:cubicBezTo>
                  <a:lnTo>
                    <a:pt x="12798" y="67089"/>
                  </a:lnTo>
                  <a:cubicBezTo>
                    <a:pt x="12898" y="96985"/>
                    <a:pt x="37194" y="121381"/>
                    <a:pt x="67089" y="121381"/>
                  </a:cubicBezTo>
                  <a:cubicBezTo>
                    <a:pt x="96984" y="121381"/>
                    <a:pt x="121380" y="96985"/>
                    <a:pt x="121481" y="67089"/>
                  </a:cubicBezTo>
                  <a:cubicBezTo>
                    <a:pt x="121380" y="37194"/>
                    <a:pt x="96984" y="12798"/>
                    <a:pt x="67089" y="12798"/>
                  </a:cubicBezTo>
                  <a:cubicBezTo>
                    <a:pt x="43993" y="12798"/>
                    <a:pt x="23396" y="27396"/>
                    <a:pt x="15797" y="49292"/>
                  </a:cubicBezTo>
                  <a:cubicBezTo>
                    <a:pt x="14697" y="52492"/>
                    <a:pt x="10898" y="54291"/>
                    <a:pt x="7698" y="53192"/>
                  </a:cubicBezTo>
                  <a:cubicBezTo>
                    <a:pt x="4299" y="51992"/>
                    <a:pt x="2599" y="48392"/>
                    <a:pt x="3699" y="44993"/>
                  </a:cubicBezTo>
                  <a:cubicBezTo>
                    <a:pt x="13098" y="18097"/>
                    <a:pt x="38594" y="0"/>
                    <a:pt x="67089" y="0"/>
                  </a:cubicBezTo>
                  <a:cubicBezTo>
                    <a:pt x="104083" y="0"/>
                    <a:pt x="134279" y="30095"/>
                    <a:pt x="134279" y="67089"/>
                  </a:cubicBezTo>
                  <a:cubicBezTo>
                    <a:pt x="134279" y="104084"/>
                    <a:pt x="104083" y="134179"/>
                    <a:pt x="67089" y="13417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A121A7AC-97B3-449D-A1A4-BD5D39B2778D}"/>
                </a:ext>
              </a:extLst>
            </p:cNvPr>
            <p:cNvSpPr/>
            <p:nvPr/>
          </p:nvSpPr>
          <p:spPr>
            <a:xfrm>
              <a:off x="6791836" y="6105007"/>
              <a:ext cx="29995" cy="19997"/>
            </a:xfrm>
            <a:custGeom>
              <a:avLst/>
              <a:gdLst>
                <a:gd name="connsiteX0" fmla="*/ 6396 w 29995"/>
                <a:gd name="connsiteY0" fmla="*/ 22361 h 19996"/>
                <a:gd name="connsiteX1" fmla="*/ 896 w 29995"/>
                <a:gd name="connsiteY1" fmla="*/ 19161 h 19996"/>
                <a:gd name="connsiteX2" fmla="*/ 197 w 29995"/>
                <a:gd name="connsiteY2" fmla="*/ 14362 h 19996"/>
                <a:gd name="connsiteX3" fmla="*/ 3196 w 29995"/>
                <a:gd name="connsiteY3" fmla="*/ 10463 h 19996"/>
                <a:gd name="connsiteX4" fmla="*/ 29592 w 29995"/>
                <a:gd name="connsiteY4" fmla="*/ 164 h 19996"/>
                <a:gd name="connsiteX5" fmla="*/ 37190 w 29995"/>
                <a:gd name="connsiteY5" fmla="*/ 5063 h 19996"/>
                <a:gd name="connsiteX6" fmla="*/ 36391 w 29995"/>
                <a:gd name="connsiteY6" fmla="*/ 9863 h 19996"/>
                <a:gd name="connsiteX7" fmla="*/ 32291 w 29995"/>
                <a:gd name="connsiteY7" fmla="*/ 12662 h 19996"/>
                <a:gd name="connsiteX8" fmla="*/ 9595 w 29995"/>
                <a:gd name="connsiteY8" fmla="*/ 21461 h 19996"/>
                <a:gd name="connsiteX9" fmla="*/ 6396 w 29995"/>
                <a:gd name="connsiteY9" fmla="*/ 2236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995" h="19996">
                  <a:moveTo>
                    <a:pt x="6396" y="22361"/>
                  </a:moveTo>
                  <a:cubicBezTo>
                    <a:pt x="4096" y="22361"/>
                    <a:pt x="1996" y="21161"/>
                    <a:pt x="896" y="19161"/>
                  </a:cubicBezTo>
                  <a:cubicBezTo>
                    <a:pt x="-4" y="17762"/>
                    <a:pt x="-204" y="15962"/>
                    <a:pt x="197" y="14362"/>
                  </a:cubicBezTo>
                  <a:cubicBezTo>
                    <a:pt x="596" y="12662"/>
                    <a:pt x="1696" y="11362"/>
                    <a:pt x="3196" y="10463"/>
                  </a:cubicBezTo>
                  <a:cubicBezTo>
                    <a:pt x="11395" y="5663"/>
                    <a:pt x="20293" y="2164"/>
                    <a:pt x="29592" y="164"/>
                  </a:cubicBezTo>
                  <a:cubicBezTo>
                    <a:pt x="33091" y="-636"/>
                    <a:pt x="36491" y="1564"/>
                    <a:pt x="37190" y="5063"/>
                  </a:cubicBezTo>
                  <a:cubicBezTo>
                    <a:pt x="37591" y="6663"/>
                    <a:pt x="37290" y="8363"/>
                    <a:pt x="36391" y="9863"/>
                  </a:cubicBezTo>
                  <a:cubicBezTo>
                    <a:pt x="35391" y="11263"/>
                    <a:pt x="33991" y="12262"/>
                    <a:pt x="32291" y="12662"/>
                  </a:cubicBezTo>
                  <a:cubicBezTo>
                    <a:pt x="24293" y="14362"/>
                    <a:pt x="16694" y="17362"/>
                    <a:pt x="9595" y="21461"/>
                  </a:cubicBezTo>
                  <a:cubicBezTo>
                    <a:pt x="8695" y="22061"/>
                    <a:pt x="7495" y="22361"/>
                    <a:pt x="6396" y="223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2BFB343E-4651-4E05-A372-70E6AB0A0E6D}"/>
                </a:ext>
              </a:extLst>
            </p:cNvPr>
            <p:cNvSpPr/>
            <p:nvPr/>
          </p:nvSpPr>
          <p:spPr>
            <a:xfrm>
              <a:off x="6844624" y="6105012"/>
              <a:ext cx="139978" cy="159975"/>
            </a:xfrm>
            <a:custGeom>
              <a:avLst/>
              <a:gdLst>
                <a:gd name="connsiteX0" fmla="*/ 142078 w 139978"/>
                <a:gd name="connsiteY0" fmla="*/ 168633 h 159974"/>
                <a:gd name="connsiteX1" fmla="*/ 131780 w 139978"/>
                <a:gd name="connsiteY1" fmla="*/ 168633 h 159974"/>
                <a:gd name="connsiteX2" fmla="*/ 125381 w 139978"/>
                <a:gd name="connsiteY2" fmla="*/ 162234 h 159974"/>
                <a:gd name="connsiteX3" fmla="*/ 129280 w 139978"/>
                <a:gd name="connsiteY3" fmla="*/ 156335 h 159974"/>
                <a:gd name="connsiteX4" fmla="*/ 129280 w 139978"/>
                <a:gd name="connsiteY4" fmla="*/ 89545 h 159974"/>
                <a:gd name="connsiteX5" fmla="*/ 67390 w 139978"/>
                <a:gd name="connsiteY5" fmla="*/ 12657 h 159974"/>
                <a:gd name="connsiteX6" fmla="*/ 63390 w 139978"/>
                <a:gd name="connsiteY6" fmla="*/ 9858 h 159974"/>
                <a:gd name="connsiteX7" fmla="*/ 62490 w 139978"/>
                <a:gd name="connsiteY7" fmla="*/ 5058 h 159974"/>
                <a:gd name="connsiteX8" fmla="*/ 70189 w 139978"/>
                <a:gd name="connsiteY8" fmla="*/ 159 h 159974"/>
                <a:gd name="connsiteX9" fmla="*/ 121581 w 139978"/>
                <a:gd name="connsiteY9" fmla="*/ 31754 h 159974"/>
                <a:gd name="connsiteX10" fmla="*/ 142078 w 139978"/>
                <a:gd name="connsiteY10" fmla="*/ 89545 h 159974"/>
                <a:gd name="connsiteX11" fmla="*/ 142078 w 139978"/>
                <a:gd name="connsiteY11" fmla="*/ 168633 h 159974"/>
                <a:gd name="connsiteX12" fmla="*/ 112582 w 139978"/>
                <a:gd name="connsiteY12" fmla="*/ 168633 h 159974"/>
                <a:gd name="connsiteX13" fmla="*/ 6399 w 139978"/>
                <a:gd name="connsiteY13" fmla="*/ 168633 h 159974"/>
                <a:gd name="connsiteX14" fmla="*/ 0 w 139978"/>
                <a:gd name="connsiteY14" fmla="*/ 162234 h 159974"/>
                <a:gd name="connsiteX15" fmla="*/ 6399 w 139978"/>
                <a:gd name="connsiteY15" fmla="*/ 155835 h 159974"/>
                <a:gd name="connsiteX16" fmla="*/ 112582 w 139978"/>
                <a:gd name="connsiteY16" fmla="*/ 155835 h 159974"/>
                <a:gd name="connsiteX17" fmla="*/ 118982 w 139978"/>
                <a:gd name="connsiteY17" fmla="*/ 162234 h 159974"/>
                <a:gd name="connsiteX18" fmla="*/ 112582 w 139978"/>
                <a:gd name="connsiteY18" fmla="*/ 168633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978" h="159974">
                  <a:moveTo>
                    <a:pt x="142078" y="168633"/>
                  </a:moveTo>
                  <a:lnTo>
                    <a:pt x="131780" y="168633"/>
                  </a:lnTo>
                  <a:cubicBezTo>
                    <a:pt x="128280" y="168633"/>
                    <a:pt x="125381" y="165833"/>
                    <a:pt x="125381" y="162234"/>
                  </a:cubicBezTo>
                  <a:cubicBezTo>
                    <a:pt x="125381" y="159734"/>
                    <a:pt x="126880" y="157335"/>
                    <a:pt x="129280" y="156335"/>
                  </a:cubicBezTo>
                  <a:lnTo>
                    <a:pt x="129280" y="89545"/>
                  </a:lnTo>
                  <a:cubicBezTo>
                    <a:pt x="129280" y="52751"/>
                    <a:pt x="103284" y="20456"/>
                    <a:pt x="67390" y="12657"/>
                  </a:cubicBezTo>
                  <a:cubicBezTo>
                    <a:pt x="65790" y="12257"/>
                    <a:pt x="64390" y="11258"/>
                    <a:pt x="63390" y="9858"/>
                  </a:cubicBezTo>
                  <a:cubicBezTo>
                    <a:pt x="62490" y="8458"/>
                    <a:pt x="62191" y="6758"/>
                    <a:pt x="62490" y="5058"/>
                  </a:cubicBezTo>
                  <a:cubicBezTo>
                    <a:pt x="63290" y="1659"/>
                    <a:pt x="66790" y="-640"/>
                    <a:pt x="70189" y="159"/>
                  </a:cubicBezTo>
                  <a:cubicBezTo>
                    <a:pt x="90286" y="4459"/>
                    <a:pt x="108483" y="15757"/>
                    <a:pt x="121581" y="31754"/>
                  </a:cubicBezTo>
                  <a:cubicBezTo>
                    <a:pt x="134779" y="47952"/>
                    <a:pt x="142078" y="68449"/>
                    <a:pt x="142078" y="89545"/>
                  </a:cubicBezTo>
                  <a:lnTo>
                    <a:pt x="142078" y="168633"/>
                  </a:lnTo>
                  <a:close/>
                  <a:moveTo>
                    <a:pt x="112582" y="168633"/>
                  </a:moveTo>
                  <a:lnTo>
                    <a:pt x="6399" y="168633"/>
                  </a:lnTo>
                  <a:cubicBezTo>
                    <a:pt x="2900" y="168633"/>
                    <a:pt x="0" y="165833"/>
                    <a:pt x="0" y="162234"/>
                  </a:cubicBezTo>
                  <a:cubicBezTo>
                    <a:pt x="0" y="158735"/>
                    <a:pt x="2900" y="155835"/>
                    <a:pt x="6399" y="155835"/>
                  </a:cubicBezTo>
                  <a:lnTo>
                    <a:pt x="112582" y="155835"/>
                  </a:lnTo>
                  <a:cubicBezTo>
                    <a:pt x="116082" y="155835"/>
                    <a:pt x="118982" y="158735"/>
                    <a:pt x="118982" y="162234"/>
                  </a:cubicBezTo>
                  <a:cubicBezTo>
                    <a:pt x="118982" y="165833"/>
                    <a:pt x="116082" y="168633"/>
                    <a:pt x="112582" y="16863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6E3C4E2B-BB4F-4329-A26E-32FD18EE9085}"/>
                </a:ext>
              </a:extLst>
            </p:cNvPr>
            <p:cNvSpPr/>
            <p:nvPr/>
          </p:nvSpPr>
          <p:spPr>
            <a:xfrm>
              <a:off x="6801031" y="6003887"/>
              <a:ext cx="129980" cy="129980"/>
            </a:xfrm>
            <a:custGeom>
              <a:avLst/>
              <a:gdLst>
                <a:gd name="connsiteX0" fmla="*/ 67090 w 129979"/>
                <a:gd name="connsiteY0" fmla="*/ 134179 h 129979"/>
                <a:gd name="connsiteX1" fmla="*/ 0 w 129979"/>
                <a:gd name="connsiteY1" fmla="*/ 67089 h 129979"/>
                <a:gd name="connsiteX2" fmla="*/ 0 w 129979"/>
                <a:gd name="connsiteY2" fmla="*/ 65790 h 129979"/>
                <a:gd name="connsiteX3" fmla="*/ 6399 w 129979"/>
                <a:gd name="connsiteY3" fmla="*/ 59491 h 129979"/>
                <a:gd name="connsiteX4" fmla="*/ 12798 w 129979"/>
                <a:gd name="connsiteY4" fmla="*/ 66090 h 129979"/>
                <a:gd name="connsiteX5" fmla="*/ 12698 w 129979"/>
                <a:gd name="connsiteY5" fmla="*/ 67089 h 129979"/>
                <a:gd name="connsiteX6" fmla="*/ 67090 w 129979"/>
                <a:gd name="connsiteY6" fmla="*/ 121381 h 129979"/>
                <a:gd name="connsiteX7" fmla="*/ 121381 w 129979"/>
                <a:gd name="connsiteY7" fmla="*/ 67089 h 129979"/>
                <a:gd name="connsiteX8" fmla="*/ 67090 w 129979"/>
                <a:gd name="connsiteY8" fmla="*/ 12798 h 129979"/>
                <a:gd name="connsiteX9" fmla="*/ 15698 w 129979"/>
                <a:gd name="connsiteY9" fmla="*/ 49192 h 129979"/>
                <a:gd name="connsiteX10" fmla="*/ 7599 w 129979"/>
                <a:gd name="connsiteY10" fmla="*/ 53192 h 129979"/>
                <a:gd name="connsiteX11" fmla="*/ 3900 w 129979"/>
                <a:gd name="connsiteY11" fmla="*/ 49892 h 129979"/>
                <a:gd name="connsiteX12" fmla="*/ 3599 w 129979"/>
                <a:gd name="connsiteY12" fmla="*/ 44993 h 129979"/>
                <a:gd name="connsiteX13" fmla="*/ 67090 w 129979"/>
                <a:gd name="connsiteY13" fmla="*/ 0 h 129979"/>
                <a:gd name="connsiteX14" fmla="*/ 134179 w 129979"/>
                <a:gd name="connsiteY14" fmla="*/ 67089 h 129979"/>
                <a:gd name="connsiteX15" fmla="*/ 67090 w 129979"/>
                <a:gd name="connsiteY15" fmla="*/ 134179 h 12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9979" h="129979">
                  <a:moveTo>
                    <a:pt x="67090" y="134179"/>
                  </a:moveTo>
                  <a:cubicBezTo>
                    <a:pt x="30095" y="134179"/>
                    <a:pt x="0" y="104084"/>
                    <a:pt x="0" y="67089"/>
                  </a:cubicBezTo>
                  <a:lnTo>
                    <a:pt x="0" y="65790"/>
                  </a:lnTo>
                  <a:cubicBezTo>
                    <a:pt x="0" y="62390"/>
                    <a:pt x="2900" y="59491"/>
                    <a:pt x="6399" y="59491"/>
                  </a:cubicBezTo>
                  <a:cubicBezTo>
                    <a:pt x="9998" y="59591"/>
                    <a:pt x="12798" y="62490"/>
                    <a:pt x="12798" y="66090"/>
                  </a:cubicBezTo>
                  <a:cubicBezTo>
                    <a:pt x="12698" y="66390"/>
                    <a:pt x="12698" y="66789"/>
                    <a:pt x="12698" y="67089"/>
                  </a:cubicBezTo>
                  <a:cubicBezTo>
                    <a:pt x="12798" y="96985"/>
                    <a:pt x="37194" y="121381"/>
                    <a:pt x="67090" y="121381"/>
                  </a:cubicBezTo>
                  <a:cubicBezTo>
                    <a:pt x="96985" y="121381"/>
                    <a:pt x="121281" y="96985"/>
                    <a:pt x="121381" y="67089"/>
                  </a:cubicBezTo>
                  <a:cubicBezTo>
                    <a:pt x="121281" y="37194"/>
                    <a:pt x="96985" y="12798"/>
                    <a:pt x="67090" y="12798"/>
                  </a:cubicBezTo>
                  <a:cubicBezTo>
                    <a:pt x="43993" y="12798"/>
                    <a:pt x="23297" y="27396"/>
                    <a:pt x="15698" y="49192"/>
                  </a:cubicBezTo>
                  <a:cubicBezTo>
                    <a:pt x="14598" y="52492"/>
                    <a:pt x="10899" y="54291"/>
                    <a:pt x="7599" y="53192"/>
                  </a:cubicBezTo>
                  <a:cubicBezTo>
                    <a:pt x="5999" y="52592"/>
                    <a:pt x="4700" y="51492"/>
                    <a:pt x="3900" y="49892"/>
                  </a:cubicBezTo>
                  <a:cubicBezTo>
                    <a:pt x="3200" y="48392"/>
                    <a:pt x="3099" y="46693"/>
                    <a:pt x="3599" y="44993"/>
                  </a:cubicBezTo>
                  <a:cubicBezTo>
                    <a:pt x="12998" y="18097"/>
                    <a:pt x="38494" y="0"/>
                    <a:pt x="67090" y="0"/>
                  </a:cubicBezTo>
                  <a:cubicBezTo>
                    <a:pt x="104084" y="0"/>
                    <a:pt x="134179" y="30095"/>
                    <a:pt x="134179" y="67089"/>
                  </a:cubicBezTo>
                  <a:cubicBezTo>
                    <a:pt x="134179" y="104084"/>
                    <a:pt x="104084" y="134179"/>
                    <a:pt x="67090" y="13417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30F678A6-B4EE-46EB-91A2-846BAE9EF6CF}"/>
                </a:ext>
              </a:extLst>
            </p:cNvPr>
            <p:cNvSpPr/>
            <p:nvPr/>
          </p:nvSpPr>
          <p:spPr>
            <a:xfrm>
              <a:off x="6444304" y="5854748"/>
              <a:ext cx="59991" cy="59991"/>
            </a:xfrm>
            <a:custGeom>
              <a:avLst/>
              <a:gdLst>
                <a:gd name="connsiteX0" fmla="*/ 30978 w 59990"/>
                <a:gd name="connsiteY0" fmla="*/ 61953 h 59990"/>
                <a:gd name="connsiteX1" fmla="*/ 13281 w 59990"/>
                <a:gd name="connsiteY1" fmla="*/ 56354 h 59990"/>
                <a:gd name="connsiteX2" fmla="*/ 483 w 59990"/>
                <a:gd name="connsiteY2" fmla="*/ 36357 h 59990"/>
                <a:gd name="connsiteX3" fmla="*/ 25579 w 59990"/>
                <a:gd name="connsiteY3" fmla="*/ 462 h 59990"/>
                <a:gd name="connsiteX4" fmla="*/ 48775 w 59990"/>
                <a:gd name="connsiteY4" fmla="*/ 5562 h 59990"/>
                <a:gd name="connsiteX5" fmla="*/ 61573 w 59990"/>
                <a:gd name="connsiteY5" fmla="*/ 25559 h 59990"/>
                <a:gd name="connsiteX6" fmla="*/ 56474 w 59990"/>
                <a:gd name="connsiteY6" fmla="*/ 48755 h 59990"/>
                <a:gd name="connsiteX7" fmla="*/ 36477 w 59990"/>
                <a:gd name="connsiteY7" fmla="*/ 61553 h 59990"/>
                <a:gd name="connsiteX8" fmla="*/ 30978 w 59990"/>
                <a:gd name="connsiteY8" fmla="*/ 61953 h 59990"/>
                <a:gd name="connsiteX9" fmla="*/ 31078 w 59990"/>
                <a:gd name="connsiteY9" fmla="*/ 12761 h 59990"/>
                <a:gd name="connsiteX10" fmla="*/ 27878 w 59990"/>
                <a:gd name="connsiteY10" fmla="*/ 13061 h 59990"/>
                <a:gd name="connsiteX11" fmla="*/ 13181 w 59990"/>
                <a:gd name="connsiteY11" fmla="*/ 34157 h 59990"/>
                <a:gd name="connsiteX12" fmla="*/ 20680 w 59990"/>
                <a:gd name="connsiteY12" fmla="*/ 45855 h 59990"/>
                <a:gd name="connsiteX13" fmla="*/ 34277 w 59990"/>
                <a:gd name="connsiteY13" fmla="*/ 48855 h 59990"/>
                <a:gd name="connsiteX14" fmla="*/ 45975 w 59990"/>
                <a:gd name="connsiteY14" fmla="*/ 41356 h 59990"/>
                <a:gd name="connsiteX15" fmla="*/ 48975 w 59990"/>
                <a:gd name="connsiteY15" fmla="*/ 27758 h 59990"/>
                <a:gd name="connsiteX16" fmla="*/ 41477 w 59990"/>
                <a:gd name="connsiteY16" fmla="*/ 16060 h 59990"/>
                <a:gd name="connsiteX17" fmla="*/ 31078 w 59990"/>
                <a:gd name="connsiteY17" fmla="*/ 127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90" h="59990">
                  <a:moveTo>
                    <a:pt x="30978" y="61953"/>
                  </a:moveTo>
                  <a:cubicBezTo>
                    <a:pt x="24679" y="61953"/>
                    <a:pt x="18580" y="60053"/>
                    <a:pt x="13281" y="56354"/>
                  </a:cubicBezTo>
                  <a:cubicBezTo>
                    <a:pt x="6482" y="51654"/>
                    <a:pt x="1983" y="44556"/>
                    <a:pt x="483" y="36357"/>
                  </a:cubicBezTo>
                  <a:cubicBezTo>
                    <a:pt x="-2517" y="19559"/>
                    <a:pt x="8781" y="3362"/>
                    <a:pt x="25579" y="462"/>
                  </a:cubicBezTo>
                  <a:cubicBezTo>
                    <a:pt x="33677" y="-937"/>
                    <a:pt x="41976" y="862"/>
                    <a:pt x="48775" y="5562"/>
                  </a:cubicBezTo>
                  <a:cubicBezTo>
                    <a:pt x="55574" y="10261"/>
                    <a:pt x="60073" y="17360"/>
                    <a:pt x="61573" y="25559"/>
                  </a:cubicBezTo>
                  <a:cubicBezTo>
                    <a:pt x="62973" y="33757"/>
                    <a:pt x="61173" y="41956"/>
                    <a:pt x="56474" y="48755"/>
                  </a:cubicBezTo>
                  <a:cubicBezTo>
                    <a:pt x="51775" y="55554"/>
                    <a:pt x="44676" y="60053"/>
                    <a:pt x="36477" y="61553"/>
                  </a:cubicBezTo>
                  <a:cubicBezTo>
                    <a:pt x="34678" y="61853"/>
                    <a:pt x="32778" y="61953"/>
                    <a:pt x="30978" y="61953"/>
                  </a:cubicBezTo>
                  <a:close/>
                  <a:moveTo>
                    <a:pt x="31078" y="12761"/>
                  </a:moveTo>
                  <a:cubicBezTo>
                    <a:pt x="29978" y="12761"/>
                    <a:pt x="28978" y="12860"/>
                    <a:pt x="27878" y="13061"/>
                  </a:cubicBezTo>
                  <a:cubicBezTo>
                    <a:pt x="17980" y="14860"/>
                    <a:pt x="11381" y="24259"/>
                    <a:pt x="13181" y="34157"/>
                  </a:cubicBezTo>
                  <a:cubicBezTo>
                    <a:pt x="13981" y="38956"/>
                    <a:pt x="16680" y="43156"/>
                    <a:pt x="20680" y="45855"/>
                  </a:cubicBezTo>
                  <a:cubicBezTo>
                    <a:pt x="24679" y="48655"/>
                    <a:pt x="29478" y="49655"/>
                    <a:pt x="34277" y="48855"/>
                  </a:cubicBezTo>
                  <a:cubicBezTo>
                    <a:pt x="39077" y="48055"/>
                    <a:pt x="43276" y="45355"/>
                    <a:pt x="45975" y="41356"/>
                  </a:cubicBezTo>
                  <a:cubicBezTo>
                    <a:pt x="48675" y="37357"/>
                    <a:pt x="49775" y="32557"/>
                    <a:pt x="48975" y="27758"/>
                  </a:cubicBezTo>
                  <a:cubicBezTo>
                    <a:pt x="48175" y="22959"/>
                    <a:pt x="45476" y="18759"/>
                    <a:pt x="41477" y="16060"/>
                  </a:cubicBezTo>
                  <a:cubicBezTo>
                    <a:pt x="38377" y="13860"/>
                    <a:pt x="34777" y="12761"/>
                    <a:pt x="31078" y="127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0AF14C75-5F36-4571-8E50-F8D0A29D459D}"/>
                </a:ext>
              </a:extLst>
            </p:cNvPr>
            <p:cNvSpPr/>
            <p:nvPr/>
          </p:nvSpPr>
          <p:spPr>
            <a:xfrm>
              <a:off x="6647555" y="5811017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9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D3F2ECF1-FD89-4F54-A23B-D1C327F5B418}"/>
                </a:ext>
              </a:extLst>
            </p:cNvPr>
            <p:cNvSpPr/>
            <p:nvPr/>
          </p:nvSpPr>
          <p:spPr>
            <a:xfrm>
              <a:off x="6658853" y="5799819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31D9B0A3-81B1-4634-A840-17E172C06C70}"/>
                </a:ext>
              </a:extLst>
            </p:cNvPr>
            <p:cNvSpPr/>
            <p:nvPr/>
          </p:nvSpPr>
          <p:spPr>
            <a:xfrm>
              <a:off x="6759637" y="5827715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4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5"/>
                    <a:pt x="0" y="21797"/>
                  </a:cubicBezTo>
                  <a:cubicBezTo>
                    <a:pt x="0" y="9799"/>
                    <a:pt x="9799" y="0"/>
                    <a:pt x="21797" y="0"/>
                  </a:cubicBezTo>
                  <a:cubicBezTo>
                    <a:pt x="33795" y="0"/>
                    <a:pt x="43594" y="9799"/>
                    <a:pt x="43594" y="21797"/>
                  </a:cubicBezTo>
                  <a:cubicBezTo>
                    <a:pt x="43594" y="33795"/>
                    <a:pt x="338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8" y="12698"/>
                    <a:pt x="12798" y="16797"/>
                    <a:pt x="12798" y="21697"/>
                  </a:cubicBezTo>
                  <a:cubicBezTo>
                    <a:pt x="12798" y="266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8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5B618053-9EB6-4949-AE49-F7757BEF007F}"/>
                </a:ext>
              </a:extLst>
            </p:cNvPr>
            <p:cNvSpPr/>
            <p:nvPr/>
          </p:nvSpPr>
          <p:spPr>
            <a:xfrm>
              <a:off x="6602862" y="5901703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9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4" y="0"/>
                    <a:pt x="45893" y="2900"/>
                    <a:pt x="45893" y="6399"/>
                  </a:cubicBezTo>
                  <a:cubicBezTo>
                    <a:pt x="45893" y="9899"/>
                    <a:pt x="42994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0D862EC8-08A6-43A6-8996-BA5EC7B21D53}"/>
                </a:ext>
              </a:extLst>
            </p:cNvPr>
            <p:cNvSpPr/>
            <p:nvPr/>
          </p:nvSpPr>
          <p:spPr>
            <a:xfrm>
              <a:off x="6619359" y="5885206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944BED7A-B0FD-461C-AC39-2EE185FA994A}"/>
                </a:ext>
              </a:extLst>
            </p:cNvPr>
            <p:cNvSpPr/>
            <p:nvPr/>
          </p:nvSpPr>
          <p:spPr>
            <a:xfrm>
              <a:off x="6851448" y="5906527"/>
              <a:ext cx="19997" cy="19997"/>
            </a:xfrm>
            <a:custGeom>
              <a:avLst/>
              <a:gdLst>
                <a:gd name="connsiteX0" fmla="*/ 22271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3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1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1" y="28771"/>
                  </a:moveTo>
                  <a:cubicBezTo>
                    <a:pt x="20671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3" y="-625"/>
                    <a:pt x="10973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471" y="28071"/>
                    <a:pt x="23871" y="28771"/>
                    <a:pt x="22271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50A0D994-9E68-4735-9F62-AA4ABAA8DD1E}"/>
                </a:ext>
              </a:extLst>
            </p:cNvPr>
            <p:cNvSpPr/>
            <p:nvPr/>
          </p:nvSpPr>
          <p:spPr>
            <a:xfrm>
              <a:off x="6851348" y="5906527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3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4" y="28771"/>
                    <a:pt x="3074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1" y="-625"/>
                    <a:pt x="24371" y="-625"/>
                    <a:pt x="26871" y="1875"/>
                  </a:cubicBezTo>
                  <a:cubicBezTo>
                    <a:pt x="29370" y="4374"/>
                    <a:pt x="29370" y="8474"/>
                    <a:pt x="26871" y="10973"/>
                  </a:cubicBezTo>
                  <a:lnTo>
                    <a:pt x="10973" y="26871"/>
                  </a:lnTo>
                  <a:cubicBezTo>
                    <a:pt x="9673" y="28071"/>
                    <a:pt x="80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20" name="Group 719">
            <a:extLst>
              <a:ext uri="{FF2B5EF4-FFF2-40B4-BE49-F238E27FC236}">
                <a16:creationId xmlns:a16="http://schemas.microsoft.com/office/drawing/2014/main" id="{9F884E4B-53BF-48A3-AB61-72813EB1224E}"/>
              </a:ext>
            </a:extLst>
          </p:cNvPr>
          <p:cNvGrpSpPr/>
          <p:nvPr/>
        </p:nvGrpSpPr>
        <p:grpSpPr>
          <a:xfrm>
            <a:off x="544013" y="1433104"/>
            <a:ext cx="553713" cy="574142"/>
            <a:chOff x="544013" y="1433104"/>
            <a:chExt cx="553713" cy="574142"/>
          </a:xfrm>
          <a:solidFill>
            <a:srgbClr val="FFFFFF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68657FB-8520-4DB8-9BE0-4AE53A430220}"/>
                </a:ext>
              </a:extLst>
            </p:cNvPr>
            <p:cNvSpPr/>
            <p:nvPr/>
          </p:nvSpPr>
          <p:spPr>
            <a:xfrm>
              <a:off x="544013" y="1433104"/>
              <a:ext cx="9998" cy="9998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6398" cap="flat">
              <a:solidFill>
                <a:srgbClr val="1786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63A58F2-B1BF-4B66-BA91-74A6186B039D}"/>
                </a:ext>
              </a:extLst>
            </p:cNvPr>
            <p:cNvSpPr/>
            <p:nvPr/>
          </p:nvSpPr>
          <p:spPr>
            <a:xfrm>
              <a:off x="867762" y="1669867"/>
              <a:ext cx="89986" cy="89986"/>
            </a:xfrm>
            <a:custGeom>
              <a:avLst/>
              <a:gdLst>
                <a:gd name="connsiteX0" fmla="*/ 85487 w 89985"/>
                <a:gd name="connsiteY0" fmla="*/ 91986 h 89985"/>
                <a:gd name="connsiteX1" fmla="*/ 79088 w 89985"/>
                <a:gd name="connsiteY1" fmla="*/ 85587 h 89985"/>
                <a:gd name="connsiteX2" fmla="*/ 6399 w 89985"/>
                <a:gd name="connsiteY2" fmla="*/ 12898 h 89985"/>
                <a:gd name="connsiteX3" fmla="*/ 0 w 89985"/>
                <a:gd name="connsiteY3" fmla="*/ 6499 h 89985"/>
                <a:gd name="connsiteX4" fmla="*/ 6399 w 89985"/>
                <a:gd name="connsiteY4" fmla="*/ 0 h 89985"/>
                <a:gd name="connsiteX5" fmla="*/ 91886 w 89985"/>
                <a:gd name="connsiteY5" fmla="*/ 85587 h 89985"/>
                <a:gd name="connsiteX6" fmla="*/ 85487 w 89985"/>
                <a:gd name="connsiteY6" fmla="*/ 919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985" h="89985">
                  <a:moveTo>
                    <a:pt x="85487" y="91986"/>
                  </a:moveTo>
                  <a:cubicBezTo>
                    <a:pt x="81987" y="91986"/>
                    <a:pt x="79088" y="89086"/>
                    <a:pt x="79088" y="85587"/>
                  </a:cubicBezTo>
                  <a:cubicBezTo>
                    <a:pt x="78988" y="45493"/>
                    <a:pt x="46393" y="12898"/>
                    <a:pt x="6399" y="12898"/>
                  </a:cubicBezTo>
                  <a:cubicBezTo>
                    <a:pt x="2900" y="12898"/>
                    <a:pt x="0" y="9998"/>
                    <a:pt x="0" y="6499"/>
                  </a:cubicBezTo>
                  <a:cubicBezTo>
                    <a:pt x="0" y="2900"/>
                    <a:pt x="2900" y="0"/>
                    <a:pt x="6399" y="0"/>
                  </a:cubicBezTo>
                  <a:cubicBezTo>
                    <a:pt x="53592" y="0"/>
                    <a:pt x="91886" y="38394"/>
                    <a:pt x="91886" y="85587"/>
                  </a:cubicBezTo>
                  <a:cubicBezTo>
                    <a:pt x="91886" y="89086"/>
                    <a:pt x="88986" y="91986"/>
                    <a:pt x="85487" y="919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4747AD73-C87C-4478-AC8A-9895FA0E8C87}"/>
                </a:ext>
              </a:extLst>
            </p:cNvPr>
            <p:cNvSpPr/>
            <p:nvPr/>
          </p:nvSpPr>
          <p:spPr>
            <a:xfrm>
              <a:off x="867762" y="1522790"/>
              <a:ext cx="229964" cy="229964"/>
            </a:xfrm>
            <a:custGeom>
              <a:avLst/>
              <a:gdLst>
                <a:gd name="connsiteX0" fmla="*/ 232563 w 229963"/>
                <a:gd name="connsiteY0" fmla="*/ 239063 h 229963"/>
                <a:gd name="connsiteX1" fmla="*/ 226164 w 229963"/>
                <a:gd name="connsiteY1" fmla="*/ 232664 h 229963"/>
                <a:gd name="connsiteX2" fmla="*/ 225165 w 229963"/>
                <a:gd name="connsiteY2" fmla="*/ 210967 h 229963"/>
                <a:gd name="connsiteX3" fmla="*/ 225065 w 229963"/>
                <a:gd name="connsiteY3" fmla="*/ 210567 h 229963"/>
                <a:gd name="connsiteX4" fmla="*/ 226564 w 229963"/>
                <a:gd name="connsiteY4" fmla="*/ 205868 h 229963"/>
                <a:gd name="connsiteX5" fmla="*/ 230864 w 229963"/>
                <a:gd name="connsiteY5" fmla="*/ 203568 h 229963"/>
                <a:gd name="connsiteX6" fmla="*/ 237863 w 229963"/>
                <a:gd name="connsiteY6" fmla="*/ 209267 h 229963"/>
                <a:gd name="connsiteX7" fmla="*/ 238962 w 229963"/>
                <a:gd name="connsiteY7" fmla="*/ 232664 h 229963"/>
                <a:gd name="connsiteX8" fmla="*/ 232563 w 229963"/>
                <a:gd name="connsiteY8" fmla="*/ 239063 h 229963"/>
                <a:gd name="connsiteX9" fmla="*/ 228764 w 229963"/>
                <a:gd name="connsiteY9" fmla="*/ 197369 h 229963"/>
                <a:gd name="connsiteX10" fmla="*/ 222465 w 229963"/>
                <a:gd name="connsiteY10" fmla="*/ 192170 h 229963"/>
                <a:gd name="connsiteX11" fmla="*/ 205368 w 229963"/>
                <a:gd name="connsiteY11" fmla="*/ 139078 h 229963"/>
                <a:gd name="connsiteX12" fmla="*/ 208367 w 229963"/>
                <a:gd name="connsiteY12" fmla="*/ 130480 h 229963"/>
                <a:gd name="connsiteX13" fmla="*/ 216966 w 229963"/>
                <a:gd name="connsiteY13" fmla="*/ 133579 h 229963"/>
                <a:gd name="connsiteX14" fmla="*/ 235063 w 229963"/>
                <a:gd name="connsiteY14" fmla="*/ 189770 h 229963"/>
                <a:gd name="connsiteX15" fmla="*/ 234063 w 229963"/>
                <a:gd name="connsiteY15" fmla="*/ 194569 h 229963"/>
                <a:gd name="connsiteX16" fmla="*/ 229964 w 229963"/>
                <a:gd name="connsiteY16" fmla="*/ 197269 h 229963"/>
                <a:gd name="connsiteX17" fmla="*/ 228764 w 229963"/>
                <a:gd name="connsiteY17" fmla="*/ 197369 h 229963"/>
                <a:gd name="connsiteX18" fmla="*/ 202268 w 229963"/>
                <a:gd name="connsiteY18" fmla="*/ 125680 h 229963"/>
                <a:gd name="connsiteX19" fmla="*/ 196669 w 229963"/>
                <a:gd name="connsiteY19" fmla="*/ 122581 h 229963"/>
                <a:gd name="connsiteX20" fmla="*/ 196069 w 229963"/>
                <a:gd name="connsiteY20" fmla="*/ 117682 h 229963"/>
                <a:gd name="connsiteX21" fmla="*/ 199069 w 229963"/>
                <a:gd name="connsiteY21" fmla="*/ 113782 h 229963"/>
                <a:gd name="connsiteX22" fmla="*/ 207767 w 229963"/>
                <a:gd name="connsiteY22" fmla="*/ 116082 h 229963"/>
                <a:gd name="connsiteX23" fmla="*/ 205468 w 229963"/>
                <a:gd name="connsiteY23" fmla="*/ 124880 h 229963"/>
                <a:gd name="connsiteX24" fmla="*/ 202268 w 229963"/>
                <a:gd name="connsiteY24" fmla="*/ 125680 h 229963"/>
                <a:gd name="connsiteX25" fmla="*/ 191870 w 229963"/>
                <a:gd name="connsiteY25" fmla="*/ 109583 h 229963"/>
                <a:gd name="connsiteX26" fmla="*/ 191870 w 229963"/>
                <a:gd name="connsiteY26" fmla="*/ 109583 h 229963"/>
                <a:gd name="connsiteX27" fmla="*/ 186671 w 229963"/>
                <a:gd name="connsiteY27" fmla="*/ 106783 h 229963"/>
                <a:gd name="connsiteX28" fmla="*/ 6399 w 229963"/>
                <a:gd name="connsiteY28" fmla="*/ 12798 h 229963"/>
                <a:gd name="connsiteX29" fmla="*/ 0 w 229963"/>
                <a:gd name="connsiteY29" fmla="*/ 6399 h 229963"/>
                <a:gd name="connsiteX30" fmla="*/ 6399 w 229963"/>
                <a:gd name="connsiteY30" fmla="*/ 0 h 229963"/>
                <a:gd name="connsiteX31" fmla="*/ 197169 w 229963"/>
                <a:gd name="connsiteY31" fmla="*/ 99484 h 229963"/>
                <a:gd name="connsiteX32" fmla="*/ 195569 w 229963"/>
                <a:gd name="connsiteY32" fmla="*/ 108383 h 229963"/>
                <a:gd name="connsiteX33" fmla="*/ 191870 w 229963"/>
                <a:gd name="connsiteY33" fmla="*/ 109583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29963" h="229963">
                  <a:moveTo>
                    <a:pt x="232563" y="239063"/>
                  </a:moveTo>
                  <a:cubicBezTo>
                    <a:pt x="229064" y="239063"/>
                    <a:pt x="226164" y="236163"/>
                    <a:pt x="226164" y="232664"/>
                  </a:cubicBezTo>
                  <a:cubicBezTo>
                    <a:pt x="226164" y="225365"/>
                    <a:pt x="225865" y="218066"/>
                    <a:pt x="225165" y="210967"/>
                  </a:cubicBezTo>
                  <a:lnTo>
                    <a:pt x="225065" y="210567"/>
                  </a:lnTo>
                  <a:cubicBezTo>
                    <a:pt x="224965" y="208867"/>
                    <a:pt x="225465" y="207168"/>
                    <a:pt x="226564" y="205868"/>
                  </a:cubicBezTo>
                  <a:cubicBezTo>
                    <a:pt x="227564" y="204568"/>
                    <a:pt x="229164" y="203768"/>
                    <a:pt x="230864" y="203568"/>
                  </a:cubicBezTo>
                  <a:cubicBezTo>
                    <a:pt x="234363" y="203268"/>
                    <a:pt x="237463" y="205768"/>
                    <a:pt x="237863" y="209267"/>
                  </a:cubicBezTo>
                  <a:cubicBezTo>
                    <a:pt x="238663" y="216966"/>
                    <a:pt x="238962" y="224765"/>
                    <a:pt x="238962" y="232664"/>
                  </a:cubicBezTo>
                  <a:cubicBezTo>
                    <a:pt x="238962" y="236163"/>
                    <a:pt x="236163" y="239063"/>
                    <a:pt x="232563" y="239063"/>
                  </a:cubicBezTo>
                  <a:close/>
                  <a:moveTo>
                    <a:pt x="228764" y="197369"/>
                  </a:moveTo>
                  <a:cubicBezTo>
                    <a:pt x="225665" y="197369"/>
                    <a:pt x="223065" y="195169"/>
                    <a:pt x="222465" y="192170"/>
                  </a:cubicBezTo>
                  <a:cubicBezTo>
                    <a:pt x="219066" y="173773"/>
                    <a:pt x="213267" y="155876"/>
                    <a:pt x="205368" y="139078"/>
                  </a:cubicBezTo>
                  <a:cubicBezTo>
                    <a:pt x="203868" y="135779"/>
                    <a:pt x="205268" y="131979"/>
                    <a:pt x="208367" y="130480"/>
                  </a:cubicBezTo>
                  <a:cubicBezTo>
                    <a:pt x="211467" y="129080"/>
                    <a:pt x="215466" y="130480"/>
                    <a:pt x="216966" y="133579"/>
                  </a:cubicBezTo>
                  <a:cubicBezTo>
                    <a:pt x="225365" y="151476"/>
                    <a:pt x="231464" y="170373"/>
                    <a:pt x="235063" y="189770"/>
                  </a:cubicBezTo>
                  <a:cubicBezTo>
                    <a:pt x="235363" y="191470"/>
                    <a:pt x="235063" y="193170"/>
                    <a:pt x="234063" y="194569"/>
                  </a:cubicBezTo>
                  <a:cubicBezTo>
                    <a:pt x="233063" y="195969"/>
                    <a:pt x="231664" y="196969"/>
                    <a:pt x="229964" y="197269"/>
                  </a:cubicBezTo>
                  <a:cubicBezTo>
                    <a:pt x="229564" y="197269"/>
                    <a:pt x="229164" y="197369"/>
                    <a:pt x="228764" y="197369"/>
                  </a:cubicBezTo>
                  <a:close/>
                  <a:moveTo>
                    <a:pt x="202268" y="125680"/>
                  </a:moveTo>
                  <a:cubicBezTo>
                    <a:pt x="199969" y="125680"/>
                    <a:pt x="197869" y="124480"/>
                    <a:pt x="196669" y="122581"/>
                  </a:cubicBezTo>
                  <a:cubicBezTo>
                    <a:pt x="195869" y="121081"/>
                    <a:pt x="195569" y="119281"/>
                    <a:pt x="196069" y="117682"/>
                  </a:cubicBezTo>
                  <a:cubicBezTo>
                    <a:pt x="196469" y="115982"/>
                    <a:pt x="197569" y="114682"/>
                    <a:pt x="199069" y="113782"/>
                  </a:cubicBezTo>
                  <a:cubicBezTo>
                    <a:pt x="201968" y="112082"/>
                    <a:pt x="206068" y="113182"/>
                    <a:pt x="207767" y="116082"/>
                  </a:cubicBezTo>
                  <a:cubicBezTo>
                    <a:pt x="209567" y="119181"/>
                    <a:pt x="208467" y="123081"/>
                    <a:pt x="205468" y="124880"/>
                  </a:cubicBezTo>
                  <a:cubicBezTo>
                    <a:pt x="204468" y="125380"/>
                    <a:pt x="203368" y="125680"/>
                    <a:pt x="202268" y="125680"/>
                  </a:cubicBezTo>
                  <a:close/>
                  <a:moveTo>
                    <a:pt x="191870" y="109583"/>
                  </a:moveTo>
                  <a:lnTo>
                    <a:pt x="191870" y="109583"/>
                  </a:lnTo>
                  <a:cubicBezTo>
                    <a:pt x="189770" y="109583"/>
                    <a:pt x="187870" y="108483"/>
                    <a:pt x="186671" y="106783"/>
                  </a:cubicBezTo>
                  <a:cubicBezTo>
                    <a:pt x="145477" y="47992"/>
                    <a:pt x="78088" y="12798"/>
                    <a:pt x="6399" y="12798"/>
                  </a:cubicBez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cubicBezTo>
                    <a:pt x="82287" y="0"/>
                    <a:pt x="153576" y="37194"/>
                    <a:pt x="197169" y="99484"/>
                  </a:cubicBezTo>
                  <a:cubicBezTo>
                    <a:pt x="199169" y="102384"/>
                    <a:pt x="198469" y="106383"/>
                    <a:pt x="195569" y="108383"/>
                  </a:cubicBezTo>
                  <a:cubicBezTo>
                    <a:pt x="194469" y="109183"/>
                    <a:pt x="193270" y="109583"/>
                    <a:pt x="191870" y="10958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6A3763D-8D1E-4C67-8A1F-370B4B2206DE}"/>
                </a:ext>
              </a:extLst>
            </p:cNvPr>
            <p:cNvSpPr/>
            <p:nvPr/>
          </p:nvSpPr>
          <p:spPr>
            <a:xfrm>
              <a:off x="867762" y="1588980"/>
              <a:ext cx="169973" cy="149976"/>
            </a:xfrm>
            <a:custGeom>
              <a:avLst/>
              <a:gdLst>
                <a:gd name="connsiteX0" fmla="*/ 165674 w 169973"/>
                <a:gd name="connsiteY0" fmla="*/ 158175 h 149976"/>
                <a:gd name="connsiteX1" fmla="*/ 159375 w 169973"/>
                <a:gd name="connsiteY1" fmla="*/ 152376 h 149976"/>
                <a:gd name="connsiteX2" fmla="*/ 165174 w 169973"/>
                <a:gd name="connsiteY2" fmla="*/ 145477 h 149976"/>
                <a:gd name="connsiteX3" fmla="*/ 172073 w 169973"/>
                <a:gd name="connsiteY3" fmla="*/ 151276 h 149976"/>
                <a:gd name="connsiteX4" fmla="*/ 166274 w 169973"/>
                <a:gd name="connsiteY4" fmla="*/ 158175 h 149976"/>
                <a:gd name="connsiteX5" fmla="*/ 165674 w 169973"/>
                <a:gd name="connsiteY5" fmla="*/ 158175 h 149976"/>
                <a:gd name="connsiteX6" fmla="*/ 162874 w 169973"/>
                <a:gd name="connsiteY6" fmla="*/ 139278 h 149976"/>
                <a:gd name="connsiteX7" fmla="*/ 162874 w 169973"/>
                <a:gd name="connsiteY7" fmla="*/ 139278 h 149976"/>
                <a:gd name="connsiteX8" fmla="*/ 156575 w 169973"/>
                <a:gd name="connsiteY8" fmla="*/ 134179 h 149976"/>
                <a:gd name="connsiteX9" fmla="*/ 6399 w 169973"/>
                <a:gd name="connsiteY9" fmla="*/ 12898 h 149976"/>
                <a:gd name="connsiteX10" fmla="*/ 0 w 169973"/>
                <a:gd name="connsiteY10" fmla="*/ 6499 h 149976"/>
                <a:gd name="connsiteX11" fmla="*/ 6399 w 169973"/>
                <a:gd name="connsiteY11" fmla="*/ 0 h 149976"/>
                <a:gd name="connsiteX12" fmla="*/ 111682 w 169973"/>
                <a:gd name="connsiteY12" fmla="*/ 37594 h 149976"/>
                <a:gd name="connsiteX13" fmla="*/ 169073 w 169973"/>
                <a:gd name="connsiteY13" fmla="*/ 131579 h 149976"/>
                <a:gd name="connsiteX14" fmla="*/ 168174 w 169973"/>
                <a:gd name="connsiteY14" fmla="*/ 136379 h 149976"/>
                <a:gd name="connsiteX15" fmla="*/ 164174 w 169973"/>
                <a:gd name="connsiteY15" fmla="*/ 139078 h 149976"/>
                <a:gd name="connsiteX16" fmla="*/ 162874 w 169973"/>
                <a:gd name="connsiteY16" fmla="*/ 139278 h 1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73" h="149976">
                  <a:moveTo>
                    <a:pt x="165674" y="158175"/>
                  </a:moveTo>
                  <a:cubicBezTo>
                    <a:pt x="162374" y="158175"/>
                    <a:pt x="159675" y="155676"/>
                    <a:pt x="159375" y="152376"/>
                  </a:cubicBezTo>
                  <a:cubicBezTo>
                    <a:pt x="159075" y="148877"/>
                    <a:pt x="161675" y="145777"/>
                    <a:pt x="165174" y="145477"/>
                  </a:cubicBezTo>
                  <a:cubicBezTo>
                    <a:pt x="168773" y="145077"/>
                    <a:pt x="171773" y="147777"/>
                    <a:pt x="172073" y="151276"/>
                  </a:cubicBezTo>
                  <a:cubicBezTo>
                    <a:pt x="172373" y="154776"/>
                    <a:pt x="169773" y="157875"/>
                    <a:pt x="166274" y="158175"/>
                  </a:cubicBezTo>
                  <a:cubicBezTo>
                    <a:pt x="166074" y="158175"/>
                    <a:pt x="165874" y="158175"/>
                    <a:pt x="165674" y="158175"/>
                  </a:cubicBezTo>
                  <a:close/>
                  <a:moveTo>
                    <a:pt x="162874" y="139278"/>
                  </a:moveTo>
                  <a:lnTo>
                    <a:pt x="162874" y="139278"/>
                  </a:lnTo>
                  <a:cubicBezTo>
                    <a:pt x="159875" y="139278"/>
                    <a:pt x="157175" y="137178"/>
                    <a:pt x="156575" y="134179"/>
                  </a:cubicBezTo>
                  <a:cubicBezTo>
                    <a:pt x="141578" y="63890"/>
                    <a:pt x="78388" y="12898"/>
                    <a:pt x="6399" y="12898"/>
                  </a:cubicBezTo>
                  <a:cubicBezTo>
                    <a:pt x="2900" y="12898"/>
                    <a:pt x="0" y="9998"/>
                    <a:pt x="0" y="6499"/>
                  </a:cubicBezTo>
                  <a:cubicBezTo>
                    <a:pt x="0" y="2900"/>
                    <a:pt x="2900" y="0"/>
                    <a:pt x="6399" y="0"/>
                  </a:cubicBezTo>
                  <a:cubicBezTo>
                    <a:pt x="44693" y="100"/>
                    <a:pt x="82087" y="13398"/>
                    <a:pt x="111682" y="37594"/>
                  </a:cubicBezTo>
                  <a:cubicBezTo>
                    <a:pt x="140878" y="61490"/>
                    <a:pt x="161275" y="94885"/>
                    <a:pt x="169073" y="131579"/>
                  </a:cubicBezTo>
                  <a:cubicBezTo>
                    <a:pt x="169473" y="133179"/>
                    <a:pt x="169173" y="134879"/>
                    <a:pt x="168174" y="136379"/>
                  </a:cubicBezTo>
                  <a:cubicBezTo>
                    <a:pt x="167274" y="137778"/>
                    <a:pt x="165874" y="138778"/>
                    <a:pt x="164174" y="139078"/>
                  </a:cubicBezTo>
                  <a:cubicBezTo>
                    <a:pt x="163774" y="139178"/>
                    <a:pt x="163274" y="139278"/>
                    <a:pt x="162874" y="13927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E02DDBE-4B37-4032-AFD1-B363929AFB46}"/>
                </a:ext>
              </a:extLst>
            </p:cNvPr>
            <p:cNvSpPr/>
            <p:nvPr/>
          </p:nvSpPr>
          <p:spPr>
            <a:xfrm>
              <a:off x="867762" y="1669867"/>
              <a:ext cx="89986" cy="89986"/>
            </a:xfrm>
            <a:custGeom>
              <a:avLst/>
              <a:gdLst>
                <a:gd name="connsiteX0" fmla="*/ 85487 w 89985"/>
                <a:gd name="connsiteY0" fmla="*/ 91986 h 89985"/>
                <a:gd name="connsiteX1" fmla="*/ 79088 w 89985"/>
                <a:gd name="connsiteY1" fmla="*/ 85587 h 89985"/>
                <a:gd name="connsiteX2" fmla="*/ 6399 w 89985"/>
                <a:gd name="connsiteY2" fmla="*/ 12898 h 89985"/>
                <a:gd name="connsiteX3" fmla="*/ 0 w 89985"/>
                <a:gd name="connsiteY3" fmla="*/ 6499 h 89985"/>
                <a:gd name="connsiteX4" fmla="*/ 6399 w 89985"/>
                <a:gd name="connsiteY4" fmla="*/ 0 h 89985"/>
                <a:gd name="connsiteX5" fmla="*/ 91886 w 89985"/>
                <a:gd name="connsiteY5" fmla="*/ 85587 h 89985"/>
                <a:gd name="connsiteX6" fmla="*/ 85487 w 89985"/>
                <a:gd name="connsiteY6" fmla="*/ 91986 h 8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985" h="89985">
                  <a:moveTo>
                    <a:pt x="85487" y="91986"/>
                  </a:moveTo>
                  <a:cubicBezTo>
                    <a:pt x="81987" y="91986"/>
                    <a:pt x="79088" y="89086"/>
                    <a:pt x="79088" y="85587"/>
                  </a:cubicBezTo>
                  <a:cubicBezTo>
                    <a:pt x="78988" y="45493"/>
                    <a:pt x="46393" y="12898"/>
                    <a:pt x="6399" y="12898"/>
                  </a:cubicBezTo>
                  <a:cubicBezTo>
                    <a:pt x="2900" y="12898"/>
                    <a:pt x="0" y="9998"/>
                    <a:pt x="0" y="6499"/>
                  </a:cubicBezTo>
                  <a:cubicBezTo>
                    <a:pt x="0" y="2900"/>
                    <a:pt x="2900" y="0"/>
                    <a:pt x="6399" y="0"/>
                  </a:cubicBezTo>
                  <a:cubicBezTo>
                    <a:pt x="53592" y="0"/>
                    <a:pt x="91886" y="38394"/>
                    <a:pt x="91886" y="85587"/>
                  </a:cubicBezTo>
                  <a:cubicBezTo>
                    <a:pt x="91886" y="89086"/>
                    <a:pt x="88986" y="91986"/>
                    <a:pt x="85487" y="91986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A50B2C5-3FF6-4D49-B0C5-D019DFF0C122}"/>
                </a:ext>
              </a:extLst>
            </p:cNvPr>
            <p:cNvSpPr/>
            <p:nvPr/>
          </p:nvSpPr>
          <p:spPr>
            <a:xfrm>
              <a:off x="619501" y="1597310"/>
              <a:ext cx="409936" cy="409936"/>
            </a:xfrm>
            <a:custGeom>
              <a:avLst/>
              <a:gdLst>
                <a:gd name="connsiteX0" fmla="*/ 326349 w 409935"/>
                <a:gd name="connsiteY0" fmla="*/ 412703 h 409935"/>
                <a:gd name="connsiteX1" fmla="*/ 233963 w 409935"/>
                <a:gd name="connsiteY1" fmla="*/ 399405 h 409935"/>
                <a:gd name="connsiteX2" fmla="*/ 230164 w 409935"/>
                <a:gd name="connsiteY2" fmla="*/ 396406 h 409935"/>
                <a:gd name="connsiteX3" fmla="*/ 229664 w 409935"/>
                <a:gd name="connsiteY3" fmla="*/ 391507 h 409935"/>
                <a:gd name="connsiteX4" fmla="*/ 237663 w 409935"/>
                <a:gd name="connsiteY4" fmla="*/ 387207 h 409935"/>
                <a:gd name="connsiteX5" fmla="*/ 326349 w 409935"/>
                <a:gd name="connsiteY5" fmla="*/ 399905 h 409935"/>
                <a:gd name="connsiteX6" fmla="*/ 400037 w 409935"/>
                <a:gd name="connsiteY6" fmla="*/ 326317 h 409935"/>
                <a:gd name="connsiteX7" fmla="*/ 399137 w 409935"/>
                <a:gd name="connsiteY7" fmla="*/ 315119 h 409935"/>
                <a:gd name="connsiteX8" fmla="*/ 396938 w 409935"/>
                <a:gd name="connsiteY8" fmla="*/ 305120 h 409935"/>
                <a:gd name="connsiteX9" fmla="*/ 352445 w 409935"/>
                <a:gd name="connsiteY9" fmla="*/ 295122 h 409935"/>
                <a:gd name="connsiteX10" fmla="*/ 354544 w 409935"/>
                <a:gd name="connsiteY10" fmla="*/ 295122 h 409935"/>
                <a:gd name="connsiteX11" fmla="*/ 352845 w 409935"/>
                <a:gd name="connsiteY11" fmla="*/ 293322 h 409935"/>
                <a:gd name="connsiteX12" fmla="*/ 352045 w 409935"/>
                <a:gd name="connsiteY12" fmla="*/ 288423 h 409935"/>
                <a:gd name="connsiteX13" fmla="*/ 359644 w 409935"/>
                <a:gd name="connsiteY13" fmla="*/ 283624 h 409935"/>
                <a:gd name="connsiteX14" fmla="*/ 402537 w 409935"/>
                <a:gd name="connsiteY14" fmla="*/ 293322 h 409935"/>
                <a:gd name="connsiteX15" fmla="*/ 406336 w 409935"/>
                <a:gd name="connsiteY15" fmla="*/ 293322 h 409935"/>
                <a:gd name="connsiteX16" fmla="*/ 407836 w 409935"/>
                <a:gd name="connsiteY16" fmla="*/ 297521 h 409935"/>
                <a:gd name="connsiteX17" fmla="*/ 411835 w 409935"/>
                <a:gd name="connsiteY17" fmla="*/ 313119 h 409935"/>
                <a:gd name="connsiteX18" fmla="*/ 411835 w 409935"/>
                <a:gd name="connsiteY18" fmla="*/ 313719 h 409935"/>
                <a:gd name="connsiteX19" fmla="*/ 412735 w 409935"/>
                <a:gd name="connsiteY19" fmla="*/ 326317 h 409935"/>
                <a:gd name="connsiteX20" fmla="*/ 326349 w 409935"/>
                <a:gd name="connsiteY20" fmla="*/ 412703 h 409935"/>
                <a:gd name="connsiteX21" fmla="*/ 217566 w 409935"/>
                <a:gd name="connsiteY21" fmla="*/ 393706 h 409935"/>
                <a:gd name="connsiteX22" fmla="*/ 215366 w 409935"/>
                <a:gd name="connsiteY22" fmla="*/ 393306 h 409935"/>
                <a:gd name="connsiteX23" fmla="*/ 211767 w 409935"/>
                <a:gd name="connsiteY23" fmla="*/ 390007 h 409935"/>
                <a:gd name="connsiteX24" fmla="*/ 211567 w 409935"/>
                <a:gd name="connsiteY24" fmla="*/ 385208 h 409935"/>
                <a:gd name="connsiteX25" fmla="*/ 219766 w 409935"/>
                <a:gd name="connsiteY25" fmla="*/ 381308 h 409935"/>
                <a:gd name="connsiteX26" fmla="*/ 223565 w 409935"/>
                <a:gd name="connsiteY26" fmla="*/ 389507 h 409935"/>
                <a:gd name="connsiteX27" fmla="*/ 217566 w 409935"/>
                <a:gd name="connsiteY27" fmla="*/ 393706 h 409935"/>
                <a:gd name="connsiteX28" fmla="*/ 199669 w 409935"/>
                <a:gd name="connsiteY28" fmla="*/ 386707 h 409935"/>
                <a:gd name="connsiteX29" fmla="*/ 197169 w 409935"/>
                <a:gd name="connsiteY29" fmla="*/ 386108 h 409935"/>
                <a:gd name="connsiteX30" fmla="*/ 145577 w 409935"/>
                <a:gd name="connsiteY30" fmla="*/ 358112 h 409935"/>
                <a:gd name="connsiteX31" fmla="*/ 143877 w 409935"/>
                <a:gd name="connsiteY31" fmla="*/ 349213 h 409935"/>
                <a:gd name="connsiteX32" fmla="*/ 152676 w 409935"/>
                <a:gd name="connsiteY32" fmla="*/ 347514 h 409935"/>
                <a:gd name="connsiteX33" fmla="*/ 202268 w 409935"/>
                <a:gd name="connsiteY33" fmla="*/ 374409 h 409935"/>
                <a:gd name="connsiteX34" fmla="*/ 205568 w 409935"/>
                <a:gd name="connsiteY34" fmla="*/ 382808 h 409935"/>
                <a:gd name="connsiteX35" fmla="*/ 199669 w 409935"/>
                <a:gd name="connsiteY35" fmla="*/ 386707 h 409935"/>
                <a:gd name="connsiteX36" fmla="*/ 133479 w 409935"/>
                <a:gd name="connsiteY36" fmla="*/ 348114 h 409935"/>
                <a:gd name="connsiteX37" fmla="*/ 129680 w 409935"/>
                <a:gd name="connsiteY37" fmla="*/ 346814 h 409935"/>
                <a:gd name="connsiteX38" fmla="*/ 9598 w 409935"/>
                <a:gd name="connsiteY38" fmla="*/ 165242 h 409935"/>
                <a:gd name="connsiteX39" fmla="*/ 10398 w 409935"/>
                <a:gd name="connsiteY39" fmla="*/ 160343 h 409935"/>
                <a:gd name="connsiteX40" fmla="*/ 14298 w 409935"/>
                <a:gd name="connsiteY40" fmla="*/ 157543 h 409935"/>
                <a:gd name="connsiteX41" fmla="*/ 22097 w 409935"/>
                <a:gd name="connsiteY41" fmla="*/ 162143 h 409935"/>
                <a:gd name="connsiteX42" fmla="*/ 136579 w 409935"/>
                <a:gd name="connsiteY42" fmla="*/ 336015 h 409935"/>
                <a:gd name="connsiteX43" fmla="*/ 137378 w 409935"/>
                <a:gd name="connsiteY43" fmla="*/ 336615 h 409935"/>
                <a:gd name="connsiteX44" fmla="*/ 138578 w 409935"/>
                <a:gd name="connsiteY44" fmla="*/ 345514 h 409935"/>
                <a:gd name="connsiteX45" fmla="*/ 133479 w 409935"/>
                <a:gd name="connsiteY45" fmla="*/ 348114 h 409935"/>
                <a:gd name="connsiteX46" fmla="*/ 225765 w 409935"/>
                <a:gd name="connsiteY46" fmla="*/ 324317 h 409935"/>
                <a:gd name="connsiteX47" fmla="*/ 208467 w 409935"/>
                <a:gd name="connsiteY47" fmla="*/ 320218 h 409935"/>
                <a:gd name="connsiteX48" fmla="*/ 97085 w 409935"/>
                <a:gd name="connsiteY48" fmla="*/ 206736 h 409935"/>
                <a:gd name="connsiteX49" fmla="*/ 96785 w 409935"/>
                <a:gd name="connsiteY49" fmla="*/ 201836 h 409935"/>
                <a:gd name="connsiteX50" fmla="*/ 100084 w 409935"/>
                <a:gd name="connsiteY50" fmla="*/ 198237 h 409935"/>
                <a:gd name="connsiteX51" fmla="*/ 108683 w 409935"/>
                <a:gd name="connsiteY51" fmla="*/ 201137 h 409935"/>
                <a:gd name="connsiteX52" fmla="*/ 214266 w 409935"/>
                <a:gd name="connsiteY52" fmla="*/ 308720 h 409935"/>
                <a:gd name="connsiteX53" fmla="*/ 225765 w 409935"/>
                <a:gd name="connsiteY53" fmla="*/ 311519 h 409935"/>
                <a:gd name="connsiteX54" fmla="*/ 248661 w 409935"/>
                <a:gd name="connsiteY54" fmla="*/ 297421 h 409935"/>
                <a:gd name="connsiteX55" fmla="*/ 253060 w 409935"/>
                <a:gd name="connsiteY55" fmla="*/ 288823 h 409935"/>
                <a:gd name="connsiteX56" fmla="*/ 261659 w 409935"/>
                <a:gd name="connsiteY56" fmla="*/ 286023 h 409935"/>
                <a:gd name="connsiteX57" fmla="*/ 264459 w 409935"/>
                <a:gd name="connsiteY57" fmla="*/ 294622 h 409935"/>
                <a:gd name="connsiteX58" fmla="*/ 260059 w 409935"/>
                <a:gd name="connsiteY58" fmla="*/ 303221 h 409935"/>
                <a:gd name="connsiteX59" fmla="*/ 225765 w 409935"/>
                <a:gd name="connsiteY59" fmla="*/ 324317 h 409935"/>
                <a:gd name="connsiteX60" fmla="*/ 339547 w 409935"/>
                <a:gd name="connsiteY60" fmla="*/ 292022 h 409935"/>
                <a:gd name="connsiteX61" fmla="*/ 338147 w 409935"/>
                <a:gd name="connsiteY61" fmla="*/ 291822 h 409935"/>
                <a:gd name="connsiteX62" fmla="*/ 281956 w 409935"/>
                <a:gd name="connsiteY62" fmla="*/ 279124 h 409935"/>
                <a:gd name="connsiteX63" fmla="*/ 277157 w 409935"/>
                <a:gd name="connsiteY63" fmla="*/ 271426 h 409935"/>
                <a:gd name="connsiteX64" fmla="*/ 284755 w 409935"/>
                <a:gd name="connsiteY64" fmla="*/ 266626 h 409935"/>
                <a:gd name="connsiteX65" fmla="*/ 340947 w 409935"/>
                <a:gd name="connsiteY65" fmla="*/ 279424 h 409935"/>
                <a:gd name="connsiteX66" fmla="*/ 345746 w 409935"/>
                <a:gd name="connsiteY66" fmla="*/ 287023 h 409935"/>
                <a:gd name="connsiteX67" fmla="*/ 339547 w 409935"/>
                <a:gd name="connsiteY67" fmla="*/ 292022 h 409935"/>
                <a:gd name="connsiteX68" fmla="*/ 267358 w 409935"/>
                <a:gd name="connsiteY68" fmla="*/ 281024 h 409935"/>
                <a:gd name="connsiteX69" fmla="*/ 264558 w 409935"/>
                <a:gd name="connsiteY69" fmla="*/ 280324 h 409935"/>
                <a:gd name="connsiteX70" fmla="*/ 261759 w 409935"/>
                <a:gd name="connsiteY70" fmla="*/ 271725 h 409935"/>
                <a:gd name="connsiteX71" fmla="*/ 270358 w 409935"/>
                <a:gd name="connsiteY71" fmla="*/ 268826 h 409935"/>
                <a:gd name="connsiteX72" fmla="*/ 273457 w 409935"/>
                <a:gd name="connsiteY72" fmla="*/ 272625 h 409935"/>
                <a:gd name="connsiteX73" fmla="*/ 273157 w 409935"/>
                <a:gd name="connsiteY73" fmla="*/ 277425 h 409935"/>
                <a:gd name="connsiteX74" fmla="*/ 267358 w 409935"/>
                <a:gd name="connsiteY74" fmla="*/ 281024 h 409935"/>
                <a:gd name="connsiteX75" fmla="*/ 99784 w 409935"/>
                <a:gd name="connsiteY75" fmla="*/ 191738 h 409935"/>
                <a:gd name="connsiteX76" fmla="*/ 98884 w 409935"/>
                <a:gd name="connsiteY76" fmla="*/ 191638 h 409935"/>
                <a:gd name="connsiteX77" fmla="*/ 94685 w 409935"/>
                <a:gd name="connsiteY77" fmla="*/ 189138 h 409935"/>
                <a:gd name="connsiteX78" fmla="*/ 93485 w 409935"/>
                <a:gd name="connsiteY78" fmla="*/ 184339 h 409935"/>
                <a:gd name="connsiteX79" fmla="*/ 109583 w 409935"/>
                <a:gd name="connsiteY79" fmla="*/ 158343 h 409935"/>
                <a:gd name="connsiteX80" fmla="*/ 136079 w 409935"/>
                <a:gd name="connsiteY80" fmla="*/ 139846 h 409935"/>
                <a:gd name="connsiteX81" fmla="*/ 136079 w 409935"/>
                <a:gd name="connsiteY81" fmla="*/ 139946 h 409935"/>
                <a:gd name="connsiteX82" fmla="*/ 144177 w 409935"/>
                <a:gd name="connsiteY82" fmla="*/ 142046 h 409935"/>
                <a:gd name="connsiteX83" fmla="*/ 145277 w 409935"/>
                <a:gd name="connsiteY83" fmla="*/ 146845 h 409935"/>
                <a:gd name="connsiteX84" fmla="*/ 142578 w 409935"/>
                <a:gd name="connsiteY84" fmla="*/ 150944 h 409935"/>
                <a:gd name="connsiteX85" fmla="*/ 116982 w 409935"/>
                <a:gd name="connsiteY85" fmla="*/ 168842 h 409935"/>
                <a:gd name="connsiteX86" fmla="*/ 106183 w 409935"/>
                <a:gd name="connsiteY86" fmla="*/ 186239 h 409935"/>
                <a:gd name="connsiteX87" fmla="*/ 99784 w 409935"/>
                <a:gd name="connsiteY87" fmla="*/ 191738 h 409935"/>
                <a:gd name="connsiteX88" fmla="*/ 11798 w 409935"/>
                <a:gd name="connsiteY88" fmla="*/ 151344 h 409935"/>
                <a:gd name="connsiteX89" fmla="*/ 5499 w 409935"/>
                <a:gd name="connsiteY89" fmla="*/ 146145 h 409935"/>
                <a:gd name="connsiteX90" fmla="*/ 6499 w 409935"/>
                <a:gd name="connsiteY90" fmla="*/ 141346 h 409935"/>
                <a:gd name="connsiteX91" fmla="*/ 10598 w 409935"/>
                <a:gd name="connsiteY91" fmla="*/ 138646 h 409935"/>
                <a:gd name="connsiteX92" fmla="*/ 18097 w 409935"/>
                <a:gd name="connsiteY92" fmla="*/ 143746 h 409935"/>
                <a:gd name="connsiteX93" fmla="*/ 12998 w 409935"/>
                <a:gd name="connsiteY93" fmla="*/ 151244 h 409935"/>
                <a:gd name="connsiteX94" fmla="*/ 11798 w 409935"/>
                <a:gd name="connsiteY94" fmla="*/ 151344 h 409935"/>
                <a:gd name="connsiteX95" fmla="*/ 139778 w 409935"/>
                <a:gd name="connsiteY95" fmla="*/ 135347 h 409935"/>
                <a:gd name="connsiteX96" fmla="*/ 133479 w 409935"/>
                <a:gd name="connsiteY96" fmla="*/ 130348 h 409935"/>
                <a:gd name="connsiteX97" fmla="*/ 134379 w 409935"/>
                <a:gd name="connsiteY97" fmla="*/ 125448 h 409935"/>
                <a:gd name="connsiteX98" fmla="*/ 138378 w 409935"/>
                <a:gd name="connsiteY98" fmla="*/ 122649 h 409935"/>
                <a:gd name="connsiteX99" fmla="*/ 145977 w 409935"/>
                <a:gd name="connsiteY99" fmla="*/ 127548 h 409935"/>
                <a:gd name="connsiteX100" fmla="*/ 141178 w 409935"/>
                <a:gd name="connsiteY100" fmla="*/ 135147 h 409935"/>
                <a:gd name="connsiteX101" fmla="*/ 139778 w 409935"/>
                <a:gd name="connsiteY101" fmla="*/ 135347 h 409935"/>
                <a:gd name="connsiteX102" fmla="*/ 8899 w 409935"/>
                <a:gd name="connsiteY102" fmla="*/ 132347 h 409935"/>
                <a:gd name="connsiteX103" fmla="*/ 2500 w 409935"/>
                <a:gd name="connsiteY103" fmla="*/ 126748 h 409935"/>
                <a:gd name="connsiteX104" fmla="*/ 0 w 409935"/>
                <a:gd name="connsiteY104" fmla="*/ 86355 h 409935"/>
                <a:gd name="connsiteX105" fmla="*/ 2200 w 409935"/>
                <a:gd name="connsiteY105" fmla="*/ 67258 h 409935"/>
                <a:gd name="connsiteX106" fmla="*/ 9798 w 409935"/>
                <a:gd name="connsiteY106" fmla="*/ 62458 h 409935"/>
                <a:gd name="connsiteX107" fmla="*/ 14698 w 409935"/>
                <a:gd name="connsiteY107" fmla="*/ 70057 h 409935"/>
                <a:gd name="connsiteX108" fmla="*/ 12798 w 409935"/>
                <a:gd name="connsiteY108" fmla="*/ 86355 h 409935"/>
                <a:gd name="connsiteX109" fmla="*/ 15198 w 409935"/>
                <a:gd name="connsiteY109" fmla="*/ 125148 h 409935"/>
                <a:gd name="connsiteX110" fmla="*/ 9698 w 409935"/>
                <a:gd name="connsiteY110" fmla="*/ 132347 h 409935"/>
                <a:gd name="connsiteX111" fmla="*/ 8899 w 409935"/>
                <a:gd name="connsiteY111" fmla="*/ 132347 h 409935"/>
                <a:gd name="connsiteX112" fmla="*/ 135479 w 409935"/>
                <a:gd name="connsiteY112" fmla="*/ 116550 h 409935"/>
                <a:gd name="connsiteX113" fmla="*/ 129280 w 409935"/>
                <a:gd name="connsiteY113" fmla="*/ 111551 h 409935"/>
                <a:gd name="connsiteX114" fmla="*/ 107583 w 409935"/>
                <a:gd name="connsiteY114" fmla="*/ 15866 h 409935"/>
                <a:gd name="connsiteX115" fmla="*/ 97685 w 409935"/>
                <a:gd name="connsiteY115" fmla="*/ 13566 h 409935"/>
                <a:gd name="connsiteX116" fmla="*/ 20597 w 409935"/>
                <a:gd name="connsiteY116" fmla="*/ 53460 h 409935"/>
                <a:gd name="connsiteX117" fmla="*/ 20397 w 409935"/>
                <a:gd name="connsiteY117" fmla="*/ 53760 h 409935"/>
                <a:gd name="connsiteX118" fmla="*/ 11998 w 409935"/>
                <a:gd name="connsiteY118" fmla="*/ 56359 h 409935"/>
                <a:gd name="connsiteX119" fmla="*/ 9099 w 409935"/>
                <a:gd name="connsiteY119" fmla="*/ 47761 h 409935"/>
                <a:gd name="connsiteX120" fmla="*/ 99584 w 409935"/>
                <a:gd name="connsiteY120" fmla="*/ 968 h 409935"/>
                <a:gd name="connsiteX121" fmla="*/ 115182 w 409935"/>
                <a:gd name="connsiteY121" fmla="*/ 4867 h 409935"/>
                <a:gd name="connsiteX122" fmla="*/ 119481 w 409935"/>
                <a:gd name="connsiteY122" fmla="*/ 6767 h 409935"/>
                <a:gd name="connsiteX123" fmla="*/ 119481 w 409935"/>
                <a:gd name="connsiteY123" fmla="*/ 10366 h 409935"/>
                <a:gd name="connsiteX124" fmla="*/ 141778 w 409935"/>
                <a:gd name="connsiteY124" fmla="*/ 108751 h 409935"/>
                <a:gd name="connsiteX125" fmla="*/ 136979 w 409935"/>
                <a:gd name="connsiteY125" fmla="*/ 116450 h 409935"/>
                <a:gd name="connsiteX126" fmla="*/ 135479 w 409935"/>
                <a:gd name="connsiteY126" fmla="*/ 116550 h 40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409935" h="409935">
                  <a:moveTo>
                    <a:pt x="326349" y="412703"/>
                  </a:moveTo>
                  <a:cubicBezTo>
                    <a:pt x="294954" y="412703"/>
                    <a:pt x="263859" y="408204"/>
                    <a:pt x="233963" y="399405"/>
                  </a:cubicBezTo>
                  <a:cubicBezTo>
                    <a:pt x="232364" y="399006"/>
                    <a:pt x="230964" y="397906"/>
                    <a:pt x="230164" y="396406"/>
                  </a:cubicBezTo>
                  <a:cubicBezTo>
                    <a:pt x="229364" y="394906"/>
                    <a:pt x="229164" y="393106"/>
                    <a:pt x="229664" y="391507"/>
                  </a:cubicBezTo>
                  <a:cubicBezTo>
                    <a:pt x="230664" y="388207"/>
                    <a:pt x="234363" y="386208"/>
                    <a:pt x="237663" y="387207"/>
                  </a:cubicBezTo>
                  <a:cubicBezTo>
                    <a:pt x="266258" y="395606"/>
                    <a:pt x="296154" y="399905"/>
                    <a:pt x="326349" y="399905"/>
                  </a:cubicBezTo>
                  <a:cubicBezTo>
                    <a:pt x="366942" y="399805"/>
                    <a:pt x="399937" y="366811"/>
                    <a:pt x="400037" y="326317"/>
                  </a:cubicBezTo>
                  <a:cubicBezTo>
                    <a:pt x="400037" y="322717"/>
                    <a:pt x="399737" y="319018"/>
                    <a:pt x="399137" y="315119"/>
                  </a:cubicBezTo>
                  <a:cubicBezTo>
                    <a:pt x="398637" y="311619"/>
                    <a:pt x="397838" y="308320"/>
                    <a:pt x="396938" y="305120"/>
                  </a:cubicBezTo>
                  <a:lnTo>
                    <a:pt x="352445" y="295122"/>
                  </a:lnTo>
                  <a:lnTo>
                    <a:pt x="354544" y="295122"/>
                  </a:lnTo>
                  <a:cubicBezTo>
                    <a:pt x="353844" y="294622"/>
                    <a:pt x="353345" y="294022"/>
                    <a:pt x="352845" y="293322"/>
                  </a:cubicBezTo>
                  <a:cubicBezTo>
                    <a:pt x="351945" y="291822"/>
                    <a:pt x="351645" y="290123"/>
                    <a:pt x="352045" y="288423"/>
                  </a:cubicBezTo>
                  <a:cubicBezTo>
                    <a:pt x="352745" y="285123"/>
                    <a:pt x="356244" y="282824"/>
                    <a:pt x="359644" y="283624"/>
                  </a:cubicBezTo>
                  <a:lnTo>
                    <a:pt x="402537" y="293322"/>
                  </a:lnTo>
                  <a:lnTo>
                    <a:pt x="406336" y="293322"/>
                  </a:lnTo>
                  <a:lnTo>
                    <a:pt x="407836" y="297521"/>
                  </a:lnTo>
                  <a:cubicBezTo>
                    <a:pt x="409636" y="302521"/>
                    <a:pt x="411035" y="307820"/>
                    <a:pt x="411835" y="313119"/>
                  </a:cubicBezTo>
                  <a:lnTo>
                    <a:pt x="411835" y="313719"/>
                  </a:lnTo>
                  <a:cubicBezTo>
                    <a:pt x="412435" y="318018"/>
                    <a:pt x="412735" y="322118"/>
                    <a:pt x="412735" y="326317"/>
                  </a:cubicBezTo>
                  <a:cubicBezTo>
                    <a:pt x="412735" y="374009"/>
                    <a:pt x="374041" y="412703"/>
                    <a:pt x="326349" y="412703"/>
                  </a:cubicBezTo>
                  <a:close/>
                  <a:moveTo>
                    <a:pt x="217566" y="393706"/>
                  </a:moveTo>
                  <a:cubicBezTo>
                    <a:pt x="216866" y="393706"/>
                    <a:pt x="216066" y="393606"/>
                    <a:pt x="215366" y="393306"/>
                  </a:cubicBezTo>
                  <a:cubicBezTo>
                    <a:pt x="213766" y="392806"/>
                    <a:pt x="212467" y="391607"/>
                    <a:pt x="211767" y="390007"/>
                  </a:cubicBezTo>
                  <a:cubicBezTo>
                    <a:pt x="211067" y="388507"/>
                    <a:pt x="210967" y="386807"/>
                    <a:pt x="211567" y="385208"/>
                  </a:cubicBezTo>
                  <a:cubicBezTo>
                    <a:pt x="212667" y="381908"/>
                    <a:pt x="216466" y="380108"/>
                    <a:pt x="219766" y="381308"/>
                  </a:cubicBezTo>
                  <a:cubicBezTo>
                    <a:pt x="223065" y="382508"/>
                    <a:pt x="224765" y="386208"/>
                    <a:pt x="223565" y="389507"/>
                  </a:cubicBezTo>
                  <a:cubicBezTo>
                    <a:pt x="222665" y="392007"/>
                    <a:pt x="220265" y="393706"/>
                    <a:pt x="217566" y="393706"/>
                  </a:cubicBezTo>
                  <a:close/>
                  <a:moveTo>
                    <a:pt x="199669" y="386707"/>
                  </a:moveTo>
                  <a:cubicBezTo>
                    <a:pt x="198769" y="386707"/>
                    <a:pt x="197969" y="386507"/>
                    <a:pt x="197169" y="386108"/>
                  </a:cubicBezTo>
                  <a:cubicBezTo>
                    <a:pt x="179172" y="378309"/>
                    <a:pt x="161775" y="368910"/>
                    <a:pt x="145577" y="358112"/>
                  </a:cubicBezTo>
                  <a:cubicBezTo>
                    <a:pt x="142678" y="356212"/>
                    <a:pt x="141878" y="352213"/>
                    <a:pt x="143877" y="349213"/>
                  </a:cubicBezTo>
                  <a:cubicBezTo>
                    <a:pt x="145777" y="346414"/>
                    <a:pt x="149876" y="345614"/>
                    <a:pt x="152676" y="347514"/>
                  </a:cubicBezTo>
                  <a:cubicBezTo>
                    <a:pt x="168274" y="357912"/>
                    <a:pt x="184971" y="366911"/>
                    <a:pt x="202268" y="374409"/>
                  </a:cubicBezTo>
                  <a:cubicBezTo>
                    <a:pt x="205468" y="375809"/>
                    <a:pt x="206968" y="379509"/>
                    <a:pt x="205568" y="382808"/>
                  </a:cubicBezTo>
                  <a:cubicBezTo>
                    <a:pt x="204568" y="385108"/>
                    <a:pt x="202268" y="386707"/>
                    <a:pt x="199669" y="386707"/>
                  </a:cubicBezTo>
                  <a:close/>
                  <a:moveTo>
                    <a:pt x="133479" y="348114"/>
                  </a:moveTo>
                  <a:cubicBezTo>
                    <a:pt x="132079" y="348114"/>
                    <a:pt x="130779" y="347614"/>
                    <a:pt x="129680" y="346814"/>
                  </a:cubicBezTo>
                  <a:cubicBezTo>
                    <a:pt x="70089" y="301721"/>
                    <a:pt x="27496" y="237331"/>
                    <a:pt x="9598" y="165242"/>
                  </a:cubicBezTo>
                  <a:cubicBezTo>
                    <a:pt x="9199" y="163542"/>
                    <a:pt x="9499" y="161843"/>
                    <a:pt x="10398" y="160343"/>
                  </a:cubicBezTo>
                  <a:cubicBezTo>
                    <a:pt x="11298" y="158943"/>
                    <a:pt x="12698" y="157943"/>
                    <a:pt x="14298" y="157543"/>
                  </a:cubicBezTo>
                  <a:cubicBezTo>
                    <a:pt x="17697" y="156644"/>
                    <a:pt x="21197" y="158843"/>
                    <a:pt x="22097" y="162143"/>
                  </a:cubicBezTo>
                  <a:cubicBezTo>
                    <a:pt x="39094" y="231032"/>
                    <a:pt x="79787" y="292722"/>
                    <a:pt x="136579" y="336015"/>
                  </a:cubicBezTo>
                  <a:lnTo>
                    <a:pt x="137378" y="336615"/>
                  </a:lnTo>
                  <a:cubicBezTo>
                    <a:pt x="140178" y="338715"/>
                    <a:pt x="140778" y="342714"/>
                    <a:pt x="138578" y="345514"/>
                  </a:cubicBezTo>
                  <a:cubicBezTo>
                    <a:pt x="137378" y="347114"/>
                    <a:pt x="135579" y="348114"/>
                    <a:pt x="133479" y="348114"/>
                  </a:cubicBezTo>
                  <a:close/>
                  <a:moveTo>
                    <a:pt x="225765" y="324317"/>
                  </a:moveTo>
                  <a:cubicBezTo>
                    <a:pt x="219766" y="324317"/>
                    <a:pt x="213866" y="322817"/>
                    <a:pt x="208467" y="320218"/>
                  </a:cubicBezTo>
                  <a:cubicBezTo>
                    <a:pt x="160275" y="295722"/>
                    <a:pt x="120681" y="255528"/>
                    <a:pt x="97085" y="206736"/>
                  </a:cubicBezTo>
                  <a:cubicBezTo>
                    <a:pt x="96385" y="205236"/>
                    <a:pt x="96285" y="203436"/>
                    <a:pt x="96785" y="201836"/>
                  </a:cubicBezTo>
                  <a:cubicBezTo>
                    <a:pt x="97385" y="200237"/>
                    <a:pt x="98585" y="198937"/>
                    <a:pt x="100084" y="198237"/>
                  </a:cubicBezTo>
                  <a:cubicBezTo>
                    <a:pt x="103184" y="196737"/>
                    <a:pt x="107183" y="198137"/>
                    <a:pt x="108683" y="201137"/>
                  </a:cubicBezTo>
                  <a:cubicBezTo>
                    <a:pt x="130979" y="247429"/>
                    <a:pt x="168474" y="285623"/>
                    <a:pt x="214266" y="308720"/>
                  </a:cubicBezTo>
                  <a:cubicBezTo>
                    <a:pt x="217866" y="310519"/>
                    <a:pt x="221765" y="311519"/>
                    <a:pt x="225765" y="311519"/>
                  </a:cubicBezTo>
                  <a:cubicBezTo>
                    <a:pt x="235463" y="311519"/>
                    <a:pt x="244262" y="306120"/>
                    <a:pt x="248661" y="297421"/>
                  </a:cubicBezTo>
                  <a:lnTo>
                    <a:pt x="253060" y="288823"/>
                  </a:lnTo>
                  <a:cubicBezTo>
                    <a:pt x="254560" y="285723"/>
                    <a:pt x="258559" y="284423"/>
                    <a:pt x="261659" y="286023"/>
                  </a:cubicBezTo>
                  <a:cubicBezTo>
                    <a:pt x="264758" y="287623"/>
                    <a:pt x="266058" y="291422"/>
                    <a:pt x="264459" y="294622"/>
                  </a:cubicBezTo>
                  <a:lnTo>
                    <a:pt x="260059" y="303221"/>
                  </a:lnTo>
                  <a:cubicBezTo>
                    <a:pt x="253460" y="316218"/>
                    <a:pt x="240362" y="324317"/>
                    <a:pt x="225765" y="324317"/>
                  </a:cubicBezTo>
                  <a:close/>
                  <a:moveTo>
                    <a:pt x="339547" y="292022"/>
                  </a:moveTo>
                  <a:cubicBezTo>
                    <a:pt x="339047" y="292022"/>
                    <a:pt x="338547" y="291922"/>
                    <a:pt x="338147" y="291822"/>
                  </a:cubicBezTo>
                  <a:lnTo>
                    <a:pt x="281956" y="279124"/>
                  </a:lnTo>
                  <a:cubicBezTo>
                    <a:pt x="278456" y="278324"/>
                    <a:pt x="276357" y="274925"/>
                    <a:pt x="277157" y="271426"/>
                  </a:cubicBezTo>
                  <a:cubicBezTo>
                    <a:pt x="277856" y="268126"/>
                    <a:pt x="281356" y="265926"/>
                    <a:pt x="284755" y="266626"/>
                  </a:cubicBezTo>
                  <a:lnTo>
                    <a:pt x="340947" y="279424"/>
                  </a:lnTo>
                  <a:cubicBezTo>
                    <a:pt x="344346" y="280124"/>
                    <a:pt x="346546" y="283624"/>
                    <a:pt x="345746" y="287023"/>
                  </a:cubicBezTo>
                  <a:cubicBezTo>
                    <a:pt x="345146" y="289923"/>
                    <a:pt x="342546" y="292022"/>
                    <a:pt x="339547" y="292022"/>
                  </a:cubicBezTo>
                  <a:close/>
                  <a:moveTo>
                    <a:pt x="267358" y="281024"/>
                  </a:moveTo>
                  <a:cubicBezTo>
                    <a:pt x="266458" y="281024"/>
                    <a:pt x="265458" y="280724"/>
                    <a:pt x="264558" y="280324"/>
                  </a:cubicBezTo>
                  <a:cubicBezTo>
                    <a:pt x="261359" y="278724"/>
                    <a:pt x="260159" y="274825"/>
                    <a:pt x="261759" y="271725"/>
                  </a:cubicBezTo>
                  <a:cubicBezTo>
                    <a:pt x="263259" y="268626"/>
                    <a:pt x="267258" y="267326"/>
                    <a:pt x="270358" y="268826"/>
                  </a:cubicBezTo>
                  <a:cubicBezTo>
                    <a:pt x="271857" y="269626"/>
                    <a:pt x="272957" y="270926"/>
                    <a:pt x="273457" y="272625"/>
                  </a:cubicBezTo>
                  <a:cubicBezTo>
                    <a:pt x="274057" y="274225"/>
                    <a:pt x="273857" y="275925"/>
                    <a:pt x="273157" y="277425"/>
                  </a:cubicBezTo>
                  <a:cubicBezTo>
                    <a:pt x="272057" y="279624"/>
                    <a:pt x="269858" y="281024"/>
                    <a:pt x="267358" y="281024"/>
                  </a:cubicBezTo>
                  <a:close/>
                  <a:moveTo>
                    <a:pt x="99784" y="191738"/>
                  </a:moveTo>
                  <a:cubicBezTo>
                    <a:pt x="99484" y="191738"/>
                    <a:pt x="99184" y="191738"/>
                    <a:pt x="98884" y="191638"/>
                  </a:cubicBezTo>
                  <a:cubicBezTo>
                    <a:pt x="97185" y="191438"/>
                    <a:pt x="95685" y="190538"/>
                    <a:pt x="94685" y="189138"/>
                  </a:cubicBezTo>
                  <a:cubicBezTo>
                    <a:pt x="93685" y="187739"/>
                    <a:pt x="93185" y="186039"/>
                    <a:pt x="93485" y="184339"/>
                  </a:cubicBezTo>
                  <a:cubicBezTo>
                    <a:pt x="94985" y="173941"/>
                    <a:pt x="100884" y="164442"/>
                    <a:pt x="109583" y="158343"/>
                  </a:cubicBezTo>
                  <a:lnTo>
                    <a:pt x="136079" y="139846"/>
                  </a:lnTo>
                  <a:lnTo>
                    <a:pt x="136079" y="139946"/>
                  </a:lnTo>
                  <a:cubicBezTo>
                    <a:pt x="138878" y="138646"/>
                    <a:pt x="142478" y="139546"/>
                    <a:pt x="144177" y="142046"/>
                  </a:cubicBezTo>
                  <a:cubicBezTo>
                    <a:pt x="145177" y="143446"/>
                    <a:pt x="145577" y="145145"/>
                    <a:pt x="145277" y="146845"/>
                  </a:cubicBezTo>
                  <a:cubicBezTo>
                    <a:pt x="144977" y="148445"/>
                    <a:pt x="143977" y="149945"/>
                    <a:pt x="142578" y="150944"/>
                  </a:cubicBezTo>
                  <a:lnTo>
                    <a:pt x="116982" y="168842"/>
                  </a:lnTo>
                  <a:cubicBezTo>
                    <a:pt x="111083" y="172941"/>
                    <a:pt x="107183" y="179240"/>
                    <a:pt x="106183" y="186239"/>
                  </a:cubicBezTo>
                  <a:cubicBezTo>
                    <a:pt x="105683" y="189338"/>
                    <a:pt x="102984" y="191738"/>
                    <a:pt x="99784" y="191738"/>
                  </a:cubicBezTo>
                  <a:close/>
                  <a:moveTo>
                    <a:pt x="11798" y="151344"/>
                  </a:moveTo>
                  <a:cubicBezTo>
                    <a:pt x="8699" y="151344"/>
                    <a:pt x="6099" y="149145"/>
                    <a:pt x="5499" y="146145"/>
                  </a:cubicBezTo>
                  <a:cubicBezTo>
                    <a:pt x="5199" y="144445"/>
                    <a:pt x="5599" y="142746"/>
                    <a:pt x="6499" y="141346"/>
                  </a:cubicBezTo>
                  <a:cubicBezTo>
                    <a:pt x="7499" y="139946"/>
                    <a:pt x="8999" y="138946"/>
                    <a:pt x="10598" y="138646"/>
                  </a:cubicBezTo>
                  <a:cubicBezTo>
                    <a:pt x="13998" y="138046"/>
                    <a:pt x="17397" y="140346"/>
                    <a:pt x="18097" y="143746"/>
                  </a:cubicBezTo>
                  <a:cubicBezTo>
                    <a:pt x="18697" y="147245"/>
                    <a:pt x="16397" y="150544"/>
                    <a:pt x="12998" y="151244"/>
                  </a:cubicBezTo>
                  <a:cubicBezTo>
                    <a:pt x="12598" y="151344"/>
                    <a:pt x="12198" y="151344"/>
                    <a:pt x="11798" y="151344"/>
                  </a:cubicBezTo>
                  <a:close/>
                  <a:moveTo>
                    <a:pt x="139778" y="135347"/>
                  </a:moveTo>
                  <a:cubicBezTo>
                    <a:pt x="136779" y="135347"/>
                    <a:pt x="134179" y="133247"/>
                    <a:pt x="133479" y="130348"/>
                  </a:cubicBezTo>
                  <a:cubicBezTo>
                    <a:pt x="133179" y="128648"/>
                    <a:pt x="133479" y="126948"/>
                    <a:pt x="134379" y="125448"/>
                  </a:cubicBezTo>
                  <a:cubicBezTo>
                    <a:pt x="135279" y="124049"/>
                    <a:pt x="136679" y="123049"/>
                    <a:pt x="138378" y="122649"/>
                  </a:cubicBezTo>
                  <a:cubicBezTo>
                    <a:pt x="141778" y="121949"/>
                    <a:pt x="145177" y="124149"/>
                    <a:pt x="145977" y="127548"/>
                  </a:cubicBezTo>
                  <a:cubicBezTo>
                    <a:pt x="146777" y="130948"/>
                    <a:pt x="144577" y="134347"/>
                    <a:pt x="141178" y="135147"/>
                  </a:cubicBezTo>
                  <a:cubicBezTo>
                    <a:pt x="140678" y="135247"/>
                    <a:pt x="140178" y="135347"/>
                    <a:pt x="139778" y="135347"/>
                  </a:cubicBezTo>
                  <a:close/>
                  <a:moveTo>
                    <a:pt x="8899" y="132347"/>
                  </a:moveTo>
                  <a:cubicBezTo>
                    <a:pt x="5599" y="132347"/>
                    <a:pt x="2900" y="129948"/>
                    <a:pt x="2500" y="126748"/>
                  </a:cubicBezTo>
                  <a:cubicBezTo>
                    <a:pt x="900" y="113450"/>
                    <a:pt x="0" y="99852"/>
                    <a:pt x="0" y="86355"/>
                  </a:cubicBezTo>
                  <a:cubicBezTo>
                    <a:pt x="0" y="79956"/>
                    <a:pt x="800" y="73557"/>
                    <a:pt x="2200" y="67258"/>
                  </a:cubicBezTo>
                  <a:cubicBezTo>
                    <a:pt x="2900" y="63858"/>
                    <a:pt x="6399" y="61658"/>
                    <a:pt x="9798" y="62458"/>
                  </a:cubicBezTo>
                  <a:cubicBezTo>
                    <a:pt x="13298" y="63158"/>
                    <a:pt x="15398" y="66658"/>
                    <a:pt x="14698" y="70057"/>
                  </a:cubicBezTo>
                  <a:cubicBezTo>
                    <a:pt x="13498" y="75356"/>
                    <a:pt x="12798" y="80855"/>
                    <a:pt x="12798" y="86355"/>
                  </a:cubicBezTo>
                  <a:cubicBezTo>
                    <a:pt x="12798" y="99353"/>
                    <a:pt x="13698" y="112450"/>
                    <a:pt x="15198" y="125148"/>
                  </a:cubicBezTo>
                  <a:cubicBezTo>
                    <a:pt x="15598" y="128648"/>
                    <a:pt x="13098" y="131847"/>
                    <a:pt x="9698" y="132347"/>
                  </a:cubicBezTo>
                  <a:cubicBezTo>
                    <a:pt x="9399" y="132347"/>
                    <a:pt x="9099" y="132347"/>
                    <a:pt x="8899" y="132347"/>
                  </a:cubicBezTo>
                  <a:close/>
                  <a:moveTo>
                    <a:pt x="135479" y="116550"/>
                  </a:moveTo>
                  <a:cubicBezTo>
                    <a:pt x="132579" y="116550"/>
                    <a:pt x="129880" y="114450"/>
                    <a:pt x="129280" y="111551"/>
                  </a:cubicBezTo>
                  <a:lnTo>
                    <a:pt x="107583" y="15866"/>
                  </a:lnTo>
                  <a:cubicBezTo>
                    <a:pt x="104184" y="14866"/>
                    <a:pt x="100884" y="14066"/>
                    <a:pt x="97685" y="13566"/>
                  </a:cubicBezTo>
                  <a:cubicBezTo>
                    <a:pt x="65190" y="8967"/>
                    <a:pt x="34795" y="25064"/>
                    <a:pt x="20597" y="53460"/>
                  </a:cubicBezTo>
                  <a:lnTo>
                    <a:pt x="20397" y="53760"/>
                  </a:lnTo>
                  <a:cubicBezTo>
                    <a:pt x="18797" y="56659"/>
                    <a:pt x="14998" y="57859"/>
                    <a:pt x="11998" y="56359"/>
                  </a:cubicBezTo>
                  <a:cubicBezTo>
                    <a:pt x="8799" y="54760"/>
                    <a:pt x="7599" y="50960"/>
                    <a:pt x="9099" y="47761"/>
                  </a:cubicBezTo>
                  <a:cubicBezTo>
                    <a:pt x="25796" y="14466"/>
                    <a:pt x="61290" y="-4631"/>
                    <a:pt x="99584" y="968"/>
                  </a:cubicBezTo>
                  <a:cubicBezTo>
                    <a:pt x="104684" y="1768"/>
                    <a:pt x="109883" y="3068"/>
                    <a:pt x="115182" y="4867"/>
                  </a:cubicBezTo>
                  <a:lnTo>
                    <a:pt x="119481" y="6767"/>
                  </a:lnTo>
                  <a:lnTo>
                    <a:pt x="119481" y="10366"/>
                  </a:lnTo>
                  <a:lnTo>
                    <a:pt x="141778" y="108751"/>
                  </a:lnTo>
                  <a:cubicBezTo>
                    <a:pt x="142478" y="112250"/>
                    <a:pt x="140378" y="115650"/>
                    <a:pt x="136979" y="116450"/>
                  </a:cubicBezTo>
                  <a:cubicBezTo>
                    <a:pt x="136479" y="116550"/>
                    <a:pt x="135979" y="116550"/>
                    <a:pt x="135479" y="11655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163DB44-3FB1-423D-B339-5859485758A0}"/>
                </a:ext>
              </a:extLst>
            </p:cNvPr>
            <p:cNvSpPr/>
            <p:nvPr/>
          </p:nvSpPr>
          <p:spPr>
            <a:xfrm>
              <a:off x="690190" y="1496594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7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796" y="30695"/>
                    <a:pt x="30795" y="26596"/>
                    <a:pt x="30795" y="21697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2B1CDDA-CF2A-4A92-B744-991AB4C05028}"/>
                </a:ext>
              </a:extLst>
            </p:cNvPr>
            <p:cNvSpPr/>
            <p:nvPr/>
          </p:nvSpPr>
          <p:spPr>
            <a:xfrm>
              <a:off x="1020038" y="1807845"/>
              <a:ext cx="59991" cy="59991"/>
            </a:xfrm>
            <a:custGeom>
              <a:avLst/>
              <a:gdLst>
                <a:gd name="connsiteX0" fmla="*/ 30995 w 59990"/>
                <a:gd name="connsiteY0" fmla="*/ 61990 h 59990"/>
                <a:gd name="connsiteX1" fmla="*/ 0 w 59990"/>
                <a:gd name="connsiteY1" fmla="*/ 30995 h 59990"/>
                <a:gd name="connsiteX2" fmla="*/ 30995 w 59990"/>
                <a:gd name="connsiteY2" fmla="*/ 0 h 59990"/>
                <a:gd name="connsiteX3" fmla="*/ 61990 w 59990"/>
                <a:gd name="connsiteY3" fmla="*/ 30995 h 59990"/>
                <a:gd name="connsiteX4" fmla="*/ 30995 w 59990"/>
                <a:gd name="connsiteY4" fmla="*/ 61990 h 59990"/>
                <a:gd name="connsiteX5" fmla="*/ 30995 w 59990"/>
                <a:gd name="connsiteY5" fmla="*/ 12798 h 59990"/>
                <a:gd name="connsiteX6" fmla="*/ 12798 w 59990"/>
                <a:gd name="connsiteY6" fmla="*/ 30995 h 59990"/>
                <a:gd name="connsiteX7" fmla="*/ 30995 w 59990"/>
                <a:gd name="connsiteY7" fmla="*/ 49192 h 59990"/>
                <a:gd name="connsiteX8" fmla="*/ 49192 w 59990"/>
                <a:gd name="connsiteY8" fmla="*/ 30995 h 59990"/>
                <a:gd name="connsiteX9" fmla="*/ 30995 w 59990"/>
                <a:gd name="connsiteY9" fmla="*/ 12798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990" h="59990">
                  <a:moveTo>
                    <a:pt x="30995" y="61990"/>
                  </a:moveTo>
                  <a:cubicBezTo>
                    <a:pt x="13898" y="61990"/>
                    <a:pt x="0" y="48092"/>
                    <a:pt x="0" y="30995"/>
                  </a:cubicBezTo>
                  <a:cubicBezTo>
                    <a:pt x="0" y="13898"/>
                    <a:pt x="13898" y="0"/>
                    <a:pt x="30995" y="0"/>
                  </a:cubicBezTo>
                  <a:cubicBezTo>
                    <a:pt x="48092" y="0"/>
                    <a:pt x="61990" y="13898"/>
                    <a:pt x="61990" y="30995"/>
                  </a:cubicBezTo>
                  <a:cubicBezTo>
                    <a:pt x="61990" y="48092"/>
                    <a:pt x="48092" y="61990"/>
                    <a:pt x="30995" y="61990"/>
                  </a:cubicBezTo>
                  <a:close/>
                  <a:moveTo>
                    <a:pt x="30995" y="12798"/>
                  </a:moveTo>
                  <a:cubicBezTo>
                    <a:pt x="20997" y="12798"/>
                    <a:pt x="12798" y="20997"/>
                    <a:pt x="12798" y="30995"/>
                  </a:cubicBezTo>
                  <a:cubicBezTo>
                    <a:pt x="12798" y="40994"/>
                    <a:pt x="20997" y="49192"/>
                    <a:pt x="30995" y="49192"/>
                  </a:cubicBezTo>
                  <a:cubicBezTo>
                    <a:pt x="40994" y="49192"/>
                    <a:pt x="49192" y="40994"/>
                    <a:pt x="49192" y="30995"/>
                  </a:cubicBezTo>
                  <a:cubicBezTo>
                    <a:pt x="49292" y="20997"/>
                    <a:pt x="41094" y="12798"/>
                    <a:pt x="309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B06526B-6C7A-4D72-BC4D-80D96C2AE805}"/>
                </a:ext>
              </a:extLst>
            </p:cNvPr>
            <p:cNvSpPr/>
            <p:nvPr/>
          </p:nvSpPr>
          <p:spPr>
            <a:xfrm>
              <a:off x="1052733" y="1538687"/>
              <a:ext cx="29995" cy="9998"/>
            </a:xfrm>
            <a:custGeom>
              <a:avLst/>
              <a:gdLst>
                <a:gd name="connsiteX0" fmla="*/ 28895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5 w 29995"/>
                <a:gd name="connsiteY4" fmla="*/ 0 h 9998"/>
                <a:gd name="connsiteX5" fmla="*/ 35294 w 29995"/>
                <a:gd name="connsiteY5" fmla="*/ 6399 h 9998"/>
                <a:gd name="connsiteX6" fmla="*/ 28895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5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5" y="0"/>
                  </a:lnTo>
                  <a:cubicBezTo>
                    <a:pt x="32395" y="0"/>
                    <a:pt x="35294" y="2900"/>
                    <a:pt x="35294" y="6399"/>
                  </a:cubicBezTo>
                  <a:cubicBezTo>
                    <a:pt x="35294" y="9898"/>
                    <a:pt x="32395" y="12798"/>
                    <a:pt x="28895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9F00A44-7AD9-45AC-B7BE-E58244EE871C}"/>
                </a:ext>
              </a:extLst>
            </p:cNvPr>
            <p:cNvSpPr/>
            <p:nvPr/>
          </p:nvSpPr>
          <p:spPr>
            <a:xfrm>
              <a:off x="1063931" y="1527389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5"/>
                  </a:lnTo>
                  <a:cubicBezTo>
                    <a:pt x="12798" y="32495"/>
                    <a:pt x="99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DD19DAD2-7B60-4527-A112-4DB645D9E435}"/>
                </a:ext>
              </a:extLst>
            </p:cNvPr>
            <p:cNvSpPr/>
            <p:nvPr/>
          </p:nvSpPr>
          <p:spPr>
            <a:xfrm>
              <a:off x="776576" y="1791248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1BD5410-C56F-43B0-89E0-0973EE5C5574}"/>
                </a:ext>
              </a:extLst>
            </p:cNvPr>
            <p:cNvSpPr/>
            <p:nvPr/>
          </p:nvSpPr>
          <p:spPr>
            <a:xfrm>
              <a:off x="793074" y="1774750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900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9A18E37-A4CC-4851-9DF3-3D12090158CB}"/>
                </a:ext>
              </a:extLst>
            </p:cNvPr>
            <p:cNvSpPr/>
            <p:nvPr/>
          </p:nvSpPr>
          <p:spPr>
            <a:xfrm>
              <a:off x="544013" y="1433104"/>
              <a:ext cx="9998" cy="9998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6398" cap="flat">
              <a:solidFill>
                <a:srgbClr val="1786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484BDFD-A883-4F53-9398-CDE25322EE38}"/>
                </a:ext>
              </a:extLst>
            </p:cNvPr>
            <p:cNvSpPr/>
            <p:nvPr/>
          </p:nvSpPr>
          <p:spPr>
            <a:xfrm>
              <a:off x="544013" y="1433104"/>
              <a:ext cx="9998" cy="9998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grpFill/>
            <a:ln w="12796" cap="rnd">
              <a:solidFill>
                <a:srgbClr val="1786FF"/>
              </a:solidFill>
              <a:custDash>
                <a:ds d="1125000" sp="112500"/>
                <a:ds d="2625000" sp="112500"/>
                <a:ds d="0" sp="112500"/>
              </a:custDash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3" name="Group 762">
            <a:extLst>
              <a:ext uri="{FF2B5EF4-FFF2-40B4-BE49-F238E27FC236}">
                <a16:creationId xmlns:a16="http://schemas.microsoft.com/office/drawing/2014/main" id="{3D5F52D3-C1BF-4B38-95A1-F2215B91A343}"/>
              </a:ext>
            </a:extLst>
          </p:cNvPr>
          <p:cNvGrpSpPr/>
          <p:nvPr/>
        </p:nvGrpSpPr>
        <p:grpSpPr>
          <a:xfrm>
            <a:off x="7616893" y="5773623"/>
            <a:ext cx="510329" cy="592507"/>
            <a:chOff x="7616893" y="5773623"/>
            <a:chExt cx="510329" cy="592507"/>
          </a:xfrm>
          <a:solidFill>
            <a:srgbClr val="FFFFFF"/>
          </a:solidFill>
        </p:grpSpPr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E66F8836-9B69-42CA-9830-10D9A17B0A51}"/>
                </a:ext>
              </a:extLst>
            </p:cNvPr>
            <p:cNvSpPr/>
            <p:nvPr/>
          </p:nvSpPr>
          <p:spPr>
            <a:xfrm>
              <a:off x="7745139" y="5891635"/>
              <a:ext cx="189970" cy="159975"/>
            </a:xfrm>
            <a:custGeom>
              <a:avLst/>
              <a:gdLst>
                <a:gd name="connsiteX0" fmla="*/ 6443 w 189970"/>
                <a:gd name="connsiteY0" fmla="*/ 166243 h 159974"/>
                <a:gd name="connsiteX1" fmla="*/ 1543 w 189970"/>
                <a:gd name="connsiteY1" fmla="*/ 163944 h 159974"/>
                <a:gd name="connsiteX2" fmla="*/ 2243 w 189970"/>
                <a:gd name="connsiteY2" fmla="*/ 154945 h 159974"/>
                <a:gd name="connsiteX3" fmla="*/ 20740 w 189970"/>
                <a:gd name="connsiteY3" fmla="*/ 139047 h 159974"/>
                <a:gd name="connsiteX4" fmla="*/ 29739 w 189970"/>
                <a:gd name="connsiteY4" fmla="*/ 139747 h 159974"/>
                <a:gd name="connsiteX5" fmla="*/ 29039 w 189970"/>
                <a:gd name="connsiteY5" fmla="*/ 148746 h 159974"/>
                <a:gd name="connsiteX6" fmla="*/ 10542 w 189970"/>
                <a:gd name="connsiteY6" fmla="*/ 164644 h 159974"/>
                <a:gd name="connsiteX7" fmla="*/ 6443 w 189970"/>
                <a:gd name="connsiteY7" fmla="*/ 166243 h 159974"/>
                <a:gd name="connsiteX8" fmla="*/ 39437 w 189970"/>
                <a:gd name="connsiteY8" fmla="*/ 137748 h 159974"/>
                <a:gd name="connsiteX9" fmla="*/ 34638 w 189970"/>
                <a:gd name="connsiteY9" fmla="*/ 135548 h 159974"/>
                <a:gd name="connsiteX10" fmla="*/ 33039 w 189970"/>
                <a:gd name="connsiteY10" fmla="*/ 130949 h 159974"/>
                <a:gd name="connsiteX11" fmla="*/ 35238 w 189970"/>
                <a:gd name="connsiteY11" fmla="*/ 126549 h 159974"/>
                <a:gd name="connsiteX12" fmla="*/ 180915 w 189970"/>
                <a:gd name="connsiteY12" fmla="*/ 1469 h 159974"/>
                <a:gd name="connsiteX13" fmla="*/ 189914 w 189970"/>
                <a:gd name="connsiteY13" fmla="*/ 2169 h 159974"/>
                <a:gd name="connsiteX14" fmla="*/ 189214 w 189970"/>
                <a:gd name="connsiteY14" fmla="*/ 11168 h 159974"/>
                <a:gd name="connsiteX15" fmla="*/ 43637 w 189970"/>
                <a:gd name="connsiteY15" fmla="*/ 136248 h 159974"/>
                <a:gd name="connsiteX16" fmla="*/ 39437 w 189970"/>
                <a:gd name="connsiteY16" fmla="*/ 137748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9970" h="159974">
                  <a:moveTo>
                    <a:pt x="6443" y="166243"/>
                  </a:moveTo>
                  <a:cubicBezTo>
                    <a:pt x="4543" y="166243"/>
                    <a:pt x="2743" y="165343"/>
                    <a:pt x="1543" y="163944"/>
                  </a:cubicBezTo>
                  <a:cubicBezTo>
                    <a:pt x="-756" y="161344"/>
                    <a:pt x="-456" y="157245"/>
                    <a:pt x="2243" y="154945"/>
                  </a:cubicBezTo>
                  <a:lnTo>
                    <a:pt x="20740" y="139047"/>
                  </a:lnTo>
                  <a:cubicBezTo>
                    <a:pt x="23340" y="136848"/>
                    <a:pt x="27539" y="137148"/>
                    <a:pt x="29739" y="139747"/>
                  </a:cubicBezTo>
                  <a:cubicBezTo>
                    <a:pt x="32039" y="142447"/>
                    <a:pt x="31739" y="146447"/>
                    <a:pt x="29039" y="148746"/>
                  </a:cubicBezTo>
                  <a:lnTo>
                    <a:pt x="10542" y="164644"/>
                  </a:lnTo>
                  <a:cubicBezTo>
                    <a:pt x="9442" y="165643"/>
                    <a:pt x="7943" y="166243"/>
                    <a:pt x="6443" y="166243"/>
                  </a:cubicBezTo>
                  <a:close/>
                  <a:moveTo>
                    <a:pt x="39437" y="137748"/>
                  </a:moveTo>
                  <a:cubicBezTo>
                    <a:pt x="37638" y="137748"/>
                    <a:pt x="35838" y="136948"/>
                    <a:pt x="34638" y="135548"/>
                  </a:cubicBezTo>
                  <a:cubicBezTo>
                    <a:pt x="33539" y="134248"/>
                    <a:pt x="32939" y="132649"/>
                    <a:pt x="33039" y="130949"/>
                  </a:cubicBezTo>
                  <a:cubicBezTo>
                    <a:pt x="33238" y="129249"/>
                    <a:pt x="34038" y="127649"/>
                    <a:pt x="35238" y="126549"/>
                  </a:cubicBezTo>
                  <a:lnTo>
                    <a:pt x="180915" y="1469"/>
                  </a:lnTo>
                  <a:cubicBezTo>
                    <a:pt x="183515" y="-730"/>
                    <a:pt x="187714" y="-430"/>
                    <a:pt x="189914" y="2169"/>
                  </a:cubicBezTo>
                  <a:cubicBezTo>
                    <a:pt x="192214" y="4769"/>
                    <a:pt x="191913" y="8868"/>
                    <a:pt x="189214" y="11168"/>
                  </a:cubicBezTo>
                  <a:lnTo>
                    <a:pt x="43637" y="136248"/>
                  </a:lnTo>
                  <a:cubicBezTo>
                    <a:pt x="42437" y="137248"/>
                    <a:pt x="41037" y="137748"/>
                    <a:pt x="39437" y="13774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AADDE3C2-C6A1-47D3-ADEF-276B27CFD52F}"/>
                </a:ext>
              </a:extLst>
            </p:cNvPr>
            <p:cNvSpPr/>
            <p:nvPr/>
          </p:nvSpPr>
          <p:spPr>
            <a:xfrm>
              <a:off x="7722975" y="5860340"/>
              <a:ext cx="189970" cy="159975"/>
            </a:xfrm>
            <a:custGeom>
              <a:avLst/>
              <a:gdLst>
                <a:gd name="connsiteX0" fmla="*/ 6410 w 189970"/>
                <a:gd name="connsiteY0" fmla="*/ 166244 h 159974"/>
                <a:gd name="connsiteX1" fmla="*/ 1610 w 189970"/>
                <a:gd name="connsiteY1" fmla="*/ 163944 h 159974"/>
                <a:gd name="connsiteX2" fmla="*/ 11 w 189970"/>
                <a:gd name="connsiteY2" fmla="*/ 159345 h 159974"/>
                <a:gd name="connsiteX3" fmla="*/ 2210 w 189970"/>
                <a:gd name="connsiteY3" fmla="*/ 154945 h 159974"/>
                <a:gd name="connsiteX4" fmla="*/ 20808 w 189970"/>
                <a:gd name="connsiteY4" fmla="*/ 139048 h 159974"/>
                <a:gd name="connsiteX5" fmla="*/ 29806 w 189970"/>
                <a:gd name="connsiteY5" fmla="*/ 139747 h 159974"/>
                <a:gd name="connsiteX6" fmla="*/ 29106 w 189970"/>
                <a:gd name="connsiteY6" fmla="*/ 148746 h 159974"/>
                <a:gd name="connsiteX7" fmla="*/ 10609 w 189970"/>
                <a:gd name="connsiteY7" fmla="*/ 164644 h 159974"/>
                <a:gd name="connsiteX8" fmla="*/ 6410 w 189970"/>
                <a:gd name="connsiteY8" fmla="*/ 166244 h 159974"/>
                <a:gd name="connsiteX9" fmla="*/ 39505 w 189970"/>
                <a:gd name="connsiteY9" fmla="*/ 137748 h 159974"/>
                <a:gd name="connsiteX10" fmla="*/ 34605 w 189970"/>
                <a:gd name="connsiteY10" fmla="*/ 135548 h 159974"/>
                <a:gd name="connsiteX11" fmla="*/ 35305 w 189970"/>
                <a:gd name="connsiteY11" fmla="*/ 126550 h 159974"/>
                <a:gd name="connsiteX12" fmla="*/ 180882 w 189970"/>
                <a:gd name="connsiteY12" fmla="*/ 1469 h 159974"/>
                <a:gd name="connsiteX13" fmla="*/ 189981 w 189970"/>
                <a:gd name="connsiteY13" fmla="*/ 2169 h 159974"/>
                <a:gd name="connsiteX14" fmla="*/ 191480 w 189970"/>
                <a:gd name="connsiteY14" fmla="*/ 6768 h 159974"/>
                <a:gd name="connsiteX15" fmla="*/ 189281 w 189970"/>
                <a:gd name="connsiteY15" fmla="*/ 11168 h 159974"/>
                <a:gd name="connsiteX16" fmla="*/ 43704 w 189970"/>
                <a:gd name="connsiteY16" fmla="*/ 136248 h 159974"/>
                <a:gd name="connsiteX17" fmla="*/ 39505 w 189970"/>
                <a:gd name="connsiteY17" fmla="*/ 137748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9970" h="159974">
                  <a:moveTo>
                    <a:pt x="6410" y="166244"/>
                  </a:moveTo>
                  <a:cubicBezTo>
                    <a:pt x="4610" y="166244"/>
                    <a:pt x="2810" y="165343"/>
                    <a:pt x="1610" y="163944"/>
                  </a:cubicBezTo>
                  <a:cubicBezTo>
                    <a:pt x="511" y="162644"/>
                    <a:pt x="-89" y="161044"/>
                    <a:pt x="11" y="159345"/>
                  </a:cubicBezTo>
                  <a:cubicBezTo>
                    <a:pt x="211" y="157645"/>
                    <a:pt x="1010" y="156045"/>
                    <a:pt x="2210" y="154945"/>
                  </a:cubicBezTo>
                  <a:lnTo>
                    <a:pt x="20808" y="139048"/>
                  </a:lnTo>
                  <a:cubicBezTo>
                    <a:pt x="23307" y="136848"/>
                    <a:pt x="27607" y="137148"/>
                    <a:pt x="29806" y="139747"/>
                  </a:cubicBezTo>
                  <a:cubicBezTo>
                    <a:pt x="32105" y="142447"/>
                    <a:pt x="31806" y="146447"/>
                    <a:pt x="29106" y="148746"/>
                  </a:cubicBezTo>
                  <a:lnTo>
                    <a:pt x="10609" y="164644"/>
                  </a:lnTo>
                  <a:cubicBezTo>
                    <a:pt x="9409" y="165643"/>
                    <a:pt x="8009" y="166244"/>
                    <a:pt x="6410" y="166244"/>
                  </a:cubicBezTo>
                  <a:close/>
                  <a:moveTo>
                    <a:pt x="39505" y="137748"/>
                  </a:moveTo>
                  <a:cubicBezTo>
                    <a:pt x="37605" y="137748"/>
                    <a:pt x="35805" y="136948"/>
                    <a:pt x="34605" y="135548"/>
                  </a:cubicBezTo>
                  <a:cubicBezTo>
                    <a:pt x="32306" y="132849"/>
                    <a:pt x="32706" y="128849"/>
                    <a:pt x="35305" y="126550"/>
                  </a:cubicBezTo>
                  <a:lnTo>
                    <a:pt x="180882" y="1469"/>
                  </a:lnTo>
                  <a:cubicBezTo>
                    <a:pt x="183482" y="-730"/>
                    <a:pt x="187781" y="-430"/>
                    <a:pt x="189981" y="2169"/>
                  </a:cubicBezTo>
                  <a:cubicBezTo>
                    <a:pt x="191081" y="3469"/>
                    <a:pt x="191580" y="5069"/>
                    <a:pt x="191480" y="6768"/>
                  </a:cubicBezTo>
                  <a:cubicBezTo>
                    <a:pt x="191381" y="8468"/>
                    <a:pt x="190581" y="10068"/>
                    <a:pt x="189281" y="11168"/>
                  </a:cubicBezTo>
                  <a:lnTo>
                    <a:pt x="43704" y="136248"/>
                  </a:lnTo>
                  <a:cubicBezTo>
                    <a:pt x="42504" y="137248"/>
                    <a:pt x="41004" y="137748"/>
                    <a:pt x="39505" y="13774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788752F-DE28-41F1-B937-519E72EDA65A}"/>
                </a:ext>
              </a:extLst>
            </p:cNvPr>
            <p:cNvSpPr/>
            <p:nvPr/>
          </p:nvSpPr>
          <p:spPr>
            <a:xfrm>
              <a:off x="7616893" y="5999888"/>
              <a:ext cx="139978" cy="139978"/>
            </a:xfrm>
            <a:custGeom>
              <a:avLst/>
              <a:gdLst>
                <a:gd name="connsiteX0" fmla="*/ 72099 w 139978"/>
                <a:gd name="connsiteY0" fmla="*/ 144477 h 139978"/>
                <a:gd name="connsiteX1" fmla="*/ 1710 w 139978"/>
                <a:gd name="connsiteY1" fmla="*/ 88486 h 139978"/>
                <a:gd name="connsiteX2" fmla="*/ 2510 w 139978"/>
                <a:gd name="connsiteY2" fmla="*/ 83687 h 139978"/>
                <a:gd name="connsiteX3" fmla="*/ 6509 w 139978"/>
                <a:gd name="connsiteY3" fmla="*/ 80887 h 139978"/>
                <a:gd name="connsiteX4" fmla="*/ 14208 w 139978"/>
                <a:gd name="connsiteY4" fmla="*/ 85687 h 139978"/>
                <a:gd name="connsiteX5" fmla="*/ 72099 w 139978"/>
                <a:gd name="connsiteY5" fmla="*/ 131679 h 139978"/>
                <a:gd name="connsiteX6" fmla="*/ 131590 w 139978"/>
                <a:gd name="connsiteY6" fmla="*/ 72289 h 139978"/>
                <a:gd name="connsiteX7" fmla="*/ 72099 w 139978"/>
                <a:gd name="connsiteY7" fmla="*/ 12798 h 139978"/>
                <a:gd name="connsiteX8" fmla="*/ 12808 w 139978"/>
                <a:gd name="connsiteY8" fmla="*/ 68489 h 139978"/>
                <a:gd name="connsiteX9" fmla="*/ 12808 w 139978"/>
                <a:gd name="connsiteY9" fmla="*/ 68389 h 139978"/>
                <a:gd name="connsiteX10" fmla="*/ 6009 w 139978"/>
                <a:gd name="connsiteY10" fmla="*/ 74388 h 139978"/>
                <a:gd name="connsiteX11" fmla="*/ 10 w 139978"/>
                <a:gd name="connsiteY11" fmla="*/ 67589 h 139978"/>
                <a:gd name="connsiteX12" fmla="*/ 72099 w 139978"/>
                <a:gd name="connsiteY12" fmla="*/ 0 h 139978"/>
                <a:gd name="connsiteX13" fmla="*/ 144388 w 139978"/>
                <a:gd name="connsiteY13" fmla="*/ 72289 h 139978"/>
                <a:gd name="connsiteX14" fmla="*/ 72099 w 139978"/>
                <a:gd name="connsiteY14" fmla="*/ 144477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978" h="139978">
                  <a:moveTo>
                    <a:pt x="72099" y="144477"/>
                  </a:moveTo>
                  <a:cubicBezTo>
                    <a:pt x="38204" y="144477"/>
                    <a:pt x="9309" y="121481"/>
                    <a:pt x="1710" y="88486"/>
                  </a:cubicBezTo>
                  <a:cubicBezTo>
                    <a:pt x="1310" y="86886"/>
                    <a:pt x="1610" y="85187"/>
                    <a:pt x="2510" y="83687"/>
                  </a:cubicBezTo>
                  <a:cubicBezTo>
                    <a:pt x="3410" y="82287"/>
                    <a:pt x="4910" y="81187"/>
                    <a:pt x="6509" y="80887"/>
                  </a:cubicBezTo>
                  <a:cubicBezTo>
                    <a:pt x="10009" y="80088"/>
                    <a:pt x="13408" y="82287"/>
                    <a:pt x="14208" y="85687"/>
                  </a:cubicBezTo>
                  <a:cubicBezTo>
                    <a:pt x="20407" y="112782"/>
                    <a:pt x="44203" y="131679"/>
                    <a:pt x="72099" y="131679"/>
                  </a:cubicBezTo>
                  <a:cubicBezTo>
                    <a:pt x="104794" y="131679"/>
                    <a:pt x="131489" y="104984"/>
                    <a:pt x="131590" y="72289"/>
                  </a:cubicBezTo>
                  <a:cubicBezTo>
                    <a:pt x="131489" y="39594"/>
                    <a:pt x="104794" y="12898"/>
                    <a:pt x="72099" y="12798"/>
                  </a:cubicBezTo>
                  <a:cubicBezTo>
                    <a:pt x="40804" y="12798"/>
                    <a:pt x="14808" y="37294"/>
                    <a:pt x="12808" y="68489"/>
                  </a:cubicBezTo>
                  <a:lnTo>
                    <a:pt x="12808" y="68389"/>
                  </a:lnTo>
                  <a:cubicBezTo>
                    <a:pt x="12608" y="71889"/>
                    <a:pt x="9409" y="74588"/>
                    <a:pt x="6009" y="74388"/>
                  </a:cubicBezTo>
                  <a:cubicBezTo>
                    <a:pt x="2510" y="74188"/>
                    <a:pt x="-190" y="71089"/>
                    <a:pt x="10" y="67589"/>
                  </a:cubicBezTo>
                  <a:cubicBezTo>
                    <a:pt x="2410" y="29695"/>
                    <a:pt x="34105" y="0"/>
                    <a:pt x="72099" y="0"/>
                  </a:cubicBezTo>
                  <a:cubicBezTo>
                    <a:pt x="111992" y="0"/>
                    <a:pt x="144388" y="32495"/>
                    <a:pt x="144388" y="72289"/>
                  </a:cubicBezTo>
                  <a:cubicBezTo>
                    <a:pt x="144388" y="112082"/>
                    <a:pt x="111992" y="144477"/>
                    <a:pt x="72099" y="1444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6F4C0C5A-AF96-4124-A371-3DD8097DEA9E}"/>
                </a:ext>
              </a:extLst>
            </p:cNvPr>
            <p:cNvSpPr/>
            <p:nvPr/>
          </p:nvSpPr>
          <p:spPr>
            <a:xfrm>
              <a:off x="7898448" y="5773623"/>
              <a:ext cx="139978" cy="139978"/>
            </a:xfrm>
            <a:custGeom>
              <a:avLst/>
              <a:gdLst>
                <a:gd name="connsiteX0" fmla="*/ 72099 w 139978"/>
                <a:gd name="connsiteY0" fmla="*/ 144477 h 139978"/>
                <a:gd name="connsiteX1" fmla="*/ 72099 w 139978"/>
                <a:gd name="connsiteY1" fmla="*/ 144477 h 139978"/>
                <a:gd name="connsiteX2" fmla="*/ 1710 w 139978"/>
                <a:gd name="connsiteY2" fmla="*/ 88586 h 139978"/>
                <a:gd name="connsiteX3" fmla="*/ 2510 w 139978"/>
                <a:gd name="connsiteY3" fmla="*/ 83687 h 139978"/>
                <a:gd name="connsiteX4" fmla="*/ 6510 w 139978"/>
                <a:gd name="connsiteY4" fmla="*/ 80887 h 139978"/>
                <a:gd name="connsiteX5" fmla="*/ 14208 w 139978"/>
                <a:gd name="connsiteY5" fmla="*/ 85687 h 139978"/>
                <a:gd name="connsiteX6" fmla="*/ 72099 w 139978"/>
                <a:gd name="connsiteY6" fmla="*/ 131779 h 139978"/>
                <a:gd name="connsiteX7" fmla="*/ 131590 w 139978"/>
                <a:gd name="connsiteY7" fmla="*/ 72289 h 139978"/>
                <a:gd name="connsiteX8" fmla="*/ 72099 w 139978"/>
                <a:gd name="connsiteY8" fmla="*/ 12898 h 139978"/>
                <a:gd name="connsiteX9" fmla="*/ 12809 w 139978"/>
                <a:gd name="connsiteY9" fmla="*/ 68489 h 139978"/>
                <a:gd name="connsiteX10" fmla="*/ 6009 w 139978"/>
                <a:gd name="connsiteY10" fmla="*/ 74388 h 139978"/>
                <a:gd name="connsiteX11" fmla="*/ 10 w 139978"/>
                <a:gd name="connsiteY11" fmla="*/ 67690 h 139978"/>
                <a:gd name="connsiteX12" fmla="*/ 72099 w 139978"/>
                <a:gd name="connsiteY12" fmla="*/ 0 h 139978"/>
                <a:gd name="connsiteX13" fmla="*/ 144388 w 139978"/>
                <a:gd name="connsiteY13" fmla="*/ 72289 h 139978"/>
                <a:gd name="connsiteX14" fmla="*/ 72099 w 139978"/>
                <a:gd name="connsiteY14" fmla="*/ 144477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978" h="139978">
                  <a:moveTo>
                    <a:pt x="72099" y="144477"/>
                  </a:moveTo>
                  <a:lnTo>
                    <a:pt x="72099" y="144477"/>
                  </a:lnTo>
                  <a:cubicBezTo>
                    <a:pt x="38205" y="144477"/>
                    <a:pt x="9309" y="121481"/>
                    <a:pt x="1710" y="88586"/>
                  </a:cubicBezTo>
                  <a:cubicBezTo>
                    <a:pt x="1310" y="86886"/>
                    <a:pt x="1610" y="85187"/>
                    <a:pt x="2510" y="83687"/>
                  </a:cubicBezTo>
                  <a:cubicBezTo>
                    <a:pt x="3410" y="82287"/>
                    <a:pt x="4910" y="81287"/>
                    <a:pt x="6510" y="80887"/>
                  </a:cubicBezTo>
                  <a:cubicBezTo>
                    <a:pt x="9909" y="80088"/>
                    <a:pt x="13409" y="82287"/>
                    <a:pt x="14208" y="85687"/>
                  </a:cubicBezTo>
                  <a:cubicBezTo>
                    <a:pt x="20407" y="112782"/>
                    <a:pt x="44303" y="131779"/>
                    <a:pt x="72099" y="131779"/>
                  </a:cubicBezTo>
                  <a:cubicBezTo>
                    <a:pt x="104794" y="131679"/>
                    <a:pt x="131490" y="104984"/>
                    <a:pt x="131590" y="72289"/>
                  </a:cubicBezTo>
                  <a:cubicBezTo>
                    <a:pt x="131490" y="39594"/>
                    <a:pt x="104794" y="12898"/>
                    <a:pt x="72099" y="12898"/>
                  </a:cubicBezTo>
                  <a:cubicBezTo>
                    <a:pt x="40804" y="12898"/>
                    <a:pt x="14808" y="37294"/>
                    <a:pt x="12809" y="68489"/>
                  </a:cubicBezTo>
                  <a:cubicBezTo>
                    <a:pt x="12609" y="71989"/>
                    <a:pt x="9609" y="74688"/>
                    <a:pt x="6009" y="74388"/>
                  </a:cubicBezTo>
                  <a:cubicBezTo>
                    <a:pt x="2510" y="74188"/>
                    <a:pt x="-190" y="71189"/>
                    <a:pt x="10" y="67690"/>
                  </a:cubicBezTo>
                  <a:cubicBezTo>
                    <a:pt x="2410" y="29795"/>
                    <a:pt x="34105" y="100"/>
                    <a:pt x="72099" y="0"/>
                  </a:cubicBezTo>
                  <a:cubicBezTo>
                    <a:pt x="111893" y="0"/>
                    <a:pt x="144388" y="32495"/>
                    <a:pt x="144388" y="72289"/>
                  </a:cubicBezTo>
                  <a:cubicBezTo>
                    <a:pt x="144388" y="112082"/>
                    <a:pt x="111893" y="144477"/>
                    <a:pt x="72099" y="1444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B43DBFD8-81D6-4A82-9E4B-11DFD3EFEE77}"/>
                </a:ext>
              </a:extLst>
            </p:cNvPr>
            <p:cNvSpPr/>
            <p:nvPr/>
          </p:nvSpPr>
          <p:spPr>
            <a:xfrm>
              <a:off x="7898448" y="6226152"/>
              <a:ext cx="139978" cy="139978"/>
            </a:xfrm>
            <a:custGeom>
              <a:avLst/>
              <a:gdLst>
                <a:gd name="connsiteX0" fmla="*/ 72099 w 139978"/>
                <a:gd name="connsiteY0" fmla="*/ 144477 h 139978"/>
                <a:gd name="connsiteX1" fmla="*/ 72099 w 139978"/>
                <a:gd name="connsiteY1" fmla="*/ 144477 h 139978"/>
                <a:gd name="connsiteX2" fmla="*/ 1710 w 139978"/>
                <a:gd name="connsiteY2" fmla="*/ 88486 h 139978"/>
                <a:gd name="connsiteX3" fmla="*/ 2510 w 139978"/>
                <a:gd name="connsiteY3" fmla="*/ 83687 h 139978"/>
                <a:gd name="connsiteX4" fmla="*/ 6510 w 139978"/>
                <a:gd name="connsiteY4" fmla="*/ 80787 h 139978"/>
                <a:gd name="connsiteX5" fmla="*/ 14208 w 139978"/>
                <a:gd name="connsiteY5" fmla="*/ 85587 h 139978"/>
                <a:gd name="connsiteX6" fmla="*/ 72099 w 139978"/>
                <a:gd name="connsiteY6" fmla="*/ 131679 h 139978"/>
                <a:gd name="connsiteX7" fmla="*/ 131590 w 139978"/>
                <a:gd name="connsiteY7" fmla="*/ 72288 h 139978"/>
                <a:gd name="connsiteX8" fmla="*/ 72099 w 139978"/>
                <a:gd name="connsiteY8" fmla="*/ 12798 h 139978"/>
                <a:gd name="connsiteX9" fmla="*/ 12809 w 139978"/>
                <a:gd name="connsiteY9" fmla="*/ 68389 h 139978"/>
                <a:gd name="connsiteX10" fmla="*/ 6009 w 139978"/>
                <a:gd name="connsiteY10" fmla="*/ 74388 h 139978"/>
                <a:gd name="connsiteX11" fmla="*/ 10 w 139978"/>
                <a:gd name="connsiteY11" fmla="*/ 67589 h 139978"/>
                <a:gd name="connsiteX12" fmla="*/ 72099 w 139978"/>
                <a:gd name="connsiteY12" fmla="*/ 0 h 139978"/>
                <a:gd name="connsiteX13" fmla="*/ 144388 w 139978"/>
                <a:gd name="connsiteY13" fmla="*/ 72288 h 139978"/>
                <a:gd name="connsiteX14" fmla="*/ 72099 w 139978"/>
                <a:gd name="connsiteY14" fmla="*/ 144477 h 139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978" h="139978">
                  <a:moveTo>
                    <a:pt x="72099" y="144477"/>
                  </a:moveTo>
                  <a:lnTo>
                    <a:pt x="72099" y="144477"/>
                  </a:lnTo>
                  <a:cubicBezTo>
                    <a:pt x="38205" y="144477"/>
                    <a:pt x="9309" y="121481"/>
                    <a:pt x="1710" y="88486"/>
                  </a:cubicBezTo>
                  <a:cubicBezTo>
                    <a:pt x="1310" y="86786"/>
                    <a:pt x="1610" y="85087"/>
                    <a:pt x="2510" y="83687"/>
                  </a:cubicBezTo>
                  <a:cubicBezTo>
                    <a:pt x="3410" y="82187"/>
                    <a:pt x="4910" y="81187"/>
                    <a:pt x="6510" y="80787"/>
                  </a:cubicBezTo>
                  <a:cubicBezTo>
                    <a:pt x="9909" y="80088"/>
                    <a:pt x="13409" y="82287"/>
                    <a:pt x="14208" y="85587"/>
                  </a:cubicBezTo>
                  <a:cubicBezTo>
                    <a:pt x="20407" y="112782"/>
                    <a:pt x="44303" y="131679"/>
                    <a:pt x="72099" y="131679"/>
                  </a:cubicBezTo>
                  <a:cubicBezTo>
                    <a:pt x="104794" y="131579"/>
                    <a:pt x="131490" y="104984"/>
                    <a:pt x="131590" y="72288"/>
                  </a:cubicBezTo>
                  <a:cubicBezTo>
                    <a:pt x="131490" y="39494"/>
                    <a:pt x="104794" y="12898"/>
                    <a:pt x="72099" y="12798"/>
                  </a:cubicBezTo>
                  <a:cubicBezTo>
                    <a:pt x="40804" y="12798"/>
                    <a:pt x="14808" y="37194"/>
                    <a:pt x="12809" y="68389"/>
                  </a:cubicBezTo>
                  <a:cubicBezTo>
                    <a:pt x="12609" y="71889"/>
                    <a:pt x="9509" y="74688"/>
                    <a:pt x="6009" y="74388"/>
                  </a:cubicBezTo>
                  <a:cubicBezTo>
                    <a:pt x="2510" y="74188"/>
                    <a:pt x="-190" y="71089"/>
                    <a:pt x="10" y="67589"/>
                  </a:cubicBezTo>
                  <a:cubicBezTo>
                    <a:pt x="2410" y="29695"/>
                    <a:pt x="34105" y="0"/>
                    <a:pt x="72099" y="0"/>
                  </a:cubicBezTo>
                  <a:cubicBezTo>
                    <a:pt x="111893" y="0"/>
                    <a:pt x="144388" y="32395"/>
                    <a:pt x="144388" y="72288"/>
                  </a:cubicBezTo>
                  <a:cubicBezTo>
                    <a:pt x="144388" y="112082"/>
                    <a:pt x="111893" y="144477"/>
                    <a:pt x="72099" y="14447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D9131F4E-5177-4BF0-A8A7-4B45F7633BC2}"/>
                </a:ext>
              </a:extLst>
            </p:cNvPr>
            <p:cNvSpPr/>
            <p:nvPr/>
          </p:nvSpPr>
          <p:spPr>
            <a:xfrm>
              <a:off x="7745170" y="6086605"/>
              <a:ext cx="189970" cy="159975"/>
            </a:xfrm>
            <a:custGeom>
              <a:avLst/>
              <a:gdLst>
                <a:gd name="connsiteX0" fmla="*/ 185084 w 189970"/>
                <a:gd name="connsiteY0" fmla="*/ 166143 h 159974"/>
                <a:gd name="connsiteX1" fmla="*/ 180884 w 189970"/>
                <a:gd name="connsiteY1" fmla="*/ 164544 h 159974"/>
                <a:gd name="connsiteX2" fmla="*/ 35307 w 189970"/>
                <a:gd name="connsiteY2" fmla="*/ 39563 h 159974"/>
                <a:gd name="connsiteX3" fmla="*/ 33107 w 189970"/>
                <a:gd name="connsiteY3" fmla="*/ 35164 h 159974"/>
                <a:gd name="connsiteX4" fmla="*/ 34607 w 189970"/>
                <a:gd name="connsiteY4" fmla="*/ 30565 h 159974"/>
                <a:gd name="connsiteX5" fmla="*/ 43606 w 189970"/>
                <a:gd name="connsiteY5" fmla="*/ 29865 h 159974"/>
                <a:gd name="connsiteX6" fmla="*/ 189283 w 189970"/>
                <a:gd name="connsiteY6" fmla="*/ 154845 h 159974"/>
                <a:gd name="connsiteX7" fmla="*/ 189983 w 189970"/>
                <a:gd name="connsiteY7" fmla="*/ 163944 h 159974"/>
                <a:gd name="connsiteX8" fmla="*/ 185084 w 189970"/>
                <a:gd name="connsiteY8" fmla="*/ 166143 h 159974"/>
                <a:gd name="connsiteX9" fmla="*/ 24909 w 189970"/>
                <a:gd name="connsiteY9" fmla="*/ 28565 h 159974"/>
                <a:gd name="connsiteX10" fmla="*/ 20709 w 189970"/>
                <a:gd name="connsiteY10" fmla="*/ 27065 h 159974"/>
                <a:gd name="connsiteX11" fmla="*/ 2212 w 189970"/>
                <a:gd name="connsiteY11" fmla="*/ 11168 h 159974"/>
                <a:gd name="connsiteX12" fmla="*/ 13 w 189970"/>
                <a:gd name="connsiteY12" fmla="*/ 6768 h 159974"/>
                <a:gd name="connsiteX13" fmla="*/ 1513 w 189970"/>
                <a:gd name="connsiteY13" fmla="*/ 2169 h 159974"/>
                <a:gd name="connsiteX14" fmla="*/ 10611 w 189970"/>
                <a:gd name="connsiteY14" fmla="*/ 1469 h 159974"/>
                <a:gd name="connsiteX15" fmla="*/ 29008 w 189970"/>
                <a:gd name="connsiteY15" fmla="*/ 17367 h 159974"/>
                <a:gd name="connsiteX16" fmla="*/ 29708 w 189970"/>
                <a:gd name="connsiteY16" fmla="*/ 26365 h 159974"/>
                <a:gd name="connsiteX17" fmla="*/ 24909 w 189970"/>
                <a:gd name="connsiteY17" fmla="*/ 28565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9970" h="159974">
                  <a:moveTo>
                    <a:pt x="185084" y="166143"/>
                  </a:moveTo>
                  <a:cubicBezTo>
                    <a:pt x="183584" y="166143"/>
                    <a:pt x="182084" y="165544"/>
                    <a:pt x="180884" y="164544"/>
                  </a:cubicBezTo>
                  <a:lnTo>
                    <a:pt x="35307" y="39563"/>
                  </a:lnTo>
                  <a:cubicBezTo>
                    <a:pt x="34007" y="38463"/>
                    <a:pt x="33207" y="36864"/>
                    <a:pt x="33107" y="35164"/>
                  </a:cubicBezTo>
                  <a:cubicBezTo>
                    <a:pt x="32908" y="33464"/>
                    <a:pt x="33508" y="31765"/>
                    <a:pt x="34607" y="30565"/>
                  </a:cubicBezTo>
                  <a:cubicBezTo>
                    <a:pt x="36807" y="27965"/>
                    <a:pt x="41006" y="27665"/>
                    <a:pt x="43606" y="29865"/>
                  </a:cubicBezTo>
                  <a:lnTo>
                    <a:pt x="189283" y="154845"/>
                  </a:lnTo>
                  <a:cubicBezTo>
                    <a:pt x="191983" y="157145"/>
                    <a:pt x="192283" y="161244"/>
                    <a:pt x="189983" y="163944"/>
                  </a:cubicBezTo>
                  <a:cubicBezTo>
                    <a:pt x="188783" y="165343"/>
                    <a:pt x="186983" y="166143"/>
                    <a:pt x="185084" y="166143"/>
                  </a:cubicBezTo>
                  <a:close/>
                  <a:moveTo>
                    <a:pt x="24909" y="28565"/>
                  </a:moveTo>
                  <a:cubicBezTo>
                    <a:pt x="23409" y="28565"/>
                    <a:pt x="21909" y="28065"/>
                    <a:pt x="20709" y="27065"/>
                  </a:cubicBezTo>
                  <a:lnTo>
                    <a:pt x="2212" y="11168"/>
                  </a:lnTo>
                  <a:cubicBezTo>
                    <a:pt x="913" y="10068"/>
                    <a:pt x="113" y="8468"/>
                    <a:pt x="13" y="6768"/>
                  </a:cubicBezTo>
                  <a:cubicBezTo>
                    <a:pt x="-88" y="5069"/>
                    <a:pt x="413" y="3469"/>
                    <a:pt x="1513" y="2169"/>
                  </a:cubicBezTo>
                  <a:cubicBezTo>
                    <a:pt x="3712" y="-430"/>
                    <a:pt x="8012" y="-730"/>
                    <a:pt x="10611" y="1469"/>
                  </a:cubicBezTo>
                  <a:lnTo>
                    <a:pt x="29008" y="17367"/>
                  </a:lnTo>
                  <a:cubicBezTo>
                    <a:pt x="31708" y="19666"/>
                    <a:pt x="32008" y="23666"/>
                    <a:pt x="29708" y="26365"/>
                  </a:cubicBezTo>
                  <a:cubicBezTo>
                    <a:pt x="28508" y="27765"/>
                    <a:pt x="26709" y="28565"/>
                    <a:pt x="24909" y="2856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81D1E599-CCA2-494C-9772-3A012285D6A6}"/>
                </a:ext>
              </a:extLst>
            </p:cNvPr>
            <p:cNvSpPr/>
            <p:nvPr/>
          </p:nvSpPr>
          <p:spPr>
            <a:xfrm>
              <a:off x="7722975" y="6117900"/>
              <a:ext cx="189970" cy="159975"/>
            </a:xfrm>
            <a:custGeom>
              <a:avLst/>
              <a:gdLst>
                <a:gd name="connsiteX0" fmla="*/ 185082 w 189970"/>
                <a:gd name="connsiteY0" fmla="*/ 166143 h 159974"/>
                <a:gd name="connsiteX1" fmla="*/ 180882 w 189970"/>
                <a:gd name="connsiteY1" fmla="*/ 164544 h 159974"/>
                <a:gd name="connsiteX2" fmla="*/ 35305 w 189970"/>
                <a:gd name="connsiteY2" fmla="*/ 39563 h 159974"/>
                <a:gd name="connsiteX3" fmla="*/ 34605 w 189970"/>
                <a:gd name="connsiteY3" fmla="*/ 30465 h 159974"/>
                <a:gd name="connsiteX4" fmla="*/ 43604 w 189970"/>
                <a:gd name="connsiteY4" fmla="*/ 29765 h 159974"/>
                <a:gd name="connsiteX5" fmla="*/ 189281 w 189970"/>
                <a:gd name="connsiteY5" fmla="*/ 154845 h 159974"/>
                <a:gd name="connsiteX6" fmla="*/ 189981 w 189970"/>
                <a:gd name="connsiteY6" fmla="*/ 163944 h 159974"/>
                <a:gd name="connsiteX7" fmla="*/ 185082 w 189970"/>
                <a:gd name="connsiteY7" fmla="*/ 166143 h 159974"/>
                <a:gd name="connsiteX8" fmla="*/ 24907 w 189970"/>
                <a:gd name="connsiteY8" fmla="*/ 28565 h 159974"/>
                <a:gd name="connsiteX9" fmla="*/ 20708 w 189970"/>
                <a:gd name="connsiteY9" fmla="*/ 26965 h 159974"/>
                <a:gd name="connsiteX10" fmla="*/ 2210 w 189970"/>
                <a:gd name="connsiteY10" fmla="*/ 11168 h 159974"/>
                <a:gd name="connsiteX11" fmla="*/ 11 w 189970"/>
                <a:gd name="connsiteY11" fmla="*/ 6768 h 159974"/>
                <a:gd name="connsiteX12" fmla="*/ 1610 w 189970"/>
                <a:gd name="connsiteY12" fmla="*/ 2169 h 159974"/>
                <a:gd name="connsiteX13" fmla="*/ 10609 w 189970"/>
                <a:gd name="connsiteY13" fmla="*/ 1469 h 159974"/>
                <a:gd name="connsiteX14" fmla="*/ 29106 w 189970"/>
                <a:gd name="connsiteY14" fmla="*/ 17267 h 159974"/>
                <a:gd name="connsiteX15" fmla="*/ 29806 w 189970"/>
                <a:gd name="connsiteY15" fmla="*/ 26365 h 159974"/>
                <a:gd name="connsiteX16" fmla="*/ 24907 w 189970"/>
                <a:gd name="connsiteY16" fmla="*/ 28565 h 159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9970" h="159974">
                  <a:moveTo>
                    <a:pt x="185082" y="166143"/>
                  </a:moveTo>
                  <a:cubicBezTo>
                    <a:pt x="183582" y="166143"/>
                    <a:pt x="182082" y="165543"/>
                    <a:pt x="180882" y="164544"/>
                  </a:cubicBezTo>
                  <a:lnTo>
                    <a:pt x="35305" y="39563"/>
                  </a:lnTo>
                  <a:cubicBezTo>
                    <a:pt x="32606" y="37163"/>
                    <a:pt x="32306" y="33164"/>
                    <a:pt x="34605" y="30465"/>
                  </a:cubicBezTo>
                  <a:cubicBezTo>
                    <a:pt x="36805" y="27965"/>
                    <a:pt x="41004" y="27565"/>
                    <a:pt x="43604" y="29765"/>
                  </a:cubicBezTo>
                  <a:lnTo>
                    <a:pt x="189281" y="154845"/>
                  </a:lnTo>
                  <a:cubicBezTo>
                    <a:pt x="191981" y="157145"/>
                    <a:pt x="192280" y="161244"/>
                    <a:pt x="189981" y="163944"/>
                  </a:cubicBezTo>
                  <a:cubicBezTo>
                    <a:pt x="188681" y="165343"/>
                    <a:pt x="186982" y="166143"/>
                    <a:pt x="185082" y="166143"/>
                  </a:cubicBezTo>
                  <a:close/>
                  <a:moveTo>
                    <a:pt x="24907" y="28565"/>
                  </a:moveTo>
                  <a:cubicBezTo>
                    <a:pt x="23407" y="28565"/>
                    <a:pt x="21907" y="27965"/>
                    <a:pt x="20708" y="26965"/>
                  </a:cubicBezTo>
                  <a:lnTo>
                    <a:pt x="2210" y="11168"/>
                  </a:lnTo>
                  <a:cubicBezTo>
                    <a:pt x="1010" y="10068"/>
                    <a:pt x="211" y="8468"/>
                    <a:pt x="11" y="6768"/>
                  </a:cubicBezTo>
                  <a:cubicBezTo>
                    <a:pt x="-89" y="5069"/>
                    <a:pt x="511" y="3369"/>
                    <a:pt x="1610" y="2169"/>
                  </a:cubicBezTo>
                  <a:cubicBezTo>
                    <a:pt x="3810" y="-430"/>
                    <a:pt x="8009" y="-730"/>
                    <a:pt x="10609" y="1469"/>
                  </a:cubicBezTo>
                  <a:lnTo>
                    <a:pt x="29106" y="17267"/>
                  </a:lnTo>
                  <a:cubicBezTo>
                    <a:pt x="31706" y="19566"/>
                    <a:pt x="32006" y="23666"/>
                    <a:pt x="29806" y="26365"/>
                  </a:cubicBezTo>
                  <a:cubicBezTo>
                    <a:pt x="28506" y="27765"/>
                    <a:pt x="26807" y="28565"/>
                    <a:pt x="24907" y="2856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EA3E563F-4D8C-4D6D-AC4B-DB39048A78B2}"/>
                </a:ext>
              </a:extLst>
            </p:cNvPr>
            <p:cNvSpPr/>
            <p:nvPr/>
          </p:nvSpPr>
          <p:spPr>
            <a:xfrm>
              <a:off x="7623339" y="5799356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0 w 59990"/>
                <a:gd name="connsiteY1" fmla="*/ 56454 h 59990"/>
                <a:gd name="connsiteX2" fmla="*/ 463 w 59990"/>
                <a:gd name="connsiteY2" fmla="*/ 36457 h 59990"/>
                <a:gd name="connsiteX3" fmla="*/ 5561 w 59990"/>
                <a:gd name="connsiteY3" fmla="*/ 13260 h 59990"/>
                <a:gd name="connsiteX4" fmla="*/ 25558 w 59990"/>
                <a:gd name="connsiteY4" fmla="*/ 462 h 59990"/>
                <a:gd name="connsiteX5" fmla="*/ 48755 w 59990"/>
                <a:gd name="connsiteY5" fmla="*/ 5562 h 59990"/>
                <a:gd name="connsiteX6" fmla="*/ 61553 w 59990"/>
                <a:gd name="connsiteY6" fmla="*/ 25559 h 59990"/>
                <a:gd name="connsiteX7" fmla="*/ 36457 w 59990"/>
                <a:gd name="connsiteY7" fmla="*/ 61453 h 59990"/>
                <a:gd name="connsiteX8" fmla="*/ 30958 w 59990"/>
                <a:gd name="connsiteY8" fmla="*/ 62053 h 59990"/>
                <a:gd name="connsiteX9" fmla="*/ 31058 w 59990"/>
                <a:gd name="connsiteY9" fmla="*/ 12861 h 59990"/>
                <a:gd name="connsiteX10" fmla="*/ 27858 w 59990"/>
                <a:gd name="connsiteY10" fmla="*/ 13161 h 59990"/>
                <a:gd name="connsiteX11" fmla="*/ 16160 w 59990"/>
                <a:gd name="connsiteY11" fmla="*/ 20659 h 59990"/>
                <a:gd name="connsiteX12" fmla="*/ 13160 w 59990"/>
                <a:gd name="connsiteY12" fmla="*/ 34257 h 59990"/>
                <a:gd name="connsiteX13" fmla="*/ 20659 w 59990"/>
                <a:gd name="connsiteY13" fmla="*/ 45955 h 59990"/>
                <a:gd name="connsiteX14" fmla="*/ 34257 w 59990"/>
                <a:gd name="connsiteY14" fmla="*/ 48955 h 59990"/>
                <a:gd name="connsiteX15" fmla="*/ 48955 w 59990"/>
                <a:gd name="connsiteY15" fmla="*/ 27858 h 59990"/>
                <a:gd name="connsiteX16" fmla="*/ 41456 w 59990"/>
                <a:gd name="connsiteY16" fmla="*/ 16160 h 59990"/>
                <a:gd name="connsiteX17" fmla="*/ 31058 w 59990"/>
                <a:gd name="connsiteY17" fmla="*/ 1286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60" y="60153"/>
                    <a:pt x="13260" y="56454"/>
                  </a:cubicBezTo>
                  <a:cubicBezTo>
                    <a:pt x="6461" y="51754"/>
                    <a:pt x="1962" y="44656"/>
                    <a:pt x="463" y="36457"/>
                  </a:cubicBezTo>
                  <a:cubicBezTo>
                    <a:pt x="-937" y="28258"/>
                    <a:pt x="862" y="20060"/>
                    <a:pt x="5561" y="13260"/>
                  </a:cubicBezTo>
                  <a:cubicBezTo>
                    <a:pt x="10261" y="6462"/>
                    <a:pt x="17360" y="1962"/>
                    <a:pt x="25558" y="462"/>
                  </a:cubicBezTo>
                  <a:cubicBezTo>
                    <a:pt x="33657" y="-937"/>
                    <a:pt x="41956" y="862"/>
                    <a:pt x="48755" y="5562"/>
                  </a:cubicBezTo>
                  <a:cubicBezTo>
                    <a:pt x="55553" y="10261"/>
                    <a:pt x="60053" y="17360"/>
                    <a:pt x="61553" y="25559"/>
                  </a:cubicBezTo>
                  <a:cubicBezTo>
                    <a:pt x="64552" y="42356"/>
                    <a:pt x="53254" y="58553"/>
                    <a:pt x="36457" y="61453"/>
                  </a:cubicBezTo>
                  <a:cubicBezTo>
                    <a:pt x="34557" y="61953"/>
                    <a:pt x="32757" y="62053"/>
                    <a:pt x="30958" y="62053"/>
                  </a:cubicBezTo>
                  <a:close/>
                  <a:moveTo>
                    <a:pt x="31058" y="12861"/>
                  </a:moveTo>
                  <a:cubicBezTo>
                    <a:pt x="29957" y="12861"/>
                    <a:pt x="28958" y="12960"/>
                    <a:pt x="27858" y="13161"/>
                  </a:cubicBezTo>
                  <a:cubicBezTo>
                    <a:pt x="23059" y="13960"/>
                    <a:pt x="18859" y="16660"/>
                    <a:pt x="16160" y="20659"/>
                  </a:cubicBezTo>
                  <a:cubicBezTo>
                    <a:pt x="13460" y="24659"/>
                    <a:pt x="12361" y="29458"/>
                    <a:pt x="13160" y="34257"/>
                  </a:cubicBezTo>
                  <a:cubicBezTo>
                    <a:pt x="13960" y="39057"/>
                    <a:pt x="16660" y="43256"/>
                    <a:pt x="20659" y="45955"/>
                  </a:cubicBezTo>
                  <a:cubicBezTo>
                    <a:pt x="24659" y="48755"/>
                    <a:pt x="29458" y="49855"/>
                    <a:pt x="34257" y="48955"/>
                  </a:cubicBezTo>
                  <a:cubicBezTo>
                    <a:pt x="44156" y="47155"/>
                    <a:pt x="50754" y="37757"/>
                    <a:pt x="48955" y="27858"/>
                  </a:cubicBezTo>
                  <a:cubicBezTo>
                    <a:pt x="48155" y="23059"/>
                    <a:pt x="45456" y="18859"/>
                    <a:pt x="41456" y="16160"/>
                  </a:cubicBezTo>
                  <a:cubicBezTo>
                    <a:pt x="38356" y="13960"/>
                    <a:pt x="34757" y="12861"/>
                    <a:pt x="31058" y="1286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DF35E46A-2993-4975-BB26-BD82C34188AB}"/>
                </a:ext>
              </a:extLst>
            </p:cNvPr>
            <p:cNvSpPr/>
            <p:nvPr/>
          </p:nvSpPr>
          <p:spPr>
            <a:xfrm>
              <a:off x="8097227" y="5848811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3F735AA4-4E6D-4000-8534-04C752FC8F2F}"/>
                </a:ext>
              </a:extLst>
            </p:cNvPr>
            <p:cNvSpPr/>
            <p:nvPr/>
          </p:nvSpPr>
          <p:spPr>
            <a:xfrm>
              <a:off x="8108526" y="5837613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810DE736-8642-4D6F-8311-953D55D8DDA8}"/>
                </a:ext>
              </a:extLst>
            </p:cNvPr>
            <p:cNvSpPr/>
            <p:nvPr/>
          </p:nvSpPr>
          <p:spPr>
            <a:xfrm>
              <a:off x="7922555" y="6046280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4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6 h 39993"/>
                <a:gd name="connsiteX7" fmla="*/ 21797 w 39993"/>
                <a:gd name="connsiteY7" fmla="*/ 30695 h 39993"/>
                <a:gd name="connsiteX8" fmla="*/ 30795 w 39993"/>
                <a:gd name="connsiteY8" fmla="*/ 21696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9" y="43593"/>
                    <a:pt x="0" y="33794"/>
                    <a:pt x="0" y="21797"/>
                  </a:cubicBezTo>
                  <a:cubicBezTo>
                    <a:pt x="0" y="9798"/>
                    <a:pt x="9799" y="0"/>
                    <a:pt x="21797" y="0"/>
                  </a:cubicBezTo>
                  <a:cubicBezTo>
                    <a:pt x="33795" y="0"/>
                    <a:pt x="43594" y="9798"/>
                    <a:pt x="43594" y="21797"/>
                  </a:cubicBezTo>
                  <a:cubicBezTo>
                    <a:pt x="43594" y="33794"/>
                    <a:pt x="338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8" y="12698"/>
                    <a:pt x="12798" y="16797"/>
                    <a:pt x="12798" y="21696"/>
                  </a:cubicBezTo>
                  <a:cubicBezTo>
                    <a:pt x="12798" y="26596"/>
                    <a:pt x="16897" y="30695"/>
                    <a:pt x="21797" y="30695"/>
                  </a:cubicBezTo>
                  <a:cubicBezTo>
                    <a:pt x="26796" y="30695"/>
                    <a:pt x="30795" y="26596"/>
                    <a:pt x="30795" y="21696"/>
                  </a:cubicBezTo>
                  <a:cubicBezTo>
                    <a:pt x="30795" y="16797"/>
                    <a:pt x="267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A91DBB8-C23C-436E-AEB0-1BEA120481FC}"/>
                </a:ext>
              </a:extLst>
            </p:cNvPr>
            <p:cNvSpPr/>
            <p:nvPr/>
          </p:nvSpPr>
          <p:spPr>
            <a:xfrm>
              <a:off x="7650398" y="6253948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8"/>
                    <a:pt x="429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5BF9E3CE-B64A-4023-B11D-6D9B25FDEA70}"/>
                </a:ext>
              </a:extLst>
            </p:cNvPr>
            <p:cNvSpPr/>
            <p:nvPr/>
          </p:nvSpPr>
          <p:spPr>
            <a:xfrm>
              <a:off x="7666895" y="6237450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9506A713-8600-4B67-8EE8-07041BB5AAC9}"/>
                </a:ext>
              </a:extLst>
            </p:cNvPr>
            <p:cNvSpPr/>
            <p:nvPr/>
          </p:nvSpPr>
          <p:spPr>
            <a:xfrm>
              <a:off x="8039362" y="6146890"/>
              <a:ext cx="19997" cy="19997"/>
            </a:xfrm>
            <a:custGeom>
              <a:avLst/>
              <a:gdLst>
                <a:gd name="connsiteX0" fmla="*/ 22271 w 19996"/>
                <a:gd name="connsiteY0" fmla="*/ 28770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3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1 w 19996"/>
                <a:gd name="connsiteY7" fmla="*/ 28770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1" y="28770"/>
                  </a:moveTo>
                  <a:cubicBezTo>
                    <a:pt x="20671" y="28770"/>
                    <a:pt x="18972" y="28170"/>
                    <a:pt x="17772" y="26871"/>
                  </a:cubicBezTo>
                  <a:lnTo>
                    <a:pt x="1875" y="10973"/>
                  </a:lnTo>
                  <a:cubicBezTo>
                    <a:pt x="-625" y="8473"/>
                    <a:pt x="-625" y="4374"/>
                    <a:pt x="1875" y="1875"/>
                  </a:cubicBezTo>
                  <a:cubicBezTo>
                    <a:pt x="4374" y="-625"/>
                    <a:pt x="8473" y="-625"/>
                    <a:pt x="10973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571" y="28170"/>
                    <a:pt x="23871" y="28770"/>
                    <a:pt x="22271" y="2877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D1652B3-A2CB-4967-86D8-66E32C203F44}"/>
                </a:ext>
              </a:extLst>
            </p:cNvPr>
            <p:cNvSpPr/>
            <p:nvPr/>
          </p:nvSpPr>
          <p:spPr>
            <a:xfrm>
              <a:off x="8039362" y="6146890"/>
              <a:ext cx="19997" cy="19997"/>
            </a:xfrm>
            <a:custGeom>
              <a:avLst/>
              <a:gdLst>
                <a:gd name="connsiteX0" fmla="*/ 6374 w 19996"/>
                <a:gd name="connsiteY0" fmla="*/ 28770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3 w 19996"/>
                <a:gd name="connsiteY6" fmla="*/ 26871 h 19996"/>
                <a:gd name="connsiteX7" fmla="*/ 6374 w 19996"/>
                <a:gd name="connsiteY7" fmla="*/ 28770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0"/>
                  </a:moveTo>
                  <a:cubicBezTo>
                    <a:pt x="4774" y="28770"/>
                    <a:pt x="3074" y="28170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1" y="-625"/>
                    <a:pt x="24371" y="-625"/>
                    <a:pt x="26871" y="1875"/>
                  </a:cubicBezTo>
                  <a:cubicBezTo>
                    <a:pt x="29370" y="4374"/>
                    <a:pt x="29370" y="8473"/>
                    <a:pt x="26871" y="10973"/>
                  </a:cubicBezTo>
                  <a:lnTo>
                    <a:pt x="10973" y="26871"/>
                  </a:lnTo>
                  <a:cubicBezTo>
                    <a:pt x="9673" y="28170"/>
                    <a:pt x="7974" y="28770"/>
                    <a:pt x="6374" y="2877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2" name="Group 761">
            <a:extLst>
              <a:ext uri="{FF2B5EF4-FFF2-40B4-BE49-F238E27FC236}">
                <a16:creationId xmlns:a16="http://schemas.microsoft.com/office/drawing/2014/main" id="{845663F2-20FF-45CC-9D22-80546E1B3DE3}"/>
              </a:ext>
            </a:extLst>
          </p:cNvPr>
          <p:cNvGrpSpPr/>
          <p:nvPr/>
        </p:nvGrpSpPr>
        <p:grpSpPr>
          <a:xfrm>
            <a:off x="8709569" y="5772561"/>
            <a:ext cx="516382" cy="601668"/>
            <a:chOff x="8709569" y="5772561"/>
            <a:chExt cx="516382" cy="601668"/>
          </a:xfrm>
          <a:solidFill>
            <a:srgbClr val="FFFFFF"/>
          </a:solidFill>
        </p:grpSpPr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E73F78A4-8AA8-4ED8-B4D3-939B831084B7}"/>
                </a:ext>
              </a:extLst>
            </p:cNvPr>
            <p:cNvSpPr/>
            <p:nvPr/>
          </p:nvSpPr>
          <p:spPr>
            <a:xfrm>
              <a:off x="8763923" y="5871508"/>
              <a:ext cx="459928" cy="389939"/>
            </a:xfrm>
            <a:custGeom>
              <a:avLst/>
              <a:gdLst>
                <a:gd name="connsiteX0" fmla="*/ 465227 w 459927"/>
                <a:gd name="connsiteY0" fmla="*/ 399037 h 389938"/>
                <a:gd name="connsiteX1" fmla="*/ 266858 w 459927"/>
                <a:gd name="connsiteY1" fmla="*/ 399037 h 389938"/>
                <a:gd name="connsiteX2" fmla="*/ 260459 w 459927"/>
                <a:gd name="connsiteY2" fmla="*/ 392638 h 389938"/>
                <a:gd name="connsiteX3" fmla="*/ 266858 w 459927"/>
                <a:gd name="connsiteY3" fmla="*/ 386239 h 389938"/>
                <a:gd name="connsiteX4" fmla="*/ 452429 w 459927"/>
                <a:gd name="connsiteY4" fmla="*/ 386239 h 389938"/>
                <a:gd name="connsiteX5" fmla="*/ 452429 w 459927"/>
                <a:gd name="connsiteY5" fmla="*/ 350145 h 389938"/>
                <a:gd name="connsiteX6" fmla="*/ 458828 w 459927"/>
                <a:gd name="connsiteY6" fmla="*/ 343746 h 389938"/>
                <a:gd name="connsiteX7" fmla="*/ 465227 w 459927"/>
                <a:gd name="connsiteY7" fmla="*/ 350145 h 389938"/>
                <a:gd name="connsiteX8" fmla="*/ 465227 w 459927"/>
                <a:gd name="connsiteY8" fmla="*/ 399037 h 389938"/>
                <a:gd name="connsiteX9" fmla="*/ 247661 w 459927"/>
                <a:gd name="connsiteY9" fmla="*/ 399037 h 389938"/>
                <a:gd name="connsiteX10" fmla="*/ 0 w 459927"/>
                <a:gd name="connsiteY10" fmla="*/ 399037 h 389938"/>
                <a:gd name="connsiteX11" fmla="*/ 0 w 459927"/>
                <a:gd name="connsiteY11" fmla="*/ 185971 h 389938"/>
                <a:gd name="connsiteX12" fmla="*/ 6399 w 459927"/>
                <a:gd name="connsiteY12" fmla="*/ 179572 h 389938"/>
                <a:gd name="connsiteX13" fmla="*/ 12798 w 459927"/>
                <a:gd name="connsiteY13" fmla="*/ 185971 h 389938"/>
                <a:gd name="connsiteX14" fmla="*/ 12798 w 459927"/>
                <a:gd name="connsiteY14" fmla="*/ 386239 h 389938"/>
                <a:gd name="connsiteX15" fmla="*/ 247661 w 459927"/>
                <a:gd name="connsiteY15" fmla="*/ 386239 h 389938"/>
                <a:gd name="connsiteX16" fmla="*/ 254060 w 459927"/>
                <a:gd name="connsiteY16" fmla="*/ 392638 h 389938"/>
                <a:gd name="connsiteX17" fmla="*/ 247661 w 459927"/>
                <a:gd name="connsiteY17" fmla="*/ 399037 h 389938"/>
                <a:gd name="connsiteX18" fmla="*/ 458828 w 459927"/>
                <a:gd name="connsiteY18" fmla="*/ 337347 h 389938"/>
                <a:gd name="connsiteX19" fmla="*/ 452429 w 459927"/>
                <a:gd name="connsiteY19" fmla="*/ 330948 h 389938"/>
                <a:gd name="connsiteX20" fmla="*/ 452429 w 459927"/>
                <a:gd name="connsiteY20" fmla="*/ 138978 h 389938"/>
                <a:gd name="connsiteX21" fmla="*/ 458828 w 459927"/>
                <a:gd name="connsiteY21" fmla="*/ 132479 h 389938"/>
                <a:gd name="connsiteX22" fmla="*/ 465227 w 459927"/>
                <a:gd name="connsiteY22" fmla="*/ 138978 h 389938"/>
                <a:gd name="connsiteX23" fmla="*/ 465227 w 459927"/>
                <a:gd name="connsiteY23" fmla="*/ 330948 h 389938"/>
                <a:gd name="connsiteX24" fmla="*/ 458828 w 459927"/>
                <a:gd name="connsiteY24" fmla="*/ 337347 h 389938"/>
                <a:gd name="connsiteX25" fmla="*/ 6399 w 459927"/>
                <a:gd name="connsiteY25" fmla="*/ 173173 h 389938"/>
                <a:gd name="connsiteX26" fmla="*/ 0 w 459927"/>
                <a:gd name="connsiteY26" fmla="*/ 166774 h 389938"/>
                <a:gd name="connsiteX27" fmla="*/ 6399 w 459927"/>
                <a:gd name="connsiteY27" fmla="*/ 160375 h 389938"/>
                <a:gd name="connsiteX28" fmla="*/ 12798 w 459927"/>
                <a:gd name="connsiteY28" fmla="*/ 166774 h 389938"/>
                <a:gd name="connsiteX29" fmla="*/ 6399 w 459927"/>
                <a:gd name="connsiteY29" fmla="*/ 173173 h 389938"/>
                <a:gd name="connsiteX30" fmla="*/ 6399 w 459927"/>
                <a:gd name="connsiteY30" fmla="*/ 153976 h 389938"/>
                <a:gd name="connsiteX31" fmla="*/ 0 w 459927"/>
                <a:gd name="connsiteY31" fmla="*/ 147577 h 389938"/>
                <a:gd name="connsiteX32" fmla="*/ 0 w 459927"/>
                <a:gd name="connsiteY32" fmla="*/ 39894 h 389938"/>
                <a:gd name="connsiteX33" fmla="*/ 39894 w 459927"/>
                <a:gd name="connsiteY33" fmla="*/ 0 h 389938"/>
                <a:gd name="connsiteX34" fmla="*/ 71489 w 459927"/>
                <a:gd name="connsiteY34" fmla="*/ 0 h 389938"/>
                <a:gd name="connsiteX35" fmla="*/ 77888 w 459927"/>
                <a:gd name="connsiteY35" fmla="*/ 6399 h 389938"/>
                <a:gd name="connsiteX36" fmla="*/ 71489 w 459927"/>
                <a:gd name="connsiteY36" fmla="*/ 12798 h 389938"/>
                <a:gd name="connsiteX37" fmla="*/ 39894 w 459927"/>
                <a:gd name="connsiteY37" fmla="*/ 12798 h 389938"/>
                <a:gd name="connsiteX38" fmla="*/ 12798 w 459927"/>
                <a:gd name="connsiteY38" fmla="*/ 39894 h 389938"/>
                <a:gd name="connsiteX39" fmla="*/ 12798 w 459927"/>
                <a:gd name="connsiteY39" fmla="*/ 147577 h 389938"/>
                <a:gd name="connsiteX40" fmla="*/ 6399 w 459927"/>
                <a:gd name="connsiteY40" fmla="*/ 153976 h 389938"/>
                <a:gd name="connsiteX41" fmla="*/ 458828 w 459927"/>
                <a:gd name="connsiteY41" fmla="*/ 126180 h 389938"/>
                <a:gd name="connsiteX42" fmla="*/ 452429 w 459927"/>
                <a:gd name="connsiteY42" fmla="*/ 119781 h 389938"/>
                <a:gd name="connsiteX43" fmla="*/ 458828 w 459927"/>
                <a:gd name="connsiteY43" fmla="*/ 113382 h 389938"/>
                <a:gd name="connsiteX44" fmla="*/ 465227 w 459927"/>
                <a:gd name="connsiteY44" fmla="*/ 119781 h 389938"/>
                <a:gd name="connsiteX45" fmla="*/ 458828 w 459927"/>
                <a:gd name="connsiteY45" fmla="*/ 126180 h 389938"/>
                <a:gd name="connsiteX46" fmla="*/ 458828 w 459927"/>
                <a:gd name="connsiteY46" fmla="*/ 106983 h 389938"/>
                <a:gd name="connsiteX47" fmla="*/ 452429 w 459927"/>
                <a:gd name="connsiteY47" fmla="*/ 100584 h 389938"/>
                <a:gd name="connsiteX48" fmla="*/ 452429 w 459927"/>
                <a:gd name="connsiteY48" fmla="*/ 39894 h 389938"/>
                <a:gd name="connsiteX49" fmla="*/ 425333 w 459927"/>
                <a:gd name="connsiteY49" fmla="*/ 12798 h 389938"/>
                <a:gd name="connsiteX50" fmla="*/ 90686 w 459927"/>
                <a:gd name="connsiteY50" fmla="*/ 12798 h 389938"/>
                <a:gd name="connsiteX51" fmla="*/ 84287 w 459927"/>
                <a:gd name="connsiteY51" fmla="*/ 6399 h 389938"/>
                <a:gd name="connsiteX52" fmla="*/ 90686 w 459927"/>
                <a:gd name="connsiteY52" fmla="*/ 0 h 389938"/>
                <a:gd name="connsiteX53" fmla="*/ 425333 w 459927"/>
                <a:gd name="connsiteY53" fmla="*/ 0 h 389938"/>
                <a:gd name="connsiteX54" fmla="*/ 465227 w 459927"/>
                <a:gd name="connsiteY54" fmla="*/ 39894 h 389938"/>
                <a:gd name="connsiteX55" fmla="*/ 465227 w 459927"/>
                <a:gd name="connsiteY55" fmla="*/ 100584 h 389938"/>
                <a:gd name="connsiteX56" fmla="*/ 458828 w 459927"/>
                <a:gd name="connsiteY56" fmla="*/ 106983 h 38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59927" h="389938">
                  <a:moveTo>
                    <a:pt x="465227" y="399037"/>
                  </a:moveTo>
                  <a:lnTo>
                    <a:pt x="266858" y="399037"/>
                  </a:lnTo>
                  <a:cubicBezTo>
                    <a:pt x="263359" y="399037"/>
                    <a:pt x="260459" y="396138"/>
                    <a:pt x="260459" y="392638"/>
                  </a:cubicBezTo>
                  <a:cubicBezTo>
                    <a:pt x="260459" y="389039"/>
                    <a:pt x="263359" y="386239"/>
                    <a:pt x="266858" y="386239"/>
                  </a:cubicBezTo>
                  <a:lnTo>
                    <a:pt x="452429" y="386239"/>
                  </a:lnTo>
                  <a:lnTo>
                    <a:pt x="452429" y="350145"/>
                  </a:lnTo>
                  <a:cubicBezTo>
                    <a:pt x="452429" y="346546"/>
                    <a:pt x="455328" y="343746"/>
                    <a:pt x="458828" y="343746"/>
                  </a:cubicBezTo>
                  <a:cubicBezTo>
                    <a:pt x="462427" y="343746"/>
                    <a:pt x="465227" y="346546"/>
                    <a:pt x="465227" y="350145"/>
                  </a:cubicBezTo>
                  <a:lnTo>
                    <a:pt x="465227" y="399037"/>
                  </a:lnTo>
                  <a:close/>
                  <a:moveTo>
                    <a:pt x="247661" y="399037"/>
                  </a:moveTo>
                  <a:lnTo>
                    <a:pt x="0" y="399037"/>
                  </a:lnTo>
                  <a:lnTo>
                    <a:pt x="0" y="185971"/>
                  </a:lnTo>
                  <a:cubicBezTo>
                    <a:pt x="0" y="182471"/>
                    <a:pt x="2800" y="179572"/>
                    <a:pt x="6399" y="179572"/>
                  </a:cubicBezTo>
                  <a:cubicBezTo>
                    <a:pt x="9898" y="179572"/>
                    <a:pt x="12798" y="182471"/>
                    <a:pt x="12798" y="185971"/>
                  </a:cubicBezTo>
                  <a:lnTo>
                    <a:pt x="12798" y="386239"/>
                  </a:lnTo>
                  <a:lnTo>
                    <a:pt x="247661" y="386239"/>
                  </a:lnTo>
                  <a:cubicBezTo>
                    <a:pt x="251261" y="386239"/>
                    <a:pt x="254060" y="389039"/>
                    <a:pt x="254060" y="392638"/>
                  </a:cubicBezTo>
                  <a:cubicBezTo>
                    <a:pt x="254060" y="396138"/>
                    <a:pt x="251261" y="399037"/>
                    <a:pt x="247661" y="399037"/>
                  </a:cubicBezTo>
                  <a:close/>
                  <a:moveTo>
                    <a:pt x="458828" y="337347"/>
                  </a:moveTo>
                  <a:cubicBezTo>
                    <a:pt x="455328" y="337347"/>
                    <a:pt x="452429" y="334447"/>
                    <a:pt x="452429" y="330948"/>
                  </a:cubicBezTo>
                  <a:lnTo>
                    <a:pt x="452429" y="138978"/>
                  </a:lnTo>
                  <a:cubicBezTo>
                    <a:pt x="452429" y="135379"/>
                    <a:pt x="455328" y="132479"/>
                    <a:pt x="458828" y="132479"/>
                  </a:cubicBezTo>
                  <a:cubicBezTo>
                    <a:pt x="462427" y="132479"/>
                    <a:pt x="465227" y="135379"/>
                    <a:pt x="465227" y="138978"/>
                  </a:cubicBezTo>
                  <a:lnTo>
                    <a:pt x="465227" y="330948"/>
                  </a:lnTo>
                  <a:cubicBezTo>
                    <a:pt x="465227" y="334447"/>
                    <a:pt x="462427" y="337347"/>
                    <a:pt x="458828" y="337347"/>
                  </a:cubicBezTo>
                  <a:close/>
                  <a:moveTo>
                    <a:pt x="6399" y="173173"/>
                  </a:moveTo>
                  <a:cubicBezTo>
                    <a:pt x="2800" y="173173"/>
                    <a:pt x="0" y="170273"/>
                    <a:pt x="0" y="166774"/>
                  </a:cubicBezTo>
                  <a:cubicBezTo>
                    <a:pt x="0" y="163274"/>
                    <a:pt x="2800" y="160375"/>
                    <a:pt x="6399" y="160375"/>
                  </a:cubicBezTo>
                  <a:cubicBezTo>
                    <a:pt x="9898" y="160375"/>
                    <a:pt x="12798" y="163274"/>
                    <a:pt x="12798" y="166774"/>
                  </a:cubicBezTo>
                  <a:cubicBezTo>
                    <a:pt x="12798" y="170273"/>
                    <a:pt x="9898" y="173173"/>
                    <a:pt x="6399" y="173173"/>
                  </a:cubicBezTo>
                  <a:close/>
                  <a:moveTo>
                    <a:pt x="6399" y="153976"/>
                  </a:moveTo>
                  <a:cubicBezTo>
                    <a:pt x="2800" y="153976"/>
                    <a:pt x="0" y="151176"/>
                    <a:pt x="0" y="147577"/>
                  </a:cubicBezTo>
                  <a:lnTo>
                    <a:pt x="0" y="39894"/>
                  </a:lnTo>
                  <a:cubicBezTo>
                    <a:pt x="0" y="17897"/>
                    <a:pt x="17897" y="0"/>
                    <a:pt x="39894" y="0"/>
                  </a:cubicBezTo>
                  <a:lnTo>
                    <a:pt x="71489" y="0"/>
                  </a:lnTo>
                  <a:cubicBezTo>
                    <a:pt x="74988" y="0"/>
                    <a:pt x="77888" y="2900"/>
                    <a:pt x="77888" y="6399"/>
                  </a:cubicBezTo>
                  <a:cubicBezTo>
                    <a:pt x="77888" y="9898"/>
                    <a:pt x="74988" y="12798"/>
                    <a:pt x="71489" y="12798"/>
                  </a:cubicBezTo>
                  <a:lnTo>
                    <a:pt x="39894" y="12798"/>
                  </a:lnTo>
                  <a:cubicBezTo>
                    <a:pt x="24996" y="12798"/>
                    <a:pt x="12798" y="24996"/>
                    <a:pt x="12798" y="39894"/>
                  </a:cubicBezTo>
                  <a:lnTo>
                    <a:pt x="12798" y="147577"/>
                  </a:lnTo>
                  <a:cubicBezTo>
                    <a:pt x="12798" y="151176"/>
                    <a:pt x="9898" y="153976"/>
                    <a:pt x="6399" y="153976"/>
                  </a:cubicBezTo>
                  <a:close/>
                  <a:moveTo>
                    <a:pt x="458828" y="126180"/>
                  </a:moveTo>
                  <a:cubicBezTo>
                    <a:pt x="455328" y="126180"/>
                    <a:pt x="452429" y="123281"/>
                    <a:pt x="452429" y="119781"/>
                  </a:cubicBezTo>
                  <a:cubicBezTo>
                    <a:pt x="452429" y="116182"/>
                    <a:pt x="455328" y="113382"/>
                    <a:pt x="458828" y="113382"/>
                  </a:cubicBezTo>
                  <a:cubicBezTo>
                    <a:pt x="462427" y="113382"/>
                    <a:pt x="465227" y="116182"/>
                    <a:pt x="465227" y="119781"/>
                  </a:cubicBezTo>
                  <a:cubicBezTo>
                    <a:pt x="465227" y="123281"/>
                    <a:pt x="462427" y="126180"/>
                    <a:pt x="458828" y="126180"/>
                  </a:cubicBezTo>
                  <a:close/>
                  <a:moveTo>
                    <a:pt x="458828" y="106983"/>
                  </a:moveTo>
                  <a:cubicBezTo>
                    <a:pt x="455328" y="106983"/>
                    <a:pt x="452429" y="104084"/>
                    <a:pt x="452429" y="100584"/>
                  </a:cubicBezTo>
                  <a:lnTo>
                    <a:pt x="452429" y="39894"/>
                  </a:lnTo>
                  <a:cubicBezTo>
                    <a:pt x="452429" y="24996"/>
                    <a:pt x="440231" y="12798"/>
                    <a:pt x="425333" y="12798"/>
                  </a:cubicBezTo>
                  <a:lnTo>
                    <a:pt x="90686" y="12798"/>
                  </a:lnTo>
                  <a:cubicBezTo>
                    <a:pt x="87187" y="12798"/>
                    <a:pt x="84287" y="9898"/>
                    <a:pt x="84287" y="6399"/>
                  </a:cubicBezTo>
                  <a:cubicBezTo>
                    <a:pt x="84287" y="2900"/>
                    <a:pt x="87187" y="0"/>
                    <a:pt x="90686" y="0"/>
                  </a:cubicBezTo>
                  <a:lnTo>
                    <a:pt x="425333" y="0"/>
                  </a:lnTo>
                  <a:cubicBezTo>
                    <a:pt x="447330" y="0"/>
                    <a:pt x="465227" y="17897"/>
                    <a:pt x="465227" y="39894"/>
                  </a:cubicBezTo>
                  <a:lnTo>
                    <a:pt x="465227" y="100584"/>
                  </a:lnTo>
                  <a:cubicBezTo>
                    <a:pt x="465227" y="104084"/>
                    <a:pt x="462427" y="106983"/>
                    <a:pt x="458828" y="10698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E4788E58-7A92-4B26-856A-27CC38760428}"/>
                </a:ext>
              </a:extLst>
            </p:cNvPr>
            <p:cNvSpPr/>
            <p:nvPr/>
          </p:nvSpPr>
          <p:spPr>
            <a:xfrm>
              <a:off x="8830212" y="5937797"/>
              <a:ext cx="389939" cy="9998"/>
            </a:xfrm>
            <a:custGeom>
              <a:avLst/>
              <a:gdLst>
                <a:gd name="connsiteX0" fmla="*/ 392538 w 389938"/>
                <a:gd name="connsiteY0" fmla="*/ 12798 h 9998"/>
                <a:gd name="connsiteX1" fmla="*/ 217566 w 389938"/>
                <a:gd name="connsiteY1" fmla="*/ 12798 h 9998"/>
                <a:gd name="connsiteX2" fmla="*/ 211167 w 389938"/>
                <a:gd name="connsiteY2" fmla="*/ 6399 h 9998"/>
                <a:gd name="connsiteX3" fmla="*/ 217566 w 389938"/>
                <a:gd name="connsiteY3" fmla="*/ 0 h 9998"/>
                <a:gd name="connsiteX4" fmla="*/ 392538 w 389938"/>
                <a:gd name="connsiteY4" fmla="*/ 0 h 9998"/>
                <a:gd name="connsiteX5" fmla="*/ 398938 w 389938"/>
                <a:gd name="connsiteY5" fmla="*/ 6399 h 9998"/>
                <a:gd name="connsiteX6" fmla="*/ 392538 w 389938"/>
                <a:gd name="connsiteY6" fmla="*/ 12798 h 9998"/>
                <a:gd name="connsiteX7" fmla="*/ 198269 w 389938"/>
                <a:gd name="connsiteY7" fmla="*/ 12798 h 9998"/>
                <a:gd name="connsiteX8" fmla="*/ 6399 w 389938"/>
                <a:gd name="connsiteY8" fmla="*/ 12798 h 9998"/>
                <a:gd name="connsiteX9" fmla="*/ 0 w 389938"/>
                <a:gd name="connsiteY9" fmla="*/ 6399 h 9998"/>
                <a:gd name="connsiteX10" fmla="*/ 6399 w 389938"/>
                <a:gd name="connsiteY10" fmla="*/ 0 h 9998"/>
                <a:gd name="connsiteX11" fmla="*/ 198269 w 389938"/>
                <a:gd name="connsiteY11" fmla="*/ 0 h 9998"/>
                <a:gd name="connsiteX12" fmla="*/ 204668 w 389938"/>
                <a:gd name="connsiteY12" fmla="*/ 6399 h 9998"/>
                <a:gd name="connsiteX13" fmla="*/ 198269 w 389938"/>
                <a:gd name="connsiteY13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9938" h="9998">
                  <a:moveTo>
                    <a:pt x="392538" y="12798"/>
                  </a:moveTo>
                  <a:lnTo>
                    <a:pt x="217566" y="12798"/>
                  </a:lnTo>
                  <a:cubicBezTo>
                    <a:pt x="213967" y="12798"/>
                    <a:pt x="211167" y="9898"/>
                    <a:pt x="211167" y="6399"/>
                  </a:cubicBezTo>
                  <a:cubicBezTo>
                    <a:pt x="211167" y="2800"/>
                    <a:pt x="213967" y="0"/>
                    <a:pt x="217566" y="0"/>
                  </a:cubicBezTo>
                  <a:lnTo>
                    <a:pt x="392538" y="0"/>
                  </a:lnTo>
                  <a:cubicBezTo>
                    <a:pt x="396138" y="0"/>
                    <a:pt x="398938" y="2800"/>
                    <a:pt x="398938" y="6399"/>
                  </a:cubicBezTo>
                  <a:cubicBezTo>
                    <a:pt x="398938" y="9898"/>
                    <a:pt x="396138" y="12798"/>
                    <a:pt x="392538" y="12798"/>
                  </a:cubicBezTo>
                  <a:close/>
                  <a:moveTo>
                    <a:pt x="198269" y="12798"/>
                  </a:moveTo>
                  <a:lnTo>
                    <a:pt x="6399" y="12798"/>
                  </a:lnTo>
                  <a:cubicBezTo>
                    <a:pt x="2800" y="12798"/>
                    <a:pt x="0" y="9898"/>
                    <a:pt x="0" y="6399"/>
                  </a:cubicBezTo>
                  <a:cubicBezTo>
                    <a:pt x="0" y="2800"/>
                    <a:pt x="2800" y="0"/>
                    <a:pt x="6399" y="0"/>
                  </a:cubicBezTo>
                  <a:lnTo>
                    <a:pt x="198269" y="0"/>
                  </a:lnTo>
                  <a:cubicBezTo>
                    <a:pt x="201868" y="0"/>
                    <a:pt x="204668" y="2800"/>
                    <a:pt x="204668" y="6399"/>
                  </a:cubicBezTo>
                  <a:cubicBezTo>
                    <a:pt x="204668" y="9898"/>
                    <a:pt x="201868" y="12798"/>
                    <a:pt x="198269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D2F10807-97FD-45C0-B38A-DD68DA630110}"/>
                </a:ext>
              </a:extLst>
            </p:cNvPr>
            <p:cNvSpPr/>
            <p:nvPr/>
          </p:nvSpPr>
          <p:spPr>
            <a:xfrm>
              <a:off x="9074274" y="5903703"/>
              <a:ext cx="9998" cy="9998"/>
            </a:xfrm>
            <a:custGeom>
              <a:avLst/>
              <a:gdLst>
                <a:gd name="connsiteX0" fmla="*/ 19797 w 9998"/>
                <a:gd name="connsiteY0" fmla="*/ 9898 h 9998"/>
                <a:gd name="connsiteX1" fmla="*/ 9899 w 9998"/>
                <a:gd name="connsiteY1" fmla="*/ 19797 h 9998"/>
                <a:gd name="connsiteX2" fmla="*/ 0 w 9998"/>
                <a:gd name="connsiteY2" fmla="*/ 9898 h 9998"/>
                <a:gd name="connsiteX3" fmla="*/ 9899 w 9998"/>
                <a:gd name="connsiteY3" fmla="*/ 0 h 9998"/>
                <a:gd name="connsiteX4" fmla="*/ 19797 w 9998"/>
                <a:gd name="connsiteY4" fmla="*/ 98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8" h="9998">
                  <a:moveTo>
                    <a:pt x="19797" y="9898"/>
                  </a:moveTo>
                  <a:cubicBezTo>
                    <a:pt x="19797" y="15365"/>
                    <a:pt x="15365" y="19797"/>
                    <a:pt x="9899" y="19797"/>
                  </a:cubicBezTo>
                  <a:cubicBezTo>
                    <a:pt x="4432" y="19797"/>
                    <a:pt x="0" y="15365"/>
                    <a:pt x="0" y="9898"/>
                  </a:cubicBezTo>
                  <a:cubicBezTo>
                    <a:pt x="0" y="4432"/>
                    <a:pt x="4432" y="0"/>
                    <a:pt x="9899" y="0"/>
                  </a:cubicBezTo>
                  <a:cubicBezTo>
                    <a:pt x="15365" y="0"/>
                    <a:pt x="19797" y="4432"/>
                    <a:pt x="19797" y="98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3851A496-C810-4886-9CED-5752E14B1151}"/>
                </a:ext>
              </a:extLst>
            </p:cNvPr>
            <p:cNvSpPr/>
            <p:nvPr/>
          </p:nvSpPr>
          <p:spPr>
            <a:xfrm>
              <a:off x="9124266" y="5903703"/>
              <a:ext cx="9998" cy="9998"/>
            </a:xfrm>
            <a:custGeom>
              <a:avLst/>
              <a:gdLst>
                <a:gd name="connsiteX0" fmla="*/ 19797 w 9998"/>
                <a:gd name="connsiteY0" fmla="*/ 9898 h 9998"/>
                <a:gd name="connsiteX1" fmla="*/ 9899 w 9998"/>
                <a:gd name="connsiteY1" fmla="*/ 19797 h 9998"/>
                <a:gd name="connsiteX2" fmla="*/ 0 w 9998"/>
                <a:gd name="connsiteY2" fmla="*/ 9898 h 9998"/>
                <a:gd name="connsiteX3" fmla="*/ 9899 w 9998"/>
                <a:gd name="connsiteY3" fmla="*/ 0 h 9998"/>
                <a:gd name="connsiteX4" fmla="*/ 19797 w 9998"/>
                <a:gd name="connsiteY4" fmla="*/ 98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8" h="9998">
                  <a:moveTo>
                    <a:pt x="19797" y="9898"/>
                  </a:moveTo>
                  <a:cubicBezTo>
                    <a:pt x="19797" y="15365"/>
                    <a:pt x="15365" y="19797"/>
                    <a:pt x="9899" y="19797"/>
                  </a:cubicBezTo>
                  <a:cubicBezTo>
                    <a:pt x="4432" y="19797"/>
                    <a:pt x="0" y="15365"/>
                    <a:pt x="0" y="9898"/>
                  </a:cubicBezTo>
                  <a:cubicBezTo>
                    <a:pt x="0" y="4432"/>
                    <a:pt x="4432" y="0"/>
                    <a:pt x="9899" y="0"/>
                  </a:cubicBezTo>
                  <a:cubicBezTo>
                    <a:pt x="15365" y="0"/>
                    <a:pt x="19797" y="4432"/>
                    <a:pt x="19797" y="98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3F11DCED-3FCC-4D61-897B-0C5D743E04D6}"/>
                </a:ext>
              </a:extLst>
            </p:cNvPr>
            <p:cNvSpPr/>
            <p:nvPr/>
          </p:nvSpPr>
          <p:spPr>
            <a:xfrm>
              <a:off x="9174258" y="5903703"/>
              <a:ext cx="9998" cy="9998"/>
            </a:xfrm>
            <a:custGeom>
              <a:avLst/>
              <a:gdLst>
                <a:gd name="connsiteX0" fmla="*/ 19797 w 9998"/>
                <a:gd name="connsiteY0" fmla="*/ 9898 h 9998"/>
                <a:gd name="connsiteX1" fmla="*/ 9899 w 9998"/>
                <a:gd name="connsiteY1" fmla="*/ 19797 h 9998"/>
                <a:gd name="connsiteX2" fmla="*/ 0 w 9998"/>
                <a:gd name="connsiteY2" fmla="*/ 9898 h 9998"/>
                <a:gd name="connsiteX3" fmla="*/ 9899 w 9998"/>
                <a:gd name="connsiteY3" fmla="*/ 0 h 9998"/>
                <a:gd name="connsiteX4" fmla="*/ 19797 w 9998"/>
                <a:gd name="connsiteY4" fmla="*/ 98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8" h="9998">
                  <a:moveTo>
                    <a:pt x="19797" y="9898"/>
                  </a:moveTo>
                  <a:cubicBezTo>
                    <a:pt x="19797" y="15365"/>
                    <a:pt x="15365" y="19797"/>
                    <a:pt x="9899" y="19797"/>
                  </a:cubicBezTo>
                  <a:cubicBezTo>
                    <a:pt x="4432" y="19797"/>
                    <a:pt x="0" y="15365"/>
                    <a:pt x="0" y="9898"/>
                  </a:cubicBezTo>
                  <a:cubicBezTo>
                    <a:pt x="0" y="4432"/>
                    <a:pt x="4432" y="0"/>
                    <a:pt x="9899" y="0"/>
                  </a:cubicBezTo>
                  <a:cubicBezTo>
                    <a:pt x="15365" y="0"/>
                    <a:pt x="19797" y="4432"/>
                    <a:pt x="19797" y="98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625974CF-0676-4B8E-BC0A-B0EB4D7DCF95}"/>
                </a:ext>
              </a:extLst>
            </p:cNvPr>
            <p:cNvSpPr/>
            <p:nvPr/>
          </p:nvSpPr>
          <p:spPr>
            <a:xfrm>
              <a:off x="8829083" y="6067843"/>
              <a:ext cx="99984" cy="69989"/>
            </a:xfrm>
            <a:custGeom>
              <a:avLst/>
              <a:gdLst>
                <a:gd name="connsiteX0" fmla="*/ 82317 w 99984"/>
                <a:gd name="connsiteY0" fmla="*/ 77922 h 69989"/>
                <a:gd name="connsiteX1" fmla="*/ 76918 w 99984"/>
                <a:gd name="connsiteY1" fmla="*/ 74922 h 69989"/>
                <a:gd name="connsiteX2" fmla="*/ 51422 w 99984"/>
                <a:gd name="connsiteY2" fmla="*/ 34229 h 69989"/>
                <a:gd name="connsiteX3" fmla="*/ 24926 w 99984"/>
                <a:gd name="connsiteY3" fmla="*/ 73923 h 69989"/>
                <a:gd name="connsiteX4" fmla="*/ 18426 w 99984"/>
                <a:gd name="connsiteY4" fmla="*/ 76622 h 69989"/>
                <a:gd name="connsiteX5" fmla="*/ 13427 w 99984"/>
                <a:gd name="connsiteY5" fmla="*/ 71623 h 69989"/>
                <a:gd name="connsiteX6" fmla="*/ 130 w 99984"/>
                <a:gd name="connsiteY6" fmla="*/ 7733 h 69989"/>
                <a:gd name="connsiteX7" fmla="*/ 5129 w 99984"/>
                <a:gd name="connsiteY7" fmla="*/ 134 h 69989"/>
                <a:gd name="connsiteX8" fmla="*/ 12727 w 99984"/>
                <a:gd name="connsiteY8" fmla="*/ 5133 h 69989"/>
                <a:gd name="connsiteX9" fmla="*/ 22926 w 99984"/>
                <a:gd name="connsiteY9" fmla="*/ 54126 h 69989"/>
                <a:gd name="connsiteX10" fmla="*/ 46422 w 99984"/>
                <a:gd name="connsiteY10" fmla="*/ 18931 h 69989"/>
                <a:gd name="connsiteX11" fmla="*/ 51821 w 99984"/>
                <a:gd name="connsiteY11" fmla="*/ 16032 h 69989"/>
                <a:gd name="connsiteX12" fmla="*/ 57120 w 99984"/>
                <a:gd name="connsiteY12" fmla="*/ 19031 h 69989"/>
                <a:gd name="connsiteX13" fmla="*/ 79617 w 99984"/>
                <a:gd name="connsiteY13" fmla="*/ 54826 h 69989"/>
                <a:gd name="connsiteX14" fmla="*/ 90615 w 99984"/>
                <a:gd name="connsiteY14" fmla="*/ 5033 h 69989"/>
                <a:gd name="connsiteX15" fmla="*/ 98214 w 99984"/>
                <a:gd name="connsiteY15" fmla="*/ 134 h 69989"/>
                <a:gd name="connsiteX16" fmla="*/ 103113 w 99984"/>
                <a:gd name="connsiteY16" fmla="*/ 7733 h 69989"/>
                <a:gd name="connsiteX17" fmla="*/ 88716 w 99984"/>
                <a:gd name="connsiteY17" fmla="*/ 72723 h 69989"/>
                <a:gd name="connsiteX18" fmla="*/ 83516 w 99984"/>
                <a:gd name="connsiteY18" fmla="*/ 77622 h 69989"/>
                <a:gd name="connsiteX19" fmla="*/ 82317 w 99984"/>
                <a:gd name="connsiteY19" fmla="*/ 77922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984" h="69989">
                  <a:moveTo>
                    <a:pt x="82317" y="77922"/>
                  </a:moveTo>
                  <a:cubicBezTo>
                    <a:pt x="80117" y="77922"/>
                    <a:pt x="78117" y="76822"/>
                    <a:pt x="76918" y="74922"/>
                  </a:cubicBezTo>
                  <a:lnTo>
                    <a:pt x="51422" y="34229"/>
                  </a:lnTo>
                  <a:lnTo>
                    <a:pt x="24926" y="73923"/>
                  </a:lnTo>
                  <a:cubicBezTo>
                    <a:pt x="23526" y="76022"/>
                    <a:pt x="20926" y="77122"/>
                    <a:pt x="18426" y="76622"/>
                  </a:cubicBezTo>
                  <a:cubicBezTo>
                    <a:pt x="15927" y="76122"/>
                    <a:pt x="13928" y="74122"/>
                    <a:pt x="13427" y="71623"/>
                  </a:cubicBezTo>
                  <a:lnTo>
                    <a:pt x="130" y="7733"/>
                  </a:lnTo>
                  <a:cubicBezTo>
                    <a:pt x="-570" y="4234"/>
                    <a:pt x="1629" y="834"/>
                    <a:pt x="5129" y="134"/>
                  </a:cubicBezTo>
                  <a:cubicBezTo>
                    <a:pt x="8628" y="-566"/>
                    <a:pt x="11928" y="1634"/>
                    <a:pt x="12727" y="5133"/>
                  </a:cubicBezTo>
                  <a:lnTo>
                    <a:pt x="22926" y="54126"/>
                  </a:lnTo>
                  <a:lnTo>
                    <a:pt x="46422" y="18931"/>
                  </a:lnTo>
                  <a:cubicBezTo>
                    <a:pt x="47622" y="17132"/>
                    <a:pt x="49621" y="16132"/>
                    <a:pt x="51821" y="16032"/>
                  </a:cubicBezTo>
                  <a:cubicBezTo>
                    <a:pt x="54021" y="16032"/>
                    <a:pt x="56021" y="17231"/>
                    <a:pt x="57120" y="19031"/>
                  </a:cubicBezTo>
                  <a:lnTo>
                    <a:pt x="79617" y="54826"/>
                  </a:lnTo>
                  <a:lnTo>
                    <a:pt x="90615" y="5033"/>
                  </a:lnTo>
                  <a:cubicBezTo>
                    <a:pt x="91415" y="1534"/>
                    <a:pt x="94815" y="-566"/>
                    <a:pt x="98214" y="134"/>
                  </a:cubicBezTo>
                  <a:cubicBezTo>
                    <a:pt x="101713" y="934"/>
                    <a:pt x="103813" y="4334"/>
                    <a:pt x="103113" y="7733"/>
                  </a:cubicBezTo>
                  <a:lnTo>
                    <a:pt x="88716" y="72723"/>
                  </a:lnTo>
                  <a:cubicBezTo>
                    <a:pt x="88116" y="75222"/>
                    <a:pt x="86116" y="77222"/>
                    <a:pt x="83516" y="77622"/>
                  </a:cubicBezTo>
                  <a:cubicBezTo>
                    <a:pt x="83117" y="77922"/>
                    <a:pt x="82716" y="77922"/>
                    <a:pt x="82317" y="7792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2A3762A5-85DC-48E6-859C-108D6EB039A6}"/>
                </a:ext>
              </a:extLst>
            </p:cNvPr>
            <p:cNvSpPr/>
            <p:nvPr/>
          </p:nvSpPr>
          <p:spPr>
            <a:xfrm>
              <a:off x="8945065" y="6067843"/>
              <a:ext cx="99984" cy="69989"/>
            </a:xfrm>
            <a:custGeom>
              <a:avLst/>
              <a:gdLst>
                <a:gd name="connsiteX0" fmla="*/ 82316 w 99984"/>
                <a:gd name="connsiteY0" fmla="*/ 77922 h 69989"/>
                <a:gd name="connsiteX1" fmla="*/ 76918 w 99984"/>
                <a:gd name="connsiteY1" fmla="*/ 74922 h 69989"/>
                <a:gd name="connsiteX2" fmla="*/ 51422 w 99984"/>
                <a:gd name="connsiteY2" fmla="*/ 34229 h 69989"/>
                <a:gd name="connsiteX3" fmla="*/ 24926 w 99984"/>
                <a:gd name="connsiteY3" fmla="*/ 73923 h 69989"/>
                <a:gd name="connsiteX4" fmla="*/ 18427 w 99984"/>
                <a:gd name="connsiteY4" fmla="*/ 76622 h 69989"/>
                <a:gd name="connsiteX5" fmla="*/ 13428 w 99984"/>
                <a:gd name="connsiteY5" fmla="*/ 71623 h 69989"/>
                <a:gd name="connsiteX6" fmla="*/ 130 w 99984"/>
                <a:gd name="connsiteY6" fmla="*/ 7733 h 69989"/>
                <a:gd name="connsiteX7" fmla="*/ 5129 w 99984"/>
                <a:gd name="connsiteY7" fmla="*/ 134 h 69989"/>
                <a:gd name="connsiteX8" fmla="*/ 12728 w 99984"/>
                <a:gd name="connsiteY8" fmla="*/ 5133 h 69989"/>
                <a:gd name="connsiteX9" fmla="*/ 22926 w 99984"/>
                <a:gd name="connsiteY9" fmla="*/ 54126 h 69989"/>
                <a:gd name="connsiteX10" fmla="*/ 46422 w 99984"/>
                <a:gd name="connsiteY10" fmla="*/ 18931 h 69989"/>
                <a:gd name="connsiteX11" fmla="*/ 51821 w 99984"/>
                <a:gd name="connsiteY11" fmla="*/ 16032 h 69989"/>
                <a:gd name="connsiteX12" fmla="*/ 57121 w 99984"/>
                <a:gd name="connsiteY12" fmla="*/ 19031 h 69989"/>
                <a:gd name="connsiteX13" fmla="*/ 79617 w 99984"/>
                <a:gd name="connsiteY13" fmla="*/ 54826 h 69989"/>
                <a:gd name="connsiteX14" fmla="*/ 90615 w 99984"/>
                <a:gd name="connsiteY14" fmla="*/ 5033 h 69989"/>
                <a:gd name="connsiteX15" fmla="*/ 98214 w 99984"/>
                <a:gd name="connsiteY15" fmla="*/ 134 h 69989"/>
                <a:gd name="connsiteX16" fmla="*/ 103113 w 99984"/>
                <a:gd name="connsiteY16" fmla="*/ 7733 h 69989"/>
                <a:gd name="connsiteX17" fmla="*/ 88716 w 99984"/>
                <a:gd name="connsiteY17" fmla="*/ 72723 h 69989"/>
                <a:gd name="connsiteX18" fmla="*/ 83517 w 99984"/>
                <a:gd name="connsiteY18" fmla="*/ 77622 h 69989"/>
                <a:gd name="connsiteX19" fmla="*/ 82316 w 99984"/>
                <a:gd name="connsiteY19" fmla="*/ 77922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984" h="69989">
                  <a:moveTo>
                    <a:pt x="82316" y="77922"/>
                  </a:moveTo>
                  <a:cubicBezTo>
                    <a:pt x="80117" y="77922"/>
                    <a:pt x="78117" y="76822"/>
                    <a:pt x="76918" y="74922"/>
                  </a:cubicBezTo>
                  <a:lnTo>
                    <a:pt x="51422" y="34229"/>
                  </a:lnTo>
                  <a:lnTo>
                    <a:pt x="24926" y="73923"/>
                  </a:lnTo>
                  <a:cubicBezTo>
                    <a:pt x="23526" y="76022"/>
                    <a:pt x="20927" y="77122"/>
                    <a:pt x="18427" y="76622"/>
                  </a:cubicBezTo>
                  <a:cubicBezTo>
                    <a:pt x="15927" y="76122"/>
                    <a:pt x="13928" y="74122"/>
                    <a:pt x="13428" y="71623"/>
                  </a:cubicBezTo>
                  <a:lnTo>
                    <a:pt x="130" y="7733"/>
                  </a:lnTo>
                  <a:cubicBezTo>
                    <a:pt x="-570" y="4234"/>
                    <a:pt x="1630" y="934"/>
                    <a:pt x="5129" y="134"/>
                  </a:cubicBezTo>
                  <a:cubicBezTo>
                    <a:pt x="8628" y="-566"/>
                    <a:pt x="11928" y="1634"/>
                    <a:pt x="12728" y="5133"/>
                  </a:cubicBezTo>
                  <a:lnTo>
                    <a:pt x="22926" y="54126"/>
                  </a:lnTo>
                  <a:lnTo>
                    <a:pt x="46422" y="18931"/>
                  </a:lnTo>
                  <a:cubicBezTo>
                    <a:pt x="47622" y="17132"/>
                    <a:pt x="49622" y="16132"/>
                    <a:pt x="51821" y="16032"/>
                  </a:cubicBezTo>
                  <a:cubicBezTo>
                    <a:pt x="54021" y="16032"/>
                    <a:pt x="56021" y="17231"/>
                    <a:pt x="57121" y="19031"/>
                  </a:cubicBezTo>
                  <a:lnTo>
                    <a:pt x="79617" y="54826"/>
                  </a:lnTo>
                  <a:lnTo>
                    <a:pt x="90615" y="5033"/>
                  </a:lnTo>
                  <a:cubicBezTo>
                    <a:pt x="91415" y="1534"/>
                    <a:pt x="94815" y="-566"/>
                    <a:pt x="98214" y="134"/>
                  </a:cubicBezTo>
                  <a:cubicBezTo>
                    <a:pt x="101713" y="934"/>
                    <a:pt x="103813" y="4334"/>
                    <a:pt x="103113" y="7733"/>
                  </a:cubicBezTo>
                  <a:lnTo>
                    <a:pt x="88716" y="72723"/>
                  </a:lnTo>
                  <a:cubicBezTo>
                    <a:pt x="88116" y="75222"/>
                    <a:pt x="86116" y="77222"/>
                    <a:pt x="83517" y="77622"/>
                  </a:cubicBezTo>
                  <a:cubicBezTo>
                    <a:pt x="83016" y="77922"/>
                    <a:pt x="82717" y="77922"/>
                    <a:pt x="82316" y="7792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A4BF1DF8-00CB-4B21-96D0-E0756DEAD30B}"/>
                </a:ext>
              </a:extLst>
            </p:cNvPr>
            <p:cNvSpPr/>
            <p:nvPr/>
          </p:nvSpPr>
          <p:spPr>
            <a:xfrm>
              <a:off x="9061046" y="6067843"/>
              <a:ext cx="99984" cy="69989"/>
            </a:xfrm>
            <a:custGeom>
              <a:avLst/>
              <a:gdLst>
                <a:gd name="connsiteX0" fmla="*/ 82317 w 99984"/>
                <a:gd name="connsiteY0" fmla="*/ 77922 h 69989"/>
                <a:gd name="connsiteX1" fmla="*/ 76918 w 99984"/>
                <a:gd name="connsiteY1" fmla="*/ 74922 h 69989"/>
                <a:gd name="connsiteX2" fmla="*/ 51422 w 99984"/>
                <a:gd name="connsiteY2" fmla="*/ 34229 h 69989"/>
                <a:gd name="connsiteX3" fmla="*/ 24926 w 99984"/>
                <a:gd name="connsiteY3" fmla="*/ 73923 h 69989"/>
                <a:gd name="connsiteX4" fmla="*/ 18427 w 99984"/>
                <a:gd name="connsiteY4" fmla="*/ 76622 h 69989"/>
                <a:gd name="connsiteX5" fmla="*/ 13428 w 99984"/>
                <a:gd name="connsiteY5" fmla="*/ 71623 h 69989"/>
                <a:gd name="connsiteX6" fmla="*/ 130 w 99984"/>
                <a:gd name="connsiteY6" fmla="*/ 7733 h 69989"/>
                <a:gd name="connsiteX7" fmla="*/ 5129 w 99984"/>
                <a:gd name="connsiteY7" fmla="*/ 134 h 69989"/>
                <a:gd name="connsiteX8" fmla="*/ 12728 w 99984"/>
                <a:gd name="connsiteY8" fmla="*/ 5133 h 69989"/>
                <a:gd name="connsiteX9" fmla="*/ 22926 w 99984"/>
                <a:gd name="connsiteY9" fmla="*/ 54126 h 69989"/>
                <a:gd name="connsiteX10" fmla="*/ 46422 w 99984"/>
                <a:gd name="connsiteY10" fmla="*/ 18931 h 69989"/>
                <a:gd name="connsiteX11" fmla="*/ 51822 w 99984"/>
                <a:gd name="connsiteY11" fmla="*/ 16032 h 69989"/>
                <a:gd name="connsiteX12" fmla="*/ 57121 w 99984"/>
                <a:gd name="connsiteY12" fmla="*/ 19031 h 69989"/>
                <a:gd name="connsiteX13" fmla="*/ 79617 w 99984"/>
                <a:gd name="connsiteY13" fmla="*/ 54826 h 69989"/>
                <a:gd name="connsiteX14" fmla="*/ 90616 w 99984"/>
                <a:gd name="connsiteY14" fmla="*/ 5033 h 69989"/>
                <a:gd name="connsiteX15" fmla="*/ 98214 w 99984"/>
                <a:gd name="connsiteY15" fmla="*/ 134 h 69989"/>
                <a:gd name="connsiteX16" fmla="*/ 103114 w 99984"/>
                <a:gd name="connsiteY16" fmla="*/ 7733 h 69989"/>
                <a:gd name="connsiteX17" fmla="*/ 88716 w 99984"/>
                <a:gd name="connsiteY17" fmla="*/ 72723 h 69989"/>
                <a:gd name="connsiteX18" fmla="*/ 83517 w 99984"/>
                <a:gd name="connsiteY18" fmla="*/ 77622 h 69989"/>
                <a:gd name="connsiteX19" fmla="*/ 82317 w 99984"/>
                <a:gd name="connsiteY19" fmla="*/ 77922 h 69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984" h="69989">
                  <a:moveTo>
                    <a:pt x="82317" y="77922"/>
                  </a:moveTo>
                  <a:cubicBezTo>
                    <a:pt x="80117" y="77922"/>
                    <a:pt x="78118" y="76822"/>
                    <a:pt x="76918" y="74922"/>
                  </a:cubicBezTo>
                  <a:lnTo>
                    <a:pt x="51422" y="34229"/>
                  </a:lnTo>
                  <a:lnTo>
                    <a:pt x="24926" y="73923"/>
                  </a:lnTo>
                  <a:cubicBezTo>
                    <a:pt x="23526" y="76022"/>
                    <a:pt x="20926" y="77122"/>
                    <a:pt x="18427" y="76622"/>
                  </a:cubicBezTo>
                  <a:cubicBezTo>
                    <a:pt x="15927" y="76122"/>
                    <a:pt x="13927" y="74122"/>
                    <a:pt x="13428" y="71623"/>
                  </a:cubicBezTo>
                  <a:lnTo>
                    <a:pt x="130" y="7733"/>
                  </a:lnTo>
                  <a:cubicBezTo>
                    <a:pt x="-570" y="4234"/>
                    <a:pt x="1630" y="934"/>
                    <a:pt x="5129" y="134"/>
                  </a:cubicBezTo>
                  <a:cubicBezTo>
                    <a:pt x="8629" y="-566"/>
                    <a:pt x="11928" y="1634"/>
                    <a:pt x="12728" y="5133"/>
                  </a:cubicBezTo>
                  <a:lnTo>
                    <a:pt x="22926" y="54126"/>
                  </a:lnTo>
                  <a:lnTo>
                    <a:pt x="46422" y="18931"/>
                  </a:lnTo>
                  <a:cubicBezTo>
                    <a:pt x="47622" y="17132"/>
                    <a:pt x="49622" y="16132"/>
                    <a:pt x="51822" y="16032"/>
                  </a:cubicBezTo>
                  <a:cubicBezTo>
                    <a:pt x="54021" y="16032"/>
                    <a:pt x="56021" y="17231"/>
                    <a:pt x="57121" y="19031"/>
                  </a:cubicBezTo>
                  <a:lnTo>
                    <a:pt x="79617" y="54826"/>
                  </a:lnTo>
                  <a:lnTo>
                    <a:pt x="90616" y="5033"/>
                  </a:lnTo>
                  <a:cubicBezTo>
                    <a:pt x="91415" y="1534"/>
                    <a:pt x="94815" y="-566"/>
                    <a:pt x="98214" y="134"/>
                  </a:cubicBezTo>
                  <a:cubicBezTo>
                    <a:pt x="101714" y="934"/>
                    <a:pt x="103813" y="4334"/>
                    <a:pt x="103114" y="7733"/>
                  </a:cubicBezTo>
                  <a:lnTo>
                    <a:pt x="88716" y="72723"/>
                  </a:lnTo>
                  <a:cubicBezTo>
                    <a:pt x="88116" y="75222"/>
                    <a:pt x="86116" y="77222"/>
                    <a:pt x="83517" y="77622"/>
                  </a:cubicBezTo>
                  <a:cubicBezTo>
                    <a:pt x="83017" y="77922"/>
                    <a:pt x="82717" y="77922"/>
                    <a:pt x="82317" y="77922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9CC47D2F-9E42-4704-B038-96FBF497E1F5}"/>
                </a:ext>
              </a:extLst>
            </p:cNvPr>
            <p:cNvSpPr/>
            <p:nvPr/>
          </p:nvSpPr>
          <p:spPr>
            <a:xfrm>
              <a:off x="8709569" y="5772561"/>
              <a:ext cx="59991" cy="59991"/>
            </a:xfrm>
            <a:custGeom>
              <a:avLst/>
              <a:gdLst>
                <a:gd name="connsiteX0" fmla="*/ 30958 w 59990"/>
                <a:gd name="connsiteY0" fmla="*/ 62053 h 59990"/>
                <a:gd name="connsiteX1" fmla="*/ 13261 w 59990"/>
                <a:gd name="connsiteY1" fmla="*/ 56454 h 59990"/>
                <a:gd name="connsiteX2" fmla="*/ 462 w 59990"/>
                <a:gd name="connsiteY2" fmla="*/ 36457 h 59990"/>
                <a:gd name="connsiteX3" fmla="*/ 5562 w 59990"/>
                <a:gd name="connsiteY3" fmla="*/ 13260 h 59990"/>
                <a:gd name="connsiteX4" fmla="*/ 25558 w 59990"/>
                <a:gd name="connsiteY4" fmla="*/ 462 h 59990"/>
                <a:gd name="connsiteX5" fmla="*/ 48755 w 59990"/>
                <a:gd name="connsiteY5" fmla="*/ 5562 h 59990"/>
                <a:gd name="connsiteX6" fmla="*/ 61553 w 59990"/>
                <a:gd name="connsiteY6" fmla="*/ 25559 h 59990"/>
                <a:gd name="connsiteX7" fmla="*/ 56454 w 59990"/>
                <a:gd name="connsiteY7" fmla="*/ 48755 h 59990"/>
                <a:gd name="connsiteX8" fmla="*/ 36457 w 59990"/>
                <a:gd name="connsiteY8" fmla="*/ 61553 h 59990"/>
                <a:gd name="connsiteX9" fmla="*/ 30958 w 59990"/>
                <a:gd name="connsiteY9" fmla="*/ 62053 h 59990"/>
                <a:gd name="connsiteX10" fmla="*/ 31057 w 59990"/>
                <a:gd name="connsiteY10" fmla="*/ 12860 h 59990"/>
                <a:gd name="connsiteX11" fmla="*/ 27858 w 59990"/>
                <a:gd name="connsiteY11" fmla="*/ 13160 h 59990"/>
                <a:gd name="connsiteX12" fmla="*/ 16160 w 59990"/>
                <a:gd name="connsiteY12" fmla="*/ 20659 h 59990"/>
                <a:gd name="connsiteX13" fmla="*/ 13160 w 59990"/>
                <a:gd name="connsiteY13" fmla="*/ 34257 h 59990"/>
                <a:gd name="connsiteX14" fmla="*/ 20659 w 59990"/>
                <a:gd name="connsiteY14" fmla="*/ 45955 h 59990"/>
                <a:gd name="connsiteX15" fmla="*/ 34257 w 59990"/>
                <a:gd name="connsiteY15" fmla="*/ 48955 h 59990"/>
                <a:gd name="connsiteX16" fmla="*/ 45956 w 59990"/>
                <a:gd name="connsiteY16" fmla="*/ 41456 h 59990"/>
                <a:gd name="connsiteX17" fmla="*/ 48955 w 59990"/>
                <a:gd name="connsiteY17" fmla="*/ 27858 h 59990"/>
                <a:gd name="connsiteX18" fmla="*/ 41456 w 59990"/>
                <a:gd name="connsiteY18" fmla="*/ 16160 h 59990"/>
                <a:gd name="connsiteX19" fmla="*/ 31057 w 59990"/>
                <a:gd name="connsiteY19" fmla="*/ 12860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90" h="59990">
                  <a:moveTo>
                    <a:pt x="30958" y="62053"/>
                  </a:moveTo>
                  <a:cubicBezTo>
                    <a:pt x="24659" y="62053"/>
                    <a:pt x="18559" y="60153"/>
                    <a:pt x="13261" y="56454"/>
                  </a:cubicBezTo>
                  <a:cubicBezTo>
                    <a:pt x="6462" y="51754"/>
                    <a:pt x="1962" y="44656"/>
                    <a:pt x="462" y="36457"/>
                  </a:cubicBezTo>
                  <a:cubicBezTo>
                    <a:pt x="-937" y="28258"/>
                    <a:pt x="863" y="20059"/>
                    <a:pt x="5562" y="13260"/>
                  </a:cubicBezTo>
                  <a:cubicBezTo>
                    <a:pt x="10261" y="6462"/>
                    <a:pt x="17360" y="1962"/>
                    <a:pt x="25558" y="462"/>
                  </a:cubicBezTo>
                  <a:cubicBezTo>
                    <a:pt x="33757" y="-937"/>
                    <a:pt x="41956" y="862"/>
                    <a:pt x="48755" y="5562"/>
                  </a:cubicBezTo>
                  <a:cubicBezTo>
                    <a:pt x="55554" y="10261"/>
                    <a:pt x="60053" y="17360"/>
                    <a:pt x="61553" y="25559"/>
                  </a:cubicBezTo>
                  <a:cubicBezTo>
                    <a:pt x="62952" y="33757"/>
                    <a:pt x="61153" y="41956"/>
                    <a:pt x="56454" y="48755"/>
                  </a:cubicBezTo>
                  <a:cubicBezTo>
                    <a:pt x="51754" y="55554"/>
                    <a:pt x="44656" y="60053"/>
                    <a:pt x="36457" y="61553"/>
                  </a:cubicBezTo>
                  <a:cubicBezTo>
                    <a:pt x="34657" y="61853"/>
                    <a:pt x="32758" y="62053"/>
                    <a:pt x="30958" y="62053"/>
                  </a:cubicBezTo>
                  <a:close/>
                  <a:moveTo>
                    <a:pt x="31057" y="12860"/>
                  </a:moveTo>
                  <a:cubicBezTo>
                    <a:pt x="29958" y="12860"/>
                    <a:pt x="28958" y="12960"/>
                    <a:pt x="27858" y="13160"/>
                  </a:cubicBezTo>
                  <a:cubicBezTo>
                    <a:pt x="23059" y="13960"/>
                    <a:pt x="18860" y="16660"/>
                    <a:pt x="16160" y="20659"/>
                  </a:cubicBezTo>
                  <a:cubicBezTo>
                    <a:pt x="13461" y="24659"/>
                    <a:pt x="12360" y="29458"/>
                    <a:pt x="13160" y="34257"/>
                  </a:cubicBezTo>
                  <a:cubicBezTo>
                    <a:pt x="13961" y="39057"/>
                    <a:pt x="16660" y="43256"/>
                    <a:pt x="20659" y="45955"/>
                  </a:cubicBezTo>
                  <a:cubicBezTo>
                    <a:pt x="24659" y="48755"/>
                    <a:pt x="29458" y="49855"/>
                    <a:pt x="34257" y="48955"/>
                  </a:cubicBezTo>
                  <a:cubicBezTo>
                    <a:pt x="39057" y="48155"/>
                    <a:pt x="43256" y="45455"/>
                    <a:pt x="45956" y="41456"/>
                  </a:cubicBezTo>
                  <a:cubicBezTo>
                    <a:pt x="48655" y="37457"/>
                    <a:pt x="49754" y="32657"/>
                    <a:pt x="48955" y="27858"/>
                  </a:cubicBezTo>
                  <a:cubicBezTo>
                    <a:pt x="48155" y="23059"/>
                    <a:pt x="45455" y="18859"/>
                    <a:pt x="41456" y="16160"/>
                  </a:cubicBezTo>
                  <a:cubicBezTo>
                    <a:pt x="38357" y="13960"/>
                    <a:pt x="34757" y="12860"/>
                    <a:pt x="31057" y="1286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C42D6DE4-A3B4-4F56-AC46-722D86730090}"/>
                </a:ext>
              </a:extLst>
            </p:cNvPr>
            <p:cNvSpPr/>
            <p:nvPr/>
          </p:nvSpPr>
          <p:spPr>
            <a:xfrm>
              <a:off x="9194355" y="5799319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900"/>
                    <a:pt x="35295" y="6399"/>
                  </a:cubicBezTo>
                  <a:cubicBezTo>
                    <a:pt x="35295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5A66CE46-F464-4507-9E21-A7FBEE505C1E}"/>
                </a:ext>
              </a:extLst>
            </p:cNvPr>
            <p:cNvSpPr/>
            <p:nvPr/>
          </p:nvSpPr>
          <p:spPr>
            <a:xfrm>
              <a:off x="9205653" y="5788121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900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AD821718-790E-4C62-ADC5-2DEB7C476AA7}"/>
                </a:ext>
              </a:extLst>
            </p:cNvPr>
            <p:cNvSpPr/>
            <p:nvPr/>
          </p:nvSpPr>
          <p:spPr>
            <a:xfrm>
              <a:off x="9185957" y="6334235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798 h 39993"/>
                <a:gd name="connsiteX6" fmla="*/ 12798 w 39993"/>
                <a:gd name="connsiteY6" fmla="*/ 21797 h 39993"/>
                <a:gd name="connsiteX7" fmla="*/ 21797 w 39993"/>
                <a:gd name="connsiteY7" fmla="*/ 30795 h 39993"/>
                <a:gd name="connsiteX8" fmla="*/ 30795 w 39993"/>
                <a:gd name="connsiteY8" fmla="*/ 21797 h 39993"/>
                <a:gd name="connsiteX9" fmla="*/ 21797 w 39993"/>
                <a:gd name="connsiteY9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9"/>
                    <a:pt x="9798" y="0"/>
                    <a:pt x="21797" y="0"/>
                  </a:cubicBezTo>
                  <a:cubicBezTo>
                    <a:pt x="33795" y="0"/>
                    <a:pt x="43593" y="9799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798"/>
                  </a:moveTo>
                  <a:cubicBezTo>
                    <a:pt x="16797" y="12798"/>
                    <a:pt x="12798" y="16897"/>
                    <a:pt x="12798" y="21797"/>
                  </a:cubicBezTo>
                  <a:cubicBezTo>
                    <a:pt x="12798" y="26696"/>
                    <a:pt x="16897" y="30795"/>
                    <a:pt x="21797" y="30795"/>
                  </a:cubicBezTo>
                  <a:cubicBezTo>
                    <a:pt x="26796" y="30795"/>
                    <a:pt x="30795" y="26696"/>
                    <a:pt x="30795" y="21797"/>
                  </a:cubicBezTo>
                  <a:cubicBezTo>
                    <a:pt x="30795" y="16897"/>
                    <a:pt x="26796" y="12798"/>
                    <a:pt x="21797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5E334870-5CBD-4C5D-95C7-7D2D70BAEB6D}"/>
                </a:ext>
              </a:extLst>
            </p:cNvPr>
            <p:cNvSpPr/>
            <p:nvPr/>
          </p:nvSpPr>
          <p:spPr>
            <a:xfrm>
              <a:off x="8766723" y="6332535"/>
              <a:ext cx="39994" cy="9998"/>
            </a:xfrm>
            <a:custGeom>
              <a:avLst/>
              <a:gdLst>
                <a:gd name="connsiteX0" fmla="*/ 394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3 w 39993"/>
                <a:gd name="connsiteY4" fmla="*/ 0 h 9998"/>
                <a:gd name="connsiteX5" fmla="*/ 45892 w 39993"/>
                <a:gd name="connsiteY5" fmla="*/ 6399 h 9998"/>
                <a:gd name="connsiteX6" fmla="*/ 394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3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3" y="0"/>
                  </a:lnTo>
                  <a:cubicBezTo>
                    <a:pt x="42993" y="0"/>
                    <a:pt x="45892" y="2900"/>
                    <a:pt x="45892" y="6399"/>
                  </a:cubicBezTo>
                  <a:cubicBezTo>
                    <a:pt x="45892" y="9899"/>
                    <a:pt x="43093" y="12798"/>
                    <a:pt x="394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1B1F6A15-D6DD-484D-948C-5775E7BF83FB}"/>
                </a:ext>
              </a:extLst>
            </p:cNvPr>
            <p:cNvSpPr/>
            <p:nvPr/>
          </p:nvSpPr>
          <p:spPr>
            <a:xfrm>
              <a:off x="8783320" y="6316038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939CE17D-FD77-4827-8B97-8F4970F0ABC5}"/>
                </a:ext>
              </a:extLst>
            </p:cNvPr>
            <p:cNvSpPr/>
            <p:nvPr/>
          </p:nvSpPr>
          <p:spPr>
            <a:xfrm>
              <a:off x="8973715" y="5806243"/>
              <a:ext cx="19997" cy="19997"/>
            </a:xfrm>
            <a:custGeom>
              <a:avLst/>
              <a:gdLst>
                <a:gd name="connsiteX0" fmla="*/ 22272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974 w 19996"/>
                <a:gd name="connsiteY4" fmla="*/ 1875 h 19996"/>
                <a:gd name="connsiteX5" fmla="*/ 26871 w 19996"/>
                <a:gd name="connsiteY5" fmla="*/ 17772 h 19996"/>
                <a:gd name="connsiteX6" fmla="*/ 26871 w 19996"/>
                <a:gd name="connsiteY6" fmla="*/ 26871 h 19996"/>
                <a:gd name="connsiteX7" fmla="*/ 22272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2" y="28771"/>
                  </a:moveTo>
                  <a:cubicBezTo>
                    <a:pt x="20672" y="28771"/>
                    <a:pt x="18972" y="28171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474" y="-625"/>
                    <a:pt x="10974" y="1875"/>
                  </a:cubicBezTo>
                  <a:lnTo>
                    <a:pt x="26871" y="17772"/>
                  </a:lnTo>
                  <a:cubicBezTo>
                    <a:pt x="29370" y="20272"/>
                    <a:pt x="29370" y="24371"/>
                    <a:pt x="26871" y="26871"/>
                  </a:cubicBezTo>
                  <a:cubicBezTo>
                    <a:pt x="25571" y="28171"/>
                    <a:pt x="23971" y="28771"/>
                    <a:pt x="22272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3DCA590-21BC-4585-9269-A178F1244E69}"/>
                </a:ext>
              </a:extLst>
            </p:cNvPr>
            <p:cNvSpPr/>
            <p:nvPr/>
          </p:nvSpPr>
          <p:spPr>
            <a:xfrm>
              <a:off x="8973715" y="5806243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871 w 19996"/>
                <a:gd name="connsiteY4" fmla="*/ 1875 h 19996"/>
                <a:gd name="connsiteX5" fmla="*/ 26871 w 19996"/>
                <a:gd name="connsiteY5" fmla="*/ 10973 h 19996"/>
                <a:gd name="connsiteX6" fmla="*/ 10974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5" y="28771"/>
                    <a:pt x="3074" y="28171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371" y="-625"/>
                    <a:pt x="26871" y="1875"/>
                  </a:cubicBezTo>
                  <a:cubicBezTo>
                    <a:pt x="29370" y="4374"/>
                    <a:pt x="29370" y="8474"/>
                    <a:pt x="26871" y="10973"/>
                  </a:cubicBezTo>
                  <a:lnTo>
                    <a:pt x="10974" y="26871"/>
                  </a:lnTo>
                  <a:cubicBezTo>
                    <a:pt x="9674" y="28171"/>
                    <a:pt x="79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1" name="Group 760">
            <a:extLst>
              <a:ext uri="{FF2B5EF4-FFF2-40B4-BE49-F238E27FC236}">
                <a16:creationId xmlns:a16="http://schemas.microsoft.com/office/drawing/2014/main" id="{386F956D-680A-4220-AB6A-2B3012A28F20}"/>
              </a:ext>
            </a:extLst>
          </p:cNvPr>
          <p:cNvGrpSpPr/>
          <p:nvPr/>
        </p:nvGrpSpPr>
        <p:grpSpPr>
          <a:xfrm>
            <a:off x="9873349" y="5763725"/>
            <a:ext cx="585908" cy="544614"/>
            <a:chOff x="9873349" y="5763725"/>
            <a:chExt cx="585908" cy="544614"/>
          </a:xfrm>
          <a:solidFill>
            <a:srgbClr val="FFFFFF"/>
          </a:solidFill>
        </p:grpSpPr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0F5EA67A-508C-4B68-999C-0A48FC7DF25B}"/>
                </a:ext>
              </a:extLst>
            </p:cNvPr>
            <p:cNvSpPr/>
            <p:nvPr/>
          </p:nvSpPr>
          <p:spPr>
            <a:xfrm>
              <a:off x="9990530" y="5845712"/>
              <a:ext cx="389939" cy="459928"/>
            </a:xfrm>
            <a:custGeom>
              <a:avLst/>
              <a:gdLst>
                <a:gd name="connsiteX0" fmla="*/ 338747 w 389938"/>
                <a:gd name="connsiteY0" fmla="*/ 465427 h 459927"/>
                <a:gd name="connsiteX1" fmla="*/ 6399 w 389938"/>
                <a:gd name="connsiteY1" fmla="*/ 465427 h 459927"/>
                <a:gd name="connsiteX2" fmla="*/ 0 w 389938"/>
                <a:gd name="connsiteY2" fmla="*/ 459028 h 459927"/>
                <a:gd name="connsiteX3" fmla="*/ 6399 w 389938"/>
                <a:gd name="connsiteY3" fmla="*/ 452629 h 459927"/>
                <a:gd name="connsiteX4" fmla="*/ 338747 w 389938"/>
                <a:gd name="connsiteY4" fmla="*/ 452629 h 459927"/>
                <a:gd name="connsiteX5" fmla="*/ 386239 w 389938"/>
                <a:gd name="connsiteY5" fmla="*/ 405137 h 459927"/>
                <a:gd name="connsiteX6" fmla="*/ 386239 w 389938"/>
                <a:gd name="connsiteY6" fmla="*/ 12898 h 459927"/>
                <a:gd name="connsiteX7" fmla="*/ 12798 w 389938"/>
                <a:gd name="connsiteY7" fmla="*/ 12898 h 459927"/>
                <a:gd name="connsiteX8" fmla="*/ 12798 w 389938"/>
                <a:gd name="connsiteY8" fmla="*/ 403637 h 459927"/>
                <a:gd name="connsiteX9" fmla="*/ 6399 w 389938"/>
                <a:gd name="connsiteY9" fmla="*/ 410036 h 459927"/>
                <a:gd name="connsiteX10" fmla="*/ 0 w 389938"/>
                <a:gd name="connsiteY10" fmla="*/ 403637 h 459927"/>
                <a:gd name="connsiteX11" fmla="*/ 0 w 389938"/>
                <a:gd name="connsiteY11" fmla="*/ 6399 h 459927"/>
                <a:gd name="connsiteX12" fmla="*/ 6399 w 389938"/>
                <a:gd name="connsiteY12" fmla="*/ 0 h 459927"/>
                <a:gd name="connsiteX13" fmla="*/ 392639 w 389938"/>
                <a:gd name="connsiteY13" fmla="*/ 0 h 459927"/>
                <a:gd name="connsiteX14" fmla="*/ 399038 w 389938"/>
                <a:gd name="connsiteY14" fmla="*/ 6399 h 459927"/>
                <a:gd name="connsiteX15" fmla="*/ 399038 w 389938"/>
                <a:gd name="connsiteY15" fmla="*/ 405037 h 459927"/>
                <a:gd name="connsiteX16" fmla="*/ 338747 w 389938"/>
                <a:gd name="connsiteY16" fmla="*/ 465427 h 45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9938" h="459927">
                  <a:moveTo>
                    <a:pt x="338747" y="465427"/>
                  </a:moveTo>
                  <a:lnTo>
                    <a:pt x="6399" y="465427"/>
                  </a:lnTo>
                  <a:cubicBezTo>
                    <a:pt x="2900" y="465427"/>
                    <a:pt x="0" y="462528"/>
                    <a:pt x="0" y="459028"/>
                  </a:cubicBezTo>
                  <a:cubicBezTo>
                    <a:pt x="0" y="455529"/>
                    <a:pt x="2900" y="452629"/>
                    <a:pt x="6399" y="452629"/>
                  </a:cubicBezTo>
                  <a:lnTo>
                    <a:pt x="338747" y="452629"/>
                  </a:lnTo>
                  <a:cubicBezTo>
                    <a:pt x="364943" y="452629"/>
                    <a:pt x="386239" y="431332"/>
                    <a:pt x="386239" y="405137"/>
                  </a:cubicBezTo>
                  <a:lnTo>
                    <a:pt x="386239" y="12898"/>
                  </a:lnTo>
                  <a:lnTo>
                    <a:pt x="12798" y="12898"/>
                  </a:lnTo>
                  <a:lnTo>
                    <a:pt x="12798" y="403637"/>
                  </a:lnTo>
                  <a:cubicBezTo>
                    <a:pt x="12798" y="407136"/>
                    <a:pt x="9898" y="410036"/>
                    <a:pt x="6399" y="410036"/>
                  </a:cubicBezTo>
                  <a:cubicBezTo>
                    <a:pt x="2900" y="410036"/>
                    <a:pt x="0" y="407136"/>
                    <a:pt x="0" y="403637"/>
                  </a:cubicBezTo>
                  <a:lnTo>
                    <a:pt x="0" y="6399"/>
                  </a:lnTo>
                  <a:cubicBezTo>
                    <a:pt x="0" y="2900"/>
                    <a:pt x="2900" y="0"/>
                    <a:pt x="6399" y="0"/>
                  </a:cubicBezTo>
                  <a:lnTo>
                    <a:pt x="392639" y="0"/>
                  </a:lnTo>
                  <a:cubicBezTo>
                    <a:pt x="396138" y="0"/>
                    <a:pt x="399038" y="2900"/>
                    <a:pt x="399038" y="6399"/>
                  </a:cubicBezTo>
                  <a:lnTo>
                    <a:pt x="399038" y="405037"/>
                  </a:lnTo>
                  <a:cubicBezTo>
                    <a:pt x="399038" y="438431"/>
                    <a:pt x="371942" y="465427"/>
                    <a:pt x="338747" y="46542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B33E3378-E009-44B4-8ACF-0A4598082E21}"/>
                </a:ext>
              </a:extLst>
            </p:cNvPr>
            <p:cNvSpPr/>
            <p:nvPr/>
          </p:nvSpPr>
          <p:spPr>
            <a:xfrm>
              <a:off x="9873449" y="5878207"/>
              <a:ext cx="119981" cy="369942"/>
            </a:xfrm>
            <a:custGeom>
              <a:avLst/>
              <a:gdLst>
                <a:gd name="connsiteX0" fmla="*/ 123480 w 119981"/>
                <a:gd name="connsiteY0" fmla="*/ 377641 h 369941"/>
                <a:gd name="connsiteX1" fmla="*/ 117081 w 119981"/>
                <a:gd name="connsiteY1" fmla="*/ 371242 h 369941"/>
                <a:gd name="connsiteX2" fmla="*/ 117081 w 119981"/>
                <a:gd name="connsiteY2" fmla="*/ 12798 h 369941"/>
                <a:gd name="connsiteX3" fmla="*/ 12798 w 119981"/>
                <a:gd name="connsiteY3" fmla="*/ 12798 h 369941"/>
                <a:gd name="connsiteX4" fmla="*/ 12798 w 119981"/>
                <a:gd name="connsiteY4" fmla="*/ 371242 h 369941"/>
                <a:gd name="connsiteX5" fmla="*/ 6399 w 119981"/>
                <a:gd name="connsiteY5" fmla="*/ 377641 h 369941"/>
                <a:gd name="connsiteX6" fmla="*/ 0 w 119981"/>
                <a:gd name="connsiteY6" fmla="*/ 371242 h 369941"/>
                <a:gd name="connsiteX7" fmla="*/ 0 w 119981"/>
                <a:gd name="connsiteY7" fmla="*/ 6399 h 369941"/>
                <a:gd name="connsiteX8" fmla="*/ 6399 w 119981"/>
                <a:gd name="connsiteY8" fmla="*/ 0 h 369941"/>
                <a:gd name="connsiteX9" fmla="*/ 123480 w 119981"/>
                <a:gd name="connsiteY9" fmla="*/ 0 h 369941"/>
                <a:gd name="connsiteX10" fmla="*/ 129880 w 119981"/>
                <a:gd name="connsiteY10" fmla="*/ 6399 h 369941"/>
                <a:gd name="connsiteX11" fmla="*/ 129880 w 119981"/>
                <a:gd name="connsiteY11" fmla="*/ 371242 h 369941"/>
                <a:gd name="connsiteX12" fmla="*/ 123480 w 119981"/>
                <a:gd name="connsiteY12" fmla="*/ 377641 h 36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9981" h="369941">
                  <a:moveTo>
                    <a:pt x="123480" y="377641"/>
                  </a:moveTo>
                  <a:cubicBezTo>
                    <a:pt x="119981" y="377641"/>
                    <a:pt x="117081" y="374741"/>
                    <a:pt x="117081" y="371242"/>
                  </a:cubicBezTo>
                  <a:lnTo>
                    <a:pt x="117081" y="12798"/>
                  </a:lnTo>
                  <a:lnTo>
                    <a:pt x="12798" y="12798"/>
                  </a:lnTo>
                  <a:lnTo>
                    <a:pt x="12798" y="371242"/>
                  </a:lnTo>
                  <a:cubicBezTo>
                    <a:pt x="12798" y="374741"/>
                    <a:pt x="9898" y="377641"/>
                    <a:pt x="6399" y="377641"/>
                  </a:cubicBezTo>
                  <a:cubicBezTo>
                    <a:pt x="2899" y="377641"/>
                    <a:pt x="0" y="374741"/>
                    <a:pt x="0" y="371242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lnTo>
                    <a:pt x="123480" y="0"/>
                  </a:lnTo>
                  <a:cubicBezTo>
                    <a:pt x="126980" y="0"/>
                    <a:pt x="129880" y="2900"/>
                    <a:pt x="129880" y="6399"/>
                  </a:cubicBezTo>
                  <a:lnTo>
                    <a:pt x="129880" y="371242"/>
                  </a:lnTo>
                  <a:cubicBezTo>
                    <a:pt x="129880" y="374741"/>
                    <a:pt x="126980" y="377641"/>
                    <a:pt x="123480" y="37764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8663BD5E-2434-4807-9DC3-88C571BA742F}"/>
                </a:ext>
              </a:extLst>
            </p:cNvPr>
            <p:cNvSpPr/>
            <p:nvPr/>
          </p:nvSpPr>
          <p:spPr>
            <a:xfrm>
              <a:off x="9873349" y="6243049"/>
              <a:ext cx="129980" cy="59991"/>
            </a:xfrm>
            <a:custGeom>
              <a:avLst/>
              <a:gdLst>
                <a:gd name="connsiteX0" fmla="*/ 64990 w 129979"/>
                <a:gd name="connsiteY0" fmla="*/ 68089 h 59990"/>
                <a:gd name="connsiteX1" fmla="*/ 0 w 129979"/>
                <a:gd name="connsiteY1" fmla="*/ 6399 h 59990"/>
                <a:gd name="connsiteX2" fmla="*/ 6399 w 129979"/>
                <a:gd name="connsiteY2" fmla="*/ 0 h 59990"/>
                <a:gd name="connsiteX3" fmla="*/ 12798 w 129979"/>
                <a:gd name="connsiteY3" fmla="*/ 6399 h 59990"/>
                <a:gd name="connsiteX4" fmla="*/ 64990 w 129979"/>
                <a:gd name="connsiteY4" fmla="*/ 55291 h 59990"/>
                <a:gd name="connsiteX5" fmla="*/ 117181 w 129979"/>
                <a:gd name="connsiteY5" fmla="*/ 6399 h 59990"/>
                <a:gd name="connsiteX6" fmla="*/ 123580 w 129979"/>
                <a:gd name="connsiteY6" fmla="*/ 0 h 59990"/>
                <a:gd name="connsiteX7" fmla="*/ 129980 w 129979"/>
                <a:gd name="connsiteY7" fmla="*/ 6399 h 59990"/>
                <a:gd name="connsiteX8" fmla="*/ 64990 w 129979"/>
                <a:gd name="connsiteY8" fmla="*/ 68089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79" h="59990">
                  <a:moveTo>
                    <a:pt x="64990" y="68089"/>
                  </a:moveTo>
                  <a:cubicBezTo>
                    <a:pt x="29195" y="68089"/>
                    <a:pt x="0" y="40393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cubicBezTo>
                    <a:pt x="12798" y="33395"/>
                    <a:pt x="36194" y="55291"/>
                    <a:pt x="64990" y="55291"/>
                  </a:cubicBezTo>
                  <a:cubicBezTo>
                    <a:pt x="93785" y="55291"/>
                    <a:pt x="117181" y="33395"/>
                    <a:pt x="117181" y="6399"/>
                  </a:cubicBezTo>
                  <a:cubicBezTo>
                    <a:pt x="117181" y="2899"/>
                    <a:pt x="120081" y="0"/>
                    <a:pt x="123580" y="0"/>
                  </a:cubicBezTo>
                  <a:cubicBezTo>
                    <a:pt x="127080" y="0"/>
                    <a:pt x="129980" y="2899"/>
                    <a:pt x="129980" y="6399"/>
                  </a:cubicBezTo>
                  <a:cubicBezTo>
                    <a:pt x="129980" y="40393"/>
                    <a:pt x="100784" y="68089"/>
                    <a:pt x="64990" y="6808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556F98E-8797-430C-B98E-B506C33E5B78}"/>
                </a:ext>
              </a:extLst>
            </p:cNvPr>
            <p:cNvSpPr/>
            <p:nvPr/>
          </p:nvSpPr>
          <p:spPr>
            <a:xfrm>
              <a:off x="9899045" y="5878207"/>
              <a:ext cx="9998" cy="349945"/>
            </a:xfrm>
            <a:custGeom>
              <a:avLst/>
              <a:gdLst>
                <a:gd name="connsiteX0" fmla="*/ 6399 w 9998"/>
                <a:gd name="connsiteY0" fmla="*/ 352045 h 349945"/>
                <a:gd name="connsiteX1" fmla="*/ 0 w 9998"/>
                <a:gd name="connsiteY1" fmla="*/ 345646 h 349945"/>
                <a:gd name="connsiteX2" fmla="*/ 0 w 9998"/>
                <a:gd name="connsiteY2" fmla="*/ 6399 h 349945"/>
                <a:gd name="connsiteX3" fmla="*/ 6399 w 9998"/>
                <a:gd name="connsiteY3" fmla="*/ 0 h 349945"/>
                <a:gd name="connsiteX4" fmla="*/ 12798 w 9998"/>
                <a:gd name="connsiteY4" fmla="*/ 6399 h 349945"/>
                <a:gd name="connsiteX5" fmla="*/ 12798 w 9998"/>
                <a:gd name="connsiteY5" fmla="*/ 345646 h 349945"/>
                <a:gd name="connsiteX6" fmla="*/ 6399 w 9998"/>
                <a:gd name="connsiteY6" fmla="*/ 352045 h 349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49945">
                  <a:moveTo>
                    <a:pt x="6399" y="352045"/>
                  </a:moveTo>
                  <a:cubicBezTo>
                    <a:pt x="2899" y="352045"/>
                    <a:pt x="0" y="349145"/>
                    <a:pt x="0" y="345646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45646"/>
                  </a:lnTo>
                  <a:cubicBezTo>
                    <a:pt x="12798" y="349145"/>
                    <a:pt x="9898" y="352045"/>
                    <a:pt x="6399" y="35204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4B5C8B0A-9B8F-46BE-AA19-91E45F7597FA}"/>
                </a:ext>
              </a:extLst>
            </p:cNvPr>
            <p:cNvSpPr/>
            <p:nvPr/>
          </p:nvSpPr>
          <p:spPr>
            <a:xfrm>
              <a:off x="9898945" y="6217454"/>
              <a:ext cx="89986" cy="59991"/>
            </a:xfrm>
            <a:custGeom>
              <a:avLst/>
              <a:gdLst>
                <a:gd name="connsiteX0" fmla="*/ 64990 w 89985"/>
                <a:gd name="connsiteY0" fmla="*/ 68089 h 59990"/>
                <a:gd name="connsiteX1" fmla="*/ 0 w 89985"/>
                <a:gd name="connsiteY1" fmla="*/ 6399 h 59990"/>
                <a:gd name="connsiteX2" fmla="*/ 6399 w 89985"/>
                <a:gd name="connsiteY2" fmla="*/ 0 h 59990"/>
                <a:gd name="connsiteX3" fmla="*/ 12798 w 89985"/>
                <a:gd name="connsiteY3" fmla="*/ 6399 h 59990"/>
                <a:gd name="connsiteX4" fmla="*/ 64990 w 89985"/>
                <a:gd name="connsiteY4" fmla="*/ 55291 h 59990"/>
                <a:gd name="connsiteX5" fmla="*/ 89686 w 89985"/>
                <a:gd name="connsiteY5" fmla="*/ 49492 h 59990"/>
                <a:gd name="connsiteX6" fmla="*/ 98284 w 89985"/>
                <a:gd name="connsiteY6" fmla="*/ 52292 h 59990"/>
                <a:gd name="connsiteX7" fmla="*/ 95485 w 89985"/>
                <a:gd name="connsiteY7" fmla="*/ 60890 h 59990"/>
                <a:gd name="connsiteX8" fmla="*/ 64990 w 89985"/>
                <a:gd name="connsiteY8" fmla="*/ 68089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985" h="59990">
                  <a:moveTo>
                    <a:pt x="64990" y="68089"/>
                  </a:moveTo>
                  <a:cubicBezTo>
                    <a:pt x="29195" y="68089"/>
                    <a:pt x="0" y="40393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cubicBezTo>
                    <a:pt x="12798" y="33395"/>
                    <a:pt x="36194" y="55291"/>
                    <a:pt x="64990" y="55291"/>
                  </a:cubicBezTo>
                  <a:cubicBezTo>
                    <a:pt x="73588" y="55291"/>
                    <a:pt x="82187" y="53292"/>
                    <a:pt x="89686" y="49492"/>
                  </a:cubicBezTo>
                  <a:cubicBezTo>
                    <a:pt x="92885" y="47892"/>
                    <a:pt x="96685" y="49192"/>
                    <a:pt x="98284" y="52292"/>
                  </a:cubicBezTo>
                  <a:cubicBezTo>
                    <a:pt x="99884" y="55391"/>
                    <a:pt x="98584" y="59291"/>
                    <a:pt x="95485" y="60890"/>
                  </a:cubicBezTo>
                  <a:cubicBezTo>
                    <a:pt x="86186" y="65590"/>
                    <a:pt x="75688" y="68089"/>
                    <a:pt x="64990" y="6808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A6124E86-7A0A-4E2F-8F15-29B5F529A58A}"/>
                </a:ext>
              </a:extLst>
            </p:cNvPr>
            <p:cNvSpPr/>
            <p:nvPr/>
          </p:nvSpPr>
          <p:spPr>
            <a:xfrm>
              <a:off x="9931939" y="5878207"/>
              <a:ext cx="9998" cy="329948"/>
            </a:xfrm>
            <a:custGeom>
              <a:avLst/>
              <a:gdLst>
                <a:gd name="connsiteX0" fmla="*/ 6399 w 9998"/>
                <a:gd name="connsiteY0" fmla="*/ 332848 h 329948"/>
                <a:gd name="connsiteX1" fmla="*/ 0 w 9998"/>
                <a:gd name="connsiteY1" fmla="*/ 326449 h 329948"/>
                <a:gd name="connsiteX2" fmla="*/ 0 w 9998"/>
                <a:gd name="connsiteY2" fmla="*/ 6399 h 329948"/>
                <a:gd name="connsiteX3" fmla="*/ 6399 w 9998"/>
                <a:gd name="connsiteY3" fmla="*/ 0 h 329948"/>
                <a:gd name="connsiteX4" fmla="*/ 12798 w 9998"/>
                <a:gd name="connsiteY4" fmla="*/ 6399 h 329948"/>
                <a:gd name="connsiteX5" fmla="*/ 12798 w 9998"/>
                <a:gd name="connsiteY5" fmla="*/ 326449 h 329948"/>
                <a:gd name="connsiteX6" fmla="*/ 6399 w 9998"/>
                <a:gd name="connsiteY6" fmla="*/ 332848 h 329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29948">
                  <a:moveTo>
                    <a:pt x="6399" y="332848"/>
                  </a:moveTo>
                  <a:cubicBezTo>
                    <a:pt x="2899" y="332848"/>
                    <a:pt x="0" y="329948"/>
                    <a:pt x="0" y="326449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26449"/>
                  </a:lnTo>
                  <a:cubicBezTo>
                    <a:pt x="12798" y="329948"/>
                    <a:pt x="9998" y="332848"/>
                    <a:pt x="6399" y="33284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4C42A36A-C790-4D45-BE41-B3BC5499C3A5}"/>
                </a:ext>
              </a:extLst>
            </p:cNvPr>
            <p:cNvSpPr/>
            <p:nvPr/>
          </p:nvSpPr>
          <p:spPr>
            <a:xfrm>
              <a:off x="9931939" y="6198256"/>
              <a:ext cx="69989" cy="59991"/>
            </a:xfrm>
            <a:custGeom>
              <a:avLst/>
              <a:gdLst>
                <a:gd name="connsiteX0" fmla="*/ 63890 w 69989"/>
                <a:gd name="connsiteY0" fmla="*/ 68089 h 59990"/>
                <a:gd name="connsiteX1" fmla="*/ 63790 w 69989"/>
                <a:gd name="connsiteY1" fmla="*/ 68089 h 59990"/>
                <a:gd name="connsiteX2" fmla="*/ 0 w 69989"/>
                <a:gd name="connsiteY2" fmla="*/ 6399 h 59990"/>
                <a:gd name="connsiteX3" fmla="*/ 6399 w 69989"/>
                <a:gd name="connsiteY3" fmla="*/ 0 h 59990"/>
                <a:gd name="connsiteX4" fmla="*/ 12798 w 69989"/>
                <a:gd name="connsiteY4" fmla="*/ 6399 h 59990"/>
                <a:gd name="connsiteX5" fmla="*/ 63990 w 69989"/>
                <a:gd name="connsiteY5" fmla="*/ 55291 h 59990"/>
                <a:gd name="connsiteX6" fmla="*/ 70289 w 69989"/>
                <a:gd name="connsiteY6" fmla="*/ 61790 h 59990"/>
                <a:gd name="connsiteX7" fmla="*/ 63890 w 69989"/>
                <a:gd name="connsiteY7" fmla="*/ 68089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89" h="59990">
                  <a:moveTo>
                    <a:pt x="63890" y="68089"/>
                  </a:moveTo>
                  <a:cubicBezTo>
                    <a:pt x="63890" y="68089"/>
                    <a:pt x="63790" y="68089"/>
                    <a:pt x="63790" y="68089"/>
                  </a:cubicBezTo>
                  <a:cubicBezTo>
                    <a:pt x="28595" y="67489"/>
                    <a:pt x="0" y="39794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cubicBezTo>
                    <a:pt x="12798" y="32895"/>
                    <a:pt x="35795" y="54792"/>
                    <a:pt x="63990" y="55291"/>
                  </a:cubicBezTo>
                  <a:cubicBezTo>
                    <a:pt x="67489" y="55391"/>
                    <a:pt x="70289" y="58291"/>
                    <a:pt x="70289" y="61790"/>
                  </a:cubicBezTo>
                  <a:cubicBezTo>
                    <a:pt x="70189" y="65290"/>
                    <a:pt x="67389" y="68089"/>
                    <a:pt x="63890" y="68089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83A8AAA2-72D4-4C46-B3B4-BC12D071BFED}"/>
                </a:ext>
              </a:extLst>
            </p:cNvPr>
            <p:cNvSpPr/>
            <p:nvPr/>
          </p:nvSpPr>
          <p:spPr>
            <a:xfrm>
              <a:off x="9931939" y="6298341"/>
              <a:ext cx="69989" cy="9998"/>
            </a:xfrm>
            <a:custGeom>
              <a:avLst/>
              <a:gdLst>
                <a:gd name="connsiteX0" fmla="*/ 64990 w 69989"/>
                <a:gd name="connsiteY0" fmla="*/ 12798 h 9998"/>
                <a:gd name="connsiteX1" fmla="*/ 6399 w 69989"/>
                <a:gd name="connsiteY1" fmla="*/ 12798 h 9998"/>
                <a:gd name="connsiteX2" fmla="*/ 0 w 69989"/>
                <a:gd name="connsiteY2" fmla="*/ 6399 h 9998"/>
                <a:gd name="connsiteX3" fmla="*/ 6399 w 69989"/>
                <a:gd name="connsiteY3" fmla="*/ 0 h 9998"/>
                <a:gd name="connsiteX4" fmla="*/ 64990 w 69989"/>
                <a:gd name="connsiteY4" fmla="*/ 0 h 9998"/>
                <a:gd name="connsiteX5" fmla="*/ 71389 w 69989"/>
                <a:gd name="connsiteY5" fmla="*/ 6399 h 9998"/>
                <a:gd name="connsiteX6" fmla="*/ 64990 w 69989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89" h="9998">
                  <a:moveTo>
                    <a:pt x="64990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64990" y="0"/>
                  </a:lnTo>
                  <a:cubicBezTo>
                    <a:pt x="68489" y="0"/>
                    <a:pt x="71389" y="2900"/>
                    <a:pt x="71389" y="6399"/>
                  </a:cubicBezTo>
                  <a:cubicBezTo>
                    <a:pt x="71389" y="9898"/>
                    <a:pt x="68489" y="12798"/>
                    <a:pt x="64990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7FCEF6FD-B5EF-4D42-BDE0-EDCF949332B3}"/>
                </a:ext>
              </a:extLst>
            </p:cNvPr>
            <p:cNvSpPr/>
            <p:nvPr/>
          </p:nvSpPr>
          <p:spPr>
            <a:xfrm>
              <a:off x="10055020" y="5908902"/>
              <a:ext cx="269958" cy="9998"/>
            </a:xfrm>
            <a:custGeom>
              <a:avLst/>
              <a:gdLst>
                <a:gd name="connsiteX0" fmla="*/ 262259 w 269957"/>
                <a:gd name="connsiteY0" fmla="*/ 19197 h 9998"/>
                <a:gd name="connsiteX1" fmla="*/ 9599 w 269957"/>
                <a:gd name="connsiteY1" fmla="*/ 19197 h 9998"/>
                <a:gd name="connsiteX2" fmla="*/ 0 w 269957"/>
                <a:gd name="connsiteY2" fmla="*/ 9598 h 9998"/>
                <a:gd name="connsiteX3" fmla="*/ 9599 w 269957"/>
                <a:gd name="connsiteY3" fmla="*/ 0 h 9998"/>
                <a:gd name="connsiteX4" fmla="*/ 262259 w 269957"/>
                <a:gd name="connsiteY4" fmla="*/ 0 h 9998"/>
                <a:gd name="connsiteX5" fmla="*/ 271857 w 269957"/>
                <a:gd name="connsiteY5" fmla="*/ 9598 h 9998"/>
                <a:gd name="connsiteX6" fmla="*/ 262259 w 269957"/>
                <a:gd name="connsiteY6" fmla="*/ 19197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957" h="9998">
                  <a:moveTo>
                    <a:pt x="262259" y="19197"/>
                  </a:moveTo>
                  <a:lnTo>
                    <a:pt x="9599" y="19197"/>
                  </a:lnTo>
                  <a:cubicBezTo>
                    <a:pt x="4299" y="19197"/>
                    <a:pt x="0" y="14898"/>
                    <a:pt x="0" y="9598"/>
                  </a:cubicBezTo>
                  <a:cubicBezTo>
                    <a:pt x="0" y="4299"/>
                    <a:pt x="4299" y="0"/>
                    <a:pt x="9599" y="0"/>
                  </a:cubicBezTo>
                  <a:lnTo>
                    <a:pt x="262259" y="0"/>
                  </a:lnTo>
                  <a:cubicBezTo>
                    <a:pt x="267558" y="0"/>
                    <a:pt x="271857" y="4299"/>
                    <a:pt x="271857" y="9598"/>
                  </a:cubicBezTo>
                  <a:cubicBezTo>
                    <a:pt x="271857" y="14898"/>
                    <a:pt x="267558" y="19197"/>
                    <a:pt x="262259" y="19197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6599EF96-03BC-44BF-86D6-3FDD3E98C3D0}"/>
                </a:ext>
              </a:extLst>
            </p:cNvPr>
            <p:cNvSpPr/>
            <p:nvPr/>
          </p:nvSpPr>
          <p:spPr>
            <a:xfrm>
              <a:off x="10026724" y="5949096"/>
              <a:ext cx="329948" cy="109983"/>
            </a:xfrm>
            <a:custGeom>
              <a:avLst/>
              <a:gdLst>
                <a:gd name="connsiteX0" fmla="*/ 323550 w 329948"/>
                <a:gd name="connsiteY0" fmla="*/ 111582 h 109982"/>
                <a:gd name="connsiteX1" fmla="*/ 6399 w 329948"/>
                <a:gd name="connsiteY1" fmla="*/ 111582 h 109982"/>
                <a:gd name="connsiteX2" fmla="*/ 0 w 329948"/>
                <a:gd name="connsiteY2" fmla="*/ 105183 h 109982"/>
                <a:gd name="connsiteX3" fmla="*/ 0 w 329948"/>
                <a:gd name="connsiteY3" fmla="*/ 6399 h 109982"/>
                <a:gd name="connsiteX4" fmla="*/ 6399 w 329948"/>
                <a:gd name="connsiteY4" fmla="*/ 0 h 109982"/>
                <a:gd name="connsiteX5" fmla="*/ 323550 w 329948"/>
                <a:gd name="connsiteY5" fmla="*/ 0 h 109982"/>
                <a:gd name="connsiteX6" fmla="*/ 329948 w 329948"/>
                <a:gd name="connsiteY6" fmla="*/ 6399 h 109982"/>
                <a:gd name="connsiteX7" fmla="*/ 329948 w 329948"/>
                <a:gd name="connsiteY7" fmla="*/ 105183 h 109982"/>
                <a:gd name="connsiteX8" fmla="*/ 323550 w 329948"/>
                <a:gd name="connsiteY8" fmla="*/ 111582 h 109982"/>
                <a:gd name="connsiteX9" fmla="*/ 12698 w 329948"/>
                <a:gd name="connsiteY9" fmla="*/ 98784 h 109982"/>
                <a:gd name="connsiteX10" fmla="*/ 317050 w 329948"/>
                <a:gd name="connsiteY10" fmla="*/ 98784 h 109982"/>
                <a:gd name="connsiteX11" fmla="*/ 317050 w 329948"/>
                <a:gd name="connsiteY11" fmla="*/ 12798 h 109982"/>
                <a:gd name="connsiteX12" fmla="*/ 12698 w 329948"/>
                <a:gd name="connsiteY12" fmla="*/ 12798 h 109982"/>
                <a:gd name="connsiteX13" fmla="*/ 12698 w 329948"/>
                <a:gd name="connsiteY13" fmla="*/ 98784 h 10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948" h="109982">
                  <a:moveTo>
                    <a:pt x="323550" y="111582"/>
                  </a:moveTo>
                  <a:lnTo>
                    <a:pt x="6399" y="111582"/>
                  </a:lnTo>
                  <a:cubicBezTo>
                    <a:pt x="2900" y="111582"/>
                    <a:pt x="0" y="108683"/>
                    <a:pt x="0" y="105183"/>
                  </a:cubicBezTo>
                  <a:lnTo>
                    <a:pt x="0" y="6399"/>
                  </a:lnTo>
                  <a:cubicBezTo>
                    <a:pt x="0" y="2899"/>
                    <a:pt x="2900" y="0"/>
                    <a:pt x="6399" y="0"/>
                  </a:cubicBezTo>
                  <a:lnTo>
                    <a:pt x="323550" y="0"/>
                  </a:lnTo>
                  <a:cubicBezTo>
                    <a:pt x="327049" y="0"/>
                    <a:pt x="329948" y="2899"/>
                    <a:pt x="329948" y="6399"/>
                  </a:cubicBezTo>
                  <a:lnTo>
                    <a:pt x="329948" y="105183"/>
                  </a:lnTo>
                  <a:cubicBezTo>
                    <a:pt x="329948" y="108683"/>
                    <a:pt x="327049" y="111582"/>
                    <a:pt x="323550" y="111582"/>
                  </a:cubicBezTo>
                  <a:close/>
                  <a:moveTo>
                    <a:pt x="12698" y="98784"/>
                  </a:moveTo>
                  <a:lnTo>
                    <a:pt x="317050" y="98784"/>
                  </a:lnTo>
                  <a:lnTo>
                    <a:pt x="317050" y="12798"/>
                  </a:lnTo>
                  <a:lnTo>
                    <a:pt x="12698" y="12798"/>
                  </a:lnTo>
                  <a:lnTo>
                    <a:pt x="12698" y="98784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BEEBBC52-F5C0-4C0D-93C1-AF1866E3918A}"/>
                </a:ext>
              </a:extLst>
            </p:cNvPr>
            <p:cNvSpPr/>
            <p:nvPr/>
          </p:nvSpPr>
          <p:spPr>
            <a:xfrm>
              <a:off x="10058320" y="6082975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3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96666C23-41D9-4620-A2B1-0457E70587BB}"/>
                </a:ext>
              </a:extLst>
            </p:cNvPr>
            <p:cNvSpPr/>
            <p:nvPr/>
          </p:nvSpPr>
          <p:spPr>
            <a:xfrm>
              <a:off x="10058320" y="6109570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3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20CB4455-E909-4F97-8624-182EB84A0994}"/>
                </a:ext>
              </a:extLst>
            </p:cNvPr>
            <p:cNvSpPr/>
            <p:nvPr/>
          </p:nvSpPr>
          <p:spPr>
            <a:xfrm>
              <a:off x="10058320" y="6136066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3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A106E6D7-4FF7-41F7-8974-F9938C32C9D9}"/>
                </a:ext>
              </a:extLst>
            </p:cNvPr>
            <p:cNvSpPr/>
            <p:nvPr/>
          </p:nvSpPr>
          <p:spPr>
            <a:xfrm>
              <a:off x="10058320" y="6162662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3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1FA508FC-A00E-43F9-B25C-E8ED1857851E}"/>
                </a:ext>
              </a:extLst>
            </p:cNvPr>
            <p:cNvSpPr/>
            <p:nvPr/>
          </p:nvSpPr>
          <p:spPr>
            <a:xfrm>
              <a:off x="10058320" y="6189158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9"/>
                    <a:pt x="1133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CA3B5E46-0C0D-4B8C-9804-5CA90F54BF37}"/>
                </a:ext>
              </a:extLst>
            </p:cNvPr>
            <p:cNvSpPr/>
            <p:nvPr/>
          </p:nvSpPr>
          <p:spPr>
            <a:xfrm>
              <a:off x="10058320" y="6215754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3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BE37E9EF-6033-42D3-AB72-BAC1A1B6E20E}"/>
                </a:ext>
              </a:extLst>
            </p:cNvPr>
            <p:cNvSpPr/>
            <p:nvPr/>
          </p:nvSpPr>
          <p:spPr>
            <a:xfrm>
              <a:off x="10202597" y="6082975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4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A3459247-13DB-443E-9640-0BFAE18FB2C5}"/>
                </a:ext>
              </a:extLst>
            </p:cNvPr>
            <p:cNvSpPr/>
            <p:nvPr/>
          </p:nvSpPr>
          <p:spPr>
            <a:xfrm>
              <a:off x="10202597" y="6109570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4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0E632B1-6B8D-4F4B-B032-18BAAD529260}"/>
                </a:ext>
              </a:extLst>
            </p:cNvPr>
            <p:cNvSpPr/>
            <p:nvPr/>
          </p:nvSpPr>
          <p:spPr>
            <a:xfrm>
              <a:off x="10202597" y="6136066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4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C819C43D-6ECD-472B-A6DE-870875DFD3F0}"/>
                </a:ext>
              </a:extLst>
            </p:cNvPr>
            <p:cNvSpPr/>
            <p:nvPr/>
          </p:nvSpPr>
          <p:spPr>
            <a:xfrm>
              <a:off x="10202597" y="6162662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4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2F06095D-5C87-4CA1-8F8D-DFF7683392D4}"/>
                </a:ext>
              </a:extLst>
            </p:cNvPr>
            <p:cNvSpPr/>
            <p:nvPr/>
          </p:nvSpPr>
          <p:spPr>
            <a:xfrm>
              <a:off x="10202597" y="6189158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9"/>
                    <a:pt x="1134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20058060-FD8F-4E14-88EB-66383C16F9A3}"/>
                </a:ext>
              </a:extLst>
            </p:cNvPr>
            <p:cNvSpPr/>
            <p:nvPr/>
          </p:nvSpPr>
          <p:spPr>
            <a:xfrm>
              <a:off x="10202597" y="6215754"/>
              <a:ext cx="109983" cy="9998"/>
            </a:xfrm>
            <a:custGeom>
              <a:avLst/>
              <a:gdLst>
                <a:gd name="connsiteX0" fmla="*/ 109883 w 109982"/>
                <a:gd name="connsiteY0" fmla="*/ 12798 h 9998"/>
                <a:gd name="connsiteX1" fmla="*/ 6399 w 109982"/>
                <a:gd name="connsiteY1" fmla="*/ 12798 h 9998"/>
                <a:gd name="connsiteX2" fmla="*/ 0 w 109982"/>
                <a:gd name="connsiteY2" fmla="*/ 6399 h 9998"/>
                <a:gd name="connsiteX3" fmla="*/ 6399 w 109982"/>
                <a:gd name="connsiteY3" fmla="*/ 0 h 9998"/>
                <a:gd name="connsiteX4" fmla="*/ 109883 w 109982"/>
                <a:gd name="connsiteY4" fmla="*/ 0 h 9998"/>
                <a:gd name="connsiteX5" fmla="*/ 116282 w 109982"/>
                <a:gd name="connsiteY5" fmla="*/ 6399 h 9998"/>
                <a:gd name="connsiteX6" fmla="*/ 109883 w 109982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82" h="9998">
                  <a:moveTo>
                    <a:pt x="109883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109883" y="0"/>
                  </a:lnTo>
                  <a:cubicBezTo>
                    <a:pt x="113382" y="0"/>
                    <a:pt x="116282" y="2900"/>
                    <a:pt x="116282" y="6399"/>
                  </a:cubicBezTo>
                  <a:cubicBezTo>
                    <a:pt x="116282" y="9898"/>
                    <a:pt x="113482" y="12798"/>
                    <a:pt x="10988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6E2536B-5359-4A23-A7C6-F29CD8C8CE97}"/>
                </a:ext>
              </a:extLst>
            </p:cNvPr>
            <p:cNvSpPr/>
            <p:nvPr/>
          </p:nvSpPr>
          <p:spPr>
            <a:xfrm>
              <a:off x="10046459" y="5773540"/>
              <a:ext cx="59991" cy="59991"/>
            </a:xfrm>
            <a:custGeom>
              <a:avLst/>
              <a:gdLst>
                <a:gd name="connsiteX0" fmla="*/ 30958 w 59990"/>
                <a:gd name="connsiteY0" fmla="*/ 62073 h 59990"/>
                <a:gd name="connsiteX1" fmla="*/ 463 w 59990"/>
                <a:gd name="connsiteY1" fmla="*/ 36477 h 59990"/>
                <a:gd name="connsiteX2" fmla="*/ 5562 w 59990"/>
                <a:gd name="connsiteY2" fmla="*/ 13281 h 59990"/>
                <a:gd name="connsiteX3" fmla="*/ 25559 w 59990"/>
                <a:gd name="connsiteY3" fmla="*/ 483 h 59990"/>
                <a:gd name="connsiteX4" fmla="*/ 61453 w 59990"/>
                <a:gd name="connsiteY4" fmla="*/ 25579 h 59990"/>
                <a:gd name="connsiteX5" fmla="*/ 56354 w 59990"/>
                <a:gd name="connsiteY5" fmla="*/ 48775 h 59990"/>
                <a:gd name="connsiteX6" fmla="*/ 36357 w 59990"/>
                <a:gd name="connsiteY6" fmla="*/ 61573 h 59990"/>
                <a:gd name="connsiteX7" fmla="*/ 30958 w 59990"/>
                <a:gd name="connsiteY7" fmla="*/ 62073 h 59990"/>
                <a:gd name="connsiteX8" fmla="*/ 31058 w 59990"/>
                <a:gd name="connsiteY8" fmla="*/ 12881 h 59990"/>
                <a:gd name="connsiteX9" fmla="*/ 27858 w 59990"/>
                <a:gd name="connsiteY9" fmla="*/ 13181 h 59990"/>
                <a:gd name="connsiteX10" fmla="*/ 16160 w 59990"/>
                <a:gd name="connsiteY10" fmla="*/ 20679 h 59990"/>
                <a:gd name="connsiteX11" fmla="*/ 13161 w 59990"/>
                <a:gd name="connsiteY11" fmla="*/ 34277 h 59990"/>
                <a:gd name="connsiteX12" fmla="*/ 34257 w 59990"/>
                <a:gd name="connsiteY12" fmla="*/ 48975 h 59990"/>
                <a:gd name="connsiteX13" fmla="*/ 45955 w 59990"/>
                <a:gd name="connsiteY13" fmla="*/ 41476 h 59990"/>
                <a:gd name="connsiteX14" fmla="*/ 48955 w 59990"/>
                <a:gd name="connsiteY14" fmla="*/ 27878 h 59990"/>
                <a:gd name="connsiteX15" fmla="*/ 31058 w 59990"/>
                <a:gd name="connsiteY15" fmla="*/ 1288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90" h="59990">
                  <a:moveTo>
                    <a:pt x="30958" y="62073"/>
                  </a:moveTo>
                  <a:cubicBezTo>
                    <a:pt x="16260" y="62073"/>
                    <a:pt x="3062" y="51475"/>
                    <a:pt x="463" y="36477"/>
                  </a:cubicBezTo>
                  <a:cubicBezTo>
                    <a:pt x="-937" y="28278"/>
                    <a:pt x="862" y="20080"/>
                    <a:pt x="5562" y="13281"/>
                  </a:cubicBezTo>
                  <a:cubicBezTo>
                    <a:pt x="10261" y="6482"/>
                    <a:pt x="17460" y="1982"/>
                    <a:pt x="25559" y="483"/>
                  </a:cubicBezTo>
                  <a:cubicBezTo>
                    <a:pt x="42356" y="-2517"/>
                    <a:pt x="58453" y="8781"/>
                    <a:pt x="61453" y="25579"/>
                  </a:cubicBezTo>
                  <a:cubicBezTo>
                    <a:pt x="62853" y="33777"/>
                    <a:pt x="61053" y="41976"/>
                    <a:pt x="56354" y="48775"/>
                  </a:cubicBezTo>
                  <a:cubicBezTo>
                    <a:pt x="51654" y="55574"/>
                    <a:pt x="44456" y="60073"/>
                    <a:pt x="36357" y="61573"/>
                  </a:cubicBezTo>
                  <a:cubicBezTo>
                    <a:pt x="34557" y="61973"/>
                    <a:pt x="32757" y="62073"/>
                    <a:pt x="30958" y="62073"/>
                  </a:cubicBezTo>
                  <a:close/>
                  <a:moveTo>
                    <a:pt x="31058" y="12881"/>
                  </a:moveTo>
                  <a:cubicBezTo>
                    <a:pt x="29958" y="12881"/>
                    <a:pt x="28958" y="12981"/>
                    <a:pt x="27858" y="13181"/>
                  </a:cubicBezTo>
                  <a:cubicBezTo>
                    <a:pt x="23059" y="13981"/>
                    <a:pt x="18860" y="16680"/>
                    <a:pt x="16160" y="20679"/>
                  </a:cubicBezTo>
                  <a:cubicBezTo>
                    <a:pt x="13460" y="24679"/>
                    <a:pt x="12261" y="29478"/>
                    <a:pt x="13161" y="34277"/>
                  </a:cubicBezTo>
                  <a:cubicBezTo>
                    <a:pt x="14860" y="44176"/>
                    <a:pt x="24259" y="50775"/>
                    <a:pt x="34257" y="48975"/>
                  </a:cubicBezTo>
                  <a:cubicBezTo>
                    <a:pt x="39056" y="48175"/>
                    <a:pt x="43256" y="45476"/>
                    <a:pt x="45955" y="41476"/>
                  </a:cubicBezTo>
                  <a:cubicBezTo>
                    <a:pt x="48655" y="37477"/>
                    <a:pt x="49855" y="32678"/>
                    <a:pt x="48955" y="27878"/>
                  </a:cubicBezTo>
                  <a:cubicBezTo>
                    <a:pt x="47355" y="19180"/>
                    <a:pt x="39656" y="12881"/>
                    <a:pt x="31058" y="1288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60A97853-6A5F-4EAA-BBFE-F49C99726917}"/>
                </a:ext>
              </a:extLst>
            </p:cNvPr>
            <p:cNvSpPr/>
            <p:nvPr/>
          </p:nvSpPr>
          <p:spPr>
            <a:xfrm>
              <a:off x="10326978" y="5783822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4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899" y="12798"/>
                    <a:pt x="0" y="9898"/>
                    <a:pt x="0" y="6399"/>
                  </a:cubicBezTo>
                  <a:cubicBezTo>
                    <a:pt x="0" y="2899"/>
                    <a:pt x="2899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4" y="2899"/>
                    <a:pt x="35294" y="6399"/>
                  </a:cubicBezTo>
                  <a:cubicBezTo>
                    <a:pt x="35294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1302577C-A12D-4D44-ADC4-42754474C175}"/>
                </a:ext>
              </a:extLst>
            </p:cNvPr>
            <p:cNvSpPr/>
            <p:nvPr/>
          </p:nvSpPr>
          <p:spPr>
            <a:xfrm>
              <a:off x="10338276" y="5772623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6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6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899" y="35294"/>
                    <a:pt x="0" y="32395"/>
                    <a:pt x="0" y="28896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28896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3E005890-883C-45B6-9FC7-85BA09605315}"/>
                </a:ext>
              </a:extLst>
            </p:cNvPr>
            <p:cNvSpPr/>
            <p:nvPr/>
          </p:nvSpPr>
          <p:spPr>
            <a:xfrm>
              <a:off x="10212495" y="5763725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6 h 39993"/>
                <a:gd name="connsiteX7" fmla="*/ 21797 w 39993"/>
                <a:gd name="connsiteY7" fmla="*/ 30695 h 39993"/>
                <a:gd name="connsiteX8" fmla="*/ 30795 w 39993"/>
                <a:gd name="connsiteY8" fmla="*/ 21696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8"/>
                    <a:pt x="9798" y="0"/>
                    <a:pt x="21797" y="0"/>
                  </a:cubicBezTo>
                  <a:cubicBezTo>
                    <a:pt x="33795" y="0"/>
                    <a:pt x="43593" y="9798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7" y="12698"/>
                    <a:pt x="12798" y="16797"/>
                    <a:pt x="12798" y="21696"/>
                  </a:cubicBezTo>
                  <a:cubicBezTo>
                    <a:pt x="12798" y="26696"/>
                    <a:pt x="16897" y="30695"/>
                    <a:pt x="21797" y="30695"/>
                  </a:cubicBezTo>
                  <a:cubicBezTo>
                    <a:pt x="26696" y="30695"/>
                    <a:pt x="30795" y="26596"/>
                    <a:pt x="30795" y="21696"/>
                  </a:cubicBezTo>
                  <a:cubicBezTo>
                    <a:pt x="30795" y="16797"/>
                    <a:pt x="266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8F35A505-E516-42D0-86FE-FEB0DD36FF25}"/>
                </a:ext>
              </a:extLst>
            </p:cNvPr>
            <p:cNvSpPr/>
            <p:nvPr/>
          </p:nvSpPr>
          <p:spPr>
            <a:xfrm>
              <a:off x="10419263" y="5838213"/>
              <a:ext cx="39994" cy="9998"/>
            </a:xfrm>
            <a:custGeom>
              <a:avLst/>
              <a:gdLst>
                <a:gd name="connsiteX0" fmla="*/ 39494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4 w 39993"/>
                <a:gd name="connsiteY4" fmla="*/ 0 h 9998"/>
                <a:gd name="connsiteX5" fmla="*/ 45893 w 39993"/>
                <a:gd name="connsiteY5" fmla="*/ 6399 h 9998"/>
                <a:gd name="connsiteX6" fmla="*/ 39494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4" y="12798"/>
                  </a:moveTo>
                  <a:lnTo>
                    <a:pt x="6399" y="12798"/>
                  </a:lnTo>
                  <a:cubicBezTo>
                    <a:pt x="2899" y="12798"/>
                    <a:pt x="0" y="9899"/>
                    <a:pt x="0" y="6399"/>
                  </a:cubicBezTo>
                  <a:cubicBezTo>
                    <a:pt x="0" y="2900"/>
                    <a:pt x="2899" y="0"/>
                    <a:pt x="6399" y="0"/>
                  </a:cubicBezTo>
                  <a:lnTo>
                    <a:pt x="39494" y="0"/>
                  </a:lnTo>
                  <a:cubicBezTo>
                    <a:pt x="42993" y="0"/>
                    <a:pt x="45893" y="2900"/>
                    <a:pt x="45893" y="6399"/>
                  </a:cubicBezTo>
                  <a:cubicBezTo>
                    <a:pt x="45893" y="9899"/>
                    <a:pt x="43093" y="12798"/>
                    <a:pt x="39494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C9D7A181-D073-49C4-8CFD-CD9A6FAC1C8D}"/>
                </a:ext>
              </a:extLst>
            </p:cNvPr>
            <p:cNvSpPr/>
            <p:nvPr/>
          </p:nvSpPr>
          <p:spPr>
            <a:xfrm>
              <a:off x="10435861" y="5821715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8 w 9998"/>
                <a:gd name="connsiteY4" fmla="*/ 6399 h 39993"/>
                <a:gd name="connsiteX5" fmla="*/ 12798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8" y="2900"/>
                    <a:pt x="12798" y="6399"/>
                  </a:cubicBezTo>
                  <a:lnTo>
                    <a:pt x="12798" y="39494"/>
                  </a:lnTo>
                  <a:cubicBezTo>
                    <a:pt x="12798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4DC7241B-63E3-4D5C-96BD-FF0135E28A34}"/>
                </a:ext>
              </a:extLst>
            </p:cNvPr>
            <p:cNvSpPr/>
            <p:nvPr/>
          </p:nvSpPr>
          <p:spPr>
            <a:xfrm>
              <a:off x="10408690" y="5902228"/>
              <a:ext cx="19997" cy="19997"/>
            </a:xfrm>
            <a:custGeom>
              <a:avLst/>
              <a:gdLst>
                <a:gd name="connsiteX0" fmla="*/ 22271 w 19996"/>
                <a:gd name="connsiteY0" fmla="*/ 28770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874 w 19996"/>
                <a:gd name="connsiteY4" fmla="*/ 1875 h 19996"/>
                <a:gd name="connsiteX5" fmla="*/ 26771 w 19996"/>
                <a:gd name="connsiteY5" fmla="*/ 17772 h 19996"/>
                <a:gd name="connsiteX6" fmla="*/ 26771 w 19996"/>
                <a:gd name="connsiteY6" fmla="*/ 26871 h 19996"/>
                <a:gd name="connsiteX7" fmla="*/ 22271 w 19996"/>
                <a:gd name="connsiteY7" fmla="*/ 28770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1" y="28770"/>
                  </a:moveTo>
                  <a:cubicBezTo>
                    <a:pt x="20672" y="28770"/>
                    <a:pt x="18972" y="28170"/>
                    <a:pt x="17772" y="26871"/>
                  </a:cubicBezTo>
                  <a:lnTo>
                    <a:pt x="1875" y="10973"/>
                  </a:lnTo>
                  <a:cubicBezTo>
                    <a:pt x="-625" y="8473"/>
                    <a:pt x="-625" y="4374"/>
                    <a:pt x="1875" y="1875"/>
                  </a:cubicBezTo>
                  <a:cubicBezTo>
                    <a:pt x="4374" y="-625"/>
                    <a:pt x="8374" y="-625"/>
                    <a:pt x="10874" y="1875"/>
                  </a:cubicBezTo>
                  <a:lnTo>
                    <a:pt x="26771" y="17772"/>
                  </a:lnTo>
                  <a:cubicBezTo>
                    <a:pt x="29270" y="20272"/>
                    <a:pt x="29270" y="24371"/>
                    <a:pt x="26771" y="26871"/>
                  </a:cubicBezTo>
                  <a:cubicBezTo>
                    <a:pt x="25571" y="28170"/>
                    <a:pt x="23971" y="28770"/>
                    <a:pt x="22271" y="2877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CC753D02-CF3A-4541-8242-EB59F7E4F3EA}"/>
                </a:ext>
              </a:extLst>
            </p:cNvPr>
            <p:cNvSpPr/>
            <p:nvPr/>
          </p:nvSpPr>
          <p:spPr>
            <a:xfrm>
              <a:off x="10408690" y="5902228"/>
              <a:ext cx="19997" cy="19997"/>
            </a:xfrm>
            <a:custGeom>
              <a:avLst/>
              <a:gdLst>
                <a:gd name="connsiteX0" fmla="*/ 6374 w 19996"/>
                <a:gd name="connsiteY0" fmla="*/ 28770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771 w 19996"/>
                <a:gd name="connsiteY4" fmla="*/ 1875 h 19996"/>
                <a:gd name="connsiteX5" fmla="*/ 26771 w 19996"/>
                <a:gd name="connsiteY5" fmla="*/ 10973 h 19996"/>
                <a:gd name="connsiteX6" fmla="*/ 10874 w 19996"/>
                <a:gd name="connsiteY6" fmla="*/ 26871 h 19996"/>
                <a:gd name="connsiteX7" fmla="*/ 6374 w 19996"/>
                <a:gd name="connsiteY7" fmla="*/ 28770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0"/>
                  </a:moveTo>
                  <a:cubicBezTo>
                    <a:pt x="4774" y="28770"/>
                    <a:pt x="3074" y="28170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2" y="-625"/>
                    <a:pt x="24271" y="-625"/>
                    <a:pt x="26771" y="1875"/>
                  </a:cubicBezTo>
                  <a:cubicBezTo>
                    <a:pt x="29270" y="4374"/>
                    <a:pt x="29270" y="8473"/>
                    <a:pt x="26771" y="10973"/>
                  </a:cubicBezTo>
                  <a:lnTo>
                    <a:pt x="10874" y="26871"/>
                  </a:lnTo>
                  <a:cubicBezTo>
                    <a:pt x="9674" y="28170"/>
                    <a:pt x="7974" y="28770"/>
                    <a:pt x="6374" y="28770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760" name="Group 759">
            <a:extLst>
              <a:ext uri="{FF2B5EF4-FFF2-40B4-BE49-F238E27FC236}">
                <a16:creationId xmlns:a16="http://schemas.microsoft.com/office/drawing/2014/main" id="{E198B6CE-D1F1-4EE0-8158-053278699443}"/>
              </a:ext>
            </a:extLst>
          </p:cNvPr>
          <p:cNvGrpSpPr/>
          <p:nvPr/>
        </p:nvGrpSpPr>
        <p:grpSpPr>
          <a:xfrm>
            <a:off x="11062262" y="5773323"/>
            <a:ext cx="509920" cy="558812"/>
            <a:chOff x="11062262" y="5773323"/>
            <a:chExt cx="509920" cy="558812"/>
          </a:xfrm>
          <a:solidFill>
            <a:srgbClr val="FFFFFF"/>
          </a:solidFill>
        </p:grpSpPr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80BE43D4-63BC-4041-B150-FCABBD2A8C82}"/>
                </a:ext>
              </a:extLst>
            </p:cNvPr>
            <p:cNvSpPr/>
            <p:nvPr/>
          </p:nvSpPr>
          <p:spPr>
            <a:xfrm>
              <a:off x="11062262" y="5863509"/>
              <a:ext cx="509920" cy="229964"/>
            </a:xfrm>
            <a:custGeom>
              <a:avLst/>
              <a:gdLst>
                <a:gd name="connsiteX0" fmla="*/ 53491 w 509919"/>
                <a:gd name="connsiteY0" fmla="*/ 236663 h 229963"/>
                <a:gd name="connsiteX1" fmla="*/ 49093 w 509919"/>
                <a:gd name="connsiteY1" fmla="*/ 234663 h 229963"/>
                <a:gd name="connsiteX2" fmla="*/ 35295 w 509919"/>
                <a:gd name="connsiteY2" fmla="*/ 226365 h 229963"/>
                <a:gd name="connsiteX3" fmla="*/ 34794 w 509919"/>
                <a:gd name="connsiteY3" fmla="*/ 225965 h 229963"/>
                <a:gd name="connsiteX4" fmla="*/ 25296 w 509919"/>
                <a:gd name="connsiteY4" fmla="*/ 217766 h 229963"/>
                <a:gd name="connsiteX5" fmla="*/ 0 w 509919"/>
                <a:gd name="connsiteY5" fmla="*/ 156676 h 229963"/>
                <a:gd name="connsiteX6" fmla="*/ 25296 w 509919"/>
                <a:gd name="connsiteY6" fmla="*/ 95585 h 229963"/>
                <a:gd name="connsiteX7" fmla="*/ 100084 w 509919"/>
                <a:gd name="connsiteY7" fmla="*/ 39594 h 229963"/>
                <a:gd name="connsiteX8" fmla="*/ 108783 w 509919"/>
                <a:gd name="connsiteY8" fmla="*/ 42094 h 229963"/>
                <a:gd name="connsiteX9" fmla="*/ 106183 w 509919"/>
                <a:gd name="connsiteY9" fmla="*/ 50792 h 229963"/>
                <a:gd name="connsiteX10" fmla="*/ 34295 w 509919"/>
                <a:gd name="connsiteY10" fmla="*/ 104584 h 229963"/>
                <a:gd name="connsiteX11" fmla="*/ 12798 w 509919"/>
                <a:gd name="connsiteY11" fmla="*/ 156676 h 229963"/>
                <a:gd name="connsiteX12" fmla="*/ 34295 w 509919"/>
                <a:gd name="connsiteY12" fmla="*/ 208668 h 229963"/>
                <a:gd name="connsiteX13" fmla="*/ 42894 w 509919"/>
                <a:gd name="connsiteY13" fmla="*/ 216066 h 229963"/>
                <a:gd name="connsiteX14" fmla="*/ 51492 w 509919"/>
                <a:gd name="connsiteY14" fmla="*/ 221466 h 229963"/>
                <a:gd name="connsiteX15" fmla="*/ 86186 w 509919"/>
                <a:gd name="connsiteY15" fmla="*/ 199569 h 229963"/>
                <a:gd name="connsiteX16" fmla="*/ 94985 w 509919"/>
                <a:gd name="connsiteY16" fmla="*/ 201568 h 229963"/>
                <a:gd name="connsiteX17" fmla="*/ 92986 w 509919"/>
                <a:gd name="connsiteY17" fmla="*/ 210367 h 229963"/>
                <a:gd name="connsiteX18" fmla="*/ 56091 w 509919"/>
                <a:gd name="connsiteY18" fmla="*/ 233664 h 229963"/>
                <a:gd name="connsiteX19" fmla="*/ 53491 w 509919"/>
                <a:gd name="connsiteY19" fmla="*/ 236663 h 229963"/>
                <a:gd name="connsiteX20" fmla="*/ 459128 w 509919"/>
                <a:gd name="connsiteY20" fmla="*/ 236463 h 229963"/>
                <a:gd name="connsiteX21" fmla="*/ 456329 w 509919"/>
                <a:gd name="connsiteY21" fmla="*/ 233863 h 229963"/>
                <a:gd name="connsiteX22" fmla="*/ 370643 w 509919"/>
                <a:gd name="connsiteY22" fmla="*/ 179872 h 229963"/>
                <a:gd name="connsiteX23" fmla="*/ 367843 w 509919"/>
                <a:gd name="connsiteY23" fmla="*/ 175873 h 229963"/>
                <a:gd name="connsiteX24" fmla="*/ 368642 w 509919"/>
                <a:gd name="connsiteY24" fmla="*/ 171073 h 229963"/>
                <a:gd name="connsiteX25" fmla="*/ 377541 w 509919"/>
                <a:gd name="connsiteY25" fmla="*/ 169074 h 229963"/>
                <a:gd name="connsiteX26" fmla="*/ 460628 w 509919"/>
                <a:gd name="connsiteY26" fmla="*/ 221466 h 229963"/>
                <a:gd name="connsiteX27" fmla="*/ 469227 w 509919"/>
                <a:gd name="connsiteY27" fmla="*/ 216066 h 229963"/>
                <a:gd name="connsiteX28" fmla="*/ 477825 w 509919"/>
                <a:gd name="connsiteY28" fmla="*/ 208668 h 229963"/>
                <a:gd name="connsiteX29" fmla="*/ 499322 w 509919"/>
                <a:gd name="connsiteY29" fmla="*/ 156676 h 229963"/>
                <a:gd name="connsiteX30" fmla="*/ 495523 w 509919"/>
                <a:gd name="connsiteY30" fmla="*/ 133379 h 229963"/>
                <a:gd name="connsiteX31" fmla="*/ 495922 w 509919"/>
                <a:gd name="connsiteY31" fmla="*/ 128480 h 229963"/>
                <a:gd name="connsiteX32" fmla="*/ 499621 w 509919"/>
                <a:gd name="connsiteY32" fmla="*/ 125281 h 229963"/>
                <a:gd name="connsiteX33" fmla="*/ 507721 w 509919"/>
                <a:gd name="connsiteY33" fmla="*/ 129380 h 229963"/>
                <a:gd name="connsiteX34" fmla="*/ 512119 w 509919"/>
                <a:gd name="connsiteY34" fmla="*/ 156676 h 229963"/>
                <a:gd name="connsiteX35" fmla="*/ 486824 w 509919"/>
                <a:gd name="connsiteY35" fmla="*/ 217766 h 229963"/>
                <a:gd name="connsiteX36" fmla="*/ 476826 w 509919"/>
                <a:gd name="connsiteY36" fmla="*/ 226365 h 229963"/>
                <a:gd name="connsiteX37" fmla="*/ 463028 w 509919"/>
                <a:gd name="connsiteY37" fmla="*/ 234563 h 229963"/>
                <a:gd name="connsiteX38" fmla="*/ 459128 w 509919"/>
                <a:gd name="connsiteY38" fmla="*/ 236463 h 229963"/>
                <a:gd name="connsiteX39" fmla="*/ 105883 w 509919"/>
                <a:gd name="connsiteY39" fmla="*/ 201169 h 229963"/>
                <a:gd name="connsiteX40" fmla="*/ 100385 w 509919"/>
                <a:gd name="connsiteY40" fmla="*/ 198169 h 229963"/>
                <a:gd name="connsiteX41" fmla="*/ 102384 w 509919"/>
                <a:gd name="connsiteY41" fmla="*/ 189370 h 229963"/>
                <a:gd name="connsiteX42" fmla="*/ 151176 w 509919"/>
                <a:gd name="connsiteY42" fmla="*/ 158575 h 229963"/>
                <a:gd name="connsiteX43" fmla="*/ 159975 w 509919"/>
                <a:gd name="connsiteY43" fmla="*/ 160675 h 229963"/>
                <a:gd name="connsiteX44" fmla="*/ 160774 w 509919"/>
                <a:gd name="connsiteY44" fmla="*/ 165474 h 229963"/>
                <a:gd name="connsiteX45" fmla="*/ 157976 w 509919"/>
                <a:gd name="connsiteY45" fmla="*/ 169474 h 229963"/>
                <a:gd name="connsiteX46" fmla="*/ 109283 w 509919"/>
                <a:gd name="connsiteY46" fmla="*/ 200169 h 229963"/>
                <a:gd name="connsiteX47" fmla="*/ 105883 w 509919"/>
                <a:gd name="connsiteY47" fmla="*/ 201169 h 229963"/>
                <a:gd name="connsiteX48" fmla="*/ 357844 w 509919"/>
                <a:gd name="connsiteY48" fmla="*/ 170673 h 229963"/>
                <a:gd name="connsiteX49" fmla="*/ 354444 w 509919"/>
                <a:gd name="connsiteY49" fmla="*/ 169673 h 229963"/>
                <a:gd name="connsiteX50" fmla="*/ 352445 w 509919"/>
                <a:gd name="connsiteY50" fmla="*/ 160775 h 229963"/>
                <a:gd name="connsiteX51" fmla="*/ 361243 w 509919"/>
                <a:gd name="connsiteY51" fmla="*/ 158775 h 229963"/>
                <a:gd name="connsiteX52" fmla="*/ 364143 w 509919"/>
                <a:gd name="connsiteY52" fmla="*/ 162775 h 229963"/>
                <a:gd name="connsiteX53" fmla="*/ 363243 w 509919"/>
                <a:gd name="connsiteY53" fmla="*/ 167674 h 229963"/>
                <a:gd name="connsiteX54" fmla="*/ 357844 w 509919"/>
                <a:gd name="connsiteY54" fmla="*/ 170673 h 229963"/>
                <a:gd name="connsiteX55" fmla="*/ 346646 w 509919"/>
                <a:gd name="connsiteY55" fmla="*/ 158175 h 229963"/>
                <a:gd name="connsiteX56" fmla="*/ 345546 w 509919"/>
                <a:gd name="connsiteY56" fmla="*/ 158075 h 229963"/>
                <a:gd name="connsiteX57" fmla="*/ 341347 w 509919"/>
                <a:gd name="connsiteY57" fmla="*/ 155376 h 229963"/>
                <a:gd name="connsiteX58" fmla="*/ 340347 w 509919"/>
                <a:gd name="connsiteY58" fmla="*/ 150676 h 229963"/>
                <a:gd name="connsiteX59" fmla="*/ 345845 w 509919"/>
                <a:gd name="connsiteY59" fmla="*/ 119981 h 229963"/>
                <a:gd name="connsiteX60" fmla="*/ 346246 w 509919"/>
                <a:gd name="connsiteY60" fmla="*/ 115382 h 229963"/>
                <a:gd name="connsiteX61" fmla="*/ 341146 w 509919"/>
                <a:gd name="connsiteY61" fmla="*/ 99885 h 229963"/>
                <a:gd name="connsiteX62" fmla="*/ 342446 w 509919"/>
                <a:gd name="connsiteY62" fmla="*/ 90986 h 229963"/>
                <a:gd name="connsiteX63" fmla="*/ 351345 w 509919"/>
                <a:gd name="connsiteY63" fmla="*/ 92286 h 229963"/>
                <a:gd name="connsiteX64" fmla="*/ 359044 w 509919"/>
                <a:gd name="connsiteY64" fmla="*/ 115382 h 229963"/>
                <a:gd name="connsiteX65" fmla="*/ 358444 w 509919"/>
                <a:gd name="connsiteY65" fmla="*/ 122181 h 229963"/>
                <a:gd name="connsiteX66" fmla="*/ 352945 w 509919"/>
                <a:gd name="connsiteY66" fmla="*/ 152876 h 229963"/>
                <a:gd name="connsiteX67" fmla="*/ 346646 w 509919"/>
                <a:gd name="connsiteY67" fmla="*/ 158175 h 229963"/>
                <a:gd name="connsiteX68" fmla="*/ 164674 w 509919"/>
                <a:gd name="connsiteY68" fmla="*/ 157975 h 229963"/>
                <a:gd name="connsiteX69" fmla="*/ 158575 w 509919"/>
                <a:gd name="connsiteY69" fmla="*/ 153576 h 229963"/>
                <a:gd name="connsiteX70" fmla="*/ 158975 w 509919"/>
                <a:gd name="connsiteY70" fmla="*/ 148677 h 229963"/>
                <a:gd name="connsiteX71" fmla="*/ 162675 w 509919"/>
                <a:gd name="connsiteY71" fmla="*/ 145477 h 229963"/>
                <a:gd name="connsiteX72" fmla="*/ 170773 w 509919"/>
                <a:gd name="connsiteY72" fmla="*/ 149577 h 229963"/>
                <a:gd name="connsiteX73" fmla="*/ 166674 w 509919"/>
                <a:gd name="connsiteY73" fmla="*/ 157675 h 229963"/>
                <a:gd name="connsiteX74" fmla="*/ 164674 w 509919"/>
                <a:gd name="connsiteY74" fmla="*/ 157975 h 229963"/>
                <a:gd name="connsiteX75" fmla="*/ 158675 w 509919"/>
                <a:gd name="connsiteY75" fmla="*/ 139778 h 229963"/>
                <a:gd name="connsiteX76" fmla="*/ 152576 w 509919"/>
                <a:gd name="connsiteY76" fmla="*/ 135379 h 229963"/>
                <a:gd name="connsiteX77" fmla="*/ 149676 w 509919"/>
                <a:gd name="connsiteY77" fmla="*/ 126180 h 229963"/>
                <a:gd name="connsiteX78" fmla="*/ 147677 w 509919"/>
                <a:gd name="connsiteY78" fmla="*/ 114182 h 229963"/>
                <a:gd name="connsiteX79" fmla="*/ 174073 w 509919"/>
                <a:gd name="connsiteY79" fmla="*/ 77688 h 229963"/>
                <a:gd name="connsiteX80" fmla="*/ 332848 w 509919"/>
                <a:gd name="connsiteY80" fmla="*/ 78988 h 229963"/>
                <a:gd name="connsiteX81" fmla="*/ 332948 w 509919"/>
                <a:gd name="connsiteY81" fmla="*/ 79088 h 229963"/>
                <a:gd name="connsiteX82" fmla="*/ 336648 w 509919"/>
                <a:gd name="connsiteY82" fmla="*/ 82287 h 229963"/>
                <a:gd name="connsiteX83" fmla="*/ 336947 w 509919"/>
                <a:gd name="connsiteY83" fmla="*/ 87186 h 229963"/>
                <a:gd name="connsiteX84" fmla="*/ 328748 w 509919"/>
                <a:gd name="connsiteY84" fmla="*/ 91186 h 229963"/>
                <a:gd name="connsiteX85" fmla="*/ 178073 w 509919"/>
                <a:gd name="connsiteY85" fmla="*/ 89786 h 229963"/>
                <a:gd name="connsiteX86" fmla="*/ 160475 w 509919"/>
                <a:gd name="connsiteY86" fmla="*/ 114182 h 229963"/>
                <a:gd name="connsiteX87" fmla="*/ 161775 w 509919"/>
                <a:gd name="connsiteY87" fmla="*/ 122181 h 229963"/>
                <a:gd name="connsiteX88" fmla="*/ 164774 w 509919"/>
                <a:gd name="connsiteY88" fmla="*/ 131380 h 229963"/>
                <a:gd name="connsiteX89" fmla="*/ 160675 w 509919"/>
                <a:gd name="connsiteY89" fmla="*/ 139478 h 229963"/>
                <a:gd name="connsiteX90" fmla="*/ 158675 w 509919"/>
                <a:gd name="connsiteY90" fmla="*/ 139778 h 229963"/>
                <a:gd name="connsiteX91" fmla="*/ 493422 w 509919"/>
                <a:gd name="connsiteY91" fmla="*/ 120481 h 229963"/>
                <a:gd name="connsiteX92" fmla="*/ 488024 w 509919"/>
                <a:gd name="connsiteY92" fmla="*/ 117482 h 229963"/>
                <a:gd name="connsiteX93" fmla="*/ 477825 w 509919"/>
                <a:gd name="connsiteY93" fmla="*/ 104584 h 229963"/>
                <a:gd name="connsiteX94" fmla="*/ 449429 w 509919"/>
                <a:gd name="connsiteY94" fmla="*/ 79488 h 229963"/>
                <a:gd name="connsiteX95" fmla="*/ 448630 w 509919"/>
                <a:gd name="connsiteY95" fmla="*/ 78888 h 229963"/>
                <a:gd name="connsiteX96" fmla="*/ 447530 w 509919"/>
                <a:gd name="connsiteY96" fmla="*/ 69889 h 229963"/>
                <a:gd name="connsiteX97" fmla="*/ 456529 w 509919"/>
                <a:gd name="connsiteY97" fmla="*/ 68789 h 229963"/>
                <a:gd name="connsiteX98" fmla="*/ 486824 w 509919"/>
                <a:gd name="connsiteY98" fmla="*/ 95585 h 229963"/>
                <a:gd name="connsiteX99" fmla="*/ 498922 w 509919"/>
                <a:gd name="connsiteY99" fmla="*/ 110683 h 229963"/>
                <a:gd name="connsiteX100" fmla="*/ 496922 w 509919"/>
                <a:gd name="connsiteY100" fmla="*/ 119481 h 229963"/>
                <a:gd name="connsiteX101" fmla="*/ 493422 w 509919"/>
                <a:gd name="connsiteY101" fmla="*/ 120481 h 229963"/>
                <a:gd name="connsiteX102" fmla="*/ 437131 w 509919"/>
                <a:gd name="connsiteY102" fmla="*/ 68889 h 229963"/>
                <a:gd name="connsiteX103" fmla="*/ 433532 w 509919"/>
                <a:gd name="connsiteY103" fmla="*/ 67790 h 229963"/>
                <a:gd name="connsiteX104" fmla="*/ 433033 w 509919"/>
                <a:gd name="connsiteY104" fmla="*/ 67390 h 229963"/>
                <a:gd name="connsiteX105" fmla="*/ 433033 w 509919"/>
                <a:gd name="connsiteY105" fmla="*/ 67390 h 229963"/>
                <a:gd name="connsiteX106" fmla="*/ 431833 w 509919"/>
                <a:gd name="connsiteY106" fmla="*/ 58891 h 229963"/>
                <a:gd name="connsiteX107" fmla="*/ 440730 w 509919"/>
                <a:gd name="connsiteY107" fmla="*/ 57191 h 229963"/>
                <a:gd name="connsiteX108" fmla="*/ 443430 w 509919"/>
                <a:gd name="connsiteY108" fmla="*/ 61290 h 229963"/>
                <a:gd name="connsiteX109" fmla="*/ 442431 w 509919"/>
                <a:gd name="connsiteY109" fmla="*/ 66090 h 229963"/>
                <a:gd name="connsiteX110" fmla="*/ 437131 w 509919"/>
                <a:gd name="connsiteY110" fmla="*/ 68889 h 229963"/>
                <a:gd name="connsiteX111" fmla="*/ 421034 w 509919"/>
                <a:gd name="connsiteY111" fmla="*/ 58491 h 229963"/>
                <a:gd name="connsiteX112" fmla="*/ 417735 w 509919"/>
                <a:gd name="connsiteY112" fmla="*/ 57591 h 229963"/>
                <a:gd name="connsiteX113" fmla="*/ 212767 w 509919"/>
                <a:gd name="connsiteY113" fmla="*/ 15698 h 229963"/>
                <a:gd name="connsiteX114" fmla="*/ 205568 w 509919"/>
                <a:gd name="connsiteY114" fmla="*/ 10299 h 229963"/>
                <a:gd name="connsiteX115" fmla="*/ 211067 w 509919"/>
                <a:gd name="connsiteY115" fmla="*/ 3100 h 229963"/>
                <a:gd name="connsiteX116" fmla="*/ 256060 w 509919"/>
                <a:gd name="connsiteY116" fmla="*/ 0 h 229963"/>
                <a:gd name="connsiteX117" fmla="*/ 424334 w 509919"/>
                <a:gd name="connsiteY117" fmla="*/ 46593 h 229963"/>
                <a:gd name="connsiteX118" fmla="*/ 426433 w 509919"/>
                <a:gd name="connsiteY118" fmla="*/ 55391 h 229963"/>
                <a:gd name="connsiteX119" fmla="*/ 421034 w 509919"/>
                <a:gd name="connsiteY119" fmla="*/ 58491 h 229963"/>
                <a:gd name="connsiteX120" fmla="*/ 120281 w 509919"/>
                <a:gd name="connsiteY120" fmla="*/ 42893 h 229963"/>
                <a:gd name="connsiteX121" fmla="*/ 114482 w 509919"/>
                <a:gd name="connsiteY121" fmla="*/ 39294 h 229963"/>
                <a:gd name="connsiteX122" fmla="*/ 114183 w 509919"/>
                <a:gd name="connsiteY122" fmla="*/ 34395 h 229963"/>
                <a:gd name="connsiteX123" fmla="*/ 117482 w 509919"/>
                <a:gd name="connsiteY123" fmla="*/ 30695 h 229963"/>
                <a:gd name="connsiteX124" fmla="*/ 117682 w 509919"/>
                <a:gd name="connsiteY124" fmla="*/ 30695 h 229963"/>
                <a:gd name="connsiteX125" fmla="*/ 126080 w 509919"/>
                <a:gd name="connsiteY125" fmla="*/ 33795 h 229963"/>
                <a:gd name="connsiteX126" fmla="*/ 122981 w 509919"/>
                <a:gd name="connsiteY126" fmla="*/ 42293 h 229963"/>
                <a:gd name="connsiteX127" fmla="*/ 120281 w 509919"/>
                <a:gd name="connsiteY127" fmla="*/ 42893 h 229963"/>
                <a:gd name="connsiteX128" fmla="*/ 137879 w 509919"/>
                <a:gd name="connsiteY128" fmla="*/ 35295 h 229963"/>
                <a:gd name="connsiteX129" fmla="*/ 131880 w 509919"/>
                <a:gd name="connsiteY129" fmla="*/ 31295 h 229963"/>
                <a:gd name="connsiteX130" fmla="*/ 131979 w 509919"/>
                <a:gd name="connsiteY130" fmla="*/ 26396 h 229963"/>
                <a:gd name="connsiteX131" fmla="*/ 135479 w 509919"/>
                <a:gd name="connsiteY131" fmla="*/ 22997 h 229963"/>
                <a:gd name="connsiteX132" fmla="*/ 191770 w 509919"/>
                <a:gd name="connsiteY132" fmla="*/ 6299 h 229963"/>
                <a:gd name="connsiteX133" fmla="*/ 199269 w 509919"/>
                <a:gd name="connsiteY133" fmla="*/ 11298 h 229963"/>
                <a:gd name="connsiteX134" fmla="*/ 194270 w 509919"/>
                <a:gd name="connsiteY134" fmla="*/ 18897 h 229963"/>
                <a:gd name="connsiteX135" fmla="*/ 140178 w 509919"/>
                <a:gd name="connsiteY135" fmla="*/ 34895 h 229963"/>
                <a:gd name="connsiteX136" fmla="*/ 137879 w 509919"/>
                <a:gd name="connsiteY136" fmla="*/ 35295 h 229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</a:cxnLst>
              <a:rect l="l" t="t" r="r" b="b"/>
              <a:pathLst>
                <a:path w="509919" h="229963">
                  <a:moveTo>
                    <a:pt x="53491" y="236663"/>
                  </a:moveTo>
                  <a:lnTo>
                    <a:pt x="49093" y="234663"/>
                  </a:lnTo>
                  <a:cubicBezTo>
                    <a:pt x="44294" y="232364"/>
                    <a:pt x="39693" y="229564"/>
                    <a:pt x="35295" y="226365"/>
                  </a:cubicBezTo>
                  <a:lnTo>
                    <a:pt x="34794" y="225965"/>
                  </a:lnTo>
                  <a:cubicBezTo>
                    <a:pt x="31395" y="223465"/>
                    <a:pt x="28196" y="220665"/>
                    <a:pt x="25296" y="217766"/>
                  </a:cubicBezTo>
                  <a:cubicBezTo>
                    <a:pt x="8999" y="201369"/>
                    <a:pt x="0" y="179672"/>
                    <a:pt x="0" y="156676"/>
                  </a:cubicBezTo>
                  <a:cubicBezTo>
                    <a:pt x="0" y="133579"/>
                    <a:pt x="8999" y="111882"/>
                    <a:pt x="25296" y="95585"/>
                  </a:cubicBezTo>
                  <a:cubicBezTo>
                    <a:pt x="47493" y="73289"/>
                    <a:pt x="72689" y="54492"/>
                    <a:pt x="100084" y="39594"/>
                  </a:cubicBezTo>
                  <a:cubicBezTo>
                    <a:pt x="102984" y="37994"/>
                    <a:pt x="107083" y="39094"/>
                    <a:pt x="108783" y="42094"/>
                  </a:cubicBezTo>
                  <a:cubicBezTo>
                    <a:pt x="110383" y="45193"/>
                    <a:pt x="109283" y="49092"/>
                    <a:pt x="106183" y="50792"/>
                  </a:cubicBezTo>
                  <a:cubicBezTo>
                    <a:pt x="79887" y="65090"/>
                    <a:pt x="55692" y="83287"/>
                    <a:pt x="34295" y="104584"/>
                  </a:cubicBezTo>
                  <a:cubicBezTo>
                    <a:pt x="20397" y="118481"/>
                    <a:pt x="12798" y="136979"/>
                    <a:pt x="12798" y="156676"/>
                  </a:cubicBezTo>
                  <a:cubicBezTo>
                    <a:pt x="12798" y="176272"/>
                    <a:pt x="20397" y="194770"/>
                    <a:pt x="34295" y="208668"/>
                  </a:cubicBezTo>
                  <a:cubicBezTo>
                    <a:pt x="36994" y="211367"/>
                    <a:pt x="39794" y="213767"/>
                    <a:pt x="42894" y="216066"/>
                  </a:cubicBezTo>
                  <a:cubicBezTo>
                    <a:pt x="45593" y="218066"/>
                    <a:pt x="48492" y="219866"/>
                    <a:pt x="51492" y="221466"/>
                  </a:cubicBezTo>
                  <a:lnTo>
                    <a:pt x="86186" y="199569"/>
                  </a:lnTo>
                  <a:cubicBezTo>
                    <a:pt x="89086" y="197769"/>
                    <a:pt x="93186" y="198669"/>
                    <a:pt x="94985" y="201568"/>
                  </a:cubicBezTo>
                  <a:cubicBezTo>
                    <a:pt x="96885" y="204568"/>
                    <a:pt x="95985" y="208567"/>
                    <a:pt x="92986" y="210367"/>
                  </a:cubicBezTo>
                  <a:lnTo>
                    <a:pt x="56091" y="233664"/>
                  </a:lnTo>
                  <a:lnTo>
                    <a:pt x="53491" y="236663"/>
                  </a:lnTo>
                  <a:close/>
                  <a:moveTo>
                    <a:pt x="459128" y="236463"/>
                  </a:moveTo>
                  <a:lnTo>
                    <a:pt x="456329" y="233863"/>
                  </a:lnTo>
                  <a:lnTo>
                    <a:pt x="370643" y="179872"/>
                  </a:lnTo>
                  <a:cubicBezTo>
                    <a:pt x="369243" y="178972"/>
                    <a:pt x="368242" y="177572"/>
                    <a:pt x="367843" y="175873"/>
                  </a:cubicBezTo>
                  <a:cubicBezTo>
                    <a:pt x="367442" y="174173"/>
                    <a:pt x="367743" y="172473"/>
                    <a:pt x="368642" y="171073"/>
                  </a:cubicBezTo>
                  <a:cubicBezTo>
                    <a:pt x="370542" y="168174"/>
                    <a:pt x="374641" y="167174"/>
                    <a:pt x="377541" y="169074"/>
                  </a:cubicBezTo>
                  <a:lnTo>
                    <a:pt x="460628" y="221466"/>
                  </a:lnTo>
                  <a:cubicBezTo>
                    <a:pt x="463727" y="219766"/>
                    <a:pt x="466627" y="217966"/>
                    <a:pt x="469227" y="216066"/>
                  </a:cubicBezTo>
                  <a:cubicBezTo>
                    <a:pt x="472226" y="213767"/>
                    <a:pt x="475126" y="211267"/>
                    <a:pt x="477825" y="208668"/>
                  </a:cubicBezTo>
                  <a:cubicBezTo>
                    <a:pt x="491723" y="194770"/>
                    <a:pt x="499322" y="176272"/>
                    <a:pt x="499322" y="156676"/>
                  </a:cubicBezTo>
                  <a:cubicBezTo>
                    <a:pt x="499322" y="148677"/>
                    <a:pt x="498022" y="140878"/>
                    <a:pt x="495523" y="133379"/>
                  </a:cubicBezTo>
                  <a:cubicBezTo>
                    <a:pt x="495022" y="131780"/>
                    <a:pt x="495122" y="130080"/>
                    <a:pt x="495922" y="128480"/>
                  </a:cubicBezTo>
                  <a:cubicBezTo>
                    <a:pt x="496723" y="126980"/>
                    <a:pt x="498022" y="125881"/>
                    <a:pt x="499621" y="125281"/>
                  </a:cubicBezTo>
                  <a:cubicBezTo>
                    <a:pt x="502922" y="124181"/>
                    <a:pt x="506621" y="126080"/>
                    <a:pt x="507721" y="129380"/>
                  </a:cubicBezTo>
                  <a:cubicBezTo>
                    <a:pt x="510621" y="138178"/>
                    <a:pt x="512119" y="147377"/>
                    <a:pt x="512119" y="156676"/>
                  </a:cubicBezTo>
                  <a:cubicBezTo>
                    <a:pt x="512119" y="179672"/>
                    <a:pt x="503122" y="201369"/>
                    <a:pt x="486824" y="217766"/>
                  </a:cubicBezTo>
                  <a:cubicBezTo>
                    <a:pt x="483724" y="220766"/>
                    <a:pt x="480425" y="223665"/>
                    <a:pt x="476826" y="226365"/>
                  </a:cubicBezTo>
                  <a:cubicBezTo>
                    <a:pt x="472626" y="229464"/>
                    <a:pt x="468027" y="232164"/>
                    <a:pt x="463028" y="234563"/>
                  </a:cubicBezTo>
                  <a:lnTo>
                    <a:pt x="459128" y="236463"/>
                  </a:lnTo>
                  <a:close/>
                  <a:moveTo>
                    <a:pt x="105883" y="201169"/>
                  </a:moveTo>
                  <a:cubicBezTo>
                    <a:pt x="103684" y="201169"/>
                    <a:pt x="101584" y="200069"/>
                    <a:pt x="100385" y="198169"/>
                  </a:cubicBezTo>
                  <a:cubicBezTo>
                    <a:pt x="98484" y="195170"/>
                    <a:pt x="99484" y="191270"/>
                    <a:pt x="102384" y="189370"/>
                  </a:cubicBezTo>
                  <a:lnTo>
                    <a:pt x="151176" y="158575"/>
                  </a:lnTo>
                  <a:cubicBezTo>
                    <a:pt x="154076" y="156776"/>
                    <a:pt x="158176" y="157776"/>
                    <a:pt x="159975" y="160675"/>
                  </a:cubicBezTo>
                  <a:cubicBezTo>
                    <a:pt x="160874" y="162075"/>
                    <a:pt x="161175" y="163774"/>
                    <a:pt x="160774" y="165474"/>
                  </a:cubicBezTo>
                  <a:cubicBezTo>
                    <a:pt x="160375" y="167174"/>
                    <a:pt x="159376" y="168574"/>
                    <a:pt x="157976" y="169474"/>
                  </a:cubicBezTo>
                  <a:lnTo>
                    <a:pt x="109283" y="200169"/>
                  </a:lnTo>
                  <a:cubicBezTo>
                    <a:pt x="108184" y="200769"/>
                    <a:pt x="107083" y="201169"/>
                    <a:pt x="105883" y="201169"/>
                  </a:cubicBezTo>
                  <a:close/>
                  <a:moveTo>
                    <a:pt x="357844" y="170673"/>
                  </a:moveTo>
                  <a:cubicBezTo>
                    <a:pt x="356644" y="170673"/>
                    <a:pt x="355445" y="170274"/>
                    <a:pt x="354444" y="169673"/>
                  </a:cubicBezTo>
                  <a:cubicBezTo>
                    <a:pt x="351445" y="167774"/>
                    <a:pt x="350546" y="163774"/>
                    <a:pt x="352445" y="160775"/>
                  </a:cubicBezTo>
                  <a:cubicBezTo>
                    <a:pt x="354245" y="157875"/>
                    <a:pt x="358343" y="156976"/>
                    <a:pt x="361243" y="158775"/>
                  </a:cubicBezTo>
                  <a:cubicBezTo>
                    <a:pt x="362743" y="159675"/>
                    <a:pt x="363743" y="161175"/>
                    <a:pt x="364143" y="162775"/>
                  </a:cubicBezTo>
                  <a:cubicBezTo>
                    <a:pt x="364442" y="164474"/>
                    <a:pt x="364143" y="166174"/>
                    <a:pt x="363243" y="167674"/>
                  </a:cubicBezTo>
                  <a:cubicBezTo>
                    <a:pt x="362143" y="169474"/>
                    <a:pt x="360044" y="170673"/>
                    <a:pt x="357844" y="170673"/>
                  </a:cubicBezTo>
                  <a:close/>
                  <a:moveTo>
                    <a:pt x="346646" y="158175"/>
                  </a:moveTo>
                  <a:cubicBezTo>
                    <a:pt x="346246" y="158175"/>
                    <a:pt x="345945" y="158175"/>
                    <a:pt x="345546" y="158075"/>
                  </a:cubicBezTo>
                  <a:cubicBezTo>
                    <a:pt x="343846" y="157776"/>
                    <a:pt x="342346" y="156875"/>
                    <a:pt x="341347" y="155376"/>
                  </a:cubicBezTo>
                  <a:cubicBezTo>
                    <a:pt x="340447" y="153976"/>
                    <a:pt x="340047" y="152276"/>
                    <a:pt x="340347" y="150676"/>
                  </a:cubicBezTo>
                  <a:lnTo>
                    <a:pt x="345845" y="119981"/>
                  </a:lnTo>
                  <a:cubicBezTo>
                    <a:pt x="346046" y="118481"/>
                    <a:pt x="346246" y="116882"/>
                    <a:pt x="346246" y="115382"/>
                  </a:cubicBezTo>
                  <a:cubicBezTo>
                    <a:pt x="346246" y="109783"/>
                    <a:pt x="344445" y="104384"/>
                    <a:pt x="341146" y="99885"/>
                  </a:cubicBezTo>
                  <a:cubicBezTo>
                    <a:pt x="339047" y="97085"/>
                    <a:pt x="339546" y="93086"/>
                    <a:pt x="342446" y="90986"/>
                  </a:cubicBezTo>
                  <a:cubicBezTo>
                    <a:pt x="345146" y="88886"/>
                    <a:pt x="349346" y="89486"/>
                    <a:pt x="351345" y="92286"/>
                  </a:cubicBezTo>
                  <a:cubicBezTo>
                    <a:pt x="356344" y="98885"/>
                    <a:pt x="359044" y="107083"/>
                    <a:pt x="359044" y="115382"/>
                  </a:cubicBezTo>
                  <a:cubicBezTo>
                    <a:pt x="359044" y="117682"/>
                    <a:pt x="358844" y="119981"/>
                    <a:pt x="358444" y="122181"/>
                  </a:cubicBezTo>
                  <a:lnTo>
                    <a:pt x="352945" y="152876"/>
                  </a:lnTo>
                  <a:cubicBezTo>
                    <a:pt x="352445" y="155976"/>
                    <a:pt x="349745" y="158175"/>
                    <a:pt x="346646" y="158175"/>
                  </a:cubicBezTo>
                  <a:close/>
                  <a:moveTo>
                    <a:pt x="164674" y="157975"/>
                  </a:moveTo>
                  <a:cubicBezTo>
                    <a:pt x="161875" y="157975"/>
                    <a:pt x="159474" y="156276"/>
                    <a:pt x="158575" y="153576"/>
                  </a:cubicBezTo>
                  <a:cubicBezTo>
                    <a:pt x="158076" y="151976"/>
                    <a:pt x="158176" y="150277"/>
                    <a:pt x="158975" y="148677"/>
                  </a:cubicBezTo>
                  <a:cubicBezTo>
                    <a:pt x="159775" y="147177"/>
                    <a:pt x="161075" y="146077"/>
                    <a:pt x="162675" y="145477"/>
                  </a:cubicBezTo>
                  <a:cubicBezTo>
                    <a:pt x="165974" y="144377"/>
                    <a:pt x="169673" y="146277"/>
                    <a:pt x="170773" y="149577"/>
                  </a:cubicBezTo>
                  <a:cubicBezTo>
                    <a:pt x="171874" y="152976"/>
                    <a:pt x="170073" y="156575"/>
                    <a:pt x="166674" y="157675"/>
                  </a:cubicBezTo>
                  <a:cubicBezTo>
                    <a:pt x="166074" y="157875"/>
                    <a:pt x="165374" y="157975"/>
                    <a:pt x="164674" y="157975"/>
                  </a:cubicBezTo>
                  <a:close/>
                  <a:moveTo>
                    <a:pt x="158675" y="139778"/>
                  </a:moveTo>
                  <a:cubicBezTo>
                    <a:pt x="155975" y="139778"/>
                    <a:pt x="153476" y="137979"/>
                    <a:pt x="152576" y="135379"/>
                  </a:cubicBezTo>
                  <a:lnTo>
                    <a:pt x="149676" y="126180"/>
                  </a:lnTo>
                  <a:cubicBezTo>
                    <a:pt x="148376" y="122381"/>
                    <a:pt x="147677" y="118282"/>
                    <a:pt x="147677" y="114182"/>
                  </a:cubicBezTo>
                  <a:cubicBezTo>
                    <a:pt x="147677" y="97485"/>
                    <a:pt x="158275" y="82887"/>
                    <a:pt x="174073" y="77688"/>
                  </a:cubicBezTo>
                  <a:cubicBezTo>
                    <a:pt x="225265" y="60791"/>
                    <a:pt x="281756" y="61290"/>
                    <a:pt x="332848" y="78988"/>
                  </a:cubicBezTo>
                  <a:lnTo>
                    <a:pt x="332948" y="79088"/>
                  </a:lnTo>
                  <a:cubicBezTo>
                    <a:pt x="334647" y="79588"/>
                    <a:pt x="335847" y="80788"/>
                    <a:pt x="336648" y="82287"/>
                  </a:cubicBezTo>
                  <a:cubicBezTo>
                    <a:pt x="337347" y="83887"/>
                    <a:pt x="337447" y="85587"/>
                    <a:pt x="336947" y="87186"/>
                  </a:cubicBezTo>
                  <a:cubicBezTo>
                    <a:pt x="335747" y="90486"/>
                    <a:pt x="332048" y="92286"/>
                    <a:pt x="328748" y="91186"/>
                  </a:cubicBezTo>
                  <a:cubicBezTo>
                    <a:pt x="280356" y="74289"/>
                    <a:pt x="226765" y="73788"/>
                    <a:pt x="178073" y="89786"/>
                  </a:cubicBezTo>
                  <a:cubicBezTo>
                    <a:pt x="167574" y="93286"/>
                    <a:pt x="160475" y="103084"/>
                    <a:pt x="160475" y="114182"/>
                  </a:cubicBezTo>
                  <a:cubicBezTo>
                    <a:pt x="160475" y="116982"/>
                    <a:pt x="160874" y="119581"/>
                    <a:pt x="161775" y="122181"/>
                  </a:cubicBezTo>
                  <a:lnTo>
                    <a:pt x="164774" y="131380"/>
                  </a:lnTo>
                  <a:cubicBezTo>
                    <a:pt x="165874" y="134679"/>
                    <a:pt x="164075" y="138379"/>
                    <a:pt x="160675" y="139478"/>
                  </a:cubicBezTo>
                  <a:cubicBezTo>
                    <a:pt x="160075" y="139678"/>
                    <a:pt x="159376" y="139778"/>
                    <a:pt x="158675" y="139778"/>
                  </a:cubicBezTo>
                  <a:close/>
                  <a:moveTo>
                    <a:pt x="493422" y="120481"/>
                  </a:moveTo>
                  <a:cubicBezTo>
                    <a:pt x="491223" y="120481"/>
                    <a:pt x="489224" y="119282"/>
                    <a:pt x="488024" y="117482"/>
                  </a:cubicBezTo>
                  <a:cubicBezTo>
                    <a:pt x="485124" y="112783"/>
                    <a:pt x="481625" y="108483"/>
                    <a:pt x="477825" y="104584"/>
                  </a:cubicBezTo>
                  <a:cubicBezTo>
                    <a:pt x="468827" y="95685"/>
                    <a:pt x="459329" y="87186"/>
                    <a:pt x="449429" y="79488"/>
                  </a:cubicBezTo>
                  <a:lnTo>
                    <a:pt x="448630" y="78888"/>
                  </a:lnTo>
                  <a:cubicBezTo>
                    <a:pt x="445930" y="76688"/>
                    <a:pt x="445431" y="72689"/>
                    <a:pt x="447530" y="69889"/>
                  </a:cubicBezTo>
                  <a:cubicBezTo>
                    <a:pt x="449629" y="67189"/>
                    <a:pt x="453829" y="66690"/>
                    <a:pt x="456529" y="68789"/>
                  </a:cubicBezTo>
                  <a:cubicBezTo>
                    <a:pt x="467026" y="76988"/>
                    <a:pt x="477225" y="85987"/>
                    <a:pt x="486824" y="95585"/>
                  </a:cubicBezTo>
                  <a:cubicBezTo>
                    <a:pt x="491423" y="100084"/>
                    <a:pt x="495423" y="105184"/>
                    <a:pt x="498922" y="110683"/>
                  </a:cubicBezTo>
                  <a:cubicBezTo>
                    <a:pt x="500721" y="113582"/>
                    <a:pt x="499821" y="117582"/>
                    <a:pt x="496922" y="119481"/>
                  </a:cubicBezTo>
                  <a:cubicBezTo>
                    <a:pt x="495822" y="120081"/>
                    <a:pt x="494622" y="120481"/>
                    <a:pt x="493422" y="120481"/>
                  </a:cubicBezTo>
                  <a:close/>
                  <a:moveTo>
                    <a:pt x="437131" y="68889"/>
                  </a:moveTo>
                  <a:cubicBezTo>
                    <a:pt x="435831" y="68889"/>
                    <a:pt x="434531" y="68489"/>
                    <a:pt x="433532" y="67790"/>
                  </a:cubicBezTo>
                  <a:lnTo>
                    <a:pt x="433033" y="67390"/>
                  </a:lnTo>
                  <a:lnTo>
                    <a:pt x="433033" y="67390"/>
                  </a:lnTo>
                  <a:cubicBezTo>
                    <a:pt x="430533" y="65290"/>
                    <a:pt x="430033" y="61590"/>
                    <a:pt x="431833" y="58891"/>
                  </a:cubicBezTo>
                  <a:cubicBezTo>
                    <a:pt x="433832" y="55991"/>
                    <a:pt x="437932" y="55292"/>
                    <a:pt x="440730" y="57191"/>
                  </a:cubicBezTo>
                  <a:cubicBezTo>
                    <a:pt x="442130" y="58191"/>
                    <a:pt x="443131" y="59591"/>
                    <a:pt x="443430" y="61290"/>
                  </a:cubicBezTo>
                  <a:cubicBezTo>
                    <a:pt x="443730" y="62990"/>
                    <a:pt x="443430" y="64690"/>
                    <a:pt x="442431" y="66090"/>
                  </a:cubicBezTo>
                  <a:cubicBezTo>
                    <a:pt x="441231" y="67889"/>
                    <a:pt x="439232" y="68889"/>
                    <a:pt x="437131" y="68889"/>
                  </a:cubicBezTo>
                  <a:close/>
                  <a:moveTo>
                    <a:pt x="421034" y="58491"/>
                  </a:moveTo>
                  <a:cubicBezTo>
                    <a:pt x="419834" y="58491"/>
                    <a:pt x="418734" y="58191"/>
                    <a:pt x="417735" y="57591"/>
                  </a:cubicBezTo>
                  <a:cubicBezTo>
                    <a:pt x="356845" y="20897"/>
                    <a:pt x="284356" y="5899"/>
                    <a:pt x="212767" y="15698"/>
                  </a:cubicBezTo>
                  <a:cubicBezTo>
                    <a:pt x="209268" y="16198"/>
                    <a:pt x="206068" y="13698"/>
                    <a:pt x="205568" y="10299"/>
                  </a:cubicBezTo>
                  <a:cubicBezTo>
                    <a:pt x="205068" y="6799"/>
                    <a:pt x="207568" y="3500"/>
                    <a:pt x="211067" y="3100"/>
                  </a:cubicBezTo>
                  <a:cubicBezTo>
                    <a:pt x="225964" y="1000"/>
                    <a:pt x="241062" y="0"/>
                    <a:pt x="256060" y="0"/>
                  </a:cubicBezTo>
                  <a:cubicBezTo>
                    <a:pt x="315551" y="0"/>
                    <a:pt x="373741" y="16098"/>
                    <a:pt x="424334" y="46593"/>
                  </a:cubicBezTo>
                  <a:cubicBezTo>
                    <a:pt x="427333" y="48393"/>
                    <a:pt x="428332" y="52392"/>
                    <a:pt x="426433" y="55391"/>
                  </a:cubicBezTo>
                  <a:cubicBezTo>
                    <a:pt x="425334" y="57291"/>
                    <a:pt x="423233" y="58491"/>
                    <a:pt x="421034" y="58491"/>
                  </a:cubicBezTo>
                  <a:close/>
                  <a:moveTo>
                    <a:pt x="120281" y="42893"/>
                  </a:moveTo>
                  <a:cubicBezTo>
                    <a:pt x="117782" y="42893"/>
                    <a:pt x="115482" y="41494"/>
                    <a:pt x="114482" y="39294"/>
                  </a:cubicBezTo>
                  <a:cubicBezTo>
                    <a:pt x="113682" y="37694"/>
                    <a:pt x="113682" y="35994"/>
                    <a:pt x="114183" y="34395"/>
                  </a:cubicBezTo>
                  <a:cubicBezTo>
                    <a:pt x="114782" y="32695"/>
                    <a:pt x="115982" y="31495"/>
                    <a:pt x="117482" y="30695"/>
                  </a:cubicBezTo>
                  <a:lnTo>
                    <a:pt x="117682" y="30695"/>
                  </a:lnTo>
                  <a:cubicBezTo>
                    <a:pt x="120682" y="29296"/>
                    <a:pt x="124580" y="30795"/>
                    <a:pt x="126080" y="33795"/>
                  </a:cubicBezTo>
                  <a:cubicBezTo>
                    <a:pt x="127480" y="36994"/>
                    <a:pt x="126180" y="40794"/>
                    <a:pt x="122981" y="42293"/>
                  </a:cubicBezTo>
                  <a:cubicBezTo>
                    <a:pt x="122080" y="42693"/>
                    <a:pt x="121181" y="42893"/>
                    <a:pt x="120281" y="42893"/>
                  </a:cubicBezTo>
                  <a:close/>
                  <a:moveTo>
                    <a:pt x="137879" y="35295"/>
                  </a:moveTo>
                  <a:cubicBezTo>
                    <a:pt x="135179" y="35295"/>
                    <a:pt x="132880" y="33695"/>
                    <a:pt x="131880" y="31295"/>
                  </a:cubicBezTo>
                  <a:cubicBezTo>
                    <a:pt x="131279" y="29695"/>
                    <a:pt x="131279" y="27896"/>
                    <a:pt x="131979" y="26396"/>
                  </a:cubicBezTo>
                  <a:cubicBezTo>
                    <a:pt x="132679" y="24796"/>
                    <a:pt x="133879" y="23596"/>
                    <a:pt x="135479" y="22997"/>
                  </a:cubicBezTo>
                  <a:cubicBezTo>
                    <a:pt x="153676" y="15798"/>
                    <a:pt x="172573" y="10199"/>
                    <a:pt x="191770" y="6299"/>
                  </a:cubicBezTo>
                  <a:cubicBezTo>
                    <a:pt x="195170" y="5599"/>
                    <a:pt x="198569" y="7899"/>
                    <a:pt x="199269" y="11298"/>
                  </a:cubicBezTo>
                  <a:cubicBezTo>
                    <a:pt x="199969" y="14798"/>
                    <a:pt x="197769" y="18197"/>
                    <a:pt x="194270" y="18897"/>
                  </a:cubicBezTo>
                  <a:cubicBezTo>
                    <a:pt x="175872" y="22597"/>
                    <a:pt x="157675" y="27896"/>
                    <a:pt x="140178" y="34895"/>
                  </a:cubicBezTo>
                  <a:cubicBezTo>
                    <a:pt x="139478" y="35195"/>
                    <a:pt x="138678" y="35295"/>
                    <a:pt x="137879" y="35295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0C741751-210B-47DB-B109-30E4A4712512}"/>
                </a:ext>
              </a:extLst>
            </p:cNvPr>
            <p:cNvSpPr/>
            <p:nvPr/>
          </p:nvSpPr>
          <p:spPr>
            <a:xfrm>
              <a:off x="11085459" y="6232151"/>
              <a:ext cx="459928" cy="99984"/>
            </a:xfrm>
            <a:custGeom>
              <a:avLst/>
              <a:gdLst>
                <a:gd name="connsiteX0" fmla="*/ 465326 w 459927"/>
                <a:gd name="connsiteY0" fmla="*/ 103684 h 99984"/>
                <a:gd name="connsiteX1" fmla="*/ 247760 w 459927"/>
                <a:gd name="connsiteY1" fmla="*/ 103684 h 99984"/>
                <a:gd name="connsiteX2" fmla="*/ 241361 w 459927"/>
                <a:gd name="connsiteY2" fmla="*/ 97285 h 99984"/>
                <a:gd name="connsiteX3" fmla="*/ 247760 w 459927"/>
                <a:gd name="connsiteY3" fmla="*/ 90886 h 99984"/>
                <a:gd name="connsiteX4" fmla="*/ 452528 w 459927"/>
                <a:gd name="connsiteY4" fmla="*/ 90886 h 99984"/>
                <a:gd name="connsiteX5" fmla="*/ 458927 w 459927"/>
                <a:gd name="connsiteY5" fmla="*/ 84487 h 99984"/>
                <a:gd name="connsiteX6" fmla="*/ 465326 w 459927"/>
                <a:gd name="connsiteY6" fmla="*/ 90886 h 99984"/>
                <a:gd name="connsiteX7" fmla="*/ 465326 w 459927"/>
                <a:gd name="connsiteY7" fmla="*/ 103684 h 99984"/>
                <a:gd name="connsiteX8" fmla="*/ 228564 w 459927"/>
                <a:gd name="connsiteY8" fmla="*/ 103684 h 99984"/>
                <a:gd name="connsiteX9" fmla="*/ 170973 w 459927"/>
                <a:gd name="connsiteY9" fmla="*/ 103684 h 99984"/>
                <a:gd name="connsiteX10" fmla="*/ 164574 w 459927"/>
                <a:gd name="connsiteY10" fmla="*/ 97285 h 99984"/>
                <a:gd name="connsiteX11" fmla="*/ 170973 w 459927"/>
                <a:gd name="connsiteY11" fmla="*/ 90886 h 99984"/>
                <a:gd name="connsiteX12" fmla="*/ 228564 w 459927"/>
                <a:gd name="connsiteY12" fmla="*/ 90886 h 99984"/>
                <a:gd name="connsiteX13" fmla="*/ 234963 w 459927"/>
                <a:gd name="connsiteY13" fmla="*/ 97285 h 99984"/>
                <a:gd name="connsiteX14" fmla="*/ 228564 w 459927"/>
                <a:gd name="connsiteY14" fmla="*/ 103684 h 99984"/>
                <a:gd name="connsiteX15" fmla="*/ 151776 w 459927"/>
                <a:gd name="connsiteY15" fmla="*/ 103684 h 99984"/>
                <a:gd name="connsiteX16" fmla="*/ 145376 w 459927"/>
                <a:gd name="connsiteY16" fmla="*/ 97285 h 99984"/>
                <a:gd name="connsiteX17" fmla="*/ 151776 w 459927"/>
                <a:gd name="connsiteY17" fmla="*/ 90886 h 99984"/>
                <a:gd name="connsiteX18" fmla="*/ 158175 w 459927"/>
                <a:gd name="connsiteY18" fmla="*/ 97285 h 99984"/>
                <a:gd name="connsiteX19" fmla="*/ 151776 w 459927"/>
                <a:gd name="connsiteY19" fmla="*/ 103684 h 99984"/>
                <a:gd name="connsiteX20" fmla="*/ 132578 w 459927"/>
                <a:gd name="connsiteY20" fmla="*/ 103684 h 99984"/>
                <a:gd name="connsiteX21" fmla="*/ 0 w 459927"/>
                <a:gd name="connsiteY21" fmla="*/ 103184 h 99984"/>
                <a:gd name="connsiteX22" fmla="*/ 499 w 459927"/>
                <a:gd name="connsiteY22" fmla="*/ 0 h 99984"/>
                <a:gd name="connsiteX23" fmla="*/ 6898 w 459927"/>
                <a:gd name="connsiteY23" fmla="*/ 0 h 99984"/>
                <a:gd name="connsiteX24" fmla="*/ 13297 w 459927"/>
                <a:gd name="connsiteY24" fmla="*/ 6399 h 99984"/>
                <a:gd name="connsiteX25" fmla="*/ 12797 w 459927"/>
                <a:gd name="connsiteY25" fmla="*/ 8898 h 99984"/>
                <a:gd name="connsiteX26" fmla="*/ 12797 w 459927"/>
                <a:gd name="connsiteY26" fmla="*/ 90886 h 99984"/>
                <a:gd name="connsiteX27" fmla="*/ 132578 w 459927"/>
                <a:gd name="connsiteY27" fmla="*/ 90886 h 99984"/>
                <a:gd name="connsiteX28" fmla="*/ 138977 w 459927"/>
                <a:gd name="connsiteY28" fmla="*/ 97285 h 99984"/>
                <a:gd name="connsiteX29" fmla="*/ 132578 w 459927"/>
                <a:gd name="connsiteY29" fmla="*/ 103684 h 99984"/>
                <a:gd name="connsiteX30" fmla="*/ 458927 w 459927"/>
                <a:gd name="connsiteY30" fmla="*/ 78088 h 99984"/>
                <a:gd name="connsiteX31" fmla="*/ 452528 w 459927"/>
                <a:gd name="connsiteY31" fmla="*/ 71689 h 99984"/>
                <a:gd name="connsiteX32" fmla="*/ 458927 w 459927"/>
                <a:gd name="connsiteY32" fmla="*/ 65290 h 99984"/>
                <a:gd name="connsiteX33" fmla="*/ 465326 w 459927"/>
                <a:gd name="connsiteY33" fmla="*/ 71689 h 99984"/>
                <a:gd name="connsiteX34" fmla="*/ 458927 w 459927"/>
                <a:gd name="connsiteY34" fmla="*/ 78088 h 99984"/>
                <a:gd name="connsiteX35" fmla="*/ 458927 w 459927"/>
                <a:gd name="connsiteY35" fmla="*/ 58891 h 99984"/>
                <a:gd name="connsiteX36" fmla="*/ 452528 w 459927"/>
                <a:gd name="connsiteY36" fmla="*/ 52492 h 99984"/>
                <a:gd name="connsiteX37" fmla="*/ 452528 w 459927"/>
                <a:gd name="connsiteY37" fmla="*/ 8898 h 99984"/>
                <a:gd name="connsiteX38" fmla="*/ 452029 w 459927"/>
                <a:gd name="connsiteY38" fmla="*/ 6399 h 99984"/>
                <a:gd name="connsiteX39" fmla="*/ 458428 w 459927"/>
                <a:gd name="connsiteY39" fmla="*/ 0 h 99984"/>
                <a:gd name="connsiteX40" fmla="*/ 465326 w 459927"/>
                <a:gd name="connsiteY40" fmla="*/ 500 h 99984"/>
                <a:gd name="connsiteX41" fmla="*/ 465326 w 459927"/>
                <a:gd name="connsiteY41" fmla="*/ 52492 h 99984"/>
                <a:gd name="connsiteX42" fmla="*/ 458927 w 459927"/>
                <a:gd name="connsiteY42" fmla="*/ 58891 h 99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459927" h="99984">
                  <a:moveTo>
                    <a:pt x="465326" y="103684"/>
                  </a:moveTo>
                  <a:lnTo>
                    <a:pt x="247760" y="103684"/>
                  </a:lnTo>
                  <a:cubicBezTo>
                    <a:pt x="244161" y="103684"/>
                    <a:pt x="241361" y="100884"/>
                    <a:pt x="241361" y="97285"/>
                  </a:cubicBezTo>
                  <a:cubicBezTo>
                    <a:pt x="241361" y="93785"/>
                    <a:pt x="244161" y="90886"/>
                    <a:pt x="247760" y="90886"/>
                  </a:cubicBezTo>
                  <a:lnTo>
                    <a:pt x="452528" y="90886"/>
                  </a:lnTo>
                  <a:cubicBezTo>
                    <a:pt x="452528" y="87386"/>
                    <a:pt x="455328" y="84487"/>
                    <a:pt x="458927" y="84487"/>
                  </a:cubicBezTo>
                  <a:cubicBezTo>
                    <a:pt x="462427" y="84487"/>
                    <a:pt x="465326" y="87386"/>
                    <a:pt x="465326" y="90886"/>
                  </a:cubicBezTo>
                  <a:lnTo>
                    <a:pt x="465326" y="103684"/>
                  </a:lnTo>
                  <a:close/>
                  <a:moveTo>
                    <a:pt x="228564" y="103684"/>
                  </a:moveTo>
                  <a:lnTo>
                    <a:pt x="170973" y="103684"/>
                  </a:lnTo>
                  <a:cubicBezTo>
                    <a:pt x="167474" y="103684"/>
                    <a:pt x="164574" y="100884"/>
                    <a:pt x="164574" y="97285"/>
                  </a:cubicBezTo>
                  <a:cubicBezTo>
                    <a:pt x="164574" y="93785"/>
                    <a:pt x="167474" y="90886"/>
                    <a:pt x="170973" y="90886"/>
                  </a:cubicBezTo>
                  <a:lnTo>
                    <a:pt x="228564" y="90886"/>
                  </a:lnTo>
                  <a:cubicBezTo>
                    <a:pt x="232063" y="90886"/>
                    <a:pt x="234963" y="93785"/>
                    <a:pt x="234963" y="97285"/>
                  </a:cubicBezTo>
                  <a:cubicBezTo>
                    <a:pt x="234963" y="100884"/>
                    <a:pt x="232063" y="103684"/>
                    <a:pt x="228564" y="103684"/>
                  </a:cubicBezTo>
                  <a:close/>
                  <a:moveTo>
                    <a:pt x="151776" y="103684"/>
                  </a:moveTo>
                  <a:cubicBezTo>
                    <a:pt x="148176" y="103684"/>
                    <a:pt x="145376" y="100884"/>
                    <a:pt x="145376" y="97285"/>
                  </a:cubicBezTo>
                  <a:cubicBezTo>
                    <a:pt x="145376" y="93785"/>
                    <a:pt x="148176" y="90886"/>
                    <a:pt x="151776" y="90886"/>
                  </a:cubicBezTo>
                  <a:cubicBezTo>
                    <a:pt x="155275" y="90886"/>
                    <a:pt x="158175" y="93785"/>
                    <a:pt x="158175" y="97285"/>
                  </a:cubicBezTo>
                  <a:cubicBezTo>
                    <a:pt x="158175" y="100884"/>
                    <a:pt x="155275" y="103684"/>
                    <a:pt x="151776" y="103684"/>
                  </a:cubicBezTo>
                  <a:close/>
                  <a:moveTo>
                    <a:pt x="132578" y="103684"/>
                  </a:moveTo>
                  <a:lnTo>
                    <a:pt x="0" y="103184"/>
                  </a:lnTo>
                  <a:lnTo>
                    <a:pt x="499" y="0"/>
                  </a:lnTo>
                  <a:lnTo>
                    <a:pt x="6898" y="0"/>
                  </a:lnTo>
                  <a:cubicBezTo>
                    <a:pt x="10498" y="0"/>
                    <a:pt x="13297" y="2899"/>
                    <a:pt x="13297" y="6399"/>
                  </a:cubicBezTo>
                  <a:cubicBezTo>
                    <a:pt x="13297" y="7299"/>
                    <a:pt x="13197" y="8099"/>
                    <a:pt x="12797" y="8898"/>
                  </a:cubicBezTo>
                  <a:lnTo>
                    <a:pt x="12797" y="90886"/>
                  </a:lnTo>
                  <a:lnTo>
                    <a:pt x="132578" y="90886"/>
                  </a:lnTo>
                  <a:cubicBezTo>
                    <a:pt x="136079" y="90886"/>
                    <a:pt x="138977" y="93785"/>
                    <a:pt x="138977" y="97285"/>
                  </a:cubicBezTo>
                  <a:cubicBezTo>
                    <a:pt x="138977" y="100884"/>
                    <a:pt x="136079" y="103684"/>
                    <a:pt x="132578" y="103684"/>
                  </a:cubicBezTo>
                  <a:close/>
                  <a:moveTo>
                    <a:pt x="458927" y="78088"/>
                  </a:moveTo>
                  <a:cubicBezTo>
                    <a:pt x="455328" y="78088"/>
                    <a:pt x="452528" y="75288"/>
                    <a:pt x="452528" y="71689"/>
                  </a:cubicBezTo>
                  <a:cubicBezTo>
                    <a:pt x="452528" y="68189"/>
                    <a:pt x="455328" y="65290"/>
                    <a:pt x="458927" y="65290"/>
                  </a:cubicBezTo>
                  <a:cubicBezTo>
                    <a:pt x="462427" y="65290"/>
                    <a:pt x="465326" y="68189"/>
                    <a:pt x="465326" y="71689"/>
                  </a:cubicBezTo>
                  <a:cubicBezTo>
                    <a:pt x="465326" y="75288"/>
                    <a:pt x="462427" y="78088"/>
                    <a:pt x="458927" y="78088"/>
                  </a:cubicBezTo>
                  <a:close/>
                  <a:moveTo>
                    <a:pt x="458927" y="58891"/>
                  </a:moveTo>
                  <a:cubicBezTo>
                    <a:pt x="455328" y="58891"/>
                    <a:pt x="452528" y="56091"/>
                    <a:pt x="452528" y="52492"/>
                  </a:cubicBezTo>
                  <a:lnTo>
                    <a:pt x="452528" y="8898"/>
                  </a:lnTo>
                  <a:cubicBezTo>
                    <a:pt x="452129" y="8099"/>
                    <a:pt x="452029" y="7199"/>
                    <a:pt x="452029" y="6399"/>
                  </a:cubicBezTo>
                  <a:cubicBezTo>
                    <a:pt x="452029" y="2899"/>
                    <a:pt x="454829" y="0"/>
                    <a:pt x="458428" y="0"/>
                  </a:cubicBezTo>
                  <a:lnTo>
                    <a:pt x="465326" y="500"/>
                  </a:lnTo>
                  <a:lnTo>
                    <a:pt x="465326" y="52492"/>
                  </a:lnTo>
                  <a:cubicBezTo>
                    <a:pt x="465326" y="56091"/>
                    <a:pt x="462427" y="58891"/>
                    <a:pt x="458927" y="5889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67D9DAB0-FAD6-4B60-A267-07B829EEF762}"/>
                </a:ext>
              </a:extLst>
            </p:cNvPr>
            <p:cNvSpPr/>
            <p:nvPr/>
          </p:nvSpPr>
          <p:spPr>
            <a:xfrm>
              <a:off x="11085459" y="6232451"/>
              <a:ext cx="9998" cy="9998"/>
            </a:xfrm>
            <a:custGeom>
              <a:avLst/>
              <a:gdLst>
                <a:gd name="connsiteX0" fmla="*/ 6398 w 9998"/>
                <a:gd name="connsiteY0" fmla="*/ 13798 h 9998"/>
                <a:gd name="connsiteX1" fmla="*/ 0 w 9998"/>
                <a:gd name="connsiteY1" fmla="*/ 7399 h 9998"/>
                <a:gd name="connsiteX2" fmla="*/ 0 w 9998"/>
                <a:gd name="connsiteY2" fmla="*/ 6399 h 9998"/>
                <a:gd name="connsiteX3" fmla="*/ 6398 w 9998"/>
                <a:gd name="connsiteY3" fmla="*/ 0 h 9998"/>
                <a:gd name="connsiteX4" fmla="*/ 12797 w 9998"/>
                <a:gd name="connsiteY4" fmla="*/ 6399 h 9998"/>
                <a:gd name="connsiteX5" fmla="*/ 12797 w 9998"/>
                <a:gd name="connsiteY5" fmla="*/ 7399 h 9998"/>
                <a:gd name="connsiteX6" fmla="*/ 6398 w 9998"/>
                <a:gd name="connsiteY6" fmla="*/ 13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9998">
                  <a:moveTo>
                    <a:pt x="6398" y="13798"/>
                  </a:moveTo>
                  <a:cubicBezTo>
                    <a:pt x="2899" y="13798"/>
                    <a:pt x="0" y="10998"/>
                    <a:pt x="0" y="7399"/>
                  </a:cubicBezTo>
                  <a:lnTo>
                    <a:pt x="0" y="6399"/>
                  </a:lnTo>
                  <a:cubicBezTo>
                    <a:pt x="0" y="2899"/>
                    <a:pt x="2899" y="0"/>
                    <a:pt x="6398" y="0"/>
                  </a:cubicBezTo>
                  <a:cubicBezTo>
                    <a:pt x="9998" y="0"/>
                    <a:pt x="12797" y="2899"/>
                    <a:pt x="12797" y="6399"/>
                  </a:cubicBezTo>
                  <a:lnTo>
                    <a:pt x="12797" y="7399"/>
                  </a:lnTo>
                  <a:cubicBezTo>
                    <a:pt x="12797" y="10998"/>
                    <a:pt x="9998" y="13798"/>
                    <a:pt x="6398" y="13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B49BB64-C060-468A-927D-8546C3CD0505}"/>
                </a:ext>
              </a:extLst>
            </p:cNvPr>
            <p:cNvSpPr/>
            <p:nvPr/>
          </p:nvSpPr>
          <p:spPr>
            <a:xfrm>
              <a:off x="11537987" y="6232451"/>
              <a:ext cx="9998" cy="9998"/>
            </a:xfrm>
            <a:custGeom>
              <a:avLst/>
              <a:gdLst>
                <a:gd name="connsiteX0" fmla="*/ 6399 w 9998"/>
                <a:gd name="connsiteY0" fmla="*/ 13798 h 9998"/>
                <a:gd name="connsiteX1" fmla="*/ 0 w 9998"/>
                <a:gd name="connsiteY1" fmla="*/ 7399 h 9998"/>
                <a:gd name="connsiteX2" fmla="*/ 0 w 9998"/>
                <a:gd name="connsiteY2" fmla="*/ 6399 h 9998"/>
                <a:gd name="connsiteX3" fmla="*/ 6399 w 9998"/>
                <a:gd name="connsiteY3" fmla="*/ 0 h 9998"/>
                <a:gd name="connsiteX4" fmla="*/ 12798 w 9998"/>
                <a:gd name="connsiteY4" fmla="*/ 6399 h 9998"/>
                <a:gd name="connsiteX5" fmla="*/ 12798 w 9998"/>
                <a:gd name="connsiteY5" fmla="*/ 7399 h 9998"/>
                <a:gd name="connsiteX6" fmla="*/ 6399 w 9998"/>
                <a:gd name="connsiteY6" fmla="*/ 13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9998">
                  <a:moveTo>
                    <a:pt x="6399" y="13798"/>
                  </a:moveTo>
                  <a:cubicBezTo>
                    <a:pt x="2800" y="13798"/>
                    <a:pt x="0" y="10998"/>
                    <a:pt x="0" y="7399"/>
                  </a:cubicBezTo>
                  <a:lnTo>
                    <a:pt x="0" y="6399"/>
                  </a:lnTo>
                  <a:cubicBezTo>
                    <a:pt x="0" y="2899"/>
                    <a:pt x="2800" y="0"/>
                    <a:pt x="6399" y="0"/>
                  </a:cubicBezTo>
                  <a:cubicBezTo>
                    <a:pt x="9900" y="0"/>
                    <a:pt x="12798" y="2899"/>
                    <a:pt x="12798" y="6399"/>
                  </a:cubicBezTo>
                  <a:lnTo>
                    <a:pt x="12798" y="7399"/>
                  </a:lnTo>
                  <a:cubicBezTo>
                    <a:pt x="12798" y="10998"/>
                    <a:pt x="9900" y="13798"/>
                    <a:pt x="6399" y="13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2D772D81-7548-49B1-9144-C3D40478ADAC}"/>
                </a:ext>
              </a:extLst>
            </p:cNvPr>
            <p:cNvSpPr/>
            <p:nvPr/>
          </p:nvSpPr>
          <p:spPr>
            <a:xfrm>
              <a:off x="11250732" y="5982290"/>
              <a:ext cx="129980" cy="9998"/>
            </a:xfrm>
            <a:custGeom>
              <a:avLst/>
              <a:gdLst>
                <a:gd name="connsiteX0" fmla="*/ 128381 w 129979"/>
                <a:gd name="connsiteY0" fmla="*/ 12798 h 9998"/>
                <a:gd name="connsiteX1" fmla="*/ 6399 w 129979"/>
                <a:gd name="connsiteY1" fmla="*/ 12798 h 9998"/>
                <a:gd name="connsiteX2" fmla="*/ 0 w 129979"/>
                <a:gd name="connsiteY2" fmla="*/ 6399 h 9998"/>
                <a:gd name="connsiteX3" fmla="*/ 6399 w 129979"/>
                <a:gd name="connsiteY3" fmla="*/ 0 h 9998"/>
                <a:gd name="connsiteX4" fmla="*/ 128381 w 129979"/>
                <a:gd name="connsiteY4" fmla="*/ 0 h 9998"/>
                <a:gd name="connsiteX5" fmla="*/ 134779 w 129979"/>
                <a:gd name="connsiteY5" fmla="*/ 6399 h 9998"/>
                <a:gd name="connsiteX6" fmla="*/ 128381 w 129979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79" h="9998">
                  <a:moveTo>
                    <a:pt x="128381" y="12798"/>
                  </a:moveTo>
                  <a:lnTo>
                    <a:pt x="6399" y="12798"/>
                  </a:lnTo>
                  <a:cubicBezTo>
                    <a:pt x="2800" y="12798"/>
                    <a:pt x="0" y="9899"/>
                    <a:pt x="0" y="6399"/>
                  </a:cubicBezTo>
                  <a:cubicBezTo>
                    <a:pt x="0" y="2800"/>
                    <a:pt x="2800" y="0"/>
                    <a:pt x="6399" y="0"/>
                  </a:cubicBezTo>
                  <a:lnTo>
                    <a:pt x="128381" y="0"/>
                  </a:lnTo>
                  <a:cubicBezTo>
                    <a:pt x="131980" y="0"/>
                    <a:pt x="134779" y="2800"/>
                    <a:pt x="134779" y="6399"/>
                  </a:cubicBezTo>
                  <a:cubicBezTo>
                    <a:pt x="134779" y="9899"/>
                    <a:pt x="131980" y="12798"/>
                    <a:pt x="128381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C40496BE-260C-4C85-B5FB-AC4D9E35A08B}"/>
                </a:ext>
              </a:extLst>
            </p:cNvPr>
            <p:cNvSpPr/>
            <p:nvPr/>
          </p:nvSpPr>
          <p:spPr>
            <a:xfrm>
              <a:off x="11090665" y="5982288"/>
              <a:ext cx="169973" cy="249961"/>
            </a:xfrm>
            <a:custGeom>
              <a:avLst/>
              <a:gdLst>
                <a:gd name="connsiteX0" fmla="*/ 6391 w 169973"/>
                <a:gd name="connsiteY0" fmla="*/ 259862 h 249960"/>
                <a:gd name="connsiteX1" fmla="*/ 893 w 169973"/>
                <a:gd name="connsiteY1" fmla="*/ 256763 h 249960"/>
                <a:gd name="connsiteX2" fmla="*/ 3192 w 169973"/>
                <a:gd name="connsiteY2" fmla="*/ 247964 h 249960"/>
                <a:gd name="connsiteX3" fmla="*/ 51284 w 169973"/>
                <a:gd name="connsiteY3" fmla="*/ 217269 h 249960"/>
                <a:gd name="connsiteX4" fmla="*/ 60183 w 169973"/>
                <a:gd name="connsiteY4" fmla="*/ 218768 h 249960"/>
                <a:gd name="connsiteX5" fmla="*/ 58583 w 169973"/>
                <a:gd name="connsiteY5" fmla="*/ 227667 h 249960"/>
                <a:gd name="connsiteX6" fmla="*/ 9692 w 169973"/>
                <a:gd name="connsiteY6" fmla="*/ 258962 h 249960"/>
                <a:gd name="connsiteX7" fmla="*/ 6391 w 169973"/>
                <a:gd name="connsiteY7" fmla="*/ 259862 h 249960"/>
                <a:gd name="connsiteX8" fmla="*/ 70382 w 169973"/>
                <a:gd name="connsiteY8" fmla="*/ 217469 h 249960"/>
                <a:gd name="connsiteX9" fmla="*/ 65282 w 169973"/>
                <a:gd name="connsiteY9" fmla="*/ 214969 h 249960"/>
                <a:gd name="connsiteX10" fmla="*/ 65582 w 169973"/>
                <a:gd name="connsiteY10" fmla="*/ 206970 h 249960"/>
                <a:gd name="connsiteX11" fmla="*/ 65282 w 169973"/>
                <a:gd name="connsiteY11" fmla="*/ 206970 h 249960"/>
                <a:gd name="connsiteX12" fmla="*/ 66482 w 169973"/>
                <a:gd name="connsiteY12" fmla="*/ 206071 h 249960"/>
                <a:gd name="connsiteX13" fmla="*/ 75481 w 169973"/>
                <a:gd name="connsiteY13" fmla="*/ 207170 h 249960"/>
                <a:gd name="connsiteX14" fmla="*/ 74281 w 169973"/>
                <a:gd name="connsiteY14" fmla="*/ 216169 h 249960"/>
                <a:gd name="connsiteX15" fmla="*/ 74181 w 169973"/>
                <a:gd name="connsiteY15" fmla="*/ 216269 h 249960"/>
                <a:gd name="connsiteX16" fmla="*/ 70382 w 169973"/>
                <a:gd name="connsiteY16" fmla="*/ 217469 h 249960"/>
                <a:gd name="connsiteX17" fmla="*/ 85279 w 169973"/>
                <a:gd name="connsiteY17" fmla="*/ 205371 h 249960"/>
                <a:gd name="connsiteX18" fmla="*/ 80480 w 169973"/>
                <a:gd name="connsiteY18" fmla="*/ 203171 h 249960"/>
                <a:gd name="connsiteX19" fmla="*/ 78880 w 169973"/>
                <a:gd name="connsiteY19" fmla="*/ 198472 h 249960"/>
                <a:gd name="connsiteX20" fmla="*/ 81179 w 169973"/>
                <a:gd name="connsiteY20" fmla="*/ 194172 h 249960"/>
                <a:gd name="connsiteX21" fmla="*/ 160267 w 169973"/>
                <a:gd name="connsiteY21" fmla="*/ 19200 h 249960"/>
                <a:gd name="connsiteX22" fmla="*/ 160067 w 169973"/>
                <a:gd name="connsiteY22" fmla="*/ 6702 h 249960"/>
                <a:gd name="connsiteX23" fmla="*/ 159967 w 169973"/>
                <a:gd name="connsiteY23" fmla="*/ 6102 h 249960"/>
                <a:gd name="connsiteX24" fmla="*/ 160067 w 169973"/>
                <a:gd name="connsiteY24" fmla="*/ 6102 h 249960"/>
                <a:gd name="connsiteX25" fmla="*/ 161667 w 169973"/>
                <a:gd name="connsiteY25" fmla="*/ 2103 h 249960"/>
                <a:gd name="connsiteX26" fmla="*/ 166166 w 169973"/>
                <a:gd name="connsiteY26" fmla="*/ 3 h 249960"/>
                <a:gd name="connsiteX27" fmla="*/ 172865 w 169973"/>
                <a:gd name="connsiteY27" fmla="*/ 6102 h 249960"/>
                <a:gd name="connsiteX28" fmla="*/ 173066 w 169973"/>
                <a:gd name="connsiteY28" fmla="*/ 19200 h 249960"/>
                <a:gd name="connsiteX29" fmla="*/ 150769 w 169973"/>
                <a:gd name="connsiteY29" fmla="*/ 126883 h 249960"/>
                <a:gd name="connsiteX30" fmla="*/ 89479 w 169973"/>
                <a:gd name="connsiteY30" fmla="*/ 203871 h 249960"/>
                <a:gd name="connsiteX31" fmla="*/ 85279 w 169973"/>
                <a:gd name="connsiteY31" fmla="*/ 205371 h 249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69973" h="249960">
                  <a:moveTo>
                    <a:pt x="6391" y="259862"/>
                  </a:moveTo>
                  <a:cubicBezTo>
                    <a:pt x="4192" y="259862"/>
                    <a:pt x="2093" y="258662"/>
                    <a:pt x="893" y="256763"/>
                  </a:cubicBezTo>
                  <a:cubicBezTo>
                    <a:pt x="-907" y="253763"/>
                    <a:pt x="92" y="249764"/>
                    <a:pt x="3192" y="247964"/>
                  </a:cubicBezTo>
                  <a:cubicBezTo>
                    <a:pt x="21989" y="236866"/>
                    <a:pt x="37686" y="226767"/>
                    <a:pt x="51284" y="217269"/>
                  </a:cubicBezTo>
                  <a:cubicBezTo>
                    <a:pt x="54084" y="215269"/>
                    <a:pt x="58184" y="215969"/>
                    <a:pt x="60183" y="218768"/>
                  </a:cubicBezTo>
                  <a:cubicBezTo>
                    <a:pt x="62183" y="221668"/>
                    <a:pt x="61483" y="225667"/>
                    <a:pt x="58583" y="227667"/>
                  </a:cubicBezTo>
                  <a:cubicBezTo>
                    <a:pt x="44885" y="237465"/>
                    <a:pt x="28788" y="247664"/>
                    <a:pt x="9692" y="258962"/>
                  </a:cubicBezTo>
                  <a:cubicBezTo>
                    <a:pt x="8691" y="259562"/>
                    <a:pt x="7591" y="259862"/>
                    <a:pt x="6391" y="259862"/>
                  </a:cubicBezTo>
                  <a:close/>
                  <a:moveTo>
                    <a:pt x="70382" y="217469"/>
                  </a:moveTo>
                  <a:cubicBezTo>
                    <a:pt x="68382" y="217469"/>
                    <a:pt x="66582" y="216569"/>
                    <a:pt x="65282" y="214969"/>
                  </a:cubicBezTo>
                  <a:cubicBezTo>
                    <a:pt x="63483" y="212569"/>
                    <a:pt x="63582" y="209170"/>
                    <a:pt x="65582" y="206970"/>
                  </a:cubicBezTo>
                  <a:lnTo>
                    <a:pt x="65282" y="206970"/>
                  </a:lnTo>
                  <a:lnTo>
                    <a:pt x="66482" y="206071"/>
                  </a:lnTo>
                  <a:cubicBezTo>
                    <a:pt x="69182" y="203971"/>
                    <a:pt x="73382" y="204471"/>
                    <a:pt x="75481" y="207170"/>
                  </a:cubicBezTo>
                  <a:cubicBezTo>
                    <a:pt x="77580" y="209970"/>
                    <a:pt x="77081" y="213969"/>
                    <a:pt x="74281" y="216169"/>
                  </a:cubicBezTo>
                  <a:lnTo>
                    <a:pt x="74181" y="216269"/>
                  </a:lnTo>
                  <a:cubicBezTo>
                    <a:pt x="73081" y="217069"/>
                    <a:pt x="71781" y="217469"/>
                    <a:pt x="70382" y="217469"/>
                  </a:cubicBezTo>
                  <a:close/>
                  <a:moveTo>
                    <a:pt x="85279" y="205371"/>
                  </a:moveTo>
                  <a:cubicBezTo>
                    <a:pt x="83380" y="205371"/>
                    <a:pt x="81680" y="204571"/>
                    <a:pt x="80480" y="203171"/>
                  </a:cubicBezTo>
                  <a:cubicBezTo>
                    <a:pt x="79280" y="201871"/>
                    <a:pt x="78780" y="200271"/>
                    <a:pt x="78880" y="198472"/>
                  </a:cubicBezTo>
                  <a:cubicBezTo>
                    <a:pt x="79080" y="196772"/>
                    <a:pt x="79880" y="195272"/>
                    <a:pt x="81179" y="194172"/>
                  </a:cubicBezTo>
                  <a:cubicBezTo>
                    <a:pt x="136471" y="146480"/>
                    <a:pt x="160167" y="94188"/>
                    <a:pt x="160267" y="19200"/>
                  </a:cubicBezTo>
                  <a:cubicBezTo>
                    <a:pt x="160267" y="14301"/>
                    <a:pt x="160167" y="10301"/>
                    <a:pt x="160067" y="6702"/>
                  </a:cubicBezTo>
                  <a:lnTo>
                    <a:pt x="159967" y="6102"/>
                  </a:lnTo>
                  <a:lnTo>
                    <a:pt x="160067" y="6102"/>
                  </a:lnTo>
                  <a:cubicBezTo>
                    <a:pt x="160067" y="4602"/>
                    <a:pt x="160668" y="3202"/>
                    <a:pt x="161667" y="2103"/>
                  </a:cubicBezTo>
                  <a:cubicBezTo>
                    <a:pt x="162867" y="803"/>
                    <a:pt x="164467" y="103"/>
                    <a:pt x="166166" y="3"/>
                  </a:cubicBezTo>
                  <a:cubicBezTo>
                    <a:pt x="169666" y="-97"/>
                    <a:pt x="172665" y="2602"/>
                    <a:pt x="172865" y="6102"/>
                  </a:cubicBezTo>
                  <a:cubicBezTo>
                    <a:pt x="172966" y="9901"/>
                    <a:pt x="173066" y="14101"/>
                    <a:pt x="173066" y="19200"/>
                  </a:cubicBezTo>
                  <a:cubicBezTo>
                    <a:pt x="173166" y="60293"/>
                    <a:pt x="165867" y="95588"/>
                    <a:pt x="150769" y="126883"/>
                  </a:cubicBezTo>
                  <a:cubicBezTo>
                    <a:pt x="137172" y="155078"/>
                    <a:pt x="117175" y="180274"/>
                    <a:pt x="89479" y="203871"/>
                  </a:cubicBezTo>
                  <a:cubicBezTo>
                    <a:pt x="88279" y="204871"/>
                    <a:pt x="86779" y="205371"/>
                    <a:pt x="85279" y="2053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1FF3DA3A-C97D-443A-BF8C-E77D0E21BF92}"/>
                </a:ext>
              </a:extLst>
            </p:cNvPr>
            <p:cNvSpPr/>
            <p:nvPr/>
          </p:nvSpPr>
          <p:spPr>
            <a:xfrm>
              <a:off x="11372513" y="5982288"/>
              <a:ext cx="169973" cy="249961"/>
            </a:xfrm>
            <a:custGeom>
              <a:avLst/>
              <a:gdLst>
                <a:gd name="connsiteX0" fmla="*/ 166674 w 169973"/>
                <a:gd name="connsiteY0" fmla="*/ 259862 h 249960"/>
                <a:gd name="connsiteX1" fmla="*/ 163375 w 169973"/>
                <a:gd name="connsiteY1" fmla="*/ 258962 h 249960"/>
                <a:gd name="connsiteX2" fmla="*/ 114483 w 169973"/>
                <a:gd name="connsiteY2" fmla="*/ 227767 h 249960"/>
                <a:gd name="connsiteX3" fmla="*/ 112884 w 169973"/>
                <a:gd name="connsiteY3" fmla="*/ 218768 h 249960"/>
                <a:gd name="connsiteX4" fmla="*/ 121781 w 169973"/>
                <a:gd name="connsiteY4" fmla="*/ 217269 h 249960"/>
                <a:gd name="connsiteX5" fmla="*/ 169874 w 169973"/>
                <a:gd name="connsiteY5" fmla="*/ 247964 h 249960"/>
                <a:gd name="connsiteX6" fmla="*/ 172174 w 169973"/>
                <a:gd name="connsiteY6" fmla="*/ 256763 h 249960"/>
                <a:gd name="connsiteX7" fmla="*/ 166674 w 169973"/>
                <a:gd name="connsiteY7" fmla="*/ 259862 h 249960"/>
                <a:gd name="connsiteX8" fmla="*/ 102685 w 169973"/>
                <a:gd name="connsiteY8" fmla="*/ 217469 h 249960"/>
                <a:gd name="connsiteX9" fmla="*/ 98786 w 169973"/>
                <a:gd name="connsiteY9" fmla="*/ 216169 h 249960"/>
                <a:gd name="connsiteX10" fmla="*/ 96386 w 169973"/>
                <a:gd name="connsiteY10" fmla="*/ 211970 h 249960"/>
                <a:gd name="connsiteX11" fmla="*/ 97586 w 169973"/>
                <a:gd name="connsiteY11" fmla="*/ 207170 h 249960"/>
                <a:gd name="connsiteX12" fmla="*/ 106485 w 169973"/>
                <a:gd name="connsiteY12" fmla="*/ 205970 h 249960"/>
                <a:gd name="connsiteX13" fmla="*/ 106585 w 169973"/>
                <a:gd name="connsiteY13" fmla="*/ 206071 h 249960"/>
                <a:gd name="connsiteX14" fmla="*/ 107784 w 169973"/>
                <a:gd name="connsiteY14" fmla="*/ 215069 h 249960"/>
                <a:gd name="connsiteX15" fmla="*/ 102685 w 169973"/>
                <a:gd name="connsiteY15" fmla="*/ 217469 h 249960"/>
                <a:gd name="connsiteX16" fmla="*/ 87788 w 169973"/>
                <a:gd name="connsiteY16" fmla="*/ 205371 h 249960"/>
                <a:gd name="connsiteX17" fmla="*/ 83588 w 169973"/>
                <a:gd name="connsiteY17" fmla="*/ 203871 h 249960"/>
                <a:gd name="connsiteX18" fmla="*/ 22297 w 169973"/>
                <a:gd name="connsiteY18" fmla="*/ 126883 h 249960"/>
                <a:gd name="connsiteX19" fmla="*/ 1 w 169973"/>
                <a:gd name="connsiteY19" fmla="*/ 19200 h 249960"/>
                <a:gd name="connsiteX20" fmla="*/ 201 w 169973"/>
                <a:gd name="connsiteY20" fmla="*/ 6102 h 249960"/>
                <a:gd name="connsiteX21" fmla="*/ 6899 w 169973"/>
                <a:gd name="connsiteY21" fmla="*/ 3 h 249960"/>
                <a:gd name="connsiteX22" fmla="*/ 11399 w 169973"/>
                <a:gd name="connsiteY22" fmla="*/ 2103 h 249960"/>
                <a:gd name="connsiteX23" fmla="*/ 12998 w 169973"/>
                <a:gd name="connsiteY23" fmla="*/ 6702 h 249960"/>
                <a:gd name="connsiteX24" fmla="*/ 12799 w 169973"/>
                <a:gd name="connsiteY24" fmla="*/ 19200 h 249960"/>
                <a:gd name="connsiteX25" fmla="*/ 91886 w 169973"/>
                <a:gd name="connsiteY25" fmla="*/ 194172 h 249960"/>
                <a:gd name="connsiteX26" fmla="*/ 92687 w 169973"/>
                <a:gd name="connsiteY26" fmla="*/ 203171 h 249960"/>
                <a:gd name="connsiteX27" fmla="*/ 87788 w 169973"/>
                <a:gd name="connsiteY27" fmla="*/ 205371 h 249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9973" h="249960">
                  <a:moveTo>
                    <a:pt x="166674" y="259862"/>
                  </a:moveTo>
                  <a:cubicBezTo>
                    <a:pt x="165474" y="259862"/>
                    <a:pt x="164375" y="259562"/>
                    <a:pt x="163375" y="258962"/>
                  </a:cubicBezTo>
                  <a:cubicBezTo>
                    <a:pt x="144278" y="247664"/>
                    <a:pt x="128280" y="237465"/>
                    <a:pt x="114483" y="227767"/>
                  </a:cubicBezTo>
                  <a:cubicBezTo>
                    <a:pt x="111584" y="225667"/>
                    <a:pt x="110883" y="221668"/>
                    <a:pt x="112884" y="218768"/>
                  </a:cubicBezTo>
                  <a:cubicBezTo>
                    <a:pt x="114883" y="215969"/>
                    <a:pt x="118983" y="215269"/>
                    <a:pt x="121781" y="217269"/>
                  </a:cubicBezTo>
                  <a:cubicBezTo>
                    <a:pt x="135479" y="226867"/>
                    <a:pt x="151177" y="236966"/>
                    <a:pt x="169874" y="247964"/>
                  </a:cubicBezTo>
                  <a:cubicBezTo>
                    <a:pt x="172973" y="249764"/>
                    <a:pt x="173974" y="253763"/>
                    <a:pt x="172174" y="256763"/>
                  </a:cubicBezTo>
                  <a:cubicBezTo>
                    <a:pt x="170974" y="258762"/>
                    <a:pt x="168875" y="259862"/>
                    <a:pt x="166674" y="259862"/>
                  </a:cubicBezTo>
                  <a:close/>
                  <a:moveTo>
                    <a:pt x="102685" y="217469"/>
                  </a:moveTo>
                  <a:cubicBezTo>
                    <a:pt x="101285" y="217469"/>
                    <a:pt x="99885" y="217069"/>
                    <a:pt x="98786" y="216169"/>
                  </a:cubicBezTo>
                  <a:cubicBezTo>
                    <a:pt x="97386" y="215169"/>
                    <a:pt x="96586" y="213669"/>
                    <a:pt x="96386" y="211970"/>
                  </a:cubicBezTo>
                  <a:cubicBezTo>
                    <a:pt x="96086" y="210270"/>
                    <a:pt x="96586" y="208570"/>
                    <a:pt x="97586" y="207170"/>
                  </a:cubicBezTo>
                  <a:cubicBezTo>
                    <a:pt x="99685" y="204571"/>
                    <a:pt x="103685" y="203971"/>
                    <a:pt x="106485" y="205970"/>
                  </a:cubicBezTo>
                  <a:lnTo>
                    <a:pt x="106585" y="206071"/>
                  </a:lnTo>
                  <a:cubicBezTo>
                    <a:pt x="109383" y="208170"/>
                    <a:pt x="109884" y="212169"/>
                    <a:pt x="107784" y="215069"/>
                  </a:cubicBezTo>
                  <a:cubicBezTo>
                    <a:pt x="106485" y="216569"/>
                    <a:pt x="104684" y="217469"/>
                    <a:pt x="102685" y="217469"/>
                  </a:cubicBezTo>
                  <a:close/>
                  <a:moveTo>
                    <a:pt x="87788" y="205371"/>
                  </a:moveTo>
                  <a:cubicBezTo>
                    <a:pt x="86288" y="205371"/>
                    <a:pt x="84788" y="204871"/>
                    <a:pt x="83588" y="203871"/>
                  </a:cubicBezTo>
                  <a:cubicBezTo>
                    <a:pt x="55992" y="180274"/>
                    <a:pt x="35895" y="155078"/>
                    <a:pt x="22297" y="126883"/>
                  </a:cubicBezTo>
                  <a:cubicBezTo>
                    <a:pt x="7200" y="95588"/>
                    <a:pt x="-99" y="60293"/>
                    <a:pt x="1" y="19200"/>
                  </a:cubicBezTo>
                  <a:cubicBezTo>
                    <a:pt x="1" y="14301"/>
                    <a:pt x="101" y="10001"/>
                    <a:pt x="201" y="6102"/>
                  </a:cubicBezTo>
                  <a:cubicBezTo>
                    <a:pt x="401" y="2602"/>
                    <a:pt x="3500" y="-97"/>
                    <a:pt x="6899" y="3"/>
                  </a:cubicBezTo>
                  <a:cubicBezTo>
                    <a:pt x="8600" y="103"/>
                    <a:pt x="10200" y="803"/>
                    <a:pt x="11399" y="2103"/>
                  </a:cubicBezTo>
                  <a:cubicBezTo>
                    <a:pt x="12499" y="3302"/>
                    <a:pt x="13098" y="5002"/>
                    <a:pt x="12998" y="6702"/>
                  </a:cubicBezTo>
                  <a:cubicBezTo>
                    <a:pt x="12799" y="10301"/>
                    <a:pt x="12799" y="14301"/>
                    <a:pt x="12799" y="19200"/>
                  </a:cubicBezTo>
                  <a:cubicBezTo>
                    <a:pt x="12899" y="94188"/>
                    <a:pt x="36596" y="146480"/>
                    <a:pt x="91886" y="194172"/>
                  </a:cubicBezTo>
                  <a:cubicBezTo>
                    <a:pt x="94586" y="196472"/>
                    <a:pt x="94886" y="200471"/>
                    <a:pt x="92687" y="203171"/>
                  </a:cubicBezTo>
                  <a:cubicBezTo>
                    <a:pt x="91387" y="204571"/>
                    <a:pt x="89587" y="205371"/>
                    <a:pt x="87788" y="2053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134183D0-7F89-4B70-AFFE-B79874B8F560}"/>
                </a:ext>
              </a:extLst>
            </p:cNvPr>
            <p:cNvSpPr/>
            <p:nvPr/>
          </p:nvSpPr>
          <p:spPr>
            <a:xfrm>
              <a:off x="11232035" y="6141465"/>
              <a:ext cx="39994" cy="39994"/>
            </a:xfrm>
            <a:custGeom>
              <a:avLst/>
              <a:gdLst>
                <a:gd name="connsiteX0" fmla="*/ 32195 w 39993"/>
                <a:gd name="connsiteY0" fmla="*/ 40494 h 39993"/>
                <a:gd name="connsiteX1" fmla="*/ 17597 w 39993"/>
                <a:gd name="connsiteY1" fmla="*/ 40494 h 39993"/>
                <a:gd name="connsiteX2" fmla="*/ 0 w 39993"/>
                <a:gd name="connsiteY2" fmla="*/ 22996 h 39993"/>
                <a:gd name="connsiteX3" fmla="*/ 0 w 39993"/>
                <a:gd name="connsiteY3" fmla="*/ 17497 h 39993"/>
                <a:gd name="connsiteX4" fmla="*/ 17597 w 39993"/>
                <a:gd name="connsiteY4" fmla="*/ 0 h 39993"/>
                <a:gd name="connsiteX5" fmla="*/ 32195 w 39993"/>
                <a:gd name="connsiteY5" fmla="*/ 0 h 39993"/>
                <a:gd name="connsiteX6" fmla="*/ 49692 w 39993"/>
                <a:gd name="connsiteY6" fmla="*/ 17497 h 39993"/>
                <a:gd name="connsiteX7" fmla="*/ 49692 w 39993"/>
                <a:gd name="connsiteY7" fmla="*/ 22996 h 39993"/>
                <a:gd name="connsiteX8" fmla="*/ 32195 w 39993"/>
                <a:gd name="connsiteY8" fmla="*/ 40494 h 39993"/>
                <a:gd name="connsiteX9" fmla="*/ 17597 w 39993"/>
                <a:gd name="connsiteY9" fmla="*/ 12698 h 39993"/>
                <a:gd name="connsiteX10" fmla="*/ 12798 w 39993"/>
                <a:gd name="connsiteY10" fmla="*/ 17497 h 39993"/>
                <a:gd name="connsiteX11" fmla="*/ 12798 w 39993"/>
                <a:gd name="connsiteY11" fmla="*/ 22996 h 39993"/>
                <a:gd name="connsiteX12" fmla="*/ 17597 w 39993"/>
                <a:gd name="connsiteY12" fmla="*/ 27696 h 39993"/>
                <a:gd name="connsiteX13" fmla="*/ 32195 w 39993"/>
                <a:gd name="connsiteY13" fmla="*/ 27696 h 39993"/>
                <a:gd name="connsiteX14" fmla="*/ 36895 w 39993"/>
                <a:gd name="connsiteY14" fmla="*/ 22996 h 39993"/>
                <a:gd name="connsiteX15" fmla="*/ 36895 w 39993"/>
                <a:gd name="connsiteY15" fmla="*/ 17497 h 39993"/>
                <a:gd name="connsiteX16" fmla="*/ 32195 w 39993"/>
                <a:gd name="connsiteY16" fmla="*/ 12698 h 39993"/>
                <a:gd name="connsiteX17" fmla="*/ 17597 w 39993"/>
                <a:gd name="connsiteY17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195" y="40494"/>
                  </a:moveTo>
                  <a:lnTo>
                    <a:pt x="17597" y="40494"/>
                  </a:lnTo>
                  <a:cubicBezTo>
                    <a:pt x="7899" y="40494"/>
                    <a:pt x="100" y="32695"/>
                    <a:pt x="0" y="22996"/>
                  </a:cubicBezTo>
                  <a:lnTo>
                    <a:pt x="0" y="17497"/>
                  </a:lnTo>
                  <a:cubicBezTo>
                    <a:pt x="100" y="7799"/>
                    <a:pt x="7899" y="0"/>
                    <a:pt x="17597" y="0"/>
                  </a:cubicBezTo>
                  <a:lnTo>
                    <a:pt x="32195" y="0"/>
                  </a:lnTo>
                  <a:cubicBezTo>
                    <a:pt x="41794" y="0"/>
                    <a:pt x="49692" y="7799"/>
                    <a:pt x="49692" y="17497"/>
                  </a:cubicBezTo>
                  <a:lnTo>
                    <a:pt x="49692" y="22996"/>
                  </a:lnTo>
                  <a:cubicBezTo>
                    <a:pt x="49692" y="32695"/>
                    <a:pt x="41794" y="40494"/>
                    <a:pt x="32195" y="40494"/>
                  </a:cubicBezTo>
                  <a:close/>
                  <a:moveTo>
                    <a:pt x="17597" y="12698"/>
                  </a:moveTo>
                  <a:cubicBezTo>
                    <a:pt x="14998" y="12798"/>
                    <a:pt x="12798" y="14898"/>
                    <a:pt x="12798" y="17497"/>
                  </a:cubicBezTo>
                  <a:lnTo>
                    <a:pt x="12798" y="22996"/>
                  </a:lnTo>
                  <a:cubicBezTo>
                    <a:pt x="12798" y="25596"/>
                    <a:pt x="14998" y="27696"/>
                    <a:pt x="17597" y="27696"/>
                  </a:cubicBezTo>
                  <a:lnTo>
                    <a:pt x="32195" y="27696"/>
                  </a:lnTo>
                  <a:cubicBezTo>
                    <a:pt x="34794" y="27696"/>
                    <a:pt x="36895" y="25596"/>
                    <a:pt x="36895" y="22996"/>
                  </a:cubicBezTo>
                  <a:lnTo>
                    <a:pt x="36895" y="17497"/>
                  </a:lnTo>
                  <a:cubicBezTo>
                    <a:pt x="36895" y="14898"/>
                    <a:pt x="34794" y="12798"/>
                    <a:pt x="32195" y="12698"/>
                  </a:cubicBezTo>
                  <a:lnTo>
                    <a:pt x="17597" y="126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41D509C9-DDAA-4F0D-8E8B-2C4DF14B7C13}"/>
                </a:ext>
              </a:extLst>
            </p:cNvPr>
            <p:cNvSpPr/>
            <p:nvPr/>
          </p:nvSpPr>
          <p:spPr>
            <a:xfrm>
              <a:off x="11292426" y="6141365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597 h 39993"/>
                <a:gd name="connsiteX4" fmla="*/ 17497 w 39993"/>
                <a:gd name="connsiteY4" fmla="*/ 0 h 39993"/>
                <a:gd name="connsiteX5" fmla="*/ 32095 w 39993"/>
                <a:gd name="connsiteY5" fmla="*/ 0 h 39993"/>
                <a:gd name="connsiteX6" fmla="*/ 49592 w 39993"/>
                <a:gd name="connsiteY6" fmla="*/ 17597 h 39993"/>
                <a:gd name="connsiteX7" fmla="*/ 49592 w 39993"/>
                <a:gd name="connsiteY7" fmla="*/ 23096 h 39993"/>
                <a:gd name="connsiteX8" fmla="*/ 32095 w 39993"/>
                <a:gd name="connsiteY8" fmla="*/ 40594 h 39993"/>
                <a:gd name="connsiteX9" fmla="*/ 17497 w 39993"/>
                <a:gd name="connsiteY9" fmla="*/ 12798 h 39993"/>
                <a:gd name="connsiteX10" fmla="*/ 12798 w 39993"/>
                <a:gd name="connsiteY10" fmla="*/ 17597 h 39993"/>
                <a:gd name="connsiteX11" fmla="*/ 12798 w 39993"/>
                <a:gd name="connsiteY11" fmla="*/ 23096 h 39993"/>
                <a:gd name="connsiteX12" fmla="*/ 17497 w 39993"/>
                <a:gd name="connsiteY12" fmla="*/ 27796 h 39993"/>
                <a:gd name="connsiteX13" fmla="*/ 32095 w 39993"/>
                <a:gd name="connsiteY13" fmla="*/ 27796 h 39993"/>
                <a:gd name="connsiteX14" fmla="*/ 36794 w 39993"/>
                <a:gd name="connsiteY14" fmla="*/ 23096 h 39993"/>
                <a:gd name="connsiteX15" fmla="*/ 36794 w 39993"/>
                <a:gd name="connsiteY15" fmla="*/ 17597 h 39993"/>
                <a:gd name="connsiteX16" fmla="*/ 32095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497" y="40594"/>
                  </a:lnTo>
                  <a:cubicBezTo>
                    <a:pt x="7799" y="40594"/>
                    <a:pt x="0" y="32795"/>
                    <a:pt x="0" y="23096"/>
                  </a:cubicBezTo>
                  <a:lnTo>
                    <a:pt x="0" y="17597"/>
                  </a:lnTo>
                  <a:cubicBezTo>
                    <a:pt x="0" y="7899"/>
                    <a:pt x="7799" y="0"/>
                    <a:pt x="17497" y="0"/>
                  </a:cubicBezTo>
                  <a:lnTo>
                    <a:pt x="32095" y="0"/>
                  </a:lnTo>
                  <a:cubicBezTo>
                    <a:pt x="41694" y="0"/>
                    <a:pt x="49592" y="7899"/>
                    <a:pt x="49592" y="17597"/>
                  </a:cubicBezTo>
                  <a:lnTo>
                    <a:pt x="49592" y="23096"/>
                  </a:lnTo>
                  <a:cubicBezTo>
                    <a:pt x="49592" y="32795"/>
                    <a:pt x="41694" y="40594"/>
                    <a:pt x="32095" y="40594"/>
                  </a:cubicBezTo>
                  <a:close/>
                  <a:moveTo>
                    <a:pt x="17497" y="12798"/>
                  </a:moveTo>
                  <a:cubicBezTo>
                    <a:pt x="14898" y="12898"/>
                    <a:pt x="12798" y="14998"/>
                    <a:pt x="12798" y="17597"/>
                  </a:cubicBezTo>
                  <a:lnTo>
                    <a:pt x="12798" y="23096"/>
                  </a:lnTo>
                  <a:cubicBezTo>
                    <a:pt x="12798" y="25696"/>
                    <a:pt x="14898" y="27796"/>
                    <a:pt x="17497" y="27796"/>
                  </a:cubicBezTo>
                  <a:lnTo>
                    <a:pt x="32095" y="27796"/>
                  </a:lnTo>
                  <a:cubicBezTo>
                    <a:pt x="34694" y="27796"/>
                    <a:pt x="36794" y="25696"/>
                    <a:pt x="36794" y="23096"/>
                  </a:cubicBezTo>
                  <a:lnTo>
                    <a:pt x="36794" y="17597"/>
                  </a:lnTo>
                  <a:cubicBezTo>
                    <a:pt x="36794" y="14998"/>
                    <a:pt x="34694" y="12898"/>
                    <a:pt x="32095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B5E7DA97-65A5-496B-A9C1-8DAB64205263}"/>
                </a:ext>
              </a:extLst>
            </p:cNvPr>
            <p:cNvSpPr/>
            <p:nvPr/>
          </p:nvSpPr>
          <p:spPr>
            <a:xfrm>
              <a:off x="11352717" y="6141365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597 h 39993"/>
                <a:gd name="connsiteX4" fmla="*/ 17497 w 39993"/>
                <a:gd name="connsiteY4" fmla="*/ 0 h 39993"/>
                <a:gd name="connsiteX5" fmla="*/ 32095 w 39993"/>
                <a:gd name="connsiteY5" fmla="*/ 0 h 39993"/>
                <a:gd name="connsiteX6" fmla="*/ 49592 w 39993"/>
                <a:gd name="connsiteY6" fmla="*/ 17597 h 39993"/>
                <a:gd name="connsiteX7" fmla="*/ 49592 w 39993"/>
                <a:gd name="connsiteY7" fmla="*/ 23096 h 39993"/>
                <a:gd name="connsiteX8" fmla="*/ 32095 w 39993"/>
                <a:gd name="connsiteY8" fmla="*/ 40594 h 39993"/>
                <a:gd name="connsiteX9" fmla="*/ 17497 w 39993"/>
                <a:gd name="connsiteY9" fmla="*/ 12798 h 39993"/>
                <a:gd name="connsiteX10" fmla="*/ 12797 w 39993"/>
                <a:gd name="connsiteY10" fmla="*/ 17597 h 39993"/>
                <a:gd name="connsiteX11" fmla="*/ 12797 w 39993"/>
                <a:gd name="connsiteY11" fmla="*/ 23096 h 39993"/>
                <a:gd name="connsiteX12" fmla="*/ 17497 w 39993"/>
                <a:gd name="connsiteY12" fmla="*/ 27796 h 39993"/>
                <a:gd name="connsiteX13" fmla="*/ 32095 w 39993"/>
                <a:gd name="connsiteY13" fmla="*/ 27796 h 39993"/>
                <a:gd name="connsiteX14" fmla="*/ 36794 w 39993"/>
                <a:gd name="connsiteY14" fmla="*/ 23096 h 39993"/>
                <a:gd name="connsiteX15" fmla="*/ 36794 w 39993"/>
                <a:gd name="connsiteY15" fmla="*/ 17597 h 39993"/>
                <a:gd name="connsiteX16" fmla="*/ 32095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497" y="40594"/>
                  </a:lnTo>
                  <a:cubicBezTo>
                    <a:pt x="7898" y="40594"/>
                    <a:pt x="0" y="32795"/>
                    <a:pt x="0" y="23096"/>
                  </a:cubicBezTo>
                  <a:lnTo>
                    <a:pt x="0" y="17597"/>
                  </a:lnTo>
                  <a:cubicBezTo>
                    <a:pt x="0" y="7899"/>
                    <a:pt x="7898" y="100"/>
                    <a:pt x="17497" y="0"/>
                  </a:cubicBezTo>
                  <a:lnTo>
                    <a:pt x="32095" y="0"/>
                  </a:lnTo>
                  <a:cubicBezTo>
                    <a:pt x="41793" y="100"/>
                    <a:pt x="49592" y="7899"/>
                    <a:pt x="49592" y="17597"/>
                  </a:cubicBezTo>
                  <a:lnTo>
                    <a:pt x="49592" y="23096"/>
                  </a:lnTo>
                  <a:cubicBezTo>
                    <a:pt x="49592" y="32795"/>
                    <a:pt x="41793" y="40594"/>
                    <a:pt x="32095" y="405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7" y="14998"/>
                    <a:pt x="12797" y="17597"/>
                  </a:cubicBezTo>
                  <a:lnTo>
                    <a:pt x="12797" y="23096"/>
                  </a:lnTo>
                  <a:cubicBezTo>
                    <a:pt x="12797" y="25696"/>
                    <a:pt x="14898" y="27796"/>
                    <a:pt x="17497" y="27796"/>
                  </a:cubicBezTo>
                  <a:lnTo>
                    <a:pt x="32095" y="27796"/>
                  </a:lnTo>
                  <a:cubicBezTo>
                    <a:pt x="34694" y="27796"/>
                    <a:pt x="36794" y="25696"/>
                    <a:pt x="36794" y="23096"/>
                  </a:cubicBezTo>
                  <a:lnTo>
                    <a:pt x="36794" y="17597"/>
                  </a:lnTo>
                  <a:cubicBezTo>
                    <a:pt x="36794" y="14998"/>
                    <a:pt x="34694" y="12798"/>
                    <a:pt x="32095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981D92C6-2655-4E35-8FB2-B3A2DAF9EB56}"/>
                </a:ext>
              </a:extLst>
            </p:cNvPr>
            <p:cNvSpPr/>
            <p:nvPr/>
          </p:nvSpPr>
          <p:spPr>
            <a:xfrm>
              <a:off x="11232035" y="6201856"/>
              <a:ext cx="39994" cy="39994"/>
            </a:xfrm>
            <a:custGeom>
              <a:avLst/>
              <a:gdLst>
                <a:gd name="connsiteX0" fmla="*/ 32195 w 39993"/>
                <a:gd name="connsiteY0" fmla="*/ 40594 h 39993"/>
                <a:gd name="connsiteX1" fmla="*/ 17597 w 39993"/>
                <a:gd name="connsiteY1" fmla="*/ 40594 h 39993"/>
                <a:gd name="connsiteX2" fmla="*/ 0 w 39993"/>
                <a:gd name="connsiteY2" fmla="*/ 22996 h 39993"/>
                <a:gd name="connsiteX3" fmla="*/ 0 w 39993"/>
                <a:gd name="connsiteY3" fmla="*/ 17497 h 39993"/>
                <a:gd name="connsiteX4" fmla="*/ 17597 w 39993"/>
                <a:gd name="connsiteY4" fmla="*/ 0 h 39993"/>
                <a:gd name="connsiteX5" fmla="*/ 32195 w 39993"/>
                <a:gd name="connsiteY5" fmla="*/ 0 h 39993"/>
                <a:gd name="connsiteX6" fmla="*/ 49692 w 39993"/>
                <a:gd name="connsiteY6" fmla="*/ 17497 h 39993"/>
                <a:gd name="connsiteX7" fmla="*/ 49692 w 39993"/>
                <a:gd name="connsiteY7" fmla="*/ 22996 h 39993"/>
                <a:gd name="connsiteX8" fmla="*/ 32195 w 39993"/>
                <a:gd name="connsiteY8" fmla="*/ 40594 h 39993"/>
                <a:gd name="connsiteX9" fmla="*/ 17597 w 39993"/>
                <a:gd name="connsiteY9" fmla="*/ 12798 h 39993"/>
                <a:gd name="connsiteX10" fmla="*/ 12798 w 39993"/>
                <a:gd name="connsiteY10" fmla="*/ 17497 h 39993"/>
                <a:gd name="connsiteX11" fmla="*/ 12798 w 39993"/>
                <a:gd name="connsiteY11" fmla="*/ 22996 h 39993"/>
                <a:gd name="connsiteX12" fmla="*/ 17597 w 39993"/>
                <a:gd name="connsiteY12" fmla="*/ 27796 h 39993"/>
                <a:gd name="connsiteX13" fmla="*/ 32195 w 39993"/>
                <a:gd name="connsiteY13" fmla="*/ 27796 h 39993"/>
                <a:gd name="connsiteX14" fmla="*/ 36895 w 39993"/>
                <a:gd name="connsiteY14" fmla="*/ 22996 h 39993"/>
                <a:gd name="connsiteX15" fmla="*/ 36895 w 39993"/>
                <a:gd name="connsiteY15" fmla="*/ 17497 h 39993"/>
                <a:gd name="connsiteX16" fmla="*/ 32195 w 39993"/>
                <a:gd name="connsiteY16" fmla="*/ 12798 h 39993"/>
                <a:gd name="connsiteX17" fmla="*/ 175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195" y="40594"/>
                  </a:moveTo>
                  <a:lnTo>
                    <a:pt x="17597" y="40594"/>
                  </a:lnTo>
                  <a:cubicBezTo>
                    <a:pt x="7899" y="40494"/>
                    <a:pt x="100" y="32695"/>
                    <a:pt x="0" y="22996"/>
                  </a:cubicBezTo>
                  <a:lnTo>
                    <a:pt x="0" y="17497"/>
                  </a:lnTo>
                  <a:cubicBezTo>
                    <a:pt x="100" y="7799"/>
                    <a:pt x="7899" y="0"/>
                    <a:pt x="17597" y="0"/>
                  </a:cubicBezTo>
                  <a:lnTo>
                    <a:pt x="32195" y="0"/>
                  </a:lnTo>
                  <a:cubicBezTo>
                    <a:pt x="41794" y="0"/>
                    <a:pt x="49692" y="7799"/>
                    <a:pt x="49692" y="17497"/>
                  </a:cubicBezTo>
                  <a:lnTo>
                    <a:pt x="49692" y="22996"/>
                  </a:lnTo>
                  <a:cubicBezTo>
                    <a:pt x="49692" y="32695"/>
                    <a:pt x="41794" y="40494"/>
                    <a:pt x="32195" y="40594"/>
                  </a:cubicBezTo>
                  <a:close/>
                  <a:moveTo>
                    <a:pt x="17597" y="12798"/>
                  </a:moveTo>
                  <a:cubicBezTo>
                    <a:pt x="14998" y="12798"/>
                    <a:pt x="12798" y="14898"/>
                    <a:pt x="12798" y="17497"/>
                  </a:cubicBezTo>
                  <a:lnTo>
                    <a:pt x="12798" y="22996"/>
                  </a:lnTo>
                  <a:cubicBezTo>
                    <a:pt x="12798" y="25596"/>
                    <a:pt x="14998" y="27796"/>
                    <a:pt x="17597" y="27796"/>
                  </a:cubicBezTo>
                  <a:lnTo>
                    <a:pt x="32195" y="27796"/>
                  </a:lnTo>
                  <a:cubicBezTo>
                    <a:pt x="34794" y="27796"/>
                    <a:pt x="36895" y="25596"/>
                    <a:pt x="36895" y="22996"/>
                  </a:cubicBezTo>
                  <a:lnTo>
                    <a:pt x="36895" y="17497"/>
                  </a:lnTo>
                  <a:cubicBezTo>
                    <a:pt x="36895" y="14898"/>
                    <a:pt x="34794" y="12798"/>
                    <a:pt x="32195" y="12798"/>
                  </a:cubicBezTo>
                  <a:lnTo>
                    <a:pt x="175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C617B4F8-B518-431F-B8A2-2B82DA5A4BF6}"/>
                </a:ext>
              </a:extLst>
            </p:cNvPr>
            <p:cNvSpPr/>
            <p:nvPr/>
          </p:nvSpPr>
          <p:spPr>
            <a:xfrm>
              <a:off x="11292426" y="6201856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2996 h 39993"/>
                <a:gd name="connsiteX3" fmla="*/ 0 w 39993"/>
                <a:gd name="connsiteY3" fmla="*/ 17497 h 39993"/>
                <a:gd name="connsiteX4" fmla="*/ 17497 w 39993"/>
                <a:gd name="connsiteY4" fmla="*/ 0 h 39993"/>
                <a:gd name="connsiteX5" fmla="*/ 32095 w 39993"/>
                <a:gd name="connsiteY5" fmla="*/ 0 h 39993"/>
                <a:gd name="connsiteX6" fmla="*/ 49592 w 39993"/>
                <a:gd name="connsiteY6" fmla="*/ 17497 h 39993"/>
                <a:gd name="connsiteX7" fmla="*/ 49592 w 39993"/>
                <a:gd name="connsiteY7" fmla="*/ 22996 h 39993"/>
                <a:gd name="connsiteX8" fmla="*/ 32095 w 39993"/>
                <a:gd name="connsiteY8" fmla="*/ 40594 h 39993"/>
                <a:gd name="connsiteX9" fmla="*/ 17497 w 39993"/>
                <a:gd name="connsiteY9" fmla="*/ 12798 h 39993"/>
                <a:gd name="connsiteX10" fmla="*/ 12798 w 39993"/>
                <a:gd name="connsiteY10" fmla="*/ 17497 h 39993"/>
                <a:gd name="connsiteX11" fmla="*/ 12798 w 39993"/>
                <a:gd name="connsiteY11" fmla="*/ 22996 h 39993"/>
                <a:gd name="connsiteX12" fmla="*/ 17497 w 39993"/>
                <a:gd name="connsiteY12" fmla="*/ 27796 h 39993"/>
                <a:gd name="connsiteX13" fmla="*/ 32095 w 39993"/>
                <a:gd name="connsiteY13" fmla="*/ 27796 h 39993"/>
                <a:gd name="connsiteX14" fmla="*/ 36794 w 39993"/>
                <a:gd name="connsiteY14" fmla="*/ 22996 h 39993"/>
                <a:gd name="connsiteX15" fmla="*/ 36794 w 39993"/>
                <a:gd name="connsiteY15" fmla="*/ 17497 h 39993"/>
                <a:gd name="connsiteX16" fmla="*/ 32095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497" y="40594"/>
                  </a:lnTo>
                  <a:cubicBezTo>
                    <a:pt x="7799" y="40494"/>
                    <a:pt x="0" y="32695"/>
                    <a:pt x="0" y="22996"/>
                  </a:cubicBezTo>
                  <a:lnTo>
                    <a:pt x="0" y="17497"/>
                  </a:lnTo>
                  <a:cubicBezTo>
                    <a:pt x="0" y="7799"/>
                    <a:pt x="7799" y="0"/>
                    <a:pt x="17497" y="0"/>
                  </a:cubicBezTo>
                  <a:lnTo>
                    <a:pt x="32095" y="0"/>
                  </a:lnTo>
                  <a:cubicBezTo>
                    <a:pt x="41694" y="0"/>
                    <a:pt x="49592" y="7799"/>
                    <a:pt x="49592" y="17497"/>
                  </a:cubicBezTo>
                  <a:lnTo>
                    <a:pt x="49592" y="22996"/>
                  </a:lnTo>
                  <a:cubicBezTo>
                    <a:pt x="49592" y="32695"/>
                    <a:pt x="41694" y="40494"/>
                    <a:pt x="32095" y="405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8" y="14898"/>
                    <a:pt x="12798" y="17497"/>
                  </a:cubicBezTo>
                  <a:lnTo>
                    <a:pt x="12798" y="22996"/>
                  </a:lnTo>
                  <a:cubicBezTo>
                    <a:pt x="12798" y="25596"/>
                    <a:pt x="14898" y="27796"/>
                    <a:pt x="17497" y="27796"/>
                  </a:cubicBezTo>
                  <a:lnTo>
                    <a:pt x="32095" y="27796"/>
                  </a:lnTo>
                  <a:cubicBezTo>
                    <a:pt x="34694" y="27796"/>
                    <a:pt x="36794" y="25596"/>
                    <a:pt x="36794" y="22996"/>
                  </a:cubicBezTo>
                  <a:lnTo>
                    <a:pt x="36794" y="17497"/>
                  </a:lnTo>
                  <a:cubicBezTo>
                    <a:pt x="36794" y="14898"/>
                    <a:pt x="34694" y="12798"/>
                    <a:pt x="32095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7908862E-159B-4970-A905-BC9B14C20250}"/>
                </a:ext>
              </a:extLst>
            </p:cNvPr>
            <p:cNvSpPr/>
            <p:nvPr/>
          </p:nvSpPr>
          <p:spPr>
            <a:xfrm>
              <a:off x="11352717" y="6201856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497 h 39993"/>
                <a:gd name="connsiteX4" fmla="*/ 17497 w 39993"/>
                <a:gd name="connsiteY4" fmla="*/ 0 h 39993"/>
                <a:gd name="connsiteX5" fmla="*/ 32095 w 39993"/>
                <a:gd name="connsiteY5" fmla="*/ 0 h 39993"/>
                <a:gd name="connsiteX6" fmla="*/ 49592 w 39993"/>
                <a:gd name="connsiteY6" fmla="*/ 17497 h 39993"/>
                <a:gd name="connsiteX7" fmla="*/ 49592 w 39993"/>
                <a:gd name="connsiteY7" fmla="*/ 23096 h 39993"/>
                <a:gd name="connsiteX8" fmla="*/ 32095 w 39993"/>
                <a:gd name="connsiteY8" fmla="*/ 40594 h 39993"/>
                <a:gd name="connsiteX9" fmla="*/ 17497 w 39993"/>
                <a:gd name="connsiteY9" fmla="*/ 12798 h 39993"/>
                <a:gd name="connsiteX10" fmla="*/ 12797 w 39993"/>
                <a:gd name="connsiteY10" fmla="*/ 17497 h 39993"/>
                <a:gd name="connsiteX11" fmla="*/ 12797 w 39993"/>
                <a:gd name="connsiteY11" fmla="*/ 23096 h 39993"/>
                <a:gd name="connsiteX12" fmla="*/ 17497 w 39993"/>
                <a:gd name="connsiteY12" fmla="*/ 27796 h 39993"/>
                <a:gd name="connsiteX13" fmla="*/ 32095 w 39993"/>
                <a:gd name="connsiteY13" fmla="*/ 27796 h 39993"/>
                <a:gd name="connsiteX14" fmla="*/ 36794 w 39993"/>
                <a:gd name="connsiteY14" fmla="*/ 23096 h 39993"/>
                <a:gd name="connsiteX15" fmla="*/ 36794 w 39993"/>
                <a:gd name="connsiteY15" fmla="*/ 17497 h 39993"/>
                <a:gd name="connsiteX16" fmla="*/ 32095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497" y="40594"/>
                  </a:lnTo>
                  <a:cubicBezTo>
                    <a:pt x="7898" y="40594"/>
                    <a:pt x="0" y="32695"/>
                    <a:pt x="0" y="23096"/>
                  </a:cubicBezTo>
                  <a:lnTo>
                    <a:pt x="0" y="17497"/>
                  </a:lnTo>
                  <a:cubicBezTo>
                    <a:pt x="0" y="7899"/>
                    <a:pt x="7898" y="0"/>
                    <a:pt x="17497" y="0"/>
                  </a:cubicBezTo>
                  <a:lnTo>
                    <a:pt x="32095" y="0"/>
                  </a:lnTo>
                  <a:cubicBezTo>
                    <a:pt x="41793" y="0"/>
                    <a:pt x="49592" y="7899"/>
                    <a:pt x="49592" y="17497"/>
                  </a:cubicBezTo>
                  <a:lnTo>
                    <a:pt x="49592" y="23096"/>
                  </a:lnTo>
                  <a:cubicBezTo>
                    <a:pt x="49592" y="32695"/>
                    <a:pt x="41793" y="40594"/>
                    <a:pt x="32095" y="405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7" y="14898"/>
                    <a:pt x="12797" y="17497"/>
                  </a:cubicBezTo>
                  <a:lnTo>
                    <a:pt x="12797" y="23096"/>
                  </a:lnTo>
                  <a:cubicBezTo>
                    <a:pt x="12797" y="25596"/>
                    <a:pt x="14898" y="27796"/>
                    <a:pt x="17497" y="27796"/>
                  </a:cubicBezTo>
                  <a:lnTo>
                    <a:pt x="32095" y="27796"/>
                  </a:lnTo>
                  <a:cubicBezTo>
                    <a:pt x="34694" y="27796"/>
                    <a:pt x="36794" y="25596"/>
                    <a:pt x="36794" y="23096"/>
                  </a:cubicBezTo>
                  <a:lnTo>
                    <a:pt x="36794" y="17497"/>
                  </a:lnTo>
                  <a:cubicBezTo>
                    <a:pt x="36794" y="14898"/>
                    <a:pt x="34694" y="12798"/>
                    <a:pt x="32095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ED98F4E4-727C-457F-B656-BA5D17E6988E}"/>
                </a:ext>
              </a:extLst>
            </p:cNvPr>
            <p:cNvSpPr/>
            <p:nvPr/>
          </p:nvSpPr>
          <p:spPr>
            <a:xfrm>
              <a:off x="11232035" y="6262246"/>
              <a:ext cx="39994" cy="39994"/>
            </a:xfrm>
            <a:custGeom>
              <a:avLst/>
              <a:gdLst>
                <a:gd name="connsiteX0" fmla="*/ 32195 w 39993"/>
                <a:gd name="connsiteY0" fmla="*/ 40594 h 39993"/>
                <a:gd name="connsiteX1" fmla="*/ 175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497 h 39993"/>
                <a:gd name="connsiteX4" fmla="*/ 17597 w 39993"/>
                <a:gd name="connsiteY4" fmla="*/ 0 h 39993"/>
                <a:gd name="connsiteX5" fmla="*/ 32195 w 39993"/>
                <a:gd name="connsiteY5" fmla="*/ 0 h 39993"/>
                <a:gd name="connsiteX6" fmla="*/ 49692 w 39993"/>
                <a:gd name="connsiteY6" fmla="*/ 17497 h 39993"/>
                <a:gd name="connsiteX7" fmla="*/ 49692 w 39993"/>
                <a:gd name="connsiteY7" fmla="*/ 23096 h 39993"/>
                <a:gd name="connsiteX8" fmla="*/ 32195 w 39993"/>
                <a:gd name="connsiteY8" fmla="*/ 40594 h 39993"/>
                <a:gd name="connsiteX9" fmla="*/ 17597 w 39993"/>
                <a:gd name="connsiteY9" fmla="*/ 12798 h 39993"/>
                <a:gd name="connsiteX10" fmla="*/ 12798 w 39993"/>
                <a:gd name="connsiteY10" fmla="*/ 17497 h 39993"/>
                <a:gd name="connsiteX11" fmla="*/ 12798 w 39993"/>
                <a:gd name="connsiteY11" fmla="*/ 23096 h 39993"/>
                <a:gd name="connsiteX12" fmla="*/ 17597 w 39993"/>
                <a:gd name="connsiteY12" fmla="*/ 27796 h 39993"/>
                <a:gd name="connsiteX13" fmla="*/ 32195 w 39993"/>
                <a:gd name="connsiteY13" fmla="*/ 27796 h 39993"/>
                <a:gd name="connsiteX14" fmla="*/ 36895 w 39993"/>
                <a:gd name="connsiteY14" fmla="*/ 23096 h 39993"/>
                <a:gd name="connsiteX15" fmla="*/ 36895 w 39993"/>
                <a:gd name="connsiteY15" fmla="*/ 17497 h 39993"/>
                <a:gd name="connsiteX16" fmla="*/ 32195 w 39993"/>
                <a:gd name="connsiteY16" fmla="*/ 12798 h 39993"/>
                <a:gd name="connsiteX17" fmla="*/ 175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195" y="40594"/>
                  </a:moveTo>
                  <a:lnTo>
                    <a:pt x="17597" y="40594"/>
                  </a:lnTo>
                  <a:cubicBezTo>
                    <a:pt x="7899" y="40594"/>
                    <a:pt x="100" y="32695"/>
                    <a:pt x="0" y="23096"/>
                  </a:cubicBezTo>
                  <a:lnTo>
                    <a:pt x="0" y="17497"/>
                  </a:lnTo>
                  <a:cubicBezTo>
                    <a:pt x="100" y="7899"/>
                    <a:pt x="7899" y="0"/>
                    <a:pt x="17597" y="0"/>
                  </a:cubicBezTo>
                  <a:lnTo>
                    <a:pt x="32195" y="0"/>
                  </a:lnTo>
                  <a:cubicBezTo>
                    <a:pt x="41794" y="0"/>
                    <a:pt x="49692" y="7899"/>
                    <a:pt x="49692" y="17497"/>
                  </a:cubicBezTo>
                  <a:lnTo>
                    <a:pt x="49692" y="23096"/>
                  </a:lnTo>
                  <a:cubicBezTo>
                    <a:pt x="49692" y="32695"/>
                    <a:pt x="41794" y="40594"/>
                    <a:pt x="32195" y="40594"/>
                  </a:cubicBezTo>
                  <a:close/>
                  <a:moveTo>
                    <a:pt x="17597" y="12798"/>
                  </a:moveTo>
                  <a:cubicBezTo>
                    <a:pt x="14998" y="12798"/>
                    <a:pt x="12798" y="14898"/>
                    <a:pt x="12798" y="17497"/>
                  </a:cubicBezTo>
                  <a:lnTo>
                    <a:pt x="12798" y="23096"/>
                  </a:lnTo>
                  <a:cubicBezTo>
                    <a:pt x="12798" y="25696"/>
                    <a:pt x="14998" y="27796"/>
                    <a:pt x="17597" y="27796"/>
                  </a:cubicBezTo>
                  <a:lnTo>
                    <a:pt x="32195" y="27796"/>
                  </a:lnTo>
                  <a:cubicBezTo>
                    <a:pt x="34794" y="27796"/>
                    <a:pt x="36895" y="25696"/>
                    <a:pt x="36895" y="23096"/>
                  </a:cubicBezTo>
                  <a:lnTo>
                    <a:pt x="36895" y="17497"/>
                  </a:lnTo>
                  <a:cubicBezTo>
                    <a:pt x="36895" y="14898"/>
                    <a:pt x="34794" y="12798"/>
                    <a:pt x="32195" y="12798"/>
                  </a:cubicBezTo>
                  <a:lnTo>
                    <a:pt x="175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DEC029A2-6D77-4674-9C0F-0B39D141D8E7}"/>
                </a:ext>
              </a:extLst>
            </p:cNvPr>
            <p:cNvSpPr/>
            <p:nvPr/>
          </p:nvSpPr>
          <p:spPr>
            <a:xfrm>
              <a:off x="11292426" y="6262246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597 h 39993"/>
                <a:gd name="connsiteX4" fmla="*/ 17497 w 39993"/>
                <a:gd name="connsiteY4" fmla="*/ 0 h 39993"/>
                <a:gd name="connsiteX5" fmla="*/ 32095 w 39993"/>
                <a:gd name="connsiteY5" fmla="*/ 0 h 39993"/>
                <a:gd name="connsiteX6" fmla="*/ 49592 w 39993"/>
                <a:gd name="connsiteY6" fmla="*/ 17597 h 39993"/>
                <a:gd name="connsiteX7" fmla="*/ 49592 w 39993"/>
                <a:gd name="connsiteY7" fmla="*/ 23096 h 39993"/>
                <a:gd name="connsiteX8" fmla="*/ 32095 w 39993"/>
                <a:gd name="connsiteY8" fmla="*/ 40594 h 39993"/>
                <a:gd name="connsiteX9" fmla="*/ 17497 w 39993"/>
                <a:gd name="connsiteY9" fmla="*/ 12798 h 39993"/>
                <a:gd name="connsiteX10" fmla="*/ 12798 w 39993"/>
                <a:gd name="connsiteY10" fmla="*/ 17597 h 39993"/>
                <a:gd name="connsiteX11" fmla="*/ 12798 w 39993"/>
                <a:gd name="connsiteY11" fmla="*/ 23096 h 39993"/>
                <a:gd name="connsiteX12" fmla="*/ 17497 w 39993"/>
                <a:gd name="connsiteY12" fmla="*/ 27796 h 39993"/>
                <a:gd name="connsiteX13" fmla="*/ 32095 w 39993"/>
                <a:gd name="connsiteY13" fmla="*/ 27796 h 39993"/>
                <a:gd name="connsiteX14" fmla="*/ 36794 w 39993"/>
                <a:gd name="connsiteY14" fmla="*/ 23096 h 39993"/>
                <a:gd name="connsiteX15" fmla="*/ 36794 w 39993"/>
                <a:gd name="connsiteY15" fmla="*/ 17597 h 39993"/>
                <a:gd name="connsiteX16" fmla="*/ 32095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497" y="40594"/>
                  </a:lnTo>
                  <a:cubicBezTo>
                    <a:pt x="7799" y="40594"/>
                    <a:pt x="0" y="32695"/>
                    <a:pt x="0" y="23096"/>
                  </a:cubicBezTo>
                  <a:lnTo>
                    <a:pt x="0" y="17597"/>
                  </a:lnTo>
                  <a:cubicBezTo>
                    <a:pt x="0" y="7899"/>
                    <a:pt x="7799" y="0"/>
                    <a:pt x="17497" y="0"/>
                  </a:cubicBezTo>
                  <a:lnTo>
                    <a:pt x="32095" y="0"/>
                  </a:lnTo>
                  <a:cubicBezTo>
                    <a:pt x="41694" y="0"/>
                    <a:pt x="49592" y="7899"/>
                    <a:pt x="49592" y="17597"/>
                  </a:cubicBezTo>
                  <a:lnTo>
                    <a:pt x="49592" y="23096"/>
                  </a:lnTo>
                  <a:cubicBezTo>
                    <a:pt x="49592" y="32695"/>
                    <a:pt x="41694" y="40594"/>
                    <a:pt x="32095" y="405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8" y="14998"/>
                    <a:pt x="12798" y="17597"/>
                  </a:cubicBezTo>
                  <a:lnTo>
                    <a:pt x="12798" y="23096"/>
                  </a:lnTo>
                  <a:cubicBezTo>
                    <a:pt x="12798" y="25696"/>
                    <a:pt x="14898" y="27796"/>
                    <a:pt x="17497" y="27796"/>
                  </a:cubicBezTo>
                  <a:lnTo>
                    <a:pt x="32095" y="27796"/>
                  </a:lnTo>
                  <a:cubicBezTo>
                    <a:pt x="34694" y="27796"/>
                    <a:pt x="36794" y="25696"/>
                    <a:pt x="36794" y="23096"/>
                  </a:cubicBezTo>
                  <a:lnTo>
                    <a:pt x="36794" y="17597"/>
                  </a:lnTo>
                  <a:cubicBezTo>
                    <a:pt x="36794" y="14998"/>
                    <a:pt x="34694" y="12798"/>
                    <a:pt x="32095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EA6DFE32-A1E2-4E27-A888-E4DEB6692511}"/>
                </a:ext>
              </a:extLst>
            </p:cNvPr>
            <p:cNvSpPr/>
            <p:nvPr/>
          </p:nvSpPr>
          <p:spPr>
            <a:xfrm>
              <a:off x="11352717" y="6262246"/>
              <a:ext cx="39994" cy="39994"/>
            </a:xfrm>
            <a:custGeom>
              <a:avLst/>
              <a:gdLst>
                <a:gd name="connsiteX0" fmla="*/ 32095 w 39993"/>
                <a:gd name="connsiteY0" fmla="*/ 40594 h 39993"/>
                <a:gd name="connsiteX1" fmla="*/ 17497 w 39993"/>
                <a:gd name="connsiteY1" fmla="*/ 40594 h 39993"/>
                <a:gd name="connsiteX2" fmla="*/ 0 w 39993"/>
                <a:gd name="connsiteY2" fmla="*/ 23096 h 39993"/>
                <a:gd name="connsiteX3" fmla="*/ 0 w 39993"/>
                <a:gd name="connsiteY3" fmla="*/ 17497 h 39993"/>
                <a:gd name="connsiteX4" fmla="*/ 17497 w 39993"/>
                <a:gd name="connsiteY4" fmla="*/ 0 h 39993"/>
                <a:gd name="connsiteX5" fmla="*/ 32095 w 39993"/>
                <a:gd name="connsiteY5" fmla="*/ 0 h 39993"/>
                <a:gd name="connsiteX6" fmla="*/ 49592 w 39993"/>
                <a:gd name="connsiteY6" fmla="*/ 17497 h 39993"/>
                <a:gd name="connsiteX7" fmla="*/ 49592 w 39993"/>
                <a:gd name="connsiteY7" fmla="*/ 23096 h 39993"/>
                <a:gd name="connsiteX8" fmla="*/ 32095 w 39993"/>
                <a:gd name="connsiteY8" fmla="*/ 40594 h 39993"/>
                <a:gd name="connsiteX9" fmla="*/ 17497 w 39993"/>
                <a:gd name="connsiteY9" fmla="*/ 12798 h 39993"/>
                <a:gd name="connsiteX10" fmla="*/ 12797 w 39993"/>
                <a:gd name="connsiteY10" fmla="*/ 17497 h 39993"/>
                <a:gd name="connsiteX11" fmla="*/ 12797 w 39993"/>
                <a:gd name="connsiteY11" fmla="*/ 23096 h 39993"/>
                <a:gd name="connsiteX12" fmla="*/ 17497 w 39993"/>
                <a:gd name="connsiteY12" fmla="*/ 27796 h 39993"/>
                <a:gd name="connsiteX13" fmla="*/ 32095 w 39993"/>
                <a:gd name="connsiteY13" fmla="*/ 27796 h 39993"/>
                <a:gd name="connsiteX14" fmla="*/ 36794 w 39993"/>
                <a:gd name="connsiteY14" fmla="*/ 23096 h 39993"/>
                <a:gd name="connsiteX15" fmla="*/ 36794 w 39993"/>
                <a:gd name="connsiteY15" fmla="*/ 17497 h 39993"/>
                <a:gd name="connsiteX16" fmla="*/ 32095 w 39993"/>
                <a:gd name="connsiteY16" fmla="*/ 12798 h 39993"/>
                <a:gd name="connsiteX17" fmla="*/ 17497 w 39993"/>
                <a:gd name="connsiteY17" fmla="*/ 127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93" h="39993">
                  <a:moveTo>
                    <a:pt x="32095" y="40594"/>
                  </a:moveTo>
                  <a:lnTo>
                    <a:pt x="17497" y="40594"/>
                  </a:lnTo>
                  <a:cubicBezTo>
                    <a:pt x="7898" y="40594"/>
                    <a:pt x="0" y="32695"/>
                    <a:pt x="0" y="23096"/>
                  </a:cubicBezTo>
                  <a:lnTo>
                    <a:pt x="0" y="17497"/>
                  </a:lnTo>
                  <a:cubicBezTo>
                    <a:pt x="0" y="7899"/>
                    <a:pt x="7898" y="0"/>
                    <a:pt x="17497" y="0"/>
                  </a:cubicBezTo>
                  <a:lnTo>
                    <a:pt x="32095" y="0"/>
                  </a:lnTo>
                  <a:cubicBezTo>
                    <a:pt x="41793" y="0"/>
                    <a:pt x="49592" y="7899"/>
                    <a:pt x="49592" y="17497"/>
                  </a:cubicBezTo>
                  <a:lnTo>
                    <a:pt x="49592" y="23096"/>
                  </a:lnTo>
                  <a:cubicBezTo>
                    <a:pt x="49592" y="32695"/>
                    <a:pt x="41793" y="40594"/>
                    <a:pt x="32095" y="40594"/>
                  </a:cubicBezTo>
                  <a:close/>
                  <a:moveTo>
                    <a:pt x="17497" y="12798"/>
                  </a:moveTo>
                  <a:cubicBezTo>
                    <a:pt x="14898" y="12798"/>
                    <a:pt x="12797" y="14898"/>
                    <a:pt x="12797" y="17497"/>
                  </a:cubicBezTo>
                  <a:lnTo>
                    <a:pt x="12797" y="23096"/>
                  </a:lnTo>
                  <a:cubicBezTo>
                    <a:pt x="12797" y="25696"/>
                    <a:pt x="14898" y="27796"/>
                    <a:pt x="17497" y="27796"/>
                  </a:cubicBezTo>
                  <a:lnTo>
                    <a:pt x="32095" y="27796"/>
                  </a:lnTo>
                  <a:cubicBezTo>
                    <a:pt x="34694" y="27796"/>
                    <a:pt x="36794" y="25696"/>
                    <a:pt x="36794" y="23096"/>
                  </a:cubicBezTo>
                  <a:lnTo>
                    <a:pt x="36794" y="17497"/>
                  </a:lnTo>
                  <a:cubicBezTo>
                    <a:pt x="36794" y="14898"/>
                    <a:pt x="34694" y="12798"/>
                    <a:pt x="32095" y="12798"/>
                  </a:cubicBezTo>
                  <a:lnTo>
                    <a:pt x="17497" y="12798"/>
                  </a:ln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AB00C169-E05F-4F5A-9069-A4FD1B4CEA43}"/>
                </a:ext>
              </a:extLst>
            </p:cNvPr>
            <p:cNvSpPr/>
            <p:nvPr/>
          </p:nvSpPr>
          <p:spPr>
            <a:xfrm>
              <a:off x="11062280" y="5826512"/>
              <a:ext cx="59991" cy="59991"/>
            </a:xfrm>
            <a:custGeom>
              <a:avLst/>
              <a:gdLst>
                <a:gd name="connsiteX0" fmla="*/ 30977 w 59990"/>
                <a:gd name="connsiteY0" fmla="*/ 61993 h 59990"/>
                <a:gd name="connsiteX1" fmla="*/ 13280 w 59990"/>
                <a:gd name="connsiteY1" fmla="*/ 56394 h 59990"/>
                <a:gd name="connsiteX2" fmla="*/ 483 w 59990"/>
                <a:gd name="connsiteY2" fmla="*/ 36397 h 59990"/>
                <a:gd name="connsiteX3" fmla="*/ 25579 w 59990"/>
                <a:gd name="connsiteY3" fmla="*/ 503 h 59990"/>
                <a:gd name="connsiteX4" fmla="*/ 48775 w 59990"/>
                <a:gd name="connsiteY4" fmla="*/ 5602 h 59990"/>
                <a:gd name="connsiteX5" fmla="*/ 61573 w 59990"/>
                <a:gd name="connsiteY5" fmla="*/ 25599 h 59990"/>
                <a:gd name="connsiteX6" fmla="*/ 61573 w 59990"/>
                <a:gd name="connsiteY6" fmla="*/ 25599 h 59990"/>
                <a:gd name="connsiteX7" fmla="*/ 36477 w 59990"/>
                <a:gd name="connsiteY7" fmla="*/ 61493 h 59990"/>
                <a:gd name="connsiteX8" fmla="*/ 30977 w 59990"/>
                <a:gd name="connsiteY8" fmla="*/ 61993 h 59990"/>
                <a:gd name="connsiteX9" fmla="*/ 31077 w 59990"/>
                <a:gd name="connsiteY9" fmla="*/ 12701 h 59990"/>
                <a:gd name="connsiteX10" fmla="*/ 27878 w 59990"/>
                <a:gd name="connsiteY10" fmla="*/ 13001 h 59990"/>
                <a:gd name="connsiteX11" fmla="*/ 13181 w 59990"/>
                <a:gd name="connsiteY11" fmla="*/ 34098 h 59990"/>
                <a:gd name="connsiteX12" fmla="*/ 20680 w 59990"/>
                <a:gd name="connsiteY12" fmla="*/ 45796 h 59990"/>
                <a:gd name="connsiteX13" fmla="*/ 34278 w 59990"/>
                <a:gd name="connsiteY13" fmla="*/ 48795 h 59990"/>
                <a:gd name="connsiteX14" fmla="*/ 48975 w 59990"/>
                <a:gd name="connsiteY14" fmla="*/ 27699 h 59990"/>
                <a:gd name="connsiteX15" fmla="*/ 41476 w 59990"/>
                <a:gd name="connsiteY15" fmla="*/ 16001 h 59990"/>
                <a:gd name="connsiteX16" fmla="*/ 31077 w 59990"/>
                <a:gd name="connsiteY16" fmla="*/ 12701 h 59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90" h="59990">
                  <a:moveTo>
                    <a:pt x="30977" y="61993"/>
                  </a:moveTo>
                  <a:cubicBezTo>
                    <a:pt x="24678" y="61993"/>
                    <a:pt x="18579" y="60094"/>
                    <a:pt x="13280" y="56394"/>
                  </a:cubicBezTo>
                  <a:cubicBezTo>
                    <a:pt x="6482" y="51695"/>
                    <a:pt x="1982" y="44596"/>
                    <a:pt x="483" y="36397"/>
                  </a:cubicBezTo>
                  <a:cubicBezTo>
                    <a:pt x="-2517" y="19600"/>
                    <a:pt x="8781" y="3402"/>
                    <a:pt x="25579" y="503"/>
                  </a:cubicBezTo>
                  <a:cubicBezTo>
                    <a:pt x="33677" y="-997"/>
                    <a:pt x="41975" y="903"/>
                    <a:pt x="48775" y="5602"/>
                  </a:cubicBezTo>
                  <a:cubicBezTo>
                    <a:pt x="55574" y="10301"/>
                    <a:pt x="60073" y="17400"/>
                    <a:pt x="61573" y="25599"/>
                  </a:cubicBezTo>
                  <a:lnTo>
                    <a:pt x="61573" y="25599"/>
                  </a:lnTo>
                  <a:cubicBezTo>
                    <a:pt x="64572" y="42396"/>
                    <a:pt x="53274" y="58494"/>
                    <a:pt x="36477" y="61493"/>
                  </a:cubicBezTo>
                  <a:cubicBezTo>
                    <a:pt x="34577" y="61793"/>
                    <a:pt x="32778" y="61993"/>
                    <a:pt x="30977" y="61993"/>
                  </a:cubicBezTo>
                  <a:close/>
                  <a:moveTo>
                    <a:pt x="31077" y="12701"/>
                  </a:moveTo>
                  <a:cubicBezTo>
                    <a:pt x="29978" y="12701"/>
                    <a:pt x="28978" y="12801"/>
                    <a:pt x="27878" y="13001"/>
                  </a:cubicBezTo>
                  <a:cubicBezTo>
                    <a:pt x="17980" y="14701"/>
                    <a:pt x="11381" y="24199"/>
                    <a:pt x="13181" y="34098"/>
                  </a:cubicBezTo>
                  <a:cubicBezTo>
                    <a:pt x="13980" y="38897"/>
                    <a:pt x="16680" y="43096"/>
                    <a:pt x="20680" y="45796"/>
                  </a:cubicBezTo>
                  <a:cubicBezTo>
                    <a:pt x="24678" y="48595"/>
                    <a:pt x="29477" y="49595"/>
                    <a:pt x="34278" y="48795"/>
                  </a:cubicBezTo>
                  <a:cubicBezTo>
                    <a:pt x="44176" y="47096"/>
                    <a:pt x="50774" y="37597"/>
                    <a:pt x="48975" y="27699"/>
                  </a:cubicBezTo>
                  <a:cubicBezTo>
                    <a:pt x="48175" y="22900"/>
                    <a:pt x="45476" y="18700"/>
                    <a:pt x="41476" y="16001"/>
                  </a:cubicBezTo>
                  <a:cubicBezTo>
                    <a:pt x="38376" y="13901"/>
                    <a:pt x="34777" y="12701"/>
                    <a:pt x="31077" y="1270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77FC8C5B-C8C4-43C3-8C5F-84ED52B23BE6}"/>
                </a:ext>
              </a:extLst>
            </p:cNvPr>
            <p:cNvSpPr/>
            <p:nvPr/>
          </p:nvSpPr>
          <p:spPr>
            <a:xfrm>
              <a:off x="11162046" y="5807818"/>
              <a:ext cx="29995" cy="9998"/>
            </a:xfrm>
            <a:custGeom>
              <a:avLst/>
              <a:gdLst>
                <a:gd name="connsiteX0" fmla="*/ 28896 w 29995"/>
                <a:gd name="connsiteY0" fmla="*/ 12798 h 9998"/>
                <a:gd name="connsiteX1" fmla="*/ 6399 w 29995"/>
                <a:gd name="connsiteY1" fmla="*/ 12798 h 9998"/>
                <a:gd name="connsiteX2" fmla="*/ 0 w 29995"/>
                <a:gd name="connsiteY2" fmla="*/ 6399 h 9998"/>
                <a:gd name="connsiteX3" fmla="*/ 6399 w 29995"/>
                <a:gd name="connsiteY3" fmla="*/ 0 h 9998"/>
                <a:gd name="connsiteX4" fmla="*/ 28896 w 29995"/>
                <a:gd name="connsiteY4" fmla="*/ 0 h 9998"/>
                <a:gd name="connsiteX5" fmla="*/ 35295 w 29995"/>
                <a:gd name="connsiteY5" fmla="*/ 6399 h 9998"/>
                <a:gd name="connsiteX6" fmla="*/ 28896 w 29995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95" h="9998">
                  <a:moveTo>
                    <a:pt x="28896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899"/>
                    <a:pt x="2900" y="0"/>
                    <a:pt x="6399" y="0"/>
                  </a:cubicBezTo>
                  <a:lnTo>
                    <a:pt x="28896" y="0"/>
                  </a:lnTo>
                  <a:cubicBezTo>
                    <a:pt x="32395" y="0"/>
                    <a:pt x="35295" y="2899"/>
                    <a:pt x="35295" y="6399"/>
                  </a:cubicBezTo>
                  <a:cubicBezTo>
                    <a:pt x="35295" y="9898"/>
                    <a:pt x="32495" y="12798"/>
                    <a:pt x="28896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2B51E74-638D-4FC2-84F7-D72909DF497F}"/>
                </a:ext>
              </a:extLst>
            </p:cNvPr>
            <p:cNvSpPr/>
            <p:nvPr/>
          </p:nvSpPr>
          <p:spPr>
            <a:xfrm>
              <a:off x="11173344" y="5796620"/>
              <a:ext cx="9998" cy="29995"/>
            </a:xfrm>
            <a:custGeom>
              <a:avLst/>
              <a:gdLst>
                <a:gd name="connsiteX0" fmla="*/ 6399 w 9998"/>
                <a:gd name="connsiteY0" fmla="*/ 35294 h 29995"/>
                <a:gd name="connsiteX1" fmla="*/ 0 w 9998"/>
                <a:gd name="connsiteY1" fmla="*/ 28895 h 29995"/>
                <a:gd name="connsiteX2" fmla="*/ 0 w 9998"/>
                <a:gd name="connsiteY2" fmla="*/ 6399 h 29995"/>
                <a:gd name="connsiteX3" fmla="*/ 6399 w 9998"/>
                <a:gd name="connsiteY3" fmla="*/ 0 h 29995"/>
                <a:gd name="connsiteX4" fmla="*/ 12798 w 9998"/>
                <a:gd name="connsiteY4" fmla="*/ 6399 h 29995"/>
                <a:gd name="connsiteX5" fmla="*/ 12798 w 9998"/>
                <a:gd name="connsiteY5" fmla="*/ 28895 h 29995"/>
                <a:gd name="connsiteX6" fmla="*/ 6399 w 9998"/>
                <a:gd name="connsiteY6" fmla="*/ 35294 h 29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29995">
                  <a:moveTo>
                    <a:pt x="6399" y="35294"/>
                  </a:moveTo>
                  <a:cubicBezTo>
                    <a:pt x="2900" y="35294"/>
                    <a:pt x="0" y="32395"/>
                    <a:pt x="0" y="28895"/>
                  </a:cubicBezTo>
                  <a:lnTo>
                    <a:pt x="0" y="6399"/>
                  </a:lnTo>
                  <a:cubicBezTo>
                    <a:pt x="0" y="2899"/>
                    <a:pt x="2900" y="0"/>
                    <a:pt x="6399" y="0"/>
                  </a:cubicBezTo>
                  <a:cubicBezTo>
                    <a:pt x="9898" y="0"/>
                    <a:pt x="12798" y="2899"/>
                    <a:pt x="12798" y="6399"/>
                  </a:cubicBezTo>
                  <a:lnTo>
                    <a:pt x="12798" y="28895"/>
                  </a:lnTo>
                  <a:cubicBezTo>
                    <a:pt x="12798" y="32395"/>
                    <a:pt x="9898" y="35294"/>
                    <a:pt x="6399" y="35294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B0E0AB7E-D137-4B49-AE36-69BE1ADCE330}"/>
                </a:ext>
              </a:extLst>
            </p:cNvPr>
            <p:cNvSpPr/>
            <p:nvPr/>
          </p:nvSpPr>
          <p:spPr>
            <a:xfrm>
              <a:off x="11285927" y="5773323"/>
              <a:ext cx="39994" cy="39994"/>
            </a:xfrm>
            <a:custGeom>
              <a:avLst/>
              <a:gdLst>
                <a:gd name="connsiteX0" fmla="*/ 21797 w 39993"/>
                <a:gd name="connsiteY0" fmla="*/ 43593 h 39993"/>
                <a:gd name="connsiteX1" fmla="*/ 0 w 39993"/>
                <a:gd name="connsiteY1" fmla="*/ 21797 h 39993"/>
                <a:gd name="connsiteX2" fmla="*/ 21797 w 39993"/>
                <a:gd name="connsiteY2" fmla="*/ 0 h 39993"/>
                <a:gd name="connsiteX3" fmla="*/ 43593 w 39993"/>
                <a:gd name="connsiteY3" fmla="*/ 21797 h 39993"/>
                <a:gd name="connsiteX4" fmla="*/ 21797 w 39993"/>
                <a:gd name="connsiteY4" fmla="*/ 43593 h 39993"/>
                <a:gd name="connsiteX5" fmla="*/ 21797 w 39993"/>
                <a:gd name="connsiteY5" fmla="*/ 12698 h 39993"/>
                <a:gd name="connsiteX6" fmla="*/ 12798 w 39993"/>
                <a:gd name="connsiteY6" fmla="*/ 21697 h 39993"/>
                <a:gd name="connsiteX7" fmla="*/ 21797 w 39993"/>
                <a:gd name="connsiteY7" fmla="*/ 30695 h 39993"/>
                <a:gd name="connsiteX8" fmla="*/ 30795 w 39993"/>
                <a:gd name="connsiteY8" fmla="*/ 21697 h 39993"/>
                <a:gd name="connsiteX9" fmla="*/ 21797 w 39993"/>
                <a:gd name="connsiteY9" fmla="*/ 12698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93" h="39993">
                  <a:moveTo>
                    <a:pt x="21797" y="43593"/>
                  </a:moveTo>
                  <a:cubicBezTo>
                    <a:pt x="9798" y="43593"/>
                    <a:pt x="0" y="33795"/>
                    <a:pt x="0" y="21797"/>
                  </a:cubicBezTo>
                  <a:cubicBezTo>
                    <a:pt x="0" y="9799"/>
                    <a:pt x="9798" y="0"/>
                    <a:pt x="21797" y="0"/>
                  </a:cubicBezTo>
                  <a:cubicBezTo>
                    <a:pt x="33795" y="0"/>
                    <a:pt x="43593" y="9799"/>
                    <a:pt x="43593" y="21797"/>
                  </a:cubicBezTo>
                  <a:cubicBezTo>
                    <a:pt x="43593" y="33795"/>
                    <a:pt x="33795" y="43593"/>
                    <a:pt x="21797" y="43593"/>
                  </a:cubicBezTo>
                  <a:close/>
                  <a:moveTo>
                    <a:pt x="21797" y="12698"/>
                  </a:moveTo>
                  <a:cubicBezTo>
                    <a:pt x="16798" y="12698"/>
                    <a:pt x="12798" y="16797"/>
                    <a:pt x="12798" y="21697"/>
                  </a:cubicBezTo>
                  <a:cubicBezTo>
                    <a:pt x="12798" y="26696"/>
                    <a:pt x="16898" y="30695"/>
                    <a:pt x="21797" y="30695"/>
                  </a:cubicBezTo>
                  <a:cubicBezTo>
                    <a:pt x="26696" y="30695"/>
                    <a:pt x="30795" y="26596"/>
                    <a:pt x="30795" y="21697"/>
                  </a:cubicBezTo>
                  <a:cubicBezTo>
                    <a:pt x="30795" y="16797"/>
                    <a:pt x="26696" y="12698"/>
                    <a:pt x="21797" y="126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20A799AD-B73A-4203-8628-E6E13EF44E20}"/>
                </a:ext>
              </a:extLst>
            </p:cNvPr>
            <p:cNvSpPr/>
            <p:nvPr/>
          </p:nvSpPr>
          <p:spPr>
            <a:xfrm>
              <a:off x="11411107" y="5817416"/>
              <a:ext cx="39994" cy="9998"/>
            </a:xfrm>
            <a:custGeom>
              <a:avLst/>
              <a:gdLst>
                <a:gd name="connsiteX0" fmla="*/ 39493 w 39993"/>
                <a:gd name="connsiteY0" fmla="*/ 12798 h 9998"/>
                <a:gd name="connsiteX1" fmla="*/ 6399 w 39993"/>
                <a:gd name="connsiteY1" fmla="*/ 12798 h 9998"/>
                <a:gd name="connsiteX2" fmla="*/ 0 w 39993"/>
                <a:gd name="connsiteY2" fmla="*/ 6399 h 9998"/>
                <a:gd name="connsiteX3" fmla="*/ 6399 w 39993"/>
                <a:gd name="connsiteY3" fmla="*/ 0 h 9998"/>
                <a:gd name="connsiteX4" fmla="*/ 39493 w 39993"/>
                <a:gd name="connsiteY4" fmla="*/ 0 h 9998"/>
                <a:gd name="connsiteX5" fmla="*/ 45892 w 39993"/>
                <a:gd name="connsiteY5" fmla="*/ 6399 h 9998"/>
                <a:gd name="connsiteX6" fmla="*/ 39493 w 39993"/>
                <a:gd name="connsiteY6" fmla="*/ 12798 h 9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93" h="9998">
                  <a:moveTo>
                    <a:pt x="39493" y="12798"/>
                  </a:moveTo>
                  <a:lnTo>
                    <a:pt x="6399" y="12798"/>
                  </a:lnTo>
                  <a:cubicBezTo>
                    <a:pt x="2900" y="12798"/>
                    <a:pt x="0" y="9898"/>
                    <a:pt x="0" y="6399"/>
                  </a:cubicBezTo>
                  <a:cubicBezTo>
                    <a:pt x="0" y="2900"/>
                    <a:pt x="2900" y="0"/>
                    <a:pt x="6399" y="0"/>
                  </a:cubicBezTo>
                  <a:lnTo>
                    <a:pt x="39493" y="0"/>
                  </a:lnTo>
                  <a:cubicBezTo>
                    <a:pt x="42994" y="0"/>
                    <a:pt x="45892" y="2900"/>
                    <a:pt x="45892" y="6399"/>
                  </a:cubicBezTo>
                  <a:cubicBezTo>
                    <a:pt x="45892" y="9898"/>
                    <a:pt x="43093" y="12798"/>
                    <a:pt x="39493" y="12798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DDBB1EAA-E892-436B-873D-940ED92DA64A}"/>
                </a:ext>
              </a:extLst>
            </p:cNvPr>
            <p:cNvSpPr/>
            <p:nvPr/>
          </p:nvSpPr>
          <p:spPr>
            <a:xfrm>
              <a:off x="11427705" y="5800919"/>
              <a:ext cx="9998" cy="39994"/>
            </a:xfrm>
            <a:custGeom>
              <a:avLst/>
              <a:gdLst>
                <a:gd name="connsiteX0" fmla="*/ 6399 w 9998"/>
                <a:gd name="connsiteY0" fmla="*/ 45893 h 39993"/>
                <a:gd name="connsiteX1" fmla="*/ 0 w 9998"/>
                <a:gd name="connsiteY1" fmla="*/ 39494 h 39993"/>
                <a:gd name="connsiteX2" fmla="*/ 0 w 9998"/>
                <a:gd name="connsiteY2" fmla="*/ 6399 h 39993"/>
                <a:gd name="connsiteX3" fmla="*/ 6399 w 9998"/>
                <a:gd name="connsiteY3" fmla="*/ 0 h 39993"/>
                <a:gd name="connsiteX4" fmla="*/ 12797 w 9998"/>
                <a:gd name="connsiteY4" fmla="*/ 6399 h 39993"/>
                <a:gd name="connsiteX5" fmla="*/ 12797 w 9998"/>
                <a:gd name="connsiteY5" fmla="*/ 39494 h 39993"/>
                <a:gd name="connsiteX6" fmla="*/ 6399 w 9998"/>
                <a:gd name="connsiteY6" fmla="*/ 45893 h 39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8" h="39993">
                  <a:moveTo>
                    <a:pt x="6399" y="45893"/>
                  </a:moveTo>
                  <a:cubicBezTo>
                    <a:pt x="2899" y="45893"/>
                    <a:pt x="0" y="42993"/>
                    <a:pt x="0" y="39494"/>
                  </a:cubicBezTo>
                  <a:lnTo>
                    <a:pt x="0" y="6399"/>
                  </a:lnTo>
                  <a:cubicBezTo>
                    <a:pt x="0" y="2900"/>
                    <a:pt x="2899" y="0"/>
                    <a:pt x="6399" y="0"/>
                  </a:cubicBezTo>
                  <a:cubicBezTo>
                    <a:pt x="9898" y="0"/>
                    <a:pt x="12797" y="2900"/>
                    <a:pt x="12797" y="6399"/>
                  </a:cubicBezTo>
                  <a:lnTo>
                    <a:pt x="12797" y="39494"/>
                  </a:lnTo>
                  <a:cubicBezTo>
                    <a:pt x="12797" y="42993"/>
                    <a:pt x="9898" y="45893"/>
                    <a:pt x="6399" y="45893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E7B1C791-2607-4E25-8BCF-9F23CE5E6998}"/>
                </a:ext>
              </a:extLst>
            </p:cNvPr>
            <p:cNvSpPr/>
            <p:nvPr/>
          </p:nvSpPr>
          <p:spPr>
            <a:xfrm>
              <a:off x="11526914" y="5847837"/>
              <a:ext cx="19997" cy="19997"/>
            </a:xfrm>
            <a:custGeom>
              <a:avLst/>
              <a:gdLst>
                <a:gd name="connsiteX0" fmla="*/ 22271 w 19996"/>
                <a:gd name="connsiteY0" fmla="*/ 28771 h 19996"/>
                <a:gd name="connsiteX1" fmla="*/ 17772 w 19996"/>
                <a:gd name="connsiteY1" fmla="*/ 26871 h 19996"/>
                <a:gd name="connsiteX2" fmla="*/ 1875 w 19996"/>
                <a:gd name="connsiteY2" fmla="*/ 10973 h 19996"/>
                <a:gd name="connsiteX3" fmla="*/ 1875 w 19996"/>
                <a:gd name="connsiteY3" fmla="*/ 1875 h 19996"/>
                <a:gd name="connsiteX4" fmla="*/ 10874 w 19996"/>
                <a:gd name="connsiteY4" fmla="*/ 1875 h 19996"/>
                <a:gd name="connsiteX5" fmla="*/ 26771 w 19996"/>
                <a:gd name="connsiteY5" fmla="*/ 17772 h 19996"/>
                <a:gd name="connsiteX6" fmla="*/ 26771 w 19996"/>
                <a:gd name="connsiteY6" fmla="*/ 26871 h 19996"/>
                <a:gd name="connsiteX7" fmla="*/ 22271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22271" y="28771"/>
                  </a:moveTo>
                  <a:cubicBezTo>
                    <a:pt x="20672" y="28771"/>
                    <a:pt x="18972" y="28170"/>
                    <a:pt x="17772" y="26871"/>
                  </a:cubicBezTo>
                  <a:lnTo>
                    <a:pt x="1875" y="10973"/>
                  </a:lnTo>
                  <a:cubicBezTo>
                    <a:pt x="-625" y="8474"/>
                    <a:pt x="-625" y="4374"/>
                    <a:pt x="1875" y="1875"/>
                  </a:cubicBezTo>
                  <a:cubicBezTo>
                    <a:pt x="4374" y="-625"/>
                    <a:pt x="8374" y="-625"/>
                    <a:pt x="10874" y="1875"/>
                  </a:cubicBezTo>
                  <a:lnTo>
                    <a:pt x="26771" y="17772"/>
                  </a:lnTo>
                  <a:cubicBezTo>
                    <a:pt x="29270" y="20272"/>
                    <a:pt x="29270" y="24371"/>
                    <a:pt x="26771" y="26871"/>
                  </a:cubicBezTo>
                  <a:cubicBezTo>
                    <a:pt x="25571" y="28170"/>
                    <a:pt x="23971" y="28771"/>
                    <a:pt x="22271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ED4EE054-1B78-4939-BE06-D2558387F4C5}"/>
                </a:ext>
              </a:extLst>
            </p:cNvPr>
            <p:cNvSpPr/>
            <p:nvPr/>
          </p:nvSpPr>
          <p:spPr>
            <a:xfrm>
              <a:off x="11526914" y="5847837"/>
              <a:ext cx="19997" cy="19997"/>
            </a:xfrm>
            <a:custGeom>
              <a:avLst/>
              <a:gdLst>
                <a:gd name="connsiteX0" fmla="*/ 6374 w 19996"/>
                <a:gd name="connsiteY0" fmla="*/ 28771 h 19996"/>
                <a:gd name="connsiteX1" fmla="*/ 1875 w 19996"/>
                <a:gd name="connsiteY1" fmla="*/ 26871 h 19996"/>
                <a:gd name="connsiteX2" fmla="*/ 1875 w 19996"/>
                <a:gd name="connsiteY2" fmla="*/ 17772 h 19996"/>
                <a:gd name="connsiteX3" fmla="*/ 17772 w 19996"/>
                <a:gd name="connsiteY3" fmla="*/ 1875 h 19996"/>
                <a:gd name="connsiteX4" fmla="*/ 26771 w 19996"/>
                <a:gd name="connsiteY4" fmla="*/ 1875 h 19996"/>
                <a:gd name="connsiteX5" fmla="*/ 26771 w 19996"/>
                <a:gd name="connsiteY5" fmla="*/ 10973 h 19996"/>
                <a:gd name="connsiteX6" fmla="*/ 10874 w 19996"/>
                <a:gd name="connsiteY6" fmla="*/ 26871 h 19996"/>
                <a:gd name="connsiteX7" fmla="*/ 6374 w 19996"/>
                <a:gd name="connsiteY7" fmla="*/ 28771 h 1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96" h="19996">
                  <a:moveTo>
                    <a:pt x="6374" y="28771"/>
                  </a:moveTo>
                  <a:cubicBezTo>
                    <a:pt x="4773" y="28771"/>
                    <a:pt x="3074" y="28170"/>
                    <a:pt x="1875" y="26871"/>
                  </a:cubicBezTo>
                  <a:cubicBezTo>
                    <a:pt x="-625" y="24371"/>
                    <a:pt x="-625" y="20272"/>
                    <a:pt x="1875" y="17772"/>
                  </a:cubicBezTo>
                  <a:lnTo>
                    <a:pt x="17772" y="1875"/>
                  </a:lnTo>
                  <a:cubicBezTo>
                    <a:pt x="20271" y="-625"/>
                    <a:pt x="24271" y="-625"/>
                    <a:pt x="26771" y="1875"/>
                  </a:cubicBezTo>
                  <a:cubicBezTo>
                    <a:pt x="29270" y="4374"/>
                    <a:pt x="29270" y="8474"/>
                    <a:pt x="26771" y="10973"/>
                  </a:cubicBezTo>
                  <a:lnTo>
                    <a:pt x="10874" y="26871"/>
                  </a:lnTo>
                  <a:cubicBezTo>
                    <a:pt x="9674" y="28170"/>
                    <a:pt x="7974" y="28771"/>
                    <a:pt x="6374" y="28771"/>
                  </a:cubicBezTo>
                  <a:close/>
                </a:path>
              </a:pathLst>
            </a:custGeom>
            <a:grpFill/>
            <a:ln w="999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64521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Freeform: Shape 712">
            <a:extLst>
              <a:ext uri="{FF2B5EF4-FFF2-40B4-BE49-F238E27FC236}">
                <a16:creationId xmlns:a16="http://schemas.microsoft.com/office/drawing/2014/main" id="{E6836BE6-AD86-4523-BDF7-D0DB0F4BD7E7}"/>
              </a:ext>
            </a:extLst>
          </p:cNvPr>
          <p:cNvSpPr/>
          <p:nvPr/>
        </p:nvSpPr>
        <p:spPr>
          <a:xfrm>
            <a:off x="554182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4" name="Freeform: Shape 713">
            <a:extLst>
              <a:ext uri="{FF2B5EF4-FFF2-40B4-BE49-F238E27FC236}">
                <a16:creationId xmlns:a16="http://schemas.microsoft.com/office/drawing/2014/main" id="{F5F8C13D-26B3-4BAD-9299-D23911D7B33B}"/>
              </a:ext>
            </a:extLst>
          </p:cNvPr>
          <p:cNvSpPr/>
          <p:nvPr/>
        </p:nvSpPr>
        <p:spPr>
          <a:xfrm>
            <a:off x="1714316" y="143694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5" name="Freeform: Shape 714">
            <a:extLst>
              <a:ext uri="{FF2B5EF4-FFF2-40B4-BE49-F238E27FC236}">
                <a16:creationId xmlns:a16="http://schemas.microsoft.com/office/drawing/2014/main" id="{A3F6EA0B-E0D5-48E5-95B1-52D09068B9E0}"/>
              </a:ext>
            </a:extLst>
          </p:cNvPr>
          <p:cNvSpPr/>
          <p:nvPr/>
        </p:nvSpPr>
        <p:spPr>
          <a:xfrm>
            <a:off x="2874450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6" name="Freeform: Shape 715">
            <a:extLst>
              <a:ext uri="{FF2B5EF4-FFF2-40B4-BE49-F238E27FC236}">
                <a16:creationId xmlns:a16="http://schemas.microsoft.com/office/drawing/2014/main" id="{C9307565-3E64-456A-B85B-C47FB2D61805}"/>
              </a:ext>
            </a:extLst>
          </p:cNvPr>
          <p:cNvSpPr/>
          <p:nvPr/>
        </p:nvSpPr>
        <p:spPr>
          <a:xfrm>
            <a:off x="4034648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7" name="Freeform: Shape 716">
            <a:extLst>
              <a:ext uri="{FF2B5EF4-FFF2-40B4-BE49-F238E27FC236}">
                <a16:creationId xmlns:a16="http://schemas.microsoft.com/office/drawing/2014/main" id="{C12A3D26-4478-4BBB-9516-7E31FB46EE09}"/>
              </a:ext>
            </a:extLst>
          </p:cNvPr>
          <p:cNvSpPr/>
          <p:nvPr/>
        </p:nvSpPr>
        <p:spPr>
          <a:xfrm>
            <a:off x="5194783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8" name="Freeform: Shape 717">
            <a:extLst>
              <a:ext uri="{FF2B5EF4-FFF2-40B4-BE49-F238E27FC236}">
                <a16:creationId xmlns:a16="http://schemas.microsoft.com/office/drawing/2014/main" id="{7F1E8A26-E923-400A-9FA7-B2BB606263EA}"/>
              </a:ext>
            </a:extLst>
          </p:cNvPr>
          <p:cNvSpPr/>
          <p:nvPr/>
        </p:nvSpPr>
        <p:spPr>
          <a:xfrm>
            <a:off x="63549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9" name="Freeform: Shape 718">
            <a:extLst>
              <a:ext uri="{FF2B5EF4-FFF2-40B4-BE49-F238E27FC236}">
                <a16:creationId xmlns:a16="http://schemas.microsoft.com/office/drawing/2014/main" id="{00905CFE-41BF-4353-B765-DD7319C351F8}"/>
              </a:ext>
            </a:extLst>
          </p:cNvPr>
          <p:cNvSpPr/>
          <p:nvPr/>
        </p:nvSpPr>
        <p:spPr>
          <a:xfrm>
            <a:off x="7515051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0" name="Freeform: Shape 719">
            <a:extLst>
              <a:ext uri="{FF2B5EF4-FFF2-40B4-BE49-F238E27FC236}">
                <a16:creationId xmlns:a16="http://schemas.microsoft.com/office/drawing/2014/main" id="{028003E8-6DC2-4380-9B67-8848B1E3A839}"/>
              </a:ext>
            </a:extLst>
          </p:cNvPr>
          <p:cNvSpPr/>
          <p:nvPr/>
        </p:nvSpPr>
        <p:spPr>
          <a:xfrm>
            <a:off x="8675185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1" name="Freeform: Shape 720">
            <a:extLst>
              <a:ext uri="{FF2B5EF4-FFF2-40B4-BE49-F238E27FC236}">
                <a16:creationId xmlns:a16="http://schemas.microsoft.com/office/drawing/2014/main" id="{3D7D6BF3-5393-4EB2-9247-13C46990CDEF}"/>
              </a:ext>
            </a:extLst>
          </p:cNvPr>
          <p:cNvSpPr/>
          <p:nvPr/>
        </p:nvSpPr>
        <p:spPr>
          <a:xfrm>
            <a:off x="9835319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2" name="Freeform: Shape 721">
            <a:extLst>
              <a:ext uri="{FF2B5EF4-FFF2-40B4-BE49-F238E27FC236}">
                <a16:creationId xmlns:a16="http://schemas.microsoft.com/office/drawing/2014/main" id="{254BA8D8-1744-499D-BFBE-32DFBCCECD60}"/>
              </a:ext>
            </a:extLst>
          </p:cNvPr>
          <p:cNvSpPr/>
          <p:nvPr/>
        </p:nvSpPr>
        <p:spPr>
          <a:xfrm>
            <a:off x="109955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3" name="Freeform: Shape 722">
            <a:extLst>
              <a:ext uri="{FF2B5EF4-FFF2-40B4-BE49-F238E27FC236}">
                <a16:creationId xmlns:a16="http://schemas.microsoft.com/office/drawing/2014/main" id="{29E286C7-AC7A-4DC6-9FC1-2E0D7A8AA0D8}"/>
              </a:ext>
            </a:extLst>
          </p:cNvPr>
          <p:cNvSpPr/>
          <p:nvPr/>
        </p:nvSpPr>
        <p:spPr>
          <a:xfrm>
            <a:off x="554182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4" name="Freeform: Shape 723">
            <a:extLst>
              <a:ext uri="{FF2B5EF4-FFF2-40B4-BE49-F238E27FC236}">
                <a16:creationId xmlns:a16="http://schemas.microsoft.com/office/drawing/2014/main" id="{5125A823-A328-473A-BDFC-90BB1D343AA2}"/>
              </a:ext>
            </a:extLst>
          </p:cNvPr>
          <p:cNvSpPr/>
          <p:nvPr/>
        </p:nvSpPr>
        <p:spPr>
          <a:xfrm>
            <a:off x="1714316" y="2516190"/>
            <a:ext cx="633533" cy="633533"/>
          </a:xfrm>
          <a:custGeom>
            <a:avLst/>
            <a:gdLst>
              <a:gd name="connsiteX0" fmla="*/ 639933 w 633533"/>
              <a:gd name="connsiteY0" fmla="*/ 319966 h 633533"/>
              <a:gd name="connsiteX1" fmla="*/ 319966 w 633533"/>
              <a:gd name="connsiteY1" fmla="*/ 639933 h 633533"/>
              <a:gd name="connsiteX2" fmla="*/ 0 w 633533"/>
              <a:gd name="connsiteY2" fmla="*/ 319966 h 633533"/>
              <a:gd name="connsiteX3" fmla="*/ 319966 w 633533"/>
              <a:gd name="connsiteY3" fmla="*/ 0 h 633533"/>
              <a:gd name="connsiteX4" fmla="*/ 639933 w 633533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5" name="Freeform: Shape 724">
            <a:extLst>
              <a:ext uri="{FF2B5EF4-FFF2-40B4-BE49-F238E27FC236}">
                <a16:creationId xmlns:a16="http://schemas.microsoft.com/office/drawing/2014/main" id="{74E68365-62DB-4622-B5BC-805880EDEA14}"/>
              </a:ext>
            </a:extLst>
          </p:cNvPr>
          <p:cNvSpPr/>
          <p:nvPr/>
        </p:nvSpPr>
        <p:spPr>
          <a:xfrm>
            <a:off x="2874450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6" name="Freeform: Shape 725">
            <a:extLst>
              <a:ext uri="{FF2B5EF4-FFF2-40B4-BE49-F238E27FC236}">
                <a16:creationId xmlns:a16="http://schemas.microsoft.com/office/drawing/2014/main" id="{0019ECED-18F1-41A4-90DA-8BB2585007DC}"/>
              </a:ext>
            </a:extLst>
          </p:cNvPr>
          <p:cNvSpPr/>
          <p:nvPr/>
        </p:nvSpPr>
        <p:spPr>
          <a:xfrm>
            <a:off x="4034648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7" name="Freeform: Shape 726">
            <a:extLst>
              <a:ext uri="{FF2B5EF4-FFF2-40B4-BE49-F238E27FC236}">
                <a16:creationId xmlns:a16="http://schemas.microsoft.com/office/drawing/2014/main" id="{F4FC1BA5-8E80-44A3-B344-725A186CFC8F}"/>
              </a:ext>
            </a:extLst>
          </p:cNvPr>
          <p:cNvSpPr/>
          <p:nvPr/>
        </p:nvSpPr>
        <p:spPr>
          <a:xfrm>
            <a:off x="5194783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8" name="Freeform: Shape 727">
            <a:extLst>
              <a:ext uri="{FF2B5EF4-FFF2-40B4-BE49-F238E27FC236}">
                <a16:creationId xmlns:a16="http://schemas.microsoft.com/office/drawing/2014/main" id="{FBE61279-BCBC-4F58-A8A4-F0156C71CDAF}"/>
              </a:ext>
            </a:extLst>
          </p:cNvPr>
          <p:cNvSpPr/>
          <p:nvPr/>
        </p:nvSpPr>
        <p:spPr>
          <a:xfrm>
            <a:off x="63549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9" name="Freeform: Shape 728">
            <a:extLst>
              <a:ext uri="{FF2B5EF4-FFF2-40B4-BE49-F238E27FC236}">
                <a16:creationId xmlns:a16="http://schemas.microsoft.com/office/drawing/2014/main" id="{09073FF6-CE5E-4F46-A454-DEF528CAEC91}"/>
              </a:ext>
            </a:extLst>
          </p:cNvPr>
          <p:cNvSpPr/>
          <p:nvPr/>
        </p:nvSpPr>
        <p:spPr>
          <a:xfrm>
            <a:off x="7515051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0" name="Freeform: Shape 729">
            <a:extLst>
              <a:ext uri="{FF2B5EF4-FFF2-40B4-BE49-F238E27FC236}">
                <a16:creationId xmlns:a16="http://schemas.microsoft.com/office/drawing/2014/main" id="{A41E3EA1-19A3-44EE-A25D-783FC7FE0410}"/>
              </a:ext>
            </a:extLst>
          </p:cNvPr>
          <p:cNvSpPr/>
          <p:nvPr/>
        </p:nvSpPr>
        <p:spPr>
          <a:xfrm>
            <a:off x="8675185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1" name="Freeform: Shape 730">
            <a:extLst>
              <a:ext uri="{FF2B5EF4-FFF2-40B4-BE49-F238E27FC236}">
                <a16:creationId xmlns:a16="http://schemas.microsoft.com/office/drawing/2014/main" id="{7CE4888C-4D47-40E3-8244-2C4F4E981ECB}"/>
              </a:ext>
            </a:extLst>
          </p:cNvPr>
          <p:cNvSpPr/>
          <p:nvPr/>
        </p:nvSpPr>
        <p:spPr>
          <a:xfrm>
            <a:off x="9835319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2" name="Freeform: Shape 731">
            <a:extLst>
              <a:ext uri="{FF2B5EF4-FFF2-40B4-BE49-F238E27FC236}">
                <a16:creationId xmlns:a16="http://schemas.microsoft.com/office/drawing/2014/main" id="{97D32612-6C7D-42F6-8F93-6E95F38B4BC4}"/>
              </a:ext>
            </a:extLst>
          </p:cNvPr>
          <p:cNvSpPr/>
          <p:nvPr/>
        </p:nvSpPr>
        <p:spPr>
          <a:xfrm>
            <a:off x="109955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3" name="Freeform: Shape 732">
            <a:extLst>
              <a:ext uri="{FF2B5EF4-FFF2-40B4-BE49-F238E27FC236}">
                <a16:creationId xmlns:a16="http://schemas.microsoft.com/office/drawing/2014/main" id="{65B2A45E-DC16-4587-B2DC-C178B1B992F3}"/>
              </a:ext>
            </a:extLst>
          </p:cNvPr>
          <p:cNvSpPr/>
          <p:nvPr/>
        </p:nvSpPr>
        <p:spPr>
          <a:xfrm>
            <a:off x="554182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4" name="Freeform: Shape 733">
            <a:extLst>
              <a:ext uri="{FF2B5EF4-FFF2-40B4-BE49-F238E27FC236}">
                <a16:creationId xmlns:a16="http://schemas.microsoft.com/office/drawing/2014/main" id="{A8BEC3F3-7FAE-4B45-894D-F5DCE9C7C49A}"/>
              </a:ext>
            </a:extLst>
          </p:cNvPr>
          <p:cNvSpPr/>
          <p:nvPr/>
        </p:nvSpPr>
        <p:spPr>
          <a:xfrm>
            <a:off x="1714316" y="3595436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5" name="Freeform: Shape 734">
            <a:extLst>
              <a:ext uri="{FF2B5EF4-FFF2-40B4-BE49-F238E27FC236}">
                <a16:creationId xmlns:a16="http://schemas.microsoft.com/office/drawing/2014/main" id="{9D83A2AC-3EAF-4C16-B58F-D75339F70019}"/>
              </a:ext>
            </a:extLst>
          </p:cNvPr>
          <p:cNvSpPr/>
          <p:nvPr/>
        </p:nvSpPr>
        <p:spPr>
          <a:xfrm>
            <a:off x="2874450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6" name="Freeform: Shape 735">
            <a:extLst>
              <a:ext uri="{FF2B5EF4-FFF2-40B4-BE49-F238E27FC236}">
                <a16:creationId xmlns:a16="http://schemas.microsoft.com/office/drawing/2014/main" id="{A90B3F95-42B0-41B9-85B5-1A2BB48E22C2}"/>
              </a:ext>
            </a:extLst>
          </p:cNvPr>
          <p:cNvSpPr/>
          <p:nvPr/>
        </p:nvSpPr>
        <p:spPr>
          <a:xfrm>
            <a:off x="4034648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7" name="Freeform: Shape 736">
            <a:extLst>
              <a:ext uri="{FF2B5EF4-FFF2-40B4-BE49-F238E27FC236}">
                <a16:creationId xmlns:a16="http://schemas.microsoft.com/office/drawing/2014/main" id="{782B296D-3788-44A0-AB56-8F157921A856}"/>
              </a:ext>
            </a:extLst>
          </p:cNvPr>
          <p:cNvSpPr/>
          <p:nvPr/>
        </p:nvSpPr>
        <p:spPr>
          <a:xfrm>
            <a:off x="5194783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8" name="Freeform: Shape 737">
            <a:extLst>
              <a:ext uri="{FF2B5EF4-FFF2-40B4-BE49-F238E27FC236}">
                <a16:creationId xmlns:a16="http://schemas.microsoft.com/office/drawing/2014/main" id="{C06A2CB0-F4AB-4F91-9456-96581BFE1D35}"/>
              </a:ext>
            </a:extLst>
          </p:cNvPr>
          <p:cNvSpPr/>
          <p:nvPr/>
        </p:nvSpPr>
        <p:spPr>
          <a:xfrm>
            <a:off x="63549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39" name="Freeform: Shape 738">
            <a:extLst>
              <a:ext uri="{FF2B5EF4-FFF2-40B4-BE49-F238E27FC236}">
                <a16:creationId xmlns:a16="http://schemas.microsoft.com/office/drawing/2014/main" id="{76023810-16B3-4393-A4CC-7A248BF6AB6C}"/>
              </a:ext>
            </a:extLst>
          </p:cNvPr>
          <p:cNvSpPr/>
          <p:nvPr/>
        </p:nvSpPr>
        <p:spPr>
          <a:xfrm>
            <a:off x="7515051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0" name="Freeform: Shape 739">
            <a:extLst>
              <a:ext uri="{FF2B5EF4-FFF2-40B4-BE49-F238E27FC236}">
                <a16:creationId xmlns:a16="http://schemas.microsoft.com/office/drawing/2014/main" id="{FB12C071-5621-4E9F-8A96-B43D01164E40}"/>
              </a:ext>
            </a:extLst>
          </p:cNvPr>
          <p:cNvSpPr/>
          <p:nvPr/>
        </p:nvSpPr>
        <p:spPr>
          <a:xfrm>
            <a:off x="8675185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1" name="Freeform: Shape 740">
            <a:extLst>
              <a:ext uri="{FF2B5EF4-FFF2-40B4-BE49-F238E27FC236}">
                <a16:creationId xmlns:a16="http://schemas.microsoft.com/office/drawing/2014/main" id="{812D2A23-FCA5-4188-812C-378268ADFE39}"/>
              </a:ext>
            </a:extLst>
          </p:cNvPr>
          <p:cNvSpPr/>
          <p:nvPr/>
        </p:nvSpPr>
        <p:spPr>
          <a:xfrm>
            <a:off x="9835319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2" name="Freeform: Shape 741">
            <a:extLst>
              <a:ext uri="{FF2B5EF4-FFF2-40B4-BE49-F238E27FC236}">
                <a16:creationId xmlns:a16="http://schemas.microsoft.com/office/drawing/2014/main" id="{9D7C9E19-2123-4378-80C8-BA5EB34E3ED5}"/>
              </a:ext>
            </a:extLst>
          </p:cNvPr>
          <p:cNvSpPr/>
          <p:nvPr/>
        </p:nvSpPr>
        <p:spPr>
          <a:xfrm>
            <a:off x="109955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3" name="Freeform: Shape 742">
            <a:extLst>
              <a:ext uri="{FF2B5EF4-FFF2-40B4-BE49-F238E27FC236}">
                <a16:creationId xmlns:a16="http://schemas.microsoft.com/office/drawing/2014/main" id="{34DD220D-BB38-4D99-8CBE-0A9E881083EF}"/>
              </a:ext>
            </a:extLst>
          </p:cNvPr>
          <p:cNvSpPr/>
          <p:nvPr/>
        </p:nvSpPr>
        <p:spPr>
          <a:xfrm>
            <a:off x="554182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4" name="Freeform: Shape 743">
            <a:extLst>
              <a:ext uri="{FF2B5EF4-FFF2-40B4-BE49-F238E27FC236}">
                <a16:creationId xmlns:a16="http://schemas.microsoft.com/office/drawing/2014/main" id="{78C07F87-CF59-421A-81A7-8E7D3A67BF03}"/>
              </a:ext>
            </a:extLst>
          </p:cNvPr>
          <p:cNvSpPr/>
          <p:nvPr/>
        </p:nvSpPr>
        <p:spPr>
          <a:xfrm>
            <a:off x="1714316" y="467468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5" name="Freeform: Shape 744">
            <a:extLst>
              <a:ext uri="{FF2B5EF4-FFF2-40B4-BE49-F238E27FC236}">
                <a16:creationId xmlns:a16="http://schemas.microsoft.com/office/drawing/2014/main" id="{5533FD7B-69B8-4AC3-9A53-C31C18E5BF7F}"/>
              </a:ext>
            </a:extLst>
          </p:cNvPr>
          <p:cNvSpPr/>
          <p:nvPr/>
        </p:nvSpPr>
        <p:spPr>
          <a:xfrm>
            <a:off x="2874450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6" name="Freeform: Shape 745">
            <a:extLst>
              <a:ext uri="{FF2B5EF4-FFF2-40B4-BE49-F238E27FC236}">
                <a16:creationId xmlns:a16="http://schemas.microsoft.com/office/drawing/2014/main" id="{B62E3536-D364-4945-BE89-FA5B8C195018}"/>
              </a:ext>
            </a:extLst>
          </p:cNvPr>
          <p:cNvSpPr/>
          <p:nvPr/>
        </p:nvSpPr>
        <p:spPr>
          <a:xfrm>
            <a:off x="4034648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7" name="Freeform: Shape 746">
            <a:extLst>
              <a:ext uri="{FF2B5EF4-FFF2-40B4-BE49-F238E27FC236}">
                <a16:creationId xmlns:a16="http://schemas.microsoft.com/office/drawing/2014/main" id="{FE029ADB-04E9-4544-A539-6C649525354F}"/>
              </a:ext>
            </a:extLst>
          </p:cNvPr>
          <p:cNvSpPr/>
          <p:nvPr/>
        </p:nvSpPr>
        <p:spPr>
          <a:xfrm>
            <a:off x="5194783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8" name="Freeform: Shape 747">
            <a:extLst>
              <a:ext uri="{FF2B5EF4-FFF2-40B4-BE49-F238E27FC236}">
                <a16:creationId xmlns:a16="http://schemas.microsoft.com/office/drawing/2014/main" id="{A4CA3330-ECB2-434C-B018-3020C1DAE2E3}"/>
              </a:ext>
            </a:extLst>
          </p:cNvPr>
          <p:cNvSpPr/>
          <p:nvPr/>
        </p:nvSpPr>
        <p:spPr>
          <a:xfrm>
            <a:off x="63549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49" name="Freeform: Shape 748">
            <a:extLst>
              <a:ext uri="{FF2B5EF4-FFF2-40B4-BE49-F238E27FC236}">
                <a16:creationId xmlns:a16="http://schemas.microsoft.com/office/drawing/2014/main" id="{6892DD77-F548-46FD-917D-20F6A5A067C5}"/>
              </a:ext>
            </a:extLst>
          </p:cNvPr>
          <p:cNvSpPr/>
          <p:nvPr/>
        </p:nvSpPr>
        <p:spPr>
          <a:xfrm>
            <a:off x="7515051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0" name="Freeform: Shape 749">
            <a:extLst>
              <a:ext uri="{FF2B5EF4-FFF2-40B4-BE49-F238E27FC236}">
                <a16:creationId xmlns:a16="http://schemas.microsoft.com/office/drawing/2014/main" id="{63DAC86B-E265-450B-8716-EDEAF1027450}"/>
              </a:ext>
            </a:extLst>
          </p:cNvPr>
          <p:cNvSpPr/>
          <p:nvPr/>
        </p:nvSpPr>
        <p:spPr>
          <a:xfrm>
            <a:off x="8675185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1" name="Freeform: Shape 750">
            <a:extLst>
              <a:ext uri="{FF2B5EF4-FFF2-40B4-BE49-F238E27FC236}">
                <a16:creationId xmlns:a16="http://schemas.microsoft.com/office/drawing/2014/main" id="{05BE006C-8B44-463B-87F7-8F4018B1FE8A}"/>
              </a:ext>
            </a:extLst>
          </p:cNvPr>
          <p:cNvSpPr/>
          <p:nvPr/>
        </p:nvSpPr>
        <p:spPr>
          <a:xfrm>
            <a:off x="9835319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2" name="Freeform: Shape 751">
            <a:extLst>
              <a:ext uri="{FF2B5EF4-FFF2-40B4-BE49-F238E27FC236}">
                <a16:creationId xmlns:a16="http://schemas.microsoft.com/office/drawing/2014/main" id="{A82E8953-2E9F-4D3D-9F56-8DAF1E56E55B}"/>
              </a:ext>
            </a:extLst>
          </p:cNvPr>
          <p:cNvSpPr/>
          <p:nvPr/>
        </p:nvSpPr>
        <p:spPr>
          <a:xfrm>
            <a:off x="109955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3" name="Freeform: Shape 752">
            <a:extLst>
              <a:ext uri="{FF2B5EF4-FFF2-40B4-BE49-F238E27FC236}">
                <a16:creationId xmlns:a16="http://schemas.microsoft.com/office/drawing/2014/main" id="{82620862-E4A8-4986-B0AD-A7DDC078D597}"/>
              </a:ext>
            </a:extLst>
          </p:cNvPr>
          <p:cNvSpPr/>
          <p:nvPr/>
        </p:nvSpPr>
        <p:spPr>
          <a:xfrm>
            <a:off x="554182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4" name="Freeform: Shape 753">
            <a:extLst>
              <a:ext uri="{FF2B5EF4-FFF2-40B4-BE49-F238E27FC236}">
                <a16:creationId xmlns:a16="http://schemas.microsoft.com/office/drawing/2014/main" id="{91A49F93-72F5-4F1F-BF30-837E99A3429C}"/>
              </a:ext>
            </a:extLst>
          </p:cNvPr>
          <p:cNvSpPr/>
          <p:nvPr/>
        </p:nvSpPr>
        <p:spPr>
          <a:xfrm>
            <a:off x="1714316" y="5753929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5" name="Freeform: Shape 754">
            <a:extLst>
              <a:ext uri="{FF2B5EF4-FFF2-40B4-BE49-F238E27FC236}">
                <a16:creationId xmlns:a16="http://schemas.microsoft.com/office/drawing/2014/main" id="{DCCCEA09-93D3-4EC1-84ED-E783EE3E01E2}"/>
              </a:ext>
            </a:extLst>
          </p:cNvPr>
          <p:cNvSpPr/>
          <p:nvPr/>
        </p:nvSpPr>
        <p:spPr>
          <a:xfrm>
            <a:off x="2874450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6" name="Freeform: Shape 755">
            <a:extLst>
              <a:ext uri="{FF2B5EF4-FFF2-40B4-BE49-F238E27FC236}">
                <a16:creationId xmlns:a16="http://schemas.microsoft.com/office/drawing/2014/main" id="{C2CAD3AC-79DB-45CF-BAF9-6F0A0A6FF12C}"/>
              </a:ext>
            </a:extLst>
          </p:cNvPr>
          <p:cNvSpPr/>
          <p:nvPr/>
        </p:nvSpPr>
        <p:spPr>
          <a:xfrm>
            <a:off x="4034648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7" name="Freeform: Shape 756">
            <a:extLst>
              <a:ext uri="{FF2B5EF4-FFF2-40B4-BE49-F238E27FC236}">
                <a16:creationId xmlns:a16="http://schemas.microsoft.com/office/drawing/2014/main" id="{80BC5607-5869-4676-8902-03886DC0D20B}"/>
              </a:ext>
            </a:extLst>
          </p:cNvPr>
          <p:cNvSpPr/>
          <p:nvPr/>
        </p:nvSpPr>
        <p:spPr>
          <a:xfrm>
            <a:off x="5194783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8" name="Freeform: Shape 757">
            <a:extLst>
              <a:ext uri="{FF2B5EF4-FFF2-40B4-BE49-F238E27FC236}">
                <a16:creationId xmlns:a16="http://schemas.microsoft.com/office/drawing/2014/main" id="{B9007BAB-0089-4EC7-9A84-3CABC5476825}"/>
              </a:ext>
            </a:extLst>
          </p:cNvPr>
          <p:cNvSpPr/>
          <p:nvPr/>
        </p:nvSpPr>
        <p:spPr>
          <a:xfrm>
            <a:off x="63549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59" name="Freeform: Shape 758">
            <a:extLst>
              <a:ext uri="{FF2B5EF4-FFF2-40B4-BE49-F238E27FC236}">
                <a16:creationId xmlns:a16="http://schemas.microsoft.com/office/drawing/2014/main" id="{6A8813AB-9AA4-4EC4-A932-0DDF3A342BF6}"/>
              </a:ext>
            </a:extLst>
          </p:cNvPr>
          <p:cNvSpPr/>
          <p:nvPr/>
        </p:nvSpPr>
        <p:spPr>
          <a:xfrm>
            <a:off x="7515051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0" name="Freeform: Shape 759">
            <a:extLst>
              <a:ext uri="{FF2B5EF4-FFF2-40B4-BE49-F238E27FC236}">
                <a16:creationId xmlns:a16="http://schemas.microsoft.com/office/drawing/2014/main" id="{8C7E4BD3-59EB-422D-BC1D-D5474462FCAE}"/>
              </a:ext>
            </a:extLst>
          </p:cNvPr>
          <p:cNvSpPr/>
          <p:nvPr/>
        </p:nvSpPr>
        <p:spPr>
          <a:xfrm>
            <a:off x="8675185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1" name="Freeform: Shape 760">
            <a:extLst>
              <a:ext uri="{FF2B5EF4-FFF2-40B4-BE49-F238E27FC236}">
                <a16:creationId xmlns:a16="http://schemas.microsoft.com/office/drawing/2014/main" id="{8EF7506D-B688-49C6-91F6-8D4AE0C91C4D}"/>
              </a:ext>
            </a:extLst>
          </p:cNvPr>
          <p:cNvSpPr/>
          <p:nvPr/>
        </p:nvSpPr>
        <p:spPr>
          <a:xfrm>
            <a:off x="9835319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2" name="Freeform: Shape 761">
            <a:extLst>
              <a:ext uri="{FF2B5EF4-FFF2-40B4-BE49-F238E27FC236}">
                <a16:creationId xmlns:a16="http://schemas.microsoft.com/office/drawing/2014/main" id="{25F980DF-65A9-499E-8C10-B9F1E5D59E78}"/>
              </a:ext>
            </a:extLst>
          </p:cNvPr>
          <p:cNvSpPr/>
          <p:nvPr/>
        </p:nvSpPr>
        <p:spPr>
          <a:xfrm>
            <a:off x="109955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4230758" y="496333"/>
            <a:ext cx="37305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Documents &amp; Folder</a:t>
            </a:r>
          </a:p>
        </p:txBody>
      </p:sp>
      <p:grpSp>
        <p:nvGrpSpPr>
          <p:cNvPr id="611" name="Group 610">
            <a:extLst>
              <a:ext uri="{FF2B5EF4-FFF2-40B4-BE49-F238E27FC236}">
                <a16:creationId xmlns:a16="http://schemas.microsoft.com/office/drawing/2014/main" id="{CC40CC9A-6E06-4345-85C3-313034ADBF34}"/>
              </a:ext>
            </a:extLst>
          </p:cNvPr>
          <p:cNvGrpSpPr/>
          <p:nvPr/>
        </p:nvGrpSpPr>
        <p:grpSpPr>
          <a:xfrm>
            <a:off x="638197" y="1514021"/>
            <a:ext cx="460259" cy="390220"/>
            <a:chOff x="638197" y="1514021"/>
            <a:chExt cx="460259" cy="390220"/>
          </a:xfrm>
          <a:solidFill>
            <a:srgbClr val="FFFFFF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2F5367C0-FDC2-48FB-A887-13ABAB3D2E45}"/>
                </a:ext>
              </a:extLst>
            </p:cNvPr>
            <p:cNvSpPr/>
            <p:nvPr/>
          </p:nvSpPr>
          <p:spPr>
            <a:xfrm>
              <a:off x="638197" y="1514021"/>
              <a:ext cx="460259" cy="390220"/>
            </a:xfrm>
            <a:custGeom>
              <a:avLst/>
              <a:gdLst>
                <a:gd name="connsiteX0" fmla="*/ 356901 w 460259"/>
                <a:gd name="connsiteY0" fmla="*/ 399225 h 390219"/>
                <a:gd name="connsiteX1" fmla="*/ 356901 w 460259"/>
                <a:gd name="connsiteY1" fmla="*/ 399225 h 390219"/>
                <a:gd name="connsiteX2" fmla="*/ 350498 w 460259"/>
                <a:gd name="connsiteY2" fmla="*/ 392821 h 390219"/>
                <a:gd name="connsiteX3" fmla="*/ 356901 w 460259"/>
                <a:gd name="connsiteY3" fmla="*/ 386418 h 390219"/>
                <a:gd name="connsiteX4" fmla="*/ 413333 w 460259"/>
                <a:gd name="connsiteY4" fmla="*/ 386418 h 390219"/>
                <a:gd name="connsiteX5" fmla="*/ 452855 w 460259"/>
                <a:gd name="connsiteY5" fmla="*/ 346996 h 390219"/>
                <a:gd name="connsiteX6" fmla="*/ 452855 w 460259"/>
                <a:gd name="connsiteY6" fmla="*/ 283460 h 390219"/>
                <a:gd name="connsiteX7" fmla="*/ 459259 w 460259"/>
                <a:gd name="connsiteY7" fmla="*/ 277056 h 390219"/>
                <a:gd name="connsiteX8" fmla="*/ 465662 w 460259"/>
                <a:gd name="connsiteY8" fmla="*/ 283460 h 390219"/>
                <a:gd name="connsiteX9" fmla="*/ 465662 w 460259"/>
                <a:gd name="connsiteY9" fmla="*/ 346996 h 390219"/>
                <a:gd name="connsiteX10" fmla="*/ 413333 w 460259"/>
                <a:gd name="connsiteY10" fmla="*/ 399225 h 390219"/>
                <a:gd name="connsiteX11" fmla="*/ 356901 w 460259"/>
                <a:gd name="connsiteY11" fmla="*/ 399225 h 390219"/>
                <a:gd name="connsiteX12" fmla="*/ 337690 w 460259"/>
                <a:gd name="connsiteY12" fmla="*/ 399225 h 390219"/>
                <a:gd name="connsiteX13" fmla="*/ 52229 w 460259"/>
                <a:gd name="connsiteY13" fmla="*/ 399225 h 390219"/>
                <a:gd name="connsiteX14" fmla="*/ 0 w 460259"/>
                <a:gd name="connsiteY14" fmla="*/ 346996 h 390219"/>
                <a:gd name="connsiteX15" fmla="*/ 0 w 460259"/>
                <a:gd name="connsiteY15" fmla="*/ 256244 h 390219"/>
                <a:gd name="connsiteX16" fmla="*/ 6404 w 460259"/>
                <a:gd name="connsiteY16" fmla="*/ 249841 h 390219"/>
                <a:gd name="connsiteX17" fmla="*/ 12807 w 460259"/>
                <a:gd name="connsiteY17" fmla="*/ 256244 h 390219"/>
                <a:gd name="connsiteX18" fmla="*/ 12807 w 460259"/>
                <a:gd name="connsiteY18" fmla="*/ 346996 h 390219"/>
                <a:gd name="connsiteX19" fmla="*/ 52229 w 460259"/>
                <a:gd name="connsiteY19" fmla="*/ 386418 h 390219"/>
                <a:gd name="connsiteX20" fmla="*/ 337690 w 460259"/>
                <a:gd name="connsiteY20" fmla="*/ 386418 h 390219"/>
                <a:gd name="connsiteX21" fmla="*/ 337890 w 460259"/>
                <a:gd name="connsiteY21" fmla="*/ 386418 h 390219"/>
                <a:gd name="connsiteX22" fmla="*/ 344094 w 460259"/>
                <a:gd name="connsiteY22" fmla="*/ 392821 h 390219"/>
                <a:gd name="connsiteX23" fmla="*/ 337690 w 460259"/>
                <a:gd name="connsiteY23" fmla="*/ 399225 h 390219"/>
                <a:gd name="connsiteX24" fmla="*/ 459259 w 460259"/>
                <a:gd name="connsiteY24" fmla="*/ 270653 h 390219"/>
                <a:gd name="connsiteX25" fmla="*/ 452855 w 460259"/>
                <a:gd name="connsiteY25" fmla="*/ 264149 h 390219"/>
                <a:gd name="connsiteX26" fmla="*/ 459259 w 460259"/>
                <a:gd name="connsiteY26" fmla="*/ 257845 h 390219"/>
                <a:gd name="connsiteX27" fmla="*/ 465662 w 460259"/>
                <a:gd name="connsiteY27" fmla="*/ 264149 h 390219"/>
                <a:gd name="connsiteX28" fmla="*/ 459259 w 460259"/>
                <a:gd name="connsiteY28" fmla="*/ 270653 h 390219"/>
                <a:gd name="connsiteX29" fmla="*/ 459259 w 460259"/>
                <a:gd name="connsiteY29" fmla="*/ 251342 h 390219"/>
                <a:gd name="connsiteX30" fmla="*/ 452855 w 460259"/>
                <a:gd name="connsiteY30" fmla="*/ 244938 h 390219"/>
                <a:gd name="connsiteX31" fmla="*/ 452855 w 460259"/>
                <a:gd name="connsiteY31" fmla="*/ 79045 h 390219"/>
                <a:gd name="connsiteX32" fmla="*/ 183303 w 460259"/>
                <a:gd name="connsiteY32" fmla="*/ 79045 h 390219"/>
                <a:gd name="connsiteX33" fmla="*/ 176900 w 460259"/>
                <a:gd name="connsiteY33" fmla="*/ 72641 h 390219"/>
                <a:gd name="connsiteX34" fmla="*/ 183303 w 460259"/>
                <a:gd name="connsiteY34" fmla="*/ 66237 h 390219"/>
                <a:gd name="connsiteX35" fmla="*/ 459259 w 460259"/>
                <a:gd name="connsiteY35" fmla="*/ 66237 h 390219"/>
                <a:gd name="connsiteX36" fmla="*/ 463761 w 460259"/>
                <a:gd name="connsiteY36" fmla="*/ 68138 h 390219"/>
                <a:gd name="connsiteX37" fmla="*/ 465662 w 460259"/>
                <a:gd name="connsiteY37" fmla="*/ 72641 h 390219"/>
                <a:gd name="connsiteX38" fmla="*/ 465662 w 460259"/>
                <a:gd name="connsiteY38" fmla="*/ 244938 h 390219"/>
                <a:gd name="connsiteX39" fmla="*/ 459259 w 460259"/>
                <a:gd name="connsiteY39" fmla="*/ 251342 h 390219"/>
                <a:gd name="connsiteX40" fmla="*/ 6404 w 460259"/>
                <a:gd name="connsiteY40" fmla="*/ 243437 h 390219"/>
                <a:gd name="connsiteX41" fmla="*/ 0 w 460259"/>
                <a:gd name="connsiteY41" fmla="*/ 237034 h 390219"/>
                <a:gd name="connsiteX42" fmla="*/ 6404 w 460259"/>
                <a:gd name="connsiteY42" fmla="*/ 230630 h 390219"/>
                <a:gd name="connsiteX43" fmla="*/ 12807 w 460259"/>
                <a:gd name="connsiteY43" fmla="*/ 237034 h 390219"/>
                <a:gd name="connsiteX44" fmla="*/ 6404 w 460259"/>
                <a:gd name="connsiteY44" fmla="*/ 243437 h 390219"/>
                <a:gd name="connsiteX45" fmla="*/ 6404 w 460259"/>
                <a:gd name="connsiteY45" fmla="*/ 224226 h 390219"/>
                <a:gd name="connsiteX46" fmla="*/ 0 w 460259"/>
                <a:gd name="connsiteY46" fmla="*/ 217823 h 390219"/>
                <a:gd name="connsiteX47" fmla="*/ 0 w 460259"/>
                <a:gd name="connsiteY47" fmla="*/ 25714 h 390219"/>
                <a:gd name="connsiteX48" fmla="*/ 6404 w 460259"/>
                <a:gd name="connsiteY48" fmla="*/ 19311 h 390219"/>
                <a:gd name="connsiteX49" fmla="*/ 12807 w 460259"/>
                <a:gd name="connsiteY49" fmla="*/ 25714 h 390219"/>
                <a:gd name="connsiteX50" fmla="*/ 12807 w 460259"/>
                <a:gd name="connsiteY50" fmla="*/ 217823 h 390219"/>
                <a:gd name="connsiteX51" fmla="*/ 6404 w 460259"/>
                <a:gd name="connsiteY51" fmla="*/ 224226 h 390219"/>
                <a:gd name="connsiteX52" fmla="*/ 165593 w 460259"/>
                <a:gd name="connsiteY52" fmla="*/ 76043 h 390219"/>
                <a:gd name="connsiteX53" fmla="*/ 160390 w 460259"/>
                <a:gd name="connsiteY53" fmla="*/ 73341 h 390219"/>
                <a:gd name="connsiteX54" fmla="*/ 117866 w 460259"/>
                <a:gd name="connsiteY54" fmla="*/ 12807 h 390219"/>
                <a:gd name="connsiteX55" fmla="*/ 7704 w 460259"/>
                <a:gd name="connsiteY55" fmla="*/ 12807 h 390219"/>
                <a:gd name="connsiteX56" fmla="*/ 6404 w 460259"/>
                <a:gd name="connsiteY56" fmla="*/ 12907 h 390219"/>
                <a:gd name="connsiteX57" fmla="*/ 0 w 460259"/>
                <a:gd name="connsiteY57" fmla="*/ 6504 h 390219"/>
                <a:gd name="connsiteX58" fmla="*/ 1901 w 460259"/>
                <a:gd name="connsiteY58" fmla="*/ 1801 h 390219"/>
                <a:gd name="connsiteX59" fmla="*/ 6404 w 460259"/>
                <a:gd name="connsiteY59" fmla="*/ 0 h 390219"/>
                <a:gd name="connsiteX60" fmla="*/ 121168 w 460259"/>
                <a:gd name="connsiteY60" fmla="*/ 0 h 390219"/>
                <a:gd name="connsiteX61" fmla="*/ 126371 w 460259"/>
                <a:gd name="connsiteY61" fmla="*/ 2702 h 390219"/>
                <a:gd name="connsiteX62" fmla="*/ 170896 w 460259"/>
                <a:gd name="connsiteY62" fmla="*/ 66037 h 390219"/>
                <a:gd name="connsiteX63" fmla="*/ 169295 w 460259"/>
                <a:gd name="connsiteY63" fmla="*/ 74942 h 390219"/>
                <a:gd name="connsiteX64" fmla="*/ 165593 w 460259"/>
                <a:gd name="connsiteY64" fmla="*/ 76043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60259" h="390219">
                  <a:moveTo>
                    <a:pt x="356901" y="399225"/>
                  </a:moveTo>
                  <a:lnTo>
                    <a:pt x="356901" y="399225"/>
                  </a:lnTo>
                  <a:cubicBezTo>
                    <a:pt x="353399" y="399225"/>
                    <a:pt x="350498" y="396423"/>
                    <a:pt x="350498" y="392821"/>
                  </a:cubicBezTo>
                  <a:cubicBezTo>
                    <a:pt x="350498" y="389319"/>
                    <a:pt x="353399" y="386418"/>
                    <a:pt x="356901" y="386418"/>
                  </a:cubicBezTo>
                  <a:lnTo>
                    <a:pt x="413333" y="386418"/>
                  </a:lnTo>
                  <a:cubicBezTo>
                    <a:pt x="435045" y="386418"/>
                    <a:pt x="452755" y="368708"/>
                    <a:pt x="452855" y="346996"/>
                  </a:cubicBezTo>
                  <a:lnTo>
                    <a:pt x="452855" y="283460"/>
                  </a:lnTo>
                  <a:cubicBezTo>
                    <a:pt x="452855" y="279858"/>
                    <a:pt x="455657" y="277056"/>
                    <a:pt x="459259" y="277056"/>
                  </a:cubicBezTo>
                  <a:cubicBezTo>
                    <a:pt x="462761" y="277056"/>
                    <a:pt x="465662" y="279858"/>
                    <a:pt x="465662" y="283460"/>
                  </a:cubicBezTo>
                  <a:lnTo>
                    <a:pt x="465662" y="346996"/>
                  </a:lnTo>
                  <a:cubicBezTo>
                    <a:pt x="465662" y="375812"/>
                    <a:pt x="442149" y="399225"/>
                    <a:pt x="413333" y="399225"/>
                  </a:cubicBezTo>
                  <a:lnTo>
                    <a:pt x="356901" y="399225"/>
                  </a:lnTo>
                  <a:close/>
                  <a:moveTo>
                    <a:pt x="337690" y="399225"/>
                  </a:moveTo>
                  <a:lnTo>
                    <a:pt x="52229" y="399225"/>
                  </a:lnTo>
                  <a:cubicBezTo>
                    <a:pt x="23413" y="399225"/>
                    <a:pt x="0" y="375812"/>
                    <a:pt x="0" y="346996"/>
                  </a:cubicBezTo>
                  <a:lnTo>
                    <a:pt x="0" y="256244"/>
                  </a:lnTo>
                  <a:cubicBezTo>
                    <a:pt x="0" y="252742"/>
                    <a:pt x="2902" y="249841"/>
                    <a:pt x="6404" y="249841"/>
                  </a:cubicBezTo>
                  <a:cubicBezTo>
                    <a:pt x="9906" y="249841"/>
                    <a:pt x="12807" y="252742"/>
                    <a:pt x="12807" y="256244"/>
                  </a:cubicBezTo>
                  <a:lnTo>
                    <a:pt x="12807" y="346996"/>
                  </a:lnTo>
                  <a:cubicBezTo>
                    <a:pt x="12907" y="368708"/>
                    <a:pt x="30517" y="386418"/>
                    <a:pt x="52229" y="386418"/>
                  </a:cubicBezTo>
                  <a:lnTo>
                    <a:pt x="337690" y="386418"/>
                  </a:lnTo>
                  <a:cubicBezTo>
                    <a:pt x="337790" y="386418"/>
                    <a:pt x="337790" y="386418"/>
                    <a:pt x="337890" y="386418"/>
                  </a:cubicBezTo>
                  <a:cubicBezTo>
                    <a:pt x="341292" y="386518"/>
                    <a:pt x="344094" y="389419"/>
                    <a:pt x="344094" y="392821"/>
                  </a:cubicBezTo>
                  <a:cubicBezTo>
                    <a:pt x="344094" y="396423"/>
                    <a:pt x="341192" y="399225"/>
                    <a:pt x="337690" y="399225"/>
                  </a:cubicBezTo>
                  <a:close/>
                  <a:moveTo>
                    <a:pt x="459259" y="270653"/>
                  </a:moveTo>
                  <a:cubicBezTo>
                    <a:pt x="455657" y="270653"/>
                    <a:pt x="452855" y="267751"/>
                    <a:pt x="452855" y="264149"/>
                  </a:cubicBezTo>
                  <a:cubicBezTo>
                    <a:pt x="452855" y="260647"/>
                    <a:pt x="455657" y="257845"/>
                    <a:pt x="459259" y="257845"/>
                  </a:cubicBezTo>
                  <a:cubicBezTo>
                    <a:pt x="462761" y="257845"/>
                    <a:pt x="465662" y="260647"/>
                    <a:pt x="465662" y="264149"/>
                  </a:cubicBezTo>
                  <a:cubicBezTo>
                    <a:pt x="465662" y="267751"/>
                    <a:pt x="462761" y="270653"/>
                    <a:pt x="459259" y="270653"/>
                  </a:cubicBezTo>
                  <a:close/>
                  <a:moveTo>
                    <a:pt x="459259" y="251342"/>
                  </a:moveTo>
                  <a:cubicBezTo>
                    <a:pt x="455657" y="251342"/>
                    <a:pt x="452855" y="248540"/>
                    <a:pt x="452855" y="244938"/>
                  </a:cubicBezTo>
                  <a:lnTo>
                    <a:pt x="452855" y="79045"/>
                  </a:lnTo>
                  <a:lnTo>
                    <a:pt x="183303" y="79045"/>
                  </a:lnTo>
                  <a:cubicBezTo>
                    <a:pt x="179701" y="79045"/>
                    <a:pt x="176900" y="76243"/>
                    <a:pt x="176900" y="72641"/>
                  </a:cubicBezTo>
                  <a:cubicBezTo>
                    <a:pt x="176900" y="69139"/>
                    <a:pt x="179701" y="66237"/>
                    <a:pt x="183303" y="66237"/>
                  </a:cubicBezTo>
                  <a:lnTo>
                    <a:pt x="459259" y="66237"/>
                  </a:lnTo>
                  <a:cubicBezTo>
                    <a:pt x="460860" y="66237"/>
                    <a:pt x="462561" y="66938"/>
                    <a:pt x="463761" y="68138"/>
                  </a:cubicBezTo>
                  <a:cubicBezTo>
                    <a:pt x="464962" y="69339"/>
                    <a:pt x="465662" y="71040"/>
                    <a:pt x="465662" y="72641"/>
                  </a:cubicBezTo>
                  <a:lnTo>
                    <a:pt x="465662" y="244938"/>
                  </a:lnTo>
                  <a:cubicBezTo>
                    <a:pt x="465662" y="248540"/>
                    <a:pt x="462761" y="251342"/>
                    <a:pt x="459259" y="251342"/>
                  </a:cubicBezTo>
                  <a:close/>
                  <a:moveTo>
                    <a:pt x="6404" y="243437"/>
                  </a:moveTo>
                  <a:cubicBezTo>
                    <a:pt x="2902" y="243437"/>
                    <a:pt x="0" y="240536"/>
                    <a:pt x="0" y="237034"/>
                  </a:cubicBezTo>
                  <a:cubicBezTo>
                    <a:pt x="0" y="233532"/>
                    <a:pt x="2902" y="230630"/>
                    <a:pt x="6404" y="230630"/>
                  </a:cubicBezTo>
                  <a:cubicBezTo>
                    <a:pt x="9906" y="230630"/>
                    <a:pt x="12807" y="233532"/>
                    <a:pt x="12807" y="237034"/>
                  </a:cubicBezTo>
                  <a:cubicBezTo>
                    <a:pt x="12807" y="240536"/>
                    <a:pt x="9906" y="243437"/>
                    <a:pt x="6404" y="243437"/>
                  </a:cubicBezTo>
                  <a:close/>
                  <a:moveTo>
                    <a:pt x="6404" y="224226"/>
                  </a:moveTo>
                  <a:cubicBezTo>
                    <a:pt x="2902" y="224226"/>
                    <a:pt x="0" y="221325"/>
                    <a:pt x="0" y="217823"/>
                  </a:cubicBezTo>
                  <a:lnTo>
                    <a:pt x="0" y="25714"/>
                  </a:lnTo>
                  <a:cubicBezTo>
                    <a:pt x="0" y="22213"/>
                    <a:pt x="2902" y="19311"/>
                    <a:pt x="6404" y="19311"/>
                  </a:cubicBezTo>
                  <a:cubicBezTo>
                    <a:pt x="9906" y="19311"/>
                    <a:pt x="12807" y="22213"/>
                    <a:pt x="12807" y="25714"/>
                  </a:cubicBezTo>
                  <a:lnTo>
                    <a:pt x="12807" y="217823"/>
                  </a:lnTo>
                  <a:cubicBezTo>
                    <a:pt x="12807" y="221325"/>
                    <a:pt x="9906" y="224226"/>
                    <a:pt x="6404" y="224226"/>
                  </a:cubicBezTo>
                  <a:close/>
                  <a:moveTo>
                    <a:pt x="165593" y="76043"/>
                  </a:moveTo>
                  <a:cubicBezTo>
                    <a:pt x="163492" y="76043"/>
                    <a:pt x="161591" y="75042"/>
                    <a:pt x="160390" y="73341"/>
                  </a:cubicBezTo>
                  <a:lnTo>
                    <a:pt x="117866" y="12807"/>
                  </a:lnTo>
                  <a:lnTo>
                    <a:pt x="7704" y="12807"/>
                  </a:lnTo>
                  <a:cubicBezTo>
                    <a:pt x="7304" y="12807"/>
                    <a:pt x="6904" y="12907"/>
                    <a:pt x="6404" y="12907"/>
                  </a:cubicBezTo>
                  <a:cubicBezTo>
                    <a:pt x="2902" y="12907"/>
                    <a:pt x="0" y="10006"/>
                    <a:pt x="0" y="6504"/>
                  </a:cubicBezTo>
                  <a:cubicBezTo>
                    <a:pt x="0" y="4703"/>
                    <a:pt x="700" y="3002"/>
                    <a:pt x="1901" y="18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121168" y="0"/>
                  </a:lnTo>
                  <a:cubicBezTo>
                    <a:pt x="123269" y="0"/>
                    <a:pt x="125171" y="1001"/>
                    <a:pt x="126371" y="2702"/>
                  </a:cubicBezTo>
                  <a:lnTo>
                    <a:pt x="170896" y="66037"/>
                  </a:lnTo>
                  <a:cubicBezTo>
                    <a:pt x="172897" y="68939"/>
                    <a:pt x="172197" y="72941"/>
                    <a:pt x="169295" y="74942"/>
                  </a:cubicBezTo>
                  <a:cubicBezTo>
                    <a:pt x="168195" y="75643"/>
                    <a:pt x="166994" y="76043"/>
                    <a:pt x="165593" y="7604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DB5676D-F49D-48F6-A593-F6CE1B08B896}"/>
                </a:ext>
              </a:extLst>
            </p:cNvPr>
            <p:cNvSpPr/>
            <p:nvPr/>
          </p:nvSpPr>
          <p:spPr>
            <a:xfrm>
              <a:off x="784580" y="1559047"/>
              <a:ext cx="300169" cy="30017"/>
            </a:xfrm>
            <a:custGeom>
              <a:avLst/>
              <a:gdLst>
                <a:gd name="connsiteX0" fmla="*/ 298768 w 300169"/>
                <a:gd name="connsiteY0" fmla="*/ 34019 h 30016"/>
                <a:gd name="connsiteX1" fmla="*/ 292365 w 300169"/>
                <a:gd name="connsiteY1" fmla="*/ 27616 h 30016"/>
                <a:gd name="connsiteX2" fmla="*/ 292365 w 300169"/>
                <a:gd name="connsiteY2" fmla="*/ 12807 h 30016"/>
                <a:gd name="connsiteX3" fmla="*/ 217723 w 300169"/>
                <a:gd name="connsiteY3" fmla="*/ 12807 h 30016"/>
                <a:gd name="connsiteX4" fmla="*/ 211319 w 300169"/>
                <a:gd name="connsiteY4" fmla="*/ 6404 h 30016"/>
                <a:gd name="connsiteX5" fmla="*/ 217723 w 300169"/>
                <a:gd name="connsiteY5" fmla="*/ 0 h 30016"/>
                <a:gd name="connsiteX6" fmla="*/ 298768 w 300169"/>
                <a:gd name="connsiteY6" fmla="*/ 0 h 30016"/>
                <a:gd name="connsiteX7" fmla="*/ 303271 w 300169"/>
                <a:gd name="connsiteY7" fmla="*/ 1801 h 30016"/>
                <a:gd name="connsiteX8" fmla="*/ 305172 w 300169"/>
                <a:gd name="connsiteY8" fmla="*/ 6404 h 30016"/>
                <a:gd name="connsiteX9" fmla="*/ 305172 w 300169"/>
                <a:gd name="connsiteY9" fmla="*/ 27616 h 30016"/>
                <a:gd name="connsiteX10" fmla="*/ 298768 w 300169"/>
                <a:gd name="connsiteY10" fmla="*/ 34019 h 30016"/>
                <a:gd name="connsiteX11" fmla="*/ 198512 w 300169"/>
                <a:gd name="connsiteY11" fmla="*/ 12807 h 30016"/>
                <a:gd name="connsiteX12" fmla="*/ 6404 w 300169"/>
                <a:gd name="connsiteY12" fmla="*/ 12807 h 30016"/>
                <a:gd name="connsiteX13" fmla="*/ 0 w 300169"/>
                <a:gd name="connsiteY13" fmla="*/ 6404 h 30016"/>
                <a:gd name="connsiteX14" fmla="*/ 6404 w 300169"/>
                <a:gd name="connsiteY14" fmla="*/ 0 h 30016"/>
                <a:gd name="connsiteX15" fmla="*/ 198512 w 300169"/>
                <a:gd name="connsiteY15" fmla="*/ 0 h 30016"/>
                <a:gd name="connsiteX16" fmla="*/ 204915 w 300169"/>
                <a:gd name="connsiteY16" fmla="*/ 6404 h 30016"/>
                <a:gd name="connsiteX17" fmla="*/ 198512 w 300169"/>
                <a:gd name="connsiteY17" fmla="*/ 12807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0169" h="30016">
                  <a:moveTo>
                    <a:pt x="298768" y="34019"/>
                  </a:moveTo>
                  <a:cubicBezTo>
                    <a:pt x="295266" y="34019"/>
                    <a:pt x="292365" y="31218"/>
                    <a:pt x="292365" y="27616"/>
                  </a:cubicBezTo>
                  <a:lnTo>
                    <a:pt x="292365" y="12807"/>
                  </a:lnTo>
                  <a:lnTo>
                    <a:pt x="217723" y="12807"/>
                  </a:lnTo>
                  <a:cubicBezTo>
                    <a:pt x="214121" y="12807"/>
                    <a:pt x="211319" y="9906"/>
                    <a:pt x="211319" y="6404"/>
                  </a:cubicBezTo>
                  <a:cubicBezTo>
                    <a:pt x="211319" y="2802"/>
                    <a:pt x="214121" y="0"/>
                    <a:pt x="217723" y="0"/>
                  </a:cubicBezTo>
                  <a:lnTo>
                    <a:pt x="298768" y="0"/>
                  </a:lnTo>
                  <a:cubicBezTo>
                    <a:pt x="300469" y="0"/>
                    <a:pt x="302070" y="600"/>
                    <a:pt x="303271" y="1801"/>
                  </a:cubicBezTo>
                  <a:cubicBezTo>
                    <a:pt x="304472" y="3002"/>
                    <a:pt x="305172" y="4703"/>
                    <a:pt x="305172" y="6404"/>
                  </a:cubicBezTo>
                  <a:lnTo>
                    <a:pt x="305172" y="27616"/>
                  </a:lnTo>
                  <a:cubicBezTo>
                    <a:pt x="305172" y="31218"/>
                    <a:pt x="302270" y="34019"/>
                    <a:pt x="298768" y="34019"/>
                  </a:cubicBezTo>
                  <a:close/>
                  <a:moveTo>
                    <a:pt x="198512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802"/>
                    <a:pt x="2902" y="0"/>
                    <a:pt x="6404" y="0"/>
                  </a:cubicBezTo>
                  <a:lnTo>
                    <a:pt x="198512" y="0"/>
                  </a:lnTo>
                  <a:cubicBezTo>
                    <a:pt x="202014" y="0"/>
                    <a:pt x="204915" y="2802"/>
                    <a:pt x="204915" y="6404"/>
                  </a:cubicBezTo>
                  <a:cubicBezTo>
                    <a:pt x="204915" y="9906"/>
                    <a:pt x="2020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0" name="Group 629">
            <a:extLst>
              <a:ext uri="{FF2B5EF4-FFF2-40B4-BE49-F238E27FC236}">
                <a16:creationId xmlns:a16="http://schemas.microsoft.com/office/drawing/2014/main" id="{5C0D17C8-01E4-4C67-9002-BC7670CC6962}"/>
              </a:ext>
            </a:extLst>
          </p:cNvPr>
          <p:cNvGrpSpPr/>
          <p:nvPr/>
        </p:nvGrpSpPr>
        <p:grpSpPr>
          <a:xfrm>
            <a:off x="624573" y="2517784"/>
            <a:ext cx="556130" cy="642190"/>
            <a:chOff x="624573" y="2517784"/>
            <a:chExt cx="556130" cy="642190"/>
          </a:xfrm>
          <a:solidFill>
            <a:srgbClr val="FFFFFF"/>
          </a:solidFill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181FD65-6850-48B5-93B1-8BF278595F11}"/>
                </a:ext>
              </a:extLst>
            </p:cNvPr>
            <p:cNvSpPr/>
            <p:nvPr/>
          </p:nvSpPr>
          <p:spPr>
            <a:xfrm>
              <a:off x="638197" y="2593930"/>
              <a:ext cx="460259" cy="390220"/>
            </a:xfrm>
            <a:custGeom>
              <a:avLst/>
              <a:gdLst>
                <a:gd name="connsiteX0" fmla="*/ 21812 w 460259"/>
                <a:gd name="connsiteY0" fmla="*/ 399325 h 390219"/>
                <a:gd name="connsiteX1" fmla="*/ 800 w 460259"/>
                <a:gd name="connsiteY1" fmla="*/ 383216 h 390219"/>
                <a:gd name="connsiteX2" fmla="*/ 1401 w 460259"/>
                <a:gd name="connsiteY2" fmla="*/ 378413 h 390219"/>
                <a:gd name="connsiteX3" fmla="*/ 5303 w 460259"/>
                <a:gd name="connsiteY3" fmla="*/ 375412 h 390219"/>
                <a:gd name="connsiteX4" fmla="*/ 13107 w 460259"/>
                <a:gd name="connsiteY4" fmla="*/ 379914 h 390219"/>
                <a:gd name="connsiteX5" fmla="*/ 21812 w 460259"/>
                <a:gd name="connsiteY5" fmla="*/ 386518 h 390219"/>
                <a:gd name="connsiteX6" fmla="*/ 29917 w 460259"/>
                <a:gd name="connsiteY6" fmla="*/ 381115 h 390219"/>
                <a:gd name="connsiteX7" fmla="*/ 30217 w 460259"/>
                <a:gd name="connsiteY7" fmla="*/ 380414 h 390219"/>
                <a:gd name="connsiteX8" fmla="*/ 30217 w 460259"/>
                <a:gd name="connsiteY8" fmla="*/ 380214 h 390219"/>
                <a:gd name="connsiteX9" fmla="*/ 37721 w 460259"/>
                <a:gd name="connsiteY9" fmla="*/ 375311 h 390219"/>
                <a:gd name="connsiteX10" fmla="*/ 42824 w 460259"/>
                <a:gd name="connsiteY10" fmla="*/ 382816 h 390219"/>
                <a:gd name="connsiteX11" fmla="*/ 42224 w 460259"/>
                <a:gd name="connsiteY11" fmla="*/ 384717 h 390219"/>
                <a:gd name="connsiteX12" fmla="*/ 41824 w 460259"/>
                <a:gd name="connsiteY12" fmla="*/ 385918 h 390219"/>
                <a:gd name="connsiteX13" fmla="*/ 21812 w 460259"/>
                <a:gd name="connsiteY13" fmla="*/ 399325 h 390219"/>
                <a:gd name="connsiteX14" fmla="*/ 6404 w 460259"/>
                <a:gd name="connsiteY14" fmla="*/ 368808 h 390219"/>
                <a:gd name="connsiteX15" fmla="*/ 0 w 460259"/>
                <a:gd name="connsiteY15" fmla="*/ 362404 h 390219"/>
                <a:gd name="connsiteX16" fmla="*/ 0 w 460259"/>
                <a:gd name="connsiteY16" fmla="*/ 170296 h 390219"/>
                <a:gd name="connsiteX17" fmla="*/ 6404 w 460259"/>
                <a:gd name="connsiteY17" fmla="*/ 163892 h 390219"/>
                <a:gd name="connsiteX18" fmla="*/ 12807 w 460259"/>
                <a:gd name="connsiteY18" fmla="*/ 170296 h 390219"/>
                <a:gd name="connsiteX19" fmla="*/ 12807 w 460259"/>
                <a:gd name="connsiteY19" fmla="*/ 362404 h 390219"/>
                <a:gd name="connsiteX20" fmla="*/ 6404 w 460259"/>
                <a:gd name="connsiteY20" fmla="*/ 368808 h 390219"/>
                <a:gd name="connsiteX21" fmla="*/ 6404 w 460259"/>
                <a:gd name="connsiteY21" fmla="*/ 157489 h 390219"/>
                <a:gd name="connsiteX22" fmla="*/ 0 w 460259"/>
                <a:gd name="connsiteY22" fmla="*/ 151085 h 390219"/>
                <a:gd name="connsiteX23" fmla="*/ 6404 w 460259"/>
                <a:gd name="connsiteY23" fmla="*/ 144682 h 390219"/>
                <a:gd name="connsiteX24" fmla="*/ 12807 w 460259"/>
                <a:gd name="connsiteY24" fmla="*/ 151085 h 390219"/>
                <a:gd name="connsiteX25" fmla="*/ 6404 w 460259"/>
                <a:gd name="connsiteY25" fmla="*/ 157489 h 390219"/>
                <a:gd name="connsiteX26" fmla="*/ 6404 w 460259"/>
                <a:gd name="connsiteY26" fmla="*/ 138278 h 390219"/>
                <a:gd name="connsiteX27" fmla="*/ 0 w 460259"/>
                <a:gd name="connsiteY27" fmla="*/ 131874 h 390219"/>
                <a:gd name="connsiteX28" fmla="*/ 0 w 460259"/>
                <a:gd name="connsiteY28" fmla="*/ 6404 h 390219"/>
                <a:gd name="connsiteX29" fmla="*/ 1901 w 460259"/>
                <a:gd name="connsiteY29" fmla="*/ 1901 h 390219"/>
                <a:gd name="connsiteX30" fmla="*/ 6404 w 460259"/>
                <a:gd name="connsiteY30" fmla="*/ 0 h 390219"/>
                <a:gd name="connsiteX31" fmla="*/ 121168 w 460259"/>
                <a:gd name="connsiteY31" fmla="*/ 0 h 390219"/>
                <a:gd name="connsiteX32" fmla="*/ 126371 w 460259"/>
                <a:gd name="connsiteY32" fmla="*/ 2802 h 390219"/>
                <a:gd name="connsiteX33" fmla="*/ 170996 w 460259"/>
                <a:gd name="connsiteY33" fmla="*/ 66337 h 390219"/>
                <a:gd name="connsiteX34" fmla="*/ 294766 w 460259"/>
                <a:gd name="connsiteY34" fmla="*/ 66337 h 390219"/>
                <a:gd name="connsiteX35" fmla="*/ 301170 w 460259"/>
                <a:gd name="connsiteY35" fmla="*/ 72741 h 390219"/>
                <a:gd name="connsiteX36" fmla="*/ 294766 w 460259"/>
                <a:gd name="connsiteY36" fmla="*/ 79145 h 390219"/>
                <a:gd name="connsiteX37" fmla="*/ 167695 w 460259"/>
                <a:gd name="connsiteY37" fmla="*/ 79145 h 390219"/>
                <a:gd name="connsiteX38" fmla="*/ 162492 w 460259"/>
                <a:gd name="connsiteY38" fmla="*/ 76443 h 390219"/>
                <a:gd name="connsiteX39" fmla="*/ 117866 w 460259"/>
                <a:gd name="connsiteY39" fmla="*/ 12807 h 390219"/>
                <a:gd name="connsiteX40" fmla="*/ 12807 w 460259"/>
                <a:gd name="connsiteY40" fmla="*/ 12807 h 390219"/>
                <a:gd name="connsiteX41" fmla="*/ 12807 w 460259"/>
                <a:gd name="connsiteY41" fmla="*/ 131874 h 390219"/>
                <a:gd name="connsiteX42" fmla="*/ 6404 w 460259"/>
                <a:gd name="connsiteY42" fmla="*/ 138278 h 390219"/>
                <a:gd name="connsiteX43" fmla="*/ 459159 w 460259"/>
                <a:gd name="connsiteY43" fmla="*/ 125971 h 390219"/>
                <a:gd name="connsiteX44" fmla="*/ 452855 w 460259"/>
                <a:gd name="connsiteY44" fmla="*/ 119567 h 390219"/>
                <a:gd name="connsiteX45" fmla="*/ 452855 w 460259"/>
                <a:gd name="connsiteY45" fmla="*/ 79145 h 390219"/>
                <a:gd name="connsiteX46" fmla="*/ 313977 w 460259"/>
                <a:gd name="connsiteY46" fmla="*/ 79145 h 390219"/>
                <a:gd name="connsiteX47" fmla="*/ 307573 w 460259"/>
                <a:gd name="connsiteY47" fmla="*/ 72741 h 390219"/>
                <a:gd name="connsiteX48" fmla="*/ 313977 w 460259"/>
                <a:gd name="connsiteY48" fmla="*/ 66337 h 390219"/>
                <a:gd name="connsiteX49" fmla="*/ 459159 w 460259"/>
                <a:gd name="connsiteY49" fmla="*/ 66337 h 390219"/>
                <a:gd name="connsiteX50" fmla="*/ 463761 w 460259"/>
                <a:gd name="connsiteY50" fmla="*/ 68238 h 390219"/>
                <a:gd name="connsiteX51" fmla="*/ 465562 w 460259"/>
                <a:gd name="connsiteY51" fmla="*/ 72741 h 390219"/>
                <a:gd name="connsiteX52" fmla="*/ 465562 w 460259"/>
                <a:gd name="connsiteY52" fmla="*/ 119567 h 390219"/>
                <a:gd name="connsiteX53" fmla="*/ 459159 w 460259"/>
                <a:gd name="connsiteY53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60259" h="390219">
                  <a:moveTo>
                    <a:pt x="21812" y="399325"/>
                  </a:moveTo>
                  <a:cubicBezTo>
                    <a:pt x="11907" y="399325"/>
                    <a:pt x="3302" y="392721"/>
                    <a:pt x="800" y="383216"/>
                  </a:cubicBezTo>
                  <a:cubicBezTo>
                    <a:pt x="300" y="381615"/>
                    <a:pt x="500" y="379914"/>
                    <a:pt x="1401" y="378413"/>
                  </a:cubicBezTo>
                  <a:cubicBezTo>
                    <a:pt x="2201" y="376912"/>
                    <a:pt x="3602" y="375812"/>
                    <a:pt x="5303" y="375412"/>
                  </a:cubicBezTo>
                  <a:cubicBezTo>
                    <a:pt x="8605" y="374511"/>
                    <a:pt x="12207" y="376612"/>
                    <a:pt x="13107" y="379914"/>
                  </a:cubicBezTo>
                  <a:cubicBezTo>
                    <a:pt x="14208" y="383816"/>
                    <a:pt x="17710" y="386518"/>
                    <a:pt x="21812" y="386518"/>
                  </a:cubicBezTo>
                  <a:cubicBezTo>
                    <a:pt x="25314" y="386518"/>
                    <a:pt x="28516" y="384417"/>
                    <a:pt x="29917" y="381115"/>
                  </a:cubicBezTo>
                  <a:cubicBezTo>
                    <a:pt x="30017" y="380815"/>
                    <a:pt x="30117" y="380615"/>
                    <a:pt x="30217" y="380414"/>
                  </a:cubicBezTo>
                  <a:lnTo>
                    <a:pt x="30217" y="380214"/>
                  </a:lnTo>
                  <a:cubicBezTo>
                    <a:pt x="31017" y="376912"/>
                    <a:pt x="34419" y="374711"/>
                    <a:pt x="37721" y="375311"/>
                  </a:cubicBezTo>
                  <a:cubicBezTo>
                    <a:pt x="41223" y="376012"/>
                    <a:pt x="43424" y="379414"/>
                    <a:pt x="42824" y="382816"/>
                  </a:cubicBezTo>
                  <a:cubicBezTo>
                    <a:pt x="42724" y="383316"/>
                    <a:pt x="42524" y="384016"/>
                    <a:pt x="42224" y="384717"/>
                  </a:cubicBezTo>
                  <a:cubicBezTo>
                    <a:pt x="42124" y="385217"/>
                    <a:pt x="41924" y="385617"/>
                    <a:pt x="41824" y="385918"/>
                  </a:cubicBezTo>
                  <a:cubicBezTo>
                    <a:pt x="38422" y="394022"/>
                    <a:pt x="30617" y="399325"/>
                    <a:pt x="21812" y="399325"/>
                  </a:cubicBezTo>
                  <a:close/>
                  <a:moveTo>
                    <a:pt x="6404" y="368808"/>
                  </a:moveTo>
                  <a:cubicBezTo>
                    <a:pt x="2902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794"/>
                    <a:pt x="2902" y="163892"/>
                    <a:pt x="6404" y="163892"/>
                  </a:cubicBezTo>
                  <a:cubicBezTo>
                    <a:pt x="9906" y="163892"/>
                    <a:pt x="12807" y="1667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9906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902" y="157489"/>
                    <a:pt x="0" y="154687"/>
                    <a:pt x="0" y="151085"/>
                  </a:cubicBezTo>
                  <a:cubicBezTo>
                    <a:pt x="0" y="147583"/>
                    <a:pt x="2902" y="144682"/>
                    <a:pt x="6404" y="144682"/>
                  </a:cubicBezTo>
                  <a:cubicBezTo>
                    <a:pt x="9906" y="144682"/>
                    <a:pt x="12807" y="147583"/>
                    <a:pt x="12807" y="151085"/>
                  </a:cubicBezTo>
                  <a:cubicBezTo>
                    <a:pt x="12807" y="154687"/>
                    <a:pt x="9906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902" y="138278"/>
                    <a:pt x="0" y="135476"/>
                    <a:pt x="0" y="131874"/>
                  </a:cubicBezTo>
                  <a:lnTo>
                    <a:pt x="0" y="6404"/>
                  </a:lnTo>
                  <a:cubicBezTo>
                    <a:pt x="0" y="4803"/>
                    <a:pt x="700" y="3102"/>
                    <a:pt x="1901" y="19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121168" y="0"/>
                  </a:lnTo>
                  <a:cubicBezTo>
                    <a:pt x="123269" y="0"/>
                    <a:pt x="125171" y="1101"/>
                    <a:pt x="126371" y="2802"/>
                  </a:cubicBezTo>
                  <a:lnTo>
                    <a:pt x="170996" y="66337"/>
                  </a:lnTo>
                  <a:lnTo>
                    <a:pt x="294766" y="66337"/>
                  </a:lnTo>
                  <a:cubicBezTo>
                    <a:pt x="298268" y="66337"/>
                    <a:pt x="301170" y="69239"/>
                    <a:pt x="301170" y="72741"/>
                  </a:cubicBezTo>
                  <a:cubicBezTo>
                    <a:pt x="301170" y="76243"/>
                    <a:pt x="298268" y="79145"/>
                    <a:pt x="294766" y="79145"/>
                  </a:cubicBezTo>
                  <a:lnTo>
                    <a:pt x="167695" y="79145"/>
                  </a:lnTo>
                  <a:cubicBezTo>
                    <a:pt x="165593" y="79145"/>
                    <a:pt x="163692" y="78144"/>
                    <a:pt x="162492" y="764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476"/>
                    <a:pt x="9906" y="138278"/>
                    <a:pt x="6404" y="138278"/>
                  </a:cubicBezTo>
                  <a:close/>
                  <a:moveTo>
                    <a:pt x="459159" y="125971"/>
                  </a:moveTo>
                  <a:cubicBezTo>
                    <a:pt x="455657" y="125971"/>
                    <a:pt x="452855" y="123169"/>
                    <a:pt x="452855" y="119567"/>
                  </a:cubicBezTo>
                  <a:lnTo>
                    <a:pt x="452855" y="79145"/>
                  </a:lnTo>
                  <a:lnTo>
                    <a:pt x="313977" y="79145"/>
                  </a:lnTo>
                  <a:cubicBezTo>
                    <a:pt x="310475" y="79145"/>
                    <a:pt x="307573" y="76243"/>
                    <a:pt x="307573" y="72741"/>
                  </a:cubicBezTo>
                  <a:cubicBezTo>
                    <a:pt x="307573" y="69239"/>
                    <a:pt x="310475" y="66337"/>
                    <a:pt x="313977" y="66337"/>
                  </a:cubicBezTo>
                  <a:lnTo>
                    <a:pt x="459159" y="66337"/>
                  </a:lnTo>
                  <a:cubicBezTo>
                    <a:pt x="460960" y="66337"/>
                    <a:pt x="462561" y="67038"/>
                    <a:pt x="463761" y="68238"/>
                  </a:cubicBezTo>
                  <a:cubicBezTo>
                    <a:pt x="464962" y="69439"/>
                    <a:pt x="465562" y="71040"/>
                    <a:pt x="465562" y="72741"/>
                  </a:cubicBezTo>
                  <a:lnTo>
                    <a:pt x="465562" y="119567"/>
                  </a:lnTo>
                  <a:cubicBezTo>
                    <a:pt x="465562" y="123169"/>
                    <a:pt x="462761" y="125971"/>
                    <a:pt x="4591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C214738-361E-48A1-99BE-D20E1A906EA5}"/>
                </a:ext>
              </a:extLst>
            </p:cNvPr>
            <p:cNvSpPr/>
            <p:nvPr/>
          </p:nvSpPr>
          <p:spPr>
            <a:xfrm>
              <a:off x="870528" y="2707094"/>
              <a:ext cx="310175" cy="280158"/>
            </a:xfrm>
            <a:custGeom>
              <a:avLst/>
              <a:gdLst>
                <a:gd name="connsiteX0" fmla="*/ 215622 w 310174"/>
                <a:gd name="connsiteY0" fmla="*/ 286161 h 280157"/>
                <a:gd name="connsiteX1" fmla="*/ 215622 w 310174"/>
                <a:gd name="connsiteY1" fmla="*/ 286161 h 280157"/>
                <a:gd name="connsiteX2" fmla="*/ 6404 w 310174"/>
                <a:gd name="connsiteY2" fmla="*/ 286161 h 280157"/>
                <a:gd name="connsiteX3" fmla="*/ 0 w 310174"/>
                <a:gd name="connsiteY3" fmla="*/ 279758 h 280157"/>
                <a:gd name="connsiteX4" fmla="*/ 6404 w 310174"/>
                <a:gd name="connsiteY4" fmla="*/ 273354 h 280157"/>
                <a:gd name="connsiteX5" fmla="*/ 215622 w 310174"/>
                <a:gd name="connsiteY5" fmla="*/ 273354 h 280157"/>
                <a:gd name="connsiteX6" fmla="*/ 224126 w 310174"/>
                <a:gd name="connsiteY6" fmla="*/ 267050 h 280157"/>
                <a:gd name="connsiteX7" fmla="*/ 269752 w 310174"/>
                <a:gd name="connsiteY7" fmla="*/ 123269 h 280157"/>
                <a:gd name="connsiteX8" fmla="*/ 277857 w 310174"/>
                <a:gd name="connsiteY8" fmla="*/ 119167 h 280157"/>
                <a:gd name="connsiteX9" fmla="*/ 281559 w 310174"/>
                <a:gd name="connsiteY9" fmla="*/ 122269 h 280157"/>
                <a:gd name="connsiteX10" fmla="*/ 281959 w 310174"/>
                <a:gd name="connsiteY10" fmla="*/ 127172 h 280157"/>
                <a:gd name="connsiteX11" fmla="*/ 236333 w 310174"/>
                <a:gd name="connsiteY11" fmla="*/ 270853 h 280157"/>
                <a:gd name="connsiteX12" fmla="*/ 215622 w 310174"/>
                <a:gd name="connsiteY12" fmla="*/ 286161 h 280157"/>
                <a:gd name="connsiteX13" fmla="*/ 281659 w 310174"/>
                <a:gd name="connsiteY13" fmla="*/ 113264 h 280157"/>
                <a:gd name="connsiteX14" fmla="*/ 279758 w 310174"/>
                <a:gd name="connsiteY14" fmla="*/ 112964 h 280157"/>
                <a:gd name="connsiteX15" fmla="*/ 275955 w 310174"/>
                <a:gd name="connsiteY15" fmla="*/ 109862 h 280157"/>
                <a:gd name="connsiteX16" fmla="*/ 275655 w 310174"/>
                <a:gd name="connsiteY16" fmla="*/ 104959 h 280157"/>
                <a:gd name="connsiteX17" fmla="*/ 304872 w 310174"/>
                <a:gd name="connsiteY17" fmla="*/ 12807 h 280157"/>
                <a:gd name="connsiteX18" fmla="*/ 226828 w 310174"/>
                <a:gd name="connsiteY18" fmla="*/ 12807 h 280157"/>
                <a:gd name="connsiteX19" fmla="*/ 220524 w 310174"/>
                <a:gd name="connsiteY19" fmla="*/ 6404 h 280157"/>
                <a:gd name="connsiteX20" fmla="*/ 226828 w 310174"/>
                <a:gd name="connsiteY20" fmla="*/ 0 h 280157"/>
                <a:gd name="connsiteX21" fmla="*/ 313577 w 310174"/>
                <a:gd name="connsiteY21" fmla="*/ 0 h 280157"/>
                <a:gd name="connsiteX22" fmla="*/ 318780 w 310174"/>
                <a:gd name="connsiteY22" fmla="*/ 2601 h 280157"/>
                <a:gd name="connsiteX23" fmla="*/ 319680 w 310174"/>
                <a:gd name="connsiteY23" fmla="*/ 8405 h 280157"/>
                <a:gd name="connsiteX24" fmla="*/ 287762 w 310174"/>
                <a:gd name="connsiteY24" fmla="*/ 108861 h 280157"/>
                <a:gd name="connsiteX25" fmla="*/ 281659 w 310174"/>
                <a:gd name="connsiteY25" fmla="*/ 113264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10174" h="280157">
                  <a:moveTo>
                    <a:pt x="215622" y="286161"/>
                  </a:moveTo>
                  <a:lnTo>
                    <a:pt x="215622" y="286161"/>
                  </a:lnTo>
                  <a:lnTo>
                    <a:pt x="6404" y="286161"/>
                  </a:lnTo>
                  <a:cubicBezTo>
                    <a:pt x="2902" y="286161"/>
                    <a:pt x="0" y="283260"/>
                    <a:pt x="0" y="279758"/>
                  </a:cubicBezTo>
                  <a:cubicBezTo>
                    <a:pt x="0" y="276156"/>
                    <a:pt x="2902" y="273354"/>
                    <a:pt x="6404" y="273354"/>
                  </a:cubicBezTo>
                  <a:lnTo>
                    <a:pt x="215622" y="273354"/>
                  </a:lnTo>
                  <a:cubicBezTo>
                    <a:pt x="219624" y="273354"/>
                    <a:pt x="223026" y="270853"/>
                    <a:pt x="224126" y="267050"/>
                  </a:cubicBezTo>
                  <a:lnTo>
                    <a:pt x="269752" y="123269"/>
                  </a:lnTo>
                  <a:cubicBezTo>
                    <a:pt x="270853" y="119968"/>
                    <a:pt x="274455" y="118066"/>
                    <a:pt x="277857" y="119167"/>
                  </a:cubicBezTo>
                  <a:cubicBezTo>
                    <a:pt x="279457" y="119667"/>
                    <a:pt x="280758" y="120768"/>
                    <a:pt x="281559" y="122269"/>
                  </a:cubicBezTo>
                  <a:cubicBezTo>
                    <a:pt x="282359" y="123770"/>
                    <a:pt x="282459" y="125471"/>
                    <a:pt x="281959" y="127172"/>
                  </a:cubicBezTo>
                  <a:lnTo>
                    <a:pt x="236333" y="270853"/>
                  </a:lnTo>
                  <a:cubicBezTo>
                    <a:pt x="233532" y="279958"/>
                    <a:pt x="225227" y="286161"/>
                    <a:pt x="215622" y="286161"/>
                  </a:cubicBezTo>
                  <a:close/>
                  <a:moveTo>
                    <a:pt x="281659" y="113264"/>
                  </a:moveTo>
                  <a:cubicBezTo>
                    <a:pt x="281058" y="113264"/>
                    <a:pt x="280358" y="113164"/>
                    <a:pt x="279758" y="112964"/>
                  </a:cubicBezTo>
                  <a:cubicBezTo>
                    <a:pt x="278157" y="112463"/>
                    <a:pt x="276756" y="111363"/>
                    <a:pt x="275955" y="109862"/>
                  </a:cubicBezTo>
                  <a:cubicBezTo>
                    <a:pt x="275255" y="108361"/>
                    <a:pt x="275055" y="106560"/>
                    <a:pt x="275655" y="104959"/>
                  </a:cubicBezTo>
                  <a:lnTo>
                    <a:pt x="304872" y="12807"/>
                  </a:lnTo>
                  <a:lnTo>
                    <a:pt x="226828" y="12807"/>
                  </a:lnTo>
                  <a:cubicBezTo>
                    <a:pt x="223326" y="12807"/>
                    <a:pt x="220524" y="10006"/>
                    <a:pt x="220524" y="6404"/>
                  </a:cubicBezTo>
                  <a:cubicBezTo>
                    <a:pt x="220524" y="2902"/>
                    <a:pt x="223326" y="0"/>
                    <a:pt x="226828" y="0"/>
                  </a:cubicBezTo>
                  <a:lnTo>
                    <a:pt x="313577" y="0"/>
                  </a:lnTo>
                  <a:cubicBezTo>
                    <a:pt x="315578" y="0"/>
                    <a:pt x="317579" y="1001"/>
                    <a:pt x="318780" y="2601"/>
                  </a:cubicBezTo>
                  <a:cubicBezTo>
                    <a:pt x="319980" y="4302"/>
                    <a:pt x="320280" y="6404"/>
                    <a:pt x="319680" y="8405"/>
                  </a:cubicBezTo>
                  <a:lnTo>
                    <a:pt x="287762" y="108861"/>
                  </a:lnTo>
                  <a:cubicBezTo>
                    <a:pt x="286962" y="111463"/>
                    <a:pt x="284460" y="113264"/>
                    <a:pt x="281659" y="11326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284517FF-D519-4A04-9F08-91D691F6FA9A}"/>
                </a:ext>
              </a:extLst>
            </p:cNvPr>
            <p:cNvSpPr/>
            <p:nvPr/>
          </p:nvSpPr>
          <p:spPr>
            <a:xfrm>
              <a:off x="667688" y="2707094"/>
              <a:ext cx="430242" cy="270152"/>
            </a:xfrm>
            <a:custGeom>
              <a:avLst/>
              <a:gdLst>
                <a:gd name="connsiteX0" fmla="*/ 6430 w 430242"/>
                <a:gd name="connsiteY0" fmla="*/ 276756 h 270152"/>
                <a:gd name="connsiteX1" fmla="*/ 4028 w 430242"/>
                <a:gd name="connsiteY1" fmla="*/ 276256 h 270152"/>
                <a:gd name="connsiteX2" fmla="*/ 526 w 430242"/>
                <a:gd name="connsiteY2" fmla="*/ 272854 h 270152"/>
                <a:gd name="connsiteX3" fmla="*/ 26 w 430242"/>
                <a:gd name="connsiteY3" fmla="*/ 270352 h 270152"/>
                <a:gd name="connsiteX4" fmla="*/ 426 w 430242"/>
                <a:gd name="connsiteY4" fmla="*/ 267951 h 270152"/>
                <a:gd name="connsiteX5" fmla="*/ 726 w 430242"/>
                <a:gd name="connsiteY5" fmla="*/ 267251 h 270152"/>
                <a:gd name="connsiteX6" fmla="*/ 927 w 430242"/>
                <a:gd name="connsiteY6" fmla="*/ 266650 h 270152"/>
                <a:gd name="connsiteX7" fmla="*/ 927 w 430242"/>
                <a:gd name="connsiteY7" fmla="*/ 266550 h 270152"/>
                <a:gd name="connsiteX8" fmla="*/ 58959 w 430242"/>
                <a:gd name="connsiteY8" fmla="*/ 83447 h 270152"/>
                <a:gd name="connsiteX9" fmla="*/ 59059 w 430242"/>
                <a:gd name="connsiteY9" fmla="*/ 83247 h 270152"/>
                <a:gd name="connsiteX10" fmla="*/ 64662 w 430242"/>
                <a:gd name="connsiteY10" fmla="*/ 65537 h 270152"/>
                <a:gd name="connsiteX11" fmla="*/ 64763 w 430242"/>
                <a:gd name="connsiteY11" fmla="*/ 65137 h 270152"/>
                <a:gd name="connsiteX12" fmla="*/ 84073 w 430242"/>
                <a:gd name="connsiteY12" fmla="*/ 4502 h 270152"/>
                <a:gd name="connsiteX13" fmla="*/ 90177 w 430242"/>
                <a:gd name="connsiteY13" fmla="*/ 0 h 270152"/>
                <a:gd name="connsiteX14" fmla="*/ 429668 w 430242"/>
                <a:gd name="connsiteY14" fmla="*/ 0 h 270152"/>
                <a:gd name="connsiteX15" fmla="*/ 434271 w 430242"/>
                <a:gd name="connsiteY15" fmla="*/ 1901 h 270152"/>
                <a:gd name="connsiteX16" fmla="*/ 436072 w 430242"/>
                <a:gd name="connsiteY16" fmla="*/ 6404 h 270152"/>
                <a:gd name="connsiteX17" fmla="*/ 434271 w 430242"/>
                <a:gd name="connsiteY17" fmla="*/ 11006 h 270152"/>
                <a:gd name="connsiteX18" fmla="*/ 429668 w 430242"/>
                <a:gd name="connsiteY18" fmla="*/ 12807 h 270152"/>
                <a:gd name="connsiteX19" fmla="*/ 94779 w 430242"/>
                <a:gd name="connsiteY19" fmla="*/ 12807 h 270152"/>
                <a:gd name="connsiteX20" fmla="*/ 76969 w 430242"/>
                <a:gd name="connsiteY20" fmla="*/ 68939 h 270152"/>
                <a:gd name="connsiteX21" fmla="*/ 76869 w 430242"/>
                <a:gd name="connsiteY21" fmla="*/ 69339 h 270152"/>
                <a:gd name="connsiteX22" fmla="*/ 71266 w 430242"/>
                <a:gd name="connsiteY22" fmla="*/ 87049 h 270152"/>
                <a:gd name="connsiteX23" fmla="*/ 71166 w 430242"/>
                <a:gd name="connsiteY23" fmla="*/ 87249 h 270152"/>
                <a:gd name="connsiteX24" fmla="*/ 13233 w 430242"/>
                <a:gd name="connsiteY24" fmla="*/ 269852 h 270152"/>
                <a:gd name="connsiteX25" fmla="*/ 13233 w 430242"/>
                <a:gd name="connsiteY25" fmla="*/ 270052 h 270152"/>
                <a:gd name="connsiteX26" fmla="*/ 12833 w 430242"/>
                <a:gd name="connsiteY26" fmla="*/ 271353 h 270152"/>
                <a:gd name="connsiteX27" fmla="*/ 12833 w 430242"/>
                <a:gd name="connsiteY27" fmla="*/ 271453 h 270152"/>
                <a:gd name="connsiteX28" fmla="*/ 12733 w 430242"/>
                <a:gd name="connsiteY28" fmla="*/ 271753 h 270152"/>
                <a:gd name="connsiteX29" fmla="*/ 12733 w 430242"/>
                <a:gd name="connsiteY29" fmla="*/ 271853 h 270152"/>
                <a:gd name="connsiteX30" fmla="*/ 12333 w 430242"/>
                <a:gd name="connsiteY30" fmla="*/ 272654 h 270152"/>
                <a:gd name="connsiteX31" fmla="*/ 8931 w 430242"/>
                <a:gd name="connsiteY31" fmla="*/ 276256 h 270152"/>
                <a:gd name="connsiteX32" fmla="*/ 6430 w 430242"/>
                <a:gd name="connsiteY32" fmla="*/ 276756 h 27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30242" h="270152">
                  <a:moveTo>
                    <a:pt x="6430" y="276756"/>
                  </a:moveTo>
                  <a:cubicBezTo>
                    <a:pt x="5529" y="276756"/>
                    <a:pt x="4729" y="276556"/>
                    <a:pt x="4028" y="276256"/>
                  </a:cubicBezTo>
                  <a:cubicBezTo>
                    <a:pt x="2427" y="275655"/>
                    <a:pt x="1127" y="274355"/>
                    <a:pt x="526" y="272854"/>
                  </a:cubicBezTo>
                  <a:cubicBezTo>
                    <a:pt x="126" y="272053"/>
                    <a:pt x="26" y="271253"/>
                    <a:pt x="26" y="270352"/>
                  </a:cubicBezTo>
                  <a:cubicBezTo>
                    <a:pt x="-74" y="269552"/>
                    <a:pt x="126" y="268751"/>
                    <a:pt x="426" y="267951"/>
                  </a:cubicBezTo>
                  <a:cubicBezTo>
                    <a:pt x="526" y="267651"/>
                    <a:pt x="626" y="267351"/>
                    <a:pt x="726" y="267251"/>
                  </a:cubicBezTo>
                  <a:cubicBezTo>
                    <a:pt x="826" y="266950"/>
                    <a:pt x="826" y="266850"/>
                    <a:pt x="927" y="266650"/>
                  </a:cubicBezTo>
                  <a:lnTo>
                    <a:pt x="927" y="266550"/>
                  </a:lnTo>
                  <a:lnTo>
                    <a:pt x="58959" y="83447"/>
                  </a:lnTo>
                  <a:cubicBezTo>
                    <a:pt x="58959" y="83347"/>
                    <a:pt x="59059" y="83247"/>
                    <a:pt x="59059" y="83247"/>
                  </a:cubicBezTo>
                  <a:lnTo>
                    <a:pt x="64662" y="65537"/>
                  </a:lnTo>
                  <a:cubicBezTo>
                    <a:pt x="64662" y="65337"/>
                    <a:pt x="64763" y="65237"/>
                    <a:pt x="64763" y="65137"/>
                  </a:cubicBezTo>
                  <a:lnTo>
                    <a:pt x="84073" y="4502"/>
                  </a:lnTo>
                  <a:cubicBezTo>
                    <a:pt x="84874" y="1801"/>
                    <a:pt x="87275" y="0"/>
                    <a:pt x="90177" y="0"/>
                  </a:cubicBezTo>
                  <a:lnTo>
                    <a:pt x="429668" y="0"/>
                  </a:lnTo>
                  <a:cubicBezTo>
                    <a:pt x="431369" y="0"/>
                    <a:pt x="433070" y="700"/>
                    <a:pt x="434271" y="1901"/>
                  </a:cubicBezTo>
                  <a:cubicBezTo>
                    <a:pt x="435471" y="3102"/>
                    <a:pt x="436072" y="4703"/>
                    <a:pt x="436072" y="6404"/>
                  </a:cubicBezTo>
                  <a:cubicBezTo>
                    <a:pt x="436072" y="8104"/>
                    <a:pt x="435471" y="9705"/>
                    <a:pt x="434271" y="11006"/>
                  </a:cubicBezTo>
                  <a:cubicBezTo>
                    <a:pt x="433070" y="12207"/>
                    <a:pt x="431469" y="12807"/>
                    <a:pt x="429668" y="12807"/>
                  </a:cubicBezTo>
                  <a:lnTo>
                    <a:pt x="94779" y="12807"/>
                  </a:lnTo>
                  <a:lnTo>
                    <a:pt x="76969" y="68939"/>
                  </a:lnTo>
                  <a:cubicBezTo>
                    <a:pt x="76969" y="69139"/>
                    <a:pt x="76969" y="69239"/>
                    <a:pt x="76869" y="69339"/>
                  </a:cubicBezTo>
                  <a:lnTo>
                    <a:pt x="71266" y="87049"/>
                  </a:lnTo>
                  <a:lnTo>
                    <a:pt x="71166" y="87249"/>
                  </a:lnTo>
                  <a:lnTo>
                    <a:pt x="13233" y="269852"/>
                  </a:lnTo>
                  <a:cubicBezTo>
                    <a:pt x="13233" y="269852"/>
                    <a:pt x="13233" y="269952"/>
                    <a:pt x="13233" y="270052"/>
                  </a:cubicBezTo>
                  <a:cubicBezTo>
                    <a:pt x="13133" y="270553"/>
                    <a:pt x="13033" y="270953"/>
                    <a:pt x="12833" y="271353"/>
                  </a:cubicBezTo>
                  <a:lnTo>
                    <a:pt x="12833" y="271453"/>
                  </a:lnTo>
                  <a:cubicBezTo>
                    <a:pt x="12733" y="271553"/>
                    <a:pt x="12733" y="271653"/>
                    <a:pt x="12733" y="271753"/>
                  </a:cubicBezTo>
                  <a:lnTo>
                    <a:pt x="12733" y="271853"/>
                  </a:lnTo>
                  <a:cubicBezTo>
                    <a:pt x="12533" y="272353"/>
                    <a:pt x="12333" y="272554"/>
                    <a:pt x="12333" y="272654"/>
                  </a:cubicBezTo>
                  <a:cubicBezTo>
                    <a:pt x="11633" y="274255"/>
                    <a:pt x="10432" y="275555"/>
                    <a:pt x="8931" y="276256"/>
                  </a:cubicBezTo>
                  <a:cubicBezTo>
                    <a:pt x="8131" y="276556"/>
                    <a:pt x="7230" y="276756"/>
                    <a:pt x="6430" y="27675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AA11250C-47FB-48A9-B0A2-B3DF1DA05462}"/>
                </a:ext>
              </a:extLst>
            </p:cNvPr>
            <p:cNvSpPr/>
            <p:nvPr/>
          </p:nvSpPr>
          <p:spPr>
            <a:xfrm>
              <a:off x="653606" y="2980448"/>
              <a:ext cx="60034" cy="10006"/>
            </a:xfrm>
            <a:custGeom>
              <a:avLst/>
              <a:gdLst>
                <a:gd name="connsiteX0" fmla="*/ 62235 w 60033"/>
                <a:gd name="connsiteY0" fmla="*/ 12807 h 10005"/>
                <a:gd name="connsiteX1" fmla="*/ 6404 w 60033"/>
                <a:gd name="connsiteY1" fmla="*/ 12807 h 10005"/>
                <a:gd name="connsiteX2" fmla="*/ 0 w 60033"/>
                <a:gd name="connsiteY2" fmla="*/ 6404 h 10005"/>
                <a:gd name="connsiteX3" fmla="*/ 6404 w 60033"/>
                <a:gd name="connsiteY3" fmla="*/ 0 h 10005"/>
                <a:gd name="connsiteX4" fmla="*/ 62235 w 60033"/>
                <a:gd name="connsiteY4" fmla="*/ 0 h 10005"/>
                <a:gd name="connsiteX5" fmla="*/ 68639 w 60033"/>
                <a:gd name="connsiteY5" fmla="*/ 6404 h 10005"/>
                <a:gd name="connsiteX6" fmla="*/ 62235 w 60033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33" h="10005">
                  <a:moveTo>
                    <a:pt x="62235" y="12807"/>
                  </a:moveTo>
                  <a:lnTo>
                    <a:pt x="6404" y="12807"/>
                  </a:lnTo>
                  <a:cubicBezTo>
                    <a:pt x="2802" y="12807"/>
                    <a:pt x="0" y="9905"/>
                    <a:pt x="0" y="6404"/>
                  </a:cubicBezTo>
                  <a:cubicBezTo>
                    <a:pt x="0" y="2802"/>
                    <a:pt x="2802" y="0"/>
                    <a:pt x="6404" y="0"/>
                  </a:cubicBezTo>
                  <a:lnTo>
                    <a:pt x="62235" y="0"/>
                  </a:lnTo>
                  <a:cubicBezTo>
                    <a:pt x="65737" y="0"/>
                    <a:pt x="68639" y="2802"/>
                    <a:pt x="68639" y="6404"/>
                  </a:cubicBezTo>
                  <a:cubicBezTo>
                    <a:pt x="68639" y="9905"/>
                    <a:pt x="65737" y="12807"/>
                    <a:pt x="62235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3A1BE8CD-79AF-44E3-BDBF-A7F401C2F107}"/>
                </a:ext>
              </a:extLst>
            </p:cNvPr>
            <p:cNvSpPr/>
            <p:nvPr/>
          </p:nvSpPr>
          <p:spPr>
            <a:xfrm>
              <a:off x="624573" y="2929844"/>
              <a:ext cx="230130" cy="230130"/>
            </a:xfrm>
            <a:custGeom>
              <a:avLst/>
              <a:gdLst>
                <a:gd name="connsiteX0" fmla="*/ 53047 w 230129"/>
                <a:gd name="connsiteY0" fmla="*/ 231106 h 230129"/>
                <a:gd name="connsiteX1" fmla="*/ 28133 w 230129"/>
                <a:gd name="connsiteY1" fmla="*/ 220700 h 230129"/>
                <a:gd name="connsiteX2" fmla="*/ 10323 w 230129"/>
                <a:gd name="connsiteY2" fmla="*/ 202890 h 230129"/>
                <a:gd name="connsiteX3" fmla="*/ 17 w 230129"/>
                <a:gd name="connsiteY3" fmla="*/ 176975 h 230129"/>
                <a:gd name="connsiteX4" fmla="*/ 11724 w 230129"/>
                <a:gd name="connsiteY4" fmla="*/ 151661 h 230129"/>
                <a:gd name="connsiteX5" fmla="*/ 170013 w 230129"/>
                <a:gd name="connsiteY5" fmla="*/ 9081 h 230129"/>
                <a:gd name="connsiteX6" fmla="*/ 218640 w 230129"/>
                <a:gd name="connsiteY6" fmla="*/ 10381 h 230129"/>
                <a:gd name="connsiteX7" fmla="*/ 222342 w 230129"/>
                <a:gd name="connsiteY7" fmla="*/ 14083 h 230129"/>
                <a:gd name="connsiteX8" fmla="*/ 223343 w 230129"/>
                <a:gd name="connsiteY8" fmla="*/ 63011 h 230129"/>
                <a:gd name="connsiteX9" fmla="*/ 79162 w 230129"/>
                <a:gd name="connsiteY9" fmla="*/ 219699 h 230129"/>
                <a:gd name="connsiteX10" fmla="*/ 53847 w 230129"/>
                <a:gd name="connsiteY10" fmla="*/ 231106 h 230129"/>
                <a:gd name="connsiteX11" fmla="*/ 53047 w 230129"/>
                <a:gd name="connsiteY11" fmla="*/ 231106 h 230129"/>
                <a:gd name="connsiteX12" fmla="*/ 193626 w 230129"/>
                <a:gd name="connsiteY12" fmla="*/ 12883 h 230129"/>
                <a:gd name="connsiteX13" fmla="*/ 178518 w 230129"/>
                <a:gd name="connsiteY13" fmla="*/ 18686 h 230129"/>
                <a:gd name="connsiteX14" fmla="*/ 20228 w 230129"/>
                <a:gd name="connsiteY14" fmla="*/ 161266 h 230129"/>
                <a:gd name="connsiteX15" fmla="*/ 12824 w 230129"/>
                <a:gd name="connsiteY15" fmla="*/ 177376 h 230129"/>
                <a:gd name="connsiteX16" fmla="*/ 19428 w 230129"/>
                <a:gd name="connsiteY16" fmla="*/ 193885 h 230129"/>
                <a:gd name="connsiteX17" fmla="*/ 37238 w 230129"/>
                <a:gd name="connsiteY17" fmla="*/ 211695 h 230129"/>
                <a:gd name="connsiteX18" fmla="*/ 53647 w 230129"/>
                <a:gd name="connsiteY18" fmla="*/ 218299 h 230129"/>
                <a:gd name="connsiteX19" fmla="*/ 69756 w 230129"/>
                <a:gd name="connsiteY19" fmla="*/ 210995 h 230129"/>
                <a:gd name="connsiteX20" fmla="*/ 213937 w 230129"/>
                <a:gd name="connsiteY20" fmla="*/ 54306 h 230129"/>
                <a:gd name="connsiteX21" fmla="*/ 213237 w 230129"/>
                <a:gd name="connsiteY21" fmla="*/ 23089 h 230129"/>
                <a:gd name="connsiteX22" fmla="*/ 209535 w 230129"/>
                <a:gd name="connsiteY22" fmla="*/ 19386 h 230129"/>
                <a:gd name="connsiteX23" fmla="*/ 193626 w 230129"/>
                <a:gd name="connsiteY23" fmla="*/ 12883 h 23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0129" h="230129">
                  <a:moveTo>
                    <a:pt x="53047" y="231106"/>
                  </a:moveTo>
                  <a:cubicBezTo>
                    <a:pt x="43642" y="231106"/>
                    <a:pt x="34736" y="227404"/>
                    <a:pt x="28133" y="220700"/>
                  </a:cubicBezTo>
                  <a:lnTo>
                    <a:pt x="10323" y="202890"/>
                  </a:lnTo>
                  <a:cubicBezTo>
                    <a:pt x="3419" y="195986"/>
                    <a:pt x="-283" y="186781"/>
                    <a:pt x="17" y="176975"/>
                  </a:cubicBezTo>
                  <a:cubicBezTo>
                    <a:pt x="317" y="167170"/>
                    <a:pt x="4419" y="158165"/>
                    <a:pt x="11724" y="151661"/>
                  </a:cubicBezTo>
                  <a:lnTo>
                    <a:pt x="170013" y="9081"/>
                  </a:lnTo>
                  <a:cubicBezTo>
                    <a:pt x="184021" y="-3526"/>
                    <a:pt x="205333" y="-2926"/>
                    <a:pt x="218640" y="10381"/>
                  </a:cubicBezTo>
                  <a:lnTo>
                    <a:pt x="222342" y="14083"/>
                  </a:lnTo>
                  <a:cubicBezTo>
                    <a:pt x="235750" y="27491"/>
                    <a:pt x="236250" y="49003"/>
                    <a:pt x="223343" y="63011"/>
                  </a:cubicBezTo>
                  <a:lnTo>
                    <a:pt x="79162" y="219699"/>
                  </a:lnTo>
                  <a:cubicBezTo>
                    <a:pt x="72558" y="226803"/>
                    <a:pt x="63653" y="230906"/>
                    <a:pt x="53847" y="231106"/>
                  </a:cubicBezTo>
                  <a:cubicBezTo>
                    <a:pt x="53547" y="231106"/>
                    <a:pt x="53347" y="231106"/>
                    <a:pt x="53047" y="231106"/>
                  </a:cubicBezTo>
                  <a:close/>
                  <a:moveTo>
                    <a:pt x="193626" y="12883"/>
                  </a:moveTo>
                  <a:cubicBezTo>
                    <a:pt x="188223" y="12883"/>
                    <a:pt x="182820" y="14784"/>
                    <a:pt x="178518" y="18686"/>
                  </a:cubicBezTo>
                  <a:lnTo>
                    <a:pt x="20228" y="161266"/>
                  </a:lnTo>
                  <a:cubicBezTo>
                    <a:pt x="15626" y="165469"/>
                    <a:pt x="12924" y="171172"/>
                    <a:pt x="12824" y="177376"/>
                  </a:cubicBezTo>
                  <a:cubicBezTo>
                    <a:pt x="12624" y="183579"/>
                    <a:pt x="15025" y="189482"/>
                    <a:pt x="19428" y="193885"/>
                  </a:cubicBezTo>
                  <a:lnTo>
                    <a:pt x="37238" y="211695"/>
                  </a:lnTo>
                  <a:cubicBezTo>
                    <a:pt x="41640" y="216097"/>
                    <a:pt x="47544" y="218399"/>
                    <a:pt x="53647" y="218299"/>
                  </a:cubicBezTo>
                  <a:cubicBezTo>
                    <a:pt x="59851" y="218199"/>
                    <a:pt x="65554" y="215597"/>
                    <a:pt x="69756" y="210995"/>
                  </a:cubicBezTo>
                  <a:lnTo>
                    <a:pt x="213937" y="54306"/>
                  </a:lnTo>
                  <a:cubicBezTo>
                    <a:pt x="222142" y="45401"/>
                    <a:pt x="221842" y="31693"/>
                    <a:pt x="213237" y="23089"/>
                  </a:cubicBezTo>
                  <a:lnTo>
                    <a:pt x="209535" y="19386"/>
                  </a:lnTo>
                  <a:cubicBezTo>
                    <a:pt x="205133" y="15084"/>
                    <a:pt x="199329" y="12883"/>
                    <a:pt x="193626" y="1288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68E810A4-76AD-4386-A9AA-46B295976678}"/>
                </a:ext>
              </a:extLst>
            </p:cNvPr>
            <p:cNvSpPr/>
            <p:nvPr/>
          </p:nvSpPr>
          <p:spPr>
            <a:xfrm>
              <a:off x="687586" y="2971704"/>
              <a:ext cx="110062" cy="110062"/>
            </a:xfrm>
            <a:custGeom>
              <a:avLst/>
              <a:gdLst>
                <a:gd name="connsiteX0" fmla="*/ 6343 w 110062"/>
                <a:gd name="connsiteY0" fmla="*/ 112102 h 110062"/>
                <a:gd name="connsiteX1" fmla="*/ 1740 w 110062"/>
                <a:gd name="connsiteY1" fmla="*/ 110101 h 110062"/>
                <a:gd name="connsiteX2" fmla="*/ 1940 w 110062"/>
                <a:gd name="connsiteY2" fmla="*/ 101096 h 110062"/>
                <a:gd name="connsiteX3" fmla="*/ 106599 w 110062"/>
                <a:gd name="connsiteY3" fmla="*/ 1740 h 110062"/>
                <a:gd name="connsiteX4" fmla="*/ 115604 w 110062"/>
                <a:gd name="connsiteY4" fmla="*/ 1940 h 110062"/>
                <a:gd name="connsiteX5" fmla="*/ 115404 w 110062"/>
                <a:gd name="connsiteY5" fmla="*/ 10945 h 110062"/>
                <a:gd name="connsiteX6" fmla="*/ 10745 w 110062"/>
                <a:gd name="connsiteY6" fmla="*/ 110301 h 110062"/>
                <a:gd name="connsiteX7" fmla="*/ 6343 w 110062"/>
                <a:gd name="connsiteY7" fmla="*/ 112102 h 11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062" h="110062">
                  <a:moveTo>
                    <a:pt x="6343" y="112102"/>
                  </a:moveTo>
                  <a:cubicBezTo>
                    <a:pt x="4642" y="112102"/>
                    <a:pt x="2941" y="111402"/>
                    <a:pt x="1740" y="110101"/>
                  </a:cubicBezTo>
                  <a:cubicBezTo>
                    <a:pt x="-661" y="107500"/>
                    <a:pt x="-561" y="103498"/>
                    <a:pt x="1940" y="101096"/>
                  </a:cubicBezTo>
                  <a:lnTo>
                    <a:pt x="106599" y="1740"/>
                  </a:lnTo>
                  <a:cubicBezTo>
                    <a:pt x="109201" y="-661"/>
                    <a:pt x="113203" y="-561"/>
                    <a:pt x="115604" y="1940"/>
                  </a:cubicBezTo>
                  <a:cubicBezTo>
                    <a:pt x="118006" y="4542"/>
                    <a:pt x="117906" y="8544"/>
                    <a:pt x="115404" y="10945"/>
                  </a:cubicBezTo>
                  <a:lnTo>
                    <a:pt x="10745" y="110301"/>
                  </a:lnTo>
                  <a:cubicBezTo>
                    <a:pt x="9445" y="111502"/>
                    <a:pt x="7944" y="112102"/>
                    <a:pt x="6343" y="112102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2DF01C19-D2AE-4041-AB1B-A894B2CE55EA}"/>
                </a:ext>
              </a:extLst>
            </p:cNvPr>
            <p:cNvSpPr/>
            <p:nvPr/>
          </p:nvSpPr>
          <p:spPr>
            <a:xfrm>
              <a:off x="820900" y="2750518"/>
              <a:ext cx="210118" cy="210118"/>
            </a:xfrm>
            <a:custGeom>
              <a:avLst/>
              <a:gdLst>
                <a:gd name="connsiteX0" fmla="*/ 107961 w 210118"/>
                <a:gd name="connsiteY0" fmla="*/ 215922 h 210118"/>
                <a:gd name="connsiteX1" fmla="*/ 0 w 210118"/>
                <a:gd name="connsiteY1" fmla="*/ 107961 h 210118"/>
                <a:gd name="connsiteX2" fmla="*/ 107961 w 210118"/>
                <a:gd name="connsiteY2" fmla="*/ 0 h 210118"/>
                <a:gd name="connsiteX3" fmla="*/ 215922 w 210118"/>
                <a:gd name="connsiteY3" fmla="*/ 107961 h 210118"/>
                <a:gd name="connsiteX4" fmla="*/ 107961 w 210118"/>
                <a:gd name="connsiteY4" fmla="*/ 215922 h 210118"/>
                <a:gd name="connsiteX5" fmla="*/ 107961 w 210118"/>
                <a:gd name="connsiteY5" fmla="*/ 12807 h 210118"/>
                <a:gd name="connsiteX6" fmla="*/ 12807 w 210118"/>
                <a:gd name="connsiteY6" fmla="*/ 107961 h 210118"/>
                <a:gd name="connsiteX7" fmla="*/ 107961 w 210118"/>
                <a:gd name="connsiteY7" fmla="*/ 203114 h 210118"/>
                <a:gd name="connsiteX8" fmla="*/ 203114 w 210118"/>
                <a:gd name="connsiteY8" fmla="*/ 107961 h 210118"/>
                <a:gd name="connsiteX9" fmla="*/ 107961 w 210118"/>
                <a:gd name="connsiteY9" fmla="*/ 12807 h 2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118" h="210118">
                  <a:moveTo>
                    <a:pt x="107961" y="215922"/>
                  </a:moveTo>
                  <a:cubicBezTo>
                    <a:pt x="48427" y="215922"/>
                    <a:pt x="0" y="167494"/>
                    <a:pt x="0" y="107961"/>
                  </a:cubicBezTo>
                  <a:cubicBezTo>
                    <a:pt x="0" y="48427"/>
                    <a:pt x="48427" y="0"/>
                    <a:pt x="107961" y="0"/>
                  </a:cubicBezTo>
                  <a:cubicBezTo>
                    <a:pt x="167494" y="0"/>
                    <a:pt x="215922" y="48427"/>
                    <a:pt x="215922" y="107961"/>
                  </a:cubicBezTo>
                  <a:cubicBezTo>
                    <a:pt x="215922" y="167494"/>
                    <a:pt x="167494" y="215922"/>
                    <a:pt x="107961" y="215922"/>
                  </a:cubicBezTo>
                  <a:close/>
                  <a:moveTo>
                    <a:pt x="107961" y="12807"/>
                  </a:moveTo>
                  <a:cubicBezTo>
                    <a:pt x="55531" y="12807"/>
                    <a:pt x="12807" y="55531"/>
                    <a:pt x="12807" y="107961"/>
                  </a:cubicBezTo>
                  <a:cubicBezTo>
                    <a:pt x="12807" y="160390"/>
                    <a:pt x="55531" y="203114"/>
                    <a:pt x="107961" y="203114"/>
                  </a:cubicBezTo>
                  <a:cubicBezTo>
                    <a:pt x="160390" y="203114"/>
                    <a:pt x="203114" y="160390"/>
                    <a:pt x="203114" y="107961"/>
                  </a:cubicBezTo>
                  <a:cubicBezTo>
                    <a:pt x="203114" y="55531"/>
                    <a:pt x="160490" y="12807"/>
                    <a:pt x="10796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4BDE210E-5F59-41F5-93CA-E99581816EFE}"/>
                </a:ext>
              </a:extLst>
            </p:cNvPr>
            <p:cNvSpPr/>
            <p:nvPr/>
          </p:nvSpPr>
          <p:spPr>
            <a:xfrm>
              <a:off x="922457" y="2852075"/>
              <a:ext cx="80045" cy="80045"/>
            </a:xfrm>
            <a:custGeom>
              <a:avLst/>
              <a:gdLst>
                <a:gd name="connsiteX0" fmla="*/ 6404 w 80045"/>
                <a:gd name="connsiteY0" fmla="*/ 80445 h 80045"/>
                <a:gd name="connsiteX1" fmla="*/ 0 w 80045"/>
                <a:gd name="connsiteY1" fmla="*/ 74042 h 80045"/>
                <a:gd name="connsiteX2" fmla="*/ 6404 w 80045"/>
                <a:gd name="connsiteY2" fmla="*/ 67638 h 80045"/>
                <a:gd name="connsiteX3" fmla="*/ 67638 w 80045"/>
                <a:gd name="connsiteY3" fmla="*/ 6404 h 80045"/>
                <a:gd name="connsiteX4" fmla="*/ 74042 w 80045"/>
                <a:gd name="connsiteY4" fmla="*/ 0 h 80045"/>
                <a:gd name="connsiteX5" fmla="*/ 80445 w 80045"/>
                <a:gd name="connsiteY5" fmla="*/ 6404 h 80045"/>
                <a:gd name="connsiteX6" fmla="*/ 6404 w 80045"/>
                <a:gd name="connsiteY6" fmla="*/ 80445 h 80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45" h="80045">
                  <a:moveTo>
                    <a:pt x="6404" y="80445"/>
                  </a:moveTo>
                  <a:cubicBezTo>
                    <a:pt x="2902" y="80445"/>
                    <a:pt x="0" y="77544"/>
                    <a:pt x="0" y="74042"/>
                  </a:cubicBezTo>
                  <a:cubicBezTo>
                    <a:pt x="0" y="70540"/>
                    <a:pt x="2902" y="67638"/>
                    <a:pt x="6404" y="67638"/>
                  </a:cubicBezTo>
                  <a:cubicBezTo>
                    <a:pt x="40123" y="67638"/>
                    <a:pt x="67638" y="40123"/>
                    <a:pt x="67638" y="6404"/>
                  </a:cubicBezTo>
                  <a:cubicBezTo>
                    <a:pt x="67638" y="2902"/>
                    <a:pt x="70540" y="0"/>
                    <a:pt x="74042" y="0"/>
                  </a:cubicBezTo>
                  <a:cubicBezTo>
                    <a:pt x="77544" y="0"/>
                    <a:pt x="80445" y="2902"/>
                    <a:pt x="80445" y="6404"/>
                  </a:cubicBezTo>
                  <a:cubicBezTo>
                    <a:pt x="80445" y="47227"/>
                    <a:pt x="47227" y="80445"/>
                    <a:pt x="6404" y="8044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AA0AE48D-07BE-4131-91AF-D4378488BA46}"/>
                </a:ext>
              </a:extLst>
            </p:cNvPr>
            <p:cNvSpPr/>
            <p:nvPr/>
          </p:nvSpPr>
          <p:spPr>
            <a:xfrm>
              <a:off x="832107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ABC7B087-2BD1-476D-870E-E5EE4D1712D3}"/>
                </a:ext>
              </a:extLst>
            </p:cNvPr>
            <p:cNvSpPr/>
            <p:nvPr/>
          </p:nvSpPr>
          <p:spPr>
            <a:xfrm>
              <a:off x="843413" y="2537998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99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AE9B29B-A925-4076-BE9F-D73EDCF329AA}"/>
                </a:ext>
              </a:extLst>
            </p:cNvPr>
            <p:cNvSpPr/>
            <p:nvPr/>
          </p:nvSpPr>
          <p:spPr>
            <a:xfrm>
              <a:off x="919456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6" y="43625"/>
                    <a:pt x="0" y="33819"/>
                    <a:pt x="0" y="21812"/>
                  </a:cubicBezTo>
                  <a:cubicBezTo>
                    <a:pt x="0" y="9806"/>
                    <a:pt x="9806" y="0"/>
                    <a:pt x="21812" y="0"/>
                  </a:cubicBezTo>
                  <a:cubicBezTo>
                    <a:pt x="33819" y="0"/>
                    <a:pt x="43625" y="9806"/>
                    <a:pt x="43625" y="21812"/>
                  </a:cubicBezTo>
                  <a:cubicBezTo>
                    <a:pt x="43625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815" y="30717"/>
                    <a:pt x="30817" y="26615"/>
                    <a:pt x="30817" y="21712"/>
                  </a:cubicBezTo>
                  <a:cubicBezTo>
                    <a:pt x="30817" y="16809"/>
                    <a:pt x="267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BFDB8AB-AEC4-44BE-9E6C-56442BD30586}"/>
                </a:ext>
              </a:extLst>
            </p:cNvPr>
            <p:cNvSpPr/>
            <p:nvPr/>
          </p:nvSpPr>
          <p:spPr>
            <a:xfrm>
              <a:off x="1009924" y="2517784"/>
              <a:ext cx="60034" cy="60034"/>
            </a:xfrm>
            <a:custGeom>
              <a:avLst/>
              <a:gdLst>
                <a:gd name="connsiteX0" fmla="*/ 31000 w 60033"/>
                <a:gd name="connsiteY0" fmla="*/ 62038 h 60033"/>
                <a:gd name="connsiteX1" fmla="*/ 13290 w 60033"/>
                <a:gd name="connsiteY1" fmla="*/ 56435 h 60033"/>
                <a:gd name="connsiteX2" fmla="*/ 483 w 60033"/>
                <a:gd name="connsiteY2" fmla="*/ 36423 h 60033"/>
                <a:gd name="connsiteX3" fmla="*/ 25597 w 60033"/>
                <a:gd name="connsiteY3" fmla="*/ 503 h 60033"/>
                <a:gd name="connsiteX4" fmla="*/ 48810 w 60033"/>
                <a:gd name="connsiteY4" fmla="*/ 5606 h 60033"/>
                <a:gd name="connsiteX5" fmla="*/ 61617 w 60033"/>
                <a:gd name="connsiteY5" fmla="*/ 25617 h 60033"/>
                <a:gd name="connsiteX6" fmla="*/ 56515 w 60033"/>
                <a:gd name="connsiteY6" fmla="*/ 48831 h 60033"/>
                <a:gd name="connsiteX7" fmla="*/ 36503 w 60033"/>
                <a:gd name="connsiteY7" fmla="*/ 61638 h 60033"/>
                <a:gd name="connsiteX8" fmla="*/ 31000 w 60033"/>
                <a:gd name="connsiteY8" fmla="*/ 62038 h 60033"/>
                <a:gd name="connsiteX9" fmla="*/ 31100 w 60033"/>
                <a:gd name="connsiteY9" fmla="*/ 12710 h 60033"/>
                <a:gd name="connsiteX10" fmla="*/ 27898 w 60033"/>
                <a:gd name="connsiteY10" fmla="*/ 13010 h 60033"/>
                <a:gd name="connsiteX11" fmla="*/ 13190 w 60033"/>
                <a:gd name="connsiteY11" fmla="*/ 34122 h 60033"/>
                <a:gd name="connsiteX12" fmla="*/ 20694 w 60033"/>
                <a:gd name="connsiteY12" fmla="*/ 45829 h 60033"/>
                <a:gd name="connsiteX13" fmla="*/ 34302 w 60033"/>
                <a:gd name="connsiteY13" fmla="*/ 48831 h 60033"/>
                <a:gd name="connsiteX14" fmla="*/ 46009 w 60033"/>
                <a:gd name="connsiteY14" fmla="*/ 41326 h 60033"/>
                <a:gd name="connsiteX15" fmla="*/ 49010 w 60033"/>
                <a:gd name="connsiteY15" fmla="*/ 27719 h 60033"/>
                <a:gd name="connsiteX16" fmla="*/ 41506 w 60033"/>
                <a:gd name="connsiteY16" fmla="*/ 16012 h 60033"/>
                <a:gd name="connsiteX17" fmla="*/ 31100 w 60033"/>
                <a:gd name="connsiteY17" fmla="*/ 127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033" h="60033">
                  <a:moveTo>
                    <a:pt x="31000" y="62038"/>
                  </a:moveTo>
                  <a:cubicBezTo>
                    <a:pt x="24697" y="62038"/>
                    <a:pt x="18593" y="60137"/>
                    <a:pt x="13290" y="56435"/>
                  </a:cubicBezTo>
                  <a:cubicBezTo>
                    <a:pt x="6486" y="51732"/>
                    <a:pt x="1984" y="44628"/>
                    <a:pt x="483" y="36423"/>
                  </a:cubicBezTo>
                  <a:cubicBezTo>
                    <a:pt x="-2519" y="19614"/>
                    <a:pt x="8788" y="3405"/>
                    <a:pt x="25597" y="503"/>
                  </a:cubicBezTo>
                  <a:cubicBezTo>
                    <a:pt x="33802" y="-998"/>
                    <a:pt x="42006" y="903"/>
                    <a:pt x="48810" y="5606"/>
                  </a:cubicBezTo>
                  <a:cubicBezTo>
                    <a:pt x="55614" y="10309"/>
                    <a:pt x="60117" y="17413"/>
                    <a:pt x="61617" y="25617"/>
                  </a:cubicBezTo>
                  <a:cubicBezTo>
                    <a:pt x="63018" y="33822"/>
                    <a:pt x="61217" y="42027"/>
                    <a:pt x="56515" y="48831"/>
                  </a:cubicBezTo>
                  <a:cubicBezTo>
                    <a:pt x="51812" y="55634"/>
                    <a:pt x="44708" y="60137"/>
                    <a:pt x="36503" y="61638"/>
                  </a:cubicBezTo>
                  <a:cubicBezTo>
                    <a:pt x="34702" y="61838"/>
                    <a:pt x="32801" y="62038"/>
                    <a:pt x="31000" y="62038"/>
                  </a:cubicBezTo>
                  <a:close/>
                  <a:moveTo>
                    <a:pt x="31100" y="12710"/>
                  </a:moveTo>
                  <a:cubicBezTo>
                    <a:pt x="30000" y="12710"/>
                    <a:pt x="28999" y="12810"/>
                    <a:pt x="27898" y="13010"/>
                  </a:cubicBezTo>
                  <a:cubicBezTo>
                    <a:pt x="17993" y="14811"/>
                    <a:pt x="11389" y="24217"/>
                    <a:pt x="13190" y="34122"/>
                  </a:cubicBezTo>
                  <a:cubicBezTo>
                    <a:pt x="13991" y="38925"/>
                    <a:pt x="16692" y="43127"/>
                    <a:pt x="20694" y="45829"/>
                  </a:cubicBezTo>
                  <a:cubicBezTo>
                    <a:pt x="24697" y="48530"/>
                    <a:pt x="29499" y="49731"/>
                    <a:pt x="34302" y="48831"/>
                  </a:cubicBezTo>
                  <a:cubicBezTo>
                    <a:pt x="39105" y="48030"/>
                    <a:pt x="43307" y="45328"/>
                    <a:pt x="46009" y="41326"/>
                  </a:cubicBezTo>
                  <a:cubicBezTo>
                    <a:pt x="48810" y="37324"/>
                    <a:pt x="49811" y="32521"/>
                    <a:pt x="49010" y="27719"/>
                  </a:cubicBezTo>
                  <a:cubicBezTo>
                    <a:pt x="48210" y="22916"/>
                    <a:pt x="45508" y="18714"/>
                    <a:pt x="41506" y="16012"/>
                  </a:cubicBezTo>
                  <a:cubicBezTo>
                    <a:pt x="38404" y="13911"/>
                    <a:pt x="34802" y="12710"/>
                    <a:pt x="31100" y="127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CF075D02-00C2-4CBD-B28D-751F3E21E268}"/>
                </a:ext>
              </a:extLst>
            </p:cNvPr>
            <p:cNvSpPr/>
            <p:nvPr/>
          </p:nvSpPr>
          <p:spPr>
            <a:xfrm>
              <a:off x="1094579" y="2598057"/>
              <a:ext cx="20011" cy="20011"/>
            </a:xfrm>
            <a:custGeom>
              <a:avLst/>
              <a:gdLst>
                <a:gd name="connsiteX0" fmla="*/ 22288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888" y="28791"/>
                    <a:pt x="2228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5E4C31C2-2870-4E7F-B82E-DBFE4D0C0649}"/>
                </a:ext>
              </a:extLst>
            </p:cNvPr>
            <p:cNvSpPr/>
            <p:nvPr/>
          </p:nvSpPr>
          <p:spPr>
            <a:xfrm>
              <a:off x="1094579" y="2598057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8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580" y="28191"/>
                    <a:pt x="79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2" name="Group 611">
            <a:extLst>
              <a:ext uri="{FF2B5EF4-FFF2-40B4-BE49-F238E27FC236}">
                <a16:creationId xmlns:a16="http://schemas.microsoft.com/office/drawing/2014/main" id="{00BE3B42-2901-488D-9249-BDD292712DB9}"/>
              </a:ext>
            </a:extLst>
          </p:cNvPr>
          <p:cNvGrpSpPr/>
          <p:nvPr/>
        </p:nvGrpSpPr>
        <p:grpSpPr>
          <a:xfrm>
            <a:off x="1799352" y="1436315"/>
            <a:ext cx="520293" cy="467926"/>
            <a:chOff x="1799352" y="1436315"/>
            <a:chExt cx="520293" cy="467926"/>
          </a:xfrm>
          <a:solidFill>
            <a:srgbClr val="FFFFFF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2DE18AC-792B-4FE6-94B9-BCBFEE0859BE}"/>
                </a:ext>
              </a:extLst>
            </p:cNvPr>
            <p:cNvSpPr/>
            <p:nvPr/>
          </p:nvSpPr>
          <p:spPr>
            <a:xfrm>
              <a:off x="1799352" y="1514021"/>
              <a:ext cx="520293" cy="390220"/>
            </a:xfrm>
            <a:custGeom>
              <a:avLst/>
              <a:gdLst>
                <a:gd name="connsiteX0" fmla="*/ 233131 w 520293"/>
                <a:gd name="connsiteY0" fmla="*/ 399225 h 390219"/>
                <a:gd name="connsiteX1" fmla="*/ 226728 w 520293"/>
                <a:gd name="connsiteY1" fmla="*/ 392821 h 390219"/>
                <a:gd name="connsiteX2" fmla="*/ 233131 w 520293"/>
                <a:gd name="connsiteY2" fmla="*/ 386418 h 390219"/>
                <a:gd name="connsiteX3" fmla="*/ 447952 w 520293"/>
                <a:gd name="connsiteY3" fmla="*/ 386418 h 390219"/>
                <a:gd name="connsiteX4" fmla="*/ 456557 w 520293"/>
                <a:gd name="connsiteY4" fmla="*/ 380114 h 390219"/>
                <a:gd name="connsiteX5" fmla="*/ 513589 w 520293"/>
                <a:gd name="connsiteY5" fmla="*/ 200213 h 390219"/>
                <a:gd name="connsiteX6" fmla="*/ 516291 w 520293"/>
                <a:gd name="connsiteY6" fmla="*/ 182903 h 390219"/>
                <a:gd name="connsiteX7" fmla="*/ 516091 w 520293"/>
                <a:gd name="connsiteY7" fmla="*/ 177900 h 390219"/>
                <a:gd name="connsiteX8" fmla="*/ 517592 w 520293"/>
                <a:gd name="connsiteY8" fmla="*/ 173198 h 390219"/>
                <a:gd name="connsiteX9" fmla="*/ 521894 w 520293"/>
                <a:gd name="connsiteY9" fmla="*/ 170896 h 390219"/>
                <a:gd name="connsiteX10" fmla="*/ 528798 w 520293"/>
                <a:gd name="connsiteY10" fmla="*/ 176700 h 390219"/>
                <a:gd name="connsiteX11" fmla="*/ 529098 w 520293"/>
                <a:gd name="connsiteY11" fmla="*/ 182903 h 390219"/>
                <a:gd name="connsiteX12" fmla="*/ 525796 w 520293"/>
                <a:gd name="connsiteY12" fmla="*/ 204115 h 390219"/>
                <a:gd name="connsiteX13" fmla="*/ 468764 w 520293"/>
                <a:gd name="connsiteY13" fmla="*/ 384016 h 390219"/>
                <a:gd name="connsiteX14" fmla="*/ 447952 w 520293"/>
                <a:gd name="connsiteY14" fmla="*/ 399225 h 390219"/>
                <a:gd name="connsiteX15" fmla="*/ 233131 w 520293"/>
                <a:gd name="connsiteY15" fmla="*/ 399225 h 390219"/>
                <a:gd name="connsiteX16" fmla="*/ 233131 w 520293"/>
                <a:gd name="connsiteY16" fmla="*/ 399225 h 390219"/>
                <a:gd name="connsiteX17" fmla="*/ 21812 w 520293"/>
                <a:gd name="connsiteY17" fmla="*/ 399225 h 390219"/>
                <a:gd name="connsiteX18" fmla="*/ 15409 w 520293"/>
                <a:gd name="connsiteY18" fmla="*/ 392821 h 390219"/>
                <a:gd name="connsiteX19" fmla="*/ 21812 w 520293"/>
                <a:gd name="connsiteY19" fmla="*/ 386418 h 390219"/>
                <a:gd name="connsiteX20" fmla="*/ 22713 w 520293"/>
                <a:gd name="connsiteY20" fmla="*/ 386418 h 390219"/>
                <a:gd name="connsiteX21" fmla="*/ 23313 w 520293"/>
                <a:gd name="connsiteY21" fmla="*/ 386318 h 390219"/>
                <a:gd name="connsiteX22" fmla="*/ 26115 w 520293"/>
                <a:gd name="connsiteY22" fmla="*/ 386418 h 390219"/>
                <a:gd name="connsiteX23" fmla="*/ 30217 w 520293"/>
                <a:gd name="connsiteY23" fmla="*/ 386418 h 390219"/>
                <a:gd name="connsiteX24" fmla="*/ 29817 w 520293"/>
                <a:gd name="connsiteY24" fmla="*/ 381415 h 390219"/>
                <a:gd name="connsiteX25" fmla="*/ 29817 w 520293"/>
                <a:gd name="connsiteY25" fmla="*/ 381215 h 390219"/>
                <a:gd name="connsiteX26" fmla="*/ 30217 w 520293"/>
                <a:gd name="connsiteY26" fmla="*/ 380414 h 390219"/>
                <a:gd name="connsiteX27" fmla="*/ 30217 w 520293"/>
                <a:gd name="connsiteY27" fmla="*/ 380214 h 390219"/>
                <a:gd name="connsiteX28" fmla="*/ 30417 w 520293"/>
                <a:gd name="connsiteY28" fmla="*/ 379714 h 390219"/>
                <a:gd name="connsiteX29" fmla="*/ 99456 w 520293"/>
                <a:gd name="connsiteY29" fmla="*/ 161891 h 390219"/>
                <a:gd name="connsiteX30" fmla="*/ 166094 w 520293"/>
                <a:gd name="connsiteY30" fmla="*/ 113164 h 390219"/>
                <a:gd name="connsiteX31" fmla="*/ 303571 w 520293"/>
                <a:gd name="connsiteY31" fmla="*/ 113164 h 390219"/>
                <a:gd name="connsiteX32" fmla="*/ 303671 w 520293"/>
                <a:gd name="connsiteY32" fmla="*/ 113164 h 390219"/>
                <a:gd name="connsiteX33" fmla="*/ 309875 w 520293"/>
                <a:gd name="connsiteY33" fmla="*/ 119567 h 390219"/>
                <a:gd name="connsiteX34" fmla="*/ 303571 w 520293"/>
                <a:gd name="connsiteY34" fmla="*/ 125971 h 390219"/>
                <a:gd name="connsiteX35" fmla="*/ 166094 w 520293"/>
                <a:gd name="connsiteY35" fmla="*/ 125971 h 390219"/>
                <a:gd name="connsiteX36" fmla="*/ 111663 w 520293"/>
                <a:gd name="connsiteY36" fmla="*/ 165793 h 390219"/>
                <a:gd name="connsiteX37" fmla="*/ 42724 w 520293"/>
                <a:gd name="connsiteY37" fmla="*/ 383116 h 390219"/>
                <a:gd name="connsiteX38" fmla="*/ 42224 w 520293"/>
                <a:gd name="connsiteY38" fmla="*/ 384917 h 390219"/>
                <a:gd name="connsiteX39" fmla="*/ 41824 w 520293"/>
                <a:gd name="connsiteY39" fmla="*/ 385817 h 390219"/>
                <a:gd name="connsiteX40" fmla="*/ 41523 w 520293"/>
                <a:gd name="connsiteY40" fmla="*/ 386418 h 390219"/>
                <a:gd name="connsiteX41" fmla="*/ 213921 w 520293"/>
                <a:gd name="connsiteY41" fmla="*/ 386418 h 390219"/>
                <a:gd name="connsiteX42" fmla="*/ 220324 w 520293"/>
                <a:gd name="connsiteY42" fmla="*/ 392821 h 390219"/>
                <a:gd name="connsiteX43" fmla="*/ 213921 w 520293"/>
                <a:gd name="connsiteY43" fmla="*/ 399225 h 390219"/>
                <a:gd name="connsiteX44" fmla="*/ 21812 w 520293"/>
                <a:gd name="connsiteY44" fmla="*/ 399225 h 390219"/>
                <a:gd name="connsiteX45" fmla="*/ 21812 w 520293"/>
                <a:gd name="connsiteY45" fmla="*/ 399225 h 390219"/>
                <a:gd name="connsiteX46" fmla="*/ 8205 w 520293"/>
                <a:gd name="connsiteY46" fmla="*/ 391321 h 390219"/>
                <a:gd name="connsiteX47" fmla="*/ 2501 w 520293"/>
                <a:gd name="connsiteY47" fmla="*/ 387819 h 390219"/>
                <a:gd name="connsiteX48" fmla="*/ 100 w 520293"/>
                <a:gd name="connsiteY48" fmla="*/ 379114 h 390219"/>
                <a:gd name="connsiteX49" fmla="*/ 0 w 520293"/>
                <a:gd name="connsiteY49" fmla="*/ 378213 h 390219"/>
                <a:gd name="connsiteX50" fmla="*/ 0 w 520293"/>
                <a:gd name="connsiteY50" fmla="*/ 194610 h 390219"/>
                <a:gd name="connsiteX51" fmla="*/ 6404 w 520293"/>
                <a:gd name="connsiteY51" fmla="*/ 188206 h 390219"/>
                <a:gd name="connsiteX52" fmla="*/ 12807 w 520293"/>
                <a:gd name="connsiteY52" fmla="*/ 194610 h 390219"/>
                <a:gd name="connsiteX53" fmla="*/ 12807 w 520293"/>
                <a:gd name="connsiteY53" fmla="*/ 377513 h 390219"/>
                <a:gd name="connsiteX54" fmla="*/ 13908 w 520293"/>
                <a:gd name="connsiteY54" fmla="*/ 381915 h 390219"/>
                <a:gd name="connsiteX55" fmla="*/ 11106 w 520293"/>
                <a:gd name="connsiteY55" fmla="*/ 390620 h 390219"/>
                <a:gd name="connsiteX56" fmla="*/ 8205 w 520293"/>
                <a:gd name="connsiteY56" fmla="*/ 391321 h 390219"/>
                <a:gd name="connsiteX57" fmla="*/ 6404 w 520293"/>
                <a:gd name="connsiteY57" fmla="*/ 181802 h 390219"/>
                <a:gd name="connsiteX58" fmla="*/ 0 w 520293"/>
                <a:gd name="connsiteY58" fmla="*/ 175399 h 390219"/>
                <a:gd name="connsiteX59" fmla="*/ 0 w 520293"/>
                <a:gd name="connsiteY59" fmla="*/ 7604 h 390219"/>
                <a:gd name="connsiteX60" fmla="*/ 7604 w 520293"/>
                <a:gd name="connsiteY60" fmla="*/ 0 h 390219"/>
                <a:gd name="connsiteX61" fmla="*/ 120568 w 520293"/>
                <a:gd name="connsiteY61" fmla="*/ 0 h 390219"/>
                <a:gd name="connsiteX62" fmla="*/ 126771 w 520293"/>
                <a:gd name="connsiteY62" fmla="*/ 3202 h 390219"/>
                <a:gd name="connsiteX63" fmla="*/ 171096 w 520293"/>
                <a:gd name="connsiteY63" fmla="*/ 66237 h 390219"/>
                <a:gd name="connsiteX64" fmla="*/ 251942 w 520293"/>
                <a:gd name="connsiteY64" fmla="*/ 66237 h 390219"/>
                <a:gd name="connsiteX65" fmla="*/ 258346 w 520293"/>
                <a:gd name="connsiteY65" fmla="*/ 72641 h 390219"/>
                <a:gd name="connsiteX66" fmla="*/ 251942 w 520293"/>
                <a:gd name="connsiteY66" fmla="*/ 79045 h 390219"/>
                <a:gd name="connsiteX67" fmla="*/ 168295 w 520293"/>
                <a:gd name="connsiteY67" fmla="*/ 79045 h 390219"/>
                <a:gd name="connsiteX68" fmla="*/ 162091 w 520293"/>
                <a:gd name="connsiteY68" fmla="*/ 75843 h 390219"/>
                <a:gd name="connsiteX69" fmla="*/ 117866 w 520293"/>
                <a:gd name="connsiteY69" fmla="*/ 12807 h 390219"/>
                <a:gd name="connsiteX70" fmla="*/ 12807 w 520293"/>
                <a:gd name="connsiteY70" fmla="*/ 12807 h 390219"/>
                <a:gd name="connsiteX71" fmla="*/ 12807 w 520293"/>
                <a:gd name="connsiteY71" fmla="*/ 175399 h 390219"/>
                <a:gd name="connsiteX72" fmla="*/ 6404 w 520293"/>
                <a:gd name="connsiteY72" fmla="*/ 181802 h 390219"/>
                <a:gd name="connsiteX73" fmla="*/ 517892 w 520293"/>
                <a:gd name="connsiteY73" fmla="*/ 165093 h 390219"/>
                <a:gd name="connsiteX74" fmla="*/ 511988 w 520293"/>
                <a:gd name="connsiteY74" fmla="*/ 161191 h 390219"/>
                <a:gd name="connsiteX75" fmla="*/ 515390 w 520293"/>
                <a:gd name="connsiteY75" fmla="*/ 152786 h 390219"/>
                <a:gd name="connsiteX76" fmla="*/ 523795 w 520293"/>
                <a:gd name="connsiteY76" fmla="*/ 156288 h 390219"/>
                <a:gd name="connsiteX77" fmla="*/ 520293 w 520293"/>
                <a:gd name="connsiteY77" fmla="*/ 164693 h 390219"/>
                <a:gd name="connsiteX78" fmla="*/ 517892 w 520293"/>
                <a:gd name="connsiteY78" fmla="*/ 165093 h 390219"/>
                <a:gd name="connsiteX79" fmla="*/ 507986 w 520293"/>
                <a:gd name="connsiteY79" fmla="*/ 148784 h 390219"/>
                <a:gd name="connsiteX80" fmla="*/ 503083 w 520293"/>
                <a:gd name="connsiteY80" fmla="*/ 146483 h 390219"/>
                <a:gd name="connsiteX81" fmla="*/ 459259 w 520293"/>
                <a:gd name="connsiteY81" fmla="*/ 125971 h 390219"/>
                <a:gd name="connsiteX82" fmla="*/ 322682 w 520293"/>
                <a:gd name="connsiteY82" fmla="*/ 125971 h 390219"/>
                <a:gd name="connsiteX83" fmla="*/ 316278 w 520293"/>
                <a:gd name="connsiteY83" fmla="*/ 119567 h 390219"/>
                <a:gd name="connsiteX84" fmla="*/ 322682 w 520293"/>
                <a:gd name="connsiteY84" fmla="*/ 113164 h 390219"/>
                <a:gd name="connsiteX85" fmla="*/ 453355 w 520293"/>
                <a:gd name="connsiteY85" fmla="*/ 113164 h 390219"/>
                <a:gd name="connsiteX86" fmla="*/ 465262 w 520293"/>
                <a:gd name="connsiteY86" fmla="*/ 113364 h 390219"/>
                <a:gd name="connsiteX87" fmla="*/ 512889 w 520293"/>
                <a:gd name="connsiteY87" fmla="*/ 138278 h 390219"/>
                <a:gd name="connsiteX88" fmla="*/ 512089 w 520293"/>
                <a:gd name="connsiteY88" fmla="*/ 147283 h 390219"/>
                <a:gd name="connsiteX89" fmla="*/ 507986 w 520293"/>
                <a:gd name="connsiteY89" fmla="*/ 148784 h 390219"/>
                <a:gd name="connsiteX90" fmla="*/ 459259 w 520293"/>
                <a:gd name="connsiteY90" fmla="*/ 102758 h 390219"/>
                <a:gd name="connsiteX91" fmla="*/ 452855 w 520293"/>
                <a:gd name="connsiteY91" fmla="*/ 96354 h 390219"/>
                <a:gd name="connsiteX92" fmla="*/ 452855 w 520293"/>
                <a:gd name="connsiteY92" fmla="*/ 79045 h 390219"/>
                <a:gd name="connsiteX93" fmla="*/ 290364 w 520293"/>
                <a:gd name="connsiteY93" fmla="*/ 79045 h 390219"/>
                <a:gd name="connsiteX94" fmla="*/ 283960 w 520293"/>
                <a:gd name="connsiteY94" fmla="*/ 72641 h 390219"/>
                <a:gd name="connsiteX95" fmla="*/ 290364 w 520293"/>
                <a:gd name="connsiteY95" fmla="*/ 66237 h 390219"/>
                <a:gd name="connsiteX96" fmla="*/ 458058 w 520293"/>
                <a:gd name="connsiteY96" fmla="*/ 66237 h 390219"/>
                <a:gd name="connsiteX97" fmla="*/ 465562 w 520293"/>
                <a:gd name="connsiteY97" fmla="*/ 73842 h 390219"/>
                <a:gd name="connsiteX98" fmla="*/ 465662 w 520293"/>
                <a:gd name="connsiteY98" fmla="*/ 96354 h 390219"/>
                <a:gd name="connsiteX99" fmla="*/ 459259 w 520293"/>
                <a:gd name="connsiteY99" fmla="*/ 102758 h 390219"/>
                <a:gd name="connsiteX100" fmla="*/ 271153 w 520293"/>
                <a:gd name="connsiteY100" fmla="*/ 79045 h 390219"/>
                <a:gd name="connsiteX101" fmla="*/ 264749 w 520293"/>
                <a:gd name="connsiteY101" fmla="*/ 72641 h 390219"/>
                <a:gd name="connsiteX102" fmla="*/ 271153 w 520293"/>
                <a:gd name="connsiteY102" fmla="*/ 66237 h 390219"/>
                <a:gd name="connsiteX103" fmla="*/ 277556 w 520293"/>
                <a:gd name="connsiteY103" fmla="*/ 72641 h 390219"/>
                <a:gd name="connsiteX104" fmla="*/ 271153 w 520293"/>
                <a:gd name="connsiteY104" fmla="*/ 79045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</a:cxnLst>
              <a:rect l="l" t="t" r="r" b="b"/>
              <a:pathLst>
                <a:path w="520293" h="390219">
                  <a:moveTo>
                    <a:pt x="233131" y="399225"/>
                  </a:moveTo>
                  <a:cubicBezTo>
                    <a:pt x="229529" y="399225"/>
                    <a:pt x="226728" y="396423"/>
                    <a:pt x="226728" y="392821"/>
                  </a:cubicBezTo>
                  <a:cubicBezTo>
                    <a:pt x="226728" y="389319"/>
                    <a:pt x="229529" y="386418"/>
                    <a:pt x="233131" y="386418"/>
                  </a:cubicBezTo>
                  <a:lnTo>
                    <a:pt x="447952" y="386418"/>
                  </a:lnTo>
                  <a:cubicBezTo>
                    <a:pt x="451955" y="386418"/>
                    <a:pt x="455357" y="383916"/>
                    <a:pt x="456557" y="380114"/>
                  </a:cubicBezTo>
                  <a:lnTo>
                    <a:pt x="513589" y="200213"/>
                  </a:lnTo>
                  <a:cubicBezTo>
                    <a:pt x="515390" y="194610"/>
                    <a:pt x="516291" y="188706"/>
                    <a:pt x="516291" y="182903"/>
                  </a:cubicBezTo>
                  <a:cubicBezTo>
                    <a:pt x="516291" y="181302"/>
                    <a:pt x="516191" y="179601"/>
                    <a:pt x="516091" y="177900"/>
                  </a:cubicBezTo>
                  <a:cubicBezTo>
                    <a:pt x="515991" y="176199"/>
                    <a:pt x="516491" y="174498"/>
                    <a:pt x="517592" y="173198"/>
                  </a:cubicBezTo>
                  <a:cubicBezTo>
                    <a:pt x="518692" y="171897"/>
                    <a:pt x="520193" y="171096"/>
                    <a:pt x="521894" y="170896"/>
                  </a:cubicBezTo>
                  <a:cubicBezTo>
                    <a:pt x="525396" y="170596"/>
                    <a:pt x="528498" y="173198"/>
                    <a:pt x="528798" y="176700"/>
                  </a:cubicBezTo>
                  <a:cubicBezTo>
                    <a:pt x="528998" y="178801"/>
                    <a:pt x="529098" y="180902"/>
                    <a:pt x="529098" y="182903"/>
                  </a:cubicBezTo>
                  <a:cubicBezTo>
                    <a:pt x="529098" y="190107"/>
                    <a:pt x="527998" y="197211"/>
                    <a:pt x="525796" y="204115"/>
                  </a:cubicBezTo>
                  <a:lnTo>
                    <a:pt x="468764" y="384016"/>
                  </a:lnTo>
                  <a:cubicBezTo>
                    <a:pt x="465862" y="393122"/>
                    <a:pt x="457558" y="399225"/>
                    <a:pt x="447952" y="399225"/>
                  </a:cubicBezTo>
                  <a:lnTo>
                    <a:pt x="233131" y="399225"/>
                  </a:lnTo>
                  <a:lnTo>
                    <a:pt x="233131" y="399225"/>
                  </a:lnTo>
                  <a:close/>
                  <a:moveTo>
                    <a:pt x="21812" y="399225"/>
                  </a:moveTo>
                  <a:cubicBezTo>
                    <a:pt x="18210" y="399225"/>
                    <a:pt x="15409" y="396423"/>
                    <a:pt x="15409" y="392821"/>
                  </a:cubicBezTo>
                  <a:cubicBezTo>
                    <a:pt x="15409" y="389319"/>
                    <a:pt x="18210" y="386418"/>
                    <a:pt x="21812" y="386418"/>
                  </a:cubicBezTo>
                  <a:lnTo>
                    <a:pt x="22713" y="386418"/>
                  </a:lnTo>
                  <a:cubicBezTo>
                    <a:pt x="22913" y="386418"/>
                    <a:pt x="23113" y="386318"/>
                    <a:pt x="23313" y="386318"/>
                  </a:cubicBezTo>
                  <a:cubicBezTo>
                    <a:pt x="24214" y="386118"/>
                    <a:pt x="25214" y="386218"/>
                    <a:pt x="26115" y="386418"/>
                  </a:cubicBezTo>
                  <a:lnTo>
                    <a:pt x="30217" y="386418"/>
                  </a:lnTo>
                  <a:cubicBezTo>
                    <a:pt x="29417" y="384917"/>
                    <a:pt x="29216" y="383116"/>
                    <a:pt x="29817" y="381415"/>
                  </a:cubicBezTo>
                  <a:lnTo>
                    <a:pt x="29817" y="381215"/>
                  </a:lnTo>
                  <a:cubicBezTo>
                    <a:pt x="29917" y="380915"/>
                    <a:pt x="30117" y="380715"/>
                    <a:pt x="30217" y="380414"/>
                  </a:cubicBezTo>
                  <a:lnTo>
                    <a:pt x="30217" y="380214"/>
                  </a:lnTo>
                  <a:lnTo>
                    <a:pt x="30417" y="379714"/>
                  </a:lnTo>
                  <a:lnTo>
                    <a:pt x="99456" y="161891"/>
                  </a:lnTo>
                  <a:cubicBezTo>
                    <a:pt x="108761" y="132675"/>
                    <a:pt x="135476" y="113164"/>
                    <a:pt x="166094" y="113164"/>
                  </a:cubicBezTo>
                  <a:lnTo>
                    <a:pt x="303571" y="113164"/>
                  </a:lnTo>
                  <a:lnTo>
                    <a:pt x="303671" y="113164"/>
                  </a:lnTo>
                  <a:cubicBezTo>
                    <a:pt x="307173" y="113264"/>
                    <a:pt x="309875" y="116065"/>
                    <a:pt x="309875" y="119567"/>
                  </a:cubicBezTo>
                  <a:cubicBezTo>
                    <a:pt x="309875" y="123069"/>
                    <a:pt x="307073" y="125971"/>
                    <a:pt x="303571" y="125971"/>
                  </a:cubicBezTo>
                  <a:lnTo>
                    <a:pt x="166094" y="125971"/>
                  </a:lnTo>
                  <a:cubicBezTo>
                    <a:pt x="141079" y="125971"/>
                    <a:pt x="119267" y="141980"/>
                    <a:pt x="111663" y="165793"/>
                  </a:cubicBezTo>
                  <a:lnTo>
                    <a:pt x="42724" y="383116"/>
                  </a:lnTo>
                  <a:cubicBezTo>
                    <a:pt x="42624" y="383516"/>
                    <a:pt x="42524" y="384317"/>
                    <a:pt x="42224" y="384917"/>
                  </a:cubicBezTo>
                  <a:cubicBezTo>
                    <a:pt x="42124" y="385117"/>
                    <a:pt x="41924" y="385717"/>
                    <a:pt x="41824" y="385817"/>
                  </a:cubicBezTo>
                  <a:cubicBezTo>
                    <a:pt x="41723" y="386018"/>
                    <a:pt x="41623" y="386218"/>
                    <a:pt x="41523" y="386418"/>
                  </a:cubicBezTo>
                  <a:lnTo>
                    <a:pt x="213921" y="386418"/>
                  </a:lnTo>
                  <a:cubicBezTo>
                    <a:pt x="217423" y="386418"/>
                    <a:pt x="220324" y="389319"/>
                    <a:pt x="220324" y="392821"/>
                  </a:cubicBezTo>
                  <a:cubicBezTo>
                    <a:pt x="220324" y="396323"/>
                    <a:pt x="217423" y="399225"/>
                    <a:pt x="213921" y="399225"/>
                  </a:cubicBezTo>
                  <a:lnTo>
                    <a:pt x="21812" y="399225"/>
                  </a:lnTo>
                  <a:lnTo>
                    <a:pt x="21812" y="399225"/>
                  </a:lnTo>
                  <a:close/>
                  <a:moveTo>
                    <a:pt x="8205" y="391321"/>
                  </a:moveTo>
                  <a:cubicBezTo>
                    <a:pt x="5803" y="391321"/>
                    <a:pt x="3602" y="390020"/>
                    <a:pt x="2501" y="387819"/>
                  </a:cubicBezTo>
                  <a:cubicBezTo>
                    <a:pt x="1101" y="385117"/>
                    <a:pt x="300" y="382215"/>
                    <a:pt x="100" y="379114"/>
                  </a:cubicBezTo>
                  <a:cubicBezTo>
                    <a:pt x="0" y="378813"/>
                    <a:pt x="0" y="378513"/>
                    <a:pt x="0" y="378213"/>
                  </a:cubicBezTo>
                  <a:lnTo>
                    <a:pt x="0" y="194610"/>
                  </a:lnTo>
                  <a:cubicBezTo>
                    <a:pt x="0" y="191108"/>
                    <a:pt x="2902" y="188206"/>
                    <a:pt x="6404" y="188206"/>
                  </a:cubicBezTo>
                  <a:cubicBezTo>
                    <a:pt x="9906" y="188206"/>
                    <a:pt x="12807" y="191108"/>
                    <a:pt x="12807" y="194610"/>
                  </a:cubicBezTo>
                  <a:lnTo>
                    <a:pt x="12807" y="377513"/>
                  </a:lnTo>
                  <a:cubicBezTo>
                    <a:pt x="12807" y="379014"/>
                    <a:pt x="13207" y="380615"/>
                    <a:pt x="13908" y="381915"/>
                  </a:cubicBezTo>
                  <a:cubicBezTo>
                    <a:pt x="15509" y="385117"/>
                    <a:pt x="14308" y="388919"/>
                    <a:pt x="11106" y="390620"/>
                  </a:cubicBezTo>
                  <a:cubicBezTo>
                    <a:pt x="10206" y="391020"/>
                    <a:pt x="9205" y="391321"/>
                    <a:pt x="8205" y="391321"/>
                  </a:cubicBezTo>
                  <a:close/>
                  <a:moveTo>
                    <a:pt x="6404" y="181802"/>
                  </a:moveTo>
                  <a:cubicBezTo>
                    <a:pt x="2902" y="181802"/>
                    <a:pt x="0" y="178901"/>
                    <a:pt x="0" y="175399"/>
                  </a:cubicBezTo>
                  <a:lnTo>
                    <a:pt x="0" y="7604"/>
                  </a:lnTo>
                  <a:cubicBezTo>
                    <a:pt x="0" y="3302"/>
                    <a:pt x="3402" y="0"/>
                    <a:pt x="7604" y="0"/>
                  </a:cubicBezTo>
                  <a:lnTo>
                    <a:pt x="120568" y="0"/>
                  </a:lnTo>
                  <a:cubicBezTo>
                    <a:pt x="123069" y="0"/>
                    <a:pt x="125371" y="1201"/>
                    <a:pt x="126771" y="3202"/>
                  </a:cubicBezTo>
                  <a:lnTo>
                    <a:pt x="171096" y="66237"/>
                  </a:lnTo>
                  <a:lnTo>
                    <a:pt x="251942" y="66237"/>
                  </a:lnTo>
                  <a:cubicBezTo>
                    <a:pt x="255444" y="66237"/>
                    <a:pt x="258346" y="69139"/>
                    <a:pt x="258346" y="72641"/>
                  </a:cubicBezTo>
                  <a:cubicBezTo>
                    <a:pt x="258346" y="76143"/>
                    <a:pt x="255444" y="79045"/>
                    <a:pt x="251942" y="79045"/>
                  </a:cubicBezTo>
                  <a:lnTo>
                    <a:pt x="168295" y="79045"/>
                  </a:lnTo>
                  <a:cubicBezTo>
                    <a:pt x="165893" y="79045"/>
                    <a:pt x="163592" y="77844"/>
                    <a:pt x="162091" y="758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75399"/>
                  </a:lnTo>
                  <a:cubicBezTo>
                    <a:pt x="12807" y="178901"/>
                    <a:pt x="9906" y="181802"/>
                    <a:pt x="6404" y="181802"/>
                  </a:cubicBezTo>
                  <a:close/>
                  <a:moveTo>
                    <a:pt x="517892" y="165093"/>
                  </a:moveTo>
                  <a:cubicBezTo>
                    <a:pt x="515290" y="165093"/>
                    <a:pt x="512989" y="163592"/>
                    <a:pt x="511988" y="161191"/>
                  </a:cubicBezTo>
                  <a:cubicBezTo>
                    <a:pt x="510588" y="157889"/>
                    <a:pt x="512189" y="154187"/>
                    <a:pt x="515390" y="152786"/>
                  </a:cubicBezTo>
                  <a:cubicBezTo>
                    <a:pt x="518592" y="151485"/>
                    <a:pt x="522494" y="153086"/>
                    <a:pt x="523795" y="156288"/>
                  </a:cubicBezTo>
                  <a:cubicBezTo>
                    <a:pt x="525196" y="159490"/>
                    <a:pt x="523595" y="163292"/>
                    <a:pt x="520293" y="164693"/>
                  </a:cubicBezTo>
                  <a:cubicBezTo>
                    <a:pt x="519593" y="164993"/>
                    <a:pt x="518692" y="165093"/>
                    <a:pt x="517892" y="165093"/>
                  </a:cubicBezTo>
                  <a:close/>
                  <a:moveTo>
                    <a:pt x="507986" y="148784"/>
                  </a:moveTo>
                  <a:cubicBezTo>
                    <a:pt x="506085" y="148784"/>
                    <a:pt x="504284" y="147883"/>
                    <a:pt x="503083" y="146483"/>
                  </a:cubicBezTo>
                  <a:cubicBezTo>
                    <a:pt x="491977" y="133275"/>
                    <a:pt x="476469" y="125971"/>
                    <a:pt x="459259" y="125971"/>
                  </a:cubicBezTo>
                  <a:lnTo>
                    <a:pt x="322682" y="125971"/>
                  </a:lnTo>
                  <a:cubicBezTo>
                    <a:pt x="319180" y="125971"/>
                    <a:pt x="316278" y="123069"/>
                    <a:pt x="316278" y="119567"/>
                  </a:cubicBezTo>
                  <a:cubicBezTo>
                    <a:pt x="316278" y="115965"/>
                    <a:pt x="319180" y="113164"/>
                    <a:pt x="322682" y="113164"/>
                  </a:cubicBezTo>
                  <a:lnTo>
                    <a:pt x="453355" y="113164"/>
                  </a:lnTo>
                  <a:cubicBezTo>
                    <a:pt x="455357" y="108261"/>
                    <a:pt x="463461" y="108461"/>
                    <a:pt x="465262" y="113364"/>
                  </a:cubicBezTo>
                  <a:cubicBezTo>
                    <a:pt x="483973" y="114965"/>
                    <a:pt x="500882" y="123770"/>
                    <a:pt x="512889" y="138278"/>
                  </a:cubicBezTo>
                  <a:cubicBezTo>
                    <a:pt x="515090" y="140979"/>
                    <a:pt x="514790" y="144982"/>
                    <a:pt x="512089" y="147283"/>
                  </a:cubicBezTo>
                  <a:cubicBezTo>
                    <a:pt x="510888" y="148284"/>
                    <a:pt x="509487" y="148784"/>
                    <a:pt x="507986" y="148784"/>
                  </a:cubicBezTo>
                  <a:close/>
                  <a:moveTo>
                    <a:pt x="459259" y="102758"/>
                  </a:moveTo>
                  <a:cubicBezTo>
                    <a:pt x="455657" y="102758"/>
                    <a:pt x="452855" y="99856"/>
                    <a:pt x="452855" y="96354"/>
                  </a:cubicBezTo>
                  <a:lnTo>
                    <a:pt x="452855" y="79045"/>
                  </a:lnTo>
                  <a:lnTo>
                    <a:pt x="290364" y="79045"/>
                  </a:lnTo>
                  <a:cubicBezTo>
                    <a:pt x="286762" y="79045"/>
                    <a:pt x="283960" y="76143"/>
                    <a:pt x="283960" y="72641"/>
                  </a:cubicBezTo>
                  <a:cubicBezTo>
                    <a:pt x="283960" y="69139"/>
                    <a:pt x="286762" y="66237"/>
                    <a:pt x="290364" y="66237"/>
                  </a:cubicBezTo>
                  <a:lnTo>
                    <a:pt x="458058" y="66237"/>
                  </a:lnTo>
                  <a:cubicBezTo>
                    <a:pt x="462261" y="66237"/>
                    <a:pt x="465562" y="69639"/>
                    <a:pt x="465562" y="73842"/>
                  </a:cubicBezTo>
                  <a:lnTo>
                    <a:pt x="465662" y="96354"/>
                  </a:lnTo>
                  <a:cubicBezTo>
                    <a:pt x="465662" y="99856"/>
                    <a:pt x="462761" y="102758"/>
                    <a:pt x="459259" y="102758"/>
                  </a:cubicBezTo>
                  <a:close/>
                  <a:moveTo>
                    <a:pt x="271153" y="79045"/>
                  </a:moveTo>
                  <a:cubicBezTo>
                    <a:pt x="267551" y="79045"/>
                    <a:pt x="264749" y="76143"/>
                    <a:pt x="264749" y="72641"/>
                  </a:cubicBezTo>
                  <a:cubicBezTo>
                    <a:pt x="264749" y="69139"/>
                    <a:pt x="267551" y="66237"/>
                    <a:pt x="271153" y="66237"/>
                  </a:cubicBezTo>
                  <a:cubicBezTo>
                    <a:pt x="274655" y="66237"/>
                    <a:pt x="277556" y="69139"/>
                    <a:pt x="277556" y="72641"/>
                  </a:cubicBezTo>
                  <a:cubicBezTo>
                    <a:pt x="277556" y="76143"/>
                    <a:pt x="274655" y="79045"/>
                    <a:pt x="271153" y="7904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DB0C69E-6410-4FA6-BEF3-078067AE6EB1}"/>
                </a:ext>
              </a:extLst>
            </p:cNvPr>
            <p:cNvSpPr/>
            <p:nvPr/>
          </p:nvSpPr>
          <p:spPr>
            <a:xfrm>
              <a:off x="1997463" y="146779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9AFFF523-03AC-4653-BA57-3CC10E116042}"/>
                </a:ext>
              </a:extLst>
            </p:cNvPr>
            <p:cNvSpPr/>
            <p:nvPr/>
          </p:nvSpPr>
          <p:spPr>
            <a:xfrm>
              <a:off x="2008669" y="1456489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BEB11EE2-EDB2-4E56-9814-F64CF224C7DA}"/>
                </a:ext>
              </a:extLst>
            </p:cNvPr>
            <p:cNvSpPr/>
            <p:nvPr/>
          </p:nvSpPr>
          <p:spPr>
            <a:xfrm>
              <a:off x="2084712" y="1488407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5" y="9806"/>
                    <a:pt x="43625" y="21812"/>
                  </a:cubicBezTo>
                  <a:cubicBezTo>
                    <a:pt x="43625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10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AD984AA-3A78-45D3-9BD3-01FD5FA42520}"/>
                </a:ext>
              </a:extLst>
            </p:cNvPr>
            <p:cNvSpPr/>
            <p:nvPr/>
          </p:nvSpPr>
          <p:spPr>
            <a:xfrm>
              <a:off x="2175281" y="1436315"/>
              <a:ext cx="60034" cy="60034"/>
            </a:xfrm>
            <a:custGeom>
              <a:avLst/>
              <a:gdLst>
                <a:gd name="connsiteX0" fmla="*/ 31000 w 60033"/>
                <a:gd name="connsiteY0" fmla="*/ 61998 h 60033"/>
                <a:gd name="connsiteX1" fmla="*/ 13290 w 60033"/>
                <a:gd name="connsiteY1" fmla="*/ 56394 h 60033"/>
                <a:gd name="connsiteX2" fmla="*/ 483 w 60033"/>
                <a:gd name="connsiteY2" fmla="*/ 36383 h 60033"/>
                <a:gd name="connsiteX3" fmla="*/ 25597 w 60033"/>
                <a:gd name="connsiteY3" fmla="*/ 463 h 60033"/>
                <a:gd name="connsiteX4" fmla="*/ 48810 w 60033"/>
                <a:gd name="connsiteY4" fmla="*/ 5566 h 60033"/>
                <a:gd name="connsiteX5" fmla="*/ 61617 w 60033"/>
                <a:gd name="connsiteY5" fmla="*/ 25577 h 60033"/>
                <a:gd name="connsiteX6" fmla="*/ 61617 w 60033"/>
                <a:gd name="connsiteY6" fmla="*/ 25577 h 60033"/>
                <a:gd name="connsiteX7" fmla="*/ 36503 w 60033"/>
                <a:gd name="connsiteY7" fmla="*/ 61497 h 60033"/>
                <a:gd name="connsiteX8" fmla="*/ 31000 w 60033"/>
                <a:gd name="connsiteY8" fmla="*/ 61998 h 60033"/>
                <a:gd name="connsiteX9" fmla="*/ 31100 w 60033"/>
                <a:gd name="connsiteY9" fmla="*/ 12670 h 60033"/>
                <a:gd name="connsiteX10" fmla="*/ 27898 w 60033"/>
                <a:gd name="connsiteY10" fmla="*/ 12970 h 60033"/>
                <a:gd name="connsiteX11" fmla="*/ 13190 w 60033"/>
                <a:gd name="connsiteY11" fmla="*/ 34082 h 60033"/>
                <a:gd name="connsiteX12" fmla="*/ 20694 w 60033"/>
                <a:gd name="connsiteY12" fmla="*/ 45788 h 60033"/>
                <a:gd name="connsiteX13" fmla="*/ 34302 w 60033"/>
                <a:gd name="connsiteY13" fmla="*/ 48790 h 60033"/>
                <a:gd name="connsiteX14" fmla="*/ 49010 w 60033"/>
                <a:gd name="connsiteY14" fmla="*/ 27678 h 60033"/>
                <a:gd name="connsiteX15" fmla="*/ 41506 w 60033"/>
                <a:gd name="connsiteY15" fmla="*/ 15972 h 60033"/>
                <a:gd name="connsiteX16" fmla="*/ 31100 w 60033"/>
                <a:gd name="connsiteY16" fmla="*/ 126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33" h="60033">
                  <a:moveTo>
                    <a:pt x="31000" y="61998"/>
                  </a:moveTo>
                  <a:cubicBezTo>
                    <a:pt x="24697" y="61998"/>
                    <a:pt x="18593" y="60096"/>
                    <a:pt x="13290" y="56394"/>
                  </a:cubicBezTo>
                  <a:cubicBezTo>
                    <a:pt x="6486" y="51692"/>
                    <a:pt x="1984" y="44588"/>
                    <a:pt x="483" y="36383"/>
                  </a:cubicBezTo>
                  <a:cubicBezTo>
                    <a:pt x="-2519" y="19574"/>
                    <a:pt x="8788" y="3364"/>
                    <a:pt x="25597" y="463"/>
                  </a:cubicBezTo>
                  <a:cubicBezTo>
                    <a:pt x="33802" y="-938"/>
                    <a:pt x="42006" y="863"/>
                    <a:pt x="48810" y="5566"/>
                  </a:cubicBezTo>
                  <a:cubicBezTo>
                    <a:pt x="55614" y="10268"/>
                    <a:pt x="60117" y="17372"/>
                    <a:pt x="61617" y="25577"/>
                  </a:cubicBezTo>
                  <a:lnTo>
                    <a:pt x="61617" y="25577"/>
                  </a:lnTo>
                  <a:cubicBezTo>
                    <a:pt x="64619" y="42386"/>
                    <a:pt x="53313" y="58596"/>
                    <a:pt x="36503" y="61497"/>
                  </a:cubicBezTo>
                  <a:cubicBezTo>
                    <a:pt x="34602" y="61797"/>
                    <a:pt x="32801" y="61998"/>
                    <a:pt x="31000" y="61998"/>
                  </a:cubicBezTo>
                  <a:close/>
                  <a:moveTo>
                    <a:pt x="31100" y="12670"/>
                  </a:moveTo>
                  <a:cubicBezTo>
                    <a:pt x="30000" y="12670"/>
                    <a:pt x="28999" y="12770"/>
                    <a:pt x="27898" y="12970"/>
                  </a:cubicBezTo>
                  <a:cubicBezTo>
                    <a:pt x="17993" y="14771"/>
                    <a:pt x="11389" y="24176"/>
                    <a:pt x="13190" y="34082"/>
                  </a:cubicBezTo>
                  <a:cubicBezTo>
                    <a:pt x="13991" y="38884"/>
                    <a:pt x="16692" y="43087"/>
                    <a:pt x="20694" y="45788"/>
                  </a:cubicBezTo>
                  <a:cubicBezTo>
                    <a:pt x="24697" y="48590"/>
                    <a:pt x="29499" y="49691"/>
                    <a:pt x="34302" y="48790"/>
                  </a:cubicBezTo>
                  <a:cubicBezTo>
                    <a:pt x="44208" y="47089"/>
                    <a:pt x="50811" y="37584"/>
                    <a:pt x="49010" y="27678"/>
                  </a:cubicBezTo>
                  <a:cubicBezTo>
                    <a:pt x="48210" y="22875"/>
                    <a:pt x="45508" y="18673"/>
                    <a:pt x="41506" y="15972"/>
                  </a:cubicBezTo>
                  <a:cubicBezTo>
                    <a:pt x="38404" y="13870"/>
                    <a:pt x="34802" y="12670"/>
                    <a:pt x="31100" y="126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73E4F6F-5B05-49E1-8998-A6055DD2E2E3}"/>
                </a:ext>
              </a:extLst>
            </p:cNvPr>
            <p:cNvSpPr/>
            <p:nvPr/>
          </p:nvSpPr>
          <p:spPr>
            <a:xfrm>
              <a:off x="2259836" y="1516548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988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827B4736-5843-4007-BD88-8F9A4904A4C0}"/>
                </a:ext>
              </a:extLst>
            </p:cNvPr>
            <p:cNvSpPr/>
            <p:nvPr/>
          </p:nvSpPr>
          <p:spPr>
            <a:xfrm>
              <a:off x="2259836" y="1516548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8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80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3" name="Group 612">
            <a:extLst>
              <a:ext uri="{FF2B5EF4-FFF2-40B4-BE49-F238E27FC236}">
                <a16:creationId xmlns:a16="http://schemas.microsoft.com/office/drawing/2014/main" id="{9F3DF604-9816-4249-AD03-C8C1CA4A9232}"/>
              </a:ext>
            </a:extLst>
          </p:cNvPr>
          <p:cNvGrpSpPr/>
          <p:nvPr/>
        </p:nvGrpSpPr>
        <p:grpSpPr>
          <a:xfrm>
            <a:off x="2917181" y="1436215"/>
            <a:ext cx="550310" cy="468026"/>
            <a:chOff x="2917181" y="1436215"/>
            <a:chExt cx="550310" cy="468026"/>
          </a:xfrm>
          <a:solidFill>
            <a:srgbClr val="FFFFFF"/>
          </a:solidFill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F561E49-CE22-4A4D-81F8-3609D5FBC01B}"/>
                </a:ext>
              </a:extLst>
            </p:cNvPr>
            <p:cNvSpPr/>
            <p:nvPr/>
          </p:nvSpPr>
          <p:spPr>
            <a:xfrm>
              <a:off x="2917181" y="1514021"/>
              <a:ext cx="550310" cy="390220"/>
            </a:xfrm>
            <a:custGeom>
              <a:avLst/>
              <a:gdLst>
                <a:gd name="connsiteX0" fmla="*/ 447952 w 550310"/>
                <a:gd name="connsiteY0" fmla="*/ 399225 h 390219"/>
                <a:gd name="connsiteX1" fmla="*/ 447952 w 550310"/>
                <a:gd name="connsiteY1" fmla="*/ 399225 h 390219"/>
                <a:gd name="connsiteX2" fmla="*/ 233132 w 550310"/>
                <a:gd name="connsiteY2" fmla="*/ 399225 h 390219"/>
                <a:gd name="connsiteX3" fmla="*/ 226728 w 550310"/>
                <a:gd name="connsiteY3" fmla="*/ 392821 h 390219"/>
                <a:gd name="connsiteX4" fmla="*/ 233132 w 550310"/>
                <a:gd name="connsiteY4" fmla="*/ 386418 h 390219"/>
                <a:gd name="connsiteX5" fmla="*/ 447952 w 550310"/>
                <a:gd name="connsiteY5" fmla="*/ 386418 h 390219"/>
                <a:gd name="connsiteX6" fmla="*/ 456557 w 550310"/>
                <a:gd name="connsiteY6" fmla="*/ 380114 h 390219"/>
                <a:gd name="connsiteX7" fmla="*/ 521194 w 550310"/>
                <a:gd name="connsiteY7" fmla="*/ 176199 h 390219"/>
                <a:gd name="connsiteX8" fmla="*/ 529298 w 550310"/>
                <a:gd name="connsiteY8" fmla="*/ 172097 h 390219"/>
                <a:gd name="connsiteX9" fmla="*/ 533501 w 550310"/>
                <a:gd name="connsiteY9" fmla="*/ 180102 h 390219"/>
                <a:gd name="connsiteX10" fmla="*/ 468764 w 550310"/>
                <a:gd name="connsiteY10" fmla="*/ 384016 h 390219"/>
                <a:gd name="connsiteX11" fmla="*/ 447952 w 550310"/>
                <a:gd name="connsiteY11" fmla="*/ 399225 h 390219"/>
                <a:gd name="connsiteX12" fmla="*/ 213921 w 550310"/>
                <a:gd name="connsiteY12" fmla="*/ 399225 h 390219"/>
                <a:gd name="connsiteX13" fmla="*/ 21812 w 550310"/>
                <a:gd name="connsiteY13" fmla="*/ 399225 h 390219"/>
                <a:gd name="connsiteX14" fmla="*/ 100 w 550310"/>
                <a:gd name="connsiteY14" fmla="*/ 379014 h 390219"/>
                <a:gd name="connsiteX15" fmla="*/ 0 w 550310"/>
                <a:gd name="connsiteY15" fmla="*/ 378213 h 390219"/>
                <a:gd name="connsiteX16" fmla="*/ 100 w 550310"/>
                <a:gd name="connsiteY16" fmla="*/ 261347 h 390219"/>
                <a:gd name="connsiteX17" fmla="*/ 6404 w 550310"/>
                <a:gd name="connsiteY17" fmla="*/ 254944 h 390219"/>
                <a:gd name="connsiteX18" fmla="*/ 12807 w 550310"/>
                <a:gd name="connsiteY18" fmla="*/ 261347 h 390219"/>
                <a:gd name="connsiteX19" fmla="*/ 12807 w 550310"/>
                <a:gd name="connsiteY19" fmla="*/ 377913 h 390219"/>
                <a:gd name="connsiteX20" fmla="*/ 21812 w 550310"/>
                <a:gd name="connsiteY20" fmla="*/ 386418 h 390219"/>
                <a:gd name="connsiteX21" fmla="*/ 29917 w 550310"/>
                <a:gd name="connsiteY21" fmla="*/ 381215 h 390219"/>
                <a:gd name="connsiteX22" fmla="*/ 30417 w 550310"/>
                <a:gd name="connsiteY22" fmla="*/ 379514 h 390219"/>
                <a:gd name="connsiteX23" fmla="*/ 30617 w 550310"/>
                <a:gd name="connsiteY23" fmla="*/ 379014 h 390219"/>
                <a:gd name="connsiteX24" fmla="*/ 38422 w 550310"/>
                <a:gd name="connsiteY24" fmla="*/ 354600 h 390219"/>
                <a:gd name="connsiteX25" fmla="*/ 46426 w 550310"/>
                <a:gd name="connsiteY25" fmla="*/ 350397 h 390219"/>
                <a:gd name="connsiteX26" fmla="*/ 50128 w 550310"/>
                <a:gd name="connsiteY26" fmla="*/ 353599 h 390219"/>
                <a:gd name="connsiteX27" fmla="*/ 50629 w 550310"/>
                <a:gd name="connsiteY27" fmla="*/ 358502 h 390219"/>
                <a:gd name="connsiteX28" fmla="*/ 42724 w 550310"/>
                <a:gd name="connsiteY28" fmla="*/ 383116 h 390219"/>
                <a:gd name="connsiteX29" fmla="*/ 42224 w 550310"/>
                <a:gd name="connsiteY29" fmla="*/ 384917 h 390219"/>
                <a:gd name="connsiteX30" fmla="*/ 41824 w 550310"/>
                <a:gd name="connsiteY30" fmla="*/ 385817 h 390219"/>
                <a:gd name="connsiteX31" fmla="*/ 41824 w 550310"/>
                <a:gd name="connsiteY31" fmla="*/ 385817 h 390219"/>
                <a:gd name="connsiteX32" fmla="*/ 41824 w 550310"/>
                <a:gd name="connsiteY32" fmla="*/ 385918 h 390219"/>
                <a:gd name="connsiteX33" fmla="*/ 41623 w 550310"/>
                <a:gd name="connsiteY33" fmla="*/ 386418 h 390219"/>
                <a:gd name="connsiteX34" fmla="*/ 213921 w 550310"/>
                <a:gd name="connsiteY34" fmla="*/ 386418 h 390219"/>
                <a:gd name="connsiteX35" fmla="*/ 220324 w 550310"/>
                <a:gd name="connsiteY35" fmla="*/ 392821 h 390219"/>
                <a:gd name="connsiteX36" fmla="*/ 213921 w 550310"/>
                <a:gd name="connsiteY36" fmla="*/ 399225 h 390219"/>
                <a:gd name="connsiteX37" fmla="*/ 50328 w 550310"/>
                <a:gd name="connsiteY37" fmla="*/ 344594 h 390219"/>
                <a:gd name="connsiteX38" fmla="*/ 48327 w 550310"/>
                <a:gd name="connsiteY38" fmla="*/ 344294 h 390219"/>
                <a:gd name="connsiteX39" fmla="*/ 44625 w 550310"/>
                <a:gd name="connsiteY39" fmla="*/ 341192 h 390219"/>
                <a:gd name="connsiteX40" fmla="*/ 44225 w 550310"/>
                <a:gd name="connsiteY40" fmla="*/ 336290 h 390219"/>
                <a:gd name="connsiteX41" fmla="*/ 52229 w 550310"/>
                <a:gd name="connsiteY41" fmla="*/ 332087 h 390219"/>
                <a:gd name="connsiteX42" fmla="*/ 56432 w 550310"/>
                <a:gd name="connsiteY42" fmla="*/ 340092 h 390219"/>
                <a:gd name="connsiteX43" fmla="*/ 50328 w 550310"/>
                <a:gd name="connsiteY43" fmla="*/ 344594 h 390219"/>
                <a:gd name="connsiteX44" fmla="*/ 56132 w 550310"/>
                <a:gd name="connsiteY44" fmla="*/ 326284 h 390219"/>
                <a:gd name="connsiteX45" fmla="*/ 54131 w 550310"/>
                <a:gd name="connsiteY45" fmla="*/ 325984 h 390219"/>
                <a:gd name="connsiteX46" fmla="*/ 50429 w 550310"/>
                <a:gd name="connsiteY46" fmla="*/ 322882 h 390219"/>
                <a:gd name="connsiteX47" fmla="*/ 50028 w 550310"/>
                <a:gd name="connsiteY47" fmla="*/ 317979 h 390219"/>
                <a:gd name="connsiteX48" fmla="*/ 113564 w 550310"/>
                <a:gd name="connsiteY48" fmla="*/ 117566 h 390219"/>
                <a:gd name="connsiteX49" fmla="*/ 119668 w 550310"/>
                <a:gd name="connsiteY49" fmla="*/ 113164 h 390219"/>
                <a:gd name="connsiteX50" fmla="*/ 357702 w 550310"/>
                <a:gd name="connsiteY50" fmla="*/ 113164 h 390219"/>
                <a:gd name="connsiteX51" fmla="*/ 364105 w 550310"/>
                <a:gd name="connsiteY51" fmla="*/ 119567 h 390219"/>
                <a:gd name="connsiteX52" fmla="*/ 357702 w 550310"/>
                <a:gd name="connsiteY52" fmla="*/ 125971 h 390219"/>
                <a:gd name="connsiteX53" fmla="*/ 124370 w 550310"/>
                <a:gd name="connsiteY53" fmla="*/ 125971 h 390219"/>
                <a:gd name="connsiteX54" fmla="*/ 62235 w 550310"/>
                <a:gd name="connsiteY54" fmla="*/ 321881 h 390219"/>
                <a:gd name="connsiteX55" fmla="*/ 56132 w 550310"/>
                <a:gd name="connsiteY55" fmla="*/ 326284 h 390219"/>
                <a:gd name="connsiteX56" fmla="*/ 6404 w 550310"/>
                <a:gd name="connsiteY56" fmla="*/ 248540 h 390219"/>
                <a:gd name="connsiteX57" fmla="*/ 0 w 550310"/>
                <a:gd name="connsiteY57" fmla="*/ 242136 h 390219"/>
                <a:gd name="connsiteX58" fmla="*/ 0 w 550310"/>
                <a:gd name="connsiteY58" fmla="*/ 6404 h 390219"/>
                <a:gd name="connsiteX59" fmla="*/ 1901 w 550310"/>
                <a:gd name="connsiteY59" fmla="*/ 1801 h 390219"/>
                <a:gd name="connsiteX60" fmla="*/ 6404 w 550310"/>
                <a:gd name="connsiteY60" fmla="*/ 0 h 390219"/>
                <a:gd name="connsiteX61" fmla="*/ 121168 w 550310"/>
                <a:gd name="connsiteY61" fmla="*/ 0 h 390219"/>
                <a:gd name="connsiteX62" fmla="*/ 126471 w 550310"/>
                <a:gd name="connsiteY62" fmla="*/ 2702 h 390219"/>
                <a:gd name="connsiteX63" fmla="*/ 171096 w 550310"/>
                <a:gd name="connsiteY63" fmla="*/ 66237 h 390219"/>
                <a:gd name="connsiteX64" fmla="*/ 184504 w 550310"/>
                <a:gd name="connsiteY64" fmla="*/ 66237 h 390219"/>
                <a:gd name="connsiteX65" fmla="*/ 190908 w 550310"/>
                <a:gd name="connsiteY65" fmla="*/ 72641 h 390219"/>
                <a:gd name="connsiteX66" fmla="*/ 184504 w 550310"/>
                <a:gd name="connsiteY66" fmla="*/ 79045 h 390219"/>
                <a:gd name="connsiteX67" fmla="*/ 167795 w 550310"/>
                <a:gd name="connsiteY67" fmla="*/ 79045 h 390219"/>
                <a:gd name="connsiteX68" fmla="*/ 162492 w 550310"/>
                <a:gd name="connsiteY68" fmla="*/ 76343 h 390219"/>
                <a:gd name="connsiteX69" fmla="*/ 117866 w 550310"/>
                <a:gd name="connsiteY69" fmla="*/ 12807 h 390219"/>
                <a:gd name="connsiteX70" fmla="*/ 12807 w 550310"/>
                <a:gd name="connsiteY70" fmla="*/ 12807 h 390219"/>
                <a:gd name="connsiteX71" fmla="*/ 12807 w 550310"/>
                <a:gd name="connsiteY71" fmla="*/ 242136 h 390219"/>
                <a:gd name="connsiteX72" fmla="*/ 6404 w 550310"/>
                <a:gd name="connsiteY72" fmla="*/ 248540 h 390219"/>
                <a:gd name="connsiteX73" fmla="*/ 533201 w 550310"/>
                <a:gd name="connsiteY73" fmla="*/ 166294 h 390219"/>
                <a:gd name="connsiteX74" fmla="*/ 531199 w 550310"/>
                <a:gd name="connsiteY74" fmla="*/ 165994 h 390219"/>
                <a:gd name="connsiteX75" fmla="*/ 526997 w 550310"/>
                <a:gd name="connsiteY75" fmla="*/ 157889 h 390219"/>
                <a:gd name="connsiteX76" fmla="*/ 535102 w 550310"/>
                <a:gd name="connsiteY76" fmla="*/ 153787 h 390219"/>
                <a:gd name="connsiteX77" fmla="*/ 539204 w 550310"/>
                <a:gd name="connsiteY77" fmla="*/ 161791 h 390219"/>
                <a:gd name="connsiteX78" fmla="*/ 533201 w 550310"/>
                <a:gd name="connsiteY78" fmla="*/ 166294 h 390219"/>
                <a:gd name="connsiteX79" fmla="*/ 538904 w 550310"/>
                <a:gd name="connsiteY79" fmla="*/ 147983 h 390219"/>
                <a:gd name="connsiteX80" fmla="*/ 537003 w 550310"/>
                <a:gd name="connsiteY80" fmla="*/ 147683 h 390219"/>
                <a:gd name="connsiteX81" fmla="*/ 533301 w 550310"/>
                <a:gd name="connsiteY81" fmla="*/ 144481 h 390219"/>
                <a:gd name="connsiteX82" fmla="*/ 532900 w 550310"/>
                <a:gd name="connsiteY82" fmla="*/ 139579 h 390219"/>
                <a:gd name="connsiteX83" fmla="*/ 537203 w 550310"/>
                <a:gd name="connsiteY83" fmla="*/ 125971 h 390219"/>
                <a:gd name="connsiteX84" fmla="*/ 376913 w 550310"/>
                <a:gd name="connsiteY84" fmla="*/ 125971 h 390219"/>
                <a:gd name="connsiteX85" fmla="*/ 370509 w 550310"/>
                <a:gd name="connsiteY85" fmla="*/ 119567 h 390219"/>
                <a:gd name="connsiteX86" fmla="*/ 376913 w 550310"/>
                <a:gd name="connsiteY86" fmla="*/ 113164 h 390219"/>
                <a:gd name="connsiteX87" fmla="*/ 452855 w 550310"/>
                <a:gd name="connsiteY87" fmla="*/ 113164 h 390219"/>
                <a:gd name="connsiteX88" fmla="*/ 452855 w 550310"/>
                <a:gd name="connsiteY88" fmla="*/ 79045 h 390219"/>
                <a:gd name="connsiteX89" fmla="*/ 434345 w 550310"/>
                <a:gd name="connsiteY89" fmla="*/ 79045 h 390219"/>
                <a:gd name="connsiteX90" fmla="*/ 434245 w 550310"/>
                <a:gd name="connsiteY90" fmla="*/ 79045 h 390219"/>
                <a:gd name="connsiteX91" fmla="*/ 427841 w 550310"/>
                <a:gd name="connsiteY91" fmla="*/ 72641 h 390219"/>
                <a:gd name="connsiteX92" fmla="*/ 434245 w 550310"/>
                <a:gd name="connsiteY92" fmla="*/ 66237 h 390219"/>
                <a:gd name="connsiteX93" fmla="*/ 459259 w 550310"/>
                <a:gd name="connsiteY93" fmla="*/ 66237 h 390219"/>
                <a:gd name="connsiteX94" fmla="*/ 463761 w 550310"/>
                <a:gd name="connsiteY94" fmla="*/ 68138 h 390219"/>
                <a:gd name="connsiteX95" fmla="*/ 465662 w 550310"/>
                <a:gd name="connsiteY95" fmla="*/ 72641 h 390219"/>
                <a:gd name="connsiteX96" fmla="*/ 465662 w 550310"/>
                <a:gd name="connsiteY96" fmla="*/ 113164 h 390219"/>
                <a:gd name="connsiteX97" fmla="*/ 545908 w 550310"/>
                <a:gd name="connsiteY97" fmla="*/ 113164 h 390219"/>
                <a:gd name="connsiteX98" fmla="*/ 551111 w 550310"/>
                <a:gd name="connsiteY98" fmla="*/ 115765 h 390219"/>
                <a:gd name="connsiteX99" fmla="*/ 552011 w 550310"/>
                <a:gd name="connsiteY99" fmla="*/ 121468 h 390219"/>
                <a:gd name="connsiteX100" fmla="*/ 545107 w 550310"/>
                <a:gd name="connsiteY100" fmla="*/ 143481 h 390219"/>
                <a:gd name="connsiteX101" fmla="*/ 538904 w 550310"/>
                <a:gd name="connsiteY101" fmla="*/ 147983 h 390219"/>
                <a:gd name="connsiteX102" fmla="*/ 415034 w 550310"/>
                <a:gd name="connsiteY102" fmla="*/ 79045 h 390219"/>
                <a:gd name="connsiteX103" fmla="*/ 222926 w 550310"/>
                <a:gd name="connsiteY103" fmla="*/ 79045 h 390219"/>
                <a:gd name="connsiteX104" fmla="*/ 216522 w 550310"/>
                <a:gd name="connsiteY104" fmla="*/ 72641 h 390219"/>
                <a:gd name="connsiteX105" fmla="*/ 222926 w 550310"/>
                <a:gd name="connsiteY105" fmla="*/ 66237 h 390219"/>
                <a:gd name="connsiteX106" fmla="*/ 415034 w 550310"/>
                <a:gd name="connsiteY106" fmla="*/ 66237 h 390219"/>
                <a:gd name="connsiteX107" fmla="*/ 421437 w 550310"/>
                <a:gd name="connsiteY107" fmla="*/ 72641 h 390219"/>
                <a:gd name="connsiteX108" fmla="*/ 415034 w 550310"/>
                <a:gd name="connsiteY108" fmla="*/ 79045 h 390219"/>
                <a:gd name="connsiteX109" fmla="*/ 203715 w 550310"/>
                <a:gd name="connsiteY109" fmla="*/ 79045 h 390219"/>
                <a:gd name="connsiteX110" fmla="*/ 197311 w 550310"/>
                <a:gd name="connsiteY110" fmla="*/ 72641 h 390219"/>
                <a:gd name="connsiteX111" fmla="*/ 203715 w 550310"/>
                <a:gd name="connsiteY111" fmla="*/ 66237 h 390219"/>
                <a:gd name="connsiteX112" fmla="*/ 210118 w 550310"/>
                <a:gd name="connsiteY112" fmla="*/ 72641 h 390219"/>
                <a:gd name="connsiteX113" fmla="*/ 203715 w 550310"/>
                <a:gd name="connsiteY113" fmla="*/ 79045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550310" h="390219">
                  <a:moveTo>
                    <a:pt x="447952" y="399225"/>
                  </a:moveTo>
                  <a:lnTo>
                    <a:pt x="447952" y="399225"/>
                  </a:lnTo>
                  <a:lnTo>
                    <a:pt x="233132" y="399225"/>
                  </a:lnTo>
                  <a:cubicBezTo>
                    <a:pt x="229630" y="399225"/>
                    <a:pt x="226728" y="396423"/>
                    <a:pt x="226728" y="392821"/>
                  </a:cubicBezTo>
                  <a:cubicBezTo>
                    <a:pt x="226728" y="389319"/>
                    <a:pt x="229630" y="386418"/>
                    <a:pt x="233132" y="386418"/>
                  </a:cubicBezTo>
                  <a:lnTo>
                    <a:pt x="447952" y="386418"/>
                  </a:lnTo>
                  <a:cubicBezTo>
                    <a:pt x="451855" y="386418"/>
                    <a:pt x="455357" y="383816"/>
                    <a:pt x="456557" y="380114"/>
                  </a:cubicBezTo>
                  <a:lnTo>
                    <a:pt x="521194" y="176199"/>
                  </a:lnTo>
                  <a:cubicBezTo>
                    <a:pt x="522294" y="172897"/>
                    <a:pt x="525996" y="170996"/>
                    <a:pt x="529298" y="172097"/>
                  </a:cubicBezTo>
                  <a:cubicBezTo>
                    <a:pt x="532600" y="173098"/>
                    <a:pt x="534501" y="176700"/>
                    <a:pt x="533501" y="180102"/>
                  </a:cubicBezTo>
                  <a:lnTo>
                    <a:pt x="468764" y="384016"/>
                  </a:lnTo>
                  <a:cubicBezTo>
                    <a:pt x="465963" y="393122"/>
                    <a:pt x="457558" y="399225"/>
                    <a:pt x="447952" y="399225"/>
                  </a:cubicBezTo>
                  <a:close/>
                  <a:moveTo>
                    <a:pt x="213921" y="399225"/>
                  </a:moveTo>
                  <a:lnTo>
                    <a:pt x="21812" y="399225"/>
                  </a:lnTo>
                  <a:cubicBezTo>
                    <a:pt x="10406" y="399225"/>
                    <a:pt x="900" y="390320"/>
                    <a:pt x="100" y="379014"/>
                  </a:cubicBezTo>
                  <a:cubicBezTo>
                    <a:pt x="0" y="378713"/>
                    <a:pt x="0" y="378513"/>
                    <a:pt x="0" y="378213"/>
                  </a:cubicBezTo>
                  <a:lnTo>
                    <a:pt x="100" y="261347"/>
                  </a:lnTo>
                  <a:cubicBezTo>
                    <a:pt x="100" y="257845"/>
                    <a:pt x="2902" y="254944"/>
                    <a:pt x="6404" y="254944"/>
                  </a:cubicBezTo>
                  <a:cubicBezTo>
                    <a:pt x="10006" y="254944"/>
                    <a:pt x="12807" y="257845"/>
                    <a:pt x="12807" y="261347"/>
                  </a:cubicBezTo>
                  <a:lnTo>
                    <a:pt x="12807" y="377913"/>
                  </a:lnTo>
                  <a:cubicBezTo>
                    <a:pt x="13107" y="382716"/>
                    <a:pt x="17010" y="386418"/>
                    <a:pt x="21812" y="386418"/>
                  </a:cubicBezTo>
                  <a:cubicBezTo>
                    <a:pt x="25314" y="386418"/>
                    <a:pt x="28516" y="384417"/>
                    <a:pt x="29917" y="381215"/>
                  </a:cubicBezTo>
                  <a:lnTo>
                    <a:pt x="30417" y="379514"/>
                  </a:lnTo>
                  <a:cubicBezTo>
                    <a:pt x="30517" y="379314"/>
                    <a:pt x="30517" y="379214"/>
                    <a:pt x="30617" y="379014"/>
                  </a:cubicBezTo>
                  <a:lnTo>
                    <a:pt x="38422" y="354600"/>
                  </a:lnTo>
                  <a:cubicBezTo>
                    <a:pt x="39422" y="351298"/>
                    <a:pt x="43124" y="349397"/>
                    <a:pt x="46426" y="350397"/>
                  </a:cubicBezTo>
                  <a:cubicBezTo>
                    <a:pt x="48027" y="350898"/>
                    <a:pt x="49328" y="352098"/>
                    <a:pt x="50128" y="353599"/>
                  </a:cubicBezTo>
                  <a:cubicBezTo>
                    <a:pt x="50929" y="355100"/>
                    <a:pt x="51129" y="356801"/>
                    <a:pt x="50629" y="358502"/>
                  </a:cubicBezTo>
                  <a:lnTo>
                    <a:pt x="42724" y="383116"/>
                  </a:lnTo>
                  <a:cubicBezTo>
                    <a:pt x="42624" y="383816"/>
                    <a:pt x="42424" y="384417"/>
                    <a:pt x="42224" y="384917"/>
                  </a:cubicBezTo>
                  <a:cubicBezTo>
                    <a:pt x="42024" y="385317"/>
                    <a:pt x="41924" y="385617"/>
                    <a:pt x="41824" y="385817"/>
                  </a:cubicBezTo>
                  <a:lnTo>
                    <a:pt x="41824" y="385817"/>
                  </a:lnTo>
                  <a:cubicBezTo>
                    <a:pt x="41824" y="385817"/>
                    <a:pt x="41824" y="385817"/>
                    <a:pt x="41824" y="385918"/>
                  </a:cubicBezTo>
                  <a:cubicBezTo>
                    <a:pt x="41723" y="386118"/>
                    <a:pt x="41623" y="386218"/>
                    <a:pt x="41623" y="386418"/>
                  </a:cubicBezTo>
                  <a:lnTo>
                    <a:pt x="213921" y="386418"/>
                  </a:lnTo>
                  <a:cubicBezTo>
                    <a:pt x="217423" y="386418"/>
                    <a:pt x="220324" y="389319"/>
                    <a:pt x="220324" y="392821"/>
                  </a:cubicBezTo>
                  <a:cubicBezTo>
                    <a:pt x="220324" y="396423"/>
                    <a:pt x="217423" y="399225"/>
                    <a:pt x="213921" y="399225"/>
                  </a:cubicBezTo>
                  <a:close/>
                  <a:moveTo>
                    <a:pt x="50328" y="344594"/>
                  </a:moveTo>
                  <a:cubicBezTo>
                    <a:pt x="49628" y="344594"/>
                    <a:pt x="49028" y="344494"/>
                    <a:pt x="48327" y="344294"/>
                  </a:cubicBezTo>
                  <a:cubicBezTo>
                    <a:pt x="46726" y="343794"/>
                    <a:pt x="45426" y="342693"/>
                    <a:pt x="44625" y="341192"/>
                  </a:cubicBezTo>
                  <a:cubicBezTo>
                    <a:pt x="43825" y="339591"/>
                    <a:pt x="43625" y="337890"/>
                    <a:pt x="44225" y="336290"/>
                  </a:cubicBezTo>
                  <a:cubicBezTo>
                    <a:pt x="45226" y="332988"/>
                    <a:pt x="48928" y="331087"/>
                    <a:pt x="52229" y="332087"/>
                  </a:cubicBezTo>
                  <a:cubicBezTo>
                    <a:pt x="55631" y="333188"/>
                    <a:pt x="57432" y="336790"/>
                    <a:pt x="56432" y="340092"/>
                  </a:cubicBezTo>
                  <a:cubicBezTo>
                    <a:pt x="55531" y="342793"/>
                    <a:pt x="53130" y="344594"/>
                    <a:pt x="50328" y="344594"/>
                  </a:cubicBezTo>
                  <a:close/>
                  <a:moveTo>
                    <a:pt x="56132" y="326284"/>
                  </a:moveTo>
                  <a:cubicBezTo>
                    <a:pt x="55431" y="326284"/>
                    <a:pt x="54731" y="326184"/>
                    <a:pt x="54131" y="325984"/>
                  </a:cubicBezTo>
                  <a:cubicBezTo>
                    <a:pt x="52530" y="325483"/>
                    <a:pt x="51229" y="324383"/>
                    <a:pt x="50429" y="322882"/>
                  </a:cubicBezTo>
                  <a:cubicBezTo>
                    <a:pt x="49628" y="321281"/>
                    <a:pt x="49428" y="319580"/>
                    <a:pt x="50028" y="317979"/>
                  </a:cubicBezTo>
                  <a:lnTo>
                    <a:pt x="113564" y="117566"/>
                  </a:lnTo>
                  <a:cubicBezTo>
                    <a:pt x="114365" y="114965"/>
                    <a:pt x="116866" y="113164"/>
                    <a:pt x="119668" y="113164"/>
                  </a:cubicBezTo>
                  <a:lnTo>
                    <a:pt x="357702" y="113164"/>
                  </a:lnTo>
                  <a:cubicBezTo>
                    <a:pt x="361204" y="113164"/>
                    <a:pt x="364105" y="115965"/>
                    <a:pt x="364105" y="119567"/>
                  </a:cubicBezTo>
                  <a:cubicBezTo>
                    <a:pt x="364105" y="123069"/>
                    <a:pt x="361204" y="125971"/>
                    <a:pt x="357702" y="125971"/>
                  </a:cubicBezTo>
                  <a:lnTo>
                    <a:pt x="124370" y="125971"/>
                  </a:lnTo>
                  <a:lnTo>
                    <a:pt x="62235" y="321881"/>
                  </a:lnTo>
                  <a:cubicBezTo>
                    <a:pt x="61335" y="324483"/>
                    <a:pt x="58933" y="326284"/>
                    <a:pt x="56132" y="326284"/>
                  </a:cubicBezTo>
                  <a:close/>
                  <a:moveTo>
                    <a:pt x="6404" y="248540"/>
                  </a:moveTo>
                  <a:cubicBezTo>
                    <a:pt x="2902" y="248540"/>
                    <a:pt x="0" y="245638"/>
                    <a:pt x="0" y="242136"/>
                  </a:cubicBezTo>
                  <a:lnTo>
                    <a:pt x="0" y="6404"/>
                  </a:lnTo>
                  <a:cubicBezTo>
                    <a:pt x="0" y="4703"/>
                    <a:pt x="700" y="3002"/>
                    <a:pt x="1901" y="18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121168" y="0"/>
                  </a:lnTo>
                  <a:cubicBezTo>
                    <a:pt x="123270" y="0"/>
                    <a:pt x="125271" y="1001"/>
                    <a:pt x="126471" y="2702"/>
                  </a:cubicBezTo>
                  <a:lnTo>
                    <a:pt x="171096" y="66237"/>
                  </a:lnTo>
                  <a:lnTo>
                    <a:pt x="184504" y="66237"/>
                  </a:lnTo>
                  <a:cubicBezTo>
                    <a:pt x="188006" y="66237"/>
                    <a:pt x="190908" y="69139"/>
                    <a:pt x="190908" y="72641"/>
                  </a:cubicBezTo>
                  <a:cubicBezTo>
                    <a:pt x="190908" y="76143"/>
                    <a:pt x="188006" y="79045"/>
                    <a:pt x="184504" y="79045"/>
                  </a:cubicBezTo>
                  <a:lnTo>
                    <a:pt x="167795" y="79045"/>
                  </a:lnTo>
                  <a:cubicBezTo>
                    <a:pt x="165693" y="79045"/>
                    <a:pt x="163692" y="78044"/>
                    <a:pt x="162492" y="763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242136"/>
                  </a:lnTo>
                  <a:cubicBezTo>
                    <a:pt x="12807" y="245638"/>
                    <a:pt x="10006" y="248540"/>
                    <a:pt x="6404" y="248540"/>
                  </a:cubicBezTo>
                  <a:close/>
                  <a:moveTo>
                    <a:pt x="533201" y="166294"/>
                  </a:moveTo>
                  <a:cubicBezTo>
                    <a:pt x="532500" y="166294"/>
                    <a:pt x="531800" y="166194"/>
                    <a:pt x="531199" y="165994"/>
                  </a:cubicBezTo>
                  <a:cubicBezTo>
                    <a:pt x="527898" y="164893"/>
                    <a:pt x="525996" y="161291"/>
                    <a:pt x="526997" y="157889"/>
                  </a:cubicBezTo>
                  <a:cubicBezTo>
                    <a:pt x="528098" y="154587"/>
                    <a:pt x="531800" y="152686"/>
                    <a:pt x="535102" y="153787"/>
                  </a:cubicBezTo>
                  <a:cubicBezTo>
                    <a:pt x="538403" y="154787"/>
                    <a:pt x="540304" y="158389"/>
                    <a:pt x="539204" y="161791"/>
                  </a:cubicBezTo>
                  <a:cubicBezTo>
                    <a:pt x="538403" y="164493"/>
                    <a:pt x="535902" y="166294"/>
                    <a:pt x="533201" y="166294"/>
                  </a:cubicBezTo>
                  <a:close/>
                  <a:moveTo>
                    <a:pt x="538904" y="147983"/>
                  </a:moveTo>
                  <a:cubicBezTo>
                    <a:pt x="538304" y="147983"/>
                    <a:pt x="537603" y="147883"/>
                    <a:pt x="537003" y="147683"/>
                  </a:cubicBezTo>
                  <a:cubicBezTo>
                    <a:pt x="535402" y="147183"/>
                    <a:pt x="534101" y="145982"/>
                    <a:pt x="533301" y="144481"/>
                  </a:cubicBezTo>
                  <a:cubicBezTo>
                    <a:pt x="532500" y="142981"/>
                    <a:pt x="532300" y="141280"/>
                    <a:pt x="532900" y="139579"/>
                  </a:cubicBezTo>
                  <a:lnTo>
                    <a:pt x="537203" y="125971"/>
                  </a:lnTo>
                  <a:lnTo>
                    <a:pt x="376913" y="125971"/>
                  </a:lnTo>
                  <a:cubicBezTo>
                    <a:pt x="373411" y="125971"/>
                    <a:pt x="370509" y="123069"/>
                    <a:pt x="370509" y="119567"/>
                  </a:cubicBezTo>
                  <a:cubicBezTo>
                    <a:pt x="370509" y="115965"/>
                    <a:pt x="373411" y="113164"/>
                    <a:pt x="376913" y="113164"/>
                  </a:cubicBezTo>
                  <a:lnTo>
                    <a:pt x="452855" y="113164"/>
                  </a:lnTo>
                  <a:lnTo>
                    <a:pt x="452855" y="79045"/>
                  </a:lnTo>
                  <a:lnTo>
                    <a:pt x="434345" y="79045"/>
                  </a:lnTo>
                  <a:lnTo>
                    <a:pt x="434245" y="79045"/>
                  </a:lnTo>
                  <a:cubicBezTo>
                    <a:pt x="430743" y="79045"/>
                    <a:pt x="427841" y="76243"/>
                    <a:pt x="427841" y="72641"/>
                  </a:cubicBezTo>
                  <a:cubicBezTo>
                    <a:pt x="427841" y="69139"/>
                    <a:pt x="430743" y="66237"/>
                    <a:pt x="434245" y="66237"/>
                  </a:cubicBezTo>
                  <a:lnTo>
                    <a:pt x="459259" y="66237"/>
                  </a:lnTo>
                  <a:cubicBezTo>
                    <a:pt x="460960" y="66237"/>
                    <a:pt x="462561" y="66938"/>
                    <a:pt x="463761" y="68138"/>
                  </a:cubicBezTo>
                  <a:cubicBezTo>
                    <a:pt x="464962" y="69339"/>
                    <a:pt x="465662" y="70940"/>
                    <a:pt x="465662" y="72641"/>
                  </a:cubicBezTo>
                  <a:lnTo>
                    <a:pt x="465662" y="113164"/>
                  </a:lnTo>
                  <a:lnTo>
                    <a:pt x="545908" y="113164"/>
                  </a:lnTo>
                  <a:cubicBezTo>
                    <a:pt x="548009" y="113164"/>
                    <a:pt x="549910" y="114164"/>
                    <a:pt x="551111" y="115765"/>
                  </a:cubicBezTo>
                  <a:cubicBezTo>
                    <a:pt x="552311" y="117366"/>
                    <a:pt x="552612" y="119567"/>
                    <a:pt x="552011" y="121468"/>
                  </a:cubicBezTo>
                  <a:lnTo>
                    <a:pt x="545107" y="143481"/>
                  </a:lnTo>
                  <a:cubicBezTo>
                    <a:pt x="544207" y="146182"/>
                    <a:pt x="541705" y="147983"/>
                    <a:pt x="538904" y="147983"/>
                  </a:cubicBezTo>
                  <a:close/>
                  <a:moveTo>
                    <a:pt x="415034" y="79045"/>
                  </a:moveTo>
                  <a:lnTo>
                    <a:pt x="222926" y="79045"/>
                  </a:lnTo>
                  <a:cubicBezTo>
                    <a:pt x="219324" y="79045"/>
                    <a:pt x="216522" y="76143"/>
                    <a:pt x="216522" y="72641"/>
                  </a:cubicBezTo>
                  <a:cubicBezTo>
                    <a:pt x="216522" y="69139"/>
                    <a:pt x="219324" y="66237"/>
                    <a:pt x="222926" y="66237"/>
                  </a:cubicBezTo>
                  <a:lnTo>
                    <a:pt x="415034" y="66237"/>
                  </a:lnTo>
                  <a:cubicBezTo>
                    <a:pt x="418536" y="66237"/>
                    <a:pt x="421437" y="69139"/>
                    <a:pt x="421437" y="72641"/>
                  </a:cubicBezTo>
                  <a:cubicBezTo>
                    <a:pt x="421437" y="76143"/>
                    <a:pt x="418536" y="79045"/>
                    <a:pt x="415034" y="79045"/>
                  </a:cubicBezTo>
                  <a:close/>
                  <a:moveTo>
                    <a:pt x="203715" y="79045"/>
                  </a:moveTo>
                  <a:cubicBezTo>
                    <a:pt x="200213" y="79045"/>
                    <a:pt x="197311" y="76143"/>
                    <a:pt x="197311" y="72641"/>
                  </a:cubicBezTo>
                  <a:cubicBezTo>
                    <a:pt x="197311" y="69139"/>
                    <a:pt x="200213" y="66237"/>
                    <a:pt x="203715" y="66237"/>
                  </a:cubicBezTo>
                  <a:cubicBezTo>
                    <a:pt x="207217" y="66237"/>
                    <a:pt x="210118" y="69139"/>
                    <a:pt x="210118" y="72641"/>
                  </a:cubicBezTo>
                  <a:cubicBezTo>
                    <a:pt x="210118" y="76143"/>
                    <a:pt x="207217" y="79045"/>
                    <a:pt x="203715" y="7904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7741FA25-FCF4-419F-BC07-82DBF73581CD}"/>
                </a:ext>
              </a:extLst>
            </p:cNvPr>
            <p:cNvSpPr/>
            <p:nvPr/>
          </p:nvSpPr>
          <p:spPr>
            <a:xfrm>
              <a:off x="3150113" y="146779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94D1AED-A804-428B-BAD0-81D695AB2261}"/>
                </a:ext>
              </a:extLst>
            </p:cNvPr>
            <p:cNvSpPr/>
            <p:nvPr/>
          </p:nvSpPr>
          <p:spPr>
            <a:xfrm>
              <a:off x="3161319" y="1456489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EBAB9CF0-A7D1-4766-833A-92FCA2726453}"/>
                </a:ext>
              </a:extLst>
            </p:cNvPr>
            <p:cNvSpPr/>
            <p:nvPr/>
          </p:nvSpPr>
          <p:spPr>
            <a:xfrm>
              <a:off x="3237362" y="1488407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6" y="43625"/>
                    <a:pt x="0" y="33819"/>
                    <a:pt x="0" y="21812"/>
                  </a:cubicBezTo>
                  <a:cubicBezTo>
                    <a:pt x="0" y="9806"/>
                    <a:pt x="9806" y="0"/>
                    <a:pt x="21812" y="0"/>
                  </a:cubicBezTo>
                  <a:cubicBezTo>
                    <a:pt x="33819" y="0"/>
                    <a:pt x="43625" y="9806"/>
                    <a:pt x="43625" y="21812"/>
                  </a:cubicBezTo>
                  <a:cubicBezTo>
                    <a:pt x="43625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815" y="30717"/>
                    <a:pt x="30818" y="26615"/>
                    <a:pt x="30818" y="21712"/>
                  </a:cubicBezTo>
                  <a:cubicBezTo>
                    <a:pt x="30818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50CB72CD-767C-4CB4-B01D-65A3FC52A757}"/>
                </a:ext>
              </a:extLst>
            </p:cNvPr>
            <p:cNvSpPr/>
            <p:nvPr/>
          </p:nvSpPr>
          <p:spPr>
            <a:xfrm>
              <a:off x="3327950" y="1436215"/>
              <a:ext cx="60034" cy="60034"/>
            </a:xfrm>
            <a:custGeom>
              <a:avLst/>
              <a:gdLst>
                <a:gd name="connsiteX0" fmla="*/ 30980 w 60033"/>
                <a:gd name="connsiteY0" fmla="*/ 62098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6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7 w 60033"/>
                <a:gd name="connsiteY6" fmla="*/ 25577 h 60033"/>
                <a:gd name="connsiteX7" fmla="*/ 56495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8 h 60033"/>
                <a:gd name="connsiteX10" fmla="*/ 31080 w 60033"/>
                <a:gd name="connsiteY10" fmla="*/ 12770 h 60033"/>
                <a:gd name="connsiteX11" fmla="*/ 27878 w 60033"/>
                <a:gd name="connsiteY11" fmla="*/ 13070 h 60033"/>
                <a:gd name="connsiteX12" fmla="*/ 16172 w 60033"/>
                <a:gd name="connsiteY12" fmla="*/ 20574 h 60033"/>
                <a:gd name="connsiteX13" fmla="*/ 13170 w 60033"/>
                <a:gd name="connsiteY13" fmla="*/ 34182 h 60033"/>
                <a:gd name="connsiteX14" fmla="*/ 20674 w 60033"/>
                <a:gd name="connsiteY14" fmla="*/ 45888 h 60033"/>
                <a:gd name="connsiteX15" fmla="*/ 34282 w 60033"/>
                <a:gd name="connsiteY15" fmla="*/ 48890 h 60033"/>
                <a:gd name="connsiteX16" fmla="*/ 45988 w 60033"/>
                <a:gd name="connsiteY16" fmla="*/ 41386 h 60033"/>
                <a:gd name="connsiteX17" fmla="*/ 48990 w 60033"/>
                <a:gd name="connsiteY17" fmla="*/ 27778 h 60033"/>
                <a:gd name="connsiteX18" fmla="*/ 41486 w 60033"/>
                <a:gd name="connsiteY18" fmla="*/ 16072 h 60033"/>
                <a:gd name="connsiteX19" fmla="*/ 31080 w 60033"/>
                <a:gd name="connsiteY19" fmla="*/ 127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098"/>
                  </a:moveTo>
                  <a:cubicBezTo>
                    <a:pt x="24676" y="62098"/>
                    <a:pt x="18573" y="60196"/>
                    <a:pt x="13270" y="56494"/>
                  </a:cubicBezTo>
                  <a:cubicBezTo>
                    <a:pt x="6466" y="51792"/>
                    <a:pt x="1964" y="44688"/>
                    <a:pt x="463" y="36483"/>
                  </a:cubicBezTo>
                  <a:cubicBezTo>
                    <a:pt x="-938" y="28279"/>
                    <a:pt x="863" y="20074"/>
                    <a:pt x="5566" y="13270"/>
                  </a:cubicBezTo>
                  <a:cubicBezTo>
                    <a:pt x="10269" y="6466"/>
                    <a:pt x="17372" y="1964"/>
                    <a:pt x="25577" y="463"/>
                  </a:cubicBezTo>
                  <a:cubicBezTo>
                    <a:pt x="33782" y="-938"/>
                    <a:pt x="41986" y="863"/>
                    <a:pt x="48790" y="5566"/>
                  </a:cubicBezTo>
                  <a:cubicBezTo>
                    <a:pt x="55594" y="10268"/>
                    <a:pt x="60096" y="17372"/>
                    <a:pt x="61597" y="25577"/>
                  </a:cubicBezTo>
                  <a:cubicBezTo>
                    <a:pt x="62998" y="33782"/>
                    <a:pt x="61197" y="41986"/>
                    <a:pt x="56495" y="48790"/>
                  </a:cubicBezTo>
                  <a:cubicBezTo>
                    <a:pt x="51792" y="55594"/>
                    <a:pt x="44688" y="60096"/>
                    <a:pt x="36483" y="61597"/>
                  </a:cubicBezTo>
                  <a:cubicBezTo>
                    <a:pt x="34582" y="61897"/>
                    <a:pt x="32781" y="62098"/>
                    <a:pt x="30980" y="62098"/>
                  </a:cubicBezTo>
                  <a:close/>
                  <a:moveTo>
                    <a:pt x="31080" y="12770"/>
                  </a:moveTo>
                  <a:cubicBezTo>
                    <a:pt x="29980" y="12770"/>
                    <a:pt x="28979" y="12870"/>
                    <a:pt x="27878" y="13070"/>
                  </a:cubicBezTo>
                  <a:cubicBezTo>
                    <a:pt x="23076" y="13870"/>
                    <a:pt x="18873" y="16572"/>
                    <a:pt x="16172" y="20574"/>
                  </a:cubicBezTo>
                  <a:cubicBezTo>
                    <a:pt x="13470" y="24576"/>
                    <a:pt x="12370" y="29379"/>
                    <a:pt x="13170" y="34182"/>
                  </a:cubicBezTo>
                  <a:cubicBezTo>
                    <a:pt x="13971" y="38985"/>
                    <a:pt x="16672" y="43187"/>
                    <a:pt x="20674" y="45888"/>
                  </a:cubicBezTo>
                  <a:cubicBezTo>
                    <a:pt x="24676" y="48690"/>
                    <a:pt x="29479" y="49791"/>
                    <a:pt x="34282" y="48890"/>
                  </a:cubicBezTo>
                  <a:cubicBezTo>
                    <a:pt x="39084" y="48090"/>
                    <a:pt x="43287" y="45388"/>
                    <a:pt x="45988" y="41386"/>
                  </a:cubicBezTo>
                  <a:cubicBezTo>
                    <a:pt x="48690" y="37384"/>
                    <a:pt x="49791" y="32581"/>
                    <a:pt x="48990" y="27778"/>
                  </a:cubicBezTo>
                  <a:cubicBezTo>
                    <a:pt x="48190" y="22976"/>
                    <a:pt x="45488" y="18773"/>
                    <a:pt x="41486" y="16072"/>
                  </a:cubicBezTo>
                  <a:cubicBezTo>
                    <a:pt x="38384" y="13970"/>
                    <a:pt x="34782" y="12770"/>
                    <a:pt x="31080" y="127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55F3498-D22F-4A95-8031-212FA0811398}"/>
                </a:ext>
              </a:extLst>
            </p:cNvPr>
            <p:cNvSpPr/>
            <p:nvPr/>
          </p:nvSpPr>
          <p:spPr>
            <a:xfrm>
              <a:off x="3412486" y="1516548"/>
              <a:ext cx="20011" cy="20011"/>
            </a:xfrm>
            <a:custGeom>
              <a:avLst/>
              <a:gdLst>
                <a:gd name="connsiteX0" fmla="*/ 22288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988" y="28791"/>
                    <a:pt x="2228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0852BE68-5E47-437E-B7AA-4941317595B1}"/>
                </a:ext>
              </a:extLst>
            </p:cNvPr>
            <p:cNvSpPr/>
            <p:nvPr/>
          </p:nvSpPr>
          <p:spPr>
            <a:xfrm>
              <a:off x="3412486" y="1516548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8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80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4" name="Group 613">
            <a:extLst>
              <a:ext uri="{FF2B5EF4-FFF2-40B4-BE49-F238E27FC236}">
                <a16:creationId xmlns:a16="http://schemas.microsoft.com/office/drawing/2014/main" id="{13D6239E-47FE-4883-AFC0-DBF930E12AFF}"/>
              </a:ext>
            </a:extLst>
          </p:cNvPr>
          <p:cNvGrpSpPr/>
          <p:nvPr/>
        </p:nvGrpSpPr>
        <p:grpSpPr>
          <a:xfrm>
            <a:off x="4121760" y="1436215"/>
            <a:ext cx="549710" cy="548446"/>
            <a:chOff x="4121760" y="1436215"/>
            <a:chExt cx="549710" cy="548446"/>
          </a:xfrm>
          <a:solidFill>
            <a:srgbClr val="FFFFFF"/>
          </a:solidFill>
        </p:grpSpPr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2BEB9FF-0468-4EA2-8A48-37FA25BD1284}"/>
                </a:ext>
              </a:extLst>
            </p:cNvPr>
            <p:cNvSpPr/>
            <p:nvPr/>
          </p:nvSpPr>
          <p:spPr>
            <a:xfrm>
              <a:off x="4121760" y="1514021"/>
              <a:ext cx="460259" cy="390220"/>
            </a:xfrm>
            <a:custGeom>
              <a:avLst/>
              <a:gdLst>
                <a:gd name="connsiteX0" fmla="*/ 21812 w 460259"/>
                <a:gd name="connsiteY0" fmla="*/ 399225 h 390219"/>
                <a:gd name="connsiteX1" fmla="*/ 800 w 460259"/>
                <a:gd name="connsiteY1" fmla="*/ 383216 h 390219"/>
                <a:gd name="connsiteX2" fmla="*/ 1401 w 460259"/>
                <a:gd name="connsiteY2" fmla="*/ 378313 h 390219"/>
                <a:gd name="connsiteX3" fmla="*/ 5203 w 460259"/>
                <a:gd name="connsiteY3" fmla="*/ 375312 h 390219"/>
                <a:gd name="connsiteX4" fmla="*/ 13107 w 460259"/>
                <a:gd name="connsiteY4" fmla="*/ 379814 h 390219"/>
                <a:gd name="connsiteX5" fmla="*/ 21812 w 460259"/>
                <a:gd name="connsiteY5" fmla="*/ 386418 h 390219"/>
                <a:gd name="connsiteX6" fmla="*/ 29917 w 460259"/>
                <a:gd name="connsiteY6" fmla="*/ 381115 h 390219"/>
                <a:gd name="connsiteX7" fmla="*/ 30217 w 460259"/>
                <a:gd name="connsiteY7" fmla="*/ 380414 h 390219"/>
                <a:gd name="connsiteX8" fmla="*/ 30217 w 460259"/>
                <a:gd name="connsiteY8" fmla="*/ 380214 h 390219"/>
                <a:gd name="connsiteX9" fmla="*/ 37721 w 460259"/>
                <a:gd name="connsiteY9" fmla="*/ 375312 h 390219"/>
                <a:gd name="connsiteX10" fmla="*/ 41823 w 460259"/>
                <a:gd name="connsiteY10" fmla="*/ 378013 h 390219"/>
                <a:gd name="connsiteX11" fmla="*/ 42824 w 460259"/>
                <a:gd name="connsiteY11" fmla="*/ 382816 h 390219"/>
                <a:gd name="connsiteX12" fmla="*/ 42224 w 460259"/>
                <a:gd name="connsiteY12" fmla="*/ 384717 h 390219"/>
                <a:gd name="connsiteX13" fmla="*/ 41924 w 460259"/>
                <a:gd name="connsiteY13" fmla="*/ 385617 h 390219"/>
                <a:gd name="connsiteX14" fmla="*/ 41823 w 460259"/>
                <a:gd name="connsiteY14" fmla="*/ 385918 h 390219"/>
                <a:gd name="connsiteX15" fmla="*/ 21812 w 460259"/>
                <a:gd name="connsiteY15" fmla="*/ 399225 h 390219"/>
                <a:gd name="connsiteX16" fmla="*/ 6403 w 460259"/>
                <a:gd name="connsiteY16" fmla="*/ 368808 h 390219"/>
                <a:gd name="connsiteX17" fmla="*/ 0 w 460259"/>
                <a:gd name="connsiteY17" fmla="*/ 362404 h 390219"/>
                <a:gd name="connsiteX18" fmla="*/ 0 w 460259"/>
                <a:gd name="connsiteY18" fmla="*/ 170296 h 390219"/>
                <a:gd name="connsiteX19" fmla="*/ 6403 w 460259"/>
                <a:gd name="connsiteY19" fmla="*/ 163892 h 390219"/>
                <a:gd name="connsiteX20" fmla="*/ 12807 w 460259"/>
                <a:gd name="connsiteY20" fmla="*/ 170296 h 390219"/>
                <a:gd name="connsiteX21" fmla="*/ 12807 w 460259"/>
                <a:gd name="connsiteY21" fmla="*/ 362404 h 390219"/>
                <a:gd name="connsiteX22" fmla="*/ 6403 w 460259"/>
                <a:gd name="connsiteY22" fmla="*/ 368808 h 390219"/>
                <a:gd name="connsiteX23" fmla="*/ 6403 w 460259"/>
                <a:gd name="connsiteY23" fmla="*/ 157489 h 390219"/>
                <a:gd name="connsiteX24" fmla="*/ 0 w 460259"/>
                <a:gd name="connsiteY24" fmla="*/ 151085 h 390219"/>
                <a:gd name="connsiteX25" fmla="*/ 6403 w 460259"/>
                <a:gd name="connsiteY25" fmla="*/ 144682 h 390219"/>
                <a:gd name="connsiteX26" fmla="*/ 12807 w 460259"/>
                <a:gd name="connsiteY26" fmla="*/ 151085 h 390219"/>
                <a:gd name="connsiteX27" fmla="*/ 6403 w 460259"/>
                <a:gd name="connsiteY27" fmla="*/ 157489 h 390219"/>
                <a:gd name="connsiteX28" fmla="*/ 6403 w 460259"/>
                <a:gd name="connsiteY28" fmla="*/ 138278 h 390219"/>
                <a:gd name="connsiteX29" fmla="*/ 0 w 460259"/>
                <a:gd name="connsiteY29" fmla="*/ 131874 h 390219"/>
                <a:gd name="connsiteX30" fmla="*/ 0 w 460259"/>
                <a:gd name="connsiteY30" fmla="*/ 6404 h 390219"/>
                <a:gd name="connsiteX31" fmla="*/ 1901 w 460259"/>
                <a:gd name="connsiteY31" fmla="*/ 1901 h 390219"/>
                <a:gd name="connsiteX32" fmla="*/ 6403 w 460259"/>
                <a:gd name="connsiteY32" fmla="*/ 0 h 390219"/>
                <a:gd name="connsiteX33" fmla="*/ 121168 w 460259"/>
                <a:gd name="connsiteY33" fmla="*/ 0 h 390219"/>
                <a:gd name="connsiteX34" fmla="*/ 126371 w 460259"/>
                <a:gd name="connsiteY34" fmla="*/ 2702 h 390219"/>
                <a:gd name="connsiteX35" fmla="*/ 170996 w 460259"/>
                <a:gd name="connsiteY35" fmla="*/ 66237 h 390219"/>
                <a:gd name="connsiteX36" fmla="*/ 294766 w 460259"/>
                <a:gd name="connsiteY36" fmla="*/ 66237 h 390219"/>
                <a:gd name="connsiteX37" fmla="*/ 301169 w 460259"/>
                <a:gd name="connsiteY37" fmla="*/ 72641 h 390219"/>
                <a:gd name="connsiteX38" fmla="*/ 294766 w 460259"/>
                <a:gd name="connsiteY38" fmla="*/ 79045 h 390219"/>
                <a:gd name="connsiteX39" fmla="*/ 167694 w 460259"/>
                <a:gd name="connsiteY39" fmla="*/ 79045 h 390219"/>
                <a:gd name="connsiteX40" fmla="*/ 162491 w 460259"/>
                <a:gd name="connsiteY40" fmla="*/ 76343 h 390219"/>
                <a:gd name="connsiteX41" fmla="*/ 117866 w 460259"/>
                <a:gd name="connsiteY41" fmla="*/ 12807 h 390219"/>
                <a:gd name="connsiteX42" fmla="*/ 12807 w 460259"/>
                <a:gd name="connsiteY42" fmla="*/ 12807 h 390219"/>
                <a:gd name="connsiteX43" fmla="*/ 12807 w 460259"/>
                <a:gd name="connsiteY43" fmla="*/ 131874 h 390219"/>
                <a:gd name="connsiteX44" fmla="*/ 6403 w 460259"/>
                <a:gd name="connsiteY44" fmla="*/ 138278 h 390219"/>
                <a:gd name="connsiteX45" fmla="*/ 459159 w 460259"/>
                <a:gd name="connsiteY45" fmla="*/ 125971 h 390219"/>
                <a:gd name="connsiteX46" fmla="*/ 452755 w 460259"/>
                <a:gd name="connsiteY46" fmla="*/ 119567 h 390219"/>
                <a:gd name="connsiteX47" fmla="*/ 452755 w 460259"/>
                <a:gd name="connsiteY47" fmla="*/ 79045 h 390219"/>
                <a:gd name="connsiteX48" fmla="*/ 313977 w 460259"/>
                <a:gd name="connsiteY48" fmla="*/ 79045 h 390219"/>
                <a:gd name="connsiteX49" fmla="*/ 307573 w 460259"/>
                <a:gd name="connsiteY49" fmla="*/ 72641 h 390219"/>
                <a:gd name="connsiteX50" fmla="*/ 313977 w 460259"/>
                <a:gd name="connsiteY50" fmla="*/ 66237 h 390219"/>
                <a:gd name="connsiteX51" fmla="*/ 459159 w 460259"/>
                <a:gd name="connsiteY51" fmla="*/ 66237 h 390219"/>
                <a:gd name="connsiteX52" fmla="*/ 463761 w 460259"/>
                <a:gd name="connsiteY52" fmla="*/ 68138 h 390219"/>
                <a:gd name="connsiteX53" fmla="*/ 465562 w 460259"/>
                <a:gd name="connsiteY53" fmla="*/ 72641 h 390219"/>
                <a:gd name="connsiteX54" fmla="*/ 465562 w 460259"/>
                <a:gd name="connsiteY54" fmla="*/ 119567 h 390219"/>
                <a:gd name="connsiteX55" fmla="*/ 459159 w 460259"/>
                <a:gd name="connsiteY55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460259" h="390219">
                  <a:moveTo>
                    <a:pt x="21812" y="399225"/>
                  </a:moveTo>
                  <a:cubicBezTo>
                    <a:pt x="12007" y="399225"/>
                    <a:pt x="3302" y="392621"/>
                    <a:pt x="800" y="383216"/>
                  </a:cubicBezTo>
                  <a:cubicBezTo>
                    <a:pt x="300" y="381615"/>
                    <a:pt x="500" y="379814"/>
                    <a:pt x="1401" y="378313"/>
                  </a:cubicBezTo>
                  <a:cubicBezTo>
                    <a:pt x="2201" y="376912"/>
                    <a:pt x="3602" y="375812"/>
                    <a:pt x="5203" y="375312"/>
                  </a:cubicBezTo>
                  <a:cubicBezTo>
                    <a:pt x="8605" y="374411"/>
                    <a:pt x="12207" y="376512"/>
                    <a:pt x="13107" y="379814"/>
                  </a:cubicBezTo>
                  <a:cubicBezTo>
                    <a:pt x="14208" y="383816"/>
                    <a:pt x="17710" y="386418"/>
                    <a:pt x="21812" y="386418"/>
                  </a:cubicBezTo>
                  <a:cubicBezTo>
                    <a:pt x="25314" y="386418"/>
                    <a:pt x="28516" y="384317"/>
                    <a:pt x="29917" y="381115"/>
                  </a:cubicBezTo>
                  <a:cubicBezTo>
                    <a:pt x="30017" y="380815"/>
                    <a:pt x="30117" y="380615"/>
                    <a:pt x="30217" y="380414"/>
                  </a:cubicBezTo>
                  <a:lnTo>
                    <a:pt x="30217" y="380214"/>
                  </a:lnTo>
                  <a:cubicBezTo>
                    <a:pt x="31017" y="376912"/>
                    <a:pt x="34419" y="374611"/>
                    <a:pt x="37721" y="375312"/>
                  </a:cubicBezTo>
                  <a:cubicBezTo>
                    <a:pt x="39422" y="375612"/>
                    <a:pt x="40823" y="376612"/>
                    <a:pt x="41823" y="378013"/>
                  </a:cubicBezTo>
                  <a:cubicBezTo>
                    <a:pt x="42724" y="379414"/>
                    <a:pt x="43124" y="381115"/>
                    <a:pt x="42824" y="382816"/>
                  </a:cubicBezTo>
                  <a:cubicBezTo>
                    <a:pt x="42724" y="383216"/>
                    <a:pt x="42524" y="383916"/>
                    <a:pt x="42224" y="384717"/>
                  </a:cubicBezTo>
                  <a:cubicBezTo>
                    <a:pt x="42124" y="385017"/>
                    <a:pt x="42023" y="385317"/>
                    <a:pt x="41924" y="385617"/>
                  </a:cubicBezTo>
                  <a:lnTo>
                    <a:pt x="41823" y="385918"/>
                  </a:lnTo>
                  <a:cubicBezTo>
                    <a:pt x="38422" y="394022"/>
                    <a:pt x="30617" y="399225"/>
                    <a:pt x="21812" y="399225"/>
                  </a:cubicBezTo>
                  <a:close/>
                  <a:moveTo>
                    <a:pt x="6403" y="368808"/>
                  </a:moveTo>
                  <a:cubicBezTo>
                    <a:pt x="2901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694"/>
                    <a:pt x="2901" y="163892"/>
                    <a:pt x="6403" y="163892"/>
                  </a:cubicBezTo>
                  <a:cubicBezTo>
                    <a:pt x="9905" y="163892"/>
                    <a:pt x="12807" y="1666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9905" y="368808"/>
                    <a:pt x="6403" y="368808"/>
                  </a:cubicBezTo>
                  <a:close/>
                  <a:moveTo>
                    <a:pt x="6403" y="157489"/>
                  </a:moveTo>
                  <a:cubicBezTo>
                    <a:pt x="2901" y="157489"/>
                    <a:pt x="0" y="154587"/>
                    <a:pt x="0" y="151085"/>
                  </a:cubicBezTo>
                  <a:cubicBezTo>
                    <a:pt x="0" y="147483"/>
                    <a:pt x="2901" y="144682"/>
                    <a:pt x="6403" y="144682"/>
                  </a:cubicBezTo>
                  <a:cubicBezTo>
                    <a:pt x="9905" y="144682"/>
                    <a:pt x="12807" y="147483"/>
                    <a:pt x="12807" y="151085"/>
                  </a:cubicBezTo>
                  <a:cubicBezTo>
                    <a:pt x="12807" y="154587"/>
                    <a:pt x="9905" y="157489"/>
                    <a:pt x="6403" y="157489"/>
                  </a:cubicBezTo>
                  <a:close/>
                  <a:moveTo>
                    <a:pt x="6403" y="138278"/>
                  </a:moveTo>
                  <a:cubicBezTo>
                    <a:pt x="2901" y="138278"/>
                    <a:pt x="0" y="1353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700" y="3002"/>
                    <a:pt x="1901" y="1901"/>
                  </a:cubicBezTo>
                  <a:cubicBezTo>
                    <a:pt x="3102" y="700"/>
                    <a:pt x="4703" y="0"/>
                    <a:pt x="6403" y="0"/>
                  </a:cubicBezTo>
                  <a:lnTo>
                    <a:pt x="121168" y="0"/>
                  </a:lnTo>
                  <a:cubicBezTo>
                    <a:pt x="123269" y="0"/>
                    <a:pt x="125170" y="1001"/>
                    <a:pt x="126371" y="2702"/>
                  </a:cubicBezTo>
                  <a:lnTo>
                    <a:pt x="170996" y="66237"/>
                  </a:lnTo>
                  <a:lnTo>
                    <a:pt x="294766" y="66237"/>
                  </a:lnTo>
                  <a:cubicBezTo>
                    <a:pt x="298268" y="66237"/>
                    <a:pt x="301169" y="69139"/>
                    <a:pt x="301169" y="72641"/>
                  </a:cubicBezTo>
                  <a:cubicBezTo>
                    <a:pt x="301169" y="76143"/>
                    <a:pt x="298268" y="79045"/>
                    <a:pt x="294766" y="79045"/>
                  </a:cubicBezTo>
                  <a:lnTo>
                    <a:pt x="167694" y="79045"/>
                  </a:lnTo>
                  <a:cubicBezTo>
                    <a:pt x="165593" y="79045"/>
                    <a:pt x="163692" y="78044"/>
                    <a:pt x="162491" y="763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376"/>
                    <a:pt x="9905" y="138278"/>
                    <a:pt x="6403" y="138278"/>
                  </a:cubicBezTo>
                  <a:close/>
                  <a:moveTo>
                    <a:pt x="459159" y="125971"/>
                  </a:moveTo>
                  <a:cubicBezTo>
                    <a:pt x="455657" y="125971"/>
                    <a:pt x="452755" y="123069"/>
                    <a:pt x="452755" y="119567"/>
                  </a:cubicBezTo>
                  <a:lnTo>
                    <a:pt x="452755" y="79045"/>
                  </a:lnTo>
                  <a:lnTo>
                    <a:pt x="313977" y="79045"/>
                  </a:lnTo>
                  <a:cubicBezTo>
                    <a:pt x="310475" y="79045"/>
                    <a:pt x="307573" y="76143"/>
                    <a:pt x="307573" y="72641"/>
                  </a:cubicBezTo>
                  <a:cubicBezTo>
                    <a:pt x="307573" y="69139"/>
                    <a:pt x="310475" y="66237"/>
                    <a:pt x="313977" y="66237"/>
                  </a:cubicBezTo>
                  <a:lnTo>
                    <a:pt x="459159" y="66237"/>
                  </a:lnTo>
                  <a:cubicBezTo>
                    <a:pt x="460860" y="66237"/>
                    <a:pt x="462560" y="66938"/>
                    <a:pt x="463761" y="68138"/>
                  </a:cubicBezTo>
                  <a:cubicBezTo>
                    <a:pt x="464962" y="69339"/>
                    <a:pt x="465562" y="70940"/>
                    <a:pt x="465562" y="72641"/>
                  </a:cubicBezTo>
                  <a:lnTo>
                    <a:pt x="465562" y="119567"/>
                  </a:lnTo>
                  <a:cubicBezTo>
                    <a:pt x="465562" y="123069"/>
                    <a:pt x="462761" y="125971"/>
                    <a:pt x="4591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57274C2-22A1-4846-ADCC-3D28B29D9B38}"/>
                </a:ext>
              </a:extLst>
            </p:cNvPr>
            <p:cNvSpPr/>
            <p:nvPr/>
          </p:nvSpPr>
          <p:spPr>
            <a:xfrm>
              <a:off x="4151177" y="1627185"/>
              <a:ext cx="520293" cy="280158"/>
            </a:xfrm>
            <a:custGeom>
              <a:avLst/>
              <a:gdLst>
                <a:gd name="connsiteX0" fmla="*/ 418536 w 520293"/>
                <a:gd name="connsiteY0" fmla="*/ 286061 h 280157"/>
                <a:gd name="connsiteX1" fmla="*/ 373510 w 520293"/>
                <a:gd name="connsiteY1" fmla="*/ 286061 h 280157"/>
                <a:gd name="connsiteX2" fmla="*/ 367107 w 520293"/>
                <a:gd name="connsiteY2" fmla="*/ 279658 h 280157"/>
                <a:gd name="connsiteX3" fmla="*/ 373510 w 520293"/>
                <a:gd name="connsiteY3" fmla="*/ 273254 h 280157"/>
                <a:gd name="connsiteX4" fmla="*/ 418536 w 520293"/>
                <a:gd name="connsiteY4" fmla="*/ 273254 h 280157"/>
                <a:gd name="connsiteX5" fmla="*/ 422638 w 520293"/>
                <a:gd name="connsiteY5" fmla="*/ 272354 h 280157"/>
                <a:gd name="connsiteX6" fmla="*/ 431243 w 520293"/>
                <a:gd name="connsiteY6" fmla="*/ 275055 h 280157"/>
                <a:gd name="connsiteX7" fmla="*/ 428341 w 520293"/>
                <a:gd name="connsiteY7" fmla="*/ 283760 h 280157"/>
                <a:gd name="connsiteX8" fmla="*/ 418536 w 520293"/>
                <a:gd name="connsiteY8" fmla="*/ 286061 h 280157"/>
                <a:gd name="connsiteX9" fmla="*/ 6403 w 520293"/>
                <a:gd name="connsiteY9" fmla="*/ 276656 h 280157"/>
                <a:gd name="connsiteX10" fmla="*/ 4102 w 520293"/>
                <a:gd name="connsiteY10" fmla="*/ 276256 h 280157"/>
                <a:gd name="connsiteX11" fmla="*/ 600 w 520293"/>
                <a:gd name="connsiteY11" fmla="*/ 272854 h 280157"/>
                <a:gd name="connsiteX12" fmla="*/ 0 w 520293"/>
                <a:gd name="connsiteY12" fmla="*/ 270352 h 280157"/>
                <a:gd name="connsiteX13" fmla="*/ 500 w 520293"/>
                <a:gd name="connsiteY13" fmla="*/ 267951 h 280157"/>
                <a:gd name="connsiteX14" fmla="*/ 1000 w 520293"/>
                <a:gd name="connsiteY14" fmla="*/ 266450 h 280157"/>
                <a:gd name="connsiteX15" fmla="*/ 25514 w 520293"/>
                <a:gd name="connsiteY15" fmla="*/ 190808 h 280157"/>
                <a:gd name="connsiteX16" fmla="*/ 25014 w 520293"/>
                <a:gd name="connsiteY16" fmla="*/ 190607 h 280157"/>
                <a:gd name="connsiteX17" fmla="*/ 83147 w 520293"/>
                <a:gd name="connsiteY17" fmla="*/ 7504 h 280157"/>
                <a:gd name="connsiteX18" fmla="*/ 83247 w 520293"/>
                <a:gd name="connsiteY18" fmla="*/ 7104 h 280157"/>
                <a:gd name="connsiteX19" fmla="*/ 84147 w 520293"/>
                <a:gd name="connsiteY19" fmla="*/ 4402 h 280157"/>
                <a:gd name="connsiteX20" fmla="*/ 90251 w 520293"/>
                <a:gd name="connsiteY20" fmla="*/ 0 h 280157"/>
                <a:gd name="connsiteX21" fmla="*/ 516491 w 520293"/>
                <a:gd name="connsiteY21" fmla="*/ 0 h 280157"/>
                <a:gd name="connsiteX22" fmla="*/ 521694 w 520293"/>
                <a:gd name="connsiteY22" fmla="*/ 2601 h 280157"/>
                <a:gd name="connsiteX23" fmla="*/ 522594 w 520293"/>
                <a:gd name="connsiteY23" fmla="*/ 8305 h 280157"/>
                <a:gd name="connsiteX24" fmla="*/ 511088 w 520293"/>
                <a:gd name="connsiteY24" fmla="*/ 44525 h 280157"/>
                <a:gd name="connsiteX25" fmla="*/ 503083 w 520293"/>
                <a:gd name="connsiteY25" fmla="*/ 48627 h 280157"/>
                <a:gd name="connsiteX26" fmla="*/ 498881 w 520293"/>
                <a:gd name="connsiteY26" fmla="*/ 40623 h 280157"/>
                <a:gd name="connsiteX27" fmla="*/ 507786 w 520293"/>
                <a:gd name="connsiteY27" fmla="*/ 12807 h 280157"/>
                <a:gd name="connsiteX28" fmla="*/ 94853 w 520293"/>
                <a:gd name="connsiteY28" fmla="*/ 12807 h 280157"/>
                <a:gd name="connsiteX29" fmla="*/ 13307 w 520293"/>
                <a:gd name="connsiteY29" fmla="*/ 269952 h 280157"/>
                <a:gd name="connsiteX30" fmla="*/ 12807 w 520293"/>
                <a:gd name="connsiteY30" fmla="*/ 271453 h 280157"/>
                <a:gd name="connsiteX31" fmla="*/ 12807 w 520293"/>
                <a:gd name="connsiteY31" fmla="*/ 271653 h 280157"/>
                <a:gd name="connsiteX32" fmla="*/ 12407 w 520293"/>
                <a:gd name="connsiteY32" fmla="*/ 272554 h 280157"/>
                <a:gd name="connsiteX33" fmla="*/ 9005 w 520293"/>
                <a:gd name="connsiteY33" fmla="*/ 276156 h 280157"/>
                <a:gd name="connsiteX34" fmla="*/ 6403 w 520293"/>
                <a:gd name="connsiteY34" fmla="*/ 276656 h 280157"/>
                <a:gd name="connsiteX35" fmla="*/ 435245 w 520293"/>
                <a:gd name="connsiteY35" fmla="*/ 268651 h 280157"/>
                <a:gd name="connsiteX36" fmla="*/ 433344 w 520293"/>
                <a:gd name="connsiteY36" fmla="*/ 268351 h 280157"/>
                <a:gd name="connsiteX37" fmla="*/ 429142 w 520293"/>
                <a:gd name="connsiteY37" fmla="*/ 260347 h 280157"/>
                <a:gd name="connsiteX38" fmla="*/ 487274 w 520293"/>
                <a:gd name="connsiteY38" fmla="*/ 77244 h 280157"/>
                <a:gd name="connsiteX39" fmla="*/ 495379 w 520293"/>
                <a:gd name="connsiteY39" fmla="*/ 73041 h 280157"/>
                <a:gd name="connsiteX40" fmla="*/ 499081 w 520293"/>
                <a:gd name="connsiteY40" fmla="*/ 76243 h 280157"/>
                <a:gd name="connsiteX41" fmla="*/ 499481 w 520293"/>
                <a:gd name="connsiteY41" fmla="*/ 81046 h 280157"/>
                <a:gd name="connsiteX42" fmla="*/ 441449 w 520293"/>
                <a:gd name="connsiteY42" fmla="*/ 264149 h 280157"/>
                <a:gd name="connsiteX43" fmla="*/ 435245 w 520293"/>
                <a:gd name="connsiteY43" fmla="*/ 268651 h 280157"/>
                <a:gd name="connsiteX44" fmla="*/ 499181 w 520293"/>
                <a:gd name="connsiteY44" fmla="*/ 67238 h 280157"/>
                <a:gd name="connsiteX45" fmla="*/ 497280 w 520293"/>
                <a:gd name="connsiteY45" fmla="*/ 66938 h 280157"/>
                <a:gd name="connsiteX46" fmla="*/ 493078 w 520293"/>
                <a:gd name="connsiteY46" fmla="*/ 58933 h 280157"/>
                <a:gd name="connsiteX47" fmla="*/ 501182 w 520293"/>
                <a:gd name="connsiteY47" fmla="*/ 54731 h 280157"/>
                <a:gd name="connsiteX48" fmla="*/ 504884 w 520293"/>
                <a:gd name="connsiteY48" fmla="*/ 57933 h 280157"/>
                <a:gd name="connsiteX49" fmla="*/ 505285 w 520293"/>
                <a:gd name="connsiteY49" fmla="*/ 62835 h 280157"/>
                <a:gd name="connsiteX50" fmla="*/ 499181 w 520293"/>
                <a:gd name="connsiteY50" fmla="*/ 67238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520293" h="280157">
                  <a:moveTo>
                    <a:pt x="418536" y="286061"/>
                  </a:moveTo>
                  <a:lnTo>
                    <a:pt x="373510" y="286061"/>
                  </a:lnTo>
                  <a:cubicBezTo>
                    <a:pt x="370008" y="286061"/>
                    <a:pt x="367107" y="283160"/>
                    <a:pt x="367107" y="279658"/>
                  </a:cubicBezTo>
                  <a:cubicBezTo>
                    <a:pt x="367107" y="276156"/>
                    <a:pt x="370008" y="273254"/>
                    <a:pt x="373510" y="273254"/>
                  </a:cubicBezTo>
                  <a:lnTo>
                    <a:pt x="418536" y="273254"/>
                  </a:lnTo>
                  <a:cubicBezTo>
                    <a:pt x="419937" y="273254"/>
                    <a:pt x="421337" y="272954"/>
                    <a:pt x="422638" y="272354"/>
                  </a:cubicBezTo>
                  <a:cubicBezTo>
                    <a:pt x="425640" y="270753"/>
                    <a:pt x="429642" y="272053"/>
                    <a:pt x="431243" y="275055"/>
                  </a:cubicBezTo>
                  <a:cubicBezTo>
                    <a:pt x="432844" y="278257"/>
                    <a:pt x="431543" y="282159"/>
                    <a:pt x="428341" y="283760"/>
                  </a:cubicBezTo>
                  <a:cubicBezTo>
                    <a:pt x="425339" y="285261"/>
                    <a:pt x="421938" y="286061"/>
                    <a:pt x="418536" y="286061"/>
                  </a:cubicBezTo>
                  <a:close/>
                  <a:moveTo>
                    <a:pt x="6403" y="276656"/>
                  </a:moveTo>
                  <a:cubicBezTo>
                    <a:pt x="5603" y="276656"/>
                    <a:pt x="4903" y="276556"/>
                    <a:pt x="4102" y="276256"/>
                  </a:cubicBezTo>
                  <a:cubicBezTo>
                    <a:pt x="2501" y="275655"/>
                    <a:pt x="1300" y="274355"/>
                    <a:pt x="600" y="272854"/>
                  </a:cubicBezTo>
                  <a:cubicBezTo>
                    <a:pt x="200" y="272053"/>
                    <a:pt x="100" y="271253"/>
                    <a:pt x="0" y="270352"/>
                  </a:cubicBezTo>
                  <a:cubicBezTo>
                    <a:pt x="0" y="269552"/>
                    <a:pt x="200" y="268651"/>
                    <a:pt x="500" y="267951"/>
                  </a:cubicBezTo>
                  <a:lnTo>
                    <a:pt x="1000" y="266450"/>
                  </a:lnTo>
                  <a:lnTo>
                    <a:pt x="25514" y="190808"/>
                  </a:lnTo>
                  <a:lnTo>
                    <a:pt x="25014" y="190607"/>
                  </a:lnTo>
                  <a:lnTo>
                    <a:pt x="83147" y="7504"/>
                  </a:lnTo>
                  <a:cubicBezTo>
                    <a:pt x="83147" y="7404"/>
                    <a:pt x="83247" y="7204"/>
                    <a:pt x="83247" y="7104"/>
                  </a:cubicBezTo>
                  <a:lnTo>
                    <a:pt x="84147" y="4402"/>
                  </a:lnTo>
                  <a:cubicBezTo>
                    <a:pt x="84948" y="1801"/>
                    <a:pt x="87449" y="0"/>
                    <a:pt x="90251" y="0"/>
                  </a:cubicBezTo>
                  <a:lnTo>
                    <a:pt x="516491" y="0"/>
                  </a:lnTo>
                  <a:cubicBezTo>
                    <a:pt x="518492" y="0"/>
                    <a:pt x="520393" y="901"/>
                    <a:pt x="521694" y="2601"/>
                  </a:cubicBezTo>
                  <a:cubicBezTo>
                    <a:pt x="522894" y="4202"/>
                    <a:pt x="523195" y="6404"/>
                    <a:pt x="522594" y="8305"/>
                  </a:cubicBezTo>
                  <a:lnTo>
                    <a:pt x="511088" y="44525"/>
                  </a:lnTo>
                  <a:cubicBezTo>
                    <a:pt x="510087" y="47727"/>
                    <a:pt x="506385" y="49728"/>
                    <a:pt x="503083" y="48627"/>
                  </a:cubicBezTo>
                  <a:cubicBezTo>
                    <a:pt x="499681" y="47527"/>
                    <a:pt x="497880" y="43925"/>
                    <a:pt x="498881" y="40623"/>
                  </a:cubicBezTo>
                  <a:lnTo>
                    <a:pt x="507786" y="12807"/>
                  </a:lnTo>
                  <a:lnTo>
                    <a:pt x="94853" y="12807"/>
                  </a:lnTo>
                  <a:lnTo>
                    <a:pt x="13307" y="269952"/>
                  </a:lnTo>
                  <a:cubicBezTo>
                    <a:pt x="13207" y="270452"/>
                    <a:pt x="13007" y="270953"/>
                    <a:pt x="12807" y="271453"/>
                  </a:cubicBezTo>
                  <a:lnTo>
                    <a:pt x="12807" y="271653"/>
                  </a:lnTo>
                  <a:cubicBezTo>
                    <a:pt x="12607" y="272153"/>
                    <a:pt x="12507" y="272454"/>
                    <a:pt x="12407" y="272554"/>
                  </a:cubicBezTo>
                  <a:cubicBezTo>
                    <a:pt x="11807" y="274255"/>
                    <a:pt x="10606" y="275455"/>
                    <a:pt x="9005" y="276156"/>
                  </a:cubicBezTo>
                  <a:cubicBezTo>
                    <a:pt x="8204" y="276456"/>
                    <a:pt x="7304" y="276656"/>
                    <a:pt x="6403" y="276656"/>
                  </a:cubicBezTo>
                  <a:close/>
                  <a:moveTo>
                    <a:pt x="435245" y="268651"/>
                  </a:moveTo>
                  <a:cubicBezTo>
                    <a:pt x="434645" y="268651"/>
                    <a:pt x="433944" y="268551"/>
                    <a:pt x="433344" y="268351"/>
                  </a:cubicBezTo>
                  <a:cubicBezTo>
                    <a:pt x="429942" y="267351"/>
                    <a:pt x="428141" y="263649"/>
                    <a:pt x="429142" y="260347"/>
                  </a:cubicBezTo>
                  <a:lnTo>
                    <a:pt x="487274" y="77244"/>
                  </a:lnTo>
                  <a:cubicBezTo>
                    <a:pt x="488375" y="73942"/>
                    <a:pt x="492077" y="71941"/>
                    <a:pt x="495379" y="73041"/>
                  </a:cubicBezTo>
                  <a:cubicBezTo>
                    <a:pt x="496980" y="73541"/>
                    <a:pt x="498281" y="74742"/>
                    <a:pt x="499081" y="76243"/>
                  </a:cubicBezTo>
                  <a:cubicBezTo>
                    <a:pt x="499882" y="77744"/>
                    <a:pt x="499982" y="79445"/>
                    <a:pt x="499481" y="81046"/>
                  </a:cubicBezTo>
                  <a:lnTo>
                    <a:pt x="441449" y="264149"/>
                  </a:lnTo>
                  <a:cubicBezTo>
                    <a:pt x="440548" y="266850"/>
                    <a:pt x="438047" y="268651"/>
                    <a:pt x="435245" y="268651"/>
                  </a:cubicBezTo>
                  <a:close/>
                  <a:moveTo>
                    <a:pt x="499181" y="67238"/>
                  </a:moveTo>
                  <a:cubicBezTo>
                    <a:pt x="498581" y="67238"/>
                    <a:pt x="497880" y="67138"/>
                    <a:pt x="497280" y="66938"/>
                  </a:cubicBezTo>
                  <a:cubicBezTo>
                    <a:pt x="493878" y="65837"/>
                    <a:pt x="492077" y="62235"/>
                    <a:pt x="493078" y="58933"/>
                  </a:cubicBezTo>
                  <a:cubicBezTo>
                    <a:pt x="494178" y="55631"/>
                    <a:pt x="497781" y="53730"/>
                    <a:pt x="501182" y="54731"/>
                  </a:cubicBezTo>
                  <a:cubicBezTo>
                    <a:pt x="502783" y="55231"/>
                    <a:pt x="504084" y="56432"/>
                    <a:pt x="504884" y="57933"/>
                  </a:cubicBezTo>
                  <a:cubicBezTo>
                    <a:pt x="505685" y="59434"/>
                    <a:pt x="505785" y="61134"/>
                    <a:pt x="505285" y="62835"/>
                  </a:cubicBezTo>
                  <a:cubicBezTo>
                    <a:pt x="504484" y="65437"/>
                    <a:pt x="501983" y="67238"/>
                    <a:pt x="499181" y="6723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93865D6-DAF5-40AA-B309-BA8C5E86C00C}"/>
                </a:ext>
              </a:extLst>
            </p:cNvPr>
            <p:cNvSpPr/>
            <p:nvPr/>
          </p:nvSpPr>
          <p:spPr>
            <a:xfrm>
              <a:off x="4137169" y="1900439"/>
              <a:ext cx="150085" cy="10006"/>
            </a:xfrm>
            <a:custGeom>
              <a:avLst/>
              <a:gdLst>
                <a:gd name="connsiteX0" fmla="*/ 147983 w 150084"/>
                <a:gd name="connsiteY0" fmla="*/ 12807 h 10005"/>
                <a:gd name="connsiteX1" fmla="*/ 6404 w 150084"/>
                <a:gd name="connsiteY1" fmla="*/ 12807 h 10005"/>
                <a:gd name="connsiteX2" fmla="*/ 0 w 150084"/>
                <a:gd name="connsiteY2" fmla="*/ 6404 h 10005"/>
                <a:gd name="connsiteX3" fmla="*/ 6404 w 150084"/>
                <a:gd name="connsiteY3" fmla="*/ 0 h 10005"/>
                <a:gd name="connsiteX4" fmla="*/ 147983 w 150084"/>
                <a:gd name="connsiteY4" fmla="*/ 0 h 10005"/>
                <a:gd name="connsiteX5" fmla="*/ 154387 w 150084"/>
                <a:gd name="connsiteY5" fmla="*/ 6404 h 10005"/>
                <a:gd name="connsiteX6" fmla="*/ 147983 w 15008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084" h="10005">
                  <a:moveTo>
                    <a:pt x="147983" y="12807"/>
                  </a:moveTo>
                  <a:lnTo>
                    <a:pt x="6404" y="12807"/>
                  </a:lnTo>
                  <a:cubicBezTo>
                    <a:pt x="2802" y="12807"/>
                    <a:pt x="0" y="9906"/>
                    <a:pt x="0" y="6404"/>
                  </a:cubicBezTo>
                  <a:cubicBezTo>
                    <a:pt x="0" y="2902"/>
                    <a:pt x="2802" y="0"/>
                    <a:pt x="6404" y="0"/>
                  </a:cubicBezTo>
                  <a:lnTo>
                    <a:pt x="147983" y="0"/>
                  </a:lnTo>
                  <a:cubicBezTo>
                    <a:pt x="151486" y="0"/>
                    <a:pt x="154387" y="2902"/>
                    <a:pt x="154387" y="6404"/>
                  </a:cubicBezTo>
                  <a:cubicBezTo>
                    <a:pt x="154387" y="9906"/>
                    <a:pt x="151486" y="12807"/>
                    <a:pt x="147983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407A6DCC-C39B-434C-8A16-3BCD4B54CFE2}"/>
                </a:ext>
              </a:extLst>
            </p:cNvPr>
            <p:cNvSpPr/>
            <p:nvPr/>
          </p:nvSpPr>
          <p:spPr>
            <a:xfrm>
              <a:off x="4426532" y="1787075"/>
              <a:ext cx="10006" cy="10006"/>
            </a:xfrm>
            <a:custGeom>
              <a:avLst/>
              <a:gdLst>
                <a:gd name="connsiteX0" fmla="*/ 10406 w 10005"/>
                <a:gd name="connsiteY0" fmla="*/ 12807 h 10005"/>
                <a:gd name="connsiteX1" fmla="*/ 10406 w 10005"/>
                <a:gd name="connsiteY1" fmla="*/ 12807 h 10005"/>
                <a:gd name="connsiteX2" fmla="*/ 9305 w 10005"/>
                <a:gd name="connsiteY2" fmla="*/ 12807 h 10005"/>
                <a:gd name="connsiteX3" fmla="*/ 6403 w 10005"/>
                <a:gd name="connsiteY3" fmla="*/ 12807 h 10005"/>
                <a:gd name="connsiteX4" fmla="*/ 0 w 10005"/>
                <a:gd name="connsiteY4" fmla="*/ 6404 h 10005"/>
                <a:gd name="connsiteX5" fmla="*/ 6403 w 10005"/>
                <a:gd name="connsiteY5" fmla="*/ 0 h 10005"/>
                <a:gd name="connsiteX6" fmla="*/ 9505 w 10005"/>
                <a:gd name="connsiteY6" fmla="*/ 0 h 10005"/>
                <a:gd name="connsiteX7" fmla="*/ 16309 w 10005"/>
                <a:gd name="connsiteY7" fmla="*/ 6504 h 10005"/>
                <a:gd name="connsiteX8" fmla="*/ 10406 w 10005"/>
                <a:gd name="connsiteY8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05" h="10005">
                  <a:moveTo>
                    <a:pt x="10406" y="12807"/>
                  </a:moveTo>
                  <a:lnTo>
                    <a:pt x="10406" y="12807"/>
                  </a:lnTo>
                  <a:cubicBezTo>
                    <a:pt x="10306" y="12807"/>
                    <a:pt x="9305" y="12807"/>
                    <a:pt x="9305" y="12807"/>
                  </a:cubicBezTo>
                  <a:lnTo>
                    <a:pt x="6403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3" y="0"/>
                  </a:cubicBezTo>
                  <a:lnTo>
                    <a:pt x="9505" y="0"/>
                  </a:lnTo>
                  <a:cubicBezTo>
                    <a:pt x="13007" y="100"/>
                    <a:pt x="16309" y="3002"/>
                    <a:pt x="16309" y="6504"/>
                  </a:cubicBezTo>
                  <a:cubicBezTo>
                    <a:pt x="16309" y="9906"/>
                    <a:pt x="13908" y="12807"/>
                    <a:pt x="1040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38FC513-EC9C-4E51-B2D5-6703E06C9EB3}"/>
                </a:ext>
              </a:extLst>
            </p:cNvPr>
            <p:cNvSpPr/>
            <p:nvPr/>
          </p:nvSpPr>
          <p:spPr>
            <a:xfrm>
              <a:off x="4278770" y="1764062"/>
              <a:ext cx="160090" cy="170096"/>
            </a:xfrm>
            <a:custGeom>
              <a:avLst/>
              <a:gdLst>
                <a:gd name="connsiteX0" fmla="*/ 7683 w 160090"/>
                <a:gd name="connsiteY0" fmla="*/ 173798 h 170095"/>
                <a:gd name="connsiteX1" fmla="*/ 1380 w 160090"/>
                <a:gd name="connsiteY1" fmla="*/ 168395 h 170095"/>
                <a:gd name="connsiteX2" fmla="*/ 10985 w 160090"/>
                <a:gd name="connsiteY2" fmla="*/ 88750 h 170095"/>
                <a:gd name="connsiteX3" fmla="*/ 156367 w 160090"/>
                <a:gd name="connsiteY3" fmla="*/ 100 h 170095"/>
                <a:gd name="connsiteX4" fmla="*/ 158068 w 160090"/>
                <a:gd name="connsiteY4" fmla="*/ 0 h 170095"/>
                <a:gd name="connsiteX5" fmla="*/ 158068 w 160090"/>
                <a:gd name="connsiteY5" fmla="*/ 0 h 170095"/>
                <a:gd name="connsiteX6" fmla="*/ 164472 w 160090"/>
                <a:gd name="connsiteY6" fmla="*/ 6404 h 170095"/>
                <a:gd name="connsiteX7" fmla="*/ 158568 w 160090"/>
                <a:gd name="connsiteY7" fmla="*/ 12807 h 170095"/>
                <a:gd name="connsiteX8" fmla="*/ 157868 w 160090"/>
                <a:gd name="connsiteY8" fmla="*/ 12807 h 170095"/>
                <a:gd name="connsiteX9" fmla="*/ 156767 w 160090"/>
                <a:gd name="connsiteY9" fmla="*/ 12807 h 170095"/>
                <a:gd name="connsiteX10" fmla="*/ 55510 w 160090"/>
                <a:gd name="connsiteY10" fmla="*/ 46626 h 170095"/>
                <a:gd name="connsiteX11" fmla="*/ 147962 w 160090"/>
                <a:gd name="connsiteY11" fmla="*/ 22713 h 170095"/>
                <a:gd name="connsiteX12" fmla="*/ 147962 w 160090"/>
                <a:gd name="connsiteY12" fmla="*/ 22713 h 170095"/>
                <a:gd name="connsiteX13" fmla="*/ 154366 w 160090"/>
                <a:gd name="connsiteY13" fmla="*/ 29116 h 170095"/>
                <a:gd name="connsiteX14" fmla="*/ 147962 w 160090"/>
                <a:gd name="connsiteY14" fmla="*/ 35520 h 170095"/>
                <a:gd name="connsiteX15" fmla="*/ 29095 w 160090"/>
                <a:gd name="connsiteY15" fmla="*/ 96755 h 170095"/>
                <a:gd name="connsiteX16" fmla="*/ 13887 w 160090"/>
                <a:gd name="connsiteY16" fmla="*/ 166794 h 170095"/>
                <a:gd name="connsiteX17" fmla="*/ 8184 w 160090"/>
                <a:gd name="connsiteY17" fmla="*/ 173598 h 170095"/>
                <a:gd name="connsiteX18" fmla="*/ 7683 w 160090"/>
                <a:gd name="connsiteY18" fmla="*/ 173798 h 17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0090" h="170095">
                  <a:moveTo>
                    <a:pt x="7683" y="173798"/>
                  </a:moveTo>
                  <a:cubicBezTo>
                    <a:pt x="4582" y="173798"/>
                    <a:pt x="1880" y="171497"/>
                    <a:pt x="1380" y="168395"/>
                  </a:cubicBezTo>
                  <a:cubicBezTo>
                    <a:pt x="-1522" y="150185"/>
                    <a:pt x="-521" y="119667"/>
                    <a:pt x="10985" y="88750"/>
                  </a:cubicBezTo>
                  <a:cubicBezTo>
                    <a:pt x="40302" y="17510"/>
                    <a:pt x="104138" y="4002"/>
                    <a:pt x="156367" y="100"/>
                  </a:cubicBezTo>
                  <a:cubicBezTo>
                    <a:pt x="157067" y="0"/>
                    <a:pt x="157568" y="0"/>
                    <a:pt x="158068" y="0"/>
                  </a:cubicBezTo>
                  <a:cubicBezTo>
                    <a:pt x="158068" y="0"/>
                    <a:pt x="158068" y="0"/>
                    <a:pt x="158068" y="0"/>
                  </a:cubicBezTo>
                  <a:cubicBezTo>
                    <a:pt x="161570" y="0"/>
                    <a:pt x="164472" y="2902"/>
                    <a:pt x="164472" y="6404"/>
                  </a:cubicBezTo>
                  <a:cubicBezTo>
                    <a:pt x="164472" y="9806"/>
                    <a:pt x="161870" y="12507"/>
                    <a:pt x="158568" y="12807"/>
                  </a:cubicBezTo>
                  <a:cubicBezTo>
                    <a:pt x="158368" y="12807"/>
                    <a:pt x="158068" y="12807"/>
                    <a:pt x="157868" y="12807"/>
                  </a:cubicBezTo>
                  <a:cubicBezTo>
                    <a:pt x="157568" y="12807"/>
                    <a:pt x="156967" y="12807"/>
                    <a:pt x="156767" y="12807"/>
                  </a:cubicBezTo>
                  <a:cubicBezTo>
                    <a:pt x="111442" y="16109"/>
                    <a:pt x="78823" y="26815"/>
                    <a:pt x="55510" y="46626"/>
                  </a:cubicBezTo>
                  <a:cubicBezTo>
                    <a:pt x="83626" y="26715"/>
                    <a:pt x="116945" y="22913"/>
                    <a:pt x="147962" y="22713"/>
                  </a:cubicBezTo>
                  <a:cubicBezTo>
                    <a:pt x="147962" y="22713"/>
                    <a:pt x="147962" y="22713"/>
                    <a:pt x="147962" y="22713"/>
                  </a:cubicBezTo>
                  <a:cubicBezTo>
                    <a:pt x="151464" y="22713"/>
                    <a:pt x="154366" y="25514"/>
                    <a:pt x="154366" y="29116"/>
                  </a:cubicBezTo>
                  <a:cubicBezTo>
                    <a:pt x="154366" y="32618"/>
                    <a:pt x="151565" y="35520"/>
                    <a:pt x="147962" y="35520"/>
                  </a:cubicBezTo>
                  <a:cubicBezTo>
                    <a:pt x="86328" y="35920"/>
                    <a:pt x="51908" y="53730"/>
                    <a:pt x="29095" y="96755"/>
                  </a:cubicBezTo>
                  <a:cubicBezTo>
                    <a:pt x="16288" y="123169"/>
                    <a:pt x="12886" y="150985"/>
                    <a:pt x="13887" y="166794"/>
                  </a:cubicBezTo>
                  <a:cubicBezTo>
                    <a:pt x="14087" y="170196"/>
                    <a:pt x="11585" y="173198"/>
                    <a:pt x="8184" y="173598"/>
                  </a:cubicBezTo>
                  <a:cubicBezTo>
                    <a:pt x="8184" y="173798"/>
                    <a:pt x="7883" y="173798"/>
                    <a:pt x="7683" y="17379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03F5725-3716-41DC-8D63-7530BD18849B}"/>
                </a:ext>
              </a:extLst>
            </p:cNvPr>
            <p:cNvSpPr/>
            <p:nvPr/>
          </p:nvSpPr>
          <p:spPr>
            <a:xfrm>
              <a:off x="4420529" y="1745627"/>
              <a:ext cx="70039" cy="70039"/>
            </a:xfrm>
            <a:custGeom>
              <a:avLst/>
              <a:gdLst>
                <a:gd name="connsiteX0" fmla="*/ 19711 w 70039"/>
                <a:gd name="connsiteY0" fmla="*/ 72766 h 70039"/>
                <a:gd name="connsiteX1" fmla="*/ 14508 w 70039"/>
                <a:gd name="connsiteY1" fmla="*/ 71365 h 70039"/>
                <a:gd name="connsiteX2" fmla="*/ 9305 w 70039"/>
                <a:gd name="connsiteY2" fmla="*/ 62360 h 70039"/>
                <a:gd name="connsiteX3" fmla="*/ 9505 w 70039"/>
                <a:gd name="connsiteY3" fmla="*/ 60759 h 70039"/>
                <a:gd name="connsiteX4" fmla="*/ 11206 w 70039"/>
                <a:gd name="connsiteY4" fmla="*/ 54156 h 70039"/>
                <a:gd name="connsiteX5" fmla="*/ 6404 w 70039"/>
                <a:gd name="connsiteY5" fmla="*/ 54156 h 70039"/>
                <a:gd name="connsiteX6" fmla="*/ 0 w 70039"/>
                <a:gd name="connsiteY6" fmla="*/ 47752 h 70039"/>
                <a:gd name="connsiteX7" fmla="*/ 6404 w 70039"/>
                <a:gd name="connsiteY7" fmla="*/ 41348 h 70039"/>
                <a:gd name="connsiteX8" fmla="*/ 16109 w 70039"/>
                <a:gd name="connsiteY8" fmla="*/ 41348 h 70039"/>
                <a:gd name="connsiteX9" fmla="*/ 17110 w 70039"/>
                <a:gd name="connsiteY9" fmla="*/ 41448 h 70039"/>
                <a:gd name="connsiteX10" fmla="*/ 17610 w 70039"/>
                <a:gd name="connsiteY10" fmla="*/ 41548 h 70039"/>
                <a:gd name="connsiteX11" fmla="*/ 25114 w 70039"/>
                <a:gd name="connsiteY11" fmla="*/ 50854 h 70039"/>
                <a:gd name="connsiteX12" fmla="*/ 24914 w 70039"/>
                <a:gd name="connsiteY12" fmla="*/ 52455 h 70039"/>
                <a:gd name="connsiteX13" fmla="*/ 23613 w 70039"/>
                <a:gd name="connsiteY13" fmla="*/ 57457 h 70039"/>
                <a:gd name="connsiteX14" fmla="*/ 60034 w 70039"/>
                <a:gd name="connsiteY14" fmla="*/ 36446 h 70039"/>
                <a:gd name="connsiteX15" fmla="*/ 23613 w 70039"/>
                <a:gd name="connsiteY15" fmla="*/ 15434 h 70039"/>
                <a:gd name="connsiteX16" fmla="*/ 24914 w 70039"/>
                <a:gd name="connsiteY16" fmla="*/ 20437 h 70039"/>
                <a:gd name="connsiteX17" fmla="*/ 25114 w 70039"/>
                <a:gd name="connsiteY17" fmla="*/ 22037 h 70039"/>
                <a:gd name="connsiteX18" fmla="*/ 17310 w 70039"/>
                <a:gd name="connsiteY18" fmla="*/ 31443 h 70039"/>
                <a:gd name="connsiteX19" fmla="*/ 17310 w 70039"/>
                <a:gd name="connsiteY19" fmla="*/ 31443 h 70039"/>
                <a:gd name="connsiteX20" fmla="*/ 9205 w 70039"/>
                <a:gd name="connsiteY20" fmla="*/ 25139 h 70039"/>
                <a:gd name="connsiteX21" fmla="*/ 11506 w 70039"/>
                <a:gd name="connsiteY21" fmla="*/ 19936 h 70039"/>
                <a:gd name="connsiteX22" fmla="*/ 9505 w 70039"/>
                <a:gd name="connsiteY22" fmla="*/ 12132 h 70039"/>
                <a:gd name="connsiteX23" fmla="*/ 9305 w 70039"/>
                <a:gd name="connsiteY23" fmla="*/ 10531 h 70039"/>
                <a:gd name="connsiteX24" fmla="*/ 14508 w 70039"/>
                <a:gd name="connsiteY24" fmla="*/ 1426 h 70039"/>
                <a:gd name="connsiteX25" fmla="*/ 25014 w 70039"/>
                <a:gd name="connsiteY25" fmla="*/ 1426 h 70039"/>
                <a:gd name="connsiteX26" fmla="*/ 69939 w 70039"/>
                <a:gd name="connsiteY26" fmla="*/ 27440 h 70039"/>
                <a:gd name="connsiteX27" fmla="*/ 75142 w 70039"/>
                <a:gd name="connsiteY27" fmla="*/ 36446 h 70039"/>
                <a:gd name="connsiteX28" fmla="*/ 69939 w 70039"/>
                <a:gd name="connsiteY28" fmla="*/ 45451 h 70039"/>
                <a:gd name="connsiteX29" fmla="*/ 25014 w 70039"/>
                <a:gd name="connsiteY29" fmla="*/ 71365 h 70039"/>
                <a:gd name="connsiteX30" fmla="*/ 19711 w 70039"/>
                <a:gd name="connsiteY30" fmla="*/ 72766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0039" h="70039">
                  <a:moveTo>
                    <a:pt x="19711" y="72766"/>
                  </a:moveTo>
                  <a:cubicBezTo>
                    <a:pt x="17910" y="72766"/>
                    <a:pt x="16109" y="72266"/>
                    <a:pt x="14508" y="71365"/>
                  </a:cubicBezTo>
                  <a:cubicBezTo>
                    <a:pt x="11206" y="69464"/>
                    <a:pt x="9305" y="66062"/>
                    <a:pt x="9305" y="62360"/>
                  </a:cubicBezTo>
                  <a:cubicBezTo>
                    <a:pt x="9305" y="61860"/>
                    <a:pt x="9405" y="61260"/>
                    <a:pt x="9505" y="60759"/>
                  </a:cubicBezTo>
                  <a:lnTo>
                    <a:pt x="11206" y="54156"/>
                  </a:lnTo>
                  <a:lnTo>
                    <a:pt x="6404" y="54156"/>
                  </a:lnTo>
                  <a:cubicBezTo>
                    <a:pt x="2902" y="54156"/>
                    <a:pt x="0" y="51254"/>
                    <a:pt x="0" y="47752"/>
                  </a:cubicBezTo>
                  <a:cubicBezTo>
                    <a:pt x="0" y="44250"/>
                    <a:pt x="2902" y="41348"/>
                    <a:pt x="6404" y="41348"/>
                  </a:cubicBezTo>
                  <a:lnTo>
                    <a:pt x="16109" y="41348"/>
                  </a:lnTo>
                  <a:cubicBezTo>
                    <a:pt x="16409" y="41348"/>
                    <a:pt x="16809" y="41348"/>
                    <a:pt x="17110" y="41448"/>
                  </a:cubicBezTo>
                  <a:cubicBezTo>
                    <a:pt x="17310" y="41448"/>
                    <a:pt x="17410" y="41448"/>
                    <a:pt x="17610" y="41548"/>
                  </a:cubicBezTo>
                  <a:cubicBezTo>
                    <a:pt x="21912" y="42349"/>
                    <a:pt x="25114" y="46251"/>
                    <a:pt x="25114" y="50854"/>
                  </a:cubicBezTo>
                  <a:cubicBezTo>
                    <a:pt x="25114" y="51354"/>
                    <a:pt x="25014" y="51954"/>
                    <a:pt x="24914" y="52455"/>
                  </a:cubicBezTo>
                  <a:lnTo>
                    <a:pt x="23613" y="57457"/>
                  </a:lnTo>
                  <a:lnTo>
                    <a:pt x="60034" y="36446"/>
                  </a:lnTo>
                  <a:lnTo>
                    <a:pt x="23613" y="15434"/>
                  </a:lnTo>
                  <a:lnTo>
                    <a:pt x="24914" y="20437"/>
                  </a:lnTo>
                  <a:cubicBezTo>
                    <a:pt x="25014" y="20937"/>
                    <a:pt x="25114" y="21537"/>
                    <a:pt x="25114" y="22037"/>
                  </a:cubicBezTo>
                  <a:cubicBezTo>
                    <a:pt x="25114" y="26740"/>
                    <a:pt x="21712" y="30842"/>
                    <a:pt x="17310" y="31443"/>
                  </a:cubicBezTo>
                  <a:lnTo>
                    <a:pt x="17310" y="31443"/>
                  </a:lnTo>
                  <a:cubicBezTo>
                    <a:pt x="13008" y="32243"/>
                    <a:pt x="9205" y="29041"/>
                    <a:pt x="9205" y="25139"/>
                  </a:cubicBezTo>
                  <a:cubicBezTo>
                    <a:pt x="9205" y="23038"/>
                    <a:pt x="10106" y="21137"/>
                    <a:pt x="11506" y="19936"/>
                  </a:cubicBezTo>
                  <a:lnTo>
                    <a:pt x="9505" y="12132"/>
                  </a:lnTo>
                  <a:cubicBezTo>
                    <a:pt x="9405" y="11632"/>
                    <a:pt x="9305" y="11031"/>
                    <a:pt x="9305" y="10531"/>
                  </a:cubicBezTo>
                  <a:cubicBezTo>
                    <a:pt x="9305" y="6729"/>
                    <a:pt x="11306" y="3327"/>
                    <a:pt x="14508" y="1426"/>
                  </a:cubicBezTo>
                  <a:cubicBezTo>
                    <a:pt x="17710" y="-475"/>
                    <a:pt x="21712" y="-475"/>
                    <a:pt x="25014" y="1426"/>
                  </a:cubicBezTo>
                  <a:lnTo>
                    <a:pt x="69939" y="27440"/>
                  </a:lnTo>
                  <a:cubicBezTo>
                    <a:pt x="73141" y="29342"/>
                    <a:pt x="75142" y="32743"/>
                    <a:pt x="75142" y="36446"/>
                  </a:cubicBezTo>
                  <a:cubicBezTo>
                    <a:pt x="75142" y="40148"/>
                    <a:pt x="73141" y="43650"/>
                    <a:pt x="69939" y="45451"/>
                  </a:cubicBezTo>
                  <a:lnTo>
                    <a:pt x="25014" y="71365"/>
                  </a:lnTo>
                  <a:cubicBezTo>
                    <a:pt x="23313" y="72366"/>
                    <a:pt x="21512" y="72766"/>
                    <a:pt x="19711" y="7276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7F8E173-C175-40EC-801D-0FDDD5AE8F35}"/>
                </a:ext>
              </a:extLst>
            </p:cNvPr>
            <p:cNvSpPr/>
            <p:nvPr/>
          </p:nvSpPr>
          <p:spPr>
            <a:xfrm>
              <a:off x="4346187" y="1933258"/>
              <a:ext cx="10006" cy="10006"/>
            </a:xfrm>
            <a:custGeom>
              <a:avLst/>
              <a:gdLst>
                <a:gd name="connsiteX0" fmla="*/ 10106 w 10005"/>
                <a:gd name="connsiteY0" fmla="*/ 12807 h 10005"/>
                <a:gd name="connsiteX1" fmla="*/ 6504 w 10005"/>
                <a:gd name="connsiteY1" fmla="*/ 12807 h 10005"/>
                <a:gd name="connsiteX2" fmla="*/ 0 w 10005"/>
                <a:gd name="connsiteY2" fmla="*/ 6304 h 10005"/>
                <a:gd name="connsiteX3" fmla="*/ 6203 w 10005"/>
                <a:gd name="connsiteY3" fmla="*/ 0 h 10005"/>
                <a:gd name="connsiteX4" fmla="*/ 10206 w 10005"/>
                <a:gd name="connsiteY4" fmla="*/ 0 h 10005"/>
                <a:gd name="connsiteX5" fmla="*/ 16609 w 10005"/>
                <a:gd name="connsiteY5" fmla="*/ 6404 h 10005"/>
                <a:gd name="connsiteX6" fmla="*/ 10106 w 10005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10005">
                  <a:moveTo>
                    <a:pt x="10106" y="12807"/>
                  </a:moveTo>
                  <a:lnTo>
                    <a:pt x="6504" y="12807"/>
                  </a:lnTo>
                  <a:cubicBezTo>
                    <a:pt x="3002" y="12707"/>
                    <a:pt x="0" y="9806"/>
                    <a:pt x="0" y="6304"/>
                  </a:cubicBezTo>
                  <a:cubicBezTo>
                    <a:pt x="0" y="2802"/>
                    <a:pt x="2701" y="0"/>
                    <a:pt x="6203" y="0"/>
                  </a:cubicBezTo>
                  <a:lnTo>
                    <a:pt x="10206" y="0"/>
                  </a:lnTo>
                  <a:cubicBezTo>
                    <a:pt x="13708" y="0"/>
                    <a:pt x="16609" y="2902"/>
                    <a:pt x="16609" y="6404"/>
                  </a:cubicBezTo>
                  <a:cubicBezTo>
                    <a:pt x="16609" y="9906"/>
                    <a:pt x="13608" y="12807"/>
                    <a:pt x="1010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E9A0119-E055-4AA8-9C8C-07228C63EBFD}"/>
                </a:ext>
              </a:extLst>
            </p:cNvPr>
            <p:cNvSpPr/>
            <p:nvPr/>
          </p:nvSpPr>
          <p:spPr>
            <a:xfrm>
              <a:off x="4345987" y="1795236"/>
              <a:ext cx="160090" cy="170096"/>
            </a:xfrm>
            <a:custGeom>
              <a:avLst/>
              <a:gdLst>
                <a:gd name="connsiteX0" fmla="*/ 6504 w 160090"/>
                <a:gd name="connsiteY0" fmla="*/ 173641 h 170095"/>
                <a:gd name="connsiteX1" fmla="*/ 6504 w 160090"/>
                <a:gd name="connsiteY1" fmla="*/ 173641 h 170095"/>
                <a:gd name="connsiteX2" fmla="*/ 0 w 160090"/>
                <a:gd name="connsiteY2" fmla="*/ 167238 h 170095"/>
                <a:gd name="connsiteX3" fmla="*/ 5903 w 160090"/>
                <a:gd name="connsiteY3" fmla="*/ 160834 h 170095"/>
                <a:gd name="connsiteX4" fmla="*/ 6603 w 160090"/>
                <a:gd name="connsiteY4" fmla="*/ 160834 h 170095"/>
                <a:gd name="connsiteX5" fmla="*/ 7704 w 160090"/>
                <a:gd name="connsiteY5" fmla="*/ 160834 h 170095"/>
                <a:gd name="connsiteX6" fmla="*/ 108961 w 160090"/>
                <a:gd name="connsiteY6" fmla="*/ 127015 h 170095"/>
                <a:gd name="connsiteX7" fmla="*/ 16509 w 160090"/>
                <a:gd name="connsiteY7" fmla="*/ 150929 h 170095"/>
                <a:gd name="connsiteX8" fmla="*/ 16509 w 160090"/>
                <a:gd name="connsiteY8" fmla="*/ 150929 h 170095"/>
                <a:gd name="connsiteX9" fmla="*/ 10105 w 160090"/>
                <a:gd name="connsiteY9" fmla="*/ 144525 h 170095"/>
                <a:gd name="connsiteX10" fmla="*/ 16509 w 160090"/>
                <a:gd name="connsiteY10" fmla="*/ 138121 h 170095"/>
                <a:gd name="connsiteX11" fmla="*/ 135376 w 160090"/>
                <a:gd name="connsiteY11" fmla="*/ 76887 h 170095"/>
                <a:gd name="connsiteX12" fmla="*/ 150585 w 160090"/>
                <a:gd name="connsiteY12" fmla="*/ 6847 h 170095"/>
                <a:gd name="connsiteX13" fmla="*/ 156288 w 160090"/>
                <a:gd name="connsiteY13" fmla="*/ 44 h 170095"/>
                <a:gd name="connsiteX14" fmla="*/ 163292 w 160090"/>
                <a:gd name="connsiteY14" fmla="*/ 5447 h 170095"/>
                <a:gd name="connsiteX15" fmla="*/ 153686 w 160090"/>
                <a:gd name="connsiteY15" fmla="*/ 85091 h 170095"/>
                <a:gd name="connsiteX16" fmla="*/ 8305 w 160090"/>
                <a:gd name="connsiteY16" fmla="*/ 173741 h 170095"/>
                <a:gd name="connsiteX17" fmla="*/ 6504 w 160090"/>
                <a:gd name="connsiteY17" fmla="*/ 173641 h 17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090" h="170095">
                  <a:moveTo>
                    <a:pt x="6504" y="173641"/>
                  </a:moveTo>
                  <a:cubicBezTo>
                    <a:pt x="6504" y="173641"/>
                    <a:pt x="6504" y="173641"/>
                    <a:pt x="6504" y="173641"/>
                  </a:cubicBezTo>
                  <a:cubicBezTo>
                    <a:pt x="2901" y="173641"/>
                    <a:pt x="0" y="170740"/>
                    <a:pt x="0" y="167238"/>
                  </a:cubicBezTo>
                  <a:cubicBezTo>
                    <a:pt x="0" y="163836"/>
                    <a:pt x="2601" y="161134"/>
                    <a:pt x="5903" y="160834"/>
                  </a:cubicBezTo>
                  <a:cubicBezTo>
                    <a:pt x="6103" y="160834"/>
                    <a:pt x="6303" y="160834"/>
                    <a:pt x="6603" y="160834"/>
                  </a:cubicBezTo>
                  <a:cubicBezTo>
                    <a:pt x="6904" y="160834"/>
                    <a:pt x="7504" y="160834"/>
                    <a:pt x="7704" y="160834"/>
                  </a:cubicBezTo>
                  <a:cubicBezTo>
                    <a:pt x="53030" y="157532"/>
                    <a:pt x="85648" y="146926"/>
                    <a:pt x="108961" y="127015"/>
                  </a:cubicBezTo>
                  <a:cubicBezTo>
                    <a:pt x="80845" y="146926"/>
                    <a:pt x="47527" y="150628"/>
                    <a:pt x="16509" y="150929"/>
                  </a:cubicBezTo>
                  <a:cubicBezTo>
                    <a:pt x="16509" y="150929"/>
                    <a:pt x="16509" y="150929"/>
                    <a:pt x="16509" y="150929"/>
                  </a:cubicBezTo>
                  <a:cubicBezTo>
                    <a:pt x="13007" y="150929"/>
                    <a:pt x="10105" y="148127"/>
                    <a:pt x="10105" y="144525"/>
                  </a:cubicBezTo>
                  <a:cubicBezTo>
                    <a:pt x="10105" y="141023"/>
                    <a:pt x="12907" y="138121"/>
                    <a:pt x="16509" y="138121"/>
                  </a:cubicBezTo>
                  <a:cubicBezTo>
                    <a:pt x="78144" y="137721"/>
                    <a:pt x="112563" y="119911"/>
                    <a:pt x="135376" y="76887"/>
                  </a:cubicBezTo>
                  <a:cubicBezTo>
                    <a:pt x="148183" y="50472"/>
                    <a:pt x="151585" y="22656"/>
                    <a:pt x="150585" y="6847"/>
                  </a:cubicBezTo>
                  <a:cubicBezTo>
                    <a:pt x="150385" y="3445"/>
                    <a:pt x="152886" y="444"/>
                    <a:pt x="156288" y="44"/>
                  </a:cubicBezTo>
                  <a:cubicBezTo>
                    <a:pt x="159690" y="-357"/>
                    <a:pt x="162792" y="2045"/>
                    <a:pt x="163292" y="5447"/>
                  </a:cubicBezTo>
                  <a:cubicBezTo>
                    <a:pt x="166194" y="23657"/>
                    <a:pt x="165193" y="54174"/>
                    <a:pt x="153686" y="85091"/>
                  </a:cubicBezTo>
                  <a:cubicBezTo>
                    <a:pt x="124370" y="156332"/>
                    <a:pt x="60534" y="169839"/>
                    <a:pt x="8305" y="173741"/>
                  </a:cubicBezTo>
                  <a:cubicBezTo>
                    <a:pt x="7404" y="173541"/>
                    <a:pt x="7004" y="173641"/>
                    <a:pt x="6504" y="17364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DFB73368-660C-4F5A-B6B2-3CC15F740621}"/>
                </a:ext>
              </a:extLst>
            </p:cNvPr>
            <p:cNvSpPr/>
            <p:nvPr/>
          </p:nvSpPr>
          <p:spPr>
            <a:xfrm>
              <a:off x="4293657" y="1914622"/>
              <a:ext cx="70039" cy="70039"/>
            </a:xfrm>
            <a:custGeom>
              <a:avLst/>
              <a:gdLst>
                <a:gd name="connsiteX0" fmla="*/ 55331 w 70039"/>
                <a:gd name="connsiteY0" fmla="*/ 72766 h 70039"/>
                <a:gd name="connsiteX1" fmla="*/ 50128 w 70039"/>
                <a:gd name="connsiteY1" fmla="*/ 71365 h 70039"/>
                <a:gd name="connsiteX2" fmla="*/ 5203 w 70039"/>
                <a:gd name="connsiteY2" fmla="*/ 45351 h 70039"/>
                <a:gd name="connsiteX3" fmla="*/ 0 w 70039"/>
                <a:gd name="connsiteY3" fmla="*/ 36345 h 70039"/>
                <a:gd name="connsiteX4" fmla="*/ 5203 w 70039"/>
                <a:gd name="connsiteY4" fmla="*/ 27340 h 70039"/>
                <a:gd name="connsiteX5" fmla="*/ 50128 w 70039"/>
                <a:gd name="connsiteY5" fmla="*/ 1426 h 70039"/>
                <a:gd name="connsiteX6" fmla="*/ 60634 w 70039"/>
                <a:gd name="connsiteY6" fmla="*/ 1426 h 70039"/>
                <a:gd name="connsiteX7" fmla="*/ 65837 w 70039"/>
                <a:gd name="connsiteY7" fmla="*/ 10431 h 70039"/>
                <a:gd name="connsiteX8" fmla="*/ 65637 w 70039"/>
                <a:gd name="connsiteY8" fmla="*/ 12032 h 70039"/>
                <a:gd name="connsiteX9" fmla="*/ 63936 w 70039"/>
                <a:gd name="connsiteY9" fmla="*/ 18636 h 70039"/>
                <a:gd name="connsiteX10" fmla="*/ 68739 w 70039"/>
                <a:gd name="connsiteY10" fmla="*/ 18636 h 70039"/>
                <a:gd name="connsiteX11" fmla="*/ 75142 w 70039"/>
                <a:gd name="connsiteY11" fmla="*/ 25039 h 70039"/>
                <a:gd name="connsiteX12" fmla="*/ 68739 w 70039"/>
                <a:gd name="connsiteY12" fmla="*/ 31443 h 70039"/>
                <a:gd name="connsiteX13" fmla="*/ 59033 w 70039"/>
                <a:gd name="connsiteY13" fmla="*/ 31443 h 70039"/>
                <a:gd name="connsiteX14" fmla="*/ 58033 w 70039"/>
                <a:gd name="connsiteY14" fmla="*/ 31343 h 70039"/>
                <a:gd name="connsiteX15" fmla="*/ 57532 w 70039"/>
                <a:gd name="connsiteY15" fmla="*/ 31243 h 70039"/>
                <a:gd name="connsiteX16" fmla="*/ 50028 w 70039"/>
                <a:gd name="connsiteY16" fmla="*/ 21937 h 70039"/>
                <a:gd name="connsiteX17" fmla="*/ 50228 w 70039"/>
                <a:gd name="connsiteY17" fmla="*/ 20336 h 70039"/>
                <a:gd name="connsiteX18" fmla="*/ 51529 w 70039"/>
                <a:gd name="connsiteY18" fmla="*/ 15334 h 70039"/>
                <a:gd name="connsiteX19" fmla="*/ 15109 w 70039"/>
                <a:gd name="connsiteY19" fmla="*/ 36345 h 70039"/>
                <a:gd name="connsiteX20" fmla="*/ 51529 w 70039"/>
                <a:gd name="connsiteY20" fmla="*/ 57357 h 70039"/>
                <a:gd name="connsiteX21" fmla="*/ 50228 w 70039"/>
                <a:gd name="connsiteY21" fmla="*/ 52354 h 70039"/>
                <a:gd name="connsiteX22" fmla="*/ 50028 w 70039"/>
                <a:gd name="connsiteY22" fmla="*/ 50754 h 70039"/>
                <a:gd name="connsiteX23" fmla="*/ 57833 w 70039"/>
                <a:gd name="connsiteY23" fmla="*/ 41348 h 70039"/>
                <a:gd name="connsiteX24" fmla="*/ 57833 w 70039"/>
                <a:gd name="connsiteY24" fmla="*/ 41348 h 70039"/>
                <a:gd name="connsiteX25" fmla="*/ 65937 w 70039"/>
                <a:gd name="connsiteY25" fmla="*/ 47652 h 70039"/>
                <a:gd name="connsiteX26" fmla="*/ 63636 w 70039"/>
                <a:gd name="connsiteY26" fmla="*/ 52855 h 70039"/>
                <a:gd name="connsiteX27" fmla="*/ 65637 w 70039"/>
                <a:gd name="connsiteY27" fmla="*/ 60659 h 70039"/>
                <a:gd name="connsiteX28" fmla="*/ 65837 w 70039"/>
                <a:gd name="connsiteY28" fmla="*/ 62260 h 70039"/>
                <a:gd name="connsiteX29" fmla="*/ 60634 w 70039"/>
                <a:gd name="connsiteY29" fmla="*/ 71365 h 70039"/>
                <a:gd name="connsiteX30" fmla="*/ 55331 w 70039"/>
                <a:gd name="connsiteY30" fmla="*/ 72766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0039" h="70039">
                  <a:moveTo>
                    <a:pt x="55331" y="72766"/>
                  </a:moveTo>
                  <a:cubicBezTo>
                    <a:pt x="53530" y="72766"/>
                    <a:pt x="51729" y="72266"/>
                    <a:pt x="50128" y="71365"/>
                  </a:cubicBezTo>
                  <a:lnTo>
                    <a:pt x="5203" y="45351"/>
                  </a:lnTo>
                  <a:cubicBezTo>
                    <a:pt x="1901" y="43449"/>
                    <a:pt x="0" y="40048"/>
                    <a:pt x="0" y="36345"/>
                  </a:cubicBezTo>
                  <a:cubicBezTo>
                    <a:pt x="0" y="32543"/>
                    <a:pt x="1901" y="29141"/>
                    <a:pt x="5203" y="27340"/>
                  </a:cubicBezTo>
                  <a:lnTo>
                    <a:pt x="50128" y="1426"/>
                  </a:lnTo>
                  <a:cubicBezTo>
                    <a:pt x="53330" y="-475"/>
                    <a:pt x="57332" y="-475"/>
                    <a:pt x="60634" y="1426"/>
                  </a:cubicBezTo>
                  <a:cubicBezTo>
                    <a:pt x="63936" y="3327"/>
                    <a:pt x="65837" y="6729"/>
                    <a:pt x="65837" y="10431"/>
                  </a:cubicBezTo>
                  <a:cubicBezTo>
                    <a:pt x="65837" y="10931"/>
                    <a:pt x="65737" y="11532"/>
                    <a:pt x="65637" y="12032"/>
                  </a:cubicBezTo>
                  <a:lnTo>
                    <a:pt x="63936" y="18636"/>
                  </a:lnTo>
                  <a:lnTo>
                    <a:pt x="68739" y="18636"/>
                  </a:lnTo>
                  <a:cubicBezTo>
                    <a:pt x="72241" y="18636"/>
                    <a:pt x="75142" y="21537"/>
                    <a:pt x="75142" y="25039"/>
                  </a:cubicBezTo>
                  <a:cubicBezTo>
                    <a:pt x="75142" y="28541"/>
                    <a:pt x="72241" y="31443"/>
                    <a:pt x="68739" y="31443"/>
                  </a:cubicBezTo>
                  <a:lnTo>
                    <a:pt x="59033" y="31443"/>
                  </a:lnTo>
                  <a:cubicBezTo>
                    <a:pt x="58733" y="31443"/>
                    <a:pt x="58433" y="31443"/>
                    <a:pt x="58033" y="31343"/>
                  </a:cubicBezTo>
                  <a:cubicBezTo>
                    <a:pt x="57833" y="31343"/>
                    <a:pt x="57633" y="31343"/>
                    <a:pt x="57532" y="31243"/>
                  </a:cubicBezTo>
                  <a:cubicBezTo>
                    <a:pt x="53230" y="30442"/>
                    <a:pt x="50028" y="26540"/>
                    <a:pt x="50028" y="21937"/>
                  </a:cubicBezTo>
                  <a:cubicBezTo>
                    <a:pt x="50028" y="21437"/>
                    <a:pt x="50128" y="20837"/>
                    <a:pt x="50228" y="20336"/>
                  </a:cubicBezTo>
                  <a:lnTo>
                    <a:pt x="51529" y="15334"/>
                  </a:lnTo>
                  <a:lnTo>
                    <a:pt x="15109" y="36345"/>
                  </a:lnTo>
                  <a:lnTo>
                    <a:pt x="51529" y="57357"/>
                  </a:lnTo>
                  <a:lnTo>
                    <a:pt x="50228" y="52354"/>
                  </a:lnTo>
                  <a:cubicBezTo>
                    <a:pt x="50128" y="51854"/>
                    <a:pt x="50028" y="51254"/>
                    <a:pt x="50028" y="50754"/>
                  </a:cubicBezTo>
                  <a:cubicBezTo>
                    <a:pt x="50028" y="46051"/>
                    <a:pt x="53430" y="41949"/>
                    <a:pt x="57833" y="41348"/>
                  </a:cubicBezTo>
                  <a:lnTo>
                    <a:pt x="57833" y="41348"/>
                  </a:lnTo>
                  <a:cubicBezTo>
                    <a:pt x="62235" y="40548"/>
                    <a:pt x="65937" y="43750"/>
                    <a:pt x="65937" y="47652"/>
                  </a:cubicBezTo>
                  <a:cubicBezTo>
                    <a:pt x="65937" y="49753"/>
                    <a:pt x="65037" y="51654"/>
                    <a:pt x="63636" y="52855"/>
                  </a:cubicBezTo>
                  <a:lnTo>
                    <a:pt x="65637" y="60659"/>
                  </a:lnTo>
                  <a:cubicBezTo>
                    <a:pt x="65737" y="61159"/>
                    <a:pt x="65837" y="61760"/>
                    <a:pt x="65837" y="62260"/>
                  </a:cubicBezTo>
                  <a:cubicBezTo>
                    <a:pt x="65837" y="65962"/>
                    <a:pt x="63836" y="69464"/>
                    <a:pt x="60634" y="71365"/>
                  </a:cubicBezTo>
                  <a:cubicBezTo>
                    <a:pt x="59033" y="72366"/>
                    <a:pt x="57132" y="72766"/>
                    <a:pt x="55331" y="7276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F7AEF3FD-0B11-44CD-A639-58A2D4BC6E01}"/>
                </a:ext>
              </a:extLst>
            </p:cNvPr>
            <p:cNvSpPr/>
            <p:nvPr/>
          </p:nvSpPr>
          <p:spPr>
            <a:xfrm>
              <a:off x="4302762" y="146779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3 w 30016"/>
                <a:gd name="connsiteY1" fmla="*/ 12807 h 10005"/>
                <a:gd name="connsiteX2" fmla="*/ 0 w 30016"/>
                <a:gd name="connsiteY2" fmla="*/ 6404 h 10005"/>
                <a:gd name="connsiteX3" fmla="*/ 6403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3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3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E5EBD5E7-A4C7-4691-9976-02E0C9E5ABB4}"/>
                </a:ext>
              </a:extLst>
            </p:cNvPr>
            <p:cNvSpPr/>
            <p:nvPr/>
          </p:nvSpPr>
          <p:spPr>
            <a:xfrm>
              <a:off x="4313969" y="1456489"/>
              <a:ext cx="10006" cy="30017"/>
            </a:xfrm>
            <a:custGeom>
              <a:avLst/>
              <a:gdLst>
                <a:gd name="connsiteX0" fmla="*/ 6403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3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3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3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10006" y="35320"/>
                    <a:pt x="6403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7765886-F61E-4165-8FAD-7CFD5982FF6B}"/>
                </a:ext>
              </a:extLst>
            </p:cNvPr>
            <p:cNvSpPr/>
            <p:nvPr/>
          </p:nvSpPr>
          <p:spPr>
            <a:xfrm>
              <a:off x="4390012" y="1488407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552C492-A3F7-421E-B55C-D2364C295DF0}"/>
                </a:ext>
              </a:extLst>
            </p:cNvPr>
            <p:cNvSpPr/>
            <p:nvPr/>
          </p:nvSpPr>
          <p:spPr>
            <a:xfrm>
              <a:off x="4480600" y="1436215"/>
              <a:ext cx="60034" cy="60034"/>
            </a:xfrm>
            <a:custGeom>
              <a:avLst/>
              <a:gdLst>
                <a:gd name="connsiteX0" fmla="*/ 30980 w 60033"/>
                <a:gd name="connsiteY0" fmla="*/ 62098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6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7 w 60033"/>
                <a:gd name="connsiteY6" fmla="*/ 25577 h 60033"/>
                <a:gd name="connsiteX7" fmla="*/ 56494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8 h 60033"/>
                <a:gd name="connsiteX10" fmla="*/ 31080 w 60033"/>
                <a:gd name="connsiteY10" fmla="*/ 12770 h 60033"/>
                <a:gd name="connsiteX11" fmla="*/ 27878 w 60033"/>
                <a:gd name="connsiteY11" fmla="*/ 13070 h 60033"/>
                <a:gd name="connsiteX12" fmla="*/ 16172 w 60033"/>
                <a:gd name="connsiteY12" fmla="*/ 20574 h 60033"/>
                <a:gd name="connsiteX13" fmla="*/ 13170 w 60033"/>
                <a:gd name="connsiteY13" fmla="*/ 34182 h 60033"/>
                <a:gd name="connsiteX14" fmla="*/ 20674 w 60033"/>
                <a:gd name="connsiteY14" fmla="*/ 45888 h 60033"/>
                <a:gd name="connsiteX15" fmla="*/ 34282 w 60033"/>
                <a:gd name="connsiteY15" fmla="*/ 48890 h 60033"/>
                <a:gd name="connsiteX16" fmla="*/ 45988 w 60033"/>
                <a:gd name="connsiteY16" fmla="*/ 41386 h 60033"/>
                <a:gd name="connsiteX17" fmla="*/ 48990 w 60033"/>
                <a:gd name="connsiteY17" fmla="*/ 27778 h 60033"/>
                <a:gd name="connsiteX18" fmla="*/ 41486 w 60033"/>
                <a:gd name="connsiteY18" fmla="*/ 16072 h 60033"/>
                <a:gd name="connsiteX19" fmla="*/ 31080 w 60033"/>
                <a:gd name="connsiteY19" fmla="*/ 127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098"/>
                  </a:moveTo>
                  <a:cubicBezTo>
                    <a:pt x="24676" y="62098"/>
                    <a:pt x="18573" y="60196"/>
                    <a:pt x="13270" y="56494"/>
                  </a:cubicBezTo>
                  <a:cubicBezTo>
                    <a:pt x="6466" y="51792"/>
                    <a:pt x="1964" y="44688"/>
                    <a:pt x="463" y="36483"/>
                  </a:cubicBezTo>
                  <a:cubicBezTo>
                    <a:pt x="-938" y="28379"/>
                    <a:pt x="863" y="20074"/>
                    <a:pt x="5566" y="13270"/>
                  </a:cubicBezTo>
                  <a:cubicBezTo>
                    <a:pt x="10268" y="6466"/>
                    <a:pt x="17372" y="1964"/>
                    <a:pt x="25577" y="463"/>
                  </a:cubicBezTo>
                  <a:cubicBezTo>
                    <a:pt x="33782" y="-938"/>
                    <a:pt x="41986" y="863"/>
                    <a:pt x="48790" y="5566"/>
                  </a:cubicBezTo>
                  <a:cubicBezTo>
                    <a:pt x="55594" y="10268"/>
                    <a:pt x="60096" y="17372"/>
                    <a:pt x="61597" y="25577"/>
                  </a:cubicBezTo>
                  <a:cubicBezTo>
                    <a:pt x="62998" y="33782"/>
                    <a:pt x="61197" y="41986"/>
                    <a:pt x="56494" y="48790"/>
                  </a:cubicBezTo>
                  <a:cubicBezTo>
                    <a:pt x="51792" y="55594"/>
                    <a:pt x="44588" y="60096"/>
                    <a:pt x="36483" y="61597"/>
                  </a:cubicBezTo>
                  <a:cubicBezTo>
                    <a:pt x="34582" y="61897"/>
                    <a:pt x="32781" y="62098"/>
                    <a:pt x="30980" y="62098"/>
                  </a:cubicBezTo>
                  <a:close/>
                  <a:moveTo>
                    <a:pt x="31080" y="12770"/>
                  </a:moveTo>
                  <a:cubicBezTo>
                    <a:pt x="29979" y="12770"/>
                    <a:pt x="28979" y="12870"/>
                    <a:pt x="27878" y="13070"/>
                  </a:cubicBezTo>
                  <a:cubicBezTo>
                    <a:pt x="23075" y="13870"/>
                    <a:pt x="18873" y="16572"/>
                    <a:pt x="16172" y="20574"/>
                  </a:cubicBezTo>
                  <a:cubicBezTo>
                    <a:pt x="13470" y="24576"/>
                    <a:pt x="12369" y="29379"/>
                    <a:pt x="13170" y="34182"/>
                  </a:cubicBezTo>
                  <a:cubicBezTo>
                    <a:pt x="13970" y="38985"/>
                    <a:pt x="16672" y="43187"/>
                    <a:pt x="20674" y="45888"/>
                  </a:cubicBezTo>
                  <a:cubicBezTo>
                    <a:pt x="24676" y="48690"/>
                    <a:pt x="29479" y="49791"/>
                    <a:pt x="34282" y="48890"/>
                  </a:cubicBezTo>
                  <a:cubicBezTo>
                    <a:pt x="39085" y="48090"/>
                    <a:pt x="43287" y="45388"/>
                    <a:pt x="45988" y="41386"/>
                  </a:cubicBezTo>
                  <a:cubicBezTo>
                    <a:pt x="48790" y="37384"/>
                    <a:pt x="49890" y="32581"/>
                    <a:pt x="48990" y="27778"/>
                  </a:cubicBezTo>
                  <a:cubicBezTo>
                    <a:pt x="48190" y="22976"/>
                    <a:pt x="45488" y="18773"/>
                    <a:pt x="41486" y="16072"/>
                  </a:cubicBezTo>
                  <a:cubicBezTo>
                    <a:pt x="38384" y="13970"/>
                    <a:pt x="34782" y="12770"/>
                    <a:pt x="31080" y="127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9C7FB7A-CCD1-446F-942D-0D342ED9EC3D}"/>
                </a:ext>
              </a:extLst>
            </p:cNvPr>
            <p:cNvSpPr/>
            <p:nvPr/>
          </p:nvSpPr>
          <p:spPr>
            <a:xfrm>
              <a:off x="4565135" y="1516548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6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988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25AFAE9E-2603-44AE-B1B4-9700F0989522}"/>
                </a:ext>
              </a:extLst>
            </p:cNvPr>
            <p:cNvSpPr/>
            <p:nvPr/>
          </p:nvSpPr>
          <p:spPr>
            <a:xfrm>
              <a:off x="4565135" y="1516548"/>
              <a:ext cx="20011" cy="20011"/>
            </a:xfrm>
            <a:custGeom>
              <a:avLst/>
              <a:gdLst>
                <a:gd name="connsiteX0" fmla="*/ 6378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8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8080" y="28791"/>
                    <a:pt x="637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B5B272DE-BACD-4846-B9C1-4EBBBE783E78}"/>
              </a:ext>
            </a:extLst>
          </p:cNvPr>
          <p:cNvGrpSpPr/>
          <p:nvPr/>
        </p:nvGrpSpPr>
        <p:grpSpPr>
          <a:xfrm>
            <a:off x="5282915" y="1436215"/>
            <a:ext cx="549809" cy="535565"/>
            <a:chOff x="5282915" y="1436215"/>
            <a:chExt cx="549809" cy="535565"/>
          </a:xfrm>
          <a:solidFill>
            <a:srgbClr val="FFFFFF"/>
          </a:solidFill>
        </p:grpSpPr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3E200599-A7C4-4A47-9E58-07F653FC3153}"/>
                </a:ext>
              </a:extLst>
            </p:cNvPr>
            <p:cNvSpPr/>
            <p:nvPr/>
          </p:nvSpPr>
          <p:spPr>
            <a:xfrm>
              <a:off x="5282915" y="1514021"/>
              <a:ext cx="460259" cy="390220"/>
            </a:xfrm>
            <a:custGeom>
              <a:avLst/>
              <a:gdLst>
                <a:gd name="connsiteX0" fmla="*/ 21812 w 460259"/>
                <a:gd name="connsiteY0" fmla="*/ 399225 h 390219"/>
                <a:gd name="connsiteX1" fmla="*/ 800 w 460259"/>
                <a:gd name="connsiteY1" fmla="*/ 383316 h 390219"/>
                <a:gd name="connsiteX2" fmla="*/ 800 w 460259"/>
                <a:gd name="connsiteY2" fmla="*/ 383216 h 390219"/>
                <a:gd name="connsiteX3" fmla="*/ 1401 w 460259"/>
                <a:gd name="connsiteY3" fmla="*/ 378313 h 390219"/>
                <a:gd name="connsiteX4" fmla="*/ 5303 w 460259"/>
                <a:gd name="connsiteY4" fmla="*/ 375312 h 390219"/>
                <a:gd name="connsiteX5" fmla="*/ 13107 w 460259"/>
                <a:gd name="connsiteY5" fmla="*/ 379814 h 390219"/>
                <a:gd name="connsiteX6" fmla="*/ 21812 w 460259"/>
                <a:gd name="connsiteY6" fmla="*/ 386418 h 390219"/>
                <a:gd name="connsiteX7" fmla="*/ 29917 w 460259"/>
                <a:gd name="connsiteY7" fmla="*/ 381015 h 390219"/>
                <a:gd name="connsiteX8" fmla="*/ 30117 w 460259"/>
                <a:gd name="connsiteY8" fmla="*/ 380514 h 390219"/>
                <a:gd name="connsiteX9" fmla="*/ 30317 w 460259"/>
                <a:gd name="connsiteY9" fmla="*/ 380214 h 390219"/>
                <a:gd name="connsiteX10" fmla="*/ 30317 w 460259"/>
                <a:gd name="connsiteY10" fmla="*/ 380114 h 390219"/>
                <a:gd name="connsiteX11" fmla="*/ 37821 w 460259"/>
                <a:gd name="connsiteY11" fmla="*/ 375312 h 390219"/>
                <a:gd name="connsiteX12" fmla="*/ 42824 w 460259"/>
                <a:gd name="connsiteY12" fmla="*/ 382916 h 390219"/>
                <a:gd name="connsiteX13" fmla="*/ 42224 w 460259"/>
                <a:gd name="connsiteY13" fmla="*/ 384717 h 390219"/>
                <a:gd name="connsiteX14" fmla="*/ 41924 w 460259"/>
                <a:gd name="connsiteY14" fmla="*/ 385417 h 390219"/>
                <a:gd name="connsiteX15" fmla="*/ 41823 w 460259"/>
                <a:gd name="connsiteY15" fmla="*/ 385817 h 390219"/>
                <a:gd name="connsiteX16" fmla="*/ 21812 w 460259"/>
                <a:gd name="connsiteY16" fmla="*/ 399225 h 390219"/>
                <a:gd name="connsiteX17" fmla="*/ 6404 w 460259"/>
                <a:gd name="connsiteY17" fmla="*/ 368808 h 390219"/>
                <a:gd name="connsiteX18" fmla="*/ 0 w 460259"/>
                <a:gd name="connsiteY18" fmla="*/ 362404 h 390219"/>
                <a:gd name="connsiteX19" fmla="*/ 0 w 460259"/>
                <a:gd name="connsiteY19" fmla="*/ 170296 h 390219"/>
                <a:gd name="connsiteX20" fmla="*/ 6404 w 460259"/>
                <a:gd name="connsiteY20" fmla="*/ 163892 h 390219"/>
                <a:gd name="connsiteX21" fmla="*/ 12807 w 460259"/>
                <a:gd name="connsiteY21" fmla="*/ 170296 h 390219"/>
                <a:gd name="connsiteX22" fmla="*/ 12807 w 460259"/>
                <a:gd name="connsiteY22" fmla="*/ 362404 h 390219"/>
                <a:gd name="connsiteX23" fmla="*/ 6404 w 460259"/>
                <a:gd name="connsiteY23" fmla="*/ 368808 h 390219"/>
                <a:gd name="connsiteX24" fmla="*/ 6404 w 460259"/>
                <a:gd name="connsiteY24" fmla="*/ 157489 h 390219"/>
                <a:gd name="connsiteX25" fmla="*/ 0 w 460259"/>
                <a:gd name="connsiteY25" fmla="*/ 151085 h 390219"/>
                <a:gd name="connsiteX26" fmla="*/ 6404 w 460259"/>
                <a:gd name="connsiteY26" fmla="*/ 144682 h 390219"/>
                <a:gd name="connsiteX27" fmla="*/ 12807 w 460259"/>
                <a:gd name="connsiteY27" fmla="*/ 151085 h 390219"/>
                <a:gd name="connsiteX28" fmla="*/ 6404 w 460259"/>
                <a:gd name="connsiteY28" fmla="*/ 157489 h 390219"/>
                <a:gd name="connsiteX29" fmla="*/ 6404 w 460259"/>
                <a:gd name="connsiteY29" fmla="*/ 138278 h 390219"/>
                <a:gd name="connsiteX30" fmla="*/ 0 w 460259"/>
                <a:gd name="connsiteY30" fmla="*/ 131874 h 390219"/>
                <a:gd name="connsiteX31" fmla="*/ 0 w 460259"/>
                <a:gd name="connsiteY31" fmla="*/ 6404 h 390219"/>
                <a:gd name="connsiteX32" fmla="*/ 1901 w 460259"/>
                <a:gd name="connsiteY32" fmla="*/ 1901 h 390219"/>
                <a:gd name="connsiteX33" fmla="*/ 6404 w 460259"/>
                <a:gd name="connsiteY33" fmla="*/ 0 h 390219"/>
                <a:gd name="connsiteX34" fmla="*/ 121168 w 460259"/>
                <a:gd name="connsiteY34" fmla="*/ 0 h 390219"/>
                <a:gd name="connsiteX35" fmla="*/ 126371 w 460259"/>
                <a:gd name="connsiteY35" fmla="*/ 2702 h 390219"/>
                <a:gd name="connsiteX36" fmla="*/ 171096 w 460259"/>
                <a:gd name="connsiteY36" fmla="*/ 66237 h 390219"/>
                <a:gd name="connsiteX37" fmla="*/ 294766 w 460259"/>
                <a:gd name="connsiteY37" fmla="*/ 66237 h 390219"/>
                <a:gd name="connsiteX38" fmla="*/ 301170 w 460259"/>
                <a:gd name="connsiteY38" fmla="*/ 72641 h 390219"/>
                <a:gd name="connsiteX39" fmla="*/ 294766 w 460259"/>
                <a:gd name="connsiteY39" fmla="*/ 79045 h 390219"/>
                <a:gd name="connsiteX40" fmla="*/ 167695 w 460259"/>
                <a:gd name="connsiteY40" fmla="*/ 79045 h 390219"/>
                <a:gd name="connsiteX41" fmla="*/ 162491 w 460259"/>
                <a:gd name="connsiteY41" fmla="*/ 76343 h 390219"/>
                <a:gd name="connsiteX42" fmla="*/ 117866 w 460259"/>
                <a:gd name="connsiteY42" fmla="*/ 12807 h 390219"/>
                <a:gd name="connsiteX43" fmla="*/ 12807 w 460259"/>
                <a:gd name="connsiteY43" fmla="*/ 12807 h 390219"/>
                <a:gd name="connsiteX44" fmla="*/ 12807 w 460259"/>
                <a:gd name="connsiteY44" fmla="*/ 131874 h 390219"/>
                <a:gd name="connsiteX45" fmla="*/ 6404 w 460259"/>
                <a:gd name="connsiteY45" fmla="*/ 138278 h 390219"/>
                <a:gd name="connsiteX46" fmla="*/ 459259 w 460259"/>
                <a:gd name="connsiteY46" fmla="*/ 125971 h 390219"/>
                <a:gd name="connsiteX47" fmla="*/ 452855 w 460259"/>
                <a:gd name="connsiteY47" fmla="*/ 119567 h 390219"/>
                <a:gd name="connsiteX48" fmla="*/ 452855 w 460259"/>
                <a:gd name="connsiteY48" fmla="*/ 79045 h 390219"/>
                <a:gd name="connsiteX49" fmla="*/ 313977 w 460259"/>
                <a:gd name="connsiteY49" fmla="*/ 79045 h 390219"/>
                <a:gd name="connsiteX50" fmla="*/ 307573 w 460259"/>
                <a:gd name="connsiteY50" fmla="*/ 72641 h 390219"/>
                <a:gd name="connsiteX51" fmla="*/ 313977 w 460259"/>
                <a:gd name="connsiteY51" fmla="*/ 66237 h 390219"/>
                <a:gd name="connsiteX52" fmla="*/ 459259 w 460259"/>
                <a:gd name="connsiteY52" fmla="*/ 66237 h 390219"/>
                <a:gd name="connsiteX53" fmla="*/ 463761 w 460259"/>
                <a:gd name="connsiteY53" fmla="*/ 68138 h 390219"/>
                <a:gd name="connsiteX54" fmla="*/ 465662 w 460259"/>
                <a:gd name="connsiteY54" fmla="*/ 72641 h 390219"/>
                <a:gd name="connsiteX55" fmla="*/ 465662 w 460259"/>
                <a:gd name="connsiteY55" fmla="*/ 119567 h 390219"/>
                <a:gd name="connsiteX56" fmla="*/ 459259 w 460259"/>
                <a:gd name="connsiteY56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60259" h="390219">
                  <a:moveTo>
                    <a:pt x="21812" y="399225"/>
                  </a:moveTo>
                  <a:cubicBezTo>
                    <a:pt x="12007" y="399225"/>
                    <a:pt x="3402" y="392721"/>
                    <a:pt x="800" y="383316"/>
                  </a:cubicBezTo>
                  <a:lnTo>
                    <a:pt x="800" y="383216"/>
                  </a:lnTo>
                  <a:cubicBezTo>
                    <a:pt x="300" y="381515"/>
                    <a:pt x="500" y="379814"/>
                    <a:pt x="1401" y="378313"/>
                  </a:cubicBezTo>
                  <a:cubicBezTo>
                    <a:pt x="2201" y="376812"/>
                    <a:pt x="3602" y="375812"/>
                    <a:pt x="5303" y="375312"/>
                  </a:cubicBezTo>
                  <a:cubicBezTo>
                    <a:pt x="8605" y="374411"/>
                    <a:pt x="12207" y="376512"/>
                    <a:pt x="13107" y="379814"/>
                  </a:cubicBezTo>
                  <a:cubicBezTo>
                    <a:pt x="14208" y="383816"/>
                    <a:pt x="17710" y="386418"/>
                    <a:pt x="21812" y="386418"/>
                  </a:cubicBezTo>
                  <a:cubicBezTo>
                    <a:pt x="25414" y="386418"/>
                    <a:pt x="28616" y="384317"/>
                    <a:pt x="29917" y="381015"/>
                  </a:cubicBezTo>
                  <a:cubicBezTo>
                    <a:pt x="30017" y="380815"/>
                    <a:pt x="30117" y="380715"/>
                    <a:pt x="30117" y="380514"/>
                  </a:cubicBezTo>
                  <a:lnTo>
                    <a:pt x="30317" y="380214"/>
                  </a:lnTo>
                  <a:cubicBezTo>
                    <a:pt x="30317" y="380114"/>
                    <a:pt x="30317" y="380114"/>
                    <a:pt x="30317" y="380114"/>
                  </a:cubicBezTo>
                  <a:cubicBezTo>
                    <a:pt x="31018" y="376812"/>
                    <a:pt x="34520" y="374611"/>
                    <a:pt x="37821" y="375312"/>
                  </a:cubicBezTo>
                  <a:cubicBezTo>
                    <a:pt x="41323" y="376012"/>
                    <a:pt x="43525" y="379414"/>
                    <a:pt x="42824" y="382916"/>
                  </a:cubicBezTo>
                  <a:cubicBezTo>
                    <a:pt x="42724" y="383216"/>
                    <a:pt x="42624" y="383916"/>
                    <a:pt x="42224" y="384717"/>
                  </a:cubicBezTo>
                  <a:cubicBezTo>
                    <a:pt x="42124" y="384917"/>
                    <a:pt x="42024" y="385217"/>
                    <a:pt x="41924" y="385417"/>
                  </a:cubicBezTo>
                  <a:lnTo>
                    <a:pt x="41823" y="385817"/>
                  </a:lnTo>
                  <a:cubicBezTo>
                    <a:pt x="38422" y="394022"/>
                    <a:pt x="30617" y="399225"/>
                    <a:pt x="21812" y="399225"/>
                  </a:cubicBezTo>
                  <a:close/>
                  <a:moveTo>
                    <a:pt x="6404" y="368808"/>
                  </a:moveTo>
                  <a:cubicBezTo>
                    <a:pt x="2902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694"/>
                    <a:pt x="2902" y="163892"/>
                    <a:pt x="6404" y="163892"/>
                  </a:cubicBezTo>
                  <a:cubicBezTo>
                    <a:pt x="9905" y="163892"/>
                    <a:pt x="12807" y="1666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9905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902" y="157489"/>
                    <a:pt x="0" y="154587"/>
                    <a:pt x="0" y="151085"/>
                  </a:cubicBezTo>
                  <a:cubicBezTo>
                    <a:pt x="0" y="147483"/>
                    <a:pt x="2902" y="144682"/>
                    <a:pt x="6404" y="144682"/>
                  </a:cubicBezTo>
                  <a:cubicBezTo>
                    <a:pt x="9905" y="144682"/>
                    <a:pt x="12807" y="147483"/>
                    <a:pt x="12807" y="151085"/>
                  </a:cubicBezTo>
                  <a:cubicBezTo>
                    <a:pt x="12807" y="154587"/>
                    <a:pt x="9905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902" y="138278"/>
                    <a:pt x="0" y="1353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700" y="3002"/>
                    <a:pt x="1901" y="1901"/>
                  </a:cubicBezTo>
                  <a:cubicBezTo>
                    <a:pt x="3102" y="600"/>
                    <a:pt x="4703" y="0"/>
                    <a:pt x="6404" y="0"/>
                  </a:cubicBezTo>
                  <a:lnTo>
                    <a:pt x="121168" y="0"/>
                  </a:lnTo>
                  <a:cubicBezTo>
                    <a:pt x="123270" y="0"/>
                    <a:pt x="125171" y="1001"/>
                    <a:pt x="126371" y="2702"/>
                  </a:cubicBezTo>
                  <a:lnTo>
                    <a:pt x="171096" y="66237"/>
                  </a:lnTo>
                  <a:lnTo>
                    <a:pt x="294766" y="66237"/>
                  </a:lnTo>
                  <a:cubicBezTo>
                    <a:pt x="298268" y="66237"/>
                    <a:pt x="301170" y="69139"/>
                    <a:pt x="301170" y="72641"/>
                  </a:cubicBezTo>
                  <a:cubicBezTo>
                    <a:pt x="301170" y="76143"/>
                    <a:pt x="298268" y="79045"/>
                    <a:pt x="294766" y="79045"/>
                  </a:cubicBezTo>
                  <a:lnTo>
                    <a:pt x="167695" y="79045"/>
                  </a:lnTo>
                  <a:cubicBezTo>
                    <a:pt x="165593" y="79045"/>
                    <a:pt x="163692" y="78044"/>
                    <a:pt x="162491" y="763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376"/>
                    <a:pt x="9905" y="138278"/>
                    <a:pt x="6404" y="138278"/>
                  </a:cubicBezTo>
                  <a:close/>
                  <a:moveTo>
                    <a:pt x="459259" y="125971"/>
                  </a:moveTo>
                  <a:cubicBezTo>
                    <a:pt x="455657" y="125971"/>
                    <a:pt x="452855" y="123069"/>
                    <a:pt x="452855" y="119567"/>
                  </a:cubicBezTo>
                  <a:lnTo>
                    <a:pt x="452855" y="79045"/>
                  </a:lnTo>
                  <a:lnTo>
                    <a:pt x="313977" y="79045"/>
                  </a:lnTo>
                  <a:cubicBezTo>
                    <a:pt x="310475" y="79045"/>
                    <a:pt x="307573" y="76143"/>
                    <a:pt x="307573" y="72641"/>
                  </a:cubicBezTo>
                  <a:cubicBezTo>
                    <a:pt x="307573" y="69139"/>
                    <a:pt x="310475" y="66237"/>
                    <a:pt x="313977" y="66237"/>
                  </a:cubicBezTo>
                  <a:lnTo>
                    <a:pt x="459259" y="66237"/>
                  </a:lnTo>
                  <a:cubicBezTo>
                    <a:pt x="460860" y="66237"/>
                    <a:pt x="462561" y="66938"/>
                    <a:pt x="463761" y="68138"/>
                  </a:cubicBezTo>
                  <a:cubicBezTo>
                    <a:pt x="464962" y="69339"/>
                    <a:pt x="465662" y="70940"/>
                    <a:pt x="465662" y="72641"/>
                  </a:cubicBezTo>
                  <a:lnTo>
                    <a:pt x="465662" y="119567"/>
                  </a:lnTo>
                  <a:cubicBezTo>
                    <a:pt x="465662" y="123069"/>
                    <a:pt x="462761" y="125971"/>
                    <a:pt x="4592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05B0D86-425C-49F9-B03D-73A4153F52FE}"/>
                </a:ext>
              </a:extLst>
            </p:cNvPr>
            <p:cNvSpPr/>
            <p:nvPr/>
          </p:nvSpPr>
          <p:spPr>
            <a:xfrm>
              <a:off x="5312431" y="1627185"/>
              <a:ext cx="520293" cy="280158"/>
            </a:xfrm>
            <a:custGeom>
              <a:avLst/>
              <a:gdLst>
                <a:gd name="connsiteX0" fmla="*/ 418436 w 520293"/>
                <a:gd name="connsiteY0" fmla="*/ 286061 h 280157"/>
                <a:gd name="connsiteX1" fmla="*/ 349797 w 520293"/>
                <a:gd name="connsiteY1" fmla="*/ 286061 h 280157"/>
                <a:gd name="connsiteX2" fmla="*/ 343393 w 520293"/>
                <a:gd name="connsiteY2" fmla="*/ 279658 h 280157"/>
                <a:gd name="connsiteX3" fmla="*/ 349797 w 520293"/>
                <a:gd name="connsiteY3" fmla="*/ 273254 h 280157"/>
                <a:gd name="connsiteX4" fmla="*/ 418436 w 520293"/>
                <a:gd name="connsiteY4" fmla="*/ 273254 h 280157"/>
                <a:gd name="connsiteX5" fmla="*/ 422538 w 520293"/>
                <a:gd name="connsiteY5" fmla="*/ 272354 h 280157"/>
                <a:gd name="connsiteX6" fmla="*/ 431143 w 520293"/>
                <a:gd name="connsiteY6" fmla="*/ 275055 h 280157"/>
                <a:gd name="connsiteX7" fmla="*/ 431443 w 520293"/>
                <a:gd name="connsiteY7" fmla="*/ 279958 h 280157"/>
                <a:gd name="connsiteX8" fmla="*/ 428341 w 520293"/>
                <a:gd name="connsiteY8" fmla="*/ 283660 h 280157"/>
                <a:gd name="connsiteX9" fmla="*/ 418436 w 520293"/>
                <a:gd name="connsiteY9" fmla="*/ 286061 h 280157"/>
                <a:gd name="connsiteX10" fmla="*/ 6403 w 520293"/>
                <a:gd name="connsiteY10" fmla="*/ 276656 h 280157"/>
                <a:gd name="connsiteX11" fmla="*/ 3902 w 520293"/>
                <a:gd name="connsiteY11" fmla="*/ 276156 h 280157"/>
                <a:gd name="connsiteX12" fmla="*/ 400 w 520293"/>
                <a:gd name="connsiteY12" fmla="*/ 272754 h 280157"/>
                <a:gd name="connsiteX13" fmla="*/ 0 w 520293"/>
                <a:gd name="connsiteY13" fmla="*/ 270252 h 280157"/>
                <a:gd name="connsiteX14" fmla="*/ 400 w 520293"/>
                <a:gd name="connsiteY14" fmla="*/ 267851 h 280157"/>
                <a:gd name="connsiteX15" fmla="*/ 600 w 520293"/>
                <a:gd name="connsiteY15" fmla="*/ 267551 h 280157"/>
                <a:gd name="connsiteX16" fmla="*/ 700 w 520293"/>
                <a:gd name="connsiteY16" fmla="*/ 267251 h 280157"/>
                <a:gd name="connsiteX17" fmla="*/ 900 w 520293"/>
                <a:gd name="connsiteY17" fmla="*/ 266550 h 280157"/>
                <a:gd name="connsiteX18" fmla="*/ 900 w 520293"/>
                <a:gd name="connsiteY18" fmla="*/ 266450 h 280157"/>
                <a:gd name="connsiteX19" fmla="*/ 900 w 520293"/>
                <a:gd name="connsiteY19" fmla="*/ 266450 h 280157"/>
                <a:gd name="connsiteX20" fmla="*/ 84047 w 520293"/>
                <a:gd name="connsiteY20" fmla="*/ 4402 h 280157"/>
                <a:gd name="connsiteX21" fmla="*/ 90151 w 520293"/>
                <a:gd name="connsiteY21" fmla="*/ 0 h 280157"/>
                <a:gd name="connsiteX22" fmla="*/ 516391 w 520293"/>
                <a:gd name="connsiteY22" fmla="*/ 0 h 280157"/>
                <a:gd name="connsiteX23" fmla="*/ 521594 w 520293"/>
                <a:gd name="connsiteY23" fmla="*/ 2601 h 280157"/>
                <a:gd name="connsiteX24" fmla="*/ 522494 w 520293"/>
                <a:gd name="connsiteY24" fmla="*/ 8305 h 280157"/>
                <a:gd name="connsiteX25" fmla="*/ 511088 w 520293"/>
                <a:gd name="connsiteY25" fmla="*/ 44525 h 280157"/>
                <a:gd name="connsiteX26" fmla="*/ 502983 w 520293"/>
                <a:gd name="connsiteY26" fmla="*/ 48627 h 280157"/>
                <a:gd name="connsiteX27" fmla="*/ 498781 w 520293"/>
                <a:gd name="connsiteY27" fmla="*/ 40623 h 280157"/>
                <a:gd name="connsiteX28" fmla="*/ 507686 w 520293"/>
                <a:gd name="connsiteY28" fmla="*/ 12807 h 280157"/>
                <a:gd name="connsiteX29" fmla="*/ 94853 w 520293"/>
                <a:gd name="connsiteY29" fmla="*/ 12807 h 280157"/>
                <a:gd name="connsiteX30" fmla="*/ 13207 w 520293"/>
                <a:gd name="connsiteY30" fmla="*/ 269952 h 280157"/>
                <a:gd name="connsiteX31" fmla="*/ 12707 w 520293"/>
                <a:gd name="connsiteY31" fmla="*/ 271553 h 280157"/>
                <a:gd name="connsiteX32" fmla="*/ 12707 w 520293"/>
                <a:gd name="connsiteY32" fmla="*/ 271553 h 280157"/>
                <a:gd name="connsiteX33" fmla="*/ 12707 w 520293"/>
                <a:gd name="connsiteY33" fmla="*/ 271653 h 280157"/>
                <a:gd name="connsiteX34" fmla="*/ 12407 w 520293"/>
                <a:gd name="connsiteY34" fmla="*/ 272454 h 280157"/>
                <a:gd name="connsiteX35" fmla="*/ 12307 w 520293"/>
                <a:gd name="connsiteY35" fmla="*/ 272654 h 280157"/>
                <a:gd name="connsiteX36" fmla="*/ 8805 w 520293"/>
                <a:gd name="connsiteY36" fmla="*/ 276156 h 280157"/>
                <a:gd name="connsiteX37" fmla="*/ 6403 w 520293"/>
                <a:gd name="connsiteY37" fmla="*/ 276656 h 280157"/>
                <a:gd name="connsiteX38" fmla="*/ 435145 w 520293"/>
                <a:gd name="connsiteY38" fmla="*/ 268651 h 280157"/>
                <a:gd name="connsiteX39" fmla="*/ 433244 w 520293"/>
                <a:gd name="connsiteY39" fmla="*/ 268351 h 280157"/>
                <a:gd name="connsiteX40" fmla="*/ 429142 w 520293"/>
                <a:gd name="connsiteY40" fmla="*/ 260347 h 280157"/>
                <a:gd name="connsiteX41" fmla="*/ 487174 w 520293"/>
                <a:gd name="connsiteY41" fmla="*/ 77244 h 280157"/>
                <a:gd name="connsiteX42" fmla="*/ 495279 w 520293"/>
                <a:gd name="connsiteY42" fmla="*/ 73041 h 280157"/>
                <a:gd name="connsiteX43" fmla="*/ 499381 w 520293"/>
                <a:gd name="connsiteY43" fmla="*/ 81046 h 280157"/>
                <a:gd name="connsiteX44" fmla="*/ 441349 w 520293"/>
                <a:gd name="connsiteY44" fmla="*/ 264149 h 280157"/>
                <a:gd name="connsiteX45" fmla="*/ 435145 w 520293"/>
                <a:gd name="connsiteY45" fmla="*/ 268651 h 280157"/>
                <a:gd name="connsiteX46" fmla="*/ 499081 w 520293"/>
                <a:gd name="connsiteY46" fmla="*/ 67238 h 280157"/>
                <a:gd name="connsiteX47" fmla="*/ 497180 w 520293"/>
                <a:gd name="connsiteY47" fmla="*/ 66938 h 280157"/>
                <a:gd name="connsiteX48" fmla="*/ 492978 w 520293"/>
                <a:gd name="connsiteY48" fmla="*/ 58933 h 280157"/>
                <a:gd name="connsiteX49" fmla="*/ 501082 w 520293"/>
                <a:gd name="connsiteY49" fmla="*/ 54731 h 280157"/>
                <a:gd name="connsiteX50" fmla="*/ 504784 w 520293"/>
                <a:gd name="connsiteY50" fmla="*/ 57933 h 280157"/>
                <a:gd name="connsiteX51" fmla="*/ 505184 w 520293"/>
                <a:gd name="connsiteY51" fmla="*/ 62835 h 280157"/>
                <a:gd name="connsiteX52" fmla="*/ 499081 w 520293"/>
                <a:gd name="connsiteY52" fmla="*/ 67238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520293" h="280157">
                  <a:moveTo>
                    <a:pt x="418436" y="286061"/>
                  </a:moveTo>
                  <a:lnTo>
                    <a:pt x="349797" y="286061"/>
                  </a:lnTo>
                  <a:cubicBezTo>
                    <a:pt x="346295" y="286061"/>
                    <a:pt x="343393" y="283160"/>
                    <a:pt x="343393" y="279658"/>
                  </a:cubicBezTo>
                  <a:cubicBezTo>
                    <a:pt x="343393" y="276156"/>
                    <a:pt x="346295" y="273254"/>
                    <a:pt x="349797" y="273254"/>
                  </a:cubicBezTo>
                  <a:lnTo>
                    <a:pt x="418436" y="273254"/>
                  </a:lnTo>
                  <a:cubicBezTo>
                    <a:pt x="419837" y="273254"/>
                    <a:pt x="421237" y="272954"/>
                    <a:pt x="422538" y="272354"/>
                  </a:cubicBezTo>
                  <a:cubicBezTo>
                    <a:pt x="425540" y="270753"/>
                    <a:pt x="429542" y="272053"/>
                    <a:pt x="431143" y="275055"/>
                  </a:cubicBezTo>
                  <a:cubicBezTo>
                    <a:pt x="431843" y="276656"/>
                    <a:pt x="432043" y="278357"/>
                    <a:pt x="431443" y="279958"/>
                  </a:cubicBezTo>
                  <a:cubicBezTo>
                    <a:pt x="430943" y="281659"/>
                    <a:pt x="429842" y="282960"/>
                    <a:pt x="428341" y="283660"/>
                  </a:cubicBezTo>
                  <a:cubicBezTo>
                    <a:pt x="425239" y="285261"/>
                    <a:pt x="421838" y="286061"/>
                    <a:pt x="418436" y="286061"/>
                  </a:cubicBezTo>
                  <a:close/>
                  <a:moveTo>
                    <a:pt x="6403" y="276656"/>
                  </a:moveTo>
                  <a:cubicBezTo>
                    <a:pt x="5503" y="276656"/>
                    <a:pt x="4703" y="276556"/>
                    <a:pt x="3902" y="276156"/>
                  </a:cubicBezTo>
                  <a:cubicBezTo>
                    <a:pt x="2401" y="275555"/>
                    <a:pt x="1100" y="274255"/>
                    <a:pt x="400" y="272754"/>
                  </a:cubicBezTo>
                  <a:cubicBezTo>
                    <a:pt x="100" y="271953"/>
                    <a:pt x="0" y="271153"/>
                    <a:pt x="0" y="270252"/>
                  </a:cubicBezTo>
                  <a:cubicBezTo>
                    <a:pt x="0" y="269452"/>
                    <a:pt x="100" y="268651"/>
                    <a:pt x="400" y="267851"/>
                  </a:cubicBezTo>
                  <a:lnTo>
                    <a:pt x="600" y="267551"/>
                  </a:lnTo>
                  <a:cubicBezTo>
                    <a:pt x="600" y="267351"/>
                    <a:pt x="600" y="267351"/>
                    <a:pt x="700" y="267251"/>
                  </a:cubicBezTo>
                  <a:lnTo>
                    <a:pt x="900" y="266550"/>
                  </a:lnTo>
                  <a:cubicBezTo>
                    <a:pt x="900" y="266550"/>
                    <a:pt x="900" y="266550"/>
                    <a:pt x="900" y="266450"/>
                  </a:cubicBezTo>
                  <a:lnTo>
                    <a:pt x="900" y="266450"/>
                  </a:lnTo>
                  <a:lnTo>
                    <a:pt x="84047" y="4402"/>
                  </a:lnTo>
                  <a:cubicBezTo>
                    <a:pt x="84848" y="1801"/>
                    <a:pt x="87349" y="0"/>
                    <a:pt x="90151" y="0"/>
                  </a:cubicBezTo>
                  <a:lnTo>
                    <a:pt x="516391" y="0"/>
                  </a:lnTo>
                  <a:cubicBezTo>
                    <a:pt x="518392" y="0"/>
                    <a:pt x="520393" y="901"/>
                    <a:pt x="521594" y="2601"/>
                  </a:cubicBezTo>
                  <a:cubicBezTo>
                    <a:pt x="522794" y="4202"/>
                    <a:pt x="523095" y="6404"/>
                    <a:pt x="522494" y="8305"/>
                  </a:cubicBezTo>
                  <a:lnTo>
                    <a:pt x="511088" y="44525"/>
                  </a:lnTo>
                  <a:cubicBezTo>
                    <a:pt x="509987" y="47727"/>
                    <a:pt x="506386" y="49728"/>
                    <a:pt x="502983" y="48627"/>
                  </a:cubicBezTo>
                  <a:cubicBezTo>
                    <a:pt x="499581" y="47527"/>
                    <a:pt x="497780" y="43925"/>
                    <a:pt x="498781" y="40623"/>
                  </a:cubicBezTo>
                  <a:lnTo>
                    <a:pt x="507686" y="12807"/>
                  </a:lnTo>
                  <a:lnTo>
                    <a:pt x="94853" y="12807"/>
                  </a:lnTo>
                  <a:lnTo>
                    <a:pt x="13207" y="269952"/>
                  </a:lnTo>
                  <a:cubicBezTo>
                    <a:pt x="13107" y="270352"/>
                    <a:pt x="13007" y="270853"/>
                    <a:pt x="12707" y="271553"/>
                  </a:cubicBezTo>
                  <a:lnTo>
                    <a:pt x="12707" y="271553"/>
                  </a:lnTo>
                  <a:lnTo>
                    <a:pt x="12707" y="271653"/>
                  </a:lnTo>
                  <a:cubicBezTo>
                    <a:pt x="12507" y="272053"/>
                    <a:pt x="12407" y="272354"/>
                    <a:pt x="12407" y="272454"/>
                  </a:cubicBezTo>
                  <a:lnTo>
                    <a:pt x="12307" y="272654"/>
                  </a:lnTo>
                  <a:cubicBezTo>
                    <a:pt x="11607" y="274255"/>
                    <a:pt x="10406" y="275555"/>
                    <a:pt x="8805" y="276156"/>
                  </a:cubicBezTo>
                  <a:cubicBezTo>
                    <a:pt x="8004" y="276456"/>
                    <a:pt x="7204" y="276656"/>
                    <a:pt x="6403" y="276656"/>
                  </a:cubicBezTo>
                  <a:close/>
                  <a:moveTo>
                    <a:pt x="435145" y="268651"/>
                  </a:moveTo>
                  <a:cubicBezTo>
                    <a:pt x="434544" y="268651"/>
                    <a:pt x="433845" y="268551"/>
                    <a:pt x="433244" y="268351"/>
                  </a:cubicBezTo>
                  <a:cubicBezTo>
                    <a:pt x="429942" y="267351"/>
                    <a:pt x="428041" y="263649"/>
                    <a:pt x="429142" y="260347"/>
                  </a:cubicBezTo>
                  <a:lnTo>
                    <a:pt x="487174" y="77244"/>
                  </a:lnTo>
                  <a:cubicBezTo>
                    <a:pt x="488275" y="73942"/>
                    <a:pt x="491977" y="72041"/>
                    <a:pt x="495279" y="73041"/>
                  </a:cubicBezTo>
                  <a:cubicBezTo>
                    <a:pt x="498581" y="74142"/>
                    <a:pt x="500482" y="77744"/>
                    <a:pt x="499381" y="81046"/>
                  </a:cubicBezTo>
                  <a:lnTo>
                    <a:pt x="441349" y="264149"/>
                  </a:lnTo>
                  <a:cubicBezTo>
                    <a:pt x="440448" y="266850"/>
                    <a:pt x="438047" y="268651"/>
                    <a:pt x="435145" y="268651"/>
                  </a:cubicBezTo>
                  <a:close/>
                  <a:moveTo>
                    <a:pt x="499081" y="67238"/>
                  </a:moveTo>
                  <a:cubicBezTo>
                    <a:pt x="498481" y="67238"/>
                    <a:pt x="497780" y="67138"/>
                    <a:pt x="497180" y="66938"/>
                  </a:cubicBezTo>
                  <a:cubicBezTo>
                    <a:pt x="493778" y="65837"/>
                    <a:pt x="491977" y="62235"/>
                    <a:pt x="492978" y="58933"/>
                  </a:cubicBezTo>
                  <a:cubicBezTo>
                    <a:pt x="494078" y="55631"/>
                    <a:pt x="497680" y="53730"/>
                    <a:pt x="501082" y="54731"/>
                  </a:cubicBezTo>
                  <a:cubicBezTo>
                    <a:pt x="502683" y="55231"/>
                    <a:pt x="503984" y="56432"/>
                    <a:pt x="504784" y="57933"/>
                  </a:cubicBezTo>
                  <a:cubicBezTo>
                    <a:pt x="505585" y="59434"/>
                    <a:pt x="505785" y="61134"/>
                    <a:pt x="505184" y="62835"/>
                  </a:cubicBezTo>
                  <a:cubicBezTo>
                    <a:pt x="504384" y="65437"/>
                    <a:pt x="501883" y="67238"/>
                    <a:pt x="499081" y="6723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19A6B2-5D70-400A-B6FD-40EEAB99AACD}"/>
                </a:ext>
              </a:extLst>
            </p:cNvPr>
            <p:cNvSpPr/>
            <p:nvPr/>
          </p:nvSpPr>
          <p:spPr>
            <a:xfrm>
              <a:off x="5298323" y="1900439"/>
              <a:ext cx="160090" cy="10006"/>
            </a:xfrm>
            <a:custGeom>
              <a:avLst/>
              <a:gdLst>
                <a:gd name="connsiteX0" fmla="*/ 157689 w 160090"/>
                <a:gd name="connsiteY0" fmla="*/ 12807 h 10005"/>
                <a:gd name="connsiteX1" fmla="*/ 6403 w 160090"/>
                <a:gd name="connsiteY1" fmla="*/ 12807 h 10005"/>
                <a:gd name="connsiteX2" fmla="*/ 0 w 160090"/>
                <a:gd name="connsiteY2" fmla="*/ 6404 h 10005"/>
                <a:gd name="connsiteX3" fmla="*/ 6403 w 160090"/>
                <a:gd name="connsiteY3" fmla="*/ 0 h 10005"/>
                <a:gd name="connsiteX4" fmla="*/ 157689 w 160090"/>
                <a:gd name="connsiteY4" fmla="*/ 0 h 10005"/>
                <a:gd name="connsiteX5" fmla="*/ 163992 w 160090"/>
                <a:gd name="connsiteY5" fmla="*/ 6404 h 10005"/>
                <a:gd name="connsiteX6" fmla="*/ 157689 w 160090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090" h="10005">
                  <a:moveTo>
                    <a:pt x="157689" y="12807"/>
                  </a:moveTo>
                  <a:lnTo>
                    <a:pt x="6403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3" y="0"/>
                  </a:cubicBezTo>
                  <a:lnTo>
                    <a:pt x="157689" y="0"/>
                  </a:lnTo>
                  <a:cubicBezTo>
                    <a:pt x="161191" y="0"/>
                    <a:pt x="163992" y="2902"/>
                    <a:pt x="163992" y="6404"/>
                  </a:cubicBezTo>
                  <a:cubicBezTo>
                    <a:pt x="163992" y="9906"/>
                    <a:pt x="161191" y="12807"/>
                    <a:pt x="157689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550AE99C-4B23-444C-967A-19A2799B9195}"/>
                </a:ext>
              </a:extLst>
            </p:cNvPr>
            <p:cNvSpPr/>
            <p:nvPr/>
          </p:nvSpPr>
          <p:spPr>
            <a:xfrm>
              <a:off x="5441431" y="1741650"/>
              <a:ext cx="230130" cy="230130"/>
            </a:xfrm>
            <a:custGeom>
              <a:avLst/>
              <a:gdLst>
                <a:gd name="connsiteX0" fmla="*/ 117639 w 230129"/>
                <a:gd name="connsiteY0" fmla="*/ 233532 h 230129"/>
                <a:gd name="connsiteX1" fmla="*/ 114538 w 230129"/>
                <a:gd name="connsiteY1" fmla="*/ 232731 h 230129"/>
                <a:gd name="connsiteX2" fmla="*/ 1074 w 230129"/>
                <a:gd name="connsiteY2" fmla="*/ 5803 h 230129"/>
                <a:gd name="connsiteX3" fmla="*/ 7878 w 230129"/>
                <a:gd name="connsiteY3" fmla="*/ 300 h 230129"/>
                <a:gd name="connsiteX4" fmla="*/ 13881 w 230129"/>
                <a:gd name="connsiteY4" fmla="*/ 6704 h 230129"/>
                <a:gd name="connsiteX5" fmla="*/ 62608 w 230129"/>
                <a:gd name="connsiteY5" fmla="*/ 16409 h 230129"/>
                <a:gd name="connsiteX6" fmla="*/ 111436 w 230129"/>
                <a:gd name="connsiteY6" fmla="*/ 6204 h 230129"/>
                <a:gd name="connsiteX7" fmla="*/ 117740 w 230129"/>
                <a:gd name="connsiteY7" fmla="*/ 300 h 230129"/>
                <a:gd name="connsiteX8" fmla="*/ 124743 w 230129"/>
                <a:gd name="connsiteY8" fmla="*/ 6704 h 230129"/>
                <a:gd name="connsiteX9" fmla="*/ 173471 w 230129"/>
                <a:gd name="connsiteY9" fmla="*/ 16409 h 230129"/>
                <a:gd name="connsiteX10" fmla="*/ 221598 w 230129"/>
                <a:gd name="connsiteY10" fmla="*/ 7004 h 230129"/>
                <a:gd name="connsiteX11" fmla="*/ 225400 w 230129"/>
                <a:gd name="connsiteY11" fmla="*/ 800 h 230129"/>
                <a:gd name="connsiteX12" fmla="*/ 228602 w 230129"/>
                <a:gd name="connsiteY12" fmla="*/ 0 h 230129"/>
                <a:gd name="connsiteX13" fmla="*/ 235005 w 230129"/>
                <a:gd name="connsiteY13" fmla="*/ 6704 h 230129"/>
                <a:gd name="connsiteX14" fmla="*/ 234706 w 230129"/>
                <a:gd name="connsiteY14" fmla="*/ 9205 h 230129"/>
                <a:gd name="connsiteX15" fmla="*/ 120841 w 230129"/>
                <a:gd name="connsiteY15" fmla="*/ 232731 h 230129"/>
                <a:gd name="connsiteX16" fmla="*/ 117639 w 230129"/>
                <a:gd name="connsiteY16" fmla="*/ 233532 h 230129"/>
                <a:gd name="connsiteX17" fmla="*/ 12880 w 230129"/>
                <a:gd name="connsiteY17" fmla="*/ 20812 h 230129"/>
                <a:gd name="connsiteX18" fmla="*/ 117639 w 230129"/>
                <a:gd name="connsiteY18" fmla="*/ 219724 h 230129"/>
                <a:gd name="connsiteX19" fmla="*/ 222498 w 230129"/>
                <a:gd name="connsiteY19" fmla="*/ 21112 h 230129"/>
                <a:gd name="connsiteX20" fmla="*/ 173371 w 230129"/>
                <a:gd name="connsiteY20" fmla="*/ 29216 h 230129"/>
                <a:gd name="connsiteX21" fmla="*/ 117940 w 230129"/>
                <a:gd name="connsiteY21" fmla="*/ 17510 h 230129"/>
                <a:gd name="connsiteX22" fmla="*/ 62508 w 230129"/>
                <a:gd name="connsiteY22" fmla="*/ 29216 h 230129"/>
                <a:gd name="connsiteX23" fmla="*/ 12880 w 230129"/>
                <a:gd name="connsiteY23" fmla="*/ 20812 h 23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0129" h="230129">
                  <a:moveTo>
                    <a:pt x="117639" y="233532"/>
                  </a:moveTo>
                  <a:cubicBezTo>
                    <a:pt x="116539" y="233532"/>
                    <a:pt x="115438" y="233231"/>
                    <a:pt x="114538" y="232731"/>
                  </a:cubicBezTo>
                  <a:cubicBezTo>
                    <a:pt x="-18337" y="158489"/>
                    <a:pt x="874" y="7304"/>
                    <a:pt x="1074" y="5803"/>
                  </a:cubicBezTo>
                  <a:cubicBezTo>
                    <a:pt x="1474" y="2501"/>
                    <a:pt x="4476" y="0"/>
                    <a:pt x="7878" y="300"/>
                  </a:cubicBezTo>
                  <a:cubicBezTo>
                    <a:pt x="11279" y="500"/>
                    <a:pt x="13881" y="3302"/>
                    <a:pt x="13881" y="6704"/>
                  </a:cubicBezTo>
                  <a:cubicBezTo>
                    <a:pt x="15282" y="9205"/>
                    <a:pt x="31491" y="16409"/>
                    <a:pt x="62608" y="16409"/>
                  </a:cubicBezTo>
                  <a:cubicBezTo>
                    <a:pt x="93726" y="16409"/>
                    <a:pt x="109935" y="9205"/>
                    <a:pt x="111436" y="6204"/>
                  </a:cubicBezTo>
                  <a:cubicBezTo>
                    <a:pt x="111436" y="2702"/>
                    <a:pt x="114238" y="300"/>
                    <a:pt x="117740" y="300"/>
                  </a:cubicBezTo>
                  <a:cubicBezTo>
                    <a:pt x="121241" y="300"/>
                    <a:pt x="124743" y="3202"/>
                    <a:pt x="124743" y="6704"/>
                  </a:cubicBezTo>
                  <a:cubicBezTo>
                    <a:pt x="126144" y="9205"/>
                    <a:pt x="142353" y="16409"/>
                    <a:pt x="173471" y="16409"/>
                  </a:cubicBezTo>
                  <a:cubicBezTo>
                    <a:pt x="202087" y="16409"/>
                    <a:pt x="218096" y="10306"/>
                    <a:pt x="221598" y="7004"/>
                  </a:cubicBezTo>
                  <a:cubicBezTo>
                    <a:pt x="221498" y="4302"/>
                    <a:pt x="222999" y="1901"/>
                    <a:pt x="225400" y="800"/>
                  </a:cubicBezTo>
                  <a:cubicBezTo>
                    <a:pt x="226301" y="300"/>
                    <a:pt x="227401" y="0"/>
                    <a:pt x="228602" y="0"/>
                  </a:cubicBezTo>
                  <a:cubicBezTo>
                    <a:pt x="232104" y="0"/>
                    <a:pt x="235005" y="3102"/>
                    <a:pt x="235005" y="6704"/>
                  </a:cubicBezTo>
                  <a:cubicBezTo>
                    <a:pt x="235005" y="7604"/>
                    <a:pt x="234905" y="8405"/>
                    <a:pt x="234706" y="9205"/>
                  </a:cubicBezTo>
                  <a:cubicBezTo>
                    <a:pt x="236707" y="32218"/>
                    <a:pt x="242510" y="164693"/>
                    <a:pt x="120841" y="232731"/>
                  </a:cubicBezTo>
                  <a:cubicBezTo>
                    <a:pt x="119841" y="233231"/>
                    <a:pt x="118740" y="233532"/>
                    <a:pt x="117639" y="233532"/>
                  </a:cubicBezTo>
                  <a:close/>
                  <a:moveTo>
                    <a:pt x="12880" y="20812"/>
                  </a:moveTo>
                  <a:cubicBezTo>
                    <a:pt x="11780" y="57733"/>
                    <a:pt x="18183" y="161991"/>
                    <a:pt x="117639" y="219724"/>
                  </a:cubicBezTo>
                  <a:cubicBezTo>
                    <a:pt x="216995" y="162091"/>
                    <a:pt x="223499" y="58233"/>
                    <a:pt x="222498" y="21112"/>
                  </a:cubicBezTo>
                  <a:cubicBezTo>
                    <a:pt x="209191" y="27215"/>
                    <a:pt x="188079" y="29216"/>
                    <a:pt x="173371" y="29216"/>
                  </a:cubicBezTo>
                  <a:cubicBezTo>
                    <a:pt x="156061" y="29216"/>
                    <a:pt x="129746" y="26515"/>
                    <a:pt x="117940" y="17510"/>
                  </a:cubicBezTo>
                  <a:cubicBezTo>
                    <a:pt x="106133" y="26515"/>
                    <a:pt x="79818" y="29216"/>
                    <a:pt x="62508" y="29216"/>
                  </a:cubicBezTo>
                  <a:cubicBezTo>
                    <a:pt x="47700" y="29216"/>
                    <a:pt x="26088" y="27115"/>
                    <a:pt x="12880" y="20812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3837882F-FEBF-434E-A80F-E6F0E3C53873}"/>
                </a:ext>
              </a:extLst>
            </p:cNvPr>
            <p:cNvSpPr/>
            <p:nvPr/>
          </p:nvSpPr>
          <p:spPr>
            <a:xfrm>
              <a:off x="5552669" y="1831830"/>
              <a:ext cx="80045" cy="110062"/>
            </a:xfrm>
            <a:custGeom>
              <a:avLst/>
              <a:gdLst>
                <a:gd name="connsiteX0" fmla="*/ 6402 w 80045"/>
                <a:gd name="connsiteY0" fmla="*/ 110832 h 110062"/>
                <a:gd name="connsiteX1" fmla="*/ 799 w 80045"/>
                <a:gd name="connsiteY1" fmla="*/ 107531 h 110062"/>
                <a:gd name="connsiteX2" fmla="*/ 3300 w 80045"/>
                <a:gd name="connsiteY2" fmla="*/ 98826 h 110062"/>
                <a:gd name="connsiteX3" fmla="*/ 73840 w 80045"/>
                <a:gd name="connsiteY3" fmla="*/ 4873 h 110062"/>
                <a:gd name="connsiteX4" fmla="*/ 81544 w 80045"/>
                <a:gd name="connsiteY4" fmla="*/ 170 h 110062"/>
                <a:gd name="connsiteX5" fmla="*/ 86247 w 80045"/>
                <a:gd name="connsiteY5" fmla="*/ 7874 h 110062"/>
                <a:gd name="connsiteX6" fmla="*/ 9503 w 80045"/>
                <a:gd name="connsiteY6" fmla="*/ 110032 h 110062"/>
                <a:gd name="connsiteX7" fmla="*/ 6402 w 80045"/>
                <a:gd name="connsiteY7" fmla="*/ 110832 h 11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45" h="110062">
                  <a:moveTo>
                    <a:pt x="6402" y="110832"/>
                  </a:moveTo>
                  <a:cubicBezTo>
                    <a:pt x="4200" y="110832"/>
                    <a:pt x="1999" y="109632"/>
                    <a:pt x="799" y="107531"/>
                  </a:cubicBezTo>
                  <a:cubicBezTo>
                    <a:pt x="-903" y="104429"/>
                    <a:pt x="198" y="100527"/>
                    <a:pt x="3300" y="98826"/>
                  </a:cubicBezTo>
                  <a:cubicBezTo>
                    <a:pt x="40221" y="78214"/>
                    <a:pt x="63934" y="46596"/>
                    <a:pt x="73840" y="4873"/>
                  </a:cubicBezTo>
                  <a:cubicBezTo>
                    <a:pt x="74640" y="1471"/>
                    <a:pt x="78142" y="-630"/>
                    <a:pt x="81544" y="170"/>
                  </a:cubicBezTo>
                  <a:cubicBezTo>
                    <a:pt x="84946" y="971"/>
                    <a:pt x="87147" y="4473"/>
                    <a:pt x="86247" y="7874"/>
                  </a:cubicBezTo>
                  <a:cubicBezTo>
                    <a:pt x="78842" y="39092"/>
                    <a:pt x="59431" y="82116"/>
                    <a:pt x="9503" y="110032"/>
                  </a:cubicBezTo>
                  <a:cubicBezTo>
                    <a:pt x="8603" y="110632"/>
                    <a:pt x="7502" y="110832"/>
                    <a:pt x="6402" y="110832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6B76760-2480-43BC-AB01-151D80183000}"/>
                </a:ext>
              </a:extLst>
            </p:cNvPr>
            <p:cNvSpPr/>
            <p:nvPr/>
          </p:nvSpPr>
          <p:spPr>
            <a:xfrm>
              <a:off x="5455412" y="146779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38F2FFE2-4FF0-454B-915F-546AD0CAFDF3}"/>
                </a:ext>
              </a:extLst>
            </p:cNvPr>
            <p:cNvSpPr/>
            <p:nvPr/>
          </p:nvSpPr>
          <p:spPr>
            <a:xfrm>
              <a:off x="5466618" y="1456489"/>
              <a:ext cx="10006" cy="30017"/>
            </a:xfrm>
            <a:custGeom>
              <a:avLst/>
              <a:gdLst>
                <a:gd name="connsiteX0" fmla="*/ 6403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3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3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5320"/>
                  </a:moveTo>
                  <a:cubicBezTo>
                    <a:pt x="2901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3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10006" y="35320"/>
                    <a:pt x="6403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90D57824-6264-4179-A5E5-A21A63D3D168}"/>
                </a:ext>
              </a:extLst>
            </p:cNvPr>
            <p:cNvSpPr/>
            <p:nvPr/>
          </p:nvSpPr>
          <p:spPr>
            <a:xfrm>
              <a:off x="5542661" y="1488407"/>
              <a:ext cx="40023" cy="40023"/>
            </a:xfrm>
            <a:custGeom>
              <a:avLst/>
              <a:gdLst>
                <a:gd name="connsiteX0" fmla="*/ 21813 w 40022"/>
                <a:gd name="connsiteY0" fmla="*/ 43625 h 40022"/>
                <a:gd name="connsiteX1" fmla="*/ 0 w 40022"/>
                <a:gd name="connsiteY1" fmla="*/ 21812 h 40022"/>
                <a:gd name="connsiteX2" fmla="*/ 21813 w 40022"/>
                <a:gd name="connsiteY2" fmla="*/ 0 h 40022"/>
                <a:gd name="connsiteX3" fmla="*/ 43625 w 40022"/>
                <a:gd name="connsiteY3" fmla="*/ 21812 h 40022"/>
                <a:gd name="connsiteX4" fmla="*/ 21813 w 40022"/>
                <a:gd name="connsiteY4" fmla="*/ 43625 h 40022"/>
                <a:gd name="connsiteX5" fmla="*/ 21813 w 40022"/>
                <a:gd name="connsiteY5" fmla="*/ 12707 h 40022"/>
                <a:gd name="connsiteX6" fmla="*/ 12807 w 40022"/>
                <a:gd name="connsiteY6" fmla="*/ 21712 h 40022"/>
                <a:gd name="connsiteX7" fmla="*/ 21813 w 40022"/>
                <a:gd name="connsiteY7" fmla="*/ 30717 h 40022"/>
                <a:gd name="connsiteX8" fmla="*/ 30818 w 40022"/>
                <a:gd name="connsiteY8" fmla="*/ 21712 h 40022"/>
                <a:gd name="connsiteX9" fmla="*/ 21813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3" y="43625"/>
                  </a:moveTo>
                  <a:cubicBezTo>
                    <a:pt x="9806" y="43625"/>
                    <a:pt x="0" y="33819"/>
                    <a:pt x="0" y="21812"/>
                  </a:cubicBezTo>
                  <a:cubicBezTo>
                    <a:pt x="0" y="9806"/>
                    <a:pt x="9806" y="0"/>
                    <a:pt x="21813" y="0"/>
                  </a:cubicBezTo>
                  <a:cubicBezTo>
                    <a:pt x="33819" y="0"/>
                    <a:pt x="43625" y="9806"/>
                    <a:pt x="43625" y="21812"/>
                  </a:cubicBezTo>
                  <a:cubicBezTo>
                    <a:pt x="43625" y="33819"/>
                    <a:pt x="33919" y="43625"/>
                    <a:pt x="21813" y="43625"/>
                  </a:cubicBezTo>
                  <a:close/>
                  <a:moveTo>
                    <a:pt x="21813" y="12707"/>
                  </a:moveTo>
                  <a:cubicBezTo>
                    <a:pt x="16810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3" y="30717"/>
                  </a:cubicBezTo>
                  <a:cubicBezTo>
                    <a:pt x="26815" y="30717"/>
                    <a:pt x="30818" y="26615"/>
                    <a:pt x="30818" y="21712"/>
                  </a:cubicBezTo>
                  <a:cubicBezTo>
                    <a:pt x="30818" y="16809"/>
                    <a:pt x="26815" y="12707"/>
                    <a:pt x="21813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4D407B1-34E7-4491-A46C-1BB2FB104970}"/>
                </a:ext>
              </a:extLst>
            </p:cNvPr>
            <p:cNvSpPr/>
            <p:nvPr/>
          </p:nvSpPr>
          <p:spPr>
            <a:xfrm>
              <a:off x="5633249" y="1436215"/>
              <a:ext cx="60034" cy="60034"/>
            </a:xfrm>
            <a:custGeom>
              <a:avLst/>
              <a:gdLst>
                <a:gd name="connsiteX0" fmla="*/ 30980 w 60033"/>
                <a:gd name="connsiteY0" fmla="*/ 62098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6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7 w 60033"/>
                <a:gd name="connsiteY6" fmla="*/ 25577 h 60033"/>
                <a:gd name="connsiteX7" fmla="*/ 56494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8 h 60033"/>
                <a:gd name="connsiteX10" fmla="*/ 31080 w 60033"/>
                <a:gd name="connsiteY10" fmla="*/ 12770 h 60033"/>
                <a:gd name="connsiteX11" fmla="*/ 27878 w 60033"/>
                <a:gd name="connsiteY11" fmla="*/ 13070 h 60033"/>
                <a:gd name="connsiteX12" fmla="*/ 16172 w 60033"/>
                <a:gd name="connsiteY12" fmla="*/ 20574 h 60033"/>
                <a:gd name="connsiteX13" fmla="*/ 13170 w 60033"/>
                <a:gd name="connsiteY13" fmla="*/ 34182 h 60033"/>
                <a:gd name="connsiteX14" fmla="*/ 20674 w 60033"/>
                <a:gd name="connsiteY14" fmla="*/ 45888 h 60033"/>
                <a:gd name="connsiteX15" fmla="*/ 34282 w 60033"/>
                <a:gd name="connsiteY15" fmla="*/ 48890 h 60033"/>
                <a:gd name="connsiteX16" fmla="*/ 45989 w 60033"/>
                <a:gd name="connsiteY16" fmla="*/ 41386 h 60033"/>
                <a:gd name="connsiteX17" fmla="*/ 48990 w 60033"/>
                <a:gd name="connsiteY17" fmla="*/ 27778 h 60033"/>
                <a:gd name="connsiteX18" fmla="*/ 48990 w 60033"/>
                <a:gd name="connsiteY18" fmla="*/ 27778 h 60033"/>
                <a:gd name="connsiteX19" fmla="*/ 41486 w 60033"/>
                <a:gd name="connsiteY19" fmla="*/ 16072 h 60033"/>
                <a:gd name="connsiteX20" fmla="*/ 31080 w 60033"/>
                <a:gd name="connsiteY20" fmla="*/ 127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0033" h="60033">
                  <a:moveTo>
                    <a:pt x="30980" y="62098"/>
                  </a:moveTo>
                  <a:cubicBezTo>
                    <a:pt x="24677" y="62098"/>
                    <a:pt x="18573" y="60196"/>
                    <a:pt x="13270" y="56494"/>
                  </a:cubicBezTo>
                  <a:cubicBezTo>
                    <a:pt x="6466" y="51792"/>
                    <a:pt x="1964" y="44688"/>
                    <a:pt x="463" y="36483"/>
                  </a:cubicBezTo>
                  <a:cubicBezTo>
                    <a:pt x="-938" y="28279"/>
                    <a:pt x="863" y="20074"/>
                    <a:pt x="5566" y="13270"/>
                  </a:cubicBezTo>
                  <a:cubicBezTo>
                    <a:pt x="10268" y="6466"/>
                    <a:pt x="17372" y="1964"/>
                    <a:pt x="25577" y="463"/>
                  </a:cubicBezTo>
                  <a:cubicBezTo>
                    <a:pt x="33782" y="-938"/>
                    <a:pt x="41986" y="863"/>
                    <a:pt x="48790" y="5566"/>
                  </a:cubicBezTo>
                  <a:cubicBezTo>
                    <a:pt x="55594" y="10268"/>
                    <a:pt x="60096" y="17472"/>
                    <a:pt x="61597" y="25577"/>
                  </a:cubicBezTo>
                  <a:cubicBezTo>
                    <a:pt x="62998" y="33682"/>
                    <a:pt x="61197" y="41986"/>
                    <a:pt x="56494" y="48790"/>
                  </a:cubicBezTo>
                  <a:cubicBezTo>
                    <a:pt x="51791" y="55594"/>
                    <a:pt x="44688" y="60096"/>
                    <a:pt x="36483" y="61597"/>
                  </a:cubicBezTo>
                  <a:cubicBezTo>
                    <a:pt x="34582" y="61897"/>
                    <a:pt x="32781" y="62098"/>
                    <a:pt x="30980" y="62098"/>
                  </a:cubicBezTo>
                  <a:close/>
                  <a:moveTo>
                    <a:pt x="31080" y="12770"/>
                  </a:moveTo>
                  <a:cubicBezTo>
                    <a:pt x="29980" y="12770"/>
                    <a:pt x="28979" y="12870"/>
                    <a:pt x="27878" y="13070"/>
                  </a:cubicBezTo>
                  <a:cubicBezTo>
                    <a:pt x="23076" y="13870"/>
                    <a:pt x="18873" y="16572"/>
                    <a:pt x="16172" y="20574"/>
                  </a:cubicBezTo>
                  <a:cubicBezTo>
                    <a:pt x="13370" y="24576"/>
                    <a:pt x="12269" y="29379"/>
                    <a:pt x="13170" y="34182"/>
                  </a:cubicBezTo>
                  <a:cubicBezTo>
                    <a:pt x="13970" y="38985"/>
                    <a:pt x="16672" y="43187"/>
                    <a:pt x="20674" y="45888"/>
                  </a:cubicBezTo>
                  <a:cubicBezTo>
                    <a:pt x="24677" y="48590"/>
                    <a:pt x="29479" y="49791"/>
                    <a:pt x="34282" y="48890"/>
                  </a:cubicBezTo>
                  <a:cubicBezTo>
                    <a:pt x="39085" y="48090"/>
                    <a:pt x="43287" y="45388"/>
                    <a:pt x="45989" y="41386"/>
                  </a:cubicBezTo>
                  <a:cubicBezTo>
                    <a:pt x="48690" y="37384"/>
                    <a:pt x="49791" y="32581"/>
                    <a:pt x="48990" y="27778"/>
                  </a:cubicBezTo>
                  <a:lnTo>
                    <a:pt x="48990" y="27778"/>
                  </a:lnTo>
                  <a:cubicBezTo>
                    <a:pt x="48190" y="22976"/>
                    <a:pt x="45488" y="18773"/>
                    <a:pt x="41486" y="16072"/>
                  </a:cubicBezTo>
                  <a:cubicBezTo>
                    <a:pt x="38384" y="13970"/>
                    <a:pt x="34782" y="12770"/>
                    <a:pt x="31080" y="127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762D5988-98D8-4106-AB89-A7050AB8B9F9}"/>
                </a:ext>
              </a:extLst>
            </p:cNvPr>
            <p:cNvSpPr/>
            <p:nvPr/>
          </p:nvSpPr>
          <p:spPr>
            <a:xfrm>
              <a:off x="5717785" y="1516548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2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2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989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5930A8D4-A040-4770-8B34-8A05D8A81BCA}"/>
                </a:ext>
              </a:extLst>
            </p:cNvPr>
            <p:cNvSpPr/>
            <p:nvPr/>
          </p:nvSpPr>
          <p:spPr>
            <a:xfrm>
              <a:off x="5717785" y="1516548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2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2" y="26890"/>
                  </a:lnTo>
                  <a:cubicBezTo>
                    <a:pt x="9681" y="28191"/>
                    <a:pt x="80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6" name="Group 615">
            <a:extLst>
              <a:ext uri="{FF2B5EF4-FFF2-40B4-BE49-F238E27FC236}">
                <a16:creationId xmlns:a16="http://schemas.microsoft.com/office/drawing/2014/main" id="{00ED19A2-1F5A-4766-8B68-207E634C41AF}"/>
              </a:ext>
            </a:extLst>
          </p:cNvPr>
          <p:cNvGrpSpPr/>
          <p:nvPr/>
        </p:nvGrpSpPr>
        <p:grpSpPr>
          <a:xfrm>
            <a:off x="6444069" y="1436215"/>
            <a:ext cx="549810" cy="552974"/>
            <a:chOff x="6444069" y="1436215"/>
            <a:chExt cx="549810" cy="552974"/>
          </a:xfrm>
          <a:solidFill>
            <a:srgbClr val="FFFFFF"/>
          </a:solidFill>
        </p:grpSpPr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17720B0-7125-4224-A9A6-826194AAEB9E}"/>
                </a:ext>
              </a:extLst>
            </p:cNvPr>
            <p:cNvSpPr/>
            <p:nvPr/>
          </p:nvSpPr>
          <p:spPr>
            <a:xfrm>
              <a:off x="6444069" y="1514021"/>
              <a:ext cx="460259" cy="390220"/>
            </a:xfrm>
            <a:custGeom>
              <a:avLst/>
              <a:gdLst>
                <a:gd name="connsiteX0" fmla="*/ 21812 w 460259"/>
                <a:gd name="connsiteY0" fmla="*/ 399225 h 390219"/>
                <a:gd name="connsiteX1" fmla="*/ 800 w 460259"/>
                <a:gd name="connsiteY1" fmla="*/ 383216 h 390219"/>
                <a:gd name="connsiteX2" fmla="*/ 5303 w 460259"/>
                <a:gd name="connsiteY2" fmla="*/ 375312 h 390219"/>
                <a:gd name="connsiteX3" fmla="*/ 13107 w 460259"/>
                <a:gd name="connsiteY3" fmla="*/ 379814 h 390219"/>
                <a:gd name="connsiteX4" fmla="*/ 21812 w 460259"/>
                <a:gd name="connsiteY4" fmla="*/ 386418 h 390219"/>
                <a:gd name="connsiteX5" fmla="*/ 29917 w 460259"/>
                <a:gd name="connsiteY5" fmla="*/ 381015 h 390219"/>
                <a:gd name="connsiteX6" fmla="*/ 30217 w 460259"/>
                <a:gd name="connsiteY6" fmla="*/ 380414 h 390219"/>
                <a:gd name="connsiteX7" fmla="*/ 30317 w 460259"/>
                <a:gd name="connsiteY7" fmla="*/ 380014 h 390219"/>
                <a:gd name="connsiteX8" fmla="*/ 37721 w 460259"/>
                <a:gd name="connsiteY8" fmla="*/ 375312 h 390219"/>
                <a:gd name="connsiteX9" fmla="*/ 41823 w 460259"/>
                <a:gd name="connsiteY9" fmla="*/ 378013 h 390219"/>
                <a:gd name="connsiteX10" fmla="*/ 42824 w 460259"/>
                <a:gd name="connsiteY10" fmla="*/ 382816 h 390219"/>
                <a:gd name="connsiteX11" fmla="*/ 42224 w 460259"/>
                <a:gd name="connsiteY11" fmla="*/ 384817 h 390219"/>
                <a:gd name="connsiteX12" fmla="*/ 41823 w 460259"/>
                <a:gd name="connsiteY12" fmla="*/ 385918 h 390219"/>
                <a:gd name="connsiteX13" fmla="*/ 21812 w 460259"/>
                <a:gd name="connsiteY13" fmla="*/ 399225 h 390219"/>
                <a:gd name="connsiteX14" fmla="*/ 6403 w 460259"/>
                <a:gd name="connsiteY14" fmla="*/ 368808 h 390219"/>
                <a:gd name="connsiteX15" fmla="*/ 0 w 460259"/>
                <a:gd name="connsiteY15" fmla="*/ 362404 h 390219"/>
                <a:gd name="connsiteX16" fmla="*/ 0 w 460259"/>
                <a:gd name="connsiteY16" fmla="*/ 170296 h 390219"/>
                <a:gd name="connsiteX17" fmla="*/ 6403 w 460259"/>
                <a:gd name="connsiteY17" fmla="*/ 163892 h 390219"/>
                <a:gd name="connsiteX18" fmla="*/ 12807 w 460259"/>
                <a:gd name="connsiteY18" fmla="*/ 170296 h 390219"/>
                <a:gd name="connsiteX19" fmla="*/ 12807 w 460259"/>
                <a:gd name="connsiteY19" fmla="*/ 362404 h 390219"/>
                <a:gd name="connsiteX20" fmla="*/ 6403 w 460259"/>
                <a:gd name="connsiteY20" fmla="*/ 368808 h 390219"/>
                <a:gd name="connsiteX21" fmla="*/ 6403 w 460259"/>
                <a:gd name="connsiteY21" fmla="*/ 157489 h 390219"/>
                <a:gd name="connsiteX22" fmla="*/ 0 w 460259"/>
                <a:gd name="connsiteY22" fmla="*/ 151085 h 390219"/>
                <a:gd name="connsiteX23" fmla="*/ 6403 w 460259"/>
                <a:gd name="connsiteY23" fmla="*/ 144682 h 390219"/>
                <a:gd name="connsiteX24" fmla="*/ 12807 w 460259"/>
                <a:gd name="connsiteY24" fmla="*/ 151085 h 390219"/>
                <a:gd name="connsiteX25" fmla="*/ 6403 w 460259"/>
                <a:gd name="connsiteY25" fmla="*/ 157489 h 390219"/>
                <a:gd name="connsiteX26" fmla="*/ 6403 w 460259"/>
                <a:gd name="connsiteY26" fmla="*/ 138278 h 390219"/>
                <a:gd name="connsiteX27" fmla="*/ 0 w 460259"/>
                <a:gd name="connsiteY27" fmla="*/ 131874 h 390219"/>
                <a:gd name="connsiteX28" fmla="*/ 0 w 460259"/>
                <a:gd name="connsiteY28" fmla="*/ 6404 h 390219"/>
                <a:gd name="connsiteX29" fmla="*/ 1901 w 460259"/>
                <a:gd name="connsiteY29" fmla="*/ 1901 h 390219"/>
                <a:gd name="connsiteX30" fmla="*/ 6403 w 460259"/>
                <a:gd name="connsiteY30" fmla="*/ 0 h 390219"/>
                <a:gd name="connsiteX31" fmla="*/ 121168 w 460259"/>
                <a:gd name="connsiteY31" fmla="*/ 0 h 390219"/>
                <a:gd name="connsiteX32" fmla="*/ 126371 w 460259"/>
                <a:gd name="connsiteY32" fmla="*/ 2702 h 390219"/>
                <a:gd name="connsiteX33" fmla="*/ 171096 w 460259"/>
                <a:gd name="connsiteY33" fmla="*/ 66237 h 390219"/>
                <a:gd name="connsiteX34" fmla="*/ 294766 w 460259"/>
                <a:gd name="connsiteY34" fmla="*/ 66237 h 390219"/>
                <a:gd name="connsiteX35" fmla="*/ 301169 w 460259"/>
                <a:gd name="connsiteY35" fmla="*/ 72641 h 390219"/>
                <a:gd name="connsiteX36" fmla="*/ 294766 w 460259"/>
                <a:gd name="connsiteY36" fmla="*/ 79045 h 390219"/>
                <a:gd name="connsiteX37" fmla="*/ 167794 w 460259"/>
                <a:gd name="connsiteY37" fmla="*/ 79045 h 390219"/>
                <a:gd name="connsiteX38" fmla="*/ 162491 w 460259"/>
                <a:gd name="connsiteY38" fmla="*/ 76343 h 390219"/>
                <a:gd name="connsiteX39" fmla="*/ 117866 w 460259"/>
                <a:gd name="connsiteY39" fmla="*/ 12807 h 390219"/>
                <a:gd name="connsiteX40" fmla="*/ 12807 w 460259"/>
                <a:gd name="connsiteY40" fmla="*/ 12807 h 390219"/>
                <a:gd name="connsiteX41" fmla="*/ 12807 w 460259"/>
                <a:gd name="connsiteY41" fmla="*/ 131874 h 390219"/>
                <a:gd name="connsiteX42" fmla="*/ 6403 w 460259"/>
                <a:gd name="connsiteY42" fmla="*/ 138278 h 390219"/>
                <a:gd name="connsiteX43" fmla="*/ 459258 w 460259"/>
                <a:gd name="connsiteY43" fmla="*/ 125971 h 390219"/>
                <a:gd name="connsiteX44" fmla="*/ 452855 w 460259"/>
                <a:gd name="connsiteY44" fmla="*/ 119567 h 390219"/>
                <a:gd name="connsiteX45" fmla="*/ 452855 w 460259"/>
                <a:gd name="connsiteY45" fmla="*/ 79045 h 390219"/>
                <a:gd name="connsiteX46" fmla="*/ 313977 w 460259"/>
                <a:gd name="connsiteY46" fmla="*/ 79045 h 390219"/>
                <a:gd name="connsiteX47" fmla="*/ 307573 w 460259"/>
                <a:gd name="connsiteY47" fmla="*/ 72641 h 390219"/>
                <a:gd name="connsiteX48" fmla="*/ 313977 w 460259"/>
                <a:gd name="connsiteY48" fmla="*/ 66237 h 390219"/>
                <a:gd name="connsiteX49" fmla="*/ 459258 w 460259"/>
                <a:gd name="connsiteY49" fmla="*/ 66237 h 390219"/>
                <a:gd name="connsiteX50" fmla="*/ 463761 w 460259"/>
                <a:gd name="connsiteY50" fmla="*/ 68138 h 390219"/>
                <a:gd name="connsiteX51" fmla="*/ 465662 w 460259"/>
                <a:gd name="connsiteY51" fmla="*/ 72641 h 390219"/>
                <a:gd name="connsiteX52" fmla="*/ 465662 w 460259"/>
                <a:gd name="connsiteY52" fmla="*/ 119567 h 390219"/>
                <a:gd name="connsiteX53" fmla="*/ 459258 w 460259"/>
                <a:gd name="connsiteY53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460259" h="390219">
                  <a:moveTo>
                    <a:pt x="21812" y="399225"/>
                  </a:moveTo>
                  <a:cubicBezTo>
                    <a:pt x="12007" y="399225"/>
                    <a:pt x="3301" y="392621"/>
                    <a:pt x="800" y="383216"/>
                  </a:cubicBezTo>
                  <a:cubicBezTo>
                    <a:pt x="-100" y="379814"/>
                    <a:pt x="1901" y="376312"/>
                    <a:pt x="5303" y="375312"/>
                  </a:cubicBezTo>
                  <a:cubicBezTo>
                    <a:pt x="8605" y="374411"/>
                    <a:pt x="12207" y="376512"/>
                    <a:pt x="13107" y="379814"/>
                  </a:cubicBezTo>
                  <a:cubicBezTo>
                    <a:pt x="14208" y="383816"/>
                    <a:pt x="17710" y="386418"/>
                    <a:pt x="21812" y="386418"/>
                  </a:cubicBezTo>
                  <a:cubicBezTo>
                    <a:pt x="25414" y="386418"/>
                    <a:pt x="28616" y="384317"/>
                    <a:pt x="29917" y="381015"/>
                  </a:cubicBezTo>
                  <a:cubicBezTo>
                    <a:pt x="30117" y="380715"/>
                    <a:pt x="30117" y="380615"/>
                    <a:pt x="30217" y="380414"/>
                  </a:cubicBezTo>
                  <a:lnTo>
                    <a:pt x="30317" y="380014"/>
                  </a:lnTo>
                  <a:cubicBezTo>
                    <a:pt x="31017" y="376812"/>
                    <a:pt x="34520" y="374611"/>
                    <a:pt x="37721" y="375312"/>
                  </a:cubicBezTo>
                  <a:cubicBezTo>
                    <a:pt x="39422" y="375612"/>
                    <a:pt x="40823" y="376612"/>
                    <a:pt x="41823" y="378013"/>
                  </a:cubicBezTo>
                  <a:cubicBezTo>
                    <a:pt x="42824" y="379414"/>
                    <a:pt x="43124" y="381115"/>
                    <a:pt x="42824" y="382816"/>
                  </a:cubicBezTo>
                  <a:cubicBezTo>
                    <a:pt x="42724" y="383116"/>
                    <a:pt x="42624" y="383916"/>
                    <a:pt x="42224" y="384817"/>
                  </a:cubicBezTo>
                  <a:cubicBezTo>
                    <a:pt x="42024" y="385217"/>
                    <a:pt x="41924" y="385617"/>
                    <a:pt x="41823" y="385918"/>
                  </a:cubicBezTo>
                  <a:cubicBezTo>
                    <a:pt x="38421" y="394022"/>
                    <a:pt x="30617" y="399225"/>
                    <a:pt x="21812" y="399225"/>
                  </a:cubicBezTo>
                  <a:close/>
                  <a:moveTo>
                    <a:pt x="6403" y="368808"/>
                  </a:moveTo>
                  <a:cubicBezTo>
                    <a:pt x="2901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694"/>
                    <a:pt x="2901" y="163892"/>
                    <a:pt x="6403" y="163892"/>
                  </a:cubicBezTo>
                  <a:cubicBezTo>
                    <a:pt x="10006" y="163892"/>
                    <a:pt x="12807" y="1666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10006" y="368808"/>
                    <a:pt x="6403" y="368808"/>
                  </a:cubicBezTo>
                  <a:close/>
                  <a:moveTo>
                    <a:pt x="6403" y="157489"/>
                  </a:moveTo>
                  <a:cubicBezTo>
                    <a:pt x="2901" y="157489"/>
                    <a:pt x="0" y="154587"/>
                    <a:pt x="0" y="151085"/>
                  </a:cubicBezTo>
                  <a:cubicBezTo>
                    <a:pt x="0" y="147483"/>
                    <a:pt x="2901" y="144682"/>
                    <a:pt x="6403" y="144682"/>
                  </a:cubicBezTo>
                  <a:cubicBezTo>
                    <a:pt x="10006" y="144682"/>
                    <a:pt x="12807" y="147483"/>
                    <a:pt x="12807" y="151085"/>
                  </a:cubicBezTo>
                  <a:cubicBezTo>
                    <a:pt x="12807" y="154587"/>
                    <a:pt x="10006" y="157489"/>
                    <a:pt x="6403" y="157489"/>
                  </a:cubicBezTo>
                  <a:close/>
                  <a:moveTo>
                    <a:pt x="6403" y="138278"/>
                  </a:moveTo>
                  <a:cubicBezTo>
                    <a:pt x="2901" y="138278"/>
                    <a:pt x="0" y="1353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700" y="3002"/>
                    <a:pt x="1901" y="1901"/>
                  </a:cubicBezTo>
                  <a:cubicBezTo>
                    <a:pt x="3102" y="700"/>
                    <a:pt x="4702" y="0"/>
                    <a:pt x="6403" y="0"/>
                  </a:cubicBezTo>
                  <a:lnTo>
                    <a:pt x="121168" y="0"/>
                  </a:lnTo>
                  <a:cubicBezTo>
                    <a:pt x="123270" y="0"/>
                    <a:pt x="125270" y="1001"/>
                    <a:pt x="126371" y="2702"/>
                  </a:cubicBezTo>
                  <a:lnTo>
                    <a:pt x="171096" y="66237"/>
                  </a:lnTo>
                  <a:lnTo>
                    <a:pt x="294766" y="66237"/>
                  </a:lnTo>
                  <a:cubicBezTo>
                    <a:pt x="298368" y="66237"/>
                    <a:pt x="301169" y="69139"/>
                    <a:pt x="301169" y="72641"/>
                  </a:cubicBezTo>
                  <a:cubicBezTo>
                    <a:pt x="301169" y="76143"/>
                    <a:pt x="298368" y="79045"/>
                    <a:pt x="294766" y="79045"/>
                  </a:cubicBezTo>
                  <a:lnTo>
                    <a:pt x="167794" y="79045"/>
                  </a:lnTo>
                  <a:cubicBezTo>
                    <a:pt x="165693" y="79045"/>
                    <a:pt x="163692" y="78044"/>
                    <a:pt x="162491" y="763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376"/>
                    <a:pt x="10006" y="138278"/>
                    <a:pt x="6403" y="138278"/>
                  </a:cubicBezTo>
                  <a:close/>
                  <a:moveTo>
                    <a:pt x="459258" y="125971"/>
                  </a:moveTo>
                  <a:cubicBezTo>
                    <a:pt x="455657" y="125971"/>
                    <a:pt x="452855" y="123069"/>
                    <a:pt x="452855" y="119567"/>
                  </a:cubicBezTo>
                  <a:lnTo>
                    <a:pt x="452855" y="79045"/>
                  </a:lnTo>
                  <a:lnTo>
                    <a:pt x="313977" y="79045"/>
                  </a:lnTo>
                  <a:cubicBezTo>
                    <a:pt x="310475" y="79045"/>
                    <a:pt x="307573" y="76143"/>
                    <a:pt x="307573" y="72641"/>
                  </a:cubicBezTo>
                  <a:cubicBezTo>
                    <a:pt x="307573" y="69139"/>
                    <a:pt x="310475" y="66237"/>
                    <a:pt x="313977" y="66237"/>
                  </a:cubicBezTo>
                  <a:lnTo>
                    <a:pt x="459258" y="66237"/>
                  </a:lnTo>
                  <a:cubicBezTo>
                    <a:pt x="460860" y="66237"/>
                    <a:pt x="462560" y="66938"/>
                    <a:pt x="463761" y="68138"/>
                  </a:cubicBezTo>
                  <a:cubicBezTo>
                    <a:pt x="464962" y="69339"/>
                    <a:pt x="465662" y="70940"/>
                    <a:pt x="465662" y="72641"/>
                  </a:cubicBezTo>
                  <a:lnTo>
                    <a:pt x="465662" y="119567"/>
                  </a:lnTo>
                  <a:cubicBezTo>
                    <a:pt x="465662" y="123069"/>
                    <a:pt x="462761" y="125971"/>
                    <a:pt x="459258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F50F03C3-F5FA-45AA-BFC2-B1A2664B0E2C}"/>
                </a:ext>
              </a:extLst>
            </p:cNvPr>
            <p:cNvSpPr/>
            <p:nvPr/>
          </p:nvSpPr>
          <p:spPr>
            <a:xfrm>
              <a:off x="6473586" y="1627185"/>
              <a:ext cx="520293" cy="280158"/>
            </a:xfrm>
            <a:custGeom>
              <a:avLst/>
              <a:gdLst>
                <a:gd name="connsiteX0" fmla="*/ 418435 w 520293"/>
                <a:gd name="connsiteY0" fmla="*/ 286061 h 280157"/>
                <a:gd name="connsiteX1" fmla="*/ 356401 w 520293"/>
                <a:gd name="connsiteY1" fmla="*/ 286061 h 280157"/>
                <a:gd name="connsiteX2" fmla="*/ 349997 w 520293"/>
                <a:gd name="connsiteY2" fmla="*/ 279658 h 280157"/>
                <a:gd name="connsiteX3" fmla="*/ 356401 w 520293"/>
                <a:gd name="connsiteY3" fmla="*/ 273254 h 280157"/>
                <a:gd name="connsiteX4" fmla="*/ 418435 w 520293"/>
                <a:gd name="connsiteY4" fmla="*/ 273254 h 280157"/>
                <a:gd name="connsiteX5" fmla="*/ 422538 w 520293"/>
                <a:gd name="connsiteY5" fmla="*/ 272354 h 280157"/>
                <a:gd name="connsiteX6" fmla="*/ 431143 w 520293"/>
                <a:gd name="connsiteY6" fmla="*/ 275055 h 280157"/>
                <a:gd name="connsiteX7" fmla="*/ 431543 w 520293"/>
                <a:gd name="connsiteY7" fmla="*/ 280058 h 280157"/>
                <a:gd name="connsiteX8" fmla="*/ 428341 w 520293"/>
                <a:gd name="connsiteY8" fmla="*/ 283660 h 280157"/>
                <a:gd name="connsiteX9" fmla="*/ 418435 w 520293"/>
                <a:gd name="connsiteY9" fmla="*/ 286061 h 280157"/>
                <a:gd name="connsiteX10" fmla="*/ 6403 w 520293"/>
                <a:gd name="connsiteY10" fmla="*/ 276656 h 280157"/>
                <a:gd name="connsiteX11" fmla="*/ 3902 w 520293"/>
                <a:gd name="connsiteY11" fmla="*/ 276156 h 280157"/>
                <a:gd name="connsiteX12" fmla="*/ 500 w 520293"/>
                <a:gd name="connsiteY12" fmla="*/ 272754 h 280157"/>
                <a:gd name="connsiteX13" fmla="*/ 0 w 520293"/>
                <a:gd name="connsiteY13" fmla="*/ 270252 h 280157"/>
                <a:gd name="connsiteX14" fmla="*/ 400 w 520293"/>
                <a:gd name="connsiteY14" fmla="*/ 267851 h 280157"/>
                <a:gd name="connsiteX15" fmla="*/ 500 w 520293"/>
                <a:gd name="connsiteY15" fmla="*/ 267651 h 280157"/>
                <a:gd name="connsiteX16" fmla="*/ 600 w 520293"/>
                <a:gd name="connsiteY16" fmla="*/ 267351 h 280157"/>
                <a:gd name="connsiteX17" fmla="*/ 900 w 520293"/>
                <a:gd name="connsiteY17" fmla="*/ 266550 h 280157"/>
                <a:gd name="connsiteX18" fmla="*/ 900 w 520293"/>
                <a:gd name="connsiteY18" fmla="*/ 266450 h 280157"/>
                <a:gd name="connsiteX19" fmla="*/ 19010 w 520293"/>
                <a:gd name="connsiteY19" fmla="*/ 209218 h 280157"/>
                <a:gd name="connsiteX20" fmla="*/ 19111 w 520293"/>
                <a:gd name="connsiteY20" fmla="*/ 208918 h 280157"/>
                <a:gd name="connsiteX21" fmla="*/ 19211 w 520293"/>
                <a:gd name="connsiteY21" fmla="*/ 208618 h 280157"/>
                <a:gd name="connsiteX22" fmla="*/ 84047 w 520293"/>
                <a:gd name="connsiteY22" fmla="*/ 4402 h 280157"/>
                <a:gd name="connsiteX23" fmla="*/ 90150 w 520293"/>
                <a:gd name="connsiteY23" fmla="*/ 0 h 280157"/>
                <a:gd name="connsiteX24" fmla="*/ 516391 w 520293"/>
                <a:gd name="connsiteY24" fmla="*/ 0 h 280157"/>
                <a:gd name="connsiteX25" fmla="*/ 521593 w 520293"/>
                <a:gd name="connsiteY25" fmla="*/ 2601 h 280157"/>
                <a:gd name="connsiteX26" fmla="*/ 522494 w 520293"/>
                <a:gd name="connsiteY26" fmla="*/ 8305 h 280157"/>
                <a:gd name="connsiteX27" fmla="*/ 511088 w 520293"/>
                <a:gd name="connsiteY27" fmla="*/ 44525 h 280157"/>
                <a:gd name="connsiteX28" fmla="*/ 502983 w 520293"/>
                <a:gd name="connsiteY28" fmla="*/ 48627 h 280157"/>
                <a:gd name="connsiteX29" fmla="*/ 498881 w 520293"/>
                <a:gd name="connsiteY29" fmla="*/ 40623 h 280157"/>
                <a:gd name="connsiteX30" fmla="*/ 507686 w 520293"/>
                <a:gd name="connsiteY30" fmla="*/ 12807 h 280157"/>
                <a:gd name="connsiteX31" fmla="*/ 94853 w 520293"/>
                <a:gd name="connsiteY31" fmla="*/ 12807 h 280157"/>
                <a:gd name="connsiteX32" fmla="*/ 31417 w 520293"/>
                <a:gd name="connsiteY32" fmla="*/ 212520 h 280157"/>
                <a:gd name="connsiteX33" fmla="*/ 31317 w 520293"/>
                <a:gd name="connsiteY33" fmla="*/ 212820 h 280157"/>
                <a:gd name="connsiteX34" fmla="*/ 31218 w 520293"/>
                <a:gd name="connsiteY34" fmla="*/ 213120 h 280157"/>
                <a:gd name="connsiteX35" fmla="*/ 13207 w 520293"/>
                <a:gd name="connsiteY35" fmla="*/ 269852 h 280157"/>
                <a:gd name="connsiteX36" fmla="*/ 12707 w 520293"/>
                <a:gd name="connsiteY36" fmla="*/ 271553 h 280157"/>
                <a:gd name="connsiteX37" fmla="*/ 12707 w 520293"/>
                <a:gd name="connsiteY37" fmla="*/ 271653 h 280157"/>
                <a:gd name="connsiteX38" fmla="*/ 12407 w 520293"/>
                <a:gd name="connsiteY38" fmla="*/ 272354 h 280157"/>
                <a:gd name="connsiteX39" fmla="*/ 12307 w 520293"/>
                <a:gd name="connsiteY39" fmla="*/ 272554 h 280157"/>
                <a:gd name="connsiteX40" fmla="*/ 12307 w 520293"/>
                <a:gd name="connsiteY40" fmla="*/ 272754 h 280157"/>
                <a:gd name="connsiteX41" fmla="*/ 8804 w 520293"/>
                <a:gd name="connsiteY41" fmla="*/ 276156 h 280157"/>
                <a:gd name="connsiteX42" fmla="*/ 6403 w 520293"/>
                <a:gd name="connsiteY42" fmla="*/ 276656 h 280157"/>
                <a:gd name="connsiteX43" fmla="*/ 435245 w 520293"/>
                <a:gd name="connsiteY43" fmla="*/ 268651 h 280157"/>
                <a:gd name="connsiteX44" fmla="*/ 433244 w 520293"/>
                <a:gd name="connsiteY44" fmla="*/ 268351 h 280157"/>
                <a:gd name="connsiteX45" fmla="*/ 429542 w 520293"/>
                <a:gd name="connsiteY45" fmla="*/ 265250 h 280157"/>
                <a:gd name="connsiteX46" fmla="*/ 429141 w 520293"/>
                <a:gd name="connsiteY46" fmla="*/ 260347 h 280157"/>
                <a:gd name="connsiteX47" fmla="*/ 487174 w 520293"/>
                <a:gd name="connsiteY47" fmla="*/ 77244 h 280157"/>
                <a:gd name="connsiteX48" fmla="*/ 495279 w 520293"/>
                <a:gd name="connsiteY48" fmla="*/ 73041 h 280157"/>
                <a:gd name="connsiteX49" fmla="*/ 499381 w 520293"/>
                <a:gd name="connsiteY49" fmla="*/ 81046 h 280157"/>
                <a:gd name="connsiteX50" fmla="*/ 441349 w 520293"/>
                <a:gd name="connsiteY50" fmla="*/ 264149 h 280157"/>
                <a:gd name="connsiteX51" fmla="*/ 435245 w 520293"/>
                <a:gd name="connsiteY51" fmla="*/ 268651 h 280157"/>
                <a:gd name="connsiteX52" fmla="*/ 499181 w 520293"/>
                <a:gd name="connsiteY52" fmla="*/ 67238 h 280157"/>
                <a:gd name="connsiteX53" fmla="*/ 497180 w 520293"/>
                <a:gd name="connsiteY53" fmla="*/ 66938 h 280157"/>
                <a:gd name="connsiteX54" fmla="*/ 492977 w 520293"/>
                <a:gd name="connsiteY54" fmla="*/ 58933 h 280157"/>
                <a:gd name="connsiteX55" fmla="*/ 501082 w 520293"/>
                <a:gd name="connsiteY55" fmla="*/ 54731 h 280157"/>
                <a:gd name="connsiteX56" fmla="*/ 504784 w 520293"/>
                <a:gd name="connsiteY56" fmla="*/ 57933 h 280157"/>
                <a:gd name="connsiteX57" fmla="*/ 505285 w 520293"/>
                <a:gd name="connsiteY57" fmla="*/ 62835 h 280157"/>
                <a:gd name="connsiteX58" fmla="*/ 499181 w 520293"/>
                <a:gd name="connsiteY58" fmla="*/ 67238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20293" h="280157">
                  <a:moveTo>
                    <a:pt x="418435" y="286061"/>
                  </a:moveTo>
                  <a:lnTo>
                    <a:pt x="356401" y="286061"/>
                  </a:lnTo>
                  <a:cubicBezTo>
                    <a:pt x="352898" y="286061"/>
                    <a:pt x="349997" y="283160"/>
                    <a:pt x="349997" y="279658"/>
                  </a:cubicBezTo>
                  <a:cubicBezTo>
                    <a:pt x="349997" y="276156"/>
                    <a:pt x="352898" y="273254"/>
                    <a:pt x="356401" y="273254"/>
                  </a:cubicBezTo>
                  <a:lnTo>
                    <a:pt x="418435" y="273254"/>
                  </a:lnTo>
                  <a:cubicBezTo>
                    <a:pt x="419936" y="273254"/>
                    <a:pt x="421237" y="272954"/>
                    <a:pt x="422538" y="272354"/>
                  </a:cubicBezTo>
                  <a:cubicBezTo>
                    <a:pt x="425640" y="270753"/>
                    <a:pt x="429542" y="272053"/>
                    <a:pt x="431143" y="275055"/>
                  </a:cubicBezTo>
                  <a:cubicBezTo>
                    <a:pt x="431943" y="276656"/>
                    <a:pt x="432043" y="278357"/>
                    <a:pt x="431543" y="280058"/>
                  </a:cubicBezTo>
                  <a:cubicBezTo>
                    <a:pt x="430942" y="281659"/>
                    <a:pt x="429842" y="282960"/>
                    <a:pt x="428341" y="283660"/>
                  </a:cubicBezTo>
                  <a:cubicBezTo>
                    <a:pt x="425339" y="285261"/>
                    <a:pt x="421837" y="286061"/>
                    <a:pt x="418435" y="286061"/>
                  </a:cubicBezTo>
                  <a:close/>
                  <a:moveTo>
                    <a:pt x="6403" y="276656"/>
                  </a:moveTo>
                  <a:cubicBezTo>
                    <a:pt x="5503" y="276656"/>
                    <a:pt x="4702" y="276556"/>
                    <a:pt x="3902" y="276156"/>
                  </a:cubicBezTo>
                  <a:cubicBezTo>
                    <a:pt x="2401" y="275555"/>
                    <a:pt x="1100" y="274255"/>
                    <a:pt x="500" y="272754"/>
                  </a:cubicBezTo>
                  <a:cubicBezTo>
                    <a:pt x="100" y="271953"/>
                    <a:pt x="0" y="271153"/>
                    <a:pt x="0" y="270252"/>
                  </a:cubicBezTo>
                  <a:cubicBezTo>
                    <a:pt x="0" y="269452"/>
                    <a:pt x="100" y="268651"/>
                    <a:pt x="400" y="267851"/>
                  </a:cubicBezTo>
                  <a:lnTo>
                    <a:pt x="500" y="267651"/>
                  </a:lnTo>
                  <a:cubicBezTo>
                    <a:pt x="600" y="267451"/>
                    <a:pt x="600" y="267451"/>
                    <a:pt x="600" y="267351"/>
                  </a:cubicBezTo>
                  <a:lnTo>
                    <a:pt x="900" y="266550"/>
                  </a:lnTo>
                  <a:cubicBezTo>
                    <a:pt x="900" y="266450"/>
                    <a:pt x="900" y="266450"/>
                    <a:pt x="900" y="266450"/>
                  </a:cubicBezTo>
                  <a:lnTo>
                    <a:pt x="19010" y="209218"/>
                  </a:lnTo>
                  <a:cubicBezTo>
                    <a:pt x="19111" y="209218"/>
                    <a:pt x="19111" y="209018"/>
                    <a:pt x="19111" y="208918"/>
                  </a:cubicBezTo>
                  <a:lnTo>
                    <a:pt x="19211" y="208618"/>
                  </a:lnTo>
                  <a:lnTo>
                    <a:pt x="84047" y="4402"/>
                  </a:lnTo>
                  <a:cubicBezTo>
                    <a:pt x="84848" y="1801"/>
                    <a:pt x="87349" y="0"/>
                    <a:pt x="90150" y="0"/>
                  </a:cubicBezTo>
                  <a:lnTo>
                    <a:pt x="516391" y="0"/>
                  </a:lnTo>
                  <a:cubicBezTo>
                    <a:pt x="518492" y="0"/>
                    <a:pt x="520393" y="901"/>
                    <a:pt x="521593" y="2601"/>
                  </a:cubicBezTo>
                  <a:cubicBezTo>
                    <a:pt x="522795" y="4202"/>
                    <a:pt x="523094" y="6404"/>
                    <a:pt x="522494" y="8305"/>
                  </a:cubicBezTo>
                  <a:lnTo>
                    <a:pt x="511088" y="44525"/>
                  </a:lnTo>
                  <a:cubicBezTo>
                    <a:pt x="509987" y="47727"/>
                    <a:pt x="506385" y="49728"/>
                    <a:pt x="502983" y="48627"/>
                  </a:cubicBezTo>
                  <a:cubicBezTo>
                    <a:pt x="499681" y="47527"/>
                    <a:pt x="497781" y="43925"/>
                    <a:pt x="498881" y="40623"/>
                  </a:cubicBezTo>
                  <a:lnTo>
                    <a:pt x="507686" y="12807"/>
                  </a:lnTo>
                  <a:lnTo>
                    <a:pt x="94853" y="12807"/>
                  </a:lnTo>
                  <a:lnTo>
                    <a:pt x="31417" y="212520"/>
                  </a:lnTo>
                  <a:cubicBezTo>
                    <a:pt x="31417" y="212620"/>
                    <a:pt x="31417" y="212720"/>
                    <a:pt x="31317" y="212820"/>
                  </a:cubicBezTo>
                  <a:cubicBezTo>
                    <a:pt x="31317" y="212920"/>
                    <a:pt x="31317" y="213020"/>
                    <a:pt x="31218" y="213120"/>
                  </a:cubicBezTo>
                  <a:lnTo>
                    <a:pt x="13207" y="269852"/>
                  </a:lnTo>
                  <a:cubicBezTo>
                    <a:pt x="13107" y="270452"/>
                    <a:pt x="12907" y="271053"/>
                    <a:pt x="12707" y="271553"/>
                  </a:cubicBezTo>
                  <a:lnTo>
                    <a:pt x="12707" y="271653"/>
                  </a:lnTo>
                  <a:cubicBezTo>
                    <a:pt x="12607" y="272053"/>
                    <a:pt x="12507" y="272253"/>
                    <a:pt x="12407" y="272354"/>
                  </a:cubicBezTo>
                  <a:lnTo>
                    <a:pt x="12307" y="272554"/>
                  </a:lnTo>
                  <a:lnTo>
                    <a:pt x="12307" y="272754"/>
                  </a:lnTo>
                  <a:cubicBezTo>
                    <a:pt x="11606" y="274255"/>
                    <a:pt x="10406" y="275555"/>
                    <a:pt x="8804" y="276156"/>
                  </a:cubicBezTo>
                  <a:cubicBezTo>
                    <a:pt x="8105" y="276456"/>
                    <a:pt x="7204" y="276656"/>
                    <a:pt x="6403" y="276656"/>
                  </a:cubicBezTo>
                  <a:close/>
                  <a:moveTo>
                    <a:pt x="435245" y="268651"/>
                  </a:moveTo>
                  <a:cubicBezTo>
                    <a:pt x="434545" y="268651"/>
                    <a:pt x="433944" y="268551"/>
                    <a:pt x="433244" y="268351"/>
                  </a:cubicBezTo>
                  <a:cubicBezTo>
                    <a:pt x="431643" y="267851"/>
                    <a:pt x="430342" y="266750"/>
                    <a:pt x="429542" y="265250"/>
                  </a:cubicBezTo>
                  <a:cubicBezTo>
                    <a:pt x="428741" y="263649"/>
                    <a:pt x="428641" y="261948"/>
                    <a:pt x="429141" y="260347"/>
                  </a:cubicBezTo>
                  <a:lnTo>
                    <a:pt x="487174" y="77244"/>
                  </a:lnTo>
                  <a:cubicBezTo>
                    <a:pt x="488275" y="73942"/>
                    <a:pt x="491977" y="71941"/>
                    <a:pt x="495279" y="73041"/>
                  </a:cubicBezTo>
                  <a:cubicBezTo>
                    <a:pt x="498581" y="74142"/>
                    <a:pt x="500482" y="77744"/>
                    <a:pt x="499381" y="81046"/>
                  </a:cubicBezTo>
                  <a:lnTo>
                    <a:pt x="441349" y="264149"/>
                  </a:lnTo>
                  <a:cubicBezTo>
                    <a:pt x="440448" y="266850"/>
                    <a:pt x="438047" y="268651"/>
                    <a:pt x="435245" y="268651"/>
                  </a:cubicBezTo>
                  <a:close/>
                  <a:moveTo>
                    <a:pt x="499181" y="67238"/>
                  </a:moveTo>
                  <a:cubicBezTo>
                    <a:pt x="498480" y="67238"/>
                    <a:pt x="497880" y="67138"/>
                    <a:pt x="497180" y="66938"/>
                  </a:cubicBezTo>
                  <a:cubicBezTo>
                    <a:pt x="493878" y="65837"/>
                    <a:pt x="491977" y="62235"/>
                    <a:pt x="492977" y="58933"/>
                  </a:cubicBezTo>
                  <a:cubicBezTo>
                    <a:pt x="494078" y="55631"/>
                    <a:pt x="497680" y="53730"/>
                    <a:pt x="501082" y="54731"/>
                  </a:cubicBezTo>
                  <a:cubicBezTo>
                    <a:pt x="502683" y="55231"/>
                    <a:pt x="503984" y="56332"/>
                    <a:pt x="504784" y="57933"/>
                  </a:cubicBezTo>
                  <a:cubicBezTo>
                    <a:pt x="505585" y="59434"/>
                    <a:pt x="505785" y="61134"/>
                    <a:pt x="505285" y="62835"/>
                  </a:cubicBezTo>
                  <a:cubicBezTo>
                    <a:pt x="504384" y="65437"/>
                    <a:pt x="501883" y="67238"/>
                    <a:pt x="499181" y="6723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ACEB99B-93DD-4EDD-9931-4D63A75A9B26}"/>
                </a:ext>
              </a:extLst>
            </p:cNvPr>
            <p:cNvSpPr/>
            <p:nvPr/>
          </p:nvSpPr>
          <p:spPr>
            <a:xfrm>
              <a:off x="6459478" y="1900439"/>
              <a:ext cx="150085" cy="10006"/>
            </a:xfrm>
            <a:custGeom>
              <a:avLst/>
              <a:gdLst>
                <a:gd name="connsiteX0" fmla="*/ 144081 w 150084"/>
                <a:gd name="connsiteY0" fmla="*/ 12807 h 10005"/>
                <a:gd name="connsiteX1" fmla="*/ 6404 w 150084"/>
                <a:gd name="connsiteY1" fmla="*/ 12807 h 10005"/>
                <a:gd name="connsiteX2" fmla="*/ 0 w 150084"/>
                <a:gd name="connsiteY2" fmla="*/ 6404 h 10005"/>
                <a:gd name="connsiteX3" fmla="*/ 6404 w 150084"/>
                <a:gd name="connsiteY3" fmla="*/ 0 h 10005"/>
                <a:gd name="connsiteX4" fmla="*/ 144081 w 150084"/>
                <a:gd name="connsiteY4" fmla="*/ 0 h 10005"/>
                <a:gd name="connsiteX5" fmla="*/ 150485 w 150084"/>
                <a:gd name="connsiteY5" fmla="*/ 6404 h 10005"/>
                <a:gd name="connsiteX6" fmla="*/ 144081 w 15008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084" h="10005">
                  <a:moveTo>
                    <a:pt x="144081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144081" y="0"/>
                  </a:lnTo>
                  <a:cubicBezTo>
                    <a:pt x="147583" y="0"/>
                    <a:pt x="150485" y="2902"/>
                    <a:pt x="150485" y="6404"/>
                  </a:cubicBezTo>
                  <a:cubicBezTo>
                    <a:pt x="150485" y="9906"/>
                    <a:pt x="147583" y="12807"/>
                    <a:pt x="14408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8F7303CA-D646-4C17-AE73-F6283A6F6B53}"/>
                </a:ext>
              </a:extLst>
            </p:cNvPr>
            <p:cNvSpPr/>
            <p:nvPr/>
          </p:nvSpPr>
          <p:spPr>
            <a:xfrm>
              <a:off x="6590551" y="1739048"/>
              <a:ext cx="250141" cy="250141"/>
            </a:xfrm>
            <a:custGeom>
              <a:avLst/>
              <a:gdLst>
                <a:gd name="connsiteX0" fmla="*/ 138478 w 250140"/>
                <a:gd name="connsiteY0" fmla="*/ 259346 h 250140"/>
                <a:gd name="connsiteX1" fmla="*/ 120268 w 250140"/>
                <a:gd name="connsiteY1" fmla="*/ 259346 h 250140"/>
                <a:gd name="connsiteX2" fmla="*/ 113864 w 250140"/>
                <a:gd name="connsiteY2" fmla="*/ 252943 h 250140"/>
                <a:gd name="connsiteX3" fmla="*/ 113864 w 250140"/>
                <a:gd name="connsiteY3" fmla="*/ 221525 h 250140"/>
                <a:gd name="connsiteX4" fmla="*/ 75543 w 250140"/>
                <a:gd name="connsiteY4" fmla="*/ 205516 h 250140"/>
                <a:gd name="connsiteX5" fmla="*/ 53430 w 250140"/>
                <a:gd name="connsiteY5" fmla="*/ 227628 h 250140"/>
                <a:gd name="connsiteX6" fmla="*/ 44425 w 250140"/>
                <a:gd name="connsiteY6" fmla="*/ 227628 h 250140"/>
                <a:gd name="connsiteX7" fmla="*/ 31518 w 250140"/>
                <a:gd name="connsiteY7" fmla="*/ 214821 h 250140"/>
                <a:gd name="connsiteX8" fmla="*/ 29617 w 250140"/>
                <a:gd name="connsiteY8" fmla="*/ 210319 h 250140"/>
                <a:gd name="connsiteX9" fmla="*/ 31518 w 250140"/>
                <a:gd name="connsiteY9" fmla="*/ 205816 h 250140"/>
                <a:gd name="connsiteX10" fmla="*/ 53731 w 250140"/>
                <a:gd name="connsiteY10" fmla="*/ 183604 h 250140"/>
                <a:gd name="connsiteX11" fmla="*/ 37922 w 250140"/>
                <a:gd name="connsiteY11" fmla="*/ 145082 h 250140"/>
                <a:gd name="connsiteX12" fmla="*/ 6404 w 250140"/>
                <a:gd name="connsiteY12" fmla="*/ 145082 h 250140"/>
                <a:gd name="connsiteX13" fmla="*/ 0 w 250140"/>
                <a:gd name="connsiteY13" fmla="*/ 138678 h 250140"/>
                <a:gd name="connsiteX14" fmla="*/ 0 w 250140"/>
                <a:gd name="connsiteY14" fmla="*/ 120468 h 250140"/>
                <a:gd name="connsiteX15" fmla="*/ 6404 w 250140"/>
                <a:gd name="connsiteY15" fmla="*/ 114064 h 250140"/>
                <a:gd name="connsiteX16" fmla="*/ 38122 w 250140"/>
                <a:gd name="connsiteY16" fmla="*/ 114064 h 250140"/>
                <a:gd name="connsiteX17" fmla="*/ 53830 w 250140"/>
                <a:gd name="connsiteY17" fmla="*/ 76243 h 250140"/>
                <a:gd name="connsiteX18" fmla="*/ 31318 w 250140"/>
                <a:gd name="connsiteY18" fmla="*/ 53730 h 250140"/>
                <a:gd name="connsiteX19" fmla="*/ 31318 w 250140"/>
                <a:gd name="connsiteY19" fmla="*/ 44725 h 250140"/>
                <a:gd name="connsiteX20" fmla="*/ 44125 w 250140"/>
                <a:gd name="connsiteY20" fmla="*/ 31818 h 250140"/>
                <a:gd name="connsiteX21" fmla="*/ 48628 w 250140"/>
                <a:gd name="connsiteY21" fmla="*/ 29917 h 250140"/>
                <a:gd name="connsiteX22" fmla="*/ 48628 w 250140"/>
                <a:gd name="connsiteY22" fmla="*/ 29917 h 250140"/>
                <a:gd name="connsiteX23" fmla="*/ 53131 w 250140"/>
                <a:gd name="connsiteY23" fmla="*/ 31818 h 250140"/>
                <a:gd name="connsiteX24" fmla="*/ 75643 w 250140"/>
                <a:gd name="connsiteY24" fmla="*/ 54331 h 250140"/>
                <a:gd name="connsiteX25" fmla="*/ 113964 w 250140"/>
                <a:gd name="connsiteY25" fmla="*/ 38322 h 250140"/>
                <a:gd name="connsiteX26" fmla="*/ 113964 w 250140"/>
                <a:gd name="connsiteY26" fmla="*/ 6404 h 250140"/>
                <a:gd name="connsiteX27" fmla="*/ 120368 w 250140"/>
                <a:gd name="connsiteY27" fmla="*/ 0 h 250140"/>
                <a:gd name="connsiteX28" fmla="*/ 138578 w 250140"/>
                <a:gd name="connsiteY28" fmla="*/ 0 h 250140"/>
                <a:gd name="connsiteX29" fmla="*/ 144982 w 250140"/>
                <a:gd name="connsiteY29" fmla="*/ 6404 h 250140"/>
                <a:gd name="connsiteX30" fmla="*/ 144982 w 250140"/>
                <a:gd name="connsiteY30" fmla="*/ 38222 h 250140"/>
                <a:gd name="connsiteX31" fmla="*/ 183404 w 250140"/>
                <a:gd name="connsiteY31" fmla="*/ 54030 h 250140"/>
                <a:gd name="connsiteX32" fmla="*/ 206016 w 250140"/>
                <a:gd name="connsiteY32" fmla="*/ 31418 h 250140"/>
                <a:gd name="connsiteX33" fmla="*/ 215121 w 250140"/>
                <a:gd name="connsiteY33" fmla="*/ 31418 h 250140"/>
                <a:gd name="connsiteX34" fmla="*/ 228029 w 250140"/>
                <a:gd name="connsiteY34" fmla="*/ 44325 h 250140"/>
                <a:gd name="connsiteX35" fmla="*/ 229930 w 250140"/>
                <a:gd name="connsiteY35" fmla="*/ 48828 h 250140"/>
                <a:gd name="connsiteX36" fmla="*/ 228029 w 250140"/>
                <a:gd name="connsiteY36" fmla="*/ 53330 h 250140"/>
                <a:gd name="connsiteX37" fmla="*/ 205516 w 250140"/>
                <a:gd name="connsiteY37" fmla="*/ 75843 h 250140"/>
                <a:gd name="connsiteX38" fmla="*/ 221525 w 250140"/>
                <a:gd name="connsiteY38" fmla="*/ 114064 h 250140"/>
                <a:gd name="connsiteX39" fmla="*/ 253243 w 250140"/>
                <a:gd name="connsiteY39" fmla="*/ 114064 h 250140"/>
                <a:gd name="connsiteX40" fmla="*/ 259646 w 250140"/>
                <a:gd name="connsiteY40" fmla="*/ 120468 h 250140"/>
                <a:gd name="connsiteX41" fmla="*/ 259646 w 250140"/>
                <a:gd name="connsiteY41" fmla="*/ 138678 h 250140"/>
                <a:gd name="connsiteX42" fmla="*/ 253243 w 250140"/>
                <a:gd name="connsiteY42" fmla="*/ 145082 h 250140"/>
                <a:gd name="connsiteX43" fmla="*/ 221725 w 250140"/>
                <a:gd name="connsiteY43" fmla="*/ 145082 h 250140"/>
                <a:gd name="connsiteX44" fmla="*/ 205616 w 250140"/>
                <a:gd name="connsiteY44" fmla="*/ 184004 h 250140"/>
                <a:gd name="connsiteX45" fmla="*/ 227728 w 250140"/>
                <a:gd name="connsiteY45" fmla="*/ 206116 h 250140"/>
                <a:gd name="connsiteX46" fmla="*/ 229630 w 250140"/>
                <a:gd name="connsiteY46" fmla="*/ 210619 h 250140"/>
                <a:gd name="connsiteX47" fmla="*/ 227728 w 250140"/>
                <a:gd name="connsiteY47" fmla="*/ 215121 h 250140"/>
                <a:gd name="connsiteX48" fmla="*/ 214821 w 250140"/>
                <a:gd name="connsiteY48" fmla="*/ 227928 h 250140"/>
                <a:gd name="connsiteX49" fmla="*/ 205816 w 250140"/>
                <a:gd name="connsiteY49" fmla="*/ 227928 h 250140"/>
                <a:gd name="connsiteX50" fmla="*/ 183604 w 250140"/>
                <a:gd name="connsiteY50" fmla="*/ 205716 h 250140"/>
                <a:gd name="connsiteX51" fmla="*/ 145182 w 250140"/>
                <a:gd name="connsiteY51" fmla="*/ 221525 h 250140"/>
                <a:gd name="connsiteX52" fmla="*/ 145182 w 250140"/>
                <a:gd name="connsiteY52" fmla="*/ 252843 h 250140"/>
                <a:gd name="connsiteX53" fmla="*/ 138478 w 250140"/>
                <a:gd name="connsiteY53" fmla="*/ 259346 h 250140"/>
                <a:gd name="connsiteX54" fmla="*/ 126772 w 250140"/>
                <a:gd name="connsiteY54" fmla="*/ 246539 h 250140"/>
                <a:gd name="connsiteX55" fmla="*/ 132175 w 250140"/>
                <a:gd name="connsiteY55" fmla="*/ 246539 h 250140"/>
                <a:gd name="connsiteX56" fmla="*/ 132175 w 250140"/>
                <a:gd name="connsiteY56" fmla="*/ 216022 h 250140"/>
                <a:gd name="connsiteX57" fmla="*/ 137978 w 250140"/>
                <a:gd name="connsiteY57" fmla="*/ 209618 h 250140"/>
                <a:gd name="connsiteX58" fmla="*/ 180002 w 250140"/>
                <a:gd name="connsiteY58" fmla="*/ 192308 h 250140"/>
                <a:gd name="connsiteX59" fmla="*/ 188506 w 250140"/>
                <a:gd name="connsiteY59" fmla="*/ 192809 h 250140"/>
                <a:gd name="connsiteX60" fmla="*/ 210118 w 250140"/>
                <a:gd name="connsiteY60" fmla="*/ 214421 h 250140"/>
                <a:gd name="connsiteX61" fmla="*/ 213921 w 250140"/>
                <a:gd name="connsiteY61" fmla="*/ 210619 h 250140"/>
                <a:gd name="connsiteX62" fmla="*/ 192309 w 250140"/>
                <a:gd name="connsiteY62" fmla="*/ 189007 h 250140"/>
                <a:gd name="connsiteX63" fmla="*/ 191909 w 250140"/>
                <a:gd name="connsiteY63" fmla="*/ 180402 h 250140"/>
                <a:gd name="connsiteX64" fmla="*/ 209518 w 250140"/>
                <a:gd name="connsiteY64" fmla="*/ 137878 h 250140"/>
                <a:gd name="connsiteX65" fmla="*/ 215922 w 250140"/>
                <a:gd name="connsiteY65" fmla="*/ 132074 h 250140"/>
                <a:gd name="connsiteX66" fmla="*/ 246739 w 250140"/>
                <a:gd name="connsiteY66" fmla="*/ 132074 h 250140"/>
                <a:gd name="connsiteX67" fmla="*/ 246739 w 250140"/>
                <a:gd name="connsiteY67" fmla="*/ 126671 h 250140"/>
                <a:gd name="connsiteX68" fmla="*/ 215922 w 250140"/>
                <a:gd name="connsiteY68" fmla="*/ 126671 h 250140"/>
                <a:gd name="connsiteX69" fmla="*/ 209518 w 250140"/>
                <a:gd name="connsiteY69" fmla="*/ 120968 h 250140"/>
                <a:gd name="connsiteX70" fmla="*/ 192008 w 250140"/>
                <a:gd name="connsiteY70" fmla="*/ 79145 h 250140"/>
                <a:gd name="connsiteX71" fmla="*/ 192409 w 250140"/>
                <a:gd name="connsiteY71" fmla="*/ 70540 h 250140"/>
                <a:gd name="connsiteX72" fmla="*/ 214321 w 250140"/>
                <a:gd name="connsiteY72" fmla="*/ 48627 h 250140"/>
                <a:gd name="connsiteX73" fmla="*/ 210519 w 250140"/>
                <a:gd name="connsiteY73" fmla="*/ 44825 h 250140"/>
                <a:gd name="connsiteX74" fmla="*/ 188506 w 250140"/>
                <a:gd name="connsiteY74" fmla="*/ 66838 h 250140"/>
                <a:gd name="connsiteX75" fmla="*/ 180002 w 250140"/>
                <a:gd name="connsiteY75" fmla="*/ 67338 h 250140"/>
                <a:gd name="connsiteX76" fmla="*/ 137978 w 250140"/>
                <a:gd name="connsiteY76" fmla="*/ 50028 h 250140"/>
                <a:gd name="connsiteX77" fmla="*/ 132175 w 250140"/>
                <a:gd name="connsiteY77" fmla="*/ 43625 h 250140"/>
                <a:gd name="connsiteX78" fmla="*/ 132175 w 250140"/>
                <a:gd name="connsiteY78" fmla="*/ 12607 h 250140"/>
                <a:gd name="connsiteX79" fmla="*/ 126772 w 250140"/>
                <a:gd name="connsiteY79" fmla="*/ 12607 h 250140"/>
                <a:gd name="connsiteX80" fmla="*/ 126772 w 250140"/>
                <a:gd name="connsiteY80" fmla="*/ 43725 h 250140"/>
                <a:gd name="connsiteX81" fmla="*/ 121069 w 250140"/>
                <a:gd name="connsiteY81" fmla="*/ 50128 h 250140"/>
                <a:gd name="connsiteX82" fmla="*/ 79145 w 250140"/>
                <a:gd name="connsiteY82" fmla="*/ 67638 h 250140"/>
                <a:gd name="connsiteX83" fmla="*/ 70540 w 250140"/>
                <a:gd name="connsiteY83" fmla="*/ 67238 h 250140"/>
                <a:gd name="connsiteX84" fmla="*/ 48628 w 250140"/>
                <a:gd name="connsiteY84" fmla="*/ 45326 h 250140"/>
                <a:gd name="connsiteX85" fmla="*/ 44826 w 250140"/>
                <a:gd name="connsiteY85" fmla="*/ 49128 h 250140"/>
                <a:gd name="connsiteX86" fmla="*/ 66838 w 250140"/>
                <a:gd name="connsiteY86" fmla="*/ 71140 h 250140"/>
                <a:gd name="connsiteX87" fmla="*/ 67338 w 250140"/>
                <a:gd name="connsiteY87" fmla="*/ 79645 h 250140"/>
                <a:gd name="connsiteX88" fmla="*/ 50128 w 250140"/>
                <a:gd name="connsiteY88" fmla="*/ 121068 h 250140"/>
                <a:gd name="connsiteX89" fmla="*/ 43725 w 250140"/>
                <a:gd name="connsiteY89" fmla="*/ 126771 h 250140"/>
                <a:gd name="connsiteX90" fmla="*/ 12908 w 250140"/>
                <a:gd name="connsiteY90" fmla="*/ 126771 h 250140"/>
                <a:gd name="connsiteX91" fmla="*/ 12908 w 250140"/>
                <a:gd name="connsiteY91" fmla="*/ 132174 h 250140"/>
                <a:gd name="connsiteX92" fmla="*/ 43725 w 250140"/>
                <a:gd name="connsiteY92" fmla="*/ 132174 h 250140"/>
                <a:gd name="connsiteX93" fmla="*/ 50128 w 250140"/>
                <a:gd name="connsiteY93" fmla="*/ 137978 h 250140"/>
                <a:gd name="connsiteX94" fmla="*/ 67439 w 250140"/>
                <a:gd name="connsiteY94" fmla="*/ 180102 h 250140"/>
                <a:gd name="connsiteX95" fmla="*/ 66938 w 250140"/>
                <a:gd name="connsiteY95" fmla="*/ 188606 h 250140"/>
                <a:gd name="connsiteX96" fmla="*/ 45326 w 250140"/>
                <a:gd name="connsiteY96" fmla="*/ 210219 h 250140"/>
                <a:gd name="connsiteX97" fmla="*/ 49128 w 250140"/>
                <a:gd name="connsiteY97" fmla="*/ 214021 h 250140"/>
                <a:gd name="connsiteX98" fmla="*/ 70740 w 250140"/>
                <a:gd name="connsiteY98" fmla="*/ 192408 h 250140"/>
                <a:gd name="connsiteX99" fmla="*/ 79345 w 250140"/>
                <a:gd name="connsiteY99" fmla="*/ 192008 h 250140"/>
                <a:gd name="connsiteX100" fmla="*/ 121269 w 250140"/>
                <a:gd name="connsiteY100" fmla="*/ 209518 h 250140"/>
                <a:gd name="connsiteX101" fmla="*/ 126972 w 250140"/>
                <a:gd name="connsiteY101" fmla="*/ 215922 h 250140"/>
                <a:gd name="connsiteX102" fmla="*/ 126972 w 250140"/>
                <a:gd name="connsiteY102" fmla="*/ 246539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250140" h="250140">
                  <a:moveTo>
                    <a:pt x="138478" y="259346"/>
                  </a:moveTo>
                  <a:lnTo>
                    <a:pt x="120268" y="259346"/>
                  </a:lnTo>
                  <a:cubicBezTo>
                    <a:pt x="116766" y="259346"/>
                    <a:pt x="113864" y="256445"/>
                    <a:pt x="113864" y="252943"/>
                  </a:cubicBezTo>
                  <a:lnTo>
                    <a:pt x="113864" y="221525"/>
                  </a:lnTo>
                  <a:cubicBezTo>
                    <a:pt x="100056" y="219224"/>
                    <a:pt x="86949" y="213720"/>
                    <a:pt x="75543" y="205516"/>
                  </a:cubicBezTo>
                  <a:lnTo>
                    <a:pt x="53430" y="227628"/>
                  </a:lnTo>
                  <a:cubicBezTo>
                    <a:pt x="50929" y="230130"/>
                    <a:pt x="46926" y="230130"/>
                    <a:pt x="44425" y="227628"/>
                  </a:cubicBezTo>
                  <a:lnTo>
                    <a:pt x="31518" y="214821"/>
                  </a:lnTo>
                  <a:cubicBezTo>
                    <a:pt x="30317" y="213620"/>
                    <a:pt x="29617" y="212019"/>
                    <a:pt x="29617" y="210319"/>
                  </a:cubicBezTo>
                  <a:cubicBezTo>
                    <a:pt x="29617" y="208618"/>
                    <a:pt x="30317" y="207017"/>
                    <a:pt x="31518" y="205816"/>
                  </a:cubicBezTo>
                  <a:lnTo>
                    <a:pt x="53731" y="183604"/>
                  </a:lnTo>
                  <a:cubicBezTo>
                    <a:pt x="45626" y="172097"/>
                    <a:pt x="40223" y="158990"/>
                    <a:pt x="37922" y="145082"/>
                  </a:cubicBezTo>
                  <a:lnTo>
                    <a:pt x="6404" y="145082"/>
                  </a:lnTo>
                  <a:cubicBezTo>
                    <a:pt x="2902" y="145082"/>
                    <a:pt x="0" y="142180"/>
                    <a:pt x="0" y="138678"/>
                  </a:cubicBezTo>
                  <a:lnTo>
                    <a:pt x="0" y="120468"/>
                  </a:lnTo>
                  <a:cubicBezTo>
                    <a:pt x="0" y="116966"/>
                    <a:pt x="2902" y="114064"/>
                    <a:pt x="6404" y="114064"/>
                  </a:cubicBezTo>
                  <a:lnTo>
                    <a:pt x="38122" y="114064"/>
                  </a:lnTo>
                  <a:cubicBezTo>
                    <a:pt x="40423" y="100457"/>
                    <a:pt x="45826" y="87549"/>
                    <a:pt x="53830" y="76243"/>
                  </a:cubicBezTo>
                  <a:lnTo>
                    <a:pt x="31318" y="53730"/>
                  </a:lnTo>
                  <a:cubicBezTo>
                    <a:pt x="28816" y="51229"/>
                    <a:pt x="28816" y="47227"/>
                    <a:pt x="31318" y="44725"/>
                  </a:cubicBezTo>
                  <a:lnTo>
                    <a:pt x="44125" y="31818"/>
                  </a:lnTo>
                  <a:cubicBezTo>
                    <a:pt x="45326" y="30617"/>
                    <a:pt x="46926" y="29917"/>
                    <a:pt x="48628" y="29917"/>
                  </a:cubicBezTo>
                  <a:lnTo>
                    <a:pt x="48628" y="29917"/>
                  </a:lnTo>
                  <a:cubicBezTo>
                    <a:pt x="50329" y="29917"/>
                    <a:pt x="51929" y="30617"/>
                    <a:pt x="53131" y="31818"/>
                  </a:cubicBezTo>
                  <a:lnTo>
                    <a:pt x="75643" y="54331"/>
                  </a:lnTo>
                  <a:cubicBezTo>
                    <a:pt x="87049" y="46126"/>
                    <a:pt x="100157" y="40723"/>
                    <a:pt x="113964" y="38322"/>
                  </a:cubicBezTo>
                  <a:lnTo>
                    <a:pt x="113964" y="6404"/>
                  </a:lnTo>
                  <a:cubicBezTo>
                    <a:pt x="113964" y="2902"/>
                    <a:pt x="116866" y="0"/>
                    <a:pt x="120368" y="0"/>
                  </a:cubicBezTo>
                  <a:lnTo>
                    <a:pt x="138578" y="0"/>
                  </a:lnTo>
                  <a:cubicBezTo>
                    <a:pt x="142080" y="0"/>
                    <a:pt x="144982" y="2902"/>
                    <a:pt x="144982" y="6404"/>
                  </a:cubicBezTo>
                  <a:lnTo>
                    <a:pt x="144982" y="38222"/>
                  </a:lnTo>
                  <a:cubicBezTo>
                    <a:pt x="158790" y="40523"/>
                    <a:pt x="171897" y="45926"/>
                    <a:pt x="183404" y="54030"/>
                  </a:cubicBezTo>
                  <a:lnTo>
                    <a:pt x="206016" y="31418"/>
                  </a:lnTo>
                  <a:cubicBezTo>
                    <a:pt x="208418" y="29016"/>
                    <a:pt x="212720" y="29016"/>
                    <a:pt x="215121" y="31418"/>
                  </a:cubicBezTo>
                  <a:lnTo>
                    <a:pt x="228029" y="44325"/>
                  </a:lnTo>
                  <a:cubicBezTo>
                    <a:pt x="229230" y="45526"/>
                    <a:pt x="229930" y="47127"/>
                    <a:pt x="229930" y="48828"/>
                  </a:cubicBezTo>
                  <a:cubicBezTo>
                    <a:pt x="229930" y="50528"/>
                    <a:pt x="229230" y="52129"/>
                    <a:pt x="228029" y="53330"/>
                  </a:cubicBezTo>
                  <a:lnTo>
                    <a:pt x="205516" y="75843"/>
                  </a:lnTo>
                  <a:cubicBezTo>
                    <a:pt x="213721" y="87249"/>
                    <a:pt x="219124" y="100257"/>
                    <a:pt x="221525" y="114064"/>
                  </a:cubicBezTo>
                  <a:lnTo>
                    <a:pt x="253243" y="114064"/>
                  </a:lnTo>
                  <a:cubicBezTo>
                    <a:pt x="256745" y="114064"/>
                    <a:pt x="259646" y="116966"/>
                    <a:pt x="259646" y="120468"/>
                  </a:cubicBezTo>
                  <a:lnTo>
                    <a:pt x="259646" y="138678"/>
                  </a:lnTo>
                  <a:cubicBezTo>
                    <a:pt x="259646" y="142180"/>
                    <a:pt x="256745" y="145082"/>
                    <a:pt x="253243" y="145082"/>
                  </a:cubicBezTo>
                  <a:lnTo>
                    <a:pt x="221725" y="145082"/>
                  </a:lnTo>
                  <a:cubicBezTo>
                    <a:pt x="219424" y="159190"/>
                    <a:pt x="213921" y="172397"/>
                    <a:pt x="205616" y="184004"/>
                  </a:cubicBezTo>
                  <a:lnTo>
                    <a:pt x="227728" y="206116"/>
                  </a:lnTo>
                  <a:cubicBezTo>
                    <a:pt x="228929" y="207317"/>
                    <a:pt x="229630" y="208918"/>
                    <a:pt x="229630" y="210619"/>
                  </a:cubicBezTo>
                  <a:cubicBezTo>
                    <a:pt x="229630" y="212320"/>
                    <a:pt x="228929" y="213921"/>
                    <a:pt x="227728" y="215121"/>
                  </a:cubicBezTo>
                  <a:lnTo>
                    <a:pt x="214821" y="227928"/>
                  </a:lnTo>
                  <a:cubicBezTo>
                    <a:pt x="212320" y="230430"/>
                    <a:pt x="208317" y="230430"/>
                    <a:pt x="205816" y="227928"/>
                  </a:cubicBezTo>
                  <a:lnTo>
                    <a:pt x="183604" y="205716"/>
                  </a:lnTo>
                  <a:cubicBezTo>
                    <a:pt x="172097" y="213821"/>
                    <a:pt x="158990" y="219224"/>
                    <a:pt x="145182" y="221525"/>
                  </a:cubicBezTo>
                  <a:lnTo>
                    <a:pt x="145182" y="252843"/>
                  </a:lnTo>
                  <a:cubicBezTo>
                    <a:pt x="144982" y="256445"/>
                    <a:pt x="142080" y="259346"/>
                    <a:pt x="138478" y="259346"/>
                  </a:cubicBezTo>
                  <a:close/>
                  <a:moveTo>
                    <a:pt x="126772" y="246539"/>
                  </a:moveTo>
                  <a:lnTo>
                    <a:pt x="132175" y="246539"/>
                  </a:lnTo>
                  <a:lnTo>
                    <a:pt x="132175" y="216022"/>
                  </a:lnTo>
                  <a:cubicBezTo>
                    <a:pt x="132175" y="212720"/>
                    <a:pt x="134676" y="210018"/>
                    <a:pt x="137978" y="209618"/>
                  </a:cubicBezTo>
                  <a:cubicBezTo>
                    <a:pt x="153387" y="208117"/>
                    <a:pt x="167895" y="202114"/>
                    <a:pt x="180002" y="192308"/>
                  </a:cubicBezTo>
                  <a:cubicBezTo>
                    <a:pt x="182503" y="190207"/>
                    <a:pt x="186205" y="190407"/>
                    <a:pt x="188506" y="192809"/>
                  </a:cubicBezTo>
                  <a:lnTo>
                    <a:pt x="210118" y="214421"/>
                  </a:lnTo>
                  <a:lnTo>
                    <a:pt x="213921" y="210619"/>
                  </a:lnTo>
                  <a:lnTo>
                    <a:pt x="192309" y="189007"/>
                  </a:lnTo>
                  <a:cubicBezTo>
                    <a:pt x="190008" y="186705"/>
                    <a:pt x="189807" y="183003"/>
                    <a:pt x="191909" y="180402"/>
                  </a:cubicBezTo>
                  <a:cubicBezTo>
                    <a:pt x="201914" y="168195"/>
                    <a:pt x="207917" y="153487"/>
                    <a:pt x="209518" y="137878"/>
                  </a:cubicBezTo>
                  <a:cubicBezTo>
                    <a:pt x="209819" y="134576"/>
                    <a:pt x="212620" y="132074"/>
                    <a:pt x="215922" y="132074"/>
                  </a:cubicBezTo>
                  <a:lnTo>
                    <a:pt x="246739" y="132074"/>
                  </a:lnTo>
                  <a:lnTo>
                    <a:pt x="246739" y="126671"/>
                  </a:lnTo>
                  <a:lnTo>
                    <a:pt x="215922" y="126671"/>
                  </a:lnTo>
                  <a:cubicBezTo>
                    <a:pt x="212620" y="126671"/>
                    <a:pt x="209919" y="124170"/>
                    <a:pt x="209518" y="120968"/>
                  </a:cubicBezTo>
                  <a:cubicBezTo>
                    <a:pt x="207817" y="105559"/>
                    <a:pt x="201814" y="91151"/>
                    <a:pt x="192008" y="79145"/>
                  </a:cubicBezTo>
                  <a:cubicBezTo>
                    <a:pt x="189907" y="76643"/>
                    <a:pt x="190107" y="72841"/>
                    <a:pt x="192409" y="70540"/>
                  </a:cubicBezTo>
                  <a:lnTo>
                    <a:pt x="214321" y="48627"/>
                  </a:lnTo>
                  <a:lnTo>
                    <a:pt x="210519" y="44825"/>
                  </a:lnTo>
                  <a:lnTo>
                    <a:pt x="188506" y="66838"/>
                  </a:lnTo>
                  <a:cubicBezTo>
                    <a:pt x="186205" y="69139"/>
                    <a:pt x="182503" y="69339"/>
                    <a:pt x="180002" y="67338"/>
                  </a:cubicBezTo>
                  <a:cubicBezTo>
                    <a:pt x="167895" y="57532"/>
                    <a:pt x="153387" y="51629"/>
                    <a:pt x="137978" y="50028"/>
                  </a:cubicBezTo>
                  <a:cubicBezTo>
                    <a:pt x="134676" y="49728"/>
                    <a:pt x="132175" y="46926"/>
                    <a:pt x="132175" y="43625"/>
                  </a:cubicBezTo>
                  <a:lnTo>
                    <a:pt x="132175" y="12607"/>
                  </a:lnTo>
                  <a:lnTo>
                    <a:pt x="126772" y="12607"/>
                  </a:lnTo>
                  <a:lnTo>
                    <a:pt x="126772" y="43725"/>
                  </a:lnTo>
                  <a:cubicBezTo>
                    <a:pt x="126772" y="47027"/>
                    <a:pt x="124270" y="49728"/>
                    <a:pt x="121069" y="50128"/>
                  </a:cubicBezTo>
                  <a:cubicBezTo>
                    <a:pt x="105660" y="51729"/>
                    <a:pt x="91152" y="57833"/>
                    <a:pt x="79145" y="67638"/>
                  </a:cubicBezTo>
                  <a:cubicBezTo>
                    <a:pt x="76644" y="69739"/>
                    <a:pt x="72941" y="69539"/>
                    <a:pt x="70540" y="67238"/>
                  </a:cubicBezTo>
                  <a:lnTo>
                    <a:pt x="48628" y="45326"/>
                  </a:lnTo>
                  <a:lnTo>
                    <a:pt x="44826" y="49128"/>
                  </a:lnTo>
                  <a:lnTo>
                    <a:pt x="66838" y="71140"/>
                  </a:lnTo>
                  <a:cubicBezTo>
                    <a:pt x="69139" y="73441"/>
                    <a:pt x="69340" y="77143"/>
                    <a:pt x="67338" y="79645"/>
                  </a:cubicBezTo>
                  <a:cubicBezTo>
                    <a:pt x="57733" y="91552"/>
                    <a:pt x="51730" y="105860"/>
                    <a:pt x="50128" y="121068"/>
                  </a:cubicBezTo>
                  <a:cubicBezTo>
                    <a:pt x="49728" y="124270"/>
                    <a:pt x="47027" y="126771"/>
                    <a:pt x="43725" y="126771"/>
                  </a:cubicBezTo>
                  <a:lnTo>
                    <a:pt x="12908" y="126771"/>
                  </a:lnTo>
                  <a:lnTo>
                    <a:pt x="12908" y="132174"/>
                  </a:lnTo>
                  <a:lnTo>
                    <a:pt x="43725" y="132174"/>
                  </a:lnTo>
                  <a:cubicBezTo>
                    <a:pt x="47027" y="132174"/>
                    <a:pt x="49728" y="134676"/>
                    <a:pt x="50128" y="137978"/>
                  </a:cubicBezTo>
                  <a:cubicBezTo>
                    <a:pt x="51629" y="153386"/>
                    <a:pt x="57633" y="167995"/>
                    <a:pt x="67439" y="180102"/>
                  </a:cubicBezTo>
                  <a:cubicBezTo>
                    <a:pt x="69539" y="182603"/>
                    <a:pt x="69340" y="186305"/>
                    <a:pt x="66938" y="188606"/>
                  </a:cubicBezTo>
                  <a:lnTo>
                    <a:pt x="45326" y="210219"/>
                  </a:lnTo>
                  <a:lnTo>
                    <a:pt x="49128" y="214021"/>
                  </a:lnTo>
                  <a:lnTo>
                    <a:pt x="70740" y="192408"/>
                  </a:lnTo>
                  <a:cubicBezTo>
                    <a:pt x="73042" y="190107"/>
                    <a:pt x="76744" y="189907"/>
                    <a:pt x="79345" y="192008"/>
                  </a:cubicBezTo>
                  <a:cubicBezTo>
                    <a:pt x="91352" y="201814"/>
                    <a:pt x="105860" y="207917"/>
                    <a:pt x="121269" y="209518"/>
                  </a:cubicBezTo>
                  <a:cubicBezTo>
                    <a:pt x="124570" y="209818"/>
                    <a:pt x="126972" y="212620"/>
                    <a:pt x="126972" y="215922"/>
                  </a:cubicBezTo>
                  <a:lnTo>
                    <a:pt x="126972" y="246539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4FC3B9E-533A-4DBF-8FFF-AB8582ED375E}"/>
                </a:ext>
              </a:extLst>
            </p:cNvPr>
            <p:cNvSpPr/>
            <p:nvPr/>
          </p:nvSpPr>
          <p:spPr>
            <a:xfrm>
              <a:off x="6713821" y="1862318"/>
              <a:ext cx="70039" cy="70039"/>
            </a:xfrm>
            <a:custGeom>
              <a:avLst/>
              <a:gdLst>
                <a:gd name="connsiteX0" fmla="*/ 6404 w 70039"/>
                <a:gd name="connsiteY0" fmla="*/ 75643 h 70039"/>
                <a:gd name="connsiteX1" fmla="*/ 0 w 70039"/>
                <a:gd name="connsiteY1" fmla="*/ 69239 h 70039"/>
                <a:gd name="connsiteX2" fmla="*/ 6404 w 70039"/>
                <a:gd name="connsiteY2" fmla="*/ 62835 h 70039"/>
                <a:gd name="connsiteX3" fmla="*/ 62836 w 70039"/>
                <a:gd name="connsiteY3" fmla="*/ 6404 h 70039"/>
                <a:gd name="connsiteX4" fmla="*/ 69239 w 70039"/>
                <a:gd name="connsiteY4" fmla="*/ 0 h 70039"/>
                <a:gd name="connsiteX5" fmla="*/ 75643 w 70039"/>
                <a:gd name="connsiteY5" fmla="*/ 6404 h 70039"/>
                <a:gd name="connsiteX6" fmla="*/ 6404 w 70039"/>
                <a:gd name="connsiteY6" fmla="*/ 75643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39" h="70039">
                  <a:moveTo>
                    <a:pt x="6404" y="75643"/>
                  </a:moveTo>
                  <a:cubicBezTo>
                    <a:pt x="2902" y="75643"/>
                    <a:pt x="0" y="72741"/>
                    <a:pt x="0" y="69239"/>
                  </a:cubicBezTo>
                  <a:cubicBezTo>
                    <a:pt x="0" y="65737"/>
                    <a:pt x="2902" y="62835"/>
                    <a:pt x="6404" y="62835"/>
                  </a:cubicBezTo>
                  <a:cubicBezTo>
                    <a:pt x="37521" y="62835"/>
                    <a:pt x="62836" y="37521"/>
                    <a:pt x="62836" y="6404"/>
                  </a:cubicBezTo>
                  <a:cubicBezTo>
                    <a:pt x="62836" y="2902"/>
                    <a:pt x="65737" y="0"/>
                    <a:pt x="69239" y="0"/>
                  </a:cubicBezTo>
                  <a:cubicBezTo>
                    <a:pt x="72741" y="0"/>
                    <a:pt x="75643" y="2902"/>
                    <a:pt x="75643" y="6404"/>
                  </a:cubicBezTo>
                  <a:cubicBezTo>
                    <a:pt x="75743" y="44525"/>
                    <a:pt x="44625" y="75643"/>
                    <a:pt x="6404" y="7564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82A5E2D-D1ED-45F1-90A0-1FD2C5EB8261}"/>
                </a:ext>
              </a:extLst>
            </p:cNvPr>
            <p:cNvSpPr/>
            <p:nvPr/>
          </p:nvSpPr>
          <p:spPr>
            <a:xfrm>
              <a:off x="6608061" y="146779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9" y="0"/>
                    <a:pt x="35320" y="2902"/>
                    <a:pt x="35320" y="6404"/>
                  </a:cubicBezTo>
                  <a:cubicBezTo>
                    <a:pt x="35320" y="9906"/>
                    <a:pt x="32419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D3E8E5A8-7789-479C-B620-146730CE2ABF}"/>
                </a:ext>
              </a:extLst>
            </p:cNvPr>
            <p:cNvSpPr/>
            <p:nvPr/>
          </p:nvSpPr>
          <p:spPr>
            <a:xfrm>
              <a:off x="6619268" y="1456489"/>
              <a:ext cx="10006" cy="30017"/>
            </a:xfrm>
            <a:custGeom>
              <a:avLst/>
              <a:gdLst>
                <a:gd name="connsiteX0" fmla="*/ 6403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3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3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5320"/>
                  </a:moveTo>
                  <a:cubicBezTo>
                    <a:pt x="2901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3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10006" y="35320"/>
                    <a:pt x="6403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583C587-50E2-463B-9F83-117EE434585E}"/>
                </a:ext>
              </a:extLst>
            </p:cNvPr>
            <p:cNvSpPr/>
            <p:nvPr/>
          </p:nvSpPr>
          <p:spPr>
            <a:xfrm>
              <a:off x="6695310" y="1488407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8" y="26615"/>
                    <a:pt x="30818" y="21712"/>
                  </a:cubicBezTo>
                  <a:cubicBezTo>
                    <a:pt x="30818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242C69FA-68CA-445F-A6B3-F4B34599441D}"/>
                </a:ext>
              </a:extLst>
            </p:cNvPr>
            <p:cNvSpPr/>
            <p:nvPr/>
          </p:nvSpPr>
          <p:spPr>
            <a:xfrm>
              <a:off x="6785899" y="1436215"/>
              <a:ext cx="60034" cy="60034"/>
            </a:xfrm>
            <a:custGeom>
              <a:avLst/>
              <a:gdLst>
                <a:gd name="connsiteX0" fmla="*/ 30980 w 60033"/>
                <a:gd name="connsiteY0" fmla="*/ 62098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6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8 w 60033"/>
                <a:gd name="connsiteY6" fmla="*/ 25577 h 60033"/>
                <a:gd name="connsiteX7" fmla="*/ 56495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8 h 60033"/>
                <a:gd name="connsiteX10" fmla="*/ 31080 w 60033"/>
                <a:gd name="connsiteY10" fmla="*/ 12770 h 60033"/>
                <a:gd name="connsiteX11" fmla="*/ 27879 w 60033"/>
                <a:gd name="connsiteY11" fmla="*/ 13070 h 60033"/>
                <a:gd name="connsiteX12" fmla="*/ 16172 w 60033"/>
                <a:gd name="connsiteY12" fmla="*/ 20574 h 60033"/>
                <a:gd name="connsiteX13" fmla="*/ 13170 w 60033"/>
                <a:gd name="connsiteY13" fmla="*/ 34182 h 60033"/>
                <a:gd name="connsiteX14" fmla="*/ 20674 w 60033"/>
                <a:gd name="connsiteY14" fmla="*/ 45888 h 60033"/>
                <a:gd name="connsiteX15" fmla="*/ 34282 w 60033"/>
                <a:gd name="connsiteY15" fmla="*/ 48890 h 60033"/>
                <a:gd name="connsiteX16" fmla="*/ 45989 w 60033"/>
                <a:gd name="connsiteY16" fmla="*/ 41386 h 60033"/>
                <a:gd name="connsiteX17" fmla="*/ 48990 w 60033"/>
                <a:gd name="connsiteY17" fmla="*/ 27778 h 60033"/>
                <a:gd name="connsiteX18" fmla="*/ 41486 w 60033"/>
                <a:gd name="connsiteY18" fmla="*/ 16072 h 60033"/>
                <a:gd name="connsiteX19" fmla="*/ 31080 w 60033"/>
                <a:gd name="connsiteY19" fmla="*/ 127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098"/>
                  </a:moveTo>
                  <a:cubicBezTo>
                    <a:pt x="24677" y="62098"/>
                    <a:pt x="18573" y="60196"/>
                    <a:pt x="13270" y="56494"/>
                  </a:cubicBezTo>
                  <a:cubicBezTo>
                    <a:pt x="6466" y="51792"/>
                    <a:pt x="1964" y="44688"/>
                    <a:pt x="463" y="36483"/>
                  </a:cubicBezTo>
                  <a:cubicBezTo>
                    <a:pt x="-938" y="28279"/>
                    <a:pt x="863" y="20074"/>
                    <a:pt x="5566" y="13270"/>
                  </a:cubicBezTo>
                  <a:cubicBezTo>
                    <a:pt x="10269" y="6466"/>
                    <a:pt x="17372" y="1964"/>
                    <a:pt x="25577" y="463"/>
                  </a:cubicBezTo>
                  <a:cubicBezTo>
                    <a:pt x="33782" y="-938"/>
                    <a:pt x="41986" y="863"/>
                    <a:pt x="48790" y="5566"/>
                  </a:cubicBezTo>
                  <a:cubicBezTo>
                    <a:pt x="55594" y="10268"/>
                    <a:pt x="60096" y="17372"/>
                    <a:pt x="61598" y="25577"/>
                  </a:cubicBezTo>
                  <a:cubicBezTo>
                    <a:pt x="62998" y="33782"/>
                    <a:pt x="61197" y="41986"/>
                    <a:pt x="56495" y="48790"/>
                  </a:cubicBezTo>
                  <a:cubicBezTo>
                    <a:pt x="51792" y="55594"/>
                    <a:pt x="44688" y="60096"/>
                    <a:pt x="36483" y="61597"/>
                  </a:cubicBezTo>
                  <a:cubicBezTo>
                    <a:pt x="34582" y="61897"/>
                    <a:pt x="32781" y="62098"/>
                    <a:pt x="30980" y="62098"/>
                  </a:cubicBezTo>
                  <a:close/>
                  <a:moveTo>
                    <a:pt x="31080" y="12770"/>
                  </a:moveTo>
                  <a:cubicBezTo>
                    <a:pt x="29979" y="12770"/>
                    <a:pt x="28979" y="12870"/>
                    <a:pt x="27879" y="13070"/>
                  </a:cubicBezTo>
                  <a:cubicBezTo>
                    <a:pt x="23075" y="13870"/>
                    <a:pt x="18873" y="16572"/>
                    <a:pt x="16172" y="20574"/>
                  </a:cubicBezTo>
                  <a:cubicBezTo>
                    <a:pt x="13470" y="24576"/>
                    <a:pt x="12369" y="29379"/>
                    <a:pt x="13170" y="34182"/>
                  </a:cubicBezTo>
                  <a:cubicBezTo>
                    <a:pt x="13971" y="38985"/>
                    <a:pt x="16672" y="43187"/>
                    <a:pt x="20674" y="45888"/>
                  </a:cubicBezTo>
                  <a:cubicBezTo>
                    <a:pt x="24677" y="48590"/>
                    <a:pt x="29479" y="49791"/>
                    <a:pt x="34282" y="48890"/>
                  </a:cubicBezTo>
                  <a:cubicBezTo>
                    <a:pt x="39085" y="48090"/>
                    <a:pt x="43287" y="45388"/>
                    <a:pt x="45989" y="41386"/>
                  </a:cubicBezTo>
                  <a:cubicBezTo>
                    <a:pt x="48790" y="37384"/>
                    <a:pt x="49790" y="32581"/>
                    <a:pt x="48990" y="27778"/>
                  </a:cubicBezTo>
                  <a:cubicBezTo>
                    <a:pt x="48190" y="22976"/>
                    <a:pt x="45488" y="18773"/>
                    <a:pt x="41486" y="16072"/>
                  </a:cubicBezTo>
                  <a:cubicBezTo>
                    <a:pt x="38384" y="13970"/>
                    <a:pt x="34782" y="12770"/>
                    <a:pt x="31080" y="127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764C3BF-534F-42EE-9986-2AC364834C2D}"/>
                </a:ext>
              </a:extLst>
            </p:cNvPr>
            <p:cNvSpPr/>
            <p:nvPr/>
          </p:nvSpPr>
          <p:spPr>
            <a:xfrm>
              <a:off x="6870434" y="1516548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989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1245DDD8-939F-415C-882D-664CE0089B17}"/>
                </a:ext>
              </a:extLst>
            </p:cNvPr>
            <p:cNvSpPr/>
            <p:nvPr/>
          </p:nvSpPr>
          <p:spPr>
            <a:xfrm>
              <a:off x="6870434" y="1516548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80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7" name="Group 616">
            <a:extLst>
              <a:ext uri="{FF2B5EF4-FFF2-40B4-BE49-F238E27FC236}">
                <a16:creationId xmlns:a16="http://schemas.microsoft.com/office/drawing/2014/main" id="{01158131-C907-4F0F-952E-7313608E7952}"/>
              </a:ext>
            </a:extLst>
          </p:cNvPr>
          <p:cNvGrpSpPr/>
          <p:nvPr/>
        </p:nvGrpSpPr>
        <p:grpSpPr>
          <a:xfrm>
            <a:off x="7605223" y="1436315"/>
            <a:ext cx="549810" cy="525558"/>
            <a:chOff x="7605223" y="1436315"/>
            <a:chExt cx="549810" cy="525558"/>
          </a:xfrm>
          <a:solidFill>
            <a:srgbClr val="FFFFFF"/>
          </a:solidFill>
        </p:grpSpPr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F8562A8-10BB-42D9-95AF-DF5E7AFCA0DB}"/>
                </a:ext>
              </a:extLst>
            </p:cNvPr>
            <p:cNvSpPr/>
            <p:nvPr/>
          </p:nvSpPr>
          <p:spPr>
            <a:xfrm>
              <a:off x="7605223" y="1514021"/>
              <a:ext cx="460259" cy="390220"/>
            </a:xfrm>
            <a:custGeom>
              <a:avLst/>
              <a:gdLst>
                <a:gd name="connsiteX0" fmla="*/ 21812 w 460259"/>
                <a:gd name="connsiteY0" fmla="*/ 399225 h 390219"/>
                <a:gd name="connsiteX1" fmla="*/ 801 w 460259"/>
                <a:gd name="connsiteY1" fmla="*/ 383216 h 390219"/>
                <a:gd name="connsiteX2" fmla="*/ 5303 w 460259"/>
                <a:gd name="connsiteY2" fmla="*/ 375312 h 390219"/>
                <a:gd name="connsiteX3" fmla="*/ 13208 w 460259"/>
                <a:gd name="connsiteY3" fmla="*/ 379814 h 390219"/>
                <a:gd name="connsiteX4" fmla="*/ 21812 w 460259"/>
                <a:gd name="connsiteY4" fmla="*/ 386418 h 390219"/>
                <a:gd name="connsiteX5" fmla="*/ 29917 w 460259"/>
                <a:gd name="connsiteY5" fmla="*/ 381115 h 390219"/>
                <a:gd name="connsiteX6" fmla="*/ 30117 w 460259"/>
                <a:gd name="connsiteY6" fmla="*/ 380815 h 390219"/>
                <a:gd name="connsiteX7" fmla="*/ 30217 w 460259"/>
                <a:gd name="connsiteY7" fmla="*/ 380414 h 390219"/>
                <a:gd name="connsiteX8" fmla="*/ 30317 w 460259"/>
                <a:gd name="connsiteY8" fmla="*/ 380214 h 390219"/>
                <a:gd name="connsiteX9" fmla="*/ 30317 w 460259"/>
                <a:gd name="connsiteY9" fmla="*/ 380214 h 390219"/>
                <a:gd name="connsiteX10" fmla="*/ 30317 w 460259"/>
                <a:gd name="connsiteY10" fmla="*/ 379914 h 390219"/>
                <a:gd name="connsiteX11" fmla="*/ 37821 w 460259"/>
                <a:gd name="connsiteY11" fmla="*/ 375312 h 390219"/>
                <a:gd name="connsiteX12" fmla="*/ 41823 w 460259"/>
                <a:gd name="connsiteY12" fmla="*/ 378013 h 390219"/>
                <a:gd name="connsiteX13" fmla="*/ 42824 w 460259"/>
                <a:gd name="connsiteY13" fmla="*/ 382816 h 390219"/>
                <a:gd name="connsiteX14" fmla="*/ 42224 w 460259"/>
                <a:gd name="connsiteY14" fmla="*/ 384817 h 390219"/>
                <a:gd name="connsiteX15" fmla="*/ 41823 w 460259"/>
                <a:gd name="connsiteY15" fmla="*/ 385817 h 390219"/>
                <a:gd name="connsiteX16" fmla="*/ 21812 w 460259"/>
                <a:gd name="connsiteY16" fmla="*/ 399225 h 390219"/>
                <a:gd name="connsiteX17" fmla="*/ 6404 w 460259"/>
                <a:gd name="connsiteY17" fmla="*/ 368808 h 390219"/>
                <a:gd name="connsiteX18" fmla="*/ 0 w 460259"/>
                <a:gd name="connsiteY18" fmla="*/ 362404 h 390219"/>
                <a:gd name="connsiteX19" fmla="*/ 0 w 460259"/>
                <a:gd name="connsiteY19" fmla="*/ 170296 h 390219"/>
                <a:gd name="connsiteX20" fmla="*/ 6404 w 460259"/>
                <a:gd name="connsiteY20" fmla="*/ 163892 h 390219"/>
                <a:gd name="connsiteX21" fmla="*/ 12807 w 460259"/>
                <a:gd name="connsiteY21" fmla="*/ 170296 h 390219"/>
                <a:gd name="connsiteX22" fmla="*/ 12807 w 460259"/>
                <a:gd name="connsiteY22" fmla="*/ 362404 h 390219"/>
                <a:gd name="connsiteX23" fmla="*/ 6404 w 460259"/>
                <a:gd name="connsiteY23" fmla="*/ 368808 h 390219"/>
                <a:gd name="connsiteX24" fmla="*/ 6404 w 460259"/>
                <a:gd name="connsiteY24" fmla="*/ 157489 h 390219"/>
                <a:gd name="connsiteX25" fmla="*/ 0 w 460259"/>
                <a:gd name="connsiteY25" fmla="*/ 151085 h 390219"/>
                <a:gd name="connsiteX26" fmla="*/ 6404 w 460259"/>
                <a:gd name="connsiteY26" fmla="*/ 144682 h 390219"/>
                <a:gd name="connsiteX27" fmla="*/ 12807 w 460259"/>
                <a:gd name="connsiteY27" fmla="*/ 151085 h 390219"/>
                <a:gd name="connsiteX28" fmla="*/ 6404 w 460259"/>
                <a:gd name="connsiteY28" fmla="*/ 157489 h 390219"/>
                <a:gd name="connsiteX29" fmla="*/ 6404 w 460259"/>
                <a:gd name="connsiteY29" fmla="*/ 138278 h 390219"/>
                <a:gd name="connsiteX30" fmla="*/ 0 w 460259"/>
                <a:gd name="connsiteY30" fmla="*/ 131874 h 390219"/>
                <a:gd name="connsiteX31" fmla="*/ 0 w 460259"/>
                <a:gd name="connsiteY31" fmla="*/ 6404 h 390219"/>
                <a:gd name="connsiteX32" fmla="*/ 1901 w 460259"/>
                <a:gd name="connsiteY32" fmla="*/ 1901 h 390219"/>
                <a:gd name="connsiteX33" fmla="*/ 6404 w 460259"/>
                <a:gd name="connsiteY33" fmla="*/ 0 h 390219"/>
                <a:gd name="connsiteX34" fmla="*/ 121168 w 460259"/>
                <a:gd name="connsiteY34" fmla="*/ 0 h 390219"/>
                <a:gd name="connsiteX35" fmla="*/ 126471 w 460259"/>
                <a:gd name="connsiteY35" fmla="*/ 2702 h 390219"/>
                <a:gd name="connsiteX36" fmla="*/ 171096 w 460259"/>
                <a:gd name="connsiteY36" fmla="*/ 66237 h 390219"/>
                <a:gd name="connsiteX37" fmla="*/ 294766 w 460259"/>
                <a:gd name="connsiteY37" fmla="*/ 66237 h 390219"/>
                <a:gd name="connsiteX38" fmla="*/ 301169 w 460259"/>
                <a:gd name="connsiteY38" fmla="*/ 72641 h 390219"/>
                <a:gd name="connsiteX39" fmla="*/ 294766 w 460259"/>
                <a:gd name="connsiteY39" fmla="*/ 79045 h 390219"/>
                <a:gd name="connsiteX40" fmla="*/ 167795 w 460259"/>
                <a:gd name="connsiteY40" fmla="*/ 79045 h 390219"/>
                <a:gd name="connsiteX41" fmla="*/ 162491 w 460259"/>
                <a:gd name="connsiteY41" fmla="*/ 76343 h 390219"/>
                <a:gd name="connsiteX42" fmla="*/ 117866 w 460259"/>
                <a:gd name="connsiteY42" fmla="*/ 12807 h 390219"/>
                <a:gd name="connsiteX43" fmla="*/ 12807 w 460259"/>
                <a:gd name="connsiteY43" fmla="*/ 12807 h 390219"/>
                <a:gd name="connsiteX44" fmla="*/ 12807 w 460259"/>
                <a:gd name="connsiteY44" fmla="*/ 131874 h 390219"/>
                <a:gd name="connsiteX45" fmla="*/ 6404 w 460259"/>
                <a:gd name="connsiteY45" fmla="*/ 138278 h 390219"/>
                <a:gd name="connsiteX46" fmla="*/ 459259 w 460259"/>
                <a:gd name="connsiteY46" fmla="*/ 125971 h 390219"/>
                <a:gd name="connsiteX47" fmla="*/ 452855 w 460259"/>
                <a:gd name="connsiteY47" fmla="*/ 119567 h 390219"/>
                <a:gd name="connsiteX48" fmla="*/ 452855 w 460259"/>
                <a:gd name="connsiteY48" fmla="*/ 79045 h 390219"/>
                <a:gd name="connsiteX49" fmla="*/ 313977 w 460259"/>
                <a:gd name="connsiteY49" fmla="*/ 79045 h 390219"/>
                <a:gd name="connsiteX50" fmla="*/ 307573 w 460259"/>
                <a:gd name="connsiteY50" fmla="*/ 72641 h 390219"/>
                <a:gd name="connsiteX51" fmla="*/ 313977 w 460259"/>
                <a:gd name="connsiteY51" fmla="*/ 66237 h 390219"/>
                <a:gd name="connsiteX52" fmla="*/ 459259 w 460259"/>
                <a:gd name="connsiteY52" fmla="*/ 66237 h 390219"/>
                <a:gd name="connsiteX53" fmla="*/ 463761 w 460259"/>
                <a:gd name="connsiteY53" fmla="*/ 68138 h 390219"/>
                <a:gd name="connsiteX54" fmla="*/ 465662 w 460259"/>
                <a:gd name="connsiteY54" fmla="*/ 72641 h 390219"/>
                <a:gd name="connsiteX55" fmla="*/ 465662 w 460259"/>
                <a:gd name="connsiteY55" fmla="*/ 119567 h 390219"/>
                <a:gd name="connsiteX56" fmla="*/ 459259 w 460259"/>
                <a:gd name="connsiteY56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60259" h="390219">
                  <a:moveTo>
                    <a:pt x="21812" y="399225"/>
                  </a:moveTo>
                  <a:cubicBezTo>
                    <a:pt x="12007" y="399225"/>
                    <a:pt x="3302" y="392621"/>
                    <a:pt x="801" y="383216"/>
                  </a:cubicBezTo>
                  <a:cubicBezTo>
                    <a:pt x="-100" y="379814"/>
                    <a:pt x="1901" y="376312"/>
                    <a:pt x="5303" y="375312"/>
                  </a:cubicBezTo>
                  <a:cubicBezTo>
                    <a:pt x="8605" y="374411"/>
                    <a:pt x="12207" y="376512"/>
                    <a:pt x="13208" y="379814"/>
                  </a:cubicBezTo>
                  <a:cubicBezTo>
                    <a:pt x="14208" y="383816"/>
                    <a:pt x="17710" y="386418"/>
                    <a:pt x="21812" y="386418"/>
                  </a:cubicBezTo>
                  <a:cubicBezTo>
                    <a:pt x="25414" y="386418"/>
                    <a:pt x="28616" y="384317"/>
                    <a:pt x="29917" y="381115"/>
                  </a:cubicBezTo>
                  <a:lnTo>
                    <a:pt x="30117" y="380815"/>
                  </a:lnTo>
                  <a:cubicBezTo>
                    <a:pt x="30117" y="380615"/>
                    <a:pt x="30217" y="380514"/>
                    <a:pt x="30217" y="380414"/>
                  </a:cubicBezTo>
                  <a:lnTo>
                    <a:pt x="30317" y="380214"/>
                  </a:lnTo>
                  <a:lnTo>
                    <a:pt x="30317" y="380214"/>
                  </a:lnTo>
                  <a:cubicBezTo>
                    <a:pt x="30317" y="380214"/>
                    <a:pt x="30317" y="380114"/>
                    <a:pt x="30317" y="379914"/>
                  </a:cubicBezTo>
                  <a:cubicBezTo>
                    <a:pt x="31117" y="376812"/>
                    <a:pt x="34419" y="374611"/>
                    <a:pt x="37821" y="375312"/>
                  </a:cubicBezTo>
                  <a:cubicBezTo>
                    <a:pt x="39422" y="375612"/>
                    <a:pt x="40923" y="376612"/>
                    <a:pt x="41823" y="378013"/>
                  </a:cubicBezTo>
                  <a:cubicBezTo>
                    <a:pt x="42824" y="379414"/>
                    <a:pt x="43124" y="381115"/>
                    <a:pt x="42824" y="382816"/>
                  </a:cubicBezTo>
                  <a:cubicBezTo>
                    <a:pt x="42724" y="383116"/>
                    <a:pt x="42624" y="383916"/>
                    <a:pt x="42224" y="384817"/>
                  </a:cubicBezTo>
                  <a:cubicBezTo>
                    <a:pt x="42124" y="385217"/>
                    <a:pt x="41924" y="385517"/>
                    <a:pt x="41823" y="385817"/>
                  </a:cubicBezTo>
                  <a:cubicBezTo>
                    <a:pt x="38421" y="394022"/>
                    <a:pt x="30617" y="399225"/>
                    <a:pt x="21812" y="399225"/>
                  </a:cubicBezTo>
                  <a:close/>
                  <a:moveTo>
                    <a:pt x="6404" y="368808"/>
                  </a:moveTo>
                  <a:cubicBezTo>
                    <a:pt x="2901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694"/>
                    <a:pt x="2901" y="163892"/>
                    <a:pt x="6404" y="163892"/>
                  </a:cubicBezTo>
                  <a:cubicBezTo>
                    <a:pt x="10006" y="163892"/>
                    <a:pt x="12807" y="1666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10006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901" y="157489"/>
                    <a:pt x="0" y="154587"/>
                    <a:pt x="0" y="151085"/>
                  </a:cubicBezTo>
                  <a:cubicBezTo>
                    <a:pt x="0" y="147483"/>
                    <a:pt x="2901" y="144682"/>
                    <a:pt x="6404" y="144682"/>
                  </a:cubicBezTo>
                  <a:cubicBezTo>
                    <a:pt x="10006" y="144682"/>
                    <a:pt x="12807" y="147483"/>
                    <a:pt x="12807" y="151085"/>
                  </a:cubicBezTo>
                  <a:cubicBezTo>
                    <a:pt x="12807" y="154587"/>
                    <a:pt x="10006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901" y="138278"/>
                    <a:pt x="0" y="1353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700" y="3002"/>
                    <a:pt x="1901" y="1901"/>
                  </a:cubicBezTo>
                  <a:cubicBezTo>
                    <a:pt x="3102" y="700"/>
                    <a:pt x="4803" y="0"/>
                    <a:pt x="6404" y="0"/>
                  </a:cubicBezTo>
                  <a:lnTo>
                    <a:pt x="121168" y="0"/>
                  </a:lnTo>
                  <a:cubicBezTo>
                    <a:pt x="123270" y="0"/>
                    <a:pt x="125271" y="1001"/>
                    <a:pt x="126471" y="2702"/>
                  </a:cubicBezTo>
                  <a:lnTo>
                    <a:pt x="171096" y="66237"/>
                  </a:lnTo>
                  <a:lnTo>
                    <a:pt x="294766" y="66237"/>
                  </a:lnTo>
                  <a:cubicBezTo>
                    <a:pt x="298368" y="66237"/>
                    <a:pt x="301169" y="69139"/>
                    <a:pt x="301169" y="72641"/>
                  </a:cubicBezTo>
                  <a:cubicBezTo>
                    <a:pt x="301169" y="76143"/>
                    <a:pt x="298368" y="79045"/>
                    <a:pt x="294766" y="79045"/>
                  </a:cubicBezTo>
                  <a:lnTo>
                    <a:pt x="167795" y="79045"/>
                  </a:lnTo>
                  <a:cubicBezTo>
                    <a:pt x="165693" y="79045"/>
                    <a:pt x="163692" y="78044"/>
                    <a:pt x="162491" y="763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376"/>
                    <a:pt x="10006" y="138278"/>
                    <a:pt x="6404" y="138278"/>
                  </a:cubicBezTo>
                  <a:close/>
                  <a:moveTo>
                    <a:pt x="459259" y="125971"/>
                  </a:moveTo>
                  <a:cubicBezTo>
                    <a:pt x="455757" y="125971"/>
                    <a:pt x="452855" y="123069"/>
                    <a:pt x="452855" y="119567"/>
                  </a:cubicBezTo>
                  <a:lnTo>
                    <a:pt x="452855" y="79045"/>
                  </a:lnTo>
                  <a:lnTo>
                    <a:pt x="313977" y="79045"/>
                  </a:lnTo>
                  <a:cubicBezTo>
                    <a:pt x="310475" y="79045"/>
                    <a:pt x="307573" y="76143"/>
                    <a:pt x="307573" y="72641"/>
                  </a:cubicBezTo>
                  <a:cubicBezTo>
                    <a:pt x="307573" y="69139"/>
                    <a:pt x="310475" y="66237"/>
                    <a:pt x="313977" y="66237"/>
                  </a:cubicBezTo>
                  <a:lnTo>
                    <a:pt x="459259" y="66237"/>
                  </a:lnTo>
                  <a:cubicBezTo>
                    <a:pt x="460960" y="66237"/>
                    <a:pt x="462560" y="66938"/>
                    <a:pt x="463761" y="68138"/>
                  </a:cubicBezTo>
                  <a:cubicBezTo>
                    <a:pt x="464962" y="69339"/>
                    <a:pt x="465662" y="71040"/>
                    <a:pt x="465662" y="72641"/>
                  </a:cubicBezTo>
                  <a:lnTo>
                    <a:pt x="465662" y="119567"/>
                  </a:lnTo>
                  <a:cubicBezTo>
                    <a:pt x="465662" y="123069"/>
                    <a:pt x="462761" y="125971"/>
                    <a:pt x="4592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D8AF9F1E-8DC4-409E-AE91-93D7EF0C5FB2}"/>
                </a:ext>
              </a:extLst>
            </p:cNvPr>
            <p:cNvSpPr/>
            <p:nvPr/>
          </p:nvSpPr>
          <p:spPr>
            <a:xfrm>
              <a:off x="7634740" y="1627185"/>
              <a:ext cx="520293" cy="280158"/>
            </a:xfrm>
            <a:custGeom>
              <a:avLst/>
              <a:gdLst>
                <a:gd name="connsiteX0" fmla="*/ 418436 w 520293"/>
                <a:gd name="connsiteY0" fmla="*/ 286061 h 280157"/>
                <a:gd name="connsiteX1" fmla="*/ 356000 w 520293"/>
                <a:gd name="connsiteY1" fmla="*/ 286061 h 280157"/>
                <a:gd name="connsiteX2" fmla="*/ 349597 w 520293"/>
                <a:gd name="connsiteY2" fmla="*/ 279658 h 280157"/>
                <a:gd name="connsiteX3" fmla="*/ 356000 w 520293"/>
                <a:gd name="connsiteY3" fmla="*/ 273254 h 280157"/>
                <a:gd name="connsiteX4" fmla="*/ 418436 w 520293"/>
                <a:gd name="connsiteY4" fmla="*/ 273254 h 280157"/>
                <a:gd name="connsiteX5" fmla="*/ 422538 w 520293"/>
                <a:gd name="connsiteY5" fmla="*/ 272354 h 280157"/>
                <a:gd name="connsiteX6" fmla="*/ 431143 w 520293"/>
                <a:gd name="connsiteY6" fmla="*/ 275055 h 280157"/>
                <a:gd name="connsiteX7" fmla="*/ 428341 w 520293"/>
                <a:gd name="connsiteY7" fmla="*/ 283660 h 280157"/>
                <a:gd name="connsiteX8" fmla="*/ 418436 w 520293"/>
                <a:gd name="connsiteY8" fmla="*/ 286061 h 280157"/>
                <a:gd name="connsiteX9" fmla="*/ 6403 w 520293"/>
                <a:gd name="connsiteY9" fmla="*/ 276656 h 280157"/>
                <a:gd name="connsiteX10" fmla="*/ 4002 w 520293"/>
                <a:gd name="connsiteY10" fmla="*/ 276256 h 280157"/>
                <a:gd name="connsiteX11" fmla="*/ 500 w 520293"/>
                <a:gd name="connsiteY11" fmla="*/ 272854 h 280157"/>
                <a:gd name="connsiteX12" fmla="*/ 0 w 520293"/>
                <a:gd name="connsiteY12" fmla="*/ 270352 h 280157"/>
                <a:gd name="connsiteX13" fmla="*/ 400 w 520293"/>
                <a:gd name="connsiteY13" fmla="*/ 267951 h 280157"/>
                <a:gd name="connsiteX14" fmla="*/ 600 w 520293"/>
                <a:gd name="connsiteY14" fmla="*/ 267351 h 280157"/>
                <a:gd name="connsiteX15" fmla="*/ 600 w 520293"/>
                <a:gd name="connsiteY15" fmla="*/ 267351 h 280157"/>
                <a:gd name="connsiteX16" fmla="*/ 900 w 520293"/>
                <a:gd name="connsiteY16" fmla="*/ 266550 h 280157"/>
                <a:gd name="connsiteX17" fmla="*/ 900 w 520293"/>
                <a:gd name="connsiteY17" fmla="*/ 266450 h 280157"/>
                <a:gd name="connsiteX18" fmla="*/ 19010 w 520293"/>
                <a:gd name="connsiteY18" fmla="*/ 209218 h 280157"/>
                <a:gd name="connsiteX19" fmla="*/ 19111 w 520293"/>
                <a:gd name="connsiteY19" fmla="*/ 208918 h 280157"/>
                <a:gd name="connsiteX20" fmla="*/ 19311 w 520293"/>
                <a:gd name="connsiteY20" fmla="*/ 208618 h 280157"/>
                <a:gd name="connsiteX21" fmla="*/ 24814 w 520293"/>
                <a:gd name="connsiteY21" fmla="*/ 191008 h 280157"/>
                <a:gd name="connsiteX22" fmla="*/ 24914 w 520293"/>
                <a:gd name="connsiteY22" fmla="*/ 190607 h 280157"/>
                <a:gd name="connsiteX23" fmla="*/ 83047 w 520293"/>
                <a:gd name="connsiteY23" fmla="*/ 7504 h 280157"/>
                <a:gd name="connsiteX24" fmla="*/ 83147 w 520293"/>
                <a:gd name="connsiteY24" fmla="*/ 7104 h 280157"/>
                <a:gd name="connsiteX25" fmla="*/ 84047 w 520293"/>
                <a:gd name="connsiteY25" fmla="*/ 4402 h 280157"/>
                <a:gd name="connsiteX26" fmla="*/ 90151 w 520293"/>
                <a:gd name="connsiteY26" fmla="*/ 0 h 280157"/>
                <a:gd name="connsiteX27" fmla="*/ 516391 w 520293"/>
                <a:gd name="connsiteY27" fmla="*/ 0 h 280157"/>
                <a:gd name="connsiteX28" fmla="*/ 521594 w 520293"/>
                <a:gd name="connsiteY28" fmla="*/ 2601 h 280157"/>
                <a:gd name="connsiteX29" fmla="*/ 522494 w 520293"/>
                <a:gd name="connsiteY29" fmla="*/ 8305 h 280157"/>
                <a:gd name="connsiteX30" fmla="*/ 511088 w 520293"/>
                <a:gd name="connsiteY30" fmla="*/ 44425 h 280157"/>
                <a:gd name="connsiteX31" fmla="*/ 502983 w 520293"/>
                <a:gd name="connsiteY31" fmla="*/ 48627 h 280157"/>
                <a:gd name="connsiteX32" fmla="*/ 499281 w 520293"/>
                <a:gd name="connsiteY32" fmla="*/ 45526 h 280157"/>
                <a:gd name="connsiteX33" fmla="*/ 498881 w 520293"/>
                <a:gd name="connsiteY33" fmla="*/ 40623 h 280157"/>
                <a:gd name="connsiteX34" fmla="*/ 507686 w 520293"/>
                <a:gd name="connsiteY34" fmla="*/ 12807 h 280157"/>
                <a:gd name="connsiteX35" fmla="*/ 94853 w 520293"/>
                <a:gd name="connsiteY35" fmla="*/ 12807 h 280157"/>
                <a:gd name="connsiteX36" fmla="*/ 13208 w 520293"/>
                <a:gd name="connsiteY36" fmla="*/ 269852 h 280157"/>
                <a:gd name="connsiteX37" fmla="*/ 12807 w 520293"/>
                <a:gd name="connsiteY37" fmla="*/ 271453 h 280157"/>
                <a:gd name="connsiteX38" fmla="*/ 12707 w 520293"/>
                <a:gd name="connsiteY38" fmla="*/ 271653 h 280157"/>
                <a:gd name="connsiteX39" fmla="*/ 12307 w 520293"/>
                <a:gd name="connsiteY39" fmla="*/ 272654 h 280157"/>
                <a:gd name="connsiteX40" fmla="*/ 8905 w 520293"/>
                <a:gd name="connsiteY40" fmla="*/ 276156 h 280157"/>
                <a:gd name="connsiteX41" fmla="*/ 6403 w 520293"/>
                <a:gd name="connsiteY41" fmla="*/ 276656 h 280157"/>
                <a:gd name="connsiteX42" fmla="*/ 435245 w 520293"/>
                <a:gd name="connsiteY42" fmla="*/ 268651 h 280157"/>
                <a:gd name="connsiteX43" fmla="*/ 433344 w 520293"/>
                <a:gd name="connsiteY43" fmla="*/ 268351 h 280157"/>
                <a:gd name="connsiteX44" fmla="*/ 429542 w 520293"/>
                <a:gd name="connsiteY44" fmla="*/ 265149 h 280157"/>
                <a:gd name="connsiteX45" fmla="*/ 429141 w 520293"/>
                <a:gd name="connsiteY45" fmla="*/ 260347 h 280157"/>
                <a:gd name="connsiteX46" fmla="*/ 487275 w 520293"/>
                <a:gd name="connsiteY46" fmla="*/ 77244 h 280157"/>
                <a:gd name="connsiteX47" fmla="*/ 495279 w 520293"/>
                <a:gd name="connsiteY47" fmla="*/ 73041 h 280157"/>
                <a:gd name="connsiteX48" fmla="*/ 499481 w 520293"/>
                <a:gd name="connsiteY48" fmla="*/ 81046 h 280157"/>
                <a:gd name="connsiteX49" fmla="*/ 441349 w 520293"/>
                <a:gd name="connsiteY49" fmla="*/ 264149 h 280157"/>
                <a:gd name="connsiteX50" fmla="*/ 435245 w 520293"/>
                <a:gd name="connsiteY50" fmla="*/ 268651 h 280157"/>
                <a:gd name="connsiteX51" fmla="*/ 499181 w 520293"/>
                <a:gd name="connsiteY51" fmla="*/ 67238 h 280157"/>
                <a:gd name="connsiteX52" fmla="*/ 497180 w 520293"/>
                <a:gd name="connsiteY52" fmla="*/ 66938 h 280157"/>
                <a:gd name="connsiteX53" fmla="*/ 493078 w 520293"/>
                <a:gd name="connsiteY53" fmla="*/ 58933 h 280157"/>
                <a:gd name="connsiteX54" fmla="*/ 501082 w 520293"/>
                <a:gd name="connsiteY54" fmla="*/ 54731 h 280157"/>
                <a:gd name="connsiteX55" fmla="*/ 505285 w 520293"/>
                <a:gd name="connsiteY55" fmla="*/ 62735 h 280157"/>
                <a:gd name="connsiteX56" fmla="*/ 499181 w 520293"/>
                <a:gd name="connsiteY56" fmla="*/ 67238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520293" h="280157">
                  <a:moveTo>
                    <a:pt x="418436" y="286061"/>
                  </a:moveTo>
                  <a:lnTo>
                    <a:pt x="356000" y="286061"/>
                  </a:lnTo>
                  <a:cubicBezTo>
                    <a:pt x="352498" y="286061"/>
                    <a:pt x="349597" y="283160"/>
                    <a:pt x="349597" y="279658"/>
                  </a:cubicBezTo>
                  <a:cubicBezTo>
                    <a:pt x="349597" y="276156"/>
                    <a:pt x="352498" y="273254"/>
                    <a:pt x="356000" y="273254"/>
                  </a:cubicBezTo>
                  <a:lnTo>
                    <a:pt x="418436" y="273254"/>
                  </a:lnTo>
                  <a:cubicBezTo>
                    <a:pt x="419936" y="273254"/>
                    <a:pt x="421237" y="272954"/>
                    <a:pt x="422538" y="272354"/>
                  </a:cubicBezTo>
                  <a:cubicBezTo>
                    <a:pt x="425539" y="270753"/>
                    <a:pt x="429642" y="272053"/>
                    <a:pt x="431143" y="275055"/>
                  </a:cubicBezTo>
                  <a:cubicBezTo>
                    <a:pt x="432744" y="278257"/>
                    <a:pt x="431443" y="282059"/>
                    <a:pt x="428341" y="283660"/>
                  </a:cubicBezTo>
                  <a:cubicBezTo>
                    <a:pt x="425340" y="285261"/>
                    <a:pt x="421938" y="286061"/>
                    <a:pt x="418436" y="286061"/>
                  </a:cubicBezTo>
                  <a:close/>
                  <a:moveTo>
                    <a:pt x="6403" y="276656"/>
                  </a:moveTo>
                  <a:cubicBezTo>
                    <a:pt x="5603" y="276656"/>
                    <a:pt x="4803" y="276556"/>
                    <a:pt x="4002" y="276256"/>
                  </a:cubicBezTo>
                  <a:cubicBezTo>
                    <a:pt x="2501" y="275655"/>
                    <a:pt x="1201" y="274355"/>
                    <a:pt x="500" y="272854"/>
                  </a:cubicBezTo>
                  <a:cubicBezTo>
                    <a:pt x="200" y="272053"/>
                    <a:pt x="0" y="271253"/>
                    <a:pt x="0" y="270352"/>
                  </a:cubicBezTo>
                  <a:cubicBezTo>
                    <a:pt x="0" y="269552"/>
                    <a:pt x="100" y="268651"/>
                    <a:pt x="400" y="267951"/>
                  </a:cubicBezTo>
                  <a:lnTo>
                    <a:pt x="600" y="267351"/>
                  </a:lnTo>
                  <a:lnTo>
                    <a:pt x="600" y="267351"/>
                  </a:lnTo>
                  <a:lnTo>
                    <a:pt x="900" y="266550"/>
                  </a:lnTo>
                  <a:lnTo>
                    <a:pt x="900" y="266450"/>
                  </a:lnTo>
                  <a:lnTo>
                    <a:pt x="19010" y="209218"/>
                  </a:lnTo>
                  <a:cubicBezTo>
                    <a:pt x="19111" y="209218"/>
                    <a:pt x="19111" y="209018"/>
                    <a:pt x="19111" y="208918"/>
                  </a:cubicBezTo>
                  <a:cubicBezTo>
                    <a:pt x="19211" y="208818"/>
                    <a:pt x="19211" y="208718"/>
                    <a:pt x="19311" y="208618"/>
                  </a:cubicBezTo>
                  <a:lnTo>
                    <a:pt x="24814" y="191008"/>
                  </a:lnTo>
                  <a:cubicBezTo>
                    <a:pt x="24914" y="190908"/>
                    <a:pt x="24914" y="190808"/>
                    <a:pt x="24914" y="190607"/>
                  </a:cubicBezTo>
                  <a:lnTo>
                    <a:pt x="83047" y="7504"/>
                  </a:lnTo>
                  <a:cubicBezTo>
                    <a:pt x="83047" y="7404"/>
                    <a:pt x="83147" y="7204"/>
                    <a:pt x="83147" y="7104"/>
                  </a:cubicBezTo>
                  <a:lnTo>
                    <a:pt x="84047" y="4402"/>
                  </a:lnTo>
                  <a:cubicBezTo>
                    <a:pt x="84848" y="1801"/>
                    <a:pt x="87349" y="0"/>
                    <a:pt x="90151" y="0"/>
                  </a:cubicBezTo>
                  <a:lnTo>
                    <a:pt x="516391" y="0"/>
                  </a:lnTo>
                  <a:cubicBezTo>
                    <a:pt x="518492" y="0"/>
                    <a:pt x="520393" y="901"/>
                    <a:pt x="521594" y="2601"/>
                  </a:cubicBezTo>
                  <a:cubicBezTo>
                    <a:pt x="522795" y="4202"/>
                    <a:pt x="523094" y="6304"/>
                    <a:pt x="522494" y="8305"/>
                  </a:cubicBezTo>
                  <a:lnTo>
                    <a:pt x="511088" y="44425"/>
                  </a:lnTo>
                  <a:cubicBezTo>
                    <a:pt x="509987" y="47727"/>
                    <a:pt x="506385" y="49628"/>
                    <a:pt x="502983" y="48627"/>
                  </a:cubicBezTo>
                  <a:cubicBezTo>
                    <a:pt x="501382" y="48127"/>
                    <a:pt x="500082" y="47027"/>
                    <a:pt x="499281" y="45526"/>
                  </a:cubicBezTo>
                  <a:cubicBezTo>
                    <a:pt x="498481" y="43925"/>
                    <a:pt x="498381" y="42224"/>
                    <a:pt x="498881" y="40623"/>
                  </a:cubicBezTo>
                  <a:lnTo>
                    <a:pt x="507686" y="12807"/>
                  </a:lnTo>
                  <a:lnTo>
                    <a:pt x="94853" y="12807"/>
                  </a:lnTo>
                  <a:lnTo>
                    <a:pt x="13208" y="269852"/>
                  </a:lnTo>
                  <a:cubicBezTo>
                    <a:pt x="13107" y="270452"/>
                    <a:pt x="13007" y="270953"/>
                    <a:pt x="12807" y="271453"/>
                  </a:cubicBezTo>
                  <a:lnTo>
                    <a:pt x="12707" y="271653"/>
                  </a:lnTo>
                  <a:cubicBezTo>
                    <a:pt x="12407" y="272354"/>
                    <a:pt x="12307" y="272654"/>
                    <a:pt x="12307" y="272654"/>
                  </a:cubicBezTo>
                  <a:cubicBezTo>
                    <a:pt x="11706" y="274255"/>
                    <a:pt x="10506" y="275455"/>
                    <a:pt x="8905" y="276156"/>
                  </a:cubicBezTo>
                  <a:cubicBezTo>
                    <a:pt x="8105" y="276456"/>
                    <a:pt x="7204" y="276656"/>
                    <a:pt x="6403" y="276656"/>
                  </a:cubicBezTo>
                  <a:close/>
                  <a:moveTo>
                    <a:pt x="435245" y="268651"/>
                  </a:moveTo>
                  <a:cubicBezTo>
                    <a:pt x="434545" y="268651"/>
                    <a:pt x="433944" y="268551"/>
                    <a:pt x="433344" y="268351"/>
                  </a:cubicBezTo>
                  <a:cubicBezTo>
                    <a:pt x="431643" y="267851"/>
                    <a:pt x="430343" y="266750"/>
                    <a:pt x="429542" y="265149"/>
                  </a:cubicBezTo>
                  <a:cubicBezTo>
                    <a:pt x="428741" y="263649"/>
                    <a:pt x="428641" y="261948"/>
                    <a:pt x="429141" y="260347"/>
                  </a:cubicBezTo>
                  <a:lnTo>
                    <a:pt x="487275" y="77244"/>
                  </a:lnTo>
                  <a:cubicBezTo>
                    <a:pt x="488275" y="73942"/>
                    <a:pt x="491977" y="71941"/>
                    <a:pt x="495279" y="73041"/>
                  </a:cubicBezTo>
                  <a:cubicBezTo>
                    <a:pt x="498581" y="74142"/>
                    <a:pt x="500482" y="77744"/>
                    <a:pt x="499481" y="81046"/>
                  </a:cubicBezTo>
                  <a:lnTo>
                    <a:pt x="441349" y="264149"/>
                  </a:lnTo>
                  <a:cubicBezTo>
                    <a:pt x="440448" y="266850"/>
                    <a:pt x="438047" y="268651"/>
                    <a:pt x="435245" y="268651"/>
                  </a:cubicBezTo>
                  <a:close/>
                  <a:moveTo>
                    <a:pt x="499181" y="67238"/>
                  </a:moveTo>
                  <a:cubicBezTo>
                    <a:pt x="498481" y="67238"/>
                    <a:pt x="497881" y="67138"/>
                    <a:pt x="497180" y="66938"/>
                  </a:cubicBezTo>
                  <a:cubicBezTo>
                    <a:pt x="493878" y="65837"/>
                    <a:pt x="491977" y="62235"/>
                    <a:pt x="493078" y="58933"/>
                  </a:cubicBezTo>
                  <a:cubicBezTo>
                    <a:pt x="494078" y="55631"/>
                    <a:pt x="497781" y="53630"/>
                    <a:pt x="501082" y="54731"/>
                  </a:cubicBezTo>
                  <a:cubicBezTo>
                    <a:pt x="504484" y="55831"/>
                    <a:pt x="506285" y="59434"/>
                    <a:pt x="505285" y="62735"/>
                  </a:cubicBezTo>
                  <a:cubicBezTo>
                    <a:pt x="504384" y="65437"/>
                    <a:pt x="501983" y="67238"/>
                    <a:pt x="499181" y="6723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9C3D32B-7991-452E-9FCB-8B3C34A3B0C6}"/>
                </a:ext>
              </a:extLst>
            </p:cNvPr>
            <p:cNvSpPr/>
            <p:nvPr/>
          </p:nvSpPr>
          <p:spPr>
            <a:xfrm>
              <a:off x="7620632" y="1900439"/>
              <a:ext cx="110062" cy="10006"/>
            </a:xfrm>
            <a:custGeom>
              <a:avLst/>
              <a:gdLst>
                <a:gd name="connsiteX0" fmla="*/ 112664 w 110062"/>
                <a:gd name="connsiteY0" fmla="*/ 12807 h 10005"/>
                <a:gd name="connsiteX1" fmla="*/ 6404 w 110062"/>
                <a:gd name="connsiteY1" fmla="*/ 12807 h 10005"/>
                <a:gd name="connsiteX2" fmla="*/ 0 w 110062"/>
                <a:gd name="connsiteY2" fmla="*/ 6404 h 10005"/>
                <a:gd name="connsiteX3" fmla="*/ 6404 w 110062"/>
                <a:gd name="connsiteY3" fmla="*/ 0 h 10005"/>
                <a:gd name="connsiteX4" fmla="*/ 112664 w 110062"/>
                <a:gd name="connsiteY4" fmla="*/ 0 h 10005"/>
                <a:gd name="connsiteX5" fmla="*/ 119067 w 110062"/>
                <a:gd name="connsiteY5" fmla="*/ 6404 h 10005"/>
                <a:gd name="connsiteX6" fmla="*/ 112664 w 11006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62" h="10005">
                  <a:moveTo>
                    <a:pt x="112664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12664" y="0"/>
                  </a:lnTo>
                  <a:cubicBezTo>
                    <a:pt x="116166" y="0"/>
                    <a:pt x="119067" y="2902"/>
                    <a:pt x="119067" y="6404"/>
                  </a:cubicBezTo>
                  <a:cubicBezTo>
                    <a:pt x="119067" y="9906"/>
                    <a:pt x="116166" y="12807"/>
                    <a:pt x="112664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55AF339-A5B3-438E-8EBA-8B99D46D6510}"/>
                </a:ext>
              </a:extLst>
            </p:cNvPr>
            <p:cNvSpPr/>
            <p:nvPr/>
          </p:nvSpPr>
          <p:spPr>
            <a:xfrm>
              <a:off x="7760311" y="1751755"/>
              <a:ext cx="210118" cy="210118"/>
            </a:xfrm>
            <a:custGeom>
              <a:avLst/>
              <a:gdLst>
                <a:gd name="connsiteX0" fmla="*/ 109362 w 210118"/>
                <a:gd name="connsiteY0" fmla="*/ 218723 h 210118"/>
                <a:gd name="connsiteX1" fmla="*/ 0 w 210118"/>
                <a:gd name="connsiteY1" fmla="*/ 109362 h 210118"/>
                <a:gd name="connsiteX2" fmla="*/ 109362 w 210118"/>
                <a:gd name="connsiteY2" fmla="*/ 0 h 210118"/>
                <a:gd name="connsiteX3" fmla="*/ 218723 w 210118"/>
                <a:gd name="connsiteY3" fmla="*/ 109362 h 210118"/>
                <a:gd name="connsiteX4" fmla="*/ 109362 w 210118"/>
                <a:gd name="connsiteY4" fmla="*/ 218723 h 210118"/>
                <a:gd name="connsiteX5" fmla="*/ 109362 w 210118"/>
                <a:gd name="connsiteY5" fmla="*/ 12707 h 210118"/>
                <a:gd name="connsiteX6" fmla="*/ 12807 w 210118"/>
                <a:gd name="connsiteY6" fmla="*/ 109262 h 210118"/>
                <a:gd name="connsiteX7" fmla="*/ 109362 w 210118"/>
                <a:gd name="connsiteY7" fmla="*/ 205816 h 210118"/>
                <a:gd name="connsiteX8" fmla="*/ 205916 w 210118"/>
                <a:gd name="connsiteY8" fmla="*/ 109262 h 210118"/>
                <a:gd name="connsiteX9" fmla="*/ 109362 w 210118"/>
                <a:gd name="connsiteY9" fmla="*/ 12707 h 2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118" h="210118">
                  <a:moveTo>
                    <a:pt x="109362" y="218723"/>
                  </a:moveTo>
                  <a:cubicBezTo>
                    <a:pt x="49028" y="218723"/>
                    <a:pt x="0" y="169596"/>
                    <a:pt x="0" y="109362"/>
                  </a:cubicBezTo>
                  <a:cubicBezTo>
                    <a:pt x="0" y="49128"/>
                    <a:pt x="49127" y="0"/>
                    <a:pt x="109362" y="0"/>
                  </a:cubicBezTo>
                  <a:cubicBezTo>
                    <a:pt x="169596" y="0"/>
                    <a:pt x="218723" y="49128"/>
                    <a:pt x="218723" y="109362"/>
                  </a:cubicBezTo>
                  <a:cubicBezTo>
                    <a:pt x="218723" y="169596"/>
                    <a:pt x="169696" y="218723"/>
                    <a:pt x="109362" y="218723"/>
                  </a:cubicBezTo>
                  <a:close/>
                  <a:moveTo>
                    <a:pt x="109362" y="12707"/>
                  </a:moveTo>
                  <a:cubicBezTo>
                    <a:pt x="56131" y="12707"/>
                    <a:pt x="12807" y="56032"/>
                    <a:pt x="12807" y="109262"/>
                  </a:cubicBezTo>
                  <a:cubicBezTo>
                    <a:pt x="12807" y="162492"/>
                    <a:pt x="56131" y="205816"/>
                    <a:pt x="109362" y="205816"/>
                  </a:cubicBezTo>
                  <a:cubicBezTo>
                    <a:pt x="162592" y="205816"/>
                    <a:pt x="205916" y="162492"/>
                    <a:pt x="205916" y="109262"/>
                  </a:cubicBezTo>
                  <a:cubicBezTo>
                    <a:pt x="205916" y="56032"/>
                    <a:pt x="162592" y="12707"/>
                    <a:pt x="10936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C06BDBE-9005-404E-8678-9EABDA4383AF}"/>
                </a:ext>
              </a:extLst>
            </p:cNvPr>
            <p:cNvSpPr/>
            <p:nvPr/>
          </p:nvSpPr>
          <p:spPr>
            <a:xfrm>
              <a:off x="7790453" y="1781797"/>
              <a:ext cx="150085" cy="150085"/>
            </a:xfrm>
            <a:custGeom>
              <a:avLst/>
              <a:gdLst>
                <a:gd name="connsiteX0" fmla="*/ 6379 w 150084"/>
                <a:gd name="connsiteY0" fmla="*/ 158564 h 150084"/>
                <a:gd name="connsiteX1" fmla="*/ 1876 w 150084"/>
                <a:gd name="connsiteY1" fmla="*/ 156663 h 150084"/>
                <a:gd name="connsiteX2" fmla="*/ 1876 w 150084"/>
                <a:gd name="connsiteY2" fmla="*/ 147558 h 150084"/>
                <a:gd name="connsiteX3" fmla="*/ 147558 w 150084"/>
                <a:gd name="connsiteY3" fmla="*/ 1876 h 150084"/>
                <a:gd name="connsiteX4" fmla="*/ 156663 w 150084"/>
                <a:gd name="connsiteY4" fmla="*/ 1876 h 150084"/>
                <a:gd name="connsiteX5" fmla="*/ 156663 w 150084"/>
                <a:gd name="connsiteY5" fmla="*/ 10981 h 150084"/>
                <a:gd name="connsiteX6" fmla="*/ 10981 w 150084"/>
                <a:gd name="connsiteY6" fmla="*/ 156663 h 150084"/>
                <a:gd name="connsiteX7" fmla="*/ 6379 w 150084"/>
                <a:gd name="connsiteY7" fmla="*/ 158564 h 150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084" h="150084">
                  <a:moveTo>
                    <a:pt x="6379" y="158564"/>
                  </a:moveTo>
                  <a:cubicBezTo>
                    <a:pt x="4777" y="158564"/>
                    <a:pt x="3077" y="157964"/>
                    <a:pt x="1876" y="156663"/>
                  </a:cubicBezTo>
                  <a:cubicBezTo>
                    <a:pt x="-625" y="154162"/>
                    <a:pt x="-625" y="150060"/>
                    <a:pt x="1876" y="147558"/>
                  </a:cubicBezTo>
                  <a:lnTo>
                    <a:pt x="147558" y="1876"/>
                  </a:lnTo>
                  <a:cubicBezTo>
                    <a:pt x="150060" y="-625"/>
                    <a:pt x="154162" y="-625"/>
                    <a:pt x="156663" y="1876"/>
                  </a:cubicBezTo>
                  <a:cubicBezTo>
                    <a:pt x="159164" y="4377"/>
                    <a:pt x="159164" y="8480"/>
                    <a:pt x="156663" y="10981"/>
                  </a:cubicBezTo>
                  <a:lnTo>
                    <a:pt x="10981" y="156663"/>
                  </a:lnTo>
                  <a:cubicBezTo>
                    <a:pt x="9680" y="157864"/>
                    <a:pt x="8080" y="158564"/>
                    <a:pt x="6379" y="15856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5D05982F-16BE-4045-9152-633D3EED9414}"/>
                </a:ext>
              </a:extLst>
            </p:cNvPr>
            <p:cNvSpPr/>
            <p:nvPr/>
          </p:nvSpPr>
          <p:spPr>
            <a:xfrm>
              <a:off x="7760711" y="146779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11B9990-B4C4-41D1-A3C5-EFFFB76B1983}"/>
                </a:ext>
              </a:extLst>
            </p:cNvPr>
            <p:cNvSpPr/>
            <p:nvPr/>
          </p:nvSpPr>
          <p:spPr>
            <a:xfrm>
              <a:off x="7771917" y="1456489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8 w 10005"/>
                <a:gd name="connsiteY4" fmla="*/ 6404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8" y="2902"/>
                    <a:pt x="12808" y="6404"/>
                  </a:cubicBezTo>
                  <a:lnTo>
                    <a:pt x="12808" y="28916"/>
                  </a:lnTo>
                  <a:cubicBezTo>
                    <a:pt x="12808" y="325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87245B5-D063-4EF1-A82F-C9485E09EFB8}"/>
                </a:ext>
              </a:extLst>
            </p:cNvPr>
            <p:cNvSpPr/>
            <p:nvPr/>
          </p:nvSpPr>
          <p:spPr>
            <a:xfrm>
              <a:off x="7847960" y="1488407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BC724040-8C99-4F11-8DB9-70A058CB0BF7}"/>
                </a:ext>
              </a:extLst>
            </p:cNvPr>
            <p:cNvSpPr/>
            <p:nvPr/>
          </p:nvSpPr>
          <p:spPr>
            <a:xfrm>
              <a:off x="7938528" y="1436315"/>
              <a:ext cx="60034" cy="60034"/>
            </a:xfrm>
            <a:custGeom>
              <a:avLst/>
              <a:gdLst>
                <a:gd name="connsiteX0" fmla="*/ 31000 w 60033"/>
                <a:gd name="connsiteY0" fmla="*/ 61998 h 60033"/>
                <a:gd name="connsiteX1" fmla="*/ 13290 w 60033"/>
                <a:gd name="connsiteY1" fmla="*/ 56394 h 60033"/>
                <a:gd name="connsiteX2" fmla="*/ 483 w 60033"/>
                <a:gd name="connsiteY2" fmla="*/ 36383 h 60033"/>
                <a:gd name="connsiteX3" fmla="*/ 25597 w 60033"/>
                <a:gd name="connsiteY3" fmla="*/ 463 h 60033"/>
                <a:gd name="connsiteX4" fmla="*/ 48810 w 60033"/>
                <a:gd name="connsiteY4" fmla="*/ 5566 h 60033"/>
                <a:gd name="connsiteX5" fmla="*/ 61617 w 60033"/>
                <a:gd name="connsiteY5" fmla="*/ 25577 h 60033"/>
                <a:gd name="connsiteX6" fmla="*/ 61617 w 60033"/>
                <a:gd name="connsiteY6" fmla="*/ 25577 h 60033"/>
                <a:gd name="connsiteX7" fmla="*/ 36504 w 60033"/>
                <a:gd name="connsiteY7" fmla="*/ 61497 h 60033"/>
                <a:gd name="connsiteX8" fmla="*/ 31000 w 60033"/>
                <a:gd name="connsiteY8" fmla="*/ 61998 h 60033"/>
                <a:gd name="connsiteX9" fmla="*/ 31100 w 60033"/>
                <a:gd name="connsiteY9" fmla="*/ 12670 h 60033"/>
                <a:gd name="connsiteX10" fmla="*/ 27898 w 60033"/>
                <a:gd name="connsiteY10" fmla="*/ 12970 h 60033"/>
                <a:gd name="connsiteX11" fmla="*/ 13190 w 60033"/>
                <a:gd name="connsiteY11" fmla="*/ 34082 h 60033"/>
                <a:gd name="connsiteX12" fmla="*/ 20695 w 60033"/>
                <a:gd name="connsiteY12" fmla="*/ 45788 h 60033"/>
                <a:gd name="connsiteX13" fmla="*/ 34302 w 60033"/>
                <a:gd name="connsiteY13" fmla="*/ 48790 h 60033"/>
                <a:gd name="connsiteX14" fmla="*/ 49011 w 60033"/>
                <a:gd name="connsiteY14" fmla="*/ 27678 h 60033"/>
                <a:gd name="connsiteX15" fmla="*/ 41506 w 60033"/>
                <a:gd name="connsiteY15" fmla="*/ 15972 h 60033"/>
                <a:gd name="connsiteX16" fmla="*/ 31100 w 60033"/>
                <a:gd name="connsiteY16" fmla="*/ 126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33" h="60033">
                  <a:moveTo>
                    <a:pt x="31000" y="61998"/>
                  </a:moveTo>
                  <a:cubicBezTo>
                    <a:pt x="24696" y="61998"/>
                    <a:pt x="18593" y="60096"/>
                    <a:pt x="13290" y="56394"/>
                  </a:cubicBezTo>
                  <a:cubicBezTo>
                    <a:pt x="6487" y="51692"/>
                    <a:pt x="1984" y="44588"/>
                    <a:pt x="483" y="36383"/>
                  </a:cubicBezTo>
                  <a:cubicBezTo>
                    <a:pt x="-2519" y="19574"/>
                    <a:pt x="8788" y="3364"/>
                    <a:pt x="25597" y="463"/>
                  </a:cubicBezTo>
                  <a:cubicBezTo>
                    <a:pt x="33702" y="-938"/>
                    <a:pt x="42007" y="863"/>
                    <a:pt x="48810" y="5566"/>
                  </a:cubicBezTo>
                  <a:cubicBezTo>
                    <a:pt x="55614" y="10268"/>
                    <a:pt x="60117" y="17372"/>
                    <a:pt x="61617" y="25577"/>
                  </a:cubicBezTo>
                  <a:lnTo>
                    <a:pt x="61617" y="25577"/>
                  </a:lnTo>
                  <a:cubicBezTo>
                    <a:pt x="64619" y="42386"/>
                    <a:pt x="53313" y="58596"/>
                    <a:pt x="36504" y="61497"/>
                  </a:cubicBezTo>
                  <a:cubicBezTo>
                    <a:pt x="34603" y="61797"/>
                    <a:pt x="32801" y="61998"/>
                    <a:pt x="31000" y="61998"/>
                  </a:cubicBezTo>
                  <a:close/>
                  <a:moveTo>
                    <a:pt x="31100" y="12670"/>
                  </a:moveTo>
                  <a:cubicBezTo>
                    <a:pt x="30000" y="12670"/>
                    <a:pt x="28999" y="12770"/>
                    <a:pt x="27898" y="12970"/>
                  </a:cubicBezTo>
                  <a:cubicBezTo>
                    <a:pt x="17993" y="14771"/>
                    <a:pt x="11389" y="24176"/>
                    <a:pt x="13190" y="34082"/>
                  </a:cubicBezTo>
                  <a:cubicBezTo>
                    <a:pt x="13991" y="38884"/>
                    <a:pt x="16692" y="43087"/>
                    <a:pt x="20695" y="45788"/>
                  </a:cubicBezTo>
                  <a:cubicBezTo>
                    <a:pt x="24696" y="48490"/>
                    <a:pt x="29500" y="49691"/>
                    <a:pt x="34302" y="48790"/>
                  </a:cubicBezTo>
                  <a:cubicBezTo>
                    <a:pt x="44208" y="47089"/>
                    <a:pt x="50812" y="37584"/>
                    <a:pt x="49011" y="27678"/>
                  </a:cubicBezTo>
                  <a:cubicBezTo>
                    <a:pt x="48210" y="22875"/>
                    <a:pt x="45508" y="18673"/>
                    <a:pt x="41506" y="15972"/>
                  </a:cubicBezTo>
                  <a:cubicBezTo>
                    <a:pt x="38405" y="13870"/>
                    <a:pt x="34802" y="12670"/>
                    <a:pt x="31100" y="126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80BD959-39D3-444F-B3DD-678C506A7B71}"/>
                </a:ext>
              </a:extLst>
            </p:cNvPr>
            <p:cNvSpPr/>
            <p:nvPr/>
          </p:nvSpPr>
          <p:spPr>
            <a:xfrm>
              <a:off x="8023084" y="1516548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7" y="28791"/>
                    <a:pt x="18985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988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E0F72548-1CCF-4CA5-BCCF-3FDF6312FEF3}"/>
                </a:ext>
              </a:extLst>
            </p:cNvPr>
            <p:cNvSpPr/>
            <p:nvPr/>
          </p:nvSpPr>
          <p:spPr>
            <a:xfrm>
              <a:off x="8023084" y="1516548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80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8" name="Group 617">
            <a:extLst>
              <a:ext uri="{FF2B5EF4-FFF2-40B4-BE49-F238E27FC236}">
                <a16:creationId xmlns:a16="http://schemas.microsoft.com/office/drawing/2014/main" id="{099E75EF-DA13-44AB-81C6-74633104C1D1}"/>
              </a:ext>
            </a:extLst>
          </p:cNvPr>
          <p:cNvGrpSpPr/>
          <p:nvPr/>
        </p:nvGrpSpPr>
        <p:grpSpPr>
          <a:xfrm>
            <a:off x="8766478" y="1436215"/>
            <a:ext cx="549783" cy="539869"/>
            <a:chOff x="8766478" y="1436215"/>
            <a:chExt cx="549783" cy="539869"/>
          </a:xfrm>
          <a:solidFill>
            <a:srgbClr val="FFFFFF"/>
          </a:solidFill>
        </p:grpSpPr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47EC6FF-2F11-4920-864D-1F3175F4715F}"/>
                </a:ext>
              </a:extLst>
            </p:cNvPr>
            <p:cNvSpPr/>
            <p:nvPr/>
          </p:nvSpPr>
          <p:spPr>
            <a:xfrm>
              <a:off x="8766478" y="1514021"/>
              <a:ext cx="460259" cy="390220"/>
            </a:xfrm>
            <a:custGeom>
              <a:avLst/>
              <a:gdLst>
                <a:gd name="connsiteX0" fmla="*/ 21812 w 460259"/>
                <a:gd name="connsiteY0" fmla="*/ 399225 h 390219"/>
                <a:gd name="connsiteX1" fmla="*/ 21812 w 460259"/>
                <a:gd name="connsiteY1" fmla="*/ 399225 h 390219"/>
                <a:gd name="connsiteX2" fmla="*/ 801 w 460259"/>
                <a:gd name="connsiteY2" fmla="*/ 383216 h 390219"/>
                <a:gd name="connsiteX3" fmla="*/ 5303 w 460259"/>
                <a:gd name="connsiteY3" fmla="*/ 375312 h 390219"/>
                <a:gd name="connsiteX4" fmla="*/ 13107 w 460259"/>
                <a:gd name="connsiteY4" fmla="*/ 379814 h 390219"/>
                <a:gd name="connsiteX5" fmla="*/ 21812 w 460259"/>
                <a:gd name="connsiteY5" fmla="*/ 386418 h 390219"/>
                <a:gd name="connsiteX6" fmla="*/ 29917 w 460259"/>
                <a:gd name="connsiteY6" fmla="*/ 381115 h 390219"/>
                <a:gd name="connsiteX7" fmla="*/ 30017 w 460259"/>
                <a:gd name="connsiteY7" fmla="*/ 380915 h 390219"/>
                <a:gd name="connsiteX8" fmla="*/ 30117 w 460259"/>
                <a:gd name="connsiteY8" fmla="*/ 380414 h 390219"/>
                <a:gd name="connsiteX9" fmla="*/ 30317 w 460259"/>
                <a:gd name="connsiteY9" fmla="*/ 380114 h 390219"/>
                <a:gd name="connsiteX10" fmla="*/ 30317 w 460259"/>
                <a:gd name="connsiteY10" fmla="*/ 380114 h 390219"/>
                <a:gd name="connsiteX11" fmla="*/ 30317 w 460259"/>
                <a:gd name="connsiteY11" fmla="*/ 380014 h 390219"/>
                <a:gd name="connsiteX12" fmla="*/ 37721 w 460259"/>
                <a:gd name="connsiteY12" fmla="*/ 375312 h 390219"/>
                <a:gd name="connsiteX13" fmla="*/ 41823 w 460259"/>
                <a:gd name="connsiteY13" fmla="*/ 378013 h 390219"/>
                <a:gd name="connsiteX14" fmla="*/ 42824 w 460259"/>
                <a:gd name="connsiteY14" fmla="*/ 382816 h 390219"/>
                <a:gd name="connsiteX15" fmla="*/ 42224 w 460259"/>
                <a:gd name="connsiteY15" fmla="*/ 384717 h 390219"/>
                <a:gd name="connsiteX16" fmla="*/ 41924 w 460259"/>
                <a:gd name="connsiteY16" fmla="*/ 385617 h 390219"/>
                <a:gd name="connsiteX17" fmla="*/ 41823 w 460259"/>
                <a:gd name="connsiteY17" fmla="*/ 385918 h 390219"/>
                <a:gd name="connsiteX18" fmla="*/ 21812 w 460259"/>
                <a:gd name="connsiteY18" fmla="*/ 399225 h 390219"/>
                <a:gd name="connsiteX19" fmla="*/ 6404 w 460259"/>
                <a:gd name="connsiteY19" fmla="*/ 368808 h 390219"/>
                <a:gd name="connsiteX20" fmla="*/ 0 w 460259"/>
                <a:gd name="connsiteY20" fmla="*/ 362404 h 390219"/>
                <a:gd name="connsiteX21" fmla="*/ 0 w 460259"/>
                <a:gd name="connsiteY21" fmla="*/ 170296 h 390219"/>
                <a:gd name="connsiteX22" fmla="*/ 6404 w 460259"/>
                <a:gd name="connsiteY22" fmla="*/ 163892 h 390219"/>
                <a:gd name="connsiteX23" fmla="*/ 12807 w 460259"/>
                <a:gd name="connsiteY23" fmla="*/ 170296 h 390219"/>
                <a:gd name="connsiteX24" fmla="*/ 12807 w 460259"/>
                <a:gd name="connsiteY24" fmla="*/ 362404 h 390219"/>
                <a:gd name="connsiteX25" fmla="*/ 6404 w 460259"/>
                <a:gd name="connsiteY25" fmla="*/ 368808 h 390219"/>
                <a:gd name="connsiteX26" fmla="*/ 6404 w 460259"/>
                <a:gd name="connsiteY26" fmla="*/ 157489 h 390219"/>
                <a:gd name="connsiteX27" fmla="*/ 0 w 460259"/>
                <a:gd name="connsiteY27" fmla="*/ 151085 h 390219"/>
                <a:gd name="connsiteX28" fmla="*/ 6404 w 460259"/>
                <a:gd name="connsiteY28" fmla="*/ 144682 h 390219"/>
                <a:gd name="connsiteX29" fmla="*/ 12807 w 460259"/>
                <a:gd name="connsiteY29" fmla="*/ 151085 h 390219"/>
                <a:gd name="connsiteX30" fmla="*/ 6404 w 460259"/>
                <a:gd name="connsiteY30" fmla="*/ 157489 h 390219"/>
                <a:gd name="connsiteX31" fmla="*/ 6404 w 460259"/>
                <a:gd name="connsiteY31" fmla="*/ 138278 h 390219"/>
                <a:gd name="connsiteX32" fmla="*/ 0 w 460259"/>
                <a:gd name="connsiteY32" fmla="*/ 131874 h 390219"/>
                <a:gd name="connsiteX33" fmla="*/ 0 w 460259"/>
                <a:gd name="connsiteY33" fmla="*/ 6404 h 390219"/>
                <a:gd name="connsiteX34" fmla="*/ 1901 w 460259"/>
                <a:gd name="connsiteY34" fmla="*/ 1901 h 390219"/>
                <a:gd name="connsiteX35" fmla="*/ 6404 w 460259"/>
                <a:gd name="connsiteY35" fmla="*/ 0 h 390219"/>
                <a:gd name="connsiteX36" fmla="*/ 121168 w 460259"/>
                <a:gd name="connsiteY36" fmla="*/ 0 h 390219"/>
                <a:gd name="connsiteX37" fmla="*/ 126371 w 460259"/>
                <a:gd name="connsiteY37" fmla="*/ 2702 h 390219"/>
                <a:gd name="connsiteX38" fmla="*/ 171096 w 460259"/>
                <a:gd name="connsiteY38" fmla="*/ 66237 h 390219"/>
                <a:gd name="connsiteX39" fmla="*/ 294766 w 460259"/>
                <a:gd name="connsiteY39" fmla="*/ 66237 h 390219"/>
                <a:gd name="connsiteX40" fmla="*/ 301169 w 460259"/>
                <a:gd name="connsiteY40" fmla="*/ 72641 h 390219"/>
                <a:gd name="connsiteX41" fmla="*/ 294766 w 460259"/>
                <a:gd name="connsiteY41" fmla="*/ 79045 h 390219"/>
                <a:gd name="connsiteX42" fmla="*/ 167695 w 460259"/>
                <a:gd name="connsiteY42" fmla="*/ 79045 h 390219"/>
                <a:gd name="connsiteX43" fmla="*/ 162491 w 460259"/>
                <a:gd name="connsiteY43" fmla="*/ 76343 h 390219"/>
                <a:gd name="connsiteX44" fmla="*/ 117866 w 460259"/>
                <a:gd name="connsiteY44" fmla="*/ 12807 h 390219"/>
                <a:gd name="connsiteX45" fmla="*/ 12807 w 460259"/>
                <a:gd name="connsiteY45" fmla="*/ 12807 h 390219"/>
                <a:gd name="connsiteX46" fmla="*/ 12807 w 460259"/>
                <a:gd name="connsiteY46" fmla="*/ 131874 h 390219"/>
                <a:gd name="connsiteX47" fmla="*/ 6404 w 460259"/>
                <a:gd name="connsiteY47" fmla="*/ 138278 h 390219"/>
                <a:gd name="connsiteX48" fmla="*/ 459259 w 460259"/>
                <a:gd name="connsiteY48" fmla="*/ 125971 h 390219"/>
                <a:gd name="connsiteX49" fmla="*/ 452855 w 460259"/>
                <a:gd name="connsiteY49" fmla="*/ 119567 h 390219"/>
                <a:gd name="connsiteX50" fmla="*/ 452855 w 460259"/>
                <a:gd name="connsiteY50" fmla="*/ 79045 h 390219"/>
                <a:gd name="connsiteX51" fmla="*/ 313977 w 460259"/>
                <a:gd name="connsiteY51" fmla="*/ 79045 h 390219"/>
                <a:gd name="connsiteX52" fmla="*/ 307573 w 460259"/>
                <a:gd name="connsiteY52" fmla="*/ 72641 h 390219"/>
                <a:gd name="connsiteX53" fmla="*/ 313977 w 460259"/>
                <a:gd name="connsiteY53" fmla="*/ 66237 h 390219"/>
                <a:gd name="connsiteX54" fmla="*/ 459259 w 460259"/>
                <a:gd name="connsiteY54" fmla="*/ 66237 h 390219"/>
                <a:gd name="connsiteX55" fmla="*/ 463761 w 460259"/>
                <a:gd name="connsiteY55" fmla="*/ 68138 h 390219"/>
                <a:gd name="connsiteX56" fmla="*/ 465662 w 460259"/>
                <a:gd name="connsiteY56" fmla="*/ 72641 h 390219"/>
                <a:gd name="connsiteX57" fmla="*/ 465662 w 460259"/>
                <a:gd name="connsiteY57" fmla="*/ 119367 h 390219"/>
                <a:gd name="connsiteX58" fmla="*/ 465662 w 460259"/>
                <a:gd name="connsiteY58" fmla="*/ 119567 h 390219"/>
                <a:gd name="connsiteX59" fmla="*/ 459259 w 460259"/>
                <a:gd name="connsiteY59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60259" h="390219">
                  <a:moveTo>
                    <a:pt x="21812" y="399225"/>
                  </a:moveTo>
                  <a:lnTo>
                    <a:pt x="21812" y="399225"/>
                  </a:lnTo>
                  <a:cubicBezTo>
                    <a:pt x="11907" y="399225"/>
                    <a:pt x="3302" y="392621"/>
                    <a:pt x="801" y="383216"/>
                  </a:cubicBezTo>
                  <a:cubicBezTo>
                    <a:pt x="-200" y="379814"/>
                    <a:pt x="1901" y="376312"/>
                    <a:pt x="5303" y="375312"/>
                  </a:cubicBezTo>
                  <a:cubicBezTo>
                    <a:pt x="8605" y="374411"/>
                    <a:pt x="12207" y="376512"/>
                    <a:pt x="13107" y="379814"/>
                  </a:cubicBezTo>
                  <a:cubicBezTo>
                    <a:pt x="14208" y="383816"/>
                    <a:pt x="17710" y="386418"/>
                    <a:pt x="21812" y="386418"/>
                  </a:cubicBezTo>
                  <a:cubicBezTo>
                    <a:pt x="25414" y="386418"/>
                    <a:pt x="28616" y="384317"/>
                    <a:pt x="29917" y="381115"/>
                  </a:cubicBezTo>
                  <a:lnTo>
                    <a:pt x="30017" y="380915"/>
                  </a:lnTo>
                  <a:cubicBezTo>
                    <a:pt x="30117" y="380715"/>
                    <a:pt x="30117" y="380514"/>
                    <a:pt x="30117" y="380414"/>
                  </a:cubicBezTo>
                  <a:lnTo>
                    <a:pt x="30317" y="380114"/>
                  </a:lnTo>
                  <a:lnTo>
                    <a:pt x="30317" y="380114"/>
                  </a:lnTo>
                  <a:lnTo>
                    <a:pt x="30317" y="380014"/>
                  </a:lnTo>
                  <a:cubicBezTo>
                    <a:pt x="31117" y="376812"/>
                    <a:pt x="34419" y="374611"/>
                    <a:pt x="37721" y="375312"/>
                  </a:cubicBezTo>
                  <a:cubicBezTo>
                    <a:pt x="39422" y="375612"/>
                    <a:pt x="40923" y="376612"/>
                    <a:pt x="41823" y="378013"/>
                  </a:cubicBezTo>
                  <a:cubicBezTo>
                    <a:pt x="42824" y="379414"/>
                    <a:pt x="43124" y="381115"/>
                    <a:pt x="42824" y="382816"/>
                  </a:cubicBezTo>
                  <a:cubicBezTo>
                    <a:pt x="42724" y="383016"/>
                    <a:pt x="42624" y="383816"/>
                    <a:pt x="42224" y="384717"/>
                  </a:cubicBezTo>
                  <a:cubicBezTo>
                    <a:pt x="42124" y="385017"/>
                    <a:pt x="42024" y="385417"/>
                    <a:pt x="41924" y="385617"/>
                  </a:cubicBezTo>
                  <a:lnTo>
                    <a:pt x="41823" y="385918"/>
                  </a:lnTo>
                  <a:cubicBezTo>
                    <a:pt x="38422" y="394022"/>
                    <a:pt x="30617" y="399225"/>
                    <a:pt x="21812" y="399225"/>
                  </a:cubicBezTo>
                  <a:close/>
                  <a:moveTo>
                    <a:pt x="6404" y="368808"/>
                  </a:moveTo>
                  <a:cubicBezTo>
                    <a:pt x="2901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694"/>
                    <a:pt x="2901" y="163892"/>
                    <a:pt x="6404" y="163892"/>
                  </a:cubicBezTo>
                  <a:cubicBezTo>
                    <a:pt x="9905" y="163892"/>
                    <a:pt x="12807" y="1666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9905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901" y="157489"/>
                    <a:pt x="0" y="154587"/>
                    <a:pt x="0" y="151085"/>
                  </a:cubicBezTo>
                  <a:cubicBezTo>
                    <a:pt x="0" y="147483"/>
                    <a:pt x="2901" y="144682"/>
                    <a:pt x="6404" y="144682"/>
                  </a:cubicBezTo>
                  <a:cubicBezTo>
                    <a:pt x="9905" y="144682"/>
                    <a:pt x="12807" y="147483"/>
                    <a:pt x="12807" y="151085"/>
                  </a:cubicBezTo>
                  <a:cubicBezTo>
                    <a:pt x="12807" y="154587"/>
                    <a:pt x="9905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901" y="138278"/>
                    <a:pt x="0" y="1353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700" y="3002"/>
                    <a:pt x="1901" y="1901"/>
                  </a:cubicBezTo>
                  <a:cubicBezTo>
                    <a:pt x="3102" y="700"/>
                    <a:pt x="4702" y="0"/>
                    <a:pt x="6404" y="0"/>
                  </a:cubicBezTo>
                  <a:lnTo>
                    <a:pt x="121168" y="0"/>
                  </a:lnTo>
                  <a:cubicBezTo>
                    <a:pt x="123270" y="0"/>
                    <a:pt x="125171" y="1001"/>
                    <a:pt x="126371" y="2702"/>
                  </a:cubicBezTo>
                  <a:lnTo>
                    <a:pt x="171096" y="66237"/>
                  </a:lnTo>
                  <a:lnTo>
                    <a:pt x="294766" y="66237"/>
                  </a:lnTo>
                  <a:cubicBezTo>
                    <a:pt x="298268" y="66237"/>
                    <a:pt x="301169" y="69139"/>
                    <a:pt x="301169" y="72641"/>
                  </a:cubicBezTo>
                  <a:cubicBezTo>
                    <a:pt x="301169" y="76143"/>
                    <a:pt x="298268" y="79045"/>
                    <a:pt x="294766" y="79045"/>
                  </a:cubicBezTo>
                  <a:lnTo>
                    <a:pt x="167695" y="79045"/>
                  </a:lnTo>
                  <a:cubicBezTo>
                    <a:pt x="165593" y="79045"/>
                    <a:pt x="163692" y="78044"/>
                    <a:pt x="162491" y="763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376"/>
                    <a:pt x="9905" y="138278"/>
                    <a:pt x="6404" y="138278"/>
                  </a:cubicBezTo>
                  <a:close/>
                  <a:moveTo>
                    <a:pt x="459259" y="125971"/>
                  </a:moveTo>
                  <a:cubicBezTo>
                    <a:pt x="455657" y="125971"/>
                    <a:pt x="452855" y="123069"/>
                    <a:pt x="452855" y="119567"/>
                  </a:cubicBezTo>
                  <a:lnTo>
                    <a:pt x="452855" y="79045"/>
                  </a:lnTo>
                  <a:lnTo>
                    <a:pt x="313977" y="79045"/>
                  </a:lnTo>
                  <a:cubicBezTo>
                    <a:pt x="310475" y="79045"/>
                    <a:pt x="307573" y="76243"/>
                    <a:pt x="307573" y="72641"/>
                  </a:cubicBezTo>
                  <a:cubicBezTo>
                    <a:pt x="307573" y="69139"/>
                    <a:pt x="310475" y="66237"/>
                    <a:pt x="313977" y="66237"/>
                  </a:cubicBezTo>
                  <a:lnTo>
                    <a:pt x="459259" y="66237"/>
                  </a:lnTo>
                  <a:cubicBezTo>
                    <a:pt x="460960" y="66237"/>
                    <a:pt x="462560" y="66938"/>
                    <a:pt x="463761" y="68138"/>
                  </a:cubicBezTo>
                  <a:cubicBezTo>
                    <a:pt x="464962" y="69339"/>
                    <a:pt x="465662" y="70940"/>
                    <a:pt x="465662" y="72641"/>
                  </a:cubicBezTo>
                  <a:lnTo>
                    <a:pt x="465662" y="119367"/>
                  </a:lnTo>
                  <a:cubicBezTo>
                    <a:pt x="465662" y="119467"/>
                    <a:pt x="465662" y="119467"/>
                    <a:pt x="465662" y="119567"/>
                  </a:cubicBezTo>
                  <a:cubicBezTo>
                    <a:pt x="465662" y="123069"/>
                    <a:pt x="462761" y="125971"/>
                    <a:pt x="4592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2C112CA-B682-41D4-B752-44BBB54D1A75}"/>
                </a:ext>
              </a:extLst>
            </p:cNvPr>
            <p:cNvSpPr/>
            <p:nvPr/>
          </p:nvSpPr>
          <p:spPr>
            <a:xfrm>
              <a:off x="8795968" y="1627185"/>
              <a:ext cx="520293" cy="280158"/>
            </a:xfrm>
            <a:custGeom>
              <a:avLst/>
              <a:gdLst>
                <a:gd name="connsiteX0" fmla="*/ 370635 w 520293"/>
                <a:gd name="connsiteY0" fmla="*/ 286061 h 280157"/>
                <a:gd name="connsiteX1" fmla="*/ 370635 w 520293"/>
                <a:gd name="connsiteY1" fmla="*/ 286061 h 280157"/>
                <a:gd name="connsiteX2" fmla="*/ 364231 w 520293"/>
                <a:gd name="connsiteY2" fmla="*/ 279658 h 280157"/>
                <a:gd name="connsiteX3" fmla="*/ 370635 w 520293"/>
                <a:gd name="connsiteY3" fmla="*/ 273254 h 280157"/>
                <a:gd name="connsiteX4" fmla="*/ 418462 w 520293"/>
                <a:gd name="connsiteY4" fmla="*/ 273254 h 280157"/>
                <a:gd name="connsiteX5" fmla="*/ 422564 w 520293"/>
                <a:gd name="connsiteY5" fmla="*/ 272354 h 280157"/>
                <a:gd name="connsiteX6" fmla="*/ 431169 w 520293"/>
                <a:gd name="connsiteY6" fmla="*/ 275055 h 280157"/>
                <a:gd name="connsiteX7" fmla="*/ 431569 w 520293"/>
                <a:gd name="connsiteY7" fmla="*/ 279958 h 280157"/>
                <a:gd name="connsiteX8" fmla="*/ 428367 w 520293"/>
                <a:gd name="connsiteY8" fmla="*/ 283660 h 280157"/>
                <a:gd name="connsiteX9" fmla="*/ 418462 w 520293"/>
                <a:gd name="connsiteY9" fmla="*/ 286061 h 280157"/>
                <a:gd name="connsiteX10" fmla="*/ 370635 w 520293"/>
                <a:gd name="connsiteY10" fmla="*/ 286061 h 280157"/>
                <a:gd name="connsiteX11" fmla="*/ 6430 w 520293"/>
                <a:gd name="connsiteY11" fmla="*/ 276656 h 280157"/>
                <a:gd name="connsiteX12" fmla="*/ 4028 w 520293"/>
                <a:gd name="connsiteY12" fmla="*/ 276256 h 280157"/>
                <a:gd name="connsiteX13" fmla="*/ 526 w 520293"/>
                <a:gd name="connsiteY13" fmla="*/ 272854 h 280157"/>
                <a:gd name="connsiteX14" fmla="*/ 26 w 520293"/>
                <a:gd name="connsiteY14" fmla="*/ 270352 h 280157"/>
                <a:gd name="connsiteX15" fmla="*/ 426 w 520293"/>
                <a:gd name="connsiteY15" fmla="*/ 267951 h 280157"/>
                <a:gd name="connsiteX16" fmla="*/ 926 w 520293"/>
                <a:gd name="connsiteY16" fmla="*/ 266550 h 280157"/>
                <a:gd name="connsiteX17" fmla="*/ 926 w 520293"/>
                <a:gd name="connsiteY17" fmla="*/ 266450 h 280157"/>
                <a:gd name="connsiteX18" fmla="*/ 926 w 520293"/>
                <a:gd name="connsiteY18" fmla="*/ 266450 h 280157"/>
                <a:gd name="connsiteX19" fmla="*/ 19137 w 520293"/>
                <a:gd name="connsiteY19" fmla="*/ 209018 h 280157"/>
                <a:gd name="connsiteX20" fmla="*/ 19137 w 520293"/>
                <a:gd name="connsiteY20" fmla="*/ 208918 h 280157"/>
                <a:gd name="connsiteX21" fmla="*/ 19237 w 520293"/>
                <a:gd name="connsiteY21" fmla="*/ 208718 h 280157"/>
                <a:gd name="connsiteX22" fmla="*/ 84073 w 520293"/>
                <a:gd name="connsiteY22" fmla="*/ 4402 h 280157"/>
                <a:gd name="connsiteX23" fmla="*/ 90177 w 520293"/>
                <a:gd name="connsiteY23" fmla="*/ 0 h 280157"/>
                <a:gd name="connsiteX24" fmla="*/ 516417 w 520293"/>
                <a:gd name="connsiteY24" fmla="*/ 0 h 280157"/>
                <a:gd name="connsiteX25" fmla="*/ 521620 w 520293"/>
                <a:gd name="connsiteY25" fmla="*/ 2601 h 280157"/>
                <a:gd name="connsiteX26" fmla="*/ 522520 w 520293"/>
                <a:gd name="connsiteY26" fmla="*/ 8305 h 280157"/>
                <a:gd name="connsiteX27" fmla="*/ 511014 w 520293"/>
                <a:gd name="connsiteY27" fmla="*/ 44425 h 280157"/>
                <a:gd name="connsiteX28" fmla="*/ 503009 w 520293"/>
                <a:gd name="connsiteY28" fmla="*/ 48627 h 280157"/>
                <a:gd name="connsiteX29" fmla="*/ 499307 w 520293"/>
                <a:gd name="connsiteY29" fmla="*/ 45426 h 280157"/>
                <a:gd name="connsiteX30" fmla="*/ 498907 w 520293"/>
                <a:gd name="connsiteY30" fmla="*/ 40623 h 280157"/>
                <a:gd name="connsiteX31" fmla="*/ 507712 w 520293"/>
                <a:gd name="connsiteY31" fmla="*/ 12807 h 280157"/>
                <a:gd name="connsiteX32" fmla="*/ 94779 w 520293"/>
                <a:gd name="connsiteY32" fmla="*/ 12807 h 280157"/>
                <a:gd name="connsiteX33" fmla="*/ 13234 w 520293"/>
                <a:gd name="connsiteY33" fmla="*/ 269852 h 280157"/>
                <a:gd name="connsiteX34" fmla="*/ 12733 w 520293"/>
                <a:gd name="connsiteY34" fmla="*/ 271453 h 280157"/>
                <a:gd name="connsiteX35" fmla="*/ 12733 w 520293"/>
                <a:gd name="connsiteY35" fmla="*/ 271653 h 280157"/>
                <a:gd name="connsiteX36" fmla="*/ 12333 w 520293"/>
                <a:gd name="connsiteY36" fmla="*/ 272654 h 280157"/>
                <a:gd name="connsiteX37" fmla="*/ 8931 w 520293"/>
                <a:gd name="connsiteY37" fmla="*/ 276156 h 280157"/>
                <a:gd name="connsiteX38" fmla="*/ 6430 w 520293"/>
                <a:gd name="connsiteY38" fmla="*/ 276656 h 280157"/>
                <a:gd name="connsiteX39" fmla="*/ 435271 w 520293"/>
                <a:gd name="connsiteY39" fmla="*/ 268651 h 280157"/>
                <a:gd name="connsiteX40" fmla="*/ 433270 w 520293"/>
                <a:gd name="connsiteY40" fmla="*/ 268351 h 280157"/>
                <a:gd name="connsiteX41" fmla="*/ 429168 w 520293"/>
                <a:gd name="connsiteY41" fmla="*/ 260347 h 280157"/>
                <a:gd name="connsiteX42" fmla="*/ 487201 w 520293"/>
                <a:gd name="connsiteY42" fmla="*/ 77244 h 280157"/>
                <a:gd name="connsiteX43" fmla="*/ 495305 w 520293"/>
                <a:gd name="connsiteY43" fmla="*/ 73041 h 280157"/>
                <a:gd name="connsiteX44" fmla="*/ 499007 w 520293"/>
                <a:gd name="connsiteY44" fmla="*/ 76243 h 280157"/>
                <a:gd name="connsiteX45" fmla="*/ 499407 w 520293"/>
                <a:gd name="connsiteY45" fmla="*/ 81046 h 280157"/>
                <a:gd name="connsiteX46" fmla="*/ 441375 w 520293"/>
                <a:gd name="connsiteY46" fmla="*/ 264149 h 280157"/>
                <a:gd name="connsiteX47" fmla="*/ 435271 w 520293"/>
                <a:gd name="connsiteY47" fmla="*/ 268651 h 280157"/>
                <a:gd name="connsiteX48" fmla="*/ 499107 w 520293"/>
                <a:gd name="connsiteY48" fmla="*/ 67238 h 280157"/>
                <a:gd name="connsiteX49" fmla="*/ 497206 w 520293"/>
                <a:gd name="connsiteY49" fmla="*/ 66938 h 280157"/>
                <a:gd name="connsiteX50" fmla="*/ 493504 w 520293"/>
                <a:gd name="connsiteY50" fmla="*/ 63836 h 280157"/>
                <a:gd name="connsiteX51" fmla="*/ 493003 w 520293"/>
                <a:gd name="connsiteY51" fmla="*/ 58933 h 280157"/>
                <a:gd name="connsiteX52" fmla="*/ 501108 w 520293"/>
                <a:gd name="connsiteY52" fmla="*/ 54731 h 280157"/>
                <a:gd name="connsiteX53" fmla="*/ 505211 w 520293"/>
                <a:gd name="connsiteY53" fmla="*/ 62735 h 280157"/>
                <a:gd name="connsiteX54" fmla="*/ 499107 w 520293"/>
                <a:gd name="connsiteY54" fmla="*/ 67238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520293" h="280157">
                  <a:moveTo>
                    <a:pt x="370635" y="286061"/>
                  </a:moveTo>
                  <a:lnTo>
                    <a:pt x="370635" y="286061"/>
                  </a:lnTo>
                  <a:cubicBezTo>
                    <a:pt x="367033" y="286061"/>
                    <a:pt x="364231" y="283260"/>
                    <a:pt x="364231" y="279658"/>
                  </a:cubicBezTo>
                  <a:cubicBezTo>
                    <a:pt x="364231" y="276156"/>
                    <a:pt x="367033" y="273254"/>
                    <a:pt x="370635" y="273254"/>
                  </a:cubicBezTo>
                  <a:lnTo>
                    <a:pt x="418462" y="273254"/>
                  </a:lnTo>
                  <a:cubicBezTo>
                    <a:pt x="419962" y="273254"/>
                    <a:pt x="421263" y="272954"/>
                    <a:pt x="422564" y="272354"/>
                  </a:cubicBezTo>
                  <a:cubicBezTo>
                    <a:pt x="425666" y="270753"/>
                    <a:pt x="429568" y="272053"/>
                    <a:pt x="431169" y="275055"/>
                  </a:cubicBezTo>
                  <a:cubicBezTo>
                    <a:pt x="431969" y="276656"/>
                    <a:pt x="432069" y="278357"/>
                    <a:pt x="431569" y="279958"/>
                  </a:cubicBezTo>
                  <a:cubicBezTo>
                    <a:pt x="430969" y="281659"/>
                    <a:pt x="429868" y="282960"/>
                    <a:pt x="428367" y="283660"/>
                  </a:cubicBezTo>
                  <a:cubicBezTo>
                    <a:pt x="425266" y="285261"/>
                    <a:pt x="421864" y="286061"/>
                    <a:pt x="418462" y="286061"/>
                  </a:cubicBezTo>
                  <a:lnTo>
                    <a:pt x="370635" y="286061"/>
                  </a:lnTo>
                  <a:close/>
                  <a:moveTo>
                    <a:pt x="6430" y="276656"/>
                  </a:moveTo>
                  <a:cubicBezTo>
                    <a:pt x="5629" y="276656"/>
                    <a:pt x="4829" y="276556"/>
                    <a:pt x="4028" y="276256"/>
                  </a:cubicBezTo>
                  <a:cubicBezTo>
                    <a:pt x="2427" y="275555"/>
                    <a:pt x="1227" y="274355"/>
                    <a:pt x="526" y="272854"/>
                  </a:cubicBezTo>
                  <a:cubicBezTo>
                    <a:pt x="226" y="272053"/>
                    <a:pt x="26" y="271253"/>
                    <a:pt x="26" y="270352"/>
                  </a:cubicBezTo>
                  <a:cubicBezTo>
                    <a:pt x="-74" y="269552"/>
                    <a:pt x="126" y="268751"/>
                    <a:pt x="426" y="267951"/>
                  </a:cubicBezTo>
                  <a:lnTo>
                    <a:pt x="926" y="266550"/>
                  </a:lnTo>
                  <a:cubicBezTo>
                    <a:pt x="926" y="266550"/>
                    <a:pt x="926" y="266550"/>
                    <a:pt x="926" y="266450"/>
                  </a:cubicBezTo>
                  <a:lnTo>
                    <a:pt x="926" y="266450"/>
                  </a:lnTo>
                  <a:lnTo>
                    <a:pt x="19137" y="209018"/>
                  </a:lnTo>
                  <a:lnTo>
                    <a:pt x="19137" y="208918"/>
                  </a:lnTo>
                  <a:lnTo>
                    <a:pt x="19237" y="208718"/>
                  </a:lnTo>
                  <a:lnTo>
                    <a:pt x="84073" y="4402"/>
                  </a:lnTo>
                  <a:cubicBezTo>
                    <a:pt x="84874" y="1801"/>
                    <a:pt x="87375" y="0"/>
                    <a:pt x="90177" y="0"/>
                  </a:cubicBezTo>
                  <a:lnTo>
                    <a:pt x="516417" y="0"/>
                  </a:lnTo>
                  <a:cubicBezTo>
                    <a:pt x="518518" y="0"/>
                    <a:pt x="520419" y="1001"/>
                    <a:pt x="521620" y="2601"/>
                  </a:cubicBezTo>
                  <a:cubicBezTo>
                    <a:pt x="522821" y="4202"/>
                    <a:pt x="523121" y="6304"/>
                    <a:pt x="522520" y="8305"/>
                  </a:cubicBezTo>
                  <a:lnTo>
                    <a:pt x="511014" y="44425"/>
                  </a:lnTo>
                  <a:cubicBezTo>
                    <a:pt x="510013" y="47727"/>
                    <a:pt x="506311" y="49628"/>
                    <a:pt x="503009" y="48627"/>
                  </a:cubicBezTo>
                  <a:cubicBezTo>
                    <a:pt x="501408" y="48127"/>
                    <a:pt x="500008" y="47027"/>
                    <a:pt x="499307" y="45426"/>
                  </a:cubicBezTo>
                  <a:cubicBezTo>
                    <a:pt x="498507" y="43925"/>
                    <a:pt x="498307" y="42224"/>
                    <a:pt x="498907" y="40623"/>
                  </a:cubicBezTo>
                  <a:lnTo>
                    <a:pt x="507712" y="12807"/>
                  </a:lnTo>
                  <a:lnTo>
                    <a:pt x="94779" y="12807"/>
                  </a:lnTo>
                  <a:lnTo>
                    <a:pt x="13234" y="269852"/>
                  </a:lnTo>
                  <a:cubicBezTo>
                    <a:pt x="13133" y="270352"/>
                    <a:pt x="13033" y="270953"/>
                    <a:pt x="12733" y="271453"/>
                  </a:cubicBezTo>
                  <a:lnTo>
                    <a:pt x="12733" y="271653"/>
                  </a:lnTo>
                  <a:cubicBezTo>
                    <a:pt x="12433" y="272454"/>
                    <a:pt x="12333" y="272654"/>
                    <a:pt x="12333" y="272654"/>
                  </a:cubicBezTo>
                  <a:cubicBezTo>
                    <a:pt x="11732" y="274155"/>
                    <a:pt x="10532" y="275455"/>
                    <a:pt x="8931" y="276156"/>
                  </a:cubicBezTo>
                  <a:cubicBezTo>
                    <a:pt x="8131" y="276456"/>
                    <a:pt x="7230" y="276656"/>
                    <a:pt x="6430" y="276656"/>
                  </a:cubicBezTo>
                  <a:close/>
                  <a:moveTo>
                    <a:pt x="435271" y="268651"/>
                  </a:moveTo>
                  <a:cubicBezTo>
                    <a:pt x="434571" y="268651"/>
                    <a:pt x="433971" y="268551"/>
                    <a:pt x="433270" y="268351"/>
                  </a:cubicBezTo>
                  <a:cubicBezTo>
                    <a:pt x="429968" y="267251"/>
                    <a:pt x="428067" y="263649"/>
                    <a:pt x="429168" y="260347"/>
                  </a:cubicBezTo>
                  <a:lnTo>
                    <a:pt x="487201" y="77244"/>
                  </a:lnTo>
                  <a:cubicBezTo>
                    <a:pt x="488301" y="73942"/>
                    <a:pt x="491903" y="72041"/>
                    <a:pt x="495305" y="73041"/>
                  </a:cubicBezTo>
                  <a:cubicBezTo>
                    <a:pt x="496906" y="73541"/>
                    <a:pt x="498207" y="74642"/>
                    <a:pt x="499007" y="76243"/>
                  </a:cubicBezTo>
                  <a:cubicBezTo>
                    <a:pt x="499808" y="77744"/>
                    <a:pt x="500008" y="79445"/>
                    <a:pt x="499407" y="81046"/>
                  </a:cubicBezTo>
                  <a:lnTo>
                    <a:pt x="441375" y="264149"/>
                  </a:lnTo>
                  <a:cubicBezTo>
                    <a:pt x="440474" y="266850"/>
                    <a:pt x="438073" y="268651"/>
                    <a:pt x="435271" y="268651"/>
                  </a:cubicBezTo>
                  <a:close/>
                  <a:moveTo>
                    <a:pt x="499107" y="67238"/>
                  </a:moveTo>
                  <a:cubicBezTo>
                    <a:pt x="498507" y="67238"/>
                    <a:pt x="497807" y="67138"/>
                    <a:pt x="497206" y="66938"/>
                  </a:cubicBezTo>
                  <a:cubicBezTo>
                    <a:pt x="495605" y="66437"/>
                    <a:pt x="494304" y="65337"/>
                    <a:pt x="493504" y="63836"/>
                  </a:cubicBezTo>
                  <a:cubicBezTo>
                    <a:pt x="492704" y="62235"/>
                    <a:pt x="492503" y="60534"/>
                    <a:pt x="493003" y="58933"/>
                  </a:cubicBezTo>
                  <a:cubicBezTo>
                    <a:pt x="494105" y="55631"/>
                    <a:pt x="497706" y="53730"/>
                    <a:pt x="501108" y="54731"/>
                  </a:cubicBezTo>
                  <a:cubicBezTo>
                    <a:pt x="504410" y="55831"/>
                    <a:pt x="506311" y="59434"/>
                    <a:pt x="505211" y="62735"/>
                  </a:cubicBezTo>
                  <a:cubicBezTo>
                    <a:pt x="504410" y="65437"/>
                    <a:pt x="501909" y="67238"/>
                    <a:pt x="499107" y="6723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729E422-A13A-464B-9B11-28E248AA121C}"/>
                </a:ext>
              </a:extLst>
            </p:cNvPr>
            <p:cNvSpPr/>
            <p:nvPr/>
          </p:nvSpPr>
          <p:spPr>
            <a:xfrm>
              <a:off x="8781886" y="1900439"/>
              <a:ext cx="100056" cy="10006"/>
            </a:xfrm>
            <a:custGeom>
              <a:avLst/>
              <a:gdLst>
                <a:gd name="connsiteX0" fmla="*/ 96354 w 100056"/>
                <a:gd name="connsiteY0" fmla="*/ 12807 h 10005"/>
                <a:gd name="connsiteX1" fmla="*/ 6404 w 100056"/>
                <a:gd name="connsiteY1" fmla="*/ 12807 h 10005"/>
                <a:gd name="connsiteX2" fmla="*/ 0 w 100056"/>
                <a:gd name="connsiteY2" fmla="*/ 6404 h 10005"/>
                <a:gd name="connsiteX3" fmla="*/ 6404 w 100056"/>
                <a:gd name="connsiteY3" fmla="*/ 0 h 10005"/>
                <a:gd name="connsiteX4" fmla="*/ 96354 w 100056"/>
                <a:gd name="connsiteY4" fmla="*/ 0 h 10005"/>
                <a:gd name="connsiteX5" fmla="*/ 96455 w 100056"/>
                <a:gd name="connsiteY5" fmla="*/ 0 h 10005"/>
                <a:gd name="connsiteX6" fmla="*/ 102758 w 100056"/>
                <a:gd name="connsiteY6" fmla="*/ 6404 h 10005"/>
                <a:gd name="connsiteX7" fmla="*/ 96354 w 100056"/>
                <a:gd name="connsiteY7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56" h="10005">
                  <a:moveTo>
                    <a:pt x="96354" y="12807"/>
                  </a:moveTo>
                  <a:lnTo>
                    <a:pt x="6404" y="12807"/>
                  </a:lnTo>
                  <a:cubicBezTo>
                    <a:pt x="2902" y="12807"/>
                    <a:pt x="0" y="100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96354" y="0"/>
                  </a:lnTo>
                  <a:lnTo>
                    <a:pt x="96455" y="0"/>
                  </a:lnTo>
                  <a:cubicBezTo>
                    <a:pt x="99956" y="100"/>
                    <a:pt x="102758" y="2902"/>
                    <a:pt x="102758" y="6404"/>
                  </a:cubicBezTo>
                  <a:cubicBezTo>
                    <a:pt x="102758" y="10006"/>
                    <a:pt x="99857" y="12807"/>
                    <a:pt x="96354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6EB873A2-2BA9-4BCA-9495-D2FD604C3FCC}"/>
                </a:ext>
              </a:extLst>
            </p:cNvPr>
            <p:cNvSpPr/>
            <p:nvPr/>
          </p:nvSpPr>
          <p:spPr>
            <a:xfrm>
              <a:off x="8911159" y="1742824"/>
              <a:ext cx="110062" cy="120068"/>
            </a:xfrm>
            <a:custGeom>
              <a:avLst/>
              <a:gdLst>
                <a:gd name="connsiteX0" fmla="*/ 6403 w 110062"/>
                <a:gd name="connsiteY0" fmla="*/ 124696 h 120067"/>
                <a:gd name="connsiteX1" fmla="*/ 0 w 110062"/>
                <a:gd name="connsiteY1" fmla="*/ 118293 h 120067"/>
                <a:gd name="connsiteX2" fmla="*/ 104459 w 110062"/>
                <a:gd name="connsiteY2" fmla="*/ 26 h 120067"/>
                <a:gd name="connsiteX3" fmla="*/ 111563 w 110062"/>
                <a:gd name="connsiteY3" fmla="*/ 5629 h 120067"/>
                <a:gd name="connsiteX4" fmla="*/ 105959 w 110062"/>
                <a:gd name="connsiteY4" fmla="*/ 12733 h 120067"/>
                <a:gd name="connsiteX5" fmla="*/ 12707 w 110062"/>
                <a:gd name="connsiteY5" fmla="*/ 118293 h 120067"/>
                <a:gd name="connsiteX6" fmla="*/ 6403 w 110062"/>
                <a:gd name="connsiteY6" fmla="*/ 124696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62" h="120067">
                  <a:moveTo>
                    <a:pt x="6403" y="124696"/>
                  </a:moveTo>
                  <a:cubicBezTo>
                    <a:pt x="2901" y="124696"/>
                    <a:pt x="0" y="121795"/>
                    <a:pt x="0" y="118293"/>
                  </a:cubicBezTo>
                  <a:cubicBezTo>
                    <a:pt x="0" y="58359"/>
                    <a:pt x="44925" y="7530"/>
                    <a:pt x="104459" y="26"/>
                  </a:cubicBezTo>
                  <a:cubicBezTo>
                    <a:pt x="107961" y="-274"/>
                    <a:pt x="111162" y="2027"/>
                    <a:pt x="111563" y="5629"/>
                  </a:cubicBezTo>
                  <a:cubicBezTo>
                    <a:pt x="111963" y="9231"/>
                    <a:pt x="109462" y="12333"/>
                    <a:pt x="105959" y="12733"/>
                  </a:cubicBezTo>
                  <a:cubicBezTo>
                    <a:pt x="52829" y="19337"/>
                    <a:pt x="12707" y="64763"/>
                    <a:pt x="12707" y="118293"/>
                  </a:cubicBezTo>
                  <a:cubicBezTo>
                    <a:pt x="12907" y="121795"/>
                    <a:pt x="10006" y="124696"/>
                    <a:pt x="6403" y="12469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0FBA54D-D87F-4ADC-AF76-922A0344D5A2}"/>
                </a:ext>
              </a:extLst>
            </p:cNvPr>
            <p:cNvSpPr/>
            <p:nvPr/>
          </p:nvSpPr>
          <p:spPr>
            <a:xfrm>
              <a:off x="8957685" y="1709031"/>
              <a:ext cx="70039" cy="100056"/>
            </a:xfrm>
            <a:custGeom>
              <a:avLst/>
              <a:gdLst>
                <a:gd name="connsiteX0" fmla="*/ 28716 w 70039"/>
                <a:gd name="connsiteY0" fmla="*/ 102358 h 100056"/>
                <a:gd name="connsiteX1" fmla="*/ 18210 w 70039"/>
                <a:gd name="connsiteY1" fmla="*/ 95054 h 100056"/>
                <a:gd name="connsiteX2" fmla="*/ 54331 w 70039"/>
                <a:gd name="connsiteY2" fmla="*/ 43324 h 100056"/>
                <a:gd name="connsiteX3" fmla="*/ 0 w 70039"/>
                <a:gd name="connsiteY3" fmla="*/ 11006 h 100056"/>
                <a:gd name="connsiteX4" fmla="*/ 6604 w 70039"/>
                <a:gd name="connsiteY4" fmla="*/ 0 h 100056"/>
                <a:gd name="connsiteX5" fmla="*/ 72741 w 70039"/>
                <a:gd name="connsiteY5" fmla="*/ 39322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39" h="100056">
                  <a:moveTo>
                    <a:pt x="28716" y="102358"/>
                  </a:moveTo>
                  <a:lnTo>
                    <a:pt x="18210" y="95054"/>
                  </a:lnTo>
                  <a:lnTo>
                    <a:pt x="54331" y="43324"/>
                  </a:lnTo>
                  <a:lnTo>
                    <a:pt x="0" y="11006"/>
                  </a:lnTo>
                  <a:lnTo>
                    <a:pt x="6604" y="0"/>
                  </a:lnTo>
                  <a:lnTo>
                    <a:pt x="72741" y="39322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8E38C79F-7765-4F01-AA6C-26DFAA6EB998}"/>
                </a:ext>
              </a:extLst>
            </p:cNvPr>
            <p:cNvSpPr/>
            <p:nvPr/>
          </p:nvSpPr>
          <p:spPr>
            <a:xfrm>
              <a:off x="8911259" y="1854713"/>
              <a:ext cx="120068" cy="120068"/>
            </a:xfrm>
            <a:custGeom>
              <a:avLst/>
              <a:gdLst>
                <a:gd name="connsiteX0" fmla="*/ 119167 w 120067"/>
                <a:gd name="connsiteY0" fmla="*/ 125571 h 120067"/>
                <a:gd name="connsiteX1" fmla="*/ 0 w 120067"/>
                <a:gd name="connsiteY1" fmla="*/ 6404 h 120067"/>
                <a:gd name="connsiteX2" fmla="*/ 6404 w 120067"/>
                <a:gd name="connsiteY2" fmla="*/ 0 h 120067"/>
                <a:gd name="connsiteX3" fmla="*/ 12808 w 120067"/>
                <a:gd name="connsiteY3" fmla="*/ 6404 h 120067"/>
                <a:gd name="connsiteX4" fmla="*/ 119167 w 120067"/>
                <a:gd name="connsiteY4" fmla="*/ 112764 h 120067"/>
                <a:gd name="connsiteX5" fmla="*/ 125571 w 120067"/>
                <a:gd name="connsiteY5" fmla="*/ 119167 h 120067"/>
                <a:gd name="connsiteX6" fmla="*/ 119167 w 120067"/>
                <a:gd name="connsiteY6" fmla="*/ 125571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067" h="120067">
                  <a:moveTo>
                    <a:pt x="119167" y="125571"/>
                  </a:moveTo>
                  <a:cubicBezTo>
                    <a:pt x="53430" y="125571"/>
                    <a:pt x="0" y="72141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8" y="2902"/>
                    <a:pt x="12808" y="6404"/>
                  </a:cubicBezTo>
                  <a:cubicBezTo>
                    <a:pt x="12808" y="65037"/>
                    <a:pt x="60535" y="112764"/>
                    <a:pt x="119167" y="112764"/>
                  </a:cubicBezTo>
                  <a:cubicBezTo>
                    <a:pt x="122669" y="112764"/>
                    <a:pt x="125571" y="115665"/>
                    <a:pt x="125571" y="119167"/>
                  </a:cubicBezTo>
                  <a:cubicBezTo>
                    <a:pt x="125571" y="122669"/>
                    <a:pt x="122669" y="125571"/>
                    <a:pt x="119167" y="1255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3FE2DC0-A7AD-4A6A-8A8E-6125348F5A01}"/>
                </a:ext>
              </a:extLst>
            </p:cNvPr>
            <p:cNvSpPr/>
            <p:nvPr/>
          </p:nvSpPr>
          <p:spPr>
            <a:xfrm>
              <a:off x="9033104" y="1755960"/>
              <a:ext cx="110062" cy="220124"/>
            </a:xfrm>
            <a:custGeom>
              <a:avLst/>
              <a:gdLst>
                <a:gd name="connsiteX0" fmla="*/ 24 w 110062"/>
                <a:gd name="connsiteY0" fmla="*/ 218121 h 220124"/>
                <a:gd name="connsiteX1" fmla="*/ 5927 w 110062"/>
                <a:gd name="connsiteY1" fmla="*/ 211217 h 220124"/>
                <a:gd name="connsiteX2" fmla="*/ 5927 w 110062"/>
                <a:gd name="connsiteY2" fmla="*/ 211217 h 220124"/>
                <a:gd name="connsiteX3" fmla="*/ 12831 w 110062"/>
                <a:gd name="connsiteY3" fmla="*/ 217020 h 220124"/>
                <a:gd name="connsiteX4" fmla="*/ 12831 w 110062"/>
                <a:gd name="connsiteY4" fmla="*/ 217020 h 220124"/>
                <a:gd name="connsiteX5" fmla="*/ 6928 w 110062"/>
                <a:gd name="connsiteY5" fmla="*/ 223924 h 220124"/>
                <a:gd name="connsiteX6" fmla="*/ 6928 w 110062"/>
                <a:gd name="connsiteY6" fmla="*/ 223924 h 220124"/>
                <a:gd name="connsiteX7" fmla="*/ 6427 w 110062"/>
                <a:gd name="connsiteY7" fmla="*/ 223924 h 220124"/>
                <a:gd name="connsiteX8" fmla="*/ 6427 w 110062"/>
                <a:gd name="connsiteY8" fmla="*/ 223924 h 220124"/>
                <a:gd name="connsiteX9" fmla="*/ 24 w 110062"/>
                <a:gd name="connsiteY9" fmla="*/ 218121 h 220124"/>
                <a:gd name="connsiteX10" fmla="*/ 19134 w 110062"/>
                <a:gd name="connsiteY10" fmla="*/ 215920 h 220124"/>
                <a:gd name="connsiteX11" fmla="*/ 23737 w 110062"/>
                <a:gd name="connsiteY11" fmla="*/ 208115 h 220124"/>
                <a:gd name="connsiteX12" fmla="*/ 23737 w 110062"/>
                <a:gd name="connsiteY12" fmla="*/ 208115 h 220124"/>
                <a:gd name="connsiteX13" fmla="*/ 31541 w 110062"/>
                <a:gd name="connsiteY13" fmla="*/ 212718 h 220124"/>
                <a:gd name="connsiteX14" fmla="*/ 31541 w 110062"/>
                <a:gd name="connsiteY14" fmla="*/ 212718 h 220124"/>
                <a:gd name="connsiteX15" fmla="*/ 26939 w 110062"/>
                <a:gd name="connsiteY15" fmla="*/ 220522 h 220124"/>
                <a:gd name="connsiteX16" fmla="*/ 26939 w 110062"/>
                <a:gd name="connsiteY16" fmla="*/ 220522 h 220124"/>
                <a:gd name="connsiteX17" fmla="*/ 25338 w 110062"/>
                <a:gd name="connsiteY17" fmla="*/ 220722 h 220124"/>
                <a:gd name="connsiteX18" fmla="*/ 25338 w 110062"/>
                <a:gd name="connsiteY18" fmla="*/ 220722 h 220124"/>
                <a:gd name="connsiteX19" fmla="*/ 19134 w 110062"/>
                <a:gd name="connsiteY19" fmla="*/ 215920 h 220124"/>
                <a:gd name="connsiteX20" fmla="*/ 37545 w 110062"/>
                <a:gd name="connsiteY20" fmla="*/ 210617 h 220124"/>
                <a:gd name="connsiteX21" fmla="*/ 40746 w 110062"/>
                <a:gd name="connsiteY21" fmla="*/ 202112 h 220124"/>
                <a:gd name="connsiteX22" fmla="*/ 40746 w 110062"/>
                <a:gd name="connsiteY22" fmla="*/ 202112 h 220124"/>
                <a:gd name="connsiteX23" fmla="*/ 49251 w 110062"/>
                <a:gd name="connsiteY23" fmla="*/ 205314 h 220124"/>
                <a:gd name="connsiteX24" fmla="*/ 49251 w 110062"/>
                <a:gd name="connsiteY24" fmla="*/ 205314 h 220124"/>
                <a:gd name="connsiteX25" fmla="*/ 46049 w 110062"/>
                <a:gd name="connsiteY25" fmla="*/ 213819 h 220124"/>
                <a:gd name="connsiteX26" fmla="*/ 46049 w 110062"/>
                <a:gd name="connsiteY26" fmla="*/ 213819 h 220124"/>
                <a:gd name="connsiteX27" fmla="*/ 43448 w 110062"/>
                <a:gd name="connsiteY27" fmla="*/ 214319 h 220124"/>
                <a:gd name="connsiteX28" fmla="*/ 43448 w 110062"/>
                <a:gd name="connsiteY28" fmla="*/ 214319 h 220124"/>
                <a:gd name="connsiteX29" fmla="*/ 37545 w 110062"/>
                <a:gd name="connsiteY29" fmla="*/ 210617 h 220124"/>
                <a:gd name="connsiteX30" fmla="*/ 54854 w 110062"/>
                <a:gd name="connsiteY30" fmla="*/ 202112 h 220124"/>
                <a:gd name="connsiteX31" fmla="*/ 56555 w 110062"/>
                <a:gd name="connsiteY31" fmla="*/ 193207 h 220124"/>
                <a:gd name="connsiteX32" fmla="*/ 56555 w 110062"/>
                <a:gd name="connsiteY32" fmla="*/ 193307 h 220124"/>
                <a:gd name="connsiteX33" fmla="*/ 65460 w 110062"/>
                <a:gd name="connsiteY33" fmla="*/ 195008 h 220124"/>
                <a:gd name="connsiteX34" fmla="*/ 65460 w 110062"/>
                <a:gd name="connsiteY34" fmla="*/ 195008 h 220124"/>
                <a:gd name="connsiteX35" fmla="*/ 63759 w 110062"/>
                <a:gd name="connsiteY35" fmla="*/ 203913 h 220124"/>
                <a:gd name="connsiteX36" fmla="*/ 63759 w 110062"/>
                <a:gd name="connsiteY36" fmla="*/ 203913 h 220124"/>
                <a:gd name="connsiteX37" fmla="*/ 60157 w 110062"/>
                <a:gd name="connsiteY37" fmla="*/ 205014 h 220124"/>
                <a:gd name="connsiteX38" fmla="*/ 60157 w 110062"/>
                <a:gd name="connsiteY38" fmla="*/ 205014 h 220124"/>
                <a:gd name="connsiteX39" fmla="*/ 54854 w 110062"/>
                <a:gd name="connsiteY39" fmla="*/ 202112 h 220124"/>
                <a:gd name="connsiteX40" fmla="*/ 70463 w 110062"/>
                <a:gd name="connsiteY40" fmla="*/ 190906 h 220124"/>
                <a:gd name="connsiteX41" fmla="*/ 70663 w 110062"/>
                <a:gd name="connsiteY41" fmla="*/ 181901 h 220124"/>
                <a:gd name="connsiteX42" fmla="*/ 70663 w 110062"/>
                <a:gd name="connsiteY42" fmla="*/ 181901 h 220124"/>
                <a:gd name="connsiteX43" fmla="*/ 79668 w 110062"/>
                <a:gd name="connsiteY43" fmla="*/ 182101 h 220124"/>
                <a:gd name="connsiteX44" fmla="*/ 79668 w 110062"/>
                <a:gd name="connsiteY44" fmla="*/ 182101 h 220124"/>
                <a:gd name="connsiteX45" fmla="*/ 79468 w 110062"/>
                <a:gd name="connsiteY45" fmla="*/ 191106 h 220124"/>
                <a:gd name="connsiteX46" fmla="*/ 79468 w 110062"/>
                <a:gd name="connsiteY46" fmla="*/ 191106 h 220124"/>
                <a:gd name="connsiteX47" fmla="*/ 75066 w 110062"/>
                <a:gd name="connsiteY47" fmla="*/ 192907 h 220124"/>
                <a:gd name="connsiteX48" fmla="*/ 75066 w 110062"/>
                <a:gd name="connsiteY48" fmla="*/ 192907 h 220124"/>
                <a:gd name="connsiteX49" fmla="*/ 70463 w 110062"/>
                <a:gd name="connsiteY49" fmla="*/ 190906 h 220124"/>
                <a:gd name="connsiteX50" fmla="*/ 83970 w 110062"/>
                <a:gd name="connsiteY50" fmla="*/ 177298 h 220124"/>
                <a:gd name="connsiteX51" fmla="*/ 82570 w 110062"/>
                <a:gd name="connsiteY51" fmla="*/ 168293 h 220124"/>
                <a:gd name="connsiteX52" fmla="*/ 82570 w 110062"/>
                <a:gd name="connsiteY52" fmla="*/ 168293 h 220124"/>
                <a:gd name="connsiteX53" fmla="*/ 91575 w 110062"/>
                <a:gd name="connsiteY53" fmla="*/ 166992 h 220124"/>
                <a:gd name="connsiteX54" fmla="*/ 91575 w 110062"/>
                <a:gd name="connsiteY54" fmla="*/ 166992 h 220124"/>
                <a:gd name="connsiteX55" fmla="*/ 92876 w 110062"/>
                <a:gd name="connsiteY55" fmla="*/ 175897 h 220124"/>
                <a:gd name="connsiteX56" fmla="*/ 92876 w 110062"/>
                <a:gd name="connsiteY56" fmla="*/ 175897 h 220124"/>
                <a:gd name="connsiteX57" fmla="*/ 92876 w 110062"/>
                <a:gd name="connsiteY57" fmla="*/ 175897 h 220124"/>
                <a:gd name="connsiteX58" fmla="*/ 92876 w 110062"/>
                <a:gd name="connsiteY58" fmla="*/ 175897 h 220124"/>
                <a:gd name="connsiteX59" fmla="*/ 87773 w 110062"/>
                <a:gd name="connsiteY59" fmla="*/ 178499 h 220124"/>
                <a:gd name="connsiteX60" fmla="*/ 87773 w 110062"/>
                <a:gd name="connsiteY60" fmla="*/ 178499 h 220124"/>
                <a:gd name="connsiteX61" fmla="*/ 83970 w 110062"/>
                <a:gd name="connsiteY61" fmla="*/ 177298 h 220124"/>
                <a:gd name="connsiteX62" fmla="*/ 94977 w 110062"/>
                <a:gd name="connsiteY62" fmla="*/ 161489 h 220124"/>
                <a:gd name="connsiteX63" fmla="*/ 92175 w 110062"/>
                <a:gd name="connsiteY63" fmla="*/ 152884 h 220124"/>
                <a:gd name="connsiteX64" fmla="*/ 92175 w 110062"/>
                <a:gd name="connsiteY64" fmla="*/ 152884 h 220124"/>
                <a:gd name="connsiteX65" fmla="*/ 100780 w 110062"/>
                <a:gd name="connsiteY65" fmla="*/ 150083 h 220124"/>
                <a:gd name="connsiteX66" fmla="*/ 100780 w 110062"/>
                <a:gd name="connsiteY66" fmla="*/ 150083 h 220124"/>
                <a:gd name="connsiteX67" fmla="*/ 103582 w 110062"/>
                <a:gd name="connsiteY67" fmla="*/ 158688 h 220124"/>
                <a:gd name="connsiteX68" fmla="*/ 103582 w 110062"/>
                <a:gd name="connsiteY68" fmla="*/ 158688 h 220124"/>
                <a:gd name="connsiteX69" fmla="*/ 97878 w 110062"/>
                <a:gd name="connsiteY69" fmla="*/ 162190 h 220124"/>
                <a:gd name="connsiteX70" fmla="*/ 97878 w 110062"/>
                <a:gd name="connsiteY70" fmla="*/ 162190 h 220124"/>
                <a:gd name="connsiteX71" fmla="*/ 94977 w 110062"/>
                <a:gd name="connsiteY71" fmla="*/ 161489 h 220124"/>
                <a:gd name="connsiteX72" fmla="*/ 103182 w 110062"/>
                <a:gd name="connsiteY72" fmla="*/ 144179 h 220124"/>
                <a:gd name="connsiteX73" fmla="*/ 98979 w 110062"/>
                <a:gd name="connsiteY73" fmla="*/ 136175 h 220124"/>
                <a:gd name="connsiteX74" fmla="*/ 98979 w 110062"/>
                <a:gd name="connsiteY74" fmla="*/ 136175 h 220124"/>
                <a:gd name="connsiteX75" fmla="*/ 106984 w 110062"/>
                <a:gd name="connsiteY75" fmla="*/ 131872 h 220124"/>
                <a:gd name="connsiteX76" fmla="*/ 106984 w 110062"/>
                <a:gd name="connsiteY76" fmla="*/ 131872 h 220124"/>
                <a:gd name="connsiteX77" fmla="*/ 111186 w 110062"/>
                <a:gd name="connsiteY77" fmla="*/ 139877 h 220124"/>
                <a:gd name="connsiteX78" fmla="*/ 111186 w 110062"/>
                <a:gd name="connsiteY78" fmla="*/ 139877 h 220124"/>
                <a:gd name="connsiteX79" fmla="*/ 105083 w 110062"/>
                <a:gd name="connsiteY79" fmla="*/ 144480 h 220124"/>
                <a:gd name="connsiteX80" fmla="*/ 105083 w 110062"/>
                <a:gd name="connsiteY80" fmla="*/ 144480 h 220124"/>
                <a:gd name="connsiteX81" fmla="*/ 103182 w 110062"/>
                <a:gd name="connsiteY81" fmla="*/ 144179 h 220124"/>
                <a:gd name="connsiteX82" fmla="*/ 108284 w 110062"/>
                <a:gd name="connsiteY82" fmla="*/ 125669 h 220124"/>
                <a:gd name="connsiteX83" fmla="*/ 102781 w 110062"/>
                <a:gd name="connsiteY83" fmla="*/ 118465 h 220124"/>
                <a:gd name="connsiteX84" fmla="*/ 102781 w 110062"/>
                <a:gd name="connsiteY84" fmla="*/ 118465 h 220124"/>
                <a:gd name="connsiteX85" fmla="*/ 109985 w 110062"/>
                <a:gd name="connsiteY85" fmla="*/ 112962 h 220124"/>
                <a:gd name="connsiteX86" fmla="*/ 109985 w 110062"/>
                <a:gd name="connsiteY86" fmla="*/ 112962 h 220124"/>
                <a:gd name="connsiteX87" fmla="*/ 115488 w 110062"/>
                <a:gd name="connsiteY87" fmla="*/ 120066 h 220124"/>
                <a:gd name="connsiteX88" fmla="*/ 115488 w 110062"/>
                <a:gd name="connsiteY88" fmla="*/ 120066 h 220124"/>
                <a:gd name="connsiteX89" fmla="*/ 109185 w 110062"/>
                <a:gd name="connsiteY89" fmla="*/ 125669 h 220124"/>
                <a:gd name="connsiteX90" fmla="*/ 109185 w 110062"/>
                <a:gd name="connsiteY90" fmla="*/ 125669 h 220124"/>
                <a:gd name="connsiteX91" fmla="*/ 108284 w 110062"/>
                <a:gd name="connsiteY91" fmla="*/ 125669 h 220124"/>
                <a:gd name="connsiteX92" fmla="*/ 103482 w 110062"/>
                <a:gd name="connsiteY92" fmla="*/ 100455 h 220124"/>
                <a:gd name="connsiteX93" fmla="*/ 109585 w 110062"/>
                <a:gd name="connsiteY93" fmla="*/ 93751 h 220124"/>
                <a:gd name="connsiteX94" fmla="*/ 109585 w 110062"/>
                <a:gd name="connsiteY94" fmla="*/ 93751 h 220124"/>
                <a:gd name="connsiteX95" fmla="*/ 116289 w 110062"/>
                <a:gd name="connsiteY95" fmla="*/ 99854 h 220124"/>
                <a:gd name="connsiteX96" fmla="*/ 116289 w 110062"/>
                <a:gd name="connsiteY96" fmla="*/ 99854 h 220124"/>
                <a:gd name="connsiteX97" fmla="*/ 110185 w 110062"/>
                <a:gd name="connsiteY97" fmla="*/ 106558 h 220124"/>
                <a:gd name="connsiteX98" fmla="*/ 110185 w 110062"/>
                <a:gd name="connsiteY98" fmla="*/ 106558 h 220124"/>
                <a:gd name="connsiteX99" fmla="*/ 109885 w 110062"/>
                <a:gd name="connsiteY99" fmla="*/ 106558 h 220124"/>
                <a:gd name="connsiteX100" fmla="*/ 109885 w 110062"/>
                <a:gd name="connsiteY100" fmla="*/ 106558 h 220124"/>
                <a:gd name="connsiteX101" fmla="*/ 103482 w 110062"/>
                <a:gd name="connsiteY101" fmla="*/ 100455 h 220124"/>
                <a:gd name="connsiteX102" fmla="*/ 101180 w 110062"/>
                <a:gd name="connsiteY102" fmla="*/ 82445 h 220124"/>
                <a:gd name="connsiteX103" fmla="*/ 106083 w 110062"/>
                <a:gd name="connsiteY103" fmla="*/ 74840 h 220124"/>
                <a:gd name="connsiteX104" fmla="*/ 106083 w 110062"/>
                <a:gd name="connsiteY104" fmla="*/ 74840 h 220124"/>
                <a:gd name="connsiteX105" fmla="*/ 113688 w 110062"/>
                <a:gd name="connsiteY105" fmla="*/ 79743 h 220124"/>
                <a:gd name="connsiteX106" fmla="*/ 113688 w 110062"/>
                <a:gd name="connsiteY106" fmla="*/ 79743 h 220124"/>
                <a:gd name="connsiteX107" fmla="*/ 113688 w 110062"/>
                <a:gd name="connsiteY107" fmla="*/ 79743 h 220124"/>
                <a:gd name="connsiteX108" fmla="*/ 113688 w 110062"/>
                <a:gd name="connsiteY108" fmla="*/ 79743 h 220124"/>
                <a:gd name="connsiteX109" fmla="*/ 108785 w 110062"/>
                <a:gd name="connsiteY109" fmla="*/ 87347 h 220124"/>
                <a:gd name="connsiteX110" fmla="*/ 108785 w 110062"/>
                <a:gd name="connsiteY110" fmla="*/ 87347 h 220124"/>
                <a:gd name="connsiteX111" fmla="*/ 107384 w 110062"/>
                <a:gd name="connsiteY111" fmla="*/ 87547 h 220124"/>
                <a:gd name="connsiteX112" fmla="*/ 107384 w 110062"/>
                <a:gd name="connsiteY112" fmla="*/ 87547 h 220124"/>
                <a:gd name="connsiteX113" fmla="*/ 101180 w 110062"/>
                <a:gd name="connsiteY113" fmla="*/ 82445 h 220124"/>
                <a:gd name="connsiteX114" fmla="*/ 95777 w 110062"/>
                <a:gd name="connsiteY114" fmla="*/ 65235 h 220124"/>
                <a:gd name="connsiteX115" fmla="*/ 99279 w 110062"/>
                <a:gd name="connsiteY115" fmla="*/ 56830 h 220124"/>
                <a:gd name="connsiteX116" fmla="*/ 99279 w 110062"/>
                <a:gd name="connsiteY116" fmla="*/ 56830 h 220124"/>
                <a:gd name="connsiteX117" fmla="*/ 107684 w 110062"/>
                <a:gd name="connsiteY117" fmla="*/ 60332 h 220124"/>
                <a:gd name="connsiteX118" fmla="*/ 107684 w 110062"/>
                <a:gd name="connsiteY118" fmla="*/ 60332 h 220124"/>
                <a:gd name="connsiteX119" fmla="*/ 104082 w 110062"/>
                <a:gd name="connsiteY119" fmla="*/ 68737 h 220124"/>
                <a:gd name="connsiteX120" fmla="*/ 104082 w 110062"/>
                <a:gd name="connsiteY120" fmla="*/ 68737 h 220124"/>
                <a:gd name="connsiteX121" fmla="*/ 101681 w 110062"/>
                <a:gd name="connsiteY121" fmla="*/ 69237 h 220124"/>
                <a:gd name="connsiteX122" fmla="*/ 101681 w 110062"/>
                <a:gd name="connsiteY122" fmla="*/ 69237 h 220124"/>
                <a:gd name="connsiteX123" fmla="*/ 95777 w 110062"/>
                <a:gd name="connsiteY123" fmla="*/ 65235 h 220124"/>
                <a:gd name="connsiteX124" fmla="*/ 87573 w 110062"/>
                <a:gd name="connsiteY124" fmla="*/ 49126 h 220124"/>
                <a:gd name="connsiteX125" fmla="*/ 89574 w 110062"/>
                <a:gd name="connsiteY125" fmla="*/ 40321 h 220124"/>
                <a:gd name="connsiteX126" fmla="*/ 89574 w 110062"/>
                <a:gd name="connsiteY126" fmla="*/ 40321 h 220124"/>
                <a:gd name="connsiteX127" fmla="*/ 98379 w 110062"/>
                <a:gd name="connsiteY127" fmla="*/ 42322 h 220124"/>
                <a:gd name="connsiteX128" fmla="*/ 98379 w 110062"/>
                <a:gd name="connsiteY128" fmla="*/ 42322 h 220124"/>
                <a:gd name="connsiteX129" fmla="*/ 96377 w 110062"/>
                <a:gd name="connsiteY129" fmla="*/ 51127 h 220124"/>
                <a:gd name="connsiteX130" fmla="*/ 96377 w 110062"/>
                <a:gd name="connsiteY130" fmla="*/ 51127 h 220124"/>
                <a:gd name="connsiteX131" fmla="*/ 92976 w 110062"/>
                <a:gd name="connsiteY131" fmla="*/ 52127 h 220124"/>
                <a:gd name="connsiteX132" fmla="*/ 92976 w 110062"/>
                <a:gd name="connsiteY132" fmla="*/ 52127 h 220124"/>
                <a:gd name="connsiteX133" fmla="*/ 87573 w 110062"/>
                <a:gd name="connsiteY133" fmla="*/ 49126 h 220124"/>
                <a:gd name="connsiteX134" fmla="*/ 76667 w 110062"/>
                <a:gd name="connsiteY134" fmla="*/ 34618 h 220124"/>
                <a:gd name="connsiteX135" fmla="*/ 77267 w 110062"/>
                <a:gd name="connsiteY135" fmla="*/ 25512 h 220124"/>
                <a:gd name="connsiteX136" fmla="*/ 77267 w 110062"/>
                <a:gd name="connsiteY136" fmla="*/ 25512 h 220124"/>
                <a:gd name="connsiteX137" fmla="*/ 86272 w 110062"/>
                <a:gd name="connsiteY137" fmla="*/ 26113 h 220124"/>
                <a:gd name="connsiteX138" fmla="*/ 86272 w 110062"/>
                <a:gd name="connsiteY138" fmla="*/ 26113 h 220124"/>
                <a:gd name="connsiteX139" fmla="*/ 86272 w 110062"/>
                <a:gd name="connsiteY139" fmla="*/ 26113 h 220124"/>
                <a:gd name="connsiteX140" fmla="*/ 86272 w 110062"/>
                <a:gd name="connsiteY140" fmla="*/ 26113 h 220124"/>
                <a:gd name="connsiteX141" fmla="*/ 85771 w 110062"/>
                <a:gd name="connsiteY141" fmla="*/ 35118 h 220124"/>
                <a:gd name="connsiteX142" fmla="*/ 85771 w 110062"/>
                <a:gd name="connsiteY142" fmla="*/ 35118 h 220124"/>
                <a:gd name="connsiteX143" fmla="*/ 81469 w 110062"/>
                <a:gd name="connsiteY143" fmla="*/ 36719 h 220124"/>
                <a:gd name="connsiteX144" fmla="*/ 81469 w 110062"/>
                <a:gd name="connsiteY144" fmla="*/ 36719 h 220124"/>
                <a:gd name="connsiteX145" fmla="*/ 76667 w 110062"/>
                <a:gd name="connsiteY145" fmla="*/ 34618 h 220124"/>
                <a:gd name="connsiteX146" fmla="*/ 63559 w 110062"/>
                <a:gd name="connsiteY146" fmla="*/ 22111 h 220124"/>
                <a:gd name="connsiteX147" fmla="*/ 63559 w 110062"/>
                <a:gd name="connsiteY147" fmla="*/ 22111 h 220124"/>
                <a:gd name="connsiteX148" fmla="*/ 62559 w 110062"/>
                <a:gd name="connsiteY148" fmla="*/ 13105 h 220124"/>
                <a:gd name="connsiteX149" fmla="*/ 62559 w 110062"/>
                <a:gd name="connsiteY149" fmla="*/ 13105 h 220124"/>
                <a:gd name="connsiteX150" fmla="*/ 71564 w 110062"/>
                <a:gd name="connsiteY150" fmla="*/ 12105 h 220124"/>
                <a:gd name="connsiteX151" fmla="*/ 71564 w 110062"/>
                <a:gd name="connsiteY151" fmla="*/ 12105 h 220124"/>
                <a:gd name="connsiteX152" fmla="*/ 72564 w 110062"/>
                <a:gd name="connsiteY152" fmla="*/ 21110 h 220124"/>
                <a:gd name="connsiteX153" fmla="*/ 72564 w 110062"/>
                <a:gd name="connsiteY153" fmla="*/ 21110 h 220124"/>
                <a:gd name="connsiteX154" fmla="*/ 67562 w 110062"/>
                <a:gd name="connsiteY154" fmla="*/ 23511 h 220124"/>
                <a:gd name="connsiteX155" fmla="*/ 67562 w 110062"/>
                <a:gd name="connsiteY155" fmla="*/ 23511 h 220124"/>
                <a:gd name="connsiteX156" fmla="*/ 63559 w 110062"/>
                <a:gd name="connsiteY156" fmla="*/ 22111 h 220124"/>
                <a:gd name="connsiteX157" fmla="*/ 48551 w 110062"/>
                <a:gd name="connsiteY157" fmla="*/ 12005 h 220124"/>
                <a:gd name="connsiteX158" fmla="*/ 46049 w 110062"/>
                <a:gd name="connsiteY158" fmla="*/ 3300 h 220124"/>
                <a:gd name="connsiteX159" fmla="*/ 46049 w 110062"/>
                <a:gd name="connsiteY159" fmla="*/ 3300 h 220124"/>
                <a:gd name="connsiteX160" fmla="*/ 54754 w 110062"/>
                <a:gd name="connsiteY160" fmla="*/ 799 h 220124"/>
                <a:gd name="connsiteX161" fmla="*/ 54754 w 110062"/>
                <a:gd name="connsiteY161" fmla="*/ 799 h 220124"/>
                <a:gd name="connsiteX162" fmla="*/ 57256 w 110062"/>
                <a:gd name="connsiteY162" fmla="*/ 9503 h 220124"/>
                <a:gd name="connsiteX163" fmla="*/ 57256 w 110062"/>
                <a:gd name="connsiteY163" fmla="*/ 9503 h 220124"/>
                <a:gd name="connsiteX164" fmla="*/ 51652 w 110062"/>
                <a:gd name="connsiteY164" fmla="*/ 12805 h 220124"/>
                <a:gd name="connsiteX165" fmla="*/ 51652 w 110062"/>
                <a:gd name="connsiteY165" fmla="*/ 12805 h 220124"/>
                <a:gd name="connsiteX166" fmla="*/ 48551 w 110062"/>
                <a:gd name="connsiteY166" fmla="*/ 12005 h 2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</a:cxnLst>
              <a:rect l="l" t="t" r="r" b="b"/>
              <a:pathLst>
                <a:path w="110062" h="220124">
                  <a:moveTo>
                    <a:pt x="24" y="218121"/>
                  </a:moveTo>
                  <a:cubicBezTo>
                    <a:pt x="-277" y="214519"/>
                    <a:pt x="2325" y="211417"/>
                    <a:pt x="5927" y="211217"/>
                  </a:cubicBezTo>
                  <a:lnTo>
                    <a:pt x="5927" y="211217"/>
                  </a:lnTo>
                  <a:cubicBezTo>
                    <a:pt x="9429" y="210917"/>
                    <a:pt x="12531" y="213518"/>
                    <a:pt x="12831" y="217020"/>
                  </a:cubicBezTo>
                  <a:lnTo>
                    <a:pt x="12831" y="217020"/>
                  </a:lnTo>
                  <a:cubicBezTo>
                    <a:pt x="13131" y="220522"/>
                    <a:pt x="10429" y="223624"/>
                    <a:pt x="6928" y="223924"/>
                  </a:cubicBezTo>
                  <a:lnTo>
                    <a:pt x="6928" y="223924"/>
                  </a:lnTo>
                  <a:cubicBezTo>
                    <a:pt x="6727" y="223924"/>
                    <a:pt x="6627" y="223924"/>
                    <a:pt x="6427" y="223924"/>
                  </a:cubicBezTo>
                  <a:lnTo>
                    <a:pt x="6427" y="223924"/>
                  </a:lnTo>
                  <a:cubicBezTo>
                    <a:pt x="3125" y="223924"/>
                    <a:pt x="323" y="221423"/>
                    <a:pt x="24" y="218121"/>
                  </a:cubicBezTo>
                  <a:close/>
                  <a:moveTo>
                    <a:pt x="19134" y="215920"/>
                  </a:moveTo>
                  <a:cubicBezTo>
                    <a:pt x="18233" y="212518"/>
                    <a:pt x="20335" y="209016"/>
                    <a:pt x="23737" y="208115"/>
                  </a:cubicBezTo>
                  <a:lnTo>
                    <a:pt x="23737" y="208115"/>
                  </a:lnTo>
                  <a:cubicBezTo>
                    <a:pt x="27138" y="207215"/>
                    <a:pt x="30641" y="209316"/>
                    <a:pt x="31541" y="212718"/>
                  </a:cubicBezTo>
                  <a:lnTo>
                    <a:pt x="31541" y="212718"/>
                  </a:lnTo>
                  <a:cubicBezTo>
                    <a:pt x="32442" y="216120"/>
                    <a:pt x="30340" y="219622"/>
                    <a:pt x="26939" y="220522"/>
                  </a:cubicBezTo>
                  <a:lnTo>
                    <a:pt x="26939" y="220522"/>
                  </a:lnTo>
                  <a:cubicBezTo>
                    <a:pt x="26438" y="220722"/>
                    <a:pt x="25838" y="220722"/>
                    <a:pt x="25338" y="220722"/>
                  </a:cubicBezTo>
                  <a:lnTo>
                    <a:pt x="25338" y="220722"/>
                  </a:lnTo>
                  <a:cubicBezTo>
                    <a:pt x="22536" y="220722"/>
                    <a:pt x="19935" y="218821"/>
                    <a:pt x="19134" y="215920"/>
                  </a:cubicBezTo>
                  <a:close/>
                  <a:moveTo>
                    <a:pt x="37545" y="210617"/>
                  </a:moveTo>
                  <a:cubicBezTo>
                    <a:pt x="36144" y="207415"/>
                    <a:pt x="37545" y="203613"/>
                    <a:pt x="40746" y="202112"/>
                  </a:cubicBezTo>
                  <a:lnTo>
                    <a:pt x="40746" y="202112"/>
                  </a:lnTo>
                  <a:cubicBezTo>
                    <a:pt x="43948" y="200611"/>
                    <a:pt x="47750" y="202112"/>
                    <a:pt x="49251" y="205314"/>
                  </a:cubicBezTo>
                  <a:lnTo>
                    <a:pt x="49251" y="205314"/>
                  </a:lnTo>
                  <a:cubicBezTo>
                    <a:pt x="50752" y="208516"/>
                    <a:pt x="49251" y="212318"/>
                    <a:pt x="46049" y="213819"/>
                  </a:cubicBezTo>
                  <a:lnTo>
                    <a:pt x="46049" y="213819"/>
                  </a:lnTo>
                  <a:cubicBezTo>
                    <a:pt x="45149" y="214119"/>
                    <a:pt x="44248" y="214319"/>
                    <a:pt x="43448" y="214319"/>
                  </a:cubicBezTo>
                  <a:lnTo>
                    <a:pt x="43448" y="214319"/>
                  </a:lnTo>
                  <a:cubicBezTo>
                    <a:pt x="40946" y="214319"/>
                    <a:pt x="38645" y="212918"/>
                    <a:pt x="37545" y="210617"/>
                  </a:cubicBezTo>
                  <a:close/>
                  <a:moveTo>
                    <a:pt x="54854" y="202112"/>
                  </a:moveTo>
                  <a:cubicBezTo>
                    <a:pt x="52853" y="199210"/>
                    <a:pt x="53654" y="195208"/>
                    <a:pt x="56555" y="193207"/>
                  </a:cubicBezTo>
                  <a:lnTo>
                    <a:pt x="56555" y="193307"/>
                  </a:lnTo>
                  <a:cubicBezTo>
                    <a:pt x="59457" y="191306"/>
                    <a:pt x="63459" y="192006"/>
                    <a:pt x="65460" y="195008"/>
                  </a:cubicBezTo>
                  <a:lnTo>
                    <a:pt x="65460" y="195008"/>
                  </a:lnTo>
                  <a:cubicBezTo>
                    <a:pt x="67361" y="197910"/>
                    <a:pt x="66661" y="201912"/>
                    <a:pt x="63759" y="203913"/>
                  </a:cubicBezTo>
                  <a:lnTo>
                    <a:pt x="63759" y="203913"/>
                  </a:lnTo>
                  <a:cubicBezTo>
                    <a:pt x="62658" y="204613"/>
                    <a:pt x="61358" y="205014"/>
                    <a:pt x="60157" y="205014"/>
                  </a:cubicBezTo>
                  <a:lnTo>
                    <a:pt x="60157" y="205014"/>
                  </a:lnTo>
                  <a:cubicBezTo>
                    <a:pt x="58056" y="205014"/>
                    <a:pt x="56055" y="204013"/>
                    <a:pt x="54854" y="202112"/>
                  </a:cubicBezTo>
                  <a:close/>
                  <a:moveTo>
                    <a:pt x="70463" y="190906"/>
                  </a:moveTo>
                  <a:cubicBezTo>
                    <a:pt x="67962" y="188404"/>
                    <a:pt x="68062" y="184302"/>
                    <a:pt x="70663" y="181901"/>
                  </a:cubicBezTo>
                  <a:lnTo>
                    <a:pt x="70663" y="181901"/>
                  </a:lnTo>
                  <a:cubicBezTo>
                    <a:pt x="73165" y="179399"/>
                    <a:pt x="77267" y="179499"/>
                    <a:pt x="79668" y="182101"/>
                  </a:cubicBezTo>
                  <a:lnTo>
                    <a:pt x="79668" y="182101"/>
                  </a:lnTo>
                  <a:cubicBezTo>
                    <a:pt x="82170" y="184602"/>
                    <a:pt x="82069" y="188704"/>
                    <a:pt x="79468" y="191106"/>
                  </a:cubicBezTo>
                  <a:lnTo>
                    <a:pt x="79468" y="191106"/>
                  </a:lnTo>
                  <a:cubicBezTo>
                    <a:pt x="78267" y="192306"/>
                    <a:pt x="76667" y="192907"/>
                    <a:pt x="75066" y="192907"/>
                  </a:cubicBezTo>
                  <a:lnTo>
                    <a:pt x="75066" y="192907"/>
                  </a:lnTo>
                  <a:cubicBezTo>
                    <a:pt x="73364" y="192907"/>
                    <a:pt x="71664" y="192206"/>
                    <a:pt x="70463" y="190906"/>
                  </a:cubicBezTo>
                  <a:close/>
                  <a:moveTo>
                    <a:pt x="83970" y="177298"/>
                  </a:moveTo>
                  <a:cubicBezTo>
                    <a:pt x="81069" y="175197"/>
                    <a:pt x="80469" y="171195"/>
                    <a:pt x="82570" y="168293"/>
                  </a:cubicBezTo>
                  <a:lnTo>
                    <a:pt x="82570" y="168293"/>
                  </a:lnTo>
                  <a:cubicBezTo>
                    <a:pt x="84771" y="165491"/>
                    <a:pt x="88774" y="164891"/>
                    <a:pt x="91575" y="166992"/>
                  </a:cubicBezTo>
                  <a:lnTo>
                    <a:pt x="91575" y="166992"/>
                  </a:lnTo>
                  <a:cubicBezTo>
                    <a:pt x="94377" y="169093"/>
                    <a:pt x="94977" y="173096"/>
                    <a:pt x="92876" y="175897"/>
                  </a:cubicBezTo>
                  <a:lnTo>
                    <a:pt x="92876" y="175897"/>
                  </a:lnTo>
                  <a:lnTo>
                    <a:pt x="92876" y="175897"/>
                  </a:lnTo>
                  <a:lnTo>
                    <a:pt x="92876" y="175897"/>
                  </a:lnTo>
                  <a:cubicBezTo>
                    <a:pt x="91675" y="177598"/>
                    <a:pt x="89674" y="178499"/>
                    <a:pt x="87773" y="178499"/>
                  </a:cubicBezTo>
                  <a:lnTo>
                    <a:pt x="87773" y="178499"/>
                  </a:lnTo>
                  <a:cubicBezTo>
                    <a:pt x="86372" y="178499"/>
                    <a:pt x="85072" y="178098"/>
                    <a:pt x="83970" y="177298"/>
                  </a:cubicBezTo>
                  <a:close/>
                  <a:moveTo>
                    <a:pt x="94977" y="161489"/>
                  </a:moveTo>
                  <a:cubicBezTo>
                    <a:pt x="91775" y="159888"/>
                    <a:pt x="90575" y="156086"/>
                    <a:pt x="92175" y="152884"/>
                  </a:cubicBezTo>
                  <a:lnTo>
                    <a:pt x="92175" y="152884"/>
                  </a:lnTo>
                  <a:cubicBezTo>
                    <a:pt x="93776" y="149782"/>
                    <a:pt x="97579" y="148482"/>
                    <a:pt x="100780" y="150083"/>
                  </a:cubicBezTo>
                  <a:lnTo>
                    <a:pt x="100780" y="150083"/>
                  </a:lnTo>
                  <a:cubicBezTo>
                    <a:pt x="103882" y="151684"/>
                    <a:pt x="105182" y="155586"/>
                    <a:pt x="103582" y="158688"/>
                  </a:cubicBezTo>
                  <a:lnTo>
                    <a:pt x="103582" y="158688"/>
                  </a:lnTo>
                  <a:cubicBezTo>
                    <a:pt x="102481" y="160989"/>
                    <a:pt x="100180" y="162190"/>
                    <a:pt x="97878" y="162190"/>
                  </a:cubicBezTo>
                  <a:lnTo>
                    <a:pt x="97878" y="162190"/>
                  </a:lnTo>
                  <a:cubicBezTo>
                    <a:pt x="96878" y="162190"/>
                    <a:pt x="95877" y="161989"/>
                    <a:pt x="94977" y="161489"/>
                  </a:cubicBezTo>
                  <a:close/>
                  <a:moveTo>
                    <a:pt x="103182" y="144179"/>
                  </a:moveTo>
                  <a:cubicBezTo>
                    <a:pt x="99780" y="143079"/>
                    <a:pt x="97878" y="139577"/>
                    <a:pt x="98979" y="136175"/>
                  </a:cubicBezTo>
                  <a:lnTo>
                    <a:pt x="98979" y="136175"/>
                  </a:lnTo>
                  <a:cubicBezTo>
                    <a:pt x="99980" y="132773"/>
                    <a:pt x="103582" y="130872"/>
                    <a:pt x="106984" y="131872"/>
                  </a:cubicBezTo>
                  <a:lnTo>
                    <a:pt x="106984" y="131872"/>
                  </a:lnTo>
                  <a:cubicBezTo>
                    <a:pt x="110385" y="132973"/>
                    <a:pt x="112287" y="136575"/>
                    <a:pt x="111186" y="139877"/>
                  </a:cubicBezTo>
                  <a:lnTo>
                    <a:pt x="111186" y="139877"/>
                  </a:lnTo>
                  <a:cubicBezTo>
                    <a:pt x="110385" y="142679"/>
                    <a:pt x="107784" y="144480"/>
                    <a:pt x="105083" y="144480"/>
                  </a:cubicBezTo>
                  <a:lnTo>
                    <a:pt x="105083" y="144480"/>
                  </a:lnTo>
                  <a:cubicBezTo>
                    <a:pt x="104482" y="144480"/>
                    <a:pt x="103782" y="144379"/>
                    <a:pt x="103182" y="144179"/>
                  </a:cubicBezTo>
                  <a:close/>
                  <a:moveTo>
                    <a:pt x="108284" y="125669"/>
                  </a:moveTo>
                  <a:cubicBezTo>
                    <a:pt x="104782" y="125169"/>
                    <a:pt x="102381" y="121967"/>
                    <a:pt x="102781" y="118465"/>
                  </a:cubicBezTo>
                  <a:lnTo>
                    <a:pt x="102781" y="118465"/>
                  </a:lnTo>
                  <a:cubicBezTo>
                    <a:pt x="103182" y="114963"/>
                    <a:pt x="106483" y="112461"/>
                    <a:pt x="109985" y="112962"/>
                  </a:cubicBezTo>
                  <a:lnTo>
                    <a:pt x="109985" y="112962"/>
                  </a:lnTo>
                  <a:cubicBezTo>
                    <a:pt x="113487" y="113362"/>
                    <a:pt x="115888" y="116564"/>
                    <a:pt x="115488" y="120066"/>
                  </a:cubicBezTo>
                  <a:lnTo>
                    <a:pt x="115488" y="120066"/>
                  </a:lnTo>
                  <a:cubicBezTo>
                    <a:pt x="115088" y="123368"/>
                    <a:pt x="112287" y="125669"/>
                    <a:pt x="109185" y="125669"/>
                  </a:cubicBezTo>
                  <a:lnTo>
                    <a:pt x="109185" y="125669"/>
                  </a:lnTo>
                  <a:cubicBezTo>
                    <a:pt x="108884" y="125669"/>
                    <a:pt x="108585" y="125669"/>
                    <a:pt x="108284" y="125669"/>
                  </a:cubicBezTo>
                  <a:close/>
                  <a:moveTo>
                    <a:pt x="103482" y="100455"/>
                  </a:moveTo>
                  <a:cubicBezTo>
                    <a:pt x="103381" y="96853"/>
                    <a:pt x="106083" y="93851"/>
                    <a:pt x="109585" y="93751"/>
                  </a:cubicBezTo>
                  <a:lnTo>
                    <a:pt x="109585" y="93751"/>
                  </a:lnTo>
                  <a:cubicBezTo>
                    <a:pt x="113187" y="93551"/>
                    <a:pt x="116189" y="96252"/>
                    <a:pt x="116289" y="99854"/>
                  </a:cubicBezTo>
                  <a:lnTo>
                    <a:pt x="116289" y="99854"/>
                  </a:lnTo>
                  <a:cubicBezTo>
                    <a:pt x="116489" y="103356"/>
                    <a:pt x="113788" y="106358"/>
                    <a:pt x="110185" y="106558"/>
                  </a:cubicBezTo>
                  <a:lnTo>
                    <a:pt x="110185" y="106558"/>
                  </a:lnTo>
                  <a:cubicBezTo>
                    <a:pt x="110086" y="106558"/>
                    <a:pt x="109985" y="106558"/>
                    <a:pt x="109885" y="106558"/>
                  </a:cubicBezTo>
                  <a:lnTo>
                    <a:pt x="109885" y="106558"/>
                  </a:lnTo>
                  <a:cubicBezTo>
                    <a:pt x="106483" y="106558"/>
                    <a:pt x="103682" y="103857"/>
                    <a:pt x="103482" y="100455"/>
                  </a:cubicBezTo>
                  <a:close/>
                  <a:moveTo>
                    <a:pt x="101180" y="82445"/>
                  </a:moveTo>
                  <a:cubicBezTo>
                    <a:pt x="100380" y="79043"/>
                    <a:pt x="102581" y="75641"/>
                    <a:pt x="106083" y="74840"/>
                  </a:cubicBezTo>
                  <a:lnTo>
                    <a:pt x="106083" y="74840"/>
                  </a:lnTo>
                  <a:cubicBezTo>
                    <a:pt x="109485" y="74040"/>
                    <a:pt x="112887" y="76241"/>
                    <a:pt x="113688" y="79743"/>
                  </a:cubicBezTo>
                  <a:lnTo>
                    <a:pt x="113688" y="79743"/>
                  </a:lnTo>
                  <a:lnTo>
                    <a:pt x="113688" y="79743"/>
                  </a:lnTo>
                  <a:lnTo>
                    <a:pt x="113688" y="79743"/>
                  </a:lnTo>
                  <a:cubicBezTo>
                    <a:pt x="114388" y="83145"/>
                    <a:pt x="112287" y="86647"/>
                    <a:pt x="108785" y="87347"/>
                  </a:cubicBezTo>
                  <a:lnTo>
                    <a:pt x="108785" y="87347"/>
                  </a:lnTo>
                  <a:cubicBezTo>
                    <a:pt x="108384" y="87447"/>
                    <a:pt x="107884" y="87547"/>
                    <a:pt x="107384" y="87547"/>
                  </a:cubicBezTo>
                  <a:lnTo>
                    <a:pt x="107384" y="87547"/>
                  </a:lnTo>
                  <a:cubicBezTo>
                    <a:pt x="104482" y="87547"/>
                    <a:pt x="101781" y="85446"/>
                    <a:pt x="101180" y="82445"/>
                  </a:cubicBezTo>
                  <a:close/>
                  <a:moveTo>
                    <a:pt x="95777" y="65235"/>
                  </a:moveTo>
                  <a:cubicBezTo>
                    <a:pt x="94477" y="61933"/>
                    <a:pt x="95977" y="58231"/>
                    <a:pt x="99279" y="56830"/>
                  </a:cubicBezTo>
                  <a:lnTo>
                    <a:pt x="99279" y="56830"/>
                  </a:lnTo>
                  <a:cubicBezTo>
                    <a:pt x="102581" y="55529"/>
                    <a:pt x="106283" y="57130"/>
                    <a:pt x="107684" y="60332"/>
                  </a:cubicBezTo>
                  <a:lnTo>
                    <a:pt x="107684" y="60332"/>
                  </a:lnTo>
                  <a:cubicBezTo>
                    <a:pt x="108985" y="63634"/>
                    <a:pt x="107384" y="67336"/>
                    <a:pt x="104082" y="68737"/>
                  </a:cubicBezTo>
                  <a:lnTo>
                    <a:pt x="104082" y="68737"/>
                  </a:lnTo>
                  <a:cubicBezTo>
                    <a:pt x="103381" y="69037"/>
                    <a:pt x="102481" y="69237"/>
                    <a:pt x="101681" y="69237"/>
                  </a:cubicBezTo>
                  <a:lnTo>
                    <a:pt x="101681" y="69237"/>
                  </a:lnTo>
                  <a:cubicBezTo>
                    <a:pt x="99179" y="69237"/>
                    <a:pt x="96778" y="67636"/>
                    <a:pt x="95777" y="65235"/>
                  </a:cubicBezTo>
                  <a:close/>
                  <a:moveTo>
                    <a:pt x="87573" y="49126"/>
                  </a:moveTo>
                  <a:cubicBezTo>
                    <a:pt x="85672" y="46124"/>
                    <a:pt x="86572" y="42122"/>
                    <a:pt x="89574" y="40321"/>
                  </a:cubicBezTo>
                  <a:lnTo>
                    <a:pt x="89574" y="40321"/>
                  </a:lnTo>
                  <a:cubicBezTo>
                    <a:pt x="92576" y="38420"/>
                    <a:pt x="96578" y="39320"/>
                    <a:pt x="98379" y="42322"/>
                  </a:cubicBezTo>
                  <a:lnTo>
                    <a:pt x="98379" y="42322"/>
                  </a:lnTo>
                  <a:cubicBezTo>
                    <a:pt x="100280" y="45324"/>
                    <a:pt x="99380" y="49226"/>
                    <a:pt x="96377" y="51127"/>
                  </a:cubicBezTo>
                  <a:lnTo>
                    <a:pt x="96377" y="51127"/>
                  </a:lnTo>
                  <a:cubicBezTo>
                    <a:pt x="95277" y="51827"/>
                    <a:pt x="94176" y="52127"/>
                    <a:pt x="92976" y="52127"/>
                  </a:cubicBezTo>
                  <a:lnTo>
                    <a:pt x="92976" y="52127"/>
                  </a:lnTo>
                  <a:cubicBezTo>
                    <a:pt x="90874" y="52127"/>
                    <a:pt x="88774" y="51027"/>
                    <a:pt x="87573" y="49126"/>
                  </a:cubicBezTo>
                  <a:close/>
                  <a:moveTo>
                    <a:pt x="76667" y="34618"/>
                  </a:moveTo>
                  <a:cubicBezTo>
                    <a:pt x="74365" y="31916"/>
                    <a:pt x="74565" y="27914"/>
                    <a:pt x="77267" y="25512"/>
                  </a:cubicBezTo>
                  <a:lnTo>
                    <a:pt x="77267" y="25512"/>
                  </a:lnTo>
                  <a:cubicBezTo>
                    <a:pt x="79868" y="23211"/>
                    <a:pt x="83970" y="23411"/>
                    <a:pt x="86272" y="26113"/>
                  </a:cubicBezTo>
                  <a:lnTo>
                    <a:pt x="86272" y="26113"/>
                  </a:lnTo>
                  <a:lnTo>
                    <a:pt x="86272" y="26113"/>
                  </a:lnTo>
                  <a:lnTo>
                    <a:pt x="86272" y="26113"/>
                  </a:lnTo>
                  <a:cubicBezTo>
                    <a:pt x="88673" y="28714"/>
                    <a:pt x="88373" y="32817"/>
                    <a:pt x="85771" y="35118"/>
                  </a:cubicBezTo>
                  <a:lnTo>
                    <a:pt x="85771" y="35118"/>
                  </a:lnTo>
                  <a:cubicBezTo>
                    <a:pt x="84571" y="36219"/>
                    <a:pt x="83070" y="36719"/>
                    <a:pt x="81469" y="36719"/>
                  </a:cubicBezTo>
                  <a:lnTo>
                    <a:pt x="81469" y="36719"/>
                  </a:lnTo>
                  <a:cubicBezTo>
                    <a:pt x="79768" y="36719"/>
                    <a:pt x="77967" y="36018"/>
                    <a:pt x="76667" y="34618"/>
                  </a:cubicBezTo>
                  <a:close/>
                  <a:moveTo>
                    <a:pt x="63559" y="22111"/>
                  </a:moveTo>
                  <a:lnTo>
                    <a:pt x="63559" y="22111"/>
                  </a:lnTo>
                  <a:cubicBezTo>
                    <a:pt x="60857" y="19909"/>
                    <a:pt x="60357" y="15907"/>
                    <a:pt x="62559" y="13105"/>
                  </a:cubicBezTo>
                  <a:lnTo>
                    <a:pt x="62559" y="13105"/>
                  </a:lnTo>
                  <a:cubicBezTo>
                    <a:pt x="64860" y="10304"/>
                    <a:pt x="68862" y="9904"/>
                    <a:pt x="71564" y="12105"/>
                  </a:cubicBezTo>
                  <a:lnTo>
                    <a:pt x="71564" y="12105"/>
                  </a:lnTo>
                  <a:cubicBezTo>
                    <a:pt x="74365" y="14306"/>
                    <a:pt x="74866" y="18408"/>
                    <a:pt x="72564" y="21110"/>
                  </a:cubicBezTo>
                  <a:lnTo>
                    <a:pt x="72564" y="21110"/>
                  </a:lnTo>
                  <a:cubicBezTo>
                    <a:pt x="71363" y="22711"/>
                    <a:pt x="69463" y="23511"/>
                    <a:pt x="67562" y="23511"/>
                  </a:cubicBezTo>
                  <a:lnTo>
                    <a:pt x="67562" y="23511"/>
                  </a:lnTo>
                  <a:cubicBezTo>
                    <a:pt x="66161" y="23511"/>
                    <a:pt x="64760" y="23011"/>
                    <a:pt x="63559" y="22111"/>
                  </a:cubicBezTo>
                  <a:close/>
                  <a:moveTo>
                    <a:pt x="48551" y="12005"/>
                  </a:moveTo>
                  <a:cubicBezTo>
                    <a:pt x="45449" y="10304"/>
                    <a:pt x="44349" y="6402"/>
                    <a:pt x="46049" y="3300"/>
                  </a:cubicBezTo>
                  <a:lnTo>
                    <a:pt x="46049" y="3300"/>
                  </a:lnTo>
                  <a:cubicBezTo>
                    <a:pt x="47750" y="198"/>
                    <a:pt x="51652" y="-902"/>
                    <a:pt x="54754" y="799"/>
                  </a:cubicBezTo>
                  <a:lnTo>
                    <a:pt x="54754" y="799"/>
                  </a:lnTo>
                  <a:cubicBezTo>
                    <a:pt x="57856" y="2499"/>
                    <a:pt x="58956" y="6402"/>
                    <a:pt x="57256" y="9503"/>
                  </a:cubicBezTo>
                  <a:lnTo>
                    <a:pt x="57256" y="9503"/>
                  </a:lnTo>
                  <a:cubicBezTo>
                    <a:pt x="56055" y="11605"/>
                    <a:pt x="53853" y="12805"/>
                    <a:pt x="51652" y="12805"/>
                  </a:cubicBezTo>
                  <a:lnTo>
                    <a:pt x="51652" y="12805"/>
                  </a:lnTo>
                  <a:cubicBezTo>
                    <a:pt x="50652" y="12805"/>
                    <a:pt x="49551" y="12605"/>
                    <a:pt x="48551" y="1200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77064B76-F290-4C88-A0DA-057972B73C83}"/>
                </a:ext>
              </a:extLst>
            </p:cNvPr>
            <p:cNvSpPr/>
            <p:nvPr/>
          </p:nvSpPr>
          <p:spPr>
            <a:xfrm>
              <a:off x="8913360" y="146779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CDA8583-AF45-4EC5-8F51-ADFC6E25E57F}"/>
                </a:ext>
              </a:extLst>
            </p:cNvPr>
            <p:cNvSpPr/>
            <p:nvPr/>
          </p:nvSpPr>
          <p:spPr>
            <a:xfrm>
              <a:off x="8924567" y="1456489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8 w 10005"/>
                <a:gd name="connsiteY4" fmla="*/ 6404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5" y="0"/>
                    <a:pt x="12808" y="2902"/>
                    <a:pt x="12808" y="6404"/>
                  </a:cubicBezTo>
                  <a:lnTo>
                    <a:pt x="12808" y="28916"/>
                  </a:lnTo>
                  <a:cubicBezTo>
                    <a:pt x="12808" y="325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D6897A0C-D729-4C6E-8321-FD561D8BD2D8}"/>
                </a:ext>
              </a:extLst>
            </p:cNvPr>
            <p:cNvSpPr/>
            <p:nvPr/>
          </p:nvSpPr>
          <p:spPr>
            <a:xfrm>
              <a:off x="9000610" y="1488407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8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8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F2F135FC-3FBC-4FDE-9CB1-A380904B7325}"/>
                </a:ext>
              </a:extLst>
            </p:cNvPr>
            <p:cNvSpPr/>
            <p:nvPr/>
          </p:nvSpPr>
          <p:spPr>
            <a:xfrm>
              <a:off x="9091198" y="1436215"/>
              <a:ext cx="60034" cy="60034"/>
            </a:xfrm>
            <a:custGeom>
              <a:avLst/>
              <a:gdLst>
                <a:gd name="connsiteX0" fmla="*/ 30980 w 60033"/>
                <a:gd name="connsiteY0" fmla="*/ 62098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6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7 w 60033"/>
                <a:gd name="connsiteY6" fmla="*/ 25577 h 60033"/>
                <a:gd name="connsiteX7" fmla="*/ 56494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8 h 60033"/>
                <a:gd name="connsiteX10" fmla="*/ 31080 w 60033"/>
                <a:gd name="connsiteY10" fmla="*/ 12770 h 60033"/>
                <a:gd name="connsiteX11" fmla="*/ 27878 w 60033"/>
                <a:gd name="connsiteY11" fmla="*/ 13070 h 60033"/>
                <a:gd name="connsiteX12" fmla="*/ 16172 w 60033"/>
                <a:gd name="connsiteY12" fmla="*/ 20574 h 60033"/>
                <a:gd name="connsiteX13" fmla="*/ 13170 w 60033"/>
                <a:gd name="connsiteY13" fmla="*/ 34182 h 60033"/>
                <a:gd name="connsiteX14" fmla="*/ 20674 w 60033"/>
                <a:gd name="connsiteY14" fmla="*/ 45888 h 60033"/>
                <a:gd name="connsiteX15" fmla="*/ 34282 w 60033"/>
                <a:gd name="connsiteY15" fmla="*/ 48890 h 60033"/>
                <a:gd name="connsiteX16" fmla="*/ 45988 w 60033"/>
                <a:gd name="connsiteY16" fmla="*/ 41386 h 60033"/>
                <a:gd name="connsiteX17" fmla="*/ 48990 w 60033"/>
                <a:gd name="connsiteY17" fmla="*/ 27778 h 60033"/>
                <a:gd name="connsiteX18" fmla="*/ 41486 w 60033"/>
                <a:gd name="connsiteY18" fmla="*/ 16072 h 60033"/>
                <a:gd name="connsiteX19" fmla="*/ 31080 w 60033"/>
                <a:gd name="connsiteY19" fmla="*/ 127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098"/>
                  </a:moveTo>
                  <a:cubicBezTo>
                    <a:pt x="24676" y="62098"/>
                    <a:pt x="18573" y="60196"/>
                    <a:pt x="13270" y="56494"/>
                  </a:cubicBezTo>
                  <a:cubicBezTo>
                    <a:pt x="6466" y="51792"/>
                    <a:pt x="1964" y="44688"/>
                    <a:pt x="463" y="36483"/>
                  </a:cubicBezTo>
                  <a:cubicBezTo>
                    <a:pt x="-938" y="28279"/>
                    <a:pt x="863" y="20074"/>
                    <a:pt x="5566" y="13270"/>
                  </a:cubicBezTo>
                  <a:cubicBezTo>
                    <a:pt x="10268" y="6466"/>
                    <a:pt x="17372" y="1964"/>
                    <a:pt x="25577" y="463"/>
                  </a:cubicBezTo>
                  <a:cubicBezTo>
                    <a:pt x="33682" y="-938"/>
                    <a:pt x="41987" y="863"/>
                    <a:pt x="48790" y="5566"/>
                  </a:cubicBezTo>
                  <a:cubicBezTo>
                    <a:pt x="55594" y="10268"/>
                    <a:pt x="60097" y="17372"/>
                    <a:pt x="61597" y="25577"/>
                  </a:cubicBezTo>
                  <a:cubicBezTo>
                    <a:pt x="62998" y="33782"/>
                    <a:pt x="61197" y="41986"/>
                    <a:pt x="56494" y="48790"/>
                  </a:cubicBezTo>
                  <a:cubicBezTo>
                    <a:pt x="51792" y="55594"/>
                    <a:pt x="44688" y="60096"/>
                    <a:pt x="36483" y="61597"/>
                  </a:cubicBezTo>
                  <a:cubicBezTo>
                    <a:pt x="34582" y="61897"/>
                    <a:pt x="32781" y="62098"/>
                    <a:pt x="30980" y="62098"/>
                  </a:cubicBezTo>
                  <a:close/>
                  <a:moveTo>
                    <a:pt x="31080" y="12770"/>
                  </a:moveTo>
                  <a:cubicBezTo>
                    <a:pt x="29980" y="12770"/>
                    <a:pt x="28979" y="12870"/>
                    <a:pt x="27878" y="13070"/>
                  </a:cubicBezTo>
                  <a:cubicBezTo>
                    <a:pt x="23076" y="13870"/>
                    <a:pt x="18874" y="16572"/>
                    <a:pt x="16172" y="20574"/>
                  </a:cubicBezTo>
                  <a:cubicBezTo>
                    <a:pt x="13470" y="24576"/>
                    <a:pt x="12370" y="29379"/>
                    <a:pt x="13170" y="34182"/>
                  </a:cubicBezTo>
                  <a:cubicBezTo>
                    <a:pt x="13970" y="38985"/>
                    <a:pt x="16672" y="43187"/>
                    <a:pt x="20674" y="45888"/>
                  </a:cubicBezTo>
                  <a:cubicBezTo>
                    <a:pt x="24676" y="48690"/>
                    <a:pt x="29480" y="49791"/>
                    <a:pt x="34282" y="48890"/>
                  </a:cubicBezTo>
                  <a:cubicBezTo>
                    <a:pt x="39085" y="48090"/>
                    <a:pt x="43287" y="45388"/>
                    <a:pt x="45988" y="41386"/>
                  </a:cubicBezTo>
                  <a:cubicBezTo>
                    <a:pt x="48690" y="37384"/>
                    <a:pt x="49791" y="32581"/>
                    <a:pt x="48990" y="27778"/>
                  </a:cubicBezTo>
                  <a:cubicBezTo>
                    <a:pt x="48190" y="22976"/>
                    <a:pt x="45488" y="18773"/>
                    <a:pt x="41486" y="16072"/>
                  </a:cubicBezTo>
                  <a:cubicBezTo>
                    <a:pt x="38384" y="13970"/>
                    <a:pt x="34782" y="12770"/>
                    <a:pt x="31080" y="127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9AA6C8C-D2EF-41FD-9160-00D94FA4D763}"/>
                </a:ext>
              </a:extLst>
            </p:cNvPr>
            <p:cNvSpPr/>
            <p:nvPr/>
          </p:nvSpPr>
          <p:spPr>
            <a:xfrm>
              <a:off x="9175733" y="1516548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6" y="28791"/>
                    <a:pt x="18985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988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C17FDBC-B1B5-4187-A8D5-79CA8E82A9A2}"/>
                </a:ext>
              </a:extLst>
            </p:cNvPr>
            <p:cNvSpPr/>
            <p:nvPr/>
          </p:nvSpPr>
          <p:spPr>
            <a:xfrm>
              <a:off x="9175733" y="1516548"/>
              <a:ext cx="20011" cy="20011"/>
            </a:xfrm>
            <a:custGeom>
              <a:avLst/>
              <a:gdLst>
                <a:gd name="connsiteX0" fmla="*/ 6378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8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8080" y="28791"/>
                    <a:pt x="637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19" name="Group 618">
            <a:extLst>
              <a:ext uri="{FF2B5EF4-FFF2-40B4-BE49-F238E27FC236}">
                <a16:creationId xmlns:a16="http://schemas.microsoft.com/office/drawing/2014/main" id="{6419F19B-E55F-47FE-A924-3F4A74B556C1}"/>
              </a:ext>
            </a:extLst>
          </p:cNvPr>
          <p:cNvGrpSpPr/>
          <p:nvPr/>
        </p:nvGrpSpPr>
        <p:grpSpPr>
          <a:xfrm>
            <a:off x="9927632" y="1436215"/>
            <a:ext cx="551710" cy="528310"/>
            <a:chOff x="9927632" y="1436215"/>
            <a:chExt cx="551710" cy="528310"/>
          </a:xfrm>
          <a:solidFill>
            <a:srgbClr val="FFFFFF"/>
          </a:solidFill>
        </p:grpSpPr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511FB36-5162-498A-8EE2-FCE78F9FED27}"/>
                </a:ext>
              </a:extLst>
            </p:cNvPr>
            <p:cNvSpPr/>
            <p:nvPr/>
          </p:nvSpPr>
          <p:spPr>
            <a:xfrm>
              <a:off x="9927632" y="1514021"/>
              <a:ext cx="460259" cy="390220"/>
            </a:xfrm>
            <a:custGeom>
              <a:avLst/>
              <a:gdLst>
                <a:gd name="connsiteX0" fmla="*/ 21812 w 460259"/>
                <a:gd name="connsiteY0" fmla="*/ 399225 h 390219"/>
                <a:gd name="connsiteX1" fmla="*/ 0 w 460259"/>
                <a:gd name="connsiteY1" fmla="*/ 378613 h 390219"/>
                <a:gd name="connsiteX2" fmla="*/ 0 w 460259"/>
                <a:gd name="connsiteY2" fmla="*/ 377513 h 390219"/>
                <a:gd name="connsiteX3" fmla="*/ 0 w 460259"/>
                <a:gd name="connsiteY3" fmla="*/ 229429 h 390219"/>
                <a:gd name="connsiteX4" fmla="*/ 6404 w 460259"/>
                <a:gd name="connsiteY4" fmla="*/ 223126 h 390219"/>
                <a:gd name="connsiteX5" fmla="*/ 12808 w 460259"/>
                <a:gd name="connsiteY5" fmla="*/ 229429 h 390219"/>
                <a:gd name="connsiteX6" fmla="*/ 12808 w 460259"/>
                <a:gd name="connsiteY6" fmla="*/ 377913 h 390219"/>
                <a:gd name="connsiteX7" fmla="*/ 21812 w 460259"/>
                <a:gd name="connsiteY7" fmla="*/ 386418 h 390219"/>
                <a:gd name="connsiteX8" fmla="*/ 30017 w 460259"/>
                <a:gd name="connsiteY8" fmla="*/ 380915 h 390219"/>
                <a:gd name="connsiteX9" fmla="*/ 30217 w 460259"/>
                <a:gd name="connsiteY9" fmla="*/ 380414 h 390219"/>
                <a:gd name="connsiteX10" fmla="*/ 30317 w 460259"/>
                <a:gd name="connsiteY10" fmla="*/ 380314 h 390219"/>
                <a:gd name="connsiteX11" fmla="*/ 30317 w 460259"/>
                <a:gd name="connsiteY11" fmla="*/ 380214 h 390219"/>
                <a:gd name="connsiteX12" fmla="*/ 30217 w 460259"/>
                <a:gd name="connsiteY12" fmla="*/ 380214 h 390219"/>
                <a:gd name="connsiteX13" fmla="*/ 30317 w 460259"/>
                <a:gd name="connsiteY13" fmla="*/ 380014 h 390219"/>
                <a:gd name="connsiteX14" fmla="*/ 37822 w 460259"/>
                <a:gd name="connsiteY14" fmla="*/ 375312 h 390219"/>
                <a:gd name="connsiteX15" fmla="*/ 41924 w 460259"/>
                <a:gd name="connsiteY15" fmla="*/ 378113 h 390219"/>
                <a:gd name="connsiteX16" fmla="*/ 42824 w 460259"/>
                <a:gd name="connsiteY16" fmla="*/ 382916 h 390219"/>
                <a:gd name="connsiteX17" fmla="*/ 42724 w 460259"/>
                <a:gd name="connsiteY17" fmla="*/ 383116 h 390219"/>
                <a:gd name="connsiteX18" fmla="*/ 42324 w 460259"/>
                <a:gd name="connsiteY18" fmla="*/ 384617 h 390219"/>
                <a:gd name="connsiteX19" fmla="*/ 41723 w 460259"/>
                <a:gd name="connsiteY19" fmla="*/ 385918 h 390219"/>
                <a:gd name="connsiteX20" fmla="*/ 21812 w 460259"/>
                <a:gd name="connsiteY20" fmla="*/ 399225 h 390219"/>
                <a:gd name="connsiteX21" fmla="*/ 6404 w 460259"/>
                <a:gd name="connsiteY21" fmla="*/ 216622 h 390219"/>
                <a:gd name="connsiteX22" fmla="*/ 0 w 460259"/>
                <a:gd name="connsiteY22" fmla="*/ 210218 h 390219"/>
                <a:gd name="connsiteX23" fmla="*/ 0 w 460259"/>
                <a:gd name="connsiteY23" fmla="*/ 6404 h 390219"/>
                <a:gd name="connsiteX24" fmla="*/ 1901 w 460259"/>
                <a:gd name="connsiteY24" fmla="*/ 1901 h 390219"/>
                <a:gd name="connsiteX25" fmla="*/ 6404 w 460259"/>
                <a:gd name="connsiteY25" fmla="*/ 0 h 390219"/>
                <a:gd name="connsiteX26" fmla="*/ 121168 w 460259"/>
                <a:gd name="connsiteY26" fmla="*/ 0 h 390219"/>
                <a:gd name="connsiteX27" fmla="*/ 126371 w 460259"/>
                <a:gd name="connsiteY27" fmla="*/ 2702 h 390219"/>
                <a:gd name="connsiteX28" fmla="*/ 171097 w 460259"/>
                <a:gd name="connsiteY28" fmla="*/ 66237 h 390219"/>
                <a:gd name="connsiteX29" fmla="*/ 216322 w 460259"/>
                <a:gd name="connsiteY29" fmla="*/ 66237 h 390219"/>
                <a:gd name="connsiteX30" fmla="*/ 222726 w 460259"/>
                <a:gd name="connsiteY30" fmla="*/ 72641 h 390219"/>
                <a:gd name="connsiteX31" fmla="*/ 216322 w 460259"/>
                <a:gd name="connsiteY31" fmla="*/ 79045 h 390219"/>
                <a:gd name="connsiteX32" fmla="*/ 167695 w 460259"/>
                <a:gd name="connsiteY32" fmla="*/ 79045 h 390219"/>
                <a:gd name="connsiteX33" fmla="*/ 162491 w 460259"/>
                <a:gd name="connsiteY33" fmla="*/ 76343 h 390219"/>
                <a:gd name="connsiteX34" fmla="*/ 117867 w 460259"/>
                <a:gd name="connsiteY34" fmla="*/ 12807 h 390219"/>
                <a:gd name="connsiteX35" fmla="*/ 12808 w 460259"/>
                <a:gd name="connsiteY35" fmla="*/ 12807 h 390219"/>
                <a:gd name="connsiteX36" fmla="*/ 12808 w 460259"/>
                <a:gd name="connsiteY36" fmla="*/ 210118 h 390219"/>
                <a:gd name="connsiteX37" fmla="*/ 12808 w 460259"/>
                <a:gd name="connsiteY37" fmla="*/ 210218 h 390219"/>
                <a:gd name="connsiteX38" fmla="*/ 6404 w 460259"/>
                <a:gd name="connsiteY38" fmla="*/ 216622 h 390219"/>
                <a:gd name="connsiteX39" fmla="*/ 459259 w 460259"/>
                <a:gd name="connsiteY39" fmla="*/ 125971 h 390219"/>
                <a:gd name="connsiteX40" fmla="*/ 452855 w 460259"/>
                <a:gd name="connsiteY40" fmla="*/ 119567 h 390219"/>
                <a:gd name="connsiteX41" fmla="*/ 452855 w 460259"/>
                <a:gd name="connsiteY41" fmla="*/ 79545 h 390219"/>
                <a:gd name="connsiteX42" fmla="*/ 459259 w 460259"/>
                <a:gd name="connsiteY42" fmla="*/ 73141 h 390219"/>
                <a:gd name="connsiteX43" fmla="*/ 465663 w 460259"/>
                <a:gd name="connsiteY43" fmla="*/ 79545 h 390219"/>
                <a:gd name="connsiteX44" fmla="*/ 465663 w 460259"/>
                <a:gd name="connsiteY44" fmla="*/ 119567 h 390219"/>
                <a:gd name="connsiteX45" fmla="*/ 459259 w 460259"/>
                <a:gd name="connsiteY45" fmla="*/ 125971 h 390219"/>
                <a:gd name="connsiteX46" fmla="*/ 446852 w 460259"/>
                <a:gd name="connsiteY46" fmla="*/ 79045 h 390219"/>
                <a:gd name="connsiteX47" fmla="*/ 254744 w 460259"/>
                <a:gd name="connsiteY47" fmla="*/ 79045 h 390219"/>
                <a:gd name="connsiteX48" fmla="*/ 248340 w 460259"/>
                <a:gd name="connsiteY48" fmla="*/ 72641 h 390219"/>
                <a:gd name="connsiteX49" fmla="*/ 254744 w 460259"/>
                <a:gd name="connsiteY49" fmla="*/ 66237 h 390219"/>
                <a:gd name="connsiteX50" fmla="*/ 446852 w 460259"/>
                <a:gd name="connsiteY50" fmla="*/ 66237 h 390219"/>
                <a:gd name="connsiteX51" fmla="*/ 453255 w 460259"/>
                <a:gd name="connsiteY51" fmla="*/ 72641 h 390219"/>
                <a:gd name="connsiteX52" fmla="*/ 446852 w 460259"/>
                <a:gd name="connsiteY52" fmla="*/ 79045 h 390219"/>
                <a:gd name="connsiteX53" fmla="*/ 235533 w 460259"/>
                <a:gd name="connsiteY53" fmla="*/ 79045 h 390219"/>
                <a:gd name="connsiteX54" fmla="*/ 229129 w 460259"/>
                <a:gd name="connsiteY54" fmla="*/ 72641 h 390219"/>
                <a:gd name="connsiteX55" fmla="*/ 235533 w 460259"/>
                <a:gd name="connsiteY55" fmla="*/ 66237 h 390219"/>
                <a:gd name="connsiteX56" fmla="*/ 241936 w 460259"/>
                <a:gd name="connsiteY56" fmla="*/ 72641 h 390219"/>
                <a:gd name="connsiteX57" fmla="*/ 235533 w 460259"/>
                <a:gd name="connsiteY57" fmla="*/ 79045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60259" h="390219">
                  <a:moveTo>
                    <a:pt x="21812" y="399225"/>
                  </a:moveTo>
                  <a:cubicBezTo>
                    <a:pt x="10206" y="399225"/>
                    <a:pt x="600" y="390220"/>
                    <a:pt x="0" y="378613"/>
                  </a:cubicBezTo>
                  <a:lnTo>
                    <a:pt x="0" y="377513"/>
                  </a:lnTo>
                  <a:lnTo>
                    <a:pt x="0" y="229429"/>
                  </a:lnTo>
                  <a:cubicBezTo>
                    <a:pt x="0" y="225927"/>
                    <a:pt x="2902" y="223126"/>
                    <a:pt x="6404" y="223126"/>
                  </a:cubicBezTo>
                  <a:cubicBezTo>
                    <a:pt x="9905" y="223126"/>
                    <a:pt x="12808" y="225927"/>
                    <a:pt x="12808" y="229429"/>
                  </a:cubicBezTo>
                  <a:lnTo>
                    <a:pt x="12808" y="377913"/>
                  </a:lnTo>
                  <a:cubicBezTo>
                    <a:pt x="13107" y="382716"/>
                    <a:pt x="17010" y="386418"/>
                    <a:pt x="21812" y="386418"/>
                  </a:cubicBezTo>
                  <a:cubicBezTo>
                    <a:pt x="25415" y="386418"/>
                    <a:pt x="28516" y="384317"/>
                    <a:pt x="30017" y="380915"/>
                  </a:cubicBezTo>
                  <a:lnTo>
                    <a:pt x="30217" y="380414"/>
                  </a:lnTo>
                  <a:cubicBezTo>
                    <a:pt x="30217" y="380414"/>
                    <a:pt x="30217" y="380314"/>
                    <a:pt x="30317" y="380314"/>
                  </a:cubicBezTo>
                  <a:lnTo>
                    <a:pt x="30317" y="380214"/>
                  </a:lnTo>
                  <a:lnTo>
                    <a:pt x="30217" y="380214"/>
                  </a:lnTo>
                  <a:cubicBezTo>
                    <a:pt x="30317" y="380214"/>
                    <a:pt x="30317" y="380114"/>
                    <a:pt x="30317" y="380014"/>
                  </a:cubicBezTo>
                  <a:cubicBezTo>
                    <a:pt x="31117" y="376712"/>
                    <a:pt x="34419" y="374511"/>
                    <a:pt x="37822" y="375312"/>
                  </a:cubicBezTo>
                  <a:cubicBezTo>
                    <a:pt x="39522" y="375712"/>
                    <a:pt x="40923" y="376612"/>
                    <a:pt x="41924" y="378113"/>
                  </a:cubicBezTo>
                  <a:cubicBezTo>
                    <a:pt x="42824" y="379514"/>
                    <a:pt x="43124" y="381215"/>
                    <a:pt x="42824" y="382916"/>
                  </a:cubicBezTo>
                  <a:lnTo>
                    <a:pt x="42724" y="383116"/>
                  </a:lnTo>
                  <a:cubicBezTo>
                    <a:pt x="42624" y="383416"/>
                    <a:pt x="42524" y="384016"/>
                    <a:pt x="42324" y="384617"/>
                  </a:cubicBezTo>
                  <a:cubicBezTo>
                    <a:pt x="42124" y="385217"/>
                    <a:pt x="41823" y="385717"/>
                    <a:pt x="41723" y="385918"/>
                  </a:cubicBezTo>
                  <a:cubicBezTo>
                    <a:pt x="38422" y="394022"/>
                    <a:pt x="30617" y="399225"/>
                    <a:pt x="21812" y="399225"/>
                  </a:cubicBezTo>
                  <a:close/>
                  <a:moveTo>
                    <a:pt x="6404" y="216622"/>
                  </a:moveTo>
                  <a:cubicBezTo>
                    <a:pt x="2902" y="216622"/>
                    <a:pt x="0" y="213821"/>
                    <a:pt x="0" y="210218"/>
                  </a:cubicBezTo>
                  <a:lnTo>
                    <a:pt x="0" y="6404"/>
                  </a:lnTo>
                  <a:cubicBezTo>
                    <a:pt x="0" y="4703"/>
                    <a:pt x="700" y="3102"/>
                    <a:pt x="1901" y="19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121168" y="0"/>
                  </a:lnTo>
                  <a:cubicBezTo>
                    <a:pt x="123270" y="0"/>
                    <a:pt x="125171" y="1001"/>
                    <a:pt x="126371" y="2702"/>
                  </a:cubicBezTo>
                  <a:lnTo>
                    <a:pt x="171097" y="66237"/>
                  </a:lnTo>
                  <a:lnTo>
                    <a:pt x="216322" y="66237"/>
                  </a:lnTo>
                  <a:cubicBezTo>
                    <a:pt x="219924" y="66237"/>
                    <a:pt x="222726" y="69139"/>
                    <a:pt x="222726" y="72641"/>
                  </a:cubicBezTo>
                  <a:cubicBezTo>
                    <a:pt x="222726" y="76143"/>
                    <a:pt x="219924" y="79045"/>
                    <a:pt x="216322" y="79045"/>
                  </a:cubicBezTo>
                  <a:lnTo>
                    <a:pt x="167695" y="79045"/>
                  </a:lnTo>
                  <a:cubicBezTo>
                    <a:pt x="165593" y="79045"/>
                    <a:pt x="163692" y="78044"/>
                    <a:pt x="162491" y="76343"/>
                  </a:cubicBezTo>
                  <a:lnTo>
                    <a:pt x="117867" y="12807"/>
                  </a:lnTo>
                  <a:lnTo>
                    <a:pt x="12808" y="12807"/>
                  </a:lnTo>
                  <a:lnTo>
                    <a:pt x="12808" y="210118"/>
                  </a:lnTo>
                  <a:cubicBezTo>
                    <a:pt x="12808" y="210218"/>
                    <a:pt x="12808" y="210218"/>
                    <a:pt x="12808" y="210218"/>
                  </a:cubicBezTo>
                  <a:cubicBezTo>
                    <a:pt x="12808" y="213821"/>
                    <a:pt x="10006" y="216622"/>
                    <a:pt x="6404" y="216622"/>
                  </a:cubicBezTo>
                  <a:close/>
                  <a:moveTo>
                    <a:pt x="459259" y="125971"/>
                  </a:moveTo>
                  <a:cubicBezTo>
                    <a:pt x="455657" y="125971"/>
                    <a:pt x="452855" y="123069"/>
                    <a:pt x="452855" y="119567"/>
                  </a:cubicBezTo>
                  <a:lnTo>
                    <a:pt x="452855" y="79545"/>
                  </a:lnTo>
                  <a:cubicBezTo>
                    <a:pt x="452855" y="76043"/>
                    <a:pt x="455657" y="73141"/>
                    <a:pt x="459259" y="73141"/>
                  </a:cubicBezTo>
                  <a:cubicBezTo>
                    <a:pt x="462761" y="73141"/>
                    <a:pt x="465663" y="76043"/>
                    <a:pt x="465663" y="79545"/>
                  </a:cubicBezTo>
                  <a:lnTo>
                    <a:pt x="465663" y="119567"/>
                  </a:lnTo>
                  <a:cubicBezTo>
                    <a:pt x="465663" y="123069"/>
                    <a:pt x="462761" y="125971"/>
                    <a:pt x="459259" y="125971"/>
                  </a:cubicBezTo>
                  <a:close/>
                  <a:moveTo>
                    <a:pt x="446852" y="79045"/>
                  </a:moveTo>
                  <a:lnTo>
                    <a:pt x="254744" y="79045"/>
                  </a:lnTo>
                  <a:cubicBezTo>
                    <a:pt x="251241" y="79045"/>
                    <a:pt x="248340" y="76143"/>
                    <a:pt x="248340" y="72641"/>
                  </a:cubicBezTo>
                  <a:cubicBezTo>
                    <a:pt x="248340" y="69139"/>
                    <a:pt x="251241" y="66237"/>
                    <a:pt x="254744" y="66237"/>
                  </a:cubicBezTo>
                  <a:lnTo>
                    <a:pt x="446852" y="66237"/>
                  </a:lnTo>
                  <a:cubicBezTo>
                    <a:pt x="450454" y="66237"/>
                    <a:pt x="453255" y="69139"/>
                    <a:pt x="453255" y="72641"/>
                  </a:cubicBezTo>
                  <a:cubicBezTo>
                    <a:pt x="453255" y="76143"/>
                    <a:pt x="450454" y="79045"/>
                    <a:pt x="446852" y="79045"/>
                  </a:cubicBezTo>
                  <a:close/>
                  <a:moveTo>
                    <a:pt x="235533" y="79045"/>
                  </a:moveTo>
                  <a:cubicBezTo>
                    <a:pt x="232031" y="79045"/>
                    <a:pt x="229129" y="76143"/>
                    <a:pt x="229129" y="72641"/>
                  </a:cubicBezTo>
                  <a:cubicBezTo>
                    <a:pt x="229129" y="69139"/>
                    <a:pt x="232031" y="66237"/>
                    <a:pt x="235533" y="66237"/>
                  </a:cubicBezTo>
                  <a:cubicBezTo>
                    <a:pt x="239135" y="66237"/>
                    <a:pt x="241936" y="69139"/>
                    <a:pt x="241936" y="72641"/>
                  </a:cubicBezTo>
                  <a:cubicBezTo>
                    <a:pt x="241936" y="76143"/>
                    <a:pt x="239135" y="79045"/>
                    <a:pt x="235533" y="7904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0C1D07CD-FF03-4987-983A-FCE0EC4624B7}"/>
                </a:ext>
              </a:extLst>
            </p:cNvPr>
            <p:cNvSpPr/>
            <p:nvPr/>
          </p:nvSpPr>
          <p:spPr>
            <a:xfrm>
              <a:off x="10269224" y="1627185"/>
              <a:ext cx="210118" cy="280158"/>
            </a:xfrm>
            <a:custGeom>
              <a:avLst/>
              <a:gdLst>
                <a:gd name="connsiteX0" fmla="*/ 6404 w 210118"/>
                <a:gd name="connsiteY0" fmla="*/ 286061 h 280157"/>
                <a:gd name="connsiteX1" fmla="*/ 6404 w 210118"/>
                <a:gd name="connsiteY1" fmla="*/ 286061 h 280157"/>
                <a:gd name="connsiteX2" fmla="*/ 0 w 210118"/>
                <a:gd name="connsiteY2" fmla="*/ 279658 h 280157"/>
                <a:gd name="connsiteX3" fmla="*/ 6404 w 210118"/>
                <a:gd name="connsiteY3" fmla="*/ 273254 h 280157"/>
                <a:gd name="connsiteX4" fmla="*/ 106360 w 210118"/>
                <a:gd name="connsiteY4" fmla="*/ 273254 h 280157"/>
                <a:gd name="connsiteX5" fmla="*/ 114965 w 210118"/>
                <a:gd name="connsiteY5" fmla="*/ 266950 h 280157"/>
                <a:gd name="connsiteX6" fmla="*/ 160590 w 210118"/>
                <a:gd name="connsiteY6" fmla="*/ 123169 h 280157"/>
                <a:gd name="connsiteX7" fmla="*/ 168595 w 210118"/>
                <a:gd name="connsiteY7" fmla="*/ 119067 h 280157"/>
                <a:gd name="connsiteX8" fmla="*/ 172798 w 210118"/>
                <a:gd name="connsiteY8" fmla="*/ 127072 h 280157"/>
                <a:gd name="connsiteX9" fmla="*/ 127172 w 210118"/>
                <a:gd name="connsiteY9" fmla="*/ 270853 h 280157"/>
                <a:gd name="connsiteX10" fmla="*/ 106360 w 210118"/>
                <a:gd name="connsiteY10" fmla="*/ 286061 h 280157"/>
                <a:gd name="connsiteX11" fmla="*/ 6404 w 210118"/>
                <a:gd name="connsiteY11" fmla="*/ 286061 h 280157"/>
                <a:gd name="connsiteX12" fmla="*/ 172397 w 210118"/>
                <a:gd name="connsiteY12" fmla="*/ 113264 h 280157"/>
                <a:gd name="connsiteX13" fmla="*/ 170496 w 210118"/>
                <a:gd name="connsiteY13" fmla="*/ 112964 h 280157"/>
                <a:gd name="connsiteX14" fmla="*/ 166794 w 210118"/>
                <a:gd name="connsiteY14" fmla="*/ 109762 h 280157"/>
                <a:gd name="connsiteX15" fmla="*/ 166394 w 210118"/>
                <a:gd name="connsiteY15" fmla="*/ 104859 h 280157"/>
                <a:gd name="connsiteX16" fmla="*/ 195610 w 210118"/>
                <a:gd name="connsiteY16" fmla="*/ 12807 h 280157"/>
                <a:gd name="connsiteX17" fmla="*/ 117666 w 210118"/>
                <a:gd name="connsiteY17" fmla="*/ 12807 h 280157"/>
                <a:gd name="connsiteX18" fmla="*/ 111263 w 210118"/>
                <a:gd name="connsiteY18" fmla="*/ 6404 h 280157"/>
                <a:gd name="connsiteX19" fmla="*/ 117666 w 210118"/>
                <a:gd name="connsiteY19" fmla="*/ 0 h 280157"/>
                <a:gd name="connsiteX20" fmla="*/ 204315 w 210118"/>
                <a:gd name="connsiteY20" fmla="*/ 0 h 280157"/>
                <a:gd name="connsiteX21" fmla="*/ 209518 w 210118"/>
                <a:gd name="connsiteY21" fmla="*/ 2601 h 280157"/>
                <a:gd name="connsiteX22" fmla="*/ 210418 w 210118"/>
                <a:gd name="connsiteY22" fmla="*/ 8305 h 280157"/>
                <a:gd name="connsiteX23" fmla="*/ 178600 w 210118"/>
                <a:gd name="connsiteY23" fmla="*/ 108761 h 280157"/>
                <a:gd name="connsiteX24" fmla="*/ 172397 w 210118"/>
                <a:gd name="connsiteY24" fmla="*/ 113264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10118" h="280157">
                  <a:moveTo>
                    <a:pt x="6404" y="286061"/>
                  </a:moveTo>
                  <a:lnTo>
                    <a:pt x="6404" y="286061"/>
                  </a:lnTo>
                  <a:cubicBezTo>
                    <a:pt x="2901" y="286061"/>
                    <a:pt x="0" y="283260"/>
                    <a:pt x="0" y="279658"/>
                  </a:cubicBezTo>
                  <a:cubicBezTo>
                    <a:pt x="0" y="276156"/>
                    <a:pt x="2901" y="273254"/>
                    <a:pt x="6404" y="273254"/>
                  </a:cubicBezTo>
                  <a:lnTo>
                    <a:pt x="106360" y="273254"/>
                  </a:lnTo>
                  <a:cubicBezTo>
                    <a:pt x="110262" y="273254"/>
                    <a:pt x="113764" y="270653"/>
                    <a:pt x="114965" y="266950"/>
                  </a:cubicBezTo>
                  <a:lnTo>
                    <a:pt x="160590" y="123169"/>
                  </a:lnTo>
                  <a:cubicBezTo>
                    <a:pt x="161591" y="119968"/>
                    <a:pt x="165293" y="117966"/>
                    <a:pt x="168595" y="119067"/>
                  </a:cubicBezTo>
                  <a:cubicBezTo>
                    <a:pt x="171897" y="120168"/>
                    <a:pt x="173798" y="123770"/>
                    <a:pt x="172798" y="127072"/>
                  </a:cubicBezTo>
                  <a:lnTo>
                    <a:pt x="127172" y="270853"/>
                  </a:lnTo>
                  <a:cubicBezTo>
                    <a:pt x="124370" y="279958"/>
                    <a:pt x="115965" y="286061"/>
                    <a:pt x="106360" y="286061"/>
                  </a:cubicBezTo>
                  <a:lnTo>
                    <a:pt x="6404" y="286061"/>
                  </a:lnTo>
                  <a:close/>
                  <a:moveTo>
                    <a:pt x="172397" y="113264"/>
                  </a:moveTo>
                  <a:cubicBezTo>
                    <a:pt x="171797" y="113264"/>
                    <a:pt x="171096" y="113164"/>
                    <a:pt x="170496" y="112964"/>
                  </a:cubicBezTo>
                  <a:cubicBezTo>
                    <a:pt x="168895" y="112463"/>
                    <a:pt x="167594" y="111263"/>
                    <a:pt x="166794" y="109762"/>
                  </a:cubicBezTo>
                  <a:cubicBezTo>
                    <a:pt x="165993" y="108261"/>
                    <a:pt x="165794" y="106560"/>
                    <a:pt x="166394" y="104859"/>
                  </a:cubicBezTo>
                  <a:lnTo>
                    <a:pt x="195610" y="12807"/>
                  </a:lnTo>
                  <a:lnTo>
                    <a:pt x="117666" y="12807"/>
                  </a:lnTo>
                  <a:cubicBezTo>
                    <a:pt x="114065" y="12807"/>
                    <a:pt x="111263" y="9906"/>
                    <a:pt x="111263" y="6404"/>
                  </a:cubicBezTo>
                  <a:cubicBezTo>
                    <a:pt x="111263" y="2802"/>
                    <a:pt x="114065" y="0"/>
                    <a:pt x="117666" y="0"/>
                  </a:cubicBezTo>
                  <a:lnTo>
                    <a:pt x="204315" y="0"/>
                  </a:lnTo>
                  <a:cubicBezTo>
                    <a:pt x="206416" y="0"/>
                    <a:pt x="208317" y="901"/>
                    <a:pt x="209518" y="2601"/>
                  </a:cubicBezTo>
                  <a:cubicBezTo>
                    <a:pt x="210719" y="4202"/>
                    <a:pt x="211019" y="6404"/>
                    <a:pt x="210418" y="8305"/>
                  </a:cubicBezTo>
                  <a:lnTo>
                    <a:pt x="178600" y="108761"/>
                  </a:lnTo>
                  <a:cubicBezTo>
                    <a:pt x="177700" y="111463"/>
                    <a:pt x="175199" y="113264"/>
                    <a:pt x="172397" y="11326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A7D0210-9D76-4FFA-94E0-2B9FAB587AF5}"/>
                </a:ext>
              </a:extLst>
            </p:cNvPr>
            <p:cNvSpPr/>
            <p:nvPr/>
          </p:nvSpPr>
          <p:spPr>
            <a:xfrm>
              <a:off x="9957148" y="1627185"/>
              <a:ext cx="430242" cy="270152"/>
            </a:xfrm>
            <a:custGeom>
              <a:avLst/>
              <a:gdLst>
                <a:gd name="connsiteX0" fmla="*/ 6304 w 430242"/>
                <a:gd name="connsiteY0" fmla="*/ 276656 h 270152"/>
                <a:gd name="connsiteX1" fmla="*/ 3902 w 430242"/>
                <a:gd name="connsiteY1" fmla="*/ 276156 h 270152"/>
                <a:gd name="connsiteX2" fmla="*/ 400 w 430242"/>
                <a:gd name="connsiteY2" fmla="*/ 272654 h 270152"/>
                <a:gd name="connsiteX3" fmla="*/ 0 w 430242"/>
                <a:gd name="connsiteY3" fmla="*/ 270252 h 270152"/>
                <a:gd name="connsiteX4" fmla="*/ 500 w 430242"/>
                <a:gd name="connsiteY4" fmla="*/ 267751 h 270152"/>
                <a:gd name="connsiteX5" fmla="*/ 801 w 430242"/>
                <a:gd name="connsiteY5" fmla="*/ 267051 h 270152"/>
                <a:gd name="connsiteX6" fmla="*/ 801 w 430242"/>
                <a:gd name="connsiteY6" fmla="*/ 267051 h 270152"/>
                <a:gd name="connsiteX7" fmla="*/ 700 w 430242"/>
                <a:gd name="connsiteY7" fmla="*/ 267051 h 270152"/>
                <a:gd name="connsiteX8" fmla="*/ 801 w 430242"/>
                <a:gd name="connsiteY8" fmla="*/ 266850 h 270152"/>
                <a:gd name="connsiteX9" fmla="*/ 901 w 430242"/>
                <a:gd name="connsiteY9" fmla="*/ 266550 h 270152"/>
                <a:gd name="connsiteX10" fmla="*/ 901 w 430242"/>
                <a:gd name="connsiteY10" fmla="*/ 266450 h 270152"/>
                <a:gd name="connsiteX11" fmla="*/ 84048 w 430242"/>
                <a:gd name="connsiteY11" fmla="*/ 4402 h 270152"/>
                <a:gd name="connsiteX12" fmla="*/ 90151 w 430242"/>
                <a:gd name="connsiteY12" fmla="*/ 0 h 270152"/>
                <a:gd name="connsiteX13" fmla="*/ 429742 w 430242"/>
                <a:gd name="connsiteY13" fmla="*/ 0 h 270152"/>
                <a:gd name="connsiteX14" fmla="*/ 434245 w 430242"/>
                <a:gd name="connsiteY14" fmla="*/ 1901 h 270152"/>
                <a:gd name="connsiteX15" fmla="*/ 436146 w 430242"/>
                <a:gd name="connsiteY15" fmla="*/ 6404 h 270152"/>
                <a:gd name="connsiteX16" fmla="*/ 434245 w 430242"/>
                <a:gd name="connsiteY16" fmla="*/ 10906 h 270152"/>
                <a:gd name="connsiteX17" fmla="*/ 429742 w 430242"/>
                <a:gd name="connsiteY17" fmla="*/ 12807 h 270152"/>
                <a:gd name="connsiteX18" fmla="*/ 94753 w 430242"/>
                <a:gd name="connsiteY18" fmla="*/ 12807 h 270152"/>
                <a:gd name="connsiteX19" fmla="*/ 77044 w 430242"/>
                <a:gd name="connsiteY19" fmla="*/ 68839 h 270152"/>
                <a:gd name="connsiteX20" fmla="*/ 77044 w 430242"/>
                <a:gd name="connsiteY20" fmla="*/ 68939 h 270152"/>
                <a:gd name="connsiteX21" fmla="*/ 76843 w 430242"/>
                <a:gd name="connsiteY21" fmla="*/ 69339 h 270152"/>
                <a:gd name="connsiteX22" fmla="*/ 13308 w 430242"/>
                <a:gd name="connsiteY22" fmla="*/ 269752 h 270152"/>
                <a:gd name="connsiteX23" fmla="*/ 13107 w 430242"/>
                <a:gd name="connsiteY23" fmla="*/ 270352 h 270152"/>
                <a:gd name="connsiteX24" fmla="*/ 12807 w 430242"/>
                <a:gd name="connsiteY24" fmla="*/ 271453 h 270152"/>
                <a:gd name="connsiteX25" fmla="*/ 12807 w 430242"/>
                <a:gd name="connsiteY25" fmla="*/ 271453 h 270152"/>
                <a:gd name="connsiteX26" fmla="*/ 12707 w 430242"/>
                <a:gd name="connsiteY26" fmla="*/ 271653 h 270152"/>
                <a:gd name="connsiteX27" fmla="*/ 12407 w 430242"/>
                <a:gd name="connsiteY27" fmla="*/ 272354 h 270152"/>
                <a:gd name="connsiteX28" fmla="*/ 12307 w 430242"/>
                <a:gd name="connsiteY28" fmla="*/ 272754 h 270152"/>
                <a:gd name="connsiteX29" fmla="*/ 8805 w 430242"/>
                <a:gd name="connsiteY29" fmla="*/ 276156 h 270152"/>
                <a:gd name="connsiteX30" fmla="*/ 6304 w 430242"/>
                <a:gd name="connsiteY30" fmla="*/ 276656 h 27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30242" h="270152">
                  <a:moveTo>
                    <a:pt x="6304" y="276656"/>
                  </a:moveTo>
                  <a:cubicBezTo>
                    <a:pt x="5503" y="276656"/>
                    <a:pt x="4603" y="276456"/>
                    <a:pt x="3902" y="276156"/>
                  </a:cubicBezTo>
                  <a:cubicBezTo>
                    <a:pt x="2301" y="275555"/>
                    <a:pt x="1100" y="274255"/>
                    <a:pt x="400" y="272654"/>
                  </a:cubicBezTo>
                  <a:cubicBezTo>
                    <a:pt x="100" y="271853"/>
                    <a:pt x="0" y="271053"/>
                    <a:pt x="0" y="270252"/>
                  </a:cubicBezTo>
                  <a:cubicBezTo>
                    <a:pt x="0" y="269352"/>
                    <a:pt x="100" y="268551"/>
                    <a:pt x="500" y="267751"/>
                  </a:cubicBezTo>
                  <a:cubicBezTo>
                    <a:pt x="600" y="267451"/>
                    <a:pt x="700" y="267251"/>
                    <a:pt x="801" y="267051"/>
                  </a:cubicBezTo>
                  <a:lnTo>
                    <a:pt x="801" y="267051"/>
                  </a:lnTo>
                  <a:lnTo>
                    <a:pt x="700" y="267051"/>
                  </a:lnTo>
                  <a:cubicBezTo>
                    <a:pt x="801" y="267051"/>
                    <a:pt x="801" y="266950"/>
                    <a:pt x="801" y="266850"/>
                  </a:cubicBezTo>
                  <a:cubicBezTo>
                    <a:pt x="801" y="266850"/>
                    <a:pt x="801" y="266650"/>
                    <a:pt x="901" y="266550"/>
                  </a:cubicBezTo>
                  <a:lnTo>
                    <a:pt x="901" y="266450"/>
                  </a:lnTo>
                  <a:lnTo>
                    <a:pt x="84048" y="4402"/>
                  </a:lnTo>
                  <a:cubicBezTo>
                    <a:pt x="84848" y="1801"/>
                    <a:pt x="87349" y="0"/>
                    <a:pt x="90151" y="0"/>
                  </a:cubicBezTo>
                  <a:lnTo>
                    <a:pt x="429742" y="0"/>
                  </a:lnTo>
                  <a:cubicBezTo>
                    <a:pt x="431343" y="0"/>
                    <a:pt x="433044" y="700"/>
                    <a:pt x="434245" y="1901"/>
                  </a:cubicBezTo>
                  <a:cubicBezTo>
                    <a:pt x="435446" y="3102"/>
                    <a:pt x="436146" y="4703"/>
                    <a:pt x="436146" y="6404"/>
                  </a:cubicBezTo>
                  <a:cubicBezTo>
                    <a:pt x="436146" y="8105"/>
                    <a:pt x="435446" y="9705"/>
                    <a:pt x="434245" y="10906"/>
                  </a:cubicBezTo>
                  <a:cubicBezTo>
                    <a:pt x="433044" y="12107"/>
                    <a:pt x="431443" y="12807"/>
                    <a:pt x="429742" y="12807"/>
                  </a:cubicBezTo>
                  <a:lnTo>
                    <a:pt x="94753" y="12807"/>
                  </a:lnTo>
                  <a:lnTo>
                    <a:pt x="77044" y="68839"/>
                  </a:lnTo>
                  <a:lnTo>
                    <a:pt x="77044" y="68939"/>
                  </a:lnTo>
                  <a:lnTo>
                    <a:pt x="76843" y="69339"/>
                  </a:lnTo>
                  <a:lnTo>
                    <a:pt x="13308" y="269752"/>
                  </a:lnTo>
                  <a:cubicBezTo>
                    <a:pt x="13308" y="269952"/>
                    <a:pt x="13208" y="270152"/>
                    <a:pt x="13107" y="270352"/>
                  </a:cubicBezTo>
                  <a:cubicBezTo>
                    <a:pt x="13007" y="270653"/>
                    <a:pt x="12907" y="271053"/>
                    <a:pt x="12807" y="271453"/>
                  </a:cubicBezTo>
                  <a:lnTo>
                    <a:pt x="12807" y="271453"/>
                  </a:lnTo>
                  <a:lnTo>
                    <a:pt x="12707" y="271653"/>
                  </a:lnTo>
                  <a:cubicBezTo>
                    <a:pt x="12607" y="271953"/>
                    <a:pt x="12507" y="272253"/>
                    <a:pt x="12407" y="272354"/>
                  </a:cubicBezTo>
                  <a:lnTo>
                    <a:pt x="12307" y="272754"/>
                  </a:lnTo>
                  <a:cubicBezTo>
                    <a:pt x="11606" y="274355"/>
                    <a:pt x="10305" y="275555"/>
                    <a:pt x="8805" y="276156"/>
                  </a:cubicBezTo>
                  <a:cubicBezTo>
                    <a:pt x="8004" y="276556"/>
                    <a:pt x="7204" y="276656"/>
                    <a:pt x="6304" y="27665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EE00523-E285-4871-802E-C0BD51C68285}"/>
                </a:ext>
              </a:extLst>
            </p:cNvPr>
            <p:cNvSpPr/>
            <p:nvPr/>
          </p:nvSpPr>
          <p:spPr>
            <a:xfrm>
              <a:off x="9943041" y="1900439"/>
              <a:ext cx="150085" cy="10006"/>
            </a:xfrm>
            <a:custGeom>
              <a:avLst/>
              <a:gdLst>
                <a:gd name="connsiteX0" fmla="*/ 147983 w 150084"/>
                <a:gd name="connsiteY0" fmla="*/ 12807 h 10005"/>
                <a:gd name="connsiteX1" fmla="*/ 6403 w 150084"/>
                <a:gd name="connsiteY1" fmla="*/ 12807 h 10005"/>
                <a:gd name="connsiteX2" fmla="*/ 0 w 150084"/>
                <a:gd name="connsiteY2" fmla="*/ 6404 h 10005"/>
                <a:gd name="connsiteX3" fmla="*/ 6403 w 150084"/>
                <a:gd name="connsiteY3" fmla="*/ 0 h 10005"/>
                <a:gd name="connsiteX4" fmla="*/ 147983 w 150084"/>
                <a:gd name="connsiteY4" fmla="*/ 0 h 10005"/>
                <a:gd name="connsiteX5" fmla="*/ 154387 w 150084"/>
                <a:gd name="connsiteY5" fmla="*/ 6404 h 10005"/>
                <a:gd name="connsiteX6" fmla="*/ 147983 w 15008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084" h="10005">
                  <a:moveTo>
                    <a:pt x="147983" y="12807"/>
                  </a:moveTo>
                  <a:lnTo>
                    <a:pt x="6403" y="12807"/>
                  </a:lnTo>
                  <a:cubicBezTo>
                    <a:pt x="2901" y="12807"/>
                    <a:pt x="0" y="10006"/>
                    <a:pt x="0" y="6404"/>
                  </a:cubicBezTo>
                  <a:cubicBezTo>
                    <a:pt x="0" y="2902"/>
                    <a:pt x="2901" y="0"/>
                    <a:pt x="6403" y="0"/>
                  </a:cubicBezTo>
                  <a:lnTo>
                    <a:pt x="147983" y="0"/>
                  </a:lnTo>
                  <a:cubicBezTo>
                    <a:pt x="151485" y="0"/>
                    <a:pt x="154387" y="2902"/>
                    <a:pt x="154387" y="6404"/>
                  </a:cubicBezTo>
                  <a:cubicBezTo>
                    <a:pt x="154387" y="10006"/>
                    <a:pt x="151485" y="12807"/>
                    <a:pt x="147983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52F5F85B-7B38-4DA6-A414-FF316520B376}"/>
                </a:ext>
              </a:extLst>
            </p:cNvPr>
            <p:cNvSpPr/>
            <p:nvPr/>
          </p:nvSpPr>
          <p:spPr>
            <a:xfrm>
              <a:off x="10070062" y="1744401"/>
              <a:ext cx="270152" cy="220124"/>
            </a:xfrm>
            <a:custGeom>
              <a:avLst/>
              <a:gdLst>
                <a:gd name="connsiteX0" fmla="*/ 112914 w 270152"/>
                <a:gd name="connsiteY0" fmla="*/ 225077 h 220124"/>
                <a:gd name="connsiteX1" fmla="*/ 112914 w 270152"/>
                <a:gd name="connsiteY1" fmla="*/ 225077 h 220124"/>
                <a:gd name="connsiteX2" fmla="*/ 107911 w 270152"/>
                <a:gd name="connsiteY2" fmla="*/ 222676 h 220124"/>
                <a:gd name="connsiteX3" fmla="*/ 3452 w 270152"/>
                <a:gd name="connsiteY3" fmla="*/ 93303 h 220124"/>
                <a:gd name="connsiteX4" fmla="*/ 3452 w 270152"/>
                <a:gd name="connsiteY4" fmla="*/ 72991 h 220124"/>
                <a:gd name="connsiteX5" fmla="*/ 20262 w 270152"/>
                <a:gd name="connsiteY5" fmla="*/ 64386 h 220124"/>
                <a:gd name="connsiteX6" fmla="*/ 20262 w 270152"/>
                <a:gd name="connsiteY6" fmla="*/ 64386 h 220124"/>
                <a:gd name="connsiteX7" fmla="*/ 36971 w 270152"/>
                <a:gd name="connsiteY7" fmla="*/ 72791 h 220124"/>
                <a:gd name="connsiteX8" fmla="*/ 106110 w 270152"/>
                <a:gd name="connsiteY8" fmla="*/ 158339 h 220124"/>
                <a:gd name="connsiteX9" fmla="*/ 119617 w 270152"/>
                <a:gd name="connsiteY9" fmla="*/ 158339 h 220124"/>
                <a:gd name="connsiteX10" fmla="*/ 241086 w 270152"/>
                <a:gd name="connsiteY10" fmla="*/ 7954 h 220124"/>
                <a:gd name="connsiteX11" fmla="*/ 274405 w 270152"/>
                <a:gd name="connsiteY11" fmla="*/ 7954 h 220124"/>
                <a:gd name="connsiteX12" fmla="*/ 274605 w 270152"/>
                <a:gd name="connsiteY12" fmla="*/ 28466 h 220124"/>
                <a:gd name="connsiteX13" fmla="*/ 117816 w 270152"/>
                <a:gd name="connsiteY13" fmla="*/ 222776 h 220124"/>
                <a:gd name="connsiteX14" fmla="*/ 112914 w 270152"/>
                <a:gd name="connsiteY14" fmla="*/ 225077 h 220124"/>
                <a:gd name="connsiteX15" fmla="*/ 20362 w 270152"/>
                <a:gd name="connsiteY15" fmla="*/ 77294 h 220124"/>
                <a:gd name="connsiteX16" fmla="*/ 20362 w 270152"/>
                <a:gd name="connsiteY16" fmla="*/ 77294 h 220124"/>
                <a:gd name="connsiteX17" fmla="*/ 13558 w 270152"/>
                <a:gd name="connsiteY17" fmla="*/ 80996 h 220124"/>
                <a:gd name="connsiteX18" fmla="*/ 13458 w 270152"/>
                <a:gd name="connsiteY18" fmla="*/ 85398 h 220124"/>
                <a:gd name="connsiteX19" fmla="*/ 112914 w 270152"/>
                <a:gd name="connsiteY19" fmla="*/ 208568 h 220124"/>
                <a:gd name="connsiteX20" fmla="*/ 264799 w 270152"/>
                <a:gd name="connsiteY20" fmla="*/ 20562 h 220124"/>
                <a:gd name="connsiteX21" fmla="*/ 264799 w 270152"/>
                <a:gd name="connsiteY21" fmla="*/ 20562 h 220124"/>
                <a:gd name="connsiteX22" fmla="*/ 264799 w 270152"/>
                <a:gd name="connsiteY22" fmla="*/ 16359 h 220124"/>
                <a:gd name="connsiteX23" fmla="*/ 251192 w 270152"/>
                <a:gd name="connsiteY23" fmla="*/ 16159 h 220124"/>
                <a:gd name="connsiteX24" fmla="*/ 129723 w 270152"/>
                <a:gd name="connsiteY24" fmla="*/ 166444 h 220124"/>
                <a:gd name="connsiteX25" fmla="*/ 96304 w 270152"/>
                <a:gd name="connsiteY25" fmla="*/ 166444 h 220124"/>
                <a:gd name="connsiteX26" fmla="*/ 27165 w 270152"/>
                <a:gd name="connsiteY26" fmla="*/ 80896 h 220124"/>
                <a:gd name="connsiteX27" fmla="*/ 20362 w 270152"/>
                <a:gd name="connsiteY27" fmla="*/ 77294 h 220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70152" h="220124">
                  <a:moveTo>
                    <a:pt x="112914" y="225077"/>
                  </a:moveTo>
                  <a:cubicBezTo>
                    <a:pt x="112914" y="225077"/>
                    <a:pt x="112914" y="225077"/>
                    <a:pt x="112914" y="225077"/>
                  </a:cubicBezTo>
                  <a:cubicBezTo>
                    <a:pt x="110913" y="225077"/>
                    <a:pt x="109112" y="224176"/>
                    <a:pt x="107911" y="222676"/>
                  </a:cubicBezTo>
                  <a:lnTo>
                    <a:pt x="3452" y="93303"/>
                  </a:lnTo>
                  <a:cubicBezTo>
                    <a:pt x="-1151" y="87499"/>
                    <a:pt x="-1151" y="78794"/>
                    <a:pt x="3452" y="72991"/>
                  </a:cubicBezTo>
                  <a:cubicBezTo>
                    <a:pt x="7855" y="67488"/>
                    <a:pt x="13958" y="64386"/>
                    <a:pt x="20262" y="64386"/>
                  </a:cubicBezTo>
                  <a:cubicBezTo>
                    <a:pt x="20262" y="64386"/>
                    <a:pt x="20262" y="64386"/>
                    <a:pt x="20262" y="64386"/>
                  </a:cubicBezTo>
                  <a:cubicBezTo>
                    <a:pt x="26565" y="64386"/>
                    <a:pt x="32668" y="67488"/>
                    <a:pt x="36971" y="72791"/>
                  </a:cubicBezTo>
                  <a:lnTo>
                    <a:pt x="106110" y="158339"/>
                  </a:lnTo>
                  <a:cubicBezTo>
                    <a:pt x="109912" y="163042"/>
                    <a:pt x="115815" y="163042"/>
                    <a:pt x="119617" y="158339"/>
                  </a:cubicBezTo>
                  <a:lnTo>
                    <a:pt x="241086" y="7954"/>
                  </a:lnTo>
                  <a:cubicBezTo>
                    <a:pt x="249691" y="-2651"/>
                    <a:pt x="265800" y="-2651"/>
                    <a:pt x="274405" y="7954"/>
                  </a:cubicBezTo>
                  <a:cubicBezTo>
                    <a:pt x="279207" y="13858"/>
                    <a:pt x="279207" y="22763"/>
                    <a:pt x="274605" y="28466"/>
                  </a:cubicBezTo>
                  <a:lnTo>
                    <a:pt x="117816" y="222776"/>
                  </a:lnTo>
                  <a:cubicBezTo>
                    <a:pt x="116616" y="224276"/>
                    <a:pt x="114815" y="225077"/>
                    <a:pt x="112914" y="225077"/>
                  </a:cubicBezTo>
                  <a:close/>
                  <a:moveTo>
                    <a:pt x="20362" y="77294"/>
                  </a:moveTo>
                  <a:cubicBezTo>
                    <a:pt x="20362" y="77294"/>
                    <a:pt x="20362" y="77294"/>
                    <a:pt x="20362" y="77294"/>
                  </a:cubicBezTo>
                  <a:cubicBezTo>
                    <a:pt x="17860" y="77294"/>
                    <a:pt x="15459" y="78594"/>
                    <a:pt x="13558" y="80996"/>
                  </a:cubicBezTo>
                  <a:cubicBezTo>
                    <a:pt x="12557" y="82196"/>
                    <a:pt x="12557" y="84297"/>
                    <a:pt x="13458" y="85398"/>
                  </a:cubicBezTo>
                  <a:lnTo>
                    <a:pt x="112914" y="208568"/>
                  </a:lnTo>
                  <a:lnTo>
                    <a:pt x="264799" y="20562"/>
                  </a:lnTo>
                  <a:cubicBezTo>
                    <a:pt x="264799" y="20562"/>
                    <a:pt x="264799" y="20562"/>
                    <a:pt x="264799" y="20562"/>
                  </a:cubicBezTo>
                  <a:cubicBezTo>
                    <a:pt x="265600" y="19561"/>
                    <a:pt x="265600" y="17460"/>
                    <a:pt x="264799" y="16359"/>
                  </a:cubicBezTo>
                  <a:cubicBezTo>
                    <a:pt x="260697" y="11256"/>
                    <a:pt x="254994" y="11456"/>
                    <a:pt x="251192" y="16159"/>
                  </a:cubicBezTo>
                  <a:lnTo>
                    <a:pt x="129723" y="166444"/>
                  </a:lnTo>
                  <a:cubicBezTo>
                    <a:pt x="121119" y="177050"/>
                    <a:pt x="104909" y="177150"/>
                    <a:pt x="96304" y="166444"/>
                  </a:cubicBezTo>
                  <a:lnTo>
                    <a:pt x="27165" y="80896"/>
                  </a:lnTo>
                  <a:cubicBezTo>
                    <a:pt x="25264" y="78594"/>
                    <a:pt x="22863" y="77294"/>
                    <a:pt x="20362" y="7729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B8F9FDD-9AD1-4D33-AB23-C55BE2DBD072}"/>
                </a:ext>
              </a:extLst>
            </p:cNvPr>
            <p:cNvSpPr/>
            <p:nvPr/>
          </p:nvSpPr>
          <p:spPr>
            <a:xfrm>
              <a:off x="10066010" y="146779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A3FA8B29-00C1-429F-B0EA-C9306DBD00AB}"/>
                </a:ext>
              </a:extLst>
            </p:cNvPr>
            <p:cNvSpPr/>
            <p:nvPr/>
          </p:nvSpPr>
          <p:spPr>
            <a:xfrm>
              <a:off x="10077216" y="1456489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1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4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DEB68530-12EF-4B24-AC17-5F9C76F1445A}"/>
                </a:ext>
              </a:extLst>
            </p:cNvPr>
            <p:cNvSpPr/>
            <p:nvPr/>
          </p:nvSpPr>
          <p:spPr>
            <a:xfrm>
              <a:off x="10153259" y="1488407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8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6" y="43625"/>
                    <a:pt x="0" y="33819"/>
                    <a:pt x="0" y="21812"/>
                  </a:cubicBezTo>
                  <a:cubicBezTo>
                    <a:pt x="0" y="9806"/>
                    <a:pt x="9806" y="0"/>
                    <a:pt x="21812" y="0"/>
                  </a:cubicBezTo>
                  <a:cubicBezTo>
                    <a:pt x="33819" y="0"/>
                    <a:pt x="43625" y="9806"/>
                    <a:pt x="43625" y="21812"/>
                  </a:cubicBezTo>
                  <a:cubicBezTo>
                    <a:pt x="43625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8" y="16809"/>
                    <a:pt x="12808" y="21712"/>
                  </a:cubicBezTo>
                  <a:cubicBezTo>
                    <a:pt x="12808" y="26615"/>
                    <a:pt x="16910" y="30717"/>
                    <a:pt x="21812" y="30717"/>
                  </a:cubicBezTo>
                  <a:cubicBezTo>
                    <a:pt x="26715" y="30717"/>
                    <a:pt x="30818" y="26615"/>
                    <a:pt x="30818" y="21712"/>
                  </a:cubicBezTo>
                  <a:cubicBezTo>
                    <a:pt x="30818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289D2BE-AE8F-45BB-8F27-9FF5B35460BF}"/>
                </a:ext>
              </a:extLst>
            </p:cNvPr>
            <p:cNvSpPr/>
            <p:nvPr/>
          </p:nvSpPr>
          <p:spPr>
            <a:xfrm>
              <a:off x="10243807" y="1436215"/>
              <a:ext cx="60034" cy="60034"/>
            </a:xfrm>
            <a:custGeom>
              <a:avLst/>
              <a:gdLst>
                <a:gd name="connsiteX0" fmla="*/ 31020 w 60033"/>
                <a:gd name="connsiteY0" fmla="*/ 62098 h 60033"/>
                <a:gd name="connsiteX1" fmla="*/ 13310 w 60033"/>
                <a:gd name="connsiteY1" fmla="*/ 56494 h 60033"/>
                <a:gd name="connsiteX2" fmla="*/ 503 w 60033"/>
                <a:gd name="connsiteY2" fmla="*/ 36483 h 60033"/>
                <a:gd name="connsiteX3" fmla="*/ 5606 w 60033"/>
                <a:gd name="connsiteY3" fmla="*/ 13270 h 60033"/>
                <a:gd name="connsiteX4" fmla="*/ 25618 w 60033"/>
                <a:gd name="connsiteY4" fmla="*/ 463 h 60033"/>
                <a:gd name="connsiteX5" fmla="*/ 48830 w 60033"/>
                <a:gd name="connsiteY5" fmla="*/ 5566 h 60033"/>
                <a:gd name="connsiteX6" fmla="*/ 61638 w 60033"/>
                <a:gd name="connsiteY6" fmla="*/ 25577 h 60033"/>
                <a:gd name="connsiteX7" fmla="*/ 56535 w 60033"/>
                <a:gd name="connsiteY7" fmla="*/ 48790 h 60033"/>
                <a:gd name="connsiteX8" fmla="*/ 36523 w 60033"/>
                <a:gd name="connsiteY8" fmla="*/ 61597 h 60033"/>
                <a:gd name="connsiteX9" fmla="*/ 31020 w 60033"/>
                <a:gd name="connsiteY9" fmla="*/ 62098 h 60033"/>
                <a:gd name="connsiteX10" fmla="*/ 31121 w 60033"/>
                <a:gd name="connsiteY10" fmla="*/ 12770 h 60033"/>
                <a:gd name="connsiteX11" fmla="*/ 27919 w 60033"/>
                <a:gd name="connsiteY11" fmla="*/ 13070 h 60033"/>
                <a:gd name="connsiteX12" fmla="*/ 16212 w 60033"/>
                <a:gd name="connsiteY12" fmla="*/ 20574 h 60033"/>
                <a:gd name="connsiteX13" fmla="*/ 13210 w 60033"/>
                <a:gd name="connsiteY13" fmla="*/ 34182 h 60033"/>
                <a:gd name="connsiteX14" fmla="*/ 20714 w 60033"/>
                <a:gd name="connsiteY14" fmla="*/ 45888 h 60033"/>
                <a:gd name="connsiteX15" fmla="*/ 34322 w 60033"/>
                <a:gd name="connsiteY15" fmla="*/ 48890 h 60033"/>
                <a:gd name="connsiteX16" fmla="*/ 46029 w 60033"/>
                <a:gd name="connsiteY16" fmla="*/ 41386 h 60033"/>
                <a:gd name="connsiteX17" fmla="*/ 49030 w 60033"/>
                <a:gd name="connsiteY17" fmla="*/ 27778 h 60033"/>
                <a:gd name="connsiteX18" fmla="*/ 41526 w 60033"/>
                <a:gd name="connsiteY18" fmla="*/ 16072 h 60033"/>
                <a:gd name="connsiteX19" fmla="*/ 31121 w 60033"/>
                <a:gd name="connsiteY19" fmla="*/ 127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1020" y="62098"/>
                  </a:moveTo>
                  <a:cubicBezTo>
                    <a:pt x="24717" y="62098"/>
                    <a:pt x="18614" y="60196"/>
                    <a:pt x="13310" y="56494"/>
                  </a:cubicBezTo>
                  <a:cubicBezTo>
                    <a:pt x="6507" y="51792"/>
                    <a:pt x="2004" y="44688"/>
                    <a:pt x="503" y="36483"/>
                  </a:cubicBezTo>
                  <a:cubicBezTo>
                    <a:pt x="-998" y="28279"/>
                    <a:pt x="903" y="20074"/>
                    <a:pt x="5606" y="13270"/>
                  </a:cubicBezTo>
                  <a:cubicBezTo>
                    <a:pt x="10309" y="6466"/>
                    <a:pt x="17513" y="1964"/>
                    <a:pt x="25618" y="463"/>
                  </a:cubicBezTo>
                  <a:cubicBezTo>
                    <a:pt x="33722" y="-938"/>
                    <a:pt x="42026" y="863"/>
                    <a:pt x="48830" y="5566"/>
                  </a:cubicBezTo>
                  <a:cubicBezTo>
                    <a:pt x="55635" y="10268"/>
                    <a:pt x="60137" y="17372"/>
                    <a:pt x="61638" y="25577"/>
                  </a:cubicBezTo>
                  <a:cubicBezTo>
                    <a:pt x="63139" y="33782"/>
                    <a:pt x="61238" y="41986"/>
                    <a:pt x="56535" y="48790"/>
                  </a:cubicBezTo>
                  <a:cubicBezTo>
                    <a:pt x="51832" y="55594"/>
                    <a:pt x="44728" y="60096"/>
                    <a:pt x="36523" y="61597"/>
                  </a:cubicBezTo>
                  <a:cubicBezTo>
                    <a:pt x="34622" y="61897"/>
                    <a:pt x="32821" y="62098"/>
                    <a:pt x="31020" y="62098"/>
                  </a:cubicBezTo>
                  <a:close/>
                  <a:moveTo>
                    <a:pt x="31121" y="12770"/>
                  </a:moveTo>
                  <a:cubicBezTo>
                    <a:pt x="30020" y="12770"/>
                    <a:pt x="29019" y="12870"/>
                    <a:pt x="27919" y="13070"/>
                  </a:cubicBezTo>
                  <a:cubicBezTo>
                    <a:pt x="23116" y="13870"/>
                    <a:pt x="18913" y="16572"/>
                    <a:pt x="16212" y="20574"/>
                  </a:cubicBezTo>
                  <a:cubicBezTo>
                    <a:pt x="13511" y="24576"/>
                    <a:pt x="12310" y="29379"/>
                    <a:pt x="13210" y="34182"/>
                  </a:cubicBezTo>
                  <a:cubicBezTo>
                    <a:pt x="14111" y="38985"/>
                    <a:pt x="16712" y="43187"/>
                    <a:pt x="20714" y="45888"/>
                  </a:cubicBezTo>
                  <a:cubicBezTo>
                    <a:pt x="24717" y="48690"/>
                    <a:pt x="29519" y="49691"/>
                    <a:pt x="34322" y="48890"/>
                  </a:cubicBezTo>
                  <a:cubicBezTo>
                    <a:pt x="39125" y="48090"/>
                    <a:pt x="43327" y="45388"/>
                    <a:pt x="46029" y="41386"/>
                  </a:cubicBezTo>
                  <a:cubicBezTo>
                    <a:pt x="48731" y="37384"/>
                    <a:pt x="49831" y="32581"/>
                    <a:pt x="49030" y="27778"/>
                  </a:cubicBezTo>
                  <a:cubicBezTo>
                    <a:pt x="48230" y="22976"/>
                    <a:pt x="45529" y="18773"/>
                    <a:pt x="41526" y="16072"/>
                  </a:cubicBezTo>
                  <a:cubicBezTo>
                    <a:pt x="38425" y="13970"/>
                    <a:pt x="34823" y="12770"/>
                    <a:pt x="31121" y="127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671AEB14-2902-4BE4-8A68-3BA6438455D5}"/>
                </a:ext>
              </a:extLst>
            </p:cNvPr>
            <p:cNvSpPr/>
            <p:nvPr/>
          </p:nvSpPr>
          <p:spPr>
            <a:xfrm>
              <a:off x="10328382" y="1516548"/>
              <a:ext cx="20011" cy="20011"/>
            </a:xfrm>
            <a:custGeom>
              <a:avLst/>
              <a:gdLst>
                <a:gd name="connsiteX0" fmla="*/ 22288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881 w 20011"/>
                <a:gd name="connsiteY4" fmla="*/ 1876 h 20011"/>
                <a:gd name="connsiteX5" fmla="*/ 26790 w 20011"/>
                <a:gd name="connsiteY5" fmla="*/ 17785 h 20011"/>
                <a:gd name="connsiteX6" fmla="*/ 26790 w 20011"/>
                <a:gd name="connsiteY6" fmla="*/ 26890 h 20011"/>
                <a:gd name="connsiteX7" fmla="*/ 2228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380" y="-625"/>
                    <a:pt x="10881" y="1876"/>
                  </a:cubicBezTo>
                  <a:lnTo>
                    <a:pt x="26790" y="17785"/>
                  </a:lnTo>
                  <a:cubicBezTo>
                    <a:pt x="29291" y="20286"/>
                    <a:pt x="29291" y="24389"/>
                    <a:pt x="26790" y="26890"/>
                  </a:cubicBezTo>
                  <a:cubicBezTo>
                    <a:pt x="25589" y="28191"/>
                    <a:pt x="23989" y="28791"/>
                    <a:pt x="2228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CBACA9C-98AB-4F39-9749-FF88048619D5}"/>
                </a:ext>
              </a:extLst>
            </p:cNvPr>
            <p:cNvSpPr/>
            <p:nvPr/>
          </p:nvSpPr>
          <p:spPr>
            <a:xfrm>
              <a:off x="10328382" y="1516548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790 w 20011"/>
                <a:gd name="connsiteY4" fmla="*/ 1876 h 20011"/>
                <a:gd name="connsiteX5" fmla="*/ 26790 w 20011"/>
                <a:gd name="connsiteY5" fmla="*/ 10981 h 20011"/>
                <a:gd name="connsiteX6" fmla="*/ 108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8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289" y="-625"/>
                    <a:pt x="26790" y="1876"/>
                  </a:cubicBezTo>
                  <a:cubicBezTo>
                    <a:pt x="29291" y="4377"/>
                    <a:pt x="29291" y="8480"/>
                    <a:pt x="26790" y="10981"/>
                  </a:cubicBezTo>
                  <a:lnTo>
                    <a:pt x="10881" y="26890"/>
                  </a:lnTo>
                  <a:cubicBezTo>
                    <a:pt x="9681" y="28191"/>
                    <a:pt x="80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0" name="Group 619">
            <a:extLst>
              <a:ext uri="{FF2B5EF4-FFF2-40B4-BE49-F238E27FC236}">
                <a16:creationId xmlns:a16="http://schemas.microsoft.com/office/drawing/2014/main" id="{84402EB8-A4D9-41C9-9F68-270910C193DA}"/>
              </a:ext>
            </a:extLst>
          </p:cNvPr>
          <p:cNvGrpSpPr/>
          <p:nvPr/>
        </p:nvGrpSpPr>
        <p:grpSpPr>
          <a:xfrm>
            <a:off x="11088787" y="1436215"/>
            <a:ext cx="549809" cy="537591"/>
            <a:chOff x="11088787" y="1436215"/>
            <a:chExt cx="549809" cy="537591"/>
          </a:xfrm>
          <a:solidFill>
            <a:srgbClr val="FFFFFF"/>
          </a:solidFill>
        </p:grpSpPr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98D6AB-DC10-4D8B-8549-8974183CD4AB}"/>
                </a:ext>
              </a:extLst>
            </p:cNvPr>
            <p:cNvSpPr/>
            <p:nvPr/>
          </p:nvSpPr>
          <p:spPr>
            <a:xfrm>
              <a:off x="11088787" y="1514021"/>
              <a:ext cx="460259" cy="390220"/>
            </a:xfrm>
            <a:custGeom>
              <a:avLst/>
              <a:gdLst>
                <a:gd name="connsiteX0" fmla="*/ 21812 w 460259"/>
                <a:gd name="connsiteY0" fmla="*/ 399225 h 390219"/>
                <a:gd name="connsiteX1" fmla="*/ 21812 w 460259"/>
                <a:gd name="connsiteY1" fmla="*/ 399225 h 390219"/>
                <a:gd name="connsiteX2" fmla="*/ 800 w 460259"/>
                <a:gd name="connsiteY2" fmla="*/ 383216 h 390219"/>
                <a:gd name="connsiteX3" fmla="*/ 1401 w 460259"/>
                <a:gd name="connsiteY3" fmla="*/ 378313 h 390219"/>
                <a:gd name="connsiteX4" fmla="*/ 5302 w 460259"/>
                <a:gd name="connsiteY4" fmla="*/ 375312 h 390219"/>
                <a:gd name="connsiteX5" fmla="*/ 13107 w 460259"/>
                <a:gd name="connsiteY5" fmla="*/ 379814 h 390219"/>
                <a:gd name="connsiteX6" fmla="*/ 21812 w 460259"/>
                <a:gd name="connsiteY6" fmla="*/ 386418 h 390219"/>
                <a:gd name="connsiteX7" fmla="*/ 29917 w 460259"/>
                <a:gd name="connsiteY7" fmla="*/ 381115 h 390219"/>
                <a:gd name="connsiteX8" fmla="*/ 30217 w 460259"/>
                <a:gd name="connsiteY8" fmla="*/ 380414 h 390219"/>
                <a:gd name="connsiteX9" fmla="*/ 30316 w 460259"/>
                <a:gd name="connsiteY9" fmla="*/ 380114 h 390219"/>
                <a:gd name="connsiteX10" fmla="*/ 37721 w 460259"/>
                <a:gd name="connsiteY10" fmla="*/ 375312 h 390219"/>
                <a:gd name="connsiteX11" fmla="*/ 42823 w 460259"/>
                <a:gd name="connsiteY11" fmla="*/ 382716 h 390219"/>
                <a:gd name="connsiteX12" fmla="*/ 42324 w 460259"/>
                <a:gd name="connsiteY12" fmla="*/ 384417 h 390219"/>
                <a:gd name="connsiteX13" fmla="*/ 42023 w 460259"/>
                <a:gd name="connsiteY13" fmla="*/ 385317 h 390219"/>
                <a:gd name="connsiteX14" fmla="*/ 41823 w 460259"/>
                <a:gd name="connsiteY14" fmla="*/ 385817 h 390219"/>
                <a:gd name="connsiteX15" fmla="*/ 21812 w 460259"/>
                <a:gd name="connsiteY15" fmla="*/ 399225 h 390219"/>
                <a:gd name="connsiteX16" fmla="*/ 6404 w 460259"/>
                <a:gd name="connsiteY16" fmla="*/ 368808 h 390219"/>
                <a:gd name="connsiteX17" fmla="*/ 0 w 460259"/>
                <a:gd name="connsiteY17" fmla="*/ 362404 h 390219"/>
                <a:gd name="connsiteX18" fmla="*/ 0 w 460259"/>
                <a:gd name="connsiteY18" fmla="*/ 170296 h 390219"/>
                <a:gd name="connsiteX19" fmla="*/ 6404 w 460259"/>
                <a:gd name="connsiteY19" fmla="*/ 163892 h 390219"/>
                <a:gd name="connsiteX20" fmla="*/ 12806 w 460259"/>
                <a:gd name="connsiteY20" fmla="*/ 170296 h 390219"/>
                <a:gd name="connsiteX21" fmla="*/ 12806 w 460259"/>
                <a:gd name="connsiteY21" fmla="*/ 362404 h 390219"/>
                <a:gd name="connsiteX22" fmla="*/ 6404 w 460259"/>
                <a:gd name="connsiteY22" fmla="*/ 368808 h 390219"/>
                <a:gd name="connsiteX23" fmla="*/ 6404 w 460259"/>
                <a:gd name="connsiteY23" fmla="*/ 157489 h 390219"/>
                <a:gd name="connsiteX24" fmla="*/ 0 w 460259"/>
                <a:gd name="connsiteY24" fmla="*/ 151085 h 390219"/>
                <a:gd name="connsiteX25" fmla="*/ 6404 w 460259"/>
                <a:gd name="connsiteY25" fmla="*/ 144682 h 390219"/>
                <a:gd name="connsiteX26" fmla="*/ 12806 w 460259"/>
                <a:gd name="connsiteY26" fmla="*/ 151085 h 390219"/>
                <a:gd name="connsiteX27" fmla="*/ 6404 w 460259"/>
                <a:gd name="connsiteY27" fmla="*/ 157489 h 390219"/>
                <a:gd name="connsiteX28" fmla="*/ 6404 w 460259"/>
                <a:gd name="connsiteY28" fmla="*/ 138278 h 390219"/>
                <a:gd name="connsiteX29" fmla="*/ 0 w 460259"/>
                <a:gd name="connsiteY29" fmla="*/ 131874 h 390219"/>
                <a:gd name="connsiteX30" fmla="*/ 0 w 460259"/>
                <a:gd name="connsiteY30" fmla="*/ 6404 h 390219"/>
                <a:gd name="connsiteX31" fmla="*/ 1900 w 460259"/>
                <a:gd name="connsiteY31" fmla="*/ 1901 h 390219"/>
                <a:gd name="connsiteX32" fmla="*/ 6404 w 460259"/>
                <a:gd name="connsiteY32" fmla="*/ 0 h 390219"/>
                <a:gd name="connsiteX33" fmla="*/ 121168 w 460259"/>
                <a:gd name="connsiteY33" fmla="*/ 0 h 390219"/>
                <a:gd name="connsiteX34" fmla="*/ 126471 w 460259"/>
                <a:gd name="connsiteY34" fmla="*/ 2702 h 390219"/>
                <a:gd name="connsiteX35" fmla="*/ 171096 w 460259"/>
                <a:gd name="connsiteY35" fmla="*/ 66237 h 390219"/>
                <a:gd name="connsiteX36" fmla="*/ 294766 w 460259"/>
                <a:gd name="connsiteY36" fmla="*/ 66237 h 390219"/>
                <a:gd name="connsiteX37" fmla="*/ 301169 w 460259"/>
                <a:gd name="connsiteY37" fmla="*/ 72641 h 390219"/>
                <a:gd name="connsiteX38" fmla="*/ 294766 w 460259"/>
                <a:gd name="connsiteY38" fmla="*/ 79045 h 390219"/>
                <a:gd name="connsiteX39" fmla="*/ 167795 w 460259"/>
                <a:gd name="connsiteY39" fmla="*/ 79045 h 390219"/>
                <a:gd name="connsiteX40" fmla="*/ 162491 w 460259"/>
                <a:gd name="connsiteY40" fmla="*/ 76343 h 390219"/>
                <a:gd name="connsiteX41" fmla="*/ 117865 w 460259"/>
                <a:gd name="connsiteY41" fmla="*/ 12807 h 390219"/>
                <a:gd name="connsiteX42" fmla="*/ 12806 w 460259"/>
                <a:gd name="connsiteY42" fmla="*/ 12807 h 390219"/>
                <a:gd name="connsiteX43" fmla="*/ 12806 w 460259"/>
                <a:gd name="connsiteY43" fmla="*/ 131874 h 390219"/>
                <a:gd name="connsiteX44" fmla="*/ 6404 w 460259"/>
                <a:gd name="connsiteY44" fmla="*/ 138278 h 390219"/>
                <a:gd name="connsiteX45" fmla="*/ 459258 w 460259"/>
                <a:gd name="connsiteY45" fmla="*/ 125971 h 390219"/>
                <a:gd name="connsiteX46" fmla="*/ 452855 w 460259"/>
                <a:gd name="connsiteY46" fmla="*/ 119567 h 390219"/>
                <a:gd name="connsiteX47" fmla="*/ 452855 w 460259"/>
                <a:gd name="connsiteY47" fmla="*/ 79045 h 390219"/>
                <a:gd name="connsiteX48" fmla="*/ 313977 w 460259"/>
                <a:gd name="connsiteY48" fmla="*/ 79045 h 390219"/>
                <a:gd name="connsiteX49" fmla="*/ 307573 w 460259"/>
                <a:gd name="connsiteY49" fmla="*/ 72641 h 390219"/>
                <a:gd name="connsiteX50" fmla="*/ 313977 w 460259"/>
                <a:gd name="connsiteY50" fmla="*/ 66237 h 390219"/>
                <a:gd name="connsiteX51" fmla="*/ 459258 w 460259"/>
                <a:gd name="connsiteY51" fmla="*/ 66237 h 390219"/>
                <a:gd name="connsiteX52" fmla="*/ 463761 w 460259"/>
                <a:gd name="connsiteY52" fmla="*/ 68138 h 390219"/>
                <a:gd name="connsiteX53" fmla="*/ 465662 w 460259"/>
                <a:gd name="connsiteY53" fmla="*/ 72641 h 390219"/>
                <a:gd name="connsiteX54" fmla="*/ 465662 w 460259"/>
                <a:gd name="connsiteY54" fmla="*/ 119367 h 390219"/>
                <a:gd name="connsiteX55" fmla="*/ 465662 w 460259"/>
                <a:gd name="connsiteY55" fmla="*/ 119567 h 390219"/>
                <a:gd name="connsiteX56" fmla="*/ 459258 w 460259"/>
                <a:gd name="connsiteY56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60259" h="390219">
                  <a:moveTo>
                    <a:pt x="21812" y="399225"/>
                  </a:moveTo>
                  <a:lnTo>
                    <a:pt x="21812" y="399225"/>
                  </a:lnTo>
                  <a:cubicBezTo>
                    <a:pt x="12006" y="399225"/>
                    <a:pt x="3301" y="392621"/>
                    <a:pt x="800" y="383216"/>
                  </a:cubicBezTo>
                  <a:cubicBezTo>
                    <a:pt x="299" y="381515"/>
                    <a:pt x="600" y="379814"/>
                    <a:pt x="1401" y="378313"/>
                  </a:cubicBezTo>
                  <a:cubicBezTo>
                    <a:pt x="2201" y="376912"/>
                    <a:pt x="3602" y="375812"/>
                    <a:pt x="5302" y="375312"/>
                  </a:cubicBezTo>
                  <a:cubicBezTo>
                    <a:pt x="8605" y="374411"/>
                    <a:pt x="12207" y="376512"/>
                    <a:pt x="13107" y="379814"/>
                  </a:cubicBezTo>
                  <a:cubicBezTo>
                    <a:pt x="14207" y="383816"/>
                    <a:pt x="17710" y="386418"/>
                    <a:pt x="21812" y="386418"/>
                  </a:cubicBezTo>
                  <a:cubicBezTo>
                    <a:pt x="25413" y="386418"/>
                    <a:pt x="28616" y="384317"/>
                    <a:pt x="29917" y="381115"/>
                  </a:cubicBezTo>
                  <a:cubicBezTo>
                    <a:pt x="30017" y="380815"/>
                    <a:pt x="30117" y="380615"/>
                    <a:pt x="30217" y="380414"/>
                  </a:cubicBezTo>
                  <a:lnTo>
                    <a:pt x="30316" y="380114"/>
                  </a:lnTo>
                  <a:cubicBezTo>
                    <a:pt x="31017" y="376812"/>
                    <a:pt x="34319" y="374611"/>
                    <a:pt x="37721" y="375312"/>
                  </a:cubicBezTo>
                  <a:cubicBezTo>
                    <a:pt x="41123" y="375912"/>
                    <a:pt x="43424" y="379214"/>
                    <a:pt x="42823" y="382716"/>
                  </a:cubicBezTo>
                  <a:cubicBezTo>
                    <a:pt x="42823" y="383016"/>
                    <a:pt x="42624" y="383716"/>
                    <a:pt x="42324" y="384417"/>
                  </a:cubicBezTo>
                  <a:cubicBezTo>
                    <a:pt x="42224" y="384717"/>
                    <a:pt x="42123" y="385017"/>
                    <a:pt x="42023" y="385317"/>
                  </a:cubicBezTo>
                  <a:cubicBezTo>
                    <a:pt x="41923" y="385517"/>
                    <a:pt x="41923" y="385717"/>
                    <a:pt x="41823" y="385817"/>
                  </a:cubicBezTo>
                  <a:cubicBezTo>
                    <a:pt x="38421" y="394022"/>
                    <a:pt x="30617" y="399225"/>
                    <a:pt x="21812" y="399225"/>
                  </a:cubicBezTo>
                  <a:close/>
                  <a:moveTo>
                    <a:pt x="6404" y="368808"/>
                  </a:moveTo>
                  <a:cubicBezTo>
                    <a:pt x="2901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694"/>
                    <a:pt x="2901" y="163892"/>
                    <a:pt x="6404" y="163892"/>
                  </a:cubicBezTo>
                  <a:cubicBezTo>
                    <a:pt x="10006" y="163892"/>
                    <a:pt x="12806" y="166694"/>
                    <a:pt x="12806" y="170296"/>
                  </a:cubicBezTo>
                  <a:lnTo>
                    <a:pt x="12806" y="362404"/>
                  </a:lnTo>
                  <a:cubicBezTo>
                    <a:pt x="12806" y="365906"/>
                    <a:pt x="10006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901" y="157489"/>
                    <a:pt x="0" y="154587"/>
                    <a:pt x="0" y="151085"/>
                  </a:cubicBezTo>
                  <a:cubicBezTo>
                    <a:pt x="0" y="147483"/>
                    <a:pt x="2901" y="144682"/>
                    <a:pt x="6404" y="144682"/>
                  </a:cubicBezTo>
                  <a:cubicBezTo>
                    <a:pt x="10006" y="144682"/>
                    <a:pt x="12806" y="147483"/>
                    <a:pt x="12806" y="151085"/>
                  </a:cubicBezTo>
                  <a:cubicBezTo>
                    <a:pt x="12806" y="154587"/>
                    <a:pt x="10006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901" y="138278"/>
                    <a:pt x="0" y="1353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700" y="3002"/>
                    <a:pt x="1900" y="1901"/>
                  </a:cubicBezTo>
                  <a:cubicBezTo>
                    <a:pt x="3101" y="700"/>
                    <a:pt x="4803" y="0"/>
                    <a:pt x="6404" y="0"/>
                  </a:cubicBezTo>
                  <a:lnTo>
                    <a:pt x="121168" y="0"/>
                  </a:lnTo>
                  <a:cubicBezTo>
                    <a:pt x="123269" y="0"/>
                    <a:pt x="125271" y="1001"/>
                    <a:pt x="126471" y="2702"/>
                  </a:cubicBezTo>
                  <a:lnTo>
                    <a:pt x="171096" y="66237"/>
                  </a:lnTo>
                  <a:lnTo>
                    <a:pt x="294766" y="66237"/>
                  </a:lnTo>
                  <a:cubicBezTo>
                    <a:pt x="298368" y="66237"/>
                    <a:pt x="301169" y="69139"/>
                    <a:pt x="301169" y="72641"/>
                  </a:cubicBezTo>
                  <a:cubicBezTo>
                    <a:pt x="301169" y="76143"/>
                    <a:pt x="298368" y="79045"/>
                    <a:pt x="294766" y="79045"/>
                  </a:cubicBezTo>
                  <a:lnTo>
                    <a:pt x="167795" y="79045"/>
                  </a:lnTo>
                  <a:cubicBezTo>
                    <a:pt x="165693" y="79045"/>
                    <a:pt x="163692" y="78044"/>
                    <a:pt x="162491" y="76343"/>
                  </a:cubicBezTo>
                  <a:lnTo>
                    <a:pt x="117865" y="12807"/>
                  </a:lnTo>
                  <a:lnTo>
                    <a:pt x="12806" y="12807"/>
                  </a:lnTo>
                  <a:lnTo>
                    <a:pt x="12806" y="131874"/>
                  </a:lnTo>
                  <a:cubicBezTo>
                    <a:pt x="12806" y="135376"/>
                    <a:pt x="10006" y="138278"/>
                    <a:pt x="6404" y="138278"/>
                  </a:cubicBezTo>
                  <a:close/>
                  <a:moveTo>
                    <a:pt x="459258" y="125971"/>
                  </a:moveTo>
                  <a:cubicBezTo>
                    <a:pt x="455656" y="125971"/>
                    <a:pt x="452855" y="123069"/>
                    <a:pt x="452855" y="119567"/>
                  </a:cubicBezTo>
                  <a:lnTo>
                    <a:pt x="452855" y="79045"/>
                  </a:lnTo>
                  <a:lnTo>
                    <a:pt x="313977" y="79045"/>
                  </a:lnTo>
                  <a:cubicBezTo>
                    <a:pt x="310474" y="79045"/>
                    <a:pt x="307573" y="76143"/>
                    <a:pt x="307573" y="72641"/>
                  </a:cubicBezTo>
                  <a:cubicBezTo>
                    <a:pt x="307573" y="69139"/>
                    <a:pt x="310474" y="66237"/>
                    <a:pt x="313977" y="66237"/>
                  </a:cubicBezTo>
                  <a:lnTo>
                    <a:pt x="459258" y="66237"/>
                  </a:lnTo>
                  <a:cubicBezTo>
                    <a:pt x="460959" y="66237"/>
                    <a:pt x="462560" y="66938"/>
                    <a:pt x="463761" y="68138"/>
                  </a:cubicBezTo>
                  <a:cubicBezTo>
                    <a:pt x="464962" y="69339"/>
                    <a:pt x="465662" y="70940"/>
                    <a:pt x="465662" y="72641"/>
                  </a:cubicBezTo>
                  <a:lnTo>
                    <a:pt x="465662" y="119367"/>
                  </a:lnTo>
                  <a:cubicBezTo>
                    <a:pt x="465662" y="119467"/>
                    <a:pt x="465662" y="119467"/>
                    <a:pt x="465662" y="119567"/>
                  </a:cubicBezTo>
                  <a:cubicBezTo>
                    <a:pt x="465662" y="123069"/>
                    <a:pt x="462761" y="125971"/>
                    <a:pt x="459258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6075783-AE57-4AC4-B0A0-E019E31EE368}"/>
                </a:ext>
              </a:extLst>
            </p:cNvPr>
            <p:cNvSpPr/>
            <p:nvPr/>
          </p:nvSpPr>
          <p:spPr>
            <a:xfrm>
              <a:off x="11118303" y="1627185"/>
              <a:ext cx="520293" cy="280158"/>
            </a:xfrm>
            <a:custGeom>
              <a:avLst/>
              <a:gdLst>
                <a:gd name="connsiteX0" fmla="*/ 418436 w 520293"/>
                <a:gd name="connsiteY0" fmla="*/ 286061 h 280157"/>
                <a:gd name="connsiteX1" fmla="*/ 362604 w 520293"/>
                <a:gd name="connsiteY1" fmla="*/ 286061 h 280157"/>
                <a:gd name="connsiteX2" fmla="*/ 356200 w 520293"/>
                <a:gd name="connsiteY2" fmla="*/ 279658 h 280157"/>
                <a:gd name="connsiteX3" fmla="*/ 362604 w 520293"/>
                <a:gd name="connsiteY3" fmla="*/ 273254 h 280157"/>
                <a:gd name="connsiteX4" fmla="*/ 418436 w 520293"/>
                <a:gd name="connsiteY4" fmla="*/ 273254 h 280157"/>
                <a:gd name="connsiteX5" fmla="*/ 422538 w 520293"/>
                <a:gd name="connsiteY5" fmla="*/ 272253 h 280157"/>
                <a:gd name="connsiteX6" fmla="*/ 422638 w 520293"/>
                <a:gd name="connsiteY6" fmla="*/ 272253 h 280157"/>
                <a:gd name="connsiteX7" fmla="*/ 431143 w 520293"/>
                <a:gd name="connsiteY7" fmla="*/ 275155 h 280157"/>
                <a:gd name="connsiteX8" fmla="*/ 428342 w 520293"/>
                <a:gd name="connsiteY8" fmla="*/ 283660 h 280157"/>
                <a:gd name="connsiteX9" fmla="*/ 418436 w 520293"/>
                <a:gd name="connsiteY9" fmla="*/ 286061 h 280157"/>
                <a:gd name="connsiteX10" fmla="*/ 6404 w 520293"/>
                <a:gd name="connsiteY10" fmla="*/ 276656 h 280157"/>
                <a:gd name="connsiteX11" fmla="*/ 4002 w 520293"/>
                <a:gd name="connsiteY11" fmla="*/ 276256 h 280157"/>
                <a:gd name="connsiteX12" fmla="*/ 501 w 520293"/>
                <a:gd name="connsiteY12" fmla="*/ 272854 h 280157"/>
                <a:gd name="connsiteX13" fmla="*/ 0 w 520293"/>
                <a:gd name="connsiteY13" fmla="*/ 270352 h 280157"/>
                <a:gd name="connsiteX14" fmla="*/ 401 w 520293"/>
                <a:gd name="connsiteY14" fmla="*/ 267951 h 280157"/>
                <a:gd name="connsiteX15" fmla="*/ 501 w 520293"/>
                <a:gd name="connsiteY15" fmla="*/ 267751 h 280157"/>
                <a:gd name="connsiteX16" fmla="*/ 601 w 520293"/>
                <a:gd name="connsiteY16" fmla="*/ 267451 h 280157"/>
                <a:gd name="connsiteX17" fmla="*/ 900 w 520293"/>
                <a:gd name="connsiteY17" fmla="*/ 266450 h 280157"/>
                <a:gd name="connsiteX18" fmla="*/ 19011 w 520293"/>
                <a:gd name="connsiteY18" fmla="*/ 209318 h 280157"/>
                <a:gd name="connsiteX19" fmla="*/ 19111 w 520293"/>
                <a:gd name="connsiteY19" fmla="*/ 208918 h 280157"/>
                <a:gd name="connsiteX20" fmla="*/ 44525 w 520293"/>
                <a:gd name="connsiteY20" fmla="*/ 129073 h 280157"/>
                <a:gd name="connsiteX21" fmla="*/ 83047 w 520293"/>
                <a:gd name="connsiteY21" fmla="*/ 7504 h 280157"/>
                <a:gd name="connsiteX22" fmla="*/ 83147 w 520293"/>
                <a:gd name="connsiteY22" fmla="*/ 7304 h 280157"/>
                <a:gd name="connsiteX23" fmla="*/ 84048 w 520293"/>
                <a:gd name="connsiteY23" fmla="*/ 4402 h 280157"/>
                <a:gd name="connsiteX24" fmla="*/ 90151 w 520293"/>
                <a:gd name="connsiteY24" fmla="*/ 0 h 280157"/>
                <a:gd name="connsiteX25" fmla="*/ 516391 w 520293"/>
                <a:gd name="connsiteY25" fmla="*/ 0 h 280157"/>
                <a:gd name="connsiteX26" fmla="*/ 521594 w 520293"/>
                <a:gd name="connsiteY26" fmla="*/ 2601 h 280157"/>
                <a:gd name="connsiteX27" fmla="*/ 522494 w 520293"/>
                <a:gd name="connsiteY27" fmla="*/ 8305 h 280157"/>
                <a:gd name="connsiteX28" fmla="*/ 511088 w 520293"/>
                <a:gd name="connsiteY28" fmla="*/ 44425 h 280157"/>
                <a:gd name="connsiteX29" fmla="*/ 502984 w 520293"/>
                <a:gd name="connsiteY29" fmla="*/ 48627 h 280157"/>
                <a:gd name="connsiteX30" fmla="*/ 499282 w 520293"/>
                <a:gd name="connsiteY30" fmla="*/ 45526 h 280157"/>
                <a:gd name="connsiteX31" fmla="*/ 498881 w 520293"/>
                <a:gd name="connsiteY31" fmla="*/ 40623 h 280157"/>
                <a:gd name="connsiteX32" fmla="*/ 507686 w 520293"/>
                <a:gd name="connsiteY32" fmla="*/ 12807 h 280157"/>
                <a:gd name="connsiteX33" fmla="*/ 94853 w 520293"/>
                <a:gd name="connsiteY33" fmla="*/ 12807 h 280157"/>
                <a:gd name="connsiteX34" fmla="*/ 13307 w 520293"/>
                <a:gd name="connsiteY34" fmla="*/ 269852 h 280157"/>
                <a:gd name="connsiteX35" fmla="*/ 12808 w 520293"/>
                <a:gd name="connsiteY35" fmla="*/ 271353 h 280157"/>
                <a:gd name="connsiteX36" fmla="*/ 12808 w 520293"/>
                <a:gd name="connsiteY36" fmla="*/ 271453 h 280157"/>
                <a:gd name="connsiteX37" fmla="*/ 12407 w 520293"/>
                <a:gd name="connsiteY37" fmla="*/ 272554 h 280157"/>
                <a:gd name="connsiteX38" fmla="*/ 8905 w 520293"/>
                <a:gd name="connsiteY38" fmla="*/ 276156 h 280157"/>
                <a:gd name="connsiteX39" fmla="*/ 6404 w 520293"/>
                <a:gd name="connsiteY39" fmla="*/ 276656 h 280157"/>
                <a:gd name="connsiteX40" fmla="*/ 435245 w 520293"/>
                <a:gd name="connsiteY40" fmla="*/ 268651 h 280157"/>
                <a:gd name="connsiteX41" fmla="*/ 433245 w 520293"/>
                <a:gd name="connsiteY41" fmla="*/ 268351 h 280157"/>
                <a:gd name="connsiteX42" fmla="*/ 429142 w 520293"/>
                <a:gd name="connsiteY42" fmla="*/ 260347 h 280157"/>
                <a:gd name="connsiteX43" fmla="*/ 487175 w 520293"/>
                <a:gd name="connsiteY43" fmla="*/ 77244 h 280157"/>
                <a:gd name="connsiteX44" fmla="*/ 495279 w 520293"/>
                <a:gd name="connsiteY44" fmla="*/ 73041 h 280157"/>
                <a:gd name="connsiteX45" fmla="*/ 499382 w 520293"/>
                <a:gd name="connsiteY45" fmla="*/ 81146 h 280157"/>
                <a:gd name="connsiteX46" fmla="*/ 441349 w 520293"/>
                <a:gd name="connsiteY46" fmla="*/ 264249 h 280157"/>
                <a:gd name="connsiteX47" fmla="*/ 435245 w 520293"/>
                <a:gd name="connsiteY47" fmla="*/ 268651 h 280157"/>
                <a:gd name="connsiteX48" fmla="*/ 499181 w 520293"/>
                <a:gd name="connsiteY48" fmla="*/ 67238 h 280157"/>
                <a:gd name="connsiteX49" fmla="*/ 497181 w 520293"/>
                <a:gd name="connsiteY49" fmla="*/ 66938 h 280157"/>
                <a:gd name="connsiteX50" fmla="*/ 493078 w 520293"/>
                <a:gd name="connsiteY50" fmla="*/ 58933 h 280157"/>
                <a:gd name="connsiteX51" fmla="*/ 501082 w 520293"/>
                <a:gd name="connsiteY51" fmla="*/ 54731 h 280157"/>
                <a:gd name="connsiteX52" fmla="*/ 504784 w 520293"/>
                <a:gd name="connsiteY52" fmla="*/ 57933 h 280157"/>
                <a:gd name="connsiteX53" fmla="*/ 505185 w 520293"/>
                <a:gd name="connsiteY53" fmla="*/ 62735 h 280157"/>
                <a:gd name="connsiteX54" fmla="*/ 499181 w 520293"/>
                <a:gd name="connsiteY54" fmla="*/ 67238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520293" h="280157">
                  <a:moveTo>
                    <a:pt x="418436" y="286061"/>
                  </a:moveTo>
                  <a:lnTo>
                    <a:pt x="362604" y="286061"/>
                  </a:lnTo>
                  <a:cubicBezTo>
                    <a:pt x="359103" y="286061"/>
                    <a:pt x="356200" y="283160"/>
                    <a:pt x="356200" y="279658"/>
                  </a:cubicBezTo>
                  <a:cubicBezTo>
                    <a:pt x="356200" y="276156"/>
                    <a:pt x="359103" y="273254"/>
                    <a:pt x="362604" y="273254"/>
                  </a:cubicBezTo>
                  <a:lnTo>
                    <a:pt x="418436" y="273254"/>
                  </a:lnTo>
                  <a:cubicBezTo>
                    <a:pt x="419836" y="273254"/>
                    <a:pt x="421237" y="272954"/>
                    <a:pt x="422538" y="272253"/>
                  </a:cubicBezTo>
                  <a:cubicBezTo>
                    <a:pt x="422538" y="272253"/>
                    <a:pt x="422538" y="272253"/>
                    <a:pt x="422638" y="272253"/>
                  </a:cubicBezTo>
                  <a:cubicBezTo>
                    <a:pt x="425640" y="270753"/>
                    <a:pt x="429543" y="272053"/>
                    <a:pt x="431143" y="275155"/>
                  </a:cubicBezTo>
                  <a:cubicBezTo>
                    <a:pt x="432744" y="278257"/>
                    <a:pt x="431443" y="282159"/>
                    <a:pt x="428342" y="283660"/>
                  </a:cubicBezTo>
                  <a:cubicBezTo>
                    <a:pt x="425340" y="285261"/>
                    <a:pt x="421938" y="286061"/>
                    <a:pt x="418436" y="286061"/>
                  </a:cubicBezTo>
                  <a:close/>
                  <a:moveTo>
                    <a:pt x="6404" y="276656"/>
                  </a:moveTo>
                  <a:cubicBezTo>
                    <a:pt x="5604" y="276656"/>
                    <a:pt x="4803" y="276556"/>
                    <a:pt x="4002" y="276256"/>
                  </a:cubicBezTo>
                  <a:cubicBezTo>
                    <a:pt x="2401" y="275555"/>
                    <a:pt x="1201" y="274355"/>
                    <a:pt x="501" y="272854"/>
                  </a:cubicBezTo>
                  <a:cubicBezTo>
                    <a:pt x="200" y="272053"/>
                    <a:pt x="0" y="271253"/>
                    <a:pt x="0" y="270352"/>
                  </a:cubicBezTo>
                  <a:cubicBezTo>
                    <a:pt x="0" y="269552"/>
                    <a:pt x="100" y="268651"/>
                    <a:pt x="401" y="267951"/>
                  </a:cubicBezTo>
                  <a:lnTo>
                    <a:pt x="501" y="267751"/>
                  </a:lnTo>
                  <a:cubicBezTo>
                    <a:pt x="501" y="267651"/>
                    <a:pt x="601" y="267551"/>
                    <a:pt x="601" y="267451"/>
                  </a:cubicBezTo>
                  <a:lnTo>
                    <a:pt x="900" y="266450"/>
                  </a:lnTo>
                  <a:lnTo>
                    <a:pt x="19011" y="209318"/>
                  </a:lnTo>
                  <a:cubicBezTo>
                    <a:pt x="19111" y="209218"/>
                    <a:pt x="19111" y="209018"/>
                    <a:pt x="19111" y="208918"/>
                  </a:cubicBezTo>
                  <a:lnTo>
                    <a:pt x="44525" y="129073"/>
                  </a:lnTo>
                  <a:lnTo>
                    <a:pt x="83047" y="7504"/>
                  </a:lnTo>
                  <a:cubicBezTo>
                    <a:pt x="83047" y="7504"/>
                    <a:pt x="83047" y="7404"/>
                    <a:pt x="83147" y="7304"/>
                  </a:cubicBezTo>
                  <a:lnTo>
                    <a:pt x="84048" y="4402"/>
                  </a:lnTo>
                  <a:cubicBezTo>
                    <a:pt x="84848" y="1801"/>
                    <a:pt x="87349" y="0"/>
                    <a:pt x="90151" y="0"/>
                  </a:cubicBezTo>
                  <a:lnTo>
                    <a:pt x="516391" y="0"/>
                  </a:lnTo>
                  <a:cubicBezTo>
                    <a:pt x="518493" y="0"/>
                    <a:pt x="520393" y="1001"/>
                    <a:pt x="521594" y="2601"/>
                  </a:cubicBezTo>
                  <a:cubicBezTo>
                    <a:pt x="522795" y="4202"/>
                    <a:pt x="523095" y="6304"/>
                    <a:pt x="522494" y="8305"/>
                  </a:cubicBezTo>
                  <a:lnTo>
                    <a:pt x="511088" y="44425"/>
                  </a:lnTo>
                  <a:cubicBezTo>
                    <a:pt x="509987" y="47727"/>
                    <a:pt x="506285" y="49628"/>
                    <a:pt x="502984" y="48627"/>
                  </a:cubicBezTo>
                  <a:cubicBezTo>
                    <a:pt x="501382" y="48127"/>
                    <a:pt x="499981" y="47027"/>
                    <a:pt x="499282" y="45526"/>
                  </a:cubicBezTo>
                  <a:cubicBezTo>
                    <a:pt x="498482" y="43925"/>
                    <a:pt x="498281" y="42224"/>
                    <a:pt x="498881" y="40623"/>
                  </a:cubicBezTo>
                  <a:lnTo>
                    <a:pt x="507686" y="12807"/>
                  </a:lnTo>
                  <a:lnTo>
                    <a:pt x="94853" y="12807"/>
                  </a:lnTo>
                  <a:lnTo>
                    <a:pt x="13307" y="269852"/>
                  </a:lnTo>
                  <a:cubicBezTo>
                    <a:pt x="13208" y="270152"/>
                    <a:pt x="13008" y="270753"/>
                    <a:pt x="12808" y="271353"/>
                  </a:cubicBezTo>
                  <a:cubicBezTo>
                    <a:pt x="12808" y="271353"/>
                    <a:pt x="12808" y="271353"/>
                    <a:pt x="12808" y="271453"/>
                  </a:cubicBezTo>
                  <a:lnTo>
                    <a:pt x="12407" y="272554"/>
                  </a:lnTo>
                  <a:cubicBezTo>
                    <a:pt x="11707" y="274155"/>
                    <a:pt x="10506" y="275455"/>
                    <a:pt x="8905" y="276156"/>
                  </a:cubicBezTo>
                  <a:cubicBezTo>
                    <a:pt x="8105" y="276456"/>
                    <a:pt x="7304" y="276656"/>
                    <a:pt x="6404" y="276656"/>
                  </a:cubicBezTo>
                  <a:close/>
                  <a:moveTo>
                    <a:pt x="435245" y="268651"/>
                  </a:moveTo>
                  <a:cubicBezTo>
                    <a:pt x="434545" y="268651"/>
                    <a:pt x="433944" y="268551"/>
                    <a:pt x="433245" y="268351"/>
                  </a:cubicBezTo>
                  <a:cubicBezTo>
                    <a:pt x="429942" y="267251"/>
                    <a:pt x="428042" y="263649"/>
                    <a:pt x="429142" y="260347"/>
                  </a:cubicBezTo>
                  <a:lnTo>
                    <a:pt x="487175" y="77244"/>
                  </a:lnTo>
                  <a:cubicBezTo>
                    <a:pt x="488276" y="73942"/>
                    <a:pt x="491978" y="72041"/>
                    <a:pt x="495279" y="73041"/>
                  </a:cubicBezTo>
                  <a:cubicBezTo>
                    <a:pt x="498581" y="74142"/>
                    <a:pt x="500482" y="77744"/>
                    <a:pt x="499382" y="81146"/>
                  </a:cubicBezTo>
                  <a:lnTo>
                    <a:pt x="441349" y="264249"/>
                  </a:lnTo>
                  <a:cubicBezTo>
                    <a:pt x="440448" y="266850"/>
                    <a:pt x="438047" y="268651"/>
                    <a:pt x="435245" y="268651"/>
                  </a:cubicBezTo>
                  <a:close/>
                  <a:moveTo>
                    <a:pt x="499181" y="67238"/>
                  </a:moveTo>
                  <a:cubicBezTo>
                    <a:pt x="498482" y="67238"/>
                    <a:pt x="497881" y="67138"/>
                    <a:pt x="497181" y="66938"/>
                  </a:cubicBezTo>
                  <a:cubicBezTo>
                    <a:pt x="493878" y="65837"/>
                    <a:pt x="491978" y="62235"/>
                    <a:pt x="493078" y="58933"/>
                  </a:cubicBezTo>
                  <a:cubicBezTo>
                    <a:pt x="494078" y="55631"/>
                    <a:pt x="497781" y="53730"/>
                    <a:pt x="501082" y="54731"/>
                  </a:cubicBezTo>
                  <a:cubicBezTo>
                    <a:pt x="502683" y="55231"/>
                    <a:pt x="503984" y="56332"/>
                    <a:pt x="504784" y="57933"/>
                  </a:cubicBezTo>
                  <a:cubicBezTo>
                    <a:pt x="505585" y="59434"/>
                    <a:pt x="505786" y="61134"/>
                    <a:pt x="505185" y="62735"/>
                  </a:cubicBezTo>
                  <a:cubicBezTo>
                    <a:pt x="504385" y="65437"/>
                    <a:pt x="501983" y="67238"/>
                    <a:pt x="499181" y="6723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AE9AA7D7-F5F8-414E-B339-C22292767206}"/>
                </a:ext>
              </a:extLst>
            </p:cNvPr>
            <p:cNvSpPr/>
            <p:nvPr/>
          </p:nvSpPr>
          <p:spPr>
            <a:xfrm>
              <a:off x="11104194" y="1900439"/>
              <a:ext cx="150085" cy="10006"/>
            </a:xfrm>
            <a:custGeom>
              <a:avLst/>
              <a:gdLst>
                <a:gd name="connsiteX0" fmla="*/ 151086 w 150084"/>
                <a:gd name="connsiteY0" fmla="*/ 12807 h 10005"/>
                <a:gd name="connsiteX1" fmla="*/ 6404 w 150084"/>
                <a:gd name="connsiteY1" fmla="*/ 12807 h 10005"/>
                <a:gd name="connsiteX2" fmla="*/ 0 w 150084"/>
                <a:gd name="connsiteY2" fmla="*/ 6404 h 10005"/>
                <a:gd name="connsiteX3" fmla="*/ 6404 w 150084"/>
                <a:gd name="connsiteY3" fmla="*/ 0 h 10005"/>
                <a:gd name="connsiteX4" fmla="*/ 151086 w 150084"/>
                <a:gd name="connsiteY4" fmla="*/ 0 h 10005"/>
                <a:gd name="connsiteX5" fmla="*/ 157489 w 150084"/>
                <a:gd name="connsiteY5" fmla="*/ 6404 h 10005"/>
                <a:gd name="connsiteX6" fmla="*/ 151086 w 15008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084" h="10005">
                  <a:moveTo>
                    <a:pt x="15108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51086" y="0"/>
                  </a:lnTo>
                  <a:cubicBezTo>
                    <a:pt x="154688" y="0"/>
                    <a:pt x="157489" y="2902"/>
                    <a:pt x="157489" y="6404"/>
                  </a:cubicBezTo>
                  <a:cubicBezTo>
                    <a:pt x="157489" y="9906"/>
                    <a:pt x="154688" y="12807"/>
                    <a:pt x="15108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E048C435-A06E-4739-9000-8FEB1713BDCB}"/>
                </a:ext>
              </a:extLst>
            </p:cNvPr>
            <p:cNvSpPr/>
            <p:nvPr/>
          </p:nvSpPr>
          <p:spPr>
            <a:xfrm>
              <a:off x="11245674" y="1853738"/>
              <a:ext cx="120068" cy="120068"/>
            </a:xfrm>
            <a:custGeom>
              <a:avLst/>
              <a:gdLst>
                <a:gd name="connsiteX0" fmla="*/ 29317 w 120067"/>
                <a:gd name="connsiteY0" fmla="*/ 125846 h 120067"/>
                <a:gd name="connsiteX1" fmla="*/ 8605 w 120067"/>
                <a:gd name="connsiteY1" fmla="*/ 117241 h 120067"/>
                <a:gd name="connsiteX2" fmla="*/ 0 w 120067"/>
                <a:gd name="connsiteY2" fmla="*/ 96429 h 120067"/>
                <a:gd name="connsiteX3" fmla="*/ 8705 w 120067"/>
                <a:gd name="connsiteY3" fmla="*/ 75618 h 120067"/>
                <a:gd name="connsiteX4" fmla="*/ 82446 w 120067"/>
                <a:gd name="connsiteY4" fmla="*/ 1876 h 120067"/>
                <a:gd name="connsiteX5" fmla="*/ 91452 w 120067"/>
                <a:gd name="connsiteY5" fmla="*/ 1876 h 120067"/>
                <a:gd name="connsiteX6" fmla="*/ 91452 w 120067"/>
                <a:gd name="connsiteY6" fmla="*/ 10981 h 120067"/>
                <a:gd name="connsiteX7" fmla="*/ 17710 w 120067"/>
                <a:gd name="connsiteY7" fmla="*/ 84723 h 120067"/>
                <a:gd name="connsiteX8" fmla="*/ 12808 w 120067"/>
                <a:gd name="connsiteY8" fmla="*/ 96429 h 120067"/>
                <a:gd name="connsiteX9" fmla="*/ 17710 w 120067"/>
                <a:gd name="connsiteY9" fmla="*/ 108136 h 120067"/>
                <a:gd name="connsiteX10" fmla="*/ 41123 w 120067"/>
                <a:gd name="connsiteY10" fmla="*/ 108136 h 120067"/>
                <a:gd name="connsiteX11" fmla="*/ 114865 w 120067"/>
                <a:gd name="connsiteY11" fmla="*/ 34394 h 120067"/>
                <a:gd name="connsiteX12" fmla="*/ 123870 w 120067"/>
                <a:gd name="connsiteY12" fmla="*/ 34394 h 120067"/>
                <a:gd name="connsiteX13" fmla="*/ 123870 w 120067"/>
                <a:gd name="connsiteY13" fmla="*/ 43500 h 120067"/>
                <a:gd name="connsiteX14" fmla="*/ 50128 w 120067"/>
                <a:gd name="connsiteY14" fmla="*/ 117241 h 120067"/>
                <a:gd name="connsiteX15" fmla="*/ 29317 w 120067"/>
                <a:gd name="connsiteY15" fmla="*/ 125846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0067" h="120067">
                  <a:moveTo>
                    <a:pt x="29317" y="125846"/>
                  </a:moveTo>
                  <a:cubicBezTo>
                    <a:pt x="21813" y="125846"/>
                    <a:pt x="14309" y="122944"/>
                    <a:pt x="8605" y="117241"/>
                  </a:cubicBezTo>
                  <a:cubicBezTo>
                    <a:pt x="3002" y="111738"/>
                    <a:pt x="0" y="104334"/>
                    <a:pt x="0" y="96429"/>
                  </a:cubicBezTo>
                  <a:cubicBezTo>
                    <a:pt x="0" y="88525"/>
                    <a:pt x="3102" y="81221"/>
                    <a:pt x="8705" y="75618"/>
                  </a:cubicBezTo>
                  <a:lnTo>
                    <a:pt x="82446" y="1876"/>
                  </a:lnTo>
                  <a:cubicBezTo>
                    <a:pt x="84948" y="-625"/>
                    <a:pt x="88950" y="-625"/>
                    <a:pt x="91452" y="1876"/>
                  </a:cubicBezTo>
                  <a:cubicBezTo>
                    <a:pt x="93953" y="4377"/>
                    <a:pt x="93953" y="8480"/>
                    <a:pt x="91452" y="10981"/>
                  </a:cubicBezTo>
                  <a:lnTo>
                    <a:pt x="17710" y="84723"/>
                  </a:lnTo>
                  <a:cubicBezTo>
                    <a:pt x="14509" y="87825"/>
                    <a:pt x="12808" y="92027"/>
                    <a:pt x="12808" y="96429"/>
                  </a:cubicBezTo>
                  <a:cubicBezTo>
                    <a:pt x="12808" y="100832"/>
                    <a:pt x="14509" y="105034"/>
                    <a:pt x="17710" y="108136"/>
                  </a:cubicBezTo>
                  <a:cubicBezTo>
                    <a:pt x="24114" y="114540"/>
                    <a:pt x="34719" y="114540"/>
                    <a:pt x="41123" y="108136"/>
                  </a:cubicBezTo>
                  <a:lnTo>
                    <a:pt x="114865" y="34394"/>
                  </a:lnTo>
                  <a:cubicBezTo>
                    <a:pt x="117366" y="31893"/>
                    <a:pt x="121368" y="31893"/>
                    <a:pt x="123870" y="34394"/>
                  </a:cubicBezTo>
                  <a:cubicBezTo>
                    <a:pt x="126371" y="36896"/>
                    <a:pt x="126371" y="40998"/>
                    <a:pt x="123870" y="43500"/>
                  </a:cubicBezTo>
                  <a:lnTo>
                    <a:pt x="50128" y="117241"/>
                  </a:lnTo>
                  <a:cubicBezTo>
                    <a:pt x="44426" y="122944"/>
                    <a:pt x="36821" y="125846"/>
                    <a:pt x="29317" y="12584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761D542F-1DA5-4771-BA12-DD89653CF011}"/>
                </a:ext>
              </a:extLst>
            </p:cNvPr>
            <p:cNvSpPr/>
            <p:nvPr/>
          </p:nvSpPr>
          <p:spPr>
            <a:xfrm>
              <a:off x="11358763" y="1741024"/>
              <a:ext cx="120068" cy="120068"/>
            </a:xfrm>
            <a:custGeom>
              <a:avLst/>
              <a:gdLst>
                <a:gd name="connsiteX0" fmla="*/ 38697 w 120067"/>
                <a:gd name="connsiteY0" fmla="*/ 125596 h 120067"/>
                <a:gd name="connsiteX1" fmla="*/ 34194 w 120067"/>
                <a:gd name="connsiteY1" fmla="*/ 123695 h 120067"/>
                <a:gd name="connsiteX2" fmla="*/ 34194 w 120067"/>
                <a:gd name="connsiteY2" fmla="*/ 114590 h 120067"/>
                <a:gd name="connsiteX3" fmla="*/ 107937 w 120067"/>
                <a:gd name="connsiteY3" fmla="*/ 40848 h 120067"/>
                <a:gd name="connsiteX4" fmla="*/ 112839 w 120067"/>
                <a:gd name="connsiteY4" fmla="*/ 29141 h 120067"/>
                <a:gd name="connsiteX5" fmla="*/ 107937 w 120067"/>
                <a:gd name="connsiteY5" fmla="*/ 17435 h 120067"/>
                <a:gd name="connsiteX6" fmla="*/ 84623 w 120067"/>
                <a:gd name="connsiteY6" fmla="*/ 17435 h 120067"/>
                <a:gd name="connsiteX7" fmla="*/ 10881 w 120067"/>
                <a:gd name="connsiteY7" fmla="*/ 91176 h 120067"/>
                <a:gd name="connsiteX8" fmla="*/ 1876 w 120067"/>
                <a:gd name="connsiteY8" fmla="*/ 91176 h 120067"/>
                <a:gd name="connsiteX9" fmla="*/ 1876 w 120067"/>
                <a:gd name="connsiteY9" fmla="*/ 82071 h 120067"/>
                <a:gd name="connsiteX10" fmla="*/ 75618 w 120067"/>
                <a:gd name="connsiteY10" fmla="*/ 8330 h 120067"/>
                <a:gd name="connsiteX11" fmla="*/ 117041 w 120067"/>
                <a:gd name="connsiteY11" fmla="*/ 8330 h 120067"/>
                <a:gd name="connsiteX12" fmla="*/ 125646 w 120067"/>
                <a:gd name="connsiteY12" fmla="*/ 29141 h 120067"/>
                <a:gd name="connsiteX13" fmla="*/ 117041 w 120067"/>
                <a:gd name="connsiteY13" fmla="*/ 49953 h 120067"/>
                <a:gd name="connsiteX14" fmla="*/ 43300 w 120067"/>
                <a:gd name="connsiteY14" fmla="*/ 123695 h 120067"/>
                <a:gd name="connsiteX15" fmla="*/ 38697 w 120067"/>
                <a:gd name="connsiteY15" fmla="*/ 125596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0067" h="120067">
                  <a:moveTo>
                    <a:pt x="38697" y="125596"/>
                  </a:moveTo>
                  <a:cubicBezTo>
                    <a:pt x="37096" y="125596"/>
                    <a:pt x="35396" y="124995"/>
                    <a:pt x="34194" y="123695"/>
                  </a:cubicBezTo>
                  <a:cubicBezTo>
                    <a:pt x="31693" y="121193"/>
                    <a:pt x="31693" y="117091"/>
                    <a:pt x="34194" y="114590"/>
                  </a:cubicBezTo>
                  <a:lnTo>
                    <a:pt x="107937" y="40848"/>
                  </a:lnTo>
                  <a:cubicBezTo>
                    <a:pt x="111038" y="37746"/>
                    <a:pt x="112839" y="33544"/>
                    <a:pt x="112839" y="29141"/>
                  </a:cubicBezTo>
                  <a:cubicBezTo>
                    <a:pt x="112839" y="24739"/>
                    <a:pt x="111138" y="20537"/>
                    <a:pt x="107937" y="17435"/>
                  </a:cubicBezTo>
                  <a:cubicBezTo>
                    <a:pt x="101732" y="11231"/>
                    <a:pt x="90826" y="11231"/>
                    <a:pt x="84623" y="17435"/>
                  </a:cubicBezTo>
                  <a:lnTo>
                    <a:pt x="10881" y="91176"/>
                  </a:lnTo>
                  <a:cubicBezTo>
                    <a:pt x="8380" y="93678"/>
                    <a:pt x="4377" y="93678"/>
                    <a:pt x="1876" y="91176"/>
                  </a:cubicBezTo>
                  <a:cubicBezTo>
                    <a:pt x="-625" y="88675"/>
                    <a:pt x="-625" y="84573"/>
                    <a:pt x="1876" y="82071"/>
                  </a:cubicBezTo>
                  <a:lnTo>
                    <a:pt x="75618" y="8330"/>
                  </a:lnTo>
                  <a:cubicBezTo>
                    <a:pt x="86625" y="-2777"/>
                    <a:pt x="106035" y="-2777"/>
                    <a:pt x="117041" y="8330"/>
                  </a:cubicBezTo>
                  <a:cubicBezTo>
                    <a:pt x="122645" y="13933"/>
                    <a:pt x="125646" y="21237"/>
                    <a:pt x="125646" y="29141"/>
                  </a:cubicBezTo>
                  <a:cubicBezTo>
                    <a:pt x="125646" y="37046"/>
                    <a:pt x="122545" y="44350"/>
                    <a:pt x="117041" y="49953"/>
                  </a:cubicBezTo>
                  <a:lnTo>
                    <a:pt x="43300" y="123695"/>
                  </a:lnTo>
                  <a:cubicBezTo>
                    <a:pt x="41999" y="124995"/>
                    <a:pt x="40299" y="125596"/>
                    <a:pt x="38697" y="12559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F206E89-0220-4A7D-BF68-C9FE2D99D269}"/>
                </a:ext>
              </a:extLst>
            </p:cNvPr>
            <p:cNvSpPr/>
            <p:nvPr/>
          </p:nvSpPr>
          <p:spPr>
            <a:xfrm>
              <a:off x="11358563" y="1853738"/>
              <a:ext cx="120068" cy="120068"/>
            </a:xfrm>
            <a:custGeom>
              <a:avLst/>
              <a:gdLst>
                <a:gd name="connsiteX0" fmla="*/ 96430 w 120067"/>
                <a:gd name="connsiteY0" fmla="*/ 125846 h 120067"/>
                <a:gd name="connsiteX1" fmla="*/ 75619 w 120067"/>
                <a:gd name="connsiteY1" fmla="*/ 117241 h 120067"/>
                <a:gd name="connsiteX2" fmla="*/ 1876 w 120067"/>
                <a:gd name="connsiteY2" fmla="*/ 43500 h 120067"/>
                <a:gd name="connsiteX3" fmla="*/ 1876 w 120067"/>
                <a:gd name="connsiteY3" fmla="*/ 34394 h 120067"/>
                <a:gd name="connsiteX4" fmla="*/ 10881 w 120067"/>
                <a:gd name="connsiteY4" fmla="*/ 34394 h 120067"/>
                <a:gd name="connsiteX5" fmla="*/ 84623 w 120067"/>
                <a:gd name="connsiteY5" fmla="*/ 108136 h 120067"/>
                <a:gd name="connsiteX6" fmla="*/ 107937 w 120067"/>
                <a:gd name="connsiteY6" fmla="*/ 108136 h 120067"/>
                <a:gd name="connsiteX7" fmla="*/ 112839 w 120067"/>
                <a:gd name="connsiteY7" fmla="*/ 96429 h 120067"/>
                <a:gd name="connsiteX8" fmla="*/ 107937 w 120067"/>
                <a:gd name="connsiteY8" fmla="*/ 84723 h 120067"/>
                <a:gd name="connsiteX9" fmla="*/ 34195 w 120067"/>
                <a:gd name="connsiteY9" fmla="*/ 10981 h 120067"/>
                <a:gd name="connsiteX10" fmla="*/ 34195 w 120067"/>
                <a:gd name="connsiteY10" fmla="*/ 1876 h 120067"/>
                <a:gd name="connsiteX11" fmla="*/ 43199 w 120067"/>
                <a:gd name="connsiteY11" fmla="*/ 1876 h 120067"/>
                <a:gd name="connsiteX12" fmla="*/ 116941 w 120067"/>
                <a:gd name="connsiteY12" fmla="*/ 75618 h 120067"/>
                <a:gd name="connsiteX13" fmla="*/ 125547 w 120067"/>
                <a:gd name="connsiteY13" fmla="*/ 96429 h 120067"/>
                <a:gd name="connsiteX14" fmla="*/ 116941 w 120067"/>
                <a:gd name="connsiteY14" fmla="*/ 117241 h 120067"/>
                <a:gd name="connsiteX15" fmla="*/ 96430 w 120067"/>
                <a:gd name="connsiteY15" fmla="*/ 125846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0067" h="120067">
                  <a:moveTo>
                    <a:pt x="96430" y="125846"/>
                  </a:moveTo>
                  <a:cubicBezTo>
                    <a:pt x="88425" y="125846"/>
                    <a:pt x="81021" y="122744"/>
                    <a:pt x="75619" y="117241"/>
                  </a:cubicBezTo>
                  <a:lnTo>
                    <a:pt x="1876" y="43500"/>
                  </a:lnTo>
                  <a:cubicBezTo>
                    <a:pt x="-625" y="40998"/>
                    <a:pt x="-625" y="36896"/>
                    <a:pt x="1876" y="34394"/>
                  </a:cubicBezTo>
                  <a:cubicBezTo>
                    <a:pt x="4377" y="31893"/>
                    <a:pt x="8380" y="31893"/>
                    <a:pt x="10881" y="34394"/>
                  </a:cubicBezTo>
                  <a:lnTo>
                    <a:pt x="84623" y="108136"/>
                  </a:lnTo>
                  <a:cubicBezTo>
                    <a:pt x="90627" y="114339"/>
                    <a:pt x="101733" y="114440"/>
                    <a:pt x="107937" y="108136"/>
                  </a:cubicBezTo>
                  <a:cubicBezTo>
                    <a:pt x="111038" y="105034"/>
                    <a:pt x="112839" y="100832"/>
                    <a:pt x="112839" y="96429"/>
                  </a:cubicBezTo>
                  <a:cubicBezTo>
                    <a:pt x="112839" y="92027"/>
                    <a:pt x="111138" y="87825"/>
                    <a:pt x="107937" y="84723"/>
                  </a:cubicBezTo>
                  <a:lnTo>
                    <a:pt x="34195" y="10981"/>
                  </a:lnTo>
                  <a:cubicBezTo>
                    <a:pt x="31694" y="8480"/>
                    <a:pt x="31694" y="4377"/>
                    <a:pt x="34195" y="1876"/>
                  </a:cubicBezTo>
                  <a:cubicBezTo>
                    <a:pt x="36697" y="-625"/>
                    <a:pt x="40698" y="-625"/>
                    <a:pt x="43199" y="1876"/>
                  </a:cubicBezTo>
                  <a:lnTo>
                    <a:pt x="116941" y="75618"/>
                  </a:lnTo>
                  <a:cubicBezTo>
                    <a:pt x="122545" y="81121"/>
                    <a:pt x="125547" y="88525"/>
                    <a:pt x="125547" y="96429"/>
                  </a:cubicBezTo>
                  <a:cubicBezTo>
                    <a:pt x="125547" y="104334"/>
                    <a:pt x="122444" y="111638"/>
                    <a:pt x="116941" y="117241"/>
                  </a:cubicBezTo>
                  <a:cubicBezTo>
                    <a:pt x="111639" y="122744"/>
                    <a:pt x="104335" y="125846"/>
                    <a:pt x="96430" y="12584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19659230-5FA5-4920-953B-6EE7BE77BBD4}"/>
                </a:ext>
              </a:extLst>
            </p:cNvPr>
            <p:cNvSpPr/>
            <p:nvPr/>
          </p:nvSpPr>
          <p:spPr>
            <a:xfrm>
              <a:off x="11245674" y="1740899"/>
              <a:ext cx="120068" cy="120068"/>
            </a:xfrm>
            <a:custGeom>
              <a:avLst/>
              <a:gdLst>
                <a:gd name="connsiteX0" fmla="*/ 86849 w 120067"/>
                <a:gd name="connsiteY0" fmla="*/ 125721 h 120067"/>
                <a:gd name="connsiteX1" fmla="*/ 82346 w 120067"/>
                <a:gd name="connsiteY1" fmla="*/ 123820 h 120067"/>
                <a:gd name="connsiteX2" fmla="*/ 8605 w 120067"/>
                <a:gd name="connsiteY2" fmla="*/ 50078 h 120067"/>
                <a:gd name="connsiteX3" fmla="*/ 0 w 120067"/>
                <a:gd name="connsiteY3" fmla="*/ 29367 h 120067"/>
                <a:gd name="connsiteX4" fmla="*/ 8605 w 120067"/>
                <a:gd name="connsiteY4" fmla="*/ 8555 h 120067"/>
                <a:gd name="connsiteX5" fmla="*/ 50128 w 120067"/>
                <a:gd name="connsiteY5" fmla="*/ 8555 h 120067"/>
                <a:gd name="connsiteX6" fmla="*/ 123870 w 120067"/>
                <a:gd name="connsiteY6" fmla="*/ 82296 h 120067"/>
                <a:gd name="connsiteX7" fmla="*/ 123870 w 120067"/>
                <a:gd name="connsiteY7" fmla="*/ 91402 h 120067"/>
                <a:gd name="connsiteX8" fmla="*/ 114865 w 120067"/>
                <a:gd name="connsiteY8" fmla="*/ 91402 h 120067"/>
                <a:gd name="connsiteX9" fmla="*/ 41123 w 120067"/>
                <a:gd name="connsiteY9" fmla="*/ 17660 h 120067"/>
                <a:gd name="connsiteX10" fmla="*/ 17710 w 120067"/>
                <a:gd name="connsiteY10" fmla="*/ 17660 h 120067"/>
                <a:gd name="connsiteX11" fmla="*/ 12808 w 120067"/>
                <a:gd name="connsiteY11" fmla="*/ 29467 h 120067"/>
                <a:gd name="connsiteX12" fmla="*/ 17710 w 120067"/>
                <a:gd name="connsiteY12" fmla="*/ 41073 h 120067"/>
                <a:gd name="connsiteX13" fmla="*/ 91452 w 120067"/>
                <a:gd name="connsiteY13" fmla="*/ 114815 h 120067"/>
                <a:gd name="connsiteX14" fmla="*/ 91452 w 120067"/>
                <a:gd name="connsiteY14" fmla="*/ 123920 h 120067"/>
                <a:gd name="connsiteX15" fmla="*/ 86849 w 120067"/>
                <a:gd name="connsiteY15" fmla="*/ 125721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0067" h="120067">
                  <a:moveTo>
                    <a:pt x="86849" y="125721"/>
                  </a:moveTo>
                  <a:cubicBezTo>
                    <a:pt x="85248" y="125721"/>
                    <a:pt x="83547" y="125121"/>
                    <a:pt x="82346" y="123820"/>
                  </a:cubicBezTo>
                  <a:lnTo>
                    <a:pt x="8605" y="50078"/>
                  </a:lnTo>
                  <a:cubicBezTo>
                    <a:pt x="3102" y="44575"/>
                    <a:pt x="0" y="37271"/>
                    <a:pt x="0" y="29367"/>
                  </a:cubicBezTo>
                  <a:cubicBezTo>
                    <a:pt x="0" y="21462"/>
                    <a:pt x="3102" y="14058"/>
                    <a:pt x="8605" y="8555"/>
                  </a:cubicBezTo>
                  <a:cubicBezTo>
                    <a:pt x="20011" y="-2852"/>
                    <a:pt x="38622" y="-2852"/>
                    <a:pt x="50128" y="8555"/>
                  </a:cubicBezTo>
                  <a:lnTo>
                    <a:pt x="123870" y="82296"/>
                  </a:lnTo>
                  <a:cubicBezTo>
                    <a:pt x="126371" y="84798"/>
                    <a:pt x="126371" y="88900"/>
                    <a:pt x="123870" y="91402"/>
                  </a:cubicBezTo>
                  <a:cubicBezTo>
                    <a:pt x="121368" y="93903"/>
                    <a:pt x="117366" y="93903"/>
                    <a:pt x="114865" y="91402"/>
                  </a:cubicBezTo>
                  <a:lnTo>
                    <a:pt x="41123" y="17660"/>
                  </a:lnTo>
                  <a:cubicBezTo>
                    <a:pt x="34620" y="11256"/>
                    <a:pt x="24114" y="11256"/>
                    <a:pt x="17710" y="17660"/>
                  </a:cubicBezTo>
                  <a:cubicBezTo>
                    <a:pt x="14509" y="20862"/>
                    <a:pt x="12808" y="24964"/>
                    <a:pt x="12808" y="29467"/>
                  </a:cubicBezTo>
                  <a:cubicBezTo>
                    <a:pt x="12808" y="33869"/>
                    <a:pt x="14509" y="37971"/>
                    <a:pt x="17710" y="41073"/>
                  </a:cubicBezTo>
                  <a:lnTo>
                    <a:pt x="91452" y="114815"/>
                  </a:lnTo>
                  <a:cubicBezTo>
                    <a:pt x="93953" y="117316"/>
                    <a:pt x="93953" y="121418"/>
                    <a:pt x="91452" y="123920"/>
                  </a:cubicBezTo>
                  <a:cubicBezTo>
                    <a:pt x="90151" y="125121"/>
                    <a:pt x="88550" y="125721"/>
                    <a:pt x="86849" y="12572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3C9C6FD3-4585-4B47-B31B-8B481F2BEF69}"/>
                </a:ext>
              </a:extLst>
            </p:cNvPr>
            <p:cNvSpPr/>
            <p:nvPr/>
          </p:nvSpPr>
          <p:spPr>
            <a:xfrm>
              <a:off x="11218660" y="146779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B979ADE-DFBC-4504-AD87-BF749FC0CFBA}"/>
                </a:ext>
              </a:extLst>
            </p:cNvPr>
            <p:cNvSpPr/>
            <p:nvPr/>
          </p:nvSpPr>
          <p:spPr>
            <a:xfrm>
              <a:off x="11229866" y="1456489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8 w 10005"/>
                <a:gd name="connsiteY4" fmla="*/ 6404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5" y="0"/>
                    <a:pt x="12808" y="2902"/>
                    <a:pt x="12808" y="6404"/>
                  </a:cubicBezTo>
                  <a:lnTo>
                    <a:pt x="12808" y="28916"/>
                  </a:lnTo>
                  <a:cubicBezTo>
                    <a:pt x="12808" y="325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69842AC2-903B-47BD-924F-3A07FB2D630E}"/>
                </a:ext>
              </a:extLst>
            </p:cNvPr>
            <p:cNvSpPr/>
            <p:nvPr/>
          </p:nvSpPr>
          <p:spPr>
            <a:xfrm>
              <a:off x="11305908" y="1488407"/>
              <a:ext cx="40023" cy="40023"/>
            </a:xfrm>
            <a:custGeom>
              <a:avLst/>
              <a:gdLst>
                <a:gd name="connsiteX0" fmla="*/ 21813 w 40022"/>
                <a:gd name="connsiteY0" fmla="*/ 43625 h 40022"/>
                <a:gd name="connsiteX1" fmla="*/ 0 w 40022"/>
                <a:gd name="connsiteY1" fmla="*/ 21812 h 40022"/>
                <a:gd name="connsiteX2" fmla="*/ 21813 w 40022"/>
                <a:gd name="connsiteY2" fmla="*/ 0 h 40022"/>
                <a:gd name="connsiteX3" fmla="*/ 43624 w 40022"/>
                <a:gd name="connsiteY3" fmla="*/ 21812 h 40022"/>
                <a:gd name="connsiteX4" fmla="*/ 21813 w 40022"/>
                <a:gd name="connsiteY4" fmla="*/ 43625 h 40022"/>
                <a:gd name="connsiteX5" fmla="*/ 21813 w 40022"/>
                <a:gd name="connsiteY5" fmla="*/ 12707 h 40022"/>
                <a:gd name="connsiteX6" fmla="*/ 12808 w 40022"/>
                <a:gd name="connsiteY6" fmla="*/ 21712 h 40022"/>
                <a:gd name="connsiteX7" fmla="*/ 21813 w 40022"/>
                <a:gd name="connsiteY7" fmla="*/ 30717 h 40022"/>
                <a:gd name="connsiteX8" fmla="*/ 30817 w 40022"/>
                <a:gd name="connsiteY8" fmla="*/ 21712 h 40022"/>
                <a:gd name="connsiteX9" fmla="*/ 21813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3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3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3" y="43625"/>
                  </a:cubicBezTo>
                  <a:close/>
                  <a:moveTo>
                    <a:pt x="21813" y="12707"/>
                  </a:moveTo>
                  <a:cubicBezTo>
                    <a:pt x="16810" y="12707"/>
                    <a:pt x="12808" y="16809"/>
                    <a:pt x="12808" y="21712"/>
                  </a:cubicBezTo>
                  <a:cubicBezTo>
                    <a:pt x="12808" y="26615"/>
                    <a:pt x="16910" y="30717"/>
                    <a:pt x="21813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6" y="12707"/>
                    <a:pt x="21813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68C5636-4BA8-4676-9C6D-6EC669659B06}"/>
                </a:ext>
              </a:extLst>
            </p:cNvPr>
            <p:cNvSpPr/>
            <p:nvPr/>
          </p:nvSpPr>
          <p:spPr>
            <a:xfrm>
              <a:off x="11396456" y="1436215"/>
              <a:ext cx="60034" cy="60034"/>
            </a:xfrm>
            <a:custGeom>
              <a:avLst/>
              <a:gdLst>
                <a:gd name="connsiteX0" fmla="*/ 31021 w 60033"/>
                <a:gd name="connsiteY0" fmla="*/ 62098 h 60033"/>
                <a:gd name="connsiteX1" fmla="*/ 13311 w 60033"/>
                <a:gd name="connsiteY1" fmla="*/ 56494 h 60033"/>
                <a:gd name="connsiteX2" fmla="*/ 503 w 60033"/>
                <a:gd name="connsiteY2" fmla="*/ 36483 h 60033"/>
                <a:gd name="connsiteX3" fmla="*/ 5606 w 60033"/>
                <a:gd name="connsiteY3" fmla="*/ 13270 h 60033"/>
                <a:gd name="connsiteX4" fmla="*/ 25618 w 60033"/>
                <a:gd name="connsiteY4" fmla="*/ 463 h 60033"/>
                <a:gd name="connsiteX5" fmla="*/ 48831 w 60033"/>
                <a:gd name="connsiteY5" fmla="*/ 5566 h 60033"/>
                <a:gd name="connsiteX6" fmla="*/ 61638 w 60033"/>
                <a:gd name="connsiteY6" fmla="*/ 25577 h 60033"/>
                <a:gd name="connsiteX7" fmla="*/ 56535 w 60033"/>
                <a:gd name="connsiteY7" fmla="*/ 48790 h 60033"/>
                <a:gd name="connsiteX8" fmla="*/ 36523 w 60033"/>
                <a:gd name="connsiteY8" fmla="*/ 61597 h 60033"/>
                <a:gd name="connsiteX9" fmla="*/ 31021 w 60033"/>
                <a:gd name="connsiteY9" fmla="*/ 62098 h 60033"/>
                <a:gd name="connsiteX10" fmla="*/ 31121 w 60033"/>
                <a:gd name="connsiteY10" fmla="*/ 12770 h 60033"/>
                <a:gd name="connsiteX11" fmla="*/ 27919 w 60033"/>
                <a:gd name="connsiteY11" fmla="*/ 13070 h 60033"/>
                <a:gd name="connsiteX12" fmla="*/ 16213 w 60033"/>
                <a:gd name="connsiteY12" fmla="*/ 20574 h 60033"/>
                <a:gd name="connsiteX13" fmla="*/ 13211 w 60033"/>
                <a:gd name="connsiteY13" fmla="*/ 34182 h 60033"/>
                <a:gd name="connsiteX14" fmla="*/ 20715 w 60033"/>
                <a:gd name="connsiteY14" fmla="*/ 45888 h 60033"/>
                <a:gd name="connsiteX15" fmla="*/ 34322 w 60033"/>
                <a:gd name="connsiteY15" fmla="*/ 48890 h 60033"/>
                <a:gd name="connsiteX16" fmla="*/ 46029 w 60033"/>
                <a:gd name="connsiteY16" fmla="*/ 41386 h 60033"/>
                <a:gd name="connsiteX17" fmla="*/ 49030 w 60033"/>
                <a:gd name="connsiteY17" fmla="*/ 27778 h 60033"/>
                <a:gd name="connsiteX18" fmla="*/ 41526 w 60033"/>
                <a:gd name="connsiteY18" fmla="*/ 16072 h 60033"/>
                <a:gd name="connsiteX19" fmla="*/ 31121 w 60033"/>
                <a:gd name="connsiteY19" fmla="*/ 127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1021" y="62098"/>
                  </a:moveTo>
                  <a:cubicBezTo>
                    <a:pt x="24717" y="62098"/>
                    <a:pt x="18614" y="60196"/>
                    <a:pt x="13311" y="56494"/>
                  </a:cubicBezTo>
                  <a:cubicBezTo>
                    <a:pt x="6506" y="51792"/>
                    <a:pt x="2004" y="44688"/>
                    <a:pt x="503" y="36483"/>
                  </a:cubicBezTo>
                  <a:cubicBezTo>
                    <a:pt x="-998" y="28279"/>
                    <a:pt x="904" y="20074"/>
                    <a:pt x="5606" y="13270"/>
                  </a:cubicBezTo>
                  <a:cubicBezTo>
                    <a:pt x="10309" y="6466"/>
                    <a:pt x="17514" y="1964"/>
                    <a:pt x="25618" y="463"/>
                  </a:cubicBezTo>
                  <a:cubicBezTo>
                    <a:pt x="33723" y="-938"/>
                    <a:pt x="42027" y="863"/>
                    <a:pt x="48831" y="5566"/>
                  </a:cubicBezTo>
                  <a:cubicBezTo>
                    <a:pt x="55634" y="10268"/>
                    <a:pt x="60138" y="17372"/>
                    <a:pt x="61638" y="25577"/>
                  </a:cubicBezTo>
                  <a:cubicBezTo>
                    <a:pt x="63139" y="33782"/>
                    <a:pt x="61238" y="41986"/>
                    <a:pt x="56535" y="48790"/>
                  </a:cubicBezTo>
                  <a:cubicBezTo>
                    <a:pt x="51832" y="55594"/>
                    <a:pt x="44629" y="60096"/>
                    <a:pt x="36523" y="61597"/>
                  </a:cubicBezTo>
                  <a:cubicBezTo>
                    <a:pt x="34623" y="61897"/>
                    <a:pt x="32821" y="62098"/>
                    <a:pt x="31021" y="62098"/>
                  </a:cubicBezTo>
                  <a:close/>
                  <a:moveTo>
                    <a:pt x="31121" y="12770"/>
                  </a:moveTo>
                  <a:cubicBezTo>
                    <a:pt x="30021" y="12770"/>
                    <a:pt x="29019" y="12870"/>
                    <a:pt x="27919" y="13070"/>
                  </a:cubicBezTo>
                  <a:cubicBezTo>
                    <a:pt x="23116" y="13870"/>
                    <a:pt x="18915" y="16572"/>
                    <a:pt x="16213" y="20574"/>
                  </a:cubicBezTo>
                  <a:cubicBezTo>
                    <a:pt x="13511" y="24576"/>
                    <a:pt x="12310" y="29379"/>
                    <a:pt x="13211" y="34182"/>
                  </a:cubicBezTo>
                  <a:cubicBezTo>
                    <a:pt x="14111" y="38985"/>
                    <a:pt x="16712" y="43187"/>
                    <a:pt x="20715" y="45888"/>
                  </a:cubicBezTo>
                  <a:cubicBezTo>
                    <a:pt x="24717" y="48690"/>
                    <a:pt x="29620" y="49691"/>
                    <a:pt x="34322" y="48890"/>
                  </a:cubicBezTo>
                  <a:cubicBezTo>
                    <a:pt x="39125" y="48090"/>
                    <a:pt x="43328" y="45388"/>
                    <a:pt x="46029" y="41386"/>
                  </a:cubicBezTo>
                  <a:cubicBezTo>
                    <a:pt x="48731" y="37384"/>
                    <a:pt x="49932" y="32581"/>
                    <a:pt x="49030" y="27778"/>
                  </a:cubicBezTo>
                  <a:cubicBezTo>
                    <a:pt x="48230" y="22976"/>
                    <a:pt x="45529" y="18773"/>
                    <a:pt x="41526" y="16072"/>
                  </a:cubicBezTo>
                  <a:cubicBezTo>
                    <a:pt x="38425" y="13970"/>
                    <a:pt x="34823" y="12770"/>
                    <a:pt x="31121" y="127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DAF2A43-530E-4678-994C-AA1FFB9DE2B5}"/>
                </a:ext>
              </a:extLst>
            </p:cNvPr>
            <p:cNvSpPr/>
            <p:nvPr/>
          </p:nvSpPr>
          <p:spPr>
            <a:xfrm>
              <a:off x="11481033" y="1516548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880 w 20011"/>
                <a:gd name="connsiteY4" fmla="*/ 1876 h 20011"/>
                <a:gd name="connsiteX5" fmla="*/ 26790 w 20011"/>
                <a:gd name="connsiteY5" fmla="*/ 17785 h 20011"/>
                <a:gd name="connsiteX6" fmla="*/ 267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7" y="28791"/>
                    <a:pt x="18985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379" y="-625"/>
                    <a:pt x="10880" y="1876"/>
                  </a:cubicBezTo>
                  <a:lnTo>
                    <a:pt x="26790" y="17785"/>
                  </a:lnTo>
                  <a:cubicBezTo>
                    <a:pt x="29291" y="20286"/>
                    <a:pt x="29291" y="24389"/>
                    <a:pt x="26790" y="26890"/>
                  </a:cubicBezTo>
                  <a:cubicBezTo>
                    <a:pt x="25589" y="28191"/>
                    <a:pt x="23988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ECCFAA8-3B81-495B-96FE-00E4ED8DC8E7}"/>
                </a:ext>
              </a:extLst>
            </p:cNvPr>
            <p:cNvSpPr/>
            <p:nvPr/>
          </p:nvSpPr>
          <p:spPr>
            <a:xfrm>
              <a:off x="11481033" y="1516548"/>
              <a:ext cx="20011" cy="20011"/>
            </a:xfrm>
            <a:custGeom>
              <a:avLst/>
              <a:gdLst>
                <a:gd name="connsiteX0" fmla="*/ 6378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790 w 20011"/>
                <a:gd name="connsiteY4" fmla="*/ 1876 h 20011"/>
                <a:gd name="connsiteX5" fmla="*/ 26790 w 20011"/>
                <a:gd name="connsiteY5" fmla="*/ 10981 h 20011"/>
                <a:gd name="connsiteX6" fmla="*/ 10880 w 20011"/>
                <a:gd name="connsiteY6" fmla="*/ 26890 h 20011"/>
                <a:gd name="connsiteX7" fmla="*/ 637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8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289" y="-625"/>
                    <a:pt x="26790" y="1876"/>
                  </a:cubicBezTo>
                  <a:cubicBezTo>
                    <a:pt x="29291" y="4377"/>
                    <a:pt x="29291" y="8480"/>
                    <a:pt x="26790" y="10981"/>
                  </a:cubicBezTo>
                  <a:lnTo>
                    <a:pt x="10880" y="26890"/>
                  </a:lnTo>
                  <a:cubicBezTo>
                    <a:pt x="9680" y="28191"/>
                    <a:pt x="8080" y="28791"/>
                    <a:pt x="637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9" name="Group 628">
            <a:extLst>
              <a:ext uri="{FF2B5EF4-FFF2-40B4-BE49-F238E27FC236}">
                <a16:creationId xmlns:a16="http://schemas.microsoft.com/office/drawing/2014/main" id="{37E3EBEB-6EC8-4654-86E5-A5C3934E5DE3}"/>
              </a:ext>
            </a:extLst>
          </p:cNvPr>
          <p:cNvGrpSpPr/>
          <p:nvPr/>
        </p:nvGrpSpPr>
        <p:grpSpPr>
          <a:xfrm>
            <a:off x="1799352" y="2517684"/>
            <a:ext cx="522794" cy="532904"/>
            <a:chOff x="1799352" y="2517684"/>
            <a:chExt cx="522794" cy="532904"/>
          </a:xfrm>
          <a:solidFill>
            <a:srgbClr val="FFFFFF"/>
          </a:solidFill>
        </p:grpSpPr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D70CED-CF92-4C0C-BEA7-F3AA4BA1C94B}"/>
                </a:ext>
              </a:extLst>
            </p:cNvPr>
            <p:cNvSpPr/>
            <p:nvPr/>
          </p:nvSpPr>
          <p:spPr>
            <a:xfrm>
              <a:off x="1799352" y="2593930"/>
              <a:ext cx="460259" cy="390220"/>
            </a:xfrm>
            <a:custGeom>
              <a:avLst/>
              <a:gdLst>
                <a:gd name="connsiteX0" fmla="*/ 21812 w 460259"/>
                <a:gd name="connsiteY0" fmla="*/ 399325 h 390219"/>
                <a:gd name="connsiteX1" fmla="*/ 800 w 460259"/>
                <a:gd name="connsiteY1" fmla="*/ 383216 h 390219"/>
                <a:gd name="connsiteX2" fmla="*/ 5303 w 460259"/>
                <a:gd name="connsiteY2" fmla="*/ 375412 h 390219"/>
                <a:gd name="connsiteX3" fmla="*/ 13107 w 460259"/>
                <a:gd name="connsiteY3" fmla="*/ 379914 h 390219"/>
                <a:gd name="connsiteX4" fmla="*/ 21812 w 460259"/>
                <a:gd name="connsiteY4" fmla="*/ 386518 h 390219"/>
                <a:gd name="connsiteX5" fmla="*/ 29917 w 460259"/>
                <a:gd name="connsiteY5" fmla="*/ 381115 h 390219"/>
                <a:gd name="connsiteX6" fmla="*/ 30217 w 460259"/>
                <a:gd name="connsiteY6" fmla="*/ 380414 h 390219"/>
                <a:gd name="connsiteX7" fmla="*/ 30317 w 460259"/>
                <a:gd name="connsiteY7" fmla="*/ 380114 h 390219"/>
                <a:gd name="connsiteX8" fmla="*/ 30317 w 460259"/>
                <a:gd name="connsiteY8" fmla="*/ 380114 h 390219"/>
                <a:gd name="connsiteX9" fmla="*/ 30317 w 460259"/>
                <a:gd name="connsiteY9" fmla="*/ 380114 h 390219"/>
                <a:gd name="connsiteX10" fmla="*/ 30317 w 460259"/>
                <a:gd name="connsiteY10" fmla="*/ 380114 h 390219"/>
                <a:gd name="connsiteX11" fmla="*/ 37721 w 460259"/>
                <a:gd name="connsiteY11" fmla="*/ 375311 h 390219"/>
                <a:gd name="connsiteX12" fmla="*/ 41824 w 460259"/>
                <a:gd name="connsiteY12" fmla="*/ 378113 h 390219"/>
                <a:gd name="connsiteX13" fmla="*/ 42824 w 460259"/>
                <a:gd name="connsiteY13" fmla="*/ 382816 h 390219"/>
                <a:gd name="connsiteX14" fmla="*/ 42124 w 460259"/>
                <a:gd name="connsiteY14" fmla="*/ 385017 h 390219"/>
                <a:gd name="connsiteX15" fmla="*/ 41824 w 460259"/>
                <a:gd name="connsiteY15" fmla="*/ 385918 h 390219"/>
                <a:gd name="connsiteX16" fmla="*/ 21812 w 460259"/>
                <a:gd name="connsiteY16" fmla="*/ 399325 h 390219"/>
                <a:gd name="connsiteX17" fmla="*/ 6404 w 460259"/>
                <a:gd name="connsiteY17" fmla="*/ 368808 h 390219"/>
                <a:gd name="connsiteX18" fmla="*/ 0 w 460259"/>
                <a:gd name="connsiteY18" fmla="*/ 362404 h 390219"/>
                <a:gd name="connsiteX19" fmla="*/ 0 w 460259"/>
                <a:gd name="connsiteY19" fmla="*/ 170296 h 390219"/>
                <a:gd name="connsiteX20" fmla="*/ 6404 w 460259"/>
                <a:gd name="connsiteY20" fmla="*/ 163892 h 390219"/>
                <a:gd name="connsiteX21" fmla="*/ 12807 w 460259"/>
                <a:gd name="connsiteY21" fmla="*/ 170296 h 390219"/>
                <a:gd name="connsiteX22" fmla="*/ 12807 w 460259"/>
                <a:gd name="connsiteY22" fmla="*/ 362404 h 390219"/>
                <a:gd name="connsiteX23" fmla="*/ 6404 w 460259"/>
                <a:gd name="connsiteY23" fmla="*/ 368808 h 390219"/>
                <a:gd name="connsiteX24" fmla="*/ 6404 w 460259"/>
                <a:gd name="connsiteY24" fmla="*/ 157489 h 390219"/>
                <a:gd name="connsiteX25" fmla="*/ 0 w 460259"/>
                <a:gd name="connsiteY25" fmla="*/ 151085 h 390219"/>
                <a:gd name="connsiteX26" fmla="*/ 6404 w 460259"/>
                <a:gd name="connsiteY26" fmla="*/ 144682 h 390219"/>
                <a:gd name="connsiteX27" fmla="*/ 12807 w 460259"/>
                <a:gd name="connsiteY27" fmla="*/ 151085 h 390219"/>
                <a:gd name="connsiteX28" fmla="*/ 6404 w 460259"/>
                <a:gd name="connsiteY28" fmla="*/ 157489 h 390219"/>
                <a:gd name="connsiteX29" fmla="*/ 6404 w 460259"/>
                <a:gd name="connsiteY29" fmla="*/ 138278 h 390219"/>
                <a:gd name="connsiteX30" fmla="*/ 0 w 460259"/>
                <a:gd name="connsiteY30" fmla="*/ 131874 h 390219"/>
                <a:gd name="connsiteX31" fmla="*/ 0 w 460259"/>
                <a:gd name="connsiteY31" fmla="*/ 6404 h 390219"/>
                <a:gd name="connsiteX32" fmla="*/ 1901 w 460259"/>
                <a:gd name="connsiteY32" fmla="*/ 1901 h 390219"/>
                <a:gd name="connsiteX33" fmla="*/ 6404 w 460259"/>
                <a:gd name="connsiteY33" fmla="*/ 0 h 390219"/>
                <a:gd name="connsiteX34" fmla="*/ 121168 w 460259"/>
                <a:gd name="connsiteY34" fmla="*/ 0 h 390219"/>
                <a:gd name="connsiteX35" fmla="*/ 126371 w 460259"/>
                <a:gd name="connsiteY35" fmla="*/ 2802 h 390219"/>
                <a:gd name="connsiteX36" fmla="*/ 170996 w 460259"/>
                <a:gd name="connsiteY36" fmla="*/ 66337 h 390219"/>
                <a:gd name="connsiteX37" fmla="*/ 294766 w 460259"/>
                <a:gd name="connsiteY37" fmla="*/ 66337 h 390219"/>
                <a:gd name="connsiteX38" fmla="*/ 301170 w 460259"/>
                <a:gd name="connsiteY38" fmla="*/ 72741 h 390219"/>
                <a:gd name="connsiteX39" fmla="*/ 294766 w 460259"/>
                <a:gd name="connsiteY39" fmla="*/ 79145 h 390219"/>
                <a:gd name="connsiteX40" fmla="*/ 167695 w 460259"/>
                <a:gd name="connsiteY40" fmla="*/ 79145 h 390219"/>
                <a:gd name="connsiteX41" fmla="*/ 162492 w 460259"/>
                <a:gd name="connsiteY41" fmla="*/ 76443 h 390219"/>
                <a:gd name="connsiteX42" fmla="*/ 117866 w 460259"/>
                <a:gd name="connsiteY42" fmla="*/ 12807 h 390219"/>
                <a:gd name="connsiteX43" fmla="*/ 12807 w 460259"/>
                <a:gd name="connsiteY43" fmla="*/ 12807 h 390219"/>
                <a:gd name="connsiteX44" fmla="*/ 12807 w 460259"/>
                <a:gd name="connsiteY44" fmla="*/ 131874 h 390219"/>
                <a:gd name="connsiteX45" fmla="*/ 6404 w 460259"/>
                <a:gd name="connsiteY45" fmla="*/ 138278 h 390219"/>
                <a:gd name="connsiteX46" fmla="*/ 459259 w 460259"/>
                <a:gd name="connsiteY46" fmla="*/ 125971 h 390219"/>
                <a:gd name="connsiteX47" fmla="*/ 452855 w 460259"/>
                <a:gd name="connsiteY47" fmla="*/ 119567 h 390219"/>
                <a:gd name="connsiteX48" fmla="*/ 452855 w 460259"/>
                <a:gd name="connsiteY48" fmla="*/ 79145 h 390219"/>
                <a:gd name="connsiteX49" fmla="*/ 313977 w 460259"/>
                <a:gd name="connsiteY49" fmla="*/ 79145 h 390219"/>
                <a:gd name="connsiteX50" fmla="*/ 307573 w 460259"/>
                <a:gd name="connsiteY50" fmla="*/ 72741 h 390219"/>
                <a:gd name="connsiteX51" fmla="*/ 313977 w 460259"/>
                <a:gd name="connsiteY51" fmla="*/ 66337 h 390219"/>
                <a:gd name="connsiteX52" fmla="*/ 459259 w 460259"/>
                <a:gd name="connsiteY52" fmla="*/ 66337 h 390219"/>
                <a:gd name="connsiteX53" fmla="*/ 463761 w 460259"/>
                <a:gd name="connsiteY53" fmla="*/ 68238 h 390219"/>
                <a:gd name="connsiteX54" fmla="*/ 465562 w 460259"/>
                <a:gd name="connsiteY54" fmla="*/ 72741 h 390219"/>
                <a:gd name="connsiteX55" fmla="*/ 465562 w 460259"/>
                <a:gd name="connsiteY55" fmla="*/ 119467 h 390219"/>
                <a:gd name="connsiteX56" fmla="*/ 465662 w 460259"/>
                <a:gd name="connsiteY56" fmla="*/ 119567 h 390219"/>
                <a:gd name="connsiteX57" fmla="*/ 459259 w 460259"/>
                <a:gd name="connsiteY57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60259" h="390219">
                  <a:moveTo>
                    <a:pt x="21812" y="399325"/>
                  </a:moveTo>
                  <a:cubicBezTo>
                    <a:pt x="12007" y="399325"/>
                    <a:pt x="3302" y="392721"/>
                    <a:pt x="800" y="383216"/>
                  </a:cubicBezTo>
                  <a:cubicBezTo>
                    <a:pt x="-200" y="379814"/>
                    <a:pt x="1901" y="376312"/>
                    <a:pt x="5303" y="375412"/>
                  </a:cubicBezTo>
                  <a:cubicBezTo>
                    <a:pt x="8605" y="374511"/>
                    <a:pt x="12207" y="376612"/>
                    <a:pt x="13107" y="379914"/>
                  </a:cubicBezTo>
                  <a:cubicBezTo>
                    <a:pt x="14208" y="383816"/>
                    <a:pt x="17710" y="386518"/>
                    <a:pt x="21812" y="386518"/>
                  </a:cubicBezTo>
                  <a:cubicBezTo>
                    <a:pt x="25314" y="386518"/>
                    <a:pt x="28516" y="384417"/>
                    <a:pt x="29917" y="381115"/>
                  </a:cubicBezTo>
                  <a:cubicBezTo>
                    <a:pt x="30017" y="380815"/>
                    <a:pt x="30117" y="380615"/>
                    <a:pt x="30217" y="380414"/>
                  </a:cubicBezTo>
                  <a:lnTo>
                    <a:pt x="30317" y="380114"/>
                  </a:lnTo>
                  <a:lnTo>
                    <a:pt x="30317" y="380114"/>
                  </a:lnTo>
                  <a:lnTo>
                    <a:pt x="30317" y="380114"/>
                  </a:lnTo>
                  <a:lnTo>
                    <a:pt x="30317" y="380114"/>
                  </a:lnTo>
                  <a:cubicBezTo>
                    <a:pt x="31118" y="376812"/>
                    <a:pt x="34419" y="374711"/>
                    <a:pt x="37721" y="375311"/>
                  </a:cubicBezTo>
                  <a:cubicBezTo>
                    <a:pt x="39422" y="375712"/>
                    <a:pt x="40923" y="376612"/>
                    <a:pt x="41824" y="378113"/>
                  </a:cubicBezTo>
                  <a:cubicBezTo>
                    <a:pt x="42824" y="379514"/>
                    <a:pt x="43124" y="381215"/>
                    <a:pt x="42824" y="382816"/>
                  </a:cubicBezTo>
                  <a:cubicBezTo>
                    <a:pt x="42724" y="383316"/>
                    <a:pt x="42524" y="384116"/>
                    <a:pt x="42124" y="385017"/>
                  </a:cubicBezTo>
                  <a:cubicBezTo>
                    <a:pt x="42024" y="385317"/>
                    <a:pt x="41924" y="385617"/>
                    <a:pt x="41824" y="385918"/>
                  </a:cubicBezTo>
                  <a:cubicBezTo>
                    <a:pt x="38422" y="394022"/>
                    <a:pt x="30617" y="399325"/>
                    <a:pt x="21812" y="399325"/>
                  </a:cubicBezTo>
                  <a:close/>
                  <a:moveTo>
                    <a:pt x="6404" y="368808"/>
                  </a:moveTo>
                  <a:cubicBezTo>
                    <a:pt x="2902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794"/>
                    <a:pt x="2902" y="163892"/>
                    <a:pt x="6404" y="163892"/>
                  </a:cubicBezTo>
                  <a:cubicBezTo>
                    <a:pt x="10006" y="163892"/>
                    <a:pt x="12807" y="1667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10006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902" y="157489"/>
                    <a:pt x="0" y="154687"/>
                    <a:pt x="0" y="151085"/>
                  </a:cubicBezTo>
                  <a:cubicBezTo>
                    <a:pt x="0" y="147583"/>
                    <a:pt x="2902" y="144682"/>
                    <a:pt x="6404" y="144682"/>
                  </a:cubicBezTo>
                  <a:cubicBezTo>
                    <a:pt x="10006" y="144682"/>
                    <a:pt x="12807" y="147583"/>
                    <a:pt x="12807" y="151085"/>
                  </a:cubicBezTo>
                  <a:cubicBezTo>
                    <a:pt x="12807" y="154687"/>
                    <a:pt x="10006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902" y="138278"/>
                    <a:pt x="0" y="1354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700" y="3102"/>
                    <a:pt x="1901" y="19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121168" y="0"/>
                  </a:lnTo>
                  <a:cubicBezTo>
                    <a:pt x="123269" y="0"/>
                    <a:pt x="125271" y="1101"/>
                    <a:pt x="126371" y="2802"/>
                  </a:cubicBezTo>
                  <a:lnTo>
                    <a:pt x="170996" y="66337"/>
                  </a:lnTo>
                  <a:lnTo>
                    <a:pt x="294766" y="66337"/>
                  </a:lnTo>
                  <a:cubicBezTo>
                    <a:pt x="298268" y="66337"/>
                    <a:pt x="301170" y="69239"/>
                    <a:pt x="301170" y="72741"/>
                  </a:cubicBezTo>
                  <a:cubicBezTo>
                    <a:pt x="301170" y="76243"/>
                    <a:pt x="298268" y="79145"/>
                    <a:pt x="294766" y="79145"/>
                  </a:cubicBezTo>
                  <a:lnTo>
                    <a:pt x="167695" y="79145"/>
                  </a:lnTo>
                  <a:cubicBezTo>
                    <a:pt x="165593" y="79145"/>
                    <a:pt x="163692" y="78144"/>
                    <a:pt x="162492" y="764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476"/>
                    <a:pt x="10006" y="138278"/>
                    <a:pt x="6404" y="138278"/>
                  </a:cubicBezTo>
                  <a:close/>
                  <a:moveTo>
                    <a:pt x="459259" y="125971"/>
                  </a:moveTo>
                  <a:cubicBezTo>
                    <a:pt x="455657" y="125971"/>
                    <a:pt x="452855" y="123169"/>
                    <a:pt x="452855" y="119567"/>
                  </a:cubicBezTo>
                  <a:lnTo>
                    <a:pt x="452855" y="79145"/>
                  </a:lnTo>
                  <a:lnTo>
                    <a:pt x="313977" y="79145"/>
                  </a:lnTo>
                  <a:cubicBezTo>
                    <a:pt x="310475" y="79145"/>
                    <a:pt x="307573" y="76243"/>
                    <a:pt x="307573" y="72741"/>
                  </a:cubicBezTo>
                  <a:cubicBezTo>
                    <a:pt x="307573" y="69239"/>
                    <a:pt x="310475" y="66337"/>
                    <a:pt x="313977" y="66337"/>
                  </a:cubicBezTo>
                  <a:lnTo>
                    <a:pt x="459259" y="66337"/>
                  </a:lnTo>
                  <a:cubicBezTo>
                    <a:pt x="460960" y="66337"/>
                    <a:pt x="462561" y="67038"/>
                    <a:pt x="463761" y="68238"/>
                  </a:cubicBezTo>
                  <a:cubicBezTo>
                    <a:pt x="464962" y="69439"/>
                    <a:pt x="465562" y="71040"/>
                    <a:pt x="465562" y="72741"/>
                  </a:cubicBezTo>
                  <a:lnTo>
                    <a:pt x="465562" y="119467"/>
                  </a:lnTo>
                  <a:cubicBezTo>
                    <a:pt x="465662" y="119467"/>
                    <a:pt x="465662" y="119567"/>
                    <a:pt x="465662" y="119567"/>
                  </a:cubicBezTo>
                  <a:cubicBezTo>
                    <a:pt x="465662" y="123169"/>
                    <a:pt x="462761" y="125971"/>
                    <a:pt x="4592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4F633A1E-C3D9-49F2-A0D9-581C7EFB17E3}"/>
                </a:ext>
              </a:extLst>
            </p:cNvPr>
            <p:cNvSpPr/>
            <p:nvPr/>
          </p:nvSpPr>
          <p:spPr>
            <a:xfrm>
              <a:off x="2162056" y="2707094"/>
              <a:ext cx="160090" cy="280158"/>
            </a:xfrm>
            <a:custGeom>
              <a:avLst/>
              <a:gdLst>
                <a:gd name="connsiteX0" fmla="*/ 85248 w 160090"/>
                <a:gd name="connsiteY0" fmla="*/ 286161 h 280157"/>
                <a:gd name="connsiteX1" fmla="*/ 85248 w 160090"/>
                <a:gd name="connsiteY1" fmla="*/ 286161 h 280157"/>
                <a:gd name="connsiteX2" fmla="*/ 6404 w 160090"/>
                <a:gd name="connsiteY2" fmla="*/ 286161 h 280157"/>
                <a:gd name="connsiteX3" fmla="*/ 0 w 160090"/>
                <a:gd name="connsiteY3" fmla="*/ 279758 h 280157"/>
                <a:gd name="connsiteX4" fmla="*/ 6404 w 160090"/>
                <a:gd name="connsiteY4" fmla="*/ 273354 h 280157"/>
                <a:gd name="connsiteX5" fmla="*/ 85248 w 160090"/>
                <a:gd name="connsiteY5" fmla="*/ 273354 h 280157"/>
                <a:gd name="connsiteX6" fmla="*/ 93853 w 160090"/>
                <a:gd name="connsiteY6" fmla="*/ 267050 h 280157"/>
                <a:gd name="connsiteX7" fmla="*/ 123069 w 160090"/>
                <a:gd name="connsiteY7" fmla="*/ 174899 h 280157"/>
                <a:gd name="connsiteX8" fmla="*/ 131074 w 160090"/>
                <a:gd name="connsiteY8" fmla="*/ 170796 h 280157"/>
                <a:gd name="connsiteX9" fmla="*/ 134776 w 160090"/>
                <a:gd name="connsiteY9" fmla="*/ 173898 h 280157"/>
                <a:gd name="connsiteX10" fmla="*/ 135276 w 160090"/>
                <a:gd name="connsiteY10" fmla="*/ 178801 h 280157"/>
                <a:gd name="connsiteX11" fmla="*/ 106060 w 160090"/>
                <a:gd name="connsiteY11" fmla="*/ 270853 h 280157"/>
                <a:gd name="connsiteX12" fmla="*/ 85248 w 160090"/>
                <a:gd name="connsiteY12" fmla="*/ 286161 h 280157"/>
                <a:gd name="connsiteX13" fmla="*/ 134976 w 160090"/>
                <a:gd name="connsiteY13" fmla="*/ 164893 h 280157"/>
                <a:gd name="connsiteX14" fmla="*/ 132975 w 160090"/>
                <a:gd name="connsiteY14" fmla="*/ 164593 h 280157"/>
                <a:gd name="connsiteX15" fmla="*/ 128873 w 160090"/>
                <a:gd name="connsiteY15" fmla="*/ 156588 h 280157"/>
                <a:gd name="connsiteX16" fmla="*/ 150885 w 160090"/>
                <a:gd name="connsiteY16" fmla="*/ 87149 h 280157"/>
                <a:gd name="connsiteX17" fmla="*/ 153587 w 160090"/>
                <a:gd name="connsiteY17" fmla="*/ 69739 h 280157"/>
                <a:gd name="connsiteX18" fmla="*/ 96555 w 160090"/>
                <a:gd name="connsiteY18" fmla="*/ 12807 h 280157"/>
                <a:gd name="connsiteX19" fmla="*/ 90151 w 160090"/>
                <a:gd name="connsiteY19" fmla="*/ 6404 h 280157"/>
                <a:gd name="connsiteX20" fmla="*/ 96555 w 160090"/>
                <a:gd name="connsiteY20" fmla="*/ 0 h 280157"/>
                <a:gd name="connsiteX21" fmla="*/ 166394 w 160090"/>
                <a:gd name="connsiteY21" fmla="*/ 69739 h 280157"/>
                <a:gd name="connsiteX22" fmla="*/ 163092 w 160090"/>
                <a:gd name="connsiteY22" fmla="*/ 91051 h 280157"/>
                <a:gd name="connsiteX23" fmla="*/ 141080 w 160090"/>
                <a:gd name="connsiteY23" fmla="*/ 160490 h 280157"/>
                <a:gd name="connsiteX24" fmla="*/ 134976 w 160090"/>
                <a:gd name="connsiteY24" fmla="*/ 164893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090" h="280157">
                  <a:moveTo>
                    <a:pt x="85248" y="286161"/>
                  </a:moveTo>
                  <a:lnTo>
                    <a:pt x="85248" y="286161"/>
                  </a:lnTo>
                  <a:lnTo>
                    <a:pt x="6404" y="286161"/>
                  </a:lnTo>
                  <a:cubicBezTo>
                    <a:pt x="2802" y="286161"/>
                    <a:pt x="0" y="283260"/>
                    <a:pt x="0" y="279758"/>
                  </a:cubicBezTo>
                  <a:cubicBezTo>
                    <a:pt x="0" y="276156"/>
                    <a:pt x="2802" y="273354"/>
                    <a:pt x="6404" y="273354"/>
                  </a:cubicBezTo>
                  <a:lnTo>
                    <a:pt x="85248" y="273354"/>
                  </a:lnTo>
                  <a:cubicBezTo>
                    <a:pt x="89250" y="273354"/>
                    <a:pt x="92652" y="270853"/>
                    <a:pt x="93853" y="267050"/>
                  </a:cubicBezTo>
                  <a:lnTo>
                    <a:pt x="123069" y="174899"/>
                  </a:lnTo>
                  <a:cubicBezTo>
                    <a:pt x="124070" y="171597"/>
                    <a:pt x="127772" y="169696"/>
                    <a:pt x="131074" y="170796"/>
                  </a:cubicBezTo>
                  <a:cubicBezTo>
                    <a:pt x="132675" y="171297"/>
                    <a:pt x="134076" y="172397"/>
                    <a:pt x="134776" y="173898"/>
                  </a:cubicBezTo>
                  <a:cubicBezTo>
                    <a:pt x="135576" y="175399"/>
                    <a:pt x="135777" y="177100"/>
                    <a:pt x="135276" y="178801"/>
                  </a:cubicBezTo>
                  <a:lnTo>
                    <a:pt x="106060" y="270853"/>
                  </a:lnTo>
                  <a:cubicBezTo>
                    <a:pt x="103258" y="279958"/>
                    <a:pt x="94854" y="286161"/>
                    <a:pt x="85248" y="286161"/>
                  </a:cubicBezTo>
                  <a:close/>
                  <a:moveTo>
                    <a:pt x="134976" y="164893"/>
                  </a:moveTo>
                  <a:cubicBezTo>
                    <a:pt x="134276" y="164893"/>
                    <a:pt x="133675" y="164793"/>
                    <a:pt x="132975" y="164593"/>
                  </a:cubicBezTo>
                  <a:cubicBezTo>
                    <a:pt x="129673" y="163592"/>
                    <a:pt x="127772" y="159990"/>
                    <a:pt x="128873" y="156588"/>
                  </a:cubicBezTo>
                  <a:lnTo>
                    <a:pt x="150885" y="87149"/>
                  </a:lnTo>
                  <a:cubicBezTo>
                    <a:pt x="152686" y="81446"/>
                    <a:pt x="153587" y="75543"/>
                    <a:pt x="153587" y="69739"/>
                  </a:cubicBezTo>
                  <a:cubicBezTo>
                    <a:pt x="153587" y="38422"/>
                    <a:pt x="127972" y="12907"/>
                    <a:pt x="96555" y="12807"/>
                  </a:cubicBezTo>
                  <a:cubicBezTo>
                    <a:pt x="92952" y="12807"/>
                    <a:pt x="90151" y="10006"/>
                    <a:pt x="90151" y="6404"/>
                  </a:cubicBezTo>
                  <a:cubicBezTo>
                    <a:pt x="90151" y="2902"/>
                    <a:pt x="92952" y="0"/>
                    <a:pt x="96555" y="0"/>
                  </a:cubicBezTo>
                  <a:cubicBezTo>
                    <a:pt x="134976" y="100"/>
                    <a:pt x="166294" y="31318"/>
                    <a:pt x="166394" y="69739"/>
                  </a:cubicBezTo>
                  <a:cubicBezTo>
                    <a:pt x="166394" y="76943"/>
                    <a:pt x="165293" y="84047"/>
                    <a:pt x="163092" y="91051"/>
                  </a:cubicBezTo>
                  <a:lnTo>
                    <a:pt x="141080" y="160490"/>
                  </a:lnTo>
                  <a:cubicBezTo>
                    <a:pt x="140179" y="163192"/>
                    <a:pt x="137778" y="164893"/>
                    <a:pt x="134976" y="16489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0AD258EE-9716-4F7A-82E9-E7FDFCCA6FB9}"/>
                </a:ext>
              </a:extLst>
            </p:cNvPr>
            <p:cNvSpPr/>
            <p:nvPr/>
          </p:nvSpPr>
          <p:spPr>
            <a:xfrm>
              <a:off x="1828868" y="2707094"/>
              <a:ext cx="430242" cy="270152"/>
            </a:xfrm>
            <a:custGeom>
              <a:avLst/>
              <a:gdLst>
                <a:gd name="connsiteX0" fmla="*/ 6404 w 430242"/>
                <a:gd name="connsiteY0" fmla="*/ 276756 h 270152"/>
                <a:gd name="connsiteX1" fmla="*/ 4002 w 430242"/>
                <a:gd name="connsiteY1" fmla="*/ 276256 h 270152"/>
                <a:gd name="connsiteX2" fmla="*/ 500 w 430242"/>
                <a:gd name="connsiteY2" fmla="*/ 272854 h 270152"/>
                <a:gd name="connsiteX3" fmla="*/ 0 w 430242"/>
                <a:gd name="connsiteY3" fmla="*/ 270352 h 270152"/>
                <a:gd name="connsiteX4" fmla="*/ 400 w 430242"/>
                <a:gd name="connsiteY4" fmla="*/ 267951 h 270152"/>
                <a:gd name="connsiteX5" fmla="*/ 600 w 430242"/>
                <a:gd name="connsiteY5" fmla="*/ 267451 h 270152"/>
                <a:gd name="connsiteX6" fmla="*/ 700 w 430242"/>
                <a:gd name="connsiteY6" fmla="*/ 267351 h 270152"/>
                <a:gd name="connsiteX7" fmla="*/ 700 w 430242"/>
                <a:gd name="connsiteY7" fmla="*/ 267351 h 270152"/>
                <a:gd name="connsiteX8" fmla="*/ 700 w 430242"/>
                <a:gd name="connsiteY8" fmla="*/ 267251 h 270152"/>
                <a:gd name="connsiteX9" fmla="*/ 700 w 430242"/>
                <a:gd name="connsiteY9" fmla="*/ 267251 h 270152"/>
                <a:gd name="connsiteX10" fmla="*/ 800 w 430242"/>
                <a:gd name="connsiteY10" fmla="*/ 267050 h 270152"/>
                <a:gd name="connsiteX11" fmla="*/ 901 w 430242"/>
                <a:gd name="connsiteY11" fmla="*/ 266650 h 270152"/>
                <a:gd name="connsiteX12" fmla="*/ 901 w 430242"/>
                <a:gd name="connsiteY12" fmla="*/ 266550 h 270152"/>
                <a:gd name="connsiteX13" fmla="*/ 59534 w 430242"/>
                <a:gd name="connsiteY13" fmla="*/ 81746 h 270152"/>
                <a:gd name="connsiteX14" fmla="*/ 66237 w 430242"/>
                <a:gd name="connsiteY14" fmla="*/ 64937 h 270152"/>
                <a:gd name="connsiteX15" fmla="*/ 66438 w 430242"/>
                <a:gd name="connsiteY15" fmla="*/ 64636 h 270152"/>
                <a:gd name="connsiteX16" fmla="*/ 148984 w 430242"/>
                <a:gd name="connsiteY16" fmla="*/ 2101 h 270152"/>
                <a:gd name="connsiteX17" fmla="*/ 150285 w 430242"/>
                <a:gd name="connsiteY17" fmla="*/ 1901 h 270152"/>
                <a:gd name="connsiteX18" fmla="*/ 152686 w 430242"/>
                <a:gd name="connsiteY18" fmla="*/ 1501 h 270152"/>
                <a:gd name="connsiteX19" fmla="*/ 154887 w 430242"/>
                <a:gd name="connsiteY19" fmla="*/ 1201 h 270152"/>
                <a:gd name="connsiteX20" fmla="*/ 155588 w 430242"/>
                <a:gd name="connsiteY20" fmla="*/ 1101 h 270152"/>
                <a:gd name="connsiteX21" fmla="*/ 157489 w 430242"/>
                <a:gd name="connsiteY21" fmla="*/ 800 h 270152"/>
                <a:gd name="connsiteX22" fmla="*/ 157689 w 430242"/>
                <a:gd name="connsiteY22" fmla="*/ 800 h 270152"/>
                <a:gd name="connsiteX23" fmla="*/ 158589 w 430242"/>
                <a:gd name="connsiteY23" fmla="*/ 700 h 270152"/>
                <a:gd name="connsiteX24" fmla="*/ 158790 w 430242"/>
                <a:gd name="connsiteY24" fmla="*/ 700 h 270152"/>
                <a:gd name="connsiteX25" fmla="*/ 159690 w 430242"/>
                <a:gd name="connsiteY25" fmla="*/ 600 h 270152"/>
                <a:gd name="connsiteX26" fmla="*/ 163792 w 430242"/>
                <a:gd name="connsiteY26" fmla="*/ 300 h 270152"/>
                <a:gd name="connsiteX27" fmla="*/ 167795 w 430242"/>
                <a:gd name="connsiteY27" fmla="*/ 100 h 270152"/>
                <a:gd name="connsiteX28" fmla="*/ 168095 w 430242"/>
                <a:gd name="connsiteY28" fmla="*/ 100 h 270152"/>
                <a:gd name="connsiteX29" fmla="*/ 169395 w 430242"/>
                <a:gd name="connsiteY29" fmla="*/ 0 h 270152"/>
                <a:gd name="connsiteX30" fmla="*/ 171196 w 430242"/>
                <a:gd name="connsiteY30" fmla="*/ 0 h 270152"/>
                <a:gd name="connsiteX31" fmla="*/ 429742 w 430242"/>
                <a:gd name="connsiteY31" fmla="*/ 0 h 270152"/>
                <a:gd name="connsiteX32" fmla="*/ 434245 w 430242"/>
                <a:gd name="connsiteY32" fmla="*/ 1901 h 270152"/>
                <a:gd name="connsiteX33" fmla="*/ 436146 w 430242"/>
                <a:gd name="connsiteY33" fmla="*/ 6404 h 270152"/>
                <a:gd name="connsiteX34" fmla="*/ 434245 w 430242"/>
                <a:gd name="connsiteY34" fmla="*/ 11006 h 270152"/>
                <a:gd name="connsiteX35" fmla="*/ 429742 w 430242"/>
                <a:gd name="connsiteY35" fmla="*/ 12807 h 270152"/>
                <a:gd name="connsiteX36" fmla="*/ 171196 w 430242"/>
                <a:gd name="connsiteY36" fmla="*/ 12807 h 270152"/>
                <a:gd name="connsiteX37" fmla="*/ 170096 w 430242"/>
                <a:gd name="connsiteY37" fmla="*/ 12807 h 270152"/>
                <a:gd name="connsiteX38" fmla="*/ 168995 w 430242"/>
                <a:gd name="connsiteY38" fmla="*/ 12907 h 270152"/>
                <a:gd name="connsiteX39" fmla="*/ 167795 w 430242"/>
                <a:gd name="connsiteY39" fmla="*/ 12907 h 270152"/>
                <a:gd name="connsiteX40" fmla="*/ 167494 w 430242"/>
                <a:gd name="connsiteY40" fmla="*/ 12907 h 270152"/>
                <a:gd name="connsiteX41" fmla="*/ 165393 w 430242"/>
                <a:gd name="connsiteY41" fmla="*/ 13007 h 270152"/>
                <a:gd name="connsiteX42" fmla="*/ 163092 w 430242"/>
                <a:gd name="connsiteY42" fmla="*/ 13107 h 270152"/>
                <a:gd name="connsiteX43" fmla="*/ 162992 w 430242"/>
                <a:gd name="connsiteY43" fmla="*/ 13207 h 270152"/>
                <a:gd name="connsiteX44" fmla="*/ 161891 w 430242"/>
                <a:gd name="connsiteY44" fmla="*/ 13207 h 270152"/>
                <a:gd name="connsiteX45" fmla="*/ 161791 w 430242"/>
                <a:gd name="connsiteY45" fmla="*/ 13307 h 270152"/>
                <a:gd name="connsiteX46" fmla="*/ 160691 w 430242"/>
                <a:gd name="connsiteY46" fmla="*/ 13408 h 270152"/>
                <a:gd name="connsiteX47" fmla="*/ 160490 w 430242"/>
                <a:gd name="connsiteY47" fmla="*/ 13408 h 270152"/>
                <a:gd name="connsiteX48" fmla="*/ 158389 w 430242"/>
                <a:gd name="connsiteY48" fmla="*/ 13608 h 270152"/>
                <a:gd name="connsiteX49" fmla="*/ 158289 w 430242"/>
                <a:gd name="connsiteY49" fmla="*/ 13608 h 270152"/>
                <a:gd name="connsiteX50" fmla="*/ 157189 w 430242"/>
                <a:gd name="connsiteY50" fmla="*/ 13808 h 270152"/>
                <a:gd name="connsiteX51" fmla="*/ 155788 w 430242"/>
                <a:gd name="connsiteY51" fmla="*/ 14008 h 270152"/>
                <a:gd name="connsiteX52" fmla="*/ 155087 w 430242"/>
                <a:gd name="connsiteY52" fmla="*/ 14108 h 270152"/>
                <a:gd name="connsiteX53" fmla="*/ 153987 w 430242"/>
                <a:gd name="connsiteY53" fmla="*/ 14208 h 270152"/>
                <a:gd name="connsiteX54" fmla="*/ 153487 w 430242"/>
                <a:gd name="connsiteY54" fmla="*/ 14308 h 270152"/>
                <a:gd name="connsiteX55" fmla="*/ 152786 w 430242"/>
                <a:gd name="connsiteY55" fmla="*/ 14508 h 270152"/>
                <a:gd name="connsiteX56" fmla="*/ 151786 w 430242"/>
                <a:gd name="connsiteY56" fmla="*/ 14608 h 270152"/>
                <a:gd name="connsiteX57" fmla="*/ 151085 w 430242"/>
                <a:gd name="connsiteY57" fmla="*/ 14808 h 270152"/>
                <a:gd name="connsiteX58" fmla="*/ 150985 w 430242"/>
                <a:gd name="connsiteY58" fmla="*/ 14808 h 270152"/>
                <a:gd name="connsiteX59" fmla="*/ 150785 w 430242"/>
                <a:gd name="connsiteY59" fmla="*/ 14808 h 270152"/>
                <a:gd name="connsiteX60" fmla="*/ 118567 w 430242"/>
                <a:gd name="connsiteY60" fmla="*/ 27115 h 270152"/>
                <a:gd name="connsiteX61" fmla="*/ 117866 w 430242"/>
                <a:gd name="connsiteY61" fmla="*/ 27415 h 270152"/>
                <a:gd name="connsiteX62" fmla="*/ 116065 w 430242"/>
                <a:gd name="connsiteY62" fmla="*/ 28616 h 270152"/>
                <a:gd name="connsiteX63" fmla="*/ 77944 w 430242"/>
                <a:gd name="connsiteY63" fmla="*/ 70440 h 270152"/>
                <a:gd name="connsiteX64" fmla="*/ 77744 w 430242"/>
                <a:gd name="connsiteY64" fmla="*/ 70740 h 270152"/>
                <a:gd name="connsiteX65" fmla="*/ 71740 w 430242"/>
                <a:gd name="connsiteY65" fmla="*/ 85648 h 270152"/>
                <a:gd name="connsiteX66" fmla="*/ 71240 w 430242"/>
                <a:gd name="connsiteY66" fmla="*/ 87249 h 270152"/>
                <a:gd name="connsiteX67" fmla="*/ 71140 w 430242"/>
                <a:gd name="connsiteY67" fmla="*/ 87249 h 270152"/>
                <a:gd name="connsiteX68" fmla="*/ 13307 w 430242"/>
                <a:gd name="connsiteY68" fmla="*/ 269852 h 270152"/>
                <a:gd name="connsiteX69" fmla="*/ 13207 w 430242"/>
                <a:gd name="connsiteY69" fmla="*/ 270152 h 270152"/>
                <a:gd name="connsiteX70" fmla="*/ 12807 w 430242"/>
                <a:gd name="connsiteY70" fmla="*/ 271353 h 270152"/>
                <a:gd name="connsiteX71" fmla="*/ 12707 w 430242"/>
                <a:gd name="connsiteY71" fmla="*/ 271753 h 270152"/>
                <a:gd name="connsiteX72" fmla="*/ 12307 w 430242"/>
                <a:gd name="connsiteY72" fmla="*/ 272654 h 270152"/>
                <a:gd name="connsiteX73" fmla="*/ 8905 w 430242"/>
                <a:gd name="connsiteY73" fmla="*/ 276256 h 270152"/>
                <a:gd name="connsiteX74" fmla="*/ 6404 w 430242"/>
                <a:gd name="connsiteY74" fmla="*/ 276756 h 27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</a:cxnLst>
              <a:rect l="l" t="t" r="r" b="b"/>
              <a:pathLst>
                <a:path w="430242" h="270152">
                  <a:moveTo>
                    <a:pt x="6404" y="276756"/>
                  </a:moveTo>
                  <a:cubicBezTo>
                    <a:pt x="5603" y="276756"/>
                    <a:pt x="4803" y="276556"/>
                    <a:pt x="4002" y="276256"/>
                  </a:cubicBezTo>
                  <a:cubicBezTo>
                    <a:pt x="2401" y="275655"/>
                    <a:pt x="1101" y="274355"/>
                    <a:pt x="500" y="272854"/>
                  </a:cubicBezTo>
                  <a:cubicBezTo>
                    <a:pt x="100" y="272053"/>
                    <a:pt x="0" y="271253"/>
                    <a:pt x="0" y="270352"/>
                  </a:cubicBezTo>
                  <a:cubicBezTo>
                    <a:pt x="0" y="269552"/>
                    <a:pt x="100" y="268751"/>
                    <a:pt x="400" y="267951"/>
                  </a:cubicBezTo>
                  <a:cubicBezTo>
                    <a:pt x="500" y="267751"/>
                    <a:pt x="600" y="267651"/>
                    <a:pt x="600" y="267451"/>
                  </a:cubicBezTo>
                  <a:cubicBezTo>
                    <a:pt x="600" y="267451"/>
                    <a:pt x="600" y="267351"/>
                    <a:pt x="700" y="267351"/>
                  </a:cubicBezTo>
                  <a:lnTo>
                    <a:pt x="700" y="267351"/>
                  </a:lnTo>
                  <a:lnTo>
                    <a:pt x="700" y="267251"/>
                  </a:lnTo>
                  <a:lnTo>
                    <a:pt x="700" y="267251"/>
                  </a:lnTo>
                  <a:cubicBezTo>
                    <a:pt x="700" y="267150"/>
                    <a:pt x="700" y="267150"/>
                    <a:pt x="800" y="267050"/>
                  </a:cubicBezTo>
                  <a:cubicBezTo>
                    <a:pt x="800" y="266950"/>
                    <a:pt x="800" y="266750"/>
                    <a:pt x="901" y="266650"/>
                  </a:cubicBezTo>
                  <a:lnTo>
                    <a:pt x="901" y="266550"/>
                  </a:lnTo>
                  <a:lnTo>
                    <a:pt x="59534" y="81746"/>
                  </a:lnTo>
                  <a:cubicBezTo>
                    <a:pt x="61335" y="75943"/>
                    <a:pt x="63636" y="70340"/>
                    <a:pt x="66237" y="64937"/>
                  </a:cubicBezTo>
                  <a:lnTo>
                    <a:pt x="66438" y="64636"/>
                  </a:lnTo>
                  <a:cubicBezTo>
                    <a:pt x="82647" y="32318"/>
                    <a:pt x="113464" y="9005"/>
                    <a:pt x="148984" y="2101"/>
                  </a:cubicBezTo>
                  <a:cubicBezTo>
                    <a:pt x="149484" y="2001"/>
                    <a:pt x="149884" y="2001"/>
                    <a:pt x="150285" y="1901"/>
                  </a:cubicBezTo>
                  <a:cubicBezTo>
                    <a:pt x="151085" y="1701"/>
                    <a:pt x="151886" y="1601"/>
                    <a:pt x="152686" y="1501"/>
                  </a:cubicBezTo>
                  <a:lnTo>
                    <a:pt x="154887" y="1201"/>
                  </a:lnTo>
                  <a:cubicBezTo>
                    <a:pt x="155187" y="1101"/>
                    <a:pt x="155388" y="1101"/>
                    <a:pt x="155588" y="1101"/>
                  </a:cubicBezTo>
                  <a:cubicBezTo>
                    <a:pt x="156288" y="1001"/>
                    <a:pt x="156888" y="901"/>
                    <a:pt x="157489" y="800"/>
                  </a:cubicBezTo>
                  <a:cubicBezTo>
                    <a:pt x="157589" y="800"/>
                    <a:pt x="157689" y="800"/>
                    <a:pt x="157689" y="800"/>
                  </a:cubicBezTo>
                  <a:cubicBezTo>
                    <a:pt x="157989" y="800"/>
                    <a:pt x="158289" y="700"/>
                    <a:pt x="158589" y="700"/>
                  </a:cubicBezTo>
                  <a:cubicBezTo>
                    <a:pt x="158589" y="700"/>
                    <a:pt x="158689" y="700"/>
                    <a:pt x="158790" y="700"/>
                  </a:cubicBezTo>
                  <a:cubicBezTo>
                    <a:pt x="159090" y="600"/>
                    <a:pt x="159390" y="600"/>
                    <a:pt x="159690" y="600"/>
                  </a:cubicBezTo>
                  <a:cubicBezTo>
                    <a:pt x="161091" y="400"/>
                    <a:pt x="162492" y="300"/>
                    <a:pt x="163792" y="300"/>
                  </a:cubicBezTo>
                  <a:cubicBezTo>
                    <a:pt x="165193" y="200"/>
                    <a:pt x="166494" y="100"/>
                    <a:pt x="167795" y="100"/>
                  </a:cubicBezTo>
                  <a:cubicBezTo>
                    <a:pt x="167895" y="100"/>
                    <a:pt x="167995" y="100"/>
                    <a:pt x="168095" y="100"/>
                  </a:cubicBezTo>
                  <a:lnTo>
                    <a:pt x="169395" y="0"/>
                  </a:lnTo>
                  <a:cubicBezTo>
                    <a:pt x="169896" y="0"/>
                    <a:pt x="170596" y="0"/>
                    <a:pt x="171196" y="0"/>
                  </a:cubicBezTo>
                  <a:lnTo>
                    <a:pt x="429742" y="0"/>
                  </a:lnTo>
                  <a:cubicBezTo>
                    <a:pt x="431343" y="0"/>
                    <a:pt x="433044" y="700"/>
                    <a:pt x="434245" y="1901"/>
                  </a:cubicBezTo>
                  <a:cubicBezTo>
                    <a:pt x="435445" y="3102"/>
                    <a:pt x="436146" y="4803"/>
                    <a:pt x="436146" y="6404"/>
                  </a:cubicBezTo>
                  <a:cubicBezTo>
                    <a:pt x="436146" y="8104"/>
                    <a:pt x="435445" y="9705"/>
                    <a:pt x="434245" y="11006"/>
                  </a:cubicBezTo>
                  <a:cubicBezTo>
                    <a:pt x="433044" y="12207"/>
                    <a:pt x="431443" y="12807"/>
                    <a:pt x="429742" y="12807"/>
                  </a:cubicBezTo>
                  <a:lnTo>
                    <a:pt x="171196" y="12807"/>
                  </a:lnTo>
                  <a:cubicBezTo>
                    <a:pt x="170796" y="12807"/>
                    <a:pt x="170596" y="12807"/>
                    <a:pt x="170096" y="12807"/>
                  </a:cubicBezTo>
                  <a:cubicBezTo>
                    <a:pt x="169696" y="12807"/>
                    <a:pt x="169295" y="12807"/>
                    <a:pt x="168995" y="12907"/>
                  </a:cubicBezTo>
                  <a:lnTo>
                    <a:pt x="167795" y="12907"/>
                  </a:lnTo>
                  <a:cubicBezTo>
                    <a:pt x="167795" y="12907"/>
                    <a:pt x="167595" y="12907"/>
                    <a:pt x="167494" y="12907"/>
                  </a:cubicBezTo>
                  <a:cubicBezTo>
                    <a:pt x="166794" y="12907"/>
                    <a:pt x="166094" y="13007"/>
                    <a:pt x="165393" y="13007"/>
                  </a:cubicBezTo>
                  <a:lnTo>
                    <a:pt x="163092" y="13107"/>
                  </a:lnTo>
                  <a:lnTo>
                    <a:pt x="162992" y="13207"/>
                  </a:lnTo>
                  <a:cubicBezTo>
                    <a:pt x="162592" y="13207"/>
                    <a:pt x="162191" y="13207"/>
                    <a:pt x="161891" y="13207"/>
                  </a:cubicBezTo>
                  <a:cubicBezTo>
                    <a:pt x="161891" y="13307"/>
                    <a:pt x="161791" y="13307"/>
                    <a:pt x="161791" y="13307"/>
                  </a:cubicBezTo>
                  <a:cubicBezTo>
                    <a:pt x="161391" y="13307"/>
                    <a:pt x="161091" y="13307"/>
                    <a:pt x="160691" y="13408"/>
                  </a:cubicBezTo>
                  <a:cubicBezTo>
                    <a:pt x="160590" y="13408"/>
                    <a:pt x="160590" y="13408"/>
                    <a:pt x="160490" y="13408"/>
                  </a:cubicBezTo>
                  <a:lnTo>
                    <a:pt x="158389" y="13608"/>
                  </a:lnTo>
                  <a:lnTo>
                    <a:pt x="158289" y="13608"/>
                  </a:lnTo>
                  <a:cubicBezTo>
                    <a:pt x="157889" y="13708"/>
                    <a:pt x="157589" y="13708"/>
                    <a:pt x="157189" y="13808"/>
                  </a:cubicBezTo>
                  <a:lnTo>
                    <a:pt x="155788" y="14008"/>
                  </a:lnTo>
                  <a:cubicBezTo>
                    <a:pt x="155588" y="14008"/>
                    <a:pt x="155388" y="14008"/>
                    <a:pt x="155087" y="14108"/>
                  </a:cubicBezTo>
                  <a:lnTo>
                    <a:pt x="153987" y="14208"/>
                  </a:lnTo>
                  <a:cubicBezTo>
                    <a:pt x="153787" y="14308"/>
                    <a:pt x="153687" y="14308"/>
                    <a:pt x="153487" y="14308"/>
                  </a:cubicBezTo>
                  <a:cubicBezTo>
                    <a:pt x="153186" y="14408"/>
                    <a:pt x="152986" y="14408"/>
                    <a:pt x="152786" y="14508"/>
                  </a:cubicBezTo>
                  <a:lnTo>
                    <a:pt x="151786" y="14608"/>
                  </a:lnTo>
                  <a:cubicBezTo>
                    <a:pt x="151585" y="14708"/>
                    <a:pt x="151285" y="14708"/>
                    <a:pt x="151085" y="14808"/>
                  </a:cubicBezTo>
                  <a:lnTo>
                    <a:pt x="150985" y="14808"/>
                  </a:lnTo>
                  <a:lnTo>
                    <a:pt x="150785" y="14808"/>
                  </a:lnTo>
                  <a:cubicBezTo>
                    <a:pt x="139479" y="17110"/>
                    <a:pt x="128572" y="21212"/>
                    <a:pt x="118567" y="27115"/>
                  </a:cubicBezTo>
                  <a:cubicBezTo>
                    <a:pt x="118267" y="27215"/>
                    <a:pt x="118066" y="27315"/>
                    <a:pt x="117866" y="27415"/>
                  </a:cubicBezTo>
                  <a:lnTo>
                    <a:pt x="116065" y="28616"/>
                  </a:lnTo>
                  <a:cubicBezTo>
                    <a:pt x="99656" y="38822"/>
                    <a:pt x="86449" y="53230"/>
                    <a:pt x="77944" y="70440"/>
                  </a:cubicBezTo>
                  <a:cubicBezTo>
                    <a:pt x="77844" y="70540"/>
                    <a:pt x="77744" y="70640"/>
                    <a:pt x="77744" y="70740"/>
                  </a:cubicBezTo>
                  <a:cubicBezTo>
                    <a:pt x="75343" y="75443"/>
                    <a:pt x="73341" y="80445"/>
                    <a:pt x="71740" y="85648"/>
                  </a:cubicBezTo>
                  <a:lnTo>
                    <a:pt x="71240" y="87249"/>
                  </a:lnTo>
                  <a:cubicBezTo>
                    <a:pt x="71240" y="87249"/>
                    <a:pt x="71240" y="87249"/>
                    <a:pt x="71140" y="87249"/>
                  </a:cubicBezTo>
                  <a:lnTo>
                    <a:pt x="13307" y="269852"/>
                  </a:lnTo>
                  <a:cubicBezTo>
                    <a:pt x="13207" y="269852"/>
                    <a:pt x="13207" y="269952"/>
                    <a:pt x="13207" y="270152"/>
                  </a:cubicBezTo>
                  <a:cubicBezTo>
                    <a:pt x="13107" y="270553"/>
                    <a:pt x="13007" y="270953"/>
                    <a:pt x="12807" y="271353"/>
                  </a:cubicBezTo>
                  <a:lnTo>
                    <a:pt x="12707" y="271753"/>
                  </a:lnTo>
                  <a:cubicBezTo>
                    <a:pt x="12507" y="272353"/>
                    <a:pt x="12307" y="272654"/>
                    <a:pt x="12307" y="272654"/>
                  </a:cubicBezTo>
                  <a:cubicBezTo>
                    <a:pt x="11607" y="274255"/>
                    <a:pt x="10406" y="275555"/>
                    <a:pt x="8905" y="276256"/>
                  </a:cubicBezTo>
                  <a:cubicBezTo>
                    <a:pt x="8105" y="276556"/>
                    <a:pt x="7204" y="276756"/>
                    <a:pt x="6404" y="27675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EF7032B1-A5AC-4D3C-89E5-6D65EB70BB85}"/>
                </a:ext>
              </a:extLst>
            </p:cNvPr>
            <p:cNvSpPr/>
            <p:nvPr/>
          </p:nvSpPr>
          <p:spPr>
            <a:xfrm>
              <a:off x="1814760" y="2980448"/>
              <a:ext cx="160090" cy="10006"/>
            </a:xfrm>
            <a:custGeom>
              <a:avLst/>
              <a:gdLst>
                <a:gd name="connsiteX0" fmla="*/ 161091 w 160090"/>
                <a:gd name="connsiteY0" fmla="*/ 12807 h 10005"/>
                <a:gd name="connsiteX1" fmla="*/ 6404 w 160090"/>
                <a:gd name="connsiteY1" fmla="*/ 12807 h 10005"/>
                <a:gd name="connsiteX2" fmla="*/ 0 w 160090"/>
                <a:gd name="connsiteY2" fmla="*/ 6404 h 10005"/>
                <a:gd name="connsiteX3" fmla="*/ 6404 w 160090"/>
                <a:gd name="connsiteY3" fmla="*/ 0 h 10005"/>
                <a:gd name="connsiteX4" fmla="*/ 161091 w 160090"/>
                <a:gd name="connsiteY4" fmla="*/ 0 h 10005"/>
                <a:gd name="connsiteX5" fmla="*/ 167494 w 160090"/>
                <a:gd name="connsiteY5" fmla="*/ 6404 h 10005"/>
                <a:gd name="connsiteX6" fmla="*/ 161091 w 160090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090" h="10005">
                  <a:moveTo>
                    <a:pt x="161091" y="12807"/>
                  </a:moveTo>
                  <a:lnTo>
                    <a:pt x="6404" y="12807"/>
                  </a:lnTo>
                  <a:cubicBezTo>
                    <a:pt x="2802" y="12807"/>
                    <a:pt x="0" y="9905"/>
                    <a:pt x="0" y="6404"/>
                  </a:cubicBezTo>
                  <a:cubicBezTo>
                    <a:pt x="0" y="2802"/>
                    <a:pt x="2802" y="0"/>
                    <a:pt x="6404" y="0"/>
                  </a:cubicBezTo>
                  <a:lnTo>
                    <a:pt x="161091" y="0"/>
                  </a:lnTo>
                  <a:cubicBezTo>
                    <a:pt x="164593" y="0"/>
                    <a:pt x="167494" y="2802"/>
                    <a:pt x="167494" y="6404"/>
                  </a:cubicBezTo>
                  <a:cubicBezTo>
                    <a:pt x="167494" y="9905"/>
                    <a:pt x="164593" y="12807"/>
                    <a:pt x="16109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D181F44-A3D5-41D3-85C2-5A439EFC05B7}"/>
                </a:ext>
              </a:extLst>
            </p:cNvPr>
            <p:cNvSpPr/>
            <p:nvPr/>
          </p:nvSpPr>
          <p:spPr>
            <a:xfrm>
              <a:off x="1988058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9B87AEE8-BECD-4690-99A6-BC63FC6101A4}"/>
                </a:ext>
              </a:extLst>
            </p:cNvPr>
            <p:cNvSpPr/>
            <p:nvPr/>
          </p:nvSpPr>
          <p:spPr>
            <a:xfrm>
              <a:off x="1999364" y="2537998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99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509A2B-3F22-4A21-BC7E-B2132CBCAEBB}"/>
                </a:ext>
              </a:extLst>
            </p:cNvPr>
            <p:cNvSpPr/>
            <p:nvPr/>
          </p:nvSpPr>
          <p:spPr>
            <a:xfrm>
              <a:off x="2075407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5" y="9806"/>
                    <a:pt x="43625" y="21812"/>
                  </a:cubicBezTo>
                  <a:cubicBezTo>
                    <a:pt x="43625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09" y="30717"/>
                    <a:pt x="21812" y="30717"/>
                  </a:cubicBezTo>
                  <a:cubicBezTo>
                    <a:pt x="268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BBBF783E-FAD5-48D3-9AFB-C40E91CC772A}"/>
                </a:ext>
              </a:extLst>
            </p:cNvPr>
            <p:cNvSpPr/>
            <p:nvPr/>
          </p:nvSpPr>
          <p:spPr>
            <a:xfrm>
              <a:off x="2165896" y="2517684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6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7 w 60033"/>
                <a:gd name="connsiteY6" fmla="*/ 25617 h 60033"/>
                <a:gd name="connsiteX7" fmla="*/ 56494 w 60033"/>
                <a:gd name="connsiteY7" fmla="*/ 48831 h 60033"/>
                <a:gd name="connsiteX8" fmla="*/ 36483 w 60033"/>
                <a:gd name="connsiteY8" fmla="*/ 61638 h 60033"/>
                <a:gd name="connsiteX9" fmla="*/ 30980 w 60033"/>
                <a:gd name="connsiteY9" fmla="*/ 62138 h 60033"/>
                <a:gd name="connsiteX10" fmla="*/ 31080 w 60033"/>
                <a:gd name="connsiteY10" fmla="*/ 12810 h 60033"/>
                <a:gd name="connsiteX11" fmla="*/ 27878 w 60033"/>
                <a:gd name="connsiteY11" fmla="*/ 13110 h 60033"/>
                <a:gd name="connsiteX12" fmla="*/ 16172 w 60033"/>
                <a:gd name="connsiteY12" fmla="*/ 20615 h 60033"/>
                <a:gd name="connsiteX13" fmla="*/ 13170 w 60033"/>
                <a:gd name="connsiteY13" fmla="*/ 34222 h 60033"/>
                <a:gd name="connsiteX14" fmla="*/ 20674 w 60033"/>
                <a:gd name="connsiteY14" fmla="*/ 45929 h 60033"/>
                <a:gd name="connsiteX15" fmla="*/ 34282 w 60033"/>
                <a:gd name="connsiteY15" fmla="*/ 48931 h 60033"/>
                <a:gd name="connsiteX16" fmla="*/ 45989 w 60033"/>
                <a:gd name="connsiteY16" fmla="*/ 41426 h 60033"/>
                <a:gd name="connsiteX17" fmla="*/ 48990 w 60033"/>
                <a:gd name="connsiteY17" fmla="*/ 27819 h 60033"/>
                <a:gd name="connsiteX18" fmla="*/ 41486 w 60033"/>
                <a:gd name="connsiteY18" fmla="*/ 16112 h 60033"/>
                <a:gd name="connsiteX19" fmla="*/ 31080 w 60033"/>
                <a:gd name="connsiteY19" fmla="*/ 128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6" y="62138"/>
                    <a:pt x="18573" y="60237"/>
                    <a:pt x="13270" y="56535"/>
                  </a:cubicBezTo>
                  <a:cubicBezTo>
                    <a:pt x="6466" y="51832"/>
                    <a:pt x="1964" y="44728"/>
                    <a:pt x="463" y="36524"/>
                  </a:cubicBezTo>
                  <a:cubicBezTo>
                    <a:pt x="-938" y="28319"/>
                    <a:pt x="863" y="20114"/>
                    <a:pt x="5566" y="13310"/>
                  </a:cubicBezTo>
                  <a:cubicBezTo>
                    <a:pt x="10268" y="6507"/>
                    <a:pt x="17372" y="2004"/>
                    <a:pt x="25577" y="503"/>
                  </a:cubicBezTo>
                  <a:cubicBezTo>
                    <a:pt x="33782" y="-998"/>
                    <a:pt x="41986" y="903"/>
                    <a:pt x="48790" y="5606"/>
                  </a:cubicBezTo>
                  <a:cubicBezTo>
                    <a:pt x="55594" y="10309"/>
                    <a:pt x="60096" y="17413"/>
                    <a:pt x="61597" y="25617"/>
                  </a:cubicBezTo>
                  <a:cubicBezTo>
                    <a:pt x="62998" y="33822"/>
                    <a:pt x="61197" y="42027"/>
                    <a:pt x="56494" y="48831"/>
                  </a:cubicBezTo>
                  <a:cubicBezTo>
                    <a:pt x="51792" y="55634"/>
                    <a:pt x="44688" y="60137"/>
                    <a:pt x="36483" y="61638"/>
                  </a:cubicBezTo>
                  <a:cubicBezTo>
                    <a:pt x="34682" y="61938"/>
                    <a:pt x="32781" y="62138"/>
                    <a:pt x="30980" y="62138"/>
                  </a:cubicBezTo>
                  <a:close/>
                  <a:moveTo>
                    <a:pt x="31080" y="12810"/>
                  </a:moveTo>
                  <a:cubicBezTo>
                    <a:pt x="29979" y="12810"/>
                    <a:pt x="28979" y="12910"/>
                    <a:pt x="27878" y="13110"/>
                  </a:cubicBezTo>
                  <a:cubicBezTo>
                    <a:pt x="23076" y="13911"/>
                    <a:pt x="18873" y="16612"/>
                    <a:pt x="16172" y="20615"/>
                  </a:cubicBezTo>
                  <a:cubicBezTo>
                    <a:pt x="13470" y="24617"/>
                    <a:pt x="12370" y="29420"/>
                    <a:pt x="13170" y="34222"/>
                  </a:cubicBezTo>
                  <a:cubicBezTo>
                    <a:pt x="13970" y="39025"/>
                    <a:pt x="16672" y="43227"/>
                    <a:pt x="20674" y="45929"/>
                  </a:cubicBezTo>
                  <a:cubicBezTo>
                    <a:pt x="24676" y="48630"/>
                    <a:pt x="29479" y="49831"/>
                    <a:pt x="34282" y="48931"/>
                  </a:cubicBezTo>
                  <a:cubicBezTo>
                    <a:pt x="39085" y="48130"/>
                    <a:pt x="43287" y="45429"/>
                    <a:pt x="45989" y="41426"/>
                  </a:cubicBezTo>
                  <a:cubicBezTo>
                    <a:pt x="48790" y="37424"/>
                    <a:pt x="49791" y="32621"/>
                    <a:pt x="48990" y="27819"/>
                  </a:cubicBezTo>
                  <a:cubicBezTo>
                    <a:pt x="48190" y="23016"/>
                    <a:pt x="45488" y="18814"/>
                    <a:pt x="41486" y="16112"/>
                  </a:cubicBezTo>
                  <a:cubicBezTo>
                    <a:pt x="38384" y="14011"/>
                    <a:pt x="34782" y="12810"/>
                    <a:pt x="31080" y="128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443B9FD-BEC5-41B7-A05E-9F4B64CD1A2D}"/>
                </a:ext>
              </a:extLst>
            </p:cNvPr>
            <p:cNvSpPr/>
            <p:nvPr/>
          </p:nvSpPr>
          <p:spPr>
            <a:xfrm>
              <a:off x="2250531" y="2598057"/>
              <a:ext cx="20011" cy="20011"/>
            </a:xfrm>
            <a:custGeom>
              <a:avLst/>
              <a:gdLst>
                <a:gd name="connsiteX0" fmla="*/ 22288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90" y="28191"/>
                    <a:pt x="23889" y="28791"/>
                    <a:pt x="2228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75A95A96-0A96-48FF-A895-D4D927B4B4A2}"/>
                </a:ext>
              </a:extLst>
            </p:cNvPr>
            <p:cNvSpPr/>
            <p:nvPr/>
          </p:nvSpPr>
          <p:spPr>
            <a:xfrm>
              <a:off x="2250531" y="2598057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8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79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F0F79FDE-B314-4B48-BD6C-CA23F0F6ABA4}"/>
                </a:ext>
              </a:extLst>
            </p:cNvPr>
            <p:cNvSpPr/>
            <p:nvPr/>
          </p:nvSpPr>
          <p:spPr>
            <a:xfrm>
              <a:off x="1950307" y="2820458"/>
              <a:ext cx="250141" cy="230130"/>
            </a:xfrm>
            <a:custGeom>
              <a:avLst/>
              <a:gdLst>
                <a:gd name="connsiteX0" fmla="*/ 198842 w 250140"/>
                <a:gd name="connsiteY0" fmla="*/ 239035 h 230129"/>
                <a:gd name="connsiteX1" fmla="*/ 195840 w 250140"/>
                <a:gd name="connsiteY1" fmla="*/ 238334 h 230129"/>
                <a:gd name="connsiteX2" fmla="*/ 125301 w 250140"/>
                <a:gd name="connsiteY2" fmla="*/ 201213 h 230129"/>
                <a:gd name="connsiteX3" fmla="*/ 54761 w 250140"/>
                <a:gd name="connsiteY3" fmla="*/ 238334 h 230129"/>
                <a:gd name="connsiteX4" fmla="*/ 48057 w 250140"/>
                <a:gd name="connsiteY4" fmla="*/ 237834 h 230129"/>
                <a:gd name="connsiteX5" fmla="*/ 45556 w 250140"/>
                <a:gd name="connsiteY5" fmla="*/ 231530 h 230129"/>
                <a:gd name="connsiteX6" fmla="*/ 59063 w 250140"/>
                <a:gd name="connsiteY6" fmla="*/ 152986 h 230129"/>
                <a:gd name="connsiteX7" fmla="*/ 1931 w 250140"/>
                <a:gd name="connsiteY7" fmla="*/ 97355 h 230129"/>
                <a:gd name="connsiteX8" fmla="*/ 330 w 250140"/>
                <a:gd name="connsiteY8" fmla="*/ 90751 h 230129"/>
                <a:gd name="connsiteX9" fmla="*/ 5533 w 250140"/>
                <a:gd name="connsiteY9" fmla="*/ 86349 h 230129"/>
                <a:gd name="connsiteX10" fmla="*/ 84478 w 250140"/>
                <a:gd name="connsiteY10" fmla="*/ 74842 h 230129"/>
                <a:gd name="connsiteX11" fmla="*/ 119798 w 250140"/>
                <a:gd name="connsiteY11" fmla="*/ 3302 h 230129"/>
                <a:gd name="connsiteX12" fmla="*/ 131304 w 250140"/>
                <a:gd name="connsiteY12" fmla="*/ 3302 h 230129"/>
                <a:gd name="connsiteX13" fmla="*/ 166624 w 250140"/>
                <a:gd name="connsiteY13" fmla="*/ 74842 h 230129"/>
                <a:gd name="connsiteX14" fmla="*/ 245569 w 250140"/>
                <a:gd name="connsiteY14" fmla="*/ 86349 h 230129"/>
                <a:gd name="connsiteX15" fmla="*/ 250772 w 250140"/>
                <a:gd name="connsiteY15" fmla="*/ 90751 h 230129"/>
                <a:gd name="connsiteX16" fmla="*/ 249171 w 250140"/>
                <a:gd name="connsiteY16" fmla="*/ 97355 h 230129"/>
                <a:gd name="connsiteX17" fmla="*/ 192038 w 250140"/>
                <a:gd name="connsiteY17" fmla="*/ 152986 h 230129"/>
                <a:gd name="connsiteX18" fmla="*/ 205546 w 250140"/>
                <a:gd name="connsiteY18" fmla="*/ 231530 h 230129"/>
                <a:gd name="connsiteX19" fmla="*/ 203045 w 250140"/>
                <a:gd name="connsiteY19" fmla="*/ 237834 h 230129"/>
                <a:gd name="connsiteX20" fmla="*/ 198842 w 250140"/>
                <a:gd name="connsiteY20" fmla="*/ 239035 h 230129"/>
                <a:gd name="connsiteX21" fmla="*/ 19941 w 250140"/>
                <a:gd name="connsiteY21" fmla="*/ 97155 h 230129"/>
                <a:gd name="connsiteX22" fmla="*/ 70170 w 250140"/>
                <a:gd name="connsiteY22" fmla="*/ 146082 h 230129"/>
                <a:gd name="connsiteX23" fmla="*/ 71971 w 250140"/>
                <a:gd name="connsiteY23" fmla="*/ 151786 h 230129"/>
                <a:gd name="connsiteX24" fmla="*/ 60064 w 250140"/>
                <a:gd name="connsiteY24" fmla="*/ 220925 h 230129"/>
                <a:gd name="connsiteX25" fmla="*/ 122099 w 250140"/>
                <a:gd name="connsiteY25" fmla="*/ 188306 h 230129"/>
                <a:gd name="connsiteX26" fmla="*/ 128102 w 250140"/>
                <a:gd name="connsiteY26" fmla="*/ 188306 h 230129"/>
                <a:gd name="connsiteX27" fmla="*/ 190137 w 250140"/>
                <a:gd name="connsiteY27" fmla="*/ 220925 h 230129"/>
                <a:gd name="connsiteX28" fmla="*/ 178231 w 250140"/>
                <a:gd name="connsiteY28" fmla="*/ 151786 h 230129"/>
                <a:gd name="connsiteX29" fmla="*/ 180032 w 250140"/>
                <a:gd name="connsiteY29" fmla="*/ 146082 h 230129"/>
                <a:gd name="connsiteX30" fmla="*/ 230260 w 250140"/>
                <a:gd name="connsiteY30" fmla="*/ 97155 h 230129"/>
                <a:gd name="connsiteX31" fmla="*/ 160821 w 250140"/>
                <a:gd name="connsiteY31" fmla="*/ 87049 h 230129"/>
                <a:gd name="connsiteX32" fmla="*/ 156018 w 250140"/>
                <a:gd name="connsiteY32" fmla="*/ 83547 h 230129"/>
                <a:gd name="connsiteX33" fmla="*/ 125001 w 250140"/>
                <a:gd name="connsiteY33" fmla="*/ 20612 h 230129"/>
                <a:gd name="connsiteX34" fmla="*/ 93983 w 250140"/>
                <a:gd name="connsiteY34" fmla="*/ 83547 h 230129"/>
                <a:gd name="connsiteX35" fmla="*/ 89180 w 250140"/>
                <a:gd name="connsiteY35" fmla="*/ 87049 h 230129"/>
                <a:gd name="connsiteX36" fmla="*/ 19941 w 250140"/>
                <a:gd name="connsiteY36" fmla="*/ 97155 h 23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50140" h="230129">
                  <a:moveTo>
                    <a:pt x="198842" y="239035"/>
                  </a:moveTo>
                  <a:cubicBezTo>
                    <a:pt x="197842" y="239035"/>
                    <a:pt x="196841" y="238835"/>
                    <a:pt x="195840" y="238334"/>
                  </a:cubicBezTo>
                  <a:lnTo>
                    <a:pt x="125301" y="201213"/>
                  </a:lnTo>
                  <a:lnTo>
                    <a:pt x="54761" y="238334"/>
                  </a:lnTo>
                  <a:cubicBezTo>
                    <a:pt x="52560" y="239435"/>
                    <a:pt x="49958" y="239235"/>
                    <a:pt x="48057" y="237834"/>
                  </a:cubicBezTo>
                  <a:cubicBezTo>
                    <a:pt x="46056" y="236433"/>
                    <a:pt x="45056" y="233932"/>
                    <a:pt x="45556" y="231530"/>
                  </a:cubicBezTo>
                  <a:lnTo>
                    <a:pt x="59063" y="152986"/>
                  </a:lnTo>
                  <a:lnTo>
                    <a:pt x="1931" y="97355"/>
                  </a:lnTo>
                  <a:cubicBezTo>
                    <a:pt x="230" y="95654"/>
                    <a:pt x="-470" y="93152"/>
                    <a:pt x="330" y="90751"/>
                  </a:cubicBezTo>
                  <a:cubicBezTo>
                    <a:pt x="1131" y="88450"/>
                    <a:pt x="3132" y="86749"/>
                    <a:pt x="5533" y="86349"/>
                  </a:cubicBezTo>
                  <a:lnTo>
                    <a:pt x="84478" y="74842"/>
                  </a:lnTo>
                  <a:lnTo>
                    <a:pt x="119798" y="3302"/>
                  </a:lnTo>
                  <a:cubicBezTo>
                    <a:pt x="121899" y="-1101"/>
                    <a:pt x="129103" y="-1101"/>
                    <a:pt x="131304" y="3302"/>
                  </a:cubicBezTo>
                  <a:lnTo>
                    <a:pt x="166624" y="74842"/>
                  </a:lnTo>
                  <a:lnTo>
                    <a:pt x="245569" y="86349"/>
                  </a:lnTo>
                  <a:cubicBezTo>
                    <a:pt x="247970" y="86749"/>
                    <a:pt x="249971" y="88350"/>
                    <a:pt x="250772" y="90751"/>
                  </a:cubicBezTo>
                  <a:cubicBezTo>
                    <a:pt x="251572" y="93052"/>
                    <a:pt x="250872" y="95654"/>
                    <a:pt x="249171" y="97355"/>
                  </a:cubicBezTo>
                  <a:lnTo>
                    <a:pt x="192038" y="152986"/>
                  </a:lnTo>
                  <a:lnTo>
                    <a:pt x="205546" y="231530"/>
                  </a:lnTo>
                  <a:cubicBezTo>
                    <a:pt x="205946" y="233932"/>
                    <a:pt x="204946" y="236333"/>
                    <a:pt x="203045" y="237834"/>
                  </a:cubicBezTo>
                  <a:cubicBezTo>
                    <a:pt x="201444" y="238635"/>
                    <a:pt x="200143" y="239035"/>
                    <a:pt x="198842" y="239035"/>
                  </a:cubicBezTo>
                  <a:close/>
                  <a:moveTo>
                    <a:pt x="19941" y="97155"/>
                  </a:moveTo>
                  <a:lnTo>
                    <a:pt x="70170" y="146082"/>
                  </a:lnTo>
                  <a:cubicBezTo>
                    <a:pt x="71670" y="147583"/>
                    <a:pt x="72371" y="149684"/>
                    <a:pt x="71971" y="151786"/>
                  </a:cubicBezTo>
                  <a:lnTo>
                    <a:pt x="60064" y="220925"/>
                  </a:lnTo>
                  <a:lnTo>
                    <a:pt x="122099" y="188306"/>
                  </a:lnTo>
                  <a:cubicBezTo>
                    <a:pt x="124000" y="187306"/>
                    <a:pt x="126201" y="187306"/>
                    <a:pt x="128102" y="188306"/>
                  </a:cubicBezTo>
                  <a:lnTo>
                    <a:pt x="190137" y="220925"/>
                  </a:lnTo>
                  <a:lnTo>
                    <a:pt x="178231" y="151786"/>
                  </a:lnTo>
                  <a:cubicBezTo>
                    <a:pt x="177830" y="149684"/>
                    <a:pt x="178531" y="147583"/>
                    <a:pt x="180032" y="146082"/>
                  </a:cubicBezTo>
                  <a:lnTo>
                    <a:pt x="230260" y="97155"/>
                  </a:lnTo>
                  <a:lnTo>
                    <a:pt x="160821" y="87049"/>
                  </a:lnTo>
                  <a:cubicBezTo>
                    <a:pt x="158720" y="86749"/>
                    <a:pt x="156919" y="85448"/>
                    <a:pt x="156018" y="83547"/>
                  </a:cubicBezTo>
                  <a:lnTo>
                    <a:pt x="125001" y="20612"/>
                  </a:lnTo>
                  <a:lnTo>
                    <a:pt x="93983" y="83547"/>
                  </a:lnTo>
                  <a:cubicBezTo>
                    <a:pt x="93083" y="85448"/>
                    <a:pt x="91282" y="86749"/>
                    <a:pt x="89180" y="87049"/>
                  </a:cubicBezTo>
                  <a:lnTo>
                    <a:pt x="19941" y="97155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D235063C-CF94-446F-BE40-A588EBA7E9EF}"/>
                </a:ext>
              </a:extLst>
            </p:cNvPr>
            <p:cNvSpPr/>
            <p:nvPr/>
          </p:nvSpPr>
          <p:spPr>
            <a:xfrm>
              <a:off x="1999334" y="2866884"/>
              <a:ext cx="150085" cy="140079"/>
            </a:xfrm>
            <a:custGeom>
              <a:avLst/>
              <a:gdLst>
                <a:gd name="connsiteX0" fmla="*/ 119397 w 150084"/>
                <a:gd name="connsiteY0" fmla="*/ 145882 h 140078"/>
                <a:gd name="connsiteX1" fmla="*/ 116396 w 150084"/>
                <a:gd name="connsiteY1" fmla="*/ 145182 h 140078"/>
                <a:gd name="connsiteX2" fmla="*/ 76173 w 150084"/>
                <a:gd name="connsiteY2" fmla="*/ 124070 h 140078"/>
                <a:gd name="connsiteX3" fmla="*/ 35950 w 150084"/>
                <a:gd name="connsiteY3" fmla="*/ 145182 h 140078"/>
                <a:gd name="connsiteX4" fmla="*/ 29247 w 150084"/>
                <a:gd name="connsiteY4" fmla="*/ 144682 h 140078"/>
                <a:gd name="connsiteX5" fmla="*/ 26745 w 150084"/>
                <a:gd name="connsiteY5" fmla="*/ 138378 h 140078"/>
                <a:gd name="connsiteX6" fmla="*/ 34450 w 150084"/>
                <a:gd name="connsiteY6" fmla="*/ 93553 h 140078"/>
                <a:gd name="connsiteX7" fmla="*/ 1931 w 150084"/>
                <a:gd name="connsiteY7" fmla="*/ 61835 h 140078"/>
                <a:gd name="connsiteX8" fmla="*/ 330 w 150084"/>
                <a:gd name="connsiteY8" fmla="*/ 55231 h 140078"/>
                <a:gd name="connsiteX9" fmla="*/ 5533 w 150084"/>
                <a:gd name="connsiteY9" fmla="*/ 50829 h 140078"/>
                <a:gd name="connsiteX10" fmla="*/ 50559 w 150084"/>
                <a:gd name="connsiteY10" fmla="*/ 44325 h 140078"/>
                <a:gd name="connsiteX11" fmla="*/ 70670 w 150084"/>
                <a:gd name="connsiteY11" fmla="*/ 3602 h 140078"/>
                <a:gd name="connsiteX12" fmla="*/ 76373 w 150084"/>
                <a:gd name="connsiteY12" fmla="*/ 0 h 140078"/>
                <a:gd name="connsiteX13" fmla="*/ 76373 w 150084"/>
                <a:gd name="connsiteY13" fmla="*/ 0 h 140078"/>
                <a:gd name="connsiteX14" fmla="*/ 82076 w 150084"/>
                <a:gd name="connsiteY14" fmla="*/ 3602 h 140078"/>
                <a:gd name="connsiteX15" fmla="*/ 102188 w 150084"/>
                <a:gd name="connsiteY15" fmla="*/ 44325 h 140078"/>
                <a:gd name="connsiteX16" fmla="*/ 147213 w 150084"/>
                <a:gd name="connsiteY16" fmla="*/ 50829 h 140078"/>
                <a:gd name="connsiteX17" fmla="*/ 152416 w 150084"/>
                <a:gd name="connsiteY17" fmla="*/ 55231 h 140078"/>
                <a:gd name="connsiteX18" fmla="*/ 150815 w 150084"/>
                <a:gd name="connsiteY18" fmla="*/ 61835 h 140078"/>
                <a:gd name="connsiteX19" fmla="*/ 118297 w 150084"/>
                <a:gd name="connsiteY19" fmla="*/ 93553 h 140078"/>
                <a:gd name="connsiteX20" fmla="*/ 126001 w 150084"/>
                <a:gd name="connsiteY20" fmla="*/ 138378 h 140078"/>
                <a:gd name="connsiteX21" fmla="*/ 123500 w 150084"/>
                <a:gd name="connsiteY21" fmla="*/ 144682 h 140078"/>
                <a:gd name="connsiteX22" fmla="*/ 119397 w 150084"/>
                <a:gd name="connsiteY22" fmla="*/ 145882 h 140078"/>
                <a:gd name="connsiteX23" fmla="*/ 20041 w 150084"/>
                <a:gd name="connsiteY23" fmla="*/ 61835 h 140078"/>
                <a:gd name="connsiteX24" fmla="*/ 45656 w 150084"/>
                <a:gd name="connsiteY24" fmla="*/ 86849 h 140078"/>
                <a:gd name="connsiteX25" fmla="*/ 47457 w 150084"/>
                <a:gd name="connsiteY25" fmla="*/ 92552 h 140078"/>
                <a:gd name="connsiteX26" fmla="*/ 41354 w 150084"/>
                <a:gd name="connsiteY26" fmla="*/ 127872 h 140078"/>
                <a:gd name="connsiteX27" fmla="*/ 73071 w 150084"/>
                <a:gd name="connsiteY27" fmla="*/ 111163 h 140078"/>
                <a:gd name="connsiteX28" fmla="*/ 79075 w 150084"/>
                <a:gd name="connsiteY28" fmla="*/ 111163 h 140078"/>
                <a:gd name="connsiteX29" fmla="*/ 110793 w 150084"/>
                <a:gd name="connsiteY29" fmla="*/ 127872 h 140078"/>
                <a:gd name="connsiteX30" fmla="*/ 104689 w 150084"/>
                <a:gd name="connsiteY30" fmla="*/ 92552 h 140078"/>
                <a:gd name="connsiteX31" fmla="*/ 106490 w 150084"/>
                <a:gd name="connsiteY31" fmla="*/ 86849 h 140078"/>
                <a:gd name="connsiteX32" fmla="*/ 132105 w 150084"/>
                <a:gd name="connsiteY32" fmla="*/ 61835 h 140078"/>
                <a:gd name="connsiteX33" fmla="*/ 96685 w 150084"/>
                <a:gd name="connsiteY33" fmla="*/ 56632 h 140078"/>
                <a:gd name="connsiteX34" fmla="*/ 91882 w 150084"/>
                <a:gd name="connsiteY34" fmla="*/ 53130 h 140078"/>
                <a:gd name="connsiteX35" fmla="*/ 76073 w 150084"/>
                <a:gd name="connsiteY35" fmla="*/ 21012 h 140078"/>
                <a:gd name="connsiteX36" fmla="*/ 60164 w 150084"/>
                <a:gd name="connsiteY36" fmla="*/ 53130 h 140078"/>
                <a:gd name="connsiteX37" fmla="*/ 55361 w 150084"/>
                <a:gd name="connsiteY37" fmla="*/ 56632 h 140078"/>
                <a:gd name="connsiteX38" fmla="*/ 20041 w 150084"/>
                <a:gd name="connsiteY38" fmla="*/ 61835 h 140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50084" h="140078">
                  <a:moveTo>
                    <a:pt x="119397" y="145882"/>
                  </a:moveTo>
                  <a:cubicBezTo>
                    <a:pt x="118397" y="145882"/>
                    <a:pt x="117396" y="145682"/>
                    <a:pt x="116396" y="145182"/>
                  </a:cubicBezTo>
                  <a:lnTo>
                    <a:pt x="76173" y="124070"/>
                  </a:lnTo>
                  <a:lnTo>
                    <a:pt x="35950" y="145182"/>
                  </a:lnTo>
                  <a:cubicBezTo>
                    <a:pt x="33749" y="146283"/>
                    <a:pt x="31148" y="146082"/>
                    <a:pt x="29247" y="144682"/>
                  </a:cubicBezTo>
                  <a:cubicBezTo>
                    <a:pt x="27246" y="143281"/>
                    <a:pt x="26245" y="140779"/>
                    <a:pt x="26745" y="138378"/>
                  </a:cubicBezTo>
                  <a:lnTo>
                    <a:pt x="34450" y="93553"/>
                  </a:lnTo>
                  <a:lnTo>
                    <a:pt x="1931" y="61835"/>
                  </a:lnTo>
                  <a:cubicBezTo>
                    <a:pt x="230" y="60134"/>
                    <a:pt x="-470" y="57633"/>
                    <a:pt x="330" y="55231"/>
                  </a:cubicBezTo>
                  <a:cubicBezTo>
                    <a:pt x="1131" y="52930"/>
                    <a:pt x="3132" y="51229"/>
                    <a:pt x="5533" y="50829"/>
                  </a:cubicBezTo>
                  <a:lnTo>
                    <a:pt x="50559" y="44325"/>
                  </a:lnTo>
                  <a:lnTo>
                    <a:pt x="70670" y="3602"/>
                  </a:lnTo>
                  <a:cubicBezTo>
                    <a:pt x="71771" y="1401"/>
                    <a:pt x="73972" y="0"/>
                    <a:pt x="76373" y="0"/>
                  </a:cubicBezTo>
                  <a:lnTo>
                    <a:pt x="76373" y="0"/>
                  </a:lnTo>
                  <a:cubicBezTo>
                    <a:pt x="78775" y="0"/>
                    <a:pt x="81076" y="1401"/>
                    <a:pt x="82076" y="3602"/>
                  </a:cubicBezTo>
                  <a:lnTo>
                    <a:pt x="102188" y="44325"/>
                  </a:lnTo>
                  <a:lnTo>
                    <a:pt x="147213" y="50829"/>
                  </a:lnTo>
                  <a:cubicBezTo>
                    <a:pt x="149614" y="51229"/>
                    <a:pt x="151616" y="52830"/>
                    <a:pt x="152416" y="55231"/>
                  </a:cubicBezTo>
                  <a:cubicBezTo>
                    <a:pt x="153217" y="57532"/>
                    <a:pt x="152516" y="60134"/>
                    <a:pt x="150815" y="61835"/>
                  </a:cubicBezTo>
                  <a:lnTo>
                    <a:pt x="118297" y="93553"/>
                  </a:lnTo>
                  <a:lnTo>
                    <a:pt x="126001" y="138378"/>
                  </a:lnTo>
                  <a:cubicBezTo>
                    <a:pt x="126401" y="140779"/>
                    <a:pt x="125401" y="143181"/>
                    <a:pt x="123500" y="144682"/>
                  </a:cubicBezTo>
                  <a:cubicBezTo>
                    <a:pt x="122099" y="145482"/>
                    <a:pt x="120698" y="145882"/>
                    <a:pt x="119397" y="145882"/>
                  </a:cubicBezTo>
                  <a:close/>
                  <a:moveTo>
                    <a:pt x="20041" y="61835"/>
                  </a:moveTo>
                  <a:lnTo>
                    <a:pt x="45656" y="86849"/>
                  </a:lnTo>
                  <a:cubicBezTo>
                    <a:pt x="47157" y="88350"/>
                    <a:pt x="47857" y="90451"/>
                    <a:pt x="47457" y="92552"/>
                  </a:cubicBezTo>
                  <a:lnTo>
                    <a:pt x="41354" y="127872"/>
                  </a:lnTo>
                  <a:lnTo>
                    <a:pt x="73071" y="111163"/>
                  </a:lnTo>
                  <a:cubicBezTo>
                    <a:pt x="74972" y="110162"/>
                    <a:pt x="77174" y="110162"/>
                    <a:pt x="79075" y="111163"/>
                  </a:cubicBezTo>
                  <a:lnTo>
                    <a:pt x="110793" y="127872"/>
                  </a:lnTo>
                  <a:lnTo>
                    <a:pt x="104689" y="92552"/>
                  </a:lnTo>
                  <a:cubicBezTo>
                    <a:pt x="104289" y="90451"/>
                    <a:pt x="104989" y="88350"/>
                    <a:pt x="106490" y="86849"/>
                  </a:cubicBezTo>
                  <a:lnTo>
                    <a:pt x="132105" y="61835"/>
                  </a:lnTo>
                  <a:lnTo>
                    <a:pt x="96685" y="56632"/>
                  </a:lnTo>
                  <a:cubicBezTo>
                    <a:pt x="94583" y="56332"/>
                    <a:pt x="92783" y="55031"/>
                    <a:pt x="91882" y="53130"/>
                  </a:cubicBezTo>
                  <a:lnTo>
                    <a:pt x="76073" y="21012"/>
                  </a:lnTo>
                  <a:lnTo>
                    <a:pt x="60164" y="53130"/>
                  </a:lnTo>
                  <a:cubicBezTo>
                    <a:pt x="59264" y="55031"/>
                    <a:pt x="57463" y="56332"/>
                    <a:pt x="55361" y="56632"/>
                  </a:cubicBezTo>
                  <a:lnTo>
                    <a:pt x="20041" y="61835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8" name="Group 627">
            <a:extLst>
              <a:ext uri="{FF2B5EF4-FFF2-40B4-BE49-F238E27FC236}">
                <a16:creationId xmlns:a16="http://schemas.microsoft.com/office/drawing/2014/main" id="{73CE49C0-6A69-48CF-BEC4-51D9889879DA}"/>
              </a:ext>
            </a:extLst>
          </p:cNvPr>
          <p:cNvGrpSpPr/>
          <p:nvPr/>
        </p:nvGrpSpPr>
        <p:grpSpPr>
          <a:xfrm>
            <a:off x="2960506" y="2517684"/>
            <a:ext cx="519793" cy="513593"/>
            <a:chOff x="2960506" y="2517684"/>
            <a:chExt cx="519793" cy="513593"/>
          </a:xfrm>
          <a:solidFill>
            <a:srgbClr val="FFFFFF"/>
          </a:solidFill>
        </p:grpSpPr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6DB51AA-ADC0-48DC-A071-8B8FD8D6E25C}"/>
                </a:ext>
              </a:extLst>
            </p:cNvPr>
            <p:cNvSpPr/>
            <p:nvPr/>
          </p:nvSpPr>
          <p:spPr>
            <a:xfrm>
              <a:off x="2960506" y="2593930"/>
              <a:ext cx="460259" cy="390220"/>
            </a:xfrm>
            <a:custGeom>
              <a:avLst/>
              <a:gdLst>
                <a:gd name="connsiteX0" fmla="*/ 21812 w 460259"/>
                <a:gd name="connsiteY0" fmla="*/ 399325 h 390219"/>
                <a:gd name="connsiteX1" fmla="*/ 12607 w 460259"/>
                <a:gd name="connsiteY1" fmla="*/ 397324 h 390219"/>
                <a:gd name="connsiteX2" fmla="*/ 0 w 460259"/>
                <a:gd name="connsiteY2" fmla="*/ 377513 h 390219"/>
                <a:gd name="connsiteX3" fmla="*/ 0 w 460259"/>
                <a:gd name="connsiteY3" fmla="*/ 219023 h 390219"/>
                <a:gd name="connsiteX4" fmla="*/ 6404 w 460259"/>
                <a:gd name="connsiteY4" fmla="*/ 212620 h 390219"/>
                <a:gd name="connsiteX5" fmla="*/ 12807 w 460259"/>
                <a:gd name="connsiteY5" fmla="*/ 219023 h 390219"/>
                <a:gd name="connsiteX6" fmla="*/ 12807 w 460259"/>
                <a:gd name="connsiteY6" fmla="*/ 377513 h 390219"/>
                <a:gd name="connsiteX7" fmla="*/ 17610 w 460259"/>
                <a:gd name="connsiteY7" fmla="*/ 385617 h 390219"/>
                <a:gd name="connsiteX8" fmla="*/ 26815 w 460259"/>
                <a:gd name="connsiteY8" fmla="*/ 384917 h 390219"/>
                <a:gd name="connsiteX9" fmla="*/ 35720 w 460259"/>
                <a:gd name="connsiteY9" fmla="*/ 386518 h 390219"/>
                <a:gd name="connsiteX10" fmla="*/ 34219 w 460259"/>
                <a:gd name="connsiteY10" fmla="*/ 395423 h 390219"/>
                <a:gd name="connsiteX11" fmla="*/ 21812 w 460259"/>
                <a:gd name="connsiteY11" fmla="*/ 399325 h 390219"/>
                <a:gd name="connsiteX12" fmla="*/ 6404 w 460259"/>
                <a:gd name="connsiteY12" fmla="*/ 206216 h 390219"/>
                <a:gd name="connsiteX13" fmla="*/ 0 w 460259"/>
                <a:gd name="connsiteY13" fmla="*/ 199813 h 390219"/>
                <a:gd name="connsiteX14" fmla="*/ 6404 w 460259"/>
                <a:gd name="connsiteY14" fmla="*/ 193409 h 390219"/>
                <a:gd name="connsiteX15" fmla="*/ 12807 w 460259"/>
                <a:gd name="connsiteY15" fmla="*/ 199813 h 390219"/>
                <a:gd name="connsiteX16" fmla="*/ 6404 w 460259"/>
                <a:gd name="connsiteY16" fmla="*/ 206216 h 390219"/>
                <a:gd name="connsiteX17" fmla="*/ 6404 w 460259"/>
                <a:gd name="connsiteY17" fmla="*/ 187005 h 390219"/>
                <a:gd name="connsiteX18" fmla="*/ 0 w 460259"/>
                <a:gd name="connsiteY18" fmla="*/ 180602 h 390219"/>
                <a:gd name="connsiteX19" fmla="*/ 0 w 460259"/>
                <a:gd name="connsiteY19" fmla="*/ 63036 h 390219"/>
                <a:gd name="connsiteX20" fmla="*/ 62936 w 460259"/>
                <a:gd name="connsiteY20" fmla="*/ 0 h 390219"/>
                <a:gd name="connsiteX21" fmla="*/ 91752 w 460259"/>
                <a:gd name="connsiteY21" fmla="*/ 0 h 390219"/>
                <a:gd name="connsiteX22" fmla="*/ 143281 w 460259"/>
                <a:gd name="connsiteY22" fmla="*/ 26815 h 390219"/>
                <a:gd name="connsiteX23" fmla="*/ 171096 w 460259"/>
                <a:gd name="connsiteY23" fmla="*/ 66337 h 390219"/>
                <a:gd name="connsiteX24" fmla="*/ 275055 w 460259"/>
                <a:gd name="connsiteY24" fmla="*/ 66337 h 390219"/>
                <a:gd name="connsiteX25" fmla="*/ 281459 w 460259"/>
                <a:gd name="connsiteY25" fmla="*/ 72741 h 390219"/>
                <a:gd name="connsiteX26" fmla="*/ 275055 w 460259"/>
                <a:gd name="connsiteY26" fmla="*/ 79145 h 390219"/>
                <a:gd name="connsiteX27" fmla="*/ 168395 w 460259"/>
                <a:gd name="connsiteY27" fmla="*/ 79145 h 390219"/>
                <a:gd name="connsiteX28" fmla="*/ 162191 w 460259"/>
                <a:gd name="connsiteY28" fmla="*/ 75943 h 390219"/>
                <a:gd name="connsiteX29" fmla="*/ 132775 w 460259"/>
                <a:gd name="connsiteY29" fmla="*/ 34119 h 390219"/>
                <a:gd name="connsiteX30" fmla="*/ 91752 w 460259"/>
                <a:gd name="connsiteY30" fmla="*/ 12807 h 390219"/>
                <a:gd name="connsiteX31" fmla="*/ 62936 w 460259"/>
                <a:gd name="connsiteY31" fmla="*/ 12807 h 390219"/>
                <a:gd name="connsiteX32" fmla="*/ 12807 w 460259"/>
                <a:gd name="connsiteY32" fmla="*/ 63036 h 390219"/>
                <a:gd name="connsiteX33" fmla="*/ 12807 w 460259"/>
                <a:gd name="connsiteY33" fmla="*/ 180602 h 390219"/>
                <a:gd name="connsiteX34" fmla="*/ 6404 w 460259"/>
                <a:gd name="connsiteY34" fmla="*/ 187005 h 390219"/>
                <a:gd name="connsiteX35" fmla="*/ 459259 w 460259"/>
                <a:gd name="connsiteY35" fmla="*/ 125971 h 390219"/>
                <a:gd name="connsiteX36" fmla="*/ 452855 w 460259"/>
                <a:gd name="connsiteY36" fmla="*/ 119567 h 390219"/>
                <a:gd name="connsiteX37" fmla="*/ 452855 w 460259"/>
                <a:gd name="connsiteY37" fmla="*/ 118867 h 390219"/>
                <a:gd name="connsiteX38" fmla="*/ 413133 w 460259"/>
                <a:gd name="connsiteY38" fmla="*/ 79145 h 390219"/>
                <a:gd name="connsiteX39" fmla="*/ 294166 w 460259"/>
                <a:gd name="connsiteY39" fmla="*/ 79145 h 390219"/>
                <a:gd name="connsiteX40" fmla="*/ 287862 w 460259"/>
                <a:gd name="connsiteY40" fmla="*/ 72741 h 390219"/>
                <a:gd name="connsiteX41" fmla="*/ 294166 w 460259"/>
                <a:gd name="connsiteY41" fmla="*/ 66337 h 390219"/>
                <a:gd name="connsiteX42" fmla="*/ 413133 w 460259"/>
                <a:gd name="connsiteY42" fmla="*/ 66337 h 390219"/>
                <a:gd name="connsiteX43" fmla="*/ 465662 w 460259"/>
                <a:gd name="connsiteY43" fmla="*/ 118867 h 390219"/>
                <a:gd name="connsiteX44" fmla="*/ 465662 w 460259"/>
                <a:gd name="connsiteY44" fmla="*/ 119567 h 390219"/>
                <a:gd name="connsiteX45" fmla="*/ 459259 w 460259"/>
                <a:gd name="connsiteY45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60259" h="390219">
                  <a:moveTo>
                    <a:pt x="21812" y="399325"/>
                  </a:moveTo>
                  <a:cubicBezTo>
                    <a:pt x="18710" y="399325"/>
                    <a:pt x="15509" y="398625"/>
                    <a:pt x="12607" y="397324"/>
                  </a:cubicBezTo>
                  <a:cubicBezTo>
                    <a:pt x="4903" y="394022"/>
                    <a:pt x="0" y="386218"/>
                    <a:pt x="0" y="377513"/>
                  </a:cubicBezTo>
                  <a:lnTo>
                    <a:pt x="0" y="219023"/>
                  </a:lnTo>
                  <a:cubicBezTo>
                    <a:pt x="0" y="215421"/>
                    <a:pt x="2902" y="212620"/>
                    <a:pt x="6404" y="212620"/>
                  </a:cubicBezTo>
                  <a:cubicBezTo>
                    <a:pt x="10006" y="212620"/>
                    <a:pt x="12807" y="215421"/>
                    <a:pt x="12807" y="219023"/>
                  </a:cubicBezTo>
                  <a:lnTo>
                    <a:pt x="12807" y="377513"/>
                  </a:lnTo>
                  <a:cubicBezTo>
                    <a:pt x="12807" y="381115"/>
                    <a:pt x="14808" y="384417"/>
                    <a:pt x="17610" y="385617"/>
                  </a:cubicBezTo>
                  <a:cubicBezTo>
                    <a:pt x="20912" y="387018"/>
                    <a:pt x="24214" y="386718"/>
                    <a:pt x="26815" y="384917"/>
                  </a:cubicBezTo>
                  <a:cubicBezTo>
                    <a:pt x="29617" y="382916"/>
                    <a:pt x="33819" y="383716"/>
                    <a:pt x="35720" y="386518"/>
                  </a:cubicBezTo>
                  <a:cubicBezTo>
                    <a:pt x="37821" y="389419"/>
                    <a:pt x="37121" y="393422"/>
                    <a:pt x="34219" y="395423"/>
                  </a:cubicBezTo>
                  <a:cubicBezTo>
                    <a:pt x="30617" y="397924"/>
                    <a:pt x="26315" y="399325"/>
                    <a:pt x="21812" y="399325"/>
                  </a:cubicBezTo>
                  <a:close/>
                  <a:moveTo>
                    <a:pt x="6404" y="206216"/>
                  </a:moveTo>
                  <a:cubicBezTo>
                    <a:pt x="2902" y="206216"/>
                    <a:pt x="0" y="203315"/>
                    <a:pt x="0" y="199813"/>
                  </a:cubicBezTo>
                  <a:cubicBezTo>
                    <a:pt x="0" y="196211"/>
                    <a:pt x="2902" y="193409"/>
                    <a:pt x="6404" y="193409"/>
                  </a:cubicBezTo>
                  <a:cubicBezTo>
                    <a:pt x="10006" y="193409"/>
                    <a:pt x="12807" y="196211"/>
                    <a:pt x="12807" y="199813"/>
                  </a:cubicBezTo>
                  <a:cubicBezTo>
                    <a:pt x="12807" y="203315"/>
                    <a:pt x="10006" y="206216"/>
                    <a:pt x="6404" y="206216"/>
                  </a:cubicBezTo>
                  <a:close/>
                  <a:moveTo>
                    <a:pt x="6404" y="187005"/>
                  </a:moveTo>
                  <a:cubicBezTo>
                    <a:pt x="2902" y="187005"/>
                    <a:pt x="0" y="184104"/>
                    <a:pt x="0" y="180602"/>
                  </a:cubicBezTo>
                  <a:lnTo>
                    <a:pt x="0" y="63036"/>
                  </a:lnTo>
                  <a:cubicBezTo>
                    <a:pt x="0" y="28316"/>
                    <a:pt x="28216" y="0"/>
                    <a:pt x="62936" y="0"/>
                  </a:cubicBezTo>
                  <a:lnTo>
                    <a:pt x="91752" y="0"/>
                  </a:lnTo>
                  <a:cubicBezTo>
                    <a:pt x="112263" y="0"/>
                    <a:pt x="131574" y="10006"/>
                    <a:pt x="143281" y="26815"/>
                  </a:cubicBezTo>
                  <a:lnTo>
                    <a:pt x="171096" y="66337"/>
                  </a:lnTo>
                  <a:lnTo>
                    <a:pt x="275055" y="66337"/>
                  </a:lnTo>
                  <a:cubicBezTo>
                    <a:pt x="278557" y="66337"/>
                    <a:pt x="281459" y="69139"/>
                    <a:pt x="281459" y="72741"/>
                  </a:cubicBezTo>
                  <a:cubicBezTo>
                    <a:pt x="281459" y="76243"/>
                    <a:pt x="278557" y="79145"/>
                    <a:pt x="275055" y="79145"/>
                  </a:cubicBezTo>
                  <a:lnTo>
                    <a:pt x="168395" y="79145"/>
                  </a:lnTo>
                  <a:cubicBezTo>
                    <a:pt x="165894" y="79145"/>
                    <a:pt x="163592" y="77944"/>
                    <a:pt x="162191" y="75943"/>
                  </a:cubicBezTo>
                  <a:lnTo>
                    <a:pt x="132775" y="34119"/>
                  </a:lnTo>
                  <a:cubicBezTo>
                    <a:pt x="123470" y="20812"/>
                    <a:pt x="108061" y="12807"/>
                    <a:pt x="91752" y="12807"/>
                  </a:cubicBezTo>
                  <a:lnTo>
                    <a:pt x="62936" y="12807"/>
                  </a:lnTo>
                  <a:cubicBezTo>
                    <a:pt x="35420" y="12907"/>
                    <a:pt x="12907" y="35420"/>
                    <a:pt x="12807" y="63036"/>
                  </a:cubicBezTo>
                  <a:lnTo>
                    <a:pt x="12807" y="180602"/>
                  </a:lnTo>
                  <a:cubicBezTo>
                    <a:pt x="12807" y="184104"/>
                    <a:pt x="10006" y="187005"/>
                    <a:pt x="6404" y="187005"/>
                  </a:cubicBezTo>
                  <a:close/>
                  <a:moveTo>
                    <a:pt x="459259" y="125971"/>
                  </a:moveTo>
                  <a:cubicBezTo>
                    <a:pt x="455657" y="125971"/>
                    <a:pt x="452855" y="123169"/>
                    <a:pt x="452855" y="119567"/>
                  </a:cubicBezTo>
                  <a:lnTo>
                    <a:pt x="452855" y="118867"/>
                  </a:lnTo>
                  <a:cubicBezTo>
                    <a:pt x="452755" y="96955"/>
                    <a:pt x="434945" y="79145"/>
                    <a:pt x="413133" y="79145"/>
                  </a:cubicBezTo>
                  <a:lnTo>
                    <a:pt x="294166" y="79145"/>
                  </a:lnTo>
                  <a:cubicBezTo>
                    <a:pt x="290664" y="79145"/>
                    <a:pt x="287862" y="76243"/>
                    <a:pt x="287862" y="72741"/>
                  </a:cubicBezTo>
                  <a:cubicBezTo>
                    <a:pt x="287862" y="69139"/>
                    <a:pt x="290664" y="66337"/>
                    <a:pt x="294166" y="66337"/>
                  </a:cubicBezTo>
                  <a:lnTo>
                    <a:pt x="413133" y="66337"/>
                  </a:lnTo>
                  <a:cubicBezTo>
                    <a:pt x="442049" y="66337"/>
                    <a:pt x="465662" y="89851"/>
                    <a:pt x="465662" y="118867"/>
                  </a:cubicBezTo>
                  <a:lnTo>
                    <a:pt x="465662" y="119567"/>
                  </a:lnTo>
                  <a:cubicBezTo>
                    <a:pt x="465662" y="123169"/>
                    <a:pt x="462761" y="125971"/>
                    <a:pt x="4592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D1751A99-9E56-4D13-9DD6-870B1657D985}"/>
                </a:ext>
              </a:extLst>
            </p:cNvPr>
            <p:cNvSpPr/>
            <p:nvPr/>
          </p:nvSpPr>
          <p:spPr>
            <a:xfrm>
              <a:off x="2990023" y="2707094"/>
              <a:ext cx="490276" cy="280158"/>
            </a:xfrm>
            <a:custGeom>
              <a:avLst/>
              <a:gdLst>
                <a:gd name="connsiteX0" fmla="*/ 418436 w 490276"/>
                <a:gd name="connsiteY0" fmla="*/ 286161 h 280157"/>
                <a:gd name="connsiteX1" fmla="*/ 401526 w 490276"/>
                <a:gd name="connsiteY1" fmla="*/ 286161 h 280157"/>
                <a:gd name="connsiteX2" fmla="*/ 395123 w 490276"/>
                <a:gd name="connsiteY2" fmla="*/ 279758 h 280157"/>
                <a:gd name="connsiteX3" fmla="*/ 401526 w 490276"/>
                <a:gd name="connsiteY3" fmla="*/ 273354 h 280157"/>
                <a:gd name="connsiteX4" fmla="*/ 418436 w 490276"/>
                <a:gd name="connsiteY4" fmla="*/ 273354 h 280157"/>
                <a:gd name="connsiteX5" fmla="*/ 427041 w 490276"/>
                <a:gd name="connsiteY5" fmla="*/ 267050 h 280157"/>
                <a:gd name="connsiteX6" fmla="*/ 463161 w 490276"/>
                <a:gd name="connsiteY6" fmla="*/ 153086 h 280157"/>
                <a:gd name="connsiteX7" fmla="*/ 471165 w 490276"/>
                <a:gd name="connsiteY7" fmla="*/ 148984 h 280157"/>
                <a:gd name="connsiteX8" fmla="*/ 475368 w 490276"/>
                <a:gd name="connsiteY8" fmla="*/ 156988 h 280157"/>
                <a:gd name="connsiteX9" fmla="*/ 439247 w 490276"/>
                <a:gd name="connsiteY9" fmla="*/ 270853 h 280157"/>
                <a:gd name="connsiteX10" fmla="*/ 418436 w 490276"/>
                <a:gd name="connsiteY10" fmla="*/ 286161 h 280157"/>
                <a:gd name="connsiteX11" fmla="*/ 6404 w 490276"/>
                <a:gd name="connsiteY11" fmla="*/ 276756 h 280157"/>
                <a:gd name="connsiteX12" fmla="*/ 4002 w 490276"/>
                <a:gd name="connsiteY12" fmla="*/ 276256 h 280157"/>
                <a:gd name="connsiteX13" fmla="*/ 500 w 490276"/>
                <a:gd name="connsiteY13" fmla="*/ 272854 h 280157"/>
                <a:gd name="connsiteX14" fmla="*/ 0 w 490276"/>
                <a:gd name="connsiteY14" fmla="*/ 270452 h 280157"/>
                <a:gd name="connsiteX15" fmla="*/ 400 w 490276"/>
                <a:gd name="connsiteY15" fmla="*/ 267951 h 280157"/>
                <a:gd name="connsiteX16" fmla="*/ 500 w 490276"/>
                <a:gd name="connsiteY16" fmla="*/ 267651 h 280157"/>
                <a:gd name="connsiteX17" fmla="*/ 600 w 490276"/>
                <a:gd name="connsiteY17" fmla="*/ 267451 h 280157"/>
                <a:gd name="connsiteX18" fmla="*/ 901 w 490276"/>
                <a:gd name="connsiteY18" fmla="*/ 266550 h 280157"/>
                <a:gd name="connsiteX19" fmla="*/ 69939 w 490276"/>
                <a:gd name="connsiteY19" fmla="*/ 48727 h 280157"/>
                <a:gd name="connsiteX20" fmla="*/ 70140 w 490276"/>
                <a:gd name="connsiteY20" fmla="*/ 48227 h 280157"/>
                <a:gd name="connsiteX21" fmla="*/ 70240 w 490276"/>
                <a:gd name="connsiteY21" fmla="*/ 47927 h 280157"/>
                <a:gd name="connsiteX22" fmla="*/ 70340 w 490276"/>
                <a:gd name="connsiteY22" fmla="*/ 47627 h 280157"/>
                <a:gd name="connsiteX23" fmla="*/ 71540 w 490276"/>
                <a:gd name="connsiteY23" fmla="*/ 44425 h 280157"/>
                <a:gd name="connsiteX24" fmla="*/ 71841 w 490276"/>
                <a:gd name="connsiteY24" fmla="*/ 43625 h 280157"/>
                <a:gd name="connsiteX25" fmla="*/ 72941 w 490276"/>
                <a:gd name="connsiteY25" fmla="*/ 41023 h 280157"/>
                <a:gd name="connsiteX26" fmla="*/ 73041 w 490276"/>
                <a:gd name="connsiteY26" fmla="*/ 40723 h 280157"/>
                <a:gd name="connsiteX27" fmla="*/ 74542 w 490276"/>
                <a:gd name="connsiteY27" fmla="*/ 37721 h 280157"/>
                <a:gd name="connsiteX28" fmla="*/ 74842 w 490276"/>
                <a:gd name="connsiteY28" fmla="*/ 37121 h 280157"/>
                <a:gd name="connsiteX29" fmla="*/ 75943 w 490276"/>
                <a:gd name="connsiteY29" fmla="*/ 35220 h 280157"/>
                <a:gd name="connsiteX30" fmla="*/ 76343 w 490276"/>
                <a:gd name="connsiteY30" fmla="*/ 34519 h 280157"/>
                <a:gd name="connsiteX31" fmla="*/ 76743 w 490276"/>
                <a:gd name="connsiteY31" fmla="*/ 33719 h 280157"/>
                <a:gd name="connsiteX32" fmla="*/ 77344 w 490276"/>
                <a:gd name="connsiteY32" fmla="*/ 33819 h 280157"/>
                <a:gd name="connsiteX33" fmla="*/ 76843 w 490276"/>
                <a:gd name="connsiteY33" fmla="*/ 33519 h 280157"/>
                <a:gd name="connsiteX34" fmla="*/ 77344 w 490276"/>
                <a:gd name="connsiteY34" fmla="*/ 32818 h 280157"/>
                <a:gd name="connsiteX35" fmla="*/ 77444 w 490276"/>
                <a:gd name="connsiteY35" fmla="*/ 32718 h 280157"/>
                <a:gd name="connsiteX36" fmla="*/ 77844 w 490276"/>
                <a:gd name="connsiteY36" fmla="*/ 32018 h 280157"/>
                <a:gd name="connsiteX37" fmla="*/ 77944 w 490276"/>
                <a:gd name="connsiteY37" fmla="*/ 31918 h 280157"/>
                <a:gd name="connsiteX38" fmla="*/ 78944 w 490276"/>
                <a:gd name="connsiteY38" fmla="*/ 30417 h 280157"/>
                <a:gd name="connsiteX39" fmla="*/ 101057 w 490276"/>
                <a:gd name="connsiteY39" fmla="*/ 9705 h 280157"/>
                <a:gd name="connsiteX40" fmla="*/ 101157 w 490276"/>
                <a:gd name="connsiteY40" fmla="*/ 9705 h 280157"/>
                <a:gd name="connsiteX41" fmla="*/ 103859 w 490276"/>
                <a:gd name="connsiteY41" fmla="*/ 8104 h 280157"/>
                <a:gd name="connsiteX42" fmla="*/ 110462 w 490276"/>
                <a:gd name="connsiteY42" fmla="*/ 5103 h 280157"/>
                <a:gd name="connsiteX43" fmla="*/ 110762 w 490276"/>
                <a:gd name="connsiteY43" fmla="*/ 5003 h 280157"/>
                <a:gd name="connsiteX44" fmla="*/ 136577 w 490276"/>
                <a:gd name="connsiteY44" fmla="*/ 0 h 280157"/>
                <a:gd name="connsiteX45" fmla="*/ 429742 w 490276"/>
                <a:gd name="connsiteY45" fmla="*/ 0 h 280157"/>
                <a:gd name="connsiteX46" fmla="*/ 499581 w 490276"/>
                <a:gd name="connsiteY46" fmla="*/ 69739 h 280157"/>
                <a:gd name="connsiteX47" fmla="*/ 496280 w 490276"/>
                <a:gd name="connsiteY47" fmla="*/ 91051 h 280157"/>
                <a:gd name="connsiteX48" fmla="*/ 486975 w 490276"/>
                <a:gd name="connsiteY48" fmla="*/ 120368 h 280157"/>
                <a:gd name="connsiteX49" fmla="*/ 478970 w 490276"/>
                <a:gd name="connsiteY49" fmla="*/ 124470 h 280157"/>
                <a:gd name="connsiteX50" fmla="*/ 475168 w 490276"/>
                <a:gd name="connsiteY50" fmla="*/ 121368 h 280157"/>
                <a:gd name="connsiteX51" fmla="*/ 474768 w 490276"/>
                <a:gd name="connsiteY51" fmla="*/ 116466 h 280157"/>
                <a:gd name="connsiteX52" fmla="*/ 484073 w 490276"/>
                <a:gd name="connsiteY52" fmla="*/ 87149 h 280157"/>
                <a:gd name="connsiteX53" fmla="*/ 486774 w 490276"/>
                <a:gd name="connsiteY53" fmla="*/ 69739 h 280157"/>
                <a:gd name="connsiteX54" fmla="*/ 429742 w 490276"/>
                <a:gd name="connsiteY54" fmla="*/ 12807 h 280157"/>
                <a:gd name="connsiteX55" fmla="*/ 136577 w 490276"/>
                <a:gd name="connsiteY55" fmla="*/ 12807 h 280157"/>
                <a:gd name="connsiteX56" fmla="*/ 132575 w 490276"/>
                <a:gd name="connsiteY56" fmla="*/ 13007 h 280157"/>
                <a:gd name="connsiteX57" fmla="*/ 131974 w 490276"/>
                <a:gd name="connsiteY57" fmla="*/ 13007 h 280157"/>
                <a:gd name="connsiteX58" fmla="*/ 106660 w 490276"/>
                <a:gd name="connsiteY58" fmla="*/ 21312 h 280157"/>
                <a:gd name="connsiteX59" fmla="*/ 106460 w 490276"/>
                <a:gd name="connsiteY59" fmla="*/ 21412 h 280157"/>
                <a:gd name="connsiteX60" fmla="*/ 106160 w 490276"/>
                <a:gd name="connsiteY60" fmla="*/ 21612 h 280157"/>
                <a:gd name="connsiteX61" fmla="*/ 104959 w 490276"/>
                <a:gd name="connsiteY61" fmla="*/ 22413 h 280157"/>
                <a:gd name="connsiteX62" fmla="*/ 83847 w 490276"/>
                <a:gd name="connsiteY62" fmla="*/ 48027 h 280157"/>
                <a:gd name="connsiteX63" fmla="*/ 83847 w 490276"/>
                <a:gd name="connsiteY63" fmla="*/ 48027 h 280157"/>
                <a:gd name="connsiteX64" fmla="*/ 83847 w 490276"/>
                <a:gd name="connsiteY64" fmla="*/ 48127 h 280157"/>
                <a:gd name="connsiteX65" fmla="*/ 83247 w 490276"/>
                <a:gd name="connsiteY65" fmla="*/ 49528 h 280157"/>
                <a:gd name="connsiteX66" fmla="*/ 83047 w 490276"/>
                <a:gd name="connsiteY66" fmla="*/ 50228 h 280157"/>
                <a:gd name="connsiteX67" fmla="*/ 82747 w 490276"/>
                <a:gd name="connsiteY67" fmla="*/ 51029 h 280157"/>
                <a:gd name="connsiteX68" fmla="*/ 82547 w 490276"/>
                <a:gd name="connsiteY68" fmla="*/ 51629 h 280157"/>
                <a:gd name="connsiteX69" fmla="*/ 82447 w 490276"/>
                <a:gd name="connsiteY69" fmla="*/ 51929 h 280157"/>
                <a:gd name="connsiteX70" fmla="*/ 82246 w 490276"/>
                <a:gd name="connsiteY70" fmla="*/ 52630 h 280157"/>
                <a:gd name="connsiteX71" fmla="*/ 13208 w 490276"/>
                <a:gd name="connsiteY71" fmla="*/ 269952 h 280157"/>
                <a:gd name="connsiteX72" fmla="*/ 12707 w 490276"/>
                <a:gd name="connsiteY72" fmla="*/ 271553 h 280157"/>
                <a:gd name="connsiteX73" fmla="*/ 12707 w 490276"/>
                <a:gd name="connsiteY73" fmla="*/ 271553 h 280157"/>
                <a:gd name="connsiteX74" fmla="*/ 12707 w 490276"/>
                <a:gd name="connsiteY74" fmla="*/ 271653 h 280157"/>
                <a:gd name="connsiteX75" fmla="*/ 12307 w 490276"/>
                <a:gd name="connsiteY75" fmla="*/ 272754 h 280157"/>
                <a:gd name="connsiteX76" fmla="*/ 8905 w 490276"/>
                <a:gd name="connsiteY76" fmla="*/ 276156 h 280157"/>
                <a:gd name="connsiteX77" fmla="*/ 6404 w 490276"/>
                <a:gd name="connsiteY77" fmla="*/ 276756 h 280157"/>
                <a:gd name="connsiteX78" fmla="*/ 475068 w 490276"/>
                <a:gd name="connsiteY78" fmla="*/ 143181 h 280157"/>
                <a:gd name="connsiteX79" fmla="*/ 473167 w 490276"/>
                <a:gd name="connsiteY79" fmla="*/ 142880 h 280157"/>
                <a:gd name="connsiteX80" fmla="*/ 469365 w 490276"/>
                <a:gd name="connsiteY80" fmla="*/ 139679 h 280157"/>
                <a:gd name="connsiteX81" fmla="*/ 468964 w 490276"/>
                <a:gd name="connsiteY81" fmla="*/ 134776 h 280157"/>
                <a:gd name="connsiteX82" fmla="*/ 476969 w 490276"/>
                <a:gd name="connsiteY82" fmla="*/ 130574 h 280157"/>
                <a:gd name="connsiteX83" fmla="*/ 481171 w 490276"/>
                <a:gd name="connsiteY83" fmla="*/ 138678 h 280157"/>
                <a:gd name="connsiteX84" fmla="*/ 475068 w 490276"/>
                <a:gd name="connsiteY84" fmla="*/ 1431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490276" h="280157">
                  <a:moveTo>
                    <a:pt x="418436" y="286161"/>
                  </a:moveTo>
                  <a:lnTo>
                    <a:pt x="401526" y="286161"/>
                  </a:lnTo>
                  <a:cubicBezTo>
                    <a:pt x="398024" y="286161"/>
                    <a:pt x="395123" y="283260"/>
                    <a:pt x="395123" y="279758"/>
                  </a:cubicBezTo>
                  <a:cubicBezTo>
                    <a:pt x="395123" y="276156"/>
                    <a:pt x="398024" y="273354"/>
                    <a:pt x="401526" y="273354"/>
                  </a:cubicBezTo>
                  <a:lnTo>
                    <a:pt x="418436" y="273354"/>
                  </a:lnTo>
                  <a:cubicBezTo>
                    <a:pt x="422438" y="273354"/>
                    <a:pt x="425840" y="270853"/>
                    <a:pt x="427041" y="267050"/>
                  </a:cubicBezTo>
                  <a:lnTo>
                    <a:pt x="463161" y="153086"/>
                  </a:lnTo>
                  <a:cubicBezTo>
                    <a:pt x="464262" y="149784"/>
                    <a:pt x="467864" y="147883"/>
                    <a:pt x="471165" y="148984"/>
                  </a:cubicBezTo>
                  <a:cubicBezTo>
                    <a:pt x="474567" y="149985"/>
                    <a:pt x="476468" y="153587"/>
                    <a:pt x="475368" y="156988"/>
                  </a:cubicBezTo>
                  <a:lnTo>
                    <a:pt x="439247" y="270853"/>
                  </a:lnTo>
                  <a:cubicBezTo>
                    <a:pt x="436346" y="279958"/>
                    <a:pt x="428041" y="286161"/>
                    <a:pt x="418436" y="286161"/>
                  </a:cubicBezTo>
                  <a:close/>
                  <a:moveTo>
                    <a:pt x="6404" y="276756"/>
                  </a:moveTo>
                  <a:cubicBezTo>
                    <a:pt x="5603" y="276756"/>
                    <a:pt x="4803" y="276556"/>
                    <a:pt x="4002" y="276256"/>
                  </a:cubicBezTo>
                  <a:cubicBezTo>
                    <a:pt x="2401" y="275655"/>
                    <a:pt x="1201" y="274355"/>
                    <a:pt x="500" y="272854"/>
                  </a:cubicBezTo>
                  <a:cubicBezTo>
                    <a:pt x="200" y="272053"/>
                    <a:pt x="0" y="271253"/>
                    <a:pt x="0" y="270452"/>
                  </a:cubicBezTo>
                  <a:cubicBezTo>
                    <a:pt x="0" y="269552"/>
                    <a:pt x="100" y="268751"/>
                    <a:pt x="400" y="267951"/>
                  </a:cubicBezTo>
                  <a:lnTo>
                    <a:pt x="500" y="267651"/>
                  </a:lnTo>
                  <a:cubicBezTo>
                    <a:pt x="600" y="267551"/>
                    <a:pt x="600" y="267451"/>
                    <a:pt x="600" y="267451"/>
                  </a:cubicBezTo>
                  <a:lnTo>
                    <a:pt x="901" y="266550"/>
                  </a:lnTo>
                  <a:lnTo>
                    <a:pt x="69939" y="48727"/>
                  </a:lnTo>
                  <a:cubicBezTo>
                    <a:pt x="70039" y="48527"/>
                    <a:pt x="70140" y="48427"/>
                    <a:pt x="70140" y="48227"/>
                  </a:cubicBezTo>
                  <a:lnTo>
                    <a:pt x="70240" y="47927"/>
                  </a:lnTo>
                  <a:cubicBezTo>
                    <a:pt x="70240" y="47827"/>
                    <a:pt x="70340" y="47727"/>
                    <a:pt x="70340" y="47627"/>
                  </a:cubicBezTo>
                  <a:lnTo>
                    <a:pt x="71540" y="44425"/>
                  </a:lnTo>
                  <a:cubicBezTo>
                    <a:pt x="71640" y="44125"/>
                    <a:pt x="71740" y="43925"/>
                    <a:pt x="71841" y="43625"/>
                  </a:cubicBezTo>
                  <a:lnTo>
                    <a:pt x="72941" y="41023"/>
                  </a:lnTo>
                  <a:cubicBezTo>
                    <a:pt x="73041" y="40923"/>
                    <a:pt x="73041" y="40823"/>
                    <a:pt x="73041" y="40723"/>
                  </a:cubicBezTo>
                  <a:lnTo>
                    <a:pt x="74542" y="37721"/>
                  </a:lnTo>
                  <a:cubicBezTo>
                    <a:pt x="74642" y="37521"/>
                    <a:pt x="74742" y="37321"/>
                    <a:pt x="74842" y="37121"/>
                  </a:cubicBezTo>
                  <a:lnTo>
                    <a:pt x="75943" y="35220"/>
                  </a:lnTo>
                  <a:cubicBezTo>
                    <a:pt x="76043" y="35020"/>
                    <a:pt x="76143" y="34720"/>
                    <a:pt x="76343" y="34519"/>
                  </a:cubicBezTo>
                  <a:lnTo>
                    <a:pt x="76743" y="33719"/>
                  </a:lnTo>
                  <a:lnTo>
                    <a:pt x="77344" y="33819"/>
                  </a:lnTo>
                  <a:lnTo>
                    <a:pt x="76843" y="33519"/>
                  </a:lnTo>
                  <a:lnTo>
                    <a:pt x="77344" y="32818"/>
                  </a:lnTo>
                  <a:lnTo>
                    <a:pt x="77444" y="32718"/>
                  </a:lnTo>
                  <a:lnTo>
                    <a:pt x="77844" y="32018"/>
                  </a:lnTo>
                  <a:lnTo>
                    <a:pt x="77944" y="31918"/>
                  </a:lnTo>
                  <a:cubicBezTo>
                    <a:pt x="78244" y="31418"/>
                    <a:pt x="78544" y="30917"/>
                    <a:pt x="78944" y="30417"/>
                  </a:cubicBezTo>
                  <a:cubicBezTo>
                    <a:pt x="84648" y="22012"/>
                    <a:pt x="92352" y="14908"/>
                    <a:pt x="101057" y="9705"/>
                  </a:cubicBezTo>
                  <a:lnTo>
                    <a:pt x="101157" y="9705"/>
                  </a:lnTo>
                  <a:lnTo>
                    <a:pt x="103859" y="8104"/>
                  </a:lnTo>
                  <a:cubicBezTo>
                    <a:pt x="106060" y="7004"/>
                    <a:pt x="108261" y="6003"/>
                    <a:pt x="110462" y="5103"/>
                  </a:cubicBezTo>
                  <a:cubicBezTo>
                    <a:pt x="110562" y="5003"/>
                    <a:pt x="110662" y="5003"/>
                    <a:pt x="110762" y="5003"/>
                  </a:cubicBezTo>
                  <a:cubicBezTo>
                    <a:pt x="118967" y="1701"/>
                    <a:pt x="127672" y="0"/>
                    <a:pt x="136577" y="0"/>
                  </a:cubicBezTo>
                  <a:lnTo>
                    <a:pt x="429742" y="0"/>
                  </a:lnTo>
                  <a:cubicBezTo>
                    <a:pt x="468164" y="100"/>
                    <a:pt x="499581" y="31318"/>
                    <a:pt x="499581" y="69739"/>
                  </a:cubicBezTo>
                  <a:cubicBezTo>
                    <a:pt x="499581" y="76843"/>
                    <a:pt x="498481" y="84047"/>
                    <a:pt x="496280" y="91051"/>
                  </a:cubicBezTo>
                  <a:lnTo>
                    <a:pt x="486975" y="120368"/>
                  </a:lnTo>
                  <a:cubicBezTo>
                    <a:pt x="485974" y="123670"/>
                    <a:pt x="482272" y="125571"/>
                    <a:pt x="478970" y="124470"/>
                  </a:cubicBezTo>
                  <a:cubicBezTo>
                    <a:pt x="477269" y="123970"/>
                    <a:pt x="475968" y="122869"/>
                    <a:pt x="475168" y="121368"/>
                  </a:cubicBezTo>
                  <a:cubicBezTo>
                    <a:pt x="474367" y="119868"/>
                    <a:pt x="474267" y="118167"/>
                    <a:pt x="474768" y="116466"/>
                  </a:cubicBezTo>
                  <a:lnTo>
                    <a:pt x="484073" y="87149"/>
                  </a:lnTo>
                  <a:cubicBezTo>
                    <a:pt x="485874" y="81446"/>
                    <a:pt x="486774" y="75543"/>
                    <a:pt x="486774" y="69739"/>
                  </a:cubicBezTo>
                  <a:cubicBezTo>
                    <a:pt x="486774" y="38422"/>
                    <a:pt x="461160" y="12907"/>
                    <a:pt x="429742" y="12807"/>
                  </a:cubicBezTo>
                  <a:lnTo>
                    <a:pt x="136577" y="12807"/>
                  </a:lnTo>
                  <a:cubicBezTo>
                    <a:pt x="135276" y="12807"/>
                    <a:pt x="133976" y="12907"/>
                    <a:pt x="132575" y="13007"/>
                  </a:cubicBezTo>
                  <a:lnTo>
                    <a:pt x="131974" y="13007"/>
                  </a:lnTo>
                  <a:cubicBezTo>
                    <a:pt x="123069" y="13708"/>
                    <a:pt x="114264" y="16609"/>
                    <a:pt x="106660" y="21312"/>
                  </a:cubicBezTo>
                  <a:cubicBezTo>
                    <a:pt x="106560" y="21312"/>
                    <a:pt x="106560" y="21412"/>
                    <a:pt x="106460" y="21412"/>
                  </a:cubicBezTo>
                  <a:cubicBezTo>
                    <a:pt x="106360" y="21512"/>
                    <a:pt x="106260" y="21512"/>
                    <a:pt x="106160" y="21612"/>
                  </a:cubicBezTo>
                  <a:lnTo>
                    <a:pt x="104959" y="22413"/>
                  </a:lnTo>
                  <a:cubicBezTo>
                    <a:pt x="95454" y="28716"/>
                    <a:pt x="88150" y="37621"/>
                    <a:pt x="83847" y="48027"/>
                  </a:cubicBezTo>
                  <a:lnTo>
                    <a:pt x="83847" y="48027"/>
                  </a:lnTo>
                  <a:cubicBezTo>
                    <a:pt x="83847" y="48127"/>
                    <a:pt x="83847" y="48127"/>
                    <a:pt x="83847" y="48127"/>
                  </a:cubicBezTo>
                  <a:cubicBezTo>
                    <a:pt x="83647" y="48527"/>
                    <a:pt x="83447" y="49028"/>
                    <a:pt x="83247" y="49528"/>
                  </a:cubicBezTo>
                  <a:lnTo>
                    <a:pt x="83047" y="50228"/>
                  </a:lnTo>
                  <a:cubicBezTo>
                    <a:pt x="82847" y="50628"/>
                    <a:pt x="82847" y="50829"/>
                    <a:pt x="82747" y="51029"/>
                  </a:cubicBezTo>
                  <a:lnTo>
                    <a:pt x="82547" y="51629"/>
                  </a:lnTo>
                  <a:cubicBezTo>
                    <a:pt x="82447" y="51829"/>
                    <a:pt x="82447" y="51929"/>
                    <a:pt x="82447" y="51929"/>
                  </a:cubicBezTo>
                  <a:lnTo>
                    <a:pt x="82246" y="52630"/>
                  </a:lnTo>
                  <a:lnTo>
                    <a:pt x="13208" y="269952"/>
                  </a:lnTo>
                  <a:cubicBezTo>
                    <a:pt x="13208" y="270352"/>
                    <a:pt x="13007" y="270953"/>
                    <a:pt x="12707" y="271553"/>
                  </a:cubicBezTo>
                  <a:lnTo>
                    <a:pt x="12707" y="271553"/>
                  </a:lnTo>
                  <a:lnTo>
                    <a:pt x="12707" y="271653"/>
                  </a:lnTo>
                  <a:cubicBezTo>
                    <a:pt x="12507" y="272353"/>
                    <a:pt x="12307" y="272654"/>
                    <a:pt x="12307" y="272754"/>
                  </a:cubicBezTo>
                  <a:cubicBezTo>
                    <a:pt x="11707" y="274255"/>
                    <a:pt x="10506" y="275555"/>
                    <a:pt x="8905" y="276156"/>
                  </a:cubicBezTo>
                  <a:cubicBezTo>
                    <a:pt x="8105" y="276556"/>
                    <a:pt x="7204" y="276756"/>
                    <a:pt x="6404" y="276756"/>
                  </a:cubicBezTo>
                  <a:close/>
                  <a:moveTo>
                    <a:pt x="475068" y="143181"/>
                  </a:moveTo>
                  <a:cubicBezTo>
                    <a:pt x="474468" y="143181"/>
                    <a:pt x="473767" y="143081"/>
                    <a:pt x="473167" y="142880"/>
                  </a:cubicBezTo>
                  <a:cubicBezTo>
                    <a:pt x="471466" y="142280"/>
                    <a:pt x="470165" y="141180"/>
                    <a:pt x="469365" y="139679"/>
                  </a:cubicBezTo>
                  <a:cubicBezTo>
                    <a:pt x="468564" y="138178"/>
                    <a:pt x="468464" y="136377"/>
                    <a:pt x="468964" y="134776"/>
                  </a:cubicBezTo>
                  <a:cubicBezTo>
                    <a:pt x="469965" y="131474"/>
                    <a:pt x="473667" y="129573"/>
                    <a:pt x="476969" y="130574"/>
                  </a:cubicBezTo>
                  <a:cubicBezTo>
                    <a:pt x="480371" y="131674"/>
                    <a:pt x="482272" y="135276"/>
                    <a:pt x="481171" y="138678"/>
                  </a:cubicBezTo>
                  <a:cubicBezTo>
                    <a:pt x="480371" y="141380"/>
                    <a:pt x="477869" y="143181"/>
                    <a:pt x="475068" y="1431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D687A3C-57BB-4A2B-BB5E-5AC443B14544}"/>
                </a:ext>
              </a:extLst>
            </p:cNvPr>
            <p:cNvSpPr/>
            <p:nvPr/>
          </p:nvSpPr>
          <p:spPr>
            <a:xfrm>
              <a:off x="2975915" y="2980448"/>
              <a:ext cx="90051" cy="10006"/>
            </a:xfrm>
            <a:custGeom>
              <a:avLst/>
              <a:gdLst>
                <a:gd name="connsiteX0" fmla="*/ 90851 w 90050"/>
                <a:gd name="connsiteY0" fmla="*/ 12807 h 10005"/>
                <a:gd name="connsiteX1" fmla="*/ 6404 w 90050"/>
                <a:gd name="connsiteY1" fmla="*/ 12807 h 10005"/>
                <a:gd name="connsiteX2" fmla="*/ 0 w 90050"/>
                <a:gd name="connsiteY2" fmla="*/ 6404 h 10005"/>
                <a:gd name="connsiteX3" fmla="*/ 6404 w 90050"/>
                <a:gd name="connsiteY3" fmla="*/ 0 h 10005"/>
                <a:gd name="connsiteX4" fmla="*/ 90851 w 90050"/>
                <a:gd name="connsiteY4" fmla="*/ 0 h 10005"/>
                <a:gd name="connsiteX5" fmla="*/ 97255 w 90050"/>
                <a:gd name="connsiteY5" fmla="*/ 6404 h 10005"/>
                <a:gd name="connsiteX6" fmla="*/ 90851 w 90050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50" h="10005">
                  <a:moveTo>
                    <a:pt x="90851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802"/>
                    <a:pt x="2902" y="0"/>
                    <a:pt x="6404" y="0"/>
                  </a:cubicBezTo>
                  <a:lnTo>
                    <a:pt x="90851" y="0"/>
                  </a:lnTo>
                  <a:cubicBezTo>
                    <a:pt x="94353" y="0"/>
                    <a:pt x="97255" y="2802"/>
                    <a:pt x="97255" y="6404"/>
                  </a:cubicBezTo>
                  <a:cubicBezTo>
                    <a:pt x="97255" y="9905"/>
                    <a:pt x="94353" y="12807"/>
                    <a:pt x="9085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9E0E69EC-90B6-4DAA-802B-B473A5AEEE47}"/>
                </a:ext>
              </a:extLst>
            </p:cNvPr>
            <p:cNvSpPr/>
            <p:nvPr/>
          </p:nvSpPr>
          <p:spPr>
            <a:xfrm>
              <a:off x="3156516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3 w 30016"/>
                <a:gd name="connsiteY1" fmla="*/ 12807 h 10005"/>
                <a:gd name="connsiteX2" fmla="*/ 0 w 30016"/>
                <a:gd name="connsiteY2" fmla="*/ 6404 h 10005"/>
                <a:gd name="connsiteX3" fmla="*/ 6403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3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3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1D86663B-4733-4F23-9ED3-D7BCD8B458B0}"/>
                </a:ext>
              </a:extLst>
            </p:cNvPr>
            <p:cNvSpPr/>
            <p:nvPr/>
          </p:nvSpPr>
          <p:spPr>
            <a:xfrm>
              <a:off x="3167723" y="2537998"/>
              <a:ext cx="10006" cy="30017"/>
            </a:xfrm>
            <a:custGeom>
              <a:avLst/>
              <a:gdLst>
                <a:gd name="connsiteX0" fmla="*/ 6403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3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3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3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10006" y="35320"/>
                    <a:pt x="6403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6A447863-D7B1-44B9-AA7F-61B6AAE6F14F}"/>
                </a:ext>
              </a:extLst>
            </p:cNvPr>
            <p:cNvSpPr/>
            <p:nvPr/>
          </p:nvSpPr>
          <p:spPr>
            <a:xfrm>
              <a:off x="3243766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B74F2FE-ED16-450F-A1A2-D61BB0590DE0}"/>
                </a:ext>
              </a:extLst>
            </p:cNvPr>
            <p:cNvSpPr/>
            <p:nvPr/>
          </p:nvSpPr>
          <p:spPr>
            <a:xfrm>
              <a:off x="3334354" y="2517684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6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7 w 60033"/>
                <a:gd name="connsiteY6" fmla="*/ 25617 h 60033"/>
                <a:gd name="connsiteX7" fmla="*/ 56494 w 60033"/>
                <a:gd name="connsiteY7" fmla="*/ 48831 h 60033"/>
                <a:gd name="connsiteX8" fmla="*/ 36483 w 60033"/>
                <a:gd name="connsiteY8" fmla="*/ 61638 h 60033"/>
                <a:gd name="connsiteX9" fmla="*/ 30980 w 60033"/>
                <a:gd name="connsiteY9" fmla="*/ 62138 h 60033"/>
                <a:gd name="connsiteX10" fmla="*/ 31080 w 60033"/>
                <a:gd name="connsiteY10" fmla="*/ 12810 h 60033"/>
                <a:gd name="connsiteX11" fmla="*/ 27878 w 60033"/>
                <a:gd name="connsiteY11" fmla="*/ 13110 h 60033"/>
                <a:gd name="connsiteX12" fmla="*/ 16172 w 60033"/>
                <a:gd name="connsiteY12" fmla="*/ 20615 h 60033"/>
                <a:gd name="connsiteX13" fmla="*/ 13170 w 60033"/>
                <a:gd name="connsiteY13" fmla="*/ 34222 h 60033"/>
                <a:gd name="connsiteX14" fmla="*/ 20674 w 60033"/>
                <a:gd name="connsiteY14" fmla="*/ 45929 h 60033"/>
                <a:gd name="connsiteX15" fmla="*/ 34282 w 60033"/>
                <a:gd name="connsiteY15" fmla="*/ 48931 h 60033"/>
                <a:gd name="connsiteX16" fmla="*/ 45989 w 60033"/>
                <a:gd name="connsiteY16" fmla="*/ 41426 h 60033"/>
                <a:gd name="connsiteX17" fmla="*/ 48990 w 60033"/>
                <a:gd name="connsiteY17" fmla="*/ 27819 h 60033"/>
                <a:gd name="connsiteX18" fmla="*/ 41486 w 60033"/>
                <a:gd name="connsiteY18" fmla="*/ 16112 h 60033"/>
                <a:gd name="connsiteX19" fmla="*/ 31080 w 60033"/>
                <a:gd name="connsiteY19" fmla="*/ 128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7" y="62138"/>
                    <a:pt x="18573" y="60237"/>
                    <a:pt x="13270" y="56535"/>
                  </a:cubicBezTo>
                  <a:cubicBezTo>
                    <a:pt x="6466" y="51832"/>
                    <a:pt x="1964" y="44728"/>
                    <a:pt x="463" y="36524"/>
                  </a:cubicBezTo>
                  <a:cubicBezTo>
                    <a:pt x="-938" y="28319"/>
                    <a:pt x="863" y="20114"/>
                    <a:pt x="5566" y="13310"/>
                  </a:cubicBezTo>
                  <a:cubicBezTo>
                    <a:pt x="10268" y="6507"/>
                    <a:pt x="17372" y="2004"/>
                    <a:pt x="25577" y="503"/>
                  </a:cubicBezTo>
                  <a:cubicBezTo>
                    <a:pt x="33682" y="-998"/>
                    <a:pt x="41986" y="903"/>
                    <a:pt x="48790" y="5606"/>
                  </a:cubicBezTo>
                  <a:cubicBezTo>
                    <a:pt x="55594" y="10309"/>
                    <a:pt x="60097" y="17413"/>
                    <a:pt x="61597" y="25617"/>
                  </a:cubicBezTo>
                  <a:cubicBezTo>
                    <a:pt x="62998" y="33822"/>
                    <a:pt x="61197" y="42027"/>
                    <a:pt x="56494" y="48831"/>
                  </a:cubicBezTo>
                  <a:cubicBezTo>
                    <a:pt x="51792" y="55634"/>
                    <a:pt x="44688" y="60137"/>
                    <a:pt x="36483" y="61638"/>
                  </a:cubicBezTo>
                  <a:cubicBezTo>
                    <a:pt x="34582" y="61938"/>
                    <a:pt x="32781" y="62138"/>
                    <a:pt x="30980" y="62138"/>
                  </a:cubicBezTo>
                  <a:close/>
                  <a:moveTo>
                    <a:pt x="31080" y="12810"/>
                  </a:moveTo>
                  <a:cubicBezTo>
                    <a:pt x="29980" y="12810"/>
                    <a:pt x="28979" y="12910"/>
                    <a:pt x="27878" y="13110"/>
                  </a:cubicBezTo>
                  <a:cubicBezTo>
                    <a:pt x="23076" y="13911"/>
                    <a:pt x="18873" y="16612"/>
                    <a:pt x="16172" y="20615"/>
                  </a:cubicBezTo>
                  <a:cubicBezTo>
                    <a:pt x="13470" y="24617"/>
                    <a:pt x="12369" y="29420"/>
                    <a:pt x="13170" y="34222"/>
                  </a:cubicBezTo>
                  <a:cubicBezTo>
                    <a:pt x="13970" y="39025"/>
                    <a:pt x="16672" y="43227"/>
                    <a:pt x="20674" y="45929"/>
                  </a:cubicBezTo>
                  <a:cubicBezTo>
                    <a:pt x="24677" y="48730"/>
                    <a:pt x="29479" y="49831"/>
                    <a:pt x="34282" y="48931"/>
                  </a:cubicBezTo>
                  <a:cubicBezTo>
                    <a:pt x="39085" y="48130"/>
                    <a:pt x="43287" y="45429"/>
                    <a:pt x="45989" y="41426"/>
                  </a:cubicBezTo>
                  <a:cubicBezTo>
                    <a:pt x="48790" y="37424"/>
                    <a:pt x="49891" y="32621"/>
                    <a:pt x="48990" y="27819"/>
                  </a:cubicBezTo>
                  <a:cubicBezTo>
                    <a:pt x="48190" y="23016"/>
                    <a:pt x="45488" y="18814"/>
                    <a:pt x="41486" y="16112"/>
                  </a:cubicBezTo>
                  <a:cubicBezTo>
                    <a:pt x="38384" y="14011"/>
                    <a:pt x="34782" y="12810"/>
                    <a:pt x="31080" y="128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24A307D-16BF-459D-81A4-48578BF8C138}"/>
                </a:ext>
              </a:extLst>
            </p:cNvPr>
            <p:cNvSpPr/>
            <p:nvPr/>
          </p:nvSpPr>
          <p:spPr>
            <a:xfrm>
              <a:off x="3418889" y="2598057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6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988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A0F15D6E-F2A8-49F9-9789-13720C45BBC2}"/>
                </a:ext>
              </a:extLst>
            </p:cNvPr>
            <p:cNvSpPr/>
            <p:nvPr/>
          </p:nvSpPr>
          <p:spPr>
            <a:xfrm>
              <a:off x="3418889" y="2598057"/>
              <a:ext cx="20011" cy="20011"/>
            </a:xfrm>
            <a:custGeom>
              <a:avLst/>
              <a:gdLst>
                <a:gd name="connsiteX0" fmla="*/ 6378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8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2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8080" y="28791"/>
                    <a:pt x="637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291BBDBB-3F05-4E91-BA43-4D2C75E79E1D}"/>
                </a:ext>
              </a:extLst>
            </p:cNvPr>
            <p:cNvSpPr/>
            <p:nvPr/>
          </p:nvSpPr>
          <p:spPr>
            <a:xfrm>
              <a:off x="3083275" y="2861181"/>
              <a:ext cx="280158" cy="170096"/>
            </a:xfrm>
            <a:custGeom>
              <a:avLst/>
              <a:gdLst>
                <a:gd name="connsiteX0" fmla="*/ 229830 w 280157"/>
                <a:gd name="connsiteY0" fmla="*/ 179101 h 170095"/>
                <a:gd name="connsiteX1" fmla="*/ 229830 w 280157"/>
                <a:gd name="connsiteY1" fmla="*/ 179101 h 170095"/>
                <a:gd name="connsiteX2" fmla="*/ 229830 w 280157"/>
                <a:gd name="connsiteY2" fmla="*/ 179101 h 170095"/>
                <a:gd name="connsiteX3" fmla="*/ 56232 w 280157"/>
                <a:gd name="connsiteY3" fmla="*/ 179101 h 170095"/>
                <a:gd name="connsiteX4" fmla="*/ 0 w 280157"/>
                <a:gd name="connsiteY4" fmla="*/ 122869 h 170095"/>
                <a:gd name="connsiteX5" fmla="*/ 49728 w 280157"/>
                <a:gd name="connsiteY5" fmla="*/ 67038 h 170095"/>
                <a:gd name="connsiteX6" fmla="*/ 48727 w 280157"/>
                <a:gd name="connsiteY6" fmla="*/ 56232 h 170095"/>
                <a:gd name="connsiteX7" fmla="*/ 104959 w 280157"/>
                <a:gd name="connsiteY7" fmla="*/ 0 h 170095"/>
                <a:gd name="connsiteX8" fmla="*/ 148083 w 280157"/>
                <a:gd name="connsiteY8" fmla="*/ 20111 h 170095"/>
                <a:gd name="connsiteX9" fmla="*/ 167194 w 280157"/>
                <a:gd name="connsiteY9" fmla="*/ 16809 h 170095"/>
                <a:gd name="connsiteX10" fmla="*/ 223126 w 280157"/>
                <a:gd name="connsiteY10" fmla="*/ 67038 h 170095"/>
                <a:gd name="connsiteX11" fmla="*/ 230030 w 280157"/>
                <a:gd name="connsiteY11" fmla="*/ 66637 h 170095"/>
                <a:gd name="connsiteX12" fmla="*/ 286261 w 280157"/>
                <a:gd name="connsiteY12" fmla="*/ 122869 h 170095"/>
                <a:gd name="connsiteX13" fmla="*/ 229830 w 280157"/>
                <a:gd name="connsiteY13" fmla="*/ 179101 h 170095"/>
                <a:gd name="connsiteX14" fmla="*/ 56131 w 280157"/>
                <a:gd name="connsiteY14" fmla="*/ 79545 h 170095"/>
                <a:gd name="connsiteX15" fmla="*/ 12707 w 280157"/>
                <a:gd name="connsiteY15" fmla="*/ 122969 h 170095"/>
                <a:gd name="connsiteX16" fmla="*/ 56131 w 280157"/>
                <a:gd name="connsiteY16" fmla="*/ 166394 h 170095"/>
                <a:gd name="connsiteX17" fmla="*/ 229729 w 280157"/>
                <a:gd name="connsiteY17" fmla="*/ 166394 h 170095"/>
                <a:gd name="connsiteX18" fmla="*/ 229729 w 280157"/>
                <a:gd name="connsiteY18" fmla="*/ 166394 h 170095"/>
                <a:gd name="connsiteX19" fmla="*/ 229729 w 280157"/>
                <a:gd name="connsiteY19" fmla="*/ 166394 h 170095"/>
                <a:gd name="connsiteX20" fmla="*/ 273154 w 280157"/>
                <a:gd name="connsiteY20" fmla="*/ 122969 h 170095"/>
                <a:gd name="connsiteX21" fmla="*/ 229729 w 280157"/>
                <a:gd name="connsiteY21" fmla="*/ 79545 h 170095"/>
                <a:gd name="connsiteX22" fmla="*/ 218323 w 280157"/>
                <a:gd name="connsiteY22" fmla="*/ 81046 h 170095"/>
                <a:gd name="connsiteX23" fmla="*/ 212520 w 280157"/>
                <a:gd name="connsiteY23" fmla="*/ 79745 h 170095"/>
                <a:gd name="connsiteX24" fmla="*/ 210219 w 280157"/>
                <a:gd name="connsiteY24" fmla="*/ 74342 h 170095"/>
                <a:gd name="connsiteX25" fmla="*/ 210219 w 280157"/>
                <a:gd name="connsiteY25" fmla="*/ 73141 h 170095"/>
                <a:gd name="connsiteX26" fmla="*/ 166794 w 280157"/>
                <a:gd name="connsiteY26" fmla="*/ 29717 h 170095"/>
                <a:gd name="connsiteX27" fmla="*/ 148284 w 280157"/>
                <a:gd name="connsiteY27" fmla="*/ 33819 h 170095"/>
                <a:gd name="connsiteX28" fmla="*/ 140279 w 280157"/>
                <a:gd name="connsiteY28" fmla="*/ 31618 h 170095"/>
                <a:gd name="connsiteX29" fmla="*/ 104559 w 280157"/>
                <a:gd name="connsiteY29" fmla="*/ 12907 h 170095"/>
                <a:gd name="connsiteX30" fmla="*/ 61134 w 280157"/>
                <a:gd name="connsiteY30" fmla="*/ 56332 h 170095"/>
                <a:gd name="connsiteX31" fmla="*/ 63736 w 280157"/>
                <a:gd name="connsiteY31" fmla="*/ 70940 h 170095"/>
                <a:gd name="connsiteX32" fmla="*/ 62835 w 280157"/>
                <a:gd name="connsiteY32" fmla="*/ 76943 h 170095"/>
                <a:gd name="connsiteX33" fmla="*/ 57332 w 280157"/>
                <a:gd name="connsiteY33" fmla="*/ 79445 h 170095"/>
                <a:gd name="connsiteX34" fmla="*/ 56131 w 280157"/>
                <a:gd name="connsiteY34" fmla="*/ 79545 h 17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80157" h="170095">
                  <a:moveTo>
                    <a:pt x="229830" y="179101"/>
                  </a:moveTo>
                  <a:cubicBezTo>
                    <a:pt x="229830" y="179101"/>
                    <a:pt x="229830" y="179101"/>
                    <a:pt x="229830" y="179101"/>
                  </a:cubicBezTo>
                  <a:lnTo>
                    <a:pt x="229830" y="179101"/>
                  </a:lnTo>
                  <a:lnTo>
                    <a:pt x="56232" y="179101"/>
                  </a:lnTo>
                  <a:cubicBezTo>
                    <a:pt x="25214" y="179101"/>
                    <a:pt x="0" y="153887"/>
                    <a:pt x="0" y="122869"/>
                  </a:cubicBezTo>
                  <a:cubicBezTo>
                    <a:pt x="0" y="94053"/>
                    <a:pt x="21812" y="70239"/>
                    <a:pt x="49728" y="67038"/>
                  </a:cubicBezTo>
                  <a:cubicBezTo>
                    <a:pt x="49028" y="63536"/>
                    <a:pt x="48727" y="59934"/>
                    <a:pt x="48727" y="56232"/>
                  </a:cubicBezTo>
                  <a:cubicBezTo>
                    <a:pt x="48727" y="25214"/>
                    <a:pt x="73942" y="0"/>
                    <a:pt x="104959" y="0"/>
                  </a:cubicBezTo>
                  <a:cubicBezTo>
                    <a:pt x="121669" y="0"/>
                    <a:pt x="137378" y="7404"/>
                    <a:pt x="148083" y="20111"/>
                  </a:cubicBezTo>
                  <a:cubicBezTo>
                    <a:pt x="154187" y="17910"/>
                    <a:pt x="160590" y="16809"/>
                    <a:pt x="167194" y="16809"/>
                  </a:cubicBezTo>
                  <a:cubicBezTo>
                    <a:pt x="196210" y="16809"/>
                    <a:pt x="220124" y="38822"/>
                    <a:pt x="223126" y="67038"/>
                  </a:cubicBezTo>
                  <a:cubicBezTo>
                    <a:pt x="225427" y="66738"/>
                    <a:pt x="227728" y="66637"/>
                    <a:pt x="230030" y="66637"/>
                  </a:cubicBezTo>
                  <a:cubicBezTo>
                    <a:pt x="261047" y="66637"/>
                    <a:pt x="286261" y="91852"/>
                    <a:pt x="286261" y="122869"/>
                  </a:cubicBezTo>
                  <a:cubicBezTo>
                    <a:pt x="286261" y="153887"/>
                    <a:pt x="260847" y="179101"/>
                    <a:pt x="229830" y="179101"/>
                  </a:cubicBezTo>
                  <a:close/>
                  <a:moveTo>
                    <a:pt x="56131" y="79545"/>
                  </a:moveTo>
                  <a:cubicBezTo>
                    <a:pt x="32218" y="79545"/>
                    <a:pt x="12707" y="99056"/>
                    <a:pt x="12707" y="122969"/>
                  </a:cubicBezTo>
                  <a:cubicBezTo>
                    <a:pt x="12707" y="146883"/>
                    <a:pt x="32218" y="166394"/>
                    <a:pt x="56131" y="166394"/>
                  </a:cubicBezTo>
                  <a:lnTo>
                    <a:pt x="229729" y="166394"/>
                  </a:lnTo>
                  <a:lnTo>
                    <a:pt x="229729" y="166394"/>
                  </a:lnTo>
                  <a:cubicBezTo>
                    <a:pt x="229729" y="166394"/>
                    <a:pt x="229729" y="166394"/>
                    <a:pt x="229729" y="166394"/>
                  </a:cubicBezTo>
                  <a:cubicBezTo>
                    <a:pt x="253643" y="166394"/>
                    <a:pt x="273154" y="146883"/>
                    <a:pt x="273154" y="122969"/>
                  </a:cubicBezTo>
                  <a:cubicBezTo>
                    <a:pt x="273154" y="99056"/>
                    <a:pt x="253643" y="79545"/>
                    <a:pt x="229729" y="79545"/>
                  </a:cubicBezTo>
                  <a:cubicBezTo>
                    <a:pt x="225827" y="79545"/>
                    <a:pt x="222025" y="80045"/>
                    <a:pt x="218323" y="81046"/>
                  </a:cubicBezTo>
                  <a:cubicBezTo>
                    <a:pt x="216322" y="81646"/>
                    <a:pt x="214121" y="81146"/>
                    <a:pt x="212520" y="79745"/>
                  </a:cubicBezTo>
                  <a:cubicBezTo>
                    <a:pt x="210919" y="78444"/>
                    <a:pt x="210018" y="76343"/>
                    <a:pt x="210219" y="74342"/>
                  </a:cubicBezTo>
                  <a:lnTo>
                    <a:pt x="210219" y="73141"/>
                  </a:lnTo>
                  <a:cubicBezTo>
                    <a:pt x="210219" y="49228"/>
                    <a:pt x="190707" y="29717"/>
                    <a:pt x="166794" y="29717"/>
                  </a:cubicBezTo>
                  <a:cubicBezTo>
                    <a:pt x="160390" y="29717"/>
                    <a:pt x="154187" y="31118"/>
                    <a:pt x="148284" y="33819"/>
                  </a:cubicBezTo>
                  <a:cubicBezTo>
                    <a:pt x="145482" y="35120"/>
                    <a:pt x="142080" y="34219"/>
                    <a:pt x="140279" y="31618"/>
                  </a:cubicBezTo>
                  <a:cubicBezTo>
                    <a:pt x="132174" y="19911"/>
                    <a:pt x="118767" y="12907"/>
                    <a:pt x="104559" y="12907"/>
                  </a:cubicBezTo>
                  <a:cubicBezTo>
                    <a:pt x="80645" y="12907"/>
                    <a:pt x="61134" y="32418"/>
                    <a:pt x="61134" y="56332"/>
                  </a:cubicBezTo>
                  <a:cubicBezTo>
                    <a:pt x="61134" y="61435"/>
                    <a:pt x="62035" y="66337"/>
                    <a:pt x="63736" y="70940"/>
                  </a:cubicBezTo>
                  <a:cubicBezTo>
                    <a:pt x="64436" y="72941"/>
                    <a:pt x="64136" y="75242"/>
                    <a:pt x="62835" y="76943"/>
                  </a:cubicBezTo>
                  <a:cubicBezTo>
                    <a:pt x="61535" y="78644"/>
                    <a:pt x="59434" y="79645"/>
                    <a:pt x="57332" y="79445"/>
                  </a:cubicBezTo>
                  <a:lnTo>
                    <a:pt x="56131" y="79545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7" name="Group 626">
            <a:extLst>
              <a:ext uri="{FF2B5EF4-FFF2-40B4-BE49-F238E27FC236}">
                <a16:creationId xmlns:a16="http://schemas.microsoft.com/office/drawing/2014/main" id="{A93DA965-6419-4037-87B1-06CF212BF71B}"/>
              </a:ext>
            </a:extLst>
          </p:cNvPr>
          <p:cNvGrpSpPr/>
          <p:nvPr/>
        </p:nvGrpSpPr>
        <p:grpSpPr>
          <a:xfrm>
            <a:off x="4121660" y="2517784"/>
            <a:ext cx="519793" cy="530602"/>
            <a:chOff x="4121660" y="2517784"/>
            <a:chExt cx="519793" cy="530602"/>
          </a:xfrm>
          <a:solidFill>
            <a:srgbClr val="FFFFFF"/>
          </a:solidFill>
        </p:grpSpPr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06506A8-F1D1-406C-883C-637918459646}"/>
                </a:ext>
              </a:extLst>
            </p:cNvPr>
            <p:cNvSpPr/>
            <p:nvPr/>
          </p:nvSpPr>
          <p:spPr>
            <a:xfrm>
              <a:off x="4121660" y="2593930"/>
              <a:ext cx="460259" cy="390220"/>
            </a:xfrm>
            <a:custGeom>
              <a:avLst/>
              <a:gdLst>
                <a:gd name="connsiteX0" fmla="*/ 21812 w 460259"/>
                <a:gd name="connsiteY0" fmla="*/ 399325 h 390219"/>
                <a:gd name="connsiteX1" fmla="*/ 800 w 460259"/>
                <a:gd name="connsiteY1" fmla="*/ 383316 h 390219"/>
                <a:gd name="connsiteX2" fmla="*/ 800 w 460259"/>
                <a:gd name="connsiteY2" fmla="*/ 383216 h 390219"/>
                <a:gd name="connsiteX3" fmla="*/ 1401 w 460259"/>
                <a:gd name="connsiteY3" fmla="*/ 378413 h 390219"/>
                <a:gd name="connsiteX4" fmla="*/ 5303 w 460259"/>
                <a:gd name="connsiteY4" fmla="*/ 375412 h 390219"/>
                <a:gd name="connsiteX5" fmla="*/ 13107 w 460259"/>
                <a:gd name="connsiteY5" fmla="*/ 379914 h 390219"/>
                <a:gd name="connsiteX6" fmla="*/ 21812 w 460259"/>
                <a:gd name="connsiteY6" fmla="*/ 386518 h 390219"/>
                <a:gd name="connsiteX7" fmla="*/ 30017 w 460259"/>
                <a:gd name="connsiteY7" fmla="*/ 381015 h 390219"/>
                <a:gd name="connsiteX8" fmla="*/ 30217 w 460259"/>
                <a:gd name="connsiteY8" fmla="*/ 380414 h 390219"/>
                <a:gd name="connsiteX9" fmla="*/ 30317 w 460259"/>
                <a:gd name="connsiteY9" fmla="*/ 380214 h 390219"/>
                <a:gd name="connsiteX10" fmla="*/ 30317 w 460259"/>
                <a:gd name="connsiteY10" fmla="*/ 380214 h 390219"/>
                <a:gd name="connsiteX11" fmla="*/ 30317 w 460259"/>
                <a:gd name="connsiteY11" fmla="*/ 380014 h 390219"/>
                <a:gd name="connsiteX12" fmla="*/ 37821 w 460259"/>
                <a:gd name="connsiteY12" fmla="*/ 375412 h 390219"/>
                <a:gd name="connsiteX13" fmla="*/ 42824 w 460259"/>
                <a:gd name="connsiteY13" fmla="*/ 382916 h 390219"/>
                <a:gd name="connsiteX14" fmla="*/ 42224 w 460259"/>
                <a:gd name="connsiteY14" fmla="*/ 384817 h 390219"/>
                <a:gd name="connsiteX15" fmla="*/ 41823 w 460259"/>
                <a:gd name="connsiteY15" fmla="*/ 385918 h 390219"/>
                <a:gd name="connsiteX16" fmla="*/ 21812 w 460259"/>
                <a:gd name="connsiteY16" fmla="*/ 399325 h 390219"/>
                <a:gd name="connsiteX17" fmla="*/ 6403 w 460259"/>
                <a:gd name="connsiteY17" fmla="*/ 368808 h 390219"/>
                <a:gd name="connsiteX18" fmla="*/ 0 w 460259"/>
                <a:gd name="connsiteY18" fmla="*/ 362404 h 390219"/>
                <a:gd name="connsiteX19" fmla="*/ 0 w 460259"/>
                <a:gd name="connsiteY19" fmla="*/ 170296 h 390219"/>
                <a:gd name="connsiteX20" fmla="*/ 6403 w 460259"/>
                <a:gd name="connsiteY20" fmla="*/ 163892 h 390219"/>
                <a:gd name="connsiteX21" fmla="*/ 12807 w 460259"/>
                <a:gd name="connsiteY21" fmla="*/ 170296 h 390219"/>
                <a:gd name="connsiteX22" fmla="*/ 12807 w 460259"/>
                <a:gd name="connsiteY22" fmla="*/ 362404 h 390219"/>
                <a:gd name="connsiteX23" fmla="*/ 6403 w 460259"/>
                <a:gd name="connsiteY23" fmla="*/ 368808 h 390219"/>
                <a:gd name="connsiteX24" fmla="*/ 6403 w 460259"/>
                <a:gd name="connsiteY24" fmla="*/ 157489 h 390219"/>
                <a:gd name="connsiteX25" fmla="*/ 0 w 460259"/>
                <a:gd name="connsiteY25" fmla="*/ 151085 h 390219"/>
                <a:gd name="connsiteX26" fmla="*/ 6403 w 460259"/>
                <a:gd name="connsiteY26" fmla="*/ 144682 h 390219"/>
                <a:gd name="connsiteX27" fmla="*/ 12807 w 460259"/>
                <a:gd name="connsiteY27" fmla="*/ 151085 h 390219"/>
                <a:gd name="connsiteX28" fmla="*/ 6403 w 460259"/>
                <a:gd name="connsiteY28" fmla="*/ 157489 h 390219"/>
                <a:gd name="connsiteX29" fmla="*/ 6403 w 460259"/>
                <a:gd name="connsiteY29" fmla="*/ 138278 h 390219"/>
                <a:gd name="connsiteX30" fmla="*/ 0 w 460259"/>
                <a:gd name="connsiteY30" fmla="*/ 131874 h 390219"/>
                <a:gd name="connsiteX31" fmla="*/ 0 w 460259"/>
                <a:gd name="connsiteY31" fmla="*/ 6404 h 390219"/>
                <a:gd name="connsiteX32" fmla="*/ 1901 w 460259"/>
                <a:gd name="connsiteY32" fmla="*/ 1901 h 390219"/>
                <a:gd name="connsiteX33" fmla="*/ 6403 w 460259"/>
                <a:gd name="connsiteY33" fmla="*/ 0 h 390219"/>
                <a:gd name="connsiteX34" fmla="*/ 121168 w 460259"/>
                <a:gd name="connsiteY34" fmla="*/ 0 h 390219"/>
                <a:gd name="connsiteX35" fmla="*/ 126471 w 460259"/>
                <a:gd name="connsiteY35" fmla="*/ 2802 h 390219"/>
                <a:gd name="connsiteX36" fmla="*/ 171096 w 460259"/>
                <a:gd name="connsiteY36" fmla="*/ 66337 h 390219"/>
                <a:gd name="connsiteX37" fmla="*/ 294766 w 460259"/>
                <a:gd name="connsiteY37" fmla="*/ 66337 h 390219"/>
                <a:gd name="connsiteX38" fmla="*/ 301170 w 460259"/>
                <a:gd name="connsiteY38" fmla="*/ 72741 h 390219"/>
                <a:gd name="connsiteX39" fmla="*/ 294766 w 460259"/>
                <a:gd name="connsiteY39" fmla="*/ 79145 h 390219"/>
                <a:gd name="connsiteX40" fmla="*/ 167695 w 460259"/>
                <a:gd name="connsiteY40" fmla="*/ 79145 h 390219"/>
                <a:gd name="connsiteX41" fmla="*/ 162491 w 460259"/>
                <a:gd name="connsiteY41" fmla="*/ 76443 h 390219"/>
                <a:gd name="connsiteX42" fmla="*/ 117866 w 460259"/>
                <a:gd name="connsiteY42" fmla="*/ 12807 h 390219"/>
                <a:gd name="connsiteX43" fmla="*/ 12807 w 460259"/>
                <a:gd name="connsiteY43" fmla="*/ 12807 h 390219"/>
                <a:gd name="connsiteX44" fmla="*/ 12807 w 460259"/>
                <a:gd name="connsiteY44" fmla="*/ 131874 h 390219"/>
                <a:gd name="connsiteX45" fmla="*/ 6403 w 460259"/>
                <a:gd name="connsiteY45" fmla="*/ 138278 h 390219"/>
                <a:gd name="connsiteX46" fmla="*/ 459259 w 460259"/>
                <a:gd name="connsiteY46" fmla="*/ 125971 h 390219"/>
                <a:gd name="connsiteX47" fmla="*/ 452855 w 460259"/>
                <a:gd name="connsiteY47" fmla="*/ 119567 h 390219"/>
                <a:gd name="connsiteX48" fmla="*/ 452855 w 460259"/>
                <a:gd name="connsiteY48" fmla="*/ 79145 h 390219"/>
                <a:gd name="connsiteX49" fmla="*/ 313977 w 460259"/>
                <a:gd name="connsiteY49" fmla="*/ 79145 h 390219"/>
                <a:gd name="connsiteX50" fmla="*/ 307573 w 460259"/>
                <a:gd name="connsiteY50" fmla="*/ 72741 h 390219"/>
                <a:gd name="connsiteX51" fmla="*/ 313977 w 460259"/>
                <a:gd name="connsiteY51" fmla="*/ 66337 h 390219"/>
                <a:gd name="connsiteX52" fmla="*/ 459259 w 460259"/>
                <a:gd name="connsiteY52" fmla="*/ 66337 h 390219"/>
                <a:gd name="connsiteX53" fmla="*/ 463761 w 460259"/>
                <a:gd name="connsiteY53" fmla="*/ 68238 h 390219"/>
                <a:gd name="connsiteX54" fmla="*/ 465662 w 460259"/>
                <a:gd name="connsiteY54" fmla="*/ 72741 h 390219"/>
                <a:gd name="connsiteX55" fmla="*/ 465662 w 460259"/>
                <a:gd name="connsiteY55" fmla="*/ 119467 h 390219"/>
                <a:gd name="connsiteX56" fmla="*/ 465662 w 460259"/>
                <a:gd name="connsiteY56" fmla="*/ 119567 h 390219"/>
                <a:gd name="connsiteX57" fmla="*/ 459259 w 460259"/>
                <a:gd name="connsiteY57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60259" h="390219">
                  <a:moveTo>
                    <a:pt x="21812" y="399325"/>
                  </a:moveTo>
                  <a:cubicBezTo>
                    <a:pt x="12007" y="399325"/>
                    <a:pt x="3402" y="392721"/>
                    <a:pt x="800" y="383316"/>
                  </a:cubicBezTo>
                  <a:cubicBezTo>
                    <a:pt x="800" y="383316"/>
                    <a:pt x="800" y="383316"/>
                    <a:pt x="800" y="383216"/>
                  </a:cubicBezTo>
                  <a:cubicBezTo>
                    <a:pt x="300" y="381615"/>
                    <a:pt x="600" y="379914"/>
                    <a:pt x="1401" y="378413"/>
                  </a:cubicBezTo>
                  <a:cubicBezTo>
                    <a:pt x="2301" y="376912"/>
                    <a:pt x="3602" y="375812"/>
                    <a:pt x="5303" y="375412"/>
                  </a:cubicBezTo>
                  <a:cubicBezTo>
                    <a:pt x="8705" y="374511"/>
                    <a:pt x="12207" y="376612"/>
                    <a:pt x="13107" y="379914"/>
                  </a:cubicBezTo>
                  <a:cubicBezTo>
                    <a:pt x="14208" y="383816"/>
                    <a:pt x="17710" y="386518"/>
                    <a:pt x="21812" y="386518"/>
                  </a:cubicBezTo>
                  <a:cubicBezTo>
                    <a:pt x="25414" y="386518"/>
                    <a:pt x="28616" y="384317"/>
                    <a:pt x="30017" y="381015"/>
                  </a:cubicBezTo>
                  <a:cubicBezTo>
                    <a:pt x="30117" y="380815"/>
                    <a:pt x="30117" y="380615"/>
                    <a:pt x="30217" y="380414"/>
                  </a:cubicBezTo>
                  <a:lnTo>
                    <a:pt x="30317" y="380214"/>
                  </a:lnTo>
                  <a:lnTo>
                    <a:pt x="30317" y="380214"/>
                  </a:lnTo>
                  <a:cubicBezTo>
                    <a:pt x="30317" y="380114"/>
                    <a:pt x="30317" y="380114"/>
                    <a:pt x="30317" y="380014"/>
                  </a:cubicBezTo>
                  <a:cubicBezTo>
                    <a:pt x="31117" y="376812"/>
                    <a:pt x="34520" y="374611"/>
                    <a:pt x="37821" y="375412"/>
                  </a:cubicBezTo>
                  <a:cubicBezTo>
                    <a:pt x="41323" y="376112"/>
                    <a:pt x="43525" y="379514"/>
                    <a:pt x="42824" y="382916"/>
                  </a:cubicBezTo>
                  <a:cubicBezTo>
                    <a:pt x="42724" y="383316"/>
                    <a:pt x="42624" y="384016"/>
                    <a:pt x="42224" y="384817"/>
                  </a:cubicBezTo>
                  <a:cubicBezTo>
                    <a:pt x="42124" y="385217"/>
                    <a:pt x="41924" y="385617"/>
                    <a:pt x="41823" y="385918"/>
                  </a:cubicBezTo>
                  <a:cubicBezTo>
                    <a:pt x="38522" y="394022"/>
                    <a:pt x="30617" y="399325"/>
                    <a:pt x="21812" y="399325"/>
                  </a:cubicBezTo>
                  <a:close/>
                  <a:moveTo>
                    <a:pt x="6403" y="368808"/>
                  </a:moveTo>
                  <a:cubicBezTo>
                    <a:pt x="2902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794"/>
                    <a:pt x="2902" y="163892"/>
                    <a:pt x="6403" y="163892"/>
                  </a:cubicBezTo>
                  <a:cubicBezTo>
                    <a:pt x="10006" y="163892"/>
                    <a:pt x="12807" y="1667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10006" y="368808"/>
                    <a:pt x="6403" y="368808"/>
                  </a:cubicBezTo>
                  <a:close/>
                  <a:moveTo>
                    <a:pt x="6403" y="157489"/>
                  </a:moveTo>
                  <a:cubicBezTo>
                    <a:pt x="2902" y="157489"/>
                    <a:pt x="0" y="154687"/>
                    <a:pt x="0" y="151085"/>
                  </a:cubicBezTo>
                  <a:cubicBezTo>
                    <a:pt x="0" y="147583"/>
                    <a:pt x="2902" y="144682"/>
                    <a:pt x="6403" y="144682"/>
                  </a:cubicBezTo>
                  <a:cubicBezTo>
                    <a:pt x="10006" y="144682"/>
                    <a:pt x="12807" y="147583"/>
                    <a:pt x="12807" y="151085"/>
                  </a:cubicBezTo>
                  <a:cubicBezTo>
                    <a:pt x="12807" y="154687"/>
                    <a:pt x="10006" y="157489"/>
                    <a:pt x="6403" y="157489"/>
                  </a:cubicBezTo>
                  <a:close/>
                  <a:moveTo>
                    <a:pt x="6403" y="138278"/>
                  </a:moveTo>
                  <a:cubicBezTo>
                    <a:pt x="2902" y="138278"/>
                    <a:pt x="0" y="1354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700" y="3102"/>
                    <a:pt x="1901" y="1901"/>
                  </a:cubicBezTo>
                  <a:cubicBezTo>
                    <a:pt x="3102" y="700"/>
                    <a:pt x="4803" y="0"/>
                    <a:pt x="6403" y="0"/>
                  </a:cubicBezTo>
                  <a:lnTo>
                    <a:pt x="121168" y="0"/>
                  </a:lnTo>
                  <a:cubicBezTo>
                    <a:pt x="123270" y="0"/>
                    <a:pt x="125270" y="1101"/>
                    <a:pt x="126471" y="2802"/>
                  </a:cubicBezTo>
                  <a:lnTo>
                    <a:pt x="171096" y="66337"/>
                  </a:lnTo>
                  <a:lnTo>
                    <a:pt x="294766" y="66337"/>
                  </a:lnTo>
                  <a:cubicBezTo>
                    <a:pt x="298368" y="66337"/>
                    <a:pt x="301170" y="69239"/>
                    <a:pt x="301170" y="72741"/>
                  </a:cubicBezTo>
                  <a:cubicBezTo>
                    <a:pt x="301170" y="76243"/>
                    <a:pt x="298368" y="79145"/>
                    <a:pt x="294766" y="79145"/>
                  </a:cubicBezTo>
                  <a:lnTo>
                    <a:pt x="167695" y="79145"/>
                  </a:lnTo>
                  <a:cubicBezTo>
                    <a:pt x="165693" y="79145"/>
                    <a:pt x="163692" y="78144"/>
                    <a:pt x="162491" y="764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476"/>
                    <a:pt x="10006" y="138278"/>
                    <a:pt x="6403" y="138278"/>
                  </a:cubicBezTo>
                  <a:close/>
                  <a:moveTo>
                    <a:pt x="459259" y="125971"/>
                  </a:moveTo>
                  <a:cubicBezTo>
                    <a:pt x="455657" y="125971"/>
                    <a:pt x="452855" y="123169"/>
                    <a:pt x="452855" y="119567"/>
                  </a:cubicBezTo>
                  <a:lnTo>
                    <a:pt x="452855" y="79145"/>
                  </a:lnTo>
                  <a:lnTo>
                    <a:pt x="313977" y="79145"/>
                  </a:lnTo>
                  <a:cubicBezTo>
                    <a:pt x="310475" y="79145"/>
                    <a:pt x="307573" y="76243"/>
                    <a:pt x="307573" y="72741"/>
                  </a:cubicBezTo>
                  <a:cubicBezTo>
                    <a:pt x="307573" y="69239"/>
                    <a:pt x="310475" y="66337"/>
                    <a:pt x="313977" y="66337"/>
                  </a:cubicBezTo>
                  <a:lnTo>
                    <a:pt x="459259" y="66337"/>
                  </a:lnTo>
                  <a:cubicBezTo>
                    <a:pt x="460960" y="66337"/>
                    <a:pt x="462561" y="67038"/>
                    <a:pt x="463761" y="68238"/>
                  </a:cubicBezTo>
                  <a:cubicBezTo>
                    <a:pt x="464962" y="69439"/>
                    <a:pt x="465662" y="71040"/>
                    <a:pt x="465662" y="72741"/>
                  </a:cubicBezTo>
                  <a:lnTo>
                    <a:pt x="465662" y="119467"/>
                  </a:lnTo>
                  <a:lnTo>
                    <a:pt x="465662" y="119567"/>
                  </a:lnTo>
                  <a:cubicBezTo>
                    <a:pt x="465662" y="123169"/>
                    <a:pt x="462761" y="125971"/>
                    <a:pt x="4592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0CA9318E-B354-4630-B18E-F9DC243D2D1A}"/>
                </a:ext>
              </a:extLst>
            </p:cNvPr>
            <p:cNvSpPr/>
            <p:nvPr/>
          </p:nvSpPr>
          <p:spPr>
            <a:xfrm>
              <a:off x="4151177" y="2707094"/>
              <a:ext cx="490276" cy="280158"/>
            </a:xfrm>
            <a:custGeom>
              <a:avLst/>
              <a:gdLst>
                <a:gd name="connsiteX0" fmla="*/ 418436 w 490276"/>
                <a:gd name="connsiteY0" fmla="*/ 286161 h 280157"/>
                <a:gd name="connsiteX1" fmla="*/ 365406 w 490276"/>
                <a:gd name="connsiteY1" fmla="*/ 286161 h 280157"/>
                <a:gd name="connsiteX2" fmla="*/ 359002 w 490276"/>
                <a:gd name="connsiteY2" fmla="*/ 279758 h 280157"/>
                <a:gd name="connsiteX3" fmla="*/ 365406 w 490276"/>
                <a:gd name="connsiteY3" fmla="*/ 273354 h 280157"/>
                <a:gd name="connsiteX4" fmla="*/ 418436 w 490276"/>
                <a:gd name="connsiteY4" fmla="*/ 273354 h 280157"/>
                <a:gd name="connsiteX5" fmla="*/ 427041 w 490276"/>
                <a:gd name="connsiteY5" fmla="*/ 267050 h 280157"/>
                <a:gd name="connsiteX6" fmla="*/ 463161 w 490276"/>
                <a:gd name="connsiteY6" fmla="*/ 153086 h 280157"/>
                <a:gd name="connsiteX7" fmla="*/ 471265 w 490276"/>
                <a:gd name="connsiteY7" fmla="*/ 148984 h 280157"/>
                <a:gd name="connsiteX8" fmla="*/ 475368 w 490276"/>
                <a:gd name="connsiteY8" fmla="*/ 156988 h 280157"/>
                <a:gd name="connsiteX9" fmla="*/ 439247 w 490276"/>
                <a:gd name="connsiteY9" fmla="*/ 270853 h 280157"/>
                <a:gd name="connsiteX10" fmla="*/ 418436 w 490276"/>
                <a:gd name="connsiteY10" fmla="*/ 286161 h 280157"/>
                <a:gd name="connsiteX11" fmla="*/ 346195 w 490276"/>
                <a:gd name="connsiteY11" fmla="*/ 286161 h 280157"/>
                <a:gd name="connsiteX12" fmla="*/ 333588 w 490276"/>
                <a:gd name="connsiteY12" fmla="*/ 286161 h 280157"/>
                <a:gd name="connsiteX13" fmla="*/ 327184 w 490276"/>
                <a:gd name="connsiteY13" fmla="*/ 279758 h 280157"/>
                <a:gd name="connsiteX14" fmla="*/ 333588 w 490276"/>
                <a:gd name="connsiteY14" fmla="*/ 273354 h 280157"/>
                <a:gd name="connsiteX15" fmla="*/ 346195 w 490276"/>
                <a:gd name="connsiteY15" fmla="*/ 273354 h 280157"/>
                <a:gd name="connsiteX16" fmla="*/ 352599 w 490276"/>
                <a:gd name="connsiteY16" fmla="*/ 279758 h 280157"/>
                <a:gd name="connsiteX17" fmla="*/ 346195 w 490276"/>
                <a:gd name="connsiteY17" fmla="*/ 286161 h 280157"/>
                <a:gd name="connsiteX18" fmla="*/ 6403 w 490276"/>
                <a:gd name="connsiteY18" fmla="*/ 276756 h 280157"/>
                <a:gd name="connsiteX19" fmla="*/ 3902 w 490276"/>
                <a:gd name="connsiteY19" fmla="*/ 276256 h 280157"/>
                <a:gd name="connsiteX20" fmla="*/ 500 w 490276"/>
                <a:gd name="connsiteY20" fmla="*/ 272754 h 280157"/>
                <a:gd name="connsiteX21" fmla="*/ 0 w 490276"/>
                <a:gd name="connsiteY21" fmla="*/ 270352 h 280157"/>
                <a:gd name="connsiteX22" fmla="*/ 500 w 490276"/>
                <a:gd name="connsiteY22" fmla="*/ 267851 h 280157"/>
                <a:gd name="connsiteX23" fmla="*/ 1000 w 490276"/>
                <a:gd name="connsiteY23" fmla="*/ 267851 h 280157"/>
                <a:gd name="connsiteX24" fmla="*/ 500 w 490276"/>
                <a:gd name="connsiteY24" fmla="*/ 267751 h 280157"/>
                <a:gd name="connsiteX25" fmla="*/ 700 w 490276"/>
                <a:gd name="connsiteY25" fmla="*/ 267351 h 280157"/>
                <a:gd name="connsiteX26" fmla="*/ 900 w 490276"/>
                <a:gd name="connsiteY26" fmla="*/ 266550 h 280157"/>
                <a:gd name="connsiteX27" fmla="*/ 900 w 490276"/>
                <a:gd name="connsiteY27" fmla="*/ 266550 h 280157"/>
                <a:gd name="connsiteX28" fmla="*/ 900 w 490276"/>
                <a:gd name="connsiteY28" fmla="*/ 266450 h 280157"/>
                <a:gd name="connsiteX29" fmla="*/ 22913 w 490276"/>
                <a:gd name="connsiteY29" fmla="*/ 197111 h 280157"/>
                <a:gd name="connsiteX30" fmla="*/ 23013 w 490276"/>
                <a:gd name="connsiteY30" fmla="*/ 196911 h 280157"/>
                <a:gd name="connsiteX31" fmla="*/ 23113 w 490276"/>
                <a:gd name="connsiteY31" fmla="*/ 196611 h 280157"/>
                <a:gd name="connsiteX32" fmla="*/ 70039 w 490276"/>
                <a:gd name="connsiteY32" fmla="*/ 48727 h 280157"/>
                <a:gd name="connsiteX33" fmla="*/ 70239 w 490276"/>
                <a:gd name="connsiteY33" fmla="*/ 47927 h 280157"/>
                <a:gd name="connsiteX34" fmla="*/ 70640 w 490276"/>
                <a:gd name="connsiteY34" fmla="*/ 46726 h 280157"/>
                <a:gd name="connsiteX35" fmla="*/ 70940 w 490276"/>
                <a:gd name="connsiteY35" fmla="*/ 46026 h 280157"/>
                <a:gd name="connsiteX36" fmla="*/ 71540 w 490276"/>
                <a:gd name="connsiteY36" fmla="*/ 44425 h 280157"/>
                <a:gd name="connsiteX37" fmla="*/ 71840 w 490276"/>
                <a:gd name="connsiteY37" fmla="*/ 43525 h 280157"/>
                <a:gd name="connsiteX38" fmla="*/ 72441 w 490276"/>
                <a:gd name="connsiteY38" fmla="*/ 43625 h 280157"/>
                <a:gd name="connsiteX39" fmla="*/ 71940 w 490276"/>
                <a:gd name="connsiteY39" fmla="*/ 43425 h 280157"/>
                <a:gd name="connsiteX40" fmla="*/ 72141 w 490276"/>
                <a:gd name="connsiteY40" fmla="*/ 42924 h 280157"/>
                <a:gd name="connsiteX41" fmla="*/ 72241 w 490276"/>
                <a:gd name="connsiteY41" fmla="*/ 42624 h 280157"/>
                <a:gd name="connsiteX42" fmla="*/ 73041 w 490276"/>
                <a:gd name="connsiteY42" fmla="*/ 40923 h 280157"/>
                <a:gd name="connsiteX43" fmla="*/ 73041 w 490276"/>
                <a:gd name="connsiteY43" fmla="*/ 40723 h 280157"/>
                <a:gd name="connsiteX44" fmla="*/ 73341 w 490276"/>
                <a:gd name="connsiteY44" fmla="*/ 40223 h 280157"/>
                <a:gd name="connsiteX45" fmla="*/ 74242 w 490276"/>
                <a:gd name="connsiteY45" fmla="*/ 38322 h 280157"/>
                <a:gd name="connsiteX46" fmla="*/ 74242 w 490276"/>
                <a:gd name="connsiteY46" fmla="*/ 38322 h 280157"/>
                <a:gd name="connsiteX47" fmla="*/ 75242 w 490276"/>
                <a:gd name="connsiteY47" fmla="*/ 36521 h 280157"/>
                <a:gd name="connsiteX48" fmla="*/ 76543 w 490276"/>
                <a:gd name="connsiteY48" fmla="*/ 34119 h 280157"/>
                <a:gd name="connsiteX49" fmla="*/ 76643 w 490276"/>
                <a:gd name="connsiteY49" fmla="*/ 34019 h 280157"/>
                <a:gd name="connsiteX50" fmla="*/ 77644 w 490276"/>
                <a:gd name="connsiteY50" fmla="*/ 32318 h 280157"/>
                <a:gd name="connsiteX51" fmla="*/ 78044 w 490276"/>
                <a:gd name="connsiteY51" fmla="*/ 31718 h 280157"/>
                <a:gd name="connsiteX52" fmla="*/ 78144 w 490276"/>
                <a:gd name="connsiteY52" fmla="*/ 31618 h 280157"/>
                <a:gd name="connsiteX53" fmla="*/ 79144 w 490276"/>
                <a:gd name="connsiteY53" fmla="*/ 30017 h 280157"/>
                <a:gd name="connsiteX54" fmla="*/ 80345 w 490276"/>
                <a:gd name="connsiteY54" fmla="*/ 28416 h 280157"/>
                <a:gd name="connsiteX55" fmla="*/ 80845 w 490276"/>
                <a:gd name="connsiteY55" fmla="*/ 28616 h 280157"/>
                <a:gd name="connsiteX56" fmla="*/ 80445 w 490276"/>
                <a:gd name="connsiteY56" fmla="*/ 28316 h 280157"/>
                <a:gd name="connsiteX57" fmla="*/ 80845 w 490276"/>
                <a:gd name="connsiteY57" fmla="*/ 27816 h 280157"/>
                <a:gd name="connsiteX58" fmla="*/ 80946 w 490276"/>
                <a:gd name="connsiteY58" fmla="*/ 27616 h 280157"/>
                <a:gd name="connsiteX59" fmla="*/ 81546 w 490276"/>
                <a:gd name="connsiteY59" fmla="*/ 26815 h 280157"/>
                <a:gd name="connsiteX60" fmla="*/ 81646 w 490276"/>
                <a:gd name="connsiteY60" fmla="*/ 26715 h 280157"/>
                <a:gd name="connsiteX61" fmla="*/ 82146 w 490276"/>
                <a:gd name="connsiteY61" fmla="*/ 26015 h 280157"/>
                <a:gd name="connsiteX62" fmla="*/ 83247 w 490276"/>
                <a:gd name="connsiteY62" fmla="*/ 24714 h 280157"/>
                <a:gd name="connsiteX63" fmla="*/ 87749 w 490276"/>
                <a:gd name="connsiteY63" fmla="*/ 19911 h 280157"/>
                <a:gd name="connsiteX64" fmla="*/ 88150 w 490276"/>
                <a:gd name="connsiteY64" fmla="*/ 19511 h 280157"/>
                <a:gd name="connsiteX65" fmla="*/ 88450 w 490276"/>
                <a:gd name="connsiteY65" fmla="*/ 19311 h 280157"/>
                <a:gd name="connsiteX66" fmla="*/ 88750 w 490276"/>
                <a:gd name="connsiteY66" fmla="*/ 19011 h 280157"/>
                <a:gd name="connsiteX67" fmla="*/ 91651 w 490276"/>
                <a:gd name="connsiteY67" fmla="*/ 16409 h 280157"/>
                <a:gd name="connsiteX68" fmla="*/ 92052 w 490276"/>
                <a:gd name="connsiteY68" fmla="*/ 16109 h 280157"/>
                <a:gd name="connsiteX69" fmla="*/ 92652 w 490276"/>
                <a:gd name="connsiteY69" fmla="*/ 15609 h 280157"/>
                <a:gd name="connsiteX70" fmla="*/ 93552 w 490276"/>
                <a:gd name="connsiteY70" fmla="*/ 14808 h 280157"/>
                <a:gd name="connsiteX71" fmla="*/ 94053 w 490276"/>
                <a:gd name="connsiteY71" fmla="*/ 15109 h 280157"/>
                <a:gd name="connsiteX72" fmla="*/ 93753 w 490276"/>
                <a:gd name="connsiteY72" fmla="*/ 14708 h 280157"/>
                <a:gd name="connsiteX73" fmla="*/ 94253 w 490276"/>
                <a:gd name="connsiteY73" fmla="*/ 14308 h 280157"/>
                <a:gd name="connsiteX74" fmla="*/ 94353 w 490276"/>
                <a:gd name="connsiteY74" fmla="*/ 14308 h 280157"/>
                <a:gd name="connsiteX75" fmla="*/ 95854 w 490276"/>
                <a:gd name="connsiteY75" fmla="*/ 13107 h 280157"/>
                <a:gd name="connsiteX76" fmla="*/ 110462 w 490276"/>
                <a:gd name="connsiteY76" fmla="*/ 5103 h 280157"/>
                <a:gd name="connsiteX77" fmla="*/ 110762 w 490276"/>
                <a:gd name="connsiteY77" fmla="*/ 5003 h 280157"/>
                <a:gd name="connsiteX78" fmla="*/ 136577 w 490276"/>
                <a:gd name="connsiteY78" fmla="*/ 0 h 280157"/>
                <a:gd name="connsiteX79" fmla="*/ 429742 w 490276"/>
                <a:gd name="connsiteY79" fmla="*/ 0 h 280157"/>
                <a:gd name="connsiteX80" fmla="*/ 499581 w 490276"/>
                <a:gd name="connsiteY80" fmla="*/ 69739 h 280157"/>
                <a:gd name="connsiteX81" fmla="*/ 496279 w 490276"/>
                <a:gd name="connsiteY81" fmla="*/ 91051 h 280157"/>
                <a:gd name="connsiteX82" fmla="*/ 486974 w 490276"/>
                <a:gd name="connsiteY82" fmla="*/ 120368 h 280157"/>
                <a:gd name="connsiteX83" fmla="*/ 478970 w 490276"/>
                <a:gd name="connsiteY83" fmla="*/ 124470 h 280157"/>
                <a:gd name="connsiteX84" fmla="*/ 474767 w 490276"/>
                <a:gd name="connsiteY84" fmla="*/ 116466 h 280157"/>
                <a:gd name="connsiteX85" fmla="*/ 484073 w 490276"/>
                <a:gd name="connsiteY85" fmla="*/ 87149 h 280157"/>
                <a:gd name="connsiteX86" fmla="*/ 486774 w 490276"/>
                <a:gd name="connsiteY86" fmla="*/ 69739 h 280157"/>
                <a:gd name="connsiteX87" fmla="*/ 429742 w 490276"/>
                <a:gd name="connsiteY87" fmla="*/ 12807 h 280157"/>
                <a:gd name="connsiteX88" fmla="*/ 136577 w 490276"/>
                <a:gd name="connsiteY88" fmla="*/ 12807 h 280157"/>
                <a:gd name="connsiteX89" fmla="*/ 131974 w 490276"/>
                <a:gd name="connsiteY89" fmla="*/ 13007 h 280157"/>
                <a:gd name="connsiteX90" fmla="*/ 106660 w 490276"/>
                <a:gd name="connsiteY90" fmla="*/ 21312 h 280157"/>
                <a:gd name="connsiteX91" fmla="*/ 106460 w 490276"/>
                <a:gd name="connsiteY91" fmla="*/ 21412 h 280157"/>
                <a:gd name="connsiteX92" fmla="*/ 106160 w 490276"/>
                <a:gd name="connsiteY92" fmla="*/ 21612 h 280157"/>
                <a:gd name="connsiteX93" fmla="*/ 104959 w 490276"/>
                <a:gd name="connsiteY93" fmla="*/ 22413 h 280157"/>
                <a:gd name="connsiteX94" fmla="*/ 83847 w 490276"/>
                <a:gd name="connsiteY94" fmla="*/ 48027 h 280157"/>
                <a:gd name="connsiteX95" fmla="*/ 83847 w 490276"/>
                <a:gd name="connsiteY95" fmla="*/ 48027 h 280157"/>
                <a:gd name="connsiteX96" fmla="*/ 83847 w 490276"/>
                <a:gd name="connsiteY96" fmla="*/ 48127 h 280157"/>
                <a:gd name="connsiteX97" fmla="*/ 83247 w 490276"/>
                <a:gd name="connsiteY97" fmla="*/ 49528 h 280157"/>
                <a:gd name="connsiteX98" fmla="*/ 82547 w 490276"/>
                <a:gd name="connsiteY98" fmla="*/ 51629 h 280157"/>
                <a:gd name="connsiteX99" fmla="*/ 82446 w 490276"/>
                <a:gd name="connsiteY99" fmla="*/ 51929 h 280157"/>
                <a:gd name="connsiteX100" fmla="*/ 82246 w 490276"/>
                <a:gd name="connsiteY100" fmla="*/ 52630 h 280157"/>
                <a:gd name="connsiteX101" fmla="*/ 13207 w 490276"/>
                <a:gd name="connsiteY101" fmla="*/ 269952 h 280157"/>
                <a:gd name="connsiteX102" fmla="*/ 12807 w 490276"/>
                <a:gd name="connsiteY102" fmla="*/ 271553 h 280157"/>
                <a:gd name="connsiteX103" fmla="*/ 12707 w 490276"/>
                <a:gd name="connsiteY103" fmla="*/ 271653 h 280157"/>
                <a:gd name="connsiteX104" fmla="*/ 12307 w 490276"/>
                <a:gd name="connsiteY104" fmla="*/ 272854 h 280157"/>
                <a:gd name="connsiteX105" fmla="*/ 8805 w 490276"/>
                <a:gd name="connsiteY105" fmla="*/ 276256 h 280157"/>
                <a:gd name="connsiteX106" fmla="*/ 6403 w 490276"/>
                <a:gd name="connsiteY106" fmla="*/ 276756 h 280157"/>
                <a:gd name="connsiteX107" fmla="*/ 475068 w 490276"/>
                <a:gd name="connsiteY107" fmla="*/ 143081 h 280157"/>
                <a:gd name="connsiteX108" fmla="*/ 473166 w 490276"/>
                <a:gd name="connsiteY108" fmla="*/ 142780 h 280157"/>
                <a:gd name="connsiteX109" fmla="*/ 469364 w 490276"/>
                <a:gd name="connsiteY109" fmla="*/ 139679 h 280157"/>
                <a:gd name="connsiteX110" fmla="*/ 468964 w 490276"/>
                <a:gd name="connsiteY110" fmla="*/ 134776 h 280157"/>
                <a:gd name="connsiteX111" fmla="*/ 476969 w 490276"/>
                <a:gd name="connsiteY111" fmla="*/ 130574 h 280157"/>
                <a:gd name="connsiteX112" fmla="*/ 481171 w 490276"/>
                <a:gd name="connsiteY112" fmla="*/ 138678 h 280157"/>
                <a:gd name="connsiteX113" fmla="*/ 475068 w 490276"/>
                <a:gd name="connsiteY113" fmla="*/ 1430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490276" h="280157">
                  <a:moveTo>
                    <a:pt x="418436" y="286161"/>
                  </a:moveTo>
                  <a:lnTo>
                    <a:pt x="365406" y="286161"/>
                  </a:lnTo>
                  <a:cubicBezTo>
                    <a:pt x="361804" y="286161"/>
                    <a:pt x="359002" y="283260"/>
                    <a:pt x="359002" y="279758"/>
                  </a:cubicBezTo>
                  <a:cubicBezTo>
                    <a:pt x="359002" y="276156"/>
                    <a:pt x="361804" y="273354"/>
                    <a:pt x="365406" y="273354"/>
                  </a:cubicBezTo>
                  <a:lnTo>
                    <a:pt x="418436" y="273354"/>
                  </a:lnTo>
                  <a:cubicBezTo>
                    <a:pt x="422438" y="273354"/>
                    <a:pt x="425840" y="270853"/>
                    <a:pt x="427041" y="267050"/>
                  </a:cubicBezTo>
                  <a:lnTo>
                    <a:pt x="463161" y="153086"/>
                  </a:lnTo>
                  <a:cubicBezTo>
                    <a:pt x="464262" y="149784"/>
                    <a:pt x="467863" y="147883"/>
                    <a:pt x="471265" y="148984"/>
                  </a:cubicBezTo>
                  <a:cubicBezTo>
                    <a:pt x="474567" y="149985"/>
                    <a:pt x="476468" y="153587"/>
                    <a:pt x="475368" y="156988"/>
                  </a:cubicBezTo>
                  <a:lnTo>
                    <a:pt x="439247" y="270853"/>
                  </a:lnTo>
                  <a:cubicBezTo>
                    <a:pt x="436446" y="279958"/>
                    <a:pt x="428041" y="286161"/>
                    <a:pt x="418436" y="286161"/>
                  </a:cubicBezTo>
                  <a:close/>
                  <a:moveTo>
                    <a:pt x="346195" y="286161"/>
                  </a:moveTo>
                  <a:lnTo>
                    <a:pt x="333588" y="286161"/>
                  </a:lnTo>
                  <a:cubicBezTo>
                    <a:pt x="330086" y="286161"/>
                    <a:pt x="327184" y="283260"/>
                    <a:pt x="327184" y="279758"/>
                  </a:cubicBezTo>
                  <a:cubicBezTo>
                    <a:pt x="327184" y="276156"/>
                    <a:pt x="330086" y="273354"/>
                    <a:pt x="333588" y="273354"/>
                  </a:cubicBezTo>
                  <a:lnTo>
                    <a:pt x="346195" y="273354"/>
                  </a:lnTo>
                  <a:cubicBezTo>
                    <a:pt x="349697" y="273354"/>
                    <a:pt x="352599" y="276156"/>
                    <a:pt x="352599" y="279758"/>
                  </a:cubicBezTo>
                  <a:cubicBezTo>
                    <a:pt x="352599" y="283260"/>
                    <a:pt x="349697" y="286161"/>
                    <a:pt x="346195" y="286161"/>
                  </a:cubicBezTo>
                  <a:close/>
                  <a:moveTo>
                    <a:pt x="6403" y="276756"/>
                  </a:moveTo>
                  <a:cubicBezTo>
                    <a:pt x="5503" y="276756"/>
                    <a:pt x="4703" y="276556"/>
                    <a:pt x="3902" y="276256"/>
                  </a:cubicBezTo>
                  <a:cubicBezTo>
                    <a:pt x="2401" y="275555"/>
                    <a:pt x="1100" y="274355"/>
                    <a:pt x="500" y="272754"/>
                  </a:cubicBezTo>
                  <a:cubicBezTo>
                    <a:pt x="100" y="271953"/>
                    <a:pt x="0" y="271153"/>
                    <a:pt x="0" y="270352"/>
                  </a:cubicBezTo>
                  <a:cubicBezTo>
                    <a:pt x="0" y="269452"/>
                    <a:pt x="100" y="268651"/>
                    <a:pt x="500" y="267851"/>
                  </a:cubicBezTo>
                  <a:lnTo>
                    <a:pt x="1000" y="267851"/>
                  </a:lnTo>
                  <a:lnTo>
                    <a:pt x="500" y="267751"/>
                  </a:lnTo>
                  <a:cubicBezTo>
                    <a:pt x="600" y="267551"/>
                    <a:pt x="700" y="267351"/>
                    <a:pt x="700" y="267351"/>
                  </a:cubicBezTo>
                  <a:lnTo>
                    <a:pt x="900" y="266550"/>
                  </a:lnTo>
                  <a:lnTo>
                    <a:pt x="900" y="266550"/>
                  </a:lnTo>
                  <a:lnTo>
                    <a:pt x="900" y="266450"/>
                  </a:lnTo>
                  <a:lnTo>
                    <a:pt x="22913" y="197111"/>
                  </a:lnTo>
                  <a:lnTo>
                    <a:pt x="23013" y="196911"/>
                  </a:lnTo>
                  <a:cubicBezTo>
                    <a:pt x="23013" y="196811"/>
                    <a:pt x="23013" y="196711"/>
                    <a:pt x="23113" y="196611"/>
                  </a:cubicBezTo>
                  <a:lnTo>
                    <a:pt x="70039" y="48727"/>
                  </a:lnTo>
                  <a:cubicBezTo>
                    <a:pt x="70039" y="48527"/>
                    <a:pt x="70139" y="48227"/>
                    <a:pt x="70239" y="47927"/>
                  </a:cubicBezTo>
                  <a:lnTo>
                    <a:pt x="70640" y="46726"/>
                  </a:lnTo>
                  <a:cubicBezTo>
                    <a:pt x="70740" y="46526"/>
                    <a:pt x="70840" y="46226"/>
                    <a:pt x="70940" y="46026"/>
                  </a:cubicBezTo>
                  <a:lnTo>
                    <a:pt x="71540" y="44425"/>
                  </a:lnTo>
                  <a:cubicBezTo>
                    <a:pt x="71640" y="44125"/>
                    <a:pt x="71740" y="43825"/>
                    <a:pt x="71840" y="43525"/>
                  </a:cubicBezTo>
                  <a:lnTo>
                    <a:pt x="72441" y="43625"/>
                  </a:lnTo>
                  <a:lnTo>
                    <a:pt x="71940" y="43425"/>
                  </a:lnTo>
                  <a:lnTo>
                    <a:pt x="72141" y="42924"/>
                  </a:lnTo>
                  <a:lnTo>
                    <a:pt x="72241" y="42624"/>
                  </a:lnTo>
                  <a:cubicBezTo>
                    <a:pt x="72541" y="42024"/>
                    <a:pt x="72741" y="41523"/>
                    <a:pt x="73041" y="40923"/>
                  </a:cubicBezTo>
                  <a:cubicBezTo>
                    <a:pt x="73041" y="40923"/>
                    <a:pt x="73041" y="40823"/>
                    <a:pt x="73041" y="40723"/>
                  </a:cubicBezTo>
                  <a:cubicBezTo>
                    <a:pt x="73141" y="40623"/>
                    <a:pt x="73241" y="40423"/>
                    <a:pt x="73341" y="40223"/>
                  </a:cubicBezTo>
                  <a:cubicBezTo>
                    <a:pt x="73641" y="39522"/>
                    <a:pt x="73942" y="38922"/>
                    <a:pt x="74242" y="38322"/>
                  </a:cubicBezTo>
                  <a:lnTo>
                    <a:pt x="74242" y="38322"/>
                  </a:lnTo>
                  <a:cubicBezTo>
                    <a:pt x="74542" y="37721"/>
                    <a:pt x="74842" y="37121"/>
                    <a:pt x="75242" y="36521"/>
                  </a:cubicBezTo>
                  <a:cubicBezTo>
                    <a:pt x="75643" y="35620"/>
                    <a:pt x="76143" y="34920"/>
                    <a:pt x="76543" y="34119"/>
                  </a:cubicBezTo>
                  <a:lnTo>
                    <a:pt x="76643" y="34019"/>
                  </a:lnTo>
                  <a:cubicBezTo>
                    <a:pt x="76943" y="33419"/>
                    <a:pt x="77343" y="32919"/>
                    <a:pt x="77644" y="32318"/>
                  </a:cubicBezTo>
                  <a:lnTo>
                    <a:pt x="78044" y="31718"/>
                  </a:lnTo>
                  <a:lnTo>
                    <a:pt x="78144" y="31618"/>
                  </a:lnTo>
                  <a:lnTo>
                    <a:pt x="79144" y="30017"/>
                  </a:lnTo>
                  <a:cubicBezTo>
                    <a:pt x="79645" y="29417"/>
                    <a:pt x="79945" y="28916"/>
                    <a:pt x="80345" y="28416"/>
                  </a:cubicBezTo>
                  <a:lnTo>
                    <a:pt x="80845" y="28616"/>
                  </a:lnTo>
                  <a:lnTo>
                    <a:pt x="80445" y="28316"/>
                  </a:lnTo>
                  <a:cubicBezTo>
                    <a:pt x="80545" y="28116"/>
                    <a:pt x="80645" y="28016"/>
                    <a:pt x="80845" y="27816"/>
                  </a:cubicBezTo>
                  <a:cubicBezTo>
                    <a:pt x="80845" y="27816"/>
                    <a:pt x="80845" y="27716"/>
                    <a:pt x="80946" y="27616"/>
                  </a:cubicBezTo>
                  <a:cubicBezTo>
                    <a:pt x="81146" y="27415"/>
                    <a:pt x="81346" y="27115"/>
                    <a:pt x="81546" y="26815"/>
                  </a:cubicBezTo>
                  <a:lnTo>
                    <a:pt x="81646" y="26715"/>
                  </a:lnTo>
                  <a:lnTo>
                    <a:pt x="82146" y="26015"/>
                  </a:lnTo>
                  <a:cubicBezTo>
                    <a:pt x="82547" y="25614"/>
                    <a:pt x="82947" y="25214"/>
                    <a:pt x="83247" y="24714"/>
                  </a:cubicBezTo>
                  <a:lnTo>
                    <a:pt x="87749" y="19911"/>
                  </a:lnTo>
                  <a:cubicBezTo>
                    <a:pt x="87849" y="19811"/>
                    <a:pt x="87949" y="19711"/>
                    <a:pt x="88150" y="19511"/>
                  </a:cubicBezTo>
                  <a:cubicBezTo>
                    <a:pt x="88249" y="19511"/>
                    <a:pt x="88350" y="19411"/>
                    <a:pt x="88450" y="19311"/>
                  </a:cubicBezTo>
                  <a:cubicBezTo>
                    <a:pt x="88550" y="19211"/>
                    <a:pt x="88650" y="19111"/>
                    <a:pt x="88750" y="19011"/>
                  </a:cubicBezTo>
                  <a:lnTo>
                    <a:pt x="91651" y="16409"/>
                  </a:lnTo>
                  <a:cubicBezTo>
                    <a:pt x="91752" y="16309"/>
                    <a:pt x="91852" y="16209"/>
                    <a:pt x="92052" y="16109"/>
                  </a:cubicBezTo>
                  <a:lnTo>
                    <a:pt x="92652" y="15609"/>
                  </a:lnTo>
                  <a:cubicBezTo>
                    <a:pt x="92952" y="15309"/>
                    <a:pt x="93252" y="15008"/>
                    <a:pt x="93552" y="14808"/>
                  </a:cubicBezTo>
                  <a:lnTo>
                    <a:pt x="94053" y="15109"/>
                  </a:lnTo>
                  <a:lnTo>
                    <a:pt x="93753" y="14708"/>
                  </a:lnTo>
                  <a:lnTo>
                    <a:pt x="94253" y="14308"/>
                  </a:lnTo>
                  <a:lnTo>
                    <a:pt x="94353" y="14308"/>
                  </a:lnTo>
                  <a:cubicBezTo>
                    <a:pt x="94853" y="13908"/>
                    <a:pt x="95354" y="13508"/>
                    <a:pt x="95854" y="13107"/>
                  </a:cubicBezTo>
                  <a:cubicBezTo>
                    <a:pt x="100456" y="9806"/>
                    <a:pt x="105359" y="7104"/>
                    <a:pt x="110462" y="5103"/>
                  </a:cubicBezTo>
                  <a:cubicBezTo>
                    <a:pt x="110562" y="5003"/>
                    <a:pt x="110662" y="5003"/>
                    <a:pt x="110762" y="5003"/>
                  </a:cubicBezTo>
                  <a:cubicBezTo>
                    <a:pt x="118967" y="1701"/>
                    <a:pt x="127672" y="0"/>
                    <a:pt x="136577" y="0"/>
                  </a:cubicBezTo>
                  <a:lnTo>
                    <a:pt x="429742" y="0"/>
                  </a:lnTo>
                  <a:cubicBezTo>
                    <a:pt x="468164" y="100"/>
                    <a:pt x="499581" y="31318"/>
                    <a:pt x="499581" y="69739"/>
                  </a:cubicBezTo>
                  <a:cubicBezTo>
                    <a:pt x="499581" y="76943"/>
                    <a:pt x="498481" y="84047"/>
                    <a:pt x="496279" y="91051"/>
                  </a:cubicBezTo>
                  <a:lnTo>
                    <a:pt x="486974" y="120368"/>
                  </a:lnTo>
                  <a:cubicBezTo>
                    <a:pt x="485974" y="123670"/>
                    <a:pt x="482272" y="125571"/>
                    <a:pt x="478970" y="124470"/>
                  </a:cubicBezTo>
                  <a:cubicBezTo>
                    <a:pt x="475568" y="123470"/>
                    <a:pt x="473767" y="119868"/>
                    <a:pt x="474767" y="116466"/>
                  </a:cubicBezTo>
                  <a:lnTo>
                    <a:pt x="484073" y="87149"/>
                  </a:lnTo>
                  <a:cubicBezTo>
                    <a:pt x="485874" y="81446"/>
                    <a:pt x="486774" y="75543"/>
                    <a:pt x="486774" y="69739"/>
                  </a:cubicBezTo>
                  <a:cubicBezTo>
                    <a:pt x="486774" y="38422"/>
                    <a:pt x="461160" y="12907"/>
                    <a:pt x="429742" y="12807"/>
                  </a:cubicBezTo>
                  <a:lnTo>
                    <a:pt x="136577" y="12807"/>
                  </a:lnTo>
                  <a:cubicBezTo>
                    <a:pt x="134976" y="12807"/>
                    <a:pt x="133475" y="12907"/>
                    <a:pt x="131974" y="13007"/>
                  </a:cubicBezTo>
                  <a:cubicBezTo>
                    <a:pt x="123069" y="13708"/>
                    <a:pt x="114264" y="16609"/>
                    <a:pt x="106660" y="21312"/>
                  </a:cubicBezTo>
                  <a:cubicBezTo>
                    <a:pt x="106560" y="21312"/>
                    <a:pt x="106560" y="21412"/>
                    <a:pt x="106460" y="21412"/>
                  </a:cubicBezTo>
                  <a:cubicBezTo>
                    <a:pt x="106360" y="21512"/>
                    <a:pt x="106260" y="21512"/>
                    <a:pt x="106160" y="21612"/>
                  </a:cubicBezTo>
                  <a:lnTo>
                    <a:pt x="104959" y="22413"/>
                  </a:lnTo>
                  <a:cubicBezTo>
                    <a:pt x="95454" y="28716"/>
                    <a:pt x="88150" y="37621"/>
                    <a:pt x="83847" y="48027"/>
                  </a:cubicBezTo>
                  <a:lnTo>
                    <a:pt x="83847" y="48027"/>
                  </a:lnTo>
                  <a:cubicBezTo>
                    <a:pt x="83847" y="48127"/>
                    <a:pt x="83847" y="48127"/>
                    <a:pt x="83847" y="48127"/>
                  </a:cubicBezTo>
                  <a:cubicBezTo>
                    <a:pt x="83647" y="48527"/>
                    <a:pt x="83447" y="49028"/>
                    <a:pt x="83247" y="49528"/>
                  </a:cubicBezTo>
                  <a:lnTo>
                    <a:pt x="82547" y="51629"/>
                  </a:lnTo>
                  <a:cubicBezTo>
                    <a:pt x="82446" y="51829"/>
                    <a:pt x="82446" y="51929"/>
                    <a:pt x="82446" y="51929"/>
                  </a:cubicBezTo>
                  <a:lnTo>
                    <a:pt x="82246" y="52630"/>
                  </a:lnTo>
                  <a:lnTo>
                    <a:pt x="13207" y="269952"/>
                  </a:lnTo>
                  <a:cubicBezTo>
                    <a:pt x="13207" y="270352"/>
                    <a:pt x="13007" y="270953"/>
                    <a:pt x="12807" y="271553"/>
                  </a:cubicBezTo>
                  <a:lnTo>
                    <a:pt x="12707" y="271653"/>
                  </a:lnTo>
                  <a:cubicBezTo>
                    <a:pt x="12507" y="272454"/>
                    <a:pt x="12307" y="272754"/>
                    <a:pt x="12307" y="272854"/>
                  </a:cubicBezTo>
                  <a:cubicBezTo>
                    <a:pt x="11606" y="274355"/>
                    <a:pt x="10406" y="275555"/>
                    <a:pt x="8805" y="276256"/>
                  </a:cubicBezTo>
                  <a:cubicBezTo>
                    <a:pt x="8004" y="276556"/>
                    <a:pt x="7204" y="276756"/>
                    <a:pt x="6403" y="276756"/>
                  </a:cubicBezTo>
                  <a:close/>
                  <a:moveTo>
                    <a:pt x="475068" y="143081"/>
                  </a:moveTo>
                  <a:cubicBezTo>
                    <a:pt x="474467" y="143081"/>
                    <a:pt x="473767" y="142981"/>
                    <a:pt x="473166" y="142780"/>
                  </a:cubicBezTo>
                  <a:cubicBezTo>
                    <a:pt x="471565" y="142280"/>
                    <a:pt x="470165" y="141180"/>
                    <a:pt x="469364" y="139679"/>
                  </a:cubicBezTo>
                  <a:cubicBezTo>
                    <a:pt x="468564" y="138178"/>
                    <a:pt x="468464" y="136377"/>
                    <a:pt x="468964" y="134776"/>
                  </a:cubicBezTo>
                  <a:cubicBezTo>
                    <a:pt x="470065" y="131474"/>
                    <a:pt x="473667" y="129573"/>
                    <a:pt x="476969" y="130574"/>
                  </a:cubicBezTo>
                  <a:cubicBezTo>
                    <a:pt x="480370" y="131674"/>
                    <a:pt x="482272" y="135276"/>
                    <a:pt x="481171" y="138678"/>
                  </a:cubicBezTo>
                  <a:cubicBezTo>
                    <a:pt x="480370" y="141280"/>
                    <a:pt x="477869" y="143081"/>
                    <a:pt x="475068" y="1430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1E926FBB-3E43-440F-A355-2AE691787D7A}"/>
                </a:ext>
              </a:extLst>
            </p:cNvPr>
            <p:cNvSpPr/>
            <p:nvPr/>
          </p:nvSpPr>
          <p:spPr>
            <a:xfrm>
              <a:off x="4137069" y="2980448"/>
              <a:ext cx="170096" cy="10006"/>
            </a:xfrm>
            <a:custGeom>
              <a:avLst/>
              <a:gdLst>
                <a:gd name="connsiteX0" fmla="*/ 171397 w 170095"/>
                <a:gd name="connsiteY0" fmla="*/ 12807 h 10005"/>
                <a:gd name="connsiteX1" fmla="*/ 6403 w 170095"/>
                <a:gd name="connsiteY1" fmla="*/ 12807 h 10005"/>
                <a:gd name="connsiteX2" fmla="*/ 0 w 170095"/>
                <a:gd name="connsiteY2" fmla="*/ 6404 h 10005"/>
                <a:gd name="connsiteX3" fmla="*/ 6403 w 170095"/>
                <a:gd name="connsiteY3" fmla="*/ 0 h 10005"/>
                <a:gd name="connsiteX4" fmla="*/ 171397 w 170095"/>
                <a:gd name="connsiteY4" fmla="*/ 0 h 10005"/>
                <a:gd name="connsiteX5" fmla="*/ 177800 w 170095"/>
                <a:gd name="connsiteY5" fmla="*/ 6404 h 10005"/>
                <a:gd name="connsiteX6" fmla="*/ 171397 w 170095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0095" h="10005">
                  <a:moveTo>
                    <a:pt x="171397" y="12807"/>
                  </a:moveTo>
                  <a:lnTo>
                    <a:pt x="6403" y="12807"/>
                  </a:lnTo>
                  <a:cubicBezTo>
                    <a:pt x="2901" y="12807"/>
                    <a:pt x="0" y="9905"/>
                    <a:pt x="0" y="6404"/>
                  </a:cubicBezTo>
                  <a:cubicBezTo>
                    <a:pt x="0" y="2802"/>
                    <a:pt x="2901" y="0"/>
                    <a:pt x="6403" y="0"/>
                  </a:cubicBezTo>
                  <a:lnTo>
                    <a:pt x="171397" y="0"/>
                  </a:lnTo>
                  <a:cubicBezTo>
                    <a:pt x="174898" y="0"/>
                    <a:pt x="177800" y="2802"/>
                    <a:pt x="177800" y="6404"/>
                  </a:cubicBezTo>
                  <a:cubicBezTo>
                    <a:pt x="177800" y="9905"/>
                    <a:pt x="174898" y="12807"/>
                    <a:pt x="171397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092AECCB-D4A5-4D05-9218-11DE7DAFF3CD}"/>
                </a:ext>
              </a:extLst>
            </p:cNvPr>
            <p:cNvSpPr/>
            <p:nvPr/>
          </p:nvSpPr>
          <p:spPr>
            <a:xfrm>
              <a:off x="4324875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EAD41F27-79CF-4BB2-BD0D-AABA86732801}"/>
                </a:ext>
              </a:extLst>
            </p:cNvPr>
            <p:cNvSpPr/>
            <p:nvPr/>
          </p:nvSpPr>
          <p:spPr>
            <a:xfrm>
              <a:off x="4336181" y="2537998"/>
              <a:ext cx="10006" cy="30017"/>
            </a:xfrm>
            <a:custGeom>
              <a:avLst/>
              <a:gdLst>
                <a:gd name="connsiteX0" fmla="*/ 6403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3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3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3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9905" y="35320"/>
                    <a:pt x="6403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EC63456E-DF3C-4A91-A63B-50ABC774F0CA}"/>
                </a:ext>
              </a:extLst>
            </p:cNvPr>
            <p:cNvSpPr/>
            <p:nvPr/>
          </p:nvSpPr>
          <p:spPr>
            <a:xfrm>
              <a:off x="4412224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B7456B4-2A69-434D-9876-802F7143065F}"/>
                </a:ext>
              </a:extLst>
            </p:cNvPr>
            <p:cNvSpPr/>
            <p:nvPr/>
          </p:nvSpPr>
          <p:spPr>
            <a:xfrm>
              <a:off x="4502692" y="2517784"/>
              <a:ext cx="60034" cy="60034"/>
            </a:xfrm>
            <a:custGeom>
              <a:avLst/>
              <a:gdLst>
                <a:gd name="connsiteX0" fmla="*/ 31000 w 60033"/>
                <a:gd name="connsiteY0" fmla="*/ 62038 h 60033"/>
                <a:gd name="connsiteX1" fmla="*/ 13290 w 60033"/>
                <a:gd name="connsiteY1" fmla="*/ 56435 h 60033"/>
                <a:gd name="connsiteX2" fmla="*/ 483 w 60033"/>
                <a:gd name="connsiteY2" fmla="*/ 36423 h 60033"/>
                <a:gd name="connsiteX3" fmla="*/ 25597 w 60033"/>
                <a:gd name="connsiteY3" fmla="*/ 503 h 60033"/>
                <a:gd name="connsiteX4" fmla="*/ 48810 w 60033"/>
                <a:gd name="connsiteY4" fmla="*/ 5606 h 60033"/>
                <a:gd name="connsiteX5" fmla="*/ 61617 w 60033"/>
                <a:gd name="connsiteY5" fmla="*/ 25617 h 60033"/>
                <a:gd name="connsiteX6" fmla="*/ 61617 w 60033"/>
                <a:gd name="connsiteY6" fmla="*/ 25617 h 60033"/>
                <a:gd name="connsiteX7" fmla="*/ 36503 w 60033"/>
                <a:gd name="connsiteY7" fmla="*/ 61538 h 60033"/>
                <a:gd name="connsiteX8" fmla="*/ 31000 w 60033"/>
                <a:gd name="connsiteY8" fmla="*/ 62038 h 60033"/>
                <a:gd name="connsiteX9" fmla="*/ 31100 w 60033"/>
                <a:gd name="connsiteY9" fmla="*/ 12710 h 60033"/>
                <a:gd name="connsiteX10" fmla="*/ 27898 w 60033"/>
                <a:gd name="connsiteY10" fmla="*/ 13010 h 60033"/>
                <a:gd name="connsiteX11" fmla="*/ 13190 w 60033"/>
                <a:gd name="connsiteY11" fmla="*/ 34122 h 60033"/>
                <a:gd name="connsiteX12" fmla="*/ 20694 w 60033"/>
                <a:gd name="connsiteY12" fmla="*/ 45829 h 60033"/>
                <a:gd name="connsiteX13" fmla="*/ 34302 w 60033"/>
                <a:gd name="connsiteY13" fmla="*/ 48831 h 60033"/>
                <a:gd name="connsiteX14" fmla="*/ 49010 w 60033"/>
                <a:gd name="connsiteY14" fmla="*/ 27719 h 60033"/>
                <a:gd name="connsiteX15" fmla="*/ 41506 w 60033"/>
                <a:gd name="connsiteY15" fmla="*/ 16012 h 60033"/>
                <a:gd name="connsiteX16" fmla="*/ 31100 w 60033"/>
                <a:gd name="connsiteY16" fmla="*/ 127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33" h="60033">
                  <a:moveTo>
                    <a:pt x="31000" y="62038"/>
                  </a:moveTo>
                  <a:cubicBezTo>
                    <a:pt x="24697" y="62038"/>
                    <a:pt x="18593" y="60137"/>
                    <a:pt x="13290" y="56435"/>
                  </a:cubicBezTo>
                  <a:cubicBezTo>
                    <a:pt x="6486" y="51732"/>
                    <a:pt x="1984" y="44628"/>
                    <a:pt x="483" y="36423"/>
                  </a:cubicBezTo>
                  <a:cubicBezTo>
                    <a:pt x="-2519" y="19614"/>
                    <a:pt x="8788" y="3405"/>
                    <a:pt x="25597" y="503"/>
                  </a:cubicBezTo>
                  <a:cubicBezTo>
                    <a:pt x="33802" y="-998"/>
                    <a:pt x="42006" y="903"/>
                    <a:pt x="48810" y="5606"/>
                  </a:cubicBezTo>
                  <a:cubicBezTo>
                    <a:pt x="55614" y="10309"/>
                    <a:pt x="60117" y="17413"/>
                    <a:pt x="61617" y="25617"/>
                  </a:cubicBezTo>
                  <a:lnTo>
                    <a:pt x="61617" y="25617"/>
                  </a:lnTo>
                  <a:cubicBezTo>
                    <a:pt x="64619" y="42427"/>
                    <a:pt x="53313" y="58536"/>
                    <a:pt x="36503" y="61538"/>
                  </a:cubicBezTo>
                  <a:cubicBezTo>
                    <a:pt x="34702" y="61838"/>
                    <a:pt x="32801" y="62038"/>
                    <a:pt x="31000" y="62038"/>
                  </a:cubicBezTo>
                  <a:close/>
                  <a:moveTo>
                    <a:pt x="31100" y="12710"/>
                  </a:moveTo>
                  <a:cubicBezTo>
                    <a:pt x="29999" y="12710"/>
                    <a:pt x="28999" y="12810"/>
                    <a:pt x="27898" y="13010"/>
                  </a:cubicBezTo>
                  <a:cubicBezTo>
                    <a:pt x="17993" y="14811"/>
                    <a:pt x="11389" y="24217"/>
                    <a:pt x="13190" y="34122"/>
                  </a:cubicBezTo>
                  <a:cubicBezTo>
                    <a:pt x="13991" y="38925"/>
                    <a:pt x="16692" y="43127"/>
                    <a:pt x="20694" y="45829"/>
                  </a:cubicBezTo>
                  <a:cubicBezTo>
                    <a:pt x="24697" y="48630"/>
                    <a:pt x="29499" y="49731"/>
                    <a:pt x="34302" y="48831"/>
                  </a:cubicBezTo>
                  <a:cubicBezTo>
                    <a:pt x="44208" y="47029"/>
                    <a:pt x="50811" y="37624"/>
                    <a:pt x="49010" y="27719"/>
                  </a:cubicBezTo>
                  <a:cubicBezTo>
                    <a:pt x="48210" y="22916"/>
                    <a:pt x="45508" y="18714"/>
                    <a:pt x="41506" y="16012"/>
                  </a:cubicBezTo>
                  <a:cubicBezTo>
                    <a:pt x="38404" y="13911"/>
                    <a:pt x="34802" y="12710"/>
                    <a:pt x="31100" y="127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38C69397-CA66-4C21-B64D-51F5B1F2B684}"/>
                </a:ext>
              </a:extLst>
            </p:cNvPr>
            <p:cNvSpPr/>
            <p:nvPr/>
          </p:nvSpPr>
          <p:spPr>
            <a:xfrm>
              <a:off x="4587348" y="2598057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6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888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9BD97F1-3004-43C1-8AB8-E281E1C90B53}"/>
                </a:ext>
              </a:extLst>
            </p:cNvPr>
            <p:cNvSpPr/>
            <p:nvPr/>
          </p:nvSpPr>
          <p:spPr>
            <a:xfrm>
              <a:off x="4587348" y="2598057"/>
              <a:ext cx="20011" cy="20011"/>
            </a:xfrm>
            <a:custGeom>
              <a:avLst/>
              <a:gdLst>
                <a:gd name="connsiteX0" fmla="*/ 6378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8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580" y="28191"/>
                    <a:pt x="7979" y="28791"/>
                    <a:pt x="637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B1429188-DC6F-4A41-B072-7EE4184B50B1}"/>
                </a:ext>
              </a:extLst>
            </p:cNvPr>
            <p:cNvSpPr/>
            <p:nvPr/>
          </p:nvSpPr>
          <p:spPr>
            <a:xfrm>
              <a:off x="4302187" y="2818256"/>
              <a:ext cx="190107" cy="230130"/>
            </a:xfrm>
            <a:custGeom>
              <a:avLst/>
              <a:gdLst>
                <a:gd name="connsiteX0" fmla="*/ 95629 w 190107"/>
                <a:gd name="connsiteY0" fmla="*/ 239535 h 230129"/>
                <a:gd name="connsiteX1" fmla="*/ 79620 w 190107"/>
                <a:gd name="connsiteY1" fmla="*/ 230330 h 230129"/>
                <a:gd name="connsiteX2" fmla="*/ 2477 w 190107"/>
                <a:gd name="connsiteY2" fmla="*/ 96755 h 230129"/>
                <a:gd name="connsiteX3" fmla="*/ 2477 w 190107"/>
                <a:gd name="connsiteY3" fmla="*/ 78344 h 230129"/>
                <a:gd name="connsiteX4" fmla="*/ 18485 w 190107"/>
                <a:gd name="connsiteY4" fmla="*/ 69139 h 230129"/>
                <a:gd name="connsiteX5" fmla="*/ 20086 w 190107"/>
                <a:gd name="connsiteY5" fmla="*/ 69339 h 230129"/>
                <a:gd name="connsiteX6" fmla="*/ 53305 w 190107"/>
                <a:gd name="connsiteY6" fmla="*/ 77944 h 230129"/>
                <a:gd name="connsiteX7" fmla="*/ 55406 w 190107"/>
                <a:gd name="connsiteY7" fmla="*/ 76643 h 230129"/>
                <a:gd name="connsiteX8" fmla="*/ 55406 w 190107"/>
                <a:gd name="connsiteY8" fmla="*/ 14108 h 230129"/>
                <a:gd name="connsiteX9" fmla="*/ 70915 w 190107"/>
                <a:gd name="connsiteY9" fmla="*/ 0 h 230129"/>
                <a:gd name="connsiteX10" fmla="*/ 120343 w 190107"/>
                <a:gd name="connsiteY10" fmla="*/ 0 h 230129"/>
                <a:gd name="connsiteX11" fmla="*/ 135852 w 190107"/>
                <a:gd name="connsiteY11" fmla="*/ 14108 h 230129"/>
                <a:gd name="connsiteX12" fmla="*/ 135852 w 190107"/>
                <a:gd name="connsiteY12" fmla="*/ 76643 h 230129"/>
                <a:gd name="connsiteX13" fmla="*/ 137953 w 190107"/>
                <a:gd name="connsiteY13" fmla="*/ 77944 h 230129"/>
                <a:gd name="connsiteX14" fmla="*/ 171171 w 190107"/>
                <a:gd name="connsiteY14" fmla="*/ 69339 h 230129"/>
                <a:gd name="connsiteX15" fmla="*/ 172772 w 190107"/>
                <a:gd name="connsiteY15" fmla="*/ 69139 h 230129"/>
                <a:gd name="connsiteX16" fmla="*/ 188781 w 190107"/>
                <a:gd name="connsiteY16" fmla="*/ 78344 h 230129"/>
                <a:gd name="connsiteX17" fmla="*/ 188781 w 190107"/>
                <a:gd name="connsiteY17" fmla="*/ 96755 h 230129"/>
                <a:gd name="connsiteX18" fmla="*/ 111638 w 190107"/>
                <a:gd name="connsiteY18" fmla="*/ 230330 h 230129"/>
                <a:gd name="connsiteX19" fmla="*/ 95629 w 190107"/>
                <a:gd name="connsiteY19" fmla="*/ 239535 h 230129"/>
                <a:gd name="connsiteX20" fmla="*/ 17885 w 190107"/>
                <a:gd name="connsiteY20" fmla="*/ 81846 h 230129"/>
                <a:gd name="connsiteX21" fmla="*/ 13683 w 190107"/>
                <a:gd name="connsiteY21" fmla="*/ 84648 h 230129"/>
                <a:gd name="connsiteX22" fmla="*/ 13683 w 190107"/>
                <a:gd name="connsiteY22" fmla="*/ 90251 h 230129"/>
                <a:gd name="connsiteX23" fmla="*/ 90826 w 190107"/>
                <a:gd name="connsiteY23" fmla="*/ 223826 h 230129"/>
                <a:gd name="connsiteX24" fmla="*/ 90826 w 190107"/>
                <a:gd name="connsiteY24" fmla="*/ 223826 h 230129"/>
                <a:gd name="connsiteX25" fmla="*/ 95729 w 190107"/>
                <a:gd name="connsiteY25" fmla="*/ 226628 h 230129"/>
                <a:gd name="connsiteX26" fmla="*/ 100632 w 190107"/>
                <a:gd name="connsiteY26" fmla="*/ 223826 h 230129"/>
                <a:gd name="connsiteX27" fmla="*/ 177775 w 190107"/>
                <a:gd name="connsiteY27" fmla="*/ 90251 h 230129"/>
                <a:gd name="connsiteX28" fmla="*/ 177775 w 190107"/>
                <a:gd name="connsiteY28" fmla="*/ 84648 h 230129"/>
                <a:gd name="connsiteX29" fmla="*/ 173573 w 190107"/>
                <a:gd name="connsiteY29" fmla="*/ 81846 h 230129"/>
                <a:gd name="connsiteX30" fmla="*/ 140254 w 190107"/>
                <a:gd name="connsiteY30" fmla="*/ 90451 h 230129"/>
                <a:gd name="connsiteX31" fmla="*/ 138653 w 190107"/>
                <a:gd name="connsiteY31" fmla="*/ 90651 h 230129"/>
                <a:gd name="connsiteX32" fmla="*/ 123144 w 190107"/>
                <a:gd name="connsiteY32" fmla="*/ 76543 h 230129"/>
                <a:gd name="connsiteX33" fmla="*/ 123144 w 190107"/>
                <a:gd name="connsiteY33" fmla="*/ 14008 h 230129"/>
                <a:gd name="connsiteX34" fmla="*/ 120443 w 190107"/>
                <a:gd name="connsiteY34" fmla="*/ 12707 h 230129"/>
                <a:gd name="connsiteX35" fmla="*/ 71015 w 190107"/>
                <a:gd name="connsiteY35" fmla="*/ 12707 h 230129"/>
                <a:gd name="connsiteX36" fmla="*/ 68313 w 190107"/>
                <a:gd name="connsiteY36" fmla="*/ 14008 h 230129"/>
                <a:gd name="connsiteX37" fmla="*/ 68313 w 190107"/>
                <a:gd name="connsiteY37" fmla="*/ 76543 h 230129"/>
                <a:gd name="connsiteX38" fmla="*/ 52805 w 190107"/>
                <a:gd name="connsiteY38" fmla="*/ 90651 h 230129"/>
                <a:gd name="connsiteX39" fmla="*/ 51204 w 190107"/>
                <a:gd name="connsiteY39" fmla="*/ 90451 h 230129"/>
                <a:gd name="connsiteX40" fmla="*/ 17885 w 190107"/>
                <a:gd name="connsiteY40" fmla="*/ 81846 h 23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90107" h="230129">
                  <a:moveTo>
                    <a:pt x="95629" y="239535"/>
                  </a:moveTo>
                  <a:cubicBezTo>
                    <a:pt x="88925" y="239535"/>
                    <a:pt x="83022" y="236133"/>
                    <a:pt x="79620" y="230330"/>
                  </a:cubicBezTo>
                  <a:lnTo>
                    <a:pt x="2477" y="96755"/>
                  </a:lnTo>
                  <a:cubicBezTo>
                    <a:pt x="-826" y="90951"/>
                    <a:pt x="-826" y="84047"/>
                    <a:pt x="2477" y="78344"/>
                  </a:cubicBezTo>
                  <a:cubicBezTo>
                    <a:pt x="5778" y="72541"/>
                    <a:pt x="11782" y="69139"/>
                    <a:pt x="18485" y="69139"/>
                  </a:cubicBezTo>
                  <a:cubicBezTo>
                    <a:pt x="18986" y="69139"/>
                    <a:pt x="19586" y="69239"/>
                    <a:pt x="20086" y="69339"/>
                  </a:cubicBezTo>
                  <a:lnTo>
                    <a:pt x="53305" y="77944"/>
                  </a:lnTo>
                  <a:cubicBezTo>
                    <a:pt x="54606" y="77744"/>
                    <a:pt x="55406" y="76943"/>
                    <a:pt x="55406" y="76643"/>
                  </a:cubicBezTo>
                  <a:lnTo>
                    <a:pt x="55406" y="14108"/>
                  </a:lnTo>
                  <a:cubicBezTo>
                    <a:pt x="55406" y="6304"/>
                    <a:pt x="62410" y="0"/>
                    <a:pt x="70915" y="0"/>
                  </a:cubicBezTo>
                  <a:lnTo>
                    <a:pt x="120343" y="0"/>
                  </a:lnTo>
                  <a:cubicBezTo>
                    <a:pt x="128848" y="0"/>
                    <a:pt x="135852" y="6304"/>
                    <a:pt x="135852" y="14108"/>
                  </a:cubicBezTo>
                  <a:lnTo>
                    <a:pt x="135852" y="76643"/>
                  </a:lnTo>
                  <a:cubicBezTo>
                    <a:pt x="135852" y="76943"/>
                    <a:pt x="136552" y="77744"/>
                    <a:pt x="137953" y="77944"/>
                  </a:cubicBezTo>
                  <a:lnTo>
                    <a:pt x="171171" y="69339"/>
                  </a:lnTo>
                  <a:cubicBezTo>
                    <a:pt x="171672" y="69239"/>
                    <a:pt x="172272" y="69139"/>
                    <a:pt x="172772" y="69139"/>
                  </a:cubicBezTo>
                  <a:cubicBezTo>
                    <a:pt x="179476" y="69139"/>
                    <a:pt x="185380" y="72541"/>
                    <a:pt x="188781" y="78344"/>
                  </a:cubicBezTo>
                  <a:cubicBezTo>
                    <a:pt x="192083" y="84147"/>
                    <a:pt x="192083" y="91051"/>
                    <a:pt x="188781" y="96755"/>
                  </a:cubicBezTo>
                  <a:lnTo>
                    <a:pt x="111638" y="230330"/>
                  </a:lnTo>
                  <a:cubicBezTo>
                    <a:pt x="108336" y="236033"/>
                    <a:pt x="102333" y="239535"/>
                    <a:pt x="95629" y="239535"/>
                  </a:cubicBezTo>
                  <a:close/>
                  <a:moveTo>
                    <a:pt x="17885" y="81846"/>
                  </a:moveTo>
                  <a:cubicBezTo>
                    <a:pt x="15384" y="82146"/>
                    <a:pt x="14083" y="83847"/>
                    <a:pt x="13683" y="84648"/>
                  </a:cubicBezTo>
                  <a:cubicBezTo>
                    <a:pt x="13182" y="85448"/>
                    <a:pt x="12182" y="87750"/>
                    <a:pt x="13683" y="90251"/>
                  </a:cubicBezTo>
                  <a:lnTo>
                    <a:pt x="90826" y="223826"/>
                  </a:lnTo>
                  <a:lnTo>
                    <a:pt x="90826" y="223826"/>
                  </a:lnTo>
                  <a:cubicBezTo>
                    <a:pt x="92327" y="226328"/>
                    <a:pt x="94729" y="226628"/>
                    <a:pt x="95729" y="226628"/>
                  </a:cubicBezTo>
                  <a:cubicBezTo>
                    <a:pt x="96729" y="226628"/>
                    <a:pt x="99131" y="226328"/>
                    <a:pt x="100632" y="223826"/>
                  </a:cubicBezTo>
                  <a:lnTo>
                    <a:pt x="177775" y="90251"/>
                  </a:lnTo>
                  <a:cubicBezTo>
                    <a:pt x="179276" y="87750"/>
                    <a:pt x="178275" y="85448"/>
                    <a:pt x="177775" y="84648"/>
                  </a:cubicBezTo>
                  <a:cubicBezTo>
                    <a:pt x="177375" y="83847"/>
                    <a:pt x="176074" y="82146"/>
                    <a:pt x="173573" y="81846"/>
                  </a:cubicBezTo>
                  <a:lnTo>
                    <a:pt x="140254" y="90451"/>
                  </a:lnTo>
                  <a:cubicBezTo>
                    <a:pt x="139754" y="90551"/>
                    <a:pt x="139154" y="90651"/>
                    <a:pt x="138653" y="90651"/>
                  </a:cubicBezTo>
                  <a:cubicBezTo>
                    <a:pt x="130148" y="90651"/>
                    <a:pt x="123144" y="84348"/>
                    <a:pt x="123144" y="76543"/>
                  </a:cubicBezTo>
                  <a:lnTo>
                    <a:pt x="123144" y="14008"/>
                  </a:lnTo>
                  <a:cubicBezTo>
                    <a:pt x="123144" y="13708"/>
                    <a:pt x="122144" y="12707"/>
                    <a:pt x="120443" y="12707"/>
                  </a:cubicBezTo>
                  <a:lnTo>
                    <a:pt x="71015" y="12707"/>
                  </a:lnTo>
                  <a:cubicBezTo>
                    <a:pt x="69314" y="12707"/>
                    <a:pt x="68313" y="13708"/>
                    <a:pt x="68313" y="14008"/>
                  </a:cubicBezTo>
                  <a:lnTo>
                    <a:pt x="68313" y="76543"/>
                  </a:lnTo>
                  <a:cubicBezTo>
                    <a:pt x="68313" y="84348"/>
                    <a:pt x="61310" y="90651"/>
                    <a:pt x="52805" y="90651"/>
                  </a:cubicBezTo>
                  <a:cubicBezTo>
                    <a:pt x="52304" y="90651"/>
                    <a:pt x="51704" y="90551"/>
                    <a:pt x="51204" y="90451"/>
                  </a:cubicBezTo>
                  <a:lnTo>
                    <a:pt x="17885" y="81846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FA2BC26-7F4C-487D-B28B-710312B2648D}"/>
                </a:ext>
              </a:extLst>
            </p:cNvPr>
            <p:cNvSpPr/>
            <p:nvPr/>
          </p:nvSpPr>
          <p:spPr>
            <a:xfrm>
              <a:off x="4400124" y="2936630"/>
              <a:ext cx="30017" cy="50028"/>
            </a:xfrm>
            <a:custGeom>
              <a:avLst/>
              <a:gdLst>
                <a:gd name="connsiteX0" fmla="*/ 6396 w 30016"/>
                <a:gd name="connsiteY0" fmla="*/ 58726 h 50028"/>
                <a:gd name="connsiteX1" fmla="*/ 3194 w 30016"/>
                <a:gd name="connsiteY1" fmla="*/ 57825 h 50028"/>
                <a:gd name="connsiteX2" fmla="*/ 893 w 30016"/>
                <a:gd name="connsiteY2" fmla="*/ 49120 h 50028"/>
                <a:gd name="connsiteX3" fmla="*/ 27408 w 30016"/>
                <a:gd name="connsiteY3" fmla="*/ 3195 h 50028"/>
                <a:gd name="connsiteX4" fmla="*/ 36113 w 30016"/>
                <a:gd name="connsiteY4" fmla="*/ 893 h 50028"/>
                <a:gd name="connsiteX5" fmla="*/ 38414 w 30016"/>
                <a:gd name="connsiteY5" fmla="*/ 9598 h 50028"/>
                <a:gd name="connsiteX6" fmla="*/ 11899 w 30016"/>
                <a:gd name="connsiteY6" fmla="*/ 55524 h 50028"/>
                <a:gd name="connsiteX7" fmla="*/ 6396 w 30016"/>
                <a:gd name="connsiteY7" fmla="*/ 58726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16" h="50028">
                  <a:moveTo>
                    <a:pt x="6396" y="58726"/>
                  </a:moveTo>
                  <a:cubicBezTo>
                    <a:pt x="5295" y="58726"/>
                    <a:pt x="4195" y="58426"/>
                    <a:pt x="3194" y="57825"/>
                  </a:cubicBezTo>
                  <a:cubicBezTo>
                    <a:pt x="93" y="56024"/>
                    <a:pt x="-908" y="52122"/>
                    <a:pt x="893" y="49120"/>
                  </a:cubicBezTo>
                  <a:lnTo>
                    <a:pt x="27408" y="3195"/>
                  </a:lnTo>
                  <a:cubicBezTo>
                    <a:pt x="29209" y="93"/>
                    <a:pt x="33111" y="-908"/>
                    <a:pt x="36113" y="893"/>
                  </a:cubicBezTo>
                  <a:cubicBezTo>
                    <a:pt x="39215" y="2694"/>
                    <a:pt x="40215" y="6596"/>
                    <a:pt x="38414" y="9598"/>
                  </a:cubicBezTo>
                  <a:lnTo>
                    <a:pt x="11899" y="55524"/>
                  </a:lnTo>
                  <a:cubicBezTo>
                    <a:pt x="10699" y="57625"/>
                    <a:pt x="8598" y="58726"/>
                    <a:pt x="6396" y="5872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6" name="Group 625">
            <a:extLst>
              <a:ext uri="{FF2B5EF4-FFF2-40B4-BE49-F238E27FC236}">
                <a16:creationId xmlns:a16="http://schemas.microsoft.com/office/drawing/2014/main" id="{987AAE81-8F19-42BF-99B8-DD396B4902EA}"/>
              </a:ext>
            </a:extLst>
          </p:cNvPr>
          <p:cNvGrpSpPr/>
          <p:nvPr/>
        </p:nvGrpSpPr>
        <p:grpSpPr>
          <a:xfrm>
            <a:off x="5282915" y="2517684"/>
            <a:ext cx="519692" cy="530702"/>
            <a:chOff x="5282915" y="2517684"/>
            <a:chExt cx="519692" cy="530702"/>
          </a:xfrm>
          <a:solidFill>
            <a:srgbClr val="FFFFFF"/>
          </a:solidFill>
        </p:grpSpPr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DDD04D94-D7D0-427E-A596-5D0FB3A4F572}"/>
                </a:ext>
              </a:extLst>
            </p:cNvPr>
            <p:cNvSpPr/>
            <p:nvPr/>
          </p:nvSpPr>
          <p:spPr>
            <a:xfrm>
              <a:off x="5282915" y="2593930"/>
              <a:ext cx="460259" cy="390220"/>
            </a:xfrm>
            <a:custGeom>
              <a:avLst/>
              <a:gdLst>
                <a:gd name="connsiteX0" fmla="*/ 21712 w 460259"/>
                <a:gd name="connsiteY0" fmla="*/ 399325 h 390219"/>
                <a:gd name="connsiteX1" fmla="*/ 700 w 460259"/>
                <a:gd name="connsiteY1" fmla="*/ 383316 h 390219"/>
                <a:gd name="connsiteX2" fmla="*/ 700 w 460259"/>
                <a:gd name="connsiteY2" fmla="*/ 383116 h 390219"/>
                <a:gd name="connsiteX3" fmla="*/ 1301 w 460259"/>
                <a:gd name="connsiteY3" fmla="*/ 378413 h 390219"/>
                <a:gd name="connsiteX4" fmla="*/ 5203 w 460259"/>
                <a:gd name="connsiteY4" fmla="*/ 375412 h 390219"/>
                <a:gd name="connsiteX5" fmla="*/ 13107 w 460259"/>
                <a:gd name="connsiteY5" fmla="*/ 379914 h 390219"/>
                <a:gd name="connsiteX6" fmla="*/ 21712 w 460259"/>
                <a:gd name="connsiteY6" fmla="*/ 386518 h 390219"/>
                <a:gd name="connsiteX7" fmla="*/ 29917 w 460259"/>
                <a:gd name="connsiteY7" fmla="*/ 381015 h 390219"/>
                <a:gd name="connsiteX8" fmla="*/ 30017 w 460259"/>
                <a:gd name="connsiteY8" fmla="*/ 380815 h 390219"/>
                <a:gd name="connsiteX9" fmla="*/ 30117 w 460259"/>
                <a:gd name="connsiteY9" fmla="*/ 380414 h 390219"/>
                <a:gd name="connsiteX10" fmla="*/ 30217 w 460259"/>
                <a:gd name="connsiteY10" fmla="*/ 380214 h 390219"/>
                <a:gd name="connsiteX11" fmla="*/ 37721 w 460259"/>
                <a:gd name="connsiteY11" fmla="*/ 375311 h 390219"/>
                <a:gd name="connsiteX12" fmla="*/ 41823 w 460259"/>
                <a:gd name="connsiteY12" fmla="*/ 378113 h 390219"/>
                <a:gd name="connsiteX13" fmla="*/ 42724 w 460259"/>
                <a:gd name="connsiteY13" fmla="*/ 382816 h 390219"/>
                <a:gd name="connsiteX14" fmla="*/ 42224 w 460259"/>
                <a:gd name="connsiteY14" fmla="*/ 384717 h 390219"/>
                <a:gd name="connsiteX15" fmla="*/ 41823 w 460259"/>
                <a:gd name="connsiteY15" fmla="*/ 385617 h 390219"/>
                <a:gd name="connsiteX16" fmla="*/ 41724 w 460259"/>
                <a:gd name="connsiteY16" fmla="*/ 385918 h 390219"/>
                <a:gd name="connsiteX17" fmla="*/ 21712 w 460259"/>
                <a:gd name="connsiteY17" fmla="*/ 399325 h 390219"/>
                <a:gd name="connsiteX18" fmla="*/ 6404 w 460259"/>
                <a:gd name="connsiteY18" fmla="*/ 368808 h 390219"/>
                <a:gd name="connsiteX19" fmla="*/ 0 w 460259"/>
                <a:gd name="connsiteY19" fmla="*/ 362404 h 390219"/>
                <a:gd name="connsiteX20" fmla="*/ 0 w 460259"/>
                <a:gd name="connsiteY20" fmla="*/ 170296 h 390219"/>
                <a:gd name="connsiteX21" fmla="*/ 6404 w 460259"/>
                <a:gd name="connsiteY21" fmla="*/ 163892 h 390219"/>
                <a:gd name="connsiteX22" fmla="*/ 12707 w 460259"/>
                <a:gd name="connsiteY22" fmla="*/ 170296 h 390219"/>
                <a:gd name="connsiteX23" fmla="*/ 12707 w 460259"/>
                <a:gd name="connsiteY23" fmla="*/ 362404 h 390219"/>
                <a:gd name="connsiteX24" fmla="*/ 6404 w 460259"/>
                <a:gd name="connsiteY24" fmla="*/ 368808 h 390219"/>
                <a:gd name="connsiteX25" fmla="*/ 6404 w 460259"/>
                <a:gd name="connsiteY25" fmla="*/ 157489 h 390219"/>
                <a:gd name="connsiteX26" fmla="*/ 0 w 460259"/>
                <a:gd name="connsiteY26" fmla="*/ 151085 h 390219"/>
                <a:gd name="connsiteX27" fmla="*/ 6404 w 460259"/>
                <a:gd name="connsiteY27" fmla="*/ 144682 h 390219"/>
                <a:gd name="connsiteX28" fmla="*/ 12707 w 460259"/>
                <a:gd name="connsiteY28" fmla="*/ 151085 h 390219"/>
                <a:gd name="connsiteX29" fmla="*/ 6404 w 460259"/>
                <a:gd name="connsiteY29" fmla="*/ 157489 h 390219"/>
                <a:gd name="connsiteX30" fmla="*/ 6404 w 460259"/>
                <a:gd name="connsiteY30" fmla="*/ 138278 h 390219"/>
                <a:gd name="connsiteX31" fmla="*/ 0 w 460259"/>
                <a:gd name="connsiteY31" fmla="*/ 131874 h 390219"/>
                <a:gd name="connsiteX32" fmla="*/ 0 w 460259"/>
                <a:gd name="connsiteY32" fmla="*/ 6404 h 390219"/>
                <a:gd name="connsiteX33" fmla="*/ 1801 w 460259"/>
                <a:gd name="connsiteY33" fmla="*/ 1901 h 390219"/>
                <a:gd name="connsiteX34" fmla="*/ 6404 w 460259"/>
                <a:gd name="connsiteY34" fmla="*/ 0 h 390219"/>
                <a:gd name="connsiteX35" fmla="*/ 121068 w 460259"/>
                <a:gd name="connsiteY35" fmla="*/ 0 h 390219"/>
                <a:gd name="connsiteX36" fmla="*/ 126371 w 460259"/>
                <a:gd name="connsiteY36" fmla="*/ 2802 h 390219"/>
                <a:gd name="connsiteX37" fmla="*/ 170996 w 460259"/>
                <a:gd name="connsiteY37" fmla="*/ 66337 h 390219"/>
                <a:gd name="connsiteX38" fmla="*/ 294766 w 460259"/>
                <a:gd name="connsiteY38" fmla="*/ 66337 h 390219"/>
                <a:gd name="connsiteX39" fmla="*/ 301170 w 460259"/>
                <a:gd name="connsiteY39" fmla="*/ 72741 h 390219"/>
                <a:gd name="connsiteX40" fmla="*/ 294766 w 460259"/>
                <a:gd name="connsiteY40" fmla="*/ 79145 h 390219"/>
                <a:gd name="connsiteX41" fmla="*/ 167695 w 460259"/>
                <a:gd name="connsiteY41" fmla="*/ 79145 h 390219"/>
                <a:gd name="connsiteX42" fmla="*/ 162392 w 460259"/>
                <a:gd name="connsiteY42" fmla="*/ 76443 h 390219"/>
                <a:gd name="connsiteX43" fmla="*/ 117766 w 460259"/>
                <a:gd name="connsiteY43" fmla="*/ 12807 h 390219"/>
                <a:gd name="connsiteX44" fmla="*/ 12707 w 460259"/>
                <a:gd name="connsiteY44" fmla="*/ 12807 h 390219"/>
                <a:gd name="connsiteX45" fmla="*/ 12707 w 460259"/>
                <a:gd name="connsiteY45" fmla="*/ 131874 h 390219"/>
                <a:gd name="connsiteX46" fmla="*/ 6404 w 460259"/>
                <a:gd name="connsiteY46" fmla="*/ 138278 h 390219"/>
                <a:gd name="connsiteX47" fmla="*/ 459159 w 460259"/>
                <a:gd name="connsiteY47" fmla="*/ 125971 h 390219"/>
                <a:gd name="connsiteX48" fmla="*/ 452755 w 460259"/>
                <a:gd name="connsiteY48" fmla="*/ 119567 h 390219"/>
                <a:gd name="connsiteX49" fmla="*/ 452755 w 460259"/>
                <a:gd name="connsiteY49" fmla="*/ 79145 h 390219"/>
                <a:gd name="connsiteX50" fmla="*/ 313877 w 460259"/>
                <a:gd name="connsiteY50" fmla="*/ 79145 h 390219"/>
                <a:gd name="connsiteX51" fmla="*/ 307573 w 460259"/>
                <a:gd name="connsiteY51" fmla="*/ 72741 h 390219"/>
                <a:gd name="connsiteX52" fmla="*/ 313877 w 460259"/>
                <a:gd name="connsiteY52" fmla="*/ 66337 h 390219"/>
                <a:gd name="connsiteX53" fmla="*/ 459159 w 460259"/>
                <a:gd name="connsiteY53" fmla="*/ 66337 h 390219"/>
                <a:gd name="connsiteX54" fmla="*/ 463661 w 460259"/>
                <a:gd name="connsiteY54" fmla="*/ 68238 h 390219"/>
                <a:gd name="connsiteX55" fmla="*/ 465562 w 460259"/>
                <a:gd name="connsiteY55" fmla="*/ 72741 h 390219"/>
                <a:gd name="connsiteX56" fmla="*/ 465562 w 460259"/>
                <a:gd name="connsiteY56" fmla="*/ 119567 h 390219"/>
                <a:gd name="connsiteX57" fmla="*/ 459159 w 460259"/>
                <a:gd name="connsiteY57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60259" h="390219">
                  <a:moveTo>
                    <a:pt x="21712" y="399325"/>
                  </a:moveTo>
                  <a:cubicBezTo>
                    <a:pt x="11907" y="399325"/>
                    <a:pt x="3302" y="392721"/>
                    <a:pt x="700" y="383316"/>
                  </a:cubicBezTo>
                  <a:cubicBezTo>
                    <a:pt x="700" y="383216"/>
                    <a:pt x="700" y="383216"/>
                    <a:pt x="700" y="383116"/>
                  </a:cubicBezTo>
                  <a:cubicBezTo>
                    <a:pt x="300" y="381615"/>
                    <a:pt x="500" y="379914"/>
                    <a:pt x="1301" y="378413"/>
                  </a:cubicBezTo>
                  <a:cubicBezTo>
                    <a:pt x="2201" y="376912"/>
                    <a:pt x="3502" y="375812"/>
                    <a:pt x="5203" y="375412"/>
                  </a:cubicBezTo>
                  <a:cubicBezTo>
                    <a:pt x="8505" y="374511"/>
                    <a:pt x="12107" y="376612"/>
                    <a:pt x="13107" y="379914"/>
                  </a:cubicBezTo>
                  <a:cubicBezTo>
                    <a:pt x="14208" y="383816"/>
                    <a:pt x="17610" y="386518"/>
                    <a:pt x="21712" y="386518"/>
                  </a:cubicBezTo>
                  <a:cubicBezTo>
                    <a:pt x="25314" y="386518"/>
                    <a:pt x="28516" y="384317"/>
                    <a:pt x="29917" y="381015"/>
                  </a:cubicBezTo>
                  <a:lnTo>
                    <a:pt x="30017" y="380815"/>
                  </a:lnTo>
                  <a:cubicBezTo>
                    <a:pt x="30017" y="380715"/>
                    <a:pt x="30117" y="380615"/>
                    <a:pt x="30117" y="380414"/>
                  </a:cubicBezTo>
                  <a:lnTo>
                    <a:pt x="30217" y="380214"/>
                  </a:lnTo>
                  <a:cubicBezTo>
                    <a:pt x="30917" y="376912"/>
                    <a:pt x="34319" y="374711"/>
                    <a:pt x="37721" y="375311"/>
                  </a:cubicBezTo>
                  <a:cubicBezTo>
                    <a:pt x="39322" y="375712"/>
                    <a:pt x="40823" y="376612"/>
                    <a:pt x="41823" y="378113"/>
                  </a:cubicBezTo>
                  <a:cubicBezTo>
                    <a:pt x="42724" y="379514"/>
                    <a:pt x="43024" y="381215"/>
                    <a:pt x="42724" y="382816"/>
                  </a:cubicBezTo>
                  <a:cubicBezTo>
                    <a:pt x="42624" y="383516"/>
                    <a:pt x="42424" y="384116"/>
                    <a:pt x="42224" y="384717"/>
                  </a:cubicBezTo>
                  <a:cubicBezTo>
                    <a:pt x="42124" y="385017"/>
                    <a:pt x="41924" y="385317"/>
                    <a:pt x="41823" y="385617"/>
                  </a:cubicBezTo>
                  <a:lnTo>
                    <a:pt x="41724" y="385918"/>
                  </a:lnTo>
                  <a:cubicBezTo>
                    <a:pt x="38422" y="394022"/>
                    <a:pt x="30517" y="399325"/>
                    <a:pt x="21712" y="399325"/>
                  </a:cubicBezTo>
                  <a:close/>
                  <a:moveTo>
                    <a:pt x="6404" y="368808"/>
                  </a:moveTo>
                  <a:cubicBezTo>
                    <a:pt x="2802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794"/>
                    <a:pt x="2802" y="163892"/>
                    <a:pt x="6404" y="163892"/>
                  </a:cubicBezTo>
                  <a:cubicBezTo>
                    <a:pt x="9905" y="163892"/>
                    <a:pt x="12707" y="166794"/>
                    <a:pt x="12707" y="170296"/>
                  </a:cubicBezTo>
                  <a:lnTo>
                    <a:pt x="12707" y="362404"/>
                  </a:lnTo>
                  <a:cubicBezTo>
                    <a:pt x="12707" y="365906"/>
                    <a:pt x="9905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802" y="157489"/>
                    <a:pt x="0" y="154687"/>
                    <a:pt x="0" y="151085"/>
                  </a:cubicBezTo>
                  <a:cubicBezTo>
                    <a:pt x="0" y="147583"/>
                    <a:pt x="2802" y="144682"/>
                    <a:pt x="6404" y="144682"/>
                  </a:cubicBezTo>
                  <a:cubicBezTo>
                    <a:pt x="9905" y="144682"/>
                    <a:pt x="12707" y="147583"/>
                    <a:pt x="12707" y="151085"/>
                  </a:cubicBezTo>
                  <a:cubicBezTo>
                    <a:pt x="12707" y="154687"/>
                    <a:pt x="9905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802" y="138278"/>
                    <a:pt x="0" y="135476"/>
                    <a:pt x="0" y="131874"/>
                  </a:cubicBezTo>
                  <a:lnTo>
                    <a:pt x="0" y="6404"/>
                  </a:lnTo>
                  <a:cubicBezTo>
                    <a:pt x="0" y="4803"/>
                    <a:pt x="600" y="3102"/>
                    <a:pt x="1801" y="1901"/>
                  </a:cubicBezTo>
                  <a:cubicBezTo>
                    <a:pt x="3002" y="700"/>
                    <a:pt x="4703" y="0"/>
                    <a:pt x="6404" y="0"/>
                  </a:cubicBezTo>
                  <a:lnTo>
                    <a:pt x="121068" y="0"/>
                  </a:lnTo>
                  <a:cubicBezTo>
                    <a:pt x="123169" y="0"/>
                    <a:pt x="125171" y="1101"/>
                    <a:pt x="126371" y="2802"/>
                  </a:cubicBezTo>
                  <a:lnTo>
                    <a:pt x="170996" y="66337"/>
                  </a:lnTo>
                  <a:lnTo>
                    <a:pt x="294766" y="66337"/>
                  </a:lnTo>
                  <a:cubicBezTo>
                    <a:pt x="298268" y="66337"/>
                    <a:pt x="301170" y="69239"/>
                    <a:pt x="301170" y="72741"/>
                  </a:cubicBezTo>
                  <a:cubicBezTo>
                    <a:pt x="301170" y="76243"/>
                    <a:pt x="298268" y="79145"/>
                    <a:pt x="294766" y="79145"/>
                  </a:cubicBezTo>
                  <a:lnTo>
                    <a:pt x="167695" y="79145"/>
                  </a:lnTo>
                  <a:cubicBezTo>
                    <a:pt x="165593" y="79145"/>
                    <a:pt x="163592" y="78144"/>
                    <a:pt x="162392" y="76443"/>
                  </a:cubicBezTo>
                  <a:lnTo>
                    <a:pt x="117766" y="12807"/>
                  </a:lnTo>
                  <a:lnTo>
                    <a:pt x="12707" y="12807"/>
                  </a:lnTo>
                  <a:lnTo>
                    <a:pt x="12707" y="131874"/>
                  </a:lnTo>
                  <a:cubicBezTo>
                    <a:pt x="12707" y="135476"/>
                    <a:pt x="9905" y="138278"/>
                    <a:pt x="6404" y="138278"/>
                  </a:cubicBezTo>
                  <a:close/>
                  <a:moveTo>
                    <a:pt x="459159" y="125971"/>
                  </a:moveTo>
                  <a:cubicBezTo>
                    <a:pt x="455657" y="125971"/>
                    <a:pt x="452755" y="123169"/>
                    <a:pt x="452755" y="119567"/>
                  </a:cubicBezTo>
                  <a:lnTo>
                    <a:pt x="452755" y="79145"/>
                  </a:lnTo>
                  <a:lnTo>
                    <a:pt x="313877" y="79145"/>
                  </a:lnTo>
                  <a:cubicBezTo>
                    <a:pt x="310375" y="79145"/>
                    <a:pt x="307573" y="76243"/>
                    <a:pt x="307573" y="72741"/>
                  </a:cubicBezTo>
                  <a:cubicBezTo>
                    <a:pt x="307573" y="69239"/>
                    <a:pt x="310375" y="66337"/>
                    <a:pt x="313877" y="66337"/>
                  </a:cubicBezTo>
                  <a:lnTo>
                    <a:pt x="459159" y="66337"/>
                  </a:lnTo>
                  <a:cubicBezTo>
                    <a:pt x="460860" y="66337"/>
                    <a:pt x="462461" y="67038"/>
                    <a:pt x="463661" y="68238"/>
                  </a:cubicBezTo>
                  <a:cubicBezTo>
                    <a:pt x="464862" y="69439"/>
                    <a:pt x="465562" y="71040"/>
                    <a:pt x="465562" y="72741"/>
                  </a:cubicBezTo>
                  <a:lnTo>
                    <a:pt x="465562" y="119567"/>
                  </a:lnTo>
                  <a:cubicBezTo>
                    <a:pt x="465562" y="123169"/>
                    <a:pt x="462661" y="125971"/>
                    <a:pt x="4591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682DCD9-C460-4971-B4CB-FCB7DB35276E}"/>
                </a:ext>
              </a:extLst>
            </p:cNvPr>
            <p:cNvSpPr/>
            <p:nvPr/>
          </p:nvSpPr>
          <p:spPr>
            <a:xfrm>
              <a:off x="5312331" y="2707094"/>
              <a:ext cx="490276" cy="280158"/>
            </a:xfrm>
            <a:custGeom>
              <a:avLst/>
              <a:gdLst>
                <a:gd name="connsiteX0" fmla="*/ 418436 w 490276"/>
                <a:gd name="connsiteY0" fmla="*/ 286161 h 280157"/>
                <a:gd name="connsiteX1" fmla="*/ 365406 w 490276"/>
                <a:gd name="connsiteY1" fmla="*/ 286161 h 280157"/>
                <a:gd name="connsiteX2" fmla="*/ 359002 w 490276"/>
                <a:gd name="connsiteY2" fmla="*/ 279758 h 280157"/>
                <a:gd name="connsiteX3" fmla="*/ 365406 w 490276"/>
                <a:gd name="connsiteY3" fmla="*/ 273354 h 280157"/>
                <a:gd name="connsiteX4" fmla="*/ 418436 w 490276"/>
                <a:gd name="connsiteY4" fmla="*/ 273354 h 280157"/>
                <a:gd name="connsiteX5" fmla="*/ 427041 w 490276"/>
                <a:gd name="connsiteY5" fmla="*/ 267050 h 280157"/>
                <a:gd name="connsiteX6" fmla="*/ 463161 w 490276"/>
                <a:gd name="connsiteY6" fmla="*/ 153086 h 280157"/>
                <a:gd name="connsiteX7" fmla="*/ 471266 w 490276"/>
                <a:gd name="connsiteY7" fmla="*/ 148984 h 280157"/>
                <a:gd name="connsiteX8" fmla="*/ 474968 w 490276"/>
                <a:gd name="connsiteY8" fmla="*/ 152086 h 280157"/>
                <a:gd name="connsiteX9" fmla="*/ 475368 w 490276"/>
                <a:gd name="connsiteY9" fmla="*/ 156988 h 280157"/>
                <a:gd name="connsiteX10" fmla="*/ 439247 w 490276"/>
                <a:gd name="connsiteY10" fmla="*/ 270853 h 280157"/>
                <a:gd name="connsiteX11" fmla="*/ 418436 w 490276"/>
                <a:gd name="connsiteY11" fmla="*/ 286161 h 280157"/>
                <a:gd name="connsiteX12" fmla="*/ 6403 w 490276"/>
                <a:gd name="connsiteY12" fmla="*/ 276756 h 280157"/>
                <a:gd name="connsiteX13" fmla="*/ 3902 w 490276"/>
                <a:gd name="connsiteY13" fmla="*/ 276256 h 280157"/>
                <a:gd name="connsiteX14" fmla="*/ 500 w 490276"/>
                <a:gd name="connsiteY14" fmla="*/ 272754 h 280157"/>
                <a:gd name="connsiteX15" fmla="*/ 0 w 490276"/>
                <a:gd name="connsiteY15" fmla="*/ 270352 h 280157"/>
                <a:gd name="connsiteX16" fmla="*/ 500 w 490276"/>
                <a:gd name="connsiteY16" fmla="*/ 267851 h 280157"/>
                <a:gd name="connsiteX17" fmla="*/ 600 w 490276"/>
                <a:gd name="connsiteY17" fmla="*/ 267451 h 280157"/>
                <a:gd name="connsiteX18" fmla="*/ 900 w 490276"/>
                <a:gd name="connsiteY18" fmla="*/ 266650 h 280157"/>
                <a:gd name="connsiteX19" fmla="*/ 900 w 490276"/>
                <a:gd name="connsiteY19" fmla="*/ 266450 h 280157"/>
                <a:gd name="connsiteX20" fmla="*/ 22913 w 490276"/>
                <a:gd name="connsiteY20" fmla="*/ 197111 h 280157"/>
                <a:gd name="connsiteX21" fmla="*/ 23013 w 490276"/>
                <a:gd name="connsiteY21" fmla="*/ 196911 h 280157"/>
                <a:gd name="connsiteX22" fmla="*/ 23113 w 490276"/>
                <a:gd name="connsiteY22" fmla="*/ 196611 h 280157"/>
                <a:gd name="connsiteX23" fmla="*/ 70039 w 490276"/>
                <a:gd name="connsiteY23" fmla="*/ 48727 h 280157"/>
                <a:gd name="connsiteX24" fmla="*/ 70239 w 490276"/>
                <a:gd name="connsiteY24" fmla="*/ 47927 h 280157"/>
                <a:gd name="connsiteX25" fmla="*/ 70640 w 490276"/>
                <a:gd name="connsiteY25" fmla="*/ 46726 h 280157"/>
                <a:gd name="connsiteX26" fmla="*/ 70840 w 490276"/>
                <a:gd name="connsiteY26" fmla="*/ 46126 h 280157"/>
                <a:gd name="connsiteX27" fmla="*/ 71240 w 490276"/>
                <a:gd name="connsiteY27" fmla="*/ 45225 h 280157"/>
                <a:gd name="connsiteX28" fmla="*/ 71440 w 490276"/>
                <a:gd name="connsiteY28" fmla="*/ 44825 h 280157"/>
                <a:gd name="connsiteX29" fmla="*/ 71440 w 490276"/>
                <a:gd name="connsiteY29" fmla="*/ 44525 h 280157"/>
                <a:gd name="connsiteX30" fmla="*/ 71941 w 490276"/>
                <a:gd name="connsiteY30" fmla="*/ 43425 h 280157"/>
                <a:gd name="connsiteX31" fmla="*/ 71941 w 490276"/>
                <a:gd name="connsiteY31" fmla="*/ 43425 h 280157"/>
                <a:gd name="connsiteX32" fmla="*/ 72141 w 490276"/>
                <a:gd name="connsiteY32" fmla="*/ 42824 h 280157"/>
                <a:gd name="connsiteX33" fmla="*/ 110462 w 490276"/>
                <a:gd name="connsiteY33" fmla="*/ 5103 h 280157"/>
                <a:gd name="connsiteX34" fmla="*/ 110762 w 490276"/>
                <a:gd name="connsiteY34" fmla="*/ 5003 h 280157"/>
                <a:gd name="connsiteX35" fmla="*/ 136577 w 490276"/>
                <a:gd name="connsiteY35" fmla="*/ 0 h 280157"/>
                <a:gd name="connsiteX36" fmla="*/ 429742 w 490276"/>
                <a:gd name="connsiteY36" fmla="*/ 0 h 280157"/>
                <a:gd name="connsiteX37" fmla="*/ 499681 w 490276"/>
                <a:gd name="connsiteY37" fmla="*/ 69739 h 280157"/>
                <a:gd name="connsiteX38" fmla="*/ 496280 w 490276"/>
                <a:gd name="connsiteY38" fmla="*/ 91051 h 280157"/>
                <a:gd name="connsiteX39" fmla="*/ 486975 w 490276"/>
                <a:gd name="connsiteY39" fmla="*/ 120368 h 280157"/>
                <a:gd name="connsiteX40" fmla="*/ 478970 w 490276"/>
                <a:gd name="connsiteY40" fmla="*/ 124470 h 280157"/>
                <a:gd name="connsiteX41" fmla="*/ 475168 w 490276"/>
                <a:gd name="connsiteY41" fmla="*/ 121368 h 280157"/>
                <a:gd name="connsiteX42" fmla="*/ 474767 w 490276"/>
                <a:gd name="connsiteY42" fmla="*/ 116466 h 280157"/>
                <a:gd name="connsiteX43" fmla="*/ 484073 w 490276"/>
                <a:gd name="connsiteY43" fmla="*/ 87149 h 280157"/>
                <a:gd name="connsiteX44" fmla="*/ 486774 w 490276"/>
                <a:gd name="connsiteY44" fmla="*/ 69739 h 280157"/>
                <a:gd name="connsiteX45" fmla="*/ 429742 w 490276"/>
                <a:gd name="connsiteY45" fmla="*/ 12807 h 280157"/>
                <a:gd name="connsiteX46" fmla="*/ 136577 w 490276"/>
                <a:gd name="connsiteY46" fmla="*/ 12807 h 280157"/>
                <a:gd name="connsiteX47" fmla="*/ 132575 w 490276"/>
                <a:gd name="connsiteY47" fmla="*/ 13007 h 280157"/>
                <a:gd name="connsiteX48" fmla="*/ 131974 w 490276"/>
                <a:gd name="connsiteY48" fmla="*/ 13007 h 280157"/>
                <a:gd name="connsiteX49" fmla="*/ 92152 w 490276"/>
                <a:gd name="connsiteY49" fmla="*/ 34119 h 280157"/>
                <a:gd name="connsiteX50" fmla="*/ 91652 w 490276"/>
                <a:gd name="connsiteY50" fmla="*/ 33919 h 280157"/>
                <a:gd name="connsiteX51" fmla="*/ 92052 w 490276"/>
                <a:gd name="connsiteY51" fmla="*/ 34219 h 280157"/>
                <a:gd name="connsiteX52" fmla="*/ 91752 w 490276"/>
                <a:gd name="connsiteY52" fmla="*/ 34620 h 280157"/>
                <a:gd name="connsiteX53" fmla="*/ 91151 w 490276"/>
                <a:gd name="connsiteY53" fmla="*/ 35420 h 280157"/>
                <a:gd name="connsiteX54" fmla="*/ 91051 w 490276"/>
                <a:gd name="connsiteY54" fmla="*/ 35520 h 280157"/>
                <a:gd name="connsiteX55" fmla="*/ 90151 w 490276"/>
                <a:gd name="connsiteY55" fmla="*/ 36721 h 280157"/>
                <a:gd name="connsiteX56" fmla="*/ 90051 w 490276"/>
                <a:gd name="connsiteY56" fmla="*/ 36921 h 280157"/>
                <a:gd name="connsiteX57" fmla="*/ 87449 w 490276"/>
                <a:gd name="connsiteY57" fmla="*/ 40823 h 280157"/>
                <a:gd name="connsiteX58" fmla="*/ 87449 w 490276"/>
                <a:gd name="connsiteY58" fmla="*/ 40923 h 280157"/>
                <a:gd name="connsiteX59" fmla="*/ 87049 w 490276"/>
                <a:gd name="connsiteY59" fmla="*/ 41623 h 280157"/>
                <a:gd name="connsiteX60" fmla="*/ 86649 w 490276"/>
                <a:gd name="connsiteY60" fmla="*/ 42224 h 280157"/>
                <a:gd name="connsiteX61" fmla="*/ 86349 w 490276"/>
                <a:gd name="connsiteY61" fmla="*/ 42924 h 280157"/>
                <a:gd name="connsiteX62" fmla="*/ 86249 w 490276"/>
                <a:gd name="connsiteY62" fmla="*/ 43024 h 280157"/>
                <a:gd name="connsiteX63" fmla="*/ 86148 w 490276"/>
                <a:gd name="connsiteY63" fmla="*/ 43224 h 280157"/>
                <a:gd name="connsiteX64" fmla="*/ 85948 w 490276"/>
                <a:gd name="connsiteY64" fmla="*/ 43725 h 280157"/>
                <a:gd name="connsiteX65" fmla="*/ 85848 w 490276"/>
                <a:gd name="connsiteY65" fmla="*/ 43825 h 280157"/>
                <a:gd name="connsiteX66" fmla="*/ 85648 w 490276"/>
                <a:gd name="connsiteY66" fmla="*/ 44325 h 280157"/>
                <a:gd name="connsiteX67" fmla="*/ 85548 w 490276"/>
                <a:gd name="connsiteY67" fmla="*/ 44525 h 280157"/>
                <a:gd name="connsiteX68" fmla="*/ 84848 w 490276"/>
                <a:gd name="connsiteY68" fmla="*/ 45826 h 280157"/>
                <a:gd name="connsiteX69" fmla="*/ 84848 w 490276"/>
                <a:gd name="connsiteY69" fmla="*/ 45926 h 280157"/>
                <a:gd name="connsiteX70" fmla="*/ 83947 w 490276"/>
                <a:gd name="connsiteY70" fmla="*/ 48027 h 280157"/>
                <a:gd name="connsiteX71" fmla="*/ 83847 w 490276"/>
                <a:gd name="connsiteY71" fmla="*/ 48127 h 280157"/>
                <a:gd name="connsiteX72" fmla="*/ 83347 w 490276"/>
                <a:gd name="connsiteY72" fmla="*/ 49528 h 280157"/>
                <a:gd name="connsiteX73" fmla="*/ 83247 w 490276"/>
                <a:gd name="connsiteY73" fmla="*/ 49628 h 280157"/>
                <a:gd name="connsiteX74" fmla="*/ 83047 w 490276"/>
                <a:gd name="connsiteY74" fmla="*/ 50228 h 280157"/>
                <a:gd name="connsiteX75" fmla="*/ 82947 w 490276"/>
                <a:gd name="connsiteY75" fmla="*/ 50328 h 280157"/>
                <a:gd name="connsiteX76" fmla="*/ 82747 w 490276"/>
                <a:gd name="connsiteY76" fmla="*/ 51029 h 280157"/>
                <a:gd name="connsiteX77" fmla="*/ 82547 w 490276"/>
                <a:gd name="connsiteY77" fmla="*/ 51729 h 280157"/>
                <a:gd name="connsiteX78" fmla="*/ 81946 w 490276"/>
                <a:gd name="connsiteY78" fmla="*/ 51829 h 280157"/>
                <a:gd name="connsiteX79" fmla="*/ 82446 w 490276"/>
                <a:gd name="connsiteY79" fmla="*/ 51929 h 280157"/>
                <a:gd name="connsiteX80" fmla="*/ 82246 w 490276"/>
                <a:gd name="connsiteY80" fmla="*/ 52630 h 280157"/>
                <a:gd name="connsiteX81" fmla="*/ 13307 w 490276"/>
                <a:gd name="connsiteY81" fmla="*/ 269952 h 280157"/>
                <a:gd name="connsiteX82" fmla="*/ 12807 w 490276"/>
                <a:gd name="connsiteY82" fmla="*/ 271553 h 280157"/>
                <a:gd name="connsiteX83" fmla="*/ 12707 w 490276"/>
                <a:gd name="connsiteY83" fmla="*/ 271653 h 280157"/>
                <a:gd name="connsiteX84" fmla="*/ 12407 w 490276"/>
                <a:gd name="connsiteY84" fmla="*/ 272554 h 280157"/>
                <a:gd name="connsiteX85" fmla="*/ 12307 w 490276"/>
                <a:gd name="connsiteY85" fmla="*/ 272754 h 280157"/>
                <a:gd name="connsiteX86" fmla="*/ 8805 w 490276"/>
                <a:gd name="connsiteY86" fmla="*/ 276256 h 280157"/>
                <a:gd name="connsiteX87" fmla="*/ 6403 w 490276"/>
                <a:gd name="connsiteY87" fmla="*/ 276756 h 280157"/>
                <a:gd name="connsiteX88" fmla="*/ 475068 w 490276"/>
                <a:gd name="connsiteY88" fmla="*/ 143181 h 280157"/>
                <a:gd name="connsiteX89" fmla="*/ 473167 w 490276"/>
                <a:gd name="connsiteY89" fmla="*/ 142880 h 280157"/>
                <a:gd name="connsiteX90" fmla="*/ 469365 w 490276"/>
                <a:gd name="connsiteY90" fmla="*/ 139679 h 280157"/>
                <a:gd name="connsiteX91" fmla="*/ 468965 w 490276"/>
                <a:gd name="connsiteY91" fmla="*/ 134776 h 280157"/>
                <a:gd name="connsiteX92" fmla="*/ 477069 w 490276"/>
                <a:gd name="connsiteY92" fmla="*/ 130574 h 280157"/>
                <a:gd name="connsiteX93" fmla="*/ 481171 w 490276"/>
                <a:gd name="connsiteY93" fmla="*/ 138678 h 280157"/>
                <a:gd name="connsiteX94" fmla="*/ 475068 w 490276"/>
                <a:gd name="connsiteY94" fmla="*/ 1431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</a:cxnLst>
              <a:rect l="l" t="t" r="r" b="b"/>
              <a:pathLst>
                <a:path w="490276" h="280157">
                  <a:moveTo>
                    <a:pt x="418436" y="286161"/>
                  </a:moveTo>
                  <a:lnTo>
                    <a:pt x="365406" y="286161"/>
                  </a:lnTo>
                  <a:cubicBezTo>
                    <a:pt x="361804" y="286161"/>
                    <a:pt x="359002" y="283260"/>
                    <a:pt x="359002" y="279758"/>
                  </a:cubicBezTo>
                  <a:cubicBezTo>
                    <a:pt x="359002" y="276156"/>
                    <a:pt x="361804" y="273354"/>
                    <a:pt x="365406" y="273354"/>
                  </a:cubicBezTo>
                  <a:lnTo>
                    <a:pt x="418436" y="273354"/>
                  </a:lnTo>
                  <a:cubicBezTo>
                    <a:pt x="422438" y="273354"/>
                    <a:pt x="425840" y="270853"/>
                    <a:pt x="427041" y="267050"/>
                  </a:cubicBezTo>
                  <a:lnTo>
                    <a:pt x="463161" y="153086"/>
                  </a:lnTo>
                  <a:cubicBezTo>
                    <a:pt x="464262" y="149784"/>
                    <a:pt x="467863" y="147883"/>
                    <a:pt x="471266" y="148984"/>
                  </a:cubicBezTo>
                  <a:cubicBezTo>
                    <a:pt x="472866" y="149484"/>
                    <a:pt x="474167" y="150585"/>
                    <a:pt x="474968" y="152086"/>
                  </a:cubicBezTo>
                  <a:cubicBezTo>
                    <a:pt x="475768" y="153587"/>
                    <a:pt x="475868" y="155387"/>
                    <a:pt x="475368" y="156988"/>
                  </a:cubicBezTo>
                  <a:lnTo>
                    <a:pt x="439247" y="270853"/>
                  </a:lnTo>
                  <a:cubicBezTo>
                    <a:pt x="436446" y="279958"/>
                    <a:pt x="428041" y="286161"/>
                    <a:pt x="418436" y="286161"/>
                  </a:cubicBezTo>
                  <a:close/>
                  <a:moveTo>
                    <a:pt x="6403" y="276756"/>
                  </a:moveTo>
                  <a:cubicBezTo>
                    <a:pt x="5503" y="276756"/>
                    <a:pt x="4703" y="276556"/>
                    <a:pt x="3902" y="276256"/>
                  </a:cubicBezTo>
                  <a:cubicBezTo>
                    <a:pt x="2401" y="275555"/>
                    <a:pt x="1100" y="274355"/>
                    <a:pt x="500" y="272754"/>
                  </a:cubicBezTo>
                  <a:cubicBezTo>
                    <a:pt x="100" y="271953"/>
                    <a:pt x="0" y="271153"/>
                    <a:pt x="0" y="270352"/>
                  </a:cubicBezTo>
                  <a:cubicBezTo>
                    <a:pt x="0" y="269452"/>
                    <a:pt x="100" y="268651"/>
                    <a:pt x="500" y="267851"/>
                  </a:cubicBezTo>
                  <a:cubicBezTo>
                    <a:pt x="500" y="267651"/>
                    <a:pt x="600" y="267551"/>
                    <a:pt x="600" y="267451"/>
                  </a:cubicBezTo>
                  <a:lnTo>
                    <a:pt x="900" y="266650"/>
                  </a:lnTo>
                  <a:cubicBezTo>
                    <a:pt x="900" y="266550"/>
                    <a:pt x="900" y="266450"/>
                    <a:pt x="900" y="266450"/>
                  </a:cubicBezTo>
                  <a:lnTo>
                    <a:pt x="22913" y="197111"/>
                  </a:lnTo>
                  <a:lnTo>
                    <a:pt x="23013" y="196911"/>
                  </a:lnTo>
                  <a:cubicBezTo>
                    <a:pt x="23013" y="196811"/>
                    <a:pt x="23013" y="196711"/>
                    <a:pt x="23113" y="196611"/>
                  </a:cubicBezTo>
                  <a:lnTo>
                    <a:pt x="70039" y="48727"/>
                  </a:lnTo>
                  <a:cubicBezTo>
                    <a:pt x="70039" y="48527"/>
                    <a:pt x="70140" y="48227"/>
                    <a:pt x="70239" y="47927"/>
                  </a:cubicBezTo>
                  <a:lnTo>
                    <a:pt x="70640" y="46726"/>
                  </a:lnTo>
                  <a:cubicBezTo>
                    <a:pt x="70740" y="46526"/>
                    <a:pt x="70840" y="46326"/>
                    <a:pt x="70840" y="46126"/>
                  </a:cubicBezTo>
                  <a:lnTo>
                    <a:pt x="71240" y="45225"/>
                  </a:lnTo>
                  <a:cubicBezTo>
                    <a:pt x="71240" y="45125"/>
                    <a:pt x="71340" y="44925"/>
                    <a:pt x="71440" y="44825"/>
                  </a:cubicBezTo>
                  <a:lnTo>
                    <a:pt x="71440" y="44525"/>
                  </a:lnTo>
                  <a:cubicBezTo>
                    <a:pt x="71640" y="44125"/>
                    <a:pt x="71741" y="43825"/>
                    <a:pt x="71941" y="43425"/>
                  </a:cubicBezTo>
                  <a:lnTo>
                    <a:pt x="71941" y="43425"/>
                  </a:lnTo>
                  <a:cubicBezTo>
                    <a:pt x="72041" y="43224"/>
                    <a:pt x="72141" y="43024"/>
                    <a:pt x="72141" y="42824"/>
                  </a:cubicBezTo>
                  <a:cubicBezTo>
                    <a:pt x="79345" y="25714"/>
                    <a:pt x="93352" y="12007"/>
                    <a:pt x="110462" y="5103"/>
                  </a:cubicBezTo>
                  <a:cubicBezTo>
                    <a:pt x="110562" y="5003"/>
                    <a:pt x="110662" y="5003"/>
                    <a:pt x="110762" y="5003"/>
                  </a:cubicBezTo>
                  <a:cubicBezTo>
                    <a:pt x="118967" y="1701"/>
                    <a:pt x="127672" y="0"/>
                    <a:pt x="136577" y="0"/>
                  </a:cubicBezTo>
                  <a:lnTo>
                    <a:pt x="429742" y="0"/>
                  </a:lnTo>
                  <a:cubicBezTo>
                    <a:pt x="468164" y="100"/>
                    <a:pt x="499582" y="31318"/>
                    <a:pt x="499681" y="69739"/>
                  </a:cubicBezTo>
                  <a:cubicBezTo>
                    <a:pt x="499681" y="76943"/>
                    <a:pt x="498481" y="84047"/>
                    <a:pt x="496280" y="91051"/>
                  </a:cubicBezTo>
                  <a:lnTo>
                    <a:pt x="486975" y="120368"/>
                  </a:lnTo>
                  <a:cubicBezTo>
                    <a:pt x="485974" y="123670"/>
                    <a:pt x="482272" y="125571"/>
                    <a:pt x="478970" y="124470"/>
                  </a:cubicBezTo>
                  <a:cubicBezTo>
                    <a:pt x="477369" y="123970"/>
                    <a:pt x="475968" y="122869"/>
                    <a:pt x="475168" y="121368"/>
                  </a:cubicBezTo>
                  <a:cubicBezTo>
                    <a:pt x="474468" y="119868"/>
                    <a:pt x="474267" y="118066"/>
                    <a:pt x="474767" y="116466"/>
                  </a:cubicBezTo>
                  <a:lnTo>
                    <a:pt x="484073" y="87149"/>
                  </a:lnTo>
                  <a:cubicBezTo>
                    <a:pt x="485874" y="81446"/>
                    <a:pt x="486774" y="75643"/>
                    <a:pt x="486774" y="69739"/>
                  </a:cubicBezTo>
                  <a:cubicBezTo>
                    <a:pt x="486774" y="38422"/>
                    <a:pt x="461260" y="12907"/>
                    <a:pt x="429742" y="12807"/>
                  </a:cubicBezTo>
                  <a:lnTo>
                    <a:pt x="136577" y="12807"/>
                  </a:lnTo>
                  <a:cubicBezTo>
                    <a:pt x="135276" y="12807"/>
                    <a:pt x="133975" y="12907"/>
                    <a:pt x="132575" y="13007"/>
                  </a:cubicBezTo>
                  <a:lnTo>
                    <a:pt x="131974" y="13007"/>
                  </a:lnTo>
                  <a:cubicBezTo>
                    <a:pt x="116465" y="14308"/>
                    <a:pt x="101957" y="22012"/>
                    <a:pt x="92152" y="34119"/>
                  </a:cubicBezTo>
                  <a:lnTo>
                    <a:pt x="91652" y="33919"/>
                  </a:lnTo>
                  <a:lnTo>
                    <a:pt x="92052" y="34219"/>
                  </a:lnTo>
                  <a:lnTo>
                    <a:pt x="91752" y="34620"/>
                  </a:lnTo>
                  <a:cubicBezTo>
                    <a:pt x="91552" y="34920"/>
                    <a:pt x="91352" y="35120"/>
                    <a:pt x="91151" y="35420"/>
                  </a:cubicBezTo>
                  <a:lnTo>
                    <a:pt x="91051" y="35520"/>
                  </a:lnTo>
                  <a:lnTo>
                    <a:pt x="90151" y="36721"/>
                  </a:lnTo>
                  <a:cubicBezTo>
                    <a:pt x="90151" y="36821"/>
                    <a:pt x="90051" y="36821"/>
                    <a:pt x="90051" y="36921"/>
                  </a:cubicBezTo>
                  <a:lnTo>
                    <a:pt x="87449" y="40823"/>
                  </a:lnTo>
                  <a:lnTo>
                    <a:pt x="87449" y="40923"/>
                  </a:lnTo>
                  <a:lnTo>
                    <a:pt x="87049" y="41623"/>
                  </a:lnTo>
                  <a:cubicBezTo>
                    <a:pt x="86949" y="41824"/>
                    <a:pt x="86749" y="42024"/>
                    <a:pt x="86649" y="42224"/>
                  </a:cubicBezTo>
                  <a:lnTo>
                    <a:pt x="86349" y="42924"/>
                  </a:lnTo>
                  <a:lnTo>
                    <a:pt x="86249" y="43024"/>
                  </a:lnTo>
                  <a:lnTo>
                    <a:pt x="86148" y="43224"/>
                  </a:lnTo>
                  <a:cubicBezTo>
                    <a:pt x="86049" y="43324"/>
                    <a:pt x="86049" y="43525"/>
                    <a:pt x="85948" y="43725"/>
                  </a:cubicBezTo>
                  <a:lnTo>
                    <a:pt x="85848" y="43825"/>
                  </a:lnTo>
                  <a:cubicBezTo>
                    <a:pt x="85748" y="44025"/>
                    <a:pt x="85648" y="44125"/>
                    <a:pt x="85648" y="44325"/>
                  </a:cubicBezTo>
                  <a:lnTo>
                    <a:pt x="85548" y="44525"/>
                  </a:lnTo>
                  <a:cubicBezTo>
                    <a:pt x="85248" y="44925"/>
                    <a:pt x="85048" y="45325"/>
                    <a:pt x="84848" y="45826"/>
                  </a:cubicBezTo>
                  <a:lnTo>
                    <a:pt x="84848" y="45926"/>
                  </a:lnTo>
                  <a:lnTo>
                    <a:pt x="83947" y="48027"/>
                  </a:lnTo>
                  <a:lnTo>
                    <a:pt x="83847" y="48127"/>
                  </a:lnTo>
                  <a:cubicBezTo>
                    <a:pt x="83647" y="48627"/>
                    <a:pt x="83447" y="49028"/>
                    <a:pt x="83347" y="49528"/>
                  </a:cubicBezTo>
                  <a:lnTo>
                    <a:pt x="83247" y="49628"/>
                  </a:lnTo>
                  <a:cubicBezTo>
                    <a:pt x="83147" y="49828"/>
                    <a:pt x="83147" y="50028"/>
                    <a:pt x="83047" y="50228"/>
                  </a:cubicBezTo>
                  <a:lnTo>
                    <a:pt x="82947" y="50328"/>
                  </a:lnTo>
                  <a:cubicBezTo>
                    <a:pt x="82947" y="50628"/>
                    <a:pt x="82847" y="50829"/>
                    <a:pt x="82747" y="51029"/>
                  </a:cubicBezTo>
                  <a:cubicBezTo>
                    <a:pt x="82647" y="51329"/>
                    <a:pt x="82547" y="51529"/>
                    <a:pt x="82547" y="51729"/>
                  </a:cubicBezTo>
                  <a:lnTo>
                    <a:pt x="81946" y="51829"/>
                  </a:lnTo>
                  <a:lnTo>
                    <a:pt x="82446" y="51929"/>
                  </a:lnTo>
                  <a:lnTo>
                    <a:pt x="82246" y="52630"/>
                  </a:lnTo>
                  <a:lnTo>
                    <a:pt x="13307" y="269952"/>
                  </a:lnTo>
                  <a:cubicBezTo>
                    <a:pt x="13208" y="270252"/>
                    <a:pt x="13007" y="270853"/>
                    <a:pt x="12807" y="271553"/>
                  </a:cubicBezTo>
                  <a:lnTo>
                    <a:pt x="12707" y="271653"/>
                  </a:lnTo>
                  <a:cubicBezTo>
                    <a:pt x="12607" y="272153"/>
                    <a:pt x="12507" y="272353"/>
                    <a:pt x="12407" y="272554"/>
                  </a:cubicBezTo>
                  <a:lnTo>
                    <a:pt x="12307" y="272754"/>
                  </a:lnTo>
                  <a:cubicBezTo>
                    <a:pt x="11607" y="274355"/>
                    <a:pt x="10406" y="275555"/>
                    <a:pt x="8805" y="276256"/>
                  </a:cubicBezTo>
                  <a:cubicBezTo>
                    <a:pt x="8105" y="276556"/>
                    <a:pt x="7204" y="276756"/>
                    <a:pt x="6403" y="276756"/>
                  </a:cubicBezTo>
                  <a:close/>
                  <a:moveTo>
                    <a:pt x="475068" y="143181"/>
                  </a:moveTo>
                  <a:cubicBezTo>
                    <a:pt x="474468" y="143181"/>
                    <a:pt x="473767" y="143081"/>
                    <a:pt x="473167" y="142880"/>
                  </a:cubicBezTo>
                  <a:cubicBezTo>
                    <a:pt x="471565" y="142280"/>
                    <a:pt x="470165" y="141180"/>
                    <a:pt x="469365" y="139679"/>
                  </a:cubicBezTo>
                  <a:cubicBezTo>
                    <a:pt x="468664" y="138178"/>
                    <a:pt x="468464" y="136377"/>
                    <a:pt x="468965" y="134776"/>
                  </a:cubicBezTo>
                  <a:cubicBezTo>
                    <a:pt x="470065" y="131474"/>
                    <a:pt x="473667" y="129573"/>
                    <a:pt x="477069" y="130574"/>
                  </a:cubicBezTo>
                  <a:cubicBezTo>
                    <a:pt x="480370" y="131674"/>
                    <a:pt x="482272" y="135276"/>
                    <a:pt x="481171" y="138678"/>
                  </a:cubicBezTo>
                  <a:cubicBezTo>
                    <a:pt x="480370" y="141380"/>
                    <a:pt x="477869" y="143181"/>
                    <a:pt x="475068" y="1431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54A4048A-9AD2-4E34-8B78-8E88FB223F4B}"/>
                </a:ext>
              </a:extLst>
            </p:cNvPr>
            <p:cNvSpPr/>
            <p:nvPr/>
          </p:nvSpPr>
          <p:spPr>
            <a:xfrm>
              <a:off x="5298223" y="2980448"/>
              <a:ext cx="120068" cy="10006"/>
            </a:xfrm>
            <a:custGeom>
              <a:avLst/>
              <a:gdLst>
                <a:gd name="connsiteX0" fmla="*/ 120968 w 120067"/>
                <a:gd name="connsiteY0" fmla="*/ 12807 h 10005"/>
                <a:gd name="connsiteX1" fmla="*/ 6404 w 120067"/>
                <a:gd name="connsiteY1" fmla="*/ 12807 h 10005"/>
                <a:gd name="connsiteX2" fmla="*/ 0 w 120067"/>
                <a:gd name="connsiteY2" fmla="*/ 6404 h 10005"/>
                <a:gd name="connsiteX3" fmla="*/ 6404 w 120067"/>
                <a:gd name="connsiteY3" fmla="*/ 0 h 10005"/>
                <a:gd name="connsiteX4" fmla="*/ 120968 w 120067"/>
                <a:gd name="connsiteY4" fmla="*/ 0 h 10005"/>
                <a:gd name="connsiteX5" fmla="*/ 127272 w 120067"/>
                <a:gd name="connsiteY5" fmla="*/ 6404 h 10005"/>
                <a:gd name="connsiteX6" fmla="*/ 120968 w 120067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067" h="10005">
                  <a:moveTo>
                    <a:pt x="120968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802"/>
                    <a:pt x="2902" y="0"/>
                    <a:pt x="6404" y="0"/>
                  </a:cubicBezTo>
                  <a:lnTo>
                    <a:pt x="120968" y="0"/>
                  </a:lnTo>
                  <a:cubicBezTo>
                    <a:pt x="124470" y="0"/>
                    <a:pt x="127272" y="2802"/>
                    <a:pt x="127272" y="6404"/>
                  </a:cubicBezTo>
                  <a:cubicBezTo>
                    <a:pt x="127272" y="9905"/>
                    <a:pt x="124470" y="12807"/>
                    <a:pt x="120968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4583744-4D6F-49DE-9DBD-2A96F3A1AED0}"/>
                </a:ext>
              </a:extLst>
            </p:cNvPr>
            <p:cNvSpPr/>
            <p:nvPr/>
          </p:nvSpPr>
          <p:spPr>
            <a:xfrm>
              <a:off x="5493333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D2D4E374-D390-417F-8DF8-F642102DAA53}"/>
                </a:ext>
              </a:extLst>
            </p:cNvPr>
            <p:cNvSpPr/>
            <p:nvPr/>
          </p:nvSpPr>
          <p:spPr>
            <a:xfrm>
              <a:off x="5504539" y="2537998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8F2F4CC4-D70A-4994-943D-EFE75648085C}"/>
                </a:ext>
              </a:extLst>
            </p:cNvPr>
            <p:cNvSpPr/>
            <p:nvPr/>
          </p:nvSpPr>
          <p:spPr>
            <a:xfrm>
              <a:off x="5580582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6" y="43625"/>
                    <a:pt x="0" y="33819"/>
                    <a:pt x="0" y="21812"/>
                  </a:cubicBezTo>
                  <a:cubicBezTo>
                    <a:pt x="0" y="9806"/>
                    <a:pt x="9806" y="0"/>
                    <a:pt x="21812" y="0"/>
                  </a:cubicBezTo>
                  <a:cubicBezTo>
                    <a:pt x="33819" y="0"/>
                    <a:pt x="43625" y="9806"/>
                    <a:pt x="43625" y="21812"/>
                  </a:cubicBezTo>
                  <a:cubicBezTo>
                    <a:pt x="43625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8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828C6777-9F21-43C1-99BE-CB8EC4FDC4C0}"/>
                </a:ext>
              </a:extLst>
            </p:cNvPr>
            <p:cNvSpPr/>
            <p:nvPr/>
          </p:nvSpPr>
          <p:spPr>
            <a:xfrm>
              <a:off x="5671171" y="2517684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6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7 w 60033"/>
                <a:gd name="connsiteY6" fmla="*/ 25617 h 60033"/>
                <a:gd name="connsiteX7" fmla="*/ 56494 w 60033"/>
                <a:gd name="connsiteY7" fmla="*/ 48831 h 60033"/>
                <a:gd name="connsiteX8" fmla="*/ 36483 w 60033"/>
                <a:gd name="connsiteY8" fmla="*/ 61638 h 60033"/>
                <a:gd name="connsiteX9" fmla="*/ 30980 w 60033"/>
                <a:gd name="connsiteY9" fmla="*/ 62138 h 60033"/>
                <a:gd name="connsiteX10" fmla="*/ 31080 w 60033"/>
                <a:gd name="connsiteY10" fmla="*/ 12810 h 60033"/>
                <a:gd name="connsiteX11" fmla="*/ 27878 w 60033"/>
                <a:gd name="connsiteY11" fmla="*/ 13110 h 60033"/>
                <a:gd name="connsiteX12" fmla="*/ 16172 w 60033"/>
                <a:gd name="connsiteY12" fmla="*/ 20615 h 60033"/>
                <a:gd name="connsiteX13" fmla="*/ 13170 w 60033"/>
                <a:gd name="connsiteY13" fmla="*/ 34222 h 60033"/>
                <a:gd name="connsiteX14" fmla="*/ 20674 w 60033"/>
                <a:gd name="connsiteY14" fmla="*/ 45929 h 60033"/>
                <a:gd name="connsiteX15" fmla="*/ 34282 w 60033"/>
                <a:gd name="connsiteY15" fmla="*/ 48931 h 60033"/>
                <a:gd name="connsiteX16" fmla="*/ 45988 w 60033"/>
                <a:gd name="connsiteY16" fmla="*/ 41426 h 60033"/>
                <a:gd name="connsiteX17" fmla="*/ 48990 w 60033"/>
                <a:gd name="connsiteY17" fmla="*/ 27819 h 60033"/>
                <a:gd name="connsiteX18" fmla="*/ 41486 w 60033"/>
                <a:gd name="connsiteY18" fmla="*/ 16112 h 60033"/>
                <a:gd name="connsiteX19" fmla="*/ 31080 w 60033"/>
                <a:gd name="connsiteY19" fmla="*/ 128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6" y="62138"/>
                    <a:pt x="18573" y="60237"/>
                    <a:pt x="13270" y="56535"/>
                  </a:cubicBezTo>
                  <a:cubicBezTo>
                    <a:pt x="6466" y="51832"/>
                    <a:pt x="1964" y="44728"/>
                    <a:pt x="463" y="36524"/>
                  </a:cubicBezTo>
                  <a:cubicBezTo>
                    <a:pt x="-938" y="28319"/>
                    <a:pt x="863" y="20114"/>
                    <a:pt x="5566" y="13310"/>
                  </a:cubicBezTo>
                  <a:cubicBezTo>
                    <a:pt x="10268" y="6507"/>
                    <a:pt x="17372" y="2004"/>
                    <a:pt x="25577" y="503"/>
                  </a:cubicBezTo>
                  <a:cubicBezTo>
                    <a:pt x="33682" y="-998"/>
                    <a:pt x="41987" y="903"/>
                    <a:pt x="48790" y="5606"/>
                  </a:cubicBezTo>
                  <a:cubicBezTo>
                    <a:pt x="55594" y="10309"/>
                    <a:pt x="60097" y="17413"/>
                    <a:pt x="61597" y="25617"/>
                  </a:cubicBezTo>
                  <a:cubicBezTo>
                    <a:pt x="62998" y="33822"/>
                    <a:pt x="61197" y="42027"/>
                    <a:pt x="56494" y="48831"/>
                  </a:cubicBezTo>
                  <a:cubicBezTo>
                    <a:pt x="51792" y="55634"/>
                    <a:pt x="44688" y="60137"/>
                    <a:pt x="36483" y="61638"/>
                  </a:cubicBezTo>
                  <a:cubicBezTo>
                    <a:pt x="34582" y="61938"/>
                    <a:pt x="32781" y="62138"/>
                    <a:pt x="30980" y="62138"/>
                  </a:cubicBezTo>
                  <a:close/>
                  <a:moveTo>
                    <a:pt x="31080" y="12810"/>
                  </a:moveTo>
                  <a:cubicBezTo>
                    <a:pt x="29980" y="12810"/>
                    <a:pt x="28979" y="12910"/>
                    <a:pt x="27878" y="13110"/>
                  </a:cubicBezTo>
                  <a:cubicBezTo>
                    <a:pt x="23076" y="13911"/>
                    <a:pt x="18873" y="16612"/>
                    <a:pt x="16172" y="20615"/>
                  </a:cubicBezTo>
                  <a:cubicBezTo>
                    <a:pt x="13370" y="24617"/>
                    <a:pt x="12269" y="29420"/>
                    <a:pt x="13170" y="34222"/>
                  </a:cubicBezTo>
                  <a:cubicBezTo>
                    <a:pt x="13970" y="39025"/>
                    <a:pt x="16672" y="43227"/>
                    <a:pt x="20674" y="45929"/>
                  </a:cubicBezTo>
                  <a:cubicBezTo>
                    <a:pt x="24676" y="48730"/>
                    <a:pt x="29479" y="49831"/>
                    <a:pt x="34282" y="48931"/>
                  </a:cubicBezTo>
                  <a:cubicBezTo>
                    <a:pt x="39084" y="48130"/>
                    <a:pt x="43287" y="45429"/>
                    <a:pt x="45988" y="41426"/>
                  </a:cubicBezTo>
                  <a:cubicBezTo>
                    <a:pt x="48790" y="37424"/>
                    <a:pt x="49791" y="32621"/>
                    <a:pt x="48990" y="27819"/>
                  </a:cubicBezTo>
                  <a:cubicBezTo>
                    <a:pt x="48190" y="23016"/>
                    <a:pt x="45488" y="18814"/>
                    <a:pt x="41486" y="16112"/>
                  </a:cubicBezTo>
                  <a:cubicBezTo>
                    <a:pt x="38384" y="14011"/>
                    <a:pt x="34782" y="12810"/>
                    <a:pt x="31080" y="128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A9E532A8-14E9-4650-955B-04C5CFD1BA49}"/>
                </a:ext>
              </a:extLst>
            </p:cNvPr>
            <p:cNvSpPr/>
            <p:nvPr/>
          </p:nvSpPr>
          <p:spPr>
            <a:xfrm>
              <a:off x="5755706" y="2598057"/>
              <a:ext cx="20011" cy="20011"/>
            </a:xfrm>
            <a:custGeom>
              <a:avLst/>
              <a:gdLst>
                <a:gd name="connsiteX0" fmla="*/ 22288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2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2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90" y="28191"/>
                    <a:pt x="23989" y="28791"/>
                    <a:pt x="2228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63372CA5-7AB4-48CC-B241-F5A7F8ED2DF3}"/>
                </a:ext>
              </a:extLst>
            </p:cNvPr>
            <p:cNvSpPr/>
            <p:nvPr/>
          </p:nvSpPr>
          <p:spPr>
            <a:xfrm>
              <a:off x="5755706" y="2598057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2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8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2" y="26890"/>
                  </a:lnTo>
                  <a:cubicBezTo>
                    <a:pt x="9681" y="28191"/>
                    <a:pt x="80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D74B21E0-9036-4402-B08C-5F952628EF55}"/>
                </a:ext>
              </a:extLst>
            </p:cNvPr>
            <p:cNvSpPr/>
            <p:nvPr/>
          </p:nvSpPr>
          <p:spPr>
            <a:xfrm>
              <a:off x="5450034" y="2818256"/>
              <a:ext cx="190107" cy="230130"/>
            </a:xfrm>
            <a:custGeom>
              <a:avLst/>
              <a:gdLst>
                <a:gd name="connsiteX0" fmla="*/ 120343 w 190107"/>
                <a:gd name="connsiteY0" fmla="*/ 239535 h 230129"/>
                <a:gd name="connsiteX1" fmla="*/ 70915 w 190107"/>
                <a:gd name="connsiteY1" fmla="*/ 239535 h 230129"/>
                <a:gd name="connsiteX2" fmla="*/ 55406 w 190107"/>
                <a:gd name="connsiteY2" fmla="*/ 225427 h 230129"/>
                <a:gd name="connsiteX3" fmla="*/ 55406 w 190107"/>
                <a:gd name="connsiteY3" fmla="*/ 162892 h 230129"/>
                <a:gd name="connsiteX4" fmla="*/ 53305 w 190107"/>
                <a:gd name="connsiteY4" fmla="*/ 161591 h 230129"/>
                <a:gd name="connsiteX5" fmla="*/ 20086 w 190107"/>
                <a:gd name="connsiteY5" fmla="*/ 170196 h 230129"/>
                <a:gd name="connsiteX6" fmla="*/ 18485 w 190107"/>
                <a:gd name="connsiteY6" fmla="*/ 170396 h 230129"/>
                <a:gd name="connsiteX7" fmla="*/ 2477 w 190107"/>
                <a:gd name="connsiteY7" fmla="*/ 161191 h 230129"/>
                <a:gd name="connsiteX8" fmla="*/ 2477 w 190107"/>
                <a:gd name="connsiteY8" fmla="*/ 142781 h 230129"/>
                <a:gd name="connsiteX9" fmla="*/ 79620 w 190107"/>
                <a:gd name="connsiteY9" fmla="*/ 9205 h 230129"/>
                <a:gd name="connsiteX10" fmla="*/ 95629 w 190107"/>
                <a:gd name="connsiteY10" fmla="*/ 0 h 230129"/>
                <a:gd name="connsiteX11" fmla="*/ 95629 w 190107"/>
                <a:gd name="connsiteY11" fmla="*/ 0 h 230129"/>
                <a:gd name="connsiteX12" fmla="*/ 111638 w 190107"/>
                <a:gd name="connsiteY12" fmla="*/ 9205 h 230129"/>
                <a:gd name="connsiteX13" fmla="*/ 188781 w 190107"/>
                <a:gd name="connsiteY13" fmla="*/ 142781 h 230129"/>
                <a:gd name="connsiteX14" fmla="*/ 188781 w 190107"/>
                <a:gd name="connsiteY14" fmla="*/ 161191 h 230129"/>
                <a:gd name="connsiteX15" fmla="*/ 172772 w 190107"/>
                <a:gd name="connsiteY15" fmla="*/ 170396 h 230129"/>
                <a:gd name="connsiteX16" fmla="*/ 171171 w 190107"/>
                <a:gd name="connsiteY16" fmla="*/ 170196 h 230129"/>
                <a:gd name="connsiteX17" fmla="*/ 137953 w 190107"/>
                <a:gd name="connsiteY17" fmla="*/ 161591 h 230129"/>
                <a:gd name="connsiteX18" fmla="*/ 135852 w 190107"/>
                <a:gd name="connsiteY18" fmla="*/ 162892 h 230129"/>
                <a:gd name="connsiteX19" fmla="*/ 135852 w 190107"/>
                <a:gd name="connsiteY19" fmla="*/ 225427 h 230129"/>
                <a:gd name="connsiteX20" fmla="*/ 120343 w 190107"/>
                <a:gd name="connsiteY20" fmla="*/ 239535 h 230129"/>
                <a:gd name="connsiteX21" fmla="*/ 52805 w 190107"/>
                <a:gd name="connsiteY21" fmla="*/ 148684 h 230129"/>
                <a:gd name="connsiteX22" fmla="*/ 68313 w 190107"/>
                <a:gd name="connsiteY22" fmla="*/ 162792 h 230129"/>
                <a:gd name="connsiteX23" fmla="*/ 68313 w 190107"/>
                <a:gd name="connsiteY23" fmla="*/ 225327 h 230129"/>
                <a:gd name="connsiteX24" fmla="*/ 71015 w 190107"/>
                <a:gd name="connsiteY24" fmla="*/ 226628 h 230129"/>
                <a:gd name="connsiteX25" fmla="*/ 120443 w 190107"/>
                <a:gd name="connsiteY25" fmla="*/ 226628 h 230129"/>
                <a:gd name="connsiteX26" fmla="*/ 123144 w 190107"/>
                <a:gd name="connsiteY26" fmla="*/ 225327 h 230129"/>
                <a:gd name="connsiteX27" fmla="*/ 123144 w 190107"/>
                <a:gd name="connsiteY27" fmla="*/ 162792 h 230129"/>
                <a:gd name="connsiteX28" fmla="*/ 138653 w 190107"/>
                <a:gd name="connsiteY28" fmla="*/ 148684 h 230129"/>
                <a:gd name="connsiteX29" fmla="*/ 140254 w 190107"/>
                <a:gd name="connsiteY29" fmla="*/ 148884 h 230129"/>
                <a:gd name="connsiteX30" fmla="*/ 173573 w 190107"/>
                <a:gd name="connsiteY30" fmla="*/ 157489 h 230129"/>
                <a:gd name="connsiteX31" fmla="*/ 177775 w 190107"/>
                <a:gd name="connsiteY31" fmla="*/ 154687 h 230129"/>
                <a:gd name="connsiteX32" fmla="*/ 177775 w 190107"/>
                <a:gd name="connsiteY32" fmla="*/ 149084 h 230129"/>
                <a:gd name="connsiteX33" fmla="*/ 100632 w 190107"/>
                <a:gd name="connsiteY33" fmla="*/ 15509 h 230129"/>
                <a:gd name="connsiteX34" fmla="*/ 95729 w 190107"/>
                <a:gd name="connsiteY34" fmla="*/ 12707 h 230129"/>
                <a:gd name="connsiteX35" fmla="*/ 90826 w 190107"/>
                <a:gd name="connsiteY35" fmla="*/ 15509 h 230129"/>
                <a:gd name="connsiteX36" fmla="*/ 90826 w 190107"/>
                <a:gd name="connsiteY36" fmla="*/ 15509 h 230129"/>
                <a:gd name="connsiteX37" fmla="*/ 13683 w 190107"/>
                <a:gd name="connsiteY37" fmla="*/ 149084 h 230129"/>
                <a:gd name="connsiteX38" fmla="*/ 13683 w 190107"/>
                <a:gd name="connsiteY38" fmla="*/ 154687 h 230129"/>
                <a:gd name="connsiteX39" fmla="*/ 17885 w 190107"/>
                <a:gd name="connsiteY39" fmla="*/ 157489 h 230129"/>
                <a:gd name="connsiteX40" fmla="*/ 51204 w 190107"/>
                <a:gd name="connsiteY40" fmla="*/ 148884 h 230129"/>
                <a:gd name="connsiteX41" fmla="*/ 52805 w 190107"/>
                <a:gd name="connsiteY41" fmla="*/ 148684 h 230129"/>
                <a:gd name="connsiteX42" fmla="*/ 85223 w 190107"/>
                <a:gd name="connsiteY42" fmla="*/ 12207 h 230129"/>
                <a:gd name="connsiteX43" fmla="*/ 85223 w 190107"/>
                <a:gd name="connsiteY43" fmla="*/ 12207 h 230129"/>
                <a:gd name="connsiteX44" fmla="*/ 85223 w 190107"/>
                <a:gd name="connsiteY44" fmla="*/ 12207 h 23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90107" h="230129">
                  <a:moveTo>
                    <a:pt x="120343" y="239535"/>
                  </a:moveTo>
                  <a:lnTo>
                    <a:pt x="70915" y="239535"/>
                  </a:lnTo>
                  <a:cubicBezTo>
                    <a:pt x="62410" y="239535"/>
                    <a:pt x="55406" y="233231"/>
                    <a:pt x="55406" y="225427"/>
                  </a:cubicBezTo>
                  <a:lnTo>
                    <a:pt x="55406" y="162892"/>
                  </a:lnTo>
                  <a:cubicBezTo>
                    <a:pt x="55406" y="162592"/>
                    <a:pt x="54706" y="161791"/>
                    <a:pt x="53305" y="161591"/>
                  </a:cubicBezTo>
                  <a:lnTo>
                    <a:pt x="20086" y="170196"/>
                  </a:lnTo>
                  <a:cubicBezTo>
                    <a:pt x="19586" y="170296"/>
                    <a:pt x="18986" y="170396"/>
                    <a:pt x="18485" y="170396"/>
                  </a:cubicBezTo>
                  <a:cubicBezTo>
                    <a:pt x="11782" y="170396"/>
                    <a:pt x="5878" y="166994"/>
                    <a:pt x="2477" y="161191"/>
                  </a:cubicBezTo>
                  <a:cubicBezTo>
                    <a:pt x="-826" y="155388"/>
                    <a:pt x="-826" y="148484"/>
                    <a:pt x="2477" y="142781"/>
                  </a:cubicBezTo>
                  <a:lnTo>
                    <a:pt x="79620" y="9205"/>
                  </a:lnTo>
                  <a:cubicBezTo>
                    <a:pt x="82922" y="3402"/>
                    <a:pt x="88925" y="0"/>
                    <a:pt x="95629" y="0"/>
                  </a:cubicBezTo>
                  <a:cubicBezTo>
                    <a:pt x="95629" y="0"/>
                    <a:pt x="95629" y="0"/>
                    <a:pt x="95629" y="0"/>
                  </a:cubicBezTo>
                  <a:cubicBezTo>
                    <a:pt x="102333" y="0"/>
                    <a:pt x="108236" y="3402"/>
                    <a:pt x="111638" y="9205"/>
                  </a:cubicBezTo>
                  <a:lnTo>
                    <a:pt x="188781" y="142781"/>
                  </a:lnTo>
                  <a:cubicBezTo>
                    <a:pt x="192083" y="148584"/>
                    <a:pt x="192083" y="155488"/>
                    <a:pt x="188781" y="161191"/>
                  </a:cubicBezTo>
                  <a:cubicBezTo>
                    <a:pt x="185479" y="166994"/>
                    <a:pt x="179476" y="170396"/>
                    <a:pt x="172772" y="170396"/>
                  </a:cubicBezTo>
                  <a:cubicBezTo>
                    <a:pt x="172272" y="170396"/>
                    <a:pt x="171672" y="170296"/>
                    <a:pt x="171171" y="170196"/>
                  </a:cubicBezTo>
                  <a:lnTo>
                    <a:pt x="137953" y="161591"/>
                  </a:lnTo>
                  <a:cubicBezTo>
                    <a:pt x="136652" y="161791"/>
                    <a:pt x="135852" y="162592"/>
                    <a:pt x="135852" y="162892"/>
                  </a:cubicBezTo>
                  <a:lnTo>
                    <a:pt x="135852" y="225427"/>
                  </a:lnTo>
                  <a:cubicBezTo>
                    <a:pt x="135852" y="233131"/>
                    <a:pt x="128948" y="239535"/>
                    <a:pt x="120343" y="239535"/>
                  </a:cubicBezTo>
                  <a:close/>
                  <a:moveTo>
                    <a:pt x="52805" y="148684"/>
                  </a:moveTo>
                  <a:cubicBezTo>
                    <a:pt x="61410" y="148684"/>
                    <a:pt x="68313" y="154987"/>
                    <a:pt x="68313" y="162792"/>
                  </a:cubicBezTo>
                  <a:lnTo>
                    <a:pt x="68313" y="225327"/>
                  </a:lnTo>
                  <a:cubicBezTo>
                    <a:pt x="68313" y="225627"/>
                    <a:pt x="69314" y="226628"/>
                    <a:pt x="71015" y="226628"/>
                  </a:cubicBezTo>
                  <a:lnTo>
                    <a:pt x="120443" y="226628"/>
                  </a:lnTo>
                  <a:cubicBezTo>
                    <a:pt x="122244" y="226628"/>
                    <a:pt x="123144" y="225627"/>
                    <a:pt x="123144" y="225327"/>
                  </a:cubicBezTo>
                  <a:lnTo>
                    <a:pt x="123144" y="162792"/>
                  </a:lnTo>
                  <a:cubicBezTo>
                    <a:pt x="123144" y="154987"/>
                    <a:pt x="130148" y="148684"/>
                    <a:pt x="138653" y="148684"/>
                  </a:cubicBezTo>
                  <a:cubicBezTo>
                    <a:pt x="139154" y="148684"/>
                    <a:pt x="139754" y="148784"/>
                    <a:pt x="140254" y="148884"/>
                  </a:cubicBezTo>
                  <a:lnTo>
                    <a:pt x="173573" y="157489"/>
                  </a:lnTo>
                  <a:cubicBezTo>
                    <a:pt x="176074" y="157189"/>
                    <a:pt x="177375" y="155488"/>
                    <a:pt x="177775" y="154687"/>
                  </a:cubicBezTo>
                  <a:cubicBezTo>
                    <a:pt x="178275" y="153887"/>
                    <a:pt x="179276" y="151586"/>
                    <a:pt x="177775" y="149084"/>
                  </a:cubicBezTo>
                  <a:lnTo>
                    <a:pt x="100632" y="15509"/>
                  </a:lnTo>
                  <a:cubicBezTo>
                    <a:pt x="99131" y="13007"/>
                    <a:pt x="96729" y="12707"/>
                    <a:pt x="95729" y="12707"/>
                  </a:cubicBezTo>
                  <a:cubicBezTo>
                    <a:pt x="94729" y="12707"/>
                    <a:pt x="92327" y="13007"/>
                    <a:pt x="90826" y="15509"/>
                  </a:cubicBezTo>
                  <a:lnTo>
                    <a:pt x="90826" y="15509"/>
                  </a:lnTo>
                  <a:lnTo>
                    <a:pt x="13683" y="149084"/>
                  </a:lnTo>
                  <a:cubicBezTo>
                    <a:pt x="12182" y="151586"/>
                    <a:pt x="13182" y="153887"/>
                    <a:pt x="13683" y="154687"/>
                  </a:cubicBezTo>
                  <a:cubicBezTo>
                    <a:pt x="14083" y="155488"/>
                    <a:pt x="15384" y="157189"/>
                    <a:pt x="17885" y="157489"/>
                  </a:cubicBezTo>
                  <a:lnTo>
                    <a:pt x="51204" y="148884"/>
                  </a:lnTo>
                  <a:cubicBezTo>
                    <a:pt x="51704" y="148784"/>
                    <a:pt x="52205" y="148684"/>
                    <a:pt x="52805" y="148684"/>
                  </a:cubicBezTo>
                  <a:close/>
                  <a:moveTo>
                    <a:pt x="85223" y="12207"/>
                  </a:moveTo>
                  <a:lnTo>
                    <a:pt x="85223" y="12207"/>
                  </a:lnTo>
                  <a:lnTo>
                    <a:pt x="85223" y="12207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F03E24F8-444B-4A38-B3B4-62406CB6C6B7}"/>
                </a:ext>
              </a:extLst>
            </p:cNvPr>
            <p:cNvSpPr/>
            <p:nvPr/>
          </p:nvSpPr>
          <p:spPr>
            <a:xfrm>
              <a:off x="5547993" y="2880521"/>
              <a:ext cx="30017" cy="50028"/>
            </a:xfrm>
            <a:custGeom>
              <a:avLst/>
              <a:gdLst>
                <a:gd name="connsiteX0" fmla="*/ 32889 w 30016"/>
                <a:gd name="connsiteY0" fmla="*/ 58704 h 50028"/>
                <a:gd name="connsiteX1" fmla="*/ 27386 w 30016"/>
                <a:gd name="connsiteY1" fmla="*/ 55502 h 50028"/>
                <a:gd name="connsiteX2" fmla="*/ 871 w 30016"/>
                <a:gd name="connsiteY2" fmla="*/ 9576 h 50028"/>
                <a:gd name="connsiteX3" fmla="*/ 3172 w 30016"/>
                <a:gd name="connsiteY3" fmla="*/ 871 h 50028"/>
                <a:gd name="connsiteX4" fmla="*/ 11877 w 30016"/>
                <a:gd name="connsiteY4" fmla="*/ 3172 h 50028"/>
                <a:gd name="connsiteX5" fmla="*/ 38392 w 30016"/>
                <a:gd name="connsiteY5" fmla="*/ 49098 h 50028"/>
                <a:gd name="connsiteX6" fmla="*/ 36091 w 30016"/>
                <a:gd name="connsiteY6" fmla="*/ 57803 h 50028"/>
                <a:gd name="connsiteX7" fmla="*/ 32889 w 30016"/>
                <a:gd name="connsiteY7" fmla="*/ 58704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16" h="50028">
                  <a:moveTo>
                    <a:pt x="32889" y="58704"/>
                  </a:moveTo>
                  <a:cubicBezTo>
                    <a:pt x="30688" y="58704"/>
                    <a:pt x="28487" y="57603"/>
                    <a:pt x="27386" y="55502"/>
                  </a:cubicBezTo>
                  <a:lnTo>
                    <a:pt x="871" y="9576"/>
                  </a:lnTo>
                  <a:cubicBezTo>
                    <a:pt x="-930" y="6474"/>
                    <a:pt x="171" y="2572"/>
                    <a:pt x="3172" y="871"/>
                  </a:cubicBezTo>
                  <a:cubicBezTo>
                    <a:pt x="6274" y="-930"/>
                    <a:pt x="10176" y="171"/>
                    <a:pt x="11877" y="3172"/>
                  </a:cubicBezTo>
                  <a:lnTo>
                    <a:pt x="38392" y="49098"/>
                  </a:lnTo>
                  <a:cubicBezTo>
                    <a:pt x="40193" y="52200"/>
                    <a:pt x="39093" y="56102"/>
                    <a:pt x="36091" y="57803"/>
                  </a:cubicBezTo>
                  <a:cubicBezTo>
                    <a:pt x="35090" y="58403"/>
                    <a:pt x="33990" y="58704"/>
                    <a:pt x="32889" y="5870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5" name="Group 624">
            <a:extLst>
              <a:ext uri="{FF2B5EF4-FFF2-40B4-BE49-F238E27FC236}">
                <a16:creationId xmlns:a16="http://schemas.microsoft.com/office/drawing/2014/main" id="{C1A6B713-5039-46B7-A0DD-E2BE7A6AC26B}"/>
              </a:ext>
            </a:extLst>
          </p:cNvPr>
          <p:cNvGrpSpPr/>
          <p:nvPr/>
        </p:nvGrpSpPr>
        <p:grpSpPr>
          <a:xfrm>
            <a:off x="6444069" y="2517684"/>
            <a:ext cx="519693" cy="556732"/>
            <a:chOff x="6444069" y="2517684"/>
            <a:chExt cx="519693" cy="556732"/>
          </a:xfrm>
          <a:solidFill>
            <a:srgbClr val="FFFFFF"/>
          </a:solidFill>
        </p:grpSpPr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10EA1F04-36B0-4ADD-9518-3B552EFE7681}"/>
                </a:ext>
              </a:extLst>
            </p:cNvPr>
            <p:cNvSpPr/>
            <p:nvPr/>
          </p:nvSpPr>
          <p:spPr>
            <a:xfrm>
              <a:off x="6444069" y="2593930"/>
              <a:ext cx="460259" cy="390220"/>
            </a:xfrm>
            <a:custGeom>
              <a:avLst/>
              <a:gdLst>
                <a:gd name="connsiteX0" fmla="*/ 21812 w 460259"/>
                <a:gd name="connsiteY0" fmla="*/ 399325 h 390219"/>
                <a:gd name="connsiteX1" fmla="*/ 21812 w 460259"/>
                <a:gd name="connsiteY1" fmla="*/ 399325 h 390219"/>
                <a:gd name="connsiteX2" fmla="*/ 21612 w 460259"/>
                <a:gd name="connsiteY2" fmla="*/ 399325 h 390219"/>
                <a:gd name="connsiteX3" fmla="*/ 11606 w 460259"/>
                <a:gd name="connsiteY3" fmla="*/ 396924 h 390219"/>
                <a:gd name="connsiteX4" fmla="*/ 500 w 460259"/>
                <a:gd name="connsiteY4" fmla="*/ 383016 h 390219"/>
                <a:gd name="connsiteX5" fmla="*/ 1301 w 460259"/>
                <a:gd name="connsiteY5" fmla="*/ 378213 h 390219"/>
                <a:gd name="connsiteX6" fmla="*/ 5303 w 460259"/>
                <a:gd name="connsiteY6" fmla="*/ 375412 h 390219"/>
                <a:gd name="connsiteX7" fmla="*/ 13007 w 460259"/>
                <a:gd name="connsiteY7" fmla="*/ 380114 h 390219"/>
                <a:gd name="connsiteX8" fmla="*/ 17209 w 460259"/>
                <a:gd name="connsiteY8" fmla="*/ 385417 h 390219"/>
                <a:gd name="connsiteX9" fmla="*/ 21712 w 460259"/>
                <a:gd name="connsiteY9" fmla="*/ 386518 h 390219"/>
                <a:gd name="connsiteX10" fmla="*/ 29917 w 460259"/>
                <a:gd name="connsiteY10" fmla="*/ 381115 h 390219"/>
                <a:gd name="connsiteX11" fmla="*/ 30017 w 460259"/>
                <a:gd name="connsiteY11" fmla="*/ 380715 h 390219"/>
                <a:gd name="connsiteX12" fmla="*/ 30117 w 460259"/>
                <a:gd name="connsiteY12" fmla="*/ 380514 h 390219"/>
                <a:gd name="connsiteX13" fmla="*/ 30217 w 460259"/>
                <a:gd name="connsiteY13" fmla="*/ 380214 h 390219"/>
                <a:gd name="connsiteX14" fmla="*/ 30317 w 460259"/>
                <a:gd name="connsiteY14" fmla="*/ 380014 h 390219"/>
                <a:gd name="connsiteX15" fmla="*/ 37721 w 460259"/>
                <a:gd name="connsiteY15" fmla="*/ 375311 h 390219"/>
                <a:gd name="connsiteX16" fmla="*/ 42724 w 460259"/>
                <a:gd name="connsiteY16" fmla="*/ 382816 h 390219"/>
                <a:gd name="connsiteX17" fmla="*/ 42123 w 460259"/>
                <a:gd name="connsiteY17" fmla="*/ 384917 h 390219"/>
                <a:gd name="connsiteX18" fmla="*/ 41723 w 460259"/>
                <a:gd name="connsiteY18" fmla="*/ 385918 h 390219"/>
                <a:gd name="connsiteX19" fmla="*/ 21812 w 460259"/>
                <a:gd name="connsiteY19" fmla="*/ 399325 h 390219"/>
                <a:gd name="connsiteX20" fmla="*/ 6403 w 460259"/>
                <a:gd name="connsiteY20" fmla="*/ 368808 h 390219"/>
                <a:gd name="connsiteX21" fmla="*/ 0 w 460259"/>
                <a:gd name="connsiteY21" fmla="*/ 362404 h 390219"/>
                <a:gd name="connsiteX22" fmla="*/ 0 w 460259"/>
                <a:gd name="connsiteY22" fmla="*/ 170296 h 390219"/>
                <a:gd name="connsiteX23" fmla="*/ 6403 w 460259"/>
                <a:gd name="connsiteY23" fmla="*/ 163892 h 390219"/>
                <a:gd name="connsiteX24" fmla="*/ 12807 w 460259"/>
                <a:gd name="connsiteY24" fmla="*/ 170296 h 390219"/>
                <a:gd name="connsiteX25" fmla="*/ 12807 w 460259"/>
                <a:gd name="connsiteY25" fmla="*/ 362404 h 390219"/>
                <a:gd name="connsiteX26" fmla="*/ 6403 w 460259"/>
                <a:gd name="connsiteY26" fmla="*/ 368808 h 390219"/>
                <a:gd name="connsiteX27" fmla="*/ 6403 w 460259"/>
                <a:gd name="connsiteY27" fmla="*/ 157489 h 390219"/>
                <a:gd name="connsiteX28" fmla="*/ 0 w 460259"/>
                <a:gd name="connsiteY28" fmla="*/ 151085 h 390219"/>
                <a:gd name="connsiteX29" fmla="*/ 6403 w 460259"/>
                <a:gd name="connsiteY29" fmla="*/ 144682 h 390219"/>
                <a:gd name="connsiteX30" fmla="*/ 12807 w 460259"/>
                <a:gd name="connsiteY30" fmla="*/ 151085 h 390219"/>
                <a:gd name="connsiteX31" fmla="*/ 6403 w 460259"/>
                <a:gd name="connsiteY31" fmla="*/ 157489 h 390219"/>
                <a:gd name="connsiteX32" fmla="*/ 6403 w 460259"/>
                <a:gd name="connsiteY32" fmla="*/ 138278 h 390219"/>
                <a:gd name="connsiteX33" fmla="*/ 0 w 460259"/>
                <a:gd name="connsiteY33" fmla="*/ 131874 h 390219"/>
                <a:gd name="connsiteX34" fmla="*/ 0 w 460259"/>
                <a:gd name="connsiteY34" fmla="*/ 6404 h 390219"/>
                <a:gd name="connsiteX35" fmla="*/ 1901 w 460259"/>
                <a:gd name="connsiteY35" fmla="*/ 1901 h 390219"/>
                <a:gd name="connsiteX36" fmla="*/ 6403 w 460259"/>
                <a:gd name="connsiteY36" fmla="*/ 0 h 390219"/>
                <a:gd name="connsiteX37" fmla="*/ 121068 w 460259"/>
                <a:gd name="connsiteY37" fmla="*/ 0 h 390219"/>
                <a:gd name="connsiteX38" fmla="*/ 126371 w 460259"/>
                <a:gd name="connsiteY38" fmla="*/ 2802 h 390219"/>
                <a:gd name="connsiteX39" fmla="*/ 170996 w 460259"/>
                <a:gd name="connsiteY39" fmla="*/ 66337 h 390219"/>
                <a:gd name="connsiteX40" fmla="*/ 294766 w 460259"/>
                <a:gd name="connsiteY40" fmla="*/ 66337 h 390219"/>
                <a:gd name="connsiteX41" fmla="*/ 301169 w 460259"/>
                <a:gd name="connsiteY41" fmla="*/ 72741 h 390219"/>
                <a:gd name="connsiteX42" fmla="*/ 294766 w 460259"/>
                <a:gd name="connsiteY42" fmla="*/ 79145 h 390219"/>
                <a:gd name="connsiteX43" fmla="*/ 167695 w 460259"/>
                <a:gd name="connsiteY43" fmla="*/ 79145 h 390219"/>
                <a:gd name="connsiteX44" fmla="*/ 162391 w 460259"/>
                <a:gd name="connsiteY44" fmla="*/ 76443 h 390219"/>
                <a:gd name="connsiteX45" fmla="*/ 117766 w 460259"/>
                <a:gd name="connsiteY45" fmla="*/ 12807 h 390219"/>
                <a:gd name="connsiteX46" fmla="*/ 12807 w 460259"/>
                <a:gd name="connsiteY46" fmla="*/ 12807 h 390219"/>
                <a:gd name="connsiteX47" fmla="*/ 12807 w 460259"/>
                <a:gd name="connsiteY47" fmla="*/ 131874 h 390219"/>
                <a:gd name="connsiteX48" fmla="*/ 6403 w 460259"/>
                <a:gd name="connsiteY48" fmla="*/ 138278 h 390219"/>
                <a:gd name="connsiteX49" fmla="*/ 459158 w 460259"/>
                <a:gd name="connsiteY49" fmla="*/ 125971 h 390219"/>
                <a:gd name="connsiteX50" fmla="*/ 452755 w 460259"/>
                <a:gd name="connsiteY50" fmla="*/ 119567 h 390219"/>
                <a:gd name="connsiteX51" fmla="*/ 452755 w 460259"/>
                <a:gd name="connsiteY51" fmla="*/ 79145 h 390219"/>
                <a:gd name="connsiteX52" fmla="*/ 313977 w 460259"/>
                <a:gd name="connsiteY52" fmla="*/ 79145 h 390219"/>
                <a:gd name="connsiteX53" fmla="*/ 307573 w 460259"/>
                <a:gd name="connsiteY53" fmla="*/ 72741 h 390219"/>
                <a:gd name="connsiteX54" fmla="*/ 313977 w 460259"/>
                <a:gd name="connsiteY54" fmla="*/ 66337 h 390219"/>
                <a:gd name="connsiteX55" fmla="*/ 459158 w 460259"/>
                <a:gd name="connsiteY55" fmla="*/ 66337 h 390219"/>
                <a:gd name="connsiteX56" fmla="*/ 463661 w 460259"/>
                <a:gd name="connsiteY56" fmla="*/ 68238 h 390219"/>
                <a:gd name="connsiteX57" fmla="*/ 465562 w 460259"/>
                <a:gd name="connsiteY57" fmla="*/ 72741 h 390219"/>
                <a:gd name="connsiteX58" fmla="*/ 465562 w 460259"/>
                <a:gd name="connsiteY58" fmla="*/ 119467 h 390219"/>
                <a:gd name="connsiteX59" fmla="*/ 465562 w 460259"/>
                <a:gd name="connsiteY59" fmla="*/ 119567 h 390219"/>
                <a:gd name="connsiteX60" fmla="*/ 459158 w 460259"/>
                <a:gd name="connsiteY60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460259" h="390219">
                  <a:moveTo>
                    <a:pt x="21812" y="399325"/>
                  </a:moveTo>
                  <a:lnTo>
                    <a:pt x="21812" y="399325"/>
                  </a:lnTo>
                  <a:lnTo>
                    <a:pt x="21612" y="399325"/>
                  </a:lnTo>
                  <a:cubicBezTo>
                    <a:pt x="18210" y="399325"/>
                    <a:pt x="14808" y="398525"/>
                    <a:pt x="11606" y="396924"/>
                  </a:cubicBezTo>
                  <a:cubicBezTo>
                    <a:pt x="6003" y="394322"/>
                    <a:pt x="2001" y="389219"/>
                    <a:pt x="500" y="383016"/>
                  </a:cubicBezTo>
                  <a:cubicBezTo>
                    <a:pt x="100" y="381415"/>
                    <a:pt x="400" y="379714"/>
                    <a:pt x="1301" y="378213"/>
                  </a:cubicBezTo>
                  <a:cubicBezTo>
                    <a:pt x="2201" y="376812"/>
                    <a:pt x="3602" y="375712"/>
                    <a:pt x="5303" y="375412"/>
                  </a:cubicBezTo>
                  <a:cubicBezTo>
                    <a:pt x="8605" y="374611"/>
                    <a:pt x="12207" y="376712"/>
                    <a:pt x="13007" y="380114"/>
                  </a:cubicBezTo>
                  <a:cubicBezTo>
                    <a:pt x="13507" y="382516"/>
                    <a:pt x="15109" y="384417"/>
                    <a:pt x="17209" y="385417"/>
                  </a:cubicBezTo>
                  <a:cubicBezTo>
                    <a:pt x="18710" y="386118"/>
                    <a:pt x="20111" y="386518"/>
                    <a:pt x="21712" y="386518"/>
                  </a:cubicBezTo>
                  <a:cubicBezTo>
                    <a:pt x="25414" y="386518"/>
                    <a:pt x="28516" y="384417"/>
                    <a:pt x="29917" y="381115"/>
                  </a:cubicBezTo>
                  <a:cubicBezTo>
                    <a:pt x="29917" y="380915"/>
                    <a:pt x="30017" y="380815"/>
                    <a:pt x="30017" y="380715"/>
                  </a:cubicBezTo>
                  <a:cubicBezTo>
                    <a:pt x="30117" y="380615"/>
                    <a:pt x="30117" y="380514"/>
                    <a:pt x="30117" y="380514"/>
                  </a:cubicBezTo>
                  <a:lnTo>
                    <a:pt x="30217" y="380214"/>
                  </a:lnTo>
                  <a:cubicBezTo>
                    <a:pt x="30217" y="380214"/>
                    <a:pt x="30217" y="380114"/>
                    <a:pt x="30317" y="380014"/>
                  </a:cubicBezTo>
                  <a:cubicBezTo>
                    <a:pt x="31017" y="376812"/>
                    <a:pt x="34419" y="374711"/>
                    <a:pt x="37721" y="375311"/>
                  </a:cubicBezTo>
                  <a:cubicBezTo>
                    <a:pt x="41123" y="376012"/>
                    <a:pt x="43424" y="379414"/>
                    <a:pt x="42724" y="382816"/>
                  </a:cubicBezTo>
                  <a:cubicBezTo>
                    <a:pt x="42624" y="383516"/>
                    <a:pt x="42424" y="384217"/>
                    <a:pt x="42123" y="384917"/>
                  </a:cubicBezTo>
                  <a:cubicBezTo>
                    <a:pt x="42024" y="385317"/>
                    <a:pt x="41823" y="385617"/>
                    <a:pt x="41723" y="385918"/>
                  </a:cubicBezTo>
                  <a:cubicBezTo>
                    <a:pt x="38421" y="394022"/>
                    <a:pt x="30617" y="399325"/>
                    <a:pt x="21812" y="399325"/>
                  </a:cubicBezTo>
                  <a:close/>
                  <a:moveTo>
                    <a:pt x="6403" y="368808"/>
                  </a:moveTo>
                  <a:cubicBezTo>
                    <a:pt x="2801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794"/>
                    <a:pt x="2801" y="163892"/>
                    <a:pt x="6403" y="163892"/>
                  </a:cubicBezTo>
                  <a:cubicBezTo>
                    <a:pt x="9905" y="163892"/>
                    <a:pt x="12807" y="1667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9905" y="368808"/>
                    <a:pt x="6403" y="368808"/>
                  </a:cubicBezTo>
                  <a:close/>
                  <a:moveTo>
                    <a:pt x="6403" y="157489"/>
                  </a:moveTo>
                  <a:cubicBezTo>
                    <a:pt x="2801" y="157489"/>
                    <a:pt x="0" y="154687"/>
                    <a:pt x="0" y="151085"/>
                  </a:cubicBezTo>
                  <a:cubicBezTo>
                    <a:pt x="0" y="147583"/>
                    <a:pt x="2801" y="144682"/>
                    <a:pt x="6403" y="144682"/>
                  </a:cubicBezTo>
                  <a:cubicBezTo>
                    <a:pt x="9905" y="144682"/>
                    <a:pt x="12807" y="147583"/>
                    <a:pt x="12807" y="151085"/>
                  </a:cubicBezTo>
                  <a:cubicBezTo>
                    <a:pt x="12807" y="154687"/>
                    <a:pt x="9905" y="157489"/>
                    <a:pt x="6403" y="157489"/>
                  </a:cubicBezTo>
                  <a:close/>
                  <a:moveTo>
                    <a:pt x="6403" y="138278"/>
                  </a:moveTo>
                  <a:cubicBezTo>
                    <a:pt x="2801" y="138278"/>
                    <a:pt x="0" y="1354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600" y="3102"/>
                    <a:pt x="1901" y="1901"/>
                  </a:cubicBezTo>
                  <a:cubicBezTo>
                    <a:pt x="3002" y="700"/>
                    <a:pt x="4702" y="0"/>
                    <a:pt x="6403" y="0"/>
                  </a:cubicBezTo>
                  <a:lnTo>
                    <a:pt x="121068" y="0"/>
                  </a:lnTo>
                  <a:cubicBezTo>
                    <a:pt x="123169" y="0"/>
                    <a:pt x="125171" y="1101"/>
                    <a:pt x="126371" y="2802"/>
                  </a:cubicBezTo>
                  <a:lnTo>
                    <a:pt x="170996" y="66337"/>
                  </a:lnTo>
                  <a:lnTo>
                    <a:pt x="294766" y="66337"/>
                  </a:lnTo>
                  <a:cubicBezTo>
                    <a:pt x="298268" y="66337"/>
                    <a:pt x="301169" y="69239"/>
                    <a:pt x="301169" y="72741"/>
                  </a:cubicBezTo>
                  <a:cubicBezTo>
                    <a:pt x="301169" y="76243"/>
                    <a:pt x="298268" y="79145"/>
                    <a:pt x="294766" y="79145"/>
                  </a:cubicBezTo>
                  <a:lnTo>
                    <a:pt x="167695" y="79145"/>
                  </a:lnTo>
                  <a:cubicBezTo>
                    <a:pt x="165593" y="79145"/>
                    <a:pt x="163592" y="78144"/>
                    <a:pt x="162391" y="76443"/>
                  </a:cubicBezTo>
                  <a:lnTo>
                    <a:pt x="117766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476"/>
                    <a:pt x="9905" y="138278"/>
                    <a:pt x="6403" y="138278"/>
                  </a:cubicBezTo>
                  <a:close/>
                  <a:moveTo>
                    <a:pt x="459158" y="125971"/>
                  </a:moveTo>
                  <a:cubicBezTo>
                    <a:pt x="455657" y="125971"/>
                    <a:pt x="452755" y="123169"/>
                    <a:pt x="452755" y="119567"/>
                  </a:cubicBezTo>
                  <a:lnTo>
                    <a:pt x="452755" y="79145"/>
                  </a:lnTo>
                  <a:lnTo>
                    <a:pt x="313977" y="79145"/>
                  </a:lnTo>
                  <a:cubicBezTo>
                    <a:pt x="310374" y="79145"/>
                    <a:pt x="307573" y="76243"/>
                    <a:pt x="307573" y="72741"/>
                  </a:cubicBezTo>
                  <a:cubicBezTo>
                    <a:pt x="307573" y="69239"/>
                    <a:pt x="310374" y="66337"/>
                    <a:pt x="313977" y="66337"/>
                  </a:cubicBezTo>
                  <a:lnTo>
                    <a:pt x="459158" y="66337"/>
                  </a:lnTo>
                  <a:cubicBezTo>
                    <a:pt x="460860" y="66337"/>
                    <a:pt x="462560" y="67038"/>
                    <a:pt x="463661" y="68238"/>
                  </a:cubicBezTo>
                  <a:cubicBezTo>
                    <a:pt x="464862" y="69439"/>
                    <a:pt x="465562" y="71040"/>
                    <a:pt x="465562" y="72741"/>
                  </a:cubicBezTo>
                  <a:lnTo>
                    <a:pt x="465562" y="119467"/>
                  </a:lnTo>
                  <a:lnTo>
                    <a:pt x="465562" y="119567"/>
                  </a:lnTo>
                  <a:cubicBezTo>
                    <a:pt x="465562" y="123169"/>
                    <a:pt x="462661" y="125971"/>
                    <a:pt x="459158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35AEAAA9-B018-4839-A6A2-8B3BB100545E}"/>
                </a:ext>
              </a:extLst>
            </p:cNvPr>
            <p:cNvSpPr/>
            <p:nvPr/>
          </p:nvSpPr>
          <p:spPr>
            <a:xfrm>
              <a:off x="6473486" y="2707094"/>
              <a:ext cx="490276" cy="280158"/>
            </a:xfrm>
            <a:custGeom>
              <a:avLst/>
              <a:gdLst>
                <a:gd name="connsiteX0" fmla="*/ 418436 w 490276"/>
                <a:gd name="connsiteY0" fmla="*/ 286161 h 280157"/>
                <a:gd name="connsiteX1" fmla="*/ 365406 w 490276"/>
                <a:gd name="connsiteY1" fmla="*/ 286161 h 280157"/>
                <a:gd name="connsiteX2" fmla="*/ 358902 w 490276"/>
                <a:gd name="connsiteY2" fmla="*/ 279758 h 280157"/>
                <a:gd name="connsiteX3" fmla="*/ 365406 w 490276"/>
                <a:gd name="connsiteY3" fmla="*/ 273354 h 280157"/>
                <a:gd name="connsiteX4" fmla="*/ 418436 w 490276"/>
                <a:gd name="connsiteY4" fmla="*/ 273354 h 280157"/>
                <a:gd name="connsiteX5" fmla="*/ 427041 w 490276"/>
                <a:gd name="connsiteY5" fmla="*/ 267050 h 280157"/>
                <a:gd name="connsiteX6" fmla="*/ 463161 w 490276"/>
                <a:gd name="connsiteY6" fmla="*/ 153086 h 280157"/>
                <a:gd name="connsiteX7" fmla="*/ 471165 w 490276"/>
                <a:gd name="connsiteY7" fmla="*/ 148984 h 280157"/>
                <a:gd name="connsiteX8" fmla="*/ 474967 w 490276"/>
                <a:gd name="connsiteY8" fmla="*/ 152086 h 280157"/>
                <a:gd name="connsiteX9" fmla="*/ 475368 w 490276"/>
                <a:gd name="connsiteY9" fmla="*/ 156988 h 280157"/>
                <a:gd name="connsiteX10" fmla="*/ 439247 w 490276"/>
                <a:gd name="connsiteY10" fmla="*/ 270853 h 280157"/>
                <a:gd name="connsiteX11" fmla="*/ 418436 w 490276"/>
                <a:gd name="connsiteY11" fmla="*/ 286161 h 280157"/>
                <a:gd name="connsiteX12" fmla="*/ 346095 w 490276"/>
                <a:gd name="connsiteY12" fmla="*/ 286161 h 280157"/>
                <a:gd name="connsiteX13" fmla="*/ 235133 w 490276"/>
                <a:gd name="connsiteY13" fmla="*/ 286161 h 280157"/>
                <a:gd name="connsiteX14" fmla="*/ 228729 w 490276"/>
                <a:gd name="connsiteY14" fmla="*/ 279758 h 280157"/>
                <a:gd name="connsiteX15" fmla="*/ 235133 w 490276"/>
                <a:gd name="connsiteY15" fmla="*/ 273354 h 280157"/>
                <a:gd name="connsiteX16" fmla="*/ 346095 w 490276"/>
                <a:gd name="connsiteY16" fmla="*/ 273354 h 280157"/>
                <a:gd name="connsiteX17" fmla="*/ 352498 w 490276"/>
                <a:gd name="connsiteY17" fmla="*/ 279758 h 280157"/>
                <a:gd name="connsiteX18" fmla="*/ 346095 w 490276"/>
                <a:gd name="connsiteY18" fmla="*/ 286161 h 280157"/>
                <a:gd name="connsiteX19" fmla="*/ 6403 w 490276"/>
                <a:gd name="connsiteY19" fmla="*/ 276756 h 280157"/>
                <a:gd name="connsiteX20" fmla="*/ 4002 w 490276"/>
                <a:gd name="connsiteY20" fmla="*/ 276256 h 280157"/>
                <a:gd name="connsiteX21" fmla="*/ 500 w 490276"/>
                <a:gd name="connsiteY21" fmla="*/ 272854 h 280157"/>
                <a:gd name="connsiteX22" fmla="*/ 0 w 490276"/>
                <a:gd name="connsiteY22" fmla="*/ 270452 h 280157"/>
                <a:gd name="connsiteX23" fmla="*/ 500 w 490276"/>
                <a:gd name="connsiteY23" fmla="*/ 267951 h 280157"/>
                <a:gd name="connsiteX24" fmla="*/ 600 w 490276"/>
                <a:gd name="connsiteY24" fmla="*/ 267451 h 280157"/>
                <a:gd name="connsiteX25" fmla="*/ 900 w 490276"/>
                <a:gd name="connsiteY25" fmla="*/ 266550 h 280157"/>
                <a:gd name="connsiteX26" fmla="*/ 900 w 490276"/>
                <a:gd name="connsiteY26" fmla="*/ 266550 h 280157"/>
                <a:gd name="connsiteX27" fmla="*/ 22913 w 490276"/>
                <a:gd name="connsiteY27" fmla="*/ 197211 h 280157"/>
                <a:gd name="connsiteX28" fmla="*/ 23013 w 490276"/>
                <a:gd name="connsiteY28" fmla="*/ 196911 h 280157"/>
                <a:gd name="connsiteX29" fmla="*/ 23013 w 490276"/>
                <a:gd name="connsiteY29" fmla="*/ 196811 h 280157"/>
                <a:gd name="connsiteX30" fmla="*/ 23113 w 490276"/>
                <a:gd name="connsiteY30" fmla="*/ 196511 h 280157"/>
                <a:gd name="connsiteX31" fmla="*/ 70540 w 490276"/>
                <a:gd name="connsiteY31" fmla="*/ 47227 h 280157"/>
                <a:gd name="connsiteX32" fmla="*/ 110462 w 490276"/>
                <a:gd name="connsiteY32" fmla="*/ 5103 h 280157"/>
                <a:gd name="connsiteX33" fmla="*/ 110862 w 490276"/>
                <a:gd name="connsiteY33" fmla="*/ 4903 h 280157"/>
                <a:gd name="connsiteX34" fmla="*/ 135876 w 490276"/>
                <a:gd name="connsiteY34" fmla="*/ 0 h 280157"/>
                <a:gd name="connsiteX35" fmla="*/ 429742 w 490276"/>
                <a:gd name="connsiteY35" fmla="*/ 0 h 280157"/>
                <a:gd name="connsiteX36" fmla="*/ 499581 w 490276"/>
                <a:gd name="connsiteY36" fmla="*/ 69739 h 280157"/>
                <a:gd name="connsiteX37" fmla="*/ 496279 w 490276"/>
                <a:gd name="connsiteY37" fmla="*/ 91051 h 280157"/>
                <a:gd name="connsiteX38" fmla="*/ 486974 w 490276"/>
                <a:gd name="connsiteY38" fmla="*/ 120368 h 280157"/>
                <a:gd name="connsiteX39" fmla="*/ 478970 w 490276"/>
                <a:gd name="connsiteY39" fmla="*/ 124570 h 280157"/>
                <a:gd name="connsiteX40" fmla="*/ 475168 w 490276"/>
                <a:gd name="connsiteY40" fmla="*/ 121368 h 280157"/>
                <a:gd name="connsiteX41" fmla="*/ 474767 w 490276"/>
                <a:gd name="connsiteY41" fmla="*/ 116466 h 280157"/>
                <a:gd name="connsiteX42" fmla="*/ 484073 w 490276"/>
                <a:gd name="connsiteY42" fmla="*/ 87149 h 280157"/>
                <a:gd name="connsiteX43" fmla="*/ 486774 w 490276"/>
                <a:gd name="connsiteY43" fmla="*/ 69739 h 280157"/>
                <a:gd name="connsiteX44" fmla="*/ 429742 w 490276"/>
                <a:gd name="connsiteY44" fmla="*/ 12807 h 280157"/>
                <a:gd name="connsiteX45" fmla="*/ 136577 w 490276"/>
                <a:gd name="connsiteY45" fmla="*/ 12807 h 280157"/>
                <a:gd name="connsiteX46" fmla="*/ 131974 w 490276"/>
                <a:gd name="connsiteY46" fmla="*/ 13007 h 280157"/>
                <a:gd name="connsiteX47" fmla="*/ 131874 w 490276"/>
                <a:gd name="connsiteY47" fmla="*/ 13007 h 280157"/>
                <a:gd name="connsiteX48" fmla="*/ 115265 w 490276"/>
                <a:gd name="connsiteY48" fmla="*/ 16909 h 280157"/>
                <a:gd name="connsiteX49" fmla="*/ 115265 w 490276"/>
                <a:gd name="connsiteY49" fmla="*/ 16909 h 280157"/>
                <a:gd name="connsiteX50" fmla="*/ 115265 w 490276"/>
                <a:gd name="connsiteY50" fmla="*/ 17009 h 280157"/>
                <a:gd name="connsiteX51" fmla="*/ 83347 w 490276"/>
                <a:gd name="connsiteY51" fmla="*/ 49528 h 280157"/>
                <a:gd name="connsiteX52" fmla="*/ 83347 w 490276"/>
                <a:gd name="connsiteY52" fmla="*/ 49528 h 280157"/>
                <a:gd name="connsiteX53" fmla="*/ 83047 w 490276"/>
                <a:gd name="connsiteY53" fmla="*/ 50228 h 280157"/>
                <a:gd name="connsiteX54" fmla="*/ 82746 w 490276"/>
                <a:gd name="connsiteY54" fmla="*/ 51029 h 280157"/>
                <a:gd name="connsiteX55" fmla="*/ 82547 w 490276"/>
                <a:gd name="connsiteY55" fmla="*/ 51729 h 280157"/>
                <a:gd name="connsiteX56" fmla="*/ 82446 w 490276"/>
                <a:gd name="connsiteY56" fmla="*/ 51929 h 280157"/>
                <a:gd name="connsiteX57" fmla="*/ 82246 w 490276"/>
                <a:gd name="connsiteY57" fmla="*/ 52630 h 280157"/>
                <a:gd name="connsiteX58" fmla="*/ 41023 w 490276"/>
                <a:gd name="connsiteY58" fmla="*/ 182403 h 280157"/>
                <a:gd name="connsiteX59" fmla="*/ 41023 w 490276"/>
                <a:gd name="connsiteY59" fmla="*/ 182503 h 280157"/>
                <a:gd name="connsiteX60" fmla="*/ 13307 w 490276"/>
                <a:gd name="connsiteY60" fmla="*/ 269952 h 280157"/>
                <a:gd name="connsiteX61" fmla="*/ 12807 w 490276"/>
                <a:gd name="connsiteY61" fmla="*/ 271553 h 280157"/>
                <a:gd name="connsiteX62" fmla="*/ 12807 w 490276"/>
                <a:gd name="connsiteY62" fmla="*/ 271653 h 280157"/>
                <a:gd name="connsiteX63" fmla="*/ 12307 w 490276"/>
                <a:gd name="connsiteY63" fmla="*/ 272754 h 280157"/>
                <a:gd name="connsiteX64" fmla="*/ 8905 w 490276"/>
                <a:gd name="connsiteY64" fmla="*/ 276156 h 280157"/>
                <a:gd name="connsiteX65" fmla="*/ 6403 w 490276"/>
                <a:gd name="connsiteY65" fmla="*/ 276756 h 280157"/>
                <a:gd name="connsiteX66" fmla="*/ 475068 w 490276"/>
                <a:gd name="connsiteY66" fmla="*/ 143181 h 280157"/>
                <a:gd name="connsiteX67" fmla="*/ 473166 w 490276"/>
                <a:gd name="connsiteY67" fmla="*/ 142880 h 280157"/>
                <a:gd name="connsiteX68" fmla="*/ 469364 w 490276"/>
                <a:gd name="connsiteY68" fmla="*/ 139679 h 280157"/>
                <a:gd name="connsiteX69" fmla="*/ 468964 w 490276"/>
                <a:gd name="connsiteY69" fmla="*/ 134776 h 280157"/>
                <a:gd name="connsiteX70" fmla="*/ 477069 w 490276"/>
                <a:gd name="connsiteY70" fmla="*/ 130674 h 280157"/>
                <a:gd name="connsiteX71" fmla="*/ 480771 w 490276"/>
                <a:gd name="connsiteY71" fmla="*/ 133775 h 280157"/>
                <a:gd name="connsiteX72" fmla="*/ 481171 w 490276"/>
                <a:gd name="connsiteY72" fmla="*/ 138678 h 280157"/>
                <a:gd name="connsiteX73" fmla="*/ 475068 w 490276"/>
                <a:gd name="connsiteY73" fmla="*/ 1431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490276" h="280157">
                  <a:moveTo>
                    <a:pt x="418436" y="286161"/>
                  </a:moveTo>
                  <a:lnTo>
                    <a:pt x="365406" y="286161"/>
                  </a:lnTo>
                  <a:cubicBezTo>
                    <a:pt x="361804" y="286161"/>
                    <a:pt x="358902" y="283260"/>
                    <a:pt x="358902" y="279758"/>
                  </a:cubicBezTo>
                  <a:cubicBezTo>
                    <a:pt x="358902" y="276156"/>
                    <a:pt x="361804" y="273354"/>
                    <a:pt x="365406" y="273354"/>
                  </a:cubicBezTo>
                  <a:lnTo>
                    <a:pt x="418436" y="273354"/>
                  </a:lnTo>
                  <a:cubicBezTo>
                    <a:pt x="422438" y="273354"/>
                    <a:pt x="425840" y="270853"/>
                    <a:pt x="427041" y="267050"/>
                  </a:cubicBezTo>
                  <a:lnTo>
                    <a:pt x="463161" y="153086"/>
                  </a:lnTo>
                  <a:cubicBezTo>
                    <a:pt x="464261" y="149784"/>
                    <a:pt x="467864" y="147883"/>
                    <a:pt x="471165" y="148984"/>
                  </a:cubicBezTo>
                  <a:cubicBezTo>
                    <a:pt x="472867" y="149484"/>
                    <a:pt x="474167" y="150585"/>
                    <a:pt x="474967" y="152086"/>
                  </a:cubicBezTo>
                  <a:cubicBezTo>
                    <a:pt x="475768" y="153587"/>
                    <a:pt x="475868" y="155387"/>
                    <a:pt x="475368" y="156988"/>
                  </a:cubicBezTo>
                  <a:lnTo>
                    <a:pt x="439247" y="270853"/>
                  </a:lnTo>
                  <a:cubicBezTo>
                    <a:pt x="436446" y="279958"/>
                    <a:pt x="428041" y="286161"/>
                    <a:pt x="418436" y="286161"/>
                  </a:cubicBezTo>
                  <a:close/>
                  <a:moveTo>
                    <a:pt x="346095" y="286161"/>
                  </a:moveTo>
                  <a:lnTo>
                    <a:pt x="235133" y="286161"/>
                  </a:lnTo>
                  <a:cubicBezTo>
                    <a:pt x="231630" y="286161"/>
                    <a:pt x="228729" y="283260"/>
                    <a:pt x="228729" y="279758"/>
                  </a:cubicBezTo>
                  <a:cubicBezTo>
                    <a:pt x="228729" y="276156"/>
                    <a:pt x="231630" y="273354"/>
                    <a:pt x="235133" y="273354"/>
                  </a:cubicBezTo>
                  <a:lnTo>
                    <a:pt x="346095" y="273354"/>
                  </a:lnTo>
                  <a:cubicBezTo>
                    <a:pt x="349697" y="273354"/>
                    <a:pt x="352498" y="276156"/>
                    <a:pt x="352498" y="279758"/>
                  </a:cubicBezTo>
                  <a:cubicBezTo>
                    <a:pt x="352498" y="283260"/>
                    <a:pt x="349697" y="286161"/>
                    <a:pt x="346095" y="286161"/>
                  </a:cubicBezTo>
                  <a:close/>
                  <a:moveTo>
                    <a:pt x="6403" y="276756"/>
                  </a:moveTo>
                  <a:cubicBezTo>
                    <a:pt x="5603" y="276756"/>
                    <a:pt x="4803" y="276556"/>
                    <a:pt x="4002" y="276256"/>
                  </a:cubicBezTo>
                  <a:cubicBezTo>
                    <a:pt x="2501" y="275655"/>
                    <a:pt x="1201" y="274355"/>
                    <a:pt x="500" y="272854"/>
                  </a:cubicBezTo>
                  <a:cubicBezTo>
                    <a:pt x="200" y="272053"/>
                    <a:pt x="0" y="271253"/>
                    <a:pt x="0" y="270452"/>
                  </a:cubicBezTo>
                  <a:cubicBezTo>
                    <a:pt x="0" y="269552"/>
                    <a:pt x="200" y="268751"/>
                    <a:pt x="500" y="267951"/>
                  </a:cubicBezTo>
                  <a:cubicBezTo>
                    <a:pt x="500" y="267751"/>
                    <a:pt x="600" y="267551"/>
                    <a:pt x="600" y="267451"/>
                  </a:cubicBezTo>
                  <a:lnTo>
                    <a:pt x="900" y="266550"/>
                  </a:lnTo>
                  <a:lnTo>
                    <a:pt x="900" y="266550"/>
                  </a:lnTo>
                  <a:lnTo>
                    <a:pt x="22913" y="197211"/>
                  </a:lnTo>
                  <a:cubicBezTo>
                    <a:pt x="22913" y="197111"/>
                    <a:pt x="23013" y="197011"/>
                    <a:pt x="23013" y="196911"/>
                  </a:cubicBezTo>
                  <a:lnTo>
                    <a:pt x="23013" y="196811"/>
                  </a:lnTo>
                  <a:cubicBezTo>
                    <a:pt x="23113" y="196711"/>
                    <a:pt x="23113" y="196611"/>
                    <a:pt x="23113" y="196511"/>
                  </a:cubicBezTo>
                  <a:lnTo>
                    <a:pt x="70540" y="47227"/>
                  </a:lnTo>
                  <a:cubicBezTo>
                    <a:pt x="77043" y="28016"/>
                    <a:pt x="91651" y="12707"/>
                    <a:pt x="110462" y="5103"/>
                  </a:cubicBezTo>
                  <a:cubicBezTo>
                    <a:pt x="110662" y="5003"/>
                    <a:pt x="110762" y="5003"/>
                    <a:pt x="110862" y="4903"/>
                  </a:cubicBezTo>
                  <a:cubicBezTo>
                    <a:pt x="118867" y="1801"/>
                    <a:pt x="127271" y="100"/>
                    <a:pt x="135876" y="0"/>
                  </a:cubicBezTo>
                  <a:lnTo>
                    <a:pt x="429742" y="0"/>
                  </a:lnTo>
                  <a:cubicBezTo>
                    <a:pt x="468264" y="100"/>
                    <a:pt x="499581" y="31318"/>
                    <a:pt x="499581" y="69739"/>
                  </a:cubicBezTo>
                  <a:cubicBezTo>
                    <a:pt x="499581" y="76843"/>
                    <a:pt x="498481" y="84047"/>
                    <a:pt x="496279" y="91051"/>
                  </a:cubicBezTo>
                  <a:lnTo>
                    <a:pt x="486974" y="120368"/>
                  </a:lnTo>
                  <a:cubicBezTo>
                    <a:pt x="485974" y="123670"/>
                    <a:pt x="482271" y="125571"/>
                    <a:pt x="478970" y="124570"/>
                  </a:cubicBezTo>
                  <a:cubicBezTo>
                    <a:pt x="477369" y="123970"/>
                    <a:pt x="475968" y="122869"/>
                    <a:pt x="475168" y="121368"/>
                  </a:cubicBezTo>
                  <a:cubicBezTo>
                    <a:pt x="474467" y="119868"/>
                    <a:pt x="474267" y="118167"/>
                    <a:pt x="474767" y="116466"/>
                  </a:cubicBezTo>
                  <a:lnTo>
                    <a:pt x="484073" y="87149"/>
                  </a:lnTo>
                  <a:cubicBezTo>
                    <a:pt x="485874" y="81446"/>
                    <a:pt x="486774" y="75543"/>
                    <a:pt x="486774" y="69739"/>
                  </a:cubicBezTo>
                  <a:cubicBezTo>
                    <a:pt x="486774" y="38422"/>
                    <a:pt x="461160" y="12907"/>
                    <a:pt x="429742" y="12807"/>
                  </a:cubicBezTo>
                  <a:lnTo>
                    <a:pt x="136577" y="12807"/>
                  </a:lnTo>
                  <a:cubicBezTo>
                    <a:pt x="134976" y="12807"/>
                    <a:pt x="133475" y="12907"/>
                    <a:pt x="131974" y="13007"/>
                  </a:cubicBezTo>
                  <a:lnTo>
                    <a:pt x="131874" y="13007"/>
                  </a:lnTo>
                  <a:cubicBezTo>
                    <a:pt x="126171" y="13508"/>
                    <a:pt x="120568" y="14808"/>
                    <a:pt x="115265" y="16909"/>
                  </a:cubicBezTo>
                  <a:lnTo>
                    <a:pt x="115265" y="16909"/>
                  </a:lnTo>
                  <a:lnTo>
                    <a:pt x="115265" y="17009"/>
                  </a:lnTo>
                  <a:cubicBezTo>
                    <a:pt x="100557" y="22913"/>
                    <a:pt x="88950" y="34720"/>
                    <a:pt x="83347" y="49528"/>
                  </a:cubicBezTo>
                  <a:lnTo>
                    <a:pt x="83347" y="49528"/>
                  </a:lnTo>
                  <a:lnTo>
                    <a:pt x="83047" y="50228"/>
                  </a:lnTo>
                  <a:cubicBezTo>
                    <a:pt x="82947" y="50528"/>
                    <a:pt x="82846" y="50829"/>
                    <a:pt x="82746" y="51029"/>
                  </a:cubicBezTo>
                  <a:lnTo>
                    <a:pt x="82547" y="51729"/>
                  </a:lnTo>
                  <a:lnTo>
                    <a:pt x="82446" y="51929"/>
                  </a:lnTo>
                  <a:lnTo>
                    <a:pt x="82246" y="52630"/>
                  </a:lnTo>
                  <a:lnTo>
                    <a:pt x="41023" y="182403"/>
                  </a:lnTo>
                  <a:cubicBezTo>
                    <a:pt x="41023" y="182503"/>
                    <a:pt x="41023" y="182503"/>
                    <a:pt x="41023" y="182503"/>
                  </a:cubicBezTo>
                  <a:lnTo>
                    <a:pt x="13307" y="269952"/>
                  </a:lnTo>
                  <a:cubicBezTo>
                    <a:pt x="13208" y="270452"/>
                    <a:pt x="13007" y="271053"/>
                    <a:pt x="12807" y="271553"/>
                  </a:cubicBezTo>
                  <a:lnTo>
                    <a:pt x="12807" y="271653"/>
                  </a:lnTo>
                  <a:cubicBezTo>
                    <a:pt x="12507" y="272454"/>
                    <a:pt x="12307" y="272754"/>
                    <a:pt x="12307" y="272754"/>
                  </a:cubicBezTo>
                  <a:cubicBezTo>
                    <a:pt x="11706" y="274255"/>
                    <a:pt x="10506" y="275555"/>
                    <a:pt x="8905" y="276156"/>
                  </a:cubicBezTo>
                  <a:cubicBezTo>
                    <a:pt x="8105" y="276556"/>
                    <a:pt x="7304" y="276756"/>
                    <a:pt x="6403" y="276756"/>
                  </a:cubicBezTo>
                  <a:close/>
                  <a:moveTo>
                    <a:pt x="475068" y="143181"/>
                  </a:moveTo>
                  <a:cubicBezTo>
                    <a:pt x="474367" y="143181"/>
                    <a:pt x="473767" y="143081"/>
                    <a:pt x="473166" y="142880"/>
                  </a:cubicBezTo>
                  <a:cubicBezTo>
                    <a:pt x="471466" y="142380"/>
                    <a:pt x="470165" y="141180"/>
                    <a:pt x="469364" y="139679"/>
                  </a:cubicBezTo>
                  <a:cubicBezTo>
                    <a:pt x="468564" y="138178"/>
                    <a:pt x="468464" y="136477"/>
                    <a:pt x="468964" y="134776"/>
                  </a:cubicBezTo>
                  <a:cubicBezTo>
                    <a:pt x="470065" y="131474"/>
                    <a:pt x="473667" y="129573"/>
                    <a:pt x="477069" y="130674"/>
                  </a:cubicBezTo>
                  <a:cubicBezTo>
                    <a:pt x="478669" y="131174"/>
                    <a:pt x="479970" y="132274"/>
                    <a:pt x="480771" y="133775"/>
                  </a:cubicBezTo>
                  <a:cubicBezTo>
                    <a:pt x="481571" y="135276"/>
                    <a:pt x="481671" y="137077"/>
                    <a:pt x="481171" y="138678"/>
                  </a:cubicBezTo>
                  <a:cubicBezTo>
                    <a:pt x="480371" y="141380"/>
                    <a:pt x="477869" y="143181"/>
                    <a:pt x="475068" y="1431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547D1D86-3BE4-4CCF-B798-83D66D4017F4}"/>
                </a:ext>
              </a:extLst>
            </p:cNvPr>
            <p:cNvSpPr/>
            <p:nvPr/>
          </p:nvSpPr>
          <p:spPr>
            <a:xfrm>
              <a:off x="6459377" y="2980448"/>
              <a:ext cx="110062" cy="10006"/>
            </a:xfrm>
            <a:custGeom>
              <a:avLst/>
              <a:gdLst>
                <a:gd name="connsiteX0" fmla="*/ 105059 w 110062"/>
                <a:gd name="connsiteY0" fmla="*/ 12807 h 10005"/>
                <a:gd name="connsiteX1" fmla="*/ 6504 w 110062"/>
                <a:gd name="connsiteY1" fmla="*/ 12807 h 10005"/>
                <a:gd name="connsiteX2" fmla="*/ 0 w 110062"/>
                <a:gd name="connsiteY2" fmla="*/ 6404 h 10005"/>
                <a:gd name="connsiteX3" fmla="*/ 6404 w 110062"/>
                <a:gd name="connsiteY3" fmla="*/ 0 h 10005"/>
                <a:gd name="connsiteX4" fmla="*/ 105059 w 110062"/>
                <a:gd name="connsiteY4" fmla="*/ 0 h 10005"/>
                <a:gd name="connsiteX5" fmla="*/ 111463 w 110062"/>
                <a:gd name="connsiteY5" fmla="*/ 6404 h 10005"/>
                <a:gd name="connsiteX6" fmla="*/ 105059 w 11006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062" h="10005">
                  <a:moveTo>
                    <a:pt x="105059" y="12807"/>
                  </a:moveTo>
                  <a:lnTo>
                    <a:pt x="65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802"/>
                    <a:pt x="2902" y="0"/>
                    <a:pt x="6404" y="0"/>
                  </a:cubicBezTo>
                  <a:lnTo>
                    <a:pt x="105059" y="0"/>
                  </a:lnTo>
                  <a:cubicBezTo>
                    <a:pt x="108562" y="0"/>
                    <a:pt x="111463" y="2802"/>
                    <a:pt x="111463" y="6404"/>
                  </a:cubicBezTo>
                  <a:cubicBezTo>
                    <a:pt x="111463" y="9905"/>
                    <a:pt x="108562" y="12807"/>
                    <a:pt x="105059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F3EFE36C-37A6-4FD5-BF01-86AEB0A8FF00}"/>
                </a:ext>
              </a:extLst>
            </p:cNvPr>
            <p:cNvSpPr/>
            <p:nvPr/>
          </p:nvSpPr>
          <p:spPr>
            <a:xfrm>
              <a:off x="6661692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3 w 30016"/>
                <a:gd name="connsiteY1" fmla="*/ 12807 h 10005"/>
                <a:gd name="connsiteX2" fmla="*/ 0 w 30016"/>
                <a:gd name="connsiteY2" fmla="*/ 6404 h 10005"/>
                <a:gd name="connsiteX3" fmla="*/ 6403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3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3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259A749-AB84-4096-8BA9-83A9F415DD5C}"/>
                </a:ext>
              </a:extLst>
            </p:cNvPr>
            <p:cNvSpPr/>
            <p:nvPr/>
          </p:nvSpPr>
          <p:spPr>
            <a:xfrm>
              <a:off x="6672998" y="2537998"/>
              <a:ext cx="10006" cy="30017"/>
            </a:xfrm>
            <a:custGeom>
              <a:avLst/>
              <a:gdLst>
                <a:gd name="connsiteX0" fmla="*/ 6403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3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3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5320"/>
                  </a:moveTo>
                  <a:cubicBezTo>
                    <a:pt x="2901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3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9905" y="35320"/>
                    <a:pt x="6403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FC71DEA-8B60-43E1-B465-1596A98119A8}"/>
                </a:ext>
              </a:extLst>
            </p:cNvPr>
            <p:cNvSpPr/>
            <p:nvPr/>
          </p:nvSpPr>
          <p:spPr>
            <a:xfrm>
              <a:off x="6749041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8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8" y="16809"/>
                    <a:pt x="12808" y="21712"/>
                  </a:cubicBezTo>
                  <a:cubicBezTo>
                    <a:pt x="12808" y="26615"/>
                    <a:pt x="16910" y="30717"/>
                    <a:pt x="21812" y="30717"/>
                  </a:cubicBezTo>
                  <a:cubicBezTo>
                    <a:pt x="26715" y="30717"/>
                    <a:pt x="30818" y="26615"/>
                    <a:pt x="30818" y="21712"/>
                  </a:cubicBezTo>
                  <a:cubicBezTo>
                    <a:pt x="30818" y="16809"/>
                    <a:pt x="267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2480E399-C248-4F04-94D6-36B1208226F1}"/>
                </a:ext>
              </a:extLst>
            </p:cNvPr>
            <p:cNvSpPr/>
            <p:nvPr/>
          </p:nvSpPr>
          <p:spPr>
            <a:xfrm>
              <a:off x="6839529" y="2517684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5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7 w 60033"/>
                <a:gd name="connsiteY6" fmla="*/ 25617 h 60033"/>
                <a:gd name="connsiteX7" fmla="*/ 56494 w 60033"/>
                <a:gd name="connsiteY7" fmla="*/ 48831 h 60033"/>
                <a:gd name="connsiteX8" fmla="*/ 36483 w 60033"/>
                <a:gd name="connsiteY8" fmla="*/ 61638 h 60033"/>
                <a:gd name="connsiteX9" fmla="*/ 30980 w 60033"/>
                <a:gd name="connsiteY9" fmla="*/ 62138 h 60033"/>
                <a:gd name="connsiteX10" fmla="*/ 31080 w 60033"/>
                <a:gd name="connsiteY10" fmla="*/ 12810 h 60033"/>
                <a:gd name="connsiteX11" fmla="*/ 27878 w 60033"/>
                <a:gd name="connsiteY11" fmla="*/ 13110 h 60033"/>
                <a:gd name="connsiteX12" fmla="*/ 16171 w 60033"/>
                <a:gd name="connsiteY12" fmla="*/ 20615 h 60033"/>
                <a:gd name="connsiteX13" fmla="*/ 13170 w 60033"/>
                <a:gd name="connsiteY13" fmla="*/ 34222 h 60033"/>
                <a:gd name="connsiteX14" fmla="*/ 20674 w 60033"/>
                <a:gd name="connsiteY14" fmla="*/ 45929 h 60033"/>
                <a:gd name="connsiteX15" fmla="*/ 34282 w 60033"/>
                <a:gd name="connsiteY15" fmla="*/ 48931 h 60033"/>
                <a:gd name="connsiteX16" fmla="*/ 45988 w 60033"/>
                <a:gd name="connsiteY16" fmla="*/ 41426 h 60033"/>
                <a:gd name="connsiteX17" fmla="*/ 48990 w 60033"/>
                <a:gd name="connsiteY17" fmla="*/ 27819 h 60033"/>
                <a:gd name="connsiteX18" fmla="*/ 41486 w 60033"/>
                <a:gd name="connsiteY18" fmla="*/ 16112 h 60033"/>
                <a:gd name="connsiteX19" fmla="*/ 31080 w 60033"/>
                <a:gd name="connsiteY19" fmla="*/ 128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6" y="62138"/>
                    <a:pt x="18573" y="60237"/>
                    <a:pt x="13270" y="56535"/>
                  </a:cubicBezTo>
                  <a:cubicBezTo>
                    <a:pt x="6466" y="51832"/>
                    <a:pt x="1963" y="44728"/>
                    <a:pt x="463" y="36524"/>
                  </a:cubicBezTo>
                  <a:cubicBezTo>
                    <a:pt x="-938" y="28319"/>
                    <a:pt x="863" y="20114"/>
                    <a:pt x="5565" y="13310"/>
                  </a:cubicBezTo>
                  <a:cubicBezTo>
                    <a:pt x="10268" y="6507"/>
                    <a:pt x="17372" y="2004"/>
                    <a:pt x="25577" y="503"/>
                  </a:cubicBezTo>
                  <a:cubicBezTo>
                    <a:pt x="33681" y="-998"/>
                    <a:pt x="41986" y="903"/>
                    <a:pt x="48790" y="5606"/>
                  </a:cubicBezTo>
                  <a:cubicBezTo>
                    <a:pt x="55593" y="10309"/>
                    <a:pt x="60096" y="17413"/>
                    <a:pt x="61597" y="25617"/>
                  </a:cubicBezTo>
                  <a:cubicBezTo>
                    <a:pt x="62998" y="33822"/>
                    <a:pt x="61197" y="42027"/>
                    <a:pt x="56494" y="48831"/>
                  </a:cubicBezTo>
                  <a:cubicBezTo>
                    <a:pt x="51792" y="55634"/>
                    <a:pt x="44688" y="60137"/>
                    <a:pt x="36483" y="61638"/>
                  </a:cubicBezTo>
                  <a:cubicBezTo>
                    <a:pt x="34682" y="61938"/>
                    <a:pt x="32781" y="62138"/>
                    <a:pt x="30980" y="62138"/>
                  </a:cubicBezTo>
                  <a:close/>
                  <a:moveTo>
                    <a:pt x="31080" y="12810"/>
                  </a:moveTo>
                  <a:cubicBezTo>
                    <a:pt x="29979" y="12810"/>
                    <a:pt x="28979" y="12910"/>
                    <a:pt x="27878" y="13110"/>
                  </a:cubicBezTo>
                  <a:cubicBezTo>
                    <a:pt x="23075" y="13911"/>
                    <a:pt x="18873" y="16612"/>
                    <a:pt x="16171" y="20615"/>
                  </a:cubicBezTo>
                  <a:cubicBezTo>
                    <a:pt x="13470" y="24617"/>
                    <a:pt x="12370" y="29420"/>
                    <a:pt x="13170" y="34222"/>
                  </a:cubicBezTo>
                  <a:cubicBezTo>
                    <a:pt x="13970" y="39025"/>
                    <a:pt x="16672" y="43227"/>
                    <a:pt x="20674" y="45929"/>
                  </a:cubicBezTo>
                  <a:cubicBezTo>
                    <a:pt x="24676" y="48630"/>
                    <a:pt x="29479" y="49831"/>
                    <a:pt x="34282" y="48931"/>
                  </a:cubicBezTo>
                  <a:cubicBezTo>
                    <a:pt x="39085" y="48130"/>
                    <a:pt x="43287" y="45429"/>
                    <a:pt x="45988" y="41426"/>
                  </a:cubicBezTo>
                  <a:cubicBezTo>
                    <a:pt x="48790" y="37424"/>
                    <a:pt x="49791" y="32621"/>
                    <a:pt x="48990" y="27819"/>
                  </a:cubicBezTo>
                  <a:cubicBezTo>
                    <a:pt x="48189" y="23016"/>
                    <a:pt x="45488" y="18814"/>
                    <a:pt x="41486" y="16112"/>
                  </a:cubicBezTo>
                  <a:cubicBezTo>
                    <a:pt x="38384" y="14011"/>
                    <a:pt x="34782" y="12810"/>
                    <a:pt x="31080" y="128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2C46504F-F9E2-427C-92B4-D00F3D99415F}"/>
                </a:ext>
              </a:extLst>
            </p:cNvPr>
            <p:cNvSpPr/>
            <p:nvPr/>
          </p:nvSpPr>
          <p:spPr>
            <a:xfrm>
              <a:off x="6924164" y="2598057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889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EA38E96-F6AF-40B5-B916-73934CABBFFA}"/>
                </a:ext>
              </a:extLst>
            </p:cNvPr>
            <p:cNvSpPr/>
            <p:nvPr/>
          </p:nvSpPr>
          <p:spPr>
            <a:xfrm>
              <a:off x="6924164" y="2598057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581" y="28191"/>
                    <a:pt x="7979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869512D-DCE1-4639-8E96-50613F89ADFD}"/>
                </a:ext>
              </a:extLst>
            </p:cNvPr>
            <p:cNvSpPr/>
            <p:nvPr/>
          </p:nvSpPr>
          <p:spPr>
            <a:xfrm>
              <a:off x="6557833" y="2900528"/>
              <a:ext cx="160090" cy="160090"/>
            </a:xfrm>
            <a:custGeom>
              <a:avLst/>
              <a:gdLst>
                <a:gd name="connsiteX0" fmla="*/ 37821 w 160090"/>
                <a:gd name="connsiteY0" fmla="*/ 166669 h 160090"/>
                <a:gd name="connsiteX1" fmla="*/ 33319 w 160090"/>
                <a:gd name="connsiteY1" fmla="*/ 164768 h 160090"/>
                <a:gd name="connsiteX2" fmla="*/ 1901 w 160090"/>
                <a:gd name="connsiteY2" fmla="*/ 133350 h 160090"/>
                <a:gd name="connsiteX3" fmla="*/ 0 w 160090"/>
                <a:gd name="connsiteY3" fmla="*/ 128848 h 160090"/>
                <a:gd name="connsiteX4" fmla="*/ 1901 w 160090"/>
                <a:gd name="connsiteY4" fmla="*/ 124345 h 160090"/>
                <a:gd name="connsiteX5" fmla="*/ 124370 w 160090"/>
                <a:gd name="connsiteY5" fmla="*/ 1876 h 160090"/>
                <a:gd name="connsiteX6" fmla="*/ 133475 w 160090"/>
                <a:gd name="connsiteY6" fmla="*/ 1876 h 160090"/>
                <a:gd name="connsiteX7" fmla="*/ 133475 w 160090"/>
                <a:gd name="connsiteY7" fmla="*/ 10981 h 160090"/>
                <a:gd name="connsiteX8" fmla="*/ 15609 w 160090"/>
                <a:gd name="connsiteY8" fmla="*/ 128848 h 160090"/>
                <a:gd name="connsiteX9" fmla="*/ 38021 w 160090"/>
                <a:gd name="connsiteY9" fmla="*/ 151260 h 160090"/>
                <a:gd name="connsiteX10" fmla="*/ 155888 w 160090"/>
                <a:gd name="connsiteY10" fmla="*/ 33394 h 160090"/>
                <a:gd name="connsiteX11" fmla="*/ 164993 w 160090"/>
                <a:gd name="connsiteY11" fmla="*/ 33394 h 160090"/>
                <a:gd name="connsiteX12" fmla="*/ 164993 w 160090"/>
                <a:gd name="connsiteY12" fmla="*/ 42499 h 160090"/>
                <a:gd name="connsiteX13" fmla="*/ 42524 w 160090"/>
                <a:gd name="connsiteY13" fmla="*/ 164968 h 160090"/>
                <a:gd name="connsiteX14" fmla="*/ 37821 w 160090"/>
                <a:gd name="connsiteY14" fmla="*/ 166669 h 160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0090" h="160090">
                  <a:moveTo>
                    <a:pt x="37821" y="166669"/>
                  </a:moveTo>
                  <a:cubicBezTo>
                    <a:pt x="36220" y="166669"/>
                    <a:pt x="34520" y="166069"/>
                    <a:pt x="33319" y="164768"/>
                  </a:cubicBezTo>
                  <a:lnTo>
                    <a:pt x="1901" y="133350"/>
                  </a:lnTo>
                  <a:cubicBezTo>
                    <a:pt x="700" y="132150"/>
                    <a:pt x="0" y="130549"/>
                    <a:pt x="0" y="128848"/>
                  </a:cubicBezTo>
                  <a:cubicBezTo>
                    <a:pt x="0" y="127147"/>
                    <a:pt x="700" y="125546"/>
                    <a:pt x="1901" y="124345"/>
                  </a:cubicBezTo>
                  <a:lnTo>
                    <a:pt x="124370" y="1876"/>
                  </a:lnTo>
                  <a:cubicBezTo>
                    <a:pt x="126871" y="-625"/>
                    <a:pt x="130973" y="-625"/>
                    <a:pt x="133475" y="1876"/>
                  </a:cubicBezTo>
                  <a:cubicBezTo>
                    <a:pt x="135976" y="4377"/>
                    <a:pt x="135976" y="8480"/>
                    <a:pt x="133475" y="10981"/>
                  </a:cubicBezTo>
                  <a:lnTo>
                    <a:pt x="15609" y="128848"/>
                  </a:lnTo>
                  <a:lnTo>
                    <a:pt x="38021" y="151260"/>
                  </a:lnTo>
                  <a:lnTo>
                    <a:pt x="155888" y="33394"/>
                  </a:lnTo>
                  <a:cubicBezTo>
                    <a:pt x="158389" y="30892"/>
                    <a:pt x="162491" y="30892"/>
                    <a:pt x="164993" y="33394"/>
                  </a:cubicBezTo>
                  <a:cubicBezTo>
                    <a:pt x="167494" y="35895"/>
                    <a:pt x="167494" y="39998"/>
                    <a:pt x="164993" y="42499"/>
                  </a:cubicBezTo>
                  <a:lnTo>
                    <a:pt x="42524" y="164968"/>
                  </a:lnTo>
                  <a:cubicBezTo>
                    <a:pt x="41123" y="166069"/>
                    <a:pt x="39422" y="166669"/>
                    <a:pt x="37821" y="166669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BB0A0CED-9B69-4AE7-8DEA-257F816A0549}"/>
                </a:ext>
              </a:extLst>
            </p:cNvPr>
            <p:cNvSpPr/>
            <p:nvPr/>
          </p:nvSpPr>
          <p:spPr>
            <a:xfrm>
              <a:off x="6564252" y="3054405"/>
              <a:ext cx="30017" cy="20011"/>
            </a:xfrm>
            <a:custGeom>
              <a:avLst/>
              <a:gdLst>
                <a:gd name="connsiteX0" fmla="*/ 6388 w 30016"/>
                <a:gd name="connsiteY0" fmla="*/ 22097 h 20011"/>
                <a:gd name="connsiteX1" fmla="*/ 385 w 30016"/>
                <a:gd name="connsiteY1" fmla="*/ 17895 h 20011"/>
                <a:gd name="connsiteX2" fmla="*/ 4187 w 30016"/>
                <a:gd name="connsiteY2" fmla="*/ 9690 h 20011"/>
                <a:gd name="connsiteX3" fmla="*/ 29301 w 30016"/>
                <a:gd name="connsiteY3" fmla="*/ 385 h 20011"/>
                <a:gd name="connsiteX4" fmla="*/ 37506 w 30016"/>
                <a:gd name="connsiteY4" fmla="*/ 4187 h 20011"/>
                <a:gd name="connsiteX5" fmla="*/ 33704 w 30016"/>
                <a:gd name="connsiteY5" fmla="*/ 12392 h 20011"/>
                <a:gd name="connsiteX6" fmla="*/ 8590 w 30016"/>
                <a:gd name="connsiteY6" fmla="*/ 21697 h 20011"/>
                <a:gd name="connsiteX7" fmla="*/ 6388 w 30016"/>
                <a:gd name="connsiteY7" fmla="*/ 22097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16" h="20011">
                  <a:moveTo>
                    <a:pt x="6388" y="22097"/>
                  </a:moveTo>
                  <a:cubicBezTo>
                    <a:pt x="3787" y="22097"/>
                    <a:pt x="1385" y="20496"/>
                    <a:pt x="385" y="17895"/>
                  </a:cubicBezTo>
                  <a:cubicBezTo>
                    <a:pt x="-816" y="14593"/>
                    <a:pt x="885" y="10891"/>
                    <a:pt x="4187" y="9690"/>
                  </a:cubicBezTo>
                  <a:lnTo>
                    <a:pt x="29301" y="385"/>
                  </a:lnTo>
                  <a:cubicBezTo>
                    <a:pt x="32603" y="-816"/>
                    <a:pt x="36305" y="885"/>
                    <a:pt x="37506" y="4187"/>
                  </a:cubicBezTo>
                  <a:cubicBezTo>
                    <a:pt x="38707" y="7489"/>
                    <a:pt x="37005" y="11191"/>
                    <a:pt x="33704" y="12392"/>
                  </a:cubicBezTo>
                  <a:lnTo>
                    <a:pt x="8590" y="21697"/>
                  </a:lnTo>
                  <a:cubicBezTo>
                    <a:pt x="7789" y="21997"/>
                    <a:pt x="7089" y="22097"/>
                    <a:pt x="6388" y="2209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85E8A742-679D-4A1E-90DD-AE73CC73B40B}"/>
                </a:ext>
              </a:extLst>
            </p:cNvPr>
            <p:cNvSpPr/>
            <p:nvPr/>
          </p:nvSpPr>
          <p:spPr>
            <a:xfrm>
              <a:off x="6542027" y="3022974"/>
              <a:ext cx="20011" cy="50028"/>
            </a:xfrm>
            <a:custGeom>
              <a:avLst/>
              <a:gdLst>
                <a:gd name="connsiteX0" fmla="*/ 6401 w 20011"/>
                <a:gd name="connsiteY0" fmla="*/ 53527 h 50028"/>
                <a:gd name="connsiteX1" fmla="*/ 4100 w 20011"/>
                <a:gd name="connsiteY1" fmla="*/ 53127 h 50028"/>
                <a:gd name="connsiteX2" fmla="*/ 397 w 20011"/>
                <a:gd name="connsiteY2" fmla="*/ 44823 h 50028"/>
                <a:gd name="connsiteX3" fmla="*/ 16106 w 20011"/>
                <a:gd name="connsiteY3" fmla="*/ 4100 h 50028"/>
                <a:gd name="connsiteX4" fmla="*/ 24411 w 20011"/>
                <a:gd name="connsiteY4" fmla="*/ 397 h 50028"/>
                <a:gd name="connsiteX5" fmla="*/ 28113 w 20011"/>
                <a:gd name="connsiteY5" fmla="*/ 8702 h 50028"/>
                <a:gd name="connsiteX6" fmla="*/ 12404 w 20011"/>
                <a:gd name="connsiteY6" fmla="*/ 49425 h 50028"/>
                <a:gd name="connsiteX7" fmla="*/ 6401 w 20011"/>
                <a:gd name="connsiteY7" fmla="*/ 53527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50028">
                  <a:moveTo>
                    <a:pt x="6401" y="53527"/>
                  </a:moveTo>
                  <a:cubicBezTo>
                    <a:pt x="5601" y="53527"/>
                    <a:pt x="4900" y="53427"/>
                    <a:pt x="4100" y="53127"/>
                  </a:cubicBezTo>
                  <a:cubicBezTo>
                    <a:pt x="798" y="51826"/>
                    <a:pt x="-803" y="48124"/>
                    <a:pt x="397" y="44823"/>
                  </a:cubicBezTo>
                  <a:lnTo>
                    <a:pt x="16106" y="4100"/>
                  </a:lnTo>
                  <a:cubicBezTo>
                    <a:pt x="17407" y="798"/>
                    <a:pt x="21109" y="-803"/>
                    <a:pt x="24411" y="397"/>
                  </a:cubicBezTo>
                  <a:cubicBezTo>
                    <a:pt x="27713" y="1698"/>
                    <a:pt x="29314" y="5400"/>
                    <a:pt x="28113" y="8702"/>
                  </a:cubicBezTo>
                  <a:lnTo>
                    <a:pt x="12404" y="49425"/>
                  </a:lnTo>
                  <a:cubicBezTo>
                    <a:pt x="11404" y="52027"/>
                    <a:pt x="9003" y="53527"/>
                    <a:pt x="6401" y="5352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59A3E7E-9E2E-4365-9A85-F21B214857DA}"/>
                </a:ext>
              </a:extLst>
            </p:cNvPr>
            <p:cNvSpPr/>
            <p:nvPr/>
          </p:nvSpPr>
          <p:spPr>
            <a:xfrm>
              <a:off x="6674824" y="2812653"/>
              <a:ext cx="130073" cy="130073"/>
            </a:xfrm>
            <a:custGeom>
              <a:avLst/>
              <a:gdLst>
                <a:gd name="connsiteX0" fmla="*/ 48102 w 130073"/>
                <a:gd name="connsiteY0" fmla="*/ 136977 h 130073"/>
                <a:gd name="connsiteX1" fmla="*/ 43599 w 130073"/>
                <a:gd name="connsiteY1" fmla="*/ 135076 h 130073"/>
                <a:gd name="connsiteX2" fmla="*/ 1876 w 130073"/>
                <a:gd name="connsiteY2" fmla="*/ 93353 h 130073"/>
                <a:gd name="connsiteX3" fmla="*/ 1876 w 130073"/>
                <a:gd name="connsiteY3" fmla="*/ 84247 h 130073"/>
                <a:gd name="connsiteX4" fmla="*/ 84322 w 130073"/>
                <a:gd name="connsiteY4" fmla="*/ 1801 h 130073"/>
                <a:gd name="connsiteX5" fmla="*/ 93427 w 130073"/>
                <a:gd name="connsiteY5" fmla="*/ 1801 h 130073"/>
                <a:gd name="connsiteX6" fmla="*/ 135151 w 130073"/>
                <a:gd name="connsiteY6" fmla="*/ 43525 h 130073"/>
                <a:gd name="connsiteX7" fmla="*/ 135151 w 130073"/>
                <a:gd name="connsiteY7" fmla="*/ 52630 h 130073"/>
                <a:gd name="connsiteX8" fmla="*/ 52704 w 130073"/>
                <a:gd name="connsiteY8" fmla="*/ 135076 h 130073"/>
                <a:gd name="connsiteX9" fmla="*/ 48102 w 130073"/>
                <a:gd name="connsiteY9" fmla="*/ 136977 h 130073"/>
                <a:gd name="connsiteX10" fmla="*/ 15484 w 130073"/>
                <a:gd name="connsiteY10" fmla="*/ 88850 h 130073"/>
                <a:gd name="connsiteX11" fmla="*/ 48102 w 130073"/>
                <a:gd name="connsiteY11" fmla="*/ 121468 h 130073"/>
                <a:gd name="connsiteX12" fmla="*/ 121543 w 130073"/>
                <a:gd name="connsiteY12" fmla="*/ 48027 h 130073"/>
                <a:gd name="connsiteX13" fmla="*/ 88925 w 130073"/>
                <a:gd name="connsiteY13" fmla="*/ 15409 h 130073"/>
                <a:gd name="connsiteX14" fmla="*/ 15484 w 130073"/>
                <a:gd name="connsiteY14" fmla="*/ 88850 h 130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073" h="130073">
                  <a:moveTo>
                    <a:pt x="48102" y="136977"/>
                  </a:moveTo>
                  <a:cubicBezTo>
                    <a:pt x="46401" y="136977"/>
                    <a:pt x="44800" y="136277"/>
                    <a:pt x="43599" y="135076"/>
                  </a:cubicBezTo>
                  <a:lnTo>
                    <a:pt x="1876" y="93353"/>
                  </a:lnTo>
                  <a:cubicBezTo>
                    <a:pt x="-625" y="90851"/>
                    <a:pt x="-625" y="86749"/>
                    <a:pt x="1876" y="84247"/>
                  </a:cubicBezTo>
                  <a:lnTo>
                    <a:pt x="84322" y="1801"/>
                  </a:lnTo>
                  <a:cubicBezTo>
                    <a:pt x="86724" y="-600"/>
                    <a:pt x="91026" y="-600"/>
                    <a:pt x="93427" y="1801"/>
                  </a:cubicBezTo>
                  <a:lnTo>
                    <a:pt x="135151" y="43525"/>
                  </a:lnTo>
                  <a:cubicBezTo>
                    <a:pt x="137653" y="46026"/>
                    <a:pt x="137653" y="50128"/>
                    <a:pt x="135151" y="52630"/>
                  </a:cubicBezTo>
                  <a:lnTo>
                    <a:pt x="52704" y="135076"/>
                  </a:lnTo>
                  <a:cubicBezTo>
                    <a:pt x="51404" y="136277"/>
                    <a:pt x="49803" y="136977"/>
                    <a:pt x="48102" y="136977"/>
                  </a:cubicBezTo>
                  <a:close/>
                  <a:moveTo>
                    <a:pt x="15484" y="88850"/>
                  </a:moveTo>
                  <a:lnTo>
                    <a:pt x="48102" y="121468"/>
                  </a:lnTo>
                  <a:lnTo>
                    <a:pt x="121543" y="48027"/>
                  </a:lnTo>
                  <a:lnTo>
                    <a:pt x="88925" y="15409"/>
                  </a:lnTo>
                  <a:lnTo>
                    <a:pt x="15484" y="8885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16760EDB-F17A-488A-B221-D1CC0321DBA8}"/>
                </a:ext>
              </a:extLst>
            </p:cNvPr>
            <p:cNvSpPr/>
            <p:nvPr/>
          </p:nvSpPr>
          <p:spPr>
            <a:xfrm>
              <a:off x="6720249" y="2857203"/>
              <a:ext cx="50028" cy="50028"/>
            </a:xfrm>
            <a:custGeom>
              <a:avLst/>
              <a:gdLst>
                <a:gd name="connsiteX0" fmla="*/ 6379 w 50028"/>
                <a:gd name="connsiteY0" fmla="*/ 59609 h 50028"/>
                <a:gd name="connsiteX1" fmla="*/ 1876 w 50028"/>
                <a:gd name="connsiteY1" fmla="*/ 57708 h 50028"/>
                <a:gd name="connsiteX2" fmla="*/ 1876 w 50028"/>
                <a:gd name="connsiteY2" fmla="*/ 48602 h 50028"/>
                <a:gd name="connsiteX3" fmla="*/ 48602 w 50028"/>
                <a:gd name="connsiteY3" fmla="*/ 1876 h 50028"/>
                <a:gd name="connsiteX4" fmla="*/ 57708 w 50028"/>
                <a:gd name="connsiteY4" fmla="*/ 1876 h 50028"/>
                <a:gd name="connsiteX5" fmla="*/ 57708 w 50028"/>
                <a:gd name="connsiteY5" fmla="*/ 10981 h 50028"/>
                <a:gd name="connsiteX6" fmla="*/ 10982 w 50028"/>
                <a:gd name="connsiteY6" fmla="*/ 57708 h 50028"/>
                <a:gd name="connsiteX7" fmla="*/ 6379 w 50028"/>
                <a:gd name="connsiteY7" fmla="*/ 59609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028" h="50028">
                  <a:moveTo>
                    <a:pt x="6379" y="59609"/>
                  </a:moveTo>
                  <a:cubicBezTo>
                    <a:pt x="4777" y="59609"/>
                    <a:pt x="3077" y="59008"/>
                    <a:pt x="1876" y="57708"/>
                  </a:cubicBezTo>
                  <a:cubicBezTo>
                    <a:pt x="-625" y="55206"/>
                    <a:pt x="-625" y="51104"/>
                    <a:pt x="1876" y="48602"/>
                  </a:cubicBezTo>
                  <a:lnTo>
                    <a:pt x="48602" y="1876"/>
                  </a:lnTo>
                  <a:cubicBezTo>
                    <a:pt x="51104" y="-625"/>
                    <a:pt x="55206" y="-625"/>
                    <a:pt x="57708" y="1876"/>
                  </a:cubicBezTo>
                  <a:cubicBezTo>
                    <a:pt x="60209" y="4377"/>
                    <a:pt x="60209" y="8480"/>
                    <a:pt x="57708" y="10981"/>
                  </a:cubicBezTo>
                  <a:lnTo>
                    <a:pt x="10982" y="57708"/>
                  </a:lnTo>
                  <a:cubicBezTo>
                    <a:pt x="9581" y="59008"/>
                    <a:pt x="7979" y="59609"/>
                    <a:pt x="6379" y="59609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277ACFA-285C-4D1A-AC29-33ABE0AF17E0}"/>
                </a:ext>
              </a:extLst>
            </p:cNvPr>
            <p:cNvSpPr/>
            <p:nvPr/>
          </p:nvSpPr>
          <p:spPr>
            <a:xfrm>
              <a:off x="6596980" y="2947754"/>
              <a:ext cx="80045" cy="80045"/>
            </a:xfrm>
            <a:custGeom>
              <a:avLst/>
              <a:gdLst>
                <a:gd name="connsiteX0" fmla="*/ 6379 w 80045"/>
                <a:gd name="connsiteY0" fmla="*/ 82321 h 80045"/>
                <a:gd name="connsiteX1" fmla="*/ 1876 w 80045"/>
                <a:gd name="connsiteY1" fmla="*/ 80420 h 80045"/>
                <a:gd name="connsiteX2" fmla="*/ 1876 w 80045"/>
                <a:gd name="connsiteY2" fmla="*/ 71315 h 80045"/>
                <a:gd name="connsiteX3" fmla="*/ 71315 w 80045"/>
                <a:gd name="connsiteY3" fmla="*/ 1876 h 80045"/>
                <a:gd name="connsiteX4" fmla="*/ 80421 w 80045"/>
                <a:gd name="connsiteY4" fmla="*/ 1876 h 80045"/>
                <a:gd name="connsiteX5" fmla="*/ 80421 w 80045"/>
                <a:gd name="connsiteY5" fmla="*/ 10981 h 80045"/>
                <a:gd name="connsiteX6" fmla="*/ 10982 w 80045"/>
                <a:gd name="connsiteY6" fmla="*/ 80420 h 80045"/>
                <a:gd name="connsiteX7" fmla="*/ 6379 w 80045"/>
                <a:gd name="connsiteY7" fmla="*/ 82321 h 80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0045" h="80045">
                  <a:moveTo>
                    <a:pt x="6379" y="82321"/>
                  </a:moveTo>
                  <a:cubicBezTo>
                    <a:pt x="4778" y="82321"/>
                    <a:pt x="3077" y="81721"/>
                    <a:pt x="1876" y="80420"/>
                  </a:cubicBezTo>
                  <a:cubicBezTo>
                    <a:pt x="-625" y="77919"/>
                    <a:pt x="-625" y="73817"/>
                    <a:pt x="1876" y="71315"/>
                  </a:cubicBezTo>
                  <a:lnTo>
                    <a:pt x="71315" y="1876"/>
                  </a:lnTo>
                  <a:cubicBezTo>
                    <a:pt x="73817" y="-625"/>
                    <a:pt x="77919" y="-625"/>
                    <a:pt x="80421" y="1876"/>
                  </a:cubicBezTo>
                  <a:cubicBezTo>
                    <a:pt x="82922" y="4377"/>
                    <a:pt x="82922" y="8480"/>
                    <a:pt x="80421" y="10981"/>
                  </a:cubicBezTo>
                  <a:lnTo>
                    <a:pt x="10982" y="80420"/>
                  </a:lnTo>
                  <a:cubicBezTo>
                    <a:pt x="9681" y="81721"/>
                    <a:pt x="8080" y="82321"/>
                    <a:pt x="6379" y="8232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DF5BE2E-5733-4CD2-AABA-A670A9694A42}"/>
                </a:ext>
              </a:extLst>
            </p:cNvPr>
            <p:cNvSpPr/>
            <p:nvPr/>
          </p:nvSpPr>
          <p:spPr>
            <a:xfrm>
              <a:off x="6542124" y="3063695"/>
              <a:ext cx="30017" cy="10006"/>
            </a:xfrm>
            <a:custGeom>
              <a:avLst/>
              <a:gdLst>
                <a:gd name="connsiteX0" fmla="*/ 285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516 w 30016"/>
                <a:gd name="connsiteY4" fmla="*/ 0 h 10005"/>
                <a:gd name="connsiteX5" fmla="*/ 34920 w 30016"/>
                <a:gd name="connsiteY5" fmla="*/ 6404 h 10005"/>
                <a:gd name="connsiteX6" fmla="*/ 285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516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28516" y="0"/>
                  </a:lnTo>
                  <a:cubicBezTo>
                    <a:pt x="32018" y="0"/>
                    <a:pt x="34920" y="2902"/>
                    <a:pt x="34920" y="6404"/>
                  </a:cubicBezTo>
                  <a:cubicBezTo>
                    <a:pt x="34920" y="9906"/>
                    <a:pt x="32018" y="12807"/>
                    <a:pt x="285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4" name="Group 623">
            <a:extLst>
              <a:ext uri="{FF2B5EF4-FFF2-40B4-BE49-F238E27FC236}">
                <a16:creationId xmlns:a16="http://schemas.microsoft.com/office/drawing/2014/main" id="{5E2BAC04-B09F-4594-BF3D-A30FDB497A43}"/>
              </a:ext>
            </a:extLst>
          </p:cNvPr>
          <p:cNvGrpSpPr/>
          <p:nvPr/>
        </p:nvGrpSpPr>
        <p:grpSpPr>
          <a:xfrm>
            <a:off x="7605223" y="2517684"/>
            <a:ext cx="519693" cy="514793"/>
            <a:chOff x="7605223" y="2517684"/>
            <a:chExt cx="519693" cy="514793"/>
          </a:xfrm>
          <a:solidFill>
            <a:srgbClr val="FFFFFF"/>
          </a:solidFill>
        </p:grpSpPr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AFEB851C-F949-4ED3-8B0F-D7E230574C76}"/>
                </a:ext>
              </a:extLst>
            </p:cNvPr>
            <p:cNvSpPr/>
            <p:nvPr/>
          </p:nvSpPr>
          <p:spPr>
            <a:xfrm>
              <a:off x="7605223" y="2593930"/>
              <a:ext cx="460259" cy="390220"/>
            </a:xfrm>
            <a:custGeom>
              <a:avLst/>
              <a:gdLst>
                <a:gd name="connsiteX0" fmla="*/ 21912 w 460259"/>
                <a:gd name="connsiteY0" fmla="*/ 399325 h 390219"/>
                <a:gd name="connsiteX1" fmla="*/ 21812 w 460259"/>
                <a:gd name="connsiteY1" fmla="*/ 399325 h 390219"/>
                <a:gd name="connsiteX2" fmla="*/ 21612 w 460259"/>
                <a:gd name="connsiteY2" fmla="*/ 399325 h 390219"/>
                <a:gd name="connsiteX3" fmla="*/ 11706 w 460259"/>
                <a:gd name="connsiteY3" fmla="*/ 396924 h 390219"/>
                <a:gd name="connsiteX4" fmla="*/ 600 w 460259"/>
                <a:gd name="connsiteY4" fmla="*/ 383216 h 390219"/>
                <a:gd name="connsiteX5" fmla="*/ 500 w 460259"/>
                <a:gd name="connsiteY5" fmla="*/ 383016 h 390219"/>
                <a:gd name="connsiteX6" fmla="*/ 1301 w 460259"/>
                <a:gd name="connsiteY6" fmla="*/ 378213 h 390219"/>
                <a:gd name="connsiteX7" fmla="*/ 5303 w 460259"/>
                <a:gd name="connsiteY7" fmla="*/ 375412 h 390219"/>
                <a:gd name="connsiteX8" fmla="*/ 13007 w 460259"/>
                <a:gd name="connsiteY8" fmla="*/ 380114 h 390219"/>
                <a:gd name="connsiteX9" fmla="*/ 17209 w 460259"/>
                <a:gd name="connsiteY9" fmla="*/ 385417 h 390219"/>
                <a:gd name="connsiteX10" fmla="*/ 21712 w 460259"/>
                <a:gd name="connsiteY10" fmla="*/ 386518 h 390219"/>
                <a:gd name="connsiteX11" fmla="*/ 29917 w 460259"/>
                <a:gd name="connsiteY11" fmla="*/ 381115 h 390219"/>
                <a:gd name="connsiteX12" fmla="*/ 30217 w 460259"/>
                <a:gd name="connsiteY12" fmla="*/ 380414 h 390219"/>
                <a:gd name="connsiteX13" fmla="*/ 30217 w 460259"/>
                <a:gd name="connsiteY13" fmla="*/ 380214 h 390219"/>
                <a:gd name="connsiteX14" fmla="*/ 37721 w 460259"/>
                <a:gd name="connsiteY14" fmla="*/ 375311 h 390219"/>
                <a:gd name="connsiteX15" fmla="*/ 41823 w 460259"/>
                <a:gd name="connsiteY15" fmla="*/ 378113 h 390219"/>
                <a:gd name="connsiteX16" fmla="*/ 42724 w 460259"/>
                <a:gd name="connsiteY16" fmla="*/ 382816 h 390219"/>
                <a:gd name="connsiteX17" fmla="*/ 42224 w 460259"/>
                <a:gd name="connsiteY17" fmla="*/ 384717 h 390219"/>
                <a:gd name="connsiteX18" fmla="*/ 41723 w 460259"/>
                <a:gd name="connsiteY18" fmla="*/ 385918 h 390219"/>
                <a:gd name="connsiteX19" fmla="*/ 21912 w 460259"/>
                <a:gd name="connsiteY19" fmla="*/ 399325 h 390219"/>
                <a:gd name="connsiteX20" fmla="*/ 6404 w 460259"/>
                <a:gd name="connsiteY20" fmla="*/ 368808 h 390219"/>
                <a:gd name="connsiteX21" fmla="*/ 0 w 460259"/>
                <a:gd name="connsiteY21" fmla="*/ 362404 h 390219"/>
                <a:gd name="connsiteX22" fmla="*/ 0 w 460259"/>
                <a:gd name="connsiteY22" fmla="*/ 170296 h 390219"/>
                <a:gd name="connsiteX23" fmla="*/ 6404 w 460259"/>
                <a:gd name="connsiteY23" fmla="*/ 163892 h 390219"/>
                <a:gd name="connsiteX24" fmla="*/ 12807 w 460259"/>
                <a:gd name="connsiteY24" fmla="*/ 170296 h 390219"/>
                <a:gd name="connsiteX25" fmla="*/ 12807 w 460259"/>
                <a:gd name="connsiteY25" fmla="*/ 362404 h 390219"/>
                <a:gd name="connsiteX26" fmla="*/ 6404 w 460259"/>
                <a:gd name="connsiteY26" fmla="*/ 368808 h 390219"/>
                <a:gd name="connsiteX27" fmla="*/ 6404 w 460259"/>
                <a:gd name="connsiteY27" fmla="*/ 157489 h 390219"/>
                <a:gd name="connsiteX28" fmla="*/ 0 w 460259"/>
                <a:gd name="connsiteY28" fmla="*/ 151085 h 390219"/>
                <a:gd name="connsiteX29" fmla="*/ 6404 w 460259"/>
                <a:gd name="connsiteY29" fmla="*/ 144682 h 390219"/>
                <a:gd name="connsiteX30" fmla="*/ 12807 w 460259"/>
                <a:gd name="connsiteY30" fmla="*/ 151085 h 390219"/>
                <a:gd name="connsiteX31" fmla="*/ 6404 w 460259"/>
                <a:gd name="connsiteY31" fmla="*/ 157489 h 390219"/>
                <a:gd name="connsiteX32" fmla="*/ 6404 w 460259"/>
                <a:gd name="connsiteY32" fmla="*/ 138278 h 390219"/>
                <a:gd name="connsiteX33" fmla="*/ 0 w 460259"/>
                <a:gd name="connsiteY33" fmla="*/ 131874 h 390219"/>
                <a:gd name="connsiteX34" fmla="*/ 0 w 460259"/>
                <a:gd name="connsiteY34" fmla="*/ 6404 h 390219"/>
                <a:gd name="connsiteX35" fmla="*/ 1901 w 460259"/>
                <a:gd name="connsiteY35" fmla="*/ 1901 h 390219"/>
                <a:gd name="connsiteX36" fmla="*/ 6404 w 460259"/>
                <a:gd name="connsiteY36" fmla="*/ 0 h 390219"/>
                <a:gd name="connsiteX37" fmla="*/ 121168 w 460259"/>
                <a:gd name="connsiteY37" fmla="*/ 0 h 390219"/>
                <a:gd name="connsiteX38" fmla="*/ 126371 w 460259"/>
                <a:gd name="connsiteY38" fmla="*/ 2802 h 390219"/>
                <a:gd name="connsiteX39" fmla="*/ 170996 w 460259"/>
                <a:gd name="connsiteY39" fmla="*/ 66337 h 390219"/>
                <a:gd name="connsiteX40" fmla="*/ 294766 w 460259"/>
                <a:gd name="connsiteY40" fmla="*/ 66337 h 390219"/>
                <a:gd name="connsiteX41" fmla="*/ 301169 w 460259"/>
                <a:gd name="connsiteY41" fmla="*/ 72741 h 390219"/>
                <a:gd name="connsiteX42" fmla="*/ 294766 w 460259"/>
                <a:gd name="connsiteY42" fmla="*/ 79145 h 390219"/>
                <a:gd name="connsiteX43" fmla="*/ 167695 w 460259"/>
                <a:gd name="connsiteY43" fmla="*/ 79145 h 390219"/>
                <a:gd name="connsiteX44" fmla="*/ 162491 w 460259"/>
                <a:gd name="connsiteY44" fmla="*/ 76443 h 390219"/>
                <a:gd name="connsiteX45" fmla="*/ 117767 w 460259"/>
                <a:gd name="connsiteY45" fmla="*/ 12807 h 390219"/>
                <a:gd name="connsiteX46" fmla="*/ 12807 w 460259"/>
                <a:gd name="connsiteY46" fmla="*/ 12807 h 390219"/>
                <a:gd name="connsiteX47" fmla="*/ 12807 w 460259"/>
                <a:gd name="connsiteY47" fmla="*/ 131874 h 390219"/>
                <a:gd name="connsiteX48" fmla="*/ 6404 w 460259"/>
                <a:gd name="connsiteY48" fmla="*/ 138278 h 390219"/>
                <a:gd name="connsiteX49" fmla="*/ 459159 w 460259"/>
                <a:gd name="connsiteY49" fmla="*/ 125971 h 390219"/>
                <a:gd name="connsiteX50" fmla="*/ 452755 w 460259"/>
                <a:gd name="connsiteY50" fmla="*/ 119567 h 390219"/>
                <a:gd name="connsiteX51" fmla="*/ 452755 w 460259"/>
                <a:gd name="connsiteY51" fmla="*/ 79145 h 390219"/>
                <a:gd name="connsiteX52" fmla="*/ 313977 w 460259"/>
                <a:gd name="connsiteY52" fmla="*/ 79145 h 390219"/>
                <a:gd name="connsiteX53" fmla="*/ 307573 w 460259"/>
                <a:gd name="connsiteY53" fmla="*/ 72741 h 390219"/>
                <a:gd name="connsiteX54" fmla="*/ 313977 w 460259"/>
                <a:gd name="connsiteY54" fmla="*/ 66337 h 390219"/>
                <a:gd name="connsiteX55" fmla="*/ 459159 w 460259"/>
                <a:gd name="connsiteY55" fmla="*/ 66337 h 390219"/>
                <a:gd name="connsiteX56" fmla="*/ 463661 w 460259"/>
                <a:gd name="connsiteY56" fmla="*/ 68238 h 390219"/>
                <a:gd name="connsiteX57" fmla="*/ 465562 w 460259"/>
                <a:gd name="connsiteY57" fmla="*/ 72741 h 390219"/>
                <a:gd name="connsiteX58" fmla="*/ 465562 w 460259"/>
                <a:gd name="connsiteY58" fmla="*/ 119567 h 390219"/>
                <a:gd name="connsiteX59" fmla="*/ 459159 w 460259"/>
                <a:gd name="connsiteY59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60259" h="390219">
                  <a:moveTo>
                    <a:pt x="21912" y="399325"/>
                  </a:moveTo>
                  <a:lnTo>
                    <a:pt x="21812" y="399325"/>
                  </a:lnTo>
                  <a:lnTo>
                    <a:pt x="21612" y="399325"/>
                  </a:lnTo>
                  <a:cubicBezTo>
                    <a:pt x="18210" y="399325"/>
                    <a:pt x="14808" y="398525"/>
                    <a:pt x="11706" y="396924"/>
                  </a:cubicBezTo>
                  <a:cubicBezTo>
                    <a:pt x="6103" y="394322"/>
                    <a:pt x="2001" y="389319"/>
                    <a:pt x="600" y="383216"/>
                  </a:cubicBezTo>
                  <a:cubicBezTo>
                    <a:pt x="600" y="383116"/>
                    <a:pt x="500" y="383116"/>
                    <a:pt x="500" y="383016"/>
                  </a:cubicBezTo>
                  <a:cubicBezTo>
                    <a:pt x="100" y="381415"/>
                    <a:pt x="400" y="379714"/>
                    <a:pt x="1301" y="378213"/>
                  </a:cubicBezTo>
                  <a:cubicBezTo>
                    <a:pt x="2201" y="376812"/>
                    <a:pt x="3602" y="375712"/>
                    <a:pt x="5303" y="375412"/>
                  </a:cubicBezTo>
                  <a:cubicBezTo>
                    <a:pt x="8705" y="374511"/>
                    <a:pt x="12207" y="376712"/>
                    <a:pt x="13007" y="380114"/>
                  </a:cubicBezTo>
                  <a:cubicBezTo>
                    <a:pt x="13507" y="382516"/>
                    <a:pt x="15109" y="384417"/>
                    <a:pt x="17209" y="385417"/>
                  </a:cubicBezTo>
                  <a:cubicBezTo>
                    <a:pt x="18710" y="386118"/>
                    <a:pt x="20111" y="386518"/>
                    <a:pt x="21712" y="386518"/>
                  </a:cubicBezTo>
                  <a:cubicBezTo>
                    <a:pt x="25414" y="386518"/>
                    <a:pt x="28516" y="384417"/>
                    <a:pt x="29917" y="381115"/>
                  </a:cubicBezTo>
                  <a:cubicBezTo>
                    <a:pt x="30017" y="380815"/>
                    <a:pt x="30117" y="380615"/>
                    <a:pt x="30217" y="380414"/>
                  </a:cubicBezTo>
                  <a:lnTo>
                    <a:pt x="30217" y="380214"/>
                  </a:lnTo>
                  <a:cubicBezTo>
                    <a:pt x="31017" y="376912"/>
                    <a:pt x="34319" y="374711"/>
                    <a:pt x="37721" y="375311"/>
                  </a:cubicBezTo>
                  <a:cubicBezTo>
                    <a:pt x="39422" y="375712"/>
                    <a:pt x="40823" y="376612"/>
                    <a:pt x="41823" y="378113"/>
                  </a:cubicBezTo>
                  <a:cubicBezTo>
                    <a:pt x="42724" y="379514"/>
                    <a:pt x="43124" y="381215"/>
                    <a:pt x="42724" y="382816"/>
                  </a:cubicBezTo>
                  <a:cubicBezTo>
                    <a:pt x="42724" y="383116"/>
                    <a:pt x="42524" y="383916"/>
                    <a:pt x="42224" y="384717"/>
                  </a:cubicBezTo>
                  <a:cubicBezTo>
                    <a:pt x="42024" y="385217"/>
                    <a:pt x="41924" y="385617"/>
                    <a:pt x="41723" y="385918"/>
                  </a:cubicBezTo>
                  <a:cubicBezTo>
                    <a:pt x="38421" y="394022"/>
                    <a:pt x="30617" y="399325"/>
                    <a:pt x="21912" y="399325"/>
                  </a:cubicBezTo>
                  <a:close/>
                  <a:moveTo>
                    <a:pt x="6404" y="368808"/>
                  </a:moveTo>
                  <a:cubicBezTo>
                    <a:pt x="2801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794"/>
                    <a:pt x="2801" y="163892"/>
                    <a:pt x="6404" y="163892"/>
                  </a:cubicBezTo>
                  <a:cubicBezTo>
                    <a:pt x="9905" y="163892"/>
                    <a:pt x="12807" y="166794"/>
                    <a:pt x="12807" y="170296"/>
                  </a:cubicBezTo>
                  <a:lnTo>
                    <a:pt x="12807" y="362404"/>
                  </a:lnTo>
                  <a:cubicBezTo>
                    <a:pt x="12807" y="365906"/>
                    <a:pt x="9905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801" y="157489"/>
                    <a:pt x="0" y="154687"/>
                    <a:pt x="0" y="151085"/>
                  </a:cubicBezTo>
                  <a:cubicBezTo>
                    <a:pt x="0" y="147583"/>
                    <a:pt x="2801" y="144682"/>
                    <a:pt x="6404" y="144682"/>
                  </a:cubicBezTo>
                  <a:cubicBezTo>
                    <a:pt x="9905" y="144682"/>
                    <a:pt x="12807" y="147583"/>
                    <a:pt x="12807" y="151085"/>
                  </a:cubicBezTo>
                  <a:cubicBezTo>
                    <a:pt x="12807" y="154687"/>
                    <a:pt x="9905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801" y="138278"/>
                    <a:pt x="0" y="135476"/>
                    <a:pt x="0" y="131874"/>
                  </a:cubicBezTo>
                  <a:lnTo>
                    <a:pt x="0" y="6404"/>
                  </a:lnTo>
                  <a:cubicBezTo>
                    <a:pt x="0" y="4803"/>
                    <a:pt x="700" y="3102"/>
                    <a:pt x="1901" y="1901"/>
                  </a:cubicBezTo>
                  <a:cubicBezTo>
                    <a:pt x="3002" y="700"/>
                    <a:pt x="4702" y="0"/>
                    <a:pt x="6404" y="0"/>
                  </a:cubicBezTo>
                  <a:lnTo>
                    <a:pt x="121168" y="0"/>
                  </a:lnTo>
                  <a:cubicBezTo>
                    <a:pt x="123169" y="0"/>
                    <a:pt x="125171" y="1101"/>
                    <a:pt x="126371" y="2802"/>
                  </a:cubicBezTo>
                  <a:lnTo>
                    <a:pt x="170996" y="66337"/>
                  </a:lnTo>
                  <a:lnTo>
                    <a:pt x="294766" y="66337"/>
                  </a:lnTo>
                  <a:cubicBezTo>
                    <a:pt x="298268" y="66337"/>
                    <a:pt x="301169" y="69239"/>
                    <a:pt x="301169" y="72741"/>
                  </a:cubicBezTo>
                  <a:cubicBezTo>
                    <a:pt x="301169" y="76243"/>
                    <a:pt x="298268" y="79145"/>
                    <a:pt x="294766" y="79145"/>
                  </a:cubicBezTo>
                  <a:lnTo>
                    <a:pt x="167695" y="79145"/>
                  </a:lnTo>
                  <a:cubicBezTo>
                    <a:pt x="165593" y="79145"/>
                    <a:pt x="163692" y="78144"/>
                    <a:pt x="162491" y="76443"/>
                  </a:cubicBezTo>
                  <a:lnTo>
                    <a:pt x="117767" y="12807"/>
                  </a:lnTo>
                  <a:lnTo>
                    <a:pt x="12807" y="12807"/>
                  </a:lnTo>
                  <a:lnTo>
                    <a:pt x="12807" y="131874"/>
                  </a:lnTo>
                  <a:cubicBezTo>
                    <a:pt x="12807" y="135476"/>
                    <a:pt x="9905" y="138278"/>
                    <a:pt x="6404" y="138278"/>
                  </a:cubicBezTo>
                  <a:close/>
                  <a:moveTo>
                    <a:pt x="459159" y="125971"/>
                  </a:moveTo>
                  <a:cubicBezTo>
                    <a:pt x="455657" y="125971"/>
                    <a:pt x="452755" y="123169"/>
                    <a:pt x="452755" y="119567"/>
                  </a:cubicBezTo>
                  <a:lnTo>
                    <a:pt x="452755" y="79145"/>
                  </a:lnTo>
                  <a:lnTo>
                    <a:pt x="313977" y="79145"/>
                  </a:lnTo>
                  <a:cubicBezTo>
                    <a:pt x="310375" y="79145"/>
                    <a:pt x="307573" y="76243"/>
                    <a:pt x="307573" y="72741"/>
                  </a:cubicBezTo>
                  <a:cubicBezTo>
                    <a:pt x="307573" y="69239"/>
                    <a:pt x="310375" y="66337"/>
                    <a:pt x="313977" y="66337"/>
                  </a:cubicBezTo>
                  <a:lnTo>
                    <a:pt x="459159" y="66337"/>
                  </a:lnTo>
                  <a:cubicBezTo>
                    <a:pt x="460860" y="66337"/>
                    <a:pt x="462560" y="67038"/>
                    <a:pt x="463661" y="68238"/>
                  </a:cubicBezTo>
                  <a:cubicBezTo>
                    <a:pt x="464862" y="69439"/>
                    <a:pt x="465562" y="71040"/>
                    <a:pt x="465562" y="72741"/>
                  </a:cubicBezTo>
                  <a:lnTo>
                    <a:pt x="465562" y="119567"/>
                  </a:lnTo>
                  <a:cubicBezTo>
                    <a:pt x="465562" y="123169"/>
                    <a:pt x="462761" y="125971"/>
                    <a:pt x="4591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D647F9EC-F4E9-4D58-A785-7F45B925D4F1}"/>
                </a:ext>
              </a:extLst>
            </p:cNvPr>
            <p:cNvSpPr/>
            <p:nvPr/>
          </p:nvSpPr>
          <p:spPr>
            <a:xfrm>
              <a:off x="7634640" y="2707094"/>
              <a:ext cx="490276" cy="280158"/>
            </a:xfrm>
            <a:custGeom>
              <a:avLst/>
              <a:gdLst>
                <a:gd name="connsiteX0" fmla="*/ 418536 w 490276"/>
                <a:gd name="connsiteY0" fmla="*/ 286161 h 280157"/>
                <a:gd name="connsiteX1" fmla="*/ 418536 w 490276"/>
                <a:gd name="connsiteY1" fmla="*/ 286161 h 280157"/>
                <a:gd name="connsiteX2" fmla="*/ 365406 w 490276"/>
                <a:gd name="connsiteY2" fmla="*/ 286161 h 280157"/>
                <a:gd name="connsiteX3" fmla="*/ 359002 w 490276"/>
                <a:gd name="connsiteY3" fmla="*/ 279758 h 280157"/>
                <a:gd name="connsiteX4" fmla="*/ 365406 w 490276"/>
                <a:gd name="connsiteY4" fmla="*/ 273354 h 280157"/>
                <a:gd name="connsiteX5" fmla="*/ 418536 w 490276"/>
                <a:gd name="connsiteY5" fmla="*/ 273354 h 280157"/>
                <a:gd name="connsiteX6" fmla="*/ 427041 w 490276"/>
                <a:gd name="connsiteY6" fmla="*/ 267050 h 280157"/>
                <a:gd name="connsiteX7" fmla="*/ 463161 w 490276"/>
                <a:gd name="connsiteY7" fmla="*/ 153086 h 280157"/>
                <a:gd name="connsiteX8" fmla="*/ 463261 w 490276"/>
                <a:gd name="connsiteY8" fmla="*/ 152986 h 280157"/>
                <a:gd name="connsiteX9" fmla="*/ 471265 w 490276"/>
                <a:gd name="connsiteY9" fmla="*/ 148984 h 280157"/>
                <a:gd name="connsiteX10" fmla="*/ 475368 w 490276"/>
                <a:gd name="connsiteY10" fmla="*/ 156988 h 280157"/>
                <a:gd name="connsiteX11" fmla="*/ 439247 w 490276"/>
                <a:gd name="connsiteY11" fmla="*/ 270853 h 280157"/>
                <a:gd name="connsiteX12" fmla="*/ 418536 w 490276"/>
                <a:gd name="connsiteY12" fmla="*/ 286161 h 280157"/>
                <a:gd name="connsiteX13" fmla="*/ 6404 w 490276"/>
                <a:gd name="connsiteY13" fmla="*/ 276756 h 280157"/>
                <a:gd name="connsiteX14" fmla="*/ 4002 w 490276"/>
                <a:gd name="connsiteY14" fmla="*/ 276256 h 280157"/>
                <a:gd name="connsiteX15" fmla="*/ 500 w 490276"/>
                <a:gd name="connsiteY15" fmla="*/ 272854 h 280157"/>
                <a:gd name="connsiteX16" fmla="*/ 0 w 490276"/>
                <a:gd name="connsiteY16" fmla="*/ 270452 h 280157"/>
                <a:gd name="connsiteX17" fmla="*/ 500 w 490276"/>
                <a:gd name="connsiteY17" fmla="*/ 267951 h 280157"/>
                <a:gd name="connsiteX18" fmla="*/ 500 w 490276"/>
                <a:gd name="connsiteY18" fmla="*/ 267851 h 280157"/>
                <a:gd name="connsiteX19" fmla="*/ 700 w 490276"/>
                <a:gd name="connsiteY19" fmla="*/ 267251 h 280157"/>
                <a:gd name="connsiteX20" fmla="*/ 900 w 490276"/>
                <a:gd name="connsiteY20" fmla="*/ 266650 h 280157"/>
                <a:gd name="connsiteX21" fmla="*/ 1000 w 490276"/>
                <a:gd name="connsiteY21" fmla="*/ 266450 h 280157"/>
                <a:gd name="connsiteX22" fmla="*/ 70339 w 490276"/>
                <a:gd name="connsiteY22" fmla="*/ 47927 h 280157"/>
                <a:gd name="connsiteX23" fmla="*/ 70339 w 490276"/>
                <a:gd name="connsiteY23" fmla="*/ 47727 h 280157"/>
                <a:gd name="connsiteX24" fmla="*/ 70640 w 490276"/>
                <a:gd name="connsiteY24" fmla="*/ 46926 h 280157"/>
                <a:gd name="connsiteX25" fmla="*/ 70640 w 490276"/>
                <a:gd name="connsiteY25" fmla="*/ 46826 h 280157"/>
                <a:gd name="connsiteX26" fmla="*/ 97855 w 490276"/>
                <a:gd name="connsiteY26" fmla="*/ 11807 h 280157"/>
                <a:gd name="connsiteX27" fmla="*/ 98555 w 490276"/>
                <a:gd name="connsiteY27" fmla="*/ 11306 h 280157"/>
                <a:gd name="connsiteX28" fmla="*/ 98856 w 490276"/>
                <a:gd name="connsiteY28" fmla="*/ 11106 h 280157"/>
                <a:gd name="connsiteX29" fmla="*/ 99756 w 490276"/>
                <a:gd name="connsiteY29" fmla="*/ 10506 h 280157"/>
                <a:gd name="connsiteX30" fmla="*/ 99956 w 490276"/>
                <a:gd name="connsiteY30" fmla="*/ 10406 h 280157"/>
                <a:gd name="connsiteX31" fmla="*/ 110562 w 490276"/>
                <a:gd name="connsiteY31" fmla="*/ 5103 h 280157"/>
                <a:gd name="connsiteX32" fmla="*/ 110762 w 490276"/>
                <a:gd name="connsiteY32" fmla="*/ 5003 h 280157"/>
                <a:gd name="connsiteX33" fmla="*/ 135777 w 490276"/>
                <a:gd name="connsiteY33" fmla="*/ 0 h 280157"/>
                <a:gd name="connsiteX34" fmla="*/ 136577 w 490276"/>
                <a:gd name="connsiteY34" fmla="*/ 0 h 280157"/>
                <a:gd name="connsiteX35" fmla="*/ 429742 w 490276"/>
                <a:gd name="connsiteY35" fmla="*/ 0 h 280157"/>
                <a:gd name="connsiteX36" fmla="*/ 499581 w 490276"/>
                <a:gd name="connsiteY36" fmla="*/ 69739 h 280157"/>
                <a:gd name="connsiteX37" fmla="*/ 496279 w 490276"/>
                <a:gd name="connsiteY37" fmla="*/ 91051 h 280157"/>
                <a:gd name="connsiteX38" fmla="*/ 486974 w 490276"/>
                <a:gd name="connsiteY38" fmla="*/ 120368 h 280157"/>
                <a:gd name="connsiteX39" fmla="*/ 478970 w 490276"/>
                <a:gd name="connsiteY39" fmla="*/ 124570 h 280157"/>
                <a:gd name="connsiteX40" fmla="*/ 475168 w 490276"/>
                <a:gd name="connsiteY40" fmla="*/ 121368 h 280157"/>
                <a:gd name="connsiteX41" fmla="*/ 474768 w 490276"/>
                <a:gd name="connsiteY41" fmla="*/ 116466 h 280157"/>
                <a:gd name="connsiteX42" fmla="*/ 484073 w 490276"/>
                <a:gd name="connsiteY42" fmla="*/ 87149 h 280157"/>
                <a:gd name="connsiteX43" fmla="*/ 486774 w 490276"/>
                <a:gd name="connsiteY43" fmla="*/ 69739 h 280157"/>
                <a:gd name="connsiteX44" fmla="*/ 429742 w 490276"/>
                <a:gd name="connsiteY44" fmla="*/ 12807 h 280157"/>
                <a:gd name="connsiteX45" fmla="*/ 136577 w 490276"/>
                <a:gd name="connsiteY45" fmla="*/ 12807 h 280157"/>
                <a:gd name="connsiteX46" fmla="*/ 132075 w 490276"/>
                <a:gd name="connsiteY46" fmla="*/ 13007 h 280157"/>
                <a:gd name="connsiteX47" fmla="*/ 131874 w 490276"/>
                <a:gd name="connsiteY47" fmla="*/ 13007 h 280157"/>
                <a:gd name="connsiteX48" fmla="*/ 115365 w 490276"/>
                <a:gd name="connsiteY48" fmla="*/ 16909 h 280157"/>
                <a:gd name="connsiteX49" fmla="*/ 115265 w 490276"/>
                <a:gd name="connsiteY49" fmla="*/ 17009 h 280157"/>
                <a:gd name="connsiteX50" fmla="*/ 106360 w 490276"/>
                <a:gd name="connsiteY50" fmla="*/ 21512 h 280157"/>
                <a:gd name="connsiteX51" fmla="*/ 106260 w 490276"/>
                <a:gd name="connsiteY51" fmla="*/ 21612 h 280157"/>
                <a:gd name="connsiteX52" fmla="*/ 105760 w 490276"/>
                <a:gd name="connsiteY52" fmla="*/ 21912 h 280157"/>
                <a:gd name="connsiteX53" fmla="*/ 105559 w 490276"/>
                <a:gd name="connsiteY53" fmla="*/ 22012 h 280157"/>
                <a:gd name="connsiteX54" fmla="*/ 104859 w 490276"/>
                <a:gd name="connsiteY54" fmla="*/ 22513 h 280157"/>
                <a:gd name="connsiteX55" fmla="*/ 104559 w 490276"/>
                <a:gd name="connsiteY55" fmla="*/ 22713 h 280157"/>
                <a:gd name="connsiteX56" fmla="*/ 82647 w 490276"/>
                <a:gd name="connsiteY56" fmla="*/ 51429 h 280157"/>
                <a:gd name="connsiteX57" fmla="*/ 35320 w 490276"/>
                <a:gd name="connsiteY57" fmla="*/ 200613 h 280157"/>
                <a:gd name="connsiteX58" fmla="*/ 35220 w 490276"/>
                <a:gd name="connsiteY58" fmla="*/ 200913 h 280157"/>
                <a:gd name="connsiteX59" fmla="*/ 13308 w 490276"/>
                <a:gd name="connsiteY59" fmla="*/ 269952 h 280157"/>
                <a:gd name="connsiteX60" fmla="*/ 12807 w 490276"/>
                <a:gd name="connsiteY60" fmla="*/ 271553 h 280157"/>
                <a:gd name="connsiteX61" fmla="*/ 12707 w 490276"/>
                <a:gd name="connsiteY61" fmla="*/ 271753 h 280157"/>
                <a:gd name="connsiteX62" fmla="*/ 12407 w 490276"/>
                <a:gd name="connsiteY62" fmla="*/ 272754 h 280157"/>
                <a:gd name="connsiteX63" fmla="*/ 8905 w 490276"/>
                <a:gd name="connsiteY63" fmla="*/ 276156 h 280157"/>
                <a:gd name="connsiteX64" fmla="*/ 6404 w 490276"/>
                <a:gd name="connsiteY64" fmla="*/ 276756 h 280157"/>
                <a:gd name="connsiteX65" fmla="*/ 475068 w 490276"/>
                <a:gd name="connsiteY65" fmla="*/ 143181 h 280157"/>
                <a:gd name="connsiteX66" fmla="*/ 473166 w 490276"/>
                <a:gd name="connsiteY66" fmla="*/ 142880 h 280157"/>
                <a:gd name="connsiteX67" fmla="*/ 468964 w 490276"/>
                <a:gd name="connsiteY67" fmla="*/ 134776 h 280157"/>
                <a:gd name="connsiteX68" fmla="*/ 477069 w 490276"/>
                <a:gd name="connsiteY68" fmla="*/ 130674 h 280157"/>
                <a:gd name="connsiteX69" fmla="*/ 480771 w 490276"/>
                <a:gd name="connsiteY69" fmla="*/ 133775 h 280157"/>
                <a:gd name="connsiteX70" fmla="*/ 481171 w 490276"/>
                <a:gd name="connsiteY70" fmla="*/ 138678 h 280157"/>
                <a:gd name="connsiteX71" fmla="*/ 475068 w 490276"/>
                <a:gd name="connsiteY71" fmla="*/ 1431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490276" h="280157">
                  <a:moveTo>
                    <a:pt x="418536" y="286161"/>
                  </a:moveTo>
                  <a:lnTo>
                    <a:pt x="418536" y="286161"/>
                  </a:lnTo>
                  <a:lnTo>
                    <a:pt x="365406" y="286161"/>
                  </a:lnTo>
                  <a:cubicBezTo>
                    <a:pt x="361804" y="286161"/>
                    <a:pt x="359002" y="283260"/>
                    <a:pt x="359002" y="279758"/>
                  </a:cubicBezTo>
                  <a:cubicBezTo>
                    <a:pt x="359002" y="276156"/>
                    <a:pt x="361804" y="273354"/>
                    <a:pt x="365406" y="273354"/>
                  </a:cubicBezTo>
                  <a:lnTo>
                    <a:pt x="418536" y="273354"/>
                  </a:lnTo>
                  <a:cubicBezTo>
                    <a:pt x="422438" y="273354"/>
                    <a:pt x="425940" y="270753"/>
                    <a:pt x="427041" y="267050"/>
                  </a:cubicBezTo>
                  <a:lnTo>
                    <a:pt x="463161" y="153086"/>
                  </a:lnTo>
                  <a:cubicBezTo>
                    <a:pt x="463161" y="153086"/>
                    <a:pt x="463261" y="153086"/>
                    <a:pt x="463261" y="152986"/>
                  </a:cubicBezTo>
                  <a:cubicBezTo>
                    <a:pt x="464361" y="149784"/>
                    <a:pt x="467964" y="147883"/>
                    <a:pt x="471265" y="148984"/>
                  </a:cubicBezTo>
                  <a:cubicBezTo>
                    <a:pt x="474567" y="149985"/>
                    <a:pt x="476468" y="153587"/>
                    <a:pt x="475368" y="156988"/>
                  </a:cubicBezTo>
                  <a:lnTo>
                    <a:pt x="439247" y="270853"/>
                  </a:lnTo>
                  <a:cubicBezTo>
                    <a:pt x="436446" y="279958"/>
                    <a:pt x="428141" y="286161"/>
                    <a:pt x="418536" y="286161"/>
                  </a:cubicBezTo>
                  <a:close/>
                  <a:moveTo>
                    <a:pt x="6404" y="276756"/>
                  </a:moveTo>
                  <a:cubicBezTo>
                    <a:pt x="5603" y="276756"/>
                    <a:pt x="4803" y="276556"/>
                    <a:pt x="4002" y="276256"/>
                  </a:cubicBezTo>
                  <a:cubicBezTo>
                    <a:pt x="2501" y="275655"/>
                    <a:pt x="1201" y="274355"/>
                    <a:pt x="500" y="272854"/>
                  </a:cubicBezTo>
                  <a:cubicBezTo>
                    <a:pt x="200" y="272053"/>
                    <a:pt x="0" y="271253"/>
                    <a:pt x="0" y="270452"/>
                  </a:cubicBezTo>
                  <a:cubicBezTo>
                    <a:pt x="0" y="269552"/>
                    <a:pt x="200" y="268751"/>
                    <a:pt x="500" y="267951"/>
                  </a:cubicBezTo>
                  <a:lnTo>
                    <a:pt x="500" y="267851"/>
                  </a:lnTo>
                  <a:cubicBezTo>
                    <a:pt x="600" y="267651"/>
                    <a:pt x="700" y="267451"/>
                    <a:pt x="700" y="267251"/>
                  </a:cubicBezTo>
                  <a:lnTo>
                    <a:pt x="900" y="266650"/>
                  </a:lnTo>
                  <a:cubicBezTo>
                    <a:pt x="900" y="266550"/>
                    <a:pt x="900" y="266450"/>
                    <a:pt x="1000" y="266450"/>
                  </a:cubicBezTo>
                  <a:lnTo>
                    <a:pt x="70339" y="47927"/>
                  </a:lnTo>
                  <a:lnTo>
                    <a:pt x="70339" y="47727"/>
                  </a:lnTo>
                  <a:lnTo>
                    <a:pt x="70640" y="46926"/>
                  </a:lnTo>
                  <a:cubicBezTo>
                    <a:pt x="70640" y="46826"/>
                    <a:pt x="70640" y="46826"/>
                    <a:pt x="70640" y="46826"/>
                  </a:cubicBezTo>
                  <a:cubicBezTo>
                    <a:pt x="75743" y="32418"/>
                    <a:pt x="85048" y="20311"/>
                    <a:pt x="97855" y="11807"/>
                  </a:cubicBezTo>
                  <a:lnTo>
                    <a:pt x="98555" y="11306"/>
                  </a:lnTo>
                  <a:cubicBezTo>
                    <a:pt x="98655" y="11206"/>
                    <a:pt x="98756" y="11206"/>
                    <a:pt x="98856" y="11106"/>
                  </a:cubicBezTo>
                  <a:lnTo>
                    <a:pt x="99756" y="10506"/>
                  </a:lnTo>
                  <a:cubicBezTo>
                    <a:pt x="99856" y="10506"/>
                    <a:pt x="99856" y="10506"/>
                    <a:pt x="99956" y="10406"/>
                  </a:cubicBezTo>
                  <a:cubicBezTo>
                    <a:pt x="103358" y="8305"/>
                    <a:pt x="106860" y="6504"/>
                    <a:pt x="110562" y="5103"/>
                  </a:cubicBezTo>
                  <a:cubicBezTo>
                    <a:pt x="110562" y="5003"/>
                    <a:pt x="110662" y="5003"/>
                    <a:pt x="110762" y="5003"/>
                  </a:cubicBezTo>
                  <a:cubicBezTo>
                    <a:pt x="118767" y="1801"/>
                    <a:pt x="127172" y="100"/>
                    <a:pt x="135777" y="0"/>
                  </a:cubicBezTo>
                  <a:cubicBezTo>
                    <a:pt x="136076" y="0"/>
                    <a:pt x="136277" y="0"/>
                    <a:pt x="136577" y="0"/>
                  </a:cubicBezTo>
                  <a:lnTo>
                    <a:pt x="429742" y="0"/>
                  </a:lnTo>
                  <a:cubicBezTo>
                    <a:pt x="468264" y="100"/>
                    <a:pt x="499581" y="31318"/>
                    <a:pt x="499581" y="69739"/>
                  </a:cubicBezTo>
                  <a:cubicBezTo>
                    <a:pt x="499581" y="76943"/>
                    <a:pt x="498481" y="84047"/>
                    <a:pt x="496279" y="91051"/>
                  </a:cubicBezTo>
                  <a:lnTo>
                    <a:pt x="486974" y="120368"/>
                  </a:lnTo>
                  <a:cubicBezTo>
                    <a:pt x="485974" y="123670"/>
                    <a:pt x="482272" y="125571"/>
                    <a:pt x="478970" y="124570"/>
                  </a:cubicBezTo>
                  <a:cubicBezTo>
                    <a:pt x="477369" y="123970"/>
                    <a:pt x="475968" y="122869"/>
                    <a:pt x="475168" y="121368"/>
                  </a:cubicBezTo>
                  <a:cubicBezTo>
                    <a:pt x="474467" y="119868"/>
                    <a:pt x="474267" y="118167"/>
                    <a:pt x="474768" y="116466"/>
                  </a:cubicBezTo>
                  <a:lnTo>
                    <a:pt x="484073" y="87149"/>
                  </a:lnTo>
                  <a:cubicBezTo>
                    <a:pt x="485874" y="81446"/>
                    <a:pt x="486774" y="75643"/>
                    <a:pt x="486774" y="69739"/>
                  </a:cubicBezTo>
                  <a:cubicBezTo>
                    <a:pt x="486774" y="38422"/>
                    <a:pt x="461260" y="12907"/>
                    <a:pt x="429742" y="12807"/>
                  </a:cubicBezTo>
                  <a:lnTo>
                    <a:pt x="136577" y="12807"/>
                  </a:lnTo>
                  <a:cubicBezTo>
                    <a:pt x="135076" y="12807"/>
                    <a:pt x="133475" y="12907"/>
                    <a:pt x="132075" y="13007"/>
                  </a:cubicBezTo>
                  <a:lnTo>
                    <a:pt x="131874" y="13007"/>
                  </a:lnTo>
                  <a:cubicBezTo>
                    <a:pt x="126171" y="13508"/>
                    <a:pt x="120668" y="14808"/>
                    <a:pt x="115365" y="16909"/>
                  </a:cubicBezTo>
                  <a:cubicBezTo>
                    <a:pt x="115265" y="17009"/>
                    <a:pt x="115265" y="17009"/>
                    <a:pt x="115265" y="17009"/>
                  </a:cubicBezTo>
                  <a:cubicBezTo>
                    <a:pt x="112163" y="18210"/>
                    <a:pt x="109161" y="19811"/>
                    <a:pt x="106360" y="21512"/>
                  </a:cubicBezTo>
                  <a:lnTo>
                    <a:pt x="106260" y="21612"/>
                  </a:lnTo>
                  <a:cubicBezTo>
                    <a:pt x="106060" y="21712"/>
                    <a:pt x="105959" y="21812"/>
                    <a:pt x="105760" y="21912"/>
                  </a:cubicBezTo>
                  <a:lnTo>
                    <a:pt x="105559" y="22012"/>
                  </a:lnTo>
                  <a:lnTo>
                    <a:pt x="104859" y="22513"/>
                  </a:lnTo>
                  <a:cubicBezTo>
                    <a:pt x="104759" y="22613"/>
                    <a:pt x="104659" y="22613"/>
                    <a:pt x="104559" y="22713"/>
                  </a:cubicBezTo>
                  <a:cubicBezTo>
                    <a:pt x="94353" y="29617"/>
                    <a:pt x="86649" y="39822"/>
                    <a:pt x="82647" y="51429"/>
                  </a:cubicBezTo>
                  <a:lnTo>
                    <a:pt x="35320" y="200613"/>
                  </a:lnTo>
                  <a:lnTo>
                    <a:pt x="35220" y="200913"/>
                  </a:lnTo>
                  <a:lnTo>
                    <a:pt x="13308" y="269952"/>
                  </a:lnTo>
                  <a:cubicBezTo>
                    <a:pt x="13208" y="270452"/>
                    <a:pt x="13007" y="271053"/>
                    <a:pt x="12807" y="271553"/>
                  </a:cubicBezTo>
                  <a:lnTo>
                    <a:pt x="12707" y="271753"/>
                  </a:lnTo>
                  <a:cubicBezTo>
                    <a:pt x="12507" y="272353"/>
                    <a:pt x="12407" y="272654"/>
                    <a:pt x="12407" y="272754"/>
                  </a:cubicBezTo>
                  <a:cubicBezTo>
                    <a:pt x="11706" y="274255"/>
                    <a:pt x="10506" y="275555"/>
                    <a:pt x="8905" y="276156"/>
                  </a:cubicBezTo>
                  <a:cubicBezTo>
                    <a:pt x="8105" y="276556"/>
                    <a:pt x="7304" y="276756"/>
                    <a:pt x="6404" y="276756"/>
                  </a:cubicBezTo>
                  <a:close/>
                  <a:moveTo>
                    <a:pt x="475068" y="143181"/>
                  </a:moveTo>
                  <a:cubicBezTo>
                    <a:pt x="474467" y="143181"/>
                    <a:pt x="473767" y="143081"/>
                    <a:pt x="473166" y="142880"/>
                  </a:cubicBezTo>
                  <a:cubicBezTo>
                    <a:pt x="469765" y="141780"/>
                    <a:pt x="467964" y="138178"/>
                    <a:pt x="468964" y="134776"/>
                  </a:cubicBezTo>
                  <a:cubicBezTo>
                    <a:pt x="470065" y="131474"/>
                    <a:pt x="473767" y="129573"/>
                    <a:pt x="477069" y="130674"/>
                  </a:cubicBezTo>
                  <a:cubicBezTo>
                    <a:pt x="478669" y="131174"/>
                    <a:pt x="479970" y="132274"/>
                    <a:pt x="480771" y="133775"/>
                  </a:cubicBezTo>
                  <a:cubicBezTo>
                    <a:pt x="481571" y="135276"/>
                    <a:pt x="481672" y="137077"/>
                    <a:pt x="481171" y="138678"/>
                  </a:cubicBezTo>
                  <a:cubicBezTo>
                    <a:pt x="480371" y="141380"/>
                    <a:pt x="477869" y="143181"/>
                    <a:pt x="475068" y="1431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C84AA5EE-E46E-4342-9D56-FA8288B2ABB9}"/>
                </a:ext>
              </a:extLst>
            </p:cNvPr>
            <p:cNvSpPr/>
            <p:nvPr/>
          </p:nvSpPr>
          <p:spPr>
            <a:xfrm>
              <a:off x="7620532" y="2980448"/>
              <a:ext cx="120068" cy="10006"/>
            </a:xfrm>
            <a:custGeom>
              <a:avLst/>
              <a:gdLst>
                <a:gd name="connsiteX0" fmla="*/ 116266 w 120067"/>
                <a:gd name="connsiteY0" fmla="*/ 12807 h 10005"/>
                <a:gd name="connsiteX1" fmla="*/ 6504 w 120067"/>
                <a:gd name="connsiteY1" fmla="*/ 12807 h 10005"/>
                <a:gd name="connsiteX2" fmla="*/ 0 w 120067"/>
                <a:gd name="connsiteY2" fmla="*/ 6404 h 10005"/>
                <a:gd name="connsiteX3" fmla="*/ 6404 w 120067"/>
                <a:gd name="connsiteY3" fmla="*/ 0 h 10005"/>
                <a:gd name="connsiteX4" fmla="*/ 116266 w 120067"/>
                <a:gd name="connsiteY4" fmla="*/ 0 h 10005"/>
                <a:gd name="connsiteX5" fmla="*/ 122669 w 120067"/>
                <a:gd name="connsiteY5" fmla="*/ 6404 h 10005"/>
                <a:gd name="connsiteX6" fmla="*/ 116266 w 120067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0067" h="10005">
                  <a:moveTo>
                    <a:pt x="116266" y="12807"/>
                  </a:moveTo>
                  <a:lnTo>
                    <a:pt x="65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802"/>
                    <a:pt x="2902" y="0"/>
                    <a:pt x="6404" y="0"/>
                  </a:cubicBezTo>
                  <a:lnTo>
                    <a:pt x="116266" y="0"/>
                  </a:lnTo>
                  <a:cubicBezTo>
                    <a:pt x="119768" y="0"/>
                    <a:pt x="122669" y="2802"/>
                    <a:pt x="122669" y="6404"/>
                  </a:cubicBezTo>
                  <a:cubicBezTo>
                    <a:pt x="122669" y="9905"/>
                    <a:pt x="119768" y="12807"/>
                    <a:pt x="11626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E7D6DE39-2A33-4B52-986B-33ABD814D57B}"/>
                </a:ext>
              </a:extLst>
            </p:cNvPr>
            <p:cNvSpPr/>
            <p:nvPr/>
          </p:nvSpPr>
          <p:spPr>
            <a:xfrm>
              <a:off x="7830150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2E1BCAAD-DB66-4CAF-9AFE-ABA2E87F68DF}"/>
                </a:ext>
              </a:extLst>
            </p:cNvPr>
            <p:cNvSpPr/>
            <p:nvPr/>
          </p:nvSpPr>
          <p:spPr>
            <a:xfrm>
              <a:off x="7841356" y="2537998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8 w 10005"/>
                <a:gd name="connsiteY4" fmla="*/ 6404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5" y="0"/>
                    <a:pt x="12808" y="2902"/>
                    <a:pt x="12808" y="6404"/>
                  </a:cubicBezTo>
                  <a:lnTo>
                    <a:pt x="12808" y="28916"/>
                  </a:lnTo>
                  <a:cubicBezTo>
                    <a:pt x="12808" y="325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761054C8-296E-4DA4-A0EC-6FE4B34C61B0}"/>
                </a:ext>
              </a:extLst>
            </p:cNvPr>
            <p:cNvSpPr/>
            <p:nvPr/>
          </p:nvSpPr>
          <p:spPr>
            <a:xfrm>
              <a:off x="7917399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45002A1B-26D8-4C7A-91CA-3CE38B14030C}"/>
                </a:ext>
              </a:extLst>
            </p:cNvPr>
            <p:cNvSpPr/>
            <p:nvPr/>
          </p:nvSpPr>
          <p:spPr>
            <a:xfrm>
              <a:off x="8007888" y="2517684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6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8 w 60033"/>
                <a:gd name="connsiteY6" fmla="*/ 25617 h 60033"/>
                <a:gd name="connsiteX7" fmla="*/ 56495 w 60033"/>
                <a:gd name="connsiteY7" fmla="*/ 48831 h 60033"/>
                <a:gd name="connsiteX8" fmla="*/ 36483 w 60033"/>
                <a:gd name="connsiteY8" fmla="*/ 61638 h 60033"/>
                <a:gd name="connsiteX9" fmla="*/ 30980 w 60033"/>
                <a:gd name="connsiteY9" fmla="*/ 62138 h 60033"/>
                <a:gd name="connsiteX10" fmla="*/ 31180 w 60033"/>
                <a:gd name="connsiteY10" fmla="*/ 12810 h 60033"/>
                <a:gd name="connsiteX11" fmla="*/ 27978 w 60033"/>
                <a:gd name="connsiteY11" fmla="*/ 13110 h 60033"/>
                <a:gd name="connsiteX12" fmla="*/ 16272 w 60033"/>
                <a:gd name="connsiteY12" fmla="*/ 20615 h 60033"/>
                <a:gd name="connsiteX13" fmla="*/ 13270 w 60033"/>
                <a:gd name="connsiteY13" fmla="*/ 34222 h 60033"/>
                <a:gd name="connsiteX14" fmla="*/ 20774 w 60033"/>
                <a:gd name="connsiteY14" fmla="*/ 45929 h 60033"/>
                <a:gd name="connsiteX15" fmla="*/ 34382 w 60033"/>
                <a:gd name="connsiteY15" fmla="*/ 48931 h 60033"/>
                <a:gd name="connsiteX16" fmla="*/ 46088 w 60033"/>
                <a:gd name="connsiteY16" fmla="*/ 41426 h 60033"/>
                <a:gd name="connsiteX17" fmla="*/ 49090 w 60033"/>
                <a:gd name="connsiteY17" fmla="*/ 27819 h 60033"/>
                <a:gd name="connsiteX18" fmla="*/ 41586 w 60033"/>
                <a:gd name="connsiteY18" fmla="*/ 16112 h 60033"/>
                <a:gd name="connsiteX19" fmla="*/ 31180 w 60033"/>
                <a:gd name="connsiteY19" fmla="*/ 128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7" y="62138"/>
                    <a:pt x="18573" y="60237"/>
                    <a:pt x="13270" y="56535"/>
                  </a:cubicBezTo>
                  <a:cubicBezTo>
                    <a:pt x="6466" y="51832"/>
                    <a:pt x="1964" y="44728"/>
                    <a:pt x="463" y="36524"/>
                  </a:cubicBezTo>
                  <a:cubicBezTo>
                    <a:pt x="-938" y="28419"/>
                    <a:pt x="863" y="20114"/>
                    <a:pt x="5566" y="13310"/>
                  </a:cubicBezTo>
                  <a:cubicBezTo>
                    <a:pt x="10269" y="6507"/>
                    <a:pt x="17372" y="2004"/>
                    <a:pt x="25577" y="503"/>
                  </a:cubicBezTo>
                  <a:cubicBezTo>
                    <a:pt x="33782" y="-998"/>
                    <a:pt x="41986" y="903"/>
                    <a:pt x="48790" y="5606"/>
                  </a:cubicBezTo>
                  <a:cubicBezTo>
                    <a:pt x="55594" y="10309"/>
                    <a:pt x="60096" y="17413"/>
                    <a:pt x="61598" y="25617"/>
                  </a:cubicBezTo>
                  <a:cubicBezTo>
                    <a:pt x="62998" y="33822"/>
                    <a:pt x="61197" y="42027"/>
                    <a:pt x="56495" y="48831"/>
                  </a:cubicBezTo>
                  <a:cubicBezTo>
                    <a:pt x="51792" y="55634"/>
                    <a:pt x="44688" y="60137"/>
                    <a:pt x="36483" y="61638"/>
                  </a:cubicBezTo>
                  <a:cubicBezTo>
                    <a:pt x="34682" y="61938"/>
                    <a:pt x="32881" y="62138"/>
                    <a:pt x="30980" y="62138"/>
                  </a:cubicBezTo>
                  <a:close/>
                  <a:moveTo>
                    <a:pt x="31180" y="12810"/>
                  </a:moveTo>
                  <a:cubicBezTo>
                    <a:pt x="30080" y="12810"/>
                    <a:pt x="29079" y="12910"/>
                    <a:pt x="27978" y="13110"/>
                  </a:cubicBezTo>
                  <a:cubicBezTo>
                    <a:pt x="23176" y="13911"/>
                    <a:pt x="18973" y="16612"/>
                    <a:pt x="16272" y="20615"/>
                  </a:cubicBezTo>
                  <a:cubicBezTo>
                    <a:pt x="13570" y="24617"/>
                    <a:pt x="12469" y="29420"/>
                    <a:pt x="13270" y="34222"/>
                  </a:cubicBezTo>
                  <a:cubicBezTo>
                    <a:pt x="14071" y="39025"/>
                    <a:pt x="16772" y="43227"/>
                    <a:pt x="20774" y="45929"/>
                  </a:cubicBezTo>
                  <a:cubicBezTo>
                    <a:pt x="24776" y="48730"/>
                    <a:pt x="29579" y="49831"/>
                    <a:pt x="34382" y="48931"/>
                  </a:cubicBezTo>
                  <a:cubicBezTo>
                    <a:pt x="39184" y="48130"/>
                    <a:pt x="43387" y="45429"/>
                    <a:pt x="46088" y="41426"/>
                  </a:cubicBezTo>
                  <a:cubicBezTo>
                    <a:pt x="48890" y="37424"/>
                    <a:pt x="49991" y="32621"/>
                    <a:pt x="49090" y="27819"/>
                  </a:cubicBezTo>
                  <a:cubicBezTo>
                    <a:pt x="48290" y="23016"/>
                    <a:pt x="45588" y="18814"/>
                    <a:pt x="41586" y="16112"/>
                  </a:cubicBezTo>
                  <a:cubicBezTo>
                    <a:pt x="38484" y="14011"/>
                    <a:pt x="34782" y="12810"/>
                    <a:pt x="31180" y="128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604D1513-B375-42A3-83CE-5CB7BB63CD3D}"/>
                </a:ext>
              </a:extLst>
            </p:cNvPr>
            <p:cNvSpPr/>
            <p:nvPr/>
          </p:nvSpPr>
          <p:spPr>
            <a:xfrm>
              <a:off x="8092523" y="2598057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7" y="28791"/>
                    <a:pt x="18985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988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94723F84-63BE-4128-AF36-9E37F6129A87}"/>
                </a:ext>
              </a:extLst>
            </p:cNvPr>
            <p:cNvSpPr/>
            <p:nvPr/>
          </p:nvSpPr>
          <p:spPr>
            <a:xfrm>
              <a:off x="8092523" y="2598057"/>
              <a:ext cx="20011" cy="20011"/>
            </a:xfrm>
            <a:custGeom>
              <a:avLst/>
              <a:gdLst>
                <a:gd name="connsiteX0" fmla="*/ 6378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8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7979" y="28791"/>
                    <a:pt x="637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B7D8E5AF-824A-4B0C-A22A-367F0267CBB9}"/>
                </a:ext>
              </a:extLst>
            </p:cNvPr>
            <p:cNvSpPr/>
            <p:nvPr/>
          </p:nvSpPr>
          <p:spPr>
            <a:xfrm>
              <a:off x="7756479" y="2822359"/>
              <a:ext cx="220124" cy="210118"/>
            </a:xfrm>
            <a:custGeom>
              <a:avLst/>
              <a:gdLst>
                <a:gd name="connsiteX0" fmla="*/ 193839 w 220124"/>
                <a:gd name="connsiteY0" fmla="*/ 219123 h 210118"/>
                <a:gd name="connsiteX1" fmla="*/ 27545 w 220124"/>
                <a:gd name="connsiteY1" fmla="*/ 219123 h 210118"/>
                <a:gd name="connsiteX2" fmla="*/ 5333 w 220124"/>
                <a:gd name="connsiteY2" fmla="*/ 205416 h 210118"/>
                <a:gd name="connsiteX3" fmla="*/ 4732 w 220124"/>
                <a:gd name="connsiteY3" fmla="*/ 166694 h 210118"/>
                <a:gd name="connsiteX4" fmla="*/ 87879 w 220124"/>
                <a:gd name="connsiteY4" fmla="*/ 14808 h 210118"/>
                <a:gd name="connsiteX5" fmla="*/ 110692 w 220124"/>
                <a:gd name="connsiteY5" fmla="*/ 0 h 210118"/>
                <a:gd name="connsiteX6" fmla="*/ 133505 w 220124"/>
                <a:gd name="connsiteY6" fmla="*/ 14808 h 210118"/>
                <a:gd name="connsiteX7" fmla="*/ 216652 w 220124"/>
                <a:gd name="connsiteY7" fmla="*/ 166694 h 210118"/>
                <a:gd name="connsiteX8" fmla="*/ 216051 w 220124"/>
                <a:gd name="connsiteY8" fmla="*/ 205416 h 210118"/>
                <a:gd name="connsiteX9" fmla="*/ 193839 w 220124"/>
                <a:gd name="connsiteY9" fmla="*/ 219123 h 210118"/>
                <a:gd name="connsiteX10" fmla="*/ 110692 w 220124"/>
                <a:gd name="connsiteY10" fmla="*/ 12707 h 210118"/>
                <a:gd name="connsiteX11" fmla="*/ 99085 w 220124"/>
                <a:gd name="connsiteY11" fmla="*/ 20912 h 210118"/>
                <a:gd name="connsiteX12" fmla="*/ 15939 w 220124"/>
                <a:gd name="connsiteY12" fmla="*/ 172797 h 210118"/>
                <a:gd name="connsiteX13" fmla="*/ 16339 w 220124"/>
                <a:gd name="connsiteY13" fmla="*/ 198812 h 210118"/>
                <a:gd name="connsiteX14" fmla="*/ 27545 w 220124"/>
                <a:gd name="connsiteY14" fmla="*/ 206316 h 210118"/>
                <a:gd name="connsiteX15" fmla="*/ 193839 w 220124"/>
                <a:gd name="connsiteY15" fmla="*/ 206316 h 210118"/>
                <a:gd name="connsiteX16" fmla="*/ 205045 w 220124"/>
                <a:gd name="connsiteY16" fmla="*/ 198812 h 210118"/>
                <a:gd name="connsiteX17" fmla="*/ 205445 w 220124"/>
                <a:gd name="connsiteY17" fmla="*/ 172797 h 210118"/>
                <a:gd name="connsiteX18" fmla="*/ 122298 w 220124"/>
                <a:gd name="connsiteY18" fmla="*/ 20912 h 210118"/>
                <a:gd name="connsiteX19" fmla="*/ 110692 w 220124"/>
                <a:gd name="connsiteY19" fmla="*/ 12707 h 210118"/>
                <a:gd name="connsiteX20" fmla="*/ 10335 w 220124"/>
                <a:gd name="connsiteY20" fmla="*/ 169796 h 210118"/>
                <a:gd name="connsiteX21" fmla="*/ 10335 w 220124"/>
                <a:gd name="connsiteY21" fmla="*/ 169796 h 210118"/>
                <a:gd name="connsiteX22" fmla="*/ 10335 w 220124"/>
                <a:gd name="connsiteY22" fmla="*/ 169796 h 2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124" h="210118">
                  <a:moveTo>
                    <a:pt x="193839" y="219123"/>
                  </a:moveTo>
                  <a:lnTo>
                    <a:pt x="27545" y="219123"/>
                  </a:lnTo>
                  <a:cubicBezTo>
                    <a:pt x="18640" y="219123"/>
                    <a:pt x="10535" y="214121"/>
                    <a:pt x="5333" y="205416"/>
                  </a:cubicBezTo>
                  <a:cubicBezTo>
                    <a:pt x="-1571" y="193809"/>
                    <a:pt x="-1772" y="178601"/>
                    <a:pt x="4732" y="166694"/>
                  </a:cubicBezTo>
                  <a:lnTo>
                    <a:pt x="87879" y="14808"/>
                  </a:lnTo>
                  <a:cubicBezTo>
                    <a:pt x="92982" y="5503"/>
                    <a:pt x="101487" y="0"/>
                    <a:pt x="110692" y="0"/>
                  </a:cubicBezTo>
                  <a:cubicBezTo>
                    <a:pt x="119897" y="0"/>
                    <a:pt x="128402" y="5503"/>
                    <a:pt x="133505" y="14808"/>
                  </a:cubicBezTo>
                  <a:lnTo>
                    <a:pt x="216652" y="166694"/>
                  </a:lnTo>
                  <a:cubicBezTo>
                    <a:pt x="223155" y="178601"/>
                    <a:pt x="222955" y="193809"/>
                    <a:pt x="216051" y="205416"/>
                  </a:cubicBezTo>
                  <a:cubicBezTo>
                    <a:pt x="210948" y="214121"/>
                    <a:pt x="202844" y="219123"/>
                    <a:pt x="193839" y="219123"/>
                  </a:cubicBezTo>
                  <a:close/>
                  <a:moveTo>
                    <a:pt x="110692" y="12707"/>
                  </a:moveTo>
                  <a:cubicBezTo>
                    <a:pt x="106189" y="12707"/>
                    <a:pt x="101887" y="15709"/>
                    <a:pt x="99085" y="20912"/>
                  </a:cubicBezTo>
                  <a:lnTo>
                    <a:pt x="15939" y="172797"/>
                  </a:lnTo>
                  <a:cubicBezTo>
                    <a:pt x="10936" y="181902"/>
                    <a:pt x="12536" y="192408"/>
                    <a:pt x="16339" y="198812"/>
                  </a:cubicBezTo>
                  <a:cubicBezTo>
                    <a:pt x="17939" y="201614"/>
                    <a:pt x="21641" y="206316"/>
                    <a:pt x="27545" y="206316"/>
                  </a:cubicBezTo>
                  <a:lnTo>
                    <a:pt x="193839" y="206316"/>
                  </a:lnTo>
                  <a:cubicBezTo>
                    <a:pt x="199742" y="206316"/>
                    <a:pt x="203344" y="201614"/>
                    <a:pt x="205045" y="198812"/>
                  </a:cubicBezTo>
                  <a:cubicBezTo>
                    <a:pt x="208847" y="192408"/>
                    <a:pt x="210448" y="181902"/>
                    <a:pt x="205445" y="172797"/>
                  </a:cubicBezTo>
                  <a:lnTo>
                    <a:pt x="122298" y="20912"/>
                  </a:lnTo>
                  <a:cubicBezTo>
                    <a:pt x="119497" y="15709"/>
                    <a:pt x="115194" y="12707"/>
                    <a:pt x="110692" y="12707"/>
                  </a:cubicBezTo>
                  <a:close/>
                  <a:moveTo>
                    <a:pt x="10335" y="169796"/>
                  </a:moveTo>
                  <a:lnTo>
                    <a:pt x="10335" y="169796"/>
                  </a:lnTo>
                  <a:lnTo>
                    <a:pt x="10335" y="169796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5615E5C-1C2C-4DBD-8FBC-AF6ECEB1F7CE}"/>
                </a:ext>
              </a:extLst>
            </p:cNvPr>
            <p:cNvSpPr/>
            <p:nvPr/>
          </p:nvSpPr>
          <p:spPr>
            <a:xfrm>
              <a:off x="7857359" y="2879884"/>
              <a:ext cx="10006" cy="90051"/>
            </a:xfrm>
            <a:custGeom>
              <a:avLst/>
              <a:gdLst>
                <a:gd name="connsiteX0" fmla="*/ 19618 w 10005"/>
                <a:gd name="connsiteY0" fmla="*/ 10213 h 90050"/>
                <a:gd name="connsiteX1" fmla="*/ 16216 w 10005"/>
                <a:gd name="connsiteY1" fmla="*/ 92959 h 90050"/>
                <a:gd name="connsiteX2" fmla="*/ 9512 w 10005"/>
                <a:gd name="connsiteY2" fmla="*/ 99063 h 90050"/>
                <a:gd name="connsiteX3" fmla="*/ 3408 w 10005"/>
                <a:gd name="connsiteY3" fmla="*/ 92959 h 90050"/>
                <a:gd name="connsiteX4" fmla="*/ 7 w 10005"/>
                <a:gd name="connsiteY4" fmla="*/ 10213 h 90050"/>
                <a:gd name="connsiteX5" fmla="*/ 9412 w 10005"/>
                <a:gd name="connsiteY5" fmla="*/ 7 h 90050"/>
                <a:gd name="connsiteX6" fmla="*/ 19618 w 10005"/>
                <a:gd name="connsiteY6" fmla="*/ 9412 h 90050"/>
                <a:gd name="connsiteX7" fmla="*/ 19618 w 10005"/>
                <a:gd name="connsiteY7" fmla="*/ 10213 h 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5" h="90050">
                  <a:moveTo>
                    <a:pt x="19618" y="10213"/>
                  </a:moveTo>
                  <a:lnTo>
                    <a:pt x="16216" y="92959"/>
                  </a:lnTo>
                  <a:cubicBezTo>
                    <a:pt x="16116" y="96461"/>
                    <a:pt x="13114" y="99263"/>
                    <a:pt x="9512" y="99063"/>
                  </a:cubicBezTo>
                  <a:cubicBezTo>
                    <a:pt x="6210" y="98963"/>
                    <a:pt x="3509" y="96261"/>
                    <a:pt x="3408" y="92959"/>
                  </a:cubicBezTo>
                  <a:lnTo>
                    <a:pt x="7" y="10213"/>
                  </a:lnTo>
                  <a:cubicBezTo>
                    <a:pt x="-193" y="4810"/>
                    <a:pt x="4009" y="207"/>
                    <a:pt x="9412" y="7"/>
                  </a:cubicBezTo>
                  <a:cubicBezTo>
                    <a:pt x="14815" y="-193"/>
                    <a:pt x="19418" y="4009"/>
                    <a:pt x="19618" y="9412"/>
                  </a:cubicBezTo>
                  <a:cubicBezTo>
                    <a:pt x="19718" y="9712"/>
                    <a:pt x="19718" y="9913"/>
                    <a:pt x="19618" y="102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2EADFC1-C19F-4B14-B6DD-1F622C609F95}"/>
                </a:ext>
              </a:extLst>
            </p:cNvPr>
            <p:cNvSpPr/>
            <p:nvPr/>
          </p:nvSpPr>
          <p:spPr>
            <a:xfrm>
              <a:off x="7860767" y="2988953"/>
              <a:ext cx="10006" cy="10006"/>
            </a:xfrm>
            <a:custGeom>
              <a:avLst/>
              <a:gdLst>
                <a:gd name="connsiteX0" fmla="*/ 6404 w 10005"/>
                <a:gd name="connsiteY0" fmla="*/ 12707 h 10005"/>
                <a:gd name="connsiteX1" fmla="*/ 1901 w 10005"/>
                <a:gd name="connsiteY1" fmla="*/ 10806 h 10005"/>
                <a:gd name="connsiteX2" fmla="*/ 0 w 10005"/>
                <a:gd name="connsiteY2" fmla="*/ 6304 h 10005"/>
                <a:gd name="connsiteX3" fmla="*/ 1901 w 10005"/>
                <a:gd name="connsiteY3" fmla="*/ 1801 h 10005"/>
                <a:gd name="connsiteX4" fmla="*/ 10906 w 10005"/>
                <a:gd name="connsiteY4" fmla="*/ 1801 h 10005"/>
                <a:gd name="connsiteX5" fmla="*/ 12808 w 10005"/>
                <a:gd name="connsiteY5" fmla="*/ 6304 h 10005"/>
                <a:gd name="connsiteX6" fmla="*/ 10906 w 10005"/>
                <a:gd name="connsiteY6" fmla="*/ 10806 h 10005"/>
                <a:gd name="connsiteX7" fmla="*/ 6404 w 10005"/>
                <a:gd name="connsiteY7" fmla="*/ 127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5" h="10005">
                  <a:moveTo>
                    <a:pt x="6404" y="12707"/>
                  </a:moveTo>
                  <a:cubicBezTo>
                    <a:pt x="4703" y="12707"/>
                    <a:pt x="3102" y="12007"/>
                    <a:pt x="1901" y="10806"/>
                  </a:cubicBezTo>
                  <a:cubicBezTo>
                    <a:pt x="700" y="9605"/>
                    <a:pt x="0" y="8005"/>
                    <a:pt x="0" y="6304"/>
                  </a:cubicBezTo>
                  <a:cubicBezTo>
                    <a:pt x="0" y="4603"/>
                    <a:pt x="700" y="3002"/>
                    <a:pt x="1901" y="1801"/>
                  </a:cubicBezTo>
                  <a:cubicBezTo>
                    <a:pt x="4302" y="-600"/>
                    <a:pt x="8605" y="-600"/>
                    <a:pt x="10906" y="1801"/>
                  </a:cubicBezTo>
                  <a:cubicBezTo>
                    <a:pt x="12107" y="2902"/>
                    <a:pt x="12808" y="4603"/>
                    <a:pt x="12808" y="6304"/>
                  </a:cubicBezTo>
                  <a:cubicBezTo>
                    <a:pt x="12808" y="8005"/>
                    <a:pt x="12107" y="9605"/>
                    <a:pt x="10906" y="10806"/>
                  </a:cubicBezTo>
                  <a:cubicBezTo>
                    <a:pt x="9706" y="12007"/>
                    <a:pt x="8105" y="12707"/>
                    <a:pt x="6404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3" name="Group 622">
            <a:extLst>
              <a:ext uri="{FF2B5EF4-FFF2-40B4-BE49-F238E27FC236}">
                <a16:creationId xmlns:a16="http://schemas.microsoft.com/office/drawing/2014/main" id="{198409C0-A98C-4E1C-8A2C-23E10821EEF3}"/>
              </a:ext>
            </a:extLst>
          </p:cNvPr>
          <p:cNvGrpSpPr/>
          <p:nvPr/>
        </p:nvGrpSpPr>
        <p:grpSpPr>
          <a:xfrm>
            <a:off x="8766377" y="2517684"/>
            <a:ext cx="519693" cy="535405"/>
            <a:chOff x="8766377" y="2517684"/>
            <a:chExt cx="519693" cy="535405"/>
          </a:xfrm>
          <a:solidFill>
            <a:srgbClr val="FFFFFF"/>
          </a:solidFill>
        </p:grpSpPr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BCA4485-E965-49F2-BB15-B851C6B8C718}"/>
                </a:ext>
              </a:extLst>
            </p:cNvPr>
            <p:cNvSpPr/>
            <p:nvPr/>
          </p:nvSpPr>
          <p:spPr>
            <a:xfrm>
              <a:off x="8766377" y="2593930"/>
              <a:ext cx="460259" cy="390220"/>
            </a:xfrm>
            <a:custGeom>
              <a:avLst/>
              <a:gdLst>
                <a:gd name="connsiteX0" fmla="*/ 21912 w 460259"/>
                <a:gd name="connsiteY0" fmla="*/ 399325 h 390219"/>
                <a:gd name="connsiteX1" fmla="*/ 21912 w 460259"/>
                <a:gd name="connsiteY1" fmla="*/ 399325 h 390219"/>
                <a:gd name="connsiteX2" fmla="*/ 21613 w 460259"/>
                <a:gd name="connsiteY2" fmla="*/ 399325 h 390219"/>
                <a:gd name="connsiteX3" fmla="*/ 11706 w 460259"/>
                <a:gd name="connsiteY3" fmla="*/ 396924 h 390219"/>
                <a:gd name="connsiteX4" fmla="*/ 500 w 460259"/>
                <a:gd name="connsiteY4" fmla="*/ 383016 h 390219"/>
                <a:gd name="connsiteX5" fmla="*/ 1301 w 460259"/>
                <a:gd name="connsiteY5" fmla="*/ 378213 h 390219"/>
                <a:gd name="connsiteX6" fmla="*/ 5303 w 460259"/>
                <a:gd name="connsiteY6" fmla="*/ 375412 h 390219"/>
                <a:gd name="connsiteX7" fmla="*/ 13007 w 460259"/>
                <a:gd name="connsiteY7" fmla="*/ 380114 h 390219"/>
                <a:gd name="connsiteX8" fmla="*/ 17210 w 460259"/>
                <a:gd name="connsiteY8" fmla="*/ 385417 h 390219"/>
                <a:gd name="connsiteX9" fmla="*/ 21812 w 460259"/>
                <a:gd name="connsiteY9" fmla="*/ 386518 h 390219"/>
                <a:gd name="connsiteX10" fmla="*/ 29917 w 460259"/>
                <a:gd name="connsiteY10" fmla="*/ 381115 h 390219"/>
                <a:gd name="connsiteX11" fmla="*/ 30217 w 460259"/>
                <a:gd name="connsiteY11" fmla="*/ 380314 h 390219"/>
                <a:gd name="connsiteX12" fmla="*/ 30217 w 460259"/>
                <a:gd name="connsiteY12" fmla="*/ 380314 h 390219"/>
                <a:gd name="connsiteX13" fmla="*/ 30317 w 460259"/>
                <a:gd name="connsiteY13" fmla="*/ 380014 h 390219"/>
                <a:gd name="connsiteX14" fmla="*/ 37721 w 460259"/>
                <a:gd name="connsiteY14" fmla="*/ 375311 h 390219"/>
                <a:gd name="connsiteX15" fmla="*/ 42824 w 460259"/>
                <a:gd name="connsiteY15" fmla="*/ 382816 h 390219"/>
                <a:gd name="connsiteX16" fmla="*/ 42224 w 460259"/>
                <a:gd name="connsiteY16" fmla="*/ 384817 h 390219"/>
                <a:gd name="connsiteX17" fmla="*/ 41723 w 460259"/>
                <a:gd name="connsiteY17" fmla="*/ 385918 h 390219"/>
                <a:gd name="connsiteX18" fmla="*/ 21912 w 460259"/>
                <a:gd name="connsiteY18" fmla="*/ 399325 h 390219"/>
                <a:gd name="connsiteX19" fmla="*/ 6404 w 460259"/>
                <a:gd name="connsiteY19" fmla="*/ 368808 h 390219"/>
                <a:gd name="connsiteX20" fmla="*/ 0 w 460259"/>
                <a:gd name="connsiteY20" fmla="*/ 362404 h 390219"/>
                <a:gd name="connsiteX21" fmla="*/ 0 w 460259"/>
                <a:gd name="connsiteY21" fmla="*/ 170296 h 390219"/>
                <a:gd name="connsiteX22" fmla="*/ 6404 w 460259"/>
                <a:gd name="connsiteY22" fmla="*/ 163892 h 390219"/>
                <a:gd name="connsiteX23" fmla="*/ 12808 w 460259"/>
                <a:gd name="connsiteY23" fmla="*/ 170296 h 390219"/>
                <a:gd name="connsiteX24" fmla="*/ 12808 w 460259"/>
                <a:gd name="connsiteY24" fmla="*/ 362404 h 390219"/>
                <a:gd name="connsiteX25" fmla="*/ 6404 w 460259"/>
                <a:gd name="connsiteY25" fmla="*/ 368808 h 390219"/>
                <a:gd name="connsiteX26" fmla="*/ 6404 w 460259"/>
                <a:gd name="connsiteY26" fmla="*/ 157489 h 390219"/>
                <a:gd name="connsiteX27" fmla="*/ 0 w 460259"/>
                <a:gd name="connsiteY27" fmla="*/ 151085 h 390219"/>
                <a:gd name="connsiteX28" fmla="*/ 6404 w 460259"/>
                <a:gd name="connsiteY28" fmla="*/ 144682 h 390219"/>
                <a:gd name="connsiteX29" fmla="*/ 12808 w 460259"/>
                <a:gd name="connsiteY29" fmla="*/ 151085 h 390219"/>
                <a:gd name="connsiteX30" fmla="*/ 6404 w 460259"/>
                <a:gd name="connsiteY30" fmla="*/ 157489 h 390219"/>
                <a:gd name="connsiteX31" fmla="*/ 6404 w 460259"/>
                <a:gd name="connsiteY31" fmla="*/ 138278 h 390219"/>
                <a:gd name="connsiteX32" fmla="*/ 0 w 460259"/>
                <a:gd name="connsiteY32" fmla="*/ 131874 h 390219"/>
                <a:gd name="connsiteX33" fmla="*/ 0 w 460259"/>
                <a:gd name="connsiteY33" fmla="*/ 6404 h 390219"/>
                <a:gd name="connsiteX34" fmla="*/ 1901 w 460259"/>
                <a:gd name="connsiteY34" fmla="*/ 1901 h 390219"/>
                <a:gd name="connsiteX35" fmla="*/ 6404 w 460259"/>
                <a:gd name="connsiteY35" fmla="*/ 0 h 390219"/>
                <a:gd name="connsiteX36" fmla="*/ 121168 w 460259"/>
                <a:gd name="connsiteY36" fmla="*/ 0 h 390219"/>
                <a:gd name="connsiteX37" fmla="*/ 126371 w 460259"/>
                <a:gd name="connsiteY37" fmla="*/ 2802 h 390219"/>
                <a:gd name="connsiteX38" fmla="*/ 170997 w 460259"/>
                <a:gd name="connsiteY38" fmla="*/ 66337 h 390219"/>
                <a:gd name="connsiteX39" fmla="*/ 294766 w 460259"/>
                <a:gd name="connsiteY39" fmla="*/ 66337 h 390219"/>
                <a:gd name="connsiteX40" fmla="*/ 301170 w 460259"/>
                <a:gd name="connsiteY40" fmla="*/ 72741 h 390219"/>
                <a:gd name="connsiteX41" fmla="*/ 294766 w 460259"/>
                <a:gd name="connsiteY41" fmla="*/ 79145 h 390219"/>
                <a:gd name="connsiteX42" fmla="*/ 167695 w 460259"/>
                <a:gd name="connsiteY42" fmla="*/ 79145 h 390219"/>
                <a:gd name="connsiteX43" fmla="*/ 162491 w 460259"/>
                <a:gd name="connsiteY43" fmla="*/ 76443 h 390219"/>
                <a:gd name="connsiteX44" fmla="*/ 117867 w 460259"/>
                <a:gd name="connsiteY44" fmla="*/ 12807 h 390219"/>
                <a:gd name="connsiteX45" fmla="*/ 12808 w 460259"/>
                <a:gd name="connsiteY45" fmla="*/ 12807 h 390219"/>
                <a:gd name="connsiteX46" fmla="*/ 12808 w 460259"/>
                <a:gd name="connsiteY46" fmla="*/ 131874 h 390219"/>
                <a:gd name="connsiteX47" fmla="*/ 6404 w 460259"/>
                <a:gd name="connsiteY47" fmla="*/ 138278 h 390219"/>
                <a:gd name="connsiteX48" fmla="*/ 459159 w 460259"/>
                <a:gd name="connsiteY48" fmla="*/ 125971 h 390219"/>
                <a:gd name="connsiteX49" fmla="*/ 452755 w 460259"/>
                <a:gd name="connsiteY49" fmla="*/ 119567 h 390219"/>
                <a:gd name="connsiteX50" fmla="*/ 452755 w 460259"/>
                <a:gd name="connsiteY50" fmla="*/ 79145 h 390219"/>
                <a:gd name="connsiteX51" fmla="*/ 313977 w 460259"/>
                <a:gd name="connsiteY51" fmla="*/ 79145 h 390219"/>
                <a:gd name="connsiteX52" fmla="*/ 307573 w 460259"/>
                <a:gd name="connsiteY52" fmla="*/ 72741 h 390219"/>
                <a:gd name="connsiteX53" fmla="*/ 313977 w 460259"/>
                <a:gd name="connsiteY53" fmla="*/ 66337 h 390219"/>
                <a:gd name="connsiteX54" fmla="*/ 459159 w 460259"/>
                <a:gd name="connsiteY54" fmla="*/ 66337 h 390219"/>
                <a:gd name="connsiteX55" fmla="*/ 463762 w 460259"/>
                <a:gd name="connsiteY55" fmla="*/ 68238 h 390219"/>
                <a:gd name="connsiteX56" fmla="*/ 465563 w 460259"/>
                <a:gd name="connsiteY56" fmla="*/ 72741 h 390219"/>
                <a:gd name="connsiteX57" fmla="*/ 465563 w 460259"/>
                <a:gd name="connsiteY57" fmla="*/ 119467 h 390219"/>
                <a:gd name="connsiteX58" fmla="*/ 465563 w 460259"/>
                <a:gd name="connsiteY58" fmla="*/ 119567 h 390219"/>
                <a:gd name="connsiteX59" fmla="*/ 459159 w 460259"/>
                <a:gd name="connsiteY59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460259" h="390219">
                  <a:moveTo>
                    <a:pt x="21912" y="399325"/>
                  </a:moveTo>
                  <a:lnTo>
                    <a:pt x="21912" y="399325"/>
                  </a:lnTo>
                  <a:lnTo>
                    <a:pt x="21613" y="399325"/>
                  </a:lnTo>
                  <a:cubicBezTo>
                    <a:pt x="18210" y="399325"/>
                    <a:pt x="14808" y="398525"/>
                    <a:pt x="11706" y="396924"/>
                  </a:cubicBezTo>
                  <a:cubicBezTo>
                    <a:pt x="6103" y="394322"/>
                    <a:pt x="2001" y="389219"/>
                    <a:pt x="500" y="383016"/>
                  </a:cubicBezTo>
                  <a:cubicBezTo>
                    <a:pt x="200" y="381415"/>
                    <a:pt x="400" y="379714"/>
                    <a:pt x="1301" y="378213"/>
                  </a:cubicBezTo>
                  <a:cubicBezTo>
                    <a:pt x="2202" y="376812"/>
                    <a:pt x="3702" y="375712"/>
                    <a:pt x="5303" y="375412"/>
                  </a:cubicBezTo>
                  <a:cubicBezTo>
                    <a:pt x="8805" y="374611"/>
                    <a:pt x="12207" y="376712"/>
                    <a:pt x="13007" y="380114"/>
                  </a:cubicBezTo>
                  <a:cubicBezTo>
                    <a:pt x="13608" y="382516"/>
                    <a:pt x="15109" y="384417"/>
                    <a:pt x="17210" y="385417"/>
                  </a:cubicBezTo>
                  <a:cubicBezTo>
                    <a:pt x="18710" y="386118"/>
                    <a:pt x="20111" y="386518"/>
                    <a:pt x="21812" y="386518"/>
                  </a:cubicBezTo>
                  <a:cubicBezTo>
                    <a:pt x="25414" y="386518"/>
                    <a:pt x="28516" y="384417"/>
                    <a:pt x="29917" y="381115"/>
                  </a:cubicBezTo>
                  <a:cubicBezTo>
                    <a:pt x="30017" y="380815"/>
                    <a:pt x="30117" y="380615"/>
                    <a:pt x="30217" y="380314"/>
                  </a:cubicBezTo>
                  <a:lnTo>
                    <a:pt x="30217" y="380314"/>
                  </a:lnTo>
                  <a:cubicBezTo>
                    <a:pt x="30217" y="380314"/>
                    <a:pt x="30217" y="380214"/>
                    <a:pt x="30317" y="380014"/>
                  </a:cubicBezTo>
                  <a:cubicBezTo>
                    <a:pt x="31117" y="376812"/>
                    <a:pt x="34419" y="374711"/>
                    <a:pt x="37721" y="375311"/>
                  </a:cubicBezTo>
                  <a:cubicBezTo>
                    <a:pt x="41223" y="376012"/>
                    <a:pt x="43425" y="379414"/>
                    <a:pt x="42824" y="382816"/>
                  </a:cubicBezTo>
                  <a:cubicBezTo>
                    <a:pt x="42724" y="383316"/>
                    <a:pt x="42524" y="384016"/>
                    <a:pt x="42224" y="384817"/>
                  </a:cubicBezTo>
                  <a:cubicBezTo>
                    <a:pt x="42024" y="385217"/>
                    <a:pt x="41924" y="385617"/>
                    <a:pt x="41723" y="385918"/>
                  </a:cubicBezTo>
                  <a:cubicBezTo>
                    <a:pt x="38422" y="394022"/>
                    <a:pt x="30617" y="399325"/>
                    <a:pt x="21912" y="399325"/>
                  </a:cubicBezTo>
                  <a:close/>
                  <a:moveTo>
                    <a:pt x="6404" y="368808"/>
                  </a:moveTo>
                  <a:cubicBezTo>
                    <a:pt x="2901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794"/>
                    <a:pt x="2901" y="163892"/>
                    <a:pt x="6404" y="163892"/>
                  </a:cubicBezTo>
                  <a:cubicBezTo>
                    <a:pt x="9905" y="163892"/>
                    <a:pt x="12808" y="166794"/>
                    <a:pt x="12808" y="170296"/>
                  </a:cubicBezTo>
                  <a:lnTo>
                    <a:pt x="12808" y="362404"/>
                  </a:lnTo>
                  <a:cubicBezTo>
                    <a:pt x="12808" y="365906"/>
                    <a:pt x="9905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901" y="157489"/>
                    <a:pt x="0" y="154687"/>
                    <a:pt x="0" y="151085"/>
                  </a:cubicBezTo>
                  <a:cubicBezTo>
                    <a:pt x="0" y="147583"/>
                    <a:pt x="2901" y="144682"/>
                    <a:pt x="6404" y="144682"/>
                  </a:cubicBezTo>
                  <a:cubicBezTo>
                    <a:pt x="9905" y="144682"/>
                    <a:pt x="12808" y="147583"/>
                    <a:pt x="12808" y="151085"/>
                  </a:cubicBezTo>
                  <a:cubicBezTo>
                    <a:pt x="12808" y="154687"/>
                    <a:pt x="9905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901" y="138278"/>
                    <a:pt x="0" y="135476"/>
                    <a:pt x="0" y="131874"/>
                  </a:cubicBezTo>
                  <a:lnTo>
                    <a:pt x="0" y="6404"/>
                  </a:lnTo>
                  <a:cubicBezTo>
                    <a:pt x="0" y="4703"/>
                    <a:pt x="700" y="3102"/>
                    <a:pt x="1901" y="19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121168" y="0"/>
                  </a:lnTo>
                  <a:cubicBezTo>
                    <a:pt x="123270" y="0"/>
                    <a:pt x="125171" y="1101"/>
                    <a:pt x="126371" y="2802"/>
                  </a:cubicBezTo>
                  <a:lnTo>
                    <a:pt x="170997" y="66337"/>
                  </a:lnTo>
                  <a:lnTo>
                    <a:pt x="294766" y="66337"/>
                  </a:lnTo>
                  <a:cubicBezTo>
                    <a:pt x="298268" y="66337"/>
                    <a:pt x="301170" y="69239"/>
                    <a:pt x="301170" y="72741"/>
                  </a:cubicBezTo>
                  <a:cubicBezTo>
                    <a:pt x="301170" y="76243"/>
                    <a:pt x="298268" y="79145"/>
                    <a:pt x="294766" y="79145"/>
                  </a:cubicBezTo>
                  <a:lnTo>
                    <a:pt x="167695" y="79145"/>
                  </a:lnTo>
                  <a:cubicBezTo>
                    <a:pt x="165593" y="79145"/>
                    <a:pt x="163692" y="78144"/>
                    <a:pt x="162491" y="76443"/>
                  </a:cubicBezTo>
                  <a:lnTo>
                    <a:pt x="117867" y="12807"/>
                  </a:lnTo>
                  <a:lnTo>
                    <a:pt x="12808" y="12807"/>
                  </a:lnTo>
                  <a:lnTo>
                    <a:pt x="12808" y="131874"/>
                  </a:lnTo>
                  <a:cubicBezTo>
                    <a:pt x="12808" y="135476"/>
                    <a:pt x="9905" y="138278"/>
                    <a:pt x="6404" y="138278"/>
                  </a:cubicBezTo>
                  <a:close/>
                  <a:moveTo>
                    <a:pt x="459159" y="125971"/>
                  </a:moveTo>
                  <a:cubicBezTo>
                    <a:pt x="455657" y="125971"/>
                    <a:pt x="452755" y="123169"/>
                    <a:pt x="452755" y="119567"/>
                  </a:cubicBezTo>
                  <a:lnTo>
                    <a:pt x="452755" y="79145"/>
                  </a:lnTo>
                  <a:lnTo>
                    <a:pt x="313977" y="79145"/>
                  </a:lnTo>
                  <a:cubicBezTo>
                    <a:pt x="310375" y="79145"/>
                    <a:pt x="307573" y="76243"/>
                    <a:pt x="307573" y="72741"/>
                  </a:cubicBezTo>
                  <a:cubicBezTo>
                    <a:pt x="307573" y="69239"/>
                    <a:pt x="310375" y="66337"/>
                    <a:pt x="313977" y="66337"/>
                  </a:cubicBezTo>
                  <a:lnTo>
                    <a:pt x="459159" y="66337"/>
                  </a:lnTo>
                  <a:cubicBezTo>
                    <a:pt x="460860" y="66337"/>
                    <a:pt x="462560" y="67038"/>
                    <a:pt x="463762" y="68238"/>
                  </a:cubicBezTo>
                  <a:cubicBezTo>
                    <a:pt x="464962" y="69439"/>
                    <a:pt x="465563" y="71040"/>
                    <a:pt x="465563" y="72741"/>
                  </a:cubicBezTo>
                  <a:lnTo>
                    <a:pt x="465563" y="119467"/>
                  </a:lnTo>
                  <a:lnTo>
                    <a:pt x="465563" y="119567"/>
                  </a:lnTo>
                  <a:cubicBezTo>
                    <a:pt x="465563" y="123169"/>
                    <a:pt x="462761" y="125971"/>
                    <a:pt x="4591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6A0CE2AC-813D-4378-9579-DB6331A9401A}"/>
                </a:ext>
              </a:extLst>
            </p:cNvPr>
            <p:cNvSpPr/>
            <p:nvPr/>
          </p:nvSpPr>
          <p:spPr>
            <a:xfrm>
              <a:off x="8795794" y="2707094"/>
              <a:ext cx="490276" cy="280158"/>
            </a:xfrm>
            <a:custGeom>
              <a:avLst/>
              <a:gdLst>
                <a:gd name="connsiteX0" fmla="*/ 418536 w 490276"/>
                <a:gd name="connsiteY0" fmla="*/ 286161 h 280157"/>
                <a:gd name="connsiteX1" fmla="*/ 418536 w 490276"/>
                <a:gd name="connsiteY1" fmla="*/ 286161 h 280157"/>
                <a:gd name="connsiteX2" fmla="*/ 365406 w 490276"/>
                <a:gd name="connsiteY2" fmla="*/ 286161 h 280157"/>
                <a:gd name="connsiteX3" fmla="*/ 359002 w 490276"/>
                <a:gd name="connsiteY3" fmla="*/ 279758 h 280157"/>
                <a:gd name="connsiteX4" fmla="*/ 365406 w 490276"/>
                <a:gd name="connsiteY4" fmla="*/ 273354 h 280157"/>
                <a:gd name="connsiteX5" fmla="*/ 418536 w 490276"/>
                <a:gd name="connsiteY5" fmla="*/ 273354 h 280157"/>
                <a:gd name="connsiteX6" fmla="*/ 427041 w 490276"/>
                <a:gd name="connsiteY6" fmla="*/ 267050 h 280157"/>
                <a:gd name="connsiteX7" fmla="*/ 463161 w 490276"/>
                <a:gd name="connsiteY7" fmla="*/ 153086 h 280157"/>
                <a:gd name="connsiteX8" fmla="*/ 471265 w 490276"/>
                <a:gd name="connsiteY8" fmla="*/ 148984 h 280157"/>
                <a:gd name="connsiteX9" fmla="*/ 475368 w 490276"/>
                <a:gd name="connsiteY9" fmla="*/ 156988 h 280157"/>
                <a:gd name="connsiteX10" fmla="*/ 439248 w 490276"/>
                <a:gd name="connsiteY10" fmla="*/ 270853 h 280157"/>
                <a:gd name="connsiteX11" fmla="*/ 418536 w 490276"/>
                <a:gd name="connsiteY11" fmla="*/ 286161 h 280157"/>
                <a:gd name="connsiteX12" fmla="*/ 346195 w 490276"/>
                <a:gd name="connsiteY12" fmla="*/ 286161 h 280157"/>
                <a:gd name="connsiteX13" fmla="*/ 338991 w 490276"/>
                <a:gd name="connsiteY13" fmla="*/ 286161 h 280157"/>
                <a:gd name="connsiteX14" fmla="*/ 332587 w 490276"/>
                <a:gd name="connsiteY14" fmla="*/ 279758 h 280157"/>
                <a:gd name="connsiteX15" fmla="*/ 338991 w 490276"/>
                <a:gd name="connsiteY15" fmla="*/ 273354 h 280157"/>
                <a:gd name="connsiteX16" fmla="*/ 346195 w 490276"/>
                <a:gd name="connsiteY16" fmla="*/ 273354 h 280157"/>
                <a:gd name="connsiteX17" fmla="*/ 352599 w 490276"/>
                <a:gd name="connsiteY17" fmla="*/ 279758 h 280157"/>
                <a:gd name="connsiteX18" fmla="*/ 346195 w 490276"/>
                <a:gd name="connsiteY18" fmla="*/ 286161 h 280157"/>
                <a:gd name="connsiteX19" fmla="*/ 6404 w 490276"/>
                <a:gd name="connsiteY19" fmla="*/ 276756 h 280157"/>
                <a:gd name="connsiteX20" fmla="*/ 4103 w 490276"/>
                <a:gd name="connsiteY20" fmla="*/ 276256 h 280157"/>
                <a:gd name="connsiteX21" fmla="*/ 500 w 490276"/>
                <a:gd name="connsiteY21" fmla="*/ 272854 h 280157"/>
                <a:gd name="connsiteX22" fmla="*/ 0 w 490276"/>
                <a:gd name="connsiteY22" fmla="*/ 270452 h 280157"/>
                <a:gd name="connsiteX23" fmla="*/ 500 w 490276"/>
                <a:gd name="connsiteY23" fmla="*/ 267951 h 280157"/>
                <a:gd name="connsiteX24" fmla="*/ 700 w 490276"/>
                <a:gd name="connsiteY24" fmla="*/ 267351 h 280157"/>
                <a:gd name="connsiteX25" fmla="*/ 901 w 490276"/>
                <a:gd name="connsiteY25" fmla="*/ 266550 h 280157"/>
                <a:gd name="connsiteX26" fmla="*/ 1000 w 490276"/>
                <a:gd name="connsiteY26" fmla="*/ 266550 h 280157"/>
                <a:gd name="connsiteX27" fmla="*/ 17210 w 490276"/>
                <a:gd name="connsiteY27" fmla="*/ 215221 h 280157"/>
                <a:gd name="connsiteX28" fmla="*/ 17410 w 490276"/>
                <a:gd name="connsiteY28" fmla="*/ 214821 h 280157"/>
                <a:gd name="connsiteX29" fmla="*/ 22913 w 490276"/>
                <a:gd name="connsiteY29" fmla="*/ 197211 h 280157"/>
                <a:gd name="connsiteX30" fmla="*/ 23013 w 490276"/>
                <a:gd name="connsiteY30" fmla="*/ 196911 h 280157"/>
                <a:gd name="connsiteX31" fmla="*/ 23213 w 490276"/>
                <a:gd name="connsiteY31" fmla="*/ 196511 h 280157"/>
                <a:gd name="connsiteX32" fmla="*/ 70540 w 490276"/>
                <a:gd name="connsiteY32" fmla="*/ 47227 h 280157"/>
                <a:gd name="connsiteX33" fmla="*/ 110562 w 490276"/>
                <a:gd name="connsiteY33" fmla="*/ 5103 h 280157"/>
                <a:gd name="connsiteX34" fmla="*/ 110863 w 490276"/>
                <a:gd name="connsiteY34" fmla="*/ 4903 h 280157"/>
                <a:gd name="connsiteX35" fmla="*/ 135877 w 490276"/>
                <a:gd name="connsiteY35" fmla="*/ 0 h 280157"/>
                <a:gd name="connsiteX36" fmla="*/ 429742 w 490276"/>
                <a:gd name="connsiteY36" fmla="*/ 0 h 280157"/>
                <a:gd name="connsiteX37" fmla="*/ 499682 w 490276"/>
                <a:gd name="connsiteY37" fmla="*/ 69739 h 280157"/>
                <a:gd name="connsiteX38" fmla="*/ 496380 w 490276"/>
                <a:gd name="connsiteY38" fmla="*/ 91051 h 280157"/>
                <a:gd name="connsiteX39" fmla="*/ 486974 w 490276"/>
                <a:gd name="connsiteY39" fmla="*/ 120368 h 280157"/>
                <a:gd name="connsiteX40" fmla="*/ 478970 w 490276"/>
                <a:gd name="connsiteY40" fmla="*/ 124570 h 280157"/>
                <a:gd name="connsiteX41" fmla="*/ 475268 w 490276"/>
                <a:gd name="connsiteY41" fmla="*/ 121368 h 280157"/>
                <a:gd name="connsiteX42" fmla="*/ 474768 w 490276"/>
                <a:gd name="connsiteY42" fmla="*/ 116466 h 280157"/>
                <a:gd name="connsiteX43" fmla="*/ 484073 w 490276"/>
                <a:gd name="connsiteY43" fmla="*/ 87149 h 280157"/>
                <a:gd name="connsiteX44" fmla="*/ 486875 w 490276"/>
                <a:gd name="connsiteY44" fmla="*/ 69739 h 280157"/>
                <a:gd name="connsiteX45" fmla="*/ 429742 w 490276"/>
                <a:gd name="connsiteY45" fmla="*/ 12807 h 280157"/>
                <a:gd name="connsiteX46" fmla="*/ 136577 w 490276"/>
                <a:gd name="connsiteY46" fmla="*/ 12807 h 280157"/>
                <a:gd name="connsiteX47" fmla="*/ 132075 w 490276"/>
                <a:gd name="connsiteY47" fmla="*/ 13007 h 280157"/>
                <a:gd name="connsiteX48" fmla="*/ 131874 w 490276"/>
                <a:gd name="connsiteY48" fmla="*/ 13007 h 280157"/>
                <a:gd name="connsiteX49" fmla="*/ 115365 w 490276"/>
                <a:gd name="connsiteY49" fmla="*/ 16909 h 280157"/>
                <a:gd name="connsiteX50" fmla="*/ 115265 w 490276"/>
                <a:gd name="connsiteY50" fmla="*/ 17009 h 280157"/>
                <a:gd name="connsiteX51" fmla="*/ 83347 w 490276"/>
                <a:gd name="connsiteY51" fmla="*/ 49528 h 280157"/>
                <a:gd name="connsiteX52" fmla="*/ 83047 w 490276"/>
                <a:gd name="connsiteY52" fmla="*/ 50228 h 280157"/>
                <a:gd name="connsiteX53" fmla="*/ 82747 w 490276"/>
                <a:gd name="connsiteY53" fmla="*/ 51029 h 280157"/>
                <a:gd name="connsiteX54" fmla="*/ 82547 w 490276"/>
                <a:gd name="connsiteY54" fmla="*/ 51729 h 280157"/>
                <a:gd name="connsiteX55" fmla="*/ 82446 w 490276"/>
                <a:gd name="connsiteY55" fmla="*/ 51929 h 280157"/>
                <a:gd name="connsiteX56" fmla="*/ 82247 w 490276"/>
                <a:gd name="connsiteY56" fmla="*/ 52630 h 280157"/>
                <a:gd name="connsiteX57" fmla="*/ 41123 w 490276"/>
                <a:gd name="connsiteY57" fmla="*/ 182403 h 280157"/>
                <a:gd name="connsiteX58" fmla="*/ 41023 w 490276"/>
                <a:gd name="connsiteY58" fmla="*/ 182503 h 280157"/>
                <a:gd name="connsiteX59" fmla="*/ 13308 w 490276"/>
                <a:gd name="connsiteY59" fmla="*/ 269952 h 280157"/>
                <a:gd name="connsiteX60" fmla="*/ 12808 w 490276"/>
                <a:gd name="connsiteY60" fmla="*/ 271553 h 280157"/>
                <a:gd name="connsiteX61" fmla="*/ 12808 w 490276"/>
                <a:gd name="connsiteY61" fmla="*/ 271753 h 280157"/>
                <a:gd name="connsiteX62" fmla="*/ 12407 w 490276"/>
                <a:gd name="connsiteY62" fmla="*/ 272654 h 280157"/>
                <a:gd name="connsiteX63" fmla="*/ 8905 w 490276"/>
                <a:gd name="connsiteY63" fmla="*/ 276156 h 280157"/>
                <a:gd name="connsiteX64" fmla="*/ 6404 w 490276"/>
                <a:gd name="connsiteY64" fmla="*/ 276756 h 280157"/>
                <a:gd name="connsiteX65" fmla="*/ 475068 w 490276"/>
                <a:gd name="connsiteY65" fmla="*/ 143181 h 280157"/>
                <a:gd name="connsiteX66" fmla="*/ 473166 w 490276"/>
                <a:gd name="connsiteY66" fmla="*/ 142880 h 280157"/>
                <a:gd name="connsiteX67" fmla="*/ 468964 w 490276"/>
                <a:gd name="connsiteY67" fmla="*/ 134776 h 280157"/>
                <a:gd name="connsiteX68" fmla="*/ 477069 w 490276"/>
                <a:gd name="connsiteY68" fmla="*/ 130674 h 280157"/>
                <a:gd name="connsiteX69" fmla="*/ 480771 w 490276"/>
                <a:gd name="connsiteY69" fmla="*/ 133775 h 280157"/>
                <a:gd name="connsiteX70" fmla="*/ 481171 w 490276"/>
                <a:gd name="connsiteY70" fmla="*/ 138678 h 280157"/>
                <a:gd name="connsiteX71" fmla="*/ 475068 w 490276"/>
                <a:gd name="connsiteY71" fmla="*/ 1431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490276" h="280157">
                  <a:moveTo>
                    <a:pt x="418536" y="286161"/>
                  </a:moveTo>
                  <a:lnTo>
                    <a:pt x="418536" y="286161"/>
                  </a:lnTo>
                  <a:lnTo>
                    <a:pt x="365406" y="286161"/>
                  </a:lnTo>
                  <a:cubicBezTo>
                    <a:pt x="361804" y="286161"/>
                    <a:pt x="359002" y="283260"/>
                    <a:pt x="359002" y="279758"/>
                  </a:cubicBezTo>
                  <a:cubicBezTo>
                    <a:pt x="359002" y="276156"/>
                    <a:pt x="361804" y="273354"/>
                    <a:pt x="365406" y="273354"/>
                  </a:cubicBezTo>
                  <a:lnTo>
                    <a:pt x="418536" y="273354"/>
                  </a:lnTo>
                  <a:cubicBezTo>
                    <a:pt x="422438" y="273354"/>
                    <a:pt x="425940" y="270853"/>
                    <a:pt x="427041" y="267050"/>
                  </a:cubicBezTo>
                  <a:lnTo>
                    <a:pt x="463161" y="153086"/>
                  </a:lnTo>
                  <a:cubicBezTo>
                    <a:pt x="464262" y="149784"/>
                    <a:pt x="467964" y="147883"/>
                    <a:pt x="471265" y="148984"/>
                  </a:cubicBezTo>
                  <a:cubicBezTo>
                    <a:pt x="474567" y="149985"/>
                    <a:pt x="476468" y="153587"/>
                    <a:pt x="475368" y="156988"/>
                  </a:cubicBezTo>
                  <a:lnTo>
                    <a:pt x="439248" y="270853"/>
                  </a:lnTo>
                  <a:cubicBezTo>
                    <a:pt x="436446" y="279958"/>
                    <a:pt x="428141" y="286161"/>
                    <a:pt x="418536" y="286161"/>
                  </a:cubicBezTo>
                  <a:close/>
                  <a:moveTo>
                    <a:pt x="346195" y="286161"/>
                  </a:moveTo>
                  <a:lnTo>
                    <a:pt x="338991" y="286161"/>
                  </a:lnTo>
                  <a:cubicBezTo>
                    <a:pt x="335489" y="286161"/>
                    <a:pt x="332587" y="283260"/>
                    <a:pt x="332587" y="279758"/>
                  </a:cubicBezTo>
                  <a:cubicBezTo>
                    <a:pt x="332587" y="276156"/>
                    <a:pt x="335489" y="273354"/>
                    <a:pt x="338991" y="273354"/>
                  </a:cubicBezTo>
                  <a:lnTo>
                    <a:pt x="346195" y="273354"/>
                  </a:lnTo>
                  <a:cubicBezTo>
                    <a:pt x="349697" y="273354"/>
                    <a:pt x="352599" y="276156"/>
                    <a:pt x="352599" y="279758"/>
                  </a:cubicBezTo>
                  <a:cubicBezTo>
                    <a:pt x="352599" y="283260"/>
                    <a:pt x="349697" y="286161"/>
                    <a:pt x="346195" y="286161"/>
                  </a:cubicBezTo>
                  <a:close/>
                  <a:moveTo>
                    <a:pt x="6404" y="276756"/>
                  </a:moveTo>
                  <a:cubicBezTo>
                    <a:pt x="5603" y="276756"/>
                    <a:pt x="4803" y="276556"/>
                    <a:pt x="4103" y="276256"/>
                  </a:cubicBezTo>
                  <a:cubicBezTo>
                    <a:pt x="2501" y="275655"/>
                    <a:pt x="1201" y="274355"/>
                    <a:pt x="500" y="272854"/>
                  </a:cubicBezTo>
                  <a:cubicBezTo>
                    <a:pt x="200" y="272053"/>
                    <a:pt x="0" y="271253"/>
                    <a:pt x="0" y="270452"/>
                  </a:cubicBezTo>
                  <a:cubicBezTo>
                    <a:pt x="0" y="269552"/>
                    <a:pt x="200" y="268751"/>
                    <a:pt x="500" y="267951"/>
                  </a:cubicBezTo>
                  <a:cubicBezTo>
                    <a:pt x="600" y="267751"/>
                    <a:pt x="600" y="267551"/>
                    <a:pt x="700" y="267351"/>
                  </a:cubicBezTo>
                  <a:lnTo>
                    <a:pt x="901" y="266550"/>
                  </a:lnTo>
                  <a:lnTo>
                    <a:pt x="1000" y="266550"/>
                  </a:lnTo>
                  <a:lnTo>
                    <a:pt x="17210" y="215221"/>
                  </a:lnTo>
                  <a:cubicBezTo>
                    <a:pt x="17310" y="215121"/>
                    <a:pt x="17310" y="214921"/>
                    <a:pt x="17410" y="214821"/>
                  </a:cubicBezTo>
                  <a:lnTo>
                    <a:pt x="22913" y="197211"/>
                  </a:lnTo>
                  <a:cubicBezTo>
                    <a:pt x="23013" y="197111"/>
                    <a:pt x="23013" y="197011"/>
                    <a:pt x="23013" y="196911"/>
                  </a:cubicBezTo>
                  <a:lnTo>
                    <a:pt x="23213" y="196511"/>
                  </a:lnTo>
                  <a:lnTo>
                    <a:pt x="70540" y="47227"/>
                  </a:lnTo>
                  <a:cubicBezTo>
                    <a:pt x="77144" y="28016"/>
                    <a:pt x="91652" y="12707"/>
                    <a:pt x="110562" y="5103"/>
                  </a:cubicBezTo>
                  <a:cubicBezTo>
                    <a:pt x="110662" y="5003"/>
                    <a:pt x="110762" y="5003"/>
                    <a:pt x="110863" y="4903"/>
                  </a:cubicBezTo>
                  <a:cubicBezTo>
                    <a:pt x="118867" y="1801"/>
                    <a:pt x="127272" y="100"/>
                    <a:pt x="135877" y="0"/>
                  </a:cubicBezTo>
                  <a:lnTo>
                    <a:pt x="429742" y="0"/>
                  </a:lnTo>
                  <a:cubicBezTo>
                    <a:pt x="468264" y="100"/>
                    <a:pt x="499581" y="31318"/>
                    <a:pt x="499682" y="69739"/>
                  </a:cubicBezTo>
                  <a:cubicBezTo>
                    <a:pt x="499682" y="76843"/>
                    <a:pt x="498481" y="84047"/>
                    <a:pt x="496380" y="91051"/>
                  </a:cubicBezTo>
                  <a:lnTo>
                    <a:pt x="486974" y="120368"/>
                  </a:lnTo>
                  <a:cubicBezTo>
                    <a:pt x="485974" y="123670"/>
                    <a:pt x="482272" y="125571"/>
                    <a:pt x="478970" y="124570"/>
                  </a:cubicBezTo>
                  <a:cubicBezTo>
                    <a:pt x="477369" y="123970"/>
                    <a:pt x="475968" y="122869"/>
                    <a:pt x="475268" y="121368"/>
                  </a:cubicBezTo>
                  <a:cubicBezTo>
                    <a:pt x="474467" y="119868"/>
                    <a:pt x="474268" y="118167"/>
                    <a:pt x="474768" y="116466"/>
                  </a:cubicBezTo>
                  <a:lnTo>
                    <a:pt x="484073" y="87149"/>
                  </a:lnTo>
                  <a:cubicBezTo>
                    <a:pt x="485874" y="81446"/>
                    <a:pt x="486875" y="75543"/>
                    <a:pt x="486875" y="69739"/>
                  </a:cubicBezTo>
                  <a:cubicBezTo>
                    <a:pt x="486775" y="38422"/>
                    <a:pt x="461260" y="12907"/>
                    <a:pt x="429742" y="12807"/>
                  </a:cubicBezTo>
                  <a:lnTo>
                    <a:pt x="136577" y="12807"/>
                  </a:lnTo>
                  <a:cubicBezTo>
                    <a:pt x="135076" y="12807"/>
                    <a:pt x="133475" y="12907"/>
                    <a:pt x="132075" y="13007"/>
                  </a:cubicBezTo>
                  <a:lnTo>
                    <a:pt x="131874" y="13007"/>
                  </a:lnTo>
                  <a:cubicBezTo>
                    <a:pt x="126171" y="13508"/>
                    <a:pt x="120668" y="14808"/>
                    <a:pt x="115365" y="16909"/>
                  </a:cubicBezTo>
                  <a:cubicBezTo>
                    <a:pt x="115365" y="17009"/>
                    <a:pt x="115265" y="17009"/>
                    <a:pt x="115265" y="17009"/>
                  </a:cubicBezTo>
                  <a:cubicBezTo>
                    <a:pt x="100557" y="22913"/>
                    <a:pt x="88950" y="34820"/>
                    <a:pt x="83347" y="49528"/>
                  </a:cubicBezTo>
                  <a:lnTo>
                    <a:pt x="83047" y="50228"/>
                  </a:lnTo>
                  <a:cubicBezTo>
                    <a:pt x="82947" y="50528"/>
                    <a:pt x="82847" y="50829"/>
                    <a:pt x="82747" y="51029"/>
                  </a:cubicBezTo>
                  <a:lnTo>
                    <a:pt x="82547" y="51729"/>
                  </a:lnTo>
                  <a:lnTo>
                    <a:pt x="82446" y="51929"/>
                  </a:lnTo>
                  <a:lnTo>
                    <a:pt x="82247" y="52630"/>
                  </a:lnTo>
                  <a:lnTo>
                    <a:pt x="41123" y="182403"/>
                  </a:lnTo>
                  <a:cubicBezTo>
                    <a:pt x="41023" y="182503"/>
                    <a:pt x="41023" y="182503"/>
                    <a:pt x="41023" y="182503"/>
                  </a:cubicBezTo>
                  <a:lnTo>
                    <a:pt x="13308" y="269952"/>
                  </a:lnTo>
                  <a:cubicBezTo>
                    <a:pt x="13208" y="270252"/>
                    <a:pt x="13107" y="270853"/>
                    <a:pt x="12808" y="271553"/>
                  </a:cubicBezTo>
                  <a:lnTo>
                    <a:pt x="12808" y="271753"/>
                  </a:lnTo>
                  <a:cubicBezTo>
                    <a:pt x="12507" y="272353"/>
                    <a:pt x="12407" y="272554"/>
                    <a:pt x="12407" y="272654"/>
                  </a:cubicBezTo>
                  <a:cubicBezTo>
                    <a:pt x="11706" y="274255"/>
                    <a:pt x="10506" y="275555"/>
                    <a:pt x="8905" y="276156"/>
                  </a:cubicBezTo>
                  <a:cubicBezTo>
                    <a:pt x="8205" y="276556"/>
                    <a:pt x="7304" y="276756"/>
                    <a:pt x="6404" y="276756"/>
                  </a:cubicBezTo>
                  <a:close/>
                  <a:moveTo>
                    <a:pt x="475068" y="143181"/>
                  </a:moveTo>
                  <a:cubicBezTo>
                    <a:pt x="474467" y="143181"/>
                    <a:pt x="473767" y="143081"/>
                    <a:pt x="473166" y="142880"/>
                  </a:cubicBezTo>
                  <a:cubicBezTo>
                    <a:pt x="469765" y="141780"/>
                    <a:pt x="467964" y="138178"/>
                    <a:pt x="468964" y="134776"/>
                  </a:cubicBezTo>
                  <a:cubicBezTo>
                    <a:pt x="470065" y="131474"/>
                    <a:pt x="473767" y="129573"/>
                    <a:pt x="477069" y="130674"/>
                  </a:cubicBezTo>
                  <a:cubicBezTo>
                    <a:pt x="478670" y="131174"/>
                    <a:pt x="479971" y="132274"/>
                    <a:pt x="480771" y="133775"/>
                  </a:cubicBezTo>
                  <a:cubicBezTo>
                    <a:pt x="481571" y="135276"/>
                    <a:pt x="481772" y="137077"/>
                    <a:pt x="481171" y="138678"/>
                  </a:cubicBezTo>
                  <a:cubicBezTo>
                    <a:pt x="480371" y="141380"/>
                    <a:pt x="477869" y="143181"/>
                    <a:pt x="475068" y="1431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F84C585-0651-4147-B207-F5555C50E57E}"/>
                </a:ext>
              </a:extLst>
            </p:cNvPr>
            <p:cNvSpPr/>
            <p:nvPr/>
          </p:nvSpPr>
          <p:spPr>
            <a:xfrm>
              <a:off x="8781786" y="2980448"/>
              <a:ext cx="140079" cy="10006"/>
            </a:xfrm>
            <a:custGeom>
              <a:avLst/>
              <a:gdLst>
                <a:gd name="connsiteX0" fmla="*/ 139779 w 140078"/>
                <a:gd name="connsiteY0" fmla="*/ 12807 h 10005"/>
                <a:gd name="connsiteX1" fmla="*/ 6404 w 140078"/>
                <a:gd name="connsiteY1" fmla="*/ 12807 h 10005"/>
                <a:gd name="connsiteX2" fmla="*/ 0 w 140078"/>
                <a:gd name="connsiteY2" fmla="*/ 6404 h 10005"/>
                <a:gd name="connsiteX3" fmla="*/ 6404 w 140078"/>
                <a:gd name="connsiteY3" fmla="*/ 0 h 10005"/>
                <a:gd name="connsiteX4" fmla="*/ 139779 w 140078"/>
                <a:gd name="connsiteY4" fmla="*/ 0 h 10005"/>
                <a:gd name="connsiteX5" fmla="*/ 146183 w 140078"/>
                <a:gd name="connsiteY5" fmla="*/ 6404 h 10005"/>
                <a:gd name="connsiteX6" fmla="*/ 139779 w 140078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078" h="10005">
                  <a:moveTo>
                    <a:pt x="139779" y="12807"/>
                  </a:moveTo>
                  <a:lnTo>
                    <a:pt x="6404" y="12807"/>
                  </a:lnTo>
                  <a:cubicBezTo>
                    <a:pt x="2802" y="12807"/>
                    <a:pt x="0" y="9905"/>
                    <a:pt x="0" y="6404"/>
                  </a:cubicBezTo>
                  <a:cubicBezTo>
                    <a:pt x="0" y="2802"/>
                    <a:pt x="2802" y="0"/>
                    <a:pt x="6404" y="0"/>
                  </a:cubicBezTo>
                  <a:lnTo>
                    <a:pt x="139779" y="0"/>
                  </a:lnTo>
                  <a:cubicBezTo>
                    <a:pt x="143281" y="0"/>
                    <a:pt x="146183" y="2802"/>
                    <a:pt x="146183" y="6404"/>
                  </a:cubicBezTo>
                  <a:cubicBezTo>
                    <a:pt x="146183" y="9905"/>
                    <a:pt x="143281" y="12807"/>
                    <a:pt x="139779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C2C7FA5-0C4D-4737-91EE-2E29D43C71A4}"/>
                </a:ext>
              </a:extLst>
            </p:cNvPr>
            <p:cNvSpPr/>
            <p:nvPr/>
          </p:nvSpPr>
          <p:spPr>
            <a:xfrm>
              <a:off x="8998508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EB2A78B7-877F-43F5-9D91-E2E9370752E4}"/>
                </a:ext>
              </a:extLst>
            </p:cNvPr>
            <p:cNvSpPr/>
            <p:nvPr/>
          </p:nvSpPr>
          <p:spPr>
            <a:xfrm>
              <a:off x="9009815" y="2537998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1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4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518"/>
                    <a:pt x="9905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B6F1241-0BA4-4335-8656-8AC909B80F18}"/>
                </a:ext>
              </a:extLst>
            </p:cNvPr>
            <p:cNvSpPr/>
            <p:nvPr/>
          </p:nvSpPr>
          <p:spPr>
            <a:xfrm>
              <a:off x="9085857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8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6" y="43625"/>
                    <a:pt x="0" y="33819"/>
                    <a:pt x="0" y="21812"/>
                  </a:cubicBezTo>
                  <a:cubicBezTo>
                    <a:pt x="0" y="9806"/>
                    <a:pt x="9806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8" y="16809"/>
                    <a:pt x="12808" y="21712"/>
                  </a:cubicBezTo>
                  <a:cubicBezTo>
                    <a:pt x="12808" y="26615"/>
                    <a:pt x="16910" y="30717"/>
                    <a:pt x="21812" y="30717"/>
                  </a:cubicBezTo>
                  <a:cubicBezTo>
                    <a:pt x="26815" y="30717"/>
                    <a:pt x="30818" y="26615"/>
                    <a:pt x="30818" y="21712"/>
                  </a:cubicBezTo>
                  <a:cubicBezTo>
                    <a:pt x="30818" y="16809"/>
                    <a:pt x="267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7C2019E-941D-49F1-B6BB-B4E3A54C6FEA}"/>
                </a:ext>
              </a:extLst>
            </p:cNvPr>
            <p:cNvSpPr/>
            <p:nvPr/>
          </p:nvSpPr>
          <p:spPr>
            <a:xfrm>
              <a:off x="9176346" y="2517684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6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7 w 60033"/>
                <a:gd name="connsiteY6" fmla="*/ 25617 h 60033"/>
                <a:gd name="connsiteX7" fmla="*/ 56494 w 60033"/>
                <a:gd name="connsiteY7" fmla="*/ 48831 h 60033"/>
                <a:gd name="connsiteX8" fmla="*/ 36483 w 60033"/>
                <a:gd name="connsiteY8" fmla="*/ 61638 h 60033"/>
                <a:gd name="connsiteX9" fmla="*/ 30980 w 60033"/>
                <a:gd name="connsiteY9" fmla="*/ 62138 h 60033"/>
                <a:gd name="connsiteX10" fmla="*/ 31080 w 60033"/>
                <a:gd name="connsiteY10" fmla="*/ 12810 h 60033"/>
                <a:gd name="connsiteX11" fmla="*/ 27878 w 60033"/>
                <a:gd name="connsiteY11" fmla="*/ 13110 h 60033"/>
                <a:gd name="connsiteX12" fmla="*/ 16172 w 60033"/>
                <a:gd name="connsiteY12" fmla="*/ 20615 h 60033"/>
                <a:gd name="connsiteX13" fmla="*/ 13170 w 60033"/>
                <a:gd name="connsiteY13" fmla="*/ 34222 h 60033"/>
                <a:gd name="connsiteX14" fmla="*/ 20674 w 60033"/>
                <a:gd name="connsiteY14" fmla="*/ 45929 h 60033"/>
                <a:gd name="connsiteX15" fmla="*/ 34282 w 60033"/>
                <a:gd name="connsiteY15" fmla="*/ 48931 h 60033"/>
                <a:gd name="connsiteX16" fmla="*/ 45988 w 60033"/>
                <a:gd name="connsiteY16" fmla="*/ 41426 h 60033"/>
                <a:gd name="connsiteX17" fmla="*/ 48990 w 60033"/>
                <a:gd name="connsiteY17" fmla="*/ 27819 h 60033"/>
                <a:gd name="connsiteX18" fmla="*/ 48990 w 60033"/>
                <a:gd name="connsiteY18" fmla="*/ 27819 h 60033"/>
                <a:gd name="connsiteX19" fmla="*/ 41486 w 60033"/>
                <a:gd name="connsiteY19" fmla="*/ 16112 h 60033"/>
                <a:gd name="connsiteX20" fmla="*/ 31080 w 60033"/>
                <a:gd name="connsiteY20" fmla="*/ 128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6" y="62138"/>
                    <a:pt x="18573" y="60237"/>
                    <a:pt x="13270" y="56535"/>
                  </a:cubicBezTo>
                  <a:cubicBezTo>
                    <a:pt x="6466" y="51832"/>
                    <a:pt x="1963" y="44728"/>
                    <a:pt x="463" y="36524"/>
                  </a:cubicBezTo>
                  <a:cubicBezTo>
                    <a:pt x="-938" y="28319"/>
                    <a:pt x="863" y="20114"/>
                    <a:pt x="5566" y="13310"/>
                  </a:cubicBezTo>
                  <a:cubicBezTo>
                    <a:pt x="10268" y="6507"/>
                    <a:pt x="17372" y="2004"/>
                    <a:pt x="25577" y="503"/>
                  </a:cubicBezTo>
                  <a:cubicBezTo>
                    <a:pt x="33682" y="-998"/>
                    <a:pt x="41986" y="903"/>
                    <a:pt x="48790" y="5606"/>
                  </a:cubicBezTo>
                  <a:cubicBezTo>
                    <a:pt x="55594" y="10309"/>
                    <a:pt x="60096" y="17513"/>
                    <a:pt x="61597" y="25617"/>
                  </a:cubicBezTo>
                  <a:cubicBezTo>
                    <a:pt x="62998" y="33722"/>
                    <a:pt x="61197" y="42027"/>
                    <a:pt x="56494" y="48831"/>
                  </a:cubicBezTo>
                  <a:cubicBezTo>
                    <a:pt x="51792" y="55634"/>
                    <a:pt x="44688" y="60137"/>
                    <a:pt x="36483" y="61638"/>
                  </a:cubicBezTo>
                  <a:cubicBezTo>
                    <a:pt x="34582" y="61938"/>
                    <a:pt x="32781" y="62138"/>
                    <a:pt x="30980" y="62138"/>
                  </a:cubicBezTo>
                  <a:close/>
                  <a:moveTo>
                    <a:pt x="31080" y="12810"/>
                  </a:moveTo>
                  <a:cubicBezTo>
                    <a:pt x="29980" y="12810"/>
                    <a:pt x="28979" y="12910"/>
                    <a:pt x="27878" y="13110"/>
                  </a:cubicBezTo>
                  <a:cubicBezTo>
                    <a:pt x="23076" y="13911"/>
                    <a:pt x="18873" y="16612"/>
                    <a:pt x="16172" y="20615"/>
                  </a:cubicBezTo>
                  <a:cubicBezTo>
                    <a:pt x="13370" y="24617"/>
                    <a:pt x="12269" y="29420"/>
                    <a:pt x="13170" y="34222"/>
                  </a:cubicBezTo>
                  <a:cubicBezTo>
                    <a:pt x="13970" y="39025"/>
                    <a:pt x="16672" y="43227"/>
                    <a:pt x="20674" y="45929"/>
                  </a:cubicBezTo>
                  <a:cubicBezTo>
                    <a:pt x="24676" y="48730"/>
                    <a:pt x="29479" y="49831"/>
                    <a:pt x="34282" y="48931"/>
                  </a:cubicBezTo>
                  <a:cubicBezTo>
                    <a:pt x="39085" y="48130"/>
                    <a:pt x="43287" y="45429"/>
                    <a:pt x="45988" y="41426"/>
                  </a:cubicBezTo>
                  <a:cubicBezTo>
                    <a:pt x="48790" y="37424"/>
                    <a:pt x="49791" y="32621"/>
                    <a:pt x="48990" y="27819"/>
                  </a:cubicBezTo>
                  <a:lnTo>
                    <a:pt x="48990" y="27819"/>
                  </a:lnTo>
                  <a:cubicBezTo>
                    <a:pt x="48189" y="23016"/>
                    <a:pt x="45488" y="18814"/>
                    <a:pt x="41486" y="16112"/>
                  </a:cubicBezTo>
                  <a:cubicBezTo>
                    <a:pt x="38384" y="14011"/>
                    <a:pt x="34782" y="12810"/>
                    <a:pt x="31080" y="128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80C8F926-93CE-458A-AD18-363787015661}"/>
                </a:ext>
              </a:extLst>
            </p:cNvPr>
            <p:cNvSpPr/>
            <p:nvPr/>
          </p:nvSpPr>
          <p:spPr>
            <a:xfrm>
              <a:off x="9260981" y="2598057"/>
              <a:ext cx="20011" cy="20011"/>
            </a:xfrm>
            <a:custGeom>
              <a:avLst/>
              <a:gdLst>
                <a:gd name="connsiteX0" fmla="*/ 22288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2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2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89" y="28191"/>
                    <a:pt x="23889" y="28791"/>
                    <a:pt x="2228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F5BA8873-F274-4DC7-AC9E-CFA4F1017A89}"/>
                </a:ext>
              </a:extLst>
            </p:cNvPr>
            <p:cNvSpPr/>
            <p:nvPr/>
          </p:nvSpPr>
          <p:spPr>
            <a:xfrm>
              <a:off x="9260981" y="2598057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2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8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2" y="26890"/>
                  </a:lnTo>
                  <a:cubicBezTo>
                    <a:pt x="9581" y="28191"/>
                    <a:pt x="7979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DADB3FFA-6F29-48DF-A959-F0F125702816}"/>
                </a:ext>
              </a:extLst>
            </p:cNvPr>
            <p:cNvSpPr/>
            <p:nvPr/>
          </p:nvSpPr>
          <p:spPr>
            <a:xfrm>
              <a:off x="8944178" y="2913010"/>
              <a:ext cx="170096" cy="140079"/>
            </a:xfrm>
            <a:custGeom>
              <a:avLst/>
              <a:gdLst>
                <a:gd name="connsiteX0" fmla="*/ 86749 w 170095"/>
                <a:gd name="connsiteY0" fmla="*/ 143881 h 140078"/>
                <a:gd name="connsiteX1" fmla="*/ 0 w 170095"/>
                <a:gd name="connsiteY1" fmla="*/ 57132 h 140078"/>
                <a:gd name="connsiteX2" fmla="*/ 0 w 170095"/>
                <a:gd name="connsiteY2" fmla="*/ 24614 h 140078"/>
                <a:gd name="connsiteX3" fmla="*/ 24613 w 170095"/>
                <a:gd name="connsiteY3" fmla="*/ 0 h 140078"/>
                <a:gd name="connsiteX4" fmla="*/ 148984 w 170095"/>
                <a:gd name="connsiteY4" fmla="*/ 0 h 140078"/>
                <a:gd name="connsiteX5" fmla="*/ 173598 w 170095"/>
                <a:gd name="connsiteY5" fmla="*/ 24614 h 140078"/>
                <a:gd name="connsiteX6" fmla="*/ 173598 w 170095"/>
                <a:gd name="connsiteY6" fmla="*/ 57132 h 140078"/>
                <a:gd name="connsiteX7" fmla="*/ 86749 w 170095"/>
                <a:gd name="connsiteY7" fmla="*/ 143881 h 140078"/>
                <a:gd name="connsiteX8" fmla="*/ 24514 w 170095"/>
                <a:gd name="connsiteY8" fmla="*/ 12807 h 140078"/>
                <a:gd name="connsiteX9" fmla="*/ 12707 w 170095"/>
                <a:gd name="connsiteY9" fmla="*/ 24614 h 140078"/>
                <a:gd name="connsiteX10" fmla="*/ 12707 w 170095"/>
                <a:gd name="connsiteY10" fmla="*/ 57132 h 140078"/>
                <a:gd name="connsiteX11" fmla="*/ 86649 w 170095"/>
                <a:gd name="connsiteY11" fmla="*/ 131174 h 140078"/>
                <a:gd name="connsiteX12" fmla="*/ 160590 w 170095"/>
                <a:gd name="connsiteY12" fmla="*/ 57132 h 140078"/>
                <a:gd name="connsiteX13" fmla="*/ 160590 w 170095"/>
                <a:gd name="connsiteY13" fmla="*/ 24614 h 140078"/>
                <a:gd name="connsiteX14" fmla="*/ 148784 w 170095"/>
                <a:gd name="connsiteY14" fmla="*/ 12807 h 140078"/>
                <a:gd name="connsiteX15" fmla="*/ 24514 w 170095"/>
                <a:gd name="connsiteY15" fmla="*/ 12807 h 140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095" h="140078">
                  <a:moveTo>
                    <a:pt x="86749" y="143881"/>
                  </a:moveTo>
                  <a:cubicBezTo>
                    <a:pt x="38922" y="143881"/>
                    <a:pt x="0" y="104959"/>
                    <a:pt x="0" y="57132"/>
                  </a:cubicBezTo>
                  <a:lnTo>
                    <a:pt x="0" y="24614"/>
                  </a:lnTo>
                  <a:cubicBezTo>
                    <a:pt x="0" y="11106"/>
                    <a:pt x="11006" y="0"/>
                    <a:pt x="24613" y="0"/>
                  </a:cubicBezTo>
                  <a:lnTo>
                    <a:pt x="148984" y="0"/>
                  </a:lnTo>
                  <a:cubicBezTo>
                    <a:pt x="162592" y="0"/>
                    <a:pt x="173598" y="11006"/>
                    <a:pt x="173598" y="24614"/>
                  </a:cubicBezTo>
                  <a:lnTo>
                    <a:pt x="173598" y="57132"/>
                  </a:lnTo>
                  <a:cubicBezTo>
                    <a:pt x="173598" y="104859"/>
                    <a:pt x="134576" y="143881"/>
                    <a:pt x="86749" y="143881"/>
                  </a:cubicBezTo>
                  <a:close/>
                  <a:moveTo>
                    <a:pt x="24514" y="12807"/>
                  </a:moveTo>
                  <a:cubicBezTo>
                    <a:pt x="18010" y="12807"/>
                    <a:pt x="12707" y="18110"/>
                    <a:pt x="12707" y="24614"/>
                  </a:cubicBezTo>
                  <a:lnTo>
                    <a:pt x="12707" y="57132"/>
                  </a:lnTo>
                  <a:cubicBezTo>
                    <a:pt x="12707" y="97955"/>
                    <a:pt x="45926" y="131174"/>
                    <a:pt x="86649" y="131174"/>
                  </a:cubicBezTo>
                  <a:cubicBezTo>
                    <a:pt x="127372" y="131174"/>
                    <a:pt x="160590" y="97955"/>
                    <a:pt x="160590" y="57132"/>
                  </a:cubicBezTo>
                  <a:lnTo>
                    <a:pt x="160590" y="24614"/>
                  </a:lnTo>
                  <a:cubicBezTo>
                    <a:pt x="160590" y="18110"/>
                    <a:pt x="155287" y="12807"/>
                    <a:pt x="148784" y="12807"/>
                  </a:cubicBezTo>
                  <a:lnTo>
                    <a:pt x="24514" y="12807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AD91D58B-6869-4883-B2BC-F37BFDB81FF5}"/>
                </a:ext>
              </a:extLst>
            </p:cNvPr>
            <p:cNvSpPr/>
            <p:nvPr/>
          </p:nvSpPr>
          <p:spPr>
            <a:xfrm>
              <a:off x="9024523" y="2959336"/>
              <a:ext cx="50028" cy="50028"/>
            </a:xfrm>
            <a:custGeom>
              <a:avLst/>
              <a:gdLst>
                <a:gd name="connsiteX0" fmla="*/ 6404 w 50028"/>
                <a:gd name="connsiteY0" fmla="*/ 54931 h 50028"/>
                <a:gd name="connsiteX1" fmla="*/ 0 w 50028"/>
                <a:gd name="connsiteY1" fmla="*/ 48527 h 50028"/>
                <a:gd name="connsiteX2" fmla="*/ 6404 w 50028"/>
                <a:gd name="connsiteY2" fmla="*/ 42124 h 50028"/>
                <a:gd name="connsiteX3" fmla="*/ 42124 w 50028"/>
                <a:gd name="connsiteY3" fmla="*/ 6404 h 50028"/>
                <a:gd name="connsiteX4" fmla="*/ 48528 w 50028"/>
                <a:gd name="connsiteY4" fmla="*/ 0 h 50028"/>
                <a:gd name="connsiteX5" fmla="*/ 54931 w 50028"/>
                <a:gd name="connsiteY5" fmla="*/ 6404 h 50028"/>
                <a:gd name="connsiteX6" fmla="*/ 6404 w 50028"/>
                <a:gd name="connsiteY6" fmla="*/ 54931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28" h="50028">
                  <a:moveTo>
                    <a:pt x="6404" y="54931"/>
                  </a:moveTo>
                  <a:cubicBezTo>
                    <a:pt x="2902" y="54931"/>
                    <a:pt x="0" y="52029"/>
                    <a:pt x="0" y="48527"/>
                  </a:cubicBezTo>
                  <a:cubicBezTo>
                    <a:pt x="0" y="45025"/>
                    <a:pt x="2902" y="42124"/>
                    <a:pt x="6404" y="42124"/>
                  </a:cubicBezTo>
                  <a:cubicBezTo>
                    <a:pt x="26115" y="42124"/>
                    <a:pt x="42124" y="26115"/>
                    <a:pt x="42124" y="6404"/>
                  </a:cubicBezTo>
                  <a:cubicBezTo>
                    <a:pt x="42124" y="2902"/>
                    <a:pt x="45025" y="0"/>
                    <a:pt x="48528" y="0"/>
                  </a:cubicBezTo>
                  <a:cubicBezTo>
                    <a:pt x="52029" y="0"/>
                    <a:pt x="54931" y="2902"/>
                    <a:pt x="54931" y="6404"/>
                  </a:cubicBezTo>
                  <a:cubicBezTo>
                    <a:pt x="54931" y="33119"/>
                    <a:pt x="33119" y="54931"/>
                    <a:pt x="6404" y="5493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D547883E-C814-4DFB-91FE-46F7BA113BE1}"/>
                </a:ext>
              </a:extLst>
            </p:cNvPr>
            <p:cNvSpPr/>
            <p:nvPr/>
          </p:nvSpPr>
          <p:spPr>
            <a:xfrm>
              <a:off x="8958986" y="2820358"/>
              <a:ext cx="140079" cy="100056"/>
            </a:xfrm>
            <a:custGeom>
              <a:avLst/>
              <a:gdLst>
                <a:gd name="connsiteX0" fmla="*/ 137477 w 140078"/>
                <a:gd name="connsiteY0" fmla="*/ 105459 h 100056"/>
                <a:gd name="connsiteX1" fmla="*/ 6404 w 140078"/>
                <a:gd name="connsiteY1" fmla="*/ 105459 h 100056"/>
                <a:gd name="connsiteX2" fmla="*/ 0 w 140078"/>
                <a:gd name="connsiteY2" fmla="*/ 99056 h 100056"/>
                <a:gd name="connsiteX3" fmla="*/ 0 w 140078"/>
                <a:gd name="connsiteY3" fmla="*/ 71941 h 100056"/>
                <a:gd name="connsiteX4" fmla="*/ 71941 w 140078"/>
                <a:gd name="connsiteY4" fmla="*/ 0 h 100056"/>
                <a:gd name="connsiteX5" fmla="*/ 143881 w 140078"/>
                <a:gd name="connsiteY5" fmla="*/ 71941 h 100056"/>
                <a:gd name="connsiteX6" fmla="*/ 143881 w 140078"/>
                <a:gd name="connsiteY6" fmla="*/ 99056 h 100056"/>
                <a:gd name="connsiteX7" fmla="*/ 137477 w 140078"/>
                <a:gd name="connsiteY7" fmla="*/ 105459 h 100056"/>
                <a:gd name="connsiteX8" fmla="*/ 12808 w 140078"/>
                <a:gd name="connsiteY8" fmla="*/ 92652 h 100056"/>
                <a:gd name="connsiteX9" fmla="*/ 131074 w 140078"/>
                <a:gd name="connsiteY9" fmla="*/ 92652 h 100056"/>
                <a:gd name="connsiteX10" fmla="*/ 131074 w 140078"/>
                <a:gd name="connsiteY10" fmla="*/ 71941 h 100056"/>
                <a:gd name="connsiteX11" fmla="*/ 71941 w 140078"/>
                <a:gd name="connsiteY11" fmla="*/ 12807 h 100056"/>
                <a:gd name="connsiteX12" fmla="*/ 12808 w 140078"/>
                <a:gd name="connsiteY12" fmla="*/ 71941 h 100056"/>
                <a:gd name="connsiteX13" fmla="*/ 12808 w 140078"/>
                <a:gd name="connsiteY13" fmla="*/ 92652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0078" h="100056">
                  <a:moveTo>
                    <a:pt x="137477" y="105459"/>
                  </a:moveTo>
                  <a:lnTo>
                    <a:pt x="6404" y="105459"/>
                  </a:lnTo>
                  <a:cubicBezTo>
                    <a:pt x="2901" y="105459"/>
                    <a:pt x="0" y="102558"/>
                    <a:pt x="0" y="99056"/>
                  </a:cubicBezTo>
                  <a:lnTo>
                    <a:pt x="0" y="71941"/>
                  </a:lnTo>
                  <a:cubicBezTo>
                    <a:pt x="0" y="32318"/>
                    <a:pt x="32318" y="0"/>
                    <a:pt x="71941" y="0"/>
                  </a:cubicBezTo>
                  <a:cubicBezTo>
                    <a:pt x="111563" y="0"/>
                    <a:pt x="143881" y="32318"/>
                    <a:pt x="143881" y="71941"/>
                  </a:cubicBezTo>
                  <a:lnTo>
                    <a:pt x="143881" y="99056"/>
                  </a:lnTo>
                  <a:cubicBezTo>
                    <a:pt x="143881" y="102558"/>
                    <a:pt x="140980" y="105459"/>
                    <a:pt x="137477" y="105459"/>
                  </a:cubicBezTo>
                  <a:close/>
                  <a:moveTo>
                    <a:pt x="12808" y="92652"/>
                  </a:moveTo>
                  <a:lnTo>
                    <a:pt x="131074" y="92652"/>
                  </a:lnTo>
                  <a:lnTo>
                    <a:pt x="131074" y="71941"/>
                  </a:lnTo>
                  <a:cubicBezTo>
                    <a:pt x="131074" y="39322"/>
                    <a:pt x="104559" y="12807"/>
                    <a:pt x="71941" y="12807"/>
                  </a:cubicBezTo>
                  <a:cubicBezTo>
                    <a:pt x="39322" y="12807"/>
                    <a:pt x="12808" y="39322"/>
                    <a:pt x="12808" y="71941"/>
                  </a:cubicBezTo>
                  <a:lnTo>
                    <a:pt x="12808" y="92652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2" name="Group 621">
            <a:extLst>
              <a:ext uri="{FF2B5EF4-FFF2-40B4-BE49-F238E27FC236}">
                <a16:creationId xmlns:a16="http://schemas.microsoft.com/office/drawing/2014/main" id="{C51B4189-99C2-400D-9574-F6AFC2996705}"/>
              </a:ext>
            </a:extLst>
          </p:cNvPr>
          <p:cNvGrpSpPr/>
          <p:nvPr/>
        </p:nvGrpSpPr>
        <p:grpSpPr>
          <a:xfrm>
            <a:off x="9928732" y="2517724"/>
            <a:ext cx="519767" cy="535365"/>
            <a:chOff x="9928732" y="2517724"/>
            <a:chExt cx="519767" cy="535365"/>
          </a:xfrm>
          <a:solidFill>
            <a:srgbClr val="FFFFFF"/>
          </a:solidFill>
        </p:grpSpPr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49A594-8C7F-4FC6-A81C-B5EC2193B7A2}"/>
                </a:ext>
              </a:extLst>
            </p:cNvPr>
            <p:cNvSpPr/>
            <p:nvPr/>
          </p:nvSpPr>
          <p:spPr>
            <a:xfrm>
              <a:off x="9928732" y="2593930"/>
              <a:ext cx="460259" cy="390220"/>
            </a:xfrm>
            <a:custGeom>
              <a:avLst/>
              <a:gdLst>
                <a:gd name="connsiteX0" fmla="*/ 21912 w 460259"/>
                <a:gd name="connsiteY0" fmla="*/ 399325 h 390219"/>
                <a:gd name="connsiteX1" fmla="*/ 21813 w 460259"/>
                <a:gd name="connsiteY1" fmla="*/ 399325 h 390219"/>
                <a:gd name="connsiteX2" fmla="*/ 11707 w 460259"/>
                <a:gd name="connsiteY2" fmla="*/ 397024 h 390219"/>
                <a:gd name="connsiteX3" fmla="*/ 600 w 460259"/>
                <a:gd name="connsiteY3" fmla="*/ 383216 h 390219"/>
                <a:gd name="connsiteX4" fmla="*/ 501 w 460259"/>
                <a:gd name="connsiteY4" fmla="*/ 383016 h 390219"/>
                <a:gd name="connsiteX5" fmla="*/ 1301 w 460259"/>
                <a:gd name="connsiteY5" fmla="*/ 378213 h 390219"/>
                <a:gd name="connsiteX6" fmla="*/ 5303 w 460259"/>
                <a:gd name="connsiteY6" fmla="*/ 375311 h 390219"/>
                <a:gd name="connsiteX7" fmla="*/ 13008 w 460259"/>
                <a:gd name="connsiteY7" fmla="*/ 380114 h 390219"/>
                <a:gd name="connsiteX8" fmla="*/ 17210 w 460259"/>
                <a:gd name="connsiteY8" fmla="*/ 385417 h 390219"/>
                <a:gd name="connsiteX9" fmla="*/ 29917 w 460259"/>
                <a:gd name="connsiteY9" fmla="*/ 381115 h 390219"/>
                <a:gd name="connsiteX10" fmla="*/ 30317 w 460259"/>
                <a:gd name="connsiteY10" fmla="*/ 380114 h 390219"/>
                <a:gd name="connsiteX11" fmla="*/ 37621 w 460259"/>
                <a:gd name="connsiteY11" fmla="*/ 375311 h 390219"/>
                <a:gd name="connsiteX12" fmla="*/ 42824 w 460259"/>
                <a:gd name="connsiteY12" fmla="*/ 382816 h 390219"/>
                <a:gd name="connsiteX13" fmla="*/ 42324 w 460259"/>
                <a:gd name="connsiteY13" fmla="*/ 384517 h 390219"/>
                <a:gd name="connsiteX14" fmla="*/ 41824 w 460259"/>
                <a:gd name="connsiteY14" fmla="*/ 385817 h 390219"/>
                <a:gd name="connsiteX15" fmla="*/ 41824 w 460259"/>
                <a:gd name="connsiteY15" fmla="*/ 385918 h 390219"/>
                <a:gd name="connsiteX16" fmla="*/ 21912 w 460259"/>
                <a:gd name="connsiteY16" fmla="*/ 399325 h 390219"/>
                <a:gd name="connsiteX17" fmla="*/ 6404 w 460259"/>
                <a:gd name="connsiteY17" fmla="*/ 368808 h 390219"/>
                <a:gd name="connsiteX18" fmla="*/ 0 w 460259"/>
                <a:gd name="connsiteY18" fmla="*/ 362404 h 390219"/>
                <a:gd name="connsiteX19" fmla="*/ 0 w 460259"/>
                <a:gd name="connsiteY19" fmla="*/ 170296 h 390219"/>
                <a:gd name="connsiteX20" fmla="*/ 6404 w 460259"/>
                <a:gd name="connsiteY20" fmla="*/ 163892 h 390219"/>
                <a:gd name="connsiteX21" fmla="*/ 12808 w 460259"/>
                <a:gd name="connsiteY21" fmla="*/ 170296 h 390219"/>
                <a:gd name="connsiteX22" fmla="*/ 12808 w 460259"/>
                <a:gd name="connsiteY22" fmla="*/ 362404 h 390219"/>
                <a:gd name="connsiteX23" fmla="*/ 6404 w 460259"/>
                <a:gd name="connsiteY23" fmla="*/ 368808 h 390219"/>
                <a:gd name="connsiteX24" fmla="*/ 6404 w 460259"/>
                <a:gd name="connsiteY24" fmla="*/ 157489 h 390219"/>
                <a:gd name="connsiteX25" fmla="*/ 0 w 460259"/>
                <a:gd name="connsiteY25" fmla="*/ 151085 h 390219"/>
                <a:gd name="connsiteX26" fmla="*/ 6404 w 460259"/>
                <a:gd name="connsiteY26" fmla="*/ 144682 h 390219"/>
                <a:gd name="connsiteX27" fmla="*/ 12808 w 460259"/>
                <a:gd name="connsiteY27" fmla="*/ 151085 h 390219"/>
                <a:gd name="connsiteX28" fmla="*/ 6404 w 460259"/>
                <a:gd name="connsiteY28" fmla="*/ 157489 h 390219"/>
                <a:gd name="connsiteX29" fmla="*/ 6404 w 460259"/>
                <a:gd name="connsiteY29" fmla="*/ 138278 h 390219"/>
                <a:gd name="connsiteX30" fmla="*/ 0 w 460259"/>
                <a:gd name="connsiteY30" fmla="*/ 131874 h 390219"/>
                <a:gd name="connsiteX31" fmla="*/ 0 w 460259"/>
                <a:gd name="connsiteY31" fmla="*/ 6404 h 390219"/>
                <a:gd name="connsiteX32" fmla="*/ 1901 w 460259"/>
                <a:gd name="connsiteY32" fmla="*/ 1901 h 390219"/>
                <a:gd name="connsiteX33" fmla="*/ 6404 w 460259"/>
                <a:gd name="connsiteY33" fmla="*/ 0 h 390219"/>
                <a:gd name="connsiteX34" fmla="*/ 121169 w 460259"/>
                <a:gd name="connsiteY34" fmla="*/ 0 h 390219"/>
                <a:gd name="connsiteX35" fmla="*/ 126371 w 460259"/>
                <a:gd name="connsiteY35" fmla="*/ 2802 h 390219"/>
                <a:gd name="connsiteX36" fmla="*/ 171097 w 460259"/>
                <a:gd name="connsiteY36" fmla="*/ 66337 h 390219"/>
                <a:gd name="connsiteX37" fmla="*/ 294766 w 460259"/>
                <a:gd name="connsiteY37" fmla="*/ 66337 h 390219"/>
                <a:gd name="connsiteX38" fmla="*/ 301170 w 460259"/>
                <a:gd name="connsiteY38" fmla="*/ 72741 h 390219"/>
                <a:gd name="connsiteX39" fmla="*/ 294766 w 460259"/>
                <a:gd name="connsiteY39" fmla="*/ 79145 h 390219"/>
                <a:gd name="connsiteX40" fmla="*/ 167695 w 460259"/>
                <a:gd name="connsiteY40" fmla="*/ 79145 h 390219"/>
                <a:gd name="connsiteX41" fmla="*/ 162492 w 460259"/>
                <a:gd name="connsiteY41" fmla="*/ 76343 h 390219"/>
                <a:gd name="connsiteX42" fmla="*/ 117867 w 460259"/>
                <a:gd name="connsiteY42" fmla="*/ 12807 h 390219"/>
                <a:gd name="connsiteX43" fmla="*/ 12808 w 460259"/>
                <a:gd name="connsiteY43" fmla="*/ 12807 h 390219"/>
                <a:gd name="connsiteX44" fmla="*/ 12808 w 460259"/>
                <a:gd name="connsiteY44" fmla="*/ 131874 h 390219"/>
                <a:gd name="connsiteX45" fmla="*/ 6404 w 460259"/>
                <a:gd name="connsiteY45" fmla="*/ 138278 h 390219"/>
                <a:gd name="connsiteX46" fmla="*/ 459259 w 460259"/>
                <a:gd name="connsiteY46" fmla="*/ 125971 h 390219"/>
                <a:gd name="connsiteX47" fmla="*/ 452855 w 460259"/>
                <a:gd name="connsiteY47" fmla="*/ 119567 h 390219"/>
                <a:gd name="connsiteX48" fmla="*/ 452855 w 460259"/>
                <a:gd name="connsiteY48" fmla="*/ 79145 h 390219"/>
                <a:gd name="connsiteX49" fmla="*/ 313977 w 460259"/>
                <a:gd name="connsiteY49" fmla="*/ 79145 h 390219"/>
                <a:gd name="connsiteX50" fmla="*/ 307574 w 460259"/>
                <a:gd name="connsiteY50" fmla="*/ 72741 h 390219"/>
                <a:gd name="connsiteX51" fmla="*/ 313977 w 460259"/>
                <a:gd name="connsiteY51" fmla="*/ 66337 h 390219"/>
                <a:gd name="connsiteX52" fmla="*/ 459259 w 460259"/>
                <a:gd name="connsiteY52" fmla="*/ 66337 h 390219"/>
                <a:gd name="connsiteX53" fmla="*/ 463762 w 460259"/>
                <a:gd name="connsiteY53" fmla="*/ 68138 h 390219"/>
                <a:gd name="connsiteX54" fmla="*/ 465663 w 460259"/>
                <a:gd name="connsiteY54" fmla="*/ 72741 h 390219"/>
                <a:gd name="connsiteX55" fmla="*/ 465663 w 460259"/>
                <a:gd name="connsiteY55" fmla="*/ 119467 h 390219"/>
                <a:gd name="connsiteX56" fmla="*/ 465663 w 460259"/>
                <a:gd name="connsiteY56" fmla="*/ 119567 h 390219"/>
                <a:gd name="connsiteX57" fmla="*/ 459259 w 460259"/>
                <a:gd name="connsiteY57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460259" h="390219">
                  <a:moveTo>
                    <a:pt x="21912" y="399325"/>
                  </a:moveTo>
                  <a:lnTo>
                    <a:pt x="21813" y="399325"/>
                  </a:lnTo>
                  <a:cubicBezTo>
                    <a:pt x="18310" y="399325"/>
                    <a:pt x="14809" y="398525"/>
                    <a:pt x="11707" y="397024"/>
                  </a:cubicBezTo>
                  <a:cubicBezTo>
                    <a:pt x="6104" y="394322"/>
                    <a:pt x="2101" y="389319"/>
                    <a:pt x="600" y="383216"/>
                  </a:cubicBezTo>
                  <a:cubicBezTo>
                    <a:pt x="600" y="383116"/>
                    <a:pt x="600" y="383116"/>
                    <a:pt x="501" y="383016"/>
                  </a:cubicBezTo>
                  <a:cubicBezTo>
                    <a:pt x="200" y="381415"/>
                    <a:pt x="401" y="379714"/>
                    <a:pt x="1301" y="378213"/>
                  </a:cubicBezTo>
                  <a:cubicBezTo>
                    <a:pt x="2302" y="376712"/>
                    <a:pt x="3702" y="375712"/>
                    <a:pt x="5303" y="375311"/>
                  </a:cubicBezTo>
                  <a:cubicBezTo>
                    <a:pt x="8705" y="374511"/>
                    <a:pt x="12207" y="376712"/>
                    <a:pt x="13008" y="380114"/>
                  </a:cubicBezTo>
                  <a:cubicBezTo>
                    <a:pt x="13608" y="382516"/>
                    <a:pt x="15109" y="384417"/>
                    <a:pt x="17210" y="385417"/>
                  </a:cubicBezTo>
                  <a:cubicBezTo>
                    <a:pt x="22313" y="387919"/>
                    <a:pt x="27916" y="385918"/>
                    <a:pt x="29917" y="381115"/>
                  </a:cubicBezTo>
                  <a:lnTo>
                    <a:pt x="30317" y="380114"/>
                  </a:lnTo>
                  <a:cubicBezTo>
                    <a:pt x="31018" y="376912"/>
                    <a:pt x="34320" y="374711"/>
                    <a:pt x="37621" y="375311"/>
                  </a:cubicBezTo>
                  <a:cubicBezTo>
                    <a:pt x="41124" y="375912"/>
                    <a:pt x="43425" y="379314"/>
                    <a:pt x="42824" y="382816"/>
                  </a:cubicBezTo>
                  <a:cubicBezTo>
                    <a:pt x="42724" y="383416"/>
                    <a:pt x="42524" y="384016"/>
                    <a:pt x="42324" y="384517"/>
                  </a:cubicBezTo>
                  <a:cubicBezTo>
                    <a:pt x="42124" y="385017"/>
                    <a:pt x="42024" y="385417"/>
                    <a:pt x="41824" y="385817"/>
                  </a:cubicBezTo>
                  <a:lnTo>
                    <a:pt x="41824" y="385918"/>
                  </a:lnTo>
                  <a:cubicBezTo>
                    <a:pt x="38422" y="394022"/>
                    <a:pt x="30617" y="399325"/>
                    <a:pt x="21912" y="399325"/>
                  </a:cubicBezTo>
                  <a:close/>
                  <a:moveTo>
                    <a:pt x="6404" y="368808"/>
                  </a:moveTo>
                  <a:cubicBezTo>
                    <a:pt x="2902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794"/>
                    <a:pt x="2902" y="163892"/>
                    <a:pt x="6404" y="163892"/>
                  </a:cubicBezTo>
                  <a:cubicBezTo>
                    <a:pt x="9906" y="163892"/>
                    <a:pt x="12808" y="166794"/>
                    <a:pt x="12808" y="170296"/>
                  </a:cubicBezTo>
                  <a:lnTo>
                    <a:pt x="12808" y="362404"/>
                  </a:lnTo>
                  <a:cubicBezTo>
                    <a:pt x="12808" y="365906"/>
                    <a:pt x="9906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902" y="157489"/>
                    <a:pt x="0" y="154587"/>
                    <a:pt x="0" y="151085"/>
                  </a:cubicBezTo>
                  <a:cubicBezTo>
                    <a:pt x="0" y="147583"/>
                    <a:pt x="2902" y="144682"/>
                    <a:pt x="6404" y="144682"/>
                  </a:cubicBezTo>
                  <a:cubicBezTo>
                    <a:pt x="9906" y="144682"/>
                    <a:pt x="12808" y="147583"/>
                    <a:pt x="12808" y="151085"/>
                  </a:cubicBezTo>
                  <a:cubicBezTo>
                    <a:pt x="12808" y="154587"/>
                    <a:pt x="9906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902" y="138278"/>
                    <a:pt x="0" y="135376"/>
                    <a:pt x="0" y="131874"/>
                  </a:cubicBezTo>
                  <a:lnTo>
                    <a:pt x="0" y="6404"/>
                  </a:lnTo>
                  <a:cubicBezTo>
                    <a:pt x="0" y="4803"/>
                    <a:pt x="700" y="3102"/>
                    <a:pt x="1901" y="19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121169" y="0"/>
                  </a:lnTo>
                  <a:cubicBezTo>
                    <a:pt x="123270" y="0"/>
                    <a:pt x="125171" y="1101"/>
                    <a:pt x="126371" y="2802"/>
                  </a:cubicBezTo>
                  <a:lnTo>
                    <a:pt x="171097" y="66337"/>
                  </a:lnTo>
                  <a:lnTo>
                    <a:pt x="294766" y="66337"/>
                  </a:lnTo>
                  <a:cubicBezTo>
                    <a:pt x="298268" y="66337"/>
                    <a:pt x="301170" y="69239"/>
                    <a:pt x="301170" y="72741"/>
                  </a:cubicBezTo>
                  <a:cubicBezTo>
                    <a:pt x="301170" y="76243"/>
                    <a:pt x="298268" y="79145"/>
                    <a:pt x="294766" y="79145"/>
                  </a:cubicBezTo>
                  <a:lnTo>
                    <a:pt x="167695" y="79145"/>
                  </a:lnTo>
                  <a:cubicBezTo>
                    <a:pt x="165594" y="79145"/>
                    <a:pt x="163693" y="78144"/>
                    <a:pt x="162492" y="76343"/>
                  </a:cubicBezTo>
                  <a:lnTo>
                    <a:pt x="117867" y="12807"/>
                  </a:lnTo>
                  <a:lnTo>
                    <a:pt x="12808" y="12807"/>
                  </a:lnTo>
                  <a:lnTo>
                    <a:pt x="12808" y="131874"/>
                  </a:lnTo>
                  <a:cubicBezTo>
                    <a:pt x="12808" y="135376"/>
                    <a:pt x="10006" y="138278"/>
                    <a:pt x="6404" y="138278"/>
                  </a:cubicBezTo>
                  <a:close/>
                  <a:moveTo>
                    <a:pt x="459259" y="125971"/>
                  </a:moveTo>
                  <a:cubicBezTo>
                    <a:pt x="455657" y="125971"/>
                    <a:pt x="452855" y="123169"/>
                    <a:pt x="452855" y="119567"/>
                  </a:cubicBezTo>
                  <a:lnTo>
                    <a:pt x="452855" y="79145"/>
                  </a:lnTo>
                  <a:lnTo>
                    <a:pt x="313977" y="79145"/>
                  </a:lnTo>
                  <a:cubicBezTo>
                    <a:pt x="310475" y="79145"/>
                    <a:pt x="307574" y="76243"/>
                    <a:pt x="307574" y="72741"/>
                  </a:cubicBezTo>
                  <a:cubicBezTo>
                    <a:pt x="307574" y="69239"/>
                    <a:pt x="310475" y="66337"/>
                    <a:pt x="313977" y="66337"/>
                  </a:cubicBezTo>
                  <a:lnTo>
                    <a:pt x="459259" y="66337"/>
                  </a:lnTo>
                  <a:cubicBezTo>
                    <a:pt x="460860" y="66337"/>
                    <a:pt x="462561" y="67038"/>
                    <a:pt x="463762" y="68138"/>
                  </a:cubicBezTo>
                  <a:cubicBezTo>
                    <a:pt x="464962" y="69439"/>
                    <a:pt x="465663" y="71040"/>
                    <a:pt x="465663" y="72741"/>
                  </a:cubicBezTo>
                  <a:lnTo>
                    <a:pt x="465663" y="119467"/>
                  </a:lnTo>
                  <a:lnTo>
                    <a:pt x="465663" y="119567"/>
                  </a:lnTo>
                  <a:cubicBezTo>
                    <a:pt x="465663" y="123169"/>
                    <a:pt x="462761" y="125971"/>
                    <a:pt x="4592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B9F9BDD1-89F1-496D-B4C9-31F93A8F0B7B}"/>
                </a:ext>
              </a:extLst>
            </p:cNvPr>
            <p:cNvSpPr/>
            <p:nvPr/>
          </p:nvSpPr>
          <p:spPr>
            <a:xfrm>
              <a:off x="9958223" y="2707094"/>
              <a:ext cx="490276" cy="280158"/>
            </a:xfrm>
            <a:custGeom>
              <a:avLst/>
              <a:gdLst>
                <a:gd name="connsiteX0" fmla="*/ 418462 w 490276"/>
                <a:gd name="connsiteY0" fmla="*/ 286161 h 280157"/>
                <a:gd name="connsiteX1" fmla="*/ 418462 w 490276"/>
                <a:gd name="connsiteY1" fmla="*/ 286161 h 280157"/>
                <a:gd name="connsiteX2" fmla="*/ 365332 w 490276"/>
                <a:gd name="connsiteY2" fmla="*/ 286161 h 280157"/>
                <a:gd name="connsiteX3" fmla="*/ 358928 w 490276"/>
                <a:gd name="connsiteY3" fmla="*/ 279758 h 280157"/>
                <a:gd name="connsiteX4" fmla="*/ 365332 w 490276"/>
                <a:gd name="connsiteY4" fmla="*/ 273354 h 280157"/>
                <a:gd name="connsiteX5" fmla="*/ 418462 w 490276"/>
                <a:gd name="connsiteY5" fmla="*/ 273354 h 280157"/>
                <a:gd name="connsiteX6" fmla="*/ 427067 w 490276"/>
                <a:gd name="connsiteY6" fmla="*/ 267050 h 280157"/>
                <a:gd name="connsiteX7" fmla="*/ 463087 w 490276"/>
                <a:gd name="connsiteY7" fmla="*/ 153086 h 280157"/>
                <a:gd name="connsiteX8" fmla="*/ 463187 w 490276"/>
                <a:gd name="connsiteY8" fmla="*/ 152986 h 280157"/>
                <a:gd name="connsiteX9" fmla="*/ 471192 w 490276"/>
                <a:gd name="connsiteY9" fmla="*/ 148984 h 280157"/>
                <a:gd name="connsiteX10" fmla="*/ 475394 w 490276"/>
                <a:gd name="connsiteY10" fmla="*/ 156988 h 280157"/>
                <a:gd name="connsiteX11" fmla="*/ 439274 w 490276"/>
                <a:gd name="connsiteY11" fmla="*/ 270853 h 280157"/>
                <a:gd name="connsiteX12" fmla="*/ 418462 w 490276"/>
                <a:gd name="connsiteY12" fmla="*/ 286161 h 280157"/>
                <a:gd name="connsiteX13" fmla="*/ 346121 w 490276"/>
                <a:gd name="connsiteY13" fmla="*/ 286161 h 280157"/>
                <a:gd name="connsiteX14" fmla="*/ 338917 w 490276"/>
                <a:gd name="connsiteY14" fmla="*/ 286161 h 280157"/>
                <a:gd name="connsiteX15" fmla="*/ 332514 w 490276"/>
                <a:gd name="connsiteY15" fmla="*/ 279758 h 280157"/>
                <a:gd name="connsiteX16" fmla="*/ 338917 w 490276"/>
                <a:gd name="connsiteY16" fmla="*/ 273354 h 280157"/>
                <a:gd name="connsiteX17" fmla="*/ 346121 w 490276"/>
                <a:gd name="connsiteY17" fmla="*/ 273354 h 280157"/>
                <a:gd name="connsiteX18" fmla="*/ 352525 w 490276"/>
                <a:gd name="connsiteY18" fmla="*/ 279758 h 280157"/>
                <a:gd name="connsiteX19" fmla="*/ 346121 w 490276"/>
                <a:gd name="connsiteY19" fmla="*/ 286161 h 280157"/>
                <a:gd name="connsiteX20" fmla="*/ 6330 w 490276"/>
                <a:gd name="connsiteY20" fmla="*/ 276756 h 280157"/>
                <a:gd name="connsiteX21" fmla="*/ 4029 w 490276"/>
                <a:gd name="connsiteY21" fmla="*/ 276256 h 280157"/>
                <a:gd name="connsiteX22" fmla="*/ 526 w 490276"/>
                <a:gd name="connsiteY22" fmla="*/ 272854 h 280157"/>
                <a:gd name="connsiteX23" fmla="*/ 26 w 490276"/>
                <a:gd name="connsiteY23" fmla="*/ 270352 h 280157"/>
                <a:gd name="connsiteX24" fmla="*/ 427 w 490276"/>
                <a:gd name="connsiteY24" fmla="*/ 267951 h 280157"/>
                <a:gd name="connsiteX25" fmla="*/ 626 w 490276"/>
                <a:gd name="connsiteY25" fmla="*/ 267551 h 280157"/>
                <a:gd name="connsiteX26" fmla="*/ 927 w 490276"/>
                <a:gd name="connsiteY26" fmla="*/ 266550 h 280157"/>
                <a:gd name="connsiteX27" fmla="*/ 927 w 490276"/>
                <a:gd name="connsiteY27" fmla="*/ 266450 h 280157"/>
                <a:gd name="connsiteX28" fmla="*/ 70666 w 490276"/>
                <a:gd name="connsiteY28" fmla="*/ 46926 h 280157"/>
                <a:gd name="connsiteX29" fmla="*/ 70966 w 490276"/>
                <a:gd name="connsiteY29" fmla="*/ 46026 h 280157"/>
                <a:gd name="connsiteX30" fmla="*/ 71066 w 490276"/>
                <a:gd name="connsiteY30" fmla="*/ 45726 h 280157"/>
                <a:gd name="connsiteX31" fmla="*/ 71266 w 490276"/>
                <a:gd name="connsiteY31" fmla="*/ 45225 h 280157"/>
                <a:gd name="connsiteX32" fmla="*/ 71366 w 490276"/>
                <a:gd name="connsiteY32" fmla="*/ 44825 h 280157"/>
                <a:gd name="connsiteX33" fmla="*/ 71866 w 490276"/>
                <a:gd name="connsiteY33" fmla="*/ 43725 h 280157"/>
                <a:gd name="connsiteX34" fmla="*/ 71967 w 490276"/>
                <a:gd name="connsiteY34" fmla="*/ 43425 h 280157"/>
                <a:gd name="connsiteX35" fmla="*/ 73067 w 490276"/>
                <a:gd name="connsiteY35" fmla="*/ 40823 h 280157"/>
                <a:gd name="connsiteX36" fmla="*/ 73368 w 490276"/>
                <a:gd name="connsiteY36" fmla="*/ 40223 h 280157"/>
                <a:gd name="connsiteX37" fmla="*/ 73368 w 490276"/>
                <a:gd name="connsiteY37" fmla="*/ 40223 h 280157"/>
                <a:gd name="connsiteX38" fmla="*/ 110489 w 490276"/>
                <a:gd name="connsiteY38" fmla="*/ 5103 h 280157"/>
                <a:gd name="connsiteX39" fmla="*/ 110688 w 490276"/>
                <a:gd name="connsiteY39" fmla="*/ 5003 h 280157"/>
                <a:gd name="connsiteX40" fmla="*/ 135803 w 490276"/>
                <a:gd name="connsiteY40" fmla="*/ 0 h 280157"/>
                <a:gd name="connsiteX41" fmla="*/ 136603 w 490276"/>
                <a:gd name="connsiteY41" fmla="*/ 0 h 280157"/>
                <a:gd name="connsiteX42" fmla="*/ 429768 w 490276"/>
                <a:gd name="connsiteY42" fmla="*/ 0 h 280157"/>
                <a:gd name="connsiteX43" fmla="*/ 499608 w 490276"/>
                <a:gd name="connsiteY43" fmla="*/ 69739 h 280157"/>
                <a:gd name="connsiteX44" fmla="*/ 496306 w 490276"/>
                <a:gd name="connsiteY44" fmla="*/ 91051 h 280157"/>
                <a:gd name="connsiteX45" fmla="*/ 487000 w 490276"/>
                <a:gd name="connsiteY45" fmla="*/ 120368 h 280157"/>
                <a:gd name="connsiteX46" fmla="*/ 478896 w 490276"/>
                <a:gd name="connsiteY46" fmla="*/ 124570 h 280157"/>
                <a:gd name="connsiteX47" fmla="*/ 474794 w 490276"/>
                <a:gd name="connsiteY47" fmla="*/ 116466 h 280157"/>
                <a:gd name="connsiteX48" fmla="*/ 484099 w 490276"/>
                <a:gd name="connsiteY48" fmla="*/ 87149 h 280157"/>
                <a:gd name="connsiteX49" fmla="*/ 486801 w 490276"/>
                <a:gd name="connsiteY49" fmla="*/ 69739 h 280157"/>
                <a:gd name="connsiteX50" fmla="*/ 429768 w 490276"/>
                <a:gd name="connsiteY50" fmla="*/ 12807 h 280157"/>
                <a:gd name="connsiteX51" fmla="*/ 136403 w 490276"/>
                <a:gd name="connsiteY51" fmla="*/ 12807 h 280157"/>
                <a:gd name="connsiteX52" fmla="*/ 132101 w 490276"/>
                <a:gd name="connsiteY52" fmla="*/ 13007 h 280157"/>
                <a:gd name="connsiteX53" fmla="*/ 131800 w 490276"/>
                <a:gd name="connsiteY53" fmla="*/ 13007 h 280157"/>
                <a:gd name="connsiteX54" fmla="*/ 90677 w 490276"/>
                <a:gd name="connsiteY54" fmla="*/ 36020 h 280157"/>
                <a:gd name="connsiteX55" fmla="*/ 89777 w 490276"/>
                <a:gd name="connsiteY55" fmla="*/ 37221 h 280157"/>
                <a:gd name="connsiteX56" fmla="*/ 89276 w 490276"/>
                <a:gd name="connsiteY56" fmla="*/ 37121 h 280157"/>
                <a:gd name="connsiteX57" fmla="*/ 89677 w 490276"/>
                <a:gd name="connsiteY57" fmla="*/ 37421 h 280157"/>
                <a:gd name="connsiteX58" fmla="*/ 89376 w 490276"/>
                <a:gd name="connsiteY58" fmla="*/ 37721 h 280157"/>
                <a:gd name="connsiteX59" fmla="*/ 89276 w 490276"/>
                <a:gd name="connsiteY59" fmla="*/ 38021 h 280157"/>
                <a:gd name="connsiteX60" fmla="*/ 88676 w 490276"/>
                <a:gd name="connsiteY60" fmla="*/ 38822 h 280157"/>
                <a:gd name="connsiteX61" fmla="*/ 88576 w 490276"/>
                <a:gd name="connsiteY61" fmla="*/ 39122 h 280157"/>
                <a:gd name="connsiteX62" fmla="*/ 88376 w 490276"/>
                <a:gd name="connsiteY62" fmla="*/ 39422 h 280157"/>
                <a:gd name="connsiteX63" fmla="*/ 88176 w 490276"/>
                <a:gd name="connsiteY63" fmla="*/ 39622 h 280157"/>
                <a:gd name="connsiteX64" fmla="*/ 87876 w 490276"/>
                <a:gd name="connsiteY64" fmla="*/ 40223 h 280157"/>
                <a:gd name="connsiteX65" fmla="*/ 87776 w 490276"/>
                <a:gd name="connsiteY65" fmla="*/ 40323 h 280157"/>
                <a:gd name="connsiteX66" fmla="*/ 87475 w 490276"/>
                <a:gd name="connsiteY66" fmla="*/ 40823 h 280157"/>
                <a:gd name="connsiteX67" fmla="*/ 87376 w 490276"/>
                <a:gd name="connsiteY67" fmla="*/ 41023 h 280157"/>
                <a:gd name="connsiteX68" fmla="*/ 86675 w 490276"/>
                <a:gd name="connsiteY68" fmla="*/ 42224 h 280157"/>
                <a:gd name="connsiteX69" fmla="*/ 86275 w 490276"/>
                <a:gd name="connsiteY69" fmla="*/ 42924 h 280157"/>
                <a:gd name="connsiteX70" fmla="*/ 86275 w 490276"/>
                <a:gd name="connsiteY70" fmla="*/ 43024 h 280157"/>
                <a:gd name="connsiteX71" fmla="*/ 85574 w 490276"/>
                <a:gd name="connsiteY71" fmla="*/ 44425 h 280157"/>
                <a:gd name="connsiteX72" fmla="*/ 83273 w 490276"/>
                <a:gd name="connsiteY72" fmla="*/ 49528 h 280157"/>
                <a:gd name="connsiteX73" fmla="*/ 83273 w 490276"/>
                <a:gd name="connsiteY73" fmla="*/ 49528 h 280157"/>
                <a:gd name="connsiteX74" fmla="*/ 83273 w 490276"/>
                <a:gd name="connsiteY74" fmla="*/ 49528 h 280157"/>
                <a:gd name="connsiteX75" fmla="*/ 82973 w 490276"/>
                <a:gd name="connsiteY75" fmla="*/ 50228 h 280157"/>
                <a:gd name="connsiteX76" fmla="*/ 82973 w 490276"/>
                <a:gd name="connsiteY76" fmla="*/ 50428 h 280157"/>
                <a:gd name="connsiteX77" fmla="*/ 82773 w 490276"/>
                <a:gd name="connsiteY77" fmla="*/ 51029 h 280157"/>
                <a:gd name="connsiteX78" fmla="*/ 82673 w 490276"/>
                <a:gd name="connsiteY78" fmla="*/ 51129 h 280157"/>
                <a:gd name="connsiteX79" fmla="*/ 82472 w 490276"/>
                <a:gd name="connsiteY79" fmla="*/ 51629 h 280157"/>
                <a:gd name="connsiteX80" fmla="*/ 81972 w 490276"/>
                <a:gd name="connsiteY80" fmla="*/ 51629 h 280157"/>
                <a:gd name="connsiteX81" fmla="*/ 82472 w 490276"/>
                <a:gd name="connsiteY81" fmla="*/ 51829 h 280157"/>
                <a:gd name="connsiteX82" fmla="*/ 82173 w 490276"/>
                <a:gd name="connsiteY82" fmla="*/ 52630 h 280157"/>
                <a:gd name="connsiteX83" fmla="*/ 41050 w 490276"/>
                <a:gd name="connsiteY83" fmla="*/ 182403 h 280157"/>
                <a:gd name="connsiteX84" fmla="*/ 41050 w 490276"/>
                <a:gd name="connsiteY84" fmla="*/ 182503 h 280157"/>
                <a:gd name="connsiteX85" fmla="*/ 40849 w 490276"/>
                <a:gd name="connsiteY85" fmla="*/ 182903 h 280157"/>
                <a:gd name="connsiteX86" fmla="*/ 13234 w 490276"/>
                <a:gd name="connsiteY86" fmla="*/ 269852 h 280157"/>
                <a:gd name="connsiteX87" fmla="*/ 12733 w 490276"/>
                <a:gd name="connsiteY87" fmla="*/ 271553 h 280157"/>
                <a:gd name="connsiteX88" fmla="*/ 12733 w 490276"/>
                <a:gd name="connsiteY88" fmla="*/ 271653 h 280157"/>
                <a:gd name="connsiteX89" fmla="*/ 12333 w 490276"/>
                <a:gd name="connsiteY89" fmla="*/ 272754 h 280157"/>
                <a:gd name="connsiteX90" fmla="*/ 8931 w 490276"/>
                <a:gd name="connsiteY90" fmla="*/ 276256 h 280157"/>
                <a:gd name="connsiteX91" fmla="*/ 6330 w 490276"/>
                <a:gd name="connsiteY91" fmla="*/ 276756 h 280157"/>
                <a:gd name="connsiteX92" fmla="*/ 475094 w 490276"/>
                <a:gd name="connsiteY92" fmla="*/ 143181 h 280157"/>
                <a:gd name="connsiteX93" fmla="*/ 473093 w 490276"/>
                <a:gd name="connsiteY93" fmla="*/ 142880 h 280157"/>
                <a:gd name="connsiteX94" fmla="*/ 469391 w 490276"/>
                <a:gd name="connsiteY94" fmla="*/ 139679 h 280157"/>
                <a:gd name="connsiteX95" fmla="*/ 468990 w 490276"/>
                <a:gd name="connsiteY95" fmla="*/ 134776 h 280157"/>
                <a:gd name="connsiteX96" fmla="*/ 476995 w 490276"/>
                <a:gd name="connsiteY96" fmla="*/ 130674 h 280157"/>
                <a:gd name="connsiteX97" fmla="*/ 481197 w 490276"/>
                <a:gd name="connsiteY97" fmla="*/ 138678 h 280157"/>
                <a:gd name="connsiteX98" fmla="*/ 475094 w 490276"/>
                <a:gd name="connsiteY98" fmla="*/ 1431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</a:cxnLst>
              <a:rect l="l" t="t" r="r" b="b"/>
              <a:pathLst>
                <a:path w="490276" h="280157">
                  <a:moveTo>
                    <a:pt x="418462" y="286161"/>
                  </a:moveTo>
                  <a:lnTo>
                    <a:pt x="418462" y="286161"/>
                  </a:lnTo>
                  <a:lnTo>
                    <a:pt x="365332" y="286161"/>
                  </a:lnTo>
                  <a:cubicBezTo>
                    <a:pt x="361830" y="286161"/>
                    <a:pt x="358928" y="283260"/>
                    <a:pt x="358928" y="279758"/>
                  </a:cubicBezTo>
                  <a:cubicBezTo>
                    <a:pt x="358928" y="276256"/>
                    <a:pt x="361830" y="273354"/>
                    <a:pt x="365332" y="273354"/>
                  </a:cubicBezTo>
                  <a:lnTo>
                    <a:pt x="418462" y="273354"/>
                  </a:lnTo>
                  <a:cubicBezTo>
                    <a:pt x="422364" y="273354"/>
                    <a:pt x="425866" y="270853"/>
                    <a:pt x="427067" y="267050"/>
                  </a:cubicBezTo>
                  <a:lnTo>
                    <a:pt x="463087" y="153086"/>
                  </a:lnTo>
                  <a:cubicBezTo>
                    <a:pt x="463187" y="153086"/>
                    <a:pt x="463187" y="153086"/>
                    <a:pt x="463187" y="152986"/>
                  </a:cubicBezTo>
                  <a:cubicBezTo>
                    <a:pt x="464288" y="149784"/>
                    <a:pt x="467890" y="147983"/>
                    <a:pt x="471192" y="148984"/>
                  </a:cubicBezTo>
                  <a:cubicBezTo>
                    <a:pt x="474593" y="150085"/>
                    <a:pt x="476394" y="153587"/>
                    <a:pt x="475394" y="156988"/>
                  </a:cubicBezTo>
                  <a:lnTo>
                    <a:pt x="439274" y="270853"/>
                  </a:lnTo>
                  <a:cubicBezTo>
                    <a:pt x="436372" y="279958"/>
                    <a:pt x="428068" y="286161"/>
                    <a:pt x="418462" y="286161"/>
                  </a:cubicBezTo>
                  <a:close/>
                  <a:moveTo>
                    <a:pt x="346121" y="286161"/>
                  </a:moveTo>
                  <a:lnTo>
                    <a:pt x="338917" y="286161"/>
                  </a:lnTo>
                  <a:cubicBezTo>
                    <a:pt x="335415" y="286161"/>
                    <a:pt x="332514" y="283260"/>
                    <a:pt x="332514" y="279758"/>
                  </a:cubicBezTo>
                  <a:cubicBezTo>
                    <a:pt x="332514" y="276256"/>
                    <a:pt x="335415" y="273354"/>
                    <a:pt x="338917" y="273354"/>
                  </a:cubicBezTo>
                  <a:lnTo>
                    <a:pt x="346121" y="273354"/>
                  </a:lnTo>
                  <a:cubicBezTo>
                    <a:pt x="349623" y="273354"/>
                    <a:pt x="352525" y="276256"/>
                    <a:pt x="352525" y="279758"/>
                  </a:cubicBezTo>
                  <a:cubicBezTo>
                    <a:pt x="352525" y="283260"/>
                    <a:pt x="349623" y="286161"/>
                    <a:pt x="346121" y="286161"/>
                  </a:cubicBezTo>
                  <a:close/>
                  <a:moveTo>
                    <a:pt x="6330" y="276756"/>
                  </a:moveTo>
                  <a:cubicBezTo>
                    <a:pt x="5529" y="276756"/>
                    <a:pt x="4729" y="276556"/>
                    <a:pt x="4029" y="276256"/>
                  </a:cubicBezTo>
                  <a:cubicBezTo>
                    <a:pt x="2427" y="275655"/>
                    <a:pt x="1127" y="274455"/>
                    <a:pt x="526" y="272854"/>
                  </a:cubicBezTo>
                  <a:cubicBezTo>
                    <a:pt x="126" y="272053"/>
                    <a:pt x="26" y="271253"/>
                    <a:pt x="26" y="270352"/>
                  </a:cubicBezTo>
                  <a:cubicBezTo>
                    <a:pt x="-74" y="269552"/>
                    <a:pt x="126" y="268651"/>
                    <a:pt x="427" y="267951"/>
                  </a:cubicBezTo>
                  <a:cubicBezTo>
                    <a:pt x="526" y="267751"/>
                    <a:pt x="526" y="267651"/>
                    <a:pt x="626" y="267551"/>
                  </a:cubicBezTo>
                  <a:lnTo>
                    <a:pt x="927" y="266550"/>
                  </a:lnTo>
                  <a:lnTo>
                    <a:pt x="927" y="266450"/>
                  </a:lnTo>
                  <a:lnTo>
                    <a:pt x="70666" y="46926"/>
                  </a:lnTo>
                  <a:cubicBezTo>
                    <a:pt x="70766" y="46526"/>
                    <a:pt x="70866" y="46326"/>
                    <a:pt x="70966" y="46026"/>
                  </a:cubicBezTo>
                  <a:cubicBezTo>
                    <a:pt x="70966" y="45926"/>
                    <a:pt x="70966" y="45826"/>
                    <a:pt x="71066" y="45726"/>
                  </a:cubicBezTo>
                  <a:cubicBezTo>
                    <a:pt x="71066" y="45526"/>
                    <a:pt x="71166" y="45426"/>
                    <a:pt x="71266" y="45225"/>
                  </a:cubicBezTo>
                  <a:cubicBezTo>
                    <a:pt x="71266" y="45025"/>
                    <a:pt x="71366" y="44925"/>
                    <a:pt x="71366" y="44825"/>
                  </a:cubicBezTo>
                  <a:lnTo>
                    <a:pt x="71866" y="43725"/>
                  </a:lnTo>
                  <a:cubicBezTo>
                    <a:pt x="71866" y="43625"/>
                    <a:pt x="71866" y="43525"/>
                    <a:pt x="71967" y="43425"/>
                  </a:cubicBezTo>
                  <a:lnTo>
                    <a:pt x="73067" y="40823"/>
                  </a:lnTo>
                  <a:cubicBezTo>
                    <a:pt x="73167" y="40523"/>
                    <a:pt x="73267" y="40423"/>
                    <a:pt x="73368" y="40223"/>
                  </a:cubicBezTo>
                  <a:lnTo>
                    <a:pt x="73368" y="40223"/>
                  </a:lnTo>
                  <a:cubicBezTo>
                    <a:pt x="80872" y="24114"/>
                    <a:pt x="94079" y="11707"/>
                    <a:pt x="110489" y="5103"/>
                  </a:cubicBezTo>
                  <a:cubicBezTo>
                    <a:pt x="110489" y="5103"/>
                    <a:pt x="110588" y="5003"/>
                    <a:pt x="110688" y="5003"/>
                  </a:cubicBezTo>
                  <a:cubicBezTo>
                    <a:pt x="118693" y="1801"/>
                    <a:pt x="127198" y="100"/>
                    <a:pt x="135803" y="0"/>
                  </a:cubicBezTo>
                  <a:lnTo>
                    <a:pt x="136603" y="0"/>
                  </a:lnTo>
                  <a:lnTo>
                    <a:pt x="429768" y="0"/>
                  </a:lnTo>
                  <a:cubicBezTo>
                    <a:pt x="468190" y="100"/>
                    <a:pt x="499507" y="31318"/>
                    <a:pt x="499608" y="69739"/>
                  </a:cubicBezTo>
                  <a:cubicBezTo>
                    <a:pt x="499608" y="76843"/>
                    <a:pt x="498507" y="84047"/>
                    <a:pt x="496306" y="91051"/>
                  </a:cubicBezTo>
                  <a:lnTo>
                    <a:pt x="487000" y="120368"/>
                  </a:lnTo>
                  <a:cubicBezTo>
                    <a:pt x="485900" y="123670"/>
                    <a:pt x="482298" y="125571"/>
                    <a:pt x="478896" y="124570"/>
                  </a:cubicBezTo>
                  <a:cubicBezTo>
                    <a:pt x="475594" y="123470"/>
                    <a:pt x="473693" y="119868"/>
                    <a:pt x="474794" y="116466"/>
                  </a:cubicBezTo>
                  <a:lnTo>
                    <a:pt x="484099" y="87149"/>
                  </a:lnTo>
                  <a:cubicBezTo>
                    <a:pt x="485900" y="81446"/>
                    <a:pt x="486801" y="75543"/>
                    <a:pt x="486801" y="69739"/>
                  </a:cubicBezTo>
                  <a:cubicBezTo>
                    <a:pt x="486801" y="38422"/>
                    <a:pt x="461186" y="12907"/>
                    <a:pt x="429768" y="12807"/>
                  </a:cubicBezTo>
                  <a:lnTo>
                    <a:pt x="136403" y="12807"/>
                  </a:lnTo>
                  <a:cubicBezTo>
                    <a:pt x="134902" y="12807"/>
                    <a:pt x="133502" y="12907"/>
                    <a:pt x="132101" y="13007"/>
                  </a:cubicBezTo>
                  <a:cubicBezTo>
                    <a:pt x="132000" y="13007"/>
                    <a:pt x="131900" y="13007"/>
                    <a:pt x="131800" y="13007"/>
                  </a:cubicBezTo>
                  <a:cubicBezTo>
                    <a:pt x="115391" y="14408"/>
                    <a:pt x="100483" y="22813"/>
                    <a:pt x="90677" y="36020"/>
                  </a:cubicBezTo>
                  <a:cubicBezTo>
                    <a:pt x="90377" y="36420"/>
                    <a:pt x="90077" y="36821"/>
                    <a:pt x="89777" y="37221"/>
                  </a:cubicBezTo>
                  <a:lnTo>
                    <a:pt x="89276" y="37121"/>
                  </a:lnTo>
                  <a:lnTo>
                    <a:pt x="89677" y="37421"/>
                  </a:lnTo>
                  <a:cubicBezTo>
                    <a:pt x="89577" y="37521"/>
                    <a:pt x="89476" y="37621"/>
                    <a:pt x="89376" y="37721"/>
                  </a:cubicBezTo>
                  <a:cubicBezTo>
                    <a:pt x="89376" y="37821"/>
                    <a:pt x="89276" y="37921"/>
                    <a:pt x="89276" y="38021"/>
                  </a:cubicBezTo>
                  <a:lnTo>
                    <a:pt x="88676" y="38822"/>
                  </a:lnTo>
                  <a:cubicBezTo>
                    <a:pt x="88676" y="38922"/>
                    <a:pt x="88576" y="39022"/>
                    <a:pt x="88576" y="39122"/>
                  </a:cubicBezTo>
                  <a:lnTo>
                    <a:pt x="88376" y="39422"/>
                  </a:lnTo>
                  <a:cubicBezTo>
                    <a:pt x="88276" y="39522"/>
                    <a:pt x="88276" y="39522"/>
                    <a:pt x="88176" y="39622"/>
                  </a:cubicBezTo>
                  <a:lnTo>
                    <a:pt x="87876" y="40223"/>
                  </a:lnTo>
                  <a:lnTo>
                    <a:pt x="87776" y="40323"/>
                  </a:lnTo>
                  <a:cubicBezTo>
                    <a:pt x="87676" y="40523"/>
                    <a:pt x="87575" y="40723"/>
                    <a:pt x="87475" y="40823"/>
                  </a:cubicBezTo>
                  <a:lnTo>
                    <a:pt x="87376" y="41023"/>
                  </a:lnTo>
                  <a:cubicBezTo>
                    <a:pt x="87175" y="41423"/>
                    <a:pt x="86875" y="41824"/>
                    <a:pt x="86675" y="42224"/>
                  </a:cubicBezTo>
                  <a:cubicBezTo>
                    <a:pt x="86475" y="42524"/>
                    <a:pt x="86375" y="42724"/>
                    <a:pt x="86275" y="42924"/>
                  </a:cubicBezTo>
                  <a:lnTo>
                    <a:pt x="86275" y="43024"/>
                  </a:lnTo>
                  <a:cubicBezTo>
                    <a:pt x="85975" y="43425"/>
                    <a:pt x="85774" y="43925"/>
                    <a:pt x="85574" y="44425"/>
                  </a:cubicBezTo>
                  <a:cubicBezTo>
                    <a:pt x="84674" y="46026"/>
                    <a:pt x="83974" y="47827"/>
                    <a:pt x="83273" y="49528"/>
                  </a:cubicBezTo>
                  <a:lnTo>
                    <a:pt x="83273" y="49528"/>
                  </a:lnTo>
                  <a:lnTo>
                    <a:pt x="83273" y="49528"/>
                  </a:lnTo>
                  <a:lnTo>
                    <a:pt x="82973" y="50228"/>
                  </a:lnTo>
                  <a:cubicBezTo>
                    <a:pt x="82973" y="50328"/>
                    <a:pt x="82973" y="50428"/>
                    <a:pt x="82973" y="50428"/>
                  </a:cubicBezTo>
                  <a:lnTo>
                    <a:pt x="82773" y="51029"/>
                  </a:lnTo>
                  <a:cubicBezTo>
                    <a:pt x="82673" y="51129"/>
                    <a:pt x="82673" y="51129"/>
                    <a:pt x="82673" y="51129"/>
                  </a:cubicBezTo>
                  <a:cubicBezTo>
                    <a:pt x="82673" y="51329"/>
                    <a:pt x="82573" y="51429"/>
                    <a:pt x="82472" y="51629"/>
                  </a:cubicBezTo>
                  <a:lnTo>
                    <a:pt x="81972" y="51629"/>
                  </a:lnTo>
                  <a:lnTo>
                    <a:pt x="82472" y="51829"/>
                  </a:lnTo>
                  <a:lnTo>
                    <a:pt x="82173" y="52630"/>
                  </a:lnTo>
                  <a:lnTo>
                    <a:pt x="41050" y="182403"/>
                  </a:lnTo>
                  <a:cubicBezTo>
                    <a:pt x="41050" y="182403"/>
                    <a:pt x="41050" y="182403"/>
                    <a:pt x="41050" y="182503"/>
                  </a:cubicBezTo>
                  <a:cubicBezTo>
                    <a:pt x="40949" y="182603"/>
                    <a:pt x="40949" y="182803"/>
                    <a:pt x="40849" y="182903"/>
                  </a:cubicBezTo>
                  <a:lnTo>
                    <a:pt x="13234" y="269852"/>
                  </a:lnTo>
                  <a:cubicBezTo>
                    <a:pt x="13234" y="270252"/>
                    <a:pt x="13033" y="270853"/>
                    <a:pt x="12733" y="271553"/>
                  </a:cubicBezTo>
                  <a:lnTo>
                    <a:pt x="12733" y="271653"/>
                  </a:lnTo>
                  <a:cubicBezTo>
                    <a:pt x="12433" y="272454"/>
                    <a:pt x="12333" y="272654"/>
                    <a:pt x="12333" y="272754"/>
                  </a:cubicBezTo>
                  <a:cubicBezTo>
                    <a:pt x="11732" y="274255"/>
                    <a:pt x="10432" y="275555"/>
                    <a:pt x="8931" y="276256"/>
                  </a:cubicBezTo>
                  <a:cubicBezTo>
                    <a:pt x="8131" y="276556"/>
                    <a:pt x="7230" y="276756"/>
                    <a:pt x="6330" y="276756"/>
                  </a:cubicBezTo>
                  <a:close/>
                  <a:moveTo>
                    <a:pt x="475094" y="143181"/>
                  </a:moveTo>
                  <a:cubicBezTo>
                    <a:pt x="474394" y="143181"/>
                    <a:pt x="473793" y="143081"/>
                    <a:pt x="473093" y="142880"/>
                  </a:cubicBezTo>
                  <a:cubicBezTo>
                    <a:pt x="471492" y="142380"/>
                    <a:pt x="470191" y="141180"/>
                    <a:pt x="469391" y="139679"/>
                  </a:cubicBezTo>
                  <a:cubicBezTo>
                    <a:pt x="468590" y="138178"/>
                    <a:pt x="468390" y="136477"/>
                    <a:pt x="468990" y="134776"/>
                  </a:cubicBezTo>
                  <a:cubicBezTo>
                    <a:pt x="469991" y="131474"/>
                    <a:pt x="473693" y="129573"/>
                    <a:pt x="476995" y="130674"/>
                  </a:cubicBezTo>
                  <a:cubicBezTo>
                    <a:pt x="480397" y="131674"/>
                    <a:pt x="482198" y="135376"/>
                    <a:pt x="481197" y="138678"/>
                  </a:cubicBezTo>
                  <a:cubicBezTo>
                    <a:pt x="480297" y="141380"/>
                    <a:pt x="477895" y="143181"/>
                    <a:pt x="475094" y="1431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50F5003-AAB3-4E77-BEA7-77B1C2D06E78}"/>
                </a:ext>
              </a:extLst>
            </p:cNvPr>
            <p:cNvSpPr/>
            <p:nvPr/>
          </p:nvSpPr>
          <p:spPr>
            <a:xfrm>
              <a:off x="9944141" y="2980448"/>
              <a:ext cx="140079" cy="10006"/>
            </a:xfrm>
            <a:custGeom>
              <a:avLst/>
              <a:gdLst>
                <a:gd name="connsiteX0" fmla="*/ 6404 w 140078"/>
                <a:gd name="connsiteY0" fmla="*/ 12807 h 10005"/>
                <a:gd name="connsiteX1" fmla="*/ 0 w 140078"/>
                <a:gd name="connsiteY1" fmla="*/ 6404 h 10005"/>
                <a:gd name="connsiteX2" fmla="*/ 6404 w 140078"/>
                <a:gd name="connsiteY2" fmla="*/ 0 h 10005"/>
                <a:gd name="connsiteX3" fmla="*/ 139778 w 140078"/>
                <a:gd name="connsiteY3" fmla="*/ 0 h 10005"/>
                <a:gd name="connsiteX4" fmla="*/ 146182 w 140078"/>
                <a:gd name="connsiteY4" fmla="*/ 6404 h 10005"/>
                <a:gd name="connsiteX5" fmla="*/ 139778 w 140078"/>
                <a:gd name="connsiteY5" fmla="*/ 12807 h 10005"/>
                <a:gd name="connsiteX6" fmla="*/ 6503 w 140078"/>
                <a:gd name="connsiteY6" fmla="*/ 12807 h 10005"/>
                <a:gd name="connsiteX7" fmla="*/ 6404 w 140078"/>
                <a:gd name="connsiteY7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0078" h="10005">
                  <a:moveTo>
                    <a:pt x="6404" y="12807"/>
                  </a:moveTo>
                  <a:cubicBezTo>
                    <a:pt x="2801" y="12807"/>
                    <a:pt x="0" y="9905"/>
                    <a:pt x="0" y="6404"/>
                  </a:cubicBezTo>
                  <a:cubicBezTo>
                    <a:pt x="0" y="2902"/>
                    <a:pt x="2801" y="0"/>
                    <a:pt x="6404" y="0"/>
                  </a:cubicBezTo>
                  <a:lnTo>
                    <a:pt x="139778" y="0"/>
                  </a:lnTo>
                  <a:cubicBezTo>
                    <a:pt x="143281" y="0"/>
                    <a:pt x="146182" y="2902"/>
                    <a:pt x="146182" y="6404"/>
                  </a:cubicBezTo>
                  <a:cubicBezTo>
                    <a:pt x="146182" y="9905"/>
                    <a:pt x="143281" y="12807"/>
                    <a:pt x="139778" y="12807"/>
                  </a:cubicBezTo>
                  <a:lnTo>
                    <a:pt x="6503" y="12807"/>
                  </a:lnTo>
                  <a:lnTo>
                    <a:pt x="6404" y="12807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B43A03D-B91E-4A19-B9C7-AC93DBA2BC26}"/>
                </a:ext>
              </a:extLst>
            </p:cNvPr>
            <p:cNvSpPr/>
            <p:nvPr/>
          </p:nvSpPr>
          <p:spPr>
            <a:xfrm>
              <a:off x="10160863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E3EB8BA-6570-4539-BC7A-A85880C7817C}"/>
                </a:ext>
              </a:extLst>
            </p:cNvPr>
            <p:cNvSpPr/>
            <p:nvPr/>
          </p:nvSpPr>
          <p:spPr>
            <a:xfrm>
              <a:off x="10172170" y="2537998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8 w 10005"/>
                <a:gd name="connsiteY4" fmla="*/ 6404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1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4" y="0"/>
                  </a:cubicBezTo>
                  <a:cubicBezTo>
                    <a:pt x="9905" y="0"/>
                    <a:pt x="12808" y="2902"/>
                    <a:pt x="12808" y="6404"/>
                  </a:cubicBezTo>
                  <a:lnTo>
                    <a:pt x="12808" y="28916"/>
                  </a:lnTo>
                  <a:cubicBezTo>
                    <a:pt x="12808" y="32518"/>
                    <a:pt x="9905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D90DD7A-2666-45FD-9CE5-2B1FEC3BF044}"/>
                </a:ext>
              </a:extLst>
            </p:cNvPr>
            <p:cNvSpPr/>
            <p:nvPr/>
          </p:nvSpPr>
          <p:spPr>
            <a:xfrm>
              <a:off x="10248213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8" y="0"/>
                    <a:pt x="43624" y="9806"/>
                    <a:pt x="43624" y="21812"/>
                  </a:cubicBezTo>
                  <a:cubicBezTo>
                    <a:pt x="43624" y="33819"/>
                    <a:pt x="33818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09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6A8B5B7A-6068-4A81-A83E-795500A14E06}"/>
                </a:ext>
              </a:extLst>
            </p:cNvPr>
            <p:cNvSpPr/>
            <p:nvPr/>
          </p:nvSpPr>
          <p:spPr>
            <a:xfrm>
              <a:off x="10338660" y="2517724"/>
              <a:ext cx="60034" cy="60034"/>
            </a:xfrm>
            <a:custGeom>
              <a:avLst/>
              <a:gdLst>
                <a:gd name="connsiteX0" fmla="*/ 31020 w 60033"/>
                <a:gd name="connsiteY0" fmla="*/ 62098 h 60033"/>
                <a:gd name="connsiteX1" fmla="*/ 13311 w 60033"/>
                <a:gd name="connsiteY1" fmla="*/ 56494 h 60033"/>
                <a:gd name="connsiteX2" fmla="*/ 503 w 60033"/>
                <a:gd name="connsiteY2" fmla="*/ 36483 h 60033"/>
                <a:gd name="connsiteX3" fmla="*/ 5606 w 60033"/>
                <a:gd name="connsiteY3" fmla="*/ 13270 h 60033"/>
                <a:gd name="connsiteX4" fmla="*/ 25618 w 60033"/>
                <a:gd name="connsiteY4" fmla="*/ 463 h 60033"/>
                <a:gd name="connsiteX5" fmla="*/ 48831 w 60033"/>
                <a:gd name="connsiteY5" fmla="*/ 5566 h 60033"/>
                <a:gd name="connsiteX6" fmla="*/ 61638 w 60033"/>
                <a:gd name="connsiteY6" fmla="*/ 25577 h 60033"/>
                <a:gd name="connsiteX7" fmla="*/ 56535 w 60033"/>
                <a:gd name="connsiteY7" fmla="*/ 48790 h 60033"/>
                <a:gd name="connsiteX8" fmla="*/ 36523 w 60033"/>
                <a:gd name="connsiteY8" fmla="*/ 61597 h 60033"/>
                <a:gd name="connsiteX9" fmla="*/ 31020 w 60033"/>
                <a:gd name="connsiteY9" fmla="*/ 62098 h 60033"/>
                <a:gd name="connsiteX10" fmla="*/ 31121 w 60033"/>
                <a:gd name="connsiteY10" fmla="*/ 12770 h 60033"/>
                <a:gd name="connsiteX11" fmla="*/ 27919 w 60033"/>
                <a:gd name="connsiteY11" fmla="*/ 13070 h 60033"/>
                <a:gd name="connsiteX12" fmla="*/ 16212 w 60033"/>
                <a:gd name="connsiteY12" fmla="*/ 20574 h 60033"/>
                <a:gd name="connsiteX13" fmla="*/ 13211 w 60033"/>
                <a:gd name="connsiteY13" fmla="*/ 34182 h 60033"/>
                <a:gd name="connsiteX14" fmla="*/ 20715 w 60033"/>
                <a:gd name="connsiteY14" fmla="*/ 45888 h 60033"/>
                <a:gd name="connsiteX15" fmla="*/ 34322 w 60033"/>
                <a:gd name="connsiteY15" fmla="*/ 48890 h 60033"/>
                <a:gd name="connsiteX16" fmla="*/ 46029 w 60033"/>
                <a:gd name="connsiteY16" fmla="*/ 41386 h 60033"/>
                <a:gd name="connsiteX17" fmla="*/ 49030 w 60033"/>
                <a:gd name="connsiteY17" fmla="*/ 27778 h 60033"/>
                <a:gd name="connsiteX18" fmla="*/ 41526 w 60033"/>
                <a:gd name="connsiteY18" fmla="*/ 16072 h 60033"/>
                <a:gd name="connsiteX19" fmla="*/ 31121 w 60033"/>
                <a:gd name="connsiteY19" fmla="*/ 127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1020" y="62098"/>
                  </a:moveTo>
                  <a:cubicBezTo>
                    <a:pt x="24717" y="62098"/>
                    <a:pt x="18614" y="60197"/>
                    <a:pt x="13311" y="56494"/>
                  </a:cubicBezTo>
                  <a:cubicBezTo>
                    <a:pt x="6507" y="51792"/>
                    <a:pt x="2004" y="44688"/>
                    <a:pt x="503" y="36483"/>
                  </a:cubicBezTo>
                  <a:cubicBezTo>
                    <a:pt x="-998" y="28278"/>
                    <a:pt x="903" y="20074"/>
                    <a:pt x="5606" y="13270"/>
                  </a:cubicBezTo>
                  <a:cubicBezTo>
                    <a:pt x="10309" y="6466"/>
                    <a:pt x="17413" y="1964"/>
                    <a:pt x="25618" y="463"/>
                  </a:cubicBezTo>
                  <a:cubicBezTo>
                    <a:pt x="33722" y="-938"/>
                    <a:pt x="42027" y="863"/>
                    <a:pt x="48831" y="5566"/>
                  </a:cubicBezTo>
                  <a:cubicBezTo>
                    <a:pt x="55635" y="10268"/>
                    <a:pt x="60137" y="17372"/>
                    <a:pt x="61638" y="25577"/>
                  </a:cubicBezTo>
                  <a:cubicBezTo>
                    <a:pt x="63139" y="33782"/>
                    <a:pt x="61238" y="41986"/>
                    <a:pt x="56535" y="48790"/>
                  </a:cubicBezTo>
                  <a:cubicBezTo>
                    <a:pt x="51832" y="55594"/>
                    <a:pt x="44629" y="60096"/>
                    <a:pt x="36523" y="61597"/>
                  </a:cubicBezTo>
                  <a:cubicBezTo>
                    <a:pt x="34722" y="61897"/>
                    <a:pt x="32821" y="62098"/>
                    <a:pt x="31020" y="62098"/>
                  </a:cubicBezTo>
                  <a:close/>
                  <a:moveTo>
                    <a:pt x="31121" y="12770"/>
                  </a:moveTo>
                  <a:cubicBezTo>
                    <a:pt x="30020" y="12770"/>
                    <a:pt x="29019" y="12870"/>
                    <a:pt x="27919" y="13070"/>
                  </a:cubicBezTo>
                  <a:cubicBezTo>
                    <a:pt x="23116" y="13870"/>
                    <a:pt x="18914" y="16572"/>
                    <a:pt x="16212" y="20574"/>
                  </a:cubicBezTo>
                  <a:cubicBezTo>
                    <a:pt x="13511" y="24576"/>
                    <a:pt x="12410" y="29379"/>
                    <a:pt x="13211" y="34182"/>
                  </a:cubicBezTo>
                  <a:cubicBezTo>
                    <a:pt x="14011" y="38985"/>
                    <a:pt x="16712" y="43187"/>
                    <a:pt x="20715" y="45888"/>
                  </a:cubicBezTo>
                  <a:cubicBezTo>
                    <a:pt x="24717" y="48690"/>
                    <a:pt x="29520" y="49691"/>
                    <a:pt x="34322" y="48890"/>
                  </a:cubicBezTo>
                  <a:cubicBezTo>
                    <a:pt x="39125" y="48090"/>
                    <a:pt x="43328" y="45388"/>
                    <a:pt x="46029" y="41386"/>
                  </a:cubicBezTo>
                  <a:cubicBezTo>
                    <a:pt x="48731" y="37384"/>
                    <a:pt x="49931" y="32581"/>
                    <a:pt x="49030" y="27778"/>
                  </a:cubicBezTo>
                  <a:cubicBezTo>
                    <a:pt x="48230" y="22976"/>
                    <a:pt x="45529" y="18773"/>
                    <a:pt x="41526" y="16072"/>
                  </a:cubicBezTo>
                  <a:cubicBezTo>
                    <a:pt x="38425" y="13970"/>
                    <a:pt x="34823" y="12770"/>
                    <a:pt x="31121" y="127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60A7121-D875-4093-AB9D-B4A142D4F843}"/>
                </a:ext>
              </a:extLst>
            </p:cNvPr>
            <p:cNvSpPr/>
            <p:nvPr/>
          </p:nvSpPr>
          <p:spPr>
            <a:xfrm>
              <a:off x="10423336" y="2598057"/>
              <a:ext cx="20011" cy="20011"/>
            </a:xfrm>
            <a:custGeom>
              <a:avLst/>
              <a:gdLst>
                <a:gd name="connsiteX0" fmla="*/ 22288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2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791"/>
                  </a:moveTo>
                  <a:cubicBezTo>
                    <a:pt x="20687" y="28791"/>
                    <a:pt x="18986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2" y="1876"/>
                  </a:cubicBezTo>
                  <a:lnTo>
                    <a:pt x="26890" y="17785"/>
                  </a:lnTo>
                  <a:cubicBezTo>
                    <a:pt x="29392" y="20286"/>
                    <a:pt x="29392" y="24389"/>
                    <a:pt x="26890" y="26890"/>
                  </a:cubicBezTo>
                  <a:cubicBezTo>
                    <a:pt x="25590" y="28191"/>
                    <a:pt x="23989" y="28791"/>
                    <a:pt x="2228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58B97B44-AF46-4913-A796-D6CDA970DE34}"/>
                </a:ext>
              </a:extLst>
            </p:cNvPr>
            <p:cNvSpPr/>
            <p:nvPr/>
          </p:nvSpPr>
          <p:spPr>
            <a:xfrm>
              <a:off x="10423336" y="2598057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2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8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2" y="26890"/>
                  </a:lnTo>
                  <a:cubicBezTo>
                    <a:pt x="9681" y="28191"/>
                    <a:pt x="7980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161A648F-250F-46AD-BEA5-FECB160DEC22}"/>
                </a:ext>
              </a:extLst>
            </p:cNvPr>
            <p:cNvSpPr/>
            <p:nvPr/>
          </p:nvSpPr>
          <p:spPr>
            <a:xfrm>
              <a:off x="10106533" y="2913010"/>
              <a:ext cx="170096" cy="140079"/>
            </a:xfrm>
            <a:custGeom>
              <a:avLst/>
              <a:gdLst>
                <a:gd name="connsiteX0" fmla="*/ 86749 w 170095"/>
                <a:gd name="connsiteY0" fmla="*/ 143881 h 140078"/>
                <a:gd name="connsiteX1" fmla="*/ 0 w 170095"/>
                <a:gd name="connsiteY1" fmla="*/ 57132 h 140078"/>
                <a:gd name="connsiteX2" fmla="*/ 0 w 170095"/>
                <a:gd name="connsiteY2" fmla="*/ 24614 h 140078"/>
                <a:gd name="connsiteX3" fmla="*/ 24614 w 170095"/>
                <a:gd name="connsiteY3" fmla="*/ 0 h 140078"/>
                <a:gd name="connsiteX4" fmla="*/ 148984 w 170095"/>
                <a:gd name="connsiteY4" fmla="*/ 0 h 140078"/>
                <a:gd name="connsiteX5" fmla="*/ 173598 w 170095"/>
                <a:gd name="connsiteY5" fmla="*/ 24614 h 140078"/>
                <a:gd name="connsiteX6" fmla="*/ 173598 w 170095"/>
                <a:gd name="connsiteY6" fmla="*/ 57132 h 140078"/>
                <a:gd name="connsiteX7" fmla="*/ 86749 w 170095"/>
                <a:gd name="connsiteY7" fmla="*/ 143881 h 140078"/>
                <a:gd name="connsiteX8" fmla="*/ 24614 w 170095"/>
                <a:gd name="connsiteY8" fmla="*/ 12807 h 140078"/>
                <a:gd name="connsiteX9" fmla="*/ 12808 w 170095"/>
                <a:gd name="connsiteY9" fmla="*/ 24614 h 140078"/>
                <a:gd name="connsiteX10" fmla="*/ 12808 w 170095"/>
                <a:gd name="connsiteY10" fmla="*/ 57132 h 140078"/>
                <a:gd name="connsiteX11" fmla="*/ 86849 w 170095"/>
                <a:gd name="connsiteY11" fmla="*/ 131174 h 140078"/>
                <a:gd name="connsiteX12" fmla="*/ 160791 w 170095"/>
                <a:gd name="connsiteY12" fmla="*/ 57132 h 140078"/>
                <a:gd name="connsiteX13" fmla="*/ 160791 w 170095"/>
                <a:gd name="connsiteY13" fmla="*/ 24614 h 140078"/>
                <a:gd name="connsiteX14" fmla="*/ 148984 w 170095"/>
                <a:gd name="connsiteY14" fmla="*/ 12807 h 140078"/>
                <a:gd name="connsiteX15" fmla="*/ 24614 w 170095"/>
                <a:gd name="connsiteY15" fmla="*/ 12807 h 140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0095" h="140078">
                  <a:moveTo>
                    <a:pt x="86749" y="143881"/>
                  </a:moveTo>
                  <a:cubicBezTo>
                    <a:pt x="38922" y="143881"/>
                    <a:pt x="0" y="104959"/>
                    <a:pt x="0" y="57132"/>
                  </a:cubicBezTo>
                  <a:lnTo>
                    <a:pt x="0" y="24614"/>
                  </a:lnTo>
                  <a:cubicBezTo>
                    <a:pt x="0" y="11106"/>
                    <a:pt x="11006" y="0"/>
                    <a:pt x="24614" y="0"/>
                  </a:cubicBezTo>
                  <a:lnTo>
                    <a:pt x="148984" y="0"/>
                  </a:lnTo>
                  <a:cubicBezTo>
                    <a:pt x="162592" y="0"/>
                    <a:pt x="173598" y="11006"/>
                    <a:pt x="173598" y="24614"/>
                  </a:cubicBezTo>
                  <a:lnTo>
                    <a:pt x="173598" y="57132"/>
                  </a:lnTo>
                  <a:cubicBezTo>
                    <a:pt x="173598" y="104859"/>
                    <a:pt x="134676" y="143881"/>
                    <a:pt x="86749" y="143881"/>
                  </a:cubicBezTo>
                  <a:close/>
                  <a:moveTo>
                    <a:pt x="24614" y="12807"/>
                  </a:moveTo>
                  <a:cubicBezTo>
                    <a:pt x="18110" y="12807"/>
                    <a:pt x="12808" y="18110"/>
                    <a:pt x="12808" y="24614"/>
                  </a:cubicBezTo>
                  <a:lnTo>
                    <a:pt x="12808" y="57132"/>
                  </a:lnTo>
                  <a:cubicBezTo>
                    <a:pt x="12808" y="97955"/>
                    <a:pt x="46026" y="131174"/>
                    <a:pt x="86849" y="131174"/>
                  </a:cubicBezTo>
                  <a:cubicBezTo>
                    <a:pt x="127672" y="131174"/>
                    <a:pt x="160791" y="97955"/>
                    <a:pt x="160791" y="57132"/>
                  </a:cubicBezTo>
                  <a:lnTo>
                    <a:pt x="160791" y="24614"/>
                  </a:lnTo>
                  <a:cubicBezTo>
                    <a:pt x="160791" y="18110"/>
                    <a:pt x="155487" y="12807"/>
                    <a:pt x="148984" y="12807"/>
                  </a:cubicBezTo>
                  <a:lnTo>
                    <a:pt x="24614" y="12807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F96005EA-CD1A-4642-962A-F38D9C603A0A}"/>
                </a:ext>
              </a:extLst>
            </p:cNvPr>
            <p:cNvSpPr/>
            <p:nvPr/>
          </p:nvSpPr>
          <p:spPr>
            <a:xfrm>
              <a:off x="10189780" y="2957435"/>
              <a:ext cx="50028" cy="50028"/>
            </a:xfrm>
            <a:custGeom>
              <a:avLst/>
              <a:gdLst>
                <a:gd name="connsiteX0" fmla="*/ 6404 w 50028"/>
                <a:gd name="connsiteY0" fmla="*/ 54931 h 50028"/>
                <a:gd name="connsiteX1" fmla="*/ 0 w 50028"/>
                <a:gd name="connsiteY1" fmla="*/ 48527 h 50028"/>
                <a:gd name="connsiteX2" fmla="*/ 6404 w 50028"/>
                <a:gd name="connsiteY2" fmla="*/ 42124 h 50028"/>
                <a:gd name="connsiteX3" fmla="*/ 42124 w 50028"/>
                <a:gd name="connsiteY3" fmla="*/ 6404 h 50028"/>
                <a:gd name="connsiteX4" fmla="*/ 48527 w 50028"/>
                <a:gd name="connsiteY4" fmla="*/ 0 h 50028"/>
                <a:gd name="connsiteX5" fmla="*/ 54931 w 50028"/>
                <a:gd name="connsiteY5" fmla="*/ 6404 h 50028"/>
                <a:gd name="connsiteX6" fmla="*/ 6404 w 50028"/>
                <a:gd name="connsiteY6" fmla="*/ 54931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28" h="50028">
                  <a:moveTo>
                    <a:pt x="6404" y="54931"/>
                  </a:moveTo>
                  <a:cubicBezTo>
                    <a:pt x="2901" y="54931"/>
                    <a:pt x="0" y="52029"/>
                    <a:pt x="0" y="48527"/>
                  </a:cubicBezTo>
                  <a:cubicBezTo>
                    <a:pt x="0" y="45025"/>
                    <a:pt x="2901" y="42124"/>
                    <a:pt x="6404" y="42124"/>
                  </a:cubicBezTo>
                  <a:cubicBezTo>
                    <a:pt x="26115" y="42124"/>
                    <a:pt x="42124" y="26115"/>
                    <a:pt x="42124" y="6404"/>
                  </a:cubicBezTo>
                  <a:cubicBezTo>
                    <a:pt x="42124" y="2902"/>
                    <a:pt x="45025" y="0"/>
                    <a:pt x="48527" y="0"/>
                  </a:cubicBezTo>
                  <a:cubicBezTo>
                    <a:pt x="52029" y="0"/>
                    <a:pt x="54931" y="2902"/>
                    <a:pt x="54931" y="6404"/>
                  </a:cubicBezTo>
                  <a:cubicBezTo>
                    <a:pt x="54831" y="33219"/>
                    <a:pt x="33119" y="54931"/>
                    <a:pt x="6404" y="5493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99B85F10-AB71-428C-9BFF-9403ABC36E62}"/>
                </a:ext>
              </a:extLst>
            </p:cNvPr>
            <p:cNvSpPr/>
            <p:nvPr/>
          </p:nvSpPr>
          <p:spPr>
            <a:xfrm>
              <a:off x="10121341" y="2820358"/>
              <a:ext cx="130073" cy="100056"/>
            </a:xfrm>
            <a:custGeom>
              <a:avLst/>
              <a:gdLst>
                <a:gd name="connsiteX0" fmla="*/ 6404 w 130073"/>
                <a:gd name="connsiteY0" fmla="*/ 105459 h 100056"/>
                <a:gd name="connsiteX1" fmla="*/ 0 w 130073"/>
                <a:gd name="connsiteY1" fmla="*/ 99056 h 100056"/>
                <a:gd name="connsiteX2" fmla="*/ 0 w 130073"/>
                <a:gd name="connsiteY2" fmla="*/ 71941 h 100056"/>
                <a:gd name="connsiteX3" fmla="*/ 71941 w 130073"/>
                <a:gd name="connsiteY3" fmla="*/ 0 h 100056"/>
                <a:gd name="connsiteX4" fmla="*/ 130374 w 130073"/>
                <a:gd name="connsiteY4" fmla="*/ 29917 h 100056"/>
                <a:gd name="connsiteX5" fmla="*/ 128873 w 130073"/>
                <a:gd name="connsiteY5" fmla="*/ 38822 h 100056"/>
                <a:gd name="connsiteX6" fmla="*/ 119968 w 130073"/>
                <a:gd name="connsiteY6" fmla="*/ 37321 h 100056"/>
                <a:gd name="connsiteX7" fmla="*/ 71941 w 130073"/>
                <a:gd name="connsiteY7" fmla="*/ 12707 h 100056"/>
                <a:gd name="connsiteX8" fmla="*/ 12808 w 130073"/>
                <a:gd name="connsiteY8" fmla="*/ 71840 h 100056"/>
                <a:gd name="connsiteX9" fmla="*/ 12808 w 130073"/>
                <a:gd name="connsiteY9" fmla="*/ 98956 h 100056"/>
                <a:gd name="connsiteX10" fmla="*/ 6404 w 130073"/>
                <a:gd name="connsiteY10" fmla="*/ 105459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073" h="100056">
                  <a:moveTo>
                    <a:pt x="6404" y="105459"/>
                  </a:moveTo>
                  <a:cubicBezTo>
                    <a:pt x="2902" y="105459"/>
                    <a:pt x="0" y="102558"/>
                    <a:pt x="0" y="99056"/>
                  </a:cubicBezTo>
                  <a:lnTo>
                    <a:pt x="0" y="71941"/>
                  </a:lnTo>
                  <a:cubicBezTo>
                    <a:pt x="0" y="32318"/>
                    <a:pt x="32218" y="0"/>
                    <a:pt x="71941" y="0"/>
                  </a:cubicBezTo>
                  <a:cubicBezTo>
                    <a:pt x="95054" y="0"/>
                    <a:pt x="116866" y="11206"/>
                    <a:pt x="130374" y="29917"/>
                  </a:cubicBezTo>
                  <a:cubicBezTo>
                    <a:pt x="132475" y="32818"/>
                    <a:pt x="131775" y="36821"/>
                    <a:pt x="128873" y="38822"/>
                  </a:cubicBezTo>
                  <a:cubicBezTo>
                    <a:pt x="125971" y="40923"/>
                    <a:pt x="121969" y="40223"/>
                    <a:pt x="119968" y="37321"/>
                  </a:cubicBezTo>
                  <a:cubicBezTo>
                    <a:pt x="108861" y="21912"/>
                    <a:pt x="90952" y="12707"/>
                    <a:pt x="71941" y="12707"/>
                  </a:cubicBezTo>
                  <a:cubicBezTo>
                    <a:pt x="39323" y="12707"/>
                    <a:pt x="12808" y="39222"/>
                    <a:pt x="12808" y="71840"/>
                  </a:cubicBezTo>
                  <a:lnTo>
                    <a:pt x="12808" y="98956"/>
                  </a:lnTo>
                  <a:cubicBezTo>
                    <a:pt x="12808" y="102558"/>
                    <a:pt x="10006" y="105459"/>
                    <a:pt x="6404" y="105459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21" name="Group 620">
            <a:extLst>
              <a:ext uri="{FF2B5EF4-FFF2-40B4-BE49-F238E27FC236}">
                <a16:creationId xmlns:a16="http://schemas.microsoft.com/office/drawing/2014/main" id="{38F82BD6-955C-4642-A7A0-19208E68A8DD}"/>
              </a:ext>
            </a:extLst>
          </p:cNvPr>
          <p:cNvGrpSpPr/>
          <p:nvPr/>
        </p:nvGrpSpPr>
        <p:grpSpPr>
          <a:xfrm>
            <a:off x="11056768" y="2517684"/>
            <a:ext cx="519693" cy="538044"/>
            <a:chOff x="11056768" y="2517684"/>
            <a:chExt cx="519693" cy="538044"/>
          </a:xfrm>
          <a:solidFill>
            <a:srgbClr val="FFFFFF"/>
          </a:solidFill>
        </p:grpSpPr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AF9E6A2F-5FA9-4CA6-A0EF-274CFEC1BE7A}"/>
                </a:ext>
              </a:extLst>
            </p:cNvPr>
            <p:cNvSpPr/>
            <p:nvPr/>
          </p:nvSpPr>
          <p:spPr>
            <a:xfrm>
              <a:off x="11056768" y="2593930"/>
              <a:ext cx="460259" cy="390220"/>
            </a:xfrm>
            <a:custGeom>
              <a:avLst/>
              <a:gdLst>
                <a:gd name="connsiteX0" fmla="*/ 21913 w 460259"/>
                <a:gd name="connsiteY0" fmla="*/ 399325 h 390219"/>
                <a:gd name="connsiteX1" fmla="*/ 21913 w 460259"/>
                <a:gd name="connsiteY1" fmla="*/ 399325 h 390219"/>
                <a:gd name="connsiteX2" fmla="*/ 21613 w 460259"/>
                <a:gd name="connsiteY2" fmla="*/ 399325 h 390219"/>
                <a:gd name="connsiteX3" fmla="*/ 11707 w 460259"/>
                <a:gd name="connsiteY3" fmla="*/ 396924 h 390219"/>
                <a:gd name="connsiteX4" fmla="*/ 601 w 460259"/>
                <a:gd name="connsiteY4" fmla="*/ 383016 h 390219"/>
                <a:gd name="connsiteX5" fmla="*/ 1401 w 460259"/>
                <a:gd name="connsiteY5" fmla="*/ 378213 h 390219"/>
                <a:gd name="connsiteX6" fmla="*/ 5303 w 460259"/>
                <a:gd name="connsiteY6" fmla="*/ 375412 h 390219"/>
                <a:gd name="connsiteX7" fmla="*/ 13008 w 460259"/>
                <a:gd name="connsiteY7" fmla="*/ 380114 h 390219"/>
                <a:gd name="connsiteX8" fmla="*/ 17211 w 460259"/>
                <a:gd name="connsiteY8" fmla="*/ 385417 h 390219"/>
                <a:gd name="connsiteX9" fmla="*/ 29917 w 460259"/>
                <a:gd name="connsiteY9" fmla="*/ 381115 h 390219"/>
                <a:gd name="connsiteX10" fmla="*/ 30217 w 460259"/>
                <a:gd name="connsiteY10" fmla="*/ 380414 h 390219"/>
                <a:gd name="connsiteX11" fmla="*/ 30217 w 460259"/>
                <a:gd name="connsiteY11" fmla="*/ 380214 h 390219"/>
                <a:gd name="connsiteX12" fmla="*/ 30317 w 460259"/>
                <a:gd name="connsiteY12" fmla="*/ 380014 h 390219"/>
                <a:gd name="connsiteX13" fmla="*/ 37822 w 460259"/>
                <a:gd name="connsiteY13" fmla="*/ 375412 h 390219"/>
                <a:gd name="connsiteX14" fmla="*/ 41924 w 460259"/>
                <a:gd name="connsiteY14" fmla="*/ 378113 h 390219"/>
                <a:gd name="connsiteX15" fmla="*/ 42724 w 460259"/>
                <a:gd name="connsiteY15" fmla="*/ 382916 h 390219"/>
                <a:gd name="connsiteX16" fmla="*/ 42724 w 460259"/>
                <a:gd name="connsiteY16" fmla="*/ 383116 h 390219"/>
                <a:gd name="connsiteX17" fmla="*/ 42225 w 460259"/>
                <a:gd name="connsiteY17" fmla="*/ 384917 h 390219"/>
                <a:gd name="connsiteX18" fmla="*/ 42024 w 460259"/>
                <a:gd name="connsiteY18" fmla="*/ 385317 h 390219"/>
                <a:gd name="connsiteX19" fmla="*/ 41824 w 460259"/>
                <a:gd name="connsiteY19" fmla="*/ 385918 h 390219"/>
                <a:gd name="connsiteX20" fmla="*/ 21913 w 460259"/>
                <a:gd name="connsiteY20" fmla="*/ 399325 h 390219"/>
                <a:gd name="connsiteX21" fmla="*/ 6404 w 460259"/>
                <a:gd name="connsiteY21" fmla="*/ 368808 h 390219"/>
                <a:gd name="connsiteX22" fmla="*/ 0 w 460259"/>
                <a:gd name="connsiteY22" fmla="*/ 362404 h 390219"/>
                <a:gd name="connsiteX23" fmla="*/ 0 w 460259"/>
                <a:gd name="connsiteY23" fmla="*/ 170296 h 390219"/>
                <a:gd name="connsiteX24" fmla="*/ 6404 w 460259"/>
                <a:gd name="connsiteY24" fmla="*/ 163892 h 390219"/>
                <a:gd name="connsiteX25" fmla="*/ 12808 w 460259"/>
                <a:gd name="connsiteY25" fmla="*/ 170296 h 390219"/>
                <a:gd name="connsiteX26" fmla="*/ 12808 w 460259"/>
                <a:gd name="connsiteY26" fmla="*/ 362404 h 390219"/>
                <a:gd name="connsiteX27" fmla="*/ 6404 w 460259"/>
                <a:gd name="connsiteY27" fmla="*/ 368808 h 390219"/>
                <a:gd name="connsiteX28" fmla="*/ 6404 w 460259"/>
                <a:gd name="connsiteY28" fmla="*/ 157489 h 390219"/>
                <a:gd name="connsiteX29" fmla="*/ 0 w 460259"/>
                <a:gd name="connsiteY29" fmla="*/ 151085 h 390219"/>
                <a:gd name="connsiteX30" fmla="*/ 6404 w 460259"/>
                <a:gd name="connsiteY30" fmla="*/ 144682 h 390219"/>
                <a:gd name="connsiteX31" fmla="*/ 12808 w 460259"/>
                <a:gd name="connsiteY31" fmla="*/ 151085 h 390219"/>
                <a:gd name="connsiteX32" fmla="*/ 6404 w 460259"/>
                <a:gd name="connsiteY32" fmla="*/ 157489 h 390219"/>
                <a:gd name="connsiteX33" fmla="*/ 6404 w 460259"/>
                <a:gd name="connsiteY33" fmla="*/ 138278 h 390219"/>
                <a:gd name="connsiteX34" fmla="*/ 0 w 460259"/>
                <a:gd name="connsiteY34" fmla="*/ 131874 h 390219"/>
                <a:gd name="connsiteX35" fmla="*/ 0 w 460259"/>
                <a:gd name="connsiteY35" fmla="*/ 6404 h 390219"/>
                <a:gd name="connsiteX36" fmla="*/ 1902 w 460259"/>
                <a:gd name="connsiteY36" fmla="*/ 1901 h 390219"/>
                <a:gd name="connsiteX37" fmla="*/ 6404 w 460259"/>
                <a:gd name="connsiteY37" fmla="*/ 0 h 390219"/>
                <a:gd name="connsiteX38" fmla="*/ 121168 w 460259"/>
                <a:gd name="connsiteY38" fmla="*/ 0 h 390219"/>
                <a:gd name="connsiteX39" fmla="*/ 126371 w 460259"/>
                <a:gd name="connsiteY39" fmla="*/ 2702 h 390219"/>
                <a:gd name="connsiteX40" fmla="*/ 170997 w 460259"/>
                <a:gd name="connsiteY40" fmla="*/ 66337 h 390219"/>
                <a:gd name="connsiteX41" fmla="*/ 294767 w 460259"/>
                <a:gd name="connsiteY41" fmla="*/ 66337 h 390219"/>
                <a:gd name="connsiteX42" fmla="*/ 301169 w 460259"/>
                <a:gd name="connsiteY42" fmla="*/ 72741 h 390219"/>
                <a:gd name="connsiteX43" fmla="*/ 294767 w 460259"/>
                <a:gd name="connsiteY43" fmla="*/ 79145 h 390219"/>
                <a:gd name="connsiteX44" fmla="*/ 167695 w 460259"/>
                <a:gd name="connsiteY44" fmla="*/ 79145 h 390219"/>
                <a:gd name="connsiteX45" fmla="*/ 162491 w 460259"/>
                <a:gd name="connsiteY45" fmla="*/ 76343 h 390219"/>
                <a:gd name="connsiteX46" fmla="*/ 117867 w 460259"/>
                <a:gd name="connsiteY46" fmla="*/ 12807 h 390219"/>
                <a:gd name="connsiteX47" fmla="*/ 12808 w 460259"/>
                <a:gd name="connsiteY47" fmla="*/ 12807 h 390219"/>
                <a:gd name="connsiteX48" fmla="*/ 12808 w 460259"/>
                <a:gd name="connsiteY48" fmla="*/ 131874 h 390219"/>
                <a:gd name="connsiteX49" fmla="*/ 6404 w 460259"/>
                <a:gd name="connsiteY49" fmla="*/ 138278 h 390219"/>
                <a:gd name="connsiteX50" fmla="*/ 459159 w 460259"/>
                <a:gd name="connsiteY50" fmla="*/ 125971 h 390219"/>
                <a:gd name="connsiteX51" fmla="*/ 452855 w 460259"/>
                <a:gd name="connsiteY51" fmla="*/ 119567 h 390219"/>
                <a:gd name="connsiteX52" fmla="*/ 452855 w 460259"/>
                <a:gd name="connsiteY52" fmla="*/ 79145 h 390219"/>
                <a:gd name="connsiteX53" fmla="*/ 313977 w 460259"/>
                <a:gd name="connsiteY53" fmla="*/ 79145 h 390219"/>
                <a:gd name="connsiteX54" fmla="*/ 307573 w 460259"/>
                <a:gd name="connsiteY54" fmla="*/ 72741 h 390219"/>
                <a:gd name="connsiteX55" fmla="*/ 313977 w 460259"/>
                <a:gd name="connsiteY55" fmla="*/ 66337 h 390219"/>
                <a:gd name="connsiteX56" fmla="*/ 459159 w 460259"/>
                <a:gd name="connsiteY56" fmla="*/ 66337 h 390219"/>
                <a:gd name="connsiteX57" fmla="*/ 463761 w 460259"/>
                <a:gd name="connsiteY57" fmla="*/ 68138 h 390219"/>
                <a:gd name="connsiteX58" fmla="*/ 465563 w 460259"/>
                <a:gd name="connsiteY58" fmla="*/ 72741 h 390219"/>
                <a:gd name="connsiteX59" fmla="*/ 465563 w 460259"/>
                <a:gd name="connsiteY59" fmla="*/ 119467 h 390219"/>
                <a:gd name="connsiteX60" fmla="*/ 465663 w 460259"/>
                <a:gd name="connsiteY60" fmla="*/ 119567 h 390219"/>
                <a:gd name="connsiteX61" fmla="*/ 459159 w 460259"/>
                <a:gd name="connsiteY61" fmla="*/ 125971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460259" h="390219">
                  <a:moveTo>
                    <a:pt x="21913" y="399325"/>
                  </a:moveTo>
                  <a:lnTo>
                    <a:pt x="21913" y="399325"/>
                  </a:lnTo>
                  <a:lnTo>
                    <a:pt x="21613" y="399325"/>
                  </a:lnTo>
                  <a:cubicBezTo>
                    <a:pt x="18211" y="399325"/>
                    <a:pt x="14808" y="398525"/>
                    <a:pt x="11707" y="396924"/>
                  </a:cubicBezTo>
                  <a:cubicBezTo>
                    <a:pt x="6103" y="394322"/>
                    <a:pt x="2002" y="389219"/>
                    <a:pt x="601" y="383016"/>
                  </a:cubicBezTo>
                  <a:cubicBezTo>
                    <a:pt x="200" y="381415"/>
                    <a:pt x="401" y="379714"/>
                    <a:pt x="1401" y="378213"/>
                  </a:cubicBezTo>
                  <a:cubicBezTo>
                    <a:pt x="2301" y="376812"/>
                    <a:pt x="3702" y="375712"/>
                    <a:pt x="5303" y="375412"/>
                  </a:cubicBezTo>
                  <a:cubicBezTo>
                    <a:pt x="8705" y="374611"/>
                    <a:pt x="12208" y="376712"/>
                    <a:pt x="13008" y="380114"/>
                  </a:cubicBezTo>
                  <a:cubicBezTo>
                    <a:pt x="13608" y="382516"/>
                    <a:pt x="15109" y="384417"/>
                    <a:pt x="17211" y="385417"/>
                  </a:cubicBezTo>
                  <a:cubicBezTo>
                    <a:pt x="22312" y="387919"/>
                    <a:pt x="27916" y="385918"/>
                    <a:pt x="29917" y="381115"/>
                  </a:cubicBezTo>
                  <a:cubicBezTo>
                    <a:pt x="30017" y="380815"/>
                    <a:pt x="30117" y="380615"/>
                    <a:pt x="30217" y="380414"/>
                  </a:cubicBezTo>
                  <a:lnTo>
                    <a:pt x="30217" y="380214"/>
                  </a:lnTo>
                  <a:cubicBezTo>
                    <a:pt x="30217" y="380214"/>
                    <a:pt x="30317" y="380114"/>
                    <a:pt x="30317" y="380014"/>
                  </a:cubicBezTo>
                  <a:cubicBezTo>
                    <a:pt x="31017" y="376812"/>
                    <a:pt x="34520" y="374711"/>
                    <a:pt x="37822" y="375412"/>
                  </a:cubicBezTo>
                  <a:cubicBezTo>
                    <a:pt x="39523" y="375712"/>
                    <a:pt x="40924" y="376712"/>
                    <a:pt x="41924" y="378113"/>
                  </a:cubicBezTo>
                  <a:cubicBezTo>
                    <a:pt x="42824" y="379614"/>
                    <a:pt x="43125" y="381315"/>
                    <a:pt x="42724" y="382916"/>
                  </a:cubicBezTo>
                  <a:lnTo>
                    <a:pt x="42724" y="383116"/>
                  </a:lnTo>
                  <a:cubicBezTo>
                    <a:pt x="42624" y="383416"/>
                    <a:pt x="42524" y="384116"/>
                    <a:pt x="42225" y="384917"/>
                  </a:cubicBezTo>
                  <a:lnTo>
                    <a:pt x="42024" y="385317"/>
                  </a:lnTo>
                  <a:cubicBezTo>
                    <a:pt x="41924" y="385517"/>
                    <a:pt x="41824" y="385717"/>
                    <a:pt x="41824" y="385918"/>
                  </a:cubicBezTo>
                  <a:cubicBezTo>
                    <a:pt x="38423" y="394022"/>
                    <a:pt x="30618" y="399325"/>
                    <a:pt x="21913" y="399325"/>
                  </a:cubicBezTo>
                  <a:close/>
                  <a:moveTo>
                    <a:pt x="6404" y="368808"/>
                  </a:moveTo>
                  <a:cubicBezTo>
                    <a:pt x="2902" y="368808"/>
                    <a:pt x="0" y="365906"/>
                    <a:pt x="0" y="362404"/>
                  </a:cubicBezTo>
                  <a:lnTo>
                    <a:pt x="0" y="170296"/>
                  </a:lnTo>
                  <a:cubicBezTo>
                    <a:pt x="0" y="166794"/>
                    <a:pt x="2902" y="163892"/>
                    <a:pt x="6404" y="163892"/>
                  </a:cubicBezTo>
                  <a:cubicBezTo>
                    <a:pt x="9905" y="163892"/>
                    <a:pt x="12808" y="166794"/>
                    <a:pt x="12808" y="170296"/>
                  </a:cubicBezTo>
                  <a:lnTo>
                    <a:pt x="12808" y="362404"/>
                  </a:lnTo>
                  <a:cubicBezTo>
                    <a:pt x="12808" y="365906"/>
                    <a:pt x="9905" y="368808"/>
                    <a:pt x="6404" y="368808"/>
                  </a:cubicBezTo>
                  <a:close/>
                  <a:moveTo>
                    <a:pt x="6404" y="157489"/>
                  </a:moveTo>
                  <a:cubicBezTo>
                    <a:pt x="2902" y="157489"/>
                    <a:pt x="0" y="154587"/>
                    <a:pt x="0" y="151085"/>
                  </a:cubicBezTo>
                  <a:cubicBezTo>
                    <a:pt x="0" y="147583"/>
                    <a:pt x="2902" y="144682"/>
                    <a:pt x="6404" y="144682"/>
                  </a:cubicBezTo>
                  <a:cubicBezTo>
                    <a:pt x="9905" y="144682"/>
                    <a:pt x="12808" y="147583"/>
                    <a:pt x="12808" y="151085"/>
                  </a:cubicBezTo>
                  <a:cubicBezTo>
                    <a:pt x="12808" y="154587"/>
                    <a:pt x="9905" y="157489"/>
                    <a:pt x="6404" y="157489"/>
                  </a:cubicBezTo>
                  <a:close/>
                  <a:moveTo>
                    <a:pt x="6404" y="138278"/>
                  </a:moveTo>
                  <a:cubicBezTo>
                    <a:pt x="2902" y="138278"/>
                    <a:pt x="0" y="135476"/>
                    <a:pt x="0" y="131874"/>
                  </a:cubicBezTo>
                  <a:lnTo>
                    <a:pt x="0" y="6404"/>
                  </a:lnTo>
                  <a:cubicBezTo>
                    <a:pt x="0" y="4803"/>
                    <a:pt x="701" y="3102"/>
                    <a:pt x="1902" y="1901"/>
                  </a:cubicBezTo>
                  <a:cubicBezTo>
                    <a:pt x="3102" y="700"/>
                    <a:pt x="4704" y="0"/>
                    <a:pt x="6404" y="0"/>
                  </a:cubicBezTo>
                  <a:lnTo>
                    <a:pt x="121168" y="0"/>
                  </a:lnTo>
                  <a:cubicBezTo>
                    <a:pt x="123270" y="0"/>
                    <a:pt x="125171" y="1101"/>
                    <a:pt x="126371" y="2702"/>
                  </a:cubicBezTo>
                  <a:lnTo>
                    <a:pt x="170997" y="66337"/>
                  </a:lnTo>
                  <a:lnTo>
                    <a:pt x="294767" y="66337"/>
                  </a:lnTo>
                  <a:cubicBezTo>
                    <a:pt x="298269" y="66337"/>
                    <a:pt x="301169" y="69239"/>
                    <a:pt x="301169" y="72741"/>
                  </a:cubicBezTo>
                  <a:cubicBezTo>
                    <a:pt x="301169" y="76243"/>
                    <a:pt x="298269" y="79145"/>
                    <a:pt x="294767" y="79145"/>
                  </a:cubicBezTo>
                  <a:lnTo>
                    <a:pt x="167695" y="79145"/>
                  </a:lnTo>
                  <a:cubicBezTo>
                    <a:pt x="165594" y="79145"/>
                    <a:pt x="163692" y="78144"/>
                    <a:pt x="162491" y="76343"/>
                  </a:cubicBezTo>
                  <a:lnTo>
                    <a:pt x="117867" y="12807"/>
                  </a:lnTo>
                  <a:lnTo>
                    <a:pt x="12808" y="12807"/>
                  </a:lnTo>
                  <a:lnTo>
                    <a:pt x="12808" y="131874"/>
                  </a:lnTo>
                  <a:cubicBezTo>
                    <a:pt x="12808" y="135476"/>
                    <a:pt x="9905" y="138278"/>
                    <a:pt x="6404" y="138278"/>
                  </a:cubicBezTo>
                  <a:close/>
                  <a:moveTo>
                    <a:pt x="459159" y="125971"/>
                  </a:moveTo>
                  <a:cubicBezTo>
                    <a:pt x="455657" y="125971"/>
                    <a:pt x="452855" y="123169"/>
                    <a:pt x="452855" y="119567"/>
                  </a:cubicBezTo>
                  <a:lnTo>
                    <a:pt x="452855" y="79145"/>
                  </a:lnTo>
                  <a:lnTo>
                    <a:pt x="313977" y="79145"/>
                  </a:lnTo>
                  <a:cubicBezTo>
                    <a:pt x="310475" y="79145"/>
                    <a:pt x="307573" y="76243"/>
                    <a:pt x="307573" y="72741"/>
                  </a:cubicBezTo>
                  <a:cubicBezTo>
                    <a:pt x="307573" y="69239"/>
                    <a:pt x="310475" y="66337"/>
                    <a:pt x="313977" y="66337"/>
                  </a:cubicBezTo>
                  <a:lnTo>
                    <a:pt x="459159" y="66337"/>
                  </a:lnTo>
                  <a:cubicBezTo>
                    <a:pt x="460860" y="66337"/>
                    <a:pt x="462560" y="67038"/>
                    <a:pt x="463761" y="68138"/>
                  </a:cubicBezTo>
                  <a:cubicBezTo>
                    <a:pt x="464963" y="69439"/>
                    <a:pt x="465563" y="71040"/>
                    <a:pt x="465563" y="72741"/>
                  </a:cubicBezTo>
                  <a:lnTo>
                    <a:pt x="465563" y="119467"/>
                  </a:lnTo>
                  <a:cubicBezTo>
                    <a:pt x="465663" y="119467"/>
                    <a:pt x="465663" y="119567"/>
                    <a:pt x="465663" y="119567"/>
                  </a:cubicBezTo>
                  <a:cubicBezTo>
                    <a:pt x="465663" y="123169"/>
                    <a:pt x="462761" y="125971"/>
                    <a:pt x="459159" y="1259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7B622B60-7F8C-4544-91BA-C992FB9F4417}"/>
                </a:ext>
              </a:extLst>
            </p:cNvPr>
            <p:cNvSpPr/>
            <p:nvPr/>
          </p:nvSpPr>
          <p:spPr>
            <a:xfrm>
              <a:off x="11086185" y="2707094"/>
              <a:ext cx="490276" cy="280158"/>
            </a:xfrm>
            <a:custGeom>
              <a:avLst/>
              <a:gdLst>
                <a:gd name="connsiteX0" fmla="*/ 418535 w 490276"/>
                <a:gd name="connsiteY0" fmla="*/ 286161 h 280157"/>
                <a:gd name="connsiteX1" fmla="*/ 418535 w 490276"/>
                <a:gd name="connsiteY1" fmla="*/ 286161 h 280157"/>
                <a:gd name="connsiteX2" fmla="*/ 365406 w 490276"/>
                <a:gd name="connsiteY2" fmla="*/ 286161 h 280157"/>
                <a:gd name="connsiteX3" fmla="*/ 359002 w 490276"/>
                <a:gd name="connsiteY3" fmla="*/ 279758 h 280157"/>
                <a:gd name="connsiteX4" fmla="*/ 365406 w 490276"/>
                <a:gd name="connsiteY4" fmla="*/ 273354 h 280157"/>
                <a:gd name="connsiteX5" fmla="*/ 418535 w 490276"/>
                <a:gd name="connsiteY5" fmla="*/ 273354 h 280157"/>
                <a:gd name="connsiteX6" fmla="*/ 427040 w 490276"/>
                <a:gd name="connsiteY6" fmla="*/ 267050 h 280157"/>
                <a:gd name="connsiteX7" fmla="*/ 463260 w 490276"/>
                <a:gd name="connsiteY7" fmla="*/ 153086 h 280157"/>
                <a:gd name="connsiteX8" fmla="*/ 471265 w 490276"/>
                <a:gd name="connsiteY8" fmla="*/ 148984 h 280157"/>
                <a:gd name="connsiteX9" fmla="*/ 475468 w 490276"/>
                <a:gd name="connsiteY9" fmla="*/ 156988 h 280157"/>
                <a:gd name="connsiteX10" fmla="*/ 439347 w 490276"/>
                <a:gd name="connsiteY10" fmla="*/ 270853 h 280157"/>
                <a:gd name="connsiteX11" fmla="*/ 418535 w 490276"/>
                <a:gd name="connsiteY11" fmla="*/ 286161 h 280157"/>
                <a:gd name="connsiteX12" fmla="*/ 346195 w 490276"/>
                <a:gd name="connsiteY12" fmla="*/ 286161 h 280157"/>
                <a:gd name="connsiteX13" fmla="*/ 280058 w 490276"/>
                <a:gd name="connsiteY13" fmla="*/ 286161 h 280157"/>
                <a:gd name="connsiteX14" fmla="*/ 273654 w 490276"/>
                <a:gd name="connsiteY14" fmla="*/ 279758 h 280157"/>
                <a:gd name="connsiteX15" fmla="*/ 280058 w 490276"/>
                <a:gd name="connsiteY15" fmla="*/ 273354 h 280157"/>
                <a:gd name="connsiteX16" fmla="*/ 346195 w 490276"/>
                <a:gd name="connsiteY16" fmla="*/ 273354 h 280157"/>
                <a:gd name="connsiteX17" fmla="*/ 352599 w 490276"/>
                <a:gd name="connsiteY17" fmla="*/ 279758 h 280157"/>
                <a:gd name="connsiteX18" fmla="*/ 346195 w 490276"/>
                <a:gd name="connsiteY18" fmla="*/ 286161 h 280157"/>
                <a:gd name="connsiteX19" fmla="*/ 6404 w 490276"/>
                <a:gd name="connsiteY19" fmla="*/ 276756 h 280157"/>
                <a:gd name="connsiteX20" fmla="*/ 4101 w 490276"/>
                <a:gd name="connsiteY20" fmla="*/ 276256 h 280157"/>
                <a:gd name="connsiteX21" fmla="*/ 600 w 490276"/>
                <a:gd name="connsiteY21" fmla="*/ 272854 h 280157"/>
                <a:gd name="connsiteX22" fmla="*/ 0 w 490276"/>
                <a:gd name="connsiteY22" fmla="*/ 270352 h 280157"/>
                <a:gd name="connsiteX23" fmla="*/ 500 w 490276"/>
                <a:gd name="connsiteY23" fmla="*/ 267951 h 280157"/>
                <a:gd name="connsiteX24" fmla="*/ 700 w 490276"/>
                <a:gd name="connsiteY24" fmla="*/ 267551 h 280157"/>
                <a:gd name="connsiteX25" fmla="*/ 700 w 490276"/>
                <a:gd name="connsiteY25" fmla="*/ 267351 h 280157"/>
                <a:gd name="connsiteX26" fmla="*/ 1000 w 490276"/>
                <a:gd name="connsiteY26" fmla="*/ 266550 h 280157"/>
                <a:gd name="connsiteX27" fmla="*/ 1000 w 490276"/>
                <a:gd name="connsiteY27" fmla="*/ 266450 h 280157"/>
                <a:gd name="connsiteX28" fmla="*/ 1000 w 490276"/>
                <a:gd name="connsiteY28" fmla="*/ 266450 h 280157"/>
                <a:gd name="connsiteX29" fmla="*/ 23012 w 490276"/>
                <a:gd name="connsiteY29" fmla="*/ 196911 h 280157"/>
                <a:gd name="connsiteX30" fmla="*/ 23112 w 490276"/>
                <a:gd name="connsiteY30" fmla="*/ 196611 h 280157"/>
                <a:gd name="connsiteX31" fmla="*/ 23213 w 490276"/>
                <a:gd name="connsiteY31" fmla="*/ 196411 h 280157"/>
                <a:gd name="connsiteX32" fmla="*/ 70439 w 490276"/>
                <a:gd name="connsiteY32" fmla="*/ 47627 h 280157"/>
                <a:gd name="connsiteX33" fmla="*/ 70639 w 490276"/>
                <a:gd name="connsiteY33" fmla="*/ 47026 h 280157"/>
                <a:gd name="connsiteX34" fmla="*/ 70739 w 490276"/>
                <a:gd name="connsiteY34" fmla="*/ 46826 h 280157"/>
                <a:gd name="connsiteX35" fmla="*/ 71140 w 490276"/>
                <a:gd name="connsiteY35" fmla="*/ 45726 h 280157"/>
                <a:gd name="connsiteX36" fmla="*/ 71340 w 490276"/>
                <a:gd name="connsiteY36" fmla="*/ 45125 h 280157"/>
                <a:gd name="connsiteX37" fmla="*/ 71440 w 490276"/>
                <a:gd name="connsiteY37" fmla="*/ 44925 h 280157"/>
                <a:gd name="connsiteX38" fmla="*/ 71740 w 490276"/>
                <a:gd name="connsiteY38" fmla="*/ 44125 h 280157"/>
                <a:gd name="connsiteX39" fmla="*/ 72040 w 490276"/>
                <a:gd name="connsiteY39" fmla="*/ 43324 h 280157"/>
                <a:gd name="connsiteX40" fmla="*/ 72140 w 490276"/>
                <a:gd name="connsiteY40" fmla="*/ 43024 h 280157"/>
                <a:gd name="connsiteX41" fmla="*/ 72441 w 490276"/>
                <a:gd name="connsiteY41" fmla="*/ 42424 h 280157"/>
                <a:gd name="connsiteX42" fmla="*/ 72541 w 490276"/>
                <a:gd name="connsiteY42" fmla="*/ 42224 h 280157"/>
                <a:gd name="connsiteX43" fmla="*/ 72841 w 490276"/>
                <a:gd name="connsiteY43" fmla="*/ 41423 h 280157"/>
                <a:gd name="connsiteX44" fmla="*/ 72940 w 490276"/>
                <a:gd name="connsiteY44" fmla="*/ 41123 h 280157"/>
                <a:gd name="connsiteX45" fmla="*/ 73241 w 490276"/>
                <a:gd name="connsiteY45" fmla="*/ 40623 h 280157"/>
                <a:gd name="connsiteX46" fmla="*/ 73742 w 490276"/>
                <a:gd name="connsiteY46" fmla="*/ 39422 h 280157"/>
                <a:gd name="connsiteX47" fmla="*/ 73942 w 490276"/>
                <a:gd name="connsiteY47" fmla="*/ 39022 h 280157"/>
                <a:gd name="connsiteX48" fmla="*/ 74042 w 490276"/>
                <a:gd name="connsiteY48" fmla="*/ 38822 h 280157"/>
                <a:gd name="connsiteX49" fmla="*/ 74241 w 490276"/>
                <a:gd name="connsiteY49" fmla="*/ 38522 h 280157"/>
                <a:gd name="connsiteX50" fmla="*/ 74441 w 490276"/>
                <a:gd name="connsiteY50" fmla="*/ 38021 h 280157"/>
                <a:gd name="connsiteX51" fmla="*/ 74642 w 490276"/>
                <a:gd name="connsiteY51" fmla="*/ 37721 h 280157"/>
                <a:gd name="connsiteX52" fmla="*/ 74942 w 490276"/>
                <a:gd name="connsiteY52" fmla="*/ 37121 h 280157"/>
                <a:gd name="connsiteX53" fmla="*/ 76742 w 490276"/>
                <a:gd name="connsiteY53" fmla="*/ 34019 h 280157"/>
                <a:gd name="connsiteX54" fmla="*/ 77143 w 490276"/>
                <a:gd name="connsiteY54" fmla="*/ 33319 h 280157"/>
                <a:gd name="connsiteX55" fmla="*/ 77343 w 490276"/>
                <a:gd name="connsiteY55" fmla="*/ 32919 h 280157"/>
                <a:gd name="connsiteX56" fmla="*/ 78945 w 490276"/>
                <a:gd name="connsiteY56" fmla="*/ 30517 h 280157"/>
                <a:gd name="connsiteX57" fmla="*/ 79144 w 490276"/>
                <a:gd name="connsiteY57" fmla="*/ 30217 h 280157"/>
                <a:gd name="connsiteX58" fmla="*/ 79344 w 490276"/>
                <a:gd name="connsiteY58" fmla="*/ 29917 h 280157"/>
                <a:gd name="connsiteX59" fmla="*/ 80346 w 490276"/>
                <a:gd name="connsiteY59" fmla="*/ 28516 h 280157"/>
                <a:gd name="connsiteX60" fmla="*/ 81645 w 490276"/>
                <a:gd name="connsiteY60" fmla="*/ 26815 h 280157"/>
                <a:gd name="connsiteX61" fmla="*/ 81745 w 490276"/>
                <a:gd name="connsiteY61" fmla="*/ 26715 h 280157"/>
                <a:gd name="connsiteX62" fmla="*/ 82046 w 490276"/>
                <a:gd name="connsiteY62" fmla="*/ 26315 h 280157"/>
                <a:gd name="connsiteX63" fmla="*/ 82246 w 490276"/>
                <a:gd name="connsiteY63" fmla="*/ 26015 h 280157"/>
                <a:gd name="connsiteX64" fmla="*/ 82847 w 490276"/>
                <a:gd name="connsiteY64" fmla="*/ 25314 h 280157"/>
                <a:gd name="connsiteX65" fmla="*/ 83046 w 490276"/>
                <a:gd name="connsiteY65" fmla="*/ 25114 h 280157"/>
                <a:gd name="connsiteX66" fmla="*/ 83347 w 490276"/>
                <a:gd name="connsiteY66" fmla="*/ 24814 h 280157"/>
                <a:gd name="connsiteX67" fmla="*/ 84147 w 490276"/>
                <a:gd name="connsiteY67" fmla="*/ 23813 h 280157"/>
                <a:gd name="connsiteX68" fmla="*/ 84547 w 490276"/>
                <a:gd name="connsiteY68" fmla="*/ 23413 h 280157"/>
                <a:gd name="connsiteX69" fmla="*/ 85148 w 490276"/>
                <a:gd name="connsiteY69" fmla="*/ 22713 h 280157"/>
                <a:gd name="connsiteX70" fmla="*/ 85447 w 490276"/>
                <a:gd name="connsiteY70" fmla="*/ 22313 h 280157"/>
                <a:gd name="connsiteX71" fmla="*/ 86249 w 490276"/>
                <a:gd name="connsiteY71" fmla="*/ 21512 h 280157"/>
                <a:gd name="connsiteX72" fmla="*/ 86349 w 490276"/>
                <a:gd name="connsiteY72" fmla="*/ 21312 h 280157"/>
                <a:gd name="connsiteX73" fmla="*/ 87049 w 490276"/>
                <a:gd name="connsiteY73" fmla="*/ 20712 h 280157"/>
                <a:gd name="connsiteX74" fmla="*/ 87549 w 490276"/>
                <a:gd name="connsiteY74" fmla="*/ 20111 h 280157"/>
                <a:gd name="connsiteX75" fmla="*/ 87649 w 490276"/>
                <a:gd name="connsiteY75" fmla="*/ 20111 h 280157"/>
                <a:gd name="connsiteX76" fmla="*/ 88249 w 490276"/>
                <a:gd name="connsiteY76" fmla="*/ 19511 h 280157"/>
                <a:gd name="connsiteX77" fmla="*/ 88349 w 490276"/>
                <a:gd name="connsiteY77" fmla="*/ 19411 h 280157"/>
                <a:gd name="connsiteX78" fmla="*/ 88950 w 490276"/>
                <a:gd name="connsiteY78" fmla="*/ 18811 h 280157"/>
                <a:gd name="connsiteX79" fmla="*/ 90351 w 490276"/>
                <a:gd name="connsiteY79" fmla="*/ 17510 h 280157"/>
                <a:gd name="connsiteX80" fmla="*/ 90351 w 490276"/>
                <a:gd name="connsiteY80" fmla="*/ 17510 h 280157"/>
                <a:gd name="connsiteX81" fmla="*/ 90450 w 490276"/>
                <a:gd name="connsiteY81" fmla="*/ 17510 h 280157"/>
                <a:gd name="connsiteX82" fmla="*/ 136676 w 490276"/>
                <a:gd name="connsiteY82" fmla="*/ 0 h 280157"/>
                <a:gd name="connsiteX83" fmla="*/ 429742 w 490276"/>
                <a:gd name="connsiteY83" fmla="*/ 0 h 280157"/>
                <a:gd name="connsiteX84" fmla="*/ 499681 w 490276"/>
                <a:gd name="connsiteY84" fmla="*/ 69839 h 280157"/>
                <a:gd name="connsiteX85" fmla="*/ 496380 w 490276"/>
                <a:gd name="connsiteY85" fmla="*/ 91051 h 280157"/>
                <a:gd name="connsiteX86" fmla="*/ 487074 w 490276"/>
                <a:gd name="connsiteY86" fmla="*/ 120368 h 280157"/>
                <a:gd name="connsiteX87" fmla="*/ 478970 w 490276"/>
                <a:gd name="connsiteY87" fmla="*/ 124570 h 280157"/>
                <a:gd name="connsiteX88" fmla="*/ 475268 w 490276"/>
                <a:gd name="connsiteY88" fmla="*/ 121368 h 280157"/>
                <a:gd name="connsiteX89" fmla="*/ 474867 w 490276"/>
                <a:gd name="connsiteY89" fmla="*/ 116466 h 280157"/>
                <a:gd name="connsiteX90" fmla="*/ 484173 w 490276"/>
                <a:gd name="connsiteY90" fmla="*/ 87149 h 280157"/>
                <a:gd name="connsiteX91" fmla="*/ 486873 w 490276"/>
                <a:gd name="connsiteY91" fmla="*/ 69839 h 280157"/>
                <a:gd name="connsiteX92" fmla="*/ 429742 w 490276"/>
                <a:gd name="connsiteY92" fmla="*/ 12807 h 280157"/>
                <a:gd name="connsiteX93" fmla="*/ 136676 w 490276"/>
                <a:gd name="connsiteY93" fmla="*/ 12807 h 280157"/>
                <a:gd name="connsiteX94" fmla="*/ 132074 w 490276"/>
                <a:gd name="connsiteY94" fmla="*/ 13007 h 280157"/>
                <a:gd name="connsiteX95" fmla="*/ 131773 w 490276"/>
                <a:gd name="connsiteY95" fmla="*/ 13007 h 280157"/>
                <a:gd name="connsiteX96" fmla="*/ 115464 w 490276"/>
                <a:gd name="connsiteY96" fmla="*/ 16909 h 280157"/>
                <a:gd name="connsiteX97" fmla="*/ 115365 w 490276"/>
                <a:gd name="connsiteY97" fmla="*/ 17009 h 280157"/>
                <a:gd name="connsiteX98" fmla="*/ 98956 w 490276"/>
                <a:gd name="connsiteY98" fmla="*/ 27115 h 280157"/>
                <a:gd name="connsiteX99" fmla="*/ 98856 w 490276"/>
                <a:gd name="connsiteY99" fmla="*/ 27215 h 280157"/>
                <a:gd name="connsiteX100" fmla="*/ 98355 w 490276"/>
                <a:gd name="connsiteY100" fmla="*/ 27616 h 280157"/>
                <a:gd name="connsiteX101" fmla="*/ 98255 w 490276"/>
                <a:gd name="connsiteY101" fmla="*/ 27716 h 280157"/>
                <a:gd name="connsiteX102" fmla="*/ 97755 w 490276"/>
                <a:gd name="connsiteY102" fmla="*/ 28116 h 280157"/>
                <a:gd name="connsiteX103" fmla="*/ 97655 w 490276"/>
                <a:gd name="connsiteY103" fmla="*/ 28216 h 280157"/>
                <a:gd name="connsiteX104" fmla="*/ 97555 w 490276"/>
                <a:gd name="connsiteY104" fmla="*/ 28416 h 280157"/>
                <a:gd name="connsiteX105" fmla="*/ 97255 w 490276"/>
                <a:gd name="connsiteY105" fmla="*/ 28616 h 280157"/>
                <a:gd name="connsiteX106" fmla="*/ 97054 w 490276"/>
                <a:gd name="connsiteY106" fmla="*/ 28816 h 280157"/>
                <a:gd name="connsiteX107" fmla="*/ 96754 w 490276"/>
                <a:gd name="connsiteY107" fmla="*/ 29016 h 280157"/>
                <a:gd name="connsiteX108" fmla="*/ 96455 w 490276"/>
                <a:gd name="connsiteY108" fmla="*/ 29417 h 280157"/>
                <a:gd name="connsiteX109" fmla="*/ 96254 w 490276"/>
                <a:gd name="connsiteY109" fmla="*/ 29517 h 280157"/>
                <a:gd name="connsiteX110" fmla="*/ 96154 w 490276"/>
                <a:gd name="connsiteY110" fmla="*/ 29617 h 280157"/>
                <a:gd name="connsiteX111" fmla="*/ 95854 w 490276"/>
                <a:gd name="connsiteY111" fmla="*/ 29917 h 280157"/>
                <a:gd name="connsiteX112" fmla="*/ 95753 w 490276"/>
                <a:gd name="connsiteY112" fmla="*/ 30017 h 280157"/>
                <a:gd name="connsiteX113" fmla="*/ 83246 w 490276"/>
                <a:gd name="connsiteY113" fmla="*/ 49828 h 280157"/>
                <a:gd name="connsiteX114" fmla="*/ 83246 w 490276"/>
                <a:gd name="connsiteY114" fmla="*/ 49928 h 280157"/>
                <a:gd name="connsiteX115" fmla="*/ 83246 w 490276"/>
                <a:gd name="connsiteY115" fmla="*/ 49928 h 280157"/>
                <a:gd name="connsiteX116" fmla="*/ 82747 w 490276"/>
                <a:gd name="connsiteY116" fmla="*/ 51329 h 280157"/>
                <a:gd name="connsiteX117" fmla="*/ 82547 w 490276"/>
                <a:gd name="connsiteY117" fmla="*/ 51629 h 280157"/>
                <a:gd name="connsiteX118" fmla="*/ 82547 w 490276"/>
                <a:gd name="connsiteY118" fmla="*/ 51929 h 280157"/>
                <a:gd name="connsiteX119" fmla="*/ 82246 w 490276"/>
                <a:gd name="connsiteY119" fmla="*/ 52630 h 280157"/>
                <a:gd name="connsiteX120" fmla="*/ 13307 w 490276"/>
                <a:gd name="connsiteY120" fmla="*/ 269952 h 280157"/>
                <a:gd name="connsiteX121" fmla="*/ 12808 w 490276"/>
                <a:gd name="connsiteY121" fmla="*/ 271553 h 280157"/>
                <a:gd name="connsiteX122" fmla="*/ 12808 w 490276"/>
                <a:gd name="connsiteY122" fmla="*/ 271653 h 280157"/>
                <a:gd name="connsiteX123" fmla="*/ 12407 w 490276"/>
                <a:gd name="connsiteY123" fmla="*/ 272654 h 280157"/>
                <a:gd name="connsiteX124" fmla="*/ 9005 w 490276"/>
                <a:gd name="connsiteY124" fmla="*/ 276156 h 280157"/>
                <a:gd name="connsiteX125" fmla="*/ 6404 w 490276"/>
                <a:gd name="connsiteY125" fmla="*/ 276756 h 280157"/>
                <a:gd name="connsiteX126" fmla="*/ 475168 w 490276"/>
                <a:gd name="connsiteY126" fmla="*/ 143181 h 280157"/>
                <a:gd name="connsiteX127" fmla="*/ 473166 w 490276"/>
                <a:gd name="connsiteY127" fmla="*/ 142880 h 280157"/>
                <a:gd name="connsiteX128" fmla="*/ 469464 w 490276"/>
                <a:gd name="connsiteY128" fmla="*/ 139679 h 280157"/>
                <a:gd name="connsiteX129" fmla="*/ 469064 w 490276"/>
                <a:gd name="connsiteY129" fmla="*/ 134776 h 280157"/>
                <a:gd name="connsiteX130" fmla="*/ 477068 w 490276"/>
                <a:gd name="connsiteY130" fmla="*/ 130674 h 280157"/>
                <a:gd name="connsiteX131" fmla="*/ 480770 w 490276"/>
                <a:gd name="connsiteY131" fmla="*/ 133775 h 280157"/>
                <a:gd name="connsiteX132" fmla="*/ 481271 w 490276"/>
                <a:gd name="connsiteY132" fmla="*/ 138678 h 280157"/>
                <a:gd name="connsiteX133" fmla="*/ 475168 w 490276"/>
                <a:gd name="connsiteY133" fmla="*/ 1431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490276" h="280157">
                  <a:moveTo>
                    <a:pt x="418535" y="286161"/>
                  </a:moveTo>
                  <a:lnTo>
                    <a:pt x="418535" y="286161"/>
                  </a:lnTo>
                  <a:lnTo>
                    <a:pt x="365406" y="286161"/>
                  </a:lnTo>
                  <a:cubicBezTo>
                    <a:pt x="361903" y="286161"/>
                    <a:pt x="359002" y="283260"/>
                    <a:pt x="359002" y="279758"/>
                  </a:cubicBezTo>
                  <a:cubicBezTo>
                    <a:pt x="359002" y="276156"/>
                    <a:pt x="361903" y="273354"/>
                    <a:pt x="365406" y="273354"/>
                  </a:cubicBezTo>
                  <a:lnTo>
                    <a:pt x="418535" y="273354"/>
                  </a:lnTo>
                  <a:cubicBezTo>
                    <a:pt x="422438" y="273354"/>
                    <a:pt x="425939" y="270753"/>
                    <a:pt x="427040" y="267050"/>
                  </a:cubicBezTo>
                  <a:lnTo>
                    <a:pt x="463260" y="153086"/>
                  </a:lnTo>
                  <a:cubicBezTo>
                    <a:pt x="464262" y="149885"/>
                    <a:pt x="467864" y="147983"/>
                    <a:pt x="471265" y="148984"/>
                  </a:cubicBezTo>
                  <a:cubicBezTo>
                    <a:pt x="474567" y="149985"/>
                    <a:pt x="476468" y="153587"/>
                    <a:pt x="475468" y="156988"/>
                  </a:cubicBezTo>
                  <a:lnTo>
                    <a:pt x="439347" y="270853"/>
                  </a:lnTo>
                  <a:cubicBezTo>
                    <a:pt x="436546" y="279958"/>
                    <a:pt x="428140" y="286161"/>
                    <a:pt x="418535" y="286161"/>
                  </a:cubicBezTo>
                  <a:close/>
                  <a:moveTo>
                    <a:pt x="346195" y="286161"/>
                  </a:moveTo>
                  <a:lnTo>
                    <a:pt x="280058" y="286161"/>
                  </a:lnTo>
                  <a:cubicBezTo>
                    <a:pt x="276456" y="286161"/>
                    <a:pt x="273654" y="283260"/>
                    <a:pt x="273654" y="279758"/>
                  </a:cubicBezTo>
                  <a:cubicBezTo>
                    <a:pt x="273654" y="276156"/>
                    <a:pt x="276456" y="273354"/>
                    <a:pt x="280058" y="273354"/>
                  </a:cubicBezTo>
                  <a:lnTo>
                    <a:pt x="346195" y="273354"/>
                  </a:lnTo>
                  <a:cubicBezTo>
                    <a:pt x="349697" y="273354"/>
                    <a:pt x="352599" y="276156"/>
                    <a:pt x="352599" y="279758"/>
                  </a:cubicBezTo>
                  <a:cubicBezTo>
                    <a:pt x="352599" y="283260"/>
                    <a:pt x="349697" y="286161"/>
                    <a:pt x="346195" y="286161"/>
                  </a:cubicBezTo>
                  <a:close/>
                  <a:moveTo>
                    <a:pt x="6404" y="276756"/>
                  </a:moveTo>
                  <a:cubicBezTo>
                    <a:pt x="5603" y="276756"/>
                    <a:pt x="4803" y="276556"/>
                    <a:pt x="4101" y="276256"/>
                  </a:cubicBezTo>
                  <a:cubicBezTo>
                    <a:pt x="2501" y="275655"/>
                    <a:pt x="1201" y="274455"/>
                    <a:pt x="600" y="272854"/>
                  </a:cubicBezTo>
                  <a:cubicBezTo>
                    <a:pt x="200" y="272053"/>
                    <a:pt x="100" y="271253"/>
                    <a:pt x="0" y="270352"/>
                  </a:cubicBezTo>
                  <a:cubicBezTo>
                    <a:pt x="0" y="269552"/>
                    <a:pt x="200" y="268751"/>
                    <a:pt x="500" y="267951"/>
                  </a:cubicBezTo>
                  <a:cubicBezTo>
                    <a:pt x="600" y="267751"/>
                    <a:pt x="600" y="267651"/>
                    <a:pt x="700" y="267551"/>
                  </a:cubicBezTo>
                  <a:cubicBezTo>
                    <a:pt x="700" y="267451"/>
                    <a:pt x="700" y="267451"/>
                    <a:pt x="700" y="267351"/>
                  </a:cubicBezTo>
                  <a:lnTo>
                    <a:pt x="1000" y="266550"/>
                  </a:lnTo>
                  <a:cubicBezTo>
                    <a:pt x="1000" y="266550"/>
                    <a:pt x="1000" y="266550"/>
                    <a:pt x="1000" y="266450"/>
                  </a:cubicBezTo>
                  <a:lnTo>
                    <a:pt x="1000" y="266450"/>
                  </a:lnTo>
                  <a:lnTo>
                    <a:pt x="23012" y="196911"/>
                  </a:lnTo>
                  <a:cubicBezTo>
                    <a:pt x="23112" y="196811"/>
                    <a:pt x="23112" y="196711"/>
                    <a:pt x="23112" y="196611"/>
                  </a:cubicBezTo>
                  <a:lnTo>
                    <a:pt x="23213" y="196411"/>
                  </a:lnTo>
                  <a:lnTo>
                    <a:pt x="70439" y="47627"/>
                  </a:lnTo>
                  <a:cubicBezTo>
                    <a:pt x="70539" y="47427"/>
                    <a:pt x="70539" y="47227"/>
                    <a:pt x="70639" y="47026"/>
                  </a:cubicBezTo>
                  <a:lnTo>
                    <a:pt x="70739" y="46826"/>
                  </a:lnTo>
                  <a:lnTo>
                    <a:pt x="71140" y="45726"/>
                  </a:lnTo>
                  <a:cubicBezTo>
                    <a:pt x="71240" y="45526"/>
                    <a:pt x="71240" y="45325"/>
                    <a:pt x="71340" y="45125"/>
                  </a:cubicBezTo>
                  <a:cubicBezTo>
                    <a:pt x="71340" y="45025"/>
                    <a:pt x="71440" y="44925"/>
                    <a:pt x="71440" y="44925"/>
                  </a:cubicBezTo>
                  <a:lnTo>
                    <a:pt x="71740" y="44125"/>
                  </a:lnTo>
                  <a:cubicBezTo>
                    <a:pt x="71840" y="43725"/>
                    <a:pt x="71940" y="43525"/>
                    <a:pt x="72040" y="43324"/>
                  </a:cubicBezTo>
                  <a:lnTo>
                    <a:pt x="72140" y="43024"/>
                  </a:lnTo>
                  <a:cubicBezTo>
                    <a:pt x="72240" y="42824"/>
                    <a:pt x="72341" y="42624"/>
                    <a:pt x="72441" y="42424"/>
                  </a:cubicBezTo>
                  <a:cubicBezTo>
                    <a:pt x="72441" y="42324"/>
                    <a:pt x="72441" y="42324"/>
                    <a:pt x="72541" y="42224"/>
                  </a:cubicBezTo>
                  <a:lnTo>
                    <a:pt x="72841" y="41423"/>
                  </a:lnTo>
                  <a:cubicBezTo>
                    <a:pt x="72940" y="41323"/>
                    <a:pt x="72940" y="41223"/>
                    <a:pt x="72940" y="41123"/>
                  </a:cubicBezTo>
                  <a:cubicBezTo>
                    <a:pt x="73040" y="41023"/>
                    <a:pt x="73141" y="40823"/>
                    <a:pt x="73241" y="40623"/>
                  </a:cubicBezTo>
                  <a:lnTo>
                    <a:pt x="73742" y="39422"/>
                  </a:lnTo>
                  <a:cubicBezTo>
                    <a:pt x="73842" y="39322"/>
                    <a:pt x="73942" y="39222"/>
                    <a:pt x="73942" y="39022"/>
                  </a:cubicBezTo>
                  <a:lnTo>
                    <a:pt x="74042" y="38822"/>
                  </a:lnTo>
                  <a:cubicBezTo>
                    <a:pt x="74141" y="38722"/>
                    <a:pt x="74141" y="38622"/>
                    <a:pt x="74241" y="38522"/>
                  </a:cubicBezTo>
                  <a:cubicBezTo>
                    <a:pt x="74341" y="38322"/>
                    <a:pt x="74341" y="38222"/>
                    <a:pt x="74441" y="38021"/>
                  </a:cubicBezTo>
                  <a:lnTo>
                    <a:pt x="74642" y="37721"/>
                  </a:lnTo>
                  <a:cubicBezTo>
                    <a:pt x="74742" y="37521"/>
                    <a:pt x="74842" y="37321"/>
                    <a:pt x="74942" y="37121"/>
                  </a:cubicBezTo>
                  <a:lnTo>
                    <a:pt x="76742" y="34019"/>
                  </a:lnTo>
                  <a:cubicBezTo>
                    <a:pt x="76843" y="33719"/>
                    <a:pt x="77043" y="33519"/>
                    <a:pt x="77143" y="33319"/>
                  </a:cubicBezTo>
                  <a:cubicBezTo>
                    <a:pt x="77243" y="33219"/>
                    <a:pt x="77243" y="33019"/>
                    <a:pt x="77343" y="32919"/>
                  </a:cubicBezTo>
                  <a:lnTo>
                    <a:pt x="78945" y="30517"/>
                  </a:lnTo>
                  <a:cubicBezTo>
                    <a:pt x="79045" y="30417"/>
                    <a:pt x="79045" y="30317"/>
                    <a:pt x="79144" y="30217"/>
                  </a:cubicBezTo>
                  <a:lnTo>
                    <a:pt x="79344" y="29917"/>
                  </a:lnTo>
                  <a:cubicBezTo>
                    <a:pt x="79644" y="29417"/>
                    <a:pt x="80045" y="28916"/>
                    <a:pt x="80346" y="28516"/>
                  </a:cubicBezTo>
                  <a:lnTo>
                    <a:pt x="81645" y="26815"/>
                  </a:lnTo>
                  <a:lnTo>
                    <a:pt x="81745" y="26715"/>
                  </a:lnTo>
                  <a:lnTo>
                    <a:pt x="82046" y="26315"/>
                  </a:lnTo>
                  <a:cubicBezTo>
                    <a:pt x="82146" y="26115"/>
                    <a:pt x="82246" y="26115"/>
                    <a:pt x="82246" y="26015"/>
                  </a:cubicBezTo>
                  <a:lnTo>
                    <a:pt x="82847" y="25314"/>
                  </a:lnTo>
                  <a:cubicBezTo>
                    <a:pt x="82847" y="25314"/>
                    <a:pt x="82946" y="25114"/>
                    <a:pt x="83046" y="25114"/>
                  </a:cubicBezTo>
                  <a:cubicBezTo>
                    <a:pt x="83146" y="25014"/>
                    <a:pt x="83246" y="24914"/>
                    <a:pt x="83347" y="24814"/>
                  </a:cubicBezTo>
                  <a:lnTo>
                    <a:pt x="84147" y="23813"/>
                  </a:lnTo>
                  <a:cubicBezTo>
                    <a:pt x="84247" y="23713"/>
                    <a:pt x="84347" y="23513"/>
                    <a:pt x="84547" y="23413"/>
                  </a:cubicBezTo>
                  <a:lnTo>
                    <a:pt x="85148" y="22713"/>
                  </a:lnTo>
                  <a:cubicBezTo>
                    <a:pt x="85248" y="22613"/>
                    <a:pt x="85348" y="22413"/>
                    <a:pt x="85447" y="22313"/>
                  </a:cubicBezTo>
                  <a:lnTo>
                    <a:pt x="86249" y="21512"/>
                  </a:lnTo>
                  <a:cubicBezTo>
                    <a:pt x="86349" y="21412"/>
                    <a:pt x="86349" y="21412"/>
                    <a:pt x="86349" y="21312"/>
                  </a:cubicBezTo>
                  <a:lnTo>
                    <a:pt x="87049" y="20712"/>
                  </a:lnTo>
                  <a:cubicBezTo>
                    <a:pt x="87249" y="20512"/>
                    <a:pt x="87349" y="20311"/>
                    <a:pt x="87549" y="20111"/>
                  </a:cubicBezTo>
                  <a:lnTo>
                    <a:pt x="87649" y="20111"/>
                  </a:lnTo>
                  <a:lnTo>
                    <a:pt x="88249" y="19511"/>
                  </a:lnTo>
                  <a:lnTo>
                    <a:pt x="88349" y="19411"/>
                  </a:lnTo>
                  <a:cubicBezTo>
                    <a:pt x="88550" y="19211"/>
                    <a:pt x="88750" y="19011"/>
                    <a:pt x="88950" y="18811"/>
                  </a:cubicBezTo>
                  <a:cubicBezTo>
                    <a:pt x="89450" y="18310"/>
                    <a:pt x="89951" y="17910"/>
                    <a:pt x="90351" y="17510"/>
                  </a:cubicBezTo>
                  <a:lnTo>
                    <a:pt x="90351" y="17510"/>
                  </a:lnTo>
                  <a:lnTo>
                    <a:pt x="90450" y="17510"/>
                  </a:lnTo>
                  <a:cubicBezTo>
                    <a:pt x="103157" y="6204"/>
                    <a:pt x="119567" y="0"/>
                    <a:pt x="136676" y="0"/>
                  </a:cubicBezTo>
                  <a:lnTo>
                    <a:pt x="429742" y="0"/>
                  </a:lnTo>
                  <a:cubicBezTo>
                    <a:pt x="468263" y="100"/>
                    <a:pt x="499581" y="31318"/>
                    <a:pt x="499681" y="69839"/>
                  </a:cubicBezTo>
                  <a:cubicBezTo>
                    <a:pt x="499681" y="76843"/>
                    <a:pt x="498581" y="84047"/>
                    <a:pt x="496380" y="91051"/>
                  </a:cubicBezTo>
                  <a:lnTo>
                    <a:pt x="487074" y="120368"/>
                  </a:lnTo>
                  <a:cubicBezTo>
                    <a:pt x="485973" y="123670"/>
                    <a:pt x="482371" y="125571"/>
                    <a:pt x="478970" y="124570"/>
                  </a:cubicBezTo>
                  <a:cubicBezTo>
                    <a:pt x="477369" y="123970"/>
                    <a:pt x="476068" y="122869"/>
                    <a:pt x="475268" y="121368"/>
                  </a:cubicBezTo>
                  <a:cubicBezTo>
                    <a:pt x="474467" y="119868"/>
                    <a:pt x="474268" y="118167"/>
                    <a:pt x="474867" y="116466"/>
                  </a:cubicBezTo>
                  <a:lnTo>
                    <a:pt x="484173" y="87149"/>
                  </a:lnTo>
                  <a:cubicBezTo>
                    <a:pt x="485973" y="81446"/>
                    <a:pt x="486873" y="75543"/>
                    <a:pt x="486873" y="69839"/>
                  </a:cubicBezTo>
                  <a:cubicBezTo>
                    <a:pt x="486873" y="38422"/>
                    <a:pt x="461260" y="12907"/>
                    <a:pt x="429742" y="12807"/>
                  </a:cubicBezTo>
                  <a:lnTo>
                    <a:pt x="136676" y="12807"/>
                  </a:lnTo>
                  <a:cubicBezTo>
                    <a:pt x="135076" y="12807"/>
                    <a:pt x="133575" y="12907"/>
                    <a:pt x="132074" y="13007"/>
                  </a:cubicBezTo>
                  <a:cubicBezTo>
                    <a:pt x="131974" y="13007"/>
                    <a:pt x="131874" y="13007"/>
                    <a:pt x="131773" y="13007"/>
                  </a:cubicBezTo>
                  <a:cubicBezTo>
                    <a:pt x="126171" y="13508"/>
                    <a:pt x="120667" y="14808"/>
                    <a:pt x="115464" y="16909"/>
                  </a:cubicBezTo>
                  <a:lnTo>
                    <a:pt x="115365" y="17009"/>
                  </a:lnTo>
                  <a:cubicBezTo>
                    <a:pt x="109361" y="19411"/>
                    <a:pt x="103758" y="22813"/>
                    <a:pt x="98956" y="27115"/>
                  </a:cubicBezTo>
                  <a:cubicBezTo>
                    <a:pt x="98856" y="27115"/>
                    <a:pt x="98856" y="27215"/>
                    <a:pt x="98856" y="27215"/>
                  </a:cubicBezTo>
                  <a:lnTo>
                    <a:pt x="98355" y="27616"/>
                  </a:lnTo>
                  <a:lnTo>
                    <a:pt x="98255" y="27716"/>
                  </a:lnTo>
                  <a:lnTo>
                    <a:pt x="97755" y="28116"/>
                  </a:lnTo>
                  <a:cubicBezTo>
                    <a:pt x="97755" y="28216"/>
                    <a:pt x="97655" y="28216"/>
                    <a:pt x="97655" y="28216"/>
                  </a:cubicBezTo>
                  <a:lnTo>
                    <a:pt x="97555" y="28416"/>
                  </a:lnTo>
                  <a:cubicBezTo>
                    <a:pt x="97455" y="28416"/>
                    <a:pt x="97355" y="28516"/>
                    <a:pt x="97255" y="28616"/>
                  </a:cubicBezTo>
                  <a:cubicBezTo>
                    <a:pt x="97154" y="28716"/>
                    <a:pt x="97154" y="28716"/>
                    <a:pt x="97054" y="28816"/>
                  </a:cubicBezTo>
                  <a:cubicBezTo>
                    <a:pt x="96954" y="28916"/>
                    <a:pt x="96854" y="28916"/>
                    <a:pt x="96754" y="29016"/>
                  </a:cubicBezTo>
                  <a:cubicBezTo>
                    <a:pt x="96654" y="29216"/>
                    <a:pt x="96555" y="29317"/>
                    <a:pt x="96455" y="29417"/>
                  </a:cubicBezTo>
                  <a:lnTo>
                    <a:pt x="96254" y="29517"/>
                  </a:lnTo>
                  <a:lnTo>
                    <a:pt x="96154" y="29617"/>
                  </a:lnTo>
                  <a:cubicBezTo>
                    <a:pt x="96054" y="29717"/>
                    <a:pt x="95954" y="29817"/>
                    <a:pt x="95854" y="29917"/>
                  </a:cubicBezTo>
                  <a:cubicBezTo>
                    <a:pt x="95854" y="30017"/>
                    <a:pt x="95753" y="30017"/>
                    <a:pt x="95753" y="30017"/>
                  </a:cubicBezTo>
                  <a:cubicBezTo>
                    <a:pt x="90251" y="35820"/>
                    <a:pt x="86048" y="42424"/>
                    <a:pt x="83246" y="49828"/>
                  </a:cubicBezTo>
                  <a:lnTo>
                    <a:pt x="83246" y="49928"/>
                  </a:lnTo>
                  <a:lnTo>
                    <a:pt x="83246" y="49928"/>
                  </a:lnTo>
                  <a:cubicBezTo>
                    <a:pt x="83046" y="50428"/>
                    <a:pt x="82847" y="50829"/>
                    <a:pt x="82747" y="51329"/>
                  </a:cubicBezTo>
                  <a:lnTo>
                    <a:pt x="82547" y="51629"/>
                  </a:lnTo>
                  <a:cubicBezTo>
                    <a:pt x="82547" y="51729"/>
                    <a:pt x="82547" y="51829"/>
                    <a:pt x="82547" y="51929"/>
                  </a:cubicBezTo>
                  <a:cubicBezTo>
                    <a:pt x="82446" y="52229"/>
                    <a:pt x="82346" y="52430"/>
                    <a:pt x="82246" y="52630"/>
                  </a:cubicBezTo>
                  <a:lnTo>
                    <a:pt x="13307" y="269952"/>
                  </a:lnTo>
                  <a:cubicBezTo>
                    <a:pt x="13207" y="270352"/>
                    <a:pt x="13107" y="270953"/>
                    <a:pt x="12808" y="271553"/>
                  </a:cubicBezTo>
                  <a:lnTo>
                    <a:pt x="12808" y="271653"/>
                  </a:lnTo>
                  <a:cubicBezTo>
                    <a:pt x="12607" y="272353"/>
                    <a:pt x="12407" y="272554"/>
                    <a:pt x="12407" y="272654"/>
                  </a:cubicBezTo>
                  <a:cubicBezTo>
                    <a:pt x="11706" y="274255"/>
                    <a:pt x="10505" y="275555"/>
                    <a:pt x="9005" y="276156"/>
                  </a:cubicBezTo>
                  <a:cubicBezTo>
                    <a:pt x="8104" y="276556"/>
                    <a:pt x="7304" y="276756"/>
                    <a:pt x="6404" y="276756"/>
                  </a:cubicBezTo>
                  <a:close/>
                  <a:moveTo>
                    <a:pt x="475168" y="143181"/>
                  </a:moveTo>
                  <a:cubicBezTo>
                    <a:pt x="474467" y="143181"/>
                    <a:pt x="473867" y="143081"/>
                    <a:pt x="473166" y="142880"/>
                  </a:cubicBezTo>
                  <a:cubicBezTo>
                    <a:pt x="471566" y="142280"/>
                    <a:pt x="470265" y="141180"/>
                    <a:pt x="469464" y="139679"/>
                  </a:cubicBezTo>
                  <a:cubicBezTo>
                    <a:pt x="468664" y="138178"/>
                    <a:pt x="468463" y="136477"/>
                    <a:pt x="469064" y="134776"/>
                  </a:cubicBezTo>
                  <a:cubicBezTo>
                    <a:pt x="470065" y="131474"/>
                    <a:pt x="473667" y="129573"/>
                    <a:pt x="477068" y="130674"/>
                  </a:cubicBezTo>
                  <a:cubicBezTo>
                    <a:pt x="478669" y="131174"/>
                    <a:pt x="480070" y="132274"/>
                    <a:pt x="480770" y="133775"/>
                  </a:cubicBezTo>
                  <a:cubicBezTo>
                    <a:pt x="481571" y="135376"/>
                    <a:pt x="481772" y="137077"/>
                    <a:pt x="481271" y="138678"/>
                  </a:cubicBezTo>
                  <a:cubicBezTo>
                    <a:pt x="480371" y="141380"/>
                    <a:pt x="477970" y="143181"/>
                    <a:pt x="475168" y="1431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2A1E867-9CB4-4F54-95A6-82AD30932ACB}"/>
                </a:ext>
              </a:extLst>
            </p:cNvPr>
            <p:cNvSpPr/>
            <p:nvPr/>
          </p:nvSpPr>
          <p:spPr>
            <a:xfrm>
              <a:off x="11085185" y="2980448"/>
              <a:ext cx="200113" cy="10006"/>
            </a:xfrm>
            <a:custGeom>
              <a:avLst/>
              <a:gdLst>
                <a:gd name="connsiteX0" fmla="*/ 198612 w 200112"/>
                <a:gd name="connsiteY0" fmla="*/ 12807 h 10005"/>
                <a:gd name="connsiteX1" fmla="*/ 6403 w 200112"/>
                <a:gd name="connsiteY1" fmla="*/ 12807 h 10005"/>
                <a:gd name="connsiteX2" fmla="*/ 0 w 200112"/>
                <a:gd name="connsiteY2" fmla="*/ 6404 h 10005"/>
                <a:gd name="connsiteX3" fmla="*/ 6403 w 200112"/>
                <a:gd name="connsiteY3" fmla="*/ 0 h 10005"/>
                <a:gd name="connsiteX4" fmla="*/ 198612 w 200112"/>
                <a:gd name="connsiteY4" fmla="*/ 0 h 10005"/>
                <a:gd name="connsiteX5" fmla="*/ 198712 w 200112"/>
                <a:gd name="connsiteY5" fmla="*/ 0 h 10005"/>
                <a:gd name="connsiteX6" fmla="*/ 205015 w 200112"/>
                <a:gd name="connsiteY6" fmla="*/ 6404 h 10005"/>
                <a:gd name="connsiteX7" fmla="*/ 198612 w 200112"/>
                <a:gd name="connsiteY7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2" h="10005">
                  <a:moveTo>
                    <a:pt x="198612" y="12807"/>
                  </a:moveTo>
                  <a:lnTo>
                    <a:pt x="6403" y="12807"/>
                  </a:lnTo>
                  <a:cubicBezTo>
                    <a:pt x="2901" y="12807"/>
                    <a:pt x="0" y="9905"/>
                    <a:pt x="0" y="6404"/>
                  </a:cubicBezTo>
                  <a:cubicBezTo>
                    <a:pt x="0" y="2802"/>
                    <a:pt x="2901" y="0"/>
                    <a:pt x="6403" y="0"/>
                  </a:cubicBezTo>
                  <a:lnTo>
                    <a:pt x="198612" y="0"/>
                  </a:lnTo>
                  <a:cubicBezTo>
                    <a:pt x="198612" y="0"/>
                    <a:pt x="198612" y="0"/>
                    <a:pt x="198712" y="0"/>
                  </a:cubicBezTo>
                  <a:cubicBezTo>
                    <a:pt x="202214" y="100"/>
                    <a:pt x="205015" y="2902"/>
                    <a:pt x="205015" y="6404"/>
                  </a:cubicBezTo>
                  <a:cubicBezTo>
                    <a:pt x="205015" y="9905"/>
                    <a:pt x="202113" y="12807"/>
                    <a:pt x="1986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E38B47F-1E5A-4837-ACF4-7EC369EAD984}"/>
                </a:ext>
              </a:extLst>
            </p:cNvPr>
            <p:cNvSpPr/>
            <p:nvPr/>
          </p:nvSpPr>
          <p:spPr>
            <a:xfrm>
              <a:off x="11288899" y="254930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19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19" y="2902"/>
                    <a:pt x="35319" y="6404"/>
                  </a:cubicBezTo>
                  <a:cubicBezTo>
                    <a:pt x="35319" y="9906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155E56D-D420-4CC7-B9B0-BF19572B2B6D}"/>
                </a:ext>
              </a:extLst>
            </p:cNvPr>
            <p:cNvSpPr/>
            <p:nvPr/>
          </p:nvSpPr>
          <p:spPr>
            <a:xfrm>
              <a:off x="11300206" y="2537998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6 w 10005"/>
                <a:gd name="connsiteY4" fmla="*/ 6404 h 30016"/>
                <a:gd name="connsiteX5" fmla="*/ 12806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1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4" y="0"/>
                  </a:cubicBezTo>
                  <a:cubicBezTo>
                    <a:pt x="9905" y="0"/>
                    <a:pt x="12806" y="2902"/>
                    <a:pt x="12806" y="6404"/>
                  </a:cubicBezTo>
                  <a:lnTo>
                    <a:pt x="12806" y="28916"/>
                  </a:lnTo>
                  <a:cubicBezTo>
                    <a:pt x="12806" y="32518"/>
                    <a:pt x="9905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C119DE-8713-4F82-8B84-D2B2B0C7C1EA}"/>
                </a:ext>
              </a:extLst>
            </p:cNvPr>
            <p:cNvSpPr/>
            <p:nvPr/>
          </p:nvSpPr>
          <p:spPr>
            <a:xfrm>
              <a:off x="11376248" y="256991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8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8" y="16809"/>
                    <a:pt x="12808" y="21712"/>
                  </a:cubicBezTo>
                  <a:cubicBezTo>
                    <a:pt x="12808" y="26615"/>
                    <a:pt x="16909" y="30717"/>
                    <a:pt x="21812" y="30717"/>
                  </a:cubicBezTo>
                  <a:cubicBezTo>
                    <a:pt x="26714" y="30717"/>
                    <a:pt x="30817" y="26615"/>
                    <a:pt x="30817" y="21712"/>
                  </a:cubicBezTo>
                  <a:cubicBezTo>
                    <a:pt x="30817" y="16809"/>
                    <a:pt x="26814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A4CA1237-8BDA-491F-9F21-E242001BBA51}"/>
                </a:ext>
              </a:extLst>
            </p:cNvPr>
            <p:cNvSpPr/>
            <p:nvPr/>
          </p:nvSpPr>
          <p:spPr>
            <a:xfrm>
              <a:off x="11466696" y="2517684"/>
              <a:ext cx="60034" cy="60034"/>
            </a:xfrm>
            <a:custGeom>
              <a:avLst/>
              <a:gdLst>
                <a:gd name="connsiteX0" fmla="*/ 31021 w 60033"/>
                <a:gd name="connsiteY0" fmla="*/ 62138 h 60033"/>
                <a:gd name="connsiteX1" fmla="*/ 13311 w 60033"/>
                <a:gd name="connsiteY1" fmla="*/ 56535 h 60033"/>
                <a:gd name="connsiteX2" fmla="*/ 503 w 60033"/>
                <a:gd name="connsiteY2" fmla="*/ 36524 h 60033"/>
                <a:gd name="connsiteX3" fmla="*/ 5606 w 60033"/>
                <a:gd name="connsiteY3" fmla="*/ 13310 h 60033"/>
                <a:gd name="connsiteX4" fmla="*/ 25618 w 60033"/>
                <a:gd name="connsiteY4" fmla="*/ 503 h 60033"/>
                <a:gd name="connsiteX5" fmla="*/ 48830 w 60033"/>
                <a:gd name="connsiteY5" fmla="*/ 5606 h 60033"/>
                <a:gd name="connsiteX6" fmla="*/ 61638 w 60033"/>
                <a:gd name="connsiteY6" fmla="*/ 25617 h 60033"/>
                <a:gd name="connsiteX7" fmla="*/ 56535 w 60033"/>
                <a:gd name="connsiteY7" fmla="*/ 48831 h 60033"/>
                <a:gd name="connsiteX8" fmla="*/ 36523 w 60033"/>
                <a:gd name="connsiteY8" fmla="*/ 61638 h 60033"/>
                <a:gd name="connsiteX9" fmla="*/ 31021 w 60033"/>
                <a:gd name="connsiteY9" fmla="*/ 62138 h 60033"/>
                <a:gd name="connsiteX10" fmla="*/ 31121 w 60033"/>
                <a:gd name="connsiteY10" fmla="*/ 12810 h 60033"/>
                <a:gd name="connsiteX11" fmla="*/ 27919 w 60033"/>
                <a:gd name="connsiteY11" fmla="*/ 13110 h 60033"/>
                <a:gd name="connsiteX12" fmla="*/ 16213 w 60033"/>
                <a:gd name="connsiteY12" fmla="*/ 20615 h 60033"/>
                <a:gd name="connsiteX13" fmla="*/ 13211 w 60033"/>
                <a:gd name="connsiteY13" fmla="*/ 34222 h 60033"/>
                <a:gd name="connsiteX14" fmla="*/ 20715 w 60033"/>
                <a:gd name="connsiteY14" fmla="*/ 45929 h 60033"/>
                <a:gd name="connsiteX15" fmla="*/ 34322 w 60033"/>
                <a:gd name="connsiteY15" fmla="*/ 48931 h 60033"/>
                <a:gd name="connsiteX16" fmla="*/ 46029 w 60033"/>
                <a:gd name="connsiteY16" fmla="*/ 41426 h 60033"/>
                <a:gd name="connsiteX17" fmla="*/ 49030 w 60033"/>
                <a:gd name="connsiteY17" fmla="*/ 27819 h 60033"/>
                <a:gd name="connsiteX18" fmla="*/ 41526 w 60033"/>
                <a:gd name="connsiteY18" fmla="*/ 16112 h 60033"/>
                <a:gd name="connsiteX19" fmla="*/ 31121 w 60033"/>
                <a:gd name="connsiteY19" fmla="*/ 128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1021" y="62138"/>
                  </a:moveTo>
                  <a:cubicBezTo>
                    <a:pt x="24717" y="62138"/>
                    <a:pt x="18614" y="60237"/>
                    <a:pt x="13311" y="56535"/>
                  </a:cubicBezTo>
                  <a:cubicBezTo>
                    <a:pt x="6506" y="51832"/>
                    <a:pt x="2004" y="44728"/>
                    <a:pt x="503" y="36524"/>
                  </a:cubicBezTo>
                  <a:cubicBezTo>
                    <a:pt x="-998" y="28319"/>
                    <a:pt x="904" y="20114"/>
                    <a:pt x="5606" y="13310"/>
                  </a:cubicBezTo>
                  <a:cubicBezTo>
                    <a:pt x="10309" y="6507"/>
                    <a:pt x="17514" y="2004"/>
                    <a:pt x="25618" y="503"/>
                  </a:cubicBezTo>
                  <a:cubicBezTo>
                    <a:pt x="33723" y="-998"/>
                    <a:pt x="42027" y="903"/>
                    <a:pt x="48830" y="5606"/>
                  </a:cubicBezTo>
                  <a:cubicBezTo>
                    <a:pt x="55634" y="10309"/>
                    <a:pt x="60137" y="17413"/>
                    <a:pt x="61638" y="25617"/>
                  </a:cubicBezTo>
                  <a:cubicBezTo>
                    <a:pt x="63139" y="33822"/>
                    <a:pt x="61238" y="42027"/>
                    <a:pt x="56535" y="48831"/>
                  </a:cubicBezTo>
                  <a:cubicBezTo>
                    <a:pt x="51832" y="55634"/>
                    <a:pt x="44729" y="60137"/>
                    <a:pt x="36523" y="61638"/>
                  </a:cubicBezTo>
                  <a:cubicBezTo>
                    <a:pt x="34723" y="61938"/>
                    <a:pt x="32821" y="62138"/>
                    <a:pt x="31021" y="62138"/>
                  </a:cubicBezTo>
                  <a:close/>
                  <a:moveTo>
                    <a:pt x="31121" y="12810"/>
                  </a:moveTo>
                  <a:cubicBezTo>
                    <a:pt x="30021" y="12810"/>
                    <a:pt x="29019" y="12910"/>
                    <a:pt x="27919" y="13110"/>
                  </a:cubicBezTo>
                  <a:cubicBezTo>
                    <a:pt x="23116" y="13911"/>
                    <a:pt x="18913" y="16612"/>
                    <a:pt x="16213" y="20615"/>
                  </a:cubicBezTo>
                  <a:cubicBezTo>
                    <a:pt x="13511" y="24617"/>
                    <a:pt x="12310" y="29420"/>
                    <a:pt x="13211" y="34222"/>
                  </a:cubicBezTo>
                  <a:cubicBezTo>
                    <a:pt x="14011" y="39025"/>
                    <a:pt x="16712" y="43227"/>
                    <a:pt x="20715" y="45929"/>
                  </a:cubicBezTo>
                  <a:cubicBezTo>
                    <a:pt x="24717" y="48730"/>
                    <a:pt x="29520" y="49731"/>
                    <a:pt x="34322" y="48931"/>
                  </a:cubicBezTo>
                  <a:cubicBezTo>
                    <a:pt x="39125" y="48130"/>
                    <a:pt x="43328" y="45429"/>
                    <a:pt x="46029" y="41426"/>
                  </a:cubicBezTo>
                  <a:cubicBezTo>
                    <a:pt x="48731" y="37424"/>
                    <a:pt x="49932" y="32621"/>
                    <a:pt x="49030" y="27819"/>
                  </a:cubicBezTo>
                  <a:cubicBezTo>
                    <a:pt x="48230" y="23016"/>
                    <a:pt x="45529" y="18814"/>
                    <a:pt x="41526" y="16112"/>
                  </a:cubicBezTo>
                  <a:cubicBezTo>
                    <a:pt x="38425" y="14011"/>
                    <a:pt x="34823" y="12810"/>
                    <a:pt x="31121" y="128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1208862A-DE17-434E-8F44-06C1642805AE}"/>
                </a:ext>
              </a:extLst>
            </p:cNvPr>
            <p:cNvSpPr/>
            <p:nvPr/>
          </p:nvSpPr>
          <p:spPr>
            <a:xfrm>
              <a:off x="11551371" y="2598057"/>
              <a:ext cx="20011" cy="20011"/>
            </a:xfrm>
            <a:custGeom>
              <a:avLst/>
              <a:gdLst>
                <a:gd name="connsiteX0" fmla="*/ 22288 w 20011"/>
                <a:gd name="connsiteY0" fmla="*/ 28791 h 20011"/>
                <a:gd name="connsiteX1" fmla="*/ 17786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881 w 20011"/>
                <a:gd name="connsiteY4" fmla="*/ 1876 h 20011"/>
                <a:gd name="connsiteX5" fmla="*/ 26790 w 20011"/>
                <a:gd name="connsiteY5" fmla="*/ 17785 h 20011"/>
                <a:gd name="connsiteX6" fmla="*/ 26790 w 20011"/>
                <a:gd name="connsiteY6" fmla="*/ 26890 h 20011"/>
                <a:gd name="connsiteX7" fmla="*/ 22288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791"/>
                  </a:moveTo>
                  <a:cubicBezTo>
                    <a:pt x="20687" y="28791"/>
                    <a:pt x="18987" y="28191"/>
                    <a:pt x="17786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380" y="-625"/>
                    <a:pt x="10881" y="1876"/>
                  </a:cubicBezTo>
                  <a:lnTo>
                    <a:pt x="26790" y="17785"/>
                  </a:lnTo>
                  <a:cubicBezTo>
                    <a:pt x="29291" y="20286"/>
                    <a:pt x="29291" y="24389"/>
                    <a:pt x="26790" y="26890"/>
                  </a:cubicBezTo>
                  <a:cubicBezTo>
                    <a:pt x="25589" y="28191"/>
                    <a:pt x="23889" y="28791"/>
                    <a:pt x="22288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930EB849-5137-4125-B411-2F57112F726C}"/>
                </a:ext>
              </a:extLst>
            </p:cNvPr>
            <p:cNvSpPr/>
            <p:nvPr/>
          </p:nvSpPr>
          <p:spPr>
            <a:xfrm>
              <a:off x="11551371" y="2598057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6 w 20011"/>
                <a:gd name="connsiteY3" fmla="*/ 1876 h 20011"/>
                <a:gd name="connsiteX4" fmla="*/ 26790 w 20011"/>
                <a:gd name="connsiteY4" fmla="*/ 1876 h 20011"/>
                <a:gd name="connsiteX5" fmla="*/ 26790 w 20011"/>
                <a:gd name="connsiteY5" fmla="*/ 10981 h 20011"/>
                <a:gd name="connsiteX6" fmla="*/ 108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8" y="28791"/>
                    <a:pt x="3077" y="28191"/>
                    <a:pt x="1876" y="26890"/>
                  </a:cubicBezTo>
                  <a:cubicBezTo>
                    <a:pt x="-625" y="24389"/>
                    <a:pt x="-625" y="20286"/>
                    <a:pt x="1876" y="17785"/>
                  </a:cubicBezTo>
                  <a:lnTo>
                    <a:pt x="17786" y="1876"/>
                  </a:lnTo>
                  <a:cubicBezTo>
                    <a:pt x="20287" y="-625"/>
                    <a:pt x="24289" y="-625"/>
                    <a:pt x="26790" y="1876"/>
                  </a:cubicBezTo>
                  <a:cubicBezTo>
                    <a:pt x="29291" y="4377"/>
                    <a:pt x="29291" y="8480"/>
                    <a:pt x="26790" y="10981"/>
                  </a:cubicBezTo>
                  <a:lnTo>
                    <a:pt x="10881" y="26890"/>
                  </a:lnTo>
                  <a:cubicBezTo>
                    <a:pt x="9681" y="28191"/>
                    <a:pt x="7979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8DD36E8A-3457-41DF-BE94-ABC5E4479D12}"/>
                </a:ext>
              </a:extLst>
            </p:cNvPr>
            <p:cNvSpPr/>
            <p:nvPr/>
          </p:nvSpPr>
          <p:spPr>
            <a:xfrm>
              <a:off x="11315214" y="2813454"/>
              <a:ext cx="80045" cy="80045"/>
            </a:xfrm>
            <a:custGeom>
              <a:avLst/>
              <a:gdLst>
                <a:gd name="connsiteX0" fmla="*/ 76542 w 80045"/>
                <a:gd name="connsiteY0" fmla="*/ 82947 h 80045"/>
                <a:gd name="connsiteX1" fmla="*/ 70140 w 80045"/>
                <a:gd name="connsiteY1" fmla="*/ 76543 h 80045"/>
                <a:gd name="connsiteX2" fmla="*/ 6404 w 80045"/>
                <a:gd name="connsiteY2" fmla="*/ 12807 h 80045"/>
                <a:gd name="connsiteX3" fmla="*/ 0 w 80045"/>
                <a:gd name="connsiteY3" fmla="*/ 6404 h 80045"/>
                <a:gd name="connsiteX4" fmla="*/ 6404 w 80045"/>
                <a:gd name="connsiteY4" fmla="*/ 0 h 80045"/>
                <a:gd name="connsiteX5" fmla="*/ 82946 w 80045"/>
                <a:gd name="connsiteY5" fmla="*/ 76543 h 80045"/>
                <a:gd name="connsiteX6" fmla="*/ 76542 w 80045"/>
                <a:gd name="connsiteY6" fmla="*/ 82947 h 80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45" h="80045">
                  <a:moveTo>
                    <a:pt x="76542" y="82947"/>
                  </a:moveTo>
                  <a:cubicBezTo>
                    <a:pt x="73040" y="82947"/>
                    <a:pt x="70140" y="80045"/>
                    <a:pt x="70140" y="76543"/>
                  </a:cubicBezTo>
                  <a:cubicBezTo>
                    <a:pt x="70140" y="41423"/>
                    <a:pt x="41522" y="12807"/>
                    <a:pt x="6404" y="12807"/>
                  </a:cubicBez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cubicBezTo>
                    <a:pt x="48627" y="0"/>
                    <a:pt x="82946" y="34319"/>
                    <a:pt x="82946" y="76543"/>
                  </a:cubicBezTo>
                  <a:cubicBezTo>
                    <a:pt x="82946" y="80045"/>
                    <a:pt x="80145" y="82947"/>
                    <a:pt x="76542" y="8294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F1AF45A6-3E15-40BB-998F-CAF732A71009}"/>
                </a:ext>
              </a:extLst>
            </p:cNvPr>
            <p:cNvSpPr/>
            <p:nvPr/>
          </p:nvSpPr>
          <p:spPr>
            <a:xfrm>
              <a:off x="11245075" y="2813454"/>
              <a:ext cx="80045" cy="80045"/>
            </a:xfrm>
            <a:custGeom>
              <a:avLst/>
              <a:gdLst>
                <a:gd name="connsiteX0" fmla="*/ 6404 w 80045"/>
                <a:gd name="connsiteY0" fmla="*/ 82947 h 80045"/>
                <a:gd name="connsiteX1" fmla="*/ 0 w 80045"/>
                <a:gd name="connsiteY1" fmla="*/ 76543 h 80045"/>
                <a:gd name="connsiteX2" fmla="*/ 76543 w 80045"/>
                <a:gd name="connsiteY2" fmla="*/ 0 h 80045"/>
                <a:gd name="connsiteX3" fmla="*/ 82946 w 80045"/>
                <a:gd name="connsiteY3" fmla="*/ 6404 h 80045"/>
                <a:gd name="connsiteX4" fmla="*/ 76543 w 80045"/>
                <a:gd name="connsiteY4" fmla="*/ 12807 h 80045"/>
                <a:gd name="connsiteX5" fmla="*/ 12806 w 80045"/>
                <a:gd name="connsiteY5" fmla="*/ 76543 h 80045"/>
                <a:gd name="connsiteX6" fmla="*/ 6404 w 80045"/>
                <a:gd name="connsiteY6" fmla="*/ 82947 h 80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45" h="80045">
                  <a:moveTo>
                    <a:pt x="6404" y="82947"/>
                  </a:moveTo>
                  <a:cubicBezTo>
                    <a:pt x="2901" y="82947"/>
                    <a:pt x="0" y="80045"/>
                    <a:pt x="0" y="76543"/>
                  </a:cubicBezTo>
                  <a:cubicBezTo>
                    <a:pt x="0" y="34319"/>
                    <a:pt x="34319" y="0"/>
                    <a:pt x="76543" y="0"/>
                  </a:cubicBezTo>
                  <a:cubicBezTo>
                    <a:pt x="80045" y="0"/>
                    <a:pt x="82946" y="2902"/>
                    <a:pt x="82946" y="6404"/>
                  </a:cubicBezTo>
                  <a:cubicBezTo>
                    <a:pt x="82946" y="9906"/>
                    <a:pt x="80045" y="12807"/>
                    <a:pt x="76543" y="12807"/>
                  </a:cubicBezTo>
                  <a:cubicBezTo>
                    <a:pt x="41423" y="12807"/>
                    <a:pt x="12806" y="41423"/>
                    <a:pt x="12806" y="76543"/>
                  </a:cubicBezTo>
                  <a:cubicBezTo>
                    <a:pt x="12806" y="80045"/>
                    <a:pt x="9905" y="82947"/>
                    <a:pt x="6404" y="8294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64C45AF1-8A1F-46D2-9D48-F64B9300C034}"/>
                </a:ext>
              </a:extLst>
            </p:cNvPr>
            <p:cNvSpPr/>
            <p:nvPr/>
          </p:nvSpPr>
          <p:spPr>
            <a:xfrm>
              <a:off x="11315214" y="2883593"/>
              <a:ext cx="80045" cy="150085"/>
            </a:xfrm>
            <a:custGeom>
              <a:avLst/>
              <a:gdLst>
                <a:gd name="connsiteX0" fmla="*/ 6404 w 80045"/>
                <a:gd name="connsiteY0" fmla="*/ 153086 h 150084"/>
                <a:gd name="connsiteX1" fmla="*/ 0 w 80045"/>
                <a:gd name="connsiteY1" fmla="*/ 146683 h 150084"/>
                <a:gd name="connsiteX2" fmla="*/ 0 w 80045"/>
                <a:gd name="connsiteY2" fmla="*/ 133475 h 150084"/>
                <a:gd name="connsiteX3" fmla="*/ 40422 w 80045"/>
                <a:gd name="connsiteY3" fmla="*/ 60334 h 150084"/>
                <a:gd name="connsiteX4" fmla="*/ 70140 w 80045"/>
                <a:gd name="connsiteY4" fmla="*/ 6404 h 150084"/>
                <a:gd name="connsiteX5" fmla="*/ 76542 w 80045"/>
                <a:gd name="connsiteY5" fmla="*/ 0 h 150084"/>
                <a:gd name="connsiteX6" fmla="*/ 82946 w 80045"/>
                <a:gd name="connsiteY6" fmla="*/ 6404 h 150084"/>
                <a:gd name="connsiteX7" fmla="*/ 47226 w 80045"/>
                <a:gd name="connsiteY7" fmla="*/ 71140 h 150084"/>
                <a:gd name="connsiteX8" fmla="*/ 12806 w 80045"/>
                <a:gd name="connsiteY8" fmla="*/ 133475 h 150084"/>
                <a:gd name="connsiteX9" fmla="*/ 12806 w 80045"/>
                <a:gd name="connsiteY9" fmla="*/ 146683 h 150084"/>
                <a:gd name="connsiteX10" fmla="*/ 6404 w 80045"/>
                <a:gd name="connsiteY10" fmla="*/ 153086 h 150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045" h="150084">
                  <a:moveTo>
                    <a:pt x="6404" y="153086"/>
                  </a:moveTo>
                  <a:cubicBezTo>
                    <a:pt x="2901" y="153086"/>
                    <a:pt x="0" y="150185"/>
                    <a:pt x="0" y="146683"/>
                  </a:cubicBezTo>
                  <a:lnTo>
                    <a:pt x="0" y="133475"/>
                  </a:lnTo>
                  <a:cubicBezTo>
                    <a:pt x="0" y="103658"/>
                    <a:pt x="15109" y="76343"/>
                    <a:pt x="40422" y="60334"/>
                  </a:cubicBezTo>
                  <a:cubicBezTo>
                    <a:pt x="59032" y="48527"/>
                    <a:pt x="70140" y="28416"/>
                    <a:pt x="70140" y="6404"/>
                  </a:cubicBezTo>
                  <a:cubicBezTo>
                    <a:pt x="70140" y="2902"/>
                    <a:pt x="73040" y="0"/>
                    <a:pt x="76542" y="0"/>
                  </a:cubicBezTo>
                  <a:cubicBezTo>
                    <a:pt x="80045" y="0"/>
                    <a:pt x="82946" y="2902"/>
                    <a:pt x="82946" y="6404"/>
                  </a:cubicBezTo>
                  <a:cubicBezTo>
                    <a:pt x="82946" y="32818"/>
                    <a:pt x="69639" y="57032"/>
                    <a:pt x="47226" y="71140"/>
                  </a:cubicBezTo>
                  <a:cubicBezTo>
                    <a:pt x="25614" y="84748"/>
                    <a:pt x="12806" y="108061"/>
                    <a:pt x="12806" y="133475"/>
                  </a:cubicBezTo>
                  <a:lnTo>
                    <a:pt x="12806" y="146683"/>
                  </a:lnTo>
                  <a:cubicBezTo>
                    <a:pt x="12806" y="150285"/>
                    <a:pt x="9905" y="153086"/>
                    <a:pt x="6404" y="15308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8C3D2583-BAB0-4825-A541-294D60492898}"/>
                </a:ext>
              </a:extLst>
            </p:cNvPr>
            <p:cNvSpPr/>
            <p:nvPr/>
          </p:nvSpPr>
          <p:spPr>
            <a:xfrm>
              <a:off x="11312012" y="3045722"/>
              <a:ext cx="10006" cy="10006"/>
            </a:xfrm>
            <a:custGeom>
              <a:avLst/>
              <a:gdLst>
                <a:gd name="connsiteX0" fmla="*/ 9606 w 10005"/>
                <a:gd name="connsiteY0" fmla="*/ 19073 h 10005"/>
                <a:gd name="connsiteX1" fmla="*/ 2802 w 10005"/>
                <a:gd name="connsiteY1" fmla="*/ 16272 h 10005"/>
                <a:gd name="connsiteX2" fmla="*/ 0 w 10005"/>
                <a:gd name="connsiteY2" fmla="*/ 9468 h 10005"/>
                <a:gd name="connsiteX3" fmla="*/ 701 w 10005"/>
                <a:gd name="connsiteY3" fmla="*/ 5766 h 10005"/>
                <a:gd name="connsiteX4" fmla="*/ 2802 w 10005"/>
                <a:gd name="connsiteY4" fmla="*/ 2664 h 10005"/>
                <a:gd name="connsiteX5" fmla="*/ 16409 w 10005"/>
                <a:gd name="connsiteY5" fmla="*/ 2664 h 10005"/>
                <a:gd name="connsiteX6" fmla="*/ 19211 w 10005"/>
                <a:gd name="connsiteY6" fmla="*/ 9468 h 10005"/>
                <a:gd name="connsiteX7" fmla="*/ 16409 w 10005"/>
                <a:gd name="connsiteY7" fmla="*/ 16272 h 10005"/>
                <a:gd name="connsiteX8" fmla="*/ 9606 w 10005"/>
                <a:gd name="connsiteY8" fmla="*/ 19073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05" h="10005">
                  <a:moveTo>
                    <a:pt x="9606" y="19073"/>
                  </a:moveTo>
                  <a:cubicBezTo>
                    <a:pt x="7005" y="19073"/>
                    <a:pt x="4603" y="18073"/>
                    <a:pt x="2802" y="16272"/>
                  </a:cubicBezTo>
                  <a:cubicBezTo>
                    <a:pt x="1000" y="14471"/>
                    <a:pt x="0" y="12069"/>
                    <a:pt x="0" y="9468"/>
                  </a:cubicBezTo>
                  <a:cubicBezTo>
                    <a:pt x="0" y="8167"/>
                    <a:pt x="200" y="6967"/>
                    <a:pt x="701" y="5766"/>
                  </a:cubicBezTo>
                  <a:cubicBezTo>
                    <a:pt x="1201" y="4665"/>
                    <a:pt x="1902" y="3565"/>
                    <a:pt x="2802" y="2664"/>
                  </a:cubicBezTo>
                  <a:cubicBezTo>
                    <a:pt x="6404" y="-838"/>
                    <a:pt x="12808" y="-938"/>
                    <a:pt x="16409" y="2664"/>
                  </a:cubicBezTo>
                  <a:cubicBezTo>
                    <a:pt x="18211" y="4465"/>
                    <a:pt x="19211" y="6967"/>
                    <a:pt x="19211" y="9468"/>
                  </a:cubicBezTo>
                  <a:cubicBezTo>
                    <a:pt x="19211" y="12069"/>
                    <a:pt x="18211" y="14471"/>
                    <a:pt x="16409" y="16272"/>
                  </a:cubicBezTo>
                  <a:cubicBezTo>
                    <a:pt x="14609" y="18073"/>
                    <a:pt x="12207" y="19073"/>
                    <a:pt x="9606" y="1907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1" name="Group 630">
            <a:extLst>
              <a:ext uri="{FF2B5EF4-FFF2-40B4-BE49-F238E27FC236}">
                <a16:creationId xmlns:a16="http://schemas.microsoft.com/office/drawing/2014/main" id="{EF4F4AC9-1131-4A84-8196-6EDC2DE91F2A}"/>
              </a:ext>
            </a:extLst>
          </p:cNvPr>
          <p:cNvGrpSpPr/>
          <p:nvPr/>
        </p:nvGrpSpPr>
        <p:grpSpPr>
          <a:xfrm>
            <a:off x="638197" y="3716262"/>
            <a:ext cx="530999" cy="414134"/>
            <a:chOff x="638197" y="3716262"/>
            <a:chExt cx="530999" cy="414134"/>
          </a:xfrm>
          <a:solidFill>
            <a:srgbClr val="FFFFFF"/>
          </a:solidFill>
        </p:grpSpPr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D4627753-5487-41E7-B97A-EC4A5F459919}"/>
                </a:ext>
              </a:extLst>
            </p:cNvPr>
            <p:cNvSpPr/>
            <p:nvPr/>
          </p:nvSpPr>
          <p:spPr>
            <a:xfrm>
              <a:off x="638197" y="3740176"/>
              <a:ext cx="460259" cy="390220"/>
            </a:xfrm>
            <a:custGeom>
              <a:avLst/>
              <a:gdLst>
                <a:gd name="connsiteX0" fmla="*/ 413333 w 460259"/>
                <a:gd name="connsiteY0" fmla="*/ 399325 h 390219"/>
                <a:gd name="connsiteX1" fmla="*/ 142380 w 460259"/>
                <a:gd name="connsiteY1" fmla="*/ 399325 h 390219"/>
                <a:gd name="connsiteX2" fmla="*/ 135977 w 460259"/>
                <a:gd name="connsiteY2" fmla="*/ 392922 h 390219"/>
                <a:gd name="connsiteX3" fmla="*/ 142380 w 460259"/>
                <a:gd name="connsiteY3" fmla="*/ 386518 h 390219"/>
                <a:gd name="connsiteX4" fmla="*/ 413333 w 460259"/>
                <a:gd name="connsiteY4" fmla="*/ 386518 h 390219"/>
                <a:gd name="connsiteX5" fmla="*/ 452755 w 460259"/>
                <a:gd name="connsiteY5" fmla="*/ 347096 h 390219"/>
                <a:gd name="connsiteX6" fmla="*/ 452755 w 460259"/>
                <a:gd name="connsiteY6" fmla="*/ 241836 h 390219"/>
                <a:gd name="connsiteX7" fmla="*/ 459159 w 460259"/>
                <a:gd name="connsiteY7" fmla="*/ 235433 h 390219"/>
                <a:gd name="connsiteX8" fmla="*/ 465562 w 460259"/>
                <a:gd name="connsiteY8" fmla="*/ 241836 h 390219"/>
                <a:gd name="connsiteX9" fmla="*/ 465562 w 460259"/>
                <a:gd name="connsiteY9" fmla="*/ 347096 h 390219"/>
                <a:gd name="connsiteX10" fmla="*/ 413333 w 460259"/>
                <a:gd name="connsiteY10" fmla="*/ 399325 h 390219"/>
                <a:gd name="connsiteX11" fmla="*/ 123169 w 460259"/>
                <a:gd name="connsiteY11" fmla="*/ 399325 h 390219"/>
                <a:gd name="connsiteX12" fmla="*/ 52229 w 460259"/>
                <a:gd name="connsiteY12" fmla="*/ 399325 h 390219"/>
                <a:gd name="connsiteX13" fmla="*/ 0 w 460259"/>
                <a:gd name="connsiteY13" fmla="*/ 347096 h 390219"/>
                <a:gd name="connsiteX14" fmla="*/ 0 w 460259"/>
                <a:gd name="connsiteY14" fmla="*/ 297968 h 390219"/>
                <a:gd name="connsiteX15" fmla="*/ 6404 w 460259"/>
                <a:gd name="connsiteY15" fmla="*/ 291564 h 390219"/>
                <a:gd name="connsiteX16" fmla="*/ 12807 w 460259"/>
                <a:gd name="connsiteY16" fmla="*/ 297968 h 390219"/>
                <a:gd name="connsiteX17" fmla="*/ 12807 w 460259"/>
                <a:gd name="connsiteY17" fmla="*/ 347096 h 390219"/>
                <a:gd name="connsiteX18" fmla="*/ 52229 w 460259"/>
                <a:gd name="connsiteY18" fmla="*/ 386518 h 390219"/>
                <a:gd name="connsiteX19" fmla="*/ 123169 w 460259"/>
                <a:gd name="connsiteY19" fmla="*/ 386518 h 390219"/>
                <a:gd name="connsiteX20" fmla="*/ 129573 w 460259"/>
                <a:gd name="connsiteY20" fmla="*/ 392922 h 390219"/>
                <a:gd name="connsiteX21" fmla="*/ 123169 w 460259"/>
                <a:gd name="connsiteY21" fmla="*/ 399325 h 390219"/>
                <a:gd name="connsiteX22" fmla="*/ 6404 w 460259"/>
                <a:gd name="connsiteY22" fmla="*/ 285161 h 390219"/>
                <a:gd name="connsiteX23" fmla="*/ 0 w 460259"/>
                <a:gd name="connsiteY23" fmla="*/ 278757 h 390219"/>
                <a:gd name="connsiteX24" fmla="*/ 6404 w 460259"/>
                <a:gd name="connsiteY24" fmla="*/ 272354 h 390219"/>
                <a:gd name="connsiteX25" fmla="*/ 12807 w 460259"/>
                <a:gd name="connsiteY25" fmla="*/ 278757 h 390219"/>
                <a:gd name="connsiteX26" fmla="*/ 6404 w 460259"/>
                <a:gd name="connsiteY26" fmla="*/ 285161 h 390219"/>
                <a:gd name="connsiteX27" fmla="*/ 6404 w 460259"/>
                <a:gd name="connsiteY27" fmla="*/ 265950 h 390219"/>
                <a:gd name="connsiteX28" fmla="*/ 0 w 460259"/>
                <a:gd name="connsiteY28" fmla="*/ 259546 h 390219"/>
                <a:gd name="connsiteX29" fmla="*/ 0 w 460259"/>
                <a:gd name="connsiteY29" fmla="*/ 6404 h 390219"/>
                <a:gd name="connsiteX30" fmla="*/ 1901 w 460259"/>
                <a:gd name="connsiteY30" fmla="*/ 1901 h 390219"/>
                <a:gd name="connsiteX31" fmla="*/ 6404 w 460259"/>
                <a:gd name="connsiteY31" fmla="*/ 0 h 390219"/>
                <a:gd name="connsiteX32" fmla="*/ 121168 w 460259"/>
                <a:gd name="connsiteY32" fmla="*/ 0 h 390219"/>
                <a:gd name="connsiteX33" fmla="*/ 126371 w 460259"/>
                <a:gd name="connsiteY33" fmla="*/ 2802 h 390219"/>
                <a:gd name="connsiteX34" fmla="*/ 172597 w 460259"/>
                <a:gd name="connsiteY34" fmla="*/ 68539 h 390219"/>
                <a:gd name="connsiteX35" fmla="*/ 173698 w 460259"/>
                <a:gd name="connsiteY35" fmla="*/ 73341 h 390219"/>
                <a:gd name="connsiteX36" fmla="*/ 171096 w 460259"/>
                <a:gd name="connsiteY36" fmla="*/ 77544 h 390219"/>
                <a:gd name="connsiteX37" fmla="*/ 162091 w 460259"/>
                <a:gd name="connsiteY37" fmla="*/ 75943 h 390219"/>
                <a:gd name="connsiteX38" fmla="*/ 117866 w 460259"/>
                <a:gd name="connsiteY38" fmla="*/ 12807 h 390219"/>
                <a:gd name="connsiteX39" fmla="*/ 12807 w 460259"/>
                <a:gd name="connsiteY39" fmla="*/ 12807 h 390219"/>
                <a:gd name="connsiteX40" fmla="*/ 12807 w 460259"/>
                <a:gd name="connsiteY40" fmla="*/ 259546 h 390219"/>
                <a:gd name="connsiteX41" fmla="*/ 6404 w 460259"/>
                <a:gd name="connsiteY41" fmla="*/ 265950 h 390219"/>
                <a:gd name="connsiteX42" fmla="*/ 459159 w 460259"/>
                <a:gd name="connsiteY42" fmla="*/ 229029 h 390219"/>
                <a:gd name="connsiteX43" fmla="*/ 452755 w 460259"/>
                <a:gd name="connsiteY43" fmla="*/ 222625 h 390219"/>
                <a:gd name="connsiteX44" fmla="*/ 459159 w 460259"/>
                <a:gd name="connsiteY44" fmla="*/ 216222 h 390219"/>
                <a:gd name="connsiteX45" fmla="*/ 465562 w 460259"/>
                <a:gd name="connsiteY45" fmla="*/ 222625 h 390219"/>
                <a:gd name="connsiteX46" fmla="*/ 459159 w 460259"/>
                <a:gd name="connsiteY46" fmla="*/ 229029 h 390219"/>
                <a:gd name="connsiteX47" fmla="*/ 459159 w 460259"/>
                <a:gd name="connsiteY47" fmla="*/ 209818 h 390219"/>
                <a:gd name="connsiteX48" fmla="*/ 452755 w 460259"/>
                <a:gd name="connsiteY48" fmla="*/ 203415 h 390219"/>
                <a:gd name="connsiteX49" fmla="*/ 452755 w 460259"/>
                <a:gd name="connsiteY49" fmla="*/ 136277 h 390219"/>
                <a:gd name="connsiteX50" fmla="*/ 459159 w 460259"/>
                <a:gd name="connsiteY50" fmla="*/ 129873 h 390219"/>
                <a:gd name="connsiteX51" fmla="*/ 465562 w 460259"/>
                <a:gd name="connsiteY51" fmla="*/ 136277 h 390219"/>
                <a:gd name="connsiteX52" fmla="*/ 465562 w 460259"/>
                <a:gd name="connsiteY52" fmla="*/ 203415 h 390219"/>
                <a:gd name="connsiteX53" fmla="*/ 459159 w 460259"/>
                <a:gd name="connsiteY53" fmla="*/ 209818 h 390219"/>
                <a:gd name="connsiteX54" fmla="*/ 378413 w 460259"/>
                <a:gd name="connsiteY54" fmla="*/ 79145 h 390219"/>
                <a:gd name="connsiteX55" fmla="*/ 186305 w 460259"/>
                <a:gd name="connsiteY55" fmla="*/ 79145 h 390219"/>
                <a:gd name="connsiteX56" fmla="*/ 179901 w 460259"/>
                <a:gd name="connsiteY56" fmla="*/ 72741 h 390219"/>
                <a:gd name="connsiteX57" fmla="*/ 186305 w 460259"/>
                <a:gd name="connsiteY57" fmla="*/ 66337 h 390219"/>
                <a:gd name="connsiteX58" fmla="*/ 378413 w 460259"/>
                <a:gd name="connsiteY58" fmla="*/ 66337 h 390219"/>
                <a:gd name="connsiteX59" fmla="*/ 384817 w 460259"/>
                <a:gd name="connsiteY59" fmla="*/ 72741 h 390219"/>
                <a:gd name="connsiteX60" fmla="*/ 378413 w 460259"/>
                <a:gd name="connsiteY60" fmla="*/ 79145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460259" h="390219">
                  <a:moveTo>
                    <a:pt x="413333" y="399325"/>
                  </a:moveTo>
                  <a:lnTo>
                    <a:pt x="142380" y="399325"/>
                  </a:lnTo>
                  <a:cubicBezTo>
                    <a:pt x="138878" y="399325"/>
                    <a:pt x="135977" y="396424"/>
                    <a:pt x="135977" y="392922"/>
                  </a:cubicBezTo>
                  <a:cubicBezTo>
                    <a:pt x="135977" y="389419"/>
                    <a:pt x="138878" y="386518"/>
                    <a:pt x="142380" y="386518"/>
                  </a:cubicBezTo>
                  <a:lnTo>
                    <a:pt x="413333" y="386518"/>
                  </a:lnTo>
                  <a:cubicBezTo>
                    <a:pt x="435045" y="386418"/>
                    <a:pt x="452755" y="368808"/>
                    <a:pt x="452755" y="347096"/>
                  </a:cubicBezTo>
                  <a:lnTo>
                    <a:pt x="452755" y="241836"/>
                  </a:lnTo>
                  <a:cubicBezTo>
                    <a:pt x="452755" y="238234"/>
                    <a:pt x="455657" y="235433"/>
                    <a:pt x="459159" y="235433"/>
                  </a:cubicBezTo>
                  <a:cubicBezTo>
                    <a:pt x="462761" y="235433"/>
                    <a:pt x="465562" y="238234"/>
                    <a:pt x="465562" y="241836"/>
                  </a:cubicBezTo>
                  <a:lnTo>
                    <a:pt x="465562" y="347096"/>
                  </a:lnTo>
                  <a:cubicBezTo>
                    <a:pt x="465562" y="375912"/>
                    <a:pt x="442149" y="399325"/>
                    <a:pt x="413333" y="399325"/>
                  </a:cubicBezTo>
                  <a:close/>
                  <a:moveTo>
                    <a:pt x="123169" y="399325"/>
                  </a:moveTo>
                  <a:lnTo>
                    <a:pt x="52229" y="399325"/>
                  </a:lnTo>
                  <a:cubicBezTo>
                    <a:pt x="23413" y="399325"/>
                    <a:pt x="0" y="375912"/>
                    <a:pt x="0" y="347096"/>
                  </a:cubicBezTo>
                  <a:lnTo>
                    <a:pt x="0" y="297968"/>
                  </a:lnTo>
                  <a:cubicBezTo>
                    <a:pt x="0" y="294466"/>
                    <a:pt x="2902" y="291564"/>
                    <a:pt x="6404" y="291564"/>
                  </a:cubicBezTo>
                  <a:cubicBezTo>
                    <a:pt x="9906" y="291564"/>
                    <a:pt x="12807" y="294466"/>
                    <a:pt x="12807" y="297968"/>
                  </a:cubicBezTo>
                  <a:lnTo>
                    <a:pt x="12807" y="347096"/>
                  </a:lnTo>
                  <a:cubicBezTo>
                    <a:pt x="12807" y="368808"/>
                    <a:pt x="30517" y="386418"/>
                    <a:pt x="52229" y="386518"/>
                  </a:cubicBezTo>
                  <a:lnTo>
                    <a:pt x="123169" y="386518"/>
                  </a:lnTo>
                  <a:cubicBezTo>
                    <a:pt x="126771" y="386518"/>
                    <a:pt x="129573" y="389419"/>
                    <a:pt x="129573" y="392922"/>
                  </a:cubicBezTo>
                  <a:cubicBezTo>
                    <a:pt x="129573" y="396424"/>
                    <a:pt x="126771" y="399325"/>
                    <a:pt x="123169" y="399325"/>
                  </a:cubicBezTo>
                  <a:close/>
                  <a:moveTo>
                    <a:pt x="6404" y="285161"/>
                  </a:moveTo>
                  <a:cubicBezTo>
                    <a:pt x="2902" y="285161"/>
                    <a:pt x="0" y="282259"/>
                    <a:pt x="0" y="278757"/>
                  </a:cubicBezTo>
                  <a:cubicBezTo>
                    <a:pt x="0" y="275255"/>
                    <a:pt x="2902" y="272354"/>
                    <a:pt x="6404" y="272354"/>
                  </a:cubicBezTo>
                  <a:cubicBezTo>
                    <a:pt x="9906" y="272354"/>
                    <a:pt x="12807" y="275255"/>
                    <a:pt x="12807" y="278757"/>
                  </a:cubicBezTo>
                  <a:cubicBezTo>
                    <a:pt x="12807" y="282259"/>
                    <a:pt x="9906" y="285161"/>
                    <a:pt x="6404" y="285161"/>
                  </a:cubicBezTo>
                  <a:close/>
                  <a:moveTo>
                    <a:pt x="6404" y="265950"/>
                  </a:moveTo>
                  <a:cubicBezTo>
                    <a:pt x="2902" y="265950"/>
                    <a:pt x="0" y="263048"/>
                    <a:pt x="0" y="259546"/>
                  </a:cubicBezTo>
                  <a:lnTo>
                    <a:pt x="0" y="6404"/>
                  </a:lnTo>
                  <a:cubicBezTo>
                    <a:pt x="0" y="4703"/>
                    <a:pt x="700" y="3102"/>
                    <a:pt x="1901" y="19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121168" y="0"/>
                  </a:lnTo>
                  <a:cubicBezTo>
                    <a:pt x="123269" y="0"/>
                    <a:pt x="125171" y="1001"/>
                    <a:pt x="126371" y="2802"/>
                  </a:cubicBezTo>
                  <a:lnTo>
                    <a:pt x="172597" y="68539"/>
                  </a:lnTo>
                  <a:cubicBezTo>
                    <a:pt x="173598" y="69939"/>
                    <a:pt x="173998" y="71640"/>
                    <a:pt x="173698" y="73341"/>
                  </a:cubicBezTo>
                  <a:cubicBezTo>
                    <a:pt x="173398" y="75042"/>
                    <a:pt x="172497" y="76543"/>
                    <a:pt x="171096" y="77544"/>
                  </a:cubicBezTo>
                  <a:cubicBezTo>
                    <a:pt x="168195" y="79445"/>
                    <a:pt x="164092" y="78644"/>
                    <a:pt x="162091" y="75943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259546"/>
                  </a:lnTo>
                  <a:cubicBezTo>
                    <a:pt x="12807" y="263048"/>
                    <a:pt x="9906" y="265950"/>
                    <a:pt x="6404" y="265950"/>
                  </a:cubicBezTo>
                  <a:close/>
                  <a:moveTo>
                    <a:pt x="459159" y="229029"/>
                  </a:moveTo>
                  <a:cubicBezTo>
                    <a:pt x="455657" y="229029"/>
                    <a:pt x="452755" y="226128"/>
                    <a:pt x="452755" y="222625"/>
                  </a:cubicBezTo>
                  <a:cubicBezTo>
                    <a:pt x="452755" y="219023"/>
                    <a:pt x="455657" y="216222"/>
                    <a:pt x="459159" y="216222"/>
                  </a:cubicBezTo>
                  <a:cubicBezTo>
                    <a:pt x="462761" y="216222"/>
                    <a:pt x="465562" y="219023"/>
                    <a:pt x="465562" y="222625"/>
                  </a:cubicBezTo>
                  <a:cubicBezTo>
                    <a:pt x="465562" y="226128"/>
                    <a:pt x="462761" y="229029"/>
                    <a:pt x="459159" y="229029"/>
                  </a:cubicBezTo>
                  <a:close/>
                  <a:moveTo>
                    <a:pt x="459159" y="209818"/>
                  </a:moveTo>
                  <a:cubicBezTo>
                    <a:pt x="455657" y="209818"/>
                    <a:pt x="452755" y="206917"/>
                    <a:pt x="452755" y="203415"/>
                  </a:cubicBezTo>
                  <a:lnTo>
                    <a:pt x="452755" y="136277"/>
                  </a:lnTo>
                  <a:cubicBezTo>
                    <a:pt x="452755" y="132675"/>
                    <a:pt x="455657" y="129873"/>
                    <a:pt x="459159" y="129873"/>
                  </a:cubicBezTo>
                  <a:cubicBezTo>
                    <a:pt x="462761" y="129873"/>
                    <a:pt x="465562" y="132675"/>
                    <a:pt x="465562" y="136277"/>
                  </a:cubicBezTo>
                  <a:lnTo>
                    <a:pt x="465562" y="203415"/>
                  </a:lnTo>
                  <a:cubicBezTo>
                    <a:pt x="465562" y="206917"/>
                    <a:pt x="462761" y="209818"/>
                    <a:pt x="459159" y="209818"/>
                  </a:cubicBezTo>
                  <a:close/>
                  <a:moveTo>
                    <a:pt x="378413" y="79145"/>
                  </a:moveTo>
                  <a:lnTo>
                    <a:pt x="186305" y="79145"/>
                  </a:lnTo>
                  <a:cubicBezTo>
                    <a:pt x="182803" y="79145"/>
                    <a:pt x="179901" y="76243"/>
                    <a:pt x="179901" y="72741"/>
                  </a:cubicBezTo>
                  <a:cubicBezTo>
                    <a:pt x="179901" y="69139"/>
                    <a:pt x="182803" y="66337"/>
                    <a:pt x="186305" y="66337"/>
                  </a:cubicBezTo>
                  <a:lnTo>
                    <a:pt x="378413" y="66337"/>
                  </a:lnTo>
                  <a:cubicBezTo>
                    <a:pt x="382015" y="66337"/>
                    <a:pt x="384817" y="69239"/>
                    <a:pt x="384817" y="72741"/>
                  </a:cubicBezTo>
                  <a:cubicBezTo>
                    <a:pt x="384817" y="76343"/>
                    <a:pt x="382015" y="79145"/>
                    <a:pt x="378413" y="7914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FA4B234-1C39-4B1C-A62F-3ABF71DC93F1}"/>
                </a:ext>
              </a:extLst>
            </p:cNvPr>
            <p:cNvSpPr/>
            <p:nvPr/>
          </p:nvSpPr>
          <p:spPr>
            <a:xfrm>
              <a:off x="784580" y="3785201"/>
              <a:ext cx="230130" cy="10006"/>
            </a:xfrm>
            <a:custGeom>
              <a:avLst/>
              <a:gdLst>
                <a:gd name="connsiteX0" fmla="*/ 231330 w 230129"/>
                <a:gd name="connsiteY0" fmla="*/ 12807 h 10005"/>
                <a:gd name="connsiteX1" fmla="*/ 39222 w 230129"/>
                <a:gd name="connsiteY1" fmla="*/ 12807 h 10005"/>
                <a:gd name="connsiteX2" fmla="*/ 32818 w 230129"/>
                <a:gd name="connsiteY2" fmla="*/ 6404 h 10005"/>
                <a:gd name="connsiteX3" fmla="*/ 39222 w 230129"/>
                <a:gd name="connsiteY3" fmla="*/ 0 h 10005"/>
                <a:gd name="connsiteX4" fmla="*/ 231330 w 230129"/>
                <a:gd name="connsiteY4" fmla="*/ 0 h 10005"/>
                <a:gd name="connsiteX5" fmla="*/ 237734 w 230129"/>
                <a:gd name="connsiteY5" fmla="*/ 6404 h 10005"/>
                <a:gd name="connsiteX6" fmla="*/ 231330 w 230129"/>
                <a:gd name="connsiteY6" fmla="*/ 12807 h 10005"/>
                <a:gd name="connsiteX7" fmla="*/ 20011 w 230129"/>
                <a:gd name="connsiteY7" fmla="*/ 12807 h 10005"/>
                <a:gd name="connsiteX8" fmla="*/ 6404 w 230129"/>
                <a:gd name="connsiteY8" fmla="*/ 12807 h 10005"/>
                <a:gd name="connsiteX9" fmla="*/ 0 w 230129"/>
                <a:gd name="connsiteY9" fmla="*/ 6404 h 10005"/>
                <a:gd name="connsiteX10" fmla="*/ 6404 w 230129"/>
                <a:gd name="connsiteY10" fmla="*/ 0 h 10005"/>
                <a:gd name="connsiteX11" fmla="*/ 20011 w 230129"/>
                <a:gd name="connsiteY11" fmla="*/ 0 h 10005"/>
                <a:gd name="connsiteX12" fmla="*/ 26415 w 230129"/>
                <a:gd name="connsiteY12" fmla="*/ 6404 h 10005"/>
                <a:gd name="connsiteX13" fmla="*/ 20011 w 230129"/>
                <a:gd name="connsiteY13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0129" h="10005">
                  <a:moveTo>
                    <a:pt x="231330" y="12807"/>
                  </a:moveTo>
                  <a:lnTo>
                    <a:pt x="39222" y="12807"/>
                  </a:lnTo>
                  <a:cubicBezTo>
                    <a:pt x="35620" y="12807"/>
                    <a:pt x="32818" y="10006"/>
                    <a:pt x="32818" y="6404"/>
                  </a:cubicBezTo>
                  <a:cubicBezTo>
                    <a:pt x="32818" y="2902"/>
                    <a:pt x="35620" y="0"/>
                    <a:pt x="39222" y="0"/>
                  </a:cubicBezTo>
                  <a:lnTo>
                    <a:pt x="231330" y="0"/>
                  </a:lnTo>
                  <a:cubicBezTo>
                    <a:pt x="234832" y="0"/>
                    <a:pt x="237734" y="2902"/>
                    <a:pt x="237734" y="6404"/>
                  </a:cubicBezTo>
                  <a:cubicBezTo>
                    <a:pt x="237734" y="10006"/>
                    <a:pt x="234832" y="12807"/>
                    <a:pt x="231330" y="12807"/>
                  </a:cubicBezTo>
                  <a:close/>
                  <a:moveTo>
                    <a:pt x="20011" y="12807"/>
                  </a:moveTo>
                  <a:lnTo>
                    <a:pt x="6404" y="12807"/>
                  </a:lnTo>
                  <a:cubicBezTo>
                    <a:pt x="2902" y="12807"/>
                    <a:pt x="0" y="100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0011" y="0"/>
                  </a:lnTo>
                  <a:cubicBezTo>
                    <a:pt x="23513" y="0"/>
                    <a:pt x="26415" y="2902"/>
                    <a:pt x="26415" y="6404"/>
                  </a:cubicBezTo>
                  <a:cubicBezTo>
                    <a:pt x="26415" y="10006"/>
                    <a:pt x="23513" y="12807"/>
                    <a:pt x="2001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C28238C8-F4F7-4A1D-ABC8-A4B4343B05AA}"/>
                </a:ext>
              </a:extLst>
            </p:cNvPr>
            <p:cNvSpPr/>
            <p:nvPr/>
          </p:nvSpPr>
          <p:spPr>
            <a:xfrm>
              <a:off x="1009106" y="3716262"/>
              <a:ext cx="160090" cy="160090"/>
            </a:xfrm>
            <a:custGeom>
              <a:avLst/>
              <a:gdLst>
                <a:gd name="connsiteX0" fmla="*/ 83347 w 160090"/>
                <a:gd name="connsiteY0" fmla="*/ 166694 h 160090"/>
                <a:gd name="connsiteX1" fmla="*/ 83347 w 160090"/>
                <a:gd name="connsiteY1" fmla="*/ 166694 h 160090"/>
                <a:gd name="connsiteX2" fmla="*/ 16809 w 160090"/>
                <a:gd name="connsiteY2" fmla="*/ 133575 h 160090"/>
                <a:gd name="connsiteX3" fmla="*/ 15509 w 160090"/>
                <a:gd name="connsiteY3" fmla="*/ 128873 h 160090"/>
                <a:gd name="connsiteX4" fmla="*/ 18010 w 160090"/>
                <a:gd name="connsiteY4" fmla="*/ 124570 h 160090"/>
                <a:gd name="connsiteX5" fmla="*/ 27015 w 160090"/>
                <a:gd name="connsiteY5" fmla="*/ 125871 h 160090"/>
                <a:gd name="connsiteX6" fmla="*/ 83347 w 160090"/>
                <a:gd name="connsiteY6" fmla="*/ 153887 h 160090"/>
                <a:gd name="connsiteX7" fmla="*/ 153887 w 160090"/>
                <a:gd name="connsiteY7" fmla="*/ 83347 h 160090"/>
                <a:gd name="connsiteX8" fmla="*/ 83347 w 160090"/>
                <a:gd name="connsiteY8" fmla="*/ 12807 h 160090"/>
                <a:gd name="connsiteX9" fmla="*/ 12807 w 160090"/>
                <a:gd name="connsiteY9" fmla="*/ 83347 h 160090"/>
                <a:gd name="connsiteX10" fmla="*/ 17810 w 160090"/>
                <a:gd name="connsiteY10" fmla="*/ 109662 h 160090"/>
                <a:gd name="connsiteX11" fmla="*/ 18210 w 160090"/>
                <a:gd name="connsiteY11" fmla="*/ 110662 h 160090"/>
                <a:gd name="connsiteX12" fmla="*/ 14808 w 160090"/>
                <a:gd name="connsiteY12" fmla="*/ 118967 h 160090"/>
                <a:gd name="connsiteX13" fmla="*/ 6404 w 160090"/>
                <a:gd name="connsiteY13" fmla="*/ 115565 h 160090"/>
                <a:gd name="connsiteX14" fmla="*/ 0 w 160090"/>
                <a:gd name="connsiteY14" fmla="*/ 83347 h 160090"/>
                <a:gd name="connsiteX15" fmla="*/ 83347 w 160090"/>
                <a:gd name="connsiteY15" fmla="*/ 0 h 160090"/>
                <a:gd name="connsiteX16" fmla="*/ 166694 w 160090"/>
                <a:gd name="connsiteY16" fmla="*/ 83347 h 160090"/>
                <a:gd name="connsiteX17" fmla="*/ 83347 w 160090"/>
                <a:gd name="connsiteY17" fmla="*/ 166694 h 160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090" h="160090">
                  <a:moveTo>
                    <a:pt x="83347" y="166694"/>
                  </a:moveTo>
                  <a:lnTo>
                    <a:pt x="83347" y="166694"/>
                  </a:lnTo>
                  <a:cubicBezTo>
                    <a:pt x="57332" y="166694"/>
                    <a:pt x="32418" y="154387"/>
                    <a:pt x="16809" y="133575"/>
                  </a:cubicBezTo>
                  <a:cubicBezTo>
                    <a:pt x="15709" y="132175"/>
                    <a:pt x="15309" y="130574"/>
                    <a:pt x="15509" y="128873"/>
                  </a:cubicBezTo>
                  <a:cubicBezTo>
                    <a:pt x="15809" y="127172"/>
                    <a:pt x="16709" y="125671"/>
                    <a:pt x="18010" y="124570"/>
                  </a:cubicBezTo>
                  <a:cubicBezTo>
                    <a:pt x="20812" y="122469"/>
                    <a:pt x="24914" y="123069"/>
                    <a:pt x="27015" y="125871"/>
                  </a:cubicBezTo>
                  <a:cubicBezTo>
                    <a:pt x="40523" y="143681"/>
                    <a:pt x="61034" y="153887"/>
                    <a:pt x="83347" y="153887"/>
                  </a:cubicBezTo>
                  <a:cubicBezTo>
                    <a:pt x="122169" y="153887"/>
                    <a:pt x="153787" y="122269"/>
                    <a:pt x="153887" y="83347"/>
                  </a:cubicBezTo>
                  <a:cubicBezTo>
                    <a:pt x="153787" y="44525"/>
                    <a:pt x="122169" y="12907"/>
                    <a:pt x="83347" y="12807"/>
                  </a:cubicBezTo>
                  <a:cubicBezTo>
                    <a:pt x="44525" y="12907"/>
                    <a:pt x="12907" y="44525"/>
                    <a:pt x="12807" y="83347"/>
                  </a:cubicBezTo>
                  <a:cubicBezTo>
                    <a:pt x="12807" y="92452"/>
                    <a:pt x="14508" y="101257"/>
                    <a:pt x="17810" y="109662"/>
                  </a:cubicBezTo>
                  <a:lnTo>
                    <a:pt x="18210" y="110662"/>
                  </a:lnTo>
                  <a:cubicBezTo>
                    <a:pt x="19611" y="113864"/>
                    <a:pt x="18110" y="117666"/>
                    <a:pt x="14808" y="118967"/>
                  </a:cubicBezTo>
                  <a:cubicBezTo>
                    <a:pt x="11607" y="120368"/>
                    <a:pt x="7804" y="118767"/>
                    <a:pt x="6404" y="115565"/>
                  </a:cubicBezTo>
                  <a:cubicBezTo>
                    <a:pt x="2201" y="105359"/>
                    <a:pt x="0" y="94553"/>
                    <a:pt x="0" y="83347"/>
                  </a:cubicBezTo>
                  <a:cubicBezTo>
                    <a:pt x="0" y="37421"/>
                    <a:pt x="37421" y="0"/>
                    <a:pt x="83347" y="0"/>
                  </a:cubicBezTo>
                  <a:cubicBezTo>
                    <a:pt x="129273" y="0"/>
                    <a:pt x="166694" y="37421"/>
                    <a:pt x="166694" y="83347"/>
                  </a:cubicBezTo>
                  <a:cubicBezTo>
                    <a:pt x="166694" y="129373"/>
                    <a:pt x="129273" y="166694"/>
                    <a:pt x="83347" y="16669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18C42D78-12C9-4E7E-9624-1E381A719BD2}"/>
                </a:ext>
              </a:extLst>
            </p:cNvPr>
            <p:cNvSpPr/>
            <p:nvPr/>
          </p:nvSpPr>
          <p:spPr>
            <a:xfrm>
              <a:off x="1071429" y="3755572"/>
              <a:ext cx="20011" cy="20011"/>
            </a:xfrm>
            <a:custGeom>
              <a:avLst/>
              <a:gdLst>
                <a:gd name="connsiteX0" fmla="*/ 6416 w 20011"/>
                <a:gd name="connsiteY0" fmla="*/ 29529 h 20011"/>
                <a:gd name="connsiteX1" fmla="*/ 2114 w 20011"/>
                <a:gd name="connsiteY1" fmla="*/ 27828 h 20011"/>
                <a:gd name="connsiteX2" fmla="*/ 12 w 20011"/>
                <a:gd name="connsiteY2" fmla="*/ 23426 h 20011"/>
                <a:gd name="connsiteX3" fmla="*/ 1613 w 20011"/>
                <a:gd name="connsiteY3" fmla="*/ 18823 h 20011"/>
                <a:gd name="connsiteX4" fmla="*/ 16522 w 20011"/>
                <a:gd name="connsiteY4" fmla="*/ 2114 h 20011"/>
                <a:gd name="connsiteX5" fmla="*/ 25527 w 20011"/>
                <a:gd name="connsiteY5" fmla="*/ 1513 h 20011"/>
                <a:gd name="connsiteX6" fmla="*/ 26027 w 20011"/>
                <a:gd name="connsiteY6" fmla="*/ 10619 h 20011"/>
                <a:gd name="connsiteX7" fmla="*/ 11219 w 20011"/>
                <a:gd name="connsiteY7" fmla="*/ 27328 h 20011"/>
                <a:gd name="connsiteX8" fmla="*/ 6416 w 20011"/>
                <a:gd name="connsiteY8" fmla="*/ 29529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11" h="20011">
                  <a:moveTo>
                    <a:pt x="6416" y="29529"/>
                  </a:moveTo>
                  <a:cubicBezTo>
                    <a:pt x="4815" y="29529"/>
                    <a:pt x="3314" y="28929"/>
                    <a:pt x="2114" y="27828"/>
                  </a:cubicBezTo>
                  <a:cubicBezTo>
                    <a:pt x="813" y="26728"/>
                    <a:pt x="113" y="25127"/>
                    <a:pt x="12" y="23426"/>
                  </a:cubicBezTo>
                  <a:cubicBezTo>
                    <a:pt x="-88" y="21725"/>
                    <a:pt x="413" y="20124"/>
                    <a:pt x="1613" y="18823"/>
                  </a:cubicBezTo>
                  <a:lnTo>
                    <a:pt x="16522" y="2114"/>
                  </a:lnTo>
                  <a:cubicBezTo>
                    <a:pt x="18723" y="-488"/>
                    <a:pt x="23025" y="-688"/>
                    <a:pt x="25527" y="1513"/>
                  </a:cubicBezTo>
                  <a:cubicBezTo>
                    <a:pt x="28128" y="3915"/>
                    <a:pt x="28428" y="7917"/>
                    <a:pt x="26027" y="10619"/>
                  </a:cubicBezTo>
                  <a:lnTo>
                    <a:pt x="11219" y="27328"/>
                  </a:lnTo>
                  <a:cubicBezTo>
                    <a:pt x="9918" y="28729"/>
                    <a:pt x="8217" y="29529"/>
                    <a:pt x="6416" y="29529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B738A8FA-4C42-43C6-9F77-2876838A5024}"/>
                </a:ext>
              </a:extLst>
            </p:cNvPr>
            <p:cNvSpPr/>
            <p:nvPr/>
          </p:nvSpPr>
          <p:spPr>
            <a:xfrm>
              <a:off x="1086250" y="3755485"/>
              <a:ext cx="10006" cy="80045"/>
            </a:xfrm>
            <a:custGeom>
              <a:avLst/>
              <a:gdLst>
                <a:gd name="connsiteX0" fmla="*/ 6404 w 10005"/>
                <a:gd name="connsiteY0" fmla="*/ 81346 h 80045"/>
                <a:gd name="connsiteX1" fmla="*/ 0 w 10005"/>
                <a:gd name="connsiteY1" fmla="*/ 74942 h 80045"/>
                <a:gd name="connsiteX2" fmla="*/ 0 w 10005"/>
                <a:gd name="connsiteY2" fmla="*/ 6404 h 80045"/>
                <a:gd name="connsiteX3" fmla="*/ 6404 w 10005"/>
                <a:gd name="connsiteY3" fmla="*/ 0 h 80045"/>
                <a:gd name="connsiteX4" fmla="*/ 12807 w 10005"/>
                <a:gd name="connsiteY4" fmla="*/ 6404 h 80045"/>
                <a:gd name="connsiteX5" fmla="*/ 12807 w 10005"/>
                <a:gd name="connsiteY5" fmla="*/ 74942 h 80045"/>
                <a:gd name="connsiteX6" fmla="*/ 6404 w 10005"/>
                <a:gd name="connsiteY6" fmla="*/ 81346 h 80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80045">
                  <a:moveTo>
                    <a:pt x="6404" y="81346"/>
                  </a:moveTo>
                  <a:cubicBezTo>
                    <a:pt x="2902" y="81346"/>
                    <a:pt x="0" y="78444"/>
                    <a:pt x="0" y="74942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10006" y="0"/>
                    <a:pt x="12807" y="2902"/>
                    <a:pt x="12807" y="6404"/>
                  </a:cubicBezTo>
                  <a:lnTo>
                    <a:pt x="12807" y="74942"/>
                  </a:lnTo>
                  <a:cubicBezTo>
                    <a:pt x="12807" y="78444"/>
                    <a:pt x="10006" y="81346"/>
                    <a:pt x="6404" y="8134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B7ABDC51-17A9-4B65-95D6-24847A468EE2}"/>
                </a:ext>
              </a:extLst>
            </p:cNvPr>
            <p:cNvSpPr/>
            <p:nvPr/>
          </p:nvSpPr>
          <p:spPr>
            <a:xfrm>
              <a:off x="1063837" y="3824023"/>
              <a:ext cx="50028" cy="10006"/>
            </a:xfrm>
            <a:custGeom>
              <a:avLst/>
              <a:gdLst>
                <a:gd name="connsiteX0" fmla="*/ 50829 w 50028"/>
                <a:gd name="connsiteY0" fmla="*/ 12807 h 10005"/>
                <a:gd name="connsiteX1" fmla="*/ 6404 w 50028"/>
                <a:gd name="connsiteY1" fmla="*/ 12807 h 10005"/>
                <a:gd name="connsiteX2" fmla="*/ 0 w 50028"/>
                <a:gd name="connsiteY2" fmla="*/ 6404 h 10005"/>
                <a:gd name="connsiteX3" fmla="*/ 6404 w 50028"/>
                <a:gd name="connsiteY3" fmla="*/ 0 h 10005"/>
                <a:gd name="connsiteX4" fmla="*/ 50829 w 50028"/>
                <a:gd name="connsiteY4" fmla="*/ 0 h 10005"/>
                <a:gd name="connsiteX5" fmla="*/ 57232 w 50028"/>
                <a:gd name="connsiteY5" fmla="*/ 6404 h 10005"/>
                <a:gd name="connsiteX6" fmla="*/ 50829 w 50028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28" h="10005">
                  <a:moveTo>
                    <a:pt x="50829" y="12807"/>
                  </a:moveTo>
                  <a:lnTo>
                    <a:pt x="6404" y="12807"/>
                  </a:lnTo>
                  <a:cubicBezTo>
                    <a:pt x="2802" y="12807"/>
                    <a:pt x="0" y="9906"/>
                    <a:pt x="0" y="6404"/>
                  </a:cubicBezTo>
                  <a:cubicBezTo>
                    <a:pt x="0" y="2902"/>
                    <a:pt x="2802" y="0"/>
                    <a:pt x="6404" y="0"/>
                  </a:cubicBezTo>
                  <a:lnTo>
                    <a:pt x="50829" y="0"/>
                  </a:lnTo>
                  <a:cubicBezTo>
                    <a:pt x="54431" y="0"/>
                    <a:pt x="57232" y="2902"/>
                    <a:pt x="57232" y="6404"/>
                  </a:cubicBezTo>
                  <a:cubicBezTo>
                    <a:pt x="57232" y="9906"/>
                    <a:pt x="54431" y="12807"/>
                    <a:pt x="50829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2" name="Group 631">
            <a:extLst>
              <a:ext uri="{FF2B5EF4-FFF2-40B4-BE49-F238E27FC236}">
                <a16:creationId xmlns:a16="http://schemas.microsoft.com/office/drawing/2014/main" id="{6422268C-0DE3-4E33-BCBC-81269D521C13}"/>
              </a:ext>
            </a:extLst>
          </p:cNvPr>
          <p:cNvGrpSpPr/>
          <p:nvPr/>
        </p:nvGrpSpPr>
        <p:grpSpPr>
          <a:xfrm>
            <a:off x="1799352" y="3740176"/>
            <a:ext cx="460259" cy="399124"/>
            <a:chOff x="1799352" y="3740176"/>
            <a:chExt cx="460259" cy="399124"/>
          </a:xfrm>
          <a:solidFill>
            <a:srgbClr val="FFFFFF"/>
          </a:solidFill>
        </p:grpSpPr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0E105492-CFA7-408D-85C0-72484AA98C68}"/>
                </a:ext>
              </a:extLst>
            </p:cNvPr>
            <p:cNvSpPr/>
            <p:nvPr/>
          </p:nvSpPr>
          <p:spPr>
            <a:xfrm>
              <a:off x="1799352" y="3740176"/>
              <a:ext cx="460259" cy="390220"/>
            </a:xfrm>
            <a:custGeom>
              <a:avLst/>
              <a:gdLst>
                <a:gd name="connsiteX0" fmla="*/ 413433 w 460259"/>
                <a:gd name="connsiteY0" fmla="*/ 399325 h 390219"/>
                <a:gd name="connsiteX1" fmla="*/ 413433 w 460259"/>
                <a:gd name="connsiteY1" fmla="*/ 399325 h 390219"/>
                <a:gd name="connsiteX2" fmla="*/ 357001 w 460259"/>
                <a:gd name="connsiteY2" fmla="*/ 399325 h 390219"/>
                <a:gd name="connsiteX3" fmla="*/ 350497 w 460259"/>
                <a:gd name="connsiteY3" fmla="*/ 392922 h 390219"/>
                <a:gd name="connsiteX4" fmla="*/ 357001 w 460259"/>
                <a:gd name="connsiteY4" fmla="*/ 386518 h 390219"/>
                <a:gd name="connsiteX5" fmla="*/ 413433 w 460259"/>
                <a:gd name="connsiteY5" fmla="*/ 386518 h 390219"/>
                <a:gd name="connsiteX6" fmla="*/ 452855 w 460259"/>
                <a:gd name="connsiteY6" fmla="*/ 347096 h 390219"/>
                <a:gd name="connsiteX7" fmla="*/ 452855 w 460259"/>
                <a:gd name="connsiteY7" fmla="*/ 283460 h 390219"/>
                <a:gd name="connsiteX8" fmla="*/ 459259 w 460259"/>
                <a:gd name="connsiteY8" fmla="*/ 277056 h 390219"/>
                <a:gd name="connsiteX9" fmla="*/ 465662 w 460259"/>
                <a:gd name="connsiteY9" fmla="*/ 283460 h 390219"/>
                <a:gd name="connsiteX10" fmla="*/ 465662 w 460259"/>
                <a:gd name="connsiteY10" fmla="*/ 347096 h 390219"/>
                <a:gd name="connsiteX11" fmla="*/ 413433 w 460259"/>
                <a:gd name="connsiteY11" fmla="*/ 399325 h 390219"/>
                <a:gd name="connsiteX12" fmla="*/ 337690 w 460259"/>
                <a:gd name="connsiteY12" fmla="*/ 399325 h 390219"/>
                <a:gd name="connsiteX13" fmla="*/ 52229 w 460259"/>
                <a:gd name="connsiteY13" fmla="*/ 399325 h 390219"/>
                <a:gd name="connsiteX14" fmla="*/ 0 w 460259"/>
                <a:gd name="connsiteY14" fmla="*/ 347096 h 390219"/>
                <a:gd name="connsiteX15" fmla="*/ 100 w 460259"/>
                <a:gd name="connsiteY15" fmla="*/ 256345 h 390219"/>
                <a:gd name="connsiteX16" fmla="*/ 6404 w 460259"/>
                <a:gd name="connsiteY16" fmla="*/ 249941 h 390219"/>
                <a:gd name="connsiteX17" fmla="*/ 12807 w 460259"/>
                <a:gd name="connsiteY17" fmla="*/ 256345 h 390219"/>
                <a:gd name="connsiteX18" fmla="*/ 12807 w 460259"/>
                <a:gd name="connsiteY18" fmla="*/ 347096 h 390219"/>
                <a:gd name="connsiteX19" fmla="*/ 52229 w 460259"/>
                <a:gd name="connsiteY19" fmla="*/ 386518 h 390219"/>
                <a:gd name="connsiteX20" fmla="*/ 337690 w 460259"/>
                <a:gd name="connsiteY20" fmla="*/ 386518 h 390219"/>
                <a:gd name="connsiteX21" fmla="*/ 337890 w 460259"/>
                <a:gd name="connsiteY21" fmla="*/ 386518 h 390219"/>
                <a:gd name="connsiteX22" fmla="*/ 344094 w 460259"/>
                <a:gd name="connsiteY22" fmla="*/ 392922 h 390219"/>
                <a:gd name="connsiteX23" fmla="*/ 337690 w 460259"/>
                <a:gd name="connsiteY23" fmla="*/ 399325 h 390219"/>
                <a:gd name="connsiteX24" fmla="*/ 459259 w 460259"/>
                <a:gd name="connsiteY24" fmla="*/ 270653 h 390219"/>
                <a:gd name="connsiteX25" fmla="*/ 452855 w 460259"/>
                <a:gd name="connsiteY25" fmla="*/ 264249 h 390219"/>
                <a:gd name="connsiteX26" fmla="*/ 459259 w 460259"/>
                <a:gd name="connsiteY26" fmla="*/ 257845 h 390219"/>
                <a:gd name="connsiteX27" fmla="*/ 465662 w 460259"/>
                <a:gd name="connsiteY27" fmla="*/ 264249 h 390219"/>
                <a:gd name="connsiteX28" fmla="*/ 459259 w 460259"/>
                <a:gd name="connsiteY28" fmla="*/ 270653 h 390219"/>
                <a:gd name="connsiteX29" fmla="*/ 459259 w 460259"/>
                <a:gd name="connsiteY29" fmla="*/ 251442 h 390219"/>
                <a:gd name="connsiteX30" fmla="*/ 452855 w 460259"/>
                <a:gd name="connsiteY30" fmla="*/ 245038 h 390219"/>
                <a:gd name="connsiteX31" fmla="*/ 452855 w 460259"/>
                <a:gd name="connsiteY31" fmla="*/ 79145 h 390219"/>
                <a:gd name="connsiteX32" fmla="*/ 183303 w 460259"/>
                <a:gd name="connsiteY32" fmla="*/ 79145 h 390219"/>
                <a:gd name="connsiteX33" fmla="*/ 176900 w 460259"/>
                <a:gd name="connsiteY33" fmla="*/ 72741 h 390219"/>
                <a:gd name="connsiteX34" fmla="*/ 183303 w 460259"/>
                <a:gd name="connsiteY34" fmla="*/ 66337 h 390219"/>
                <a:gd name="connsiteX35" fmla="*/ 459259 w 460259"/>
                <a:gd name="connsiteY35" fmla="*/ 66337 h 390219"/>
                <a:gd name="connsiteX36" fmla="*/ 463761 w 460259"/>
                <a:gd name="connsiteY36" fmla="*/ 68239 h 390219"/>
                <a:gd name="connsiteX37" fmla="*/ 465662 w 460259"/>
                <a:gd name="connsiteY37" fmla="*/ 72741 h 390219"/>
                <a:gd name="connsiteX38" fmla="*/ 465662 w 460259"/>
                <a:gd name="connsiteY38" fmla="*/ 245038 h 390219"/>
                <a:gd name="connsiteX39" fmla="*/ 459259 w 460259"/>
                <a:gd name="connsiteY39" fmla="*/ 251442 h 390219"/>
                <a:gd name="connsiteX40" fmla="*/ 6404 w 460259"/>
                <a:gd name="connsiteY40" fmla="*/ 243537 h 390219"/>
                <a:gd name="connsiteX41" fmla="*/ 0 w 460259"/>
                <a:gd name="connsiteY41" fmla="*/ 237134 h 390219"/>
                <a:gd name="connsiteX42" fmla="*/ 6404 w 460259"/>
                <a:gd name="connsiteY42" fmla="*/ 230730 h 390219"/>
                <a:gd name="connsiteX43" fmla="*/ 12807 w 460259"/>
                <a:gd name="connsiteY43" fmla="*/ 237134 h 390219"/>
                <a:gd name="connsiteX44" fmla="*/ 6404 w 460259"/>
                <a:gd name="connsiteY44" fmla="*/ 243537 h 390219"/>
                <a:gd name="connsiteX45" fmla="*/ 6404 w 460259"/>
                <a:gd name="connsiteY45" fmla="*/ 224226 h 390219"/>
                <a:gd name="connsiteX46" fmla="*/ 0 w 460259"/>
                <a:gd name="connsiteY46" fmla="*/ 217823 h 390219"/>
                <a:gd name="connsiteX47" fmla="*/ 0 w 460259"/>
                <a:gd name="connsiteY47" fmla="*/ 25715 h 390219"/>
                <a:gd name="connsiteX48" fmla="*/ 6404 w 460259"/>
                <a:gd name="connsiteY48" fmla="*/ 19311 h 390219"/>
                <a:gd name="connsiteX49" fmla="*/ 12807 w 460259"/>
                <a:gd name="connsiteY49" fmla="*/ 25715 h 390219"/>
                <a:gd name="connsiteX50" fmla="*/ 12807 w 460259"/>
                <a:gd name="connsiteY50" fmla="*/ 217823 h 390219"/>
                <a:gd name="connsiteX51" fmla="*/ 6404 w 460259"/>
                <a:gd name="connsiteY51" fmla="*/ 224226 h 390219"/>
                <a:gd name="connsiteX52" fmla="*/ 165693 w 460259"/>
                <a:gd name="connsiteY52" fmla="*/ 76143 h 390219"/>
                <a:gd name="connsiteX53" fmla="*/ 160390 w 460259"/>
                <a:gd name="connsiteY53" fmla="*/ 73442 h 390219"/>
                <a:gd name="connsiteX54" fmla="*/ 117866 w 460259"/>
                <a:gd name="connsiteY54" fmla="*/ 12807 h 390219"/>
                <a:gd name="connsiteX55" fmla="*/ 7704 w 460259"/>
                <a:gd name="connsiteY55" fmla="*/ 12807 h 390219"/>
                <a:gd name="connsiteX56" fmla="*/ 0 w 460259"/>
                <a:gd name="connsiteY56" fmla="*/ 6604 h 390219"/>
                <a:gd name="connsiteX57" fmla="*/ 0 w 460259"/>
                <a:gd name="connsiteY57" fmla="*/ 6404 h 390219"/>
                <a:gd name="connsiteX58" fmla="*/ 1901 w 460259"/>
                <a:gd name="connsiteY58" fmla="*/ 1901 h 390219"/>
                <a:gd name="connsiteX59" fmla="*/ 6404 w 460259"/>
                <a:gd name="connsiteY59" fmla="*/ 0 h 390219"/>
                <a:gd name="connsiteX60" fmla="*/ 121168 w 460259"/>
                <a:gd name="connsiteY60" fmla="*/ 0 h 390219"/>
                <a:gd name="connsiteX61" fmla="*/ 126371 w 460259"/>
                <a:gd name="connsiteY61" fmla="*/ 2702 h 390219"/>
                <a:gd name="connsiteX62" fmla="*/ 170896 w 460259"/>
                <a:gd name="connsiteY62" fmla="*/ 66037 h 390219"/>
                <a:gd name="connsiteX63" fmla="*/ 171997 w 460259"/>
                <a:gd name="connsiteY63" fmla="*/ 70840 h 390219"/>
                <a:gd name="connsiteX64" fmla="*/ 169295 w 460259"/>
                <a:gd name="connsiteY64" fmla="*/ 74942 h 390219"/>
                <a:gd name="connsiteX65" fmla="*/ 165693 w 460259"/>
                <a:gd name="connsiteY65" fmla="*/ 76143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60259" h="390219">
                  <a:moveTo>
                    <a:pt x="413433" y="399325"/>
                  </a:moveTo>
                  <a:lnTo>
                    <a:pt x="413433" y="399325"/>
                  </a:lnTo>
                  <a:lnTo>
                    <a:pt x="357001" y="399325"/>
                  </a:lnTo>
                  <a:cubicBezTo>
                    <a:pt x="353399" y="399325"/>
                    <a:pt x="350497" y="396424"/>
                    <a:pt x="350497" y="392922"/>
                  </a:cubicBezTo>
                  <a:cubicBezTo>
                    <a:pt x="350497" y="389419"/>
                    <a:pt x="353399" y="386518"/>
                    <a:pt x="357001" y="386518"/>
                  </a:cubicBezTo>
                  <a:lnTo>
                    <a:pt x="413433" y="386518"/>
                  </a:lnTo>
                  <a:cubicBezTo>
                    <a:pt x="435145" y="386418"/>
                    <a:pt x="452855" y="368808"/>
                    <a:pt x="452855" y="347096"/>
                  </a:cubicBezTo>
                  <a:lnTo>
                    <a:pt x="452855" y="283460"/>
                  </a:lnTo>
                  <a:cubicBezTo>
                    <a:pt x="452855" y="279958"/>
                    <a:pt x="455757" y="277056"/>
                    <a:pt x="459259" y="277056"/>
                  </a:cubicBezTo>
                  <a:cubicBezTo>
                    <a:pt x="462761" y="277056"/>
                    <a:pt x="465662" y="279958"/>
                    <a:pt x="465662" y="283460"/>
                  </a:cubicBezTo>
                  <a:lnTo>
                    <a:pt x="465662" y="347096"/>
                  </a:lnTo>
                  <a:cubicBezTo>
                    <a:pt x="465662" y="375812"/>
                    <a:pt x="442249" y="399325"/>
                    <a:pt x="413433" y="399325"/>
                  </a:cubicBezTo>
                  <a:close/>
                  <a:moveTo>
                    <a:pt x="337690" y="399325"/>
                  </a:moveTo>
                  <a:lnTo>
                    <a:pt x="52229" y="399325"/>
                  </a:lnTo>
                  <a:cubicBezTo>
                    <a:pt x="23513" y="399325"/>
                    <a:pt x="100" y="375812"/>
                    <a:pt x="0" y="347096"/>
                  </a:cubicBezTo>
                  <a:lnTo>
                    <a:pt x="100" y="256345"/>
                  </a:lnTo>
                  <a:cubicBezTo>
                    <a:pt x="100" y="252742"/>
                    <a:pt x="2902" y="249941"/>
                    <a:pt x="6404" y="249941"/>
                  </a:cubicBezTo>
                  <a:cubicBezTo>
                    <a:pt x="10006" y="249941"/>
                    <a:pt x="12807" y="252742"/>
                    <a:pt x="12807" y="256345"/>
                  </a:cubicBezTo>
                  <a:lnTo>
                    <a:pt x="12807" y="347096"/>
                  </a:lnTo>
                  <a:cubicBezTo>
                    <a:pt x="12907" y="368808"/>
                    <a:pt x="30617" y="386418"/>
                    <a:pt x="52229" y="386518"/>
                  </a:cubicBezTo>
                  <a:lnTo>
                    <a:pt x="337690" y="386518"/>
                  </a:lnTo>
                  <a:cubicBezTo>
                    <a:pt x="337790" y="386518"/>
                    <a:pt x="337790" y="386518"/>
                    <a:pt x="337890" y="386518"/>
                  </a:cubicBezTo>
                  <a:cubicBezTo>
                    <a:pt x="341392" y="386618"/>
                    <a:pt x="344094" y="389419"/>
                    <a:pt x="344094" y="392922"/>
                  </a:cubicBezTo>
                  <a:cubicBezTo>
                    <a:pt x="344094" y="396424"/>
                    <a:pt x="341292" y="399325"/>
                    <a:pt x="337690" y="399325"/>
                  </a:cubicBezTo>
                  <a:close/>
                  <a:moveTo>
                    <a:pt x="459259" y="270653"/>
                  </a:moveTo>
                  <a:cubicBezTo>
                    <a:pt x="455757" y="270653"/>
                    <a:pt x="452855" y="267751"/>
                    <a:pt x="452855" y="264249"/>
                  </a:cubicBezTo>
                  <a:cubicBezTo>
                    <a:pt x="452855" y="260747"/>
                    <a:pt x="455757" y="257845"/>
                    <a:pt x="459259" y="257845"/>
                  </a:cubicBezTo>
                  <a:cubicBezTo>
                    <a:pt x="462761" y="257845"/>
                    <a:pt x="465662" y="260747"/>
                    <a:pt x="465662" y="264249"/>
                  </a:cubicBezTo>
                  <a:cubicBezTo>
                    <a:pt x="465662" y="267751"/>
                    <a:pt x="462761" y="270653"/>
                    <a:pt x="459259" y="270653"/>
                  </a:cubicBezTo>
                  <a:close/>
                  <a:moveTo>
                    <a:pt x="459259" y="251442"/>
                  </a:moveTo>
                  <a:cubicBezTo>
                    <a:pt x="455757" y="251442"/>
                    <a:pt x="452855" y="248540"/>
                    <a:pt x="452855" y="245038"/>
                  </a:cubicBezTo>
                  <a:lnTo>
                    <a:pt x="452855" y="79145"/>
                  </a:lnTo>
                  <a:lnTo>
                    <a:pt x="183303" y="79145"/>
                  </a:lnTo>
                  <a:cubicBezTo>
                    <a:pt x="179801" y="79145"/>
                    <a:pt x="176900" y="76243"/>
                    <a:pt x="176900" y="72741"/>
                  </a:cubicBezTo>
                  <a:cubicBezTo>
                    <a:pt x="176900" y="69239"/>
                    <a:pt x="179801" y="66337"/>
                    <a:pt x="183303" y="66337"/>
                  </a:cubicBezTo>
                  <a:lnTo>
                    <a:pt x="459259" y="66337"/>
                  </a:lnTo>
                  <a:cubicBezTo>
                    <a:pt x="460960" y="66337"/>
                    <a:pt x="462561" y="67038"/>
                    <a:pt x="463761" y="68239"/>
                  </a:cubicBezTo>
                  <a:cubicBezTo>
                    <a:pt x="464962" y="69339"/>
                    <a:pt x="465662" y="71040"/>
                    <a:pt x="465662" y="72741"/>
                  </a:cubicBezTo>
                  <a:lnTo>
                    <a:pt x="465662" y="245038"/>
                  </a:lnTo>
                  <a:cubicBezTo>
                    <a:pt x="465662" y="248540"/>
                    <a:pt x="462761" y="251442"/>
                    <a:pt x="459259" y="251442"/>
                  </a:cubicBezTo>
                  <a:close/>
                  <a:moveTo>
                    <a:pt x="6404" y="243537"/>
                  </a:moveTo>
                  <a:cubicBezTo>
                    <a:pt x="2902" y="243537"/>
                    <a:pt x="0" y="240636"/>
                    <a:pt x="0" y="237134"/>
                  </a:cubicBezTo>
                  <a:cubicBezTo>
                    <a:pt x="0" y="233532"/>
                    <a:pt x="2902" y="230730"/>
                    <a:pt x="6404" y="230730"/>
                  </a:cubicBezTo>
                  <a:cubicBezTo>
                    <a:pt x="10006" y="230730"/>
                    <a:pt x="12807" y="233532"/>
                    <a:pt x="12807" y="237134"/>
                  </a:cubicBezTo>
                  <a:cubicBezTo>
                    <a:pt x="12807" y="240636"/>
                    <a:pt x="10006" y="243537"/>
                    <a:pt x="6404" y="243537"/>
                  </a:cubicBezTo>
                  <a:close/>
                  <a:moveTo>
                    <a:pt x="6404" y="224226"/>
                  </a:moveTo>
                  <a:cubicBezTo>
                    <a:pt x="2902" y="224226"/>
                    <a:pt x="0" y="221425"/>
                    <a:pt x="0" y="217823"/>
                  </a:cubicBezTo>
                  <a:lnTo>
                    <a:pt x="0" y="25715"/>
                  </a:lnTo>
                  <a:cubicBezTo>
                    <a:pt x="0" y="22213"/>
                    <a:pt x="2902" y="19311"/>
                    <a:pt x="6404" y="19311"/>
                  </a:cubicBezTo>
                  <a:cubicBezTo>
                    <a:pt x="10006" y="19311"/>
                    <a:pt x="12807" y="22213"/>
                    <a:pt x="12807" y="25715"/>
                  </a:cubicBezTo>
                  <a:lnTo>
                    <a:pt x="12807" y="217823"/>
                  </a:lnTo>
                  <a:cubicBezTo>
                    <a:pt x="12807" y="221425"/>
                    <a:pt x="10006" y="224226"/>
                    <a:pt x="6404" y="224226"/>
                  </a:cubicBezTo>
                  <a:close/>
                  <a:moveTo>
                    <a:pt x="165693" y="76143"/>
                  </a:moveTo>
                  <a:cubicBezTo>
                    <a:pt x="163592" y="76143"/>
                    <a:pt x="161591" y="75142"/>
                    <a:pt x="160390" y="73442"/>
                  </a:cubicBezTo>
                  <a:lnTo>
                    <a:pt x="117866" y="12807"/>
                  </a:lnTo>
                  <a:lnTo>
                    <a:pt x="7704" y="12807"/>
                  </a:lnTo>
                  <a:cubicBezTo>
                    <a:pt x="4202" y="13708"/>
                    <a:pt x="0" y="10506"/>
                    <a:pt x="0" y="6604"/>
                  </a:cubicBezTo>
                  <a:lnTo>
                    <a:pt x="0" y="6404"/>
                  </a:lnTo>
                  <a:cubicBezTo>
                    <a:pt x="0" y="4703"/>
                    <a:pt x="700" y="3102"/>
                    <a:pt x="1901" y="1901"/>
                  </a:cubicBezTo>
                  <a:cubicBezTo>
                    <a:pt x="3102" y="700"/>
                    <a:pt x="4803" y="0"/>
                    <a:pt x="6404" y="0"/>
                  </a:cubicBezTo>
                  <a:lnTo>
                    <a:pt x="121168" y="0"/>
                  </a:lnTo>
                  <a:cubicBezTo>
                    <a:pt x="123269" y="0"/>
                    <a:pt x="125171" y="1001"/>
                    <a:pt x="126371" y="2702"/>
                  </a:cubicBezTo>
                  <a:lnTo>
                    <a:pt x="170896" y="66037"/>
                  </a:lnTo>
                  <a:cubicBezTo>
                    <a:pt x="171897" y="67438"/>
                    <a:pt x="172297" y="69139"/>
                    <a:pt x="171997" y="70840"/>
                  </a:cubicBezTo>
                  <a:cubicBezTo>
                    <a:pt x="171697" y="72541"/>
                    <a:pt x="170696" y="73942"/>
                    <a:pt x="169295" y="74942"/>
                  </a:cubicBezTo>
                  <a:cubicBezTo>
                    <a:pt x="168195" y="75743"/>
                    <a:pt x="166994" y="76143"/>
                    <a:pt x="165693" y="7614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3D8B51FC-4C94-4E9D-AB5C-1775A6D18483}"/>
                </a:ext>
              </a:extLst>
            </p:cNvPr>
            <p:cNvSpPr/>
            <p:nvPr/>
          </p:nvSpPr>
          <p:spPr>
            <a:xfrm>
              <a:off x="1945734" y="3785201"/>
              <a:ext cx="300169" cy="30017"/>
            </a:xfrm>
            <a:custGeom>
              <a:avLst/>
              <a:gdLst>
                <a:gd name="connsiteX0" fmla="*/ 298768 w 300169"/>
                <a:gd name="connsiteY0" fmla="*/ 34119 h 30016"/>
                <a:gd name="connsiteX1" fmla="*/ 292365 w 300169"/>
                <a:gd name="connsiteY1" fmla="*/ 27716 h 30016"/>
                <a:gd name="connsiteX2" fmla="*/ 292365 w 300169"/>
                <a:gd name="connsiteY2" fmla="*/ 12807 h 30016"/>
                <a:gd name="connsiteX3" fmla="*/ 217723 w 300169"/>
                <a:gd name="connsiteY3" fmla="*/ 12807 h 30016"/>
                <a:gd name="connsiteX4" fmla="*/ 211319 w 300169"/>
                <a:gd name="connsiteY4" fmla="*/ 6404 h 30016"/>
                <a:gd name="connsiteX5" fmla="*/ 217723 w 300169"/>
                <a:gd name="connsiteY5" fmla="*/ 0 h 30016"/>
                <a:gd name="connsiteX6" fmla="*/ 298768 w 300169"/>
                <a:gd name="connsiteY6" fmla="*/ 0 h 30016"/>
                <a:gd name="connsiteX7" fmla="*/ 303371 w 300169"/>
                <a:gd name="connsiteY7" fmla="*/ 1901 h 30016"/>
                <a:gd name="connsiteX8" fmla="*/ 305172 w 300169"/>
                <a:gd name="connsiteY8" fmla="*/ 6404 h 30016"/>
                <a:gd name="connsiteX9" fmla="*/ 305172 w 300169"/>
                <a:gd name="connsiteY9" fmla="*/ 27716 h 30016"/>
                <a:gd name="connsiteX10" fmla="*/ 298768 w 300169"/>
                <a:gd name="connsiteY10" fmla="*/ 34119 h 30016"/>
                <a:gd name="connsiteX11" fmla="*/ 198512 w 300169"/>
                <a:gd name="connsiteY11" fmla="*/ 12807 h 30016"/>
                <a:gd name="connsiteX12" fmla="*/ 6404 w 300169"/>
                <a:gd name="connsiteY12" fmla="*/ 12807 h 30016"/>
                <a:gd name="connsiteX13" fmla="*/ 0 w 300169"/>
                <a:gd name="connsiteY13" fmla="*/ 6404 h 30016"/>
                <a:gd name="connsiteX14" fmla="*/ 6404 w 300169"/>
                <a:gd name="connsiteY14" fmla="*/ 0 h 30016"/>
                <a:gd name="connsiteX15" fmla="*/ 198512 w 300169"/>
                <a:gd name="connsiteY15" fmla="*/ 0 h 30016"/>
                <a:gd name="connsiteX16" fmla="*/ 204915 w 300169"/>
                <a:gd name="connsiteY16" fmla="*/ 6404 h 30016"/>
                <a:gd name="connsiteX17" fmla="*/ 198512 w 300169"/>
                <a:gd name="connsiteY17" fmla="*/ 12807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0169" h="30016">
                  <a:moveTo>
                    <a:pt x="298768" y="34119"/>
                  </a:moveTo>
                  <a:cubicBezTo>
                    <a:pt x="295266" y="34119"/>
                    <a:pt x="292365" y="31218"/>
                    <a:pt x="292365" y="27716"/>
                  </a:cubicBezTo>
                  <a:lnTo>
                    <a:pt x="292365" y="12807"/>
                  </a:lnTo>
                  <a:lnTo>
                    <a:pt x="217723" y="12807"/>
                  </a:lnTo>
                  <a:cubicBezTo>
                    <a:pt x="214221" y="12807"/>
                    <a:pt x="211319" y="9906"/>
                    <a:pt x="211319" y="6404"/>
                  </a:cubicBezTo>
                  <a:cubicBezTo>
                    <a:pt x="211319" y="2902"/>
                    <a:pt x="214221" y="0"/>
                    <a:pt x="217723" y="0"/>
                  </a:cubicBezTo>
                  <a:lnTo>
                    <a:pt x="298768" y="0"/>
                  </a:lnTo>
                  <a:cubicBezTo>
                    <a:pt x="300469" y="0"/>
                    <a:pt x="302170" y="700"/>
                    <a:pt x="303371" y="1901"/>
                  </a:cubicBezTo>
                  <a:cubicBezTo>
                    <a:pt x="304472" y="3102"/>
                    <a:pt x="305172" y="4703"/>
                    <a:pt x="305172" y="6404"/>
                  </a:cubicBezTo>
                  <a:lnTo>
                    <a:pt x="305172" y="27716"/>
                  </a:lnTo>
                  <a:cubicBezTo>
                    <a:pt x="305172" y="31218"/>
                    <a:pt x="302370" y="34119"/>
                    <a:pt x="298768" y="34119"/>
                  </a:cubicBezTo>
                  <a:close/>
                  <a:moveTo>
                    <a:pt x="198512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98512" y="0"/>
                  </a:lnTo>
                  <a:cubicBezTo>
                    <a:pt x="202014" y="0"/>
                    <a:pt x="204915" y="2902"/>
                    <a:pt x="204915" y="6404"/>
                  </a:cubicBezTo>
                  <a:cubicBezTo>
                    <a:pt x="204915" y="9906"/>
                    <a:pt x="2020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7D9A4E12-86B7-4EBD-B2EC-CA77C54CDEB4}"/>
                </a:ext>
              </a:extLst>
            </p:cNvPr>
            <p:cNvSpPr/>
            <p:nvPr/>
          </p:nvSpPr>
          <p:spPr>
            <a:xfrm>
              <a:off x="2025779" y="3899165"/>
              <a:ext cx="10006" cy="240135"/>
            </a:xfrm>
            <a:custGeom>
              <a:avLst/>
              <a:gdLst>
                <a:gd name="connsiteX0" fmla="*/ 6404 w 10005"/>
                <a:gd name="connsiteY0" fmla="*/ 240336 h 240135"/>
                <a:gd name="connsiteX1" fmla="*/ 0 w 10005"/>
                <a:gd name="connsiteY1" fmla="*/ 233932 h 240135"/>
                <a:gd name="connsiteX2" fmla="*/ 0 w 10005"/>
                <a:gd name="connsiteY2" fmla="*/ 41824 h 240135"/>
                <a:gd name="connsiteX3" fmla="*/ 6404 w 10005"/>
                <a:gd name="connsiteY3" fmla="*/ 35420 h 240135"/>
                <a:gd name="connsiteX4" fmla="*/ 12807 w 10005"/>
                <a:gd name="connsiteY4" fmla="*/ 41824 h 240135"/>
                <a:gd name="connsiteX5" fmla="*/ 12807 w 10005"/>
                <a:gd name="connsiteY5" fmla="*/ 233932 h 240135"/>
                <a:gd name="connsiteX6" fmla="*/ 6404 w 10005"/>
                <a:gd name="connsiteY6" fmla="*/ 240336 h 240135"/>
                <a:gd name="connsiteX7" fmla="*/ 6404 w 10005"/>
                <a:gd name="connsiteY7" fmla="*/ 29016 h 240135"/>
                <a:gd name="connsiteX8" fmla="*/ 0 w 10005"/>
                <a:gd name="connsiteY8" fmla="*/ 22613 h 240135"/>
                <a:gd name="connsiteX9" fmla="*/ 0 w 10005"/>
                <a:gd name="connsiteY9" fmla="*/ 6404 h 240135"/>
                <a:gd name="connsiteX10" fmla="*/ 6404 w 10005"/>
                <a:gd name="connsiteY10" fmla="*/ 0 h 240135"/>
                <a:gd name="connsiteX11" fmla="*/ 12807 w 10005"/>
                <a:gd name="connsiteY11" fmla="*/ 6404 h 240135"/>
                <a:gd name="connsiteX12" fmla="*/ 12807 w 10005"/>
                <a:gd name="connsiteY12" fmla="*/ 22613 h 240135"/>
                <a:gd name="connsiteX13" fmla="*/ 6404 w 10005"/>
                <a:gd name="connsiteY13" fmla="*/ 29016 h 24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05" h="240135">
                  <a:moveTo>
                    <a:pt x="6404" y="240336"/>
                  </a:moveTo>
                  <a:cubicBezTo>
                    <a:pt x="2902" y="240336"/>
                    <a:pt x="0" y="237434"/>
                    <a:pt x="0" y="233932"/>
                  </a:cubicBezTo>
                  <a:lnTo>
                    <a:pt x="0" y="41824"/>
                  </a:lnTo>
                  <a:cubicBezTo>
                    <a:pt x="0" y="38322"/>
                    <a:pt x="2902" y="35420"/>
                    <a:pt x="6404" y="35420"/>
                  </a:cubicBezTo>
                  <a:cubicBezTo>
                    <a:pt x="9906" y="35420"/>
                    <a:pt x="12807" y="38322"/>
                    <a:pt x="12807" y="41824"/>
                  </a:cubicBezTo>
                  <a:lnTo>
                    <a:pt x="12807" y="233932"/>
                  </a:lnTo>
                  <a:cubicBezTo>
                    <a:pt x="12807" y="237434"/>
                    <a:pt x="9906" y="240336"/>
                    <a:pt x="6404" y="240336"/>
                  </a:cubicBezTo>
                  <a:close/>
                  <a:moveTo>
                    <a:pt x="6404" y="29016"/>
                  </a:moveTo>
                  <a:cubicBezTo>
                    <a:pt x="2902" y="29016"/>
                    <a:pt x="0" y="26115"/>
                    <a:pt x="0" y="22613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22613"/>
                  </a:lnTo>
                  <a:cubicBezTo>
                    <a:pt x="12807" y="26115"/>
                    <a:pt x="9906" y="29016"/>
                    <a:pt x="6404" y="290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137CF792-5B5B-408D-A06D-51BF5DAE8A2E}"/>
                </a:ext>
              </a:extLst>
            </p:cNvPr>
            <p:cNvSpPr/>
            <p:nvPr/>
          </p:nvSpPr>
          <p:spPr>
            <a:xfrm>
              <a:off x="2025779" y="3806513"/>
              <a:ext cx="10006" cy="30017"/>
            </a:xfrm>
            <a:custGeom>
              <a:avLst/>
              <a:gdLst>
                <a:gd name="connsiteX0" fmla="*/ 6404 w 10005"/>
                <a:gd name="connsiteY0" fmla="*/ 35120 h 30016"/>
                <a:gd name="connsiteX1" fmla="*/ 0 w 10005"/>
                <a:gd name="connsiteY1" fmla="*/ 287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716 h 30016"/>
                <a:gd name="connsiteX6" fmla="*/ 6404 w 10005"/>
                <a:gd name="connsiteY6" fmla="*/ 351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120"/>
                  </a:moveTo>
                  <a:cubicBezTo>
                    <a:pt x="2902" y="35120"/>
                    <a:pt x="0" y="32218"/>
                    <a:pt x="0" y="287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10006" y="0"/>
                    <a:pt x="12807" y="2902"/>
                    <a:pt x="12807" y="6404"/>
                  </a:cubicBezTo>
                  <a:lnTo>
                    <a:pt x="12807" y="28716"/>
                  </a:lnTo>
                  <a:cubicBezTo>
                    <a:pt x="12807" y="32218"/>
                    <a:pt x="10006" y="35120"/>
                    <a:pt x="6404" y="351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713263A7-94CA-4137-B030-B95A053FC095}"/>
                </a:ext>
              </a:extLst>
            </p:cNvPr>
            <p:cNvSpPr/>
            <p:nvPr/>
          </p:nvSpPr>
          <p:spPr>
            <a:xfrm>
              <a:off x="1991260" y="3828726"/>
              <a:ext cx="80045" cy="80045"/>
            </a:xfrm>
            <a:custGeom>
              <a:avLst/>
              <a:gdLst>
                <a:gd name="connsiteX0" fmla="*/ 41623 w 80045"/>
                <a:gd name="connsiteY0" fmla="*/ 83247 h 80045"/>
                <a:gd name="connsiteX1" fmla="*/ 0 w 80045"/>
                <a:gd name="connsiteY1" fmla="*/ 41623 h 80045"/>
                <a:gd name="connsiteX2" fmla="*/ 41623 w 80045"/>
                <a:gd name="connsiteY2" fmla="*/ 0 h 80045"/>
                <a:gd name="connsiteX3" fmla="*/ 83247 w 80045"/>
                <a:gd name="connsiteY3" fmla="*/ 41623 h 80045"/>
                <a:gd name="connsiteX4" fmla="*/ 41623 w 80045"/>
                <a:gd name="connsiteY4" fmla="*/ 83247 h 80045"/>
                <a:gd name="connsiteX5" fmla="*/ 41623 w 80045"/>
                <a:gd name="connsiteY5" fmla="*/ 12807 h 80045"/>
                <a:gd name="connsiteX6" fmla="*/ 12807 w 80045"/>
                <a:gd name="connsiteY6" fmla="*/ 41623 h 80045"/>
                <a:gd name="connsiteX7" fmla="*/ 41623 w 80045"/>
                <a:gd name="connsiteY7" fmla="*/ 70440 h 80045"/>
                <a:gd name="connsiteX8" fmla="*/ 70440 w 80045"/>
                <a:gd name="connsiteY8" fmla="*/ 41623 h 80045"/>
                <a:gd name="connsiteX9" fmla="*/ 41623 w 80045"/>
                <a:gd name="connsiteY9" fmla="*/ 12807 h 80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045" h="80045">
                  <a:moveTo>
                    <a:pt x="41623" y="83247"/>
                  </a:moveTo>
                  <a:cubicBezTo>
                    <a:pt x="18710" y="83247"/>
                    <a:pt x="0" y="64536"/>
                    <a:pt x="0" y="41623"/>
                  </a:cubicBezTo>
                  <a:cubicBezTo>
                    <a:pt x="0" y="18710"/>
                    <a:pt x="18710" y="0"/>
                    <a:pt x="41623" y="0"/>
                  </a:cubicBezTo>
                  <a:cubicBezTo>
                    <a:pt x="64536" y="0"/>
                    <a:pt x="83247" y="18710"/>
                    <a:pt x="83247" y="41623"/>
                  </a:cubicBezTo>
                  <a:cubicBezTo>
                    <a:pt x="83247" y="64636"/>
                    <a:pt x="64536" y="83247"/>
                    <a:pt x="41623" y="83247"/>
                  </a:cubicBezTo>
                  <a:close/>
                  <a:moveTo>
                    <a:pt x="41623" y="12807"/>
                  </a:moveTo>
                  <a:cubicBezTo>
                    <a:pt x="25714" y="12807"/>
                    <a:pt x="12807" y="25714"/>
                    <a:pt x="12807" y="41623"/>
                  </a:cubicBezTo>
                  <a:cubicBezTo>
                    <a:pt x="12807" y="57532"/>
                    <a:pt x="25714" y="70440"/>
                    <a:pt x="41623" y="70440"/>
                  </a:cubicBezTo>
                  <a:cubicBezTo>
                    <a:pt x="57532" y="70440"/>
                    <a:pt x="70440" y="57532"/>
                    <a:pt x="70440" y="41623"/>
                  </a:cubicBezTo>
                  <a:cubicBezTo>
                    <a:pt x="70440" y="25714"/>
                    <a:pt x="57532" y="12807"/>
                    <a:pt x="41623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F73E4389-CA37-4C4D-8EA5-AEFCA5E2A018}"/>
                </a:ext>
              </a:extLst>
            </p:cNvPr>
            <p:cNvSpPr/>
            <p:nvPr/>
          </p:nvSpPr>
          <p:spPr>
            <a:xfrm>
              <a:off x="2007831" y="3894825"/>
              <a:ext cx="40023" cy="20011"/>
            </a:xfrm>
            <a:custGeom>
              <a:avLst/>
              <a:gdLst>
                <a:gd name="connsiteX0" fmla="*/ 42362 w 40022"/>
                <a:gd name="connsiteY0" fmla="*/ 26553 h 20011"/>
                <a:gd name="connsiteX1" fmla="*/ 40061 w 40022"/>
                <a:gd name="connsiteY1" fmla="*/ 26153 h 20011"/>
                <a:gd name="connsiteX2" fmla="*/ 4140 w 40022"/>
                <a:gd name="connsiteY2" fmla="*/ 12445 h 20011"/>
                <a:gd name="connsiteX3" fmla="*/ 438 w 40022"/>
                <a:gd name="connsiteY3" fmla="*/ 4140 h 20011"/>
                <a:gd name="connsiteX4" fmla="*/ 8743 w 40022"/>
                <a:gd name="connsiteY4" fmla="*/ 438 h 20011"/>
                <a:gd name="connsiteX5" fmla="*/ 44663 w 40022"/>
                <a:gd name="connsiteY5" fmla="*/ 14146 h 20011"/>
                <a:gd name="connsiteX6" fmla="*/ 48365 w 40022"/>
                <a:gd name="connsiteY6" fmla="*/ 22451 h 20011"/>
                <a:gd name="connsiteX7" fmla="*/ 4236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42362" y="26553"/>
                  </a:moveTo>
                  <a:cubicBezTo>
                    <a:pt x="41561" y="26553"/>
                    <a:pt x="40861" y="26453"/>
                    <a:pt x="40061" y="26153"/>
                  </a:cubicBezTo>
                  <a:lnTo>
                    <a:pt x="4140" y="12445"/>
                  </a:lnTo>
                  <a:cubicBezTo>
                    <a:pt x="838" y="11144"/>
                    <a:pt x="-863" y="7442"/>
                    <a:pt x="438" y="4140"/>
                  </a:cubicBezTo>
                  <a:cubicBezTo>
                    <a:pt x="1739" y="838"/>
                    <a:pt x="5441" y="-862"/>
                    <a:pt x="8743" y="438"/>
                  </a:cubicBezTo>
                  <a:lnTo>
                    <a:pt x="44663" y="14146"/>
                  </a:lnTo>
                  <a:cubicBezTo>
                    <a:pt x="47965" y="15447"/>
                    <a:pt x="49666" y="19149"/>
                    <a:pt x="48365" y="22451"/>
                  </a:cubicBezTo>
                  <a:cubicBezTo>
                    <a:pt x="47365" y="25052"/>
                    <a:pt x="44963" y="26553"/>
                    <a:pt x="4236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7B17CDE6-F54D-48FA-A6C7-9C62457F961E}"/>
                </a:ext>
              </a:extLst>
            </p:cNvPr>
            <p:cNvSpPr/>
            <p:nvPr/>
          </p:nvSpPr>
          <p:spPr>
            <a:xfrm>
              <a:off x="2007831" y="3908633"/>
              <a:ext cx="40023" cy="20011"/>
            </a:xfrm>
            <a:custGeom>
              <a:avLst/>
              <a:gdLst>
                <a:gd name="connsiteX0" fmla="*/ 6442 w 40022"/>
                <a:gd name="connsiteY0" fmla="*/ 26553 h 20011"/>
                <a:gd name="connsiteX1" fmla="*/ 438 w 40022"/>
                <a:gd name="connsiteY1" fmla="*/ 22451 h 20011"/>
                <a:gd name="connsiteX2" fmla="*/ 4140 w 40022"/>
                <a:gd name="connsiteY2" fmla="*/ 14146 h 20011"/>
                <a:gd name="connsiteX3" fmla="*/ 40061 w 40022"/>
                <a:gd name="connsiteY3" fmla="*/ 438 h 20011"/>
                <a:gd name="connsiteX4" fmla="*/ 48365 w 40022"/>
                <a:gd name="connsiteY4" fmla="*/ 4140 h 20011"/>
                <a:gd name="connsiteX5" fmla="*/ 44663 w 40022"/>
                <a:gd name="connsiteY5" fmla="*/ 12445 h 20011"/>
                <a:gd name="connsiteX6" fmla="*/ 8743 w 40022"/>
                <a:gd name="connsiteY6" fmla="*/ 26153 h 20011"/>
                <a:gd name="connsiteX7" fmla="*/ 644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6442" y="26553"/>
                  </a:moveTo>
                  <a:cubicBezTo>
                    <a:pt x="3840" y="26553"/>
                    <a:pt x="1439" y="24952"/>
                    <a:pt x="438" y="22451"/>
                  </a:cubicBezTo>
                  <a:cubicBezTo>
                    <a:pt x="-863" y="19149"/>
                    <a:pt x="838" y="15447"/>
                    <a:pt x="4140" y="14146"/>
                  </a:cubicBezTo>
                  <a:lnTo>
                    <a:pt x="40061" y="438"/>
                  </a:lnTo>
                  <a:cubicBezTo>
                    <a:pt x="43362" y="-863"/>
                    <a:pt x="47065" y="838"/>
                    <a:pt x="48365" y="4140"/>
                  </a:cubicBezTo>
                  <a:cubicBezTo>
                    <a:pt x="49666" y="7442"/>
                    <a:pt x="47965" y="11144"/>
                    <a:pt x="44663" y="12445"/>
                  </a:cubicBezTo>
                  <a:lnTo>
                    <a:pt x="8743" y="26153"/>
                  </a:lnTo>
                  <a:cubicBezTo>
                    <a:pt x="7942" y="26453"/>
                    <a:pt x="7142" y="26553"/>
                    <a:pt x="644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23A4A9DB-D873-48EB-9D3D-5EC7A41BE1B1}"/>
                </a:ext>
              </a:extLst>
            </p:cNvPr>
            <p:cNvSpPr/>
            <p:nvPr/>
          </p:nvSpPr>
          <p:spPr>
            <a:xfrm>
              <a:off x="2007831" y="3921740"/>
              <a:ext cx="40023" cy="20011"/>
            </a:xfrm>
            <a:custGeom>
              <a:avLst/>
              <a:gdLst>
                <a:gd name="connsiteX0" fmla="*/ 42362 w 40022"/>
                <a:gd name="connsiteY0" fmla="*/ 26553 h 20011"/>
                <a:gd name="connsiteX1" fmla="*/ 40061 w 40022"/>
                <a:gd name="connsiteY1" fmla="*/ 26153 h 20011"/>
                <a:gd name="connsiteX2" fmla="*/ 4140 w 40022"/>
                <a:gd name="connsiteY2" fmla="*/ 12445 h 20011"/>
                <a:gd name="connsiteX3" fmla="*/ 438 w 40022"/>
                <a:gd name="connsiteY3" fmla="*/ 4140 h 20011"/>
                <a:gd name="connsiteX4" fmla="*/ 8743 w 40022"/>
                <a:gd name="connsiteY4" fmla="*/ 438 h 20011"/>
                <a:gd name="connsiteX5" fmla="*/ 44663 w 40022"/>
                <a:gd name="connsiteY5" fmla="*/ 14146 h 20011"/>
                <a:gd name="connsiteX6" fmla="*/ 48365 w 40022"/>
                <a:gd name="connsiteY6" fmla="*/ 22451 h 20011"/>
                <a:gd name="connsiteX7" fmla="*/ 4236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42362" y="26553"/>
                  </a:moveTo>
                  <a:cubicBezTo>
                    <a:pt x="41561" y="26553"/>
                    <a:pt x="40861" y="26453"/>
                    <a:pt x="40061" y="26153"/>
                  </a:cubicBezTo>
                  <a:lnTo>
                    <a:pt x="4140" y="12445"/>
                  </a:lnTo>
                  <a:cubicBezTo>
                    <a:pt x="838" y="11144"/>
                    <a:pt x="-863" y="7442"/>
                    <a:pt x="438" y="4140"/>
                  </a:cubicBezTo>
                  <a:cubicBezTo>
                    <a:pt x="1739" y="839"/>
                    <a:pt x="5441" y="-863"/>
                    <a:pt x="8743" y="438"/>
                  </a:cubicBezTo>
                  <a:lnTo>
                    <a:pt x="44663" y="14146"/>
                  </a:lnTo>
                  <a:cubicBezTo>
                    <a:pt x="47965" y="15447"/>
                    <a:pt x="49666" y="19149"/>
                    <a:pt x="48365" y="22451"/>
                  </a:cubicBezTo>
                  <a:cubicBezTo>
                    <a:pt x="47365" y="24952"/>
                    <a:pt x="44963" y="26553"/>
                    <a:pt x="4236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935ABB95-124A-497D-AC85-BF5E460D9139}"/>
                </a:ext>
              </a:extLst>
            </p:cNvPr>
            <p:cNvSpPr/>
            <p:nvPr/>
          </p:nvSpPr>
          <p:spPr>
            <a:xfrm>
              <a:off x="2007831" y="3935548"/>
              <a:ext cx="40023" cy="20011"/>
            </a:xfrm>
            <a:custGeom>
              <a:avLst/>
              <a:gdLst>
                <a:gd name="connsiteX0" fmla="*/ 6442 w 40022"/>
                <a:gd name="connsiteY0" fmla="*/ 26553 h 20011"/>
                <a:gd name="connsiteX1" fmla="*/ 438 w 40022"/>
                <a:gd name="connsiteY1" fmla="*/ 22451 h 20011"/>
                <a:gd name="connsiteX2" fmla="*/ 4140 w 40022"/>
                <a:gd name="connsiteY2" fmla="*/ 14146 h 20011"/>
                <a:gd name="connsiteX3" fmla="*/ 40061 w 40022"/>
                <a:gd name="connsiteY3" fmla="*/ 438 h 20011"/>
                <a:gd name="connsiteX4" fmla="*/ 48365 w 40022"/>
                <a:gd name="connsiteY4" fmla="*/ 4140 h 20011"/>
                <a:gd name="connsiteX5" fmla="*/ 44663 w 40022"/>
                <a:gd name="connsiteY5" fmla="*/ 12445 h 20011"/>
                <a:gd name="connsiteX6" fmla="*/ 8743 w 40022"/>
                <a:gd name="connsiteY6" fmla="*/ 26153 h 20011"/>
                <a:gd name="connsiteX7" fmla="*/ 644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6442" y="26553"/>
                  </a:moveTo>
                  <a:cubicBezTo>
                    <a:pt x="3840" y="26553"/>
                    <a:pt x="1439" y="24952"/>
                    <a:pt x="438" y="22451"/>
                  </a:cubicBezTo>
                  <a:cubicBezTo>
                    <a:pt x="-863" y="19149"/>
                    <a:pt x="838" y="15447"/>
                    <a:pt x="4140" y="14146"/>
                  </a:cubicBezTo>
                  <a:lnTo>
                    <a:pt x="40061" y="438"/>
                  </a:lnTo>
                  <a:cubicBezTo>
                    <a:pt x="43362" y="-863"/>
                    <a:pt x="47065" y="838"/>
                    <a:pt x="48365" y="4140"/>
                  </a:cubicBezTo>
                  <a:cubicBezTo>
                    <a:pt x="49666" y="7442"/>
                    <a:pt x="47965" y="11144"/>
                    <a:pt x="44663" y="12445"/>
                  </a:cubicBezTo>
                  <a:lnTo>
                    <a:pt x="8743" y="26153"/>
                  </a:lnTo>
                  <a:cubicBezTo>
                    <a:pt x="7942" y="26353"/>
                    <a:pt x="7142" y="26553"/>
                    <a:pt x="644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6726E8F0-4A84-4351-BCF0-44047DD0D4F7}"/>
                </a:ext>
              </a:extLst>
            </p:cNvPr>
            <p:cNvSpPr/>
            <p:nvPr/>
          </p:nvSpPr>
          <p:spPr>
            <a:xfrm>
              <a:off x="2007831" y="3948555"/>
              <a:ext cx="40023" cy="20011"/>
            </a:xfrm>
            <a:custGeom>
              <a:avLst/>
              <a:gdLst>
                <a:gd name="connsiteX0" fmla="*/ 42362 w 40022"/>
                <a:gd name="connsiteY0" fmla="*/ 26553 h 20011"/>
                <a:gd name="connsiteX1" fmla="*/ 40061 w 40022"/>
                <a:gd name="connsiteY1" fmla="*/ 26153 h 20011"/>
                <a:gd name="connsiteX2" fmla="*/ 4140 w 40022"/>
                <a:gd name="connsiteY2" fmla="*/ 12445 h 20011"/>
                <a:gd name="connsiteX3" fmla="*/ 438 w 40022"/>
                <a:gd name="connsiteY3" fmla="*/ 4140 h 20011"/>
                <a:gd name="connsiteX4" fmla="*/ 8743 w 40022"/>
                <a:gd name="connsiteY4" fmla="*/ 438 h 20011"/>
                <a:gd name="connsiteX5" fmla="*/ 44663 w 40022"/>
                <a:gd name="connsiteY5" fmla="*/ 14146 h 20011"/>
                <a:gd name="connsiteX6" fmla="*/ 48365 w 40022"/>
                <a:gd name="connsiteY6" fmla="*/ 22451 h 20011"/>
                <a:gd name="connsiteX7" fmla="*/ 4236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42362" y="26553"/>
                  </a:moveTo>
                  <a:cubicBezTo>
                    <a:pt x="41561" y="26553"/>
                    <a:pt x="40861" y="26453"/>
                    <a:pt x="40061" y="26153"/>
                  </a:cubicBezTo>
                  <a:lnTo>
                    <a:pt x="4140" y="12445"/>
                  </a:lnTo>
                  <a:cubicBezTo>
                    <a:pt x="838" y="11144"/>
                    <a:pt x="-863" y="7442"/>
                    <a:pt x="438" y="4140"/>
                  </a:cubicBezTo>
                  <a:cubicBezTo>
                    <a:pt x="1739" y="838"/>
                    <a:pt x="5441" y="-863"/>
                    <a:pt x="8743" y="438"/>
                  </a:cubicBezTo>
                  <a:lnTo>
                    <a:pt x="44663" y="14146"/>
                  </a:lnTo>
                  <a:cubicBezTo>
                    <a:pt x="47965" y="15447"/>
                    <a:pt x="49666" y="19149"/>
                    <a:pt x="48365" y="22451"/>
                  </a:cubicBezTo>
                  <a:cubicBezTo>
                    <a:pt x="47365" y="24952"/>
                    <a:pt x="44963" y="26553"/>
                    <a:pt x="4236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C0F8FCC5-31D6-4210-BF59-170D2683E5EB}"/>
                </a:ext>
              </a:extLst>
            </p:cNvPr>
            <p:cNvSpPr/>
            <p:nvPr/>
          </p:nvSpPr>
          <p:spPr>
            <a:xfrm>
              <a:off x="2007831" y="3962363"/>
              <a:ext cx="40023" cy="20011"/>
            </a:xfrm>
            <a:custGeom>
              <a:avLst/>
              <a:gdLst>
                <a:gd name="connsiteX0" fmla="*/ 6442 w 40022"/>
                <a:gd name="connsiteY0" fmla="*/ 26553 h 20011"/>
                <a:gd name="connsiteX1" fmla="*/ 438 w 40022"/>
                <a:gd name="connsiteY1" fmla="*/ 22451 h 20011"/>
                <a:gd name="connsiteX2" fmla="*/ 4140 w 40022"/>
                <a:gd name="connsiteY2" fmla="*/ 14146 h 20011"/>
                <a:gd name="connsiteX3" fmla="*/ 40061 w 40022"/>
                <a:gd name="connsiteY3" fmla="*/ 438 h 20011"/>
                <a:gd name="connsiteX4" fmla="*/ 48365 w 40022"/>
                <a:gd name="connsiteY4" fmla="*/ 4140 h 20011"/>
                <a:gd name="connsiteX5" fmla="*/ 44663 w 40022"/>
                <a:gd name="connsiteY5" fmla="*/ 12445 h 20011"/>
                <a:gd name="connsiteX6" fmla="*/ 8743 w 40022"/>
                <a:gd name="connsiteY6" fmla="*/ 26153 h 20011"/>
                <a:gd name="connsiteX7" fmla="*/ 644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6442" y="26553"/>
                  </a:moveTo>
                  <a:cubicBezTo>
                    <a:pt x="3840" y="26553"/>
                    <a:pt x="1439" y="24952"/>
                    <a:pt x="438" y="22451"/>
                  </a:cubicBezTo>
                  <a:cubicBezTo>
                    <a:pt x="-863" y="19149"/>
                    <a:pt x="838" y="15447"/>
                    <a:pt x="4140" y="14146"/>
                  </a:cubicBezTo>
                  <a:lnTo>
                    <a:pt x="40061" y="438"/>
                  </a:lnTo>
                  <a:cubicBezTo>
                    <a:pt x="43362" y="-862"/>
                    <a:pt x="47065" y="838"/>
                    <a:pt x="48365" y="4140"/>
                  </a:cubicBezTo>
                  <a:cubicBezTo>
                    <a:pt x="49666" y="7442"/>
                    <a:pt x="47965" y="11144"/>
                    <a:pt x="44663" y="12445"/>
                  </a:cubicBezTo>
                  <a:lnTo>
                    <a:pt x="8743" y="26153"/>
                  </a:lnTo>
                  <a:cubicBezTo>
                    <a:pt x="7942" y="26453"/>
                    <a:pt x="7142" y="26553"/>
                    <a:pt x="644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12A1D40-5FE2-4832-BBD1-388FA249427F}"/>
                </a:ext>
              </a:extLst>
            </p:cNvPr>
            <p:cNvSpPr/>
            <p:nvPr/>
          </p:nvSpPr>
          <p:spPr>
            <a:xfrm>
              <a:off x="2007831" y="3975471"/>
              <a:ext cx="40023" cy="20011"/>
            </a:xfrm>
            <a:custGeom>
              <a:avLst/>
              <a:gdLst>
                <a:gd name="connsiteX0" fmla="*/ 42362 w 40022"/>
                <a:gd name="connsiteY0" fmla="*/ 26553 h 20011"/>
                <a:gd name="connsiteX1" fmla="*/ 40061 w 40022"/>
                <a:gd name="connsiteY1" fmla="*/ 26153 h 20011"/>
                <a:gd name="connsiteX2" fmla="*/ 4140 w 40022"/>
                <a:gd name="connsiteY2" fmla="*/ 12445 h 20011"/>
                <a:gd name="connsiteX3" fmla="*/ 438 w 40022"/>
                <a:gd name="connsiteY3" fmla="*/ 4140 h 20011"/>
                <a:gd name="connsiteX4" fmla="*/ 8743 w 40022"/>
                <a:gd name="connsiteY4" fmla="*/ 438 h 20011"/>
                <a:gd name="connsiteX5" fmla="*/ 44663 w 40022"/>
                <a:gd name="connsiteY5" fmla="*/ 14146 h 20011"/>
                <a:gd name="connsiteX6" fmla="*/ 48365 w 40022"/>
                <a:gd name="connsiteY6" fmla="*/ 22451 h 20011"/>
                <a:gd name="connsiteX7" fmla="*/ 4236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42362" y="26553"/>
                  </a:moveTo>
                  <a:cubicBezTo>
                    <a:pt x="41561" y="26553"/>
                    <a:pt x="40861" y="26453"/>
                    <a:pt x="40061" y="26153"/>
                  </a:cubicBezTo>
                  <a:lnTo>
                    <a:pt x="4140" y="12445"/>
                  </a:lnTo>
                  <a:cubicBezTo>
                    <a:pt x="838" y="11144"/>
                    <a:pt x="-863" y="7442"/>
                    <a:pt x="438" y="4140"/>
                  </a:cubicBezTo>
                  <a:cubicBezTo>
                    <a:pt x="1739" y="838"/>
                    <a:pt x="5441" y="-862"/>
                    <a:pt x="8743" y="438"/>
                  </a:cubicBezTo>
                  <a:lnTo>
                    <a:pt x="44663" y="14146"/>
                  </a:lnTo>
                  <a:cubicBezTo>
                    <a:pt x="47965" y="15447"/>
                    <a:pt x="49666" y="19149"/>
                    <a:pt x="48365" y="22451"/>
                  </a:cubicBezTo>
                  <a:cubicBezTo>
                    <a:pt x="47365" y="24952"/>
                    <a:pt x="44963" y="26553"/>
                    <a:pt x="4236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1C784360-5093-4CF1-9745-7F76E00DAC29}"/>
                </a:ext>
              </a:extLst>
            </p:cNvPr>
            <p:cNvSpPr/>
            <p:nvPr/>
          </p:nvSpPr>
          <p:spPr>
            <a:xfrm>
              <a:off x="2007831" y="3989278"/>
              <a:ext cx="40023" cy="20011"/>
            </a:xfrm>
            <a:custGeom>
              <a:avLst/>
              <a:gdLst>
                <a:gd name="connsiteX0" fmla="*/ 6442 w 40022"/>
                <a:gd name="connsiteY0" fmla="*/ 26553 h 20011"/>
                <a:gd name="connsiteX1" fmla="*/ 438 w 40022"/>
                <a:gd name="connsiteY1" fmla="*/ 22450 h 20011"/>
                <a:gd name="connsiteX2" fmla="*/ 4140 w 40022"/>
                <a:gd name="connsiteY2" fmla="*/ 14146 h 20011"/>
                <a:gd name="connsiteX3" fmla="*/ 40061 w 40022"/>
                <a:gd name="connsiteY3" fmla="*/ 438 h 20011"/>
                <a:gd name="connsiteX4" fmla="*/ 48365 w 40022"/>
                <a:gd name="connsiteY4" fmla="*/ 4140 h 20011"/>
                <a:gd name="connsiteX5" fmla="*/ 44663 w 40022"/>
                <a:gd name="connsiteY5" fmla="*/ 12445 h 20011"/>
                <a:gd name="connsiteX6" fmla="*/ 8743 w 40022"/>
                <a:gd name="connsiteY6" fmla="*/ 26152 h 20011"/>
                <a:gd name="connsiteX7" fmla="*/ 644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6442" y="26553"/>
                  </a:moveTo>
                  <a:cubicBezTo>
                    <a:pt x="3840" y="26553"/>
                    <a:pt x="1439" y="24952"/>
                    <a:pt x="438" y="22450"/>
                  </a:cubicBezTo>
                  <a:cubicBezTo>
                    <a:pt x="-863" y="19149"/>
                    <a:pt x="838" y="15447"/>
                    <a:pt x="4140" y="14146"/>
                  </a:cubicBezTo>
                  <a:lnTo>
                    <a:pt x="40061" y="438"/>
                  </a:lnTo>
                  <a:cubicBezTo>
                    <a:pt x="43362" y="-863"/>
                    <a:pt x="47065" y="838"/>
                    <a:pt x="48365" y="4140"/>
                  </a:cubicBezTo>
                  <a:cubicBezTo>
                    <a:pt x="49666" y="7442"/>
                    <a:pt x="47965" y="11144"/>
                    <a:pt x="44663" y="12445"/>
                  </a:cubicBezTo>
                  <a:lnTo>
                    <a:pt x="8743" y="26152"/>
                  </a:lnTo>
                  <a:cubicBezTo>
                    <a:pt x="7942" y="26353"/>
                    <a:pt x="7142" y="26553"/>
                    <a:pt x="644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74F0AA0A-DECA-4AEC-8167-70D9EAEF806E}"/>
                </a:ext>
              </a:extLst>
            </p:cNvPr>
            <p:cNvSpPr/>
            <p:nvPr/>
          </p:nvSpPr>
          <p:spPr>
            <a:xfrm>
              <a:off x="2007831" y="4002486"/>
              <a:ext cx="40023" cy="20011"/>
            </a:xfrm>
            <a:custGeom>
              <a:avLst/>
              <a:gdLst>
                <a:gd name="connsiteX0" fmla="*/ 42362 w 40022"/>
                <a:gd name="connsiteY0" fmla="*/ 26553 h 20011"/>
                <a:gd name="connsiteX1" fmla="*/ 40061 w 40022"/>
                <a:gd name="connsiteY1" fmla="*/ 26153 h 20011"/>
                <a:gd name="connsiteX2" fmla="*/ 4140 w 40022"/>
                <a:gd name="connsiteY2" fmla="*/ 12445 h 20011"/>
                <a:gd name="connsiteX3" fmla="*/ 438 w 40022"/>
                <a:gd name="connsiteY3" fmla="*/ 4140 h 20011"/>
                <a:gd name="connsiteX4" fmla="*/ 8743 w 40022"/>
                <a:gd name="connsiteY4" fmla="*/ 438 h 20011"/>
                <a:gd name="connsiteX5" fmla="*/ 44663 w 40022"/>
                <a:gd name="connsiteY5" fmla="*/ 14146 h 20011"/>
                <a:gd name="connsiteX6" fmla="*/ 48365 w 40022"/>
                <a:gd name="connsiteY6" fmla="*/ 22451 h 20011"/>
                <a:gd name="connsiteX7" fmla="*/ 4236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42362" y="26553"/>
                  </a:moveTo>
                  <a:cubicBezTo>
                    <a:pt x="41561" y="26553"/>
                    <a:pt x="40861" y="26453"/>
                    <a:pt x="40061" y="26153"/>
                  </a:cubicBezTo>
                  <a:lnTo>
                    <a:pt x="4140" y="12445"/>
                  </a:lnTo>
                  <a:cubicBezTo>
                    <a:pt x="838" y="11144"/>
                    <a:pt x="-863" y="7442"/>
                    <a:pt x="438" y="4140"/>
                  </a:cubicBezTo>
                  <a:cubicBezTo>
                    <a:pt x="1739" y="839"/>
                    <a:pt x="5441" y="-863"/>
                    <a:pt x="8743" y="438"/>
                  </a:cubicBezTo>
                  <a:lnTo>
                    <a:pt x="44663" y="14146"/>
                  </a:lnTo>
                  <a:cubicBezTo>
                    <a:pt x="47965" y="15447"/>
                    <a:pt x="49666" y="19149"/>
                    <a:pt x="48365" y="22451"/>
                  </a:cubicBezTo>
                  <a:cubicBezTo>
                    <a:pt x="47365" y="24952"/>
                    <a:pt x="44963" y="26553"/>
                    <a:pt x="4236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E7E4D7C-1209-41E0-9A68-55DC18E93E61}"/>
                </a:ext>
              </a:extLst>
            </p:cNvPr>
            <p:cNvSpPr/>
            <p:nvPr/>
          </p:nvSpPr>
          <p:spPr>
            <a:xfrm>
              <a:off x="2007831" y="4016294"/>
              <a:ext cx="40023" cy="20011"/>
            </a:xfrm>
            <a:custGeom>
              <a:avLst/>
              <a:gdLst>
                <a:gd name="connsiteX0" fmla="*/ 6442 w 40022"/>
                <a:gd name="connsiteY0" fmla="*/ 26553 h 20011"/>
                <a:gd name="connsiteX1" fmla="*/ 438 w 40022"/>
                <a:gd name="connsiteY1" fmla="*/ 22451 h 20011"/>
                <a:gd name="connsiteX2" fmla="*/ 4140 w 40022"/>
                <a:gd name="connsiteY2" fmla="*/ 14146 h 20011"/>
                <a:gd name="connsiteX3" fmla="*/ 40061 w 40022"/>
                <a:gd name="connsiteY3" fmla="*/ 438 h 20011"/>
                <a:gd name="connsiteX4" fmla="*/ 48365 w 40022"/>
                <a:gd name="connsiteY4" fmla="*/ 4140 h 20011"/>
                <a:gd name="connsiteX5" fmla="*/ 44663 w 40022"/>
                <a:gd name="connsiteY5" fmla="*/ 12445 h 20011"/>
                <a:gd name="connsiteX6" fmla="*/ 8743 w 40022"/>
                <a:gd name="connsiteY6" fmla="*/ 26153 h 20011"/>
                <a:gd name="connsiteX7" fmla="*/ 644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6442" y="26553"/>
                  </a:moveTo>
                  <a:cubicBezTo>
                    <a:pt x="3840" y="26553"/>
                    <a:pt x="1439" y="24952"/>
                    <a:pt x="438" y="22451"/>
                  </a:cubicBezTo>
                  <a:cubicBezTo>
                    <a:pt x="-863" y="19149"/>
                    <a:pt x="838" y="15447"/>
                    <a:pt x="4140" y="14146"/>
                  </a:cubicBezTo>
                  <a:lnTo>
                    <a:pt x="40061" y="438"/>
                  </a:lnTo>
                  <a:cubicBezTo>
                    <a:pt x="43362" y="-863"/>
                    <a:pt x="47065" y="839"/>
                    <a:pt x="48365" y="4140"/>
                  </a:cubicBezTo>
                  <a:cubicBezTo>
                    <a:pt x="49666" y="7442"/>
                    <a:pt x="47965" y="11144"/>
                    <a:pt x="44663" y="12445"/>
                  </a:cubicBezTo>
                  <a:lnTo>
                    <a:pt x="8743" y="26153"/>
                  </a:lnTo>
                  <a:cubicBezTo>
                    <a:pt x="7942" y="26353"/>
                    <a:pt x="7142" y="26553"/>
                    <a:pt x="644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FDCF4BAE-4145-4778-8DA9-A19248318C1D}"/>
                </a:ext>
              </a:extLst>
            </p:cNvPr>
            <p:cNvSpPr/>
            <p:nvPr/>
          </p:nvSpPr>
          <p:spPr>
            <a:xfrm>
              <a:off x="2007831" y="4029501"/>
              <a:ext cx="40023" cy="20011"/>
            </a:xfrm>
            <a:custGeom>
              <a:avLst/>
              <a:gdLst>
                <a:gd name="connsiteX0" fmla="*/ 42362 w 40022"/>
                <a:gd name="connsiteY0" fmla="*/ 26553 h 20011"/>
                <a:gd name="connsiteX1" fmla="*/ 40061 w 40022"/>
                <a:gd name="connsiteY1" fmla="*/ 26153 h 20011"/>
                <a:gd name="connsiteX2" fmla="*/ 4140 w 40022"/>
                <a:gd name="connsiteY2" fmla="*/ 12445 h 20011"/>
                <a:gd name="connsiteX3" fmla="*/ 438 w 40022"/>
                <a:gd name="connsiteY3" fmla="*/ 4140 h 20011"/>
                <a:gd name="connsiteX4" fmla="*/ 8743 w 40022"/>
                <a:gd name="connsiteY4" fmla="*/ 438 h 20011"/>
                <a:gd name="connsiteX5" fmla="*/ 44663 w 40022"/>
                <a:gd name="connsiteY5" fmla="*/ 14146 h 20011"/>
                <a:gd name="connsiteX6" fmla="*/ 48365 w 40022"/>
                <a:gd name="connsiteY6" fmla="*/ 22451 h 20011"/>
                <a:gd name="connsiteX7" fmla="*/ 4236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42362" y="26553"/>
                  </a:moveTo>
                  <a:cubicBezTo>
                    <a:pt x="41561" y="26553"/>
                    <a:pt x="40861" y="26453"/>
                    <a:pt x="40061" y="26153"/>
                  </a:cubicBezTo>
                  <a:lnTo>
                    <a:pt x="4140" y="12445"/>
                  </a:lnTo>
                  <a:cubicBezTo>
                    <a:pt x="838" y="11144"/>
                    <a:pt x="-863" y="7442"/>
                    <a:pt x="438" y="4140"/>
                  </a:cubicBezTo>
                  <a:cubicBezTo>
                    <a:pt x="1739" y="839"/>
                    <a:pt x="5441" y="-863"/>
                    <a:pt x="8743" y="438"/>
                  </a:cubicBezTo>
                  <a:lnTo>
                    <a:pt x="44663" y="14146"/>
                  </a:lnTo>
                  <a:cubicBezTo>
                    <a:pt x="47965" y="15447"/>
                    <a:pt x="49666" y="19149"/>
                    <a:pt x="48365" y="22451"/>
                  </a:cubicBezTo>
                  <a:cubicBezTo>
                    <a:pt x="47365" y="24952"/>
                    <a:pt x="44963" y="26553"/>
                    <a:pt x="4236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38B3071D-F834-495D-9B27-56D6C5AD9405}"/>
                </a:ext>
              </a:extLst>
            </p:cNvPr>
            <p:cNvSpPr/>
            <p:nvPr/>
          </p:nvSpPr>
          <p:spPr>
            <a:xfrm>
              <a:off x="2007831" y="4043309"/>
              <a:ext cx="40023" cy="20011"/>
            </a:xfrm>
            <a:custGeom>
              <a:avLst/>
              <a:gdLst>
                <a:gd name="connsiteX0" fmla="*/ 6442 w 40022"/>
                <a:gd name="connsiteY0" fmla="*/ 26553 h 20011"/>
                <a:gd name="connsiteX1" fmla="*/ 438 w 40022"/>
                <a:gd name="connsiteY1" fmla="*/ 22450 h 20011"/>
                <a:gd name="connsiteX2" fmla="*/ 4140 w 40022"/>
                <a:gd name="connsiteY2" fmla="*/ 14146 h 20011"/>
                <a:gd name="connsiteX3" fmla="*/ 40061 w 40022"/>
                <a:gd name="connsiteY3" fmla="*/ 438 h 20011"/>
                <a:gd name="connsiteX4" fmla="*/ 48365 w 40022"/>
                <a:gd name="connsiteY4" fmla="*/ 4140 h 20011"/>
                <a:gd name="connsiteX5" fmla="*/ 44663 w 40022"/>
                <a:gd name="connsiteY5" fmla="*/ 12445 h 20011"/>
                <a:gd name="connsiteX6" fmla="*/ 8743 w 40022"/>
                <a:gd name="connsiteY6" fmla="*/ 26153 h 20011"/>
                <a:gd name="connsiteX7" fmla="*/ 644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6442" y="26553"/>
                  </a:moveTo>
                  <a:cubicBezTo>
                    <a:pt x="3840" y="26553"/>
                    <a:pt x="1439" y="24952"/>
                    <a:pt x="438" y="22450"/>
                  </a:cubicBezTo>
                  <a:cubicBezTo>
                    <a:pt x="-863" y="19149"/>
                    <a:pt x="838" y="15447"/>
                    <a:pt x="4140" y="14146"/>
                  </a:cubicBezTo>
                  <a:lnTo>
                    <a:pt x="40061" y="438"/>
                  </a:lnTo>
                  <a:cubicBezTo>
                    <a:pt x="43362" y="-863"/>
                    <a:pt x="47065" y="838"/>
                    <a:pt x="48365" y="4140"/>
                  </a:cubicBezTo>
                  <a:cubicBezTo>
                    <a:pt x="49666" y="7442"/>
                    <a:pt x="47965" y="11144"/>
                    <a:pt x="44663" y="12445"/>
                  </a:cubicBezTo>
                  <a:lnTo>
                    <a:pt x="8743" y="26153"/>
                  </a:lnTo>
                  <a:cubicBezTo>
                    <a:pt x="7942" y="26353"/>
                    <a:pt x="7142" y="26553"/>
                    <a:pt x="644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98964E8C-2A34-489E-A409-743A8CDE7188}"/>
                </a:ext>
              </a:extLst>
            </p:cNvPr>
            <p:cNvSpPr/>
            <p:nvPr/>
          </p:nvSpPr>
          <p:spPr>
            <a:xfrm>
              <a:off x="2007831" y="4056516"/>
              <a:ext cx="40023" cy="20011"/>
            </a:xfrm>
            <a:custGeom>
              <a:avLst/>
              <a:gdLst>
                <a:gd name="connsiteX0" fmla="*/ 42362 w 40022"/>
                <a:gd name="connsiteY0" fmla="*/ 26553 h 20011"/>
                <a:gd name="connsiteX1" fmla="*/ 40061 w 40022"/>
                <a:gd name="connsiteY1" fmla="*/ 26152 h 20011"/>
                <a:gd name="connsiteX2" fmla="*/ 4140 w 40022"/>
                <a:gd name="connsiteY2" fmla="*/ 12445 h 20011"/>
                <a:gd name="connsiteX3" fmla="*/ 438 w 40022"/>
                <a:gd name="connsiteY3" fmla="*/ 4140 h 20011"/>
                <a:gd name="connsiteX4" fmla="*/ 8743 w 40022"/>
                <a:gd name="connsiteY4" fmla="*/ 438 h 20011"/>
                <a:gd name="connsiteX5" fmla="*/ 44663 w 40022"/>
                <a:gd name="connsiteY5" fmla="*/ 14146 h 20011"/>
                <a:gd name="connsiteX6" fmla="*/ 48365 w 40022"/>
                <a:gd name="connsiteY6" fmla="*/ 22450 h 20011"/>
                <a:gd name="connsiteX7" fmla="*/ 4236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42362" y="26553"/>
                  </a:moveTo>
                  <a:cubicBezTo>
                    <a:pt x="41561" y="26553"/>
                    <a:pt x="40861" y="26453"/>
                    <a:pt x="40061" y="26152"/>
                  </a:cubicBezTo>
                  <a:lnTo>
                    <a:pt x="4140" y="12445"/>
                  </a:lnTo>
                  <a:cubicBezTo>
                    <a:pt x="838" y="11144"/>
                    <a:pt x="-863" y="7442"/>
                    <a:pt x="438" y="4140"/>
                  </a:cubicBezTo>
                  <a:cubicBezTo>
                    <a:pt x="1739" y="838"/>
                    <a:pt x="5441" y="-863"/>
                    <a:pt x="8743" y="438"/>
                  </a:cubicBezTo>
                  <a:lnTo>
                    <a:pt x="44663" y="14146"/>
                  </a:lnTo>
                  <a:cubicBezTo>
                    <a:pt x="47965" y="15447"/>
                    <a:pt x="49666" y="19149"/>
                    <a:pt x="48365" y="22450"/>
                  </a:cubicBezTo>
                  <a:cubicBezTo>
                    <a:pt x="47365" y="24952"/>
                    <a:pt x="44963" y="26553"/>
                    <a:pt x="4236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7B165EE8-88C8-4F62-B5D2-AB7BC34A5951}"/>
                </a:ext>
              </a:extLst>
            </p:cNvPr>
            <p:cNvSpPr/>
            <p:nvPr/>
          </p:nvSpPr>
          <p:spPr>
            <a:xfrm>
              <a:off x="2007831" y="4070324"/>
              <a:ext cx="40023" cy="20011"/>
            </a:xfrm>
            <a:custGeom>
              <a:avLst/>
              <a:gdLst>
                <a:gd name="connsiteX0" fmla="*/ 6442 w 40022"/>
                <a:gd name="connsiteY0" fmla="*/ 26553 h 20011"/>
                <a:gd name="connsiteX1" fmla="*/ 438 w 40022"/>
                <a:gd name="connsiteY1" fmla="*/ 22451 h 20011"/>
                <a:gd name="connsiteX2" fmla="*/ 4140 w 40022"/>
                <a:gd name="connsiteY2" fmla="*/ 14146 h 20011"/>
                <a:gd name="connsiteX3" fmla="*/ 40061 w 40022"/>
                <a:gd name="connsiteY3" fmla="*/ 438 h 20011"/>
                <a:gd name="connsiteX4" fmla="*/ 48365 w 40022"/>
                <a:gd name="connsiteY4" fmla="*/ 4140 h 20011"/>
                <a:gd name="connsiteX5" fmla="*/ 44663 w 40022"/>
                <a:gd name="connsiteY5" fmla="*/ 12445 h 20011"/>
                <a:gd name="connsiteX6" fmla="*/ 8743 w 40022"/>
                <a:gd name="connsiteY6" fmla="*/ 26153 h 20011"/>
                <a:gd name="connsiteX7" fmla="*/ 644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6442" y="26553"/>
                  </a:moveTo>
                  <a:cubicBezTo>
                    <a:pt x="3840" y="26553"/>
                    <a:pt x="1439" y="24952"/>
                    <a:pt x="438" y="22451"/>
                  </a:cubicBezTo>
                  <a:cubicBezTo>
                    <a:pt x="-863" y="19149"/>
                    <a:pt x="838" y="15447"/>
                    <a:pt x="4140" y="14146"/>
                  </a:cubicBezTo>
                  <a:lnTo>
                    <a:pt x="40061" y="438"/>
                  </a:lnTo>
                  <a:cubicBezTo>
                    <a:pt x="43362" y="-862"/>
                    <a:pt x="47065" y="838"/>
                    <a:pt x="48365" y="4140"/>
                  </a:cubicBezTo>
                  <a:cubicBezTo>
                    <a:pt x="49666" y="7442"/>
                    <a:pt x="47965" y="11144"/>
                    <a:pt x="44663" y="12445"/>
                  </a:cubicBezTo>
                  <a:lnTo>
                    <a:pt x="8743" y="26153"/>
                  </a:lnTo>
                  <a:cubicBezTo>
                    <a:pt x="7942" y="26453"/>
                    <a:pt x="7142" y="26553"/>
                    <a:pt x="644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E58592DF-0F65-4C3C-B893-51780E0B68DA}"/>
                </a:ext>
              </a:extLst>
            </p:cNvPr>
            <p:cNvSpPr/>
            <p:nvPr/>
          </p:nvSpPr>
          <p:spPr>
            <a:xfrm>
              <a:off x="2007831" y="4083531"/>
              <a:ext cx="40023" cy="20011"/>
            </a:xfrm>
            <a:custGeom>
              <a:avLst/>
              <a:gdLst>
                <a:gd name="connsiteX0" fmla="*/ 42362 w 40022"/>
                <a:gd name="connsiteY0" fmla="*/ 26553 h 20011"/>
                <a:gd name="connsiteX1" fmla="*/ 40061 w 40022"/>
                <a:gd name="connsiteY1" fmla="*/ 26153 h 20011"/>
                <a:gd name="connsiteX2" fmla="*/ 4140 w 40022"/>
                <a:gd name="connsiteY2" fmla="*/ 12445 h 20011"/>
                <a:gd name="connsiteX3" fmla="*/ 438 w 40022"/>
                <a:gd name="connsiteY3" fmla="*/ 4140 h 20011"/>
                <a:gd name="connsiteX4" fmla="*/ 8743 w 40022"/>
                <a:gd name="connsiteY4" fmla="*/ 438 h 20011"/>
                <a:gd name="connsiteX5" fmla="*/ 44663 w 40022"/>
                <a:gd name="connsiteY5" fmla="*/ 14146 h 20011"/>
                <a:gd name="connsiteX6" fmla="*/ 48365 w 40022"/>
                <a:gd name="connsiteY6" fmla="*/ 22451 h 20011"/>
                <a:gd name="connsiteX7" fmla="*/ 4236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42362" y="26553"/>
                  </a:moveTo>
                  <a:cubicBezTo>
                    <a:pt x="41561" y="26553"/>
                    <a:pt x="40861" y="26453"/>
                    <a:pt x="40061" y="26153"/>
                  </a:cubicBezTo>
                  <a:lnTo>
                    <a:pt x="4140" y="12445"/>
                  </a:lnTo>
                  <a:cubicBezTo>
                    <a:pt x="838" y="11144"/>
                    <a:pt x="-863" y="7442"/>
                    <a:pt x="438" y="4140"/>
                  </a:cubicBezTo>
                  <a:cubicBezTo>
                    <a:pt x="1739" y="839"/>
                    <a:pt x="5441" y="-863"/>
                    <a:pt x="8743" y="438"/>
                  </a:cubicBezTo>
                  <a:lnTo>
                    <a:pt x="44663" y="14146"/>
                  </a:lnTo>
                  <a:cubicBezTo>
                    <a:pt x="47965" y="15447"/>
                    <a:pt x="49666" y="19149"/>
                    <a:pt x="48365" y="22451"/>
                  </a:cubicBezTo>
                  <a:cubicBezTo>
                    <a:pt x="47365" y="24952"/>
                    <a:pt x="44963" y="26553"/>
                    <a:pt x="4236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7A434B9B-EADB-443E-AEAC-62C02D3F7241}"/>
                </a:ext>
              </a:extLst>
            </p:cNvPr>
            <p:cNvSpPr/>
            <p:nvPr/>
          </p:nvSpPr>
          <p:spPr>
            <a:xfrm>
              <a:off x="2007831" y="4097339"/>
              <a:ext cx="40023" cy="20011"/>
            </a:xfrm>
            <a:custGeom>
              <a:avLst/>
              <a:gdLst>
                <a:gd name="connsiteX0" fmla="*/ 6442 w 40022"/>
                <a:gd name="connsiteY0" fmla="*/ 26553 h 20011"/>
                <a:gd name="connsiteX1" fmla="*/ 438 w 40022"/>
                <a:gd name="connsiteY1" fmla="*/ 22451 h 20011"/>
                <a:gd name="connsiteX2" fmla="*/ 4140 w 40022"/>
                <a:gd name="connsiteY2" fmla="*/ 14146 h 20011"/>
                <a:gd name="connsiteX3" fmla="*/ 40061 w 40022"/>
                <a:gd name="connsiteY3" fmla="*/ 438 h 20011"/>
                <a:gd name="connsiteX4" fmla="*/ 48365 w 40022"/>
                <a:gd name="connsiteY4" fmla="*/ 4140 h 20011"/>
                <a:gd name="connsiteX5" fmla="*/ 44663 w 40022"/>
                <a:gd name="connsiteY5" fmla="*/ 12445 h 20011"/>
                <a:gd name="connsiteX6" fmla="*/ 8743 w 40022"/>
                <a:gd name="connsiteY6" fmla="*/ 26153 h 20011"/>
                <a:gd name="connsiteX7" fmla="*/ 6442 w 40022"/>
                <a:gd name="connsiteY7" fmla="*/ 26553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022" h="20011">
                  <a:moveTo>
                    <a:pt x="6442" y="26553"/>
                  </a:moveTo>
                  <a:cubicBezTo>
                    <a:pt x="3840" y="26553"/>
                    <a:pt x="1439" y="24952"/>
                    <a:pt x="438" y="22451"/>
                  </a:cubicBezTo>
                  <a:cubicBezTo>
                    <a:pt x="-863" y="19149"/>
                    <a:pt x="838" y="15447"/>
                    <a:pt x="4140" y="14146"/>
                  </a:cubicBezTo>
                  <a:lnTo>
                    <a:pt x="40061" y="438"/>
                  </a:lnTo>
                  <a:cubicBezTo>
                    <a:pt x="43362" y="-863"/>
                    <a:pt x="47065" y="839"/>
                    <a:pt x="48365" y="4140"/>
                  </a:cubicBezTo>
                  <a:cubicBezTo>
                    <a:pt x="49666" y="7442"/>
                    <a:pt x="47965" y="11144"/>
                    <a:pt x="44663" y="12445"/>
                  </a:cubicBezTo>
                  <a:lnTo>
                    <a:pt x="8743" y="26153"/>
                  </a:lnTo>
                  <a:cubicBezTo>
                    <a:pt x="7942" y="26453"/>
                    <a:pt x="7142" y="26553"/>
                    <a:pt x="6442" y="2655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3" name="Group 632">
            <a:extLst>
              <a:ext uri="{FF2B5EF4-FFF2-40B4-BE49-F238E27FC236}">
                <a16:creationId xmlns:a16="http://schemas.microsoft.com/office/drawing/2014/main" id="{903C7794-F53C-495B-8FB4-C063F74E32EC}"/>
              </a:ext>
            </a:extLst>
          </p:cNvPr>
          <p:cNvGrpSpPr/>
          <p:nvPr/>
        </p:nvGrpSpPr>
        <p:grpSpPr>
          <a:xfrm>
            <a:off x="2960606" y="3599794"/>
            <a:ext cx="519693" cy="534904"/>
            <a:chOff x="2960606" y="3599794"/>
            <a:chExt cx="519693" cy="534904"/>
          </a:xfrm>
          <a:solidFill>
            <a:srgbClr val="FFFFFF"/>
          </a:solidFill>
        </p:grpSpPr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CE8C3A16-90E5-424D-ABC2-17DCB517D5C6}"/>
                </a:ext>
              </a:extLst>
            </p:cNvPr>
            <p:cNvSpPr/>
            <p:nvPr/>
          </p:nvSpPr>
          <p:spPr>
            <a:xfrm>
              <a:off x="2960606" y="4048850"/>
              <a:ext cx="40023" cy="20011"/>
            </a:xfrm>
            <a:custGeom>
              <a:avLst/>
              <a:gdLst>
                <a:gd name="connsiteX0" fmla="*/ 21812 w 40022"/>
                <a:gd name="connsiteY0" fmla="*/ 28016 h 20011"/>
                <a:gd name="connsiteX1" fmla="*/ 12507 w 40022"/>
                <a:gd name="connsiteY1" fmla="*/ 26115 h 20011"/>
                <a:gd name="connsiteX2" fmla="*/ 100 w 40022"/>
                <a:gd name="connsiteY2" fmla="*/ 8005 h 20011"/>
                <a:gd name="connsiteX3" fmla="*/ 0 w 40022"/>
                <a:gd name="connsiteY3" fmla="*/ 7104 h 20011"/>
                <a:gd name="connsiteX4" fmla="*/ 0 w 40022"/>
                <a:gd name="connsiteY4" fmla="*/ 6304 h 20011"/>
                <a:gd name="connsiteX5" fmla="*/ 1901 w 40022"/>
                <a:gd name="connsiteY5" fmla="*/ 1801 h 20011"/>
                <a:gd name="connsiteX6" fmla="*/ 10906 w 40022"/>
                <a:gd name="connsiteY6" fmla="*/ 1801 h 20011"/>
                <a:gd name="connsiteX7" fmla="*/ 12807 w 40022"/>
                <a:gd name="connsiteY7" fmla="*/ 6304 h 20011"/>
                <a:gd name="connsiteX8" fmla="*/ 17510 w 40022"/>
                <a:gd name="connsiteY8" fmla="*/ 14308 h 20011"/>
                <a:gd name="connsiteX9" fmla="*/ 29917 w 40022"/>
                <a:gd name="connsiteY9" fmla="*/ 9906 h 20011"/>
                <a:gd name="connsiteX10" fmla="*/ 30117 w 40022"/>
                <a:gd name="connsiteY10" fmla="*/ 9305 h 20011"/>
                <a:gd name="connsiteX11" fmla="*/ 30317 w 40022"/>
                <a:gd name="connsiteY11" fmla="*/ 8905 h 20011"/>
                <a:gd name="connsiteX12" fmla="*/ 37721 w 40022"/>
                <a:gd name="connsiteY12" fmla="*/ 4202 h 20011"/>
                <a:gd name="connsiteX13" fmla="*/ 42724 w 40022"/>
                <a:gd name="connsiteY13" fmla="*/ 11707 h 20011"/>
                <a:gd name="connsiteX14" fmla="*/ 42124 w 40022"/>
                <a:gd name="connsiteY14" fmla="*/ 13708 h 20011"/>
                <a:gd name="connsiteX15" fmla="*/ 41824 w 40022"/>
                <a:gd name="connsiteY15" fmla="*/ 14508 h 20011"/>
                <a:gd name="connsiteX16" fmla="*/ 41724 w 40022"/>
                <a:gd name="connsiteY16" fmla="*/ 14808 h 20011"/>
                <a:gd name="connsiteX17" fmla="*/ 21812 w 40022"/>
                <a:gd name="connsiteY17" fmla="*/ 28016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022" h="20011">
                  <a:moveTo>
                    <a:pt x="21812" y="28016"/>
                  </a:moveTo>
                  <a:cubicBezTo>
                    <a:pt x="18711" y="28016"/>
                    <a:pt x="15609" y="27416"/>
                    <a:pt x="12507" y="26115"/>
                  </a:cubicBezTo>
                  <a:cubicBezTo>
                    <a:pt x="5503" y="23113"/>
                    <a:pt x="700" y="16109"/>
                    <a:pt x="100" y="8005"/>
                  </a:cubicBezTo>
                  <a:cubicBezTo>
                    <a:pt x="0" y="7804"/>
                    <a:pt x="0" y="7504"/>
                    <a:pt x="0" y="7104"/>
                  </a:cubicBezTo>
                  <a:lnTo>
                    <a:pt x="0" y="6304"/>
                  </a:lnTo>
                  <a:cubicBezTo>
                    <a:pt x="0" y="4703"/>
                    <a:pt x="700" y="3002"/>
                    <a:pt x="1901" y="1801"/>
                  </a:cubicBezTo>
                  <a:cubicBezTo>
                    <a:pt x="4303" y="-600"/>
                    <a:pt x="8605" y="-600"/>
                    <a:pt x="10906" y="1801"/>
                  </a:cubicBezTo>
                  <a:cubicBezTo>
                    <a:pt x="12107" y="3002"/>
                    <a:pt x="12807" y="4603"/>
                    <a:pt x="12807" y="6304"/>
                  </a:cubicBezTo>
                  <a:cubicBezTo>
                    <a:pt x="12807" y="9906"/>
                    <a:pt x="14708" y="13207"/>
                    <a:pt x="17510" y="14308"/>
                  </a:cubicBezTo>
                  <a:cubicBezTo>
                    <a:pt x="22613" y="16509"/>
                    <a:pt x="27916" y="14508"/>
                    <a:pt x="29917" y="9906"/>
                  </a:cubicBezTo>
                  <a:cubicBezTo>
                    <a:pt x="30017" y="9705"/>
                    <a:pt x="30117" y="9505"/>
                    <a:pt x="30117" y="9305"/>
                  </a:cubicBezTo>
                  <a:lnTo>
                    <a:pt x="30317" y="8905"/>
                  </a:lnTo>
                  <a:cubicBezTo>
                    <a:pt x="31118" y="5703"/>
                    <a:pt x="34319" y="3502"/>
                    <a:pt x="37721" y="4202"/>
                  </a:cubicBezTo>
                  <a:cubicBezTo>
                    <a:pt x="41223" y="4803"/>
                    <a:pt x="43425" y="8205"/>
                    <a:pt x="42724" y="11707"/>
                  </a:cubicBezTo>
                  <a:cubicBezTo>
                    <a:pt x="42724" y="12007"/>
                    <a:pt x="42524" y="12807"/>
                    <a:pt x="42124" y="13708"/>
                  </a:cubicBezTo>
                  <a:cubicBezTo>
                    <a:pt x="42024" y="14008"/>
                    <a:pt x="41924" y="14308"/>
                    <a:pt x="41824" y="14508"/>
                  </a:cubicBezTo>
                  <a:lnTo>
                    <a:pt x="41724" y="14808"/>
                  </a:lnTo>
                  <a:cubicBezTo>
                    <a:pt x="38322" y="22913"/>
                    <a:pt x="30517" y="28016"/>
                    <a:pt x="21812" y="280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3679D95A-87AA-40C1-A1D9-8B30A6D10971}"/>
                </a:ext>
              </a:extLst>
            </p:cNvPr>
            <p:cNvSpPr/>
            <p:nvPr/>
          </p:nvSpPr>
          <p:spPr>
            <a:xfrm>
              <a:off x="2960606" y="3677741"/>
              <a:ext cx="460259" cy="380214"/>
            </a:xfrm>
            <a:custGeom>
              <a:avLst/>
              <a:gdLst>
                <a:gd name="connsiteX0" fmla="*/ 6404 w 460259"/>
                <a:gd name="connsiteY0" fmla="*/ 383916 h 380214"/>
                <a:gd name="connsiteX1" fmla="*/ 0 w 460259"/>
                <a:gd name="connsiteY1" fmla="*/ 377413 h 380214"/>
                <a:gd name="connsiteX2" fmla="*/ 0 w 460259"/>
                <a:gd name="connsiteY2" fmla="*/ 185404 h 380214"/>
                <a:gd name="connsiteX3" fmla="*/ 6404 w 460259"/>
                <a:gd name="connsiteY3" fmla="*/ 178901 h 380214"/>
                <a:gd name="connsiteX4" fmla="*/ 12807 w 460259"/>
                <a:gd name="connsiteY4" fmla="*/ 185404 h 380214"/>
                <a:gd name="connsiteX5" fmla="*/ 12807 w 460259"/>
                <a:gd name="connsiteY5" fmla="*/ 377413 h 380214"/>
                <a:gd name="connsiteX6" fmla="*/ 6404 w 460259"/>
                <a:gd name="connsiteY6" fmla="*/ 383916 h 380214"/>
                <a:gd name="connsiteX7" fmla="*/ 6404 w 460259"/>
                <a:gd name="connsiteY7" fmla="*/ 172597 h 380214"/>
                <a:gd name="connsiteX8" fmla="*/ 0 w 460259"/>
                <a:gd name="connsiteY8" fmla="*/ 166194 h 380214"/>
                <a:gd name="connsiteX9" fmla="*/ 0 w 460259"/>
                <a:gd name="connsiteY9" fmla="*/ 7504 h 380214"/>
                <a:gd name="connsiteX10" fmla="*/ 7504 w 460259"/>
                <a:gd name="connsiteY10" fmla="*/ 0 h 380214"/>
                <a:gd name="connsiteX11" fmla="*/ 120468 w 460259"/>
                <a:gd name="connsiteY11" fmla="*/ 0 h 380214"/>
                <a:gd name="connsiteX12" fmla="*/ 126671 w 460259"/>
                <a:gd name="connsiteY12" fmla="*/ 3002 h 380214"/>
                <a:gd name="connsiteX13" fmla="*/ 126671 w 460259"/>
                <a:gd name="connsiteY13" fmla="*/ 3102 h 380214"/>
                <a:gd name="connsiteX14" fmla="*/ 170996 w 460259"/>
                <a:gd name="connsiteY14" fmla="*/ 66237 h 380214"/>
                <a:gd name="connsiteX15" fmla="*/ 261147 w 460259"/>
                <a:gd name="connsiteY15" fmla="*/ 66237 h 380214"/>
                <a:gd name="connsiteX16" fmla="*/ 267451 w 460259"/>
                <a:gd name="connsiteY16" fmla="*/ 72641 h 380214"/>
                <a:gd name="connsiteX17" fmla="*/ 261147 w 460259"/>
                <a:gd name="connsiteY17" fmla="*/ 79044 h 380214"/>
                <a:gd name="connsiteX18" fmla="*/ 168295 w 460259"/>
                <a:gd name="connsiteY18" fmla="*/ 79044 h 380214"/>
                <a:gd name="connsiteX19" fmla="*/ 162192 w 460259"/>
                <a:gd name="connsiteY19" fmla="*/ 75943 h 380214"/>
                <a:gd name="connsiteX20" fmla="*/ 162091 w 460259"/>
                <a:gd name="connsiteY20" fmla="*/ 75843 h 380214"/>
                <a:gd name="connsiteX21" fmla="*/ 117867 w 460259"/>
                <a:gd name="connsiteY21" fmla="*/ 12807 h 380214"/>
                <a:gd name="connsiteX22" fmla="*/ 12807 w 460259"/>
                <a:gd name="connsiteY22" fmla="*/ 12807 h 380214"/>
                <a:gd name="connsiteX23" fmla="*/ 12807 w 460259"/>
                <a:gd name="connsiteY23" fmla="*/ 166194 h 380214"/>
                <a:gd name="connsiteX24" fmla="*/ 6404 w 460259"/>
                <a:gd name="connsiteY24" fmla="*/ 172597 h 380214"/>
                <a:gd name="connsiteX25" fmla="*/ 459159 w 460259"/>
                <a:gd name="connsiteY25" fmla="*/ 111963 h 380214"/>
                <a:gd name="connsiteX26" fmla="*/ 452755 w 460259"/>
                <a:gd name="connsiteY26" fmla="*/ 105559 h 380214"/>
                <a:gd name="connsiteX27" fmla="*/ 452755 w 460259"/>
                <a:gd name="connsiteY27" fmla="*/ 79044 h 380214"/>
                <a:gd name="connsiteX28" fmla="*/ 299469 w 460259"/>
                <a:gd name="connsiteY28" fmla="*/ 79044 h 380214"/>
                <a:gd name="connsiteX29" fmla="*/ 293065 w 460259"/>
                <a:gd name="connsiteY29" fmla="*/ 72641 h 380214"/>
                <a:gd name="connsiteX30" fmla="*/ 299469 w 460259"/>
                <a:gd name="connsiteY30" fmla="*/ 66237 h 380214"/>
                <a:gd name="connsiteX31" fmla="*/ 457958 w 460259"/>
                <a:gd name="connsiteY31" fmla="*/ 66237 h 380214"/>
                <a:gd name="connsiteX32" fmla="*/ 465562 w 460259"/>
                <a:gd name="connsiteY32" fmla="*/ 73842 h 380214"/>
                <a:gd name="connsiteX33" fmla="*/ 465562 w 460259"/>
                <a:gd name="connsiteY33" fmla="*/ 105559 h 380214"/>
                <a:gd name="connsiteX34" fmla="*/ 459159 w 460259"/>
                <a:gd name="connsiteY34" fmla="*/ 111963 h 380214"/>
                <a:gd name="connsiteX35" fmla="*/ 280258 w 460259"/>
                <a:gd name="connsiteY35" fmla="*/ 79044 h 380214"/>
                <a:gd name="connsiteX36" fmla="*/ 273854 w 460259"/>
                <a:gd name="connsiteY36" fmla="*/ 72641 h 380214"/>
                <a:gd name="connsiteX37" fmla="*/ 280258 w 460259"/>
                <a:gd name="connsiteY37" fmla="*/ 66237 h 380214"/>
                <a:gd name="connsiteX38" fmla="*/ 286661 w 460259"/>
                <a:gd name="connsiteY38" fmla="*/ 72641 h 380214"/>
                <a:gd name="connsiteX39" fmla="*/ 280258 w 460259"/>
                <a:gd name="connsiteY39" fmla="*/ 79044 h 38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60259" h="380214">
                  <a:moveTo>
                    <a:pt x="6404" y="383916"/>
                  </a:moveTo>
                  <a:cubicBezTo>
                    <a:pt x="2902" y="383916"/>
                    <a:pt x="0" y="381015"/>
                    <a:pt x="0" y="377413"/>
                  </a:cubicBezTo>
                  <a:lnTo>
                    <a:pt x="0" y="185404"/>
                  </a:lnTo>
                  <a:cubicBezTo>
                    <a:pt x="0" y="181802"/>
                    <a:pt x="2902" y="178901"/>
                    <a:pt x="6404" y="178901"/>
                  </a:cubicBezTo>
                  <a:cubicBezTo>
                    <a:pt x="9906" y="178901"/>
                    <a:pt x="12807" y="181802"/>
                    <a:pt x="12807" y="185404"/>
                  </a:cubicBezTo>
                  <a:lnTo>
                    <a:pt x="12807" y="377413"/>
                  </a:lnTo>
                  <a:cubicBezTo>
                    <a:pt x="12807" y="381015"/>
                    <a:pt x="9906" y="383916"/>
                    <a:pt x="6404" y="383916"/>
                  </a:cubicBezTo>
                  <a:close/>
                  <a:moveTo>
                    <a:pt x="6404" y="172597"/>
                  </a:moveTo>
                  <a:cubicBezTo>
                    <a:pt x="2902" y="172597"/>
                    <a:pt x="0" y="169696"/>
                    <a:pt x="0" y="166194"/>
                  </a:cubicBezTo>
                  <a:lnTo>
                    <a:pt x="0" y="7504"/>
                  </a:lnTo>
                  <a:cubicBezTo>
                    <a:pt x="0" y="3402"/>
                    <a:pt x="3402" y="0"/>
                    <a:pt x="7504" y="0"/>
                  </a:cubicBezTo>
                  <a:lnTo>
                    <a:pt x="120468" y="0"/>
                  </a:lnTo>
                  <a:cubicBezTo>
                    <a:pt x="121969" y="0"/>
                    <a:pt x="124670" y="400"/>
                    <a:pt x="126671" y="3002"/>
                  </a:cubicBezTo>
                  <a:cubicBezTo>
                    <a:pt x="126671" y="3102"/>
                    <a:pt x="126671" y="3102"/>
                    <a:pt x="126671" y="3102"/>
                  </a:cubicBezTo>
                  <a:lnTo>
                    <a:pt x="170996" y="66237"/>
                  </a:lnTo>
                  <a:lnTo>
                    <a:pt x="261147" y="66237"/>
                  </a:lnTo>
                  <a:cubicBezTo>
                    <a:pt x="264649" y="66237"/>
                    <a:pt x="267451" y="69139"/>
                    <a:pt x="267451" y="72641"/>
                  </a:cubicBezTo>
                  <a:cubicBezTo>
                    <a:pt x="267451" y="76243"/>
                    <a:pt x="264649" y="79044"/>
                    <a:pt x="261147" y="79044"/>
                  </a:cubicBezTo>
                  <a:lnTo>
                    <a:pt x="168295" y="79044"/>
                  </a:lnTo>
                  <a:cubicBezTo>
                    <a:pt x="165693" y="78944"/>
                    <a:pt x="163592" y="77944"/>
                    <a:pt x="162192" y="75943"/>
                  </a:cubicBezTo>
                  <a:cubicBezTo>
                    <a:pt x="162091" y="75943"/>
                    <a:pt x="162091" y="75843"/>
                    <a:pt x="162091" y="75843"/>
                  </a:cubicBezTo>
                  <a:lnTo>
                    <a:pt x="117867" y="12807"/>
                  </a:lnTo>
                  <a:lnTo>
                    <a:pt x="12807" y="12807"/>
                  </a:lnTo>
                  <a:lnTo>
                    <a:pt x="12807" y="166194"/>
                  </a:lnTo>
                  <a:cubicBezTo>
                    <a:pt x="12807" y="169696"/>
                    <a:pt x="9906" y="172597"/>
                    <a:pt x="6404" y="172597"/>
                  </a:cubicBezTo>
                  <a:close/>
                  <a:moveTo>
                    <a:pt x="459159" y="111963"/>
                  </a:moveTo>
                  <a:cubicBezTo>
                    <a:pt x="455657" y="111963"/>
                    <a:pt x="452755" y="109161"/>
                    <a:pt x="452755" y="105559"/>
                  </a:cubicBezTo>
                  <a:lnTo>
                    <a:pt x="452755" y="79044"/>
                  </a:lnTo>
                  <a:lnTo>
                    <a:pt x="299469" y="79044"/>
                  </a:lnTo>
                  <a:cubicBezTo>
                    <a:pt x="295967" y="79044"/>
                    <a:pt x="293065" y="76243"/>
                    <a:pt x="293065" y="72641"/>
                  </a:cubicBezTo>
                  <a:cubicBezTo>
                    <a:pt x="293065" y="69139"/>
                    <a:pt x="295967" y="66237"/>
                    <a:pt x="299469" y="66237"/>
                  </a:cubicBezTo>
                  <a:lnTo>
                    <a:pt x="457958" y="66237"/>
                  </a:lnTo>
                  <a:cubicBezTo>
                    <a:pt x="462261" y="66337"/>
                    <a:pt x="465362" y="69439"/>
                    <a:pt x="465562" y="73842"/>
                  </a:cubicBezTo>
                  <a:lnTo>
                    <a:pt x="465562" y="105559"/>
                  </a:lnTo>
                  <a:cubicBezTo>
                    <a:pt x="465562" y="109161"/>
                    <a:pt x="462761" y="111963"/>
                    <a:pt x="459159" y="111963"/>
                  </a:cubicBezTo>
                  <a:close/>
                  <a:moveTo>
                    <a:pt x="280258" y="79044"/>
                  </a:moveTo>
                  <a:cubicBezTo>
                    <a:pt x="276756" y="79044"/>
                    <a:pt x="273854" y="76243"/>
                    <a:pt x="273854" y="72641"/>
                  </a:cubicBezTo>
                  <a:cubicBezTo>
                    <a:pt x="273854" y="69139"/>
                    <a:pt x="276756" y="66237"/>
                    <a:pt x="280258" y="66237"/>
                  </a:cubicBezTo>
                  <a:cubicBezTo>
                    <a:pt x="283860" y="66237"/>
                    <a:pt x="286661" y="69139"/>
                    <a:pt x="286661" y="72641"/>
                  </a:cubicBezTo>
                  <a:cubicBezTo>
                    <a:pt x="286661" y="76243"/>
                    <a:pt x="283860" y="79044"/>
                    <a:pt x="280258" y="7904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958890E-1D5C-4613-980C-3F3B619302AB}"/>
                </a:ext>
              </a:extLst>
            </p:cNvPr>
            <p:cNvSpPr/>
            <p:nvPr/>
          </p:nvSpPr>
          <p:spPr>
            <a:xfrm>
              <a:off x="2990023" y="3790905"/>
              <a:ext cx="490276" cy="280158"/>
            </a:xfrm>
            <a:custGeom>
              <a:avLst/>
              <a:gdLst>
                <a:gd name="connsiteX0" fmla="*/ 418536 w 490276"/>
                <a:gd name="connsiteY0" fmla="*/ 286061 h 280157"/>
                <a:gd name="connsiteX1" fmla="*/ 418536 w 490276"/>
                <a:gd name="connsiteY1" fmla="*/ 286061 h 280157"/>
                <a:gd name="connsiteX2" fmla="*/ 365506 w 490276"/>
                <a:gd name="connsiteY2" fmla="*/ 286061 h 280157"/>
                <a:gd name="connsiteX3" fmla="*/ 359103 w 490276"/>
                <a:gd name="connsiteY3" fmla="*/ 279658 h 280157"/>
                <a:gd name="connsiteX4" fmla="*/ 365506 w 490276"/>
                <a:gd name="connsiteY4" fmla="*/ 273254 h 280157"/>
                <a:gd name="connsiteX5" fmla="*/ 418536 w 490276"/>
                <a:gd name="connsiteY5" fmla="*/ 273254 h 280157"/>
                <a:gd name="connsiteX6" fmla="*/ 427041 w 490276"/>
                <a:gd name="connsiteY6" fmla="*/ 266951 h 280157"/>
                <a:gd name="connsiteX7" fmla="*/ 463261 w 490276"/>
                <a:gd name="connsiteY7" fmla="*/ 152986 h 280157"/>
                <a:gd name="connsiteX8" fmla="*/ 471266 w 490276"/>
                <a:gd name="connsiteY8" fmla="*/ 148784 h 280157"/>
                <a:gd name="connsiteX9" fmla="*/ 475468 w 490276"/>
                <a:gd name="connsiteY9" fmla="*/ 156788 h 280157"/>
                <a:gd name="connsiteX10" fmla="*/ 439247 w 490276"/>
                <a:gd name="connsiteY10" fmla="*/ 270853 h 280157"/>
                <a:gd name="connsiteX11" fmla="*/ 418536 w 490276"/>
                <a:gd name="connsiteY11" fmla="*/ 286061 h 280157"/>
                <a:gd name="connsiteX12" fmla="*/ 6404 w 490276"/>
                <a:gd name="connsiteY12" fmla="*/ 276656 h 280157"/>
                <a:gd name="connsiteX13" fmla="*/ 4102 w 490276"/>
                <a:gd name="connsiteY13" fmla="*/ 276256 h 280157"/>
                <a:gd name="connsiteX14" fmla="*/ 600 w 490276"/>
                <a:gd name="connsiteY14" fmla="*/ 272854 h 280157"/>
                <a:gd name="connsiteX15" fmla="*/ 0 w 490276"/>
                <a:gd name="connsiteY15" fmla="*/ 270352 h 280157"/>
                <a:gd name="connsiteX16" fmla="*/ 500 w 490276"/>
                <a:gd name="connsiteY16" fmla="*/ 267951 h 280157"/>
                <a:gd name="connsiteX17" fmla="*/ 700 w 490276"/>
                <a:gd name="connsiteY17" fmla="*/ 267351 h 280157"/>
                <a:gd name="connsiteX18" fmla="*/ 23013 w 490276"/>
                <a:gd name="connsiteY18" fmla="*/ 197011 h 280157"/>
                <a:gd name="connsiteX19" fmla="*/ 23113 w 490276"/>
                <a:gd name="connsiteY19" fmla="*/ 196611 h 280157"/>
                <a:gd name="connsiteX20" fmla="*/ 70240 w 490276"/>
                <a:gd name="connsiteY20" fmla="*/ 47827 h 280157"/>
                <a:gd name="connsiteX21" fmla="*/ 70340 w 490276"/>
                <a:gd name="connsiteY21" fmla="*/ 47527 h 280157"/>
                <a:gd name="connsiteX22" fmla="*/ 70940 w 490276"/>
                <a:gd name="connsiteY22" fmla="*/ 45926 h 280157"/>
                <a:gd name="connsiteX23" fmla="*/ 71140 w 490276"/>
                <a:gd name="connsiteY23" fmla="*/ 45526 h 280157"/>
                <a:gd name="connsiteX24" fmla="*/ 72141 w 490276"/>
                <a:gd name="connsiteY24" fmla="*/ 42724 h 280157"/>
                <a:gd name="connsiteX25" fmla="*/ 72241 w 490276"/>
                <a:gd name="connsiteY25" fmla="*/ 42624 h 280157"/>
                <a:gd name="connsiteX26" fmla="*/ 73041 w 490276"/>
                <a:gd name="connsiteY26" fmla="*/ 40823 h 280157"/>
                <a:gd name="connsiteX27" fmla="*/ 73041 w 490276"/>
                <a:gd name="connsiteY27" fmla="*/ 40723 h 280157"/>
                <a:gd name="connsiteX28" fmla="*/ 73341 w 490276"/>
                <a:gd name="connsiteY28" fmla="*/ 40123 h 280157"/>
                <a:gd name="connsiteX29" fmla="*/ 74242 w 490276"/>
                <a:gd name="connsiteY29" fmla="*/ 38221 h 280157"/>
                <a:gd name="connsiteX30" fmla="*/ 75242 w 490276"/>
                <a:gd name="connsiteY30" fmla="*/ 36421 h 280157"/>
                <a:gd name="connsiteX31" fmla="*/ 75242 w 490276"/>
                <a:gd name="connsiteY31" fmla="*/ 36320 h 280157"/>
                <a:gd name="connsiteX32" fmla="*/ 75543 w 490276"/>
                <a:gd name="connsiteY32" fmla="*/ 35820 h 280157"/>
                <a:gd name="connsiteX33" fmla="*/ 76143 w 490276"/>
                <a:gd name="connsiteY33" fmla="*/ 34720 h 280157"/>
                <a:gd name="connsiteX34" fmla="*/ 76343 w 490276"/>
                <a:gd name="connsiteY34" fmla="*/ 34519 h 280157"/>
                <a:gd name="connsiteX35" fmla="*/ 76543 w 490276"/>
                <a:gd name="connsiteY35" fmla="*/ 34019 h 280157"/>
                <a:gd name="connsiteX36" fmla="*/ 76643 w 490276"/>
                <a:gd name="connsiteY36" fmla="*/ 33919 h 280157"/>
                <a:gd name="connsiteX37" fmla="*/ 77644 w 490276"/>
                <a:gd name="connsiteY37" fmla="*/ 32318 h 280157"/>
                <a:gd name="connsiteX38" fmla="*/ 77744 w 490276"/>
                <a:gd name="connsiteY38" fmla="*/ 32218 h 280157"/>
                <a:gd name="connsiteX39" fmla="*/ 78044 w 490276"/>
                <a:gd name="connsiteY39" fmla="*/ 31718 h 280157"/>
                <a:gd name="connsiteX40" fmla="*/ 78144 w 490276"/>
                <a:gd name="connsiteY40" fmla="*/ 31518 h 280157"/>
                <a:gd name="connsiteX41" fmla="*/ 78744 w 490276"/>
                <a:gd name="connsiteY41" fmla="*/ 30617 h 280157"/>
                <a:gd name="connsiteX42" fmla="*/ 79245 w 490276"/>
                <a:gd name="connsiteY42" fmla="*/ 30717 h 280157"/>
                <a:gd name="connsiteX43" fmla="*/ 78844 w 490276"/>
                <a:gd name="connsiteY43" fmla="*/ 30517 h 280157"/>
                <a:gd name="connsiteX44" fmla="*/ 79145 w 490276"/>
                <a:gd name="connsiteY44" fmla="*/ 30017 h 280157"/>
                <a:gd name="connsiteX45" fmla="*/ 79345 w 490276"/>
                <a:gd name="connsiteY45" fmla="*/ 29817 h 280157"/>
                <a:gd name="connsiteX46" fmla="*/ 79945 w 490276"/>
                <a:gd name="connsiteY46" fmla="*/ 28916 h 280157"/>
                <a:gd name="connsiteX47" fmla="*/ 80345 w 490276"/>
                <a:gd name="connsiteY47" fmla="*/ 28416 h 280157"/>
                <a:gd name="connsiteX48" fmla="*/ 80746 w 490276"/>
                <a:gd name="connsiteY48" fmla="*/ 27816 h 280157"/>
                <a:gd name="connsiteX49" fmla="*/ 80946 w 490276"/>
                <a:gd name="connsiteY49" fmla="*/ 27616 h 280157"/>
                <a:gd name="connsiteX50" fmla="*/ 81046 w 490276"/>
                <a:gd name="connsiteY50" fmla="*/ 27516 h 280157"/>
                <a:gd name="connsiteX51" fmla="*/ 81546 w 490276"/>
                <a:gd name="connsiteY51" fmla="*/ 26815 h 280157"/>
                <a:gd name="connsiteX52" fmla="*/ 82146 w 490276"/>
                <a:gd name="connsiteY52" fmla="*/ 26015 h 280157"/>
                <a:gd name="connsiteX53" fmla="*/ 82547 w 490276"/>
                <a:gd name="connsiteY53" fmla="*/ 25614 h 280157"/>
                <a:gd name="connsiteX54" fmla="*/ 84147 w 490276"/>
                <a:gd name="connsiteY54" fmla="*/ 23613 h 280157"/>
                <a:gd name="connsiteX55" fmla="*/ 84448 w 490276"/>
                <a:gd name="connsiteY55" fmla="*/ 23313 h 280157"/>
                <a:gd name="connsiteX56" fmla="*/ 84848 w 490276"/>
                <a:gd name="connsiteY56" fmla="*/ 22913 h 280157"/>
                <a:gd name="connsiteX57" fmla="*/ 85048 w 490276"/>
                <a:gd name="connsiteY57" fmla="*/ 22613 h 280157"/>
                <a:gd name="connsiteX58" fmla="*/ 85348 w 490276"/>
                <a:gd name="connsiteY58" fmla="*/ 22313 h 280157"/>
                <a:gd name="connsiteX59" fmla="*/ 86749 w 490276"/>
                <a:gd name="connsiteY59" fmla="*/ 20912 h 280157"/>
                <a:gd name="connsiteX60" fmla="*/ 87049 w 490276"/>
                <a:gd name="connsiteY60" fmla="*/ 20612 h 280157"/>
                <a:gd name="connsiteX61" fmla="*/ 87149 w 490276"/>
                <a:gd name="connsiteY61" fmla="*/ 20512 h 280157"/>
                <a:gd name="connsiteX62" fmla="*/ 87349 w 490276"/>
                <a:gd name="connsiteY62" fmla="*/ 20311 h 280157"/>
                <a:gd name="connsiteX63" fmla="*/ 87849 w 490276"/>
                <a:gd name="connsiteY63" fmla="*/ 19811 h 280157"/>
                <a:gd name="connsiteX64" fmla="*/ 88150 w 490276"/>
                <a:gd name="connsiteY64" fmla="*/ 19511 h 280157"/>
                <a:gd name="connsiteX65" fmla="*/ 88550 w 490276"/>
                <a:gd name="connsiteY65" fmla="*/ 19111 h 280157"/>
                <a:gd name="connsiteX66" fmla="*/ 88750 w 490276"/>
                <a:gd name="connsiteY66" fmla="*/ 18911 h 280157"/>
                <a:gd name="connsiteX67" fmla="*/ 89050 w 490276"/>
                <a:gd name="connsiteY67" fmla="*/ 18610 h 280157"/>
                <a:gd name="connsiteX68" fmla="*/ 89150 w 490276"/>
                <a:gd name="connsiteY68" fmla="*/ 18510 h 280157"/>
                <a:gd name="connsiteX69" fmla="*/ 89951 w 490276"/>
                <a:gd name="connsiteY69" fmla="*/ 17810 h 280157"/>
                <a:gd name="connsiteX70" fmla="*/ 90551 w 490276"/>
                <a:gd name="connsiteY70" fmla="*/ 17310 h 280157"/>
                <a:gd name="connsiteX71" fmla="*/ 90651 w 490276"/>
                <a:gd name="connsiteY71" fmla="*/ 17210 h 280157"/>
                <a:gd name="connsiteX72" fmla="*/ 90751 w 490276"/>
                <a:gd name="connsiteY72" fmla="*/ 17110 h 280157"/>
                <a:gd name="connsiteX73" fmla="*/ 91552 w 490276"/>
                <a:gd name="connsiteY73" fmla="*/ 16409 h 280157"/>
                <a:gd name="connsiteX74" fmla="*/ 92252 w 490276"/>
                <a:gd name="connsiteY74" fmla="*/ 15809 h 280157"/>
                <a:gd name="connsiteX75" fmla="*/ 93653 w 490276"/>
                <a:gd name="connsiteY75" fmla="*/ 14708 h 280157"/>
                <a:gd name="connsiteX76" fmla="*/ 93753 w 490276"/>
                <a:gd name="connsiteY76" fmla="*/ 14608 h 280157"/>
                <a:gd name="connsiteX77" fmla="*/ 94253 w 490276"/>
                <a:gd name="connsiteY77" fmla="*/ 14308 h 280157"/>
                <a:gd name="connsiteX78" fmla="*/ 94353 w 490276"/>
                <a:gd name="connsiteY78" fmla="*/ 14208 h 280157"/>
                <a:gd name="connsiteX79" fmla="*/ 95854 w 490276"/>
                <a:gd name="connsiteY79" fmla="*/ 13107 h 280157"/>
                <a:gd name="connsiteX80" fmla="*/ 95954 w 490276"/>
                <a:gd name="connsiteY80" fmla="*/ 13007 h 280157"/>
                <a:gd name="connsiteX81" fmla="*/ 97555 w 490276"/>
                <a:gd name="connsiteY81" fmla="*/ 11907 h 280157"/>
                <a:gd name="connsiteX82" fmla="*/ 97655 w 490276"/>
                <a:gd name="connsiteY82" fmla="*/ 11807 h 280157"/>
                <a:gd name="connsiteX83" fmla="*/ 97655 w 490276"/>
                <a:gd name="connsiteY83" fmla="*/ 11807 h 280157"/>
                <a:gd name="connsiteX84" fmla="*/ 98155 w 490276"/>
                <a:gd name="connsiteY84" fmla="*/ 11506 h 280157"/>
                <a:gd name="connsiteX85" fmla="*/ 98155 w 490276"/>
                <a:gd name="connsiteY85" fmla="*/ 11506 h 280157"/>
                <a:gd name="connsiteX86" fmla="*/ 99856 w 490276"/>
                <a:gd name="connsiteY86" fmla="*/ 10406 h 280157"/>
                <a:gd name="connsiteX87" fmla="*/ 99856 w 490276"/>
                <a:gd name="connsiteY87" fmla="*/ 10406 h 280157"/>
                <a:gd name="connsiteX88" fmla="*/ 99856 w 490276"/>
                <a:gd name="connsiteY88" fmla="*/ 10406 h 280157"/>
                <a:gd name="connsiteX89" fmla="*/ 101657 w 490276"/>
                <a:gd name="connsiteY89" fmla="*/ 9305 h 280157"/>
                <a:gd name="connsiteX90" fmla="*/ 101657 w 490276"/>
                <a:gd name="connsiteY90" fmla="*/ 9305 h 280157"/>
                <a:gd name="connsiteX91" fmla="*/ 102158 w 490276"/>
                <a:gd name="connsiteY91" fmla="*/ 9005 h 280157"/>
                <a:gd name="connsiteX92" fmla="*/ 102258 w 490276"/>
                <a:gd name="connsiteY92" fmla="*/ 9005 h 280157"/>
                <a:gd name="connsiteX93" fmla="*/ 103959 w 490276"/>
                <a:gd name="connsiteY93" fmla="*/ 8105 h 280157"/>
                <a:gd name="connsiteX94" fmla="*/ 104159 w 490276"/>
                <a:gd name="connsiteY94" fmla="*/ 8005 h 280157"/>
                <a:gd name="connsiteX95" fmla="*/ 105660 w 490276"/>
                <a:gd name="connsiteY95" fmla="*/ 7204 h 280157"/>
                <a:gd name="connsiteX96" fmla="*/ 105860 w 490276"/>
                <a:gd name="connsiteY96" fmla="*/ 7104 h 280157"/>
                <a:gd name="connsiteX97" fmla="*/ 106360 w 490276"/>
                <a:gd name="connsiteY97" fmla="*/ 6904 h 280157"/>
                <a:gd name="connsiteX98" fmla="*/ 108561 w 490276"/>
                <a:gd name="connsiteY98" fmla="*/ 5803 h 280157"/>
                <a:gd name="connsiteX99" fmla="*/ 108761 w 490276"/>
                <a:gd name="connsiteY99" fmla="*/ 5703 h 280157"/>
                <a:gd name="connsiteX100" fmla="*/ 110462 w 490276"/>
                <a:gd name="connsiteY100" fmla="*/ 5003 h 280157"/>
                <a:gd name="connsiteX101" fmla="*/ 110462 w 490276"/>
                <a:gd name="connsiteY101" fmla="*/ 5003 h 280157"/>
                <a:gd name="connsiteX102" fmla="*/ 136677 w 490276"/>
                <a:gd name="connsiteY102" fmla="*/ 0 h 280157"/>
                <a:gd name="connsiteX103" fmla="*/ 429742 w 490276"/>
                <a:gd name="connsiteY103" fmla="*/ 0 h 280157"/>
                <a:gd name="connsiteX104" fmla="*/ 499682 w 490276"/>
                <a:gd name="connsiteY104" fmla="*/ 69639 h 280157"/>
                <a:gd name="connsiteX105" fmla="*/ 496380 w 490276"/>
                <a:gd name="connsiteY105" fmla="*/ 90851 h 280157"/>
                <a:gd name="connsiteX106" fmla="*/ 487074 w 490276"/>
                <a:gd name="connsiteY106" fmla="*/ 120168 h 280157"/>
                <a:gd name="connsiteX107" fmla="*/ 478970 w 490276"/>
                <a:gd name="connsiteY107" fmla="*/ 124370 h 280157"/>
                <a:gd name="connsiteX108" fmla="*/ 475268 w 490276"/>
                <a:gd name="connsiteY108" fmla="*/ 121168 h 280157"/>
                <a:gd name="connsiteX109" fmla="*/ 474868 w 490276"/>
                <a:gd name="connsiteY109" fmla="*/ 116365 h 280157"/>
                <a:gd name="connsiteX110" fmla="*/ 484073 w 490276"/>
                <a:gd name="connsiteY110" fmla="*/ 87049 h 280157"/>
                <a:gd name="connsiteX111" fmla="*/ 486874 w 490276"/>
                <a:gd name="connsiteY111" fmla="*/ 69639 h 280157"/>
                <a:gd name="connsiteX112" fmla="*/ 429742 w 490276"/>
                <a:gd name="connsiteY112" fmla="*/ 12807 h 280157"/>
                <a:gd name="connsiteX113" fmla="*/ 136677 w 490276"/>
                <a:gd name="connsiteY113" fmla="*/ 12807 h 280157"/>
                <a:gd name="connsiteX114" fmla="*/ 103358 w 490276"/>
                <a:gd name="connsiteY114" fmla="*/ 23413 h 280157"/>
                <a:gd name="connsiteX115" fmla="*/ 102558 w 490276"/>
                <a:gd name="connsiteY115" fmla="*/ 24013 h 280157"/>
                <a:gd name="connsiteX116" fmla="*/ 102258 w 490276"/>
                <a:gd name="connsiteY116" fmla="*/ 24214 h 280157"/>
                <a:gd name="connsiteX117" fmla="*/ 101857 w 490276"/>
                <a:gd name="connsiteY117" fmla="*/ 24514 h 280157"/>
                <a:gd name="connsiteX118" fmla="*/ 101757 w 490276"/>
                <a:gd name="connsiteY118" fmla="*/ 24614 h 280157"/>
                <a:gd name="connsiteX119" fmla="*/ 82447 w 490276"/>
                <a:gd name="connsiteY119" fmla="*/ 51729 h 280157"/>
                <a:gd name="connsiteX120" fmla="*/ 82246 w 490276"/>
                <a:gd name="connsiteY120" fmla="*/ 52530 h 280157"/>
                <a:gd name="connsiteX121" fmla="*/ 13308 w 490276"/>
                <a:gd name="connsiteY121" fmla="*/ 270052 h 280157"/>
                <a:gd name="connsiteX122" fmla="*/ 12807 w 490276"/>
                <a:gd name="connsiteY122" fmla="*/ 271453 h 280157"/>
                <a:gd name="connsiteX123" fmla="*/ 12807 w 490276"/>
                <a:gd name="connsiteY123" fmla="*/ 271653 h 280157"/>
                <a:gd name="connsiteX124" fmla="*/ 12307 w 490276"/>
                <a:gd name="connsiteY124" fmla="*/ 272654 h 280157"/>
                <a:gd name="connsiteX125" fmla="*/ 9005 w 490276"/>
                <a:gd name="connsiteY125" fmla="*/ 276156 h 280157"/>
                <a:gd name="connsiteX126" fmla="*/ 6404 w 490276"/>
                <a:gd name="connsiteY126" fmla="*/ 276656 h 280157"/>
                <a:gd name="connsiteX127" fmla="*/ 475168 w 490276"/>
                <a:gd name="connsiteY127" fmla="*/ 142981 h 280157"/>
                <a:gd name="connsiteX128" fmla="*/ 473167 w 490276"/>
                <a:gd name="connsiteY128" fmla="*/ 142680 h 280157"/>
                <a:gd name="connsiteX129" fmla="*/ 469465 w 490276"/>
                <a:gd name="connsiteY129" fmla="*/ 139579 h 280157"/>
                <a:gd name="connsiteX130" fmla="*/ 469064 w 490276"/>
                <a:gd name="connsiteY130" fmla="*/ 134676 h 280157"/>
                <a:gd name="connsiteX131" fmla="*/ 477069 w 490276"/>
                <a:gd name="connsiteY131" fmla="*/ 130473 h 280157"/>
                <a:gd name="connsiteX132" fmla="*/ 481271 w 490276"/>
                <a:gd name="connsiteY132" fmla="*/ 138478 h 280157"/>
                <a:gd name="connsiteX133" fmla="*/ 475168 w 490276"/>
                <a:gd name="connsiteY133" fmla="*/ 1429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490276" h="280157">
                  <a:moveTo>
                    <a:pt x="418536" y="286061"/>
                  </a:moveTo>
                  <a:lnTo>
                    <a:pt x="418536" y="286061"/>
                  </a:lnTo>
                  <a:lnTo>
                    <a:pt x="365506" y="286061"/>
                  </a:lnTo>
                  <a:cubicBezTo>
                    <a:pt x="361904" y="286061"/>
                    <a:pt x="359103" y="283160"/>
                    <a:pt x="359103" y="279658"/>
                  </a:cubicBezTo>
                  <a:cubicBezTo>
                    <a:pt x="359103" y="276156"/>
                    <a:pt x="361904" y="273254"/>
                    <a:pt x="365506" y="273254"/>
                  </a:cubicBezTo>
                  <a:lnTo>
                    <a:pt x="418536" y="273254"/>
                  </a:lnTo>
                  <a:cubicBezTo>
                    <a:pt x="422438" y="273254"/>
                    <a:pt x="425940" y="270752"/>
                    <a:pt x="427041" y="266951"/>
                  </a:cubicBezTo>
                  <a:lnTo>
                    <a:pt x="463261" y="152986"/>
                  </a:lnTo>
                  <a:cubicBezTo>
                    <a:pt x="464262" y="149684"/>
                    <a:pt x="467964" y="147783"/>
                    <a:pt x="471266" y="148784"/>
                  </a:cubicBezTo>
                  <a:cubicBezTo>
                    <a:pt x="474567" y="149884"/>
                    <a:pt x="476468" y="153486"/>
                    <a:pt x="475468" y="156788"/>
                  </a:cubicBezTo>
                  <a:lnTo>
                    <a:pt x="439247" y="270853"/>
                  </a:lnTo>
                  <a:cubicBezTo>
                    <a:pt x="436446" y="279958"/>
                    <a:pt x="428141" y="286061"/>
                    <a:pt x="418536" y="286061"/>
                  </a:cubicBezTo>
                  <a:close/>
                  <a:moveTo>
                    <a:pt x="6404" y="276656"/>
                  </a:moveTo>
                  <a:cubicBezTo>
                    <a:pt x="5603" y="276656"/>
                    <a:pt x="4803" y="276556"/>
                    <a:pt x="4102" y="276256"/>
                  </a:cubicBezTo>
                  <a:cubicBezTo>
                    <a:pt x="2501" y="275555"/>
                    <a:pt x="1201" y="274355"/>
                    <a:pt x="600" y="272854"/>
                  </a:cubicBezTo>
                  <a:cubicBezTo>
                    <a:pt x="200" y="272053"/>
                    <a:pt x="100" y="271253"/>
                    <a:pt x="0" y="270352"/>
                  </a:cubicBezTo>
                  <a:cubicBezTo>
                    <a:pt x="0" y="269552"/>
                    <a:pt x="200" y="268651"/>
                    <a:pt x="500" y="267951"/>
                  </a:cubicBezTo>
                  <a:cubicBezTo>
                    <a:pt x="600" y="267651"/>
                    <a:pt x="600" y="267451"/>
                    <a:pt x="700" y="267351"/>
                  </a:cubicBezTo>
                  <a:lnTo>
                    <a:pt x="23013" y="197011"/>
                  </a:lnTo>
                  <a:cubicBezTo>
                    <a:pt x="23013" y="196811"/>
                    <a:pt x="23013" y="196711"/>
                    <a:pt x="23113" y="196611"/>
                  </a:cubicBezTo>
                  <a:lnTo>
                    <a:pt x="70240" y="47827"/>
                  </a:lnTo>
                  <a:cubicBezTo>
                    <a:pt x="70340" y="47727"/>
                    <a:pt x="70340" y="47627"/>
                    <a:pt x="70340" y="47527"/>
                  </a:cubicBezTo>
                  <a:lnTo>
                    <a:pt x="70940" y="45926"/>
                  </a:lnTo>
                  <a:cubicBezTo>
                    <a:pt x="70940" y="45826"/>
                    <a:pt x="71040" y="45626"/>
                    <a:pt x="71140" y="45526"/>
                  </a:cubicBezTo>
                  <a:lnTo>
                    <a:pt x="72141" y="42724"/>
                  </a:lnTo>
                  <a:cubicBezTo>
                    <a:pt x="72241" y="42724"/>
                    <a:pt x="72241" y="42624"/>
                    <a:pt x="72241" y="42624"/>
                  </a:cubicBezTo>
                  <a:cubicBezTo>
                    <a:pt x="72541" y="42024"/>
                    <a:pt x="72741" y="41423"/>
                    <a:pt x="73041" y="40823"/>
                  </a:cubicBezTo>
                  <a:lnTo>
                    <a:pt x="73041" y="40723"/>
                  </a:lnTo>
                  <a:lnTo>
                    <a:pt x="73341" y="40123"/>
                  </a:lnTo>
                  <a:cubicBezTo>
                    <a:pt x="73642" y="39422"/>
                    <a:pt x="73942" y="38822"/>
                    <a:pt x="74242" y="38221"/>
                  </a:cubicBezTo>
                  <a:cubicBezTo>
                    <a:pt x="74542" y="37621"/>
                    <a:pt x="74942" y="37021"/>
                    <a:pt x="75242" y="36421"/>
                  </a:cubicBezTo>
                  <a:lnTo>
                    <a:pt x="75242" y="36320"/>
                  </a:lnTo>
                  <a:lnTo>
                    <a:pt x="75543" y="35820"/>
                  </a:lnTo>
                  <a:cubicBezTo>
                    <a:pt x="75743" y="35420"/>
                    <a:pt x="75943" y="35020"/>
                    <a:pt x="76143" y="34720"/>
                  </a:cubicBezTo>
                  <a:cubicBezTo>
                    <a:pt x="76243" y="34619"/>
                    <a:pt x="76243" y="34519"/>
                    <a:pt x="76343" y="34519"/>
                  </a:cubicBezTo>
                  <a:lnTo>
                    <a:pt x="76543" y="34019"/>
                  </a:lnTo>
                  <a:lnTo>
                    <a:pt x="76643" y="33919"/>
                  </a:lnTo>
                  <a:cubicBezTo>
                    <a:pt x="76943" y="33319"/>
                    <a:pt x="77344" y="32818"/>
                    <a:pt x="77644" y="32318"/>
                  </a:cubicBezTo>
                  <a:lnTo>
                    <a:pt x="77744" y="32218"/>
                  </a:lnTo>
                  <a:lnTo>
                    <a:pt x="78044" y="31718"/>
                  </a:lnTo>
                  <a:lnTo>
                    <a:pt x="78144" y="31518"/>
                  </a:lnTo>
                  <a:lnTo>
                    <a:pt x="78744" y="30617"/>
                  </a:lnTo>
                  <a:lnTo>
                    <a:pt x="79245" y="30717"/>
                  </a:lnTo>
                  <a:lnTo>
                    <a:pt x="78844" y="30517"/>
                  </a:lnTo>
                  <a:lnTo>
                    <a:pt x="79145" y="30017"/>
                  </a:lnTo>
                  <a:cubicBezTo>
                    <a:pt x="79245" y="29917"/>
                    <a:pt x="79245" y="29917"/>
                    <a:pt x="79345" y="29817"/>
                  </a:cubicBezTo>
                  <a:lnTo>
                    <a:pt x="79945" y="28916"/>
                  </a:lnTo>
                  <a:cubicBezTo>
                    <a:pt x="80045" y="28816"/>
                    <a:pt x="80145" y="28616"/>
                    <a:pt x="80345" y="28416"/>
                  </a:cubicBezTo>
                  <a:lnTo>
                    <a:pt x="80746" y="27816"/>
                  </a:lnTo>
                  <a:cubicBezTo>
                    <a:pt x="80846" y="27716"/>
                    <a:pt x="80846" y="27616"/>
                    <a:pt x="80946" y="27616"/>
                  </a:cubicBezTo>
                  <a:lnTo>
                    <a:pt x="81046" y="27516"/>
                  </a:lnTo>
                  <a:cubicBezTo>
                    <a:pt x="81146" y="27315"/>
                    <a:pt x="81346" y="27015"/>
                    <a:pt x="81546" y="26815"/>
                  </a:cubicBezTo>
                  <a:lnTo>
                    <a:pt x="82146" y="26015"/>
                  </a:lnTo>
                  <a:cubicBezTo>
                    <a:pt x="82347" y="25815"/>
                    <a:pt x="82447" y="25714"/>
                    <a:pt x="82547" y="25614"/>
                  </a:cubicBezTo>
                  <a:lnTo>
                    <a:pt x="84147" y="23613"/>
                  </a:lnTo>
                  <a:cubicBezTo>
                    <a:pt x="84247" y="23513"/>
                    <a:pt x="84348" y="23413"/>
                    <a:pt x="84448" y="23313"/>
                  </a:cubicBezTo>
                  <a:lnTo>
                    <a:pt x="84848" y="22913"/>
                  </a:lnTo>
                  <a:cubicBezTo>
                    <a:pt x="84948" y="22813"/>
                    <a:pt x="84948" y="22713"/>
                    <a:pt x="85048" y="22613"/>
                  </a:cubicBezTo>
                  <a:cubicBezTo>
                    <a:pt x="85248" y="22413"/>
                    <a:pt x="85348" y="22413"/>
                    <a:pt x="85348" y="22313"/>
                  </a:cubicBezTo>
                  <a:lnTo>
                    <a:pt x="86749" y="20912"/>
                  </a:lnTo>
                  <a:cubicBezTo>
                    <a:pt x="86849" y="20812"/>
                    <a:pt x="86949" y="20712"/>
                    <a:pt x="87049" y="20612"/>
                  </a:cubicBezTo>
                  <a:lnTo>
                    <a:pt x="87149" y="20512"/>
                  </a:lnTo>
                  <a:cubicBezTo>
                    <a:pt x="87149" y="20411"/>
                    <a:pt x="87249" y="20311"/>
                    <a:pt x="87349" y="20311"/>
                  </a:cubicBezTo>
                  <a:cubicBezTo>
                    <a:pt x="87449" y="20111"/>
                    <a:pt x="87649" y="19911"/>
                    <a:pt x="87849" y="19811"/>
                  </a:cubicBezTo>
                  <a:cubicBezTo>
                    <a:pt x="87950" y="19711"/>
                    <a:pt x="88050" y="19611"/>
                    <a:pt x="88150" y="19511"/>
                  </a:cubicBezTo>
                  <a:lnTo>
                    <a:pt x="88550" y="19111"/>
                  </a:lnTo>
                  <a:cubicBezTo>
                    <a:pt x="88550" y="19011"/>
                    <a:pt x="88650" y="19011"/>
                    <a:pt x="88750" y="18911"/>
                  </a:cubicBezTo>
                  <a:cubicBezTo>
                    <a:pt x="88850" y="18810"/>
                    <a:pt x="88950" y="18710"/>
                    <a:pt x="89050" y="18610"/>
                  </a:cubicBezTo>
                  <a:cubicBezTo>
                    <a:pt x="89150" y="18510"/>
                    <a:pt x="89150" y="18510"/>
                    <a:pt x="89150" y="18510"/>
                  </a:cubicBezTo>
                  <a:cubicBezTo>
                    <a:pt x="89450" y="18210"/>
                    <a:pt x="89651" y="18010"/>
                    <a:pt x="89951" y="17810"/>
                  </a:cubicBezTo>
                  <a:lnTo>
                    <a:pt x="90551" y="17310"/>
                  </a:lnTo>
                  <a:lnTo>
                    <a:pt x="90651" y="17210"/>
                  </a:lnTo>
                  <a:lnTo>
                    <a:pt x="90751" y="17110"/>
                  </a:lnTo>
                  <a:cubicBezTo>
                    <a:pt x="90951" y="16910"/>
                    <a:pt x="91252" y="16609"/>
                    <a:pt x="91552" y="16409"/>
                  </a:cubicBezTo>
                  <a:lnTo>
                    <a:pt x="92252" y="15809"/>
                  </a:lnTo>
                  <a:cubicBezTo>
                    <a:pt x="92652" y="15509"/>
                    <a:pt x="93152" y="15108"/>
                    <a:pt x="93653" y="14708"/>
                  </a:cubicBezTo>
                  <a:lnTo>
                    <a:pt x="93753" y="14608"/>
                  </a:lnTo>
                  <a:cubicBezTo>
                    <a:pt x="93953" y="14508"/>
                    <a:pt x="94053" y="14408"/>
                    <a:pt x="94253" y="14308"/>
                  </a:cubicBezTo>
                  <a:cubicBezTo>
                    <a:pt x="94253" y="14208"/>
                    <a:pt x="94353" y="14208"/>
                    <a:pt x="94353" y="14208"/>
                  </a:cubicBezTo>
                  <a:cubicBezTo>
                    <a:pt x="94854" y="13808"/>
                    <a:pt x="95354" y="13408"/>
                    <a:pt x="95854" y="13107"/>
                  </a:cubicBezTo>
                  <a:cubicBezTo>
                    <a:pt x="95854" y="13007"/>
                    <a:pt x="95954" y="13007"/>
                    <a:pt x="95954" y="13007"/>
                  </a:cubicBezTo>
                  <a:cubicBezTo>
                    <a:pt x="96454" y="12607"/>
                    <a:pt x="97055" y="12207"/>
                    <a:pt x="97555" y="11907"/>
                  </a:cubicBezTo>
                  <a:cubicBezTo>
                    <a:pt x="97555" y="11907"/>
                    <a:pt x="97555" y="11907"/>
                    <a:pt x="97655" y="11807"/>
                  </a:cubicBezTo>
                  <a:lnTo>
                    <a:pt x="97655" y="11807"/>
                  </a:lnTo>
                  <a:cubicBezTo>
                    <a:pt x="97855" y="11707"/>
                    <a:pt x="97955" y="11607"/>
                    <a:pt x="98155" y="11506"/>
                  </a:cubicBezTo>
                  <a:lnTo>
                    <a:pt x="98155" y="11506"/>
                  </a:lnTo>
                  <a:cubicBezTo>
                    <a:pt x="98756" y="11106"/>
                    <a:pt x="99256" y="10706"/>
                    <a:pt x="99856" y="10406"/>
                  </a:cubicBezTo>
                  <a:lnTo>
                    <a:pt x="99856" y="10406"/>
                  </a:lnTo>
                  <a:lnTo>
                    <a:pt x="99856" y="10406"/>
                  </a:lnTo>
                  <a:cubicBezTo>
                    <a:pt x="100457" y="10006"/>
                    <a:pt x="101057" y="9705"/>
                    <a:pt x="101657" y="9305"/>
                  </a:cubicBezTo>
                  <a:lnTo>
                    <a:pt x="101657" y="9305"/>
                  </a:lnTo>
                  <a:lnTo>
                    <a:pt x="102158" y="9005"/>
                  </a:lnTo>
                  <a:cubicBezTo>
                    <a:pt x="102258" y="9005"/>
                    <a:pt x="102258" y="9005"/>
                    <a:pt x="102258" y="9005"/>
                  </a:cubicBezTo>
                  <a:cubicBezTo>
                    <a:pt x="102758" y="8705"/>
                    <a:pt x="103358" y="8405"/>
                    <a:pt x="103959" y="8105"/>
                  </a:cubicBezTo>
                  <a:cubicBezTo>
                    <a:pt x="103959" y="8005"/>
                    <a:pt x="104059" y="8005"/>
                    <a:pt x="104159" y="8005"/>
                  </a:cubicBezTo>
                  <a:cubicBezTo>
                    <a:pt x="104559" y="7704"/>
                    <a:pt x="105059" y="7404"/>
                    <a:pt x="105660" y="7204"/>
                  </a:cubicBezTo>
                  <a:lnTo>
                    <a:pt x="105860" y="7104"/>
                  </a:lnTo>
                  <a:cubicBezTo>
                    <a:pt x="106060" y="7004"/>
                    <a:pt x="106160" y="6904"/>
                    <a:pt x="106360" y="6904"/>
                  </a:cubicBezTo>
                  <a:lnTo>
                    <a:pt x="108561" y="5803"/>
                  </a:lnTo>
                  <a:cubicBezTo>
                    <a:pt x="108661" y="5803"/>
                    <a:pt x="108661" y="5803"/>
                    <a:pt x="108761" y="5703"/>
                  </a:cubicBezTo>
                  <a:cubicBezTo>
                    <a:pt x="109362" y="5503"/>
                    <a:pt x="109862" y="5303"/>
                    <a:pt x="110462" y="5003"/>
                  </a:cubicBezTo>
                  <a:lnTo>
                    <a:pt x="110462" y="5003"/>
                  </a:lnTo>
                  <a:cubicBezTo>
                    <a:pt x="118767" y="1701"/>
                    <a:pt x="127572" y="0"/>
                    <a:pt x="136677" y="0"/>
                  </a:cubicBezTo>
                  <a:lnTo>
                    <a:pt x="429742" y="0"/>
                  </a:lnTo>
                  <a:cubicBezTo>
                    <a:pt x="468264" y="0"/>
                    <a:pt x="499581" y="31218"/>
                    <a:pt x="499682" y="69639"/>
                  </a:cubicBezTo>
                  <a:cubicBezTo>
                    <a:pt x="499682" y="76743"/>
                    <a:pt x="498581" y="83947"/>
                    <a:pt x="496380" y="90851"/>
                  </a:cubicBezTo>
                  <a:lnTo>
                    <a:pt x="487074" y="120168"/>
                  </a:lnTo>
                  <a:cubicBezTo>
                    <a:pt x="485974" y="123570"/>
                    <a:pt x="482272" y="125371"/>
                    <a:pt x="478970" y="124370"/>
                  </a:cubicBezTo>
                  <a:cubicBezTo>
                    <a:pt x="477369" y="123870"/>
                    <a:pt x="476068" y="122669"/>
                    <a:pt x="475268" y="121168"/>
                  </a:cubicBezTo>
                  <a:cubicBezTo>
                    <a:pt x="474468" y="119667"/>
                    <a:pt x="474367" y="117966"/>
                    <a:pt x="474868" y="116365"/>
                  </a:cubicBezTo>
                  <a:lnTo>
                    <a:pt x="484073" y="87049"/>
                  </a:lnTo>
                  <a:cubicBezTo>
                    <a:pt x="485874" y="81346"/>
                    <a:pt x="486874" y="75442"/>
                    <a:pt x="486874" y="69639"/>
                  </a:cubicBezTo>
                  <a:cubicBezTo>
                    <a:pt x="486874" y="38322"/>
                    <a:pt x="461260" y="12807"/>
                    <a:pt x="429742" y="12807"/>
                  </a:cubicBezTo>
                  <a:lnTo>
                    <a:pt x="136677" y="12807"/>
                  </a:lnTo>
                  <a:cubicBezTo>
                    <a:pt x="124670" y="12807"/>
                    <a:pt x="113164" y="16409"/>
                    <a:pt x="103358" y="23413"/>
                  </a:cubicBezTo>
                  <a:cubicBezTo>
                    <a:pt x="103058" y="23613"/>
                    <a:pt x="102858" y="23813"/>
                    <a:pt x="102558" y="24013"/>
                  </a:cubicBezTo>
                  <a:lnTo>
                    <a:pt x="102258" y="24214"/>
                  </a:lnTo>
                  <a:cubicBezTo>
                    <a:pt x="102158" y="24314"/>
                    <a:pt x="101957" y="24414"/>
                    <a:pt x="101857" y="24514"/>
                  </a:cubicBezTo>
                  <a:cubicBezTo>
                    <a:pt x="101857" y="24614"/>
                    <a:pt x="101757" y="24614"/>
                    <a:pt x="101757" y="24614"/>
                  </a:cubicBezTo>
                  <a:cubicBezTo>
                    <a:pt x="92752" y="31618"/>
                    <a:pt x="86049" y="40923"/>
                    <a:pt x="82447" y="51729"/>
                  </a:cubicBezTo>
                  <a:lnTo>
                    <a:pt x="82246" y="52530"/>
                  </a:lnTo>
                  <a:lnTo>
                    <a:pt x="13308" y="270052"/>
                  </a:lnTo>
                  <a:cubicBezTo>
                    <a:pt x="13208" y="270452"/>
                    <a:pt x="13007" y="270953"/>
                    <a:pt x="12807" y="271453"/>
                  </a:cubicBezTo>
                  <a:lnTo>
                    <a:pt x="12807" y="271653"/>
                  </a:lnTo>
                  <a:cubicBezTo>
                    <a:pt x="12707" y="271953"/>
                    <a:pt x="12407" y="272554"/>
                    <a:pt x="12307" y="272654"/>
                  </a:cubicBezTo>
                  <a:cubicBezTo>
                    <a:pt x="11807" y="274155"/>
                    <a:pt x="10606" y="275455"/>
                    <a:pt x="9005" y="276156"/>
                  </a:cubicBezTo>
                  <a:cubicBezTo>
                    <a:pt x="8205" y="276456"/>
                    <a:pt x="7304" y="276656"/>
                    <a:pt x="6404" y="276656"/>
                  </a:cubicBezTo>
                  <a:close/>
                  <a:moveTo>
                    <a:pt x="475168" y="142981"/>
                  </a:moveTo>
                  <a:cubicBezTo>
                    <a:pt x="474468" y="142981"/>
                    <a:pt x="473767" y="142881"/>
                    <a:pt x="473167" y="142680"/>
                  </a:cubicBezTo>
                  <a:cubicBezTo>
                    <a:pt x="471566" y="142180"/>
                    <a:pt x="470265" y="141079"/>
                    <a:pt x="469465" y="139579"/>
                  </a:cubicBezTo>
                  <a:cubicBezTo>
                    <a:pt x="468664" y="138078"/>
                    <a:pt x="468464" y="136277"/>
                    <a:pt x="469064" y="134676"/>
                  </a:cubicBezTo>
                  <a:cubicBezTo>
                    <a:pt x="470065" y="131374"/>
                    <a:pt x="473767" y="129373"/>
                    <a:pt x="477069" y="130473"/>
                  </a:cubicBezTo>
                  <a:cubicBezTo>
                    <a:pt x="480471" y="131574"/>
                    <a:pt x="482272" y="135176"/>
                    <a:pt x="481271" y="138478"/>
                  </a:cubicBezTo>
                  <a:cubicBezTo>
                    <a:pt x="480371" y="141180"/>
                    <a:pt x="477970" y="142981"/>
                    <a:pt x="475168" y="1429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B811F124-BE74-401D-A9FC-5E636D3FAC36}"/>
                </a:ext>
              </a:extLst>
            </p:cNvPr>
            <p:cNvSpPr/>
            <p:nvPr/>
          </p:nvSpPr>
          <p:spPr>
            <a:xfrm>
              <a:off x="2975915" y="4064158"/>
              <a:ext cx="130073" cy="10006"/>
            </a:xfrm>
            <a:custGeom>
              <a:avLst/>
              <a:gdLst>
                <a:gd name="connsiteX0" fmla="*/ 132074 w 130073"/>
                <a:gd name="connsiteY0" fmla="*/ 12808 h 10005"/>
                <a:gd name="connsiteX1" fmla="*/ 6504 w 130073"/>
                <a:gd name="connsiteY1" fmla="*/ 12808 h 10005"/>
                <a:gd name="connsiteX2" fmla="*/ 0 w 130073"/>
                <a:gd name="connsiteY2" fmla="*/ 6404 h 10005"/>
                <a:gd name="connsiteX3" fmla="*/ 6504 w 130073"/>
                <a:gd name="connsiteY3" fmla="*/ 0 h 10005"/>
                <a:gd name="connsiteX4" fmla="*/ 132074 w 130073"/>
                <a:gd name="connsiteY4" fmla="*/ 0 h 10005"/>
                <a:gd name="connsiteX5" fmla="*/ 138478 w 130073"/>
                <a:gd name="connsiteY5" fmla="*/ 6404 h 10005"/>
                <a:gd name="connsiteX6" fmla="*/ 132074 w 130073"/>
                <a:gd name="connsiteY6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073" h="10005">
                  <a:moveTo>
                    <a:pt x="132074" y="12808"/>
                  </a:moveTo>
                  <a:lnTo>
                    <a:pt x="6504" y="12808"/>
                  </a:lnTo>
                  <a:cubicBezTo>
                    <a:pt x="2902" y="12808"/>
                    <a:pt x="0" y="9906"/>
                    <a:pt x="0" y="6404"/>
                  </a:cubicBezTo>
                  <a:cubicBezTo>
                    <a:pt x="0" y="2902"/>
                    <a:pt x="2902" y="0"/>
                    <a:pt x="6504" y="0"/>
                  </a:cubicBezTo>
                  <a:lnTo>
                    <a:pt x="132074" y="0"/>
                  </a:lnTo>
                  <a:cubicBezTo>
                    <a:pt x="135576" y="0"/>
                    <a:pt x="138478" y="2902"/>
                    <a:pt x="138478" y="6404"/>
                  </a:cubicBezTo>
                  <a:cubicBezTo>
                    <a:pt x="138478" y="9906"/>
                    <a:pt x="135576" y="12808"/>
                    <a:pt x="132074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54923F3-9242-4E1C-AF00-C88663B1DEF9}"/>
                </a:ext>
              </a:extLst>
            </p:cNvPr>
            <p:cNvSpPr/>
            <p:nvPr/>
          </p:nvSpPr>
          <p:spPr>
            <a:xfrm>
              <a:off x="3158618" y="363141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3 w 30016"/>
                <a:gd name="connsiteY1" fmla="*/ 12807 h 10005"/>
                <a:gd name="connsiteX2" fmla="*/ 0 w 30016"/>
                <a:gd name="connsiteY2" fmla="*/ 6404 h 10005"/>
                <a:gd name="connsiteX3" fmla="*/ 6403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3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3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5DF9CC13-C91E-4CDD-B03B-D9A6BE5AE041}"/>
                </a:ext>
              </a:extLst>
            </p:cNvPr>
            <p:cNvSpPr/>
            <p:nvPr/>
          </p:nvSpPr>
          <p:spPr>
            <a:xfrm>
              <a:off x="3169924" y="3620208"/>
              <a:ext cx="10006" cy="30017"/>
            </a:xfrm>
            <a:custGeom>
              <a:avLst/>
              <a:gdLst>
                <a:gd name="connsiteX0" fmla="*/ 6403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3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3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3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418"/>
                    <a:pt x="9905" y="35320"/>
                    <a:pt x="6403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2369ACF7-665A-460E-BD8D-4C3570349C15}"/>
                </a:ext>
              </a:extLst>
            </p:cNvPr>
            <p:cNvSpPr/>
            <p:nvPr/>
          </p:nvSpPr>
          <p:spPr>
            <a:xfrm>
              <a:off x="3245967" y="365212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10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10"/>
                    <a:pt x="267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BC43C2A0-1DA1-4633-8C58-10C427857D70}"/>
                </a:ext>
              </a:extLst>
            </p:cNvPr>
            <p:cNvSpPr/>
            <p:nvPr/>
          </p:nvSpPr>
          <p:spPr>
            <a:xfrm>
              <a:off x="3336455" y="3599794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6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7 w 60033"/>
                <a:gd name="connsiteY6" fmla="*/ 25617 h 60033"/>
                <a:gd name="connsiteX7" fmla="*/ 56495 w 60033"/>
                <a:gd name="connsiteY7" fmla="*/ 48830 h 60033"/>
                <a:gd name="connsiteX8" fmla="*/ 36483 w 60033"/>
                <a:gd name="connsiteY8" fmla="*/ 61638 h 60033"/>
                <a:gd name="connsiteX9" fmla="*/ 30980 w 60033"/>
                <a:gd name="connsiteY9" fmla="*/ 62138 h 60033"/>
                <a:gd name="connsiteX10" fmla="*/ 31080 w 60033"/>
                <a:gd name="connsiteY10" fmla="*/ 12910 h 60033"/>
                <a:gd name="connsiteX11" fmla="*/ 27878 w 60033"/>
                <a:gd name="connsiteY11" fmla="*/ 13210 h 60033"/>
                <a:gd name="connsiteX12" fmla="*/ 16172 w 60033"/>
                <a:gd name="connsiteY12" fmla="*/ 20715 h 60033"/>
                <a:gd name="connsiteX13" fmla="*/ 13170 w 60033"/>
                <a:gd name="connsiteY13" fmla="*/ 34322 h 60033"/>
                <a:gd name="connsiteX14" fmla="*/ 20674 w 60033"/>
                <a:gd name="connsiteY14" fmla="*/ 46029 h 60033"/>
                <a:gd name="connsiteX15" fmla="*/ 34282 w 60033"/>
                <a:gd name="connsiteY15" fmla="*/ 49031 h 60033"/>
                <a:gd name="connsiteX16" fmla="*/ 45988 w 60033"/>
                <a:gd name="connsiteY16" fmla="*/ 41526 h 60033"/>
                <a:gd name="connsiteX17" fmla="*/ 48990 w 60033"/>
                <a:gd name="connsiteY17" fmla="*/ 27919 h 60033"/>
                <a:gd name="connsiteX18" fmla="*/ 41486 w 60033"/>
                <a:gd name="connsiteY18" fmla="*/ 16212 h 60033"/>
                <a:gd name="connsiteX19" fmla="*/ 31080 w 60033"/>
                <a:gd name="connsiteY19" fmla="*/ 129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6" y="62138"/>
                    <a:pt x="18573" y="60237"/>
                    <a:pt x="13270" y="56535"/>
                  </a:cubicBezTo>
                  <a:cubicBezTo>
                    <a:pt x="6466" y="51832"/>
                    <a:pt x="1964" y="44628"/>
                    <a:pt x="463" y="36524"/>
                  </a:cubicBezTo>
                  <a:cubicBezTo>
                    <a:pt x="-938" y="28319"/>
                    <a:pt x="863" y="20114"/>
                    <a:pt x="5566" y="13310"/>
                  </a:cubicBezTo>
                  <a:cubicBezTo>
                    <a:pt x="10268" y="6507"/>
                    <a:pt x="17472" y="2004"/>
                    <a:pt x="25577" y="503"/>
                  </a:cubicBezTo>
                  <a:cubicBezTo>
                    <a:pt x="33681" y="-998"/>
                    <a:pt x="41986" y="903"/>
                    <a:pt x="48790" y="5606"/>
                  </a:cubicBezTo>
                  <a:cubicBezTo>
                    <a:pt x="55594" y="10309"/>
                    <a:pt x="60096" y="17413"/>
                    <a:pt x="61597" y="25617"/>
                  </a:cubicBezTo>
                  <a:cubicBezTo>
                    <a:pt x="62998" y="33822"/>
                    <a:pt x="61197" y="42027"/>
                    <a:pt x="56495" y="48830"/>
                  </a:cubicBezTo>
                  <a:cubicBezTo>
                    <a:pt x="51792" y="55634"/>
                    <a:pt x="44688" y="60137"/>
                    <a:pt x="36483" y="61638"/>
                  </a:cubicBezTo>
                  <a:cubicBezTo>
                    <a:pt x="34682" y="62038"/>
                    <a:pt x="32781" y="62138"/>
                    <a:pt x="30980" y="62138"/>
                  </a:cubicBezTo>
                  <a:close/>
                  <a:moveTo>
                    <a:pt x="31080" y="12910"/>
                  </a:moveTo>
                  <a:cubicBezTo>
                    <a:pt x="29979" y="12910"/>
                    <a:pt x="28979" y="13010"/>
                    <a:pt x="27878" y="13210"/>
                  </a:cubicBezTo>
                  <a:cubicBezTo>
                    <a:pt x="23075" y="14011"/>
                    <a:pt x="18873" y="16712"/>
                    <a:pt x="16172" y="20715"/>
                  </a:cubicBezTo>
                  <a:cubicBezTo>
                    <a:pt x="13470" y="24717"/>
                    <a:pt x="12370" y="29520"/>
                    <a:pt x="13170" y="34322"/>
                  </a:cubicBezTo>
                  <a:cubicBezTo>
                    <a:pt x="13971" y="39125"/>
                    <a:pt x="16672" y="43327"/>
                    <a:pt x="20674" y="46029"/>
                  </a:cubicBezTo>
                  <a:cubicBezTo>
                    <a:pt x="24676" y="48830"/>
                    <a:pt x="29479" y="49831"/>
                    <a:pt x="34282" y="49031"/>
                  </a:cubicBezTo>
                  <a:cubicBezTo>
                    <a:pt x="39085" y="48230"/>
                    <a:pt x="43287" y="45529"/>
                    <a:pt x="45988" y="41526"/>
                  </a:cubicBezTo>
                  <a:cubicBezTo>
                    <a:pt x="48790" y="37524"/>
                    <a:pt x="49791" y="32721"/>
                    <a:pt x="48990" y="27919"/>
                  </a:cubicBezTo>
                  <a:cubicBezTo>
                    <a:pt x="48190" y="23116"/>
                    <a:pt x="45488" y="18914"/>
                    <a:pt x="41486" y="16212"/>
                  </a:cubicBezTo>
                  <a:cubicBezTo>
                    <a:pt x="38384" y="14011"/>
                    <a:pt x="34782" y="12910"/>
                    <a:pt x="31080" y="129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8AA74E21-E720-454F-BB24-389D3FFC5092}"/>
                </a:ext>
              </a:extLst>
            </p:cNvPr>
            <p:cNvSpPr/>
            <p:nvPr/>
          </p:nvSpPr>
          <p:spPr>
            <a:xfrm>
              <a:off x="3421091" y="3680367"/>
              <a:ext cx="20011" cy="20011"/>
            </a:xfrm>
            <a:custGeom>
              <a:avLst/>
              <a:gdLst>
                <a:gd name="connsiteX0" fmla="*/ 22287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7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691"/>
                  </a:moveTo>
                  <a:cubicBezTo>
                    <a:pt x="20686" y="28691"/>
                    <a:pt x="18986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589" y="27991"/>
                    <a:pt x="23888" y="28691"/>
                    <a:pt x="22287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96906F-D4D8-47A3-9FE2-3B216A032B87}"/>
                </a:ext>
              </a:extLst>
            </p:cNvPr>
            <p:cNvSpPr/>
            <p:nvPr/>
          </p:nvSpPr>
          <p:spPr>
            <a:xfrm>
              <a:off x="3421091" y="3680367"/>
              <a:ext cx="20011" cy="20011"/>
            </a:xfrm>
            <a:custGeom>
              <a:avLst/>
              <a:gdLst>
                <a:gd name="connsiteX0" fmla="*/ 6378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8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8" y="28691"/>
                  </a:moveTo>
                  <a:cubicBezTo>
                    <a:pt x="4777" y="28691"/>
                    <a:pt x="3077" y="28091"/>
                    <a:pt x="1876" y="26790"/>
                  </a:cubicBezTo>
                  <a:cubicBezTo>
                    <a:pt x="-625" y="242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380"/>
                    <a:pt x="26890" y="10881"/>
                  </a:cubicBezTo>
                  <a:lnTo>
                    <a:pt x="10981" y="26790"/>
                  </a:lnTo>
                  <a:cubicBezTo>
                    <a:pt x="9580" y="27991"/>
                    <a:pt x="7979" y="28691"/>
                    <a:pt x="6378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2CB9D4FA-6702-42E4-9AEB-15F03C1A5F08}"/>
                </a:ext>
              </a:extLst>
            </p:cNvPr>
            <p:cNvSpPr/>
            <p:nvPr/>
          </p:nvSpPr>
          <p:spPr>
            <a:xfrm>
              <a:off x="3139007" y="4114687"/>
              <a:ext cx="90051" cy="20011"/>
            </a:xfrm>
            <a:custGeom>
              <a:avLst/>
              <a:gdLst>
                <a:gd name="connsiteX0" fmla="*/ 92452 w 90050"/>
                <a:gd name="connsiteY0" fmla="*/ 24814 h 20011"/>
                <a:gd name="connsiteX1" fmla="*/ 0 w 90050"/>
                <a:gd name="connsiteY1" fmla="*/ 6403 h 20011"/>
                <a:gd name="connsiteX2" fmla="*/ 6403 w 90050"/>
                <a:gd name="connsiteY2" fmla="*/ 0 h 20011"/>
                <a:gd name="connsiteX3" fmla="*/ 12307 w 90050"/>
                <a:gd name="connsiteY3" fmla="*/ 3902 h 20011"/>
                <a:gd name="connsiteX4" fmla="*/ 92452 w 90050"/>
                <a:gd name="connsiteY4" fmla="*/ 12007 h 20011"/>
                <a:gd name="connsiteX5" fmla="*/ 98856 w 90050"/>
                <a:gd name="connsiteY5" fmla="*/ 18410 h 20011"/>
                <a:gd name="connsiteX6" fmla="*/ 92452 w 90050"/>
                <a:gd name="connsiteY6" fmla="*/ 24814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50" h="20011">
                  <a:moveTo>
                    <a:pt x="92452" y="24814"/>
                  </a:moveTo>
                  <a:cubicBezTo>
                    <a:pt x="50228" y="24814"/>
                    <a:pt x="0" y="21612"/>
                    <a:pt x="0" y="6403"/>
                  </a:cubicBezTo>
                  <a:cubicBezTo>
                    <a:pt x="0" y="2902"/>
                    <a:pt x="2901" y="0"/>
                    <a:pt x="6403" y="0"/>
                  </a:cubicBezTo>
                  <a:cubicBezTo>
                    <a:pt x="9005" y="0"/>
                    <a:pt x="11306" y="1601"/>
                    <a:pt x="12307" y="3902"/>
                  </a:cubicBezTo>
                  <a:cubicBezTo>
                    <a:pt x="17810" y="6904"/>
                    <a:pt x="44925" y="12007"/>
                    <a:pt x="92452" y="12007"/>
                  </a:cubicBezTo>
                  <a:cubicBezTo>
                    <a:pt x="95954" y="12007"/>
                    <a:pt x="98856" y="14908"/>
                    <a:pt x="98856" y="18410"/>
                  </a:cubicBezTo>
                  <a:cubicBezTo>
                    <a:pt x="98856" y="21912"/>
                    <a:pt x="95954" y="24814"/>
                    <a:pt x="92452" y="2481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4769998-121F-4407-BBA7-1E8F2B055AC0}"/>
                </a:ext>
              </a:extLst>
            </p:cNvPr>
            <p:cNvSpPr/>
            <p:nvPr/>
          </p:nvSpPr>
          <p:spPr>
            <a:xfrm>
              <a:off x="3225055" y="4114687"/>
              <a:ext cx="90051" cy="20011"/>
            </a:xfrm>
            <a:custGeom>
              <a:avLst/>
              <a:gdLst>
                <a:gd name="connsiteX0" fmla="*/ 6404 w 90050"/>
                <a:gd name="connsiteY0" fmla="*/ 24814 h 20011"/>
                <a:gd name="connsiteX1" fmla="*/ 0 w 90050"/>
                <a:gd name="connsiteY1" fmla="*/ 18410 h 20011"/>
                <a:gd name="connsiteX2" fmla="*/ 6404 w 90050"/>
                <a:gd name="connsiteY2" fmla="*/ 12007 h 20011"/>
                <a:gd name="connsiteX3" fmla="*/ 86549 w 90050"/>
                <a:gd name="connsiteY3" fmla="*/ 3902 h 20011"/>
                <a:gd name="connsiteX4" fmla="*/ 92452 w 90050"/>
                <a:gd name="connsiteY4" fmla="*/ 0 h 20011"/>
                <a:gd name="connsiteX5" fmla="*/ 98856 w 90050"/>
                <a:gd name="connsiteY5" fmla="*/ 6403 h 20011"/>
                <a:gd name="connsiteX6" fmla="*/ 6404 w 90050"/>
                <a:gd name="connsiteY6" fmla="*/ 24814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50" h="20011">
                  <a:moveTo>
                    <a:pt x="6404" y="24814"/>
                  </a:moveTo>
                  <a:cubicBezTo>
                    <a:pt x="2902" y="24814"/>
                    <a:pt x="0" y="21912"/>
                    <a:pt x="0" y="18410"/>
                  </a:cubicBezTo>
                  <a:cubicBezTo>
                    <a:pt x="0" y="14908"/>
                    <a:pt x="2902" y="12007"/>
                    <a:pt x="6404" y="12007"/>
                  </a:cubicBezTo>
                  <a:cubicBezTo>
                    <a:pt x="53931" y="12007"/>
                    <a:pt x="81146" y="6904"/>
                    <a:pt x="86549" y="3902"/>
                  </a:cubicBezTo>
                  <a:cubicBezTo>
                    <a:pt x="87549" y="1601"/>
                    <a:pt x="89751" y="0"/>
                    <a:pt x="92452" y="0"/>
                  </a:cubicBezTo>
                  <a:cubicBezTo>
                    <a:pt x="95954" y="0"/>
                    <a:pt x="98856" y="2902"/>
                    <a:pt x="98856" y="6403"/>
                  </a:cubicBezTo>
                  <a:cubicBezTo>
                    <a:pt x="98856" y="21612"/>
                    <a:pt x="48527" y="24814"/>
                    <a:pt x="6404" y="2481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E2E2D63-ECDC-4F31-A8B0-851262C9D410}"/>
                </a:ext>
              </a:extLst>
            </p:cNvPr>
            <p:cNvSpPr/>
            <p:nvPr/>
          </p:nvSpPr>
          <p:spPr>
            <a:xfrm>
              <a:off x="3117594" y="3906570"/>
              <a:ext cx="220124" cy="30017"/>
            </a:xfrm>
            <a:custGeom>
              <a:avLst/>
              <a:gdLst>
                <a:gd name="connsiteX0" fmla="*/ 113864 w 220124"/>
                <a:gd name="connsiteY0" fmla="*/ 39022 h 30016"/>
                <a:gd name="connsiteX1" fmla="*/ 0 w 220124"/>
                <a:gd name="connsiteY1" fmla="*/ 19511 h 30016"/>
                <a:gd name="connsiteX2" fmla="*/ 113864 w 220124"/>
                <a:gd name="connsiteY2" fmla="*/ 0 h 30016"/>
                <a:gd name="connsiteX3" fmla="*/ 227728 w 220124"/>
                <a:gd name="connsiteY3" fmla="*/ 19511 h 30016"/>
                <a:gd name="connsiteX4" fmla="*/ 113864 w 220124"/>
                <a:gd name="connsiteY4" fmla="*/ 39022 h 30016"/>
                <a:gd name="connsiteX5" fmla="*/ 20412 w 220124"/>
                <a:gd name="connsiteY5" fmla="*/ 19511 h 30016"/>
                <a:gd name="connsiteX6" fmla="*/ 113864 w 220124"/>
                <a:gd name="connsiteY6" fmla="*/ 26215 h 30016"/>
                <a:gd name="connsiteX7" fmla="*/ 207317 w 220124"/>
                <a:gd name="connsiteY7" fmla="*/ 19511 h 30016"/>
                <a:gd name="connsiteX8" fmla="*/ 113864 w 220124"/>
                <a:gd name="connsiteY8" fmla="*/ 12807 h 30016"/>
                <a:gd name="connsiteX9" fmla="*/ 20412 w 220124"/>
                <a:gd name="connsiteY9" fmla="*/ 19511 h 30016"/>
                <a:gd name="connsiteX10" fmla="*/ 216022 w 220124"/>
                <a:gd name="connsiteY10" fmla="*/ 22513 h 30016"/>
                <a:gd name="connsiteX11" fmla="*/ 216122 w 220124"/>
                <a:gd name="connsiteY11" fmla="*/ 22513 h 30016"/>
                <a:gd name="connsiteX12" fmla="*/ 216022 w 220124"/>
                <a:gd name="connsiteY12" fmla="*/ 22513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124" h="30016">
                  <a:moveTo>
                    <a:pt x="113864" y="39022"/>
                  </a:moveTo>
                  <a:cubicBezTo>
                    <a:pt x="61935" y="39022"/>
                    <a:pt x="0" y="35620"/>
                    <a:pt x="0" y="19511"/>
                  </a:cubicBezTo>
                  <a:cubicBezTo>
                    <a:pt x="0" y="3402"/>
                    <a:pt x="61935" y="0"/>
                    <a:pt x="113864" y="0"/>
                  </a:cubicBezTo>
                  <a:cubicBezTo>
                    <a:pt x="165794" y="0"/>
                    <a:pt x="227728" y="3402"/>
                    <a:pt x="227728" y="19511"/>
                  </a:cubicBezTo>
                  <a:cubicBezTo>
                    <a:pt x="227728" y="35620"/>
                    <a:pt x="165794" y="39022"/>
                    <a:pt x="113864" y="39022"/>
                  </a:cubicBezTo>
                  <a:close/>
                  <a:moveTo>
                    <a:pt x="20412" y="19511"/>
                  </a:moveTo>
                  <a:cubicBezTo>
                    <a:pt x="35720" y="22913"/>
                    <a:pt x="68739" y="26215"/>
                    <a:pt x="113864" y="26215"/>
                  </a:cubicBezTo>
                  <a:cubicBezTo>
                    <a:pt x="158990" y="26215"/>
                    <a:pt x="192008" y="22913"/>
                    <a:pt x="207317" y="19511"/>
                  </a:cubicBezTo>
                  <a:cubicBezTo>
                    <a:pt x="192008" y="16109"/>
                    <a:pt x="158990" y="12807"/>
                    <a:pt x="113864" y="12807"/>
                  </a:cubicBezTo>
                  <a:cubicBezTo>
                    <a:pt x="68739" y="12807"/>
                    <a:pt x="35720" y="16109"/>
                    <a:pt x="20412" y="19511"/>
                  </a:cubicBezTo>
                  <a:close/>
                  <a:moveTo>
                    <a:pt x="216022" y="22513"/>
                  </a:moveTo>
                  <a:lnTo>
                    <a:pt x="216122" y="22513"/>
                  </a:lnTo>
                  <a:lnTo>
                    <a:pt x="216022" y="2251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7386F6DB-FA9C-4D7D-922C-FCF0BDC8DAD6}"/>
                </a:ext>
              </a:extLst>
            </p:cNvPr>
            <p:cNvSpPr/>
            <p:nvPr/>
          </p:nvSpPr>
          <p:spPr>
            <a:xfrm>
              <a:off x="3311161" y="3924618"/>
              <a:ext cx="30017" cy="200113"/>
            </a:xfrm>
            <a:custGeom>
              <a:avLst/>
              <a:gdLst>
                <a:gd name="connsiteX0" fmla="*/ 6346 w 30016"/>
                <a:gd name="connsiteY0" fmla="*/ 202876 h 200112"/>
                <a:gd name="connsiteX1" fmla="*/ 5645 w 30016"/>
                <a:gd name="connsiteY1" fmla="*/ 202876 h 200112"/>
                <a:gd name="connsiteX2" fmla="*/ 42 w 30016"/>
                <a:gd name="connsiteY2" fmla="*/ 195772 h 200112"/>
                <a:gd name="connsiteX3" fmla="*/ 21454 w 30016"/>
                <a:gd name="connsiteY3" fmla="*/ 5665 h 200112"/>
                <a:gd name="connsiteX4" fmla="*/ 28558 w 30016"/>
                <a:gd name="connsiteY4" fmla="*/ 62 h 200112"/>
                <a:gd name="connsiteX5" fmla="*/ 34161 w 30016"/>
                <a:gd name="connsiteY5" fmla="*/ 7166 h 200112"/>
                <a:gd name="connsiteX6" fmla="*/ 12749 w 30016"/>
                <a:gd name="connsiteY6" fmla="*/ 197273 h 200112"/>
                <a:gd name="connsiteX7" fmla="*/ 6346 w 30016"/>
                <a:gd name="connsiteY7" fmla="*/ 202876 h 20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16" h="200112">
                  <a:moveTo>
                    <a:pt x="6346" y="202876"/>
                  </a:moveTo>
                  <a:cubicBezTo>
                    <a:pt x="6145" y="202876"/>
                    <a:pt x="5845" y="202876"/>
                    <a:pt x="5645" y="202876"/>
                  </a:cubicBezTo>
                  <a:cubicBezTo>
                    <a:pt x="2143" y="202476"/>
                    <a:pt x="-358" y="199274"/>
                    <a:pt x="42" y="195772"/>
                  </a:cubicBezTo>
                  <a:lnTo>
                    <a:pt x="21454" y="5665"/>
                  </a:lnTo>
                  <a:cubicBezTo>
                    <a:pt x="21854" y="2163"/>
                    <a:pt x="25056" y="-439"/>
                    <a:pt x="28558" y="62"/>
                  </a:cubicBezTo>
                  <a:cubicBezTo>
                    <a:pt x="32060" y="462"/>
                    <a:pt x="34562" y="3664"/>
                    <a:pt x="34161" y="7166"/>
                  </a:cubicBezTo>
                  <a:lnTo>
                    <a:pt x="12749" y="197273"/>
                  </a:lnTo>
                  <a:cubicBezTo>
                    <a:pt x="12249" y="200375"/>
                    <a:pt x="9548" y="202876"/>
                    <a:pt x="6346" y="20287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4330066-8E60-4029-BA37-010214091B57}"/>
                </a:ext>
              </a:extLst>
            </p:cNvPr>
            <p:cNvSpPr/>
            <p:nvPr/>
          </p:nvSpPr>
          <p:spPr>
            <a:xfrm>
              <a:off x="3117552" y="3924518"/>
              <a:ext cx="30017" cy="200113"/>
            </a:xfrm>
            <a:custGeom>
              <a:avLst/>
              <a:gdLst>
                <a:gd name="connsiteX0" fmla="*/ 27758 w 30016"/>
                <a:gd name="connsiteY0" fmla="*/ 202976 h 200112"/>
                <a:gd name="connsiteX1" fmla="*/ 21454 w 30016"/>
                <a:gd name="connsiteY1" fmla="*/ 197273 h 200112"/>
                <a:gd name="connsiteX2" fmla="*/ 42 w 30016"/>
                <a:gd name="connsiteY2" fmla="*/ 7166 h 200112"/>
                <a:gd name="connsiteX3" fmla="*/ 5645 w 30016"/>
                <a:gd name="connsiteY3" fmla="*/ 62 h 200112"/>
                <a:gd name="connsiteX4" fmla="*/ 12749 w 30016"/>
                <a:gd name="connsiteY4" fmla="*/ 5665 h 200112"/>
                <a:gd name="connsiteX5" fmla="*/ 34161 w 30016"/>
                <a:gd name="connsiteY5" fmla="*/ 195772 h 200112"/>
                <a:gd name="connsiteX6" fmla="*/ 28558 w 30016"/>
                <a:gd name="connsiteY6" fmla="*/ 202876 h 200112"/>
                <a:gd name="connsiteX7" fmla="*/ 27758 w 30016"/>
                <a:gd name="connsiteY7" fmla="*/ 202976 h 20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16" h="200112">
                  <a:moveTo>
                    <a:pt x="27758" y="202976"/>
                  </a:moveTo>
                  <a:cubicBezTo>
                    <a:pt x="24556" y="202976"/>
                    <a:pt x="21754" y="200575"/>
                    <a:pt x="21454" y="197273"/>
                  </a:cubicBezTo>
                  <a:lnTo>
                    <a:pt x="42" y="7166"/>
                  </a:lnTo>
                  <a:cubicBezTo>
                    <a:pt x="-358" y="3664"/>
                    <a:pt x="2143" y="462"/>
                    <a:pt x="5645" y="62"/>
                  </a:cubicBezTo>
                  <a:cubicBezTo>
                    <a:pt x="9147" y="-439"/>
                    <a:pt x="12349" y="2163"/>
                    <a:pt x="12749" y="5665"/>
                  </a:cubicBezTo>
                  <a:lnTo>
                    <a:pt x="34161" y="195772"/>
                  </a:lnTo>
                  <a:cubicBezTo>
                    <a:pt x="34562" y="199274"/>
                    <a:pt x="32060" y="202476"/>
                    <a:pt x="28558" y="202876"/>
                  </a:cubicBezTo>
                  <a:cubicBezTo>
                    <a:pt x="28258" y="202876"/>
                    <a:pt x="28058" y="202976"/>
                    <a:pt x="27758" y="20297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E10303ED-BDDC-4EFF-8917-236192F987DE}"/>
                </a:ext>
              </a:extLst>
            </p:cNvPr>
            <p:cNvSpPr/>
            <p:nvPr/>
          </p:nvSpPr>
          <p:spPr>
            <a:xfrm>
              <a:off x="3268056" y="3980288"/>
              <a:ext cx="20011" cy="100056"/>
            </a:xfrm>
            <a:custGeom>
              <a:avLst/>
              <a:gdLst>
                <a:gd name="connsiteX0" fmla="*/ 6427 w 20011"/>
                <a:gd name="connsiteY0" fmla="*/ 105483 h 100056"/>
                <a:gd name="connsiteX1" fmla="*/ 5827 w 20011"/>
                <a:gd name="connsiteY1" fmla="*/ 105483 h 100056"/>
                <a:gd name="connsiteX2" fmla="*/ 24 w 20011"/>
                <a:gd name="connsiteY2" fmla="*/ 98479 h 100056"/>
                <a:gd name="connsiteX3" fmla="*/ 8728 w 20011"/>
                <a:gd name="connsiteY3" fmla="*/ 5827 h 100056"/>
                <a:gd name="connsiteX4" fmla="*/ 15732 w 20011"/>
                <a:gd name="connsiteY4" fmla="*/ 24 h 100056"/>
                <a:gd name="connsiteX5" fmla="*/ 21536 w 20011"/>
                <a:gd name="connsiteY5" fmla="*/ 7027 h 100056"/>
                <a:gd name="connsiteX6" fmla="*/ 12831 w 20011"/>
                <a:gd name="connsiteY6" fmla="*/ 99680 h 100056"/>
                <a:gd name="connsiteX7" fmla="*/ 6427 w 20011"/>
                <a:gd name="connsiteY7" fmla="*/ 10548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100056">
                  <a:moveTo>
                    <a:pt x="6427" y="105483"/>
                  </a:moveTo>
                  <a:cubicBezTo>
                    <a:pt x="6227" y="105483"/>
                    <a:pt x="6027" y="105483"/>
                    <a:pt x="5827" y="105483"/>
                  </a:cubicBezTo>
                  <a:cubicBezTo>
                    <a:pt x="2325" y="105183"/>
                    <a:pt x="-277" y="102081"/>
                    <a:pt x="24" y="98479"/>
                  </a:cubicBezTo>
                  <a:lnTo>
                    <a:pt x="8728" y="5827"/>
                  </a:lnTo>
                  <a:cubicBezTo>
                    <a:pt x="9029" y="2325"/>
                    <a:pt x="12331" y="-277"/>
                    <a:pt x="15732" y="24"/>
                  </a:cubicBezTo>
                  <a:cubicBezTo>
                    <a:pt x="19234" y="324"/>
                    <a:pt x="21836" y="3426"/>
                    <a:pt x="21536" y="7027"/>
                  </a:cubicBezTo>
                  <a:lnTo>
                    <a:pt x="12831" y="99680"/>
                  </a:lnTo>
                  <a:cubicBezTo>
                    <a:pt x="12430" y="102982"/>
                    <a:pt x="9629" y="105483"/>
                    <a:pt x="6427" y="10548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4" name="Group 633">
            <a:extLst>
              <a:ext uri="{FF2B5EF4-FFF2-40B4-BE49-F238E27FC236}">
                <a16:creationId xmlns:a16="http://schemas.microsoft.com/office/drawing/2014/main" id="{E5A83811-4FEC-4E9B-9F85-524A1CEBD11E}"/>
              </a:ext>
            </a:extLst>
          </p:cNvPr>
          <p:cNvGrpSpPr/>
          <p:nvPr/>
        </p:nvGrpSpPr>
        <p:grpSpPr>
          <a:xfrm>
            <a:off x="4121760" y="3599794"/>
            <a:ext cx="519793" cy="530201"/>
            <a:chOff x="4121760" y="3599794"/>
            <a:chExt cx="519793" cy="530201"/>
          </a:xfrm>
          <a:solidFill>
            <a:srgbClr val="FFFFFF"/>
          </a:solidFill>
        </p:grpSpPr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2441E334-BEC7-4B64-95D4-3606B7DCCD13}"/>
                </a:ext>
              </a:extLst>
            </p:cNvPr>
            <p:cNvSpPr/>
            <p:nvPr/>
          </p:nvSpPr>
          <p:spPr>
            <a:xfrm>
              <a:off x="4121760" y="3677741"/>
              <a:ext cx="460259" cy="380214"/>
            </a:xfrm>
            <a:custGeom>
              <a:avLst/>
              <a:gdLst>
                <a:gd name="connsiteX0" fmla="*/ 6403 w 460259"/>
                <a:gd name="connsiteY0" fmla="*/ 383916 h 380214"/>
                <a:gd name="connsiteX1" fmla="*/ 0 w 460259"/>
                <a:gd name="connsiteY1" fmla="*/ 377413 h 380214"/>
                <a:gd name="connsiteX2" fmla="*/ 0 w 460259"/>
                <a:gd name="connsiteY2" fmla="*/ 185404 h 380214"/>
                <a:gd name="connsiteX3" fmla="*/ 6403 w 460259"/>
                <a:gd name="connsiteY3" fmla="*/ 178901 h 380214"/>
                <a:gd name="connsiteX4" fmla="*/ 12807 w 460259"/>
                <a:gd name="connsiteY4" fmla="*/ 185404 h 380214"/>
                <a:gd name="connsiteX5" fmla="*/ 12807 w 460259"/>
                <a:gd name="connsiteY5" fmla="*/ 377413 h 380214"/>
                <a:gd name="connsiteX6" fmla="*/ 6403 w 460259"/>
                <a:gd name="connsiteY6" fmla="*/ 383916 h 380214"/>
                <a:gd name="connsiteX7" fmla="*/ 6403 w 460259"/>
                <a:gd name="connsiteY7" fmla="*/ 172597 h 380214"/>
                <a:gd name="connsiteX8" fmla="*/ 0 w 460259"/>
                <a:gd name="connsiteY8" fmla="*/ 166194 h 380214"/>
                <a:gd name="connsiteX9" fmla="*/ 0 w 460259"/>
                <a:gd name="connsiteY9" fmla="*/ 7504 h 380214"/>
                <a:gd name="connsiteX10" fmla="*/ 7604 w 460259"/>
                <a:gd name="connsiteY10" fmla="*/ 0 h 380214"/>
                <a:gd name="connsiteX11" fmla="*/ 120568 w 460259"/>
                <a:gd name="connsiteY11" fmla="*/ 0 h 380214"/>
                <a:gd name="connsiteX12" fmla="*/ 126671 w 460259"/>
                <a:gd name="connsiteY12" fmla="*/ 3002 h 380214"/>
                <a:gd name="connsiteX13" fmla="*/ 126771 w 460259"/>
                <a:gd name="connsiteY13" fmla="*/ 3102 h 380214"/>
                <a:gd name="connsiteX14" fmla="*/ 171096 w 460259"/>
                <a:gd name="connsiteY14" fmla="*/ 66237 h 380214"/>
                <a:gd name="connsiteX15" fmla="*/ 261147 w 460259"/>
                <a:gd name="connsiteY15" fmla="*/ 66237 h 380214"/>
                <a:gd name="connsiteX16" fmla="*/ 267551 w 460259"/>
                <a:gd name="connsiteY16" fmla="*/ 72641 h 380214"/>
                <a:gd name="connsiteX17" fmla="*/ 261147 w 460259"/>
                <a:gd name="connsiteY17" fmla="*/ 79044 h 380214"/>
                <a:gd name="connsiteX18" fmla="*/ 168295 w 460259"/>
                <a:gd name="connsiteY18" fmla="*/ 79044 h 380214"/>
                <a:gd name="connsiteX19" fmla="*/ 161991 w 460259"/>
                <a:gd name="connsiteY19" fmla="*/ 75542 h 380214"/>
                <a:gd name="connsiteX20" fmla="*/ 117866 w 460259"/>
                <a:gd name="connsiteY20" fmla="*/ 12807 h 380214"/>
                <a:gd name="connsiteX21" fmla="*/ 12807 w 460259"/>
                <a:gd name="connsiteY21" fmla="*/ 12807 h 380214"/>
                <a:gd name="connsiteX22" fmla="*/ 12807 w 460259"/>
                <a:gd name="connsiteY22" fmla="*/ 165994 h 380214"/>
                <a:gd name="connsiteX23" fmla="*/ 12907 w 460259"/>
                <a:gd name="connsiteY23" fmla="*/ 166194 h 380214"/>
                <a:gd name="connsiteX24" fmla="*/ 6403 w 460259"/>
                <a:gd name="connsiteY24" fmla="*/ 172597 h 380214"/>
                <a:gd name="connsiteX25" fmla="*/ 459259 w 460259"/>
                <a:gd name="connsiteY25" fmla="*/ 111963 h 380214"/>
                <a:gd name="connsiteX26" fmla="*/ 452855 w 460259"/>
                <a:gd name="connsiteY26" fmla="*/ 105559 h 380214"/>
                <a:gd name="connsiteX27" fmla="*/ 452855 w 460259"/>
                <a:gd name="connsiteY27" fmla="*/ 79044 h 380214"/>
                <a:gd name="connsiteX28" fmla="*/ 299569 w 460259"/>
                <a:gd name="connsiteY28" fmla="*/ 79044 h 380214"/>
                <a:gd name="connsiteX29" fmla="*/ 293165 w 460259"/>
                <a:gd name="connsiteY29" fmla="*/ 72641 h 380214"/>
                <a:gd name="connsiteX30" fmla="*/ 299569 w 460259"/>
                <a:gd name="connsiteY30" fmla="*/ 66237 h 380214"/>
                <a:gd name="connsiteX31" fmla="*/ 458058 w 460259"/>
                <a:gd name="connsiteY31" fmla="*/ 66237 h 380214"/>
                <a:gd name="connsiteX32" fmla="*/ 465662 w 460259"/>
                <a:gd name="connsiteY32" fmla="*/ 73842 h 380214"/>
                <a:gd name="connsiteX33" fmla="*/ 465662 w 460259"/>
                <a:gd name="connsiteY33" fmla="*/ 105559 h 380214"/>
                <a:gd name="connsiteX34" fmla="*/ 459259 w 460259"/>
                <a:gd name="connsiteY34" fmla="*/ 111963 h 380214"/>
                <a:gd name="connsiteX35" fmla="*/ 280358 w 460259"/>
                <a:gd name="connsiteY35" fmla="*/ 79044 h 380214"/>
                <a:gd name="connsiteX36" fmla="*/ 273954 w 460259"/>
                <a:gd name="connsiteY36" fmla="*/ 72641 h 380214"/>
                <a:gd name="connsiteX37" fmla="*/ 280358 w 460259"/>
                <a:gd name="connsiteY37" fmla="*/ 66237 h 380214"/>
                <a:gd name="connsiteX38" fmla="*/ 286762 w 460259"/>
                <a:gd name="connsiteY38" fmla="*/ 72641 h 380214"/>
                <a:gd name="connsiteX39" fmla="*/ 280358 w 460259"/>
                <a:gd name="connsiteY39" fmla="*/ 79044 h 38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60259" h="380214">
                  <a:moveTo>
                    <a:pt x="6403" y="383916"/>
                  </a:moveTo>
                  <a:cubicBezTo>
                    <a:pt x="2901" y="383916"/>
                    <a:pt x="0" y="381015"/>
                    <a:pt x="0" y="377413"/>
                  </a:cubicBezTo>
                  <a:lnTo>
                    <a:pt x="0" y="185404"/>
                  </a:lnTo>
                  <a:cubicBezTo>
                    <a:pt x="0" y="181802"/>
                    <a:pt x="2901" y="178901"/>
                    <a:pt x="6403" y="178901"/>
                  </a:cubicBezTo>
                  <a:cubicBezTo>
                    <a:pt x="10006" y="178901"/>
                    <a:pt x="12807" y="181802"/>
                    <a:pt x="12807" y="185404"/>
                  </a:cubicBezTo>
                  <a:lnTo>
                    <a:pt x="12807" y="377413"/>
                  </a:lnTo>
                  <a:cubicBezTo>
                    <a:pt x="12807" y="381015"/>
                    <a:pt x="10006" y="383916"/>
                    <a:pt x="6403" y="383916"/>
                  </a:cubicBezTo>
                  <a:close/>
                  <a:moveTo>
                    <a:pt x="6403" y="172597"/>
                  </a:moveTo>
                  <a:cubicBezTo>
                    <a:pt x="2901" y="172597"/>
                    <a:pt x="0" y="169696"/>
                    <a:pt x="0" y="166194"/>
                  </a:cubicBezTo>
                  <a:lnTo>
                    <a:pt x="0" y="7504"/>
                  </a:lnTo>
                  <a:cubicBezTo>
                    <a:pt x="100" y="3402"/>
                    <a:pt x="3402" y="0"/>
                    <a:pt x="7604" y="0"/>
                  </a:cubicBezTo>
                  <a:lnTo>
                    <a:pt x="120568" y="0"/>
                  </a:lnTo>
                  <a:cubicBezTo>
                    <a:pt x="121969" y="0"/>
                    <a:pt x="124670" y="400"/>
                    <a:pt x="126671" y="3002"/>
                  </a:cubicBezTo>
                  <a:cubicBezTo>
                    <a:pt x="126671" y="3102"/>
                    <a:pt x="126771" y="3102"/>
                    <a:pt x="126771" y="3102"/>
                  </a:cubicBezTo>
                  <a:lnTo>
                    <a:pt x="171096" y="66237"/>
                  </a:lnTo>
                  <a:lnTo>
                    <a:pt x="261147" y="66237"/>
                  </a:lnTo>
                  <a:cubicBezTo>
                    <a:pt x="264649" y="66237"/>
                    <a:pt x="267551" y="69139"/>
                    <a:pt x="267551" y="72641"/>
                  </a:cubicBezTo>
                  <a:cubicBezTo>
                    <a:pt x="267551" y="76243"/>
                    <a:pt x="264649" y="79044"/>
                    <a:pt x="261147" y="79044"/>
                  </a:cubicBezTo>
                  <a:lnTo>
                    <a:pt x="168295" y="79044"/>
                  </a:lnTo>
                  <a:cubicBezTo>
                    <a:pt x="165593" y="78944"/>
                    <a:pt x="163492" y="77844"/>
                    <a:pt x="161991" y="75542"/>
                  </a:cubicBezTo>
                  <a:lnTo>
                    <a:pt x="117866" y="12807"/>
                  </a:lnTo>
                  <a:lnTo>
                    <a:pt x="12807" y="12807"/>
                  </a:lnTo>
                  <a:lnTo>
                    <a:pt x="12807" y="165994"/>
                  </a:lnTo>
                  <a:cubicBezTo>
                    <a:pt x="12807" y="166094"/>
                    <a:pt x="12907" y="166094"/>
                    <a:pt x="12907" y="166194"/>
                  </a:cubicBezTo>
                  <a:cubicBezTo>
                    <a:pt x="12907" y="169696"/>
                    <a:pt x="10006" y="172597"/>
                    <a:pt x="6403" y="172597"/>
                  </a:cubicBezTo>
                  <a:close/>
                  <a:moveTo>
                    <a:pt x="459259" y="111963"/>
                  </a:moveTo>
                  <a:cubicBezTo>
                    <a:pt x="455757" y="111963"/>
                    <a:pt x="452855" y="109161"/>
                    <a:pt x="452855" y="105559"/>
                  </a:cubicBezTo>
                  <a:lnTo>
                    <a:pt x="452855" y="79044"/>
                  </a:lnTo>
                  <a:lnTo>
                    <a:pt x="299569" y="79044"/>
                  </a:lnTo>
                  <a:cubicBezTo>
                    <a:pt x="296067" y="79044"/>
                    <a:pt x="293165" y="76243"/>
                    <a:pt x="293165" y="72641"/>
                  </a:cubicBezTo>
                  <a:cubicBezTo>
                    <a:pt x="293165" y="69139"/>
                    <a:pt x="296067" y="66237"/>
                    <a:pt x="299569" y="66237"/>
                  </a:cubicBezTo>
                  <a:lnTo>
                    <a:pt x="458058" y="66237"/>
                  </a:lnTo>
                  <a:cubicBezTo>
                    <a:pt x="462360" y="66337"/>
                    <a:pt x="465462" y="69439"/>
                    <a:pt x="465662" y="73842"/>
                  </a:cubicBezTo>
                  <a:lnTo>
                    <a:pt x="465662" y="105559"/>
                  </a:lnTo>
                  <a:cubicBezTo>
                    <a:pt x="465662" y="109161"/>
                    <a:pt x="462761" y="111963"/>
                    <a:pt x="459259" y="111963"/>
                  </a:cubicBezTo>
                  <a:close/>
                  <a:moveTo>
                    <a:pt x="280358" y="79044"/>
                  </a:moveTo>
                  <a:cubicBezTo>
                    <a:pt x="276856" y="79044"/>
                    <a:pt x="273954" y="76243"/>
                    <a:pt x="273954" y="72641"/>
                  </a:cubicBezTo>
                  <a:cubicBezTo>
                    <a:pt x="273954" y="69139"/>
                    <a:pt x="276856" y="66237"/>
                    <a:pt x="280358" y="66237"/>
                  </a:cubicBezTo>
                  <a:cubicBezTo>
                    <a:pt x="283860" y="66237"/>
                    <a:pt x="286762" y="69139"/>
                    <a:pt x="286762" y="72641"/>
                  </a:cubicBezTo>
                  <a:cubicBezTo>
                    <a:pt x="286762" y="76243"/>
                    <a:pt x="283860" y="79044"/>
                    <a:pt x="280358" y="7904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BE5CFCF9-3683-4511-983B-DE3884EB5E14}"/>
                </a:ext>
              </a:extLst>
            </p:cNvPr>
            <p:cNvSpPr/>
            <p:nvPr/>
          </p:nvSpPr>
          <p:spPr>
            <a:xfrm>
              <a:off x="4121760" y="4048850"/>
              <a:ext cx="40023" cy="20011"/>
            </a:xfrm>
            <a:custGeom>
              <a:avLst/>
              <a:gdLst>
                <a:gd name="connsiteX0" fmla="*/ 21812 w 40022"/>
                <a:gd name="connsiteY0" fmla="*/ 28016 h 20011"/>
                <a:gd name="connsiteX1" fmla="*/ 12607 w 40022"/>
                <a:gd name="connsiteY1" fmla="*/ 26115 h 20011"/>
                <a:gd name="connsiteX2" fmla="*/ 100 w 40022"/>
                <a:gd name="connsiteY2" fmla="*/ 8005 h 20011"/>
                <a:gd name="connsiteX3" fmla="*/ 0 w 40022"/>
                <a:gd name="connsiteY3" fmla="*/ 7104 h 20011"/>
                <a:gd name="connsiteX4" fmla="*/ 0 w 40022"/>
                <a:gd name="connsiteY4" fmla="*/ 6304 h 20011"/>
                <a:gd name="connsiteX5" fmla="*/ 1901 w 40022"/>
                <a:gd name="connsiteY5" fmla="*/ 1801 h 20011"/>
                <a:gd name="connsiteX6" fmla="*/ 11006 w 40022"/>
                <a:gd name="connsiteY6" fmla="*/ 1801 h 20011"/>
                <a:gd name="connsiteX7" fmla="*/ 12807 w 40022"/>
                <a:gd name="connsiteY7" fmla="*/ 6304 h 20011"/>
                <a:gd name="connsiteX8" fmla="*/ 17510 w 40022"/>
                <a:gd name="connsiteY8" fmla="*/ 14308 h 20011"/>
                <a:gd name="connsiteX9" fmla="*/ 29917 w 40022"/>
                <a:gd name="connsiteY9" fmla="*/ 9906 h 20011"/>
                <a:gd name="connsiteX10" fmla="*/ 30217 w 40022"/>
                <a:gd name="connsiteY10" fmla="*/ 9305 h 20011"/>
                <a:gd name="connsiteX11" fmla="*/ 30317 w 40022"/>
                <a:gd name="connsiteY11" fmla="*/ 8905 h 20011"/>
                <a:gd name="connsiteX12" fmla="*/ 37821 w 40022"/>
                <a:gd name="connsiteY12" fmla="*/ 4202 h 20011"/>
                <a:gd name="connsiteX13" fmla="*/ 42824 w 40022"/>
                <a:gd name="connsiteY13" fmla="*/ 11707 h 20011"/>
                <a:gd name="connsiteX14" fmla="*/ 42224 w 40022"/>
                <a:gd name="connsiteY14" fmla="*/ 13708 h 20011"/>
                <a:gd name="connsiteX15" fmla="*/ 41823 w 40022"/>
                <a:gd name="connsiteY15" fmla="*/ 14808 h 20011"/>
                <a:gd name="connsiteX16" fmla="*/ 21812 w 40022"/>
                <a:gd name="connsiteY16" fmla="*/ 28016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022" h="20011">
                  <a:moveTo>
                    <a:pt x="21812" y="28016"/>
                  </a:moveTo>
                  <a:cubicBezTo>
                    <a:pt x="18710" y="28016"/>
                    <a:pt x="15609" y="27416"/>
                    <a:pt x="12607" y="26115"/>
                  </a:cubicBezTo>
                  <a:cubicBezTo>
                    <a:pt x="5503" y="23113"/>
                    <a:pt x="700" y="16109"/>
                    <a:pt x="100" y="8005"/>
                  </a:cubicBezTo>
                  <a:cubicBezTo>
                    <a:pt x="100" y="7704"/>
                    <a:pt x="0" y="7404"/>
                    <a:pt x="0" y="7104"/>
                  </a:cubicBezTo>
                  <a:lnTo>
                    <a:pt x="0" y="6304"/>
                  </a:lnTo>
                  <a:cubicBezTo>
                    <a:pt x="0" y="4703"/>
                    <a:pt x="700" y="3002"/>
                    <a:pt x="1901" y="1801"/>
                  </a:cubicBezTo>
                  <a:cubicBezTo>
                    <a:pt x="4302" y="-600"/>
                    <a:pt x="8605" y="-600"/>
                    <a:pt x="11006" y="1801"/>
                  </a:cubicBezTo>
                  <a:cubicBezTo>
                    <a:pt x="12207" y="3002"/>
                    <a:pt x="12807" y="4603"/>
                    <a:pt x="12807" y="6304"/>
                  </a:cubicBezTo>
                  <a:cubicBezTo>
                    <a:pt x="12807" y="9906"/>
                    <a:pt x="14808" y="13207"/>
                    <a:pt x="17510" y="14308"/>
                  </a:cubicBezTo>
                  <a:cubicBezTo>
                    <a:pt x="22813" y="16509"/>
                    <a:pt x="28016" y="14508"/>
                    <a:pt x="29917" y="9906"/>
                  </a:cubicBezTo>
                  <a:cubicBezTo>
                    <a:pt x="30117" y="9606"/>
                    <a:pt x="30117" y="9505"/>
                    <a:pt x="30217" y="9305"/>
                  </a:cubicBezTo>
                  <a:lnTo>
                    <a:pt x="30317" y="8905"/>
                  </a:lnTo>
                  <a:cubicBezTo>
                    <a:pt x="31117" y="5703"/>
                    <a:pt x="34419" y="3502"/>
                    <a:pt x="37821" y="4202"/>
                  </a:cubicBezTo>
                  <a:cubicBezTo>
                    <a:pt x="41223" y="4803"/>
                    <a:pt x="43524" y="8205"/>
                    <a:pt x="42824" y="11707"/>
                  </a:cubicBezTo>
                  <a:cubicBezTo>
                    <a:pt x="42724" y="12407"/>
                    <a:pt x="42524" y="13108"/>
                    <a:pt x="42224" y="13708"/>
                  </a:cubicBezTo>
                  <a:cubicBezTo>
                    <a:pt x="42124" y="14108"/>
                    <a:pt x="41924" y="14508"/>
                    <a:pt x="41823" y="14808"/>
                  </a:cubicBezTo>
                  <a:cubicBezTo>
                    <a:pt x="38321" y="22913"/>
                    <a:pt x="30517" y="28016"/>
                    <a:pt x="21812" y="280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81FE4FD9-A602-42FC-B587-51E7DD7DD69D}"/>
                </a:ext>
              </a:extLst>
            </p:cNvPr>
            <p:cNvSpPr/>
            <p:nvPr/>
          </p:nvSpPr>
          <p:spPr>
            <a:xfrm>
              <a:off x="4151277" y="3790905"/>
              <a:ext cx="490276" cy="280158"/>
            </a:xfrm>
            <a:custGeom>
              <a:avLst/>
              <a:gdLst>
                <a:gd name="connsiteX0" fmla="*/ 418436 w 490276"/>
                <a:gd name="connsiteY0" fmla="*/ 286061 h 280157"/>
                <a:gd name="connsiteX1" fmla="*/ 365406 w 490276"/>
                <a:gd name="connsiteY1" fmla="*/ 286061 h 280157"/>
                <a:gd name="connsiteX2" fmla="*/ 359002 w 490276"/>
                <a:gd name="connsiteY2" fmla="*/ 279658 h 280157"/>
                <a:gd name="connsiteX3" fmla="*/ 365406 w 490276"/>
                <a:gd name="connsiteY3" fmla="*/ 273254 h 280157"/>
                <a:gd name="connsiteX4" fmla="*/ 418436 w 490276"/>
                <a:gd name="connsiteY4" fmla="*/ 273254 h 280157"/>
                <a:gd name="connsiteX5" fmla="*/ 427041 w 490276"/>
                <a:gd name="connsiteY5" fmla="*/ 266951 h 280157"/>
                <a:gd name="connsiteX6" fmla="*/ 463161 w 490276"/>
                <a:gd name="connsiteY6" fmla="*/ 152986 h 280157"/>
                <a:gd name="connsiteX7" fmla="*/ 463161 w 490276"/>
                <a:gd name="connsiteY7" fmla="*/ 152886 h 280157"/>
                <a:gd name="connsiteX8" fmla="*/ 471165 w 490276"/>
                <a:gd name="connsiteY8" fmla="*/ 148784 h 280157"/>
                <a:gd name="connsiteX9" fmla="*/ 475368 w 490276"/>
                <a:gd name="connsiteY9" fmla="*/ 156788 h 280157"/>
                <a:gd name="connsiteX10" fmla="*/ 439247 w 490276"/>
                <a:gd name="connsiteY10" fmla="*/ 270853 h 280157"/>
                <a:gd name="connsiteX11" fmla="*/ 418436 w 490276"/>
                <a:gd name="connsiteY11" fmla="*/ 286061 h 280157"/>
                <a:gd name="connsiteX12" fmla="*/ 6404 w 490276"/>
                <a:gd name="connsiteY12" fmla="*/ 276656 h 280157"/>
                <a:gd name="connsiteX13" fmla="*/ 4002 w 490276"/>
                <a:gd name="connsiteY13" fmla="*/ 276256 h 280157"/>
                <a:gd name="connsiteX14" fmla="*/ 500 w 490276"/>
                <a:gd name="connsiteY14" fmla="*/ 272854 h 280157"/>
                <a:gd name="connsiteX15" fmla="*/ 0 w 490276"/>
                <a:gd name="connsiteY15" fmla="*/ 270352 h 280157"/>
                <a:gd name="connsiteX16" fmla="*/ 400 w 490276"/>
                <a:gd name="connsiteY16" fmla="*/ 267951 h 280157"/>
                <a:gd name="connsiteX17" fmla="*/ 900 w 490276"/>
                <a:gd name="connsiteY17" fmla="*/ 266550 h 280157"/>
                <a:gd name="connsiteX18" fmla="*/ 900 w 490276"/>
                <a:gd name="connsiteY18" fmla="*/ 266450 h 280157"/>
                <a:gd name="connsiteX19" fmla="*/ 900 w 490276"/>
                <a:gd name="connsiteY19" fmla="*/ 266450 h 280157"/>
                <a:gd name="connsiteX20" fmla="*/ 17210 w 490276"/>
                <a:gd name="connsiteY20" fmla="*/ 215221 h 280157"/>
                <a:gd name="connsiteX21" fmla="*/ 17210 w 490276"/>
                <a:gd name="connsiteY21" fmla="*/ 215021 h 280157"/>
                <a:gd name="connsiteX22" fmla="*/ 22813 w 490276"/>
                <a:gd name="connsiteY22" fmla="*/ 197311 h 280157"/>
                <a:gd name="connsiteX23" fmla="*/ 22913 w 490276"/>
                <a:gd name="connsiteY23" fmla="*/ 196911 h 280157"/>
                <a:gd name="connsiteX24" fmla="*/ 23113 w 490276"/>
                <a:gd name="connsiteY24" fmla="*/ 196411 h 280157"/>
                <a:gd name="connsiteX25" fmla="*/ 71440 w 490276"/>
                <a:gd name="connsiteY25" fmla="*/ 44525 h 280157"/>
                <a:gd name="connsiteX26" fmla="*/ 71440 w 490276"/>
                <a:gd name="connsiteY26" fmla="*/ 44425 h 280157"/>
                <a:gd name="connsiteX27" fmla="*/ 71840 w 490276"/>
                <a:gd name="connsiteY27" fmla="*/ 43424 h 280157"/>
                <a:gd name="connsiteX28" fmla="*/ 72241 w 490276"/>
                <a:gd name="connsiteY28" fmla="*/ 42524 h 280157"/>
                <a:gd name="connsiteX29" fmla="*/ 72941 w 490276"/>
                <a:gd name="connsiteY29" fmla="*/ 40823 h 280157"/>
                <a:gd name="connsiteX30" fmla="*/ 73441 w 490276"/>
                <a:gd name="connsiteY30" fmla="*/ 40923 h 280157"/>
                <a:gd name="connsiteX31" fmla="*/ 73041 w 490276"/>
                <a:gd name="connsiteY31" fmla="*/ 40723 h 280157"/>
                <a:gd name="connsiteX32" fmla="*/ 73241 w 490276"/>
                <a:gd name="connsiteY32" fmla="*/ 40123 h 280157"/>
                <a:gd name="connsiteX33" fmla="*/ 73342 w 490276"/>
                <a:gd name="connsiteY33" fmla="*/ 40023 h 280157"/>
                <a:gd name="connsiteX34" fmla="*/ 73942 w 490276"/>
                <a:gd name="connsiteY34" fmla="*/ 38922 h 280157"/>
                <a:gd name="connsiteX35" fmla="*/ 74242 w 490276"/>
                <a:gd name="connsiteY35" fmla="*/ 38322 h 280157"/>
                <a:gd name="connsiteX36" fmla="*/ 75142 w 490276"/>
                <a:gd name="connsiteY36" fmla="*/ 36521 h 280157"/>
                <a:gd name="connsiteX37" fmla="*/ 75243 w 490276"/>
                <a:gd name="connsiteY37" fmla="*/ 36320 h 280157"/>
                <a:gd name="connsiteX38" fmla="*/ 75543 w 490276"/>
                <a:gd name="connsiteY38" fmla="*/ 35820 h 280157"/>
                <a:gd name="connsiteX39" fmla="*/ 75543 w 490276"/>
                <a:gd name="connsiteY39" fmla="*/ 35720 h 280157"/>
                <a:gd name="connsiteX40" fmla="*/ 76143 w 490276"/>
                <a:gd name="connsiteY40" fmla="*/ 34720 h 280157"/>
                <a:gd name="connsiteX41" fmla="*/ 76943 w 490276"/>
                <a:gd name="connsiteY41" fmla="*/ 33419 h 280157"/>
                <a:gd name="connsiteX42" fmla="*/ 77544 w 490276"/>
                <a:gd name="connsiteY42" fmla="*/ 32418 h 280157"/>
                <a:gd name="connsiteX43" fmla="*/ 77744 w 490276"/>
                <a:gd name="connsiteY43" fmla="*/ 32118 h 280157"/>
                <a:gd name="connsiteX44" fmla="*/ 77944 w 490276"/>
                <a:gd name="connsiteY44" fmla="*/ 31718 h 280157"/>
                <a:gd name="connsiteX45" fmla="*/ 78544 w 490276"/>
                <a:gd name="connsiteY45" fmla="*/ 30917 h 280157"/>
                <a:gd name="connsiteX46" fmla="*/ 78844 w 490276"/>
                <a:gd name="connsiteY46" fmla="*/ 30417 h 280157"/>
                <a:gd name="connsiteX47" fmla="*/ 78945 w 490276"/>
                <a:gd name="connsiteY47" fmla="*/ 30217 h 280157"/>
                <a:gd name="connsiteX48" fmla="*/ 79945 w 490276"/>
                <a:gd name="connsiteY48" fmla="*/ 28816 h 280157"/>
                <a:gd name="connsiteX49" fmla="*/ 80045 w 490276"/>
                <a:gd name="connsiteY49" fmla="*/ 28716 h 280157"/>
                <a:gd name="connsiteX50" fmla="*/ 80546 w 490276"/>
                <a:gd name="connsiteY50" fmla="*/ 28016 h 280157"/>
                <a:gd name="connsiteX51" fmla="*/ 80645 w 490276"/>
                <a:gd name="connsiteY51" fmla="*/ 27916 h 280157"/>
                <a:gd name="connsiteX52" fmla="*/ 81746 w 490276"/>
                <a:gd name="connsiteY52" fmla="*/ 26515 h 280157"/>
                <a:gd name="connsiteX53" fmla="*/ 81846 w 490276"/>
                <a:gd name="connsiteY53" fmla="*/ 26415 h 280157"/>
                <a:gd name="connsiteX54" fmla="*/ 82347 w 490276"/>
                <a:gd name="connsiteY54" fmla="*/ 25714 h 280157"/>
                <a:gd name="connsiteX55" fmla="*/ 82347 w 490276"/>
                <a:gd name="connsiteY55" fmla="*/ 25714 h 280157"/>
                <a:gd name="connsiteX56" fmla="*/ 83547 w 490276"/>
                <a:gd name="connsiteY56" fmla="*/ 24214 h 280157"/>
                <a:gd name="connsiteX57" fmla="*/ 136577 w 490276"/>
                <a:gd name="connsiteY57" fmla="*/ 0 h 280157"/>
                <a:gd name="connsiteX58" fmla="*/ 429742 w 490276"/>
                <a:gd name="connsiteY58" fmla="*/ 0 h 280157"/>
                <a:gd name="connsiteX59" fmla="*/ 499581 w 490276"/>
                <a:gd name="connsiteY59" fmla="*/ 69639 h 280157"/>
                <a:gd name="connsiteX60" fmla="*/ 496280 w 490276"/>
                <a:gd name="connsiteY60" fmla="*/ 90851 h 280157"/>
                <a:gd name="connsiteX61" fmla="*/ 486975 w 490276"/>
                <a:gd name="connsiteY61" fmla="*/ 120168 h 280157"/>
                <a:gd name="connsiteX62" fmla="*/ 478970 w 490276"/>
                <a:gd name="connsiteY62" fmla="*/ 124370 h 280157"/>
                <a:gd name="connsiteX63" fmla="*/ 475168 w 490276"/>
                <a:gd name="connsiteY63" fmla="*/ 121168 h 280157"/>
                <a:gd name="connsiteX64" fmla="*/ 474768 w 490276"/>
                <a:gd name="connsiteY64" fmla="*/ 116365 h 280157"/>
                <a:gd name="connsiteX65" fmla="*/ 484073 w 490276"/>
                <a:gd name="connsiteY65" fmla="*/ 87049 h 280157"/>
                <a:gd name="connsiteX66" fmla="*/ 486774 w 490276"/>
                <a:gd name="connsiteY66" fmla="*/ 69639 h 280157"/>
                <a:gd name="connsiteX67" fmla="*/ 429742 w 490276"/>
                <a:gd name="connsiteY67" fmla="*/ 12807 h 280157"/>
                <a:gd name="connsiteX68" fmla="*/ 136577 w 490276"/>
                <a:gd name="connsiteY68" fmla="*/ 12807 h 280157"/>
                <a:gd name="connsiteX69" fmla="*/ 110062 w 490276"/>
                <a:gd name="connsiteY69" fmla="*/ 19311 h 280157"/>
                <a:gd name="connsiteX70" fmla="*/ 109762 w 490276"/>
                <a:gd name="connsiteY70" fmla="*/ 19411 h 280157"/>
                <a:gd name="connsiteX71" fmla="*/ 108962 w 490276"/>
                <a:gd name="connsiteY71" fmla="*/ 19911 h 280157"/>
                <a:gd name="connsiteX72" fmla="*/ 108861 w 490276"/>
                <a:gd name="connsiteY72" fmla="*/ 19911 h 280157"/>
                <a:gd name="connsiteX73" fmla="*/ 108261 w 490276"/>
                <a:gd name="connsiteY73" fmla="*/ 20311 h 280157"/>
                <a:gd name="connsiteX74" fmla="*/ 108161 w 490276"/>
                <a:gd name="connsiteY74" fmla="*/ 20311 h 280157"/>
                <a:gd name="connsiteX75" fmla="*/ 82447 w 490276"/>
                <a:gd name="connsiteY75" fmla="*/ 51729 h 280157"/>
                <a:gd name="connsiteX76" fmla="*/ 82447 w 490276"/>
                <a:gd name="connsiteY76" fmla="*/ 51829 h 280157"/>
                <a:gd name="connsiteX77" fmla="*/ 82147 w 490276"/>
                <a:gd name="connsiteY77" fmla="*/ 52530 h 280157"/>
                <a:gd name="connsiteX78" fmla="*/ 41023 w 490276"/>
                <a:gd name="connsiteY78" fmla="*/ 182403 h 280157"/>
                <a:gd name="connsiteX79" fmla="*/ 41023 w 490276"/>
                <a:gd name="connsiteY79" fmla="*/ 182403 h 280157"/>
                <a:gd name="connsiteX80" fmla="*/ 40923 w 490276"/>
                <a:gd name="connsiteY80" fmla="*/ 182703 h 280157"/>
                <a:gd name="connsiteX81" fmla="*/ 13308 w 490276"/>
                <a:gd name="connsiteY81" fmla="*/ 269852 h 280157"/>
                <a:gd name="connsiteX82" fmla="*/ 12807 w 490276"/>
                <a:gd name="connsiteY82" fmla="*/ 271453 h 280157"/>
                <a:gd name="connsiteX83" fmla="*/ 12707 w 490276"/>
                <a:gd name="connsiteY83" fmla="*/ 271653 h 280157"/>
                <a:gd name="connsiteX84" fmla="*/ 12507 w 490276"/>
                <a:gd name="connsiteY84" fmla="*/ 272353 h 280157"/>
                <a:gd name="connsiteX85" fmla="*/ 12307 w 490276"/>
                <a:gd name="connsiteY85" fmla="*/ 272654 h 280157"/>
                <a:gd name="connsiteX86" fmla="*/ 8905 w 490276"/>
                <a:gd name="connsiteY86" fmla="*/ 276156 h 280157"/>
                <a:gd name="connsiteX87" fmla="*/ 6404 w 490276"/>
                <a:gd name="connsiteY87" fmla="*/ 276656 h 280157"/>
                <a:gd name="connsiteX88" fmla="*/ 475068 w 490276"/>
                <a:gd name="connsiteY88" fmla="*/ 142981 h 280157"/>
                <a:gd name="connsiteX89" fmla="*/ 473167 w 490276"/>
                <a:gd name="connsiteY89" fmla="*/ 142680 h 280157"/>
                <a:gd name="connsiteX90" fmla="*/ 469365 w 490276"/>
                <a:gd name="connsiteY90" fmla="*/ 139579 h 280157"/>
                <a:gd name="connsiteX91" fmla="*/ 468964 w 490276"/>
                <a:gd name="connsiteY91" fmla="*/ 134676 h 280157"/>
                <a:gd name="connsiteX92" fmla="*/ 477069 w 490276"/>
                <a:gd name="connsiteY92" fmla="*/ 130473 h 280157"/>
                <a:gd name="connsiteX93" fmla="*/ 480771 w 490276"/>
                <a:gd name="connsiteY93" fmla="*/ 133675 h 280157"/>
                <a:gd name="connsiteX94" fmla="*/ 481171 w 490276"/>
                <a:gd name="connsiteY94" fmla="*/ 138478 h 280157"/>
                <a:gd name="connsiteX95" fmla="*/ 475068 w 490276"/>
                <a:gd name="connsiteY95" fmla="*/ 1429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490276" h="280157">
                  <a:moveTo>
                    <a:pt x="418436" y="286061"/>
                  </a:moveTo>
                  <a:lnTo>
                    <a:pt x="365406" y="286061"/>
                  </a:lnTo>
                  <a:cubicBezTo>
                    <a:pt x="361904" y="286061"/>
                    <a:pt x="359002" y="283160"/>
                    <a:pt x="359002" y="279658"/>
                  </a:cubicBezTo>
                  <a:cubicBezTo>
                    <a:pt x="359002" y="276156"/>
                    <a:pt x="361904" y="273254"/>
                    <a:pt x="365406" y="273254"/>
                  </a:cubicBezTo>
                  <a:lnTo>
                    <a:pt x="418436" y="273254"/>
                  </a:lnTo>
                  <a:cubicBezTo>
                    <a:pt x="422438" y="273254"/>
                    <a:pt x="425840" y="270752"/>
                    <a:pt x="427041" y="266951"/>
                  </a:cubicBezTo>
                  <a:lnTo>
                    <a:pt x="463161" y="152986"/>
                  </a:lnTo>
                  <a:cubicBezTo>
                    <a:pt x="463161" y="152886"/>
                    <a:pt x="463161" y="152886"/>
                    <a:pt x="463161" y="152886"/>
                  </a:cubicBezTo>
                  <a:cubicBezTo>
                    <a:pt x="464262" y="149584"/>
                    <a:pt x="467864" y="147783"/>
                    <a:pt x="471165" y="148784"/>
                  </a:cubicBezTo>
                  <a:cubicBezTo>
                    <a:pt x="474567" y="149884"/>
                    <a:pt x="476468" y="153486"/>
                    <a:pt x="475368" y="156788"/>
                  </a:cubicBezTo>
                  <a:lnTo>
                    <a:pt x="439247" y="270853"/>
                  </a:lnTo>
                  <a:cubicBezTo>
                    <a:pt x="436446" y="279958"/>
                    <a:pt x="428041" y="286061"/>
                    <a:pt x="418436" y="286061"/>
                  </a:cubicBezTo>
                  <a:close/>
                  <a:moveTo>
                    <a:pt x="6404" y="276656"/>
                  </a:moveTo>
                  <a:cubicBezTo>
                    <a:pt x="5603" y="276656"/>
                    <a:pt x="4803" y="276556"/>
                    <a:pt x="4002" y="276256"/>
                  </a:cubicBezTo>
                  <a:cubicBezTo>
                    <a:pt x="2501" y="275555"/>
                    <a:pt x="1201" y="274355"/>
                    <a:pt x="500" y="272854"/>
                  </a:cubicBezTo>
                  <a:cubicBezTo>
                    <a:pt x="200" y="272053"/>
                    <a:pt x="0" y="271253"/>
                    <a:pt x="0" y="270352"/>
                  </a:cubicBezTo>
                  <a:cubicBezTo>
                    <a:pt x="0" y="269552"/>
                    <a:pt x="100" y="268651"/>
                    <a:pt x="400" y="267951"/>
                  </a:cubicBezTo>
                  <a:lnTo>
                    <a:pt x="900" y="266550"/>
                  </a:lnTo>
                  <a:lnTo>
                    <a:pt x="900" y="266450"/>
                  </a:lnTo>
                  <a:lnTo>
                    <a:pt x="900" y="266450"/>
                  </a:lnTo>
                  <a:lnTo>
                    <a:pt x="17210" y="215221"/>
                  </a:lnTo>
                  <a:cubicBezTo>
                    <a:pt x="17210" y="215121"/>
                    <a:pt x="17210" y="215021"/>
                    <a:pt x="17210" y="215021"/>
                  </a:cubicBezTo>
                  <a:lnTo>
                    <a:pt x="22813" y="197311"/>
                  </a:lnTo>
                  <a:cubicBezTo>
                    <a:pt x="22913" y="197111"/>
                    <a:pt x="22913" y="197011"/>
                    <a:pt x="22913" y="196911"/>
                  </a:cubicBezTo>
                  <a:cubicBezTo>
                    <a:pt x="23013" y="196711"/>
                    <a:pt x="23013" y="196611"/>
                    <a:pt x="23113" y="196411"/>
                  </a:cubicBezTo>
                  <a:lnTo>
                    <a:pt x="71440" y="44525"/>
                  </a:lnTo>
                  <a:lnTo>
                    <a:pt x="71440" y="44425"/>
                  </a:lnTo>
                  <a:cubicBezTo>
                    <a:pt x="71640" y="44025"/>
                    <a:pt x="71741" y="43725"/>
                    <a:pt x="71840" y="43424"/>
                  </a:cubicBezTo>
                  <a:lnTo>
                    <a:pt x="72241" y="42524"/>
                  </a:lnTo>
                  <a:cubicBezTo>
                    <a:pt x="72441" y="42024"/>
                    <a:pt x="72741" y="41423"/>
                    <a:pt x="72941" y="40823"/>
                  </a:cubicBezTo>
                  <a:lnTo>
                    <a:pt x="73441" y="40923"/>
                  </a:lnTo>
                  <a:lnTo>
                    <a:pt x="73041" y="40723"/>
                  </a:lnTo>
                  <a:cubicBezTo>
                    <a:pt x="73141" y="40523"/>
                    <a:pt x="73241" y="40323"/>
                    <a:pt x="73241" y="40123"/>
                  </a:cubicBezTo>
                  <a:cubicBezTo>
                    <a:pt x="73342" y="40123"/>
                    <a:pt x="73342" y="40023"/>
                    <a:pt x="73342" y="40023"/>
                  </a:cubicBezTo>
                  <a:cubicBezTo>
                    <a:pt x="73542" y="39622"/>
                    <a:pt x="73742" y="39222"/>
                    <a:pt x="73942" y="38922"/>
                  </a:cubicBezTo>
                  <a:lnTo>
                    <a:pt x="74242" y="38322"/>
                  </a:lnTo>
                  <a:cubicBezTo>
                    <a:pt x="74542" y="37621"/>
                    <a:pt x="74842" y="37021"/>
                    <a:pt x="75142" y="36521"/>
                  </a:cubicBezTo>
                  <a:lnTo>
                    <a:pt x="75243" y="36320"/>
                  </a:lnTo>
                  <a:cubicBezTo>
                    <a:pt x="75342" y="36120"/>
                    <a:pt x="75443" y="36020"/>
                    <a:pt x="75543" y="35820"/>
                  </a:cubicBezTo>
                  <a:lnTo>
                    <a:pt x="75543" y="35720"/>
                  </a:lnTo>
                  <a:cubicBezTo>
                    <a:pt x="75743" y="35320"/>
                    <a:pt x="75943" y="35020"/>
                    <a:pt x="76143" y="34720"/>
                  </a:cubicBezTo>
                  <a:lnTo>
                    <a:pt x="76943" y="33419"/>
                  </a:lnTo>
                  <a:cubicBezTo>
                    <a:pt x="77144" y="33019"/>
                    <a:pt x="77344" y="32718"/>
                    <a:pt x="77544" y="32418"/>
                  </a:cubicBezTo>
                  <a:cubicBezTo>
                    <a:pt x="77544" y="32318"/>
                    <a:pt x="77644" y="32218"/>
                    <a:pt x="77744" y="32118"/>
                  </a:cubicBezTo>
                  <a:cubicBezTo>
                    <a:pt x="77844" y="32018"/>
                    <a:pt x="77844" y="31818"/>
                    <a:pt x="77944" y="31718"/>
                  </a:cubicBezTo>
                  <a:lnTo>
                    <a:pt x="78544" y="30917"/>
                  </a:lnTo>
                  <a:cubicBezTo>
                    <a:pt x="78644" y="30717"/>
                    <a:pt x="78744" y="30617"/>
                    <a:pt x="78844" y="30417"/>
                  </a:cubicBezTo>
                  <a:cubicBezTo>
                    <a:pt x="78945" y="30317"/>
                    <a:pt x="78945" y="30317"/>
                    <a:pt x="78945" y="30217"/>
                  </a:cubicBezTo>
                  <a:lnTo>
                    <a:pt x="79945" y="28816"/>
                  </a:lnTo>
                  <a:cubicBezTo>
                    <a:pt x="80045" y="28816"/>
                    <a:pt x="80045" y="28716"/>
                    <a:pt x="80045" y="28716"/>
                  </a:cubicBezTo>
                  <a:lnTo>
                    <a:pt x="80546" y="28016"/>
                  </a:lnTo>
                  <a:lnTo>
                    <a:pt x="80645" y="27916"/>
                  </a:lnTo>
                  <a:cubicBezTo>
                    <a:pt x="81046" y="27415"/>
                    <a:pt x="81346" y="26915"/>
                    <a:pt x="81746" y="26515"/>
                  </a:cubicBezTo>
                  <a:lnTo>
                    <a:pt x="81846" y="26415"/>
                  </a:lnTo>
                  <a:lnTo>
                    <a:pt x="82347" y="25714"/>
                  </a:lnTo>
                  <a:lnTo>
                    <a:pt x="82347" y="25714"/>
                  </a:lnTo>
                  <a:cubicBezTo>
                    <a:pt x="82747" y="25214"/>
                    <a:pt x="83147" y="24714"/>
                    <a:pt x="83547" y="24214"/>
                  </a:cubicBezTo>
                  <a:cubicBezTo>
                    <a:pt x="96855" y="8805"/>
                    <a:pt x="116166" y="0"/>
                    <a:pt x="136577" y="0"/>
                  </a:cubicBezTo>
                  <a:lnTo>
                    <a:pt x="429742" y="0"/>
                  </a:lnTo>
                  <a:cubicBezTo>
                    <a:pt x="468164" y="0"/>
                    <a:pt x="499581" y="31218"/>
                    <a:pt x="499581" y="69639"/>
                  </a:cubicBezTo>
                  <a:cubicBezTo>
                    <a:pt x="499581" y="76743"/>
                    <a:pt x="498481" y="83947"/>
                    <a:pt x="496280" y="90851"/>
                  </a:cubicBezTo>
                  <a:lnTo>
                    <a:pt x="486975" y="120168"/>
                  </a:lnTo>
                  <a:cubicBezTo>
                    <a:pt x="485974" y="123470"/>
                    <a:pt x="482272" y="125371"/>
                    <a:pt x="478970" y="124370"/>
                  </a:cubicBezTo>
                  <a:cubicBezTo>
                    <a:pt x="477269" y="123870"/>
                    <a:pt x="475968" y="122669"/>
                    <a:pt x="475168" y="121168"/>
                  </a:cubicBezTo>
                  <a:cubicBezTo>
                    <a:pt x="474367" y="119667"/>
                    <a:pt x="474267" y="117966"/>
                    <a:pt x="474768" y="116365"/>
                  </a:cubicBezTo>
                  <a:lnTo>
                    <a:pt x="484073" y="87049"/>
                  </a:lnTo>
                  <a:cubicBezTo>
                    <a:pt x="485874" y="81346"/>
                    <a:pt x="486774" y="75442"/>
                    <a:pt x="486774" y="69639"/>
                  </a:cubicBezTo>
                  <a:cubicBezTo>
                    <a:pt x="486774" y="38322"/>
                    <a:pt x="461160" y="12807"/>
                    <a:pt x="429742" y="12807"/>
                  </a:cubicBezTo>
                  <a:lnTo>
                    <a:pt x="136577" y="12807"/>
                  </a:lnTo>
                  <a:cubicBezTo>
                    <a:pt x="127372" y="12807"/>
                    <a:pt x="118167" y="15008"/>
                    <a:pt x="110062" y="19311"/>
                  </a:cubicBezTo>
                  <a:cubicBezTo>
                    <a:pt x="109862" y="19411"/>
                    <a:pt x="109862" y="19411"/>
                    <a:pt x="109762" y="19411"/>
                  </a:cubicBezTo>
                  <a:lnTo>
                    <a:pt x="108962" y="19911"/>
                  </a:lnTo>
                  <a:lnTo>
                    <a:pt x="108861" y="19911"/>
                  </a:lnTo>
                  <a:lnTo>
                    <a:pt x="108261" y="20311"/>
                  </a:lnTo>
                  <a:cubicBezTo>
                    <a:pt x="108261" y="20311"/>
                    <a:pt x="108261" y="20311"/>
                    <a:pt x="108161" y="20311"/>
                  </a:cubicBezTo>
                  <a:cubicBezTo>
                    <a:pt x="96054" y="27315"/>
                    <a:pt x="86849" y="38422"/>
                    <a:pt x="82447" y="51729"/>
                  </a:cubicBezTo>
                  <a:lnTo>
                    <a:pt x="82447" y="51829"/>
                  </a:lnTo>
                  <a:cubicBezTo>
                    <a:pt x="82347" y="52029"/>
                    <a:pt x="82246" y="52329"/>
                    <a:pt x="82147" y="52530"/>
                  </a:cubicBezTo>
                  <a:lnTo>
                    <a:pt x="41023" y="182403"/>
                  </a:lnTo>
                  <a:lnTo>
                    <a:pt x="41023" y="182403"/>
                  </a:lnTo>
                  <a:cubicBezTo>
                    <a:pt x="40923" y="182503"/>
                    <a:pt x="40923" y="182603"/>
                    <a:pt x="40923" y="182703"/>
                  </a:cubicBezTo>
                  <a:lnTo>
                    <a:pt x="13308" y="269852"/>
                  </a:lnTo>
                  <a:cubicBezTo>
                    <a:pt x="13107" y="270452"/>
                    <a:pt x="13008" y="270953"/>
                    <a:pt x="12807" y="271453"/>
                  </a:cubicBezTo>
                  <a:lnTo>
                    <a:pt x="12707" y="271653"/>
                  </a:lnTo>
                  <a:cubicBezTo>
                    <a:pt x="12607" y="271953"/>
                    <a:pt x="12507" y="272153"/>
                    <a:pt x="12507" y="272353"/>
                  </a:cubicBezTo>
                  <a:lnTo>
                    <a:pt x="12307" y="272654"/>
                  </a:lnTo>
                  <a:cubicBezTo>
                    <a:pt x="11707" y="274155"/>
                    <a:pt x="10506" y="275455"/>
                    <a:pt x="8905" y="276156"/>
                  </a:cubicBezTo>
                  <a:cubicBezTo>
                    <a:pt x="8105" y="276456"/>
                    <a:pt x="7304" y="276656"/>
                    <a:pt x="6404" y="276656"/>
                  </a:cubicBezTo>
                  <a:close/>
                  <a:moveTo>
                    <a:pt x="475068" y="142981"/>
                  </a:moveTo>
                  <a:cubicBezTo>
                    <a:pt x="474367" y="142981"/>
                    <a:pt x="473767" y="142881"/>
                    <a:pt x="473167" y="142680"/>
                  </a:cubicBezTo>
                  <a:cubicBezTo>
                    <a:pt x="471566" y="142180"/>
                    <a:pt x="470165" y="141079"/>
                    <a:pt x="469365" y="139579"/>
                  </a:cubicBezTo>
                  <a:cubicBezTo>
                    <a:pt x="468564" y="138078"/>
                    <a:pt x="468464" y="136277"/>
                    <a:pt x="468964" y="134676"/>
                  </a:cubicBezTo>
                  <a:cubicBezTo>
                    <a:pt x="470065" y="131374"/>
                    <a:pt x="473767" y="129373"/>
                    <a:pt x="477069" y="130473"/>
                  </a:cubicBezTo>
                  <a:cubicBezTo>
                    <a:pt x="478670" y="130974"/>
                    <a:pt x="479970" y="132074"/>
                    <a:pt x="480771" y="133675"/>
                  </a:cubicBezTo>
                  <a:cubicBezTo>
                    <a:pt x="481571" y="135176"/>
                    <a:pt x="481672" y="136877"/>
                    <a:pt x="481171" y="138478"/>
                  </a:cubicBezTo>
                  <a:cubicBezTo>
                    <a:pt x="480371" y="141180"/>
                    <a:pt x="477869" y="142981"/>
                    <a:pt x="475068" y="1429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C44D36DA-D65C-47D1-922F-4AD80AA06BB1}"/>
                </a:ext>
              </a:extLst>
            </p:cNvPr>
            <p:cNvSpPr/>
            <p:nvPr/>
          </p:nvSpPr>
          <p:spPr>
            <a:xfrm>
              <a:off x="4137169" y="4064158"/>
              <a:ext cx="130073" cy="10006"/>
            </a:xfrm>
            <a:custGeom>
              <a:avLst/>
              <a:gdLst>
                <a:gd name="connsiteX0" fmla="*/ 131974 w 130073"/>
                <a:gd name="connsiteY0" fmla="*/ 12808 h 10005"/>
                <a:gd name="connsiteX1" fmla="*/ 6404 w 130073"/>
                <a:gd name="connsiteY1" fmla="*/ 12808 h 10005"/>
                <a:gd name="connsiteX2" fmla="*/ 0 w 130073"/>
                <a:gd name="connsiteY2" fmla="*/ 6404 h 10005"/>
                <a:gd name="connsiteX3" fmla="*/ 6404 w 130073"/>
                <a:gd name="connsiteY3" fmla="*/ 0 h 10005"/>
                <a:gd name="connsiteX4" fmla="*/ 131974 w 130073"/>
                <a:gd name="connsiteY4" fmla="*/ 0 h 10005"/>
                <a:gd name="connsiteX5" fmla="*/ 138378 w 130073"/>
                <a:gd name="connsiteY5" fmla="*/ 6404 h 10005"/>
                <a:gd name="connsiteX6" fmla="*/ 131974 w 130073"/>
                <a:gd name="connsiteY6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073" h="10005">
                  <a:moveTo>
                    <a:pt x="131974" y="12808"/>
                  </a:moveTo>
                  <a:lnTo>
                    <a:pt x="6404" y="12808"/>
                  </a:lnTo>
                  <a:cubicBezTo>
                    <a:pt x="2902" y="12808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31974" y="0"/>
                  </a:lnTo>
                  <a:cubicBezTo>
                    <a:pt x="135577" y="0"/>
                    <a:pt x="138378" y="2902"/>
                    <a:pt x="138378" y="6404"/>
                  </a:cubicBezTo>
                  <a:cubicBezTo>
                    <a:pt x="138378" y="9906"/>
                    <a:pt x="135577" y="12808"/>
                    <a:pt x="131974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E263FF40-BC58-494D-BD12-499795973298}"/>
                </a:ext>
              </a:extLst>
            </p:cNvPr>
            <p:cNvSpPr/>
            <p:nvPr/>
          </p:nvSpPr>
          <p:spPr>
            <a:xfrm>
              <a:off x="4319872" y="363141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68ABB7EA-0239-4C98-996B-9F0C6C72A460}"/>
                </a:ext>
              </a:extLst>
            </p:cNvPr>
            <p:cNvSpPr/>
            <p:nvPr/>
          </p:nvSpPr>
          <p:spPr>
            <a:xfrm>
              <a:off x="4331078" y="3620208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4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0D8DA482-B73B-4AFB-8225-F54327C47246}"/>
                </a:ext>
              </a:extLst>
            </p:cNvPr>
            <p:cNvSpPr/>
            <p:nvPr/>
          </p:nvSpPr>
          <p:spPr>
            <a:xfrm>
              <a:off x="4407121" y="365212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6" y="43625"/>
                    <a:pt x="0" y="33819"/>
                    <a:pt x="0" y="21812"/>
                  </a:cubicBezTo>
                  <a:cubicBezTo>
                    <a:pt x="0" y="9806"/>
                    <a:pt x="9806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10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10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1B76AE62-3628-4C25-A11E-0DB3334F1DE1}"/>
                </a:ext>
              </a:extLst>
            </p:cNvPr>
            <p:cNvSpPr/>
            <p:nvPr/>
          </p:nvSpPr>
          <p:spPr>
            <a:xfrm>
              <a:off x="4497710" y="3599794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6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7 w 60033"/>
                <a:gd name="connsiteY6" fmla="*/ 25617 h 60033"/>
                <a:gd name="connsiteX7" fmla="*/ 56495 w 60033"/>
                <a:gd name="connsiteY7" fmla="*/ 48830 h 60033"/>
                <a:gd name="connsiteX8" fmla="*/ 36483 w 60033"/>
                <a:gd name="connsiteY8" fmla="*/ 61638 h 60033"/>
                <a:gd name="connsiteX9" fmla="*/ 30980 w 60033"/>
                <a:gd name="connsiteY9" fmla="*/ 62138 h 60033"/>
                <a:gd name="connsiteX10" fmla="*/ 31080 w 60033"/>
                <a:gd name="connsiteY10" fmla="*/ 12910 h 60033"/>
                <a:gd name="connsiteX11" fmla="*/ 27878 w 60033"/>
                <a:gd name="connsiteY11" fmla="*/ 13210 h 60033"/>
                <a:gd name="connsiteX12" fmla="*/ 16172 w 60033"/>
                <a:gd name="connsiteY12" fmla="*/ 20715 h 60033"/>
                <a:gd name="connsiteX13" fmla="*/ 13170 w 60033"/>
                <a:gd name="connsiteY13" fmla="*/ 34322 h 60033"/>
                <a:gd name="connsiteX14" fmla="*/ 20674 w 60033"/>
                <a:gd name="connsiteY14" fmla="*/ 46029 h 60033"/>
                <a:gd name="connsiteX15" fmla="*/ 34282 w 60033"/>
                <a:gd name="connsiteY15" fmla="*/ 49031 h 60033"/>
                <a:gd name="connsiteX16" fmla="*/ 45988 w 60033"/>
                <a:gd name="connsiteY16" fmla="*/ 41526 h 60033"/>
                <a:gd name="connsiteX17" fmla="*/ 48990 w 60033"/>
                <a:gd name="connsiteY17" fmla="*/ 27919 h 60033"/>
                <a:gd name="connsiteX18" fmla="*/ 41486 w 60033"/>
                <a:gd name="connsiteY18" fmla="*/ 16212 h 60033"/>
                <a:gd name="connsiteX19" fmla="*/ 31080 w 60033"/>
                <a:gd name="connsiteY19" fmla="*/ 129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6" y="62138"/>
                    <a:pt x="18573" y="60237"/>
                    <a:pt x="13270" y="56535"/>
                  </a:cubicBezTo>
                  <a:cubicBezTo>
                    <a:pt x="6466" y="51832"/>
                    <a:pt x="1964" y="44628"/>
                    <a:pt x="463" y="36524"/>
                  </a:cubicBezTo>
                  <a:cubicBezTo>
                    <a:pt x="-938" y="28319"/>
                    <a:pt x="863" y="20114"/>
                    <a:pt x="5566" y="13310"/>
                  </a:cubicBezTo>
                  <a:cubicBezTo>
                    <a:pt x="10268" y="6507"/>
                    <a:pt x="17472" y="2004"/>
                    <a:pt x="25577" y="503"/>
                  </a:cubicBezTo>
                  <a:cubicBezTo>
                    <a:pt x="33682" y="-998"/>
                    <a:pt x="41986" y="903"/>
                    <a:pt x="48790" y="5606"/>
                  </a:cubicBezTo>
                  <a:cubicBezTo>
                    <a:pt x="55594" y="10309"/>
                    <a:pt x="60096" y="17413"/>
                    <a:pt x="61597" y="25617"/>
                  </a:cubicBezTo>
                  <a:cubicBezTo>
                    <a:pt x="62998" y="33822"/>
                    <a:pt x="61197" y="42027"/>
                    <a:pt x="56495" y="48830"/>
                  </a:cubicBezTo>
                  <a:cubicBezTo>
                    <a:pt x="51792" y="55634"/>
                    <a:pt x="44688" y="60137"/>
                    <a:pt x="36483" y="61638"/>
                  </a:cubicBezTo>
                  <a:cubicBezTo>
                    <a:pt x="34582" y="62038"/>
                    <a:pt x="32781" y="62138"/>
                    <a:pt x="30980" y="62138"/>
                  </a:cubicBezTo>
                  <a:close/>
                  <a:moveTo>
                    <a:pt x="31080" y="12910"/>
                  </a:moveTo>
                  <a:cubicBezTo>
                    <a:pt x="29979" y="12910"/>
                    <a:pt x="28979" y="13010"/>
                    <a:pt x="27878" y="13210"/>
                  </a:cubicBezTo>
                  <a:cubicBezTo>
                    <a:pt x="23075" y="14011"/>
                    <a:pt x="18873" y="16712"/>
                    <a:pt x="16172" y="20715"/>
                  </a:cubicBezTo>
                  <a:cubicBezTo>
                    <a:pt x="13470" y="24717"/>
                    <a:pt x="12370" y="29520"/>
                    <a:pt x="13170" y="34322"/>
                  </a:cubicBezTo>
                  <a:cubicBezTo>
                    <a:pt x="13971" y="39125"/>
                    <a:pt x="16672" y="43327"/>
                    <a:pt x="20674" y="46029"/>
                  </a:cubicBezTo>
                  <a:cubicBezTo>
                    <a:pt x="24676" y="48830"/>
                    <a:pt x="29479" y="49831"/>
                    <a:pt x="34282" y="49031"/>
                  </a:cubicBezTo>
                  <a:cubicBezTo>
                    <a:pt x="39084" y="48230"/>
                    <a:pt x="43287" y="45529"/>
                    <a:pt x="45988" y="41526"/>
                  </a:cubicBezTo>
                  <a:cubicBezTo>
                    <a:pt x="48790" y="37524"/>
                    <a:pt x="49791" y="32721"/>
                    <a:pt x="48990" y="27919"/>
                  </a:cubicBezTo>
                  <a:cubicBezTo>
                    <a:pt x="48190" y="23116"/>
                    <a:pt x="45488" y="18914"/>
                    <a:pt x="41486" y="16212"/>
                  </a:cubicBezTo>
                  <a:cubicBezTo>
                    <a:pt x="38384" y="14011"/>
                    <a:pt x="34782" y="12910"/>
                    <a:pt x="31080" y="129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F20B3B35-1625-44A8-9746-28A62D901DD9}"/>
                </a:ext>
              </a:extLst>
            </p:cNvPr>
            <p:cNvSpPr/>
            <p:nvPr/>
          </p:nvSpPr>
          <p:spPr>
            <a:xfrm>
              <a:off x="4582245" y="3680367"/>
              <a:ext cx="20011" cy="20011"/>
            </a:xfrm>
            <a:custGeom>
              <a:avLst/>
              <a:gdLst>
                <a:gd name="connsiteX0" fmla="*/ 22288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8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691"/>
                  </a:moveTo>
                  <a:cubicBezTo>
                    <a:pt x="20687" y="28691"/>
                    <a:pt x="18986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589" y="27991"/>
                    <a:pt x="23988" y="28691"/>
                    <a:pt x="22288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6679CC90-1952-4E71-8CEE-13BD1E7C9D27}"/>
                </a:ext>
              </a:extLst>
            </p:cNvPr>
            <p:cNvSpPr/>
            <p:nvPr/>
          </p:nvSpPr>
          <p:spPr>
            <a:xfrm>
              <a:off x="4582245" y="3680367"/>
              <a:ext cx="20011" cy="20011"/>
            </a:xfrm>
            <a:custGeom>
              <a:avLst/>
              <a:gdLst>
                <a:gd name="connsiteX0" fmla="*/ 6379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9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691"/>
                  </a:moveTo>
                  <a:cubicBezTo>
                    <a:pt x="4778" y="28691"/>
                    <a:pt x="3077" y="28091"/>
                    <a:pt x="1876" y="26790"/>
                  </a:cubicBezTo>
                  <a:cubicBezTo>
                    <a:pt x="-625" y="242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380"/>
                    <a:pt x="26890" y="10881"/>
                  </a:cubicBezTo>
                  <a:lnTo>
                    <a:pt x="10981" y="26790"/>
                  </a:lnTo>
                  <a:cubicBezTo>
                    <a:pt x="9680" y="27991"/>
                    <a:pt x="8080" y="28691"/>
                    <a:pt x="6379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F5F3F18-C83D-46B8-B50F-E655F21A2A40}"/>
                </a:ext>
              </a:extLst>
            </p:cNvPr>
            <p:cNvSpPr/>
            <p:nvPr/>
          </p:nvSpPr>
          <p:spPr>
            <a:xfrm>
              <a:off x="4351790" y="3980912"/>
              <a:ext cx="70039" cy="20011"/>
            </a:xfrm>
            <a:custGeom>
              <a:avLst/>
              <a:gdLst>
                <a:gd name="connsiteX0" fmla="*/ 65737 w 70039"/>
                <a:gd name="connsiteY0" fmla="*/ 28016 h 20011"/>
                <a:gd name="connsiteX1" fmla="*/ 38321 w 70039"/>
                <a:gd name="connsiteY1" fmla="*/ 12807 h 20011"/>
                <a:gd name="connsiteX2" fmla="*/ 10906 w 70039"/>
                <a:gd name="connsiteY2" fmla="*/ 28016 h 20011"/>
                <a:gd name="connsiteX3" fmla="*/ 0 w 70039"/>
                <a:gd name="connsiteY3" fmla="*/ 21212 h 20011"/>
                <a:gd name="connsiteX4" fmla="*/ 38222 w 70039"/>
                <a:gd name="connsiteY4" fmla="*/ 0 h 20011"/>
                <a:gd name="connsiteX5" fmla="*/ 76443 w 70039"/>
                <a:gd name="connsiteY5" fmla="*/ 21212 h 20011"/>
                <a:gd name="connsiteX6" fmla="*/ 65737 w 70039"/>
                <a:gd name="connsiteY6" fmla="*/ 28016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39" h="20011">
                  <a:moveTo>
                    <a:pt x="65737" y="28016"/>
                  </a:moveTo>
                  <a:cubicBezTo>
                    <a:pt x="59834" y="18511"/>
                    <a:pt x="49528" y="12807"/>
                    <a:pt x="38321" y="12807"/>
                  </a:cubicBezTo>
                  <a:cubicBezTo>
                    <a:pt x="27115" y="12807"/>
                    <a:pt x="16910" y="18511"/>
                    <a:pt x="10906" y="28016"/>
                  </a:cubicBezTo>
                  <a:lnTo>
                    <a:pt x="0" y="21212"/>
                  </a:lnTo>
                  <a:cubicBezTo>
                    <a:pt x="8305" y="7904"/>
                    <a:pt x="22613" y="0"/>
                    <a:pt x="38222" y="0"/>
                  </a:cubicBezTo>
                  <a:cubicBezTo>
                    <a:pt x="53830" y="0"/>
                    <a:pt x="68138" y="7904"/>
                    <a:pt x="76443" y="21212"/>
                  </a:cubicBezTo>
                  <a:lnTo>
                    <a:pt x="65737" y="28016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B10E9761-665A-4BB3-9FAA-36EF472D658D}"/>
                </a:ext>
              </a:extLst>
            </p:cNvPr>
            <p:cNvSpPr/>
            <p:nvPr/>
          </p:nvSpPr>
          <p:spPr>
            <a:xfrm>
              <a:off x="4284152" y="3919877"/>
              <a:ext cx="210118" cy="210118"/>
            </a:xfrm>
            <a:custGeom>
              <a:avLst/>
              <a:gdLst>
                <a:gd name="connsiteX0" fmla="*/ 182103 w 210118"/>
                <a:gd name="connsiteY0" fmla="*/ 212120 h 210118"/>
                <a:gd name="connsiteX1" fmla="*/ 30017 w 210118"/>
                <a:gd name="connsiteY1" fmla="*/ 212120 h 210118"/>
                <a:gd name="connsiteX2" fmla="*/ 0 w 210118"/>
                <a:gd name="connsiteY2" fmla="*/ 182103 h 210118"/>
                <a:gd name="connsiteX3" fmla="*/ 0 w 210118"/>
                <a:gd name="connsiteY3" fmla="*/ 30017 h 210118"/>
                <a:gd name="connsiteX4" fmla="*/ 30017 w 210118"/>
                <a:gd name="connsiteY4" fmla="*/ 0 h 210118"/>
                <a:gd name="connsiteX5" fmla="*/ 182103 w 210118"/>
                <a:gd name="connsiteY5" fmla="*/ 0 h 210118"/>
                <a:gd name="connsiteX6" fmla="*/ 212120 w 210118"/>
                <a:gd name="connsiteY6" fmla="*/ 30017 h 210118"/>
                <a:gd name="connsiteX7" fmla="*/ 212120 w 210118"/>
                <a:gd name="connsiteY7" fmla="*/ 182103 h 210118"/>
                <a:gd name="connsiteX8" fmla="*/ 182103 w 210118"/>
                <a:gd name="connsiteY8" fmla="*/ 212120 h 210118"/>
                <a:gd name="connsiteX9" fmla="*/ 29917 w 210118"/>
                <a:gd name="connsiteY9" fmla="*/ 12907 h 210118"/>
                <a:gd name="connsiteX10" fmla="*/ 12707 w 210118"/>
                <a:gd name="connsiteY10" fmla="*/ 30117 h 210118"/>
                <a:gd name="connsiteX11" fmla="*/ 12707 w 210118"/>
                <a:gd name="connsiteY11" fmla="*/ 182203 h 210118"/>
                <a:gd name="connsiteX12" fmla="*/ 29917 w 210118"/>
                <a:gd name="connsiteY12" fmla="*/ 199412 h 210118"/>
                <a:gd name="connsiteX13" fmla="*/ 182003 w 210118"/>
                <a:gd name="connsiteY13" fmla="*/ 199412 h 210118"/>
                <a:gd name="connsiteX14" fmla="*/ 199212 w 210118"/>
                <a:gd name="connsiteY14" fmla="*/ 182203 h 210118"/>
                <a:gd name="connsiteX15" fmla="*/ 199212 w 210118"/>
                <a:gd name="connsiteY15" fmla="*/ 30117 h 210118"/>
                <a:gd name="connsiteX16" fmla="*/ 182003 w 210118"/>
                <a:gd name="connsiteY16" fmla="*/ 12907 h 210118"/>
                <a:gd name="connsiteX17" fmla="*/ 29917 w 210118"/>
                <a:gd name="connsiteY17" fmla="*/ 12907 h 2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0118" h="210118">
                  <a:moveTo>
                    <a:pt x="182103" y="212120"/>
                  </a:moveTo>
                  <a:lnTo>
                    <a:pt x="30017" y="212120"/>
                  </a:lnTo>
                  <a:cubicBezTo>
                    <a:pt x="13508" y="212120"/>
                    <a:pt x="0" y="198712"/>
                    <a:pt x="0" y="182103"/>
                  </a:cubicBezTo>
                  <a:lnTo>
                    <a:pt x="0" y="30017"/>
                  </a:lnTo>
                  <a:cubicBezTo>
                    <a:pt x="0" y="13508"/>
                    <a:pt x="13408" y="0"/>
                    <a:pt x="30017" y="0"/>
                  </a:cubicBezTo>
                  <a:lnTo>
                    <a:pt x="182103" y="0"/>
                  </a:lnTo>
                  <a:cubicBezTo>
                    <a:pt x="198612" y="0"/>
                    <a:pt x="212120" y="13408"/>
                    <a:pt x="212120" y="30017"/>
                  </a:cubicBezTo>
                  <a:lnTo>
                    <a:pt x="212120" y="182103"/>
                  </a:lnTo>
                  <a:cubicBezTo>
                    <a:pt x="212020" y="198712"/>
                    <a:pt x="198612" y="212120"/>
                    <a:pt x="182103" y="212120"/>
                  </a:cubicBezTo>
                  <a:close/>
                  <a:moveTo>
                    <a:pt x="29917" y="12907"/>
                  </a:moveTo>
                  <a:cubicBezTo>
                    <a:pt x="20412" y="12907"/>
                    <a:pt x="12707" y="20612"/>
                    <a:pt x="12707" y="30117"/>
                  </a:cubicBezTo>
                  <a:lnTo>
                    <a:pt x="12707" y="182203"/>
                  </a:lnTo>
                  <a:cubicBezTo>
                    <a:pt x="12707" y="191708"/>
                    <a:pt x="20412" y="199412"/>
                    <a:pt x="29917" y="199412"/>
                  </a:cubicBezTo>
                  <a:lnTo>
                    <a:pt x="182003" y="199412"/>
                  </a:lnTo>
                  <a:cubicBezTo>
                    <a:pt x="191508" y="199412"/>
                    <a:pt x="199212" y="191708"/>
                    <a:pt x="199212" y="182203"/>
                  </a:cubicBezTo>
                  <a:lnTo>
                    <a:pt x="199212" y="30117"/>
                  </a:lnTo>
                  <a:cubicBezTo>
                    <a:pt x="199212" y="20612"/>
                    <a:pt x="191508" y="12907"/>
                    <a:pt x="182003" y="12907"/>
                  </a:cubicBezTo>
                  <a:lnTo>
                    <a:pt x="29917" y="12907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151556B-388A-4DF2-AC92-E3F165080494}"/>
                </a:ext>
              </a:extLst>
            </p:cNvPr>
            <p:cNvSpPr/>
            <p:nvPr/>
          </p:nvSpPr>
          <p:spPr>
            <a:xfrm>
              <a:off x="4285953" y="3961138"/>
              <a:ext cx="200113" cy="80045"/>
            </a:xfrm>
            <a:custGeom>
              <a:avLst/>
              <a:gdLst>
                <a:gd name="connsiteX0" fmla="*/ 9105 w 200112"/>
                <a:gd name="connsiteY0" fmla="*/ 81709 h 80045"/>
                <a:gd name="connsiteX1" fmla="*/ 0 w 200112"/>
                <a:gd name="connsiteY1" fmla="*/ 72703 h 80045"/>
                <a:gd name="connsiteX2" fmla="*/ 33319 w 200112"/>
                <a:gd name="connsiteY2" fmla="*/ 38984 h 80045"/>
                <a:gd name="connsiteX3" fmla="*/ 54130 w 200112"/>
                <a:gd name="connsiteY3" fmla="*/ 30280 h 80045"/>
                <a:gd name="connsiteX4" fmla="*/ 74942 w 200112"/>
                <a:gd name="connsiteY4" fmla="*/ 38885 h 80045"/>
                <a:gd name="connsiteX5" fmla="*/ 97455 w 200112"/>
                <a:gd name="connsiteY5" fmla="*/ 61397 h 80045"/>
                <a:gd name="connsiteX6" fmla="*/ 110862 w 200112"/>
                <a:gd name="connsiteY6" fmla="*/ 61397 h 80045"/>
                <a:gd name="connsiteX7" fmla="*/ 163692 w 200112"/>
                <a:gd name="connsiteY7" fmla="*/ 8567 h 80045"/>
                <a:gd name="connsiteX8" fmla="*/ 200613 w 200112"/>
                <a:gd name="connsiteY8" fmla="*/ 4865 h 80045"/>
                <a:gd name="connsiteX9" fmla="*/ 207317 w 200112"/>
                <a:gd name="connsiteY9" fmla="*/ 9268 h 80045"/>
                <a:gd name="connsiteX10" fmla="*/ 200213 w 200112"/>
                <a:gd name="connsiteY10" fmla="*/ 19974 h 80045"/>
                <a:gd name="connsiteX11" fmla="*/ 193509 w 200112"/>
                <a:gd name="connsiteY11" fmla="*/ 15571 h 80045"/>
                <a:gd name="connsiteX12" fmla="*/ 172697 w 200112"/>
                <a:gd name="connsiteY12" fmla="*/ 17672 h 80045"/>
                <a:gd name="connsiteX13" fmla="*/ 119867 w 200112"/>
                <a:gd name="connsiteY13" fmla="*/ 70502 h 80045"/>
                <a:gd name="connsiteX14" fmla="*/ 88350 w 200112"/>
                <a:gd name="connsiteY14" fmla="*/ 70502 h 80045"/>
                <a:gd name="connsiteX15" fmla="*/ 65837 w 200112"/>
                <a:gd name="connsiteY15" fmla="*/ 47890 h 80045"/>
                <a:gd name="connsiteX16" fmla="*/ 54130 w 200112"/>
                <a:gd name="connsiteY16" fmla="*/ 43087 h 80045"/>
                <a:gd name="connsiteX17" fmla="*/ 42324 w 200112"/>
                <a:gd name="connsiteY17" fmla="*/ 47989 h 80045"/>
                <a:gd name="connsiteX18" fmla="*/ 9105 w 200112"/>
                <a:gd name="connsiteY18" fmla="*/ 81709 h 80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112" h="80045">
                  <a:moveTo>
                    <a:pt x="9105" y="81709"/>
                  </a:moveTo>
                  <a:lnTo>
                    <a:pt x="0" y="72703"/>
                  </a:lnTo>
                  <a:lnTo>
                    <a:pt x="33319" y="38984"/>
                  </a:lnTo>
                  <a:cubicBezTo>
                    <a:pt x="38822" y="33381"/>
                    <a:pt x="46226" y="30280"/>
                    <a:pt x="54130" y="30280"/>
                  </a:cubicBezTo>
                  <a:cubicBezTo>
                    <a:pt x="61935" y="30280"/>
                    <a:pt x="69439" y="33281"/>
                    <a:pt x="74942" y="38885"/>
                  </a:cubicBezTo>
                  <a:lnTo>
                    <a:pt x="97455" y="61397"/>
                  </a:lnTo>
                  <a:cubicBezTo>
                    <a:pt x="101157" y="65099"/>
                    <a:pt x="107160" y="65099"/>
                    <a:pt x="110862" y="61397"/>
                  </a:cubicBezTo>
                  <a:lnTo>
                    <a:pt x="163692" y="8567"/>
                  </a:lnTo>
                  <a:cubicBezTo>
                    <a:pt x="173498" y="-1238"/>
                    <a:pt x="189107" y="-2839"/>
                    <a:pt x="200613" y="4865"/>
                  </a:cubicBezTo>
                  <a:lnTo>
                    <a:pt x="207317" y="9268"/>
                  </a:lnTo>
                  <a:lnTo>
                    <a:pt x="200213" y="19974"/>
                  </a:lnTo>
                  <a:lnTo>
                    <a:pt x="193509" y="15571"/>
                  </a:lnTo>
                  <a:cubicBezTo>
                    <a:pt x="187005" y="11269"/>
                    <a:pt x="178200" y="12069"/>
                    <a:pt x="172697" y="17672"/>
                  </a:cubicBezTo>
                  <a:lnTo>
                    <a:pt x="119867" y="70502"/>
                  </a:lnTo>
                  <a:cubicBezTo>
                    <a:pt x="111162" y="79207"/>
                    <a:pt x="97055" y="79207"/>
                    <a:pt x="88350" y="70502"/>
                  </a:cubicBezTo>
                  <a:lnTo>
                    <a:pt x="65837" y="47890"/>
                  </a:lnTo>
                  <a:cubicBezTo>
                    <a:pt x="62735" y="44788"/>
                    <a:pt x="58533" y="43087"/>
                    <a:pt x="54130" y="43087"/>
                  </a:cubicBezTo>
                  <a:cubicBezTo>
                    <a:pt x="49728" y="43387"/>
                    <a:pt x="45526" y="44788"/>
                    <a:pt x="42324" y="47989"/>
                  </a:cubicBezTo>
                  <a:lnTo>
                    <a:pt x="9105" y="81709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5" name="Group 634">
            <a:extLst>
              <a:ext uri="{FF2B5EF4-FFF2-40B4-BE49-F238E27FC236}">
                <a16:creationId xmlns:a16="http://schemas.microsoft.com/office/drawing/2014/main" id="{ED88592C-C2AB-4C63-94E9-07959F582A53}"/>
              </a:ext>
            </a:extLst>
          </p:cNvPr>
          <p:cNvGrpSpPr/>
          <p:nvPr/>
        </p:nvGrpSpPr>
        <p:grpSpPr>
          <a:xfrm>
            <a:off x="5283015" y="3599794"/>
            <a:ext cx="519766" cy="517473"/>
            <a:chOff x="5283015" y="3599794"/>
            <a:chExt cx="519766" cy="517473"/>
          </a:xfrm>
          <a:solidFill>
            <a:srgbClr val="FFFFFF"/>
          </a:solidFill>
        </p:grpSpPr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2D7B78C-D451-4ABE-932A-5BB2C304FD26}"/>
                </a:ext>
              </a:extLst>
            </p:cNvPr>
            <p:cNvSpPr/>
            <p:nvPr/>
          </p:nvSpPr>
          <p:spPr>
            <a:xfrm>
              <a:off x="5283015" y="3677741"/>
              <a:ext cx="460259" cy="380214"/>
            </a:xfrm>
            <a:custGeom>
              <a:avLst/>
              <a:gdLst>
                <a:gd name="connsiteX0" fmla="*/ 6403 w 460259"/>
                <a:gd name="connsiteY0" fmla="*/ 383916 h 380214"/>
                <a:gd name="connsiteX1" fmla="*/ 0 w 460259"/>
                <a:gd name="connsiteY1" fmla="*/ 377413 h 380214"/>
                <a:gd name="connsiteX2" fmla="*/ 0 w 460259"/>
                <a:gd name="connsiteY2" fmla="*/ 185404 h 380214"/>
                <a:gd name="connsiteX3" fmla="*/ 6403 w 460259"/>
                <a:gd name="connsiteY3" fmla="*/ 178901 h 380214"/>
                <a:gd name="connsiteX4" fmla="*/ 12807 w 460259"/>
                <a:gd name="connsiteY4" fmla="*/ 185404 h 380214"/>
                <a:gd name="connsiteX5" fmla="*/ 12807 w 460259"/>
                <a:gd name="connsiteY5" fmla="*/ 377413 h 380214"/>
                <a:gd name="connsiteX6" fmla="*/ 6403 w 460259"/>
                <a:gd name="connsiteY6" fmla="*/ 383916 h 380214"/>
                <a:gd name="connsiteX7" fmla="*/ 6403 w 460259"/>
                <a:gd name="connsiteY7" fmla="*/ 172597 h 380214"/>
                <a:gd name="connsiteX8" fmla="*/ 0 w 460259"/>
                <a:gd name="connsiteY8" fmla="*/ 166194 h 380214"/>
                <a:gd name="connsiteX9" fmla="*/ 0 w 460259"/>
                <a:gd name="connsiteY9" fmla="*/ 7504 h 380214"/>
                <a:gd name="connsiteX10" fmla="*/ 7604 w 460259"/>
                <a:gd name="connsiteY10" fmla="*/ 0 h 380214"/>
                <a:gd name="connsiteX11" fmla="*/ 120568 w 460259"/>
                <a:gd name="connsiteY11" fmla="*/ 0 h 380214"/>
                <a:gd name="connsiteX12" fmla="*/ 120568 w 460259"/>
                <a:gd name="connsiteY12" fmla="*/ 0 h 380214"/>
                <a:gd name="connsiteX13" fmla="*/ 126671 w 460259"/>
                <a:gd name="connsiteY13" fmla="*/ 3002 h 380214"/>
                <a:gd name="connsiteX14" fmla="*/ 126771 w 460259"/>
                <a:gd name="connsiteY14" fmla="*/ 3102 h 380214"/>
                <a:gd name="connsiteX15" fmla="*/ 170996 w 460259"/>
                <a:gd name="connsiteY15" fmla="*/ 66237 h 380214"/>
                <a:gd name="connsiteX16" fmla="*/ 261147 w 460259"/>
                <a:gd name="connsiteY16" fmla="*/ 66237 h 380214"/>
                <a:gd name="connsiteX17" fmla="*/ 267551 w 460259"/>
                <a:gd name="connsiteY17" fmla="*/ 72641 h 380214"/>
                <a:gd name="connsiteX18" fmla="*/ 261147 w 460259"/>
                <a:gd name="connsiteY18" fmla="*/ 79044 h 380214"/>
                <a:gd name="connsiteX19" fmla="*/ 168295 w 460259"/>
                <a:gd name="connsiteY19" fmla="*/ 79044 h 380214"/>
                <a:gd name="connsiteX20" fmla="*/ 162191 w 460259"/>
                <a:gd name="connsiteY20" fmla="*/ 75943 h 380214"/>
                <a:gd name="connsiteX21" fmla="*/ 162091 w 460259"/>
                <a:gd name="connsiteY21" fmla="*/ 75843 h 380214"/>
                <a:gd name="connsiteX22" fmla="*/ 117866 w 460259"/>
                <a:gd name="connsiteY22" fmla="*/ 12807 h 380214"/>
                <a:gd name="connsiteX23" fmla="*/ 12807 w 460259"/>
                <a:gd name="connsiteY23" fmla="*/ 12807 h 380214"/>
                <a:gd name="connsiteX24" fmla="*/ 12807 w 460259"/>
                <a:gd name="connsiteY24" fmla="*/ 166194 h 380214"/>
                <a:gd name="connsiteX25" fmla="*/ 6403 w 460259"/>
                <a:gd name="connsiteY25" fmla="*/ 172597 h 380214"/>
                <a:gd name="connsiteX26" fmla="*/ 459259 w 460259"/>
                <a:gd name="connsiteY26" fmla="*/ 111963 h 380214"/>
                <a:gd name="connsiteX27" fmla="*/ 452855 w 460259"/>
                <a:gd name="connsiteY27" fmla="*/ 105559 h 380214"/>
                <a:gd name="connsiteX28" fmla="*/ 452855 w 460259"/>
                <a:gd name="connsiteY28" fmla="*/ 79044 h 380214"/>
                <a:gd name="connsiteX29" fmla="*/ 299569 w 460259"/>
                <a:gd name="connsiteY29" fmla="*/ 79044 h 380214"/>
                <a:gd name="connsiteX30" fmla="*/ 293165 w 460259"/>
                <a:gd name="connsiteY30" fmla="*/ 72641 h 380214"/>
                <a:gd name="connsiteX31" fmla="*/ 299569 w 460259"/>
                <a:gd name="connsiteY31" fmla="*/ 66237 h 380214"/>
                <a:gd name="connsiteX32" fmla="*/ 458058 w 460259"/>
                <a:gd name="connsiteY32" fmla="*/ 66237 h 380214"/>
                <a:gd name="connsiteX33" fmla="*/ 465662 w 460259"/>
                <a:gd name="connsiteY33" fmla="*/ 73842 h 380214"/>
                <a:gd name="connsiteX34" fmla="*/ 465662 w 460259"/>
                <a:gd name="connsiteY34" fmla="*/ 105559 h 380214"/>
                <a:gd name="connsiteX35" fmla="*/ 459259 w 460259"/>
                <a:gd name="connsiteY35" fmla="*/ 111963 h 380214"/>
                <a:gd name="connsiteX36" fmla="*/ 280358 w 460259"/>
                <a:gd name="connsiteY36" fmla="*/ 79044 h 380214"/>
                <a:gd name="connsiteX37" fmla="*/ 273954 w 460259"/>
                <a:gd name="connsiteY37" fmla="*/ 72641 h 380214"/>
                <a:gd name="connsiteX38" fmla="*/ 280358 w 460259"/>
                <a:gd name="connsiteY38" fmla="*/ 66237 h 380214"/>
                <a:gd name="connsiteX39" fmla="*/ 286762 w 460259"/>
                <a:gd name="connsiteY39" fmla="*/ 72641 h 380214"/>
                <a:gd name="connsiteX40" fmla="*/ 280358 w 460259"/>
                <a:gd name="connsiteY40" fmla="*/ 79044 h 38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0259" h="380214">
                  <a:moveTo>
                    <a:pt x="6403" y="383916"/>
                  </a:moveTo>
                  <a:cubicBezTo>
                    <a:pt x="2901" y="383916"/>
                    <a:pt x="0" y="381015"/>
                    <a:pt x="0" y="377413"/>
                  </a:cubicBezTo>
                  <a:lnTo>
                    <a:pt x="0" y="185404"/>
                  </a:lnTo>
                  <a:cubicBezTo>
                    <a:pt x="0" y="181802"/>
                    <a:pt x="2901" y="178901"/>
                    <a:pt x="6403" y="178901"/>
                  </a:cubicBezTo>
                  <a:cubicBezTo>
                    <a:pt x="9905" y="178901"/>
                    <a:pt x="12807" y="181802"/>
                    <a:pt x="12807" y="185404"/>
                  </a:cubicBezTo>
                  <a:lnTo>
                    <a:pt x="12807" y="377413"/>
                  </a:lnTo>
                  <a:cubicBezTo>
                    <a:pt x="12807" y="381015"/>
                    <a:pt x="9905" y="383916"/>
                    <a:pt x="6403" y="383916"/>
                  </a:cubicBezTo>
                  <a:close/>
                  <a:moveTo>
                    <a:pt x="6403" y="172597"/>
                  </a:moveTo>
                  <a:cubicBezTo>
                    <a:pt x="2901" y="172597"/>
                    <a:pt x="0" y="169696"/>
                    <a:pt x="0" y="166194"/>
                  </a:cubicBezTo>
                  <a:lnTo>
                    <a:pt x="0" y="7504"/>
                  </a:lnTo>
                  <a:cubicBezTo>
                    <a:pt x="0" y="3402"/>
                    <a:pt x="3402" y="0"/>
                    <a:pt x="7604" y="0"/>
                  </a:cubicBezTo>
                  <a:lnTo>
                    <a:pt x="120568" y="0"/>
                  </a:lnTo>
                  <a:lnTo>
                    <a:pt x="120568" y="0"/>
                  </a:lnTo>
                  <a:cubicBezTo>
                    <a:pt x="121768" y="0"/>
                    <a:pt x="124670" y="300"/>
                    <a:pt x="126671" y="3002"/>
                  </a:cubicBezTo>
                  <a:cubicBezTo>
                    <a:pt x="126671" y="3102"/>
                    <a:pt x="126671" y="3102"/>
                    <a:pt x="126771" y="3102"/>
                  </a:cubicBezTo>
                  <a:lnTo>
                    <a:pt x="170996" y="66237"/>
                  </a:lnTo>
                  <a:lnTo>
                    <a:pt x="261147" y="66237"/>
                  </a:lnTo>
                  <a:cubicBezTo>
                    <a:pt x="264649" y="66237"/>
                    <a:pt x="267551" y="69139"/>
                    <a:pt x="267551" y="72641"/>
                  </a:cubicBezTo>
                  <a:cubicBezTo>
                    <a:pt x="267551" y="76243"/>
                    <a:pt x="264649" y="79044"/>
                    <a:pt x="261147" y="79044"/>
                  </a:cubicBezTo>
                  <a:lnTo>
                    <a:pt x="168295" y="79044"/>
                  </a:lnTo>
                  <a:cubicBezTo>
                    <a:pt x="165793" y="79044"/>
                    <a:pt x="163592" y="77944"/>
                    <a:pt x="162191" y="75943"/>
                  </a:cubicBezTo>
                  <a:lnTo>
                    <a:pt x="162091" y="75843"/>
                  </a:lnTo>
                  <a:lnTo>
                    <a:pt x="117866" y="12807"/>
                  </a:lnTo>
                  <a:lnTo>
                    <a:pt x="12807" y="12807"/>
                  </a:lnTo>
                  <a:lnTo>
                    <a:pt x="12807" y="166194"/>
                  </a:lnTo>
                  <a:cubicBezTo>
                    <a:pt x="12807" y="169696"/>
                    <a:pt x="9905" y="172597"/>
                    <a:pt x="6403" y="172597"/>
                  </a:cubicBezTo>
                  <a:close/>
                  <a:moveTo>
                    <a:pt x="459259" y="111963"/>
                  </a:moveTo>
                  <a:cubicBezTo>
                    <a:pt x="455657" y="111963"/>
                    <a:pt x="452855" y="109161"/>
                    <a:pt x="452855" y="105559"/>
                  </a:cubicBezTo>
                  <a:lnTo>
                    <a:pt x="452855" y="79044"/>
                  </a:lnTo>
                  <a:lnTo>
                    <a:pt x="299569" y="79044"/>
                  </a:lnTo>
                  <a:cubicBezTo>
                    <a:pt x="296067" y="79044"/>
                    <a:pt x="293165" y="76243"/>
                    <a:pt x="293165" y="72641"/>
                  </a:cubicBezTo>
                  <a:cubicBezTo>
                    <a:pt x="293165" y="69139"/>
                    <a:pt x="296067" y="66237"/>
                    <a:pt x="299569" y="66237"/>
                  </a:cubicBezTo>
                  <a:lnTo>
                    <a:pt x="458058" y="66237"/>
                  </a:lnTo>
                  <a:cubicBezTo>
                    <a:pt x="462360" y="66337"/>
                    <a:pt x="465462" y="69439"/>
                    <a:pt x="465662" y="73842"/>
                  </a:cubicBezTo>
                  <a:lnTo>
                    <a:pt x="465662" y="105559"/>
                  </a:lnTo>
                  <a:cubicBezTo>
                    <a:pt x="465662" y="109161"/>
                    <a:pt x="462760" y="111963"/>
                    <a:pt x="459259" y="111963"/>
                  </a:cubicBezTo>
                  <a:close/>
                  <a:moveTo>
                    <a:pt x="280358" y="79044"/>
                  </a:moveTo>
                  <a:cubicBezTo>
                    <a:pt x="276756" y="79044"/>
                    <a:pt x="273954" y="76243"/>
                    <a:pt x="273954" y="72641"/>
                  </a:cubicBezTo>
                  <a:cubicBezTo>
                    <a:pt x="273954" y="69139"/>
                    <a:pt x="276756" y="66237"/>
                    <a:pt x="280358" y="66237"/>
                  </a:cubicBezTo>
                  <a:cubicBezTo>
                    <a:pt x="283860" y="66237"/>
                    <a:pt x="286762" y="69139"/>
                    <a:pt x="286762" y="72641"/>
                  </a:cubicBezTo>
                  <a:cubicBezTo>
                    <a:pt x="286762" y="76243"/>
                    <a:pt x="283860" y="79044"/>
                    <a:pt x="280358" y="7904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9F1890AC-4F17-4847-8795-A9D1A862059D}"/>
                </a:ext>
              </a:extLst>
            </p:cNvPr>
            <p:cNvSpPr/>
            <p:nvPr/>
          </p:nvSpPr>
          <p:spPr>
            <a:xfrm>
              <a:off x="5283015" y="4048850"/>
              <a:ext cx="40023" cy="20011"/>
            </a:xfrm>
            <a:custGeom>
              <a:avLst/>
              <a:gdLst>
                <a:gd name="connsiteX0" fmla="*/ 21812 w 40022"/>
                <a:gd name="connsiteY0" fmla="*/ 28016 h 20011"/>
                <a:gd name="connsiteX1" fmla="*/ 12607 w 40022"/>
                <a:gd name="connsiteY1" fmla="*/ 26115 h 20011"/>
                <a:gd name="connsiteX2" fmla="*/ 100 w 40022"/>
                <a:gd name="connsiteY2" fmla="*/ 8005 h 20011"/>
                <a:gd name="connsiteX3" fmla="*/ 0 w 40022"/>
                <a:gd name="connsiteY3" fmla="*/ 7104 h 20011"/>
                <a:gd name="connsiteX4" fmla="*/ 0 w 40022"/>
                <a:gd name="connsiteY4" fmla="*/ 6304 h 20011"/>
                <a:gd name="connsiteX5" fmla="*/ 1901 w 40022"/>
                <a:gd name="connsiteY5" fmla="*/ 1801 h 20011"/>
                <a:gd name="connsiteX6" fmla="*/ 10906 w 40022"/>
                <a:gd name="connsiteY6" fmla="*/ 1801 h 20011"/>
                <a:gd name="connsiteX7" fmla="*/ 12807 w 40022"/>
                <a:gd name="connsiteY7" fmla="*/ 6304 h 20011"/>
                <a:gd name="connsiteX8" fmla="*/ 17510 w 40022"/>
                <a:gd name="connsiteY8" fmla="*/ 14308 h 20011"/>
                <a:gd name="connsiteX9" fmla="*/ 29917 w 40022"/>
                <a:gd name="connsiteY9" fmla="*/ 9906 h 20011"/>
                <a:gd name="connsiteX10" fmla="*/ 30117 w 40022"/>
                <a:gd name="connsiteY10" fmla="*/ 9305 h 20011"/>
                <a:gd name="connsiteX11" fmla="*/ 30217 w 40022"/>
                <a:gd name="connsiteY11" fmla="*/ 9205 h 20011"/>
                <a:gd name="connsiteX12" fmla="*/ 30317 w 40022"/>
                <a:gd name="connsiteY12" fmla="*/ 9005 h 20011"/>
                <a:gd name="connsiteX13" fmla="*/ 30317 w 40022"/>
                <a:gd name="connsiteY13" fmla="*/ 9005 h 20011"/>
                <a:gd name="connsiteX14" fmla="*/ 37721 w 40022"/>
                <a:gd name="connsiteY14" fmla="*/ 4202 h 20011"/>
                <a:gd name="connsiteX15" fmla="*/ 42824 w 40022"/>
                <a:gd name="connsiteY15" fmla="*/ 11707 h 20011"/>
                <a:gd name="connsiteX16" fmla="*/ 42324 w 40022"/>
                <a:gd name="connsiteY16" fmla="*/ 13508 h 20011"/>
                <a:gd name="connsiteX17" fmla="*/ 41924 w 40022"/>
                <a:gd name="connsiteY17" fmla="*/ 14508 h 20011"/>
                <a:gd name="connsiteX18" fmla="*/ 41723 w 40022"/>
                <a:gd name="connsiteY18" fmla="*/ 14808 h 20011"/>
                <a:gd name="connsiteX19" fmla="*/ 21812 w 40022"/>
                <a:gd name="connsiteY19" fmla="*/ 28016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022" h="20011">
                  <a:moveTo>
                    <a:pt x="21812" y="28016"/>
                  </a:moveTo>
                  <a:cubicBezTo>
                    <a:pt x="18710" y="28016"/>
                    <a:pt x="15609" y="27416"/>
                    <a:pt x="12607" y="26115"/>
                  </a:cubicBezTo>
                  <a:cubicBezTo>
                    <a:pt x="5403" y="23113"/>
                    <a:pt x="700" y="16109"/>
                    <a:pt x="100" y="8005"/>
                  </a:cubicBezTo>
                  <a:cubicBezTo>
                    <a:pt x="0" y="7704"/>
                    <a:pt x="0" y="7404"/>
                    <a:pt x="0" y="7104"/>
                  </a:cubicBezTo>
                  <a:lnTo>
                    <a:pt x="0" y="6304"/>
                  </a:lnTo>
                  <a:cubicBezTo>
                    <a:pt x="0" y="4703"/>
                    <a:pt x="700" y="3002"/>
                    <a:pt x="1901" y="1801"/>
                  </a:cubicBezTo>
                  <a:cubicBezTo>
                    <a:pt x="4302" y="-600"/>
                    <a:pt x="8505" y="-600"/>
                    <a:pt x="10906" y="1801"/>
                  </a:cubicBezTo>
                  <a:cubicBezTo>
                    <a:pt x="12207" y="3002"/>
                    <a:pt x="12807" y="4603"/>
                    <a:pt x="12807" y="6304"/>
                  </a:cubicBezTo>
                  <a:cubicBezTo>
                    <a:pt x="12807" y="9906"/>
                    <a:pt x="14808" y="13308"/>
                    <a:pt x="17510" y="14308"/>
                  </a:cubicBezTo>
                  <a:cubicBezTo>
                    <a:pt x="22813" y="16509"/>
                    <a:pt x="28016" y="14508"/>
                    <a:pt x="29917" y="9906"/>
                  </a:cubicBezTo>
                  <a:cubicBezTo>
                    <a:pt x="30017" y="9705"/>
                    <a:pt x="30117" y="9505"/>
                    <a:pt x="30117" y="9305"/>
                  </a:cubicBezTo>
                  <a:lnTo>
                    <a:pt x="30217" y="9205"/>
                  </a:lnTo>
                  <a:lnTo>
                    <a:pt x="30317" y="9005"/>
                  </a:lnTo>
                  <a:lnTo>
                    <a:pt x="30317" y="9005"/>
                  </a:lnTo>
                  <a:cubicBezTo>
                    <a:pt x="31117" y="5603"/>
                    <a:pt x="34519" y="3502"/>
                    <a:pt x="37721" y="4202"/>
                  </a:cubicBezTo>
                  <a:cubicBezTo>
                    <a:pt x="41223" y="4803"/>
                    <a:pt x="43525" y="8205"/>
                    <a:pt x="42824" y="11707"/>
                  </a:cubicBezTo>
                  <a:cubicBezTo>
                    <a:pt x="42724" y="12107"/>
                    <a:pt x="42624" y="12707"/>
                    <a:pt x="42324" y="13508"/>
                  </a:cubicBezTo>
                  <a:cubicBezTo>
                    <a:pt x="42124" y="13908"/>
                    <a:pt x="42023" y="14208"/>
                    <a:pt x="41924" y="14508"/>
                  </a:cubicBezTo>
                  <a:lnTo>
                    <a:pt x="41723" y="14808"/>
                  </a:lnTo>
                  <a:cubicBezTo>
                    <a:pt x="38321" y="22913"/>
                    <a:pt x="30517" y="28016"/>
                    <a:pt x="21812" y="280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3CA159C-72F6-4A89-8AD5-ACD9582EBE75}"/>
                </a:ext>
              </a:extLst>
            </p:cNvPr>
            <p:cNvSpPr/>
            <p:nvPr/>
          </p:nvSpPr>
          <p:spPr>
            <a:xfrm>
              <a:off x="5312505" y="3790905"/>
              <a:ext cx="490276" cy="280158"/>
            </a:xfrm>
            <a:custGeom>
              <a:avLst/>
              <a:gdLst>
                <a:gd name="connsiteX0" fmla="*/ 418462 w 490276"/>
                <a:gd name="connsiteY0" fmla="*/ 286061 h 280157"/>
                <a:gd name="connsiteX1" fmla="*/ 365432 w 490276"/>
                <a:gd name="connsiteY1" fmla="*/ 286061 h 280157"/>
                <a:gd name="connsiteX2" fmla="*/ 359028 w 490276"/>
                <a:gd name="connsiteY2" fmla="*/ 279658 h 280157"/>
                <a:gd name="connsiteX3" fmla="*/ 365432 w 490276"/>
                <a:gd name="connsiteY3" fmla="*/ 273254 h 280157"/>
                <a:gd name="connsiteX4" fmla="*/ 418462 w 490276"/>
                <a:gd name="connsiteY4" fmla="*/ 273254 h 280157"/>
                <a:gd name="connsiteX5" fmla="*/ 427067 w 490276"/>
                <a:gd name="connsiteY5" fmla="*/ 266951 h 280157"/>
                <a:gd name="connsiteX6" fmla="*/ 463187 w 490276"/>
                <a:gd name="connsiteY6" fmla="*/ 152986 h 280157"/>
                <a:gd name="connsiteX7" fmla="*/ 471192 w 490276"/>
                <a:gd name="connsiteY7" fmla="*/ 148784 h 280157"/>
                <a:gd name="connsiteX8" fmla="*/ 475394 w 490276"/>
                <a:gd name="connsiteY8" fmla="*/ 156788 h 280157"/>
                <a:gd name="connsiteX9" fmla="*/ 439274 w 490276"/>
                <a:gd name="connsiteY9" fmla="*/ 270853 h 280157"/>
                <a:gd name="connsiteX10" fmla="*/ 418462 w 490276"/>
                <a:gd name="connsiteY10" fmla="*/ 286061 h 280157"/>
                <a:gd name="connsiteX11" fmla="*/ 346221 w 490276"/>
                <a:gd name="connsiteY11" fmla="*/ 286061 h 280157"/>
                <a:gd name="connsiteX12" fmla="*/ 304297 w 490276"/>
                <a:gd name="connsiteY12" fmla="*/ 286061 h 280157"/>
                <a:gd name="connsiteX13" fmla="*/ 297894 w 490276"/>
                <a:gd name="connsiteY13" fmla="*/ 279658 h 280157"/>
                <a:gd name="connsiteX14" fmla="*/ 304297 w 490276"/>
                <a:gd name="connsiteY14" fmla="*/ 273254 h 280157"/>
                <a:gd name="connsiteX15" fmla="*/ 346221 w 490276"/>
                <a:gd name="connsiteY15" fmla="*/ 273254 h 280157"/>
                <a:gd name="connsiteX16" fmla="*/ 352625 w 490276"/>
                <a:gd name="connsiteY16" fmla="*/ 279658 h 280157"/>
                <a:gd name="connsiteX17" fmla="*/ 346221 w 490276"/>
                <a:gd name="connsiteY17" fmla="*/ 286061 h 280157"/>
                <a:gd name="connsiteX18" fmla="*/ 6330 w 490276"/>
                <a:gd name="connsiteY18" fmla="*/ 276656 h 280157"/>
                <a:gd name="connsiteX19" fmla="*/ 4028 w 490276"/>
                <a:gd name="connsiteY19" fmla="*/ 276256 h 280157"/>
                <a:gd name="connsiteX20" fmla="*/ 526 w 490276"/>
                <a:gd name="connsiteY20" fmla="*/ 272854 h 280157"/>
                <a:gd name="connsiteX21" fmla="*/ 26 w 490276"/>
                <a:gd name="connsiteY21" fmla="*/ 270352 h 280157"/>
                <a:gd name="connsiteX22" fmla="*/ 426 w 490276"/>
                <a:gd name="connsiteY22" fmla="*/ 267951 h 280157"/>
                <a:gd name="connsiteX23" fmla="*/ 526 w 490276"/>
                <a:gd name="connsiteY23" fmla="*/ 267551 h 280157"/>
                <a:gd name="connsiteX24" fmla="*/ 626 w 490276"/>
                <a:gd name="connsiteY24" fmla="*/ 267351 h 280157"/>
                <a:gd name="connsiteX25" fmla="*/ 926 w 490276"/>
                <a:gd name="connsiteY25" fmla="*/ 266550 h 280157"/>
                <a:gd name="connsiteX26" fmla="*/ 926 w 490276"/>
                <a:gd name="connsiteY26" fmla="*/ 266550 h 280157"/>
                <a:gd name="connsiteX27" fmla="*/ 926 w 490276"/>
                <a:gd name="connsiteY27" fmla="*/ 266450 h 280157"/>
                <a:gd name="connsiteX28" fmla="*/ 69966 w 490276"/>
                <a:gd name="connsiteY28" fmla="*/ 48627 h 280157"/>
                <a:gd name="connsiteX29" fmla="*/ 70166 w 490276"/>
                <a:gd name="connsiteY29" fmla="*/ 48027 h 280157"/>
                <a:gd name="connsiteX30" fmla="*/ 70266 w 490276"/>
                <a:gd name="connsiteY30" fmla="*/ 47727 h 280157"/>
                <a:gd name="connsiteX31" fmla="*/ 95480 w 490276"/>
                <a:gd name="connsiteY31" fmla="*/ 13308 h 280157"/>
                <a:gd name="connsiteX32" fmla="*/ 95480 w 490276"/>
                <a:gd name="connsiteY32" fmla="*/ 13308 h 280157"/>
                <a:gd name="connsiteX33" fmla="*/ 95480 w 490276"/>
                <a:gd name="connsiteY33" fmla="*/ 13308 h 280157"/>
                <a:gd name="connsiteX34" fmla="*/ 96080 w 490276"/>
                <a:gd name="connsiteY34" fmla="*/ 12907 h 280157"/>
                <a:gd name="connsiteX35" fmla="*/ 96180 w 490276"/>
                <a:gd name="connsiteY35" fmla="*/ 12807 h 280157"/>
                <a:gd name="connsiteX36" fmla="*/ 96280 w 490276"/>
                <a:gd name="connsiteY36" fmla="*/ 12707 h 280157"/>
                <a:gd name="connsiteX37" fmla="*/ 96280 w 490276"/>
                <a:gd name="connsiteY37" fmla="*/ 12707 h 280157"/>
                <a:gd name="connsiteX38" fmla="*/ 97781 w 490276"/>
                <a:gd name="connsiteY38" fmla="*/ 11707 h 280157"/>
                <a:gd name="connsiteX39" fmla="*/ 99382 w 490276"/>
                <a:gd name="connsiteY39" fmla="*/ 10706 h 280157"/>
                <a:gd name="connsiteX40" fmla="*/ 99382 w 490276"/>
                <a:gd name="connsiteY40" fmla="*/ 10606 h 280157"/>
                <a:gd name="connsiteX41" fmla="*/ 99382 w 490276"/>
                <a:gd name="connsiteY41" fmla="*/ 10606 h 280157"/>
                <a:gd name="connsiteX42" fmla="*/ 136603 w 490276"/>
                <a:gd name="connsiteY42" fmla="*/ 0 h 280157"/>
                <a:gd name="connsiteX43" fmla="*/ 429768 w 490276"/>
                <a:gd name="connsiteY43" fmla="*/ 0 h 280157"/>
                <a:gd name="connsiteX44" fmla="*/ 499607 w 490276"/>
                <a:gd name="connsiteY44" fmla="*/ 69639 h 280157"/>
                <a:gd name="connsiteX45" fmla="*/ 496306 w 490276"/>
                <a:gd name="connsiteY45" fmla="*/ 90851 h 280157"/>
                <a:gd name="connsiteX46" fmla="*/ 487000 w 490276"/>
                <a:gd name="connsiteY46" fmla="*/ 120168 h 280157"/>
                <a:gd name="connsiteX47" fmla="*/ 478996 w 490276"/>
                <a:gd name="connsiteY47" fmla="*/ 124370 h 280157"/>
                <a:gd name="connsiteX48" fmla="*/ 474794 w 490276"/>
                <a:gd name="connsiteY48" fmla="*/ 116365 h 280157"/>
                <a:gd name="connsiteX49" fmla="*/ 484099 w 490276"/>
                <a:gd name="connsiteY49" fmla="*/ 87049 h 280157"/>
                <a:gd name="connsiteX50" fmla="*/ 486800 w 490276"/>
                <a:gd name="connsiteY50" fmla="*/ 69639 h 280157"/>
                <a:gd name="connsiteX51" fmla="*/ 429768 w 490276"/>
                <a:gd name="connsiteY51" fmla="*/ 12807 h 280157"/>
                <a:gd name="connsiteX52" fmla="*/ 136603 w 490276"/>
                <a:gd name="connsiteY52" fmla="*/ 12807 h 280157"/>
                <a:gd name="connsiteX53" fmla="*/ 134502 w 490276"/>
                <a:gd name="connsiteY53" fmla="*/ 12807 h 280157"/>
                <a:gd name="connsiteX54" fmla="*/ 132701 w 490276"/>
                <a:gd name="connsiteY54" fmla="*/ 12907 h 280157"/>
                <a:gd name="connsiteX55" fmla="*/ 131900 w 490276"/>
                <a:gd name="connsiteY55" fmla="*/ 12907 h 280157"/>
                <a:gd name="connsiteX56" fmla="*/ 106586 w 490276"/>
                <a:gd name="connsiteY56" fmla="*/ 21212 h 280157"/>
                <a:gd name="connsiteX57" fmla="*/ 106486 w 490276"/>
                <a:gd name="connsiteY57" fmla="*/ 21312 h 280157"/>
                <a:gd name="connsiteX58" fmla="*/ 106086 w 490276"/>
                <a:gd name="connsiteY58" fmla="*/ 21512 h 280157"/>
                <a:gd name="connsiteX59" fmla="*/ 105586 w 490276"/>
                <a:gd name="connsiteY59" fmla="*/ 21912 h 280157"/>
                <a:gd name="connsiteX60" fmla="*/ 105485 w 490276"/>
                <a:gd name="connsiteY60" fmla="*/ 21912 h 280157"/>
                <a:gd name="connsiteX61" fmla="*/ 104985 w 490276"/>
                <a:gd name="connsiteY61" fmla="*/ 22313 h 280157"/>
                <a:gd name="connsiteX62" fmla="*/ 104585 w 490276"/>
                <a:gd name="connsiteY62" fmla="*/ 21912 h 280157"/>
                <a:gd name="connsiteX63" fmla="*/ 104885 w 490276"/>
                <a:gd name="connsiteY63" fmla="*/ 22413 h 280157"/>
                <a:gd name="connsiteX64" fmla="*/ 82372 w 490276"/>
                <a:gd name="connsiteY64" fmla="*/ 51729 h 280157"/>
                <a:gd name="connsiteX65" fmla="*/ 82372 w 490276"/>
                <a:gd name="connsiteY65" fmla="*/ 51729 h 280157"/>
                <a:gd name="connsiteX66" fmla="*/ 82372 w 490276"/>
                <a:gd name="connsiteY66" fmla="*/ 51829 h 280157"/>
                <a:gd name="connsiteX67" fmla="*/ 82172 w 490276"/>
                <a:gd name="connsiteY67" fmla="*/ 52530 h 280157"/>
                <a:gd name="connsiteX68" fmla="*/ 41049 w 490276"/>
                <a:gd name="connsiteY68" fmla="*/ 182403 h 280157"/>
                <a:gd name="connsiteX69" fmla="*/ 40949 w 490276"/>
                <a:gd name="connsiteY69" fmla="*/ 182503 h 280157"/>
                <a:gd name="connsiteX70" fmla="*/ 40849 w 490276"/>
                <a:gd name="connsiteY70" fmla="*/ 182803 h 280157"/>
                <a:gd name="connsiteX71" fmla="*/ 13233 w 490276"/>
                <a:gd name="connsiteY71" fmla="*/ 269852 h 280157"/>
                <a:gd name="connsiteX72" fmla="*/ 12833 w 490276"/>
                <a:gd name="connsiteY72" fmla="*/ 271453 h 280157"/>
                <a:gd name="connsiteX73" fmla="*/ 12733 w 490276"/>
                <a:gd name="connsiteY73" fmla="*/ 271653 h 280157"/>
                <a:gd name="connsiteX74" fmla="*/ 12333 w 490276"/>
                <a:gd name="connsiteY74" fmla="*/ 272654 h 280157"/>
                <a:gd name="connsiteX75" fmla="*/ 8931 w 490276"/>
                <a:gd name="connsiteY75" fmla="*/ 276156 h 280157"/>
                <a:gd name="connsiteX76" fmla="*/ 6330 w 490276"/>
                <a:gd name="connsiteY76" fmla="*/ 276656 h 280157"/>
                <a:gd name="connsiteX77" fmla="*/ 475093 w 490276"/>
                <a:gd name="connsiteY77" fmla="*/ 142981 h 280157"/>
                <a:gd name="connsiteX78" fmla="*/ 473193 w 490276"/>
                <a:gd name="connsiteY78" fmla="*/ 142680 h 280157"/>
                <a:gd name="connsiteX79" fmla="*/ 469391 w 490276"/>
                <a:gd name="connsiteY79" fmla="*/ 139579 h 280157"/>
                <a:gd name="connsiteX80" fmla="*/ 468990 w 490276"/>
                <a:gd name="connsiteY80" fmla="*/ 134676 h 280157"/>
                <a:gd name="connsiteX81" fmla="*/ 476995 w 490276"/>
                <a:gd name="connsiteY81" fmla="*/ 130473 h 280157"/>
                <a:gd name="connsiteX82" fmla="*/ 480797 w 490276"/>
                <a:gd name="connsiteY82" fmla="*/ 133675 h 280157"/>
                <a:gd name="connsiteX83" fmla="*/ 481197 w 490276"/>
                <a:gd name="connsiteY83" fmla="*/ 138478 h 280157"/>
                <a:gd name="connsiteX84" fmla="*/ 475093 w 490276"/>
                <a:gd name="connsiteY84" fmla="*/ 1429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490276" h="280157">
                  <a:moveTo>
                    <a:pt x="418462" y="286061"/>
                  </a:moveTo>
                  <a:lnTo>
                    <a:pt x="365432" y="286061"/>
                  </a:lnTo>
                  <a:cubicBezTo>
                    <a:pt x="361930" y="286061"/>
                    <a:pt x="359028" y="283160"/>
                    <a:pt x="359028" y="279658"/>
                  </a:cubicBezTo>
                  <a:cubicBezTo>
                    <a:pt x="359028" y="276156"/>
                    <a:pt x="361930" y="273254"/>
                    <a:pt x="365432" y="273254"/>
                  </a:cubicBezTo>
                  <a:lnTo>
                    <a:pt x="418462" y="273254"/>
                  </a:lnTo>
                  <a:cubicBezTo>
                    <a:pt x="422464" y="273254"/>
                    <a:pt x="425866" y="270752"/>
                    <a:pt x="427067" y="266951"/>
                  </a:cubicBezTo>
                  <a:lnTo>
                    <a:pt x="463187" y="152986"/>
                  </a:lnTo>
                  <a:cubicBezTo>
                    <a:pt x="464188" y="149684"/>
                    <a:pt x="467890" y="147783"/>
                    <a:pt x="471192" y="148784"/>
                  </a:cubicBezTo>
                  <a:cubicBezTo>
                    <a:pt x="474593" y="149884"/>
                    <a:pt x="476494" y="153486"/>
                    <a:pt x="475394" y="156788"/>
                  </a:cubicBezTo>
                  <a:lnTo>
                    <a:pt x="439274" y="270853"/>
                  </a:lnTo>
                  <a:cubicBezTo>
                    <a:pt x="436372" y="279958"/>
                    <a:pt x="428067" y="286061"/>
                    <a:pt x="418462" y="286061"/>
                  </a:cubicBezTo>
                  <a:close/>
                  <a:moveTo>
                    <a:pt x="346221" y="286061"/>
                  </a:moveTo>
                  <a:lnTo>
                    <a:pt x="304297" y="286061"/>
                  </a:lnTo>
                  <a:cubicBezTo>
                    <a:pt x="300795" y="286061"/>
                    <a:pt x="297894" y="283160"/>
                    <a:pt x="297894" y="279658"/>
                  </a:cubicBezTo>
                  <a:cubicBezTo>
                    <a:pt x="297894" y="276156"/>
                    <a:pt x="300795" y="273254"/>
                    <a:pt x="304297" y="273254"/>
                  </a:cubicBezTo>
                  <a:lnTo>
                    <a:pt x="346221" y="273254"/>
                  </a:lnTo>
                  <a:cubicBezTo>
                    <a:pt x="349723" y="273254"/>
                    <a:pt x="352625" y="276156"/>
                    <a:pt x="352625" y="279658"/>
                  </a:cubicBezTo>
                  <a:cubicBezTo>
                    <a:pt x="352625" y="283160"/>
                    <a:pt x="349723" y="286061"/>
                    <a:pt x="346221" y="286061"/>
                  </a:cubicBezTo>
                  <a:close/>
                  <a:moveTo>
                    <a:pt x="6330" y="276656"/>
                  </a:moveTo>
                  <a:cubicBezTo>
                    <a:pt x="5529" y="276656"/>
                    <a:pt x="4829" y="276556"/>
                    <a:pt x="4028" y="276256"/>
                  </a:cubicBezTo>
                  <a:cubicBezTo>
                    <a:pt x="2527" y="275555"/>
                    <a:pt x="1227" y="274355"/>
                    <a:pt x="526" y="272854"/>
                  </a:cubicBezTo>
                  <a:cubicBezTo>
                    <a:pt x="226" y="272053"/>
                    <a:pt x="26" y="271253"/>
                    <a:pt x="26" y="270352"/>
                  </a:cubicBezTo>
                  <a:cubicBezTo>
                    <a:pt x="-74" y="269552"/>
                    <a:pt x="126" y="268651"/>
                    <a:pt x="426" y="267951"/>
                  </a:cubicBezTo>
                  <a:lnTo>
                    <a:pt x="526" y="267551"/>
                  </a:lnTo>
                  <a:cubicBezTo>
                    <a:pt x="626" y="267451"/>
                    <a:pt x="626" y="267351"/>
                    <a:pt x="626" y="267351"/>
                  </a:cubicBezTo>
                  <a:lnTo>
                    <a:pt x="926" y="266550"/>
                  </a:lnTo>
                  <a:lnTo>
                    <a:pt x="926" y="266550"/>
                  </a:lnTo>
                  <a:lnTo>
                    <a:pt x="926" y="266450"/>
                  </a:lnTo>
                  <a:lnTo>
                    <a:pt x="69966" y="48627"/>
                  </a:lnTo>
                  <a:cubicBezTo>
                    <a:pt x="69966" y="48427"/>
                    <a:pt x="70065" y="48227"/>
                    <a:pt x="70166" y="48027"/>
                  </a:cubicBezTo>
                  <a:lnTo>
                    <a:pt x="70266" y="47727"/>
                  </a:lnTo>
                  <a:cubicBezTo>
                    <a:pt x="74868" y="33819"/>
                    <a:pt x="83573" y="21912"/>
                    <a:pt x="95480" y="13308"/>
                  </a:cubicBezTo>
                  <a:lnTo>
                    <a:pt x="95480" y="13308"/>
                  </a:lnTo>
                  <a:lnTo>
                    <a:pt x="95480" y="13308"/>
                  </a:lnTo>
                  <a:cubicBezTo>
                    <a:pt x="95680" y="13207"/>
                    <a:pt x="95880" y="13007"/>
                    <a:pt x="96080" y="12907"/>
                  </a:cubicBezTo>
                  <a:lnTo>
                    <a:pt x="96180" y="12807"/>
                  </a:lnTo>
                  <a:cubicBezTo>
                    <a:pt x="96180" y="12807"/>
                    <a:pt x="96280" y="12807"/>
                    <a:pt x="96280" y="12707"/>
                  </a:cubicBezTo>
                  <a:lnTo>
                    <a:pt x="96280" y="12707"/>
                  </a:lnTo>
                  <a:cubicBezTo>
                    <a:pt x="96781" y="12407"/>
                    <a:pt x="97281" y="12007"/>
                    <a:pt x="97781" y="11707"/>
                  </a:cubicBezTo>
                  <a:cubicBezTo>
                    <a:pt x="98382" y="11306"/>
                    <a:pt x="98882" y="11006"/>
                    <a:pt x="99382" y="10706"/>
                  </a:cubicBezTo>
                  <a:lnTo>
                    <a:pt x="99382" y="10606"/>
                  </a:lnTo>
                  <a:lnTo>
                    <a:pt x="99382" y="10606"/>
                  </a:lnTo>
                  <a:cubicBezTo>
                    <a:pt x="110588" y="3602"/>
                    <a:pt x="123396" y="0"/>
                    <a:pt x="136603" y="0"/>
                  </a:cubicBezTo>
                  <a:lnTo>
                    <a:pt x="429768" y="0"/>
                  </a:lnTo>
                  <a:cubicBezTo>
                    <a:pt x="468190" y="0"/>
                    <a:pt x="499507" y="31218"/>
                    <a:pt x="499607" y="69639"/>
                  </a:cubicBezTo>
                  <a:cubicBezTo>
                    <a:pt x="499607" y="76743"/>
                    <a:pt x="498507" y="83947"/>
                    <a:pt x="496306" y="90851"/>
                  </a:cubicBezTo>
                  <a:lnTo>
                    <a:pt x="487000" y="120168"/>
                  </a:lnTo>
                  <a:cubicBezTo>
                    <a:pt x="485900" y="123470"/>
                    <a:pt x="482298" y="125371"/>
                    <a:pt x="478996" y="124370"/>
                  </a:cubicBezTo>
                  <a:cubicBezTo>
                    <a:pt x="475594" y="123269"/>
                    <a:pt x="473693" y="119667"/>
                    <a:pt x="474794" y="116365"/>
                  </a:cubicBezTo>
                  <a:lnTo>
                    <a:pt x="484099" y="87049"/>
                  </a:lnTo>
                  <a:cubicBezTo>
                    <a:pt x="485900" y="81346"/>
                    <a:pt x="486800" y="75442"/>
                    <a:pt x="486800" y="69639"/>
                  </a:cubicBezTo>
                  <a:cubicBezTo>
                    <a:pt x="486800" y="38322"/>
                    <a:pt x="461186" y="12807"/>
                    <a:pt x="429768" y="12807"/>
                  </a:cubicBezTo>
                  <a:lnTo>
                    <a:pt x="136603" y="12807"/>
                  </a:lnTo>
                  <a:cubicBezTo>
                    <a:pt x="135903" y="12807"/>
                    <a:pt x="135202" y="12807"/>
                    <a:pt x="134502" y="12807"/>
                  </a:cubicBezTo>
                  <a:cubicBezTo>
                    <a:pt x="133901" y="12807"/>
                    <a:pt x="133301" y="12807"/>
                    <a:pt x="132701" y="12907"/>
                  </a:cubicBezTo>
                  <a:lnTo>
                    <a:pt x="131900" y="12907"/>
                  </a:lnTo>
                  <a:cubicBezTo>
                    <a:pt x="122995" y="13708"/>
                    <a:pt x="114290" y="16509"/>
                    <a:pt x="106586" y="21212"/>
                  </a:cubicBezTo>
                  <a:lnTo>
                    <a:pt x="106486" y="21312"/>
                  </a:lnTo>
                  <a:lnTo>
                    <a:pt x="106086" y="21512"/>
                  </a:lnTo>
                  <a:cubicBezTo>
                    <a:pt x="105986" y="21612"/>
                    <a:pt x="105786" y="21712"/>
                    <a:pt x="105586" y="21912"/>
                  </a:cubicBezTo>
                  <a:lnTo>
                    <a:pt x="105485" y="21912"/>
                  </a:lnTo>
                  <a:lnTo>
                    <a:pt x="104985" y="22313"/>
                  </a:lnTo>
                  <a:lnTo>
                    <a:pt x="104585" y="21912"/>
                  </a:lnTo>
                  <a:lnTo>
                    <a:pt x="104885" y="22413"/>
                  </a:lnTo>
                  <a:cubicBezTo>
                    <a:pt x="94379" y="29417"/>
                    <a:pt x="86375" y="39822"/>
                    <a:pt x="82372" y="51729"/>
                  </a:cubicBezTo>
                  <a:lnTo>
                    <a:pt x="82372" y="51729"/>
                  </a:lnTo>
                  <a:lnTo>
                    <a:pt x="82372" y="51829"/>
                  </a:lnTo>
                  <a:cubicBezTo>
                    <a:pt x="82272" y="52029"/>
                    <a:pt x="82272" y="52329"/>
                    <a:pt x="82172" y="52530"/>
                  </a:cubicBezTo>
                  <a:lnTo>
                    <a:pt x="41049" y="182403"/>
                  </a:lnTo>
                  <a:cubicBezTo>
                    <a:pt x="41049" y="182403"/>
                    <a:pt x="40949" y="182403"/>
                    <a:pt x="40949" y="182503"/>
                  </a:cubicBezTo>
                  <a:cubicBezTo>
                    <a:pt x="40949" y="182603"/>
                    <a:pt x="40949" y="182703"/>
                    <a:pt x="40849" y="182803"/>
                  </a:cubicBezTo>
                  <a:lnTo>
                    <a:pt x="13233" y="269852"/>
                  </a:lnTo>
                  <a:cubicBezTo>
                    <a:pt x="13133" y="270352"/>
                    <a:pt x="13033" y="270953"/>
                    <a:pt x="12833" y="271453"/>
                  </a:cubicBezTo>
                  <a:lnTo>
                    <a:pt x="12733" y="271653"/>
                  </a:lnTo>
                  <a:cubicBezTo>
                    <a:pt x="12433" y="272353"/>
                    <a:pt x="12333" y="272654"/>
                    <a:pt x="12333" y="272654"/>
                  </a:cubicBezTo>
                  <a:cubicBezTo>
                    <a:pt x="11733" y="274155"/>
                    <a:pt x="10532" y="275455"/>
                    <a:pt x="8931" y="276156"/>
                  </a:cubicBezTo>
                  <a:cubicBezTo>
                    <a:pt x="8130" y="276456"/>
                    <a:pt x="7230" y="276656"/>
                    <a:pt x="6330" y="276656"/>
                  </a:cubicBezTo>
                  <a:close/>
                  <a:moveTo>
                    <a:pt x="475093" y="142981"/>
                  </a:moveTo>
                  <a:cubicBezTo>
                    <a:pt x="474394" y="142981"/>
                    <a:pt x="473793" y="142881"/>
                    <a:pt x="473193" y="142680"/>
                  </a:cubicBezTo>
                  <a:cubicBezTo>
                    <a:pt x="471492" y="142180"/>
                    <a:pt x="470191" y="141079"/>
                    <a:pt x="469391" y="139579"/>
                  </a:cubicBezTo>
                  <a:cubicBezTo>
                    <a:pt x="468590" y="137978"/>
                    <a:pt x="468490" y="136277"/>
                    <a:pt x="468990" y="134676"/>
                  </a:cubicBezTo>
                  <a:cubicBezTo>
                    <a:pt x="469991" y="131374"/>
                    <a:pt x="473693" y="129373"/>
                    <a:pt x="476995" y="130473"/>
                  </a:cubicBezTo>
                  <a:cubicBezTo>
                    <a:pt x="478696" y="130974"/>
                    <a:pt x="479997" y="132074"/>
                    <a:pt x="480797" y="133675"/>
                  </a:cubicBezTo>
                  <a:cubicBezTo>
                    <a:pt x="481597" y="135176"/>
                    <a:pt x="481698" y="136877"/>
                    <a:pt x="481197" y="138478"/>
                  </a:cubicBezTo>
                  <a:cubicBezTo>
                    <a:pt x="480297" y="141180"/>
                    <a:pt x="477895" y="142981"/>
                    <a:pt x="475093" y="1429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B3008BE2-0942-4B99-84A6-599144F3B864}"/>
                </a:ext>
              </a:extLst>
            </p:cNvPr>
            <p:cNvSpPr/>
            <p:nvPr/>
          </p:nvSpPr>
          <p:spPr>
            <a:xfrm>
              <a:off x="5298423" y="4064158"/>
              <a:ext cx="170096" cy="10006"/>
            </a:xfrm>
            <a:custGeom>
              <a:avLst/>
              <a:gdLst>
                <a:gd name="connsiteX0" fmla="*/ 173498 w 170095"/>
                <a:gd name="connsiteY0" fmla="*/ 12808 h 10005"/>
                <a:gd name="connsiteX1" fmla="*/ 6404 w 170095"/>
                <a:gd name="connsiteY1" fmla="*/ 12808 h 10005"/>
                <a:gd name="connsiteX2" fmla="*/ 0 w 170095"/>
                <a:gd name="connsiteY2" fmla="*/ 6404 h 10005"/>
                <a:gd name="connsiteX3" fmla="*/ 6404 w 170095"/>
                <a:gd name="connsiteY3" fmla="*/ 0 h 10005"/>
                <a:gd name="connsiteX4" fmla="*/ 173498 w 170095"/>
                <a:gd name="connsiteY4" fmla="*/ 0 h 10005"/>
                <a:gd name="connsiteX5" fmla="*/ 180002 w 170095"/>
                <a:gd name="connsiteY5" fmla="*/ 6404 h 10005"/>
                <a:gd name="connsiteX6" fmla="*/ 173498 w 170095"/>
                <a:gd name="connsiteY6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0095" h="10005">
                  <a:moveTo>
                    <a:pt x="173498" y="12808"/>
                  </a:moveTo>
                  <a:lnTo>
                    <a:pt x="6404" y="12808"/>
                  </a:lnTo>
                  <a:cubicBezTo>
                    <a:pt x="2902" y="12808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73498" y="0"/>
                  </a:lnTo>
                  <a:cubicBezTo>
                    <a:pt x="177100" y="0"/>
                    <a:pt x="180002" y="2902"/>
                    <a:pt x="180002" y="6404"/>
                  </a:cubicBezTo>
                  <a:cubicBezTo>
                    <a:pt x="180002" y="9906"/>
                    <a:pt x="177100" y="12808"/>
                    <a:pt x="173498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21CB557E-67B2-41FF-A8C5-FCB0F47982BE}"/>
                </a:ext>
              </a:extLst>
            </p:cNvPr>
            <p:cNvSpPr/>
            <p:nvPr/>
          </p:nvSpPr>
          <p:spPr>
            <a:xfrm>
              <a:off x="5481126" y="3631415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82FCB883-D3CF-4EEE-8B87-8B8927005806}"/>
                </a:ext>
              </a:extLst>
            </p:cNvPr>
            <p:cNvSpPr/>
            <p:nvPr/>
          </p:nvSpPr>
          <p:spPr>
            <a:xfrm>
              <a:off x="5492332" y="3620208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7 w 10005"/>
                <a:gd name="connsiteY4" fmla="*/ 6404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28916"/>
                  </a:lnTo>
                  <a:cubicBezTo>
                    <a:pt x="12807" y="32418"/>
                    <a:pt x="99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77467DC4-49BE-44CA-BF40-805D6E67FEA4}"/>
                </a:ext>
              </a:extLst>
            </p:cNvPr>
            <p:cNvSpPr/>
            <p:nvPr/>
          </p:nvSpPr>
          <p:spPr>
            <a:xfrm>
              <a:off x="5568375" y="3652126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6" y="43625"/>
                    <a:pt x="0" y="33819"/>
                    <a:pt x="0" y="21812"/>
                  </a:cubicBezTo>
                  <a:cubicBezTo>
                    <a:pt x="0" y="9806"/>
                    <a:pt x="9806" y="0"/>
                    <a:pt x="21812" y="0"/>
                  </a:cubicBezTo>
                  <a:cubicBezTo>
                    <a:pt x="33819" y="0"/>
                    <a:pt x="43625" y="9806"/>
                    <a:pt x="43625" y="21812"/>
                  </a:cubicBezTo>
                  <a:cubicBezTo>
                    <a:pt x="43625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10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8" y="26615"/>
                    <a:pt x="30818" y="21712"/>
                  </a:cubicBezTo>
                  <a:cubicBezTo>
                    <a:pt x="30818" y="16810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79219680-0E04-4014-9233-338FB4936A17}"/>
                </a:ext>
              </a:extLst>
            </p:cNvPr>
            <p:cNvSpPr/>
            <p:nvPr/>
          </p:nvSpPr>
          <p:spPr>
            <a:xfrm>
              <a:off x="5658864" y="3599794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6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7 w 60033"/>
                <a:gd name="connsiteY6" fmla="*/ 25617 h 60033"/>
                <a:gd name="connsiteX7" fmla="*/ 61597 w 60033"/>
                <a:gd name="connsiteY7" fmla="*/ 25617 h 60033"/>
                <a:gd name="connsiteX8" fmla="*/ 36483 w 60033"/>
                <a:gd name="connsiteY8" fmla="*/ 61538 h 60033"/>
                <a:gd name="connsiteX9" fmla="*/ 30980 w 60033"/>
                <a:gd name="connsiteY9" fmla="*/ 62138 h 60033"/>
                <a:gd name="connsiteX10" fmla="*/ 31080 w 60033"/>
                <a:gd name="connsiteY10" fmla="*/ 12910 h 60033"/>
                <a:gd name="connsiteX11" fmla="*/ 27878 w 60033"/>
                <a:gd name="connsiteY11" fmla="*/ 13210 h 60033"/>
                <a:gd name="connsiteX12" fmla="*/ 16172 w 60033"/>
                <a:gd name="connsiteY12" fmla="*/ 20715 h 60033"/>
                <a:gd name="connsiteX13" fmla="*/ 13170 w 60033"/>
                <a:gd name="connsiteY13" fmla="*/ 34322 h 60033"/>
                <a:gd name="connsiteX14" fmla="*/ 20674 w 60033"/>
                <a:gd name="connsiteY14" fmla="*/ 46029 h 60033"/>
                <a:gd name="connsiteX15" fmla="*/ 34282 w 60033"/>
                <a:gd name="connsiteY15" fmla="*/ 49031 h 60033"/>
                <a:gd name="connsiteX16" fmla="*/ 48990 w 60033"/>
                <a:gd name="connsiteY16" fmla="*/ 27919 h 60033"/>
                <a:gd name="connsiteX17" fmla="*/ 41486 w 60033"/>
                <a:gd name="connsiteY17" fmla="*/ 16212 h 60033"/>
                <a:gd name="connsiteX18" fmla="*/ 31080 w 60033"/>
                <a:gd name="connsiteY18" fmla="*/ 129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7" y="62138"/>
                    <a:pt x="18573" y="60237"/>
                    <a:pt x="13270" y="56535"/>
                  </a:cubicBezTo>
                  <a:cubicBezTo>
                    <a:pt x="6466" y="51832"/>
                    <a:pt x="1964" y="44628"/>
                    <a:pt x="463" y="36524"/>
                  </a:cubicBezTo>
                  <a:cubicBezTo>
                    <a:pt x="-938" y="28319"/>
                    <a:pt x="863" y="20114"/>
                    <a:pt x="5566" y="13310"/>
                  </a:cubicBezTo>
                  <a:cubicBezTo>
                    <a:pt x="10268" y="6507"/>
                    <a:pt x="17472" y="2004"/>
                    <a:pt x="25577" y="503"/>
                  </a:cubicBezTo>
                  <a:cubicBezTo>
                    <a:pt x="33681" y="-998"/>
                    <a:pt x="41986" y="903"/>
                    <a:pt x="48790" y="5606"/>
                  </a:cubicBezTo>
                  <a:cubicBezTo>
                    <a:pt x="55594" y="10309"/>
                    <a:pt x="60096" y="17413"/>
                    <a:pt x="61597" y="25617"/>
                  </a:cubicBezTo>
                  <a:lnTo>
                    <a:pt x="61597" y="25617"/>
                  </a:lnTo>
                  <a:cubicBezTo>
                    <a:pt x="64599" y="42427"/>
                    <a:pt x="53293" y="58636"/>
                    <a:pt x="36483" y="61538"/>
                  </a:cubicBezTo>
                  <a:cubicBezTo>
                    <a:pt x="34682" y="62038"/>
                    <a:pt x="32881" y="62138"/>
                    <a:pt x="30980" y="62138"/>
                  </a:cubicBezTo>
                  <a:close/>
                  <a:moveTo>
                    <a:pt x="31080" y="12910"/>
                  </a:moveTo>
                  <a:cubicBezTo>
                    <a:pt x="29979" y="12910"/>
                    <a:pt x="28979" y="13010"/>
                    <a:pt x="27878" y="13210"/>
                  </a:cubicBezTo>
                  <a:cubicBezTo>
                    <a:pt x="23075" y="14011"/>
                    <a:pt x="18873" y="16712"/>
                    <a:pt x="16172" y="20715"/>
                  </a:cubicBezTo>
                  <a:cubicBezTo>
                    <a:pt x="13370" y="24717"/>
                    <a:pt x="12269" y="29520"/>
                    <a:pt x="13170" y="34322"/>
                  </a:cubicBezTo>
                  <a:cubicBezTo>
                    <a:pt x="13970" y="39125"/>
                    <a:pt x="16672" y="43327"/>
                    <a:pt x="20674" y="46029"/>
                  </a:cubicBezTo>
                  <a:cubicBezTo>
                    <a:pt x="24677" y="48830"/>
                    <a:pt x="29479" y="49831"/>
                    <a:pt x="34282" y="49031"/>
                  </a:cubicBezTo>
                  <a:cubicBezTo>
                    <a:pt x="44188" y="47230"/>
                    <a:pt x="50791" y="37824"/>
                    <a:pt x="48990" y="27919"/>
                  </a:cubicBezTo>
                  <a:cubicBezTo>
                    <a:pt x="48190" y="23116"/>
                    <a:pt x="45488" y="18914"/>
                    <a:pt x="41486" y="16212"/>
                  </a:cubicBezTo>
                  <a:cubicBezTo>
                    <a:pt x="38384" y="14011"/>
                    <a:pt x="34782" y="12910"/>
                    <a:pt x="31080" y="129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91BEC25-B7DF-4E9F-8722-E9A9C4D13855}"/>
                </a:ext>
              </a:extLst>
            </p:cNvPr>
            <p:cNvSpPr/>
            <p:nvPr/>
          </p:nvSpPr>
          <p:spPr>
            <a:xfrm>
              <a:off x="5743499" y="3680367"/>
              <a:ext cx="20011" cy="20011"/>
            </a:xfrm>
            <a:custGeom>
              <a:avLst/>
              <a:gdLst>
                <a:gd name="connsiteX0" fmla="*/ 22287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7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691"/>
                  </a:moveTo>
                  <a:cubicBezTo>
                    <a:pt x="20687" y="28691"/>
                    <a:pt x="18986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589" y="27991"/>
                    <a:pt x="23989" y="28691"/>
                    <a:pt x="22287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917C7D8F-755F-442A-9439-59BD65FD90B4}"/>
                </a:ext>
              </a:extLst>
            </p:cNvPr>
            <p:cNvSpPr/>
            <p:nvPr/>
          </p:nvSpPr>
          <p:spPr>
            <a:xfrm>
              <a:off x="5743499" y="3680367"/>
              <a:ext cx="20011" cy="20011"/>
            </a:xfrm>
            <a:custGeom>
              <a:avLst/>
              <a:gdLst>
                <a:gd name="connsiteX0" fmla="*/ 6379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9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691"/>
                  </a:moveTo>
                  <a:cubicBezTo>
                    <a:pt x="4777" y="28691"/>
                    <a:pt x="3077" y="28091"/>
                    <a:pt x="1876" y="26790"/>
                  </a:cubicBezTo>
                  <a:cubicBezTo>
                    <a:pt x="-625" y="242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389" y="-625"/>
                    <a:pt x="26890" y="1876"/>
                  </a:cubicBezTo>
                  <a:cubicBezTo>
                    <a:pt x="29392" y="4377"/>
                    <a:pt x="29392" y="8380"/>
                    <a:pt x="26890" y="10881"/>
                  </a:cubicBezTo>
                  <a:lnTo>
                    <a:pt x="10981" y="26790"/>
                  </a:lnTo>
                  <a:cubicBezTo>
                    <a:pt x="9681" y="27991"/>
                    <a:pt x="7979" y="28691"/>
                    <a:pt x="6379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9E3FC5-6A9A-446F-824A-97E096AE1BB2}"/>
                </a:ext>
              </a:extLst>
            </p:cNvPr>
            <p:cNvSpPr/>
            <p:nvPr/>
          </p:nvSpPr>
          <p:spPr>
            <a:xfrm>
              <a:off x="5504808" y="4047228"/>
              <a:ext cx="80045" cy="70039"/>
            </a:xfrm>
            <a:custGeom>
              <a:avLst/>
              <a:gdLst>
                <a:gd name="connsiteX0" fmla="*/ 28747 w 80045"/>
                <a:gd name="connsiteY0" fmla="*/ 70461 h 70039"/>
                <a:gd name="connsiteX1" fmla="*/ 27047 w 80045"/>
                <a:gd name="connsiteY1" fmla="*/ 70461 h 70039"/>
                <a:gd name="connsiteX2" fmla="*/ 3233 w 80045"/>
                <a:gd name="connsiteY2" fmla="*/ 57954 h 70039"/>
                <a:gd name="connsiteX3" fmla="*/ 3834 w 80045"/>
                <a:gd name="connsiteY3" fmla="*/ 31038 h 70039"/>
                <a:gd name="connsiteX4" fmla="*/ 26046 w 80045"/>
                <a:gd name="connsiteY4" fmla="*/ 8426 h 70039"/>
                <a:gd name="connsiteX5" fmla="*/ 56563 w 80045"/>
                <a:gd name="connsiteY5" fmla="*/ 21 h 70039"/>
                <a:gd name="connsiteX6" fmla="*/ 80377 w 80045"/>
                <a:gd name="connsiteY6" fmla="*/ 12528 h 70039"/>
                <a:gd name="connsiteX7" fmla="*/ 79776 w 80045"/>
                <a:gd name="connsiteY7" fmla="*/ 39443 h 70039"/>
                <a:gd name="connsiteX8" fmla="*/ 57564 w 80045"/>
                <a:gd name="connsiteY8" fmla="*/ 62056 h 70039"/>
                <a:gd name="connsiteX9" fmla="*/ 28747 w 80045"/>
                <a:gd name="connsiteY9" fmla="*/ 70461 h 70039"/>
                <a:gd name="connsiteX10" fmla="*/ 54862 w 80045"/>
                <a:gd name="connsiteY10" fmla="*/ 12828 h 70039"/>
                <a:gd name="connsiteX11" fmla="*/ 32550 w 80045"/>
                <a:gd name="connsiteY11" fmla="*/ 19532 h 70039"/>
                <a:gd name="connsiteX12" fmla="*/ 15340 w 80045"/>
                <a:gd name="connsiteY12" fmla="*/ 36942 h 70039"/>
                <a:gd name="connsiteX13" fmla="*/ 14340 w 80045"/>
                <a:gd name="connsiteY13" fmla="*/ 51550 h 70039"/>
                <a:gd name="connsiteX14" fmla="*/ 27647 w 80045"/>
                <a:gd name="connsiteY14" fmla="*/ 57754 h 70039"/>
                <a:gd name="connsiteX15" fmla="*/ 51160 w 80045"/>
                <a:gd name="connsiteY15" fmla="*/ 51150 h 70039"/>
                <a:gd name="connsiteX16" fmla="*/ 68370 w 80045"/>
                <a:gd name="connsiteY16" fmla="*/ 33840 h 70039"/>
                <a:gd name="connsiteX17" fmla="*/ 69371 w 80045"/>
                <a:gd name="connsiteY17" fmla="*/ 19232 h 70039"/>
                <a:gd name="connsiteX18" fmla="*/ 69371 w 80045"/>
                <a:gd name="connsiteY18" fmla="*/ 19232 h 70039"/>
                <a:gd name="connsiteX19" fmla="*/ 56063 w 80045"/>
                <a:gd name="connsiteY19" fmla="*/ 13028 h 70039"/>
                <a:gd name="connsiteX20" fmla="*/ 54862 w 80045"/>
                <a:gd name="connsiteY20" fmla="*/ 12828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0045" h="70039">
                  <a:moveTo>
                    <a:pt x="28747" y="70461"/>
                  </a:moveTo>
                  <a:cubicBezTo>
                    <a:pt x="28147" y="70461"/>
                    <a:pt x="27547" y="70461"/>
                    <a:pt x="27047" y="70461"/>
                  </a:cubicBezTo>
                  <a:cubicBezTo>
                    <a:pt x="16141" y="70061"/>
                    <a:pt x="7736" y="65558"/>
                    <a:pt x="3233" y="57954"/>
                  </a:cubicBezTo>
                  <a:cubicBezTo>
                    <a:pt x="-1269" y="50349"/>
                    <a:pt x="-1069" y="40744"/>
                    <a:pt x="3834" y="31038"/>
                  </a:cubicBezTo>
                  <a:cubicBezTo>
                    <a:pt x="8236" y="22234"/>
                    <a:pt x="16141" y="14229"/>
                    <a:pt x="26046" y="8426"/>
                  </a:cubicBezTo>
                  <a:cubicBezTo>
                    <a:pt x="35952" y="2622"/>
                    <a:pt x="46858" y="-279"/>
                    <a:pt x="56563" y="21"/>
                  </a:cubicBezTo>
                  <a:cubicBezTo>
                    <a:pt x="67470" y="421"/>
                    <a:pt x="75874" y="4924"/>
                    <a:pt x="80377" y="12528"/>
                  </a:cubicBezTo>
                  <a:cubicBezTo>
                    <a:pt x="84879" y="20132"/>
                    <a:pt x="84679" y="29738"/>
                    <a:pt x="79776" y="39443"/>
                  </a:cubicBezTo>
                  <a:cubicBezTo>
                    <a:pt x="75374" y="48248"/>
                    <a:pt x="67470" y="56253"/>
                    <a:pt x="57564" y="62056"/>
                  </a:cubicBezTo>
                  <a:cubicBezTo>
                    <a:pt x="48259" y="67459"/>
                    <a:pt x="38053" y="70461"/>
                    <a:pt x="28747" y="70461"/>
                  </a:cubicBezTo>
                  <a:close/>
                  <a:moveTo>
                    <a:pt x="54862" y="12828"/>
                  </a:moveTo>
                  <a:cubicBezTo>
                    <a:pt x="47858" y="12828"/>
                    <a:pt x="39754" y="15230"/>
                    <a:pt x="32550" y="19532"/>
                  </a:cubicBezTo>
                  <a:cubicBezTo>
                    <a:pt x="24845" y="24035"/>
                    <a:pt x="18542" y="30338"/>
                    <a:pt x="15340" y="36942"/>
                  </a:cubicBezTo>
                  <a:cubicBezTo>
                    <a:pt x="13639" y="40244"/>
                    <a:pt x="11338" y="46547"/>
                    <a:pt x="14340" y="51550"/>
                  </a:cubicBezTo>
                  <a:cubicBezTo>
                    <a:pt x="17341" y="56553"/>
                    <a:pt x="23945" y="57653"/>
                    <a:pt x="27647" y="57754"/>
                  </a:cubicBezTo>
                  <a:cubicBezTo>
                    <a:pt x="34951" y="58154"/>
                    <a:pt x="43556" y="55652"/>
                    <a:pt x="51160" y="51150"/>
                  </a:cubicBezTo>
                  <a:cubicBezTo>
                    <a:pt x="58865" y="46647"/>
                    <a:pt x="65168" y="40344"/>
                    <a:pt x="68370" y="33840"/>
                  </a:cubicBezTo>
                  <a:cubicBezTo>
                    <a:pt x="70071" y="30538"/>
                    <a:pt x="72372" y="24235"/>
                    <a:pt x="69371" y="19232"/>
                  </a:cubicBezTo>
                  <a:lnTo>
                    <a:pt x="69371" y="19232"/>
                  </a:lnTo>
                  <a:cubicBezTo>
                    <a:pt x="66369" y="14229"/>
                    <a:pt x="59765" y="13128"/>
                    <a:pt x="56063" y="13028"/>
                  </a:cubicBezTo>
                  <a:cubicBezTo>
                    <a:pt x="55663" y="12828"/>
                    <a:pt x="55263" y="12828"/>
                    <a:pt x="54862" y="1282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6614AF16-965C-4491-A88A-B83E82D96929}"/>
                </a:ext>
              </a:extLst>
            </p:cNvPr>
            <p:cNvSpPr/>
            <p:nvPr/>
          </p:nvSpPr>
          <p:spPr>
            <a:xfrm>
              <a:off x="5575379" y="3875767"/>
              <a:ext cx="70039" cy="200113"/>
            </a:xfrm>
            <a:custGeom>
              <a:avLst/>
              <a:gdLst>
                <a:gd name="connsiteX0" fmla="*/ 6403 w 70039"/>
                <a:gd name="connsiteY0" fmla="*/ 201899 h 200112"/>
                <a:gd name="connsiteX1" fmla="*/ 0 w 70039"/>
                <a:gd name="connsiteY1" fmla="*/ 195495 h 200112"/>
                <a:gd name="connsiteX2" fmla="*/ 0 w 70039"/>
                <a:gd name="connsiteY2" fmla="*/ 6389 h 200112"/>
                <a:gd name="connsiteX3" fmla="*/ 2301 w 70039"/>
                <a:gd name="connsiteY3" fmla="*/ 1486 h 200112"/>
                <a:gd name="connsiteX4" fmla="*/ 7504 w 70039"/>
                <a:gd name="connsiteY4" fmla="*/ 85 h 200112"/>
                <a:gd name="connsiteX5" fmla="*/ 70640 w 70039"/>
                <a:gd name="connsiteY5" fmla="*/ 62921 h 200112"/>
                <a:gd name="connsiteX6" fmla="*/ 64236 w 70039"/>
                <a:gd name="connsiteY6" fmla="*/ 69324 h 200112"/>
                <a:gd name="connsiteX7" fmla="*/ 57833 w 70039"/>
                <a:gd name="connsiteY7" fmla="*/ 62921 h 200112"/>
                <a:gd name="connsiteX8" fmla="*/ 12907 w 70039"/>
                <a:gd name="connsiteY8" fmla="*/ 14493 h 200112"/>
                <a:gd name="connsiteX9" fmla="*/ 12907 w 70039"/>
                <a:gd name="connsiteY9" fmla="*/ 195495 h 200112"/>
                <a:gd name="connsiteX10" fmla="*/ 6403 w 70039"/>
                <a:gd name="connsiteY10" fmla="*/ 201899 h 200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039" h="200112">
                  <a:moveTo>
                    <a:pt x="6403" y="201899"/>
                  </a:moveTo>
                  <a:cubicBezTo>
                    <a:pt x="2901" y="201899"/>
                    <a:pt x="0" y="198997"/>
                    <a:pt x="0" y="195495"/>
                  </a:cubicBezTo>
                  <a:lnTo>
                    <a:pt x="0" y="6389"/>
                  </a:lnTo>
                  <a:cubicBezTo>
                    <a:pt x="0" y="4488"/>
                    <a:pt x="800" y="2687"/>
                    <a:pt x="2301" y="1486"/>
                  </a:cubicBezTo>
                  <a:cubicBezTo>
                    <a:pt x="3702" y="285"/>
                    <a:pt x="5603" y="-215"/>
                    <a:pt x="7504" y="85"/>
                  </a:cubicBezTo>
                  <a:cubicBezTo>
                    <a:pt x="29316" y="3687"/>
                    <a:pt x="70640" y="21497"/>
                    <a:pt x="70640" y="62921"/>
                  </a:cubicBezTo>
                  <a:cubicBezTo>
                    <a:pt x="70640" y="66423"/>
                    <a:pt x="67738" y="69324"/>
                    <a:pt x="64236" y="69324"/>
                  </a:cubicBezTo>
                  <a:cubicBezTo>
                    <a:pt x="60734" y="69324"/>
                    <a:pt x="57833" y="66423"/>
                    <a:pt x="57833" y="62921"/>
                  </a:cubicBezTo>
                  <a:cubicBezTo>
                    <a:pt x="57833" y="31403"/>
                    <a:pt x="27315" y="18796"/>
                    <a:pt x="12907" y="14493"/>
                  </a:cubicBezTo>
                  <a:lnTo>
                    <a:pt x="12907" y="195495"/>
                  </a:lnTo>
                  <a:cubicBezTo>
                    <a:pt x="12807" y="198997"/>
                    <a:pt x="9905" y="201899"/>
                    <a:pt x="6403" y="201899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6" name="Group 635">
            <a:extLst>
              <a:ext uri="{FF2B5EF4-FFF2-40B4-BE49-F238E27FC236}">
                <a16:creationId xmlns:a16="http://schemas.microsoft.com/office/drawing/2014/main" id="{9B98665D-5BA8-49CF-B4AE-24E5DD13D81A}"/>
              </a:ext>
            </a:extLst>
          </p:cNvPr>
          <p:cNvGrpSpPr/>
          <p:nvPr/>
        </p:nvGrpSpPr>
        <p:grpSpPr>
          <a:xfrm>
            <a:off x="6418455" y="3661432"/>
            <a:ext cx="525696" cy="489075"/>
            <a:chOff x="6418455" y="3661432"/>
            <a:chExt cx="525696" cy="489075"/>
          </a:xfrm>
          <a:solidFill>
            <a:srgbClr val="FFFFFF"/>
          </a:solidFill>
        </p:grpSpPr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1B66DF3-ED6E-4FCE-AE0D-BDA99DBEA3D5}"/>
                </a:ext>
              </a:extLst>
            </p:cNvPr>
            <p:cNvSpPr/>
            <p:nvPr/>
          </p:nvSpPr>
          <p:spPr>
            <a:xfrm>
              <a:off x="6418455" y="3757185"/>
              <a:ext cx="60034" cy="380214"/>
            </a:xfrm>
            <a:custGeom>
              <a:avLst/>
              <a:gdLst>
                <a:gd name="connsiteX0" fmla="*/ 6403 w 60033"/>
                <a:gd name="connsiteY0" fmla="*/ 383916 h 380214"/>
                <a:gd name="connsiteX1" fmla="*/ 0 w 60033"/>
                <a:gd name="connsiteY1" fmla="*/ 377513 h 380214"/>
                <a:gd name="connsiteX2" fmla="*/ 0 w 60033"/>
                <a:gd name="connsiteY2" fmla="*/ 185405 h 380214"/>
                <a:gd name="connsiteX3" fmla="*/ 6403 w 60033"/>
                <a:gd name="connsiteY3" fmla="*/ 179001 h 380214"/>
                <a:gd name="connsiteX4" fmla="*/ 12807 w 60033"/>
                <a:gd name="connsiteY4" fmla="*/ 185405 h 380214"/>
                <a:gd name="connsiteX5" fmla="*/ 12807 w 60033"/>
                <a:gd name="connsiteY5" fmla="*/ 377513 h 380214"/>
                <a:gd name="connsiteX6" fmla="*/ 6403 w 60033"/>
                <a:gd name="connsiteY6" fmla="*/ 383916 h 380214"/>
                <a:gd name="connsiteX7" fmla="*/ 6403 w 60033"/>
                <a:gd name="connsiteY7" fmla="*/ 172597 h 380214"/>
                <a:gd name="connsiteX8" fmla="*/ 0 w 60033"/>
                <a:gd name="connsiteY8" fmla="*/ 166194 h 380214"/>
                <a:gd name="connsiteX9" fmla="*/ 0 w 60033"/>
                <a:gd name="connsiteY9" fmla="*/ 7504 h 380214"/>
                <a:gd name="connsiteX10" fmla="*/ 7604 w 60033"/>
                <a:gd name="connsiteY10" fmla="*/ 0 h 380214"/>
                <a:gd name="connsiteX11" fmla="*/ 55031 w 60033"/>
                <a:gd name="connsiteY11" fmla="*/ 0 h 380214"/>
                <a:gd name="connsiteX12" fmla="*/ 61434 w 60033"/>
                <a:gd name="connsiteY12" fmla="*/ 6404 h 380214"/>
                <a:gd name="connsiteX13" fmla="*/ 55031 w 60033"/>
                <a:gd name="connsiteY13" fmla="*/ 12807 h 380214"/>
                <a:gd name="connsiteX14" fmla="*/ 12807 w 60033"/>
                <a:gd name="connsiteY14" fmla="*/ 12807 h 380214"/>
                <a:gd name="connsiteX15" fmla="*/ 12807 w 60033"/>
                <a:gd name="connsiteY15" fmla="*/ 166194 h 380214"/>
                <a:gd name="connsiteX16" fmla="*/ 6403 w 60033"/>
                <a:gd name="connsiteY16" fmla="*/ 172597 h 38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33" h="380214">
                  <a:moveTo>
                    <a:pt x="6403" y="383916"/>
                  </a:moveTo>
                  <a:cubicBezTo>
                    <a:pt x="2901" y="383916"/>
                    <a:pt x="0" y="381015"/>
                    <a:pt x="0" y="377513"/>
                  </a:cubicBezTo>
                  <a:lnTo>
                    <a:pt x="0" y="185405"/>
                  </a:lnTo>
                  <a:cubicBezTo>
                    <a:pt x="0" y="181803"/>
                    <a:pt x="2901" y="179001"/>
                    <a:pt x="6403" y="179001"/>
                  </a:cubicBezTo>
                  <a:cubicBezTo>
                    <a:pt x="10006" y="179001"/>
                    <a:pt x="12807" y="181803"/>
                    <a:pt x="12807" y="185405"/>
                  </a:cubicBezTo>
                  <a:lnTo>
                    <a:pt x="12807" y="377513"/>
                  </a:lnTo>
                  <a:cubicBezTo>
                    <a:pt x="12807" y="381015"/>
                    <a:pt x="10006" y="383916"/>
                    <a:pt x="6403" y="383916"/>
                  </a:cubicBezTo>
                  <a:close/>
                  <a:moveTo>
                    <a:pt x="6403" y="172597"/>
                  </a:moveTo>
                  <a:cubicBezTo>
                    <a:pt x="2901" y="172597"/>
                    <a:pt x="0" y="169696"/>
                    <a:pt x="0" y="166194"/>
                  </a:cubicBezTo>
                  <a:lnTo>
                    <a:pt x="0" y="7504"/>
                  </a:lnTo>
                  <a:cubicBezTo>
                    <a:pt x="0" y="3402"/>
                    <a:pt x="3402" y="0"/>
                    <a:pt x="7604" y="0"/>
                  </a:cubicBezTo>
                  <a:lnTo>
                    <a:pt x="55031" y="0"/>
                  </a:lnTo>
                  <a:cubicBezTo>
                    <a:pt x="58533" y="0"/>
                    <a:pt x="61434" y="2902"/>
                    <a:pt x="61434" y="6404"/>
                  </a:cubicBezTo>
                  <a:cubicBezTo>
                    <a:pt x="61434" y="9906"/>
                    <a:pt x="58533" y="12807"/>
                    <a:pt x="55031" y="12807"/>
                  </a:cubicBezTo>
                  <a:lnTo>
                    <a:pt x="12807" y="12807"/>
                  </a:lnTo>
                  <a:lnTo>
                    <a:pt x="12807" y="166194"/>
                  </a:lnTo>
                  <a:cubicBezTo>
                    <a:pt x="12807" y="169696"/>
                    <a:pt x="10006" y="172597"/>
                    <a:pt x="6403" y="17259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F7A6D3A2-7610-478A-956F-6015F343C676}"/>
                </a:ext>
              </a:extLst>
            </p:cNvPr>
            <p:cNvSpPr/>
            <p:nvPr/>
          </p:nvSpPr>
          <p:spPr>
            <a:xfrm>
              <a:off x="6418455" y="4128332"/>
              <a:ext cx="40023" cy="20011"/>
            </a:xfrm>
            <a:custGeom>
              <a:avLst/>
              <a:gdLst>
                <a:gd name="connsiteX0" fmla="*/ 21812 w 40022"/>
                <a:gd name="connsiteY0" fmla="*/ 28078 h 20011"/>
                <a:gd name="connsiteX1" fmla="*/ 12507 w 40022"/>
                <a:gd name="connsiteY1" fmla="*/ 26178 h 20011"/>
                <a:gd name="connsiteX2" fmla="*/ 100 w 40022"/>
                <a:gd name="connsiteY2" fmla="*/ 7967 h 20011"/>
                <a:gd name="connsiteX3" fmla="*/ 0 w 40022"/>
                <a:gd name="connsiteY3" fmla="*/ 7067 h 20011"/>
                <a:gd name="connsiteX4" fmla="*/ 0 w 40022"/>
                <a:gd name="connsiteY4" fmla="*/ 6366 h 20011"/>
                <a:gd name="connsiteX5" fmla="*/ 1901 w 40022"/>
                <a:gd name="connsiteY5" fmla="*/ 1764 h 20011"/>
                <a:gd name="connsiteX6" fmla="*/ 10906 w 40022"/>
                <a:gd name="connsiteY6" fmla="*/ 1764 h 20011"/>
                <a:gd name="connsiteX7" fmla="*/ 12807 w 40022"/>
                <a:gd name="connsiteY7" fmla="*/ 6366 h 20011"/>
                <a:gd name="connsiteX8" fmla="*/ 17510 w 40022"/>
                <a:gd name="connsiteY8" fmla="*/ 14371 h 20011"/>
                <a:gd name="connsiteX9" fmla="*/ 30017 w 40022"/>
                <a:gd name="connsiteY9" fmla="*/ 9868 h 20011"/>
                <a:gd name="connsiteX10" fmla="*/ 30217 w 40022"/>
                <a:gd name="connsiteY10" fmla="*/ 9268 h 20011"/>
                <a:gd name="connsiteX11" fmla="*/ 30317 w 40022"/>
                <a:gd name="connsiteY11" fmla="*/ 8968 h 20011"/>
                <a:gd name="connsiteX12" fmla="*/ 30317 w 40022"/>
                <a:gd name="connsiteY12" fmla="*/ 8968 h 20011"/>
                <a:gd name="connsiteX13" fmla="*/ 37721 w 40022"/>
                <a:gd name="connsiteY13" fmla="*/ 4165 h 20011"/>
                <a:gd name="connsiteX14" fmla="*/ 42824 w 40022"/>
                <a:gd name="connsiteY14" fmla="*/ 11669 h 20011"/>
                <a:gd name="connsiteX15" fmla="*/ 42324 w 40022"/>
                <a:gd name="connsiteY15" fmla="*/ 13470 h 20011"/>
                <a:gd name="connsiteX16" fmla="*/ 41823 w 40022"/>
                <a:gd name="connsiteY16" fmla="*/ 14771 h 20011"/>
                <a:gd name="connsiteX17" fmla="*/ 21812 w 40022"/>
                <a:gd name="connsiteY17" fmla="*/ 28078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022" h="20011">
                  <a:moveTo>
                    <a:pt x="21812" y="28078"/>
                  </a:moveTo>
                  <a:cubicBezTo>
                    <a:pt x="18710" y="28078"/>
                    <a:pt x="15609" y="27478"/>
                    <a:pt x="12507" y="26178"/>
                  </a:cubicBezTo>
                  <a:cubicBezTo>
                    <a:pt x="5403" y="23076"/>
                    <a:pt x="700" y="16072"/>
                    <a:pt x="100" y="7967"/>
                  </a:cubicBezTo>
                  <a:cubicBezTo>
                    <a:pt x="0" y="7667"/>
                    <a:pt x="0" y="7367"/>
                    <a:pt x="0" y="7067"/>
                  </a:cubicBezTo>
                  <a:lnTo>
                    <a:pt x="0" y="6366"/>
                  </a:lnTo>
                  <a:cubicBezTo>
                    <a:pt x="0" y="4665"/>
                    <a:pt x="700" y="3064"/>
                    <a:pt x="1901" y="1764"/>
                  </a:cubicBezTo>
                  <a:cubicBezTo>
                    <a:pt x="4302" y="-638"/>
                    <a:pt x="8605" y="-538"/>
                    <a:pt x="10906" y="1764"/>
                  </a:cubicBezTo>
                  <a:cubicBezTo>
                    <a:pt x="12207" y="2964"/>
                    <a:pt x="12807" y="4565"/>
                    <a:pt x="12807" y="6366"/>
                  </a:cubicBezTo>
                  <a:cubicBezTo>
                    <a:pt x="12807" y="9968"/>
                    <a:pt x="14808" y="13270"/>
                    <a:pt x="17510" y="14371"/>
                  </a:cubicBezTo>
                  <a:cubicBezTo>
                    <a:pt x="23013" y="16572"/>
                    <a:pt x="28016" y="14471"/>
                    <a:pt x="30017" y="9868"/>
                  </a:cubicBezTo>
                  <a:cubicBezTo>
                    <a:pt x="30017" y="9568"/>
                    <a:pt x="30117" y="9468"/>
                    <a:pt x="30217" y="9268"/>
                  </a:cubicBezTo>
                  <a:lnTo>
                    <a:pt x="30317" y="8968"/>
                  </a:lnTo>
                  <a:lnTo>
                    <a:pt x="30317" y="8968"/>
                  </a:lnTo>
                  <a:cubicBezTo>
                    <a:pt x="31117" y="5566"/>
                    <a:pt x="34419" y="3465"/>
                    <a:pt x="37721" y="4165"/>
                  </a:cubicBezTo>
                  <a:cubicBezTo>
                    <a:pt x="41223" y="4866"/>
                    <a:pt x="43524" y="8167"/>
                    <a:pt x="42824" y="11669"/>
                  </a:cubicBezTo>
                  <a:cubicBezTo>
                    <a:pt x="42724" y="11869"/>
                    <a:pt x="42624" y="12570"/>
                    <a:pt x="42324" y="13470"/>
                  </a:cubicBezTo>
                  <a:cubicBezTo>
                    <a:pt x="42123" y="13971"/>
                    <a:pt x="41924" y="14371"/>
                    <a:pt x="41823" y="14771"/>
                  </a:cubicBezTo>
                  <a:cubicBezTo>
                    <a:pt x="38421" y="22876"/>
                    <a:pt x="30617" y="28078"/>
                    <a:pt x="21812" y="2807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2F3DAB98-3141-49D4-A80D-47E44C235E71}"/>
                </a:ext>
              </a:extLst>
            </p:cNvPr>
            <p:cNvSpPr/>
            <p:nvPr/>
          </p:nvSpPr>
          <p:spPr>
            <a:xfrm>
              <a:off x="6433863" y="3870349"/>
              <a:ext cx="510288" cy="280158"/>
            </a:xfrm>
            <a:custGeom>
              <a:avLst/>
              <a:gdLst>
                <a:gd name="connsiteX0" fmla="*/ 175199 w 510287"/>
                <a:gd name="connsiteY0" fmla="*/ 286061 h 280157"/>
                <a:gd name="connsiteX1" fmla="*/ 168795 w 510287"/>
                <a:gd name="connsiteY1" fmla="*/ 279658 h 280157"/>
                <a:gd name="connsiteX2" fmla="*/ 175199 w 510287"/>
                <a:gd name="connsiteY2" fmla="*/ 273254 h 280157"/>
                <a:gd name="connsiteX3" fmla="*/ 432544 w 510287"/>
                <a:gd name="connsiteY3" fmla="*/ 273254 h 280157"/>
                <a:gd name="connsiteX4" fmla="*/ 441149 w 510287"/>
                <a:gd name="connsiteY4" fmla="*/ 267050 h 280157"/>
                <a:gd name="connsiteX5" fmla="*/ 492978 w 510287"/>
                <a:gd name="connsiteY5" fmla="*/ 103558 h 280157"/>
                <a:gd name="connsiteX6" fmla="*/ 501083 w 510287"/>
                <a:gd name="connsiteY6" fmla="*/ 99456 h 280157"/>
                <a:gd name="connsiteX7" fmla="*/ 505185 w 510287"/>
                <a:gd name="connsiteY7" fmla="*/ 107460 h 280157"/>
                <a:gd name="connsiteX8" fmla="*/ 453355 w 510287"/>
                <a:gd name="connsiteY8" fmla="*/ 270853 h 280157"/>
                <a:gd name="connsiteX9" fmla="*/ 432544 w 510287"/>
                <a:gd name="connsiteY9" fmla="*/ 286061 h 280157"/>
                <a:gd name="connsiteX10" fmla="*/ 175199 w 510287"/>
                <a:gd name="connsiteY10" fmla="*/ 286061 h 280157"/>
                <a:gd name="connsiteX11" fmla="*/ 6404 w 510287"/>
                <a:gd name="connsiteY11" fmla="*/ 286061 h 280157"/>
                <a:gd name="connsiteX12" fmla="*/ 6404 w 510287"/>
                <a:gd name="connsiteY12" fmla="*/ 286061 h 280157"/>
                <a:gd name="connsiteX13" fmla="*/ 0 w 510287"/>
                <a:gd name="connsiteY13" fmla="*/ 279658 h 280157"/>
                <a:gd name="connsiteX14" fmla="*/ 6404 w 510287"/>
                <a:gd name="connsiteY14" fmla="*/ 273254 h 280157"/>
                <a:gd name="connsiteX15" fmla="*/ 14808 w 510287"/>
                <a:gd name="connsiteY15" fmla="*/ 273254 h 280157"/>
                <a:gd name="connsiteX16" fmla="*/ 14608 w 510287"/>
                <a:gd name="connsiteY16" fmla="*/ 272754 h 280157"/>
                <a:gd name="connsiteX17" fmla="*/ 14108 w 510287"/>
                <a:gd name="connsiteY17" fmla="*/ 270352 h 280157"/>
                <a:gd name="connsiteX18" fmla="*/ 14508 w 510287"/>
                <a:gd name="connsiteY18" fmla="*/ 267851 h 280157"/>
                <a:gd name="connsiteX19" fmla="*/ 15008 w 510287"/>
                <a:gd name="connsiteY19" fmla="*/ 266550 h 280157"/>
                <a:gd name="connsiteX20" fmla="*/ 15008 w 510287"/>
                <a:gd name="connsiteY20" fmla="*/ 266450 h 280157"/>
                <a:gd name="connsiteX21" fmla="*/ 84147 w 510287"/>
                <a:gd name="connsiteY21" fmla="*/ 48727 h 280157"/>
                <a:gd name="connsiteX22" fmla="*/ 95954 w 510287"/>
                <a:gd name="connsiteY22" fmla="*/ 26515 h 280157"/>
                <a:gd name="connsiteX23" fmla="*/ 136677 w 510287"/>
                <a:gd name="connsiteY23" fmla="*/ 1501 h 280157"/>
                <a:gd name="connsiteX24" fmla="*/ 150685 w 510287"/>
                <a:gd name="connsiteY24" fmla="*/ 0 h 280157"/>
                <a:gd name="connsiteX25" fmla="*/ 330586 w 510287"/>
                <a:gd name="connsiteY25" fmla="*/ 0 h 280157"/>
                <a:gd name="connsiteX26" fmla="*/ 336990 w 510287"/>
                <a:gd name="connsiteY26" fmla="*/ 6404 h 280157"/>
                <a:gd name="connsiteX27" fmla="*/ 330586 w 510287"/>
                <a:gd name="connsiteY27" fmla="*/ 12807 h 280157"/>
                <a:gd name="connsiteX28" fmla="*/ 150685 w 510287"/>
                <a:gd name="connsiteY28" fmla="*/ 12807 h 280157"/>
                <a:gd name="connsiteX29" fmla="*/ 139278 w 510287"/>
                <a:gd name="connsiteY29" fmla="*/ 14008 h 280157"/>
                <a:gd name="connsiteX30" fmla="*/ 106060 w 510287"/>
                <a:gd name="connsiteY30" fmla="*/ 34519 h 280157"/>
                <a:gd name="connsiteX31" fmla="*/ 96354 w 510287"/>
                <a:gd name="connsiteY31" fmla="*/ 52530 h 280157"/>
                <a:gd name="connsiteX32" fmla="*/ 27415 w 510287"/>
                <a:gd name="connsiteY32" fmla="*/ 269852 h 280157"/>
                <a:gd name="connsiteX33" fmla="*/ 26915 w 510287"/>
                <a:gd name="connsiteY33" fmla="*/ 271453 h 280157"/>
                <a:gd name="connsiteX34" fmla="*/ 26815 w 510287"/>
                <a:gd name="connsiteY34" fmla="*/ 271653 h 280157"/>
                <a:gd name="connsiteX35" fmla="*/ 26415 w 510287"/>
                <a:gd name="connsiteY35" fmla="*/ 272654 h 280157"/>
                <a:gd name="connsiteX36" fmla="*/ 26115 w 510287"/>
                <a:gd name="connsiteY36" fmla="*/ 273254 h 280157"/>
                <a:gd name="connsiteX37" fmla="*/ 136777 w 510287"/>
                <a:gd name="connsiteY37" fmla="*/ 273254 h 280157"/>
                <a:gd name="connsiteX38" fmla="*/ 143181 w 510287"/>
                <a:gd name="connsiteY38" fmla="*/ 279658 h 280157"/>
                <a:gd name="connsiteX39" fmla="*/ 136777 w 510287"/>
                <a:gd name="connsiteY39" fmla="*/ 286061 h 280157"/>
                <a:gd name="connsiteX40" fmla="*/ 6404 w 510287"/>
                <a:gd name="connsiteY40" fmla="*/ 286061 h 280157"/>
                <a:gd name="connsiteX41" fmla="*/ 155988 w 510287"/>
                <a:gd name="connsiteY41" fmla="*/ 286061 h 280157"/>
                <a:gd name="connsiteX42" fmla="*/ 149584 w 510287"/>
                <a:gd name="connsiteY42" fmla="*/ 279658 h 280157"/>
                <a:gd name="connsiteX43" fmla="*/ 155988 w 510287"/>
                <a:gd name="connsiteY43" fmla="*/ 273254 h 280157"/>
                <a:gd name="connsiteX44" fmla="*/ 162391 w 510287"/>
                <a:gd name="connsiteY44" fmla="*/ 279658 h 280157"/>
                <a:gd name="connsiteX45" fmla="*/ 155988 w 510287"/>
                <a:gd name="connsiteY45" fmla="*/ 286061 h 280157"/>
                <a:gd name="connsiteX46" fmla="*/ 504885 w 510287"/>
                <a:gd name="connsiteY46" fmla="*/ 93553 h 280157"/>
                <a:gd name="connsiteX47" fmla="*/ 503183 w 510287"/>
                <a:gd name="connsiteY47" fmla="*/ 93353 h 280157"/>
                <a:gd name="connsiteX48" fmla="*/ 499282 w 510287"/>
                <a:gd name="connsiteY48" fmla="*/ 90351 h 280157"/>
                <a:gd name="connsiteX49" fmla="*/ 498681 w 510287"/>
                <a:gd name="connsiteY49" fmla="*/ 85448 h 280157"/>
                <a:gd name="connsiteX50" fmla="*/ 500982 w 510287"/>
                <a:gd name="connsiteY50" fmla="*/ 69839 h 280157"/>
                <a:gd name="connsiteX51" fmla="*/ 456758 w 510287"/>
                <a:gd name="connsiteY51" fmla="*/ 14208 h 280157"/>
                <a:gd name="connsiteX52" fmla="*/ 443850 w 510287"/>
                <a:gd name="connsiteY52" fmla="*/ 12807 h 280157"/>
                <a:gd name="connsiteX53" fmla="*/ 369208 w 510287"/>
                <a:gd name="connsiteY53" fmla="*/ 12807 h 280157"/>
                <a:gd name="connsiteX54" fmla="*/ 369008 w 510287"/>
                <a:gd name="connsiteY54" fmla="*/ 12807 h 280157"/>
                <a:gd name="connsiteX55" fmla="*/ 362604 w 510287"/>
                <a:gd name="connsiteY55" fmla="*/ 6404 h 280157"/>
                <a:gd name="connsiteX56" fmla="*/ 369008 w 510287"/>
                <a:gd name="connsiteY56" fmla="*/ 0 h 280157"/>
                <a:gd name="connsiteX57" fmla="*/ 443850 w 510287"/>
                <a:gd name="connsiteY57" fmla="*/ 0 h 280157"/>
                <a:gd name="connsiteX58" fmla="*/ 459559 w 510287"/>
                <a:gd name="connsiteY58" fmla="*/ 1701 h 280157"/>
                <a:gd name="connsiteX59" fmla="*/ 513690 w 510287"/>
                <a:gd name="connsiteY59" fmla="*/ 69839 h 280157"/>
                <a:gd name="connsiteX60" fmla="*/ 511088 w 510287"/>
                <a:gd name="connsiteY60" fmla="*/ 88950 h 280157"/>
                <a:gd name="connsiteX61" fmla="*/ 504885 w 510287"/>
                <a:gd name="connsiteY61" fmla="*/ 93553 h 280157"/>
                <a:gd name="connsiteX62" fmla="*/ 349797 w 510287"/>
                <a:gd name="connsiteY62" fmla="*/ 12807 h 280157"/>
                <a:gd name="connsiteX63" fmla="*/ 343394 w 510287"/>
                <a:gd name="connsiteY63" fmla="*/ 6404 h 280157"/>
                <a:gd name="connsiteX64" fmla="*/ 349797 w 510287"/>
                <a:gd name="connsiteY64" fmla="*/ 0 h 280157"/>
                <a:gd name="connsiteX65" fmla="*/ 356200 w 510287"/>
                <a:gd name="connsiteY65" fmla="*/ 6404 h 280157"/>
                <a:gd name="connsiteX66" fmla="*/ 349797 w 510287"/>
                <a:gd name="connsiteY66" fmla="*/ 12807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510287" h="280157">
                  <a:moveTo>
                    <a:pt x="175199" y="286061"/>
                  </a:moveTo>
                  <a:cubicBezTo>
                    <a:pt x="171696" y="286061"/>
                    <a:pt x="168795" y="283259"/>
                    <a:pt x="168795" y="279658"/>
                  </a:cubicBezTo>
                  <a:cubicBezTo>
                    <a:pt x="168795" y="276156"/>
                    <a:pt x="171696" y="273254"/>
                    <a:pt x="175199" y="273254"/>
                  </a:cubicBezTo>
                  <a:lnTo>
                    <a:pt x="432544" y="273254"/>
                  </a:lnTo>
                  <a:cubicBezTo>
                    <a:pt x="436546" y="273254"/>
                    <a:pt x="439948" y="270752"/>
                    <a:pt x="441149" y="267050"/>
                  </a:cubicBezTo>
                  <a:lnTo>
                    <a:pt x="492978" y="103558"/>
                  </a:lnTo>
                  <a:cubicBezTo>
                    <a:pt x="494078" y="100256"/>
                    <a:pt x="497680" y="98355"/>
                    <a:pt x="501083" y="99456"/>
                  </a:cubicBezTo>
                  <a:cubicBezTo>
                    <a:pt x="504384" y="100457"/>
                    <a:pt x="506285" y="104059"/>
                    <a:pt x="505185" y="107460"/>
                  </a:cubicBezTo>
                  <a:lnTo>
                    <a:pt x="453355" y="270853"/>
                  </a:lnTo>
                  <a:cubicBezTo>
                    <a:pt x="450554" y="279958"/>
                    <a:pt x="442149" y="286061"/>
                    <a:pt x="432544" y="286061"/>
                  </a:cubicBezTo>
                  <a:lnTo>
                    <a:pt x="175199" y="286061"/>
                  </a:lnTo>
                  <a:close/>
                  <a:moveTo>
                    <a:pt x="6404" y="286061"/>
                  </a:moveTo>
                  <a:lnTo>
                    <a:pt x="6404" y="286061"/>
                  </a:lnTo>
                  <a:cubicBezTo>
                    <a:pt x="2901" y="286061"/>
                    <a:pt x="0" y="283259"/>
                    <a:pt x="0" y="279658"/>
                  </a:cubicBezTo>
                  <a:cubicBezTo>
                    <a:pt x="0" y="276156"/>
                    <a:pt x="2901" y="273254"/>
                    <a:pt x="6404" y="273254"/>
                  </a:cubicBezTo>
                  <a:lnTo>
                    <a:pt x="14808" y="273254"/>
                  </a:lnTo>
                  <a:cubicBezTo>
                    <a:pt x="14709" y="273154"/>
                    <a:pt x="14608" y="272954"/>
                    <a:pt x="14608" y="272754"/>
                  </a:cubicBezTo>
                  <a:cubicBezTo>
                    <a:pt x="14208" y="271953"/>
                    <a:pt x="14108" y="271153"/>
                    <a:pt x="14108" y="270352"/>
                  </a:cubicBezTo>
                  <a:cubicBezTo>
                    <a:pt x="14108" y="269452"/>
                    <a:pt x="14208" y="268651"/>
                    <a:pt x="14508" y="267851"/>
                  </a:cubicBezTo>
                  <a:lnTo>
                    <a:pt x="15008" y="266550"/>
                  </a:lnTo>
                  <a:lnTo>
                    <a:pt x="15008" y="266450"/>
                  </a:lnTo>
                  <a:lnTo>
                    <a:pt x="84147" y="48727"/>
                  </a:lnTo>
                  <a:cubicBezTo>
                    <a:pt x="86749" y="40423"/>
                    <a:pt x="90751" y="32918"/>
                    <a:pt x="95954" y="26515"/>
                  </a:cubicBezTo>
                  <a:cubicBezTo>
                    <a:pt x="106060" y="13608"/>
                    <a:pt x="120468" y="4703"/>
                    <a:pt x="136677" y="1501"/>
                  </a:cubicBezTo>
                  <a:cubicBezTo>
                    <a:pt x="141079" y="500"/>
                    <a:pt x="145882" y="0"/>
                    <a:pt x="150685" y="0"/>
                  </a:cubicBezTo>
                  <a:lnTo>
                    <a:pt x="330586" y="0"/>
                  </a:lnTo>
                  <a:cubicBezTo>
                    <a:pt x="334189" y="0"/>
                    <a:pt x="336990" y="2902"/>
                    <a:pt x="336990" y="6404"/>
                  </a:cubicBezTo>
                  <a:cubicBezTo>
                    <a:pt x="336990" y="9905"/>
                    <a:pt x="334189" y="12807"/>
                    <a:pt x="330586" y="12807"/>
                  </a:cubicBezTo>
                  <a:lnTo>
                    <a:pt x="150685" y="12807"/>
                  </a:lnTo>
                  <a:cubicBezTo>
                    <a:pt x="146682" y="12807"/>
                    <a:pt x="142980" y="13207"/>
                    <a:pt x="139278" y="14008"/>
                  </a:cubicBezTo>
                  <a:cubicBezTo>
                    <a:pt x="126071" y="16609"/>
                    <a:pt x="114264" y="23913"/>
                    <a:pt x="106060" y="34519"/>
                  </a:cubicBezTo>
                  <a:cubicBezTo>
                    <a:pt x="101757" y="39722"/>
                    <a:pt x="98456" y="45826"/>
                    <a:pt x="96354" y="52530"/>
                  </a:cubicBezTo>
                  <a:lnTo>
                    <a:pt x="27415" y="269852"/>
                  </a:lnTo>
                  <a:cubicBezTo>
                    <a:pt x="27216" y="270352"/>
                    <a:pt x="27116" y="270953"/>
                    <a:pt x="26915" y="271453"/>
                  </a:cubicBezTo>
                  <a:lnTo>
                    <a:pt x="26815" y="271653"/>
                  </a:lnTo>
                  <a:cubicBezTo>
                    <a:pt x="26615" y="272254"/>
                    <a:pt x="26515" y="272554"/>
                    <a:pt x="26415" y="272654"/>
                  </a:cubicBezTo>
                  <a:cubicBezTo>
                    <a:pt x="26315" y="272854"/>
                    <a:pt x="26215" y="273054"/>
                    <a:pt x="26115" y="273254"/>
                  </a:cubicBezTo>
                  <a:lnTo>
                    <a:pt x="136777" y="273254"/>
                  </a:lnTo>
                  <a:cubicBezTo>
                    <a:pt x="140279" y="273254"/>
                    <a:pt x="143181" y="276156"/>
                    <a:pt x="143181" y="279658"/>
                  </a:cubicBezTo>
                  <a:cubicBezTo>
                    <a:pt x="143181" y="283259"/>
                    <a:pt x="140279" y="286061"/>
                    <a:pt x="136777" y="286061"/>
                  </a:cubicBezTo>
                  <a:lnTo>
                    <a:pt x="6404" y="286061"/>
                  </a:lnTo>
                  <a:close/>
                  <a:moveTo>
                    <a:pt x="155988" y="286061"/>
                  </a:moveTo>
                  <a:cubicBezTo>
                    <a:pt x="152486" y="286061"/>
                    <a:pt x="149584" y="283259"/>
                    <a:pt x="149584" y="279658"/>
                  </a:cubicBezTo>
                  <a:cubicBezTo>
                    <a:pt x="149584" y="276156"/>
                    <a:pt x="152486" y="273254"/>
                    <a:pt x="155988" y="273254"/>
                  </a:cubicBezTo>
                  <a:cubicBezTo>
                    <a:pt x="159490" y="273254"/>
                    <a:pt x="162391" y="276156"/>
                    <a:pt x="162391" y="279658"/>
                  </a:cubicBezTo>
                  <a:cubicBezTo>
                    <a:pt x="162391" y="283259"/>
                    <a:pt x="159490" y="286061"/>
                    <a:pt x="155988" y="286061"/>
                  </a:cubicBezTo>
                  <a:close/>
                  <a:moveTo>
                    <a:pt x="504885" y="93553"/>
                  </a:moveTo>
                  <a:cubicBezTo>
                    <a:pt x="504284" y="93553"/>
                    <a:pt x="503784" y="93553"/>
                    <a:pt x="503183" y="93353"/>
                  </a:cubicBezTo>
                  <a:cubicBezTo>
                    <a:pt x="501483" y="92952"/>
                    <a:pt x="500182" y="91852"/>
                    <a:pt x="499282" y="90351"/>
                  </a:cubicBezTo>
                  <a:cubicBezTo>
                    <a:pt x="498481" y="88850"/>
                    <a:pt x="498281" y="87149"/>
                    <a:pt x="498681" y="85448"/>
                  </a:cubicBezTo>
                  <a:cubicBezTo>
                    <a:pt x="500182" y="80345"/>
                    <a:pt x="500982" y="75042"/>
                    <a:pt x="500982" y="69839"/>
                  </a:cubicBezTo>
                  <a:cubicBezTo>
                    <a:pt x="500982" y="43424"/>
                    <a:pt x="482372" y="20111"/>
                    <a:pt x="456758" y="14208"/>
                  </a:cubicBezTo>
                  <a:cubicBezTo>
                    <a:pt x="452455" y="13308"/>
                    <a:pt x="448152" y="12807"/>
                    <a:pt x="443850" y="12807"/>
                  </a:cubicBezTo>
                  <a:lnTo>
                    <a:pt x="369208" y="12807"/>
                  </a:lnTo>
                  <a:cubicBezTo>
                    <a:pt x="369108" y="12807"/>
                    <a:pt x="369108" y="12807"/>
                    <a:pt x="369008" y="12807"/>
                  </a:cubicBezTo>
                  <a:cubicBezTo>
                    <a:pt x="365506" y="12807"/>
                    <a:pt x="362604" y="9905"/>
                    <a:pt x="362604" y="6404"/>
                  </a:cubicBezTo>
                  <a:cubicBezTo>
                    <a:pt x="362604" y="2902"/>
                    <a:pt x="365506" y="0"/>
                    <a:pt x="369008" y="0"/>
                  </a:cubicBezTo>
                  <a:lnTo>
                    <a:pt x="443850" y="0"/>
                  </a:lnTo>
                  <a:cubicBezTo>
                    <a:pt x="449053" y="0"/>
                    <a:pt x="454356" y="600"/>
                    <a:pt x="459559" y="1701"/>
                  </a:cubicBezTo>
                  <a:cubicBezTo>
                    <a:pt x="490977" y="9005"/>
                    <a:pt x="513690" y="37621"/>
                    <a:pt x="513690" y="69839"/>
                  </a:cubicBezTo>
                  <a:cubicBezTo>
                    <a:pt x="513690" y="76243"/>
                    <a:pt x="512789" y="82647"/>
                    <a:pt x="511088" y="88950"/>
                  </a:cubicBezTo>
                  <a:cubicBezTo>
                    <a:pt x="510288" y="91652"/>
                    <a:pt x="507686" y="93553"/>
                    <a:pt x="504885" y="93553"/>
                  </a:cubicBezTo>
                  <a:close/>
                  <a:moveTo>
                    <a:pt x="349797" y="12807"/>
                  </a:moveTo>
                  <a:cubicBezTo>
                    <a:pt x="346295" y="12807"/>
                    <a:pt x="343394" y="9905"/>
                    <a:pt x="343394" y="6404"/>
                  </a:cubicBezTo>
                  <a:cubicBezTo>
                    <a:pt x="343394" y="2902"/>
                    <a:pt x="346295" y="0"/>
                    <a:pt x="349797" y="0"/>
                  </a:cubicBezTo>
                  <a:cubicBezTo>
                    <a:pt x="353399" y="0"/>
                    <a:pt x="356200" y="2902"/>
                    <a:pt x="356200" y="6404"/>
                  </a:cubicBezTo>
                  <a:cubicBezTo>
                    <a:pt x="356200" y="9905"/>
                    <a:pt x="353399" y="12807"/>
                    <a:pt x="349797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2674456B-A4E5-47BF-8692-54613D9019C2}"/>
                </a:ext>
              </a:extLst>
            </p:cNvPr>
            <p:cNvSpPr/>
            <p:nvPr/>
          </p:nvSpPr>
          <p:spPr>
            <a:xfrm>
              <a:off x="6565437" y="3661432"/>
              <a:ext cx="330186" cy="190107"/>
            </a:xfrm>
            <a:custGeom>
              <a:avLst/>
              <a:gdLst>
                <a:gd name="connsiteX0" fmla="*/ 326584 w 330186"/>
                <a:gd name="connsiteY0" fmla="*/ 197611 h 190107"/>
                <a:gd name="connsiteX1" fmla="*/ 320180 w 330186"/>
                <a:gd name="connsiteY1" fmla="*/ 191208 h 190107"/>
                <a:gd name="connsiteX2" fmla="*/ 320180 w 330186"/>
                <a:gd name="connsiteY2" fmla="*/ 12807 h 190107"/>
                <a:gd name="connsiteX3" fmla="*/ 12807 w 330186"/>
                <a:gd name="connsiteY3" fmla="*/ 12807 h 190107"/>
                <a:gd name="connsiteX4" fmla="*/ 12807 w 330186"/>
                <a:gd name="connsiteY4" fmla="*/ 191008 h 190107"/>
                <a:gd name="connsiteX5" fmla="*/ 6403 w 330186"/>
                <a:gd name="connsiteY5" fmla="*/ 197411 h 190107"/>
                <a:gd name="connsiteX6" fmla="*/ 0 w 330186"/>
                <a:gd name="connsiteY6" fmla="*/ 191008 h 190107"/>
                <a:gd name="connsiteX7" fmla="*/ 0 w 330186"/>
                <a:gd name="connsiteY7" fmla="*/ 6404 h 190107"/>
                <a:gd name="connsiteX8" fmla="*/ 6403 w 330186"/>
                <a:gd name="connsiteY8" fmla="*/ 0 h 190107"/>
                <a:gd name="connsiteX9" fmla="*/ 326584 w 330186"/>
                <a:gd name="connsiteY9" fmla="*/ 0 h 190107"/>
                <a:gd name="connsiteX10" fmla="*/ 332987 w 330186"/>
                <a:gd name="connsiteY10" fmla="*/ 6404 h 190107"/>
                <a:gd name="connsiteX11" fmla="*/ 332987 w 330186"/>
                <a:gd name="connsiteY11" fmla="*/ 191208 h 190107"/>
                <a:gd name="connsiteX12" fmla="*/ 326584 w 330186"/>
                <a:gd name="connsiteY12" fmla="*/ 197611 h 19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0186" h="190107">
                  <a:moveTo>
                    <a:pt x="326584" y="197611"/>
                  </a:moveTo>
                  <a:cubicBezTo>
                    <a:pt x="323082" y="197611"/>
                    <a:pt x="320180" y="194710"/>
                    <a:pt x="320180" y="191208"/>
                  </a:cubicBezTo>
                  <a:lnTo>
                    <a:pt x="320180" y="12807"/>
                  </a:lnTo>
                  <a:lnTo>
                    <a:pt x="12807" y="12807"/>
                  </a:lnTo>
                  <a:lnTo>
                    <a:pt x="12807" y="191008"/>
                  </a:lnTo>
                  <a:cubicBezTo>
                    <a:pt x="12807" y="194510"/>
                    <a:pt x="9905" y="197411"/>
                    <a:pt x="6403" y="197411"/>
                  </a:cubicBezTo>
                  <a:cubicBezTo>
                    <a:pt x="2901" y="197411"/>
                    <a:pt x="0" y="194510"/>
                    <a:pt x="0" y="191008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3" y="0"/>
                  </a:cubicBezTo>
                  <a:lnTo>
                    <a:pt x="326584" y="0"/>
                  </a:lnTo>
                  <a:cubicBezTo>
                    <a:pt x="330086" y="0"/>
                    <a:pt x="332987" y="2902"/>
                    <a:pt x="332987" y="6404"/>
                  </a:cubicBezTo>
                  <a:lnTo>
                    <a:pt x="332987" y="191208"/>
                  </a:lnTo>
                  <a:cubicBezTo>
                    <a:pt x="332987" y="194810"/>
                    <a:pt x="330186" y="197611"/>
                    <a:pt x="326584" y="19761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F8F478F-9294-42B9-BC6D-BF83ADB75E16}"/>
                </a:ext>
              </a:extLst>
            </p:cNvPr>
            <p:cNvSpPr/>
            <p:nvPr/>
          </p:nvSpPr>
          <p:spPr>
            <a:xfrm>
              <a:off x="6528517" y="3696451"/>
              <a:ext cx="40023" cy="180102"/>
            </a:xfrm>
            <a:custGeom>
              <a:avLst/>
              <a:gdLst>
                <a:gd name="connsiteX0" fmla="*/ 6403 w 40022"/>
                <a:gd name="connsiteY0" fmla="*/ 185104 h 180101"/>
                <a:gd name="connsiteX1" fmla="*/ 0 w 40022"/>
                <a:gd name="connsiteY1" fmla="*/ 178701 h 180101"/>
                <a:gd name="connsiteX2" fmla="*/ 0 w 40022"/>
                <a:gd name="connsiteY2" fmla="*/ 6404 h 180101"/>
                <a:gd name="connsiteX3" fmla="*/ 6403 w 40022"/>
                <a:gd name="connsiteY3" fmla="*/ 0 h 180101"/>
                <a:gd name="connsiteX4" fmla="*/ 43324 w 40022"/>
                <a:gd name="connsiteY4" fmla="*/ 0 h 180101"/>
                <a:gd name="connsiteX5" fmla="*/ 49728 w 40022"/>
                <a:gd name="connsiteY5" fmla="*/ 6404 h 180101"/>
                <a:gd name="connsiteX6" fmla="*/ 43324 w 40022"/>
                <a:gd name="connsiteY6" fmla="*/ 12807 h 180101"/>
                <a:gd name="connsiteX7" fmla="*/ 12807 w 40022"/>
                <a:gd name="connsiteY7" fmla="*/ 12807 h 180101"/>
                <a:gd name="connsiteX8" fmla="*/ 12807 w 40022"/>
                <a:gd name="connsiteY8" fmla="*/ 178701 h 180101"/>
                <a:gd name="connsiteX9" fmla="*/ 6403 w 40022"/>
                <a:gd name="connsiteY9" fmla="*/ 185104 h 180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180101">
                  <a:moveTo>
                    <a:pt x="6403" y="185104"/>
                  </a:moveTo>
                  <a:cubicBezTo>
                    <a:pt x="2901" y="185104"/>
                    <a:pt x="0" y="182203"/>
                    <a:pt x="0" y="178701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3" y="0"/>
                  </a:cubicBezTo>
                  <a:lnTo>
                    <a:pt x="43324" y="0"/>
                  </a:lnTo>
                  <a:cubicBezTo>
                    <a:pt x="46826" y="0"/>
                    <a:pt x="49728" y="2902"/>
                    <a:pt x="49728" y="6404"/>
                  </a:cubicBezTo>
                  <a:cubicBezTo>
                    <a:pt x="49728" y="9906"/>
                    <a:pt x="46826" y="12807"/>
                    <a:pt x="43324" y="12807"/>
                  </a:cubicBezTo>
                  <a:lnTo>
                    <a:pt x="12807" y="12807"/>
                  </a:lnTo>
                  <a:lnTo>
                    <a:pt x="12807" y="178701"/>
                  </a:lnTo>
                  <a:cubicBezTo>
                    <a:pt x="12807" y="182203"/>
                    <a:pt x="9905" y="185104"/>
                    <a:pt x="6403" y="18510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B070A746-A41F-4F6C-A014-CD53318C7E0C}"/>
                </a:ext>
              </a:extLst>
            </p:cNvPr>
            <p:cNvSpPr/>
            <p:nvPr/>
          </p:nvSpPr>
          <p:spPr>
            <a:xfrm>
              <a:off x="6499100" y="3731471"/>
              <a:ext cx="40023" cy="180102"/>
            </a:xfrm>
            <a:custGeom>
              <a:avLst/>
              <a:gdLst>
                <a:gd name="connsiteX0" fmla="*/ 6403 w 40022"/>
                <a:gd name="connsiteY0" fmla="*/ 184804 h 180101"/>
                <a:gd name="connsiteX1" fmla="*/ 0 w 40022"/>
                <a:gd name="connsiteY1" fmla="*/ 178401 h 180101"/>
                <a:gd name="connsiteX2" fmla="*/ 0 w 40022"/>
                <a:gd name="connsiteY2" fmla="*/ 6504 h 180101"/>
                <a:gd name="connsiteX3" fmla="*/ 6403 w 40022"/>
                <a:gd name="connsiteY3" fmla="*/ 0 h 180101"/>
                <a:gd name="connsiteX4" fmla="*/ 35820 w 40022"/>
                <a:gd name="connsiteY4" fmla="*/ 0 h 180101"/>
                <a:gd name="connsiteX5" fmla="*/ 42224 w 40022"/>
                <a:gd name="connsiteY5" fmla="*/ 6404 h 180101"/>
                <a:gd name="connsiteX6" fmla="*/ 35820 w 40022"/>
                <a:gd name="connsiteY6" fmla="*/ 12807 h 180101"/>
                <a:gd name="connsiteX7" fmla="*/ 12807 w 40022"/>
                <a:gd name="connsiteY7" fmla="*/ 12807 h 180101"/>
                <a:gd name="connsiteX8" fmla="*/ 12807 w 40022"/>
                <a:gd name="connsiteY8" fmla="*/ 178401 h 180101"/>
                <a:gd name="connsiteX9" fmla="*/ 6403 w 40022"/>
                <a:gd name="connsiteY9" fmla="*/ 184804 h 180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180101">
                  <a:moveTo>
                    <a:pt x="6403" y="184804"/>
                  </a:moveTo>
                  <a:cubicBezTo>
                    <a:pt x="2901" y="184804"/>
                    <a:pt x="0" y="181902"/>
                    <a:pt x="0" y="178401"/>
                  </a:cubicBezTo>
                  <a:lnTo>
                    <a:pt x="0" y="6504"/>
                  </a:lnTo>
                  <a:cubicBezTo>
                    <a:pt x="0" y="3002"/>
                    <a:pt x="2901" y="0"/>
                    <a:pt x="6403" y="0"/>
                  </a:cubicBezTo>
                  <a:lnTo>
                    <a:pt x="35820" y="0"/>
                  </a:lnTo>
                  <a:cubicBezTo>
                    <a:pt x="39322" y="0"/>
                    <a:pt x="42224" y="2902"/>
                    <a:pt x="42224" y="6404"/>
                  </a:cubicBezTo>
                  <a:cubicBezTo>
                    <a:pt x="42224" y="9906"/>
                    <a:pt x="39322" y="12807"/>
                    <a:pt x="35820" y="12807"/>
                  </a:cubicBezTo>
                  <a:lnTo>
                    <a:pt x="12807" y="12807"/>
                  </a:lnTo>
                  <a:lnTo>
                    <a:pt x="12807" y="178401"/>
                  </a:lnTo>
                  <a:cubicBezTo>
                    <a:pt x="12807" y="181902"/>
                    <a:pt x="10006" y="184804"/>
                    <a:pt x="6403" y="18480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C137BAEE-F1A8-4695-8DF8-F4CB97A0A17D}"/>
                </a:ext>
              </a:extLst>
            </p:cNvPr>
            <p:cNvSpPr/>
            <p:nvPr/>
          </p:nvSpPr>
          <p:spPr>
            <a:xfrm>
              <a:off x="6610062" y="3708758"/>
              <a:ext cx="130073" cy="10006"/>
            </a:xfrm>
            <a:custGeom>
              <a:avLst/>
              <a:gdLst>
                <a:gd name="connsiteX0" fmla="*/ 127372 w 130073"/>
                <a:gd name="connsiteY0" fmla="*/ 12807 h 10005"/>
                <a:gd name="connsiteX1" fmla="*/ 6404 w 130073"/>
                <a:gd name="connsiteY1" fmla="*/ 12807 h 10005"/>
                <a:gd name="connsiteX2" fmla="*/ 0 w 130073"/>
                <a:gd name="connsiteY2" fmla="*/ 6404 h 10005"/>
                <a:gd name="connsiteX3" fmla="*/ 6404 w 130073"/>
                <a:gd name="connsiteY3" fmla="*/ 0 h 10005"/>
                <a:gd name="connsiteX4" fmla="*/ 127372 w 130073"/>
                <a:gd name="connsiteY4" fmla="*/ 0 h 10005"/>
                <a:gd name="connsiteX5" fmla="*/ 133775 w 130073"/>
                <a:gd name="connsiteY5" fmla="*/ 6404 h 10005"/>
                <a:gd name="connsiteX6" fmla="*/ 127372 w 130073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073" h="10005">
                  <a:moveTo>
                    <a:pt x="127372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27372" y="0"/>
                  </a:lnTo>
                  <a:cubicBezTo>
                    <a:pt x="130874" y="0"/>
                    <a:pt x="133775" y="2902"/>
                    <a:pt x="133775" y="6404"/>
                  </a:cubicBezTo>
                  <a:cubicBezTo>
                    <a:pt x="133775" y="9906"/>
                    <a:pt x="130874" y="12807"/>
                    <a:pt x="12737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9827579-2548-406F-B92E-D069F5F5574B}"/>
                </a:ext>
              </a:extLst>
            </p:cNvPr>
            <p:cNvSpPr/>
            <p:nvPr/>
          </p:nvSpPr>
          <p:spPr>
            <a:xfrm>
              <a:off x="6610062" y="3747580"/>
              <a:ext cx="240135" cy="10006"/>
            </a:xfrm>
            <a:custGeom>
              <a:avLst/>
              <a:gdLst>
                <a:gd name="connsiteX0" fmla="*/ 242137 w 240135"/>
                <a:gd name="connsiteY0" fmla="*/ 12807 h 10005"/>
                <a:gd name="connsiteX1" fmla="*/ 6404 w 240135"/>
                <a:gd name="connsiteY1" fmla="*/ 12807 h 10005"/>
                <a:gd name="connsiteX2" fmla="*/ 0 w 240135"/>
                <a:gd name="connsiteY2" fmla="*/ 6404 h 10005"/>
                <a:gd name="connsiteX3" fmla="*/ 6404 w 240135"/>
                <a:gd name="connsiteY3" fmla="*/ 0 h 10005"/>
                <a:gd name="connsiteX4" fmla="*/ 242137 w 240135"/>
                <a:gd name="connsiteY4" fmla="*/ 0 h 10005"/>
                <a:gd name="connsiteX5" fmla="*/ 248540 w 240135"/>
                <a:gd name="connsiteY5" fmla="*/ 6404 h 10005"/>
                <a:gd name="connsiteX6" fmla="*/ 242137 w 240135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135" h="10005">
                  <a:moveTo>
                    <a:pt x="242137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42137" y="0"/>
                  </a:lnTo>
                  <a:cubicBezTo>
                    <a:pt x="245638" y="0"/>
                    <a:pt x="248540" y="2902"/>
                    <a:pt x="248540" y="6404"/>
                  </a:cubicBezTo>
                  <a:cubicBezTo>
                    <a:pt x="248540" y="9906"/>
                    <a:pt x="245638" y="12807"/>
                    <a:pt x="242137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73BC7B78-1447-4840-95EC-6E204D924AAB}"/>
                </a:ext>
              </a:extLst>
            </p:cNvPr>
            <p:cNvSpPr/>
            <p:nvPr/>
          </p:nvSpPr>
          <p:spPr>
            <a:xfrm>
              <a:off x="6610062" y="3786502"/>
              <a:ext cx="240135" cy="10006"/>
            </a:xfrm>
            <a:custGeom>
              <a:avLst/>
              <a:gdLst>
                <a:gd name="connsiteX0" fmla="*/ 242137 w 240135"/>
                <a:gd name="connsiteY0" fmla="*/ 12807 h 10005"/>
                <a:gd name="connsiteX1" fmla="*/ 6404 w 240135"/>
                <a:gd name="connsiteY1" fmla="*/ 12807 h 10005"/>
                <a:gd name="connsiteX2" fmla="*/ 0 w 240135"/>
                <a:gd name="connsiteY2" fmla="*/ 6404 h 10005"/>
                <a:gd name="connsiteX3" fmla="*/ 6404 w 240135"/>
                <a:gd name="connsiteY3" fmla="*/ 0 h 10005"/>
                <a:gd name="connsiteX4" fmla="*/ 242137 w 240135"/>
                <a:gd name="connsiteY4" fmla="*/ 0 h 10005"/>
                <a:gd name="connsiteX5" fmla="*/ 248540 w 240135"/>
                <a:gd name="connsiteY5" fmla="*/ 6404 h 10005"/>
                <a:gd name="connsiteX6" fmla="*/ 242137 w 240135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135" h="10005">
                  <a:moveTo>
                    <a:pt x="242137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42137" y="0"/>
                  </a:lnTo>
                  <a:cubicBezTo>
                    <a:pt x="245638" y="0"/>
                    <a:pt x="248540" y="2902"/>
                    <a:pt x="248540" y="6404"/>
                  </a:cubicBezTo>
                  <a:cubicBezTo>
                    <a:pt x="248540" y="9906"/>
                    <a:pt x="245638" y="12807"/>
                    <a:pt x="242137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FFEFC8F-C5BC-47BB-886E-F79E40B65395}"/>
                </a:ext>
              </a:extLst>
            </p:cNvPr>
            <p:cNvSpPr/>
            <p:nvPr/>
          </p:nvSpPr>
          <p:spPr>
            <a:xfrm>
              <a:off x="6610062" y="3825424"/>
              <a:ext cx="240135" cy="10006"/>
            </a:xfrm>
            <a:custGeom>
              <a:avLst/>
              <a:gdLst>
                <a:gd name="connsiteX0" fmla="*/ 242137 w 240135"/>
                <a:gd name="connsiteY0" fmla="*/ 12807 h 10005"/>
                <a:gd name="connsiteX1" fmla="*/ 6404 w 240135"/>
                <a:gd name="connsiteY1" fmla="*/ 12807 h 10005"/>
                <a:gd name="connsiteX2" fmla="*/ 0 w 240135"/>
                <a:gd name="connsiteY2" fmla="*/ 6404 h 10005"/>
                <a:gd name="connsiteX3" fmla="*/ 6404 w 240135"/>
                <a:gd name="connsiteY3" fmla="*/ 0 h 10005"/>
                <a:gd name="connsiteX4" fmla="*/ 242137 w 240135"/>
                <a:gd name="connsiteY4" fmla="*/ 0 h 10005"/>
                <a:gd name="connsiteX5" fmla="*/ 248540 w 240135"/>
                <a:gd name="connsiteY5" fmla="*/ 6404 h 10005"/>
                <a:gd name="connsiteX6" fmla="*/ 242137 w 240135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135" h="10005">
                  <a:moveTo>
                    <a:pt x="242137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42137" y="0"/>
                  </a:lnTo>
                  <a:cubicBezTo>
                    <a:pt x="245638" y="0"/>
                    <a:pt x="248540" y="2902"/>
                    <a:pt x="248540" y="6404"/>
                  </a:cubicBezTo>
                  <a:cubicBezTo>
                    <a:pt x="248540" y="9906"/>
                    <a:pt x="245638" y="12807"/>
                    <a:pt x="242137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7" name="Group 636">
            <a:extLst>
              <a:ext uri="{FF2B5EF4-FFF2-40B4-BE49-F238E27FC236}">
                <a16:creationId xmlns:a16="http://schemas.microsoft.com/office/drawing/2014/main" id="{87029EA2-00EC-438B-A2CB-23436AC0C6AA}"/>
              </a:ext>
            </a:extLst>
          </p:cNvPr>
          <p:cNvGrpSpPr/>
          <p:nvPr/>
        </p:nvGrpSpPr>
        <p:grpSpPr>
          <a:xfrm>
            <a:off x="7599120" y="3677140"/>
            <a:ext cx="525596" cy="462161"/>
            <a:chOff x="7599120" y="3677140"/>
            <a:chExt cx="525596" cy="462161"/>
          </a:xfrm>
          <a:solidFill>
            <a:srgbClr val="FFFFFF"/>
          </a:solidFill>
        </p:grpSpPr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4F0C59A-69DA-4B96-8CC6-56E36EB0A9CE}"/>
                </a:ext>
              </a:extLst>
            </p:cNvPr>
            <p:cNvSpPr/>
            <p:nvPr/>
          </p:nvSpPr>
          <p:spPr>
            <a:xfrm>
              <a:off x="7985337" y="3812216"/>
              <a:ext cx="70039" cy="50028"/>
            </a:xfrm>
            <a:custGeom>
              <a:avLst/>
              <a:gdLst>
                <a:gd name="connsiteX0" fmla="*/ 72941 w 70039"/>
                <a:gd name="connsiteY0" fmla="*/ 59734 h 50028"/>
                <a:gd name="connsiteX1" fmla="*/ 66538 w 70039"/>
                <a:gd name="connsiteY1" fmla="*/ 53330 h 50028"/>
                <a:gd name="connsiteX2" fmla="*/ 66538 w 70039"/>
                <a:gd name="connsiteY2" fmla="*/ 12807 h 50028"/>
                <a:gd name="connsiteX3" fmla="*/ 6504 w 70039"/>
                <a:gd name="connsiteY3" fmla="*/ 12807 h 50028"/>
                <a:gd name="connsiteX4" fmla="*/ 0 w 70039"/>
                <a:gd name="connsiteY4" fmla="*/ 6404 h 50028"/>
                <a:gd name="connsiteX5" fmla="*/ 6504 w 70039"/>
                <a:gd name="connsiteY5" fmla="*/ 0 h 50028"/>
                <a:gd name="connsiteX6" fmla="*/ 71840 w 70039"/>
                <a:gd name="connsiteY6" fmla="*/ 0 h 50028"/>
                <a:gd name="connsiteX7" fmla="*/ 79345 w 70039"/>
                <a:gd name="connsiteY7" fmla="*/ 7604 h 50028"/>
                <a:gd name="connsiteX8" fmla="*/ 79345 w 70039"/>
                <a:gd name="connsiteY8" fmla="*/ 53330 h 50028"/>
                <a:gd name="connsiteX9" fmla="*/ 72941 w 70039"/>
                <a:gd name="connsiteY9" fmla="*/ 59734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039" h="50028">
                  <a:moveTo>
                    <a:pt x="72941" y="59734"/>
                  </a:moveTo>
                  <a:cubicBezTo>
                    <a:pt x="69439" y="59734"/>
                    <a:pt x="66538" y="56832"/>
                    <a:pt x="66538" y="53330"/>
                  </a:cubicBezTo>
                  <a:lnTo>
                    <a:pt x="66538" y="12807"/>
                  </a:lnTo>
                  <a:lnTo>
                    <a:pt x="6504" y="12807"/>
                  </a:lnTo>
                  <a:cubicBezTo>
                    <a:pt x="2901" y="12807"/>
                    <a:pt x="0" y="10006"/>
                    <a:pt x="0" y="6404"/>
                  </a:cubicBezTo>
                  <a:cubicBezTo>
                    <a:pt x="0" y="2902"/>
                    <a:pt x="2901" y="0"/>
                    <a:pt x="6504" y="0"/>
                  </a:cubicBezTo>
                  <a:lnTo>
                    <a:pt x="71840" y="0"/>
                  </a:lnTo>
                  <a:cubicBezTo>
                    <a:pt x="76043" y="0"/>
                    <a:pt x="79345" y="3402"/>
                    <a:pt x="79345" y="7604"/>
                  </a:cubicBezTo>
                  <a:lnTo>
                    <a:pt x="79345" y="53330"/>
                  </a:lnTo>
                  <a:cubicBezTo>
                    <a:pt x="79345" y="56832"/>
                    <a:pt x="76543" y="59734"/>
                    <a:pt x="72941" y="5973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EA0A3E9-1501-431B-9BE7-A3565312006B}"/>
                </a:ext>
              </a:extLst>
            </p:cNvPr>
            <p:cNvSpPr/>
            <p:nvPr/>
          </p:nvSpPr>
          <p:spPr>
            <a:xfrm>
              <a:off x="7599120" y="3745979"/>
              <a:ext cx="70039" cy="380214"/>
            </a:xfrm>
            <a:custGeom>
              <a:avLst/>
              <a:gdLst>
                <a:gd name="connsiteX0" fmla="*/ 6403 w 70039"/>
                <a:gd name="connsiteY0" fmla="*/ 383916 h 380214"/>
                <a:gd name="connsiteX1" fmla="*/ 0 w 70039"/>
                <a:gd name="connsiteY1" fmla="*/ 377513 h 380214"/>
                <a:gd name="connsiteX2" fmla="*/ 0 w 70039"/>
                <a:gd name="connsiteY2" fmla="*/ 185404 h 380214"/>
                <a:gd name="connsiteX3" fmla="*/ 6403 w 70039"/>
                <a:gd name="connsiteY3" fmla="*/ 179001 h 380214"/>
                <a:gd name="connsiteX4" fmla="*/ 12807 w 70039"/>
                <a:gd name="connsiteY4" fmla="*/ 185404 h 380214"/>
                <a:gd name="connsiteX5" fmla="*/ 12807 w 70039"/>
                <a:gd name="connsiteY5" fmla="*/ 377513 h 380214"/>
                <a:gd name="connsiteX6" fmla="*/ 6403 w 70039"/>
                <a:gd name="connsiteY6" fmla="*/ 383916 h 380214"/>
                <a:gd name="connsiteX7" fmla="*/ 6403 w 70039"/>
                <a:gd name="connsiteY7" fmla="*/ 172597 h 380214"/>
                <a:gd name="connsiteX8" fmla="*/ 0 w 70039"/>
                <a:gd name="connsiteY8" fmla="*/ 166194 h 380214"/>
                <a:gd name="connsiteX9" fmla="*/ 0 w 70039"/>
                <a:gd name="connsiteY9" fmla="*/ 7504 h 380214"/>
                <a:gd name="connsiteX10" fmla="*/ 7604 w 70039"/>
                <a:gd name="connsiteY10" fmla="*/ 0 h 380214"/>
                <a:gd name="connsiteX11" fmla="*/ 72441 w 70039"/>
                <a:gd name="connsiteY11" fmla="*/ 0 h 380214"/>
                <a:gd name="connsiteX12" fmla="*/ 78844 w 70039"/>
                <a:gd name="connsiteY12" fmla="*/ 6404 h 380214"/>
                <a:gd name="connsiteX13" fmla="*/ 72441 w 70039"/>
                <a:gd name="connsiteY13" fmla="*/ 12807 h 380214"/>
                <a:gd name="connsiteX14" fmla="*/ 12807 w 70039"/>
                <a:gd name="connsiteY14" fmla="*/ 12807 h 380214"/>
                <a:gd name="connsiteX15" fmla="*/ 12807 w 70039"/>
                <a:gd name="connsiteY15" fmla="*/ 166194 h 380214"/>
                <a:gd name="connsiteX16" fmla="*/ 6403 w 70039"/>
                <a:gd name="connsiteY16" fmla="*/ 172597 h 38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0039" h="380214">
                  <a:moveTo>
                    <a:pt x="6403" y="383916"/>
                  </a:moveTo>
                  <a:cubicBezTo>
                    <a:pt x="2901" y="383916"/>
                    <a:pt x="0" y="381015"/>
                    <a:pt x="0" y="377513"/>
                  </a:cubicBezTo>
                  <a:lnTo>
                    <a:pt x="0" y="185404"/>
                  </a:lnTo>
                  <a:cubicBezTo>
                    <a:pt x="0" y="181903"/>
                    <a:pt x="2901" y="179001"/>
                    <a:pt x="6403" y="179001"/>
                  </a:cubicBezTo>
                  <a:cubicBezTo>
                    <a:pt x="9905" y="179001"/>
                    <a:pt x="12807" y="181903"/>
                    <a:pt x="12807" y="185404"/>
                  </a:cubicBezTo>
                  <a:lnTo>
                    <a:pt x="12807" y="377513"/>
                  </a:lnTo>
                  <a:cubicBezTo>
                    <a:pt x="12807" y="381015"/>
                    <a:pt x="9905" y="383916"/>
                    <a:pt x="6403" y="383916"/>
                  </a:cubicBezTo>
                  <a:close/>
                  <a:moveTo>
                    <a:pt x="6403" y="172597"/>
                  </a:moveTo>
                  <a:cubicBezTo>
                    <a:pt x="2901" y="172597"/>
                    <a:pt x="0" y="169696"/>
                    <a:pt x="0" y="166194"/>
                  </a:cubicBezTo>
                  <a:lnTo>
                    <a:pt x="0" y="7504"/>
                  </a:lnTo>
                  <a:cubicBezTo>
                    <a:pt x="0" y="3402"/>
                    <a:pt x="3402" y="0"/>
                    <a:pt x="7604" y="0"/>
                  </a:cubicBezTo>
                  <a:lnTo>
                    <a:pt x="72441" y="0"/>
                  </a:lnTo>
                  <a:cubicBezTo>
                    <a:pt x="76043" y="0"/>
                    <a:pt x="78844" y="2902"/>
                    <a:pt x="78844" y="6404"/>
                  </a:cubicBezTo>
                  <a:cubicBezTo>
                    <a:pt x="78844" y="9906"/>
                    <a:pt x="76043" y="12807"/>
                    <a:pt x="72441" y="12807"/>
                  </a:cubicBezTo>
                  <a:lnTo>
                    <a:pt x="12807" y="12807"/>
                  </a:lnTo>
                  <a:lnTo>
                    <a:pt x="12807" y="166194"/>
                  </a:lnTo>
                  <a:cubicBezTo>
                    <a:pt x="12807" y="169696"/>
                    <a:pt x="9905" y="172597"/>
                    <a:pt x="6403" y="17259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CFCC27C2-61A1-4853-A6FD-E9D93061607E}"/>
                </a:ext>
              </a:extLst>
            </p:cNvPr>
            <p:cNvSpPr/>
            <p:nvPr/>
          </p:nvSpPr>
          <p:spPr>
            <a:xfrm>
              <a:off x="7599120" y="4117088"/>
              <a:ext cx="40023" cy="20011"/>
            </a:xfrm>
            <a:custGeom>
              <a:avLst/>
              <a:gdLst>
                <a:gd name="connsiteX0" fmla="*/ 21812 w 40022"/>
                <a:gd name="connsiteY0" fmla="*/ 28116 h 20011"/>
                <a:gd name="connsiteX1" fmla="*/ 21812 w 40022"/>
                <a:gd name="connsiteY1" fmla="*/ 28116 h 20011"/>
                <a:gd name="connsiteX2" fmla="*/ 12507 w 40022"/>
                <a:gd name="connsiteY2" fmla="*/ 26215 h 20011"/>
                <a:gd name="connsiteX3" fmla="*/ 100 w 40022"/>
                <a:gd name="connsiteY3" fmla="*/ 8005 h 20011"/>
                <a:gd name="connsiteX4" fmla="*/ 0 w 40022"/>
                <a:gd name="connsiteY4" fmla="*/ 7104 h 20011"/>
                <a:gd name="connsiteX5" fmla="*/ 0 w 40022"/>
                <a:gd name="connsiteY5" fmla="*/ 6404 h 20011"/>
                <a:gd name="connsiteX6" fmla="*/ 1901 w 40022"/>
                <a:gd name="connsiteY6" fmla="*/ 1801 h 20011"/>
                <a:gd name="connsiteX7" fmla="*/ 10906 w 40022"/>
                <a:gd name="connsiteY7" fmla="*/ 1801 h 20011"/>
                <a:gd name="connsiteX8" fmla="*/ 12807 w 40022"/>
                <a:gd name="connsiteY8" fmla="*/ 6404 h 20011"/>
                <a:gd name="connsiteX9" fmla="*/ 17510 w 40022"/>
                <a:gd name="connsiteY9" fmla="*/ 14408 h 20011"/>
                <a:gd name="connsiteX10" fmla="*/ 29917 w 40022"/>
                <a:gd name="connsiteY10" fmla="*/ 10006 h 20011"/>
                <a:gd name="connsiteX11" fmla="*/ 30117 w 40022"/>
                <a:gd name="connsiteY11" fmla="*/ 9305 h 20011"/>
                <a:gd name="connsiteX12" fmla="*/ 30317 w 40022"/>
                <a:gd name="connsiteY12" fmla="*/ 9005 h 20011"/>
                <a:gd name="connsiteX13" fmla="*/ 30317 w 40022"/>
                <a:gd name="connsiteY13" fmla="*/ 9005 h 20011"/>
                <a:gd name="connsiteX14" fmla="*/ 30317 w 40022"/>
                <a:gd name="connsiteY14" fmla="*/ 8905 h 20011"/>
                <a:gd name="connsiteX15" fmla="*/ 37721 w 40022"/>
                <a:gd name="connsiteY15" fmla="*/ 4203 h 20011"/>
                <a:gd name="connsiteX16" fmla="*/ 42824 w 40022"/>
                <a:gd name="connsiteY16" fmla="*/ 11707 h 20011"/>
                <a:gd name="connsiteX17" fmla="*/ 42224 w 40022"/>
                <a:gd name="connsiteY17" fmla="*/ 13708 h 20011"/>
                <a:gd name="connsiteX18" fmla="*/ 41924 w 40022"/>
                <a:gd name="connsiteY18" fmla="*/ 14408 h 20011"/>
                <a:gd name="connsiteX19" fmla="*/ 41823 w 40022"/>
                <a:gd name="connsiteY19" fmla="*/ 14808 h 20011"/>
                <a:gd name="connsiteX20" fmla="*/ 21812 w 40022"/>
                <a:gd name="connsiteY20" fmla="*/ 28116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022" h="20011">
                  <a:moveTo>
                    <a:pt x="21812" y="28116"/>
                  </a:moveTo>
                  <a:lnTo>
                    <a:pt x="21812" y="28116"/>
                  </a:lnTo>
                  <a:cubicBezTo>
                    <a:pt x="18710" y="28116"/>
                    <a:pt x="15609" y="27416"/>
                    <a:pt x="12507" y="26215"/>
                  </a:cubicBezTo>
                  <a:cubicBezTo>
                    <a:pt x="5403" y="23113"/>
                    <a:pt x="600" y="16109"/>
                    <a:pt x="100" y="8005"/>
                  </a:cubicBezTo>
                  <a:cubicBezTo>
                    <a:pt x="0" y="7705"/>
                    <a:pt x="0" y="7404"/>
                    <a:pt x="0" y="7104"/>
                  </a:cubicBezTo>
                  <a:lnTo>
                    <a:pt x="0" y="6404"/>
                  </a:lnTo>
                  <a:cubicBezTo>
                    <a:pt x="0" y="4703"/>
                    <a:pt x="700" y="3002"/>
                    <a:pt x="1901" y="1801"/>
                  </a:cubicBezTo>
                  <a:cubicBezTo>
                    <a:pt x="4302" y="-600"/>
                    <a:pt x="8505" y="-600"/>
                    <a:pt x="10906" y="1801"/>
                  </a:cubicBezTo>
                  <a:cubicBezTo>
                    <a:pt x="12106" y="3102"/>
                    <a:pt x="12807" y="4703"/>
                    <a:pt x="12807" y="6404"/>
                  </a:cubicBezTo>
                  <a:cubicBezTo>
                    <a:pt x="12807" y="9906"/>
                    <a:pt x="14808" y="13308"/>
                    <a:pt x="17510" y="14408"/>
                  </a:cubicBezTo>
                  <a:cubicBezTo>
                    <a:pt x="22813" y="16509"/>
                    <a:pt x="28016" y="14408"/>
                    <a:pt x="29917" y="10006"/>
                  </a:cubicBezTo>
                  <a:cubicBezTo>
                    <a:pt x="30017" y="9705"/>
                    <a:pt x="30117" y="9505"/>
                    <a:pt x="30117" y="9305"/>
                  </a:cubicBezTo>
                  <a:lnTo>
                    <a:pt x="30317" y="9005"/>
                  </a:lnTo>
                  <a:lnTo>
                    <a:pt x="30317" y="9005"/>
                  </a:lnTo>
                  <a:lnTo>
                    <a:pt x="30317" y="8905"/>
                  </a:lnTo>
                  <a:cubicBezTo>
                    <a:pt x="31117" y="5703"/>
                    <a:pt x="34419" y="3502"/>
                    <a:pt x="37721" y="4203"/>
                  </a:cubicBezTo>
                  <a:cubicBezTo>
                    <a:pt x="41223" y="4903"/>
                    <a:pt x="43424" y="8205"/>
                    <a:pt x="42824" y="11707"/>
                  </a:cubicBezTo>
                  <a:cubicBezTo>
                    <a:pt x="42724" y="12007"/>
                    <a:pt x="42624" y="12807"/>
                    <a:pt x="42224" y="13708"/>
                  </a:cubicBezTo>
                  <a:cubicBezTo>
                    <a:pt x="42123" y="13908"/>
                    <a:pt x="42023" y="14208"/>
                    <a:pt x="41924" y="14408"/>
                  </a:cubicBezTo>
                  <a:lnTo>
                    <a:pt x="41823" y="14808"/>
                  </a:lnTo>
                  <a:cubicBezTo>
                    <a:pt x="38421" y="22813"/>
                    <a:pt x="30517" y="28116"/>
                    <a:pt x="21812" y="281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123BB8C-D37D-4A0D-A421-E3DADDDC5060}"/>
                </a:ext>
              </a:extLst>
            </p:cNvPr>
            <p:cNvSpPr/>
            <p:nvPr/>
          </p:nvSpPr>
          <p:spPr>
            <a:xfrm>
              <a:off x="7614428" y="3859143"/>
              <a:ext cx="510288" cy="280158"/>
            </a:xfrm>
            <a:custGeom>
              <a:avLst/>
              <a:gdLst>
                <a:gd name="connsiteX0" fmla="*/ 127172 w 510287"/>
                <a:gd name="connsiteY0" fmla="*/ 286061 h 280157"/>
                <a:gd name="connsiteX1" fmla="*/ 120868 w 510287"/>
                <a:gd name="connsiteY1" fmla="*/ 279658 h 280157"/>
                <a:gd name="connsiteX2" fmla="*/ 127172 w 510287"/>
                <a:gd name="connsiteY2" fmla="*/ 273254 h 280157"/>
                <a:gd name="connsiteX3" fmla="*/ 432644 w 510287"/>
                <a:gd name="connsiteY3" fmla="*/ 273254 h 280157"/>
                <a:gd name="connsiteX4" fmla="*/ 441149 w 510287"/>
                <a:gd name="connsiteY4" fmla="*/ 267051 h 280157"/>
                <a:gd name="connsiteX5" fmla="*/ 478470 w 510287"/>
                <a:gd name="connsiteY5" fmla="*/ 149384 h 280157"/>
                <a:gd name="connsiteX6" fmla="*/ 478470 w 510287"/>
                <a:gd name="connsiteY6" fmla="*/ 149284 h 280157"/>
                <a:gd name="connsiteX7" fmla="*/ 486474 w 510287"/>
                <a:gd name="connsiteY7" fmla="*/ 145182 h 280157"/>
                <a:gd name="connsiteX8" fmla="*/ 490677 w 510287"/>
                <a:gd name="connsiteY8" fmla="*/ 153286 h 280157"/>
                <a:gd name="connsiteX9" fmla="*/ 453355 w 510287"/>
                <a:gd name="connsiteY9" fmla="*/ 270853 h 280157"/>
                <a:gd name="connsiteX10" fmla="*/ 432644 w 510287"/>
                <a:gd name="connsiteY10" fmla="*/ 286061 h 280157"/>
                <a:gd name="connsiteX11" fmla="*/ 127172 w 510287"/>
                <a:gd name="connsiteY11" fmla="*/ 286061 h 280157"/>
                <a:gd name="connsiteX12" fmla="*/ 6504 w 510287"/>
                <a:gd name="connsiteY12" fmla="*/ 286061 h 280157"/>
                <a:gd name="connsiteX13" fmla="*/ 6504 w 510287"/>
                <a:gd name="connsiteY13" fmla="*/ 286061 h 280157"/>
                <a:gd name="connsiteX14" fmla="*/ 0 w 510287"/>
                <a:gd name="connsiteY14" fmla="*/ 279658 h 280157"/>
                <a:gd name="connsiteX15" fmla="*/ 6504 w 510287"/>
                <a:gd name="connsiteY15" fmla="*/ 273254 h 280157"/>
                <a:gd name="connsiteX16" fmla="*/ 14908 w 510287"/>
                <a:gd name="connsiteY16" fmla="*/ 273254 h 280157"/>
                <a:gd name="connsiteX17" fmla="*/ 14709 w 510287"/>
                <a:gd name="connsiteY17" fmla="*/ 272854 h 280157"/>
                <a:gd name="connsiteX18" fmla="*/ 14108 w 510287"/>
                <a:gd name="connsiteY18" fmla="*/ 270353 h 280157"/>
                <a:gd name="connsiteX19" fmla="*/ 14608 w 510287"/>
                <a:gd name="connsiteY19" fmla="*/ 267951 h 280157"/>
                <a:gd name="connsiteX20" fmla="*/ 14709 w 510287"/>
                <a:gd name="connsiteY20" fmla="*/ 267651 h 280157"/>
                <a:gd name="connsiteX21" fmla="*/ 14809 w 510287"/>
                <a:gd name="connsiteY21" fmla="*/ 267351 h 280157"/>
                <a:gd name="connsiteX22" fmla="*/ 15008 w 510287"/>
                <a:gd name="connsiteY22" fmla="*/ 266550 h 280157"/>
                <a:gd name="connsiteX23" fmla="*/ 84148 w 510287"/>
                <a:gd name="connsiteY23" fmla="*/ 48728 h 280157"/>
                <a:gd name="connsiteX24" fmla="*/ 150785 w 510287"/>
                <a:gd name="connsiteY24" fmla="*/ 0 h 280157"/>
                <a:gd name="connsiteX25" fmla="*/ 378714 w 510287"/>
                <a:gd name="connsiteY25" fmla="*/ 0 h 280157"/>
                <a:gd name="connsiteX26" fmla="*/ 385117 w 510287"/>
                <a:gd name="connsiteY26" fmla="*/ 6404 h 280157"/>
                <a:gd name="connsiteX27" fmla="*/ 378714 w 510287"/>
                <a:gd name="connsiteY27" fmla="*/ 12807 h 280157"/>
                <a:gd name="connsiteX28" fmla="*/ 150785 w 510287"/>
                <a:gd name="connsiteY28" fmla="*/ 12807 h 280157"/>
                <a:gd name="connsiteX29" fmla="*/ 96354 w 510287"/>
                <a:gd name="connsiteY29" fmla="*/ 52530 h 280157"/>
                <a:gd name="connsiteX30" fmla="*/ 27415 w 510287"/>
                <a:gd name="connsiteY30" fmla="*/ 269852 h 280157"/>
                <a:gd name="connsiteX31" fmla="*/ 26915 w 510287"/>
                <a:gd name="connsiteY31" fmla="*/ 271553 h 280157"/>
                <a:gd name="connsiteX32" fmla="*/ 26515 w 510287"/>
                <a:gd name="connsiteY32" fmla="*/ 272654 h 280157"/>
                <a:gd name="connsiteX33" fmla="*/ 26215 w 510287"/>
                <a:gd name="connsiteY33" fmla="*/ 273254 h 280157"/>
                <a:gd name="connsiteX34" fmla="*/ 88850 w 510287"/>
                <a:gd name="connsiteY34" fmla="*/ 273254 h 280157"/>
                <a:gd name="connsiteX35" fmla="*/ 95254 w 510287"/>
                <a:gd name="connsiteY35" fmla="*/ 279658 h 280157"/>
                <a:gd name="connsiteX36" fmla="*/ 88850 w 510287"/>
                <a:gd name="connsiteY36" fmla="*/ 286061 h 280157"/>
                <a:gd name="connsiteX37" fmla="*/ 6504 w 510287"/>
                <a:gd name="connsiteY37" fmla="*/ 286061 h 280157"/>
                <a:gd name="connsiteX38" fmla="*/ 108061 w 510287"/>
                <a:gd name="connsiteY38" fmla="*/ 286061 h 280157"/>
                <a:gd name="connsiteX39" fmla="*/ 101658 w 510287"/>
                <a:gd name="connsiteY39" fmla="*/ 279658 h 280157"/>
                <a:gd name="connsiteX40" fmla="*/ 108061 w 510287"/>
                <a:gd name="connsiteY40" fmla="*/ 273254 h 280157"/>
                <a:gd name="connsiteX41" fmla="*/ 114364 w 510287"/>
                <a:gd name="connsiteY41" fmla="*/ 279658 h 280157"/>
                <a:gd name="connsiteX42" fmla="*/ 108061 w 510287"/>
                <a:gd name="connsiteY42" fmla="*/ 286061 h 280157"/>
                <a:gd name="connsiteX43" fmla="*/ 490376 w 510287"/>
                <a:gd name="connsiteY43" fmla="*/ 139378 h 280157"/>
                <a:gd name="connsiteX44" fmla="*/ 488475 w 510287"/>
                <a:gd name="connsiteY44" fmla="*/ 139078 h 280157"/>
                <a:gd name="connsiteX45" fmla="*/ 484273 w 510287"/>
                <a:gd name="connsiteY45" fmla="*/ 131074 h 280157"/>
                <a:gd name="connsiteX46" fmla="*/ 498181 w 510287"/>
                <a:gd name="connsiteY46" fmla="*/ 87049 h 280157"/>
                <a:gd name="connsiteX47" fmla="*/ 500982 w 510287"/>
                <a:gd name="connsiteY47" fmla="*/ 69639 h 280157"/>
                <a:gd name="connsiteX48" fmla="*/ 443850 w 510287"/>
                <a:gd name="connsiteY48" fmla="*/ 12807 h 280157"/>
                <a:gd name="connsiteX49" fmla="*/ 417235 w 510287"/>
                <a:gd name="connsiteY49" fmla="*/ 12807 h 280157"/>
                <a:gd name="connsiteX50" fmla="*/ 417135 w 510287"/>
                <a:gd name="connsiteY50" fmla="*/ 12807 h 280157"/>
                <a:gd name="connsiteX51" fmla="*/ 410731 w 510287"/>
                <a:gd name="connsiteY51" fmla="*/ 6404 h 280157"/>
                <a:gd name="connsiteX52" fmla="*/ 417135 w 510287"/>
                <a:gd name="connsiteY52" fmla="*/ 0 h 280157"/>
                <a:gd name="connsiteX53" fmla="*/ 443850 w 510287"/>
                <a:gd name="connsiteY53" fmla="*/ 0 h 280157"/>
                <a:gd name="connsiteX54" fmla="*/ 513790 w 510287"/>
                <a:gd name="connsiteY54" fmla="*/ 69639 h 280157"/>
                <a:gd name="connsiteX55" fmla="*/ 510488 w 510287"/>
                <a:gd name="connsiteY55" fmla="*/ 90951 h 280157"/>
                <a:gd name="connsiteX56" fmla="*/ 496480 w 510287"/>
                <a:gd name="connsiteY56" fmla="*/ 134976 h 280157"/>
                <a:gd name="connsiteX57" fmla="*/ 490376 w 510287"/>
                <a:gd name="connsiteY57" fmla="*/ 139378 h 280157"/>
                <a:gd name="connsiteX58" fmla="*/ 397924 w 510287"/>
                <a:gd name="connsiteY58" fmla="*/ 12807 h 280157"/>
                <a:gd name="connsiteX59" fmla="*/ 391521 w 510287"/>
                <a:gd name="connsiteY59" fmla="*/ 6404 h 280157"/>
                <a:gd name="connsiteX60" fmla="*/ 397924 w 510287"/>
                <a:gd name="connsiteY60" fmla="*/ 0 h 280157"/>
                <a:gd name="connsiteX61" fmla="*/ 404328 w 510287"/>
                <a:gd name="connsiteY61" fmla="*/ 6404 h 280157"/>
                <a:gd name="connsiteX62" fmla="*/ 397924 w 510287"/>
                <a:gd name="connsiteY62" fmla="*/ 12807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10287" h="280157">
                  <a:moveTo>
                    <a:pt x="127172" y="286061"/>
                  </a:moveTo>
                  <a:cubicBezTo>
                    <a:pt x="123670" y="286061"/>
                    <a:pt x="120868" y="283260"/>
                    <a:pt x="120868" y="279658"/>
                  </a:cubicBezTo>
                  <a:cubicBezTo>
                    <a:pt x="120868" y="276156"/>
                    <a:pt x="123670" y="273254"/>
                    <a:pt x="127172" y="273254"/>
                  </a:cubicBezTo>
                  <a:lnTo>
                    <a:pt x="432644" y="273254"/>
                  </a:lnTo>
                  <a:cubicBezTo>
                    <a:pt x="436546" y="273254"/>
                    <a:pt x="440048" y="270753"/>
                    <a:pt x="441149" y="267051"/>
                  </a:cubicBezTo>
                  <a:lnTo>
                    <a:pt x="478470" y="149384"/>
                  </a:lnTo>
                  <a:lnTo>
                    <a:pt x="478470" y="149284"/>
                  </a:lnTo>
                  <a:cubicBezTo>
                    <a:pt x="479570" y="146082"/>
                    <a:pt x="483173" y="144181"/>
                    <a:pt x="486474" y="145182"/>
                  </a:cubicBezTo>
                  <a:cubicBezTo>
                    <a:pt x="489876" y="146282"/>
                    <a:pt x="491677" y="149885"/>
                    <a:pt x="490677" y="153286"/>
                  </a:cubicBezTo>
                  <a:lnTo>
                    <a:pt x="453355" y="270853"/>
                  </a:lnTo>
                  <a:cubicBezTo>
                    <a:pt x="450554" y="279958"/>
                    <a:pt x="442249" y="286061"/>
                    <a:pt x="432644" y="286061"/>
                  </a:cubicBezTo>
                  <a:lnTo>
                    <a:pt x="127172" y="286061"/>
                  </a:lnTo>
                  <a:close/>
                  <a:moveTo>
                    <a:pt x="6504" y="286061"/>
                  </a:moveTo>
                  <a:lnTo>
                    <a:pt x="6504" y="286061"/>
                  </a:lnTo>
                  <a:cubicBezTo>
                    <a:pt x="2902" y="286061"/>
                    <a:pt x="0" y="283260"/>
                    <a:pt x="0" y="279658"/>
                  </a:cubicBezTo>
                  <a:cubicBezTo>
                    <a:pt x="0" y="276156"/>
                    <a:pt x="2902" y="273254"/>
                    <a:pt x="6504" y="273254"/>
                  </a:cubicBezTo>
                  <a:lnTo>
                    <a:pt x="14908" y="273254"/>
                  </a:lnTo>
                  <a:cubicBezTo>
                    <a:pt x="14809" y="273154"/>
                    <a:pt x="14709" y="272954"/>
                    <a:pt x="14709" y="272854"/>
                  </a:cubicBezTo>
                  <a:cubicBezTo>
                    <a:pt x="14308" y="272053"/>
                    <a:pt x="14208" y="271253"/>
                    <a:pt x="14108" y="270353"/>
                  </a:cubicBezTo>
                  <a:cubicBezTo>
                    <a:pt x="14108" y="269552"/>
                    <a:pt x="14308" y="268651"/>
                    <a:pt x="14608" y="267951"/>
                  </a:cubicBezTo>
                  <a:lnTo>
                    <a:pt x="14709" y="267651"/>
                  </a:lnTo>
                  <a:cubicBezTo>
                    <a:pt x="14709" y="267551"/>
                    <a:pt x="14809" y="267451"/>
                    <a:pt x="14809" y="267351"/>
                  </a:cubicBezTo>
                  <a:lnTo>
                    <a:pt x="15008" y="266550"/>
                  </a:lnTo>
                  <a:lnTo>
                    <a:pt x="84148" y="48728"/>
                  </a:lnTo>
                  <a:cubicBezTo>
                    <a:pt x="93353" y="19611"/>
                    <a:pt x="120068" y="0"/>
                    <a:pt x="150785" y="0"/>
                  </a:cubicBezTo>
                  <a:lnTo>
                    <a:pt x="378714" y="0"/>
                  </a:lnTo>
                  <a:cubicBezTo>
                    <a:pt x="382216" y="0"/>
                    <a:pt x="385117" y="2902"/>
                    <a:pt x="385117" y="6404"/>
                  </a:cubicBezTo>
                  <a:cubicBezTo>
                    <a:pt x="385117" y="9906"/>
                    <a:pt x="382216" y="12807"/>
                    <a:pt x="378714" y="12807"/>
                  </a:cubicBezTo>
                  <a:lnTo>
                    <a:pt x="150785" y="12807"/>
                  </a:lnTo>
                  <a:cubicBezTo>
                    <a:pt x="125771" y="12807"/>
                    <a:pt x="103859" y="28816"/>
                    <a:pt x="96354" y="52530"/>
                  </a:cubicBezTo>
                  <a:lnTo>
                    <a:pt x="27415" y="269852"/>
                  </a:lnTo>
                  <a:cubicBezTo>
                    <a:pt x="27415" y="270152"/>
                    <a:pt x="27216" y="270853"/>
                    <a:pt x="26915" y="271553"/>
                  </a:cubicBezTo>
                  <a:lnTo>
                    <a:pt x="26515" y="272654"/>
                  </a:lnTo>
                  <a:cubicBezTo>
                    <a:pt x="26415" y="272854"/>
                    <a:pt x="26315" y="273054"/>
                    <a:pt x="26215" y="273254"/>
                  </a:cubicBezTo>
                  <a:lnTo>
                    <a:pt x="88850" y="273254"/>
                  </a:lnTo>
                  <a:cubicBezTo>
                    <a:pt x="92352" y="273254"/>
                    <a:pt x="95254" y="276156"/>
                    <a:pt x="95254" y="279658"/>
                  </a:cubicBezTo>
                  <a:cubicBezTo>
                    <a:pt x="95254" y="283260"/>
                    <a:pt x="92352" y="286061"/>
                    <a:pt x="88850" y="286061"/>
                  </a:cubicBezTo>
                  <a:lnTo>
                    <a:pt x="6504" y="286061"/>
                  </a:lnTo>
                  <a:close/>
                  <a:moveTo>
                    <a:pt x="108061" y="286061"/>
                  </a:moveTo>
                  <a:cubicBezTo>
                    <a:pt x="104459" y="286061"/>
                    <a:pt x="101658" y="283260"/>
                    <a:pt x="101658" y="279658"/>
                  </a:cubicBezTo>
                  <a:cubicBezTo>
                    <a:pt x="101658" y="276156"/>
                    <a:pt x="104459" y="273254"/>
                    <a:pt x="108061" y="273254"/>
                  </a:cubicBezTo>
                  <a:cubicBezTo>
                    <a:pt x="111563" y="273254"/>
                    <a:pt x="114364" y="276156"/>
                    <a:pt x="114364" y="279658"/>
                  </a:cubicBezTo>
                  <a:cubicBezTo>
                    <a:pt x="114364" y="283260"/>
                    <a:pt x="111563" y="286061"/>
                    <a:pt x="108061" y="286061"/>
                  </a:cubicBezTo>
                  <a:close/>
                  <a:moveTo>
                    <a:pt x="490376" y="139378"/>
                  </a:moveTo>
                  <a:cubicBezTo>
                    <a:pt x="489676" y="139378"/>
                    <a:pt x="489076" y="139279"/>
                    <a:pt x="488475" y="139078"/>
                  </a:cubicBezTo>
                  <a:cubicBezTo>
                    <a:pt x="485074" y="137978"/>
                    <a:pt x="483173" y="134376"/>
                    <a:pt x="484273" y="131074"/>
                  </a:cubicBezTo>
                  <a:lnTo>
                    <a:pt x="498181" y="87049"/>
                  </a:lnTo>
                  <a:cubicBezTo>
                    <a:pt x="500082" y="81346"/>
                    <a:pt x="500982" y="75443"/>
                    <a:pt x="500982" y="69639"/>
                  </a:cubicBezTo>
                  <a:cubicBezTo>
                    <a:pt x="500982" y="38322"/>
                    <a:pt x="475368" y="12807"/>
                    <a:pt x="443850" y="12807"/>
                  </a:cubicBezTo>
                  <a:lnTo>
                    <a:pt x="417235" y="12807"/>
                  </a:lnTo>
                  <a:lnTo>
                    <a:pt x="417135" y="12807"/>
                  </a:lnTo>
                  <a:cubicBezTo>
                    <a:pt x="413633" y="12807"/>
                    <a:pt x="410731" y="9906"/>
                    <a:pt x="410731" y="6404"/>
                  </a:cubicBezTo>
                  <a:cubicBezTo>
                    <a:pt x="410731" y="2902"/>
                    <a:pt x="413633" y="0"/>
                    <a:pt x="417135" y="0"/>
                  </a:cubicBezTo>
                  <a:lnTo>
                    <a:pt x="443850" y="0"/>
                  </a:lnTo>
                  <a:cubicBezTo>
                    <a:pt x="482372" y="0"/>
                    <a:pt x="513690" y="31318"/>
                    <a:pt x="513790" y="69639"/>
                  </a:cubicBezTo>
                  <a:cubicBezTo>
                    <a:pt x="513790" y="76843"/>
                    <a:pt x="512689" y="83947"/>
                    <a:pt x="510488" y="90951"/>
                  </a:cubicBezTo>
                  <a:lnTo>
                    <a:pt x="496480" y="134976"/>
                  </a:lnTo>
                  <a:cubicBezTo>
                    <a:pt x="495680" y="137578"/>
                    <a:pt x="493178" y="139378"/>
                    <a:pt x="490376" y="139378"/>
                  </a:cubicBezTo>
                  <a:close/>
                  <a:moveTo>
                    <a:pt x="397924" y="12807"/>
                  </a:moveTo>
                  <a:cubicBezTo>
                    <a:pt x="394422" y="12807"/>
                    <a:pt x="391521" y="9906"/>
                    <a:pt x="391521" y="6404"/>
                  </a:cubicBezTo>
                  <a:cubicBezTo>
                    <a:pt x="391521" y="2902"/>
                    <a:pt x="394422" y="0"/>
                    <a:pt x="397924" y="0"/>
                  </a:cubicBezTo>
                  <a:cubicBezTo>
                    <a:pt x="401426" y="0"/>
                    <a:pt x="404328" y="2902"/>
                    <a:pt x="404328" y="6404"/>
                  </a:cubicBezTo>
                  <a:cubicBezTo>
                    <a:pt x="404328" y="9906"/>
                    <a:pt x="401426" y="12807"/>
                    <a:pt x="397924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8BA0AD35-A4A1-47C2-8698-4A6F476C81F3}"/>
                </a:ext>
              </a:extLst>
            </p:cNvPr>
            <p:cNvSpPr/>
            <p:nvPr/>
          </p:nvSpPr>
          <p:spPr>
            <a:xfrm>
              <a:off x="7665257" y="3677140"/>
              <a:ext cx="240135" cy="340192"/>
            </a:xfrm>
            <a:custGeom>
              <a:avLst/>
              <a:gdLst>
                <a:gd name="connsiteX0" fmla="*/ 6304 w 240135"/>
                <a:gd name="connsiteY0" fmla="*/ 345895 h 340191"/>
                <a:gd name="connsiteX1" fmla="*/ 0 w 240135"/>
                <a:gd name="connsiteY1" fmla="*/ 339491 h 340191"/>
                <a:gd name="connsiteX2" fmla="*/ 0 w 240135"/>
                <a:gd name="connsiteY2" fmla="*/ 147383 h 340191"/>
                <a:gd name="connsiteX3" fmla="*/ 6304 w 240135"/>
                <a:gd name="connsiteY3" fmla="*/ 140980 h 340191"/>
                <a:gd name="connsiteX4" fmla="*/ 12707 w 240135"/>
                <a:gd name="connsiteY4" fmla="*/ 147383 h 340191"/>
                <a:gd name="connsiteX5" fmla="*/ 12707 w 240135"/>
                <a:gd name="connsiteY5" fmla="*/ 339491 h 340191"/>
                <a:gd name="connsiteX6" fmla="*/ 6304 w 240135"/>
                <a:gd name="connsiteY6" fmla="*/ 345895 h 340191"/>
                <a:gd name="connsiteX7" fmla="*/ 6304 w 240135"/>
                <a:gd name="connsiteY7" fmla="*/ 134576 h 340191"/>
                <a:gd name="connsiteX8" fmla="*/ 0 w 240135"/>
                <a:gd name="connsiteY8" fmla="*/ 128172 h 340191"/>
                <a:gd name="connsiteX9" fmla="*/ 0 w 240135"/>
                <a:gd name="connsiteY9" fmla="*/ 6404 h 340191"/>
                <a:gd name="connsiteX10" fmla="*/ 1801 w 240135"/>
                <a:gd name="connsiteY10" fmla="*/ 1901 h 340191"/>
                <a:gd name="connsiteX11" fmla="*/ 6304 w 240135"/>
                <a:gd name="connsiteY11" fmla="*/ 0 h 340191"/>
                <a:gd name="connsiteX12" fmla="*/ 243237 w 240135"/>
                <a:gd name="connsiteY12" fmla="*/ 0 h 340191"/>
                <a:gd name="connsiteX13" fmla="*/ 249641 w 240135"/>
                <a:gd name="connsiteY13" fmla="*/ 6404 h 340191"/>
                <a:gd name="connsiteX14" fmla="*/ 243237 w 240135"/>
                <a:gd name="connsiteY14" fmla="*/ 12807 h 340191"/>
                <a:gd name="connsiteX15" fmla="*/ 12707 w 240135"/>
                <a:gd name="connsiteY15" fmla="*/ 12807 h 340191"/>
                <a:gd name="connsiteX16" fmla="*/ 12707 w 240135"/>
                <a:gd name="connsiteY16" fmla="*/ 128172 h 340191"/>
                <a:gd name="connsiteX17" fmla="*/ 6304 w 240135"/>
                <a:gd name="connsiteY17" fmla="*/ 134576 h 340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0135" h="340191">
                  <a:moveTo>
                    <a:pt x="6304" y="345895"/>
                  </a:moveTo>
                  <a:cubicBezTo>
                    <a:pt x="2801" y="345895"/>
                    <a:pt x="0" y="342993"/>
                    <a:pt x="0" y="339491"/>
                  </a:cubicBezTo>
                  <a:lnTo>
                    <a:pt x="0" y="147383"/>
                  </a:lnTo>
                  <a:cubicBezTo>
                    <a:pt x="0" y="143881"/>
                    <a:pt x="2801" y="140980"/>
                    <a:pt x="6304" y="140980"/>
                  </a:cubicBezTo>
                  <a:cubicBezTo>
                    <a:pt x="9905" y="140980"/>
                    <a:pt x="12707" y="143881"/>
                    <a:pt x="12707" y="147383"/>
                  </a:cubicBezTo>
                  <a:lnTo>
                    <a:pt x="12707" y="339491"/>
                  </a:lnTo>
                  <a:cubicBezTo>
                    <a:pt x="12707" y="342993"/>
                    <a:pt x="9905" y="345895"/>
                    <a:pt x="6304" y="345895"/>
                  </a:cubicBezTo>
                  <a:close/>
                  <a:moveTo>
                    <a:pt x="6304" y="134576"/>
                  </a:moveTo>
                  <a:cubicBezTo>
                    <a:pt x="2801" y="134576"/>
                    <a:pt x="0" y="131674"/>
                    <a:pt x="0" y="128172"/>
                  </a:cubicBezTo>
                  <a:lnTo>
                    <a:pt x="0" y="6404"/>
                  </a:lnTo>
                  <a:cubicBezTo>
                    <a:pt x="0" y="4703"/>
                    <a:pt x="600" y="3102"/>
                    <a:pt x="1801" y="1901"/>
                  </a:cubicBezTo>
                  <a:cubicBezTo>
                    <a:pt x="3002" y="700"/>
                    <a:pt x="4702" y="0"/>
                    <a:pt x="6304" y="0"/>
                  </a:cubicBezTo>
                  <a:lnTo>
                    <a:pt x="243237" y="0"/>
                  </a:lnTo>
                  <a:cubicBezTo>
                    <a:pt x="246839" y="0"/>
                    <a:pt x="249641" y="2902"/>
                    <a:pt x="249641" y="6404"/>
                  </a:cubicBezTo>
                  <a:cubicBezTo>
                    <a:pt x="249641" y="9906"/>
                    <a:pt x="246839" y="12807"/>
                    <a:pt x="243237" y="12807"/>
                  </a:cubicBezTo>
                  <a:lnTo>
                    <a:pt x="12707" y="12807"/>
                  </a:lnTo>
                  <a:lnTo>
                    <a:pt x="12707" y="128172"/>
                  </a:lnTo>
                  <a:cubicBezTo>
                    <a:pt x="12707" y="131674"/>
                    <a:pt x="9905" y="134576"/>
                    <a:pt x="6304" y="13457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B4B70AB-EA02-4938-A987-A57A8C91F762}"/>
                </a:ext>
              </a:extLst>
            </p:cNvPr>
            <p:cNvSpPr/>
            <p:nvPr/>
          </p:nvSpPr>
          <p:spPr>
            <a:xfrm>
              <a:off x="7985437" y="3743578"/>
              <a:ext cx="10006" cy="120068"/>
            </a:xfrm>
            <a:custGeom>
              <a:avLst/>
              <a:gdLst>
                <a:gd name="connsiteX0" fmla="*/ 6304 w 10005"/>
                <a:gd name="connsiteY0" fmla="*/ 126871 h 120067"/>
                <a:gd name="connsiteX1" fmla="*/ 0 w 10005"/>
                <a:gd name="connsiteY1" fmla="*/ 120468 h 120067"/>
                <a:gd name="connsiteX2" fmla="*/ 0 w 10005"/>
                <a:gd name="connsiteY2" fmla="*/ 6404 h 120067"/>
                <a:gd name="connsiteX3" fmla="*/ 6304 w 10005"/>
                <a:gd name="connsiteY3" fmla="*/ 0 h 120067"/>
                <a:gd name="connsiteX4" fmla="*/ 12707 w 10005"/>
                <a:gd name="connsiteY4" fmla="*/ 6404 h 120067"/>
                <a:gd name="connsiteX5" fmla="*/ 12707 w 10005"/>
                <a:gd name="connsiteY5" fmla="*/ 120468 h 120067"/>
                <a:gd name="connsiteX6" fmla="*/ 6304 w 10005"/>
                <a:gd name="connsiteY6" fmla="*/ 126871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120067">
                  <a:moveTo>
                    <a:pt x="6304" y="126871"/>
                  </a:moveTo>
                  <a:cubicBezTo>
                    <a:pt x="2801" y="126871"/>
                    <a:pt x="0" y="123970"/>
                    <a:pt x="0" y="120468"/>
                  </a:cubicBezTo>
                  <a:lnTo>
                    <a:pt x="0" y="6404"/>
                  </a:lnTo>
                  <a:cubicBezTo>
                    <a:pt x="0" y="2802"/>
                    <a:pt x="2801" y="0"/>
                    <a:pt x="6304" y="0"/>
                  </a:cubicBezTo>
                  <a:cubicBezTo>
                    <a:pt x="9905" y="0"/>
                    <a:pt x="12707" y="2802"/>
                    <a:pt x="12707" y="6404"/>
                  </a:cubicBezTo>
                  <a:lnTo>
                    <a:pt x="12707" y="120468"/>
                  </a:lnTo>
                  <a:cubicBezTo>
                    <a:pt x="12707" y="123970"/>
                    <a:pt x="9905" y="126871"/>
                    <a:pt x="6304" y="12687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76E2F75-2F2C-44AF-BEB7-9C0F1BE1DA11}"/>
                </a:ext>
              </a:extLst>
            </p:cNvPr>
            <p:cNvSpPr/>
            <p:nvPr/>
          </p:nvSpPr>
          <p:spPr>
            <a:xfrm>
              <a:off x="7902090" y="3677180"/>
              <a:ext cx="90051" cy="70039"/>
            </a:xfrm>
            <a:custGeom>
              <a:avLst/>
              <a:gdLst>
                <a:gd name="connsiteX0" fmla="*/ 89651 w 90050"/>
                <a:gd name="connsiteY0" fmla="*/ 79105 h 70039"/>
                <a:gd name="connsiteX1" fmla="*/ 6404 w 90050"/>
                <a:gd name="connsiteY1" fmla="*/ 79105 h 70039"/>
                <a:gd name="connsiteX2" fmla="*/ 1901 w 90050"/>
                <a:gd name="connsiteY2" fmla="*/ 77304 h 70039"/>
                <a:gd name="connsiteX3" fmla="*/ 0 w 90050"/>
                <a:gd name="connsiteY3" fmla="*/ 72702 h 70039"/>
                <a:gd name="connsiteX4" fmla="*/ 0 w 90050"/>
                <a:gd name="connsiteY4" fmla="*/ 6365 h 70039"/>
                <a:gd name="connsiteX5" fmla="*/ 3702 w 90050"/>
                <a:gd name="connsiteY5" fmla="*/ 661 h 70039"/>
                <a:gd name="connsiteX6" fmla="*/ 10406 w 90050"/>
                <a:gd name="connsiteY6" fmla="*/ 1362 h 70039"/>
                <a:gd name="connsiteX7" fmla="*/ 43624 w 90050"/>
                <a:gd name="connsiteY7" fmla="*/ 27877 h 70039"/>
                <a:gd name="connsiteX8" fmla="*/ 46026 w 90050"/>
                <a:gd name="connsiteY8" fmla="*/ 32179 h 70039"/>
                <a:gd name="connsiteX9" fmla="*/ 44625 w 90050"/>
                <a:gd name="connsiteY9" fmla="*/ 36882 h 70039"/>
                <a:gd name="connsiteX10" fmla="*/ 35620 w 90050"/>
                <a:gd name="connsiteY10" fmla="*/ 37882 h 70039"/>
                <a:gd name="connsiteX11" fmla="*/ 12808 w 90050"/>
                <a:gd name="connsiteY11" fmla="*/ 19672 h 70039"/>
                <a:gd name="connsiteX12" fmla="*/ 12808 w 90050"/>
                <a:gd name="connsiteY12" fmla="*/ 66298 h 70039"/>
                <a:gd name="connsiteX13" fmla="*/ 71340 w 90050"/>
                <a:gd name="connsiteY13" fmla="*/ 66298 h 70039"/>
                <a:gd name="connsiteX14" fmla="*/ 50629 w 90050"/>
                <a:gd name="connsiteY14" fmla="*/ 49889 h 70039"/>
                <a:gd name="connsiteX15" fmla="*/ 49628 w 90050"/>
                <a:gd name="connsiteY15" fmla="*/ 40884 h 70039"/>
                <a:gd name="connsiteX16" fmla="*/ 58633 w 90050"/>
                <a:gd name="connsiteY16" fmla="*/ 39783 h 70039"/>
                <a:gd name="connsiteX17" fmla="*/ 93653 w 90050"/>
                <a:gd name="connsiteY17" fmla="*/ 67699 h 70039"/>
                <a:gd name="connsiteX18" fmla="*/ 95754 w 90050"/>
                <a:gd name="connsiteY18" fmla="*/ 74903 h 70039"/>
                <a:gd name="connsiteX19" fmla="*/ 89651 w 90050"/>
                <a:gd name="connsiteY19" fmla="*/ 79105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0050" h="70039">
                  <a:moveTo>
                    <a:pt x="89651" y="79105"/>
                  </a:moveTo>
                  <a:lnTo>
                    <a:pt x="6404" y="79105"/>
                  </a:lnTo>
                  <a:cubicBezTo>
                    <a:pt x="4703" y="79105"/>
                    <a:pt x="3102" y="78505"/>
                    <a:pt x="1901" y="77304"/>
                  </a:cubicBezTo>
                  <a:cubicBezTo>
                    <a:pt x="700" y="76004"/>
                    <a:pt x="0" y="74403"/>
                    <a:pt x="0" y="72702"/>
                  </a:cubicBezTo>
                  <a:lnTo>
                    <a:pt x="0" y="6365"/>
                  </a:lnTo>
                  <a:cubicBezTo>
                    <a:pt x="0" y="3963"/>
                    <a:pt x="1501" y="1662"/>
                    <a:pt x="3702" y="661"/>
                  </a:cubicBezTo>
                  <a:cubicBezTo>
                    <a:pt x="5803" y="-439"/>
                    <a:pt x="8605" y="-139"/>
                    <a:pt x="10406" y="1362"/>
                  </a:cubicBezTo>
                  <a:lnTo>
                    <a:pt x="43624" y="27877"/>
                  </a:lnTo>
                  <a:cubicBezTo>
                    <a:pt x="45025" y="28977"/>
                    <a:pt x="45826" y="30478"/>
                    <a:pt x="46026" y="32179"/>
                  </a:cubicBezTo>
                  <a:cubicBezTo>
                    <a:pt x="46226" y="33880"/>
                    <a:pt x="45726" y="35481"/>
                    <a:pt x="44625" y="36882"/>
                  </a:cubicBezTo>
                  <a:cubicBezTo>
                    <a:pt x="42524" y="39483"/>
                    <a:pt x="38322" y="39983"/>
                    <a:pt x="35620" y="37882"/>
                  </a:cubicBezTo>
                  <a:lnTo>
                    <a:pt x="12808" y="19672"/>
                  </a:lnTo>
                  <a:lnTo>
                    <a:pt x="12808" y="66298"/>
                  </a:lnTo>
                  <a:lnTo>
                    <a:pt x="71340" y="66298"/>
                  </a:lnTo>
                  <a:lnTo>
                    <a:pt x="50629" y="49889"/>
                  </a:lnTo>
                  <a:cubicBezTo>
                    <a:pt x="47927" y="47688"/>
                    <a:pt x="47427" y="43585"/>
                    <a:pt x="49628" y="40884"/>
                  </a:cubicBezTo>
                  <a:cubicBezTo>
                    <a:pt x="51829" y="38182"/>
                    <a:pt x="56032" y="37682"/>
                    <a:pt x="58633" y="39783"/>
                  </a:cubicBezTo>
                  <a:lnTo>
                    <a:pt x="93653" y="67699"/>
                  </a:lnTo>
                  <a:cubicBezTo>
                    <a:pt x="95854" y="69400"/>
                    <a:pt x="96655" y="72302"/>
                    <a:pt x="95754" y="74903"/>
                  </a:cubicBezTo>
                  <a:cubicBezTo>
                    <a:pt x="94854" y="77404"/>
                    <a:pt x="92352" y="79105"/>
                    <a:pt x="89651" y="7910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947DB503-77A0-491A-8C16-EE82281F52E3}"/>
                </a:ext>
              </a:extLst>
            </p:cNvPr>
            <p:cNvSpPr/>
            <p:nvPr/>
          </p:nvSpPr>
          <p:spPr>
            <a:xfrm>
              <a:off x="7702778" y="3718664"/>
              <a:ext cx="150085" cy="10006"/>
            </a:xfrm>
            <a:custGeom>
              <a:avLst/>
              <a:gdLst>
                <a:gd name="connsiteX0" fmla="*/ 149384 w 150084"/>
                <a:gd name="connsiteY0" fmla="*/ 12807 h 10005"/>
                <a:gd name="connsiteX1" fmla="*/ 6404 w 150084"/>
                <a:gd name="connsiteY1" fmla="*/ 12807 h 10005"/>
                <a:gd name="connsiteX2" fmla="*/ 0 w 150084"/>
                <a:gd name="connsiteY2" fmla="*/ 6404 h 10005"/>
                <a:gd name="connsiteX3" fmla="*/ 6404 w 150084"/>
                <a:gd name="connsiteY3" fmla="*/ 0 h 10005"/>
                <a:gd name="connsiteX4" fmla="*/ 149384 w 150084"/>
                <a:gd name="connsiteY4" fmla="*/ 0 h 10005"/>
                <a:gd name="connsiteX5" fmla="*/ 155788 w 150084"/>
                <a:gd name="connsiteY5" fmla="*/ 6404 h 10005"/>
                <a:gd name="connsiteX6" fmla="*/ 149384 w 15008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0084" h="10005">
                  <a:moveTo>
                    <a:pt x="149384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802"/>
                    <a:pt x="2901" y="0"/>
                    <a:pt x="6404" y="0"/>
                  </a:cubicBezTo>
                  <a:lnTo>
                    <a:pt x="149384" y="0"/>
                  </a:lnTo>
                  <a:cubicBezTo>
                    <a:pt x="152886" y="0"/>
                    <a:pt x="155788" y="2802"/>
                    <a:pt x="155788" y="6404"/>
                  </a:cubicBezTo>
                  <a:cubicBezTo>
                    <a:pt x="155788" y="9906"/>
                    <a:pt x="152886" y="12807"/>
                    <a:pt x="149384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77A3B4FB-B641-4422-BDC0-0B97E5F13346}"/>
                </a:ext>
              </a:extLst>
            </p:cNvPr>
            <p:cNvSpPr/>
            <p:nvPr/>
          </p:nvSpPr>
          <p:spPr>
            <a:xfrm>
              <a:off x="7702778" y="3776296"/>
              <a:ext cx="260147" cy="10006"/>
            </a:xfrm>
            <a:custGeom>
              <a:avLst/>
              <a:gdLst>
                <a:gd name="connsiteX0" fmla="*/ 254644 w 260146"/>
                <a:gd name="connsiteY0" fmla="*/ 12807 h 10005"/>
                <a:gd name="connsiteX1" fmla="*/ 217723 w 260146"/>
                <a:gd name="connsiteY1" fmla="*/ 12807 h 10005"/>
                <a:gd name="connsiteX2" fmla="*/ 211319 w 260146"/>
                <a:gd name="connsiteY2" fmla="*/ 6404 h 10005"/>
                <a:gd name="connsiteX3" fmla="*/ 217723 w 260146"/>
                <a:gd name="connsiteY3" fmla="*/ 0 h 10005"/>
                <a:gd name="connsiteX4" fmla="*/ 254644 w 260146"/>
                <a:gd name="connsiteY4" fmla="*/ 0 h 10005"/>
                <a:gd name="connsiteX5" fmla="*/ 261047 w 260146"/>
                <a:gd name="connsiteY5" fmla="*/ 6404 h 10005"/>
                <a:gd name="connsiteX6" fmla="*/ 254644 w 260146"/>
                <a:gd name="connsiteY6" fmla="*/ 12807 h 10005"/>
                <a:gd name="connsiteX7" fmla="*/ 198512 w 260146"/>
                <a:gd name="connsiteY7" fmla="*/ 12807 h 10005"/>
                <a:gd name="connsiteX8" fmla="*/ 6404 w 260146"/>
                <a:gd name="connsiteY8" fmla="*/ 12807 h 10005"/>
                <a:gd name="connsiteX9" fmla="*/ 0 w 260146"/>
                <a:gd name="connsiteY9" fmla="*/ 6404 h 10005"/>
                <a:gd name="connsiteX10" fmla="*/ 6404 w 260146"/>
                <a:gd name="connsiteY10" fmla="*/ 0 h 10005"/>
                <a:gd name="connsiteX11" fmla="*/ 198512 w 260146"/>
                <a:gd name="connsiteY11" fmla="*/ 0 h 10005"/>
                <a:gd name="connsiteX12" fmla="*/ 204915 w 260146"/>
                <a:gd name="connsiteY12" fmla="*/ 6404 h 10005"/>
                <a:gd name="connsiteX13" fmla="*/ 198512 w 260146"/>
                <a:gd name="connsiteY13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146" h="10005">
                  <a:moveTo>
                    <a:pt x="254644" y="12807"/>
                  </a:moveTo>
                  <a:lnTo>
                    <a:pt x="217723" y="12807"/>
                  </a:lnTo>
                  <a:cubicBezTo>
                    <a:pt x="214220" y="12807"/>
                    <a:pt x="211319" y="9906"/>
                    <a:pt x="211319" y="6404"/>
                  </a:cubicBezTo>
                  <a:cubicBezTo>
                    <a:pt x="211319" y="2802"/>
                    <a:pt x="214220" y="0"/>
                    <a:pt x="217723" y="0"/>
                  </a:cubicBezTo>
                  <a:lnTo>
                    <a:pt x="254644" y="0"/>
                  </a:lnTo>
                  <a:cubicBezTo>
                    <a:pt x="258145" y="0"/>
                    <a:pt x="261047" y="2802"/>
                    <a:pt x="261047" y="6404"/>
                  </a:cubicBezTo>
                  <a:cubicBezTo>
                    <a:pt x="261047" y="9906"/>
                    <a:pt x="258145" y="12807"/>
                    <a:pt x="254644" y="12807"/>
                  </a:cubicBezTo>
                  <a:close/>
                  <a:moveTo>
                    <a:pt x="198512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802"/>
                    <a:pt x="2901" y="0"/>
                    <a:pt x="6404" y="0"/>
                  </a:cubicBezTo>
                  <a:lnTo>
                    <a:pt x="198512" y="0"/>
                  </a:lnTo>
                  <a:cubicBezTo>
                    <a:pt x="202014" y="0"/>
                    <a:pt x="204915" y="2802"/>
                    <a:pt x="204915" y="6404"/>
                  </a:cubicBezTo>
                  <a:cubicBezTo>
                    <a:pt x="204915" y="9906"/>
                    <a:pt x="2020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5E79CCE-02B9-40AC-96B8-FA1CAA370FC3}"/>
                </a:ext>
              </a:extLst>
            </p:cNvPr>
            <p:cNvSpPr/>
            <p:nvPr/>
          </p:nvSpPr>
          <p:spPr>
            <a:xfrm>
              <a:off x="7702778" y="3799910"/>
              <a:ext cx="260147" cy="10006"/>
            </a:xfrm>
            <a:custGeom>
              <a:avLst/>
              <a:gdLst>
                <a:gd name="connsiteX0" fmla="*/ 254644 w 260146"/>
                <a:gd name="connsiteY0" fmla="*/ 12807 h 10005"/>
                <a:gd name="connsiteX1" fmla="*/ 217723 w 260146"/>
                <a:gd name="connsiteY1" fmla="*/ 12807 h 10005"/>
                <a:gd name="connsiteX2" fmla="*/ 211319 w 260146"/>
                <a:gd name="connsiteY2" fmla="*/ 6404 h 10005"/>
                <a:gd name="connsiteX3" fmla="*/ 217723 w 260146"/>
                <a:gd name="connsiteY3" fmla="*/ 0 h 10005"/>
                <a:gd name="connsiteX4" fmla="*/ 254644 w 260146"/>
                <a:gd name="connsiteY4" fmla="*/ 0 h 10005"/>
                <a:gd name="connsiteX5" fmla="*/ 261047 w 260146"/>
                <a:gd name="connsiteY5" fmla="*/ 6404 h 10005"/>
                <a:gd name="connsiteX6" fmla="*/ 254644 w 260146"/>
                <a:gd name="connsiteY6" fmla="*/ 12807 h 10005"/>
                <a:gd name="connsiteX7" fmla="*/ 198512 w 260146"/>
                <a:gd name="connsiteY7" fmla="*/ 12807 h 10005"/>
                <a:gd name="connsiteX8" fmla="*/ 6404 w 260146"/>
                <a:gd name="connsiteY8" fmla="*/ 12807 h 10005"/>
                <a:gd name="connsiteX9" fmla="*/ 0 w 260146"/>
                <a:gd name="connsiteY9" fmla="*/ 6404 h 10005"/>
                <a:gd name="connsiteX10" fmla="*/ 6404 w 260146"/>
                <a:gd name="connsiteY10" fmla="*/ 0 h 10005"/>
                <a:gd name="connsiteX11" fmla="*/ 198512 w 260146"/>
                <a:gd name="connsiteY11" fmla="*/ 0 h 10005"/>
                <a:gd name="connsiteX12" fmla="*/ 204915 w 260146"/>
                <a:gd name="connsiteY12" fmla="*/ 6404 h 10005"/>
                <a:gd name="connsiteX13" fmla="*/ 198512 w 260146"/>
                <a:gd name="connsiteY13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146" h="10005">
                  <a:moveTo>
                    <a:pt x="254644" y="12807"/>
                  </a:moveTo>
                  <a:lnTo>
                    <a:pt x="217723" y="12807"/>
                  </a:lnTo>
                  <a:cubicBezTo>
                    <a:pt x="214220" y="12807"/>
                    <a:pt x="211319" y="9906"/>
                    <a:pt x="211319" y="6404"/>
                  </a:cubicBezTo>
                  <a:cubicBezTo>
                    <a:pt x="211319" y="2902"/>
                    <a:pt x="214220" y="0"/>
                    <a:pt x="217723" y="0"/>
                  </a:cubicBezTo>
                  <a:lnTo>
                    <a:pt x="254644" y="0"/>
                  </a:lnTo>
                  <a:cubicBezTo>
                    <a:pt x="258145" y="0"/>
                    <a:pt x="261047" y="2902"/>
                    <a:pt x="261047" y="6404"/>
                  </a:cubicBezTo>
                  <a:cubicBezTo>
                    <a:pt x="261047" y="9906"/>
                    <a:pt x="258145" y="12807"/>
                    <a:pt x="254644" y="12807"/>
                  </a:cubicBezTo>
                  <a:close/>
                  <a:moveTo>
                    <a:pt x="198512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198512" y="0"/>
                  </a:lnTo>
                  <a:cubicBezTo>
                    <a:pt x="202014" y="0"/>
                    <a:pt x="204915" y="2902"/>
                    <a:pt x="204915" y="6404"/>
                  </a:cubicBezTo>
                  <a:cubicBezTo>
                    <a:pt x="204915" y="9906"/>
                    <a:pt x="2020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4C6F1C1-92A3-4965-92CF-CBB8E40BAB25}"/>
                </a:ext>
              </a:extLst>
            </p:cNvPr>
            <p:cNvSpPr/>
            <p:nvPr/>
          </p:nvSpPr>
          <p:spPr>
            <a:xfrm>
              <a:off x="7702778" y="3823523"/>
              <a:ext cx="260147" cy="10006"/>
            </a:xfrm>
            <a:custGeom>
              <a:avLst/>
              <a:gdLst>
                <a:gd name="connsiteX0" fmla="*/ 254644 w 260146"/>
                <a:gd name="connsiteY0" fmla="*/ 12807 h 10005"/>
                <a:gd name="connsiteX1" fmla="*/ 217723 w 260146"/>
                <a:gd name="connsiteY1" fmla="*/ 12807 h 10005"/>
                <a:gd name="connsiteX2" fmla="*/ 211319 w 260146"/>
                <a:gd name="connsiteY2" fmla="*/ 6404 h 10005"/>
                <a:gd name="connsiteX3" fmla="*/ 217723 w 260146"/>
                <a:gd name="connsiteY3" fmla="*/ 0 h 10005"/>
                <a:gd name="connsiteX4" fmla="*/ 254644 w 260146"/>
                <a:gd name="connsiteY4" fmla="*/ 0 h 10005"/>
                <a:gd name="connsiteX5" fmla="*/ 261047 w 260146"/>
                <a:gd name="connsiteY5" fmla="*/ 6404 h 10005"/>
                <a:gd name="connsiteX6" fmla="*/ 254644 w 260146"/>
                <a:gd name="connsiteY6" fmla="*/ 12807 h 10005"/>
                <a:gd name="connsiteX7" fmla="*/ 198512 w 260146"/>
                <a:gd name="connsiteY7" fmla="*/ 12807 h 10005"/>
                <a:gd name="connsiteX8" fmla="*/ 6404 w 260146"/>
                <a:gd name="connsiteY8" fmla="*/ 12807 h 10005"/>
                <a:gd name="connsiteX9" fmla="*/ 0 w 260146"/>
                <a:gd name="connsiteY9" fmla="*/ 6404 h 10005"/>
                <a:gd name="connsiteX10" fmla="*/ 6404 w 260146"/>
                <a:gd name="connsiteY10" fmla="*/ 0 h 10005"/>
                <a:gd name="connsiteX11" fmla="*/ 198512 w 260146"/>
                <a:gd name="connsiteY11" fmla="*/ 0 h 10005"/>
                <a:gd name="connsiteX12" fmla="*/ 204915 w 260146"/>
                <a:gd name="connsiteY12" fmla="*/ 6404 h 10005"/>
                <a:gd name="connsiteX13" fmla="*/ 198512 w 260146"/>
                <a:gd name="connsiteY13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0146" h="10005">
                  <a:moveTo>
                    <a:pt x="254644" y="12807"/>
                  </a:moveTo>
                  <a:lnTo>
                    <a:pt x="217723" y="12807"/>
                  </a:lnTo>
                  <a:cubicBezTo>
                    <a:pt x="214220" y="12807"/>
                    <a:pt x="211319" y="9906"/>
                    <a:pt x="211319" y="6404"/>
                  </a:cubicBezTo>
                  <a:cubicBezTo>
                    <a:pt x="211319" y="2902"/>
                    <a:pt x="214220" y="0"/>
                    <a:pt x="217723" y="0"/>
                  </a:cubicBezTo>
                  <a:lnTo>
                    <a:pt x="254644" y="0"/>
                  </a:lnTo>
                  <a:cubicBezTo>
                    <a:pt x="258145" y="0"/>
                    <a:pt x="261047" y="2902"/>
                    <a:pt x="261047" y="6404"/>
                  </a:cubicBezTo>
                  <a:cubicBezTo>
                    <a:pt x="261047" y="9906"/>
                    <a:pt x="258145" y="12807"/>
                    <a:pt x="254644" y="12807"/>
                  </a:cubicBezTo>
                  <a:close/>
                  <a:moveTo>
                    <a:pt x="198512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198512" y="0"/>
                  </a:lnTo>
                  <a:cubicBezTo>
                    <a:pt x="202114" y="0"/>
                    <a:pt x="204915" y="2902"/>
                    <a:pt x="204915" y="6404"/>
                  </a:cubicBezTo>
                  <a:cubicBezTo>
                    <a:pt x="204915" y="9906"/>
                    <a:pt x="2021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6" name="Group 645">
            <a:extLst>
              <a:ext uri="{FF2B5EF4-FFF2-40B4-BE49-F238E27FC236}">
                <a16:creationId xmlns:a16="http://schemas.microsoft.com/office/drawing/2014/main" id="{29A452CE-906F-4DA6-B503-10159B300CC2}"/>
              </a:ext>
            </a:extLst>
          </p:cNvPr>
          <p:cNvGrpSpPr/>
          <p:nvPr/>
        </p:nvGrpSpPr>
        <p:grpSpPr>
          <a:xfrm>
            <a:off x="5282915" y="4773758"/>
            <a:ext cx="460259" cy="390220"/>
            <a:chOff x="5282915" y="4773758"/>
            <a:chExt cx="460259" cy="390220"/>
          </a:xfrm>
          <a:solidFill>
            <a:srgbClr val="FFFFFF"/>
          </a:solidFill>
        </p:grpSpPr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1224144-2B27-4251-BEEB-24F3B70AA5E5}"/>
                </a:ext>
              </a:extLst>
            </p:cNvPr>
            <p:cNvSpPr/>
            <p:nvPr/>
          </p:nvSpPr>
          <p:spPr>
            <a:xfrm>
              <a:off x="5282915" y="4773758"/>
              <a:ext cx="460259" cy="390220"/>
            </a:xfrm>
            <a:custGeom>
              <a:avLst/>
              <a:gdLst>
                <a:gd name="connsiteX0" fmla="*/ 356901 w 460259"/>
                <a:gd name="connsiteY0" fmla="*/ 399325 h 390219"/>
                <a:gd name="connsiteX1" fmla="*/ 356901 w 460259"/>
                <a:gd name="connsiteY1" fmla="*/ 399325 h 390219"/>
                <a:gd name="connsiteX2" fmla="*/ 350498 w 460259"/>
                <a:gd name="connsiteY2" fmla="*/ 392822 h 390219"/>
                <a:gd name="connsiteX3" fmla="*/ 356901 w 460259"/>
                <a:gd name="connsiteY3" fmla="*/ 386518 h 390219"/>
                <a:gd name="connsiteX4" fmla="*/ 413433 w 460259"/>
                <a:gd name="connsiteY4" fmla="*/ 386518 h 390219"/>
                <a:gd name="connsiteX5" fmla="*/ 452855 w 460259"/>
                <a:gd name="connsiteY5" fmla="*/ 346996 h 390219"/>
                <a:gd name="connsiteX6" fmla="*/ 452855 w 460259"/>
                <a:gd name="connsiteY6" fmla="*/ 283460 h 390219"/>
                <a:gd name="connsiteX7" fmla="*/ 459259 w 460259"/>
                <a:gd name="connsiteY7" fmla="*/ 277056 h 390219"/>
                <a:gd name="connsiteX8" fmla="*/ 465662 w 460259"/>
                <a:gd name="connsiteY8" fmla="*/ 283460 h 390219"/>
                <a:gd name="connsiteX9" fmla="*/ 465662 w 460259"/>
                <a:gd name="connsiteY9" fmla="*/ 346996 h 390219"/>
                <a:gd name="connsiteX10" fmla="*/ 413433 w 460259"/>
                <a:gd name="connsiteY10" fmla="*/ 399225 h 390219"/>
                <a:gd name="connsiteX11" fmla="*/ 356901 w 460259"/>
                <a:gd name="connsiteY11" fmla="*/ 399325 h 390219"/>
                <a:gd name="connsiteX12" fmla="*/ 337690 w 460259"/>
                <a:gd name="connsiteY12" fmla="*/ 399225 h 390219"/>
                <a:gd name="connsiteX13" fmla="*/ 52229 w 460259"/>
                <a:gd name="connsiteY13" fmla="*/ 399225 h 390219"/>
                <a:gd name="connsiteX14" fmla="*/ 0 w 460259"/>
                <a:gd name="connsiteY14" fmla="*/ 346996 h 390219"/>
                <a:gd name="connsiteX15" fmla="*/ 0 w 460259"/>
                <a:gd name="connsiteY15" fmla="*/ 256245 h 390219"/>
                <a:gd name="connsiteX16" fmla="*/ 6404 w 460259"/>
                <a:gd name="connsiteY16" fmla="*/ 249841 h 390219"/>
                <a:gd name="connsiteX17" fmla="*/ 12807 w 460259"/>
                <a:gd name="connsiteY17" fmla="*/ 256245 h 390219"/>
                <a:gd name="connsiteX18" fmla="*/ 12807 w 460259"/>
                <a:gd name="connsiteY18" fmla="*/ 346996 h 390219"/>
                <a:gd name="connsiteX19" fmla="*/ 52229 w 460259"/>
                <a:gd name="connsiteY19" fmla="*/ 386518 h 390219"/>
                <a:gd name="connsiteX20" fmla="*/ 337690 w 460259"/>
                <a:gd name="connsiteY20" fmla="*/ 386518 h 390219"/>
                <a:gd name="connsiteX21" fmla="*/ 344094 w 460259"/>
                <a:gd name="connsiteY21" fmla="*/ 392822 h 390219"/>
                <a:gd name="connsiteX22" fmla="*/ 337690 w 460259"/>
                <a:gd name="connsiteY22" fmla="*/ 399225 h 390219"/>
                <a:gd name="connsiteX23" fmla="*/ 459259 w 460259"/>
                <a:gd name="connsiteY23" fmla="*/ 270652 h 390219"/>
                <a:gd name="connsiteX24" fmla="*/ 452855 w 460259"/>
                <a:gd name="connsiteY24" fmla="*/ 264249 h 390219"/>
                <a:gd name="connsiteX25" fmla="*/ 459259 w 460259"/>
                <a:gd name="connsiteY25" fmla="*/ 257845 h 390219"/>
                <a:gd name="connsiteX26" fmla="*/ 465662 w 460259"/>
                <a:gd name="connsiteY26" fmla="*/ 264249 h 390219"/>
                <a:gd name="connsiteX27" fmla="*/ 459259 w 460259"/>
                <a:gd name="connsiteY27" fmla="*/ 270652 h 390219"/>
                <a:gd name="connsiteX28" fmla="*/ 459259 w 460259"/>
                <a:gd name="connsiteY28" fmla="*/ 251442 h 390219"/>
                <a:gd name="connsiteX29" fmla="*/ 452855 w 460259"/>
                <a:gd name="connsiteY29" fmla="*/ 245038 h 390219"/>
                <a:gd name="connsiteX30" fmla="*/ 452855 w 460259"/>
                <a:gd name="connsiteY30" fmla="*/ 79044 h 390219"/>
                <a:gd name="connsiteX31" fmla="*/ 183403 w 460259"/>
                <a:gd name="connsiteY31" fmla="*/ 79044 h 390219"/>
                <a:gd name="connsiteX32" fmla="*/ 183303 w 460259"/>
                <a:gd name="connsiteY32" fmla="*/ 79145 h 390219"/>
                <a:gd name="connsiteX33" fmla="*/ 176900 w 460259"/>
                <a:gd name="connsiteY33" fmla="*/ 72641 h 390219"/>
                <a:gd name="connsiteX34" fmla="*/ 183303 w 460259"/>
                <a:gd name="connsiteY34" fmla="*/ 66237 h 390219"/>
                <a:gd name="connsiteX35" fmla="*/ 459259 w 460259"/>
                <a:gd name="connsiteY35" fmla="*/ 66237 h 390219"/>
                <a:gd name="connsiteX36" fmla="*/ 463761 w 460259"/>
                <a:gd name="connsiteY36" fmla="*/ 68138 h 390219"/>
                <a:gd name="connsiteX37" fmla="*/ 465662 w 460259"/>
                <a:gd name="connsiteY37" fmla="*/ 72641 h 390219"/>
                <a:gd name="connsiteX38" fmla="*/ 465662 w 460259"/>
                <a:gd name="connsiteY38" fmla="*/ 245038 h 390219"/>
                <a:gd name="connsiteX39" fmla="*/ 459259 w 460259"/>
                <a:gd name="connsiteY39" fmla="*/ 251442 h 390219"/>
                <a:gd name="connsiteX40" fmla="*/ 6404 w 460259"/>
                <a:gd name="connsiteY40" fmla="*/ 243437 h 390219"/>
                <a:gd name="connsiteX41" fmla="*/ 0 w 460259"/>
                <a:gd name="connsiteY41" fmla="*/ 237034 h 390219"/>
                <a:gd name="connsiteX42" fmla="*/ 6404 w 460259"/>
                <a:gd name="connsiteY42" fmla="*/ 230630 h 390219"/>
                <a:gd name="connsiteX43" fmla="*/ 12807 w 460259"/>
                <a:gd name="connsiteY43" fmla="*/ 237034 h 390219"/>
                <a:gd name="connsiteX44" fmla="*/ 6404 w 460259"/>
                <a:gd name="connsiteY44" fmla="*/ 243437 h 390219"/>
                <a:gd name="connsiteX45" fmla="*/ 6404 w 460259"/>
                <a:gd name="connsiteY45" fmla="*/ 224226 h 390219"/>
                <a:gd name="connsiteX46" fmla="*/ 0 w 460259"/>
                <a:gd name="connsiteY46" fmla="*/ 217823 h 390219"/>
                <a:gd name="connsiteX47" fmla="*/ 0 w 460259"/>
                <a:gd name="connsiteY47" fmla="*/ 25715 h 390219"/>
                <a:gd name="connsiteX48" fmla="*/ 6404 w 460259"/>
                <a:gd name="connsiteY48" fmla="*/ 19311 h 390219"/>
                <a:gd name="connsiteX49" fmla="*/ 12807 w 460259"/>
                <a:gd name="connsiteY49" fmla="*/ 25715 h 390219"/>
                <a:gd name="connsiteX50" fmla="*/ 12807 w 460259"/>
                <a:gd name="connsiteY50" fmla="*/ 217823 h 390219"/>
                <a:gd name="connsiteX51" fmla="*/ 6404 w 460259"/>
                <a:gd name="connsiteY51" fmla="*/ 224226 h 390219"/>
                <a:gd name="connsiteX52" fmla="*/ 165593 w 460259"/>
                <a:gd name="connsiteY52" fmla="*/ 76143 h 390219"/>
                <a:gd name="connsiteX53" fmla="*/ 160390 w 460259"/>
                <a:gd name="connsiteY53" fmla="*/ 73341 h 390219"/>
                <a:gd name="connsiteX54" fmla="*/ 117766 w 460259"/>
                <a:gd name="connsiteY54" fmla="*/ 12807 h 390219"/>
                <a:gd name="connsiteX55" fmla="*/ 7604 w 460259"/>
                <a:gd name="connsiteY55" fmla="*/ 12807 h 390219"/>
                <a:gd name="connsiteX56" fmla="*/ 6404 w 460259"/>
                <a:gd name="connsiteY56" fmla="*/ 12907 h 390219"/>
                <a:gd name="connsiteX57" fmla="*/ 0 w 460259"/>
                <a:gd name="connsiteY57" fmla="*/ 6504 h 390219"/>
                <a:gd name="connsiteX58" fmla="*/ 0 w 460259"/>
                <a:gd name="connsiteY58" fmla="*/ 6404 h 390219"/>
                <a:gd name="connsiteX59" fmla="*/ 1901 w 460259"/>
                <a:gd name="connsiteY59" fmla="*/ 1801 h 390219"/>
                <a:gd name="connsiteX60" fmla="*/ 6404 w 460259"/>
                <a:gd name="connsiteY60" fmla="*/ 0 h 390219"/>
                <a:gd name="connsiteX61" fmla="*/ 121168 w 460259"/>
                <a:gd name="connsiteY61" fmla="*/ 0 h 390219"/>
                <a:gd name="connsiteX62" fmla="*/ 126371 w 460259"/>
                <a:gd name="connsiteY62" fmla="*/ 2701 h 390219"/>
                <a:gd name="connsiteX63" fmla="*/ 170896 w 460259"/>
                <a:gd name="connsiteY63" fmla="*/ 66037 h 390219"/>
                <a:gd name="connsiteX64" fmla="*/ 169296 w 460259"/>
                <a:gd name="connsiteY64" fmla="*/ 74942 h 390219"/>
                <a:gd name="connsiteX65" fmla="*/ 165593 w 460259"/>
                <a:gd name="connsiteY65" fmla="*/ 76143 h 390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460259" h="390219">
                  <a:moveTo>
                    <a:pt x="356901" y="399325"/>
                  </a:moveTo>
                  <a:lnTo>
                    <a:pt x="356901" y="399325"/>
                  </a:lnTo>
                  <a:cubicBezTo>
                    <a:pt x="353399" y="399325"/>
                    <a:pt x="350498" y="396423"/>
                    <a:pt x="350498" y="392822"/>
                  </a:cubicBezTo>
                  <a:cubicBezTo>
                    <a:pt x="350498" y="389319"/>
                    <a:pt x="353399" y="386518"/>
                    <a:pt x="356901" y="386518"/>
                  </a:cubicBezTo>
                  <a:lnTo>
                    <a:pt x="413433" y="386518"/>
                  </a:lnTo>
                  <a:cubicBezTo>
                    <a:pt x="435045" y="386418"/>
                    <a:pt x="452755" y="368708"/>
                    <a:pt x="452855" y="346996"/>
                  </a:cubicBezTo>
                  <a:lnTo>
                    <a:pt x="452855" y="283460"/>
                  </a:lnTo>
                  <a:cubicBezTo>
                    <a:pt x="452855" y="279858"/>
                    <a:pt x="455657" y="277056"/>
                    <a:pt x="459259" y="277056"/>
                  </a:cubicBezTo>
                  <a:cubicBezTo>
                    <a:pt x="462761" y="277056"/>
                    <a:pt x="465662" y="279858"/>
                    <a:pt x="465662" y="283460"/>
                  </a:cubicBezTo>
                  <a:lnTo>
                    <a:pt x="465662" y="346996"/>
                  </a:lnTo>
                  <a:cubicBezTo>
                    <a:pt x="465662" y="375812"/>
                    <a:pt x="442149" y="399225"/>
                    <a:pt x="413433" y="399225"/>
                  </a:cubicBezTo>
                  <a:lnTo>
                    <a:pt x="356901" y="399325"/>
                  </a:lnTo>
                  <a:close/>
                  <a:moveTo>
                    <a:pt x="337690" y="399225"/>
                  </a:moveTo>
                  <a:lnTo>
                    <a:pt x="52229" y="399225"/>
                  </a:lnTo>
                  <a:cubicBezTo>
                    <a:pt x="23413" y="399225"/>
                    <a:pt x="0" y="375812"/>
                    <a:pt x="0" y="346996"/>
                  </a:cubicBezTo>
                  <a:lnTo>
                    <a:pt x="0" y="256245"/>
                  </a:lnTo>
                  <a:cubicBezTo>
                    <a:pt x="0" y="252743"/>
                    <a:pt x="2902" y="249841"/>
                    <a:pt x="6404" y="249841"/>
                  </a:cubicBezTo>
                  <a:cubicBezTo>
                    <a:pt x="9905" y="249841"/>
                    <a:pt x="12807" y="252743"/>
                    <a:pt x="12807" y="256245"/>
                  </a:cubicBezTo>
                  <a:lnTo>
                    <a:pt x="12807" y="346996"/>
                  </a:lnTo>
                  <a:cubicBezTo>
                    <a:pt x="12907" y="368708"/>
                    <a:pt x="30517" y="386418"/>
                    <a:pt x="52229" y="386518"/>
                  </a:cubicBezTo>
                  <a:lnTo>
                    <a:pt x="337690" y="386518"/>
                  </a:lnTo>
                  <a:cubicBezTo>
                    <a:pt x="341192" y="386518"/>
                    <a:pt x="344094" y="389319"/>
                    <a:pt x="344094" y="392822"/>
                  </a:cubicBezTo>
                  <a:cubicBezTo>
                    <a:pt x="344094" y="396423"/>
                    <a:pt x="341192" y="399225"/>
                    <a:pt x="337690" y="399225"/>
                  </a:cubicBezTo>
                  <a:close/>
                  <a:moveTo>
                    <a:pt x="459259" y="270652"/>
                  </a:moveTo>
                  <a:cubicBezTo>
                    <a:pt x="455657" y="270652"/>
                    <a:pt x="452855" y="267751"/>
                    <a:pt x="452855" y="264249"/>
                  </a:cubicBezTo>
                  <a:cubicBezTo>
                    <a:pt x="452855" y="260647"/>
                    <a:pt x="455657" y="257845"/>
                    <a:pt x="459259" y="257845"/>
                  </a:cubicBezTo>
                  <a:cubicBezTo>
                    <a:pt x="462761" y="257845"/>
                    <a:pt x="465662" y="260647"/>
                    <a:pt x="465662" y="264249"/>
                  </a:cubicBezTo>
                  <a:cubicBezTo>
                    <a:pt x="465662" y="267751"/>
                    <a:pt x="462761" y="270652"/>
                    <a:pt x="459259" y="270652"/>
                  </a:cubicBezTo>
                  <a:close/>
                  <a:moveTo>
                    <a:pt x="459259" y="251442"/>
                  </a:moveTo>
                  <a:cubicBezTo>
                    <a:pt x="455657" y="251442"/>
                    <a:pt x="452855" y="248540"/>
                    <a:pt x="452855" y="245038"/>
                  </a:cubicBezTo>
                  <a:lnTo>
                    <a:pt x="452855" y="79044"/>
                  </a:lnTo>
                  <a:lnTo>
                    <a:pt x="183403" y="79044"/>
                  </a:lnTo>
                  <a:lnTo>
                    <a:pt x="183303" y="79145"/>
                  </a:lnTo>
                  <a:cubicBezTo>
                    <a:pt x="179701" y="79145"/>
                    <a:pt x="176900" y="76243"/>
                    <a:pt x="176900" y="72641"/>
                  </a:cubicBezTo>
                  <a:cubicBezTo>
                    <a:pt x="176900" y="69139"/>
                    <a:pt x="179701" y="66237"/>
                    <a:pt x="183303" y="66237"/>
                  </a:cubicBezTo>
                  <a:lnTo>
                    <a:pt x="459259" y="66237"/>
                  </a:lnTo>
                  <a:cubicBezTo>
                    <a:pt x="460860" y="66237"/>
                    <a:pt x="462561" y="66938"/>
                    <a:pt x="463761" y="68138"/>
                  </a:cubicBezTo>
                  <a:cubicBezTo>
                    <a:pt x="464962" y="69339"/>
                    <a:pt x="465662" y="71040"/>
                    <a:pt x="465662" y="72641"/>
                  </a:cubicBezTo>
                  <a:lnTo>
                    <a:pt x="465662" y="245038"/>
                  </a:lnTo>
                  <a:cubicBezTo>
                    <a:pt x="465662" y="248540"/>
                    <a:pt x="462761" y="251442"/>
                    <a:pt x="459259" y="251442"/>
                  </a:cubicBezTo>
                  <a:close/>
                  <a:moveTo>
                    <a:pt x="6404" y="243437"/>
                  </a:moveTo>
                  <a:cubicBezTo>
                    <a:pt x="2902" y="243437"/>
                    <a:pt x="0" y="240536"/>
                    <a:pt x="0" y="237034"/>
                  </a:cubicBezTo>
                  <a:cubicBezTo>
                    <a:pt x="0" y="233532"/>
                    <a:pt x="2902" y="230630"/>
                    <a:pt x="6404" y="230630"/>
                  </a:cubicBezTo>
                  <a:cubicBezTo>
                    <a:pt x="9905" y="230630"/>
                    <a:pt x="12807" y="233532"/>
                    <a:pt x="12807" y="237034"/>
                  </a:cubicBezTo>
                  <a:cubicBezTo>
                    <a:pt x="12807" y="240536"/>
                    <a:pt x="9905" y="243437"/>
                    <a:pt x="6404" y="243437"/>
                  </a:cubicBezTo>
                  <a:close/>
                  <a:moveTo>
                    <a:pt x="6404" y="224226"/>
                  </a:moveTo>
                  <a:cubicBezTo>
                    <a:pt x="2902" y="224226"/>
                    <a:pt x="0" y="221325"/>
                    <a:pt x="0" y="217823"/>
                  </a:cubicBezTo>
                  <a:lnTo>
                    <a:pt x="0" y="25715"/>
                  </a:lnTo>
                  <a:cubicBezTo>
                    <a:pt x="0" y="22213"/>
                    <a:pt x="2902" y="19311"/>
                    <a:pt x="6404" y="19311"/>
                  </a:cubicBezTo>
                  <a:cubicBezTo>
                    <a:pt x="9905" y="19311"/>
                    <a:pt x="12807" y="22213"/>
                    <a:pt x="12807" y="25715"/>
                  </a:cubicBezTo>
                  <a:lnTo>
                    <a:pt x="12807" y="217823"/>
                  </a:lnTo>
                  <a:cubicBezTo>
                    <a:pt x="12807" y="221325"/>
                    <a:pt x="9905" y="224226"/>
                    <a:pt x="6404" y="224226"/>
                  </a:cubicBezTo>
                  <a:close/>
                  <a:moveTo>
                    <a:pt x="165593" y="76143"/>
                  </a:moveTo>
                  <a:cubicBezTo>
                    <a:pt x="163592" y="76143"/>
                    <a:pt x="161591" y="75042"/>
                    <a:pt x="160390" y="73341"/>
                  </a:cubicBezTo>
                  <a:lnTo>
                    <a:pt x="117766" y="12807"/>
                  </a:lnTo>
                  <a:lnTo>
                    <a:pt x="7604" y="12807"/>
                  </a:lnTo>
                  <a:cubicBezTo>
                    <a:pt x="7304" y="12907"/>
                    <a:pt x="6804" y="12907"/>
                    <a:pt x="6404" y="12907"/>
                  </a:cubicBezTo>
                  <a:cubicBezTo>
                    <a:pt x="2902" y="12907"/>
                    <a:pt x="0" y="10006"/>
                    <a:pt x="0" y="6504"/>
                  </a:cubicBezTo>
                  <a:lnTo>
                    <a:pt x="0" y="6404"/>
                  </a:lnTo>
                  <a:cubicBezTo>
                    <a:pt x="0" y="4703"/>
                    <a:pt x="700" y="3002"/>
                    <a:pt x="1901" y="18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121168" y="0"/>
                  </a:lnTo>
                  <a:cubicBezTo>
                    <a:pt x="123270" y="0"/>
                    <a:pt x="125171" y="1001"/>
                    <a:pt x="126371" y="2701"/>
                  </a:cubicBezTo>
                  <a:lnTo>
                    <a:pt x="170896" y="66037"/>
                  </a:lnTo>
                  <a:cubicBezTo>
                    <a:pt x="172897" y="68839"/>
                    <a:pt x="172197" y="72841"/>
                    <a:pt x="169296" y="74942"/>
                  </a:cubicBezTo>
                  <a:cubicBezTo>
                    <a:pt x="168195" y="75743"/>
                    <a:pt x="166994" y="76143"/>
                    <a:pt x="165593" y="7614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2D795DA3-802D-4D7C-B6FA-CF842E1B5795}"/>
                </a:ext>
              </a:extLst>
            </p:cNvPr>
            <p:cNvSpPr/>
            <p:nvPr/>
          </p:nvSpPr>
          <p:spPr>
            <a:xfrm>
              <a:off x="5429297" y="4818784"/>
              <a:ext cx="300169" cy="30017"/>
            </a:xfrm>
            <a:custGeom>
              <a:avLst/>
              <a:gdLst>
                <a:gd name="connsiteX0" fmla="*/ 298769 w 300169"/>
                <a:gd name="connsiteY0" fmla="*/ 34119 h 30016"/>
                <a:gd name="connsiteX1" fmla="*/ 292365 w 300169"/>
                <a:gd name="connsiteY1" fmla="*/ 27616 h 30016"/>
                <a:gd name="connsiteX2" fmla="*/ 292365 w 300169"/>
                <a:gd name="connsiteY2" fmla="*/ 12807 h 30016"/>
                <a:gd name="connsiteX3" fmla="*/ 217823 w 300169"/>
                <a:gd name="connsiteY3" fmla="*/ 12807 h 30016"/>
                <a:gd name="connsiteX4" fmla="*/ 217723 w 300169"/>
                <a:gd name="connsiteY4" fmla="*/ 12807 h 30016"/>
                <a:gd name="connsiteX5" fmla="*/ 211319 w 300169"/>
                <a:gd name="connsiteY5" fmla="*/ 6404 h 30016"/>
                <a:gd name="connsiteX6" fmla="*/ 217723 w 300169"/>
                <a:gd name="connsiteY6" fmla="*/ 0 h 30016"/>
                <a:gd name="connsiteX7" fmla="*/ 298769 w 300169"/>
                <a:gd name="connsiteY7" fmla="*/ 0 h 30016"/>
                <a:gd name="connsiteX8" fmla="*/ 303271 w 300169"/>
                <a:gd name="connsiteY8" fmla="*/ 1801 h 30016"/>
                <a:gd name="connsiteX9" fmla="*/ 305172 w 300169"/>
                <a:gd name="connsiteY9" fmla="*/ 6404 h 30016"/>
                <a:gd name="connsiteX10" fmla="*/ 305172 w 300169"/>
                <a:gd name="connsiteY10" fmla="*/ 27616 h 30016"/>
                <a:gd name="connsiteX11" fmla="*/ 298769 w 300169"/>
                <a:gd name="connsiteY11" fmla="*/ 34119 h 30016"/>
                <a:gd name="connsiteX12" fmla="*/ 198512 w 300169"/>
                <a:gd name="connsiteY12" fmla="*/ 12807 h 30016"/>
                <a:gd name="connsiteX13" fmla="*/ 6403 w 300169"/>
                <a:gd name="connsiteY13" fmla="*/ 12807 h 30016"/>
                <a:gd name="connsiteX14" fmla="*/ 0 w 300169"/>
                <a:gd name="connsiteY14" fmla="*/ 6404 h 30016"/>
                <a:gd name="connsiteX15" fmla="*/ 6403 w 300169"/>
                <a:gd name="connsiteY15" fmla="*/ 0 h 30016"/>
                <a:gd name="connsiteX16" fmla="*/ 198512 w 300169"/>
                <a:gd name="connsiteY16" fmla="*/ 0 h 30016"/>
                <a:gd name="connsiteX17" fmla="*/ 204916 w 300169"/>
                <a:gd name="connsiteY17" fmla="*/ 6404 h 30016"/>
                <a:gd name="connsiteX18" fmla="*/ 198512 w 300169"/>
                <a:gd name="connsiteY18" fmla="*/ 12807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0169" h="30016">
                  <a:moveTo>
                    <a:pt x="298769" y="34119"/>
                  </a:moveTo>
                  <a:cubicBezTo>
                    <a:pt x="295266" y="34119"/>
                    <a:pt x="292365" y="31218"/>
                    <a:pt x="292365" y="27616"/>
                  </a:cubicBezTo>
                  <a:lnTo>
                    <a:pt x="292365" y="12807"/>
                  </a:lnTo>
                  <a:lnTo>
                    <a:pt x="217823" y="12807"/>
                  </a:lnTo>
                  <a:lnTo>
                    <a:pt x="217723" y="12807"/>
                  </a:lnTo>
                  <a:cubicBezTo>
                    <a:pt x="214121" y="12807"/>
                    <a:pt x="211319" y="9905"/>
                    <a:pt x="211319" y="6404"/>
                  </a:cubicBezTo>
                  <a:cubicBezTo>
                    <a:pt x="211319" y="2802"/>
                    <a:pt x="214121" y="0"/>
                    <a:pt x="217723" y="0"/>
                  </a:cubicBezTo>
                  <a:lnTo>
                    <a:pt x="298769" y="0"/>
                  </a:lnTo>
                  <a:cubicBezTo>
                    <a:pt x="300469" y="0"/>
                    <a:pt x="302070" y="600"/>
                    <a:pt x="303271" y="1801"/>
                  </a:cubicBezTo>
                  <a:cubicBezTo>
                    <a:pt x="304472" y="3002"/>
                    <a:pt x="305172" y="4703"/>
                    <a:pt x="305172" y="6404"/>
                  </a:cubicBezTo>
                  <a:lnTo>
                    <a:pt x="305172" y="27616"/>
                  </a:lnTo>
                  <a:cubicBezTo>
                    <a:pt x="305172" y="31218"/>
                    <a:pt x="302270" y="34119"/>
                    <a:pt x="298769" y="34119"/>
                  </a:cubicBezTo>
                  <a:close/>
                  <a:moveTo>
                    <a:pt x="198512" y="12807"/>
                  </a:moveTo>
                  <a:lnTo>
                    <a:pt x="6403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802"/>
                    <a:pt x="2902" y="0"/>
                    <a:pt x="6403" y="0"/>
                  </a:cubicBezTo>
                  <a:lnTo>
                    <a:pt x="198512" y="0"/>
                  </a:lnTo>
                  <a:cubicBezTo>
                    <a:pt x="202014" y="0"/>
                    <a:pt x="204916" y="2802"/>
                    <a:pt x="204916" y="6404"/>
                  </a:cubicBezTo>
                  <a:cubicBezTo>
                    <a:pt x="204916" y="9905"/>
                    <a:pt x="2020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36313ED9-7326-4DC0-B1C6-894EABA6A2D4}"/>
                </a:ext>
              </a:extLst>
            </p:cNvPr>
            <p:cNvSpPr/>
            <p:nvPr/>
          </p:nvSpPr>
          <p:spPr>
            <a:xfrm>
              <a:off x="5529854" y="4999586"/>
              <a:ext cx="160090" cy="120068"/>
            </a:xfrm>
            <a:custGeom>
              <a:avLst/>
              <a:gdLst>
                <a:gd name="connsiteX0" fmla="*/ 162291 w 160090"/>
                <a:gd name="connsiteY0" fmla="*/ 123369 h 120067"/>
                <a:gd name="connsiteX1" fmla="*/ 6404 w 160090"/>
                <a:gd name="connsiteY1" fmla="*/ 123369 h 120067"/>
                <a:gd name="connsiteX2" fmla="*/ 0 w 160090"/>
                <a:gd name="connsiteY2" fmla="*/ 116966 h 120067"/>
                <a:gd name="connsiteX3" fmla="*/ 0 w 160090"/>
                <a:gd name="connsiteY3" fmla="*/ 6403 h 120067"/>
                <a:gd name="connsiteX4" fmla="*/ 6404 w 160090"/>
                <a:gd name="connsiteY4" fmla="*/ 0 h 120067"/>
                <a:gd name="connsiteX5" fmla="*/ 162291 w 160090"/>
                <a:gd name="connsiteY5" fmla="*/ 0 h 120067"/>
                <a:gd name="connsiteX6" fmla="*/ 168695 w 160090"/>
                <a:gd name="connsiteY6" fmla="*/ 6403 h 120067"/>
                <a:gd name="connsiteX7" fmla="*/ 168695 w 160090"/>
                <a:gd name="connsiteY7" fmla="*/ 116966 h 120067"/>
                <a:gd name="connsiteX8" fmla="*/ 162291 w 160090"/>
                <a:gd name="connsiteY8" fmla="*/ 123369 h 120067"/>
                <a:gd name="connsiteX9" fmla="*/ 12807 w 160090"/>
                <a:gd name="connsiteY9" fmla="*/ 110562 h 120067"/>
                <a:gd name="connsiteX10" fmla="*/ 155888 w 160090"/>
                <a:gd name="connsiteY10" fmla="*/ 110562 h 120067"/>
                <a:gd name="connsiteX11" fmla="*/ 155888 w 160090"/>
                <a:gd name="connsiteY11" fmla="*/ 12807 h 120067"/>
                <a:gd name="connsiteX12" fmla="*/ 12807 w 160090"/>
                <a:gd name="connsiteY12" fmla="*/ 12807 h 120067"/>
                <a:gd name="connsiteX13" fmla="*/ 12807 w 160090"/>
                <a:gd name="connsiteY13" fmla="*/ 110562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090" h="120067">
                  <a:moveTo>
                    <a:pt x="162291" y="123369"/>
                  </a:moveTo>
                  <a:lnTo>
                    <a:pt x="6404" y="123369"/>
                  </a:lnTo>
                  <a:cubicBezTo>
                    <a:pt x="2902" y="123369"/>
                    <a:pt x="0" y="120468"/>
                    <a:pt x="0" y="116966"/>
                  </a:cubicBezTo>
                  <a:lnTo>
                    <a:pt x="0" y="6403"/>
                  </a:lnTo>
                  <a:cubicBezTo>
                    <a:pt x="0" y="2902"/>
                    <a:pt x="2902" y="0"/>
                    <a:pt x="6404" y="0"/>
                  </a:cubicBezTo>
                  <a:lnTo>
                    <a:pt x="162291" y="0"/>
                  </a:lnTo>
                  <a:cubicBezTo>
                    <a:pt x="165794" y="0"/>
                    <a:pt x="168695" y="2902"/>
                    <a:pt x="168695" y="6403"/>
                  </a:cubicBezTo>
                  <a:lnTo>
                    <a:pt x="168695" y="116966"/>
                  </a:lnTo>
                  <a:cubicBezTo>
                    <a:pt x="168695" y="120568"/>
                    <a:pt x="165794" y="123369"/>
                    <a:pt x="162291" y="123369"/>
                  </a:cubicBezTo>
                  <a:close/>
                  <a:moveTo>
                    <a:pt x="12807" y="110562"/>
                  </a:moveTo>
                  <a:lnTo>
                    <a:pt x="155888" y="110562"/>
                  </a:lnTo>
                  <a:lnTo>
                    <a:pt x="155888" y="12807"/>
                  </a:lnTo>
                  <a:lnTo>
                    <a:pt x="12807" y="12807"/>
                  </a:lnTo>
                  <a:lnTo>
                    <a:pt x="12807" y="110562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E19CBAAA-AB67-42E6-94F9-32590A14FD4E}"/>
                </a:ext>
              </a:extLst>
            </p:cNvPr>
            <p:cNvSpPr/>
            <p:nvPr/>
          </p:nvSpPr>
          <p:spPr>
            <a:xfrm>
              <a:off x="5559871" y="5031404"/>
              <a:ext cx="80045" cy="10006"/>
            </a:xfrm>
            <a:custGeom>
              <a:avLst/>
              <a:gdLst>
                <a:gd name="connsiteX0" fmla="*/ 73942 w 80045"/>
                <a:gd name="connsiteY0" fmla="*/ 12807 h 10005"/>
                <a:gd name="connsiteX1" fmla="*/ 6404 w 80045"/>
                <a:gd name="connsiteY1" fmla="*/ 12807 h 10005"/>
                <a:gd name="connsiteX2" fmla="*/ 0 w 80045"/>
                <a:gd name="connsiteY2" fmla="*/ 6404 h 10005"/>
                <a:gd name="connsiteX3" fmla="*/ 6404 w 80045"/>
                <a:gd name="connsiteY3" fmla="*/ 0 h 10005"/>
                <a:gd name="connsiteX4" fmla="*/ 73942 w 80045"/>
                <a:gd name="connsiteY4" fmla="*/ 0 h 10005"/>
                <a:gd name="connsiteX5" fmla="*/ 80345 w 80045"/>
                <a:gd name="connsiteY5" fmla="*/ 6404 h 10005"/>
                <a:gd name="connsiteX6" fmla="*/ 73942 w 80045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45" h="10005">
                  <a:moveTo>
                    <a:pt x="73942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73942" y="0"/>
                  </a:lnTo>
                  <a:cubicBezTo>
                    <a:pt x="77444" y="0"/>
                    <a:pt x="80345" y="2902"/>
                    <a:pt x="80345" y="6404"/>
                  </a:cubicBezTo>
                  <a:cubicBezTo>
                    <a:pt x="80345" y="9905"/>
                    <a:pt x="77444" y="12807"/>
                    <a:pt x="7394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492F8118-6A46-42A4-8B9F-3F7BADD9689C}"/>
                </a:ext>
              </a:extLst>
            </p:cNvPr>
            <p:cNvSpPr/>
            <p:nvPr/>
          </p:nvSpPr>
          <p:spPr>
            <a:xfrm>
              <a:off x="5559871" y="5054116"/>
              <a:ext cx="100056" cy="10006"/>
            </a:xfrm>
            <a:custGeom>
              <a:avLst/>
              <a:gdLst>
                <a:gd name="connsiteX0" fmla="*/ 98856 w 100056"/>
                <a:gd name="connsiteY0" fmla="*/ 12807 h 10005"/>
                <a:gd name="connsiteX1" fmla="*/ 6404 w 100056"/>
                <a:gd name="connsiteY1" fmla="*/ 12807 h 10005"/>
                <a:gd name="connsiteX2" fmla="*/ 0 w 100056"/>
                <a:gd name="connsiteY2" fmla="*/ 6404 h 10005"/>
                <a:gd name="connsiteX3" fmla="*/ 6404 w 100056"/>
                <a:gd name="connsiteY3" fmla="*/ 0 h 10005"/>
                <a:gd name="connsiteX4" fmla="*/ 98856 w 100056"/>
                <a:gd name="connsiteY4" fmla="*/ 0 h 10005"/>
                <a:gd name="connsiteX5" fmla="*/ 105260 w 100056"/>
                <a:gd name="connsiteY5" fmla="*/ 6404 h 10005"/>
                <a:gd name="connsiteX6" fmla="*/ 98856 w 10005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6" h="10005">
                  <a:moveTo>
                    <a:pt x="9885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98856" y="0"/>
                  </a:lnTo>
                  <a:cubicBezTo>
                    <a:pt x="102358" y="0"/>
                    <a:pt x="105260" y="2902"/>
                    <a:pt x="105260" y="6404"/>
                  </a:cubicBezTo>
                  <a:cubicBezTo>
                    <a:pt x="105260" y="9906"/>
                    <a:pt x="102358" y="12807"/>
                    <a:pt x="9885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B55E788-FDB7-461B-87D3-D86D30A61AE6}"/>
                </a:ext>
              </a:extLst>
            </p:cNvPr>
            <p:cNvSpPr/>
            <p:nvPr/>
          </p:nvSpPr>
          <p:spPr>
            <a:xfrm>
              <a:off x="5559871" y="5077630"/>
              <a:ext cx="100056" cy="10006"/>
            </a:xfrm>
            <a:custGeom>
              <a:avLst/>
              <a:gdLst>
                <a:gd name="connsiteX0" fmla="*/ 98856 w 100056"/>
                <a:gd name="connsiteY0" fmla="*/ 12807 h 10005"/>
                <a:gd name="connsiteX1" fmla="*/ 6404 w 100056"/>
                <a:gd name="connsiteY1" fmla="*/ 12807 h 10005"/>
                <a:gd name="connsiteX2" fmla="*/ 0 w 100056"/>
                <a:gd name="connsiteY2" fmla="*/ 6404 h 10005"/>
                <a:gd name="connsiteX3" fmla="*/ 6404 w 100056"/>
                <a:gd name="connsiteY3" fmla="*/ 0 h 10005"/>
                <a:gd name="connsiteX4" fmla="*/ 98856 w 100056"/>
                <a:gd name="connsiteY4" fmla="*/ 0 h 10005"/>
                <a:gd name="connsiteX5" fmla="*/ 105260 w 100056"/>
                <a:gd name="connsiteY5" fmla="*/ 6404 h 10005"/>
                <a:gd name="connsiteX6" fmla="*/ 98856 w 10005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6" h="10005">
                  <a:moveTo>
                    <a:pt x="9885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98856" y="0"/>
                  </a:lnTo>
                  <a:cubicBezTo>
                    <a:pt x="102358" y="0"/>
                    <a:pt x="105260" y="2902"/>
                    <a:pt x="105260" y="6404"/>
                  </a:cubicBezTo>
                  <a:cubicBezTo>
                    <a:pt x="105260" y="9906"/>
                    <a:pt x="102358" y="12807"/>
                    <a:pt x="9885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70FBBE9-AB32-4485-A71C-EE11A41937F0}"/>
                </a:ext>
              </a:extLst>
            </p:cNvPr>
            <p:cNvSpPr/>
            <p:nvPr/>
          </p:nvSpPr>
          <p:spPr>
            <a:xfrm>
              <a:off x="5643618" y="5031404"/>
              <a:ext cx="20011" cy="10006"/>
            </a:xfrm>
            <a:custGeom>
              <a:avLst/>
              <a:gdLst>
                <a:gd name="connsiteX0" fmla="*/ 15109 w 20011"/>
                <a:gd name="connsiteY0" fmla="*/ 12807 h 10005"/>
                <a:gd name="connsiteX1" fmla="*/ 6404 w 20011"/>
                <a:gd name="connsiteY1" fmla="*/ 12807 h 10005"/>
                <a:gd name="connsiteX2" fmla="*/ 0 w 20011"/>
                <a:gd name="connsiteY2" fmla="*/ 6404 h 10005"/>
                <a:gd name="connsiteX3" fmla="*/ 6404 w 20011"/>
                <a:gd name="connsiteY3" fmla="*/ 0 h 10005"/>
                <a:gd name="connsiteX4" fmla="*/ 15109 w 20011"/>
                <a:gd name="connsiteY4" fmla="*/ 0 h 10005"/>
                <a:gd name="connsiteX5" fmla="*/ 21512 w 20011"/>
                <a:gd name="connsiteY5" fmla="*/ 6404 h 10005"/>
                <a:gd name="connsiteX6" fmla="*/ 15109 w 20011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" h="10005">
                  <a:moveTo>
                    <a:pt x="15109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5109" y="0"/>
                  </a:lnTo>
                  <a:cubicBezTo>
                    <a:pt x="18611" y="0"/>
                    <a:pt x="21512" y="2902"/>
                    <a:pt x="21512" y="6404"/>
                  </a:cubicBezTo>
                  <a:cubicBezTo>
                    <a:pt x="21512" y="9905"/>
                    <a:pt x="18611" y="12807"/>
                    <a:pt x="15109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5" name="Group 644">
            <a:extLst>
              <a:ext uri="{FF2B5EF4-FFF2-40B4-BE49-F238E27FC236}">
                <a16:creationId xmlns:a16="http://schemas.microsoft.com/office/drawing/2014/main" id="{9136B579-06A2-4DA1-89EE-13BBE3DA281D}"/>
              </a:ext>
            </a:extLst>
          </p:cNvPr>
          <p:cNvGrpSpPr/>
          <p:nvPr/>
        </p:nvGrpSpPr>
        <p:grpSpPr>
          <a:xfrm>
            <a:off x="6377331" y="4753847"/>
            <a:ext cx="465763" cy="460259"/>
            <a:chOff x="6377331" y="4753847"/>
            <a:chExt cx="465763" cy="460259"/>
          </a:xfrm>
          <a:solidFill>
            <a:srgbClr val="FFFFFF"/>
          </a:solidFill>
        </p:grpSpPr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332ADACF-8065-4897-A5AB-50CEB83C62EA}"/>
                </a:ext>
              </a:extLst>
            </p:cNvPr>
            <p:cNvSpPr/>
            <p:nvPr/>
          </p:nvSpPr>
          <p:spPr>
            <a:xfrm>
              <a:off x="6510406" y="4753847"/>
              <a:ext cx="330186" cy="460259"/>
            </a:xfrm>
            <a:custGeom>
              <a:avLst/>
              <a:gdLst>
                <a:gd name="connsiteX0" fmla="*/ 292764 w 330186"/>
                <a:gd name="connsiteY0" fmla="*/ 464862 h 460259"/>
                <a:gd name="connsiteX1" fmla="*/ 292764 w 330186"/>
                <a:gd name="connsiteY1" fmla="*/ 464862 h 460259"/>
                <a:gd name="connsiteX2" fmla="*/ 40222 w 330186"/>
                <a:gd name="connsiteY2" fmla="*/ 464862 h 460259"/>
                <a:gd name="connsiteX3" fmla="*/ 6704 w 330186"/>
                <a:gd name="connsiteY3" fmla="*/ 446852 h 460259"/>
                <a:gd name="connsiteX4" fmla="*/ 8505 w 330186"/>
                <a:gd name="connsiteY4" fmla="*/ 437947 h 460259"/>
                <a:gd name="connsiteX5" fmla="*/ 17410 w 330186"/>
                <a:gd name="connsiteY5" fmla="*/ 439748 h 460259"/>
                <a:gd name="connsiteX6" fmla="*/ 40222 w 330186"/>
                <a:gd name="connsiteY6" fmla="*/ 451955 h 460259"/>
                <a:gd name="connsiteX7" fmla="*/ 292764 w 330186"/>
                <a:gd name="connsiteY7" fmla="*/ 451955 h 460259"/>
                <a:gd name="connsiteX8" fmla="*/ 320180 w 330186"/>
                <a:gd name="connsiteY8" fmla="*/ 424539 h 460259"/>
                <a:gd name="connsiteX9" fmla="*/ 320180 w 330186"/>
                <a:gd name="connsiteY9" fmla="*/ 315378 h 460259"/>
                <a:gd name="connsiteX10" fmla="*/ 326584 w 330186"/>
                <a:gd name="connsiteY10" fmla="*/ 308974 h 460259"/>
                <a:gd name="connsiteX11" fmla="*/ 332987 w 330186"/>
                <a:gd name="connsiteY11" fmla="*/ 315378 h 460259"/>
                <a:gd name="connsiteX12" fmla="*/ 332987 w 330186"/>
                <a:gd name="connsiteY12" fmla="*/ 424539 h 460259"/>
                <a:gd name="connsiteX13" fmla="*/ 292764 w 330186"/>
                <a:gd name="connsiteY13" fmla="*/ 464862 h 460259"/>
                <a:gd name="connsiteX14" fmla="*/ 6503 w 330186"/>
                <a:gd name="connsiteY14" fmla="*/ 431643 h 460259"/>
                <a:gd name="connsiteX15" fmla="*/ 6403 w 330186"/>
                <a:gd name="connsiteY15" fmla="*/ 431643 h 460259"/>
                <a:gd name="connsiteX16" fmla="*/ 0 w 330186"/>
                <a:gd name="connsiteY16" fmla="*/ 425340 h 460259"/>
                <a:gd name="connsiteX17" fmla="*/ 1801 w 330186"/>
                <a:gd name="connsiteY17" fmla="*/ 420737 h 460259"/>
                <a:gd name="connsiteX18" fmla="*/ 6304 w 330186"/>
                <a:gd name="connsiteY18" fmla="*/ 418836 h 460259"/>
                <a:gd name="connsiteX19" fmla="*/ 6403 w 330186"/>
                <a:gd name="connsiteY19" fmla="*/ 418836 h 460259"/>
                <a:gd name="connsiteX20" fmla="*/ 12807 w 330186"/>
                <a:gd name="connsiteY20" fmla="*/ 425140 h 460259"/>
                <a:gd name="connsiteX21" fmla="*/ 6503 w 330186"/>
                <a:gd name="connsiteY21" fmla="*/ 431643 h 460259"/>
                <a:gd name="connsiteX22" fmla="*/ 6503 w 330186"/>
                <a:gd name="connsiteY22" fmla="*/ 431643 h 460259"/>
                <a:gd name="connsiteX23" fmla="*/ 6403 w 330186"/>
                <a:gd name="connsiteY23" fmla="*/ 412432 h 460259"/>
                <a:gd name="connsiteX24" fmla="*/ 0 w 330186"/>
                <a:gd name="connsiteY24" fmla="*/ 406029 h 460259"/>
                <a:gd name="connsiteX25" fmla="*/ 0 w 330186"/>
                <a:gd name="connsiteY25" fmla="*/ 213921 h 460259"/>
                <a:gd name="connsiteX26" fmla="*/ 6403 w 330186"/>
                <a:gd name="connsiteY26" fmla="*/ 207517 h 460259"/>
                <a:gd name="connsiteX27" fmla="*/ 12807 w 330186"/>
                <a:gd name="connsiteY27" fmla="*/ 213921 h 460259"/>
                <a:gd name="connsiteX28" fmla="*/ 12807 w 330186"/>
                <a:gd name="connsiteY28" fmla="*/ 406029 h 460259"/>
                <a:gd name="connsiteX29" fmla="*/ 6403 w 330186"/>
                <a:gd name="connsiteY29" fmla="*/ 412432 h 460259"/>
                <a:gd name="connsiteX30" fmla="*/ 326584 w 330186"/>
                <a:gd name="connsiteY30" fmla="*/ 302570 h 460259"/>
                <a:gd name="connsiteX31" fmla="*/ 320180 w 330186"/>
                <a:gd name="connsiteY31" fmla="*/ 296067 h 460259"/>
                <a:gd name="connsiteX32" fmla="*/ 320180 w 330186"/>
                <a:gd name="connsiteY32" fmla="*/ 104059 h 460259"/>
                <a:gd name="connsiteX33" fmla="*/ 326584 w 330186"/>
                <a:gd name="connsiteY33" fmla="*/ 97655 h 460259"/>
                <a:gd name="connsiteX34" fmla="*/ 332987 w 330186"/>
                <a:gd name="connsiteY34" fmla="*/ 104059 h 460259"/>
                <a:gd name="connsiteX35" fmla="*/ 332987 w 330186"/>
                <a:gd name="connsiteY35" fmla="*/ 296067 h 460259"/>
                <a:gd name="connsiteX36" fmla="*/ 326584 w 330186"/>
                <a:gd name="connsiteY36" fmla="*/ 302570 h 460259"/>
                <a:gd name="connsiteX37" fmla="*/ 6403 w 330186"/>
                <a:gd name="connsiteY37" fmla="*/ 201113 h 460259"/>
                <a:gd name="connsiteX38" fmla="*/ 0 w 330186"/>
                <a:gd name="connsiteY38" fmla="*/ 194710 h 460259"/>
                <a:gd name="connsiteX39" fmla="*/ 0 w 330186"/>
                <a:gd name="connsiteY39" fmla="*/ 40323 h 460259"/>
                <a:gd name="connsiteX40" fmla="*/ 40222 w 330186"/>
                <a:gd name="connsiteY40" fmla="*/ 0 h 460259"/>
                <a:gd name="connsiteX41" fmla="*/ 229029 w 330186"/>
                <a:gd name="connsiteY41" fmla="*/ 0 h 460259"/>
                <a:gd name="connsiteX42" fmla="*/ 235432 w 330186"/>
                <a:gd name="connsiteY42" fmla="*/ 6403 h 460259"/>
                <a:gd name="connsiteX43" fmla="*/ 229029 w 330186"/>
                <a:gd name="connsiteY43" fmla="*/ 12807 h 460259"/>
                <a:gd name="connsiteX44" fmla="*/ 40222 w 330186"/>
                <a:gd name="connsiteY44" fmla="*/ 12807 h 460259"/>
                <a:gd name="connsiteX45" fmla="*/ 12807 w 330186"/>
                <a:gd name="connsiteY45" fmla="*/ 40323 h 460259"/>
                <a:gd name="connsiteX46" fmla="*/ 12807 w 330186"/>
                <a:gd name="connsiteY46" fmla="*/ 194710 h 460259"/>
                <a:gd name="connsiteX47" fmla="*/ 6403 w 330186"/>
                <a:gd name="connsiteY47" fmla="*/ 201113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30186" h="460259">
                  <a:moveTo>
                    <a:pt x="292764" y="464862"/>
                  </a:moveTo>
                  <a:lnTo>
                    <a:pt x="292764" y="464862"/>
                  </a:lnTo>
                  <a:lnTo>
                    <a:pt x="40222" y="464862"/>
                  </a:lnTo>
                  <a:cubicBezTo>
                    <a:pt x="26715" y="464862"/>
                    <a:pt x="14208" y="458058"/>
                    <a:pt x="6704" y="446852"/>
                  </a:cubicBezTo>
                  <a:cubicBezTo>
                    <a:pt x="4803" y="443950"/>
                    <a:pt x="5603" y="439948"/>
                    <a:pt x="8505" y="437947"/>
                  </a:cubicBezTo>
                  <a:cubicBezTo>
                    <a:pt x="11306" y="436046"/>
                    <a:pt x="15509" y="436846"/>
                    <a:pt x="17410" y="439748"/>
                  </a:cubicBezTo>
                  <a:cubicBezTo>
                    <a:pt x="22513" y="447452"/>
                    <a:pt x="31017" y="451955"/>
                    <a:pt x="40222" y="451955"/>
                  </a:cubicBezTo>
                  <a:lnTo>
                    <a:pt x="292764" y="451955"/>
                  </a:lnTo>
                  <a:cubicBezTo>
                    <a:pt x="307873" y="451955"/>
                    <a:pt x="320180" y="439648"/>
                    <a:pt x="320180" y="424539"/>
                  </a:cubicBezTo>
                  <a:lnTo>
                    <a:pt x="320180" y="315378"/>
                  </a:lnTo>
                  <a:cubicBezTo>
                    <a:pt x="320180" y="311776"/>
                    <a:pt x="323082" y="308974"/>
                    <a:pt x="326584" y="308974"/>
                  </a:cubicBezTo>
                  <a:cubicBezTo>
                    <a:pt x="330186" y="308974"/>
                    <a:pt x="332987" y="311776"/>
                    <a:pt x="332987" y="315378"/>
                  </a:cubicBezTo>
                  <a:lnTo>
                    <a:pt x="332987" y="424539"/>
                  </a:lnTo>
                  <a:cubicBezTo>
                    <a:pt x="332987" y="446752"/>
                    <a:pt x="314977" y="464762"/>
                    <a:pt x="292764" y="464862"/>
                  </a:cubicBezTo>
                  <a:close/>
                  <a:moveTo>
                    <a:pt x="6503" y="431643"/>
                  </a:moveTo>
                  <a:lnTo>
                    <a:pt x="6403" y="431643"/>
                  </a:lnTo>
                  <a:cubicBezTo>
                    <a:pt x="2901" y="431643"/>
                    <a:pt x="100" y="428742"/>
                    <a:pt x="0" y="425340"/>
                  </a:cubicBezTo>
                  <a:cubicBezTo>
                    <a:pt x="0" y="423639"/>
                    <a:pt x="600" y="421938"/>
                    <a:pt x="1801" y="420737"/>
                  </a:cubicBezTo>
                  <a:cubicBezTo>
                    <a:pt x="3002" y="419536"/>
                    <a:pt x="4602" y="418836"/>
                    <a:pt x="6304" y="418836"/>
                  </a:cubicBezTo>
                  <a:lnTo>
                    <a:pt x="6403" y="418836"/>
                  </a:lnTo>
                  <a:cubicBezTo>
                    <a:pt x="9905" y="418836"/>
                    <a:pt x="12707" y="421637"/>
                    <a:pt x="12807" y="425140"/>
                  </a:cubicBezTo>
                  <a:cubicBezTo>
                    <a:pt x="12907" y="428642"/>
                    <a:pt x="10105" y="431543"/>
                    <a:pt x="6503" y="431643"/>
                  </a:cubicBezTo>
                  <a:lnTo>
                    <a:pt x="6503" y="431643"/>
                  </a:lnTo>
                  <a:close/>
                  <a:moveTo>
                    <a:pt x="6403" y="412432"/>
                  </a:moveTo>
                  <a:cubicBezTo>
                    <a:pt x="2901" y="412432"/>
                    <a:pt x="0" y="409531"/>
                    <a:pt x="0" y="406029"/>
                  </a:cubicBezTo>
                  <a:lnTo>
                    <a:pt x="0" y="213921"/>
                  </a:lnTo>
                  <a:cubicBezTo>
                    <a:pt x="0" y="210318"/>
                    <a:pt x="2901" y="207517"/>
                    <a:pt x="6403" y="207517"/>
                  </a:cubicBezTo>
                  <a:cubicBezTo>
                    <a:pt x="9905" y="207517"/>
                    <a:pt x="12807" y="210318"/>
                    <a:pt x="12807" y="213921"/>
                  </a:cubicBezTo>
                  <a:lnTo>
                    <a:pt x="12807" y="406029"/>
                  </a:lnTo>
                  <a:cubicBezTo>
                    <a:pt x="12807" y="409531"/>
                    <a:pt x="9905" y="412432"/>
                    <a:pt x="6403" y="412432"/>
                  </a:cubicBezTo>
                  <a:close/>
                  <a:moveTo>
                    <a:pt x="326584" y="302570"/>
                  </a:moveTo>
                  <a:cubicBezTo>
                    <a:pt x="323082" y="302570"/>
                    <a:pt x="320180" y="299669"/>
                    <a:pt x="320180" y="296067"/>
                  </a:cubicBezTo>
                  <a:lnTo>
                    <a:pt x="320180" y="104059"/>
                  </a:lnTo>
                  <a:cubicBezTo>
                    <a:pt x="320180" y="100456"/>
                    <a:pt x="323082" y="97655"/>
                    <a:pt x="326584" y="97655"/>
                  </a:cubicBezTo>
                  <a:cubicBezTo>
                    <a:pt x="330186" y="97655"/>
                    <a:pt x="332987" y="100456"/>
                    <a:pt x="332987" y="104059"/>
                  </a:cubicBezTo>
                  <a:lnTo>
                    <a:pt x="332987" y="296067"/>
                  </a:lnTo>
                  <a:cubicBezTo>
                    <a:pt x="332987" y="299669"/>
                    <a:pt x="330186" y="302570"/>
                    <a:pt x="326584" y="302570"/>
                  </a:cubicBezTo>
                  <a:close/>
                  <a:moveTo>
                    <a:pt x="6403" y="201113"/>
                  </a:moveTo>
                  <a:cubicBezTo>
                    <a:pt x="2901" y="201113"/>
                    <a:pt x="0" y="198212"/>
                    <a:pt x="0" y="194710"/>
                  </a:cubicBezTo>
                  <a:lnTo>
                    <a:pt x="0" y="40323"/>
                  </a:lnTo>
                  <a:cubicBezTo>
                    <a:pt x="0" y="18110"/>
                    <a:pt x="18110" y="0"/>
                    <a:pt x="40222" y="0"/>
                  </a:cubicBezTo>
                  <a:lnTo>
                    <a:pt x="229029" y="0"/>
                  </a:lnTo>
                  <a:cubicBezTo>
                    <a:pt x="232531" y="0"/>
                    <a:pt x="235432" y="2901"/>
                    <a:pt x="235432" y="6403"/>
                  </a:cubicBezTo>
                  <a:cubicBezTo>
                    <a:pt x="235432" y="10006"/>
                    <a:pt x="232531" y="12807"/>
                    <a:pt x="229029" y="12807"/>
                  </a:cubicBezTo>
                  <a:lnTo>
                    <a:pt x="40222" y="12807"/>
                  </a:lnTo>
                  <a:cubicBezTo>
                    <a:pt x="25114" y="12907"/>
                    <a:pt x="12807" y="25214"/>
                    <a:pt x="12807" y="40323"/>
                  </a:cubicBezTo>
                  <a:lnTo>
                    <a:pt x="12807" y="194710"/>
                  </a:lnTo>
                  <a:cubicBezTo>
                    <a:pt x="12807" y="198212"/>
                    <a:pt x="9905" y="201113"/>
                    <a:pt x="6403" y="2011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482F532F-9AD3-4CD9-B77B-C7EB02C83502}"/>
                </a:ext>
              </a:extLst>
            </p:cNvPr>
            <p:cNvSpPr/>
            <p:nvPr/>
          </p:nvSpPr>
          <p:spPr>
            <a:xfrm>
              <a:off x="6733032" y="4756949"/>
              <a:ext cx="110062" cy="100056"/>
            </a:xfrm>
            <a:custGeom>
              <a:avLst/>
              <a:gdLst>
                <a:gd name="connsiteX0" fmla="*/ 103958 w 110062"/>
                <a:gd name="connsiteY0" fmla="*/ 107360 h 100056"/>
                <a:gd name="connsiteX1" fmla="*/ 6403 w 110062"/>
                <a:gd name="connsiteY1" fmla="*/ 107360 h 100056"/>
                <a:gd name="connsiteX2" fmla="*/ 1801 w 110062"/>
                <a:gd name="connsiteY2" fmla="*/ 105460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3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706 h 100056"/>
                <a:gd name="connsiteX8" fmla="*/ 13307 w 110062"/>
                <a:gd name="connsiteY8" fmla="*/ 10206 h 100056"/>
                <a:gd name="connsiteX9" fmla="*/ 22312 w 110062"/>
                <a:gd name="connsiteY9" fmla="*/ 10206 h 100056"/>
                <a:gd name="connsiteX10" fmla="*/ 108461 w 110062"/>
                <a:gd name="connsiteY10" fmla="*/ 96354 h 100056"/>
                <a:gd name="connsiteX11" fmla="*/ 109862 w 110062"/>
                <a:gd name="connsiteY11" fmla="*/ 103358 h 100056"/>
                <a:gd name="connsiteX12" fmla="*/ 103958 w 110062"/>
                <a:gd name="connsiteY12" fmla="*/ 107360 h 100056"/>
                <a:gd name="connsiteX13" fmla="*/ 12807 w 110062"/>
                <a:gd name="connsiteY13" fmla="*/ 94453 h 100056"/>
                <a:gd name="connsiteX14" fmla="*/ 88550 w 110062"/>
                <a:gd name="connsiteY14" fmla="*/ 94453 h 100056"/>
                <a:gd name="connsiteX15" fmla="*/ 13307 w 110062"/>
                <a:gd name="connsiteY15" fmla="*/ 19311 h 100056"/>
                <a:gd name="connsiteX16" fmla="*/ 13307 w 110062"/>
                <a:gd name="connsiteY16" fmla="*/ 19311 h 100056"/>
                <a:gd name="connsiteX17" fmla="*/ 13307 w 110062"/>
                <a:gd name="connsiteY17" fmla="*/ 19211 h 100056"/>
                <a:gd name="connsiteX18" fmla="*/ 13208 w 110062"/>
                <a:gd name="connsiteY18" fmla="*/ 19211 h 100056"/>
                <a:gd name="connsiteX19" fmla="*/ 12807 w 110062"/>
                <a:gd name="connsiteY19" fmla="*/ 18710 h 100056"/>
                <a:gd name="connsiteX20" fmla="*/ 12807 w 110062"/>
                <a:gd name="connsiteY20" fmla="*/ 944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0062" h="100056">
                  <a:moveTo>
                    <a:pt x="103958" y="107360"/>
                  </a:moveTo>
                  <a:lnTo>
                    <a:pt x="6403" y="107360"/>
                  </a:lnTo>
                  <a:cubicBezTo>
                    <a:pt x="4702" y="107360"/>
                    <a:pt x="3102" y="106660"/>
                    <a:pt x="1801" y="105460"/>
                  </a:cubicBezTo>
                  <a:cubicBezTo>
                    <a:pt x="700" y="104259"/>
                    <a:pt x="0" y="102558"/>
                    <a:pt x="0" y="100957"/>
                  </a:cubicBezTo>
                  <a:lnTo>
                    <a:pt x="0" y="6403"/>
                  </a:lnTo>
                  <a:cubicBezTo>
                    <a:pt x="0" y="2902"/>
                    <a:pt x="2801" y="0"/>
                    <a:pt x="6403" y="0"/>
                  </a:cubicBezTo>
                  <a:cubicBezTo>
                    <a:pt x="9905" y="0"/>
                    <a:pt x="12807" y="2902"/>
                    <a:pt x="12807" y="6403"/>
                  </a:cubicBezTo>
                  <a:lnTo>
                    <a:pt x="12807" y="10706"/>
                  </a:lnTo>
                  <a:cubicBezTo>
                    <a:pt x="12907" y="10506"/>
                    <a:pt x="13107" y="10406"/>
                    <a:pt x="13307" y="10206"/>
                  </a:cubicBezTo>
                  <a:cubicBezTo>
                    <a:pt x="15709" y="7804"/>
                    <a:pt x="19911" y="7804"/>
                    <a:pt x="22312" y="10206"/>
                  </a:cubicBezTo>
                  <a:lnTo>
                    <a:pt x="108461" y="96354"/>
                  </a:lnTo>
                  <a:cubicBezTo>
                    <a:pt x="110362" y="98155"/>
                    <a:pt x="110862" y="100957"/>
                    <a:pt x="109862" y="103358"/>
                  </a:cubicBezTo>
                  <a:cubicBezTo>
                    <a:pt x="108861" y="105760"/>
                    <a:pt x="106560" y="107360"/>
                    <a:pt x="103958" y="107360"/>
                  </a:cubicBezTo>
                  <a:close/>
                  <a:moveTo>
                    <a:pt x="12807" y="94453"/>
                  </a:moveTo>
                  <a:lnTo>
                    <a:pt x="88550" y="94453"/>
                  </a:lnTo>
                  <a:lnTo>
                    <a:pt x="13307" y="19311"/>
                  </a:lnTo>
                  <a:lnTo>
                    <a:pt x="13307" y="19311"/>
                  </a:lnTo>
                  <a:lnTo>
                    <a:pt x="13307" y="19211"/>
                  </a:lnTo>
                  <a:lnTo>
                    <a:pt x="13208" y="19211"/>
                  </a:lnTo>
                  <a:cubicBezTo>
                    <a:pt x="13107" y="19111"/>
                    <a:pt x="12907" y="18911"/>
                    <a:pt x="12807" y="18710"/>
                  </a:cubicBezTo>
                  <a:lnTo>
                    <a:pt x="12807" y="944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F47B2DD9-9DAD-423B-86CF-1D4CC49C0375}"/>
                </a:ext>
              </a:extLst>
            </p:cNvPr>
            <p:cNvSpPr/>
            <p:nvPr/>
          </p:nvSpPr>
          <p:spPr>
            <a:xfrm>
              <a:off x="6410750" y="4824987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1" y="12807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F28DB37C-6372-41D7-A1E6-87B181DAACDA}"/>
                </a:ext>
              </a:extLst>
            </p:cNvPr>
            <p:cNvSpPr/>
            <p:nvPr/>
          </p:nvSpPr>
          <p:spPr>
            <a:xfrm>
              <a:off x="6421956" y="4813781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8 w 10005"/>
                <a:gd name="connsiteY4" fmla="*/ 6404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1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4" y="0"/>
                  </a:cubicBezTo>
                  <a:cubicBezTo>
                    <a:pt x="9905" y="0"/>
                    <a:pt x="12808" y="2902"/>
                    <a:pt x="12808" y="6404"/>
                  </a:cubicBezTo>
                  <a:lnTo>
                    <a:pt x="12808" y="28916"/>
                  </a:lnTo>
                  <a:cubicBezTo>
                    <a:pt x="12808" y="32418"/>
                    <a:pt x="9905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98547679-6B4C-4911-8AE9-6E40CFCF6097}"/>
                </a:ext>
              </a:extLst>
            </p:cNvPr>
            <p:cNvSpPr/>
            <p:nvPr/>
          </p:nvSpPr>
          <p:spPr>
            <a:xfrm>
              <a:off x="6435164" y="4886322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8" y="26615"/>
                    <a:pt x="30818" y="21712"/>
                  </a:cubicBezTo>
                  <a:cubicBezTo>
                    <a:pt x="30818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329786F-BF8F-472E-B62D-CE734725940B}"/>
                </a:ext>
              </a:extLst>
            </p:cNvPr>
            <p:cNvSpPr/>
            <p:nvPr/>
          </p:nvSpPr>
          <p:spPr>
            <a:xfrm>
              <a:off x="6377331" y="4976773"/>
              <a:ext cx="40023" cy="10006"/>
            </a:xfrm>
            <a:custGeom>
              <a:avLst/>
              <a:gdLst>
                <a:gd name="connsiteX0" fmla="*/ 39522 w 40022"/>
                <a:gd name="connsiteY0" fmla="*/ 12807 h 10005"/>
                <a:gd name="connsiteX1" fmla="*/ 6404 w 40022"/>
                <a:gd name="connsiteY1" fmla="*/ 12807 h 10005"/>
                <a:gd name="connsiteX2" fmla="*/ 0 w 40022"/>
                <a:gd name="connsiteY2" fmla="*/ 6403 h 10005"/>
                <a:gd name="connsiteX3" fmla="*/ 6404 w 40022"/>
                <a:gd name="connsiteY3" fmla="*/ 0 h 10005"/>
                <a:gd name="connsiteX4" fmla="*/ 39522 w 40022"/>
                <a:gd name="connsiteY4" fmla="*/ 0 h 10005"/>
                <a:gd name="connsiteX5" fmla="*/ 45926 w 40022"/>
                <a:gd name="connsiteY5" fmla="*/ 6403 h 10005"/>
                <a:gd name="connsiteX6" fmla="*/ 39522 w 4002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10005">
                  <a:moveTo>
                    <a:pt x="39522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39522" y="0"/>
                  </a:lnTo>
                  <a:cubicBezTo>
                    <a:pt x="43025" y="0"/>
                    <a:pt x="45926" y="2901"/>
                    <a:pt x="45926" y="6403"/>
                  </a:cubicBezTo>
                  <a:cubicBezTo>
                    <a:pt x="45926" y="9905"/>
                    <a:pt x="43124" y="12807"/>
                    <a:pt x="3952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EAE12F-487B-48BD-B55B-554BE16259CE}"/>
                </a:ext>
              </a:extLst>
            </p:cNvPr>
            <p:cNvSpPr/>
            <p:nvPr/>
          </p:nvSpPr>
          <p:spPr>
            <a:xfrm>
              <a:off x="6393941" y="4960264"/>
              <a:ext cx="10006" cy="40023"/>
            </a:xfrm>
            <a:custGeom>
              <a:avLst/>
              <a:gdLst>
                <a:gd name="connsiteX0" fmla="*/ 6404 w 10005"/>
                <a:gd name="connsiteY0" fmla="*/ 45926 h 40022"/>
                <a:gd name="connsiteX1" fmla="*/ 0 w 10005"/>
                <a:gd name="connsiteY1" fmla="*/ 39522 h 40022"/>
                <a:gd name="connsiteX2" fmla="*/ 0 w 10005"/>
                <a:gd name="connsiteY2" fmla="*/ 6403 h 40022"/>
                <a:gd name="connsiteX3" fmla="*/ 6404 w 10005"/>
                <a:gd name="connsiteY3" fmla="*/ 0 h 40022"/>
                <a:gd name="connsiteX4" fmla="*/ 12807 w 10005"/>
                <a:gd name="connsiteY4" fmla="*/ 6403 h 40022"/>
                <a:gd name="connsiteX5" fmla="*/ 12807 w 10005"/>
                <a:gd name="connsiteY5" fmla="*/ 39522 h 40022"/>
                <a:gd name="connsiteX6" fmla="*/ 6404 w 10005"/>
                <a:gd name="connsiteY6" fmla="*/ 45926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40022">
                  <a:moveTo>
                    <a:pt x="6404" y="45926"/>
                  </a:moveTo>
                  <a:cubicBezTo>
                    <a:pt x="2901" y="45926"/>
                    <a:pt x="0" y="43024"/>
                    <a:pt x="0" y="39522"/>
                  </a:cubicBezTo>
                  <a:lnTo>
                    <a:pt x="0" y="6403"/>
                  </a:lnTo>
                  <a:cubicBezTo>
                    <a:pt x="0" y="2901"/>
                    <a:pt x="2901" y="0"/>
                    <a:pt x="6404" y="0"/>
                  </a:cubicBezTo>
                  <a:cubicBezTo>
                    <a:pt x="9905" y="0"/>
                    <a:pt x="12807" y="2901"/>
                    <a:pt x="12807" y="6403"/>
                  </a:cubicBezTo>
                  <a:lnTo>
                    <a:pt x="12807" y="39522"/>
                  </a:lnTo>
                  <a:cubicBezTo>
                    <a:pt x="12807" y="43024"/>
                    <a:pt x="9905" y="45926"/>
                    <a:pt x="6404" y="4592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1FC2CB9-67CA-4371-B265-BDE4A6FDD77E}"/>
                </a:ext>
              </a:extLst>
            </p:cNvPr>
            <p:cNvSpPr/>
            <p:nvPr/>
          </p:nvSpPr>
          <p:spPr>
            <a:xfrm>
              <a:off x="6431199" y="5009529"/>
              <a:ext cx="60034" cy="60034"/>
            </a:xfrm>
            <a:custGeom>
              <a:avLst/>
              <a:gdLst>
                <a:gd name="connsiteX0" fmla="*/ 30980 w 60033"/>
                <a:gd name="connsiteY0" fmla="*/ 62097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5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7 w 60033"/>
                <a:gd name="connsiteY6" fmla="*/ 25577 h 60033"/>
                <a:gd name="connsiteX7" fmla="*/ 56494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7 h 60033"/>
                <a:gd name="connsiteX10" fmla="*/ 31080 w 60033"/>
                <a:gd name="connsiteY10" fmla="*/ 12870 h 60033"/>
                <a:gd name="connsiteX11" fmla="*/ 27878 w 60033"/>
                <a:gd name="connsiteY11" fmla="*/ 13170 h 60033"/>
                <a:gd name="connsiteX12" fmla="*/ 16171 w 60033"/>
                <a:gd name="connsiteY12" fmla="*/ 20674 h 60033"/>
                <a:gd name="connsiteX13" fmla="*/ 13170 w 60033"/>
                <a:gd name="connsiteY13" fmla="*/ 34282 h 60033"/>
                <a:gd name="connsiteX14" fmla="*/ 20674 w 60033"/>
                <a:gd name="connsiteY14" fmla="*/ 45988 h 60033"/>
                <a:gd name="connsiteX15" fmla="*/ 34281 w 60033"/>
                <a:gd name="connsiteY15" fmla="*/ 48990 h 60033"/>
                <a:gd name="connsiteX16" fmla="*/ 45988 w 60033"/>
                <a:gd name="connsiteY16" fmla="*/ 41486 h 60033"/>
                <a:gd name="connsiteX17" fmla="*/ 48990 w 60033"/>
                <a:gd name="connsiteY17" fmla="*/ 27878 h 60033"/>
                <a:gd name="connsiteX18" fmla="*/ 41486 w 60033"/>
                <a:gd name="connsiteY18" fmla="*/ 16172 h 60033"/>
                <a:gd name="connsiteX19" fmla="*/ 31080 w 60033"/>
                <a:gd name="connsiteY19" fmla="*/ 128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097"/>
                  </a:moveTo>
                  <a:cubicBezTo>
                    <a:pt x="24676" y="62097"/>
                    <a:pt x="18573" y="60196"/>
                    <a:pt x="13270" y="56494"/>
                  </a:cubicBezTo>
                  <a:cubicBezTo>
                    <a:pt x="6466" y="51792"/>
                    <a:pt x="1963" y="44588"/>
                    <a:pt x="463" y="36483"/>
                  </a:cubicBezTo>
                  <a:cubicBezTo>
                    <a:pt x="-938" y="28279"/>
                    <a:pt x="863" y="20074"/>
                    <a:pt x="5565" y="13270"/>
                  </a:cubicBezTo>
                  <a:cubicBezTo>
                    <a:pt x="10268" y="6466"/>
                    <a:pt x="17372" y="1964"/>
                    <a:pt x="25577" y="463"/>
                  </a:cubicBezTo>
                  <a:cubicBezTo>
                    <a:pt x="33781" y="-938"/>
                    <a:pt x="41986" y="863"/>
                    <a:pt x="48790" y="5566"/>
                  </a:cubicBezTo>
                  <a:cubicBezTo>
                    <a:pt x="55593" y="10268"/>
                    <a:pt x="60096" y="17472"/>
                    <a:pt x="61597" y="25577"/>
                  </a:cubicBezTo>
                  <a:cubicBezTo>
                    <a:pt x="62998" y="33681"/>
                    <a:pt x="61197" y="41986"/>
                    <a:pt x="56494" y="48790"/>
                  </a:cubicBezTo>
                  <a:cubicBezTo>
                    <a:pt x="51791" y="55594"/>
                    <a:pt x="44688" y="60096"/>
                    <a:pt x="36483" y="61597"/>
                  </a:cubicBezTo>
                  <a:cubicBezTo>
                    <a:pt x="34682" y="61897"/>
                    <a:pt x="32781" y="62097"/>
                    <a:pt x="30980" y="62097"/>
                  </a:cubicBezTo>
                  <a:close/>
                  <a:moveTo>
                    <a:pt x="31080" y="12870"/>
                  </a:moveTo>
                  <a:cubicBezTo>
                    <a:pt x="29979" y="12870"/>
                    <a:pt x="28979" y="12970"/>
                    <a:pt x="27878" y="13170"/>
                  </a:cubicBezTo>
                  <a:cubicBezTo>
                    <a:pt x="23075" y="13970"/>
                    <a:pt x="18873" y="16672"/>
                    <a:pt x="16171" y="20674"/>
                  </a:cubicBezTo>
                  <a:cubicBezTo>
                    <a:pt x="13470" y="24676"/>
                    <a:pt x="12370" y="29479"/>
                    <a:pt x="13170" y="34282"/>
                  </a:cubicBezTo>
                  <a:cubicBezTo>
                    <a:pt x="13970" y="39085"/>
                    <a:pt x="16672" y="43287"/>
                    <a:pt x="20674" y="45988"/>
                  </a:cubicBezTo>
                  <a:cubicBezTo>
                    <a:pt x="24676" y="48790"/>
                    <a:pt x="29479" y="49791"/>
                    <a:pt x="34281" y="48990"/>
                  </a:cubicBezTo>
                  <a:cubicBezTo>
                    <a:pt x="39085" y="48190"/>
                    <a:pt x="43287" y="45488"/>
                    <a:pt x="45988" y="41486"/>
                  </a:cubicBezTo>
                  <a:cubicBezTo>
                    <a:pt x="48690" y="37484"/>
                    <a:pt x="49791" y="32681"/>
                    <a:pt x="48990" y="27878"/>
                  </a:cubicBezTo>
                  <a:cubicBezTo>
                    <a:pt x="48189" y="23075"/>
                    <a:pt x="45488" y="18873"/>
                    <a:pt x="41486" y="16172"/>
                  </a:cubicBezTo>
                  <a:cubicBezTo>
                    <a:pt x="38384" y="13970"/>
                    <a:pt x="34782" y="12870"/>
                    <a:pt x="31080" y="128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09F04F03-0C25-421D-B5CF-22319040A16C}"/>
                </a:ext>
              </a:extLst>
            </p:cNvPr>
            <p:cNvSpPr/>
            <p:nvPr/>
          </p:nvSpPr>
          <p:spPr>
            <a:xfrm>
              <a:off x="6424583" y="5096665"/>
              <a:ext cx="20011" cy="20011"/>
            </a:xfrm>
            <a:custGeom>
              <a:avLst/>
              <a:gdLst>
                <a:gd name="connsiteX0" fmla="*/ 22287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7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691"/>
                  </a:moveTo>
                  <a:cubicBezTo>
                    <a:pt x="20687" y="28691"/>
                    <a:pt x="18986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589" y="28091"/>
                    <a:pt x="23889" y="28691"/>
                    <a:pt x="22287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A5E4AC2-0769-4D83-B812-D8E880372B42}"/>
                </a:ext>
              </a:extLst>
            </p:cNvPr>
            <p:cNvSpPr/>
            <p:nvPr/>
          </p:nvSpPr>
          <p:spPr>
            <a:xfrm>
              <a:off x="6424583" y="5096665"/>
              <a:ext cx="20011" cy="20011"/>
            </a:xfrm>
            <a:custGeom>
              <a:avLst/>
              <a:gdLst>
                <a:gd name="connsiteX0" fmla="*/ 6379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9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691"/>
                  </a:moveTo>
                  <a:cubicBezTo>
                    <a:pt x="4777" y="28691"/>
                    <a:pt x="3077" y="28091"/>
                    <a:pt x="1876" y="26790"/>
                  </a:cubicBezTo>
                  <a:cubicBezTo>
                    <a:pt x="-625" y="242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380"/>
                    <a:pt x="26890" y="10881"/>
                  </a:cubicBezTo>
                  <a:lnTo>
                    <a:pt x="10981" y="26790"/>
                  </a:lnTo>
                  <a:cubicBezTo>
                    <a:pt x="9680" y="28091"/>
                    <a:pt x="7979" y="28691"/>
                    <a:pt x="6379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4" name="Group 643">
            <a:extLst>
              <a:ext uri="{FF2B5EF4-FFF2-40B4-BE49-F238E27FC236}">
                <a16:creationId xmlns:a16="http://schemas.microsoft.com/office/drawing/2014/main" id="{69FD29E4-BD8C-4CA0-8307-996B565C4FDA}"/>
              </a:ext>
            </a:extLst>
          </p:cNvPr>
          <p:cNvGrpSpPr/>
          <p:nvPr/>
        </p:nvGrpSpPr>
        <p:grpSpPr>
          <a:xfrm>
            <a:off x="7626736" y="4753847"/>
            <a:ext cx="527297" cy="505084"/>
            <a:chOff x="7626736" y="4753847"/>
            <a:chExt cx="527297" cy="505084"/>
          </a:xfrm>
          <a:solidFill>
            <a:srgbClr val="FFFFFF"/>
          </a:solidFill>
        </p:grpSpPr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E7695A3-DD00-4654-B2BD-C2DA438FCDD7}"/>
                </a:ext>
              </a:extLst>
            </p:cNvPr>
            <p:cNvSpPr/>
            <p:nvPr/>
          </p:nvSpPr>
          <p:spPr>
            <a:xfrm>
              <a:off x="7671561" y="4753847"/>
              <a:ext cx="330186" cy="460259"/>
            </a:xfrm>
            <a:custGeom>
              <a:avLst/>
              <a:gdLst>
                <a:gd name="connsiteX0" fmla="*/ 292765 w 330186"/>
                <a:gd name="connsiteY0" fmla="*/ 464862 h 460259"/>
                <a:gd name="connsiteX1" fmla="*/ 292765 w 330186"/>
                <a:gd name="connsiteY1" fmla="*/ 464862 h 460259"/>
                <a:gd name="connsiteX2" fmla="*/ 40223 w 330186"/>
                <a:gd name="connsiteY2" fmla="*/ 464862 h 460259"/>
                <a:gd name="connsiteX3" fmla="*/ 6704 w 330186"/>
                <a:gd name="connsiteY3" fmla="*/ 446852 h 460259"/>
                <a:gd name="connsiteX4" fmla="*/ 5803 w 330186"/>
                <a:gd name="connsiteY4" fmla="*/ 442049 h 460259"/>
                <a:gd name="connsiteX5" fmla="*/ 8505 w 330186"/>
                <a:gd name="connsiteY5" fmla="*/ 437947 h 460259"/>
                <a:gd name="connsiteX6" fmla="*/ 17410 w 330186"/>
                <a:gd name="connsiteY6" fmla="*/ 439748 h 460259"/>
                <a:gd name="connsiteX7" fmla="*/ 40223 w 330186"/>
                <a:gd name="connsiteY7" fmla="*/ 451955 h 460259"/>
                <a:gd name="connsiteX8" fmla="*/ 292765 w 330186"/>
                <a:gd name="connsiteY8" fmla="*/ 451955 h 460259"/>
                <a:gd name="connsiteX9" fmla="*/ 320180 w 330186"/>
                <a:gd name="connsiteY9" fmla="*/ 424539 h 460259"/>
                <a:gd name="connsiteX10" fmla="*/ 320180 w 330186"/>
                <a:gd name="connsiteY10" fmla="*/ 315378 h 460259"/>
                <a:gd name="connsiteX11" fmla="*/ 326584 w 330186"/>
                <a:gd name="connsiteY11" fmla="*/ 308974 h 460259"/>
                <a:gd name="connsiteX12" fmla="*/ 332987 w 330186"/>
                <a:gd name="connsiteY12" fmla="*/ 315378 h 460259"/>
                <a:gd name="connsiteX13" fmla="*/ 332987 w 330186"/>
                <a:gd name="connsiteY13" fmla="*/ 424539 h 460259"/>
                <a:gd name="connsiteX14" fmla="*/ 292765 w 330186"/>
                <a:gd name="connsiteY14" fmla="*/ 464862 h 460259"/>
                <a:gd name="connsiteX15" fmla="*/ 6503 w 330186"/>
                <a:gd name="connsiteY15" fmla="*/ 431643 h 460259"/>
                <a:gd name="connsiteX16" fmla="*/ 6503 w 330186"/>
                <a:gd name="connsiteY16" fmla="*/ 431643 h 460259"/>
                <a:gd name="connsiteX17" fmla="*/ 0 w 330186"/>
                <a:gd name="connsiteY17" fmla="*/ 425340 h 460259"/>
                <a:gd name="connsiteX18" fmla="*/ 1801 w 330186"/>
                <a:gd name="connsiteY18" fmla="*/ 420737 h 460259"/>
                <a:gd name="connsiteX19" fmla="*/ 6304 w 330186"/>
                <a:gd name="connsiteY19" fmla="*/ 418836 h 460259"/>
                <a:gd name="connsiteX20" fmla="*/ 6404 w 330186"/>
                <a:gd name="connsiteY20" fmla="*/ 418836 h 460259"/>
                <a:gd name="connsiteX21" fmla="*/ 12807 w 330186"/>
                <a:gd name="connsiteY21" fmla="*/ 425140 h 460259"/>
                <a:gd name="connsiteX22" fmla="*/ 6503 w 330186"/>
                <a:gd name="connsiteY22" fmla="*/ 431643 h 460259"/>
                <a:gd name="connsiteX23" fmla="*/ 6503 w 330186"/>
                <a:gd name="connsiteY23" fmla="*/ 431643 h 460259"/>
                <a:gd name="connsiteX24" fmla="*/ 6404 w 330186"/>
                <a:gd name="connsiteY24" fmla="*/ 412432 h 460259"/>
                <a:gd name="connsiteX25" fmla="*/ 0 w 330186"/>
                <a:gd name="connsiteY25" fmla="*/ 406029 h 460259"/>
                <a:gd name="connsiteX26" fmla="*/ 0 w 330186"/>
                <a:gd name="connsiteY26" fmla="*/ 213921 h 460259"/>
                <a:gd name="connsiteX27" fmla="*/ 6404 w 330186"/>
                <a:gd name="connsiteY27" fmla="*/ 207517 h 460259"/>
                <a:gd name="connsiteX28" fmla="*/ 12807 w 330186"/>
                <a:gd name="connsiteY28" fmla="*/ 213921 h 460259"/>
                <a:gd name="connsiteX29" fmla="*/ 12807 w 330186"/>
                <a:gd name="connsiteY29" fmla="*/ 406029 h 460259"/>
                <a:gd name="connsiteX30" fmla="*/ 6404 w 330186"/>
                <a:gd name="connsiteY30" fmla="*/ 412432 h 460259"/>
                <a:gd name="connsiteX31" fmla="*/ 326584 w 330186"/>
                <a:gd name="connsiteY31" fmla="*/ 302570 h 460259"/>
                <a:gd name="connsiteX32" fmla="*/ 320180 w 330186"/>
                <a:gd name="connsiteY32" fmla="*/ 296067 h 460259"/>
                <a:gd name="connsiteX33" fmla="*/ 320180 w 330186"/>
                <a:gd name="connsiteY33" fmla="*/ 104059 h 460259"/>
                <a:gd name="connsiteX34" fmla="*/ 326584 w 330186"/>
                <a:gd name="connsiteY34" fmla="*/ 97655 h 460259"/>
                <a:gd name="connsiteX35" fmla="*/ 332987 w 330186"/>
                <a:gd name="connsiteY35" fmla="*/ 104059 h 460259"/>
                <a:gd name="connsiteX36" fmla="*/ 332987 w 330186"/>
                <a:gd name="connsiteY36" fmla="*/ 296067 h 460259"/>
                <a:gd name="connsiteX37" fmla="*/ 326584 w 330186"/>
                <a:gd name="connsiteY37" fmla="*/ 302570 h 460259"/>
                <a:gd name="connsiteX38" fmla="*/ 6404 w 330186"/>
                <a:gd name="connsiteY38" fmla="*/ 201113 h 460259"/>
                <a:gd name="connsiteX39" fmla="*/ 0 w 330186"/>
                <a:gd name="connsiteY39" fmla="*/ 194710 h 460259"/>
                <a:gd name="connsiteX40" fmla="*/ 0 w 330186"/>
                <a:gd name="connsiteY40" fmla="*/ 40323 h 460259"/>
                <a:gd name="connsiteX41" fmla="*/ 40223 w 330186"/>
                <a:gd name="connsiteY41" fmla="*/ 0 h 460259"/>
                <a:gd name="connsiteX42" fmla="*/ 229029 w 330186"/>
                <a:gd name="connsiteY42" fmla="*/ 0 h 460259"/>
                <a:gd name="connsiteX43" fmla="*/ 235432 w 330186"/>
                <a:gd name="connsiteY43" fmla="*/ 6403 h 460259"/>
                <a:gd name="connsiteX44" fmla="*/ 229029 w 330186"/>
                <a:gd name="connsiteY44" fmla="*/ 12807 h 460259"/>
                <a:gd name="connsiteX45" fmla="*/ 40223 w 330186"/>
                <a:gd name="connsiteY45" fmla="*/ 12807 h 460259"/>
                <a:gd name="connsiteX46" fmla="*/ 12807 w 330186"/>
                <a:gd name="connsiteY46" fmla="*/ 40323 h 460259"/>
                <a:gd name="connsiteX47" fmla="*/ 12807 w 330186"/>
                <a:gd name="connsiteY47" fmla="*/ 194510 h 460259"/>
                <a:gd name="connsiteX48" fmla="*/ 12807 w 330186"/>
                <a:gd name="connsiteY48" fmla="*/ 194710 h 460259"/>
                <a:gd name="connsiteX49" fmla="*/ 6404 w 330186"/>
                <a:gd name="connsiteY49" fmla="*/ 201113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30186" h="460259">
                  <a:moveTo>
                    <a:pt x="292765" y="464862"/>
                  </a:moveTo>
                  <a:lnTo>
                    <a:pt x="292765" y="464862"/>
                  </a:lnTo>
                  <a:lnTo>
                    <a:pt x="40223" y="464862"/>
                  </a:lnTo>
                  <a:cubicBezTo>
                    <a:pt x="26715" y="464862"/>
                    <a:pt x="14208" y="458058"/>
                    <a:pt x="6704" y="446852"/>
                  </a:cubicBezTo>
                  <a:cubicBezTo>
                    <a:pt x="5803" y="445451"/>
                    <a:pt x="5503" y="443750"/>
                    <a:pt x="5803" y="442049"/>
                  </a:cubicBezTo>
                  <a:cubicBezTo>
                    <a:pt x="6103" y="440348"/>
                    <a:pt x="7104" y="438947"/>
                    <a:pt x="8505" y="437947"/>
                  </a:cubicBezTo>
                  <a:cubicBezTo>
                    <a:pt x="11407" y="436046"/>
                    <a:pt x="15509" y="436846"/>
                    <a:pt x="17410" y="439748"/>
                  </a:cubicBezTo>
                  <a:cubicBezTo>
                    <a:pt x="22513" y="447452"/>
                    <a:pt x="31017" y="451955"/>
                    <a:pt x="40223" y="451955"/>
                  </a:cubicBezTo>
                  <a:lnTo>
                    <a:pt x="292765" y="451955"/>
                  </a:lnTo>
                  <a:cubicBezTo>
                    <a:pt x="307874" y="451955"/>
                    <a:pt x="320180" y="439648"/>
                    <a:pt x="320180" y="424539"/>
                  </a:cubicBezTo>
                  <a:lnTo>
                    <a:pt x="320180" y="315378"/>
                  </a:lnTo>
                  <a:cubicBezTo>
                    <a:pt x="320180" y="311776"/>
                    <a:pt x="323082" y="308974"/>
                    <a:pt x="326584" y="308974"/>
                  </a:cubicBezTo>
                  <a:cubicBezTo>
                    <a:pt x="330186" y="308974"/>
                    <a:pt x="332987" y="311776"/>
                    <a:pt x="332987" y="315378"/>
                  </a:cubicBezTo>
                  <a:lnTo>
                    <a:pt x="332987" y="424539"/>
                  </a:lnTo>
                  <a:cubicBezTo>
                    <a:pt x="332987" y="446752"/>
                    <a:pt x="314977" y="464762"/>
                    <a:pt x="292765" y="464862"/>
                  </a:cubicBezTo>
                  <a:close/>
                  <a:moveTo>
                    <a:pt x="6503" y="431643"/>
                  </a:moveTo>
                  <a:lnTo>
                    <a:pt x="6503" y="431643"/>
                  </a:lnTo>
                  <a:cubicBezTo>
                    <a:pt x="3002" y="431643"/>
                    <a:pt x="100" y="428742"/>
                    <a:pt x="0" y="425340"/>
                  </a:cubicBezTo>
                  <a:cubicBezTo>
                    <a:pt x="0" y="423639"/>
                    <a:pt x="600" y="421938"/>
                    <a:pt x="1801" y="420737"/>
                  </a:cubicBezTo>
                  <a:cubicBezTo>
                    <a:pt x="3002" y="419536"/>
                    <a:pt x="4602" y="418836"/>
                    <a:pt x="6304" y="418836"/>
                  </a:cubicBezTo>
                  <a:lnTo>
                    <a:pt x="6404" y="418836"/>
                  </a:lnTo>
                  <a:cubicBezTo>
                    <a:pt x="9905" y="418836"/>
                    <a:pt x="12807" y="421637"/>
                    <a:pt x="12807" y="425140"/>
                  </a:cubicBezTo>
                  <a:cubicBezTo>
                    <a:pt x="12907" y="428642"/>
                    <a:pt x="10106" y="431543"/>
                    <a:pt x="6503" y="431643"/>
                  </a:cubicBezTo>
                  <a:lnTo>
                    <a:pt x="6503" y="431643"/>
                  </a:lnTo>
                  <a:close/>
                  <a:moveTo>
                    <a:pt x="6404" y="412432"/>
                  </a:moveTo>
                  <a:cubicBezTo>
                    <a:pt x="2901" y="412432"/>
                    <a:pt x="0" y="409531"/>
                    <a:pt x="0" y="406029"/>
                  </a:cubicBezTo>
                  <a:lnTo>
                    <a:pt x="0" y="213921"/>
                  </a:lnTo>
                  <a:cubicBezTo>
                    <a:pt x="0" y="210318"/>
                    <a:pt x="2901" y="207517"/>
                    <a:pt x="6404" y="207517"/>
                  </a:cubicBezTo>
                  <a:cubicBezTo>
                    <a:pt x="9905" y="207517"/>
                    <a:pt x="12807" y="210318"/>
                    <a:pt x="12807" y="213921"/>
                  </a:cubicBezTo>
                  <a:lnTo>
                    <a:pt x="12807" y="406029"/>
                  </a:lnTo>
                  <a:cubicBezTo>
                    <a:pt x="12807" y="409531"/>
                    <a:pt x="9905" y="412432"/>
                    <a:pt x="6404" y="412432"/>
                  </a:cubicBezTo>
                  <a:close/>
                  <a:moveTo>
                    <a:pt x="326584" y="302570"/>
                  </a:moveTo>
                  <a:cubicBezTo>
                    <a:pt x="323082" y="302570"/>
                    <a:pt x="320180" y="299669"/>
                    <a:pt x="320180" y="296067"/>
                  </a:cubicBezTo>
                  <a:lnTo>
                    <a:pt x="320180" y="104059"/>
                  </a:lnTo>
                  <a:cubicBezTo>
                    <a:pt x="320180" y="100456"/>
                    <a:pt x="323082" y="97655"/>
                    <a:pt x="326584" y="97655"/>
                  </a:cubicBezTo>
                  <a:cubicBezTo>
                    <a:pt x="330186" y="97655"/>
                    <a:pt x="332987" y="100456"/>
                    <a:pt x="332987" y="104059"/>
                  </a:cubicBezTo>
                  <a:lnTo>
                    <a:pt x="332987" y="296067"/>
                  </a:lnTo>
                  <a:cubicBezTo>
                    <a:pt x="332987" y="299669"/>
                    <a:pt x="330186" y="302570"/>
                    <a:pt x="326584" y="302570"/>
                  </a:cubicBezTo>
                  <a:close/>
                  <a:moveTo>
                    <a:pt x="6404" y="201113"/>
                  </a:moveTo>
                  <a:cubicBezTo>
                    <a:pt x="2901" y="201113"/>
                    <a:pt x="0" y="198212"/>
                    <a:pt x="0" y="194710"/>
                  </a:cubicBezTo>
                  <a:lnTo>
                    <a:pt x="0" y="40323"/>
                  </a:lnTo>
                  <a:cubicBezTo>
                    <a:pt x="0" y="18110"/>
                    <a:pt x="18110" y="0"/>
                    <a:pt x="40223" y="0"/>
                  </a:cubicBezTo>
                  <a:lnTo>
                    <a:pt x="229029" y="0"/>
                  </a:lnTo>
                  <a:cubicBezTo>
                    <a:pt x="232531" y="0"/>
                    <a:pt x="235432" y="2901"/>
                    <a:pt x="235432" y="6403"/>
                  </a:cubicBezTo>
                  <a:cubicBezTo>
                    <a:pt x="235432" y="10006"/>
                    <a:pt x="232531" y="12807"/>
                    <a:pt x="229029" y="12807"/>
                  </a:cubicBezTo>
                  <a:lnTo>
                    <a:pt x="40223" y="12807"/>
                  </a:lnTo>
                  <a:cubicBezTo>
                    <a:pt x="25214" y="12907"/>
                    <a:pt x="12807" y="25214"/>
                    <a:pt x="12807" y="40323"/>
                  </a:cubicBezTo>
                  <a:lnTo>
                    <a:pt x="12807" y="194510"/>
                  </a:lnTo>
                  <a:cubicBezTo>
                    <a:pt x="12807" y="194610"/>
                    <a:pt x="12807" y="194610"/>
                    <a:pt x="12807" y="194710"/>
                  </a:cubicBezTo>
                  <a:cubicBezTo>
                    <a:pt x="12807" y="198212"/>
                    <a:pt x="10006" y="201113"/>
                    <a:pt x="6404" y="2011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473BAD0D-772C-4950-9F63-A8E00D807DC0}"/>
                </a:ext>
              </a:extLst>
            </p:cNvPr>
            <p:cNvSpPr/>
            <p:nvPr/>
          </p:nvSpPr>
          <p:spPr>
            <a:xfrm>
              <a:off x="7894186" y="4756949"/>
              <a:ext cx="110062" cy="100056"/>
            </a:xfrm>
            <a:custGeom>
              <a:avLst/>
              <a:gdLst>
                <a:gd name="connsiteX0" fmla="*/ 103959 w 110062"/>
                <a:gd name="connsiteY0" fmla="*/ 107360 h 100056"/>
                <a:gd name="connsiteX1" fmla="*/ 6404 w 110062"/>
                <a:gd name="connsiteY1" fmla="*/ 107360 h 100056"/>
                <a:gd name="connsiteX2" fmla="*/ 1901 w 110062"/>
                <a:gd name="connsiteY2" fmla="*/ 105460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706 h 100056"/>
                <a:gd name="connsiteX8" fmla="*/ 13308 w 110062"/>
                <a:gd name="connsiteY8" fmla="*/ 10206 h 100056"/>
                <a:gd name="connsiteX9" fmla="*/ 22312 w 110062"/>
                <a:gd name="connsiteY9" fmla="*/ 10206 h 100056"/>
                <a:gd name="connsiteX10" fmla="*/ 108461 w 110062"/>
                <a:gd name="connsiteY10" fmla="*/ 96354 h 100056"/>
                <a:gd name="connsiteX11" fmla="*/ 109862 w 110062"/>
                <a:gd name="connsiteY11" fmla="*/ 103358 h 100056"/>
                <a:gd name="connsiteX12" fmla="*/ 103959 w 110062"/>
                <a:gd name="connsiteY12" fmla="*/ 107360 h 100056"/>
                <a:gd name="connsiteX13" fmla="*/ 12807 w 110062"/>
                <a:gd name="connsiteY13" fmla="*/ 94453 h 100056"/>
                <a:gd name="connsiteX14" fmla="*/ 88550 w 110062"/>
                <a:gd name="connsiteY14" fmla="*/ 94453 h 100056"/>
                <a:gd name="connsiteX15" fmla="*/ 13407 w 110062"/>
                <a:gd name="connsiteY15" fmla="*/ 19311 h 100056"/>
                <a:gd name="connsiteX16" fmla="*/ 13308 w 110062"/>
                <a:gd name="connsiteY16" fmla="*/ 19311 h 100056"/>
                <a:gd name="connsiteX17" fmla="*/ 12807 w 110062"/>
                <a:gd name="connsiteY17" fmla="*/ 18710 h 100056"/>
                <a:gd name="connsiteX18" fmla="*/ 12807 w 110062"/>
                <a:gd name="connsiteY18" fmla="*/ 944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3959" y="107360"/>
                  </a:moveTo>
                  <a:lnTo>
                    <a:pt x="6404" y="107360"/>
                  </a:lnTo>
                  <a:cubicBezTo>
                    <a:pt x="4702" y="107360"/>
                    <a:pt x="3102" y="106660"/>
                    <a:pt x="1901" y="105460"/>
                  </a:cubicBezTo>
                  <a:cubicBezTo>
                    <a:pt x="700" y="104259"/>
                    <a:pt x="0" y="102558"/>
                    <a:pt x="0" y="100957"/>
                  </a:cubicBezTo>
                  <a:lnTo>
                    <a:pt x="0" y="6403"/>
                  </a:lnTo>
                  <a:cubicBezTo>
                    <a:pt x="0" y="2902"/>
                    <a:pt x="2901" y="0"/>
                    <a:pt x="6404" y="0"/>
                  </a:cubicBezTo>
                  <a:cubicBezTo>
                    <a:pt x="9905" y="0"/>
                    <a:pt x="12807" y="2902"/>
                    <a:pt x="12807" y="6403"/>
                  </a:cubicBezTo>
                  <a:lnTo>
                    <a:pt x="12807" y="10706"/>
                  </a:lnTo>
                  <a:cubicBezTo>
                    <a:pt x="12907" y="10606"/>
                    <a:pt x="13107" y="10406"/>
                    <a:pt x="13308" y="10206"/>
                  </a:cubicBezTo>
                  <a:cubicBezTo>
                    <a:pt x="15709" y="7804"/>
                    <a:pt x="19911" y="7804"/>
                    <a:pt x="22312" y="10206"/>
                  </a:cubicBezTo>
                  <a:lnTo>
                    <a:pt x="108461" y="96354"/>
                  </a:lnTo>
                  <a:cubicBezTo>
                    <a:pt x="110362" y="98155"/>
                    <a:pt x="110863" y="100957"/>
                    <a:pt x="109862" y="103358"/>
                  </a:cubicBezTo>
                  <a:cubicBezTo>
                    <a:pt x="108861" y="105760"/>
                    <a:pt x="106560" y="107360"/>
                    <a:pt x="103959" y="107360"/>
                  </a:cubicBezTo>
                  <a:close/>
                  <a:moveTo>
                    <a:pt x="12807" y="94453"/>
                  </a:moveTo>
                  <a:lnTo>
                    <a:pt x="88550" y="94453"/>
                  </a:lnTo>
                  <a:lnTo>
                    <a:pt x="13407" y="19311"/>
                  </a:lnTo>
                  <a:cubicBezTo>
                    <a:pt x="13308" y="19311"/>
                    <a:pt x="13308" y="19311"/>
                    <a:pt x="13308" y="19311"/>
                  </a:cubicBezTo>
                  <a:cubicBezTo>
                    <a:pt x="13107" y="19111"/>
                    <a:pt x="12907" y="18911"/>
                    <a:pt x="12807" y="18710"/>
                  </a:cubicBezTo>
                  <a:lnTo>
                    <a:pt x="12807" y="944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310290F5-36C1-4CA4-9B02-AA074A089421}"/>
                </a:ext>
              </a:extLst>
            </p:cNvPr>
            <p:cNvSpPr/>
            <p:nvPr/>
          </p:nvSpPr>
          <p:spPr>
            <a:xfrm>
              <a:off x="7626736" y="4798672"/>
              <a:ext cx="330186" cy="460259"/>
            </a:xfrm>
            <a:custGeom>
              <a:avLst/>
              <a:gdLst>
                <a:gd name="connsiteX0" fmla="*/ 164793 w 330186"/>
                <a:gd name="connsiteY0" fmla="*/ 464862 h 460259"/>
                <a:gd name="connsiteX1" fmla="*/ 164793 w 330186"/>
                <a:gd name="connsiteY1" fmla="*/ 464862 h 460259"/>
                <a:gd name="connsiteX2" fmla="*/ 158489 w 330186"/>
                <a:gd name="connsiteY2" fmla="*/ 458458 h 460259"/>
                <a:gd name="connsiteX3" fmla="*/ 164793 w 330186"/>
                <a:gd name="connsiteY3" fmla="*/ 451955 h 460259"/>
                <a:gd name="connsiteX4" fmla="*/ 292764 w 330186"/>
                <a:gd name="connsiteY4" fmla="*/ 451955 h 460259"/>
                <a:gd name="connsiteX5" fmla="*/ 320280 w 330186"/>
                <a:gd name="connsiteY5" fmla="*/ 424639 h 460259"/>
                <a:gd name="connsiteX6" fmla="*/ 320280 w 330186"/>
                <a:gd name="connsiteY6" fmla="*/ 413633 h 460259"/>
                <a:gd name="connsiteX7" fmla="*/ 326684 w 330186"/>
                <a:gd name="connsiteY7" fmla="*/ 407230 h 460259"/>
                <a:gd name="connsiteX8" fmla="*/ 333087 w 330186"/>
                <a:gd name="connsiteY8" fmla="*/ 413633 h 460259"/>
                <a:gd name="connsiteX9" fmla="*/ 333087 w 330186"/>
                <a:gd name="connsiteY9" fmla="*/ 424639 h 460259"/>
                <a:gd name="connsiteX10" fmla="*/ 292764 w 330186"/>
                <a:gd name="connsiteY10" fmla="*/ 464762 h 460259"/>
                <a:gd name="connsiteX11" fmla="*/ 164793 w 330186"/>
                <a:gd name="connsiteY11" fmla="*/ 464862 h 460259"/>
                <a:gd name="connsiteX12" fmla="*/ 145582 w 330186"/>
                <a:gd name="connsiteY12" fmla="*/ 464762 h 460259"/>
                <a:gd name="connsiteX13" fmla="*/ 40222 w 330186"/>
                <a:gd name="connsiteY13" fmla="*/ 464762 h 460259"/>
                <a:gd name="connsiteX14" fmla="*/ 0 w 330186"/>
                <a:gd name="connsiteY14" fmla="*/ 424639 h 460259"/>
                <a:gd name="connsiteX15" fmla="*/ 0 w 330186"/>
                <a:gd name="connsiteY15" fmla="*/ 134876 h 460259"/>
                <a:gd name="connsiteX16" fmla="*/ 6403 w 330186"/>
                <a:gd name="connsiteY16" fmla="*/ 128472 h 460259"/>
                <a:gd name="connsiteX17" fmla="*/ 12807 w 330186"/>
                <a:gd name="connsiteY17" fmla="*/ 134876 h 460259"/>
                <a:gd name="connsiteX18" fmla="*/ 12807 w 330186"/>
                <a:gd name="connsiteY18" fmla="*/ 424639 h 460259"/>
                <a:gd name="connsiteX19" fmla="*/ 40222 w 330186"/>
                <a:gd name="connsiteY19" fmla="*/ 451955 h 460259"/>
                <a:gd name="connsiteX20" fmla="*/ 145582 w 330186"/>
                <a:gd name="connsiteY20" fmla="*/ 451955 h 460259"/>
                <a:gd name="connsiteX21" fmla="*/ 145782 w 330186"/>
                <a:gd name="connsiteY21" fmla="*/ 452055 h 460259"/>
                <a:gd name="connsiteX22" fmla="*/ 152085 w 330186"/>
                <a:gd name="connsiteY22" fmla="*/ 458458 h 460259"/>
                <a:gd name="connsiteX23" fmla="*/ 145582 w 330186"/>
                <a:gd name="connsiteY23" fmla="*/ 464762 h 460259"/>
                <a:gd name="connsiteX24" fmla="*/ 6403 w 330186"/>
                <a:gd name="connsiteY24" fmla="*/ 122069 h 460259"/>
                <a:gd name="connsiteX25" fmla="*/ 0 w 330186"/>
                <a:gd name="connsiteY25" fmla="*/ 115665 h 460259"/>
                <a:gd name="connsiteX26" fmla="*/ 6403 w 330186"/>
                <a:gd name="connsiteY26" fmla="*/ 109262 h 460259"/>
                <a:gd name="connsiteX27" fmla="*/ 12807 w 330186"/>
                <a:gd name="connsiteY27" fmla="*/ 115665 h 460259"/>
                <a:gd name="connsiteX28" fmla="*/ 6403 w 330186"/>
                <a:gd name="connsiteY28" fmla="*/ 122069 h 460259"/>
                <a:gd name="connsiteX29" fmla="*/ 6403 w 330186"/>
                <a:gd name="connsiteY29" fmla="*/ 102858 h 460259"/>
                <a:gd name="connsiteX30" fmla="*/ 0 w 330186"/>
                <a:gd name="connsiteY30" fmla="*/ 96455 h 460259"/>
                <a:gd name="connsiteX31" fmla="*/ 0 w 330186"/>
                <a:gd name="connsiteY31" fmla="*/ 40223 h 460259"/>
                <a:gd name="connsiteX32" fmla="*/ 40222 w 330186"/>
                <a:gd name="connsiteY32" fmla="*/ 0 h 460259"/>
                <a:gd name="connsiteX33" fmla="*/ 51229 w 330186"/>
                <a:gd name="connsiteY33" fmla="*/ 0 h 460259"/>
                <a:gd name="connsiteX34" fmla="*/ 57632 w 330186"/>
                <a:gd name="connsiteY34" fmla="*/ 6404 h 460259"/>
                <a:gd name="connsiteX35" fmla="*/ 51229 w 330186"/>
                <a:gd name="connsiteY35" fmla="*/ 12807 h 460259"/>
                <a:gd name="connsiteX36" fmla="*/ 40222 w 330186"/>
                <a:gd name="connsiteY36" fmla="*/ 12807 h 460259"/>
                <a:gd name="connsiteX37" fmla="*/ 12807 w 330186"/>
                <a:gd name="connsiteY37" fmla="*/ 40223 h 460259"/>
                <a:gd name="connsiteX38" fmla="*/ 12807 w 330186"/>
                <a:gd name="connsiteY38" fmla="*/ 96354 h 460259"/>
                <a:gd name="connsiteX39" fmla="*/ 12807 w 330186"/>
                <a:gd name="connsiteY39" fmla="*/ 96455 h 460259"/>
                <a:gd name="connsiteX40" fmla="*/ 6403 w 330186"/>
                <a:gd name="connsiteY40" fmla="*/ 102858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30186" h="460259">
                  <a:moveTo>
                    <a:pt x="164793" y="464862"/>
                  </a:moveTo>
                  <a:lnTo>
                    <a:pt x="164793" y="464862"/>
                  </a:lnTo>
                  <a:cubicBezTo>
                    <a:pt x="161291" y="464862"/>
                    <a:pt x="158489" y="461961"/>
                    <a:pt x="158489" y="458458"/>
                  </a:cubicBezTo>
                  <a:cubicBezTo>
                    <a:pt x="158489" y="454857"/>
                    <a:pt x="161291" y="451955"/>
                    <a:pt x="164793" y="451955"/>
                  </a:cubicBezTo>
                  <a:lnTo>
                    <a:pt x="292764" y="451955"/>
                  </a:lnTo>
                  <a:cubicBezTo>
                    <a:pt x="307873" y="451955"/>
                    <a:pt x="320180" y="439648"/>
                    <a:pt x="320280" y="424639"/>
                  </a:cubicBezTo>
                  <a:lnTo>
                    <a:pt x="320280" y="413633"/>
                  </a:lnTo>
                  <a:cubicBezTo>
                    <a:pt x="320280" y="410031"/>
                    <a:pt x="323082" y="407230"/>
                    <a:pt x="326684" y="407230"/>
                  </a:cubicBezTo>
                  <a:cubicBezTo>
                    <a:pt x="330186" y="407230"/>
                    <a:pt x="333087" y="410031"/>
                    <a:pt x="333087" y="413633"/>
                  </a:cubicBezTo>
                  <a:lnTo>
                    <a:pt x="333087" y="424639"/>
                  </a:lnTo>
                  <a:cubicBezTo>
                    <a:pt x="333087" y="446752"/>
                    <a:pt x="314977" y="464762"/>
                    <a:pt x="292764" y="464762"/>
                  </a:cubicBezTo>
                  <a:lnTo>
                    <a:pt x="164793" y="464862"/>
                  </a:lnTo>
                  <a:close/>
                  <a:moveTo>
                    <a:pt x="145582" y="464762"/>
                  </a:moveTo>
                  <a:lnTo>
                    <a:pt x="40222" y="464762"/>
                  </a:lnTo>
                  <a:cubicBezTo>
                    <a:pt x="18010" y="464762"/>
                    <a:pt x="0" y="446752"/>
                    <a:pt x="0" y="424639"/>
                  </a:cubicBezTo>
                  <a:lnTo>
                    <a:pt x="0" y="134876"/>
                  </a:lnTo>
                  <a:cubicBezTo>
                    <a:pt x="0" y="131374"/>
                    <a:pt x="2901" y="128472"/>
                    <a:pt x="6403" y="128472"/>
                  </a:cubicBezTo>
                  <a:cubicBezTo>
                    <a:pt x="9905" y="128472"/>
                    <a:pt x="12807" y="131374"/>
                    <a:pt x="12807" y="134876"/>
                  </a:cubicBezTo>
                  <a:lnTo>
                    <a:pt x="12807" y="424639"/>
                  </a:lnTo>
                  <a:cubicBezTo>
                    <a:pt x="12807" y="439648"/>
                    <a:pt x="25114" y="451955"/>
                    <a:pt x="40222" y="451955"/>
                  </a:cubicBezTo>
                  <a:lnTo>
                    <a:pt x="145582" y="451955"/>
                  </a:lnTo>
                  <a:cubicBezTo>
                    <a:pt x="145682" y="451955"/>
                    <a:pt x="145682" y="452055"/>
                    <a:pt x="145782" y="452055"/>
                  </a:cubicBezTo>
                  <a:cubicBezTo>
                    <a:pt x="149284" y="452055"/>
                    <a:pt x="152085" y="454956"/>
                    <a:pt x="152085" y="458458"/>
                  </a:cubicBezTo>
                  <a:cubicBezTo>
                    <a:pt x="152085" y="461961"/>
                    <a:pt x="149184" y="464762"/>
                    <a:pt x="145582" y="464762"/>
                  </a:cubicBezTo>
                  <a:close/>
                  <a:moveTo>
                    <a:pt x="6403" y="122069"/>
                  </a:moveTo>
                  <a:cubicBezTo>
                    <a:pt x="2901" y="122069"/>
                    <a:pt x="0" y="119167"/>
                    <a:pt x="0" y="115665"/>
                  </a:cubicBezTo>
                  <a:cubicBezTo>
                    <a:pt x="0" y="112163"/>
                    <a:pt x="2901" y="109262"/>
                    <a:pt x="6403" y="109262"/>
                  </a:cubicBezTo>
                  <a:cubicBezTo>
                    <a:pt x="9905" y="109262"/>
                    <a:pt x="12807" y="112163"/>
                    <a:pt x="12807" y="115665"/>
                  </a:cubicBezTo>
                  <a:cubicBezTo>
                    <a:pt x="12807" y="119167"/>
                    <a:pt x="9905" y="122069"/>
                    <a:pt x="6403" y="122069"/>
                  </a:cubicBezTo>
                  <a:close/>
                  <a:moveTo>
                    <a:pt x="6403" y="102858"/>
                  </a:moveTo>
                  <a:cubicBezTo>
                    <a:pt x="2901" y="102858"/>
                    <a:pt x="0" y="99957"/>
                    <a:pt x="0" y="96455"/>
                  </a:cubicBezTo>
                  <a:lnTo>
                    <a:pt x="0" y="40223"/>
                  </a:lnTo>
                  <a:cubicBezTo>
                    <a:pt x="0" y="18110"/>
                    <a:pt x="18010" y="100"/>
                    <a:pt x="40222" y="0"/>
                  </a:cubicBezTo>
                  <a:lnTo>
                    <a:pt x="51229" y="0"/>
                  </a:lnTo>
                  <a:cubicBezTo>
                    <a:pt x="54731" y="0"/>
                    <a:pt x="57632" y="2902"/>
                    <a:pt x="57632" y="6404"/>
                  </a:cubicBezTo>
                  <a:cubicBezTo>
                    <a:pt x="57632" y="10006"/>
                    <a:pt x="54731" y="12807"/>
                    <a:pt x="51229" y="12807"/>
                  </a:cubicBezTo>
                  <a:lnTo>
                    <a:pt x="40222" y="12807"/>
                  </a:lnTo>
                  <a:cubicBezTo>
                    <a:pt x="25114" y="12907"/>
                    <a:pt x="12807" y="25214"/>
                    <a:pt x="12807" y="40223"/>
                  </a:cubicBezTo>
                  <a:lnTo>
                    <a:pt x="12807" y="96354"/>
                  </a:lnTo>
                  <a:cubicBezTo>
                    <a:pt x="12807" y="96354"/>
                    <a:pt x="12807" y="96354"/>
                    <a:pt x="12807" y="96455"/>
                  </a:cubicBezTo>
                  <a:cubicBezTo>
                    <a:pt x="12807" y="99957"/>
                    <a:pt x="9905" y="102858"/>
                    <a:pt x="6403" y="10285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0699EAAD-213B-4920-914C-1939D4BEB9DF}"/>
                </a:ext>
              </a:extLst>
            </p:cNvPr>
            <p:cNvSpPr/>
            <p:nvPr/>
          </p:nvSpPr>
          <p:spPr>
            <a:xfrm>
              <a:off x="8070385" y="4831391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3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3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1" y="12807"/>
                    <a:pt x="0" y="9905"/>
                    <a:pt x="0" y="6403"/>
                  </a:cubicBezTo>
                  <a:cubicBezTo>
                    <a:pt x="0" y="2901"/>
                    <a:pt x="2901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1"/>
                    <a:pt x="35320" y="6403"/>
                  </a:cubicBezTo>
                  <a:cubicBezTo>
                    <a:pt x="35320" y="9905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21A6798E-6E89-4DA8-83FF-E6FAEAAA41FB}"/>
                </a:ext>
              </a:extLst>
            </p:cNvPr>
            <p:cNvSpPr/>
            <p:nvPr/>
          </p:nvSpPr>
          <p:spPr>
            <a:xfrm>
              <a:off x="8081592" y="4820185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3 h 30016"/>
                <a:gd name="connsiteX3" fmla="*/ 6404 w 10005"/>
                <a:gd name="connsiteY3" fmla="*/ 0 h 30016"/>
                <a:gd name="connsiteX4" fmla="*/ 12808 w 10005"/>
                <a:gd name="connsiteY4" fmla="*/ 6403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5" y="0"/>
                    <a:pt x="12808" y="2901"/>
                    <a:pt x="12808" y="6403"/>
                  </a:cubicBezTo>
                  <a:lnTo>
                    <a:pt x="12808" y="28916"/>
                  </a:lnTo>
                  <a:cubicBezTo>
                    <a:pt x="12808" y="324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C9DE4D19-E625-4BA7-874E-E3377C0B26AC}"/>
                </a:ext>
              </a:extLst>
            </p:cNvPr>
            <p:cNvSpPr/>
            <p:nvPr/>
          </p:nvSpPr>
          <p:spPr>
            <a:xfrm>
              <a:off x="8114010" y="4886322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8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6" y="43625"/>
                    <a:pt x="0" y="33819"/>
                    <a:pt x="0" y="21812"/>
                  </a:cubicBezTo>
                  <a:cubicBezTo>
                    <a:pt x="0" y="9806"/>
                    <a:pt x="9806" y="0"/>
                    <a:pt x="21812" y="0"/>
                  </a:cubicBezTo>
                  <a:cubicBezTo>
                    <a:pt x="33819" y="0"/>
                    <a:pt x="43625" y="9806"/>
                    <a:pt x="43625" y="21812"/>
                  </a:cubicBezTo>
                  <a:cubicBezTo>
                    <a:pt x="43625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8" y="16809"/>
                    <a:pt x="12808" y="21712"/>
                  </a:cubicBezTo>
                  <a:cubicBezTo>
                    <a:pt x="12808" y="26615"/>
                    <a:pt x="16910" y="30717"/>
                    <a:pt x="21812" y="30717"/>
                  </a:cubicBezTo>
                  <a:cubicBezTo>
                    <a:pt x="26815" y="30717"/>
                    <a:pt x="30818" y="26615"/>
                    <a:pt x="30818" y="21712"/>
                  </a:cubicBezTo>
                  <a:cubicBezTo>
                    <a:pt x="30818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1F4BC600-D7DC-423C-A2D9-78B7C0C3E026}"/>
                </a:ext>
              </a:extLst>
            </p:cNvPr>
            <p:cNvSpPr/>
            <p:nvPr/>
          </p:nvSpPr>
          <p:spPr>
            <a:xfrm>
              <a:off x="8030663" y="4963966"/>
              <a:ext cx="40023" cy="10006"/>
            </a:xfrm>
            <a:custGeom>
              <a:avLst/>
              <a:gdLst>
                <a:gd name="connsiteX0" fmla="*/ 39522 w 40022"/>
                <a:gd name="connsiteY0" fmla="*/ 12807 h 10005"/>
                <a:gd name="connsiteX1" fmla="*/ 6403 w 40022"/>
                <a:gd name="connsiteY1" fmla="*/ 12807 h 10005"/>
                <a:gd name="connsiteX2" fmla="*/ 0 w 40022"/>
                <a:gd name="connsiteY2" fmla="*/ 6403 h 10005"/>
                <a:gd name="connsiteX3" fmla="*/ 6403 w 40022"/>
                <a:gd name="connsiteY3" fmla="*/ 0 h 10005"/>
                <a:gd name="connsiteX4" fmla="*/ 39522 w 40022"/>
                <a:gd name="connsiteY4" fmla="*/ 0 h 10005"/>
                <a:gd name="connsiteX5" fmla="*/ 45926 w 40022"/>
                <a:gd name="connsiteY5" fmla="*/ 6403 h 10005"/>
                <a:gd name="connsiteX6" fmla="*/ 39522 w 4002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10005">
                  <a:moveTo>
                    <a:pt x="39522" y="12807"/>
                  </a:moveTo>
                  <a:lnTo>
                    <a:pt x="6403" y="12807"/>
                  </a:lnTo>
                  <a:cubicBezTo>
                    <a:pt x="2901" y="12807"/>
                    <a:pt x="0" y="9905"/>
                    <a:pt x="0" y="6403"/>
                  </a:cubicBezTo>
                  <a:cubicBezTo>
                    <a:pt x="0" y="2901"/>
                    <a:pt x="2901" y="0"/>
                    <a:pt x="6403" y="0"/>
                  </a:cubicBezTo>
                  <a:lnTo>
                    <a:pt x="39522" y="0"/>
                  </a:lnTo>
                  <a:cubicBezTo>
                    <a:pt x="43024" y="0"/>
                    <a:pt x="45926" y="2901"/>
                    <a:pt x="45926" y="6403"/>
                  </a:cubicBezTo>
                  <a:cubicBezTo>
                    <a:pt x="45926" y="9905"/>
                    <a:pt x="43024" y="12807"/>
                    <a:pt x="3952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428E02E5-F68B-4663-B972-34E3359E909B}"/>
                </a:ext>
              </a:extLst>
            </p:cNvPr>
            <p:cNvSpPr/>
            <p:nvPr/>
          </p:nvSpPr>
          <p:spPr>
            <a:xfrm>
              <a:off x="8047172" y="4947456"/>
              <a:ext cx="10006" cy="40023"/>
            </a:xfrm>
            <a:custGeom>
              <a:avLst/>
              <a:gdLst>
                <a:gd name="connsiteX0" fmla="*/ 6404 w 10005"/>
                <a:gd name="connsiteY0" fmla="*/ 45926 h 40022"/>
                <a:gd name="connsiteX1" fmla="*/ 0 w 10005"/>
                <a:gd name="connsiteY1" fmla="*/ 39522 h 40022"/>
                <a:gd name="connsiteX2" fmla="*/ 0 w 10005"/>
                <a:gd name="connsiteY2" fmla="*/ 6403 h 40022"/>
                <a:gd name="connsiteX3" fmla="*/ 6404 w 10005"/>
                <a:gd name="connsiteY3" fmla="*/ 0 h 40022"/>
                <a:gd name="connsiteX4" fmla="*/ 12808 w 10005"/>
                <a:gd name="connsiteY4" fmla="*/ 6403 h 40022"/>
                <a:gd name="connsiteX5" fmla="*/ 12808 w 10005"/>
                <a:gd name="connsiteY5" fmla="*/ 39522 h 40022"/>
                <a:gd name="connsiteX6" fmla="*/ 6404 w 10005"/>
                <a:gd name="connsiteY6" fmla="*/ 45926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40022">
                  <a:moveTo>
                    <a:pt x="6404" y="45926"/>
                  </a:moveTo>
                  <a:cubicBezTo>
                    <a:pt x="2902" y="45926"/>
                    <a:pt x="0" y="43024"/>
                    <a:pt x="0" y="39522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5" y="0"/>
                    <a:pt x="12808" y="2901"/>
                    <a:pt x="12808" y="6403"/>
                  </a:cubicBezTo>
                  <a:lnTo>
                    <a:pt x="12808" y="39522"/>
                  </a:lnTo>
                  <a:cubicBezTo>
                    <a:pt x="12808" y="43024"/>
                    <a:pt x="9905" y="45926"/>
                    <a:pt x="6404" y="4592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E368B19E-31EF-4E04-81D3-6F90C4D7F413}"/>
                </a:ext>
              </a:extLst>
            </p:cNvPr>
            <p:cNvSpPr/>
            <p:nvPr/>
          </p:nvSpPr>
          <p:spPr>
            <a:xfrm>
              <a:off x="8090834" y="5009529"/>
              <a:ext cx="60034" cy="60034"/>
            </a:xfrm>
            <a:custGeom>
              <a:avLst/>
              <a:gdLst>
                <a:gd name="connsiteX0" fmla="*/ 30980 w 60033"/>
                <a:gd name="connsiteY0" fmla="*/ 62097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5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7 w 60033"/>
                <a:gd name="connsiteY6" fmla="*/ 25577 h 60033"/>
                <a:gd name="connsiteX7" fmla="*/ 56494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7 h 60033"/>
                <a:gd name="connsiteX10" fmla="*/ 31080 w 60033"/>
                <a:gd name="connsiteY10" fmla="*/ 12870 h 60033"/>
                <a:gd name="connsiteX11" fmla="*/ 27878 w 60033"/>
                <a:gd name="connsiteY11" fmla="*/ 13170 h 60033"/>
                <a:gd name="connsiteX12" fmla="*/ 16172 w 60033"/>
                <a:gd name="connsiteY12" fmla="*/ 20674 h 60033"/>
                <a:gd name="connsiteX13" fmla="*/ 13170 w 60033"/>
                <a:gd name="connsiteY13" fmla="*/ 34282 h 60033"/>
                <a:gd name="connsiteX14" fmla="*/ 20674 w 60033"/>
                <a:gd name="connsiteY14" fmla="*/ 45988 h 60033"/>
                <a:gd name="connsiteX15" fmla="*/ 34282 w 60033"/>
                <a:gd name="connsiteY15" fmla="*/ 48990 h 60033"/>
                <a:gd name="connsiteX16" fmla="*/ 45988 w 60033"/>
                <a:gd name="connsiteY16" fmla="*/ 41486 h 60033"/>
                <a:gd name="connsiteX17" fmla="*/ 48990 w 60033"/>
                <a:gd name="connsiteY17" fmla="*/ 27878 h 60033"/>
                <a:gd name="connsiteX18" fmla="*/ 41486 w 60033"/>
                <a:gd name="connsiteY18" fmla="*/ 16172 h 60033"/>
                <a:gd name="connsiteX19" fmla="*/ 31080 w 60033"/>
                <a:gd name="connsiteY19" fmla="*/ 128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097"/>
                  </a:moveTo>
                  <a:cubicBezTo>
                    <a:pt x="24676" y="62097"/>
                    <a:pt x="18573" y="60196"/>
                    <a:pt x="13270" y="56494"/>
                  </a:cubicBezTo>
                  <a:cubicBezTo>
                    <a:pt x="6466" y="51792"/>
                    <a:pt x="1963" y="44588"/>
                    <a:pt x="463" y="36483"/>
                  </a:cubicBezTo>
                  <a:cubicBezTo>
                    <a:pt x="-938" y="28279"/>
                    <a:pt x="863" y="20074"/>
                    <a:pt x="5565" y="13270"/>
                  </a:cubicBezTo>
                  <a:cubicBezTo>
                    <a:pt x="10268" y="6466"/>
                    <a:pt x="17372" y="1964"/>
                    <a:pt x="25577" y="463"/>
                  </a:cubicBezTo>
                  <a:cubicBezTo>
                    <a:pt x="33682" y="-938"/>
                    <a:pt x="41986" y="863"/>
                    <a:pt x="48790" y="5566"/>
                  </a:cubicBezTo>
                  <a:cubicBezTo>
                    <a:pt x="55593" y="10268"/>
                    <a:pt x="60096" y="17472"/>
                    <a:pt x="61597" y="25577"/>
                  </a:cubicBezTo>
                  <a:cubicBezTo>
                    <a:pt x="62998" y="33681"/>
                    <a:pt x="61197" y="41986"/>
                    <a:pt x="56494" y="48790"/>
                  </a:cubicBezTo>
                  <a:cubicBezTo>
                    <a:pt x="51792" y="55594"/>
                    <a:pt x="44688" y="60096"/>
                    <a:pt x="36483" y="61597"/>
                  </a:cubicBezTo>
                  <a:cubicBezTo>
                    <a:pt x="34682" y="61897"/>
                    <a:pt x="32881" y="62097"/>
                    <a:pt x="30980" y="62097"/>
                  </a:cubicBezTo>
                  <a:close/>
                  <a:moveTo>
                    <a:pt x="31080" y="12870"/>
                  </a:moveTo>
                  <a:cubicBezTo>
                    <a:pt x="29979" y="12870"/>
                    <a:pt x="28979" y="12970"/>
                    <a:pt x="27878" y="13170"/>
                  </a:cubicBezTo>
                  <a:cubicBezTo>
                    <a:pt x="23075" y="13970"/>
                    <a:pt x="18873" y="16672"/>
                    <a:pt x="16172" y="20674"/>
                  </a:cubicBezTo>
                  <a:cubicBezTo>
                    <a:pt x="13370" y="24676"/>
                    <a:pt x="12269" y="29479"/>
                    <a:pt x="13170" y="34282"/>
                  </a:cubicBezTo>
                  <a:cubicBezTo>
                    <a:pt x="13970" y="39085"/>
                    <a:pt x="16672" y="43287"/>
                    <a:pt x="20674" y="45988"/>
                  </a:cubicBezTo>
                  <a:cubicBezTo>
                    <a:pt x="24676" y="48790"/>
                    <a:pt x="29479" y="49791"/>
                    <a:pt x="34282" y="48990"/>
                  </a:cubicBezTo>
                  <a:cubicBezTo>
                    <a:pt x="39085" y="48190"/>
                    <a:pt x="43287" y="45488"/>
                    <a:pt x="45988" y="41486"/>
                  </a:cubicBezTo>
                  <a:cubicBezTo>
                    <a:pt x="48690" y="37484"/>
                    <a:pt x="49791" y="32681"/>
                    <a:pt x="48990" y="27878"/>
                  </a:cubicBezTo>
                  <a:cubicBezTo>
                    <a:pt x="48189" y="23075"/>
                    <a:pt x="45488" y="18873"/>
                    <a:pt x="41486" y="16172"/>
                  </a:cubicBezTo>
                  <a:cubicBezTo>
                    <a:pt x="38384" y="13970"/>
                    <a:pt x="34782" y="12870"/>
                    <a:pt x="31080" y="128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68A939C-5E1B-403E-A700-4F8958563781}"/>
                </a:ext>
              </a:extLst>
            </p:cNvPr>
            <p:cNvSpPr/>
            <p:nvPr/>
          </p:nvSpPr>
          <p:spPr>
            <a:xfrm>
              <a:off x="8084218" y="5103069"/>
              <a:ext cx="20011" cy="20011"/>
            </a:xfrm>
            <a:custGeom>
              <a:avLst/>
              <a:gdLst>
                <a:gd name="connsiteX0" fmla="*/ 22287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7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691"/>
                  </a:moveTo>
                  <a:cubicBezTo>
                    <a:pt x="20687" y="28691"/>
                    <a:pt x="18986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589" y="28091"/>
                    <a:pt x="23989" y="28691"/>
                    <a:pt x="22287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A82F677-FA0A-452F-8819-BA5F032749E7}"/>
                </a:ext>
              </a:extLst>
            </p:cNvPr>
            <p:cNvSpPr/>
            <p:nvPr/>
          </p:nvSpPr>
          <p:spPr>
            <a:xfrm>
              <a:off x="8084218" y="5103069"/>
              <a:ext cx="20011" cy="20011"/>
            </a:xfrm>
            <a:custGeom>
              <a:avLst/>
              <a:gdLst>
                <a:gd name="connsiteX0" fmla="*/ 6379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9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691"/>
                  </a:moveTo>
                  <a:cubicBezTo>
                    <a:pt x="4777" y="28691"/>
                    <a:pt x="3077" y="28091"/>
                    <a:pt x="1876" y="26790"/>
                  </a:cubicBezTo>
                  <a:cubicBezTo>
                    <a:pt x="-625" y="242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389" y="-625"/>
                    <a:pt x="26890" y="1876"/>
                  </a:cubicBezTo>
                  <a:cubicBezTo>
                    <a:pt x="29392" y="4377"/>
                    <a:pt x="29392" y="8380"/>
                    <a:pt x="26890" y="10881"/>
                  </a:cubicBezTo>
                  <a:lnTo>
                    <a:pt x="10981" y="26790"/>
                  </a:lnTo>
                  <a:cubicBezTo>
                    <a:pt x="9680" y="28091"/>
                    <a:pt x="8080" y="28691"/>
                    <a:pt x="6379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0" name="Group 649">
            <a:extLst>
              <a:ext uri="{FF2B5EF4-FFF2-40B4-BE49-F238E27FC236}">
                <a16:creationId xmlns:a16="http://schemas.microsoft.com/office/drawing/2014/main" id="{22E60F8B-7CB1-4E5E-B260-891EBBF99F50}"/>
              </a:ext>
            </a:extLst>
          </p:cNvPr>
          <p:cNvGrpSpPr/>
          <p:nvPr/>
        </p:nvGrpSpPr>
        <p:grpSpPr>
          <a:xfrm>
            <a:off x="571460" y="4754247"/>
            <a:ext cx="465662" cy="460259"/>
            <a:chOff x="571460" y="4754247"/>
            <a:chExt cx="465662" cy="460259"/>
          </a:xfrm>
          <a:solidFill>
            <a:srgbClr val="FFFFFF"/>
          </a:solidFill>
        </p:grpSpPr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7BD3C071-E1E1-4D11-BF15-6DA6507CFC19}"/>
                </a:ext>
              </a:extLst>
            </p:cNvPr>
            <p:cNvSpPr/>
            <p:nvPr/>
          </p:nvSpPr>
          <p:spPr>
            <a:xfrm>
              <a:off x="704525" y="4754247"/>
              <a:ext cx="330186" cy="460259"/>
            </a:xfrm>
            <a:custGeom>
              <a:avLst/>
              <a:gdLst>
                <a:gd name="connsiteX0" fmla="*/ 292674 w 330186"/>
                <a:gd name="connsiteY0" fmla="*/ 464862 h 460259"/>
                <a:gd name="connsiteX1" fmla="*/ 292674 w 330186"/>
                <a:gd name="connsiteY1" fmla="*/ 464862 h 460259"/>
                <a:gd name="connsiteX2" fmla="*/ 40232 w 330186"/>
                <a:gd name="connsiteY2" fmla="*/ 464862 h 460259"/>
                <a:gd name="connsiteX3" fmla="*/ 6713 w 330186"/>
                <a:gd name="connsiteY3" fmla="*/ 446852 h 460259"/>
                <a:gd name="connsiteX4" fmla="*/ 5713 w 330186"/>
                <a:gd name="connsiteY4" fmla="*/ 442049 h 460259"/>
                <a:gd name="connsiteX5" fmla="*/ 8514 w 330186"/>
                <a:gd name="connsiteY5" fmla="*/ 437947 h 460259"/>
                <a:gd name="connsiteX6" fmla="*/ 17319 w 330186"/>
                <a:gd name="connsiteY6" fmla="*/ 439748 h 460259"/>
                <a:gd name="connsiteX7" fmla="*/ 40232 w 330186"/>
                <a:gd name="connsiteY7" fmla="*/ 451955 h 460259"/>
                <a:gd name="connsiteX8" fmla="*/ 292674 w 330186"/>
                <a:gd name="connsiteY8" fmla="*/ 451955 h 460259"/>
                <a:gd name="connsiteX9" fmla="*/ 320190 w 330186"/>
                <a:gd name="connsiteY9" fmla="*/ 424540 h 460259"/>
                <a:gd name="connsiteX10" fmla="*/ 320190 w 330186"/>
                <a:gd name="connsiteY10" fmla="*/ 315378 h 460259"/>
                <a:gd name="connsiteX11" fmla="*/ 320190 w 330186"/>
                <a:gd name="connsiteY11" fmla="*/ 315178 h 460259"/>
                <a:gd name="connsiteX12" fmla="*/ 326594 w 330186"/>
                <a:gd name="connsiteY12" fmla="*/ 308974 h 460259"/>
                <a:gd name="connsiteX13" fmla="*/ 332997 w 330186"/>
                <a:gd name="connsiteY13" fmla="*/ 315378 h 460259"/>
                <a:gd name="connsiteX14" fmla="*/ 332997 w 330186"/>
                <a:gd name="connsiteY14" fmla="*/ 424540 h 460259"/>
                <a:gd name="connsiteX15" fmla="*/ 292674 w 330186"/>
                <a:gd name="connsiteY15" fmla="*/ 464862 h 460259"/>
                <a:gd name="connsiteX16" fmla="*/ 6513 w 330186"/>
                <a:gd name="connsiteY16" fmla="*/ 431643 h 460259"/>
                <a:gd name="connsiteX17" fmla="*/ 6513 w 330186"/>
                <a:gd name="connsiteY17" fmla="*/ 431643 h 460259"/>
                <a:gd name="connsiteX18" fmla="*/ 9 w 330186"/>
                <a:gd name="connsiteY18" fmla="*/ 425340 h 460259"/>
                <a:gd name="connsiteX19" fmla="*/ 1810 w 330186"/>
                <a:gd name="connsiteY19" fmla="*/ 420737 h 460259"/>
                <a:gd name="connsiteX20" fmla="*/ 6313 w 330186"/>
                <a:gd name="connsiteY20" fmla="*/ 418836 h 460259"/>
                <a:gd name="connsiteX21" fmla="*/ 6413 w 330186"/>
                <a:gd name="connsiteY21" fmla="*/ 418836 h 460259"/>
                <a:gd name="connsiteX22" fmla="*/ 12817 w 330186"/>
                <a:gd name="connsiteY22" fmla="*/ 425140 h 460259"/>
                <a:gd name="connsiteX23" fmla="*/ 11016 w 330186"/>
                <a:gd name="connsiteY23" fmla="*/ 429642 h 460259"/>
                <a:gd name="connsiteX24" fmla="*/ 6513 w 330186"/>
                <a:gd name="connsiteY24" fmla="*/ 431643 h 460259"/>
                <a:gd name="connsiteX25" fmla="*/ 6513 w 330186"/>
                <a:gd name="connsiteY25" fmla="*/ 431643 h 460259"/>
                <a:gd name="connsiteX26" fmla="*/ 6413 w 330186"/>
                <a:gd name="connsiteY26" fmla="*/ 412432 h 460259"/>
                <a:gd name="connsiteX27" fmla="*/ 9 w 330186"/>
                <a:gd name="connsiteY27" fmla="*/ 406029 h 460259"/>
                <a:gd name="connsiteX28" fmla="*/ 9 w 330186"/>
                <a:gd name="connsiteY28" fmla="*/ 213921 h 460259"/>
                <a:gd name="connsiteX29" fmla="*/ 6413 w 330186"/>
                <a:gd name="connsiteY29" fmla="*/ 207517 h 460259"/>
                <a:gd name="connsiteX30" fmla="*/ 12817 w 330186"/>
                <a:gd name="connsiteY30" fmla="*/ 213921 h 460259"/>
                <a:gd name="connsiteX31" fmla="*/ 12817 w 330186"/>
                <a:gd name="connsiteY31" fmla="*/ 406029 h 460259"/>
                <a:gd name="connsiteX32" fmla="*/ 6413 w 330186"/>
                <a:gd name="connsiteY32" fmla="*/ 412432 h 460259"/>
                <a:gd name="connsiteX33" fmla="*/ 326594 w 330186"/>
                <a:gd name="connsiteY33" fmla="*/ 302571 h 460259"/>
                <a:gd name="connsiteX34" fmla="*/ 320190 w 330186"/>
                <a:gd name="connsiteY34" fmla="*/ 296067 h 460259"/>
                <a:gd name="connsiteX35" fmla="*/ 320190 w 330186"/>
                <a:gd name="connsiteY35" fmla="*/ 104059 h 460259"/>
                <a:gd name="connsiteX36" fmla="*/ 326594 w 330186"/>
                <a:gd name="connsiteY36" fmla="*/ 97655 h 460259"/>
                <a:gd name="connsiteX37" fmla="*/ 332997 w 330186"/>
                <a:gd name="connsiteY37" fmla="*/ 104059 h 460259"/>
                <a:gd name="connsiteX38" fmla="*/ 332997 w 330186"/>
                <a:gd name="connsiteY38" fmla="*/ 296067 h 460259"/>
                <a:gd name="connsiteX39" fmla="*/ 326594 w 330186"/>
                <a:gd name="connsiteY39" fmla="*/ 302571 h 460259"/>
                <a:gd name="connsiteX40" fmla="*/ 6413 w 330186"/>
                <a:gd name="connsiteY40" fmla="*/ 201014 h 460259"/>
                <a:gd name="connsiteX41" fmla="*/ 9 w 330186"/>
                <a:gd name="connsiteY41" fmla="*/ 194710 h 460259"/>
                <a:gd name="connsiteX42" fmla="*/ 9 w 330186"/>
                <a:gd name="connsiteY42" fmla="*/ 40323 h 460259"/>
                <a:gd name="connsiteX43" fmla="*/ 40232 w 330186"/>
                <a:gd name="connsiteY43" fmla="*/ 0 h 460259"/>
                <a:gd name="connsiteX44" fmla="*/ 229039 w 330186"/>
                <a:gd name="connsiteY44" fmla="*/ 0 h 460259"/>
                <a:gd name="connsiteX45" fmla="*/ 235442 w 330186"/>
                <a:gd name="connsiteY45" fmla="*/ 6404 h 460259"/>
                <a:gd name="connsiteX46" fmla="*/ 229039 w 330186"/>
                <a:gd name="connsiteY46" fmla="*/ 12807 h 460259"/>
                <a:gd name="connsiteX47" fmla="*/ 40232 w 330186"/>
                <a:gd name="connsiteY47" fmla="*/ 12807 h 460259"/>
                <a:gd name="connsiteX48" fmla="*/ 12817 w 330186"/>
                <a:gd name="connsiteY48" fmla="*/ 40323 h 460259"/>
                <a:gd name="connsiteX49" fmla="*/ 12817 w 330186"/>
                <a:gd name="connsiteY49" fmla="*/ 194710 h 460259"/>
                <a:gd name="connsiteX50" fmla="*/ 6413 w 330186"/>
                <a:gd name="connsiteY50" fmla="*/ 201014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30186" h="460259">
                  <a:moveTo>
                    <a:pt x="292674" y="464862"/>
                  </a:moveTo>
                  <a:lnTo>
                    <a:pt x="292674" y="464862"/>
                  </a:lnTo>
                  <a:lnTo>
                    <a:pt x="40232" y="464862"/>
                  </a:lnTo>
                  <a:cubicBezTo>
                    <a:pt x="26725" y="464862"/>
                    <a:pt x="14217" y="458058"/>
                    <a:pt x="6713" y="446852"/>
                  </a:cubicBezTo>
                  <a:cubicBezTo>
                    <a:pt x="5713" y="445451"/>
                    <a:pt x="5412" y="443650"/>
                    <a:pt x="5713" y="442049"/>
                  </a:cubicBezTo>
                  <a:cubicBezTo>
                    <a:pt x="6113" y="440348"/>
                    <a:pt x="7013" y="438948"/>
                    <a:pt x="8514" y="437947"/>
                  </a:cubicBezTo>
                  <a:cubicBezTo>
                    <a:pt x="11316" y="436046"/>
                    <a:pt x="15418" y="436946"/>
                    <a:pt x="17319" y="439748"/>
                  </a:cubicBezTo>
                  <a:cubicBezTo>
                    <a:pt x="22522" y="447452"/>
                    <a:pt x="31027" y="451955"/>
                    <a:pt x="40232" y="451955"/>
                  </a:cubicBezTo>
                  <a:lnTo>
                    <a:pt x="292674" y="451955"/>
                  </a:lnTo>
                  <a:cubicBezTo>
                    <a:pt x="307783" y="451955"/>
                    <a:pt x="320190" y="439648"/>
                    <a:pt x="320190" y="424540"/>
                  </a:cubicBezTo>
                  <a:lnTo>
                    <a:pt x="320190" y="315378"/>
                  </a:lnTo>
                  <a:cubicBezTo>
                    <a:pt x="320190" y="315278"/>
                    <a:pt x="320190" y="315278"/>
                    <a:pt x="320190" y="315178"/>
                  </a:cubicBezTo>
                  <a:cubicBezTo>
                    <a:pt x="320290" y="311776"/>
                    <a:pt x="323092" y="308974"/>
                    <a:pt x="326594" y="308974"/>
                  </a:cubicBezTo>
                  <a:cubicBezTo>
                    <a:pt x="330095" y="308974"/>
                    <a:pt x="332997" y="311776"/>
                    <a:pt x="332997" y="315378"/>
                  </a:cubicBezTo>
                  <a:lnTo>
                    <a:pt x="332997" y="424540"/>
                  </a:lnTo>
                  <a:cubicBezTo>
                    <a:pt x="332997" y="446752"/>
                    <a:pt x="314887" y="464762"/>
                    <a:pt x="292674" y="464862"/>
                  </a:cubicBezTo>
                  <a:close/>
                  <a:moveTo>
                    <a:pt x="6513" y="431643"/>
                  </a:moveTo>
                  <a:lnTo>
                    <a:pt x="6513" y="431643"/>
                  </a:lnTo>
                  <a:cubicBezTo>
                    <a:pt x="2911" y="431643"/>
                    <a:pt x="9" y="428742"/>
                    <a:pt x="9" y="425340"/>
                  </a:cubicBezTo>
                  <a:cubicBezTo>
                    <a:pt x="-91" y="423639"/>
                    <a:pt x="610" y="422038"/>
                    <a:pt x="1810" y="420737"/>
                  </a:cubicBezTo>
                  <a:cubicBezTo>
                    <a:pt x="2911" y="419537"/>
                    <a:pt x="4512" y="418836"/>
                    <a:pt x="6313" y="418836"/>
                  </a:cubicBezTo>
                  <a:lnTo>
                    <a:pt x="6413" y="418836"/>
                  </a:lnTo>
                  <a:cubicBezTo>
                    <a:pt x="9815" y="418836"/>
                    <a:pt x="12717" y="421638"/>
                    <a:pt x="12817" y="425140"/>
                  </a:cubicBezTo>
                  <a:cubicBezTo>
                    <a:pt x="12817" y="426841"/>
                    <a:pt x="12216" y="428442"/>
                    <a:pt x="11016" y="429642"/>
                  </a:cubicBezTo>
                  <a:cubicBezTo>
                    <a:pt x="9815" y="430843"/>
                    <a:pt x="8214" y="431543"/>
                    <a:pt x="6513" y="431643"/>
                  </a:cubicBezTo>
                  <a:lnTo>
                    <a:pt x="6513" y="431643"/>
                  </a:lnTo>
                  <a:close/>
                  <a:moveTo>
                    <a:pt x="6413" y="412432"/>
                  </a:moveTo>
                  <a:cubicBezTo>
                    <a:pt x="2811" y="412432"/>
                    <a:pt x="9" y="409531"/>
                    <a:pt x="9" y="406029"/>
                  </a:cubicBezTo>
                  <a:lnTo>
                    <a:pt x="9" y="213921"/>
                  </a:lnTo>
                  <a:cubicBezTo>
                    <a:pt x="9" y="210319"/>
                    <a:pt x="2811" y="207517"/>
                    <a:pt x="6413" y="207517"/>
                  </a:cubicBezTo>
                  <a:cubicBezTo>
                    <a:pt x="9915" y="207517"/>
                    <a:pt x="12817" y="210319"/>
                    <a:pt x="12817" y="213921"/>
                  </a:cubicBezTo>
                  <a:lnTo>
                    <a:pt x="12817" y="406029"/>
                  </a:lnTo>
                  <a:cubicBezTo>
                    <a:pt x="12817" y="409531"/>
                    <a:pt x="9915" y="412432"/>
                    <a:pt x="6413" y="412432"/>
                  </a:cubicBezTo>
                  <a:close/>
                  <a:moveTo>
                    <a:pt x="326594" y="302571"/>
                  </a:moveTo>
                  <a:cubicBezTo>
                    <a:pt x="322991" y="302571"/>
                    <a:pt x="320190" y="299669"/>
                    <a:pt x="320190" y="296067"/>
                  </a:cubicBezTo>
                  <a:lnTo>
                    <a:pt x="320190" y="104059"/>
                  </a:lnTo>
                  <a:cubicBezTo>
                    <a:pt x="320190" y="100457"/>
                    <a:pt x="322991" y="97655"/>
                    <a:pt x="326594" y="97655"/>
                  </a:cubicBezTo>
                  <a:cubicBezTo>
                    <a:pt x="330095" y="97655"/>
                    <a:pt x="332997" y="100457"/>
                    <a:pt x="332997" y="104059"/>
                  </a:cubicBezTo>
                  <a:lnTo>
                    <a:pt x="332997" y="296067"/>
                  </a:lnTo>
                  <a:cubicBezTo>
                    <a:pt x="332997" y="299669"/>
                    <a:pt x="330095" y="302571"/>
                    <a:pt x="326594" y="302571"/>
                  </a:cubicBezTo>
                  <a:close/>
                  <a:moveTo>
                    <a:pt x="6413" y="201014"/>
                  </a:moveTo>
                  <a:cubicBezTo>
                    <a:pt x="2811" y="201014"/>
                    <a:pt x="9" y="198212"/>
                    <a:pt x="9" y="194710"/>
                  </a:cubicBezTo>
                  <a:lnTo>
                    <a:pt x="9" y="40323"/>
                  </a:lnTo>
                  <a:cubicBezTo>
                    <a:pt x="9" y="18110"/>
                    <a:pt x="18020" y="0"/>
                    <a:pt x="40232" y="0"/>
                  </a:cubicBezTo>
                  <a:lnTo>
                    <a:pt x="229039" y="0"/>
                  </a:lnTo>
                  <a:cubicBezTo>
                    <a:pt x="232540" y="0"/>
                    <a:pt x="235442" y="2902"/>
                    <a:pt x="235442" y="6404"/>
                  </a:cubicBezTo>
                  <a:cubicBezTo>
                    <a:pt x="235442" y="10006"/>
                    <a:pt x="232540" y="12807"/>
                    <a:pt x="229039" y="12807"/>
                  </a:cubicBezTo>
                  <a:lnTo>
                    <a:pt x="40232" y="12807"/>
                  </a:lnTo>
                  <a:cubicBezTo>
                    <a:pt x="25124" y="12907"/>
                    <a:pt x="12817" y="25214"/>
                    <a:pt x="12817" y="40323"/>
                  </a:cubicBezTo>
                  <a:lnTo>
                    <a:pt x="12817" y="194710"/>
                  </a:lnTo>
                  <a:cubicBezTo>
                    <a:pt x="12817" y="198212"/>
                    <a:pt x="9915" y="201014"/>
                    <a:pt x="6413" y="20101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BBF6C7D-F9A5-425F-9EC8-95AE9D5297D1}"/>
                </a:ext>
              </a:extLst>
            </p:cNvPr>
            <p:cNvSpPr/>
            <p:nvPr/>
          </p:nvSpPr>
          <p:spPr>
            <a:xfrm>
              <a:off x="927060" y="4757349"/>
              <a:ext cx="110062" cy="100056"/>
            </a:xfrm>
            <a:custGeom>
              <a:avLst/>
              <a:gdLst>
                <a:gd name="connsiteX0" fmla="*/ 104059 w 110062"/>
                <a:gd name="connsiteY0" fmla="*/ 107360 h 100056"/>
                <a:gd name="connsiteX1" fmla="*/ 6404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8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706 h 100056"/>
                <a:gd name="connsiteX8" fmla="*/ 13308 w 110062"/>
                <a:gd name="connsiteY8" fmla="*/ 10206 h 100056"/>
                <a:gd name="connsiteX9" fmla="*/ 22413 w 110062"/>
                <a:gd name="connsiteY9" fmla="*/ 10206 h 100056"/>
                <a:gd name="connsiteX10" fmla="*/ 108561 w 110062"/>
                <a:gd name="connsiteY10" fmla="*/ 96354 h 100056"/>
                <a:gd name="connsiteX11" fmla="*/ 109962 w 110062"/>
                <a:gd name="connsiteY11" fmla="*/ 103358 h 100056"/>
                <a:gd name="connsiteX12" fmla="*/ 104059 w 110062"/>
                <a:gd name="connsiteY12" fmla="*/ 107360 h 100056"/>
                <a:gd name="connsiteX13" fmla="*/ 12807 w 110062"/>
                <a:gd name="connsiteY13" fmla="*/ 94453 h 100056"/>
                <a:gd name="connsiteX14" fmla="*/ 88550 w 110062"/>
                <a:gd name="connsiteY14" fmla="*/ 94453 h 100056"/>
                <a:gd name="connsiteX15" fmla="*/ 13308 w 110062"/>
                <a:gd name="connsiteY15" fmla="*/ 19311 h 100056"/>
                <a:gd name="connsiteX16" fmla="*/ 12807 w 110062"/>
                <a:gd name="connsiteY16" fmla="*/ 18710 h 100056"/>
                <a:gd name="connsiteX17" fmla="*/ 12807 w 110062"/>
                <a:gd name="connsiteY17" fmla="*/ 944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0062" h="100056">
                  <a:moveTo>
                    <a:pt x="104059" y="107360"/>
                  </a:moveTo>
                  <a:lnTo>
                    <a:pt x="6404" y="107360"/>
                  </a:lnTo>
                  <a:cubicBezTo>
                    <a:pt x="4703" y="107360"/>
                    <a:pt x="3102" y="106660"/>
                    <a:pt x="1901" y="105459"/>
                  </a:cubicBezTo>
                  <a:cubicBezTo>
                    <a:pt x="700" y="104259"/>
                    <a:pt x="0" y="102558"/>
                    <a:pt x="0" y="100857"/>
                  </a:cubicBezTo>
                  <a:lnTo>
                    <a:pt x="0" y="6403"/>
                  </a:lnTo>
                  <a:cubicBezTo>
                    <a:pt x="0" y="2802"/>
                    <a:pt x="2902" y="0"/>
                    <a:pt x="6404" y="0"/>
                  </a:cubicBezTo>
                  <a:cubicBezTo>
                    <a:pt x="10006" y="0"/>
                    <a:pt x="12807" y="2802"/>
                    <a:pt x="12807" y="6403"/>
                  </a:cubicBezTo>
                  <a:lnTo>
                    <a:pt x="12807" y="10706"/>
                  </a:lnTo>
                  <a:cubicBezTo>
                    <a:pt x="13007" y="10606"/>
                    <a:pt x="13107" y="10406"/>
                    <a:pt x="13308" y="10206"/>
                  </a:cubicBezTo>
                  <a:cubicBezTo>
                    <a:pt x="15709" y="7804"/>
                    <a:pt x="20011" y="7804"/>
                    <a:pt x="22413" y="10206"/>
                  </a:cubicBezTo>
                  <a:lnTo>
                    <a:pt x="108561" y="96354"/>
                  </a:lnTo>
                  <a:cubicBezTo>
                    <a:pt x="110362" y="98155"/>
                    <a:pt x="110963" y="100957"/>
                    <a:pt x="109962" y="103358"/>
                  </a:cubicBezTo>
                  <a:cubicBezTo>
                    <a:pt x="108961" y="105759"/>
                    <a:pt x="106660" y="107360"/>
                    <a:pt x="104059" y="107360"/>
                  </a:cubicBezTo>
                  <a:close/>
                  <a:moveTo>
                    <a:pt x="12807" y="94453"/>
                  </a:moveTo>
                  <a:lnTo>
                    <a:pt x="88550" y="94453"/>
                  </a:lnTo>
                  <a:lnTo>
                    <a:pt x="13308" y="19311"/>
                  </a:lnTo>
                  <a:cubicBezTo>
                    <a:pt x="13207" y="19111"/>
                    <a:pt x="13007" y="18911"/>
                    <a:pt x="12807" y="18710"/>
                  </a:cubicBezTo>
                  <a:lnTo>
                    <a:pt x="12807" y="944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5C7FC7DF-B443-46CA-B3F1-71B09FACFCF1}"/>
                </a:ext>
              </a:extLst>
            </p:cNvPr>
            <p:cNvSpPr/>
            <p:nvPr/>
          </p:nvSpPr>
          <p:spPr>
            <a:xfrm>
              <a:off x="604778" y="4825388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3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3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3"/>
                  </a:cubicBezTo>
                  <a:cubicBezTo>
                    <a:pt x="35320" y="9905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C6239A3-16E1-4FE7-9528-657EF5CA74FC}"/>
                </a:ext>
              </a:extLst>
            </p:cNvPr>
            <p:cNvSpPr/>
            <p:nvPr/>
          </p:nvSpPr>
          <p:spPr>
            <a:xfrm>
              <a:off x="616085" y="4814181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3 h 30016"/>
                <a:gd name="connsiteX3" fmla="*/ 6404 w 10005"/>
                <a:gd name="connsiteY3" fmla="*/ 0 h 30016"/>
                <a:gd name="connsiteX4" fmla="*/ 12807 w 10005"/>
                <a:gd name="connsiteY4" fmla="*/ 6403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6" y="0"/>
                    <a:pt x="12807" y="2901"/>
                    <a:pt x="12807" y="6403"/>
                  </a:cubicBezTo>
                  <a:lnTo>
                    <a:pt x="12807" y="28916"/>
                  </a:lnTo>
                  <a:cubicBezTo>
                    <a:pt x="12807" y="32418"/>
                    <a:pt x="99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505EC657-D3CA-4B52-AEB0-E8343F0EC227}"/>
                </a:ext>
              </a:extLst>
            </p:cNvPr>
            <p:cNvSpPr/>
            <p:nvPr/>
          </p:nvSpPr>
          <p:spPr>
            <a:xfrm>
              <a:off x="629292" y="4886722"/>
              <a:ext cx="40023" cy="40023"/>
            </a:xfrm>
            <a:custGeom>
              <a:avLst/>
              <a:gdLst>
                <a:gd name="connsiteX0" fmla="*/ 21812 w 40022"/>
                <a:gd name="connsiteY0" fmla="*/ 43624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4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4"/>
                  </a:moveTo>
                  <a:cubicBezTo>
                    <a:pt x="9806" y="43624"/>
                    <a:pt x="0" y="33819"/>
                    <a:pt x="0" y="21812"/>
                  </a:cubicBezTo>
                  <a:cubicBezTo>
                    <a:pt x="0" y="9805"/>
                    <a:pt x="9806" y="0"/>
                    <a:pt x="21812" y="0"/>
                  </a:cubicBezTo>
                  <a:cubicBezTo>
                    <a:pt x="33819" y="0"/>
                    <a:pt x="43625" y="9805"/>
                    <a:pt x="43625" y="21812"/>
                  </a:cubicBezTo>
                  <a:cubicBezTo>
                    <a:pt x="43625" y="33819"/>
                    <a:pt x="33819" y="43624"/>
                    <a:pt x="21812" y="43624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815" y="30717"/>
                    <a:pt x="30817" y="26615"/>
                    <a:pt x="30817" y="21712"/>
                  </a:cubicBezTo>
                  <a:cubicBezTo>
                    <a:pt x="30817" y="16809"/>
                    <a:pt x="267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35C7F024-199F-4874-B13C-C06664469F3C}"/>
                </a:ext>
              </a:extLst>
            </p:cNvPr>
            <p:cNvSpPr/>
            <p:nvPr/>
          </p:nvSpPr>
          <p:spPr>
            <a:xfrm>
              <a:off x="571460" y="4977173"/>
              <a:ext cx="40023" cy="10006"/>
            </a:xfrm>
            <a:custGeom>
              <a:avLst/>
              <a:gdLst>
                <a:gd name="connsiteX0" fmla="*/ 39522 w 40022"/>
                <a:gd name="connsiteY0" fmla="*/ 12808 h 10005"/>
                <a:gd name="connsiteX1" fmla="*/ 6404 w 40022"/>
                <a:gd name="connsiteY1" fmla="*/ 12808 h 10005"/>
                <a:gd name="connsiteX2" fmla="*/ 0 w 40022"/>
                <a:gd name="connsiteY2" fmla="*/ 6404 h 10005"/>
                <a:gd name="connsiteX3" fmla="*/ 6404 w 40022"/>
                <a:gd name="connsiteY3" fmla="*/ 0 h 10005"/>
                <a:gd name="connsiteX4" fmla="*/ 39522 w 40022"/>
                <a:gd name="connsiteY4" fmla="*/ 0 h 10005"/>
                <a:gd name="connsiteX5" fmla="*/ 45926 w 40022"/>
                <a:gd name="connsiteY5" fmla="*/ 6404 h 10005"/>
                <a:gd name="connsiteX6" fmla="*/ 39522 w 40022"/>
                <a:gd name="connsiteY6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10005">
                  <a:moveTo>
                    <a:pt x="39522" y="12808"/>
                  </a:moveTo>
                  <a:lnTo>
                    <a:pt x="6404" y="12808"/>
                  </a:lnTo>
                  <a:cubicBezTo>
                    <a:pt x="2902" y="12808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39522" y="0"/>
                  </a:lnTo>
                  <a:cubicBezTo>
                    <a:pt x="43024" y="0"/>
                    <a:pt x="45926" y="2902"/>
                    <a:pt x="45926" y="6404"/>
                  </a:cubicBezTo>
                  <a:cubicBezTo>
                    <a:pt x="45926" y="9906"/>
                    <a:pt x="43024" y="12808"/>
                    <a:pt x="39522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9014DDA-105A-45F1-927C-0462B79E114C}"/>
                </a:ext>
              </a:extLst>
            </p:cNvPr>
            <p:cNvSpPr/>
            <p:nvPr/>
          </p:nvSpPr>
          <p:spPr>
            <a:xfrm>
              <a:off x="587969" y="4960664"/>
              <a:ext cx="10006" cy="40023"/>
            </a:xfrm>
            <a:custGeom>
              <a:avLst/>
              <a:gdLst>
                <a:gd name="connsiteX0" fmla="*/ 6404 w 10005"/>
                <a:gd name="connsiteY0" fmla="*/ 45926 h 40022"/>
                <a:gd name="connsiteX1" fmla="*/ 0 w 10005"/>
                <a:gd name="connsiteY1" fmla="*/ 39522 h 40022"/>
                <a:gd name="connsiteX2" fmla="*/ 0 w 10005"/>
                <a:gd name="connsiteY2" fmla="*/ 6404 h 40022"/>
                <a:gd name="connsiteX3" fmla="*/ 6404 w 10005"/>
                <a:gd name="connsiteY3" fmla="*/ 0 h 40022"/>
                <a:gd name="connsiteX4" fmla="*/ 12807 w 10005"/>
                <a:gd name="connsiteY4" fmla="*/ 6404 h 40022"/>
                <a:gd name="connsiteX5" fmla="*/ 12807 w 10005"/>
                <a:gd name="connsiteY5" fmla="*/ 39522 h 40022"/>
                <a:gd name="connsiteX6" fmla="*/ 6404 w 10005"/>
                <a:gd name="connsiteY6" fmla="*/ 45926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40022">
                  <a:moveTo>
                    <a:pt x="6404" y="45926"/>
                  </a:moveTo>
                  <a:cubicBezTo>
                    <a:pt x="2902" y="45926"/>
                    <a:pt x="0" y="43024"/>
                    <a:pt x="0" y="39522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39522"/>
                  </a:lnTo>
                  <a:cubicBezTo>
                    <a:pt x="12807" y="43024"/>
                    <a:pt x="10006" y="45926"/>
                    <a:pt x="6404" y="4592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F0650EF-9D75-494A-ACF2-0B81048BDFC3}"/>
                </a:ext>
              </a:extLst>
            </p:cNvPr>
            <p:cNvSpPr/>
            <p:nvPr/>
          </p:nvSpPr>
          <p:spPr>
            <a:xfrm>
              <a:off x="625328" y="5009929"/>
              <a:ext cx="60034" cy="60034"/>
            </a:xfrm>
            <a:custGeom>
              <a:avLst/>
              <a:gdLst>
                <a:gd name="connsiteX0" fmla="*/ 30980 w 60033"/>
                <a:gd name="connsiteY0" fmla="*/ 62098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6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7 w 60033"/>
                <a:gd name="connsiteY6" fmla="*/ 25577 h 60033"/>
                <a:gd name="connsiteX7" fmla="*/ 56494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8 h 60033"/>
                <a:gd name="connsiteX10" fmla="*/ 31080 w 60033"/>
                <a:gd name="connsiteY10" fmla="*/ 12870 h 60033"/>
                <a:gd name="connsiteX11" fmla="*/ 27878 w 60033"/>
                <a:gd name="connsiteY11" fmla="*/ 13170 h 60033"/>
                <a:gd name="connsiteX12" fmla="*/ 16172 w 60033"/>
                <a:gd name="connsiteY12" fmla="*/ 20674 h 60033"/>
                <a:gd name="connsiteX13" fmla="*/ 13170 w 60033"/>
                <a:gd name="connsiteY13" fmla="*/ 34282 h 60033"/>
                <a:gd name="connsiteX14" fmla="*/ 20674 w 60033"/>
                <a:gd name="connsiteY14" fmla="*/ 45989 h 60033"/>
                <a:gd name="connsiteX15" fmla="*/ 34282 w 60033"/>
                <a:gd name="connsiteY15" fmla="*/ 48990 h 60033"/>
                <a:gd name="connsiteX16" fmla="*/ 45988 w 60033"/>
                <a:gd name="connsiteY16" fmla="*/ 41486 h 60033"/>
                <a:gd name="connsiteX17" fmla="*/ 48990 w 60033"/>
                <a:gd name="connsiteY17" fmla="*/ 27878 h 60033"/>
                <a:gd name="connsiteX18" fmla="*/ 48990 w 60033"/>
                <a:gd name="connsiteY18" fmla="*/ 27878 h 60033"/>
                <a:gd name="connsiteX19" fmla="*/ 41486 w 60033"/>
                <a:gd name="connsiteY19" fmla="*/ 16172 h 60033"/>
                <a:gd name="connsiteX20" fmla="*/ 31080 w 60033"/>
                <a:gd name="connsiteY20" fmla="*/ 128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0033" h="60033">
                  <a:moveTo>
                    <a:pt x="30980" y="62098"/>
                  </a:moveTo>
                  <a:cubicBezTo>
                    <a:pt x="24676" y="62098"/>
                    <a:pt x="18573" y="60196"/>
                    <a:pt x="13270" y="56494"/>
                  </a:cubicBezTo>
                  <a:cubicBezTo>
                    <a:pt x="6466" y="51792"/>
                    <a:pt x="1964" y="44688"/>
                    <a:pt x="463" y="36483"/>
                  </a:cubicBezTo>
                  <a:cubicBezTo>
                    <a:pt x="-938" y="28278"/>
                    <a:pt x="863" y="20074"/>
                    <a:pt x="5566" y="13270"/>
                  </a:cubicBezTo>
                  <a:cubicBezTo>
                    <a:pt x="10268" y="6466"/>
                    <a:pt x="17372" y="1964"/>
                    <a:pt x="25577" y="463"/>
                  </a:cubicBezTo>
                  <a:cubicBezTo>
                    <a:pt x="33682" y="-938"/>
                    <a:pt x="41986" y="863"/>
                    <a:pt x="48790" y="5566"/>
                  </a:cubicBezTo>
                  <a:cubicBezTo>
                    <a:pt x="55594" y="10268"/>
                    <a:pt x="60096" y="17472"/>
                    <a:pt x="61597" y="25577"/>
                  </a:cubicBezTo>
                  <a:cubicBezTo>
                    <a:pt x="63098" y="33682"/>
                    <a:pt x="61197" y="41986"/>
                    <a:pt x="56494" y="48790"/>
                  </a:cubicBezTo>
                  <a:cubicBezTo>
                    <a:pt x="51792" y="55594"/>
                    <a:pt x="44688" y="60097"/>
                    <a:pt x="36483" y="61597"/>
                  </a:cubicBezTo>
                  <a:cubicBezTo>
                    <a:pt x="34582" y="61898"/>
                    <a:pt x="32781" y="62098"/>
                    <a:pt x="30980" y="62098"/>
                  </a:cubicBezTo>
                  <a:close/>
                  <a:moveTo>
                    <a:pt x="31080" y="12870"/>
                  </a:moveTo>
                  <a:cubicBezTo>
                    <a:pt x="29979" y="12870"/>
                    <a:pt x="28979" y="12970"/>
                    <a:pt x="27878" y="13170"/>
                  </a:cubicBezTo>
                  <a:cubicBezTo>
                    <a:pt x="23076" y="13970"/>
                    <a:pt x="18873" y="16672"/>
                    <a:pt x="16172" y="20674"/>
                  </a:cubicBezTo>
                  <a:cubicBezTo>
                    <a:pt x="13370" y="24677"/>
                    <a:pt x="12269" y="29479"/>
                    <a:pt x="13170" y="34282"/>
                  </a:cubicBezTo>
                  <a:cubicBezTo>
                    <a:pt x="13970" y="39085"/>
                    <a:pt x="16672" y="43287"/>
                    <a:pt x="20674" y="45989"/>
                  </a:cubicBezTo>
                  <a:cubicBezTo>
                    <a:pt x="24676" y="48690"/>
                    <a:pt x="29479" y="49790"/>
                    <a:pt x="34282" y="48990"/>
                  </a:cubicBezTo>
                  <a:cubicBezTo>
                    <a:pt x="39085" y="48190"/>
                    <a:pt x="43287" y="45488"/>
                    <a:pt x="45988" y="41486"/>
                  </a:cubicBezTo>
                  <a:cubicBezTo>
                    <a:pt x="48690" y="37484"/>
                    <a:pt x="49791" y="32681"/>
                    <a:pt x="48990" y="27878"/>
                  </a:cubicBezTo>
                  <a:lnTo>
                    <a:pt x="48990" y="27878"/>
                  </a:lnTo>
                  <a:cubicBezTo>
                    <a:pt x="48190" y="23076"/>
                    <a:pt x="45488" y="18873"/>
                    <a:pt x="41486" y="16172"/>
                  </a:cubicBezTo>
                  <a:cubicBezTo>
                    <a:pt x="38384" y="13970"/>
                    <a:pt x="34782" y="12870"/>
                    <a:pt x="31080" y="128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29F9A9F8-000F-4C34-96BE-2CAC88FEEC29}"/>
                </a:ext>
              </a:extLst>
            </p:cNvPr>
            <p:cNvSpPr/>
            <p:nvPr/>
          </p:nvSpPr>
          <p:spPr>
            <a:xfrm>
              <a:off x="618711" y="5097066"/>
              <a:ext cx="20011" cy="20011"/>
            </a:xfrm>
            <a:custGeom>
              <a:avLst/>
              <a:gdLst>
                <a:gd name="connsiteX0" fmla="*/ 22288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8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691"/>
                  </a:moveTo>
                  <a:cubicBezTo>
                    <a:pt x="20687" y="28691"/>
                    <a:pt x="18986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489" y="28091"/>
                    <a:pt x="23888" y="28691"/>
                    <a:pt x="22288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B7FFD6B-A84C-4E6F-8B18-DF81210ECE5C}"/>
                </a:ext>
              </a:extLst>
            </p:cNvPr>
            <p:cNvSpPr/>
            <p:nvPr/>
          </p:nvSpPr>
          <p:spPr>
            <a:xfrm>
              <a:off x="618611" y="5097066"/>
              <a:ext cx="20011" cy="20011"/>
            </a:xfrm>
            <a:custGeom>
              <a:avLst/>
              <a:gdLst>
                <a:gd name="connsiteX0" fmla="*/ 6379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9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691"/>
                  </a:moveTo>
                  <a:cubicBezTo>
                    <a:pt x="4778" y="28691"/>
                    <a:pt x="3077" y="28091"/>
                    <a:pt x="1876" y="26790"/>
                  </a:cubicBezTo>
                  <a:cubicBezTo>
                    <a:pt x="-625" y="24289"/>
                    <a:pt x="-625" y="201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881"/>
                  </a:cubicBezTo>
                  <a:lnTo>
                    <a:pt x="10981" y="26790"/>
                  </a:lnTo>
                  <a:cubicBezTo>
                    <a:pt x="9680" y="28091"/>
                    <a:pt x="8080" y="28691"/>
                    <a:pt x="6379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C990BAB8-8A0F-4FEC-B21E-A5387571E3DE}"/>
                </a:ext>
              </a:extLst>
            </p:cNvPr>
            <p:cNvSpPr/>
            <p:nvPr/>
          </p:nvSpPr>
          <p:spPr>
            <a:xfrm>
              <a:off x="751434" y="4980213"/>
              <a:ext cx="240135" cy="120068"/>
            </a:xfrm>
            <a:custGeom>
              <a:avLst/>
              <a:gdLst>
                <a:gd name="connsiteX0" fmla="*/ 240462 w 240135"/>
                <a:gd name="connsiteY0" fmla="*/ 126033 h 120067"/>
                <a:gd name="connsiteX1" fmla="*/ 6430 w 240135"/>
                <a:gd name="connsiteY1" fmla="*/ 126033 h 120067"/>
                <a:gd name="connsiteX2" fmla="*/ 927 w 240135"/>
                <a:gd name="connsiteY2" fmla="*/ 122931 h 120067"/>
                <a:gd name="connsiteX3" fmla="*/ 727 w 240135"/>
                <a:gd name="connsiteY3" fmla="*/ 116628 h 120067"/>
                <a:gd name="connsiteX4" fmla="*/ 59460 w 240135"/>
                <a:gd name="connsiteY4" fmla="*/ 3464 h 120067"/>
                <a:gd name="connsiteX5" fmla="*/ 64363 w 240135"/>
                <a:gd name="connsiteY5" fmla="*/ 62 h 120067"/>
                <a:gd name="connsiteX6" fmla="*/ 69966 w 240135"/>
                <a:gd name="connsiteY6" fmla="*/ 2163 h 120067"/>
                <a:gd name="connsiteX7" fmla="*/ 119994 w 240135"/>
                <a:gd name="connsiteY7" fmla="*/ 57895 h 120067"/>
                <a:gd name="connsiteX8" fmla="*/ 152112 w 240135"/>
                <a:gd name="connsiteY8" fmla="*/ 26577 h 120067"/>
                <a:gd name="connsiteX9" fmla="*/ 156715 w 240135"/>
                <a:gd name="connsiteY9" fmla="*/ 24776 h 120067"/>
                <a:gd name="connsiteX10" fmla="*/ 161218 w 240135"/>
                <a:gd name="connsiteY10" fmla="*/ 26777 h 120067"/>
                <a:gd name="connsiteX11" fmla="*/ 245165 w 240135"/>
                <a:gd name="connsiteY11" fmla="*/ 115327 h 120067"/>
                <a:gd name="connsiteX12" fmla="*/ 246366 w 240135"/>
                <a:gd name="connsiteY12" fmla="*/ 122231 h 120067"/>
                <a:gd name="connsiteX13" fmla="*/ 240462 w 240135"/>
                <a:gd name="connsiteY13" fmla="*/ 126033 h 120067"/>
                <a:gd name="connsiteX14" fmla="*/ 16936 w 240135"/>
                <a:gd name="connsiteY14" fmla="*/ 113226 h 120067"/>
                <a:gd name="connsiteX15" fmla="*/ 225554 w 240135"/>
                <a:gd name="connsiteY15" fmla="*/ 113226 h 120067"/>
                <a:gd name="connsiteX16" fmla="*/ 156315 w 240135"/>
                <a:gd name="connsiteY16" fmla="*/ 40185 h 120067"/>
                <a:gd name="connsiteX17" fmla="*/ 124097 w 240135"/>
                <a:gd name="connsiteY17" fmla="*/ 71702 h 120067"/>
                <a:gd name="connsiteX18" fmla="*/ 119394 w 240135"/>
                <a:gd name="connsiteY18" fmla="*/ 73504 h 120067"/>
                <a:gd name="connsiteX19" fmla="*/ 114791 w 240135"/>
                <a:gd name="connsiteY19" fmla="*/ 71402 h 120067"/>
                <a:gd name="connsiteX20" fmla="*/ 66464 w 240135"/>
                <a:gd name="connsiteY20" fmla="*/ 17572 h 120067"/>
                <a:gd name="connsiteX21" fmla="*/ 16936 w 240135"/>
                <a:gd name="connsiteY21" fmla="*/ 113226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0135" h="120067">
                  <a:moveTo>
                    <a:pt x="240462" y="126033"/>
                  </a:moveTo>
                  <a:lnTo>
                    <a:pt x="6430" y="126033"/>
                  </a:lnTo>
                  <a:cubicBezTo>
                    <a:pt x="4229" y="126033"/>
                    <a:pt x="2128" y="124833"/>
                    <a:pt x="927" y="122931"/>
                  </a:cubicBezTo>
                  <a:cubicBezTo>
                    <a:pt x="-273" y="121030"/>
                    <a:pt x="-273" y="118629"/>
                    <a:pt x="727" y="116628"/>
                  </a:cubicBezTo>
                  <a:lnTo>
                    <a:pt x="59460" y="3464"/>
                  </a:lnTo>
                  <a:cubicBezTo>
                    <a:pt x="60461" y="1563"/>
                    <a:pt x="62262" y="362"/>
                    <a:pt x="64363" y="62"/>
                  </a:cubicBezTo>
                  <a:cubicBezTo>
                    <a:pt x="66464" y="-238"/>
                    <a:pt x="68565" y="562"/>
                    <a:pt x="69966" y="2163"/>
                  </a:cubicBezTo>
                  <a:lnTo>
                    <a:pt x="119994" y="57895"/>
                  </a:lnTo>
                  <a:lnTo>
                    <a:pt x="152112" y="26577"/>
                  </a:lnTo>
                  <a:cubicBezTo>
                    <a:pt x="153313" y="25376"/>
                    <a:pt x="155114" y="24776"/>
                    <a:pt x="156715" y="24776"/>
                  </a:cubicBezTo>
                  <a:cubicBezTo>
                    <a:pt x="158416" y="24776"/>
                    <a:pt x="160017" y="25576"/>
                    <a:pt x="161218" y="26777"/>
                  </a:cubicBezTo>
                  <a:lnTo>
                    <a:pt x="245165" y="115327"/>
                  </a:lnTo>
                  <a:cubicBezTo>
                    <a:pt x="246966" y="117228"/>
                    <a:pt x="247366" y="119930"/>
                    <a:pt x="246366" y="122231"/>
                  </a:cubicBezTo>
                  <a:cubicBezTo>
                    <a:pt x="245265" y="124532"/>
                    <a:pt x="242964" y="126033"/>
                    <a:pt x="240462" y="126033"/>
                  </a:cubicBezTo>
                  <a:close/>
                  <a:moveTo>
                    <a:pt x="16936" y="113226"/>
                  </a:moveTo>
                  <a:lnTo>
                    <a:pt x="225554" y="113226"/>
                  </a:lnTo>
                  <a:lnTo>
                    <a:pt x="156315" y="40185"/>
                  </a:lnTo>
                  <a:lnTo>
                    <a:pt x="124097" y="71702"/>
                  </a:lnTo>
                  <a:cubicBezTo>
                    <a:pt x="122896" y="72903"/>
                    <a:pt x="121195" y="73504"/>
                    <a:pt x="119394" y="73504"/>
                  </a:cubicBezTo>
                  <a:cubicBezTo>
                    <a:pt x="117693" y="73403"/>
                    <a:pt x="115992" y="72703"/>
                    <a:pt x="114791" y="71402"/>
                  </a:cubicBezTo>
                  <a:lnTo>
                    <a:pt x="66464" y="17572"/>
                  </a:lnTo>
                  <a:lnTo>
                    <a:pt x="16936" y="113226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B6EB13A9-D530-47CA-9A69-B72A5757B6E7}"/>
                </a:ext>
              </a:extLst>
            </p:cNvPr>
            <p:cNvSpPr/>
            <p:nvPr/>
          </p:nvSpPr>
          <p:spPr>
            <a:xfrm>
              <a:off x="779777" y="4866611"/>
              <a:ext cx="70039" cy="70039"/>
            </a:xfrm>
            <a:custGeom>
              <a:avLst/>
              <a:gdLst>
                <a:gd name="connsiteX0" fmla="*/ 36821 w 70039"/>
                <a:gd name="connsiteY0" fmla="*/ 73642 h 70039"/>
                <a:gd name="connsiteX1" fmla="*/ 0 w 70039"/>
                <a:gd name="connsiteY1" fmla="*/ 36821 h 70039"/>
                <a:gd name="connsiteX2" fmla="*/ 36821 w 70039"/>
                <a:gd name="connsiteY2" fmla="*/ 0 h 70039"/>
                <a:gd name="connsiteX3" fmla="*/ 73642 w 70039"/>
                <a:gd name="connsiteY3" fmla="*/ 36821 h 70039"/>
                <a:gd name="connsiteX4" fmla="*/ 36821 w 70039"/>
                <a:gd name="connsiteY4" fmla="*/ 73642 h 70039"/>
                <a:gd name="connsiteX5" fmla="*/ 36821 w 70039"/>
                <a:gd name="connsiteY5" fmla="*/ 12807 h 70039"/>
                <a:gd name="connsiteX6" fmla="*/ 12807 w 70039"/>
                <a:gd name="connsiteY6" fmla="*/ 36821 h 70039"/>
                <a:gd name="connsiteX7" fmla="*/ 36821 w 70039"/>
                <a:gd name="connsiteY7" fmla="*/ 60834 h 70039"/>
                <a:gd name="connsiteX8" fmla="*/ 60834 w 70039"/>
                <a:gd name="connsiteY8" fmla="*/ 36821 h 70039"/>
                <a:gd name="connsiteX9" fmla="*/ 36821 w 70039"/>
                <a:gd name="connsiteY9" fmla="*/ 12807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039" h="70039">
                  <a:moveTo>
                    <a:pt x="36821" y="73642"/>
                  </a:moveTo>
                  <a:cubicBezTo>
                    <a:pt x="16509" y="73642"/>
                    <a:pt x="0" y="57132"/>
                    <a:pt x="0" y="36821"/>
                  </a:cubicBezTo>
                  <a:cubicBezTo>
                    <a:pt x="0" y="16509"/>
                    <a:pt x="16509" y="0"/>
                    <a:pt x="36821" y="0"/>
                  </a:cubicBezTo>
                  <a:cubicBezTo>
                    <a:pt x="57132" y="0"/>
                    <a:pt x="73642" y="16509"/>
                    <a:pt x="73642" y="36821"/>
                  </a:cubicBezTo>
                  <a:cubicBezTo>
                    <a:pt x="73642" y="57132"/>
                    <a:pt x="57032" y="73642"/>
                    <a:pt x="36821" y="73642"/>
                  </a:cubicBezTo>
                  <a:close/>
                  <a:moveTo>
                    <a:pt x="36821" y="12807"/>
                  </a:moveTo>
                  <a:cubicBezTo>
                    <a:pt x="23613" y="12807"/>
                    <a:pt x="12807" y="23613"/>
                    <a:pt x="12807" y="36821"/>
                  </a:cubicBezTo>
                  <a:cubicBezTo>
                    <a:pt x="12807" y="50028"/>
                    <a:pt x="23613" y="60834"/>
                    <a:pt x="36821" y="60834"/>
                  </a:cubicBezTo>
                  <a:cubicBezTo>
                    <a:pt x="50028" y="60834"/>
                    <a:pt x="60834" y="50028"/>
                    <a:pt x="60834" y="36821"/>
                  </a:cubicBezTo>
                  <a:cubicBezTo>
                    <a:pt x="60834" y="23613"/>
                    <a:pt x="50028" y="12807"/>
                    <a:pt x="3682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9" name="Group 648">
            <a:extLst>
              <a:ext uri="{FF2B5EF4-FFF2-40B4-BE49-F238E27FC236}">
                <a16:creationId xmlns:a16="http://schemas.microsoft.com/office/drawing/2014/main" id="{BDD55379-D389-49AE-A5F8-2D5A0C312E94}"/>
              </a:ext>
            </a:extLst>
          </p:cNvPr>
          <p:cNvGrpSpPr/>
          <p:nvPr/>
        </p:nvGrpSpPr>
        <p:grpSpPr>
          <a:xfrm>
            <a:off x="1732614" y="4754247"/>
            <a:ext cx="465762" cy="460259"/>
            <a:chOff x="1732614" y="4754247"/>
            <a:chExt cx="465762" cy="460259"/>
          </a:xfrm>
          <a:solidFill>
            <a:srgbClr val="FFFFFF"/>
          </a:solidFill>
        </p:grpSpPr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37AD5473-9E40-4494-A988-D77E193020D1}"/>
                </a:ext>
              </a:extLst>
            </p:cNvPr>
            <p:cNvSpPr/>
            <p:nvPr/>
          </p:nvSpPr>
          <p:spPr>
            <a:xfrm>
              <a:off x="1865689" y="4754247"/>
              <a:ext cx="330186" cy="460259"/>
            </a:xfrm>
            <a:custGeom>
              <a:avLst/>
              <a:gdLst>
                <a:gd name="connsiteX0" fmla="*/ 292665 w 330186"/>
                <a:gd name="connsiteY0" fmla="*/ 464862 h 460259"/>
                <a:gd name="connsiteX1" fmla="*/ 292665 w 330186"/>
                <a:gd name="connsiteY1" fmla="*/ 464862 h 460259"/>
                <a:gd name="connsiteX2" fmla="*/ 40223 w 330186"/>
                <a:gd name="connsiteY2" fmla="*/ 464862 h 460259"/>
                <a:gd name="connsiteX3" fmla="*/ 6704 w 330186"/>
                <a:gd name="connsiteY3" fmla="*/ 446852 h 460259"/>
                <a:gd name="connsiteX4" fmla="*/ 8505 w 330186"/>
                <a:gd name="connsiteY4" fmla="*/ 437947 h 460259"/>
                <a:gd name="connsiteX5" fmla="*/ 17410 w 330186"/>
                <a:gd name="connsiteY5" fmla="*/ 439748 h 460259"/>
                <a:gd name="connsiteX6" fmla="*/ 40223 w 330186"/>
                <a:gd name="connsiteY6" fmla="*/ 452055 h 460259"/>
                <a:gd name="connsiteX7" fmla="*/ 292665 w 330186"/>
                <a:gd name="connsiteY7" fmla="*/ 452055 h 460259"/>
                <a:gd name="connsiteX8" fmla="*/ 320180 w 330186"/>
                <a:gd name="connsiteY8" fmla="*/ 424540 h 460259"/>
                <a:gd name="connsiteX9" fmla="*/ 320180 w 330186"/>
                <a:gd name="connsiteY9" fmla="*/ 315378 h 460259"/>
                <a:gd name="connsiteX10" fmla="*/ 326584 w 330186"/>
                <a:gd name="connsiteY10" fmla="*/ 308974 h 460259"/>
                <a:gd name="connsiteX11" fmla="*/ 332988 w 330186"/>
                <a:gd name="connsiteY11" fmla="*/ 315378 h 460259"/>
                <a:gd name="connsiteX12" fmla="*/ 332988 w 330186"/>
                <a:gd name="connsiteY12" fmla="*/ 424540 h 460259"/>
                <a:gd name="connsiteX13" fmla="*/ 292665 w 330186"/>
                <a:gd name="connsiteY13" fmla="*/ 464862 h 460259"/>
                <a:gd name="connsiteX14" fmla="*/ 6504 w 330186"/>
                <a:gd name="connsiteY14" fmla="*/ 431643 h 460259"/>
                <a:gd name="connsiteX15" fmla="*/ 6404 w 330186"/>
                <a:gd name="connsiteY15" fmla="*/ 431643 h 460259"/>
                <a:gd name="connsiteX16" fmla="*/ 0 w 330186"/>
                <a:gd name="connsiteY16" fmla="*/ 425340 h 460259"/>
                <a:gd name="connsiteX17" fmla="*/ 1801 w 330186"/>
                <a:gd name="connsiteY17" fmla="*/ 420737 h 460259"/>
                <a:gd name="connsiteX18" fmla="*/ 6304 w 330186"/>
                <a:gd name="connsiteY18" fmla="*/ 418836 h 460259"/>
                <a:gd name="connsiteX19" fmla="*/ 6404 w 330186"/>
                <a:gd name="connsiteY19" fmla="*/ 418836 h 460259"/>
                <a:gd name="connsiteX20" fmla="*/ 12807 w 330186"/>
                <a:gd name="connsiteY20" fmla="*/ 425140 h 460259"/>
                <a:gd name="connsiteX21" fmla="*/ 11006 w 330186"/>
                <a:gd name="connsiteY21" fmla="*/ 429642 h 460259"/>
                <a:gd name="connsiteX22" fmla="*/ 6504 w 330186"/>
                <a:gd name="connsiteY22" fmla="*/ 431643 h 460259"/>
                <a:gd name="connsiteX23" fmla="*/ 6504 w 330186"/>
                <a:gd name="connsiteY23" fmla="*/ 431643 h 460259"/>
                <a:gd name="connsiteX24" fmla="*/ 6404 w 330186"/>
                <a:gd name="connsiteY24" fmla="*/ 412432 h 460259"/>
                <a:gd name="connsiteX25" fmla="*/ 0 w 330186"/>
                <a:gd name="connsiteY25" fmla="*/ 406029 h 460259"/>
                <a:gd name="connsiteX26" fmla="*/ 0 w 330186"/>
                <a:gd name="connsiteY26" fmla="*/ 213921 h 460259"/>
                <a:gd name="connsiteX27" fmla="*/ 6404 w 330186"/>
                <a:gd name="connsiteY27" fmla="*/ 207517 h 460259"/>
                <a:gd name="connsiteX28" fmla="*/ 12807 w 330186"/>
                <a:gd name="connsiteY28" fmla="*/ 213921 h 460259"/>
                <a:gd name="connsiteX29" fmla="*/ 12807 w 330186"/>
                <a:gd name="connsiteY29" fmla="*/ 406029 h 460259"/>
                <a:gd name="connsiteX30" fmla="*/ 6404 w 330186"/>
                <a:gd name="connsiteY30" fmla="*/ 412432 h 460259"/>
                <a:gd name="connsiteX31" fmla="*/ 326584 w 330186"/>
                <a:gd name="connsiteY31" fmla="*/ 302571 h 460259"/>
                <a:gd name="connsiteX32" fmla="*/ 320180 w 330186"/>
                <a:gd name="connsiteY32" fmla="*/ 296167 h 460259"/>
                <a:gd name="connsiteX33" fmla="*/ 320180 w 330186"/>
                <a:gd name="connsiteY33" fmla="*/ 104059 h 460259"/>
                <a:gd name="connsiteX34" fmla="*/ 326584 w 330186"/>
                <a:gd name="connsiteY34" fmla="*/ 97655 h 460259"/>
                <a:gd name="connsiteX35" fmla="*/ 332988 w 330186"/>
                <a:gd name="connsiteY35" fmla="*/ 104059 h 460259"/>
                <a:gd name="connsiteX36" fmla="*/ 332988 w 330186"/>
                <a:gd name="connsiteY36" fmla="*/ 296167 h 460259"/>
                <a:gd name="connsiteX37" fmla="*/ 326584 w 330186"/>
                <a:gd name="connsiteY37" fmla="*/ 302571 h 460259"/>
                <a:gd name="connsiteX38" fmla="*/ 6404 w 330186"/>
                <a:gd name="connsiteY38" fmla="*/ 201113 h 460259"/>
                <a:gd name="connsiteX39" fmla="*/ 0 w 330186"/>
                <a:gd name="connsiteY39" fmla="*/ 194710 h 460259"/>
                <a:gd name="connsiteX40" fmla="*/ 0 w 330186"/>
                <a:gd name="connsiteY40" fmla="*/ 40323 h 460259"/>
                <a:gd name="connsiteX41" fmla="*/ 40223 w 330186"/>
                <a:gd name="connsiteY41" fmla="*/ 0 h 460259"/>
                <a:gd name="connsiteX42" fmla="*/ 229029 w 330186"/>
                <a:gd name="connsiteY42" fmla="*/ 100 h 460259"/>
                <a:gd name="connsiteX43" fmla="*/ 235433 w 330186"/>
                <a:gd name="connsiteY43" fmla="*/ 6504 h 460259"/>
                <a:gd name="connsiteX44" fmla="*/ 229029 w 330186"/>
                <a:gd name="connsiteY44" fmla="*/ 12807 h 460259"/>
                <a:gd name="connsiteX45" fmla="*/ 40223 w 330186"/>
                <a:gd name="connsiteY45" fmla="*/ 12807 h 460259"/>
                <a:gd name="connsiteX46" fmla="*/ 12807 w 330186"/>
                <a:gd name="connsiteY46" fmla="*/ 40323 h 460259"/>
                <a:gd name="connsiteX47" fmla="*/ 12807 w 330186"/>
                <a:gd name="connsiteY47" fmla="*/ 194710 h 460259"/>
                <a:gd name="connsiteX48" fmla="*/ 6404 w 330186"/>
                <a:gd name="connsiteY48" fmla="*/ 201113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30186" h="460259">
                  <a:moveTo>
                    <a:pt x="292665" y="464862"/>
                  </a:moveTo>
                  <a:lnTo>
                    <a:pt x="292665" y="464862"/>
                  </a:lnTo>
                  <a:lnTo>
                    <a:pt x="40223" y="464862"/>
                  </a:lnTo>
                  <a:cubicBezTo>
                    <a:pt x="26715" y="464862"/>
                    <a:pt x="14208" y="458158"/>
                    <a:pt x="6704" y="446852"/>
                  </a:cubicBezTo>
                  <a:cubicBezTo>
                    <a:pt x="4803" y="443950"/>
                    <a:pt x="5603" y="439948"/>
                    <a:pt x="8505" y="437947"/>
                  </a:cubicBezTo>
                  <a:cubicBezTo>
                    <a:pt x="11406" y="436046"/>
                    <a:pt x="15509" y="436846"/>
                    <a:pt x="17410" y="439748"/>
                  </a:cubicBezTo>
                  <a:cubicBezTo>
                    <a:pt x="22513" y="447452"/>
                    <a:pt x="31018" y="452055"/>
                    <a:pt x="40223" y="452055"/>
                  </a:cubicBezTo>
                  <a:lnTo>
                    <a:pt x="292665" y="452055"/>
                  </a:lnTo>
                  <a:cubicBezTo>
                    <a:pt x="307874" y="451955"/>
                    <a:pt x="320180" y="439648"/>
                    <a:pt x="320180" y="424540"/>
                  </a:cubicBezTo>
                  <a:lnTo>
                    <a:pt x="320180" y="315378"/>
                  </a:lnTo>
                  <a:cubicBezTo>
                    <a:pt x="320180" y="311776"/>
                    <a:pt x="323082" y="308974"/>
                    <a:pt x="326584" y="308974"/>
                  </a:cubicBezTo>
                  <a:cubicBezTo>
                    <a:pt x="330086" y="308974"/>
                    <a:pt x="332988" y="311776"/>
                    <a:pt x="332988" y="315378"/>
                  </a:cubicBezTo>
                  <a:lnTo>
                    <a:pt x="332988" y="424540"/>
                  </a:lnTo>
                  <a:cubicBezTo>
                    <a:pt x="332988" y="446752"/>
                    <a:pt x="314877" y="464862"/>
                    <a:pt x="292665" y="464862"/>
                  </a:cubicBezTo>
                  <a:close/>
                  <a:moveTo>
                    <a:pt x="6504" y="431643"/>
                  </a:moveTo>
                  <a:lnTo>
                    <a:pt x="6404" y="431643"/>
                  </a:lnTo>
                  <a:cubicBezTo>
                    <a:pt x="2902" y="431643"/>
                    <a:pt x="0" y="428842"/>
                    <a:pt x="0" y="425340"/>
                  </a:cubicBezTo>
                  <a:cubicBezTo>
                    <a:pt x="0" y="423639"/>
                    <a:pt x="600" y="421938"/>
                    <a:pt x="1801" y="420737"/>
                  </a:cubicBezTo>
                  <a:cubicBezTo>
                    <a:pt x="3002" y="419537"/>
                    <a:pt x="4603" y="418836"/>
                    <a:pt x="6304" y="418836"/>
                  </a:cubicBezTo>
                  <a:lnTo>
                    <a:pt x="6404" y="418836"/>
                  </a:lnTo>
                  <a:cubicBezTo>
                    <a:pt x="9906" y="418836"/>
                    <a:pt x="12707" y="421638"/>
                    <a:pt x="12807" y="425140"/>
                  </a:cubicBezTo>
                  <a:cubicBezTo>
                    <a:pt x="12807" y="426841"/>
                    <a:pt x="12207" y="428442"/>
                    <a:pt x="11006" y="429642"/>
                  </a:cubicBezTo>
                  <a:cubicBezTo>
                    <a:pt x="9805" y="430843"/>
                    <a:pt x="8205" y="431543"/>
                    <a:pt x="6504" y="431643"/>
                  </a:cubicBezTo>
                  <a:lnTo>
                    <a:pt x="6504" y="431643"/>
                  </a:lnTo>
                  <a:close/>
                  <a:moveTo>
                    <a:pt x="6404" y="412432"/>
                  </a:moveTo>
                  <a:cubicBezTo>
                    <a:pt x="2902" y="412432"/>
                    <a:pt x="0" y="409531"/>
                    <a:pt x="0" y="406029"/>
                  </a:cubicBezTo>
                  <a:lnTo>
                    <a:pt x="0" y="213921"/>
                  </a:lnTo>
                  <a:cubicBezTo>
                    <a:pt x="0" y="210419"/>
                    <a:pt x="2902" y="207517"/>
                    <a:pt x="6404" y="207517"/>
                  </a:cubicBezTo>
                  <a:cubicBezTo>
                    <a:pt x="9906" y="207517"/>
                    <a:pt x="12807" y="210419"/>
                    <a:pt x="12807" y="213921"/>
                  </a:cubicBezTo>
                  <a:lnTo>
                    <a:pt x="12807" y="406029"/>
                  </a:lnTo>
                  <a:cubicBezTo>
                    <a:pt x="12807" y="409531"/>
                    <a:pt x="9906" y="412432"/>
                    <a:pt x="6404" y="412432"/>
                  </a:cubicBezTo>
                  <a:close/>
                  <a:moveTo>
                    <a:pt x="326584" y="302571"/>
                  </a:moveTo>
                  <a:cubicBezTo>
                    <a:pt x="323082" y="302571"/>
                    <a:pt x="320180" y="299669"/>
                    <a:pt x="320180" y="296167"/>
                  </a:cubicBezTo>
                  <a:lnTo>
                    <a:pt x="320180" y="104059"/>
                  </a:lnTo>
                  <a:cubicBezTo>
                    <a:pt x="320180" y="100457"/>
                    <a:pt x="323082" y="97655"/>
                    <a:pt x="326584" y="97655"/>
                  </a:cubicBezTo>
                  <a:cubicBezTo>
                    <a:pt x="330086" y="97655"/>
                    <a:pt x="332988" y="100457"/>
                    <a:pt x="332988" y="104059"/>
                  </a:cubicBezTo>
                  <a:lnTo>
                    <a:pt x="332988" y="296167"/>
                  </a:lnTo>
                  <a:cubicBezTo>
                    <a:pt x="332988" y="299669"/>
                    <a:pt x="330086" y="302571"/>
                    <a:pt x="326584" y="302571"/>
                  </a:cubicBezTo>
                  <a:close/>
                  <a:moveTo>
                    <a:pt x="6404" y="201113"/>
                  </a:moveTo>
                  <a:cubicBezTo>
                    <a:pt x="2902" y="201113"/>
                    <a:pt x="0" y="198212"/>
                    <a:pt x="0" y="194710"/>
                  </a:cubicBezTo>
                  <a:lnTo>
                    <a:pt x="0" y="40323"/>
                  </a:lnTo>
                  <a:cubicBezTo>
                    <a:pt x="0" y="18110"/>
                    <a:pt x="18110" y="100"/>
                    <a:pt x="40223" y="0"/>
                  </a:cubicBezTo>
                  <a:lnTo>
                    <a:pt x="229029" y="100"/>
                  </a:lnTo>
                  <a:cubicBezTo>
                    <a:pt x="232531" y="100"/>
                    <a:pt x="235433" y="2902"/>
                    <a:pt x="235433" y="6504"/>
                  </a:cubicBezTo>
                  <a:cubicBezTo>
                    <a:pt x="235433" y="10006"/>
                    <a:pt x="232531" y="12807"/>
                    <a:pt x="229029" y="12807"/>
                  </a:cubicBezTo>
                  <a:lnTo>
                    <a:pt x="40223" y="12807"/>
                  </a:lnTo>
                  <a:cubicBezTo>
                    <a:pt x="25114" y="12907"/>
                    <a:pt x="12807" y="25214"/>
                    <a:pt x="12807" y="40323"/>
                  </a:cubicBezTo>
                  <a:lnTo>
                    <a:pt x="12807" y="194710"/>
                  </a:lnTo>
                  <a:cubicBezTo>
                    <a:pt x="12807" y="198212"/>
                    <a:pt x="9906" y="201113"/>
                    <a:pt x="6404" y="2011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260669D3-ACF7-4046-AA1D-45D88734B0F2}"/>
                </a:ext>
              </a:extLst>
            </p:cNvPr>
            <p:cNvSpPr/>
            <p:nvPr/>
          </p:nvSpPr>
          <p:spPr>
            <a:xfrm>
              <a:off x="2088314" y="4757349"/>
              <a:ext cx="110062" cy="100056"/>
            </a:xfrm>
            <a:custGeom>
              <a:avLst/>
              <a:gdLst>
                <a:gd name="connsiteX0" fmla="*/ 103959 w 110062"/>
                <a:gd name="connsiteY0" fmla="*/ 107360 h 100056"/>
                <a:gd name="connsiteX1" fmla="*/ 6404 w 110062"/>
                <a:gd name="connsiteY1" fmla="*/ 107360 h 100056"/>
                <a:gd name="connsiteX2" fmla="*/ 18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208 w 110062"/>
                <a:gd name="connsiteY8" fmla="*/ 10206 h 100056"/>
                <a:gd name="connsiteX9" fmla="*/ 22313 w 110062"/>
                <a:gd name="connsiteY9" fmla="*/ 10206 h 100056"/>
                <a:gd name="connsiteX10" fmla="*/ 108461 w 110062"/>
                <a:gd name="connsiteY10" fmla="*/ 96354 h 100056"/>
                <a:gd name="connsiteX11" fmla="*/ 109862 w 110062"/>
                <a:gd name="connsiteY11" fmla="*/ 103358 h 100056"/>
                <a:gd name="connsiteX12" fmla="*/ 103959 w 110062"/>
                <a:gd name="connsiteY12" fmla="*/ 107360 h 100056"/>
                <a:gd name="connsiteX13" fmla="*/ 12807 w 110062"/>
                <a:gd name="connsiteY13" fmla="*/ 94453 h 100056"/>
                <a:gd name="connsiteX14" fmla="*/ 88450 w 110062"/>
                <a:gd name="connsiteY14" fmla="*/ 94453 h 100056"/>
                <a:gd name="connsiteX15" fmla="*/ 13308 w 110062"/>
                <a:gd name="connsiteY15" fmla="*/ 19311 h 100056"/>
                <a:gd name="connsiteX16" fmla="*/ 13208 w 110062"/>
                <a:gd name="connsiteY16" fmla="*/ 19311 h 100056"/>
                <a:gd name="connsiteX17" fmla="*/ 12807 w 110062"/>
                <a:gd name="connsiteY17" fmla="*/ 18710 h 100056"/>
                <a:gd name="connsiteX18" fmla="*/ 12807 w 110062"/>
                <a:gd name="connsiteY18" fmla="*/ 944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3959" y="107360"/>
                  </a:moveTo>
                  <a:lnTo>
                    <a:pt x="6404" y="107360"/>
                  </a:lnTo>
                  <a:cubicBezTo>
                    <a:pt x="4703" y="107360"/>
                    <a:pt x="3102" y="106660"/>
                    <a:pt x="1801" y="105459"/>
                  </a:cubicBezTo>
                  <a:cubicBezTo>
                    <a:pt x="600" y="104259"/>
                    <a:pt x="0" y="1025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802" y="0"/>
                    <a:pt x="6404" y="0"/>
                  </a:cubicBezTo>
                  <a:cubicBezTo>
                    <a:pt x="9906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2907" y="10606"/>
                    <a:pt x="13107" y="10406"/>
                    <a:pt x="13208" y="10206"/>
                  </a:cubicBezTo>
                  <a:cubicBezTo>
                    <a:pt x="15609" y="7804"/>
                    <a:pt x="19911" y="7804"/>
                    <a:pt x="22313" y="10206"/>
                  </a:cubicBezTo>
                  <a:lnTo>
                    <a:pt x="108461" y="96354"/>
                  </a:lnTo>
                  <a:cubicBezTo>
                    <a:pt x="110362" y="98155"/>
                    <a:pt x="110862" y="100957"/>
                    <a:pt x="109862" y="103358"/>
                  </a:cubicBezTo>
                  <a:cubicBezTo>
                    <a:pt x="108861" y="105759"/>
                    <a:pt x="106560" y="107360"/>
                    <a:pt x="103959" y="107360"/>
                  </a:cubicBezTo>
                  <a:close/>
                  <a:moveTo>
                    <a:pt x="12807" y="94453"/>
                  </a:moveTo>
                  <a:lnTo>
                    <a:pt x="88450" y="94453"/>
                  </a:lnTo>
                  <a:lnTo>
                    <a:pt x="13308" y="19311"/>
                  </a:lnTo>
                  <a:cubicBezTo>
                    <a:pt x="13308" y="19311"/>
                    <a:pt x="13308" y="19311"/>
                    <a:pt x="13208" y="19311"/>
                  </a:cubicBezTo>
                  <a:cubicBezTo>
                    <a:pt x="13107" y="19111"/>
                    <a:pt x="12907" y="18911"/>
                    <a:pt x="12807" y="18710"/>
                  </a:cubicBezTo>
                  <a:lnTo>
                    <a:pt x="12807" y="944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159E5E3-4D2C-4892-AC58-D56A9BE0A815}"/>
                </a:ext>
              </a:extLst>
            </p:cNvPr>
            <p:cNvSpPr/>
            <p:nvPr/>
          </p:nvSpPr>
          <p:spPr>
            <a:xfrm>
              <a:off x="1765933" y="4825388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3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3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3"/>
                  </a:cubicBezTo>
                  <a:cubicBezTo>
                    <a:pt x="35320" y="9905"/>
                    <a:pt x="325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49E200B4-4AD1-4C12-81A5-6BB8B458412E}"/>
                </a:ext>
              </a:extLst>
            </p:cNvPr>
            <p:cNvSpPr/>
            <p:nvPr/>
          </p:nvSpPr>
          <p:spPr>
            <a:xfrm>
              <a:off x="1777239" y="4814181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3 h 30016"/>
                <a:gd name="connsiteX3" fmla="*/ 6404 w 10005"/>
                <a:gd name="connsiteY3" fmla="*/ 0 h 30016"/>
                <a:gd name="connsiteX4" fmla="*/ 12807 w 10005"/>
                <a:gd name="connsiteY4" fmla="*/ 6403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6" y="0"/>
                    <a:pt x="12807" y="2901"/>
                    <a:pt x="12807" y="6403"/>
                  </a:cubicBezTo>
                  <a:lnTo>
                    <a:pt x="12807" y="28916"/>
                  </a:lnTo>
                  <a:cubicBezTo>
                    <a:pt x="12807" y="32418"/>
                    <a:pt x="99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13284CE2-E17F-45FC-BB79-499E49E23222}"/>
                </a:ext>
              </a:extLst>
            </p:cNvPr>
            <p:cNvSpPr/>
            <p:nvPr/>
          </p:nvSpPr>
          <p:spPr>
            <a:xfrm>
              <a:off x="1790447" y="4886722"/>
              <a:ext cx="40023" cy="40023"/>
            </a:xfrm>
            <a:custGeom>
              <a:avLst/>
              <a:gdLst>
                <a:gd name="connsiteX0" fmla="*/ 21812 w 40022"/>
                <a:gd name="connsiteY0" fmla="*/ 43624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4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4"/>
                  </a:moveTo>
                  <a:cubicBezTo>
                    <a:pt x="9805" y="43624"/>
                    <a:pt x="0" y="33819"/>
                    <a:pt x="0" y="21812"/>
                  </a:cubicBezTo>
                  <a:cubicBezTo>
                    <a:pt x="0" y="9805"/>
                    <a:pt x="9805" y="0"/>
                    <a:pt x="21812" y="0"/>
                  </a:cubicBezTo>
                  <a:cubicBezTo>
                    <a:pt x="33819" y="0"/>
                    <a:pt x="43625" y="9805"/>
                    <a:pt x="43625" y="21812"/>
                  </a:cubicBezTo>
                  <a:cubicBezTo>
                    <a:pt x="43625" y="33819"/>
                    <a:pt x="33819" y="43624"/>
                    <a:pt x="21812" y="43624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09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768001B3-2F19-43D7-97F0-B97C5B9B63BF}"/>
                </a:ext>
              </a:extLst>
            </p:cNvPr>
            <p:cNvSpPr/>
            <p:nvPr/>
          </p:nvSpPr>
          <p:spPr>
            <a:xfrm>
              <a:off x="1732614" y="4977173"/>
              <a:ext cx="40023" cy="10006"/>
            </a:xfrm>
            <a:custGeom>
              <a:avLst/>
              <a:gdLst>
                <a:gd name="connsiteX0" fmla="*/ 39522 w 40022"/>
                <a:gd name="connsiteY0" fmla="*/ 12808 h 10005"/>
                <a:gd name="connsiteX1" fmla="*/ 6404 w 40022"/>
                <a:gd name="connsiteY1" fmla="*/ 12808 h 10005"/>
                <a:gd name="connsiteX2" fmla="*/ 0 w 40022"/>
                <a:gd name="connsiteY2" fmla="*/ 6404 h 10005"/>
                <a:gd name="connsiteX3" fmla="*/ 6404 w 40022"/>
                <a:gd name="connsiteY3" fmla="*/ 0 h 10005"/>
                <a:gd name="connsiteX4" fmla="*/ 39522 w 40022"/>
                <a:gd name="connsiteY4" fmla="*/ 0 h 10005"/>
                <a:gd name="connsiteX5" fmla="*/ 45926 w 40022"/>
                <a:gd name="connsiteY5" fmla="*/ 6404 h 10005"/>
                <a:gd name="connsiteX6" fmla="*/ 39522 w 40022"/>
                <a:gd name="connsiteY6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10005">
                  <a:moveTo>
                    <a:pt x="39522" y="12808"/>
                  </a:moveTo>
                  <a:lnTo>
                    <a:pt x="6404" y="12808"/>
                  </a:lnTo>
                  <a:cubicBezTo>
                    <a:pt x="2902" y="12808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39522" y="0"/>
                  </a:lnTo>
                  <a:cubicBezTo>
                    <a:pt x="43024" y="0"/>
                    <a:pt x="45926" y="2902"/>
                    <a:pt x="45926" y="6404"/>
                  </a:cubicBezTo>
                  <a:cubicBezTo>
                    <a:pt x="45926" y="9906"/>
                    <a:pt x="43024" y="12808"/>
                    <a:pt x="39522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388EA5A4-7CE6-4B53-988F-B10B673BDDAC}"/>
                </a:ext>
              </a:extLst>
            </p:cNvPr>
            <p:cNvSpPr/>
            <p:nvPr/>
          </p:nvSpPr>
          <p:spPr>
            <a:xfrm>
              <a:off x="1749123" y="4960664"/>
              <a:ext cx="10006" cy="40023"/>
            </a:xfrm>
            <a:custGeom>
              <a:avLst/>
              <a:gdLst>
                <a:gd name="connsiteX0" fmla="*/ 6404 w 10005"/>
                <a:gd name="connsiteY0" fmla="*/ 45926 h 40022"/>
                <a:gd name="connsiteX1" fmla="*/ 0 w 10005"/>
                <a:gd name="connsiteY1" fmla="*/ 39522 h 40022"/>
                <a:gd name="connsiteX2" fmla="*/ 0 w 10005"/>
                <a:gd name="connsiteY2" fmla="*/ 6404 h 40022"/>
                <a:gd name="connsiteX3" fmla="*/ 6404 w 10005"/>
                <a:gd name="connsiteY3" fmla="*/ 0 h 40022"/>
                <a:gd name="connsiteX4" fmla="*/ 12807 w 10005"/>
                <a:gd name="connsiteY4" fmla="*/ 6404 h 40022"/>
                <a:gd name="connsiteX5" fmla="*/ 12807 w 10005"/>
                <a:gd name="connsiteY5" fmla="*/ 39522 h 40022"/>
                <a:gd name="connsiteX6" fmla="*/ 6404 w 10005"/>
                <a:gd name="connsiteY6" fmla="*/ 45926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40022">
                  <a:moveTo>
                    <a:pt x="6404" y="45926"/>
                  </a:moveTo>
                  <a:cubicBezTo>
                    <a:pt x="2902" y="45926"/>
                    <a:pt x="0" y="43024"/>
                    <a:pt x="0" y="39522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39522"/>
                  </a:lnTo>
                  <a:cubicBezTo>
                    <a:pt x="12807" y="43024"/>
                    <a:pt x="10006" y="45926"/>
                    <a:pt x="6404" y="4592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B1092F5A-F31A-46B7-964B-699FC83D818B}"/>
                </a:ext>
              </a:extLst>
            </p:cNvPr>
            <p:cNvSpPr/>
            <p:nvPr/>
          </p:nvSpPr>
          <p:spPr>
            <a:xfrm>
              <a:off x="1786482" y="5009929"/>
              <a:ext cx="60034" cy="60034"/>
            </a:xfrm>
            <a:custGeom>
              <a:avLst/>
              <a:gdLst>
                <a:gd name="connsiteX0" fmla="*/ 30980 w 60033"/>
                <a:gd name="connsiteY0" fmla="*/ 62098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6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7 w 60033"/>
                <a:gd name="connsiteY6" fmla="*/ 25577 h 60033"/>
                <a:gd name="connsiteX7" fmla="*/ 56494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8 h 60033"/>
                <a:gd name="connsiteX10" fmla="*/ 31080 w 60033"/>
                <a:gd name="connsiteY10" fmla="*/ 12870 h 60033"/>
                <a:gd name="connsiteX11" fmla="*/ 27878 w 60033"/>
                <a:gd name="connsiteY11" fmla="*/ 13170 h 60033"/>
                <a:gd name="connsiteX12" fmla="*/ 16172 w 60033"/>
                <a:gd name="connsiteY12" fmla="*/ 20674 h 60033"/>
                <a:gd name="connsiteX13" fmla="*/ 13170 w 60033"/>
                <a:gd name="connsiteY13" fmla="*/ 34282 h 60033"/>
                <a:gd name="connsiteX14" fmla="*/ 20674 w 60033"/>
                <a:gd name="connsiteY14" fmla="*/ 45989 h 60033"/>
                <a:gd name="connsiteX15" fmla="*/ 34282 w 60033"/>
                <a:gd name="connsiteY15" fmla="*/ 48990 h 60033"/>
                <a:gd name="connsiteX16" fmla="*/ 45989 w 60033"/>
                <a:gd name="connsiteY16" fmla="*/ 41486 h 60033"/>
                <a:gd name="connsiteX17" fmla="*/ 48990 w 60033"/>
                <a:gd name="connsiteY17" fmla="*/ 27878 h 60033"/>
                <a:gd name="connsiteX18" fmla="*/ 41486 w 60033"/>
                <a:gd name="connsiteY18" fmla="*/ 16172 h 60033"/>
                <a:gd name="connsiteX19" fmla="*/ 31080 w 60033"/>
                <a:gd name="connsiteY19" fmla="*/ 128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098"/>
                  </a:moveTo>
                  <a:cubicBezTo>
                    <a:pt x="24677" y="62098"/>
                    <a:pt x="18573" y="60196"/>
                    <a:pt x="13270" y="56494"/>
                  </a:cubicBezTo>
                  <a:cubicBezTo>
                    <a:pt x="6466" y="51792"/>
                    <a:pt x="1964" y="44688"/>
                    <a:pt x="463" y="36483"/>
                  </a:cubicBezTo>
                  <a:cubicBezTo>
                    <a:pt x="-938" y="28278"/>
                    <a:pt x="863" y="20074"/>
                    <a:pt x="5566" y="13270"/>
                  </a:cubicBezTo>
                  <a:cubicBezTo>
                    <a:pt x="10268" y="6466"/>
                    <a:pt x="17372" y="1964"/>
                    <a:pt x="25577" y="463"/>
                  </a:cubicBezTo>
                  <a:cubicBezTo>
                    <a:pt x="33682" y="-938"/>
                    <a:pt x="41986" y="863"/>
                    <a:pt x="48790" y="5566"/>
                  </a:cubicBezTo>
                  <a:cubicBezTo>
                    <a:pt x="55594" y="10268"/>
                    <a:pt x="60096" y="17472"/>
                    <a:pt x="61597" y="25577"/>
                  </a:cubicBezTo>
                  <a:cubicBezTo>
                    <a:pt x="62998" y="33682"/>
                    <a:pt x="61197" y="41986"/>
                    <a:pt x="56494" y="48790"/>
                  </a:cubicBezTo>
                  <a:cubicBezTo>
                    <a:pt x="51792" y="55594"/>
                    <a:pt x="44688" y="60097"/>
                    <a:pt x="36483" y="61597"/>
                  </a:cubicBezTo>
                  <a:cubicBezTo>
                    <a:pt x="34582" y="61997"/>
                    <a:pt x="32781" y="62098"/>
                    <a:pt x="30980" y="62098"/>
                  </a:cubicBezTo>
                  <a:close/>
                  <a:moveTo>
                    <a:pt x="31080" y="12870"/>
                  </a:moveTo>
                  <a:cubicBezTo>
                    <a:pt x="29980" y="12870"/>
                    <a:pt x="28979" y="12970"/>
                    <a:pt x="27878" y="13170"/>
                  </a:cubicBezTo>
                  <a:cubicBezTo>
                    <a:pt x="23076" y="13970"/>
                    <a:pt x="18873" y="16672"/>
                    <a:pt x="16172" y="20674"/>
                  </a:cubicBezTo>
                  <a:cubicBezTo>
                    <a:pt x="13370" y="24677"/>
                    <a:pt x="12370" y="29479"/>
                    <a:pt x="13170" y="34282"/>
                  </a:cubicBezTo>
                  <a:cubicBezTo>
                    <a:pt x="13970" y="39085"/>
                    <a:pt x="16672" y="43287"/>
                    <a:pt x="20674" y="45989"/>
                  </a:cubicBezTo>
                  <a:cubicBezTo>
                    <a:pt x="24677" y="48690"/>
                    <a:pt x="29479" y="49790"/>
                    <a:pt x="34282" y="48990"/>
                  </a:cubicBezTo>
                  <a:cubicBezTo>
                    <a:pt x="39085" y="48190"/>
                    <a:pt x="43287" y="45488"/>
                    <a:pt x="45989" y="41486"/>
                  </a:cubicBezTo>
                  <a:cubicBezTo>
                    <a:pt x="48690" y="37484"/>
                    <a:pt x="49791" y="32681"/>
                    <a:pt x="48990" y="27878"/>
                  </a:cubicBezTo>
                  <a:cubicBezTo>
                    <a:pt x="48190" y="23076"/>
                    <a:pt x="45488" y="18873"/>
                    <a:pt x="41486" y="16172"/>
                  </a:cubicBezTo>
                  <a:cubicBezTo>
                    <a:pt x="38384" y="13970"/>
                    <a:pt x="34782" y="12870"/>
                    <a:pt x="31080" y="128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E28356ED-5649-4953-A51E-88DDEC86F1F6}"/>
                </a:ext>
              </a:extLst>
            </p:cNvPr>
            <p:cNvSpPr/>
            <p:nvPr/>
          </p:nvSpPr>
          <p:spPr>
            <a:xfrm>
              <a:off x="1779866" y="5097066"/>
              <a:ext cx="20011" cy="20011"/>
            </a:xfrm>
            <a:custGeom>
              <a:avLst/>
              <a:gdLst>
                <a:gd name="connsiteX0" fmla="*/ 22288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8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691"/>
                  </a:moveTo>
                  <a:cubicBezTo>
                    <a:pt x="20687" y="28691"/>
                    <a:pt x="18986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589" y="28091"/>
                    <a:pt x="23888" y="28691"/>
                    <a:pt x="22288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D35CBD0C-4FF5-46F2-A303-954B59326154}"/>
                </a:ext>
              </a:extLst>
            </p:cNvPr>
            <p:cNvSpPr/>
            <p:nvPr/>
          </p:nvSpPr>
          <p:spPr>
            <a:xfrm>
              <a:off x="1779866" y="5097066"/>
              <a:ext cx="20011" cy="20011"/>
            </a:xfrm>
            <a:custGeom>
              <a:avLst/>
              <a:gdLst>
                <a:gd name="connsiteX0" fmla="*/ 6379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9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691"/>
                  </a:moveTo>
                  <a:cubicBezTo>
                    <a:pt x="4778" y="28691"/>
                    <a:pt x="3077" y="28091"/>
                    <a:pt x="1876" y="26790"/>
                  </a:cubicBezTo>
                  <a:cubicBezTo>
                    <a:pt x="-625" y="242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380"/>
                    <a:pt x="26890" y="10881"/>
                  </a:cubicBezTo>
                  <a:lnTo>
                    <a:pt x="10981" y="26790"/>
                  </a:lnTo>
                  <a:cubicBezTo>
                    <a:pt x="9580" y="28091"/>
                    <a:pt x="7980" y="28691"/>
                    <a:pt x="6379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B8F63F39-6A08-465F-9F96-E26D161F3154}"/>
                </a:ext>
              </a:extLst>
            </p:cNvPr>
            <p:cNvSpPr/>
            <p:nvPr/>
          </p:nvSpPr>
          <p:spPr>
            <a:xfrm>
              <a:off x="1921020" y="4820185"/>
              <a:ext cx="130073" cy="10006"/>
            </a:xfrm>
            <a:custGeom>
              <a:avLst/>
              <a:gdLst>
                <a:gd name="connsiteX0" fmla="*/ 125871 w 130073"/>
                <a:gd name="connsiteY0" fmla="*/ 12807 h 10005"/>
                <a:gd name="connsiteX1" fmla="*/ 6404 w 130073"/>
                <a:gd name="connsiteY1" fmla="*/ 12807 h 10005"/>
                <a:gd name="connsiteX2" fmla="*/ 0 w 130073"/>
                <a:gd name="connsiteY2" fmla="*/ 6403 h 10005"/>
                <a:gd name="connsiteX3" fmla="*/ 6404 w 130073"/>
                <a:gd name="connsiteY3" fmla="*/ 0 h 10005"/>
                <a:gd name="connsiteX4" fmla="*/ 125871 w 130073"/>
                <a:gd name="connsiteY4" fmla="*/ 0 h 10005"/>
                <a:gd name="connsiteX5" fmla="*/ 132275 w 130073"/>
                <a:gd name="connsiteY5" fmla="*/ 6403 h 10005"/>
                <a:gd name="connsiteX6" fmla="*/ 125871 w 130073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073" h="10005">
                  <a:moveTo>
                    <a:pt x="125871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125871" y="0"/>
                  </a:lnTo>
                  <a:cubicBezTo>
                    <a:pt x="129473" y="0"/>
                    <a:pt x="132275" y="2901"/>
                    <a:pt x="132275" y="6403"/>
                  </a:cubicBezTo>
                  <a:cubicBezTo>
                    <a:pt x="132275" y="9905"/>
                    <a:pt x="129473" y="12807"/>
                    <a:pt x="12587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5C06A387-4E6A-488C-95D5-2390D410C7D5}"/>
                </a:ext>
              </a:extLst>
            </p:cNvPr>
            <p:cNvSpPr/>
            <p:nvPr/>
          </p:nvSpPr>
          <p:spPr>
            <a:xfrm>
              <a:off x="1921020" y="4894026"/>
              <a:ext cx="200113" cy="10006"/>
            </a:xfrm>
            <a:custGeom>
              <a:avLst/>
              <a:gdLst>
                <a:gd name="connsiteX0" fmla="*/ 198512 w 200112"/>
                <a:gd name="connsiteY0" fmla="*/ 12907 h 10005"/>
                <a:gd name="connsiteX1" fmla="*/ 6404 w 200112"/>
                <a:gd name="connsiteY1" fmla="*/ 12907 h 10005"/>
                <a:gd name="connsiteX2" fmla="*/ 0 w 200112"/>
                <a:gd name="connsiteY2" fmla="*/ 6504 h 10005"/>
                <a:gd name="connsiteX3" fmla="*/ 6404 w 200112"/>
                <a:gd name="connsiteY3" fmla="*/ 0 h 10005"/>
                <a:gd name="connsiteX4" fmla="*/ 198512 w 200112"/>
                <a:gd name="connsiteY4" fmla="*/ 0 h 10005"/>
                <a:gd name="connsiteX5" fmla="*/ 204915 w 200112"/>
                <a:gd name="connsiteY5" fmla="*/ 6504 h 10005"/>
                <a:gd name="connsiteX6" fmla="*/ 198512 w 200112"/>
                <a:gd name="connsiteY6" fmla="*/ 129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8512" y="12907"/>
                  </a:moveTo>
                  <a:lnTo>
                    <a:pt x="6404" y="12907"/>
                  </a:lnTo>
                  <a:cubicBezTo>
                    <a:pt x="2902" y="12907"/>
                    <a:pt x="0" y="10006"/>
                    <a:pt x="0" y="65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98512" y="0"/>
                  </a:lnTo>
                  <a:cubicBezTo>
                    <a:pt x="202114" y="0"/>
                    <a:pt x="204915" y="2902"/>
                    <a:pt x="204915" y="6504"/>
                  </a:cubicBezTo>
                  <a:cubicBezTo>
                    <a:pt x="204915" y="10006"/>
                    <a:pt x="202114" y="12907"/>
                    <a:pt x="198512" y="129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27FDC887-0704-40EF-B6BE-E5E0ACD7460C}"/>
                </a:ext>
              </a:extLst>
            </p:cNvPr>
            <p:cNvSpPr/>
            <p:nvPr/>
          </p:nvSpPr>
          <p:spPr>
            <a:xfrm>
              <a:off x="1921020" y="4928646"/>
              <a:ext cx="200113" cy="10006"/>
            </a:xfrm>
            <a:custGeom>
              <a:avLst/>
              <a:gdLst>
                <a:gd name="connsiteX0" fmla="*/ 198512 w 200112"/>
                <a:gd name="connsiteY0" fmla="*/ 12807 h 10005"/>
                <a:gd name="connsiteX1" fmla="*/ 6404 w 200112"/>
                <a:gd name="connsiteY1" fmla="*/ 12807 h 10005"/>
                <a:gd name="connsiteX2" fmla="*/ 0 w 200112"/>
                <a:gd name="connsiteY2" fmla="*/ 6403 h 10005"/>
                <a:gd name="connsiteX3" fmla="*/ 6404 w 200112"/>
                <a:gd name="connsiteY3" fmla="*/ 0 h 10005"/>
                <a:gd name="connsiteX4" fmla="*/ 198512 w 200112"/>
                <a:gd name="connsiteY4" fmla="*/ 0 h 10005"/>
                <a:gd name="connsiteX5" fmla="*/ 204915 w 200112"/>
                <a:gd name="connsiteY5" fmla="*/ 6403 h 10005"/>
                <a:gd name="connsiteX6" fmla="*/ 198512 w 20011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8512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802"/>
                    <a:pt x="2902" y="0"/>
                    <a:pt x="6404" y="0"/>
                  </a:cubicBezTo>
                  <a:lnTo>
                    <a:pt x="198512" y="0"/>
                  </a:lnTo>
                  <a:cubicBezTo>
                    <a:pt x="202114" y="0"/>
                    <a:pt x="204915" y="2802"/>
                    <a:pt x="204915" y="6403"/>
                  </a:cubicBezTo>
                  <a:cubicBezTo>
                    <a:pt x="204915" y="9905"/>
                    <a:pt x="2021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6EF88F3B-AD60-4DD5-9882-74C89289C53B}"/>
                </a:ext>
              </a:extLst>
            </p:cNvPr>
            <p:cNvSpPr/>
            <p:nvPr/>
          </p:nvSpPr>
          <p:spPr>
            <a:xfrm>
              <a:off x="1921120" y="4963165"/>
              <a:ext cx="200113" cy="10006"/>
            </a:xfrm>
            <a:custGeom>
              <a:avLst/>
              <a:gdLst>
                <a:gd name="connsiteX0" fmla="*/ 198412 w 200112"/>
                <a:gd name="connsiteY0" fmla="*/ 12807 h 10005"/>
                <a:gd name="connsiteX1" fmla="*/ 6304 w 200112"/>
                <a:gd name="connsiteY1" fmla="*/ 12807 h 10005"/>
                <a:gd name="connsiteX2" fmla="*/ 0 w 200112"/>
                <a:gd name="connsiteY2" fmla="*/ 6404 h 10005"/>
                <a:gd name="connsiteX3" fmla="*/ 6304 w 200112"/>
                <a:gd name="connsiteY3" fmla="*/ 0 h 10005"/>
                <a:gd name="connsiteX4" fmla="*/ 198412 w 200112"/>
                <a:gd name="connsiteY4" fmla="*/ 0 h 10005"/>
                <a:gd name="connsiteX5" fmla="*/ 204815 w 200112"/>
                <a:gd name="connsiteY5" fmla="*/ 6404 h 10005"/>
                <a:gd name="connsiteX6" fmla="*/ 198412 w 20011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8412" y="12807"/>
                  </a:moveTo>
                  <a:lnTo>
                    <a:pt x="6304" y="12807"/>
                  </a:lnTo>
                  <a:cubicBezTo>
                    <a:pt x="2802" y="12807"/>
                    <a:pt x="0" y="9906"/>
                    <a:pt x="0" y="6404"/>
                  </a:cubicBezTo>
                  <a:cubicBezTo>
                    <a:pt x="0" y="2902"/>
                    <a:pt x="2802" y="0"/>
                    <a:pt x="6304" y="0"/>
                  </a:cubicBezTo>
                  <a:lnTo>
                    <a:pt x="198412" y="0"/>
                  </a:lnTo>
                  <a:cubicBezTo>
                    <a:pt x="202014" y="0"/>
                    <a:pt x="204815" y="2902"/>
                    <a:pt x="204815" y="6404"/>
                  </a:cubicBezTo>
                  <a:cubicBezTo>
                    <a:pt x="204815" y="9906"/>
                    <a:pt x="202014" y="12807"/>
                    <a:pt x="1984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E72ACEE5-FC4F-4332-856E-E41537E7A9DE}"/>
                </a:ext>
              </a:extLst>
            </p:cNvPr>
            <p:cNvSpPr/>
            <p:nvPr/>
          </p:nvSpPr>
          <p:spPr>
            <a:xfrm>
              <a:off x="1921020" y="4997785"/>
              <a:ext cx="200113" cy="10006"/>
            </a:xfrm>
            <a:custGeom>
              <a:avLst/>
              <a:gdLst>
                <a:gd name="connsiteX0" fmla="*/ 198512 w 200112"/>
                <a:gd name="connsiteY0" fmla="*/ 12807 h 10005"/>
                <a:gd name="connsiteX1" fmla="*/ 6404 w 200112"/>
                <a:gd name="connsiteY1" fmla="*/ 12807 h 10005"/>
                <a:gd name="connsiteX2" fmla="*/ 0 w 200112"/>
                <a:gd name="connsiteY2" fmla="*/ 6403 h 10005"/>
                <a:gd name="connsiteX3" fmla="*/ 6404 w 200112"/>
                <a:gd name="connsiteY3" fmla="*/ 0 h 10005"/>
                <a:gd name="connsiteX4" fmla="*/ 198512 w 200112"/>
                <a:gd name="connsiteY4" fmla="*/ 0 h 10005"/>
                <a:gd name="connsiteX5" fmla="*/ 204915 w 200112"/>
                <a:gd name="connsiteY5" fmla="*/ 6403 h 10005"/>
                <a:gd name="connsiteX6" fmla="*/ 198512 w 20011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8512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802"/>
                    <a:pt x="2902" y="0"/>
                    <a:pt x="6404" y="0"/>
                  </a:cubicBezTo>
                  <a:lnTo>
                    <a:pt x="198512" y="0"/>
                  </a:lnTo>
                  <a:cubicBezTo>
                    <a:pt x="202114" y="0"/>
                    <a:pt x="204915" y="2802"/>
                    <a:pt x="204915" y="6403"/>
                  </a:cubicBezTo>
                  <a:cubicBezTo>
                    <a:pt x="204915" y="9905"/>
                    <a:pt x="2021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43FE780E-E6D5-407C-8F0A-97F5C555E00F}"/>
                </a:ext>
              </a:extLst>
            </p:cNvPr>
            <p:cNvSpPr/>
            <p:nvPr/>
          </p:nvSpPr>
          <p:spPr>
            <a:xfrm>
              <a:off x="1921020" y="5032304"/>
              <a:ext cx="200113" cy="10006"/>
            </a:xfrm>
            <a:custGeom>
              <a:avLst/>
              <a:gdLst>
                <a:gd name="connsiteX0" fmla="*/ 198512 w 200112"/>
                <a:gd name="connsiteY0" fmla="*/ 12807 h 10005"/>
                <a:gd name="connsiteX1" fmla="*/ 6404 w 200112"/>
                <a:gd name="connsiteY1" fmla="*/ 12807 h 10005"/>
                <a:gd name="connsiteX2" fmla="*/ 0 w 200112"/>
                <a:gd name="connsiteY2" fmla="*/ 6404 h 10005"/>
                <a:gd name="connsiteX3" fmla="*/ 6404 w 200112"/>
                <a:gd name="connsiteY3" fmla="*/ 0 h 10005"/>
                <a:gd name="connsiteX4" fmla="*/ 198512 w 200112"/>
                <a:gd name="connsiteY4" fmla="*/ 0 h 10005"/>
                <a:gd name="connsiteX5" fmla="*/ 204915 w 200112"/>
                <a:gd name="connsiteY5" fmla="*/ 6404 h 10005"/>
                <a:gd name="connsiteX6" fmla="*/ 198512 w 20011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8512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98512" y="0"/>
                  </a:lnTo>
                  <a:cubicBezTo>
                    <a:pt x="202114" y="0"/>
                    <a:pt x="204915" y="2902"/>
                    <a:pt x="204915" y="6404"/>
                  </a:cubicBezTo>
                  <a:cubicBezTo>
                    <a:pt x="204915" y="9905"/>
                    <a:pt x="2021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DEB8A772-3143-4E98-A568-47B8F874695B}"/>
                </a:ext>
              </a:extLst>
            </p:cNvPr>
            <p:cNvSpPr/>
            <p:nvPr/>
          </p:nvSpPr>
          <p:spPr>
            <a:xfrm>
              <a:off x="1921020" y="5066824"/>
              <a:ext cx="200113" cy="10006"/>
            </a:xfrm>
            <a:custGeom>
              <a:avLst/>
              <a:gdLst>
                <a:gd name="connsiteX0" fmla="*/ 198512 w 200112"/>
                <a:gd name="connsiteY0" fmla="*/ 12807 h 10005"/>
                <a:gd name="connsiteX1" fmla="*/ 6404 w 200112"/>
                <a:gd name="connsiteY1" fmla="*/ 12807 h 10005"/>
                <a:gd name="connsiteX2" fmla="*/ 0 w 200112"/>
                <a:gd name="connsiteY2" fmla="*/ 6403 h 10005"/>
                <a:gd name="connsiteX3" fmla="*/ 6404 w 200112"/>
                <a:gd name="connsiteY3" fmla="*/ 0 h 10005"/>
                <a:gd name="connsiteX4" fmla="*/ 198512 w 200112"/>
                <a:gd name="connsiteY4" fmla="*/ 0 h 10005"/>
                <a:gd name="connsiteX5" fmla="*/ 204915 w 200112"/>
                <a:gd name="connsiteY5" fmla="*/ 6403 h 10005"/>
                <a:gd name="connsiteX6" fmla="*/ 198512 w 20011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8512" y="12807"/>
                  </a:moveTo>
                  <a:lnTo>
                    <a:pt x="6404" y="12807"/>
                  </a:lnTo>
                  <a:cubicBezTo>
                    <a:pt x="2902" y="12807"/>
                    <a:pt x="0" y="10006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198512" y="0"/>
                  </a:lnTo>
                  <a:cubicBezTo>
                    <a:pt x="202114" y="0"/>
                    <a:pt x="204915" y="2901"/>
                    <a:pt x="204915" y="6403"/>
                  </a:cubicBezTo>
                  <a:cubicBezTo>
                    <a:pt x="204915" y="10006"/>
                    <a:pt x="2021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3BEAEA6A-4331-4A0E-8153-40E506013EA1}"/>
                </a:ext>
              </a:extLst>
            </p:cNvPr>
            <p:cNvSpPr/>
            <p:nvPr/>
          </p:nvSpPr>
          <p:spPr>
            <a:xfrm>
              <a:off x="1921020" y="5101443"/>
              <a:ext cx="200113" cy="10006"/>
            </a:xfrm>
            <a:custGeom>
              <a:avLst/>
              <a:gdLst>
                <a:gd name="connsiteX0" fmla="*/ 198512 w 200112"/>
                <a:gd name="connsiteY0" fmla="*/ 12807 h 10005"/>
                <a:gd name="connsiteX1" fmla="*/ 6404 w 200112"/>
                <a:gd name="connsiteY1" fmla="*/ 12807 h 10005"/>
                <a:gd name="connsiteX2" fmla="*/ 0 w 200112"/>
                <a:gd name="connsiteY2" fmla="*/ 6404 h 10005"/>
                <a:gd name="connsiteX3" fmla="*/ 6404 w 200112"/>
                <a:gd name="connsiteY3" fmla="*/ 0 h 10005"/>
                <a:gd name="connsiteX4" fmla="*/ 198512 w 200112"/>
                <a:gd name="connsiteY4" fmla="*/ 0 h 10005"/>
                <a:gd name="connsiteX5" fmla="*/ 204915 w 200112"/>
                <a:gd name="connsiteY5" fmla="*/ 6404 h 10005"/>
                <a:gd name="connsiteX6" fmla="*/ 198512 w 20011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8512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98512" y="0"/>
                  </a:lnTo>
                  <a:cubicBezTo>
                    <a:pt x="202114" y="0"/>
                    <a:pt x="204915" y="2902"/>
                    <a:pt x="204915" y="6404"/>
                  </a:cubicBezTo>
                  <a:cubicBezTo>
                    <a:pt x="204915" y="9905"/>
                    <a:pt x="2021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05B6A8B7-D8FC-4065-B142-F6AD643481D4}"/>
                </a:ext>
              </a:extLst>
            </p:cNvPr>
            <p:cNvSpPr/>
            <p:nvPr/>
          </p:nvSpPr>
          <p:spPr>
            <a:xfrm>
              <a:off x="1921020" y="5135963"/>
              <a:ext cx="200113" cy="10006"/>
            </a:xfrm>
            <a:custGeom>
              <a:avLst/>
              <a:gdLst>
                <a:gd name="connsiteX0" fmla="*/ 198512 w 200112"/>
                <a:gd name="connsiteY0" fmla="*/ 12807 h 10005"/>
                <a:gd name="connsiteX1" fmla="*/ 6404 w 200112"/>
                <a:gd name="connsiteY1" fmla="*/ 12807 h 10005"/>
                <a:gd name="connsiteX2" fmla="*/ 0 w 200112"/>
                <a:gd name="connsiteY2" fmla="*/ 6403 h 10005"/>
                <a:gd name="connsiteX3" fmla="*/ 6404 w 200112"/>
                <a:gd name="connsiteY3" fmla="*/ 0 h 10005"/>
                <a:gd name="connsiteX4" fmla="*/ 198512 w 200112"/>
                <a:gd name="connsiteY4" fmla="*/ 0 h 10005"/>
                <a:gd name="connsiteX5" fmla="*/ 204915 w 200112"/>
                <a:gd name="connsiteY5" fmla="*/ 6403 h 10005"/>
                <a:gd name="connsiteX6" fmla="*/ 198512 w 20011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8512" y="12807"/>
                  </a:moveTo>
                  <a:lnTo>
                    <a:pt x="6404" y="12807"/>
                  </a:lnTo>
                  <a:cubicBezTo>
                    <a:pt x="2902" y="12807"/>
                    <a:pt x="0" y="10006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198512" y="0"/>
                  </a:lnTo>
                  <a:cubicBezTo>
                    <a:pt x="202114" y="0"/>
                    <a:pt x="204915" y="2901"/>
                    <a:pt x="204915" y="6403"/>
                  </a:cubicBezTo>
                  <a:cubicBezTo>
                    <a:pt x="204915" y="10006"/>
                    <a:pt x="2021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7" name="Group 646">
            <a:extLst>
              <a:ext uri="{FF2B5EF4-FFF2-40B4-BE49-F238E27FC236}">
                <a16:creationId xmlns:a16="http://schemas.microsoft.com/office/drawing/2014/main" id="{EF40E79E-B47F-4458-A602-20AADA0010D1}"/>
              </a:ext>
            </a:extLst>
          </p:cNvPr>
          <p:cNvGrpSpPr/>
          <p:nvPr/>
        </p:nvGrpSpPr>
        <p:grpSpPr>
          <a:xfrm>
            <a:off x="4048319" y="4754247"/>
            <a:ext cx="465762" cy="460259"/>
            <a:chOff x="4048319" y="4754247"/>
            <a:chExt cx="465762" cy="460259"/>
          </a:xfrm>
          <a:solidFill>
            <a:srgbClr val="FFFFFF"/>
          </a:solidFill>
        </p:grpSpPr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0FD27C28-B024-4DF8-A682-51642DF66356}"/>
                </a:ext>
              </a:extLst>
            </p:cNvPr>
            <p:cNvSpPr/>
            <p:nvPr/>
          </p:nvSpPr>
          <p:spPr>
            <a:xfrm>
              <a:off x="4181394" y="4754247"/>
              <a:ext cx="330186" cy="460259"/>
            </a:xfrm>
            <a:custGeom>
              <a:avLst/>
              <a:gdLst>
                <a:gd name="connsiteX0" fmla="*/ 292765 w 330186"/>
                <a:gd name="connsiteY0" fmla="*/ 464862 h 460259"/>
                <a:gd name="connsiteX1" fmla="*/ 292765 w 330186"/>
                <a:gd name="connsiteY1" fmla="*/ 464862 h 460259"/>
                <a:gd name="connsiteX2" fmla="*/ 40223 w 330186"/>
                <a:gd name="connsiteY2" fmla="*/ 464862 h 460259"/>
                <a:gd name="connsiteX3" fmla="*/ 6704 w 330186"/>
                <a:gd name="connsiteY3" fmla="*/ 446852 h 460259"/>
                <a:gd name="connsiteX4" fmla="*/ 5803 w 330186"/>
                <a:gd name="connsiteY4" fmla="*/ 442049 h 460259"/>
                <a:gd name="connsiteX5" fmla="*/ 8505 w 330186"/>
                <a:gd name="connsiteY5" fmla="*/ 437947 h 460259"/>
                <a:gd name="connsiteX6" fmla="*/ 17410 w 330186"/>
                <a:gd name="connsiteY6" fmla="*/ 439748 h 460259"/>
                <a:gd name="connsiteX7" fmla="*/ 40223 w 330186"/>
                <a:gd name="connsiteY7" fmla="*/ 452055 h 460259"/>
                <a:gd name="connsiteX8" fmla="*/ 292765 w 330186"/>
                <a:gd name="connsiteY8" fmla="*/ 452055 h 460259"/>
                <a:gd name="connsiteX9" fmla="*/ 320180 w 330186"/>
                <a:gd name="connsiteY9" fmla="*/ 424540 h 460259"/>
                <a:gd name="connsiteX10" fmla="*/ 320180 w 330186"/>
                <a:gd name="connsiteY10" fmla="*/ 315378 h 460259"/>
                <a:gd name="connsiteX11" fmla="*/ 326684 w 330186"/>
                <a:gd name="connsiteY11" fmla="*/ 308974 h 460259"/>
                <a:gd name="connsiteX12" fmla="*/ 332988 w 330186"/>
                <a:gd name="connsiteY12" fmla="*/ 315378 h 460259"/>
                <a:gd name="connsiteX13" fmla="*/ 332988 w 330186"/>
                <a:gd name="connsiteY13" fmla="*/ 424540 h 460259"/>
                <a:gd name="connsiteX14" fmla="*/ 292765 w 330186"/>
                <a:gd name="connsiteY14" fmla="*/ 464862 h 460259"/>
                <a:gd name="connsiteX15" fmla="*/ 6504 w 330186"/>
                <a:gd name="connsiteY15" fmla="*/ 431643 h 460259"/>
                <a:gd name="connsiteX16" fmla="*/ 6403 w 330186"/>
                <a:gd name="connsiteY16" fmla="*/ 431643 h 460259"/>
                <a:gd name="connsiteX17" fmla="*/ 0 w 330186"/>
                <a:gd name="connsiteY17" fmla="*/ 425340 h 460259"/>
                <a:gd name="connsiteX18" fmla="*/ 1801 w 330186"/>
                <a:gd name="connsiteY18" fmla="*/ 420737 h 460259"/>
                <a:gd name="connsiteX19" fmla="*/ 6304 w 330186"/>
                <a:gd name="connsiteY19" fmla="*/ 418836 h 460259"/>
                <a:gd name="connsiteX20" fmla="*/ 6403 w 330186"/>
                <a:gd name="connsiteY20" fmla="*/ 418836 h 460259"/>
                <a:gd name="connsiteX21" fmla="*/ 12807 w 330186"/>
                <a:gd name="connsiteY21" fmla="*/ 425140 h 460259"/>
                <a:gd name="connsiteX22" fmla="*/ 11006 w 330186"/>
                <a:gd name="connsiteY22" fmla="*/ 429642 h 460259"/>
                <a:gd name="connsiteX23" fmla="*/ 6504 w 330186"/>
                <a:gd name="connsiteY23" fmla="*/ 431643 h 460259"/>
                <a:gd name="connsiteX24" fmla="*/ 6504 w 330186"/>
                <a:gd name="connsiteY24" fmla="*/ 431643 h 460259"/>
                <a:gd name="connsiteX25" fmla="*/ 6403 w 330186"/>
                <a:gd name="connsiteY25" fmla="*/ 412432 h 460259"/>
                <a:gd name="connsiteX26" fmla="*/ 0 w 330186"/>
                <a:gd name="connsiteY26" fmla="*/ 406029 h 460259"/>
                <a:gd name="connsiteX27" fmla="*/ 0 w 330186"/>
                <a:gd name="connsiteY27" fmla="*/ 213921 h 460259"/>
                <a:gd name="connsiteX28" fmla="*/ 6403 w 330186"/>
                <a:gd name="connsiteY28" fmla="*/ 207517 h 460259"/>
                <a:gd name="connsiteX29" fmla="*/ 12807 w 330186"/>
                <a:gd name="connsiteY29" fmla="*/ 213921 h 460259"/>
                <a:gd name="connsiteX30" fmla="*/ 12807 w 330186"/>
                <a:gd name="connsiteY30" fmla="*/ 406029 h 460259"/>
                <a:gd name="connsiteX31" fmla="*/ 6403 w 330186"/>
                <a:gd name="connsiteY31" fmla="*/ 412432 h 460259"/>
                <a:gd name="connsiteX32" fmla="*/ 326684 w 330186"/>
                <a:gd name="connsiteY32" fmla="*/ 302571 h 460259"/>
                <a:gd name="connsiteX33" fmla="*/ 320180 w 330186"/>
                <a:gd name="connsiteY33" fmla="*/ 296167 h 460259"/>
                <a:gd name="connsiteX34" fmla="*/ 320180 w 330186"/>
                <a:gd name="connsiteY34" fmla="*/ 104059 h 460259"/>
                <a:gd name="connsiteX35" fmla="*/ 326684 w 330186"/>
                <a:gd name="connsiteY35" fmla="*/ 97655 h 460259"/>
                <a:gd name="connsiteX36" fmla="*/ 332988 w 330186"/>
                <a:gd name="connsiteY36" fmla="*/ 104059 h 460259"/>
                <a:gd name="connsiteX37" fmla="*/ 332988 w 330186"/>
                <a:gd name="connsiteY37" fmla="*/ 296167 h 460259"/>
                <a:gd name="connsiteX38" fmla="*/ 326684 w 330186"/>
                <a:gd name="connsiteY38" fmla="*/ 302571 h 460259"/>
                <a:gd name="connsiteX39" fmla="*/ 6403 w 330186"/>
                <a:gd name="connsiteY39" fmla="*/ 201113 h 460259"/>
                <a:gd name="connsiteX40" fmla="*/ 0 w 330186"/>
                <a:gd name="connsiteY40" fmla="*/ 194710 h 460259"/>
                <a:gd name="connsiteX41" fmla="*/ 0 w 330186"/>
                <a:gd name="connsiteY41" fmla="*/ 40323 h 460259"/>
                <a:gd name="connsiteX42" fmla="*/ 40223 w 330186"/>
                <a:gd name="connsiteY42" fmla="*/ 0 h 460259"/>
                <a:gd name="connsiteX43" fmla="*/ 229029 w 330186"/>
                <a:gd name="connsiteY43" fmla="*/ 100 h 460259"/>
                <a:gd name="connsiteX44" fmla="*/ 235433 w 330186"/>
                <a:gd name="connsiteY44" fmla="*/ 6504 h 460259"/>
                <a:gd name="connsiteX45" fmla="*/ 229029 w 330186"/>
                <a:gd name="connsiteY45" fmla="*/ 12807 h 460259"/>
                <a:gd name="connsiteX46" fmla="*/ 40223 w 330186"/>
                <a:gd name="connsiteY46" fmla="*/ 12807 h 460259"/>
                <a:gd name="connsiteX47" fmla="*/ 12807 w 330186"/>
                <a:gd name="connsiteY47" fmla="*/ 40323 h 460259"/>
                <a:gd name="connsiteX48" fmla="*/ 12807 w 330186"/>
                <a:gd name="connsiteY48" fmla="*/ 194710 h 460259"/>
                <a:gd name="connsiteX49" fmla="*/ 6403 w 330186"/>
                <a:gd name="connsiteY49" fmla="*/ 201113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30186" h="460259">
                  <a:moveTo>
                    <a:pt x="292765" y="464862"/>
                  </a:moveTo>
                  <a:lnTo>
                    <a:pt x="292765" y="464862"/>
                  </a:lnTo>
                  <a:lnTo>
                    <a:pt x="40223" y="464862"/>
                  </a:lnTo>
                  <a:cubicBezTo>
                    <a:pt x="26715" y="464862"/>
                    <a:pt x="14208" y="458158"/>
                    <a:pt x="6704" y="446852"/>
                  </a:cubicBezTo>
                  <a:cubicBezTo>
                    <a:pt x="5803" y="445451"/>
                    <a:pt x="5403" y="443750"/>
                    <a:pt x="5803" y="442049"/>
                  </a:cubicBezTo>
                  <a:cubicBezTo>
                    <a:pt x="6103" y="440348"/>
                    <a:pt x="7104" y="438948"/>
                    <a:pt x="8505" y="437947"/>
                  </a:cubicBezTo>
                  <a:cubicBezTo>
                    <a:pt x="11306" y="436046"/>
                    <a:pt x="15509" y="436846"/>
                    <a:pt x="17410" y="439748"/>
                  </a:cubicBezTo>
                  <a:cubicBezTo>
                    <a:pt x="22513" y="447452"/>
                    <a:pt x="31018" y="452055"/>
                    <a:pt x="40223" y="452055"/>
                  </a:cubicBezTo>
                  <a:lnTo>
                    <a:pt x="292765" y="452055"/>
                  </a:lnTo>
                  <a:cubicBezTo>
                    <a:pt x="307873" y="451955"/>
                    <a:pt x="320180" y="439648"/>
                    <a:pt x="320180" y="424540"/>
                  </a:cubicBezTo>
                  <a:lnTo>
                    <a:pt x="320180" y="315378"/>
                  </a:lnTo>
                  <a:cubicBezTo>
                    <a:pt x="320180" y="311776"/>
                    <a:pt x="323082" y="308974"/>
                    <a:pt x="326684" y="308974"/>
                  </a:cubicBezTo>
                  <a:cubicBezTo>
                    <a:pt x="330186" y="308974"/>
                    <a:pt x="332988" y="311776"/>
                    <a:pt x="332988" y="315378"/>
                  </a:cubicBezTo>
                  <a:lnTo>
                    <a:pt x="332988" y="424540"/>
                  </a:lnTo>
                  <a:cubicBezTo>
                    <a:pt x="332988" y="446752"/>
                    <a:pt x="314978" y="464862"/>
                    <a:pt x="292765" y="464862"/>
                  </a:cubicBezTo>
                  <a:close/>
                  <a:moveTo>
                    <a:pt x="6504" y="431643"/>
                  </a:moveTo>
                  <a:lnTo>
                    <a:pt x="6403" y="431643"/>
                  </a:lnTo>
                  <a:cubicBezTo>
                    <a:pt x="3002" y="431643"/>
                    <a:pt x="100" y="428842"/>
                    <a:pt x="0" y="425340"/>
                  </a:cubicBezTo>
                  <a:cubicBezTo>
                    <a:pt x="0" y="423639"/>
                    <a:pt x="600" y="422038"/>
                    <a:pt x="1801" y="420737"/>
                  </a:cubicBezTo>
                  <a:cubicBezTo>
                    <a:pt x="3002" y="419537"/>
                    <a:pt x="4603" y="418836"/>
                    <a:pt x="6304" y="418836"/>
                  </a:cubicBezTo>
                  <a:lnTo>
                    <a:pt x="6403" y="418836"/>
                  </a:lnTo>
                  <a:cubicBezTo>
                    <a:pt x="10006" y="418836"/>
                    <a:pt x="12807" y="421538"/>
                    <a:pt x="12807" y="425140"/>
                  </a:cubicBezTo>
                  <a:cubicBezTo>
                    <a:pt x="12907" y="426841"/>
                    <a:pt x="12207" y="428442"/>
                    <a:pt x="11006" y="429642"/>
                  </a:cubicBezTo>
                  <a:cubicBezTo>
                    <a:pt x="9905" y="430843"/>
                    <a:pt x="8305" y="431543"/>
                    <a:pt x="6504" y="431643"/>
                  </a:cubicBezTo>
                  <a:cubicBezTo>
                    <a:pt x="6504" y="431643"/>
                    <a:pt x="6504" y="431643"/>
                    <a:pt x="6504" y="431643"/>
                  </a:cubicBezTo>
                  <a:close/>
                  <a:moveTo>
                    <a:pt x="6403" y="412432"/>
                  </a:moveTo>
                  <a:cubicBezTo>
                    <a:pt x="2902" y="412432"/>
                    <a:pt x="0" y="409531"/>
                    <a:pt x="0" y="406029"/>
                  </a:cubicBezTo>
                  <a:lnTo>
                    <a:pt x="0" y="213921"/>
                  </a:lnTo>
                  <a:cubicBezTo>
                    <a:pt x="0" y="210419"/>
                    <a:pt x="2902" y="207517"/>
                    <a:pt x="6403" y="207517"/>
                  </a:cubicBezTo>
                  <a:cubicBezTo>
                    <a:pt x="10006" y="207517"/>
                    <a:pt x="12807" y="210419"/>
                    <a:pt x="12807" y="213921"/>
                  </a:cubicBezTo>
                  <a:lnTo>
                    <a:pt x="12807" y="406029"/>
                  </a:lnTo>
                  <a:cubicBezTo>
                    <a:pt x="12807" y="409531"/>
                    <a:pt x="10006" y="412432"/>
                    <a:pt x="6403" y="412432"/>
                  </a:cubicBezTo>
                  <a:close/>
                  <a:moveTo>
                    <a:pt x="326684" y="302571"/>
                  </a:moveTo>
                  <a:cubicBezTo>
                    <a:pt x="323082" y="302571"/>
                    <a:pt x="320180" y="299669"/>
                    <a:pt x="320180" y="296167"/>
                  </a:cubicBezTo>
                  <a:lnTo>
                    <a:pt x="320180" y="104059"/>
                  </a:lnTo>
                  <a:cubicBezTo>
                    <a:pt x="320180" y="100457"/>
                    <a:pt x="323082" y="97655"/>
                    <a:pt x="326684" y="97655"/>
                  </a:cubicBezTo>
                  <a:cubicBezTo>
                    <a:pt x="330186" y="97655"/>
                    <a:pt x="332988" y="100457"/>
                    <a:pt x="332988" y="104059"/>
                  </a:cubicBezTo>
                  <a:lnTo>
                    <a:pt x="332988" y="296167"/>
                  </a:lnTo>
                  <a:cubicBezTo>
                    <a:pt x="332988" y="299669"/>
                    <a:pt x="330186" y="302571"/>
                    <a:pt x="326684" y="302571"/>
                  </a:cubicBezTo>
                  <a:close/>
                  <a:moveTo>
                    <a:pt x="6403" y="201113"/>
                  </a:moveTo>
                  <a:cubicBezTo>
                    <a:pt x="2902" y="201113"/>
                    <a:pt x="0" y="198212"/>
                    <a:pt x="0" y="194710"/>
                  </a:cubicBezTo>
                  <a:lnTo>
                    <a:pt x="0" y="40323"/>
                  </a:lnTo>
                  <a:cubicBezTo>
                    <a:pt x="0" y="18110"/>
                    <a:pt x="18110" y="100"/>
                    <a:pt x="40223" y="0"/>
                  </a:cubicBezTo>
                  <a:lnTo>
                    <a:pt x="229029" y="100"/>
                  </a:lnTo>
                  <a:cubicBezTo>
                    <a:pt x="232531" y="100"/>
                    <a:pt x="235433" y="2902"/>
                    <a:pt x="235433" y="6504"/>
                  </a:cubicBezTo>
                  <a:cubicBezTo>
                    <a:pt x="235433" y="10006"/>
                    <a:pt x="232531" y="12807"/>
                    <a:pt x="229029" y="12807"/>
                  </a:cubicBezTo>
                  <a:lnTo>
                    <a:pt x="40223" y="12807"/>
                  </a:lnTo>
                  <a:cubicBezTo>
                    <a:pt x="25114" y="12907"/>
                    <a:pt x="12807" y="25214"/>
                    <a:pt x="12807" y="40323"/>
                  </a:cubicBezTo>
                  <a:lnTo>
                    <a:pt x="12807" y="194710"/>
                  </a:lnTo>
                  <a:cubicBezTo>
                    <a:pt x="12807" y="198212"/>
                    <a:pt x="10006" y="201113"/>
                    <a:pt x="6403" y="2011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1C69041E-5E7B-49C4-86FD-685AEB1ED431}"/>
                </a:ext>
              </a:extLst>
            </p:cNvPr>
            <p:cNvSpPr/>
            <p:nvPr/>
          </p:nvSpPr>
          <p:spPr>
            <a:xfrm>
              <a:off x="4404019" y="4757349"/>
              <a:ext cx="110062" cy="100056"/>
            </a:xfrm>
            <a:custGeom>
              <a:avLst/>
              <a:gdLst>
                <a:gd name="connsiteX0" fmla="*/ 103958 w 110062"/>
                <a:gd name="connsiteY0" fmla="*/ 107360 h 100056"/>
                <a:gd name="connsiteX1" fmla="*/ 6403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3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706 h 100056"/>
                <a:gd name="connsiteX8" fmla="*/ 13307 w 110062"/>
                <a:gd name="connsiteY8" fmla="*/ 10206 h 100056"/>
                <a:gd name="connsiteX9" fmla="*/ 22313 w 110062"/>
                <a:gd name="connsiteY9" fmla="*/ 10206 h 100056"/>
                <a:gd name="connsiteX10" fmla="*/ 108461 w 110062"/>
                <a:gd name="connsiteY10" fmla="*/ 96354 h 100056"/>
                <a:gd name="connsiteX11" fmla="*/ 109862 w 110062"/>
                <a:gd name="connsiteY11" fmla="*/ 103358 h 100056"/>
                <a:gd name="connsiteX12" fmla="*/ 103958 w 110062"/>
                <a:gd name="connsiteY12" fmla="*/ 107360 h 100056"/>
                <a:gd name="connsiteX13" fmla="*/ 12807 w 110062"/>
                <a:gd name="connsiteY13" fmla="*/ 94453 h 100056"/>
                <a:gd name="connsiteX14" fmla="*/ 88450 w 110062"/>
                <a:gd name="connsiteY14" fmla="*/ 94453 h 100056"/>
                <a:gd name="connsiteX15" fmla="*/ 13307 w 110062"/>
                <a:gd name="connsiteY15" fmla="*/ 19311 h 100056"/>
                <a:gd name="connsiteX16" fmla="*/ 12807 w 110062"/>
                <a:gd name="connsiteY16" fmla="*/ 18710 h 100056"/>
                <a:gd name="connsiteX17" fmla="*/ 12807 w 110062"/>
                <a:gd name="connsiteY17" fmla="*/ 944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0062" h="100056">
                  <a:moveTo>
                    <a:pt x="103958" y="107360"/>
                  </a:moveTo>
                  <a:lnTo>
                    <a:pt x="6403" y="107360"/>
                  </a:lnTo>
                  <a:cubicBezTo>
                    <a:pt x="4703" y="107360"/>
                    <a:pt x="3102" y="106660"/>
                    <a:pt x="1901" y="105459"/>
                  </a:cubicBezTo>
                  <a:cubicBezTo>
                    <a:pt x="7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802"/>
                    <a:pt x="2902" y="0"/>
                    <a:pt x="6403" y="0"/>
                  </a:cubicBezTo>
                  <a:cubicBezTo>
                    <a:pt x="9905" y="0"/>
                    <a:pt x="12807" y="2802"/>
                    <a:pt x="12807" y="6403"/>
                  </a:cubicBezTo>
                  <a:lnTo>
                    <a:pt x="12807" y="10706"/>
                  </a:lnTo>
                  <a:cubicBezTo>
                    <a:pt x="12907" y="10606"/>
                    <a:pt x="13107" y="10406"/>
                    <a:pt x="13307" y="10206"/>
                  </a:cubicBezTo>
                  <a:cubicBezTo>
                    <a:pt x="15709" y="7804"/>
                    <a:pt x="19911" y="7804"/>
                    <a:pt x="22313" y="10206"/>
                  </a:cubicBezTo>
                  <a:lnTo>
                    <a:pt x="108461" y="96354"/>
                  </a:lnTo>
                  <a:cubicBezTo>
                    <a:pt x="110362" y="98155"/>
                    <a:pt x="110862" y="100957"/>
                    <a:pt x="109862" y="103358"/>
                  </a:cubicBezTo>
                  <a:cubicBezTo>
                    <a:pt x="108861" y="105759"/>
                    <a:pt x="106560" y="107360"/>
                    <a:pt x="103958" y="107360"/>
                  </a:cubicBezTo>
                  <a:close/>
                  <a:moveTo>
                    <a:pt x="12807" y="94453"/>
                  </a:moveTo>
                  <a:lnTo>
                    <a:pt x="88450" y="94453"/>
                  </a:lnTo>
                  <a:lnTo>
                    <a:pt x="13307" y="19311"/>
                  </a:lnTo>
                  <a:cubicBezTo>
                    <a:pt x="13107" y="19111"/>
                    <a:pt x="13007" y="18911"/>
                    <a:pt x="12807" y="18710"/>
                  </a:cubicBezTo>
                  <a:lnTo>
                    <a:pt x="12807" y="944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E269BA6-5E3D-4B71-ACB4-A20C3C2AA26F}"/>
                </a:ext>
              </a:extLst>
            </p:cNvPr>
            <p:cNvSpPr/>
            <p:nvPr/>
          </p:nvSpPr>
          <p:spPr>
            <a:xfrm>
              <a:off x="4081738" y="4825388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3 w 30016"/>
                <a:gd name="connsiteY1" fmla="*/ 12807 h 10005"/>
                <a:gd name="connsiteX2" fmla="*/ 0 w 30016"/>
                <a:gd name="connsiteY2" fmla="*/ 6403 h 10005"/>
                <a:gd name="connsiteX3" fmla="*/ 6403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3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3" y="12807"/>
                  </a:lnTo>
                  <a:cubicBezTo>
                    <a:pt x="2901" y="12807"/>
                    <a:pt x="0" y="9905"/>
                    <a:pt x="0" y="6403"/>
                  </a:cubicBezTo>
                  <a:cubicBezTo>
                    <a:pt x="0" y="2902"/>
                    <a:pt x="2901" y="0"/>
                    <a:pt x="6403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3"/>
                  </a:cubicBezTo>
                  <a:cubicBezTo>
                    <a:pt x="35320" y="9905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82E1D5A6-39DF-4285-BCC3-21CBB2C64373}"/>
                </a:ext>
              </a:extLst>
            </p:cNvPr>
            <p:cNvSpPr/>
            <p:nvPr/>
          </p:nvSpPr>
          <p:spPr>
            <a:xfrm>
              <a:off x="4092944" y="4814181"/>
              <a:ext cx="10006" cy="30017"/>
            </a:xfrm>
            <a:custGeom>
              <a:avLst/>
              <a:gdLst>
                <a:gd name="connsiteX0" fmla="*/ 6403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3 h 30016"/>
                <a:gd name="connsiteX3" fmla="*/ 6403 w 10005"/>
                <a:gd name="connsiteY3" fmla="*/ 0 h 30016"/>
                <a:gd name="connsiteX4" fmla="*/ 12807 w 10005"/>
                <a:gd name="connsiteY4" fmla="*/ 6403 h 30016"/>
                <a:gd name="connsiteX5" fmla="*/ 12807 w 10005"/>
                <a:gd name="connsiteY5" fmla="*/ 28916 h 30016"/>
                <a:gd name="connsiteX6" fmla="*/ 6403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3" y="0"/>
                  </a:cubicBezTo>
                  <a:cubicBezTo>
                    <a:pt x="9905" y="0"/>
                    <a:pt x="12807" y="2901"/>
                    <a:pt x="12807" y="6403"/>
                  </a:cubicBezTo>
                  <a:lnTo>
                    <a:pt x="12807" y="28916"/>
                  </a:lnTo>
                  <a:cubicBezTo>
                    <a:pt x="12807" y="32418"/>
                    <a:pt x="10006" y="35320"/>
                    <a:pt x="6403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3E6F498F-19B5-48F2-A37A-E9335A688C4D}"/>
                </a:ext>
              </a:extLst>
            </p:cNvPr>
            <p:cNvSpPr/>
            <p:nvPr/>
          </p:nvSpPr>
          <p:spPr>
            <a:xfrm>
              <a:off x="4106152" y="4886722"/>
              <a:ext cx="40023" cy="40023"/>
            </a:xfrm>
            <a:custGeom>
              <a:avLst/>
              <a:gdLst>
                <a:gd name="connsiteX0" fmla="*/ 21812 w 40022"/>
                <a:gd name="connsiteY0" fmla="*/ 43624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4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4"/>
                  </a:moveTo>
                  <a:cubicBezTo>
                    <a:pt x="9805" y="43624"/>
                    <a:pt x="0" y="33819"/>
                    <a:pt x="0" y="21812"/>
                  </a:cubicBezTo>
                  <a:cubicBezTo>
                    <a:pt x="0" y="9805"/>
                    <a:pt x="9805" y="0"/>
                    <a:pt x="21812" y="0"/>
                  </a:cubicBezTo>
                  <a:cubicBezTo>
                    <a:pt x="33819" y="0"/>
                    <a:pt x="43624" y="9805"/>
                    <a:pt x="43624" y="21812"/>
                  </a:cubicBezTo>
                  <a:cubicBezTo>
                    <a:pt x="43624" y="33819"/>
                    <a:pt x="33919" y="43624"/>
                    <a:pt x="21812" y="43624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09" y="30717"/>
                    <a:pt x="21812" y="30717"/>
                  </a:cubicBezTo>
                  <a:cubicBezTo>
                    <a:pt x="268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DF9ED0B0-B040-4F89-B3A6-698FA51935C2}"/>
                </a:ext>
              </a:extLst>
            </p:cNvPr>
            <p:cNvSpPr/>
            <p:nvPr/>
          </p:nvSpPr>
          <p:spPr>
            <a:xfrm>
              <a:off x="4048319" y="4977173"/>
              <a:ext cx="40023" cy="10006"/>
            </a:xfrm>
            <a:custGeom>
              <a:avLst/>
              <a:gdLst>
                <a:gd name="connsiteX0" fmla="*/ 39522 w 40022"/>
                <a:gd name="connsiteY0" fmla="*/ 12808 h 10005"/>
                <a:gd name="connsiteX1" fmla="*/ 6403 w 40022"/>
                <a:gd name="connsiteY1" fmla="*/ 12808 h 10005"/>
                <a:gd name="connsiteX2" fmla="*/ 0 w 40022"/>
                <a:gd name="connsiteY2" fmla="*/ 6404 h 10005"/>
                <a:gd name="connsiteX3" fmla="*/ 6403 w 40022"/>
                <a:gd name="connsiteY3" fmla="*/ 0 h 10005"/>
                <a:gd name="connsiteX4" fmla="*/ 39522 w 40022"/>
                <a:gd name="connsiteY4" fmla="*/ 0 h 10005"/>
                <a:gd name="connsiteX5" fmla="*/ 45926 w 40022"/>
                <a:gd name="connsiteY5" fmla="*/ 6404 h 10005"/>
                <a:gd name="connsiteX6" fmla="*/ 39522 w 40022"/>
                <a:gd name="connsiteY6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10005">
                  <a:moveTo>
                    <a:pt x="39522" y="12808"/>
                  </a:moveTo>
                  <a:lnTo>
                    <a:pt x="6403" y="12808"/>
                  </a:lnTo>
                  <a:cubicBezTo>
                    <a:pt x="2901" y="12808"/>
                    <a:pt x="0" y="9906"/>
                    <a:pt x="0" y="6404"/>
                  </a:cubicBezTo>
                  <a:cubicBezTo>
                    <a:pt x="0" y="2902"/>
                    <a:pt x="2901" y="0"/>
                    <a:pt x="6403" y="0"/>
                  </a:cubicBezTo>
                  <a:lnTo>
                    <a:pt x="39522" y="0"/>
                  </a:lnTo>
                  <a:cubicBezTo>
                    <a:pt x="43024" y="0"/>
                    <a:pt x="45926" y="2902"/>
                    <a:pt x="45926" y="6404"/>
                  </a:cubicBezTo>
                  <a:cubicBezTo>
                    <a:pt x="45926" y="9906"/>
                    <a:pt x="43124" y="12808"/>
                    <a:pt x="39522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99511772-3F95-41D3-8917-AF83A07A7EE5}"/>
                </a:ext>
              </a:extLst>
            </p:cNvPr>
            <p:cNvSpPr/>
            <p:nvPr/>
          </p:nvSpPr>
          <p:spPr>
            <a:xfrm>
              <a:off x="4064928" y="4960664"/>
              <a:ext cx="10006" cy="40023"/>
            </a:xfrm>
            <a:custGeom>
              <a:avLst/>
              <a:gdLst>
                <a:gd name="connsiteX0" fmla="*/ 6404 w 10005"/>
                <a:gd name="connsiteY0" fmla="*/ 45926 h 40022"/>
                <a:gd name="connsiteX1" fmla="*/ 0 w 10005"/>
                <a:gd name="connsiteY1" fmla="*/ 39522 h 40022"/>
                <a:gd name="connsiteX2" fmla="*/ 0 w 10005"/>
                <a:gd name="connsiteY2" fmla="*/ 6404 h 40022"/>
                <a:gd name="connsiteX3" fmla="*/ 6404 w 10005"/>
                <a:gd name="connsiteY3" fmla="*/ 0 h 40022"/>
                <a:gd name="connsiteX4" fmla="*/ 12807 w 10005"/>
                <a:gd name="connsiteY4" fmla="*/ 6404 h 40022"/>
                <a:gd name="connsiteX5" fmla="*/ 12807 w 10005"/>
                <a:gd name="connsiteY5" fmla="*/ 39522 h 40022"/>
                <a:gd name="connsiteX6" fmla="*/ 6404 w 10005"/>
                <a:gd name="connsiteY6" fmla="*/ 45926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40022">
                  <a:moveTo>
                    <a:pt x="6404" y="45926"/>
                  </a:moveTo>
                  <a:cubicBezTo>
                    <a:pt x="2902" y="45926"/>
                    <a:pt x="0" y="43024"/>
                    <a:pt x="0" y="39522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7" y="2902"/>
                    <a:pt x="12807" y="6404"/>
                  </a:cubicBezTo>
                  <a:lnTo>
                    <a:pt x="12807" y="39522"/>
                  </a:lnTo>
                  <a:cubicBezTo>
                    <a:pt x="12807" y="43024"/>
                    <a:pt x="9906" y="45926"/>
                    <a:pt x="6404" y="4592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E77D9AD-1A86-4BF5-8B97-77804AFEBF75}"/>
                </a:ext>
              </a:extLst>
            </p:cNvPr>
            <p:cNvSpPr/>
            <p:nvPr/>
          </p:nvSpPr>
          <p:spPr>
            <a:xfrm>
              <a:off x="4102167" y="5010029"/>
              <a:ext cx="60034" cy="60034"/>
            </a:xfrm>
            <a:custGeom>
              <a:avLst/>
              <a:gdLst>
                <a:gd name="connsiteX0" fmla="*/ 31000 w 60033"/>
                <a:gd name="connsiteY0" fmla="*/ 61997 h 60033"/>
                <a:gd name="connsiteX1" fmla="*/ 13290 w 60033"/>
                <a:gd name="connsiteY1" fmla="*/ 56394 h 60033"/>
                <a:gd name="connsiteX2" fmla="*/ 483 w 60033"/>
                <a:gd name="connsiteY2" fmla="*/ 36383 h 60033"/>
                <a:gd name="connsiteX3" fmla="*/ 25597 w 60033"/>
                <a:gd name="connsiteY3" fmla="*/ 463 h 60033"/>
                <a:gd name="connsiteX4" fmla="*/ 48810 w 60033"/>
                <a:gd name="connsiteY4" fmla="*/ 5566 h 60033"/>
                <a:gd name="connsiteX5" fmla="*/ 61617 w 60033"/>
                <a:gd name="connsiteY5" fmla="*/ 25577 h 60033"/>
                <a:gd name="connsiteX6" fmla="*/ 61617 w 60033"/>
                <a:gd name="connsiteY6" fmla="*/ 25577 h 60033"/>
                <a:gd name="connsiteX7" fmla="*/ 36503 w 60033"/>
                <a:gd name="connsiteY7" fmla="*/ 61497 h 60033"/>
                <a:gd name="connsiteX8" fmla="*/ 31000 w 60033"/>
                <a:gd name="connsiteY8" fmla="*/ 61997 h 60033"/>
                <a:gd name="connsiteX9" fmla="*/ 31100 w 60033"/>
                <a:gd name="connsiteY9" fmla="*/ 12770 h 60033"/>
                <a:gd name="connsiteX10" fmla="*/ 27898 w 60033"/>
                <a:gd name="connsiteY10" fmla="*/ 13070 h 60033"/>
                <a:gd name="connsiteX11" fmla="*/ 13190 w 60033"/>
                <a:gd name="connsiteY11" fmla="*/ 34182 h 60033"/>
                <a:gd name="connsiteX12" fmla="*/ 20694 w 60033"/>
                <a:gd name="connsiteY12" fmla="*/ 45889 h 60033"/>
                <a:gd name="connsiteX13" fmla="*/ 34302 w 60033"/>
                <a:gd name="connsiteY13" fmla="*/ 48890 h 60033"/>
                <a:gd name="connsiteX14" fmla="*/ 49010 w 60033"/>
                <a:gd name="connsiteY14" fmla="*/ 27778 h 60033"/>
                <a:gd name="connsiteX15" fmla="*/ 41506 w 60033"/>
                <a:gd name="connsiteY15" fmla="*/ 16072 h 60033"/>
                <a:gd name="connsiteX16" fmla="*/ 31100 w 60033"/>
                <a:gd name="connsiteY16" fmla="*/ 127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033" h="60033">
                  <a:moveTo>
                    <a:pt x="31000" y="61997"/>
                  </a:moveTo>
                  <a:cubicBezTo>
                    <a:pt x="24697" y="61997"/>
                    <a:pt x="18593" y="60096"/>
                    <a:pt x="13290" y="56394"/>
                  </a:cubicBezTo>
                  <a:cubicBezTo>
                    <a:pt x="6486" y="51692"/>
                    <a:pt x="1984" y="44588"/>
                    <a:pt x="483" y="36383"/>
                  </a:cubicBezTo>
                  <a:cubicBezTo>
                    <a:pt x="-2519" y="19574"/>
                    <a:pt x="8788" y="3365"/>
                    <a:pt x="25597" y="463"/>
                  </a:cubicBezTo>
                  <a:cubicBezTo>
                    <a:pt x="33802" y="-938"/>
                    <a:pt x="42006" y="863"/>
                    <a:pt x="48810" y="5566"/>
                  </a:cubicBezTo>
                  <a:cubicBezTo>
                    <a:pt x="55614" y="10269"/>
                    <a:pt x="60117" y="17473"/>
                    <a:pt x="61617" y="25577"/>
                  </a:cubicBezTo>
                  <a:lnTo>
                    <a:pt x="61617" y="25577"/>
                  </a:lnTo>
                  <a:cubicBezTo>
                    <a:pt x="64619" y="42387"/>
                    <a:pt x="53313" y="58495"/>
                    <a:pt x="36503" y="61497"/>
                  </a:cubicBezTo>
                  <a:cubicBezTo>
                    <a:pt x="34702" y="61897"/>
                    <a:pt x="32801" y="61997"/>
                    <a:pt x="31000" y="61997"/>
                  </a:cubicBezTo>
                  <a:close/>
                  <a:moveTo>
                    <a:pt x="31100" y="12770"/>
                  </a:moveTo>
                  <a:cubicBezTo>
                    <a:pt x="29999" y="12770"/>
                    <a:pt x="28999" y="12870"/>
                    <a:pt x="27898" y="13070"/>
                  </a:cubicBezTo>
                  <a:cubicBezTo>
                    <a:pt x="17993" y="14871"/>
                    <a:pt x="11389" y="24276"/>
                    <a:pt x="13190" y="34182"/>
                  </a:cubicBezTo>
                  <a:cubicBezTo>
                    <a:pt x="13991" y="38985"/>
                    <a:pt x="16692" y="43187"/>
                    <a:pt x="20694" y="45889"/>
                  </a:cubicBezTo>
                  <a:cubicBezTo>
                    <a:pt x="24697" y="48690"/>
                    <a:pt x="29499" y="49690"/>
                    <a:pt x="34302" y="48890"/>
                  </a:cubicBezTo>
                  <a:cubicBezTo>
                    <a:pt x="44208" y="47089"/>
                    <a:pt x="50811" y="37684"/>
                    <a:pt x="49010" y="27778"/>
                  </a:cubicBezTo>
                  <a:cubicBezTo>
                    <a:pt x="48210" y="22976"/>
                    <a:pt x="45508" y="18773"/>
                    <a:pt x="41506" y="16072"/>
                  </a:cubicBezTo>
                  <a:cubicBezTo>
                    <a:pt x="38404" y="13870"/>
                    <a:pt x="34802" y="12770"/>
                    <a:pt x="31100" y="127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E706A874-DF7D-4C28-B596-4DCD8B068FEF}"/>
                </a:ext>
              </a:extLst>
            </p:cNvPr>
            <p:cNvSpPr/>
            <p:nvPr/>
          </p:nvSpPr>
          <p:spPr>
            <a:xfrm>
              <a:off x="4095570" y="5097066"/>
              <a:ext cx="20011" cy="20011"/>
            </a:xfrm>
            <a:custGeom>
              <a:avLst/>
              <a:gdLst>
                <a:gd name="connsiteX0" fmla="*/ 22288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8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691"/>
                  </a:moveTo>
                  <a:cubicBezTo>
                    <a:pt x="20687" y="28691"/>
                    <a:pt x="18986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590" y="28091"/>
                    <a:pt x="23989" y="28691"/>
                    <a:pt x="22288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03ABAFE2-4F05-43FB-B7BA-93087D0D9683}"/>
                </a:ext>
              </a:extLst>
            </p:cNvPr>
            <p:cNvSpPr/>
            <p:nvPr/>
          </p:nvSpPr>
          <p:spPr>
            <a:xfrm>
              <a:off x="4095570" y="5097066"/>
              <a:ext cx="20011" cy="20011"/>
            </a:xfrm>
            <a:custGeom>
              <a:avLst/>
              <a:gdLst>
                <a:gd name="connsiteX0" fmla="*/ 6379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9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691"/>
                  </a:moveTo>
                  <a:cubicBezTo>
                    <a:pt x="4778" y="28691"/>
                    <a:pt x="3077" y="28091"/>
                    <a:pt x="1876" y="26790"/>
                  </a:cubicBezTo>
                  <a:cubicBezTo>
                    <a:pt x="-625" y="24289"/>
                    <a:pt x="-625" y="20186"/>
                    <a:pt x="1876" y="17785"/>
                  </a:cubicBezTo>
                  <a:lnTo>
                    <a:pt x="17785" y="1876"/>
                  </a:lnTo>
                  <a:cubicBezTo>
                    <a:pt x="20287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881"/>
                  </a:cubicBezTo>
                  <a:lnTo>
                    <a:pt x="10981" y="26790"/>
                  </a:lnTo>
                  <a:cubicBezTo>
                    <a:pt x="9680" y="28091"/>
                    <a:pt x="7980" y="28691"/>
                    <a:pt x="6379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B7E59810-3FAE-41FA-921F-F0D927AA6D39}"/>
                </a:ext>
              </a:extLst>
            </p:cNvPr>
            <p:cNvSpPr/>
            <p:nvPr/>
          </p:nvSpPr>
          <p:spPr>
            <a:xfrm>
              <a:off x="4236825" y="4820185"/>
              <a:ext cx="130073" cy="10006"/>
            </a:xfrm>
            <a:custGeom>
              <a:avLst/>
              <a:gdLst>
                <a:gd name="connsiteX0" fmla="*/ 125871 w 130073"/>
                <a:gd name="connsiteY0" fmla="*/ 12807 h 10005"/>
                <a:gd name="connsiteX1" fmla="*/ 6403 w 130073"/>
                <a:gd name="connsiteY1" fmla="*/ 12807 h 10005"/>
                <a:gd name="connsiteX2" fmla="*/ 0 w 130073"/>
                <a:gd name="connsiteY2" fmla="*/ 6403 h 10005"/>
                <a:gd name="connsiteX3" fmla="*/ 6403 w 130073"/>
                <a:gd name="connsiteY3" fmla="*/ 0 h 10005"/>
                <a:gd name="connsiteX4" fmla="*/ 125871 w 130073"/>
                <a:gd name="connsiteY4" fmla="*/ 0 h 10005"/>
                <a:gd name="connsiteX5" fmla="*/ 132275 w 130073"/>
                <a:gd name="connsiteY5" fmla="*/ 6403 h 10005"/>
                <a:gd name="connsiteX6" fmla="*/ 125871 w 130073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073" h="10005">
                  <a:moveTo>
                    <a:pt x="125871" y="12807"/>
                  </a:moveTo>
                  <a:lnTo>
                    <a:pt x="6403" y="12807"/>
                  </a:lnTo>
                  <a:cubicBezTo>
                    <a:pt x="2802" y="12807"/>
                    <a:pt x="0" y="9905"/>
                    <a:pt x="0" y="6403"/>
                  </a:cubicBezTo>
                  <a:cubicBezTo>
                    <a:pt x="0" y="2901"/>
                    <a:pt x="2802" y="0"/>
                    <a:pt x="6403" y="0"/>
                  </a:cubicBezTo>
                  <a:lnTo>
                    <a:pt x="125871" y="0"/>
                  </a:lnTo>
                  <a:cubicBezTo>
                    <a:pt x="129373" y="0"/>
                    <a:pt x="132275" y="2901"/>
                    <a:pt x="132275" y="6403"/>
                  </a:cubicBezTo>
                  <a:cubicBezTo>
                    <a:pt x="132275" y="9905"/>
                    <a:pt x="129373" y="12807"/>
                    <a:pt x="12587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FBF60A6A-A6E2-49A6-A794-C66A0FFB5DB5}"/>
                </a:ext>
              </a:extLst>
            </p:cNvPr>
            <p:cNvSpPr/>
            <p:nvPr/>
          </p:nvSpPr>
          <p:spPr>
            <a:xfrm>
              <a:off x="4230421" y="4894026"/>
              <a:ext cx="220124" cy="10006"/>
            </a:xfrm>
            <a:custGeom>
              <a:avLst/>
              <a:gdLst>
                <a:gd name="connsiteX0" fmla="*/ 222425 w 220124"/>
                <a:gd name="connsiteY0" fmla="*/ 12807 h 10005"/>
                <a:gd name="connsiteX1" fmla="*/ 6404 w 220124"/>
                <a:gd name="connsiteY1" fmla="*/ 12807 h 10005"/>
                <a:gd name="connsiteX2" fmla="*/ 0 w 220124"/>
                <a:gd name="connsiteY2" fmla="*/ 6404 h 10005"/>
                <a:gd name="connsiteX3" fmla="*/ 6404 w 220124"/>
                <a:gd name="connsiteY3" fmla="*/ 0 h 10005"/>
                <a:gd name="connsiteX4" fmla="*/ 222425 w 220124"/>
                <a:gd name="connsiteY4" fmla="*/ 0 h 10005"/>
                <a:gd name="connsiteX5" fmla="*/ 228829 w 220124"/>
                <a:gd name="connsiteY5" fmla="*/ 6404 h 10005"/>
                <a:gd name="connsiteX6" fmla="*/ 222425 w 22012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124" h="10005">
                  <a:moveTo>
                    <a:pt x="222425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22425" y="0"/>
                  </a:lnTo>
                  <a:cubicBezTo>
                    <a:pt x="225927" y="0"/>
                    <a:pt x="228829" y="2902"/>
                    <a:pt x="228829" y="6404"/>
                  </a:cubicBezTo>
                  <a:cubicBezTo>
                    <a:pt x="228829" y="9906"/>
                    <a:pt x="225927" y="12807"/>
                    <a:pt x="222425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3C6E4332-A1E4-44BD-A195-449785FE105A}"/>
                </a:ext>
              </a:extLst>
            </p:cNvPr>
            <p:cNvSpPr/>
            <p:nvPr/>
          </p:nvSpPr>
          <p:spPr>
            <a:xfrm>
              <a:off x="4230421" y="4943954"/>
              <a:ext cx="220124" cy="10006"/>
            </a:xfrm>
            <a:custGeom>
              <a:avLst/>
              <a:gdLst>
                <a:gd name="connsiteX0" fmla="*/ 222425 w 220124"/>
                <a:gd name="connsiteY0" fmla="*/ 12807 h 10005"/>
                <a:gd name="connsiteX1" fmla="*/ 6404 w 220124"/>
                <a:gd name="connsiteY1" fmla="*/ 12807 h 10005"/>
                <a:gd name="connsiteX2" fmla="*/ 0 w 220124"/>
                <a:gd name="connsiteY2" fmla="*/ 6403 h 10005"/>
                <a:gd name="connsiteX3" fmla="*/ 6404 w 220124"/>
                <a:gd name="connsiteY3" fmla="*/ 0 h 10005"/>
                <a:gd name="connsiteX4" fmla="*/ 222425 w 220124"/>
                <a:gd name="connsiteY4" fmla="*/ 0 h 10005"/>
                <a:gd name="connsiteX5" fmla="*/ 228829 w 220124"/>
                <a:gd name="connsiteY5" fmla="*/ 6403 h 10005"/>
                <a:gd name="connsiteX6" fmla="*/ 222425 w 22012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124" h="10005">
                  <a:moveTo>
                    <a:pt x="222425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222425" y="0"/>
                  </a:lnTo>
                  <a:cubicBezTo>
                    <a:pt x="225927" y="0"/>
                    <a:pt x="228829" y="2901"/>
                    <a:pt x="228829" y="6403"/>
                  </a:cubicBezTo>
                  <a:cubicBezTo>
                    <a:pt x="228829" y="9905"/>
                    <a:pt x="225927" y="12807"/>
                    <a:pt x="222425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3115BB5-1674-4989-8901-EFC0BDBAC6BF}"/>
                </a:ext>
              </a:extLst>
            </p:cNvPr>
            <p:cNvSpPr/>
            <p:nvPr/>
          </p:nvSpPr>
          <p:spPr>
            <a:xfrm>
              <a:off x="4230421" y="4993883"/>
              <a:ext cx="220124" cy="10006"/>
            </a:xfrm>
            <a:custGeom>
              <a:avLst/>
              <a:gdLst>
                <a:gd name="connsiteX0" fmla="*/ 222425 w 220124"/>
                <a:gd name="connsiteY0" fmla="*/ 12807 h 10005"/>
                <a:gd name="connsiteX1" fmla="*/ 6404 w 220124"/>
                <a:gd name="connsiteY1" fmla="*/ 12807 h 10005"/>
                <a:gd name="connsiteX2" fmla="*/ 0 w 220124"/>
                <a:gd name="connsiteY2" fmla="*/ 6404 h 10005"/>
                <a:gd name="connsiteX3" fmla="*/ 6404 w 220124"/>
                <a:gd name="connsiteY3" fmla="*/ 0 h 10005"/>
                <a:gd name="connsiteX4" fmla="*/ 222425 w 220124"/>
                <a:gd name="connsiteY4" fmla="*/ 0 h 10005"/>
                <a:gd name="connsiteX5" fmla="*/ 228829 w 220124"/>
                <a:gd name="connsiteY5" fmla="*/ 6404 h 10005"/>
                <a:gd name="connsiteX6" fmla="*/ 222425 w 22012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124" h="10005">
                  <a:moveTo>
                    <a:pt x="222425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22425" y="0"/>
                  </a:lnTo>
                  <a:cubicBezTo>
                    <a:pt x="225927" y="0"/>
                    <a:pt x="228829" y="2902"/>
                    <a:pt x="228829" y="6404"/>
                  </a:cubicBezTo>
                  <a:cubicBezTo>
                    <a:pt x="228829" y="9905"/>
                    <a:pt x="225927" y="12807"/>
                    <a:pt x="222425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3ADA28DA-5BEE-4CA3-8485-09CB60BA539A}"/>
                </a:ext>
              </a:extLst>
            </p:cNvPr>
            <p:cNvSpPr/>
            <p:nvPr/>
          </p:nvSpPr>
          <p:spPr>
            <a:xfrm>
              <a:off x="4230421" y="5043811"/>
              <a:ext cx="220124" cy="10006"/>
            </a:xfrm>
            <a:custGeom>
              <a:avLst/>
              <a:gdLst>
                <a:gd name="connsiteX0" fmla="*/ 222425 w 220124"/>
                <a:gd name="connsiteY0" fmla="*/ 12807 h 10005"/>
                <a:gd name="connsiteX1" fmla="*/ 6404 w 220124"/>
                <a:gd name="connsiteY1" fmla="*/ 12807 h 10005"/>
                <a:gd name="connsiteX2" fmla="*/ 0 w 220124"/>
                <a:gd name="connsiteY2" fmla="*/ 6404 h 10005"/>
                <a:gd name="connsiteX3" fmla="*/ 6404 w 220124"/>
                <a:gd name="connsiteY3" fmla="*/ 0 h 10005"/>
                <a:gd name="connsiteX4" fmla="*/ 222425 w 220124"/>
                <a:gd name="connsiteY4" fmla="*/ 0 h 10005"/>
                <a:gd name="connsiteX5" fmla="*/ 228829 w 220124"/>
                <a:gd name="connsiteY5" fmla="*/ 6404 h 10005"/>
                <a:gd name="connsiteX6" fmla="*/ 222425 w 22012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124" h="10005">
                  <a:moveTo>
                    <a:pt x="222425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22425" y="0"/>
                  </a:lnTo>
                  <a:cubicBezTo>
                    <a:pt x="225927" y="0"/>
                    <a:pt x="228829" y="2902"/>
                    <a:pt x="228829" y="6404"/>
                  </a:cubicBezTo>
                  <a:cubicBezTo>
                    <a:pt x="228829" y="9906"/>
                    <a:pt x="225927" y="12807"/>
                    <a:pt x="222425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DB4F1E72-5635-407E-89B0-A4773F7C5DF3}"/>
                </a:ext>
              </a:extLst>
            </p:cNvPr>
            <p:cNvSpPr/>
            <p:nvPr/>
          </p:nvSpPr>
          <p:spPr>
            <a:xfrm>
              <a:off x="4230421" y="5093739"/>
              <a:ext cx="220124" cy="10006"/>
            </a:xfrm>
            <a:custGeom>
              <a:avLst/>
              <a:gdLst>
                <a:gd name="connsiteX0" fmla="*/ 222425 w 220124"/>
                <a:gd name="connsiteY0" fmla="*/ 12807 h 10005"/>
                <a:gd name="connsiteX1" fmla="*/ 6404 w 220124"/>
                <a:gd name="connsiteY1" fmla="*/ 12807 h 10005"/>
                <a:gd name="connsiteX2" fmla="*/ 0 w 220124"/>
                <a:gd name="connsiteY2" fmla="*/ 6403 h 10005"/>
                <a:gd name="connsiteX3" fmla="*/ 6404 w 220124"/>
                <a:gd name="connsiteY3" fmla="*/ 0 h 10005"/>
                <a:gd name="connsiteX4" fmla="*/ 222425 w 220124"/>
                <a:gd name="connsiteY4" fmla="*/ 0 h 10005"/>
                <a:gd name="connsiteX5" fmla="*/ 228829 w 220124"/>
                <a:gd name="connsiteY5" fmla="*/ 6403 h 10005"/>
                <a:gd name="connsiteX6" fmla="*/ 222425 w 22012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124" h="10005">
                  <a:moveTo>
                    <a:pt x="222425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222425" y="0"/>
                  </a:lnTo>
                  <a:cubicBezTo>
                    <a:pt x="225927" y="0"/>
                    <a:pt x="228829" y="2901"/>
                    <a:pt x="228829" y="6403"/>
                  </a:cubicBezTo>
                  <a:cubicBezTo>
                    <a:pt x="228829" y="9905"/>
                    <a:pt x="225927" y="12807"/>
                    <a:pt x="222425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160DE9FB-E013-4C57-B372-A14C5DA60CAE}"/>
                </a:ext>
              </a:extLst>
            </p:cNvPr>
            <p:cNvSpPr/>
            <p:nvPr/>
          </p:nvSpPr>
          <p:spPr>
            <a:xfrm>
              <a:off x="4230421" y="5143667"/>
              <a:ext cx="220124" cy="10006"/>
            </a:xfrm>
            <a:custGeom>
              <a:avLst/>
              <a:gdLst>
                <a:gd name="connsiteX0" fmla="*/ 222425 w 220124"/>
                <a:gd name="connsiteY0" fmla="*/ 12807 h 10005"/>
                <a:gd name="connsiteX1" fmla="*/ 6404 w 220124"/>
                <a:gd name="connsiteY1" fmla="*/ 12807 h 10005"/>
                <a:gd name="connsiteX2" fmla="*/ 0 w 220124"/>
                <a:gd name="connsiteY2" fmla="*/ 6404 h 10005"/>
                <a:gd name="connsiteX3" fmla="*/ 6404 w 220124"/>
                <a:gd name="connsiteY3" fmla="*/ 0 h 10005"/>
                <a:gd name="connsiteX4" fmla="*/ 222425 w 220124"/>
                <a:gd name="connsiteY4" fmla="*/ 0 h 10005"/>
                <a:gd name="connsiteX5" fmla="*/ 228829 w 220124"/>
                <a:gd name="connsiteY5" fmla="*/ 6404 h 10005"/>
                <a:gd name="connsiteX6" fmla="*/ 222425 w 220124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124" h="10005">
                  <a:moveTo>
                    <a:pt x="222425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22425" y="0"/>
                  </a:lnTo>
                  <a:cubicBezTo>
                    <a:pt x="225927" y="0"/>
                    <a:pt x="228829" y="2902"/>
                    <a:pt x="228829" y="6404"/>
                  </a:cubicBezTo>
                  <a:cubicBezTo>
                    <a:pt x="228829" y="9905"/>
                    <a:pt x="225927" y="12807"/>
                    <a:pt x="222425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8" name="Group 647">
            <a:extLst>
              <a:ext uri="{FF2B5EF4-FFF2-40B4-BE49-F238E27FC236}">
                <a16:creationId xmlns:a16="http://schemas.microsoft.com/office/drawing/2014/main" id="{F87EF513-B14C-4A01-8A18-A16DF4675422}"/>
              </a:ext>
            </a:extLst>
          </p:cNvPr>
          <p:cNvGrpSpPr/>
          <p:nvPr/>
        </p:nvGrpSpPr>
        <p:grpSpPr>
          <a:xfrm>
            <a:off x="2894068" y="4754247"/>
            <a:ext cx="608011" cy="541869"/>
            <a:chOff x="2894068" y="4754247"/>
            <a:chExt cx="608011" cy="541869"/>
          </a:xfrm>
          <a:solidFill>
            <a:srgbClr val="FFFFFF"/>
          </a:solidFill>
        </p:grpSpPr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1E6EC25E-665F-4F2A-A0E9-8B24FDB490B7}"/>
                </a:ext>
              </a:extLst>
            </p:cNvPr>
            <p:cNvSpPr/>
            <p:nvPr/>
          </p:nvSpPr>
          <p:spPr>
            <a:xfrm>
              <a:off x="3027143" y="4754247"/>
              <a:ext cx="320180" cy="460259"/>
            </a:xfrm>
            <a:custGeom>
              <a:avLst/>
              <a:gdLst>
                <a:gd name="connsiteX0" fmla="*/ 292765 w 320180"/>
                <a:gd name="connsiteY0" fmla="*/ 464862 h 460259"/>
                <a:gd name="connsiteX1" fmla="*/ 292765 w 320180"/>
                <a:gd name="connsiteY1" fmla="*/ 464862 h 460259"/>
                <a:gd name="connsiteX2" fmla="*/ 270152 w 320180"/>
                <a:gd name="connsiteY2" fmla="*/ 464862 h 460259"/>
                <a:gd name="connsiteX3" fmla="*/ 263749 w 320180"/>
                <a:gd name="connsiteY3" fmla="*/ 458458 h 460259"/>
                <a:gd name="connsiteX4" fmla="*/ 270152 w 320180"/>
                <a:gd name="connsiteY4" fmla="*/ 451955 h 460259"/>
                <a:gd name="connsiteX5" fmla="*/ 292765 w 320180"/>
                <a:gd name="connsiteY5" fmla="*/ 451955 h 460259"/>
                <a:gd name="connsiteX6" fmla="*/ 317279 w 320180"/>
                <a:gd name="connsiteY6" fmla="*/ 437047 h 460259"/>
                <a:gd name="connsiteX7" fmla="*/ 325784 w 320180"/>
                <a:gd name="connsiteY7" fmla="*/ 434245 h 460259"/>
                <a:gd name="connsiteX8" fmla="*/ 328585 w 320180"/>
                <a:gd name="connsiteY8" fmla="*/ 442850 h 460259"/>
                <a:gd name="connsiteX9" fmla="*/ 292765 w 320180"/>
                <a:gd name="connsiteY9" fmla="*/ 464862 h 460259"/>
                <a:gd name="connsiteX10" fmla="*/ 250941 w 320180"/>
                <a:gd name="connsiteY10" fmla="*/ 464862 h 460259"/>
                <a:gd name="connsiteX11" fmla="*/ 58833 w 320180"/>
                <a:gd name="connsiteY11" fmla="*/ 464862 h 460259"/>
                <a:gd name="connsiteX12" fmla="*/ 52430 w 320180"/>
                <a:gd name="connsiteY12" fmla="*/ 458458 h 460259"/>
                <a:gd name="connsiteX13" fmla="*/ 58833 w 320180"/>
                <a:gd name="connsiteY13" fmla="*/ 451955 h 460259"/>
                <a:gd name="connsiteX14" fmla="*/ 250941 w 320180"/>
                <a:gd name="connsiteY14" fmla="*/ 451955 h 460259"/>
                <a:gd name="connsiteX15" fmla="*/ 257345 w 320180"/>
                <a:gd name="connsiteY15" fmla="*/ 458458 h 460259"/>
                <a:gd name="connsiteX16" fmla="*/ 250941 w 320180"/>
                <a:gd name="connsiteY16" fmla="*/ 464862 h 460259"/>
                <a:gd name="connsiteX17" fmla="*/ 39622 w 320180"/>
                <a:gd name="connsiteY17" fmla="*/ 464762 h 460259"/>
                <a:gd name="connsiteX18" fmla="*/ 39622 w 320180"/>
                <a:gd name="connsiteY18" fmla="*/ 464762 h 460259"/>
                <a:gd name="connsiteX19" fmla="*/ 35020 w 320180"/>
                <a:gd name="connsiteY19" fmla="*/ 462861 h 460259"/>
                <a:gd name="connsiteX20" fmla="*/ 33319 w 320180"/>
                <a:gd name="connsiteY20" fmla="*/ 458258 h 460259"/>
                <a:gd name="connsiteX21" fmla="*/ 39622 w 320180"/>
                <a:gd name="connsiteY21" fmla="*/ 451955 h 460259"/>
                <a:gd name="connsiteX22" fmla="*/ 39822 w 320180"/>
                <a:gd name="connsiteY22" fmla="*/ 451955 h 460259"/>
                <a:gd name="connsiteX23" fmla="*/ 44225 w 320180"/>
                <a:gd name="connsiteY23" fmla="*/ 453956 h 460259"/>
                <a:gd name="connsiteX24" fmla="*/ 46026 w 320180"/>
                <a:gd name="connsiteY24" fmla="*/ 458559 h 460259"/>
                <a:gd name="connsiteX25" fmla="*/ 39622 w 320180"/>
                <a:gd name="connsiteY25" fmla="*/ 464762 h 460259"/>
                <a:gd name="connsiteX26" fmla="*/ 21512 w 320180"/>
                <a:gd name="connsiteY26" fmla="*/ 459159 h 460259"/>
                <a:gd name="connsiteX27" fmla="*/ 18010 w 320180"/>
                <a:gd name="connsiteY27" fmla="*/ 458158 h 460259"/>
                <a:gd name="connsiteX28" fmla="*/ 0 w 320180"/>
                <a:gd name="connsiteY28" fmla="*/ 424639 h 460259"/>
                <a:gd name="connsiteX29" fmla="*/ 0 w 320180"/>
                <a:gd name="connsiteY29" fmla="*/ 40223 h 460259"/>
                <a:gd name="connsiteX30" fmla="*/ 15409 w 320180"/>
                <a:gd name="connsiteY30" fmla="*/ 8605 h 460259"/>
                <a:gd name="connsiteX31" fmla="*/ 24414 w 320180"/>
                <a:gd name="connsiteY31" fmla="*/ 9705 h 460259"/>
                <a:gd name="connsiteX32" fmla="*/ 25714 w 320180"/>
                <a:gd name="connsiteY32" fmla="*/ 14408 h 460259"/>
                <a:gd name="connsiteX33" fmla="*/ 23313 w 320180"/>
                <a:gd name="connsiteY33" fmla="*/ 18711 h 460259"/>
                <a:gd name="connsiteX34" fmla="*/ 12807 w 320180"/>
                <a:gd name="connsiteY34" fmla="*/ 40223 h 460259"/>
                <a:gd name="connsiteX35" fmla="*/ 12807 w 320180"/>
                <a:gd name="connsiteY35" fmla="*/ 424639 h 460259"/>
                <a:gd name="connsiteX36" fmla="*/ 25114 w 320180"/>
                <a:gd name="connsiteY36" fmla="*/ 447452 h 460259"/>
                <a:gd name="connsiteX37" fmla="*/ 27816 w 320180"/>
                <a:gd name="connsiteY37" fmla="*/ 451455 h 460259"/>
                <a:gd name="connsiteX38" fmla="*/ 26915 w 320180"/>
                <a:gd name="connsiteY38" fmla="*/ 456357 h 460259"/>
                <a:gd name="connsiteX39" fmla="*/ 21512 w 320180"/>
                <a:gd name="connsiteY39" fmla="*/ 459159 h 460259"/>
                <a:gd name="connsiteX40" fmla="*/ 36921 w 320180"/>
                <a:gd name="connsiteY40" fmla="*/ 13008 h 460259"/>
                <a:gd name="connsiteX41" fmla="*/ 30517 w 320180"/>
                <a:gd name="connsiteY41" fmla="*/ 7204 h 460259"/>
                <a:gd name="connsiteX42" fmla="*/ 32018 w 320180"/>
                <a:gd name="connsiteY42" fmla="*/ 2501 h 460259"/>
                <a:gd name="connsiteX43" fmla="*/ 36321 w 320180"/>
                <a:gd name="connsiteY43" fmla="*/ 200 h 460259"/>
                <a:gd name="connsiteX44" fmla="*/ 40323 w 320180"/>
                <a:gd name="connsiteY44" fmla="*/ 0 h 460259"/>
                <a:gd name="connsiteX45" fmla="*/ 229029 w 320180"/>
                <a:gd name="connsiteY45" fmla="*/ 0 h 460259"/>
                <a:gd name="connsiteX46" fmla="*/ 229229 w 320180"/>
                <a:gd name="connsiteY46" fmla="*/ 100 h 460259"/>
                <a:gd name="connsiteX47" fmla="*/ 235433 w 320180"/>
                <a:gd name="connsiteY47" fmla="*/ 6404 h 460259"/>
                <a:gd name="connsiteX48" fmla="*/ 229029 w 320180"/>
                <a:gd name="connsiteY48" fmla="*/ 12807 h 460259"/>
                <a:gd name="connsiteX49" fmla="*/ 40323 w 320180"/>
                <a:gd name="connsiteY49" fmla="*/ 12807 h 460259"/>
                <a:gd name="connsiteX50" fmla="*/ 37521 w 320180"/>
                <a:gd name="connsiteY50" fmla="*/ 13008 h 460259"/>
                <a:gd name="connsiteX51" fmla="*/ 36921 w 320180"/>
                <a:gd name="connsiteY51" fmla="*/ 13008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320180" h="460259">
                  <a:moveTo>
                    <a:pt x="292765" y="464862"/>
                  </a:moveTo>
                  <a:lnTo>
                    <a:pt x="292765" y="464862"/>
                  </a:lnTo>
                  <a:lnTo>
                    <a:pt x="270152" y="464862"/>
                  </a:lnTo>
                  <a:cubicBezTo>
                    <a:pt x="266650" y="464862"/>
                    <a:pt x="263749" y="461961"/>
                    <a:pt x="263749" y="458458"/>
                  </a:cubicBezTo>
                  <a:cubicBezTo>
                    <a:pt x="263749" y="454857"/>
                    <a:pt x="266650" y="451955"/>
                    <a:pt x="270152" y="451955"/>
                  </a:cubicBezTo>
                  <a:lnTo>
                    <a:pt x="292765" y="451955"/>
                  </a:lnTo>
                  <a:cubicBezTo>
                    <a:pt x="303171" y="451955"/>
                    <a:pt x="312476" y="446252"/>
                    <a:pt x="317279" y="437047"/>
                  </a:cubicBezTo>
                  <a:cubicBezTo>
                    <a:pt x="318780" y="433945"/>
                    <a:pt x="322782" y="432644"/>
                    <a:pt x="325784" y="434245"/>
                  </a:cubicBezTo>
                  <a:cubicBezTo>
                    <a:pt x="328985" y="435846"/>
                    <a:pt x="330186" y="439648"/>
                    <a:pt x="328585" y="442850"/>
                  </a:cubicBezTo>
                  <a:cubicBezTo>
                    <a:pt x="321681" y="456357"/>
                    <a:pt x="307973" y="464762"/>
                    <a:pt x="292765" y="464862"/>
                  </a:cubicBezTo>
                  <a:close/>
                  <a:moveTo>
                    <a:pt x="250941" y="464862"/>
                  </a:moveTo>
                  <a:lnTo>
                    <a:pt x="58833" y="464862"/>
                  </a:lnTo>
                  <a:cubicBezTo>
                    <a:pt x="55331" y="464862"/>
                    <a:pt x="52430" y="461961"/>
                    <a:pt x="52430" y="458458"/>
                  </a:cubicBezTo>
                  <a:cubicBezTo>
                    <a:pt x="52430" y="454857"/>
                    <a:pt x="55331" y="451955"/>
                    <a:pt x="58833" y="451955"/>
                  </a:cubicBezTo>
                  <a:lnTo>
                    <a:pt x="250941" y="451955"/>
                  </a:lnTo>
                  <a:cubicBezTo>
                    <a:pt x="254543" y="451955"/>
                    <a:pt x="257345" y="454857"/>
                    <a:pt x="257345" y="458458"/>
                  </a:cubicBezTo>
                  <a:cubicBezTo>
                    <a:pt x="257345" y="461961"/>
                    <a:pt x="254543" y="464862"/>
                    <a:pt x="250941" y="464862"/>
                  </a:cubicBezTo>
                  <a:close/>
                  <a:moveTo>
                    <a:pt x="39622" y="464762"/>
                  </a:moveTo>
                  <a:lnTo>
                    <a:pt x="39622" y="464762"/>
                  </a:lnTo>
                  <a:cubicBezTo>
                    <a:pt x="37821" y="464762"/>
                    <a:pt x="36220" y="464062"/>
                    <a:pt x="35020" y="462861"/>
                  </a:cubicBezTo>
                  <a:cubicBezTo>
                    <a:pt x="33819" y="461660"/>
                    <a:pt x="33219" y="459959"/>
                    <a:pt x="33319" y="458258"/>
                  </a:cubicBezTo>
                  <a:cubicBezTo>
                    <a:pt x="33319" y="454857"/>
                    <a:pt x="36120" y="451955"/>
                    <a:pt x="39622" y="451955"/>
                  </a:cubicBezTo>
                  <a:lnTo>
                    <a:pt x="39822" y="451955"/>
                  </a:lnTo>
                  <a:cubicBezTo>
                    <a:pt x="41523" y="452055"/>
                    <a:pt x="43124" y="452755"/>
                    <a:pt x="44225" y="453956"/>
                  </a:cubicBezTo>
                  <a:cubicBezTo>
                    <a:pt x="45426" y="455157"/>
                    <a:pt x="46126" y="456858"/>
                    <a:pt x="46026" y="458559"/>
                  </a:cubicBezTo>
                  <a:cubicBezTo>
                    <a:pt x="46026" y="461961"/>
                    <a:pt x="43124" y="464762"/>
                    <a:pt x="39622" y="464762"/>
                  </a:cubicBezTo>
                  <a:close/>
                  <a:moveTo>
                    <a:pt x="21512" y="459159"/>
                  </a:moveTo>
                  <a:cubicBezTo>
                    <a:pt x="20311" y="459159"/>
                    <a:pt x="19111" y="458859"/>
                    <a:pt x="18010" y="458158"/>
                  </a:cubicBezTo>
                  <a:cubicBezTo>
                    <a:pt x="6804" y="450654"/>
                    <a:pt x="0" y="438147"/>
                    <a:pt x="0" y="424639"/>
                  </a:cubicBezTo>
                  <a:lnTo>
                    <a:pt x="0" y="40223"/>
                  </a:lnTo>
                  <a:cubicBezTo>
                    <a:pt x="0" y="27816"/>
                    <a:pt x="5603" y="16309"/>
                    <a:pt x="15409" y="8605"/>
                  </a:cubicBezTo>
                  <a:cubicBezTo>
                    <a:pt x="18110" y="6504"/>
                    <a:pt x="22313" y="7004"/>
                    <a:pt x="24414" y="9705"/>
                  </a:cubicBezTo>
                  <a:cubicBezTo>
                    <a:pt x="25514" y="11006"/>
                    <a:pt x="25915" y="12707"/>
                    <a:pt x="25714" y="14408"/>
                  </a:cubicBezTo>
                  <a:cubicBezTo>
                    <a:pt x="25514" y="16109"/>
                    <a:pt x="24714" y="17610"/>
                    <a:pt x="23313" y="18711"/>
                  </a:cubicBezTo>
                  <a:cubicBezTo>
                    <a:pt x="16709" y="24014"/>
                    <a:pt x="12807" y="31818"/>
                    <a:pt x="12807" y="40223"/>
                  </a:cubicBezTo>
                  <a:lnTo>
                    <a:pt x="12807" y="424639"/>
                  </a:lnTo>
                  <a:cubicBezTo>
                    <a:pt x="12807" y="433745"/>
                    <a:pt x="17410" y="442350"/>
                    <a:pt x="25114" y="447452"/>
                  </a:cubicBezTo>
                  <a:cubicBezTo>
                    <a:pt x="26515" y="448353"/>
                    <a:pt x="27516" y="449854"/>
                    <a:pt x="27816" y="451455"/>
                  </a:cubicBezTo>
                  <a:cubicBezTo>
                    <a:pt x="28216" y="453155"/>
                    <a:pt x="27816" y="454857"/>
                    <a:pt x="26915" y="456357"/>
                  </a:cubicBezTo>
                  <a:cubicBezTo>
                    <a:pt x="25714" y="458158"/>
                    <a:pt x="23713" y="459159"/>
                    <a:pt x="21512" y="459159"/>
                  </a:cubicBezTo>
                  <a:close/>
                  <a:moveTo>
                    <a:pt x="36921" y="13008"/>
                  </a:moveTo>
                  <a:cubicBezTo>
                    <a:pt x="33619" y="13008"/>
                    <a:pt x="30917" y="10506"/>
                    <a:pt x="30517" y="7204"/>
                  </a:cubicBezTo>
                  <a:cubicBezTo>
                    <a:pt x="30417" y="5503"/>
                    <a:pt x="30917" y="3902"/>
                    <a:pt x="32018" y="2501"/>
                  </a:cubicBezTo>
                  <a:cubicBezTo>
                    <a:pt x="33119" y="1201"/>
                    <a:pt x="34619" y="400"/>
                    <a:pt x="36321" y="200"/>
                  </a:cubicBezTo>
                  <a:cubicBezTo>
                    <a:pt x="37621" y="100"/>
                    <a:pt x="38922" y="0"/>
                    <a:pt x="40323" y="0"/>
                  </a:cubicBezTo>
                  <a:lnTo>
                    <a:pt x="229029" y="0"/>
                  </a:lnTo>
                  <a:cubicBezTo>
                    <a:pt x="229129" y="0"/>
                    <a:pt x="229129" y="0"/>
                    <a:pt x="229229" y="100"/>
                  </a:cubicBezTo>
                  <a:cubicBezTo>
                    <a:pt x="232631" y="200"/>
                    <a:pt x="235433" y="3002"/>
                    <a:pt x="235433" y="6404"/>
                  </a:cubicBezTo>
                  <a:cubicBezTo>
                    <a:pt x="235433" y="10006"/>
                    <a:pt x="232531" y="12807"/>
                    <a:pt x="229029" y="12807"/>
                  </a:cubicBezTo>
                  <a:lnTo>
                    <a:pt x="40323" y="12807"/>
                  </a:lnTo>
                  <a:cubicBezTo>
                    <a:pt x="39322" y="12807"/>
                    <a:pt x="38422" y="12907"/>
                    <a:pt x="37521" y="13008"/>
                  </a:cubicBezTo>
                  <a:cubicBezTo>
                    <a:pt x="37321" y="13008"/>
                    <a:pt x="37121" y="13008"/>
                    <a:pt x="36921" y="130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FBA6669A-FA2D-4DAD-B425-01F26E0AE962}"/>
                </a:ext>
              </a:extLst>
            </p:cNvPr>
            <p:cNvSpPr/>
            <p:nvPr/>
          </p:nvSpPr>
          <p:spPr>
            <a:xfrm>
              <a:off x="3347324" y="4851902"/>
              <a:ext cx="10006" cy="250141"/>
            </a:xfrm>
            <a:custGeom>
              <a:avLst/>
              <a:gdLst>
                <a:gd name="connsiteX0" fmla="*/ 6404 w 10005"/>
                <a:gd name="connsiteY0" fmla="*/ 255444 h 250140"/>
                <a:gd name="connsiteX1" fmla="*/ 0 w 10005"/>
                <a:gd name="connsiteY1" fmla="*/ 249041 h 250140"/>
                <a:gd name="connsiteX2" fmla="*/ 0 w 10005"/>
                <a:gd name="connsiteY2" fmla="*/ 56932 h 250140"/>
                <a:gd name="connsiteX3" fmla="*/ 6404 w 10005"/>
                <a:gd name="connsiteY3" fmla="*/ 50529 h 250140"/>
                <a:gd name="connsiteX4" fmla="*/ 12807 w 10005"/>
                <a:gd name="connsiteY4" fmla="*/ 56932 h 250140"/>
                <a:gd name="connsiteX5" fmla="*/ 12807 w 10005"/>
                <a:gd name="connsiteY5" fmla="*/ 249041 h 250140"/>
                <a:gd name="connsiteX6" fmla="*/ 6404 w 10005"/>
                <a:gd name="connsiteY6" fmla="*/ 255444 h 250140"/>
                <a:gd name="connsiteX7" fmla="*/ 6404 w 10005"/>
                <a:gd name="connsiteY7" fmla="*/ 44125 h 250140"/>
                <a:gd name="connsiteX8" fmla="*/ 0 w 10005"/>
                <a:gd name="connsiteY8" fmla="*/ 37721 h 250140"/>
                <a:gd name="connsiteX9" fmla="*/ 0 w 10005"/>
                <a:gd name="connsiteY9" fmla="*/ 6404 h 250140"/>
                <a:gd name="connsiteX10" fmla="*/ 6404 w 10005"/>
                <a:gd name="connsiteY10" fmla="*/ 0 h 250140"/>
                <a:gd name="connsiteX11" fmla="*/ 12807 w 10005"/>
                <a:gd name="connsiteY11" fmla="*/ 6404 h 250140"/>
                <a:gd name="connsiteX12" fmla="*/ 12807 w 10005"/>
                <a:gd name="connsiteY12" fmla="*/ 37721 h 250140"/>
                <a:gd name="connsiteX13" fmla="*/ 6404 w 10005"/>
                <a:gd name="connsiteY13" fmla="*/ 44125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05" h="250140">
                  <a:moveTo>
                    <a:pt x="6404" y="255444"/>
                  </a:moveTo>
                  <a:cubicBezTo>
                    <a:pt x="2902" y="255444"/>
                    <a:pt x="0" y="252642"/>
                    <a:pt x="0" y="249041"/>
                  </a:cubicBezTo>
                  <a:lnTo>
                    <a:pt x="0" y="56932"/>
                  </a:lnTo>
                  <a:cubicBezTo>
                    <a:pt x="0" y="53430"/>
                    <a:pt x="2902" y="50529"/>
                    <a:pt x="6404" y="50529"/>
                  </a:cubicBezTo>
                  <a:cubicBezTo>
                    <a:pt x="10006" y="50529"/>
                    <a:pt x="12807" y="53430"/>
                    <a:pt x="12807" y="56932"/>
                  </a:cubicBezTo>
                  <a:lnTo>
                    <a:pt x="12807" y="249041"/>
                  </a:lnTo>
                  <a:cubicBezTo>
                    <a:pt x="12807" y="252642"/>
                    <a:pt x="10006" y="255444"/>
                    <a:pt x="6404" y="255444"/>
                  </a:cubicBezTo>
                  <a:close/>
                  <a:moveTo>
                    <a:pt x="6404" y="44125"/>
                  </a:moveTo>
                  <a:cubicBezTo>
                    <a:pt x="2902" y="44125"/>
                    <a:pt x="0" y="41323"/>
                    <a:pt x="0" y="37721"/>
                  </a:cubicBezTo>
                  <a:lnTo>
                    <a:pt x="0" y="6404"/>
                  </a:lnTo>
                  <a:cubicBezTo>
                    <a:pt x="0" y="2802"/>
                    <a:pt x="2902" y="0"/>
                    <a:pt x="6404" y="0"/>
                  </a:cubicBezTo>
                  <a:cubicBezTo>
                    <a:pt x="10006" y="0"/>
                    <a:pt x="12807" y="2802"/>
                    <a:pt x="12807" y="6404"/>
                  </a:cubicBezTo>
                  <a:lnTo>
                    <a:pt x="12807" y="37721"/>
                  </a:lnTo>
                  <a:cubicBezTo>
                    <a:pt x="12807" y="41323"/>
                    <a:pt x="10006" y="44125"/>
                    <a:pt x="6404" y="4412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0CD29053-930E-4C01-908E-5250C25BE2AF}"/>
                </a:ext>
              </a:extLst>
            </p:cNvPr>
            <p:cNvSpPr/>
            <p:nvPr/>
          </p:nvSpPr>
          <p:spPr>
            <a:xfrm>
              <a:off x="3249769" y="4757349"/>
              <a:ext cx="110062" cy="100056"/>
            </a:xfrm>
            <a:custGeom>
              <a:avLst/>
              <a:gdLst>
                <a:gd name="connsiteX0" fmla="*/ 103959 w 110062"/>
                <a:gd name="connsiteY0" fmla="*/ 107360 h 100056"/>
                <a:gd name="connsiteX1" fmla="*/ 6404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308 w 110062"/>
                <a:gd name="connsiteY8" fmla="*/ 10206 h 100056"/>
                <a:gd name="connsiteX9" fmla="*/ 22313 w 110062"/>
                <a:gd name="connsiteY9" fmla="*/ 10206 h 100056"/>
                <a:gd name="connsiteX10" fmla="*/ 108561 w 110062"/>
                <a:gd name="connsiteY10" fmla="*/ 96354 h 100056"/>
                <a:gd name="connsiteX11" fmla="*/ 109962 w 110062"/>
                <a:gd name="connsiteY11" fmla="*/ 103358 h 100056"/>
                <a:gd name="connsiteX12" fmla="*/ 103959 w 110062"/>
                <a:gd name="connsiteY12" fmla="*/ 107360 h 100056"/>
                <a:gd name="connsiteX13" fmla="*/ 12807 w 110062"/>
                <a:gd name="connsiteY13" fmla="*/ 94453 h 100056"/>
                <a:gd name="connsiteX14" fmla="*/ 88550 w 110062"/>
                <a:gd name="connsiteY14" fmla="*/ 94453 h 100056"/>
                <a:gd name="connsiteX15" fmla="*/ 13408 w 110062"/>
                <a:gd name="connsiteY15" fmla="*/ 19311 h 100056"/>
                <a:gd name="connsiteX16" fmla="*/ 13308 w 110062"/>
                <a:gd name="connsiteY16" fmla="*/ 19311 h 100056"/>
                <a:gd name="connsiteX17" fmla="*/ 12807 w 110062"/>
                <a:gd name="connsiteY17" fmla="*/ 18710 h 100056"/>
                <a:gd name="connsiteX18" fmla="*/ 12807 w 110062"/>
                <a:gd name="connsiteY18" fmla="*/ 944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3959" y="107360"/>
                  </a:moveTo>
                  <a:lnTo>
                    <a:pt x="6404" y="107360"/>
                  </a:lnTo>
                  <a:cubicBezTo>
                    <a:pt x="4703" y="107360"/>
                    <a:pt x="3102" y="106660"/>
                    <a:pt x="1901" y="105459"/>
                  </a:cubicBezTo>
                  <a:cubicBezTo>
                    <a:pt x="700" y="104259"/>
                    <a:pt x="0" y="1025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6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2907" y="10606"/>
                    <a:pt x="13108" y="10406"/>
                    <a:pt x="13308" y="10206"/>
                  </a:cubicBezTo>
                  <a:cubicBezTo>
                    <a:pt x="15709" y="7804"/>
                    <a:pt x="19911" y="7804"/>
                    <a:pt x="22313" y="10206"/>
                  </a:cubicBezTo>
                  <a:lnTo>
                    <a:pt x="108561" y="96354"/>
                  </a:lnTo>
                  <a:cubicBezTo>
                    <a:pt x="110362" y="98155"/>
                    <a:pt x="110863" y="100957"/>
                    <a:pt x="109962" y="103358"/>
                  </a:cubicBezTo>
                  <a:cubicBezTo>
                    <a:pt x="108861" y="105759"/>
                    <a:pt x="106560" y="107360"/>
                    <a:pt x="103959" y="107360"/>
                  </a:cubicBezTo>
                  <a:close/>
                  <a:moveTo>
                    <a:pt x="12807" y="94453"/>
                  </a:moveTo>
                  <a:lnTo>
                    <a:pt x="88550" y="94453"/>
                  </a:lnTo>
                  <a:lnTo>
                    <a:pt x="13408" y="19311"/>
                  </a:lnTo>
                  <a:cubicBezTo>
                    <a:pt x="13308" y="19311"/>
                    <a:pt x="13308" y="19311"/>
                    <a:pt x="13308" y="19311"/>
                  </a:cubicBezTo>
                  <a:cubicBezTo>
                    <a:pt x="13108" y="19111"/>
                    <a:pt x="12907" y="18911"/>
                    <a:pt x="12807" y="18710"/>
                  </a:cubicBezTo>
                  <a:lnTo>
                    <a:pt x="12807" y="944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69BCF828-2FBE-47D5-97EF-60809AA53CBB}"/>
                </a:ext>
              </a:extLst>
            </p:cNvPr>
            <p:cNvSpPr/>
            <p:nvPr/>
          </p:nvSpPr>
          <p:spPr>
            <a:xfrm>
              <a:off x="2927487" y="4825388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3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3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3"/>
                  </a:cubicBezTo>
                  <a:cubicBezTo>
                    <a:pt x="35320" y="9905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D1A659A-2A0C-4E04-94EB-A41001EABFFF}"/>
                </a:ext>
              </a:extLst>
            </p:cNvPr>
            <p:cNvSpPr/>
            <p:nvPr/>
          </p:nvSpPr>
          <p:spPr>
            <a:xfrm>
              <a:off x="2938694" y="4814181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3 h 30016"/>
                <a:gd name="connsiteX3" fmla="*/ 6404 w 10005"/>
                <a:gd name="connsiteY3" fmla="*/ 0 h 30016"/>
                <a:gd name="connsiteX4" fmla="*/ 12807 w 10005"/>
                <a:gd name="connsiteY4" fmla="*/ 6403 h 30016"/>
                <a:gd name="connsiteX5" fmla="*/ 12807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5" y="0"/>
                    <a:pt x="12807" y="2901"/>
                    <a:pt x="12807" y="6403"/>
                  </a:cubicBezTo>
                  <a:lnTo>
                    <a:pt x="12807" y="28916"/>
                  </a:lnTo>
                  <a:cubicBezTo>
                    <a:pt x="12807" y="324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75AB8E89-95C6-487C-9FB8-E4617E9D0E84}"/>
                </a:ext>
              </a:extLst>
            </p:cNvPr>
            <p:cNvSpPr/>
            <p:nvPr/>
          </p:nvSpPr>
          <p:spPr>
            <a:xfrm>
              <a:off x="2951901" y="4886722"/>
              <a:ext cx="40023" cy="40023"/>
            </a:xfrm>
            <a:custGeom>
              <a:avLst/>
              <a:gdLst>
                <a:gd name="connsiteX0" fmla="*/ 21812 w 40022"/>
                <a:gd name="connsiteY0" fmla="*/ 43624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5 w 40022"/>
                <a:gd name="connsiteY3" fmla="*/ 21812 h 40022"/>
                <a:gd name="connsiteX4" fmla="*/ 21812 w 40022"/>
                <a:gd name="connsiteY4" fmla="*/ 43624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4"/>
                  </a:moveTo>
                  <a:cubicBezTo>
                    <a:pt x="9805" y="43624"/>
                    <a:pt x="0" y="33819"/>
                    <a:pt x="0" y="21812"/>
                  </a:cubicBezTo>
                  <a:cubicBezTo>
                    <a:pt x="0" y="9805"/>
                    <a:pt x="9805" y="0"/>
                    <a:pt x="21812" y="0"/>
                  </a:cubicBezTo>
                  <a:cubicBezTo>
                    <a:pt x="33819" y="0"/>
                    <a:pt x="43625" y="9805"/>
                    <a:pt x="43625" y="21812"/>
                  </a:cubicBezTo>
                  <a:cubicBezTo>
                    <a:pt x="43625" y="33819"/>
                    <a:pt x="33919" y="43624"/>
                    <a:pt x="21812" y="43624"/>
                  </a:cubicBezTo>
                  <a:close/>
                  <a:moveTo>
                    <a:pt x="21812" y="12707"/>
                  </a:moveTo>
                  <a:cubicBezTo>
                    <a:pt x="16810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7" y="26615"/>
                    <a:pt x="30817" y="21712"/>
                  </a:cubicBezTo>
                  <a:cubicBezTo>
                    <a:pt x="30817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58C5CA2E-62A4-4EB2-90A1-9BE437A762FA}"/>
                </a:ext>
              </a:extLst>
            </p:cNvPr>
            <p:cNvSpPr/>
            <p:nvPr/>
          </p:nvSpPr>
          <p:spPr>
            <a:xfrm>
              <a:off x="2894068" y="4977173"/>
              <a:ext cx="40023" cy="10006"/>
            </a:xfrm>
            <a:custGeom>
              <a:avLst/>
              <a:gdLst>
                <a:gd name="connsiteX0" fmla="*/ 39522 w 40022"/>
                <a:gd name="connsiteY0" fmla="*/ 12808 h 10005"/>
                <a:gd name="connsiteX1" fmla="*/ 6404 w 40022"/>
                <a:gd name="connsiteY1" fmla="*/ 12808 h 10005"/>
                <a:gd name="connsiteX2" fmla="*/ 0 w 40022"/>
                <a:gd name="connsiteY2" fmla="*/ 6404 h 10005"/>
                <a:gd name="connsiteX3" fmla="*/ 6404 w 40022"/>
                <a:gd name="connsiteY3" fmla="*/ 0 h 10005"/>
                <a:gd name="connsiteX4" fmla="*/ 39522 w 40022"/>
                <a:gd name="connsiteY4" fmla="*/ 0 h 10005"/>
                <a:gd name="connsiteX5" fmla="*/ 45926 w 40022"/>
                <a:gd name="connsiteY5" fmla="*/ 6404 h 10005"/>
                <a:gd name="connsiteX6" fmla="*/ 39522 w 40022"/>
                <a:gd name="connsiteY6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10005">
                  <a:moveTo>
                    <a:pt x="39522" y="12808"/>
                  </a:moveTo>
                  <a:lnTo>
                    <a:pt x="6404" y="12808"/>
                  </a:lnTo>
                  <a:cubicBezTo>
                    <a:pt x="2902" y="12808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39522" y="0"/>
                  </a:lnTo>
                  <a:cubicBezTo>
                    <a:pt x="43024" y="0"/>
                    <a:pt x="45926" y="2902"/>
                    <a:pt x="45926" y="6404"/>
                  </a:cubicBezTo>
                  <a:cubicBezTo>
                    <a:pt x="45926" y="9906"/>
                    <a:pt x="43124" y="12808"/>
                    <a:pt x="39522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15046203-23B1-4B42-836C-F42C37436C66}"/>
                </a:ext>
              </a:extLst>
            </p:cNvPr>
            <p:cNvSpPr/>
            <p:nvPr/>
          </p:nvSpPr>
          <p:spPr>
            <a:xfrm>
              <a:off x="2910678" y="4960664"/>
              <a:ext cx="10006" cy="40023"/>
            </a:xfrm>
            <a:custGeom>
              <a:avLst/>
              <a:gdLst>
                <a:gd name="connsiteX0" fmla="*/ 6404 w 10005"/>
                <a:gd name="connsiteY0" fmla="*/ 45926 h 40022"/>
                <a:gd name="connsiteX1" fmla="*/ 0 w 10005"/>
                <a:gd name="connsiteY1" fmla="*/ 39522 h 40022"/>
                <a:gd name="connsiteX2" fmla="*/ 0 w 10005"/>
                <a:gd name="connsiteY2" fmla="*/ 6404 h 40022"/>
                <a:gd name="connsiteX3" fmla="*/ 6404 w 10005"/>
                <a:gd name="connsiteY3" fmla="*/ 0 h 40022"/>
                <a:gd name="connsiteX4" fmla="*/ 12807 w 10005"/>
                <a:gd name="connsiteY4" fmla="*/ 6404 h 40022"/>
                <a:gd name="connsiteX5" fmla="*/ 12807 w 10005"/>
                <a:gd name="connsiteY5" fmla="*/ 39522 h 40022"/>
                <a:gd name="connsiteX6" fmla="*/ 6404 w 10005"/>
                <a:gd name="connsiteY6" fmla="*/ 45926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40022">
                  <a:moveTo>
                    <a:pt x="6404" y="45926"/>
                  </a:moveTo>
                  <a:cubicBezTo>
                    <a:pt x="2902" y="45926"/>
                    <a:pt x="0" y="43024"/>
                    <a:pt x="0" y="39522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5" y="0"/>
                    <a:pt x="12807" y="2902"/>
                    <a:pt x="12807" y="6404"/>
                  </a:cubicBezTo>
                  <a:lnTo>
                    <a:pt x="12807" y="39522"/>
                  </a:lnTo>
                  <a:cubicBezTo>
                    <a:pt x="12807" y="43024"/>
                    <a:pt x="9905" y="45926"/>
                    <a:pt x="6404" y="4592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E32E7F65-0135-4075-AB5B-E75ABD567B86}"/>
                </a:ext>
              </a:extLst>
            </p:cNvPr>
            <p:cNvSpPr/>
            <p:nvPr/>
          </p:nvSpPr>
          <p:spPr>
            <a:xfrm>
              <a:off x="2947936" y="5009929"/>
              <a:ext cx="60034" cy="60034"/>
            </a:xfrm>
            <a:custGeom>
              <a:avLst/>
              <a:gdLst>
                <a:gd name="connsiteX0" fmla="*/ 30980 w 60033"/>
                <a:gd name="connsiteY0" fmla="*/ 62098 h 60033"/>
                <a:gd name="connsiteX1" fmla="*/ 13270 w 60033"/>
                <a:gd name="connsiteY1" fmla="*/ 56494 h 60033"/>
                <a:gd name="connsiteX2" fmla="*/ 463 w 60033"/>
                <a:gd name="connsiteY2" fmla="*/ 36483 h 60033"/>
                <a:gd name="connsiteX3" fmla="*/ 5566 w 60033"/>
                <a:gd name="connsiteY3" fmla="*/ 13270 h 60033"/>
                <a:gd name="connsiteX4" fmla="*/ 25577 w 60033"/>
                <a:gd name="connsiteY4" fmla="*/ 463 h 60033"/>
                <a:gd name="connsiteX5" fmla="*/ 48790 w 60033"/>
                <a:gd name="connsiteY5" fmla="*/ 5566 h 60033"/>
                <a:gd name="connsiteX6" fmla="*/ 61597 w 60033"/>
                <a:gd name="connsiteY6" fmla="*/ 25577 h 60033"/>
                <a:gd name="connsiteX7" fmla="*/ 56494 w 60033"/>
                <a:gd name="connsiteY7" fmla="*/ 48790 h 60033"/>
                <a:gd name="connsiteX8" fmla="*/ 36483 w 60033"/>
                <a:gd name="connsiteY8" fmla="*/ 61597 h 60033"/>
                <a:gd name="connsiteX9" fmla="*/ 30980 w 60033"/>
                <a:gd name="connsiteY9" fmla="*/ 62098 h 60033"/>
                <a:gd name="connsiteX10" fmla="*/ 31080 w 60033"/>
                <a:gd name="connsiteY10" fmla="*/ 12870 h 60033"/>
                <a:gd name="connsiteX11" fmla="*/ 27878 w 60033"/>
                <a:gd name="connsiteY11" fmla="*/ 13170 h 60033"/>
                <a:gd name="connsiteX12" fmla="*/ 16172 w 60033"/>
                <a:gd name="connsiteY12" fmla="*/ 20674 h 60033"/>
                <a:gd name="connsiteX13" fmla="*/ 13170 w 60033"/>
                <a:gd name="connsiteY13" fmla="*/ 34282 h 60033"/>
                <a:gd name="connsiteX14" fmla="*/ 20674 w 60033"/>
                <a:gd name="connsiteY14" fmla="*/ 45989 h 60033"/>
                <a:gd name="connsiteX15" fmla="*/ 34282 w 60033"/>
                <a:gd name="connsiteY15" fmla="*/ 48990 h 60033"/>
                <a:gd name="connsiteX16" fmla="*/ 45988 w 60033"/>
                <a:gd name="connsiteY16" fmla="*/ 41486 h 60033"/>
                <a:gd name="connsiteX17" fmla="*/ 48990 w 60033"/>
                <a:gd name="connsiteY17" fmla="*/ 27878 h 60033"/>
                <a:gd name="connsiteX18" fmla="*/ 41486 w 60033"/>
                <a:gd name="connsiteY18" fmla="*/ 16172 h 60033"/>
                <a:gd name="connsiteX19" fmla="*/ 31080 w 60033"/>
                <a:gd name="connsiteY19" fmla="*/ 128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098"/>
                  </a:moveTo>
                  <a:cubicBezTo>
                    <a:pt x="24676" y="62098"/>
                    <a:pt x="18573" y="60196"/>
                    <a:pt x="13270" y="56494"/>
                  </a:cubicBezTo>
                  <a:cubicBezTo>
                    <a:pt x="6466" y="51792"/>
                    <a:pt x="1964" y="44688"/>
                    <a:pt x="463" y="36483"/>
                  </a:cubicBezTo>
                  <a:cubicBezTo>
                    <a:pt x="-938" y="28278"/>
                    <a:pt x="863" y="20074"/>
                    <a:pt x="5566" y="13270"/>
                  </a:cubicBezTo>
                  <a:cubicBezTo>
                    <a:pt x="10268" y="6466"/>
                    <a:pt x="17372" y="1964"/>
                    <a:pt x="25577" y="463"/>
                  </a:cubicBezTo>
                  <a:cubicBezTo>
                    <a:pt x="33781" y="-938"/>
                    <a:pt x="41986" y="863"/>
                    <a:pt x="48790" y="5566"/>
                  </a:cubicBezTo>
                  <a:cubicBezTo>
                    <a:pt x="55594" y="10268"/>
                    <a:pt x="60096" y="17472"/>
                    <a:pt x="61597" y="25577"/>
                  </a:cubicBezTo>
                  <a:cubicBezTo>
                    <a:pt x="62998" y="33682"/>
                    <a:pt x="61197" y="41986"/>
                    <a:pt x="56494" y="48790"/>
                  </a:cubicBezTo>
                  <a:cubicBezTo>
                    <a:pt x="51792" y="55594"/>
                    <a:pt x="44688" y="60097"/>
                    <a:pt x="36483" y="61597"/>
                  </a:cubicBezTo>
                  <a:cubicBezTo>
                    <a:pt x="34682" y="61997"/>
                    <a:pt x="32781" y="62098"/>
                    <a:pt x="30980" y="62098"/>
                  </a:cubicBezTo>
                  <a:close/>
                  <a:moveTo>
                    <a:pt x="31080" y="12870"/>
                  </a:moveTo>
                  <a:cubicBezTo>
                    <a:pt x="29979" y="12870"/>
                    <a:pt x="28979" y="12970"/>
                    <a:pt x="27878" y="13170"/>
                  </a:cubicBezTo>
                  <a:cubicBezTo>
                    <a:pt x="23076" y="13970"/>
                    <a:pt x="18873" y="16672"/>
                    <a:pt x="16172" y="20674"/>
                  </a:cubicBezTo>
                  <a:cubicBezTo>
                    <a:pt x="13370" y="24677"/>
                    <a:pt x="12369" y="29479"/>
                    <a:pt x="13170" y="34282"/>
                  </a:cubicBezTo>
                  <a:cubicBezTo>
                    <a:pt x="13970" y="39085"/>
                    <a:pt x="16672" y="43287"/>
                    <a:pt x="20674" y="45989"/>
                  </a:cubicBezTo>
                  <a:cubicBezTo>
                    <a:pt x="24676" y="48690"/>
                    <a:pt x="29479" y="49790"/>
                    <a:pt x="34282" y="48990"/>
                  </a:cubicBezTo>
                  <a:cubicBezTo>
                    <a:pt x="39085" y="48190"/>
                    <a:pt x="43287" y="45488"/>
                    <a:pt x="45988" y="41486"/>
                  </a:cubicBezTo>
                  <a:cubicBezTo>
                    <a:pt x="48690" y="37484"/>
                    <a:pt x="49791" y="32681"/>
                    <a:pt x="48990" y="27878"/>
                  </a:cubicBezTo>
                  <a:cubicBezTo>
                    <a:pt x="48190" y="23076"/>
                    <a:pt x="45488" y="18873"/>
                    <a:pt x="41486" y="16172"/>
                  </a:cubicBezTo>
                  <a:cubicBezTo>
                    <a:pt x="38384" y="13970"/>
                    <a:pt x="34782" y="12870"/>
                    <a:pt x="31080" y="128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10F71325-8E8F-493A-B488-DB6AE0E964DC}"/>
                </a:ext>
              </a:extLst>
            </p:cNvPr>
            <p:cNvSpPr/>
            <p:nvPr/>
          </p:nvSpPr>
          <p:spPr>
            <a:xfrm>
              <a:off x="2941320" y="5097066"/>
              <a:ext cx="20011" cy="20011"/>
            </a:xfrm>
            <a:custGeom>
              <a:avLst/>
              <a:gdLst>
                <a:gd name="connsiteX0" fmla="*/ 22287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7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691"/>
                  </a:moveTo>
                  <a:cubicBezTo>
                    <a:pt x="20687" y="28691"/>
                    <a:pt x="18986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589" y="28091"/>
                    <a:pt x="23988" y="28691"/>
                    <a:pt x="22287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FB4AE06E-C109-4615-B776-26DBBE284E71}"/>
                </a:ext>
              </a:extLst>
            </p:cNvPr>
            <p:cNvSpPr/>
            <p:nvPr/>
          </p:nvSpPr>
          <p:spPr>
            <a:xfrm>
              <a:off x="2941320" y="5097066"/>
              <a:ext cx="20011" cy="20011"/>
            </a:xfrm>
            <a:custGeom>
              <a:avLst/>
              <a:gdLst>
                <a:gd name="connsiteX0" fmla="*/ 6379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9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691"/>
                  </a:moveTo>
                  <a:cubicBezTo>
                    <a:pt x="4778" y="28691"/>
                    <a:pt x="3077" y="28091"/>
                    <a:pt x="1876" y="26790"/>
                  </a:cubicBezTo>
                  <a:cubicBezTo>
                    <a:pt x="-625" y="242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380"/>
                    <a:pt x="26890" y="10881"/>
                  </a:cubicBezTo>
                  <a:lnTo>
                    <a:pt x="10981" y="26790"/>
                  </a:lnTo>
                  <a:cubicBezTo>
                    <a:pt x="9680" y="28091"/>
                    <a:pt x="7980" y="28691"/>
                    <a:pt x="6379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18BD1DFE-35AA-4B68-B4DB-09B534CFD06B}"/>
                </a:ext>
              </a:extLst>
            </p:cNvPr>
            <p:cNvSpPr/>
            <p:nvPr/>
          </p:nvSpPr>
          <p:spPr>
            <a:xfrm>
              <a:off x="3082575" y="4820185"/>
              <a:ext cx="130073" cy="10006"/>
            </a:xfrm>
            <a:custGeom>
              <a:avLst/>
              <a:gdLst>
                <a:gd name="connsiteX0" fmla="*/ 125871 w 130073"/>
                <a:gd name="connsiteY0" fmla="*/ 12807 h 10005"/>
                <a:gd name="connsiteX1" fmla="*/ 6404 w 130073"/>
                <a:gd name="connsiteY1" fmla="*/ 12807 h 10005"/>
                <a:gd name="connsiteX2" fmla="*/ 0 w 130073"/>
                <a:gd name="connsiteY2" fmla="*/ 6403 h 10005"/>
                <a:gd name="connsiteX3" fmla="*/ 6404 w 130073"/>
                <a:gd name="connsiteY3" fmla="*/ 0 h 10005"/>
                <a:gd name="connsiteX4" fmla="*/ 125871 w 130073"/>
                <a:gd name="connsiteY4" fmla="*/ 0 h 10005"/>
                <a:gd name="connsiteX5" fmla="*/ 132275 w 130073"/>
                <a:gd name="connsiteY5" fmla="*/ 6403 h 10005"/>
                <a:gd name="connsiteX6" fmla="*/ 125871 w 130073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073" h="10005">
                  <a:moveTo>
                    <a:pt x="125871" y="12807"/>
                  </a:moveTo>
                  <a:lnTo>
                    <a:pt x="6404" y="12807"/>
                  </a:lnTo>
                  <a:cubicBezTo>
                    <a:pt x="2802" y="12807"/>
                    <a:pt x="0" y="9905"/>
                    <a:pt x="0" y="6403"/>
                  </a:cubicBezTo>
                  <a:cubicBezTo>
                    <a:pt x="0" y="2901"/>
                    <a:pt x="2802" y="0"/>
                    <a:pt x="6404" y="0"/>
                  </a:cubicBezTo>
                  <a:lnTo>
                    <a:pt x="125871" y="0"/>
                  </a:lnTo>
                  <a:cubicBezTo>
                    <a:pt x="129373" y="0"/>
                    <a:pt x="132275" y="2901"/>
                    <a:pt x="132275" y="6403"/>
                  </a:cubicBezTo>
                  <a:cubicBezTo>
                    <a:pt x="132275" y="9905"/>
                    <a:pt x="129373" y="12807"/>
                    <a:pt x="12587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342E19AD-3746-48D3-BD0E-E223D6F0902A}"/>
                </a:ext>
              </a:extLst>
            </p:cNvPr>
            <p:cNvSpPr/>
            <p:nvPr/>
          </p:nvSpPr>
          <p:spPr>
            <a:xfrm>
              <a:off x="3232059" y="4894026"/>
              <a:ext cx="60034" cy="10006"/>
            </a:xfrm>
            <a:custGeom>
              <a:avLst/>
              <a:gdLst>
                <a:gd name="connsiteX0" fmla="*/ 55931 w 60033"/>
                <a:gd name="connsiteY0" fmla="*/ 12907 h 10005"/>
                <a:gd name="connsiteX1" fmla="*/ 6404 w 60033"/>
                <a:gd name="connsiteY1" fmla="*/ 12907 h 10005"/>
                <a:gd name="connsiteX2" fmla="*/ 0 w 60033"/>
                <a:gd name="connsiteY2" fmla="*/ 6504 h 10005"/>
                <a:gd name="connsiteX3" fmla="*/ 6404 w 60033"/>
                <a:gd name="connsiteY3" fmla="*/ 0 h 10005"/>
                <a:gd name="connsiteX4" fmla="*/ 55931 w 60033"/>
                <a:gd name="connsiteY4" fmla="*/ 0 h 10005"/>
                <a:gd name="connsiteX5" fmla="*/ 62335 w 60033"/>
                <a:gd name="connsiteY5" fmla="*/ 6504 h 10005"/>
                <a:gd name="connsiteX6" fmla="*/ 55931 w 60033"/>
                <a:gd name="connsiteY6" fmla="*/ 129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033" h="10005">
                  <a:moveTo>
                    <a:pt x="55931" y="12907"/>
                  </a:moveTo>
                  <a:lnTo>
                    <a:pt x="6404" y="12907"/>
                  </a:lnTo>
                  <a:cubicBezTo>
                    <a:pt x="2902" y="12907"/>
                    <a:pt x="0" y="10006"/>
                    <a:pt x="0" y="65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55931" y="0"/>
                  </a:lnTo>
                  <a:cubicBezTo>
                    <a:pt x="59434" y="0"/>
                    <a:pt x="62335" y="2902"/>
                    <a:pt x="62335" y="6504"/>
                  </a:cubicBezTo>
                  <a:cubicBezTo>
                    <a:pt x="62335" y="10006"/>
                    <a:pt x="59434" y="12907"/>
                    <a:pt x="55931" y="129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232EA86-02B6-4EB4-B4AE-051CC33F2C0E}"/>
                </a:ext>
              </a:extLst>
            </p:cNvPr>
            <p:cNvSpPr/>
            <p:nvPr/>
          </p:nvSpPr>
          <p:spPr>
            <a:xfrm>
              <a:off x="3082575" y="4894026"/>
              <a:ext cx="80045" cy="10006"/>
            </a:xfrm>
            <a:custGeom>
              <a:avLst/>
              <a:gdLst>
                <a:gd name="connsiteX0" fmla="*/ 79645 w 80045"/>
                <a:gd name="connsiteY0" fmla="*/ 12907 h 10005"/>
                <a:gd name="connsiteX1" fmla="*/ 6404 w 80045"/>
                <a:gd name="connsiteY1" fmla="*/ 12907 h 10005"/>
                <a:gd name="connsiteX2" fmla="*/ 0 w 80045"/>
                <a:gd name="connsiteY2" fmla="*/ 6504 h 10005"/>
                <a:gd name="connsiteX3" fmla="*/ 6404 w 80045"/>
                <a:gd name="connsiteY3" fmla="*/ 0 h 10005"/>
                <a:gd name="connsiteX4" fmla="*/ 79645 w 80045"/>
                <a:gd name="connsiteY4" fmla="*/ 0 h 10005"/>
                <a:gd name="connsiteX5" fmla="*/ 86049 w 80045"/>
                <a:gd name="connsiteY5" fmla="*/ 6504 h 10005"/>
                <a:gd name="connsiteX6" fmla="*/ 79645 w 80045"/>
                <a:gd name="connsiteY6" fmla="*/ 129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45" h="10005">
                  <a:moveTo>
                    <a:pt x="79645" y="12907"/>
                  </a:moveTo>
                  <a:lnTo>
                    <a:pt x="6404" y="12907"/>
                  </a:lnTo>
                  <a:cubicBezTo>
                    <a:pt x="2802" y="12907"/>
                    <a:pt x="0" y="10006"/>
                    <a:pt x="0" y="6504"/>
                  </a:cubicBezTo>
                  <a:cubicBezTo>
                    <a:pt x="0" y="2902"/>
                    <a:pt x="2802" y="0"/>
                    <a:pt x="6404" y="0"/>
                  </a:cubicBezTo>
                  <a:lnTo>
                    <a:pt x="79645" y="0"/>
                  </a:lnTo>
                  <a:cubicBezTo>
                    <a:pt x="83247" y="0"/>
                    <a:pt x="86049" y="2902"/>
                    <a:pt x="86049" y="6504"/>
                  </a:cubicBezTo>
                  <a:cubicBezTo>
                    <a:pt x="86049" y="10006"/>
                    <a:pt x="83247" y="12907"/>
                    <a:pt x="79645" y="129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8158CB4E-5072-4043-8377-512EE90BDF99}"/>
                </a:ext>
              </a:extLst>
            </p:cNvPr>
            <p:cNvSpPr/>
            <p:nvPr/>
          </p:nvSpPr>
          <p:spPr>
            <a:xfrm>
              <a:off x="3276184" y="4928646"/>
              <a:ext cx="10006" cy="10006"/>
            </a:xfrm>
            <a:custGeom>
              <a:avLst/>
              <a:gdLst>
                <a:gd name="connsiteX0" fmla="*/ 11807 w 10005"/>
                <a:gd name="connsiteY0" fmla="*/ 12807 h 10005"/>
                <a:gd name="connsiteX1" fmla="*/ 6403 w 10005"/>
                <a:gd name="connsiteY1" fmla="*/ 12807 h 10005"/>
                <a:gd name="connsiteX2" fmla="*/ 0 w 10005"/>
                <a:gd name="connsiteY2" fmla="*/ 6403 h 10005"/>
                <a:gd name="connsiteX3" fmla="*/ 6403 w 10005"/>
                <a:gd name="connsiteY3" fmla="*/ 0 h 10005"/>
                <a:gd name="connsiteX4" fmla="*/ 11807 w 10005"/>
                <a:gd name="connsiteY4" fmla="*/ 0 h 10005"/>
                <a:gd name="connsiteX5" fmla="*/ 18210 w 10005"/>
                <a:gd name="connsiteY5" fmla="*/ 6403 h 10005"/>
                <a:gd name="connsiteX6" fmla="*/ 11807 w 10005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10005">
                  <a:moveTo>
                    <a:pt x="11807" y="12807"/>
                  </a:moveTo>
                  <a:lnTo>
                    <a:pt x="6403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1"/>
                    <a:pt x="2902" y="0"/>
                    <a:pt x="6403" y="0"/>
                  </a:cubicBezTo>
                  <a:lnTo>
                    <a:pt x="11807" y="0"/>
                  </a:lnTo>
                  <a:cubicBezTo>
                    <a:pt x="15309" y="0"/>
                    <a:pt x="18210" y="2901"/>
                    <a:pt x="18210" y="6403"/>
                  </a:cubicBezTo>
                  <a:cubicBezTo>
                    <a:pt x="18210" y="9905"/>
                    <a:pt x="15309" y="12807"/>
                    <a:pt x="11807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7FF26782-A205-4EC4-AFF7-730AAAC48797}"/>
                </a:ext>
              </a:extLst>
            </p:cNvPr>
            <p:cNvSpPr/>
            <p:nvPr/>
          </p:nvSpPr>
          <p:spPr>
            <a:xfrm>
              <a:off x="3082475" y="4928646"/>
              <a:ext cx="40023" cy="10006"/>
            </a:xfrm>
            <a:custGeom>
              <a:avLst/>
              <a:gdLst>
                <a:gd name="connsiteX0" fmla="*/ 35620 w 40022"/>
                <a:gd name="connsiteY0" fmla="*/ 12807 h 10005"/>
                <a:gd name="connsiteX1" fmla="*/ 6404 w 40022"/>
                <a:gd name="connsiteY1" fmla="*/ 12807 h 10005"/>
                <a:gd name="connsiteX2" fmla="*/ 0 w 40022"/>
                <a:gd name="connsiteY2" fmla="*/ 6403 h 10005"/>
                <a:gd name="connsiteX3" fmla="*/ 6404 w 40022"/>
                <a:gd name="connsiteY3" fmla="*/ 0 h 10005"/>
                <a:gd name="connsiteX4" fmla="*/ 35620 w 40022"/>
                <a:gd name="connsiteY4" fmla="*/ 0 h 10005"/>
                <a:gd name="connsiteX5" fmla="*/ 42024 w 40022"/>
                <a:gd name="connsiteY5" fmla="*/ 6403 h 10005"/>
                <a:gd name="connsiteX6" fmla="*/ 35620 w 4002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10005">
                  <a:moveTo>
                    <a:pt x="35620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35620" y="0"/>
                  </a:lnTo>
                  <a:cubicBezTo>
                    <a:pt x="39222" y="0"/>
                    <a:pt x="42024" y="2901"/>
                    <a:pt x="42024" y="6403"/>
                  </a:cubicBezTo>
                  <a:cubicBezTo>
                    <a:pt x="42024" y="9905"/>
                    <a:pt x="39222" y="12807"/>
                    <a:pt x="35620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A4160B29-03FA-4C88-822D-5FF9925838EE}"/>
                </a:ext>
              </a:extLst>
            </p:cNvPr>
            <p:cNvSpPr/>
            <p:nvPr/>
          </p:nvSpPr>
          <p:spPr>
            <a:xfrm>
              <a:off x="3082575" y="4963165"/>
              <a:ext cx="20011" cy="10006"/>
            </a:xfrm>
            <a:custGeom>
              <a:avLst/>
              <a:gdLst>
                <a:gd name="connsiteX0" fmla="*/ 19311 w 20011"/>
                <a:gd name="connsiteY0" fmla="*/ 12807 h 10005"/>
                <a:gd name="connsiteX1" fmla="*/ 6304 w 20011"/>
                <a:gd name="connsiteY1" fmla="*/ 12807 h 10005"/>
                <a:gd name="connsiteX2" fmla="*/ 0 w 20011"/>
                <a:gd name="connsiteY2" fmla="*/ 6404 h 10005"/>
                <a:gd name="connsiteX3" fmla="*/ 6304 w 20011"/>
                <a:gd name="connsiteY3" fmla="*/ 0 h 10005"/>
                <a:gd name="connsiteX4" fmla="*/ 19311 w 20011"/>
                <a:gd name="connsiteY4" fmla="*/ 0 h 10005"/>
                <a:gd name="connsiteX5" fmla="*/ 25715 w 20011"/>
                <a:gd name="connsiteY5" fmla="*/ 6404 h 10005"/>
                <a:gd name="connsiteX6" fmla="*/ 19311 w 20011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" h="10005">
                  <a:moveTo>
                    <a:pt x="19311" y="12807"/>
                  </a:moveTo>
                  <a:lnTo>
                    <a:pt x="6304" y="12807"/>
                  </a:lnTo>
                  <a:cubicBezTo>
                    <a:pt x="2802" y="12807"/>
                    <a:pt x="0" y="9906"/>
                    <a:pt x="0" y="6404"/>
                  </a:cubicBezTo>
                  <a:cubicBezTo>
                    <a:pt x="0" y="2902"/>
                    <a:pt x="2802" y="0"/>
                    <a:pt x="6304" y="0"/>
                  </a:cubicBezTo>
                  <a:lnTo>
                    <a:pt x="19311" y="0"/>
                  </a:lnTo>
                  <a:cubicBezTo>
                    <a:pt x="22913" y="0"/>
                    <a:pt x="25715" y="2902"/>
                    <a:pt x="25715" y="6404"/>
                  </a:cubicBezTo>
                  <a:cubicBezTo>
                    <a:pt x="25715" y="9906"/>
                    <a:pt x="22913" y="12807"/>
                    <a:pt x="1931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0668E02D-1B07-4A40-832D-BEEC7B4420C9}"/>
                </a:ext>
              </a:extLst>
            </p:cNvPr>
            <p:cNvSpPr/>
            <p:nvPr/>
          </p:nvSpPr>
          <p:spPr>
            <a:xfrm>
              <a:off x="3082575" y="4997785"/>
              <a:ext cx="20011" cy="10006"/>
            </a:xfrm>
            <a:custGeom>
              <a:avLst/>
              <a:gdLst>
                <a:gd name="connsiteX0" fmla="*/ 16609 w 20011"/>
                <a:gd name="connsiteY0" fmla="*/ 12807 h 10005"/>
                <a:gd name="connsiteX1" fmla="*/ 6304 w 20011"/>
                <a:gd name="connsiteY1" fmla="*/ 12807 h 10005"/>
                <a:gd name="connsiteX2" fmla="*/ 0 w 20011"/>
                <a:gd name="connsiteY2" fmla="*/ 6403 h 10005"/>
                <a:gd name="connsiteX3" fmla="*/ 6304 w 20011"/>
                <a:gd name="connsiteY3" fmla="*/ 0 h 10005"/>
                <a:gd name="connsiteX4" fmla="*/ 16609 w 20011"/>
                <a:gd name="connsiteY4" fmla="*/ 0 h 10005"/>
                <a:gd name="connsiteX5" fmla="*/ 23113 w 20011"/>
                <a:gd name="connsiteY5" fmla="*/ 6403 h 10005"/>
                <a:gd name="connsiteX6" fmla="*/ 16609 w 20011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" h="10005">
                  <a:moveTo>
                    <a:pt x="16609" y="12807"/>
                  </a:moveTo>
                  <a:lnTo>
                    <a:pt x="6304" y="12807"/>
                  </a:lnTo>
                  <a:cubicBezTo>
                    <a:pt x="2802" y="12807"/>
                    <a:pt x="0" y="9905"/>
                    <a:pt x="0" y="6403"/>
                  </a:cubicBezTo>
                  <a:cubicBezTo>
                    <a:pt x="0" y="2802"/>
                    <a:pt x="2802" y="0"/>
                    <a:pt x="6304" y="0"/>
                  </a:cubicBezTo>
                  <a:lnTo>
                    <a:pt x="16609" y="0"/>
                  </a:lnTo>
                  <a:cubicBezTo>
                    <a:pt x="20211" y="0"/>
                    <a:pt x="23113" y="2802"/>
                    <a:pt x="23113" y="6403"/>
                  </a:cubicBezTo>
                  <a:cubicBezTo>
                    <a:pt x="23113" y="9905"/>
                    <a:pt x="20211" y="12807"/>
                    <a:pt x="16609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463491A-4298-410E-9875-77E511C3CA6C}"/>
                </a:ext>
              </a:extLst>
            </p:cNvPr>
            <p:cNvSpPr/>
            <p:nvPr/>
          </p:nvSpPr>
          <p:spPr>
            <a:xfrm>
              <a:off x="3082575" y="5032304"/>
              <a:ext cx="30017" cy="10006"/>
            </a:xfrm>
            <a:custGeom>
              <a:avLst/>
              <a:gdLst>
                <a:gd name="connsiteX0" fmla="*/ 26315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6315 w 30016"/>
                <a:gd name="connsiteY4" fmla="*/ 0 h 10005"/>
                <a:gd name="connsiteX5" fmla="*/ 32719 w 30016"/>
                <a:gd name="connsiteY5" fmla="*/ 6404 h 10005"/>
                <a:gd name="connsiteX6" fmla="*/ 26315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6315" y="12807"/>
                  </a:moveTo>
                  <a:lnTo>
                    <a:pt x="6404" y="12807"/>
                  </a:lnTo>
                  <a:cubicBezTo>
                    <a:pt x="2802" y="12807"/>
                    <a:pt x="0" y="10006"/>
                    <a:pt x="0" y="6404"/>
                  </a:cubicBezTo>
                  <a:cubicBezTo>
                    <a:pt x="0" y="2902"/>
                    <a:pt x="2802" y="0"/>
                    <a:pt x="6404" y="0"/>
                  </a:cubicBezTo>
                  <a:lnTo>
                    <a:pt x="26315" y="0"/>
                  </a:lnTo>
                  <a:cubicBezTo>
                    <a:pt x="29917" y="0"/>
                    <a:pt x="32719" y="2902"/>
                    <a:pt x="32719" y="6404"/>
                  </a:cubicBezTo>
                  <a:cubicBezTo>
                    <a:pt x="32719" y="10006"/>
                    <a:pt x="29917" y="12807"/>
                    <a:pt x="26315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4AE3ABDA-AB4B-4893-87E0-66D62AC0866D}"/>
                </a:ext>
              </a:extLst>
            </p:cNvPr>
            <p:cNvSpPr/>
            <p:nvPr/>
          </p:nvSpPr>
          <p:spPr>
            <a:xfrm>
              <a:off x="3155816" y="4923043"/>
              <a:ext cx="80045" cy="10006"/>
            </a:xfrm>
            <a:custGeom>
              <a:avLst/>
              <a:gdLst>
                <a:gd name="connsiteX0" fmla="*/ 82647 w 80045"/>
                <a:gd name="connsiteY0" fmla="*/ 12807 h 10005"/>
                <a:gd name="connsiteX1" fmla="*/ 6403 w 80045"/>
                <a:gd name="connsiteY1" fmla="*/ 12807 h 10005"/>
                <a:gd name="connsiteX2" fmla="*/ 0 w 80045"/>
                <a:gd name="connsiteY2" fmla="*/ 6403 h 10005"/>
                <a:gd name="connsiteX3" fmla="*/ 6403 w 80045"/>
                <a:gd name="connsiteY3" fmla="*/ 0 h 10005"/>
                <a:gd name="connsiteX4" fmla="*/ 82647 w 80045"/>
                <a:gd name="connsiteY4" fmla="*/ 0 h 10005"/>
                <a:gd name="connsiteX5" fmla="*/ 89050 w 80045"/>
                <a:gd name="connsiteY5" fmla="*/ 6403 h 10005"/>
                <a:gd name="connsiteX6" fmla="*/ 82647 w 80045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0045" h="10005">
                  <a:moveTo>
                    <a:pt x="82647" y="12807"/>
                  </a:moveTo>
                  <a:lnTo>
                    <a:pt x="6403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1"/>
                    <a:pt x="2902" y="0"/>
                    <a:pt x="6403" y="0"/>
                  </a:cubicBezTo>
                  <a:lnTo>
                    <a:pt x="82647" y="0"/>
                  </a:lnTo>
                  <a:cubicBezTo>
                    <a:pt x="86148" y="0"/>
                    <a:pt x="89050" y="2901"/>
                    <a:pt x="89050" y="6403"/>
                  </a:cubicBezTo>
                  <a:cubicBezTo>
                    <a:pt x="89050" y="9905"/>
                    <a:pt x="86148" y="12807"/>
                    <a:pt x="82647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E14E060-B0EB-415F-9CC8-C2B04E3EA02E}"/>
                </a:ext>
              </a:extLst>
            </p:cNvPr>
            <p:cNvSpPr/>
            <p:nvPr/>
          </p:nvSpPr>
          <p:spPr>
            <a:xfrm>
              <a:off x="3129701" y="4992382"/>
              <a:ext cx="140079" cy="10006"/>
            </a:xfrm>
            <a:custGeom>
              <a:avLst/>
              <a:gdLst>
                <a:gd name="connsiteX0" fmla="*/ 134976 w 140078"/>
                <a:gd name="connsiteY0" fmla="*/ 12807 h 10005"/>
                <a:gd name="connsiteX1" fmla="*/ 6404 w 140078"/>
                <a:gd name="connsiteY1" fmla="*/ 12807 h 10005"/>
                <a:gd name="connsiteX2" fmla="*/ 0 w 140078"/>
                <a:gd name="connsiteY2" fmla="*/ 6403 h 10005"/>
                <a:gd name="connsiteX3" fmla="*/ 6404 w 140078"/>
                <a:gd name="connsiteY3" fmla="*/ 0 h 10005"/>
                <a:gd name="connsiteX4" fmla="*/ 134976 w 140078"/>
                <a:gd name="connsiteY4" fmla="*/ 0 h 10005"/>
                <a:gd name="connsiteX5" fmla="*/ 141380 w 140078"/>
                <a:gd name="connsiteY5" fmla="*/ 6403 h 10005"/>
                <a:gd name="connsiteX6" fmla="*/ 134976 w 140078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078" h="10005">
                  <a:moveTo>
                    <a:pt x="134976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34976" y="0"/>
                  </a:lnTo>
                  <a:cubicBezTo>
                    <a:pt x="138478" y="0"/>
                    <a:pt x="141380" y="2902"/>
                    <a:pt x="141380" y="6403"/>
                  </a:cubicBezTo>
                  <a:cubicBezTo>
                    <a:pt x="141380" y="9905"/>
                    <a:pt x="138478" y="12807"/>
                    <a:pt x="13497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E5CD2D8C-E724-4B91-9AD5-C3B1BA6259D7}"/>
                </a:ext>
              </a:extLst>
            </p:cNvPr>
            <p:cNvSpPr/>
            <p:nvPr/>
          </p:nvSpPr>
          <p:spPr>
            <a:xfrm>
              <a:off x="3160419" y="5061721"/>
              <a:ext cx="70039" cy="10006"/>
            </a:xfrm>
            <a:custGeom>
              <a:avLst/>
              <a:gdLst>
                <a:gd name="connsiteX0" fmla="*/ 73542 w 70039"/>
                <a:gd name="connsiteY0" fmla="*/ 12807 h 10005"/>
                <a:gd name="connsiteX1" fmla="*/ 6404 w 70039"/>
                <a:gd name="connsiteY1" fmla="*/ 12807 h 10005"/>
                <a:gd name="connsiteX2" fmla="*/ 0 w 70039"/>
                <a:gd name="connsiteY2" fmla="*/ 6404 h 10005"/>
                <a:gd name="connsiteX3" fmla="*/ 6404 w 70039"/>
                <a:gd name="connsiteY3" fmla="*/ 0 h 10005"/>
                <a:gd name="connsiteX4" fmla="*/ 73542 w 70039"/>
                <a:gd name="connsiteY4" fmla="*/ 0 h 10005"/>
                <a:gd name="connsiteX5" fmla="*/ 79945 w 70039"/>
                <a:gd name="connsiteY5" fmla="*/ 6404 h 10005"/>
                <a:gd name="connsiteX6" fmla="*/ 73542 w 70039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39" h="10005">
                  <a:moveTo>
                    <a:pt x="73542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73542" y="0"/>
                  </a:lnTo>
                  <a:cubicBezTo>
                    <a:pt x="77044" y="0"/>
                    <a:pt x="79945" y="2902"/>
                    <a:pt x="79945" y="6404"/>
                  </a:cubicBezTo>
                  <a:cubicBezTo>
                    <a:pt x="79945" y="9905"/>
                    <a:pt x="77044" y="12807"/>
                    <a:pt x="7354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877E86-DF74-4F0D-B988-84F485444ED2}"/>
                </a:ext>
              </a:extLst>
            </p:cNvPr>
            <p:cNvSpPr/>
            <p:nvPr/>
          </p:nvSpPr>
          <p:spPr>
            <a:xfrm>
              <a:off x="3258274" y="5066824"/>
              <a:ext cx="30017" cy="10006"/>
            </a:xfrm>
            <a:custGeom>
              <a:avLst/>
              <a:gdLst>
                <a:gd name="connsiteX0" fmla="*/ 29717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3 h 10005"/>
                <a:gd name="connsiteX3" fmla="*/ 6404 w 30016"/>
                <a:gd name="connsiteY3" fmla="*/ 0 h 10005"/>
                <a:gd name="connsiteX4" fmla="*/ 29717 w 30016"/>
                <a:gd name="connsiteY4" fmla="*/ 0 h 10005"/>
                <a:gd name="connsiteX5" fmla="*/ 36121 w 30016"/>
                <a:gd name="connsiteY5" fmla="*/ 6403 h 10005"/>
                <a:gd name="connsiteX6" fmla="*/ 29717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9717" y="12807"/>
                  </a:moveTo>
                  <a:lnTo>
                    <a:pt x="6404" y="12807"/>
                  </a:lnTo>
                  <a:cubicBezTo>
                    <a:pt x="2802" y="12807"/>
                    <a:pt x="0" y="10006"/>
                    <a:pt x="0" y="6403"/>
                  </a:cubicBezTo>
                  <a:cubicBezTo>
                    <a:pt x="0" y="2901"/>
                    <a:pt x="2802" y="0"/>
                    <a:pt x="6404" y="0"/>
                  </a:cubicBezTo>
                  <a:lnTo>
                    <a:pt x="29717" y="0"/>
                  </a:lnTo>
                  <a:cubicBezTo>
                    <a:pt x="33219" y="0"/>
                    <a:pt x="36121" y="2901"/>
                    <a:pt x="36121" y="6403"/>
                  </a:cubicBezTo>
                  <a:cubicBezTo>
                    <a:pt x="36121" y="10006"/>
                    <a:pt x="33219" y="12807"/>
                    <a:pt x="29717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C6A5A92-ADDB-49AE-8E43-44E7187BA755}"/>
                </a:ext>
              </a:extLst>
            </p:cNvPr>
            <p:cNvSpPr/>
            <p:nvPr/>
          </p:nvSpPr>
          <p:spPr>
            <a:xfrm>
              <a:off x="3082475" y="5066824"/>
              <a:ext cx="50028" cy="10006"/>
            </a:xfrm>
            <a:custGeom>
              <a:avLst/>
              <a:gdLst>
                <a:gd name="connsiteX0" fmla="*/ 53530 w 50028"/>
                <a:gd name="connsiteY0" fmla="*/ 12807 h 10005"/>
                <a:gd name="connsiteX1" fmla="*/ 6404 w 50028"/>
                <a:gd name="connsiteY1" fmla="*/ 12807 h 10005"/>
                <a:gd name="connsiteX2" fmla="*/ 0 w 50028"/>
                <a:gd name="connsiteY2" fmla="*/ 6403 h 10005"/>
                <a:gd name="connsiteX3" fmla="*/ 6404 w 50028"/>
                <a:gd name="connsiteY3" fmla="*/ 0 h 10005"/>
                <a:gd name="connsiteX4" fmla="*/ 53530 w 50028"/>
                <a:gd name="connsiteY4" fmla="*/ 0 h 10005"/>
                <a:gd name="connsiteX5" fmla="*/ 59934 w 50028"/>
                <a:gd name="connsiteY5" fmla="*/ 6403 h 10005"/>
                <a:gd name="connsiteX6" fmla="*/ 53530 w 50028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028" h="10005">
                  <a:moveTo>
                    <a:pt x="53530" y="12807"/>
                  </a:moveTo>
                  <a:lnTo>
                    <a:pt x="6404" y="12807"/>
                  </a:lnTo>
                  <a:cubicBezTo>
                    <a:pt x="2902" y="12807"/>
                    <a:pt x="0" y="10006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53530" y="0"/>
                  </a:lnTo>
                  <a:cubicBezTo>
                    <a:pt x="57132" y="0"/>
                    <a:pt x="59934" y="2901"/>
                    <a:pt x="59934" y="6403"/>
                  </a:cubicBezTo>
                  <a:cubicBezTo>
                    <a:pt x="59934" y="10006"/>
                    <a:pt x="57132" y="12807"/>
                    <a:pt x="53530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58A0D525-34CB-40FB-B811-9B63A5DB90A7}"/>
                </a:ext>
              </a:extLst>
            </p:cNvPr>
            <p:cNvSpPr/>
            <p:nvPr/>
          </p:nvSpPr>
          <p:spPr>
            <a:xfrm>
              <a:off x="3082475" y="5101443"/>
              <a:ext cx="200113" cy="10006"/>
            </a:xfrm>
            <a:custGeom>
              <a:avLst/>
              <a:gdLst>
                <a:gd name="connsiteX0" fmla="*/ 196110 w 200112"/>
                <a:gd name="connsiteY0" fmla="*/ 12807 h 10005"/>
                <a:gd name="connsiteX1" fmla="*/ 6404 w 200112"/>
                <a:gd name="connsiteY1" fmla="*/ 12807 h 10005"/>
                <a:gd name="connsiteX2" fmla="*/ 0 w 200112"/>
                <a:gd name="connsiteY2" fmla="*/ 6404 h 10005"/>
                <a:gd name="connsiteX3" fmla="*/ 6404 w 200112"/>
                <a:gd name="connsiteY3" fmla="*/ 0 h 10005"/>
                <a:gd name="connsiteX4" fmla="*/ 196110 w 200112"/>
                <a:gd name="connsiteY4" fmla="*/ 0 h 10005"/>
                <a:gd name="connsiteX5" fmla="*/ 202514 w 200112"/>
                <a:gd name="connsiteY5" fmla="*/ 6404 h 10005"/>
                <a:gd name="connsiteX6" fmla="*/ 196110 w 20011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6110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196110" y="0"/>
                  </a:lnTo>
                  <a:cubicBezTo>
                    <a:pt x="199713" y="0"/>
                    <a:pt x="202514" y="2902"/>
                    <a:pt x="202514" y="6404"/>
                  </a:cubicBezTo>
                  <a:cubicBezTo>
                    <a:pt x="202514" y="9905"/>
                    <a:pt x="199713" y="12807"/>
                    <a:pt x="196110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5939F59A-A7DE-4DE1-94E6-BC7423D2E8FB}"/>
                </a:ext>
              </a:extLst>
            </p:cNvPr>
            <p:cNvSpPr/>
            <p:nvPr/>
          </p:nvSpPr>
          <p:spPr>
            <a:xfrm>
              <a:off x="3082575" y="5135963"/>
              <a:ext cx="200113" cy="10006"/>
            </a:xfrm>
            <a:custGeom>
              <a:avLst/>
              <a:gdLst>
                <a:gd name="connsiteX0" fmla="*/ 198512 w 200112"/>
                <a:gd name="connsiteY0" fmla="*/ 12807 h 10005"/>
                <a:gd name="connsiteX1" fmla="*/ 6404 w 200112"/>
                <a:gd name="connsiteY1" fmla="*/ 12807 h 10005"/>
                <a:gd name="connsiteX2" fmla="*/ 0 w 200112"/>
                <a:gd name="connsiteY2" fmla="*/ 6403 h 10005"/>
                <a:gd name="connsiteX3" fmla="*/ 6404 w 200112"/>
                <a:gd name="connsiteY3" fmla="*/ 0 h 10005"/>
                <a:gd name="connsiteX4" fmla="*/ 198512 w 200112"/>
                <a:gd name="connsiteY4" fmla="*/ 0 h 10005"/>
                <a:gd name="connsiteX5" fmla="*/ 204916 w 200112"/>
                <a:gd name="connsiteY5" fmla="*/ 6403 h 10005"/>
                <a:gd name="connsiteX6" fmla="*/ 198512 w 20011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112" h="10005">
                  <a:moveTo>
                    <a:pt x="198512" y="12807"/>
                  </a:moveTo>
                  <a:lnTo>
                    <a:pt x="6404" y="12807"/>
                  </a:lnTo>
                  <a:cubicBezTo>
                    <a:pt x="2802" y="12807"/>
                    <a:pt x="0" y="10006"/>
                    <a:pt x="0" y="6403"/>
                  </a:cubicBezTo>
                  <a:cubicBezTo>
                    <a:pt x="0" y="2901"/>
                    <a:pt x="2802" y="0"/>
                    <a:pt x="6404" y="0"/>
                  </a:cubicBezTo>
                  <a:lnTo>
                    <a:pt x="198512" y="0"/>
                  </a:lnTo>
                  <a:cubicBezTo>
                    <a:pt x="202014" y="0"/>
                    <a:pt x="204916" y="2901"/>
                    <a:pt x="204916" y="6403"/>
                  </a:cubicBezTo>
                  <a:cubicBezTo>
                    <a:pt x="204916" y="10006"/>
                    <a:pt x="202014" y="12807"/>
                    <a:pt x="19851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B33742A8-6004-43FC-A8A0-FCB452DF3BFF}"/>
                </a:ext>
              </a:extLst>
            </p:cNvPr>
            <p:cNvSpPr/>
            <p:nvPr/>
          </p:nvSpPr>
          <p:spPr>
            <a:xfrm>
              <a:off x="3271949" y="5065986"/>
              <a:ext cx="230130" cy="230130"/>
            </a:xfrm>
            <a:custGeom>
              <a:avLst/>
              <a:gdLst>
                <a:gd name="connsiteX0" fmla="*/ 179633 w 230129"/>
                <a:gd name="connsiteY0" fmla="*/ 231067 h 230129"/>
                <a:gd name="connsiteX1" fmla="*/ 178833 w 230129"/>
                <a:gd name="connsiteY1" fmla="*/ 231067 h 230129"/>
                <a:gd name="connsiteX2" fmla="*/ 153519 w 230129"/>
                <a:gd name="connsiteY2" fmla="*/ 219661 h 230129"/>
                <a:gd name="connsiteX3" fmla="*/ 9337 w 230129"/>
                <a:gd name="connsiteY3" fmla="*/ 62972 h 230129"/>
                <a:gd name="connsiteX4" fmla="*/ 10338 w 230129"/>
                <a:gd name="connsiteY4" fmla="*/ 14045 h 230129"/>
                <a:gd name="connsiteX5" fmla="*/ 14040 w 230129"/>
                <a:gd name="connsiteY5" fmla="*/ 10342 h 230129"/>
                <a:gd name="connsiteX6" fmla="*/ 62667 w 230129"/>
                <a:gd name="connsiteY6" fmla="*/ 9042 h 230129"/>
                <a:gd name="connsiteX7" fmla="*/ 220957 w 230129"/>
                <a:gd name="connsiteY7" fmla="*/ 151622 h 230129"/>
                <a:gd name="connsiteX8" fmla="*/ 232663 w 230129"/>
                <a:gd name="connsiteY8" fmla="*/ 176937 h 230129"/>
                <a:gd name="connsiteX9" fmla="*/ 222357 w 230129"/>
                <a:gd name="connsiteY9" fmla="*/ 202851 h 230129"/>
                <a:gd name="connsiteX10" fmla="*/ 204547 w 230129"/>
                <a:gd name="connsiteY10" fmla="*/ 220661 h 230129"/>
                <a:gd name="connsiteX11" fmla="*/ 179633 w 230129"/>
                <a:gd name="connsiteY11" fmla="*/ 231067 h 230129"/>
                <a:gd name="connsiteX12" fmla="*/ 39154 w 230129"/>
                <a:gd name="connsiteY12" fmla="*/ 12844 h 230129"/>
                <a:gd name="connsiteX13" fmla="*/ 23245 w 230129"/>
                <a:gd name="connsiteY13" fmla="*/ 19448 h 230129"/>
                <a:gd name="connsiteX14" fmla="*/ 19543 w 230129"/>
                <a:gd name="connsiteY14" fmla="*/ 23150 h 230129"/>
                <a:gd name="connsiteX15" fmla="*/ 18943 w 230129"/>
                <a:gd name="connsiteY15" fmla="*/ 54267 h 230129"/>
                <a:gd name="connsiteX16" fmla="*/ 163124 w 230129"/>
                <a:gd name="connsiteY16" fmla="*/ 210956 h 230129"/>
                <a:gd name="connsiteX17" fmla="*/ 179233 w 230129"/>
                <a:gd name="connsiteY17" fmla="*/ 218260 h 230129"/>
                <a:gd name="connsiteX18" fmla="*/ 195642 w 230129"/>
                <a:gd name="connsiteY18" fmla="*/ 211656 h 230129"/>
                <a:gd name="connsiteX19" fmla="*/ 213452 w 230129"/>
                <a:gd name="connsiteY19" fmla="*/ 193846 h 230129"/>
                <a:gd name="connsiteX20" fmla="*/ 220056 w 230129"/>
                <a:gd name="connsiteY20" fmla="*/ 177337 h 230129"/>
                <a:gd name="connsiteX21" fmla="*/ 212652 w 230129"/>
                <a:gd name="connsiteY21" fmla="*/ 161228 h 230129"/>
                <a:gd name="connsiteX22" fmla="*/ 54363 w 230129"/>
                <a:gd name="connsiteY22" fmla="*/ 18647 h 230129"/>
                <a:gd name="connsiteX23" fmla="*/ 39154 w 230129"/>
                <a:gd name="connsiteY23" fmla="*/ 12844 h 23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0129" h="230129">
                  <a:moveTo>
                    <a:pt x="179633" y="231067"/>
                  </a:moveTo>
                  <a:cubicBezTo>
                    <a:pt x="179333" y="231067"/>
                    <a:pt x="179133" y="231067"/>
                    <a:pt x="178833" y="231067"/>
                  </a:cubicBezTo>
                  <a:cubicBezTo>
                    <a:pt x="169127" y="230867"/>
                    <a:pt x="160122" y="226865"/>
                    <a:pt x="153519" y="219661"/>
                  </a:cubicBezTo>
                  <a:lnTo>
                    <a:pt x="9337" y="62972"/>
                  </a:lnTo>
                  <a:cubicBezTo>
                    <a:pt x="-3470" y="48964"/>
                    <a:pt x="-3070" y="27552"/>
                    <a:pt x="10338" y="14045"/>
                  </a:cubicBezTo>
                  <a:lnTo>
                    <a:pt x="14040" y="10342"/>
                  </a:lnTo>
                  <a:cubicBezTo>
                    <a:pt x="27347" y="-2965"/>
                    <a:pt x="48659" y="-3465"/>
                    <a:pt x="62667" y="9042"/>
                  </a:cubicBezTo>
                  <a:lnTo>
                    <a:pt x="220957" y="151622"/>
                  </a:lnTo>
                  <a:cubicBezTo>
                    <a:pt x="228260" y="158126"/>
                    <a:pt x="232363" y="167131"/>
                    <a:pt x="232663" y="176937"/>
                  </a:cubicBezTo>
                  <a:cubicBezTo>
                    <a:pt x="232963" y="186742"/>
                    <a:pt x="229261" y="195947"/>
                    <a:pt x="222357" y="202851"/>
                  </a:cubicBezTo>
                  <a:lnTo>
                    <a:pt x="204547" y="220661"/>
                  </a:lnTo>
                  <a:cubicBezTo>
                    <a:pt x="197943" y="227465"/>
                    <a:pt x="189039" y="231067"/>
                    <a:pt x="179633" y="231067"/>
                  </a:cubicBezTo>
                  <a:close/>
                  <a:moveTo>
                    <a:pt x="39154" y="12844"/>
                  </a:moveTo>
                  <a:cubicBezTo>
                    <a:pt x="33351" y="12844"/>
                    <a:pt x="27648" y="15045"/>
                    <a:pt x="23245" y="19448"/>
                  </a:cubicBezTo>
                  <a:lnTo>
                    <a:pt x="19543" y="23150"/>
                  </a:lnTo>
                  <a:cubicBezTo>
                    <a:pt x="11038" y="31755"/>
                    <a:pt x="10738" y="45362"/>
                    <a:pt x="18943" y="54267"/>
                  </a:cubicBezTo>
                  <a:lnTo>
                    <a:pt x="163124" y="210956"/>
                  </a:lnTo>
                  <a:cubicBezTo>
                    <a:pt x="167326" y="215558"/>
                    <a:pt x="173029" y="218060"/>
                    <a:pt x="179233" y="218260"/>
                  </a:cubicBezTo>
                  <a:cubicBezTo>
                    <a:pt x="185537" y="218360"/>
                    <a:pt x="191240" y="216058"/>
                    <a:pt x="195642" y="211656"/>
                  </a:cubicBezTo>
                  <a:lnTo>
                    <a:pt x="213452" y="193846"/>
                  </a:lnTo>
                  <a:cubicBezTo>
                    <a:pt x="217855" y="189444"/>
                    <a:pt x="220156" y="183540"/>
                    <a:pt x="220056" y="177337"/>
                  </a:cubicBezTo>
                  <a:cubicBezTo>
                    <a:pt x="219856" y="171133"/>
                    <a:pt x="217255" y="165330"/>
                    <a:pt x="212652" y="161228"/>
                  </a:cubicBezTo>
                  <a:lnTo>
                    <a:pt x="54363" y="18647"/>
                  </a:lnTo>
                  <a:cubicBezTo>
                    <a:pt x="49960" y="14845"/>
                    <a:pt x="44557" y="12844"/>
                    <a:pt x="39154" y="1284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59CAD898-7792-41F2-9EEE-06BA65BC320F}"/>
                </a:ext>
              </a:extLst>
            </p:cNvPr>
            <p:cNvSpPr/>
            <p:nvPr/>
          </p:nvSpPr>
          <p:spPr>
            <a:xfrm>
              <a:off x="3324297" y="5107733"/>
              <a:ext cx="110062" cy="110062"/>
            </a:xfrm>
            <a:custGeom>
              <a:avLst/>
              <a:gdLst>
                <a:gd name="connsiteX0" fmla="*/ 111077 w 110062"/>
                <a:gd name="connsiteY0" fmla="*/ 112177 h 110062"/>
                <a:gd name="connsiteX1" fmla="*/ 106674 w 110062"/>
                <a:gd name="connsiteY1" fmla="*/ 110376 h 110062"/>
                <a:gd name="connsiteX2" fmla="*/ 2015 w 110062"/>
                <a:gd name="connsiteY2" fmla="*/ 11020 h 110062"/>
                <a:gd name="connsiteX3" fmla="*/ 1815 w 110062"/>
                <a:gd name="connsiteY3" fmla="*/ 2015 h 110062"/>
                <a:gd name="connsiteX4" fmla="*/ 10820 w 110062"/>
                <a:gd name="connsiteY4" fmla="*/ 1815 h 110062"/>
                <a:gd name="connsiteX5" fmla="*/ 115479 w 110062"/>
                <a:gd name="connsiteY5" fmla="*/ 101171 h 110062"/>
                <a:gd name="connsiteX6" fmla="*/ 115679 w 110062"/>
                <a:gd name="connsiteY6" fmla="*/ 110176 h 110062"/>
                <a:gd name="connsiteX7" fmla="*/ 111077 w 110062"/>
                <a:gd name="connsiteY7" fmla="*/ 112177 h 11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062" h="110062">
                  <a:moveTo>
                    <a:pt x="111077" y="112177"/>
                  </a:moveTo>
                  <a:cubicBezTo>
                    <a:pt x="109476" y="112177"/>
                    <a:pt x="107875" y="111577"/>
                    <a:pt x="106674" y="110376"/>
                  </a:cubicBezTo>
                  <a:lnTo>
                    <a:pt x="2015" y="11020"/>
                  </a:lnTo>
                  <a:cubicBezTo>
                    <a:pt x="-586" y="8619"/>
                    <a:pt x="-686" y="4517"/>
                    <a:pt x="1815" y="2015"/>
                  </a:cubicBezTo>
                  <a:cubicBezTo>
                    <a:pt x="4217" y="-586"/>
                    <a:pt x="8319" y="-686"/>
                    <a:pt x="10820" y="1815"/>
                  </a:cubicBezTo>
                  <a:lnTo>
                    <a:pt x="115479" y="101171"/>
                  </a:lnTo>
                  <a:cubicBezTo>
                    <a:pt x="118081" y="103573"/>
                    <a:pt x="118181" y="107675"/>
                    <a:pt x="115679" y="110176"/>
                  </a:cubicBezTo>
                  <a:cubicBezTo>
                    <a:pt x="114479" y="111477"/>
                    <a:pt x="112778" y="112177"/>
                    <a:pt x="111077" y="11217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2C9BEBC0-DFC7-4859-9563-7985E331833E}"/>
                </a:ext>
              </a:extLst>
            </p:cNvPr>
            <p:cNvSpPr/>
            <p:nvPr/>
          </p:nvSpPr>
          <p:spPr>
            <a:xfrm>
              <a:off x="3092380" y="4886622"/>
              <a:ext cx="210118" cy="210118"/>
            </a:xfrm>
            <a:custGeom>
              <a:avLst/>
              <a:gdLst>
                <a:gd name="connsiteX0" fmla="*/ 107961 w 210118"/>
                <a:gd name="connsiteY0" fmla="*/ 215922 h 210118"/>
                <a:gd name="connsiteX1" fmla="*/ 0 w 210118"/>
                <a:gd name="connsiteY1" fmla="*/ 107961 h 210118"/>
                <a:gd name="connsiteX2" fmla="*/ 107961 w 210118"/>
                <a:gd name="connsiteY2" fmla="*/ 0 h 210118"/>
                <a:gd name="connsiteX3" fmla="*/ 215922 w 210118"/>
                <a:gd name="connsiteY3" fmla="*/ 107961 h 210118"/>
                <a:gd name="connsiteX4" fmla="*/ 107961 w 210118"/>
                <a:gd name="connsiteY4" fmla="*/ 215922 h 210118"/>
                <a:gd name="connsiteX5" fmla="*/ 107961 w 210118"/>
                <a:gd name="connsiteY5" fmla="*/ 12807 h 210118"/>
                <a:gd name="connsiteX6" fmla="*/ 12807 w 210118"/>
                <a:gd name="connsiteY6" fmla="*/ 107961 h 210118"/>
                <a:gd name="connsiteX7" fmla="*/ 107961 w 210118"/>
                <a:gd name="connsiteY7" fmla="*/ 203114 h 210118"/>
                <a:gd name="connsiteX8" fmla="*/ 203114 w 210118"/>
                <a:gd name="connsiteY8" fmla="*/ 107961 h 210118"/>
                <a:gd name="connsiteX9" fmla="*/ 107961 w 210118"/>
                <a:gd name="connsiteY9" fmla="*/ 12807 h 21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118" h="210118">
                  <a:moveTo>
                    <a:pt x="107961" y="215922"/>
                  </a:moveTo>
                  <a:cubicBezTo>
                    <a:pt x="48427" y="215922"/>
                    <a:pt x="0" y="167494"/>
                    <a:pt x="0" y="107961"/>
                  </a:cubicBezTo>
                  <a:cubicBezTo>
                    <a:pt x="0" y="48427"/>
                    <a:pt x="48427" y="0"/>
                    <a:pt x="107961" y="0"/>
                  </a:cubicBezTo>
                  <a:cubicBezTo>
                    <a:pt x="167494" y="0"/>
                    <a:pt x="215922" y="48427"/>
                    <a:pt x="215922" y="107961"/>
                  </a:cubicBezTo>
                  <a:cubicBezTo>
                    <a:pt x="215922" y="167494"/>
                    <a:pt x="167494" y="215922"/>
                    <a:pt x="107961" y="215922"/>
                  </a:cubicBezTo>
                  <a:close/>
                  <a:moveTo>
                    <a:pt x="107961" y="12807"/>
                  </a:moveTo>
                  <a:cubicBezTo>
                    <a:pt x="55531" y="12807"/>
                    <a:pt x="12807" y="55531"/>
                    <a:pt x="12807" y="107961"/>
                  </a:cubicBezTo>
                  <a:cubicBezTo>
                    <a:pt x="12807" y="160390"/>
                    <a:pt x="55531" y="203114"/>
                    <a:pt x="107961" y="203114"/>
                  </a:cubicBezTo>
                  <a:cubicBezTo>
                    <a:pt x="160390" y="203114"/>
                    <a:pt x="203114" y="160390"/>
                    <a:pt x="203114" y="107961"/>
                  </a:cubicBezTo>
                  <a:cubicBezTo>
                    <a:pt x="203114" y="55531"/>
                    <a:pt x="160491" y="12807"/>
                    <a:pt x="10796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8" name="Group 637">
            <a:extLst>
              <a:ext uri="{FF2B5EF4-FFF2-40B4-BE49-F238E27FC236}">
                <a16:creationId xmlns:a16="http://schemas.microsoft.com/office/drawing/2014/main" id="{73FDAC29-AAFE-4A50-A975-EDC63FA4D18E}"/>
              </a:ext>
            </a:extLst>
          </p:cNvPr>
          <p:cNvGrpSpPr/>
          <p:nvPr/>
        </p:nvGrpSpPr>
        <p:grpSpPr>
          <a:xfrm>
            <a:off x="8766377" y="3662329"/>
            <a:ext cx="524096" cy="535505"/>
            <a:chOff x="8766377" y="3662329"/>
            <a:chExt cx="524096" cy="535505"/>
          </a:xfrm>
          <a:solidFill>
            <a:srgbClr val="FFFFFF"/>
          </a:solidFill>
        </p:grpSpPr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E6DD2F70-0EA8-42DC-B98B-63AFEA7801DF}"/>
                </a:ext>
              </a:extLst>
            </p:cNvPr>
            <p:cNvSpPr/>
            <p:nvPr/>
          </p:nvSpPr>
          <p:spPr>
            <a:xfrm>
              <a:off x="8766377" y="3740276"/>
              <a:ext cx="460259" cy="380214"/>
            </a:xfrm>
            <a:custGeom>
              <a:avLst/>
              <a:gdLst>
                <a:gd name="connsiteX0" fmla="*/ 6404 w 460259"/>
                <a:gd name="connsiteY0" fmla="*/ 383916 h 380214"/>
                <a:gd name="connsiteX1" fmla="*/ 0 w 460259"/>
                <a:gd name="connsiteY1" fmla="*/ 377513 h 380214"/>
                <a:gd name="connsiteX2" fmla="*/ 0 w 460259"/>
                <a:gd name="connsiteY2" fmla="*/ 185404 h 380214"/>
                <a:gd name="connsiteX3" fmla="*/ 6404 w 460259"/>
                <a:gd name="connsiteY3" fmla="*/ 179001 h 380214"/>
                <a:gd name="connsiteX4" fmla="*/ 12808 w 460259"/>
                <a:gd name="connsiteY4" fmla="*/ 185404 h 380214"/>
                <a:gd name="connsiteX5" fmla="*/ 12808 w 460259"/>
                <a:gd name="connsiteY5" fmla="*/ 377513 h 380214"/>
                <a:gd name="connsiteX6" fmla="*/ 6404 w 460259"/>
                <a:gd name="connsiteY6" fmla="*/ 383916 h 380214"/>
                <a:gd name="connsiteX7" fmla="*/ 6404 w 460259"/>
                <a:gd name="connsiteY7" fmla="*/ 172597 h 380214"/>
                <a:gd name="connsiteX8" fmla="*/ 0 w 460259"/>
                <a:gd name="connsiteY8" fmla="*/ 166194 h 380214"/>
                <a:gd name="connsiteX9" fmla="*/ 0 w 460259"/>
                <a:gd name="connsiteY9" fmla="*/ 7604 h 380214"/>
                <a:gd name="connsiteX10" fmla="*/ 7604 w 460259"/>
                <a:gd name="connsiteY10" fmla="*/ 0 h 380214"/>
                <a:gd name="connsiteX11" fmla="*/ 120568 w 460259"/>
                <a:gd name="connsiteY11" fmla="*/ 0 h 380214"/>
                <a:gd name="connsiteX12" fmla="*/ 126572 w 460259"/>
                <a:gd name="connsiteY12" fmla="*/ 3102 h 380214"/>
                <a:gd name="connsiteX13" fmla="*/ 126672 w 460259"/>
                <a:gd name="connsiteY13" fmla="*/ 3202 h 380214"/>
                <a:gd name="connsiteX14" fmla="*/ 171097 w 460259"/>
                <a:gd name="connsiteY14" fmla="*/ 66237 h 380214"/>
                <a:gd name="connsiteX15" fmla="*/ 261148 w 460259"/>
                <a:gd name="connsiteY15" fmla="*/ 66337 h 380214"/>
                <a:gd name="connsiteX16" fmla="*/ 267551 w 460259"/>
                <a:gd name="connsiteY16" fmla="*/ 72641 h 380214"/>
                <a:gd name="connsiteX17" fmla="*/ 261148 w 460259"/>
                <a:gd name="connsiteY17" fmla="*/ 79044 h 380214"/>
                <a:gd name="connsiteX18" fmla="*/ 168295 w 460259"/>
                <a:gd name="connsiteY18" fmla="*/ 79044 h 380214"/>
                <a:gd name="connsiteX19" fmla="*/ 162192 w 460259"/>
                <a:gd name="connsiteY19" fmla="*/ 75943 h 380214"/>
                <a:gd name="connsiteX20" fmla="*/ 162091 w 460259"/>
                <a:gd name="connsiteY20" fmla="*/ 75843 h 380214"/>
                <a:gd name="connsiteX21" fmla="*/ 117867 w 460259"/>
                <a:gd name="connsiteY21" fmla="*/ 12807 h 380214"/>
                <a:gd name="connsiteX22" fmla="*/ 12808 w 460259"/>
                <a:gd name="connsiteY22" fmla="*/ 12807 h 380214"/>
                <a:gd name="connsiteX23" fmla="*/ 12808 w 460259"/>
                <a:gd name="connsiteY23" fmla="*/ 165994 h 380214"/>
                <a:gd name="connsiteX24" fmla="*/ 12808 w 460259"/>
                <a:gd name="connsiteY24" fmla="*/ 166194 h 380214"/>
                <a:gd name="connsiteX25" fmla="*/ 6404 w 460259"/>
                <a:gd name="connsiteY25" fmla="*/ 172597 h 380214"/>
                <a:gd name="connsiteX26" fmla="*/ 459159 w 460259"/>
                <a:gd name="connsiteY26" fmla="*/ 112063 h 380214"/>
                <a:gd name="connsiteX27" fmla="*/ 452755 w 460259"/>
                <a:gd name="connsiteY27" fmla="*/ 105660 h 380214"/>
                <a:gd name="connsiteX28" fmla="*/ 452755 w 460259"/>
                <a:gd name="connsiteY28" fmla="*/ 79044 h 380214"/>
                <a:gd name="connsiteX29" fmla="*/ 299569 w 460259"/>
                <a:gd name="connsiteY29" fmla="*/ 79044 h 380214"/>
                <a:gd name="connsiteX30" fmla="*/ 293165 w 460259"/>
                <a:gd name="connsiteY30" fmla="*/ 72641 h 380214"/>
                <a:gd name="connsiteX31" fmla="*/ 299569 w 460259"/>
                <a:gd name="connsiteY31" fmla="*/ 66237 h 380214"/>
                <a:gd name="connsiteX32" fmla="*/ 458058 w 460259"/>
                <a:gd name="connsiteY32" fmla="*/ 66237 h 380214"/>
                <a:gd name="connsiteX33" fmla="*/ 465563 w 460259"/>
                <a:gd name="connsiteY33" fmla="*/ 73842 h 380214"/>
                <a:gd name="connsiteX34" fmla="*/ 465563 w 460259"/>
                <a:gd name="connsiteY34" fmla="*/ 105660 h 380214"/>
                <a:gd name="connsiteX35" fmla="*/ 459159 w 460259"/>
                <a:gd name="connsiteY35" fmla="*/ 112063 h 380214"/>
                <a:gd name="connsiteX36" fmla="*/ 280358 w 460259"/>
                <a:gd name="connsiteY36" fmla="*/ 79044 h 380214"/>
                <a:gd name="connsiteX37" fmla="*/ 273954 w 460259"/>
                <a:gd name="connsiteY37" fmla="*/ 72641 h 380214"/>
                <a:gd name="connsiteX38" fmla="*/ 280358 w 460259"/>
                <a:gd name="connsiteY38" fmla="*/ 66237 h 380214"/>
                <a:gd name="connsiteX39" fmla="*/ 286762 w 460259"/>
                <a:gd name="connsiteY39" fmla="*/ 72641 h 380214"/>
                <a:gd name="connsiteX40" fmla="*/ 280358 w 460259"/>
                <a:gd name="connsiteY40" fmla="*/ 79044 h 38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0259" h="380214">
                  <a:moveTo>
                    <a:pt x="6404" y="383916"/>
                  </a:moveTo>
                  <a:cubicBezTo>
                    <a:pt x="2901" y="383916"/>
                    <a:pt x="0" y="381015"/>
                    <a:pt x="0" y="377513"/>
                  </a:cubicBezTo>
                  <a:lnTo>
                    <a:pt x="0" y="185404"/>
                  </a:lnTo>
                  <a:cubicBezTo>
                    <a:pt x="0" y="181802"/>
                    <a:pt x="2901" y="179001"/>
                    <a:pt x="6404" y="179001"/>
                  </a:cubicBezTo>
                  <a:cubicBezTo>
                    <a:pt x="9905" y="179001"/>
                    <a:pt x="12808" y="181802"/>
                    <a:pt x="12808" y="185404"/>
                  </a:cubicBezTo>
                  <a:lnTo>
                    <a:pt x="12808" y="377513"/>
                  </a:lnTo>
                  <a:cubicBezTo>
                    <a:pt x="12808" y="381015"/>
                    <a:pt x="9905" y="383916"/>
                    <a:pt x="6404" y="383916"/>
                  </a:cubicBezTo>
                  <a:close/>
                  <a:moveTo>
                    <a:pt x="6404" y="172597"/>
                  </a:moveTo>
                  <a:cubicBezTo>
                    <a:pt x="2901" y="172597"/>
                    <a:pt x="0" y="169696"/>
                    <a:pt x="0" y="166194"/>
                  </a:cubicBezTo>
                  <a:lnTo>
                    <a:pt x="0" y="7604"/>
                  </a:lnTo>
                  <a:cubicBezTo>
                    <a:pt x="0" y="3402"/>
                    <a:pt x="3402" y="0"/>
                    <a:pt x="7604" y="0"/>
                  </a:cubicBezTo>
                  <a:lnTo>
                    <a:pt x="120568" y="0"/>
                  </a:lnTo>
                  <a:cubicBezTo>
                    <a:pt x="123169" y="100"/>
                    <a:pt x="125171" y="1101"/>
                    <a:pt x="126572" y="3102"/>
                  </a:cubicBezTo>
                  <a:cubicBezTo>
                    <a:pt x="126672" y="3102"/>
                    <a:pt x="126672" y="3102"/>
                    <a:pt x="126672" y="3202"/>
                  </a:cubicBezTo>
                  <a:lnTo>
                    <a:pt x="171097" y="66237"/>
                  </a:lnTo>
                  <a:lnTo>
                    <a:pt x="261148" y="66337"/>
                  </a:lnTo>
                  <a:cubicBezTo>
                    <a:pt x="264649" y="66337"/>
                    <a:pt x="267551" y="69139"/>
                    <a:pt x="267551" y="72641"/>
                  </a:cubicBezTo>
                  <a:cubicBezTo>
                    <a:pt x="267551" y="76243"/>
                    <a:pt x="264649" y="79044"/>
                    <a:pt x="261148" y="79044"/>
                  </a:cubicBezTo>
                  <a:lnTo>
                    <a:pt x="168295" y="79044"/>
                  </a:lnTo>
                  <a:cubicBezTo>
                    <a:pt x="165593" y="78944"/>
                    <a:pt x="163792" y="78044"/>
                    <a:pt x="162192" y="75943"/>
                  </a:cubicBezTo>
                  <a:cubicBezTo>
                    <a:pt x="162192" y="75943"/>
                    <a:pt x="162192" y="75843"/>
                    <a:pt x="162091" y="75843"/>
                  </a:cubicBezTo>
                  <a:lnTo>
                    <a:pt x="117867" y="12807"/>
                  </a:lnTo>
                  <a:lnTo>
                    <a:pt x="12808" y="12807"/>
                  </a:lnTo>
                  <a:lnTo>
                    <a:pt x="12808" y="165994"/>
                  </a:lnTo>
                  <a:cubicBezTo>
                    <a:pt x="12808" y="166094"/>
                    <a:pt x="12808" y="166094"/>
                    <a:pt x="12808" y="166194"/>
                  </a:cubicBezTo>
                  <a:cubicBezTo>
                    <a:pt x="12808" y="169696"/>
                    <a:pt x="9905" y="172597"/>
                    <a:pt x="6404" y="172597"/>
                  </a:cubicBezTo>
                  <a:close/>
                  <a:moveTo>
                    <a:pt x="459159" y="112063"/>
                  </a:moveTo>
                  <a:cubicBezTo>
                    <a:pt x="455657" y="112063"/>
                    <a:pt x="452755" y="109161"/>
                    <a:pt x="452755" y="105660"/>
                  </a:cubicBezTo>
                  <a:lnTo>
                    <a:pt x="452755" y="79044"/>
                  </a:lnTo>
                  <a:lnTo>
                    <a:pt x="299569" y="79044"/>
                  </a:lnTo>
                  <a:cubicBezTo>
                    <a:pt x="295967" y="79044"/>
                    <a:pt x="293165" y="76243"/>
                    <a:pt x="293165" y="72641"/>
                  </a:cubicBezTo>
                  <a:cubicBezTo>
                    <a:pt x="293165" y="69139"/>
                    <a:pt x="295967" y="66237"/>
                    <a:pt x="299569" y="66237"/>
                  </a:cubicBezTo>
                  <a:lnTo>
                    <a:pt x="458058" y="66237"/>
                  </a:lnTo>
                  <a:cubicBezTo>
                    <a:pt x="462160" y="66237"/>
                    <a:pt x="465563" y="69639"/>
                    <a:pt x="465563" y="73842"/>
                  </a:cubicBezTo>
                  <a:lnTo>
                    <a:pt x="465563" y="105660"/>
                  </a:lnTo>
                  <a:cubicBezTo>
                    <a:pt x="465563" y="109161"/>
                    <a:pt x="462761" y="112063"/>
                    <a:pt x="459159" y="112063"/>
                  </a:cubicBezTo>
                  <a:close/>
                  <a:moveTo>
                    <a:pt x="280358" y="79044"/>
                  </a:moveTo>
                  <a:cubicBezTo>
                    <a:pt x="276756" y="79044"/>
                    <a:pt x="273954" y="76243"/>
                    <a:pt x="273954" y="72641"/>
                  </a:cubicBezTo>
                  <a:cubicBezTo>
                    <a:pt x="273954" y="69139"/>
                    <a:pt x="276756" y="66237"/>
                    <a:pt x="280358" y="66237"/>
                  </a:cubicBezTo>
                  <a:cubicBezTo>
                    <a:pt x="283860" y="66237"/>
                    <a:pt x="286762" y="69139"/>
                    <a:pt x="286762" y="72641"/>
                  </a:cubicBezTo>
                  <a:cubicBezTo>
                    <a:pt x="286762" y="76243"/>
                    <a:pt x="283860" y="79044"/>
                    <a:pt x="280358" y="7904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4DF77EA0-A24E-4CFB-885A-1AA2705F81A5}"/>
                </a:ext>
              </a:extLst>
            </p:cNvPr>
            <p:cNvSpPr/>
            <p:nvPr/>
          </p:nvSpPr>
          <p:spPr>
            <a:xfrm>
              <a:off x="8766377" y="4111460"/>
              <a:ext cx="40023" cy="20011"/>
            </a:xfrm>
            <a:custGeom>
              <a:avLst/>
              <a:gdLst>
                <a:gd name="connsiteX0" fmla="*/ 21712 w 40022"/>
                <a:gd name="connsiteY0" fmla="*/ 28041 h 20011"/>
                <a:gd name="connsiteX1" fmla="*/ 12507 w 40022"/>
                <a:gd name="connsiteY1" fmla="*/ 26140 h 20011"/>
                <a:gd name="connsiteX2" fmla="*/ 100 w 40022"/>
                <a:gd name="connsiteY2" fmla="*/ 7930 h 20011"/>
                <a:gd name="connsiteX3" fmla="*/ 0 w 40022"/>
                <a:gd name="connsiteY3" fmla="*/ 7029 h 20011"/>
                <a:gd name="connsiteX4" fmla="*/ 0 w 40022"/>
                <a:gd name="connsiteY4" fmla="*/ 6329 h 20011"/>
                <a:gd name="connsiteX5" fmla="*/ 1901 w 40022"/>
                <a:gd name="connsiteY5" fmla="*/ 1726 h 20011"/>
                <a:gd name="connsiteX6" fmla="*/ 10906 w 40022"/>
                <a:gd name="connsiteY6" fmla="*/ 1726 h 20011"/>
                <a:gd name="connsiteX7" fmla="*/ 12808 w 40022"/>
                <a:gd name="connsiteY7" fmla="*/ 6329 h 20011"/>
                <a:gd name="connsiteX8" fmla="*/ 17510 w 40022"/>
                <a:gd name="connsiteY8" fmla="*/ 14333 h 20011"/>
                <a:gd name="connsiteX9" fmla="*/ 29917 w 40022"/>
                <a:gd name="connsiteY9" fmla="*/ 9930 h 20011"/>
                <a:gd name="connsiteX10" fmla="*/ 30017 w 40022"/>
                <a:gd name="connsiteY10" fmla="*/ 9530 h 20011"/>
                <a:gd name="connsiteX11" fmla="*/ 30217 w 40022"/>
                <a:gd name="connsiteY11" fmla="*/ 9130 h 20011"/>
                <a:gd name="connsiteX12" fmla="*/ 30217 w 40022"/>
                <a:gd name="connsiteY12" fmla="*/ 9030 h 20011"/>
                <a:gd name="connsiteX13" fmla="*/ 30317 w 40022"/>
                <a:gd name="connsiteY13" fmla="*/ 8830 h 20011"/>
                <a:gd name="connsiteX14" fmla="*/ 37721 w 40022"/>
                <a:gd name="connsiteY14" fmla="*/ 4127 h 20011"/>
                <a:gd name="connsiteX15" fmla="*/ 41823 w 40022"/>
                <a:gd name="connsiteY15" fmla="*/ 6829 h 20011"/>
                <a:gd name="connsiteX16" fmla="*/ 42724 w 40022"/>
                <a:gd name="connsiteY16" fmla="*/ 11632 h 20011"/>
                <a:gd name="connsiteX17" fmla="*/ 42224 w 40022"/>
                <a:gd name="connsiteY17" fmla="*/ 13432 h 20011"/>
                <a:gd name="connsiteX18" fmla="*/ 41924 w 40022"/>
                <a:gd name="connsiteY18" fmla="*/ 14233 h 20011"/>
                <a:gd name="connsiteX19" fmla="*/ 41723 w 40022"/>
                <a:gd name="connsiteY19" fmla="*/ 14733 h 20011"/>
                <a:gd name="connsiteX20" fmla="*/ 21712 w 40022"/>
                <a:gd name="connsiteY20" fmla="*/ 2804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022" h="20011">
                  <a:moveTo>
                    <a:pt x="21712" y="28041"/>
                  </a:moveTo>
                  <a:cubicBezTo>
                    <a:pt x="18710" y="28041"/>
                    <a:pt x="15609" y="27340"/>
                    <a:pt x="12507" y="26140"/>
                  </a:cubicBezTo>
                  <a:cubicBezTo>
                    <a:pt x="5403" y="23038"/>
                    <a:pt x="600" y="16034"/>
                    <a:pt x="100" y="7930"/>
                  </a:cubicBezTo>
                  <a:cubicBezTo>
                    <a:pt x="0" y="7629"/>
                    <a:pt x="0" y="7429"/>
                    <a:pt x="0" y="7029"/>
                  </a:cubicBezTo>
                  <a:lnTo>
                    <a:pt x="0" y="6329"/>
                  </a:lnTo>
                  <a:cubicBezTo>
                    <a:pt x="0" y="4627"/>
                    <a:pt x="700" y="2927"/>
                    <a:pt x="1901" y="1726"/>
                  </a:cubicBezTo>
                  <a:cubicBezTo>
                    <a:pt x="4302" y="-575"/>
                    <a:pt x="8605" y="-575"/>
                    <a:pt x="10906" y="1726"/>
                  </a:cubicBezTo>
                  <a:cubicBezTo>
                    <a:pt x="12107" y="2927"/>
                    <a:pt x="12808" y="4627"/>
                    <a:pt x="12808" y="6329"/>
                  </a:cubicBezTo>
                  <a:cubicBezTo>
                    <a:pt x="12808" y="9930"/>
                    <a:pt x="14709" y="13132"/>
                    <a:pt x="17510" y="14333"/>
                  </a:cubicBezTo>
                  <a:cubicBezTo>
                    <a:pt x="22813" y="16534"/>
                    <a:pt x="28016" y="14333"/>
                    <a:pt x="29917" y="9930"/>
                  </a:cubicBezTo>
                  <a:lnTo>
                    <a:pt x="30017" y="9530"/>
                  </a:lnTo>
                  <a:cubicBezTo>
                    <a:pt x="30117" y="9430"/>
                    <a:pt x="30117" y="9330"/>
                    <a:pt x="30217" y="9130"/>
                  </a:cubicBezTo>
                  <a:cubicBezTo>
                    <a:pt x="30217" y="9130"/>
                    <a:pt x="30217" y="9130"/>
                    <a:pt x="30217" y="9030"/>
                  </a:cubicBezTo>
                  <a:cubicBezTo>
                    <a:pt x="30217" y="9030"/>
                    <a:pt x="30217" y="8930"/>
                    <a:pt x="30317" y="8830"/>
                  </a:cubicBezTo>
                  <a:cubicBezTo>
                    <a:pt x="31018" y="5628"/>
                    <a:pt x="34419" y="3427"/>
                    <a:pt x="37721" y="4127"/>
                  </a:cubicBezTo>
                  <a:cubicBezTo>
                    <a:pt x="39422" y="4427"/>
                    <a:pt x="40923" y="5428"/>
                    <a:pt x="41823" y="6829"/>
                  </a:cubicBezTo>
                  <a:cubicBezTo>
                    <a:pt x="42724" y="8330"/>
                    <a:pt x="43124" y="10031"/>
                    <a:pt x="42724" y="11632"/>
                  </a:cubicBezTo>
                  <a:cubicBezTo>
                    <a:pt x="42724" y="12032"/>
                    <a:pt x="42524" y="12632"/>
                    <a:pt x="42224" y="13432"/>
                  </a:cubicBezTo>
                  <a:cubicBezTo>
                    <a:pt x="42124" y="13733"/>
                    <a:pt x="42024" y="13933"/>
                    <a:pt x="41924" y="14233"/>
                  </a:cubicBezTo>
                  <a:lnTo>
                    <a:pt x="41723" y="14733"/>
                  </a:lnTo>
                  <a:cubicBezTo>
                    <a:pt x="38422" y="22838"/>
                    <a:pt x="30517" y="28041"/>
                    <a:pt x="21712" y="2804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D35983E8-21C7-479C-8CF9-C5882C714394}"/>
                </a:ext>
              </a:extLst>
            </p:cNvPr>
            <p:cNvSpPr/>
            <p:nvPr/>
          </p:nvSpPr>
          <p:spPr>
            <a:xfrm>
              <a:off x="8795794" y="3853440"/>
              <a:ext cx="490276" cy="270152"/>
            </a:xfrm>
            <a:custGeom>
              <a:avLst/>
              <a:gdLst>
                <a:gd name="connsiteX0" fmla="*/ 6404 w 490276"/>
                <a:gd name="connsiteY0" fmla="*/ 276656 h 270152"/>
                <a:gd name="connsiteX1" fmla="*/ 4103 w 490276"/>
                <a:gd name="connsiteY1" fmla="*/ 276256 h 270152"/>
                <a:gd name="connsiteX2" fmla="*/ 600 w 490276"/>
                <a:gd name="connsiteY2" fmla="*/ 272854 h 270152"/>
                <a:gd name="connsiteX3" fmla="*/ 0 w 490276"/>
                <a:gd name="connsiteY3" fmla="*/ 270352 h 270152"/>
                <a:gd name="connsiteX4" fmla="*/ 500 w 490276"/>
                <a:gd name="connsiteY4" fmla="*/ 267951 h 270152"/>
                <a:gd name="connsiteX5" fmla="*/ 500 w 490276"/>
                <a:gd name="connsiteY5" fmla="*/ 267751 h 270152"/>
                <a:gd name="connsiteX6" fmla="*/ 700 w 490276"/>
                <a:gd name="connsiteY6" fmla="*/ 267251 h 270152"/>
                <a:gd name="connsiteX7" fmla="*/ 901 w 490276"/>
                <a:gd name="connsiteY7" fmla="*/ 266550 h 270152"/>
                <a:gd name="connsiteX8" fmla="*/ 70340 w 490276"/>
                <a:gd name="connsiteY8" fmla="*/ 47827 h 270152"/>
                <a:gd name="connsiteX9" fmla="*/ 70439 w 490276"/>
                <a:gd name="connsiteY9" fmla="*/ 47627 h 270152"/>
                <a:gd name="connsiteX10" fmla="*/ 70640 w 490276"/>
                <a:gd name="connsiteY10" fmla="*/ 46926 h 270152"/>
                <a:gd name="connsiteX11" fmla="*/ 71140 w 490276"/>
                <a:gd name="connsiteY11" fmla="*/ 46926 h 270152"/>
                <a:gd name="connsiteX12" fmla="*/ 70740 w 490276"/>
                <a:gd name="connsiteY12" fmla="*/ 46826 h 270152"/>
                <a:gd name="connsiteX13" fmla="*/ 71040 w 490276"/>
                <a:gd name="connsiteY13" fmla="*/ 45926 h 270152"/>
                <a:gd name="connsiteX14" fmla="*/ 71040 w 490276"/>
                <a:gd name="connsiteY14" fmla="*/ 45726 h 270152"/>
                <a:gd name="connsiteX15" fmla="*/ 71340 w 490276"/>
                <a:gd name="connsiteY15" fmla="*/ 45025 h 270152"/>
                <a:gd name="connsiteX16" fmla="*/ 71840 w 490276"/>
                <a:gd name="connsiteY16" fmla="*/ 45025 h 270152"/>
                <a:gd name="connsiteX17" fmla="*/ 71440 w 490276"/>
                <a:gd name="connsiteY17" fmla="*/ 44925 h 270152"/>
                <a:gd name="connsiteX18" fmla="*/ 72041 w 490276"/>
                <a:gd name="connsiteY18" fmla="*/ 43224 h 270152"/>
                <a:gd name="connsiteX19" fmla="*/ 72141 w 490276"/>
                <a:gd name="connsiteY19" fmla="*/ 43024 h 270152"/>
                <a:gd name="connsiteX20" fmla="*/ 72441 w 490276"/>
                <a:gd name="connsiteY20" fmla="*/ 42324 h 270152"/>
                <a:gd name="connsiteX21" fmla="*/ 72941 w 490276"/>
                <a:gd name="connsiteY21" fmla="*/ 42424 h 270152"/>
                <a:gd name="connsiteX22" fmla="*/ 72541 w 490276"/>
                <a:gd name="connsiteY22" fmla="*/ 42224 h 270152"/>
                <a:gd name="connsiteX23" fmla="*/ 72841 w 490276"/>
                <a:gd name="connsiteY23" fmla="*/ 41323 h 270152"/>
                <a:gd name="connsiteX24" fmla="*/ 73342 w 490276"/>
                <a:gd name="connsiteY24" fmla="*/ 40323 h 270152"/>
                <a:gd name="connsiteX25" fmla="*/ 74042 w 490276"/>
                <a:gd name="connsiteY25" fmla="*/ 38722 h 270152"/>
                <a:gd name="connsiteX26" fmla="*/ 74542 w 490276"/>
                <a:gd name="connsiteY26" fmla="*/ 38822 h 270152"/>
                <a:gd name="connsiteX27" fmla="*/ 74142 w 490276"/>
                <a:gd name="connsiteY27" fmla="*/ 38622 h 270152"/>
                <a:gd name="connsiteX28" fmla="*/ 74542 w 490276"/>
                <a:gd name="connsiteY28" fmla="*/ 37921 h 270152"/>
                <a:gd name="connsiteX29" fmla="*/ 74542 w 490276"/>
                <a:gd name="connsiteY29" fmla="*/ 37721 h 270152"/>
                <a:gd name="connsiteX30" fmla="*/ 74942 w 490276"/>
                <a:gd name="connsiteY30" fmla="*/ 37021 h 270152"/>
                <a:gd name="connsiteX31" fmla="*/ 75042 w 490276"/>
                <a:gd name="connsiteY31" fmla="*/ 36821 h 270152"/>
                <a:gd name="connsiteX32" fmla="*/ 75442 w 490276"/>
                <a:gd name="connsiteY32" fmla="*/ 36220 h 270152"/>
                <a:gd name="connsiteX33" fmla="*/ 75542 w 490276"/>
                <a:gd name="connsiteY33" fmla="*/ 36020 h 270152"/>
                <a:gd name="connsiteX34" fmla="*/ 76343 w 490276"/>
                <a:gd name="connsiteY34" fmla="*/ 34419 h 270152"/>
                <a:gd name="connsiteX35" fmla="*/ 76443 w 490276"/>
                <a:gd name="connsiteY35" fmla="*/ 34319 h 270152"/>
                <a:gd name="connsiteX36" fmla="*/ 76843 w 490276"/>
                <a:gd name="connsiteY36" fmla="*/ 33719 h 270152"/>
                <a:gd name="connsiteX37" fmla="*/ 76943 w 490276"/>
                <a:gd name="connsiteY37" fmla="*/ 33519 h 270152"/>
                <a:gd name="connsiteX38" fmla="*/ 77444 w 490276"/>
                <a:gd name="connsiteY38" fmla="*/ 32818 h 270152"/>
                <a:gd name="connsiteX39" fmla="*/ 77544 w 490276"/>
                <a:gd name="connsiteY39" fmla="*/ 32618 h 270152"/>
                <a:gd name="connsiteX40" fmla="*/ 78044 w 490276"/>
                <a:gd name="connsiteY40" fmla="*/ 31818 h 270152"/>
                <a:gd name="connsiteX41" fmla="*/ 78444 w 490276"/>
                <a:gd name="connsiteY41" fmla="*/ 31218 h 270152"/>
                <a:gd name="connsiteX42" fmla="*/ 78444 w 490276"/>
                <a:gd name="connsiteY42" fmla="*/ 31118 h 270152"/>
                <a:gd name="connsiteX43" fmla="*/ 78644 w 490276"/>
                <a:gd name="connsiteY43" fmla="*/ 30917 h 270152"/>
                <a:gd name="connsiteX44" fmla="*/ 78945 w 490276"/>
                <a:gd name="connsiteY44" fmla="*/ 30417 h 270152"/>
                <a:gd name="connsiteX45" fmla="*/ 79145 w 490276"/>
                <a:gd name="connsiteY45" fmla="*/ 30217 h 270152"/>
                <a:gd name="connsiteX46" fmla="*/ 79445 w 490276"/>
                <a:gd name="connsiteY46" fmla="*/ 29717 h 270152"/>
                <a:gd name="connsiteX47" fmla="*/ 79645 w 490276"/>
                <a:gd name="connsiteY47" fmla="*/ 29417 h 270152"/>
                <a:gd name="connsiteX48" fmla="*/ 80245 w 490276"/>
                <a:gd name="connsiteY48" fmla="*/ 28516 h 270152"/>
                <a:gd name="connsiteX49" fmla="*/ 80445 w 490276"/>
                <a:gd name="connsiteY49" fmla="*/ 28216 h 270152"/>
                <a:gd name="connsiteX50" fmla="*/ 80946 w 490276"/>
                <a:gd name="connsiteY50" fmla="*/ 27716 h 270152"/>
                <a:gd name="connsiteX51" fmla="*/ 81146 w 490276"/>
                <a:gd name="connsiteY51" fmla="*/ 27415 h 270152"/>
                <a:gd name="connsiteX52" fmla="*/ 81446 w 490276"/>
                <a:gd name="connsiteY52" fmla="*/ 27015 h 270152"/>
                <a:gd name="connsiteX53" fmla="*/ 82247 w 490276"/>
                <a:gd name="connsiteY53" fmla="*/ 25915 h 270152"/>
                <a:gd name="connsiteX54" fmla="*/ 82346 w 490276"/>
                <a:gd name="connsiteY54" fmla="*/ 25815 h 270152"/>
                <a:gd name="connsiteX55" fmla="*/ 82947 w 490276"/>
                <a:gd name="connsiteY55" fmla="*/ 25114 h 270152"/>
                <a:gd name="connsiteX56" fmla="*/ 83247 w 490276"/>
                <a:gd name="connsiteY56" fmla="*/ 24714 h 270152"/>
                <a:gd name="connsiteX57" fmla="*/ 83547 w 490276"/>
                <a:gd name="connsiteY57" fmla="*/ 24414 h 270152"/>
                <a:gd name="connsiteX58" fmla="*/ 83847 w 490276"/>
                <a:gd name="connsiteY58" fmla="*/ 24114 h 270152"/>
                <a:gd name="connsiteX59" fmla="*/ 84048 w 490276"/>
                <a:gd name="connsiteY59" fmla="*/ 23813 h 270152"/>
                <a:gd name="connsiteX60" fmla="*/ 84748 w 490276"/>
                <a:gd name="connsiteY60" fmla="*/ 23013 h 270152"/>
                <a:gd name="connsiteX61" fmla="*/ 85148 w 490276"/>
                <a:gd name="connsiteY61" fmla="*/ 22613 h 270152"/>
                <a:gd name="connsiteX62" fmla="*/ 85648 w 490276"/>
                <a:gd name="connsiteY62" fmla="*/ 22012 h 270152"/>
                <a:gd name="connsiteX63" fmla="*/ 85748 w 490276"/>
                <a:gd name="connsiteY63" fmla="*/ 21912 h 270152"/>
                <a:gd name="connsiteX64" fmla="*/ 86549 w 490276"/>
                <a:gd name="connsiteY64" fmla="*/ 21112 h 270152"/>
                <a:gd name="connsiteX65" fmla="*/ 86649 w 490276"/>
                <a:gd name="connsiteY65" fmla="*/ 21012 h 270152"/>
                <a:gd name="connsiteX66" fmla="*/ 87049 w 490276"/>
                <a:gd name="connsiteY66" fmla="*/ 20512 h 270152"/>
                <a:gd name="connsiteX67" fmla="*/ 87149 w 490276"/>
                <a:gd name="connsiteY67" fmla="*/ 20512 h 270152"/>
                <a:gd name="connsiteX68" fmla="*/ 87349 w 490276"/>
                <a:gd name="connsiteY68" fmla="*/ 20311 h 270152"/>
                <a:gd name="connsiteX69" fmla="*/ 88550 w 490276"/>
                <a:gd name="connsiteY69" fmla="*/ 19111 h 270152"/>
                <a:gd name="connsiteX70" fmla="*/ 88950 w 490276"/>
                <a:gd name="connsiteY70" fmla="*/ 19411 h 270152"/>
                <a:gd name="connsiteX71" fmla="*/ 88650 w 490276"/>
                <a:gd name="connsiteY71" fmla="*/ 19011 h 270152"/>
                <a:gd name="connsiteX72" fmla="*/ 90051 w 490276"/>
                <a:gd name="connsiteY72" fmla="*/ 17710 h 270152"/>
                <a:gd name="connsiteX73" fmla="*/ 90151 w 490276"/>
                <a:gd name="connsiteY73" fmla="*/ 17710 h 270152"/>
                <a:gd name="connsiteX74" fmla="*/ 110462 w 490276"/>
                <a:gd name="connsiteY74" fmla="*/ 5003 h 270152"/>
                <a:gd name="connsiteX75" fmla="*/ 110562 w 490276"/>
                <a:gd name="connsiteY75" fmla="*/ 5003 h 270152"/>
                <a:gd name="connsiteX76" fmla="*/ 136577 w 490276"/>
                <a:gd name="connsiteY76" fmla="*/ 0 h 270152"/>
                <a:gd name="connsiteX77" fmla="*/ 429742 w 490276"/>
                <a:gd name="connsiteY77" fmla="*/ 0 h 270152"/>
                <a:gd name="connsiteX78" fmla="*/ 499682 w 490276"/>
                <a:gd name="connsiteY78" fmla="*/ 69639 h 270152"/>
                <a:gd name="connsiteX79" fmla="*/ 496279 w 490276"/>
                <a:gd name="connsiteY79" fmla="*/ 90951 h 270152"/>
                <a:gd name="connsiteX80" fmla="*/ 486974 w 490276"/>
                <a:gd name="connsiteY80" fmla="*/ 120268 h 270152"/>
                <a:gd name="connsiteX81" fmla="*/ 478970 w 490276"/>
                <a:gd name="connsiteY81" fmla="*/ 124470 h 270152"/>
                <a:gd name="connsiteX82" fmla="*/ 474768 w 490276"/>
                <a:gd name="connsiteY82" fmla="*/ 116365 h 270152"/>
                <a:gd name="connsiteX83" fmla="*/ 484173 w 490276"/>
                <a:gd name="connsiteY83" fmla="*/ 87049 h 270152"/>
                <a:gd name="connsiteX84" fmla="*/ 486875 w 490276"/>
                <a:gd name="connsiteY84" fmla="*/ 69639 h 270152"/>
                <a:gd name="connsiteX85" fmla="*/ 429742 w 490276"/>
                <a:gd name="connsiteY85" fmla="*/ 12807 h 270152"/>
                <a:gd name="connsiteX86" fmla="*/ 136577 w 490276"/>
                <a:gd name="connsiteY86" fmla="*/ 12807 h 270152"/>
                <a:gd name="connsiteX87" fmla="*/ 135476 w 490276"/>
                <a:gd name="connsiteY87" fmla="*/ 12807 h 270152"/>
                <a:gd name="connsiteX88" fmla="*/ 131974 w 490276"/>
                <a:gd name="connsiteY88" fmla="*/ 13007 h 270152"/>
                <a:gd name="connsiteX89" fmla="*/ 115065 w 490276"/>
                <a:gd name="connsiteY89" fmla="*/ 17010 h 270152"/>
                <a:gd name="connsiteX90" fmla="*/ 114865 w 490276"/>
                <a:gd name="connsiteY90" fmla="*/ 17110 h 270152"/>
                <a:gd name="connsiteX91" fmla="*/ 84048 w 490276"/>
                <a:gd name="connsiteY91" fmla="*/ 47627 h 270152"/>
                <a:gd name="connsiteX92" fmla="*/ 82747 w 490276"/>
                <a:gd name="connsiteY92" fmla="*/ 50929 h 270152"/>
                <a:gd name="connsiteX93" fmla="*/ 82747 w 490276"/>
                <a:gd name="connsiteY93" fmla="*/ 51229 h 270152"/>
                <a:gd name="connsiteX94" fmla="*/ 82247 w 490276"/>
                <a:gd name="connsiteY94" fmla="*/ 52530 h 270152"/>
                <a:gd name="connsiteX95" fmla="*/ 41123 w 490276"/>
                <a:gd name="connsiteY95" fmla="*/ 182303 h 270152"/>
                <a:gd name="connsiteX96" fmla="*/ 41023 w 490276"/>
                <a:gd name="connsiteY96" fmla="*/ 182503 h 270152"/>
                <a:gd name="connsiteX97" fmla="*/ 40923 w 490276"/>
                <a:gd name="connsiteY97" fmla="*/ 183003 h 270152"/>
                <a:gd name="connsiteX98" fmla="*/ 29517 w 490276"/>
                <a:gd name="connsiteY98" fmla="*/ 218823 h 270152"/>
                <a:gd name="connsiteX99" fmla="*/ 29417 w 490276"/>
                <a:gd name="connsiteY99" fmla="*/ 219124 h 270152"/>
                <a:gd name="connsiteX100" fmla="*/ 13308 w 490276"/>
                <a:gd name="connsiteY100" fmla="*/ 269852 h 270152"/>
                <a:gd name="connsiteX101" fmla="*/ 12808 w 490276"/>
                <a:gd name="connsiteY101" fmla="*/ 271453 h 270152"/>
                <a:gd name="connsiteX102" fmla="*/ 12808 w 490276"/>
                <a:gd name="connsiteY102" fmla="*/ 271753 h 270152"/>
                <a:gd name="connsiteX103" fmla="*/ 12407 w 490276"/>
                <a:gd name="connsiteY103" fmla="*/ 272654 h 270152"/>
                <a:gd name="connsiteX104" fmla="*/ 9005 w 490276"/>
                <a:gd name="connsiteY104" fmla="*/ 276156 h 270152"/>
                <a:gd name="connsiteX105" fmla="*/ 6404 w 490276"/>
                <a:gd name="connsiteY105" fmla="*/ 276656 h 270152"/>
                <a:gd name="connsiteX106" fmla="*/ 458559 w 490276"/>
                <a:gd name="connsiteY106" fmla="*/ 195310 h 270152"/>
                <a:gd name="connsiteX107" fmla="*/ 456557 w 490276"/>
                <a:gd name="connsiteY107" fmla="*/ 195010 h 270152"/>
                <a:gd name="connsiteX108" fmla="*/ 452855 w 490276"/>
                <a:gd name="connsiteY108" fmla="*/ 191808 h 270152"/>
                <a:gd name="connsiteX109" fmla="*/ 452455 w 490276"/>
                <a:gd name="connsiteY109" fmla="*/ 186905 h 270152"/>
                <a:gd name="connsiteX110" fmla="*/ 463161 w 490276"/>
                <a:gd name="connsiteY110" fmla="*/ 152986 h 270152"/>
                <a:gd name="connsiteX111" fmla="*/ 471265 w 490276"/>
                <a:gd name="connsiteY111" fmla="*/ 148884 h 270152"/>
                <a:gd name="connsiteX112" fmla="*/ 475368 w 490276"/>
                <a:gd name="connsiteY112" fmla="*/ 156889 h 270152"/>
                <a:gd name="connsiteX113" fmla="*/ 464662 w 490276"/>
                <a:gd name="connsiteY113" fmla="*/ 190807 h 270152"/>
                <a:gd name="connsiteX114" fmla="*/ 458559 w 490276"/>
                <a:gd name="connsiteY114" fmla="*/ 195310 h 270152"/>
                <a:gd name="connsiteX115" fmla="*/ 475168 w 490276"/>
                <a:gd name="connsiteY115" fmla="*/ 143081 h 270152"/>
                <a:gd name="connsiteX116" fmla="*/ 473166 w 490276"/>
                <a:gd name="connsiteY116" fmla="*/ 142680 h 270152"/>
                <a:gd name="connsiteX117" fmla="*/ 468964 w 490276"/>
                <a:gd name="connsiteY117" fmla="*/ 134676 h 270152"/>
                <a:gd name="connsiteX118" fmla="*/ 477069 w 490276"/>
                <a:gd name="connsiteY118" fmla="*/ 130574 h 270152"/>
                <a:gd name="connsiteX119" fmla="*/ 480771 w 490276"/>
                <a:gd name="connsiteY119" fmla="*/ 133675 h 270152"/>
                <a:gd name="connsiteX120" fmla="*/ 481171 w 490276"/>
                <a:gd name="connsiteY120" fmla="*/ 138578 h 270152"/>
                <a:gd name="connsiteX121" fmla="*/ 475168 w 490276"/>
                <a:gd name="connsiteY121" fmla="*/ 143081 h 27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490276" h="270152">
                  <a:moveTo>
                    <a:pt x="6404" y="276656"/>
                  </a:moveTo>
                  <a:cubicBezTo>
                    <a:pt x="5603" y="276656"/>
                    <a:pt x="4803" y="276556"/>
                    <a:pt x="4103" y="276256"/>
                  </a:cubicBezTo>
                  <a:cubicBezTo>
                    <a:pt x="2501" y="275555"/>
                    <a:pt x="1201" y="274355"/>
                    <a:pt x="600" y="272854"/>
                  </a:cubicBezTo>
                  <a:cubicBezTo>
                    <a:pt x="200" y="272053"/>
                    <a:pt x="0" y="271253"/>
                    <a:pt x="0" y="270352"/>
                  </a:cubicBezTo>
                  <a:cubicBezTo>
                    <a:pt x="0" y="269552"/>
                    <a:pt x="200" y="268751"/>
                    <a:pt x="500" y="267951"/>
                  </a:cubicBezTo>
                  <a:lnTo>
                    <a:pt x="500" y="267751"/>
                  </a:lnTo>
                  <a:cubicBezTo>
                    <a:pt x="600" y="267551"/>
                    <a:pt x="700" y="267451"/>
                    <a:pt x="700" y="267251"/>
                  </a:cubicBezTo>
                  <a:lnTo>
                    <a:pt x="901" y="266550"/>
                  </a:lnTo>
                  <a:lnTo>
                    <a:pt x="70340" y="47827"/>
                  </a:lnTo>
                  <a:cubicBezTo>
                    <a:pt x="70340" y="47827"/>
                    <a:pt x="70439" y="47727"/>
                    <a:pt x="70439" y="47627"/>
                  </a:cubicBezTo>
                  <a:lnTo>
                    <a:pt x="70640" y="46926"/>
                  </a:lnTo>
                  <a:lnTo>
                    <a:pt x="71140" y="46926"/>
                  </a:lnTo>
                  <a:lnTo>
                    <a:pt x="70740" y="46826"/>
                  </a:lnTo>
                  <a:cubicBezTo>
                    <a:pt x="70840" y="46526"/>
                    <a:pt x="70940" y="46226"/>
                    <a:pt x="71040" y="45926"/>
                  </a:cubicBezTo>
                  <a:cubicBezTo>
                    <a:pt x="71040" y="45926"/>
                    <a:pt x="71040" y="45826"/>
                    <a:pt x="71040" y="45726"/>
                  </a:cubicBezTo>
                  <a:cubicBezTo>
                    <a:pt x="71140" y="45526"/>
                    <a:pt x="71240" y="45326"/>
                    <a:pt x="71340" y="45025"/>
                  </a:cubicBezTo>
                  <a:lnTo>
                    <a:pt x="71840" y="45025"/>
                  </a:lnTo>
                  <a:lnTo>
                    <a:pt x="71440" y="44925"/>
                  </a:lnTo>
                  <a:cubicBezTo>
                    <a:pt x="71641" y="44325"/>
                    <a:pt x="71840" y="43725"/>
                    <a:pt x="72041" y="43224"/>
                  </a:cubicBezTo>
                  <a:lnTo>
                    <a:pt x="72141" y="43024"/>
                  </a:lnTo>
                  <a:cubicBezTo>
                    <a:pt x="72241" y="42824"/>
                    <a:pt x="72341" y="42524"/>
                    <a:pt x="72441" y="42324"/>
                  </a:cubicBezTo>
                  <a:lnTo>
                    <a:pt x="72941" y="42424"/>
                  </a:lnTo>
                  <a:lnTo>
                    <a:pt x="72541" y="42224"/>
                  </a:lnTo>
                  <a:cubicBezTo>
                    <a:pt x="72641" y="41924"/>
                    <a:pt x="72741" y="41623"/>
                    <a:pt x="72841" y="41323"/>
                  </a:cubicBezTo>
                  <a:lnTo>
                    <a:pt x="73342" y="40323"/>
                  </a:lnTo>
                  <a:cubicBezTo>
                    <a:pt x="73541" y="39822"/>
                    <a:pt x="73842" y="39322"/>
                    <a:pt x="74042" y="38722"/>
                  </a:cubicBezTo>
                  <a:lnTo>
                    <a:pt x="74542" y="38822"/>
                  </a:lnTo>
                  <a:lnTo>
                    <a:pt x="74142" y="38622"/>
                  </a:lnTo>
                  <a:lnTo>
                    <a:pt x="74542" y="37921"/>
                  </a:lnTo>
                  <a:lnTo>
                    <a:pt x="74542" y="37721"/>
                  </a:lnTo>
                  <a:lnTo>
                    <a:pt x="74942" y="37021"/>
                  </a:lnTo>
                  <a:cubicBezTo>
                    <a:pt x="75042" y="36921"/>
                    <a:pt x="75042" y="36821"/>
                    <a:pt x="75042" y="36821"/>
                  </a:cubicBezTo>
                  <a:cubicBezTo>
                    <a:pt x="75142" y="36621"/>
                    <a:pt x="75343" y="36421"/>
                    <a:pt x="75442" y="36220"/>
                  </a:cubicBezTo>
                  <a:lnTo>
                    <a:pt x="75542" y="36020"/>
                  </a:lnTo>
                  <a:cubicBezTo>
                    <a:pt x="75843" y="35520"/>
                    <a:pt x="76043" y="34920"/>
                    <a:pt x="76343" y="34419"/>
                  </a:cubicBezTo>
                  <a:lnTo>
                    <a:pt x="76443" y="34319"/>
                  </a:lnTo>
                  <a:lnTo>
                    <a:pt x="76843" y="33719"/>
                  </a:lnTo>
                  <a:lnTo>
                    <a:pt x="76943" y="33519"/>
                  </a:lnTo>
                  <a:cubicBezTo>
                    <a:pt x="77144" y="33219"/>
                    <a:pt x="77244" y="33019"/>
                    <a:pt x="77444" y="32818"/>
                  </a:cubicBezTo>
                  <a:cubicBezTo>
                    <a:pt x="77444" y="32718"/>
                    <a:pt x="77444" y="32618"/>
                    <a:pt x="77544" y="32618"/>
                  </a:cubicBezTo>
                  <a:lnTo>
                    <a:pt x="78044" y="31818"/>
                  </a:lnTo>
                  <a:cubicBezTo>
                    <a:pt x="78144" y="31618"/>
                    <a:pt x="78244" y="31418"/>
                    <a:pt x="78444" y="31218"/>
                  </a:cubicBezTo>
                  <a:lnTo>
                    <a:pt x="78444" y="31118"/>
                  </a:lnTo>
                  <a:lnTo>
                    <a:pt x="78644" y="30917"/>
                  </a:lnTo>
                  <a:cubicBezTo>
                    <a:pt x="78744" y="30717"/>
                    <a:pt x="78844" y="30617"/>
                    <a:pt x="78945" y="30417"/>
                  </a:cubicBezTo>
                  <a:lnTo>
                    <a:pt x="79145" y="30217"/>
                  </a:lnTo>
                  <a:cubicBezTo>
                    <a:pt x="79244" y="30017"/>
                    <a:pt x="79345" y="29917"/>
                    <a:pt x="79445" y="29717"/>
                  </a:cubicBezTo>
                  <a:cubicBezTo>
                    <a:pt x="79445" y="29617"/>
                    <a:pt x="79545" y="29517"/>
                    <a:pt x="79645" y="29417"/>
                  </a:cubicBezTo>
                  <a:lnTo>
                    <a:pt x="80245" y="28516"/>
                  </a:lnTo>
                  <a:cubicBezTo>
                    <a:pt x="80346" y="28416"/>
                    <a:pt x="80445" y="28316"/>
                    <a:pt x="80445" y="28216"/>
                  </a:cubicBezTo>
                  <a:lnTo>
                    <a:pt x="80946" y="27716"/>
                  </a:lnTo>
                  <a:cubicBezTo>
                    <a:pt x="80946" y="27616"/>
                    <a:pt x="81045" y="27516"/>
                    <a:pt x="81146" y="27415"/>
                  </a:cubicBezTo>
                  <a:cubicBezTo>
                    <a:pt x="81246" y="27315"/>
                    <a:pt x="81346" y="27115"/>
                    <a:pt x="81446" y="27015"/>
                  </a:cubicBezTo>
                  <a:lnTo>
                    <a:pt x="82247" y="25915"/>
                  </a:lnTo>
                  <a:lnTo>
                    <a:pt x="82346" y="25815"/>
                  </a:lnTo>
                  <a:lnTo>
                    <a:pt x="82947" y="25114"/>
                  </a:lnTo>
                  <a:cubicBezTo>
                    <a:pt x="83047" y="24914"/>
                    <a:pt x="83147" y="24814"/>
                    <a:pt x="83247" y="24714"/>
                  </a:cubicBezTo>
                  <a:lnTo>
                    <a:pt x="83547" y="24414"/>
                  </a:lnTo>
                  <a:cubicBezTo>
                    <a:pt x="83647" y="24314"/>
                    <a:pt x="83747" y="24214"/>
                    <a:pt x="83847" y="24114"/>
                  </a:cubicBezTo>
                  <a:cubicBezTo>
                    <a:pt x="83847" y="24013"/>
                    <a:pt x="83947" y="23913"/>
                    <a:pt x="84048" y="23813"/>
                  </a:cubicBezTo>
                  <a:lnTo>
                    <a:pt x="84748" y="23013"/>
                  </a:lnTo>
                  <a:cubicBezTo>
                    <a:pt x="84948" y="22813"/>
                    <a:pt x="85048" y="22713"/>
                    <a:pt x="85148" y="22613"/>
                  </a:cubicBezTo>
                  <a:lnTo>
                    <a:pt x="85648" y="22012"/>
                  </a:lnTo>
                  <a:lnTo>
                    <a:pt x="85748" y="21912"/>
                  </a:lnTo>
                  <a:lnTo>
                    <a:pt x="86549" y="21112"/>
                  </a:lnTo>
                  <a:lnTo>
                    <a:pt x="86649" y="21012"/>
                  </a:lnTo>
                  <a:lnTo>
                    <a:pt x="87049" y="20512"/>
                  </a:lnTo>
                  <a:cubicBezTo>
                    <a:pt x="87149" y="20512"/>
                    <a:pt x="87149" y="20512"/>
                    <a:pt x="87149" y="20512"/>
                  </a:cubicBezTo>
                  <a:lnTo>
                    <a:pt x="87349" y="20311"/>
                  </a:lnTo>
                  <a:cubicBezTo>
                    <a:pt x="87750" y="19911"/>
                    <a:pt x="88150" y="19511"/>
                    <a:pt x="88550" y="19111"/>
                  </a:cubicBezTo>
                  <a:lnTo>
                    <a:pt x="88950" y="19411"/>
                  </a:lnTo>
                  <a:lnTo>
                    <a:pt x="88650" y="19011"/>
                  </a:lnTo>
                  <a:cubicBezTo>
                    <a:pt x="89050" y="18610"/>
                    <a:pt x="89551" y="18210"/>
                    <a:pt x="90051" y="17710"/>
                  </a:cubicBezTo>
                  <a:cubicBezTo>
                    <a:pt x="90051" y="17710"/>
                    <a:pt x="90051" y="17710"/>
                    <a:pt x="90151" y="17710"/>
                  </a:cubicBezTo>
                  <a:cubicBezTo>
                    <a:pt x="96154" y="12307"/>
                    <a:pt x="102958" y="8105"/>
                    <a:pt x="110462" y="5003"/>
                  </a:cubicBezTo>
                  <a:lnTo>
                    <a:pt x="110562" y="5003"/>
                  </a:lnTo>
                  <a:cubicBezTo>
                    <a:pt x="118867" y="1701"/>
                    <a:pt x="127672" y="0"/>
                    <a:pt x="136577" y="0"/>
                  </a:cubicBezTo>
                  <a:lnTo>
                    <a:pt x="429742" y="0"/>
                  </a:lnTo>
                  <a:cubicBezTo>
                    <a:pt x="468264" y="0"/>
                    <a:pt x="499581" y="31318"/>
                    <a:pt x="499682" y="69639"/>
                  </a:cubicBezTo>
                  <a:cubicBezTo>
                    <a:pt x="499682" y="76843"/>
                    <a:pt x="498481" y="84047"/>
                    <a:pt x="496279" y="90951"/>
                  </a:cubicBezTo>
                  <a:lnTo>
                    <a:pt x="486974" y="120268"/>
                  </a:lnTo>
                  <a:cubicBezTo>
                    <a:pt x="485974" y="123570"/>
                    <a:pt x="482272" y="125471"/>
                    <a:pt x="478970" y="124470"/>
                  </a:cubicBezTo>
                  <a:cubicBezTo>
                    <a:pt x="475668" y="123370"/>
                    <a:pt x="473767" y="119768"/>
                    <a:pt x="474768" y="116365"/>
                  </a:cubicBezTo>
                  <a:lnTo>
                    <a:pt x="484173" y="87049"/>
                  </a:lnTo>
                  <a:cubicBezTo>
                    <a:pt x="485874" y="81346"/>
                    <a:pt x="486875" y="75442"/>
                    <a:pt x="486875" y="69639"/>
                  </a:cubicBezTo>
                  <a:cubicBezTo>
                    <a:pt x="486875" y="38322"/>
                    <a:pt x="461260" y="12807"/>
                    <a:pt x="429742" y="12807"/>
                  </a:cubicBezTo>
                  <a:lnTo>
                    <a:pt x="136577" y="12807"/>
                  </a:lnTo>
                  <a:cubicBezTo>
                    <a:pt x="136277" y="12807"/>
                    <a:pt x="135877" y="12807"/>
                    <a:pt x="135476" y="12807"/>
                  </a:cubicBezTo>
                  <a:cubicBezTo>
                    <a:pt x="134275" y="12807"/>
                    <a:pt x="133175" y="12907"/>
                    <a:pt x="131974" y="13007"/>
                  </a:cubicBezTo>
                  <a:cubicBezTo>
                    <a:pt x="126071" y="13408"/>
                    <a:pt x="120468" y="14808"/>
                    <a:pt x="115065" y="17010"/>
                  </a:cubicBezTo>
                  <a:lnTo>
                    <a:pt x="114865" y="17110"/>
                  </a:lnTo>
                  <a:cubicBezTo>
                    <a:pt x="100857" y="22813"/>
                    <a:pt x="89951" y="33719"/>
                    <a:pt x="84048" y="47627"/>
                  </a:cubicBezTo>
                  <a:lnTo>
                    <a:pt x="82747" y="50929"/>
                  </a:lnTo>
                  <a:cubicBezTo>
                    <a:pt x="82747" y="50929"/>
                    <a:pt x="82747" y="51129"/>
                    <a:pt x="82747" y="51229"/>
                  </a:cubicBezTo>
                  <a:lnTo>
                    <a:pt x="82247" y="52530"/>
                  </a:lnTo>
                  <a:lnTo>
                    <a:pt x="41123" y="182303"/>
                  </a:lnTo>
                  <a:cubicBezTo>
                    <a:pt x="41123" y="182403"/>
                    <a:pt x="41123" y="182403"/>
                    <a:pt x="41023" y="182503"/>
                  </a:cubicBezTo>
                  <a:cubicBezTo>
                    <a:pt x="41023" y="182603"/>
                    <a:pt x="40923" y="182803"/>
                    <a:pt x="40923" y="183003"/>
                  </a:cubicBezTo>
                  <a:lnTo>
                    <a:pt x="29517" y="218823"/>
                  </a:lnTo>
                  <a:cubicBezTo>
                    <a:pt x="29517" y="218923"/>
                    <a:pt x="29417" y="219023"/>
                    <a:pt x="29417" y="219124"/>
                  </a:cubicBezTo>
                  <a:lnTo>
                    <a:pt x="13308" y="269852"/>
                  </a:lnTo>
                  <a:cubicBezTo>
                    <a:pt x="13308" y="270052"/>
                    <a:pt x="13107" y="270653"/>
                    <a:pt x="12808" y="271453"/>
                  </a:cubicBezTo>
                  <a:lnTo>
                    <a:pt x="12808" y="271753"/>
                  </a:lnTo>
                  <a:cubicBezTo>
                    <a:pt x="12507" y="272454"/>
                    <a:pt x="12407" y="272654"/>
                    <a:pt x="12407" y="272654"/>
                  </a:cubicBezTo>
                  <a:cubicBezTo>
                    <a:pt x="11706" y="274254"/>
                    <a:pt x="10506" y="275455"/>
                    <a:pt x="9005" y="276156"/>
                  </a:cubicBezTo>
                  <a:cubicBezTo>
                    <a:pt x="8205" y="276556"/>
                    <a:pt x="7304" y="276656"/>
                    <a:pt x="6404" y="276656"/>
                  </a:cubicBezTo>
                  <a:close/>
                  <a:moveTo>
                    <a:pt x="458559" y="195310"/>
                  </a:moveTo>
                  <a:cubicBezTo>
                    <a:pt x="457858" y="195310"/>
                    <a:pt x="457258" y="195210"/>
                    <a:pt x="456557" y="195010"/>
                  </a:cubicBezTo>
                  <a:cubicBezTo>
                    <a:pt x="454957" y="194410"/>
                    <a:pt x="453656" y="193309"/>
                    <a:pt x="452855" y="191808"/>
                  </a:cubicBezTo>
                  <a:cubicBezTo>
                    <a:pt x="452055" y="190307"/>
                    <a:pt x="451955" y="188606"/>
                    <a:pt x="452455" y="186905"/>
                  </a:cubicBezTo>
                  <a:lnTo>
                    <a:pt x="463161" y="152986"/>
                  </a:lnTo>
                  <a:cubicBezTo>
                    <a:pt x="464262" y="149684"/>
                    <a:pt x="467964" y="147783"/>
                    <a:pt x="471265" y="148884"/>
                  </a:cubicBezTo>
                  <a:cubicBezTo>
                    <a:pt x="474567" y="149884"/>
                    <a:pt x="476468" y="153487"/>
                    <a:pt x="475368" y="156889"/>
                  </a:cubicBezTo>
                  <a:lnTo>
                    <a:pt x="464662" y="190807"/>
                  </a:lnTo>
                  <a:cubicBezTo>
                    <a:pt x="463761" y="193509"/>
                    <a:pt x="461360" y="195310"/>
                    <a:pt x="458559" y="195310"/>
                  </a:cubicBezTo>
                  <a:close/>
                  <a:moveTo>
                    <a:pt x="475168" y="143081"/>
                  </a:moveTo>
                  <a:cubicBezTo>
                    <a:pt x="474467" y="143081"/>
                    <a:pt x="473767" y="142880"/>
                    <a:pt x="473166" y="142680"/>
                  </a:cubicBezTo>
                  <a:cubicBezTo>
                    <a:pt x="469765" y="141680"/>
                    <a:pt x="467964" y="138078"/>
                    <a:pt x="468964" y="134676"/>
                  </a:cubicBezTo>
                  <a:cubicBezTo>
                    <a:pt x="470065" y="131374"/>
                    <a:pt x="473667" y="129473"/>
                    <a:pt x="477069" y="130574"/>
                  </a:cubicBezTo>
                  <a:cubicBezTo>
                    <a:pt x="478670" y="131074"/>
                    <a:pt x="479971" y="132174"/>
                    <a:pt x="480771" y="133675"/>
                  </a:cubicBezTo>
                  <a:cubicBezTo>
                    <a:pt x="481571" y="135176"/>
                    <a:pt x="481772" y="136977"/>
                    <a:pt x="481171" y="138578"/>
                  </a:cubicBezTo>
                  <a:cubicBezTo>
                    <a:pt x="480371" y="141280"/>
                    <a:pt x="477869" y="143081"/>
                    <a:pt x="475168" y="1430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E5AA79AF-D05A-4DD3-A74A-F0AC6CC125ED}"/>
                </a:ext>
              </a:extLst>
            </p:cNvPr>
            <p:cNvSpPr/>
            <p:nvPr/>
          </p:nvSpPr>
          <p:spPr>
            <a:xfrm>
              <a:off x="8781686" y="4126694"/>
              <a:ext cx="350197" cy="10006"/>
            </a:xfrm>
            <a:custGeom>
              <a:avLst/>
              <a:gdLst>
                <a:gd name="connsiteX0" fmla="*/ 6403 w 350197"/>
                <a:gd name="connsiteY0" fmla="*/ 12907 h 10005"/>
                <a:gd name="connsiteX1" fmla="*/ 6403 w 350197"/>
                <a:gd name="connsiteY1" fmla="*/ 12907 h 10005"/>
                <a:gd name="connsiteX2" fmla="*/ 0 w 350197"/>
                <a:gd name="connsiteY2" fmla="*/ 6404 h 10005"/>
                <a:gd name="connsiteX3" fmla="*/ 6403 w 350197"/>
                <a:gd name="connsiteY3" fmla="*/ 0 h 10005"/>
                <a:gd name="connsiteX4" fmla="*/ 134175 w 350197"/>
                <a:gd name="connsiteY4" fmla="*/ 0 h 10005"/>
                <a:gd name="connsiteX5" fmla="*/ 140579 w 350197"/>
                <a:gd name="connsiteY5" fmla="*/ 6404 h 10005"/>
                <a:gd name="connsiteX6" fmla="*/ 134175 w 350197"/>
                <a:gd name="connsiteY6" fmla="*/ 12808 h 10005"/>
                <a:gd name="connsiteX7" fmla="*/ 6403 w 350197"/>
                <a:gd name="connsiteY7" fmla="*/ 12907 h 10005"/>
                <a:gd name="connsiteX8" fmla="*/ 345494 w 350197"/>
                <a:gd name="connsiteY8" fmla="*/ 12808 h 10005"/>
                <a:gd name="connsiteX9" fmla="*/ 153386 w 350197"/>
                <a:gd name="connsiteY9" fmla="*/ 12808 h 10005"/>
                <a:gd name="connsiteX10" fmla="*/ 146983 w 350197"/>
                <a:gd name="connsiteY10" fmla="*/ 6404 h 10005"/>
                <a:gd name="connsiteX11" fmla="*/ 153386 w 350197"/>
                <a:gd name="connsiteY11" fmla="*/ 0 h 10005"/>
                <a:gd name="connsiteX12" fmla="*/ 345494 w 350197"/>
                <a:gd name="connsiteY12" fmla="*/ 0 h 10005"/>
                <a:gd name="connsiteX13" fmla="*/ 351898 w 350197"/>
                <a:gd name="connsiteY13" fmla="*/ 6404 h 10005"/>
                <a:gd name="connsiteX14" fmla="*/ 345494 w 350197"/>
                <a:gd name="connsiteY14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0197" h="10005">
                  <a:moveTo>
                    <a:pt x="6403" y="12907"/>
                  </a:moveTo>
                  <a:lnTo>
                    <a:pt x="6403" y="12907"/>
                  </a:lnTo>
                  <a:cubicBezTo>
                    <a:pt x="2901" y="12907"/>
                    <a:pt x="0" y="10006"/>
                    <a:pt x="0" y="6404"/>
                  </a:cubicBezTo>
                  <a:cubicBezTo>
                    <a:pt x="0" y="2902"/>
                    <a:pt x="2901" y="0"/>
                    <a:pt x="6403" y="0"/>
                  </a:cubicBezTo>
                  <a:lnTo>
                    <a:pt x="134175" y="0"/>
                  </a:lnTo>
                  <a:cubicBezTo>
                    <a:pt x="137777" y="0"/>
                    <a:pt x="140579" y="2902"/>
                    <a:pt x="140579" y="6404"/>
                  </a:cubicBezTo>
                  <a:cubicBezTo>
                    <a:pt x="140579" y="10006"/>
                    <a:pt x="137777" y="12808"/>
                    <a:pt x="134175" y="12808"/>
                  </a:cubicBezTo>
                  <a:lnTo>
                    <a:pt x="6403" y="12907"/>
                  </a:lnTo>
                  <a:close/>
                  <a:moveTo>
                    <a:pt x="345494" y="12808"/>
                  </a:moveTo>
                  <a:lnTo>
                    <a:pt x="153386" y="12808"/>
                  </a:lnTo>
                  <a:cubicBezTo>
                    <a:pt x="149884" y="12808"/>
                    <a:pt x="146983" y="10006"/>
                    <a:pt x="146983" y="6404"/>
                  </a:cubicBezTo>
                  <a:cubicBezTo>
                    <a:pt x="146983" y="2902"/>
                    <a:pt x="149884" y="0"/>
                    <a:pt x="153386" y="0"/>
                  </a:cubicBezTo>
                  <a:lnTo>
                    <a:pt x="345494" y="0"/>
                  </a:lnTo>
                  <a:cubicBezTo>
                    <a:pt x="349096" y="0"/>
                    <a:pt x="351898" y="2902"/>
                    <a:pt x="351898" y="6404"/>
                  </a:cubicBezTo>
                  <a:cubicBezTo>
                    <a:pt x="351898" y="10006"/>
                    <a:pt x="349096" y="12808"/>
                    <a:pt x="345494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F3AF487-74B8-4127-BF04-610A1130620A}"/>
                </a:ext>
              </a:extLst>
            </p:cNvPr>
            <p:cNvSpPr/>
            <p:nvPr/>
          </p:nvSpPr>
          <p:spPr>
            <a:xfrm>
              <a:off x="8964489" y="3694050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6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659654-47FA-4D4D-95F8-AA4348831577}"/>
                </a:ext>
              </a:extLst>
            </p:cNvPr>
            <p:cNvSpPr/>
            <p:nvPr/>
          </p:nvSpPr>
          <p:spPr>
            <a:xfrm>
              <a:off x="8975695" y="3682744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8 w 10005"/>
                <a:gd name="connsiteY4" fmla="*/ 6404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8" y="2902"/>
                    <a:pt x="12808" y="6404"/>
                  </a:cubicBezTo>
                  <a:lnTo>
                    <a:pt x="12808" y="28916"/>
                  </a:lnTo>
                  <a:cubicBezTo>
                    <a:pt x="12808" y="32518"/>
                    <a:pt x="99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B861062-4B38-4422-9263-DE44DA4FF166}"/>
                </a:ext>
              </a:extLst>
            </p:cNvPr>
            <p:cNvSpPr/>
            <p:nvPr/>
          </p:nvSpPr>
          <p:spPr>
            <a:xfrm>
              <a:off x="9051738" y="3714661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8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10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8" y="26615"/>
                    <a:pt x="30818" y="21712"/>
                  </a:cubicBezTo>
                  <a:cubicBezTo>
                    <a:pt x="30818" y="16810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9EA40B71-5AFA-49F4-8F07-FD8AE8393CE1}"/>
                </a:ext>
              </a:extLst>
            </p:cNvPr>
            <p:cNvSpPr/>
            <p:nvPr/>
          </p:nvSpPr>
          <p:spPr>
            <a:xfrm>
              <a:off x="9142227" y="3662329"/>
              <a:ext cx="60034" cy="60034"/>
            </a:xfrm>
            <a:custGeom>
              <a:avLst/>
              <a:gdLst>
                <a:gd name="connsiteX0" fmla="*/ 30980 w 60033"/>
                <a:gd name="connsiteY0" fmla="*/ 62138 h 60033"/>
                <a:gd name="connsiteX1" fmla="*/ 13270 w 60033"/>
                <a:gd name="connsiteY1" fmla="*/ 56535 h 60033"/>
                <a:gd name="connsiteX2" fmla="*/ 463 w 60033"/>
                <a:gd name="connsiteY2" fmla="*/ 36524 h 60033"/>
                <a:gd name="connsiteX3" fmla="*/ 5566 w 60033"/>
                <a:gd name="connsiteY3" fmla="*/ 13310 h 60033"/>
                <a:gd name="connsiteX4" fmla="*/ 25577 w 60033"/>
                <a:gd name="connsiteY4" fmla="*/ 503 h 60033"/>
                <a:gd name="connsiteX5" fmla="*/ 48790 w 60033"/>
                <a:gd name="connsiteY5" fmla="*/ 5606 h 60033"/>
                <a:gd name="connsiteX6" fmla="*/ 61598 w 60033"/>
                <a:gd name="connsiteY6" fmla="*/ 25617 h 60033"/>
                <a:gd name="connsiteX7" fmla="*/ 56495 w 60033"/>
                <a:gd name="connsiteY7" fmla="*/ 48830 h 60033"/>
                <a:gd name="connsiteX8" fmla="*/ 36483 w 60033"/>
                <a:gd name="connsiteY8" fmla="*/ 61638 h 60033"/>
                <a:gd name="connsiteX9" fmla="*/ 30980 w 60033"/>
                <a:gd name="connsiteY9" fmla="*/ 62138 h 60033"/>
                <a:gd name="connsiteX10" fmla="*/ 31080 w 60033"/>
                <a:gd name="connsiteY10" fmla="*/ 12910 h 60033"/>
                <a:gd name="connsiteX11" fmla="*/ 27879 w 60033"/>
                <a:gd name="connsiteY11" fmla="*/ 13210 h 60033"/>
                <a:gd name="connsiteX12" fmla="*/ 16172 w 60033"/>
                <a:gd name="connsiteY12" fmla="*/ 20715 h 60033"/>
                <a:gd name="connsiteX13" fmla="*/ 13170 w 60033"/>
                <a:gd name="connsiteY13" fmla="*/ 34322 h 60033"/>
                <a:gd name="connsiteX14" fmla="*/ 20674 w 60033"/>
                <a:gd name="connsiteY14" fmla="*/ 46029 h 60033"/>
                <a:gd name="connsiteX15" fmla="*/ 34282 w 60033"/>
                <a:gd name="connsiteY15" fmla="*/ 49031 h 60033"/>
                <a:gd name="connsiteX16" fmla="*/ 45989 w 60033"/>
                <a:gd name="connsiteY16" fmla="*/ 41526 h 60033"/>
                <a:gd name="connsiteX17" fmla="*/ 48990 w 60033"/>
                <a:gd name="connsiteY17" fmla="*/ 27919 h 60033"/>
                <a:gd name="connsiteX18" fmla="*/ 41486 w 60033"/>
                <a:gd name="connsiteY18" fmla="*/ 16212 h 60033"/>
                <a:gd name="connsiteX19" fmla="*/ 31080 w 60033"/>
                <a:gd name="connsiteY19" fmla="*/ 1291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0980" y="62138"/>
                  </a:moveTo>
                  <a:cubicBezTo>
                    <a:pt x="24677" y="62138"/>
                    <a:pt x="18573" y="60237"/>
                    <a:pt x="13270" y="56535"/>
                  </a:cubicBezTo>
                  <a:cubicBezTo>
                    <a:pt x="6466" y="51832"/>
                    <a:pt x="1964" y="44628"/>
                    <a:pt x="463" y="36524"/>
                  </a:cubicBezTo>
                  <a:cubicBezTo>
                    <a:pt x="-938" y="28419"/>
                    <a:pt x="863" y="20114"/>
                    <a:pt x="5566" y="13310"/>
                  </a:cubicBezTo>
                  <a:cubicBezTo>
                    <a:pt x="10269" y="6507"/>
                    <a:pt x="17372" y="2004"/>
                    <a:pt x="25577" y="503"/>
                  </a:cubicBezTo>
                  <a:cubicBezTo>
                    <a:pt x="33782" y="-998"/>
                    <a:pt x="41986" y="903"/>
                    <a:pt x="48790" y="5606"/>
                  </a:cubicBezTo>
                  <a:cubicBezTo>
                    <a:pt x="55594" y="10309"/>
                    <a:pt x="60096" y="17513"/>
                    <a:pt x="61598" y="25617"/>
                  </a:cubicBezTo>
                  <a:cubicBezTo>
                    <a:pt x="62998" y="33822"/>
                    <a:pt x="61197" y="42027"/>
                    <a:pt x="56495" y="48830"/>
                  </a:cubicBezTo>
                  <a:cubicBezTo>
                    <a:pt x="51792" y="55634"/>
                    <a:pt x="44688" y="60137"/>
                    <a:pt x="36483" y="61638"/>
                  </a:cubicBezTo>
                  <a:cubicBezTo>
                    <a:pt x="34682" y="62038"/>
                    <a:pt x="32781" y="62138"/>
                    <a:pt x="30980" y="62138"/>
                  </a:cubicBezTo>
                  <a:close/>
                  <a:moveTo>
                    <a:pt x="31080" y="12910"/>
                  </a:moveTo>
                  <a:cubicBezTo>
                    <a:pt x="29979" y="12910"/>
                    <a:pt x="28979" y="13010"/>
                    <a:pt x="27879" y="13210"/>
                  </a:cubicBezTo>
                  <a:cubicBezTo>
                    <a:pt x="23075" y="14011"/>
                    <a:pt x="18873" y="16712"/>
                    <a:pt x="16172" y="20715"/>
                  </a:cubicBezTo>
                  <a:cubicBezTo>
                    <a:pt x="13470" y="24717"/>
                    <a:pt x="12369" y="29520"/>
                    <a:pt x="13170" y="34322"/>
                  </a:cubicBezTo>
                  <a:cubicBezTo>
                    <a:pt x="13971" y="39125"/>
                    <a:pt x="16672" y="43327"/>
                    <a:pt x="20674" y="46029"/>
                  </a:cubicBezTo>
                  <a:cubicBezTo>
                    <a:pt x="24677" y="48730"/>
                    <a:pt x="29479" y="49831"/>
                    <a:pt x="34282" y="49031"/>
                  </a:cubicBezTo>
                  <a:cubicBezTo>
                    <a:pt x="39085" y="48230"/>
                    <a:pt x="43287" y="45529"/>
                    <a:pt x="45989" y="41526"/>
                  </a:cubicBezTo>
                  <a:cubicBezTo>
                    <a:pt x="48790" y="37524"/>
                    <a:pt x="49890" y="32721"/>
                    <a:pt x="48990" y="27919"/>
                  </a:cubicBezTo>
                  <a:cubicBezTo>
                    <a:pt x="48190" y="23116"/>
                    <a:pt x="45488" y="18914"/>
                    <a:pt x="41486" y="16212"/>
                  </a:cubicBezTo>
                  <a:cubicBezTo>
                    <a:pt x="38384" y="14111"/>
                    <a:pt x="34782" y="12910"/>
                    <a:pt x="31080" y="129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0F4D3B83-C09B-4959-82A9-A6E8DC19E129}"/>
                </a:ext>
              </a:extLst>
            </p:cNvPr>
            <p:cNvSpPr/>
            <p:nvPr/>
          </p:nvSpPr>
          <p:spPr>
            <a:xfrm>
              <a:off x="9226862" y="3742802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7" y="28791"/>
                    <a:pt x="18985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7"/>
                    <a:pt x="29392" y="24389"/>
                    <a:pt x="26890" y="26890"/>
                  </a:cubicBezTo>
                  <a:cubicBezTo>
                    <a:pt x="25589" y="28191"/>
                    <a:pt x="23889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1905F769-52AC-4C6A-9E92-664032AAF6E2}"/>
                </a:ext>
              </a:extLst>
            </p:cNvPr>
            <p:cNvSpPr/>
            <p:nvPr/>
          </p:nvSpPr>
          <p:spPr>
            <a:xfrm>
              <a:off x="9226862" y="3742802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7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2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7979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19BE3512-8A32-4E9B-AFF3-9D6B0A1942D8}"/>
                </a:ext>
              </a:extLst>
            </p:cNvPr>
            <p:cNvSpPr/>
            <p:nvPr/>
          </p:nvSpPr>
          <p:spPr>
            <a:xfrm>
              <a:off x="9150394" y="4057755"/>
              <a:ext cx="140079" cy="140079"/>
            </a:xfrm>
            <a:custGeom>
              <a:avLst/>
              <a:gdLst>
                <a:gd name="connsiteX0" fmla="*/ 72541 w 140078"/>
                <a:gd name="connsiteY0" fmla="*/ 145082 h 140078"/>
                <a:gd name="connsiteX1" fmla="*/ 0 w 140078"/>
                <a:gd name="connsiteY1" fmla="*/ 72541 h 140078"/>
                <a:gd name="connsiteX2" fmla="*/ 72541 w 140078"/>
                <a:gd name="connsiteY2" fmla="*/ 0 h 140078"/>
                <a:gd name="connsiteX3" fmla="*/ 145082 w 140078"/>
                <a:gd name="connsiteY3" fmla="*/ 72541 h 140078"/>
                <a:gd name="connsiteX4" fmla="*/ 72541 w 140078"/>
                <a:gd name="connsiteY4" fmla="*/ 145082 h 140078"/>
                <a:gd name="connsiteX5" fmla="*/ 72541 w 140078"/>
                <a:gd name="connsiteY5" fmla="*/ 12907 h 140078"/>
                <a:gd name="connsiteX6" fmla="*/ 12808 w 140078"/>
                <a:gd name="connsiteY6" fmla="*/ 72641 h 140078"/>
                <a:gd name="connsiteX7" fmla="*/ 72541 w 140078"/>
                <a:gd name="connsiteY7" fmla="*/ 132375 h 140078"/>
                <a:gd name="connsiteX8" fmla="*/ 132275 w 140078"/>
                <a:gd name="connsiteY8" fmla="*/ 72641 h 140078"/>
                <a:gd name="connsiteX9" fmla="*/ 72541 w 140078"/>
                <a:gd name="connsiteY9" fmla="*/ 12907 h 140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078" h="140078">
                  <a:moveTo>
                    <a:pt x="72541" y="145082"/>
                  </a:moveTo>
                  <a:cubicBezTo>
                    <a:pt x="32518" y="145082"/>
                    <a:pt x="0" y="112563"/>
                    <a:pt x="0" y="72541"/>
                  </a:cubicBezTo>
                  <a:cubicBezTo>
                    <a:pt x="0" y="32518"/>
                    <a:pt x="32518" y="0"/>
                    <a:pt x="72541" y="0"/>
                  </a:cubicBezTo>
                  <a:cubicBezTo>
                    <a:pt x="112563" y="0"/>
                    <a:pt x="145082" y="32518"/>
                    <a:pt x="145082" y="72541"/>
                  </a:cubicBezTo>
                  <a:cubicBezTo>
                    <a:pt x="145082" y="112563"/>
                    <a:pt x="112563" y="145082"/>
                    <a:pt x="72541" y="145082"/>
                  </a:cubicBezTo>
                  <a:close/>
                  <a:moveTo>
                    <a:pt x="72541" y="12907"/>
                  </a:moveTo>
                  <a:cubicBezTo>
                    <a:pt x="39623" y="12907"/>
                    <a:pt x="12808" y="39722"/>
                    <a:pt x="12808" y="72641"/>
                  </a:cubicBezTo>
                  <a:cubicBezTo>
                    <a:pt x="12808" y="105559"/>
                    <a:pt x="39623" y="132375"/>
                    <a:pt x="72541" y="132375"/>
                  </a:cubicBezTo>
                  <a:cubicBezTo>
                    <a:pt x="105459" y="132375"/>
                    <a:pt x="132275" y="105559"/>
                    <a:pt x="132275" y="72641"/>
                  </a:cubicBezTo>
                  <a:cubicBezTo>
                    <a:pt x="132275" y="39722"/>
                    <a:pt x="105459" y="12907"/>
                    <a:pt x="72541" y="129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07F397E-C2DA-4BA7-8849-B84D7791385C}"/>
                </a:ext>
              </a:extLst>
            </p:cNvPr>
            <p:cNvSpPr/>
            <p:nvPr/>
          </p:nvSpPr>
          <p:spPr>
            <a:xfrm>
              <a:off x="9177409" y="4126694"/>
              <a:ext cx="90051" cy="10006"/>
            </a:xfrm>
            <a:custGeom>
              <a:avLst/>
              <a:gdLst>
                <a:gd name="connsiteX0" fmla="*/ 90151 w 90050"/>
                <a:gd name="connsiteY0" fmla="*/ 12808 h 10005"/>
                <a:gd name="connsiteX1" fmla="*/ 6404 w 90050"/>
                <a:gd name="connsiteY1" fmla="*/ 12808 h 10005"/>
                <a:gd name="connsiteX2" fmla="*/ 0 w 90050"/>
                <a:gd name="connsiteY2" fmla="*/ 6404 h 10005"/>
                <a:gd name="connsiteX3" fmla="*/ 6404 w 90050"/>
                <a:gd name="connsiteY3" fmla="*/ 0 h 10005"/>
                <a:gd name="connsiteX4" fmla="*/ 90151 w 90050"/>
                <a:gd name="connsiteY4" fmla="*/ 0 h 10005"/>
                <a:gd name="connsiteX5" fmla="*/ 96554 w 90050"/>
                <a:gd name="connsiteY5" fmla="*/ 6404 h 10005"/>
                <a:gd name="connsiteX6" fmla="*/ 90151 w 90050"/>
                <a:gd name="connsiteY6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50" h="10005">
                  <a:moveTo>
                    <a:pt x="90151" y="12808"/>
                  </a:moveTo>
                  <a:lnTo>
                    <a:pt x="6404" y="12808"/>
                  </a:lnTo>
                  <a:cubicBezTo>
                    <a:pt x="2901" y="12808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90151" y="0"/>
                  </a:lnTo>
                  <a:cubicBezTo>
                    <a:pt x="93653" y="0"/>
                    <a:pt x="96554" y="2902"/>
                    <a:pt x="96554" y="6404"/>
                  </a:cubicBezTo>
                  <a:cubicBezTo>
                    <a:pt x="96554" y="9906"/>
                    <a:pt x="93653" y="12808"/>
                    <a:pt x="90151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56346E7C-97B1-4F66-9929-EF81BC747921}"/>
                </a:ext>
              </a:extLst>
            </p:cNvPr>
            <p:cNvSpPr/>
            <p:nvPr/>
          </p:nvSpPr>
          <p:spPr>
            <a:xfrm>
              <a:off x="9219233" y="4084870"/>
              <a:ext cx="10006" cy="90051"/>
            </a:xfrm>
            <a:custGeom>
              <a:avLst/>
              <a:gdLst>
                <a:gd name="connsiteX0" fmla="*/ 6404 w 10005"/>
                <a:gd name="connsiteY0" fmla="*/ 96455 h 90050"/>
                <a:gd name="connsiteX1" fmla="*/ 0 w 10005"/>
                <a:gd name="connsiteY1" fmla="*/ 90051 h 90050"/>
                <a:gd name="connsiteX2" fmla="*/ 0 w 10005"/>
                <a:gd name="connsiteY2" fmla="*/ 6404 h 90050"/>
                <a:gd name="connsiteX3" fmla="*/ 6404 w 10005"/>
                <a:gd name="connsiteY3" fmla="*/ 0 h 90050"/>
                <a:gd name="connsiteX4" fmla="*/ 12807 w 10005"/>
                <a:gd name="connsiteY4" fmla="*/ 6404 h 90050"/>
                <a:gd name="connsiteX5" fmla="*/ 12807 w 10005"/>
                <a:gd name="connsiteY5" fmla="*/ 90051 h 90050"/>
                <a:gd name="connsiteX6" fmla="*/ 6404 w 10005"/>
                <a:gd name="connsiteY6" fmla="*/ 96455 h 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90050">
                  <a:moveTo>
                    <a:pt x="6404" y="96455"/>
                  </a:moveTo>
                  <a:cubicBezTo>
                    <a:pt x="2901" y="96455"/>
                    <a:pt x="0" y="93653"/>
                    <a:pt x="0" y="90051"/>
                  </a:cubicBezTo>
                  <a:lnTo>
                    <a:pt x="0" y="6404"/>
                  </a:lnTo>
                  <a:cubicBezTo>
                    <a:pt x="0" y="2802"/>
                    <a:pt x="2901" y="0"/>
                    <a:pt x="6404" y="0"/>
                  </a:cubicBezTo>
                  <a:cubicBezTo>
                    <a:pt x="10006" y="0"/>
                    <a:pt x="12807" y="2802"/>
                    <a:pt x="12807" y="6404"/>
                  </a:cubicBezTo>
                  <a:lnTo>
                    <a:pt x="12807" y="90051"/>
                  </a:lnTo>
                  <a:cubicBezTo>
                    <a:pt x="12807" y="93653"/>
                    <a:pt x="10006" y="96455"/>
                    <a:pt x="6404" y="9645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39" name="Group 638">
            <a:extLst>
              <a:ext uri="{FF2B5EF4-FFF2-40B4-BE49-F238E27FC236}">
                <a16:creationId xmlns:a16="http://schemas.microsoft.com/office/drawing/2014/main" id="{D13DAF96-0137-4D8B-97CE-6A913911E6B1}"/>
              </a:ext>
            </a:extLst>
          </p:cNvPr>
          <p:cNvGrpSpPr/>
          <p:nvPr/>
        </p:nvGrpSpPr>
        <p:grpSpPr>
          <a:xfrm>
            <a:off x="9927632" y="3662370"/>
            <a:ext cx="524095" cy="535464"/>
            <a:chOff x="9927632" y="3662370"/>
            <a:chExt cx="524095" cy="535464"/>
          </a:xfrm>
          <a:solidFill>
            <a:srgbClr val="FFFFFF"/>
          </a:solidFill>
        </p:grpSpPr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3735375-6FA3-4E44-B83B-605CFB040327}"/>
                </a:ext>
              </a:extLst>
            </p:cNvPr>
            <p:cNvSpPr/>
            <p:nvPr/>
          </p:nvSpPr>
          <p:spPr>
            <a:xfrm>
              <a:off x="9927632" y="3740276"/>
              <a:ext cx="460259" cy="380214"/>
            </a:xfrm>
            <a:custGeom>
              <a:avLst/>
              <a:gdLst>
                <a:gd name="connsiteX0" fmla="*/ 6404 w 460259"/>
                <a:gd name="connsiteY0" fmla="*/ 383916 h 380214"/>
                <a:gd name="connsiteX1" fmla="*/ 0 w 460259"/>
                <a:gd name="connsiteY1" fmla="*/ 377513 h 380214"/>
                <a:gd name="connsiteX2" fmla="*/ 0 w 460259"/>
                <a:gd name="connsiteY2" fmla="*/ 185404 h 380214"/>
                <a:gd name="connsiteX3" fmla="*/ 6404 w 460259"/>
                <a:gd name="connsiteY3" fmla="*/ 179001 h 380214"/>
                <a:gd name="connsiteX4" fmla="*/ 12808 w 460259"/>
                <a:gd name="connsiteY4" fmla="*/ 185404 h 380214"/>
                <a:gd name="connsiteX5" fmla="*/ 12808 w 460259"/>
                <a:gd name="connsiteY5" fmla="*/ 377513 h 380214"/>
                <a:gd name="connsiteX6" fmla="*/ 6404 w 460259"/>
                <a:gd name="connsiteY6" fmla="*/ 383916 h 380214"/>
                <a:gd name="connsiteX7" fmla="*/ 6404 w 460259"/>
                <a:gd name="connsiteY7" fmla="*/ 172597 h 380214"/>
                <a:gd name="connsiteX8" fmla="*/ 0 w 460259"/>
                <a:gd name="connsiteY8" fmla="*/ 166194 h 380214"/>
                <a:gd name="connsiteX9" fmla="*/ 0 w 460259"/>
                <a:gd name="connsiteY9" fmla="*/ 7604 h 380214"/>
                <a:gd name="connsiteX10" fmla="*/ 7604 w 460259"/>
                <a:gd name="connsiteY10" fmla="*/ 0 h 380214"/>
                <a:gd name="connsiteX11" fmla="*/ 120568 w 460259"/>
                <a:gd name="connsiteY11" fmla="*/ 0 h 380214"/>
                <a:gd name="connsiteX12" fmla="*/ 126672 w 460259"/>
                <a:gd name="connsiteY12" fmla="*/ 3202 h 380214"/>
                <a:gd name="connsiteX13" fmla="*/ 126771 w 460259"/>
                <a:gd name="connsiteY13" fmla="*/ 3302 h 380214"/>
                <a:gd name="connsiteX14" fmla="*/ 171097 w 460259"/>
                <a:gd name="connsiteY14" fmla="*/ 66237 h 380214"/>
                <a:gd name="connsiteX15" fmla="*/ 261148 w 460259"/>
                <a:gd name="connsiteY15" fmla="*/ 66337 h 380214"/>
                <a:gd name="connsiteX16" fmla="*/ 267551 w 460259"/>
                <a:gd name="connsiteY16" fmla="*/ 72641 h 380214"/>
                <a:gd name="connsiteX17" fmla="*/ 261148 w 460259"/>
                <a:gd name="connsiteY17" fmla="*/ 79044 h 380214"/>
                <a:gd name="connsiteX18" fmla="*/ 168295 w 460259"/>
                <a:gd name="connsiteY18" fmla="*/ 79044 h 380214"/>
                <a:gd name="connsiteX19" fmla="*/ 162292 w 460259"/>
                <a:gd name="connsiteY19" fmla="*/ 75943 h 380214"/>
                <a:gd name="connsiteX20" fmla="*/ 162091 w 460259"/>
                <a:gd name="connsiteY20" fmla="*/ 75843 h 380214"/>
                <a:gd name="connsiteX21" fmla="*/ 117867 w 460259"/>
                <a:gd name="connsiteY21" fmla="*/ 12807 h 380214"/>
                <a:gd name="connsiteX22" fmla="*/ 12808 w 460259"/>
                <a:gd name="connsiteY22" fmla="*/ 12807 h 380214"/>
                <a:gd name="connsiteX23" fmla="*/ 12808 w 460259"/>
                <a:gd name="connsiteY23" fmla="*/ 166194 h 380214"/>
                <a:gd name="connsiteX24" fmla="*/ 6404 w 460259"/>
                <a:gd name="connsiteY24" fmla="*/ 172597 h 380214"/>
                <a:gd name="connsiteX25" fmla="*/ 459259 w 460259"/>
                <a:gd name="connsiteY25" fmla="*/ 112063 h 380214"/>
                <a:gd name="connsiteX26" fmla="*/ 452755 w 460259"/>
                <a:gd name="connsiteY26" fmla="*/ 105660 h 380214"/>
                <a:gd name="connsiteX27" fmla="*/ 452755 w 460259"/>
                <a:gd name="connsiteY27" fmla="*/ 79044 h 380214"/>
                <a:gd name="connsiteX28" fmla="*/ 299569 w 460259"/>
                <a:gd name="connsiteY28" fmla="*/ 79044 h 380214"/>
                <a:gd name="connsiteX29" fmla="*/ 293165 w 460259"/>
                <a:gd name="connsiteY29" fmla="*/ 72641 h 380214"/>
                <a:gd name="connsiteX30" fmla="*/ 299569 w 460259"/>
                <a:gd name="connsiteY30" fmla="*/ 66237 h 380214"/>
                <a:gd name="connsiteX31" fmla="*/ 458058 w 460259"/>
                <a:gd name="connsiteY31" fmla="*/ 66237 h 380214"/>
                <a:gd name="connsiteX32" fmla="*/ 465663 w 460259"/>
                <a:gd name="connsiteY32" fmla="*/ 73842 h 380214"/>
                <a:gd name="connsiteX33" fmla="*/ 465663 w 460259"/>
                <a:gd name="connsiteY33" fmla="*/ 105660 h 380214"/>
                <a:gd name="connsiteX34" fmla="*/ 459259 w 460259"/>
                <a:gd name="connsiteY34" fmla="*/ 112063 h 380214"/>
                <a:gd name="connsiteX35" fmla="*/ 280358 w 460259"/>
                <a:gd name="connsiteY35" fmla="*/ 79044 h 380214"/>
                <a:gd name="connsiteX36" fmla="*/ 273954 w 460259"/>
                <a:gd name="connsiteY36" fmla="*/ 72641 h 380214"/>
                <a:gd name="connsiteX37" fmla="*/ 280358 w 460259"/>
                <a:gd name="connsiteY37" fmla="*/ 66237 h 380214"/>
                <a:gd name="connsiteX38" fmla="*/ 286762 w 460259"/>
                <a:gd name="connsiteY38" fmla="*/ 72641 h 380214"/>
                <a:gd name="connsiteX39" fmla="*/ 280358 w 460259"/>
                <a:gd name="connsiteY39" fmla="*/ 79044 h 38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460259" h="380214">
                  <a:moveTo>
                    <a:pt x="6404" y="383916"/>
                  </a:moveTo>
                  <a:cubicBezTo>
                    <a:pt x="2902" y="383916"/>
                    <a:pt x="0" y="381015"/>
                    <a:pt x="0" y="377513"/>
                  </a:cubicBezTo>
                  <a:lnTo>
                    <a:pt x="0" y="185404"/>
                  </a:lnTo>
                  <a:cubicBezTo>
                    <a:pt x="0" y="181802"/>
                    <a:pt x="2902" y="179001"/>
                    <a:pt x="6404" y="179001"/>
                  </a:cubicBezTo>
                  <a:cubicBezTo>
                    <a:pt x="9905" y="179001"/>
                    <a:pt x="12808" y="181802"/>
                    <a:pt x="12808" y="185404"/>
                  </a:cubicBezTo>
                  <a:lnTo>
                    <a:pt x="12808" y="377513"/>
                  </a:lnTo>
                  <a:cubicBezTo>
                    <a:pt x="12808" y="381015"/>
                    <a:pt x="9905" y="383916"/>
                    <a:pt x="6404" y="383916"/>
                  </a:cubicBezTo>
                  <a:close/>
                  <a:moveTo>
                    <a:pt x="6404" y="172597"/>
                  </a:moveTo>
                  <a:cubicBezTo>
                    <a:pt x="2902" y="172597"/>
                    <a:pt x="0" y="169696"/>
                    <a:pt x="0" y="166194"/>
                  </a:cubicBezTo>
                  <a:lnTo>
                    <a:pt x="0" y="7604"/>
                  </a:lnTo>
                  <a:cubicBezTo>
                    <a:pt x="0" y="3302"/>
                    <a:pt x="3302" y="0"/>
                    <a:pt x="7604" y="0"/>
                  </a:cubicBezTo>
                  <a:lnTo>
                    <a:pt x="120568" y="0"/>
                  </a:lnTo>
                  <a:cubicBezTo>
                    <a:pt x="123069" y="0"/>
                    <a:pt x="125271" y="1101"/>
                    <a:pt x="126672" y="3202"/>
                  </a:cubicBezTo>
                  <a:lnTo>
                    <a:pt x="126771" y="3302"/>
                  </a:lnTo>
                  <a:lnTo>
                    <a:pt x="171097" y="66237"/>
                  </a:lnTo>
                  <a:lnTo>
                    <a:pt x="261148" y="66337"/>
                  </a:lnTo>
                  <a:cubicBezTo>
                    <a:pt x="264649" y="66337"/>
                    <a:pt x="267551" y="69139"/>
                    <a:pt x="267551" y="72641"/>
                  </a:cubicBezTo>
                  <a:cubicBezTo>
                    <a:pt x="267551" y="76243"/>
                    <a:pt x="264649" y="79044"/>
                    <a:pt x="261148" y="79044"/>
                  </a:cubicBezTo>
                  <a:lnTo>
                    <a:pt x="168295" y="79044"/>
                  </a:lnTo>
                  <a:cubicBezTo>
                    <a:pt x="165494" y="78944"/>
                    <a:pt x="163792" y="78044"/>
                    <a:pt x="162292" y="75943"/>
                  </a:cubicBezTo>
                  <a:cubicBezTo>
                    <a:pt x="162192" y="75943"/>
                    <a:pt x="162192" y="75943"/>
                    <a:pt x="162091" y="75843"/>
                  </a:cubicBezTo>
                  <a:lnTo>
                    <a:pt x="117867" y="12807"/>
                  </a:lnTo>
                  <a:lnTo>
                    <a:pt x="12808" y="12807"/>
                  </a:lnTo>
                  <a:lnTo>
                    <a:pt x="12808" y="166194"/>
                  </a:lnTo>
                  <a:cubicBezTo>
                    <a:pt x="12808" y="169696"/>
                    <a:pt x="9905" y="172597"/>
                    <a:pt x="6404" y="172597"/>
                  </a:cubicBezTo>
                  <a:close/>
                  <a:moveTo>
                    <a:pt x="459259" y="112063"/>
                  </a:moveTo>
                  <a:cubicBezTo>
                    <a:pt x="455657" y="112063"/>
                    <a:pt x="452755" y="109161"/>
                    <a:pt x="452755" y="105660"/>
                  </a:cubicBezTo>
                  <a:lnTo>
                    <a:pt x="452755" y="79044"/>
                  </a:lnTo>
                  <a:lnTo>
                    <a:pt x="299569" y="79044"/>
                  </a:lnTo>
                  <a:cubicBezTo>
                    <a:pt x="295967" y="79044"/>
                    <a:pt x="293165" y="76243"/>
                    <a:pt x="293165" y="72641"/>
                  </a:cubicBezTo>
                  <a:cubicBezTo>
                    <a:pt x="293165" y="69139"/>
                    <a:pt x="295967" y="66237"/>
                    <a:pt x="299569" y="66237"/>
                  </a:cubicBezTo>
                  <a:lnTo>
                    <a:pt x="458058" y="66237"/>
                  </a:lnTo>
                  <a:cubicBezTo>
                    <a:pt x="462261" y="66337"/>
                    <a:pt x="465563" y="69639"/>
                    <a:pt x="465663" y="73842"/>
                  </a:cubicBezTo>
                  <a:lnTo>
                    <a:pt x="465663" y="105660"/>
                  </a:lnTo>
                  <a:cubicBezTo>
                    <a:pt x="465663" y="109161"/>
                    <a:pt x="462761" y="112063"/>
                    <a:pt x="459259" y="112063"/>
                  </a:cubicBezTo>
                  <a:close/>
                  <a:moveTo>
                    <a:pt x="280358" y="79044"/>
                  </a:moveTo>
                  <a:cubicBezTo>
                    <a:pt x="276756" y="79044"/>
                    <a:pt x="273954" y="76243"/>
                    <a:pt x="273954" y="72641"/>
                  </a:cubicBezTo>
                  <a:cubicBezTo>
                    <a:pt x="273954" y="69139"/>
                    <a:pt x="276756" y="66237"/>
                    <a:pt x="280358" y="66237"/>
                  </a:cubicBezTo>
                  <a:cubicBezTo>
                    <a:pt x="283860" y="66237"/>
                    <a:pt x="286762" y="69139"/>
                    <a:pt x="286762" y="72641"/>
                  </a:cubicBezTo>
                  <a:cubicBezTo>
                    <a:pt x="286762" y="76243"/>
                    <a:pt x="283860" y="79044"/>
                    <a:pt x="280358" y="7904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89AD30F-2335-429D-A233-552163FC7C36}"/>
                </a:ext>
              </a:extLst>
            </p:cNvPr>
            <p:cNvSpPr/>
            <p:nvPr/>
          </p:nvSpPr>
          <p:spPr>
            <a:xfrm>
              <a:off x="9927632" y="4111460"/>
              <a:ext cx="40023" cy="20011"/>
            </a:xfrm>
            <a:custGeom>
              <a:avLst/>
              <a:gdLst>
                <a:gd name="connsiteX0" fmla="*/ 21812 w 40022"/>
                <a:gd name="connsiteY0" fmla="*/ 28041 h 20011"/>
                <a:gd name="connsiteX1" fmla="*/ 12507 w 40022"/>
                <a:gd name="connsiteY1" fmla="*/ 26140 h 20011"/>
                <a:gd name="connsiteX2" fmla="*/ 100 w 40022"/>
                <a:gd name="connsiteY2" fmla="*/ 7930 h 20011"/>
                <a:gd name="connsiteX3" fmla="*/ 0 w 40022"/>
                <a:gd name="connsiteY3" fmla="*/ 7029 h 20011"/>
                <a:gd name="connsiteX4" fmla="*/ 0 w 40022"/>
                <a:gd name="connsiteY4" fmla="*/ 6329 h 20011"/>
                <a:gd name="connsiteX5" fmla="*/ 1901 w 40022"/>
                <a:gd name="connsiteY5" fmla="*/ 1726 h 20011"/>
                <a:gd name="connsiteX6" fmla="*/ 10906 w 40022"/>
                <a:gd name="connsiteY6" fmla="*/ 1726 h 20011"/>
                <a:gd name="connsiteX7" fmla="*/ 12808 w 40022"/>
                <a:gd name="connsiteY7" fmla="*/ 6329 h 20011"/>
                <a:gd name="connsiteX8" fmla="*/ 17510 w 40022"/>
                <a:gd name="connsiteY8" fmla="*/ 14333 h 20011"/>
                <a:gd name="connsiteX9" fmla="*/ 29917 w 40022"/>
                <a:gd name="connsiteY9" fmla="*/ 9930 h 20011"/>
                <a:gd name="connsiteX10" fmla="*/ 30117 w 40022"/>
                <a:gd name="connsiteY10" fmla="*/ 9230 h 20011"/>
                <a:gd name="connsiteX11" fmla="*/ 30317 w 40022"/>
                <a:gd name="connsiteY11" fmla="*/ 8830 h 20011"/>
                <a:gd name="connsiteX12" fmla="*/ 30317 w 40022"/>
                <a:gd name="connsiteY12" fmla="*/ 8830 h 20011"/>
                <a:gd name="connsiteX13" fmla="*/ 37721 w 40022"/>
                <a:gd name="connsiteY13" fmla="*/ 4127 h 20011"/>
                <a:gd name="connsiteX14" fmla="*/ 42824 w 40022"/>
                <a:gd name="connsiteY14" fmla="*/ 11632 h 20011"/>
                <a:gd name="connsiteX15" fmla="*/ 42124 w 40022"/>
                <a:gd name="connsiteY15" fmla="*/ 13733 h 20011"/>
                <a:gd name="connsiteX16" fmla="*/ 41924 w 40022"/>
                <a:gd name="connsiteY16" fmla="*/ 14233 h 20011"/>
                <a:gd name="connsiteX17" fmla="*/ 41723 w 40022"/>
                <a:gd name="connsiteY17" fmla="*/ 14733 h 20011"/>
                <a:gd name="connsiteX18" fmla="*/ 21812 w 40022"/>
                <a:gd name="connsiteY18" fmla="*/ 2804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0022" h="20011">
                  <a:moveTo>
                    <a:pt x="21812" y="28041"/>
                  </a:moveTo>
                  <a:cubicBezTo>
                    <a:pt x="18710" y="28041"/>
                    <a:pt x="15609" y="27340"/>
                    <a:pt x="12507" y="26140"/>
                  </a:cubicBezTo>
                  <a:cubicBezTo>
                    <a:pt x="5403" y="23038"/>
                    <a:pt x="600" y="16034"/>
                    <a:pt x="100" y="7930"/>
                  </a:cubicBezTo>
                  <a:cubicBezTo>
                    <a:pt x="0" y="7729"/>
                    <a:pt x="0" y="7429"/>
                    <a:pt x="0" y="7029"/>
                  </a:cubicBezTo>
                  <a:lnTo>
                    <a:pt x="0" y="6329"/>
                  </a:lnTo>
                  <a:cubicBezTo>
                    <a:pt x="0" y="4627"/>
                    <a:pt x="700" y="2927"/>
                    <a:pt x="1901" y="1726"/>
                  </a:cubicBezTo>
                  <a:cubicBezTo>
                    <a:pt x="4302" y="-575"/>
                    <a:pt x="8605" y="-575"/>
                    <a:pt x="10906" y="1726"/>
                  </a:cubicBezTo>
                  <a:cubicBezTo>
                    <a:pt x="12107" y="3027"/>
                    <a:pt x="12808" y="4627"/>
                    <a:pt x="12808" y="6329"/>
                  </a:cubicBezTo>
                  <a:cubicBezTo>
                    <a:pt x="12808" y="9930"/>
                    <a:pt x="14709" y="13132"/>
                    <a:pt x="17510" y="14333"/>
                  </a:cubicBezTo>
                  <a:cubicBezTo>
                    <a:pt x="23013" y="16534"/>
                    <a:pt x="28016" y="14333"/>
                    <a:pt x="29917" y="9930"/>
                  </a:cubicBezTo>
                  <a:cubicBezTo>
                    <a:pt x="30017" y="9630"/>
                    <a:pt x="30117" y="9430"/>
                    <a:pt x="30117" y="9230"/>
                  </a:cubicBezTo>
                  <a:lnTo>
                    <a:pt x="30317" y="8830"/>
                  </a:lnTo>
                  <a:lnTo>
                    <a:pt x="30317" y="8830"/>
                  </a:lnTo>
                  <a:cubicBezTo>
                    <a:pt x="31018" y="5628"/>
                    <a:pt x="34419" y="3527"/>
                    <a:pt x="37721" y="4127"/>
                  </a:cubicBezTo>
                  <a:cubicBezTo>
                    <a:pt x="41123" y="4828"/>
                    <a:pt x="43425" y="8130"/>
                    <a:pt x="42824" y="11632"/>
                  </a:cubicBezTo>
                  <a:cubicBezTo>
                    <a:pt x="42724" y="12132"/>
                    <a:pt x="42524" y="12832"/>
                    <a:pt x="42124" y="13733"/>
                  </a:cubicBezTo>
                  <a:cubicBezTo>
                    <a:pt x="42124" y="13933"/>
                    <a:pt x="42024" y="14033"/>
                    <a:pt x="41924" y="14233"/>
                  </a:cubicBezTo>
                  <a:cubicBezTo>
                    <a:pt x="41924" y="14433"/>
                    <a:pt x="41823" y="14533"/>
                    <a:pt x="41723" y="14733"/>
                  </a:cubicBezTo>
                  <a:cubicBezTo>
                    <a:pt x="38422" y="22838"/>
                    <a:pt x="30517" y="28041"/>
                    <a:pt x="21812" y="2804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CCC2920-B02E-40CF-9CD4-19C6CBA2F713}"/>
                </a:ext>
              </a:extLst>
            </p:cNvPr>
            <p:cNvSpPr/>
            <p:nvPr/>
          </p:nvSpPr>
          <p:spPr>
            <a:xfrm>
              <a:off x="9957122" y="3853440"/>
              <a:ext cx="490276" cy="270152"/>
            </a:xfrm>
            <a:custGeom>
              <a:avLst/>
              <a:gdLst>
                <a:gd name="connsiteX0" fmla="*/ 6330 w 490276"/>
                <a:gd name="connsiteY0" fmla="*/ 276656 h 270152"/>
                <a:gd name="connsiteX1" fmla="*/ 4029 w 490276"/>
                <a:gd name="connsiteY1" fmla="*/ 276256 h 270152"/>
                <a:gd name="connsiteX2" fmla="*/ 526 w 490276"/>
                <a:gd name="connsiteY2" fmla="*/ 272854 h 270152"/>
                <a:gd name="connsiteX3" fmla="*/ 26 w 490276"/>
                <a:gd name="connsiteY3" fmla="*/ 270452 h 270152"/>
                <a:gd name="connsiteX4" fmla="*/ 426 w 490276"/>
                <a:gd name="connsiteY4" fmla="*/ 267951 h 270152"/>
                <a:gd name="connsiteX5" fmla="*/ 526 w 490276"/>
                <a:gd name="connsiteY5" fmla="*/ 267551 h 270152"/>
                <a:gd name="connsiteX6" fmla="*/ 626 w 490276"/>
                <a:gd name="connsiteY6" fmla="*/ 267351 h 270152"/>
                <a:gd name="connsiteX7" fmla="*/ 927 w 490276"/>
                <a:gd name="connsiteY7" fmla="*/ 266550 h 270152"/>
                <a:gd name="connsiteX8" fmla="*/ 22939 w 490276"/>
                <a:gd name="connsiteY8" fmla="*/ 196911 h 270152"/>
                <a:gd name="connsiteX9" fmla="*/ 23139 w 490276"/>
                <a:gd name="connsiteY9" fmla="*/ 196511 h 270152"/>
                <a:gd name="connsiteX10" fmla="*/ 28742 w 490276"/>
                <a:gd name="connsiteY10" fmla="*/ 178801 h 270152"/>
                <a:gd name="connsiteX11" fmla="*/ 29242 w 490276"/>
                <a:gd name="connsiteY11" fmla="*/ 178801 h 270152"/>
                <a:gd name="connsiteX12" fmla="*/ 28742 w 490276"/>
                <a:gd name="connsiteY12" fmla="*/ 178701 h 270152"/>
                <a:gd name="connsiteX13" fmla="*/ 28742 w 490276"/>
                <a:gd name="connsiteY13" fmla="*/ 178601 h 270152"/>
                <a:gd name="connsiteX14" fmla="*/ 69965 w 490276"/>
                <a:gd name="connsiteY14" fmla="*/ 48727 h 270152"/>
                <a:gd name="connsiteX15" fmla="*/ 70166 w 490276"/>
                <a:gd name="connsiteY15" fmla="*/ 48127 h 270152"/>
                <a:gd name="connsiteX16" fmla="*/ 70266 w 490276"/>
                <a:gd name="connsiteY16" fmla="*/ 47927 h 270152"/>
                <a:gd name="connsiteX17" fmla="*/ 70365 w 490276"/>
                <a:gd name="connsiteY17" fmla="*/ 47627 h 270152"/>
                <a:gd name="connsiteX18" fmla="*/ 70365 w 490276"/>
                <a:gd name="connsiteY18" fmla="*/ 47527 h 270152"/>
                <a:gd name="connsiteX19" fmla="*/ 70466 w 490276"/>
                <a:gd name="connsiteY19" fmla="*/ 47227 h 270152"/>
                <a:gd name="connsiteX20" fmla="*/ 103284 w 490276"/>
                <a:gd name="connsiteY20" fmla="*/ 8405 h 270152"/>
                <a:gd name="connsiteX21" fmla="*/ 103485 w 490276"/>
                <a:gd name="connsiteY21" fmla="*/ 8305 h 270152"/>
                <a:gd name="connsiteX22" fmla="*/ 103885 w 490276"/>
                <a:gd name="connsiteY22" fmla="*/ 8105 h 270152"/>
                <a:gd name="connsiteX23" fmla="*/ 104085 w 490276"/>
                <a:gd name="connsiteY23" fmla="*/ 8005 h 270152"/>
                <a:gd name="connsiteX24" fmla="*/ 104485 w 490276"/>
                <a:gd name="connsiteY24" fmla="*/ 7704 h 270152"/>
                <a:gd name="connsiteX25" fmla="*/ 104785 w 490276"/>
                <a:gd name="connsiteY25" fmla="*/ 7604 h 270152"/>
                <a:gd name="connsiteX26" fmla="*/ 105485 w 490276"/>
                <a:gd name="connsiteY26" fmla="*/ 7304 h 270152"/>
                <a:gd name="connsiteX27" fmla="*/ 105886 w 490276"/>
                <a:gd name="connsiteY27" fmla="*/ 7104 h 270152"/>
                <a:gd name="connsiteX28" fmla="*/ 106186 w 490276"/>
                <a:gd name="connsiteY28" fmla="*/ 6904 h 270152"/>
                <a:gd name="connsiteX29" fmla="*/ 106786 w 490276"/>
                <a:gd name="connsiteY29" fmla="*/ 6604 h 270152"/>
                <a:gd name="connsiteX30" fmla="*/ 107187 w 490276"/>
                <a:gd name="connsiteY30" fmla="*/ 7004 h 270152"/>
                <a:gd name="connsiteX31" fmla="*/ 106986 w 490276"/>
                <a:gd name="connsiteY31" fmla="*/ 6604 h 270152"/>
                <a:gd name="connsiteX32" fmla="*/ 107687 w 490276"/>
                <a:gd name="connsiteY32" fmla="*/ 6203 h 270152"/>
                <a:gd name="connsiteX33" fmla="*/ 107987 w 490276"/>
                <a:gd name="connsiteY33" fmla="*/ 6103 h 270152"/>
                <a:gd name="connsiteX34" fmla="*/ 108287 w 490276"/>
                <a:gd name="connsiteY34" fmla="*/ 5903 h 270152"/>
                <a:gd name="connsiteX35" fmla="*/ 108587 w 490276"/>
                <a:gd name="connsiteY35" fmla="*/ 5803 h 270152"/>
                <a:gd name="connsiteX36" fmla="*/ 108787 w 490276"/>
                <a:gd name="connsiteY36" fmla="*/ 5703 h 270152"/>
                <a:gd name="connsiteX37" fmla="*/ 136603 w 490276"/>
                <a:gd name="connsiteY37" fmla="*/ 0 h 270152"/>
                <a:gd name="connsiteX38" fmla="*/ 429768 w 490276"/>
                <a:gd name="connsiteY38" fmla="*/ 0 h 270152"/>
                <a:gd name="connsiteX39" fmla="*/ 499608 w 490276"/>
                <a:gd name="connsiteY39" fmla="*/ 69639 h 270152"/>
                <a:gd name="connsiteX40" fmla="*/ 496206 w 490276"/>
                <a:gd name="connsiteY40" fmla="*/ 90951 h 270152"/>
                <a:gd name="connsiteX41" fmla="*/ 487000 w 490276"/>
                <a:gd name="connsiteY41" fmla="*/ 120268 h 270152"/>
                <a:gd name="connsiteX42" fmla="*/ 478896 w 490276"/>
                <a:gd name="connsiteY42" fmla="*/ 124470 h 270152"/>
                <a:gd name="connsiteX43" fmla="*/ 474694 w 490276"/>
                <a:gd name="connsiteY43" fmla="*/ 116365 h 270152"/>
                <a:gd name="connsiteX44" fmla="*/ 484099 w 490276"/>
                <a:gd name="connsiteY44" fmla="*/ 87049 h 270152"/>
                <a:gd name="connsiteX45" fmla="*/ 486801 w 490276"/>
                <a:gd name="connsiteY45" fmla="*/ 69639 h 270152"/>
                <a:gd name="connsiteX46" fmla="*/ 429768 w 490276"/>
                <a:gd name="connsiteY46" fmla="*/ 12807 h 270152"/>
                <a:gd name="connsiteX47" fmla="*/ 135702 w 490276"/>
                <a:gd name="connsiteY47" fmla="*/ 12807 h 270152"/>
                <a:gd name="connsiteX48" fmla="*/ 135202 w 490276"/>
                <a:gd name="connsiteY48" fmla="*/ 12807 h 270152"/>
                <a:gd name="connsiteX49" fmla="*/ 134702 w 490276"/>
                <a:gd name="connsiteY49" fmla="*/ 12807 h 270152"/>
                <a:gd name="connsiteX50" fmla="*/ 115291 w 490276"/>
                <a:gd name="connsiteY50" fmla="*/ 16910 h 270152"/>
                <a:gd name="connsiteX51" fmla="*/ 115091 w 490276"/>
                <a:gd name="connsiteY51" fmla="*/ 16910 h 270152"/>
                <a:gd name="connsiteX52" fmla="*/ 108287 w 490276"/>
                <a:gd name="connsiteY52" fmla="*/ 20311 h 270152"/>
                <a:gd name="connsiteX53" fmla="*/ 107787 w 490276"/>
                <a:gd name="connsiteY53" fmla="*/ 20612 h 270152"/>
                <a:gd name="connsiteX54" fmla="*/ 106586 w 490276"/>
                <a:gd name="connsiteY54" fmla="*/ 21212 h 270152"/>
                <a:gd name="connsiteX55" fmla="*/ 106486 w 490276"/>
                <a:gd name="connsiteY55" fmla="*/ 21312 h 270152"/>
                <a:gd name="connsiteX56" fmla="*/ 83173 w 490276"/>
                <a:gd name="connsiteY56" fmla="*/ 49828 h 270152"/>
                <a:gd name="connsiteX57" fmla="*/ 83173 w 490276"/>
                <a:gd name="connsiteY57" fmla="*/ 49828 h 270152"/>
                <a:gd name="connsiteX58" fmla="*/ 82673 w 490276"/>
                <a:gd name="connsiteY58" fmla="*/ 51229 h 270152"/>
                <a:gd name="connsiteX59" fmla="*/ 82573 w 490276"/>
                <a:gd name="connsiteY59" fmla="*/ 51529 h 270152"/>
                <a:gd name="connsiteX60" fmla="*/ 41049 w 490276"/>
                <a:gd name="connsiteY60" fmla="*/ 182403 h 270152"/>
                <a:gd name="connsiteX61" fmla="*/ 40949 w 490276"/>
                <a:gd name="connsiteY61" fmla="*/ 182503 h 270152"/>
                <a:gd name="connsiteX62" fmla="*/ 40949 w 490276"/>
                <a:gd name="connsiteY62" fmla="*/ 182703 h 270152"/>
                <a:gd name="connsiteX63" fmla="*/ 40849 w 490276"/>
                <a:gd name="connsiteY63" fmla="*/ 182803 h 270152"/>
                <a:gd name="connsiteX64" fmla="*/ 13234 w 490276"/>
                <a:gd name="connsiteY64" fmla="*/ 269752 h 270152"/>
                <a:gd name="connsiteX65" fmla="*/ 12733 w 490276"/>
                <a:gd name="connsiteY65" fmla="*/ 271553 h 270152"/>
                <a:gd name="connsiteX66" fmla="*/ 12733 w 490276"/>
                <a:gd name="connsiteY66" fmla="*/ 271653 h 270152"/>
                <a:gd name="connsiteX67" fmla="*/ 12433 w 490276"/>
                <a:gd name="connsiteY67" fmla="*/ 272353 h 270152"/>
                <a:gd name="connsiteX68" fmla="*/ 12333 w 490276"/>
                <a:gd name="connsiteY68" fmla="*/ 272554 h 270152"/>
                <a:gd name="connsiteX69" fmla="*/ 8931 w 490276"/>
                <a:gd name="connsiteY69" fmla="*/ 276156 h 270152"/>
                <a:gd name="connsiteX70" fmla="*/ 6330 w 490276"/>
                <a:gd name="connsiteY70" fmla="*/ 276656 h 270152"/>
                <a:gd name="connsiteX71" fmla="*/ 458484 w 490276"/>
                <a:gd name="connsiteY71" fmla="*/ 195310 h 270152"/>
                <a:gd name="connsiteX72" fmla="*/ 456583 w 490276"/>
                <a:gd name="connsiteY72" fmla="*/ 195010 h 270152"/>
                <a:gd name="connsiteX73" fmla="*/ 452781 w 490276"/>
                <a:gd name="connsiteY73" fmla="*/ 191808 h 270152"/>
                <a:gd name="connsiteX74" fmla="*/ 452381 w 490276"/>
                <a:gd name="connsiteY74" fmla="*/ 186905 h 270152"/>
                <a:gd name="connsiteX75" fmla="*/ 463087 w 490276"/>
                <a:gd name="connsiteY75" fmla="*/ 152986 h 270152"/>
                <a:gd name="connsiteX76" fmla="*/ 471192 w 490276"/>
                <a:gd name="connsiteY76" fmla="*/ 148884 h 270152"/>
                <a:gd name="connsiteX77" fmla="*/ 474894 w 490276"/>
                <a:gd name="connsiteY77" fmla="*/ 151986 h 270152"/>
                <a:gd name="connsiteX78" fmla="*/ 475294 w 490276"/>
                <a:gd name="connsiteY78" fmla="*/ 156889 h 270152"/>
                <a:gd name="connsiteX79" fmla="*/ 464588 w 490276"/>
                <a:gd name="connsiteY79" fmla="*/ 190807 h 270152"/>
                <a:gd name="connsiteX80" fmla="*/ 458484 w 490276"/>
                <a:gd name="connsiteY80" fmla="*/ 195310 h 270152"/>
                <a:gd name="connsiteX81" fmla="*/ 474993 w 490276"/>
                <a:gd name="connsiteY81" fmla="*/ 143081 h 270152"/>
                <a:gd name="connsiteX82" fmla="*/ 473092 w 490276"/>
                <a:gd name="connsiteY82" fmla="*/ 142781 h 270152"/>
                <a:gd name="connsiteX83" fmla="*/ 469390 w 490276"/>
                <a:gd name="connsiteY83" fmla="*/ 139579 h 270152"/>
                <a:gd name="connsiteX84" fmla="*/ 468990 w 490276"/>
                <a:gd name="connsiteY84" fmla="*/ 134676 h 270152"/>
                <a:gd name="connsiteX85" fmla="*/ 476995 w 490276"/>
                <a:gd name="connsiteY85" fmla="*/ 130574 h 270152"/>
                <a:gd name="connsiteX86" fmla="*/ 480697 w 490276"/>
                <a:gd name="connsiteY86" fmla="*/ 133675 h 270152"/>
                <a:gd name="connsiteX87" fmla="*/ 481097 w 490276"/>
                <a:gd name="connsiteY87" fmla="*/ 138578 h 270152"/>
                <a:gd name="connsiteX88" fmla="*/ 474993 w 490276"/>
                <a:gd name="connsiteY88" fmla="*/ 143081 h 270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490276" h="270152">
                  <a:moveTo>
                    <a:pt x="6330" y="276656"/>
                  </a:moveTo>
                  <a:cubicBezTo>
                    <a:pt x="5529" y="276656"/>
                    <a:pt x="4728" y="276556"/>
                    <a:pt x="4029" y="276256"/>
                  </a:cubicBezTo>
                  <a:cubicBezTo>
                    <a:pt x="2427" y="275555"/>
                    <a:pt x="1127" y="274355"/>
                    <a:pt x="526" y="272854"/>
                  </a:cubicBezTo>
                  <a:cubicBezTo>
                    <a:pt x="126" y="272053"/>
                    <a:pt x="26" y="271253"/>
                    <a:pt x="26" y="270452"/>
                  </a:cubicBezTo>
                  <a:cubicBezTo>
                    <a:pt x="-74" y="269552"/>
                    <a:pt x="126" y="268751"/>
                    <a:pt x="426" y="267951"/>
                  </a:cubicBezTo>
                  <a:cubicBezTo>
                    <a:pt x="426" y="267851"/>
                    <a:pt x="526" y="267651"/>
                    <a:pt x="526" y="267551"/>
                  </a:cubicBezTo>
                  <a:cubicBezTo>
                    <a:pt x="626" y="267451"/>
                    <a:pt x="626" y="267451"/>
                    <a:pt x="626" y="267351"/>
                  </a:cubicBezTo>
                  <a:lnTo>
                    <a:pt x="927" y="266550"/>
                  </a:lnTo>
                  <a:lnTo>
                    <a:pt x="22939" y="196911"/>
                  </a:lnTo>
                  <a:cubicBezTo>
                    <a:pt x="23039" y="196711"/>
                    <a:pt x="23039" y="196611"/>
                    <a:pt x="23139" y="196511"/>
                  </a:cubicBezTo>
                  <a:lnTo>
                    <a:pt x="28742" y="178801"/>
                  </a:lnTo>
                  <a:lnTo>
                    <a:pt x="29242" y="178801"/>
                  </a:lnTo>
                  <a:lnTo>
                    <a:pt x="28742" y="178701"/>
                  </a:lnTo>
                  <a:lnTo>
                    <a:pt x="28742" y="178601"/>
                  </a:lnTo>
                  <a:lnTo>
                    <a:pt x="69965" y="48727"/>
                  </a:lnTo>
                  <a:cubicBezTo>
                    <a:pt x="70066" y="48527"/>
                    <a:pt x="70166" y="48327"/>
                    <a:pt x="70166" y="48127"/>
                  </a:cubicBezTo>
                  <a:lnTo>
                    <a:pt x="70266" y="47927"/>
                  </a:lnTo>
                  <a:cubicBezTo>
                    <a:pt x="70266" y="47827"/>
                    <a:pt x="70365" y="47727"/>
                    <a:pt x="70365" y="47627"/>
                  </a:cubicBezTo>
                  <a:lnTo>
                    <a:pt x="70365" y="47527"/>
                  </a:lnTo>
                  <a:lnTo>
                    <a:pt x="70466" y="47227"/>
                  </a:lnTo>
                  <a:cubicBezTo>
                    <a:pt x="76169" y="30517"/>
                    <a:pt x="87776" y="16809"/>
                    <a:pt x="103284" y="8405"/>
                  </a:cubicBezTo>
                  <a:lnTo>
                    <a:pt x="103485" y="8305"/>
                  </a:lnTo>
                  <a:cubicBezTo>
                    <a:pt x="103584" y="8205"/>
                    <a:pt x="103684" y="8205"/>
                    <a:pt x="103885" y="8105"/>
                  </a:cubicBezTo>
                  <a:cubicBezTo>
                    <a:pt x="103885" y="8105"/>
                    <a:pt x="103985" y="8005"/>
                    <a:pt x="104085" y="8005"/>
                  </a:cubicBezTo>
                  <a:cubicBezTo>
                    <a:pt x="104184" y="7904"/>
                    <a:pt x="104385" y="7804"/>
                    <a:pt x="104485" y="7704"/>
                  </a:cubicBezTo>
                  <a:cubicBezTo>
                    <a:pt x="104585" y="7704"/>
                    <a:pt x="104685" y="7604"/>
                    <a:pt x="104785" y="7604"/>
                  </a:cubicBezTo>
                  <a:lnTo>
                    <a:pt x="105485" y="7304"/>
                  </a:lnTo>
                  <a:cubicBezTo>
                    <a:pt x="105585" y="7204"/>
                    <a:pt x="105786" y="7104"/>
                    <a:pt x="105886" y="7104"/>
                  </a:cubicBezTo>
                  <a:cubicBezTo>
                    <a:pt x="105986" y="7004"/>
                    <a:pt x="106086" y="7004"/>
                    <a:pt x="106186" y="6904"/>
                  </a:cubicBezTo>
                  <a:lnTo>
                    <a:pt x="106786" y="6604"/>
                  </a:lnTo>
                  <a:lnTo>
                    <a:pt x="107187" y="7004"/>
                  </a:lnTo>
                  <a:lnTo>
                    <a:pt x="106986" y="6604"/>
                  </a:lnTo>
                  <a:cubicBezTo>
                    <a:pt x="107187" y="6404"/>
                    <a:pt x="107487" y="6303"/>
                    <a:pt x="107687" y="6203"/>
                  </a:cubicBezTo>
                  <a:cubicBezTo>
                    <a:pt x="107887" y="6103"/>
                    <a:pt x="107887" y="6103"/>
                    <a:pt x="107987" y="6103"/>
                  </a:cubicBezTo>
                  <a:cubicBezTo>
                    <a:pt x="107987" y="6103"/>
                    <a:pt x="108187" y="6003"/>
                    <a:pt x="108287" y="5903"/>
                  </a:cubicBezTo>
                  <a:lnTo>
                    <a:pt x="108587" y="5803"/>
                  </a:lnTo>
                  <a:lnTo>
                    <a:pt x="108787" y="5703"/>
                  </a:lnTo>
                  <a:cubicBezTo>
                    <a:pt x="117492" y="1901"/>
                    <a:pt x="126897" y="0"/>
                    <a:pt x="136603" y="0"/>
                  </a:cubicBezTo>
                  <a:lnTo>
                    <a:pt x="429768" y="0"/>
                  </a:lnTo>
                  <a:cubicBezTo>
                    <a:pt x="468190" y="0"/>
                    <a:pt x="499507" y="31318"/>
                    <a:pt x="499608" y="69639"/>
                  </a:cubicBezTo>
                  <a:cubicBezTo>
                    <a:pt x="499608" y="76743"/>
                    <a:pt x="498407" y="83947"/>
                    <a:pt x="496206" y="90951"/>
                  </a:cubicBezTo>
                  <a:lnTo>
                    <a:pt x="487000" y="120268"/>
                  </a:lnTo>
                  <a:cubicBezTo>
                    <a:pt x="485900" y="123570"/>
                    <a:pt x="482198" y="125471"/>
                    <a:pt x="478896" y="124470"/>
                  </a:cubicBezTo>
                  <a:cubicBezTo>
                    <a:pt x="475594" y="123370"/>
                    <a:pt x="473693" y="119768"/>
                    <a:pt x="474694" y="116365"/>
                  </a:cubicBezTo>
                  <a:lnTo>
                    <a:pt x="484099" y="87049"/>
                  </a:lnTo>
                  <a:cubicBezTo>
                    <a:pt x="485800" y="81346"/>
                    <a:pt x="486801" y="75442"/>
                    <a:pt x="486801" y="69639"/>
                  </a:cubicBezTo>
                  <a:cubicBezTo>
                    <a:pt x="486801" y="38322"/>
                    <a:pt x="461186" y="12807"/>
                    <a:pt x="429768" y="12807"/>
                  </a:cubicBezTo>
                  <a:lnTo>
                    <a:pt x="135702" y="12807"/>
                  </a:lnTo>
                  <a:cubicBezTo>
                    <a:pt x="135502" y="12807"/>
                    <a:pt x="135402" y="12807"/>
                    <a:pt x="135202" y="12807"/>
                  </a:cubicBezTo>
                  <a:lnTo>
                    <a:pt x="134702" y="12807"/>
                  </a:lnTo>
                  <a:cubicBezTo>
                    <a:pt x="127998" y="13007"/>
                    <a:pt x="121495" y="14408"/>
                    <a:pt x="115291" y="16910"/>
                  </a:cubicBezTo>
                  <a:cubicBezTo>
                    <a:pt x="115291" y="16910"/>
                    <a:pt x="115191" y="16910"/>
                    <a:pt x="115091" y="16910"/>
                  </a:cubicBezTo>
                  <a:cubicBezTo>
                    <a:pt x="112889" y="17910"/>
                    <a:pt x="110488" y="19011"/>
                    <a:pt x="108287" y="20311"/>
                  </a:cubicBezTo>
                  <a:lnTo>
                    <a:pt x="107787" y="20612"/>
                  </a:lnTo>
                  <a:cubicBezTo>
                    <a:pt x="107386" y="20812"/>
                    <a:pt x="106986" y="21012"/>
                    <a:pt x="106586" y="21212"/>
                  </a:cubicBezTo>
                  <a:cubicBezTo>
                    <a:pt x="106586" y="21312"/>
                    <a:pt x="106586" y="21312"/>
                    <a:pt x="106486" y="21312"/>
                  </a:cubicBezTo>
                  <a:cubicBezTo>
                    <a:pt x="95880" y="27916"/>
                    <a:pt x="87575" y="38021"/>
                    <a:pt x="83173" y="49828"/>
                  </a:cubicBezTo>
                  <a:lnTo>
                    <a:pt x="83173" y="49828"/>
                  </a:lnTo>
                  <a:cubicBezTo>
                    <a:pt x="82973" y="50328"/>
                    <a:pt x="82773" y="50829"/>
                    <a:pt x="82673" y="51229"/>
                  </a:cubicBezTo>
                  <a:cubicBezTo>
                    <a:pt x="82573" y="51429"/>
                    <a:pt x="82573" y="51529"/>
                    <a:pt x="82573" y="51529"/>
                  </a:cubicBezTo>
                  <a:lnTo>
                    <a:pt x="41049" y="182403"/>
                  </a:lnTo>
                  <a:cubicBezTo>
                    <a:pt x="41049" y="182403"/>
                    <a:pt x="41049" y="182403"/>
                    <a:pt x="40949" y="182503"/>
                  </a:cubicBezTo>
                  <a:cubicBezTo>
                    <a:pt x="40949" y="182503"/>
                    <a:pt x="40949" y="182603"/>
                    <a:pt x="40949" y="182703"/>
                  </a:cubicBezTo>
                  <a:lnTo>
                    <a:pt x="40849" y="182803"/>
                  </a:lnTo>
                  <a:lnTo>
                    <a:pt x="13234" y="269752"/>
                  </a:lnTo>
                  <a:cubicBezTo>
                    <a:pt x="13234" y="270152"/>
                    <a:pt x="13033" y="270752"/>
                    <a:pt x="12733" y="271553"/>
                  </a:cubicBezTo>
                  <a:lnTo>
                    <a:pt x="12733" y="271653"/>
                  </a:lnTo>
                  <a:cubicBezTo>
                    <a:pt x="12633" y="271953"/>
                    <a:pt x="12533" y="272153"/>
                    <a:pt x="12433" y="272353"/>
                  </a:cubicBezTo>
                  <a:lnTo>
                    <a:pt x="12333" y="272554"/>
                  </a:lnTo>
                  <a:cubicBezTo>
                    <a:pt x="11732" y="274254"/>
                    <a:pt x="10432" y="275455"/>
                    <a:pt x="8931" y="276156"/>
                  </a:cubicBezTo>
                  <a:cubicBezTo>
                    <a:pt x="8131" y="276456"/>
                    <a:pt x="7230" y="276656"/>
                    <a:pt x="6330" y="276656"/>
                  </a:cubicBezTo>
                  <a:close/>
                  <a:moveTo>
                    <a:pt x="458484" y="195310"/>
                  </a:moveTo>
                  <a:cubicBezTo>
                    <a:pt x="457884" y="195310"/>
                    <a:pt x="457184" y="195210"/>
                    <a:pt x="456583" y="195010"/>
                  </a:cubicBezTo>
                  <a:cubicBezTo>
                    <a:pt x="454883" y="194410"/>
                    <a:pt x="453582" y="193309"/>
                    <a:pt x="452781" y="191808"/>
                  </a:cubicBezTo>
                  <a:cubicBezTo>
                    <a:pt x="451981" y="190307"/>
                    <a:pt x="451880" y="188606"/>
                    <a:pt x="452381" y="186905"/>
                  </a:cubicBezTo>
                  <a:lnTo>
                    <a:pt x="463087" y="152986"/>
                  </a:lnTo>
                  <a:cubicBezTo>
                    <a:pt x="464188" y="149684"/>
                    <a:pt x="467790" y="147783"/>
                    <a:pt x="471192" y="148884"/>
                  </a:cubicBezTo>
                  <a:cubicBezTo>
                    <a:pt x="472792" y="149384"/>
                    <a:pt x="474093" y="150485"/>
                    <a:pt x="474894" y="151986"/>
                  </a:cubicBezTo>
                  <a:cubicBezTo>
                    <a:pt x="475694" y="153487"/>
                    <a:pt x="475894" y="155288"/>
                    <a:pt x="475294" y="156889"/>
                  </a:cubicBezTo>
                  <a:lnTo>
                    <a:pt x="464588" y="190807"/>
                  </a:lnTo>
                  <a:cubicBezTo>
                    <a:pt x="463688" y="193509"/>
                    <a:pt x="461286" y="195310"/>
                    <a:pt x="458484" y="195310"/>
                  </a:cubicBezTo>
                  <a:close/>
                  <a:moveTo>
                    <a:pt x="474993" y="143081"/>
                  </a:moveTo>
                  <a:cubicBezTo>
                    <a:pt x="474393" y="143081"/>
                    <a:pt x="473693" y="142981"/>
                    <a:pt x="473092" y="142781"/>
                  </a:cubicBezTo>
                  <a:cubicBezTo>
                    <a:pt x="471492" y="142280"/>
                    <a:pt x="470191" y="141079"/>
                    <a:pt x="469390" y="139579"/>
                  </a:cubicBezTo>
                  <a:cubicBezTo>
                    <a:pt x="468590" y="138078"/>
                    <a:pt x="468390" y="136377"/>
                    <a:pt x="468990" y="134676"/>
                  </a:cubicBezTo>
                  <a:cubicBezTo>
                    <a:pt x="469991" y="131374"/>
                    <a:pt x="473593" y="129473"/>
                    <a:pt x="476995" y="130574"/>
                  </a:cubicBezTo>
                  <a:cubicBezTo>
                    <a:pt x="478596" y="131074"/>
                    <a:pt x="479897" y="132174"/>
                    <a:pt x="480697" y="133675"/>
                  </a:cubicBezTo>
                  <a:cubicBezTo>
                    <a:pt x="481497" y="135276"/>
                    <a:pt x="481698" y="136977"/>
                    <a:pt x="481097" y="138578"/>
                  </a:cubicBezTo>
                  <a:cubicBezTo>
                    <a:pt x="480297" y="141280"/>
                    <a:pt x="477895" y="143081"/>
                    <a:pt x="474993" y="1430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4C8369D2-6200-462C-94E3-D7191BC3EFC7}"/>
                </a:ext>
              </a:extLst>
            </p:cNvPr>
            <p:cNvSpPr/>
            <p:nvPr/>
          </p:nvSpPr>
          <p:spPr>
            <a:xfrm>
              <a:off x="9943041" y="4126694"/>
              <a:ext cx="350197" cy="10006"/>
            </a:xfrm>
            <a:custGeom>
              <a:avLst/>
              <a:gdLst>
                <a:gd name="connsiteX0" fmla="*/ 6403 w 350197"/>
                <a:gd name="connsiteY0" fmla="*/ 12907 h 10005"/>
                <a:gd name="connsiteX1" fmla="*/ 6403 w 350197"/>
                <a:gd name="connsiteY1" fmla="*/ 12907 h 10005"/>
                <a:gd name="connsiteX2" fmla="*/ 0 w 350197"/>
                <a:gd name="connsiteY2" fmla="*/ 6404 h 10005"/>
                <a:gd name="connsiteX3" fmla="*/ 6403 w 350197"/>
                <a:gd name="connsiteY3" fmla="*/ 0 h 10005"/>
                <a:gd name="connsiteX4" fmla="*/ 134175 w 350197"/>
                <a:gd name="connsiteY4" fmla="*/ 0 h 10005"/>
                <a:gd name="connsiteX5" fmla="*/ 140479 w 350197"/>
                <a:gd name="connsiteY5" fmla="*/ 6404 h 10005"/>
                <a:gd name="connsiteX6" fmla="*/ 134175 w 350197"/>
                <a:gd name="connsiteY6" fmla="*/ 12808 h 10005"/>
                <a:gd name="connsiteX7" fmla="*/ 6403 w 350197"/>
                <a:gd name="connsiteY7" fmla="*/ 12907 h 10005"/>
                <a:gd name="connsiteX8" fmla="*/ 345394 w 350197"/>
                <a:gd name="connsiteY8" fmla="*/ 12808 h 10005"/>
                <a:gd name="connsiteX9" fmla="*/ 153286 w 350197"/>
                <a:gd name="connsiteY9" fmla="*/ 12808 h 10005"/>
                <a:gd name="connsiteX10" fmla="*/ 146883 w 350197"/>
                <a:gd name="connsiteY10" fmla="*/ 6404 h 10005"/>
                <a:gd name="connsiteX11" fmla="*/ 153286 w 350197"/>
                <a:gd name="connsiteY11" fmla="*/ 0 h 10005"/>
                <a:gd name="connsiteX12" fmla="*/ 345394 w 350197"/>
                <a:gd name="connsiteY12" fmla="*/ 0 h 10005"/>
                <a:gd name="connsiteX13" fmla="*/ 351798 w 350197"/>
                <a:gd name="connsiteY13" fmla="*/ 6404 h 10005"/>
                <a:gd name="connsiteX14" fmla="*/ 345394 w 350197"/>
                <a:gd name="connsiteY14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0197" h="10005">
                  <a:moveTo>
                    <a:pt x="6403" y="12907"/>
                  </a:moveTo>
                  <a:lnTo>
                    <a:pt x="6403" y="12907"/>
                  </a:lnTo>
                  <a:cubicBezTo>
                    <a:pt x="2801" y="12907"/>
                    <a:pt x="0" y="10006"/>
                    <a:pt x="0" y="6404"/>
                  </a:cubicBezTo>
                  <a:cubicBezTo>
                    <a:pt x="0" y="2902"/>
                    <a:pt x="2801" y="0"/>
                    <a:pt x="6403" y="0"/>
                  </a:cubicBezTo>
                  <a:lnTo>
                    <a:pt x="134175" y="0"/>
                  </a:lnTo>
                  <a:cubicBezTo>
                    <a:pt x="137677" y="0"/>
                    <a:pt x="140479" y="2902"/>
                    <a:pt x="140479" y="6404"/>
                  </a:cubicBezTo>
                  <a:cubicBezTo>
                    <a:pt x="140479" y="10006"/>
                    <a:pt x="137677" y="12808"/>
                    <a:pt x="134175" y="12808"/>
                  </a:cubicBezTo>
                  <a:lnTo>
                    <a:pt x="6403" y="12907"/>
                  </a:lnTo>
                  <a:close/>
                  <a:moveTo>
                    <a:pt x="345394" y="12808"/>
                  </a:moveTo>
                  <a:lnTo>
                    <a:pt x="153286" y="12808"/>
                  </a:lnTo>
                  <a:cubicBezTo>
                    <a:pt x="149784" y="12808"/>
                    <a:pt x="146883" y="10006"/>
                    <a:pt x="146883" y="6404"/>
                  </a:cubicBezTo>
                  <a:cubicBezTo>
                    <a:pt x="146883" y="2902"/>
                    <a:pt x="149784" y="0"/>
                    <a:pt x="153286" y="0"/>
                  </a:cubicBezTo>
                  <a:lnTo>
                    <a:pt x="345394" y="0"/>
                  </a:lnTo>
                  <a:cubicBezTo>
                    <a:pt x="348996" y="0"/>
                    <a:pt x="351798" y="2902"/>
                    <a:pt x="351798" y="6404"/>
                  </a:cubicBezTo>
                  <a:cubicBezTo>
                    <a:pt x="351798" y="10006"/>
                    <a:pt x="348996" y="12808"/>
                    <a:pt x="345394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E06666A5-7DB7-4EE7-A375-43D3D604D257}"/>
                </a:ext>
              </a:extLst>
            </p:cNvPr>
            <p:cNvSpPr/>
            <p:nvPr/>
          </p:nvSpPr>
          <p:spPr>
            <a:xfrm>
              <a:off x="10125743" y="3694050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6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9" y="0"/>
                    <a:pt x="35320" y="2902"/>
                    <a:pt x="35320" y="6404"/>
                  </a:cubicBezTo>
                  <a:cubicBezTo>
                    <a:pt x="35320" y="9906"/>
                    <a:pt x="32419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3B6E2094-68AF-4DF4-9171-C6E51DBFCF6E}"/>
                </a:ext>
              </a:extLst>
            </p:cNvPr>
            <p:cNvSpPr/>
            <p:nvPr/>
          </p:nvSpPr>
          <p:spPr>
            <a:xfrm>
              <a:off x="10136950" y="3682744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8 w 10005"/>
                <a:gd name="connsiteY4" fmla="*/ 6404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6" y="0"/>
                    <a:pt x="12808" y="2902"/>
                    <a:pt x="12808" y="6404"/>
                  </a:cubicBezTo>
                  <a:lnTo>
                    <a:pt x="12808" y="28916"/>
                  </a:lnTo>
                  <a:cubicBezTo>
                    <a:pt x="12808" y="32518"/>
                    <a:pt x="99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752E8434-407F-4A84-88CC-0DACB9F24C66}"/>
                </a:ext>
              </a:extLst>
            </p:cNvPr>
            <p:cNvSpPr/>
            <p:nvPr/>
          </p:nvSpPr>
          <p:spPr>
            <a:xfrm>
              <a:off x="10212993" y="3714661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10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8" y="26615"/>
                    <a:pt x="30818" y="21712"/>
                  </a:cubicBezTo>
                  <a:cubicBezTo>
                    <a:pt x="30818" y="16810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59BC6DF-FF57-41CB-8AC9-E17D270A9589}"/>
                </a:ext>
              </a:extLst>
            </p:cNvPr>
            <p:cNvSpPr/>
            <p:nvPr/>
          </p:nvSpPr>
          <p:spPr>
            <a:xfrm>
              <a:off x="10303441" y="3662370"/>
              <a:ext cx="60034" cy="60034"/>
            </a:xfrm>
            <a:custGeom>
              <a:avLst/>
              <a:gdLst>
                <a:gd name="connsiteX0" fmla="*/ 31021 w 60033"/>
                <a:gd name="connsiteY0" fmla="*/ 62098 h 60033"/>
                <a:gd name="connsiteX1" fmla="*/ 13311 w 60033"/>
                <a:gd name="connsiteY1" fmla="*/ 56494 h 60033"/>
                <a:gd name="connsiteX2" fmla="*/ 503 w 60033"/>
                <a:gd name="connsiteY2" fmla="*/ 36483 h 60033"/>
                <a:gd name="connsiteX3" fmla="*/ 5606 w 60033"/>
                <a:gd name="connsiteY3" fmla="*/ 13270 h 60033"/>
                <a:gd name="connsiteX4" fmla="*/ 25617 w 60033"/>
                <a:gd name="connsiteY4" fmla="*/ 463 h 60033"/>
                <a:gd name="connsiteX5" fmla="*/ 48830 w 60033"/>
                <a:gd name="connsiteY5" fmla="*/ 5566 h 60033"/>
                <a:gd name="connsiteX6" fmla="*/ 61638 w 60033"/>
                <a:gd name="connsiteY6" fmla="*/ 25577 h 60033"/>
                <a:gd name="connsiteX7" fmla="*/ 56535 w 60033"/>
                <a:gd name="connsiteY7" fmla="*/ 48790 h 60033"/>
                <a:gd name="connsiteX8" fmla="*/ 36524 w 60033"/>
                <a:gd name="connsiteY8" fmla="*/ 61597 h 60033"/>
                <a:gd name="connsiteX9" fmla="*/ 31021 w 60033"/>
                <a:gd name="connsiteY9" fmla="*/ 62098 h 60033"/>
                <a:gd name="connsiteX10" fmla="*/ 31220 w 60033"/>
                <a:gd name="connsiteY10" fmla="*/ 12870 h 60033"/>
                <a:gd name="connsiteX11" fmla="*/ 28019 w 60033"/>
                <a:gd name="connsiteY11" fmla="*/ 13170 h 60033"/>
                <a:gd name="connsiteX12" fmla="*/ 16312 w 60033"/>
                <a:gd name="connsiteY12" fmla="*/ 20674 h 60033"/>
                <a:gd name="connsiteX13" fmla="*/ 13311 w 60033"/>
                <a:gd name="connsiteY13" fmla="*/ 34282 h 60033"/>
                <a:gd name="connsiteX14" fmla="*/ 20815 w 60033"/>
                <a:gd name="connsiteY14" fmla="*/ 45989 h 60033"/>
                <a:gd name="connsiteX15" fmla="*/ 34422 w 60033"/>
                <a:gd name="connsiteY15" fmla="*/ 48990 h 60033"/>
                <a:gd name="connsiteX16" fmla="*/ 46129 w 60033"/>
                <a:gd name="connsiteY16" fmla="*/ 41486 h 60033"/>
                <a:gd name="connsiteX17" fmla="*/ 49131 w 60033"/>
                <a:gd name="connsiteY17" fmla="*/ 27878 h 60033"/>
                <a:gd name="connsiteX18" fmla="*/ 41627 w 60033"/>
                <a:gd name="connsiteY18" fmla="*/ 16172 h 60033"/>
                <a:gd name="connsiteX19" fmla="*/ 31220 w 60033"/>
                <a:gd name="connsiteY19" fmla="*/ 128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1021" y="62098"/>
                  </a:moveTo>
                  <a:cubicBezTo>
                    <a:pt x="24717" y="62098"/>
                    <a:pt x="18613" y="60197"/>
                    <a:pt x="13311" y="56494"/>
                  </a:cubicBezTo>
                  <a:cubicBezTo>
                    <a:pt x="6507" y="51792"/>
                    <a:pt x="2004" y="44588"/>
                    <a:pt x="503" y="36483"/>
                  </a:cubicBezTo>
                  <a:cubicBezTo>
                    <a:pt x="-997" y="28378"/>
                    <a:pt x="904" y="20074"/>
                    <a:pt x="5606" y="13270"/>
                  </a:cubicBezTo>
                  <a:cubicBezTo>
                    <a:pt x="10309" y="6466"/>
                    <a:pt x="17513" y="1964"/>
                    <a:pt x="25617" y="463"/>
                  </a:cubicBezTo>
                  <a:cubicBezTo>
                    <a:pt x="33722" y="-938"/>
                    <a:pt x="42027" y="863"/>
                    <a:pt x="48830" y="5566"/>
                  </a:cubicBezTo>
                  <a:cubicBezTo>
                    <a:pt x="55634" y="10268"/>
                    <a:pt x="60137" y="17372"/>
                    <a:pt x="61638" y="25577"/>
                  </a:cubicBezTo>
                  <a:cubicBezTo>
                    <a:pt x="63138" y="33782"/>
                    <a:pt x="61237" y="41986"/>
                    <a:pt x="56535" y="48790"/>
                  </a:cubicBezTo>
                  <a:cubicBezTo>
                    <a:pt x="51832" y="55594"/>
                    <a:pt x="44728" y="60097"/>
                    <a:pt x="36524" y="61597"/>
                  </a:cubicBezTo>
                  <a:cubicBezTo>
                    <a:pt x="34723" y="61997"/>
                    <a:pt x="32922" y="62098"/>
                    <a:pt x="31021" y="62098"/>
                  </a:cubicBezTo>
                  <a:close/>
                  <a:moveTo>
                    <a:pt x="31220" y="12870"/>
                  </a:moveTo>
                  <a:cubicBezTo>
                    <a:pt x="30120" y="12870"/>
                    <a:pt x="29120" y="12970"/>
                    <a:pt x="28019" y="13170"/>
                  </a:cubicBezTo>
                  <a:cubicBezTo>
                    <a:pt x="23216" y="13971"/>
                    <a:pt x="19014" y="16672"/>
                    <a:pt x="16312" y="20674"/>
                  </a:cubicBezTo>
                  <a:cubicBezTo>
                    <a:pt x="13610" y="24676"/>
                    <a:pt x="12410" y="29479"/>
                    <a:pt x="13311" y="34282"/>
                  </a:cubicBezTo>
                  <a:cubicBezTo>
                    <a:pt x="14111" y="39085"/>
                    <a:pt x="16812" y="43287"/>
                    <a:pt x="20815" y="45989"/>
                  </a:cubicBezTo>
                  <a:cubicBezTo>
                    <a:pt x="24817" y="48690"/>
                    <a:pt x="29620" y="49791"/>
                    <a:pt x="34422" y="48990"/>
                  </a:cubicBezTo>
                  <a:cubicBezTo>
                    <a:pt x="39225" y="48190"/>
                    <a:pt x="43428" y="45488"/>
                    <a:pt x="46129" y="41486"/>
                  </a:cubicBezTo>
                  <a:cubicBezTo>
                    <a:pt x="48830" y="37484"/>
                    <a:pt x="50031" y="32681"/>
                    <a:pt x="49131" y="27878"/>
                  </a:cubicBezTo>
                  <a:cubicBezTo>
                    <a:pt x="48330" y="23076"/>
                    <a:pt x="45629" y="18873"/>
                    <a:pt x="41627" y="16172"/>
                  </a:cubicBezTo>
                  <a:cubicBezTo>
                    <a:pt x="38525" y="14071"/>
                    <a:pt x="34823" y="12870"/>
                    <a:pt x="31220" y="128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D0CE1DD5-8ACF-446C-8057-7BB900A1C15B}"/>
                </a:ext>
              </a:extLst>
            </p:cNvPr>
            <p:cNvSpPr/>
            <p:nvPr/>
          </p:nvSpPr>
          <p:spPr>
            <a:xfrm>
              <a:off x="10388116" y="3742802"/>
              <a:ext cx="20011" cy="20011"/>
            </a:xfrm>
            <a:custGeom>
              <a:avLst/>
              <a:gdLst>
                <a:gd name="connsiteX0" fmla="*/ 22287 w 20011"/>
                <a:gd name="connsiteY0" fmla="*/ 28791 h 20011"/>
                <a:gd name="connsiteX1" fmla="*/ 17785 w 20011"/>
                <a:gd name="connsiteY1" fmla="*/ 26890 h 20011"/>
                <a:gd name="connsiteX2" fmla="*/ 1876 w 20011"/>
                <a:gd name="connsiteY2" fmla="*/ 109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890 h 20011"/>
                <a:gd name="connsiteX7" fmla="*/ 22287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791"/>
                  </a:moveTo>
                  <a:cubicBezTo>
                    <a:pt x="20687" y="28791"/>
                    <a:pt x="18985" y="28191"/>
                    <a:pt x="17785" y="26890"/>
                  </a:cubicBezTo>
                  <a:lnTo>
                    <a:pt x="1876" y="10981"/>
                  </a:ln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7"/>
                    <a:pt x="29392" y="24389"/>
                    <a:pt x="26890" y="26890"/>
                  </a:cubicBezTo>
                  <a:cubicBezTo>
                    <a:pt x="25589" y="28191"/>
                    <a:pt x="23988" y="28791"/>
                    <a:pt x="22287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05885CE9-399D-4739-9560-8401A55AD72C}"/>
                </a:ext>
              </a:extLst>
            </p:cNvPr>
            <p:cNvSpPr/>
            <p:nvPr/>
          </p:nvSpPr>
          <p:spPr>
            <a:xfrm>
              <a:off x="10388116" y="3742802"/>
              <a:ext cx="20011" cy="20011"/>
            </a:xfrm>
            <a:custGeom>
              <a:avLst/>
              <a:gdLst>
                <a:gd name="connsiteX0" fmla="*/ 6379 w 20011"/>
                <a:gd name="connsiteY0" fmla="*/ 28791 h 20011"/>
                <a:gd name="connsiteX1" fmla="*/ 1876 w 20011"/>
                <a:gd name="connsiteY1" fmla="*/ 268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981 h 20011"/>
                <a:gd name="connsiteX6" fmla="*/ 10981 w 20011"/>
                <a:gd name="connsiteY6" fmla="*/ 26890 h 20011"/>
                <a:gd name="connsiteX7" fmla="*/ 6379 w 20011"/>
                <a:gd name="connsiteY7" fmla="*/ 287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9" y="28791"/>
                  </a:moveTo>
                  <a:cubicBezTo>
                    <a:pt x="4777" y="28791"/>
                    <a:pt x="3077" y="28191"/>
                    <a:pt x="1876" y="26890"/>
                  </a:cubicBezTo>
                  <a:cubicBezTo>
                    <a:pt x="-625" y="24389"/>
                    <a:pt x="-625" y="20287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480"/>
                    <a:pt x="26890" y="10981"/>
                  </a:cubicBezTo>
                  <a:lnTo>
                    <a:pt x="10981" y="26890"/>
                  </a:lnTo>
                  <a:cubicBezTo>
                    <a:pt x="9680" y="28191"/>
                    <a:pt x="7979" y="28791"/>
                    <a:pt x="6379" y="287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3C59529-F177-4250-A692-B92D9A375043}"/>
                </a:ext>
              </a:extLst>
            </p:cNvPr>
            <p:cNvSpPr/>
            <p:nvPr/>
          </p:nvSpPr>
          <p:spPr>
            <a:xfrm>
              <a:off x="10311648" y="4057755"/>
              <a:ext cx="140079" cy="140079"/>
            </a:xfrm>
            <a:custGeom>
              <a:avLst/>
              <a:gdLst>
                <a:gd name="connsiteX0" fmla="*/ 72541 w 140078"/>
                <a:gd name="connsiteY0" fmla="*/ 145082 h 140078"/>
                <a:gd name="connsiteX1" fmla="*/ 0 w 140078"/>
                <a:gd name="connsiteY1" fmla="*/ 72541 h 140078"/>
                <a:gd name="connsiteX2" fmla="*/ 72541 w 140078"/>
                <a:gd name="connsiteY2" fmla="*/ 0 h 140078"/>
                <a:gd name="connsiteX3" fmla="*/ 145082 w 140078"/>
                <a:gd name="connsiteY3" fmla="*/ 72541 h 140078"/>
                <a:gd name="connsiteX4" fmla="*/ 72541 w 140078"/>
                <a:gd name="connsiteY4" fmla="*/ 145082 h 140078"/>
                <a:gd name="connsiteX5" fmla="*/ 72541 w 140078"/>
                <a:gd name="connsiteY5" fmla="*/ 12907 h 140078"/>
                <a:gd name="connsiteX6" fmla="*/ 12808 w 140078"/>
                <a:gd name="connsiteY6" fmla="*/ 72641 h 140078"/>
                <a:gd name="connsiteX7" fmla="*/ 72541 w 140078"/>
                <a:gd name="connsiteY7" fmla="*/ 132375 h 140078"/>
                <a:gd name="connsiteX8" fmla="*/ 132275 w 140078"/>
                <a:gd name="connsiteY8" fmla="*/ 72641 h 140078"/>
                <a:gd name="connsiteX9" fmla="*/ 72541 w 140078"/>
                <a:gd name="connsiteY9" fmla="*/ 12907 h 140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0078" h="140078">
                  <a:moveTo>
                    <a:pt x="72541" y="145082"/>
                  </a:moveTo>
                  <a:cubicBezTo>
                    <a:pt x="32518" y="145082"/>
                    <a:pt x="0" y="112563"/>
                    <a:pt x="0" y="72541"/>
                  </a:cubicBezTo>
                  <a:cubicBezTo>
                    <a:pt x="0" y="32518"/>
                    <a:pt x="32518" y="0"/>
                    <a:pt x="72541" y="0"/>
                  </a:cubicBezTo>
                  <a:cubicBezTo>
                    <a:pt x="112563" y="0"/>
                    <a:pt x="145082" y="32518"/>
                    <a:pt x="145082" y="72541"/>
                  </a:cubicBezTo>
                  <a:cubicBezTo>
                    <a:pt x="145082" y="112563"/>
                    <a:pt x="112563" y="145082"/>
                    <a:pt x="72541" y="145082"/>
                  </a:cubicBezTo>
                  <a:close/>
                  <a:moveTo>
                    <a:pt x="72541" y="12907"/>
                  </a:moveTo>
                  <a:cubicBezTo>
                    <a:pt x="39623" y="12907"/>
                    <a:pt x="12808" y="39722"/>
                    <a:pt x="12808" y="72641"/>
                  </a:cubicBezTo>
                  <a:cubicBezTo>
                    <a:pt x="12808" y="105559"/>
                    <a:pt x="39623" y="132375"/>
                    <a:pt x="72541" y="132375"/>
                  </a:cubicBezTo>
                  <a:cubicBezTo>
                    <a:pt x="105459" y="132375"/>
                    <a:pt x="132275" y="105559"/>
                    <a:pt x="132275" y="72641"/>
                  </a:cubicBezTo>
                  <a:cubicBezTo>
                    <a:pt x="132275" y="39722"/>
                    <a:pt x="105459" y="12907"/>
                    <a:pt x="72541" y="129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88D792A9-0084-4F7C-94F2-6B8A492A2482}"/>
                </a:ext>
              </a:extLst>
            </p:cNvPr>
            <p:cNvSpPr/>
            <p:nvPr/>
          </p:nvSpPr>
          <p:spPr>
            <a:xfrm>
              <a:off x="10338664" y="4126694"/>
              <a:ext cx="90051" cy="10006"/>
            </a:xfrm>
            <a:custGeom>
              <a:avLst/>
              <a:gdLst>
                <a:gd name="connsiteX0" fmla="*/ 90151 w 90050"/>
                <a:gd name="connsiteY0" fmla="*/ 12808 h 10005"/>
                <a:gd name="connsiteX1" fmla="*/ 6404 w 90050"/>
                <a:gd name="connsiteY1" fmla="*/ 12808 h 10005"/>
                <a:gd name="connsiteX2" fmla="*/ 0 w 90050"/>
                <a:gd name="connsiteY2" fmla="*/ 6404 h 10005"/>
                <a:gd name="connsiteX3" fmla="*/ 6404 w 90050"/>
                <a:gd name="connsiteY3" fmla="*/ 0 h 10005"/>
                <a:gd name="connsiteX4" fmla="*/ 90151 w 90050"/>
                <a:gd name="connsiteY4" fmla="*/ 0 h 10005"/>
                <a:gd name="connsiteX5" fmla="*/ 96554 w 90050"/>
                <a:gd name="connsiteY5" fmla="*/ 6404 h 10005"/>
                <a:gd name="connsiteX6" fmla="*/ 90151 w 90050"/>
                <a:gd name="connsiteY6" fmla="*/ 12808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050" h="10005">
                  <a:moveTo>
                    <a:pt x="90151" y="12808"/>
                  </a:moveTo>
                  <a:lnTo>
                    <a:pt x="6404" y="12808"/>
                  </a:lnTo>
                  <a:cubicBezTo>
                    <a:pt x="2901" y="12808"/>
                    <a:pt x="0" y="9906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lnTo>
                    <a:pt x="90151" y="0"/>
                  </a:lnTo>
                  <a:cubicBezTo>
                    <a:pt x="93653" y="0"/>
                    <a:pt x="96554" y="2902"/>
                    <a:pt x="96554" y="6404"/>
                  </a:cubicBezTo>
                  <a:cubicBezTo>
                    <a:pt x="96554" y="9906"/>
                    <a:pt x="93653" y="12808"/>
                    <a:pt x="90151" y="1280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0" name="Group 639">
            <a:extLst>
              <a:ext uri="{FF2B5EF4-FFF2-40B4-BE49-F238E27FC236}">
                <a16:creationId xmlns:a16="http://schemas.microsoft.com/office/drawing/2014/main" id="{33F72000-CCB9-458E-A3B3-C9380A2EE596}"/>
              </a:ext>
            </a:extLst>
          </p:cNvPr>
          <p:cNvGrpSpPr/>
          <p:nvPr/>
        </p:nvGrpSpPr>
        <p:grpSpPr>
          <a:xfrm>
            <a:off x="11088787" y="3596112"/>
            <a:ext cx="519792" cy="534284"/>
            <a:chOff x="11088787" y="3596112"/>
            <a:chExt cx="519792" cy="534284"/>
          </a:xfrm>
          <a:solidFill>
            <a:srgbClr val="FFFFFF"/>
          </a:solidFill>
        </p:grpSpPr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A83AD8EC-86AB-4502-AE37-9233C8CDC033}"/>
                </a:ext>
              </a:extLst>
            </p:cNvPr>
            <p:cNvSpPr/>
            <p:nvPr/>
          </p:nvSpPr>
          <p:spPr>
            <a:xfrm>
              <a:off x="11088787" y="3673939"/>
              <a:ext cx="460259" cy="380214"/>
            </a:xfrm>
            <a:custGeom>
              <a:avLst/>
              <a:gdLst>
                <a:gd name="connsiteX0" fmla="*/ 6404 w 460259"/>
                <a:gd name="connsiteY0" fmla="*/ 383916 h 380214"/>
                <a:gd name="connsiteX1" fmla="*/ 0 w 460259"/>
                <a:gd name="connsiteY1" fmla="*/ 377513 h 380214"/>
                <a:gd name="connsiteX2" fmla="*/ 0 w 460259"/>
                <a:gd name="connsiteY2" fmla="*/ 185404 h 380214"/>
                <a:gd name="connsiteX3" fmla="*/ 6404 w 460259"/>
                <a:gd name="connsiteY3" fmla="*/ 179001 h 380214"/>
                <a:gd name="connsiteX4" fmla="*/ 12806 w 460259"/>
                <a:gd name="connsiteY4" fmla="*/ 185404 h 380214"/>
                <a:gd name="connsiteX5" fmla="*/ 12806 w 460259"/>
                <a:gd name="connsiteY5" fmla="*/ 377513 h 380214"/>
                <a:gd name="connsiteX6" fmla="*/ 6404 w 460259"/>
                <a:gd name="connsiteY6" fmla="*/ 383916 h 380214"/>
                <a:gd name="connsiteX7" fmla="*/ 6404 w 460259"/>
                <a:gd name="connsiteY7" fmla="*/ 172597 h 380214"/>
                <a:gd name="connsiteX8" fmla="*/ 0 w 460259"/>
                <a:gd name="connsiteY8" fmla="*/ 166194 h 380214"/>
                <a:gd name="connsiteX9" fmla="*/ 0 w 460259"/>
                <a:gd name="connsiteY9" fmla="*/ 7604 h 380214"/>
                <a:gd name="connsiteX10" fmla="*/ 7604 w 460259"/>
                <a:gd name="connsiteY10" fmla="*/ 0 h 380214"/>
                <a:gd name="connsiteX11" fmla="*/ 120567 w 460259"/>
                <a:gd name="connsiteY11" fmla="*/ 0 h 380214"/>
                <a:gd name="connsiteX12" fmla="*/ 126671 w 460259"/>
                <a:gd name="connsiteY12" fmla="*/ 3102 h 380214"/>
                <a:gd name="connsiteX13" fmla="*/ 126771 w 460259"/>
                <a:gd name="connsiteY13" fmla="*/ 3202 h 380214"/>
                <a:gd name="connsiteX14" fmla="*/ 171096 w 460259"/>
                <a:gd name="connsiteY14" fmla="*/ 66237 h 380214"/>
                <a:gd name="connsiteX15" fmla="*/ 261147 w 460259"/>
                <a:gd name="connsiteY15" fmla="*/ 66237 h 380214"/>
                <a:gd name="connsiteX16" fmla="*/ 267551 w 460259"/>
                <a:gd name="connsiteY16" fmla="*/ 72641 h 380214"/>
                <a:gd name="connsiteX17" fmla="*/ 261147 w 460259"/>
                <a:gd name="connsiteY17" fmla="*/ 79044 h 380214"/>
                <a:gd name="connsiteX18" fmla="*/ 168294 w 460259"/>
                <a:gd name="connsiteY18" fmla="*/ 79044 h 380214"/>
                <a:gd name="connsiteX19" fmla="*/ 162391 w 460259"/>
                <a:gd name="connsiteY19" fmla="*/ 76143 h 380214"/>
                <a:gd name="connsiteX20" fmla="*/ 162091 w 460259"/>
                <a:gd name="connsiteY20" fmla="*/ 75843 h 380214"/>
                <a:gd name="connsiteX21" fmla="*/ 117865 w 460259"/>
                <a:gd name="connsiteY21" fmla="*/ 12807 h 380214"/>
                <a:gd name="connsiteX22" fmla="*/ 12806 w 460259"/>
                <a:gd name="connsiteY22" fmla="*/ 12807 h 380214"/>
                <a:gd name="connsiteX23" fmla="*/ 12806 w 460259"/>
                <a:gd name="connsiteY23" fmla="*/ 165994 h 380214"/>
                <a:gd name="connsiteX24" fmla="*/ 12806 w 460259"/>
                <a:gd name="connsiteY24" fmla="*/ 166194 h 380214"/>
                <a:gd name="connsiteX25" fmla="*/ 6404 w 460259"/>
                <a:gd name="connsiteY25" fmla="*/ 172597 h 380214"/>
                <a:gd name="connsiteX26" fmla="*/ 459258 w 460259"/>
                <a:gd name="connsiteY26" fmla="*/ 112063 h 380214"/>
                <a:gd name="connsiteX27" fmla="*/ 452855 w 460259"/>
                <a:gd name="connsiteY27" fmla="*/ 105660 h 380214"/>
                <a:gd name="connsiteX28" fmla="*/ 452855 w 460259"/>
                <a:gd name="connsiteY28" fmla="*/ 79044 h 380214"/>
                <a:gd name="connsiteX29" fmla="*/ 299568 w 460259"/>
                <a:gd name="connsiteY29" fmla="*/ 79044 h 380214"/>
                <a:gd name="connsiteX30" fmla="*/ 293164 w 460259"/>
                <a:gd name="connsiteY30" fmla="*/ 72641 h 380214"/>
                <a:gd name="connsiteX31" fmla="*/ 299568 w 460259"/>
                <a:gd name="connsiteY31" fmla="*/ 66237 h 380214"/>
                <a:gd name="connsiteX32" fmla="*/ 458057 w 460259"/>
                <a:gd name="connsiteY32" fmla="*/ 66237 h 380214"/>
                <a:gd name="connsiteX33" fmla="*/ 465662 w 460259"/>
                <a:gd name="connsiteY33" fmla="*/ 73842 h 380214"/>
                <a:gd name="connsiteX34" fmla="*/ 465662 w 460259"/>
                <a:gd name="connsiteY34" fmla="*/ 105660 h 380214"/>
                <a:gd name="connsiteX35" fmla="*/ 459258 w 460259"/>
                <a:gd name="connsiteY35" fmla="*/ 112063 h 380214"/>
                <a:gd name="connsiteX36" fmla="*/ 280358 w 460259"/>
                <a:gd name="connsiteY36" fmla="*/ 79044 h 380214"/>
                <a:gd name="connsiteX37" fmla="*/ 273954 w 460259"/>
                <a:gd name="connsiteY37" fmla="*/ 72641 h 380214"/>
                <a:gd name="connsiteX38" fmla="*/ 280358 w 460259"/>
                <a:gd name="connsiteY38" fmla="*/ 66237 h 380214"/>
                <a:gd name="connsiteX39" fmla="*/ 286761 w 460259"/>
                <a:gd name="connsiteY39" fmla="*/ 72641 h 380214"/>
                <a:gd name="connsiteX40" fmla="*/ 280358 w 460259"/>
                <a:gd name="connsiteY40" fmla="*/ 79044 h 38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460259" h="380214">
                  <a:moveTo>
                    <a:pt x="6404" y="383916"/>
                  </a:moveTo>
                  <a:cubicBezTo>
                    <a:pt x="2901" y="383916"/>
                    <a:pt x="0" y="381015"/>
                    <a:pt x="0" y="377513"/>
                  </a:cubicBezTo>
                  <a:lnTo>
                    <a:pt x="0" y="185404"/>
                  </a:lnTo>
                  <a:cubicBezTo>
                    <a:pt x="0" y="181902"/>
                    <a:pt x="2901" y="179001"/>
                    <a:pt x="6404" y="179001"/>
                  </a:cubicBezTo>
                  <a:cubicBezTo>
                    <a:pt x="10006" y="179001"/>
                    <a:pt x="12806" y="181902"/>
                    <a:pt x="12806" y="185404"/>
                  </a:cubicBezTo>
                  <a:lnTo>
                    <a:pt x="12806" y="377513"/>
                  </a:lnTo>
                  <a:cubicBezTo>
                    <a:pt x="12806" y="381015"/>
                    <a:pt x="10006" y="383916"/>
                    <a:pt x="6404" y="383916"/>
                  </a:cubicBezTo>
                  <a:close/>
                  <a:moveTo>
                    <a:pt x="6404" y="172597"/>
                  </a:moveTo>
                  <a:cubicBezTo>
                    <a:pt x="2901" y="172597"/>
                    <a:pt x="0" y="169696"/>
                    <a:pt x="0" y="166194"/>
                  </a:cubicBezTo>
                  <a:lnTo>
                    <a:pt x="0" y="7604"/>
                  </a:lnTo>
                  <a:cubicBezTo>
                    <a:pt x="0" y="3402"/>
                    <a:pt x="3402" y="0"/>
                    <a:pt x="7604" y="0"/>
                  </a:cubicBezTo>
                  <a:lnTo>
                    <a:pt x="120567" y="0"/>
                  </a:lnTo>
                  <a:cubicBezTo>
                    <a:pt x="123069" y="0"/>
                    <a:pt x="125171" y="1101"/>
                    <a:pt x="126671" y="3102"/>
                  </a:cubicBezTo>
                  <a:cubicBezTo>
                    <a:pt x="126671" y="3202"/>
                    <a:pt x="126771" y="3202"/>
                    <a:pt x="126771" y="3202"/>
                  </a:cubicBezTo>
                  <a:lnTo>
                    <a:pt x="171096" y="66237"/>
                  </a:lnTo>
                  <a:lnTo>
                    <a:pt x="261147" y="66237"/>
                  </a:lnTo>
                  <a:cubicBezTo>
                    <a:pt x="264649" y="66237"/>
                    <a:pt x="267551" y="69139"/>
                    <a:pt x="267551" y="72641"/>
                  </a:cubicBezTo>
                  <a:cubicBezTo>
                    <a:pt x="267551" y="76243"/>
                    <a:pt x="264649" y="79044"/>
                    <a:pt x="261147" y="79044"/>
                  </a:cubicBezTo>
                  <a:lnTo>
                    <a:pt x="168294" y="79044"/>
                  </a:lnTo>
                  <a:cubicBezTo>
                    <a:pt x="165492" y="79044"/>
                    <a:pt x="163191" y="77344"/>
                    <a:pt x="162391" y="76143"/>
                  </a:cubicBezTo>
                  <a:lnTo>
                    <a:pt x="162091" y="75843"/>
                  </a:lnTo>
                  <a:lnTo>
                    <a:pt x="117865" y="12807"/>
                  </a:lnTo>
                  <a:lnTo>
                    <a:pt x="12806" y="12807"/>
                  </a:lnTo>
                  <a:lnTo>
                    <a:pt x="12806" y="165994"/>
                  </a:lnTo>
                  <a:cubicBezTo>
                    <a:pt x="12806" y="166094"/>
                    <a:pt x="12806" y="166094"/>
                    <a:pt x="12806" y="166194"/>
                  </a:cubicBezTo>
                  <a:cubicBezTo>
                    <a:pt x="12806" y="169696"/>
                    <a:pt x="10006" y="172597"/>
                    <a:pt x="6404" y="172597"/>
                  </a:cubicBezTo>
                  <a:close/>
                  <a:moveTo>
                    <a:pt x="459258" y="112063"/>
                  </a:moveTo>
                  <a:cubicBezTo>
                    <a:pt x="455656" y="112063"/>
                    <a:pt x="452855" y="109162"/>
                    <a:pt x="452855" y="105660"/>
                  </a:cubicBezTo>
                  <a:lnTo>
                    <a:pt x="452855" y="79044"/>
                  </a:lnTo>
                  <a:lnTo>
                    <a:pt x="299568" y="79044"/>
                  </a:lnTo>
                  <a:cubicBezTo>
                    <a:pt x="296067" y="79044"/>
                    <a:pt x="293164" y="76243"/>
                    <a:pt x="293164" y="72641"/>
                  </a:cubicBezTo>
                  <a:cubicBezTo>
                    <a:pt x="293164" y="69139"/>
                    <a:pt x="296067" y="66237"/>
                    <a:pt x="299568" y="66237"/>
                  </a:cubicBezTo>
                  <a:lnTo>
                    <a:pt x="458057" y="66237"/>
                  </a:lnTo>
                  <a:cubicBezTo>
                    <a:pt x="462260" y="66237"/>
                    <a:pt x="465662" y="69639"/>
                    <a:pt x="465662" y="73842"/>
                  </a:cubicBezTo>
                  <a:lnTo>
                    <a:pt x="465662" y="105660"/>
                  </a:lnTo>
                  <a:cubicBezTo>
                    <a:pt x="465662" y="109162"/>
                    <a:pt x="462761" y="112063"/>
                    <a:pt x="459258" y="112063"/>
                  </a:cubicBezTo>
                  <a:close/>
                  <a:moveTo>
                    <a:pt x="280358" y="79044"/>
                  </a:moveTo>
                  <a:cubicBezTo>
                    <a:pt x="276855" y="79044"/>
                    <a:pt x="273954" y="76243"/>
                    <a:pt x="273954" y="72641"/>
                  </a:cubicBezTo>
                  <a:cubicBezTo>
                    <a:pt x="273954" y="69139"/>
                    <a:pt x="276855" y="66237"/>
                    <a:pt x="280358" y="66237"/>
                  </a:cubicBezTo>
                  <a:cubicBezTo>
                    <a:pt x="283860" y="66237"/>
                    <a:pt x="286761" y="69139"/>
                    <a:pt x="286761" y="72641"/>
                  </a:cubicBezTo>
                  <a:cubicBezTo>
                    <a:pt x="286761" y="76243"/>
                    <a:pt x="283860" y="79044"/>
                    <a:pt x="280358" y="7904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9CDD502-14CC-461C-9136-D557203CDDC4}"/>
                </a:ext>
              </a:extLst>
            </p:cNvPr>
            <p:cNvSpPr/>
            <p:nvPr/>
          </p:nvSpPr>
          <p:spPr>
            <a:xfrm>
              <a:off x="11088787" y="4045123"/>
              <a:ext cx="40023" cy="20011"/>
            </a:xfrm>
            <a:custGeom>
              <a:avLst/>
              <a:gdLst>
                <a:gd name="connsiteX0" fmla="*/ 21812 w 40022"/>
                <a:gd name="connsiteY0" fmla="*/ 28041 h 20011"/>
                <a:gd name="connsiteX1" fmla="*/ 12507 w 40022"/>
                <a:gd name="connsiteY1" fmla="*/ 26140 h 20011"/>
                <a:gd name="connsiteX2" fmla="*/ 100 w 40022"/>
                <a:gd name="connsiteY2" fmla="*/ 7930 h 20011"/>
                <a:gd name="connsiteX3" fmla="*/ 0 w 40022"/>
                <a:gd name="connsiteY3" fmla="*/ 7029 h 20011"/>
                <a:gd name="connsiteX4" fmla="*/ 0 w 40022"/>
                <a:gd name="connsiteY4" fmla="*/ 6329 h 20011"/>
                <a:gd name="connsiteX5" fmla="*/ 1900 w 40022"/>
                <a:gd name="connsiteY5" fmla="*/ 1726 h 20011"/>
                <a:gd name="connsiteX6" fmla="*/ 11006 w 40022"/>
                <a:gd name="connsiteY6" fmla="*/ 1726 h 20011"/>
                <a:gd name="connsiteX7" fmla="*/ 12806 w 40022"/>
                <a:gd name="connsiteY7" fmla="*/ 6329 h 20011"/>
                <a:gd name="connsiteX8" fmla="*/ 17510 w 40022"/>
                <a:gd name="connsiteY8" fmla="*/ 14333 h 20011"/>
                <a:gd name="connsiteX9" fmla="*/ 29917 w 40022"/>
                <a:gd name="connsiteY9" fmla="*/ 9931 h 20011"/>
                <a:gd name="connsiteX10" fmla="*/ 30117 w 40022"/>
                <a:gd name="connsiteY10" fmla="*/ 9530 h 20011"/>
                <a:gd name="connsiteX11" fmla="*/ 30217 w 40022"/>
                <a:gd name="connsiteY11" fmla="*/ 9230 h 20011"/>
                <a:gd name="connsiteX12" fmla="*/ 30316 w 40022"/>
                <a:gd name="connsiteY12" fmla="*/ 9030 h 20011"/>
                <a:gd name="connsiteX13" fmla="*/ 30316 w 40022"/>
                <a:gd name="connsiteY13" fmla="*/ 9030 h 20011"/>
                <a:gd name="connsiteX14" fmla="*/ 37721 w 40022"/>
                <a:gd name="connsiteY14" fmla="*/ 4127 h 20011"/>
                <a:gd name="connsiteX15" fmla="*/ 41823 w 40022"/>
                <a:gd name="connsiteY15" fmla="*/ 6729 h 20011"/>
                <a:gd name="connsiteX16" fmla="*/ 42823 w 40022"/>
                <a:gd name="connsiteY16" fmla="*/ 11531 h 20011"/>
                <a:gd name="connsiteX17" fmla="*/ 42224 w 40022"/>
                <a:gd name="connsiteY17" fmla="*/ 13633 h 20011"/>
                <a:gd name="connsiteX18" fmla="*/ 41923 w 40022"/>
                <a:gd name="connsiteY18" fmla="*/ 14433 h 20011"/>
                <a:gd name="connsiteX19" fmla="*/ 41823 w 40022"/>
                <a:gd name="connsiteY19" fmla="*/ 14733 h 20011"/>
                <a:gd name="connsiteX20" fmla="*/ 21812 w 40022"/>
                <a:gd name="connsiteY20" fmla="*/ 2804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022" h="20011">
                  <a:moveTo>
                    <a:pt x="21812" y="28041"/>
                  </a:moveTo>
                  <a:cubicBezTo>
                    <a:pt x="18710" y="28041"/>
                    <a:pt x="15608" y="27441"/>
                    <a:pt x="12507" y="26140"/>
                  </a:cubicBezTo>
                  <a:cubicBezTo>
                    <a:pt x="5402" y="23038"/>
                    <a:pt x="700" y="16034"/>
                    <a:pt x="100" y="7930"/>
                  </a:cubicBezTo>
                  <a:cubicBezTo>
                    <a:pt x="100" y="7629"/>
                    <a:pt x="0" y="7329"/>
                    <a:pt x="0" y="7029"/>
                  </a:cubicBezTo>
                  <a:lnTo>
                    <a:pt x="0" y="6329"/>
                  </a:lnTo>
                  <a:cubicBezTo>
                    <a:pt x="0" y="4628"/>
                    <a:pt x="700" y="2927"/>
                    <a:pt x="1900" y="1726"/>
                  </a:cubicBezTo>
                  <a:cubicBezTo>
                    <a:pt x="4302" y="-575"/>
                    <a:pt x="8605" y="-575"/>
                    <a:pt x="11006" y="1726"/>
                  </a:cubicBezTo>
                  <a:cubicBezTo>
                    <a:pt x="12207" y="3027"/>
                    <a:pt x="12806" y="4628"/>
                    <a:pt x="12806" y="6329"/>
                  </a:cubicBezTo>
                  <a:cubicBezTo>
                    <a:pt x="12806" y="9831"/>
                    <a:pt x="14808" y="13232"/>
                    <a:pt x="17510" y="14333"/>
                  </a:cubicBezTo>
                  <a:cubicBezTo>
                    <a:pt x="23012" y="16634"/>
                    <a:pt x="28115" y="14433"/>
                    <a:pt x="29917" y="9931"/>
                  </a:cubicBezTo>
                  <a:lnTo>
                    <a:pt x="30117" y="9530"/>
                  </a:lnTo>
                  <a:cubicBezTo>
                    <a:pt x="30117" y="9430"/>
                    <a:pt x="30117" y="9330"/>
                    <a:pt x="30217" y="9230"/>
                  </a:cubicBezTo>
                  <a:lnTo>
                    <a:pt x="30316" y="9030"/>
                  </a:lnTo>
                  <a:lnTo>
                    <a:pt x="30316" y="9030"/>
                  </a:lnTo>
                  <a:cubicBezTo>
                    <a:pt x="31017" y="5728"/>
                    <a:pt x="34319" y="3527"/>
                    <a:pt x="37721" y="4127"/>
                  </a:cubicBezTo>
                  <a:cubicBezTo>
                    <a:pt x="39321" y="4427"/>
                    <a:pt x="40823" y="5328"/>
                    <a:pt x="41823" y="6729"/>
                  </a:cubicBezTo>
                  <a:cubicBezTo>
                    <a:pt x="42724" y="8130"/>
                    <a:pt x="43124" y="9831"/>
                    <a:pt x="42823" y="11531"/>
                  </a:cubicBezTo>
                  <a:cubicBezTo>
                    <a:pt x="42823" y="11832"/>
                    <a:pt x="42624" y="12632"/>
                    <a:pt x="42224" y="13633"/>
                  </a:cubicBezTo>
                  <a:cubicBezTo>
                    <a:pt x="42123" y="13933"/>
                    <a:pt x="42023" y="14133"/>
                    <a:pt x="41923" y="14433"/>
                  </a:cubicBezTo>
                  <a:lnTo>
                    <a:pt x="41823" y="14733"/>
                  </a:lnTo>
                  <a:cubicBezTo>
                    <a:pt x="38421" y="22838"/>
                    <a:pt x="30617" y="28041"/>
                    <a:pt x="21812" y="2804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6372DC1-49B2-4FAF-88C7-A17959A51C8D}"/>
                </a:ext>
              </a:extLst>
            </p:cNvPr>
            <p:cNvSpPr/>
            <p:nvPr/>
          </p:nvSpPr>
          <p:spPr>
            <a:xfrm>
              <a:off x="11118303" y="3787102"/>
              <a:ext cx="490276" cy="280158"/>
            </a:xfrm>
            <a:custGeom>
              <a:avLst/>
              <a:gdLst>
                <a:gd name="connsiteX0" fmla="*/ 418436 w 490276"/>
                <a:gd name="connsiteY0" fmla="*/ 286061 h 280157"/>
                <a:gd name="connsiteX1" fmla="*/ 418436 w 490276"/>
                <a:gd name="connsiteY1" fmla="*/ 286061 h 280157"/>
                <a:gd name="connsiteX2" fmla="*/ 365306 w 490276"/>
                <a:gd name="connsiteY2" fmla="*/ 286061 h 280157"/>
                <a:gd name="connsiteX3" fmla="*/ 358902 w 490276"/>
                <a:gd name="connsiteY3" fmla="*/ 279658 h 280157"/>
                <a:gd name="connsiteX4" fmla="*/ 365306 w 490276"/>
                <a:gd name="connsiteY4" fmla="*/ 273254 h 280157"/>
                <a:gd name="connsiteX5" fmla="*/ 418436 w 490276"/>
                <a:gd name="connsiteY5" fmla="*/ 273254 h 280157"/>
                <a:gd name="connsiteX6" fmla="*/ 427041 w 490276"/>
                <a:gd name="connsiteY6" fmla="*/ 267050 h 280157"/>
                <a:gd name="connsiteX7" fmla="*/ 463161 w 490276"/>
                <a:gd name="connsiteY7" fmla="*/ 153086 h 280157"/>
                <a:gd name="connsiteX8" fmla="*/ 463161 w 490276"/>
                <a:gd name="connsiteY8" fmla="*/ 152986 h 280157"/>
                <a:gd name="connsiteX9" fmla="*/ 471165 w 490276"/>
                <a:gd name="connsiteY9" fmla="*/ 148884 h 280157"/>
                <a:gd name="connsiteX10" fmla="*/ 475368 w 490276"/>
                <a:gd name="connsiteY10" fmla="*/ 156989 h 280157"/>
                <a:gd name="connsiteX11" fmla="*/ 439248 w 490276"/>
                <a:gd name="connsiteY11" fmla="*/ 270853 h 280157"/>
                <a:gd name="connsiteX12" fmla="*/ 418436 w 490276"/>
                <a:gd name="connsiteY12" fmla="*/ 286061 h 280157"/>
                <a:gd name="connsiteX13" fmla="*/ 6404 w 490276"/>
                <a:gd name="connsiteY13" fmla="*/ 276656 h 280157"/>
                <a:gd name="connsiteX14" fmla="*/ 4002 w 490276"/>
                <a:gd name="connsiteY14" fmla="*/ 276256 h 280157"/>
                <a:gd name="connsiteX15" fmla="*/ 501 w 490276"/>
                <a:gd name="connsiteY15" fmla="*/ 272854 h 280157"/>
                <a:gd name="connsiteX16" fmla="*/ 0 w 490276"/>
                <a:gd name="connsiteY16" fmla="*/ 270352 h 280157"/>
                <a:gd name="connsiteX17" fmla="*/ 401 w 490276"/>
                <a:gd name="connsiteY17" fmla="*/ 267951 h 280157"/>
                <a:gd name="connsiteX18" fmla="*/ 601 w 490276"/>
                <a:gd name="connsiteY18" fmla="*/ 267351 h 280157"/>
                <a:gd name="connsiteX19" fmla="*/ 701 w 490276"/>
                <a:gd name="connsiteY19" fmla="*/ 267351 h 280157"/>
                <a:gd name="connsiteX20" fmla="*/ 17209 w 490276"/>
                <a:gd name="connsiteY20" fmla="*/ 215221 h 280157"/>
                <a:gd name="connsiteX21" fmla="*/ 17209 w 490276"/>
                <a:gd name="connsiteY21" fmla="*/ 215121 h 280157"/>
                <a:gd name="connsiteX22" fmla="*/ 22913 w 490276"/>
                <a:gd name="connsiteY22" fmla="*/ 197211 h 280157"/>
                <a:gd name="connsiteX23" fmla="*/ 23013 w 490276"/>
                <a:gd name="connsiteY23" fmla="*/ 196911 h 280157"/>
                <a:gd name="connsiteX24" fmla="*/ 23013 w 490276"/>
                <a:gd name="connsiteY24" fmla="*/ 196711 h 280157"/>
                <a:gd name="connsiteX25" fmla="*/ 23114 w 490276"/>
                <a:gd name="connsiteY25" fmla="*/ 196511 h 280157"/>
                <a:gd name="connsiteX26" fmla="*/ 28716 w 490276"/>
                <a:gd name="connsiteY26" fmla="*/ 179001 h 280157"/>
                <a:gd name="connsiteX27" fmla="*/ 28816 w 490276"/>
                <a:gd name="connsiteY27" fmla="*/ 178601 h 280157"/>
                <a:gd name="connsiteX28" fmla="*/ 70440 w 490276"/>
                <a:gd name="connsiteY28" fmla="*/ 47427 h 280157"/>
                <a:gd name="connsiteX29" fmla="*/ 70640 w 490276"/>
                <a:gd name="connsiteY29" fmla="*/ 46926 h 280157"/>
                <a:gd name="connsiteX30" fmla="*/ 70940 w 490276"/>
                <a:gd name="connsiteY30" fmla="*/ 45926 h 280157"/>
                <a:gd name="connsiteX31" fmla="*/ 71040 w 490276"/>
                <a:gd name="connsiteY31" fmla="*/ 45826 h 280157"/>
                <a:gd name="connsiteX32" fmla="*/ 71340 w 490276"/>
                <a:gd name="connsiteY32" fmla="*/ 44925 h 280157"/>
                <a:gd name="connsiteX33" fmla="*/ 72040 w 490276"/>
                <a:gd name="connsiteY33" fmla="*/ 43224 h 280157"/>
                <a:gd name="connsiteX34" fmla="*/ 72541 w 490276"/>
                <a:gd name="connsiteY34" fmla="*/ 43224 h 280157"/>
                <a:gd name="connsiteX35" fmla="*/ 72040 w 490276"/>
                <a:gd name="connsiteY35" fmla="*/ 43024 h 280157"/>
                <a:gd name="connsiteX36" fmla="*/ 72441 w 490276"/>
                <a:gd name="connsiteY36" fmla="*/ 42224 h 280157"/>
                <a:gd name="connsiteX37" fmla="*/ 72441 w 490276"/>
                <a:gd name="connsiteY37" fmla="*/ 42124 h 280157"/>
                <a:gd name="connsiteX38" fmla="*/ 72841 w 490276"/>
                <a:gd name="connsiteY38" fmla="*/ 41323 h 280157"/>
                <a:gd name="connsiteX39" fmla="*/ 72841 w 490276"/>
                <a:gd name="connsiteY39" fmla="*/ 41223 h 280157"/>
                <a:gd name="connsiteX40" fmla="*/ 73242 w 490276"/>
                <a:gd name="connsiteY40" fmla="*/ 40523 h 280157"/>
                <a:gd name="connsiteX41" fmla="*/ 74042 w 490276"/>
                <a:gd name="connsiteY41" fmla="*/ 38722 h 280157"/>
                <a:gd name="connsiteX42" fmla="*/ 74142 w 490276"/>
                <a:gd name="connsiteY42" fmla="*/ 38622 h 280157"/>
                <a:gd name="connsiteX43" fmla="*/ 74542 w 490276"/>
                <a:gd name="connsiteY43" fmla="*/ 37821 h 280157"/>
                <a:gd name="connsiteX44" fmla="*/ 74542 w 490276"/>
                <a:gd name="connsiteY44" fmla="*/ 37721 h 280157"/>
                <a:gd name="connsiteX45" fmla="*/ 74942 w 490276"/>
                <a:gd name="connsiteY45" fmla="*/ 36921 h 280157"/>
                <a:gd name="connsiteX46" fmla="*/ 75042 w 490276"/>
                <a:gd name="connsiteY46" fmla="*/ 36821 h 280157"/>
                <a:gd name="connsiteX47" fmla="*/ 75343 w 490276"/>
                <a:gd name="connsiteY47" fmla="*/ 36120 h 280157"/>
                <a:gd name="connsiteX48" fmla="*/ 75443 w 490276"/>
                <a:gd name="connsiteY48" fmla="*/ 36020 h 280157"/>
                <a:gd name="connsiteX49" fmla="*/ 76343 w 490276"/>
                <a:gd name="connsiteY49" fmla="*/ 34419 h 280157"/>
                <a:gd name="connsiteX50" fmla="*/ 76443 w 490276"/>
                <a:gd name="connsiteY50" fmla="*/ 34319 h 280157"/>
                <a:gd name="connsiteX51" fmla="*/ 76543 w 490276"/>
                <a:gd name="connsiteY51" fmla="*/ 34219 h 280157"/>
                <a:gd name="connsiteX52" fmla="*/ 76844 w 490276"/>
                <a:gd name="connsiteY52" fmla="*/ 33619 h 280157"/>
                <a:gd name="connsiteX53" fmla="*/ 76944 w 490276"/>
                <a:gd name="connsiteY53" fmla="*/ 33519 h 280157"/>
                <a:gd name="connsiteX54" fmla="*/ 77844 w 490276"/>
                <a:gd name="connsiteY54" fmla="*/ 32018 h 280157"/>
                <a:gd name="connsiteX55" fmla="*/ 78344 w 490276"/>
                <a:gd name="connsiteY55" fmla="*/ 32118 h 280157"/>
                <a:gd name="connsiteX56" fmla="*/ 77944 w 490276"/>
                <a:gd name="connsiteY56" fmla="*/ 31918 h 280157"/>
                <a:gd name="connsiteX57" fmla="*/ 78844 w 490276"/>
                <a:gd name="connsiteY57" fmla="*/ 30417 h 280157"/>
                <a:gd name="connsiteX58" fmla="*/ 79445 w 490276"/>
                <a:gd name="connsiteY58" fmla="*/ 29717 h 280157"/>
                <a:gd name="connsiteX59" fmla="*/ 79544 w 490276"/>
                <a:gd name="connsiteY59" fmla="*/ 29417 h 280157"/>
                <a:gd name="connsiteX60" fmla="*/ 80045 w 490276"/>
                <a:gd name="connsiteY60" fmla="*/ 28816 h 280157"/>
                <a:gd name="connsiteX61" fmla="*/ 80746 w 490276"/>
                <a:gd name="connsiteY61" fmla="*/ 27916 h 280157"/>
                <a:gd name="connsiteX62" fmla="*/ 80945 w 490276"/>
                <a:gd name="connsiteY62" fmla="*/ 27616 h 280157"/>
                <a:gd name="connsiteX63" fmla="*/ 81045 w 490276"/>
                <a:gd name="connsiteY63" fmla="*/ 27416 h 280157"/>
                <a:gd name="connsiteX64" fmla="*/ 81346 w 490276"/>
                <a:gd name="connsiteY64" fmla="*/ 27115 h 280157"/>
                <a:gd name="connsiteX65" fmla="*/ 81747 w 490276"/>
                <a:gd name="connsiteY65" fmla="*/ 26615 h 280157"/>
                <a:gd name="connsiteX66" fmla="*/ 81947 w 490276"/>
                <a:gd name="connsiteY66" fmla="*/ 26315 h 280157"/>
                <a:gd name="connsiteX67" fmla="*/ 82246 w 490276"/>
                <a:gd name="connsiteY67" fmla="*/ 25915 h 280157"/>
                <a:gd name="connsiteX68" fmla="*/ 82446 w 490276"/>
                <a:gd name="connsiteY68" fmla="*/ 25614 h 280157"/>
                <a:gd name="connsiteX69" fmla="*/ 82947 w 490276"/>
                <a:gd name="connsiteY69" fmla="*/ 25114 h 280157"/>
                <a:gd name="connsiteX70" fmla="*/ 83147 w 490276"/>
                <a:gd name="connsiteY70" fmla="*/ 24814 h 280157"/>
                <a:gd name="connsiteX71" fmla="*/ 83248 w 490276"/>
                <a:gd name="connsiteY71" fmla="*/ 24714 h 280157"/>
                <a:gd name="connsiteX72" fmla="*/ 83447 w 490276"/>
                <a:gd name="connsiteY72" fmla="*/ 24514 h 280157"/>
                <a:gd name="connsiteX73" fmla="*/ 84647 w 490276"/>
                <a:gd name="connsiteY73" fmla="*/ 23113 h 280157"/>
                <a:gd name="connsiteX74" fmla="*/ 84747 w 490276"/>
                <a:gd name="connsiteY74" fmla="*/ 23013 h 280157"/>
                <a:gd name="connsiteX75" fmla="*/ 85148 w 490276"/>
                <a:gd name="connsiteY75" fmla="*/ 22513 h 280157"/>
                <a:gd name="connsiteX76" fmla="*/ 85649 w 490276"/>
                <a:gd name="connsiteY76" fmla="*/ 22813 h 280157"/>
                <a:gd name="connsiteX77" fmla="*/ 85248 w 490276"/>
                <a:gd name="connsiteY77" fmla="*/ 22413 h 280157"/>
                <a:gd name="connsiteX78" fmla="*/ 110463 w 490276"/>
                <a:gd name="connsiteY78" fmla="*/ 5003 h 280157"/>
                <a:gd name="connsiteX79" fmla="*/ 110862 w 490276"/>
                <a:gd name="connsiteY79" fmla="*/ 4903 h 280157"/>
                <a:gd name="connsiteX80" fmla="*/ 136577 w 490276"/>
                <a:gd name="connsiteY80" fmla="*/ 0 h 280157"/>
                <a:gd name="connsiteX81" fmla="*/ 429742 w 490276"/>
                <a:gd name="connsiteY81" fmla="*/ 0 h 280157"/>
                <a:gd name="connsiteX82" fmla="*/ 499582 w 490276"/>
                <a:gd name="connsiteY82" fmla="*/ 69739 h 280157"/>
                <a:gd name="connsiteX83" fmla="*/ 496279 w 490276"/>
                <a:gd name="connsiteY83" fmla="*/ 91051 h 280157"/>
                <a:gd name="connsiteX84" fmla="*/ 486975 w 490276"/>
                <a:gd name="connsiteY84" fmla="*/ 120368 h 280157"/>
                <a:gd name="connsiteX85" fmla="*/ 478970 w 490276"/>
                <a:gd name="connsiteY85" fmla="*/ 124470 h 280157"/>
                <a:gd name="connsiteX86" fmla="*/ 475168 w 490276"/>
                <a:gd name="connsiteY86" fmla="*/ 121268 h 280157"/>
                <a:gd name="connsiteX87" fmla="*/ 474767 w 490276"/>
                <a:gd name="connsiteY87" fmla="*/ 116466 h 280157"/>
                <a:gd name="connsiteX88" fmla="*/ 484073 w 490276"/>
                <a:gd name="connsiteY88" fmla="*/ 87149 h 280157"/>
                <a:gd name="connsiteX89" fmla="*/ 486775 w 490276"/>
                <a:gd name="connsiteY89" fmla="*/ 69739 h 280157"/>
                <a:gd name="connsiteX90" fmla="*/ 429742 w 490276"/>
                <a:gd name="connsiteY90" fmla="*/ 12807 h 280157"/>
                <a:gd name="connsiteX91" fmla="*/ 136377 w 490276"/>
                <a:gd name="connsiteY91" fmla="*/ 12807 h 280157"/>
                <a:gd name="connsiteX92" fmla="*/ 115566 w 490276"/>
                <a:gd name="connsiteY92" fmla="*/ 16810 h 280157"/>
                <a:gd name="connsiteX93" fmla="*/ 115265 w 490276"/>
                <a:gd name="connsiteY93" fmla="*/ 16910 h 280157"/>
                <a:gd name="connsiteX94" fmla="*/ 104359 w 490276"/>
                <a:gd name="connsiteY94" fmla="*/ 22813 h 280157"/>
                <a:gd name="connsiteX95" fmla="*/ 104059 w 490276"/>
                <a:gd name="connsiteY95" fmla="*/ 22913 h 280157"/>
                <a:gd name="connsiteX96" fmla="*/ 103758 w 490276"/>
                <a:gd name="connsiteY96" fmla="*/ 23213 h 280157"/>
                <a:gd name="connsiteX97" fmla="*/ 103259 w 490276"/>
                <a:gd name="connsiteY97" fmla="*/ 23513 h 280157"/>
                <a:gd name="connsiteX98" fmla="*/ 83147 w 490276"/>
                <a:gd name="connsiteY98" fmla="*/ 49728 h 280157"/>
                <a:gd name="connsiteX99" fmla="*/ 82847 w 490276"/>
                <a:gd name="connsiteY99" fmla="*/ 50729 h 280157"/>
                <a:gd name="connsiteX100" fmla="*/ 82747 w 490276"/>
                <a:gd name="connsiteY100" fmla="*/ 50929 h 280157"/>
                <a:gd name="connsiteX101" fmla="*/ 82446 w 490276"/>
                <a:gd name="connsiteY101" fmla="*/ 51929 h 280157"/>
                <a:gd name="connsiteX102" fmla="*/ 82246 w 490276"/>
                <a:gd name="connsiteY102" fmla="*/ 52530 h 280157"/>
                <a:gd name="connsiteX103" fmla="*/ 41023 w 490276"/>
                <a:gd name="connsiteY103" fmla="*/ 182303 h 280157"/>
                <a:gd name="connsiteX104" fmla="*/ 41023 w 490276"/>
                <a:gd name="connsiteY104" fmla="*/ 182403 h 280157"/>
                <a:gd name="connsiteX105" fmla="*/ 40823 w 490276"/>
                <a:gd name="connsiteY105" fmla="*/ 182903 h 280157"/>
                <a:gd name="connsiteX106" fmla="*/ 35220 w 490276"/>
                <a:gd name="connsiteY106" fmla="*/ 200613 h 280157"/>
                <a:gd name="connsiteX107" fmla="*/ 35220 w 490276"/>
                <a:gd name="connsiteY107" fmla="*/ 200613 h 280157"/>
                <a:gd name="connsiteX108" fmla="*/ 35220 w 490276"/>
                <a:gd name="connsiteY108" fmla="*/ 200813 h 280157"/>
                <a:gd name="connsiteX109" fmla="*/ 13307 w 490276"/>
                <a:gd name="connsiteY109" fmla="*/ 269852 h 280157"/>
                <a:gd name="connsiteX110" fmla="*/ 12808 w 490276"/>
                <a:gd name="connsiteY110" fmla="*/ 271553 h 280157"/>
                <a:gd name="connsiteX111" fmla="*/ 12707 w 490276"/>
                <a:gd name="connsiteY111" fmla="*/ 271653 h 280157"/>
                <a:gd name="connsiteX112" fmla="*/ 12407 w 490276"/>
                <a:gd name="connsiteY112" fmla="*/ 272554 h 280157"/>
                <a:gd name="connsiteX113" fmla="*/ 12307 w 490276"/>
                <a:gd name="connsiteY113" fmla="*/ 272654 h 280157"/>
                <a:gd name="connsiteX114" fmla="*/ 8905 w 490276"/>
                <a:gd name="connsiteY114" fmla="*/ 276156 h 280157"/>
                <a:gd name="connsiteX115" fmla="*/ 6404 w 490276"/>
                <a:gd name="connsiteY115" fmla="*/ 276656 h 280157"/>
                <a:gd name="connsiteX116" fmla="*/ 475068 w 490276"/>
                <a:gd name="connsiteY116" fmla="*/ 143081 h 280157"/>
                <a:gd name="connsiteX117" fmla="*/ 473167 w 490276"/>
                <a:gd name="connsiteY117" fmla="*/ 142781 h 280157"/>
                <a:gd name="connsiteX118" fmla="*/ 469365 w 490276"/>
                <a:gd name="connsiteY118" fmla="*/ 139679 h 280157"/>
                <a:gd name="connsiteX119" fmla="*/ 468964 w 490276"/>
                <a:gd name="connsiteY119" fmla="*/ 134776 h 280157"/>
                <a:gd name="connsiteX120" fmla="*/ 476969 w 490276"/>
                <a:gd name="connsiteY120" fmla="*/ 130574 h 280157"/>
                <a:gd name="connsiteX121" fmla="*/ 480671 w 490276"/>
                <a:gd name="connsiteY121" fmla="*/ 133775 h 280157"/>
                <a:gd name="connsiteX122" fmla="*/ 481171 w 490276"/>
                <a:gd name="connsiteY122" fmla="*/ 138678 h 280157"/>
                <a:gd name="connsiteX123" fmla="*/ 475068 w 490276"/>
                <a:gd name="connsiteY123" fmla="*/ 143081 h 28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490276" h="280157">
                  <a:moveTo>
                    <a:pt x="418436" y="286061"/>
                  </a:moveTo>
                  <a:lnTo>
                    <a:pt x="418436" y="286061"/>
                  </a:lnTo>
                  <a:lnTo>
                    <a:pt x="365306" y="286061"/>
                  </a:lnTo>
                  <a:cubicBezTo>
                    <a:pt x="361804" y="286061"/>
                    <a:pt x="358902" y="283260"/>
                    <a:pt x="358902" y="279658"/>
                  </a:cubicBezTo>
                  <a:cubicBezTo>
                    <a:pt x="358902" y="276156"/>
                    <a:pt x="361804" y="273254"/>
                    <a:pt x="365306" y="273254"/>
                  </a:cubicBezTo>
                  <a:lnTo>
                    <a:pt x="418436" y="273254"/>
                  </a:lnTo>
                  <a:cubicBezTo>
                    <a:pt x="422438" y="273254"/>
                    <a:pt x="425841" y="270753"/>
                    <a:pt x="427041" y="267050"/>
                  </a:cubicBezTo>
                  <a:lnTo>
                    <a:pt x="463161" y="153086"/>
                  </a:lnTo>
                  <a:lnTo>
                    <a:pt x="463161" y="152986"/>
                  </a:lnTo>
                  <a:cubicBezTo>
                    <a:pt x="464262" y="149784"/>
                    <a:pt x="467864" y="147883"/>
                    <a:pt x="471165" y="148884"/>
                  </a:cubicBezTo>
                  <a:cubicBezTo>
                    <a:pt x="474568" y="149985"/>
                    <a:pt x="476368" y="153587"/>
                    <a:pt x="475368" y="156989"/>
                  </a:cubicBezTo>
                  <a:lnTo>
                    <a:pt x="439248" y="270853"/>
                  </a:lnTo>
                  <a:cubicBezTo>
                    <a:pt x="436446" y="279958"/>
                    <a:pt x="428042" y="286061"/>
                    <a:pt x="418436" y="286061"/>
                  </a:cubicBezTo>
                  <a:close/>
                  <a:moveTo>
                    <a:pt x="6404" y="276656"/>
                  </a:moveTo>
                  <a:cubicBezTo>
                    <a:pt x="5604" y="276656"/>
                    <a:pt x="4803" y="276556"/>
                    <a:pt x="4002" y="276256"/>
                  </a:cubicBezTo>
                  <a:cubicBezTo>
                    <a:pt x="2501" y="275655"/>
                    <a:pt x="1201" y="274355"/>
                    <a:pt x="501" y="272854"/>
                  </a:cubicBezTo>
                  <a:cubicBezTo>
                    <a:pt x="200" y="272053"/>
                    <a:pt x="0" y="271253"/>
                    <a:pt x="0" y="270352"/>
                  </a:cubicBezTo>
                  <a:cubicBezTo>
                    <a:pt x="0" y="269552"/>
                    <a:pt x="100" y="268751"/>
                    <a:pt x="401" y="267951"/>
                  </a:cubicBezTo>
                  <a:lnTo>
                    <a:pt x="601" y="267351"/>
                  </a:lnTo>
                  <a:cubicBezTo>
                    <a:pt x="701" y="267351"/>
                    <a:pt x="701" y="267351"/>
                    <a:pt x="701" y="267351"/>
                  </a:cubicBezTo>
                  <a:lnTo>
                    <a:pt x="17209" y="215221"/>
                  </a:lnTo>
                  <a:lnTo>
                    <a:pt x="17209" y="215121"/>
                  </a:lnTo>
                  <a:lnTo>
                    <a:pt x="22913" y="197211"/>
                  </a:lnTo>
                  <a:cubicBezTo>
                    <a:pt x="22913" y="197111"/>
                    <a:pt x="22913" y="197011"/>
                    <a:pt x="23013" y="196911"/>
                  </a:cubicBezTo>
                  <a:lnTo>
                    <a:pt x="23013" y="196711"/>
                  </a:lnTo>
                  <a:cubicBezTo>
                    <a:pt x="23013" y="196711"/>
                    <a:pt x="23114" y="196611"/>
                    <a:pt x="23114" y="196511"/>
                  </a:cubicBezTo>
                  <a:lnTo>
                    <a:pt x="28716" y="179001"/>
                  </a:lnTo>
                  <a:cubicBezTo>
                    <a:pt x="28716" y="178901"/>
                    <a:pt x="28716" y="178701"/>
                    <a:pt x="28816" y="178601"/>
                  </a:cubicBezTo>
                  <a:lnTo>
                    <a:pt x="70440" y="47427"/>
                  </a:lnTo>
                  <a:cubicBezTo>
                    <a:pt x="70440" y="47227"/>
                    <a:pt x="70540" y="47127"/>
                    <a:pt x="70640" y="46926"/>
                  </a:cubicBezTo>
                  <a:lnTo>
                    <a:pt x="70940" y="45926"/>
                  </a:lnTo>
                  <a:lnTo>
                    <a:pt x="71040" y="45826"/>
                  </a:lnTo>
                  <a:lnTo>
                    <a:pt x="71340" y="44925"/>
                  </a:lnTo>
                  <a:cubicBezTo>
                    <a:pt x="71541" y="44325"/>
                    <a:pt x="71741" y="43725"/>
                    <a:pt x="72040" y="43224"/>
                  </a:cubicBezTo>
                  <a:lnTo>
                    <a:pt x="72541" y="43224"/>
                  </a:lnTo>
                  <a:lnTo>
                    <a:pt x="72040" y="43024"/>
                  </a:lnTo>
                  <a:lnTo>
                    <a:pt x="72441" y="42224"/>
                  </a:lnTo>
                  <a:cubicBezTo>
                    <a:pt x="72441" y="42224"/>
                    <a:pt x="72441" y="42224"/>
                    <a:pt x="72441" y="42124"/>
                  </a:cubicBezTo>
                  <a:lnTo>
                    <a:pt x="72841" y="41323"/>
                  </a:lnTo>
                  <a:cubicBezTo>
                    <a:pt x="72841" y="41323"/>
                    <a:pt x="72841" y="41323"/>
                    <a:pt x="72841" y="41223"/>
                  </a:cubicBezTo>
                  <a:cubicBezTo>
                    <a:pt x="72941" y="41023"/>
                    <a:pt x="73042" y="40723"/>
                    <a:pt x="73242" y="40523"/>
                  </a:cubicBezTo>
                  <a:cubicBezTo>
                    <a:pt x="73541" y="39822"/>
                    <a:pt x="73742" y="39222"/>
                    <a:pt x="74042" y="38722"/>
                  </a:cubicBezTo>
                  <a:cubicBezTo>
                    <a:pt x="74042" y="38722"/>
                    <a:pt x="74042" y="38622"/>
                    <a:pt x="74142" y="38622"/>
                  </a:cubicBezTo>
                  <a:cubicBezTo>
                    <a:pt x="74242" y="38322"/>
                    <a:pt x="74342" y="38121"/>
                    <a:pt x="74542" y="37821"/>
                  </a:cubicBezTo>
                  <a:cubicBezTo>
                    <a:pt x="74542" y="37821"/>
                    <a:pt x="74542" y="37821"/>
                    <a:pt x="74542" y="37721"/>
                  </a:cubicBezTo>
                  <a:lnTo>
                    <a:pt x="74942" y="36921"/>
                  </a:lnTo>
                  <a:cubicBezTo>
                    <a:pt x="74942" y="36921"/>
                    <a:pt x="75042" y="36921"/>
                    <a:pt x="75042" y="36821"/>
                  </a:cubicBezTo>
                  <a:lnTo>
                    <a:pt x="75343" y="36120"/>
                  </a:lnTo>
                  <a:cubicBezTo>
                    <a:pt x="75443" y="36120"/>
                    <a:pt x="75443" y="36020"/>
                    <a:pt x="75443" y="36020"/>
                  </a:cubicBezTo>
                  <a:cubicBezTo>
                    <a:pt x="75743" y="35520"/>
                    <a:pt x="76043" y="34920"/>
                    <a:pt x="76343" y="34419"/>
                  </a:cubicBezTo>
                  <a:cubicBezTo>
                    <a:pt x="76343" y="34419"/>
                    <a:pt x="76343" y="34419"/>
                    <a:pt x="76443" y="34319"/>
                  </a:cubicBezTo>
                  <a:lnTo>
                    <a:pt x="76543" y="34219"/>
                  </a:lnTo>
                  <a:cubicBezTo>
                    <a:pt x="76644" y="34019"/>
                    <a:pt x="76744" y="33819"/>
                    <a:pt x="76844" y="33619"/>
                  </a:cubicBezTo>
                  <a:lnTo>
                    <a:pt x="76944" y="33519"/>
                  </a:lnTo>
                  <a:lnTo>
                    <a:pt x="77844" y="32018"/>
                  </a:lnTo>
                  <a:lnTo>
                    <a:pt x="78344" y="32118"/>
                  </a:lnTo>
                  <a:lnTo>
                    <a:pt x="77944" y="31918"/>
                  </a:lnTo>
                  <a:cubicBezTo>
                    <a:pt x="78245" y="31418"/>
                    <a:pt x="78544" y="30917"/>
                    <a:pt x="78844" y="30417"/>
                  </a:cubicBezTo>
                  <a:lnTo>
                    <a:pt x="79445" y="29717"/>
                  </a:lnTo>
                  <a:cubicBezTo>
                    <a:pt x="79544" y="29517"/>
                    <a:pt x="79544" y="29517"/>
                    <a:pt x="79544" y="29417"/>
                  </a:cubicBezTo>
                  <a:cubicBezTo>
                    <a:pt x="79745" y="29317"/>
                    <a:pt x="79845" y="29016"/>
                    <a:pt x="80045" y="28816"/>
                  </a:cubicBezTo>
                  <a:lnTo>
                    <a:pt x="80746" y="27916"/>
                  </a:lnTo>
                  <a:cubicBezTo>
                    <a:pt x="80746" y="27816"/>
                    <a:pt x="80845" y="27716"/>
                    <a:pt x="80945" y="27616"/>
                  </a:cubicBezTo>
                  <a:lnTo>
                    <a:pt x="81045" y="27416"/>
                  </a:lnTo>
                  <a:cubicBezTo>
                    <a:pt x="81146" y="27315"/>
                    <a:pt x="81246" y="27215"/>
                    <a:pt x="81346" y="27115"/>
                  </a:cubicBezTo>
                  <a:lnTo>
                    <a:pt x="81747" y="26615"/>
                  </a:lnTo>
                  <a:cubicBezTo>
                    <a:pt x="81847" y="26415"/>
                    <a:pt x="81947" y="26315"/>
                    <a:pt x="81947" y="26315"/>
                  </a:cubicBezTo>
                  <a:cubicBezTo>
                    <a:pt x="82046" y="26215"/>
                    <a:pt x="82146" y="26115"/>
                    <a:pt x="82246" y="25915"/>
                  </a:cubicBezTo>
                  <a:cubicBezTo>
                    <a:pt x="82346" y="25815"/>
                    <a:pt x="82446" y="25715"/>
                    <a:pt x="82446" y="25614"/>
                  </a:cubicBezTo>
                  <a:lnTo>
                    <a:pt x="82947" y="25114"/>
                  </a:lnTo>
                  <a:cubicBezTo>
                    <a:pt x="83047" y="25014"/>
                    <a:pt x="83047" y="24914"/>
                    <a:pt x="83147" y="24814"/>
                  </a:cubicBezTo>
                  <a:lnTo>
                    <a:pt x="83248" y="24714"/>
                  </a:lnTo>
                  <a:cubicBezTo>
                    <a:pt x="83347" y="24614"/>
                    <a:pt x="83347" y="24514"/>
                    <a:pt x="83447" y="24514"/>
                  </a:cubicBezTo>
                  <a:lnTo>
                    <a:pt x="84647" y="23113"/>
                  </a:lnTo>
                  <a:lnTo>
                    <a:pt x="84747" y="23013"/>
                  </a:lnTo>
                  <a:cubicBezTo>
                    <a:pt x="84848" y="22813"/>
                    <a:pt x="85048" y="22713"/>
                    <a:pt x="85148" y="22513"/>
                  </a:cubicBezTo>
                  <a:lnTo>
                    <a:pt x="85649" y="22813"/>
                  </a:lnTo>
                  <a:lnTo>
                    <a:pt x="85248" y="22413"/>
                  </a:lnTo>
                  <a:cubicBezTo>
                    <a:pt x="92252" y="14908"/>
                    <a:pt x="100957" y="8905"/>
                    <a:pt x="110463" y="5003"/>
                  </a:cubicBezTo>
                  <a:cubicBezTo>
                    <a:pt x="110663" y="5003"/>
                    <a:pt x="110763" y="4903"/>
                    <a:pt x="110862" y="4903"/>
                  </a:cubicBezTo>
                  <a:cubicBezTo>
                    <a:pt x="119067" y="1601"/>
                    <a:pt x="127672" y="0"/>
                    <a:pt x="136577" y="0"/>
                  </a:cubicBezTo>
                  <a:lnTo>
                    <a:pt x="429742" y="0"/>
                  </a:lnTo>
                  <a:cubicBezTo>
                    <a:pt x="468164" y="0"/>
                    <a:pt x="499482" y="31318"/>
                    <a:pt x="499582" y="69739"/>
                  </a:cubicBezTo>
                  <a:cubicBezTo>
                    <a:pt x="499582" y="76743"/>
                    <a:pt x="498482" y="83947"/>
                    <a:pt x="496279" y="91051"/>
                  </a:cubicBezTo>
                  <a:lnTo>
                    <a:pt x="486975" y="120368"/>
                  </a:lnTo>
                  <a:cubicBezTo>
                    <a:pt x="485874" y="123670"/>
                    <a:pt x="482271" y="125571"/>
                    <a:pt x="478970" y="124470"/>
                  </a:cubicBezTo>
                  <a:cubicBezTo>
                    <a:pt x="477268" y="123970"/>
                    <a:pt x="475969" y="122869"/>
                    <a:pt x="475168" y="121268"/>
                  </a:cubicBezTo>
                  <a:cubicBezTo>
                    <a:pt x="474368" y="119768"/>
                    <a:pt x="474268" y="118067"/>
                    <a:pt x="474767" y="116466"/>
                  </a:cubicBezTo>
                  <a:lnTo>
                    <a:pt x="484073" y="87149"/>
                  </a:lnTo>
                  <a:cubicBezTo>
                    <a:pt x="485874" y="81346"/>
                    <a:pt x="486775" y="75543"/>
                    <a:pt x="486775" y="69739"/>
                  </a:cubicBezTo>
                  <a:cubicBezTo>
                    <a:pt x="486775" y="38422"/>
                    <a:pt x="461160" y="12807"/>
                    <a:pt x="429742" y="12807"/>
                  </a:cubicBezTo>
                  <a:lnTo>
                    <a:pt x="136377" y="12807"/>
                  </a:lnTo>
                  <a:cubicBezTo>
                    <a:pt x="129173" y="12807"/>
                    <a:pt x="122168" y="14208"/>
                    <a:pt x="115566" y="16810"/>
                  </a:cubicBezTo>
                  <a:lnTo>
                    <a:pt x="115265" y="16910"/>
                  </a:lnTo>
                  <a:cubicBezTo>
                    <a:pt x="111363" y="18510"/>
                    <a:pt x="107661" y="20412"/>
                    <a:pt x="104359" y="22813"/>
                  </a:cubicBezTo>
                  <a:lnTo>
                    <a:pt x="104059" y="22913"/>
                  </a:lnTo>
                  <a:cubicBezTo>
                    <a:pt x="103959" y="23013"/>
                    <a:pt x="103859" y="23113"/>
                    <a:pt x="103758" y="23213"/>
                  </a:cubicBezTo>
                  <a:lnTo>
                    <a:pt x="103259" y="23513"/>
                  </a:lnTo>
                  <a:cubicBezTo>
                    <a:pt x="94053" y="30117"/>
                    <a:pt x="87149" y="39222"/>
                    <a:pt x="83147" y="49728"/>
                  </a:cubicBezTo>
                  <a:lnTo>
                    <a:pt x="82847" y="50729"/>
                  </a:lnTo>
                  <a:cubicBezTo>
                    <a:pt x="82747" y="50829"/>
                    <a:pt x="82747" y="50929"/>
                    <a:pt x="82747" y="50929"/>
                  </a:cubicBezTo>
                  <a:lnTo>
                    <a:pt x="82446" y="51929"/>
                  </a:lnTo>
                  <a:cubicBezTo>
                    <a:pt x="82346" y="52129"/>
                    <a:pt x="82246" y="52329"/>
                    <a:pt x="82246" y="52530"/>
                  </a:cubicBezTo>
                  <a:lnTo>
                    <a:pt x="41023" y="182303"/>
                  </a:lnTo>
                  <a:lnTo>
                    <a:pt x="41023" y="182403"/>
                  </a:lnTo>
                  <a:cubicBezTo>
                    <a:pt x="41023" y="182603"/>
                    <a:pt x="40923" y="182703"/>
                    <a:pt x="40823" y="182903"/>
                  </a:cubicBezTo>
                  <a:lnTo>
                    <a:pt x="35220" y="200613"/>
                  </a:lnTo>
                  <a:lnTo>
                    <a:pt x="35220" y="200613"/>
                  </a:lnTo>
                  <a:cubicBezTo>
                    <a:pt x="35220" y="200713"/>
                    <a:pt x="35220" y="200713"/>
                    <a:pt x="35220" y="200813"/>
                  </a:cubicBezTo>
                  <a:lnTo>
                    <a:pt x="13307" y="269852"/>
                  </a:lnTo>
                  <a:cubicBezTo>
                    <a:pt x="13108" y="270352"/>
                    <a:pt x="13008" y="270953"/>
                    <a:pt x="12808" y="271553"/>
                  </a:cubicBezTo>
                  <a:lnTo>
                    <a:pt x="12707" y="271653"/>
                  </a:lnTo>
                  <a:cubicBezTo>
                    <a:pt x="12607" y="272153"/>
                    <a:pt x="12407" y="272354"/>
                    <a:pt x="12407" y="272554"/>
                  </a:cubicBezTo>
                  <a:cubicBezTo>
                    <a:pt x="12407" y="272554"/>
                    <a:pt x="12307" y="272554"/>
                    <a:pt x="12307" y="272654"/>
                  </a:cubicBezTo>
                  <a:cubicBezTo>
                    <a:pt x="11707" y="274254"/>
                    <a:pt x="10506" y="275455"/>
                    <a:pt x="8905" y="276156"/>
                  </a:cubicBezTo>
                  <a:cubicBezTo>
                    <a:pt x="8105" y="276456"/>
                    <a:pt x="7204" y="276656"/>
                    <a:pt x="6404" y="276656"/>
                  </a:cubicBezTo>
                  <a:close/>
                  <a:moveTo>
                    <a:pt x="475068" y="143081"/>
                  </a:moveTo>
                  <a:cubicBezTo>
                    <a:pt x="474368" y="143081"/>
                    <a:pt x="473767" y="142981"/>
                    <a:pt x="473167" y="142781"/>
                  </a:cubicBezTo>
                  <a:cubicBezTo>
                    <a:pt x="471466" y="142280"/>
                    <a:pt x="470165" y="141180"/>
                    <a:pt x="469365" y="139679"/>
                  </a:cubicBezTo>
                  <a:cubicBezTo>
                    <a:pt x="468564" y="138178"/>
                    <a:pt x="468465" y="136377"/>
                    <a:pt x="468964" y="134776"/>
                  </a:cubicBezTo>
                  <a:cubicBezTo>
                    <a:pt x="469965" y="131474"/>
                    <a:pt x="473667" y="129573"/>
                    <a:pt x="476969" y="130574"/>
                  </a:cubicBezTo>
                  <a:cubicBezTo>
                    <a:pt x="478569" y="131074"/>
                    <a:pt x="479970" y="132175"/>
                    <a:pt x="480671" y="133775"/>
                  </a:cubicBezTo>
                  <a:cubicBezTo>
                    <a:pt x="481471" y="135276"/>
                    <a:pt x="481672" y="136977"/>
                    <a:pt x="481171" y="138678"/>
                  </a:cubicBezTo>
                  <a:cubicBezTo>
                    <a:pt x="480271" y="141280"/>
                    <a:pt x="477869" y="143081"/>
                    <a:pt x="475068" y="14308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A2A9A57B-5C65-487F-A326-13B41BA9DEA5}"/>
                </a:ext>
              </a:extLst>
            </p:cNvPr>
            <p:cNvSpPr/>
            <p:nvPr/>
          </p:nvSpPr>
          <p:spPr>
            <a:xfrm>
              <a:off x="11104194" y="4060356"/>
              <a:ext cx="130073" cy="10006"/>
            </a:xfrm>
            <a:custGeom>
              <a:avLst/>
              <a:gdLst>
                <a:gd name="connsiteX0" fmla="*/ 131675 w 130073"/>
                <a:gd name="connsiteY0" fmla="*/ 12807 h 10005"/>
                <a:gd name="connsiteX1" fmla="*/ 6404 w 130073"/>
                <a:gd name="connsiteY1" fmla="*/ 12807 h 10005"/>
                <a:gd name="connsiteX2" fmla="*/ 0 w 130073"/>
                <a:gd name="connsiteY2" fmla="*/ 6403 h 10005"/>
                <a:gd name="connsiteX3" fmla="*/ 6404 w 130073"/>
                <a:gd name="connsiteY3" fmla="*/ 0 h 10005"/>
                <a:gd name="connsiteX4" fmla="*/ 131675 w 130073"/>
                <a:gd name="connsiteY4" fmla="*/ 0 h 10005"/>
                <a:gd name="connsiteX5" fmla="*/ 131775 w 130073"/>
                <a:gd name="connsiteY5" fmla="*/ 100 h 10005"/>
                <a:gd name="connsiteX6" fmla="*/ 138078 w 130073"/>
                <a:gd name="connsiteY6" fmla="*/ 6403 h 10005"/>
                <a:gd name="connsiteX7" fmla="*/ 131675 w 130073"/>
                <a:gd name="connsiteY7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073" h="10005">
                  <a:moveTo>
                    <a:pt x="131675" y="12807"/>
                  </a:moveTo>
                  <a:lnTo>
                    <a:pt x="6404" y="12807"/>
                  </a:lnTo>
                  <a:cubicBezTo>
                    <a:pt x="2902" y="12807"/>
                    <a:pt x="0" y="10006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131675" y="0"/>
                  </a:lnTo>
                  <a:cubicBezTo>
                    <a:pt x="131675" y="0"/>
                    <a:pt x="131775" y="0"/>
                    <a:pt x="131775" y="100"/>
                  </a:cubicBezTo>
                  <a:cubicBezTo>
                    <a:pt x="135276" y="100"/>
                    <a:pt x="138078" y="3002"/>
                    <a:pt x="138078" y="6403"/>
                  </a:cubicBezTo>
                  <a:cubicBezTo>
                    <a:pt x="138078" y="10006"/>
                    <a:pt x="135176" y="12807"/>
                    <a:pt x="131675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1EAE22FF-706F-4230-9FD8-AD4B0DC966EB}"/>
                </a:ext>
              </a:extLst>
            </p:cNvPr>
            <p:cNvSpPr/>
            <p:nvPr/>
          </p:nvSpPr>
          <p:spPr>
            <a:xfrm>
              <a:off x="11286897" y="3627713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4 w 30016"/>
                <a:gd name="connsiteY1" fmla="*/ 12807 h 10005"/>
                <a:gd name="connsiteX2" fmla="*/ 0 w 30016"/>
                <a:gd name="connsiteY2" fmla="*/ 6404 h 10005"/>
                <a:gd name="connsiteX3" fmla="*/ 6404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4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4"/>
                  </a:cubicBezTo>
                  <a:cubicBezTo>
                    <a:pt x="0" y="2902"/>
                    <a:pt x="2902" y="0"/>
                    <a:pt x="6404" y="0"/>
                  </a:cubicBezTo>
                  <a:lnTo>
                    <a:pt x="28916" y="0"/>
                  </a:lnTo>
                  <a:cubicBezTo>
                    <a:pt x="32418" y="0"/>
                    <a:pt x="35320" y="2902"/>
                    <a:pt x="35320" y="6404"/>
                  </a:cubicBezTo>
                  <a:cubicBezTo>
                    <a:pt x="35320" y="9905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843D2B53-3BAC-49A7-904C-0F2F8621061B}"/>
                </a:ext>
              </a:extLst>
            </p:cNvPr>
            <p:cNvSpPr/>
            <p:nvPr/>
          </p:nvSpPr>
          <p:spPr>
            <a:xfrm>
              <a:off x="11298104" y="3616406"/>
              <a:ext cx="10006" cy="30017"/>
            </a:xfrm>
            <a:custGeom>
              <a:avLst/>
              <a:gdLst>
                <a:gd name="connsiteX0" fmla="*/ 6404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4 h 30016"/>
                <a:gd name="connsiteX3" fmla="*/ 6404 w 10005"/>
                <a:gd name="connsiteY3" fmla="*/ 0 h 30016"/>
                <a:gd name="connsiteX4" fmla="*/ 12808 w 10005"/>
                <a:gd name="connsiteY4" fmla="*/ 6404 h 30016"/>
                <a:gd name="connsiteX5" fmla="*/ 12808 w 10005"/>
                <a:gd name="connsiteY5" fmla="*/ 28916 h 30016"/>
                <a:gd name="connsiteX6" fmla="*/ 6404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5320"/>
                  </a:moveTo>
                  <a:cubicBezTo>
                    <a:pt x="2902" y="35320"/>
                    <a:pt x="0" y="32418"/>
                    <a:pt x="0" y="28916"/>
                  </a:cubicBezTo>
                  <a:lnTo>
                    <a:pt x="0" y="6404"/>
                  </a:lnTo>
                  <a:cubicBezTo>
                    <a:pt x="0" y="2902"/>
                    <a:pt x="2902" y="0"/>
                    <a:pt x="6404" y="0"/>
                  </a:cubicBezTo>
                  <a:cubicBezTo>
                    <a:pt x="9905" y="0"/>
                    <a:pt x="12808" y="2902"/>
                    <a:pt x="12808" y="6404"/>
                  </a:cubicBezTo>
                  <a:lnTo>
                    <a:pt x="12808" y="28916"/>
                  </a:lnTo>
                  <a:cubicBezTo>
                    <a:pt x="12808" y="32518"/>
                    <a:pt x="10006" y="35320"/>
                    <a:pt x="6404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4AE9C1B2-11BA-43B2-B38B-3B4A31185363}"/>
                </a:ext>
              </a:extLst>
            </p:cNvPr>
            <p:cNvSpPr/>
            <p:nvPr/>
          </p:nvSpPr>
          <p:spPr>
            <a:xfrm>
              <a:off x="11374148" y="3648324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6 w 40022"/>
                <a:gd name="connsiteY6" fmla="*/ 21712 h 40022"/>
                <a:gd name="connsiteX7" fmla="*/ 21812 w 40022"/>
                <a:gd name="connsiteY7" fmla="*/ 30717 h 40022"/>
                <a:gd name="connsiteX8" fmla="*/ 30817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5"/>
                    <a:pt x="9805" y="0"/>
                    <a:pt x="21812" y="0"/>
                  </a:cubicBezTo>
                  <a:cubicBezTo>
                    <a:pt x="33818" y="0"/>
                    <a:pt x="43624" y="9805"/>
                    <a:pt x="43624" y="21812"/>
                  </a:cubicBezTo>
                  <a:cubicBezTo>
                    <a:pt x="43624" y="33819"/>
                    <a:pt x="33918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6" y="16809"/>
                    <a:pt x="12806" y="21712"/>
                  </a:cubicBezTo>
                  <a:cubicBezTo>
                    <a:pt x="12806" y="26615"/>
                    <a:pt x="16909" y="30717"/>
                    <a:pt x="21812" y="30717"/>
                  </a:cubicBezTo>
                  <a:cubicBezTo>
                    <a:pt x="26714" y="30717"/>
                    <a:pt x="30817" y="26615"/>
                    <a:pt x="30817" y="21712"/>
                  </a:cubicBezTo>
                  <a:cubicBezTo>
                    <a:pt x="30817" y="16809"/>
                    <a:pt x="26814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B625D0F8-9BD6-417C-8932-A275B29C65C7}"/>
                </a:ext>
              </a:extLst>
            </p:cNvPr>
            <p:cNvSpPr/>
            <p:nvPr/>
          </p:nvSpPr>
          <p:spPr>
            <a:xfrm>
              <a:off x="11464695" y="3596112"/>
              <a:ext cx="60034" cy="60034"/>
            </a:xfrm>
            <a:custGeom>
              <a:avLst/>
              <a:gdLst>
                <a:gd name="connsiteX0" fmla="*/ 31020 w 60033"/>
                <a:gd name="connsiteY0" fmla="*/ 62118 h 60033"/>
                <a:gd name="connsiteX1" fmla="*/ 13310 w 60033"/>
                <a:gd name="connsiteY1" fmla="*/ 56514 h 60033"/>
                <a:gd name="connsiteX2" fmla="*/ 503 w 60033"/>
                <a:gd name="connsiteY2" fmla="*/ 36503 h 60033"/>
                <a:gd name="connsiteX3" fmla="*/ 5606 w 60033"/>
                <a:gd name="connsiteY3" fmla="*/ 13290 h 60033"/>
                <a:gd name="connsiteX4" fmla="*/ 25618 w 60033"/>
                <a:gd name="connsiteY4" fmla="*/ 483 h 60033"/>
                <a:gd name="connsiteX5" fmla="*/ 61538 w 60033"/>
                <a:gd name="connsiteY5" fmla="*/ 25597 h 60033"/>
                <a:gd name="connsiteX6" fmla="*/ 56435 w 60033"/>
                <a:gd name="connsiteY6" fmla="*/ 48810 h 60033"/>
                <a:gd name="connsiteX7" fmla="*/ 36423 w 60033"/>
                <a:gd name="connsiteY7" fmla="*/ 61617 h 60033"/>
                <a:gd name="connsiteX8" fmla="*/ 31020 w 60033"/>
                <a:gd name="connsiteY8" fmla="*/ 62118 h 60033"/>
                <a:gd name="connsiteX9" fmla="*/ 31020 w 60033"/>
                <a:gd name="connsiteY9" fmla="*/ 12890 h 60033"/>
                <a:gd name="connsiteX10" fmla="*/ 27819 w 60033"/>
                <a:gd name="connsiteY10" fmla="*/ 13190 h 60033"/>
                <a:gd name="connsiteX11" fmla="*/ 16112 w 60033"/>
                <a:gd name="connsiteY11" fmla="*/ 20694 h 60033"/>
                <a:gd name="connsiteX12" fmla="*/ 13111 w 60033"/>
                <a:gd name="connsiteY12" fmla="*/ 34302 h 60033"/>
                <a:gd name="connsiteX13" fmla="*/ 20615 w 60033"/>
                <a:gd name="connsiteY13" fmla="*/ 46009 h 60033"/>
                <a:gd name="connsiteX14" fmla="*/ 34222 w 60033"/>
                <a:gd name="connsiteY14" fmla="*/ 49010 h 60033"/>
                <a:gd name="connsiteX15" fmla="*/ 45928 w 60033"/>
                <a:gd name="connsiteY15" fmla="*/ 41506 h 60033"/>
                <a:gd name="connsiteX16" fmla="*/ 48930 w 60033"/>
                <a:gd name="connsiteY16" fmla="*/ 27898 h 60033"/>
                <a:gd name="connsiteX17" fmla="*/ 31020 w 60033"/>
                <a:gd name="connsiteY17" fmla="*/ 1289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033" h="60033">
                  <a:moveTo>
                    <a:pt x="31020" y="62118"/>
                  </a:moveTo>
                  <a:cubicBezTo>
                    <a:pt x="24716" y="62118"/>
                    <a:pt x="18613" y="60217"/>
                    <a:pt x="13310" y="56514"/>
                  </a:cubicBezTo>
                  <a:cubicBezTo>
                    <a:pt x="6507" y="51812"/>
                    <a:pt x="2005" y="44708"/>
                    <a:pt x="503" y="36503"/>
                  </a:cubicBezTo>
                  <a:cubicBezTo>
                    <a:pt x="-998" y="28299"/>
                    <a:pt x="903" y="20094"/>
                    <a:pt x="5606" y="13290"/>
                  </a:cubicBezTo>
                  <a:cubicBezTo>
                    <a:pt x="10309" y="6486"/>
                    <a:pt x="17513" y="1984"/>
                    <a:pt x="25618" y="483"/>
                  </a:cubicBezTo>
                  <a:cubicBezTo>
                    <a:pt x="42426" y="-2519"/>
                    <a:pt x="58535" y="8788"/>
                    <a:pt x="61538" y="25597"/>
                  </a:cubicBezTo>
                  <a:cubicBezTo>
                    <a:pt x="62939" y="33802"/>
                    <a:pt x="61137" y="42006"/>
                    <a:pt x="56435" y="48810"/>
                  </a:cubicBezTo>
                  <a:cubicBezTo>
                    <a:pt x="51732" y="55614"/>
                    <a:pt x="44528" y="60117"/>
                    <a:pt x="36423" y="61617"/>
                  </a:cubicBezTo>
                  <a:cubicBezTo>
                    <a:pt x="34622" y="61918"/>
                    <a:pt x="32821" y="62118"/>
                    <a:pt x="31020" y="62118"/>
                  </a:cubicBezTo>
                  <a:close/>
                  <a:moveTo>
                    <a:pt x="31020" y="12890"/>
                  </a:moveTo>
                  <a:cubicBezTo>
                    <a:pt x="30020" y="12890"/>
                    <a:pt x="28919" y="12990"/>
                    <a:pt x="27819" y="13190"/>
                  </a:cubicBezTo>
                  <a:cubicBezTo>
                    <a:pt x="23016" y="13991"/>
                    <a:pt x="18813" y="16692"/>
                    <a:pt x="16112" y="20694"/>
                  </a:cubicBezTo>
                  <a:cubicBezTo>
                    <a:pt x="13310" y="24697"/>
                    <a:pt x="12209" y="29499"/>
                    <a:pt x="13111" y="34302"/>
                  </a:cubicBezTo>
                  <a:cubicBezTo>
                    <a:pt x="13911" y="39105"/>
                    <a:pt x="16612" y="43307"/>
                    <a:pt x="20615" y="46009"/>
                  </a:cubicBezTo>
                  <a:cubicBezTo>
                    <a:pt x="24616" y="48810"/>
                    <a:pt x="29420" y="49811"/>
                    <a:pt x="34222" y="49010"/>
                  </a:cubicBezTo>
                  <a:cubicBezTo>
                    <a:pt x="39025" y="48210"/>
                    <a:pt x="43228" y="45508"/>
                    <a:pt x="45928" y="41506"/>
                  </a:cubicBezTo>
                  <a:cubicBezTo>
                    <a:pt x="48730" y="37504"/>
                    <a:pt x="49831" y="32701"/>
                    <a:pt x="48930" y="27898"/>
                  </a:cubicBezTo>
                  <a:cubicBezTo>
                    <a:pt x="47429" y="19093"/>
                    <a:pt x="39725" y="12890"/>
                    <a:pt x="31020" y="1289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CE9FB3F8-6D4B-4ECB-86C2-D6EB8FAEA4A5}"/>
                </a:ext>
              </a:extLst>
            </p:cNvPr>
            <p:cNvSpPr/>
            <p:nvPr/>
          </p:nvSpPr>
          <p:spPr>
            <a:xfrm>
              <a:off x="11549371" y="3676565"/>
              <a:ext cx="20011" cy="20011"/>
            </a:xfrm>
            <a:custGeom>
              <a:avLst/>
              <a:gdLst>
                <a:gd name="connsiteX0" fmla="*/ 22288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881 w 20011"/>
                <a:gd name="connsiteY4" fmla="*/ 1876 h 20011"/>
                <a:gd name="connsiteX5" fmla="*/ 26790 w 20011"/>
                <a:gd name="connsiteY5" fmla="*/ 17785 h 20011"/>
                <a:gd name="connsiteX6" fmla="*/ 26790 w 20011"/>
                <a:gd name="connsiteY6" fmla="*/ 26790 h 20011"/>
                <a:gd name="connsiteX7" fmla="*/ 22288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8" y="28691"/>
                  </a:moveTo>
                  <a:cubicBezTo>
                    <a:pt x="20687" y="28691"/>
                    <a:pt x="18985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380" y="-625"/>
                    <a:pt x="10881" y="1876"/>
                  </a:cubicBezTo>
                  <a:lnTo>
                    <a:pt x="26790" y="17785"/>
                  </a:lnTo>
                  <a:cubicBezTo>
                    <a:pt x="29291" y="20286"/>
                    <a:pt x="29291" y="24289"/>
                    <a:pt x="26790" y="26790"/>
                  </a:cubicBezTo>
                  <a:cubicBezTo>
                    <a:pt x="25489" y="28091"/>
                    <a:pt x="23888" y="28691"/>
                    <a:pt x="22288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4D7F2C5F-0483-4B98-AF2D-222713781C14}"/>
                </a:ext>
              </a:extLst>
            </p:cNvPr>
            <p:cNvSpPr/>
            <p:nvPr/>
          </p:nvSpPr>
          <p:spPr>
            <a:xfrm>
              <a:off x="11549271" y="3676565"/>
              <a:ext cx="20011" cy="20011"/>
            </a:xfrm>
            <a:custGeom>
              <a:avLst/>
              <a:gdLst>
                <a:gd name="connsiteX0" fmla="*/ 6378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790 w 20011"/>
                <a:gd name="connsiteY4" fmla="*/ 1876 h 20011"/>
                <a:gd name="connsiteX5" fmla="*/ 26790 w 20011"/>
                <a:gd name="connsiteY5" fmla="*/ 10881 h 20011"/>
                <a:gd name="connsiteX6" fmla="*/ 10881 w 20011"/>
                <a:gd name="connsiteY6" fmla="*/ 26790 h 20011"/>
                <a:gd name="connsiteX7" fmla="*/ 6378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8" y="28691"/>
                  </a:moveTo>
                  <a:cubicBezTo>
                    <a:pt x="4778" y="28691"/>
                    <a:pt x="3077" y="28091"/>
                    <a:pt x="1876" y="26790"/>
                  </a:cubicBezTo>
                  <a:cubicBezTo>
                    <a:pt x="-625" y="242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289" y="-625"/>
                    <a:pt x="26790" y="1876"/>
                  </a:cubicBezTo>
                  <a:cubicBezTo>
                    <a:pt x="29291" y="4377"/>
                    <a:pt x="29291" y="8380"/>
                    <a:pt x="26790" y="10881"/>
                  </a:cubicBezTo>
                  <a:lnTo>
                    <a:pt x="10881" y="26790"/>
                  </a:lnTo>
                  <a:cubicBezTo>
                    <a:pt x="9681" y="28091"/>
                    <a:pt x="8080" y="28691"/>
                    <a:pt x="6378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5CA60D45-EDFB-4B0D-9F7C-1AAE769C92B0}"/>
                </a:ext>
              </a:extLst>
            </p:cNvPr>
            <p:cNvSpPr/>
            <p:nvPr/>
          </p:nvSpPr>
          <p:spPr>
            <a:xfrm>
              <a:off x="11232227" y="3900266"/>
              <a:ext cx="250141" cy="230130"/>
            </a:xfrm>
            <a:custGeom>
              <a:avLst/>
              <a:gdLst>
                <a:gd name="connsiteX0" fmla="*/ 126411 w 250140"/>
                <a:gd name="connsiteY0" fmla="*/ 238434 h 230129"/>
                <a:gd name="connsiteX1" fmla="*/ 126411 w 250140"/>
                <a:gd name="connsiteY1" fmla="*/ 238434 h 230129"/>
                <a:gd name="connsiteX2" fmla="*/ 126411 w 250140"/>
                <a:gd name="connsiteY2" fmla="*/ 238434 h 230129"/>
                <a:gd name="connsiteX3" fmla="*/ 126411 w 250140"/>
                <a:gd name="connsiteY3" fmla="*/ 238434 h 230129"/>
                <a:gd name="connsiteX4" fmla="*/ 126411 w 250140"/>
                <a:gd name="connsiteY4" fmla="*/ 238434 h 230129"/>
                <a:gd name="connsiteX5" fmla="*/ 122308 w 250140"/>
                <a:gd name="connsiteY5" fmla="*/ 236934 h 230129"/>
                <a:gd name="connsiteX6" fmla="*/ 40 w 250140"/>
                <a:gd name="connsiteY6" fmla="*/ 66237 h 230129"/>
                <a:gd name="connsiteX7" fmla="*/ 19450 w 250140"/>
                <a:gd name="connsiteY7" fmla="*/ 19411 h 230129"/>
                <a:gd name="connsiteX8" fmla="*/ 66377 w 250140"/>
                <a:gd name="connsiteY8" fmla="*/ 0 h 230129"/>
                <a:gd name="connsiteX9" fmla="*/ 126411 w 250140"/>
                <a:gd name="connsiteY9" fmla="*/ 37921 h 230129"/>
                <a:gd name="connsiteX10" fmla="*/ 186445 w 250140"/>
                <a:gd name="connsiteY10" fmla="*/ 0 h 230129"/>
                <a:gd name="connsiteX11" fmla="*/ 252882 w 250140"/>
                <a:gd name="connsiteY11" fmla="*/ 66437 h 230129"/>
                <a:gd name="connsiteX12" fmla="*/ 130614 w 250140"/>
                <a:gd name="connsiteY12" fmla="*/ 236934 h 230129"/>
                <a:gd name="connsiteX13" fmla="*/ 126411 w 250140"/>
                <a:gd name="connsiteY13" fmla="*/ 238434 h 230129"/>
                <a:gd name="connsiteX14" fmla="*/ 66377 w 250140"/>
                <a:gd name="connsiteY14" fmla="*/ 12807 h 230129"/>
                <a:gd name="connsiteX15" fmla="*/ 12747 w 250140"/>
                <a:gd name="connsiteY15" fmla="*/ 66437 h 230129"/>
                <a:gd name="connsiteX16" fmla="*/ 126411 w 250140"/>
                <a:gd name="connsiteY16" fmla="*/ 224026 h 230129"/>
                <a:gd name="connsiteX17" fmla="*/ 239975 w 250140"/>
                <a:gd name="connsiteY17" fmla="*/ 66538 h 230129"/>
                <a:gd name="connsiteX18" fmla="*/ 186344 w 250140"/>
                <a:gd name="connsiteY18" fmla="*/ 12807 h 230129"/>
                <a:gd name="connsiteX19" fmla="*/ 132714 w 250140"/>
                <a:gd name="connsiteY19" fmla="*/ 66437 h 230129"/>
                <a:gd name="connsiteX20" fmla="*/ 126311 w 250140"/>
                <a:gd name="connsiteY20" fmla="*/ 72841 h 230129"/>
                <a:gd name="connsiteX21" fmla="*/ 119907 w 250140"/>
                <a:gd name="connsiteY21" fmla="*/ 66437 h 230129"/>
                <a:gd name="connsiteX22" fmla="*/ 66377 w 250140"/>
                <a:gd name="connsiteY22" fmla="*/ 12807 h 23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50140" h="230129">
                  <a:moveTo>
                    <a:pt x="126411" y="238434"/>
                  </a:moveTo>
                  <a:lnTo>
                    <a:pt x="126411" y="238434"/>
                  </a:lnTo>
                  <a:lnTo>
                    <a:pt x="126411" y="238434"/>
                  </a:lnTo>
                  <a:cubicBezTo>
                    <a:pt x="126411" y="238434"/>
                    <a:pt x="126411" y="238434"/>
                    <a:pt x="126411" y="238434"/>
                  </a:cubicBezTo>
                  <a:lnTo>
                    <a:pt x="126411" y="238434"/>
                  </a:lnTo>
                  <a:cubicBezTo>
                    <a:pt x="124910" y="238434"/>
                    <a:pt x="123409" y="237934"/>
                    <a:pt x="122308" y="236934"/>
                  </a:cubicBezTo>
                  <a:cubicBezTo>
                    <a:pt x="45566" y="180402"/>
                    <a:pt x="-1562" y="132074"/>
                    <a:pt x="40" y="66237"/>
                  </a:cubicBezTo>
                  <a:cubicBezTo>
                    <a:pt x="40" y="48627"/>
                    <a:pt x="6943" y="32018"/>
                    <a:pt x="19450" y="19411"/>
                  </a:cubicBezTo>
                  <a:cubicBezTo>
                    <a:pt x="31957" y="6904"/>
                    <a:pt x="48667" y="0"/>
                    <a:pt x="66377" y="0"/>
                  </a:cubicBezTo>
                  <a:cubicBezTo>
                    <a:pt x="92792" y="0"/>
                    <a:pt x="115704" y="15509"/>
                    <a:pt x="126411" y="37921"/>
                  </a:cubicBezTo>
                  <a:cubicBezTo>
                    <a:pt x="137116" y="15509"/>
                    <a:pt x="159929" y="0"/>
                    <a:pt x="186445" y="0"/>
                  </a:cubicBezTo>
                  <a:cubicBezTo>
                    <a:pt x="223066" y="0"/>
                    <a:pt x="252882" y="29817"/>
                    <a:pt x="252882" y="66437"/>
                  </a:cubicBezTo>
                  <a:cubicBezTo>
                    <a:pt x="254483" y="132175"/>
                    <a:pt x="207356" y="180402"/>
                    <a:pt x="130614" y="236934"/>
                  </a:cubicBezTo>
                  <a:cubicBezTo>
                    <a:pt x="129413" y="237934"/>
                    <a:pt x="127912" y="238434"/>
                    <a:pt x="126411" y="238434"/>
                  </a:cubicBezTo>
                  <a:close/>
                  <a:moveTo>
                    <a:pt x="66377" y="12807"/>
                  </a:moveTo>
                  <a:cubicBezTo>
                    <a:pt x="36861" y="12807"/>
                    <a:pt x="12747" y="36821"/>
                    <a:pt x="12747" y="66437"/>
                  </a:cubicBezTo>
                  <a:cubicBezTo>
                    <a:pt x="11446" y="118667"/>
                    <a:pt x="42363" y="161591"/>
                    <a:pt x="126411" y="224026"/>
                  </a:cubicBezTo>
                  <a:cubicBezTo>
                    <a:pt x="210458" y="161591"/>
                    <a:pt x="241275" y="118667"/>
                    <a:pt x="239975" y="66538"/>
                  </a:cubicBezTo>
                  <a:cubicBezTo>
                    <a:pt x="239975" y="36821"/>
                    <a:pt x="215961" y="12807"/>
                    <a:pt x="186344" y="12807"/>
                  </a:cubicBezTo>
                  <a:cubicBezTo>
                    <a:pt x="156728" y="12807"/>
                    <a:pt x="132714" y="36821"/>
                    <a:pt x="132714" y="66437"/>
                  </a:cubicBezTo>
                  <a:cubicBezTo>
                    <a:pt x="132714" y="69939"/>
                    <a:pt x="129812" y="72841"/>
                    <a:pt x="126311" y="72841"/>
                  </a:cubicBezTo>
                  <a:cubicBezTo>
                    <a:pt x="122809" y="72841"/>
                    <a:pt x="119907" y="69939"/>
                    <a:pt x="119907" y="66437"/>
                  </a:cubicBezTo>
                  <a:cubicBezTo>
                    <a:pt x="120007" y="36821"/>
                    <a:pt x="95993" y="12807"/>
                    <a:pt x="66377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776F8AB-EFA7-45EE-911E-99BFDD454C6B}"/>
                </a:ext>
              </a:extLst>
            </p:cNvPr>
            <p:cNvSpPr/>
            <p:nvPr/>
          </p:nvSpPr>
          <p:spPr>
            <a:xfrm>
              <a:off x="11377799" y="3979011"/>
              <a:ext cx="70039" cy="90051"/>
            </a:xfrm>
            <a:custGeom>
              <a:avLst/>
              <a:gdLst>
                <a:gd name="connsiteX0" fmla="*/ 6453 w 70039"/>
                <a:gd name="connsiteY0" fmla="*/ 99256 h 90050"/>
                <a:gd name="connsiteX1" fmla="*/ 1251 w 70039"/>
                <a:gd name="connsiteY1" fmla="*/ 96655 h 90050"/>
                <a:gd name="connsiteX2" fmla="*/ 2651 w 70039"/>
                <a:gd name="connsiteY2" fmla="*/ 87649 h 90050"/>
                <a:gd name="connsiteX3" fmla="*/ 62585 w 70039"/>
                <a:gd name="connsiteY3" fmla="*/ 6604 h 90050"/>
                <a:gd name="connsiteX4" fmla="*/ 68789 w 70039"/>
                <a:gd name="connsiteY4" fmla="*/ 0 h 90050"/>
                <a:gd name="connsiteX5" fmla="*/ 75392 w 70039"/>
                <a:gd name="connsiteY5" fmla="*/ 6203 h 90050"/>
                <a:gd name="connsiteX6" fmla="*/ 10255 w 70039"/>
                <a:gd name="connsiteY6" fmla="*/ 97855 h 90050"/>
                <a:gd name="connsiteX7" fmla="*/ 6453 w 70039"/>
                <a:gd name="connsiteY7" fmla="*/ 99256 h 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39" h="90050">
                  <a:moveTo>
                    <a:pt x="6453" y="99256"/>
                  </a:moveTo>
                  <a:cubicBezTo>
                    <a:pt x="4452" y="99256"/>
                    <a:pt x="2552" y="98355"/>
                    <a:pt x="1251" y="96655"/>
                  </a:cubicBezTo>
                  <a:cubicBezTo>
                    <a:pt x="-851" y="93753"/>
                    <a:pt x="-250" y="89751"/>
                    <a:pt x="2651" y="87649"/>
                  </a:cubicBezTo>
                  <a:cubicBezTo>
                    <a:pt x="46976" y="54931"/>
                    <a:pt x="63285" y="33018"/>
                    <a:pt x="62585" y="6604"/>
                  </a:cubicBezTo>
                  <a:cubicBezTo>
                    <a:pt x="62485" y="3102"/>
                    <a:pt x="65286" y="100"/>
                    <a:pt x="68789" y="0"/>
                  </a:cubicBezTo>
                  <a:cubicBezTo>
                    <a:pt x="71990" y="100"/>
                    <a:pt x="75292" y="2701"/>
                    <a:pt x="75392" y="6203"/>
                  </a:cubicBezTo>
                  <a:cubicBezTo>
                    <a:pt x="76293" y="41924"/>
                    <a:pt x="51079" y="67738"/>
                    <a:pt x="10255" y="97855"/>
                  </a:cubicBezTo>
                  <a:cubicBezTo>
                    <a:pt x="9154" y="98856"/>
                    <a:pt x="7753" y="99256"/>
                    <a:pt x="6453" y="9925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3" name="Group 642">
            <a:extLst>
              <a:ext uri="{FF2B5EF4-FFF2-40B4-BE49-F238E27FC236}">
                <a16:creationId xmlns:a16="http://schemas.microsoft.com/office/drawing/2014/main" id="{A5A047F5-E93D-432D-872B-6245AE2A0AB9}"/>
              </a:ext>
            </a:extLst>
          </p:cNvPr>
          <p:cNvGrpSpPr/>
          <p:nvPr/>
        </p:nvGrpSpPr>
        <p:grpSpPr>
          <a:xfrm>
            <a:off x="8833013" y="4754948"/>
            <a:ext cx="482574" cy="460259"/>
            <a:chOff x="8833013" y="4754948"/>
            <a:chExt cx="482574" cy="460259"/>
          </a:xfrm>
          <a:solidFill>
            <a:srgbClr val="FFFFFF"/>
          </a:solidFill>
        </p:grpSpPr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2CB02C90-C832-40A1-8DB0-7AB98D1FE4C7}"/>
                </a:ext>
              </a:extLst>
            </p:cNvPr>
            <p:cNvSpPr/>
            <p:nvPr/>
          </p:nvSpPr>
          <p:spPr>
            <a:xfrm>
              <a:off x="8833013" y="4754948"/>
              <a:ext cx="330186" cy="460259"/>
            </a:xfrm>
            <a:custGeom>
              <a:avLst/>
              <a:gdLst>
                <a:gd name="connsiteX0" fmla="*/ 292668 w 330186"/>
                <a:gd name="connsiteY0" fmla="*/ 464862 h 460259"/>
                <a:gd name="connsiteX1" fmla="*/ 292668 w 330186"/>
                <a:gd name="connsiteY1" fmla="*/ 464862 h 460259"/>
                <a:gd name="connsiteX2" fmla="*/ 40225 w 330186"/>
                <a:gd name="connsiteY2" fmla="*/ 464862 h 460259"/>
                <a:gd name="connsiteX3" fmla="*/ 6706 w 330186"/>
                <a:gd name="connsiteY3" fmla="*/ 446852 h 460259"/>
                <a:gd name="connsiteX4" fmla="*/ 5705 w 330186"/>
                <a:gd name="connsiteY4" fmla="*/ 442049 h 460259"/>
                <a:gd name="connsiteX5" fmla="*/ 8507 w 330186"/>
                <a:gd name="connsiteY5" fmla="*/ 437947 h 460259"/>
                <a:gd name="connsiteX6" fmla="*/ 17312 w 330186"/>
                <a:gd name="connsiteY6" fmla="*/ 439748 h 460259"/>
                <a:gd name="connsiteX7" fmla="*/ 40225 w 330186"/>
                <a:gd name="connsiteY7" fmla="*/ 452055 h 460259"/>
                <a:gd name="connsiteX8" fmla="*/ 292668 w 330186"/>
                <a:gd name="connsiteY8" fmla="*/ 452055 h 460259"/>
                <a:gd name="connsiteX9" fmla="*/ 320183 w 330186"/>
                <a:gd name="connsiteY9" fmla="*/ 424539 h 460259"/>
                <a:gd name="connsiteX10" fmla="*/ 320183 w 330186"/>
                <a:gd name="connsiteY10" fmla="*/ 315378 h 460259"/>
                <a:gd name="connsiteX11" fmla="*/ 326586 w 330186"/>
                <a:gd name="connsiteY11" fmla="*/ 308974 h 460259"/>
                <a:gd name="connsiteX12" fmla="*/ 332990 w 330186"/>
                <a:gd name="connsiteY12" fmla="*/ 315378 h 460259"/>
                <a:gd name="connsiteX13" fmla="*/ 332990 w 330186"/>
                <a:gd name="connsiteY13" fmla="*/ 424539 h 460259"/>
                <a:gd name="connsiteX14" fmla="*/ 292668 w 330186"/>
                <a:gd name="connsiteY14" fmla="*/ 464862 h 460259"/>
                <a:gd name="connsiteX15" fmla="*/ 6506 w 330186"/>
                <a:gd name="connsiteY15" fmla="*/ 431643 h 460259"/>
                <a:gd name="connsiteX16" fmla="*/ 6406 w 330186"/>
                <a:gd name="connsiteY16" fmla="*/ 431643 h 460259"/>
                <a:gd name="connsiteX17" fmla="*/ 3 w 330186"/>
                <a:gd name="connsiteY17" fmla="*/ 425340 h 460259"/>
                <a:gd name="connsiteX18" fmla="*/ 3 w 330186"/>
                <a:gd name="connsiteY18" fmla="*/ 425340 h 460259"/>
                <a:gd name="connsiteX19" fmla="*/ 3 w 330186"/>
                <a:gd name="connsiteY19" fmla="*/ 425340 h 460259"/>
                <a:gd name="connsiteX20" fmla="*/ 6206 w 330186"/>
                <a:gd name="connsiteY20" fmla="*/ 418836 h 460259"/>
                <a:gd name="connsiteX21" fmla="*/ 6406 w 330186"/>
                <a:gd name="connsiteY21" fmla="*/ 418836 h 460259"/>
                <a:gd name="connsiteX22" fmla="*/ 12810 w 330186"/>
                <a:gd name="connsiteY22" fmla="*/ 425140 h 460259"/>
                <a:gd name="connsiteX23" fmla="*/ 6506 w 330186"/>
                <a:gd name="connsiteY23" fmla="*/ 431643 h 460259"/>
                <a:gd name="connsiteX24" fmla="*/ 6506 w 330186"/>
                <a:gd name="connsiteY24" fmla="*/ 431643 h 460259"/>
                <a:gd name="connsiteX25" fmla="*/ 6306 w 330186"/>
                <a:gd name="connsiteY25" fmla="*/ 412432 h 460259"/>
                <a:gd name="connsiteX26" fmla="*/ 3 w 330186"/>
                <a:gd name="connsiteY26" fmla="*/ 406029 h 460259"/>
                <a:gd name="connsiteX27" fmla="*/ 3 w 330186"/>
                <a:gd name="connsiteY27" fmla="*/ 213921 h 460259"/>
                <a:gd name="connsiteX28" fmla="*/ 6306 w 330186"/>
                <a:gd name="connsiteY28" fmla="*/ 207517 h 460259"/>
                <a:gd name="connsiteX29" fmla="*/ 12810 w 330186"/>
                <a:gd name="connsiteY29" fmla="*/ 213921 h 460259"/>
                <a:gd name="connsiteX30" fmla="*/ 12810 w 330186"/>
                <a:gd name="connsiteY30" fmla="*/ 406029 h 460259"/>
                <a:gd name="connsiteX31" fmla="*/ 6306 w 330186"/>
                <a:gd name="connsiteY31" fmla="*/ 412432 h 460259"/>
                <a:gd name="connsiteX32" fmla="*/ 326586 w 330186"/>
                <a:gd name="connsiteY32" fmla="*/ 302471 h 460259"/>
                <a:gd name="connsiteX33" fmla="*/ 320183 w 330186"/>
                <a:gd name="connsiteY33" fmla="*/ 296067 h 460259"/>
                <a:gd name="connsiteX34" fmla="*/ 320183 w 330186"/>
                <a:gd name="connsiteY34" fmla="*/ 104059 h 460259"/>
                <a:gd name="connsiteX35" fmla="*/ 326586 w 330186"/>
                <a:gd name="connsiteY35" fmla="*/ 97655 h 460259"/>
                <a:gd name="connsiteX36" fmla="*/ 332990 w 330186"/>
                <a:gd name="connsiteY36" fmla="*/ 104059 h 460259"/>
                <a:gd name="connsiteX37" fmla="*/ 332990 w 330186"/>
                <a:gd name="connsiteY37" fmla="*/ 296067 h 460259"/>
                <a:gd name="connsiteX38" fmla="*/ 326586 w 330186"/>
                <a:gd name="connsiteY38" fmla="*/ 302471 h 460259"/>
                <a:gd name="connsiteX39" fmla="*/ 6306 w 330186"/>
                <a:gd name="connsiteY39" fmla="*/ 201113 h 460259"/>
                <a:gd name="connsiteX40" fmla="*/ 3 w 330186"/>
                <a:gd name="connsiteY40" fmla="*/ 194710 h 460259"/>
                <a:gd name="connsiteX41" fmla="*/ 3 w 330186"/>
                <a:gd name="connsiteY41" fmla="*/ 40323 h 460259"/>
                <a:gd name="connsiteX42" fmla="*/ 40225 w 330186"/>
                <a:gd name="connsiteY42" fmla="*/ 0 h 460259"/>
                <a:gd name="connsiteX43" fmla="*/ 228931 w 330186"/>
                <a:gd name="connsiteY43" fmla="*/ 0 h 460259"/>
                <a:gd name="connsiteX44" fmla="*/ 235335 w 330186"/>
                <a:gd name="connsiteY44" fmla="*/ 6404 h 460259"/>
                <a:gd name="connsiteX45" fmla="*/ 228931 w 330186"/>
                <a:gd name="connsiteY45" fmla="*/ 12807 h 460259"/>
                <a:gd name="connsiteX46" fmla="*/ 40225 w 330186"/>
                <a:gd name="connsiteY46" fmla="*/ 12807 h 460259"/>
                <a:gd name="connsiteX47" fmla="*/ 12810 w 330186"/>
                <a:gd name="connsiteY47" fmla="*/ 40323 h 460259"/>
                <a:gd name="connsiteX48" fmla="*/ 12810 w 330186"/>
                <a:gd name="connsiteY48" fmla="*/ 194710 h 460259"/>
                <a:gd name="connsiteX49" fmla="*/ 6306 w 330186"/>
                <a:gd name="connsiteY49" fmla="*/ 201113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30186" h="460259">
                  <a:moveTo>
                    <a:pt x="292668" y="464862"/>
                  </a:moveTo>
                  <a:lnTo>
                    <a:pt x="292668" y="464862"/>
                  </a:lnTo>
                  <a:lnTo>
                    <a:pt x="40225" y="464862"/>
                  </a:lnTo>
                  <a:cubicBezTo>
                    <a:pt x="26717" y="464862"/>
                    <a:pt x="14210" y="458058"/>
                    <a:pt x="6706" y="446852"/>
                  </a:cubicBezTo>
                  <a:cubicBezTo>
                    <a:pt x="5705" y="445451"/>
                    <a:pt x="5405" y="443650"/>
                    <a:pt x="5705" y="442049"/>
                  </a:cubicBezTo>
                  <a:cubicBezTo>
                    <a:pt x="6106" y="440348"/>
                    <a:pt x="7006" y="438848"/>
                    <a:pt x="8507" y="437947"/>
                  </a:cubicBezTo>
                  <a:cubicBezTo>
                    <a:pt x="11308" y="436046"/>
                    <a:pt x="15411" y="436946"/>
                    <a:pt x="17312" y="439748"/>
                  </a:cubicBezTo>
                  <a:cubicBezTo>
                    <a:pt x="22515" y="447452"/>
                    <a:pt x="31020" y="452055"/>
                    <a:pt x="40225" y="452055"/>
                  </a:cubicBezTo>
                  <a:lnTo>
                    <a:pt x="292668" y="452055"/>
                  </a:lnTo>
                  <a:cubicBezTo>
                    <a:pt x="307776" y="451955"/>
                    <a:pt x="320183" y="439648"/>
                    <a:pt x="320183" y="424539"/>
                  </a:cubicBezTo>
                  <a:lnTo>
                    <a:pt x="320183" y="315378"/>
                  </a:lnTo>
                  <a:cubicBezTo>
                    <a:pt x="320183" y="311776"/>
                    <a:pt x="322984" y="308974"/>
                    <a:pt x="326586" y="308974"/>
                  </a:cubicBezTo>
                  <a:cubicBezTo>
                    <a:pt x="330089" y="308974"/>
                    <a:pt x="332990" y="311776"/>
                    <a:pt x="332990" y="315378"/>
                  </a:cubicBezTo>
                  <a:lnTo>
                    <a:pt x="332990" y="424539"/>
                  </a:lnTo>
                  <a:cubicBezTo>
                    <a:pt x="332990" y="446752"/>
                    <a:pt x="314880" y="464762"/>
                    <a:pt x="292668" y="464862"/>
                  </a:cubicBezTo>
                  <a:close/>
                  <a:moveTo>
                    <a:pt x="6506" y="431643"/>
                  </a:moveTo>
                  <a:lnTo>
                    <a:pt x="6406" y="431643"/>
                  </a:lnTo>
                  <a:cubicBezTo>
                    <a:pt x="2904" y="431643"/>
                    <a:pt x="102" y="428842"/>
                    <a:pt x="3" y="425340"/>
                  </a:cubicBezTo>
                  <a:lnTo>
                    <a:pt x="3" y="425340"/>
                  </a:lnTo>
                  <a:lnTo>
                    <a:pt x="3" y="425340"/>
                  </a:lnTo>
                  <a:cubicBezTo>
                    <a:pt x="-98" y="421838"/>
                    <a:pt x="2704" y="418836"/>
                    <a:pt x="6206" y="418836"/>
                  </a:cubicBezTo>
                  <a:lnTo>
                    <a:pt x="6406" y="418836"/>
                  </a:lnTo>
                  <a:cubicBezTo>
                    <a:pt x="9808" y="418836"/>
                    <a:pt x="12709" y="421638"/>
                    <a:pt x="12810" y="425140"/>
                  </a:cubicBezTo>
                  <a:cubicBezTo>
                    <a:pt x="12810" y="428642"/>
                    <a:pt x="10008" y="431543"/>
                    <a:pt x="6506" y="431643"/>
                  </a:cubicBezTo>
                  <a:lnTo>
                    <a:pt x="6506" y="431643"/>
                  </a:lnTo>
                  <a:close/>
                  <a:moveTo>
                    <a:pt x="6306" y="412432"/>
                  </a:moveTo>
                  <a:cubicBezTo>
                    <a:pt x="2804" y="412432"/>
                    <a:pt x="3" y="409531"/>
                    <a:pt x="3" y="406029"/>
                  </a:cubicBezTo>
                  <a:lnTo>
                    <a:pt x="3" y="213921"/>
                  </a:lnTo>
                  <a:cubicBezTo>
                    <a:pt x="3" y="210319"/>
                    <a:pt x="2804" y="207517"/>
                    <a:pt x="6306" y="207517"/>
                  </a:cubicBezTo>
                  <a:cubicBezTo>
                    <a:pt x="9908" y="207517"/>
                    <a:pt x="12810" y="210319"/>
                    <a:pt x="12810" y="213921"/>
                  </a:cubicBezTo>
                  <a:lnTo>
                    <a:pt x="12810" y="406029"/>
                  </a:lnTo>
                  <a:cubicBezTo>
                    <a:pt x="12810" y="409531"/>
                    <a:pt x="9908" y="412432"/>
                    <a:pt x="6306" y="412432"/>
                  </a:cubicBezTo>
                  <a:close/>
                  <a:moveTo>
                    <a:pt x="326586" y="302471"/>
                  </a:moveTo>
                  <a:cubicBezTo>
                    <a:pt x="322984" y="302471"/>
                    <a:pt x="320183" y="299669"/>
                    <a:pt x="320183" y="296067"/>
                  </a:cubicBezTo>
                  <a:lnTo>
                    <a:pt x="320183" y="104059"/>
                  </a:lnTo>
                  <a:cubicBezTo>
                    <a:pt x="320183" y="100457"/>
                    <a:pt x="322984" y="97655"/>
                    <a:pt x="326586" y="97655"/>
                  </a:cubicBezTo>
                  <a:cubicBezTo>
                    <a:pt x="330089" y="97655"/>
                    <a:pt x="332990" y="100457"/>
                    <a:pt x="332990" y="104059"/>
                  </a:cubicBezTo>
                  <a:lnTo>
                    <a:pt x="332990" y="296067"/>
                  </a:lnTo>
                  <a:cubicBezTo>
                    <a:pt x="332990" y="299669"/>
                    <a:pt x="330089" y="302471"/>
                    <a:pt x="326586" y="302471"/>
                  </a:cubicBezTo>
                  <a:close/>
                  <a:moveTo>
                    <a:pt x="6306" y="201113"/>
                  </a:moveTo>
                  <a:cubicBezTo>
                    <a:pt x="2804" y="201113"/>
                    <a:pt x="3" y="198212"/>
                    <a:pt x="3" y="194710"/>
                  </a:cubicBezTo>
                  <a:lnTo>
                    <a:pt x="3" y="40323"/>
                  </a:lnTo>
                  <a:cubicBezTo>
                    <a:pt x="3" y="18110"/>
                    <a:pt x="18013" y="0"/>
                    <a:pt x="40225" y="0"/>
                  </a:cubicBezTo>
                  <a:lnTo>
                    <a:pt x="228931" y="0"/>
                  </a:lnTo>
                  <a:cubicBezTo>
                    <a:pt x="232534" y="0"/>
                    <a:pt x="235335" y="2902"/>
                    <a:pt x="235335" y="6404"/>
                  </a:cubicBezTo>
                  <a:cubicBezTo>
                    <a:pt x="235335" y="10006"/>
                    <a:pt x="232534" y="12807"/>
                    <a:pt x="228931" y="12807"/>
                  </a:cubicBezTo>
                  <a:lnTo>
                    <a:pt x="40225" y="12807"/>
                  </a:lnTo>
                  <a:cubicBezTo>
                    <a:pt x="25116" y="12807"/>
                    <a:pt x="12810" y="25114"/>
                    <a:pt x="12810" y="40323"/>
                  </a:cubicBezTo>
                  <a:lnTo>
                    <a:pt x="12810" y="194710"/>
                  </a:lnTo>
                  <a:cubicBezTo>
                    <a:pt x="12810" y="198212"/>
                    <a:pt x="9908" y="201113"/>
                    <a:pt x="6306" y="2011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C3330B26-EF9D-479A-99A2-6A0689392D5D}"/>
                </a:ext>
              </a:extLst>
            </p:cNvPr>
            <p:cNvSpPr/>
            <p:nvPr/>
          </p:nvSpPr>
          <p:spPr>
            <a:xfrm>
              <a:off x="9055541" y="4758050"/>
              <a:ext cx="110062" cy="100056"/>
            </a:xfrm>
            <a:custGeom>
              <a:avLst/>
              <a:gdLst>
                <a:gd name="connsiteX0" fmla="*/ 103958 w 110062"/>
                <a:gd name="connsiteY0" fmla="*/ 107260 h 100056"/>
                <a:gd name="connsiteX1" fmla="*/ 6403 w 110062"/>
                <a:gd name="connsiteY1" fmla="*/ 107260 h 100056"/>
                <a:gd name="connsiteX2" fmla="*/ 1901 w 110062"/>
                <a:gd name="connsiteY2" fmla="*/ 105460 h 100056"/>
                <a:gd name="connsiteX3" fmla="*/ 0 w 110062"/>
                <a:gd name="connsiteY3" fmla="*/ 100857 h 100056"/>
                <a:gd name="connsiteX4" fmla="*/ 0 w 110062"/>
                <a:gd name="connsiteY4" fmla="*/ 6404 h 100056"/>
                <a:gd name="connsiteX5" fmla="*/ 6403 w 110062"/>
                <a:gd name="connsiteY5" fmla="*/ 0 h 100056"/>
                <a:gd name="connsiteX6" fmla="*/ 12807 w 110062"/>
                <a:gd name="connsiteY6" fmla="*/ 6404 h 100056"/>
                <a:gd name="connsiteX7" fmla="*/ 12807 w 110062"/>
                <a:gd name="connsiteY7" fmla="*/ 10806 h 100056"/>
                <a:gd name="connsiteX8" fmla="*/ 13307 w 110062"/>
                <a:gd name="connsiteY8" fmla="*/ 10206 h 100056"/>
                <a:gd name="connsiteX9" fmla="*/ 22413 w 110062"/>
                <a:gd name="connsiteY9" fmla="*/ 10206 h 100056"/>
                <a:gd name="connsiteX10" fmla="*/ 108561 w 110062"/>
                <a:gd name="connsiteY10" fmla="*/ 96354 h 100056"/>
                <a:gd name="connsiteX11" fmla="*/ 109962 w 110062"/>
                <a:gd name="connsiteY11" fmla="*/ 103358 h 100056"/>
                <a:gd name="connsiteX12" fmla="*/ 103958 w 110062"/>
                <a:gd name="connsiteY12" fmla="*/ 107260 h 100056"/>
                <a:gd name="connsiteX13" fmla="*/ 12807 w 110062"/>
                <a:gd name="connsiteY13" fmla="*/ 94453 h 100056"/>
                <a:gd name="connsiteX14" fmla="*/ 88550 w 110062"/>
                <a:gd name="connsiteY14" fmla="*/ 94453 h 100056"/>
                <a:gd name="connsiteX15" fmla="*/ 13307 w 110062"/>
                <a:gd name="connsiteY15" fmla="*/ 19311 h 100056"/>
                <a:gd name="connsiteX16" fmla="*/ 13307 w 110062"/>
                <a:gd name="connsiteY16" fmla="*/ 19311 h 100056"/>
                <a:gd name="connsiteX17" fmla="*/ 13307 w 110062"/>
                <a:gd name="connsiteY17" fmla="*/ 19311 h 100056"/>
                <a:gd name="connsiteX18" fmla="*/ 13307 w 110062"/>
                <a:gd name="connsiteY18" fmla="*/ 19311 h 100056"/>
                <a:gd name="connsiteX19" fmla="*/ 13307 w 110062"/>
                <a:gd name="connsiteY19" fmla="*/ 19211 h 100056"/>
                <a:gd name="connsiteX20" fmla="*/ 12807 w 110062"/>
                <a:gd name="connsiteY20" fmla="*/ 18710 h 100056"/>
                <a:gd name="connsiteX21" fmla="*/ 12807 w 110062"/>
                <a:gd name="connsiteY21" fmla="*/ 944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062" h="100056">
                  <a:moveTo>
                    <a:pt x="103958" y="107260"/>
                  </a:moveTo>
                  <a:lnTo>
                    <a:pt x="6403" y="107260"/>
                  </a:lnTo>
                  <a:cubicBezTo>
                    <a:pt x="4803" y="107260"/>
                    <a:pt x="3102" y="106660"/>
                    <a:pt x="1901" y="105460"/>
                  </a:cubicBezTo>
                  <a:cubicBezTo>
                    <a:pt x="700" y="104159"/>
                    <a:pt x="0" y="102558"/>
                    <a:pt x="0" y="100857"/>
                  </a:cubicBezTo>
                  <a:lnTo>
                    <a:pt x="0" y="6404"/>
                  </a:lnTo>
                  <a:cubicBezTo>
                    <a:pt x="0" y="2802"/>
                    <a:pt x="2901" y="0"/>
                    <a:pt x="6403" y="0"/>
                  </a:cubicBezTo>
                  <a:cubicBezTo>
                    <a:pt x="10006" y="0"/>
                    <a:pt x="12807" y="2802"/>
                    <a:pt x="12807" y="6404"/>
                  </a:cubicBezTo>
                  <a:lnTo>
                    <a:pt x="12807" y="10806"/>
                  </a:lnTo>
                  <a:cubicBezTo>
                    <a:pt x="13007" y="10606"/>
                    <a:pt x="13107" y="10406"/>
                    <a:pt x="13307" y="10206"/>
                  </a:cubicBezTo>
                  <a:cubicBezTo>
                    <a:pt x="15709" y="7804"/>
                    <a:pt x="19911" y="7804"/>
                    <a:pt x="22413" y="10206"/>
                  </a:cubicBezTo>
                  <a:lnTo>
                    <a:pt x="108561" y="96354"/>
                  </a:lnTo>
                  <a:cubicBezTo>
                    <a:pt x="110362" y="98155"/>
                    <a:pt x="110962" y="100957"/>
                    <a:pt x="109962" y="103358"/>
                  </a:cubicBezTo>
                  <a:cubicBezTo>
                    <a:pt x="108961" y="105760"/>
                    <a:pt x="106560" y="107260"/>
                    <a:pt x="103958" y="107260"/>
                  </a:cubicBezTo>
                  <a:close/>
                  <a:moveTo>
                    <a:pt x="12807" y="94453"/>
                  </a:moveTo>
                  <a:lnTo>
                    <a:pt x="88550" y="94453"/>
                  </a:lnTo>
                  <a:lnTo>
                    <a:pt x="13307" y="19311"/>
                  </a:lnTo>
                  <a:lnTo>
                    <a:pt x="13307" y="19311"/>
                  </a:lnTo>
                  <a:lnTo>
                    <a:pt x="13307" y="19311"/>
                  </a:lnTo>
                  <a:lnTo>
                    <a:pt x="13307" y="19311"/>
                  </a:lnTo>
                  <a:lnTo>
                    <a:pt x="13307" y="19211"/>
                  </a:lnTo>
                  <a:cubicBezTo>
                    <a:pt x="13107" y="19111"/>
                    <a:pt x="13007" y="18911"/>
                    <a:pt x="12807" y="18710"/>
                  </a:cubicBezTo>
                  <a:lnTo>
                    <a:pt x="12807" y="944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2B1B0E00-6D34-4888-8AB1-F24B5D5BD0EB}"/>
                </a:ext>
              </a:extLst>
            </p:cNvPr>
            <p:cNvSpPr/>
            <p:nvPr/>
          </p:nvSpPr>
          <p:spPr>
            <a:xfrm>
              <a:off x="9231940" y="4831391"/>
              <a:ext cx="30017" cy="10006"/>
            </a:xfrm>
            <a:custGeom>
              <a:avLst/>
              <a:gdLst>
                <a:gd name="connsiteX0" fmla="*/ 28916 w 30016"/>
                <a:gd name="connsiteY0" fmla="*/ 12807 h 10005"/>
                <a:gd name="connsiteX1" fmla="*/ 6403 w 30016"/>
                <a:gd name="connsiteY1" fmla="*/ 12807 h 10005"/>
                <a:gd name="connsiteX2" fmla="*/ 0 w 30016"/>
                <a:gd name="connsiteY2" fmla="*/ 6403 h 10005"/>
                <a:gd name="connsiteX3" fmla="*/ 6403 w 30016"/>
                <a:gd name="connsiteY3" fmla="*/ 0 h 10005"/>
                <a:gd name="connsiteX4" fmla="*/ 28916 w 30016"/>
                <a:gd name="connsiteY4" fmla="*/ 0 h 10005"/>
                <a:gd name="connsiteX5" fmla="*/ 35320 w 30016"/>
                <a:gd name="connsiteY5" fmla="*/ 6403 h 10005"/>
                <a:gd name="connsiteX6" fmla="*/ 28916 w 30016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6" h="10005">
                  <a:moveTo>
                    <a:pt x="28916" y="12807"/>
                  </a:moveTo>
                  <a:lnTo>
                    <a:pt x="6403" y="12807"/>
                  </a:lnTo>
                  <a:cubicBezTo>
                    <a:pt x="2901" y="12807"/>
                    <a:pt x="0" y="9905"/>
                    <a:pt x="0" y="6403"/>
                  </a:cubicBezTo>
                  <a:cubicBezTo>
                    <a:pt x="0" y="2901"/>
                    <a:pt x="2901" y="0"/>
                    <a:pt x="6403" y="0"/>
                  </a:cubicBezTo>
                  <a:lnTo>
                    <a:pt x="28916" y="0"/>
                  </a:lnTo>
                  <a:cubicBezTo>
                    <a:pt x="32418" y="0"/>
                    <a:pt x="35320" y="2901"/>
                    <a:pt x="35320" y="6403"/>
                  </a:cubicBezTo>
                  <a:cubicBezTo>
                    <a:pt x="35320" y="9905"/>
                    <a:pt x="32418" y="12807"/>
                    <a:pt x="28916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044D09E2-B85B-4A26-91E1-4874D8DB9D67}"/>
                </a:ext>
              </a:extLst>
            </p:cNvPr>
            <p:cNvSpPr/>
            <p:nvPr/>
          </p:nvSpPr>
          <p:spPr>
            <a:xfrm>
              <a:off x="9243146" y="4820185"/>
              <a:ext cx="10006" cy="30017"/>
            </a:xfrm>
            <a:custGeom>
              <a:avLst/>
              <a:gdLst>
                <a:gd name="connsiteX0" fmla="*/ 6403 w 10005"/>
                <a:gd name="connsiteY0" fmla="*/ 35320 h 30016"/>
                <a:gd name="connsiteX1" fmla="*/ 0 w 10005"/>
                <a:gd name="connsiteY1" fmla="*/ 28916 h 30016"/>
                <a:gd name="connsiteX2" fmla="*/ 0 w 10005"/>
                <a:gd name="connsiteY2" fmla="*/ 6403 h 30016"/>
                <a:gd name="connsiteX3" fmla="*/ 6403 w 10005"/>
                <a:gd name="connsiteY3" fmla="*/ 0 h 30016"/>
                <a:gd name="connsiteX4" fmla="*/ 12807 w 10005"/>
                <a:gd name="connsiteY4" fmla="*/ 6403 h 30016"/>
                <a:gd name="connsiteX5" fmla="*/ 12807 w 10005"/>
                <a:gd name="connsiteY5" fmla="*/ 28916 h 30016"/>
                <a:gd name="connsiteX6" fmla="*/ 6403 w 10005"/>
                <a:gd name="connsiteY6" fmla="*/ 35320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5320"/>
                  </a:moveTo>
                  <a:cubicBezTo>
                    <a:pt x="2901" y="35320"/>
                    <a:pt x="0" y="32418"/>
                    <a:pt x="0" y="28916"/>
                  </a:cubicBezTo>
                  <a:lnTo>
                    <a:pt x="0" y="6403"/>
                  </a:lnTo>
                  <a:cubicBezTo>
                    <a:pt x="0" y="2901"/>
                    <a:pt x="2901" y="0"/>
                    <a:pt x="6403" y="0"/>
                  </a:cubicBezTo>
                  <a:cubicBezTo>
                    <a:pt x="9905" y="0"/>
                    <a:pt x="12807" y="2901"/>
                    <a:pt x="12807" y="6403"/>
                  </a:cubicBezTo>
                  <a:lnTo>
                    <a:pt x="12807" y="28916"/>
                  </a:lnTo>
                  <a:cubicBezTo>
                    <a:pt x="12807" y="32418"/>
                    <a:pt x="10006" y="35320"/>
                    <a:pt x="6403" y="353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676FBCA8-39AC-4DFE-BD40-C9B5737177A3}"/>
                </a:ext>
              </a:extLst>
            </p:cNvPr>
            <p:cNvSpPr/>
            <p:nvPr/>
          </p:nvSpPr>
          <p:spPr>
            <a:xfrm>
              <a:off x="9275564" y="4886322"/>
              <a:ext cx="40023" cy="40023"/>
            </a:xfrm>
            <a:custGeom>
              <a:avLst/>
              <a:gdLst>
                <a:gd name="connsiteX0" fmla="*/ 21812 w 40022"/>
                <a:gd name="connsiteY0" fmla="*/ 43625 h 40022"/>
                <a:gd name="connsiteX1" fmla="*/ 0 w 40022"/>
                <a:gd name="connsiteY1" fmla="*/ 21812 h 40022"/>
                <a:gd name="connsiteX2" fmla="*/ 21812 w 40022"/>
                <a:gd name="connsiteY2" fmla="*/ 0 h 40022"/>
                <a:gd name="connsiteX3" fmla="*/ 43624 w 40022"/>
                <a:gd name="connsiteY3" fmla="*/ 21812 h 40022"/>
                <a:gd name="connsiteX4" fmla="*/ 21812 w 40022"/>
                <a:gd name="connsiteY4" fmla="*/ 43625 h 40022"/>
                <a:gd name="connsiteX5" fmla="*/ 21812 w 40022"/>
                <a:gd name="connsiteY5" fmla="*/ 12707 h 40022"/>
                <a:gd name="connsiteX6" fmla="*/ 12807 w 40022"/>
                <a:gd name="connsiteY6" fmla="*/ 21712 h 40022"/>
                <a:gd name="connsiteX7" fmla="*/ 21812 w 40022"/>
                <a:gd name="connsiteY7" fmla="*/ 30717 h 40022"/>
                <a:gd name="connsiteX8" fmla="*/ 30818 w 40022"/>
                <a:gd name="connsiteY8" fmla="*/ 21712 h 40022"/>
                <a:gd name="connsiteX9" fmla="*/ 21812 w 40022"/>
                <a:gd name="connsiteY9" fmla="*/ 12707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022" h="40022">
                  <a:moveTo>
                    <a:pt x="21812" y="43625"/>
                  </a:moveTo>
                  <a:cubicBezTo>
                    <a:pt x="9805" y="43625"/>
                    <a:pt x="0" y="33819"/>
                    <a:pt x="0" y="21812"/>
                  </a:cubicBezTo>
                  <a:cubicBezTo>
                    <a:pt x="0" y="9806"/>
                    <a:pt x="9805" y="0"/>
                    <a:pt x="21812" y="0"/>
                  </a:cubicBezTo>
                  <a:cubicBezTo>
                    <a:pt x="33819" y="0"/>
                    <a:pt x="43624" y="9806"/>
                    <a:pt x="43624" y="21812"/>
                  </a:cubicBezTo>
                  <a:cubicBezTo>
                    <a:pt x="43624" y="33819"/>
                    <a:pt x="33919" y="43625"/>
                    <a:pt x="21812" y="43625"/>
                  </a:cubicBezTo>
                  <a:close/>
                  <a:moveTo>
                    <a:pt x="21812" y="12707"/>
                  </a:moveTo>
                  <a:cubicBezTo>
                    <a:pt x="16809" y="12707"/>
                    <a:pt x="12807" y="16809"/>
                    <a:pt x="12807" y="21712"/>
                  </a:cubicBezTo>
                  <a:cubicBezTo>
                    <a:pt x="12807" y="26615"/>
                    <a:pt x="16910" y="30717"/>
                    <a:pt x="21812" y="30717"/>
                  </a:cubicBezTo>
                  <a:cubicBezTo>
                    <a:pt x="26715" y="30717"/>
                    <a:pt x="30818" y="26615"/>
                    <a:pt x="30818" y="21712"/>
                  </a:cubicBezTo>
                  <a:cubicBezTo>
                    <a:pt x="30818" y="16809"/>
                    <a:pt x="26815" y="12707"/>
                    <a:pt x="21812" y="127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C556B07-64CB-491B-86A3-3DE0E13E7EA5}"/>
                </a:ext>
              </a:extLst>
            </p:cNvPr>
            <p:cNvSpPr/>
            <p:nvPr/>
          </p:nvSpPr>
          <p:spPr>
            <a:xfrm>
              <a:off x="9192217" y="4963966"/>
              <a:ext cx="40023" cy="10006"/>
            </a:xfrm>
            <a:custGeom>
              <a:avLst/>
              <a:gdLst>
                <a:gd name="connsiteX0" fmla="*/ 39522 w 40022"/>
                <a:gd name="connsiteY0" fmla="*/ 12807 h 10005"/>
                <a:gd name="connsiteX1" fmla="*/ 6404 w 40022"/>
                <a:gd name="connsiteY1" fmla="*/ 12807 h 10005"/>
                <a:gd name="connsiteX2" fmla="*/ 0 w 40022"/>
                <a:gd name="connsiteY2" fmla="*/ 6403 h 10005"/>
                <a:gd name="connsiteX3" fmla="*/ 6404 w 40022"/>
                <a:gd name="connsiteY3" fmla="*/ 0 h 10005"/>
                <a:gd name="connsiteX4" fmla="*/ 39522 w 40022"/>
                <a:gd name="connsiteY4" fmla="*/ 0 h 10005"/>
                <a:gd name="connsiteX5" fmla="*/ 45926 w 40022"/>
                <a:gd name="connsiteY5" fmla="*/ 6403 h 10005"/>
                <a:gd name="connsiteX6" fmla="*/ 39522 w 40022"/>
                <a:gd name="connsiteY6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10005">
                  <a:moveTo>
                    <a:pt x="39522" y="12807"/>
                  </a:moveTo>
                  <a:lnTo>
                    <a:pt x="6404" y="12807"/>
                  </a:lnTo>
                  <a:cubicBezTo>
                    <a:pt x="2902" y="12807"/>
                    <a:pt x="0" y="9905"/>
                    <a:pt x="0" y="6403"/>
                  </a:cubicBezTo>
                  <a:cubicBezTo>
                    <a:pt x="0" y="2901"/>
                    <a:pt x="2902" y="0"/>
                    <a:pt x="6404" y="0"/>
                  </a:cubicBezTo>
                  <a:lnTo>
                    <a:pt x="39522" y="0"/>
                  </a:lnTo>
                  <a:cubicBezTo>
                    <a:pt x="43024" y="0"/>
                    <a:pt x="45926" y="2901"/>
                    <a:pt x="45926" y="6403"/>
                  </a:cubicBezTo>
                  <a:cubicBezTo>
                    <a:pt x="45926" y="9905"/>
                    <a:pt x="43024" y="12807"/>
                    <a:pt x="3952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E8C9D49-B3E1-4AC4-9C15-9723EC7DAF50}"/>
                </a:ext>
              </a:extLst>
            </p:cNvPr>
            <p:cNvSpPr/>
            <p:nvPr/>
          </p:nvSpPr>
          <p:spPr>
            <a:xfrm>
              <a:off x="9208727" y="4947456"/>
              <a:ext cx="10006" cy="40023"/>
            </a:xfrm>
            <a:custGeom>
              <a:avLst/>
              <a:gdLst>
                <a:gd name="connsiteX0" fmla="*/ 6404 w 10005"/>
                <a:gd name="connsiteY0" fmla="*/ 45926 h 40022"/>
                <a:gd name="connsiteX1" fmla="*/ 0 w 10005"/>
                <a:gd name="connsiteY1" fmla="*/ 39522 h 40022"/>
                <a:gd name="connsiteX2" fmla="*/ 0 w 10005"/>
                <a:gd name="connsiteY2" fmla="*/ 6403 h 40022"/>
                <a:gd name="connsiteX3" fmla="*/ 6404 w 10005"/>
                <a:gd name="connsiteY3" fmla="*/ 0 h 40022"/>
                <a:gd name="connsiteX4" fmla="*/ 12807 w 10005"/>
                <a:gd name="connsiteY4" fmla="*/ 6403 h 40022"/>
                <a:gd name="connsiteX5" fmla="*/ 12807 w 10005"/>
                <a:gd name="connsiteY5" fmla="*/ 39522 h 40022"/>
                <a:gd name="connsiteX6" fmla="*/ 6404 w 10005"/>
                <a:gd name="connsiteY6" fmla="*/ 45926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40022">
                  <a:moveTo>
                    <a:pt x="6404" y="45926"/>
                  </a:moveTo>
                  <a:cubicBezTo>
                    <a:pt x="2901" y="45926"/>
                    <a:pt x="0" y="43024"/>
                    <a:pt x="0" y="39522"/>
                  </a:cubicBezTo>
                  <a:lnTo>
                    <a:pt x="0" y="6403"/>
                  </a:lnTo>
                  <a:cubicBezTo>
                    <a:pt x="0" y="2901"/>
                    <a:pt x="2901" y="0"/>
                    <a:pt x="6404" y="0"/>
                  </a:cubicBezTo>
                  <a:cubicBezTo>
                    <a:pt x="9905" y="0"/>
                    <a:pt x="12807" y="2901"/>
                    <a:pt x="12807" y="6403"/>
                  </a:cubicBezTo>
                  <a:lnTo>
                    <a:pt x="12807" y="39522"/>
                  </a:lnTo>
                  <a:cubicBezTo>
                    <a:pt x="12807" y="43024"/>
                    <a:pt x="9905" y="45926"/>
                    <a:pt x="6404" y="4592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B1CF195-ABAF-41D3-B645-2FD0EF694040}"/>
                </a:ext>
              </a:extLst>
            </p:cNvPr>
            <p:cNvSpPr/>
            <p:nvPr/>
          </p:nvSpPr>
          <p:spPr>
            <a:xfrm>
              <a:off x="9252348" y="5009529"/>
              <a:ext cx="60034" cy="60034"/>
            </a:xfrm>
            <a:custGeom>
              <a:avLst/>
              <a:gdLst>
                <a:gd name="connsiteX0" fmla="*/ 31020 w 60033"/>
                <a:gd name="connsiteY0" fmla="*/ 62097 h 60033"/>
                <a:gd name="connsiteX1" fmla="*/ 13311 w 60033"/>
                <a:gd name="connsiteY1" fmla="*/ 56494 h 60033"/>
                <a:gd name="connsiteX2" fmla="*/ 503 w 60033"/>
                <a:gd name="connsiteY2" fmla="*/ 36483 h 60033"/>
                <a:gd name="connsiteX3" fmla="*/ 5606 w 60033"/>
                <a:gd name="connsiteY3" fmla="*/ 13270 h 60033"/>
                <a:gd name="connsiteX4" fmla="*/ 25617 w 60033"/>
                <a:gd name="connsiteY4" fmla="*/ 463 h 60033"/>
                <a:gd name="connsiteX5" fmla="*/ 48830 w 60033"/>
                <a:gd name="connsiteY5" fmla="*/ 5566 h 60033"/>
                <a:gd name="connsiteX6" fmla="*/ 61637 w 60033"/>
                <a:gd name="connsiteY6" fmla="*/ 25577 h 60033"/>
                <a:gd name="connsiteX7" fmla="*/ 56535 w 60033"/>
                <a:gd name="connsiteY7" fmla="*/ 48790 h 60033"/>
                <a:gd name="connsiteX8" fmla="*/ 36524 w 60033"/>
                <a:gd name="connsiteY8" fmla="*/ 61597 h 60033"/>
                <a:gd name="connsiteX9" fmla="*/ 31020 w 60033"/>
                <a:gd name="connsiteY9" fmla="*/ 62097 h 60033"/>
                <a:gd name="connsiteX10" fmla="*/ 31120 w 60033"/>
                <a:gd name="connsiteY10" fmla="*/ 12870 h 60033"/>
                <a:gd name="connsiteX11" fmla="*/ 27918 w 60033"/>
                <a:gd name="connsiteY11" fmla="*/ 13170 h 60033"/>
                <a:gd name="connsiteX12" fmla="*/ 16212 w 60033"/>
                <a:gd name="connsiteY12" fmla="*/ 20674 h 60033"/>
                <a:gd name="connsiteX13" fmla="*/ 13210 w 60033"/>
                <a:gd name="connsiteY13" fmla="*/ 34282 h 60033"/>
                <a:gd name="connsiteX14" fmla="*/ 20715 w 60033"/>
                <a:gd name="connsiteY14" fmla="*/ 45988 h 60033"/>
                <a:gd name="connsiteX15" fmla="*/ 34322 w 60033"/>
                <a:gd name="connsiteY15" fmla="*/ 48990 h 60033"/>
                <a:gd name="connsiteX16" fmla="*/ 46029 w 60033"/>
                <a:gd name="connsiteY16" fmla="*/ 41486 h 60033"/>
                <a:gd name="connsiteX17" fmla="*/ 49031 w 60033"/>
                <a:gd name="connsiteY17" fmla="*/ 27878 h 60033"/>
                <a:gd name="connsiteX18" fmla="*/ 41527 w 60033"/>
                <a:gd name="connsiteY18" fmla="*/ 16172 h 60033"/>
                <a:gd name="connsiteX19" fmla="*/ 31120 w 60033"/>
                <a:gd name="connsiteY19" fmla="*/ 12870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0033" h="60033">
                  <a:moveTo>
                    <a:pt x="31020" y="62097"/>
                  </a:moveTo>
                  <a:cubicBezTo>
                    <a:pt x="24717" y="62097"/>
                    <a:pt x="18613" y="60196"/>
                    <a:pt x="13311" y="56494"/>
                  </a:cubicBezTo>
                  <a:cubicBezTo>
                    <a:pt x="6507" y="51792"/>
                    <a:pt x="2004" y="44588"/>
                    <a:pt x="503" y="36483"/>
                  </a:cubicBezTo>
                  <a:cubicBezTo>
                    <a:pt x="-997" y="28378"/>
                    <a:pt x="904" y="20074"/>
                    <a:pt x="5606" y="13270"/>
                  </a:cubicBezTo>
                  <a:cubicBezTo>
                    <a:pt x="10309" y="6466"/>
                    <a:pt x="17413" y="1964"/>
                    <a:pt x="25617" y="463"/>
                  </a:cubicBezTo>
                  <a:cubicBezTo>
                    <a:pt x="33822" y="-938"/>
                    <a:pt x="42027" y="863"/>
                    <a:pt x="48830" y="5566"/>
                  </a:cubicBezTo>
                  <a:cubicBezTo>
                    <a:pt x="55634" y="10268"/>
                    <a:pt x="60137" y="17472"/>
                    <a:pt x="61637" y="25577"/>
                  </a:cubicBezTo>
                  <a:cubicBezTo>
                    <a:pt x="63038" y="33782"/>
                    <a:pt x="61237" y="41986"/>
                    <a:pt x="56535" y="48790"/>
                  </a:cubicBezTo>
                  <a:cubicBezTo>
                    <a:pt x="51832" y="55594"/>
                    <a:pt x="44728" y="60096"/>
                    <a:pt x="36524" y="61597"/>
                  </a:cubicBezTo>
                  <a:cubicBezTo>
                    <a:pt x="34722" y="61897"/>
                    <a:pt x="32921" y="62097"/>
                    <a:pt x="31020" y="62097"/>
                  </a:cubicBezTo>
                  <a:close/>
                  <a:moveTo>
                    <a:pt x="31120" y="12870"/>
                  </a:moveTo>
                  <a:cubicBezTo>
                    <a:pt x="30020" y="12870"/>
                    <a:pt x="29019" y="12970"/>
                    <a:pt x="27918" y="13170"/>
                  </a:cubicBezTo>
                  <a:cubicBezTo>
                    <a:pt x="23116" y="13970"/>
                    <a:pt x="18914" y="16672"/>
                    <a:pt x="16212" y="20674"/>
                  </a:cubicBezTo>
                  <a:cubicBezTo>
                    <a:pt x="13510" y="24676"/>
                    <a:pt x="12410" y="29479"/>
                    <a:pt x="13210" y="34282"/>
                  </a:cubicBezTo>
                  <a:cubicBezTo>
                    <a:pt x="14011" y="39085"/>
                    <a:pt x="16712" y="43287"/>
                    <a:pt x="20715" y="45988"/>
                  </a:cubicBezTo>
                  <a:cubicBezTo>
                    <a:pt x="24717" y="48690"/>
                    <a:pt x="29520" y="49791"/>
                    <a:pt x="34322" y="48990"/>
                  </a:cubicBezTo>
                  <a:cubicBezTo>
                    <a:pt x="39125" y="48190"/>
                    <a:pt x="43327" y="45488"/>
                    <a:pt x="46029" y="41486"/>
                  </a:cubicBezTo>
                  <a:cubicBezTo>
                    <a:pt x="48830" y="37484"/>
                    <a:pt x="49931" y="32681"/>
                    <a:pt x="49031" y="27878"/>
                  </a:cubicBezTo>
                  <a:cubicBezTo>
                    <a:pt x="48230" y="23075"/>
                    <a:pt x="45528" y="18873"/>
                    <a:pt x="41527" y="16172"/>
                  </a:cubicBezTo>
                  <a:cubicBezTo>
                    <a:pt x="38425" y="13970"/>
                    <a:pt x="34822" y="12870"/>
                    <a:pt x="31120" y="1287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1271E807-3808-4CC7-BA97-028EB99013D1}"/>
                </a:ext>
              </a:extLst>
            </p:cNvPr>
            <p:cNvSpPr/>
            <p:nvPr/>
          </p:nvSpPr>
          <p:spPr>
            <a:xfrm>
              <a:off x="9245773" y="5103069"/>
              <a:ext cx="20011" cy="20011"/>
            </a:xfrm>
            <a:custGeom>
              <a:avLst/>
              <a:gdLst>
                <a:gd name="connsiteX0" fmla="*/ 22287 w 20011"/>
                <a:gd name="connsiteY0" fmla="*/ 28691 h 20011"/>
                <a:gd name="connsiteX1" fmla="*/ 17785 w 20011"/>
                <a:gd name="connsiteY1" fmla="*/ 26790 h 20011"/>
                <a:gd name="connsiteX2" fmla="*/ 1876 w 20011"/>
                <a:gd name="connsiteY2" fmla="*/ 10881 h 20011"/>
                <a:gd name="connsiteX3" fmla="*/ 1876 w 20011"/>
                <a:gd name="connsiteY3" fmla="*/ 1876 h 20011"/>
                <a:gd name="connsiteX4" fmla="*/ 10981 w 20011"/>
                <a:gd name="connsiteY4" fmla="*/ 1876 h 20011"/>
                <a:gd name="connsiteX5" fmla="*/ 26890 w 20011"/>
                <a:gd name="connsiteY5" fmla="*/ 17785 h 20011"/>
                <a:gd name="connsiteX6" fmla="*/ 26890 w 20011"/>
                <a:gd name="connsiteY6" fmla="*/ 26790 h 20011"/>
                <a:gd name="connsiteX7" fmla="*/ 22287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22287" y="28691"/>
                  </a:moveTo>
                  <a:cubicBezTo>
                    <a:pt x="20686" y="28691"/>
                    <a:pt x="18985" y="28091"/>
                    <a:pt x="17785" y="26790"/>
                  </a:cubicBezTo>
                  <a:lnTo>
                    <a:pt x="1876" y="10881"/>
                  </a:lnTo>
                  <a:cubicBezTo>
                    <a:pt x="-625" y="83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1" y="1876"/>
                  </a:cubicBezTo>
                  <a:lnTo>
                    <a:pt x="26890" y="17785"/>
                  </a:lnTo>
                  <a:cubicBezTo>
                    <a:pt x="29392" y="20286"/>
                    <a:pt x="29392" y="24289"/>
                    <a:pt x="26890" y="26790"/>
                  </a:cubicBezTo>
                  <a:cubicBezTo>
                    <a:pt x="25589" y="28091"/>
                    <a:pt x="23988" y="28691"/>
                    <a:pt x="22287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BF9F79A-F112-46ED-8D0F-4213B1CEEC2C}"/>
                </a:ext>
              </a:extLst>
            </p:cNvPr>
            <p:cNvSpPr/>
            <p:nvPr/>
          </p:nvSpPr>
          <p:spPr>
            <a:xfrm>
              <a:off x="9245773" y="5103069"/>
              <a:ext cx="20011" cy="20011"/>
            </a:xfrm>
            <a:custGeom>
              <a:avLst/>
              <a:gdLst>
                <a:gd name="connsiteX0" fmla="*/ 6378 w 20011"/>
                <a:gd name="connsiteY0" fmla="*/ 28691 h 20011"/>
                <a:gd name="connsiteX1" fmla="*/ 1876 w 20011"/>
                <a:gd name="connsiteY1" fmla="*/ 26790 h 20011"/>
                <a:gd name="connsiteX2" fmla="*/ 1876 w 20011"/>
                <a:gd name="connsiteY2" fmla="*/ 17785 h 20011"/>
                <a:gd name="connsiteX3" fmla="*/ 17785 w 20011"/>
                <a:gd name="connsiteY3" fmla="*/ 1876 h 20011"/>
                <a:gd name="connsiteX4" fmla="*/ 26890 w 20011"/>
                <a:gd name="connsiteY4" fmla="*/ 1876 h 20011"/>
                <a:gd name="connsiteX5" fmla="*/ 26890 w 20011"/>
                <a:gd name="connsiteY5" fmla="*/ 10881 h 20011"/>
                <a:gd name="connsiteX6" fmla="*/ 10981 w 20011"/>
                <a:gd name="connsiteY6" fmla="*/ 26790 h 20011"/>
                <a:gd name="connsiteX7" fmla="*/ 6378 w 20011"/>
                <a:gd name="connsiteY7" fmla="*/ 28691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11" h="20011">
                  <a:moveTo>
                    <a:pt x="6378" y="28691"/>
                  </a:moveTo>
                  <a:cubicBezTo>
                    <a:pt x="4777" y="28691"/>
                    <a:pt x="3077" y="28091"/>
                    <a:pt x="1876" y="26790"/>
                  </a:cubicBezTo>
                  <a:cubicBezTo>
                    <a:pt x="-625" y="24289"/>
                    <a:pt x="-625" y="20286"/>
                    <a:pt x="1876" y="17785"/>
                  </a:cubicBezTo>
                  <a:lnTo>
                    <a:pt x="17785" y="1876"/>
                  </a:lnTo>
                  <a:cubicBezTo>
                    <a:pt x="20286" y="-625"/>
                    <a:pt x="24389" y="-625"/>
                    <a:pt x="26890" y="1876"/>
                  </a:cubicBezTo>
                  <a:cubicBezTo>
                    <a:pt x="29392" y="4377"/>
                    <a:pt x="29392" y="8380"/>
                    <a:pt x="26890" y="10881"/>
                  </a:cubicBezTo>
                  <a:lnTo>
                    <a:pt x="10981" y="26790"/>
                  </a:lnTo>
                  <a:cubicBezTo>
                    <a:pt x="9680" y="28091"/>
                    <a:pt x="8080" y="28691"/>
                    <a:pt x="6378" y="2869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376E2374-A6F4-4982-962C-3EFF96E22238}"/>
                </a:ext>
              </a:extLst>
            </p:cNvPr>
            <p:cNvSpPr/>
            <p:nvPr/>
          </p:nvSpPr>
          <p:spPr>
            <a:xfrm>
              <a:off x="8872975" y="4872278"/>
              <a:ext cx="240135" cy="240135"/>
            </a:xfrm>
            <a:custGeom>
              <a:avLst/>
              <a:gdLst>
                <a:gd name="connsiteX0" fmla="*/ 12069 w 240135"/>
                <a:gd name="connsiteY0" fmla="*/ 246375 h 240135"/>
                <a:gd name="connsiteX1" fmla="*/ 3264 w 240135"/>
                <a:gd name="connsiteY1" fmla="*/ 242573 h 240135"/>
                <a:gd name="connsiteX2" fmla="*/ 4365 w 240135"/>
                <a:gd name="connsiteY2" fmla="*/ 217759 h 240135"/>
                <a:gd name="connsiteX3" fmla="*/ 23476 w 240135"/>
                <a:gd name="connsiteY3" fmla="*/ 196247 h 240135"/>
                <a:gd name="connsiteX4" fmla="*/ 65199 w 240135"/>
                <a:gd name="connsiteY4" fmla="*/ 172734 h 240135"/>
                <a:gd name="connsiteX5" fmla="*/ 83210 w 240135"/>
                <a:gd name="connsiteY5" fmla="*/ 135813 h 240135"/>
                <a:gd name="connsiteX6" fmla="*/ 94015 w 240135"/>
                <a:gd name="connsiteY6" fmla="*/ 113700 h 240135"/>
                <a:gd name="connsiteX7" fmla="*/ 104621 w 240135"/>
                <a:gd name="connsiteY7" fmla="*/ 92288 h 240135"/>
                <a:gd name="connsiteX8" fmla="*/ 90014 w 240135"/>
                <a:gd name="connsiteY8" fmla="*/ 30453 h 240135"/>
                <a:gd name="connsiteX9" fmla="*/ 102921 w 240135"/>
                <a:gd name="connsiteY9" fmla="*/ 36 h 240135"/>
                <a:gd name="connsiteX10" fmla="*/ 129936 w 240135"/>
                <a:gd name="connsiteY10" fmla="*/ 37757 h 240135"/>
                <a:gd name="connsiteX11" fmla="*/ 118529 w 240135"/>
                <a:gd name="connsiteY11" fmla="*/ 92689 h 240135"/>
                <a:gd name="connsiteX12" fmla="*/ 154850 w 240135"/>
                <a:gd name="connsiteY12" fmla="*/ 142016 h 240135"/>
                <a:gd name="connsiteX13" fmla="*/ 162254 w 240135"/>
                <a:gd name="connsiteY13" fmla="*/ 146419 h 240135"/>
                <a:gd name="connsiteX14" fmla="*/ 238997 w 240135"/>
                <a:gd name="connsiteY14" fmla="*/ 149721 h 240135"/>
                <a:gd name="connsiteX15" fmla="*/ 248103 w 240135"/>
                <a:gd name="connsiteY15" fmla="*/ 168331 h 240135"/>
                <a:gd name="connsiteX16" fmla="*/ 240398 w 240135"/>
                <a:gd name="connsiteY16" fmla="*/ 181639 h 240135"/>
                <a:gd name="connsiteX17" fmla="*/ 160553 w 240135"/>
                <a:gd name="connsiteY17" fmla="*/ 159826 h 240135"/>
                <a:gd name="connsiteX18" fmla="*/ 109425 w 240135"/>
                <a:gd name="connsiteY18" fmla="*/ 172333 h 240135"/>
                <a:gd name="connsiteX19" fmla="*/ 109425 w 240135"/>
                <a:gd name="connsiteY19" fmla="*/ 172333 h 240135"/>
                <a:gd name="connsiteX20" fmla="*/ 78507 w 240135"/>
                <a:gd name="connsiteY20" fmla="*/ 181839 h 240135"/>
                <a:gd name="connsiteX21" fmla="*/ 74004 w 240135"/>
                <a:gd name="connsiteY21" fmla="*/ 183340 h 240135"/>
                <a:gd name="connsiteX22" fmla="*/ 62198 w 240135"/>
                <a:gd name="connsiteY22" fmla="*/ 202150 h 240135"/>
                <a:gd name="connsiteX23" fmla="*/ 60497 w 240135"/>
                <a:gd name="connsiteY23" fmla="*/ 204752 h 240135"/>
                <a:gd name="connsiteX24" fmla="*/ 20374 w 240135"/>
                <a:gd name="connsiteY24" fmla="*/ 244674 h 240135"/>
                <a:gd name="connsiteX25" fmla="*/ 12069 w 240135"/>
                <a:gd name="connsiteY25" fmla="*/ 246375 h 240135"/>
                <a:gd name="connsiteX26" fmla="*/ 12870 w 240135"/>
                <a:gd name="connsiteY26" fmla="*/ 234268 h 240135"/>
                <a:gd name="connsiteX27" fmla="*/ 12970 w 240135"/>
                <a:gd name="connsiteY27" fmla="*/ 234268 h 240135"/>
                <a:gd name="connsiteX28" fmla="*/ 12870 w 240135"/>
                <a:gd name="connsiteY28" fmla="*/ 234268 h 240135"/>
                <a:gd name="connsiteX29" fmla="*/ 53693 w 240135"/>
                <a:gd name="connsiteY29" fmla="*/ 191644 h 240135"/>
                <a:gd name="connsiteX30" fmla="*/ 31781 w 240135"/>
                <a:gd name="connsiteY30" fmla="*/ 206052 h 240135"/>
                <a:gd name="connsiteX31" fmla="*/ 15471 w 240135"/>
                <a:gd name="connsiteY31" fmla="*/ 224162 h 240135"/>
                <a:gd name="connsiteX32" fmla="*/ 12770 w 240135"/>
                <a:gd name="connsiteY32" fmla="*/ 233568 h 240135"/>
                <a:gd name="connsiteX33" fmla="*/ 15271 w 240135"/>
                <a:gd name="connsiteY33" fmla="*/ 232767 h 240135"/>
                <a:gd name="connsiteX34" fmla="*/ 49891 w 240135"/>
                <a:gd name="connsiteY34" fmla="*/ 197347 h 240135"/>
                <a:gd name="connsiteX35" fmla="*/ 51692 w 240135"/>
                <a:gd name="connsiteY35" fmla="*/ 194746 h 240135"/>
                <a:gd name="connsiteX36" fmla="*/ 53693 w 240135"/>
                <a:gd name="connsiteY36" fmla="*/ 191644 h 240135"/>
                <a:gd name="connsiteX37" fmla="*/ 182165 w 240135"/>
                <a:gd name="connsiteY37" fmla="*/ 156124 h 240135"/>
                <a:gd name="connsiteX38" fmla="*/ 234395 w 240135"/>
                <a:gd name="connsiteY38" fmla="*/ 170232 h 240135"/>
                <a:gd name="connsiteX39" fmla="*/ 235195 w 240135"/>
                <a:gd name="connsiteY39" fmla="*/ 168231 h 240135"/>
                <a:gd name="connsiteX40" fmla="*/ 231193 w 240135"/>
                <a:gd name="connsiteY40" fmla="*/ 159926 h 240135"/>
                <a:gd name="connsiteX41" fmla="*/ 182165 w 240135"/>
                <a:gd name="connsiteY41" fmla="*/ 156124 h 240135"/>
                <a:gd name="connsiteX42" fmla="*/ 111525 w 240135"/>
                <a:gd name="connsiteY42" fmla="*/ 107297 h 240135"/>
                <a:gd name="connsiteX43" fmla="*/ 105322 w 240135"/>
                <a:gd name="connsiteY43" fmla="*/ 119504 h 240135"/>
                <a:gd name="connsiteX44" fmla="*/ 94816 w 240135"/>
                <a:gd name="connsiteY44" fmla="*/ 141016 h 240135"/>
                <a:gd name="connsiteX45" fmla="*/ 82709 w 240135"/>
                <a:gd name="connsiteY45" fmla="*/ 166830 h 240135"/>
                <a:gd name="connsiteX46" fmla="*/ 105822 w 240135"/>
                <a:gd name="connsiteY46" fmla="*/ 159926 h 240135"/>
                <a:gd name="connsiteX47" fmla="*/ 105822 w 240135"/>
                <a:gd name="connsiteY47" fmla="*/ 159926 h 240135"/>
                <a:gd name="connsiteX48" fmla="*/ 144144 w 240135"/>
                <a:gd name="connsiteY48" fmla="*/ 150021 h 240135"/>
                <a:gd name="connsiteX49" fmla="*/ 111525 w 240135"/>
                <a:gd name="connsiteY49" fmla="*/ 107297 h 240135"/>
                <a:gd name="connsiteX50" fmla="*/ 104522 w 240135"/>
                <a:gd name="connsiteY50" fmla="*/ 13043 h 240135"/>
                <a:gd name="connsiteX51" fmla="*/ 102820 w 240135"/>
                <a:gd name="connsiteY51" fmla="*/ 29853 h 240135"/>
                <a:gd name="connsiteX52" fmla="*/ 111726 w 240135"/>
                <a:gd name="connsiteY52" fmla="*/ 75279 h 240135"/>
                <a:gd name="connsiteX53" fmla="*/ 117229 w 240135"/>
                <a:gd name="connsiteY53" fmla="*/ 39458 h 240135"/>
                <a:gd name="connsiteX54" fmla="*/ 104522 w 240135"/>
                <a:gd name="connsiteY54" fmla="*/ 13043 h 240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240135" h="240135">
                  <a:moveTo>
                    <a:pt x="12069" y="246375"/>
                  </a:moveTo>
                  <a:cubicBezTo>
                    <a:pt x="7467" y="246375"/>
                    <a:pt x="4665" y="244274"/>
                    <a:pt x="3264" y="242573"/>
                  </a:cubicBezTo>
                  <a:cubicBezTo>
                    <a:pt x="-2239" y="236470"/>
                    <a:pt x="-37" y="225363"/>
                    <a:pt x="4365" y="217759"/>
                  </a:cubicBezTo>
                  <a:cubicBezTo>
                    <a:pt x="9368" y="209054"/>
                    <a:pt x="16772" y="202050"/>
                    <a:pt x="23476" y="196247"/>
                  </a:cubicBezTo>
                  <a:cubicBezTo>
                    <a:pt x="34582" y="186741"/>
                    <a:pt x="47990" y="179137"/>
                    <a:pt x="65199" y="172734"/>
                  </a:cubicBezTo>
                  <a:cubicBezTo>
                    <a:pt x="71103" y="162028"/>
                    <a:pt x="77006" y="150021"/>
                    <a:pt x="83210" y="135813"/>
                  </a:cubicBezTo>
                  <a:cubicBezTo>
                    <a:pt x="86211" y="128909"/>
                    <a:pt x="90014" y="121505"/>
                    <a:pt x="94015" y="113700"/>
                  </a:cubicBezTo>
                  <a:cubicBezTo>
                    <a:pt x="97518" y="106696"/>
                    <a:pt x="101220" y="99492"/>
                    <a:pt x="104621" y="92288"/>
                  </a:cubicBezTo>
                  <a:cubicBezTo>
                    <a:pt x="96317" y="72277"/>
                    <a:pt x="90814" y="50365"/>
                    <a:pt x="90014" y="30453"/>
                  </a:cubicBezTo>
                  <a:cubicBezTo>
                    <a:pt x="89213" y="11142"/>
                    <a:pt x="93515" y="937"/>
                    <a:pt x="102921" y="36"/>
                  </a:cubicBezTo>
                  <a:cubicBezTo>
                    <a:pt x="115528" y="-964"/>
                    <a:pt x="127234" y="18947"/>
                    <a:pt x="129936" y="37757"/>
                  </a:cubicBezTo>
                  <a:cubicBezTo>
                    <a:pt x="132437" y="55367"/>
                    <a:pt x="126634" y="74378"/>
                    <a:pt x="118529" y="92689"/>
                  </a:cubicBezTo>
                  <a:cubicBezTo>
                    <a:pt x="128135" y="114100"/>
                    <a:pt x="141142" y="132511"/>
                    <a:pt x="154850" y="142016"/>
                  </a:cubicBezTo>
                  <a:cubicBezTo>
                    <a:pt x="156451" y="143117"/>
                    <a:pt x="159052" y="144618"/>
                    <a:pt x="162254" y="146419"/>
                  </a:cubicBezTo>
                  <a:cubicBezTo>
                    <a:pt x="200876" y="139315"/>
                    <a:pt x="226590" y="140415"/>
                    <a:pt x="238997" y="149721"/>
                  </a:cubicBezTo>
                  <a:cubicBezTo>
                    <a:pt x="244901" y="154223"/>
                    <a:pt x="248103" y="160627"/>
                    <a:pt x="248103" y="168331"/>
                  </a:cubicBezTo>
                  <a:cubicBezTo>
                    <a:pt x="248103" y="174334"/>
                    <a:pt x="245401" y="179037"/>
                    <a:pt x="240398" y="181639"/>
                  </a:cubicBezTo>
                  <a:cubicBezTo>
                    <a:pt x="224089" y="190143"/>
                    <a:pt x="182066" y="171133"/>
                    <a:pt x="160553" y="159826"/>
                  </a:cubicBezTo>
                  <a:cubicBezTo>
                    <a:pt x="145445" y="162728"/>
                    <a:pt x="128235" y="166930"/>
                    <a:pt x="109425" y="172333"/>
                  </a:cubicBezTo>
                  <a:lnTo>
                    <a:pt x="109425" y="172333"/>
                  </a:lnTo>
                  <a:cubicBezTo>
                    <a:pt x="94916" y="176436"/>
                    <a:pt x="83610" y="180138"/>
                    <a:pt x="78507" y="181839"/>
                  </a:cubicBezTo>
                  <a:cubicBezTo>
                    <a:pt x="77006" y="182339"/>
                    <a:pt x="75505" y="182839"/>
                    <a:pt x="74004" y="183340"/>
                  </a:cubicBezTo>
                  <a:cubicBezTo>
                    <a:pt x="70202" y="190043"/>
                    <a:pt x="66300" y="196147"/>
                    <a:pt x="62198" y="202150"/>
                  </a:cubicBezTo>
                  <a:lnTo>
                    <a:pt x="60497" y="204752"/>
                  </a:lnTo>
                  <a:cubicBezTo>
                    <a:pt x="50291" y="219760"/>
                    <a:pt x="38685" y="236870"/>
                    <a:pt x="20374" y="244674"/>
                  </a:cubicBezTo>
                  <a:cubicBezTo>
                    <a:pt x="17072" y="245875"/>
                    <a:pt x="14271" y="246375"/>
                    <a:pt x="12069" y="246375"/>
                  </a:cubicBezTo>
                  <a:close/>
                  <a:moveTo>
                    <a:pt x="12870" y="234268"/>
                  </a:moveTo>
                  <a:lnTo>
                    <a:pt x="12970" y="234268"/>
                  </a:lnTo>
                  <a:lnTo>
                    <a:pt x="12870" y="234268"/>
                  </a:lnTo>
                  <a:close/>
                  <a:moveTo>
                    <a:pt x="53693" y="191644"/>
                  </a:moveTo>
                  <a:cubicBezTo>
                    <a:pt x="45288" y="195847"/>
                    <a:pt x="38084" y="200649"/>
                    <a:pt x="31781" y="206052"/>
                  </a:cubicBezTo>
                  <a:cubicBezTo>
                    <a:pt x="26278" y="210755"/>
                    <a:pt x="19474" y="217158"/>
                    <a:pt x="15471" y="224162"/>
                  </a:cubicBezTo>
                  <a:cubicBezTo>
                    <a:pt x="13270" y="228065"/>
                    <a:pt x="12670" y="231767"/>
                    <a:pt x="12770" y="233568"/>
                  </a:cubicBezTo>
                  <a:cubicBezTo>
                    <a:pt x="13270" y="233468"/>
                    <a:pt x="14171" y="233268"/>
                    <a:pt x="15271" y="232767"/>
                  </a:cubicBezTo>
                  <a:cubicBezTo>
                    <a:pt x="30080" y="226364"/>
                    <a:pt x="40185" y="211655"/>
                    <a:pt x="49891" y="197347"/>
                  </a:cubicBezTo>
                  <a:lnTo>
                    <a:pt x="51692" y="194746"/>
                  </a:lnTo>
                  <a:cubicBezTo>
                    <a:pt x="52292" y="193745"/>
                    <a:pt x="52993" y="192645"/>
                    <a:pt x="53693" y="191644"/>
                  </a:cubicBezTo>
                  <a:close/>
                  <a:moveTo>
                    <a:pt x="182165" y="156124"/>
                  </a:moveTo>
                  <a:cubicBezTo>
                    <a:pt x="202377" y="165229"/>
                    <a:pt x="226891" y="174134"/>
                    <a:pt x="234395" y="170232"/>
                  </a:cubicBezTo>
                  <a:cubicBezTo>
                    <a:pt x="234795" y="170032"/>
                    <a:pt x="235195" y="169832"/>
                    <a:pt x="235195" y="168231"/>
                  </a:cubicBezTo>
                  <a:cubicBezTo>
                    <a:pt x="235195" y="164529"/>
                    <a:pt x="233994" y="161927"/>
                    <a:pt x="231193" y="159926"/>
                  </a:cubicBezTo>
                  <a:cubicBezTo>
                    <a:pt x="223689" y="154123"/>
                    <a:pt x="206679" y="153023"/>
                    <a:pt x="182165" y="156124"/>
                  </a:cubicBezTo>
                  <a:close/>
                  <a:moveTo>
                    <a:pt x="111525" y="107297"/>
                  </a:moveTo>
                  <a:cubicBezTo>
                    <a:pt x="109425" y="111399"/>
                    <a:pt x="107423" y="115501"/>
                    <a:pt x="105322" y="119504"/>
                  </a:cubicBezTo>
                  <a:cubicBezTo>
                    <a:pt x="101420" y="127208"/>
                    <a:pt x="97718" y="134412"/>
                    <a:pt x="94816" y="141016"/>
                  </a:cubicBezTo>
                  <a:cubicBezTo>
                    <a:pt x="90614" y="150521"/>
                    <a:pt x="86611" y="159026"/>
                    <a:pt x="82709" y="166830"/>
                  </a:cubicBezTo>
                  <a:cubicBezTo>
                    <a:pt x="88613" y="164929"/>
                    <a:pt x="96617" y="162528"/>
                    <a:pt x="105822" y="159926"/>
                  </a:cubicBezTo>
                  <a:cubicBezTo>
                    <a:pt x="105822" y="159926"/>
                    <a:pt x="105822" y="159926"/>
                    <a:pt x="105822" y="159926"/>
                  </a:cubicBezTo>
                  <a:cubicBezTo>
                    <a:pt x="119630" y="156024"/>
                    <a:pt x="132337" y="152722"/>
                    <a:pt x="144144" y="150021"/>
                  </a:cubicBezTo>
                  <a:cubicBezTo>
                    <a:pt x="132137" y="140515"/>
                    <a:pt x="120731" y="125207"/>
                    <a:pt x="111525" y="107297"/>
                  </a:cubicBezTo>
                  <a:close/>
                  <a:moveTo>
                    <a:pt x="104522" y="13043"/>
                  </a:moveTo>
                  <a:cubicBezTo>
                    <a:pt x="103721" y="14544"/>
                    <a:pt x="102320" y="18847"/>
                    <a:pt x="102820" y="29853"/>
                  </a:cubicBezTo>
                  <a:cubicBezTo>
                    <a:pt x="103421" y="44461"/>
                    <a:pt x="106623" y="60270"/>
                    <a:pt x="111726" y="75279"/>
                  </a:cubicBezTo>
                  <a:cubicBezTo>
                    <a:pt x="116228" y="62771"/>
                    <a:pt x="118830" y="50465"/>
                    <a:pt x="117229" y="39458"/>
                  </a:cubicBezTo>
                  <a:cubicBezTo>
                    <a:pt x="115227" y="25550"/>
                    <a:pt x="107923" y="15045"/>
                    <a:pt x="104522" y="1304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2" name="Group 641">
            <a:extLst>
              <a:ext uri="{FF2B5EF4-FFF2-40B4-BE49-F238E27FC236}">
                <a16:creationId xmlns:a16="http://schemas.microsoft.com/office/drawing/2014/main" id="{1FF5978E-63BB-467A-A899-4A27BF5E8BB1}"/>
              </a:ext>
            </a:extLst>
          </p:cNvPr>
          <p:cNvGrpSpPr/>
          <p:nvPr/>
        </p:nvGrpSpPr>
        <p:grpSpPr>
          <a:xfrm>
            <a:off x="9927632" y="4754948"/>
            <a:ext cx="398924" cy="457858"/>
            <a:chOff x="9927632" y="4754948"/>
            <a:chExt cx="398924" cy="457858"/>
          </a:xfrm>
          <a:solidFill>
            <a:srgbClr val="FFFFFF"/>
          </a:solidFill>
        </p:grpSpPr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84D3BDD6-CB7A-4CC7-ABE5-0D30E06231B2}"/>
                </a:ext>
              </a:extLst>
            </p:cNvPr>
            <p:cNvSpPr/>
            <p:nvPr/>
          </p:nvSpPr>
          <p:spPr>
            <a:xfrm>
              <a:off x="9993959" y="4754948"/>
              <a:ext cx="230130" cy="250141"/>
            </a:xfrm>
            <a:custGeom>
              <a:avLst/>
              <a:gdLst>
                <a:gd name="connsiteX0" fmla="*/ 6414 w 230129"/>
                <a:gd name="connsiteY0" fmla="*/ 256144 h 250140"/>
                <a:gd name="connsiteX1" fmla="*/ 10 w 230129"/>
                <a:gd name="connsiteY1" fmla="*/ 249741 h 250140"/>
                <a:gd name="connsiteX2" fmla="*/ 10 w 230129"/>
                <a:gd name="connsiteY2" fmla="*/ 57633 h 250140"/>
                <a:gd name="connsiteX3" fmla="*/ 6414 w 230129"/>
                <a:gd name="connsiteY3" fmla="*/ 51229 h 250140"/>
                <a:gd name="connsiteX4" fmla="*/ 12818 w 230129"/>
                <a:gd name="connsiteY4" fmla="*/ 57633 h 250140"/>
                <a:gd name="connsiteX5" fmla="*/ 12818 w 230129"/>
                <a:gd name="connsiteY5" fmla="*/ 249741 h 250140"/>
                <a:gd name="connsiteX6" fmla="*/ 6414 w 230129"/>
                <a:gd name="connsiteY6" fmla="*/ 256144 h 250140"/>
                <a:gd name="connsiteX7" fmla="*/ 6414 w 230129"/>
                <a:gd name="connsiteY7" fmla="*/ 44825 h 250140"/>
                <a:gd name="connsiteX8" fmla="*/ 6114 w 230129"/>
                <a:gd name="connsiteY8" fmla="*/ 44825 h 250140"/>
                <a:gd name="connsiteX9" fmla="*/ 10 w 230129"/>
                <a:gd name="connsiteY9" fmla="*/ 38121 h 250140"/>
                <a:gd name="connsiteX10" fmla="*/ 40233 w 230129"/>
                <a:gd name="connsiteY10" fmla="*/ 0 h 250140"/>
                <a:gd name="connsiteX11" fmla="*/ 228940 w 230129"/>
                <a:gd name="connsiteY11" fmla="*/ 0 h 250140"/>
                <a:gd name="connsiteX12" fmla="*/ 235443 w 230129"/>
                <a:gd name="connsiteY12" fmla="*/ 6504 h 250140"/>
                <a:gd name="connsiteX13" fmla="*/ 229040 w 230129"/>
                <a:gd name="connsiteY13" fmla="*/ 12807 h 250140"/>
                <a:gd name="connsiteX14" fmla="*/ 40233 w 230129"/>
                <a:gd name="connsiteY14" fmla="*/ 12807 h 250140"/>
                <a:gd name="connsiteX15" fmla="*/ 12818 w 230129"/>
                <a:gd name="connsiteY15" fmla="*/ 38822 h 250140"/>
                <a:gd name="connsiteX16" fmla="*/ 12818 w 230129"/>
                <a:gd name="connsiteY16" fmla="*/ 38922 h 250140"/>
                <a:gd name="connsiteX17" fmla="*/ 6414 w 230129"/>
                <a:gd name="connsiteY17" fmla="*/ 44825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0129" h="250140">
                  <a:moveTo>
                    <a:pt x="6414" y="256144"/>
                  </a:moveTo>
                  <a:cubicBezTo>
                    <a:pt x="2812" y="256144"/>
                    <a:pt x="10" y="253343"/>
                    <a:pt x="10" y="249741"/>
                  </a:cubicBezTo>
                  <a:lnTo>
                    <a:pt x="10" y="57633"/>
                  </a:lnTo>
                  <a:cubicBezTo>
                    <a:pt x="10" y="54131"/>
                    <a:pt x="2812" y="51229"/>
                    <a:pt x="6414" y="51229"/>
                  </a:cubicBezTo>
                  <a:cubicBezTo>
                    <a:pt x="9916" y="51229"/>
                    <a:pt x="12818" y="54131"/>
                    <a:pt x="12818" y="57633"/>
                  </a:cubicBezTo>
                  <a:lnTo>
                    <a:pt x="12818" y="249741"/>
                  </a:lnTo>
                  <a:cubicBezTo>
                    <a:pt x="12818" y="253343"/>
                    <a:pt x="9916" y="256144"/>
                    <a:pt x="6414" y="256144"/>
                  </a:cubicBezTo>
                  <a:close/>
                  <a:moveTo>
                    <a:pt x="6414" y="44825"/>
                  </a:moveTo>
                  <a:lnTo>
                    <a:pt x="6114" y="44825"/>
                  </a:lnTo>
                  <a:cubicBezTo>
                    <a:pt x="2512" y="44725"/>
                    <a:pt x="-190" y="41623"/>
                    <a:pt x="10" y="38121"/>
                  </a:cubicBezTo>
                  <a:cubicBezTo>
                    <a:pt x="1211" y="16809"/>
                    <a:pt x="18821" y="100"/>
                    <a:pt x="40233" y="0"/>
                  </a:cubicBezTo>
                  <a:lnTo>
                    <a:pt x="228940" y="0"/>
                  </a:lnTo>
                  <a:cubicBezTo>
                    <a:pt x="232541" y="0"/>
                    <a:pt x="235443" y="2902"/>
                    <a:pt x="235443" y="6504"/>
                  </a:cubicBezTo>
                  <a:cubicBezTo>
                    <a:pt x="235443" y="10006"/>
                    <a:pt x="232541" y="12807"/>
                    <a:pt x="229040" y="12807"/>
                  </a:cubicBezTo>
                  <a:lnTo>
                    <a:pt x="40233" y="12807"/>
                  </a:lnTo>
                  <a:cubicBezTo>
                    <a:pt x="25625" y="12807"/>
                    <a:pt x="13618" y="24214"/>
                    <a:pt x="12818" y="38822"/>
                  </a:cubicBezTo>
                  <a:lnTo>
                    <a:pt x="12818" y="38922"/>
                  </a:lnTo>
                  <a:cubicBezTo>
                    <a:pt x="12518" y="42224"/>
                    <a:pt x="9816" y="44825"/>
                    <a:pt x="6414" y="4482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6378C865-86BE-4935-9EA5-3CCEB3F5E9A8}"/>
                </a:ext>
              </a:extLst>
            </p:cNvPr>
            <p:cNvSpPr/>
            <p:nvPr/>
          </p:nvSpPr>
          <p:spPr>
            <a:xfrm>
              <a:off x="9993960" y="4852603"/>
              <a:ext cx="330186" cy="360203"/>
            </a:xfrm>
            <a:custGeom>
              <a:avLst/>
              <a:gdLst>
                <a:gd name="connsiteX0" fmla="*/ 292674 w 330186"/>
                <a:gd name="connsiteY0" fmla="*/ 367207 h 360203"/>
                <a:gd name="connsiteX1" fmla="*/ 292674 w 330186"/>
                <a:gd name="connsiteY1" fmla="*/ 367207 h 360203"/>
                <a:gd name="connsiteX2" fmla="*/ 40232 w 330186"/>
                <a:gd name="connsiteY2" fmla="*/ 367207 h 360203"/>
                <a:gd name="connsiteX3" fmla="*/ 6713 w 330186"/>
                <a:gd name="connsiteY3" fmla="*/ 349197 h 360203"/>
                <a:gd name="connsiteX4" fmla="*/ 5713 w 330186"/>
                <a:gd name="connsiteY4" fmla="*/ 344394 h 360203"/>
                <a:gd name="connsiteX5" fmla="*/ 8514 w 330186"/>
                <a:gd name="connsiteY5" fmla="*/ 340292 h 360203"/>
                <a:gd name="connsiteX6" fmla="*/ 17419 w 330186"/>
                <a:gd name="connsiteY6" fmla="*/ 342093 h 360203"/>
                <a:gd name="connsiteX7" fmla="*/ 40232 w 330186"/>
                <a:gd name="connsiteY7" fmla="*/ 354400 h 360203"/>
                <a:gd name="connsiteX8" fmla="*/ 292674 w 330186"/>
                <a:gd name="connsiteY8" fmla="*/ 354400 h 360203"/>
                <a:gd name="connsiteX9" fmla="*/ 320190 w 330186"/>
                <a:gd name="connsiteY9" fmla="*/ 326984 h 360203"/>
                <a:gd name="connsiteX10" fmla="*/ 320190 w 330186"/>
                <a:gd name="connsiteY10" fmla="*/ 217723 h 360203"/>
                <a:gd name="connsiteX11" fmla="*/ 326594 w 330186"/>
                <a:gd name="connsiteY11" fmla="*/ 211319 h 360203"/>
                <a:gd name="connsiteX12" fmla="*/ 332997 w 330186"/>
                <a:gd name="connsiteY12" fmla="*/ 217723 h 360203"/>
                <a:gd name="connsiteX13" fmla="*/ 332997 w 330186"/>
                <a:gd name="connsiteY13" fmla="*/ 326984 h 360203"/>
                <a:gd name="connsiteX14" fmla="*/ 292674 w 330186"/>
                <a:gd name="connsiteY14" fmla="*/ 367207 h 360203"/>
                <a:gd name="connsiteX15" fmla="*/ 6513 w 330186"/>
                <a:gd name="connsiteY15" fmla="*/ 333988 h 360203"/>
                <a:gd name="connsiteX16" fmla="*/ 6513 w 330186"/>
                <a:gd name="connsiteY16" fmla="*/ 333988 h 360203"/>
                <a:gd name="connsiteX17" fmla="*/ 9 w 330186"/>
                <a:gd name="connsiteY17" fmla="*/ 327685 h 360203"/>
                <a:gd name="connsiteX18" fmla="*/ 1710 w 330186"/>
                <a:gd name="connsiteY18" fmla="*/ 323082 h 360203"/>
                <a:gd name="connsiteX19" fmla="*/ 6313 w 330186"/>
                <a:gd name="connsiteY19" fmla="*/ 321181 h 360203"/>
                <a:gd name="connsiteX20" fmla="*/ 6413 w 330186"/>
                <a:gd name="connsiteY20" fmla="*/ 321181 h 360203"/>
                <a:gd name="connsiteX21" fmla="*/ 12817 w 330186"/>
                <a:gd name="connsiteY21" fmla="*/ 327485 h 360203"/>
                <a:gd name="connsiteX22" fmla="*/ 6513 w 330186"/>
                <a:gd name="connsiteY22" fmla="*/ 333988 h 360203"/>
                <a:gd name="connsiteX23" fmla="*/ 6513 w 330186"/>
                <a:gd name="connsiteY23" fmla="*/ 333988 h 360203"/>
                <a:gd name="connsiteX24" fmla="*/ 6413 w 330186"/>
                <a:gd name="connsiteY24" fmla="*/ 314777 h 360203"/>
                <a:gd name="connsiteX25" fmla="*/ 9 w 330186"/>
                <a:gd name="connsiteY25" fmla="*/ 308374 h 360203"/>
                <a:gd name="connsiteX26" fmla="*/ 9 w 330186"/>
                <a:gd name="connsiteY26" fmla="*/ 265149 h 360203"/>
                <a:gd name="connsiteX27" fmla="*/ 6413 w 330186"/>
                <a:gd name="connsiteY27" fmla="*/ 258746 h 360203"/>
                <a:gd name="connsiteX28" fmla="*/ 12817 w 330186"/>
                <a:gd name="connsiteY28" fmla="*/ 265149 h 360203"/>
                <a:gd name="connsiteX29" fmla="*/ 12817 w 330186"/>
                <a:gd name="connsiteY29" fmla="*/ 308374 h 360203"/>
                <a:gd name="connsiteX30" fmla="*/ 6413 w 330186"/>
                <a:gd name="connsiteY30" fmla="*/ 314777 h 360203"/>
                <a:gd name="connsiteX31" fmla="*/ 326594 w 330186"/>
                <a:gd name="connsiteY31" fmla="*/ 204916 h 360203"/>
                <a:gd name="connsiteX32" fmla="*/ 320190 w 330186"/>
                <a:gd name="connsiteY32" fmla="*/ 198512 h 360203"/>
                <a:gd name="connsiteX33" fmla="*/ 320190 w 330186"/>
                <a:gd name="connsiteY33" fmla="*/ 6403 h 360203"/>
                <a:gd name="connsiteX34" fmla="*/ 326594 w 330186"/>
                <a:gd name="connsiteY34" fmla="*/ 0 h 360203"/>
                <a:gd name="connsiteX35" fmla="*/ 332997 w 330186"/>
                <a:gd name="connsiteY35" fmla="*/ 6403 h 360203"/>
                <a:gd name="connsiteX36" fmla="*/ 332997 w 330186"/>
                <a:gd name="connsiteY36" fmla="*/ 198512 h 360203"/>
                <a:gd name="connsiteX37" fmla="*/ 326594 w 330186"/>
                <a:gd name="connsiteY37" fmla="*/ 204916 h 3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30186" h="360203">
                  <a:moveTo>
                    <a:pt x="292674" y="367207"/>
                  </a:moveTo>
                  <a:lnTo>
                    <a:pt x="292674" y="367207"/>
                  </a:lnTo>
                  <a:lnTo>
                    <a:pt x="40232" y="367207"/>
                  </a:lnTo>
                  <a:cubicBezTo>
                    <a:pt x="26724" y="367207"/>
                    <a:pt x="14217" y="360403"/>
                    <a:pt x="6713" y="349197"/>
                  </a:cubicBezTo>
                  <a:cubicBezTo>
                    <a:pt x="5713" y="347796"/>
                    <a:pt x="5412" y="346095"/>
                    <a:pt x="5713" y="344394"/>
                  </a:cubicBezTo>
                  <a:cubicBezTo>
                    <a:pt x="6113" y="342693"/>
                    <a:pt x="7014" y="341292"/>
                    <a:pt x="8514" y="340292"/>
                  </a:cubicBezTo>
                  <a:cubicBezTo>
                    <a:pt x="11316" y="338391"/>
                    <a:pt x="15418" y="339191"/>
                    <a:pt x="17419" y="342093"/>
                  </a:cubicBezTo>
                  <a:cubicBezTo>
                    <a:pt x="22522" y="349797"/>
                    <a:pt x="31027" y="354400"/>
                    <a:pt x="40232" y="354400"/>
                  </a:cubicBezTo>
                  <a:lnTo>
                    <a:pt x="292674" y="354400"/>
                  </a:lnTo>
                  <a:cubicBezTo>
                    <a:pt x="307783" y="354300"/>
                    <a:pt x="320190" y="341993"/>
                    <a:pt x="320190" y="326984"/>
                  </a:cubicBezTo>
                  <a:lnTo>
                    <a:pt x="320190" y="217723"/>
                  </a:lnTo>
                  <a:cubicBezTo>
                    <a:pt x="320190" y="214121"/>
                    <a:pt x="323091" y="211319"/>
                    <a:pt x="326594" y="211319"/>
                  </a:cubicBezTo>
                  <a:cubicBezTo>
                    <a:pt x="330196" y="211319"/>
                    <a:pt x="332997" y="214121"/>
                    <a:pt x="332997" y="217723"/>
                  </a:cubicBezTo>
                  <a:lnTo>
                    <a:pt x="332997" y="326984"/>
                  </a:lnTo>
                  <a:cubicBezTo>
                    <a:pt x="332997" y="349097"/>
                    <a:pt x="314887" y="367107"/>
                    <a:pt x="292674" y="367207"/>
                  </a:cubicBezTo>
                  <a:close/>
                  <a:moveTo>
                    <a:pt x="6513" y="333988"/>
                  </a:moveTo>
                  <a:lnTo>
                    <a:pt x="6513" y="333988"/>
                  </a:lnTo>
                  <a:cubicBezTo>
                    <a:pt x="2911" y="333988"/>
                    <a:pt x="9" y="331187"/>
                    <a:pt x="9" y="327685"/>
                  </a:cubicBezTo>
                  <a:cubicBezTo>
                    <a:pt x="-91" y="325984"/>
                    <a:pt x="610" y="324383"/>
                    <a:pt x="1710" y="323082"/>
                  </a:cubicBezTo>
                  <a:cubicBezTo>
                    <a:pt x="2911" y="321881"/>
                    <a:pt x="4512" y="321181"/>
                    <a:pt x="6313" y="321181"/>
                  </a:cubicBezTo>
                  <a:lnTo>
                    <a:pt x="6413" y="321181"/>
                  </a:lnTo>
                  <a:cubicBezTo>
                    <a:pt x="9815" y="321181"/>
                    <a:pt x="12717" y="323983"/>
                    <a:pt x="12817" y="327485"/>
                  </a:cubicBezTo>
                  <a:cubicBezTo>
                    <a:pt x="12817" y="330986"/>
                    <a:pt x="10015" y="333888"/>
                    <a:pt x="6513" y="333988"/>
                  </a:cubicBezTo>
                  <a:lnTo>
                    <a:pt x="6513" y="333988"/>
                  </a:lnTo>
                  <a:close/>
                  <a:moveTo>
                    <a:pt x="6413" y="314777"/>
                  </a:moveTo>
                  <a:cubicBezTo>
                    <a:pt x="2811" y="314777"/>
                    <a:pt x="9" y="311876"/>
                    <a:pt x="9" y="308374"/>
                  </a:cubicBezTo>
                  <a:lnTo>
                    <a:pt x="9" y="265149"/>
                  </a:lnTo>
                  <a:cubicBezTo>
                    <a:pt x="9" y="261647"/>
                    <a:pt x="2811" y="258746"/>
                    <a:pt x="6413" y="258746"/>
                  </a:cubicBezTo>
                  <a:cubicBezTo>
                    <a:pt x="9915" y="258746"/>
                    <a:pt x="12817" y="261647"/>
                    <a:pt x="12817" y="265149"/>
                  </a:cubicBezTo>
                  <a:lnTo>
                    <a:pt x="12817" y="308374"/>
                  </a:lnTo>
                  <a:cubicBezTo>
                    <a:pt x="12817" y="311876"/>
                    <a:pt x="9915" y="314777"/>
                    <a:pt x="6413" y="314777"/>
                  </a:cubicBezTo>
                  <a:close/>
                  <a:moveTo>
                    <a:pt x="326594" y="204916"/>
                  </a:moveTo>
                  <a:cubicBezTo>
                    <a:pt x="323091" y="204916"/>
                    <a:pt x="320190" y="202014"/>
                    <a:pt x="320190" y="198512"/>
                  </a:cubicBezTo>
                  <a:lnTo>
                    <a:pt x="320190" y="6403"/>
                  </a:lnTo>
                  <a:cubicBezTo>
                    <a:pt x="320190" y="2902"/>
                    <a:pt x="323091" y="0"/>
                    <a:pt x="326594" y="0"/>
                  </a:cubicBezTo>
                  <a:cubicBezTo>
                    <a:pt x="330196" y="0"/>
                    <a:pt x="332997" y="2902"/>
                    <a:pt x="332997" y="6403"/>
                  </a:cubicBezTo>
                  <a:lnTo>
                    <a:pt x="332997" y="198512"/>
                  </a:lnTo>
                  <a:cubicBezTo>
                    <a:pt x="332997" y="202014"/>
                    <a:pt x="330196" y="204916"/>
                    <a:pt x="326594" y="2049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05C22F94-38A6-49EC-9550-CA8425088E28}"/>
                </a:ext>
              </a:extLst>
            </p:cNvPr>
            <p:cNvSpPr/>
            <p:nvPr/>
          </p:nvSpPr>
          <p:spPr>
            <a:xfrm>
              <a:off x="10216494" y="4758050"/>
              <a:ext cx="110062" cy="100056"/>
            </a:xfrm>
            <a:custGeom>
              <a:avLst/>
              <a:gdLst>
                <a:gd name="connsiteX0" fmla="*/ 104059 w 110062"/>
                <a:gd name="connsiteY0" fmla="*/ 107260 h 100056"/>
                <a:gd name="connsiteX1" fmla="*/ 6504 w 110062"/>
                <a:gd name="connsiteY1" fmla="*/ 107260 h 100056"/>
                <a:gd name="connsiteX2" fmla="*/ 1901 w 110062"/>
                <a:gd name="connsiteY2" fmla="*/ 105460 h 100056"/>
                <a:gd name="connsiteX3" fmla="*/ 0 w 110062"/>
                <a:gd name="connsiteY3" fmla="*/ 100857 h 100056"/>
                <a:gd name="connsiteX4" fmla="*/ 100 w 110062"/>
                <a:gd name="connsiteY4" fmla="*/ 6404 h 100056"/>
                <a:gd name="connsiteX5" fmla="*/ 6504 w 110062"/>
                <a:gd name="connsiteY5" fmla="*/ 0 h 100056"/>
                <a:gd name="connsiteX6" fmla="*/ 12908 w 110062"/>
                <a:gd name="connsiteY6" fmla="*/ 6404 h 100056"/>
                <a:gd name="connsiteX7" fmla="*/ 12908 w 110062"/>
                <a:gd name="connsiteY7" fmla="*/ 10806 h 100056"/>
                <a:gd name="connsiteX8" fmla="*/ 13408 w 110062"/>
                <a:gd name="connsiteY8" fmla="*/ 10206 h 100056"/>
                <a:gd name="connsiteX9" fmla="*/ 22413 w 110062"/>
                <a:gd name="connsiteY9" fmla="*/ 10206 h 100056"/>
                <a:gd name="connsiteX10" fmla="*/ 108562 w 110062"/>
                <a:gd name="connsiteY10" fmla="*/ 96354 h 100056"/>
                <a:gd name="connsiteX11" fmla="*/ 109962 w 110062"/>
                <a:gd name="connsiteY11" fmla="*/ 103358 h 100056"/>
                <a:gd name="connsiteX12" fmla="*/ 104059 w 110062"/>
                <a:gd name="connsiteY12" fmla="*/ 107260 h 100056"/>
                <a:gd name="connsiteX13" fmla="*/ 12908 w 110062"/>
                <a:gd name="connsiteY13" fmla="*/ 94453 h 100056"/>
                <a:gd name="connsiteX14" fmla="*/ 88550 w 110062"/>
                <a:gd name="connsiteY14" fmla="*/ 94453 h 100056"/>
                <a:gd name="connsiteX15" fmla="*/ 13408 w 110062"/>
                <a:gd name="connsiteY15" fmla="*/ 19311 h 100056"/>
                <a:gd name="connsiteX16" fmla="*/ 12908 w 110062"/>
                <a:gd name="connsiteY16" fmla="*/ 18710 h 100056"/>
                <a:gd name="connsiteX17" fmla="*/ 12908 w 110062"/>
                <a:gd name="connsiteY17" fmla="*/ 944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0062" h="100056">
                  <a:moveTo>
                    <a:pt x="104059" y="107260"/>
                  </a:moveTo>
                  <a:lnTo>
                    <a:pt x="6504" y="107260"/>
                  </a:lnTo>
                  <a:cubicBezTo>
                    <a:pt x="4803" y="107260"/>
                    <a:pt x="3102" y="106660"/>
                    <a:pt x="1901" y="105460"/>
                  </a:cubicBezTo>
                  <a:cubicBezTo>
                    <a:pt x="700" y="104259"/>
                    <a:pt x="0" y="102558"/>
                    <a:pt x="0" y="100857"/>
                  </a:cubicBezTo>
                  <a:lnTo>
                    <a:pt x="100" y="6404"/>
                  </a:lnTo>
                  <a:cubicBezTo>
                    <a:pt x="100" y="2802"/>
                    <a:pt x="2902" y="0"/>
                    <a:pt x="6504" y="0"/>
                  </a:cubicBezTo>
                  <a:cubicBezTo>
                    <a:pt x="10006" y="0"/>
                    <a:pt x="12908" y="2802"/>
                    <a:pt x="12908" y="6404"/>
                  </a:cubicBezTo>
                  <a:lnTo>
                    <a:pt x="12908" y="10806"/>
                  </a:lnTo>
                  <a:cubicBezTo>
                    <a:pt x="13007" y="10606"/>
                    <a:pt x="13208" y="10406"/>
                    <a:pt x="13408" y="10206"/>
                  </a:cubicBezTo>
                  <a:cubicBezTo>
                    <a:pt x="15709" y="7804"/>
                    <a:pt x="20011" y="7804"/>
                    <a:pt x="22413" y="10206"/>
                  </a:cubicBezTo>
                  <a:lnTo>
                    <a:pt x="108562" y="96354"/>
                  </a:lnTo>
                  <a:cubicBezTo>
                    <a:pt x="110362" y="98155"/>
                    <a:pt x="110963" y="100957"/>
                    <a:pt x="109962" y="103358"/>
                  </a:cubicBezTo>
                  <a:cubicBezTo>
                    <a:pt x="108962" y="105760"/>
                    <a:pt x="106660" y="107260"/>
                    <a:pt x="104059" y="107260"/>
                  </a:cubicBezTo>
                  <a:close/>
                  <a:moveTo>
                    <a:pt x="12908" y="94453"/>
                  </a:moveTo>
                  <a:lnTo>
                    <a:pt x="88550" y="94453"/>
                  </a:lnTo>
                  <a:lnTo>
                    <a:pt x="13408" y="19311"/>
                  </a:lnTo>
                  <a:cubicBezTo>
                    <a:pt x="13208" y="19111"/>
                    <a:pt x="13007" y="18911"/>
                    <a:pt x="12908" y="18710"/>
                  </a:cubicBezTo>
                  <a:lnTo>
                    <a:pt x="12908" y="944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2E1F6018-48C0-4AA2-82D3-5BDF4D9AD78E}"/>
                </a:ext>
              </a:extLst>
            </p:cNvPr>
            <p:cNvSpPr/>
            <p:nvPr/>
          </p:nvSpPr>
          <p:spPr>
            <a:xfrm>
              <a:off x="9927632" y="4998385"/>
              <a:ext cx="290164" cy="120068"/>
            </a:xfrm>
            <a:custGeom>
              <a:avLst/>
              <a:gdLst>
                <a:gd name="connsiteX0" fmla="*/ 101557 w 290163"/>
                <a:gd name="connsiteY0" fmla="*/ 123670 h 120067"/>
                <a:gd name="connsiteX1" fmla="*/ 101557 w 290163"/>
                <a:gd name="connsiteY1" fmla="*/ 123670 h 120067"/>
                <a:gd name="connsiteX2" fmla="*/ 95154 w 290163"/>
                <a:gd name="connsiteY2" fmla="*/ 117266 h 120067"/>
                <a:gd name="connsiteX3" fmla="*/ 101557 w 290163"/>
                <a:gd name="connsiteY3" fmla="*/ 110862 h 120067"/>
                <a:gd name="connsiteX4" fmla="*/ 287262 w 290163"/>
                <a:gd name="connsiteY4" fmla="*/ 110862 h 120067"/>
                <a:gd name="connsiteX5" fmla="*/ 287262 w 290163"/>
                <a:gd name="connsiteY5" fmla="*/ 19011 h 120067"/>
                <a:gd name="connsiteX6" fmla="*/ 293666 w 290163"/>
                <a:gd name="connsiteY6" fmla="*/ 12607 h 120067"/>
                <a:gd name="connsiteX7" fmla="*/ 300069 w 290163"/>
                <a:gd name="connsiteY7" fmla="*/ 19011 h 120067"/>
                <a:gd name="connsiteX8" fmla="*/ 300069 w 290163"/>
                <a:gd name="connsiteY8" fmla="*/ 117266 h 120067"/>
                <a:gd name="connsiteX9" fmla="*/ 298168 w 290163"/>
                <a:gd name="connsiteY9" fmla="*/ 121768 h 120067"/>
                <a:gd name="connsiteX10" fmla="*/ 293666 w 290163"/>
                <a:gd name="connsiteY10" fmla="*/ 123670 h 120067"/>
                <a:gd name="connsiteX11" fmla="*/ 101557 w 290163"/>
                <a:gd name="connsiteY11" fmla="*/ 123670 h 120067"/>
                <a:gd name="connsiteX12" fmla="*/ 82346 w 290163"/>
                <a:gd name="connsiteY12" fmla="*/ 123670 h 120067"/>
                <a:gd name="connsiteX13" fmla="*/ 6404 w 290163"/>
                <a:gd name="connsiteY13" fmla="*/ 123670 h 120067"/>
                <a:gd name="connsiteX14" fmla="*/ 1901 w 290163"/>
                <a:gd name="connsiteY14" fmla="*/ 121768 h 120067"/>
                <a:gd name="connsiteX15" fmla="*/ 0 w 290163"/>
                <a:gd name="connsiteY15" fmla="*/ 117266 h 120067"/>
                <a:gd name="connsiteX16" fmla="*/ 0 w 290163"/>
                <a:gd name="connsiteY16" fmla="*/ 6403 h 120067"/>
                <a:gd name="connsiteX17" fmla="*/ 1801 w 290163"/>
                <a:gd name="connsiteY17" fmla="*/ 1801 h 120067"/>
                <a:gd name="connsiteX18" fmla="*/ 6404 w 290163"/>
                <a:gd name="connsiteY18" fmla="*/ 0 h 120067"/>
                <a:gd name="connsiteX19" fmla="*/ 267851 w 290163"/>
                <a:gd name="connsiteY19" fmla="*/ 0 h 120067"/>
                <a:gd name="connsiteX20" fmla="*/ 274255 w 290163"/>
                <a:gd name="connsiteY20" fmla="*/ 6403 h 120067"/>
                <a:gd name="connsiteX21" fmla="*/ 267851 w 290163"/>
                <a:gd name="connsiteY21" fmla="*/ 12807 h 120067"/>
                <a:gd name="connsiteX22" fmla="*/ 12808 w 290163"/>
                <a:gd name="connsiteY22" fmla="*/ 12807 h 120067"/>
                <a:gd name="connsiteX23" fmla="*/ 12808 w 290163"/>
                <a:gd name="connsiteY23" fmla="*/ 110862 h 120067"/>
                <a:gd name="connsiteX24" fmla="*/ 82346 w 290163"/>
                <a:gd name="connsiteY24" fmla="*/ 110862 h 120067"/>
                <a:gd name="connsiteX25" fmla="*/ 82446 w 290163"/>
                <a:gd name="connsiteY25" fmla="*/ 110862 h 120067"/>
                <a:gd name="connsiteX26" fmla="*/ 88750 w 290163"/>
                <a:gd name="connsiteY26" fmla="*/ 117266 h 120067"/>
                <a:gd name="connsiteX27" fmla="*/ 82346 w 290163"/>
                <a:gd name="connsiteY27" fmla="*/ 123670 h 120067"/>
                <a:gd name="connsiteX28" fmla="*/ 287062 w 290163"/>
                <a:gd name="connsiteY28" fmla="*/ 12807 h 120067"/>
                <a:gd name="connsiteX29" fmla="*/ 280658 w 290163"/>
                <a:gd name="connsiteY29" fmla="*/ 6403 h 120067"/>
                <a:gd name="connsiteX30" fmla="*/ 287062 w 290163"/>
                <a:gd name="connsiteY30" fmla="*/ 0 h 120067"/>
                <a:gd name="connsiteX31" fmla="*/ 293466 w 290163"/>
                <a:gd name="connsiteY31" fmla="*/ 6403 h 120067"/>
                <a:gd name="connsiteX32" fmla="*/ 287062 w 290163"/>
                <a:gd name="connsiteY32" fmla="*/ 12807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0163" h="120067">
                  <a:moveTo>
                    <a:pt x="101557" y="123670"/>
                  </a:moveTo>
                  <a:lnTo>
                    <a:pt x="101557" y="123670"/>
                  </a:lnTo>
                  <a:cubicBezTo>
                    <a:pt x="98055" y="123670"/>
                    <a:pt x="95154" y="120768"/>
                    <a:pt x="95154" y="117266"/>
                  </a:cubicBezTo>
                  <a:cubicBezTo>
                    <a:pt x="95154" y="113764"/>
                    <a:pt x="98055" y="110862"/>
                    <a:pt x="101557" y="110862"/>
                  </a:cubicBezTo>
                  <a:lnTo>
                    <a:pt x="287262" y="110862"/>
                  </a:lnTo>
                  <a:lnTo>
                    <a:pt x="287262" y="19011"/>
                  </a:lnTo>
                  <a:cubicBezTo>
                    <a:pt x="287262" y="15408"/>
                    <a:pt x="290164" y="12607"/>
                    <a:pt x="293666" y="12607"/>
                  </a:cubicBezTo>
                  <a:cubicBezTo>
                    <a:pt x="297168" y="12607"/>
                    <a:pt x="300069" y="15408"/>
                    <a:pt x="300069" y="19011"/>
                  </a:cubicBezTo>
                  <a:lnTo>
                    <a:pt x="300069" y="117266"/>
                  </a:lnTo>
                  <a:cubicBezTo>
                    <a:pt x="300069" y="118967"/>
                    <a:pt x="299369" y="120568"/>
                    <a:pt x="298168" y="121768"/>
                  </a:cubicBezTo>
                  <a:cubicBezTo>
                    <a:pt x="296967" y="122969"/>
                    <a:pt x="295367" y="123670"/>
                    <a:pt x="293666" y="123670"/>
                  </a:cubicBezTo>
                  <a:lnTo>
                    <a:pt x="101557" y="123670"/>
                  </a:lnTo>
                  <a:close/>
                  <a:moveTo>
                    <a:pt x="82346" y="123670"/>
                  </a:moveTo>
                  <a:lnTo>
                    <a:pt x="6404" y="123670"/>
                  </a:lnTo>
                  <a:cubicBezTo>
                    <a:pt x="4703" y="123670"/>
                    <a:pt x="3102" y="122969"/>
                    <a:pt x="1901" y="121768"/>
                  </a:cubicBezTo>
                  <a:cubicBezTo>
                    <a:pt x="700" y="120568"/>
                    <a:pt x="0" y="118967"/>
                    <a:pt x="0" y="117266"/>
                  </a:cubicBezTo>
                  <a:lnTo>
                    <a:pt x="0" y="6403"/>
                  </a:lnTo>
                  <a:cubicBezTo>
                    <a:pt x="0" y="4703"/>
                    <a:pt x="700" y="3102"/>
                    <a:pt x="1801" y="1801"/>
                  </a:cubicBezTo>
                  <a:cubicBezTo>
                    <a:pt x="3102" y="600"/>
                    <a:pt x="4703" y="0"/>
                    <a:pt x="6404" y="0"/>
                  </a:cubicBezTo>
                  <a:lnTo>
                    <a:pt x="267851" y="0"/>
                  </a:lnTo>
                  <a:cubicBezTo>
                    <a:pt x="271353" y="0"/>
                    <a:pt x="274255" y="2901"/>
                    <a:pt x="274255" y="6403"/>
                  </a:cubicBezTo>
                  <a:cubicBezTo>
                    <a:pt x="274255" y="9905"/>
                    <a:pt x="271353" y="12807"/>
                    <a:pt x="267851" y="12807"/>
                  </a:cubicBezTo>
                  <a:lnTo>
                    <a:pt x="12808" y="12807"/>
                  </a:lnTo>
                  <a:lnTo>
                    <a:pt x="12808" y="110862"/>
                  </a:lnTo>
                  <a:lnTo>
                    <a:pt x="82346" y="110862"/>
                  </a:lnTo>
                  <a:lnTo>
                    <a:pt x="82446" y="110862"/>
                  </a:lnTo>
                  <a:cubicBezTo>
                    <a:pt x="85949" y="110963"/>
                    <a:pt x="88750" y="113764"/>
                    <a:pt x="88750" y="117266"/>
                  </a:cubicBezTo>
                  <a:cubicBezTo>
                    <a:pt x="88750" y="120768"/>
                    <a:pt x="85849" y="123670"/>
                    <a:pt x="82346" y="123670"/>
                  </a:cubicBezTo>
                  <a:close/>
                  <a:moveTo>
                    <a:pt x="287062" y="12807"/>
                  </a:moveTo>
                  <a:cubicBezTo>
                    <a:pt x="283560" y="12807"/>
                    <a:pt x="280658" y="9905"/>
                    <a:pt x="280658" y="6403"/>
                  </a:cubicBezTo>
                  <a:cubicBezTo>
                    <a:pt x="280658" y="2802"/>
                    <a:pt x="283560" y="0"/>
                    <a:pt x="287062" y="0"/>
                  </a:cubicBezTo>
                  <a:cubicBezTo>
                    <a:pt x="290564" y="0"/>
                    <a:pt x="293466" y="2802"/>
                    <a:pt x="293466" y="6403"/>
                  </a:cubicBezTo>
                  <a:cubicBezTo>
                    <a:pt x="293466" y="9905"/>
                    <a:pt x="290564" y="12807"/>
                    <a:pt x="28706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76E19F5-3B7A-4CA4-BF37-95A339B6DDF3}"/>
                </a:ext>
              </a:extLst>
            </p:cNvPr>
            <p:cNvSpPr/>
            <p:nvPr/>
          </p:nvSpPr>
          <p:spPr>
            <a:xfrm>
              <a:off x="9988666" y="5025100"/>
              <a:ext cx="60034" cy="70039"/>
            </a:xfrm>
            <a:custGeom>
              <a:avLst/>
              <a:gdLst>
                <a:gd name="connsiteX0" fmla="*/ 66637 w 60033"/>
                <a:gd name="connsiteY0" fmla="*/ 71240 h 70039"/>
                <a:gd name="connsiteX1" fmla="*/ 49428 w 60033"/>
                <a:gd name="connsiteY1" fmla="*/ 71240 h 70039"/>
                <a:gd name="connsiteX2" fmla="*/ 32818 w 60033"/>
                <a:gd name="connsiteY2" fmla="*/ 44325 h 70039"/>
                <a:gd name="connsiteX3" fmla="*/ 16209 w 60033"/>
                <a:gd name="connsiteY3" fmla="*/ 71240 h 70039"/>
                <a:gd name="connsiteX4" fmla="*/ 0 w 60033"/>
                <a:gd name="connsiteY4" fmla="*/ 71240 h 70039"/>
                <a:gd name="connsiteX5" fmla="*/ 23613 w 60033"/>
                <a:gd name="connsiteY5" fmla="*/ 34520 h 70039"/>
                <a:gd name="connsiteX6" fmla="*/ 1500 w 60033"/>
                <a:gd name="connsiteY6" fmla="*/ 0 h 70039"/>
                <a:gd name="connsiteX7" fmla="*/ 18210 w 60033"/>
                <a:gd name="connsiteY7" fmla="*/ 0 h 70039"/>
                <a:gd name="connsiteX8" fmla="*/ 33619 w 60033"/>
                <a:gd name="connsiteY8" fmla="*/ 25614 h 70039"/>
                <a:gd name="connsiteX9" fmla="*/ 48727 w 60033"/>
                <a:gd name="connsiteY9" fmla="*/ 0 h 70039"/>
                <a:gd name="connsiteX10" fmla="*/ 65037 w 60033"/>
                <a:gd name="connsiteY10" fmla="*/ 0 h 70039"/>
                <a:gd name="connsiteX11" fmla="*/ 42624 w 60033"/>
                <a:gd name="connsiteY11" fmla="*/ 35320 h 70039"/>
                <a:gd name="connsiteX12" fmla="*/ 66637 w 60033"/>
                <a:gd name="connsiteY12" fmla="*/ 712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33" h="70039">
                  <a:moveTo>
                    <a:pt x="66637" y="71240"/>
                  </a:moveTo>
                  <a:lnTo>
                    <a:pt x="49428" y="71240"/>
                  </a:lnTo>
                  <a:lnTo>
                    <a:pt x="32818" y="44325"/>
                  </a:lnTo>
                  <a:lnTo>
                    <a:pt x="16209" y="71240"/>
                  </a:lnTo>
                  <a:lnTo>
                    <a:pt x="0" y="71240"/>
                  </a:lnTo>
                  <a:lnTo>
                    <a:pt x="23613" y="34520"/>
                  </a:lnTo>
                  <a:lnTo>
                    <a:pt x="1500" y="0"/>
                  </a:lnTo>
                  <a:lnTo>
                    <a:pt x="18210" y="0"/>
                  </a:lnTo>
                  <a:lnTo>
                    <a:pt x="33619" y="25614"/>
                  </a:lnTo>
                  <a:lnTo>
                    <a:pt x="48727" y="0"/>
                  </a:lnTo>
                  <a:lnTo>
                    <a:pt x="65037" y="0"/>
                  </a:lnTo>
                  <a:lnTo>
                    <a:pt x="42624" y="35320"/>
                  </a:lnTo>
                  <a:lnTo>
                    <a:pt x="66637" y="7124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A843BA6-925D-454A-8A38-2CDACD205F28}"/>
                </a:ext>
              </a:extLst>
            </p:cNvPr>
            <p:cNvSpPr/>
            <p:nvPr/>
          </p:nvSpPr>
          <p:spPr>
            <a:xfrm>
              <a:off x="10064209" y="5025100"/>
              <a:ext cx="40023" cy="70039"/>
            </a:xfrm>
            <a:custGeom>
              <a:avLst/>
              <a:gdLst>
                <a:gd name="connsiteX0" fmla="*/ 0 w 40022"/>
                <a:gd name="connsiteY0" fmla="*/ 71240 h 70039"/>
                <a:gd name="connsiteX1" fmla="*/ 0 w 40022"/>
                <a:gd name="connsiteY1" fmla="*/ 0 h 70039"/>
                <a:gd name="connsiteX2" fmla="*/ 15109 w 40022"/>
                <a:gd name="connsiteY2" fmla="*/ 0 h 70039"/>
                <a:gd name="connsiteX3" fmla="*/ 15109 w 40022"/>
                <a:gd name="connsiteY3" fmla="*/ 58833 h 70039"/>
                <a:gd name="connsiteX4" fmla="*/ 44024 w 40022"/>
                <a:gd name="connsiteY4" fmla="*/ 58833 h 70039"/>
                <a:gd name="connsiteX5" fmla="*/ 44024 w 40022"/>
                <a:gd name="connsiteY5" fmla="*/ 71340 h 70039"/>
                <a:gd name="connsiteX6" fmla="*/ 0 w 40022"/>
                <a:gd name="connsiteY6" fmla="*/ 713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70039">
                  <a:moveTo>
                    <a:pt x="0" y="71240"/>
                  </a:moveTo>
                  <a:lnTo>
                    <a:pt x="0" y="0"/>
                  </a:lnTo>
                  <a:lnTo>
                    <a:pt x="15109" y="0"/>
                  </a:lnTo>
                  <a:lnTo>
                    <a:pt x="15109" y="58833"/>
                  </a:lnTo>
                  <a:lnTo>
                    <a:pt x="44024" y="58833"/>
                  </a:lnTo>
                  <a:lnTo>
                    <a:pt x="44024" y="71340"/>
                  </a:lnTo>
                  <a:lnTo>
                    <a:pt x="0" y="7134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78F1CA07-6644-4E73-87D2-544B3BCBBA51}"/>
                </a:ext>
              </a:extLst>
            </p:cNvPr>
            <p:cNvSpPr/>
            <p:nvPr/>
          </p:nvSpPr>
          <p:spPr>
            <a:xfrm>
              <a:off x="10116338" y="5024000"/>
              <a:ext cx="40023" cy="70039"/>
            </a:xfrm>
            <a:custGeom>
              <a:avLst/>
              <a:gdLst>
                <a:gd name="connsiteX0" fmla="*/ 46426 w 40022"/>
                <a:gd name="connsiteY0" fmla="*/ 52530 h 70039"/>
                <a:gd name="connsiteX1" fmla="*/ 39522 w 40022"/>
                <a:gd name="connsiteY1" fmla="*/ 67738 h 70039"/>
                <a:gd name="connsiteX2" fmla="*/ 20212 w 40022"/>
                <a:gd name="connsiteY2" fmla="*/ 73341 h 70039"/>
                <a:gd name="connsiteX3" fmla="*/ 0 w 40022"/>
                <a:gd name="connsiteY3" fmla="*/ 69039 h 70039"/>
                <a:gd name="connsiteX4" fmla="*/ 0 w 40022"/>
                <a:gd name="connsiteY4" fmla="*/ 55031 h 70039"/>
                <a:gd name="connsiteX5" fmla="*/ 12207 w 40022"/>
                <a:gd name="connsiteY5" fmla="*/ 59533 h 70039"/>
                <a:gd name="connsiteX6" fmla="*/ 21312 w 40022"/>
                <a:gd name="connsiteY6" fmla="*/ 60834 h 70039"/>
                <a:gd name="connsiteX7" fmla="*/ 28916 w 40022"/>
                <a:gd name="connsiteY7" fmla="*/ 58933 h 70039"/>
                <a:gd name="connsiteX8" fmla="*/ 31618 w 40022"/>
                <a:gd name="connsiteY8" fmla="*/ 53230 h 70039"/>
                <a:gd name="connsiteX9" fmla="*/ 30418 w 40022"/>
                <a:gd name="connsiteY9" fmla="*/ 49528 h 70039"/>
                <a:gd name="connsiteX10" fmla="*/ 27015 w 40022"/>
                <a:gd name="connsiteY10" fmla="*/ 46426 h 70039"/>
                <a:gd name="connsiteX11" fmla="*/ 17810 w 40022"/>
                <a:gd name="connsiteY11" fmla="*/ 41623 h 70039"/>
                <a:gd name="connsiteX12" fmla="*/ 8005 w 40022"/>
                <a:gd name="connsiteY12" fmla="*/ 35720 h 70039"/>
                <a:gd name="connsiteX13" fmla="*/ 2802 w 40022"/>
                <a:gd name="connsiteY13" fmla="*/ 29116 h 70039"/>
                <a:gd name="connsiteX14" fmla="*/ 901 w 40022"/>
                <a:gd name="connsiteY14" fmla="*/ 20311 h 70039"/>
                <a:gd name="connsiteX15" fmla="*/ 7305 w 40022"/>
                <a:gd name="connsiteY15" fmla="*/ 5403 h 70039"/>
                <a:gd name="connsiteX16" fmla="*/ 25014 w 40022"/>
                <a:gd name="connsiteY16" fmla="*/ 0 h 70039"/>
                <a:gd name="connsiteX17" fmla="*/ 35620 w 40022"/>
                <a:gd name="connsiteY17" fmla="*/ 1301 h 70039"/>
                <a:gd name="connsiteX18" fmla="*/ 46126 w 40022"/>
                <a:gd name="connsiteY18" fmla="*/ 5003 h 70039"/>
                <a:gd name="connsiteX19" fmla="*/ 41223 w 40022"/>
                <a:gd name="connsiteY19" fmla="*/ 16709 h 70039"/>
                <a:gd name="connsiteX20" fmla="*/ 31818 w 40022"/>
                <a:gd name="connsiteY20" fmla="*/ 13408 h 70039"/>
                <a:gd name="connsiteX21" fmla="*/ 24514 w 40022"/>
                <a:gd name="connsiteY21" fmla="*/ 12507 h 70039"/>
                <a:gd name="connsiteX22" fmla="*/ 17910 w 40022"/>
                <a:gd name="connsiteY22" fmla="*/ 14508 h 70039"/>
                <a:gd name="connsiteX23" fmla="*/ 15609 w 40022"/>
                <a:gd name="connsiteY23" fmla="*/ 19711 h 70039"/>
                <a:gd name="connsiteX24" fmla="*/ 16510 w 40022"/>
                <a:gd name="connsiteY24" fmla="*/ 23213 h 70039"/>
                <a:gd name="connsiteX25" fmla="*/ 19411 w 40022"/>
                <a:gd name="connsiteY25" fmla="*/ 26115 h 70039"/>
                <a:gd name="connsiteX26" fmla="*/ 29017 w 40022"/>
                <a:gd name="connsiteY26" fmla="*/ 31117 h 70039"/>
                <a:gd name="connsiteX27" fmla="*/ 42724 w 40022"/>
                <a:gd name="connsiteY27" fmla="*/ 40723 h 70039"/>
                <a:gd name="connsiteX28" fmla="*/ 46426 w 40022"/>
                <a:gd name="connsiteY28" fmla="*/ 5253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0022" h="70039">
                  <a:moveTo>
                    <a:pt x="46426" y="52530"/>
                  </a:moveTo>
                  <a:cubicBezTo>
                    <a:pt x="46426" y="58933"/>
                    <a:pt x="44125" y="64036"/>
                    <a:pt x="39522" y="67738"/>
                  </a:cubicBezTo>
                  <a:cubicBezTo>
                    <a:pt x="34920" y="71440"/>
                    <a:pt x="28416" y="73341"/>
                    <a:pt x="20212" y="73341"/>
                  </a:cubicBezTo>
                  <a:cubicBezTo>
                    <a:pt x="12607" y="73341"/>
                    <a:pt x="5904" y="71941"/>
                    <a:pt x="0" y="69039"/>
                  </a:cubicBezTo>
                  <a:lnTo>
                    <a:pt x="0" y="55031"/>
                  </a:lnTo>
                  <a:cubicBezTo>
                    <a:pt x="4803" y="57132"/>
                    <a:pt x="8905" y="58733"/>
                    <a:pt x="12207" y="59533"/>
                  </a:cubicBezTo>
                  <a:cubicBezTo>
                    <a:pt x="15509" y="60434"/>
                    <a:pt x="18611" y="60834"/>
                    <a:pt x="21312" y="60834"/>
                  </a:cubicBezTo>
                  <a:cubicBezTo>
                    <a:pt x="24614" y="60834"/>
                    <a:pt x="27216" y="60234"/>
                    <a:pt x="28916" y="58933"/>
                  </a:cubicBezTo>
                  <a:cubicBezTo>
                    <a:pt x="30717" y="57632"/>
                    <a:pt x="31618" y="55731"/>
                    <a:pt x="31618" y="53230"/>
                  </a:cubicBezTo>
                  <a:cubicBezTo>
                    <a:pt x="31618" y="51829"/>
                    <a:pt x="31218" y="50629"/>
                    <a:pt x="30418" y="49528"/>
                  </a:cubicBezTo>
                  <a:cubicBezTo>
                    <a:pt x="29617" y="48427"/>
                    <a:pt x="28516" y="47427"/>
                    <a:pt x="27015" y="46426"/>
                  </a:cubicBezTo>
                  <a:cubicBezTo>
                    <a:pt x="25515" y="45425"/>
                    <a:pt x="22413" y="43825"/>
                    <a:pt x="17810" y="41623"/>
                  </a:cubicBezTo>
                  <a:cubicBezTo>
                    <a:pt x="13508" y="39622"/>
                    <a:pt x="10206" y="37621"/>
                    <a:pt x="8005" y="35720"/>
                  </a:cubicBezTo>
                  <a:cubicBezTo>
                    <a:pt x="5803" y="33819"/>
                    <a:pt x="4103" y="31618"/>
                    <a:pt x="2802" y="29116"/>
                  </a:cubicBezTo>
                  <a:cubicBezTo>
                    <a:pt x="1501" y="26615"/>
                    <a:pt x="901" y="23713"/>
                    <a:pt x="901" y="20311"/>
                  </a:cubicBezTo>
                  <a:cubicBezTo>
                    <a:pt x="901" y="14008"/>
                    <a:pt x="3002" y="9005"/>
                    <a:pt x="7305" y="5403"/>
                  </a:cubicBezTo>
                  <a:cubicBezTo>
                    <a:pt x="11607" y="1801"/>
                    <a:pt x="17510" y="0"/>
                    <a:pt x="25014" y="0"/>
                  </a:cubicBezTo>
                  <a:cubicBezTo>
                    <a:pt x="28716" y="0"/>
                    <a:pt x="32218" y="400"/>
                    <a:pt x="35620" y="1301"/>
                  </a:cubicBezTo>
                  <a:cubicBezTo>
                    <a:pt x="39022" y="2201"/>
                    <a:pt x="42524" y="3402"/>
                    <a:pt x="46126" y="5003"/>
                  </a:cubicBezTo>
                  <a:lnTo>
                    <a:pt x="41223" y="16709"/>
                  </a:lnTo>
                  <a:cubicBezTo>
                    <a:pt x="37422" y="15108"/>
                    <a:pt x="34320" y="14108"/>
                    <a:pt x="31818" y="13408"/>
                  </a:cubicBezTo>
                  <a:cubicBezTo>
                    <a:pt x="29317" y="12807"/>
                    <a:pt x="26915" y="12507"/>
                    <a:pt x="24514" y="12507"/>
                  </a:cubicBezTo>
                  <a:cubicBezTo>
                    <a:pt x="21613" y="12507"/>
                    <a:pt x="19411" y="13207"/>
                    <a:pt x="17910" y="14508"/>
                  </a:cubicBezTo>
                  <a:cubicBezTo>
                    <a:pt x="16409" y="15809"/>
                    <a:pt x="15609" y="17610"/>
                    <a:pt x="15609" y="19711"/>
                  </a:cubicBezTo>
                  <a:cubicBezTo>
                    <a:pt x="15609" y="21012"/>
                    <a:pt x="15909" y="22213"/>
                    <a:pt x="16510" y="23213"/>
                  </a:cubicBezTo>
                  <a:cubicBezTo>
                    <a:pt x="17110" y="24213"/>
                    <a:pt x="18110" y="25114"/>
                    <a:pt x="19411" y="26115"/>
                  </a:cubicBezTo>
                  <a:cubicBezTo>
                    <a:pt x="20812" y="27015"/>
                    <a:pt x="23914" y="28716"/>
                    <a:pt x="29017" y="31117"/>
                  </a:cubicBezTo>
                  <a:cubicBezTo>
                    <a:pt x="35720" y="34319"/>
                    <a:pt x="40223" y="37521"/>
                    <a:pt x="42724" y="40723"/>
                  </a:cubicBezTo>
                  <a:cubicBezTo>
                    <a:pt x="45226" y="43925"/>
                    <a:pt x="46426" y="47927"/>
                    <a:pt x="46426" y="5253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1" name="Group 640">
            <a:extLst>
              <a:ext uri="{FF2B5EF4-FFF2-40B4-BE49-F238E27FC236}">
                <a16:creationId xmlns:a16="http://schemas.microsoft.com/office/drawing/2014/main" id="{F98F6410-1122-4546-8B42-85DA7B65ACEF}"/>
              </a:ext>
            </a:extLst>
          </p:cNvPr>
          <p:cNvGrpSpPr/>
          <p:nvPr/>
        </p:nvGrpSpPr>
        <p:grpSpPr>
          <a:xfrm>
            <a:off x="11088787" y="4754948"/>
            <a:ext cx="399024" cy="457858"/>
            <a:chOff x="11088787" y="4754948"/>
            <a:chExt cx="399024" cy="457858"/>
          </a:xfrm>
          <a:solidFill>
            <a:srgbClr val="FFFFFF"/>
          </a:solidFill>
        </p:grpSpPr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A835853B-4231-4160-85C0-02D4FB92E5AB}"/>
                </a:ext>
              </a:extLst>
            </p:cNvPr>
            <p:cNvSpPr/>
            <p:nvPr/>
          </p:nvSpPr>
          <p:spPr>
            <a:xfrm>
              <a:off x="11155114" y="4754948"/>
              <a:ext cx="230130" cy="250141"/>
            </a:xfrm>
            <a:custGeom>
              <a:avLst/>
              <a:gdLst>
                <a:gd name="connsiteX0" fmla="*/ 6414 w 230129"/>
                <a:gd name="connsiteY0" fmla="*/ 256144 h 250140"/>
                <a:gd name="connsiteX1" fmla="*/ 10 w 230129"/>
                <a:gd name="connsiteY1" fmla="*/ 249741 h 250140"/>
                <a:gd name="connsiteX2" fmla="*/ 10 w 230129"/>
                <a:gd name="connsiteY2" fmla="*/ 57633 h 250140"/>
                <a:gd name="connsiteX3" fmla="*/ 6414 w 230129"/>
                <a:gd name="connsiteY3" fmla="*/ 51229 h 250140"/>
                <a:gd name="connsiteX4" fmla="*/ 12816 w 230129"/>
                <a:gd name="connsiteY4" fmla="*/ 57633 h 250140"/>
                <a:gd name="connsiteX5" fmla="*/ 12816 w 230129"/>
                <a:gd name="connsiteY5" fmla="*/ 249741 h 250140"/>
                <a:gd name="connsiteX6" fmla="*/ 6414 w 230129"/>
                <a:gd name="connsiteY6" fmla="*/ 256144 h 250140"/>
                <a:gd name="connsiteX7" fmla="*/ 6414 w 230129"/>
                <a:gd name="connsiteY7" fmla="*/ 44825 h 250140"/>
                <a:gd name="connsiteX8" fmla="*/ 6113 w 230129"/>
                <a:gd name="connsiteY8" fmla="*/ 44825 h 250140"/>
                <a:gd name="connsiteX9" fmla="*/ 10 w 230129"/>
                <a:gd name="connsiteY9" fmla="*/ 38121 h 250140"/>
                <a:gd name="connsiteX10" fmla="*/ 40232 w 230129"/>
                <a:gd name="connsiteY10" fmla="*/ 0 h 250140"/>
                <a:gd name="connsiteX11" fmla="*/ 229039 w 230129"/>
                <a:gd name="connsiteY11" fmla="*/ 0 h 250140"/>
                <a:gd name="connsiteX12" fmla="*/ 235442 w 230129"/>
                <a:gd name="connsiteY12" fmla="*/ 6504 h 250140"/>
                <a:gd name="connsiteX13" fmla="*/ 229039 w 230129"/>
                <a:gd name="connsiteY13" fmla="*/ 12807 h 250140"/>
                <a:gd name="connsiteX14" fmla="*/ 40232 w 230129"/>
                <a:gd name="connsiteY14" fmla="*/ 12807 h 250140"/>
                <a:gd name="connsiteX15" fmla="*/ 12816 w 230129"/>
                <a:gd name="connsiteY15" fmla="*/ 38822 h 250140"/>
                <a:gd name="connsiteX16" fmla="*/ 6414 w 230129"/>
                <a:gd name="connsiteY16" fmla="*/ 44825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0129" h="250140">
                  <a:moveTo>
                    <a:pt x="6414" y="256144"/>
                  </a:moveTo>
                  <a:cubicBezTo>
                    <a:pt x="2811" y="256144"/>
                    <a:pt x="10" y="253343"/>
                    <a:pt x="10" y="249741"/>
                  </a:cubicBezTo>
                  <a:lnTo>
                    <a:pt x="10" y="57633"/>
                  </a:lnTo>
                  <a:cubicBezTo>
                    <a:pt x="10" y="54131"/>
                    <a:pt x="2811" y="51229"/>
                    <a:pt x="6414" y="51229"/>
                  </a:cubicBezTo>
                  <a:cubicBezTo>
                    <a:pt x="9916" y="51229"/>
                    <a:pt x="12816" y="54131"/>
                    <a:pt x="12816" y="57633"/>
                  </a:cubicBezTo>
                  <a:lnTo>
                    <a:pt x="12816" y="249741"/>
                  </a:lnTo>
                  <a:cubicBezTo>
                    <a:pt x="12816" y="253343"/>
                    <a:pt x="9916" y="256144"/>
                    <a:pt x="6414" y="256144"/>
                  </a:cubicBezTo>
                  <a:close/>
                  <a:moveTo>
                    <a:pt x="6414" y="44825"/>
                  </a:moveTo>
                  <a:lnTo>
                    <a:pt x="6113" y="44825"/>
                  </a:lnTo>
                  <a:cubicBezTo>
                    <a:pt x="2612" y="44725"/>
                    <a:pt x="-190" y="41623"/>
                    <a:pt x="10" y="38121"/>
                  </a:cubicBezTo>
                  <a:cubicBezTo>
                    <a:pt x="1211" y="16809"/>
                    <a:pt x="18821" y="100"/>
                    <a:pt x="40232" y="0"/>
                  </a:cubicBezTo>
                  <a:lnTo>
                    <a:pt x="229039" y="0"/>
                  </a:lnTo>
                  <a:cubicBezTo>
                    <a:pt x="232541" y="0"/>
                    <a:pt x="235442" y="2902"/>
                    <a:pt x="235442" y="6504"/>
                  </a:cubicBezTo>
                  <a:cubicBezTo>
                    <a:pt x="235442" y="10006"/>
                    <a:pt x="232541" y="12807"/>
                    <a:pt x="229039" y="12807"/>
                  </a:cubicBezTo>
                  <a:lnTo>
                    <a:pt x="40232" y="12807"/>
                  </a:lnTo>
                  <a:cubicBezTo>
                    <a:pt x="25624" y="12807"/>
                    <a:pt x="13618" y="24214"/>
                    <a:pt x="12816" y="38822"/>
                  </a:cubicBezTo>
                  <a:cubicBezTo>
                    <a:pt x="12617" y="42224"/>
                    <a:pt x="9815" y="44825"/>
                    <a:pt x="6414" y="4482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7894498C-1219-4723-A2AB-210C2DDEE8A8}"/>
                </a:ext>
              </a:extLst>
            </p:cNvPr>
            <p:cNvSpPr/>
            <p:nvPr/>
          </p:nvSpPr>
          <p:spPr>
            <a:xfrm>
              <a:off x="11155124" y="4852603"/>
              <a:ext cx="330186" cy="360203"/>
            </a:xfrm>
            <a:custGeom>
              <a:avLst/>
              <a:gdLst>
                <a:gd name="connsiteX0" fmla="*/ 292665 w 330186"/>
                <a:gd name="connsiteY0" fmla="*/ 367207 h 360203"/>
                <a:gd name="connsiteX1" fmla="*/ 292665 w 330186"/>
                <a:gd name="connsiteY1" fmla="*/ 367207 h 360203"/>
                <a:gd name="connsiteX2" fmla="*/ 40222 w 330186"/>
                <a:gd name="connsiteY2" fmla="*/ 367207 h 360203"/>
                <a:gd name="connsiteX3" fmla="*/ 6703 w 330186"/>
                <a:gd name="connsiteY3" fmla="*/ 349197 h 360203"/>
                <a:gd name="connsiteX4" fmla="*/ 5803 w 330186"/>
                <a:gd name="connsiteY4" fmla="*/ 344394 h 360203"/>
                <a:gd name="connsiteX5" fmla="*/ 8505 w 330186"/>
                <a:gd name="connsiteY5" fmla="*/ 340292 h 360203"/>
                <a:gd name="connsiteX6" fmla="*/ 17410 w 330186"/>
                <a:gd name="connsiteY6" fmla="*/ 342093 h 360203"/>
                <a:gd name="connsiteX7" fmla="*/ 40222 w 330186"/>
                <a:gd name="connsiteY7" fmla="*/ 354400 h 360203"/>
                <a:gd name="connsiteX8" fmla="*/ 292665 w 330186"/>
                <a:gd name="connsiteY8" fmla="*/ 354400 h 360203"/>
                <a:gd name="connsiteX9" fmla="*/ 320281 w 330186"/>
                <a:gd name="connsiteY9" fmla="*/ 326984 h 360203"/>
                <a:gd name="connsiteX10" fmla="*/ 320281 w 330186"/>
                <a:gd name="connsiteY10" fmla="*/ 217723 h 360203"/>
                <a:gd name="connsiteX11" fmla="*/ 326683 w 330186"/>
                <a:gd name="connsiteY11" fmla="*/ 211319 h 360203"/>
                <a:gd name="connsiteX12" fmla="*/ 332987 w 330186"/>
                <a:gd name="connsiteY12" fmla="*/ 217723 h 360203"/>
                <a:gd name="connsiteX13" fmla="*/ 332987 w 330186"/>
                <a:gd name="connsiteY13" fmla="*/ 326984 h 360203"/>
                <a:gd name="connsiteX14" fmla="*/ 292665 w 330186"/>
                <a:gd name="connsiteY14" fmla="*/ 367207 h 360203"/>
                <a:gd name="connsiteX15" fmla="*/ 6503 w 330186"/>
                <a:gd name="connsiteY15" fmla="*/ 333988 h 360203"/>
                <a:gd name="connsiteX16" fmla="*/ 6503 w 330186"/>
                <a:gd name="connsiteY16" fmla="*/ 333988 h 360203"/>
                <a:gd name="connsiteX17" fmla="*/ 0 w 330186"/>
                <a:gd name="connsiteY17" fmla="*/ 327685 h 360203"/>
                <a:gd name="connsiteX18" fmla="*/ 1800 w 330186"/>
                <a:gd name="connsiteY18" fmla="*/ 323082 h 360203"/>
                <a:gd name="connsiteX19" fmla="*/ 6304 w 330186"/>
                <a:gd name="connsiteY19" fmla="*/ 321181 h 360203"/>
                <a:gd name="connsiteX20" fmla="*/ 6404 w 330186"/>
                <a:gd name="connsiteY20" fmla="*/ 321181 h 360203"/>
                <a:gd name="connsiteX21" fmla="*/ 12806 w 330186"/>
                <a:gd name="connsiteY21" fmla="*/ 327485 h 360203"/>
                <a:gd name="connsiteX22" fmla="*/ 6503 w 330186"/>
                <a:gd name="connsiteY22" fmla="*/ 333988 h 360203"/>
                <a:gd name="connsiteX23" fmla="*/ 6503 w 330186"/>
                <a:gd name="connsiteY23" fmla="*/ 333988 h 360203"/>
                <a:gd name="connsiteX24" fmla="*/ 6404 w 330186"/>
                <a:gd name="connsiteY24" fmla="*/ 314777 h 360203"/>
                <a:gd name="connsiteX25" fmla="*/ 0 w 330186"/>
                <a:gd name="connsiteY25" fmla="*/ 308374 h 360203"/>
                <a:gd name="connsiteX26" fmla="*/ 0 w 330186"/>
                <a:gd name="connsiteY26" fmla="*/ 265149 h 360203"/>
                <a:gd name="connsiteX27" fmla="*/ 6404 w 330186"/>
                <a:gd name="connsiteY27" fmla="*/ 258746 h 360203"/>
                <a:gd name="connsiteX28" fmla="*/ 12806 w 330186"/>
                <a:gd name="connsiteY28" fmla="*/ 265149 h 360203"/>
                <a:gd name="connsiteX29" fmla="*/ 12806 w 330186"/>
                <a:gd name="connsiteY29" fmla="*/ 308374 h 360203"/>
                <a:gd name="connsiteX30" fmla="*/ 6404 w 330186"/>
                <a:gd name="connsiteY30" fmla="*/ 314777 h 360203"/>
                <a:gd name="connsiteX31" fmla="*/ 326683 w 330186"/>
                <a:gd name="connsiteY31" fmla="*/ 204916 h 360203"/>
                <a:gd name="connsiteX32" fmla="*/ 320281 w 330186"/>
                <a:gd name="connsiteY32" fmla="*/ 198512 h 360203"/>
                <a:gd name="connsiteX33" fmla="*/ 320281 w 330186"/>
                <a:gd name="connsiteY33" fmla="*/ 6403 h 360203"/>
                <a:gd name="connsiteX34" fmla="*/ 326683 w 330186"/>
                <a:gd name="connsiteY34" fmla="*/ 0 h 360203"/>
                <a:gd name="connsiteX35" fmla="*/ 332987 w 330186"/>
                <a:gd name="connsiteY35" fmla="*/ 6403 h 360203"/>
                <a:gd name="connsiteX36" fmla="*/ 332987 w 330186"/>
                <a:gd name="connsiteY36" fmla="*/ 198512 h 360203"/>
                <a:gd name="connsiteX37" fmla="*/ 326683 w 330186"/>
                <a:gd name="connsiteY37" fmla="*/ 204916 h 3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30186" h="360203">
                  <a:moveTo>
                    <a:pt x="292665" y="367207"/>
                  </a:moveTo>
                  <a:lnTo>
                    <a:pt x="292665" y="367207"/>
                  </a:lnTo>
                  <a:lnTo>
                    <a:pt x="40222" y="367207"/>
                  </a:lnTo>
                  <a:cubicBezTo>
                    <a:pt x="26814" y="367207"/>
                    <a:pt x="14207" y="360503"/>
                    <a:pt x="6703" y="349197"/>
                  </a:cubicBezTo>
                  <a:cubicBezTo>
                    <a:pt x="5803" y="347796"/>
                    <a:pt x="5402" y="345995"/>
                    <a:pt x="5803" y="344394"/>
                  </a:cubicBezTo>
                  <a:cubicBezTo>
                    <a:pt x="6103" y="342693"/>
                    <a:pt x="7104" y="341292"/>
                    <a:pt x="8505" y="340292"/>
                  </a:cubicBezTo>
                  <a:cubicBezTo>
                    <a:pt x="11306" y="338391"/>
                    <a:pt x="15508" y="339191"/>
                    <a:pt x="17410" y="342093"/>
                  </a:cubicBezTo>
                  <a:cubicBezTo>
                    <a:pt x="22513" y="349797"/>
                    <a:pt x="31017" y="354400"/>
                    <a:pt x="40222" y="354400"/>
                  </a:cubicBezTo>
                  <a:lnTo>
                    <a:pt x="292665" y="354400"/>
                  </a:lnTo>
                  <a:cubicBezTo>
                    <a:pt x="307872" y="354300"/>
                    <a:pt x="320180" y="341993"/>
                    <a:pt x="320281" y="326984"/>
                  </a:cubicBezTo>
                  <a:lnTo>
                    <a:pt x="320281" y="217723"/>
                  </a:lnTo>
                  <a:cubicBezTo>
                    <a:pt x="320281" y="214121"/>
                    <a:pt x="323081" y="211319"/>
                    <a:pt x="326683" y="211319"/>
                  </a:cubicBezTo>
                  <a:cubicBezTo>
                    <a:pt x="330186" y="211319"/>
                    <a:pt x="332987" y="214121"/>
                    <a:pt x="332987" y="217723"/>
                  </a:cubicBezTo>
                  <a:lnTo>
                    <a:pt x="332987" y="326984"/>
                  </a:lnTo>
                  <a:cubicBezTo>
                    <a:pt x="332987" y="349097"/>
                    <a:pt x="314977" y="367107"/>
                    <a:pt x="292665" y="367207"/>
                  </a:cubicBezTo>
                  <a:close/>
                  <a:moveTo>
                    <a:pt x="6503" y="333988"/>
                  </a:moveTo>
                  <a:lnTo>
                    <a:pt x="6503" y="333988"/>
                  </a:lnTo>
                  <a:cubicBezTo>
                    <a:pt x="2901" y="333988"/>
                    <a:pt x="100" y="331187"/>
                    <a:pt x="0" y="327685"/>
                  </a:cubicBezTo>
                  <a:cubicBezTo>
                    <a:pt x="0" y="325984"/>
                    <a:pt x="600" y="324383"/>
                    <a:pt x="1800" y="323082"/>
                  </a:cubicBezTo>
                  <a:cubicBezTo>
                    <a:pt x="3001" y="321881"/>
                    <a:pt x="4602" y="321181"/>
                    <a:pt x="6304" y="321181"/>
                  </a:cubicBezTo>
                  <a:lnTo>
                    <a:pt x="6404" y="321181"/>
                  </a:lnTo>
                  <a:cubicBezTo>
                    <a:pt x="9805" y="321181"/>
                    <a:pt x="12706" y="323983"/>
                    <a:pt x="12806" y="327485"/>
                  </a:cubicBezTo>
                  <a:cubicBezTo>
                    <a:pt x="12906" y="330986"/>
                    <a:pt x="10006" y="333888"/>
                    <a:pt x="6503" y="333988"/>
                  </a:cubicBezTo>
                  <a:lnTo>
                    <a:pt x="6503" y="333988"/>
                  </a:lnTo>
                  <a:close/>
                  <a:moveTo>
                    <a:pt x="6404" y="314777"/>
                  </a:moveTo>
                  <a:cubicBezTo>
                    <a:pt x="2901" y="314777"/>
                    <a:pt x="0" y="311876"/>
                    <a:pt x="0" y="308374"/>
                  </a:cubicBezTo>
                  <a:lnTo>
                    <a:pt x="0" y="265149"/>
                  </a:lnTo>
                  <a:cubicBezTo>
                    <a:pt x="0" y="261647"/>
                    <a:pt x="2901" y="258746"/>
                    <a:pt x="6404" y="258746"/>
                  </a:cubicBezTo>
                  <a:cubicBezTo>
                    <a:pt x="9905" y="258746"/>
                    <a:pt x="12806" y="261647"/>
                    <a:pt x="12806" y="265149"/>
                  </a:cubicBezTo>
                  <a:lnTo>
                    <a:pt x="12806" y="308374"/>
                  </a:lnTo>
                  <a:cubicBezTo>
                    <a:pt x="12806" y="311876"/>
                    <a:pt x="9905" y="314777"/>
                    <a:pt x="6404" y="314777"/>
                  </a:cubicBezTo>
                  <a:close/>
                  <a:moveTo>
                    <a:pt x="326683" y="204916"/>
                  </a:moveTo>
                  <a:cubicBezTo>
                    <a:pt x="323081" y="204916"/>
                    <a:pt x="320281" y="202014"/>
                    <a:pt x="320281" y="198512"/>
                  </a:cubicBezTo>
                  <a:lnTo>
                    <a:pt x="320281" y="6403"/>
                  </a:lnTo>
                  <a:cubicBezTo>
                    <a:pt x="320281" y="2902"/>
                    <a:pt x="323081" y="0"/>
                    <a:pt x="326683" y="0"/>
                  </a:cubicBezTo>
                  <a:cubicBezTo>
                    <a:pt x="330186" y="0"/>
                    <a:pt x="332987" y="2902"/>
                    <a:pt x="332987" y="6403"/>
                  </a:cubicBezTo>
                  <a:lnTo>
                    <a:pt x="332987" y="198512"/>
                  </a:lnTo>
                  <a:cubicBezTo>
                    <a:pt x="332987" y="202014"/>
                    <a:pt x="330186" y="204916"/>
                    <a:pt x="326683" y="2049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D9B5B5E9-F258-43D0-805A-DA834C11A9BD}"/>
                </a:ext>
              </a:extLst>
            </p:cNvPr>
            <p:cNvSpPr/>
            <p:nvPr/>
          </p:nvSpPr>
          <p:spPr>
            <a:xfrm>
              <a:off x="11377749" y="4758050"/>
              <a:ext cx="110062" cy="100056"/>
            </a:xfrm>
            <a:custGeom>
              <a:avLst/>
              <a:gdLst>
                <a:gd name="connsiteX0" fmla="*/ 103959 w 110062"/>
                <a:gd name="connsiteY0" fmla="*/ 107260 h 100056"/>
                <a:gd name="connsiteX1" fmla="*/ 6404 w 110062"/>
                <a:gd name="connsiteY1" fmla="*/ 107260 h 100056"/>
                <a:gd name="connsiteX2" fmla="*/ 1900 w 110062"/>
                <a:gd name="connsiteY2" fmla="*/ 105460 h 100056"/>
                <a:gd name="connsiteX3" fmla="*/ 0 w 110062"/>
                <a:gd name="connsiteY3" fmla="*/ 100857 h 100056"/>
                <a:gd name="connsiteX4" fmla="*/ 0 w 110062"/>
                <a:gd name="connsiteY4" fmla="*/ 6404 h 100056"/>
                <a:gd name="connsiteX5" fmla="*/ 6404 w 110062"/>
                <a:gd name="connsiteY5" fmla="*/ 0 h 100056"/>
                <a:gd name="connsiteX6" fmla="*/ 12806 w 110062"/>
                <a:gd name="connsiteY6" fmla="*/ 6404 h 100056"/>
                <a:gd name="connsiteX7" fmla="*/ 12806 w 110062"/>
                <a:gd name="connsiteY7" fmla="*/ 10806 h 100056"/>
                <a:gd name="connsiteX8" fmla="*/ 13307 w 110062"/>
                <a:gd name="connsiteY8" fmla="*/ 10206 h 100056"/>
                <a:gd name="connsiteX9" fmla="*/ 22312 w 110062"/>
                <a:gd name="connsiteY9" fmla="*/ 10206 h 100056"/>
                <a:gd name="connsiteX10" fmla="*/ 108461 w 110062"/>
                <a:gd name="connsiteY10" fmla="*/ 96354 h 100056"/>
                <a:gd name="connsiteX11" fmla="*/ 109862 w 110062"/>
                <a:gd name="connsiteY11" fmla="*/ 103358 h 100056"/>
                <a:gd name="connsiteX12" fmla="*/ 103959 w 110062"/>
                <a:gd name="connsiteY12" fmla="*/ 107260 h 100056"/>
                <a:gd name="connsiteX13" fmla="*/ 12806 w 110062"/>
                <a:gd name="connsiteY13" fmla="*/ 94453 h 100056"/>
                <a:gd name="connsiteX14" fmla="*/ 88450 w 110062"/>
                <a:gd name="connsiteY14" fmla="*/ 94453 h 100056"/>
                <a:gd name="connsiteX15" fmla="*/ 13407 w 110062"/>
                <a:gd name="connsiteY15" fmla="*/ 19311 h 100056"/>
                <a:gd name="connsiteX16" fmla="*/ 13307 w 110062"/>
                <a:gd name="connsiteY16" fmla="*/ 19311 h 100056"/>
                <a:gd name="connsiteX17" fmla="*/ 12806 w 110062"/>
                <a:gd name="connsiteY17" fmla="*/ 18710 h 100056"/>
                <a:gd name="connsiteX18" fmla="*/ 12806 w 110062"/>
                <a:gd name="connsiteY18" fmla="*/ 944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3959" y="107260"/>
                  </a:moveTo>
                  <a:lnTo>
                    <a:pt x="6404" y="107260"/>
                  </a:lnTo>
                  <a:cubicBezTo>
                    <a:pt x="4702" y="107260"/>
                    <a:pt x="3001" y="106660"/>
                    <a:pt x="1900" y="105460"/>
                  </a:cubicBezTo>
                  <a:cubicBezTo>
                    <a:pt x="600" y="104159"/>
                    <a:pt x="0" y="102558"/>
                    <a:pt x="0" y="100857"/>
                  </a:cubicBezTo>
                  <a:lnTo>
                    <a:pt x="0" y="6404"/>
                  </a:lnTo>
                  <a:cubicBezTo>
                    <a:pt x="0" y="2802"/>
                    <a:pt x="2901" y="0"/>
                    <a:pt x="6404" y="0"/>
                  </a:cubicBezTo>
                  <a:cubicBezTo>
                    <a:pt x="9905" y="0"/>
                    <a:pt x="12806" y="2802"/>
                    <a:pt x="12806" y="6404"/>
                  </a:cubicBezTo>
                  <a:lnTo>
                    <a:pt x="12806" y="10806"/>
                  </a:lnTo>
                  <a:cubicBezTo>
                    <a:pt x="12906" y="10606"/>
                    <a:pt x="13107" y="10406"/>
                    <a:pt x="13307" y="10206"/>
                  </a:cubicBezTo>
                  <a:cubicBezTo>
                    <a:pt x="15608" y="7804"/>
                    <a:pt x="19911" y="7804"/>
                    <a:pt x="22312" y="10206"/>
                  </a:cubicBezTo>
                  <a:lnTo>
                    <a:pt x="108461" y="96354"/>
                  </a:lnTo>
                  <a:cubicBezTo>
                    <a:pt x="110361" y="98155"/>
                    <a:pt x="110862" y="100957"/>
                    <a:pt x="109862" y="103358"/>
                  </a:cubicBezTo>
                  <a:cubicBezTo>
                    <a:pt x="108861" y="105760"/>
                    <a:pt x="106559" y="107260"/>
                    <a:pt x="103959" y="107260"/>
                  </a:cubicBezTo>
                  <a:close/>
                  <a:moveTo>
                    <a:pt x="12806" y="94453"/>
                  </a:moveTo>
                  <a:lnTo>
                    <a:pt x="88450" y="94453"/>
                  </a:lnTo>
                  <a:lnTo>
                    <a:pt x="13407" y="19311"/>
                  </a:lnTo>
                  <a:cubicBezTo>
                    <a:pt x="13307" y="19311"/>
                    <a:pt x="13307" y="19311"/>
                    <a:pt x="13307" y="19311"/>
                  </a:cubicBezTo>
                  <a:cubicBezTo>
                    <a:pt x="13107" y="19111"/>
                    <a:pt x="12906" y="18911"/>
                    <a:pt x="12806" y="18710"/>
                  </a:cubicBezTo>
                  <a:lnTo>
                    <a:pt x="12806" y="944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B39674A-2ACB-4293-83FC-9EDE040BA3DC}"/>
                </a:ext>
              </a:extLst>
            </p:cNvPr>
            <p:cNvSpPr/>
            <p:nvPr/>
          </p:nvSpPr>
          <p:spPr>
            <a:xfrm>
              <a:off x="11088787" y="4998385"/>
              <a:ext cx="290164" cy="120068"/>
            </a:xfrm>
            <a:custGeom>
              <a:avLst/>
              <a:gdLst>
                <a:gd name="connsiteX0" fmla="*/ 101556 w 290163"/>
                <a:gd name="connsiteY0" fmla="*/ 123670 h 120067"/>
                <a:gd name="connsiteX1" fmla="*/ 101556 w 290163"/>
                <a:gd name="connsiteY1" fmla="*/ 123670 h 120067"/>
                <a:gd name="connsiteX2" fmla="*/ 95154 w 290163"/>
                <a:gd name="connsiteY2" fmla="*/ 117266 h 120067"/>
                <a:gd name="connsiteX3" fmla="*/ 101556 w 290163"/>
                <a:gd name="connsiteY3" fmla="*/ 110862 h 120067"/>
                <a:gd name="connsiteX4" fmla="*/ 287261 w 290163"/>
                <a:gd name="connsiteY4" fmla="*/ 110862 h 120067"/>
                <a:gd name="connsiteX5" fmla="*/ 287261 w 290163"/>
                <a:gd name="connsiteY5" fmla="*/ 19011 h 120067"/>
                <a:gd name="connsiteX6" fmla="*/ 293665 w 290163"/>
                <a:gd name="connsiteY6" fmla="*/ 12607 h 120067"/>
                <a:gd name="connsiteX7" fmla="*/ 300069 w 290163"/>
                <a:gd name="connsiteY7" fmla="*/ 19011 h 120067"/>
                <a:gd name="connsiteX8" fmla="*/ 300069 w 290163"/>
                <a:gd name="connsiteY8" fmla="*/ 117266 h 120067"/>
                <a:gd name="connsiteX9" fmla="*/ 298267 w 290163"/>
                <a:gd name="connsiteY9" fmla="*/ 121768 h 120067"/>
                <a:gd name="connsiteX10" fmla="*/ 293665 w 290163"/>
                <a:gd name="connsiteY10" fmla="*/ 123670 h 120067"/>
                <a:gd name="connsiteX11" fmla="*/ 101556 w 290163"/>
                <a:gd name="connsiteY11" fmla="*/ 123670 h 120067"/>
                <a:gd name="connsiteX12" fmla="*/ 82346 w 290163"/>
                <a:gd name="connsiteY12" fmla="*/ 123670 h 120067"/>
                <a:gd name="connsiteX13" fmla="*/ 6404 w 290163"/>
                <a:gd name="connsiteY13" fmla="*/ 123670 h 120067"/>
                <a:gd name="connsiteX14" fmla="*/ 1900 w 290163"/>
                <a:gd name="connsiteY14" fmla="*/ 121768 h 120067"/>
                <a:gd name="connsiteX15" fmla="*/ 0 w 290163"/>
                <a:gd name="connsiteY15" fmla="*/ 117266 h 120067"/>
                <a:gd name="connsiteX16" fmla="*/ 0 w 290163"/>
                <a:gd name="connsiteY16" fmla="*/ 6403 h 120067"/>
                <a:gd name="connsiteX17" fmla="*/ 1900 w 290163"/>
                <a:gd name="connsiteY17" fmla="*/ 1801 h 120067"/>
                <a:gd name="connsiteX18" fmla="*/ 6404 w 290163"/>
                <a:gd name="connsiteY18" fmla="*/ 0 h 120067"/>
                <a:gd name="connsiteX19" fmla="*/ 267851 w 290163"/>
                <a:gd name="connsiteY19" fmla="*/ 0 h 120067"/>
                <a:gd name="connsiteX20" fmla="*/ 274254 w 290163"/>
                <a:gd name="connsiteY20" fmla="*/ 6403 h 120067"/>
                <a:gd name="connsiteX21" fmla="*/ 267851 w 290163"/>
                <a:gd name="connsiteY21" fmla="*/ 12807 h 120067"/>
                <a:gd name="connsiteX22" fmla="*/ 12806 w 290163"/>
                <a:gd name="connsiteY22" fmla="*/ 12807 h 120067"/>
                <a:gd name="connsiteX23" fmla="*/ 12806 w 290163"/>
                <a:gd name="connsiteY23" fmla="*/ 110862 h 120067"/>
                <a:gd name="connsiteX24" fmla="*/ 82346 w 290163"/>
                <a:gd name="connsiteY24" fmla="*/ 110862 h 120067"/>
                <a:gd name="connsiteX25" fmla="*/ 82547 w 290163"/>
                <a:gd name="connsiteY25" fmla="*/ 110862 h 120067"/>
                <a:gd name="connsiteX26" fmla="*/ 88750 w 290163"/>
                <a:gd name="connsiteY26" fmla="*/ 117266 h 120067"/>
                <a:gd name="connsiteX27" fmla="*/ 82346 w 290163"/>
                <a:gd name="connsiteY27" fmla="*/ 123670 h 120067"/>
                <a:gd name="connsiteX28" fmla="*/ 287061 w 290163"/>
                <a:gd name="connsiteY28" fmla="*/ 12807 h 120067"/>
                <a:gd name="connsiteX29" fmla="*/ 280657 w 290163"/>
                <a:gd name="connsiteY29" fmla="*/ 6403 h 120067"/>
                <a:gd name="connsiteX30" fmla="*/ 287061 w 290163"/>
                <a:gd name="connsiteY30" fmla="*/ 0 h 120067"/>
                <a:gd name="connsiteX31" fmla="*/ 293465 w 290163"/>
                <a:gd name="connsiteY31" fmla="*/ 6403 h 120067"/>
                <a:gd name="connsiteX32" fmla="*/ 287061 w 290163"/>
                <a:gd name="connsiteY32" fmla="*/ 12807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0163" h="120067">
                  <a:moveTo>
                    <a:pt x="101556" y="123670"/>
                  </a:moveTo>
                  <a:lnTo>
                    <a:pt x="101556" y="123670"/>
                  </a:lnTo>
                  <a:cubicBezTo>
                    <a:pt x="98055" y="123670"/>
                    <a:pt x="95154" y="120768"/>
                    <a:pt x="95154" y="117266"/>
                  </a:cubicBezTo>
                  <a:cubicBezTo>
                    <a:pt x="95154" y="113764"/>
                    <a:pt x="98055" y="110862"/>
                    <a:pt x="101556" y="110862"/>
                  </a:cubicBezTo>
                  <a:lnTo>
                    <a:pt x="287261" y="110862"/>
                  </a:lnTo>
                  <a:lnTo>
                    <a:pt x="287261" y="19011"/>
                  </a:lnTo>
                  <a:cubicBezTo>
                    <a:pt x="287261" y="15408"/>
                    <a:pt x="290164" y="12607"/>
                    <a:pt x="293665" y="12607"/>
                  </a:cubicBezTo>
                  <a:cubicBezTo>
                    <a:pt x="297167" y="12607"/>
                    <a:pt x="300069" y="15408"/>
                    <a:pt x="300069" y="19011"/>
                  </a:cubicBezTo>
                  <a:lnTo>
                    <a:pt x="300069" y="117266"/>
                  </a:lnTo>
                  <a:cubicBezTo>
                    <a:pt x="300069" y="118967"/>
                    <a:pt x="299468" y="120568"/>
                    <a:pt x="298267" y="121768"/>
                  </a:cubicBezTo>
                  <a:cubicBezTo>
                    <a:pt x="296967" y="122969"/>
                    <a:pt x="295367" y="123670"/>
                    <a:pt x="293665" y="123670"/>
                  </a:cubicBezTo>
                  <a:lnTo>
                    <a:pt x="101556" y="123670"/>
                  </a:lnTo>
                  <a:close/>
                  <a:moveTo>
                    <a:pt x="82346" y="123670"/>
                  </a:moveTo>
                  <a:lnTo>
                    <a:pt x="6404" y="123670"/>
                  </a:lnTo>
                  <a:cubicBezTo>
                    <a:pt x="4803" y="123670"/>
                    <a:pt x="3101" y="122969"/>
                    <a:pt x="1900" y="121768"/>
                  </a:cubicBezTo>
                  <a:cubicBezTo>
                    <a:pt x="700" y="120568"/>
                    <a:pt x="0" y="118967"/>
                    <a:pt x="0" y="117266"/>
                  </a:cubicBezTo>
                  <a:lnTo>
                    <a:pt x="0" y="6403"/>
                  </a:lnTo>
                  <a:cubicBezTo>
                    <a:pt x="0" y="4703"/>
                    <a:pt x="700" y="3102"/>
                    <a:pt x="1900" y="1801"/>
                  </a:cubicBezTo>
                  <a:cubicBezTo>
                    <a:pt x="3101" y="600"/>
                    <a:pt x="4803" y="0"/>
                    <a:pt x="6404" y="0"/>
                  </a:cubicBezTo>
                  <a:lnTo>
                    <a:pt x="267851" y="0"/>
                  </a:lnTo>
                  <a:cubicBezTo>
                    <a:pt x="271353" y="0"/>
                    <a:pt x="274254" y="2901"/>
                    <a:pt x="274254" y="6403"/>
                  </a:cubicBezTo>
                  <a:cubicBezTo>
                    <a:pt x="274254" y="9905"/>
                    <a:pt x="271353" y="12807"/>
                    <a:pt x="267851" y="12807"/>
                  </a:cubicBezTo>
                  <a:lnTo>
                    <a:pt x="12806" y="12807"/>
                  </a:lnTo>
                  <a:lnTo>
                    <a:pt x="12806" y="110862"/>
                  </a:lnTo>
                  <a:lnTo>
                    <a:pt x="82346" y="110862"/>
                  </a:lnTo>
                  <a:cubicBezTo>
                    <a:pt x="82446" y="110862"/>
                    <a:pt x="82446" y="110862"/>
                    <a:pt x="82547" y="110862"/>
                  </a:cubicBezTo>
                  <a:cubicBezTo>
                    <a:pt x="85948" y="110963"/>
                    <a:pt x="88750" y="113764"/>
                    <a:pt x="88750" y="117266"/>
                  </a:cubicBezTo>
                  <a:cubicBezTo>
                    <a:pt x="88750" y="120768"/>
                    <a:pt x="85848" y="123670"/>
                    <a:pt x="82346" y="123670"/>
                  </a:cubicBezTo>
                  <a:close/>
                  <a:moveTo>
                    <a:pt x="287061" y="12807"/>
                  </a:moveTo>
                  <a:cubicBezTo>
                    <a:pt x="283559" y="12807"/>
                    <a:pt x="280657" y="9905"/>
                    <a:pt x="280657" y="6403"/>
                  </a:cubicBezTo>
                  <a:cubicBezTo>
                    <a:pt x="280657" y="2802"/>
                    <a:pt x="283559" y="0"/>
                    <a:pt x="287061" y="0"/>
                  </a:cubicBezTo>
                  <a:cubicBezTo>
                    <a:pt x="290563" y="0"/>
                    <a:pt x="293465" y="2802"/>
                    <a:pt x="293465" y="6403"/>
                  </a:cubicBezTo>
                  <a:cubicBezTo>
                    <a:pt x="293465" y="9905"/>
                    <a:pt x="290563" y="12807"/>
                    <a:pt x="287061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84D00AF7-B27B-4260-9624-7489B83D79A7}"/>
                </a:ext>
              </a:extLst>
            </p:cNvPr>
            <p:cNvSpPr/>
            <p:nvPr/>
          </p:nvSpPr>
          <p:spPr>
            <a:xfrm>
              <a:off x="11158626" y="5025100"/>
              <a:ext cx="40023" cy="70039"/>
            </a:xfrm>
            <a:custGeom>
              <a:avLst/>
              <a:gdLst>
                <a:gd name="connsiteX0" fmla="*/ 41023 w 40022"/>
                <a:gd name="connsiteY0" fmla="*/ 71240 h 70039"/>
                <a:gd name="connsiteX1" fmla="*/ 0 w 40022"/>
                <a:gd name="connsiteY1" fmla="*/ 71240 h 70039"/>
                <a:gd name="connsiteX2" fmla="*/ 0 w 40022"/>
                <a:gd name="connsiteY2" fmla="*/ 0 h 70039"/>
                <a:gd name="connsiteX3" fmla="*/ 41023 w 40022"/>
                <a:gd name="connsiteY3" fmla="*/ 0 h 70039"/>
                <a:gd name="connsiteX4" fmla="*/ 41023 w 40022"/>
                <a:gd name="connsiteY4" fmla="*/ 12407 h 70039"/>
                <a:gd name="connsiteX5" fmla="*/ 15109 w 40022"/>
                <a:gd name="connsiteY5" fmla="*/ 12407 h 70039"/>
                <a:gd name="connsiteX6" fmla="*/ 15109 w 40022"/>
                <a:gd name="connsiteY6" fmla="*/ 28016 h 70039"/>
                <a:gd name="connsiteX7" fmla="*/ 39221 w 40022"/>
                <a:gd name="connsiteY7" fmla="*/ 28016 h 70039"/>
                <a:gd name="connsiteX8" fmla="*/ 39221 w 40022"/>
                <a:gd name="connsiteY8" fmla="*/ 40423 h 70039"/>
                <a:gd name="connsiteX9" fmla="*/ 15109 w 40022"/>
                <a:gd name="connsiteY9" fmla="*/ 40423 h 70039"/>
                <a:gd name="connsiteX10" fmla="*/ 15109 w 40022"/>
                <a:gd name="connsiteY10" fmla="*/ 58833 h 70039"/>
                <a:gd name="connsiteX11" fmla="*/ 41023 w 40022"/>
                <a:gd name="connsiteY11" fmla="*/ 58833 h 70039"/>
                <a:gd name="connsiteX12" fmla="*/ 41023 w 40022"/>
                <a:gd name="connsiteY12" fmla="*/ 712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22" h="70039">
                  <a:moveTo>
                    <a:pt x="41023" y="71240"/>
                  </a:moveTo>
                  <a:lnTo>
                    <a:pt x="0" y="71240"/>
                  </a:lnTo>
                  <a:lnTo>
                    <a:pt x="0" y="0"/>
                  </a:lnTo>
                  <a:lnTo>
                    <a:pt x="41023" y="0"/>
                  </a:lnTo>
                  <a:lnTo>
                    <a:pt x="41023" y="12407"/>
                  </a:lnTo>
                  <a:lnTo>
                    <a:pt x="15109" y="12407"/>
                  </a:lnTo>
                  <a:lnTo>
                    <a:pt x="15109" y="28016"/>
                  </a:lnTo>
                  <a:lnTo>
                    <a:pt x="39221" y="28016"/>
                  </a:lnTo>
                  <a:lnTo>
                    <a:pt x="39221" y="40423"/>
                  </a:lnTo>
                  <a:lnTo>
                    <a:pt x="15109" y="40423"/>
                  </a:lnTo>
                  <a:lnTo>
                    <a:pt x="15109" y="58833"/>
                  </a:lnTo>
                  <a:lnTo>
                    <a:pt x="41023" y="58833"/>
                  </a:lnTo>
                  <a:lnTo>
                    <a:pt x="41023" y="7124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BAFD7CBC-73D5-4D60-9524-398F033AC2E5}"/>
                </a:ext>
              </a:extLst>
            </p:cNvPr>
            <p:cNvSpPr/>
            <p:nvPr/>
          </p:nvSpPr>
          <p:spPr>
            <a:xfrm>
              <a:off x="11205552" y="5025100"/>
              <a:ext cx="60034" cy="70039"/>
            </a:xfrm>
            <a:custGeom>
              <a:avLst/>
              <a:gdLst>
                <a:gd name="connsiteX0" fmla="*/ 66638 w 60033"/>
                <a:gd name="connsiteY0" fmla="*/ 71240 h 70039"/>
                <a:gd name="connsiteX1" fmla="*/ 49428 w 60033"/>
                <a:gd name="connsiteY1" fmla="*/ 71240 h 70039"/>
                <a:gd name="connsiteX2" fmla="*/ 32819 w 60033"/>
                <a:gd name="connsiteY2" fmla="*/ 44325 h 70039"/>
                <a:gd name="connsiteX3" fmla="*/ 16209 w 60033"/>
                <a:gd name="connsiteY3" fmla="*/ 71240 h 70039"/>
                <a:gd name="connsiteX4" fmla="*/ 0 w 60033"/>
                <a:gd name="connsiteY4" fmla="*/ 71240 h 70039"/>
                <a:gd name="connsiteX5" fmla="*/ 23613 w 60033"/>
                <a:gd name="connsiteY5" fmla="*/ 34520 h 70039"/>
                <a:gd name="connsiteX6" fmla="*/ 1501 w 60033"/>
                <a:gd name="connsiteY6" fmla="*/ 0 h 70039"/>
                <a:gd name="connsiteX7" fmla="*/ 18211 w 60033"/>
                <a:gd name="connsiteY7" fmla="*/ 0 h 70039"/>
                <a:gd name="connsiteX8" fmla="*/ 33619 w 60033"/>
                <a:gd name="connsiteY8" fmla="*/ 25614 h 70039"/>
                <a:gd name="connsiteX9" fmla="*/ 48727 w 60033"/>
                <a:gd name="connsiteY9" fmla="*/ 0 h 70039"/>
                <a:gd name="connsiteX10" fmla="*/ 65037 w 60033"/>
                <a:gd name="connsiteY10" fmla="*/ 0 h 70039"/>
                <a:gd name="connsiteX11" fmla="*/ 42624 w 60033"/>
                <a:gd name="connsiteY11" fmla="*/ 35320 h 70039"/>
                <a:gd name="connsiteX12" fmla="*/ 66638 w 60033"/>
                <a:gd name="connsiteY12" fmla="*/ 712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33" h="70039">
                  <a:moveTo>
                    <a:pt x="66638" y="71240"/>
                  </a:moveTo>
                  <a:lnTo>
                    <a:pt x="49428" y="71240"/>
                  </a:lnTo>
                  <a:lnTo>
                    <a:pt x="32819" y="44325"/>
                  </a:lnTo>
                  <a:lnTo>
                    <a:pt x="16209" y="71240"/>
                  </a:lnTo>
                  <a:lnTo>
                    <a:pt x="0" y="71240"/>
                  </a:lnTo>
                  <a:lnTo>
                    <a:pt x="23613" y="34520"/>
                  </a:lnTo>
                  <a:lnTo>
                    <a:pt x="1501" y="0"/>
                  </a:lnTo>
                  <a:lnTo>
                    <a:pt x="18211" y="0"/>
                  </a:lnTo>
                  <a:lnTo>
                    <a:pt x="33619" y="25614"/>
                  </a:lnTo>
                  <a:lnTo>
                    <a:pt x="48727" y="0"/>
                  </a:lnTo>
                  <a:lnTo>
                    <a:pt x="65037" y="0"/>
                  </a:lnTo>
                  <a:lnTo>
                    <a:pt x="42624" y="35320"/>
                  </a:lnTo>
                  <a:lnTo>
                    <a:pt x="66638" y="7124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CD0208E9-BDF0-42ED-B959-9A73602C6660}"/>
                </a:ext>
              </a:extLst>
            </p:cNvPr>
            <p:cNvSpPr/>
            <p:nvPr/>
          </p:nvSpPr>
          <p:spPr>
            <a:xfrm>
              <a:off x="11281195" y="5025100"/>
              <a:ext cx="40023" cy="70039"/>
            </a:xfrm>
            <a:custGeom>
              <a:avLst/>
              <a:gdLst>
                <a:gd name="connsiteX0" fmla="*/ 41023 w 40022"/>
                <a:gd name="connsiteY0" fmla="*/ 71240 h 70039"/>
                <a:gd name="connsiteX1" fmla="*/ 0 w 40022"/>
                <a:gd name="connsiteY1" fmla="*/ 71240 h 70039"/>
                <a:gd name="connsiteX2" fmla="*/ 0 w 40022"/>
                <a:gd name="connsiteY2" fmla="*/ 0 h 70039"/>
                <a:gd name="connsiteX3" fmla="*/ 41023 w 40022"/>
                <a:gd name="connsiteY3" fmla="*/ 0 h 70039"/>
                <a:gd name="connsiteX4" fmla="*/ 41023 w 40022"/>
                <a:gd name="connsiteY4" fmla="*/ 12407 h 70039"/>
                <a:gd name="connsiteX5" fmla="*/ 15109 w 40022"/>
                <a:gd name="connsiteY5" fmla="*/ 12407 h 70039"/>
                <a:gd name="connsiteX6" fmla="*/ 15109 w 40022"/>
                <a:gd name="connsiteY6" fmla="*/ 28016 h 70039"/>
                <a:gd name="connsiteX7" fmla="*/ 39221 w 40022"/>
                <a:gd name="connsiteY7" fmla="*/ 28016 h 70039"/>
                <a:gd name="connsiteX8" fmla="*/ 39221 w 40022"/>
                <a:gd name="connsiteY8" fmla="*/ 40423 h 70039"/>
                <a:gd name="connsiteX9" fmla="*/ 15109 w 40022"/>
                <a:gd name="connsiteY9" fmla="*/ 40423 h 70039"/>
                <a:gd name="connsiteX10" fmla="*/ 15109 w 40022"/>
                <a:gd name="connsiteY10" fmla="*/ 58833 h 70039"/>
                <a:gd name="connsiteX11" fmla="*/ 41023 w 40022"/>
                <a:gd name="connsiteY11" fmla="*/ 58833 h 70039"/>
                <a:gd name="connsiteX12" fmla="*/ 41023 w 40022"/>
                <a:gd name="connsiteY12" fmla="*/ 712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22" h="70039">
                  <a:moveTo>
                    <a:pt x="41023" y="71240"/>
                  </a:moveTo>
                  <a:lnTo>
                    <a:pt x="0" y="71240"/>
                  </a:lnTo>
                  <a:lnTo>
                    <a:pt x="0" y="0"/>
                  </a:lnTo>
                  <a:lnTo>
                    <a:pt x="41023" y="0"/>
                  </a:lnTo>
                  <a:lnTo>
                    <a:pt x="41023" y="12407"/>
                  </a:lnTo>
                  <a:lnTo>
                    <a:pt x="15109" y="12407"/>
                  </a:lnTo>
                  <a:lnTo>
                    <a:pt x="15109" y="28016"/>
                  </a:lnTo>
                  <a:lnTo>
                    <a:pt x="39221" y="28016"/>
                  </a:lnTo>
                  <a:lnTo>
                    <a:pt x="39221" y="40423"/>
                  </a:lnTo>
                  <a:lnTo>
                    <a:pt x="15109" y="40423"/>
                  </a:lnTo>
                  <a:lnTo>
                    <a:pt x="15109" y="58833"/>
                  </a:lnTo>
                  <a:lnTo>
                    <a:pt x="41023" y="58833"/>
                  </a:lnTo>
                  <a:lnTo>
                    <a:pt x="41023" y="7124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1" name="Group 650">
            <a:extLst>
              <a:ext uri="{FF2B5EF4-FFF2-40B4-BE49-F238E27FC236}">
                <a16:creationId xmlns:a16="http://schemas.microsoft.com/office/drawing/2014/main" id="{58F628BE-1841-4B00-94E1-997D3A359093}"/>
              </a:ext>
            </a:extLst>
          </p:cNvPr>
          <p:cNvGrpSpPr/>
          <p:nvPr/>
        </p:nvGrpSpPr>
        <p:grpSpPr>
          <a:xfrm>
            <a:off x="638197" y="5834256"/>
            <a:ext cx="399025" cy="457758"/>
            <a:chOff x="638197" y="5834256"/>
            <a:chExt cx="399025" cy="457758"/>
          </a:xfrm>
          <a:solidFill>
            <a:srgbClr val="FFFFFF"/>
          </a:solidFill>
        </p:grpSpPr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2D39E822-6622-4CAD-B3BC-2DFE24FE4028}"/>
                </a:ext>
              </a:extLst>
            </p:cNvPr>
            <p:cNvSpPr/>
            <p:nvPr/>
          </p:nvSpPr>
          <p:spPr>
            <a:xfrm>
              <a:off x="704524" y="5834256"/>
              <a:ext cx="230130" cy="250141"/>
            </a:xfrm>
            <a:custGeom>
              <a:avLst/>
              <a:gdLst>
                <a:gd name="connsiteX0" fmla="*/ 6414 w 230129"/>
                <a:gd name="connsiteY0" fmla="*/ 256144 h 250140"/>
                <a:gd name="connsiteX1" fmla="*/ 11 w 230129"/>
                <a:gd name="connsiteY1" fmla="*/ 249741 h 250140"/>
                <a:gd name="connsiteX2" fmla="*/ 11 w 230129"/>
                <a:gd name="connsiteY2" fmla="*/ 57633 h 250140"/>
                <a:gd name="connsiteX3" fmla="*/ 6414 w 230129"/>
                <a:gd name="connsiteY3" fmla="*/ 51229 h 250140"/>
                <a:gd name="connsiteX4" fmla="*/ 12818 w 230129"/>
                <a:gd name="connsiteY4" fmla="*/ 57633 h 250140"/>
                <a:gd name="connsiteX5" fmla="*/ 12818 w 230129"/>
                <a:gd name="connsiteY5" fmla="*/ 249741 h 250140"/>
                <a:gd name="connsiteX6" fmla="*/ 6414 w 230129"/>
                <a:gd name="connsiteY6" fmla="*/ 256144 h 250140"/>
                <a:gd name="connsiteX7" fmla="*/ 6414 w 230129"/>
                <a:gd name="connsiteY7" fmla="*/ 44825 h 250140"/>
                <a:gd name="connsiteX8" fmla="*/ 6114 w 230129"/>
                <a:gd name="connsiteY8" fmla="*/ 44825 h 250140"/>
                <a:gd name="connsiteX9" fmla="*/ 1712 w 230129"/>
                <a:gd name="connsiteY9" fmla="*/ 42724 h 250140"/>
                <a:gd name="connsiteX10" fmla="*/ 11 w 230129"/>
                <a:gd name="connsiteY10" fmla="*/ 38121 h 250140"/>
                <a:gd name="connsiteX11" fmla="*/ 40233 w 230129"/>
                <a:gd name="connsiteY11" fmla="*/ 0 h 250140"/>
                <a:gd name="connsiteX12" fmla="*/ 228940 w 230129"/>
                <a:gd name="connsiteY12" fmla="*/ 0 h 250140"/>
                <a:gd name="connsiteX13" fmla="*/ 229140 w 230129"/>
                <a:gd name="connsiteY13" fmla="*/ 0 h 250140"/>
                <a:gd name="connsiteX14" fmla="*/ 229140 w 230129"/>
                <a:gd name="connsiteY14" fmla="*/ 0 h 250140"/>
                <a:gd name="connsiteX15" fmla="*/ 235443 w 230129"/>
                <a:gd name="connsiteY15" fmla="*/ 6404 h 250140"/>
                <a:gd name="connsiteX16" fmla="*/ 229040 w 230129"/>
                <a:gd name="connsiteY16" fmla="*/ 12807 h 250140"/>
                <a:gd name="connsiteX17" fmla="*/ 40233 w 230129"/>
                <a:gd name="connsiteY17" fmla="*/ 12807 h 250140"/>
                <a:gd name="connsiteX18" fmla="*/ 12818 w 230129"/>
                <a:gd name="connsiteY18" fmla="*/ 38722 h 250140"/>
                <a:gd name="connsiteX19" fmla="*/ 6414 w 230129"/>
                <a:gd name="connsiteY19" fmla="*/ 44825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0129" h="250140">
                  <a:moveTo>
                    <a:pt x="6414" y="256144"/>
                  </a:moveTo>
                  <a:cubicBezTo>
                    <a:pt x="2812" y="256144"/>
                    <a:pt x="11" y="253243"/>
                    <a:pt x="11" y="249741"/>
                  </a:cubicBezTo>
                  <a:lnTo>
                    <a:pt x="11" y="57633"/>
                  </a:lnTo>
                  <a:cubicBezTo>
                    <a:pt x="11" y="54131"/>
                    <a:pt x="2812" y="51229"/>
                    <a:pt x="6414" y="51229"/>
                  </a:cubicBezTo>
                  <a:cubicBezTo>
                    <a:pt x="9916" y="51229"/>
                    <a:pt x="12818" y="54131"/>
                    <a:pt x="12818" y="57633"/>
                  </a:cubicBezTo>
                  <a:lnTo>
                    <a:pt x="12818" y="249741"/>
                  </a:lnTo>
                  <a:cubicBezTo>
                    <a:pt x="12818" y="253243"/>
                    <a:pt x="9916" y="256144"/>
                    <a:pt x="6414" y="256144"/>
                  </a:cubicBezTo>
                  <a:close/>
                  <a:moveTo>
                    <a:pt x="6414" y="44825"/>
                  </a:moveTo>
                  <a:cubicBezTo>
                    <a:pt x="6314" y="44825"/>
                    <a:pt x="6214" y="44825"/>
                    <a:pt x="6114" y="44825"/>
                  </a:cubicBezTo>
                  <a:cubicBezTo>
                    <a:pt x="4413" y="44725"/>
                    <a:pt x="2812" y="43925"/>
                    <a:pt x="1712" y="42724"/>
                  </a:cubicBezTo>
                  <a:cubicBezTo>
                    <a:pt x="511" y="41423"/>
                    <a:pt x="-89" y="39823"/>
                    <a:pt x="11" y="38121"/>
                  </a:cubicBezTo>
                  <a:cubicBezTo>
                    <a:pt x="1211" y="16710"/>
                    <a:pt x="18821" y="0"/>
                    <a:pt x="40233" y="0"/>
                  </a:cubicBezTo>
                  <a:lnTo>
                    <a:pt x="228940" y="0"/>
                  </a:lnTo>
                  <a:cubicBezTo>
                    <a:pt x="229040" y="0"/>
                    <a:pt x="229040" y="0"/>
                    <a:pt x="229140" y="0"/>
                  </a:cubicBezTo>
                  <a:lnTo>
                    <a:pt x="229140" y="0"/>
                  </a:lnTo>
                  <a:cubicBezTo>
                    <a:pt x="232542" y="0"/>
                    <a:pt x="235443" y="2902"/>
                    <a:pt x="235443" y="6404"/>
                  </a:cubicBezTo>
                  <a:cubicBezTo>
                    <a:pt x="235443" y="9906"/>
                    <a:pt x="232542" y="12807"/>
                    <a:pt x="229040" y="12807"/>
                  </a:cubicBezTo>
                  <a:lnTo>
                    <a:pt x="40233" y="12807"/>
                  </a:lnTo>
                  <a:cubicBezTo>
                    <a:pt x="25625" y="12807"/>
                    <a:pt x="13618" y="24214"/>
                    <a:pt x="12818" y="38722"/>
                  </a:cubicBezTo>
                  <a:cubicBezTo>
                    <a:pt x="12618" y="42124"/>
                    <a:pt x="9816" y="44825"/>
                    <a:pt x="6414" y="4482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C3036335-E96A-42BD-8E59-A4C523150F2E}"/>
                </a:ext>
              </a:extLst>
            </p:cNvPr>
            <p:cNvSpPr/>
            <p:nvPr/>
          </p:nvSpPr>
          <p:spPr>
            <a:xfrm>
              <a:off x="704525" y="5931811"/>
              <a:ext cx="330186" cy="360203"/>
            </a:xfrm>
            <a:custGeom>
              <a:avLst/>
              <a:gdLst>
                <a:gd name="connsiteX0" fmla="*/ 292674 w 330186"/>
                <a:gd name="connsiteY0" fmla="*/ 367207 h 360203"/>
                <a:gd name="connsiteX1" fmla="*/ 292674 w 330186"/>
                <a:gd name="connsiteY1" fmla="*/ 367207 h 360203"/>
                <a:gd name="connsiteX2" fmla="*/ 40232 w 330186"/>
                <a:gd name="connsiteY2" fmla="*/ 367207 h 360203"/>
                <a:gd name="connsiteX3" fmla="*/ 6713 w 330186"/>
                <a:gd name="connsiteY3" fmla="*/ 349297 h 360203"/>
                <a:gd name="connsiteX4" fmla="*/ 5813 w 330186"/>
                <a:gd name="connsiteY4" fmla="*/ 344494 h 360203"/>
                <a:gd name="connsiteX5" fmla="*/ 8514 w 330186"/>
                <a:gd name="connsiteY5" fmla="*/ 340392 h 360203"/>
                <a:gd name="connsiteX6" fmla="*/ 17419 w 330186"/>
                <a:gd name="connsiteY6" fmla="*/ 342193 h 360203"/>
                <a:gd name="connsiteX7" fmla="*/ 40232 w 330186"/>
                <a:gd name="connsiteY7" fmla="*/ 354400 h 360203"/>
                <a:gd name="connsiteX8" fmla="*/ 292674 w 330186"/>
                <a:gd name="connsiteY8" fmla="*/ 354400 h 360203"/>
                <a:gd name="connsiteX9" fmla="*/ 320190 w 330186"/>
                <a:gd name="connsiteY9" fmla="*/ 326985 h 360203"/>
                <a:gd name="connsiteX10" fmla="*/ 320190 w 330186"/>
                <a:gd name="connsiteY10" fmla="*/ 217723 h 360203"/>
                <a:gd name="connsiteX11" fmla="*/ 326594 w 330186"/>
                <a:gd name="connsiteY11" fmla="*/ 211319 h 360203"/>
                <a:gd name="connsiteX12" fmla="*/ 332997 w 330186"/>
                <a:gd name="connsiteY12" fmla="*/ 217723 h 360203"/>
                <a:gd name="connsiteX13" fmla="*/ 332997 w 330186"/>
                <a:gd name="connsiteY13" fmla="*/ 326985 h 360203"/>
                <a:gd name="connsiteX14" fmla="*/ 292674 w 330186"/>
                <a:gd name="connsiteY14" fmla="*/ 367207 h 360203"/>
                <a:gd name="connsiteX15" fmla="*/ 6513 w 330186"/>
                <a:gd name="connsiteY15" fmla="*/ 333988 h 360203"/>
                <a:gd name="connsiteX16" fmla="*/ 6513 w 330186"/>
                <a:gd name="connsiteY16" fmla="*/ 333988 h 360203"/>
                <a:gd name="connsiteX17" fmla="*/ 9 w 330186"/>
                <a:gd name="connsiteY17" fmla="*/ 327785 h 360203"/>
                <a:gd name="connsiteX18" fmla="*/ 1810 w 330186"/>
                <a:gd name="connsiteY18" fmla="*/ 323182 h 360203"/>
                <a:gd name="connsiteX19" fmla="*/ 6313 w 330186"/>
                <a:gd name="connsiteY19" fmla="*/ 321181 h 360203"/>
                <a:gd name="connsiteX20" fmla="*/ 12817 w 330186"/>
                <a:gd name="connsiteY20" fmla="*/ 327485 h 360203"/>
                <a:gd name="connsiteX21" fmla="*/ 6513 w 330186"/>
                <a:gd name="connsiteY21" fmla="*/ 333988 h 360203"/>
                <a:gd name="connsiteX22" fmla="*/ 6513 w 330186"/>
                <a:gd name="connsiteY22" fmla="*/ 333988 h 360203"/>
                <a:gd name="connsiteX23" fmla="*/ 6413 w 330186"/>
                <a:gd name="connsiteY23" fmla="*/ 314778 h 360203"/>
                <a:gd name="connsiteX24" fmla="*/ 9 w 330186"/>
                <a:gd name="connsiteY24" fmla="*/ 308374 h 360203"/>
                <a:gd name="connsiteX25" fmla="*/ 9 w 330186"/>
                <a:gd name="connsiteY25" fmla="*/ 265250 h 360203"/>
                <a:gd name="connsiteX26" fmla="*/ 6413 w 330186"/>
                <a:gd name="connsiteY26" fmla="*/ 258846 h 360203"/>
                <a:gd name="connsiteX27" fmla="*/ 12817 w 330186"/>
                <a:gd name="connsiteY27" fmla="*/ 265250 h 360203"/>
                <a:gd name="connsiteX28" fmla="*/ 12817 w 330186"/>
                <a:gd name="connsiteY28" fmla="*/ 308374 h 360203"/>
                <a:gd name="connsiteX29" fmla="*/ 6413 w 330186"/>
                <a:gd name="connsiteY29" fmla="*/ 314778 h 360203"/>
                <a:gd name="connsiteX30" fmla="*/ 326594 w 330186"/>
                <a:gd name="connsiteY30" fmla="*/ 204916 h 360203"/>
                <a:gd name="connsiteX31" fmla="*/ 320190 w 330186"/>
                <a:gd name="connsiteY31" fmla="*/ 198512 h 360203"/>
                <a:gd name="connsiteX32" fmla="*/ 320190 w 330186"/>
                <a:gd name="connsiteY32" fmla="*/ 6404 h 360203"/>
                <a:gd name="connsiteX33" fmla="*/ 326594 w 330186"/>
                <a:gd name="connsiteY33" fmla="*/ 0 h 360203"/>
                <a:gd name="connsiteX34" fmla="*/ 332997 w 330186"/>
                <a:gd name="connsiteY34" fmla="*/ 6404 h 360203"/>
                <a:gd name="connsiteX35" fmla="*/ 332997 w 330186"/>
                <a:gd name="connsiteY35" fmla="*/ 198512 h 360203"/>
                <a:gd name="connsiteX36" fmla="*/ 326594 w 330186"/>
                <a:gd name="connsiteY36" fmla="*/ 204916 h 3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30186" h="360203">
                  <a:moveTo>
                    <a:pt x="292674" y="367207"/>
                  </a:moveTo>
                  <a:lnTo>
                    <a:pt x="292674" y="367207"/>
                  </a:lnTo>
                  <a:lnTo>
                    <a:pt x="40232" y="367207"/>
                  </a:lnTo>
                  <a:cubicBezTo>
                    <a:pt x="26725" y="367207"/>
                    <a:pt x="14217" y="360503"/>
                    <a:pt x="6713" y="349297"/>
                  </a:cubicBezTo>
                  <a:cubicBezTo>
                    <a:pt x="5813" y="347896"/>
                    <a:pt x="5412" y="346095"/>
                    <a:pt x="5813" y="344494"/>
                  </a:cubicBezTo>
                  <a:cubicBezTo>
                    <a:pt x="6113" y="342793"/>
                    <a:pt x="7013" y="341293"/>
                    <a:pt x="8514" y="340392"/>
                  </a:cubicBezTo>
                  <a:cubicBezTo>
                    <a:pt x="11316" y="338491"/>
                    <a:pt x="15518" y="339291"/>
                    <a:pt x="17419" y="342193"/>
                  </a:cubicBezTo>
                  <a:cubicBezTo>
                    <a:pt x="22522" y="349797"/>
                    <a:pt x="31027" y="354400"/>
                    <a:pt x="40232" y="354400"/>
                  </a:cubicBezTo>
                  <a:lnTo>
                    <a:pt x="292674" y="354400"/>
                  </a:lnTo>
                  <a:cubicBezTo>
                    <a:pt x="307883" y="354400"/>
                    <a:pt x="320190" y="342093"/>
                    <a:pt x="320190" y="326985"/>
                  </a:cubicBezTo>
                  <a:lnTo>
                    <a:pt x="320190" y="217723"/>
                  </a:lnTo>
                  <a:cubicBezTo>
                    <a:pt x="320190" y="214221"/>
                    <a:pt x="323092" y="211319"/>
                    <a:pt x="326594" y="211319"/>
                  </a:cubicBezTo>
                  <a:cubicBezTo>
                    <a:pt x="330196" y="211319"/>
                    <a:pt x="332997" y="214221"/>
                    <a:pt x="332997" y="217723"/>
                  </a:cubicBezTo>
                  <a:lnTo>
                    <a:pt x="332997" y="326985"/>
                  </a:lnTo>
                  <a:cubicBezTo>
                    <a:pt x="332997" y="349197"/>
                    <a:pt x="314987" y="367207"/>
                    <a:pt x="292674" y="367207"/>
                  </a:cubicBezTo>
                  <a:close/>
                  <a:moveTo>
                    <a:pt x="6513" y="333988"/>
                  </a:moveTo>
                  <a:lnTo>
                    <a:pt x="6513" y="333988"/>
                  </a:lnTo>
                  <a:cubicBezTo>
                    <a:pt x="2911" y="333988"/>
                    <a:pt x="9" y="331187"/>
                    <a:pt x="9" y="327785"/>
                  </a:cubicBezTo>
                  <a:cubicBezTo>
                    <a:pt x="-91" y="325984"/>
                    <a:pt x="610" y="324383"/>
                    <a:pt x="1810" y="323182"/>
                  </a:cubicBezTo>
                  <a:cubicBezTo>
                    <a:pt x="3011" y="321882"/>
                    <a:pt x="4612" y="321281"/>
                    <a:pt x="6313" y="321181"/>
                  </a:cubicBezTo>
                  <a:cubicBezTo>
                    <a:pt x="9915" y="321181"/>
                    <a:pt x="12717" y="323983"/>
                    <a:pt x="12817" y="327485"/>
                  </a:cubicBezTo>
                  <a:cubicBezTo>
                    <a:pt x="12917" y="330987"/>
                    <a:pt x="10015" y="333988"/>
                    <a:pt x="6513" y="333988"/>
                  </a:cubicBezTo>
                  <a:lnTo>
                    <a:pt x="6513" y="333988"/>
                  </a:lnTo>
                  <a:close/>
                  <a:moveTo>
                    <a:pt x="6413" y="314778"/>
                  </a:moveTo>
                  <a:cubicBezTo>
                    <a:pt x="2811" y="314778"/>
                    <a:pt x="9" y="311976"/>
                    <a:pt x="9" y="308374"/>
                  </a:cubicBezTo>
                  <a:lnTo>
                    <a:pt x="9" y="265250"/>
                  </a:lnTo>
                  <a:cubicBezTo>
                    <a:pt x="9" y="261648"/>
                    <a:pt x="2811" y="258846"/>
                    <a:pt x="6413" y="258846"/>
                  </a:cubicBezTo>
                  <a:cubicBezTo>
                    <a:pt x="9915" y="258846"/>
                    <a:pt x="12817" y="261648"/>
                    <a:pt x="12817" y="265250"/>
                  </a:cubicBezTo>
                  <a:lnTo>
                    <a:pt x="12817" y="308374"/>
                  </a:lnTo>
                  <a:cubicBezTo>
                    <a:pt x="12817" y="311976"/>
                    <a:pt x="9915" y="314778"/>
                    <a:pt x="6413" y="314778"/>
                  </a:cubicBezTo>
                  <a:close/>
                  <a:moveTo>
                    <a:pt x="326594" y="204916"/>
                  </a:moveTo>
                  <a:cubicBezTo>
                    <a:pt x="323092" y="204916"/>
                    <a:pt x="320190" y="202114"/>
                    <a:pt x="320190" y="198512"/>
                  </a:cubicBezTo>
                  <a:lnTo>
                    <a:pt x="320190" y="6404"/>
                  </a:lnTo>
                  <a:cubicBezTo>
                    <a:pt x="320190" y="2902"/>
                    <a:pt x="323092" y="0"/>
                    <a:pt x="326594" y="0"/>
                  </a:cubicBezTo>
                  <a:cubicBezTo>
                    <a:pt x="330196" y="0"/>
                    <a:pt x="332997" y="2902"/>
                    <a:pt x="332997" y="6404"/>
                  </a:cubicBezTo>
                  <a:lnTo>
                    <a:pt x="332997" y="198512"/>
                  </a:lnTo>
                  <a:cubicBezTo>
                    <a:pt x="332997" y="202114"/>
                    <a:pt x="330196" y="204916"/>
                    <a:pt x="326594" y="2049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982ECD6B-4BEE-42E8-8A34-0FD4B54DAF7C}"/>
                </a:ext>
              </a:extLst>
            </p:cNvPr>
            <p:cNvSpPr/>
            <p:nvPr/>
          </p:nvSpPr>
          <p:spPr>
            <a:xfrm>
              <a:off x="927160" y="5837258"/>
              <a:ext cx="110062" cy="100056"/>
            </a:xfrm>
            <a:custGeom>
              <a:avLst/>
              <a:gdLst>
                <a:gd name="connsiteX0" fmla="*/ 103959 w 110062"/>
                <a:gd name="connsiteY0" fmla="*/ 107360 h 100056"/>
                <a:gd name="connsiteX1" fmla="*/ 6404 w 110062"/>
                <a:gd name="connsiteY1" fmla="*/ 107360 h 100056"/>
                <a:gd name="connsiteX2" fmla="*/ 18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207 w 110062"/>
                <a:gd name="connsiteY8" fmla="*/ 10306 h 100056"/>
                <a:gd name="connsiteX9" fmla="*/ 22313 w 110062"/>
                <a:gd name="connsiteY9" fmla="*/ 10306 h 100056"/>
                <a:gd name="connsiteX10" fmla="*/ 108461 w 110062"/>
                <a:gd name="connsiteY10" fmla="*/ 96454 h 100056"/>
                <a:gd name="connsiteX11" fmla="*/ 109862 w 110062"/>
                <a:gd name="connsiteY11" fmla="*/ 103458 h 100056"/>
                <a:gd name="connsiteX12" fmla="*/ 103959 w 110062"/>
                <a:gd name="connsiteY12" fmla="*/ 107360 h 100056"/>
                <a:gd name="connsiteX13" fmla="*/ 12807 w 110062"/>
                <a:gd name="connsiteY13" fmla="*/ 94553 h 100056"/>
                <a:gd name="connsiteX14" fmla="*/ 88450 w 110062"/>
                <a:gd name="connsiteY14" fmla="*/ 94553 h 100056"/>
                <a:gd name="connsiteX15" fmla="*/ 13307 w 110062"/>
                <a:gd name="connsiteY15" fmla="*/ 19311 h 100056"/>
                <a:gd name="connsiteX16" fmla="*/ 13207 w 110062"/>
                <a:gd name="connsiteY16" fmla="*/ 19211 h 100056"/>
                <a:gd name="connsiteX17" fmla="*/ 12807 w 110062"/>
                <a:gd name="connsiteY17" fmla="*/ 18811 h 100056"/>
                <a:gd name="connsiteX18" fmla="*/ 12807 w 110062"/>
                <a:gd name="connsiteY18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3959" y="107360"/>
                  </a:moveTo>
                  <a:lnTo>
                    <a:pt x="6404" y="107360"/>
                  </a:lnTo>
                  <a:cubicBezTo>
                    <a:pt x="4703" y="107360"/>
                    <a:pt x="3002" y="106660"/>
                    <a:pt x="1801" y="105459"/>
                  </a:cubicBezTo>
                  <a:cubicBezTo>
                    <a:pt x="6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802" y="0"/>
                    <a:pt x="6404" y="0"/>
                  </a:cubicBezTo>
                  <a:cubicBezTo>
                    <a:pt x="9906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2907" y="10606"/>
                    <a:pt x="13107" y="10406"/>
                    <a:pt x="13207" y="10306"/>
                  </a:cubicBezTo>
                  <a:cubicBezTo>
                    <a:pt x="15709" y="7904"/>
                    <a:pt x="19911" y="7804"/>
                    <a:pt x="22313" y="10306"/>
                  </a:cubicBezTo>
                  <a:lnTo>
                    <a:pt x="108461" y="96454"/>
                  </a:lnTo>
                  <a:cubicBezTo>
                    <a:pt x="110262" y="98255"/>
                    <a:pt x="110862" y="101057"/>
                    <a:pt x="109862" y="103458"/>
                  </a:cubicBezTo>
                  <a:cubicBezTo>
                    <a:pt x="108861" y="105760"/>
                    <a:pt x="106560" y="107360"/>
                    <a:pt x="103959" y="107360"/>
                  </a:cubicBezTo>
                  <a:close/>
                  <a:moveTo>
                    <a:pt x="12807" y="94553"/>
                  </a:moveTo>
                  <a:lnTo>
                    <a:pt x="88450" y="94553"/>
                  </a:lnTo>
                  <a:lnTo>
                    <a:pt x="13307" y="19311"/>
                  </a:lnTo>
                  <a:cubicBezTo>
                    <a:pt x="13207" y="19311"/>
                    <a:pt x="13207" y="19311"/>
                    <a:pt x="13207" y="19211"/>
                  </a:cubicBezTo>
                  <a:cubicBezTo>
                    <a:pt x="13007" y="19111"/>
                    <a:pt x="12907" y="18911"/>
                    <a:pt x="12807" y="18811"/>
                  </a:cubicBezTo>
                  <a:lnTo>
                    <a:pt x="12807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295A3563-B641-4B8E-8187-FB0A31BC1DB9}"/>
                </a:ext>
              </a:extLst>
            </p:cNvPr>
            <p:cNvSpPr/>
            <p:nvPr/>
          </p:nvSpPr>
          <p:spPr>
            <a:xfrm>
              <a:off x="638197" y="6077593"/>
              <a:ext cx="290164" cy="120068"/>
            </a:xfrm>
            <a:custGeom>
              <a:avLst/>
              <a:gdLst>
                <a:gd name="connsiteX0" fmla="*/ 101557 w 290163"/>
                <a:gd name="connsiteY0" fmla="*/ 123770 h 120067"/>
                <a:gd name="connsiteX1" fmla="*/ 101557 w 290163"/>
                <a:gd name="connsiteY1" fmla="*/ 123770 h 120067"/>
                <a:gd name="connsiteX2" fmla="*/ 95154 w 290163"/>
                <a:gd name="connsiteY2" fmla="*/ 117266 h 120067"/>
                <a:gd name="connsiteX3" fmla="*/ 101557 w 290163"/>
                <a:gd name="connsiteY3" fmla="*/ 110863 h 120067"/>
                <a:gd name="connsiteX4" fmla="*/ 287262 w 290163"/>
                <a:gd name="connsiteY4" fmla="*/ 110863 h 120067"/>
                <a:gd name="connsiteX5" fmla="*/ 287262 w 290163"/>
                <a:gd name="connsiteY5" fmla="*/ 19011 h 120067"/>
                <a:gd name="connsiteX6" fmla="*/ 293665 w 290163"/>
                <a:gd name="connsiteY6" fmla="*/ 12607 h 120067"/>
                <a:gd name="connsiteX7" fmla="*/ 300069 w 290163"/>
                <a:gd name="connsiteY7" fmla="*/ 19011 h 120067"/>
                <a:gd name="connsiteX8" fmla="*/ 300069 w 290163"/>
                <a:gd name="connsiteY8" fmla="*/ 117266 h 120067"/>
                <a:gd name="connsiteX9" fmla="*/ 298168 w 290163"/>
                <a:gd name="connsiteY9" fmla="*/ 121869 h 120067"/>
                <a:gd name="connsiteX10" fmla="*/ 293665 w 290163"/>
                <a:gd name="connsiteY10" fmla="*/ 123670 h 120067"/>
                <a:gd name="connsiteX11" fmla="*/ 101557 w 290163"/>
                <a:gd name="connsiteY11" fmla="*/ 123770 h 120067"/>
                <a:gd name="connsiteX12" fmla="*/ 82346 w 290163"/>
                <a:gd name="connsiteY12" fmla="*/ 123670 h 120067"/>
                <a:gd name="connsiteX13" fmla="*/ 6404 w 290163"/>
                <a:gd name="connsiteY13" fmla="*/ 123670 h 120067"/>
                <a:gd name="connsiteX14" fmla="*/ 1901 w 290163"/>
                <a:gd name="connsiteY14" fmla="*/ 121869 h 120067"/>
                <a:gd name="connsiteX15" fmla="*/ 0 w 290163"/>
                <a:gd name="connsiteY15" fmla="*/ 117266 h 120067"/>
                <a:gd name="connsiteX16" fmla="*/ 0 w 290163"/>
                <a:gd name="connsiteY16" fmla="*/ 6404 h 120067"/>
                <a:gd name="connsiteX17" fmla="*/ 1901 w 290163"/>
                <a:gd name="connsiteY17" fmla="*/ 1901 h 120067"/>
                <a:gd name="connsiteX18" fmla="*/ 6404 w 290163"/>
                <a:gd name="connsiteY18" fmla="*/ 0 h 120067"/>
                <a:gd name="connsiteX19" fmla="*/ 267851 w 290163"/>
                <a:gd name="connsiteY19" fmla="*/ 0 h 120067"/>
                <a:gd name="connsiteX20" fmla="*/ 274255 w 290163"/>
                <a:gd name="connsiteY20" fmla="*/ 6404 h 120067"/>
                <a:gd name="connsiteX21" fmla="*/ 267851 w 290163"/>
                <a:gd name="connsiteY21" fmla="*/ 12807 h 120067"/>
                <a:gd name="connsiteX22" fmla="*/ 12807 w 290163"/>
                <a:gd name="connsiteY22" fmla="*/ 12807 h 120067"/>
                <a:gd name="connsiteX23" fmla="*/ 12807 w 290163"/>
                <a:gd name="connsiteY23" fmla="*/ 110863 h 120067"/>
                <a:gd name="connsiteX24" fmla="*/ 82346 w 290163"/>
                <a:gd name="connsiteY24" fmla="*/ 110863 h 120067"/>
                <a:gd name="connsiteX25" fmla="*/ 82446 w 290163"/>
                <a:gd name="connsiteY25" fmla="*/ 110963 h 120067"/>
                <a:gd name="connsiteX26" fmla="*/ 88750 w 290163"/>
                <a:gd name="connsiteY26" fmla="*/ 117266 h 120067"/>
                <a:gd name="connsiteX27" fmla="*/ 82346 w 290163"/>
                <a:gd name="connsiteY27" fmla="*/ 123670 h 120067"/>
                <a:gd name="connsiteX28" fmla="*/ 287062 w 290163"/>
                <a:gd name="connsiteY28" fmla="*/ 12807 h 120067"/>
                <a:gd name="connsiteX29" fmla="*/ 280658 w 290163"/>
                <a:gd name="connsiteY29" fmla="*/ 6404 h 120067"/>
                <a:gd name="connsiteX30" fmla="*/ 287062 w 290163"/>
                <a:gd name="connsiteY30" fmla="*/ 0 h 120067"/>
                <a:gd name="connsiteX31" fmla="*/ 293465 w 290163"/>
                <a:gd name="connsiteY31" fmla="*/ 6404 h 120067"/>
                <a:gd name="connsiteX32" fmla="*/ 287062 w 290163"/>
                <a:gd name="connsiteY32" fmla="*/ 12807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0163" h="120067">
                  <a:moveTo>
                    <a:pt x="101557" y="123770"/>
                  </a:moveTo>
                  <a:lnTo>
                    <a:pt x="101557" y="123770"/>
                  </a:lnTo>
                  <a:cubicBezTo>
                    <a:pt x="98055" y="123770"/>
                    <a:pt x="95154" y="120868"/>
                    <a:pt x="95154" y="117266"/>
                  </a:cubicBezTo>
                  <a:cubicBezTo>
                    <a:pt x="95154" y="113764"/>
                    <a:pt x="98055" y="110863"/>
                    <a:pt x="101557" y="110863"/>
                  </a:cubicBezTo>
                  <a:lnTo>
                    <a:pt x="287262" y="110863"/>
                  </a:lnTo>
                  <a:lnTo>
                    <a:pt x="287262" y="19011"/>
                  </a:lnTo>
                  <a:cubicBezTo>
                    <a:pt x="287262" y="15509"/>
                    <a:pt x="290164" y="12607"/>
                    <a:pt x="293665" y="12607"/>
                  </a:cubicBezTo>
                  <a:cubicBezTo>
                    <a:pt x="297167" y="12607"/>
                    <a:pt x="300069" y="15509"/>
                    <a:pt x="300069" y="19011"/>
                  </a:cubicBezTo>
                  <a:lnTo>
                    <a:pt x="300069" y="117266"/>
                  </a:lnTo>
                  <a:cubicBezTo>
                    <a:pt x="300069" y="119067"/>
                    <a:pt x="299369" y="120668"/>
                    <a:pt x="298168" y="121869"/>
                  </a:cubicBezTo>
                  <a:cubicBezTo>
                    <a:pt x="296967" y="123070"/>
                    <a:pt x="295366" y="123670"/>
                    <a:pt x="293665" y="123670"/>
                  </a:cubicBezTo>
                  <a:lnTo>
                    <a:pt x="101557" y="123770"/>
                  </a:lnTo>
                  <a:close/>
                  <a:moveTo>
                    <a:pt x="82346" y="123670"/>
                  </a:moveTo>
                  <a:lnTo>
                    <a:pt x="6404" y="123670"/>
                  </a:lnTo>
                  <a:cubicBezTo>
                    <a:pt x="4703" y="123670"/>
                    <a:pt x="3102" y="123070"/>
                    <a:pt x="1901" y="121869"/>
                  </a:cubicBezTo>
                  <a:cubicBezTo>
                    <a:pt x="700" y="120668"/>
                    <a:pt x="0" y="118967"/>
                    <a:pt x="0" y="117266"/>
                  </a:cubicBezTo>
                  <a:lnTo>
                    <a:pt x="0" y="6404"/>
                  </a:lnTo>
                  <a:cubicBezTo>
                    <a:pt x="0" y="4803"/>
                    <a:pt x="700" y="3102"/>
                    <a:pt x="1901" y="1901"/>
                  </a:cubicBezTo>
                  <a:cubicBezTo>
                    <a:pt x="3102" y="700"/>
                    <a:pt x="4803" y="0"/>
                    <a:pt x="6404" y="0"/>
                  </a:cubicBezTo>
                  <a:lnTo>
                    <a:pt x="267851" y="0"/>
                  </a:lnTo>
                  <a:cubicBezTo>
                    <a:pt x="271353" y="0"/>
                    <a:pt x="274255" y="2902"/>
                    <a:pt x="274255" y="6404"/>
                  </a:cubicBezTo>
                  <a:cubicBezTo>
                    <a:pt x="274255" y="10006"/>
                    <a:pt x="271353" y="12807"/>
                    <a:pt x="267851" y="12807"/>
                  </a:cubicBezTo>
                  <a:lnTo>
                    <a:pt x="12807" y="12807"/>
                  </a:lnTo>
                  <a:lnTo>
                    <a:pt x="12807" y="110863"/>
                  </a:lnTo>
                  <a:lnTo>
                    <a:pt x="82346" y="110863"/>
                  </a:lnTo>
                  <a:cubicBezTo>
                    <a:pt x="82346" y="110863"/>
                    <a:pt x="82446" y="110863"/>
                    <a:pt x="82446" y="110963"/>
                  </a:cubicBezTo>
                  <a:cubicBezTo>
                    <a:pt x="85948" y="110963"/>
                    <a:pt x="88750" y="113864"/>
                    <a:pt x="88750" y="117266"/>
                  </a:cubicBezTo>
                  <a:cubicBezTo>
                    <a:pt x="88750" y="120868"/>
                    <a:pt x="85848" y="123670"/>
                    <a:pt x="82346" y="123670"/>
                  </a:cubicBezTo>
                  <a:close/>
                  <a:moveTo>
                    <a:pt x="287062" y="12807"/>
                  </a:moveTo>
                  <a:cubicBezTo>
                    <a:pt x="283560" y="12807"/>
                    <a:pt x="280658" y="10006"/>
                    <a:pt x="280658" y="6404"/>
                  </a:cubicBezTo>
                  <a:cubicBezTo>
                    <a:pt x="280658" y="2902"/>
                    <a:pt x="283560" y="0"/>
                    <a:pt x="287062" y="0"/>
                  </a:cubicBezTo>
                  <a:cubicBezTo>
                    <a:pt x="290564" y="0"/>
                    <a:pt x="293465" y="2902"/>
                    <a:pt x="293465" y="6404"/>
                  </a:cubicBezTo>
                  <a:cubicBezTo>
                    <a:pt x="293465" y="10006"/>
                    <a:pt x="290564" y="12807"/>
                    <a:pt x="28706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868E7DB-C729-4996-8CB5-CDD339AE05BF}"/>
                </a:ext>
              </a:extLst>
            </p:cNvPr>
            <p:cNvSpPr/>
            <p:nvPr/>
          </p:nvSpPr>
          <p:spPr>
            <a:xfrm>
              <a:off x="701533" y="6104308"/>
              <a:ext cx="40023" cy="70039"/>
            </a:xfrm>
            <a:custGeom>
              <a:avLst/>
              <a:gdLst>
                <a:gd name="connsiteX0" fmla="*/ 49228 w 40022"/>
                <a:gd name="connsiteY0" fmla="*/ 22213 h 70039"/>
                <a:gd name="connsiteX1" fmla="*/ 42024 w 40022"/>
                <a:gd name="connsiteY1" fmla="*/ 39822 h 70039"/>
                <a:gd name="connsiteX2" fmla="*/ 21612 w 40022"/>
                <a:gd name="connsiteY2" fmla="*/ 45926 h 70039"/>
                <a:gd name="connsiteX3" fmla="*/ 15109 w 40022"/>
                <a:gd name="connsiteY3" fmla="*/ 45926 h 70039"/>
                <a:gd name="connsiteX4" fmla="*/ 15109 w 40022"/>
                <a:gd name="connsiteY4" fmla="*/ 71240 h 70039"/>
                <a:gd name="connsiteX5" fmla="*/ 0 w 40022"/>
                <a:gd name="connsiteY5" fmla="*/ 71240 h 70039"/>
                <a:gd name="connsiteX6" fmla="*/ 0 w 40022"/>
                <a:gd name="connsiteY6" fmla="*/ 0 h 70039"/>
                <a:gd name="connsiteX7" fmla="*/ 22813 w 40022"/>
                <a:gd name="connsiteY7" fmla="*/ 0 h 70039"/>
                <a:gd name="connsiteX8" fmla="*/ 42524 w 40022"/>
                <a:gd name="connsiteY8" fmla="*/ 5603 h 70039"/>
                <a:gd name="connsiteX9" fmla="*/ 49228 w 40022"/>
                <a:gd name="connsiteY9" fmla="*/ 22213 h 70039"/>
                <a:gd name="connsiteX10" fmla="*/ 15109 w 40022"/>
                <a:gd name="connsiteY10" fmla="*/ 33519 h 70039"/>
                <a:gd name="connsiteX11" fmla="*/ 20111 w 40022"/>
                <a:gd name="connsiteY11" fmla="*/ 33519 h 70039"/>
                <a:gd name="connsiteX12" fmla="*/ 30517 w 40022"/>
                <a:gd name="connsiteY12" fmla="*/ 30717 h 70039"/>
                <a:gd name="connsiteX13" fmla="*/ 34019 w 40022"/>
                <a:gd name="connsiteY13" fmla="*/ 22713 h 70039"/>
                <a:gd name="connsiteX14" fmla="*/ 31118 w 40022"/>
                <a:gd name="connsiteY14" fmla="*/ 14908 h 70039"/>
                <a:gd name="connsiteX15" fmla="*/ 22012 w 40022"/>
                <a:gd name="connsiteY15" fmla="*/ 12407 h 70039"/>
                <a:gd name="connsiteX16" fmla="*/ 15109 w 40022"/>
                <a:gd name="connsiteY16" fmla="*/ 12407 h 70039"/>
                <a:gd name="connsiteX17" fmla="*/ 15109 w 40022"/>
                <a:gd name="connsiteY17" fmla="*/ 33519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022" h="70039">
                  <a:moveTo>
                    <a:pt x="49228" y="22213"/>
                  </a:moveTo>
                  <a:cubicBezTo>
                    <a:pt x="49228" y="29917"/>
                    <a:pt x="46826" y="35720"/>
                    <a:pt x="42024" y="39822"/>
                  </a:cubicBezTo>
                  <a:cubicBezTo>
                    <a:pt x="37221" y="43925"/>
                    <a:pt x="30417" y="45926"/>
                    <a:pt x="21612" y="45926"/>
                  </a:cubicBezTo>
                  <a:lnTo>
                    <a:pt x="15109" y="45926"/>
                  </a:lnTo>
                  <a:lnTo>
                    <a:pt x="15109" y="71240"/>
                  </a:lnTo>
                  <a:lnTo>
                    <a:pt x="0" y="71240"/>
                  </a:lnTo>
                  <a:lnTo>
                    <a:pt x="0" y="0"/>
                  </a:lnTo>
                  <a:lnTo>
                    <a:pt x="22813" y="0"/>
                  </a:lnTo>
                  <a:cubicBezTo>
                    <a:pt x="31418" y="0"/>
                    <a:pt x="38021" y="1901"/>
                    <a:pt x="42524" y="5603"/>
                  </a:cubicBezTo>
                  <a:cubicBezTo>
                    <a:pt x="47027" y="9305"/>
                    <a:pt x="49228" y="14908"/>
                    <a:pt x="49228" y="22213"/>
                  </a:cubicBezTo>
                  <a:close/>
                  <a:moveTo>
                    <a:pt x="15109" y="33519"/>
                  </a:moveTo>
                  <a:lnTo>
                    <a:pt x="20111" y="33519"/>
                  </a:lnTo>
                  <a:cubicBezTo>
                    <a:pt x="24814" y="33519"/>
                    <a:pt x="28216" y="32618"/>
                    <a:pt x="30517" y="30717"/>
                  </a:cubicBezTo>
                  <a:cubicBezTo>
                    <a:pt x="32819" y="28916"/>
                    <a:pt x="34019" y="26215"/>
                    <a:pt x="34019" y="22713"/>
                  </a:cubicBezTo>
                  <a:cubicBezTo>
                    <a:pt x="34019" y="19211"/>
                    <a:pt x="33019" y="16509"/>
                    <a:pt x="31118" y="14908"/>
                  </a:cubicBezTo>
                  <a:cubicBezTo>
                    <a:pt x="29216" y="13207"/>
                    <a:pt x="26115" y="12407"/>
                    <a:pt x="22012" y="12407"/>
                  </a:cubicBezTo>
                  <a:lnTo>
                    <a:pt x="15109" y="12407"/>
                  </a:lnTo>
                  <a:lnTo>
                    <a:pt x="15109" y="33519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84E91F-9795-4A44-B289-2C57F6422D09}"/>
                </a:ext>
              </a:extLst>
            </p:cNvPr>
            <p:cNvSpPr/>
            <p:nvPr/>
          </p:nvSpPr>
          <p:spPr>
            <a:xfrm>
              <a:off x="764268" y="6104408"/>
              <a:ext cx="50028" cy="70039"/>
            </a:xfrm>
            <a:custGeom>
              <a:avLst/>
              <a:gdLst>
                <a:gd name="connsiteX0" fmla="*/ 59133 w 50028"/>
                <a:gd name="connsiteY0" fmla="*/ 34920 h 70039"/>
                <a:gd name="connsiteX1" fmla="*/ 49128 w 50028"/>
                <a:gd name="connsiteY1" fmla="*/ 61835 h 70039"/>
                <a:gd name="connsiteX2" fmla="*/ 20211 w 50028"/>
                <a:gd name="connsiteY2" fmla="*/ 71240 h 70039"/>
                <a:gd name="connsiteX3" fmla="*/ 0 w 50028"/>
                <a:gd name="connsiteY3" fmla="*/ 71240 h 70039"/>
                <a:gd name="connsiteX4" fmla="*/ 0 w 50028"/>
                <a:gd name="connsiteY4" fmla="*/ 0 h 70039"/>
                <a:gd name="connsiteX5" fmla="*/ 22413 w 50028"/>
                <a:gd name="connsiteY5" fmla="*/ 0 h 70039"/>
                <a:gd name="connsiteX6" fmla="*/ 49528 w 50028"/>
                <a:gd name="connsiteY6" fmla="*/ 9205 h 70039"/>
                <a:gd name="connsiteX7" fmla="*/ 59133 w 50028"/>
                <a:gd name="connsiteY7" fmla="*/ 34920 h 70039"/>
                <a:gd name="connsiteX8" fmla="*/ 43424 w 50028"/>
                <a:gd name="connsiteY8" fmla="*/ 35220 h 70039"/>
                <a:gd name="connsiteX9" fmla="*/ 23113 w 50028"/>
                <a:gd name="connsiteY9" fmla="*/ 12207 h 70039"/>
                <a:gd name="connsiteX10" fmla="*/ 15109 w 50028"/>
                <a:gd name="connsiteY10" fmla="*/ 12207 h 70039"/>
                <a:gd name="connsiteX11" fmla="*/ 15109 w 50028"/>
                <a:gd name="connsiteY11" fmla="*/ 58633 h 70039"/>
                <a:gd name="connsiteX12" fmla="*/ 21612 w 50028"/>
                <a:gd name="connsiteY12" fmla="*/ 58633 h 70039"/>
                <a:gd name="connsiteX13" fmla="*/ 43424 w 50028"/>
                <a:gd name="connsiteY13" fmla="*/ 3522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28" h="70039">
                  <a:moveTo>
                    <a:pt x="59133" y="34920"/>
                  </a:moveTo>
                  <a:cubicBezTo>
                    <a:pt x="59133" y="46626"/>
                    <a:pt x="55831" y="55631"/>
                    <a:pt x="49128" y="61835"/>
                  </a:cubicBezTo>
                  <a:cubicBezTo>
                    <a:pt x="42424" y="68039"/>
                    <a:pt x="32819" y="71240"/>
                    <a:pt x="20211" y="71240"/>
                  </a:cubicBezTo>
                  <a:lnTo>
                    <a:pt x="0" y="71240"/>
                  </a:lnTo>
                  <a:lnTo>
                    <a:pt x="0" y="0"/>
                  </a:lnTo>
                  <a:lnTo>
                    <a:pt x="22413" y="0"/>
                  </a:lnTo>
                  <a:cubicBezTo>
                    <a:pt x="34019" y="0"/>
                    <a:pt x="43124" y="3102"/>
                    <a:pt x="49528" y="9205"/>
                  </a:cubicBezTo>
                  <a:cubicBezTo>
                    <a:pt x="55831" y="15309"/>
                    <a:pt x="59133" y="23813"/>
                    <a:pt x="59133" y="34920"/>
                  </a:cubicBezTo>
                  <a:close/>
                  <a:moveTo>
                    <a:pt x="43424" y="35220"/>
                  </a:moveTo>
                  <a:cubicBezTo>
                    <a:pt x="43424" y="19911"/>
                    <a:pt x="36621" y="12207"/>
                    <a:pt x="23113" y="12207"/>
                  </a:cubicBezTo>
                  <a:lnTo>
                    <a:pt x="15109" y="12207"/>
                  </a:lnTo>
                  <a:lnTo>
                    <a:pt x="15109" y="58633"/>
                  </a:lnTo>
                  <a:lnTo>
                    <a:pt x="21612" y="58633"/>
                  </a:lnTo>
                  <a:cubicBezTo>
                    <a:pt x="36120" y="58733"/>
                    <a:pt x="43424" y="50929"/>
                    <a:pt x="43424" y="352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0A0742D7-DBD6-48DF-AA22-358824737B29}"/>
                </a:ext>
              </a:extLst>
            </p:cNvPr>
            <p:cNvSpPr/>
            <p:nvPr/>
          </p:nvSpPr>
          <p:spPr>
            <a:xfrm>
              <a:off x="838110" y="6104408"/>
              <a:ext cx="40023" cy="70039"/>
            </a:xfrm>
            <a:custGeom>
              <a:avLst/>
              <a:gdLst>
                <a:gd name="connsiteX0" fmla="*/ 14908 w 40022"/>
                <a:gd name="connsiteY0" fmla="*/ 71240 h 70039"/>
                <a:gd name="connsiteX1" fmla="*/ 0 w 40022"/>
                <a:gd name="connsiteY1" fmla="*/ 71240 h 70039"/>
                <a:gd name="connsiteX2" fmla="*/ 0 w 40022"/>
                <a:gd name="connsiteY2" fmla="*/ 0 h 70039"/>
                <a:gd name="connsiteX3" fmla="*/ 40823 w 40022"/>
                <a:gd name="connsiteY3" fmla="*/ 0 h 70039"/>
                <a:gd name="connsiteX4" fmla="*/ 40823 w 40022"/>
                <a:gd name="connsiteY4" fmla="*/ 12407 h 70039"/>
                <a:gd name="connsiteX5" fmla="*/ 14808 w 40022"/>
                <a:gd name="connsiteY5" fmla="*/ 12407 h 70039"/>
                <a:gd name="connsiteX6" fmla="*/ 14808 w 40022"/>
                <a:gd name="connsiteY6" fmla="*/ 30818 h 70039"/>
                <a:gd name="connsiteX7" fmla="*/ 39022 w 40022"/>
                <a:gd name="connsiteY7" fmla="*/ 30818 h 70039"/>
                <a:gd name="connsiteX8" fmla="*/ 39022 w 40022"/>
                <a:gd name="connsiteY8" fmla="*/ 43124 h 70039"/>
                <a:gd name="connsiteX9" fmla="*/ 14808 w 40022"/>
                <a:gd name="connsiteY9" fmla="*/ 43124 h 70039"/>
                <a:gd name="connsiteX10" fmla="*/ 14808 w 40022"/>
                <a:gd name="connsiteY10" fmla="*/ 712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022" h="70039">
                  <a:moveTo>
                    <a:pt x="14908" y="71240"/>
                  </a:moveTo>
                  <a:lnTo>
                    <a:pt x="0" y="71240"/>
                  </a:lnTo>
                  <a:lnTo>
                    <a:pt x="0" y="0"/>
                  </a:lnTo>
                  <a:lnTo>
                    <a:pt x="40823" y="0"/>
                  </a:lnTo>
                  <a:lnTo>
                    <a:pt x="40823" y="12407"/>
                  </a:lnTo>
                  <a:lnTo>
                    <a:pt x="14808" y="12407"/>
                  </a:lnTo>
                  <a:lnTo>
                    <a:pt x="14808" y="30818"/>
                  </a:lnTo>
                  <a:lnTo>
                    <a:pt x="39022" y="30818"/>
                  </a:lnTo>
                  <a:lnTo>
                    <a:pt x="39022" y="43124"/>
                  </a:lnTo>
                  <a:lnTo>
                    <a:pt x="14808" y="43124"/>
                  </a:lnTo>
                  <a:lnTo>
                    <a:pt x="14808" y="7124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2" name="Group 651">
            <a:extLst>
              <a:ext uri="{FF2B5EF4-FFF2-40B4-BE49-F238E27FC236}">
                <a16:creationId xmlns:a16="http://schemas.microsoft.com/office/drawing/2014/main" id="{97417553-EE01-4B52-BD02-9478DE045AB5}"/>
              </a:ext>
            </a:extLst>
          </p:cNvPr>
          <p:cNvGrpSpPr/>
          <p:nvPr/>
        </p:nvGrpSpPr>
        <p:grpSpPr>
          <a:xfrm>
            <a:off x="1832570" y="5834256"/>
            <a:ext cx="398925" cy="457758"/>
            <a:chOff x="1832570" y="5834256"/>
            <a:chExt cx="398925" cy="457758"/>
          </a:xfrm>
          <a:solidFill>
            <a:srgbClr val="FFFFFF"/>
          </a:solidFill>
        </p:grpSpPr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E80E5FC4-F98C-4181-874D-1BD24FA531BE}"/>
                </a:ext>
              </a:extLst>
            </p:cNvPr>
            <p:cNvSpPr/>
            <p:nvPr/>
          </p:nvSpPr>
          <p:spPr>
            <a:xfrm>
              <a:off x="1898808" y="5834256"/>
              <a:ext cx="230130" cy="250141"/>
            </a:xfrm>
            <a:custGeom>
              <a:avLst/>
              <a:gdLst>
                <a:gd name="connsiteX0" fmla="*/ 6404 w 230129"/>
                <a:gd name="connsiteY0" fmla="*/ 256144 h 250140"/>
                <a:gd name="connsiteX1" fmla="*/ 0 w 230129"/>
                <a:gd name="connsiteY1" fmla="*/ 249741 h 250140"/>
                <a:gd name="connsiteX2" fmla="*/ 0 w 230129"/>
                <a:gd name="connsiteY2" fmla="*/ 57633 h 250140"/>
                <a:gd name="connsiteX3" fmla="*/ 6404 w 230129"/>
                <a:gd name="connsiteY3" fmla="*/ 51229 h 250140"/>
                <a:gd name="connsiteX4" fmla="*/ 12807 w 230129"/>
                <a:gd name="connsiteY4" fmla="*/ 57633 h 250140"/>
                <a:gd name="connsiteX5" fmla="*/ 12807 w 230129"/>
                <a:gd name="connsiteY5" fmla="*/ 249741 h 250140"/>
                <a:gd name="connsiteX6" fmla="*/ 6404 w 230129"/>
                <a:gd name="connsiteY6" fmla="*/ 256144 h 250140"/>
                <a:gd name="connsiteX7" fmla="*/ 6504 w 230129"/>
                <a:gd name="connsiteY7" fmla="*/ 44825 h 250140"/>
                <a:gd name="connsiteX8" fmla="*/ 6103 w 230129"/>
                <a:gd name="connsiteY8" fmla="*/ 44825 h 250140"/>
                <a:gd name="connsiteX9" fmla="*/ 1701 w 230129"/>
                <a:gd name="connsiteY9" fmla="*/ 42724 h 250140"/>
                <a:gd name="connsiteX10" fmla="*/ 100 w 230129"/>
                <a:gd name="connsiteY10" fmla="*/ 38121 h 250140"/>
                <a:gd name="connsiteX11" fmla="*/ 40323 w 230129"/>
                <a:gd name="connsiteY11" fmla="*/ 0 h 250140"/>
                <a:gd name="connsiteX12" fmla="*/ 229029 w 230129"/>
                <a:gd name="connsiteY12" fmla="*/ 0 h 250140"/>
                <a:gd name="connsiteX13" fmla="*/ 229229 w 230129"/>
                <a:gd name="connsiteY13" fmla="*/ 0 h 250140"/>
                <a:gd name="connsiteX14" fmla="*/ 235533 w 230129"/>
                <a:gd name="connsiteY14" fmla="*/ 6404 h 250140"/>
                <a:gd name="connsiteX15" fmla="*/ 229129 w 230129"/>
                <a:gd name="connsiteY15" fmla="*/ 12807 h 250140"/>
                <a:gd name="connsiteX16" fmla="*/ 40323 w 230129"/>
                <a:gd name="connsiteY16" fmla="*/ 12807 h 250140"/>
                <a:gd name="connsiteX17" fmla="*/ 12907 w 230129"/>
                <a:gd name="connsiteY17" fmla="*/ 38722 h 250140"/>
                <a:gd name="connsiteX18" fmla="*/ 6504 w 230129"/>
                <a:gd name="connsiteY18" fmla="*/ 44825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0129" h="250140">
                  <a:moveTo>
                    <a:pt x="6404" y="256144"/>
                  </a:moveTo>
                  <a:cubicBezTo>
                    <a:pt x="2902" y="256144"/>
                    <a:pt x="0" y="253243"/>
                    <a:pt x="0" y="249741"/>
                  </a:cubicBezTo>
                  <a:lnTo>
                    <a:pt x="0" y="57633"/>
                  </a:lnTo>
                  <a:cubicBezTo>
                    <a:pt x="0" y="54131"/>
                    <a:pt x="2902" y="51229"/>
                    <a:pt x="6404" y="51229"/>
                  </a:cubicBezTo>
                  <a:cubicBezTo>
                    <a:pt x="10006" y="51229"/>
                    <a:pt x="12807" y="54131"/>
                    <a:pt x="12807" y="57633"/>
                  </a:cubicBezTo>
                  <a:lnTo>
                    <a:pt x="12807" y="249741"/>
                  </a:lnTo>
                  <a:cubicBezTo>
                    <a:pt x="12807" y="253243"/>
                    <a:pt x="10006" y="256144"/>
                    <a:pt x="6404" y="256144"/>
                  </a:cubicBezTo>
                  <a:close/>
                  <a:moveTo>
                    <a:pt x="6504" y="44825"/>
                  </a:moveTo>
                  <a:cubicBezTo>
                    <a:pt x="6404" y="44825"/>
                    <a:pt x="6203" y="44825"/>
                    <a:pt x="6103" y="44825"/>
                  </a:cubicBezTo>
                  <a:cubicBezTo>
                    <a:pt x="4403" y="44725"/>
                    <a:pt x="2902" y="43925"/>
                    <a:pt x="1701" y="42724"/>
                  </a:cubicBezTo>
                  <a:cubicBezTo>
                    <a:pt x="600" y="41423"/>
                    <a:pt x="0" y="39823"/>
                    <a:pt x="100" y="38121"/>
                  </a:cubicBezTo>
                  <a:cubicBezTo>
                    <a:pt x="1201" y="16710"/>
                    <a:pt x="18911" y="0"/>
                    <a:pt x="40323" y="0"/>
                  </a:cubicBezTo>
                  <a:lnTo>
                    <a:pt x="229029" y="0"/>
                  </a:lnTo>
                  <a:cubicBezTo>
                    <a:pt x="229129" y="0"/>
                    <a:pt x="229129" y="0"/>
                    <a:pt x="229229" y="0"/>
                  </a:cubicBezTo>
                  <a:cubicBezTo>
                    <a:pt x="232631" y="0"/>
                    <a:pt x="235533" y="2902"/>
                    <a:pt x="235533" y="6404"/>
                  </a:cubicBezTo>
                  <a:cubicBezTo>
                    <a:pt x="235533" y="9906"/>
                    <a:pt x="232631" y="12807"/>
                    <a:pt x="229129" y="12807"/>
                  </a:cubicBezTo>
                  <a:lnTo>
                    <a:pt x="40323" y="12807"/>
                  </a:lnTo>
                  <a:cubicBezTo>
                    <a:pt x="25715" y="12807"/>
                    <a:pt x="13608" y="24214"/>
                    <a:pt x="12907" y="38722"/>
                  </a:cubicBezTo>
                  <a:cubicBezTo>
                    <a:pt x="12707" y="42124"/>
                    <a:pt x="9906" y="44825"/>
                    <a:pt x="6504" y="4482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2DB250B-2DC8-44BE-9613-56E1969EE071}"/>
                </a:ext>
              </a:extLst>
            </p:cNvPr>
            <p:cNvSpPr/>
            <p:nvPr/>
          </p:nvSpPr>
          <p:spPr>
            <a:xfrm>
              <a:off x="1898808" y="5931811"/>
              <a:ext cx="330186" cy="360203"/>
            </a:xfrm>
            <a:custGeom>
              <a:avLst/>
              <a:gdLst>
                <a:gd name="connsiteX0" fmla="*/ 292765 w 330186"/>
                <a:gd name="connsiteY0" fmla="*/ 367207 h 360203"/>
                <a:gd name="connsiteX1" fmla="*/ 292765 w 330186"/>
                <a:gd name="connsiteY1" fmla="*/ 367207 h 360203"/>
                <a:gd name="connsiteX2" fmla="*/ 40323 w 330186"/>
                <a:gd name="connsiteY2" fmla="*/ 367207 h 360203"/>
                <a:gd name="connsiteX3" fmla="*/ 6804 w 330186"/>
                <a:gd name="connsiteY3" fmla="*/ 349297 h 360203"/>
                <a:gd name="connsiteX4" fmla="*/ 5803 w 330186"/>
                <a:gd name="connsiteY4" fmla="*/ 344494 h 360203"/>
                <a:gd name="connsiteX5" fmla="*/ 8505 w 330186"/>
                <a:gd name="connsiteY5" fmla="*/ 340392 h 360203"/>
                <a:gd name="connsiteX6" fmla="*/ 17410 w 330186"/>
                <a:gd name="connsiteY6" fmla="*/ 342193 h 360203"/>
                <a:gd name="connsiteX7" fmla="*/ 40323 w 330186"/>
                <a:gd name="connsiteY7" fmla="*/ 354400 h 360203"/>
                <a:gd name="connsiteX8" fmla="*/ 292765 w 330186"/>
                <a:gd name="connsiteY8" fmla="*/ 354400 h 360203"/>
                <a:gd name="connsiteX9" fmla="*/ 320281 w 330186"/>
                <a:gd name="connsiteY9" fmla="*/ 326985 h 360203"/>
                <a:gd name="connsiteX10" fmla="*/ 320281 w 330186"/>
                <a:gd name="connsiteY10" fmla="*/ 217723 h 360203"/>
                <a:gd name="connsiteX11" fmla="*/ 326684 w 330186"/>
                <a:gd name="connsiteY11" fmla="*/ 211319 h 360203"/>
                <a:gd name="connsiteX12" fmla="*/ 333088 w 330186"/>
                <a:gd name="connsiteY12" fmla="*/ 217723 h 360203"/>
                <a:gd name="connsiteX13" fmla="*/ 333088 w 330186"/>
                <a:gd name="connsiteY13" fmla="*/ 326985 h 360203"/>
                <a:gd name="connsiteX14" fmla="*/ 292765 w 330186"/>
                <a:gd name="connsiteY14" fmla="*/ 367207 h 360203"/>
                <a:gd name="connsiteX15" fmla="*/ 6504 w 330186"/>
                <a:gd name="connsiteY15" fmla="*/ 333988 h 360203"/>
                <a:gd name="connsiteX16" fmla="*/ 6504 w 330186"/>
                <a:gd name="connsiteY16" fmla="*/ 333988 h 360203"/>
                <a:gd name="connsiteX17" fmla="*/ 0 w 330186"/>
                <a:gd name="connsiteY17" fmla="*/ 327785 h 360203"/>
                <a:gd name="connsiteX18" fmla="*/ 1801 w 330186"/>
                <a:gd name="connsiteY18" fmla="*/ 323182 h 360203"/>
                <a:gd name="connsiteX19" fmla="*/ 6304 w 330186"/>
                <a:gd name="connsiteY19" fmla="*/ 321181 h 360203"/>
                <a:gd name="connsiteX20" fmla="*/ 12807 w 330186"/>
                <a:gd name="connsiteY20" fmla="*/ 327485 h 360203"/>
                <a:gd name="connsiteX21" fmla="*/ 6504 w 330186"/>
                <a:gd name="connsiteY21" fmla="*/ 333988 h 360203"/>
                <a:gd name="connsiteX22" fmla="*/ 6504 w 330186"/>
                <a:gd name="connsiteY22" fmla="*/ 333988 h 360203"/>
                <a:gd name="connsiteX23" fmla="*/ 6404 w 330186"/>
                <a:gd name="connsiteY23" fmla="*/ 314778 h 360203"/>
                <a:gd name="connsiteX24" fmla="*/ 0 w 330186"/>
                <a:gd name="connsiteY24" fmla="*/ 308374 h 360203"/>
                <a:gd name="connsiteX25" fmla="*/ 0 w 330186"/>
                <a:gd name="connsiteY25" fmla="*/ 265250 h 360203"/>
                <a:gd name="connsiteX26" fmla="*/ 6404 w 330186"/>
                <a:gd name="connsiteY26" fmla="*/ 258846 h 360203"/>
                <a:gd name="connsiteX27" fmla="*/ 12807 w 330186"/>
                <a:gd name="connsiteY27" fmla="*/ 265250 h 360203"/>
                <a:gd name="connsiteX28" fmla="*/ 12807 w 330186"/>
                <a:gd name="connsiteY28" fmla="*/ 308374 h 360203"/>
                <a:gd name="connsiteX29" fmla="*/ 6404 w 330186"/>
                <a:gd name="connsiteY29" fmla="*/ 314778 h 360203"/>
                <a:gd name="connsiteX30" fmla="*/ 326684 w 330186"/>
                <a:gd name="connsiteY30" fmla="*/ 204916 h 360203"/>
                <a:gd name="connsiteX31" fmla="*/ 320281 w 330186"/>
                <a:gd name="connsiteY31" fmla="*/ 198512 h 360203"/>
                <a:gd name="connsiteX32" fmla="*/ 320281 w 330186"/>
                <a:gd name="connsiteY32" fmla="*/ 6404 h 360203"/>
                <a:gd name="connsiteX33" fmla="*/ 326684 w 330186"/>
                <a:gd name="connsiteY33" fmla="*/ 0 h 360203"/>
                <a:gd name="connsiteX34" fmla="*/ 333088 w 330186"/>
                <a:gd name="connsiteY34" fmla="*/ 6404 h 360203"/>
                <a:gd name="connsiteX35" fmla="*/ 333088 w 330186"/>
                <a:gd name="connsiteY35" fmla="*/ 198512 h 360203"/>
                <a:gd name="connsiteX36" fmla="*/ 326684 w 330186"/>
                <a:gd name="connsiteY36" fmla="*/ 204916 h 3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30186" h="360203">
                  <a:moveTo>
                    <a:pt x="292765" y="367207"/>
                  </a:moveTo>
                  <a:lnTo>
                    <a:pt x="292765" y="367207"/>
                  </a:lnTo>
                  <a:lnTo>
                    <a:pt x="40323" y="367207"/>
                  </a:lnTo>
                  <a:cubicBezTo>
                    <a:pt x="26815" y="367207"/>
                    <a:pt x="14308" y="360503"/>
                    <a:pt x="6804" y="349297"/>
                  </a:cubicBezTo>
                  <a:cubicBezTo>
                    <a:pt x="5803" y="347896"/>
                    <a:pt x="5503" y="346095"/>
                    <a:pt x="5803" y="344494"/>
                  </a:cubicBezTo>
                  <a:cubicBezTo>
                    <a:pt x="6103" y="342793"/>
                    <a:pt x="7104" y="341293"/>
                    <a:pt x="8505" y="340392"/>
                  </a:cubicBezTo>
                  <a:cubicBezTo>
                    <a:pt x="11406" y="338491"/>
                    <a:pt x="15509" y="339291"/>
                    <a:pt x="17410" y="342193"/>
                  </a:cubicBezTo>
                  <a:cubicBezTo>
                    <a:pt x="22513" y="349797"/>
                    <a:pt x="31118" y="354400"/>
                    <a:pt x="40323" y="354400"/>
                  </a:cubicBezTo>
                  <a:lnTo>
                    <a:pt x="292765" y="354400"/>
                  </a:lnTo>
                  <a:cubicBezTo>
                    <a:pt x="307874" y="354400"/>
                    <a:pt x="320281" y="342093"/>
                    <a:pt x="320281" y="326985"/>
                  </a:cubicBezTo>
                  <a:lnTo>
                    <a:pt x="320281" y="217723"/>
                  </a:lnTo>
                  <a:cubicBezTo>
                    <a:pt x="320281" y="214221"/>
                    <a:pt x="323182" y="211319"/>
                    <a:pt x="326684" y="211319"/>
                  </a:cubicBezTo>
                  <a:cubicBezTo>
                    <a:pt x="330186" y="211319"/>
                    <a:pt x="333088" y="214221"/>
                    <a:pt x="333088" y="217723"/>
                  </a:cubicBezTo>
                  <a:lnTo>
                    <a:pt x="333088" y="326985"/>
                  </a:lnTo>
                  <a:cubicBezTo>
                    <a:pt x="333088" y="349197"/>
                    <a:pt x="314977" y="367207"/>
                    <a:pt x="292765" y="367207"/>
                  </a:cubicBezTo>
                  <a:close/>
                  <a:moveTo>
                    <a:pt x="6504" y="333988"/>
                  </a:moveTo>
                  <a:lnTo>
                    <a:pt x="6504" y="333988"/>
                  </a:lnTo>
                  <a:cubicBezTo>
                    <a:pt x="3002" y="333988"/>
                    <a:pt x="100" y="331187"/>
                    <a:pt x="0" y="327785"/>
                  </a:cubicBezTo>
                  <a:cubicBezTo>
                    <a:pt x="0" y="325984"/>
                    <a:pt x="700" y="324383"/>
                    <a:pt x="1801" y="323182"/>
                  </a:cubicBezTo>
                  <a:cubicBezTo>
                    <a:pt x="3002" y="321882"/>
                    <a:pt x="4603" y="321281"/>
                    <a:pt x="6304" y="321181"/>
                  </a:cubicBezTo>
                  <a:cubicBezTo>
                    <a:pt x="9906" y="321181"/>
                    <a:pt x="12807" y="324083"/>
                    <a:pt x="12807" y="327485"/>
                  </a:cubicBezTo>
                  <a:cubicBezTo>
                    <a:pt x="12907" y="330987"/>
                    <a:pt x="10106" y="333988"/>
                    <a:pt x="6504" y="333988"/>
                  </a:cubicBezTo>
                  <a:cubicBezTo>
                    <a:pt x="6604" y="333988"/>
                    <a:pt x="6604" y="333988"/>
                    <a:pt x="6504" y="333988"/>
                  </a:cubicBezTo>
                  <a:close/>
                  <a:moveTo>
                    <a:pt x="6404" y="314778"/>
                  </a:moveTo>
                  <a:cubicBezTo>
                    <a:pt x="2902" y="314778"/>
                    <a:pt x="0" y="311976"/>
                    <a:pt x="0" y="308374"/>
                  </a:cubicBezTo>
                  <a:lnTo>
                    <a:pt x="0" y="265250"/>
                  </a:lnTo>
                  <a:cubicBezTo>
                    <a:pt x="0" y="261648"/>
                    <a:pt x="2902" y="258846"/>
                    <a:pt x="6404" y="258846"/>
                  </a:cubicBezTo>
                  <a:cubicBezTo>
                    <a:pt x="10006" y="258846"/>
                    <a:pt x="12807" y="261648"/>
                    <a:pt x="12807" y="265250"/>
                  </a:cubicBezTo>
                  <a:lnTo>
                    <a:pt x="12807" y="308374"/>
                  </a:lnTo>
                  <a:cubicBezTo>
                    <a:pt x="12807" y="311976"/>
                    <a:pt x="10006" y="314778"/>
                    <a:pt x="6404" y="314778"/>
                  </a:cubicBezTo>
                  <a:close/>
                  <a:moveTo>
                    <a:pt x="326684" y="204916"/>
                  </a:moveTo>
                  <a:cubicBezTo>
                    <a:pt x="323182" y="204916"/>
                    <a:pt x="320281" y="202114"/>
                    <a:pt x="320281" y="198512"/>
                  </a:cubicBezTo>
                  <a:lnTo>
                    <a:pt x="320281" y="6404"/>
                  </a:lnTo>
                  <a:cubicBezTo>
                    <a:pt x="320281" y="2902"/>
                    <a:pt x="323182" y="0"/>
                    <a:pt x="326684" y="0"/>
                  </a:cubicBezTo>
                  <a:cubicBezTo>
                    <a:pt x="330186" y="0"/>
                    <a:pt x="333088" y="2902"/>
                    <a:pt x="333088" y="6404"/>
                  </a:cubicBezTo>
                  <a:lnTo>
                    <a:pt x="333088" y="198512"/>
                  </a:lnTo>
                  <a:cubicBezTo>
                    <a:pt x="333088" y="202114"/>
                    <a:pt x="330186" y="204916"/>
                    <a:pt x="326684" y="2049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A1AD1A48-5BA4-499A-830D-1BACBEC0807A}"/>
                </a:ext>
              </a:extLst>
            </p:cNvPr>
            <p:cNvSpPr/>
            <p:nvPr/>
          </p:nvSpPr>
          <p:spPr>
            <a:xfrm>
              <a:off x="2121433" y="5837258"/>
              <a:ext cx="110062" cy="100056"/>
            </a:xfrm>
            <a:custGeom>
              <a:avLst/>
              <a:gdLst>
                <a:gd name="connsiteX0" fmla="*/ 104059 w 110062"/>
                <a:gd name="connsiteY0" fmla="*/ 107360 h 100056"/>
                <a:gd name="connsiteX1" fmla="*/ 6404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308 w 110062"/>
                <a:gd name="connsiteY8" fmla="*/ 10306 h 100056"/>
                <a:gd name="connsiteX9" fmla="*/ 22413 w 110062"/>
                <a:gd name="connsiteY9" fmla="*/ 10306 h 100056"/>
                <a:gd name="connsiteX10" fmla="*/ 108561 w 110062"/>
                <a:gd name="connsiteY10" fmla="*/ 96454 h 100056"/>
                <a:gd name="connsiteX11" fmla="*/ 109962 w 110062"/>
                <a:gd name="connsiteY11" fmla="*/ 103458 h 100056"/>
                <a:gd name="connsiteX12" fmla="*/ 104059 w 110062"/>
                <a:gd name="connsiteY12" fmla="*/ 107360 h 100056"/>
                <a:gd name="connsiteX13" fmla="*/ 12807 w 110062"/>
                <a:gd name="connsiteY13" fmla="*/ 94553 h 100056"/>
                <a:gd name="connsiteX14" fmla="*/ 88550 w 110062"/>
                <a:gd name="connsiteY14" fmla="*/ 94553 h 100056"/>
                <a:gd name="connsiteX15" fmla="*/ 13308 w 110062"/>
                <a:gd name="connsiteY15" fmla="*/ 19311 h 100056"/>
                <a:gd name="connsiteX16" fmla="*/ 13208 w 110062"/>
                <a:gd name="connsiteY16" fmla="*/ 19211 h 100056"/>
                <a:gd name="connsiteX17" fmla="*/ 12807 w 110062"/>
                <a:gd name="connsiteY17" fmla="*/ 18811 h 100056"/>
                <a:gd name="connsiteX18" fmla="*/ 12807 w 110062"/>
                <a:gd name="connsiteY18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4059" y="107360"/>
                  </a:moveTo>
                  <a:lnTo>
                    <a:pt x="6404" y="107360"/>
                  </a:lnTo>
                  <a:cubicBezTo>
                    <a:pt x="4703" y="107360"/>
                    <a:pt x="3102" y="106660"/>
                    <a:pt x="1901" y="105459"/>
                  </a:cubicBezTo>
                  <a:cubicBezTo>
                    <a:pt x="7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10006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3007" y="10606"/>
                    <a:pt x="13107" y="10406"/>
                    <a:pt x="13308" y="10306"/>
                  </a:cubicBezTo>
                  <a:cubicBezTo>
                    <a:pt x="15709" y="7904"/>
                    <a:pt x="19911" y="7804"/>
                    <a:pt x="22413" y="10306"/>
                  </a:cubicBezTo>
                  <a:lnTo>
                    <a:pt x="108561" y="96454"/>
                  </a:lnTo>
                  <a:cubicBezTo>
                    <a:pt x="110362" y="98255"/>
                    <a:pt x="110962" y="101057"/>
                    <a:pt x="109962" y="103458"/>
                  </a:cubicBezTo>
                  <a:cubicBezTo>
                    <a:pt x="108961" y="105760"/>
                    <a:pt x="106660" y="107360"/>
                    <a:pt x="104059" y="107360"/>
                  </a:cubicBezTo>
                  <a:close/>
                  <a:moveTo>
                    <a:pt x="12807" y="94553"/>
                  </a:moveTo>
                  <a:lnTo>
                    <a:pt x="88550" y="94553"/>
                  </a:lnTo>
                  <a:lnTo>
                    <a:pt x="13308" y="19311"/>
                  </a:lnTo>
                  <a:cubicBezTo>
                    <a:pt x="13308" y="19311"/>
                    <a:pt x="13308" y="19311"/>
                    <a:pt x="13208" y="19211"/>
                  </a:cubicBezTo>
                  <a:cubicBezTo>
                    <a:pt x="13107" y="19111"/>
                    <a:pt x="13007" y="18911"/>
                    <a:pt x="12807" y="18811"/>
                  </a:cubicBezTo>
                  <a:lnTo>
                    <a:pt x="12807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488B099D-FFCA-4005-BDFC-2E9B5508765B}"/>
                </a:ext>
              </a:extLst>
            </p:cNvPr>
            <p:cNvSpPr/>
            <p:nvPr/>
          </p:nvSpPr>
          <p:spPr>
            <a:xfrm>
              <a:off x="1832570" y="6077593"/>
              <a:ext cx="290164" cy="120068"/>
            </a:xfrm>
            <a:custGeom>
              <a:avLst/>
              <a:gdLst>
                <a:gd name="connsiteX0" fmla="*/ 101557 w 290163"/>
                <a:gd name="connsiteY0" fmla="*/ 123770 h 120067"/>
                <a:gd name="connsiteX1" fmla="*/ 101557 w 290163"/>
                <a:gd name="connsiteY1" fmla="*/ 123770 h 120067"/>
                <a:gd name="connsiteX2" fmla="*/ 95154 w 290163"/>
                <a:gd name="connsiteY2" fmla="*/ 117266 h 120067"/>
                <a:gd name="connsiteX3" fmla="*/ 101557 w 290163"/>
                <a:gd name="connsiteY3" fmla="*/ 110863 h 120067"/>
                <a:gd name="connsiteX4" fmla="*/ 287262 w 290163"/>
                <a:gd name="connsiteY4" fmla="*/ 110863 h 120067"/>
                <a:gd name="connsiteX5" fmla="*/ 287262 w 290163"/>
                <a:gd name="connsiteY5" fmla="*/ 19011 h 120067"/>
                <a:gd name="connsiteX6" fmla="*/ 293665 w 290163"/>
                <a:gd name="connsiteY6" fmla="*/ 12607 h 120067"/>
                <a:gd name="connsiteX7" fmla="*/ 300069 w 290163"/>
                <a:gd name="connsiteY7" fmla="*/ 19011 h 120067"/>
                <a:gd name="connsiteX8" fmla="*/ 300069 w 290163"/>
                <a:gd name="connsiteY8" fmla="*/ 117266 h 120067"/>
                <a:gd name="connsiteX9" fmla="*/ 298168 w 290163"/>
                <a:gd name="connsiteY9" fmla="*/ 121869 h 120067"/>
                <a:gd name="connsiteX10" fmla="*/ 293665 w 290163"/>
                <a:gd name="connsiteY10" fmla="*/ 123670 h 120067"/>
                <a:gd name="connsiteX11" fmla="*/ 101557 w 290163"/>
                <a:gd name="connsiteY11" fmla="*/ 123770 h 120067"/>
                <a:gd name="connsiteX12" fmla="*/ 82346 w 290163"/>
                <a:gd name="connsiteY12" fmla="*/ 123670 h 120067"/>
                <a:gd name="connsiteX13" fmla="*/ 6404 w 290163"/>
                <a:gd name="connsiteY13" fmla="*/ 123670 h 120067"/>
                <a:gd name="connsiteX14" fmla="*/ 1801 w 290163"/>
                <a:gd name="connsiteY14" fmla="*/ 121869 h 120067"/>
                <a:gd name="connsiteX15" fmla="*/ 0 w 290163"/>
                <a:gd name="connsiteY15" fmla="*/ 117266 h 120067"/>
                <a:gd name="connsiteX16" fmla="*/ 0 w 290163"/>
                <a:gd name="connsiteY16" fmla="*/ 6404 h 120067"/>
                <a:gd name="connsiteX17" fmla="*/ 1801 w 290163"/>
                <a:gd name="connsiteY17" fmla="*/ 1901 h 120067"/>
                <a:gd name="connsiteX18" fmla="*/ 6404 w 290163"/>
                <a:gd name="connsiteY18" fmla="*/ 0 h 120067"/>
                <a:gd name="connsiteX19" fmla="*/ 267851 w 290163"/>
                <a:gd name="connsiteY19" fmla="*/ 0 h 120067"/>
                <a:gd name="connsiteX20" fmla="*/ 274255 w 290163"/>
                <a:gd name="connsiteY20" fmla="*/ 6404 h 120067"/>
                <a:gd name="connsiteX21" fmla="*/ 267851 w 290163"/>
                <a:gd name="connsiteY21" fmla="*/ 12807 h 120067"/>
                <a:gd name="connsiteX22" fmla="*/ 12807 w 290163"/>
                <a:gd name="connsiteY22" fmla="*/ 12807 h 120067"/>
                <a:gd name="connsiteX23" fmla="*/ 12807 w 290163"/>
                <a:gd name="connsiteY23" fmla="*/ 110863 h 120067"/>
                <a:gd name="connsiteX24" fmla="*/ 82346 w 290163"/>
                <a:gd name="connsiteY24" fmla="*/ 110863 h 120067"/>
                <a:gd name="connsiteX25" fmla="*/ 82446 w 290163"/>
                <a:gd name="connsiteY25" fmla="*/ 110963 h 120067"/>
                <a:gd name="connsiteX26" fmla="*/ 88750 w 290163"/>
                <a:gd name="connsiteY26" fmla="*/ 117266 h 120067"/>
                <a:gd name="connsiteX27" fmla="*/ 82346 w 290163"/>
                <a:gd name="connsiteY27" fmla="*/ 123670 h 120067"/>
                <a:gd name="connsiteX28" fmla="*/ 287062 w 290163"/>
                <a:gd name="connsiteY28" fmla="*/ 12807 h 120067"/>
                <a:gd name="connsiteX29" fmla="*/ 280658 w 290163"/>
                <a:gd name="connsiteY29" fmla="*/ 6404 h 120067"/>
                <a:gd name="connsiteX30" fmla="*/ 287062 w 290163"/>
                <a:gd name="connsiteY30" fmla="*/ 0 h 120067"/>
                <a:gd name="connsiteX31" fmla="*/ 293465 w 290163"/>
                <a:gd name="connsiteY31" fmla="*/ 6404 h 120067"/>
                <a:gd name="connsiteX32" fmla="*/ 287062 w 290163"/>
                <a:gd name="connsiteY32" fmla="*/ 12807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0163" h="120067">
                  <a:moveTo>
                    <a:pt x="101557" y="123770"/>
                  </a:moveTo>
                  <a:lnTo>
                    <a:pt x="101557" y="123770"/>
                  </a:lnTo>
                  <a:cubicBezTo>
                    <a:pt x="97955" y="123770"/>
                    <a:pt x="95154" y="120868"/>
                    <a:pt x="95154" y="117266"/>
                  </a:cubicBezTo>
                  <a:cubicBezTo>
                    <a:pt x="95154" y="113764"/>
                    <a:pt x="97955" y="110863"/>
                    <a:pt x="101557" y="110863"/>
                  </a:cubicBezTo>
                  <a:lnTo>
                    <a:pt x="287262" y="110863"/>
                  </a:lnTo>
                  <a:lnTo>
                    <a:pt x="287262" y="19011"/>
                  </a:lnTo>
                  <a:cubicBezTo>
                    <a:pt x="287262" y="15509"/>
                    <a:pt x="290063" y="12607"/>
                    <a:pt x="293665" y="12607"/>
                  </a:cubicBezTo>
                  <a:cubicBezTo>
                    <a:pt x="297167" y="12607"/>
                    <a:pt x="300069" y="15509"/>
                    <a:pt x="300069" y="19011"/>
                  </a:cubicBezTo>
                  <a:lnTo>
                    <a:pt x="300069" y="117266"/>
                  </a:lnTo>
                  <a:cubicBezTo>
                    <a:pt x="300069" y="119067"/>
                    <a:pt x="299369" y="120668"/>
                    <a:pt x="298168" y="121869"/>
                  </a:cubicBezTo>
                  <a:cubicBezTo>
                    <a:pt x="296967" y="123070"/>
                    <a:pt x="295366" y="123670"/>
                    <a:pt x="293665" y="123670"/>
                  </a:cubicBezTo>
                  <a:lnTo>
                    <a:pt x="101557" y="123770"/>
                  </a:lnTo>
                  <a:close/>
                  <a:moveTo>
                    <a:pt x="82346" y="123670"/>
                  </a:moveTo>
                  <a:lnTo>
                    <a:pt x="6404" y="123670"/>
                  </a:lnTo>
                  <a:cubicBezTo>
                    <a:pt x="4703" y="123670"/>
                    <a:pt x="3002" y="123070"/>
                    <a:pt x="1801" y="121869"/>
                  </a:cubicBezTo>
                  <a:cubicBezTo>
                    <a:pt x="600" y="120668"/>
                    <a:pt x="0" y="118967"/>
                    <a:pt x="0" y="117266"/>
                  </a:cubicBezTo>
                  <a:lnTo>
                    <a:pt x="0" y="6404"/>
                  </a:lnTo>
                  <a:cubicBezTo>
                    <a:pt x="0" y="4803"/>
                    <a:pt x="600" y="3102"/>
                    <a:pt x="1801" y="1901"/>
                  </a:cubicBezTo>
                  <a:cubicBezTo>
                    <a:pt x="3102" y="700"/>
                    <a:pt x="4703" y="0"/>
                    <a:pt x="6404" y="0"/>
                  </a:cubicBezTo>
                  <a:lnTo>
                    <a:pt x="267851" y="0"/>
                  </a:lnTo>
                  <a:cubicBezTo>
                    <a:pt x="271353" y="0"/>
                    <a:pt x="274255" y="2902"/>
                    <a:pt x="274255" y="6404"/>
                  </a:cubicBezTo>
                  <a:cubicBezTo>
                    <a:pt x="274255" y="10006"/>
                    <a:pt x="271353" y="12807"/>
                    <a:pt x="267851" y="12807"/>
                  </a:cubicBezTo>
                  <a:lnTo>
                    <a:pt x="12807" y="12807"/>
                  </a:lnTo>
                  <a:lnTo>
                    <a:pt x="12807" y="110863"/>
                  </a:lnTo>
                  <a:lnTo>
                    <a:pt x="82346" y="110863"/>
                  </a:lnTo>
                  <a:cubicBezTo>
                    <a:pt x="82346" y="110863"/>
                    <a:pt x="82446" y="110863"/>
                    <a:pt x="82446" y="110963"/>
                  </a:cubicBezTo>
                  <a:cubicBezTo>
                    <a:pt x="85948" y="110963"/>
                    <a:pt x="88750" y="113864"/>
                    <a:pt x="88750" y="117266"/>
                  </a:cubicBezTo>
                  <a:cubicBezTo>
                    <a:pt x="88750" y="120868"/>
                    <a:pt x="85848" y="123670"/>
                    <a:pt x="82346" y="123670"/>
                  </a:cubicBezTo>
                  <a:close/>
                  <a:moveTo>
                    <a:pt x="287062" y="12807"/>
                  </a:moveTo>
                  <a:cubicBezTo>
                    <a:pt x="283460" y="12807"/>
                    <a:pt x="280658" y="10006"/>
                    <a:pt x="280658" y="6404"/>
                  </a:cubicBezTo>
                  <a:cubicBezTo>
                    <a:pt x="280658" y="2902"/>
                    <a:pt x="283460" y="0"/>
                    <a:pt x="287062" y="0"/>
                  </a:cubicBezTo>
                  <a:cubicBezTo>
                    <a:pt x="290564" y="0"/>
                    <a:pt x="293465" y="2902"/>
                    <a:pt x="293465" y="6404"/>
                  </a:cubicBezTo>
                  <a:cubicBezTo>
                    <a:pt x="293465" y="10006"/>
                    <a:pt x="290564" y="12807"/>
                    <a:pt x="28706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6DCEB237-A103-4681-AB74-198A50D6098B}"/>
                </a:ext>
              </a:extLst>
            </p:cNvPr>
            <p:cNvSpPr/>
            <p:nvPr/>
          </p:nvSpPr>
          <p:spPr>
            <a:xfrm>
              <a:off x="1883099" y="6104408"/>
              <a:ext cx="50028" cy="70039"/>
            </a:xfrm>
            <a:custGeom>
              <a:avLst/>
              <a:gdLst>
                <a:gd name="connsiteX0" fmla="*/ 59133 w 50028"/>
                <a:gd name="connsiteY0" fmla="*/ 34920 h 70039"/>
                <a:gd name="connsiteX1" fmla="*/ 49128 w 50028"/>
                <a:gd name="connsiteY1" fmla="*/ 61835 h 70039"/>
                <a:gd name="connsiteX2" fmla="*/ 20211 w 50028"/>
                <a:gd name="connsiteY2" fmla="*/ 71240 h 70039"/>
                <a:gd name="connsiteX3" fmla="*/ 0 w 50028"/>
                <a:gd name="connsiteY3" fmla="*/ 71240 h 70039"/>
                <a:gd name="connsiteX4" fmla="*/ 0 w 50028"/>
                <a:gd name="connsiteY4" fmla="*/ 0 h 70039"/>
                <a:gd name="connsiteX5" fmla="*/ 22413 w 50028"/>
                <a:gd name="connsiteY5" fmla="*/ 0 h 70039"/>
                <a:gd name="connsiteX6" fmla="*/ 49528 w 50028"/>
                <a:gd name="connsiteY6" fmla="*/ 9205 h 70039"/>
                <a:gd name="connsiteX7" fmla="*/ 59133 w 50028"/>
                <a:gd name="connsiteY7" fmla="*/ 34920 h 70039"/>
                <a:gd name="connsiteX8" fmla="*/ 43424 w 50028"/>
                <a:gd name="connsiteY8" fmla="*/ 35220 h 70039"/>
                <a:gd name="connsiteX9" fmla="*/ 23113 w 50028"/>
                <a:gd name="connsiteY9" fmla="*/ 12207 h 70039"/>
                <a:gd name="connsiteX10" fmla="*/ 15108 w 50028"/>
                <a:gd name="connsiteY10" fmla="*/ 12207 h 70039"/>
                <a:gd name="connsiteX11" fmla="*/ 15108 w 50028"/>
                <a:gd name="connsiteY11" fmla="*/ 58633 h 70039"/>
                <a:gd name="connsiteX12" fmla="*/ 21612 w 50028"/>
                <a:gd name="connsiteY12" fmla="*/ 58633 h 70039"/>
                <a:gd name="connsiteX13" fmla="*/ 43424 w 50028"/>
                <a:gd name="connsiteY13" fmla="*/ 3522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028" h="70039">
                  <a:moveTo>
                    <a:pt x="59133" y="34920"/>
                  </a:moveTo>
                  <a:cubicBezTo>
                    <a:pt x="59133" y="46626"/>
                    <a:pt x="55831" y="55631"/>
                    <a:pt x="49128" y="61835"/>
                  </a:cubicBezTo>
                  <a:cubicBezTo>
                    <a:pt x="42424" y="68039"/>
                    <a:pt x="32818" y="71240"/>
                    <a:pt x="20211" y="71240"/>
                  </a:cubicBezTo>
                  <a:lnTo>
                    <a:pt x="0" y="71240"/>
                  </a:lnTo>
                  <a:lnTo>
                    <a:pt x="0" y="0"/>
                  </a:lnTo>
                  <a:lnTo>
                    <a:pt x="22413" y="0"/>
                  </a:lnTo>
                  <a:cubicBezTo>
                    <a:pt x="34019" y="0"/>
                    <a:pt x="43124" y="3102"/>
                    <a:pt x="49528" y="9205"/>
                  </a:cubicBezTo>
                  <a:cubicBezTo>
                    <a:pt x="55931" y="15309"/>
                    <a:pt x="59133" y="23813"/>
                    <a:pt x="59133" y="34920"/>
                  </a:cubicBezTo>
                  <a:close/>
                  <a:moveTo>
                    <a:pt x="43424" y="35220"/>
                  </a:moveTo>
                  <a:cubicBezTo>
                    <a:pt x="43424" y="19911"/>
                    <a:pt x="36621" y="12207"/>
                    <a:pt x="23113" y="12207"/>
                  </a:cubicBezTo>
                  <a:lnTo>
                    <a:pt x="15108" y="12207"/>
                  </a:lnTo>
                  <a:lnTo>
                    <a:pt x="15108" y="58633"/>
                  </a:lnTo>
                  <a:lnTo>
                    <a:pt x="21612" y="58633"/>
                  </a:lnTo>
                  <a:cubicBezTo>
                    <a:pt x="36120" y="58733"/>
                    <a:pt x="43424" y="50929"/>
                    <a:pt x="43424" y="3522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2BA12F07-AEEE-4DF4-B75E-58A54F74752C}"/>
                </a:ext>
              </a:extLst>
            </p:cNvPr>
            <p:cNvSpPr/>
            <p:nvPr/>
          </p:nvSpPr>
          <p:spPr>
            <a:xfrm>
              <a:off x="1953839" y="6103108"/>
              <a:ext cx="60034" cy="70039"/>
            </a:xfrm>
            <a:custGeom>
              <a:avLst/>
              <a:gdLst>
                <a:gd name="connsiteX0" fmla="*/ 67838 w 60033"/>
                <a:gd name="connsiteY0" fmla="*/ 36721 h 70039"/>
                <a:gd name="connsiteX1" fmla="*/ 59033 w 60033"/>
                <a:gd name="connsiteY1" fmla="*/ 63936 h 70039"/>
                <a:gd name="connsiteX2" fmla="*/ 33919 w 60033"/>
                <a:gd name="connsiteY2" fmla="*/ 73441 h 70039"/>
                <a:gd name="connsiteX3" fmla="*/ 8805 w 60033"/>
                <a:gd name="connsiteY3" fmla="*/ 63936 h 70039"/>
                <a:gd name="connsiteX4" fmla="*/ 0 w 60033"/>
                <a:gd name="connsiteY4" fmla="*/ 36620 h 70039"/>
                <a:gd name="connsiteX5" fmla="*/ 8805 w 60033"/>
                <a:gd name="connsiteY5" fmla="*/ 9405 h 70039"/>
                <a:gd name="connsiteX6" fmla="*/ 34019 w 60033"/>
                <a:gd name="connsiteY6" fmla="*/ 0 h 70039"/>
                <a:gd name="connsiteX7" fmla="*/ 59133 w 60033"/>
                <a:gd name="connsiteY7" fmla="*/ 9505 h 70039"/>
                <a:gd name="connsiteX8" fmla="*/ 67838 w 60033"/>
                <a:gd name="connsiteY8" fmla="*/ 36721 h 70039"/>
                <a:gd name="connsiteX9" fmla="*/ 15809 w 60033"/>
                <a:gd name="connsiteY9" fmla="*/ 36721 h 70039"/>
                <a:gd name="connsiteX10" fmla="*/ 20311 w 60033"/>
                <a:gd name="connsiteY10" fmla="*/ 54731 h 70039"/>
                <a:gd name="connsiteX11" fmla="*/ 33919 w 60033"/>
                <a:gd name="connsiteY11" fmla="*/ 60734 h 70039"/>
                <a:gd name="connsiteX12" fmla="*/ 52029 w 60033"/>
                <a:gd name="connsiteY12" fmla="*/ 36721 h 70039"/>
                <a:gd name="connsiteX13" fmla="*/ 34019 w 60033"/>
                <a:gd name="connsiteY13" fmla="*/ 12607 h 70039"/>
                <a:gd name="connsiteX14" fmla="*/ 20412 w 60033"/>
                <a:gd name="connsiteY14" fmla="*/ 18710 h 70039"/>
                <a:gd name="connsiteX15" fmla="*/ 15809 w 60033"/>
                <a:gd name="connsiteY15" fmla="*/ 36721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033" h="70039">
                  <a:moveTo>
                    <a:pt x="67838" y="36721"/>
                  </a:moveTo>
                  <a:cubicBezTo>
                    <a:pt x="67838" y="48527"/>
                    <a:pt x="64937" y="57632"/>
                    <a:pt x="59033" y="63936"/>
                  </a:cubicBezTo>
                  <a:cubicBezTo>
                    <a:pt x="53230" y="70239"/>
                    <a:pt x="44825" y="73441"/>
                    <a:pt x="33919" y="73441"/>
                  </a:cubicBezTo>
                  <a:cubicBezTo>
                    <a:pt x="23013" y="73441"/>
                    <a:pt x="14608" y="70239"/>
                    <a:pt x="8805" y="63936"/>
                  </a:cubicBezTo>
                  <a:cubicBezTo>
                    <a:pt x="2902" y="57632"/>
                    <a:pt x="0" y="48527"/>
                    <a:pt x="0" y="36620"/>
                  </a:cubicBezTo>
                  <a:cubicBezTo>
                    <a:pt x="0" y="24714"/>
                    <a:pt x="2902" y="15709"/>
                    <a:pt x="8805" y="9405"/>
                  </a:cubicBezTo>
                  <a:cubicBezTo>
                    <a:pt x="14708" y="3102"/>
                    <a:pt x="23113" y="0"/>
                    <a:pt x="34019" y="0"/>
                  </a:cubicBezTo>
                  <a:cubicBezTo>
                    <a:pt x="45025" y="0"/>
                    <a:pt x="53330" y="3202"/>
                    <a:pt x="59133" y="9505"/>
                  </a:cubicBezTo>
                  <a:cubicBezTo>
                    <a:pt x="64937" y="15909"/>
                    <a:pt x="67838" y="24914"/>
                    <a:pt x="67838" y="36721"/>
                  </a:cubicBezTo>
                  <a:close/>
                  <a:moveTo>
                    <a:pt x="15809" y="36721"/>
                  </a:moveTo>
                  <a:cubicBezTo>
                    <a:pt x="15809" y="44725"/>
                    <a:pt x="17310" y="50728"/>
                    <a:pt x="20311" y="54731"/>
                  </a:cubicBezTo>
                  <a:cubicBezTo>
                    <a:pt x="23313" y="58733"/>
                    <a:pt x="27816" y="60734"/>
                    <a:pt x="33919" y="60734"/>
                  </a:cubicBezTo>
                  <a:cubicBezTo>
                    <a:pt x="46026" y="60734"/>
                    <a:pt x="52029" y="52730"/>
                    <a:pt x="52029" y="36721"/>
                  </a:cubicBezTo>
                  <a:cubicBezTo>
                    <a:pt x="52029" y="20711"/>
                    <a:pt x="46026" y="12607"/>
                    <a:pt x="34019" y="12607"/>
                  </a:cubicBezTo>
                  <a:cubicBezTo>
                    <a:pt x="28016" y="12607"/>
                    <a:pt x="23513" y="14608"/>
                    <a:pt x="20412" y="18710"/>
                  </a:cubicBezTo>
                  <a:cubicBezTo>
                    <a:pt x="17310" y="22813"/>
                    <a:pt x="15809" y="28816"/>
                    <a:pt x="15809" y="36721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7A9EEDE9-D413-4655-97ED-DFEF81120179}"/>
                </a:ext>
              </a:extLst>
            </p:cNvPr>
            <p:cNvSpPr/>
            <p:nvPr/>
          </p:nvSpPr>
          <p:spPr>
            <a:xfrm>
              <a:off x="2033283" y="6103308"/>
              <a:ext cx="50028" cy="70039"/>
            </a:xfrm>
            <a:custGeom>
              <a:avLst/>
              <a:gdLst>
                <a:gd name="connsiteX0" fmla="*/ 33419 w 50028"/>
                <a:gd name="connsiteY0" fmla="*/ 12607 h 70039"/>
                <a:gd name="connsiteX1" fmla="*/ 20211 w 50028"/>
                <a:gd name="connsiteY1" fmla="*/ 19011 h 70039"/>
                <a:gd name="connsiteX2" fmla="*/ 15509 w 50028"/>
                <a:gd name="connsiteY2" fmla="*/ 36921 h 70039"/>
                <a:gd name="connsiteX3" fmla="*/ 33419 w 50028"/>
                <a:gd name="connsiteY3" fmla="*/ 60734 h 70039"/>
                <a:gd name="connsiteX4" fmla="*/ 51629 w 50028"/>
                <a:gd name="connsiteY4" fmla="*/ 56932 h 70039"/>
                <a:gd name="connsiteX5" fmla="*/ 51629 w 50028"/>
                <a:gd name="connsiteY5" fmla="*/ 69639 h 70039"/>
                <a:gd name="connsiteX6" fmla="*/ 32018 w 50028"/>
                <a:gd name="connsiteY6" fmla="*/ 73341 h 70039"/>
                <a:gd name="connsiteX7" fmla="*/ 8205 w 50028"/>
                <a:gd name="connsiteY7" fmla="*/ 63936 h 70039"/>
                <a:gd name="connsiteX8" fmla="*/ 0 w 50028"/>
                <a:gd name="connsiteY8" fmla="*/ 36821 h 70039"/>
                <a:gd name="connsiteX9" fmla="*/ 4002 w 50028"/>
                <a:gd name="connsiteY9" fmla="*/ 17310 h 70039"/>
                <a:gd name="connsiteX10" fmla="*/ 15609 w 50028"/>
                <a:gd name="connsiteY10" fmla="*/ 4502 h 70039"/>
                <a:gd name="connsiteX11" fmla="*/ 33419 w 50028"/>
                <a:gd name="connsiteY11" fmla="*/ 0 h 70039"/>
                <a:gd name="connsiteX12" fmla="*/ 54331 w 50028"/>
                <a:gd name="connsiteY12" fmla="*/ 5003 h 70039"/>
                <a:gd name="connsiteX13" fmla="*/ 49428 w 50028"/>
                <a:gd name="connsiteY13" fmla="*/ 17310 h 70039"/>
                <a:gd name="connsiteX14" fmla="*/ 41423 w 50028"/>
                <a:gd name="connsiteY14" fmla="*/ 14008 h 70039"/>
                <a:gd name="connsiteX15" fmla="*/ 33419 w 50028"/>
                <a:gd name="connsiteY15" fmla="*/ 12607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028" h="70039">
                  <a:moveTo>
                    <a:pt x="33419" y="12607"/>
                  </a:moveTo>
                  <a:cubicBezTo>
                    <a:pt x="27716" y="12607"/>
                    <a:pt x="23313" y="14708"/>
                    <a:pt x="20211" y="19011"/>
                  </a:cubicBezTo>
                  <a:cubicBezTo>
                    <a:pt x="17110" y="23313"/>
                    <a:pt x="15509" y="29216"/>
                    <a:pt x="15509" y="36921"/>
                  </a:cubicBezTo>
                  <a:cubicBezTo>
                    <a:pt x="15509" y="52830"/>
                    <a:pt x="21512" y="60734"/>
                    <a:pt x="33419" y="60734"/>
                  </a:cubicBezTo>
                  <a:cubicBezTo>
                    <a:pt x="38422" y="60734"/>
                    <a:pt x="44525" y="59434"/>
                    <a:pt x="51629" y="56932"/>
                  </a:cubicBezTo>
                  <a:lnTo>
                    <a:pt x="51629" y="69639"/>
                  </a:lnTo>
                  <a:cubicBezTo>
                    <a:pt x="45826" y="72040"/>
                    <a:pt x="39222" y="73341"/>
                    <a:pt x="32018" y="73341"/>
                  </a:cubicBezTo>
                  <a:cubicBezTo>
                    <a:pt x="21612" y="73341"/>
                    <a:pt x="13708" y="70239"/>
                    <a:pt x="8205" y="63936"/>
                  </a:cubicBezTo>
                  <a:cubicBezTo>
                    <a:pt x="2702" y="57633"/>
                    <a:pt x="0" y="48627"/>
                    <a:pt x="0" y="36821"/>
                  </a:cubicBezTo>
                  <a:cubicBezTo>
                    <a:pt x="0" y="29417"/>
                    <a:pt x="1301" y="22913"/>
                    <a:pt x="4002" y="17310"/>
                  </a:cubicBezTo>
                  <a:cubicBezTo>
                    <a:pt x="6704" y="11706"/>
                    <a:pt x="10606" y="7504"/>
                    <a:pt x="15609" y="4502"/>
                  </a:cubicBezTo>
                  <a:cubicBezTo>
                    <a:pt x="20712" y="1501"/>
                    <a:pt x="26615" y="0"/>
                    <a:pt x="33419" y="0"/>
                  </a:cubicBezTo>
                  <a:cubicBezTo>
                    <a:pt x="40323" y="0"/>
                    <a:pt x="47327" y="1701"/>
                    <a:pt x="54331" y="5003"/>
                  </a:cubicBezTo>
                  <a:lnTo>
                    <a:pt x="49428" y="17310"/>
                  </a:lnTo>
                  <a:cubicBezTo>
                    <a:pt x="46726" y="16009"/>
                    <a:pt x="44125" y="14908"/>
                    <a:pt x="41423" y="14008"/>
                  </a:cubicBezTo>
                  <a:cubicBezTo>
                    <a:pt x="38722" y="13007"/>
                    <a:pt x="36020" y="12607"/>
                    <a:pt x="33419" y="126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4" name="Group 653">
            <a:extLst>
              <a:ext uri="{FF2B5EF4-FFF2-40B4-BE49-F238E27FC236}">
                <a16:creationId xmlns:a16="http://schemas.microsoft.com/office/drawing/2014/main" id="{5C1513C8-82B4-4039-B13C-83E181B242F6}"/>
              </a:ext>
            </a:extLst>
          </p:cNvPr>
          <p:cNvGrpSpPr/>
          <p:nvPr/>
        </p:nvGrpSpPr>
        <p:grpSpPr>
          <a:xfrm>
            <a:off x="4121760" y="5834256"/>
            <a:ext cx="398925" cy="457758"/>
            <a:chOff x="4121760" y="5834256"/>
            <a:chExt cx="398925" cy="457758"/>
          </a:xfrm>
          <a:solidFill>
            <a:srgbClr val="FFFFFF"/>
          </a:solidFill>
        </p:grpSpPr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9D267089-AE90-44AA-8B8D-CB69C6711F8B}"/>
                </a:ext>
              </a:extLst>
            </p:cNvPr>
            <p:cNvSpPr/>
            <p:nvPr/>
          </p:nvSpPr>
          <p:spPr>
            <a:xfrm>
              <a:off x="4188087" y="5834256"/>
              <a:ext cx="230130" cy="250141"/>
            </a:xfrm>
            <a:custGeom>
              <a:avLst/>
              <a:gdLst>
                <a:gd name="connsiteX0" fmla="*/ 6314 w 230129"/>
                <a:gd name="connsiteY0" fmla="*/ 256144 h 250140"/>
                <a:gd name="connsiteX1" fmla="*/ 11 w 230129"/>
                <a:gd name="connsiteY1" fmla="*/ 249741 h 250140"/>
                <a:gd name="connsiteX2" fmla="*/ 11 w 230129"/>
                <a:gd name="connsiteY2" fmla="*/ 57633 h 250140"/>
                <a:gd name="connsiteX3" fmla="*/ 6314 w 230129"/>
                <a:gd name="connsiteY3" fmla="*/ 51229 h 250140"/>
                <a:gd name="connsiteX4" fmla="*/ 12718 w 230129"/>
                <a:gd name="connsiteY4" fmla="*/ 57633 h 250140"/>
                <a:gd name="connsiteX5" fmla="*/ 12718 w 230129"/>
                <a:gd name="connsiteY5" fmla="*/ 249741 h 250140"/>
                <a:gd name="connsiteX6" fmla="*/ 6314 w 230129"/>
                <a:gd name="connsiteY6" fmla="*/ 256144 h 250140"/>
                <a:gd name="connsiteX7" fmla="*/ 6415 w 230129"/>
                <a:gd name="connsiteY7" fmla="*/ 44825 h 250140"/>
                <a:gd name="connsiteX8" fmla="*/ 6014 w 230129"/>
                <a:gd name="connsiteY8" fmla="*/ 44825 h 250140"/>
                <a:gd name="connsiteX9" fmla="*/ 1612 w 230129"/>
                <a:gd name="connsiteY9" fmla="*/ 42724 h 250140"/>
                <a:gd name="connsiteX10" fmla="*/ 11 w 230129"/>
                <a:gd name="connsiteY10" fmla="*/ 38121 h 250140"/>
                <a:gd name="connsiteX11" fmla="*/ 40234 w 230129"/>
                <a:gd name="connsiteY11" fmla="*/ 0 h 250140"/>
                <a:gd name="connsiteX12" fmla="*/ 228940 w 230129"/>
                <a:gd name="connsiteY12" fmla="*/ 0 h 250140"/>
                <a:gd name="connsiteX13" fmla="*/ 229040 w 230129"/>
                <a:gd name="connsiteY13" fmla="*/ 0 h 250140"/>
                <a:gd name="connsiteX14" fmla="*/ 235444 w 230129"/>
                <a:gd name="connsiteY14" fmla="*/ 6404 h 250140"/>
                <a:gd name="connsiteX15" fmla="*/ 229040 w 230129"/>
                <a:gd name="connsiteY15" fmla="*/ 12807 h 250140"/>
                <a:gd name="connsiteX16" fmla="*/ 40234 w 230129"/>
                <a:gd name="connsiteY16" fmla="*/ 12807 h 250140"/>
                <a:gd name="connsiteX17" fmla="*/ 12818 w 230129"/>
                <a:gd name="connsiteY17" fmla="*/ 38722 h 250140"/>
                <a:gd name="connsiteX18" fmla="*/ 6415 w 230129"/>
                <a:gd name="connsiteY18" fmla="*/ 44825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0129" h="250140">
                  <a:moveTo>
                    <a:pt x="6314" y="256144"/>
                  </a:moveTo>
                  <a:cubicBezTo>
                    <a:pt x="2813" y="256144"/>
                    <a:pt x="11" y="253243"/>
                    <a:pt x="11" y="249741"/>
                  </a:cubicBezTo>
                  <a:lnTo>
                    <a:pt x="11" y="57633"/>
                  </a:lnTo>
                  <a:cubicBezTo>
                    <a:pt x="11" y="54131"/>
                    <a:pt x="2813" y="51229"/>
                    <a:pt x="6314" y="51229"/>
                  </a:cubicBezTo>
                  <a:cubicBezTo>
                    <a:pt x="9917" y="51229"/>
                    <a:pt x="12718" y="54131"/>
                    <a:pt x="12718" y="57633"/>
                  </a:cubicBezTo>
                  <a:lnTo>
                    <a:pt x="12718" y="249741"/>
                  </a:lnTo>
                  <a:cubicBezTo>
                    <a:pt x="12718" y="253243"/>
                    <a:pt x="9917" y="256144"/>
                    <a:pt x="6314" y="256144"/>
                  </a:cubicBezTo>
                  <a:close/>
                  <a:moveTo>
                    <a:pt x="6415" y="44825"/>
                  </a:moveTo>
                  <a:cubicBezTo>
                    <a:pt x="6314" y="44825"/>
                    <a:pt x="6215" y="44825"/>
                    <a:pt x="6014" y="44825"/>
                  </a:cubicBezTo>
                  <a:cubicBezTo>
                    <a:pt x="4313" y="44725"/>
                    <a:pt x="2813" y="43925"/>
                    <a:pt x="1612" y="42724"/>
                  </a:cubicBezTo>
                  <a:cubicBezTo>
                    <a:pt x="511" y="41423"/>
                    <a:pt x="-89" y="39823"/>
                    <a:pt x="11" y="38121"/>
                  </a:cubicBezTo>
                  <a:cubicBezTo>
                    <a:pt x="1112" y="16710"/>
                    <a:pt x="18821" y="0"/>
                    <a:pt x="40234" y="0"/>
                  </a:cubicBezTo>
                  <a:lnTo>
                    <a:pt x="228940" y="0"/>
                  </a:lnTo>
                  <a:cubicBezTo>
                    <a:pt x="229040" y="0"/>
                    <a:pt x="229040" y="0"/>
                    <a:pt x="229040" y="0"/>
                  </a:cubicBezTo>
                  <a:cubicBezTo>
                    <a:pt x="232542" y="0"/>
                    <a:pt x="235444" y="2902"/>
                    <a:pt x="235444" y="6404"/>
                  </a:cubicBezTo>
                  <a:cubicBezTo>
                    <a:pt x="235444" y="9906"/>
                    <a:pt x="232542" y="12807"/>
                    <a:pt x="229040" y="12807"/>
                  </a:cubicBezTo>
                  <a:lnTo>
                    <a:pt x="40234" y="12807"/>
                  </a:lnTo>
                  <a:cubicBezTo>
                    <a:pt x="25625" y="12807"/>
                    <a:pt x="13518" y="24214"/>
                    <a:pt x="12818" y="38722"/>
                  </a:cubicBezTo>
                  <a:cubicBezTo>
                    <a:pt x="12618" y="42124"/>
                    <a:pt x="9816" y="44825"/>
                    <a:pt x="6415" y="4482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C3664BE4-3E5C-4654-98EE-868A2B94AF86}"/>
                </a:ext>
              </a:extLst>
            </p:cNvPr>
            <p:cNvSpPr/>
            <p:nvPr/>
          </p:nvSpPr>
          <p:spPr>
            <a:xfrm>
              <a:off x="4188088" y="5931811"/>
              <a:ext cx="330186" cy="360203"/>
            </a:xfrm>
            <a:custGeom>
              <a:avLst/>
              <a:gdLst>
                <a:gd name="connsiteX0" fmla="*/ 292674 w 330186"/>
                <a:gd name="connsiteY0" fmla="*/ 367207 h 360203"/>
                <a:gd name="connsiteX1" fmla="*/ 292674 w 330186"/>
                <a:gd name="connsiteY1" fmla="*/ 367207 h 360203"/>
                <a:gd name="connsiteX2" fmla="*/ 40232 w 330186"/>
                <a:gd name="connsiteY2" fmla="*/ 367207 h 360203"/>
                <a:gd name="connsiteX3" fmla="*/ 6713 w 330186"/>
                <a:gd name="connsiteY3" fmla="*/ 349297 h 360203"/>
                <a:gd name="connsiteX4" fmla="*/ 5713 w 330186"/>
                <a:gd name="connsiteY4" fmla="*/ 344494 h 360203"/>
                <a:gd name="connsiteX5" fmla="*/ 8514 w 330186"/>
                <a:gd name="connsiteY5" fmla="*/ 340392 h 360203"/>
                <a:gd name="connsiteX6" fmla="*/ 17319 w 330186"/>
                <a:gd name="connsiteY6" fmla="*/ 342193 h 360203"/>
                <a:gd name="connsiteX7" fmla="*/ 40232 w 330186"/>
                <a:gd name="connsiteY7" fmla="*/ 354400 h 360203"/>
                <a:gd name="connsiteX8" fmla="*/ 292674 w 330186"/>
                <a:gd name="connsiteY8" fmla="*/ 354400 h 360203"/>
                <a:gd name="connsiteX9" fmla="*/ 320190 w 330186"/>
                <a:gd name="connsiteY9" fmla="*/ 326985 h 360203"/>
                <a:gd name="connsiteX10" fmla="*/ 320190 w 330186"/>
                <a:gd name="connsiteY10" fmla="*/ 217723 h 360203"/>
                <a:gd name="connsiteX11" fmla="*/ 326594 w 330186"/>
                <a:gd name="connsiteY11" fmla="*/ 211319 h 360203"/>
                <a:gd name="connsiteX12" fmla="*/ 332997 w 330186"/>
                <a:gd name="connsiteY12" fmla="*/ 217723 h 360203"/>
                <a:gd name="connsiteX13" fmla="*/ 332997 w 330186"/>
                <a:gd name="connsiteY13" fmla="*/ 326985 h 360203"/>
                <a:gd name="connsiteX14" fmla="*/ 292674 w 330186"/>
                <a:gd name="connsiteY14" fmla="*/ 367207 h 360203"/>
                <a:gd name="connsiteX15" fmla="*/ 6513 w 330186"/>
                <a:gd name="connsiteY15" fmla="*/ 333988 h 360203"/>
                <a:gd name="connsiteX16" fmla="*/ 6413 w 330186"/>
                <a:gd name="connsiteY16" fmla="*/ 333988 h 360203"/>
                <a:gd name="connsiteX17" fmla="*/ 9 w 330186"/>
                <a:gd name="connsiteY17" fmla="*/ 327785 h 360203"/>
                <a:gd name="connsiteX18" fmla="*/ 1811 w 330186"/>
                <a:gd name="connsiteY18" fmla="*/ 323182 h 360203"/>
                <a:gd name="connsiteX19" fmla="*/ 6213 w 330186"/>
                <a:gd name="connsiteY19" fmla="*/ 321181 h 360203"/>
                <a:gd name="connsiteX20" fmla="*/ 12817 w 330186"/>
                <a:gd name="connsiteY20" fmla="*/ 327485 h 360203"/>
                <a:gd name="connsiteX21" fmla="*/ 6513 w 330186"/>
                <a:gd name="connsiteY21" fmla="*/ 333988 h 360203"/>
                <a:gd name="connsiteX22" fmla="*/ 6513 w 330186"/>
                <a:gd name="connsiteY22" fmla="*/ 333988 h 360203"/>
                <a:gd name="connsiteX23" fmla="*/ 6413 w 330186"/>
                <a:gd name="connsiteY23" fmla="*/ 314778 h 360203"/>
                <a:gd name="connsiteX24" fmla="*/ 9 w 330186"/>
                <a:gd name="connsiteY24" fmla="*/ 308374 h 360203"/>
                <a:gd name="connsiteX25" fmla="*/ 9 w 330186"/>
                <a:gd name="connsiteY25" fmla="*/ 265250 h 360203"/>
                <a:gd name="connsiteX26" fmla="*/ 6413 w 330186"/>
                <a:gd name="connsiteY26" fmla="*/ 258846 h 360203"/>
                <a:gd name="connsiteX27" fmla="*/ 12817 w 330186"/>
                <a:gd name="connsiteY27" fmla="*/ 265250 h 360203"/>
                <a:gd name="connsiteX28" fmla="*/ 12817 w 330186"/>
                <a:gd name="connsiteY28" fmla="*/ 308374 h 360203"/>
                <a:gd name="connsiteX29" fmla="*/ 6413 w 330186"/>
                <a:gd name="connsiteY29" fmla="*/ 314778 h 360203"/>
                <a:gd name="connsiteX30" fmla="*/ 326594 w 330186"/>
                <a:gd name="connsiteY30" fmla="*/ 204916 h 360203"/>
                <a:gd name="connsiteX31" fmla="*/ 320190 w 330186"/>
                <a:gd name="connsiteY31" fmla="*/ 198512 h 360203"/>
                <a:gd name="connsiteX32" fmla="*/ 320190 w 330186"/>
                <a:gd name="connsiteY32" fmla="*/ 6404 h 360203"/>
                <a:gd name="connsiteX33" fmla="*/ 326594 w 330186"/>
                <a:gd name="connsiteY33" fmla="*/ 0 h 360203"/>
                <a:gd name="connsiteX34" fmla="*/ 332997 w 330186"/>
                <a:gd name="connsiteY34" fmla="*/ 6404 h 360203"/>
                <a:gd name="connsiteX35" fmla="*/ 332997 w 330186"/>
                <a:gd name="connsiteY35" fmla="*/ 198512 h 360203"/>
                <a:gd name="connsiteX36" fmla="*/ 326594 w 330186"/>
                <a:gd name="connsiteY36" fmla="*/ 204916 h 3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30186" h="360203">
                  <a:moveTo>
                    <a:pt x="292674" y="367207"/>
                  </a:moveTo>
                  <a:lnTo>
                    <a:pt x="292674" y="367207"/>
                  </a:lnTo>
                  <a:lnTo>
                    <a:pt x="40232" y="367207"/>
                  </a:lnTo>
                  <a:cubicBezTo>
                    <a:pt x="26725" y="367207"/>
                    <a:pt x="14218" y="360503"/>
                    <a:pt x="6713" y="349297"/>
                  </a:cubicBezTo>
                  <a:cubicBezTo>
                    <a:pt x="5713" y="347896"/>
                    <a:pt x="5413" y="346095"/>
                    <a:pt x="5713" y="344494"/>
                  </a:cubicBezTo>
                  <a:cubicBezTo>
                    <a:pt x="6113" y="342793"/>
                    <a:pt x="7013" y="341293"/>
                    <a:pt x="8514" y="340392"/>
                  </a:cubicBezTo>
                  <a:cubicBezTo>
                    <a:pt x="11316" y="338491"/>
                    <a:pt x="15418" y="339291"/>
                    <a:pt x="17319" y="342193"/>
                  </a:cubicBezTo>
                  <a:cubicBezTo>
                    <a:pt x="22522" y="349797"/>
                    <a:pt x="31027" y="354400"/>
                    <a:pt x="40232" y="354400"/>
                  </a:cubicBezTo>
                  <a:lnTo>
                    <a:pt x="292674" y="354400"/>
                  </a:lnTo>
                  <a:cubicBezTo>
                    <a:pt x="307783" y="354400"/>
                    <a:pt x="320190" y="342093"/>
                    <a:pt x="320190" y="326985"/>
                  </a:cubicBezTo>
                  <a:lnTo>
                    <a:pt x="320190" y="217723"/>
                  </a:lnTo>
                  <a:cubicBezTo>
                    <a:pt x="320190" y="214221"/>
                    <a:pt x="323092" y="211319"/>
                    <a:pt x="326594" y="211319"/>
                  </a:cubicBezTo>
                  <a:cubicBezTo>
                    <a:pt x="330096" y="211319"/>
                    <a:pt x="332997" y="214221"/>
                    <a:pt x="332997" y="217723"/>
                  </a:cubicBezTo>
                  <a:lnTo>
                    <a:pt x="332997" y="326985"/>
                  </a:lnTo>
                  <a:cubicBezTo>
                    <a:pt x="332997" y="349197"/>
                    <a:pt x="314887" y="367207"/>
                    <a:pt x="292674" y="367207"/>
                  </a:cubicBezTo>
                  <a:close/>
                  <a:moveTo>
                    <a:pt x="6513" y="333988"/>
                  </a:moveTo>
                  <a:lnTo>
                    <a:pt x="6413" y="333988"/>
                  </a:lnTo>
                  <a:cubicBezTo>
                    <a:pt x="2911" y="333988"/>
                    <a:pt x="9" y="331187"/>
                    <a:pt x="9" y="327785"/>
                  </a:cubicBezTo>
                  <a:cubicBezTo>
                    <a:pt x="-90" y="325984"/>
                    <a:pt x="610" y="324383"/>
                    <a:pt x="1811" y="323182"/>
                  </a:cubicBezTo>
                  <a:cubicBezTo>
                    <a:pt x="2911" y="321882"/>
                    <a:pt x="4512" y="321281"/>
                    <a:pt x="6213" y="321181"/>
                  </a:cubicBezTo>
                  <a:cubicBezTo>
                    <a:pt x="9815" y="321181"/>
                    <a:pt x="12717" y="324083"/>
                    <a:pt x="12817" y="327485"/>
                  </a:cubicBezTo>
                  <a:cubicBezTo>
                    <a:pt x="12817" y="330987"/>
                    <a:pt x="10015" y="333988"/>
                    <a:pt x="6513" y="333988"/>
                  </a:cubicBezTo>
                  <a:lnTo>
                    <a:pt x="6513" y="333988"/>
                  </a:lnTo>
                  <a:close/>
                  <a:moveTo>
                    <a:pt x="6413" y="314778"/>
                  </a:moveTo>
                  <a:cubicBezTo>
                    <a:pt x="2811" y="314778"/>
                    <a:pt x="9" y="311976"/>
                    <a:pt x="9" y="308374"/>
                  </a:cubicBezTo>
                  <a:lnTo>
                    <a:pt x="9" y="265250"/>
                  </a:lnTo>
                  <a:cubicBezTo>
                    <a:pt x="9" y="261648"/>
                    <a:pt x="2811" y="258846"/>
                    <a:pt x="6413" y="258846"/>
                  </a:cubicBezTo>
                  <a:cubicBezTo>
                    <a:pt x="9915" y="258846"/>
                    <a:pt x="12817" y="261648"/>
                    <a:pt x="12817" y="265250"/>
                  </a:cubicBezTo>
                  <a:lnTo>
                    <a:pt x="12817" y="308374"/>
                  </a:lnTo>
                  <a:cubicBezTo>
                    <a:pt x="12817" y="311976"/>
                    <a:pt x="9915" y="314778"/>
                    <a:pt x="6413" y="314778"/>
                  </a:cubicBezTo>
                  <a:close/>
                  <a:moveTo>
                    <a:pt x="326594" y="204916"/>
                  </a:moveTo>
                  <a:cubicBezTo>
                    <a:pt x="323092" y="204916"/>
                    <a:pt x="320190" y="202114"/>
                    <a:pt x="320190" y="198512"/>
                  </a:cubicBezTo>
                  <a:lnTo>
                    <a:pt x="320190" y="6404"/>
                  </a:lnTo>
                  <a:cubicBezTo>
                    <a:pt x="320190" y="2902"/>
                    <a:pt x="323092" y="0"/>
                    <a:pt x="326594" y="0"/>
                  </a:cubicBezTo>
                  <a:cubicBezTo>
                    <a:pt x="330096" y="0"/>
                    <a:pt x="332997" y="2902"/>
                    <a:pt x="332997" y="6404"/>
                  </a:cubicBezTo>
                  <a:lnTo>
                    <a:pt x="332997" y="198512"/>
                  </a:lnTo>
                  <a:cubicBezTo>
                    <a:pt x="332997" y="202114"/>
                    <a:pt x="330096" y="204916"/>
                    <a:pt x="326594" y="2049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D97CEF46-D513-49CC-AB04-F62CEC9578D8}"/>
                </a:ext>
              </a:extLst>
            </p:cNvPr>
            <p:cNvSpPr/>
            <p:nvPr/>
          </p:nvSpPr>
          <p:spPr>
            <a:xfrm>
              <a:off x="4410623" y="5837258"/>
              <a:ext cx="110062" cy="100056"/>
            </a:xfrm>
            <a:custGeom>
              <a:avLst/>
              <a:gdLst>
                <a:gd name="connsiteX0" fmla="*/ 104059 w 110062"/>
                <a:gd name="connsiteY0" fmla="*/ 107360 h 100056"/>
                <a:gd name="connsiteX1" fmla="*/ 6403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3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307 w 110062"/>
                <a:gd name="connsiteY8" fmla="*/ 10306 h 100056"/>
                <a:gd name="connsiteX9" fmla="*/ 22413 w 110062"/>
                <a:gd name="connsiteY9" fmla="*/ 10306 h 100056"/>
                <a:gd name="connsiteX10" fmla="*/ 108561 w 110062"/>
                <a:gd name="connsiteY10" fmla="*/ 96454 h 100056"/>
                <a:gd name="connsiteX11" fmla="*/ 109962 w 110062"/>
                <a:gd name="connsiteY11" fmla="*/ 103458 h 100056"/>
                <a:gd name="connsiteX12" fmla="*/ 104059 w 110062"/>
                <a:gd name="connsiteY12" fmla="*/ 107360 h 100056"/>
                <a:gd name="connsiteX13" fmla="*/ 12807 w 110062"/>
                <a:gd name="connsiteY13" fmla="*/ 94553 h 100056"/>
                <a:gd name="connsiteX14" fmla="*/ 88550 w 110062"/>
                <a:gd name="connsiteY14" fmla="*/ 94553 h 100056"/>
                <a:gd name="connsiteX15" fmla="*/ 13307 w 110062"/>
                <a:gd name="connsiteY15" fmla="*/ 19311 h 100056"/>
                <a:gd name="connsiteX16" fmla="*/ 12807 w 110062"/>
                <a:gd name="connsiteY16" fmla="*/ 18811 h 100056"/>
                <a:gd name="connsiteX17" fmla="*/ 12807 w 110062"/>
                <a:gd name="connsiteY17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0062" h="100056">
                  <a:moveTo>
                    <a:pt x="104059" y="107360"/>
                  </a:moveTo>
                  <a:lnTo>
                    <a:pt x="6403" y="107360"/>
                  </a:lnTo>
                  <a:cubicBezTo>
                    <a:pt x="4803" y="107360"/>
                    <a:pt x="3102" y="106660"/>
                    <a:pt x="1901" y="105459"/>
                  </a:cubicBezTo>
                  <a:cubicBezTo>
                    <a:pt x="7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3" y="0"/>
                  </a:cubicBezTo>
                  <a:cubicBezTo>
                    <a:pt x="10006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3007" y="10606"/>
                    <a:pt x="13208" y="10406"/>
                    <a:pt x="13307" y="10306"/>
                  </a:cubicBezTo>
                  <a:cubicBezTo>
                    <a:pt x="15709" y="7804"/>
                    <a:pt x="20011" y="7804"/>
                    <a:pt x="22413" y="10306"/>
                  </a:cubicBezTo>
                  <a:lnTo>
                    <a:pt x="108561" y="96454"/>
                  </a:lnTo>
                  <a:cubicBezTo>
                    <a:pt x="110362" y="98255"/>
                    <a:pt x="110962" y="100957"/>
                    <a:pt x="109962" y="103458"/>
                  </a:cubicBezTo>
                  <a:cubicBezTo>
                    <a:pt x="108961" y="105760"/>
                    <a:pt x="106660" y="107360"/>
                    <a:pt x="104059" y="107360"/>
                  </a:cubicBezTo>
                  <a:close/>
                  <a:moveTo>
                    <a:pt x="12807" y="94553"/>
                  </a:moveTo>
                  <a:lnTo>
                    <a:pt x="88550" y="94553"/>
                  </a:lnTo>
                  <a:lnTo>
                    <a:pt x="13307" y="19311"/>
                  </a:lnTo>
                  <a:cubicBezTo>
                    <a:pt x="13208" y="19211"/>
                    <a:pt x="13007" y="19011"/>
                    <a:pt x="12807" y="18811"/>
                  </a:cubicBezTo>
                  <a:lnTo>
                    <a:pt x="12807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CAFADFDE-4223-4A94-A900-B657F5AC652E}"/>
                </a:ext>
              </a:extLst>
            </p:cNvPr>
            <p:cNvSpPr/>
            <p:nvPr/>
          </p:nvSpPr>
          <p:spPr>
            <a:xfrm>
              <a:off x="4121760" y="6077593"/>
              <a:ext cx="290164" cy="120068"/>
            </a:xfrm>
            <a:custGeom>
              <a:avLst/>
              <a:gdLst>
                <a:gd name="connsiteX0" fmla="*/ 101557 w 290163"/>
                <a:gd name="connsiteY0" fmla="*/ 123770 h 120067"/>
                <a:gd name="connsiteX1" fmla="*/ 101557 w 290163"/>
                <a:gd name="connsiteY1" fmla="*/ 123770 h 120067"/>
                <a:gd name="connsiteX2" fmla="*/ 95153 w 290163"/>
                <a:gd name="connsiteY2" fmla="*/ 117266 h 120067"/>
                <a:gd name="connsiteX3" fmla="*/ 101557 w 290163"/>
                <a:gd name="connsiteY3" fmla="*/ 110863 h 120067"/>
                <a:gd name="connsiteX4" fmla="*/ 287262 w 290163"/>
                <a:gd name="connsiteY4" fmla="*/ 110863 h 120067"/>
                <a:gd name="connsiteX5" fmla="*/ 287262 w 290163"/>
                <a:gd name="connsiteY5" fmla="*/ 19011 h 120067"/>
                <a:gd name="connsiteX6" fmla="*/ 287262 w 290163"/>
                <a:gd name="connsiteY6" fmla="*/ 18911 h 120067"/>
                <a:gd name="connsiteX7" fmla="*/ 293665 w 290163"/>
                <a:gd name="connsiteY7" fmla="*/ 12607 h 120067"/>
                <a:gd name="connsiteX8" fmla="*/ 300069 w 290163"/>
                <a:gd name="connsiteY8" fmla="*/ 19011 h 120067"/>
                <a:gd name="connsiteX9" fmla="*/ 300069 w 290163"/>
                <a:gd name="connsiteY9" fmla="*/ 117266 h 120067"/>
                <a:gd name="connsiteX10" fmla="*/ 298168 w 290163"/>
                <a:gd name="connsiteY10" fmla="*/ 121869 h 120067"/>
                <a:gd name="connsiteX11" fmla="*/ 293665 w 290163"/>
                <a:gd name="connsiteY11" fmla="*/ 123670 h 120067"/>
                <a:gd name="connsiteX12" fmla="*/ 101557 w 290163"/>
                <a:gd name="connsiteY12" fmla="*/ 123770 h 120067"/>
                <a:gd name="connsiteX13" fmla="*/ 82346 w 290163"/>
                <a:gd name="connsiteY13" fmla="*/ 123670 h 120067"/>
                <a:gd name="connsiteX14" fmla="*/ 6403 w 290163"/>
                <a:gd name="connsiteY14" fmla="*/ 123670 h 120067"/>
                <a:gd name="connsiteX15" fmla="*/ 1901 w 290163"/>
                <a:gd name="connsiteY15" fmla="*/ 121869 h 120067"/>
                <a:gd name="connsiteX16" fmla="*/ 0 w 290163"/>
                <a:gd name="connsiteY16" fmla="*/ 117266 h 120067"/>
                <a:gd name="connsiteX17" fmla="*/ 0 w 290163"/>
                <a:gd name="connsiteY17" fmla="*/ 6404 h 120067"/>
                <a:gd name="connsiteX18" fmla="*/ 1901 w 290163"/>
                <a:gd name="connsiteY18" fmla="*/ 1901 h 120067"/>
                <a:gd name="connsiteX19" fmla="*/ 6403 w 290163"/>
                <a:gd name="connsiteY19" fmla="*/ 0 h 120067"/>
                <a:gd name="connsiteX20" fmla="*/ 267851 w 290163"/>
                <a:gd name="connsiteY20" fmla="*/ 0 h 120067"/>
                <a:gd name="connsiteX21" fmla="*/ 274255 w 290163"/>
                <a:gd name="connsiteY21" fmla="*/ 6404 h 120067"/>
                <a:gd name="connsiteX22" fmla="*/ 267851 w 290163"/>
                <a:gd name="connsiteY22" fmla="*/ 12807 h 120067"/>
                <a:gd name="connsiteX23" fmla="*/ 12807 w 290163"/>
                <a:gd name="connsiteY23" fmla="*/ 12807 h 120067"/>
                <a:gd name="connsiteX24" fmla="*/ 12807 w 290163"/>
                <a:gd name="connsiteY24" fmla="*/ 110863 h 120067"/>
                <a:gd name="connsiteX25" fmla="*/ 82346 w 290163"/>
                <a:gd name="connsiteY25" fmla="*/ 110863 h 120067"/>
                <a:gd name="connsiteX26" fmla="*/ 82446 w 290163"/>
                <a:gd name="connsiteY26" fmla="*/ 110963 h 120067"/>
                <a:gd name="connsiteX27" fmla="*/ 88750 w 290163"/>
                <a:gd name="connsiteY27" fmla="*/ 117266 h 120067"/>
                <a:gd name="connsiteX28" fmla="*/ 82346 w 290163"/>
                <a:gd name="connsiteY28" fmla="*/ 123670 h 120067"/>
                <a:gd name="connsiteX29" fmla="*/ 287062 w 290163"/>
                <a:gd name="connsiteY29" fmla="*/ 12807 h 120067"/>
                <a:gd name="connsiteX30" fmla="*/ 280658 w 290163"/>
                <a:gd name="connsiteY30" fmla="*/ 6404 h 120067"/>
                <a:gd name="connsiteX31" fmla="*/ 287062 w 290163"/>
                <a:gd name="connsiteY31" fmla="*/ 0 h 120067"/>
                <a:gd name="connsiteX32" fmla="*/ 293465 w 290163"/>
                <a:gd name="connsiteY32" fmla="*/ 6404 h 120067"/>
                <a:gd name="connsiteX33" fmla="*/ 287062 w 290163"/>
                <a:gd name="connsiteY33" fmla="*/ 12807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90163" h="120067">
                  <a:moveTo>
                    <a:pt x="101557" y="123770"/>
                  </a:moveTo>
                  <a:lnTo>
                    <a:pt x="101557" y="123770"/>
                  </a:lnTo>
                  <a:cubicBezTo>
                    <a:pt x="97955" y="123770"/>
                    <a:pt x="95153" y="120868"/>
                    <a:pt x="95153" y="117266"/>
                  </a:cubicBezTo>
                  <a:cubicBezTo>
                    <a:pt x="95153" y="113764"/>
                    <a:pt x="97955" y="110863"/>
                    <a:pt x="101557" y="110863"/>
                  </a:cubicBezTo>
                  <a:lnTo>
                    <a:pt x="287262" y="110863"/>
                  </a:lnTo>
                  <a:lnTo>
                    <a:pt x="287262" y="19011"/>
                  </a:lnTo>
                  <a:lnTo>
                    <a:pt x="287262" y="18911"/>
                  </a:lnTo>
                  <a:cubicBezTo>
                    <a:pt x="287362" y="15409"/>
                    <a:pt x="290164" y="12607"/>
                    <a:pt x="293665" y="12607"/>
                  </a:cubicBezTo>
                  <a:cubicBezTo>
                    <a:pt x="297167" y="12607"/>
                    <a:pt x="300069" y="15509"/>
                    <a:pt x="300069" y="19011"/>
                  </a:cubicBezTo>
                  <a:lnTo>
                    <a:pt x="300069" y="117266"/>
                  </a:lnTo>
                  <a:cubicBezTo>
                    <a:pt x="300069" y="118967"/>
                    <a:pt x="299369" y="120668"/>
                    <a:pt x="298168" y="121869"/>
                  </a:cubicBezTo>
                  <a:cubicBezTo>
                    <a:pt x="296967" y="123070"/>
                    <a:pt x="295366" y="123670"/>
                    <a:pt x="293665" y="123670"/>
                  </a:cubicBezTo>
                  <a:lnTo>
                    <a:pt x="101557" y="123770"/>
                  </a:lnTo>
                  <a:close/>
                  <a:moveTo>
                    <a:pt x="82346" y="123670"/>
                  </a:moveTo>
                  <a:lnTo>
                    <a:pt x="6403" y="123670"/>
                  </a:lnTo>
                  <a:cubicBezTo>
                    <a:pt x="4703" y="123670"/>
                    <a:pt x="3102" y="123070"/>
                    <a:pt x="1901" y="121869"/>
                  </a:cubicBezTo>
                  <a:cubicBezTo>
                    <a:pt x="700" y="120668"/>
                    <a:pt x="0" y="118967"/>
                    <a:pt x="0" y="117266"/>
                  </a:cubicBezTo>
                  <a:lnTo>
                    <a:pt x="0" y="6404"/>
                  </a:lnTo>
                  <a:cubicBezTo>
                    <a:pt x="0" y="4803"/>
                    <a:pt x="700" y="3102"/>
                    <a:pt x="1901" y="1901"/>
                  </a:cubicBezTo>
                  <a:cubicBezTo>
                    <a:pt x="3102" y="700"/>
                    <a:pt x="4703" y="0"/>
                    <a:pt x="6403" y="0"/>
                  </a:cubicBezTo>
                  <a:lnTo>
                    <a:pt x="267851" y="0"/>
                  </a:lnTo>
                  <a:cubicBezTo>
                    <a:pt x="271353" y="0"/>
                    <a:pt x="274255" y="2902"/>
                    <a:pt x="274255" y="6404"/>
                  </a:cubicBezTo>
                  <a:cubicBezTo>
                    <a:pt x="274255" y="10006"/>
                    <a:pt x="271353" y="12807"/>
                    <a:pt x="267851" y="12807"/>
                  </a:cubicBezTo>
                  <a:lnTo>
                    <a:pt x="12807" y="12807"/>
                  </a:lnTo>
                  <a:lnTo>
                    <a:pt x="12807" y="110863"/>
                  </a:lnTo>
                  <a:lnTo>
                    <a:pt x="82346" y="110863"/>
                  </a:lnTo>
                  <a:cubicBezTo>
                    <a:pt x="82346" y="110863"/>
                    <a:pt x="82446" y="110863"/>
                    <a:pt x="82446" y="110963"/>
                  </a:cubicBezTo>
                  <a:cubicBezTo>
                    <a:pt x="85948" y="110963"/>
                    <a:pt x="88750" y="113864"/>
                    <a:pt x="88750" y="117266"/>
                  </a:cubicBezTo>
                  <a:cubicBezTo>
                    <a:pt x="88750" y="120868"/>
                    <a:pt x="85848" y="123670"/>
                    <a:pt x="82346" y="123670"/>
                  </a:cubicBezTo>
                  <a:close/>
                  <a:moveTo>
                    <a:pt x="287062" y="12807"/>
                  </a:moveTo>
                  <a:cubicBezTo>
                    <a:pt x="283460" y="12807"/>
                    <a:pt x="280658" y="10006"/>
                    <a:pt x="280658" y="6404"/>
                  </a:cubicBezTo>
                  <a:cubicBezTo>
                    <a:pt x="280658" y="2902"/>
                    <a:pt x="283460" y="0"/>
                    <a:pt x="287062" y="0"/>
                  </a:cubicBezTo>
                  <a:cubicBezTo>
                    <a:pt x="290564" y="0"/>
                    <a:pt x="293465" y="2902"/>
                    <a:pt x="293465" y="6404"/>
                  </a:cubicBezTo>
                  <a:cubicBezTo>
                    <a:pt x="293465" y="10006"/>
                    <a:pt x="290564" y="12807"/>
                    <a:pt x="28706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18E00FB-03BF-4538-9073-9F8B0E0EA59A}"/>
                </a:ext>
              </a:extLst>
            </p:cNvPr>
            <p:cNvSpPr/>
            <p:nvPr/>
          </p:nvSpPr>
          <p:spPr>
            <a:xfrm>
              <a:off x="4172689" y="6104308"/>
              <a:ext cx="40023" cy="70039"/>
            </a:xfrm>
            <a:custGeom>
              <a:avLst/>
              <a:gdLst>
                <a:gd name="connsiteX0" fmla="*/ 49228 w 40022"/>
                <a:gd name="connsiteY0" fmla="*/ 22213 h 70039"/>
                <a:gd name="connsiteX1" fmla="*/ 42023 w 40022"/>
                <a:gd name="connsiteY1" fmla="*/ 39822 h 70039"/>
                <a:gd name="connsiteX2" fmla="*/ 21612 w 40022"/>
                <a:gd name="connsiteY2" fmla="*/ 45926 h 70039"/>
                <a:gd name="connsiteX3" fmla="*/ 15108 w 40022"/>
                <a:gd name="connsiteY3" fmla="*/ 45926 h 70039"/>
                <a:gd name="connsiteX4" fmla="*/ 15108 w 40022"/>
                <a:gd name="connsiteY4" fmla="*/ 71240 h 70039"/>
                <a:gd name="connsiteX5" fmla="*/ 0 w 40022"/>
                <a:gd name="connsiteY5" fmla="*/ 71240 h 70039"/>
                <a:gd name="connsiteX6" fmla="*/ 0 w 40022"/>
                <a:gd name="connsiteY6" fmla="*/ 0 h 70039"/>
                <a:gd name="connsiteX7" fmla="*/ 22813 w 40022"/>
                <a:gd name="connsiteY7" fmla="*/ 0 h 70039"/>
                <a:gd name="connsiteX8" fmla="*/ 42524 w 40022"/>
                <a:gd name="connsiteY8" fmla="*/ 5603 h 70039"/>
                <a:gd name="connsiteX9" fmla="*/ 49228 w 40022"/>
                <a:gd name="connsiteY9" fmla="*/ 22213 h 70039"/>
                <a:gd name="connsiteX10" fmla="*/ 15108 w 40022"/>
                <a:gd name="connsiteY10" fmla="*/ 33519 h 70039"/>
                <a:gd name="connsiteX11" fmla="*/ 20111 w 40022"/>
                <a:gd name="connsiteY11" fmla="*/ 33519 h 70039"/>
                <a:gd name="connsiteX12" fmla="*/ 30517 w 40022"/>
                <a:gd name="connsiteY12" fmla="*/ 30717 h 70039"/>
                <a:gd name="connsiteX13" fmla="*/ 34019 w 40022"/>
                <a:gd name="connsiteY13" fmla="*/ 22713 h 70039"/>
                <a:gd name="connsiteX14" fmla="*/ 31117 w 40022"/>
                <a:gd name="connsiteY14" fmla="*/ 14908 h 70039"/>
                <a:gd name="connsiteX15" fmla="*/ 22012 w 40022"/>
                <a:gd name="connsiteY15" fmla="*/ 12407 h 70039"/>
                <a:gd name="connsiteX16" fmla="*/ 15108 w 40022"/>
                <a:gd name="connsiteY16" fmla="*/ 12407 h 70039"/>
                <a:gd name="connsiteX17" fmla="*/ 15108 w 40022"/>
                <a:gd name="connsiteY17" fmla="*/ 33519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022" h="70039">
                  <a:moveTo>
                    <a:pt x="49228" y="22213"/>
                  </a:moveTo>
                  <a:cubicBezTo>
                    <a:pt x="49228" y="29917"/>
                    <a:pt x="46826" y="35720"/>
                    <a:pt x="42023" y="39822"/>
                  </a:cubicBezTo>
                  <a:cubicBezTo>
                    <a:pt x="37221" y="43925"/>
                    <a:pt x="30417" y="45926"/>
                    <a:pt x="21612" y="45926"/>
                  </a:cubicBezTo>
                  <a:lnTo>
                    <a:pt x="15108" y="45926"/>
                  </a:lnTo>
                  <a:lnTo>
                    <a:pt x="15108" y="71240"/>
                  </a:lnTo>
                  <a:lnTo>
                    <a:pt x="0" y="71240"/>
                  </a:lnTo>
                  <a:lnTo>
                    <a:pt x="0" y="0"/>
                  </a:lnTo>
                  <a:lnTo>
                    <a:pt x="22813" y="0"/>
                  </a:lnTo>
                  <a:cubicBezTo>
                    <a:pt x="31418" y="0"/>
                    <a:pt x="38021" y="1901"/>
                    <a:pt x="42524" y="5603"/>
                  </a:cubicBezTo>
                  <a:cubicBezTo>
                    <a:pt x="47026" y="9305"/>
                    <a:pt x="49228" y="14908"/>
                    <a:pt x="49228" y="22213"/>
                  </a:cubicBezTo>
                  <a:close/>
                  <a:moveTo>
                    <a:pt x="15108" y="33519"/>
                  </a:moveTo>
                  <a:lnTo>
                    <a:pt x="20111" y="33519"/>
                  </a:lnTo>
                  <a:cubicBezTo>
                    <a:pt x="24714" y="33519"/>
                    <a:pt x="28216" y="32618"/>
                    <a:pt x="30517" y="30717"/>
                  </a:cubicBezTo>
                  <a:cubicBezTo>
                    <a:pt x="32818" y="28916"/>
                    <a:pt x="34019" y="26215"/>
                    <a:pt x="34019" y="22713"/>
                  </a:cubicBezTo>
                  <a:cubicBezTo>
                    <a:pt x="34019" y="19211"/>
                    <a:pt x="33018" y="16509"/>
                    <a:pt x="31117" y="14908"/>
                  </a:cubicBezTo>
                  <a:cubicBezTo>
                    <a:pt x="29216" y="13207"/>
                    <a:pt x="26115" y="12407"/>
                    <a:pt x="22012" y="12407"/>
                  </a:cubicBezTo>
                  <a:lnTo>
                    <a:pt x="15108" y="12407"/>
                  </a:lnTo>
                  <a:lnTo>
                    <a:pt x="15108" y="33519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CC0DF063-8725-40DC-9ACD-DAD7BC3046BF}"/>
                </a:ext>
              </a:extLst>
            </p:cNvPr>
            <p:cNvSpPr/>
            <p:nvPr/>
          </p:nvSpPr>
          <p:spPr>
            <a:xfrm>
              <a:off x="4235424" y="6104408"/>
              <a:ext cx="60034" cy="70039"/>
            </a:xfrm>
            <a:custGeom>
              <a:avLst/>
              <a:gdLst>
                <a:gd name="connsiteX0" fmla="*/ 63236 w 60033"/>
                <a:gd name="connsiteY0" fmla="*/ 71240 h 70039"/>
                <a:gd name="connsiteX1" fmla="*/ 44025 w 60033"/>
                <a:gd name="connsiteY1" fmla="*/ 71240 h 70039"/>
                <a:gd name="connsiteX2" fmla="*/ 13008 w 60033"/>
                <a:gd name="connsiteY2" fmla="*/ 17310 h 70039"/>
                <a:gd name="connsiteX3" fmla="*/ 12607 w 60033"/>
                <a:gd name="connsiteY3" fmla="*/ 17310 h 70039"/>
                <a:gd name="connsiteX4" fmla="*/ 13508 w 60033"/>
                <a:gd name="connsiteY4" fmla="*/ 37721 h 70039"/>
                <a:gd name="connsiteX5" fmla="*/ 13508 w 60033"/>
                <a:gd name="connsiteY5" fmla="*/ 71240 h 70039"/>
                <a:gd name="connsiteX6" fmla="*/ 0 w 60033"/>
                <a:gd name="connsiteY6" fmla="*/ 71240 h 70039"/>
                <a:gd name="connsiteX7" fmla="*/ 0 w 60033"/>
                <a:gd name="connsiteY7" fmla="*/ 0 h 70039"/>
                <a:gd name="connsiteX8" fmla="*/ 19111 w 60033"/>
                <a:gd name="connsiteY8" fmla="*/ 0 h 70039"/>
                <a:gd name="connsiteX9" fmla="*/ 50028 w 60033"/>
                <a:gd name="connsiteY9" fmla="*/ 53430 h 70039"/>
                <a:gd name="connsiteX10" fmla="*/ 50328 w 60033"/>
                <a:gd name="connsiteY10" fmla="*/ 53430 h 70039"/>
                <a:gd name="connsiteX11" fmla="*/ 49628 w 60033"/>
                <a:gd name="connsiteY11" fmla="*/ 33819 h 70039"/>
                <a:gd name="connsiteX12" fmla="*/ 49628 w 60033"/>
                <a:gd name="connsiteY12" fmla="*/ 100 h 70039"/>
                <a:gd name="connsiteX13" fmla="*/ 63236 w 60033"/>
                <a:gd name="connsiteY13" fmla="*/ 100 h 70039"/>
                <a:gd name="connsiteX14" fmla="*/ 63236 w 60033"/>
                <a:gd name="connsiteY14" fmla="*/ 712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033" h="70039">
                  <a:moveTo>
                    <a:pt x="63236" y="71240"/>
                  </a:moveTo>
                  <a:lnTo>
                    <a:pt x="44025" y="71240"/>
                  </a:lnTo>
                  <a:lnTo>
                    <a:pt x="13008" y="17310"/>
                  </a:lnTo>
                  <a:lnTo>
                    <a:pt x="12607" y="17310"/>
                  </a:lnTo>
                  <a:cubicBezTo>
                    <a:pt x="13208" y="26815"/>
                    <a:pt x="13508" y="33619"/>
                    <a:pt x="13508" y="37721"/>
                  </a:cubicBezTo>
                  <a:lnTo>
                    <a:pt x="13508" y="71240"/>
                  </a:lnTo>
                  <a:lnTo>
                    <a:pt x="0" y="71240"/>
                  </a:lnTo>
                  <a:lnTo>
                    <a:pt x="0" y="0"/>
                  </a:lnTo>
                  <a:lnTo>
                    <a:pt x="19111" y="0"/>
                  </a:lnTo>
                  <a:lnTo>
                    <a:pt x="50028" y="53430"/>
                  </a:lnTo>
                  <a:lnTo>
                    <a:pt x="50328" y="53430"/>
                  </a:lnTo>
                  <a:cubicBezTo>
                    <a:pt x="49828" y="44125"/>
                    <a:pt x="49628" y="37621"/>
                    <a:pt x="49628" y="33819"/>
                  </a:cubicBezTo>
                  <a:lnTo>
                    <a:pt x="49628" y="100"/>
                  </a:lnTo>
                  <a:lnTo>
                    <a:pt x="63236" y="100"/>
                  </a:lnTo>
                  <a:lnTo>
                    <a:pt x="63236" y="7124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84D906C0-B19C-4B4D-B54B-D2058D825EE3}"/>
                </a:ext>
              </a:extLst>
            </p:cNvPr>
            <p:cNvSpPr/>
            <p:nvPr/>
          </p:nvSpPr>
          <p:spPr>
            <a:xfrm>
              <a:off x="4313468" y="6103308"/>
              <a:ext cx="50028" cy="70039"/>
            </a:xfrm>
            <a:custGeom>
              <a:avLst/>
              <a:gdLst>
                <a:gd name="connsiteX0" fmla="*/ 30117 w 50028"/>
                <a:gd name="connsiteY0" fmla="*/ 32318 h 70039"/>
                <a:gd name="connsiteX1" fmla="*/ 58433 w 50028"/>
                <a:gd name="connsiteY1" fmla="*/ 32318 h 70039"/>
                <a:gd name="connsiteX2" fmla="*/ 58433 w 50028"/>
                <a:gd name="connsiteY2" fmla="*/ 69239 h 70039"/>
                <a:gd name="connsiteX3" fmla="*/ 45526 w 50028"/>
                <a:gd name="connsiteY3" fmla="*/ 72341 h 70039"/>
                <a:gd name="connsiteX4" fmla="*/ 33119 w 50028"/>
                <a:gd name="connsiteY4" fmla="*/ 73241 h 70039"/>
                <a:gd name="connsiteX5" fmla="*/ 8505 w 50028"/>
                <a:gd name="connsiteY5" fmla="*/ 63736 h 70039"/>
                <a:gd name="connsiteX6" fmla="*/ 0 w 50028"/>
                <a:gd name="connsiteY6" fmla="*/ 36521 h 70039"/>
                <a:gd name="connsiteX7" fmla="*/ 9905 w 50028"/>
                <a:gd name="connsiteY7" fmla="*/ 9605 h 70039"/>
                <a:gd name="connsiteX8" fmla="*/ 37321 w 50028"/>
                <a:gd name="connsiteY8" fmla="*/ 0 h 70039"/>
                <a:gd name="connsiteX9" fmla="*/ 58433 w 50028"/>
                <a:gd name="connsiteY9" fmla="*/ 4403 h 70039"/>
                <a:gd name="connsiteX10" fmla="*/ 53430 w 50028"/>
                <a:gd name="connsiteY10" fmla="*/ 16509 h 70039"/>
                <a:gd name="connsiteX11" fmla="*/ 37221 w 50028"/>
                <a:gd name="connsiteY11" fmla="*/ 12607 h 70039"/>
                <a:gd name="connsiteX12" fmla="*/ 21512 w 50028"/>
                <a:gd name="connsiteY12" fmla="*/ 19211 h 70039"/>
                <a:gd name="connsiteX13" fmla="*/ 15609 w 50028"/>
                <a:gd name="connsiteY13" fmla="*/ 36921 h 70039"/>
                <a:gd name="connsiteX14" fmla="*/ 20411 w 50028"/>
                <a:gd name="connsiteY14" fmla="*/ 54631 h 70039"/>
                <a:gd name="connsiteX15" fmla="*/ 34219 w 50028"/>
                <a:gd name="connsiteY15" fmla="*/ 60734 h 70039"/>
                <a:gd name="connsiteX16" fmla="*/ 43824 w 50028"/>
                <a:gd name="connsiteY16" fmla="*/ 59734 h 70039"/>
                <a:gd name="connsiteX17" fmla="*/ 43824 w 50028"/>
                <a:gd name="connsiteY17" fmla="*/ 44825 h 70039"/>
                <a:gd name="connsiteX18" fmla="*/ 30317 w 50028"/>
                <a:gd name="connsiteY18" fmla="*/ 44825 h 70039"/>
                <a:gd name="connsiteX19" fmla="*/ 30317 w 50028"/>
                <a:gd name="connsiteY19" fmla="*/ 32318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028" h="70039">
                  <a:moveTo>
                    <a:pt x="30117" y="32318"/>
                  </a:moveTo>
                  <a:lnTo>
                    <a:pt x="58433" y="32318"/>
                  </a:lnTo>
                  <a:lnTo>
                    <a:pt x="58433" y="69239"/>
                  </a:lnTo>
                  <a:cubicBezTo>
                    <a:pt x="53830" y="70740"/>
                    <a:pt x="49528" y="71740"/>
                    <a:pt x="45526" y="72341"/>
                  </a:cubicBezTo>
                  <a:cubicBezTo>
                    <a:pt x="41523" y="72941"/>
                    <a:pt x="37321" y="73241"/>
                    <a:pt x="33119" y="73241"/>
                  </a:cubicBezTo>
                  <a:cubicBezTo>
                    <a:pt x="22413" y="73241"/>
                    <a:pt x="14108" y="70039"/>
                    <a:pt x="8505" y="63736"/>
                  </a:cubicBezTo>
                  <a:cubicBezTo>
                    <a:pt x="2802" y="57432"/>
                    <a:pt x="0" y="48327"/>
                    <a:pt x="0" y="36521"/>
                  </a:cubicBezTo>
                  <a:cubicBezTo>
                    <a:pt x="0" y="25014"/>
                    <a:pt x="3302" y="16009"/>
                    <a:pt x="9905" y="9605"/>
                  </a:cubicBezTo>
                  <a:cubicBezTo>
                    <a:pt x="16509" y="3202"/>
                    <a:pt x="25614" y="0"/>
                    <a:pt x="37321" y="0"/>
                  </a:cubicBezTo>
                  <a:cubicBezTo>
                    <a:pt x="44625" y="0"/>
                    <a:pt x="51729" y="1501"/>
                    <a:pt x="58433" y="4403"/>
                  </a:cubicBezTo>
                  <a:lnTo>
                    <a:pt x="53430" y="16509"/>
                  </a:lnTo>
                  <a:cubicBezTo>
                    <a:pt x="48227" y="13908"/>
                    <a:pt x="42824" y="12607"/>
                    <a:pt x="37221" y="12607"/>
                  </a:cubicBezTo>
                  <a:cubicBezTo>
                    <a:pt x="30717" y="12607"/>
                    <a:pt x="25414" y="14808"/>
                    <a:pt x="21512" y="19211"/>
                  </a:cubicBezTo>
                  <a:cubicBezTo>
                    <a:pt x="17610" y="23613"/>
                    <a:pt x="15609" y="29516"/>
                    <a:pt x="15609" y="36921"/>
                  </a:cubicBezTo>
                  <a:cubicBezTo>
                    <a:pt x="15609" y="44625"/>
                    <a:pt x="17209" y="50528"/>
                    <a:pt x="20411" y="54631"/>
                  </a:cubicBezTo>
                  <a:cubicBezTo>
                    <a:pt x="23613" y="58733"/>
                    <a:pt x="28216" y="60734"/>
                    <a:pt x="34219" y="60734"/>
                  </a:cubicBezTo>
                  <a:cubicBezTo>
                    <a:pt x="37421" y="60734"/>
                    <a:pt x="40623" y="60434"/>
                    <a:pt x="43824" y="59734"/>
                  </a:cubicBezTo>
                  <a:lnTo>
                    <a:pt x="43824" y="44825"/>
                  </a:lnTo>
                  <a:lnTo>
                    <a:pt x="30317" y="44825"/>
                  </a:lnTo>
                  <a:lnTo>
                    <a:pt x="30317" y="32318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5" name="Group 654">
            <a:extLst>
              <a:ext uri="{FF2B5EF4-FFF2-40B4-BE49-F238E27FC236}">
                <a16:creationId xmlns:a16="http://schemas.microsoft.com/office/drawing/2014/main" id="{DE385111-6449-49DB-B6C4-324EE1ED098B}"/>
              </a:ext>
            </a:extLst>
          </p:cNvPr>
          <p:cNvGrpSpPr/>
          <p:nvPr/>
        </p:nvGrpSpPr>
        <p:grpSpPr>
          <a:xfrm>
            <a:off x="5283015" y="5834256"/>
            <a:ext cx="398924" cy="457758"/>
            <a:chOff x="5283015" y="5834256"/>
            <a:chExt cx="398924" cy="457758"/>
          </a:xfrm>
          <a:solidFill>
            <a:srgbClr val="FFFFFF"/>
          </a:solidFill>
        </p:grpSpPr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2889EF65-8865-4475-B940-03C592CEA875}"/>
                </a:ext>
              </a:extLst>
            </p:cNvPr>
            <p:cNvSpPr/>
            <p:nvPr/>
          </p:nvSpPr>
          <p:spPr>
            <a:xfrm>
              <a:off x="5349252" y="5834256"/>
              <a:ext cx="230130" cy="250141"/>
            </a:xfrm>
            <a:custGeom>
              <a:avLst/>
              <a:gdLst>
                <a:gd name="connsiteX0" fmla="*/ 6403 w 230129"/>
                <a:gd name="connsiteY0" fmla="*/ 256144 h 250140"/>
                <a:gd name="connsiteX1" fmla="*/ 0 w 230129"/>
                <a:gd name="connsiteY1" fmla="*/ 249741 h 250140"/>
                <a:gd name="connsiteX2" fmla="*/ 0 w 230129"/>
                <a:gd name="connsiteY2" fmla="*/ 57633 h 250140"/>
                <a:gd name="connsiteX3" fmla="*/ 6403 w 230129"/>
                <a:gd name="connsiteY3" fmla="*/ 51229 h 250140"/>
                <a:gd name="connsiteX4" fmla="*/ 12807 w 230129"/>
                <a:gd name="connsiteY4" fmla="*/ 57633 h 250140"/>
                <a:gd name="connsiteX5" fmla="*/ 12807 w 230129"/>
                <a:gd name="connsiteY5" fmla="*/ 249741 h 250140"/>
                <a:gd name="connsiteX6" fmla="*/ 6403 w 230129"/>
                <a:gd name="connsiteY6" fmla="*/ 256144 h 250140"/>
                <a:gd name="connsiteX7" fmla="*/ 6504 w 230129"/>
                <a:gd name="connsiteY7" fmla="*/ 44825 h 250140"/>
                <a:gd name="connsiteX8" fmla="*/ 6103 w 230129"/>
                <a:gd name="connsiteY8" fmla="*/ 44825 h 250140"/>
                <a:gd name="connsiteX9" fmla="*/ 1701 w 230129"/>
                <a:gd name="connsiteY9" fmla="*/ 42724 h 250140"/>
                <a:gd name="connsiteX10" fmla="*/ 100 w 230129"/>
                <a:gd name="connsiteY10" fmla="*/ 38121 h 250140"/>
                <a:gd name="connsiteX11" fmla="*/ 40323 w 230129"/>
                <a:gd name="connsiteY11" fmla="*/ 0 h 250140"/>
                <a:gd name="connsiteX12" fmla="*/ 229029 w 230129"/>
                <a:gd name="connsiteY12" fmla="*/ 0 h 250140"/>
                <a:gd name="connsiteX13" fmla="*/ 229129 w 230129"/>
                <a:gd name="connsiteY13" fmla="*/ 0 h 250140"/>
                <a:gd name="connsiteX14" fmla="*/ 235433 w 230129"/>
                <a:gd name="connsiteY14" fmla="*/ 6404 h 250140"/>
                <a:gd name="connsiteX15" fmla="*/ 229029 w 230129"/>
                <a:gd name="connsiteY15" fmla="*/ 12807 h 250140"/>
                <a:gd name="connsiteX16" fmla="*/ 40323 w 230129"/>
                <a:gd name="connsiteY16" fmla="*/ 12807 h 250140"/>
                <a:gd name="connsiteX17" fmla="*/ 12907 w 230129"/>
                <a:gd name="connsiteY17" fmla="*/ 38722 h 250140"/>
                <a:gd name="connsiteX18" fmla="*/ 6504 w 230129"/>
                <a:gd name="connsiteY18" fmla="*/ 44825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0129" h="250140">
                  <a:moveTo>
                    <a:pt x="6403" y="256144"/>
                  </a:moveTo>
                  <a:cubicBezTo>
                    <a:pt x="2902" y="256144"/>
                    <a:pt x="0" y="253243"/>
                    <a:pt x="0" y="249741"/>
                  </a:cubicBezTo>
                  <a:lnTo>
                    <a:pt x="0" y="57633"/>
                  </a:lnTo>
                  <a:cubicBezTo>
                    <a:pt x="0" y="54131"/>
                    <a:pt x="2902" y="51229"/>
                    <a:pt x="6403" y="51229"/>
                  </a:cubicBezTo>
                  <a:cubicBezTo>
                    <a:pt x="9905" y="51229"/>
                    <a:pt x="12807" y="54131"/>
                    <a:pt x="12807" y="57633"/>
                  </a:cubicBezTo>
                  <a:lnTo>
                    <a:pt x="12807" y="249741"/>
                  </a:lnTo>
                  <a:cubicBezTo>
                    <a:pt x="12807" y="253243"/>
                    <a:pt x="9905" y="256144"/>
                    <a:pt x="6403" y="256144"/>
                  </a:cubicBezTo>
                  <a:close/>
                  <a:moveTo>
                    <a:pt x="6504" y="44825"/>
                  </a:moveTo>
                  <a:cubicBezTo>
                    <a:pt x="6403" y="44825"/>
                    <a:pt x="6203" y="44825"/>
                    <a:pt x="6103" y="44825"/>
                  </a:cubicBezTo>
                  <a:cubicBezTo>
                    <a:pt x="4403" y="44725"/>
                    <a:pt x="2802" y="43925"/>
                    <a:pt x="1701" y="42724"/>
                  </a:cubicBezTo>
                  <a:cubicBezTo>
                    <a:pt x="600" y="41423"/>
                    <a:pt x="0" y="39823"/>
                    <a:pt x="100" y="38121"/>
                  </a:cubicBezTo>
                  <a:cubicBezTo>
                    <a:pt x="1201" y="16710"/>
                    <a:pt x="18910" y="0"/>
                    <a:pt x="40323" y="0"/>
                  </a:cubicBezTo>
                  <a:lnTo>
                    <a:pt x="229029" y="0"/>
                  </a:lnTo>
                  <a:lnTo>
                    <a:pt x="229129" y="0"/>
                  </a:lnTo>
                  <a:cubicBezTo>
                    <a:pt x="232631" y="0"/>
                    <a:pt x="235433" y="2902"/>
                    <a:pt x="235433" y="6404"/>
                  </a:cubicBezTo>
                  <a:cubicBezTo>
                    <a:pt x="235433" y="9906"/>
                    <a:pt x="232631" y="12807"/>
                    <a:pt x="229029" y="12807"/>
                  </a:cubicBezTo>
                  <a:lnTo>
                    <a:pt x="40323" y="12807"/>
                  </a:lnTo>
                  <a:cubicBezTo>
                    <a:pt x="25614" y="12807"/>
                    <a:pt x="13608" y="24214"/>
                    <a:pt x="12907" y="38722"/>
                  </a:cubicBezTo>
                  <a:cubicBezTo>
                    <a:pt x="12707" y="42124"/>
                    <a:pt x="9905" y="44825"/>
                    <a:pt x="6504" y="4482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D8AE84BC-0764-4CCF-A181-FDEBCB8620FC}"/>
                </a:ext>
              </a:extLst>
            </p:cNvPr>
            <p:cNvSpPr/>
            <p:nvPr/>
          </p:nvSpPr>
          <p:spPr>
            <a:xfrm>
              <a:off x="5349252" y="5931811"/>
              <a:ext cx="330186" cy="360203"/>
            </a:xfrm>
            <a:custGeom>
              <a:avLst/>
              <a:gdLst>
                <a:gd name="connsiteX0" fmla="*/ 292765 w 330186"/>
                <a:gd name="connsiteY0" fmla="*/ 367207 h 360203"/>
                <a:gd name="connsiteX1" fmla="*/ 292765 w 330186"/>
                <a:gd name="connsiteY1" fmla="*/ 367207 h 360203"/>
                <a:gd name="connsiteX2" fmla="*/ 40323 w 330186"/>
                <a:gd name="connsiteY2" fmla="*/ 367207 h 360203"/>
                <a:gd name="connsiteX3" fmla="*/ 6804 w 330186"/>
                <a:gd name="connsiteY3" fmla="*/ 349297 h 360203"/>
                <a:gd name="connsiteX4" fmla="*/ 5803 w 330186"/>
                <a:gd name="connsiteY4" fmla="*/ 344494 h 360203"/>
                <a:gd name="connsiteX5" fmla="*/ 8505 w 330186"/>
                <a:gd name="connsiteY5" fmla="*/ 340392 h 360203"/>
                <a:gd name="connsiteX6" fmla="*/ 17410 w 330186"/>
                <a:gd name="connsiteY6" fmla="*/ 342193 h 360203"/>
                <a:gd name="connsiteX7" fmla="*/ 40323 w 330186"/>
                <a:gd name="connsiteY7" fmla="*/ 354400 h 360203"/>
                <a:gd name="connsiteX8" fmla="*/ 292765 w 330186"/>
                <a:gd name="connsiteY8" fmla="*/ 354400 h 360203"/>
                <a:gd name="connsiteX9" fmla="*/ 320281 w 330186"/>
                <a:gd name="connsiteY9" fmla="*/ 326985 h 360203"/>
                <a:gd name="connsiteX10" fmla="*/ 320281 w 330186"/>
                <a:gd name="connsiteY10" fmla="*/ 217723 h 360203"/>
                <a:gd name="connsiteX11" fmla="*/ 326684 w 330186"/>
                <a:gd name="connsiteY11" fmla="*/ 211319 h 360203"/>
                <a:gd name="connsiteX12" fmla="*/ 333088 w 330186"/>
                <a:gd name="connsiteY12" fmla="*/ 217723 h 360203"/>
                <a:gd name="connsiteX13" fmla="*/ 333088 w 330186"/>
                <a:gd name="connsiteY13" fmla="*/ 326985 h 360203"/>
                <a:gd name="connsiteX14" fmla="*/ 292765 w 330186"/>
                <a:gd name="connsiteY14" fmla="*/ 367207 h 360203"/>
                <a:gd name="connsiteX15" fmla="*/ 6504 w 330186"/>
                <a:gd name="connsiteY15" fmla="*/ 333988 h 360203"/>
                <a:gd name="connsiteX16" fmla="*/ 6504 w 330186"/>
                <a:gd name="connsiteY16" fmla="*/ 333988 h 360203"/>
                <a:gd name="connsiteX17" fmla="*/ 0 w 330186"/>
                <a:gd name="connsiteY17" fmla="*/ 327785 h 360203"/>
                <a:gd name="connsiteX18" fmla="*/ 1801 w 330186"/>
                <a:gd name="connsiteY18" fmla="*/ 323182 h 360203"/>
                <a:gd name="connsiteX19" fmla="*/ 6304 w 330186"/>
                <a:gd name="connsiteY19" fmla="*/ 321181 h 360203"/>
                <a:gd name="connsiteX20" fmla="*/ 12807 w 330186"/>
                <a:gd name="connsiteY20" fmla="*/ 327485 h 360203"/>
                <a:gd name="connsiteX21" fmla="*/ 6504 w 330186"/>
                <a:gd name="connsiteY21" fmla="*/ 333988 h 360203"/>
                <a:gd name="connsiteX22" fmla="*/ 6504 w 330186"/>
                <a:gd name="connsiteY22" fmla="*/ 333988 h 360203"/>
                <a:gd name="connsiteX23" fmla="*/ 6403 w 330186"/>
                <a:gd name="connsiteY23" fmla="*/ 314778 h 360203"/>
                <a:gd name="connsiteX24" fmla="*/ 0 w 330186"/>
                <a:gd name="connsiteY24" fmla="*/ 308374 h 360203"/>
                <a:gd name="connsiteX25" fmla="*/ 0 w 330186"/>
                <a:gd name="connsiteY25" fmla="*/ 265250 h 360203"/>
                <a:gd name="connsiteX26" fmla="*/ 6403 w 330186"/>
                <a:gd name="connsiteY26" fmla="*/ 258846 h 360203"/>
                <a:gd name="connsiteX27" fmla="*/ 12807 w 330186"/>
                <a:gd name="connsiteY27" fmla="*/ 265250 h 360203"/>
                <a:gd name="connsiteX28" fmla="*/ 12807 w 330186"/>
                <a:gd name="connsiteY28" fmla="*/ 308374 h 360203"/>
                <a:gd name="connsiteX29" fmla="*/ 6403 w 330186"/>
                <a:gd name="connsiteY29" fmla="*/ 314778 h 360203"/>
                <a:gd name="connsiteX30" fmla="*/ 326684 w 330186"/>
                <a:gd name="connsiteY30" fmla="*/ 204916 h 360203"/>
                <a:gd name="connsiteX31" fmla="*/ 320281 w 330186"/>
                <a:gd name="connsiteY31" fmla="*/ 198512 h 360203"/>
                <a:gd name="connsiteX32" fmla="*/ 320281 w 330186"/>
                <a:gd name="connsiteY32" fmla="*/ 6404 h 360203"/>
                <a:gd name="connsiteX33" fmla="*/ 326684 w 330186"/>
                <a:gd name="connsiteY33" fmla="*/ 0 h 360203"/>
                <a:gd name="connsiteX34" fmla="*/ 333088 w 330186"/>
                <a:gd name="connsiteY34" fmla="*/ 6404 h 360203"/>
                <a:gd name="connsiteX35" fmla="*/ 333088 w 330186"/>
                <a:gd name="connsiteY35" fmla="*/ 198512 h 360203"/>
                <a:gd name="connsiteX36" fmla="*/ 326684 w 330186"/>
                <a:gd name="connsiteY36" fmla="*/ 204916 h 3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30186" h="360203">
                  <a:moveTo>
                    <a:pt x="292765" y="367207"/>
                  </a:moveTo>
                  <a:lnTo>
                    <a:pt x="292765" y="367207"/>
                  </a:lnTo>
                  <a:lnTo>
                    <a:pt x="40323" y="367207"/>
                  </a:lnTo>
                  <a:cubicBezTo>
                    <a:pt x="26815" y="367207"/>
                    <a:pt x="14208" y="360503"/>
                    <a:pt x="6804" y="349297"/>
                  </a:cubicBezTo>
                  <a:cubicBezTo>
                    <a:pt x="5803" y="347896"/>
                    <a:pt x="5503" y="346095"/>
                    <a:pt x="5803" y="344494"/>
                  </a:cubicBezTo>
                  <a:cubicBezTo>
                    <a:pt x="6103" y="342793"/>
                    <a:pt x="7104" y="341293"/>
                    <a:pt x="8505" y="340392"/>
                  </a:cubicBezTo>
                  <a:cubicBezTo>
                    <a:pt x="11406" y="338491"/>
                    <a:pt x="15509" y="339291"/>
                    <a:pt x="17410" y="342193"/>
                  </a:cubicBezTo>
                  <a:cubicBezTo>
                    <a:pt x="22513" y="349797"/>
                    <a:pt x="31117" y="354400"/>
                    <a:pt x="40323" y="354400"/>
                  </a:cubicBezTo>
                  <a:lnTo>
                    <a:pt x="292765" y="354400"/>
                  </a:lnTo>
                  <a:cubicBezTo>
                    <a:pt x="307873" y="354400"/>
                    <a:pt x="320281" y="342093"/>
                    <a:pt x="320281" y="326985"/>
                  </a:cubicBezTo>
                  <a:lnTo>
                    <a:pt x="320281" y="217723"/>
                  </a:lnTo>
                  <a:cubicBezTo>
                    <a:pt x="320281" y="214221"/>
                    <a:pt x="323182" y="211319"/>
                    <a:pt x="326684" y="211319"/>
                  </a:cubicBezTo>
                  <a:cubicBezTo>
                    <a:pt x="330186" y="211319"/>
                    <a:pt x="333088" y="214221"/>
                    <a:pt x="333088" y="217723"/>
                  </a:cubicBezTo>
                  <a:lnTo>
                    <a:pt x="333088" y="326985"/>
                  </a:lnTo>
                  <a:cubicBezTo>
                    <a:pt x="333088" y="349197"/>
                    <a:pt x="314978" y="367207"/>
                    <a:pt x="292765" y="367207"/>
                  </a:cubicBezTo>
                  <a:close/>
                  <a:moveTo>
                    <a:pt x="6504" y="333988"/>
                  </a:moveTo>
                  <a:lnTo>
                    <a:pt x="6504" y="333988"/>
                  </a:lnTo>
                  <a:cubicBezTo>
                    <a:pt x="3002" y="333988"/>
                    <a:pt x="100" y="331187"/>
                    <a:pt x="0" y="327785"/>
                  </a:cubicBezTo>
                  <a:cubicBezTo>
                    <a:pt x="0" y="325984"/>
                    <a:pt x="600" y="324383"/>
                    <a:pt x="1801" y="323182"/>
                  </a:cubicBezTo>
                  <a:cubicBezTo>
                    <a:pt x="3002" y="321882"/>
                    <a:pt x="4603" y="321281"/>
                    <a:pt x="6304" y="321181"/>
                  </a:cubicBezTo>
                  <a:cubicBezTo>
                    <a:pt x="9905" y="321181"/>
                    <a:pt x="12807" y="324083"/>
                    <a:pt x="12807" y="327485"/>
                  </a:cubicBezTo>
                  <a:cubicBezTo>
                    <a:pt x="12907" y="330987"/>
                    <a:pt x="10106" y="333988"/>
                    <a:pt x="6504" y="333988"/>
                  </a:cubicBezTo>
                  <a:lnTo>
                    <a:pt x="6504" y="333988"/>
                  </a:lnTo>
                  <a:close/>
                  <a:moveTo>
                    <a:pt x="6403" y="314778"/>
                  </a:moveTo>
                  <a:cubicBezTo>
                    <a:pt x="2902" y="314778"/>
                    <a:pt x="0" y="311976"/>
                    <a:pt x="0" y="308374"/>
                  </a:cubicBezTo>
                  <a:lnTo>
                    <a:pt x="0" y="265250"/>
                  </a:lnTo>
                  <a:cubicBezTo>
                    <a:pt x="0" y="261648"/>
                    <a:pt x="2902" y="258846"/>
                    <a:pt x="6403" y="258846"/>
                  </a:cubicBezTo>
                  <a:cubicBezTo>
                    <a:pt x="10006" y="258846"/>
                    <a:pt x="12807" y="261648"/>
                    <a:pt x="12807" y="265250"/>
                  </a:cubicBezTo>
                  <a:lnTo>
                    <a:pt x="12807" y="308374"/>
                  </a:lnTo>
                  <a:cubicBezTo>
                    <a:pt x="12807" y="311976"/>
                    <a:pt x="10006" y="314778"/>
                    <a:pt x="6403" y="314778"/>
                  </a:cubicBezTo>
                  <a:close/>
                  <a:moveTo>
                    <a:pt x="326684" y="204916"/>
                  </a:moveTo>
                  <a:cubicBezTo>
                    <a:pt x="323182" y="204916"/>
                    <a:pt x="320281" y="202114"/>
                    <a:pt x="320281" y="198512"/>
                  </a:cubicBezTo>
                  <a:lnTo>
                    <a:pt x="320281" y="6404"/>
                  </a:lnTo>
                  <a:cubicBezTo>
                    <a:pt x="320281" y="2902"/>
                    <a:pt x="323182" y="0"/>
                    <a:pt x="326684" y="0"/>
                  </a:cubicBezTo>
                  <a:cubicBezTo>
                    <a:pt x="330186" y="0"/>
                    <a:pt x="333088" y="2902"/>
                    <a:pt x="333088" y="6404"/>
                  </a:cubicBezTo>
                  <a:lnTo>
                    <a:pt x="333088" y="198512"/>
                  </a:lnTo>
                  <a:cubicBezTo>
                    <a:pt x="333088" y="202114"/>
                    <a:pt x="330186" y="204916"/>
                    <a:pt x="326684" y="2049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5CC3ED80-6778-47CF-BCD9-8D46701474F0}"/>
                </a:ext>
              </a:extLst>
            </p:cNvPr>
            <p:cNvSpPr/>
            <p:nvPr/>
          </p:nvSpPr>
          <p:spPr>
            <a:xfrm>
              <a:off x="5571877" y="5837258"/>
              <a:ext cx="110062" cy="100056"/>
            </a:xfrm>
            <a:custGeom>
              <a:avLst/>
              <a:gdLst>
                <a:gd name="connsiteX0" fmla="*/ 103958 w 110062"/>
                <a:gd name="connsiteY0" fmla="*/ 107360 h 100056"/>
                <a:gd name="connsiteX1" fmla="*/ 6403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3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307 w 110062"/>
                <a:gd name="connsiteY8" fmla="*/ 10306 h 100056"/>
                <a:gd name="connsiteX9" fmla="*/ 22313 w 110062"/>
                <a:gd name="connsiteY9" fmla="*/ 10206 h 100056"/>
                <a:gd name="connsiteX10" fmla="*/ 108561 w 110062"/>
                <a:gd name="connsiteY10" fmla="*/ 96454 h 100056"/>
                <a:gd name="connsiteX11" fmla="*/ 109862 w 110062"/>
                <a:gd name="connsiteY11" fmla="*/ 103458 h 100056"/>
                <a:gd name="connsiteX12" fmla="*/ 103958 w 110062"/>
                <a:gd name="connsiteY12" fmla="*/ 107360 h 100056"/>
                <a:gd name="connsiteX13" fmla="*/ 12807 w 110062"/>
                <a:gd name="connsiteY13" fmla="*/ 94553 h 100056"/>
                <a:gd name="connsiteX14" fmla="*/ 88550 w 110062"/>
                <a:gd name="connsiteY14" fmla="*/ 94553 h 100056"/>
                <a:gd name="connsiteX15" fmla="*/ 13307 w 110062"/>
                <a:gd name="connsiteY15" fmla="*/ 19311 h 100056"/>
                <a:gd name="connsiteX16" fmla="*/ 13307 w 110062"/>
                <a:gd name="connsiteY16" fmla="*/ 19311 h 100056"/>
                <a:gd name="connsiteX17" fmla="*/ 13307 w 110062"/>
                <a:gd name="connsiteY17" fmla="*/ 19311 h 100056"/>
                <a:gd name="connsiteX18" fmla="*/ 13307 w 110062"/>
                <a:gd name="connsiteY18" fmla="*/ 19311 h 100056"/>
                <a:gd name="connsiteX19" fmla="*/ 12807 w 110062"/>
                <a:gd name="connsiteY19" fmla="*/ 18811 h 100056"/>
                <a:gd name="connsiteX20" fmla="*/ 12807 w 110062"/>
                <a:gd name="connsiteY20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0062" h="100056">
                  <a:moveTo>
                    <a:pt x="103958" y="107360"/>
                  </a:moveTo>
                  <a:lnTo>
                    <a:pt x="6403" y="107360"/>
                  </a:lnTo>
                  <a:cubicBezTo>
                    <a:pt x="4703" y="107360"/>
                    <a:pt x="3102" y="106660"/>
                    <a:pt x="1901" y="105459"/>
                  </a:cubicBezTo>
                  <a:cubicBezTo>
                    <a:pt x="7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3" y="0"/>
                  </a:cubicBezTo>
                  <a:cubicBezTo>
                    <a:pt x="9905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3007" y="10606"/>
                    <a:pt x="13107" y="10406"/>
                    <a:pt x="13307" y="10306"/>
                  </a:cubicBezTo>
                  <a:cubicBezTo>
                    <a:pt x="15709" y="7804"/>
                    <a:pt x="19911" y="7804"/>
                    <a:pt x="22313" y="10206"/>
                  </a:cubicBezTo>
                  <a:lnTo>
                    <a:pt x="108561" y="96454"/>
                  </a:lnTo>
                  <a:cubicBezTo>
                    <a:pt x="110362" y="98255"/>
                    <a:pt x="110862" y="101057"/>
                    <a:pt x="109862" y="103458"/>
                  </a:cubicBezTo>
                  <a:cubicBezTo>
                    <a:pt x="108961" y="105760"/>
                    <a:pt x="106560" y="107360"/>
                    <a:pt x="103958" y="107360"/>
                  </a:cubicBezTo>
                  <a:close/>
                  <a:moveTo>
                    <a:pt x="12807" y="94553"/>
                  </a:moveTo>
                  <a:lnTo>
                    <a:pt x="88550" y="94553"/>
                  </a:lnTo>
                  <a:lnTo>
                    <a:pt x="13307" y="19311"/>
                  </a:lnTo>
                  <a:lnTo>
                    <a:pt x="13307" y="19311"/>
                  </a:lnTo>
                  <a:lnTo>
                    <a:pt x="13307" y="19311"/>
                  </a:lnTo>
                  <a:lnTo>
                    <a:pt x="13307" y="19311"/>
                  </a:lnTo>
                  <a:cubicBezTo>
                    <a:pt x="13107" y="19111"/>
                    <a:pt x="13007" y="19011"/>
                    <a:pt x="12807" y="18811"/>
                  </a:cubicBezTo>
                  <a:lnTo>
                    <a:pt x="12807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D8DE256C-3D3A-41A3-BCE7-B4D00B6229BC}"/>
                </a:ext>
              </a:extLst>
            </p:cNvPr>
            <p:cNvSpPr/>
            <p:nvPr/>
          </p:nvSpPr>
          <p:spPr>
            <a:xfrm>
              <a:off x="5283015" y="6077593"/>
              <a:ext cx="290164" cy="120068"/>
            </a:xfrm>
            <a:custGeom>
              <a:avLst/>
              <a:gdLst>
                <a:gd name="connsiteX0" fmla="*/ 101557 w 290163"/>
                <a:gd name="connsiteY0" fmla="*/ 123770 h 120067"/>
                <a:gd name="connsiteX1" fmla="*/ 101557 w 290163"/>
                <a:gd name="connsiteY1" fmla="*/ 123770 h 120067"/>
                <a:gd name="connsiteX2" fmla="*/ 95054 w 290163"/>
                <a:gd name="connsiteY2" fmla="*/ 117266 h 120067"/>
                <a:gd name="connsiteX3" fmla="*/ 101557 w 290163"/>
                <a:gd name="connsiteY3" fmla="*/ 110863 h 120067"/>
                <a:gd name="connsiteX4" fmla="*/ 287162 w 290163"/>
                <a:gd name="connsiteY4" fmla="*/ 110863 h 120067"/>
                <a:gd name="connsiteX5" fmla="*/ 287162 w 290163"/>
                <a:gd name="connsiteY5" fmla="*/ 19011 h 120067"/>
                <a:gd name="connsiteX6" fmla="*/ 293565 w 290163"/>
                <a:gd name="connsiteY6" fmla="*/ 12607 h 120067"/>
                <a:gd name="connsiteX7" fmla="*/ 300069 w 290163"/>
                <a:gd name="connsiteY7" fmla="*/ 19011 h 120067"/>
                <a:gd name="connsiteX8" fmla="*/ 300069 w 290163"/>
                <a:gd name="connsiteY8" fmla="*/ 117266 h 120067"/>
                <a:gd name="connsiteX9" fmla="*/ 298168 w 290163"/>
                <a:gd name="connsiteY9" fmla="*/ 121869 h 120067"/>
                <a:gd name="connsiteX10" fmla="*/ 293565 w 290163"/>
                <a:gd name="connsiteY10" fmla="*/ 123670 h 120067"/>
                <a:gd name="connsiteX11" fmla="*/ 101557 w 290163"/>
                <a:gd name="connsiteY11" fmla="*/ 123770 h 120067"/>
                <a:gd name="connsiteX12" fmla="*/ 82346 w 290163"/>
                <a:gd name="connsiteY12" fmla="*/ 123670 h 120067"/>
                <a:gd name="connsiteX13" fmla="*/ 6403 w 290163"/>
                <a:gd name="connsiteY13" fmla="*/ 123670 h 120067"/>
                <a:gd name="connsiteX14" fmla="*/ 1801 w 290163"/>
                <a:gd name="connsiteY14" fmla="*/ 121869 h 120067"/>
                <a:gd name="connsiteX15" fmla="*/ 0 w 290163"/>
                <a:gd name="connsiteY15" fmla="*/ 117266 h 120067"/>
                <a:gd name="connsiteX16" fmla="*/ 0 w 290163"/>
                <a:gd name="connsiteY16" fmla="*/ 6404 h 120067"/>
                <a:gd name="connsiteX17" fmla="*/ 1801 w 290163"/>
                <a:gd name="connsiteY17" fmla="*/ 1901 h 120067"/>
                <a:gd name="connsiteX18" fmla="*/ 6403 w 290163"/>
                <a:gd name="connsiteY18" fmla="*/ 0 h 120067"/>
                <a:gd name="connsiteX19" fmla="*/ 267751 w 290163"/>
                <a:gd name="connsiteY19" fmla="*/ 0 h 120067"/>
                <a:gd name="connsiteX20" fmla="*/ 274154 w 290163"/>
                <a:gd name="connsiteY20" fmla="*/ 6404 h 120067"/>
                <a:gd name="connsiteX21" fmla="*/ 267751 w 290163"/>
                <a:gd name="connsiteY21" fmla="*/ 12807 h 120067"/>
                <a:gd name="connsiteX22" fmla="*/ 12807 w 290163"/>
                <a:gd name="connsiteY22" fmla="*/ 12807 h 120067"/>
                <a:gd name="connsiteX23" fmla="*/ 12807 w 290163"/>
                <a:gd name="connsiteY23" fmla="*/ 110863 h 120067"/>
                <a:gd name="connsiteX24" fmla="*/ 82346 w 290163"/>
                <a:gd name="connsiteY24" fmla="*/ 110863 h 120067"/>
                <a:gd name="connsiteX25" fmla="*/ 82446 w 290163"/>
                <a:gd name="connsiteY25" fmla="*/ 110963 h 120067"/>
                <a:gd name="connsiteX26" fmla="*/ 88650 w 290163"/>
                <a:gd name="connsiteY26" fmla="*/ 117266 h 120067"/>
                <a:gd name="connsiteX27" fmla="*/ 82346 w 290163"/>
                <a:gd name="connsiteY27" fmla="*/ 123670 h 120067"/>
                <a:gd name="connsiteX28" fmla="*/ 286962 w 290163"/>
                <a:gd name="connsiteY28" fmla="*/ 12807 h 120067"/>
                <a:gd name="connsiteX29" fmla="*/ 280558 w 290163"/>
                <a:gd name="connsiteY29" fmla="*/ 6404 h 120067"/>
                <a:gd name="connsiteX30" fmla="*/ 286962 w 290163"/>
                <a:gd name="connsiteY30" fmla="*/ 0 h 120067"/>
                <a:gd name="connsiteX31" fmla="*/ 293365 w 290163"/>
                <a:gd name="connsiteY31" fmla="*/ 6404 h 120067"/>
                <a:gd name="connsiteX32" fmla="*/ 286962 w 290163"/>
                <a:gd name="connsiteY32" fmla="*/ 12807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90163" h="120067">
                  <a:moveTo>
                    <a:pt x="101557" y="123770"/>
                  </a:moveTo>
                  <a:lnTo>
                    <a:pt x="101557" y="123770"/>
                  </a:lnTo>
                  <a:cubicBezTo>
                    <a:pt x="97955" y="123770"/>
                    <a:pt x="95054" y="120868"/>
                    <a:pt x="95054" y="117266"/>
                  </a:cubicBezTo>
                  <a:cubicBezTo>
                    <a:pt x="95054" y="113764"/>
                    <a:pt x="97955" y="110863"/>
                    <a:pt x="101557" y="110863"/>
                  </a:cubicBezTo>
                  <a:lnTo>
                    <a:pt x="287162" y="110863"/>
                  </a:lnTo>
                  <a:lnTo>
                    <a:pt x="287162" y="19011"/>
                  </a:lnTo>
                  <a:cubicBezTo>
                    <a:pt x="287162" y="15509"/>
                    <a:pt x="290063" y="12607"/>
                    <a:pt x="293565" y="12607"/>
                  </a:cubicBezTo>
                  <a:cubicBezTo>
                    <a:pt x="297167" y="12607"/>
                    <a:pt x="300069" y="15509"/>
                    <a:pt x="300069" y="19011"/>
                  </a:cubicBezTo>
                  <a:lnTo>
                    <a:pt x="300069" y="117266"/>
                  </a:lnTo>
                  <a:cubicBezTo>
                    <a:pt x="300069" y="119067"/>
                    <a:pt x="299369" y="120668"/>
                    <a:pt x="298168" y="121869"/>
                  </a:cubicBezTo>
                  <a:cubicBezTo>
                    <a:pt x="296867" y="123070"/>
                    <a:pt x="295266" y="123670"/>
                    <a:pt x="293565" y="123670"/>
                  </a:cubicBezTo>
                  <a:lnTo>
                    <a:pt x="101557" y="123770"/>
                  </a:lnTo>
                  <a:close/>
                  <a:moveTo>
                    <a:pt x="82346" y="123670"/>
                  </a:moveTo>
                  <a:lnTo>
                    <a:pt x="6403" y="123670"/>
                  </a:lnTo>
                  <a:cubicBezTo>
                    <a:pt x="4703" y="123670"/>
                    <a:pt x="3002" y="123070"/>
                    <a:pt x="1801" y="121869"/>
                  </a:cubicBezTo>
                  <a:cubicBezTo>
                    <a:pt x="600" y="120668"/>
                    <a:pt x="0" y="118967"/>
                    <a:pt x="0" y="117266"/>
                  </a:cubicBezTo>
                  <a:lnTo>
                    <a:pt x="0" y="6404"/>
                  </a:lnTo>
                  <a:cubicBezTo>
                    <a:pt x="0" y="4703"/>
                    <a:pt x="600" y="3102"/>
                    <a:pt x="1801" y="1901"/>
                  </a:cubicBezTo>
                  <a:cubicBezTo>
                    <a:pt x="3002" y="700"/>
                    <a:pt x="4703" y="0"/>
                    <a:pt x="6403" y="0"/>
                  </a:cubicBezTo>
                  <a:lnTo>
                    <a:pt x="267751" y="0"/>
                  </a:lnTo>
                  <a:cubicBezTo>
                    <a:pt x="271353" y="0"/>
                    <a:pt x="274154" y="2902"/>
                    <a:pt x="274154" y="6404"/>
                  </a:cubicBezTo>
                  <a:cubicBezTo>
                    <a:pt x="274154" y="10006"/>
                    <a:pt x="271353" y="12807"/>
                    <a:pt x="267751" y="12807"/>
                  </a:cubicBezTo>
                  <a:lnTo>
                    <a:pt x="12807" y="12807"/>
                  </a:lnTo>
                  <a:lnTo>
                    <a:pt x="12807" y="110863"/>
                  </a:lnTo>
                  <a:lnTo>
                    <a:pt x="82346" y="110863"/>
                  </a:lnTo>
                  <a:cubicBezTo>
                    <a:pt x="82346" y="110863"/>
                    <a:pt x="82446" y="110863"/>
                    <a:pt x="82446" y="110963"/>
                  </a:cubicBezTo>
                  <a:cubicBezTo>
                    <a:pt x="85948" y="110963"/>
                    <a:pt x="88650" y="113864"/>
                    <a:pt x="88650" y="117266"/>
                  </a:cubicBezTo>
                  <a:cubicBezTo>
                    <a:pt x="88650" y="120868"/>
                    <a:pt x="85848" y="123670"/>
                    <a:pt x="82346" y="123670"/>
                  </a:cubicBezTo>
                  <a:close/>
                  <a:moveTo>
                    <a:pt x="286962" y="12807"/>
                  </a:moveTo>
                  <a:cubicBezTo>
                    <a:pt x="283460" y="12807"/>
                    <a:pt x="280558" y="10006"/>
                    <a:pt x="280558" y="6404"/>
                  </a:cubicBezTo>
                  <a:cubicBezTo>
                    <a:pt x="280558" y="2902"/>
                    <a:pt x="283460" y="0"/>
                    <a:pt x="286962" y="0"/>
                  </a:cubicBezTo>
                  <a:cubicBezTo>
                    <a:pt x="290564" y="0"/>
                    <a:pt x="293365" y="2902"/>
                    <a:pt x="293365" y="6404"/>
                  </a:cubicBezTo>
                  <a:cubicBezTo>
                    <a:pt x="293365" y="10006"/>
                    <a:pt x="290564" y="12807"/>
                    <a:pt x="28696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4E558AC-F77F-4653-9FB2-A08643A69197}"/>
                </a:ext>
              </a:extLst>
            </p:cNvPr>
            <p:cNvSpPr/>
            <p:nvPr/>
          </p:nvSpPr>
          <p:spPr>
            <a:xfrm>
              <a:off x="5330942" y="6112913"/>
              <a:ext cx="40023" cy="50028"/>
            </a:xfrm>
            <a:custGeom>
              <a:avLst/>
              <a:gdLst>
                <a:gd name="connsiteX0" fmla="*/ 43925 w 40022"/>
                <a:gd name="connsiteY0" fmla="*/ 26015 h 50028"/>
                <a:gd name="connsiteX1" fmla="*/ 36521 w 40022"/>
                <a:gd name="connsiteY1" fmla="*/ 46026 h 50028"/>
                <a:gd name="connsiteX2" fmla="*/ 15008 w 40022"/>
                <a:gd name="connsiteY2" fmla="*/ 53030 h 50028"/>
                <a:gd name="connsiteX3" fmla="*/ 0 w 40022"/>
                <a:gd name="connsiteY3" fmla="*/ 53030 h 50028"/>
                <a:gd name="connsiteX4" fmla="*/ 0 w 40022"/>
                <a:gd name="connsiteY4" fmla="*/ 0 h 50028"/>
                <a:gd name="connsiteX5" fmla="*/ 16609 w 40022"/>
                <a:gd name="connsiteY5" fmla="*/ 0 h 50028"/>
                <a:gd name="connsiteX6" fmla="*/ 36721 w 40022"/>
                <a:gd name="connsiteY6" fmla="*/ 6804 h 50028"/>
                <a:gd name="connsiteX7" fmla="*/ 43925 w 40022"/>
                <a:gd name="connsiteY7" fmla="*/ 26015 h 50028"/>
                <a:gd name="connsiteX8" fmla="*/ 32318 w 40022"/>
                <a:gd name="connsiteY8" fmla="*/ 26315 h 50028"/>
                <a:gd name="connsiteX9" fmla="*/ 17210 w 40022"/>
                <a:gd name="connsiteY9" fmla="*/ 9205 h 50028"/>
                <a:gd name="connsiteX10" fmla="*/ 11207 w 40022"/>
                <a:gd name="connsiteY10" fmla="*/ 9205 h 50028"/>
                <a:gd name="connsiteX11" fmla="*/ 11207 w 40022"/>
                <a:gd name="connsiteY11" fmla="*/ 43725 h 50028"/>
                <a:gd name="connsiteX12" fmla="*/ 16009 w 40022"/>
                <a:gd name="connsiteY12" fmla="*/ 43725 h 50028"/>
                <a:gd name="connsiteX13" fmla="*/ 32318 w 40022"/>
                <a:gd name="connsiteY13" fmla="*/ 26315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022" h="50028">
                  <a:moveTo>
                    <a:pt x="43925" y="26015"/>
                  </a:moveTo>
                  <a:cubicBezTo>
                    <a:pt x="43925" y="34720"/>
                    <a:pt x="41423" y="41423"/>
                    <a:pt x="36521" y="46026"/>
                  </a:cubicBezTo>
                  <a:cubicBezTo>
                    <a:pt x="31518" y="50629"/>
                    <a:pt x="24414" y="53030"/>
                    <a:pt x="15008" y="53030"/>
                  </a:cubicBezTo>
                  <a:lnTo>
                    <a:pt x="0" y="53030"/>
                  </a:lnTo>
                  <a:lnTo>
                    <a:pt x="0" y="0"/>
                  </a:lnTo>
                  <a:lnTo>
                    <a:pt x="16609" y="0"/>
                  </a:lnTo>
                  <a:cubicBezTo>
                    <a:pt x="25214" y="0"/>
                    <a:pt x="32018" y="2301"/>
                    <a:pt x="36721" y="6804"/>
                  </a:cubicBezTo>
                  <a:cubicBezTo>
                    <a:pt x="41524" y="11506"/>
                    <a:pt x="43925" y="17910"/>
                    <a:pt x="43925" y="26015"/>
                  </a:cubicBezTo>
                  <a:close/>
                  <a:moveTo>
                    <a:pt x="32318" y="26315"/>
                  </a:moveTo>
                  <a:cubicBezTo>
                    <a:pt x="32318" y="14908"/>
                    <a:pt x="27316" y="9205"/>
                    <a:pt x="17210" y="9205"/>
                  </a:cubicBezTo>
                  <a:lnTo>
                    <a:pt x="11207" y="9205"/>
                  </a:lnTo>
                  <a:lnTo>
                    <a:pt x="11207" y="43725"/>
                  </a:lnTo>
                  <a:lnTo>
                    <a:pt x="16009" y="43725"/>
                  </a:lnTo>
                  <a:cubicBezTo>
                    <a:pt x="26915" y="43825"/>
                    <a:pt x="32318" y="38022"/>
                    <a:pt x="32318" y="2631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33B0B7C-B862-42A9-B4D4-19A589C55682}"/>
                </a:ext>
              </a:extLst>
            </p:cNvPr>
            <p:cNvSpPr/>
            <p:nvPr/>
          </p:nvSpPr>
          <p:spPr>
            <a:xfrm>
              <a:off x="5383571" y="6112113"/>
              <a:ext cx="50028" cy="50028"/>
            </a:xfrm>
            <a:custGeom>
              <a:avLst/>
              <a:gdLst>
                <a:gd name="connsiteX0" fmla="*/ 50429 w 50028"/>
                <a:gd name="connsiteY0" fmla="*/ 27315 h 50028"/>
                <a:gd name="connsiteX1" fmla="*/ 43925 w 50028"/>
                <a:gd name="connsiteY1" fmla="*/ 47527 h 50028"/>
                <a:gd name="connsiteX2" fmla="*/ 25214 w 50028"/>
                <a:gd name="connsiteY2" fmla="*/ 54631 h 50028"/>
                <a:gd name="connsiteX3" fmla="*/ 6504 w 50028"/>
                <a:gd name="connsiteY3" fmla="*/ 47527 h 50028"/>
                <a:gd name="connsiteX4" fmla="*/ 0 w 50028"/>
                <a:gd name="connsiteY4" fmla="*/ 27215 h 50028"/>
                <a:gd name="connsiteX5" fmla="*/ 6504 w 50028"/>
                <a:gd name="connsiteY5" fmla="*/ 7004 h 50028"/>
                <a:gd name="connsiteX6" fmla="*/ 25214 w 50028"/>
                <a:gd name="connsiteY6" fmla="*/ 0 h 50028"/>
                <a:gd name="connsiteX7" fmla="*/ 43925 w 50028"/>
                <a:gd name="connsiteY7" fmla="*/ 7004 h 50028"/>
                <a:gd name="connsiteX8" fmla="*/ 50429 w 50028"/>
                <a:gd name="connsiteY8" fmla="*/ 27315 h 50028"/>
                <a:gd name="connsiteX9" fmla="*/ 11707 w 50028"/>
                <a:gd name="connsiteY9" fmla="*/ 27315 h 50028"/>
                <a:gd name="connsiteX10" fmla="*/ 15109 w 50028"/>
                <a:gd name="connsiteY10" fmla="*/ 40723 h 50028"/>
                <a:gd name="connsiteX11" fmla="*/ 25214 w 50028"/>
                <a:gd name="connsiteY11" fmla="*/ 45225 h 50028"/>
                <a:gd name="connsiteX12" fmla="*/ 38622 w 50028"/>
                <a:gd name="connsiteY12" fmla="*/ 27315 h 50028"/>
                <a:gd name="connsiteX13" fmla="*/ 25214 w 50028"/>
                <a:gd name="connsiteY13" fmla="*/ 9405 h 50028"/>
                <a:gd name="connsiteX14" fmla="*/ 15109 w 50028"/>
                <a:gd name="connsiteY14" fmla="*/ 13908 h 50028"/>
                <a:gd name="connsiteX15" fmla="*/ 11707 w 50028"/>
                <a:gd name="connsiteY15" fmla="*/ 27315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028" h="50028">
                  <a:moveTo>
                    <a:pt x="50429" y="27315"/>
                  </a:moveTo>
                  <a:cubicBezTo>
                    <a:pt x="50429" y="36120"/>
                    <a:pt x="48227" y="42824"/>
                    <a:pt x="43925" y="47527"/>
                  </a:cubicBezTo>
                  <a:cubicBezTo>
                    <a:pt x="39622" y="52229"/>
                    <a:pt x="33319" y="54631"/>
                    <a:pt x="25214" y="54631"/>
                  </a:cubicBezTo>
                  <a:cubicBezTo>
                    <a:pt x="17110" y="54631"/>
                    <a:pt x="10906" y="52229"/>
                    <a:pt x="6504" y="47527"/>
                  </a:cubicBezTo>
                  <a:cubicBezTo>
                    <a:pt x="2201" y="42824"/>
                    <a:pt x="0" y="36020"/>
                    <a:pt x="0" y="27215"/>
                  </a:cubicBezTo>
                  <a:cubicBezTo>
                    <a:pt x="0" y="18410"/>
                    <a:pt x="2201" y="11706"/>
                    <a:pt x="6504" y="7004"/>
                  </a:cubicBezTo>
                  <a:cubicBezTo>
                    <a:pt x="10906" y="2301"/>
                    <a:pt x="17110" y="0"/>
                    <a:pt x="25214" y="0"/>
                  </a:cubicBezTo>
                  <a:cubicBezTo>
                    <a:pt x="33319" y="0"/>
                    <a:pt x="39622" y="2301"/>
                    <a:pt x="43925" y="7004"/>
                  </a:cubicBezTo>
                  <a:cubicBezTo>
                    <a:pt x="48227" y="11807"/>
                    <a:pt x="50429" y="18510"/>
                    <a:pt x="50429" y="27315"/>
                  </a:cubicBezTo>
                  <a:close/>
                  <a:moveTo>
                    <a:pt x="11707" y="27315"/>
                  </a:moveTo>
                  <a:cubicBezTo>
                    <a:pt x="11707" y="33218"/>
                    <a:pt x="12807" y="37721"/>
                    <a:pt x="15109" y="40723"/>
                  </a:cubicBezTo>
                  <a:cubicBezTo>
                    <a:pt x="17410" y="43725"/>
                    <a:pt x="20712" y="45225"/>
                    <a:pt x="25214" y="45225"/>
                  </a:cubicBezTo>
                  <a:cubicBezTo>
                    <a:pt x="34219" y="45225"/>
                    <a:pt x="38622" y="39222"/>
                    <a:pt x="38622" y="27315"/>
                  </a:cubicBezTo>
                  <a:cubicBezTo>
                    <a:pt x="38622" y="15408"/>
                    <a:pt x="34119" y="9405"/>
                    <a:pt x="25214" y="9405"/>
                  </a:cubicBezTo>
                  <a:cubicBezTo>
                    <a:pt x="20712" y="9405"/>
                    <a:pt x="17410" y="10906"/>
                    <a:pt x="15109" y="13908"/>
                  </a:cubicBezTo>
                  <a:cubicBezTo>
                    <a:pt x="12807" y="16910"/>
                    <a:pt x="11707" y="21412"/>
                    <a:pt x="11707" y="2731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E9A049A5-1AB1-4D57-BD29-39A012E39F58}"/>
                </a:ext>
              </a:extLst>
            </p:cNvPr>
            <p:cNvSpPr/>
            <p:nvPr/>
          </p:nvSpPr>
          <p:spPr>
            <a:xfrm>
              <a:off x="5442505" y="6112313"/>
              <a:ext cx="40023" cy="50028"/>
            </a:xfrm>
            <a:custGeom>
              <a:avLst/>
              <a:gdLst>
                <a:gd name="connsiteX0" fmla="*/ 24914 w 40022"/>
                <a:gd name="connsiteY0" fmla="*/ 9305 h 50028"/>
                <a:gd name="connsiteX1" fmla="*/ 15108 w 40022"/>
                <a:gd name="connsiteY1" fmla="*/ 14108 h 50028"/>
                <a:gd name="connsiteX2" fmla="*/ 11607 w 40022"/>
                <a:gd name="connsiteY2" fmla="*/ 27415 h 50028"/>
                <a:gd name="connsiteX3" fmla="*/ 24914 w 40022"/>
                <a:gd name="connsiteY3" fmla="*/ 45126 h 50028"/>
                <a:gd name="connsiteX4" fmla="*/ 38422 w 40022"/>
                <a:gd name="connsiteY4" fmla="*/ 42324 h 50028"/>
                <a:gd name="connsiteX5" fmla="*/ 38422 w 40022"/>
                <a:gd name="connsiteY5" fmla="*/ 51729 h 50028"/>
                <a:gd name="connsiteX6" fmla="*/ 23813 w 40022"/>
                <a:gd name="connsiteY6" fmla="*/ 54431 h 50028"/>
                <a:gd name="connsiteX7" fmla="*/ 6103 w 40022"/>
                <a:gd name="connsiteY7" fmla="*/ 47427 h 50028"/>
                <a:gd name="connsiteX8" fmla="*/ 0 w 40022"/>
                <a:gd name="connsiteY8" fmla="*/ 27316 h 50028"/>
                <a:gd name="connsiteX9" fmla="*/ 3002 w 40022"/>
                <a:gd name="connsiteY9" fmla="*/ 12807 h 50028"/>
                <a:gd name="connsiteX10" fmla="*/ 11607 w 40022"/>
                <a:gd name="connsiteY10" fmla="*/ 3302 h 50028"/>
                <a:gd name="connsiteX11" fmla="*/ 24814 w 40022"/>
                <a:gd name="connsiteY11" fmla="*/ 0 h 50028"/>
                <a:gd name="connsiteX12" fmla="*/ 40323 w 40022"/>
                <a:gd name="connsiteY12" fmla="*/ 3702 h 50028"/>
                <a:gd name="connsiteX13" fmla="*/ 36721 w 40022"/>
                <a:gd name="connsiteY13" fmla="*/ 12807 h 50028"/>
                <a:gd name="connsiteX14" fmla="*/ 30717 w 40022"/>
                <a:gd name="connsiteY14" fmla="*/ 10306 h 50028"/>
                <a:gd name="connsiteX15" fmla="*/ 24914 w 40022"/>
                <a:gd name="connsiteY15" fmla="*/ 9305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0022" h="50028">
                  <a:moveTo>
                    <a:pt x="24914" y="9305"/>
                  </a:moveTo>
                  <a:cubicBezTo>
                    <a:pt x="20711" y="9305"/>
                    <a:pt x="17410" y="10906"/>
                    <a:pt x="15108" y="14108"/>
                  </a:cubicBezTo>
                  <a:cubicBezTo>
                    <a:pt x="12807" y="17310"/>
                    <a:pt x="11607" y="21712"/>
                    <a:pt x="11607" y="27415"/>
                  </a:cubicBezTo>
                  <a:cubicBezTo>
                    <a:pt x="11607" y="39222"/>
                    <a:pt x="16009" y="45126"/>
                    <a:pt x="24914" y="45126"/>
                  </a:cubicBezTo>
                  <a:cubicBezTo>
                    <a:pt x="28616" y="45126"/>
                    <a:pt x="33119" y="44225"/>
                    <a:pt x="38422" y="42324"/>
                  </a:cubicBezTo>
                  <a:lnTo>
                    <a:pt x="38422" y="51729"/>
                  </a:lnTo>
                  <a:cubicBezTo>
                    <a:pt x="34119" y="53530"/>
                    <a:pt x="29216" y="54431"/>
                    <a:pt x="23813" y="54431"/>
                  </a:cubicBezTo>
                  <a:cubicBezTo>
                    <a:pt x="16109" y="54431"/>
                    <a:pt x="10206" y="52129"/>
                    <a:pt x="6103" y="47427"/>
                  </a:cubicBezTo>
                  <a:cubicBezTo>
                    <a:pt x="2001" y="42724"/>
                    <a:pt x="0" y="36020"/>
                    <a:pt x="0" y="27316"/>
                  </a:cubicBezTo>
                  <a:cubicBezTo>
                    <a:pt x="0" y="21812"/>
                    <a:pt x="1000" y="17010"/>
                    <a:pt x="3002" y="12807"/>
                  </a:cubicBezTo>
                  <a:cubicBezTo>
                    <a:pt x="5003" y="8705"/>
                    <a:pt x="7904" y="5503"/>
                    <a:pt x="11607" y="3302"/>
                  </a:cubicBezTo>
                  <a:cubicBezTo>
                    <a:pt x="15408" y="1101"/>
                    <a:pt x="19811" y="0"/>
                    <a:pt x="24814" y="0"/>
                  </a:cubicBezTo>
                  <a:cubicBezTo>
                    <a:pt x="29917" y="0"/>
                    <a:pt x="35120" y="1201"/>
                    <a:pt x="40323" y="3702"/>
                  </a:cubicBezTo>
                  <a:lnTo>
                    <a:pt x="36721" y="12807"/>
                  </a:lnTo>
                  <a:cubicBezTo>
                    <a:pt x="34720" y="11907"/>
                    <a:pt x="32718" y="11006"/>
                    <a:pt x="30717" y="10306"/>
                  </a:cubicBezTo>
                  <a:cubicBezTo>
                    <a:pt x="28816" y="9605"/>
                    <a:pt x="26915" y="9305"/>
                    <a:pt x="24914" y="930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25E8E2A8-923E-464C-AB39-9EA2E52AF872}"/>
                </a:ext>
              </a:extLst>
            </p:cNvPr>
            <p:cNvSpPr/>
            <p:nvPr/>
          </p:nvSpPr>
          <p:spPr>
            <a:xfrm>
              <a:off x="5485629" y="6112913"/>
              <a:ext cx="40023" cy="50028"/>
            </a:xfrm>
            <a:custGeom>
              <a:avLst/>
              <a:gdLst>
                <a:gd name="connsiteX0" fmla="*/ 49428 w 40022"/>
                <a:gd name="connsiteY0" fmla="*/ 53030 h 50028"/>
                <a:gd name="connsiteX1" fmla="*/ 36621 w 40022"/>
                <a:gd name="connsiteY1" fmla="*/ 53030 h 50028"/>
                <a:gd name="connsiteX2" fmla="*/ 24314 w 40022"/>
                <a:gd name="connsiteY2" fmla="*/ 33019 h 50028"/>
                <a:gd name="connsiteX3" fmla="*/ 12007 w 40022"/>
                <a:gd name="connsiteY3" fmla="*/ 53030 h 50028"/>
                <a:gd name="connsiteX4" fmla="*/ 0 w 40022"/>
                <a:gd name="connsiteY4" fmla="*/ 53030 h 50028"/>
                <a:gd name="connsiteX5" fmla="*/ 17610 w 40022"/>
                <a:gd name="connsiteY5" fmla="*/ 25715 h 50028"/>
                <a:gd name="connsiteX6" fmla="*/ 1201 w 40022"/>
                <a:gd name="connsiteY6" fmla="*/ 0 h 50028"/>
                <a:gd name="connsiteX7" fmla="*/ 13608 w 40022"/>
                <a:gd name="connsiteY7" fmla="*/ 0 h 50028"/>
                <a:gd name="connsiteX8" fmla="*/ 25014 w 40022"/>
                <a:gd name="connsiteY8" fmla="*/ 19111 h 50028"/>
                <a:gd name="connsiteX9" fmla="*/ 36220 w 40022"/>
                <a:gd name="connsiteY9" fmla="*/ 0 h 50028"/>
                <a:gd name="connsiteX10" fmla="*/ 48327 w 40022"/>
                <a:gd name="connsiteY10" fmla="*/ 0 h 50028"/>
                <a:gd name="connsiteX11" fmla="*/ 31718 w 40022"/>
                <a:gd name="connsiteY11" fmla="*/ 26315 h 50028"/>
                <a:gd name="connsiteX12" fmla="*/ 49428 w 40022"/>
                <a:gd name="connsiteY12" fmla="*/ 53030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022" h="50028">
                  <a:moveTo>
                    <a:pt x="49428" y="53030"/>
                  </a:moveTo>
                  <a:lnTo>
                    <a:pt x="36621" y="53030"/>
                  </a:lnTo>
                  <a:lnTo>
                    <a:pt x="24314" y="33019"/>
                  </a:lnTo>
                  <a:lnTo>
                    <a:pt x="12007" y="53030"/>
                  </a:lnTo>
                  <a:lnTo>
                    <a:pt x="0" y="53030"/>
                  </a:lnTo>
                  <a:lnTo>
                    <a:pt x="17610" y="25715"/>
                  </a:lnTo>
                  <a:lnTo>
                    <a:pt x="1201" y="0"/>
                  </a:lnTo>
                  <a:lnTo>
                    <a:pt x="13608" y="0"/>
                  </a:lnTo>
                  <a:lnTo>
                    <a:pt x="25014" y="19111"/>
                  </a:lnTo>
                  <a:lnTo>
                    <a:pt x="36220" y="0"/>
                  </a:lnTo>
                  <a:lnTo>
                    <a:pt x="48327" y="0"/>
                  </a:lnTo>
                  <a:lnTo>
                    <a:pt x="31718" y="26315"/>
                  </a:lnTo>
                  <a:lnTo>
                    <a:pt x="49428" y="5303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6" name="Group 655">
            <a:extLst>
              <a:ext uri="{FF2B5EF4-FFF2-40B4-BE49-F238E27FC236}">
                <a16:creationId xmlns:a16="http://schemas.microsoft.com/office/drawing/2014/main" id="{3961C782-6C62-4D51-B788-294C9E66DF03}"/>
              </a:ext>
            </a:extLst>
          </p:cNvPr>
          <p:cNvGrpSpPr/>
          <p:nvPr/>
        </p:nvGrpSpPr>
        <p:grpSpPr>
          <a:xfrm>
            <a:off x="6437165" y="5834256"/>
            <a:ext cx="399025" cy="457758"/>
            <a:chOff x="6437165" y="5834256"/>
            <a:chExt cx="399025" cy="457758"/>
          </a:xfrm>
          <a:solidFill>
            <a:srgbClr val="FFFFFF"/>
          </a:solidFill>
        </p:grpSpPr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D40AF699-98F6-48D5-8FD7-4A85A0496517}"/>
                </a:ext>
              </a:extLst>
            </p:cNvPr>
            <p:cNvSpPr/>
            <p:nvPr/>
          </p:nvSpPr>
          <p:spPr>
            <a:xfrm>
              <a:off x="6503503" y="5834256"/>
              <a:ext cx="230130" cy="250141"/>
            </a:xfrm>
            <a:custGeom>
              <a:avLst/>
              <a:gdLst>
                <a:gd name="connsiteX0" fmla="*/ 6403 w 230129"/>
                <a:gd name="connsiteY0" fmla="*/ 256144 h 250140"/>
                <a:gd name="connsiteX1" fmla="*/ 0 w 230129"/>
                <a:gd name="connsiteY1" fmla="*/ 249741 h 250140"/>
                <a:gd name="connsiteX2" fmla="*/ 0 w 230129"/>
                <a:gd name="connsiteY2" fmla="*/ 57633 h 250140"/>
                <a:gd name="connsiteX3" fmla="*/ 6403 w 230129"/>
                <a:gd name="connsiteY3" fmla="*/ 51229 h 250140"/>
                <a:gd name="connsiteX4" fmla="*/ 12807 w 230129"/>
                <a:gd name="connsiteY4" fmla="*/ 57633 h 250140"/>
                <a:gd name="connsiteX5" fmla="*/ 12807 w 230129"/>
                <a:gd name="connsiteY5" fmla="*/ 249741 h 250140"/>
                <a:gd name="connsiteX6" fmla="*/ 6403 w 230129"/>
                <a:gd name="connsiteY6" fmla="*/ 256144 h 250140"/>
                <a:gd name="connsiteX7" fmla="*/ 6503 w 230129"/>
                <a:gd name="connsiteY7" fmla="*/ 44825 h 250140"/>
                <a:gd name="connsiteX8" fmla="*/ 6103 w 230129"/>
                <a:gd name="connsiteY8" fmla="*/ 44825 h 250140"/>
                <a:gd name="connsiteX9" fmla="*/ 1701 w 230129"/>
                <a:gd name="connsiteY9" fmla="*/ 42724 h 250140"/>
                <a:gd name="connsiteX10" fmla="*/ 100 w 230129"/>
                <a:gd name="connsiteY10" fmla="*/ 38121 h 250140"/>
                <a:gd name="connsiteX11" fmla="*/ 40322 w 230129"/>
                <a:gd name="connsiteY11" fmla="*/ 0 h 250140"/>
                <a:gd name="connsiteX12" fmla="*/ 229029 w 230129"/>
                <a:gd name="connsiteY12" fmla="*/ 0 h 250140"/>
                <a:gd name="connsiteX13" fmla="*/ 229129 w 230129"/>
                <a:gd name="connsiteY13" fmla="*/ 0 h 250140"/>
                <a:gd name="connsiteX14" fmla="*/ 235432 w 230129"/>
                <a:gd name="connsiteY14" fmla="*/ 6404 h 250140"/>
                <a:gd name="connsiteX15" fmla="*/ 229029 w 230129"/>
                <a:gd name="connsiteY15" fmla="*/ 12807 h 250140"/>
                <a:gd name="connsiteX16" fmla="*/ 40322 w 230129"/>
                <a:gd name="connsiteY16" fmla="*/ 12807 h 250140"/>
                <a:gd name="connsiteX17" fmla="*/ 12807 w 230129"/>
                <a:gd name="connsiteY17" fmla="*/ 38722 h 250140"/>
                <a:gd name="connsiteX18" fmla="*/ 6503 w 230129"/>
                <a:gd name="connsiteY18" fmla="*/ 44825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0129" h="250140">
                  <a:moveTo>
                    <a:pt x="6403" y="256144"/>
                  </a:moveTo>
                  <a:cubicBezTo>
                    <a:pt x="2901" y="256144"/>
                    <a:pt x="0" y="253243"/>
                    <a:pt x="0" y="249741"/>
                  </a:cubicBezTo>
                  <a:lnTo>
                    <a:pt x="0" y="57633"/>
                  </a:lnTo>
                  <a:cubicBezTo>
                    <a:pt x="0" y="54131"/>
                    <a:pt x="2901" y="51229"/>
                    <a:pt x="6403" y="51229"/>
                  </a:cubicBezTo>
                  <a:cubicBezTo>
                    <a:pt x="9905" y="51229"/>
                    <a:pt x="12807" y="54131"/>
                    <a:pt x="12807" y="57633"/>
                  </a:cubicBezTo>
                  <a:lnTo>
                    <a:pt x="12807" y="249741"/>
                  </a:lnTo>
                  <a:cubicBezTo>
                    <a:pt x="12807" y="253243"/>
                    <a:pt x="9905" y="256144"/>
                    <a:pt x="6403" y="256144"/>
                  </a:cubicBezTo>
                  <a:close/>
                  <a:moveTo>
                    <a:pt x="6503" y="44825"/>
                  </a:moveTo>
                  <a:cubicBezTo>
                    <a:pt x="6403" y="44825"/>
                    <a:pt x="6203" y="44825"/>
                    <a:pt x="6103" y="44825"/>
                  </a:cubicBezTo>
                  <a:cubicBezTo>
                    <a:pt x="4403" y="44725"/>
                    <a:pt x="2801" y="43925"/>
                    <a:pt x="1701" y="42724"/>
                  </a:cubicBezTo>
                  <a:cubicBezTo>
                    <a:pt x="500" y="41423"/>
                    <a:pt x="0" y="39823"/>
                    <a:pt x="100" y="38121"/>
                  </a:cubicBezTo>
                  <a:cubicBezTo>
                    <a:pt x="1201" y="16710"/>
                    <a:pt x="18910" y="0"/>
                    <a:pt x="40322" y="0"/>
                  </a:cubicBezTo>
                  <a:lnTo>
                    <a:pt x="229029" y="0"/>
                  </a:lnTo>
                  <a:lnTo>
                    <a:pt x="229129" y="0"/>
                  </a:lnTo>
                  <a:cubicBezTo>
                    <a:pt x="232631" y="0"/>
                    <a:pt x="235432" y="2902"/>
                    <a:pt x="235432" y="6404"/>
                  </a:cubicBezTo>
                  <a:cubicBezTo>
                    <a:pt x="235432" y="9906"/>
                    <a:pt x="232631" y="12807"/>
                    <a:pt x="229029" y="12807"/>
                  </a:cubicBezTo>
                  <a:lnTo>
                    <a:pt x="40322" y="12807"/>
                  </a:lnTo>
                  <a:cubicBezTo>
                    <a:pt x="25614" y="12807"/>
                    <a:pt x="13608" y="24214"/>
                    <a:pt x="12807" y="38722"/>
                  </a:cubicBezTo>
                  <a:cubicBezTo>
                    <a:pt x="12707" y="42124"/>
                    <a:pt x="9905" y="44825"/>
                    <a:pt x="6503" y="4482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3C5A8072-E4BE-4E38-A233-4D3A6CC85DAD}"/>
                </a:ext>
              </a:extLst>
            </p:cNvPr>
            <p:cNvSpPr/>
            <p:nvPr/>
          </p:nvSpPr>
          <p:spPr>
            <a:xfrm>
              <a:off x="6503503" y="5931811"/>
              <a:ext cx="330186" cy="360203"/>
            </a:xfrm>
            <a:custGeom>
              <a:avLst/>
              <a:gdLst>
                <a:gd name="connsiteX0" fmla="*/ 292765 w 330186"/>
                <a:gd name="connsiteY0" fmla="*/ 367207 h 360203"/>
                <a:gd name="connsiteX1" fmla="*/ 292765 w 330186"/>
                <a:gd name="connsiteY1" fmla="*/ 367207 h 360203"/>
                <a:gd name="connsiteX2" fmla="*/ 40322 w 330186"/>
                <a:gd name="connsiteY2" fmla="*/ 367207 h 360203"/>
                <a:gd name="connsiteX3" fmla="*/ 6704 w 330186"/>
                <a:gd name="connsiteY3" fmla="*/ 349297 h 360203"/>
                <a:gd name="connsiteX4" fmla="*/ 8505 w 330186"/>
                <a:gd name="connsiteY4" fmla="*/ 340392 h 360203"/>
                <a:gd name="connsiteX5" fmla="*/ 17410 w 330186"/>
                <a:gd name="connsiteY5" fmla="*/ 342193 h 360203"/>
                <a:gd name="connsiteX6" fmla="*/ 40322 w 330186"/>
                <a:gd name="connsiteY6" fmla="*/ 354400 h 360203"/>
                <a:gd name="connsiteX7" fmla="*/ 292765 w 330186"/>
                <a:gd name="connsiteY7" fmla="*/ 354400 h 360203"/>
                <a:gd name="connsiteX8" fmla="*/ 320281 w 330186"/>
                <a:gd name="connsiteY8" fmla="*/ 326985 h 360203"/>
                <a:gd name="connsiteX9" fmla="*/ 320281 w 330186"/>
                <a:gd name="connsiteY9" fmla="*/ 217723 h 360203"/>
                <a:gd name="connsiteX10" fmla="*/ 326684 w 330186"/>
                <a:gd name="connsiteY10" fmla="*/ 211319 h 360203"/>
                <a:gd name="connsiteX11" fmla="*/ 333087 w 330186"/>
                <a:gd name="connsiteY11" fmla="*/ 217723 h 360203"/>
                <a:gd name="connsiteX12" fmla="*/ 333087 w 330186"/>
                <a:gd name="connsiteY12" fmla="*/ 326985 h 360203"/>
                <a:gd name="connsiteX13" fmla="*/ 292765 w 330186"/>
                <a:gd name="connsiteY13" fmla="*/ 367207 h 360203"/>
                <a:gd name="connsiteX14" fmla="*/ 6503 w 330186"/>
                <a:gd name="connsiteY14" fmla="*/ 333988 h 360203"/>
                <a:gd name="connsiteX15" fmla="*/ 6503 w 330186"/>
                <a:gd name="connsiteY15" fmla="*/ 333988 h 360203"/>
                <a:gd name="connsiteX16" fmla="*/ 0 w 330186"/>
                <a:gd name="connsiteY16" fmla="*/ 327785 h 360203"/>
                <a:gd name="connsiteX17" fmla="*/ 1801 w 330186"/>
                <a:gd name="connsiteY17" fmla="*/ 323182 h 360203"/>
                <a:gd name="connsiteX18" fmla="*/ 6304 w 330186"/>
                <a:gd name="connsiteY18" fmla="*/ 321181 h 360203"/>
                <a:gd name="connsiteX19" fmla="*/ 12807 w 330186"/>
                <a:gd name="connsiteY19" fmla="*/ 327485 h 360203"/>
                <a:gd name="connsiteX20" fmla="*/ 6503 w 330186"/>
                <a:gd name="connsiteY20" fmla="*/ 333988 h 360203"/>
                <a:gd name="connsiteX21" fmla="*/ 6503 w 330186"/>
                <a:gd name="connsiteY21" fmla="*/ 333988 h 360203"/>
                <a:gd name="connsiteX22" fmla="*/ 6403 w 330186"/>
                <a:gd name="connsiteY22" fmla="*/ 314778 h 360203"/>
                <a:gd name="connsiteX23" fmla="*/ 0 w 330186"/>
                <a:gd name="connsiteY23" fmla="*/ 308374 h 360203"/>
                <a:gd name="connsiteX24" fmla="*/ 0 w 330186"/>
                <a:gd name="connsiteY24" fmla="*/ 265250 h 360203"/>
                <a:gd name="connsiteX25" fmla="*/ 6403 w 330186"/>
                <a:gd name="connsiteY25" fmla="*/ 258846 h 360203"/>
                <a:gd name="connsiteX26" fmla="*/ 12807 w 330186"/>
                <a:gd name="connsiteY26" fmla="*/ 265250 h 360203"/>
                <a:gd name="connsiteX27" fmla="*/ 12807 w 330186"/>
                <a:gd name="connsiteY27" fmla="*/ 308374 h 360203"/>
                <a:gd name="connsiteX28" fmla="*/ 6403 w 330186"/>
                <a:gd name="connsiteY28" fmla="*/ 314778 h 360203"/>
                <a:gd name="connsiteX29" fmla="*/ 326684 w 330186"/>
                <a:gd name="connsiteY29" fmla="*/ 204916 h 360203"/>
                <a:gd name="connsiteX30" fmla="*/ 320281 w 330186"/>
                <a:gd name="connsiteY30" fmla="*/ 198512 h 360203"/>
                <a:gd name="connsiteX31" fmla="*/ 320281 w 330186"/>
                <a:gd name="connsiteY31" fmla="*/ 6404 h 360203"/>
                <a:gd name="connsiteX32" fmla="*/ 326684 w 330186"/>
                <a:gd name="connsiteY32" fmla="*/ 0 h 360203"/>
                <a:gd name="connsiteX33" fmla="*/ 333087 w 330186"/>
                <a:gd name="connsiteY33" fmla="*/ 6404 h 360203"/>
                <a:gd name="connsiteX34" fmla="*/ 333087 w 330186"/>
                <a:gd name="connsiteY34" fmla="*/ 198512 h 360203"/>
                <a:gd name="connsiteX35" fmla="*/ 326684 w 330186"/>
                <a:gd name="connsiteY35" fmla="*/ 204916 h 3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30186" h="360203">
                  <a:moveTo>
                    <a:pt x="292765" y="367207"/>
                  </a:moveTo>
                  <a:lnTo>
                    <a:pt x="292765" y="367207"/>
                  </a:lnTo>
                  <a:lnTo>
                    <a:pt x="40322" y="367207"/>
                  </a:lnTo>
                  <a:cubicBezTo>
                    <a:pt x="26815" y="367207"/>
                    <a:pt x="14208" y="360503"/>
                    <a:pt x="6704" y="349297"/>
                  </a:cubicBezTo>
                  <a:cubicBezTo>
                    <a:pt x="4803" y="346295"/>
                    <a:pt x="5603" y="342293"/>
                    <a:pt x="8505" y="340392"/>
                  </a:cubicBezTo>
                  <a:cubicBezTo>
                    <a:pt x="11306" y="338491"/>
                    <a:pt x="15509" y="339291"/>
                    <a:pt x="17410" y="342193"/>
                  </a:cubicBezTo>
                  <a:cubicBezTo>
                    <a:pt x="22513" y="349797"/>
                    <a:pt x="31117" y="354400"/>
                    <a:pt x="40322" y="354400"/>
                  </a:cubicBezTo>
                  <a:lnTo>
                    <a:pt x="292765" y="354400"/>
                  </a:lnTo>
                  <a:cubicBezTo>
                    <a:pt x="307873" y="354400"/>
                    <a:pt x="320180" y="342093"/>
                    <a:pt x="320281" y="326985"/>
                  </a:cubicBezTo>
                  <a:lnTo>
                    <a:pt x="320281" y="217723"/>
                  </a:lnTo>
                  <a:cubicBezTo>
                    <a:pt x="320281" y="214221"/>
                    <a:pt x="323182" y="211319"/>
                    <a:pt x="326684" y="211319"/>
                  </a:cubicBezTo>
                  <a:cubicBezTo>
                    <a:pt x="330186" y="211319"/>
                    <a:pt x="333087" y="214221"/>
                    <a:pt x="333087" y="217723"/>
                  </a:cubicBezTo>
                  <a:lnTo>
                    <a:pt x="333087" y="326985"/>
                  </a:lnTo>
                  <a:cubicBezTo>
                    <a:pt x="333087" y="349197"/>
                    <a:pt x="314977" y="367207"/>
                    <a:pt x="292765" y="367207"/>
                  </a:cubicBezTo>
                  <a:close/>
                  <a:moveTo>
                    <a:pt x="6503" y="333988"/>
                  </a:moveTo>
                  <a:lnTo>
                    <a:pt x="6503" y="333988"/>
                  </a:lnTo>
                  <a:cubicBezTo>
                    <a:pt x="3002" y="333988"/>
                    <a:pt x="100" y="331187"/>
                    <a:pt x="0" y="327785"/>
                  </a:cubicBezTo>
                  <a:cubicBezTo>
                    <a:pt x="0" y="325984"/>
                    <a:pt x="600" y="324383"/>
                    <a:pt x="1801" y="323182"/>
                  </a:cubicBezTo>
                  <a:cubicBezTo>
                    <a:pt x="3002" y="321882"/>
                    <a:pt x="4602" y="321281"/>
                    <a:pt x="6304" y="321181"/>
                  </a:cubicBezTo>
                  <a:cubicBezTo>
                    <a:pt x="9905" y="321181"/>
                    <a:pt x="12807" y="323983"/>
                    <a:pt x="12807" y="327485"/>
                  </a:cubicBezTo>
                  <a:cubicBezTo>
                    <a:pt x="12907" y="330987"/>
                    <a:pt x="10106" y="333988"/>
                    <a:pt x="6503" y="333988"/>
                  </a:cubicBezTo>
                  <a:lnTo>
                    <a:pt x="6503" y="333988"/>
                  </a:lnTo>
                  <a:close/>
                  <a:moveTo>
                    <a:pt x="6403" y="314778"/>
                  </a:moveTo>
                  <a:cubicBezTo>
                    <a:pt x="2901" y="314778"/>
                    <a:pt x="0" y="311976"/>
                    <a:pt x="0" y="308374"/>
                  </a:cubicBezTo>
                  <a:lnTo>
                    <a:pt x="0" y="265250"/>
                  </a:lnTo>
                  <a:cubicBezTo>
                    <a:pt x="0" y="261648"/>
                    <a:pt x="2901" y="258846"/>
                    <a:pt x="6403" y="258846"/>
                  </a:cubicBezTo>
                  <a:cubicBezTo>
                    <a:pt x="9905" y="258846"/>
                    <a:pt x="12807" y="261648"/>
                    <a:pt x="12807" y="265250"/>
                  </a:cubicBezTo>
                  <a:lnTo>
                    <a:pt x="12807" y="308374"/>
                  </a:lnTo>
                  <a:cubicBezTo>
                    <a:pt x="12807" y="311976"/>
                    <a:pt x="9905" y="314778"/>
                    <a:pt x="6403" y="314778"/>
                  </a:cubicBezTo>
                  <a:close/>
                  <a:moveTo>
                    <a:pt x="326684" y="204916"/>
                  </a:moveTo>
                  <a:cubicBezTo>
                    <a:pt x="323182" y="204916"/>
                    <a:pt x="320281" y="202114"/>
                    <a:pt x="320281" y="198512"/>
                  </a:cubicBezTo>
                  <a:lnTo>
                    <a:pt x="320281" y="6404"/>
                  </a:lnTo>
                  <a:cubicBezTo>
                    <a:pt x="320281" y="2902"/>
                    <a:pt x="323182" y="0"/>
                    <a:pt x="326684" y="0"/>
                  </a:cubicBezTo>
                  <a:cubicBezTo>
                    <a:pt x="330186" y="0"/>
                    <a:pt x="333087" y="2902"/>
                    <a:pt x="333087" y="6404"/>
                  </a:cubicBezTo>
                  <a:lnTo>
                    <a:pt x="333087" y="198512"/>
                  </a:lnTo>
                  <a:cubicBezTo>
                    <a:pt x="333087" y="202114"/>
                    <a:pt x="330186" y="204916"/>
                    <a:pt x="326684" y="2049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4235DC9-7CF9-458D-BEEA-10CDB3C5EC6A}"/>
                </a:ext>
              </a:extLst>
            </p:cNvPr>
            <p:cNvSpPr/>
            <p:nvPr/>
          </p:nvSpPr>
          <p:spPr>
            <a:xfrm>
              <a:off x="6726128" y="5837258"/>
              <a:ext cx="110062" cy="100056"/>
            </a:xfrm>
            <a:custGeom>
              <a:avLst/>
              <a:gdLst>
                <a:gd name="connsiteX0" fmla="*/ 103958 w 110062"/>
                <a:gd name="connsiteY0" fmla="*/ 107360 h 100056"/>
                <a:gd name="connsiteX1" fmla="*/ 6403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3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307 w 110062"/>
                <a:gd name="connsiteY8" fmla="*/ 10306 h 100056"/>
                <a:gd name="connsiteX9" fmla="*/ 22312 w 110062"/>
                <a:gd name="connsiteY9" fmla="*/ 10206 h 100056"/>
                <a:gd name="connsiteX10" fmla="*/ 108461 w 110062"/>
                <a:gd name="connsiteY10" fmla="*/ 96454 h 100056"/>
                <a:gd name="connsiteX11" fmla="*/ 109862 w 110062"/>
                <a:gd name="connsiteY11" fmla="*/ 103458 h 100056"/>
                <a:gd name="connsiteX12" fmla="*/ 103958 w 110062"/>
                <a:gd name="connsiteY12" fmla="*/ 107360 h 100056"/>
                <a:gd name="connsiteX13" fmla="*/ 12807 w 110062"/>
                <a:gd name="connsiteY13" fmla="*/ 94553 h 100056"/>
                <a:gd name="connsiteX14" fmla="*/ 88550 w 110062"/>
                <a:gd name="connsiteY14" fmla="*/ 94553 h 100056"/>
                <a:gd name="connsiteX15" fmla="*/ 13407 w 110062"/>
                <a:gd name="connsiteY15" fmla="*/ 19411 h 100056"/>
                <a:gd name="connsiteX16" fmla="*/ 13307 w 110062"/>
                <a:gd name="connsiteY16" fmla="*/ 19311 h 100056"/>
                <a:gd name="connsiteX17" fmla="*/ 12807 w 110062"/>
                <a:gd name="connsiteY17" fmla="*/ 18811 h 100056"/>
                <a:gd name="connsiteX18" fmla="*/ 12807 w 110062"/>
                <a:gd name="connsiteY18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3958" y="107360"/>
                  </a:moveTo>
                  <a:lnTo>
                    <a:pt x="6403" y="107360"/>
                  </a:lnTo>
                  <a:cubicBezTo>
                    <a:pt x="4702" y="107360"/>
                    <a:pt x="3102" y="106660"/>
                    <a:pt x="1901" y="105459"/>
                  </a:cubicBezTo>
                  <a:cubicBezTo>
                    <a:pt x="7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901" y="0"/>
                    <a:pt x="6403" y="0"/>
                  </a:cubicBezTo>
                  <a:cubicBezTo>
                    <a:pt x="9905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2907" y="10606"/>
                    <a:pt x="13107" y="10406"/>
                    <a:pt x="13307" y="10306"/>
                  </a:cubicBezTo>
                  <a:cubicBezTo>
                    <a:pt x="15709" y="7804"/>
                    <a:pt x="19911" y="7804"/>
                    <a:pt x="22312" y="10206"/>
                  </a:cubicBezTo>
                  <a:lnTo>
                    <a:pt x="108461" y="96454"/>
                  </a:lnTo>
                  <a:cubicBezTo>
                    <a:pt x="110362" y="98255"/>
                    <a:pt x="110862" y="101057"/>
                    <a:pt x="109862" y="103458"/>
                  </a:cubicBezTo>
                  <a:cubicBezTo>
                    <a:pt x="108861" y="105760"/>
                    <a:pt x="106560" y="107360"/>
                    <a:pt x="103958" y="107360"/>
                  </a:cubicBezTo>
                  <a:close/>
                  <a:moveTo>
                    <a:pt x="12807" y="94553"/>
                  </a:moveTo>
                  <a:lnTo>
                    <a:pt x="88550" y="94553"/>
                  </a:lnTo>
                  <a:lnTo>
                    <a:pt x="13407" y="19411"/>
                  </a:lnTo>
                  <a:cubicBezTo>
                    <a:pt x="13307" y="19411"/>
                    <a:pt x="13307" y="19311"/>
                    <a:pt x="13307" y="19311"/>
                  </a:cubicBezTo>
                  <a:cubicBezTo>
                    <a:pt x="13107" y="19111"/>
                    <a:pt x="12907" y="19011"/>
                    <a:pt x="12807" y="18811"/>
                  </a:cubicBezTo>
                  <a:lnTo>
                    <a:pt x="12807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60C930D-BD4B-40DA-967A-E8A3CBFC8F6C}"/>
                </a:ext>
              </a:extLst>
            </p:cNvPr>
            <p:cNvSpPr/>
            <p:nvPr/>
          </p:nvSpPr>
          <p:spPr>
            <a:xfrm>
              <a:off x="6437165" y="6077593"/>
              <a:ext cx="290164" cy="120068"/>
            </a:xfrm>
            <a:custGeom>
              <a:avLst/>
              <a:gdLst>
                <a:gd name="connsiteX0" fmla="*/ 293665 w 290163"/>
                <a:gd name="connsiteY0" fmla="*/ 123670 h 120067"/>
                <a:gd name="connsiteX1" fmla="*/ 6404 w 290163"/>
                <a:gd name="connsiteY1" fmla="*/ 123670 h 120067"/>
                <a:gd name="connsiteX2" fmla="*/ 0 w 290163"/>
                <a:gd name="connsiteY2" fmla="*/ 117266 h 120067"/>
                <a:gd name="connsiteX3" fmla="*/ 0 w 290163"/>
                <a:gd name="connsiteY3" fmla="*/ 6404 h 120067"/>
                <a:gd name="connsiteX4" fmla="*/ 6404 w 290163"/>
                <a:gd name="connsiteY4" fmla="*/ 0 h 120067"/>
                <a:gd name="connsiteX5" fmla="*/ 293665 w 290163"/>
                <a:gd name="connsiteY5" fmla="*/ 0 h 120067"/>
                <a:gd name="connsiteX6" fmla="*/ 300069 w 290163"/>
                <a:gd name="connsiteY6" fmla="*/ 6404 h 120067"/>
                <a:gd name="connsiteX7" fmla="*/ 300069 w 290163"/>
                <a:gd name="connsiteY7" fmla="*/ 117266 h 120067"/>
                <a:gd name="connsiteX8" fmla="*/ 293665 w 290163"/>
                <a:gd name="connsiteY8" fmla="*/ 123670 h 120067"/>
                <a:gd name="connsiteX9" fmla="*/ 12907 w 290163"/>
                <a:gd name="connsiteY9" fmla="*/ 110863 h 120067"/>
                <a:gd name="connsiteX10" fmla="*/ 287362 w 290163"/>
                <a:gd name="connsiteY10" fmla="*/ 110863 h 120067"/>
                <a:gd name="connsiteX11" fmla="*/ 287362 w 290163"/>
                <a:gd name="connsiteY11" fmla="*/ 12807 h 120067"/>
                <a:gd name="connsiteX12" fmla="*/ 12907 w 290163"/>
                <a:gd name="connsiteY12" fmla="*/ 12807 h 120067"/>
                <a:gd name="connsiteX13" fmla="*/ 12907 w 290163"/>
                <a:gd name="connsiteY13" fmla="*/ 110863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0163" h="120067">
                  <a:moveTo>
                    <a:pt x="293665" y="123670"/>
                  </a:moveTo>
                  <a:lnTo>
                    <a:pt x="6404" y="123670"/>
                  </a:lnTo>
                  <a:cubicBezTo>
                    <a:pt x="2901" y="123670"/>
                    <a:pt x="0" y="120768"/>
                    <a:pt x="0" y="117266"/>
                  </a:cubicBezTo>
                  <a:lnTo>
                    <a:pt x="0" y="6404"/>
                  </a:lnTo>
                  <a:cubicBezTo>
                    <a:pt x="0" y="2902"/>
                    <a:pt x="2901" y="0"/>
                    <a:pt x="6404" y="0"/>
                  </a:cubicBezTo>
                  <a:lnTo>
                    <a:pt x="293665" y="0"/>
                  </a:lnTo>
                  <a:cubicBezTo>
                    <a:pt x="297168" y="0"/>
                    <a:pt x="300069" y="2902"/>
                    <a:pt x="300069" y="6404"/>
                  </a:cubicBezTo>
                  <a:lnTo>
                    <a:pt x="300069" y="117266"/>
                  </a:lnTo>
                  <a:cubicBezTo>
                    <a:pt x="300069" y="120768"/>
                    <a:pt x="297267" y="123670"/>
                    <a:pt x="293665" y="123670"/>
                  </a:cubicBezTo>
                  <a:close/>
                  <a:moveTo>
                    <a:pt x="12907" y="110863"/>
                  </a:moveTo>
                  <a:lnTo>
                    <a:pt x="287362" y="110863"/>
                  </a:lnTo>
                  <a:lnTo>
                    <a:pt x="287362" y="12807"/>
                  </a:lnTo>
                  <a:lnTo>
                    <a:pt x="12907" y="12807"/>
                  </a:lnTo>
                  <a:lnTo>
                    <a:pt x="12907" y="11086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1FA0E5DC-FA5B-4ECA-8602-BF87FFE1F182}"/>
                </a:ext>
              </a:extLst>
            </p:cNvPr>
            <p:cNvSpPr/>
            <p:nvPr/>
          </p:nvSpPr>
          <p:spPr>
            <a:xfrm>
              <a:off x="6471384" y="6104308"/>
              <a:ext cx="40023" cy="70039"/>
            </a:xfrm>
            <a:custGeom>
              <a:avLst/>
              <a:gdLst>
                <a:gd name="connsiteX0" fmla="*/ 49228 w 40022"/>
                <a:gd name="connsiteY0" fmla="*/ 22213 h 70039"/>
                <a:gd name="connsiteX1" fmla="*/ 42024 w 40022"/>
                <a:gd name="connsiteY1" fmla="*/ 39822 h 70039"/>
                <a:gd name="connsiteX2" fmla="*/ 21612 w 40022"/>
                <a:gd name="connsiteY2" fmla="*/ 45926 h 70039"/>
                <a:gd name="connsiteX3" fmla="*/ 15109 w 40022"/>
                <a:gd name="connsiteY3" fmla="*/ 45926 h 70039"/>
                <a:gd name="connsiteX4" fmla="*/ 15109 w 40022"/>
                <a:gd name="connsiteY4" fmla="*/ 71240 h 70039"/>
                <a:gd name="connsiteX5" fmla="*/ 0 w 40022"/>
                <a:gd name="connsiteY5" fmla="*/ 71240 h 70039"/>
                <a:gd name="connsiteX6" fmla="*/ 0 w 40022"/>
                <a:gd name="connsiteY6" fmla="*/ 0 h 70039"/>
                <a:gd name="connsiteX7" fmla="*/ 22813 w 40022"/>
                <a:gd name="connsiteY7" fmla="*/ 0 h 70039"/>
                <a:gd name="connsiteX8" fmla="*/ 42524 w 40022"/>
                <a:gd name="connsiteY8" fmla="*/ 5603 h 70039"/>
                <a:gd name="connsiteX9" fmla="*/ 49228 w 40022"/>
                <a:gd name="connsiteY9" fmla="*/ 22213 h 70039"/>
                <a:gd name="connsiteX10" fmla="*/ 15008 w 40022"/>
                <a:gd name="connsiteY10" fmla="*/ 33519 h 70039"/>
                <a:gd name="connsiteX11" fmla="*/ 20011 w 40022"/>
                <a:gd name="connsiteY11" fmla="*/ 33519 h 70039"/>
                <a:gd name="connsiteX12" fmla="*/ 30417 w 40022"/>
                <a:gd name="connsiteY12" fmla="*/ 30717 h 70039"/>
                <a:gd name="connsiteX13" fmla="*/ 33919 w 40022"/>
                <a:gd name="connsiteY13" fmla="*/ 22713 h 70039"/>
                <a:gd name="connsiteX14" fmla="*/ 31017 w 40022"/>
                <a:gd name="connsiteY14" fmla="*/ 14908 h 70039"/>
                <a:gd name="connsiteX15" fmla="*/ 21912 w 40022"/>
                <a:gd name="connsiteY15" fmla="*/ 12407 h 70039"/>
                <a:gd name="connsiteX16" fmla="*/ 15008 w 40022"/>
                <a:gd name="connsiteY16" fmla="*/ 12407 h 70039"/>
                <a:gd name="connsiteX17" fmla="*/ 15008 w 40022"/>
                <a:gd name="connsiteY17" fmla="*/ 33519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022" h="70039">
                  <a:moveTo>
                    <a:pt x="49228" y="22213"/>
                  </a:moveTo>
                  <a:cubicBezTo>
                    <a:pt x="49228" y="29917"/>
                    <a:pt x="46826" y="35720"/>
                    <a:pt x="42024" y="39822"/>
                  </a:cubicBezTo>
                  <a:cubicBezTo>
                    <a:pt x="37221" y="43925"/>
                    <a:pt x="30417" y="45926"/>
                    <a:pt x="21612" y="45926"/>
                  </a:cubicBezTo>
                  <a:lnTo>
                    <a:pt x="15109" y="45926"/>
                  </a:lnTo>
                  <a:lnTo>
                    <a:pt x="15109" y="71240"/>
                  </a:lnTo>
                  <a:lnTo>
                    <a:pt x="0" y="71240"/>
                  </a:lnTo>
                  <a:lnTo>
                    <a:pt x="0" y="0"/>
                  </a:lnTo>
                  <a:lnTo>
                    <a:pt x="22813" y="0"/>
                  </a:lnTo>
                  <a:cubicBezTo>
                    <a:pt x="31418" y="0"/>
                    <a:pt x="38021" y="1901"/>
                    <a:pt x="42524" y="5603"/>
                  </a:cubicBezTo>
                  <a:cubicBezTo>
                    <a:pt x="46926" y="9305"/>
                    <a:pt x="49228" y="14908"/>
                    <a:pt x="49228" y="22213"/>
                  </a:cubicBezTo>
                  <a:close/>
                  <a:moveTo>
                    <a:pt x="15008" y="33519"/>
                  </a:moveTo>
                  <a:lnTo>
                    <a:pt x="20011" y="33519"/>
                  </a:lnTo>
                  <a:cubicBezTo>
                    <a:pt x="24614" y="33519"/>
                    <a:pt x="28116" y="32618"/>
                    <a:pt x="30417" y="30717"/>
                  </a:cubicBezTo>
                  <a:cubicBezTo>
                    <a:pt x="32719" y="28916"/>
                    <a:pt x="33919" y="26215"/>
                    <a:pt x="33919" y="22713"/>
                  </a:cubicBezTo>
                  <a:cubicBezTo>
                    <a:pt x="33919" y="19211"/>
                    <a:pt x="32918" y="16509"/>
                    <a:pt x="31017" y="14908"/>
                  </a:cubicBezTo>
                  <a:cubicBezTo>
                    <a:pt x="29116" y="13207"/>
                    <a:pt x="26014" y="12407"/>
                    <a:pt x="21912" y="12407"/>
                  </a:cubicBezTo>
                  <a:lnTo>
                    <a:pt x="15008" y="12407"/>
                  </a:lnTo>
                  <a:lnTo>
                    <a:pt x="15008" y="33519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6E61BE5-0DCC-49C4-BAD3-893B385C6792}"/>
                </a:ext>
              </a:extLst>
            </p:cNvPr>
            <p:cNvSpPr/>
            <p:nvPr/>
          </p:nvSpPr>
          <p:spPr>
            <a:xfrm>
              <a:off x="6534020" y="6104308"/>
              <a:ext cx="40023" cy="70039"/>
            </a:xfrm>
            <a:custGeom>
              <a:avLst/>
              <a:gdLst>
                <a:gd name="connsiteX0" fmla="*/ 49228 w 40022"/>
                <a:gd name="connsiteY0" fmla="*/ 22213 h 70039"/>
                <a:gd name="connsiteX1" fmla="*/ 42024 w 40022"/>
                <a:gd name="connsiteY1" fmla="*/ 39822 h 70039"/>
                <a:gd name="connsiteX2" fmla="*/ 21612 w 40022"/>
                <a:gd name="connsiteY2" fmla="*/ 45926 h 70039"/>
                <a:gd name="connsiteX3" fmla="*/ 15109 w 40022"/>
                <a:gd name="connsiteY3" fmla="*/ 45926 h 70039"/>
                <a:gd name="connsiteX4" fmla="*/ 15109 w 40022"/>
                <a:gd name="connsiteY4" fmla="*/ 71240 h 70039"/>
                <a:gd name="connsiteX5" fmla="*/ 0 w 40022"/>
                <a:gd name="connsiteY5" fmla="*/ 71240 h 70039"/>
                <a:gd name="connsiteX6" fmla="*/ 0 w 40022"/>
                <a:gd name="connsiteY6" fmla="*/ 0 h 70039"/>
                <a:gd name="connsiteX7" fmla="*/ 22813 w 40022"/>
                <a:gd name="connsiteY7" fmla="*/ 0 h 70039"/>
                <a:gd name="connsiteX8" fmla="*/ 42524 w 40022"/>
                <a:gd name="connsiteY8" fmla="*/ 5603 h 70039"/>
                <a:gd name="connsiteX9" fmla="*/ 49228 w 40022"/>
                <a:gd name="connsiteY9" fmla="*/ 22213 h 70039"/>
                <a:gd name="connsiteX10" fmla="*/ 15109 w 40022"/>
                <a:gd name="connsiteY10" fmla="*/ 33519 h 70039"/>
                <a:gd name="connsiteX11" fmla="*/ 20111 w 40022"/>
                <a:gd name="connsiteY11" fmla="*/ 33519 h 70039"/>
                <a:gd name="connsiteX12" fmla="*/ 30517 w 40022"/>
                <a:gd name="connsiteY12" fmla="*/ 30717 h 70039"/>
                <a:gd name="connsiteX13" fmla="*/ 34019 w 40022"/>
                <a:gd name="connsiteY13" fmla="*/ 22713 h 70039"/>
                <a:gd name="connsiteX14" fmla="*/ 31117 w 40022"/>
                <a:gd name="connsiteY14" fmla="*/ 14908 h 70039"/>
                <a:gd name="connsiteX15" fmla="*/ 22013 w 40022"/>
                <a:gd name="connsiteY15" fmla="*/ 12407 h 70039"/>
                <a:gd name="connsiteX16" fmla="*/ 15109 w 40022"/>
                <a:gd name="connsiteY16" fmla="*/ 12407 h 70039"/>
                <a:gd name="connsiteX17" fmla="*/ 15109 w 40022"/>
                <a:gd name="connsiteY17" fmla="*/ 33519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022" h="70039">
                  <a:moveTo>
                    <a:pt x="49228" y="22213"/>
                  </a:moveTo>
                  <a:cubicBezTo>
                    <a:pt x="49228" y="29917"/>
                    <a:pt x="46826" y="35720"/>
                    <a:pt x="42024" y="39822"/>
                  </a:cubicBezTo>
                  <a:cubicBezTo>
                    <a:pt x="37221" y="43925"/>
                    <a:pt x="30417" y="45926"/>
                    <a:pt x="21612" y="45926"/>
                  </a:cubicBezTo>
                  <a:lnTo>
                    <a:pt x="15109" y="45926"/>
                  </a:lnTo>
                  <a:lnTo>
                    <a:pt x="15109" y="71240"/>
                  </a:lnTo>
                  <a:lnTo>
                    <a:pt x="0" y="71240"/>
                  </a:lnTo>
                  <a:lnTo>
                    <a:pt x="0" y="0"/>
                  </a:lnTo>
                  <a:lnTo>
                    <a:pt x="22813" y="0"/>
                  </a:lnTo>
                  <a:cubicBezTo>
                    <a:pt x="31418" y="0"/>
                    <a:pt x="38021" y="1901"/>
                    <a:pt x="42524" y="5603"/>
                  </a:cubicBezTo>
                  <a:cubicBezTo>
                    <a:pt x="47027" y="9305"/>
                    <a:pt x="49228" y="14908"/>
                    <a:pt x="49228" y="22213"/>
                  </a:cubicBezTo>
                  <a:close/>
                  <a:moveTo>
                    <a:pt x="15109" y="33519"/>
                  </a:moveTo>
                  <a:lnTo>
                    <a:pt x="20111" y="33519"/>
                  </a:lnTo>
                  <a:cubicBezTo>
                    <a:pt x="24714" y="33519"/>
                    <a:pt x="28216" y="32618"/>
                    <a:pt x="30517" y="30717"/>
                  </a:cubicBezTo>
                  <a:cubicBezTo>
                    <a:pt x="32818" y="28916"/>
                    <a:pt x="34019" y="26215"/>
                    <a:pt x="34019" y="22713"/>
                  </a:cubicBezTo>
                  <a:cubicBezTo>
                    <a:pt x="34019" y="19211"/>
                    <a:pt x="33018" y="16509"/>
                    <a:pt x="31117" y="14908"/>
                  </a:cubicBezTo>
                  <a:cubicBezTo>
                    <a:pt x="29216" y="13207"/>
                    <a:pt x="26115" y="12407"/>
                    <a:pt x="22013" y="12407"/>
                  </a:cubicBezTo>
                  <a:lnTo>
                    <a:pt x="15109" y="12407"/>
                  </a:lnTo>
                  <a:lnTo>
                    <a:pt x="15109" y="33519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C0293799-74B5-458C-BCC1-D4D44C95E248}"/>
                </a:ext>
              </a:extLst>
            </p:cNvPr>
            <p:cNvSpPr/>
            <p:nvPr/>
          </p:nvSpPr>
          <p:spPr>
            <a:xfrm>
              <a:off x="6589751" y="6104308"/>
              <a:ext cx="50028" cy="70039"/>
            </a:xfrm>
            <a:custGeom>
              <a:avLst/>
              <a:gdLst>
                <a:gd name="connsiteX0" fmla="*/ 34419 w 50028"/>
                <a:gd name="connsiteY0" fmla="*/ 71340 h 70039"/>
                <a:gd name="connsiteX1" fmla="*/ 19311 w 50028"/>
                <a:gd name="connsiteY1" fmla="*/ 71340 h 70039"/>
                <a:gd name="connsiteX2" fmla="*/ 19311 w 50028"/>
                <a:gd name="connsiteY2" fmla="*/ 12607 h 70039"/>
                <a:gd name="connsiteX3" fmla="*/ 0 w 50028"/>
                <a:gd name="connsiteY3" fmla="*/ 12607 h 70039"/>
                <a:gd name="connsiteX4" fmla="*/ 0 w 50028"/>
                <a:gd name="connsiteY4" fmla="*/ 0 h 70039"/>
                <a:gd name="connsiteX5" fmla="*/ 53830 w 50028"/>
                <a:gd name="connsiteY5" fmla="*/ 0 h 70039"/>
                <a:gd name="connsiteX6" fmla="*/ 53830 w 50028"/>
                <a:gd name="connsiteY6" fmla="*/ 12607 h 70039"/>
                <a:gd name="connsiteX7" fmla="*/ 34520 w 50028"/>
                <a:gd name="connsiteY7" fmla="*/ 12607 h 70039"/>
                <a:gd name="connsiteX8" fmla="*/ 34520 w 50028"/>
                <a:gd name="connsiteY8" fmla="*/ 713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8" h="70039">
                  <a:moveTo>
                    <a:pt x="34419" y="71340"/>
                  </a:moveTo>
                  <a:lnTo>
                    <a:pt x="19311" y="71340"/>
                  </a:lnTo>
                  <a:lnTo>
                    <a:pt x="19311" y="12607"/>
                  </a:lnTo>
                  <a:lnTo>
                    <a:pt x="0" y="12607"/>
                  </a:lnTo>
                  <a:lnTo>
                    <a:pt x="0" y="0"/>
                  </a:lnTo>
                  <a:lnTo>
                    <a:pt x="53830" y="0"/>
                  </a:lnTo>
                  <a:lnTo>
                    <a:pt x="53830" y="12607"/>
                  </a:lnTo>
                  <a:lnTo>
                    <a:pt x="34520" y="12607"/>
                  </a:lnTo>
                  <a:lnTo>
                    <a:pt x="34520" y="7134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C102FF8D-7E7F-43C0-8C69-2FE90918ADA9}"/>
                </a:ext>
              </a:extLst>
            </p:cNvPr>
            <p:cNvSpPr/>
            <p:nvPr/>
          </p:nvSpPr>
          <p:spPr>
            <a:xfrm>
              <a:off x="6645483" y="6104408"/>
              <a:ext cx="60034" cy="70039"/>
            </a:xfrm>
            <a:custGeom>
              <a:avLst/>
              <a:gdLst>
                <a:gd name="connsiteX0" fmla="*/ 66637 w 60033"/>
                <a:gd name="connsiteY0" fmla="*/ 71240 h 70039"/>
                <a:gd name="connsiteX1" fmla="*/ 49428 w 60033"/>
                <a:gd name="connsiteY1" fmla="*/ 71240 h 70039"/>
                <a:gd name="connsiteX2" fmla="*/ 32818 w 60033"/>
                <a:gd name="connsiteY2" fmla="*/ 44325 h 70039"/>
                <a:gd name="connsiteX3" fmla="*/ 16209 w 60033"/>
                <a:gd name="connsiteY3" fmla="*/ 71240 h 70039"/>
                <a:gd name="connsiteX4" fmla="*/ 0 w 60033"/>
                <a:gd name="connsiteY4" fmla="*/ 71240 h 70039"/>
                <a:gd name="connsiteX5" fmla="*/ 23613 w 60033"/>
                <a:gd name="connsiteY5" fmla="*/ 34520 h 70039"/>
                <a:gd name="connsiteX6" fmla="*/ 1500 w 60033"/>
                <a:gd name="connsiteY6" fmla="*/ 0 h 70039"/>
                <a:gd name="connsiteX7" fmla="*/ 18210 w 60033"/>
                <a:gd name="connsiteY7" fmla="*/ 0 h 70039"/>
                <a:gd name="connsiteX8" fmla="*/ 33519 w 60033"/>
                <a:gd name="connsiteY8" fmla="*/ 25614 h 70039"/>
                <a:gd name="connsiteX9" fmla="*/ 48627 w 60033"/>
                <a:gd name="connsiteY9" fmla="*/ 0 h 70039"/>
                <a:gd name="connsiteX10" fmla="*/ 64936 w 60033"/>
                <a:gd name="connsiteY10" fmla="*/ 0 h 70039"/>
                <a:gd name="connsiteX11" fmla="*/ 42524 w 60033"/>
                <a:gd name="connsiteY11" fmla="*/ 35320 h 70039"/>
                <a:gd name="connsiteX12" fmla="*/ 66637 w 60033"/>
                <a:gd name="connsiteY12" fmla="*/ 712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033" h="70039">
                  <a:moveTo>
                    <a:pt x="66637" y="71240"/>
                  </a:moveTo>
                  <a:lnTo>
                    <a:pt x="49428" y="71240"/>
                  </a:lnTo>
                  <a:lnTo>
                    <a:pt x="32818" y="44325"/>
                  </a:lnTo>
                  <a:lnTo>
                    <a:pt x="16209" y="71240"/>
                  </a:lnTo>
                  <a:lnTo>
                    <a:pt x="0" y="71240"/>
                  </a:lnTo>
                  <a:lnTo>
                    <a:pt x="23613" y="34520"/>
                  </a:lnTo>
                  <a:lnTo>
                    <a:pt x="1500" y="0"/>
                  </a:lnTo>
                  <a:lnTo>
                    <a:pt x="18210" y="0"/>
                  </a:lnTo>
                  <a:lnTo>
                    <a:pt x="33519" y="25614"/>
                  </a:lnTo>
                  <a:lnTo>
                    <a:pt x="48627" y="0"/>
                  </a:lnTo>
                  <a:lnTo>
                    <a:pt x="64936" y="0"/>
                  </a:lnTo>
                  <a:lnTo>
                    <a:pt x="42524" y="35320"/>
                  </a:lnTo>
                  <a:lnTo>
                    <a:pt x="66637" y="71240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3" name="Group 652">
            <a:extLst>
              <a:ext uri="{FF2B5EF4-FFF2-40B4-BE49-F238E27FC236}">
                <a16:creationId xmlns:a16="http://schemas.microsoft.com/office/drawing/2014/main" id="{7C63DBCE-F73D-4C46-905C-1C6CD88BE525}"/>
              </a:ext>
            </a:extLst>
          </p:cNvPr>
          <p:cNvGrpSpPr/>
          <p:nvPr/>
        </p:nvGrpSpPr>
        <p:grpSpPr>
          <a:xfrm>
            <a:off x="2960606" y="5834256"/>
            <a:ext cx="398925" cy="457758"/>
            <a:chOff x="2960606" y="5834256"/>
            <a:chExt cx="398925" cy="457758"/>
          </a:xfrm>
          <a:solidFill>
            <a:srgbClr val="FFFFFF"/>
          </a:solidFill>
        </p:grpSpPr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515A5985-9751-4D5F-B362-ABD87F22A13E}"/>
                </a:ext>
              </a:extLst>
            </p:cNvPr>
            <p:cNvSpPr/>
            <p:nvPr/>
          </p:nvSpPr>
          <p:spPr>
            <a:xfrm>
              <a:off x="3026843" y="5834256"/>
              <a:ext cx="230130" cy="250141"/>
            </a:xfrm>
            <a:custGeom>
              <a:avLst/>
              <a:gdLst>
                <a:gd name="connsiteX0" fmla="*/ 6404 w 230129"/>
                <a:gd name="connsiteY0" fmla="*/ 256144 h 250140"/>
                <a:gd name="connsiteX1" fmla="*/ 0 w 230129"/>
                <a:gd name="connsiteY1" fmla="*/ 249741 h 250140"/>
                <a:gd name="connsiteX2" fmla="*/ 0 w 230129"/>
                <a:gd name="connsiteY2" fmla="*/ 57633 h 250140"/>
                <a:gd name="connsiteX3" fmla="*/ 6404 w 230129"/>
                <a:gd name="connsiteY3" fmla="*/ 51229 h 250140"/>
                <a:gd name="connsiteX4" fmla="*/ 12807 w 230129"/>
                <a:gd name="connsiteY4" fmla="*/ 57633 h 250140"/>
                <a:gd name="connsiteX5" fmla="*/ 12807 w 230129"/>
                <a:gd name="connsiteY5" fmla="*/ 249741 h 250140"/>
                <a:gd name="connsiteX6" fmla="*/ 6404 w 230129"/>
                <a:gd name="connsiteY6" fmla="*/ 256144 h 250140"/>
                <a:gd name="connsiteX7" fmla="*/ 6504 w 230129"/>
                <a:gd name="connsiteY7" fmla="*/ 44825 h 250140"/>
                <a:gd name="connsiteX8" fmla="*/ 6103 w 230129"/>
                <a:gd name="connsiteY8" fmla="*/ 44825 h 250140"/>
                <a:gd name="connsiteX9" fmla="*/ 1701 w 230129"/>
                <a:gd name="connsiteY9" fmla="*/ 42724 h 250140"/>
                <a:gd name="connsiteX10" fmla="*/ 100 w 230129"/>
                <a:gd name="connsiteY10" fmla="*/ 38121 h 250140"/>
                <a:gd name="connsiteX11" fmla="*/ 40323 w 230129"/>
                <a:gd name="connsiteY11" fmla="*/ 0 h 250140"/>
                <a:gd name="connsiteX12" fmla="*/ 229029 w 230129"/>
                <a:gd name="connsiteY12" fmla="*/ 0 h 250140"/>
                <a:gd name="connsiteX13" fmla="*/ 229129 w 230129"/>
                <a:gd name="connsiteY13" fmla="*/ 0 h 250140"/>
                <a:gd name="connsiteX14" fmla="*/ 235533 w 230129"/>
                <a:gd name="connsiteY14" fmla="*/ 6404 h 250140"/>
                <a:gd name="connsiteX15" fmla="*/ 229129 w 230129"/>
                <a:gd name="connsiteY15" fmla="*/ 12807 h 250140"/>
                <a:gd name="connsiteX16" fmla="*/ 40323 w 230129"/>
                <a:gd name="connsiteY16" fmla="*/ 12807 h 250140"/>
                <a:gd name="connsiteX17" fmla="*/ 12907 w 230129"/>
                <a:gd name="connsiteY17" fmla="*/ 38722 h 250140"/>
                <a:gd name="connsiteX18" fmla="*/ 6504 w 230129"/>
                <a:gd name="connsiteY18" fmla="*/ 44825 h 25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30129" h="250140">
                  <a:moveTo>
                    <a:pt x="6404" y="256144"/>
                  </a:moveTo>
                  <a:cubicBezTo>
                    <a:pt x="2902" y="256144"/>
                    <a:pt x="0" y="253243"/>
                    <a:pt x="0" y="249741"/>
                  </a:cubicBezTo>
                  <a:lnTo>
                    <a:pt x="0" y="57633"/>
                  </a:lnTo>
                  <a:cubicBezTo>
                    <a:pt x="0" y="54131"/>
                    <a:pt x="2902" y="51229"/>
                    <a:pt x="6404" y="51229"/>
                  </a:cubicBezTo>
                  <a:cubicBezTo>
                    <a:pt x="10006" y="51229"/>
                    <a:pt x="12807" y="54131"/>
                    <a:pt x="12807" y="57633"/>
                  </a:cubicBezTo>
                  <a:lnTo>
                    <a:pt x="12807" y="249741"/>
                  </a:lnTo>
                  <a:cubicBezTo>
                    <a:pt x="12807" y="253243"/>
                    <a:pt x="10006" y="256144"/>
                    <a:pt x="6404" y="256144"/>
                  </a:cubicBezTo>
                  <a:close/>
                  <a:moveTo>
                    <a:pt x="6504" y="44825"/>
                  </a:moveTo>
                  <a:cubicBezTo>
                    <a:pt x="6404" y="44825"/>
                    <a:pt x="6203" y="44825"/>
                    <a:pt x="6103" y="44825"/>
                  </a:cubicBezTo>
                  <a:cubicBezTo>
                    <a:pt x="4403" y="44725"/>
                    <a:pt x="2902" y="43925"/>
                    <a:pt x="1701" y="42724"/>
                  </a:cubicBezTo>
                  <a:cubicBezTo>
                    <a:pt x="600" y="41423"/>
                    <a:pt x="0" y="39823"/>
                    <a:pt x="100" y="38121"/>
                  </a:cubicBezTo>
                  <a:cubicBezTo>
                    <a:pt x="1201" y="16710"/>
                    <a:pt x="18911" y="0"/>
                    <a:pt x="40323" y="0"/>
                  </a:cubicBezTo>
                  <a:lnTo>
                    <a:pt x="229029" y="0"/>
                  </a:lnTo>
                  <a:lnTo>
                    <a:pt x="229129" y="0"/>
                  </a:lnTo>
                  <a:cubicBezTo>
                    <a:pt x="232631" y="0"/>
                    <a:pt x="235533" y="2902"/>
                    <a:pt x="235533" y="6404"/>
                  </a:cubicBezTo>
                  <a:cubicBezTo>
                    <a:pt x="235533" y="9906"/>
                    <a:pt x="232631" y="12807"/>
                    <a:pt x="229129" y="12807"/>
                  </a:cubicBezTo>
                  <a:lnTo>
                    <a:pt x="40323" y="12807"/>
                  </a:lnTo>
                  <a:cubicBezTo>
                    <a:pt x="25614" y="12807"/>
                    <a:pt x="13608" y="24214"/>
                    <a:pt x="12907" y="38722"/>
                  </a:cubicBezTo>
                  <a:cubicBezTo>
                    <a:pt x="12707" y="42124"/>
                    <a:pt x="9905" y="44825"/>
                    <a:pt x="6504" y="4482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5797E142-493F-4C53-BEE9-012C0B0A99D6}"/>
                </a:ext>
              </a:extLst>
            </p:cNvPr>
            <p:cNvSpPr/>
            <p:nvPr/>
          </p:nvSpPr>
          <p:spPr>
            <a:xfrm>
              <a:off x="3026843" y="5931811"/>
              <a:ext cx="330186" cy="360203"/>
            </a:xfrm>
            <a:custGeom>
              <a:avLst/>
              <a:gdLst>
                <a:gd name="connsiteX0" fmla="*/ 292765 w 330186"/>
                <a:gd name="connsiteY0" fmla="*/ 367207 h 360203"/>
                <a:gd name="connsiteX1" fmla="*/ 292765 w 330186"/>
                <a:gd name="connsiteY1" fmla="*/ 367207 h 360203"/>
                <a:gd name="connsiteX2" fmla="*/ 40323 w 330186"/>
                <a:gd name="connsiteY2" fmla="*/ 367207 h 360203"/>
                <a:gd name="connsiteX3" fmla="*/ 6804 w 330186"/>
                <a:gd name="connsiteY3" fmla="*/ 349197 h 360203"/>
                <a:gd name="connsiteX4" fmla="*/ 8505 w 330186"/>
                <a:gd name="connsiteY4" fmla="*/ 340392 h 360203"/>
                <a:gd name="connsiteX5" fmla="*/ 17410 w 330186"/>
                <a:gd name="connsiteY5" fmla="*/ 342193 h 360203"/>
                <a:gd name="connsiteX6" fmla="*/ 40323 w 330186"/>
                <a:gd name="connsiteY6" fmla="*/ 354400 h 360203"/>
                <a:gd name="connsiteX7" fmla="*/ 292765 w 330186"/>
                <a:gd name="connsiteY7" fmla="*/ 354400 h 360203"/>
                <a:gd name="connsiteX8" fmla="*/ 320280 w 330186"/>
                <a:gd name="connsiteY8" fmla="*/ 326985 h 360203"/>
                <a:gd name="connsiteX9" fmla="*/ 320280 w 330186"/>
                <a:gd name="connsiteY9" fmla="*/ 217723 h 360203"/>
                <a:gd name="connsiteX10" fmla="*/ 326684 w 330186"/>
                <a:gd name="connsiteY10" fmla="*/ 211319 h 360203"/>
                <a:gd name="connsiteX11" fmla="*/ 333088 w 330186"/>
                <a:gd name="connsiteY11" fmla="*/ 217723 h 360203"/>
                <a:gd name="connsiteX12" fmla="*/ 333088 w 330186"/>
                <a:gd name="connsiteY12" fmla="*/ 326985 h 360203"/>
                <a:gd name="connsiteX13" fmla="*/ 292765 w 330186"/>
                <a:gd name="connsiteY13" fmla="*/ 367207 h 360203"/>
                <a:gd name="connsiteX14" fmla="*/ 6504 w 330186"/>
                <a:gd name="connsiteY14" fmla="*/ 333988 h 360203"/>
                <a:gd name="connsiteX15" fmla="*/ 6504 w 330186"/>
                <a:gd name="connsiteY15" fmla="*/ 333988 h 360203"/>
                <a:gd name="connsiteX16" fmla="*/ 0 w 330186"/>
                <a:gd name="connsiteY16" fmla="*/ 327785 h 360203"/>
                <a:gd name="connsiteX17" fmla="*/ 1801 w 330186"/>
                <a:gd name="connsiteY17" fmla="*/ 323182 h 360203"/>
                <a:gd name="connsiteX18" fmla="*/ 6303 w 330186"/>
                <a:gd name="connsiteY18" fmla="*/ 321181 h 360203"/>
                <a:gd name="connsiteX19" fmla="*/ 12807 w 330186"/>
                <a:gd name="connsiteY19" fmla="*/ 327485 h 360203"/>
                <a:gd name="connsiteX20" fmla="*/ 6504 w 330186"/>
                <a:gd name="connsiteY20" fmla="*/ 333988 h 360203"/>
                <a:gd name="connsiteX21" fmla="*/ 6504 w 330186"/>
                <a:gd name="connsiteY21" fmla="*/ 333988 h 360203"/>
                <a:gd name="connsiteX22" fmla="*/ 6404 w 330186"/>
                <a:gd name="connsiteY22" fmla="*/ 314778 h 360203"/>
                <a:gd name="connsiteX23" fmla="*/ 0 w 330186"/>
                <a:gd name="connsiteY23" fmla="*/ 308374 h 360203"/>
                <a:gd name="connsiteX24" fmla="*/ 0 w 330186"/>
                <a:gd name="connsiteY24" fmla="*/ 265250 h 360203"/>
                <a:gd name="connsiteX25" fmla="*/ 6404 w 330186"/>
                <a:gd name="connsiteY25" fmla="*/ 258846 h 360203"/>
                <a:gd name="connsiteX26" fmla="*/ 12807 w 330186"/>
                <a:gd name="connsiteY26" fmla="*/ 265250 h 360203"/>
                <a:gd name="connsiteX27" fmla="*/ 12807 w 330186"/>
                <a:gd name="connsiteY27" fmla="*/ 308374 h 360203"/>
                <a:gd name="connsiteX28" fmla="*/ 6404 w 330186"/>
                <a:gd name="connsiteY28" fmla="*/ 314778 h 360203"/>
                <a:gd name="connsiteX29" fmla="*/ 326684 w 330186"/>
                <a:gd name="connsiteY29" fmla="*/ 204916 h 360203"/>
                <a:gd name="connsiteX30" fmla="*/ 320280 w 330186"/>
                <a:gd name="connsiteY30" fmla="*/ 198512 h 360203"/>
                <a:gd name="connsiteX31" fmla="*/ 320280 w 330186"/>
                <a:gd name="connsiteY31" fmla="*/ 6404 h 360203"/>
                <a:gd name="connsiteX32" fmla="*/ 326684 w 330186"/>
                <a:gd name="connsiteY32" fmla="*/ 0 h 360203"/>
                <a:gd name="connsiteX33" fmla="*/ 333088 w 330186"/>
                <a:gd name="connsiteY33" fmla="*/ 6404 h 360203"/>
                <a:gd name="connsiteX34" fmla="*/ 333088 w 330186"/>
                <a:gd name="connsiteY34" fmla="*/ 198512 h 360203"/>
                <a:gd name="connsiteX35" fmla="*/ 326684 w 330186"/>
                <a:gd name="connsiteY35" fmla="*/ 204916 h 360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30186" h="360203">
                  <a:moveTo>
                    <a:pt x="292765" y="367207"/>
                  </a:moveTo>
                  <a:lnTo>
                    <a:pt x="292765" y="367207"/>
                  </a:lnTo>
                  <a:lnTo>
                    <a:pt x="40323" y="367207"/>
                  </a:lnTo>
                  <a:cubicBezTo>
                    <a:pt x="26815" y="367207"/>
                    <a:pt x="14208" y="360503"/>
                    <a:pt x="6804" y="349197"/>
                  </a:cubicBezTo>
                  <a:cubicBezTo>
                    <a:pt x="4803" y="346295"/>
                    <a:pt x="5603" y="342293"/>
                    <a:pt x="8505" y="340392"/>
                  </a:cubicBezTo>
                  <a:cubicBezTo>
                    <a:pt x="11406" y="338491"/>
                    <a:pt x="15509" y="339291"/>
                    <a:pt x="17410" y="342193"/>
                  </a:cubicBezTo>
                  <a:cubicBezTo>
                    <a:pt x="22513" y="349797"/>
                    <a:pt x="31118" y="354400"/>
                    <a:pt x="40323" y="354400"/>
                  </a:cubicBezTo>
                  <a:lnTo>
                    <a:pt x="292765" y="354400"/>
                  </a:lnTo>
                  <a:cubicBezTo>
                    <a:pt x="307874" y="354400"/>
                    <a:pt x="320280" y="342093"/>
                    <a:pt x="320280" y="326985"/>
                  </a:cubicBezTo>
                  <a:lnTo>
                    <a:pt x="320280" y="217723"/>
                  </a:lnTo>
                  <a:cubicBezTo>
                    <a:pt x="320280" y="214221"/>
                    <a:pt x="323182" y="211319"/>
                    <a:pt x="326684" y="211319"/>
                  </a:cubicBezTo>
                  <a:cubicBezTo>
                    <a:pt x="330186" y="211319"/>
                    <a:pt x="333088" y="214221"/>
                    <a:pt x="333088" y="217723"/>
                  </a:cubicBezTo>
                  <a:lnTo>
                    <a:pt x="333088" y="326985"/>
                  </a:lnTo>
                  <a:cubicBezTo>
                    <a:pt x="333088" y="349197"/>
                    <a:pt x="314977" y="367207"/>
                    <a:pt x="292765" y="367207"/>
                  </a:cubicBezTo>
                  <a:close/>
                  <a:moveTo>
                    <a:pt x="6504" y="333988"/>
                  </a:moveTo>
                  <a:lnTo>
                    <a:pt x="6504" y="333988"/>
                  </a:lnTo>
                  <a:cubicBezTo>
                    <a:pt x="3002" y="333988"/>
                    <a:pt x="100" y="331187"/>
                    <a:pt x="0" y="327785"/>
                  </a:cubicBezTo>
                  <a:cubicBezTo>
                    <a:pt x="0" y="325984"/>
                    <a:pt x="600" y="324383"/>
                    <a:pt x="1801" y="323182"/>
                  </a:cubicBezTo>
                  <a:cubicBezTo>
                    <a:pt x="3002" y="321882"/>
                    <a:pt x="4603" y="321281"/>
                    <a:pt x="6303" y="321181"/>
                  </a:cubicBezTo>
                  <a:cubicBezTo>
                    <a:pt x="9905" y="321181"/>
                    <a:pt x="12807" y="324083"/>
                    <a:pt x="12807" y="327485"/>
                  </a:cubicBezTo>
                  <a:cubicBezTo>
                    <a:pt x="12907" y="330987"/>
                    <a:pt x="10106" y="333988"/>
                    <a:pt x="6504" y="333988"/>
                  </a:cubicBezTo>
                  <a:lnTo>
                    <a:pt x="6504" y="333988"/>
                  </a:lnTo>
                  <a:close/>
                  <a:moveTo>
                    <a:pt x="6404" y="314778"/>
                  </a:moveTo>
                  <a:cubicBezTo>
                    <a:pt x="2902" y="314778"/>
                    <a:pt x="0" y="311976"/>
                    <a:pt x="0" y="308374"/>
                  </a:cubicBezTo>
                  <a:lnTo>
                    <a:pt x="0" y="265250"/>
                  </a:lnTo>
                  <a:cubicBezTo>
                    <a:pt x="0" y="261648"/>
                    <a:pt x="2902" y="258846"/>
                    <a:pt x="6404" y="258846"/>
                  </a:cubicBezTo>
                  <a:cubicBezTo>
                    <a:pt x="10006" y="258846"/>
                    <a:pt x="12807" y="261648"/>
                    <a:pt x="12807" y="265250"/>
                  </a:cubicBezTo>
                  <a:lnTo>
                    <a:pt x="12807" y="308374"/>
                  </a:lnTo>
                  <a:cubicBezTo>
                    <a:pt x="12807" y="311976"/>
                    <a:pt x="10006" y="314778"/>
                    <a:pt x="6404" y="314778"/>
                  </a:cubicBezTo>
                  <a:close/>
                  <a:moveTo>
                    <a:pt x="326684" y="204916"/>
                  </a:moveTo>
                  <a:cubicBezTo>
                    <a:pt x="323182" y="204916"/>
                    <a:pt x="320280" y="202114"/>
                    <a:pt x="320280" y="198512"/>
                  </a:cubicBezTo>
                  <a:lnTo>
                    <a:pt x="320280" y="6404"/>
                  </a:lnTo>
                  <a:cubicBezTo>
                    <a:pt x="320280" y="2902"/>
                    <a:pt x="323182" y="0"/>
                    <a:pt x="326684" y="0"/>
                  </a:cubicBezTo>
                  <a:cubicBezTo>
                    <a:pt x="330186" y="0"/>
                    <a:pt x="333088" y="2902"/>
                    <a:pt x="333088" y="6404"/>
                  </a:cubicBezTo>
                  <a:lnTo>
                    <a:pt x="333088" y="198512"/>
                  </a:lnTo>
                  <a:cubicBezTo>
                    <a:pt x="333088" y="202114"/>
                    <a:pt x="330186" y="204916"/>
                    <a:pt x="326684" y="204916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919B8B40-773C-4571-B497-CFEBCE512DFB}"/>
                </a:ext>
              </a:extLst>
            </p:cNvPr>
            <p:cNvSpPr/>
            <p:nvPr/>
          </p:nvSpPr>
          <p:spPr>
            <a:xfrm>
              <a:off x="3249469" y="5837258"/>
              <a:ext cx="110062" cy="100056"/>
            </a:xfrm>
            <a:custGeom>
              <a:avLst/>
              <a:gdLst>
                <a:gd name="connsiteX0" fmla="*/ 103959 w 110062"/>
                <a:gd name="connsiteY0" fmla="*/ 107360 h 100056"/>
                <a:gd name="connsiteX1" fmla="*/ 6404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308 w 110062"/>
                <a:gd name="connsiteY8" fmla="*/ 10306 h 100056"/>
                <a:gd name="connsiteX9" fmla="*/ 22313 w 110062"/>
                <a:gd name="connsiteY9" fmla="*/ 10206 h 100056"/>
                <a:gd name="connsiteX10" fmla="*/ 108561 w 110062"/>
                <a:gd name="connsiteY10" fmla="*/ 96454 h 100056"/>
                <a:gd name="connsiteX11" fmla="*/ 109962 w 110062"/>
                <a:gd name="connsiteY11" fmla="*/ 103458 h 100056"/>
                <a:gd name="connsiteX12" fmla="*/ 103959 w 110062"/>
                <a:gd name="connsiteY12" fmla="*/ 107360 h 100056"/>
                <a:gd name="connsiteX13" fmla="*/ 12807 w 110062"/>
                <a:gd name="connsiteY13" fmla="*/ 94553 h 100056"/>
                <a:gd name="connsiteX14" fmla="*/ 88550 w 110062"/>
                <a:gd name="connsiteY14" fmla="*/ 94553 h 100056"/>
                <a:gd name="connsiteX15" fmla="*/ 13408 w 110062"/>
                <a:gd name="connsiteY15" fmla="*/ 19411 h 100056"/>
                <a:gd name="connsiteX16" fmla="*/ 13308 w 110062"/>
                <a:gd name="connsiteY16" fmla="*/ 19311 h 100056"/>
                <a:gd name="connsiteX17" fmla="*/ 12807 w 110062"/>
                <a:gd name="connsiteY17" fmla="*/ 18811 h 100056"/>
                <a:gd name="connsiteX18" fmla="*/ 12807 w 110062"/>
                <a:gd name="connsiteY18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3959" y="107360"/>
                  </a:moveTo>
                  <a:lnTo>
                    <a:pt x="6404" y="107360"/>
                  </a:lnTo>
                  <a:cubicBezTo>
                    <a:pt x="4703" y="107360"/>
                    <a:pt x="3102" y="106660"/>
                    <a:pt x="1901" y="105459"/>
                  </a:cubicBezTo>
                  <a:cubicBezTo>
                    <a:pt x="7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6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3008" y="10606"/>
                    <a:pt x="13107" y="10406"/>
                    <a:pt x="13308" y="10306"/>
                  </a:cubicBezTo>
                  <a:cubicBezTo>
                    <a:pt x="15709" y="7804"/>
                    <a:pt x="19911" y="7804"/>
                    <a:pt x="22313" y="10206"/>
                  </a:cubicBezTo>
                  <a:lnTo>
                    <a:pt x="108561" y="96454"/>
                  </a:lnTo>
                  <a:cubicBezTo>
                    <a:pt x="110362" y="98255"/>
                    <a:pt x="110863" y="101057"/>
                    <a:pt x="109962" y="103458"/>
                  </a:cubicBezTo>
                  <a:cubicBezTo>
                    <a:pt x="108962" y="105760"/>
                    <a:pt x="106560" y="107360"/>
                    <a:pt x="103959" y="107360"/>
                  </a:cubicBezTo>
                  <a:close/>
                  <a:moveTo>
                    <a:pt x="12807" y="94553"/>
                  </a:moveTo>
                  <a:lnTo>
                    <a:pt x="88550" y="94553"/>
                  </a:lnTo>
                  <a:lnTo>
                    <a:pt x="13408" y="19411"/>
                  </a:lnTo>
                  <a:cubicBezTo>
                    <a:pt x="13308" y="19411"/>
                    <a:pt x="13308" y="19311"/>
                    <a:pt x="13308" y="19311"/>
                  </a:cubicBezTo>
                  <a:cubicBezTo>
                    <a:pt x="13107" y="19111"/>
                    <a:pt x="13008" y="19011"/>
                    <a:pt x="12807" y="18811"/>
                  </a:cubicBezTo>
                  <a:lnTo>
                    <a:pt x="12807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02043D4E-0A09-4116-A50A-441C46F2DBAA}"/>
                </a:ext>
              </a:extLst>
            </p:cNvPr>
            <p:cNvSpPr/>
            <p:nvPr/>
          </p:nvSpPr>
          <p:spPr>
            <a:xfrm>
              <a:off x="2960606" y="6077593"/>
              <a:ext cx="290164" cy="120068"/>
            </a:xfrm>
            <a:custGeom>
              <a:avLst/>
              <a:gdLst>
                <a:gd name="connsiteX0" fmla="*/ 101557 w 290163"/>
                <a:gd name="connsiteY0" fmla="*/ 123770 h 120067"/>
                <a:gd name="connsiteX1" fmla="*/ 101557 w 290163"/>
                <a:gd name="connsiteY1" fmla="*/ 123770 h 120067"/>
                <a:gd name="connsiteX2" fmla="*/ 95054 w 290163"/>
                <a:gd name="connsiteY2" fmla="*/ 117266 h 120067"/>
                <a:gd name="connsiteX3" fmla="*/ 101557 w 290163"/>
                <a:gd name="connsiteY3" fmla="*/ 110863 h 120067"/>
                <a:gd name="connsiteX4" fmla="*/ 287162 w 290163"/>
                <a:gd name="connsiteY4" fmla="*/ 110863 h 120067"/>
                <a:gd name="connsiteX5" fmla="*/ 287162 w 290163"/>
                <a:gd name="connsiteY5" fmla="*/ 19011 h 120067"/>
                <a:gd name="connsiteX6" fmla="*/ 287262 w 290163"/>
                <a:gd name="connsiteY6" fmla="*/ 18911 h 120067"/>
                <a:gd name="connsiteX7" fmla="*/ 293666 w 290163"/>
                <a:gd name="connsiteY7" fmla="*/ 12607 h 120067"/>
                <a:gd name="connsiteX8" fmla="*/ 300069 w 290163"/>
                <a:gd name="connsiteY8" fmla="*/ 19011 h 120067"/>
                <a:gd name="connsiteX9" fmla="*/ 300069 w 290163"/>
                <a:gd name="connsiteY9" fmla="*/ 117266 h 120067"/>
                <a:gd name="connsiteX10" fmla="*/ 298168 w 290163"/>
                <a:gd name="connsiteY10" fmla="*/ 121869 h 120067"/>
                <a:gd name="connsiteX11" fmla="*/ 293666 w 290163"/>
                <a:gd name="connsiteY11" fmla="*/ 123670 h 120067"/>
                <a:gd name="connsiteX12" fmla="*/ 101557 w 290163"/>
                <a:gd name="connsiteY12" fmla="*/ 123770 h 120067"/>
                <a:gd name="connsiteX13" fmla="*/ 82347 w 290163"/>
                <a:gd name="connsiteY13" fmla="*/ 123670 h 120067"/>
                <a:gd name="connsiteX14" fmla="*/ 6404 w 290163"/>
                <a:gd name="connsiteY14" fmla="*/ 123670 h 120067"/>
                <a:gd name="connsiteX15" fmla="*/ 1801 w 290163"/>
                <a:gd name="connsiteY15" fmla="*/ 121869 h 120067"/>
                <a:gd name="connsiteX16" fmla="*/ 0 w 290163"/>
                <a:gd name="connsiteY16" fmla="*/ 117266 h 120067"/>
                <a:gd name="connsiteX17" fmla="*/ 0 w 290163"/>
                <a:gd name="connsiteY17" fmla="*/ 6404 h 120067"/>
                <a:gd name="connsiteX18" fmla="*/ 1801 w 290163"/>
                <a:gd name="connsiteY18" fmla="*/ 1901 h 120067"/>
                <a:gd name="connsiteX19" fmla="*/ 6404 w 290163"/>
                <a:gd name="connsiteY19" fmla="*/ 0 h 120067"/>
                <a:gd name="connsiteX20" fmla="*/ 267851 w 290163"/>
                <a:gd name="connsiteY20" fmla="*/ 0 h 120067"/>
                <a:gd name="connsiteX21" fmla="*/ 274255 w 290163"/>
                <a:gd name="connsiteY21" fmla="*/ 6404 h 120067"/>
                <a:gd name="connsiteX22" fmla="*/ 267851 w 290163"/>
                <a:gd name="connsiteY22" fmla="*/ 12807 h 120067"/>
                <a:gd name="connsiteX23" fmla="*/ 12807 w 290163"/>
                <a:gd name="connsiteY23" fmla="*/ 12807 h 120067"/>
                <a:gd name="connsiteX24" fmla="*/ 12807 w 290163"/>
                <a:gd name="connsiteY24" fmla="*/ 110863 h 120067"/>
                <a:gd name="connsiteX25" fmla="*/ 82347 w 290163"/>
                <a:gd name="connsiteY25" fmla="*/ 110863 h 120067"/>
                <a:gd name="connsiteX26" fmla="*/ 82447 w 290163"/>
                <a:gd name="connsiteY26" fmla="*/ 110963 h 120067"/>
                <a:gd name="connsiteX27" fmla="*/ 88650 w 290163"/>
                <a:gd name="connsiteY27" fmla="*/ 117266 h 120067"/>
                <a:gd name="connsiteX28" fmla="*/ 82347 w 290163"/>
                <a:gd name="connsiteY28" fmla="*/ 123670 h 120067"/>
                <a:gd name="connsiteX29" fmla="*/ 287062 w 290163"/>
                <a:gd name="connsiteY29" fmla="*/ 12807 h 120067"/>
                <a:gd name="connsiteX30" fmla="*/ 280558 w 290163"/>
                <a:gd name="connsiteY30" fmla="*/ 6404 h 120067"/>
                <a:gd name="connsiteX31" fmla="*/ 287062 w 290163"/>
                <a:gd name="connsiteY31" fmla="*/ 0 h 120067"/>
                <a:gd name="connsiteX32" fmla="*/ 293365 w 290163"/>
                <a:gd name="connsiteY32" fmla="*/ 6404 h 120067"/>
                <a:gd name="connsiteX33" fmla="*/ 287062 w 290163"/>
                <a:gd name="connsiteY33" fmla="*/ 12807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90163" h="120067">
                  <a:moveTo>
                    <a:pt x="101557" y="123770"/>
                  </a:moveTo>
                  <a:lnTo>
                    <a:pt x="101557" y="123770"/>
                  </a:lnTo>
                  <a:cubicBezTo>
                    <a:pt x="97955" y="123770"/>
                    <a:pt x="95054" y="120868"/>
                    <a:pt x="95054" y="117266"/>
                  </a:cubicBezTo>
                  <a:cubicBezTo>
                    <a:pt x="95054" y="113764"/>
                    <a:pt x="97955" y="110863"/>
                    <a:pt x="101557" y="110863"/>
                  </a:cubicBezTo>
                  <a:lnTo>
                    <a:pt x="287162" y="110863"/>
                  </a:lnTo>
                  <a:lnTo>
                    <a:pt x="287162" y="19011"/>
                  </a:lnTo>
                  <a:cubicBezTo>
                    <a:pt x="287162" y="19011"/>
                    <a:pt x="287162" y="18911"/>
                    <a:pt x="287262" y="18911"/>
                  </a:cubicBezTo>
                  <a:cubicBezTo>
                    <a:pt x="287262" y="15409"/>
                    <a:pt x="290164" y="12607"/>
                    <a:pt x="293666" y="12607"/>
                  </a:cubicBezTo>
                  <a:cubicBezTo>
                    <a:pt x="297168" y="12607"/>
                    <a:pt x="300069" y="15509"/>
                    <a:pt x="300069" y="19011"/>
                  </a:cubicBezTo>
                  <a:lnTo>
                    <a:pt x="300069" y="117266"/>
                  </a:lnTo>
                  <a:cubicBezTo>
                    <a:pt x="300069" y="119067"/>
                    <a:pt x="299369" y="120668"/>
                    <a:pt x="298168" y="121869"/>
                  </a:cubicBezTo>
                  <a:cubicBezTo>
                    <a:pt x="296967" y="123070"/>
                    <a:pt x="295367" y="123670"/>
                    <a:pt x="293666" y="123670"/>
                  </a:cubicBezTo>
                  <a:lnTo>
                    <a:pt x="101557" y="123770"/>
                  </a:lnTo>
                  <a:close/>
                  <a:moveTo>
                    <a:pt x="82347" y="123670"/>
                  </a:moveTo>
                  <a:lnTo>
                    <a:pt x="6404" y="123670"/>
                  </a:lnTo>
                  <a:cubicBezTo>
                    <a:pt x="4703" y="123670"/>
                    <a:pt x="3002" y="123070"/>
                    <a:pt x="1801" y="121869"/>
                  </a:cubicBezTo>
                  <a:cubicBezTo>
                    <a:pt x="600" y="120668"/>
                    <a:pt x="0" y="118967"/>
                    <a:pt x="0" y="117266"/>
                  </a:cubicBezTo>
                  <a:lnTo>
                    <a:pt x="0" y="6404"/>
                  </a:lnTo>
                  <a:cubicBezTo>
                    <a:pt x="0" y="4703"/>
                    <a:pt x="600" y="3102"/>
                    <a:pt x="1801" y="1901"/>
                  </a:cubicBezTo>
                  <a:cubicBezTo>
                    <a:pt x="3002" y="700"/>
                    <a:pt x="4703" y="0"/>
                    <a:pt x="6404" y="0"/>
                  </a:cubicBezTo>
                  <a:lnTo>
                    <a:pt x="267851" y="0"/>
                  </a:lnTo>
                  <a:cubicBezTo>
                    <a:pt x="271353" y="0"/>
                    <a:pt x="274255" y="2902"/>
                    <a:pt x="274255" y="6404"/>
                  </a:cubicBezTo>
                  <a:cubicBezTo>
                    <a:pt x="274255" y="10006"/>
                    <a:pt x="271353" y="12807"/>
                    <a:pt x="267851" y="12807"/>
                  </a:cubicBezTo>
                  <a:lnTo>
                    <a:pt x="12807" y="12807"/>
                  </a:lnTo>
                  <a:lnTo>
                    <a:pt x="12807" y="110863"/>
                  </a:lnTo>
                  <a:lnTo>
                    <a:pt x="82347" y="110863"/>
                  </a:lnTo>
                  <a:cubicBezTo>
                    <a:pt x="82347" y="110863"/>
                    <a:pt x="82447" y="110863"/>
                    <a:pt x="82447" y="110963"/>
                  </a:cubicBezTo>
                  <a:cubicBezTo>
                    <a:pt x="85949" y="110963"/>
                    <a:pt x="88650" y="113864"/>
                    <a:pt x="88650" y="117266"/>
                  </a:cubicBezTo>
                  <a:cubicBezTo>
                    <a:pt x="88650" y="120868"/>
                    <a:pt x="85848" y="123670"/>
                    <a:pt x="82347" y="123670"/>
                  </a:cubicBezTo>
                  <a:close/>
                  <a:moveTo>
                    <a:pt x="287062" y="12807"/>
                  </a:moveTo>
                  <a:cubicBezTo>
                    <a:pt x="283460" y="12807"/>
                    <a:pt x="280558" y="10006"/>
                    <a:pt x="280558" y="6404"/>
                  </a:cubicBezTo>
                  <a:cubicBezTo>
                    <a:pt x="280558" y="2902"/>
                    <a:pt x="283460" y="0"/>
                    <a:pt x="287062" y="0"/>
                  </a:cubicBezTo>
                  <a:cubicBezTo>
                    <a:pt x="290564" y="0"/>
                    <a:pt x="293365" y="2902"/>
                    <a:pt x="293365" y="6404"/>
                  </a:cubicBezTo>
                  <a:cubicBezTo>
                    <a:pt x="293365" y="10006"/>
                    <a:pt x="290564" y="12807"/>
                    <a:pt x="287062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D9C822-CA43-4D9C-B087-86A5B7C1576A}"/>
                </a:ext>
              </a:extLst>
            </p:cNvPr>
            <p:cNvSpPr/>
            <p:nvPr/>
          </p:nvSpPr>
          <p:spPr>
            <a:xfrm>
              <a:off x="3020640" y="6102307"/>
              <a:ext cx="30017" cy="70039"/>
            </a:xfrm>
            <a:custGeom>
              <a:avLst/>
              <a:gdLst>
                <a:gd name="connsiteX0" fmla="*/ 8905 w 30016"/>
                <a:gd name="connsiteY0" fmla="*/ 70840 h 70039"/>
                <a:gd name="connsiteX1" fmla="*/ 0 w 30016"/>
                <a:gd name="connsiteY1" fmla="*/ 69739 h 70039"/>
                <a:gd name="connsiteX2" fmla="*/ 0 w 30016"/>
                <a:gd name="connsiteY2" fmla="*/ 57232 h 70039"/>
                <a:gd name="connsiteX3" fmla="*/ 7104 w 30016"/>
                <a:gd name="connsiteY3" fmla="*/ 58233 h 70039"/>
                <a:gd name="connsiteX4" fmla="*/ 14208 w 30016"/>
                <a:gd name="connsiteY4" fmla="*/ 55131 h 70039"/>
                <a:gd name="connsiteX5" fmla="*/ 16309 w 30016"/>
                <a:gd name="connsiteY5" fmla="*/ 45526 h 70039"/>
                <a:gd name="connsiteX6" fmla="*/ 16309 w 30016"/>
                <a:gd name="connsiteY6" fmla="*/ 0 h 70039"/>
                <a:gd name="connsiteX7" fmla="*/ 31318 w 30016"/>
                <a:gd name="connsiteY7" fmla="*/ 0 h 70039"/>
                <a:gd name="connsiteX8" fmla="*/ 31318 w 30016"/>
                <a:gd name="connsiteY8" fmla="*/ 45426 h 70039"/>
                <a:gd name="connsiteX9" fmla="*/ 25615 w 30016"/>
                <a:gd name="connsiteY9" fmla="*/ 64336 h 70039"/>
                <a:gd name="connsiteX10" fmla="*/ 8905 w 30016"/>
                <a:gd name="connsiteY10" fmla="*/ 70840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016" h="70039">
                  <a:moveTo>
                    <a:pt x="8905" y="70840"/>
                  </a:moveTo>
                  <a:cubicBezTo>
                    <a:pt x="5503" y="70840"/>
                    <a:pt x="2602" y="70440"/>
                    <a:pt x="0" y="69739"/>
                  </a:cubicBezTo>
                  <a:lnTo>
                    <a:pt x="0" y="57232"/>
                  </a:lnTo>
                  <a:cubicBezTo>
                    <a:pt x="2602" y="57833"/>
                    <a:pt x="4903" y="58233"/>
                    <a:pt x="7104" y="58233"/>
                  </a:cubicBezTo>
                  <a:cubicBezTo>
                    <a:pt x="10406" y="58233"/>
                    <a:pt x="12807" y="57232"/>
                    <a:pt x="14208" y="55131"/>
                  </a:cubicBezTo>
                  <a:cubicBezTo>
                    <a:pt x="15609" y="53130"/>
                    <a:pt x="16309" y="49828"/>
                    <a:pt x="16309" y="45526"/>
                  </a:cubicBezTo>
                  <a:lnTo>
                    <a:pt x="16309" y="0"/>
                  </a:lnTo>
                  <a:lnTo>
                    <a:pt x="31318" y="0"/>
                  </a:lnTo>
                  <a:lnTo>
                    <a:pt x="31318" y="45426"/>
                  </a:lnTo>
                  <a:cubicBezTo>
                    <a:pt x="31318" y="53730"/>
                    <a:pt x="29417" y="60034"/>
                    <a:pt x="25615" y="64336"/>
                  </a:cubicBezTo>
                  <a:cubicBezTo>
                    <a:pt x="21812" y="68639"/>
                    <a:pt x="16309" y="70840"/>
                    <a:pt x="8905" y="7084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8384C7E7-C051-4200-8A90-3CDA99CA3DF1}"/>
                </a:ext>
              </a:extLst>
            </p:cNvPr>
            <p:cNvSpPr/>
            <p:nvPr/>
          </p:nvSpPr>
          <p:spPr>
            <a:xfrm>
              <a:off x="3069868" y="6102407"/>
              <a:ext cx="40023" cy="70039"/>
            </a:xfrm>
            <a:custGeom>
              <a:avLst/>
              <a:gdLst>
                <a:gd name="connsiteX0" fmla="*/ 48828 w 40022"/>
                <a:gd name="connsiteY0" fmla="*/ 22012 h 70039"/>
                <a:gd name="connsiteX1" fmla="*/ 41723 w 40022"/>
                <a:gd name="connsiteY1" fmla="*/ 39522 h 70039"/>
                <a:gd name="connsiteX2" fmla="*/ 21412 w 40022"/>
                <a:gd name="connsiteY2" fmla="*/ 45626 h 70039"/>
                <a:gd name="connsiteX3" fmla="*/ 15008 w 40022"/>
                <a:gd name="connsiteY3" fmla="*/ 45626 h 70039"/>
                <a:gd name="connsiteX4" fmla="*/ 15008 w 40022"/>
                <a:gd name="connsiteY4" fmla="*/ 70840 h 70039"/>
                <a:gd name="connsiteX5" fmla="*/ 0 w 40022"/>
                <a:gd name="connsiteY5" fmla="*/ 70840 h 70039"/>
                <a:gd name="connsiteX6" fmla="*/ 0 w 40022"/>
                <a:gd name="connsiteY6" fmla="*/ 0 h 70039"/>
                <a:gd name="connsiteX7" fmla="*/ 22613 w 40022"/>
                <a:gd name="connsiteY7" fmla="*/ 0 h 70039"/>
                <a:gd name="connsiteX8" fmla="*/ 42224 w 40022"/>
                <a:gd name="connsiteY8" fmla="*/ 5503 h 70039"/>
                <a:gd name="connsiteX9" fmla="*/ 48828 w 40022"/>
                <a:gd name="connsiteY9" fmla="*/ 22012 h 70039"/>
                <a:gd name="connsiteX10" fmla="*/ 14908 w 40022"/>
                <a:gd name="connsiteY10" fmla="*/ 33219 h 70039"/>
                <a:gd name="connsiteX11" fmla="*/ 19811 w 40022"/>
                <a:gd name="connsiteY11" fmla="*/ 33219 h 70039"/>
                <a:gd name="connsiteX12" fmla="*/ 30217 w 40022"/>
                <a:gd name="connsiteY12" fmla="*/ 30517 h 70039"/>
                <a:gd name="connsiteX13" fmla="*/ 33619 w 40022"/>
                <a:gd name="connsiteY13" fmla="*/ 22513 h 70039"/>
                <a:gd name="connsiteX14" fmla="*/ 30717 w 40022"/>
                <a:gd name="connsiteY14" fmla="*/ 14708 h 70039"/>
                <a:gd name="connsiteX15" fmla="*/ 21712 w 40022"/>
                <a:gd name="connsiteY15" fmla="*/ 12207 h 70039"/>
                <a:gd name="connsiteX16" fmla="*/ 14908 w 40022"/>
                <a:gd name="connsiteY16" fmla="*/ 12207 h 70039"/>
                <a:gd name="connsiteX17" fmla="*/ 14908 w 40022"/>
                <a:gd name="connsiteY17" fmla="*/ 33219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0022" h="70039">
                  <a:moveTo>
                    <a:pt x="48828" y="22012"/>
                  </a:moveTo>
                  <a:cubicBezTo>
                    <a:pt x="48828" y="29617"/>
                    <a:pt x="46426" y="35420"/>
                    <a:pt x="41723" y="39522"/>
                  </a:cubicBezTo>
                  <a:cubicBezTo>
                    <a:pt x="36921" y="43525"/>
                    <a:pt x="30217" y="45626"/>
                    <a:pt x="21412" y="45626"/>
                  </a:cubicBezTo>
                  <a:lnTo>
                    <a:pt x="15008" y="45626"/>
                  </a:lnTo>
                  <a:lnTo>
                    <a:pt x="15008" y="70840"/>
                  </a:lnTo>
                  <a:lnTo>
                    <a:pt x="0" y="70840"/>
                  </a:lnTo>
                  <a:lnTo>
                    <a:pt x="0" y="0"/>
                  </a:lnTo>
                  <a:lnTo>
                    <a:pt x="22613" y="0"/>
                  </a:lnTo>
                  <a:cubicBezTo>
                    <a:pt x="31218" y="0"/>
                    <a:pt x="37721" y="1801"/>
                    <a:pt x="42224" y="5503"/>
                  </a:cubicBezTo>
                  <a:cubicBezTo>
                    <a:pt x="46626" y="9105"/>
                    <a:pt x="48828" y="14708"/>
                    <a:pt x="48828" y="22012"/>
                  </a:cubicBezTo>
                  <a:close/>
                  <a:moveTo>
                    <a:pt x="14908" y="33219"/>
                  </a:moveTo>
                  <a:lnTo>
                    <a:pt x="19811" y="33219"/>
                  </a:lnTo>
                  <a:cubicBezTo>
                    <a:pt x="24414" y="33219"/>
                    <a:pt x="27916" y="32318"/>
                    <a:pt x="30217" y="30517"/>
                  </a:cubicBezTo>
                  <a:cubicBezTo>
                    <a:pt x="32518" y="28716"/>
                    <a:pt x="33619" y="26015"/>
                    <a:pt x="33619" y="22513"/>
                  </a:cubicBezTo>
                  <a:cubicBezTo>
                    <a:pt x="33619" y="19011"/>
                    <a:pt x="32618" y="16409"/>
                    <a:pt x="30717" y="14708"/>
                  </a:cubicBezTo>
                  <a:cubicBezTo>
                    <a:pt x="28816" y="13007"/>
                    <a:pt x="25814" y="12207"/>
                    <a:pt x="21712" y="12207"/>
                  </a:cubicBezTo>
                  <a:lnTo>
                    <a:pt x="14908" y="12207"/>
                  </a:lnTo>
                  <a:lnTo>
                    <a:pt x="14908" y="33219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47A82C6B-8067-4217-884B-F0792F6C5EED}"/>
                </a:ext>
              </a:extLst>
            </p:cNvPr>
            <p:cNvSpPr/>
            <p:nvPr/>
          </p:nvSpPr>
          <p:spPr>
            <a:xfrm>
              <a:off x="3129001" y="6101307"/>
              <a:ext cx="50028" cy="70039"/>
            </a:xfrm>
            <a:custGeom>
              <a:avLst/>
              <a:gdLst>
                <a:gd name="connsiteX0" fmla="*/ 30017 w 50028"/>
                <a:gd name="connsiteY0" fmla="*/ 32018 h 70039"/>
                <a:gd name="connsiteX1" fmla="*/ 58133 w 50028"/>
                <a:gd name="connsiteY1" fmla="*/ 32018 h 70039"/>
                <a:gd name="connsiteX2" fmla="*/ 58133 w 50028"/>
                <a:gd name="connsiteY2" fmla="*/ 68739 h 70039"/>
                <a:gd name="connsiteX3" fmla="*/ 45225 w 50028"/>
                <a:gd name="connsiteY3" fmla="*/ 71841 h 70039"/>
                <a:gd name="connsiteX4" fmla="*/ 32918 w 50028"/>
                <a:gd name="connsiteY4" fmla="*/ 72741 h 70039"/>
                <a:gd name="connsiteX5" fmla="*/ 8405 w 50028"/>
                <a:gd name="connsiteY5" fmla="*/ 63336 h 70039"/>
                <a:gd name="connsiteX6" fmla="*/ 0 w 50028"/>
                <a:gd name="connsiteY6" fmla="*/ 36321 h 70039"/>
                <a:gd name="connsiteX7" fmla="*/ 9805 w 50028"/>
                <a:gd name="connsiteY7" fmla="*/ 9606 h 70039"/>
                <a:gd name="connsiteX8" fmla="*/ 37021 w 50028"/>
                <a:gd name="connsiteY8" fmla="*/ 0 h 70039"/>
                <a:gd name="connsiteX9" fmla="*/ 58033 w 50028"/>
                <a:gd name="connsiteY9" fmla="*/ 4403 h 70039"/>
                <a:gd name="connsiteX10" fmla="*/ 53030 w 50028"/>
                <a:gd name="connsiteY10" fmla="*/ 16409 h 70039"/>
                <a:gd name="connsiteX11" fmla="*/ 36921 w 50028"/>
                <a:gd name="connsiteY11" fmla="*/ 12507 h 70039"/>
                <a:gd name="connsiteX12" fmla="*/ 21312 w 50028"/>
                <a:gd name="connsiteY12" fmla="*/ 19011 h 70039"/>
                <a:gd name="connsiteX13" fmla="*/ 15408 w 50028"/>
                <a:gd name="connsiteY13" fmla="*/ 36621 h 70039"/>
                <a:gd name="connsiteX14" fmla="*/ 20111 w 50028"/>
                <a:gd name="connsiteY14" fmla="*/ 54231 h 70039"/>
                <a:gd name="connsiteX15" fmla="*/ 33819 w 50028"/>
                <a:gd name="connsiteY15" fmla="*/ 60334 h 70039"/>
                <a:gd name="connsiteX16" fmla="*/ 43324 w 50028"/>
                <a:gd name="connsiteY16" fmla="*/ 59334 h 70039"/>
                <a:gd name="connsiteX17" fmla="*/ 43324 w 50028"/>
                <a:gd name="connsiteY17" fmla="*/ 44525 h 70039"/>
                <a:gd name="connsiteX18" fmla="*/ 29917 w 50028"/>
                <a:gd name="connsiteY18" fmla="*/ 44525 h 70039"/>
                <a:gd name="connsiteX19" fmla="*/ 29917 w 50028"/>
                <a:gd name="connsiteY19" fmla="*/ 32018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028" h="70039">
                  <a:moveTo>
                    <a:pt x="30017" y="32018"/>
                  </a:moveTo>
                  <a:lnTo>
                    <a:pt x="58133" y="32018"/>
                  </a:lnTo>
                  <a:lnTo>
                    <a:pt x="58133" y="68739"/>
                  </a:lnTo>
                  <a:cubicBezTo>
                    <a:pt x="53630" y="70240"/>
                    <a:pt x="49328" y="71240"/>
                    <a:pt x="45225" y="71841"/>
                  </a:cubicBezTo>
                  <a:cubicBezTo>
                    <a:pt x="41223" y="72441"/>
                    <a:pt x="37121" y="72741"/>
                    <a:pt x="32918" y="72741"/>
                  </a:cubicBezTo>
                  <a:cubicBezTo>
                    <a:pt x="22213" y="72741"/>
                    <a:pt x="14108" y="69639"/>
                    <a:pt x="8405" y="63336"/>
                  </a:cubicBezTo>
                  <a:cubicBezTo>
                    <a:pt x="2802" y="57032"/>
                    <a:pt x="0" y="48027"/>
                    <a:pt x="0" y="36321"/>
                  </a:cubicBezTo>
                  <a:cubicBezTo>
                    <a:pt x="0" y="24914"/>
                    <a:pt x="3302" y="16009"/>
                    <a:pt x="9805" y="9606"/>
                  </a:cubicBezTo>
                  <a:cubicBezTo>
                    <a:pt x="16309" y="3202"/>
                    <a:pt x="25414" y="0"/>
                    <a:pt x="37021" y="0"/>
                  </a:cubicBezTo>
                  <a:cubicBezTo>
                    <a:pt x="44325" y="0"/>
                    <a:pt x="51329" y="1501"/>
                    <a:pt x="58033" y="4403"/>
                  </a:cubicBezTo>
                  <a:lnTo>
                    <a:pt x="53030" y="16409"/>
                  </a:lnTo>
                  <a:cubicBezTo>
                    <a:pt x="47827" y="13808"/>
                    <a:pt x="42524" y="12507"/>
                    <a:pt x="36921" y="12507"/>
                  </a:cubicBezTo>
                  <a:cubicBezTo>
                    <a:pt x="30417" y="12507"/>
                    <a:pt x="25214" y="14708"/>
                    <a:pt x="21312" y="19011"/>
                  </a:cubicBezTo>
                  <a:cubicBezTo>
                    <a:pt x="17410" y="23413"/>
                    <a:pt x="15408" y="29217"/>
                    <a:pt x="15408" y="36621"/>
                  </a:cubicBezTo>
                  <a:cubicBezTo>
                    <a:pt x="15408" y="44325"/>
                    <a:pt x="17009" y="50229"/>
                    <a:pt x="20111" y="54231"/>
                  </a:cubicBezTo>
                  <a:cubicBezTo>
                    <a:pt x="23213" y="58233"/>
                    <a:pt x="27816" y="60334"/>
                    <a:pt x="33819" y="60334"/>
                  </a:cubicBezTo>
                  <a:cubicBezTo>
                    <a:pt x="36921" y="60334"/>
                    <a:pt x="40122" y="60034"/>
                    <a:pt x="43324" y="59334"/>
                  </a:cubicBezTo>
                  <a:lnTo>
                    <a:pt x="43324" y="44525"/>
                  </a:lnTo>
                  <a:lnTo>
                    <a:pt x="29917" y="44525"/>
                  </a:lnTo>
                  <a:lnTo>
                    <a:pt x="29917" y="32018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7" name="Group 656">
            <a:extLst>
              <a:ext uri="{FF2B5EF4-FFF2-40B4-BE49-F238E27FC236}">
                <a16:creationId xmlns:a16="http://schemas.microsoft.com/office/drawing/2014/main" id="{0977CCBF-B15D-44A2-9596-4444CE09844D}"/>
              </a:ext>
            </a:extLst>
          </p:cNvPr>
          <p:cNvGrpSpPr/>
          <p:nvPr/>
        </p:nvGrpSpPr>
        <p:grpSpPr>
          <a:xfrm>
            <a:off x="7671561" y="5834256"/>
            <a:ext cx="332687" cy="460259"/>
            <a:chOff x="7671561" y="5834256"/>
            <a:chExt cx="332687" cy="460259"/>
          </a:xfrm>
          <a:solidFill>
            <a:srgbClr val="FFFFFF"/>
          </a:solidFill>
        </p:grpSpPr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835E7941-77A9-4A31-B9DD-329368F63439}"/>
                </a:ext>
              </a:extLst>
            </p:cNvPr>
            <p:cNvSpPr/>
            <p:nvPr/>
          </p:nvSpPr>
          <p:spPr>
            <a:xfrm>
              <a:off x="7671561" y="5834256"/>
              <a:ext cx="330186" cy="460259"/>
            </a:xfrm>
            <a:custGeom>
              <a:avLst/>
              <a:gdLst>
                <a:gd name="connsiteX0" fmla="*/ 292765 w 330186"/>
                <a:gd name="connsiteY0" fmla="*/ 464762 h 460259"/>
                <a:gd name="connsiteX1" fmla="*/ 292765 w 330186"/>
                <a:gd name="connsiteY1" fmla="*/ 464762 h 460259"/>
                <a:gd name="connsiteX2" fmla="*/ 40223 w 330186"/>
                <a:gd name="connsiteY2" fmla="*/ 464762 h 460259"/>
                <a:gd name="connsiteX3" fmla="*/ 6704 w 330186"/>
                <a:gd name="connsiteY3" fmla="*/ 446752 h 460259"/>
                <a:gd name="connsiteX4" fmla="*/ 5803 w 330186"/>
                <a:gd name="connsiteY4" fmla="*/ 441949 h 460259"/>
                <a:gd name="connsiteX5" fmla="*/ 8505 w 330186"/>
                <a:gd name="connsiteY5" fmla="*/ 437947 h 460259"/>
                <a:gd name="connsiteX6" fmla="*/ 17410 w 330186"/>
                <a:gd name="connsiteY6" fmla="*/ 439748 h 460259"/>
                <a:gd name="connsiteX7" fmla="*/ 40223 w 330186"/>
                <a:gd name="connsiteY7" fmla="*/ 451955 h 460259"/>
                <a:gd name="connsiteX8" fmla="*/ 292765 w 330186"/>
                <a:gd name="connsiteY8" fmla="*/ 451955 h 460259"/>
                <a:gd name="connsiteX9" fmla="*/ 320180 w 330186"/>
                <a:gd name="connsiteY9" fmla="*/ 424540 h 460259"/>
                <a:gd name="connsiteX10" fmla="*/ 320180 w 330186"/>
                <a:gd name="connsiteY10" fmla="*/ 315278 h 460259"/>
                <a:gd name="connsiteX11" fmla="*/ 320180 w 330186"/>
                <a:gd name="connsiteY11" fmla="*/ 315178 h 460259"/>
                <a:gd name="connsiteX12" fmla="*/ 326584 w 330186"/>
                <a:gd name="connsiteY12" fmla="*/ 308874 h 460259"/>
                <a:gd name="connsiteX13" fmla="*/ 332987 w 330186"/>
                <a:gd name="connsiteY13" fmla="*/ 315278 h 460259"/>
                <a:gd name="connsiteX14" fmla="*/ 332987 w 330186"/>
                <a:gd name="connsiteY14" fmla="*/ 424540 h 460259"/>
                <a:gd name="connsiteX15" fmla="*/ 292765 w 330186"/>
                <a:gd name="connsiteY15" fmla="*/ 464762 h 460259"/>
                <a:gd name="connsiteX16" fmla="*/ 6503 w 330186"/>
                <a:gd name="connsiteY16" fmla="*/ 431543 h 460259"/>
                <a:gd name="connsiteX17" fmla="*/ 6503 w 330186"/>
                <a:gd name="connsiteY17" fmla="*/ 431543 h 460259"/>
                <a:gd name="connsiteX18" fmla="*/ 0 w 330186"/>
                <a:gd name="connsiteY18" fmla="*/ 425240 h 460259"/>
                <a:gd name="connsiteX19" fmla="*/ 1801 w 330186"/>
                <a:gd name="connsiteY19" fmla="*/ 420737 h 460259"/>
                <a:gd name="connsiteX20" fmla="*/ 6304 w 330186"/>
                <a:gd name="connsiteY20" fmla="*/ 418736 h 460259"/>
                <a:gd name="connsiteX21" fmla="*/ 6404 w 330186"/>
                <a:gd name="connsiteY21" fmla="*/ 418736 h 460259"/>
                <a:gd name="connsiteX22" fmla="*/ 12807 w 330186"/>
                <a:gd name="connsiteY22" fmla="*/ 425040 h 460259"/>
                <a:gd name="connsiteX23" fmla="*/ 11006 w 330186"/>
                <a:gd name="connsiteY23" fmla="*/ 429642 h 460259"/>
                <a:gd name="connsiteX24" fmla="*/ 6503 w 330186"/>
                <a:gd name="connsiteY24" fmla="*/ 431543 h 460259"/>
                <a:gd name="connsiteX25" fmla="*/ 6503 w 330186"/>
                <a:gd name="connsiteY25" fmla="*/ 431543 h 460259"/>
                <a:gd name="connsiteX26" fmla="*/ 6404 w 330186"/>
                <a:gd name="connsiteY26" fmla="*/ 412333 h 460259"/>
                <a:gd name="connsiteX27" fmla="*/ 0 w 330186"/>
                <a:gd name="connsiteY27" fmla="*/ 405929 h 460259"/>
                <a:gd name="connsiteX28" fmla="*/ 0 w 330186"/>
                <a:gd name="connsiteY28" fmla="*/ 213821 h 460259"/>
                <a:gd name="connsiteX29" fmla="*/ 6404 w 330186"/>
                <a:gd name="connsiteY29" fmla="*/ 207417 h 460259"/>
                <a:gd name="connsiteX30" fmla="*/ 12807 w 330186"/>
                <a:gd name="connsiteY30" fmla="*/ 213821 h 460259"/>
                <a:gd name="connsiteX31" fmla="*/ 12807 w 330186"/>
                <a:gd name="connsiteY31" fmla="*/ 405929 h 460259"/>
                <a:gd name="connsiteX32" fmla="*/ 6404 w 330186"/>
                <a:gd name="connsiteY32" fmla="*/ 412333 h 460259"/>
                <a:gd name="connsiteX33" fmla="*/ 326584 w 330186"/>
                <a:gd name="connsiteY33" fmla="*/ 302471 h 460259"/>
                <a:gd name="connsiteX34" fmla="*/ 320180 w 330186"/>
                <a:gd name="connsiteY34" fmla="*/ 296067 h 460259"/>
                <a:gd name="connsiteX35" fmla="*/ 320180 w 330186"/>
                <a:gd name="connsiteY35" fmla="*/ 103959 h 460259"/>
                <a:gd name="connsiteX36" fmla="*/ 326584 w 330186"/>
                <a:gd name="connsiteY36" fmla="*/ 97555 h 460259"/>
                <a:gd name="connsiteX37" fmla="*/ 332987 w 330186"/>
                <a:gd name="connsiteY37" fmla="*/ 103959 h 460259"/>
                <a:gd name="connsiteX38" fmla="*/ 332987 w 330186"/>
                <a:gd name="connsiteY38" fmla="*/ 296067 h 460259"/>
                <a:gd name="connsiteX39" fmla="*/ 326584 w 330186"/>
                <a:gd name="connsiteY39" fmla="*/ 302471 h 460259"/>
                <a:gd name="connsiteX40" fmla="*/ 6404 w 330186"/>
                <a:gd name="connsiteY40" fmla="*/ 201013 h 460259"/>
                <a:gd name="connsiteX41" fmla="*/ 0 w 330186"/>
                <a:gd name="connsiteY41" fmla="*/ 194610 h 460259"/>
                <a:gd name="connsiteX42" fmla="*/ 0 w 330186"/>
                <a:gd name="connsiteY42" fmla="*/ 40223 h 460259"/>
                <a:gd name="connsiteX43" fmla="*/ 40223 w 330186"/>
                <a:gd name="connsiteY43" fmla="*/ 0 h 460259"/>
                <a:gd name="connsiteX44" fmla="*/ 229029 w 330186"/>
                <a:gd name="connsiteY44" fmla="*/ 0 h 460259"/>
                <a:gd name="connsiteX45" fmla="*/ 235432 w 330186"/>
                <a:gd name="connsiteY45" fmla="*/ 6404 h 460259"/>
                <a:gd name="connsiteX46" fmla="*/ 229029 w 330186"/>
                <a:gd name="connsiteY46" fmla="*/ 12807 h 460259"/>
                <a:gd name="connsiteX47" fmla="*/ 40223 w 330186"/>
                <a:gd name="connsiteY47" fmla="*/ 12807 h 460259"/>
                <a:gd name="connsiteX48" fmla="*/ 12807 w 330186"/>
                <a:gd name="connsiteY48" fmla="*/ 40223 h 460259"/>
                <a:gd name="connsiteX49" fmla="*/ 12807 w 330186"/>
                <a:gd name="connsiteY49" fmla="*/ 194610 h 460259"/>
                <a:gd name="connsiteX50" fmla="*/ 6404 w 330186"/>
                <a:gd name="connsiteY50" fmla="*/ 201013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30186" h="460259">
                  <a:moveTo>
                    <a:pt x="292765" y="464762"/>
                  </a:moveTo>
                  <a:lnTo>
                    <a:pt x="292765" y="464762"/>
                  </a:lnTo>
                  <a:lnTo>
                    <a:pt x="40223" y="464762"/>
                  </a:lnTo>
                  <a:cubicBezTo>
                    <a:pt x="26715" y="464762"/>
                    <a:pt x="14208" y="458058"/>
                    <a:pt x="6704" y="446752"/>
                  </a:cubicBezTo>
                  <a:cubicBezTo>
                    <a:pt x="5803" y="445351"/>
                    <a:pt x="5403" y="443650"/>
                    <a:pt x="5803" y="441949"/>
                  </a:cubicBezTo>
                  <a:cubicBezTo>
                    <a:pt x="6103" y="440348"/>
                    <a:pt x="7104" y="438848"/>
                    <a:pt x="8505" y="437947"/>
                  </a:cubicBezTo>
                  <a:cubicBezTo>
                    <a:pt x="11306" y="436046"/>
                    <a:pt x="15509" y="436846"/>
                    <a:pt x="17410" y="439748"/>
                  </a:cubicBezTo>
                  <a:cubicBezTo>
                    <a:pt x="22513" y="447352"/>
                    <a:pt x="31017" y="451955"/>
                    <a:pt x="40223" y="451955"/>
                  </a:cubicBezTo>
                  <a:lnTo>
                    <a:pt x="292765" y="451955"/>
                  </a:lnTo>
                  <a:cubicBezTo>
                    <a:pt x="307874" y="451955"/>
                    <a:pt x="320180" y="439648"/>
                    <a:pt x="320180" y="424540"/>
                  </a:cubicBezTo>
                  <a:lnTo>
                    <a:pt x="320180" y="315278"/>
                  </a:lnTo>
                  <a:lnTo>
                    <a:pt x="320180" y="315178"/>
                  </a:lnTo>
                  <a:cubicBezTo>
                    <a:pt x="320281" y="311676"/>
                    <a:pt x="323182" y="308874"/>
                    <a:pt x="326584" y="308874"/>
                  </a:cubicBezTo>
                  <a:cubicBezTo>
                    <a:pt x="330186" y="308874"/>
                    <a:pt x="332987" y="311776"/>
                    <a:pt x="332987" y="315278"/>
                  </a:cubicBezTo>
                  <a:lnTo>
                    <a:pt x="332987" y="424540"/>
                  </a:lnTo>
                  <a:cubicBezTo>
                    <a:pt x="332987" y="446752"/>
                    <a:pt x="314977" y="464762"/>
                    <a:pt x="292765" y="464762"/>
                  </a:cubicBezTo>
                  <a:close/>
                  <a:moveTo>
                    <a:pt x="6503" y="431543"/>
                  </a:moveTo>
                  <a:lnTo>
                    <a:pt x="6503" y="431543"/>
                  </a:lnTo>
                  <a:cubicBezTo>
                    <a:pt x="2901" y="431543"/>
                    <a:pt x="100" y="428742"/>
                    <a:pt x="0" y="425240"/>
                  </a:cubicBezTo>
                  <a:cubicBezTo>
                    <a:pt x="0" y="423539"/>
                    <a:pt x="600" y="421938"/>
                    <a:pt x="1801" y="420737"/>
                  </a:cubicBezTo>
                  <a:cubicBezTo>
                    <a:pt x="3002" y="419437"/>
                    <a:pt x="4602" y="418736"/>
                    <a:pt x="6304" y="418736"/>
                  </a:cubicBezTo>
                  <a:lnTo>
                    <a:pt x="6404" y="418736"/>
                  </a:lnTo>
                  <a:cubicBezTo>
                    <a:pt x="9905" y="418736"/>
                    <a:pt x="12707" y="421538"/>
                    <a:pt x="12807" y="425040"/>
                  </a:cubicBezTo>
                  <a:cubicBezTo>
                    <a:pt x="12807" y="426741"/>
                    <a:pt x="12207" y="428341"/>
                    <a:pt x="11006" y="429642"/>
                  </a:cubicBezTo>
                  <a:cubicBezTo>
                    <a:pt x="9805" y="430843"/>
                    <a:pt x="8205" y="431543"/>
                    <a:pt x="6503" y="431543"/>
                  </a:cubicBezTo>
                  <a:lnTo>
                    <a:pt x="6503" y="431543"/>
                  </a:lnTo>
                  <a:close/>
                  <a:moveTo>
                    <a:pt x="6404" y="412333"/>
                  </a:moveTo>
                  <a:cubicBezTo>
                    <a:pt x="2901" y="412333"/>
                    <a:pt x="0" y="409431"/>
                    <a:pt x="0" y="405929"/>
                  </a:cubicBezTo>
                  <a:lnTo>
                    <a:pt x="0" y="213821"/>
                  </a:lnTo>
                  <a:cubicBezTo>
                    <a:pt x="0" y="210319"/>
                    <a:pt x="2901" y="207417"/>
                    <a:pt x="6404" y="207417"/>
                  </a:cubicBezTo>
                  <a:cubicBezTo>
                    <a:pt x="9905" y="207417"/>
                    <a:pt x="12807" y="210319"/>
                    <a:pt x="12807" y="213821"/>
                  </a:cubicBezTo>
                  <a:lnTo>
                    <a:pt x="12807" y="405929"/>
                  </a:lnTo>
                  <a:cubicBezTo>
                    <a:pt x="12807" y="409431"/>
                    <a:pt x="9905" y="412333"/>
                    <a:pt x="6404" y="412333"/>
                  </a:cubicBezTo>
                  <a:close/>
                  <a:moveTo>
                    <a:pt x="326584" y="302471"/>
                  </a:moveTo>
                  <a:cubicBezTo>
                    <a:pt x="323082" y="302471"/>
                    <a:pt x="320180" y="299569"/>
                    <a:pt x="320180" y="296067"/>
                  </a:cubicBezTo>
                  <a:lnTo>
                    <a:pt x="320180" y="103959"/>
                  </a:lnTo>
                  <a:cubicBezTo>
                    <a:pt x="320180" y="100457"/>
                    <a:pt x="323082" y="97555"/>
                    <a:pt x="326584" y="97555"/>
                  </a:cubicBezTo>
                  <a:cubicBezTo>
                    <a:pt x="330186" y="97555"/>
                    <a:pt x="332987" y="100457"/>
                    <a:pt x="332987" y="103959"/>
                  </a:cubicBezTo>
                  <a:lnTo>
                    <a:pt x="332987" y="296067"/>
                  </a:lnTo>
                  <a:cubicBezTo>
                    <a:pt x="332987" y="299569"/>
                    <a:pt x="330186" y="302471"/>
                    <a:pt x="326584" y="302471"/>
                  </a:cubicBezTo>
                  <a:close/>
                  <a:moveTo>
                    <a:pt x="6404" y="201013"/>
                  </a:moveTo>
                  <a:cubicBezTo>
                    <a:pt x="2901" y="201013"/>
                    <a:pt x="0" y="198212"/>
                    <a:pt x="0" y="194610"/>
                  </a:cubicBezTo>
                  <a:lnTo>
                    <a:pt x="0" y="40223"/>
                  </a:lnTo>
                  <a:cubicBezTo>
                    <a:pt x="0" y="18110"/>
                    <a:pt x="18110" y="0"/>
                    <a:pt x="40223" y="0"/>
                  </a:cubicBezTo>
                  <a:lnTo>
                    <a:pt x="229029" y="0"/>
                  </a:lnTo>
                  <a:cubicBezTo>
                    <a:pt x="232531" y="0"/>
                    <a:pt x="235432" y="2902"/>
                    <a:pt x="235432" y="6404"/>
                  </a:cubicBezTo>
                  <a:cubicBezTo>
                    <a:pt x="235432" y="9906"/>
                    <a:pt x="232531" y="12807"/>
                    <a:pt x="229029" y="12807"/>
                  </a:cubicBezTo>
                  <a:lnTo>
                    <a:pt x="40223" y="12807"/>
                  </a:lnTo>
                  <a:cubicBezTo>
                    <a:pt x="25114" y="12807"/>
                    <a:pt x="12807" y="25114"/>
                    <a:pt x="12807" y="40223"/>
                  </a:cubicBezTo>
                  <a:lnTo>
                    <a:pt x="12807" y="194610"/>
                  </a:lnTo>
                  <a:cubicBezTo>
                    <a:pt x="12807" y="198212"/>
                    <a:pt x="9905" y="201013"/>
                    <a:pt x="6404" y="2010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793F2331-7C81-4429-BDDB-3E6D7A7BB61B}"/>
                </a:ext>
              </a:extLst>
            </p:cNvPr>
            <p:cNvSpPr/>
            <p:nvPr/>
          </p:nvSpPr>
          <p:spPr>
            <a:xfrm>
              <a:off x="7894186" y="5837258"/>
              <a:ext cx="110062" cy="100056"/>
            </a:xfrm>
            <a:custGeom>
              <a:avLst/>
              <a:gdLst>
                <a:gd name="connsiteX0" fmla="*/ 103959 w 110062"/>
                <a:gd name="connsiteY0" fmla="*/ 107360 h 100056"/>
                <a:gd name="connsiteX1" fmla="*/ 6404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308 w 110062"/>
                <a:gd name="connsiteY8" fmla="*/ 10306 h 100056"/>
                <a:gd name="connsiteX9" fmla="*/ 22312 w 110062"/>
                <a:gd name="connsiteY9" fmla="*/ 10306 h 100056"/>
                <a:gd name="connsiteX10" fmla="*/ 108461 w 110062"/>
                <a:gd name="connsiteY10" fmla="*/ 96454 h 100056"/>
                <a:gd name="connsiteX11" fmla="*/ 109862 w 110062"/>
                <a:gd name="connsiteY11" fmla="*/ 103458 h 100056"/>
                <a:gd name="connsiteX12" fmla="*/ 103959 w 110062"/>
                <a:gd name="connsiteY12" fmla="*/ 107360 h 100056"/>
                <a:gd name="connsiteX13" fmla="*/ 12807 w 110062"/>
                <a:gd name="connsiteY13" fmla="*/ 94553 h 100056"/>
                <a:gd name="connsiteX14" fmla="*/ 88550 w 110062"/>
                <a:gd name="connsiteY14" fmla="*/ 94553 h 100056"/>
                <a:gd name="connsiteX15" fmla="*/ 13308 w 110062"/>
                <a:gd name="connsiteY15" fmla="*/ 19311 h 100056"/>
                <a:gd name="connsiteX16" fmla="*/ 12807 w 110062"/>
                <a:gd name="connsiteY16" fmla="*/ 18811 h 100056"/>
                <a:gd name="connsiteX17" fmla="*/ 12807 w 110062"/>
                <a:gd name="connsiteY17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0062" h="100056">
                  <a:moveTo>
                    <a:pt x="103959" y="107360"/>
                  </a:moveTo>
                  <a:lnTo>
                    <a:pt x="6404" y="107360"/>
                  </a:lnTo>
                  <a:cubicBezTo>
                    <a:pt x="4702" y="107360"/>
                    <a:pt x="3002" y="106660"/>
                    <a:pt x="1901" y="105459"/>
                  </a:cubicBezTo>
                  <a:cubicBezTo>
                    <a:pt x="7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901" y="0"/>
                    <a:pt x="6404" y="0"/>
                  </a:cubicBezTo>
                  <a:cubicBezTo>
                    <a:pt x="9905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2907" y="10606"/>
                    <a:pt x="13107" y="10406"/>
                    <a:pt x="13308" y="10306"/>
                  </a:cubicBezTo>
                  <a:cubicBezTo>
                    <a:pt x="15709" y="7804"/>
                    <a:pt x="19911" y="7804"/>
                    <a:pt x="22312" y="10306"/>
                  </a:cubicBezTo>
                  <a:lnTo>
                    <a:pt x="108461" y="96454"/>
                  </a:lnTo>
                  <a:cubicBezTo>
                    <a:pt x="110362" y="98255"/>
                    <a:pt x="110863" y="101057"/>
                    <a:pt x="109862" y="103458"/>
                  </a:cubicBezTo>
                  <a:cubicBezTo>
                    <a:pt x="108861" y="105760"/>
                    <a:pt x="106560" y="107360"/>
                    <a:pt x="103959" y="107360"/>
                  </a:cubicBezTo>
                  <a:close/>
                  <a:moveTo>
                    <a:pt x="12807" y="94553"/>
                  </a:moveTo>
                  <a:lnTo>
                    <a:pt x="88550" y="94553"/>
                  </a:lnTo>
                  <a:lnTo>
                    <a:pt x="13308" y="19311"/>
                  </a:lnTo>
                  <a:cubicBezTo>
                    <a:pt x="13107" y="19211"/>
                    <a:pt x="12907" y="19011"/>
                    <a:pt x="12807" y="18811"/>
                  </a:cubicBezTo>
                  <a:lnTo>
                    <a:pt x="12807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E7A34CA-EF66-4D25-A929-D11C72C94D6D}"/>
                </a:ext>
              </a:extLst>
            </p:cNvPr>
            <p:cNvSpPr/>
            <p:nvPr/>
          </p:nvSpPr>
          <p:spPr>
            <a:xfrm>
              <a:off x="7728993" y="6069489"/>
              <a:ext cx="210118" cy="110062"/>
            </a:xfrm>
            <a:custGeom>
              <a:avLst/>
              <a:gdLst>
                <a:gd name="connsiteX0" fmla="*/ 211819 w 210118"/>
                <a:gd name="connsiteY0" fmla="*/ 115465 h 110062"/>
                <a:gd name="connsiteX1" fmla="*/ 6404 w 210118"/>
                <a:gd name="connsiteY1" fmla="*/ 115465 h 110062"/>
                <a:gd name="connsiteX2" fmla="*/ 0 w 210118"/>
                <a:gd name="connsiteY2" fmla="*/ 109061 h 110062"/>
                <a:gd name="connsiteX3" fmla="*/ 0 w 210118"/>
                <a:gd name="connsiteY3" fmla="*/ 82446 h 110062"/>
                <a:gd name="connsiteX4" fmla="*/ 79345 w 210118"/>
                <a:gd name="connsiteY4" fmla="*/ 0 h 110062"/>
                <a:gd name="connsiteX5" fmla="*/ 85949 w 210118"/>
                <a:gd name="connsiteY5" fmla="*/ 6203 h 110062"/>
                <a:gd name="connsiteX6" fmla="*/ 79745 w 210118"/>
                <a:gd name="connsiteY6" fmla="*/ 12807 h 110062"/>
                <a:gd name="connsiteX7" fmla="*/ 12808 w 210118"/>
                <a:gd name="connsiteY7" fmla="*/ 82446 h 110062"/>
                <a:gd name="connsiteX8" fmla="*/ 12808 w 210118"/>
                <a:gd name="connsiteY8" fmla="*/ 102658 h 110062"/>
                <a:gd name="connsiteX9" fmla="*/ 205416 w 210118"/>
                <a:gd name="connsiteY9" fmla="*/ 102658 h 110062"/>
                <a:gd name="connsiteX10" fmla="*/ 205416 w 210118"/>
                <a:gd name="connsiteY10" fmla="*/ 82446 h 110062"/>
                <a:gd name="connsiteX11" fmla="*/ 138478 w 210118"/>
                <a:gd name="connsiteY11" fmla="*/ 12807 h 110062"/>
                <a:gd name="connsiteX12" fmla="*/ 132274 w 210118"/>
                <a:gd name="connsiteY12" fmla="*/ 6203 h 110062"/>
                <a:gd name="connsiteX13" fmla="*/ 138878 w 210118"/>
                <a:gd name="connsiteY13" fmla="*/ 0 h 110062"/>
                <a:gd name="connsiteX14" fmla="*/ 218223 w 210118"/>
                <a:gd name="connsiteY14" fmla="*/ 82446 h 110062"/>
                <a:gd name="connsiteX15" fmla="*/ 218223 w 210118"/>
                <a:gd name="connsiteY15" fmla="*/ 109061 h 110062"/>
                <a:gd name="connsiteX16" fmla="*/ 211819 w 210118"/>
                <a:gd name="connsiteY16" fmla="*/ 115465 h 11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0118" h="110062">
                  <a:moveTo>
                    <a:pt x="211819" y="115465"/>
                  </a:moveTo>
                  <a:lnTo>
                    <a:pt x="6404" y="115465"/>
                  </a:lnTo>
                  <a:cubicBezTo>
                    <a:pt x="2901" y="115465"/>
                    <a:pt x="0" y="112563"/>
                    <a:pt x="0" y="109061"/>
                  </a:cubicBezTo>
                  <a:lnTo>
                    <a:pt x="0" y="82446"/>
                  </a:lnTo>
                  <a:cubicBezTo>
                    <a:pt x="0" y="37921"/>
                    <a:pt x="34819" y="1701"/>
                    <a:pt x="79345" y="0"/>
                  </a:cubicBezTo>
                  <a:cubicBezTo>
                    <a:pt x="82747" y="0"/>
                    <a:pt x="85849" y="2602"/>
                    <a:pt x="85949" y="6203"/>
                  </a:cubicBezTo>
                  <a:cubicBezTo>
                    <a:pt x="86048" y="9705"/>
                    <a:pt x="83347" y="12707"/>
                    <a:pt x="79745" y="12807"/>
                  </a:cubicBezTo>
                  <a:cubicBezTo>
                    <a:pt x="42224" y="14208"/>
                    <a:pt x="12808" y="44825"/>
                    <a:pt x="12808" y="82446"/>
                  </a:cubicBezTo>
                  <a:lnTo>
                    <a:pt x="12808" y="102658"/>
                  </a:lnTo>
                  <a:lnTo>
                    <a:pt x="205416" y="102658"/>
                  </a:lnTo>
                  <a:lnTo>
                    <a:pt x="205416" y="82446"/>
                  </a:lnTo>
                  <a:cubicBezTo>
                    <a:pt x="205416" y="44825"/>
                    <a:pt x="175999" y="14208"/>
                    <a:pt x="138478" y="12807"/>
                  </a:cubicBezTo>
                  <a:cubicBezTo>
                    <a:pt x="134976" y="12707"/>
                    <a:pt x="132175" y="9705"/>
                    <a:pt x="132274" y="6203"/>
                  </a:cubicBezTo>
                  <a:cubicBezTo>
                    <a:pt x="132374" y="2701"/>
                    <a:pt x="135476" y="0"/>
                    <a:pt x="138878" y="0"/>
                  </a:cubicBezTo>
                  <a:cubicBezTo>
                    <a:pt x="183404" y="1701"/>
                    <a:pt x="218223" y="37921"/>
                    <a:pt x="218223" y="82446"/>
                  </a:cubicBezTo>
                  <a:lnTo>
                    <a:pt x="218223" y="109061"/>
                  </a:lnTo>
                  <a:cubicBezTo>
                    <a:pt x="218223" y="112563"/>
                    <a:pt x="215322" y="115465"/>
                    <a:pt x="211819" y="115465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B306A458-309C-4E2C-AE81-C96FA9298886}"/>
                </a:ext>
              </a:extLst>
            </p:cNvPr>
            <p:cNvSpPr/>
            <p:nvPr/>
          </p:nvSpPr>
          <p:spPr>
            <a:xfrm>
              <a:off x="7778921" y="5948220"/>
              <a:ext cx="110062" cy="120068"/>
            </a:xfrm>
            <a:custGeom>
              <a:avLst/>
              <a:gdLst>
                <a:gd name="connsiteX0" fmla="*/ 59233 w 110062"/>
                <a:gd name="connsiteY0" fmla="*/ 128072 h 120067"/>
                <a:gd name="connsiteX1" fmla="*/ 9805 w 110062"/>
                <a:gd name="connsiteY1" fmla="*/ 78444 h 120067"/>
                <a:gd name="connsiteX2" fmla="*/ 0 w 110062"/>
                <a:gd name="connsiteY2" fmla="*/ 59634 h 120067"/>
                <a:gd name="connsiteX3" fmla="*/ 8705 w 110062"/>
                <a:gd name="connsiteY3" fmla="*/ 41623 h 120067"/>
                <a:gd name="connsiteX4" fmla="*/ 51129 w 110062"/>
                <a:gd name="connsiteY4" fmla="*/ 0 h 120067"/>
                <a:gd name="connsiteX5" fmla="*/ 68239 w 110062"/>
                <a:gd name="connsiteY5" fmla="*/ 0 h 120067"/>
                <a:gd name="connsiteX6" fmla="*/ 109762 w 110062"/>
                <a:gd name="connsiteY6" fmla="*/ 41623 h 120067"/>
                <a:gd name="connsiteX7" fmla="*/ 118367 w 110062"/>
                <a:gd name="connsiteY7" fmla="*/ 59634 h 120067"/>
                <a:gd name="connsiteX8" fmla="*/ 108562 w 110062"/>
                <a:gd name="connsiteY8" fmla="*/ 78444 h 120067"/>
                <a:gd name="connsiteX9" fmla="*/ 59233 w 110062"/>
                <a:gd name="connsiteY9" fmla="*/ 128072 h 120067"/>
                <a:gd name="connsiteX10" fmla="*/ 17010 w 110062"/>
                <a:gd name="connsiteY10" fmla="*/ 67738 h 120067"/>
                <a:gd name="connsiteX11" fmla="*/ 22013 w 110062"/>
                <a:gd name="connsiteY11" fmla="*/ 73641 h 120067"/>
                <a:gd name="connsiteX12" fmla="*/ 59233 w 110062"/>
                <a:gd name="connsiteY12" fmla="*/ 115265 h 120067"/>
                <a:gd name="connsiteX13" fmla="*/ 96455 w 110062"/>
                <a:gd name="connsiteY13" fmla="*/ 73641 h 120067"/>
                <a:gd name="connsiteX14" fmla="*/ 101457 w 110062"/>
                <a:gd name="connsiteY14" fmla="*/ 67738 h 120067"/>
                <a:gd name="connsiteX15" fmla="*/ 105559 w 110062"/>
                <a:gd name="connsiteY15" fmla="*/ 59734 h 120067"/>
                <a:gd name="connsiteX16" fmla="*/ 101457 w 110062"/>
                <a:gd name="connsiteY16" fmla="*/ 51729 h 120067"/>
                <a:gd name="connsiteX17" fmla="*/ 96955 w 110062"/>
                <a:gd name="connsiteY17" fmla="*/ 45626 h 120067"/>
                <a:gd name="connsiteX18" fmla="*/ 96955 w 110062"/>
                <a:gd name="connsiteY18" fmla="*/ 44125 h 120067"/>
                <a:gd name="connsiteX19" fmla="*/ 68138 w 110062"/>
                <a:gd name="connsiteY19" fmla="*/ 12907 h 120067"/>
                <a:gd name="connsiteX20" fmla="*/ 51029 w 110062"/>
                <a:gd name="connsiteY20" fmla="*/ 12907 h 120067"/>
                <a:gd name="connsiteX21" fmla="*/ 21312 w 110062"/>
                <a:gd name="connsiteY21" fmla="*/ 45025 h 120067"/>
                <a:gd name="connsiteX22" fmla="*/ 16709 w 110062"/>
                <a:gd name="connsiteY22" fmla="*/ 51829 h 120067"/>
                <a:gd name="connsiteX23" fmla="*/ 12707 w 110062"/>
                <a:gd name="connsiteY23" fmla="*/ 59734 h 120067"/>
                <a:gd name="connsiteX24" fmla="*/ 17010 w 110062"/>
                <a:gd name="connsiteY24" fmla="*/ 67738 h 120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062" h="120067">
                  <a:moveTo>
                    <a:pt x="59233" y="128072"/>
                  </a:moveTo>
                  <a:cubicBezTo>
                    <a:pt x="31418" y="128072"/>
                    <a:pt x="14508" y="102958"/>
                    <a:pt x="9805" y="78444"/>
                  </a:cubicBezTo>
                  <a:cubicBezTo>
                    <a:pt x="3902" y="74942"/>
                    <a:pt x="0" y="67738"/>
                    <a:pt x="0" y="59634"/>
                  </a:cubicBezTo>
                  <a:cubicBezTo>
                    <a:pt x="0" y="52029"/>
                    <a:pt x="3402" y="45225"/>
                    <a:pt x="8705" y="41623"/>
                  </a:cubicBezTo>
                  <a:cubicBezTo>
                    <a:pt x="10006" y="16209"/>
                    <a:pt x="26315" y="0"/>
                    <a:pt x="51129" y="0"/>
                  </a:cubicBezTo>
                  <a:lnTo>
                    <a:pt x="68239" y="0"/>
                  </a:lnTo>
                  <a:cubicBezTo>
                    <a:pt x="92752" y="0"/>
                    <a:pt x="108861" y="16309"/>
                    <a:pt x="109762" y="41623"/>
                  </a:cubicBezTo>
                  <a:cubicBezTo>
                    <a:pt x="114965" y="45326"/>
                    <a:pt x="118367" y="52129"/>
                    <a:pt x="118367" y="59634"/>
                  </a:cubicBezTo>
                  <a:cubicBezTo>
                    <a:pt x="118367" y="67738"/>
                    <a:pt x="114465" y="74942"/>
                    <a:pt x="108562" y="78444"/>
                  </a:cubicBezTo>
                  <a:cubicBezTo>
                    <a:pt x="103959" y="102958"/>
                    <a:pt x="86949" y="128072"/>
                    <a:pt x="59233" y="128072"/>
                  </a:cubicBezTo>
                  <a:close/>
                  <a:moveTo>
                    <a:pt x="17010" y="67738"/>
                  </a:moveTo>
                  <a:cubicBezTo>
                    <a:pt x="19411" y="68439"/>
                    <a:pt x="21613" y="71140"/>
                    <a:pt x="22013" y="73641"/>
                  </a:cubicBezTo>
                  <a:cubicBezTo>
                    <a:pt x="25014" y="93653"/>
                    <a:pt x="37922" y="115265"/>
                    <a:pt x="59233" y="115265"/>
                  </a:cubicBezTo>
                  <a:cubicBezTo>
                    <a:pt x="80545" y="115265"/>
                    <a:pt x="93453" y="93653"/>
                    <a:pt x="96455" y="73641"/>
                  </a:cubicBezTo>
                  <a:cubicBezTo>
                    <a:pt x="96855" y="71140"/>
                    <a:pt x="99156" y="68439"/>
                    <a:pt x="101457" y="67738"/>
                  </a:cubicBezTo>
                  <a:cubicBezTo>
                    <a:pt x="103459" y="67138"/>
                    <a:pt x="105559" y="63936"/>
                    <a:pt x="105559" y="59734"/>
                  </a:cubicBezTo>
                  <a:cubicBezTo>
                    <a:pt x="105559" y="55531"/>
                    <a:pt x="103459" y="52429"/>
                    <a:pt x="101457" y="51729"/>
                  </a:cubicBezTo>
                  <a:cubicBezTo>
                    <a:pt x="98756" y="50929"/>
                    <a:pt x="96955" y="48427"/>
                    <a:pt x="96955" y="45626"/>
                  </a:cubicBezTo>
                  <a:lnTo>
                    <a:pt x="96955" y="44125"/>
                  </a:lnTo>
                  <a:cubicBezTo>
                    <a:pt x="96955" y="24614"/>
                    <a:pt x="86148" y="12907"/>
                    <a:pt x="68138" y="12907"/>
                  </a:cubicBezTo>
                  <a:lnTo>
                    <a:pt x="51029" y="12907"/>
                  </a:lnTo>
                  <a:cubicBezTo>
                    <a:pt x="32418" y="12907"/>
                    <a:pt x="21312" y="24914"/>
                    <a:pt x="21312" y="45025"/>
                  </a:cubicBezTo>
                  <a:cubicBezTo>
                    <a:pt x="21312" y="47627"/>
                    <a:pt x="19111" y="50829"/>
                    <a:pt x="16709" y="51829"/>
                  </a:cubicBezTo>
                  <a:cubicBezTo>
                    <a:pt x="14709" y="52630"/>
                    <a:pt x="12707" y="55631"/>
                    <a:pt x="12707" y="59734"/>
                  </a:cubicBezTo>
                  <a:cubicBezTo>
                    <a:pt x="12808" y="63936"/>
                    <a:pt x="14908" y="67138"/>
                    <a:pt x="17010" y="6773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0693150-A3D4-4A00-9702-85A53EBB5D23}"/>
                </a:ext>
              </a:extLst>
            </p:cNvPr>
            <p:cNvSpPr/>
            <p:nvPr/>
          </p:nvSpPr>
          <p:spPr>
            <a:xfrm>
              <a:off x="7801834" y="6048677"/>
              <a:ext cx="10006" cy="30017"/>
            </a:xfrm>
            <a:custGeom>
              <a:avLst/>
              <a:gdLst>
                <a:gd name="connsiteX0" fmla="*/ 6403 w 10005"/>
                <a:gd name="connsiteY0" fmla="*/ 33519 h 30016"/>
                <a:gd name="connsiteX1" fmla="*/ 0 w 10005"/>
                <a:gd name="connsiteY1" fmla="*/ 27115 h 30016"/>
                <a:gd name="connsiteX2" fmla="*/ 0 w 10005"/>
                <a:gd name="connsiteY2" fmla="*/ 6403 h 30016"/>
                <a:gd name="connsiteX3" fmla="*/ 6403 w 10005"/>
                <a:gd name="connsiteY3" fmla="*/ 0 h 30016"/>
                <a:gd name="connsiteX4" fmla="*/ 12807 w 10005"/>
                <a:gd name="connsiteY4" fmla="*/ 6403 h 30016"/>
                <a:gd name="connsiteX5" fmla="*/ 12807 w 10005"/>
                <a:gd name="connsiteY5" fmla="*/ 27115 h 30016"/>
                <a:gd name="connsiteX6" fmla="*/ 6403 w 10005"/>
                <a:gd name="connsiteY6" fmla="*/ 33519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3" y="33519"/>
                  </a:moveTo>
                  <a:cubicBezTo>
                    <a:pt x="2901" y="33519"/>
                    <a:pt x="0" y="30617"/>
                    <a:pt x="0" y="27115"/>
                  </a:cubicBezTo>
                  <a:lnTo>
                    <a:pt x="0" y="6403"/>
                  </a:lnTo>
                  <a:cubicBezTo>
                    <a:pt x="0" y="2901"/>
                    <a:pt x="2901" y="0"/>
                    <a:pt x="6403" y="0"/>
                  </a:cubicBezTo>
                  <a:cubicBezTo>
                    <a:pt x="9905" y="0"/>
                    <a:pt x="12807" y="2901"/>
                    <a:pt x="12807" y="6403"/>
                  </a:cubicBezTo>
                  <a:lnTo>
                    <a:pt x="12807" y="27115"/>
                  </a:lnTo>
                  <a:cubicBezTo>
                    <a:pt x="12807" y="30617"/>
                    <a:pt x="10006" y="33519"/>
                    <a:pt x="6403" y="33519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137F46EF-5533-46D3-9B53-F09750989B88}"/>
                </a:ext>
              </a:extLst>
            </p:cNvPr>
            <p:cNvSpPr/>
            <p:nvPr/>
          </p:nvSpPr>
          <p:spPr>
            <a:xfrm>
              <a:off x="7861267" y="6048677"/>
              <a:ext cx="10006" cy="30017"/>
            </a:xfrm>
            <a:custGeom>
              <a:avLst/>
              <a:gdLst>
                <a:gd name="connsiteX0" fmla="*/ 6404 w 10005"/>
                <a:gd name="connsiteY0" fmla="*/ 33519 h 30016"/>
                <a:gd name="connsiteX1" fmla="*/ 0 w 10005"/>
                <a:gd name="connsiteY1" fmla="*/ 27115 h 30016"/>
                <a:gd name="connsiteX2" fmla="*/ 0 w 10005"/>
                <a:gd name="connsiteY2" fmla="*/ 6403 h 30016"/>
                <a:gd name="connsiteX3" fmla="*/ 6404 w 10005"/>
                <a:gd name="connsiteY3" fmla="*/ 0 h 30016"/>
                <a:gd name="connsiteX4" fmla="*/ 12808 w 10005"/>
                <a:gd name="connsiteY4" fmla="*/ 6403 h 30016"/>
                <a:gd name="connsiteX5" fmla="*/ 12808 w 10005"/>
                <a:gd name="connsiteY5" fmla="*/ 27115 h 30016"/>
                <a:gd name="connsiteX6" fmla="*/ 6404 w 10005"/>
                <a:gd name="connsiteY6" fmla="*/ 33519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30016">
                  <a:moveTo>
                    <a:pt x="6404" y="33519"/>
                  </a:moveTo>
                  <a:cubicBezTo>
                    <a:pt x="2902" y="33519"/>
                    <a:pt x="0" y="30617"/>
                    <a:pt x="0" y="27115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6" y="0"/>
                    <a:pt x="12808" y="2901"/>
                    <a:pt x="12808" y="6403"/>
                  </a:cubicBezTo>
                  <a:lnTo>
                    <a:pt x="12808" y="27115"/>
                  </a:lnTo>
                  <a:cubicBezTo>
                    <a:pt x="12808" y="30617"/>
                    <a:pt x="9906" y="33519"/>
                    <a:pt x="6404" y="33519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B4111E7-2CB4-4C10-851A-C29E87984E77}"/>
                </a:ext>
              </a:extLst>
            </p:cNvPr>
            <p:cNvSpPr/>
            <p:nvPr/>
          </p:nvSpPr>
          <p:spPr>
            <a:xfrm>
              <a:off x="7802234" y="6069389"/>
              <a:ext cx="40023" cy="20011"/>
            </a:xfrm>
            <a:custGeom>
              <a:avLst/>
              <a:gdLst>
                <a:gd name="connsiteX0" fmla="*/ 35920 w 40022"/>
                <a:gd name="connsiteY0" fmla="*/ 24714 h 20011"/>
                <a:gd name="connsiteX1" fmla="*/ 0 w 40022"/>
                <a:gd name="connsiteY1" fmla="*/ 6404 h 20011"/>
                <a:gd name="connsiteX2" fmla="*/ 6404 w 40022"/>
                <a:gd name="connsiteY2" fmla="*/ 0 h 20011"/>
                <a:gd name="connsiteX3" fmla="*/ 12807 w 40022"/>
                <a:gd name="connsiteY3" fmla="*/ 6404 h 20011"/>
                <a:gd name="connsiteX4" fmla="*/ 35920 w 40022"/>
                <a:gd name="connsiteY4" fmla="*/ 11907 h 20011"/>
                <a:gd name="connsiteX5" fmla="*/ 42324 w 40022"/>
                <a:gd name="connsiteY5" fmla="*/ 18310 h 20011"/>
                <a:gd name="connsiteX6" fmla="*/ 35920 w 40022"/>
                <a:gd name="connsiteY6" fmla="*/ 24714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20011">
                  <a:moveTo>
                    <a:pt x="35920" y="24714"/>
                  </a:moveTo>
                  <a:cubicBezTo>
                    <a:pt x="18610" y="24714"/>
                    <a:pt x="0" y="19011"/>
                    <a:pt x="0" y="6404"/>
                  </a:cubicBezTo>
                  <a:cubicBezTo>
                    <a:pt x="0" y="2902"/>
                    <a:pt x="2901" y="0"/>
                    <a:pt x="6404" y="0"/>
                  </a:cubicBezTo>
                  <a:cubicBezTo>
                    <a:pt x="9905" y="0"/>
                    <a:pt x="12807" y="2902"/>
                    <a:pt x="12807" y="6404"/>
                  </a:cubicBezTo>
                  <a:cubicBezTo>
                    <a:pt x="13608" y="7705"/>
                    <a:pt x="21612" y="11907"/>
                    <a:pt x="35920" y="11907"/>
                  </a:cubicBezTo>
                  <a:cubicBezTo>
                    <a:pt x="39422" y="11907"/>
                    <a:pt x="42324" y="14808"/>
                    <a:pt x="42324" y="18310"/>
                  </a:cubicBezTo>
                  <a:cubicBezTo>
                    <a:pt x="42324" y="21813"/>
                    <a:pt x="39422" y="24714"/>
                    <a:pt x="35920" y="2471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8D7D14A9-79A1-4FDF-8E76-04CA52DDA581}"/>
                </a:ext>
              </a:extLst>
            </p:cNvPr>
            <p:cNvSpPr/>
            <p:nvPr/>
          </p:nvSpPr>
          <p:spPr>
            <a:xfrm>
              <a:off x="7831751" y="6069189"/>
              <a:ext cx="40023" cy="20011"/>
            </a:xfrm>
            <a:custGeom>
              <a:avLst/>
              <a:gdLst>
                <a:gd name="connsiteX0" fmla="*/ 6403 w 40022"/>
                <a:gd name="connsiteY0" fmla="*/ 24914 h 20011"/>
                <a:gd name="connsiteX1" fmla="*/ 0 w 40022"/>
                <a:gd name="connsiteY1" fmla="*/ 18510 h 20011"/>
                <a:gd name="connsiteX2" fmla="*/ 6403 w 40022"/>
                <a:gd name="connsiteY2" fmla="*/ 12107 h 20011"/>
                <a:gd name="connsiteX3" fmla="*/ 29616 w 40022"/>
                <a:gd name="connsiteY3" fmla="*/ 6103 h 20011"/>
                <a:gd name="connsiteX4" fmla="*/ 36020 w 40022"/>
                <a:gd name="connsiteY4" fmla="*/ 0 h 20011"/>
                <a:gd name="connsiteX5" fmla="*/ 42424 w 40022"/>
                <a:gd name="connsiteY5" fmla="*/ 6704 h 20011"/>
                <a:gd name="connsiteX6" fmla="*/ 6403 w 40022"/>
                <a:gd name="connsiteY6" fmla="*/ 24914 h 20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022" h="20011">
                  <a:moveTo>
                    <a:pt x="6403" y="24914"/>
                  </a:moveTo>
                  <a:cubicBezTo>
                    <a:pt x="2901" y="24914"/>
                    <a:pt x="0" y="22013"/>
                    <a:pt x="0" y="18510"/>
                  </a:cubicBezTo>
                  <a:cubicBezTo>
                    <a:pt x="0" y="15008"/>
                    <a:pt x="2901" y="12107"/>
                    <a:pt x="6403" y="12107"/>
                  </a:cubicBezTo>
                  <a:cubicBezTo>
                    <a:pt x="20712" y="12107"/>
                    <a:pt x="28716" y="7905"/>
                    <a:pt x="29616" y="6103"/>
                  </a:cubicBezTo>
                  <a:cubicBezTo>
                    <a:pt x="29616" y="2602"/>
                    <a:pt x="32418" y="0"/>
                    <a:pt x="36020" y="0"/>
                  </a:cubicBezTo>
                  <a:cubicBezTo>
                    <a:pt x="39622" y="0"/>
                    <a:pt x="42424" y="3102"/>
                    <a:pt x="42424" y="6704"/>
                  </a:cubicBezTo>
                  <a:cubicBezTo>
                    <a:pt x="42324" y="19211"/>
                    <a:pt x="23713" y="24914"/>
                    <a:pt x="6403" y="2491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8" name="Group 657">
            <a:extLst>
              <a:ext uri="{FF2B5EF4-FFF2-40B4-BE49-F238E27FC236}">
                <a16:creationId xmlns:a16="http://schemas.microsoft.com/office/drawing/2014/main" id="{65E0C605-217E-48B7-96CA-1FF9AC3283BF}"/>
              </a:ext>
            </a:extLst>
          </p:cNvPr>
          <p:cNvGrpSpPr/>
          <p:nvPr/>
        </p:nvGrpSpPr>
        <p:grpSpPr>
          <a:xfrm>
            <a:off x="8832505" y="5834256"/>
            <a:ext cx="332597" cy="460259"/>
            <a:chOff x="8832505" y="5834256"/>
            <a:chExt cx="332597" cy="460259"/>
          </a:xfrm>
          <a:solidFill>
            <a:srgbClr val="FFFFFF"/>
          </a:solidFill>
        </p:grpSpPr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54F272F5-319C-4D6B-ADF6-CF2699408067}"/>
                </a:ext>
              </a:extLst>
            </p:cNvPr>
            <p:cNvSpPr/>
            <p:nvPr/>
          </p:nvSpPr>
          <p:spPr>
            <a:xfrm>
              <a:off x="8832505" y="5834256"/>
              <a:ext cx="330186" cy="460259"/>
            </a:xfrm>
            <a:custGeom>
              <a:avLst/>
              <a:gdLst>
                <a:gd name="connsiteX0" fmla="*/ 292674 w 330186"/>
                <a:gd name="connsiteY0" fmla="*/ 464762 h 460259"/>
                <a:gd name="connsiteX1" fmla="*/ 292674 w 330186"/>
                <a:gd name="connsiteY1" fmla="*/ 464762 h 460259"/>
                <a:gd name="connsiteX2" fmla="*/ 40232 w 330186"/>
                <a:gd name="connsiteY2" fmla="*/ 464762 h 460259"/>
                <a:gd name="connsiteX3" fmla="*/ 6714 w 330186"/>
                <a:gd name="connsiteY3" fmla="*/ 446752 h 460259"/>
                <a:gd name="connsiteX4" fmla="*/ 5713 w 330186"/>
                <a:gd name="connsiteY4" fmla="*/ 441949 h 460259"/>
                <a:gd name="connsiteX5" fmla="*/ 8515 w 330186"/>
                <a:gd name="connsiteY5" fmla="*/ 437947 h 460259"/>
                <a:gd name="connsiteX6" fmla="*/ 17320 w 330186"/>
                <a:gd name="connsiteY6" fmla="*/ 439748 h 460259"/>
                <a:gd name="connsiteX7" fmla="*/ 40232 w 330186"/>
                <a:gd name="connsiteY7" fmla="*/ 451955 h 460259"/>
                <a:gd name="connsiteX8" fmla="*/ 292674 w 330186"/>
                <a:gd name="connsiteY8" fmla="*/ 451955 h 460259"/>
                <a:gd name="connsiteX9" fmla="*/ 320190 w 330186"/>
                <a:gd name="connsiteY9" fmla="*/ 424540 h 460259"/>
                <a:gd name="connsiteX10" fmla="*/ 320190 w 330186"/>
                <a:gd name="connsiteY10" fmla="*/ 315278 h 460259"/>
                <a:gd name="connsiteX11" fmla="*/ 326594 w 330186"/>
                <a:gd name="connsiteY11" fmla="*/ 308874 h 460259"/>
                <a:gd name="connsiteX12" fmla="*/ 332997 w 330186"/>
                <a:gd name="connsiteY12" fmla="*/ 315278 h 460259"/>
                <a:gd name="connsiteX13" fmla="*/ 332997 w 330186"/>
                <a:gd name="connsiteY13" fmla="*/ 424540 h 460259"/>
                <a:gd name="connsiteX14" fmla="*/ 292674 w 330186"/>
                <a:gd name="connsiteY14" fmla="*/ 464762 h 460259"/>
                <a:gd name="connsiteX15" fmla="*/ 6513 w 330186"/>
                <a:gd name="connsiteY15" fmla="*/ 431543 h 460259"/>
                <a:gd name="connsiteX16" fmla="*/ 6313 w 330186"/>
                <a:gd name="connsiteY16" fmla="*/ 431543 h 460259"/>
                <a:gd name="connsiteX17" fmla="*/ 9 w 330186"/>
                <a:gd name="connsiteY17" fmla="*/ 425240 h 460259"/>
                <a:gd name="connsiteX18" fmla="*/ 1711 w 330186"/>
                <a:gd name="connsiteY18" fmla="*/ 420737 h 460259"/>
                <a:gd name="connsiteX19" fmla="*/ 6213 w 330186"/>
                <a:gd name="connsiteY19" fmla="*/ 418736 h 460259"/>
                <a:gd name="connsiteX20" fmla="*/ 6413 w 330186"/>
                <a:gd name="connsiteY20" fmla="*/ 418736 h 460259"/>
                <a:gd name="connsiteX21" fmla="*/ 12817 w 330186"/>
                <a:gd name="connsiteY21" fmla="*/ 425040 h 460259"/>
                <a:gd name="connsiteX22" fmla="*/ 11016 w 330186"/>
                <a:gd name="connsiteY22" fmla="*/ 429542 h 460259"/>
                <a:gd name="connsiteX23" fmla="*/ 6513 w 330186"/>
                <a:gd name="connsiteY23" fmla="*/ 431543 h 460259"/>
                <a:gd name="connsiteX24" fmla="*/ 6513 w 330186"/>
                <a:gd name="connsiteY24" fmla="*/ 431543 h 460259"/>
                <a:gd name="connsiteX25" fmla="*/ 6413 w 330186"/>
                <a:gd name="connsiteY25" fmla="*/ 412333 h 460259"/>
                <a:gd name="connsiteX26" fmla="*/ 9 w 330186"/>
                <a:gd name="connsiteY26" fmla="*/ 405929 h 460259"/>
                <a:gd name="connsiteX27" fmla="*/ 9 w 330186"/>
                <a:gd name="connsiteY27" fmla="*/ 213821 h 460259"/>
                <a:gd name="connsiteX28" fmla="*/ 6413 w 330186"/>
                <a:gd name="connsiteY28" fmla="*/ 207417 h 460259"/>
                <a:gd name="connsiteX29" fmla="*/ 12817 w 330186"/>
                <a:gd name="connsiteY29" fmla="*/ 213821 h 460259"/>
                <a:gd name="connsiteX30" fmla="*/ 12817 w 330186"/>
                <a:gd name="connsiteY30" fmla="*/ 405929 h 460259"/>
                <a:gd name="connsiteX31" fmla="*/ 6413 w 330186"/>
                <a:gd name="connsiteY31" fmla="*/ 412333 h 460259"/>
                <a:gd name="connsiteX32" fmla="*/ 326594 w 330186"/>
                <a:gd name="connsiteY32" fmla="*/ 302471 h 460259"/>
                <a:gd name="connsiteX33" fmla="*/ 320190 w 330186"/>
                <a:gd name="connsiteY33" fmla="*/ 296067 h 460259"/>
                <a:gd name="connsiteX34" fmla="*/ 320190 w 330186"/>
                <a:gd name="connsiteY34" fmla="*/ 103959 h 460259"/>
                <a:gd name="connsiteX35" fmla="*/ 326594 w 330186"/>
                <a:gd name="connsiteY35" fmla="*/ 97555 h 460259"/>
                <a:gd name="connsiteX36" fmla="*/ 332997 w 330186"/>
                <a:gd name="connsiteY36" fmla="*/ 103959 h 460259"/>
                <a:gd name="connsiteX37" fmla="*/ 332997 w 330186"/>
                <a:gd name="connsiteY37" fmla="*/ 296067 h 460259"/>
                <a:gd name="connsiteX38" fmla="*/ 326594 w 330186"/>
                <a:gd name="connsiteY38" fmla="*/ 302471 h 460259"/>
                <a:gd name="connsiteX39" fmla="*/ 6413 w 330186"/>
                <a:gd name="connsiteY39" fmla="*/ 201013 h 460259"/>
                <a:gd name="connsiteX40" fmla="*/ 9 w 330186"/>
                <a:gd name="connsiteY40" fmla="*/ 194610 h 460259"/>
                <a:gd name="connsiteX41" fmla="*/ 9 w 330186"/>
                <a:gd name="connsiteY41" fmla="*/ 40223 h 460259"/>
                <a:gd name="connsiteX42" fmla="*/ 40232 w 330186"/>
                <a:gd name="connsiteY42" fmla="*/ 0 h 460259"/>
                <a:gd name="connsiteX43" fmla="*/ 229039 w 330186"/>
                <a:gd name="connsiteY43" fmla="*/ 0 h 460259"/>
                <a:gd name="connsiteX44" fmla="*/ 235342 w 330186"/>
                <a:gd name="connsiteY44" fmla="*/ 6404 h 460259"/>
                <a:gd name="connsiteX45" fmla="*/ 229039 w 330186"/>
                <a:gd name="connsiteY45" fmla="*/ 12807 h 460259"/>
                <a:gd name="connsiteX46" fmla="*/ 40232 w 330186"/>
                <a:gd name="connsiteY46" fmla="*/ 12807 h 460259"/>
                <a:gd name="connsiteX47" fmla="*/ 12817 w 330186"/>
                <a:gd name="connsiteY47" fmla="*/ 40223 h 460259"/>
                <a:gd name="connsiteX48" fmla="*/ 12817 w 330186"/>
                <a:gd name="connsiteY48" fmla="*/ 194610 h 460259"/>
                <a:gd name="connsiteX49" fmla="*/ 6413 w 330186"/>
                <a:gd name="connsiteY49" fmla="*/ 201013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30186" h="460259">
                  <a:moveTo>
                    <a:pt x="292674" y="464762"/>
                  </a:moveTo>
                  <a:lnTo>
                    <a:pt x="292674" y="464762"/>
                  </a:lnTo>
                  <a:lnTo>
                    <a:pt x="40232" y="464762"/>
                  </a:lnTo>
                  <a:cubicBezTo>
                    <a:pt x="26725" y="464762"/>
                    <a:pt x="14218" y="458058"/>
                    <a:pt x="6714" y="446752"/>
                  </a:cubicBezTo>
                  <a:cubicBezTo>
                    <a:pt x="5713" y="445351"/>
                    <a:pt x="5413" y="443650"/>
                    <a:pt x="5713" y="441949"/>
                  </a:cubicBezTo>
                  <a:cubicBezTo>
                    <a:pt x="6113" y="440348"/>
                    <a:pt x="7013" y="438848"/>
                    <a:pt x="8515" y="437947"/>
                  </a:cubicBezTo>
                  <a:cubicBezTo>
                    <a:pt x="11316" y="436046"/>
                    <a:pt x="15418" y="436846"/>
                    <a:pt x="17320" y="439748"/>
                  </a:cubicBezTo>
                  <a:cubicBezTo>
                    <a:pt x="22522" y="447352"/>
                    <a:pt x="31027" y="451955"/>
                    <a:pt x="40232" y="451955"/>
                  </a:cubicBezTo>
                  <a:lnTo>
                    <a:pt x="292674" y="451955"/>
                  </a:lnTo>
                  <a:cubicBezTo>
                    <a:pt x="307783" y="451955"/>
                    <a:pt x="320190" y="439648"/>
                    <a:pt x="320190" y="424540"/>
                  </a:cubicBezTo>
                  <a:lnTo>
                    <a:pt x="320190" y="315278"/>
                  </a:lnTo>
                  <a:cubicBezTo>
                    <a:pt x="320190" y="311776"/>
                    <a:pt x="322992" y="308874"/>
                    <a:pt x="326594" y="308874"/>
                  </a:cubicBezTo>
                  <a:cubicBezTo>
                    <a:pt x="330096" y="308874"/>
                    <a:pt x="332997" y="311776"/>
                    <a:pt x="332997" y="315278"/>
                  </a:cubicBezTo>
                  <a:lnTo>
                    <a:pt x="332997" y="424540"/>
                  </a:lnTo>
                  <a:cubicBezTo>
                    <a:pt x="332997" y="446752"/>
                    <a:pt x="314887" y="464762"/>
                    <a:pt x="292674" y="464762"/>
                  </a:cubicBezTo>
                  <a:close/>
                  <a:moveTo>
                    <a:pt x="6513" y="431543"/>
                  </a:moveTo>
                  <a:lnTo>
                    <a:pt x="6313" y="431543"/>
                  </a:lnTo>
                  <a:cubicBezTo>
                    <a:pt x="2911" y="431543"/>
                    <a:pt x="9" y="428742"/>
                    <a:pt x="9" y="425240"/>
                  </a:cubicBezTo>
                  <a:cubicBezTo>
                    <a:pt x="-90" y="423539"/>
                    <a:pt x="610" y="421938"/>
                    <a:pt x="1711" y="420737"/>
                  </a:cubicBezTo>
                  <a:cubicBezTo>
                    <a:pt x="2911" y="419437"/>
                    <a:pt x="4512" y="418736"/>
                    <a:pt x="6213" y="418736"/>
                  </a:cubicBezTo>
                  <a:lnTo>
                    <a:pt x="6413" y="418736"/>
                  </a:lnTo>
                  <a:cubicBezTo>
                    <a:pt x="9815" y="418736"/>
                    <a:pt x="12717" y="421538"/>
                    <a:pt x="12817" y="425040"/>
                  </a:cubicBezTo>
                  <a:cubicBezTo>
                    <a:pt x="12817" y="426741"/>
                    <a:pt x="12217" y="428341"/>
                    <a:pt x="11016" y="429542"/>
                  </a:cubicBezTo>
                  <a:cubicBezTo>
                    <a:pt x="9815" y="430843"/>
                    <a:pt x="8214" y="431543"/>
                    <a:pt x="6513" y="431543"/>
                  </a:cubicBezTo>
                  <a:lnTo>
                    <a:pt x="6513" y="431543"/>
                  </a:lnTo>
                  <a:close/>
                  <a:moveTo>
                    <a:pt x="6413" y="412333"/>
                  </a:moveTo>
                  <a:cubicBezTo>
                    <a:pt x="2811" y="412333"/>
                    <a:pt x="9" y="409431"/>
                    <a:pt x="9" y="405929"/>
                  </a:cubicBezTo>
                  <a:lnTo>
                    <a:pt x="9" y="213821"/>
                  </a:lnTo>
                  <a:cubicBezTo>
                    <a:pt x="9" y="210319"/>
                    <a:pt x="2811" y="207417"/>
                    <a:pt x="6413" y="207417"/>
                  </a:cubicBezTo>
                  <a:cubicBezTo>
                    <a:pt x="9915" y="207417"/>
                    <a:pt x="12817" y="210319"/>
                    <a:pt x="12817" y="213821"/>
                  </a:cubicBezTo>
                  <a:lnTo>
                    <a:pt x="12817" y="405929"/>
                  </a:lnTo>
                  <a:cubicBezTo>
                    <a:pt x="12817" y="409431"/>
                    <a:pt x="9915" y="412333"/>
                    <a:pt x="6413" y="412333"/>
                  </a:cubicBezTo>
                  <a:close/>
                  <a:moveTo>
                    <a:pt x="326594" y="302471"/>
                  </a:moveTo>
                  <a:cubicBezTo>
                    <a:pt x="322992" y="302471"/>
                    <a:pt x="320190" y="299569"/>
                    <a:pt x="320190" y="296067"/>
                  </a:cubicBezTo>
                  <a:lnTo>
                    <a:pt x="320190" y="103959"/>
                  </a:lnTo>
                  <a:cubicBezTo>
                    <a:pt x="320190" y="100457"/>
                    <a:pt x="322992" y="97555"/>
                    <a:pt x="326594" y="97555"/>
                  </a:cubicBezTo>
                  <a:cubicBezTo>
                    <a:pt x="330096" y="97555"/>
                    <a:pt x="332997" y="100457"/>
                    <a:pt x="332997" y="103959"/>
                  </a:cubicBezTo>
                  <a:lnTo>
                    <a:pt x="332997" y="296067"/>
                  </a:lnTo>
                  <a:cubicBezTo>
                    <a:pt x="332997" y="299569"/>
                    <a:pt x="330096" y="302471"/>
                    <a:pt x="326594" y="302471"/>
                  </a:cubicBezTo>
                  <a:close/>
                  <a:moveTo>
                    <a:pt x="6413" y="201013"/>
                  </a:moveTo>
                  <a:cubicBezTo>
                    <a:pt x="2811" y="201013"/>
                    <a:pt x="9" y="198212"/>
                    <a:pt x="9" y="194610"/>
                  </a:cubicBezTo>
                  <a:lnTo>
                    <a:pt x="9" y="40223"/>
                  </a:lnTo>
                  <a:cubicBezTo>
                    <a:pt x="9" y="18110"/>
                    <a:pt x="18020" y="0"/>
                    <a:pt x="40232" y="0"/>
                  </a:cubicBezTo>
                  <a:lnTo>
                    <a:pt x="229039" y="0"/>
                  </a:lnTo>
                  <a:cubicBezTo>
                    <a:pt x="232541" y="0"/>
                    <a:pt x="235342" y="2902"/>
                    <a:pt x="235342" y="6404"/>
                  </a:cubicBezTo>
                  <a:cubicBezTo>
                    <a:pt x="235342" y="9906"/>
                    <a:pt x="232541" y="12807"/>
                    <a:pt x="229039" y="12807"/>
                  </a:cubicBezTo>
                  <a:lnTo>
                    <a:pt x="40232" y="12807"/>
                  </a:lnTo>
                  <a:cubicBezTo>
                    <a:pt x="25124" y="12807"/>
                    <a:pt x="12817" y="25114"/>
                    <a:pt x="12817" y="40223"/>
                  </a:cubicBezTo>
                  <a:lnTo>
                    <a:pt x="12817" y="194610"/>
                  </a:lnTo>
                  <a:cubicBezTo>
                    <a:pt x="12817" y="198212"/>
                    <a:pt x="9915" y="201013"/>
                    <a:pt x="6413" y="2010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ABB09139-B4CC-4E0E-9D6D-D4762EA03368}"/>
                </a:ext>
              </a:extLst>
            </p:cNvPr>
            <p:cNvSpPr/>
            <p:nvPr/>
          </p:nvSpPr>
          <p:spPr>
            <a:xfrm>
              <a:off x="9055040" y="5837258"/>
              <a:ext cx="110062" cy="100056"/>
            </a:xfrm>
            <a:custGeom>
              <a:avLst/>
              <a:gdLst>
                <a:gd name="connsiteX0" fmla="*/ 103958 w 110062"/>
                <a:gd name="connsiteY0" fmla="*/ 107360 h 100056"/>
                <a:gd name="connsiteX1" fmla="*/ 6403 w 110062"/>
                <a:gd name="connsiteY1" fmla="*/ 107360 h 100056"/>
                <a:gd name="connsiteX2" fmla="*/ 1900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3 w 110062"/>
                <a:gd name="connsiteY5" fmla="*/ 0 h 100056"/>
                <a:gd name="connsiteX6" fmla="*/ 12807 w 110062"/>
                <a:gd name="connsiteY6" fmla="*/ 6403 h 100056"/>
                <a:gd name="connsiteX7" fmla="*/ 12807 w 110062"/>
                <a:gd name="connsiteY7" fmla="*/ 10806 h 100056"/>
                <a:gd name="connsiteX8" fmla="*/ 13307 w 110062"/>
                <a:gd name="connsiteY8" fmla="*/ 10306 h 100056"/>
                <a:gd name="connsiteX9" fmla="*/ 22413 w 110062"/>
                <a:gd name="connsiteY9" fmla="*/ 10206 h 100056"/>
                <a:gd name="connsiteX10" fmla="*/ 108561 w 110062"/>
                <a:gd name="connsiteY10" fmla="*/ 96454 h 100056"/>
                <a:gd name="connsiteX11" fmla="*/ 109962 w 110062"/>
                <a:gd name="connsiteY11" fmla="*/ 103458 h 100056"/>
                <a:gd name="connsiteX12" fmla="*/ 103958 w 110062"/>
                <a:gd name="connsiteY12" fmla="*/ 107360 h 100056"/>
                <a:gd name="connsiteX13" fmla="*/ 12807 w 110062"/>
                <a:gd name="connsiteY13" fmla="*/ 94553 h 100056"/>
                <a:gd name="connsiteX14" fmla="*/ 88550 w 110062"/>
                <a:gd name="connsiteY14" fmla="*/ 94553 h 100056"/>
                <a:gd name="connsiteX15" fmla="*/ 13407 w 110062"/>
                <a:gd name="connsiteY15" fmla="*/ 19411 h 100056"/>
                <a:gd name="connsiteX16" fmla="*/ 13307 w 110062"/>
                <a:gd name="connsiteY16" fmla="*/ 19311 h 100056"/>
                <a:gd name="connsiteX17" fmla="*/ 12807 w 110062"/>
                <a:gd name="connsiteY17" fmla="*/ 18811 h 100056"/>
                <a:gd name="connsiteX18" fmla="*/ 12807 w 110062"/>
                <a:gd name="connsiteY18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3958" y="107360"/>
                  </a:moveTo>
                  <a:lnTo>
                    <a:pt x="6403" y="107360"/>
                  </a:lnTo>
                  <a:cubicBezTo>
                    <a:pt x="4702" y="107360"/>
                    <a:pt x="3102" y="106660"/>
                    <a:pt x="1900" y="105459"/>
                  </a:cubicBezTo>
                  <a:cubicBezTo>
                    <a:pt x="7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901" y="0"/>
                    <a:pt x="6403" y="0"/>
                  </a:cubicBezTo>
                  <a:cubicBezTo>
                    <a:pt x="10006" y="0"/>
                    <a:pt x="12807" y="2901"/>
                    <a:pt x="12807" y="6403"/>
                  </a:cubicBezTo>
                  <a:lnTo>
                    <a:pt x="12807" y="10806"/>
                  </a:lnTo>
                  <a:cubicBezTo>
                    <a:pt x="13007" y="10606"/>
                    <a:pt x="13107" y="10406"/>
                    <a:pt x="13307" y="10306"/>
                  </a:cubicBezTo>
                  <a:cubicBezTo>
                    <a:pt x="15708" y="7804"/>
                    <a:pt x="19911" y="7804"/>
                    <a:pt x="22413" y="10206"/>
                  </a:cubicBezTo>
                  <a:lnTo>
                    <a:pt x="108561" y="96454"/>
                  </a:lnTo>
                  <a:cubicBezTo>
                    <a:pt x="110362" y="98255"/>
                    <a:pt x="110962" y="100957"/>
                    <a:pt x="109962" y="103458"/>
                  </a:cubicBezTo>
                  <a:cubicBezTo>
                    <a:pt x="108961" y="105760"/>
                    <a:pt x="106660" y="107360"/>
                    <a:pt x="103958" y="107360"/>
                  </a:cubicBezTo>
                  <a:close/>
                  <a:moveTo>
                    <a:pt x="12807" y="94553"/>
                  </a:moveTo>
                  <a:lnTo>
                    <a:pt x="88550" y="94553"/>
                  </a:lnTo>
                  <a:lnTo>
                    <a:pt x="13407" y="19411"/>
                  </a:lnTo>
                  <a:lnTo>
                    <a:pt x="13307" y="19311"/>
                  </a:lnTo>
                  <a:cubicBezTo>
                    <a:pt x="13107" y="19211"/>
                    <a:pt x="13007" y="19011"/>
                    <a:pt x="12807" y="18811"/>
                  </a:cubicBezTo>
                  <a:lnTo>
                    <a:pt x="12807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E472748-E7C1-43F6-A858-6E71CCDDBC22}"/>
                </a:ext>
              </a:extLst>
            </p:cNvPr>
            <p:cNvSpPr/>
            <p:nvPr/>
          </p:nvSpPr>
          <p:spPr>
            <a:xfrm>
              <a:off x="8917663" y="6105709"/>
              <a:ext cx="160090" cy="70039"/>
            </a:xfrm>
            <a:custGeom>
              <a:avLst/>
              <a:gdLst>
                <a:gd name="connsiteX0" fmla="*/ 155988 w 160090"/>
                <a:gd name="connsiteY0" fmla="*/ 79245 h 70039"/>
                <a:gd name="connsiteX1" fmla="*/ 6404 w 160090"/>
                <a:gd name="connsiteY1" fmla="*/ 79245 h 70039"/>
                <a:gd name="connsiteX2" fmla="*/ 0 w 160090"/>
                <a:gd name="connsiteY2" fmla="*/ 72841 h 70039"/>
                <a:gd name="connsiteX3" fmla="*/ 0 w 160090"/>
                <a:gd name="connsiteY3" fmla="*/ 69639 h 70039"/>
                <a:gd name="connsiteX4" fmla="*/ 69639 w 160090"/>
                <a:gd name="connsiteY4" fmla="*/ 0 h 70039"/>
                <a:gd name="connsiteX5" fmla="*/ 92652 w 160090"/>
                <a:gd name="connsiteY5" fmla="*/ 0 h 70039"/>
                <a:gd name="connsiteX6" fmla="*/ 162292 w 160090"/>
                <a:gd name="connsiteY6" fmla="*/ 69639 h 70039"/>
                <a:gd name="connsiteX7" fmla="*/ 162292 w 160090"/>
                <a:gd name="connsiteY7" fmla="*/ 72841 h 70039"/>
                <a:gd name="connsiteX8" fmla="*/ 155988 w 160090"/>
                <a:gd name="connsiteY8" fmla="*/ 79245 h 70039"/>
                <a:gd name="connsiteX9" fmla="*/ 12908 w 160090"/>
                <a:gd name="connsiteY9" fmla="*/ 66438 h 70039"/>
                <a:gd name="connsiteX10" fmla="*/ 149484 w 160090"/>
                <a:gd name="connsiteY10" fmla="*/ 66438 h 70039"/>
                <a:gd name="connsiteX11" fmla="*/ 92652 w 160090"/>
                <a:gd name="connsiteY11" fmla="*/ 12807 h 70039"/>
                <a:gd name="connsiteX12" fmla="*/ 69639 w 160090"/>
                <a:gd name="connsiteY12" fmla="*/ 12807 h 70039"/>
                <a:gd name="connsiteX13" fmla="*/ 12908 w 160090"/>
                <a:gd name="connsiteY13" fmla="*/ 66438 h 7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0090" h="70039">
                  <a:moveTo>
                    <a:pt x="155988" y="79245"/>
                  </a:moveTo>
                  <a:lnTo>
                    <a:pt x="6404" y="79245"/>
                  </a:lnTo>
                  <a:cubicBezTo>
                    <a:pt x="2902" y="79245"/>
                    <a:pt x="0" y="76343"/>
                    <a:pt x="0" y="72841"/>
                  </a:cubicBezTo>
                  <a:lnTo>
                    <a:pt x="0" y="69639"/>
                  </a:lnTo>
                  <a:cubicBezTo>
                    <a:pt x="0" y="31218"/>
                    <a:pt x="31218" y="0"/>
                    <a:pt x="69639" y="0"/>
                  </a:cubicBezTo>
                  <a:lnTo>
                    <a:pt x="92652" y="0"/>
                  </a:lnTo>
                  <a:cubicBezTo>
                    <a:pt x="131074" y="0"/>
                    <a:pt x="162292" y="31218"/>
                    <a:pt x="162292" y="69639"/>
                  </a:cubicBezTo>
                  <a:lnTo>
                    <a:pt x="162292" y="72841"/>
                  </a:lnTo>
                  <a:cubicBezTo>
                    <a:pt x="162392" y="76343"/>
                    <a:pt x="159490" y="79245"/>
                    <a:pt x="155988" y="79245"/>
                  </a:cubicBezTo>
                  <a:close/>
                  <a:moveTo>
                    <a:pt x="12908" y="66438"/>
                  </a:moveTo>
                  <a:lnTo>
                    <a:pt x="149484" y="66438"/>
                  </a:lnTo>
                  <a:cubicBezTo>
                    <a:pt x="147783" y="36621"/>
                    <a:pt x="122970" y="12807"/>
                    <a:pt x="92652" y="12807"/>
                  </a:cubicBezTo>
                  <a:lnTo>
                    <a:pt x="69639" y="12807"/>
                  </a:lnTo>
                  <a:cubicBezTo>
                    <a:pt x="39422" y="12807"/>
                    <a:pt x="14608" y="36521"/>
                    <a:pt x="12908" y="6643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9E802DF2-2493-4DDB-A075-52E1DBC64BC6}"/>
                </a:ext>
              </a:extLst>
            </p:cNvPr>
            <p:cNvSpPr/>
            <p:nvPr/>
          </p:nvSpPr>
          <p:spPr>
            <a:xfrm>
              <a:off x="8972694" y="6077393"/>
              <a:ext cx="10006" cy="40023"/>
            </a:xfrm>
            <a:custGeom>
              <a:avLst/>
              <a:gdLst>
                <a:gd name="connsiteX0" fmla="*/ 6404 w 10005"/>
                <a:gd name="connsiteY0" fmla="*/ 41123 h 40022"/>
                <a:gd name="connsiteX1" fmla="*/ 0 w 10005"/>
                <a:gd name="connsiteY1" fmla="*/ 34720 h 40022"/>
                <a:gd name="connsiteX2" fmla="*/ 0 w 10005"/>
                <a:gd name="connsiteY2" fmla="*/ 6403 h 40022"/>
                <a:gd name="connsiteX3" fmla="*/ 6404 w 10005"/>
                <a:gd name="connsiteY3" fmla="*/ 0 h 40022"/>
                <a:gd name="connsiteX4" fmla="*/ 12808 w 10005"/>
                <a:gd name="connsiteY4" fmla="*/ 6403 h 40022"/>
                <a:gd name="connsiteX5" fmla="*/ 12808 w 10005"/>
                <a:gd name="connsiteY5" fmla="*/ 34720 h 40022"/>
                <a:gd name="connsiteX6" fmla="*/ 6404 w 10005"/>
                <a:gd name="connsiteY6" fmla="*/ 41123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40022">
                  <a:moveTo>
                    <a:pt x="6404" y="41123"/>
                  </a:moveTo>
                  <a:cubicBezTo>
                    <a:pt x="2902" y="41123"/>
                    <a:pt x="0" y="38222"/>
                    <a:pt x="0" y="34720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5" y="0"/>
                    <a:pt x="12808" y="2901"/>
                    <a:pt x="12808" y="6403"/>
                  </a:cubicBezTo>
                  <a:lnTo>
                    <a:pt x="12808" y="34720"/>
                  </a:lnTo>
                  <a:cubicBezTo>
                    <a:pt x="12808" y="38222"/>
                    <a:pt x="10006" y="41123"/>
                    <a:pt x="6404" y="4112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AF9DE8F4-BB25-449F-B6DF-512D5AB7C71D}"/>
                </a:ext>
              </a:extLst>
            </p:cNvPr>
            <p:cNvSpPr/>
            <p:nvPr/>
          </p:nvSpPr>
          <p:spPr>
            <a:xfrm>
              <a:off x="9012116" y="6077393"/>
              <a:ext cx="10006" cy="40023"/>
            </a:xfrm>
            <a:custGeom>
              <a:avLst/>
              <a:gdLst>
                <a:gd name="connsiteX0" fmla="*/ 6404 w 10005"/>
                <a:gd name="connsiteY0" fmla="*/ 41123 h 40022"/>
                <a:gd name="connsiteX1" fmla="*/ 0 w 10005"/>
                <a:gd name="connsiteY1" fmla="*/ 34720 h 40022"/>
                <a:gd name="connsiteX2" fmla="*/ 0 w 10005"/>
                <a:gd name="connsiteY2" fmla="*/ 6403 h 40022"/>
                <a:gd name="connsiteX3" fmla="*/ 6404 w 10005"/>
                <a:gd name="connsiteY3" fmla="*/ 0 h 40022"/>
                <a:gd name="connsiteX4" fmla="*/ 12808 w 10005"/>
                <a:gd name="connsiteY4" fmla="*/ 6403 h 40022"/>
                <a:gd name="connsiteX5" fmla="*/ 12808 w 10005"/>
                <a:gd name="connsiteY5" fmla="*/ 34720 h 40022"/>
                <a:gd name="connsiteX6" fmla="*/ 6404 w 10005"/>
                <a:gd name="connsiteY6" fmla="*/ 41123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5" h="40022">
                  <a:moveTo>
                    <a:pt x="6404" y="41123"/>
                  </a:moveTo>
                  <a:cubicBezTo>
                    <a:pt x="2902" y="41123"/>
                    <a:pt x="0" y="38222"/>
                    <a:pt x="0" y="34720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9905" y="0"/>
                    <a:pt x="12808" y="2901"/>
                    <a:pt x="12808" y="6403"/>
                  </a:cubicBezTo>
                  <a:lnTo>
                    <a:pt x="12808" y="34720"/>
                  </a:lnTo>
                  <a:cubicBezTo>
                    <a:pt x="12808" y="38222"/>
                    <a:pt x="10006" y="41123"/>
                    <a:pt x="6404" y="4112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F3649E8D-93DD-4F82-BC1C-02E4AAB28939}"/>
                </a:ext>
              </a:extLst>
            </p:cNvPr>
            <p:cNvSpPr/>
            <p:nvPr/>
          </p:nvSpPr>
          <p:spPr>
            <a:xfrm>
              <a:off x="8903570" y="5948321"/>
              <a:ext cx="180101" cy="190107"/>
            </a:xfrm>
            <a:custGeom>
              <a:avLst/>
              <a:gdLst>
                <a:gd name="connsiteX0" fmla="*/ 183388 w 180101"/>
                <a:gd name="connsiteY0" fmla="*/ 195310 h 190107"/>
                <a:gd name="connsiteX1" fmla="*/ 161676 w 180101"/>
                <a:gd name="connsiteY1" fmla="*/ 195310 h 190107"/>
                <a:gd name="connsiteX2" fmla="*/ 155272 w 180101"/>
                <a:gd name="connsiteY2" fmla="*/ 188906 h 190107"/>
                <a:gd name="connsiteX3" fmla="*/ 161676 w 180101"/>
                <a:gd name="connsiteY3" fmla="*/ 182503 h 190107"/>
                <a:gd name="connsiteX4" fmla="*/ 175784 w 180101"/>
                <a:gd name="connsiteY4" fmla="*/ 182503 h 190107"/>
                <a:gd name="connsiteX5" fmla="*/ 156573 w 180101"/>
                <a:gd name="connsiteY5" fmla="*/ 75542 h 190107"/>
                <a:gd name="connsiteX6" fmla="*/ 156473 w 180101"/>
                <a:gd name="connsiteY6" fmla="*/ 74442 h 190107"/>
                <a:gd name="connsiteX7" fmla="*/ 155372 w 180101"/>
                <a:gd name="connsiteY7" fmla="*/ 63035 h 190107"/>
                <a:gd name="connsiteX8" fmla="*/ 138463 w 180101"/>
                <a:gd name="connsiteY8" fmla="*/ 30817 h 190107"/>
                <a:gd name="connsiteX9" fmla="*/ 95339 w 180101"/>
                <a:gd name="connsiteY9" fmla="*/ 12807 h 190107"/>
                <a:gd name="connsiteX10" fmla="*/ 34405 w 180101"/>
                <a:gd name="connsiteY10" fmla="*/ 62835 h 190107"/>
                <a:gd name="connsiteX11" fmla="*/ 33303 w 180101"/>
                <a:gd name="connsiteY11" fmla="*/ 74442 h 190107"/>
                <a:gd name="connsiteX12" fmla="*/ 33204 w 180101"/>
                <a:gd name="connsiteY12" fmla="*/ 75542 h 190107"/>
                <a:gd name="connsiteX13" fmla="*/ 13993 w 180101"/>
                <a:gd name="connsiteY13" fmla="*/ 182503 h 190107"/>
                <a:gd name="connsiteX14" fmla="*/ 27901 w 180101"/>
                <a:gd name="connsiteY14" fmla="*/ 182503 h 190107"/>
                <a:gd name="connsiteX15" fmla="*/ 34304 w 180101"/>
                <a:gd name="connsiteY15" fmla="*/ 188906 h 190107"/>
                <a:gd name="connsiteX16" fmla="*/ 27901 w 180101"/>
                <a:gd name="connsiteY16" fmla="*/ 195310 h 190107"/>
                <a:gd name="connsiteX17" fmla="*/ 6389 w 180101"/>
                <a:gd name="connsiteY17" fmla="*/ 195310 h 190107"/>
                <a:gd name="connsiteX18" fmla="*/ 1486 w 180101"/>
                <a:gd name="connsiteY18" fmla="*/ 193009 h 190107"/>
                <a:gd name="connsiteX19" fmla="*/ 85 w 180101"/>
                <a:gd name="connsiteY19" fmla="*/ 187806 h 190107"/>
                <a:gd name="connsiteX20" fmla="*/ 20597 w 180101"/>
                <a:gd name="connsiteY20" fmla="*/ 73841 h 190107"/>
                <a:gd name="connsiteX21" fmla="*/ 21897 w 180101"/>
                <a:gd name="connsiteY21" fmla="*/ 60434 h 190107"/>
                <a:gd name="connsiteX22" fmla="*/ 95039 w 180101"/>
                <a:gd name="connsiteY22" fmla="*/ 0 h 190107"/>
                <a:gd name="connsiteX23" fmla="*/ 147668 w 180101"/>
                <a:gd name="connsiteY23" fmla="*/ 21812 h 190107"/>
                <a:gd name="connsiteX24" fmla="*/ 168180 w 180101"/>
                <a:gd name="connsiteY24" fmla="*/ 60634 h 190107"/>
                <a:gd name="connsiteX25" fmla="*/ 169481 w 180101"/>
                <a:gd name="connsiteY25" fmla="*/ 73841 h 190107"/>
                <a:gd name="connsiteX26" fmla="*/ 189892 w 180101"/>
                <a:gd name="connsiteY26" fmla="*/ 187806 h 190107"/>
                <a:gd name="connsiteX27" fmla="*/ 188491 w 180101"/>
                <a:gd name="connsiteY27" fmla="*/ 193009 h 190107"/>
                <a:gd name="connsiteX28" fmla="*/ 183388 w 180101"/>
                <a:gd name="connsiteY28" fmla="*/ 195310 h 19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80101" h="190107">
                  <a:moveTo>
                    <a:pt x="183388" y="195310"/>
                  </a:moveTo>
                  <a:lnTo>
                    <a:pt x="161676" y="195310"/>
                  </a:lnTo>
                  <a:cubicBezTo>
                    <a:pt x="158174" y="195310"/>
                    <a:pt x="155272" y="192408"/>
                    <a:pt x="155272" y="188906"/>
                  </a:cubicBezTo>
                  <a:cubicBezTo>
                    <a:pt x="155272" y="185404"/>
                    <a:pt x="158174" y="182503"/>
                    <a:pt x="161676" y="182503"/>
                  </a:cubicBezTo>
                  <a:lnTo>
                    <a:pt x="175784" y="182503"/>
                  </a:lnTo>
                  <a:lnTo>
                    <a:pt x="156573" y="75542"/>
                  </a:lnTo>
                  <a:cubicBezTo>
                    <a:pt x="156473" y="75142"/>
                    <a:pt x="156473" y="74742"/>
                    <a:pt x="156473" y="74442"/>
                  </a:cubicBezTo>
                  <a:cubicBezTo>
                    <a:pt x="156473" y="70540"/>
                    <a:pt x="156073" y="66737"/>
                    <a:pt x="155372" y="63035"/>
                  </a:cubicBezTo>
                  <a:cubicBezTo>
                    <a:pt x="153071" y="50829"/>
                    <a:pt x="147268" y="39722"/>
                    <a:pt x="138463" y="30817"/>
                  </a:cubicBezTo>
                  <a:cubicBezTo>
                    <a:pt x="126957" y="19311"/>
                    <a:pt x="111548" y="12907"/>
                    <a:pt x="95339" y="12807"/>
                  </a:cubicBezTo>
                  <a:cubicBezTo>
                    <a:pt x="65322" y="12807"/>
                    <a:pt x="39907" y="33819"/>
                    <a:pt x="34405" y="62835"/>
                  </a:cubicBezTo>
                  <a:cubicBezTo>
                    <a:pt x="33704" y="66637"/>
                    <a:pt x="33303" y="70540"/>
                    <a:pt x="33303" y="74442"/>
                  </a:cubicBezTo>
                  <a:cubicBezTo>
                    <a:pt x="33303" y="74842"/>
                    <a:pt x="33303" y="75242"/>
                    <a:pt x="33204" y="75542"/>
                  </a:cubicBezTo>
                  <a:lnTo>
                    <a:pt x="13993" y="182503"/>
                  </a:lnTo>
                  <a:lnTo>
                    <a:pt x="27901" y="182503"/>
                  </a:lnTo>
                  <a:cubicBezTo>
                    <a:pt x="31403" y="182503"/>
                    <a:pt x="34304" y="185404"/>
                    <a:pt x="34304" y="188906"/>
                  </a:cubicBezTo>
                  <a:cubicBezTo>
                    <a:pt x="34304" y="192408"/>
                    <a:pt x="31403" y="195310"/>
                    <a:pt x="27901" y="195310"/>
                  </a:cubicBezTo>
                  <a:lnTo>
                    <a:pt x="6389" y="195310"/>
                  </a:lnTo>
                  <a:cubicBezTo>
                    <a:pt x="4488" y="195310"/>
                    <a:pt x="2686" y="194509"/>
                    <a:pt x="1486" y="193009"/>
                  </a:cubicBezTo>
                  <a:cubicBezTo>
                    <a:pt x="285" y="191608"/>
                    <a:pt x="-215" y="189607"/>
                    <a:pt x="85" y="187806"/>
                  </a:cubicBezTo>
                  <a:lnTo>
                    <a:pt x="20597" y="73841"/>
                  </a:lnTo>
                  <a:cubicBezTo>
                    <a:pt x="20597" y="69239"/>
                    <a:pt x="21097" y="64736"/>
                    <a:pt x="21897" y="60434"/>
                  </a:cubicBezTo>
                  <a:cubicBezTo>
                    <a:pt x="28501" y="25414"/>
                    <a:pt x="59318" y="0"/>
                    <a:pt x="95039" y="0"/>
                  </a:cubicBezTo>
                  <a:cubicBezTo>
                    <a:pt x="115250" y="100"/>
                    <a:pt x="133760" y="7904"/>
                    <a:pt x="147668" y="21812"/>
                  </a:cubicBezTo>
                  <a:cubicBezTo>
                    <a:pt x="158374" y="32518"/>
                    <a:pt x="165378" y="45926"/>
                    <a:pt x="168180" y="60634"/>
                  </a:cubicBezTo>
                  <a:cubicBezTo>
                    <a:pt x="168980" y="64937"/>
                    <a:pt x="169481" y="69339"/>
                    <a:pt x="169481" y="73841"/>
                  </a:cubicBezTo>
                  <a:lnTo>
                    <a:pt x="189892" y="187806"/>
                  </a:lnTo>
                  <a:cubicBezTo>
                    <a:pt x="190192" y="189707"/>
                    <a:pt x="189692" y="191608"/>
                    <a:pt x="188491" y="193009"/>
                  </a:cubicBezTo>
                  <a:cubicBezTo>
                    <a:pt x="187091" y="194509"/>
                    <a:pt x="185289" y="195310"/>
                    <a:pt x="183388" y="195310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625A94DC-8E73-471C-BCEC-8B5DB16A2B94}"/>
                </a:ext>
              </a:extLst>
            </p:cNvPr>
            <p:cNvSpPr/>
            <p:nvPr/>
          </p:nvSpPr>
          <p:spPr>
            <a:xfrm>
              <a:off x="9040056" y="5968157"/>
              <a:ext cx="30017" cy="40023"/>
            </a:xfrm>
            <a:custGeom>
              <a:avLst/>
              <a:gdLst>
                <a:gd name="connsiteX0" fmla="*/ 25089 w 30016"/>
                <a:gd name="connsiteY0" fmla="*/ 48302 h 40022"/>
                <a:gd name="connsiteX1" fmla="*/ 18786 w 30016"/>
                <a:gd name="connsiteY1" fmla="*/ 43099 h 40022"/>
                <a:gd name="connsiteX2" fmla="*/ 1876 w 30016"/>
                <a:gd name="connsiteY2" fmla="*/ 10981 h 40022"/>
                <a:gd name="connsiteX3" fmla="*/ 1876 w 30016"/>
                <a:gd name="connsiteY3" fmla="*/ 1876 h 40022"/>
                <a:gd name="connsiteX4" fmla="*/ 10982 w 30016"/>
                <a:gd name="connsiteY4" fmla="*/ 1876 h 40022"/>
                <a:gd name="connsiteX5" fmla="*/ 31493 w 30016"/>
                <a:gd name="connsiteY5" fmla="*/ 40698 h 40022"/>
                <a:gd name="connsiteX6" fmla="*/ 26390 w 30016"/>
                <a:gd name="connsiteY6" fmla="*/ 48202 h 40022"/>
                <a:gd name="connsiteX7" fmla="*/ 25089 w 30016"/>
                <a:gd name="connsiteY7" fmla="*/ 48302 h 40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16" h="40022">
                  <a:moveTo>
                    <a:pt x="25089" y="48302"/>
                  </a:moveTo>
                  <a:cubicBezTo>
                    <a:pt x="22088" y="48302"/>
                    <a:pt x="19386" y="46201"/>
                    <a:pt x="18786" y="43099"/>
                  </a:cubicBezTo>
                  <a:cubicBezTo>
                    <a:pt x="16485" y="30892"/>
                    <a:pt x="10681" y="19786"/>
                    <a:pt x="1876" y="10981"/>
                  </a:cubicBezTo>
                  <a:cubicBezTo>
                    <a:pt x="-625" y="8480"/>
                    <a:pt x="-625" y="4377"/>
                    <a:pt x="1876" y="1876"/>
                  </a:cubicBezTo>
                  <a:cubicBezTo>
                    <a:pt x="4377" y="-625"/>
                    <a:pt x="8480" y="-625"/>
                    <a:pt x="10982" y="1876"/>
                  </a:cubicBezTo>
                  <a:cubicBezTo>
                    <a:pt x="21688" y="12582"/>
                    <a:pt x="28692" y="25990"/>
                    <a:pt x="31493" y="40698"/>
                  </a:cubicBezTo>
                  <a:cubicBezTo>
                    <a:pt x="32093" y="44200"/>
                    <a:pt x="29792" y="47502"/>
                    <a:pt x="26390" y="48202"/>
                  </a:cubicBezTo>
                  <a:cubicBezTo>
                    <a:pt x="25890" y="48302"/>
                    <a:pt x="25490" y="48302"/>
                    <a:pt x="25089" y="48302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253F2543-8067-4E54-83B4-D1EFD9AEF499}"/>
                </a:ext>
              </a:extLst>
            </p:cNvPr>
            <p:cNvSpPr/>
            <p:nvPr/>
          </p:nvSpPr>
          <p:spPr>
            <a:xfrm>
              <a:off x="8992505" y="5948420"/>
              <a:ext cx="60034" cy="30017"/>
            </a:xfrm>
            <a:custGeom>
              <a:avLst/>
              <a:gdLst>
                <a:gd name="connsiteX0" fmla="*/ 54030 w 60033"/>
                <a:gd name="connsiteY0" fmla="*/ 32618 h 30016"/>
                <a:gd name="connsiteX1" fmla="*/ 49527 w 60033"/>
                <a:gd name="connsiteY1" fmla="*/ 30717 h 30016"/>
                <a:gd name="connsiteX2" fmla="*/ 6403 w 60033"/>
                <a:gd name="connsiteY2" fmla="*/ 12707 h 30016"/>
                <a:gd name="connsiteX3" fmla="*/ 0 w 60033"/>
                <a:gd name="connsiteY3" fmla="*/ 6304 h 30016"/>
                <a:gd name="connsiteX4" fmla="*/ 6403 w 60033"/>
                <a:gd name="connsiteY4" fmla="*/ 0 h 30016"/>
                <a:gd name="connsiteX5" fmla="*/ 6403 w 60033"/>
                <a:gd name="connsiteY5" fmla="*/ 0 h 30016"/>
                <a:gd name="connsiteX6" fmla="*/ 58533 w 60033"/>
                <a:gd name="connsiteY6" fmla="*/ 21812 h 30016"/>
                <a:gd name="connsiteX7" fmla="*/ 58533 w 60033"/>
                <a:gd name="connsiteY7" fmla="*/ 30917 h 30016"/>
                <a:gd name="connsiteX8" fmla="*/ 54030 w 60033"/>
                <a:gd name="connsiteY8" fmla="*/ 32618 h 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033" h="30016">
                  <a:moveTo>
                    <a:pt x="54030" y="32618"/>
                  </a:moveTo>
                  <a:cubicBezTo>
                    <a:pt x="52429" y="32618"/>
                    <a:pt x="50728" y="32018"/>
                    <a:pt x="49527" y="30717"/>
                  </a:cubicBezTo>
                  <a:cubicBezTo>
                    <a:pt x="38021" y="19211"/>
                    <a:pt x="22612" y="12807"/>
                    <a:pt x="6403" y="12707"/>
                  </a:cubicBezTo>
                  <a:cubicBezTo>
                    <a:pt x="2901" y="12707"/>
                    <a:pt x="0" y="9806"/>
                    <a:pt x="0" y="6304"/>
                  </a:cubicBezTo>
                  <a:cubicBezTo>
                    <a:pt x="0" y="2802"/>
                    <a:pt x="2901" y="0"/>
                    <a:pt x="6403" y="0"/>
                  </a:cubicBezTo>
                  <a:cubicBezTo>
                    <a:pt x="6403" y="0"/>
                    <a:pt x="6403" y="0"/>
                    <a:pt x="6403" y="0"/>
                  </a:cubicBezTo>
                  <a:cubicBezTo>
                    <a:pt x="26115" y="100"/>
                    <a:pt x="44625" y="7905"/>
                    <a:pt x="58533" y="21812"/>
                  </a:cubicBezTo>
                  <a:cubicBezTo>
                    <a:pt x="61034" y="24314"/>
                    <a:pt x="61034" y="28316"/>
                    <a:pt x="58533" y="30917"/>
                  </a:cubicBezTo>
                  <a:cubicBezTo>
                    <a:pt x="57232" y="31918"/>
                    <a:pt x="55631" y="32618"/>
                    <a:pt x="54030" y="3261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C7BFD8EB-3B08-4761-8219-85C36A9F44E0}"/>
                </a:ext>
              </a:extLst>
            </p:cNvPr>
            <p:cNvSpPr/>
            <p:nvPr/>
          </p:nvSpPr>
          <p:spPr>
            <a:xfrm>
              <a:off x="8992205" y="5948321"/>
              <a:ext cx="10006" cy="10006"/>
            </a:xfrm>
            <a:custGeom>
              <a:avLst/>
              <a:gdLst>
                <a:gd name="connsiteX0" fmla="*/ 6603 w 10005"/>
                <a:gd name="connsiteY0" fmla="*/ 12807 h 10005"/>
                <a:gd name="connsiteX1" fmla="*/ 0 w 10005"/>
                <a:gd name="connsiteY1" fmla="*/ 6403 h 10005"/>
                <a:gd name="connsiteX2" fmla="*/ 6203 w 10005"/>
                <a:gd name="connsiteY2" fmla="*/ 0 h 10005"/>
                <a:gd name="connsiteX3" fmla="*/ 6704 w 10005"/>
                <a:gd name="connsiteY3" fmla="*/ 0 h 10005"/>
                <a:gd name="connsiteX4" fmla="*/ 13107 w 10005"/>
                <a:gd name="connsiteY4" fmla="*/ 6403 h 10005"/>
                <a:gd name="connsiteX5" fmla="*/ 6603 w 10005"/>
                <a:gd name="connsiteY5" fmla="*/ 12807 h 10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5" h="10005">
                  <a:moveTo>
                    <a:pt x="6603" y="12807"/>
                  </a:moveTo>
                  <a:cubicBezTo>
                    <a:pt x="3102" y="12807"/>
                    <a:pt x="0" y="9905"/>
                    <a:pt x="0" y="6403"/>
                  </a:cubicBezTo>
                  <a:cubicBezTo>
                    <a:pt x="0" y="2901"/>
                    <a:pt x="2602" y="0"/>
                    <a:pt x="6203" y="0"/>
                  </a:cubicBezTo>
                  <a:lnTo>
                    <a:pt x="6704" y="0"/>
                  </a:lnTo>
                  <a:cubicBezTo>
                    <a:pt x="10206" y="0"/>
                    <a:pt x="13107" y="2901"/>
                    <a:pt x="13107" y="6403"/>
                  </a:cubicBezTo>
                  <a:cubicBezTo>
                    <a:pt x="13107" y="9905"/>
                    <a:pt x="10206" y="12807"/>
                    <a:pt x="6603" y="12807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5989BAF5-0FF2-492A-9059-49FCDE4C5C88}"/>
                </a:ext>
              </a:extLst>
            </p:cNvPr>
            <p:cNvSpPr/>
            <p:nvPr/>
          </p:nvSpPr>
          <p:spPr>
            <a:xfrm>
              <a:off x="8925141" y="5948321"/>
              <a:ext cx="70039" cy="60034"/>
            </a:xfrm>
            <a:custGeom>
              <a:avLst/>
              <a:gdLst>
                <a:gd name="connsiteX0" fmla="*/ 6429 w 70039"/>
                <a:gd name="connsiteY0" fmla="*/ 68038 h 60033"/>
                <a:gd name="connsiteX1" fmla="*/ 5229 w 70039"/>
                <a:gd name="connsiteY1" fmla="*/ 67938 h 60033"/>
                <a:gd name="connsiteX2" fmla="*/ 126 w 70039"/>
                <a:gd name="connsiteY2" fmla="*/ 60434 h 60033"/>
                <a:gd name="connsiteX3" fmla="*/ 73267 w 70039"/>
                <a:gd name="connsiteY3" fmla="*/ 0 h 60033"/>
                <a:gd name="connsiteX4" fmla="*/ 79671 w 70039"/>
                <a:gd name="connsiteY4" fmla="*/ 6403 h 60033"/>
                <a:gd name="connsiteX5" fmla="*/ 73267 w 70039"/>
                <a:gd name="connsiteY5" fmla="*/ 12807 h 60033"/>
                <a:gd name="connsiteX6" fmla="*/ 12733 w 70039"/>
                <a:gd name="connsiteY6" fmla="*/ 62835 h 60033"/>
                <a:gd name="connsiteX7" fmla="*/ 6429 w 70039"/>
                <a:gd name="connsiteY7" fmla="*/ 68038 h 60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039" h="60033">
                  <a:moveTo>
                    <a:pt x="6429" y="68038"/>
                  </a:moveTo>
                  <a:cubicBezTo>
                    <a:pt x="6029" y="68038"/>
                    <a:pt x="5629" y="68038"/>
                    <a:pt x="5229" y="67938"/>
                  </a:cubicBezTo>
                  <a:cubicBezTo>
                    <a:pt x="1726" y="67238"/>
                    <a:pt x="-575" y="63936"/>
                    <a:pt x="126" y="60434"/>
                  </a:cubicBezTo>
                  <a:cubicBezTo>
                    <a:pt x="6729" y="25414"/>
                    <a:pt x="37547" y="0"/>
                    <a:pt x="73267" y="0"/>
                  </a:cubicBezTo>
                  <a:cubicBezTo>
                    <a:pt x="76769" y="0"/>
                    <a:pt x="79671" y="2901"/>
                    <a:pt x="79671" y="6403"/>
                  </a:cubicBezTo>
                  <a:cubicBezTo>
                    <a:pt x="79671" y="9905"/>
                    <a:pt x="76769" y="12807"/>
                    <a:pt x="73267" y="12807"/>
                  </a:cubicBezTo>
                  <a:cubicBezTo>
                    <a:pt x="43650" y="12807"/>
                    <a:pt x="18236" y="33819"/>
                    <a:pt x="12733" y="62835"/>
                  </a:cubicBezTo>
                  <a:cubicBezTo>
                    <a:pt x="12133" y="65837"/>
                    <a:pt x="9431" y="68038"/>
                    <a:pt x="6429" y="6803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9064D2C6-85A4-4376-BEE9-A43F9EC93BA9}"/>
                </a:ext>
              </a:extLst>
            </p:cNvPr>
            <p:cNvSpPr/>
            <p:nvPr/>
          </p:nvSpPr>
          <p:spPr>
            <a:xfrm>
              <a:off x="8945879" y="5965430"/>
              <a:ext cx="100056" cy="130073"/>
            </a:xfrm>
            <a:custGeom>
              <a:avLst/>
              <a:gdLst>
                <a:gd name="connsiteX0" fmla="*/ 52930 w 100056"/>
                <a:gd name="connsiteY0" fmla="*/ 135476 h 130073"/>
                <a:gd name="connsiteX1" fmla="*/ 0 w 100056"/>
                <a:gd name="connsiteY1" fmla="*/ 72241 h 130073"/>
                <a:gd name="connsiteX2" fmla="*/ 0 w 100056"/>
                <a:gd name="connsiteY2" fmla="*/ 52830 h 130073"/>
                <a:gd name="connsiteX3" fmla="*/ 901 w 100056"/>
                <a:gd name="connsiteY3" fmla="*/ 43324 h 130073"/>
                <a:gd name="connsiteX4" fmla="*/ 6003 w 100056"/>
                <a:gd name="connsiteY4" fmla="*/ 38222 h 130073"/>
                <a:gd name="connsiteX5" fmla="*/ 46826 w 100056"/>
                <a:gd name="connsiteY5" fmla="*/ 4403 h 130073"/>
                <a:gd name="connsiteX6" fmla="*/ 52930 w 100056"/>
                <a:gd name="connsiteY6" fmla="*/ 0 h 130073"/>
                <a:gd name="connsiteX7" fmla="*/ 52930 w 100056"/>
                <a:gd name="connsiteY7" fmla="*/ 0 h 130073"/>
                <a:gd name="connsiteX8" fmla="*/ 59034 w 100056"/>
                <a:gd name="connsiteY8" fmla="*/ 4403 h 130073"/>
                <a:gd name="connsiteX9" fmla="*/ 99856 w 100056"/>
                <a:gd name="connsiteY9" fmla="*/ 38222 h 130073"/>
                <a:gd name="connsiteX10" fmla="*/ 104959 w 100056"/>
                <a:gd name="connsiteY10" fmla="*/ 43324 h 130073"/>
                <a:gd name="connsiteX11" fmla="*/ 105860 w 100056"/>
                <a:gd name="connsiteY11" fmla="*/ 52830 h 130073"/>
                <a:gd name="connsiteX12" fmla="*/ 105860 w 100056"/>
                <a:gd name="connsiteY12" fmla="*/ 72241 h 130073"/>
                <a:gd name="connsiteX13" fmla="*/ 52930 w 100056"/>
                <a:gd name="connsiteY13" fmla="*/ 135476 h 130073"/>
                <a:gd name="connsiteX14" fmla="*/ 13007 w 100056"/>
                <a:gd name="connsiteY14" fmla="*/ 49828 h 130073"/>
                <a:gd name="connsiteX15" fmla="*/ 12907 w 100056"/>
                <a:gd name="connsiteY15" fmla="*/ 52830 h 130073"/>
                <a:gd name="connsiteX16" fmla="*/ 12907 w 100056"/>
                <a:gd name="connsiteY16" fmla="*/ 72241 h 130073"/>
                <a:gd name="connsiteX17" fmla="*/ 53030 w 100056"/>
                <a:gd name="connsiteY17" fmla="*/ 122669 h 130073"/>
                <a:gd name="connsiteX18" fmla="*/ 93152 w 100056"/>
                <a:gd name="connsiteY18" fmla="*/ 72241 h 130073"/>
                <a:gd name="connsiteX19" fmla="*/ 93152 w 100056"/>
                <a:gd name="connsiteY19" fmla="*/ 52830 h 130073"/>
                <a:gd name="connsiteX20" fmla="*/ 93052 w 100056"/>
                <a:gd name="connsiteY20" fmla="*/ 49828 h 130073"/>
                <a:gd name="connsiteX21" fmla="*/ 53030 w 100056"/>
                <a:gd name="connsiteY21" fmla="*/ 21212 h 130073"/>
                <a:gd name="connsiteX22" fmla="*/ 13007 w 100056"/>
                <a:gd name="connsiteY22" fmla="*/ 49828 h 130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056" h="130073">
                  <a:moveTo>
                    <a:pt x="52930" y="135476"/>
                  </a:moveTo>
                  <a:cubicBezTo>
                    <a:pt x="35420" y="135476"/>
                    <a:pt x="0" y="100757"/>
                    <a:pt x="0" y="72241"/>
                  </a:cubicBezTo>
                  <a:lnTo>
                    <a:pt x="0" y="52830"/>
                  </a:lnTo>
                  <a:cubicBezTo>
                    <a:pt x="0" y="49528"/>
                    <a:pt x="300" y="46326"/>
                    <a:pt x="901" y="43324"/>
                  </a:cubicBezTo>
                  <a:cubicBezTo>
                    <a:pt x="1401" y="40723"/>
                    <a:pt x="3402" y="38722"/>
                    <a:pt x="6003" y="38222"/>
                  </a:cubicBezTo>
                  <a:cubicBezTo>
                    <a:pt x="24814" y="34619"/>
                    <a:pt x="41624" y="20812"/>
                    <a:pt x="46826" y="4403"/>
                  </a:cubicBezTo>
                  <a:cubicBezTo>
                    <a:pt x="47627" y="1801"/>
                    <a:pt x="50128" y="0"/>
                    <a:pt x="52930" y="0"/>
                  </a:cubicBezTo>
                  <a:lnTo>
                    <a:pt x="52930" y="0"/>
                  </a:lnTo>
                  <a:cubicBezTo>
                    <a:pt x="55731" y="0"/>
                    <a:pt x="58133" y="1801"/>
                    <a:pt x="59034" y="4403"/>
                  </a:cubicBezTo>
                  <a:cubicBezTo>
                    <a:pt x="64236" y="20712"/>
                    <a:pt x="81045" y="34619"/>
                    <a:pt x="99856" y="38222"/>
                  </a:cubicBezTo>
                  <a:cubicBezTo>
                    <a:pt x="102458" y="38722"/>
                    <a:pt x="104459" y="40723"/>
                    <a:pt x="104959" y="43324"/>
                  </a:cubicBezTo>
                  <a:cubicBezTo>
                    <a:pt x="105559" y="46326"/>
                    <a:pt x="105860" y="49528"/>
                    <a:pt x="105860" y="52830"/>
                  </a:cubicBezTo>
                  <a:lnTo>
                    <a:pt x="105860" y="72241"/>
                  </a:lnTo>
                  <a:cubicBezTo>
                    <a:pt x="105860" y="100657"/>
                    <a:pt x="70439" y="135476"/>
                    <a:pt x="52930" y="135476"/>
                  </a:cubicBezTo>
                  <a:close/>
                  <a:moveTo>
                    <a:pt x="13007" y="49828"/>
                  </a:moveTo>
                  <a:cubicBezTo>
                    <a:pt x="12907" y="50829"/>
                    <a:pt x="12907" y="51829"/>
                    <a:pt x="12907" y="52830"/>
                  </a:cubicBezTo>
                  <a:lnTo>
                    <a:pt x="12907" y="72241"/>
                  </a:lnTo>
                  <a:cubicBezTo>
                    <a:pt x="12907" y="94653"/>
                    <a:pt x="43725" y="122669"/>
                    <a:pt x="53030" y="122669"/>
                  </a:cubicBezTo>
                  <a:cubicBezTo>
                    <a:pt x="62335" y="122669"/>
                    <a:pt x="93152" y="94653"/>
                    <a:pt x="93152" y="72241"/>
                  </a:cubicBezTo>
                  <a:lnTo>
                    <a:pt x="93152" y="52830"/>
                  </a:lnTo>
                  <a:cubicBezTo>
                    <a:pt x="93152" y="51829"/>
                    <a:pt x="93152" y="50829"/>
                    <a:pt x="93052" y="49828"/>
                  </a:cubicBezTo>
                  <a:cubicBezTo>
                    <a:pt x="76343" y="45426"/>
                    <a:pt x="61735" y="34819"/>
                    <a:pt x="53030" y="21212"/>
                  </a:cubicBezTo>
                  <a:cubicBezTo>
                    <a:pt x="44225" y="34819"/>
                    <a:pt x="29617" y="45426"/>
                    <a:pt x="13007" y="49828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F2B00B76-2D3C-479D-A9DC-B43A7D1498F5}"/>
                </a:ext>
              </a:extLst>
            </p:cNvPr>
            <p:cNvSpPr/>
            <p:nvPr/>
          </p:nvSpPr>
          <p:spPr>
            <a:xfrm>
              <a:off x="9042367" y="6058817"/>
              <a:ext cx="10006" cy="50028"/>
            </a:xfrm>
            <a:custGeom>
              <a:avLst/>
              <a:gdLst>
                <a:gd name="connsiteX0" fmla="*/ 13473 w 10005"/>
                <a:gd name="connsiteY0" fmla="*/ 59699 h 50028"/>
                <a:gd name="connsiteX1" fmla="*/ 7170 w 10005"/>
                <a:gd name="connsiteY1" fmla="*/ 54297 h 50028"/>
                <a:gd name="connsiteX2" fmla="*/ 66 w 10005"/>
                <a:gd name="connsiteY2" fmla="*/ 7370 h 50028"/>
                <a:gd name="connsiteX3" fmla="*/ 5469 w 10005"/>
                <a:gd name="connsiteY3" fmla="*/ 66 h 50028"/>
                <a:gd name="connsiteX4" fmla="*/ 12773 w 10005"/>
                <a:gd name="connsiteY4" fmla="*/ 5469 h 50028"/>
                <a:gd name="connsiteX5" fmla="*/ 19877 w 10005"/>
                <a:gd name="connsiteY5" fmla="*/ 52395 h 50028"/>
                <a:gd name="connsiteX6" fmla="*/ 14474 w 10005"/>
                <a:gd name="connsiteY6" fmla="*/ 59699 h 50028"/>
                <a:gd name="connsiteX7" fmla="*/ 13473 w 10005"/>
                <a:gd name="connsiteY7" fmla="*/ 59699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05" h="50028">
                  <a:moveTo>
                    <a:pt x="13473" y="59699"/>
                  </a:moveTo>
                  <a:cubicBezTo>
                    <a:pt x="10371" y="59699"/>
                    <a:pt x="7670" y="57398"/>
                    <a:pt x="7170" y="54297"/>
                  </a:cubicBezTo>
                  <a:lnTo>
                    <a:pt x="66" y="7370"/>
                  </a:lnTo>
                  <a:cubicBezTo>
                    <a:pt x="-435" y="3868"/>
                    <a:pt x="1967" y="566"/>
                    <a:pt x="5469" y="66"/>
                  </a:cubicBezTo>
                  <a:cubicBezTo>
                    <a:pt x="8971" y="-434"/>
                    <a:pt x="12273" y="1967"/>
                    <a:pt x="12773" y="5469"/>
                  </a:cubicBezTo>
                  <a:lnTo>
                    <a:pt x="19877" y="52395"/>
                  </a:lnTo>
                  <a:cubicBezTo>
                    <a:pt x="20377" y="55897"/>
                    <a:pt x="17976" y="59199"/>
                    <a:pt x="14474" y="59699"/>
                  </a:cubicBezTo>
                  <a:cubicBezTo>
                    <a:pt x="14074" y="59600"/>
                    <a:pt x="13774" y="59699"/>
                    <a:pt x="13473" y="59699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59" name="Group 658">
            <a:extLst>
              <a:ext uri="{FF2B5EF4-FFF2-40B4-BE49-F238E27FC236}">
                <a16:creationId xmlns:a16="http://schemas.microsoft.com/office/drawing/2014/main" id="{EA6201CF-0D51-48C7-B77E-3C31AC3101C0}"/>
              </a:ext>
            </a:extLst>
          </p:cNvPr>
          <p:cNvGrpSpPr/>
          <p:nvPr/>
        </p:nvGrpSpPr>
        <p:grpSpPr>
          <a:xfrm>
            <a:off x="9993960" y="5834256"/>
            <a:ext cx="332596" cy="460259"/>
            <a:chOff x="9993960" y="5834256"/>
            <a:chExt cx="332596" cy="460259"/>
          </a:xfrm>
          <a:solidFill>
            <a:srgbClr val="FFFFFF"/>
          </a:solidFill>
        </p:grpSpPr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4DDCC388-66A4-4AE9-AC31-5234B9324666}"/>
                </a:ext>
              </a:extLst>
            </p:cNvPr>
            <p:cNvSpPr/>
            <p:nvPr/>
          </p:nvSpPr>
          <p:spPr>
            <a:xfrm>
              <a:off x="9993960" y="5834256"/>
              <a:ext cx="330186" cy="460259"/>
            </a:xfrm>
            <a:custGeom>
              <a:avLst/>
              <a:gdLst>
                <a:gd name="connsiteX0" fmla="*/ 292674 w 330186"/>
                <a:gd name="connsiteY0" fmla="*/ 464762 h 460259"/>
                <a:gd name="connsiteX1" fmla="*/ 292674 w 330186"/>
                <a:gd name="connsiteY1" fmla="*/ 464762 h 460259"/>
                <a:gd name="connsiteX2" fmla="*/ 40232 w 330186"/>
                <a:gd name="connsiteY2" fmla="*/ 464762 h 460259"/>
                <a:gd name="connsiteX3" fmla="*/ 6713 w 330186"/>
                <a:gd name="connsiteY3" fmla="*/ 446752 h 460259"/>
                <a:gd name="connsiteX4" fmla="*/ 5713 w 330186"/>
                <a:gd name="connsiteY4" fmla="*/ 441949 h 460259"/>
                <a:gd name="connsiteX5" fmla="*/ 8514 w 330186"/>
                <a:gd name="connsiteY5" fmla="*/ 437947 h 460259"/>
                <a:gd name="connsiteX6" fmla="*/ 17319 w 330186"/>
                <a:gd name="connsiteY6" fmla="*/ 439748 h 460259"/>
                <a:gd name="connsiteX7" fmla="*/ 40232 w 330186"/>
                <a:gd name="connsiteY7" fmla="*/ 451955 h 460259"/>
                <a:gd name="connsiteX8" fmla="*/ 292674 w 330186"/>
                <a:gd name="connsiteY8" fmla="*/ 451955 h 460259"/>
                <a:gd name="connsiteX9" fmla="*/ 320190 w 330186"/>
                <a:gd name="connsiteY9" fmla="*/ 424540 h 460259"/>
                <a:gd name="connsiteX10" fmla="*/ 320190 w 330186"/>
                <a:gd name="connsiteY10" fmla="*/ 315278 h 460259"/>
                <a:gd name="connsiteX11" fmla="*/ 326594 w 330186"/>
                <a:gd name="connsiteY11" fmla="*/ 308874 h 460259"/>
                <a:gd name="connsiteX12" fmla="*/ 332997 w 330186"/>
                <a:gd name="connsiteY12" fmla="*/ 315278 h 460259"/>
                <a:gd name="connsiteX13" fmla="*/ 332997 w 330186"/>
                <a:gd name="connsiteY13" fmla="*/ 424540 h 460259"/>
                <a:gd name="connsiteX14" fmla="*/ 292674 w 330186"/>
                <a:gd name="connsiteY14" fmla="*/ 464762 h 460259"/>
                <a:gd name="connsiteX15" fmla="*/ 6513 w 330186"/>
                <a:gd name="connsiteY15" fmla="*/ 431543 h 460259"/>
                <a:gd name="connsiteX16" fmla="*/ 6513 w 330186"/>
                <a:gd name="connsiteY16" fmla="*/ 431543 h 460259"/>
                <a:gd name="connsiteX17" fmla="*/ 9 w 330186"/>
                <a:gd name="connsiteY17" fmla="*/ 425240 h 460259"/>
                <a:gd name="connsiteX18" fmla="*/ 1710 w 330186"/>
                <a:gd name="connsiteY18" fmla="*/ 420737 h 460259"/>
                <a:gd name="connsiteX19" fmla="*/ 6213 w 330186"/>
                <a:gd name="connsiteY19" fmla="*/ 418736 h 460259"/>
                <a:gd name="connsiteX20" fmla="*/ 6413 w 330186"/>
                <a:gd name="connsiteY20" fmla="*/ 418736 h 460259"/>
                <a:gd name="connsiteX21" fmla="*/ 12817 w 330186"/>
                <a:gd name="connsiteY21" fmla="*/ 425040 h 460259"/>
                <a:gd name="connsiteX22" fmla="*/ 6513 w 330186"/>
                <a:gd name="connsiteY22" fmla="*/ 431543 h 460259"/>
                <a:gd name="connsiteX23" fmla="*/ 6513 w 330186"/>
                <a:gd name="connsiteY23" fmla="*/ 431543 h 460259"/>
                <a:gd name="connsiteX24" fmla="*/ 6413 w 330186"/>
                <a:gd name="connsiteY24" fmla="*/ 412333 h 460259"/>
                <a:gd name="connsiteX25" fmla="*/ 9 w 330186"/>
                <a:gd name="connsiteY25" fmla="*/ 405929 h 460259"/>
                <a:gd name="connsiteX26" fmla="*/ 9 w 330186"/>
                <a:gd name="connsiteY26" fmla="*/ 213821 h 460259"/>
                <a:gd name="connsiteX27" fmla="*/ 6413 w 330186"/>
                <a:gd name="connsiteY27" fmla="*/ 207417 h 460259"/>
                <a:gd name="connsiteX28" fmla="*/ 12817 w 330186"/>
                <a:gd name="connsiteY28" fmla="*/ 213821 h 460259"/>
                <a:gd name="connsiteX29" fmla="*/ 12817 w 330186"/>
                <a:gd name="connsiteY29" fmla="*/ 405929 h 460259"/>
                <a:gd name="connsiteX30" fmla="*/ 6413 w 330186"/>
                <a:gd name="connsiteY30" fmla="*/ 412333 h 460259"/>
                <a:gd name="connsiteX31" fmla="*/ 326594 w 330186"/>
                <a:gd name="connsiteY31" fmla="*/ 302471 h 460259"/>
                <a:gd name="connsiteX32" fmla="*/ 320190 w 330186"/>
                <a:gd name="connsiteY32" fmla="*/ 296067 h 460259"/>
                <a:gd name="connsiteX33" fmla="*/ 320190 w 330186"/>
                <a:gd name="connsiteY33" fmla="*/ 103959 h 460259"/>
                <a:gd name="connsiteX34" fmla="*/ 326594 w 330186"/>
                <a:gd name="connsiteY34" fmla="*/ 97555 h 460259"/>
                <a:gd name="connsiteX35" fmla="*/ 332997 w 330186"/>
                <a:gd name="connsiteY35" fmla="*/ 103959 h 460259"/>
                <a:gd name="connsiteX36" fmla="*/ 332997 w 330186"/>
                <a:gd name="connsiteY36" fmla="*/ 296067 h 460259"/>
                <a:gd name="connsiteX37" fmla="*/ 326594 w 330186"/>
                <a:gd name="connsiteY37" fmla="*/ 302471 h 460259"/>
                <a:gd name="connsiteX38" fmla="*/ 6413 w 330186"/>
                <a:gd name="connsiteY38" fmla="*/ 201013 h 460259"/>
                <a:gd name="connsiteX39" fmla="*/ 9 w 330186"/>
                <a:gd name="connsiteY39" fmla="*/ 194610 h 460259"/>
                <a:gd name="connsiteX40" fmla="*/ 9 w 330186"/>
                <a:gd name="connsiteY40" fmla="*/ 40223 h 460259"/>
                <a:gd name="connsiteX41" fmla="*/ 40232 w 330186"/>
                <a:gd name="connsiteY41" fmla="*/ 0 h 460259"/>
                <a:gd name="connsiteX42" fmla="*/ 228939 w 330186"/>
                <a:gd name="connsiteY42" fmla="*/ 0 h 460259"/>
                <a:gd name="connsiteX43" fmla="*/ 235342 w 330186"/>
                <a:gd name="connsiteY43" fmla="*/ 6404 h 460259"/>
                <a:gd name="connsiteX44" fmla="*/ 228939 w 330186"/>
                <a:gd name="connsiteY44" fmla="*/ 12807 h 460259"/>
                <a:gd name="connsiteX45" fmla="*/ 40232 w 330186"/>
                <a:gd name="connsiteY45" fmla="*/ 12807 h 460259"/>
                <a:gd name="connsiteX46" fmla="*/ 12817 w 330186"/>
                <a:gd name="connsiteY46" fmla="*/ 40223 h 460259"/>
                <a:gd name="connsiteX47" fmla="*/ 12817 w 330186"/>
                <a:gd name="connsiteY47" fmla="*/ 194610 h 460259"/>
                <a:gd name="connsiteX48" fmla="*/ 6413 w 330186"/>
                <a:gd name="connsiteY48" fmla="*/ 201013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30186" h="460259">
                  <a:moveTo>
                    <a:pt x="292674" y="464762"/>
                  </a:moveTo>
                  <a:lnTo>
                    <a:pt x="292674" y="464762"/>
                  </a:lnTo>
                  <a:lnTo>
                    <a:pt x="40232" y="464762"/>
                  </a:lnTo>
                  <a:cubicBezTo>
                    <a:pt x="26724" y="464762"/>
                    <a:pt x="14118" y="458058"/>
                    <a:pt x="6713" y="446752"/>
                  </a:cubicBezTo>
                  <a:cubicBezTo>
                    <a:pt x="5713" y="445351"/>
                    <a:pt x="5412" y="443650"/>
                    <a:pt x="5713" y="441949"/>
                  </a:cubicBezTo>
                  <a:cubicBezTo>
                    <a:pt x="6113" y="440248"/>
                    <a:pt x="7014" y="438848"/>
                    <a:pt x="8514" y="437947"/>
                  </a:cubicBezTo>
                  <a:cubicBezTo>
                    <a:pt x="11316" y="436046"/>
                    <a:pt x="15418" y="436846"/>
                    <a:pt x="17319" y="439748"/>
                  </a:cubicBezTo>
                  <a:cubicBezTo>
                    <a:pt x="22522" y="447352"/>
                    <a:pt x="31027" y="451955"/>
                    <a:pt x="40232" y="451955"/>
                  </a:cubicBezTo>
                  <a:lnTo>
                    <a:pt x="292674" y="451955"/>
                  </a:lnTo>
                  <a:cubicBezTo>
                    <a:pt x="307783" y="451955"/>
                    <a:pt x="320090" y="439648"/>
                    <a:pt x="320190" y="424540"/>
                  </a:cubicBezTo>
                  <a:lnTo>
                    <a:pt x="320190" y="315278"/>
                  </a:lnTo>
                  <a:cubicBezTo>
                    <a:pt x="320190" y="311776"/>
                    <a:pt x="322992" y="308874"/>
                    <a:pt x="326594" y="308874"/>
                  </a:cubicBezTo>
                  <a:cubicBezTo>
                    <a:pt x="330095" y="308874"/>
                    <a:pt x="332997" y="311776"/>
                    <a:pt x="332997" y="315278"/>
                  </a:cubicBezTo>
                  <a:lnTo>
                    <a:pt x="332997" y="424540"/>
                  </a:lnTo>
                  <a:cubicBezTo>
                    <a:pt x="332997" y="446752"/>
                    <a:pt x="314887" y="464762"/>
                    <a:pt x="292674" y="464762"/>
                  </a:cubicBezTo>
                  <a:close/>
                  <a:moveTo>
                    <a:pt x="6513" y="431543"/>
                  </a:moveTo>
                  <a:lnTo>
                    <a:pt x="6513" y="431543"/>
                  </a:lnTo>
                  <a:cubicBezTo>
                    <a:pt x="2911" y="431543"/>
                    <a:pt x="9" y="428842"/>
                    <a:pt x="9" y="425240"/>
                  </a:cubicBezTo>
                  <a:cubicBezTo>
                    <a:pt x="-91" y="423539"/>
                    <a:pt x="610" y="421938"/>
                    <a:pt x="1710" y="420737"/>
                  </a:cubicBezTo>
                  <a:cubicBezTo>
                    <a:pt x="2911" y="419437"/>
                    <a:pt x="4512" y="418736"/>
                    <a:pt x="6213" y="418736"/>
                  </a:cubicBezTo>
                  <a:lnTo>
                    <a:pt x="6413" y="418736"/>
                  </a:lnTo>
                  <a:cubicBezTo>
                    <a:pt x="9815" y="418736"/>
                    <a:pt x="12717" y="421538"/>
                    <a:pt x="12817" y="425040"/>
                  </a:cubicBezTo>
                  <a:cubicBezTo>
                    <a:pt x="12817" y="428542"/>
                    <a:pt x="10015" y="431443"/>
                    <a:pt x="6513" y="431543"/>
                  </a:cubicBezTo>
                  <a:lnTo>
                    <a:pt x="6513" y="431543"/>
                  </a:lnTo>
                  <a:close/>
                  <a:moveTo>
                    <a:pt x="6413" y="412333"/>
                  </a:moveTo>
                  <a:cubicBezTo>
                    <a:pt x="2811" y="412333"/>
                    <a:pt x="9" y="409431"/>
                    <a:pt x="9" y="405929"/>
                  </a:cubicBezTo>
                  <a:lnTo>
                    <a:pt x="9" y="213821"/>
                  </a:lnTo>
                  <a:cubicBezTo>
                    <a:pt x="9" y="210319"/>
                    <a:pt x="2811" y="207417"/>
                    <a:pt x="6413" y="207417"/>
                  </a:cubicBezTo>
                  <a:cubicBezTo>
                    <a:pt x="9915" y="207417"/>
                    <a:pt x="12817" y="210319"/>
                    <a:pt x="12817" y="213821"/>
                  </a:cubicBezTo>
                  <a:lnTo>
                    <a:pt x="12817" y="405929"/>
                  </a:lnTo>
                  <a:cubicBezTo>
                    <a:pt x="12817" y="409431"/>
                    <a:pt x="9915" y="412333"/>
                    <a:pt x="6413" y="412333"/>
                  </a:cubicBezTo>
                  <a:close/>
                  <a:moveTo>
                    <a:pt x="326594" y="302471"/>
                  </a:moveTo>
                  <a:cubicBezTo>
                    <a:pt x="322992" y="302471"/>
                    <a:pt x="320190" y="299569"/>
                    <a:pt x="320190" y="296067"/>
                  </a:cubicBezTo>
                  <a:lnTo>
                    <a:pt x="320190" y="103959"/>
                  </a:lnTo>
                  <a:cubicBezTo>
                    <a:pt x="320190" y="100457"/>
                    <a:pt x="322992" y="97555"/>
                    <a:pt x="326594" y="97555"/>
                  </a:cubicBezTo>
                  <a:cubicBezTo>
                    <a:pt x="330095" y="97555"/>
                    <a:pt x="332997" y="100457"/>
                    <a:pt x="332997" y="103959"/>
                  </a:cubicBezTo>
                  <a:lnTo>
                    <a:pt x="332997" y="296067"/>
                  </a:lnTo>
                  <a:cubicBezTo>
                    <a:pt x="332997" y="299569"/>
                    <a:pt x="330095" y="302471"/>
                    <a:pt x="326594" y="302471"/>
                  </a:cubicBezTo>
                  <a:close/>
                  <a:moveTo>
                    <a:pt x="6413" y="201013"/>
                  </a:moveTo>
                  <a:cubicBezTo>
                    <a:pt x="2811" y="201013"/>
                    <a:pt x="9" y="198112"/>
                    <a:pt x="9" y="194610"/>
                  </a:cubicBezTo>
                  <a:lnTo>
                    <a:pt x="9" y="40223"/>
                  </a:lnTo>
                  <a:cubicBezTo>
                    <a:pt x="9" y="18110"/>
                    <a:pt x="18020" y="0"/>
                    <a:pt x="40232" y="0"/>
                  </a:cubicBezTo>
                  <a:lnTo>
                    <a:pt x="228939" y="0"/>
                  </a:lnTo>
                  <a:cubicBezTo>
                    <a:pt x="232540" y="0"/>
                    <a:pt x="235342" y="2902"/>
                    <a:pt x="235342" y="6404"/>
                  </a:cubicBezTo>
                  <a:cubicBezTo>
                    <a:pt x="235342" y="9906"/>
                    <a:pt x="232540" y="12807"/>
                    <a:pt x="228939" y="12807"/>
                  </a:cubicBezTo>
                  <a:lnTo>
                    <a:pt x="40232" y="12807"/>
                  </a:lnTo>
                  <a:cubicBezTo>
                    <a:pt x="25124" y="12807"/>
                    <a:pt x="12817" y="25114"/>
                    <a:pt x="12817" y="40223"/>
                  </a:cubicBezTo>
                  <a:lnTo>
                    <a:pt x="12817" y="194610"/>
                  </a:lnTo>
                  <a:cubicBezTo>
                    <a:pt x="12817" y="198112"/>
                    <a:pt x="9915" y="201013"/>
                    <a:pt x="6413" y="2010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45378F57-305B-4150-8AFB-1476AF6B6F7D}"/>
                </a:ext>
              </a:extLst>
            </p:cNvPr>
            <p:cNvSpPr/>
            <p:nvPr/>
          </p:nvSpPr>
          <p:spPr>
            <a:xfrm>
              <a:off x="10216494" y="5837258"/>
              <a:ext cx="110062" cy="100056"/>
            </a:xfrm>
            <a:custGeom>
              <a:avLst/>
              <a:gdLst>
                <a:gd name="connsiteX0" fmla="*/ 104059 w 110062"/>
                <a:gd name="connsiteY0" fmla="*/ 107360 h 100056"/>
                <a:gd name="connsiteX1" fmla="*/ 6404 w 110062"/>
                <a:gd name="connsiteY1" fmla="*/ 107360 h 100056"/>
                <a:gd name="connsiteX2" fmla="*/ 1901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808 w 110062"/>
                <a:gd name="connsiteY6" fmla="*/ 6403 h 100056"/>
                <a:gd name="connsiteX7" fmla="*/ 12808 w 110062"/>
                <a:gd name="connsiteY7" fmla="*/ 10806 h 100056"/>
                <a:gd name="connsiteX8" fmla="*/ 13308 w 110062"/>
                <a:gd name="connsiteY8" fmla="*/ 10306 h 100056"/>
                <a:gd name="connsiteX9" fmla="*/ 22413 w 110062"/>
                <a:gd name="connsiteY9" fmla="*/ 10206 h 100056"/>
                <a:gd name="connsiteX10" fmla="*/ 108562 w 110062"/>
                <a:gd name="connsiteY10" fmla="*/ 96454 h 100056"/>
                <a:gd name="connsiteX11" fmla="*/ 109962 w 110062"/>
                <a:gd name="connsiteY11" fmla="*/ 103458 h 100056"/>
                <a:gd name="connsiteX12" fmla="*/ 104059 w 110062"/>
                <a:gd name="connsiteY12" fmla="*/ 107360 h 100056"/>
                <a:gd name="connsiteX13" fmla="*/ 12808 w 110062"/>
                <a:gd name="connsiteY13" fmla="*/ 94553 h 100056"/>
                <a:gd name="connsiteX14" fmla="*/ 88550 w 110062"/>
                <a:gd name="connsiteY14" fmla="*/ 94553 h 100056"/>
                <a:gd name="connsiteX15" fmla="*/ 13408 w 110062"/>
                <a:gd name="connsiteY15" fmla="*/ 19411 h 100056"/>
                <a:gd name="connsiteX16" fmla="*/ 13308 w 110062"/>
                <a:gd name="connsiteY16" fmla="*/ 19311 h 100056"/>
                <a:gd name="connsiteX17" fmla="*/ 12808 w 110062"/>
                <a:gd name="connsiteY17" fmla="*/ 18811 h 100056"/>
                <a:gd name="connsiteX18" fmla="*/ 12808 w 110062"/>
                <a:gd name="connsiteY18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4059" y="107360"/>
                  </a:moveTo>
                  <a:lnTo>
                    <a:pt x="6404" y="107360"/>
                  </a:lnTo>
                  <a:cubicBezTo>
                    <a:pt x="4703" y="107360"/>
                    <a:pt x="3102" y="106660"/>
                    <a:pt x="1901" y="105459"/>
                  </a:cubicBezTo>
                  <a:cubicBezTo>
                    <a:pt x="7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902" y="0"/>
                    <a:pt x="6404" y="0"/>
                  </a:cubicBezTo>
                  <a:cubicBezTo>
                    <a:pt x="10006" y="0"/>
                    <a:pt x="12808" y="2901"/>
                    <a:pt x="12808" y="6403"/>
                  </a:cubicBezTo>
                  <a:lnTo>
                    <a:pt x="12808" y="10806"/>
                  </a:lnTo>
                  <a:cubicBezTo>
                    <a:pt x="13007" y="10606"/>
                    <a:pt x="13107" y="10406"/>
                    <a:pt x="13308" y="10306"/>
                  </a:cubicBezTo>
                  <a:cubicBezTo>
                    <a:pt x="15709" y="7804"/>
                    <a:pt x="19911" y="7804"/>
                    <a:pt x="22413" y="10206"/>
                  </a:cubicBezTo>
                  <a:lnTo>
                    <a:pt x="108562" y="96454"/>
                  </a:lnTo>
                  <a:cubicBezTo>
                    <a:pt x="110362" y="98255"/>
                    <a:pt x="110963" y="101057"/>
                    <a:pt x="109962" y="103458"/>
                  </a:cubicBezTo>
                  <a:cubicBezTo>
                    <a:pt x="108962" y="105760"/>
                    <a:pt x="106660" y="107360"/>
                    <a:pt x="104059" y="107360"/>
                  </a:cubicBezTo>
                  <a:close/>
                  <a:moveTo>
                    <a:pt x="12808" y="94553"/>
                  </a:moveTo>
                  <a:lnTo>
                    <a:pt x="88550" y="94553"/>
                  </a:lnTo>
                  <a:lnTo>
                    <a:pt x="13408" y="19411"/>
                  </a:lnTo>
                  <a:lnTo>
                    <a:pt x="13308" y="19311"/>
                  </a:lnTo>
                  <a:cubicBezTo>
                    <a:pt x="13107" y="19211"/>
                    <a:pt x="13007" y="19011"/>
                    <a:pt x="12808" y="18811"/>
                  </a:cubicBezTo>
                  <a:lnTo>
                    <a:pt x="12808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1F069E9C-46B1-41A8-9F37-D972265B5E52}"/>
                </a:ext>
              </a:extLst>
            </p:cNvPr>
            <p:cNvSpPr/>
            <p:nvPr/>
          </p:nvSpPr>
          <p:spPr>
            <a:xfrm>
              <a:off x="10064696" y="5968932"/>
              <a:ext cx="190107" cy="230130"/>
            </a:xfrm>
            <a:custGeom>
              <a:avLst/>
              <a:gdLst>
                <a:gd name="connsiteX0" fmla="*/ 120480 w 190107"/>
                <a:gd name="connsiteY0" fmla="*/ 239535 h 230129"/>
                <a:gd name="connsiteX1" fmla="*/ 71053 w 190107"/>
                <a:gd name="connsiteY1" fmla="*/ 239535 h 230129"/>
                <a:gd name="connsiteX2" fmla="*/ 55544 w 190107"/>
                <a:gd name="connsiteY2" fmla="*/ 225427 h 230129"/>
                <a:gd name="connsiteX3" fmla="*/ 55544 w 190107"/>
                <a:gd name="connsiteY3" fmla="*/ 162892 h 230129"/>
                <a:gd name="connsiteX4" fmla="*/ 53443 w 190107"/>
                <a:gd name="connsiteY4" fmla="*/ 161591 h 230129"/>
                <a:gd name="connsiteX5" fmla="*/ 20124 w 190107"/>
                <a:gd name="connsiteY5" fmla="*/ 170196 h 230129"/>
                <a:gd name="connsiteX6" fmla="*/ 18523 w 190107"/>
                <a:gd name="connsiteY6" fmla="*/ 170396 h 230129"/>
                <a:gd name="connsiteX7" fmla="*/ 2514 w 190107"/>
                <a:gd name="connsiteY7" fmla="*/ 161191 h 230129"/>
                <a:gd name="connsiteX8" fmla="*/ 2514 w 190107"/>
                <a:gd name="connsiteY8" fmla="*/ 142780 h 230129"/>
                <a:gd name="connsiteX9" fmla="*/ 79658 w 190107"/>
                <a:gd name="connsiteY9" fmla="*/ 9205 h 230129"/>
                <a:gd name="connsiteX10" fmla="*/ 95667 w 190107"/>
                <a:gd name="connsiteY10" fmla="*/ 0 h 230129"/>
                <a:gd name="connsiteX11" fmla="*/ 111675 w 190107"/>
                <a:gd name="connsiteY11" fmla="*/ 9205 h 230129"/>
                <a:gd name="connsiteX12" fmla="*/ 188819 w 190107"/>
                <a:gd name="connsiteY12" fmla="*/ 142780 h 230129"/>
                <a:gd name="connsiteX13" fmla="*/ 188819 w 190107"/>
                <a:gd name="connsiteY13" fmla="*/ 161191 h 230129"/>
                <a:gd name="connsiteX14" fmla="*/ 172810 w 190107"/>
                <a:gd name="connsiteY14" fmla="*/ 170396 h 230129"/>
                <a:gd name="connsiteX15" fmla="*/ 171209 w 190107"/>
                <a:gd name="connsiteY15" fmla="*/ 170196 h 230129"/>
                <a:gd name="connsiteX16" fmla="*/ 137990 w 190107"/>
                <a:gd name="connsiteY16" fmla="*/ 161591 h 230129"/>
                <a:gd name="connsiteX17" fmla="*/ 135890 w 190107"/>
                <a:gd name="connsiteY17" fmla="*/ 162892 h 230129"/>
                <a:gd name="connsiteX18" fmla="*/ 135890 w 190107"/>
                <a:gd name="connsiteY18" fmla="*/ 225427 h 230129"/>
                <a:gd name="connsiteX19" fmla="*/ 120480 w 190107"/>
                <a:gd name="connsiteY19" fmla="*/ 239535 h 230129"/>
                <a:gd name="connsiteX20" fmla="*/ 52842 w 190107"/>
                <a:gd name="connsiteY20" fmla="*/ 148684 h 230129"/>
                <a:gd name="connsiteX21" fmla="*/ 68351 w 190107"/>
                <a:gd name="connsiteY21" fmla="*/ 162792 h 230129"/>
                <a:gd name="connsiteX22" fmla="*/ 68351 w 190107"/>
                <a:gd name="connsiteY22" fmla="*/ 225327 h 230129"/>
                <a:gd name="connsiteX23" fmla="*/ 71053 w 190107"/>
                <a:gd name="connsiteY23" fmla="*/ 226628 h 230129"/>
                <a:gd name="connsiteX24" fmla="*/ 120480 w 190107"/>
                <a:gd name="connsiteY24" fmla="*/ 226628 h 230129"/>
                <a:gd name="connsiteX25" fmla="*/ 123182 w 190107"/>
                <a:gd name="connsiteY25" fmla="*/ 225327 h 230129"/>
                <a:gd name="connsiteX26" fmla="*/ 123182 w 190107"/>
                <a:gd name="connsiteY26" fmla="*/ 162792 h 230129"/>
                <a:gd name="connsiteX27" fmla="*/ 138691 w 190107"/>
                <a:gd name="connsiteY27" fmla="*/ 148684 h 230129"/>
                <a:gd name="connsiteX28" fmla="*/ 140292 w 190107"/>
                <a:gd name="connsiteY28" fmla="*/ 148884 h 230129"/>
                <a:gd name="connsiteX29" fmla="*/ 173610 w 190107"/>
                <a:gd name="connsiteY29" fmla="*/ 157489 h 230129"/>
                <a:gd name="connsiteX30" fmla="*/ 177813 w 190107"/>
                <a:gd name="connsiteY30" fmla="*/ 154687 h 230129"/>
                <a:gd name="connsiteX31" fmla="*/ 177813 w 190107"/>
                <a:gd name="connsiteY31" fmla="*/ 149084 h 230129"/>
                <a:gd name="connsiteX32" fmla="*/ 100670 w 190107"/>
                <a:gd name="connsiteY32" fmla="*/ 15509 h 230129"/>
                <a:gd name="connsiteX33" fmla="*/ 95767 w 190107"/>
                <a:gd name="connsiteY33" fmla="*/ 12707 h 230129"/>
                <a:gd name="connsiteX34" fmla="*/ 90864 w 190107"/>
                <a:gd name="connsiteY34" fmla="*/ 15509 h 230129"/>
                <a:gd name="connsiteX35" fmla="*/ 90864 w 190107"/>
                <a:gd name="connsiteY35" fmla="*/ 15509 h 230129"/>
                <a:gd name="connsiteX36" fmla="*/ 13720 w 190107"/>
                <a:gd name="connsiteY36" fmla="*/ 149084 h 230129"/>
                <a:gd name="connsiteX37" fmla="*/ 13720 w 190107"/>
                <a:gd name="connsiteY37" fmla="*/ 154687 h 230129"/>
                <a:gd name="connsiteX38" fmla="*/ 17923 w 190107"/>
                <a:gd name="connsiteY38" fmla="*/ 157489 h 230129"/>
                <a:gd name="connsiteX39" fmla="*/ 51242 w 190107"/>
                <a:gd name="connsiteY39" fmla="*/ 148884 h 230129"/>
                <a:gd name="connsiteX40" fmla="*/ 52842 w 190107"/>
                <a:gd name="connsiteY40" fmla="*/ 148684 h 230129"/>
                <a:gd name="connsiteX41" fmla="*/ 85361 w 190107"/>
                <a:gd name="connsiteY41" fmla="*/ 12207 h 230129"/>
                <a:gd name="connsiteX42" fmla="*/ 85361 w 190107"/>
                <a:gd name="connsiteY42" fmla="*/ 12207 h 230129"/>
                <a:gd name="connsiteX43" fmla="*/ 85361 w 190107"/>
                <a:gd name="connsiteY43" fmla="*/ 12207 h 23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190107" h="230129">
                  <a:moveTo>
                    <a:pt x="120480" y="239535"/>
                  </a:moveTo>
                  <a:lnTo>
                    <a:pt x="71053" y="239535"/>
                  </a:lnTo>
                  <a:cubicBezTo>
                    <a:pt x="62448" y="239535"/>
                    <a:pt x="55544" y="233231"/>
                    <a:pt x="55544" y="225427"/>
                  </a:cubicBezTo>
                  <a:lnTo>
                    <a:pt x="55544" y="162892"/>
                  </a:lnTo>
                  <a:cubicBezTo>
                    <a:pt x="55544" y="162592"/>
                    <a:pt x="54844" y="161791"/>
                    <a:pt x="53443" y="161591"/>
                  </a:cubicBezTo>
                  <a:lnTo>
                    <a:pt x="20124" y="170196"/>
                  </a:lnTo>
                  <a:cubicBezTo>
                    <a:pt x="19624" y="170296"/>
                    <a:pt x="19024" y="170396"/>
                    <a:pt x="18523" y="170396"/>
                  </a:cubicBezTo>
                  <a:cubicBezTo>
                    <a:pt x="11819" y="170396"/>
                    <a:pt x="5916" y="166994"/>
                    <a:pt x="2514" y="161191"/>
                  </a:cubicBezTo>
                  <a:cubicBezTo>
                    <a:pt x="-888" y="155388"/>
                    <a:pt x="-788" y="148484"/>
                    <a:pt x="2514" y="142780"/>
                  </a:cubicBezTo>
                  <a:lnTo>
                    <a:pt x="79658" y="9205"/>
                  </a:lnTo>
                  <a:cubicBezTo>
                    <a:pt x="82959" y="3402"/>
                    <a:pt x="88963" y="0"/>
                    <a:pt x="95667" y="0"/>
                  </a:cubicBezTo>
                  <a:cubicBezTo>
                    <a:pt x="102370" y="0"/>
                    <a:pt x="108274" y="3402"/>
                    <a:pt x="111675" y="9205"/>
                  </a:cubicBezTo>
                  <a:lnTo>
                    <a:pt x="188819" y="142780"/>
                  </a:lnTo>
                  <a:cubicBezTo>
                    <a:pt x="192121" y="148584"/>
                    <a:pt x="192121" y="155487"/>
                    <a:pt x="188819" y="161191"/>
                  </a:cubicBezTo>
                  <a:cubicBezTo>
                    <a:pt x="185517" y="166894"/>
                    <a:pt x="179514" y="170396"/>
                    <a:pt x="172810" y="170396"/>
                  </a:cubicBezTo>
                  <a:cubicBezTo>
                    <a:pt x="172310" y="170396"/>
                    <a:pt x="171709" y="170296"/>
                    <a:pt x="171209" y="170196"/>
                  </a:cubicBezTo>
                  <a:lnTo>
                    <a:pt x="137990" y="161591"/>
                  </a:lnTo>
                  <a:cubicBezTo>
                    <a:pt x="136690" y="161791"/>
                    <a:pt x="135890" y="162592"/>
                    <a:pt x="135890" y="162892"/>
                  </a:cubicBezTo>
                  <a:lnTo>
                    <a:pt x="135890" y="225427"/>
                  </a:lnTo>
                  <a:cubicBezTo>
                    <a:pt x="135990" y="233131"/>
                    <a:pt x="128986" y="239535"/>
                    <a:pt x="120480" y="239535"/>
                  </a:cubicBezTo>
                  <a:close/>
                  <a:moveTo>
                    <a:pt x="52842" y="148684"/>
                  </a:moveTo>
                  <a:cubicBezTo>
                    <a:pt x="61448" y="148684"/>
                    <a:pt x="68351" y="154987"/>
                    <a:pt x="68351" y="162792"/>
                  </a:cubicBezTo>
                  <a:lnTo>
                    <a:pt x="68351" y="225327"/>
                  </a:lnTo>
                  <a:cubicBezTo>
                    <a:pt x="68351" y="225627"/>
                    <a:pt x="69352" y="226628"/>
                    <a:pt x="71053" y="226628"/>
                  </a:cubicBezTo>
                  <a:lnTo>
                    <a:pt x="120480" y="226628"/>
                  </a:lnTo>
                  <a:cubicBezTo>
                    <a:pt x="122182" y="226628"/>
                    <a:pt x="123182" y="225627"/>
                    <a:pt x="123182" y="225327"/>
                  </a:cubicBezTo>
                  <a:lnTo>
                    <a:pt x="123182" y="162792"/>
                  </a:lnTo>
                  <a:cubicBezTo>
                    <a:pt x="123182" y="154987"/>
                    <a:pt x="130186" y="148684"/>
                    <a:pt x="138691" y="148684"/>
                  </a:cubicBezTo>
                  <a:cubicBezTo>
                    <a:pt x="139191" y="148684"/>
                    <a:pt x="139791" y="148784"/>
                    <a:pt x="140292" y="148884"/>
                  </a:cubicBezTo>
                  <a:lnTo>
                    <a:pt x="173610" y="157489"/>
                  </a:lnTo>
                  <a:cubicBezTo>
                    <a:pt x="176112" y="157189"/>
                    <a:pt x="177413" y="155487"/>
                    <a:pt x="177813" y="154687"/>
                  </a:cubicBezTo>
                  <a:cubicBezTo>
                    <a:pt x="178313" y="153886"/>
                    <a:pt x="179314" y="151585"/>
                    <a:pt x="177813" y="149084"/>
                  </a:cubicBezTo>
                  <a:lnTo>
                    <a:pt x="100670" y="15509"/>
                  </a:lnTo>
                  <a:cubicBezTo>
                    <a:pt x="99168" y="13007"/>
                    <a:pt x="96767" y="12707"/>
                    <a:pt x="95767" y="12707"/>
                  </a:cubicBezTo>
                  <a:cubicBezTo>
                    <a:pt x="94766" y="12707"/>
                    <a:pt x="92365" y="13007"/>
                    <a:pt x="90864" y="15509"/>
                  </a:cubicBezTo>
                  <a:lnTo>
                    <a:pt x="90864" y="15509"/>
                  </a:lnTo>
                  <a:lnTo>
                    <a:pt x="13720" y="149084"/>
                  </a:lnTo>
                  <a:cubicBezTo>
                    <a:pt x="12219" y="151585"/>
                    <a:pt x="13220" y="153886"/>
                    <a:pt x="13720" y="154687"/>
                  </a:cubicBezTo>
                  <a:cubicBezTo>
                    <a:pt x="14120" y="155487"/>
                    <a:pt x="15421" y="157189"/>
                    <a:pt x="17923" y="157489"/>
                  </a:cubicBezTo>
                  <a:lnTo>
                    <a:pt x="51242" y="148884"/>
                  </a:lnTo>
                  <a:cubicBezTo>
                    <a:pt x="51742" y="148784"/>
                    <a:pt x="52342" y="148684"/>
                    <a:pt x="52842" y="148684"/>
                  </a:cubicBezTo>
                  <a:close/>
                  <a:moveTo>
                    <a:pt x="85361" y="12207"/>
                  </a:moveTo>
                  <a:lnTo>
                    <a:pt x="85361" y="12207"/>
                  </a:lnTo>
                  <a:lnTo>
                    <a:pt x="85361" y="12207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90699C14-9C5C-4FB7-B149-8C3B5FAF26C3}"/>
                </a:ext>
              </a:extLst>
            </p:cNvPr>
            <p:cNvSpPr/>
            <p:nvPr/>
          </p:nvSpPr>
          <p:spPr>
            <a:xfrm>
              <a:off x="10162594" y="6031097"/>
              <a:ext cx="30017" cy="50028"/>
            </a:xfrm>
            <a:custGeom>
              <a:avLst/>
              <a:gdLst>
                <a:gd name="connsiteX0" fmla="*/ 32989 w 30016"/>
                <a:gd name="connsiteY0" fmla="*/ 58804 h 50028"/>
                <a:gd name="connsiteX1" fmla="*/ 27386 w 30016"/>
                <a:gd name="connsiteY1" fmla="*/ 55602 h 50028"/>
                <a:gd name="connsiteX2" fmla="*/ 871 w 30016"/>
                <a:gd name="connsiteY2" fmla="*/ 9676 h 50028"/>
                <a:gd name="connsiteX3" fmla="*/ 3172 w 30016"/>
                <a:gd name="connsiteY3" fmla="*/ 871 h 50028"/>
                <a:gd name="connsiteX4" fmla="*/ 11977 w 30016"/>
                <a:gd name="connsiteY4" fmla="*/ 3172 h 50028"/>
                <a:gd name="connsiteX5" fmla="*/ 38492 w 30016"/>
                <a:gd name="connsiteY5" fmla="*/ 49098 h 50028"/>
                <a:gd name="connsiteX6" fmla="*/ 36191 w 30016"/>
                <a:gd name="connsiteY6" fmla="*/ 57903 h 50028"/>
                <a:gd name="connsiteX7" fmla="*/ 32989 w 30016"/>
                <a:gd name="connsiteY7" fmla="*/ 58804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16" h="50028">
                  <a:moveTo>
                    <a:pt x="32989" y="58804"/>
                  </a:moveTo>
                  <a:cubicBezTo>
                    <a:pt x="30788" y="58804"/>
                    <a:pt x="28587" y="57703"/>
                    <a:pt x="27386" y="55602"/>
                  </a:cubicBezTo>
                  <a:lnTo>
                    <a:pt x="871" y="9676"/>
                  </a:lnTo>
                  <a:cubicBezTo>
                    <a:pt x="-930" y="6574"/>
                    <a:pt x="171" y="2672"/>
                    <a:pt x="3172" y="871"/>
                  </a:cubicBezTo>
                  <a:cubicBezTo>
                    <a:pt x="6174" y="-930"/>
                    <a:pt x="10176" y="171"/>
                    <a:pt x="11977" y="3172"/>
                  </a:cubicBezTo>
                  <a:lnTo>
                    <a:pt x="38492" y="49098"/>
                  </a:lnTo>
                  <a:cubicBezTo>
                    <a:pt x="40293" y="52200"/>
                    <a:pt x="39193" y="56102"/>
                    <a:pt x="36191" y="57903"/>
                  </a:cubicBezTo>
                  <a:cubicBezTo>
                    <a:pt x="35190" y="58504"/>
                    <a:pt x="34090" y="58804"/>
                    <a:pt x="32989" y="5880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0" name="Group 659">
            <a:extLst>
              <a:ext uri="{FF2B5EF4-FFF2-40B4-BE49-F238E27FC236}">
                <a16:creationId xmlns:a16="http://schemas.microsoft.com/office/drawing/2014/main" id="{CB92C0F1-630B-4918-8C18-158F53E3FDA2}"/>
              </a:ext>
            </a:extLst>
          </p:cNvPr>
          <p:cNvGrpSpPr/>
          <p:nvPr/>
        </p:nvGrpSpPr>
        <p:grpSpPr>
          <a:xfrm>
            <a:off x="11155114" y="5834256"/>
            <a:ext cx="332697" cy="460259"/>
            <a:chOff x="11155114" y="5834256"/>
            <a:chExt cx="332697" cy="460259"/>
          </a:xfrm>
          <a:solidFill>
            <a:srgbClr val="FFFFFF"/>
          </a:solidFill>
        </p:grpSpPr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2C19F85-BD3E-44FD-A794-89A666481810}"/>
                </a:ext>
              </a:extLst>
            </p:cNvPr>
            <p:cNvSpPr/>
            <p:nvPr/>
          </p:nvSpPr>
          <p:spPr>
            <a:xfrm>
              <a:off x="11155114" y="5834256"/>
              <a:ext cx="330186" cy="460259"/>
            </a:xfrm>
            <a:custGeom>
              <a:avLst/>
              <a:gdLst>
                <a:gd name="connsiteX0" fmla="*/ 292674 w 330186"/>
                <a:gd name="connsiteY0" fmla="*/ 464762 h 460259"/>
                <a:gd name="connsiteX1" fmla="*/ 292674 w 330186"/>
                <a:gd name="connsiteY1" fmla="*/ 464762 h 460259"/>
                <a:gd name="connsiteX2" fmla="*/ 40231 w 330186"/>
                <a:gd name="connsiteY2" fmla="*/ 464762 h 460259"/>
                <a:gd name="connsiteX3" fmla="*/ 6712 w 330186"/>
                <a:gd name="connsiteY3" fmla="*/ 446752 h 460259"/>
                <a:gd name="connsiteX4" fmla="*/ 5712 w 330186"/>
                <a:gd name="connsiteY4" fmla="*/ 441949 h 460259"/>
                <a:gd name="connsiteX5" fmla="*/ 8514 w 330186"/>
                <a:gd name="connsiteY5" fmla="*/ 437947 h 460259"/>
                <a:gd name="connsiteX6" fmla="*/ 17319 w 330186"/>
                <a:gd name="connsiteY6" fmla="*/ 439748 h 460259"/>
                <a:gd name="connsiteX7" fmla="*/ 40231 w 330186"/>
                <a:gd name="connsiteY7" fmla="*/ 451955 h 460259"/>
                <a:gd name="connsiteX8" fmla="*/ 292674 w 330186"/>
                <a:gd name="connsiteY8" fmla="*/ 451955 h 460259"/>
                <a:gd name="connsiteX9" fmla="*/ 320190 w 330186"/>
                <a:gd name="connsiteY9" fmla="*/ 424540 h 460259"/>
                <a:gd name="connsiteX10" fmla="*/ 320190 w 330186"/>
                <a:gd name="connsiteY10" fmla="*/ 315278 h 460259"/>
                <a:gd name="connsiteX11" fmla="*/ 326594 w 330186"/>
                <a:gd name="connsiteY11" fmla="*/ 308874 h 460259"/>
                <a:gd name="connsiteX12" fmla="*/ 332996 w 330186"/>
                <a:gd name="connsiteY12" fmla="*/ 315278 h 460259"/>
                <a:gd name="connsiteX13" fmla="*/ 332996 w 330186"/>
                <a:gd name="connsiteY13" fmla="*/ 424540 h 460259"/>
                <a:gd name="connsiteX14" fmla="*/ 292674 w 330186"/>
                <a:gd name="connsiteY14" fmla="*/ 464762 h 460259"/>
                <a:gd name="connsiteX15" fmla="*/ 6512 w 330186"/>
                <a:gd name="connsiteY15" fmla="*/ 431543 h 460259"/>
                <a:gd name="connsiteX16" fmla="*/ 6512 w 330186"/>
                <a:gd name="connsiteY16" fmla="*/ 431543 h 460259"/>
                <a:gd name="connsiteX17" fmla="*/ 9 w 330186"/>
                <a:gd name="connsiteY17" fmla="*/ 425240 h 460259"/>
                <a:gd name="connsiteX18" fmla="*/ 1810 w 330186"/>
                <a:gd name="connsiteY18" fmla="*/ 420737 h 460259"/>
                <a:gd name="connsiteX19" fmla="*/ 6313 w 330186"/>
                <a:gd name="connsiteY19" fmla="*/ 418736 h 460259"/>
                <a:gd name="connsiteX20" fmla="*/ 6413 w 330186"/>
                <a:gd name="connsiteY20" fmla="*/ 418736 h 460259"/>
                <a:gd name="connsiteX21" fmla="*/ 12816 w 330186"/>
                <a:gd name="connsiteY21" fmla="*/ 425040 h 460259"/>
                <a:gd name="connsiteX22" fmla="*/ 6512 w 330186"/>
                <a:gd name="connsiteY22" fmla="*/ 431543 h 460259"/>
                <a:gd name="connsiteX23" fmla="*/ 6512 w 330186"/>
                <a:gd name="connsiteY23" fmla="*/ 431543 h 460259"/>
                <a:gd name="connsiteX24" fmla="*/ 6413 w 330186"/>
                <a:gd name="connsiteY24" fmla="*/ 412333 h 460259"/>
                <a:gd name="connsiteX25" fmla="*/ 9 w 330186"/>
                <a:gd name="connsiteY25" fmla="*/ 405929 h 460259"/>
                <a:gd name="connsiteX26" fmla="*/ 9 w 330186"/>
                <a:gd name="connsiteY26" fmla="*/ 213821 h 460259"/>
                <a:gd name="connsiteX27" fmla="*/ 6413 w 330186"/>
                <a:gd name="connsiteY27" fmla="*/ 207417 h 460259"/>
                <a:gd name="connsiteX28" fmla="*/ 12816 w 330186"/>
                <a:gd name="connsiteY28" fmla="*/ 213821 h 460259"/>
                <a:gd name="connsiteX29" fmla="*/ 12816 w 330186"/>
                <a:gd name="connsiteY29" fmla="*/ 405929 h 460259"/>
                <a:gd name="connsiteX30" fmla="*/ 6413 w 330186"/>
                <a:gd name="connsiteY30" fmla="*/ 412333 h 460259"/>
                <a:gd name="connsiteX31" fmla="*/ 326594 w 330186"/>
                <a:gd name="connsiteY31" fmla="*/ 302471 h 460259"/>
                <a:gd name="connsiteX32" fmla="*/ 320190 w 330186"/>
                <a:gd name="connsiteY32" fmla="*/ 296067 h 460259"/>
                <a:gd name="connsiteX33" fmla="*/ 320190 w 330186"/>
                <a:gd name="connsiteY33" fmla="*/ 103959 h 460259"/>
                <a:gd name="connsiteX34" fmla="*/ 326594 w 330186"/>
                <a:gd name="connsiteY34" fmla="*/ 97555 h 460259"/>
                <a:gd name="connsiteX35" fmla="*/ 332996 w 330186"/>
                <a:gd name="connsiteY35" fmla="*/ 103959 h 460259"/>
                <a:gd name="connsiteX36" fmla="*/ 332996 w 330186"/>
                <a:gd name="connsiteY36" fmla="*/ 296067 h 460259"/>
                <a:gd name="connsiteX37" fmla="*/ 326594 w 330186"/>
                <a:gd name="connsiteY37" fmla="*/ 302471 h 460259"/>
                <a:gd name="connsiteX38" fmla="*/ 6413 w 330186"/>
                <a:gd name="connsiteY38" fmla="*/ 201013 h 460259"/>
                <a:gd name="connsiteX39" fmla="*/ 9 w 330186"/>
                <a:gd name="connsiteY39" fmla="*/ 194610 h 460259"/>
                <a:gd name="connsiteX40" fmla="*/ 9 w 330186"/>
                <a:gd name="connsiteY40" fmla="*/ 40223 h 460259"/>
                <a:gd name="connsiteX41" fmla="*/ 40231 w 330186"/>
                <a:gd name="connsiteY41" fmla="*/ 0 h 460259"/>
                <a:gd name="connsiteX42" fmla="*/ 229039 w 330186"/>
                <a:gd name="connsiteY42" fmla="*/ 0 h 460259"/>
                <a:gd name="connsiteX43" fmla="*/ 235441 w 330186"/>
                <a:gd name="connsiteY43" fmla="*/ 6404 h 460259"/>
                <a:gd name="connsiteX44" fmla="*/ 229039 w 330186"/>
                <a:gd name="connsiteY44" fmla="*/ 12807 h 460259"/>
                <a:gd name="connsiteX45" fmla="*/ 40231 w 330186"/>
                <a:gd name="connsiteY45" fmla="*/ 12807 h 460259"/>
                <a:gd name="connsiteX46" fmla="*/ 12816 w 330186"/>
                <a:gd name="connsiteY46" fmla="*/ 40223 h 460259"/>
                <a:gd name="connsiteX47" fmla="*/ 12816 w 330186"/>
                <a:gd name="connsiteY47" fmla="*/ 194610 h 460259"/>
                <a:gd name="connsiteX48" fmla="*/ 6413 w 330186"/>
                <a:gd name="connsiteY48" fmla="*/ 201013 h 460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30186" h="460259">
                  <a:moveTo>
                    <a:pt x="292674" y="464762"/>
                  </a:moveTo>
                  <a:lnTo>
                    <a:pt x="292674" y="464762"/>
                  </a:lnTo>
                  <a:lnTo>
                    <a:pt x="40231" y="464762"/>
                  </a:lnTo>
                  <a:cubicBezTo>
                    <a:pt x="26724" y="464762"/>
                    <a:pt x="14217" y="458058"/>
                    <a:pt x="6712" y="446752"/>
                  </a:cubicBezTo>
                  <a:cubicBezTo>
                    <a:pt x="5712" y="445351"/>
                    <a:pt x="5412" y="443650"/>
                    <a:pt x="5712" y="441949"/>
                  </a:cubicBezTo>
                  <a:cubicBezTo>
                    <a:pt x="6113" y="440348"/>
                    <a:pt x="7113" y="438848"/>
                    <a:pt x="8514" y="437947"/>
                  </a:cubicBezTo>
                  <a:cubicBezTo>
                    <a:pt x="11316" y="436046"/>
                    <a:pt x="15417" y="436846"/>
                    <a:pt x="17319" y="439748"/>
                  </a:cubicBezTo>
                  <a:cubicBezTo>
                    <a:pt x="22522" y="447352"/>
                    <a:pt x="31027" y="451955"/>
                    <a:pt x="40231" y="451955"/>
                  </a:cubicBezTo>
                  <a:lnTo>
                    <a:pt x="292674" y="451955"/>
                  </a:lnTo>
                  <a:cubicBezTo>
                    <a:pt x="307882" y="451955"/>
                    <a:pt x="320190" y="439648"/>
                    <a:pt x="320190" y="424540"/>
                  </a:cubicBezTo>
                  <a:lnTo>
                    <a:pt x="320190" y="315278"/>
                  </a:lnTo>
                  <a:cubicBezTo>
                    <a:pt x="320190" y="311776"/>
                    <a:pt x="323091" y="308874"/>
                    <a:pt x="326594" y="308874"/>
                  </a:cubicBezTo>
                  <a:cubicBezTo>
                    <a:pt x="330095" y="308874"/>
                    <a:pt x="332996" y="311776"/>
                    <a:pt x="332996" y="315278"/>
                  </a:cubicBezTo>
                  <a:lnTo>
                    <a:pt x="332996" y="424540"/>
                  </a:lnTo>
                  <a:cubicBezTo>
                    <a:pt x="332996" y="446752"/>
                    <a:pt x="314887" y="464762"/>
                    <a:pt x="292674" y="464762"/>
                  </a:cubicBezTo>
                  <a:close/>
                  <a:moveTo>
                    <a:pt x="6512" y="431543"/>
                  </a:moveTo>
                  <a:lnTo>
                    <a:pt x="6512" y="431543"/>
                  </a:lnTo>
                  <a:cubicBezTo>
                    <a:pt x="2910" y="431543"/>
                    <a:pt x="9" y="428742"/>
                    <a:pt x="9" y="425240"/>
                  </a:cubicBezTo>
                  <a:cubicBezTo>
                    <a:pt x="-91" y="423539"/>
                    <a:pt x="609" y="421938"/>
                    <a:pt x="1810" y="420737"/>
                  </a:cubicBezTo>
                  <a:cubicBezTo>
                    <a:pt x="3010" y="419437"/>
                    <a:pt x="4512" y="418736"/>
                    <a:pt x="6313" y="418736"/>
                  </a:cubicBezTo>
                  <a:lnTo>
                    <a:pt x="6413" y="418736"/>
                  </a:lnTo>
                  <a:cubicBezTo>
                    <a:pt x="9815" y="418736"/>
                    <a:pt x="12716" y="421538"/>
                    <a:pt x="12816" y="425040"/>
                  </a:cubicBezTo>
                  <a:cubicBezTo>
                    <a:pt x="12816" y="428542"/>
                    <a:pt x="10015" y="431543"/>
                    <a:pt x="6512" y="431543"/>
                  </a:cubicBezTo>
                  <a:lnTo>
                    <a:pt x="6512" y="431543"/>
                  </a:lnTo>
                  <a:close/>
                  <a:moveTo>
                    <a:pt x="6413" y="412333"/>
                  </a:moveTo>
                  <a:cubicBezTo>
                    <a:pt x="2810" y="412333"/>
                    <a:pt x="9" y="409431"/>
                    <a:pt x="9" y="405929"/>
                  </a:cubicBezTo>
                  <a:lnTo>
                    <a:pt x="9" y="213821"/>
                  </a:lnTo>
                  <a:cubicBezTo>
                    <a:pt x="9" y="210319"/>
                    <a:pt x="2810" y="207417"/>
                    <a:pt x="6413" y="207417"/>
                  </a:cubicBezTo>
                  <a:cubicBezTo>
                    <a:pt x="9915" y="207417"/>
                    <a:pt x="12816" y="210319"/>
                    <a:pt x="12816" y="213821"/>
                  </a:cubicBezTo>
                  <a:lnTo>
                    <a:pt x="12816" y="405929"/>
                  </a:lnTo>
                  <a:cubicBezTo>
                    <a:pt x="12816" y="409431"/>
                    <a:pt x="9915" y="412333"/>
                    <a:pt x="6413" y="412333"/>
                  </a:cubicBezTo>
                  <a:close/>
                  <a:moveTo>
                    <a:pt x="326594" y="302471"/>
                  </a:moveTo>
                  <a:cubicBezTo>
                    <a:pt x="323091" y="302471"/>
                    <a:pt x="320190" y="299569"/>
                    <a:pt x="320190" y="296067"/>
                  </a:cubicBezTo>
                  <a:lnTo>
                    <a:pt x="320190" y="103959"/>
                  </a:lnTo>
                  <a:cubicBezTo>
                    <a:pt x="320190" y="100457"/>
                    <a:pt x="323091" y="97555"/>
                    <a:pt x="326594" y="97555"/>
                  </a:cubicBezTo>
                  <a:cubicBezTo>
                    <a:pt x="330095" y="97555"/>
                    <a:pt x="332996" y="100457"/>
                    <a:pt x="332996" y="103959"/>
                  </a:cubicBezTo>
                  <a:lnTo>
                    <a:pt x="332996" y="296067"/>
                  </a:lnTo>
                  <a:cubicBezTo>
                    <a:pt x="332996" y="299569"/>
                    <a:pt x="330095" y="302471"/>
                    <a:pt x="326594" y="302471"/>
                  </a:cubicBezTo>
                  <a:close/>
                  <a:moveTo>
                    <a:pt x="6413" y="201013"/>
                  </a:moveTo>
                  <a:cubicBezTo>
                    <a:pt x="2810" y="201013"/>
                    <a:pt x="9" y="198212"/>
                    <a:pt x="9" y="194610"/>
                  </a:cubicBezTo>
                  <a:lnTo>
                    <a:pt x="9" y="40223"/>
                  </a:lnTo>
                  <a:cubicBezTo>
                    <a:pt x="9" y="18110"/>
                    <a:pt x="18019" y="0"/>
                    <a:pt x="40231" y="0"/>
                  </a:cubicBezTo>
                  <a:lnTo>
                    <a:pt x="229039" y="0"/>
                  </a:lnTo>
                  <a:cubicBezTo>
                    <a:pt x="232540" y="0"/>
                    <a:pt x="235441" y="2902"/>
                    <a:pt x="235441" y="6404"/>
                  </a:cubicBezTo>
                  <a:cubicBezTo>
                    <a:pt x="235441" y="9906"/>
                    <a:pt x="232540" y="12807"/>
                    <a:pt x="229039" y="12807"/>
                  </a:cubicBezTo>
                  <a:lnTo>
                    <a:pt x="40231" y="12807"/>
                  </a:lnTo>
                  <a:cubicBezTo>
                    <a:pt x="25124" y="12807"/>
                    <a:pt x="12816" y="25114"/>
                    <a:pt x="12816" y="40223"/>
                  </a:cubicBezTo>
                  <a:lnTo>
                    <a:pt x="12816" y="194610"/>
                  </a:lnTo>
                  <a:cubicBezTo>
                    <a:pt x="12816" y="198212"/>
                    <a:pt x="9915" y="201013"/>
                    <a:pt x="6413" y="201013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B8C422B3-6FB7-4A24-B154-B4F48A152ECD}"/>
                </a:ext>
              </a:extLst>
            </p:cNvPr>
            <p:cNvSpPr/>
            <p:nvPr/>
          </p:nvSpPr>
          <p:spPr>
            <a:xfrm>
              <a:off x="11377749" y="5837258"/>
              <a:ext cx="110062" cy="100056"/>
            </a:xfrm>
            <a:custGeom>
              <a:avLst/>
              <a:gdLst>
                <a:gd name="connsiteX0" fmla="*/ 103959 w 110062"/>
                <a:gd name="connsiteY0" fmla="*/ 107360 h 100056"/>
                <a:gd name="connsiteX1" fmla="*/ 6404 w 110062"/>
                <a:gd name="connsiteY1" fmla="*/ 107360 h 100056"/>
                <a:gd name="connsiteX2" fmla="*/ 1800 w 110062"/>
                <a:gd name="connsiteY2" fmla="*/ 105459 h 100056"/>
                <a:gd name="connsiteX3" fmla="*/ 0 w 110062"/>
                <a:gd name="connsiteY3" fmla="*/ 100957 h 100056"/>
                <a:gd name="connsiteX4" fmla="*/ 0 w 110062"/>
                <a:gd name="connsiteY4" fmla="*/ 6403 h 100056"/>
                <a:gd name="connsiteX5" fmla="*/ 6404 w 110062"/>
                <a:gd name="connsiteY5" fmla="*/ 0 h 100056"/>
                <a:gd name="connsiteX6" fmla="*/ 12706 w 110062"/>
                <a:gd name="connsiteY6" fmla="*/ 6403 h 100056"/>
                <a:gd name="connsiteX7" fmla="*/ 12706 w 110062"/>
                <a:gd name="connsiteY7" fmla="*/ 10806 h 100056"/>
                <a:gd name="connsiteX8" fmla="*/ 13207 w 110062"/>
                <a:gd name="connsiteY8" fmla="*/ 10306 h 100056"/>
                <a:gd name="connsiteX9" fmla="*/ 22312 w 110062"/>
                <a:gd name="connsiteY9" fmla="*/ 10206 h 100056"/>
                <a:gd name="connsiteX10" fmla="*/ 108461 w 110062"/>
                <a:gd name="connsiteY10" fmla="*/ 96454 h 100056"/>
                <a:gd name="connsiteX11" fmla="*/ 109862 w 110062"/>
                <a:gd name="connsiteY11" fmla="*/ 103458 h 100056"/>
                <a:gd name="connsiteX12" fmla="*/ 103959 w 110062"/>
                <a:gd name="connsiteY12" fmla="*/ 107360 h 100056"/>
                <a:gd name="connsiteX13" fmla="*/ 12706 w 110062"/>
                <a:gd name="connsiteY13" fmla="*/ 94553 h 100056"/>
                <a:gd name="connsiteX14" fmla="*/ 88450 w 110062"/>
                <a:gd name="connsiteY14" fmla="*/ 94553 h 100056"/>
                <a:gd name="connsiteX15" fmla="*/ 13307 w 110062"/>
                <a:gd name="connsiteY15" fmla="*/ 19411 h 100056"/>
                <a:gd name="connsiteX16" fmla="*/ 13207 w 110062"/>
                <a:gd name="connsiteY16" fmla="*/ 19311 h 100056"/>
                <a:gd name="connsiteX17" fmla="*/ 12706 w 110062"/>
                <a:gd name="connsiteY17" fmla="*/ 18811 h 100056"/>
                <a:gd name="connsiteX18" fmla="*/ 12706 w 110062"/>
                <a:gd name="connsiteY18" fmla="*/ 94553 h 100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0062" h="100056">
                  <a:moveTo>
                    <a:pt x="103959" y="107360"/>
                  </a:moveTo>
                  <a:lnTo>
                    <a:pt x="6404" y="107360"/>
                  </a:lnTo>
                  <a:cubicBezTo>
                    <a:pt x="4702" y="107360"/>
                    <a:pt x="3001" y="106660"/>
                    <a:pt x="1800" y="105459"/>
                  </a:cubicBezTo>
                  <a:cubicBezTo>
                    <a:pt x="600" y="104259"/>
                    <a:pt x="0" y="102658"/>
                    <a:pt x="0" y="100957"/>
                  </a:cubicBezTo>
                  <a:lnTo>
                    <a:pt x="0" y="6403"/>
                  </a:lnTo>
                  <a:cubicBezTo>
                    <a:pt x="0" y="2901"/>
                    <a:pt x="2801" y="0"/>
                    <a:pt x="6404" y="0"/>
                  </a:cubicBezTo>
                  <a:cubicBezTo>
                    <a:pt x="9905" y="0"/>
                    <a:pt x="12706" y="2901"/>
                    <a:pt x="12706" y="6403"/>
                  </a:cubicBezTo>
                  <a:lnTo>
                    <a:pt x="12706" y="10806"/>
                  </a:lnTo>
                  <a:cubicBezTo>
                    <a:pt x="12906" y="10606"/>
                    <a:pt x="13107" y="10406"/>
                    <a:pt x="13207" y="10306"/>
                  </a:cubicBezTo>
                  <a:cubicBezTo>
                    <a:pt x="15608" y="7804"/>
                    <a:pt x="19811" y="7804"/>
                    <a:pt x="22312" y="10206"/>
                  </a:cubicBezTo>
                  <a:lnTo>
                    <a:pt x="108461" y="96454"/>
                  </a:lnTo>
                  <a:cubicBezTo>
                    <a:pt x="110261" y="98255"/>
                    <a:pt x="110862" y="101057"/>
                    <a:pt x="109862" y="103458"/>
                  </a:cubicBezTo>
                  <a:cubicBezTo>
                    <a:pt x="108861" y="105760"/>
                    <a:pt x="106559" y="107360"/>
                    <a:pt x="103959" y="107360"/>
                  </a:cubicBezTo>
                  <a:close/>
                  <a:moveTo>
                    <a:pt x="12706" y="94553"/>
                  </a:moveTo>
                  <a:lnTo>
                    <a:pt x="88450" y="94553"/>
                  </a:lnTo>
                  <a:lnTo>
                    <a:pt x="13307" y="19411"/>
                  </a:lnTo>
                  <a:cubicBezTo>
                    <a:pt x="13307" y="19411"/>
                    <a:pt x="13307" y="19311"/>
                    <a:pt x="13207" y="19311"/>
                  </a:cubicBezTo>
                  <a:cubicBezTo>
                    <a:pt x="13107" y="19211"/>
                    <a:pt x="12906" y="19011"/>
                    <a:pt x="12706" y="18811"/>
                  </a:cubicBezTo>
                  <a:lnTo>
                    <a:pt x="12706" y="94553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6A4BEA7C-4560-4BBD-A51D-F7D8C16E15E7}"/>
                </a:ext>
              </a:extLst>
            </p:cNvPr>
            <p:cNvSpPr/>
            <p:nvPr/>
          </p:nvSpPr>
          <p:spPr>
            <a:xfrm>
              <a:off x="11225989" y="5968932"/>
              <a:ext cx="190107" cy="230130"/>
            </a:xfrm>
            <a:custGeom>
              <a:avLst/>
              <a:gdLst>
                <a:gd name="connsiteX0" fmla="*/ 95629 w 190107"/>
                <a:gd name="connsiteY0" fmla="*/ 239535 h 230129"/>
                <a:gd name="connsiteX1" fmla="*/ 79619 w 190107"/>
                <a:gd name="connsiteY1" fmla="*/ 230330 h 230129"/>
                <a:gd name="connsiteX2" fmla="*/ 2476 w 190107"/>
                <a:gd name="connsiteY2" fmla="*/ 96754 h 230129"/>
                <a:gd name="connsiteX3" fmla="*/ 2476 w 190107"/>
                <a:gd name="connsiteY3" fmla="*/ 78344 h 230129"/>
                <a:gd name="connsiteX4" fmla="*/ 18485 w 190107"/>
                <a:gd name="connsiteY4" fmla="*/ 69139 h 230129"/>
                <a:gd name="connsiteX5" fmla="*/ 20086 w 190107"/>
                <a:gd name="connsiteY5" fmla="*/ 69339 h 230129"/>
                <a:gd name="connsiteX6" fmla="*/ 53404 w 190107"/>
                <a:gd name="connsiteY6" fmla="*/ 77944 h 230129"/>
                <a:gd name="connsiteX7" fmla="*/ 55506 w 190107"/>
                <a:gd name="connsiteY7" fmla="*/ 76643 h 230129"/>
                <a:gd name="connsiteX8" fmla="*/ 55506 w 190107"/>
                <a:gd name="connsiteY8" fmla="*/ 14108 h 230129"/>
                <a:gd name="connsiteX9" fmla="*/ 71014 w 190107"/>
                <a:gd name="connsiteY9" fmla="*/ 0 h 230129"/>
                <a:gd name="connsiteX10" fmla="*/ 120443 w 190107"/>
                <a:gd name="connsiteY10" fmla="*/ 0 h 230129"/>
                <a:gd name="connsiteX11" fmla="*/ 135951 w 190107"/>
                <a:gd name="connsiteY11" fmla="*/ 14108 h 230129"/>
                <a:gd name="connsiteX12" fmla="*/ 135951 w 190107"/>
                <a:gd name="connsiteY12" fmla="*/ 76643 h 230129"/>
                <a:gd name="connsiteX13" fmla="*/ 138053 w 190107"/>
                <a:gd name="connsiteY13" fmla="*/ 77944 h 230129"/>
                <a:gd name="connsiteX14" fmla="*/ 171271 w 190107"/>
                <a:gd name="connsiteY14" fmla="*/ 69339 h 230129"/>
                <a:gd name="connsiteX15" fmla="*/ 172872 w 190107"/>
                <a:gd name="connsiteY15" fmla="*/ 69139 h 230129"/>
                <a:gd name="connsiteX16" fmla="*/ 188881 w 190107"/>
                <a:gd name="connsiteY16" fmla="*/ 78344 h 230129"/>
                <a:gd name="connsiteX17" fmla="*/ 188881 w 190107"/>
                <a:gd name="connsiteY17" fmla="*/ 96754 h 230129"/>
                <a:gd name="connsiteX18" fmla="*/ 111738 w 190107"/>
                <a:gd name="connsiteY18" fmla="*/ 230330 h 230129"/>
                <a:gd name="connsiteX19" fmla="*/ 95629 w 190107"/>
                <a:gd name="connsiteY19" fmla="*/ 239535 h 230129"/>
                <a:gd name="connsiteX20" fmla="*/ 17785 w 190107"/>
                <a:gd name="connsiteY20" fmla="*/ 81846 h 230129"/>
                <a:gd name="connsiteX21" fmla="*/ 13582 w 190107"/>
                <a:gd name="connsiteY21" fmla="*/ 84648 h 230129"/>
                <a:gd name="connsiteX22" fmla="*/ 13582 w 190107"/>
                <a:gd name="connsiteY22" fmla="*/ 90251 h 230129"/>
                <a:gd name="connsiteX23" fmla="*/ 90725 w 190107"/>
                <a:gd name="connsiteY23" fmla="*/ 223826 h 230129"/>
                <a:gd name="connsiteX24" fmla="*/ 90725 w 190107"/>
                <a:gd name="connsiteY24" fmla="*/ 223826 h 230129"/>
                <a:gd name="connsiteX25" fmla="*/ 95629 w 190107"/>
                <a:gd name="connsiteY25" fmla="*/ 226628 h 230129"/>
                <a:gd name="connsiteX26" fmla="*/ 100532 w 190107"/>
                <a:gd name="connsiteY26" fmla="*/ 223826 h 230129"/>
                <a:gd name="connsiteX27" fmla="*/ 177675 w 190107"/>
                <a:gd name="connsiteY27" fmla="*/ 90251 h 230129"/>
                <a:gd name="connsiteX28" fmla="*/ 177675 w 190107"/>
                <a:gd name="connsiteY28" fmla="*/ 84648 h 230129"/>
                <a:gd name="connsiteX29" fmla="*/ 173472 w 190107"/>
                <a:gd name="connsiteY29" fmla="*/ 81846 h 230129"/>
                <a:gd name="connsiteX30" fmla="*/ 140154 w 190107"/>
                <a:gd name="connsiteY30" fmla="*/ 90451 h 230129"/>
                <a:gd name="connsiteX31" fmla="*/ 138553 w 190107"/>
                <a:gd name="connsiteY31" fmla="*/ 90651 h 230129"/>
                <a:gd name="connsiteX32" fmla="*/ 123044 w 190107"/>
                <a:gd name="connsiteY32" fmla="*/ 76543 h 230129"/>
                <a:gd name="connsiteX33" fmla="*/ 123044 w 190107"/>
                <a:gd name="connsiteY33" fmla="*/ 14008 h 230129"/>
                <a:gd name="connsiteX34" fmla="*/ 120343 w 190107"/>
                <a:gd name="connsiteY34" fmla="*/ 12707 h 230129"/>
                <a:gd name="connsiteX35" fmla="*/ 70914 w 190107"/>
                <a:gd name="connsiteY35" fmla="*/ 12707 h 230129"/>
                <a:gd name="connsiteX36" fmla="*/ 68213 w 190107"/>
                <a:gd name="connsiteY36" fmla="*/ 14008 h 230129"/>
                <a:gd name="connsiteX37" fmla="*/ 68213 w 190107"/>
                <a:gd name="connsiteY37" fmla="*/ 76543 h 230129"/>
                <a:gd name="connsiteX38" fmla="*/ 52705 w 190107"/>
                <a:gd name="connsiteY38" fmla="*/ 90651 h 230129"/>
                <a:gd name="connsiteX39" fmla="*/ 51103 w 190107"/>
                <a:gd name="connsiteY39" fmla="*/ 90451 h 230129"/>
                <a:gd name="connsiteX40" fmla="*/ 17785 w 190107"/>
                <a:gd name="connsiteY40" fmla="*/ 81846 h 230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190107" h="230129">
                  <a:moveTo>
                    <a:pt x="95629" y="239535"/>
                  </a:moveTo>
                  <a:cubicBezTo>
                    <a:pt x="88925" y="239535"/>
                    <a:pt x="83022" y="236133"/>
                    <a:pt x="79619" y="230330"/>
                  </a:cubicBezTo>
                  <a:lnTo>
                    <a:pt x="2476" y="96754"/>
                  </a:lnTo>
                  <a:cubicBezTo>
                    <a:pt x="-825" y="90951"/>
                    <a:pt x="-825" y="84047"/>
                    <a:pt x="2476" y="78344"/>
                  </a:cubicBezTo>
                  <a:cubicBezTo>
                    <a:pt x="5777" y="72541"/>
                    <a:pt x="11782" y="69139"/>
                    <a:pt x="18485" y="69139"/>
                  </a:cubicBezTo>
                  <a:cubicBezTo>
                    <a:pt x="18986" y="69139"/>
                    <a:pt x="19585" y="69239"/>
                    <a:pt x="20086" y="69339"/>
                  </a:cubicBezTo>
                  <a:lnTo>
                    <a:pt x="53404" y="77944"/>
                  </a:lnTo>
                  <a:cubicBezTo>
                    <a:pt x="54705" y="77744"/>
                    <a:pt x="55506" y="76943"/>
                    <a:pt x="55506" y="76643"/>
                  </a:cubicBezTo>
                  <a:lnTo>
                    <a:pt x="55506" y="14108"/>
                  </a:lnTo>
                  <a:cubicBezTo>
                    <a:pt x="55506" y="6303"/>
                    <a:pt x="62510" y="0"/>
                    <a:pt x="71014" y="0"/>
                  </a:cubicBezTo>
                  <a:lnTo>
                    <a:pt x="120443" y="0"/>
                  </a:lnTo>
                  <a:cubicBezTo>
                    <a:pt x="129048" y="0"/>
                    <a:pt x="135951" y="6303"/>
                    <a:pt x="135951" y="14108"/>
                  </a:cubicBezTo>
                  <a:lnTo>
                    <a:pt x="135951" y="76643"/>
                  </a:lnTo>
                  <a:cubicBezTo>
                    <a:pt x="135951" y="76943"/>
                    <a:pt x="136652" y="77744"/>
                    <a:pt x="138053" y="77944"/>
                  </a:cubicBezTo>
                  <a:lnTo>
                    <a:pt x="171271" y="69339"/>
                  </a:lnTo>
                  <a:cubicBezTo>
                    <a:pt x="171772" y="69239"/>
                    <a:pt x="172372" y="69139"/>
                    <a:pt x="172872" y="69139"/>
                  </a:cubicBezTo>
                  <a:cubicBezTo>
                    <a:pt x="179575" y="69139"/>
                    <a:pt x="185480" y="72541"/>
                    <a:pt x="188881" y="78344"/>
                  </a:cubicBezTo>
                  <a:cubicBezTo>
                    <a:pt x="192183" y="84147"/>
                    <a:pt x="192183" y="91051"/>
                    <a:pt x="188881" y="96754"/>
                  </a:cubicBezTo>
                  <a:lnTo>
                    <a:pt x="111738" y="230330"/>
                  </a:lnTo>
                  <a:cubicBezTo>
                    <a:pt x="108235" y="236033"/>
                    <a:pt x="102332" y="239535"/>
                    <a:pt x="95629" y="239535"/>
                  </a:cubicBezTo>
                  <a:close/>
                  <a:moveTo>
                    <a:pt x="17785" y="81846"/>
                  </a:moveTo>
                  <a:cubicBezTo>
                    <a:pt x="15284" y="82146"/>
                    <a:pt x="13983" y="83847"/>
                    <a:pt x="13582" y="84648"/>
                  </a:cubicBezTo>
                  <a:cubicBezTo>
                    <a:pt x="13083" y="85448"/>
                    <a:pt x="12081" y="87749"/>
                    <a:pt x="13582" y="90251"/>
                  </a:cubicBezTo>
                  <a:lnTo>
                    <a:pt x="90725" y="223826"/>
                  </a:lnTo>
                  <a:lnTo>
                    <a:pt x="90725" y="223826"/>
                  </a:lnTo>
                  <a:cubicBezTo>
                    <a:pt x="92226" y="226328"/>
                    <a:pt x="94628" y="226628"/>
                    <a:pt x="95629" y="226628"/>
                  </a:cubicBezTo>
                  <a:cubicBezTo>
                    <a:pt x="96629" y="226628"/>
                    <a:pt x="99031" y="226328"/>
                    <a:pt x="100532" y="223826"/>
                  </a:cubicBezTo>
                  <a:lnTo>
                    <a:pt x="177675" y="90251"/>
                  </a:lnTo>
                  <a:cubicBezTo>
                    <a:pt x="179176" y="87749"/>
                    <a:pt x="178176" y="85448"/>
                    <a:pt x="177675" y="84648"/>
                  </a:cubicBezTo>
                  <a:cubicBezTo>
                    <a:pt x="177274" y="83847"/>
                    <a:pt x="175973" y="82146"/>
                    <a:pt x="173472" y="81846"/>
                  </a:cubicBezTo>
                  <a:lnTo>
                    <a:pt x="140154" y="90451"/>
                  </a:lnTo>
                  <a:cubicBezTo>
                    <a:pt x="139653" y="90551"/>
                    <a:pt x="139053" y="90651"/>
                    <a:pt x="138553" y="90651"/>
                  </a:cubicBezTo>
                  <a:cubicBezTo>
                    <a:pt x="129948" y="90651"/>
                    <a:pt x="123044" y="84347"/>
                    <a:pt x="123044" y="76543"/>
                  </a:cubicBezTo>
                  <a:lnTo>
                    <a:pt x="123044" y="14008"/>
                  </a:lnTo>
                  <a:cubicBezTo>
                    <a:pt x="123044" y="13708"/>
                    <a:pt x="122143" y="12707"/>
                    <a:pt x="120343" y="12707"/>
                  </a:cubicBezTo>
                  <a:lnTo>
                    <a:pt x="70914" y="12707"/>
                  </a:lnTo>
                  <a:cubicBezTo>
                    <a:pt x="69114" y="12707"/>
                    <a:pt x="68213" y="13708"/>
                    <a:pt x="68213" y="14008"/>
                  </a:cubicBezTo>
                  <a:lnTo>
                    <a:pt x="68213" y="76543"/>
                  </a:lnTo>
                  <a:cubicBezTo>
                    <a:pt x="68213" y="84347"/>
                    <a:pt x="61209" y="90651"/>
                    <a:pt x="52705" y="90651"/>
                  </a:cubicBezTo>
                  <a:cubicBezTo>
                    <a:pt x="52204" y="90651"/>
                    <a:pt x="51604" y="90551"/>
                    <a:pt x="51103" y="90451"/>
                  </a:cubicBezTo>
                  <a:lnTo>
                    <a:pt x="17785" y="81846"/>
                  </a:ln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D5A34FA0-0EEC-4ACA-9A45-5B6EF59E39F3}"/>
                </a:ext>
              </a:extLst>
            </p:cNvPr>
            <p:cNvSpPr/>
            <p:nvPr/>
          </p:nvSpPr>
          <p:spPr>
            <a:xfrm>
              <a:off x="11323826" y="6087428"/>
              <a:ext cx="30017" cy="50028"/>
            </a:xfrm>
            <a:custGeom>
              <a:avLst/>
              <a:gdLst>
                <a:gd name="connsiteX0" fmla="*/ 6397 w 30016"/>
                <a:gd name="connsiteY0" fmla="*/ 58704 h 50028"/>
                <a:gd name="connsiteX1" fmla="*/ 3194 w 30016"/>
                <a:gd name="connsiteY1" fmla="*/ 57903 h 50028"/>
                <a:gd name="connsiteX2" fmla="*/ 893 w 30016"/>
                <a:gd name="connsiteY2" fmla="*/ 49098 h 50028"/>
                <a:gd name="connsiteX3" fmla="*/ 27408 w 30016"/>
                <a:gd name="connsiteY3" fmla="*/ 3172 h 50028"/>
                <a:gd name="connsiteX4" fmla="*/ 36213 w 30016"/>
                <a:gd name="connsiteY4" fmla="*/ 871 h 50028"/>
                <a:gd name="connsiteX5" fmla="*/ 38515 w 30016"/>
                <a:gd name="connsiteY5" fmla="*/ 9676 h 50028"/>
                <a:gd name="connsiteX6" fmla="*/ 11999 w 30016"/>
                <a:gd name="connsiteY6" fmla="*/ 55602 h 50028"/>
                <a:gd name="connsiteX7" fmla="*/ 6397 w 30016"/>
                <a:gd name="connsiteY7" fmla="*/ 58704 h 50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016" h="50028">
                  <a:moveTo>
                    <a:pt x="6397" y="58704"/>
                  </a:moveTo>
                  <a:cubicBezTo>
                    <a:pt x="5296" y="58704"/>
                    <a:pt x="4195" y="58403"/>
                    <a:pt x="3194" y="57903"/>
                  </a:cubicBezTo>
                  <a:cubicBezTo>
                    <a:pt x="93" y="56102"/>
                    <a:pt x="-908" y="52200"/>
                    <a:pt x="893" y="49098"/>
                  </a:cubicBezTo>
                  <a:lnTo>
                    <a:pt x="27408" y="3172"/>
                  </a:lnTo>
                  <a:cubicBezTo>
                    <a:pt x="29209" y="171"/>
                    <a:pt x="33111" y="-930"/>
                    <a:pt x="36213" y="871"/>
                  </a:cubicBezTo>
                  <a:cubicBezTo>
                    <a:pt x="39315" y="2672"/>
                    <a:pt x="40316" y="6574"/>
                    <a:pt x="38515" y="9676"/>
                  </a:cubicBezTo>
                  <a:lnTo>
                    <a:pt x="11999" y="55602"/>
                  </a:lnTo>
                  <a:cubicBezTo>
                    <a:pt x="10799" y="57503"/>
                    <a:pt x="8598" y="58704"/>
                    <a:pt x="6397" y="58704"/>
                  </a:cubicBezTo>
                  <a:close/>
                </a:path>
              </a:pathLst>
            </a:custGeom>
            <a:grpFill/>
            <a:ln w="9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88146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Freeform: Shape 978">
            <a:extLst>
              <a:ext uri="{FF2B5EF4-FFF2-40B4-BE49-F238E27FC236}">
                <a16:creationId xmlns:a16="http://schemas.microsoft.com/office/drawing/2014/main" id="{22CA9627-3A41-46FF-9008-1827ED4BE66B}"/>
              </a:ext>
            </a:extLst>
          </p:cNvPr>
          <p:cNvSpPr/>
          <p:nvPr/>
        </p:nvSpPr>
        <p:spPr>
          <a:xfrm>
            <a:off x="554182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0" name="Freeform: Shape 979">
            <a:extLst>
              <a:ext uri="{FF2B5EF4-FFF2-40B4-BE49-F238E27FC236}">
                <a16:creationId xmlns:a16="http://schemas.microsoft.com/office/drawing/2014/main" id="{DC9DF082-6748-448F-BDE9-B59B5462403B}"/>
              </a:ext>
            </a:extLst>
          </p:cNvPr>
          <p:cNvSpPr/>
          <p:nvPr/>
        </p:nvSpPr>
        <p:spPr>
          <a:xfrm>
            <a:off x="1714316" y="143694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1" name="Freeform: Shape 980">
            <a:extLst>
              <a:ext uri="{FF2B5EF4-FFF2-40B4-BE49-F238E27FC236}">
                <a16:creationId xmlns:a16="http://schemas.microsoft.com/office/drawing/2014/main" id="{7035962A-47AB-471D-9181-6D02B14B58CA}"/>
              </a:ext>
            </a:extLst>
          </p:cNvPr>
          <p:cNvSpPr/>
          <p:nvPr/>
        </p:nvSpPr>
        <p:spPr>
          <a:xfrm>
            <a:off x="2874450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2" name="Freeform: Shape 981">
            <a:extLst>
              <a:ext uri="{FF2B5EF4-FFF2-40B4-BE49-F238E27FC236}">
                <a16:creationId xmlns:a16="http://schemas.microsoft.com/office/drawing/2014/main" id="{E30855DC-8742-413E-B68D-537053D30EA9}"/>
              </a:ext>
            </a:extLst>
          </p:cNvPr>
          <p:cNvSpPr/>
          <p:nvPr/>
        </p:nvSpPr>
        <p:spPr>
          <a:xfrm>
            <a:off x="4034648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3" name="Freeform: Shape 982">
            <a:extLst>
              <a:ext uri="{FF2B5EF4-FFF2-40B4-BE49-F238E27FC236}">
                <a16:creationId xmlns:a16="http://schemas.microsoft.com/office/drawing/2014/main" id="{F9179DA0-233A-494C-8677-0C491E909B71}"/>
              </a:ext>
            </a:extLst>
          </p:cNvPr>
          <p:cNvSpPr/>
          <p:nvPr/>
        </p:nvSpPr>
        <p:spPr>
          <a:xfrm>
            <a:off x="5194783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4" name="Freeform: Shape 983">
            <a:extLst>
              <a:ext uri="{FF2B5EF4-FFF2-40B4-BE49-F238E27FC236}">
                <a16:creationId xmlns:a16="http://schemas.microsoft.com/office/drawing/2014/main" id="{3EC63887-F949-45F4-9B6B-EA25554F23E6}"/>
              </a:ext>
            </a:extLst>
          </p:cNvPr>
          <p:cNvSpPr/>
          <p:nvPr/>
        </p:nvSpPr>
        <p:spPr>
          <a:xfrm>
            <a:off x="63549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5" name="Freeform: Shape 984">
            <a:extLst>
              <a:ext uri="{FF2B5EF4-FFF2-40B4-BE49-F238E27FC236}">
                <a16:creationId xmlns:a16="http://schemas.microsoft.com/office/drawing/2014/main" id="{31372F33-4B68-468D-B625-9333330D23D5}"/>
              </a:ext>
            </a:extLst>
          </p:cNvPr>
          <p:cNvSpPr/>
          <p:nvPr/>
        </p:nvSpPr>
        <p:spPr>
          <a:xfrm>
            <a:off x="7515051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6" name="Freeform: Shape 985">
            <a:extLst>
              <a:ext uri="{FF2B5EF4-FFF2-40B4-BE49-F238E27FC236}">
                <a16:creationId xmlns:a16="http://schemas.microsoft.com/office/drawing/2014/main" id="{47138DA3-FE57-4706-8B86-0DAC3DF1A754}"/>
              </a:ext>
            </a:extLst>
          </p:cNvPr>
          <p:cNvSpPr/>
          <p:nvPr/>
        </p:nvSpPr>
        <p:spPr>
          <a:xfrm>
            <a:off x="8675185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7" name="Freeform: Shape 986">
            <a:extLst>
              <a:ext uri="{FF2B5EF4-FFF2-40B4-BE49-F238E27FC236}">
                <a16:creationId xmlns:a16="http://schemas.microsoft.com/office/drawing/2014/main" id="{28ABC6B5-7EE9-4D00-8235-1C486192873F}"/>
              </a:ext>
            </a:extLst>
          </p:cNvPr>
          <p:cNvSpPr/>
          <p:nvPr/>
        </p:nvSpPr>
        <p:spPr>
          <a:xfrm>
            <a:off x="9835319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8" name="Freeform: Shape 987">
            <a:extLst>
              <a:ext uri="{FF2B5EF4-FFF2-40B4-BE49-F238E27FC236}">
                <a16:creationId xmlns:a16="http://schemas.microsoft.com/office/drawing/2014/main" id="{77AAB242-B44F-4A67-B4B5-E067B0EE03CD}"/>
              </a:ext>
            </a:extLst>
          </p:cNvPr>
          <p:cNvSpPr/>
          <p:nvPr/>
        </p:nvSpPr>
        <p:spPr>
          <a:xfrm>
            <a:off x="10995517" y="143694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1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9" name="Freeform: Shape 988">
            <a:extLst>
              <a:ext uri="{FF2B5EF4-FFF2-40B4-BE49-F238E27FC236}">
                <a16:creationId xmlns:a16="http://schemas.microsoft.com/office/drawing/2014/main" id="{D07238D2-C556-48B4-BC07-0565D32352F1}"/>
              </a:ext>
            </a:extLst>
          </p:cNvPr>
          <p:cNvSpPr/>
          <p:nvPr/>
        </p:nvSpPr>
        <p:spPr>
          <a:xfrm>
            <a:off x="554182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0" name="Freeform: Shape 989">
            <a:extLst>
              <a:ext uri="{FF2B5EF4-FFF2-40B4-BE49-F238E27FC236}">
                <a16:creationId xmlns:a16="http://schemas.microsoft.com/office/drawing/2014/main" id="{1F8D04F8-0240-41CF-9EAD-B43BDE1359E4}"/>
              </a:ext>
            </a:extLst>
          </p:cNvPr>
          <p:cNvSpPr/>
          <p:nvPr/>
        </p:nvSpPr>
        <p:spPr>
          <a:xfrm>
            <a:off x="1714316" y="2516190"/>
            <a:ext cx="633533" cy="633533"/>
          </a:xfrm>
          <a:custGeom>
            <a:avLst/>
            <a:gdLst>
              <a:gd name="connsiteX0" fmla="*/ 639933 w 633533"/>
              <a:gd name="connsiteY0" fmla="*/ 319966 h 633533"/>
              <a:gd name="connsiteX1" fmla="*/ 319966 w 633533"/>
              <a:gd name="connsiteY1" fmla="*/ 639933 h 633533"/>
              <a:gd name="connsiteX2" fmla="*/ 0 w 633533"/>
              <a:gd name="connsiteY2" fmla="*/ 319966 h 633533"/>
              <a:gd name="connsiteX3" fmla="*/ 319966 w 633533"/>
              <a:gd name="connsiteY3" fmla="*/ 0 h 633533"/>
              <a:gd name="connsiteX4" fmla="*/ 639933 w 633533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1" name="Freeform: Shape 990">
            <a:extLst>
              <a:ext uri="{FF2B5EF4-FFF2-40B4-BE49-F238E27FC236}">
                <a16:creationId xmlns:a16="http://schemas.microsoft.com/office/drawing/2014/main" id="{158D74FA-B7FE-48E7-AAB4-5857AF907CBF}"/>
              </a:ext>
            </a:extLst>
          </p:cNvPr>
          <p:cNvSpPr/>
          <p:nvPr/>
        </p:nvSpPr>
        <p:spPr>
          <a:xfrm>
            <a:off x="2874450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2" name="Freeform: Shape 991">
            <a:extLst>
              <a:ext uri="{FF2B5EF4-FFF2-40B4-BE49-F238E27FC236}">
                <a16:creationId xmlns:a16="http://schemas.microsoft.com/office/drawing/2014/main" id="{1B88A941-E8F0-4F0A-9CB3-6D5E4B323C18}"/>
              </a:ext>
            </a:extLst>
          </p:cNvPr>
          <p:cNvSpPr/>
          <p:nvPr/>
        </p:nvSpPr>
        <p:spPr>
          <a:xfrm>
            <a:off x="4034648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3" name="Freeform: Shape 992">
            <a:extLst>
              <a:ext uri="{FF2B5EF4-FFF2-40B4-BE49-F238E27FC236}">
                <a16:creationId xmlns:a16="http://schemas.microsoft.com/office/drawing/2014/main" id="{A7FEEECC-5ADC-4B7C-A8F8-43DB819A7230}"/>
              </a:ext>
            </a:extLst>
          </p:cNvPr>
          <p:cNvSpPr/>
          <p:nvPr/>
        </p:nvSpPr>
        <p:spPr>
          <a:xfrm>
            <a:off x="5194783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4" name="Freeform: Shape 993">
            <a:extLst>
              <a:ext uri="{FF2B5EF4-FFF2-40B4-BE49-F238E27FC236}">
                <a16:creationId xmlns:a16="http://schemas.microsoft.com/office/drawing/2014/main" id="{C34966A1-3036-4951-8683-2AECE2344381}"/>
              </a:ext>
            </a:extLst>
          </p:cNvPr>
          <p:cNvSpPr/>
          <p:nvPr/>
        </p:nvSpPr>
        <p:spPr>
          <a:xfrm>
            <a:off x="63549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5" name="Freeform: Shape 994">
            <a:extLst>
              <a:ext uri="{FF2B5EF4-FFF2-40B4-BE49-F238E27FC236}">
                <a16:creationId xmlns:a16="http://schemas.microsoft.com/office/drawing/2014/main" id="{3E33AF3B-70DF-4113-A47D-820B772A52DD}"/>
              </a:ext>
            </a:extLst>
          </p:cNvPr>
          <p:cNvSpPr/>
          <p:nvPr/>
        </p:nvSpPr>
        <p:spPr>
          <a:xfrm>
            <a:off x="7515051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6" name="Freeform: Shape 995">
            <a:extLst>
              <a:ext uri="{FF2B5EF4-FFF2-40B4-BE49-F238E27FC236}">
                <a16:creationId xmlns:a16="http://schemas.microsoft.com/office/drawing/2014/main" id="{FEB7A6D0-72C0-4BDF-B222-73FECD697B6F}"/>
              </a:ext>
            </a:extLst>
          </p:cNvPr>
          <p:cNvSpPr/>
          <p:nvPr/>
        </p:nvSpPr>
        <p:spPr>
          <a:xfrm>
            <a:off x="8675185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7 w 639932"/>
              <a:gd name="connsiteY1" fmla="*/ 639933 h 633533"/>
              <a:gd name="connsiteX2" fmla="*/ 0 w 639932"/>
              <a:gd name="connsiteY2" fmla="*/ 319966 h 633533"/>
              <a:gd name="connsiteX3" fmla="*/ 319967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7" name="Freeform: Shape 996">
            <a:extLst>
              <a:ext uri="{FF2B5EF4-FFF2-40B4-BE49-F238E27FC236}">
                <a16:creationId xmlns:a16="http://schemas.microsoft.com/office/drawing/2014/main" id="{4CDC47BB-077E-4F9F-A45B-F05C7D9E442C}"/>
              </a:ext>
            </a:extLst>
          </p:cNvPr>
          <p:cNvSpPr/>
          <p:nvPr/>
        </p:nvSpPr>
        <p:spPr>
          <a:xfrm>
            <a:off x="9835319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8" name="Freeform: Shape 997">
            <a:extLst>
              <a:ext uri="{FF2B5EF4-FFF2-40B4-BE49-F238E27FC236}">
                <a16:creationId xmlns:a16="http://schemas.microsoft.com/office/drawing/2014/main" id="{0AAD9389-3B11-4CEE-913D-5E3CA5C757BD}"/>
              </a:ext>
            </a:extLst>
          </p:cNvPr>
          <p:cNvSpPr/>
          <p:nvPr/>
        </p:nvSpPr>
        <p:spPr>
          <a:xfrm>
            <a:off x="10995517" y="2516190"/>
            <a:ext cx="639933" cy="633533"/>
          </a:xfrm>
          <a:custGeom>
            <a:avLst/>
            <a:gdLst>
              <a:gd name="connsiteX0" fmla="*/ 639933 w 639932"/>
              <a:gd name="connsiteY0" fmla="*/ 319966 h 633533"/>
              <a:gd name="connsiteX1" fmla="*/ 319966 w 639932"/>
              <a:gd name="connsiteY1" fmla="*/ 639933 h 633533"/>
              <a:gd name="connsiteX2" fmla="*/ 0 w 639932"/>
              <a:gd name="connsiteY2" fmla="*/ 319966 h 633533"/>
              <a:gd name="connsiteX3" fmla="*/ 319966 w 639932"/>
              <a:gd name="connsiteY3" fmla="*/ 0 h 633533"/>
              <a:gd name="connsiteX4" fmla="*/ 639933 w 639932"/>
              <a:gd name="connsiteY4" fmla="*/ 319966 h 63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3533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3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99" name="Freeform: Shape 998">
            <a:extLst>
              <a:ext uri="{FF2B5EF4-FFF2-40B4-BE49-F238E27FC236}">
                <a16:creationId xmlns:a16="http://schemas.microsoft.com/office/drawing/2014/main" id="{01098004-A73A-4811-8BCE-69E91BF19498}"/>
              </a:ext>
            </a:extLst>
          </p:cNvPr>
          <p:cNvSpPr/>
          <p:nvPr/>
        </p:nvSpPr>
        <p:spPr>
          <a:xfrm>
            <a:off x="554182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0" name="Freeform: Shape 999">
            <a:extLst>
              <a:ext uri="{FF2B5EF4-FFF2-40B4-BE49-F238E27FC236}">
                <a16:creationId xmlns:a16="http://schemas.microsoft.com/office/drawing/2014/main" id="{712B6869-7EFC-496F-82C1-C2DF3C2C3251}"/>
              </a:ext>
            </a:extLst>
          </p:cNvPr>
          <p:cNvSpPr/>
          <p:nvPr/>
        </p:nvSpPr>
        <p:spPr>
          <a:xfrm>
            <a:off x="1714316" y="3595436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1" name="Freeform: Shape 1000">
            <a:extLst>
              <a:ext uri="{FF2B5EF4-FFF2-40B4-BE49-F238E27FC236}">
                <a16:creationId xmlns:a16="http://schemas.microsoft.com/office/drawing/2014/main" id="{3C439F39-ECBB-4DC6-8CFA-0A36CD9C734B}"/>
              </a:ext>
            </a:extLst>
          </p:cNvPr>
          <p:cNvSpPr/>
          <p:nvPr/>
        </p:nvSpPr>
        <p:spPr>
          <a:xfrm>
            <a:off x="2874450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2" name="Freeform: Shape 1001">
            <a:extLst>
              <a:ext uri="{FF2B5EF4-FFF2-40B4-BE49-F238E27FC236}">
                <a16:creationId xmlns:a16="http://schemas.microsoft.com/office/drawing/2014/main" id="{B290B359-D004-4E74-8EDD-6C7D37EFD4D0}"/>
              </a:ext>
            </a:extLst>
          </p:cNvPr>
          <p:cNvSpPr/>
          <p:nvPr/>
        </p:nvSpPr>
        <p:spPr>
          <a:xfrm>
            <a:off x="4034648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3" name="Freeform: Shape 1002">
            <a:extLst>
              <a:ext uri="{FF2B5EF4-FFF2-40B4-BE49-F238E27FC236}">
                <a16:creationId xmlns:a16="http://schemas.microsoft.com/office/drawing/2014/main" id="{5554E5DB-3613-4296-926A-2E60B662CE69}"/>
              </a:ext>
            </a:extLst>
          </p:cNvPr>
          <p:cNvSpPr/>
          <p:nvPr/>
        </p:nvSpPr>
        <p:spPr>
          <a:xfrm>
            <a:off x="5194783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4" name="Freeform: Shape 1003">
            <a:extLst>
              <a:ext uri="{FF2B5EF4-FFF2-40B4-BE49-F238E27FC236}">
                <a16:creationId xmlns:a16="http://schemas.microsoft.com/office/drawing/2014/main" id="{7BBF72F7-A748-4DDD-8420-EFE6462BE8BF}"/>
              </a:ext>
            </a:extLst>
          </p:cNvPr>
          <p:cNvSpPr/>
          <p:nvPr/>
        </p:nvSpPr>
        <p:spPr>
          <a:xfrm>
            <a:off x="63549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5" name="Freeform: Shape 1004">
            <a:extLst>
              <a:ext uri="{FF2B5EF4-FFF2-40B4-BE49-F238E27FC236}">
                <a16:creationId xmlns:a16="http://schemas.microsoft.com/office/drawing/2014/main" id="{57F6B490-64A7-461F-8846-AB33D9CECA5B}"/>
              </a:ext>
            </a:extLst>
          </p:cNvPr>
          <p:cNvSpPr/>
          <p:nvPr/>
        </p:nvSpPr>
        <p:spPr>
          <a:xfrm>
            <a:off x="7515051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6" name="Freeform: Shape 1005">
            <a:extLst>
              <a:ext uri="{FF2B5EF4-FFF2-40B4-BE49-F238E27FC236}">
                <a16:creationId xmlns:a16="http://schemas.microsoft.com/office/drawing/2014/main" id="{C1153693-99FB-488E-8AEF-58E4B79376DC}"/>
              </a:ext>
            </a:extLst>
          </p:cNvPr>
          <p:cNvSpPr/>
          <p:nvPr/>
        </p:nvSpPr>
        <p:spPr>
          <a:xfrm>
            <a:off x="8675185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7" name="Freeform: Shape 1006">
            <a:extLst>
              <a:ext uri="{FF2B5EF4-FFF2-40B4-BE49-F238E27FC236}">
                <a16:creationId xmlns:a16="http://schemas.microsoft.com/office/drawing/2014/main" id="{D9749BDD-16F4-4D3C-A458-C561C47E1816}"/>
              </a:ext>
            </a:extLst>
          </p:cNvPr>
          <p:cNvSpPr/>
          <p:nvPr/>
        </p:nvSpPr>
        <p:spPr>
          <a:xfrm>
            <a:off x="9835319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8" name="Freeform: Shape 1007">
            <a:extLst>
              <a:ext uri="{FF2B5EF4-FFF2-40B4-BE49-F238E27FC236}">
                <a16:creationId xmlns:a16="http://schemas.microsoft.com/office/drawing/2014/main" id="{BAA90B2A-471A-4F25-B4DB-282EC14F5CE4}"/>
              </a:ext>
            </a:extLst>
          </p:cNvPr>
          <p:cNvSpPr/>
          <p:nvPr/>
        </p:nvSpPr>
        <p:spPr>
          <a:xfrm>
            <a:off x="10995517" y="3595436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5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09" name="Freeform: Shape 1008">
            <a:extLst>
              <a:ext uri="{FF2B5EF4-FFF2-40B4-BE49-F238E27FC236}">
                <a16:creationId xmlns:a16="http://schemas.microsoft.com/office/drawing/2014/main" id="{2751CEA4-44D5-4156-B3ED-55D6774665F8}"/>
              </a:ext>
            </a:extLst>
          </p:cNvPr>
          <p:cNvSpPr/>
          <p:nvPr/>
        </p:nvSpPr>
        <p:spPr>
          <a:xfrm>
            <a:off x="554182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0" name="Freeform: Shape 1009">
            <a:extLst>
              <a:ext uri="{FF2B5EF4-FFF2-40B4-BE49-F238E27FC236}">
                <a16:creationId xmlns:a16="http://schemas.microsoft.com/office/drawing/2014/main" id="{1E23B31A-F418-4FDC-A318-9F3D8E3F9855}"/>
              </a:ext>
            </a:extLst>
          </p:cNvPr>
          <p:cNvSpPr/>
          <p:nvPr/>
        </p:nvSpPr>
        <p:spPr>
          <a:xfrm>
            <a:off x="1714316" y="4674683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1" name="Freeform: Shape 1010">
            <a:extLst>
              <a:ext uri="{FF2B5EF4-FFF2-40B4-BE49-F238E27FC236}">
                <a16:creationId xmlns:a16="http://schemas.microsoft.com/office/drawing/2014/main" id="{8618A888-7A51-4B00-B6EF-8186BB093D36}"/>
              </a:ext>
            </a:extLst>
          </p:cNvPr>
          <p:cNvSpPr/>
          <p:nvPr/>
        </p:nvSpPr>
        <p:spPr>
          <a:xfrm>
            <a:off x="2874450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2" name="Freeform: Shape 1011">
            <a:extLst>
              <a:ext uri="{FF2B5EF4-FFF2-40B4-BE49-F238E27FC236}">
                <a16:creationId xmlns:a16="http://schemas.microsoft.com/office/drawing/2014/main" id="{EE4B62AE-4DEB-4F91-A50B-2C5A5A1080A8}"/>
              </a:ext>
            </a:extLst>
          </p:cNvPr>
          <p:cNvSpPr/>
          <p:nvPr/>
        </p:nvSpPr>
        <p:spPr>
          <a:xfrm>
            <a:off x="4034648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3" name="Freeform: Shape 1012">
            <a:extLst>
              <a:ext uri="{FF2B5EF4-FFF2-40B4-BE49-F238E27FC236}">
                <a16:creationId xmlns:a16="http://schemas.microsoft.com/office/drawing/2014/main" id="{0F7A93E2-9684-4A30-A120-D42C7E5198FB}"/>
              </a:ext>
            </a:extLst>
          </p:cNvPr>
          <p:cNvSpPr/>
          <p:nvPr/>
        </p:nvSpPr>
        <p:spPr>
          <a:xfrm>
            <a:off x="5194783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4" name="Freeform: Shape 1013">
            <a:extLst>
              <a:ext uri="{FF2B5EF4-FFF2-40B4-BE49-F238E27FC236}">
                <a16:creationId xmlns:a16="http://schemas.microsoft.com/office/drawing/2014/main" id="{631F4D35-7B03-49A2-89AE-34D8E527D2E2}"/>
              </a:ext>
            </a:extLst>
          </p:cNvPr>
          <p:cNvSpPr/>
          <p:nvPr/>
        </p:nvSpPr>
        <p:spPr>
          <a:xfrm>
            <a:off x="63549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5" name="Freeform: Shape 1014">
            <a:extLst>
              <a:ext uri="{FF2B5EF4-FFF2-40B4-BE49-F238E27FC236}">
                <a16:creationId xmlns:a16="http://schemas.microsoft.com/office/drawing/2014/main" id="{313E4A28-F4EE-4113-96CE-5904E94843FF}"/>
              </a:ext>
            </a:extLst>
          </p:cNvPr>
          <p:cNvSpPr/>
          <p:nvPr/>
        </p:nvSpPr>
        <p:spPr>
          <a:xfrm>
            <a:off x="7515051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6" name="Freeform: Shape 1015">
            <a:extLst>
              <a:ext uri="{FF2B5EF4-FFF2-40B4-BE49-F238E27FC236}">
                <a16:creationId xmlns:a16="http://schemas.microsoft.com/office/drawing/2014/main" id="{BD9F86D6-6DEA-47D0-88A7-6BFD312EE5A1}"/>
              </a:ext>
            </a:extLst>
          </p:cNvPr>
          <p:cNvSpPr/>
          <p:nvPr/>
        </p:nvSpPr>
        <p:spPr>
          <a:xfrm>
            <a:off x="8675185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7" name="Freeform: Shape 1016">
            <a:extLst>
              <a:ext uri="{FF2B5EF4-FFF2-40B4-BE49-F238E27FC236}">
                <a16:creationId xmlns:a16="http://schemas.microsoft.com/office/drawing/2014/main" id="{D946BC2A-2224-4A18-ADBC-03D6E9146527}"/>
              </a:ext>
            </a:extLst>
          </p:cNvPr>
          <p:cNvSpPr/>
          <p:nvPr/>
        </p:nvSpPr>
        <p:spPr>
          <a:xfrm>
            <a:off x="9835319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8" name="Freeform: Shape 1017">
            <a:extLst>
              <a:ext uri="{FF2B5EF4-FFF2-40B4-BE49-F238E27FC236}">
                <a16:creationId xmlns:a16="http://schemas.microsoft.com/office/drawing/2014/main" id="{03C6026E-5A56-43F8-8982-F6C4DCE998D6}"/>
              </a:ext>
            </a:extLst>
          </p:cNvPr>
          <p:cNvSpPr/>
          <p:nvPr/>
        </p:nvSpPr>
        <p:spPr>
          <a:xfrm>
            <a:off x="10995517" y="4674683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accent6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19" name="Freeform: Shape 1018">
            <a:extLst>
              <a:ext uri="{FF2B5EF4-FFF2-40B4-BE49-F238E27FC236}">
                <a16:creationId xmlns:a16="http://schemas.microsoft.com/office/drawing/2014/main" id="{BA10AD53-4DE0-413A-954C-F2733CAFD90F}"/>
              </a:ext>
            </a:extLst>
          </p:cNvPr>
          <p:cNvSpPr/>
          <p:nvPr/>
        </p:nvSpPr>
        <p:spPr>
          <a:xfrm>
            <a:off x="554182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0" name="Freeform: Shape 1019">
            <a:extLst>
              <a:ext uri="{FF2B5EF4-FFF2-40B4-BE49-F238E27FC236}">
                <a16:creationId xmlns:a16="http://schemas.microsoft.com/office/drawing/2014/main" id="{06A3DEAA-9F00-49B1-B068-24AB3398755C}"/>
              </a:ext>
            </a:extLst>
          </p:cNvPr>
          <p:cNvSpPr/>
          <p:nvPr/>
        </p:nvSpPr>
        <p:spPr>
          <a:xfrm>
            <a:off x="1714316" y="5753929"/>
            <a:ext cx="633533" cy="639933"/>
          </a:xfrm>
          <a:custGeom>
            <a:avLst/>
            <a:gdLst>
              <a:gd name="connsiteX0" fmla="*/ 639933 w 633533"/>
              <a:gd name="connsiteY0" fmla="*/ 319966 h 639932"/>
              <a:gd name="connsiteX1" fmla="*/ 319966 w 633533"/>
              <a:gd name="connsiteY1" fmla="*/ 639933 h 639932"/>
              <a:gd name="connsiteX2" fmla="*/ 0 w 633533"/>
              <a:gd name="connsiteY2" fmla="*/ 319966 h 639932"/>
              <a:gd name="connsiteX3" fmla="*/ 319966 w 633533"/>
              <a:gd name="connsiteY3" fmla="*/ 0 h 639932"/>
              <a:gd name="connsiteX4" fmla="*/ 639933 w 633533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3533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1" name="Freeform: Shape 1020">
            <a:extLst>
              <a:ext uri="{FF2B5EF4-FFF2-40B4-BE49-F238E27FC236}">
                <a16:creationId xmlns:a16="http://schemas.microsoft.com/office/drawing/2014/main" id="{F82BD567-F0A2-4D6D-9E13-E1D5D16FABC4}"/>
              </a:ext>
            </a:extLst>
          </p:cNvPr>
          <p:cNvSpPr/>
          <p:nvPr/>
        </p:nvSpPr>
        <p:spPr>
          <a:xfrm>
            <a:off x="2874450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2" name="Freeform: Shape 1021">
            <a:extLst>
              <a:ext uri="{FF2B5EF4-FFF2-40B4-BE49-F238E27FC236}">
                <a16:creationId xmlns:a16="http://schemas.microsoft.com/office/drawing/2014/main" id="{0B6E6AD2-A08E-49E2-9DC9-37E8CAB88C1A}"/>
              </a:ext>
            </a:extLst>
          </p:cNvPr>
          <p:cNvSpPr/>
          <p:nvPr/>
        </p:nvSpPr>
        <p:spPr>
          <a:xfrm>
            <a:off x="4034648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3" name="Freeform: Shape 1022">
            <a:extLst>
              <a:ext uri="{FF2B5EF4-FFF2-40B4-BE49-F238E27FC236}">
                <a16:creationId xmlns:a16="http://schemas.microsoft.com/office/drawing/2014/main" id="{CA706122-B3CC-42D0-9552-2BA4F21AECC1}"/>
              </a:ext>
            </a:extLst>
          </p:cNvPr>
          <p:cNvSpPr/>
          <p:nvPr/>
        </p:nvSpPr>
        <p:spPr>
          <a:xfrm>
            <a:off x="5194783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4" name="Freeform: Shape 1023">
            <a:extLst>
              <a:ext uri="{FF2B5EF4-FFF2-40B4-BE49-F238E27FC236}">
                <a16:creationId xmlns:a16="http://schemas.microsoft.com/office/drawing/2014/main" id="{F4D2FB04-30B6-4A57-9689-09E79E23D83B}"/>
              </a:ext>
            </a:extLst>
          </p:cNvPr>
          <p:cNvSpPr/>
          <p:nvPr/>
        </p:nvSpPr>
        <p:spPr>
          <a:xfrm>
            <a:off x="63549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5" name="Freeform: Shape 1024">
            <a:extLst>
              <a:ext uri="{FF2B5EF4-FFF2-40B4-BE49-F238E27FC236}">
                <a16:creationId xmlns:a16="http://schemas.microsoft.com/office/drawing/2014/main" id="{C4B7D4C6-FEBD-47FD-B821-9AFB16B1053F}"/>
              </a:ext>
            </a:extLst>
          </p:cNvPr>
          <p:cNvSpPr/>
          <p:nvPr/>
        </p:nvSpPr>
        <p:spPr>
          <a:xfrm>
            <a:off x="7515051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6" name="Freeform: Shape 1025">
            <a:extLst>
              <a:ext uri="{FF2B5EF4-FFF2-40B4-BE49-F238E27FC236}">
                <a16:creationId xmlns:a16="http://schemas.microsoft.com/office/drawing/2014/main" id="{B762E2F7-2C7E-4886-90CA-482C1CC9812A}"/>
              </a:ext>
            </a:extLst>
          </p:cNvPr>
          <p:cNvSpPr/>
          <p:nvPr/>
        </p:nvSpPr>
        <p:spPr>
          <a:xfrm>
            <a:off x="8675185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7 w 639932"/>
              <a:gd name="connsiteY1" fmla="*/ 639933 h 639932"/>
              <a:gd name="connsiteX2" fmla="*/ 0 w 639932"/>
              <a:gd name="connsiteY2" fmla="*/ 319966 h 639932"/>
              <a:gd name="connsiteX3" fmla="*/ 319967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7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7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7" name="Freeform: Shape 1026">
            <a:extLst>
              <a:ext uri="{FF2B5EF4-FFF2-40B4-BE49-F238E27FC236}">
                <a16:creationId xmlns:a16="http://schemas.microsoft.com/office/drawing/2014/main" id="{792F85EC-5A7F-4D2E-A8E9-AF39521E837A}"/>
              </a:ext>
            </a:extLst>
          </p:cNvPr>
          <p:cNvSpPr/>
          <p:nvPr/>
        </p:nvSpPr>
        <p:spPr>
          <a:xfrm>
            <a:off x="9835319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3" y="639933"/>
                  <a:pt x="0" y="496679"/>
                  <a:pt x="0" y="319966"/>
                </a:cubicBezTo>
                <a:cubicBezTo>
                  <a:pt x="0" y="143254"/>
                  <a:pt x="143253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28" name="Freeform: Shape 1027">
            <a:extLst>
              <a:ext uri="{FF2B5EF4-FFF2-40B4-BE49-F238E27FC236}">
                <a16:creationId xmlns:a16="http://schemas.microsoft.com/office/drawing/2014/main" id="{9AD31666-B30C-4A54-A105-F268D6F0EE70}"/>
              </a:ext>
            </a:extLst>
          </p:cNvPr>
          <p:cNvSpPr/>
          <p:nvPr/>
        </p:nvSpPr>
        <p:spPr>
          <a:xfrm>
            <a:off x="10995517" y="5753929"/>
            <a:ext cx="639933" cy="639933"/>
          </a:xfrm>
          <a:custGeom>
            <a:avLst/>
            <a:gdLst>
              <a:gd name="connsiteX0" fmla="*/ 639933 w 639932"/>
              <a:gd name="connsiteY0" fmla="*/ 319966 h 639932"/>
              <a:gd name="connsiteX1" fmla="*/ 319966 w 639932"/>
              <a:gd name="connsiteY1" fmla="*/ 639933 h 639932"/>
              <a:gd name="connsiteX2" fmla="*/ 0 w 639932"/>
              <a:gd name="connsiteY2" fmla="*/ 319966 h 639932"/>
              <a:gd name="connsiteX3" fmla="*/ 319966 w 639932"/>
              <a:gd name="connsiteY3" fmla="*/ 0 h 639932"/>
              <a:gd name="connsiteX4" fmla="*/ 639933 w 639932"/>
              <a:gd name="connsiteY4" fmla="*/ 319966 h 639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9932" h="639932">
                <a:moveTo>
                  <a:pt x="639933" y="319966"/>
                </a:moveTo>
                <a:cubicBezTo>
                  <a:pt x="639933" y="496679"/>
                  <a:pt x="496679" y="639933"/>
                  <a:pt x="319966" y="639933"/>
                </a:cubicBezTo>
                <a:cubicBezTo>
                  <a:pt x="143254" y="639933"/>
                  <a:pt x="0" y="496679"/>
                  <a:pt x="0" y="319966"/>
                </a:cubicBezTo>
                <a:cubicBezTo>
                  <a:pt x="0" y="143254"/>
                  <a:pt x="143254" y="0"/>
                  <a:pt x="319966" y="0"/>
                </a:cubicBezTo>
                <a:cubicBezTo>
                  <a:pt x="496679" y="0"/>
                  <a:pt x="639933" y="143254"/>
                  <a:pt x="639933" y="319966"/>
                </a:cubicBezTo>
                <a:close/>
              </a:path>
            </a:pathLst>
          </a:custGeom>
          <a:solidFill>
            <a:schemeClr val="bg2"/>
          </a:solidFill>
          <a:ln w="639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60CBBFF9-8642-4453-9442-A26A84F9FB56}"/>
              </a:ext>
            </a:extLst>
          </p:cNvPr>
          <p:cNvSpPr txBox="1"/>
          <p:nvPr/>
        </p:nvSpPr>
        <p:spPr>
          <a:xfrm>
            <a:off x="4230758" y="496333"/>
            <a:ext cx="37305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t>Documents &amp; Folder</a:t>
            </a:r>
          </a:p>
        </p:txBody>
      </p:sp>
      <p:grpSp>
        <p:nvGrpSpPr>
          <p:cNvPr id="947" name="Group 946">
            <a:extLst>
              <a:ext uri="{FF2B5EF4-FFF2-40B4-BE49-F238E27FC236}">
                <a16:creationId xmlns:a16="http://schemas.microsoft.com/office/drawing/2014/main" id="{621201C6-FADB-4DF9-914C-EEB078515EAA}"/>
              </a:ext>
            </a:extLst>
          </p:cNvPr>
          <p:cNvGrpSpPr/>
          <p:nvPr/>
        </p:nvGrpSpPr>
        <p:grpSpPr>
          <a:xfrm>
            <a:off x="589355" y="2607993"/>
            <a:ext cx="465226" cy="459730"/>
            <a:chOff x="589355" y="2607993"/>
            <a:chExt cx="465226" cy="459730"/>
          </a:xfrm>
          <a:solidFill>
            <a:srgbClr val="FFFFFF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99DCF24-F6F4-47D4-B01F-E7C17C0E3802}"/>
                </a:ext>
              </a:extLst>
            </p:cNvPr>
            <p:cNvSpPr/>
            <p:nvPr/>
          </p:nvSpPr>
          <p:spPr>
            <a:xfrm>
              <a:off x="722274" y="2607993"/>
              <a:ext cx="329806" cy="459730"/>
            </a:xfrm>
            <a:custGeom>
              <a:avLst/>
              <a:gdLst>
                <a:gd name="connsiteX0" fmla="*/ 292331 w 329806"/>
                <a:gd name="connsiteY0" fmla="*/ 464227 h 459729"/>
                <a:gd name="connsiteX1" fmla="*/ 292331 w 329806"/>
                <a:gd name="connsiteY1" fmla="*/ 464227 h 459729"/>
                <a:gd name="connsiteX2" fmla="*/ 40179 w 329806"/>
                <a:gd name="connsiteY2" fmla="*/ 464227 h 459729"/>
                <a:gd name="connsiteX3" fmla="*/ 6699 w 329806"/>
                <a:gd name="connsiteY3" fmla="*/ 446238 h 459729"/>
                <a:gd name="connsiteX4" fmla="*/ 5699 w 329806"/>
                <a:gd name="connsiteY4" fmla="*/ 441441 h 459729"/>
                <a:gd name="connsiteX5" fmla="*/ 8498 w 329806"/>
                <a:gd name="connsiteY5" fmla="*/ 437343 h 459729"/>
                <a:gd name="connsiteX6" fmla="*/ 17392 w 329806"/>
                <a:gd name="connsiteY6" fmla="*/ 439142 h 459729"/>
                <a:gd name="connsiteX7" fmla="*/ 40179 w 329806"/>
                <a:gd name="connsiteY7" fmla="*/ 451435 h 459729"/>
                <a:gd name="connsiteX8" fmla="*/ 292331 w 329806"/>
                <a:gd name="connsiteY8" fmla="*/ 451435 h 459729"/>
                <a:gd name="connsiteX9" fmla="*/ 319815 w 329806"/>
                <a:gd name="connsiteY9" fmla="*/ 424051 h 459729"/>
                <a:gd name="connsiteX10" fmla="*/ 319815 w 329806"/>
                <a:gd name="connsiteY10" fmla="*/ 314915 h 459729"/>
                <a:gd name="connsiteX11" fmla="*/ 319815 w 329806"/>
                <a:gd name="connsiteY11" fmla="*/ 314715 h 459729"/>
                <a:gd name="connsiteX12" fmla="*/ 326211 w 329806"/>
                <a:gd name="connsiteY12" fmla="*/ 308519 h 459729"/>
                <a:gd name="connsiteX13" fmla="*/ 332607 w 329806"/>
                <a:gd name="connsiteY13" fmla="*/ 314915 h 459729"/>
                <a:gd name="connsiteX14" fmla="*/ 332607 w 329806"/>
                <a:gd name="connsiteY14" fmla="*/ 424051 h 459729"/>
                <a:gd name="connsiteX15" fmla="*/ 292331 w 329806"/>
                <a:gd name="connsiteY15" fmla="*/ 464227 h 459729"/>
                <a:gd name="connsiteX16" fmla="*/ 6499 w 329806"/>
                <a:gd name="connsiteY16" fmla="*/ 431047 h 459729"/>
                <a:gd name="connsiteX17" fmla="*/ 6499 w 329806"/>
                <a:gd name="connsiteY17" fmla="*/ 431047 h 459729"/>
                <a:gd name="connsiteX18" fmla="*/ 3 w 329806"/>
                <a:gd name="connsiteY18" fmla="*/ 424750 h 459729"/>
                <a:gd name="connsiteX19" fmla="*/ 6299 w 329806"/>
                <a:gd name="connsiteY19" fmla="*/ 418254 h 459729"/>
                <a:gd name="connsiteX20" fmla="*/ 6399 w 329806"/>
                <a:gd name="connsiteY20" fmla="*/ 418254 h 459729"/>
                <a:gd name="connsiteX21" fmla="*/ 12795 w 329806"/>
                <a:gd name="connsiteY21" fmla="*/ 424551 h 459729"/>
                <a:gd name="connsiteX22" fmla="*/ 6499 w 329806"/>
                <a:gd name="connsiteY22" fmla="*/ 431047 h 459729"/>
                <a:gd name="connsiteX23" fmla="*/ 6499 w 329806"/>
                <a:gd name="connsiteY23" fmla="*/ 431047 h 459729"/>
                <a:gd name="connsiteX24" fmla="*/ 6399 w 329806"/>
                <a:gd name="connsiteY24" fmla="*/ 411858 h 459729"/>
                <a:gd name="connsiteX25" fmla="*/ 3 w 329806"/>
                <a:gd name="connsiteY25" fmla="*/ 405462 h 459729"/>
                <a:gd name="connsiteX26" fmla="*/ 3 w 329806"/>
                <a:gd name="connsiteY26" fmla="*/ 213575 h 459729"/>
                <a:gd name="connsiteX27" fmla="*/ 6399 w 329806"/>
                <a:gd name="connsiteY27" fmla="*/ 207178 h 459729"/>
                <a:gd name="connsiteX28" fmla="*/ 12795 w 329806"/>
                <a:gd name="connsiteY28" fmla="*/ 213575 h 459729"/>
                <a:gd name="connsiteX29" fmla="*/ 12795 w 329806"/>
                <a:gd name="connsiteY29" fmla="*/ 405462 h 459729"/>
                <a:gd name="connsiteX30" fmla="*/ 6399 w 329806"/>
                <a:gd name="connsiteY30" fmla="*/ 411858 h 459729"/>
                <a:gd name="connsiteX31" fmla="*/ 326211 w 329806"/>
                <a:gd name="connsiteY31" fmla="*/ 302123 h 459729"/>
                <a:gd name="connsiteX32" fmla="*/ 319815 w 329806"/>
                <a:gd name="connsiteY32" fmla="*/ 295726 h 459729"/>
                <a:gd name="connsiteX33" fmla="*/ 319815 w 329806"/>
                <a:gd name="connsiteY33" fmla="*/ 103839 h 459729"/>
                <a:gd name="connsiteX34" fmla="*/ 326211 w 329806"/>
                <a:gd name="connsiteY34" fmla="*/ 97443 h 459729"/>
                <a:gd name="connsiteX35" fmla="*/ 332607 w 329806"/>
                <a:gd name="connsiteY35" fmla="*/ 103839 h 459729"/>
                <a:gd name="connsiteX36" fmla="*/ 332607 w 329806"/>
                <a:gd name="connsiteY36" fmla="*/ 295726 h 459729"/>
                <a:gd name="connsiteX37" fmla="*/ 326211 w 329806"/>
                <a:gd name="connsiteY37" fmla="*/ 302123 h 459729"/>
                <a:gd name="connsiteX38" fmla="*/ 6399 w 329806"/>
                <a:gd name="connsiteY38" fmla="*/ 200782 h 459729"/>
                <a:gd name="connsiteX39" fmla="*/ 3 w 329806"/>
                <a:gd name="connsiteY39" fmla="*/ 194386 h 459729"/>
                <a:gd name="connsiteX40" fmla="*/ 3 w 329806"/>
                <a:gd name="connsiteY40" fmla="*/ 40176 h 459729"/>
                <a:gd name="connsiteX41" fmla="*/ 40179 w 329806"/>
                <a:gd name="connsiteY41" fmla="*/ 0 h 459729"/>
                <a:gd name="connsiteX42" fmla="*/ 228768 w 329806"/>
                <a:gd name="connsiteY42" fmla="*/ 0 h 459729"/>
                <a:gd name="connsiteX43" fmla="*/ 235164 w 329806"/>
                <a:gd name="connsiteY43" fmla="*/ 6396 h 459729"/>
                <a:gd name="connsiteX44" fmla="*/ 228768 w 329806"/>
                <a:gd name="connsiteY44" fmla="*/ 12792 h 459729"/>
                <a:gd name="connsiteX45" fmla="*/ 40179 w 329806"/>
                <a:gd name="connsiteY45" fmla="*/ 12792 h 459729"/>
                <a:gd name="connsiteX46" fmla="*/ 12795 w 329806"/>
                <a:gd name="connsiteY46" fmla="*/ 40176 h 459729"/>
                <a:gd name="connsiteX47" fmla="*/ 12795 w 329806"/>
                <a:gd name="connsiteY47" fmla="*/ 194386 h 459729"/>
                <a:gd name="connsiteX48" fmla="*/ 6399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331" y="464227"/>
                  </a:moveTo>
                  <a:lnTo>
                    <a:pt x="292331" y="464227"/>
                  </a:lnTo>
                  <a:lnTo>
                    <a:pt x="40179" y="464227"/>
                  </a:lnTo>
                  <a:cubicBezTo>
                    <a:pt x="26687" y="464227"/>
                    <a:pt x="14194" y="457531"/>
                    <a:pt x="6699" y="446238"/>
                  </a:cubicBezTo>
                  <a:cubicBezTo>
                    <a:pt x="5799" y="444839"/>
                    <a:pt x="5399" y="443140"/>
                    <a:pt x="5699" y="441441"/>
                  </a:cubicBezTo>
                  <a:cubicBezTo>
                    <a:pt x="6099" y="439742"/>
                    <a:pt x="6998" y="438343"/>
                    <a:pt x="8498" y="437343"/>
                  </a:cubicBezTo>
                  <a:cubicBezTo>
                    <a:pt x="11296" y="435444"/>
                    <a:pt x="15494" y="436344"/>
                    <a:pt x="17392" y="439142"/>
                  </a:cubicBezTo>
                  <a:cubicBezTo>
                    <a:pt x="22489" y="446837"/>
                    <a:pt x="30984" y="451435"/>
                    <a:pt x="40179" y="451435"/>
                  </a:cubicBezTo>
                  <a:lnTo>
                    <a:pt x="292331" y="451435"/>
                  </a:lnTo>
                  <a:cubicBezTo>
                    <a:pt x="307522" y="451435"/>
                    <a:pt x="319815" y="439142"/>
                    <a:pt x="319815" y="424051"/>
                  </a:cubicBezTo>
                  <a:lnTo>
                    <a:pt x="319815" y="314915"/>
                  </a:lnTo>
                  <a:cubicBezTo>
                    <a:pt x="319815" y="314815"/>
                    <a:pt x="319815" y="314815"/>
                    <a:pt x="319815" y="314715"/>
                  </a:cubicBezTo>
                  <a:cubicBezTo>
                    <a:pt x="319915" y="311317"/>
                    <a:pt x="322713" y="308519"/>
                    <a:pt x="326211" y="308519"/>
                  </a:cubicBezTo>
                  <a:cubicBezTo>
                    <a:pt x="329709" y="308519"/>
                    <a:pt x="332607" y="311317"/>
                    <a:pt x="332607" y="314915"/>
                  </a:cubicBezTo>
                  <a:lnTo>
                    <a:pt x="332607" y="424051"/>
                  </a:lnTo>
                  <a:cubicBezTo>
                    <a:pt x="332607" y="446138"/>
                    <a:pt x="314518" y="464227"/>
                    <a:pt x="292331" y="464227"/>
                  </a:cubicBezTo>
                  <a:close/>
                  <a:moveTo>
                    <a:pt x="6499" y="431047"/>
                  </a:moveTo>
                  <a:lnTo>
                    <a:pt x="6499" y="431047"/>
                  </a:lnTo>
                  <a:cubicBezTo>
                    <a:pt x="2901" y="431047"/>
                    <a:pt x="103" y="428248"/>
                    <a:pt x="3" y="424750"/>
                  </a:cubicBezTo>
                  <a:cubicBezTo>
                    <a:pt x="-97" y="421252"/>
                    <a:pt x="2701" y="418354"/>
                    <a:pt x="6299" y="418254"/>
                  </a:cubicBezTo>
                  <a:lnTo>
                    <a:pt x="6399" y="418254"/>
                  </a:lnTo>
                  <a:cubicBezTo>
                    <a:pt x="9897" y="418254"/>
                    <a:pt x="12695" y="421053"/>
                    <a:pt x="12795" y="424551"/>
                  </a:cubicBezTo>
                  <a:cubicBezTo>
                    <a:pt x="12795" y="428048"/>
                    <a:pt x="9997" y="430947"/>
                    <a:pt x="6499" y="431047"/>
                  </a:cubicBezTo>
                  <a:lnTo>
                    <a:pt x="6499" y="431047"/>
                  </a:lnTo>
                  <a:close/>
                  <a:moveTo>
                    <a:pt x="6399" y="411858"/>
                  </a:moveTo>
                  <a:cubicBezTo>
                    <a:pt x="2801" y="411858"/>
                    <a:pt x="3" y="408960"/>
                    <a:pt x="3" y="405462"/>
                  </a:cubicBezTo>
                  <a:lnTo>
                    <a:pt x="3" y="213575"/>
                  </a:lnTo>
                  <a:cubicBezTo>
                    <a:pt x="3" y="210077"/>
                    <a:pt x="2801" y="207178"/>
                    <a:pt x="6399" y="207178"/>
                  </a:cubicBezTo>
                  <a:cubicBezTo>
                    <a:pt x="9897" y="207178"/>
                    <a:pt x="12795" y="210077"/>
                    <a:pt x="12795" y="213575"/>
                  </a:cubicBezTo>
                  <a:lnTo>
                    <a:pt x="12795" y="405462"/>
                  </a:lnTo>
                  <a:cubicBezTo>
                    <a:pt x="12795" y="408960"/>
                    <a:pt x="9897" y="411858"/>
                    <a:pt x="6399" y="411858"/>
                  </a:cubicBezTo>
                  <a:close/>
                  <a:moveTo>
                    <a:pt x="326211" y="302123"/>
                  </a:moveTo>
                  <a:cubicBezTo>
                    <a:pt x="322713" y="302123"/>
                    <a:pt x="319815" y="299224"/>
                    <a:pt x="319815" y="295726"/>
                  </a:cubicBezTo>
                  <a:lnTo>
                    <a:pt x="319815" y="103839"/>
                  </a:lnTo>
                  <a:cubicBezTo>
                    <a:pt x="319815" y="100341"/>
                    <a:pt x="322713" y="97443"/>
                    <a:pt x="326211" y="97443"/>
                  </a:cubicBezTo>
                  <a:cubicBezTo>
                    <a:pt x="329709" y="97443"/>
                    <a:pt x="332607" y="100341"/>
                    <a:pt x="332607" y="103839"/>
                  </a:cubicBezTo>
                  <a:lnTo>
                    <a:pt x="332607" y="295726"/>
                  </a:lnTo>
                  <a:cubicBezTo>
                    <a:pt x="332607" y="299224"/>
                    <a:pt x="329709" y="302123"/>
                    <a:pt x="326211" y="302123"/>
                  </a:cubicBezTo>
                  <a:close/>
                  <a:moveTo>
                    <a:pt x="6399" y="200782"/>
                  </a:moveTo>
                  <a:cubicBezTo>
                    <a:pt x="2801" y="200782"/>
                    <a:pt x="3" y="197884"/>
                    <a:pt x="3" y="194386"/>
                  </a:cubicBezTo>
                  <a:lnTo>
                    <a:pt x="3" y="40176"/>
                  </a:lnTo>
                  <a:cubicBezTo>
                    <a:pt x="3" y="17989"/>
                    <a:pt x="17992" y="0"/>
                    <a:pt x="40179" y="0"/>
                  </a:cubicBezTo>
                  <a:lnTo>
                    <a:pt x="228768" y="0"/>
                  </a:lnTo>
                  <a:cubicBezTo>
                    <a:pt x="232266" y="0"/>
                    <a:pt x="235164" y="2798"/>
                    <a:pt x="235164" y="6396"/>
                  </a:cubicBezTo>
                  <a:cubicBezTo>
                    <a:pt x="235164" y="9894"/>
                    <a:pt x="232266" y="12792"/>
                    <a:pt x="228768" y="12792"/>
                  </a:cubicBezTo>
                  <a:lnTo>
                    <a:pt x="40179" y="12792"/>
                  </a:lnTo>
                  <a:cubicBezTo>
                    <a:pt x="25088" y="12792"/>
                    <a:pt x="12795" y="25085"/>
                    <a:pt x="12795" y="40176"/>
                  </a:cubicBezTo>
                  <a:lnTo>
                    <a:pt x="12795" y="194386"/>
                  </a:lnTo>
                  <a:cubicBezTo>
                    <a:pt x="12795" y="197884"/>
                    <a:pt x="9897" y="200782"/>
                    <a:pt x="6399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31FD9DB-B905-4408-B160-B051995652CD}"/>
                </a:ext>
              </a:extLst>
            </p:cNvPr>
            <p:cNvSpPr/>
            <p:nvPr/>
          </p:nvSpPr>
          <p:spPr>
            <a:xfrm>
              <a:off x="944646" y="2610991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7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693 w 109935"/>
                <a:gd name="connsiteY6" fmla="*/ 6396 h 99941"/>
                <a:gd name="connsiteX7" fmla="*/ 12693 w 109935"/>
                <a:gd name="connsiteY7" fmla="*/ 10794 h 99941"/>
                <a:gd name="connsiteX8" fmla="*/ 13192 w 109935"/>
                <a:gd name="connsiteY8" fmla="*/ 10194 h 99941"/>
                <a:gd name="connsiteX9" fmla="*/ 22287 w 109935"/>
                <a:gd name="connsiteY9" fmla="*/ 10194 h 99941"/>
                <a:gd name="connsiteX10" fmla="*/ 108336 w 109935"/>
                <a:gd name="connsiteY10" fmla="*/ 96243 h 99941"/>
                <a:gd name="connsiteX11" fmla="*/ 109736 w 109935"/>
                <a:gd name="connsiteY11" fmla="*/ 103239 h 99941"/>
                <a:gd name="connsiteX12" fmla="*/ 103839 w 109935"/>
                <a:gd name="connsiteY12" fmla="*/ 107237 h 99941"/>
                <a:gd name="connsiteX13" fmla="*/ 12693 w 109935"/>
                <a:gd name="connsiteY13" fmla="*/ 94444 h 99941"/>
                <a:gd name="connsiteX14" fmla="*/ 88348 w 109935"/>
                <a:gd name="connsiteY14" fmla="*/ 94444 h 99941"/>
                <a:gd name="connsiteX15" fmla="*/ 13192 w 109935"/>
                <a:gd name="connsiteY15" fmla="*/ 19289 h 99941"/>
                <a:gd name="connsiteX16" fmla="*/ 12693 w 109935"/>
                <a:gd name="connsiteY16" fmla="*/ 18689 h 99941"/>
                <a:gd name="connsiteX17" fmla="*/ 12693 w 109935"/>
                <a:gd name="connsiteY17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2998" y="106537"/>
                    <a:pt x="1799" y="105338"/>
                  </a:cubicBezTo>
                  <a:cubicBezTo>
                    <a:pt x="600" y="104139"/>
                    <a:pt x="0" y="1024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798" y="0"/>
                    <a:pt x="6396" y="0"/>
                  </a:cubicBezTo>
                  <a:cubicBezTo>
                    <a:pt x="9894" y="0"/>
                    <a:pt x="12693" y="2898"/>
                    <a:pt x="12693" y="6396"/>
                  </a:cubicBezTo>
                  <a:lnTo>
                    <a:pt x="12693" y="10794"/>
                  </a:lnTo>
                  <a:cubicBezTo>
                    <a:pt x="12892" y="10594"/>
                    <a:pt x="13092" y="10394"/>
                    <a:pt x="13192" y="10194"/>
                  </a:cubicBezTo>
                  <a:cubicBezTo>
                    <a:pt x="15591" y="7795"/>
                    <a:pt x="19888" y="7795"/>
                    <a:pt x="22287" y="10194"/>
                  </a:cubicBezTo>
                  <a:lnTo>
                    <a:pt x="108336" y="96243"/>
                  </a:lnTo>
                  <a:cubicBezTo>
                    <a:pt x="110135" y="98042"/>
                    <a:pt x="110735" y="100841"/>
                    <a:pt x="109736" y="103239"/>
                  </a:cubicBezTo>
                  <a:cubicBezTo>
                    <a:pt x="108736" y="105638"/>
                    <a:pt x="106437" y="107237"/>
                    <a:pt x="103839" y="107237"/>
                  </a:cubicBezTo>
                  <a:close/>
                  <a:moveTo>
                    <a:pt x="12693" y="94444"/>
                  </a:moveTo>
                  <a:lnTo>
                    <a:pt x="88348" y="94444"/>
                  </a:lnTo>
                  <a:lnTo>
                    <a:pt x="13192" y="19289"/>
                  </a:lnTo>
                  <a:cubicBezTo>
                    <a:pt x="13092" y="19089"/>
                    <a:pt x="12892" y="18889"/>
                    <a:pt x="12693" y="18689"/>
                  </a:cubicBezTo>
                  <a:lnTo>
                    <a:pt x="12693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769C5A8-6336-498E-86EA-943898C997BC}"/>
                </a:ext>
              </a:extLst>
            </p:cNvPr>
            <p:cNvSpPr/>
            <p:nvPr/>
          </p:nvSpPr>
          <p:spPr>
            <a:xfrm>
              <a:off x="622635" y="26790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ABAAB71F-D0AD-409C-A425-9CFE875B090F}"/>
                </a:ext>
              </a:extLst>
            </p:cNvPr>
            <p:cNvSpPr/>
            <p:nvPr/>
          </p:nvSpPr>
          <p:spPr>
            <a:xfrm>
              <a:off x="633928" y="2667758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4901461-2861-4495-A8A3-EC655B9AFBB6}"/>
                </a:ext>
              </a:extLst>
            </p:cNvPr>
            <p:cNvSpPr/>
            <p:nvPr/>
          </p:nvSpPr>
          <p:spPr>
            <a:xfrm>
              <a:off x="647121" y="274021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1AD751A-2698-4E98-B4D3-FB5052EF36B8}"/>
                </a:ext>
              </a:extLst>
            </p:cNvPr>
            <p:cNvSpPr/>
            <p:nvPr/>
          </p:nvSpPr>
          <p:spPr>
            <a:xfrm>
              <a:off x="589355" y="283066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9574655-4134-42A3-A8E8-0B6FA41A68DF}"/>
                </a:ext>
              </a:extLst>
            </p:cNvPr>
            <p:cNvSpPr/>
            <p:nvPr/>
          </p:nvSpPr>
          <p:spPr>
            <a:xfrm>
              <a:off x="605845" y="281407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30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67BB4F7-0A9E-4158-8F6B-44D5FB0CF456}"/>
                </a:ext>
              </a:extLst>
            </p:cNvPr>
            <p:cNvSpPr/>
            <p:nvPr/>
          </p:nvSpPr>
          <p:spPr>
            <a:xfrm>
              <a:off x="643160" y="2863380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8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36441 w 59964"/>
                <a:gd name="connsiteY7" fmla="*/ 61427 h 59964"/>
                <a:gd name="connsiteX8" fmla="*/ 30944 w 59964"/>
                <a:gd name="connsiteY8" fmla="*/ 62026 h 59964"/>
                <a:gd name="connsiteX9" fmla="*/ 31044 w 59964"/>
                <a:gd name="connsiteY9" fmla="*/ 12755 h 59964"/>
                <a:gd name="connsiteX10" fmla="*/ 27846 w 59964"/>
                <a:gd name="connsiteY10" fmla="*/ 13055 h 59964"/>
                <a:gd name="connsiteX11" fmla="*/ 16153 w 59964"/>
                <a:gd name="connsiteY11" fmla="*/ 20551 h 59964"/>
                <a:gd name="connsiteX12" fmla="*/ 13155 w 59964"/>
                <a:gd name="connsiteY12" fmla="*/ 34143 h 59964"/>
                <a:gd name="connsiteX13" fmla="*/ 20650 w 59964"/>
                <a:gd name="connsiteY13" fmla="*/ 45836 h 59964"/>
                <a:gd name="connsiteX14" fmla="*/ 34242 w 59964"/>
                <a:gd name="connsiteY14" fmla="*/ 48834 h 59964"/>
                <a:gd name="connsiteX15" fmla="*/ 48934 w 59964"/>
                <a:gd name="connsiteY15" fmla="*/ 27746 h 59964"/>
                <a:gd name="connsiteX16" fmla="*/ 41438 w 59964"/>
                <a:gd name="connsiteY16" fmla="*/ 16053 h 59964"/>
                <a:gd name="connsiteX17" fmla="*/ 31044 w 59964"/>
                <a:gd name="connsiteY17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346"/>
                    <a:pt x="862" y="20051"/>
                    <a:pt x="5559" y="13255"/>
                  </a:cubicBezTo>
                  <a:cubicBezTo>
                    <a:pt x="10257" y="6459"/>
                    <a:pt x="17352" y="1961"/>
                    <a:pt x="25548" y="462"/>
                  </a:cubicBezTo>
                  <a:cubicBezTo>
                    <a:pt x="33743" y="-937"/>
                    <a:pt x="41938" y="862"/>
                    <a:pt x="48734" y="5559"/>
                  </a:cubicBezTo>
                  <a:cubicBezTo>
                    <a:pt x="55530" y="10256"/>
                    <a:pt x="60027" y="17452"/>
                    <a:pt x="61526" y="25548"/>
                  </a:cubicBezTo>
                  <a:cubicBezTo>
                    <a:pt x="64525" y="42338"/>
                    <a:pt x="53231" y="58428"/>
                    <a:pt x="36441" y="61427"/>
                  </a:cubicBezTo>
                  <a:cubicBezTo>
                    <a:pt x="34542" y="61826"/>
                    <a:pt x="32743" y="62026"/>
                    <a:pt x="30944" y="62026"/>
                  </a:cubicBezTo>
                  <a:close/>
                  <a:moveTo>
                    <a:pt x="31044" y="12755"/>
                  </a:moveTo>
                  <a:cubicBezTo>
                    <a:pt x="29945" y="12755"/>
                    <a:pt x="28946" y="12855"/>
                    <a:pt x="27846" y="13055"/>
                  </a:cubicBezTo>
                  <a:cubicBezTo>
                    <a:pt x="23049" y="13854"/>
                    <a:pt x="18851" y="16553"/>
                    <a:pt x="16153" y="20551"/>
                  </a:cubicBezTo>
                  <a:cubicBezTo>
                    <a:pt x="13355" y="24548"/>
                    <a:pt x="12355" y="29345"/>
                    <a:pt x="13155" y="34143"/>
                  </a:cubicBezTo>
                  <a:cubicBezTo>
                    <a:pt x="13954" y="38940"/>
                    <a:pt x="16653" y="43137"/>
                    <a:pt x="20650" y="45836"/>
                  </a:cubicBezTo>
                  <a:cubicBezTo>
                    <a:pt x="24648" y="48534"/>
                    <a:pt x="29445" y="49633"/>
                    <a:pt x="34242" y="48834"/>
                  </a:cubicBezTo>
                  <a:cubicBezTo>
                    <a:pt x="44137" y="47035"/>
                    <a:pt x="50733" y="37640"/>
                    <a:pt x="48934" y="27746"/>
                  </a:cubicBezTo>
                  <a:cubicBezTo>
                    <a:pt x="48134" y="22949"/>
                    <a:pt x="45436" y="18752"/>
                    <a:pt x="41438" y="16053"/>
                  </a:cubicBezTo>
                  <a:cubicBezTo>
                    <a:pt x="38340" y="13954"/>
                    <a:pt x="34742" y="12755"/>
                    <a:pt x="31044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7660DFF8-3C98-4F32-AA6E-F2CF64630DEC}"/>
                </a:ext>
              </a:extLst>
            </p:cNvPr>
            <p:cNvSpPr/>
            <p:nvPr/>
          </p:nvSpPr>
          <p:spPr>
            <a:xfrm>
              <a:off x="636552" y="2950417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80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A0A10E2-0A9D-49E9-8D9C-039B19066559}"/>
                </a:ext>
              </a:extLst>
            </p:cNvPr>
            <p:cNvSpPr/>
            <p:nvPr/>
          </p:nvSpPr>
          <p:spPr>
            <a:xfrm>
              <a:off x="636552" y="2950417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569" y="280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3FB18BB-2E02-47E0-929F-BB5BAB009911}"/>
                </a:ext>
              </a:extLst>
            </p:cNvPr>
            <p:cNvSpPr/>
            <p:nvPr/>
          </p:nvSpPr>
          <p:spPr>
            <a:xfrm>
              <a:off x="781042" y="2673055"/>
              <a:ext cx="119930" cy="9994"/>
            </a:xfrm>
            <a:custGeom>
              <a:avLst/>
              <a:gdLst>
                <a:gd name="connsiteX0" fmla="*/ 122128 w 119929"/>
                <a:gd name="connsiteY0" fmla="*/ 12792 h 9994"/>
                <a:gd name="connsiteX1" fmla="*/ 6396 w 119929"/>
                <a:gd name="connsiteY1" fmla="*/ 12792 h 9994"/>
                <a:gd name="connsiteX2" fmla="*/ 0 w 119929"/>
                <a:gd name="connsiteY2" fmla="*/ 6396 h 9994"/>
                <a:gd name="connsiteX3" fmla="*/ 6396 w 119929"/>
                <a:gd name="connsiteY3" fmla="*/ 0 h 9994"/>
                <a:gd name="connsiteX4" fmla="*/ 122128 w 119929"/>
                <a:gd name="connsiteY4" fmla="*/ 0 h 9994"/>
                <a:gd name="connsiteX5" fmla="*/ 128524 w 119929"/>
                <a:gd name="connsiteY5" fmla="*/ 6396 h 9994"/>
                <a:gd name="connsiteX6" fmla="*/ 122128 w 119929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929" h="9994">
                  <a:moveTo>
                    <a:pt x="122128" y="12792"/>
                  </a:moveTo>
                  <a:lnTo>
                    <a:pt x="6396" y="12792"/>
                  </a:lnTo>
                  <a:cubicBezTo>
                    <a:pt x="2898" y="12792"/>
                    <a:pt x="0" y="99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22128" y="0"/>
                  </a:lnTo>
                  <a:cubicBezTo>
                    <a:pt x="125626" y="0"/>
                    <a:pt x="128524" y="2898"/>
                    <a:pt x="128524" y="6396"/>
                  </a:cubicBezTo>
                  <a:cubicBezTo>
                    <a:pt x="128524" y="9994"/>
                    <a:pt x="125626" y="12792"/>
                    <a:pt x="122128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1550E71-07D1-4449-B076-C492F9A1A66B}"/>
                </a:ext>
              </a:extLst>
            </p:cNvPr>
            <p:cNvSpPr/>
            <p:nvPr/>
          </p:nvSpPr>
          <p:spPr>
            <a:xfrm>
              <a:off x="781042" y="2755606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7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B04845C-5543-464E-ADB9-01058E0DE74B}"/>
                </a:ext>
              </a:extLst>
            </p:cNvPr>
            <p:cNvSpPr/>
            <p:nvPr/>
          </p:nvSpPr>
          <p:spPr>
            <a:xfrm>
              <a:off x="781042" y="2794883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8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BCF139F-FE42-4F7C-94AA-9715EA18390C}"/>
                </a:ext>
              </a:extLst>
            </p:cNvPr>
            <p:cNvSpPr/>
            <p:nvPr/>
          </p:nvSpPr>
          <p:spPr>
            <a:xfrm>
              <a:off x="781042" y="2834260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7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CAA7AC0-F7C1-40FF-BC24-8E203AA69FD0}"/>
                </a:ext>
              </a:extLst>
            </p:cNvPr>
            <p:cNvSpPr/>
            <p:nvPr/>
          </p:nvSpPr>
          <p:spPr>
            <a:xfrm>
              <a:off x="781042" y="2873537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8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A6BB55D6-80CE-4155-951D-548179829CF1}"/>
                </a:ext>
              </a:extLst>
            </p:cNvPr>
            <p:cNvSpPr/>
            <p:nvPr/>
          </p:nvSpPr>
          <p:spPr>
            <a:xfrm>
              <a:off x="781042" y="2912814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9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898"/>
                    <a:pt x="204680" y="6396"/>
                  </a:cubicBezTo>
                  <a:cubicBezTo>
                    <a:pt x="204680" y="99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FDBABC08-AAE3-4DF0-8C5E-AB05BB810A75}"/>
                </a:ext>
              </a:extLst>
            </p:cNvPr>
            <p:cNvSpPr/>
            <p:nvPr/>
          </p:nvSpPr>
          <p:spPr>
            <a:xfrm>
              <a:off x="781042" y="2952190"/>
              <a:ext cx="199883" cy="9994"/>
            </a:xfrm>
            <a:custGeom>
              <a:avLst/>
              <a:gdLst>
                <a:gd name="connsiteX0" fmla="*/ 198283 w 199882"/>
                <a:gd name="connsiteY0" fmla="*/ 12793 h 9994"/>
                <a:gd name="connsiteX1" fmla="*/ 6396 w 199882"/>
                <a:gd name="connsiteY1" fmla="*/ 12793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3"/>
                  </a:moveTo>
                  <a:lnTo>
                    <a:pt x="6396" y="12793"/>
                  </a:lnTo>
                  <a:cubicBezTo>
                    <a:pt x="2898" y="12793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798"/>
                    <a:pt x="204680" y="6396"/>
                  </a:cubicBezTo>
                  <a:cubicBezTo>
                    <a:pt x="204680" y="9894"/>
                    <a:pt x="201781" y="12793"/>
                    <a:pt x="198283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1BB884BF-F041-4377-82DC-962DA6CE563D}"/>
                </a:ext>
              </a:extLst>
            </p:cNvPr>
            <p:cNvSpPr/>
            <p:nvPr/>
          </p:nvSpPr>
          <p:spPr>
            <a:xfrm>
              <a:off x="781042" y="3004760"/>
              <a:ext cx="79953" cy="9994"/>
            </a:xfrm>
            <a:custGeom>
              <a:avLst/>
              <a:gdLst>
                <a:gd name="connsiteX0" fmla="*/ 77754 w 79953"/>
                <a:gd name="connsiteY0" fmla="*/ 12792 h 9994"/>
                <a:gd name="connsiteX1" fmla="*/ 6396 w 79953"/>
                <a:gd name="connsiteY1" fmla="*/ 12792 h 9994"/>
                <a:gd name="connsiteX2" fmla="*/ 0 w 79953"/>
                <a:gd name="connsiteY2" fmla="*/ 6396 h 9994"/>
                <a:gd name="connsiteX3" fmla="*/ 6396 w 79953"/>
                <a:gd name="connsiteY3" fmla="*/ 0 h 9994"/>
                <a:gd name="connsiteX4" fmla="*/ 77754 w 79953"/>
                <a:gd name="connsiteY4" fmla="*/ 0 h 9994"/>
                <a:gd name="connsiteX5" fmla="*/ 84151 w 79953"/>
                <a:gd name="connsiteY5" fmla="*/ 6396 h 9994"/>
                <a:gd name="connsiteX6" fmla="*/ 77754 w 799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53" h="9994">
                  <a:moveTo>
                    <a:pt x="77754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77754" y="0"/>
                  </a:lnTo>
                  <a:cubicBezTo>
                    <a:pt x="81352" y="0"/>
                    <a:pt x="84151" y="2798"/>
                    <a:pt x="84151" y="6396"/>
                  </a:cubicBezTo>
                  <a:cubicBezTo>
                    <a:pt x="84151" y="9894"/>
                    <a:pt x="81352" y="12792"/>
                    <a:pt x="7775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46" name="Group 945">
            <a:extLst>
              <a:ext uri="{FF2B5EF4-FFF2-40B4-BE49-F238E27FC236}">
                <a16:creationId xmlns:a16="http://schemas.microsoft.com/office/drawing/2014/main" id="{B8473482-90AA-4413-9661-749C043BD247}"/>
              </a:ext>
            </a:extLst>
          </p:cNvPr>
          <p:cNvGrpSpPr/>
          <p:nvPr/>
        </p:nvGrpSpPr>
        <p:grpSpPr>
          <a:xfrm>
            <a:off x="1838321" y="2607993"/>
            <a:ext cx="516334" cy="498107"/>
            <a:chOff x="1838321" y="2607993"/>
            <a:chExt cx="516334" cy="498107"/>
          </a:xfrm>
          <a:solidFill>
            <a:srgbClr val="FFFFFF"/>
          </a:solidFill>
        </p:grpSpPr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F463B95-987A-431A-B5C8-3B85210AA8B7}"/>
                </a:ext>
              </a:extLst>
            </p:cNvPr>
            <p:cNvSpPr/>
            <p:nvPr/>
          </p:nvSpPr>
          <p:spPr>
            <a:xfrm>
              <a:off x="1876695" y="2607993"/>
              <a:ext cx="329806" cy="459730"/>
            </a:xfrm>
            <a:custGeom>
              <a:avLst/>
              <a:gdLst>
                <a:gd name="connsiteX0" fmla="*/ 292331 w 329806"/>
                <a:gd name="connsiteY0" fmla="*/ 464227 h 459729"/>
                <a:gd name="connsiteX1" fmla="*/ 292331 w 329806"/>
                <a:gd name="connsiteY1" fmla="*/ 464227 h 459729"/>
                <a:gd name="connsiteX2" fmla="*/ 40179 w 329806"/>
                <a:gd name="connsiteY2" fmla="*/ 464227 h 459729"/>
                <a:gd name="connsiteX3" fmla="*/ 6699 w 329806"/>
                <a:gd name="connsiteY3" fmla="*/ 446238 h 459729"/>
                <a:gd name="connsiteX4" fmla="*/ 5799 w 329806"/>
                <a:gd name="connsiteY4" fmla="*/ 441441 h 459729"/>
                <a:gd name="connsiteX5" fmla="*/ 8498 w 329806"/>
                <a:gd name="connsiteY5" fmla="*/ 437343 h 459729"/>
                <a:gd name="connsiteX6" fmla="*/ 17292 w 329806"/>
                <a:gd name="connsiteY6" fmla="*/ 439142 h 459729"/>
                <a:gd name="connsiteX7" fmla="*/ 40179 w 329806"/>
                <a:gd name="connsiteY7" fmla="*/ 451435 h 459729"/>
                <a:gd name="connsiteX8" fmla="*/ 292331 w 329806"/>
                <a:gd name="connsiteY8" fmla="*/ 451435 h 459729"/>
                <a:gd name="connsiteX9" fmla="*/ 319815 w 329806"/>
                <a:gd name="connsiteY9" fmla="*/ 424051 h 459729"/>
                <a:gd name="connsiteX10" fmla="*/ 319815 w 329806"/>
                <a:gd name="connsiteY10" fmla="*/ 314915 h 459729"/>
                <a:gd name="connsiteX11" fmla="*/ 326211 w 329806"/>
                <a:gd name="connsiteY11" fmla="*/ 308519 h 459729"/>
                <a:gd name="connsiteX12" fmla="*/ 332607 w 329806"/>
                <a:gd name="connsiteY12" fmla="*/ 314915 h 459729"/>
                <a:gd name="connsiteX13" fmla="*/ 332607 w 329806"/>
                <a:gd name="connsiteY13" fmla="*/ 424051 h 459729"/>
                <a:gd name="connsiteX14" fmla="*/ 292331 w 329806"/>
                <a:gd name="connsiteY14" fmla="*/ 464227 h 459729"/>
                <a:gd name="connsiteX15" fmla="*/ 6499 w 329806"/>
                <a:gd name="connsiteY15" fmla="*/ 431047 h 459729"/>
                <a:gd name="connsiteX16" fmla="*/ 6399 w 329806"/>
                <a:gd name="connsiteY16" fmla="*/ 431047 h 459729"/>
                <a:gd name="connsiteX17" fmla="*/ 3 w 329806"/>
                <a:gd name="connsiteY17" fmla="*/ 424750 h 459729"/>
                <a:gd name="connsiteX18" fmla="*/ 6299 w 329806"/>
                <a:gd name="connsiteY18" fmla="*/ 418254 h 459729"/>
                <a:gd name="connsiteX19" fmla="*/ 6399 w 329806"/>
                <a:gd name="connsiteY19" fmla="*/ 418254 h 459729"/>
                <a:gd name="connsiteX20" fmla="*/ 12795 w 329806"/>
                <a:gd name="connsiteY20" fmla="*/ 424551 h 459729"/>
                <a:gd name="connsiteX21" fmla="*/ 6499 w 329806"/>
                <a:gd name="connsiteY21" fmla="*/ 431047 h 459729"/>
                <a:gd name="connsiteX22" fmla="*/ 6499 w 329806"/>
                <a:gd name="connsiteY22" fmla="*/ 431047 h 459729"/>
                <a:gd name="connsiteX23" fmla="*/ 6399 w 329806"/>
                <a:gd name="connsiteY23" fmla="*/ 411858 h 459729"/>
                <a:gd name="connsiteX24" fmla="*/ 3 w 329806"/>
                <a:gd name="connsiteY24" fmla="*/ 405462 h 459729"/>
                <a:gd name="connsiteX25" fmla="*/ 3 w 329806"/>
                <a:gd name="connsiteY25" fmla="*/ 213575 h 459729"/>
                <a:gd name="connsiteX26" fmla="*/ 6399 w 329806"/>
                <a:gd name="connsiteY26" fmla="*/ 207178 h 459729"/>
                <a:gd name="connsiteX27" fmla="*/ 12795 w 329806"/>
                <a:gd name="connsiteY27" fmla="*/ 213575 h 459729"/>
                <a:gd name="connsiteX28" fmla="*/ 12795 w 329806"/>
                <a:gd name="connsiteY28" fmla="*/ 405462 h 459729"/>
                <a:gd name="connsiteX29" fmla="*/ 6399 w 329806"/>
                <a:gd name="connsiteY29" fmla="*/ 411858 h 459729"/>
                <a:gd name="connsiteX30" fmla="*/ 326211 w 329806"/>
                <a:gd name="connsiteY30" fmla="*/ 302123 h 459729"/>
                <a:gd name="connsiteX31" fmla="*/ 319815 w 329806"/>
                <a:gd name="connsiteY31" fmla="*/ 295726 h 459729"/>
                <a:gd name="connsiteX32" fmla="*/ 319815 w 329806"/>
                <a:gd name="connsiteY32" fmla="*/ 103839 h 459729"/>
                <a:gd name="connsiteX33" fmla="*/ 326211 w 329806"/>
                <a:gd name="connsiteY33" fmla="*/ 97443 h 459729"/>
                <a:gd name="connsiteX34" fmla="*/ 332607 w 329806"/>
                <a:gd name="connsiteY34" fmla="*/ 103839 h 459729"/>
                <a:gd name="connsiteX35" fmla="*/ 332607 w 329806"/>
                <a:gd name="connsiteY35" fmla="*/ 295726 h 459729"/>
                <a:gd name="connsiteX36" fmla="*/ 326211 w 329806"/>
                <a:gd name="connsiteY36" fmla="*/ 302123 h 459729"/>
                <a:gd name="connsiteX37" fmla="*/ 6399 w 329806"/>
                <a:gd name="connsiteY37" fmla="*/ 200782 h 459729"/>
                <a:gd name="connsiteX38" fmla="*/ 3 w 329806"/>
                <a:gd name="connsiteY38" fmla="*/ 194386 h 459729"/>
                <a:gd name="connsiteX39" fmla="*/ 3 w 329806"/>
                <a:gd name="connsiteY39" fmla="*/ 40176 h 459729"/>
                <a:gd name="connsiteX40" fmla="*/ 40179 w 329806"/>
                <a:gd name="connsiteY40" fmla="*/ 0 h 459729"/>
                <a:gd name="connsiteX41" fmla="*/ 228768 w 329806"/>
                <a:gd name="connsiteY41" fmla="*/ 0 h 459729"/>
                <a:gd name="connsiteX42" fmla="*/ 235164 w 329806"/>
                <a:gd name="connsiteY42" fmla="*/ 6396 h 459729"/>
                <a:gd name="connsiteX43" fmla="*/ 228768 w 329806"/>
                <a:gd name="connsiteY43" fmla="*/ 12792 h 459729"/>
                <a:gd name="connsiteX44" fmla="*/ 40179 w 329806"/>
                <a:gd name="connsiteY44" fmla="*/ 12792 h 459729"/>
                <a:gd name="connsiteX45" fmla="*/ 12795 w 329806"/>
                <a:gd name="connsiteY45" fmla="*/ 40176 h 459729"/>
                <a:gd name="connsiteX46" fmla="*/ 12795 w 329806"/>
                <a:gd name="connsiteY46" fmla="*/ 194386 h 459729"/>
                <a:gd name="connsiteX47" fmla="*/ 6399 w 329806"/>
                <a:gd name="connsiteY47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29806" h="459729">
                  <a:moveTo>
                    <a:pt x="292331" y="464227"/>
                  </a:moveTo>
                  <a:lnTo>
                    <a:pt x="292331" y="464227"/>
                  </a:lnTo>
                  <a:lnTo>
                    <a:pt x="40179" y="464227"/>
                  </a:lnTo>
                  <a:cubicBezTo>
                    <a:pt x="26687" y="464227"/>
                    <a:pt x="14194" y="457531"/>
                    <a:pt x="6699" y="446238"/>
                  </a:cubicBezTo>
                  <a:cubicBezTo>
                    <a:pt x="5799" y="444839"/>
                    <a:pt x="5399" y="443140"/>
                    <a:pt x="5799" y="441441"/>
                  </a:cubicBezTo>
                  <a:cubicBezTo>
                    <a:pt x="6099" y="439742"/>
                    <a:pt x="7098" y="438343"/>
                    <a:pt x="8498" y="437343"/>
                  </a:cubicBezTo>
                  <a:cubicBezTo>
                    <a:pt x="11296" y="435444"/>
                    <a:pt x="15494" y="436344"/>
                    <a:pt x="17292" y="439142"/>
                  </a:cubicBezTo>
                  <a:cubicBezTo>
                    <a:pt x="22489" y="446837"/>
                    <a:pt x="30984" y="451435"/>
                    <a:pt x="40179" y="451435"/>
                  </a:cubicBezTo>
                  <a:lnTo>
                    <a:pt x="292331" y="451435"/>
                  </a:lnTo>
                  <a:cubicBezTo>
                    <a:pt x="307522" y="451435"/>
                    <a:pt x="319815" y="439142"/>
                    <a:pt x="319815" y="424051"/>
                  </a:cubicBezTo>
                  <a:lnTo>
                    <a:pt x="319815" y="314915"/>
                  </a:lnTo>
                  <a:cubicBezTo>
                    <a:pt x="319815" y="311317"/>
                    <a:pt x="322713" y="308519"/>
                    <a:pt x="326211" y="308519"/>
                  </a:cubicBezTo>
                  <a:cubicBezTo>
                    <a:pt x="329709" y="308519"/>
                    <a:pt x="332607" y="311317"/>
                    <a:pt x="332607" y="314915"/>
                  </a:cubicBezTo>
                  <a:lnTo>
                    <a:pt x="332607" y="424051"/>
                  </a:lnTo>
                  <a:cubicBezTo>
                    <a:pt x="332607" y="446138"/>
                    <a:pt x="314518" y="464227"/>
                    <a:pt x="292331" y="464227"/>
                  </a:cubicBezTo>
                  <a:close/>
                  <a:moveTo>
                    <a:pt x="6499" y="431047"/>
                  </a:moveTo>
                  <a:lnTo>
                    <a:pt x="6399" y="431047"/>
                  </a:lnTo>
                  <a:cubicBezTo>
                    <a:pt x="2901" y="431047"/>
                    <a:pt x="102" y="428248"/>
                    <a:pt x="3" y="424750"/>
                  </a:cubicBezTo>
                  <a:cubicBezTo>
                    <a:pt x="-97" y="421252"/>
                    <a:pt x="2701" y="418354"/>
                    <a:pt x="6299" y="418254"/>
                  </a:cubicBezTo>
                  <a:lnTo>
                    <a:pt x="6399" y="418254"/>
                  </a:lnTo>
                  <a:cubicBezTo>
                    <a:pt x="9897" y="418254"/>
                    <a:pt x="12695" y="421053"/>
                    <a:pt x="12795" y="424551"/>
                  </a:cubicBezTo>
                  <a:cubicBezTo>
                    <a:pt x="12895" y="428048"/>
                    <a:pt x="9997" y="430947"/>
                    <a:pt x="6499" y="431047"/>
                  </a:cubicBezTo>
                  <a:lnTo>
                    <a:pt x="6499" y="431047"/>
                  </a:lnTo>
                  <a:close/>
                  <a:moveTo>
                    <a:pt x="6399" y="411858"/>
                  </a:moveTo>
                  <a:cubicBezTo>
                    <a:pt x="2901" y="411858"/>
                    <a:pt x="3" y="408960"/>
                    <a:pt x="3" y="405462"/>
                  </a:cubicBezTo>
                  <a:lnTo>
                    <a:pt x="3" y="213575"/>
                  </a:lnTo>
                  <a:cubicBezTo>
                    <a:pt x="3" y="210077"/>
                    <a:pt x="2901" y="207178"/>
                    <a:pt x="6399" y="207178"/>
                  </a:cubicBezTo>
                  <a:cubicBezTo>
                    <a:pt x="9897" y="207178"/>
                    <a:pt x="12795" y="210077"/>
                    <a:pt x="12795" y="213575"/>
                  </a:cubicBezTo>
                  <a:lnTo>
                    <a:pt x="12795" y="405462"/>
                  </a:lnTo>
                  <a:cubicBezTo>
                    <a:pt x="12795" y="408960"/>
                    <a:pt x="9897" y="411858"/>
                    <a:pt x="6399" y="411858"/>
                  </a:cubicBezTo>
                  <a:close/>
                  <a:moveTo>
                    <a:pt x="326211" y="302123"/>
                  </a:moveTo>
                  <a:cubicBezTo>
                    <a:pt x="322713" y="302123"/>
                    <a:pt x="319815" y="299224"/>
                    <a:pt x="319815" y="295726"/>
                  </a:cubicBezTo>
                  <a:lnTo>
                    <a:pt x="319815" y="103839"/>
                  </a:lnTo>
                  <a:cubicBezTo>
                    <a:pt x="319815" y="100341"/>
                    <a:pt x="322713" y="97443"/>
                    <a:pt x="326211" y="97443"/>
                  </a:cubicBezTo>
                  <a:cubicBezTo>
                    <a:pt x="329709" y="97443"/>
                    <a:pt x="332607" y="100341"/>
                    <a:pt x="332607" y="103839"/>
                  </a:cubicBezTo>
                  <a:lnTo>
                    <a:pt x="332607" y="295726"/>
                  </a:lnTo>
                  <a:cubicBezTo>
                    <a:pt x="332607" y="299224"/>
                    <a:pt x="329709" y="302123"/>
                    <a:pt x="326211" y="302123"/>
                  </a:cubicBezTo>
                  <a:close/>
                  <a:moveTo>
                    <a:pt x="6399" y="200782"/>
                  </a:moveTo>
                  <a:cubicBezTo>
                    <a:pt x="2901" y="200782"/>
                    <a:pt x="3" y="197884"/>
                    <a:pt x="3" y="194386"/>
                  </a:cubicBezTo>
                  <a:lnTo>
                    <a:pt x="3" y="40176"/>
                  </a:lnTo>
                  <a:cubicBezTo>
                    <a:pt x="3" y="17989"/>
                    <a:pt x="17992" y="0"/>
                    <a:pt x="40179" y="0"/>
                  </a:cubicBezTo>
                  <a:lnTo>
                    <a:pt x="228768" y="0"/>
                  </a:lnTo>
                  <a:cubicBezTo>
                    <a:pt x="232266" y="0"/>
                    <a:pt x="235164" y="2798"/>
                    <a:pt x="235164" y="6396"/>
                  </a:cubicBezTo>
                  <a:cubicBezTo>
                    <a:pt x="235164" y="9894"/>
                    <a:pt x="232266" y="12792"/>
                    <a:pt x="228768" y="12792"/>
                  </a:cubicBezTo>
                  <a:lnTo>
                    <a:pt x="40179" y="12792"/>
                  </a:lnTo>
                  <a:cubicBezTo>
                    <a:pt x="25088" y="12792"/>
                    <a:pt x="12795" y="25085"/>
                    <a:pt x="12795" y="40176"/>
                  </a:cubicBezTo>
                  <a:lnTo>
                    <a:pt x="12795" y="194386"/>
                  </a:lnTo>
                  <a:cubicBezTo>
                    <a:pt x="12795" y="197884"/>
                    <a:pt x="9897" y="200782"/>
                    <a:pt x="6399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DB516D3-C910-4C0E-B2F2-C73F4E6BB8AC}"/>
                </a:ext>
              </a:extLst>
            </p:cNvPr>
            <p:cNvSpPr/>
            <p:nvPr/>
          </p:nvSpPr>
          <p:spPr>
            <a:xfrm>
              <a:off x="2099067" y="2610991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7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693 w 109935"/>
                <a:gd name="connsiteY6" fmla="*/ 6396 h 99941"/>
                <a:gd name="connsiteX7" fmla="*/ 12792 w 109935"/>
                <a:gd name="connsiteY7" fmla="*/ 107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336 w 109935"/>
                <a:gd name="connsiteY10" fmla="*/ 96243 h 99941"/>
                <a:gd name="connsiteX11" fmla="*/ 109735 w 109935"/>
                <a:gd name="connsiteY11" fmla="*/ 103239 h 99941"/>
                <a:gd name="connsiteX12" fmla="*/ 103839 w 109935"/>
                <a:gd name="connsiteY12" fmla="*/ 107237 h 99941"/>
                <a:gd name="connsiteX13" fmla="*/ 12792 w 109935"/>
                <a:gd name="connsiteY13" fmla="*/ 94444 h 99941"/>
                <a:gd name="connsiteX14" fmla="*/ 88348 w 109935"/>
                <a:gd name="connsiteY14" fmla="*/ 94444 h 99941"/>
                <a:gd name="connsiteX15" fmla="*/ 13292 w 109935"/>
                <a:gd name="connsiteY15" fmla="*/ 19289 h 99941"/>
                <a:gd name="connsiteX16" fmla="*/ 12792 w 109935"/>
                <a:gd name="connsiteY16" fmla="*/ 18689 h 99941"/>
                <a:gd name="connsiteX17" fmla="*/ 12792 w 109935"/>
                <a:gd name="connsiteY17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2998" y="106537"/>
                    <a:pt x="1799" y="105338"/>
                  </a:cubicBezTo>
                  <a:cubicBezTo>
                    <a:pt x="600" y="104139"/>
                    <a:pt x="0" y="1024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798" y="0"/>
                    <a:pt x="6396" y="0"/>
                  </a:cubicBezTo>
                  <a:cubicBezTo>
                    <a:pt x="9894" y="0"/>
                    <a:pt x="12693" y="2898"/>
                    <a:pt x="12693" y="6396"/>
                  </a:cubicBezTo>
                  <a:lnTo>
                    <a:pt x="12792" y="10794"/>
                  </a:lnTo>
                  <a:cubicBezTo>
                    <a:pt x="12892" y="10594"/>
                    <a:pt x="13092" y="10394"/>
                    <a:pt x="13292" y="10194"/>
                  </a:cubicBezTo>
                  <a:cubicBezTo>
                    <a:pt x="15591" y="7795"/>
                    <a:pt x="19888" y="7795"/>
                    <a:pt x="22287" y="10194"/>
                  </a:cubicBezTo>
                  <a:lnTo>
                    <a:pt x="108336" y="96243"/>
                  </a:lnTo>
                  <a:cubicBezTo>
                    <a:pt x="110135" y="98042"/>
                    <a:pt x="110735" y="100841"/>
                    <a:pt x="109735" y="103239"/>
                  </a:cubicBezTo>
                  <a:cubicBezTo>
                    <a:pt x="108736" y="105638"/>
                    <a:pt x="106437" y="107237"/>
                    <a:pt x="103839" y="107237"/>
                  </a:cubicBezTo>
                  <a:close/>
                  <a:moveTo>
                    <a:pt x="12792" y="94444"/>
                  </a:moveTo>
                  <a:lnTo>
                    <a:pt x="88348" y="94444"/>
                  </a:lnTo>
                  <a:lnTo>
                    <a:pt x="13292" y="19289"/>
                  </a:lnTo>
                  <a:cubicBezTo>
                    <a:pt x="13092" y="19089"/>
                    <a:pt x="12892" y="18889"/>
                    <a:pt x="12792" y="18689"/>
                  </a:cubicBezTo>
                  <a:lnTo>
                    <a:pt x="12792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8470192-D8F1-4BDA-93CF-8EEA017E6B13}"/>
                </a:ext>
              </a:extLst>
            </p:cNvPr>
            <p:cNvSpPr/>
            <p:nvPr/>
          </p:nvSpPr>
          <p:spPr>
            <a:xfrm>
              <a:off x="1838321" y="2646370"/>
              <a:ext cx="329806" cy="459730"/>
            </a:xfrm>
            <a:custGeom>
              <a:avLst/>
              <a:gdLst>
                <a:gd name="connsiteX0" fmla="*/ 242757 w 329806"/>
                <a:gd name="connsiteY0" fmla="*/ 464227 h 459729"/>
                <a:gd name="connsiteX1" fmla="*/ 236361 w 329806"/>
                <a:gd name="connsiteY1" fmla="*/ 457831 h 459729"/>
                <a:gd name="connsiteX2" fmla="*/ 242757 w 329806"/>
                <a:gd name="connsiteY2" fmla="*/ 451435 h 459729"/>
                <a:gd name="connsiteX3" fmla="*/ 292428 w 329806"/>
                <a:gd name="connsiteY3" fmla="*/ 451435 h 459729"/>
                <a:gd name="connsiteX4" fmla="*/ 319812 w 329806"/>
                <a:gd name="connsiteY4" fmla="*/ 424051 h 459729"/>
                <a:gd name="connsiteX5" fmla="*/ 319812 w 329806"/>
                <a:gd name="connsiteY5" fmla="*/ 419454 h 459729"/>
                <a:gd name="connsiteX6" fmla="*/ 326208 w 329806"/>
                <a:gd name="connsiteY6" fmla="*/ 413057 h 459729"/>
                <a:gd name="connsiteX7" fmla="*/ 332605 w 329806"/>
                <a:gd name="connsiteY7" fmla="*/ 419454 h 459729"/>
                <a:gd name="connsiteX8" fmla="*/ 332605 w 329806"/>
                <a:gd name="connsiteY8" fmla="*/ 424051 h 459729"/>
                <a:gd name="connsiteX9" fmla="*/ 292428 w 329806"/>
                <a:gd name="connsiteY9" fmla="*/ 464227 h 459729"/>
                <a:gd name="connsiteX10" fmla="*/ 242857 w 329806"/>
                <a:gd name="connsiteY10" fmla="*/ 464227 h 459729"/>
                <a:gd name="connsiteX11" fmla="*/ 242757 w 329806"/>
                <a:gd name="connsiteY11" fmla="*/ 464227 h 459729"/>
                <a:gd name="connsiteX12" fmla="*/ 223569 w 329806"/>
                <a:gd name="connsiteY12" fmla="*/ 464227 h 459729"/>
                <a:gd name="connsiteX13" fmla="*/ 217172 w 329806"/>
                <a:gd name="connsiteY13" fmla="*/ 457831 h 459729"/>
                <a:gd name="connsiteX14" fmla="*/ 223569 w 329806"/>
                <a:gd name="connsiteY14" fmla="*/ 451435 h 459729"/>
                <a:gd name="connsiteX15" fmla="*/ 229965 w 329806"/>
                <a:gd name="connsiteY15" fmla="*/ 457831 h 459729"/>
                <a:gd name="connsiteX16" fmla="*/ 223569 w 329806"/>
                <a:gd name="connsiteY16" fmla="*/ 464227 h 459729"/>
                <a:gd name="connsiteX17" fmla="*/ 204380 w 329806"/>
                <a:gd name="connsiteY17" fmla="*/ 464227 h 459729"/>
                <a:gd name="connsiteX18" fmla="*/ 40176 w 329806"/>
                <a:gd name="connsiteY18" fmla="*/ 464227 h 459729"/>
                <a:gd name="connsiteX19" fmla="*/ 0 w 329806"/>
                <a:gd name="connsiteY19" fmla="*/ 424051 h 459729"/>
                <a:gd name="connsiteX20" fmla="*/ 0 w 329806"/>
                <a:gd name="connsiteY20" fmla="*/ 193586 h 459729"/>
                <a:gd name="connsiteX21" fmla="*/ 6396 w 329806"/>
                <a:gd name="connsiteY21" fmla="*/ 187190 h 459729"/>
                <a:gd name="connsiteX22" fmla="*/ 12792 w 329806"/>
                <a:gd name="connsiteY22" fmla="*/ 193586 h 459729"/>
                <a:gd name="connsiteX23" fmla="*/ 12792 w 329806"/>
                <a:gd name="connsiteY23" fmla="*/ 424051 h 459729"/>
                <a:gd name="connsiteX24" fmla="*/ 40176 w 329806"/>
                <a:gd name="connsiteY24" fmla="*/ 451435 h 459729"/>
                <a:gd name="connsiteX25" fmla="*/ 204380 w 329806"/>
                <a:gd name="connsiteY25" fmla="*/ 451435 h 459729"/>
                <a:gd name="connsiteX26" fmla="*/ 210676 w 329806"/>
                <a:gd name="connsiteY26" fmla="*/ 457831 h 459729"/>
                <a:gd name="connsiteX27" fmla="*/ 204380 w 329806"/>
                <a:gd name="connsiteY27" fmla="*/ 464227 h 459729"/>
                <a:gd name="connsiteX28" fmla="*/ 6396 w 329806"/>
                <a:gd name="connsiteY28" fmla="*/ 180794 h 459729"/>
                <a:gd name="connsiteX29" fmla="*/ 0 w 329806"/>
                <a:gd name="connsiteY29" fmla="*/ 174397 h 459729"/>
                <a:gd name="connsiteX30" fmla="*/ 0 w 329806"/>
                <a:gd name="connsiteY30" fmla="*/ 40176 h 459729"/>
                <a:gd name="connsiteX31" fmla="*/ 40176 w 329806"/>
                <a:gd name="connsiteY31" fmla="*/ 0 h 459729"/>
                <a:gd name="connsiteX32" fmla="*/ 44774 w 329806"/>
                <a:gd name="connsiteY32" fmla="*/ 0 h 459729"/>
                <a:gd name="connsiteX33" fmla="*/ 51070 w 329806"/>
                <a:gd name="connsiteY33" fmla="*/ 6396 h 459729"/>
                <a:gd name="connsiteX34" fmla="*/ 44774 w 329806"/>
                <a:gd name="connsiteY34" fmla="*/ 12792 h 459729"/>
                <a:gd name="connsiteX35" fmla="*/ 40176 w 329806"/>
                <a:gd name="connsiteY35" fmla="*/ 12792 h 459729"/>
                <a:gd name="connsiteX36" fmla="*/ 12792 w 329806"/>
                <a:gd name="connsiteY36" fmla="*/ 40176 h 459729"/>
                <a:gd name="connsiteX37" fmla="*/ 12792 w 329806"/>
                <a:gd name="connsiteY37" fmla="*/ 174397 h 459729"/>
                <a:gd name="connsiteX38" fmla="*/ 6396 w 329806"/>
                <a:gd name="connsiteY38" fmla="*/ 180794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29806" h="459729">
                  <a:moveTo>
                    <a:pt x="242757" y="464227"/>
                  </a:moveTo>
                  <a:cubicBezTo>
                    <a:pt x="239159" y="464227"/>
                    <a:pt x="236361" y="461329"/>
                    <a:pt x="236361" y="457831"/>
                  </a:cubicBezTo>
                  <a:cubicBezTo>
                    <a:pt x="236361" y="454333"/>
                    <a:pt x="239159" y="451435"/>
                    <a:pt x="242757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812" y="424051"/>
                  </a:cubicBezTo>
                  <a:lnTo>
                    <a:pt x="319812" y="419454"/>
                  </a:lnTo>
                  <a:cubicBezTo>
                    <a:pt x="319812" y="415956"/>
                    <a:pt x="322710" y="413057"/>
                    <a:pt x="326208" y="413057"/>
                  </a:cubicBezTo>
                  <a:cubicBezTo>
                    <a:pt x="329706" y="413057"/>
                    <a:pt x="332605" y="415956"/>
                    <a:pt x="332605" y="419454"/>
                  </a:cubicBezTo>
                  <a:lnTo>
                    <a:pt x="332605" y="424051"/>
                  </a:lnTo>
                  <a:cubicBezTo>
                    <a:pt x="332605" y="446238"/>
                    <a:pt x="314615" y="464227"/>
                    <a:pt x="292428" y="464227"/>
                  </a:cubicBezTo>
                  <a:lnTo>
                    <a:pt x="242857" y="464227"/>
                  </a:lnTo>
                  <a:cubicBezTo>
                    <a:pt x="242757" y="464227"/>
                    <a:pt x="242757" y="464227"/>
                    <a:pt x="242757" y="464227"/>
                  </a:cubicBezTo>
                  <a:close/>
                  <a:moveTo>
                    <a:pt x="223569" y="464227"/>
                  </a:moveTo>
                  <a:cubicBezTo>
                    <a:pt x="219971" y="464227"/>
                    <a:pt x="217172" y="461329"/>
                    <a:pt x="217172" y="457831"/>
                  </a:cubicBezTo>
                  <a:cubicBezTo>
                    <a:pt x="217172" y="454333"/>
                    <a:pt x="219971" y="451435"/>
                    <a:pt x="223569" y="451435"/>
                  </a:cubicBezTo>
                  <a:cubicBezTo>
                    <a:pt x="227067" y="451435"/>
                    <a:pt x="229965" y="454333"/>
                    <a:pt x="229965" y="457831"/>
                  </a:cubicBezTo>
                  <a:cubicBezTo>
                    <a:pt x="229965" y="461329"/>
                    <a:pt x="227067" y="464227"/>
                    <a:pt x="223569" y="464227"/>
                  </a:cubicBezTo>
                  <a:close/>
                  <a:moveTo>
                    <a:pt x="204380" y="464227"/>
                  </a:moveTo>
                  <a:lnTo>
                    <a:pt x="40176" y="464227"/>
                  </a:lnTo>
                  <a:cubicBezTo>
                    <a:pt x="17989" y="464227"/>
                    <a:pt x="0" y="446238"/>
                    <a:pt x="0" y="424051"/>
                  </a:cubicBezTo>
                  <a:lnTo>
                    <a:pt x="0" y="193586"/>
                  </a:lnTo>
                  <a:cubicBezTo>
                    <a:pt x="0" y="189988"/>
                    <a:pt x="2798" y="187190"/>
                    <a:pt x="6396" y="187190"/>
                  </a:cubicBezTo>
                  <a:cubicBezTo>
                    <a:pt x="9894" y="187190"/>
                    <a:pt x="12792" y="189988"/>
                    <a:pt x="12792" y="193586"/>
                  </a:cubicBezTo>
                  <a:lnTo>
                    <a:pt x="12792" y="424051"/>
                  </a:lnTo>
                  <a:cubicBezTo>
                    <a:pt x="12792" y="439142"/>
                    <a:pt x="25085" y="451435"/>
                    <a:pt x="40176" y="451435"/>
                  </a:cubicBezTo>
                  <a:lnTo>
                    <a:pt x="204380" y="451435"/>
                  </a:lnTo>
                  <a:cubicBezTo>
                    <a:pt x="207878" y="451435"/>
                    <a:pt x="210676" y="454333"/>
                    <a:pt x="210676" y="457831"/>
                  </a:cubicBezTo>
                  <a:cubicBezTo>
                    <a:pt x="210676" y="461329"/>
                    <a:pt x="207878" y="464227"/>
                    <a:pt x="204380" y="464227"/>
                  </a:cubicBezTo>
                  <a:close/>
                  <a:moveTo>
                    <a:pt x="6396" y="180794"/>
                  </a:moveTo>
                  <a:cubicBezTo>
                    <a:pt x="2798" y="180794"/>
                    <a:pt x="0" y="177895"/>
                    <a:pt x="0" y="174397"/>
                  </a:cubicBezTo>
                  <a:lnTo>
                    <a:pt x="0" y="40176"/>
                  </a:lnTo>
                  <a:cubicBezTo>
                    <a:pt x="0" y="17989"/>
                    <a:pt x="17989" y="0"/>
                    <a:pt x="40176" y="0"/>
                  </a:cubicBezTo>
                  <a:lnTo>
                    <a:pt x="44774" y="0"/>
                  </a:lnTo>
                  <a:cubicBezTo>
                    <a:pt x="48272" y="0"/>
                    <a:pt x="51070" y="2798"/>
                    <a:pt x="51070" y="6396"/>
                  </a:cubicBezTo>
                  <a:cubicBezTo>
                    <a:pt x="51070" y="9894"/>
                    <a:pt x="48272" y="12792"/>
                    <a:pt x="44774" y="12792"/>
                  </a:cubicBezTo>
                  <a:lnTo>
                    <a:pt x="40176" y="12792"/>
                  </a:lnTo>
                  <a:cubicBezTo>
                    <a:pt x="25085" y="12792"/>
                    <a:pt x="12792" y="25085"/>
                    <a:pt x="12792" y="40176"/>
                  </a:cubicBezTo>
                  <a:lnTo>
                    <a:pt x="12792" y="174397"/>
                  </a:lnTo>
                  <a:cubicBezTo>
                    <a:pt x="12792" y="177895"/>
                    <a:pt x="9894" y="180794"/>
                    <a:pt x="6396" y="18079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10E51BE-8578-41A7-B5E5-9824F4CAC7F3}"/>
                </a:ext>
              </a:extLst>
            </p:cNvPr>
            <p:cNvSpPr/>
            <p:nvPr/>
          </p:nvSpPr>
          <p:spPr>
            <a:xfrm>
              <a:off x="1838321" y="2646370"/>
              <a:ext cx="329806" cy="459730"/>
            </a:xfrm>
            <a:custGeom>
              <a:avLst/>
              <a:gdLst>
                <a:gd name="connsiteX0" fmla="*/ 242757 w 329806"/>
                <a:gd name="connsiteY0" fmla="*/ 464227 h 459729"/>
                <a:gd name="connsiteX1" fmla="*/ 236361 w 329806"/>
                <a:gd name="connsiteY1" fmla="*/ 457831 h 459729"/>
                <a:gd name="connsiteX2" fmla="*/ 242757 w 329806"/>
                <a:gd name="connsiteY2" fmla="*/ 451435 h 459729"/>
                <a:gd name="connsiteX3" fmla="*/ 292428 w 329806"/>
                <a:gd name="connsiteY3" fmla="*/ 451435 h 459729"/>
                <a:gd name="connsiteX4" fmla="*/ 319812 w 329806"/>
                <a:gd name="connsiteY4" fmla="*/ 424051 h 459729"/>
                <a:gd name="connsiteX5" fmla="*/ 319812 w 329806"/>
                <a:gd name="connsiteY5" fmla="*/ 419454 h 459729"/>
                <a:gd name="connsiteX6" fmla="*/ 326208 w 329806"/>
                <a:gd name="connsiteY6" fmla="*/ 413057 h 459729"/>
                <a:gd name="connsiteX7" fmla="*/ 332605 w 329806"/>
                <a:gd name="connsiteY7" fmla="*/ 419454 h 459729"/>
                <a:gd name="connsiteX8" fmla="*/ 332605 w 329806"/>
                <a:gd name="connsiteY8" fmla="*/ 424051 h 459729"/>
                <a:gd name="connsiteX9" fmla="*/ 292428 w 329806"/>
                <a:gd name="connsiteY9" fmla="*/ 464227 h 459729"/>
                <a:gd name="connsiteX10" fmla="*/ 242857 w 329806"/>
                <a:gd name="connsiteY10" fmla="*/ 464227 h 459729"/>
                <a:gd name="connsiteX11" fmla="*/ 242757 w 329806"/>
                <a:gd name="connsiteY11" fmla="*/ 464227 h 459729"/>
                <a:gd name="connsiteX12" fmla="*/ 223569 w 329806"/>
                <a:gd name="connsiteY12" fmla="*/ 464227 h 459729"/>
                <a:gd name="connsiteX13" fmla="*/ 217172 w 329806"/>
                <a:gd name="connsiteY13" fmla="*/ 457831 h 459729"/>
                <a:gd name="connsiteX14" fmla="*/ 223569 w 329806"/>
                <a:gd name="connsiteY14" fmla="*/ 451435 h 459729"/>
                <a:gd name="connsiteX15" fmla="*/ 229965 w 329806"/>
                <a:gd name="connsiteY15" fmla="*/ 457831 h 459729"/>
                <a:gd name="connsiteX16" fmla="*/ 223569 w 329806"/>
                <a:gd name="connsiteY16" fmla="*/ 464227 h 459729"/>
                <a:gd name="connsiteX17" fmla="*/ 204380 w 329806"/>
                <a:gd name="connsiteY17" fmla="*/ 464227 h 459729"/>
                <a:gd name="connsiteX18" fmla="*/ 40176 w 329806"/>
                <a:gd name="connsiteY18" fmla="*/ 464227 h 459729"/>
                <a:gd name="connsiteX19" fmla="*/ 0 w 329806"/>
                <a:gd name="connsiteY19" fmla="*/ 424051 h 459729"/>
                <a:gd name="connsiteX20" fmla="*/ 0 w 329806"/>
                <a:gd name="connsiteY20" fmla="*/ 193586 h 459729"/>
                <a:gd name="connsiteX21" fmla="*/ 6396 w 329806"/>
                <a:gd name="connsiteY21" fmla="*/ 187190 h 459729"/>
                <a:gd name="connsiteX22" fmla="*/ 12792 w 329806"/>
                <a:gd name="connsiteY22" fmla="*/ 193586 h 459729"/>
                <a:gd name="connsiteX23" fmla="*/ 12792 w 329806"/>
                <a:gd name="connsiteY23" fmla="*/ 424051 h 459729"/>
                <a:gd name="connsiteX24" fmla="*/ 40176 w 329806"/>
                <a:gd name="connsiteY24" fmla="*/ 451435 h 459729"/>
                <a:gd name="connsiteX25" fmla="*/ 204380 w 329806"/>
                <a:gd name="connsiteY25" fmla="*/ 451435 h 459729"/>
                <a:gd name="connsiteX26" fmla="*/ 210676 w 329806"/>
                <a:gd name="connsiteY26" fmla="*/ 457831 h 459729"/>
                <a:gd name="connsiteX27" fmla="*/ 204380 w 329806"/>
                <a:gd name="connsiteY27" fmla="*/ 464227 h 459729"/>
                <a:gd name="connsiteX28" fmla="*/ 6396 w 329806"/>
                <a:gd name="connsiteY28" fmla="*/ 180794 h 459729"/>
                <a:gd name="connsiteX29" fmla="*/ 0 w 329806"/>
                <a:gd name="connsiteY29" fmla="*/ 174397 h 459729"/>
                <a:gd name="connsiteX30" fmla="*/ 0 w 329806"/>
                <a:gd name="connsiteY30" fmla="*/ 40176 h 459729"/>
                <a:gd name="connsiteX31" fmla="*/ 40176 w 329806"/>
                <a:gd name="connsiteY31" fmla="*/ 0 h 459729"/>
                <a:gd name="connsiteX32" fmla="*/ 44774 w 329806"/>
                <a:gd name="connsiteY32" fmla="*/ 0 h 459729"/>
                <a:gd name="connsiteX33" fmla="*/ 51070 w 329806"/>
                <a:gd name="connsiteY33" fmla="*/ 6396 h 459729"/>
                <a:gd name="connsiteX34" fmla="*/ 44774 w 329806"/>
                <a:gd name="connsiteY34" fmla="*/ 12792 h 459729"/>
                <a:gd name="connsiteX35" fmla="*/ 40176 w 329806"/>
                <a:gd name="connsiteY35" fmla="*/ 12792 h 459729"/>
                <a:gd name="connsiteX36" fmla="*/ 12792 w 329806"/>
                <a:gd name="connsiteY36" fmla="*/ 40176 h 459729"/>
                <a:gd name="connsiteX37" fmla="*/ 12792 w 329806"/>
                <a:gd name="connsiteY37" fmla="*/ 174397 h 459729"/>
                <a:gd name="connsiteX38" fmla="*/ 6396 w 329806"/>
                <a:gd name="connsiteY38" fmla="*/ 180794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29806" h="459729">
                  <a:moveTo>
                    <a:pt x="242757" y="464227"/>
                  </a:moveTo>
                  <a:cubicBezTo>
                    <a:pt x="239159" y="464227"/>
                    <a:pt x="236361" y="461329"/>
                    <a:pt x="236361" y="457831"/>
                  </a:cubicBezTo>
                  <a:cubicBezTo>
                    <a:pt x="236361" y="454333"/>
                    <a:pt x="239159" y="451435"/>
                    <a:pt x="242757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812" y="424051"/>
                  </a:cubicBezTo>
                  <a:lnTo>
                    <a:pt x="319812" y="419454"/>
                  </a:lnTo>
                  <a:cubicBezTo>
                    <a:pt x="319812" y="415956"/>
                    <a:pt x="322710" y="413057"/>
                    <a:pt x="326208" y="413057"/>
                  </a:cubicBezTo>
                  <a:cubicBezTo>
                    <a:pt x="329706" y="413057"/>
                    <a:pt x="332605" y="415956"/>
                    <a:pt x="332605" y="419454"/>
                  </a:cubicBezTo>
                  <a:lnTo>
                    <a:pt x="332605" y="424051"/>
                  </a:lnTo>
                  <a:cubicBezTo>
                    <a:pt x="332605" y="446238"/>
                    <a:pt x="314615" y="464227"/>
                    <a:pt x="292428" y="464227"/>
                  </a:cubicBezTo>
                  <a:lnTo>
                    <a:pt x="242857" y="464227"/>
                  </a:lnTo>
                  <a:cubicBezTo>
                    <a:pt x="242757" y="464227"/>
                    <a:pt x="242757" y="464227"/>
                    <a:pt x="242757" y="464227"/>
                  </a:cubicBezTo>
                  <a:close/>
                  <a:moveTo>
                    <a:pt x="223569" y="464227"/>
                  </a:moveTo>
                  <a:cubicBezTo>
                    <a:pt x="219971" y="464227"/>
                    <a:pt x="217172" y="461329"/>
                    <a:pt x="217172" y="457831"/>
                  </a:cubicBezTo>
                  <a:cubicBezTo>
                    <a:pt x="217172" y="454333"/>
                    <a:pt x="219971" y="451435"/>
                    <a:pt x="223569" y="451435"/>
                  </a:cubicBezTo>
                  <a:cubicBezTo>
                    <a:pt x="227067" y="451435"/>
                    <a:pt x="229965" y="454333"/>
                    <a:pt x="229965" y="457831"/>
                  </a:cubicBezTo>
                  <a:cubicBezTo>
                    <a:pt x="229965" y="461329"/>
                    <a:pt x="227067" y="464227"/>
                    <a:pt x="223569" y="464227"/>
                  </a:cubicBezTo>
                  <a:close/>
                  <a:moveTo>
                    <a:pt x="204380" y="464227"/>
                  </a:moveTo>
                  <a:lnTo>
                    <a:pt x="40176" y="464227"/>
                  </a:lnTo>
                  <a:cubicBezTo>
                    <a:pt x="17989" y="464227"/>
                    <a:pt x="0" y="446238"/>
                    <a:pt x="0" y="424051"/>
                  </a:cubicBezTo>
                  <a:lnTo>
                    <a:pt x="0" y="193586"/>
                  </a:lnTo>
                  <a:cubicBezTo>
                    <a:pt x="0" y="189988"/>
                    <a:pt x="2798" y="187190"/>
                    <a:pt x="6396" y="187190"/>
                  </a:cubicBezTo>
                  <a:cubicBezTo>
                    <a:pt x="9894" y="187190"/>
                    <a:pt x="12792" y="189988"/>
                    <a:pt x="12792" y="193586"/>
                  </a:cubicBezTo>
                  <a:lnTo>
                    <a:pt x="12792" y="424051"/>
                  </a:lnTo>
                  <a:cubicBezTo>
                    <a:pt x="12792" y="439142"/>
                    <a:pt x="25085" y="451435"/>
                    <a:pt x="40176" y="451435"/>
                  </a:cubicBezTo>
                  <a:lnTo>
                    <a:pt x="204380" y="451435"/>
                  </a:lnTo>
                  <a:cubicBezTo>
                    <a:pt x="207878" y="451435"/>
                    <a:pt x="210676" y="454333"/>
                    <a:pt x="210676" y="457831"/>
                  </a:cubicBezTo>
                  <a:cubicBezTo>
                    <a:pt x="210676" y="461329"/>
                    <a:pt x="207878" y="464227"/>
                    <a:pt x="204380" y="464227"/>
                  </a:cubicBezTo>
                  <a:close/>
                  <a:moveTo>
                    <a:pt x="6396" y="180794"/>
                  </a:moveTo>
                  <a:cubicBezTo>
                    <a:pt x="2798" y="180794"/>
                    <a:pt x="0" y="177895"/>
                    <a:pt x="0" y="174397"/>
                  </a:cubicBezTo>
                  <a:lnTo>
                    <a:pt x="0" y="40176"/>
                  </a:lnTo>
                  <a:cubicBezTo>
                    <a:pt x="0" y="17989"/>
                    <a:pt x="17989" y="0"/>
                    <a:pt x="40176" y="0"/>
                  </a:cubicBezTo>
                  <a:lnTo>
                    <a:pt x="44774" y="0"/>
                  </a:lnTo>
                  <a:cubicBezTo>
                    <a:pt x="48272" y="0"/>
                    <a:pt x="51070" y="2798"/>
                    <a:pt x="51070" y="6396"/>
                  </a:cubicBezTo>
                  <a:cubicBezTo>
                    <a:pt x="51070" y="9894"/>
                    <a:pt x="48272" y="12792"/>
                    <a:pt x="44774" y="12792"/>
                  </a:cubicBezTo>
                  <a:lnTo>
                    <a:pt x="40176" y="12792"/>
                  </a:lnTo>
                  <a:cubicBezTo>
                    <a:pt x="25085" y="12792"/>
                    <a:pt x="12792" y="25085"/>
                    <a:pt x="12792" y="40176"/>
                  </a:cubicBezTo>
                  <a:lnTo>
                    <a:pt x="12792" y="174397"/>
                  </a:lnTo>
                  <a:cubicBezTo>
                    <a:pt x="12792" y="177895"/>
                    <a:pt x="9894" y="180794"/>
                    <a:pt x="6396" y="18079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44D8B75-AB2E-4A42-BA50-807AF05FE39F}"/>
                </a:ext>
              </a:extLst>
            </p:cNvPr>
            <p:cNvSpPr/>
            <p:nvPr/>
          </p:nvSpPr>
          <p:spPr>
            <a:xfrm>
              <a:off x="2274264" y="26790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D29D1B4-4E26-4D38-80FE-8605F249934D}"/>
                </a:ext>
              </a:extLst>
            </p:cNvPr>
            <p:cNvSpPr/>
            <p:nvPr/>
          </p:nvSpPr>
          <p:spPr>
            <a:xfrm>
              <a:off x="2285458" y="2667758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02B96FFD-4E52-4F70-BA40-3F5F9D20AA87}"/>
                </a:ext>
              </a:extLst>
            </p:cNvPr>
            <p:cNvSpPr/>
            <p:nvPr/>
          </p:nvSpPr>
          <p:spPr>
            <a:xfrm>
              <a:off x="2298650" y="274021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E1727A81-C1F1-4625-8A77-4F351C4588D1}"/>
                </a:ext>
              </a:extLst>
            </p:cNvPr>
            <p:cNvSpPr/>
            <p:nvPr/>
          </p:nvSpPr>
          <p:spPr>
            <a:xfrm>
              <a:off x="2240884" y="283066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0EB360F8-1E6D-4B87-BE54-0F054476CA08}"/>
                </a:ext>
              </a:extLst>
            </p:cNvPr>
            <p:cNvSpPr/>
            <p:nvPr/>
          </p:nvSpPr>
          <p:spPr>
            <a:xfrm>
              <a:off x="2257474" y="281407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30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2165117-0950-4099-9608-B08A317A2CBC}"/>
                </a:ext>
              </a:extLst>
            </p:cNvPr>
            <p:cNvSpPr/>
            <p:nvPr/>
          </p:nvSpPr>
          <p:spPr>
            <a:xfrm>
              <a:off x="2294690" y="2863380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8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56429 w 59964"/>
                <a:gd name="connsiteY7" fmla="*/ 48734 h 59964"/>
                <a:gd name="connsiteX8" fmla="*/ 36441 w 59964"/>
                <a:gd name="connsiteY8" fmla="*/ 61526 h 59964"/>
                <a:gd name="connsiteX9" fmla="*/ 30944 w 59964"/>
                <a:gd name="connsiteY9" fmla="*/ 62026 h 59964"/>
                <a:gd name="connsiteX10" fmla="*/ 31044 w 59964"/>
                <a:gd name="connsiteY10" fmla="*/ 12755 h 59964"/>
                <a:gd name="connsiteX11" fmla="*/ 27846 w 59964"/>
                <a:gd name="connsiteY11" fmla="*/ 13055 h 59964"/>
                <a:gd name="connsiteX12" fmla="*/ 16153 w 59964"/>
                <a:gd name="connsiteY12" fmla="*/ 20551 h 59964"/>
                <a:gd name="connsiteX13" fmla="*/ 13155 w 59964"/>
                <a:gd name="connsiteY13" fmla="*/ 34143 h 59964"/>
                <a:gd name="connsiteX14" fmla="*/ 20650 w 59964"/>
                <a:gd name="connsiteY14" fmla="*/ 45836 h 59964"/>
                <a:gd name="connsiteX15" fmla="*/ 34242 w 59964"/>
                <a:gd name="connsiteY15" fmla="*/ 48834 h 59964"/>
                <a:gd name="connsiteX16" fmla="*/ 45936 w 59964"/>
                <a:gd name="connsiteY16" fmla="*/ 41338 h 59964"/>
                <a:gd name="connsiteX17" fmla="*/ 48934 w 59964"/>
                <a:gd name="connsiteY17" fmla="*/ 27746 h 59964"/>
                <a:gd name="connsiteX18" fmla="*/ 41438 w 59964"/>
                <a:gd name="connsiteY18" fmla="*/ 16053 h 59964"/>
                <a:gd name="connsiteX19" fmla="*/ 31044 w 59964"/>
                <a:gd name="connsiteY19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346"/>
                    <a:pt x="862" y="20051"/>
                    <a:pt x="5559" y="13255"/>
                  </a:cubicBezTo>
                  <a:cubicBezTo>
                    <a:pt x="10257" y="6459"/>
                    <a:pt x="17352" y="1961"/>
                    <a:pt x="25548" y="462"/>
                  </a:cubicBezTo>
                  <a:cubicBezTo>
                    <a:pt x="33743" y="-937"/>
                    <a:pt x="41938" y="862"/>
                    <a:pt x="48734" y="5559"/>
                  </a:cubicBezTo>
                  <a:cubicBezTo>
                    <a:pt x="55530" y="10256"/>
                    <a:pt x="60027" y="17452"/>
                    <a:pt x="61526" y="25548"/>
                  </a:cubicBezTo>
                  <a:cubicBezTo>
                    <a:pt x="62926" y="33743"/>
                    <a:pt x="61127" y="41938"/>
                    <a:pt x="56429" y="48734"/>
                  </a:cubicBezTo>
                  <a:cubicBezTo>
                    <a:pt x="51732" y="55530"/>
                    <a:pt x="44636" y="60027"/>
                    <a:pt x="36441" y="61526"/>
                  </a:cubicBezTo>
                  <a:cubicBezTo>
                    <a:pt x="34642" y="61826"/>
                    <a:pt x="32743" y="62026"/>
                    <a:pt x="30944" y="62026"/>
                  </a:cubicBezTo>
                  <a:close/>
                  <a:moveTo>
                    <a:pt x="31044" y="12755"/>
                  </a:moveTo>
                  <a:cubicBezTo>
                    <a:pt x="29945" y="12755"/>
                    <a:pt x="28946" y="12855"/>
                    <a:pt x="27846" y="13055"/>
                  </a:cubicBezTo>
                  <a:cubicBezTo>
                    <a:pt x="23049" y="13854"/>
                    <a:pt x="18852" y="16553"/>
                    <a:pt x="16153" y="20551"/>
                  </a:cubicBezTo>
                  <a:cubicBezTo>
                    <a:pt x="13355" y="24548"/>
                    <a:pt x="12355" y="29345"/>
                    <a:pt x="13155" y="34143"/>
                  </a:cubicBezTo>
                  <a:cubicBezTo>
                    <a:pt x="13954" y="38940"/>
                    <a:pt x="16653" y="43137"/>
                    <a:pt x="20650" y="45836"/>
                  </a:cubicBezTo>
                  <a:cubicBezTo>
                    <a:pt x="24648" y="48634"/>
                    <a:pt x="29445" y="49633"/>
                    <a:pt x="34242" y="48834"/>
                  </a:cubicBezTo>
                  <a:cubicBezTo>
                    <a:pt x="39040" y="48034"/>
                    <a:pt x="43237" y="45336"/>
                    <a:pt x="45936" y="41338"/>
                  </a:cubicBezTo>
                  <a:cubicBezTo>
                    <a:pt x="48734" y="37341"/>
                    <a:pt x="49833" y="32543"/>
                    <a:pt x="48934" y="27746"/>
                  </a:cubicBezTo>
                  <a:cubicBezTo>
                    <a:pt x="48134" y="22949"/>
                    <a:pt x="45436" y="18752"/>
                    <a:pt x="41438" y="16053"/>
                  </a:cubicBezTo>
                  <a:cubicBezTo>
                    <a:pt x="38340" y="13954"/>
                    <a:pt x="34742" y="12755"/>
                    <a:pt x="31044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CE33D49-10AC-4A92-975C-B141BECE304B}"/>
                </a:ext>
              </a:extLst>
            </p:cNvPr>
            <p:cNvSpPr/>
            <p:nvPr/>
          </p:nvSpPr>
          <p:spPr>
            <a:xfrm>
              <a:off x="2288081" y="2950417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80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0D17BD0B-18D2-49AA-BF38-F04EE1F9A87F}"/>
                </a:ext>
              </a:extLst>
            </p:cNvPr>
            <p:cNvSpPr/>
            <p:nvPr/>
          </p:nvSpPr>
          <p:spPr>
            <a:xfrm>
              <a:off x="2288081" y="2950417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8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8" y="26759"/>
                  </a:lnTo>
                  <a:cubicBezTo>
                    <a:pt x="9669" y="280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1B0B0A6-DCD7-4D9D-BDDB-17A4F350FC75}"/>
                </a:ext>
              </a:extLst>
            </p:cNvPr>
            <p:cNvSpPr/>
            <p:nvPr/>
          </p:nvSpPr>
          <p:spPr>
            <a:xfrm>
              <a:off x="1935464" y="2673055"/>
              <a:ext cx="119930" cy="9994"/>
            </a:xfrm>
            <a:custGeom>
              <a:avLst/>
              <a:gdLst>
                <a:gd name="connsiteX0" fmla="*/ 122128 w 119929"/>
                <a:gd name="connsiteY0" fmla="*/ 12792 h 9994"/>
                <a:gd name="connsiteX1" fmla="*/ 6396 w 119929"/>
                <a:gd name="connsiteY1" fmla="*/ 12792 h 9994"/>
                <a:gd name="connsiteX2" fmla="*/ 0 w 119929"/>
                <a:gd name="connsiteY2" fmla="*/ 6396 h 9994"/>
                <a:gd name="connsiteX3" fmla="*/ 6396 w 119929"/>
                <a:gd name="connsiteY3" fmla="*/ 0 h 9994"/>
                <a:gd name="connsiteX4" fmla="*/ 122128 w 119929"/>
                <a:gd name="connsiteY4" fmla="*/ 0 h 9994"/>
                <a:gd name="connsiteX5" fmla="*/ 128524 w 119929"/>
                <a:gd name="connsiteY5" fmla="*/ 6396 h 9994"/>
                <a:gd name="connsiteX6" fmla="*/ 122128 w 119929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929" h="9994">
                  <a:moveTo>
                    <a:pt x="122128" y="12792"/>
                  </a:moveTo>
                  <a:lnTo>
                    <a:pt x="6396" y="12792"/>
                  </a:lnTo>
                  <a:cubicBezTo>
                    <a:pt x="2898" y="12792"/>
                    <a:pt x="0" y="99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22128" y="0"/>
                  </a:lnTo>
                  <a:cubicBezTo>
                    <a:pt x="125626" y="0"/>
                    <a:pt x="128524" y="2898"/>
                    <a:pt x="128524" y="6396"/>
                  </a:cubicBezTo>
                  <a:cubicBezTo>
                    <a:pt x="128524" y="9994"/>
                    <a:pt x="125626" y="12792"/>
                    <a:pt x="122128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266FAA10-FE88-46A0-B053-5AC93AC43C63}"/>
                </a:ext>
              </a:extLst>
            </p:cNvPr>
            <p:cNvSpPr/>
            <p:nvPr/>
          </p:nvSpPr>
          <p:spPr>
            <a:xfrm>
              <a:off x="1935464" y="2755606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7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B570F95-C9A7-4FB3-8A1B-17EA34BEB755}"/>
                </a:ext>
              </a:extLst>
            </p:cNvPr>
            <p:cNvSpPr/>
            <p:nvPr/>
          </p:nvSpPr>
          <p:spPr>
            <a:xfrm>
              <a:off x="1935464" y="2794883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8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D1F3B544-F734-48F9-A03D-85118EDF3C6B}"/>
                </a:ext>
              </a:extLst>
            </p:cNvPr>
            <p:cNvSpPr/>
            <p:nvPr/>
          </p:nvSpPr>
          <p:spPr>
            <a:xfrm>
              <a:off x="1935464" y="2834260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7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E08B5A0-8689-43E3-B0DA-5342F7EF83E0}"/>
                </a:ext>
              </a:extLst>
            </p:cNvPr>
            <p:cNvSpPr/>
            <p:nvPr/>
          </p:nvSpPr>
          <p:spPr>
            <a:xfrm>
              <a:off x="1935464" y="2873537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8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3827C41-B502-4155-857A-F713D0216B5D}"/>
                </a:ext>
              </a:extLst>
            </p:cNvPr>
            <p:cNvSpPr/>
            <p:nvPr/>
          </p:nvSpPr>
          <p:spPr>
            <a:xfrm>
              <a:off x="1935464" y="2912814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9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898"/>
                    <a:pt x="204680" y="6396"/>
                  </a:cubicBezTo>
                  <a:cubicBezTo>
                    <a:pt x="204680" y="99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AA688B9-15D4-4139-AE32-D69CAAE3A9F3}"/>
                </a:ext>
              </a:extLst>
            </p:cNvPr>
            <p:cNvSpPr/>
            <p:nvPr/>
          </p:nvSpPr>
          <p:spPr>
            <a:xfrm>
              <a:off x="1935464" y="2952190"/>
              <a:ext cx="199883" cy="9994"/>
            </a:xfrm>
            <a:custGeom>
              <a:avLst/>
              <a:gdLst>
                <a:gd name="connsiteX0" fmla="*/ 198283 w 199882"/>
                <a:gd name="connsiteY0" fmla="*/ 12793 h 9994"/>
                <a:gd name="connsiteX1" fmla="*/ 6396 w 199882"/>
                <a:gd name="connsiteY1" fmla="*/ 12793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3"/>
                  </a:moveTo>
                  <a:lnTo>
                    <a:pt x="6396" y="12793"/>
                  </a:lnTo>
                  <a:cubicBezTo>
                    <a:pt x="2898" y="12793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798"/>
                    <a:pt x="204680" y="6396"/>
                  </a:cubicBezTo>
                  <a:cubicBezTo>
                    <a:pt x="204680" y="9894"/>
                    <a:pt x="201781" y="12793"/>
                    <a:pt x="198283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BD0C1A5-81F1-4347-990F-1312ECF6DC8B}"/>
                </a:ext>
              </a:extLst>
            </p:cNvPr>
            <p:cNvSpPr/>
            <p:nvPr/>
          </p:nvSpPr>
          <p:spPr>
            <a:xfrm>
              <a:off x="1935464" y="3004760"/>
              <a:ext cx="79953" cy="9994"/>
            </a:xfrm>
            <a:custGeom>
              <a:avLst/>
              <a:gdLst>
                <a:gd name="connsiteX0" fmla="*/ 77754 w 79953"/>
                <a:gd name="connsiteY0" fmla="*/ 12792 h 9994"/>
                <a:gd name="connsiteX1" fmla="*/ 6396 w 79953"/>
                <a:gd name="connsiteY1" fmla="*/ 12792 h 9994"/>
                <a:gd name="connsiteX2" fmla="*/ 0 w 79953"/>
                <a:gd name="connsiteY2" fmla="*/ 6396 h 9994"/>
                <a:gd name="connsiteX3" fmla="*/ 6396 w 79953"/>
                <a:gd name="connsiteY3" fmla="*/ 0 h 9994"/>
                <a:gd name="connsiteX4" fmla="*/ 77754 w 79953"/>
                <a:gd name="connsiteY4" fmla="*/ 0 h 9994"/>
                <a:gd name="connsiteX5" fmla="*/ 84151 w 79953"/>
                <a:gd name="connsiteY5" fmla="*/ 6396 h 9994"/>
                <a:gd name="connsiteX6" fmla="*/ 77754 w 799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53" h="9994">
                  <a:moveTo>
                    <a:pt x="77754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77754" y="0"/>
                  </a:lnTo>
                  <a:cubicBezTo>
                    <a:pt x="81352" y="0"/>
                    <a:pt x="84151" y="2798"/>
                    <a:pt x="84151" y="6396"/>
                  </a:cubicBezTo>
                  <a:cubicBezTo>
                    <a:pt x="84151" y="9894"/>
                    <a:pt x="81352" y="12792"/>
                    <a:pt x="7775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45" name="Group 944">
            <a:extLst>
              <a:ext uri="{FF2B5EF4-FFF2-40B4-BE49-F238E27FC236}">
                <a16:creationId xmlns:a16="http://schemas.microsoft.com/office/drawing/2014/main" id="{039753C5-E9BA-4FE1-9C45-05C43E112539}"/>
              </a:ext>
            </a:extLst>
          </p:cNvPr>
          <p:cNvGrpSpPr/>
          <p:nvPr/>
        </p:nvGrpSpPr>
        <p:grpSpPr>
          <a:xfrm>
            <a:off x="2958862" y="2607993"/>
            <a:ext cx="554692" cy="536485"/>
            <a:chOff x="2958862" y="2607993"/>
            <a:chExt cx="554692" cy="536485"/>
          </a:xfrm>
          <a:solidFill>
            <a:srgbClr val="FFFFFF"/>
          </a:solidFill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72025F-C197-4F22-81D4-5D9ACFAE4196}"/>
                </a:ext>
              </a:extLst>
            </p:cNvPr>
            <p:cNvSpPr/>
            <p:nvPr/>
          </p:nvSpPr>
          <p:spPr>
            <a:xfrm>
              <a:off x="3035614" y="2607993"/>
              <a:ext cx="329806" cy="459730"/>
            </a:xfrm>
            <a:custGeom>
              <a:avLst/>
              <a:gdLst>
                <a:gd name="connsiteX0" fmla="*/ 292431 w 329806"/>
                <a:gd name="connsiteY0" fmla="*/ 464227 h 459729"/>
                <a:gd name="connsiteX1" fmla="*/ 292431 w 329806"/>
                <a:gd name="connsiteY1" fmla="*/ 464227 h 459729"/>
                <a:gd name="connsiteX2" fmla="*/ 40179 w 329806"/>
                <a:gd name="connsiteY2" fmla="*/ 464227 h 459729"/>
                <a:gd name="connsiteX3" fmla="*/ 6699 w 329806"/>
                <a:gd name="connsiteY3" fmla="*/ 446238 h 459729"/>
                <a:gd name="connsiteX4" fmla="*/ 5799 w 329806"/>
                <a:gd name="connsiteY4" fmla="*/ 441441 h 459729"/>
                <a:gd name="connsiteX5" fmla="*/ 8498 w 329806"/>
                <a:gd name="connsiteY5" fmla="*/ 437343 h 459729"/>
                <a:gd name="connsiteX6" fmla="*/ 17392 w 329806"/>
                <a:gd name="connsiteY6" fmla="*/ 439142 h 459729"/>
                <a:gd name="connsiteX7" fmla="*/ 40179 w 329806"/>
                <a:gd name="connsiteY7" fmla="*/ 451435 h 459729"/>
                <a:gd name="connsiteX8" fmla="*/ 292431 w 329806"/>
                <a:gd name="connsiteY8" fmla="*/ 451435 h 459729"/>
                <a:gd name="connsiteX9" fmla="*/ 319815 w 329806"/>
                <a:gd name="connsiteY9" fmla="*/ 424051 h 459729"/>
                <a:gd name="connsiteX10" fmla="*/ 319815 w 329806"/>
                <a:gd name="connsiteY10" fmla="*/ 314915 h 459729"/>
                <a:gd name="connsiteX11" fmla="*/ 319815 w 329806"/>
                <a:gd name="connsiteY11" fmla="*/ 314715 h 459729"/>
                <a:gd name="connsiteX12" fmla="*/ 326211 w 329806"/>
                <a:gd name="connsiteY12" fmla="*/ 308519 h 459729"/>
                <a:gd name="connsiteX13" fmla="*/ 332607 w 329806"/>
                <a:gd name="connsiteY13" fmla="*/ 314915 h 459729"/>
                <a:gd name="connsiteX14" fmla="*/ 332607 w 329806"/>
                <a:gd name="connsiteY14" fmla="*/ 424051 h 459729"/>
                <a:gd name="connsiteX15" fmla="*/ 292431 w 329806"/>
                <a:gd name="connsiteY15" fmla="*/ 464227 h 459729"/>
                <a:gd name="connsiteX16" fmla="*/ 6499 w 329806"/>
                <a:gd name="connsiteY16" fmla="*/ 431047 h 459729"/>
                <a:gd name="connsiteX17" fmla="*/ 6399 w 329806"/>
                <a:gd name="connsiteY17" fmla="*/ 431047 h 459729"/>
                <a:gd name="connsiteX18" fmla="*/ 3 w 329806"/>
                <a:gd name="connsiteY18" fmla="*/ 424750 h 459729"/>
                <a:gd name="connsiteX19" fmla="*/ 6299 w 329806"/>
                <a:gd name="connsiteY19" fmla="*/ 418254 h 459729"/>
                <a:gd name="connsiteX20" fmla="*/ 6399 w 329806"/>
                <a:gd name="connsiteY20" fmla="*/ 418254 h 459729"/>
                <a:gd name="connsiteX21" fmla="*/ 12795 w 329806"/>
                <a:gd name="connsiteY21" fmla="*/ 424551 h 459729"/>
                <a:gd name="connsiteX22" fmla="*/ 6499 w 329806"/>
                <a:gd name="connsiteY22" fmla="*/ 431047 h 459729"/>
                <a:gd name="connsiteX23" fmla="*/ 6499 w 329806"/>
                <a:gd name="connsiteY23" fmla="*/ 431047 h 459729"/>
                <a:gd name="connsiteX24" fmla="*/ 6399 w 329806"/>
                <a:gd name="connsiteY24" fmla="*/ 411858 h 459729"/>
                <a:gd name="connsiteX25" fmla="*/ 3 w 329806"/>
                <a:gd name="connsiteY25" fmla="*/ 405462 h 459729"/>
                <a:gd name="connsiteX26" fmla="*/ 3 w 329806"/>
                <a:gd name="connsiteY26" fmla="*/ 213575 h 459729"/>
                <a:gd name="connsiteX27" fmla="*/ 6399 w 329806"/>
                <a:gd name="connsiteY27" fmla="*/ 207178 h 459729"/>
                <a:gd name="connsiteX28" fmla="*/ 12795 w 329806"/>
                <a:gd name="connsiteY28" fmla="*/ 213575 h 459729"/>
                <a:gd name="connsiteX29" fmla="*/ 12795 w 329806"/>
                <a:gd name="connsiteY29" fmla="*/ 405462 h 459729"/>
                <a:gd name="connsiteX30" fmla="*/ 6399 w 329806"/>
                <a:gd name="connsiteY30" fmla="*/ 411858 h 459729"/>
                <a:gd name="connsiteX31" fmla="*/ 326211 w 329806"/>
                <a:gd name="connsiteY31" fmla="*/ 302123 h 459729"/>
                <a:gd name="connsiteX32" fmla="*/ 319815 w 329806"/>
                <a:gd name="connsiteY32" fmla="*/ 295726 h 459729"/>
                <a:gd name="connsiteX33" fmla="*/ 319815 w 329806"/>
                <a:gd name="connsiteY33" fmla="*/ 103839 h 459729"/>
                <a:gd name="connsiteX34" fmla="*/ 326211 w 329806"/>
                <a:gd name="connsiteY34" fmla="*/ 97443 h 459729"/>
                <a:gd name="connsiteX35" fmla="*/ 332607 w 329806"/>
                <a:gd name="connsiteY35" fmla="*/ 103839 h 459729"/>
                <a:gd name="connsiteX36" fmla="*/ 332607 w 329806"/>
                <a:gd name="connsiteY36" fmla="*/ 295726 h 459729"/>
                <a:gd name="connsiteX37" fmla="*/ 326211 w 329806"/>
                <a:gd name="connsiteY37" fmla="*/ 302123 h 459729"/>
                <a:gd name="connsiteX38" fmla="*/ 6399 w 329806"/>
                <a:gd name="connsiteY38" fmla="*/ 200782 h 459729"/>
                <a:gd name="connsiteX39" fmla="*/ 3 w 329806"/>
                <a:gd name="connsiteY39" fmla="*/ 194386 h 459729"/>
                <a:gd name="connsiteX40" fmla="*/ 3 w 329806"/>
                <a:gd name="connsiteY40" fmla="*/ 40176 h 459729"/>
                <a:gd name="connsiteX41" fmla="*/ 40179 w 329806"/>
                <a:gd name="connsiteY41" fmla="*/ 0 h 459729"/>
                <a:gd name="connsiteX42" fmla="*/ 228768 w 329806"/>
                <a:gd name="connsiteY42" fmla="*/ 0 h 459729"/>
                <a:gd name="connsiteX43" fmla="*/ 235164 w 329806"/>
                <a:gd name="connsiteY43" fmla="*/ 6396 h 459729"/>
                <a:gd name="connsiteX44" fmla="*/ 228768 w 329806"/>
                <a:gd name="connsiteY44" fmla="*/ 12792 h 459729"/>
                <a:gd name="connsiteX45" fmla="*/ 40179 w 329806"/>
                <a:gd name="connsiteY45" fmla="*/ 12792 h 459729"/>
                <a:gd name="connsiteX46" fmla="*/ 12795 w 329806"/>
                <a:gd name="connsiteY46" fmla="*/ 40176 h 459729"/>
                <a:gd name="connsiteX47" fmla="*/ 12795 w 329806"/>
                <a:gd name="connsiteY47" fmla="*/ 194386 h 459729"/>
                <a:gd name="connsiteX48" fmla="*/ 6399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431" y="464227"/>
                  </a:moveTo>
                  <a:lnTo>
                    <a:pt x="292431" y="464227"/>
                  </a:lnTo>
                  <a:lnTo>
                    <a:pt x="40179" y="464227"/>
                  </a:lnTo>
                  <a:cubicBezTo>
                    <a:pt x="26687" y="464227"/>
                    <a:pt x="14194" y="457531"/>
                    <a:pt x="6699" y="446238"/>
                  </a:cubicBezTo>
                  <a:cubicBezTo>
                    <a:pt x="5799" y="444839"/>
                    <a:pt x="5399" y="443140"/>
                    <a:pt x="5799" y="441441"/>
                  </a:cubicBezTo>
                  <a:cubicBezTo>
                    <a:pt x="6099" y="439742"/>
                    <a:pt x="7098" y="438343"/>
                    <a:pt x="8498" y="437343"/>
                  </a:cubicBezTo>
                  <a:cubicBezTo>
                    <a:pt x="11296" y="435444"/>
                    <a:pt x="15493" y="436344"/>
                    <a:pt x="17392" y="439142"/>
                  </a:cubicBezTo>
                  <a:cubicBezTo>
                    <a:pt x="22489" y="446837"/>
                    <a:pt x="30984" y="451435"/>
                    <a:pt x="40179" y="451435"/>
                  </a:cubicBezTo>
                  <a:lnTo>
                    <a:pt x="292431" y="451435"/>
                  </a:lnTo>
                  <a:cubicBezTo>
                    <a:pt x="307522" y="451435"/>
                    <a:pt x="319815" y="439142"/>
                    <a:pt x="319815" y="424051"/>
                  </a:cubicBezTo>
                  <a:lnTo>
                    <a:pt x="319815" y="314915"/>
                  </a:lnTo>
                  <a:cubicBezTo>
                    <a:pt x="319815" y="314815"/>
                    <a:pt x="319815" y="314815"/>
                    <a:pt x="319815" y="314715"/>
                  </a:cubicBezTo>
                  <a:cubicBezTo>
                    <a:pt x="319915" y="311317"/>
                    <a:pt x="322713" y="308519"/>
                    <a:pt x="326211" y="308519"/>
                  </a:cubicBezTo>
                  <a:cubicBezTo>
                    <a:pt x="329809" y="308519"/>
                    <a:pt x="332607" y="311317"/>
                    <a:pt x="332607" y="314915"/>
                  </a:cubicBezTo>
                  <a:lnTo>
                    <a:pt x="332607" y="424051"/>
                  </a:lnTo>
                  <a:cubicBezTo>
                    <a:pt x="332607" y="446138"/>
                    <a:pt x="314518" y="464227"/>
                    <a:pt x="292431" y="464227"/>
                  </a:cubicBezTo>
                  <a:close/>
                  <a:moveTo>
                    <a:pt x="6499" y="431047"/>
                  </a:moveTo>
                  <a:lnTo>
                    <a:pt x="6399" y="431047"/>
                  </a:lnTo>
                  <a:cubicBezTo>
                    <a:pt x="2901" y="431047"/>
                    <a:pt x="102" y="428248"/>
                    <a:pt x="3" y="424750"/>
                  </a:cubicBezTo>
                  <a:cubicBezTo>
                    <a:pt x="-97" y="421252"/>
                    <a:pt x="2701" y="418354"/>
                    <a:pt x="6299" y="418254"/>
                  </a:cubicBezTo>
                  <a:lnTo>
                    <a:pt x="6399" y="418254"/>
                  </a:lnTo>
                  <a:cubicBezTo>
                    <a:pt x="9897" y="418254"/>
                    <a:pt x="12695" y="421053"/>
                    <a:pt x="12795" y="424551"/>
                  </a:cubicBezTo>
                  <a:cubicBezTo>
                    <a:pt x="12795" y="428048"/>
                    <a:pt x="9997" y="430947"/>
                    <a:pt x="6499" y="431047"/>
                  </a:cubicBezTo>
                  <a:lnTo>
                    <a:pt x="6499" y="431047"/>
                  </a:lnTo>
                  <a:close/>
                  <a:moveTo>
                    <a:pt x="6399" y="411858"/>
                  </a:moveTo>
                  <a:cubicBezTo>
                    <a:pt x="2901" y="411858"/>
                    <a:pt x="3" y="408960"/>
                    <a:pt x="3" y="405462"/>
                  </a:cubicBezTo>
                  <a:lnTo>
                    <a:pt x="3" y="213575"/>
                  </a:lnTo>
                  <a:cubicBezTo>
                    <a:pt x="3" y="210077"/>
                    <a:pt x="2901" y="207178"/>
                    <a:pt x="6399" y="207178"/>
                  </a:cubicBezTo>
                  <a:cubicBezTo>
                    <a:pt x="9897" y="207178"/>
                    <a:pt x="12795" y="210077"/>
                    <a:pt x="12795" y="213575"/>
                  </a:cubicBezTo>
                  <a:lnTo>
                    <a:pt x="12795" y="405462"/>
                  </a:lnTo>
                  <a:cubicBezTo>
                    <a:pt x="12795" y="408960"/>
                    <a:pt x="9897" y="411858"/>
                    <a:pt x="6399" y="411858"/>
                  </a:cubicBezTo>
                  <a:close/>
                  <a:moveTo>
                    <a:pt x="326211" y="302123"/>
                  </a:moveTo>
                  <a:cubicBezTo>
                    <a:pt x="322713" y="302123"/>
                    <a:pt x="319815" y="299224"/>
                    <a:pt x="319815" y="295726"/>
                  </a:cubicBezTo>
                  <a:lnTo>
                    <a:pt x="319815" y="103839"/>
                  </a:lnTo>
                  <a:cubicBezTo>
                    <a:pt x="319815" y="100341"/>
                    <a:pt x="322713" y="97443"/>
                    <a:pt x="326211" y="97443"/>
                  </a:cubicBezTo>
                  <a:cubicBezTo>
                    <a:pt x="329809" y="97443"/>
                    <a:pt x="332607" y="100341"/>
                    <a:pt x="332607" y="103839"/>
                  </a:cubicBezTo>
                  <a:lnTo>
                    <a:pt x="332607" y="295726"/>
                  </a:lnTo>
                  <a:cubicBezTo>
                    <a:pt x="332607" y="299224"/>
                    <a:pt x="329809" y="302123"/>
                    <a:pt x="326211" y="302123"/>
                  </a:cubicBezTo>
                  <a:close/>
                  <a:moveTo>
                    <a:pt x="6399" y="200782"/>
                  </a:moveTo>
                  <a:cubicBezTo>
                    <a:pt x="2901" y="200782"/>
                    <a:pt x="3" y="197884"/>
                    <a:pt x="3" y="194386"/>
                  </a:cubicBezTo>
                  <a:lnTo>
                    <a:pt x="3" y="40176"/>
                  </a:lnTo>
                  <a:cubicBezTo>
                    <a:pt x="3" y="17989"/>
                    <a:pt x="17992" y="0"/>
                    <a:pt x="40179" y="0"/>
                  </a:cubicBezTo>
                  <a:lnTo>
                    <a:pt x="228768" y="0"/>
                  </a:lnTo>
                  <a:cubicBezTo>
                    <a:pt x="232266" y="0"/>
                    <a:pt x="235164" y="2798"/>
                    <a:pt x="235164" y="6396"/>
                  </a:cubicBezTo>
                  <a:cubicBezTo>
                    <a:pt x="235164" y="9894"/>
                    <a:pt x="232266" y="12792"/>
                    <a:pt x="228768" y="12792"/>
                  </a:cubicBezTo>
                  <a:lnTo>
                    <a:pt x="40179" y="12792"/>
                  </a:lnTo>
                  <a:cubicBezTo>
                    <a:pt x="25088" y="12792"/>
                    <a:pt x="12795" y="25085"/>
                    <a:pt x="12795" y="40176"/>
                  </a:cubicBezTo>
                  <a:lnTo>
                    <a:pt x="12795" y="194386"/>
                  </a:lnTo>
                  <a:cubicBezTo>
                    <a:pt x="12795" y="197884"/>
                    <a:pt x="9897" y="200782"/>
                    <a:pt x="6399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0BA67F0-635B-47DE-A1AF-13803D05A1DF}"/>
                </a:ext>
              </a:extLst>
            </p:cNvPr>
            <p:cNvSpPr/>
            <p:nvPr/>
          </p:nvSpPr>
          <p:spPr>
            <a:xfrm>
              <a:off x="3257986" y="2610991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7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693 w 109935"/>
                <a:gd name="connsiteY6" fmla="*/ 6396 h 99941"/>
                <a:gd name="connsiteX7" fmla="*/ 12693 w 109935"/>
                <a:gd name="connsiteY7" fmla="*/ 10794 h 99941"/>
                <a:gd name="connsiteX8" fmla="*/ 13192 w 109935"/>
                <a:gd name="connsiteY8" fmla="*/ 10194 h 99941"/>
                <a:gd name="connsiteX9" fmla="*/ 22287 w 109935"/>
                <a:gd name="connsiteY9" fmla="*/ 10194 h 99941"/>
                <a:gd name="connsiteX10" fmla="*/ 108336 w 109935"/>
                <a:gd name="connsiteY10" fmla="*/ 96243 h 99941"/>
                <a:gd name="connsiteX11" fmla="*/ 109736 w 109935"/>
                <a:gd name="connsiteY11" fmla="*/ 103239 h 99941"/>
                <a:gd name="connsiteX12" fmla="*/ 103839 w 109935"/>
                <a:gd name="connsiteY12" fmla="*/ 107237 h 99941"/>
                <a:gd name="connsiteX13" fmla="*/ 12693 w 109935"/>
                <a:gd name="connsiteY13" fmla="*/ 94444 h 99941"/>
                <a:gd name="connsiteX14" fmla="*/ 88348 w 109935"/>
                <a:gd name="connsiteY14" fmla="*/ 94444 h 99941"/>
                <a:gd name="connsiteX15" fmla="*/ 13292 w 109935"/>
                <a:gd name="connsiteY15" fmla="*/ 19289 h 99941"/>
                <a:gd name="connsiteX16" fmla="*/ 12693 w 109935"/>
                <a:gd name="connsiteY16" fmla="*/ 18689 h 99941"/>
                <a:gd name="connsiteX17" fmla="*/ 12693 w 109935"/>
                <a:gd name="connsiteY17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2998" y="106537"/>
                    <a:pt x="1799" y="105338"/>
                  </a:cubicBezTo>
                  <a:cubicBezTo>
                    <a:pt x="6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798" y="0"/>
                    <a:pt x="6396" y="0"/>
                  </a:cubicBezTo>
                  <a:cubicBezTo>
                    <a:pt x="9894" y="0"/>
                    <a:pt x="12693" y="2898"/>
                    <a:pt x="12693" y="6396"/>
                  </a:cubicBezTo>
                  <a:lnTo>
                    <a:pt x="12693" y="10794"/>
                  </a:lnTo>
                  <a:cubicBezTo>
                    <a:pt x="12893" y="10594"/>
                    <a:pt x="13092" y="10394"/>
                    <a:pt x="13192" y="10194"/>
                  </a:cubicBezTo>
                  <a:cubicBezTo>
                    <a:pt x="15691" y="7795"/>
                    <a:pt x="19889" y="7795"/>
                    <a:pt x="22287" y="10194"/>
                  </a:cubicBezTo>
                  <a:lnTo>
                    <a:pt x="108336" y="96243"/>
                  </a:lnTo>
                  <a:cubicBezTo>
                    <a:pt x="110135" y="98042"/>
                    <a:pt x="110735" y="100841"/>
                    <a:pt x="109736" y="103239"/>
                  </a:cubicBezTo>
                  <a:cubicBezTo>
                    <a:pt x="108736" y="105638"/>
                    <a:pt x="106437" y="107237"/>
                    <a:pt x="103839" y="107237"/>
                  </a:cubicBezTo>
                  <a:close/>
                  <a:moveTo>
                    <a:pt x="12693" y="94444"/>
                  </a:moveTo>
                  <a:lnTo>
                    <a:pt x="88348" y="94444"/>
                  </a:lnTo>
                  <a:lnTo>
                    <a:pt x="13292" y="19289"/>
                  </a:lnTo>
                  <a:cubicBezTo>
                    <a:pt x="13092" y="19089"/>
                    <a:pt x="12893" y="18889"/>
                    <a:pt x="12693" y="18689"/>
                  </a:cubicBezTo>
                  <a:lnTo>
                    <a:pt x="12693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18A4E5A-D823-426F-80E0-11EDD32C1A9A}"/>
                </a:ext>
              </a:extLst>
            </p:cNvPr>
            <p:cNvSpPr/>
            <p:nvPr/>
          </p:nvSpPr>
          <p:spPr>
            <a:xfrm>
              <a:off x="2997239" y="2646370"/>
              <a:ext cx="329806" cy="459730"/>
            </a:xfrm>
            <a:custGeom>
              <a:avLst/>
              <a:gdLst>
                <a:gd name="connsiteX0" fmla="*/ 242757 w 329806"/>
                <a:gd name="connsiteY0" fmla="*/ 464227 h 459729"/>
                <a:gd name="connsiteX1" fmla="*/ 236361 w 329806"/>
                <a:gd name="connsiteY1" fmla="*/ 457831 h 459729"/>
                <a:gd name="connsiteX2" fmla="*/ 242757 w 329806"/>
                <a:gd name="connsiteY2" fmla="*/ 451435 h 459729"/>
                <a:gd name="connsiteX3" fmla="*/ 292428 w 329806"/>
                <a:gd name="connsiteY3" fmla="*/ 451435 h 459729"/>
                <a:gd name="connsiteX4" fmla="*/ 319812 w 329806"/>
                <a:gd name="connsiteY4" fmla="*/ 424051 h 459729"/>
                <a:gd name="connsiteX5" fmla="*/ 319812 w 329806"/>
                <a:gd name="connsiteY5" fmla="*/ 419454 h 459729"/>
                <a:gd name="connsiteX6" fmla="*/ 326208 w 329806"/>
                <a:gd name="connsiteY6" fmla="*/ 413057 h 459729"/>
                <a:gd name="connsiteX7" fmla="*/ 332605 w 329806"/>
                <a:gd name="connsiteY7" fmla="*/ 419454 h 459729"/>
                <a:gd name="connsiteX8" fmla="*/ 332605 w 329806"/>
                <a:gd name="connsiteY8" fmla="*/ 424051 h 459729"/>
                <a:gd name="connsiteX9" fmla="*/ 292428 w 329806"/>
                <a:gd name="connsiteY9" fmla="*/ 464227 h 459729"/>
                <a:gd name="connsiteX10" fmla="*/ 242857 w 329806"/>
                <a:gd name="connsiteY10" fmla="*/ 464227 h 459729"/>
                <a:gd name="connsiteX11" fmla="*/ 242757 w 329806"/>
                <a:gd name="connsiteY11" fmla="*/ 464227 h 459729"/>
                <a:gd name="connsiteX12" fmla="*/ 223569 w 329806"/>
                <a:gd name="connsiteY12" fmla="*/ 464227 h 459729"/>
                <a:gd name="connsiteX13" fmla="*/ 217172 w 329806"/>
                <a:gd name="connsiteY13" fmla="*/ 457831 h 459729"/>
                <a:gd name="connsiteX14" fmla="*/ 223569 w 329806"/>
                <a:gd name="connsiteY14" fmla="*/ 451435 h 459729"/>
                <a:gd name="connsiteX15" fmla="*/ 229965 w 329806"/>
                <a:gd name="connsiteY15" fmla="*/ 457831 h 459729"/>
                <a:gd name="connsiteX16" fmla="*/ 223569 w 329806"/>
                <a:gd name="connsiteY16" fmla="*/ 464227 h 459729"/>
                <a:gd name="connsiteX17" fmla="*/ 204380 w 329806"/>
                <a:gd name="connsiteY17" fmla="*/ 464227 h 459729"/>
                <a:gd name="connsiteX18" fmla="*/ 40176 w 329806"/>
                <a:gd name="connsiteY18" fmla="*/ 464227 h 459729"/>
                <a:gd name="connsiteX19" fmla="*/ 0 w 329806"/>
                <a:gd name="connsiteY19" fmla="*/ 424051 h 459729"/>
                <a:gd name="connsiteX20" fmla="*/ 0 w 329806"/>
                <a:gd name="connsiteY20" fmla="*/ 193586 h 459729"/>
                <a:gd name="connsiteX21" fmla="*/ 6396 w 329806"/>
                <a:gd name="connsiteY21" fmla="*/ 187190 h 459729"/>
                <a:gd name="connsiteX22" fmla="*/ 12792 w 329806"/>
                <a:gd name="connsiteY22" fmla="*/ 193586 h 459729"/>
                <a:gd name="connsiteX23" fmla="*/ 12792 w 329806"/>
                <a:gd name="connsiteY23" fmla="*/ 424051 h 459729"/>
                <a:gd name="connsiteX24" fmla="*/ 40176 w 329806"/>
                <a:gd name="connsiteY24" fmla="*/ 451435 h 459729"/>
                <a:gd name="connsiteX25" fmla="*/ 204380 w 329806"/>
                <a:gd name="connsiteY25" fmla="*/ 451435 h 459729"/>
                <a:gd name="connsiteX26" fmla="*/ 210776 w 329806"/>
                <a:gd name="connsiteY26" fmla="*/ 457831 h 459729"/>
                <a:gd name="connsiteX27" fmla="*/ 204380 w 329806"/>
                <a:gd name="connsiteY27" fmla="*/ 464227 h 459729"/>
                <a:gd name="connsiteX28" fmla="*/ 6396 w 329806"/>
                <a:gd name="connsiteY28" fmla="*/ 180794 h 459729"/>
                <a:gd name="connsiteX29" fmla="*/ 0 w 329806"/>
                <a:gd name="connsiteY29" fmla="*/ 174397 h 459729"/>
                <a:gd name="connsiteX30" fmla="*/ 0 w 329806"/>
                <a:gd name="connsiteY30" fmla="*/ 40176 h 459729"/>
                <a:gd name="connsiteX31" fmla="*/ 40176 w 329806"/>
                <a:gd name="connsiteY31" fmla="*/ 0 h 459729"/>
                <a:gd name="connsiteX32" fmla="*/ 44774 w 329806"/>
                <a:gd name="connsiteY32" fmla="*/ 0 h 459729"/>
                <a:gd name="connsiteX33" fmla="*/ 51170 w 329806"/>
                <a:gd name="connsiteY33" fmla="*/ 6396 h 459729"/>
                <a:gd name="connsiteX34" fmla="*/ 44774 w 329806"/>
                <a:gd name="connsiteY34" fmla="*/ 12792 h 459729"/>
                <a:gd name="connsiteX35" fmla="*/ 40176 w 329806"/>
                <a:gd name="connsiteY35" fmla="*/ 12792 h 459729"/>
                <a:gd name="connsiteX36" fmla="*/ 12792 w 329806"/>
                <a:gd name="connsiteY36" fmla="*/ 40176 h 459729"/>
                <a:gd name="connsiteX37" fmla="*/ 12792 w 329806"/>
                <a:gd name="connsiteY37" fmla="*/ 174397 h 459729"/>
                <a:gd name="connsiteX38" fmla="*/ 6396 w 329806"/>
                <a:gd name="connsiteY38" fmla="*/ 180794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29806" h="459729">
                  <a:moveTo>
                    <a:pt x="242757" y="464227"/>
                  </a:moveTo>
                  <a:cubicBezTo>
                    <a:pt x="239159" y="464227"/>
                    <a:pt x="236361" y="461329"/>
                    <a:pt x="236361" y="457831"/>
                  </a:cubicBezTo>
                  <a:cubicBezTo>
                    <a:pt x="236361" y="454333"/>
                    <a:pt x="239159" y="451435"/>
                    <a:pt x="242757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812" y="424051"/>
                  </a:cubicBezTo>
                  <a:lnTo>
                    <a:pt x="319812" y="419454"/>
                  </a:lnTo>
                  <a:cubicBezTo>
                    <a:pt x="319812" y="415956"/>
                    <a:pt x="322710" y="413057"/>
                    <a:pt x="326208" y="413057"/>
                  </a:cubicBezTo>
                  <a:cubicBezTo>
                    <a:pt x="329806" y="413057"/>
                    <a:pt x="332605" y="415956"/>
                    <a:pt x="332605" y="419454"/>
                  </a:cubicBezTo>
                  <a:lnTo>
                    <a:pt x="332605" y="424051"/>
                  </a:lnTo>
                  <a:cubicBezTo>
                    <a:pt x="332605" y="446238"/>
                    <a:pt x="314515" y="464227"/>
                    <a:pt x="292428" y="464227"/>
                  </a:cubicBezTo>
                  <a:lnTo>
                    <a:pt x="242857" y="464227"/>
                  </a:lnTo>
                  <a:lnTo>
                    <a:pt x="242757" y="464227"/>
                  </a:lnTo>
                  <a:close/>
                  <a:moveTo>
                    <a:pt x="223569" y="464227"/>
                  </a:moveTo>
                  <a:cubicBezTo>
                    <a:pt x="219971" y="464227"/>
                    <a:pt x="217172" y="461329"/>
                    <a:pt x="217172" y="457831"/>
                  </a:cubicBezTo>
                  <a:cubicBezTo>
                    <a:pt x="217172" y="454333"/>
                    <a:pt x="219971" y="451435"/>
                    <a:pt x="223569" y="451435"/>
                  </a:cubicBezTo>
                  <a:cubicBezTo>
                    <a:pt x="227067" y="451435"/>
                    <a:pt x="229965" y="454333"/>
                    <a:pt x="229965" y="457831"/>
                  </a:cubicBezTo>
                  <a:cubicBezTo>
                    <a:pt x="229965" y="461329"/>
                    <a:pt x="227067" y="464227"/>
                    <a:pt x="223569" y="464227"/>
                  </a:cubicBezTo>
                  <a:close/>
                  <a:moveTo>
                    <a:pt x="204380" y="464227"/>
                  </a:moveTo>
                  <a:lnTo>
                    <a:pt x="40176" y="464227"/>
                  </a:lnTo>
                  <a:cubicBezTo>
                    <a:pt x="17989" y="464227"/>
                    <a:pt x="0" y="446238"/>
                    <a:pt x="0" y="424051"/>
                  </a:cubicBezTo>
                  <a:lnTo>
                    <a:pt x="0" y="193586"/>
                  </a:lnTo>
                  <a:cubicBezTo>
                    <a:pt x="0" y="189988"/>
                    <a:pt x="2798" y="187190"/>
                    <a:pt x="6396" y="187190"/>
                  </a:cubicBezTo>
                  <a:cubicBezTo>
                    <a:pt x="9894" y="187190"/>
                    <a:pt x="12792" y="189988"/>
                    <a:pt x="12792" y="193586"/>
                  </a:cubicBezTo>
                  <a:lnTo>
                    <a:pt x="12792" y="424051"/>
                  </a:lnTo>
                  <a:cubicBezTo>
                    <a:pt x="12792" y="439142"/>
                    <a:pt x="25085" y="451435"/>
                    <a:pt x="40176" y="451435"/>
                  </a:cubicBezTo>
                  <a:lnTo>
                    <a:pt x="204380" y="451435"/>
                  </a:lnTo>
                  <a:cubicBezTo>
                    <a:pt x="207878" y="451435"/>
                    <a:pt x="210776" y="454333"/>
                    <a:pt x="210776" y="457831"/>
                  </a:cubicBezTo>
                  <a:cubicBezTo>
                    <a:pt x="210776" y="461329"/>
                    <a:pt x="207878" y="464227"/>
                    <a:pt x="204380" y="464227"/>
                  </a:cubicBezTo>
                  <a:close/>
                  <a:moveTo>
                    <a:pt x="6396" y="180794"/>
                  </a:moveTo>
                  <a:cubicBezTo>
                    <a:pt x="2798" y="180794"/>
                    <a:pt x="0" y="177895"/>
                    <a:pt x="0" y="174397"/>
                  </a:cubicBezTo>
                  <a:lnTo>
                    <a:pt x="0" y="40176"/>
                  </a:lnTo>
                  <a:cubicBezTo>
                    <a:pt x="0" y="17989"/>
                    <a:pt x="17989" y="0"/>
                    <a:pt x="40176" y="0"/>
                  </a:cubicBezTo>
                  <a:lnTo>
                    <a:pt x="44774" y="0"/>
                  </a:lnTo>
                  <a:cubicBezTo>
                    <a:pt x="48272" y="0"/>
                    <a:pt x="51170" y="2798"/>
                    <a:pt x="51170" y="6396"/>
                  </a:cubicBezTo>
                  <a:cubicBezTo>
                    <a:pt x="51170" y="9894"/>
                    <a:pt x="48272" y="12792"/>
                    <a:pt x="44774" y="12792"/>
                  </a:cubicBezTo>
                  <a:lnTo>
                    <a:pt x="40176" y="12792"/>
                  </a:lnTo>
                  <a:cubicBezTo>
                    <a:pt x="25085" y="12792"/>
                    <a:pt x="12792" y="25085"/>
                    <a:pt x="12792" y="40176"/>
                  </a:cubicBezTo>
                  <a:lnTo>
                    <a:pt x="12792" y="174397"/>
                  </a:lnTo>
                  <a:cubicBezTo>
                    <a:pt x="12792" y="177895"/>
                    <a:pt x="9894" y="180794"/>
                    <a:pt x="6396" y="18079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95010E2-DB63-4374-9B01-35C220989230}"/>
                </a:ext>
              </a:extLst>
            </p:cNvPr>
            <p:cNvSpPr/>
            <p:nvPr/>
          </p:nvSpPr>
          <p:spPr>
            <a:xfrm>
              <a:off x="2997239" y="2646370"/>
              <a:ext cx="329806" cy="459730"/>
            </a:xfrm>
            <a:custGeom>
              <a:avLst/>
              <a:gdLst>
                <a:gd name="connsiteX0" fmla="*/ 242757 w 329806"/>
                <a:gd name="connsiteY0" fmla="*/ 464227 h 459729"/>
                <a:gd name="connsiteX1" fmla="*/ 236361 w 329806"/>
                <a:gd name="connsiteY1" fmla="*/ 457831 h 459729"/>
                <a:gd name="connsiteX2" fmla="*/ 242757 w 329806"/>
                <a:gd name="connsiteY2" fmla="*/ 451435 h 459729"/>
                <a:gd name="connsiteX3" fmla="*/ 292428 w 329806"/>
                <a:gd name="connsiteY3" fmla="*/ 451435 h 459729"/>
                <a:gd name="connsiteX4" fmla="*/ 319812 w 329806"/>
                <a:gd name="connsiteY4" fmla="*/ 424051 h 459729"/>
                <a:gd name="connsiteX5" fmla="*/ 319812 w 329806"/>
                <a:gd name="connsiteY5" fmla="*/ 419454 h 459729"/>
                <a:gd name="connsiteX6" fmla="*/ 326208 w 329806"/>
                <a:gd name="connsiteY6" fmla="*/ 413057 h 459729"/>
                <a:gd name="connsiteX7" fmla="*/ 332605 w 329806"/>
                <a:gd name="connsiteY7" fmla="*/ 419454 h 459729"/>
                <a:gd name="connsiteX8" fmla="*/ 332605 w 329806"/>
                <a:gd name="connsiteY8" fmla="*/ 424051 h 459729"/>
                <a:gd name="connsiteX9" fmla="*/ 292428 w 329806"/>
                <a:gd name="connsiteY9" fmla="*/ 464227 h 459729"/>
                <a:gd name="connsiteX10" fmla="*/ 242857 w 329806"/>
                <a:gd name="connsiteY10" fmla="*/ 464227 h 459729"/>
                <a:gd name="connsiteX11" fmla="*/ 242757 w 329806"/>
                <a:gd name="connsiteY11" fmla="*/ 464227 h 459729"/>
                <a:gd name="connsiteX12" fmla="*/ 223569 w 329806"/>
                <a:gd name="connsiteY12" fmla="*/ 464227 h 459729"/>
                <a:gd name="connsiteX13" fmla="*/ 217172 w 329806"/>
                <a:gd name="connsiteY13" fmla="*/ 457831 h 459729"/>
                <a:gd name="connsiteX14" fmla="*/ 223569 w 329806"/>
                <a:gd name="connsiteY14" fmla="*/ 451435 h 459729"/>
                <a:gd name="connsiteX15" fmla="*/ 229965 w 329806"/>
                <a:gd name="connsiteY15" fmla="*/ 457831 h 459729"/>
                <a:gd name="connsiteX16" fmla="*/ 223569 w 329806"/>
                <a:gd name="connsiteY16" fmla="*/ 464227 h 459729"/>
                <a:gd name="connsiteX17" fmla="*/ 204380 w 329806"/>
                <a:gd name="connsiteY17" fmla="*/ 464227 h 459729"/>
                <a:gd name="connsiteX18" fmla="*/ 40176 w 329806"/>
                <a:gd name="connsiteY18" fmla="*/ 464227 h 459729"/>
                <a:gd name="connsiteX19" fmla="*/ 0 w 329806"/>
                <a:gd name="connsiteY19" fmla="*/ 424051 h 459729"/>
                <a:gd name="connsiteX20" fmla="*/ 0 w 329806"/>
                <a:gd name="connsiteY20" fmla="*/ 193586 h 459729"/>
                <a:gd name="connsiteX21" fmla="*/ 6396 w 329806"/>
                <a:gd name="connsiteY21" fmla="*/ 187190 h 459729"/>
                <a:gd name="connsiteX22" fmla="*/ 12792 w 329806"/>
                <a:gd name="connsiteY22" fmla="*/ 193586 h 459729"/>
                <a:gd name="connsiteX23" fmla="*/ 12792 w 329806"/>
                <a:gd name="connsiteY23" fmla="*/ 424051 h 459729"/>
                <a:gd name="connsiteX24" fmla="*/ 40176 w 329806"/>
                <a:gd name="connsiteY24" fmla="*/ 451435 h 459729"/>
                <a:gd name="connsiteX25" fmla="*/ 204380 w 329806"/>
                <a:gd name="connsiteY25" fmla="*/ 451435 h 459729"/>
                <a:gd name="connsiteX26" fmla="*/ 210776 w 329806"/>
                <a:gd name="connsiteY26" fmla="*/ 457831 h 459729"/>
                <a:gd name="connsiteX27" fmla="*/ 204380 w 329806"/>
                <a:gd name="connsiteY27" fmla="*/ 464227 h 459729"/>
                <a:gd name="connsiteX28" fmla="*/ 6396 w 329806"/>
                <a:gd name="connsiteY28" fmla="*/ 180794 h 459729"/>
                <a:gd name="connsiteX29" fmla="*/ 0 w 329806"/>
                <a:gd name="connsiteY29" fmla="*/ 174397 h 459729"/>
                <a:gd name="connsiteX30" fmla="*/ 0 w 329806"/>
                <a:gd name="connsiteY30" fmla="*/ 40176 h 459729"/>
                <a:gd name="connsiteX31" fmla="*/ 40176 w 329806"/>
                <a:gd name="connsiteY31" fmla="*/ 0 h 459729"/>
                <a:gd name="connsiteX32" fmla="*/ 44774 w 329806"/>
                <a:gd name="connsiteY32" fmla="*/ 0 h 459729"/>
                <a:gd name="connsiteX33" fmla="*/ 51170 w 329806"/>
                <a:gd name="connsiteY33" fmla="*/ 6396 h 459729"/>
                <a:gd name="connsiteX34" fmla="*/ 44774 w 329806"/>
                <a:gd name="connsiteY34" fmla="*/ 12792 h 459729"/>
                <a:gd name="connsiteX35" fmla="*/ 40176 w 329806"/>
                <a:gd name="connsiteY35" fmla="*/ 12792 h 459729"/>
                <a:gd name="connsiteX36" fmla="*/ 12792 w 329806"/>
                <a:gd name="connsiteY36" fmla="*/ 40176 h 459729"/>
                <a:gd name="connsiteX37" fmla="*/ 12792 w 329806"/>
                <a:gd name="connsiteY37" fmla="*/ 174397 h 459729"/>
                <a:gd name="connsiteX38" fmla="*/ 6396 w 329806"/>
                <a:gd name="connsiteY38" fmla="*/ 180794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29806" h="459729">
                  <a:moveTo>
                    <a:pt x="242757" y="464227"/>
                  </a:moveTo>
                  <a:cubicBezTo>
                    <a:pt x="239159" y="464227"/>
                    <a:pt x="236361" y="461329"/>
                    <a:pt x="236361" y="457831"/>
                  </a:cubicBezTo>
                  <a:cubicBezTo>
                    <a:pt x="236361" y="454333"/>
                    <a:pt x="239159" y="451435"/>
                    <a:pt x="242757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812" y="424051"/>
                  </a:cubicBezTo>
                  <a:lnTo>
                    <a:pt x="319812" y="419454"/>
                  </a:lnTo>
                  <a:cubicBezTo>
                    <a:pt x="319812" y="415956"/>
                    <a:pt x="322710" y="413057"/>
                    <a:pt x="326208" y="413057"/>
                  </a:cubicBezTo>
                  <a:cubicBezTo>
                    <a:pt x="329806" y="413057"/>
                    <a:pt x="332605" y="415956"/>
                    <a:pt x="332605" y="419454"/>
                  </a:cubicBezTo>
                  <a:lnTo>
                    <a:pt x="332605" y="424051"/>
                  </a:lnTo>
                  <a:cubicBezTo>
                    <a:pt x="332605" y="446238"/>
                    <a:pt x="314515" y="464227"/>
                    <a:pt x="292428" y="464227"/>
                  </a:cubicBezTo>
                  <a:lnTo>
                    <a:pt x="242857" y="464227"/>
                  </a:lnTo>
                  <a:lnTo>
                    <a:pt x="242757" y="464227"/>
                  </a:lnTo>
                  <a:close/>
                  <a:moveTo>
                    <a:pt x="223569" y="464227"/>
                  </a:moveTo>
                  <a:cubicBezTo>
                    <a:pt x="219971" y="464227"/>
                    <a:pt x="217172" y="461329"/>
                    <a:pt x="217172" y="457831"/>
                  </a:cubicBezTo>
                  <a:cubicBezTo>
                    <a:pt x="217172" y="454333"/>
                    <a:pt x="219971" y="451435"/>
                    <a:pt x="223569" y="451435"/>
                  </a:cubicBezTo>
                  <a:cubicBezTo>
                    <a:pt x="227067" y="451435"/>
                    <a:pt x="229965" y="454333"/>
                    <a:pt x="229965" y="457831"/>
                  </a:cubicBezTo>
                  <a:cubicBezTo>
                    <a:pt x="229965" y="461329"/>
                    <a:pt x="227067" y="464227"/>
                    <a:pt x="223569" y="464227"/>
                  </a:cubicBezTo>
                  <a:close/>
                  <a:moveTo>
                    <a:pt x="204380" y="464227"/>
                  </a:moveTo>
                  <a:lnTo>
                    <a:pt x="40176" y="464227"/>
                  </a:lnTo>
                  <a:cubicBezTo>
                    <a:pt x="17989" y="464227"/>
                    <a:pt x="0" y="446238"/>
                    <a:pt x="0" y="424051"/>
                  </a:cubicBezTo>
                  <a:lnTo>
                    <a:pt x="0" y="193586"/>
                  </a:lnTo>
                  <a:cubicBezTo>
                    <a:pt x="0" y="189988"/>
                    <a:pt x="2798" y="187190"/>
                    <a:pt x="6396" y="187190"/>
                  </a:cubicBezTo>
                  <a:cubicBezTo>
                    <a:pt x="9894" y="187190"/>
                    <a:pt x="12792" y="189988"/>
                    <a:pt x="12792" y="193586"/>
                  </a:cubicBezTo>
                  <a:lnTo>
                    <a:pt x="12792" y="424051"/>
                  </a:lnTo>
                  <a:cubicBezTo>
                    <a:pt x="12792" y="439142"/>
                    <a:pt x="25085" y="451435"/>
                    <a:pt x="40176" y="451435"/>
                  </a:cubicBezTo>
                  <a:lnTo>
                    <a:pt x="204380" y="451435"/>
                  </a:lnTo>
                  <a:cubicBezTo>
                    <a:pt x="207878" y="451435"/>
                    <a:pt x="210776" y="454333"/>
                    <a:pt x="210776" y="457831"/>
                  </a:cubicBezTo>
                  <a:cubicBezTo>
                    <a:pt x="210776" y="461329"/>
                    <a:pt x="207878" y="464227"/>
                    <a:pt x="204380" y="464227"/>
                  </a:cubicBezTo>
                  <a:close/>
                  <a:moveTo>
                    <a:pt x="6396" y="180794"/>
                  </a:moveTo>
                  <a:cubicBezTo>
                    <a:pt x="2798" y="180794"/>
                    <a:pt x="0" y="177895"/>
                    <a:pt x="0" y="174397"/>
                  </a:cubicBezTo>
                  <a:lnTo>
                    <a:pt x="0" y="40176"/>
                  </a:lnTo>
                  <a:cubicBezTo>
                    <a:pt x="0" y="17989"/>
                    <a:pt x="17989" y="0"/>
                    <a:pt x="40176" y="0"/>
                  </a:cubicBezTo>
                  <a:lnTo>
                    <a:pt x="44774" y="0"/>
                  </a:lnTo>
                  <a:cubicBezTo>
                    <a:pt x="48272" y="0"/>
                    <a:pt x="51170" y="2798"/>
                    <a:pt x="51170" y="6396"/>
                  </a:cubicBezTo>
                  <a:cubicBezTo>
                    <a:pt x="51170" y="9894"/>
                    <a:pt x="48272" y="12792"/>
                    <a:pt x="44774" y="12792"/>
                  </a:cubicBezTo>
                  <a:lnTo>
                    <a:pt x="40176" y="12792"/>
                  </a:lnTo>
                  <a:cubicBezTo>
                    <a:pt x="25085" y="12792"/>
                    <a:pt x="12792" y="25085"/>
                    <a:pt x="12792" y="40176"/>
                  </a:cubicBezTo>
                  <a:lnTo>
                    <a:pt x="12792" y="174397"/>
                  </a:lnTo>
                  <a:cubicBezTo>
                    <a:pt x="12792" y="177895"/>
                    <a:pt x="9894" y="180794"/>
                    <a:pt x="6396" y="18079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44279AA1-A380-4961-929E-8A372F90F5A2}"/>
                </a:ext>
              </a:extLst>
            </p:cNvPr>
            <p:cNvSpPr/>
            <p:nvPr/>
          </p:nvSpPr>
          <p:spPr>
            <a:xfrm>
              <a:off x="2958862" y="2684748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42757 w 329806"/>
                <a:gd name="connsiteY1" fmla="*/ 464227 h 459729"/>
                <a:gd name="connsiteX2" fmla="*/ 236261 w 329806"/>
                <a:gd name="connsiteY2" fmla="*/ 457831 h 459729"/>
                <a:gd name="connsiteX3" fmla="*/ 242757 w 329806"/>
                <a:gd name="connsiteY3" fmla="*/ 451435 h 459729"/>
                <a:gd name="connsiteX4" fmla="*/ 292428 w 329806"/>
                <a:gd name="connsiteY4" fmla="*/ 451435 h 459729"/>
                <a:gd name="connsiteX5" fmla="*/ 319812 w 329806"/>
                <a:gd name="connsiteY5" fmla="*/ 424051 h 459729"/>
                <a:gd name="connsiteX6" fmla="*/ 319812 w 329806"/>
                <a:gd name="connsiteY6" fmla="*/ 419454 h 459729"/>
                <a:gd name="connsiteX7" fmla="*/ 326208 w 329806"/>
                <a:gd name="connsiteY7" fmla="*/ 413057 h 459729"/>
                <a:gd name="connsiteX8" fmla="*/ 332605 w 329806"/>
                <a:gd name="connsiteY8" fmla="*/ 419454 h 459729"/>
                <a:gd name="connsiteX9" fmla="*/ 332605 w 329806"/>
                <a:gd name="connsiteY9" fmla="*/ 424051 h 459729"/>
                <a:gd name="connsiteX10" fmla="*/ 292428 w 329806"/>
                <a:gd name="connsiteY10" fmla="*/ 464227 h 459729"/>
                <a:gd name="connsiteX11" fmla="*/ 223569 w 329806"/>
                <a:gd name="connsiteY11" fmla="*/ 464227 h 459729"/>
                <a:gd name="connsiteX12" fmla="*/ 217172 w 329806"/>
                <a:gd name="connsiteY12" fmla="*/ 457831 h 459729"/>
                <a:gd name="connsiteX13" fmla="*/ 223569 w 329806"/>
                <a:gd name="connsiteY13" fmla="*/ 451435 h 459729"/>
                <a:gd name="connsiteX14" fmla="*/ 229965 w 329806"/>
                <a:gd name="connsiteY14" fmla="*/ 457831 h 459729"/>
                <a:gd name="connsiteX15" fmla="*/ 223569 w 329806"/>
                <a:gd name="connsiteY15" fmla="*/ 464227 h 459729"/>
                <a:gd name="connsiteX16" fmla="*/ 204380 w 329806"/>
                <a:gd name="connsiteY16" fmla="*/ 464227 h 459729"/>
                <a:gd name="connsiteX17" fmla="*/ 40176 w 329806"/>
                <a:gd name="connsiteY17" fmla="*/ 464227 h 459729"/>
                <a:gd name="connsiteX18" fmla="*/ 0 w 329806"/>
                <a:gd name="connsiteY18" fmla="*/ 424051 h 459729"/>
                <a:gd name="connsiteX19" fmla="*/ 0 w 329806"/>
                <a:gd name="connsiteY19" fmla="*/ 193586 h 459729"/>
                <a:gd name="connsiteX20" fmla="*/ 6396 w 329806"/>
                <a:gd name="connsiteY20" fmla="*/ 187190 h 459729"/>
                <a:gd name="connsiteX21" fmla="*/ 12792 w 329806"/>
                <a:gd name="connsiteY21" fmla="*/ 193586 h 459729"/>
                <a:gd name="connsiteX22" fmla="*/ 12792 w 329806"/>
                <a:gd name="connsiteY22" fmla="*/ 424051 h 459729"/>
                <a:gd name="connsiteX23" fmla="*/ 40176 w 329806"/>
                <a:gd name="connsiteY23" fmla="*/ 451435 h 459729"/>
                <a:gd name="connsiteX24" fmla="*/ 204380 w 329806"/>
                <a:gd name="connsiteY24" fmla="*/ 451435 h 459729"/>
                <a:gd name="connsiteX25" fmla="*/ 210676 w 329806"/>
                <a:gd name="connsiteY25" fmla="*/ 457831 h 459729"/>
                <a:gd name="connsiteX26" fmla="*/ 204380 w 329806"/>
                <a:gd name="connsiteY26" fmla="*/ 464227 h 459729"/>
                <a:gd name="connsiteX27" fmla="*/ 6396 w 329806"/>
                <a:gd name="connsiteY27" fmla="*/ 180794 h 459729"/>
                <a:gd name="connsiteX28" fmla="*/ 0 w 329806"/>
                <a:gd name="connsiteY28" fmla="*/ 174397 h 459729"/>
                <a:gd name="connsiteX29" fmla="*/ 0 w 329806"/>
                <a:gd name="connsiteY29" fmla="*/ 40176 h 459729"/>
                <a:gd name="connsiteX30" fmla="*/ 40176 w 329806"/>
                <a:gd name="connsiteY30" fmla="*/ 0 h 459729"/>
                <a:gd name="connsiteX31" fmla="*/ 44774 w 329806"/>
                <a:gd name="connsiteY31" fmla="*/ 0 h 459729"/>
                <a:gd name="connsiteX32" fmla="*/ 51170 w 329806"/>
                <a:gd name="connsiteY32" fmla="*/ 6396 h 459729"/>
                <a:gd name="connsiteX33" fmla="*/ 44774 w 329806"/>
                <a:gd name="connsiteY33" fmla="*/ 12792 h 459729"/>
                <a:gd name="connsiteX34" fmla="*/ 40176 w 329806"/>
                <a:gd name="connsiteY34" fmla="*/ 12792 h 459729"/>
                <a:gd name="connsiteX35" fmla="*/ 12792 w 329806"/>
                <a:gd name="connsiteY35" fmla="*/ 40176 h 459729"/>
                <a:gd name="connsiteX36" fmla="*/ 12792 w 329806"/>
                <a:gd name="connsiteY36" fmla="*/ 174397 h 459729"/>
                <a:gd name="connsiteX37" fmla="*/ 6396 w 329806"/>
                <a:gd name="connsiteY37" fmla="*/ 180794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42757" y="464227"/>
                  </a:lnTo>
                  <a:cubicBezTo>
                    <a:pt x="239159" y="464227"/>
                    <a:pt x="236261" y="461329"/>
                    <a:pt x="236261" y="457831"/>
                  </a:cubicBezTo>
                  <a:cubicBezTo>
                    <a:pt x="236261" y="454233"/>
                    <a:pt x="239159" y="451435"/>
                    <a:pt x="242757" y="451435"/>
                  </a:cubicBezTo>
                  <a:lnTo>
                    <a:pt x="292428" y="451435"/>
                  </a:lnTo>
                  <a:cubicBezTo>
                    <a:pt x="307519" y="451335"/>
                    <a:pt x="319812" y="439142"/>
                    <a:pt x="319812" y="424051"/>
                  </a:cubicBezTo>
                  <a:lnTo>
                    <a:pt x="319812" y="419454"/>
                  </a:lnTo>
                  <a:cubicBezTo>
                    <a:pt x="319812" y="415956"/>
                    <a:pt x="322710" y="413057"/>
                    <a:pt x="326208" y="413057"/>
                  </a:cubicBezTo>
                  <a:cubicBezTo>
                    <a:pt x="329706" y="413057"/>
                    <a:pt x="332605" y="415956"/>
                    <a:pt x="332605" y="419454"/>
                  </a:cubicBezTo>
                  <a:lnTo>
                    <a:pt x="332605" y="424051"/>
                  </a:lnTo>
                  <a:cubicBezTo>
                    <a:pt x="332605" y="446138"/>
                    <a:pt x="314615" y="464227"/>
                    <a:pt x="292428" y="464227"/>
                  </a:cubicBezTo>
                  <a:close/>
                  <a:moveTo>
                    <a:pt x="223569" y="464227"/>
                  </a:moveTo>
                  <a:cubicBezTo>
                    <a:pt x="219971" y="464227"/>
                    <a:pt x="217172" y="461329"/>
                    <a:pt x="217172" y="457831"/>
                  </a:cubicBezTo>
                  <a:cubicBezTo>
                    <a:pt x="217172" y="454233"/>
                    <a:pt x="219971" y="451435"/>
                    <a:pt x="223569" y="451435"/>
                  </a:cubicBezTo>
                  <a:cubicBezTo>
                    <a:pt x="227067" y="451435"/>
                    <a:pt x="229965" y="454233"/>
                    <a:pt x="229965" y="457831"/>
                  </a:cubicBezTo>
                  <a:cubicBezTo>
                    <a:pt x="229965" y="461329"/>
                    <a:pt x="227067" y="464227"/>
                    <a:pt x="223569" y="464227"/>
                  </a:cubicBezTo>
                  <a:close/>
                  <a:moveTo>
                    <a:pt x="204380" y="464227"/>
                  </a:moveTo>
                  <a:lnTo>
                    <a:pt x="40176" y="464227"/>
                  </a:lnTo>
                  <a:cubicBezTo>
                    <a:pt x="17989" y="464227"/>
                    <a:pt x="0" y="446138"/>
                    <a:pt x="0" y="424051"/>
                  </a:cubicBezTo>
                  <a:lnTo>
                    <a:pt x="0" y="193586"/>
                  </a:lnTo>
                  <a:cubicBezTo>
                    <a:pt x="0" y="190088"/>
                    <a:pt x="2798" y="187190"/>
                    <a:pt x="6396" y="187190"/>
                  </a:cubicBezTo>
                  <a:cubicBezTo>
                    <a:pt x="9894" y="187190"/>
                    <a:pt x="12792" y="190088"/>
                    <a:pt x="12792" y="193586"/>
                  </a:cubicBezTo>
                  <a:lnTo>
                    <a:pt x="12792" y="424051"/>
                  </a:lnTo>
                  <a:cubicBezTo>
                    <a:pt x="12792" y="439142"/>
                    <a:pt x="25085" y="451335"/>
                    <a:pt x="40176" y="451435"/>
                  </a:cubicBezTo>
                  <a:lnTo>
                    <a:pt x="204380" y="451435"/>
                  </a:lnTo>
                  <a:cubicBezTo>
                    <a:pt x="207878" y="451435"/>
                    <a:pt x="210676" y="454233"/>
                    <a:pt x="210676" y="457831"/>
                  </a:cubicBezTo>
                  <a:cubicBezTo>
                    <a:pt x="210676" y="461329"/>
                    <a:pt x="207878" y="464227"/>
                    <a:pt x="204380" y="464227"/>
                  </a:cubicBezTo>
                  <a:close/>
                  <a:moveTo>
                    <a:pt x="6396" y="180794"/>
                  </a:moveTo>
                  <a:cubicBezTo>
                    <a:pt x="2798" y="180794"/>
                    <a:pt x="0" y="177895"/>
                    <a:pt x="0" y="174397"/>
                  </a:cubicBezTo>
                  <a:lnTo>
                    <a:pt x="0" y="40176"/>
                  </a:lnTo>
                  <a:cubicBezTo>
                    <a:pt x="0" y="17989"/>
                    <a:pt x="17989" y="0"/>
                    <a:pt x="40176" y="0"/>
                  </a:cubicBezTo>
                  <a:lnTo>
                    <a:pt x="44774" y="0"/>
                  </a:lnTo>
                  <a:cubicBezTo>
                    <a:pt x="48272" y="0"/>
                    <a:pt x="51170" y="2798"/>
                    <a:pt x="51170" y="6396"/>
                  </a:cubicBezTo>
                  <a:cubicBezTo>
                    <a:pt x="51170" y="9894"/>
                    <a:pt x="48272" y="12792"/>
                    <a:pt x="44774" y="12792"/>
                  </a:cubicBezTo>
                  <a:lnTo>
                    <a:pt x="40176" y="12792"/>
                  </a:lnTo>
                  <a:cubicBezTo>
                    <a:pt x="25085" y="12792"/>
                    <a:pt x="12792" y="25085"/>
                    <a:pt x="12792" y="40176"/>
                  </a:cubicBezTo>
                  <a:lnTo>
                    <a:pt x="12792" y="174397"/>
                  </a:lnTo>
                  <a:cubicBezTo>
                    <a:pt x="12792" y="177895"/>
                    <a:pt x="9894" y="180794"/>
                    <a:pt x="6396" y="18079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7106B4B-6D48-485A-A671-40E92802AEF2}"/>
                </a:ext>
              </a:extLst>
            </p:cNvPr>
            <p:cNvSpPr/>
            <p:nvPr/>
          </p:nvSpPr>
          <p:spPr>
            <a:xfrm>
              <a:off x="3433183" y="26790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C4A13C58-1634-41FD-8745-24ED132EF12B}"/>
                </a:ext>
              </a:extLst>
            </p:cNvPr>
            <p:cNvSpPr/>
            <p:nvPr/>
          </p:nvSpPr>
          <p:spPr>
            <a:xfrm>
              <a:off x="3444377" y="2667758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676F886-D98D-4AB8-B79D-370EF6A3DC44}"/>
                </a:ext>
              </a:extLst>
            </p:cNvPr>
            <p:cNvSpPr/>
            <p:nvPr/>
          </p:nvSpPr>
          <p:spPr>
            <a:xfrm>
              <a:off x="3457569" y="274021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5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B83E9A3-4155-4B73-A0DF-3ED1C39DE16D}"/>
                </a:ext>
              </a:extLst>
            </p:cNvPr>
            <p:cNvSpPr/>
            <p:nvPr/>
          </p:nvSpPr>
          <p:spPr>
            <a:xfrm>
              <a:off x="3399803" y="283066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E310E7C4-2D92-461C-BD10-2FD25D7F8D12}"/>
                </a:ext>
              </a:extLst>
            </p:cNvPr>
            <p:cNvSpPr/>
            <p:nvPr/>
          </p:nvSpPr>
          <p:spPr>
            <a:xfrm>
              <a:off x="3416393" y="281407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30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533C39A-8BA2-491E-8B36-699E88908127}"/>
                </a:ext>
              </a:extLst>
            </p:cNvPr>
            <p:cNvSpPr/>
            <p:nvPr/>
          </p:nvSpPr>
          <p:spPr>
            <a:xfrm>
              <a:off x="3453589" y="2863480"/>
              <a:ext cx="59965" cy="59965"/>
            </a:xfrm>
            <a:custGeom>
              <a:avLst/>
              <a:gdLst>
                <a:gd name="connsiteX0" fmla="*/ 30965 w 59964"/>
                <a:gd name="connsiteY0" fmla="*/ 61926 h 59964"/>
                <a:gd name="connsiteX1" fmla="*/ 13275 w 59964"/>
                <a:gd name="connsiteY1" fmla="*/ 56329 h 59964"/>
                <a:gd name="connsiteX2" fmla="*/ 482 w 59964"/>
                <a:gd name="connsiteY2" fmla="*/ 36341 h 59964"/>
                <a:gd name="connsiteX3" fmla="*/ 25568 w 59964"/>
                <a:gd name="connsiteY3" fmla="*/ 462 h 59964"/>
                <a:gd name="connsiteX4" fmla="*/ 48754 w 59964"/>
                <a:gd name="connsiteY4" fmla="*/ 5559 h 59964"/>
                <a:gd name="connsiteX5" fmla="*/ 61547 w 59964"/>
                <a:gd name="connsiteY5" fmla="*/ 25548 h 59964"/>
                <a:gd name="connsiteX6" fmla="*/ 61547 w 59964"/>
                <a:gd name="connsiteY6" fmla="*/ 25548 h 59964"/>
                <a:gd name="connsiteX7" fmla="*/ 36461 w 59964"/>
                <a:gd name="connsiteY7" fmla="*/ 61426 h 59964"/>
                <a:gd name="connsiteX8" fmla="*/ 30965 w 59964"/>
                <a:gd name="connsiteY8" fmla="*/ 61926 h 59964"/>
                <a:gd name="connsiteX9" fmla="*/ 31065 w 59964"/>
                <a:gd name="connsiteY9" fmla="*/ 12655 h 59964"/>
                <a:gd name="connsiteX10" fmla="*/ 27867 w 59964"/>
                <a:gd name="connsiteY10" fmla="*/ 12955 h 59964"/>
                <a:gd name="connsiteX11" fmla="*/ 13175 w 59964"/>
                <a:gd name="connsiteY11" fmla="*/ 34043 h 59964"/>
                <a:gd name="connsiteX12" fmla="*/ 20671 w 59964"/>
                <a:gd name="connsiteY12" fmla="*/ 45736 h 59964"/>
                <a:gd name="connsiteX13" fmla="*/ 34263 w 59964"/>
                <a:gd name="connsiteY13" fmla="*/ 48734 h 59964"/>
                <a:gd name="connsiteX14" fmla="*/ 48954 w 59964"/>
                <a:gd name="connsiteY14" fmla="*/ 27646 h 59964"/>
                <a:gd name="connsiteX15" fmla="*/ 41458 w 59964"/>
                <a:gd name="connsiteY15" fmla="*/ 15953 h 59964"/>
                <a:gd name="connsiteX16" fmla="*/ 31065 w 59964"/>
                <a:gd name="connsiteY16" fmla="*/ 126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59964">
                  <a:moveTo>
                    <a:pt x="30965" y="61926"/>
                  </a:moveTo>
                  <a:cubicBezTo>
                    <a:pt x="24668" y="61926"/>
                    <a:pt x="18572" y="60027"/>
                    <a:pt x="13275" y="56329"/>
                  </a:cubicBezTo>
                  <a:cubicBezTo>
                    <a:pt x="6479" y="51632"/>
                    <a:pt x="1982" y="44436"/>
                    <a:pt x="482" y="36341"/>
                  </a:cubicBezTo>
                  <a:cubicBezTo>
                    <a:pt x="-2516" y="19551"/>
                    <a:pt x="8778" y="3460"/>
                    <a:pt x="25568" y="462"/>
                  </a:cubicBezTo>
                  <a:cubicBezTo>
                    <a:pt x="33763" y="-937"/>
                    <a:pt x="41958" y="862"/>
                    <a:pt x="48754" y="5559"/>
                  </a:cubicBezTo>
                  <a:cubicBezTo>
                    <a:pt x="55550" y="10257"/>
                    <a:pt x="60048" y="17452"/>
                    <a:pt x="61547" y="25548"/>
                  </a:cubicBezTo>
                  <a:lnTo>
                    <a:pt x="61547" y="25548"/>
                  </a:lnTo>
                  <a:cubicBezTo>
                    <a:pt x="64545" y="42338"/>
                    <a:pt x="53251" y="58428"/>
                    <a:pt x="36461" y="61426"/>
                  </a:cubicBezTo>
                  <a:cubicBezTo>
                    <a:pt x="34662" y="61726"/>
                    <a:pt x="32764" y="61926"/>
                    <a:pt x="30965" y="61926"/>
                  </a:cubicBezTo>
                  <a:close/>
                  <a:moveTo>
                    <a:pt x="31065" y="12655"/>
                  </a:moveTo>
                  <a:cubicBezTo>
                    <a:pt x="29965" y="12655"/>
                    <a:pt x="28966" y="12755"/>
                    <a:pt x="27867" y="12955"/>
                  </a:cubicBezTo>
                  <a:cubicBezTo>
                    <a:pt x="17972" y="14754"/>
                    <a:pt x="11376" y="24148"/>
                    <a:pt x="13175" y="34043"/>
                  </a:cubicBezTo>
                  <a:cubicBezTo>
                    <a:pt x="13975" y="38840"/>
                    <a:pt x="16673" y="43037"/>
                    <a:pt x="20671" y="45736"/>
                  </a:cubicBezTo>
                  <a:cubicBezTo>
                    <a:pt x="24668" y="48534"/>
                    <a:pt x="29466" y="49533"/>
                    <a:pt x="34263" y="48734"/>
                  </a:cubicBezTo>
                  <a:cubicBezTo>
                    <a:pt x="44157" y="46935"/>
                    <a:pt x="50753" y="37540"/>
                    <a:pt x="48954" y="27646"/>
                  </a:cubicBezTo>
                  <a:cubicBezTo>
                    <a:pt x="48155" y="22849"/>
                    <a:pt x="45456" y="18652"/>
                    <a:pt x="41458" y="15953"/>
                  </a:cubicBezTo>
                  <a:cubicBezTo>
                    <a:pt x="38360" y="13854"/>
                    <a:pt x="34762" y="12655"/>
                    <a:pt x="31065" y="126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BDD4DD9-F321-4450-AE60-92921F450C58}"/>
                </a:ext>
              </a:extLst>
            </p:cNvPr>
            <p:cNvSpPr/>
            <p:nvPr/>
          </p:nvSpPr>
          <p:spPr>
            <a:xfrm>
              <a:off x="3447000" y="2950417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80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E50ECDD-5919-4D2A-A9AD-F2A1230CD8B4}"/>
                </a:ext>
              </a:extLst>
            </p:cNvPr>
            <p:cNvSpPr/>
            <p:nvPr/>
          </p:nvSpPr>
          <p:spPr>
            <a:xfrm>
              <a:off x="3447000" y="2950417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80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D8BD7C2-E932-4C37-BDAF-4F3844DB0976}"/>
                </a:ext>
              </a:extLst>
            </p:cNvPr>
            <p:cNvSpPr/>
            <p:nvPr/>
          </p:nvSpPr>
          <p:spPr>
            <a:xfrm>
              <a:off x="3094382" y="2673055"/>
              <a:ext cx="119930" cy="9994"/>
            </a:xfrm>
            <a:custGeom>
              <a:avLst/>
              <a:gdLst>
                <a:gd name="connsiteX0" fmla="*/ 122128 w 119929"/>
                <a:gd name="connsiteY0" fmla="*/ 12792 h 9994"/>
                <a:gd name="connsiteX1" fmla="*/ 6396 w 119929"/>
                <a:gd name="connsiteY1" fmla="*/ 12792 h 9994"/>
                <a:gd name="connsiteX2" fmla="*/ 0 w 119929"/>
                <a:gd name="connsiteY2" fmla="*/ 6396 h 9994"/>
                <a:gd name="connsiteX3" fmla="*/ 6396 w 119929"/>
                <a:gd name="connsiteY3" fmla="*/ 0 h 9994"/>
                <a:gd name="connsiteX4" fmla="*/ 122128 w 119929"/>
                <a:gd name="connsiteY4" fmla="*/ 0 h 9994"/>
                <a:gd name="connsiteX5" fmla="*/ 128525 w 119929"/>
                <a:gd name="connsiteY5" fmla="*/ 6396 h 9994"/>
                <a:gd name="connsiteX6" fmla="*/ 122128 w 119929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9929" h="9994">
                  <a:moveTo>
                    <a:pt x="122128" y="12792"/>
                  </a:moveTo>
                  <a:lnTo>
                    <a:pt x="6396" y="12792"/>
                  </a:lnTo>
                  <a:cubicBezTo>
                    <a:pt x="2898" y="12792"/>
                    <a:pt x="0" y="99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22128" y="0"/>
                  </a:lnTo>
                  <a:cubicBezTo>
                    <a:pt x="125626" y="0"/>
                    <a:pt x="128525" y="2898"/>
                    <a:pt x="128525" y="6396"/>
                  </a:cubicBezTo>
                  <a:cubicBezTo>
                    <a:pt x="128525" y="9994"/>
                    <a:pt x="125626" y="12792"/>
                    <a:pt x="122128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C2B545C-0054-4069-9C64-CAB102E2A564}"/>
                </a:ext>
              </a:extLst>
            </p:cNvPr>
            <p:cNvSpPr/>
            <p:nvPr/>
          </p:nvSpPr>
          <p:spPr>
            <a:xfrm>
              <a:off x="3094382" y="2755606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7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E95EA6B-6D7E-4308-AE13-BD8ACB5F369C}"/>
                </a:ext>
              </a:extLst>
            </p:cNvPr>
            <p:cNvSpPr/>
            <p:nvPr/>
          </p:nvSpPr>
          <p:spPr>
            <a:xfrm>
              <a:off x="3094382" y="2794883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8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D31C0F2-D375-4C23-8AD1-88BBADD6C2E7}"/>
                </a:ext>
              </a:extLst>
            </p:cNvPr>
            <p:cNvSpPr/>
            <p:nvPr/>
          </p:nvSpPr>
          <p:spPr>
            <a:xfrm>
              <a:off x="3094382" y="2834260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7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62D5F3E5-1D0A-493C-9CC1-5B73667DC186}"/>
                </a:ext>
              </a:extLst>
            </p:cNvPr>
            <p:cNvSpPr/>
            <p:nvPr/>
          </p:nvSpPr>
          <p:spPr>
            <a:xfrm>
              <a:off x="3094382" y="2873537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898"/>
                    <a:pt x="204680" y="6396"/>
                  </a:cubicBezTo>
                  <a:cubicBezTo>
                    <a:pt x="204680" y="98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A46873B-EDE2-4D15-9055-52DF1DD0E7E0}"/>
                </a:ext>
              </a:extLst>
            </p:cNvPr>
            <p:cNvSpPr/>
            <p:nvPr/>
          </p:nvSpPr>
          <p:spPr>
            <a:xfrm>
              <a:off x="3094382" y="2912814"/>
              <a:ext cx="199883" cy="9994"/>
            </a:xfrm>
            <a:custGeom>
              <a:avLst/>
              <a:gdLst>
                <a:gd name="connsiteX0" fmla="*/ 198283 w 199882"/>
                <a:gd name="connsiteY0" fmla="*/ 12792 h 9994"/>
                <a:gd name="connsiteX1" fmla="*/ 6396 w 199882"/>
                <a:gd name="connsiteY1" fmla="*/ 12792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2"/>
                  </a:moveTo>
                  <a:lnTo>
                    <a:pt x="6396" y="12792"/>
                  </a:lnTo>
                  <a:cubicBezTo>
                    <a:pt x="2898" y="12792"/>
                    <a:pt x="0" y="99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898"/>
                    <a:pt x="204680" y="6396"/>
                  </a:cubicBezTo>
                  <a:cubicBezTo>
                    <a:pt x="204680" y="9994"/>
                    <a:pt x="201781" y="12792"/>
                    <a:pt x="1982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D669705-E171-4AB2-B9DC-AE1D3F2518D1}"/>
                </a:ext>
              </a:extLst>
            </p:cNvPr>
            <p:cNvSpPr/>
            <p:nvPr/>
          </p:nvSpPr>
          <p:spPr>
            <a:xfrm>
              <a:off x="3094382" y="2952190"/>
              <a:ext cx="199883" cy="9994"/>
            </a:xfrm>
            <a:custGeom>
              <a:avLst/>
              <a:gdLst>
                <a:gd name="connsiteX0" fmla="*/ 198283 w 199882"/>
                <a:gd name="connsiteY0" fmla="*/ 12793 h 9994"/>
                <a:gd name="connsiteX1" fmla="*/ 6396 w 199882"/>
                <a:gd name="connsiteY1" fmla="*/ 12793 h 9994"/>
                <a:gd name="connsiteX2" fmla="*/ 0 w 199882"/>
                <a:gd name="connsiteY2" fmla="*/ 6396 h 9994"/>
                <a:gd name="connsiteX3" fmla="*/ 6396 w 199882"/>
                <a:gd name="connsiteY3" fmla="*/ 0 h 9994"/>
                <a:gd name="connsiteX4" fmla="*/ 198283 w 199882"/>
                <a:gd name="connsiteY4" fmla="*/ 0 h 9994"/>
                <a:gd name="connsiteX5" fmla="*/ 204680 w 199882"/>
                <a:gd name="connsiteY5" fmla="*/ 6396 h 9994"/>
                <a:gd name="connsiteX6" fmla="*/ 198283 w 199882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9882" h="9994">
                  <a:moveTo>
                    <a:pt x="198283" y="12793"/>
                  </a:moveTo>
                  <a:lnTo>
                    <a:pt x="6396" y="12793"/>
                  </a:lnTo>
                  <a:cubicBezTo>
                    <a:pt x="2898" y="12793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98283" y="0"/>
                  </a:lnTo>
                  <a:cubicBezTo>
                    <a:pt x="201781" y="0"/>
                    <a:pt x="204680" y="2798"/>
                    <a:pt x="204680" y="6396"/>
                  </a:cubicBezTo>
                  <a:cubicBezTo>
                    <a:pt x="204680" y="9894"/>
                    <a:pt x="201781" y="12793"/>
                    <a:pt x="198283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FB996D8-CA9D-4A3E-88C0-285BDE1CB8CD}"/>
                </a:ext>
              </a:extLst>
            </p:cNvPr>
            <p:cNvSpPr/>
            <p:nvPr/>
          </p:nvSpPr>
          <p:spPr>
            <a:xfrm>
              <a:off x="3094382" y="3004760"/>
              <a:ext cx="79953" cy="9994"/>
            </a:xfrm>
            <a:custGeom>
              <a:avLst/>
              <a:gdLst>
                <a:gd name="connsiteX0" fmla="*/ 77754 w 79953"/>
                <a:gd name="connsiteY0" fmla="*/ 12792 h 9994"/>
                <a:gd name="connsiteX1" fmla="*/ 6396 w 79953"/>
                <a:gd name="connsiteY1" fmla="*/ 12792 h 9994"/>
                <a:gd name="connsiteX2" fmla="*/ 0 w 79953"/>
                <a:gd name="connsiteY2" fmla="*/ 6396 h 9994"/>
                <a:gd name="connsiteX3" fmla="*/ 6396 w 79953"/>
                <a:gd name="connsiteY3" fmla="*/ 0 h 9994"/>
                <a:gd name="connsiteX4" fmla="*/ 77754 w 79953"/>
                <a:gd name="connsiteY4" fmla="*/ 0 h 9994"/>
                <a:gd name="connsiteX5" fmla="*/ 84151 w 79953"/>
                <a:gd name="connsiteY5" fmla="*/ 6396 h 9994"/>
                <a:gd name="connsiteX6" fmla="*/ 77754 w 799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53" h="9994">
                  <a:moveTo>
                    <a:pt x="77754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77754" y="0"/>
                  </a:lnTo>
                  <a:cubicBezTo>
                    <a:pt x="81352" y="0"/>
                    <a:pt x="84151" y="2798"/>
                    <a:pt x="84151" y="6396"/>
                  </a:cubicBezTo>
                  <a:cubicBezTo>
                    <a:pt x="84151" y="9894"/>
                    <a:pt x="81352" y="12792"/>
                    <a:pt x="7775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8" name="Group 927">
            <a:extLst>
              <a:ext uri="{FF2B5EF4-FFF2-40B4-BE49-F238E27FC236}">
                <a16:creationId xmlns:a16="http://schemas.microsoft.com/office/drawing/2014/main" id="{C0E1A308-5DEF-4212-8ADD-F236F417F58B}"/>
              </a:ext>
            </a:extLst>
          </p:cNvPr>
          <p:cNvGrpSpPr/>
          <p:nvPr/>
        </p:nvGrpSpPr>
        <p:grpSpPr>
          <a:xfrm>
            <a:off x="589355" y="1528527"/>
            <a:ext cx="465226" cy="459730"/>
            <a:chOff x="589355" y="1528527"/>
            <a:chExt cx="465226" cy="459730"/>
          </a:xfrm>
          <a:solidFill>
            <a:srgbClr val="FFFFFF"/>
          </a:solidFill>
        </p:grpSpPr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13ADC9D-9FD6-4098-BA07-1928C3E776C0}"/>
                </a:ext>
              </a:extLst>
            </p:cNvPr>
            <p:cNvSpPr/>
            <p:nvPr/>
          </p:nvSpPr>
          <p:spPr>
            <a:xfrm>
              <a:off x="722277" y="1528527"/>
              <a:ext cx="329806" cy="459730"/>
            </a:xfrm>
            <a:custGeom>
              <a:avLst/>
              <a:gdLst>
                <a:gd name="connsiteX0" fmla="*/ 292328 w 329806"/>
                <a:gd name="connsiteY0" fmla="*/ 464227 h 459729"/>
                <a:gd name="connsiteX1" fmla="*/ 292328 w 329806"/>
                <a:gd name="connsiteY1" fmla="*/ 464227 h 459729"/>
                <a:gd name="connsiteX2" fmla="*/ 40176 w 329806"/>
                <a:gd name="connsiteY2" fmla="*/ 464227 h 459729"/>
                <a:gd name="connsiteX3" fmla="*/ 6696 w 329806"/>
                <a:gd name="connsiteY3" fmla="*/ 446338 h 459729"/>
                <a:gd name="connsiteX4" fmla="*/ 5697 w 329806"/>
                <a:gd name="connsiteY4" fmla="*/ 441541 h 459729"/>
                <a:gd name="connsiteX5" fmla="*/ 8495 w 329806"/>
                <a:gd name="connsiteY5" fmla="*/ 437443 h 459729"/>
                <a:gd name="connsiteX6" fmla="*/ 17390 w 329806"/>
                <a:gd name="connsiteY6" fmla="*/ 439242 h 459729"/>
                <a:gd name="connsiteX7" fmla="*/ 40176 w 329806"/>
                <a:gd name="connsiteY7" fmla="*/ 451435 h 459729"/>
                <a:gd name="connsiteX8" fmla="*/ 292328 w 329806"/>
                <a:gd name="connsiteY8" fmla="*/ 451435 h 459729"/>
                <a:gd name="connsiteX9" fmla="*/ 319812 w 329806"/>
                <a:gd name="connsiteY9" fmla="*/ 424051 h 459729"/>
                <a:gd name="connsiteX10" fmla="*/ 319812 w 329806"/>
                <a:gd name="connsiteY10" fmla="*/ 315015 h 459729"/>
                <a:gd name="connsiteX11" fmla="*/ 326208 w 329806"/>
                <a:gd name="connsiteY11" fmla="*/ 308519 h 459729"/>
                <a:gd name="connsiteX12" fmla="*/ 332605 w 329806"/>
                <a:gd name="connsiteY12" fmla="*/ 315015 h 459729"/>
                <a:gd name="connsiteX13" fmla="*/ 332605 w 329806"/>
                <a:gd name="connsiteY13" fmla="*/ 424051 h 459729"/>
                <a:gd name="connsiteX14" fmla="*/ 292328 w 329806"/>
                <a:gd name="connsiteY14" fmla="*/ 464227 h 459729"/>
                <a:gd name="connsiteX15" fmla="*/ 6496 w 329806"/>
                <a:gd name="connsiteY15" fmla="*/ 431147 h 459729"/>
                <a:gd name="connsiteX16" fmla="*/ 6496 w 329806"/>
                <a:gd name="connsiteY16" fmla="*/ 431147 h 459729"/>
                <a:gd name="connsiteX17" fmla="*/ 0 w 329806"/>
                <a:gd name="connsiteY17" fmla="*/ 424850 h 459729"/>
                <a:gd name="connsiteX18" fmla="*/ 1799 w 329806"/>
                <a:gd name="connsiteY18" fmla="*/ 420253 h 459729"/>
                <a:gd name="connsiteX19" fmla="*/ 6296 w 329806"/>
                <a:gd name="connsiteY19" fmla="*/ 418354 h 459729"/>
                <a:gd name="connsiteX20" fmla="*/ 6396 w 329806"/>
                <a:gd name="connsiteY20" fmla="*/ 418354 h 459729"/>
                <a:gd name="connsiteX21" fmla="*/ 12792 w 329806"/>
                <a:gd name="connsiteY21" fmla="*/ 424551 h 459729"/>
                <a:gd name="connsiteX22" fmla="*/ 6496 w 329806"/>
                <a:gd name="connsiteY22" fmla="*/ 431147 h 459729"/>
                <a:gd name="connsiteX23" fmla="*/ 6496 w 329806"/>
                <a:gd name="connsiteY23" fmla="*/ 431147 h 459729"/>
                <a:gd name="connsiteX24" fmla="*/ 6396 w 329806"/>
                <a:gd name="connsiteY24" fmla="*/ 411958 h 459729"/>
                <a:gd name="connsiteX25" fmla="*/ 0 w 329806"/>
                <a:gd name="connsiteY25" fmla="*/ 405462 h 459729"/>
                <a:gd name="connsiteX26" fmla="*/ 0 w 329806"/>
                <a:gd name="connsiteY26" fmla="*/ 213574 h 459729"/>
                <a:gd name="connsiteX27" fmla="*/ 6396 w 329806"/>
                <a:gd name="connsiteY27" fmla="*/ 207178 h 459729"/>
                <a:gd name="connsiteX28" fmla="*/ 12792 w 329806"/>
                <a:gd name="connsiteY28" fmla="*/ 213574 h 459729"/>
                <a:gd name="connsiteX29" fmla="*/ 12792 w 329806"/>
                <a:gd name="connsiteY29" fmla="*/ 405462 h 459729"/>
                <a:gd name="connsiteX30" fmla="*/ 6396 w 329806"/>
                <a:gd name="connsiteY30" fmla="*/ 411958 h 459729"/>
                <a:gd name="connsiteX31" fmla="*/ 326208 w 329806"/>
                <a:gd name="connsiteY31" fmla="*/ 302122 h 459729"/>
                <a:gd name="connsiteX32" fmla="*/ 319812 w 329806"/>
                <a:gd name="connsiteY32" fmla="*/ 295826 h 459729"/>
                <a:gd name="connsiteX33" fmla="*/ 319812 w 329806"/>
                <a:gd name="connsiteY33" fmla="*/ 103839 h 459729"/>
                <a:gd name="connsiteX34" fmla="*/ 326208 w 329806"/>
                <a:gd name="connsiteY34" fmla="*/ 97443 h 459729"/>
                <a:gd name="connsiteX35" fmla="*/ 332605 w 329806"/>
                <a:gd name="connsiteY35" fmla="*/ 103839 h 459729"/>
                <a:gd name="connsiteX36" fmla="*/ 332605 w 329806"/>
                <a:gd name="connsiteY36" fmla="*/ 295826 h 459729"/>
                <a:gd name="connsiteX37" fmla="*/ 326208 w 329806"/>
                <a:gd name="connsiteY37" fmla="*/ 302122 h 459729"/>
                <a:gd name="connsiteX38" fmla="*/ 6396 w 329806"/>
                <a:gd name="connsiteY38" fmla="*/ 200782 h 459729"/>
                <a:gd name="connsiteX39" fmla="*/ 0 w 329806"/>
                <a:gd name="connsiteY39" fmla="*/ 194486 h 459729"/>
                <a:gd name="connsiteX40" fmla="*/ 0 w 329806"/>
                <a:gd name="connsiteY40" fmla="*/ 40176 h 459729"/>
                <a:gd name="connsiteX41" fmla="*/ 40176 w 329806"/>
                <a:gd name="connsiteY41" fmla="*/ 0 h 459729"/>
                <a:gd name="connsiteX42" fmla="*/ 228766 w 329806"/>
                <a:gd name="connsiteY42" fmla="*/ 0 h 459729"/>
                <a:gd name="connsiteX43" fmla="*/ 235162 w 329806"/>
                <a:gd name="connsiteY43" fmla="*/ 6396 h 459729"/>
                <a:gd name="connsiteX44" fmla="*/ 228766 w 329806"/>
                <a:gd name="connsiteY44" fmla="*/ 12792 h 459729"/>
                <a:gd name="connsiteX45" fmla="*/ 40176 w 329806"/>
                <a:gd name="connsiteY45" fmla="*/ 12792 h 459729"/>
                <a:gd name="connsiteX46" fmla="*/ 12792 w 329806"/>
                <a:gd name="connsiteY46" fmla="*/ 40176 h 459729"/>
                <a:gd name="connsiteX47" fmla="*/ 12792 w 329806"/>
                <a:gd name="connsiteY47" fmla="*/ 194486 h 459729"/>
                <a:gd name="connsiteX48" fmla="*/ 6396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328" y="464227"/>
                  </a:moveTo>
                  <a:lnTo>
                    <a:pt x="292328" y="464227"/>
                  </a:lnTo>
                  <a:lnTo>
                    <a:pt x="40176" y="464227"/>
                  </a:lnTo>
                  <a:cubicBezTo>
                    <a:pt x="26684" y="464227"/>
                    <a:pt x="14192" y="457531"/>
                    <a:pt x="6696" y="446338"/>
                  </a:cubicBezTo>
                  <a:cubicBezTo>
                    <a:pt x="5697" y="444939"/>
                    <a:pt x="5397" y="443240"/>
                    <a:pt x="5697" y="441541"/>
                  </a:cubicBezTo>
                  <a:cubicBezTo>
                    <a:pt x="6096" y="439842"/>
                    <a:pt x="6996" y="438342"/>
                    <a:pt x="8495" y="437443"/>
                  </a:cubicBezTo>
                  <a:cubicBezTo>
                    <a:pt x="11293" y="435544"/>
                    <a:pt x="15391" y="436344"/>
                    <a:pt x="17390" y="439242"/>
                  </a:cubicBezTo>
                  <a:cubicBezTo>
                    <a:pt x="22487" y="446937"/>
                    <a:pt x="30982" y="451435"/>
                    <a:pt x="40176" y="451435"/>
                  </a:cubicBezTo>
                  <a:lnTo>
                    <a:pt x="292328" y="451435"/>
                  </a:lnTo>
                  <a:cubicBezTo>
                    <a:pt x="307419" y="451435"/>
                    <a:pt x="319812" y="439142"/>
                    <a:pt x="319812" y="424051"/>
                  </a:cubicBezTo>
                  <a:lnTo>
                    <a:pt x="319812" y="315015"/>
                  </a:lnTo>
                  <a:cubicBezTo>
                    <a:pt x="319812" y="311417"/>
                    <a:pt x="322710" y="308519"/>
                    <a:pt x="326208" y="308519"/>
                  </a:cubicBezTo>
                  <a:cubicBezTo>
                    <a:pt x="329706" y="308519"/>
                    <a:pt x="332605" y="311417"/>
                    <a:pt x="332605" y="315015"/>
                  </a:cubicBezTo>
                  <a:lnTo>
                    <a:pt x="332605" y="424051"/>
                  </a:lnTo>
                  <a:cubicBezTo>
                    <a:pt x="332605" y="446238"/>
                    <a:pt x="314515" y="464227"/>
                    <a:pt x="292328" y="4642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898" y="431147"/>
                    <a:pt x="100" y="428248"/>
                    <a:pt x="0" y="424850"/>
                  </a:cubicBezTo>
                  <a:cubicBezTo>
                    <a:pt x="0" y="423051"/>
                    <a:pt x="600" y="421452"/>
                    <a:pt x="1799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396" y="418354"/>
                  </a:lnTo>
                  <a:cubicBezTo>
                    <a:pt x="9794" y="418354"/>
                    <a:pt x="12693" y="421153"/>
                    <a:pt x="12792" y="424551"/>
                  </a:cubicBezTo>
                  <a:cubicBezTo>
                    <a:pt x="12792" y="428048"/>
                    <a:pt x="99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798" y="411958"/>
                    <a:pt x="0" y="409060"/>
                    <a:pt x="0" y="405462"/>
                  </a:cubicBezTo>
                  <a:lnTo>
                    <a:pt x="0" y="213574"/>
                  </a:lnTo>
                  <a:cubicBezTo>
                    <a:pt x="0" y="210077"/>
                    <a:pt x="2798" y="207178"/>
                    <a:pt x="6396" y="207178"/>
                  </a:cubicBezTo>
                  <a:cubicBezTo>
                    <a:pt x="9894" y="207178"/>
                    <a:pt x="12792" y="210077"/>
                    <a:pt x="12792" y="213574"/>
                  </a:cubicBezTo>
                  <a:lnTo>
                    <a:pt x="12792" y="405462"/>
                  </a:lnTo>
                  <a:cubicBezTo>
                    <a:pt x="12792" y="409060"/>
                    <a:pt x="9894" y="411958"/>
                    <a:pt x="6396" y="411958"/>
                  </a:cubicBezTo>
                  <a:close/>
                  <a:moveTo>
                    <a:pt x="326208" y="302122"/>
                  </a:moveTo>
                  <a:cubicBezTo>
                    <a:pt x="322710" y="302122"/>
                    <a:pt x="319812" y="299324"/>
                    <a:pt x="319812" y="295826"/>
                  </a:cubicBezTo>
                  <a:lnTo>
                    <a:pt x="319812" y="103839"/>
                  </a:lnTo>
                  <a:cubicBezTo>
                    <a:pt x="319812" y="100341"/>
                    <a:pt x="322710" y="97443"/>
                    <a:pt x="326208" y="97443"/>
                  </a:cubicBezTo>
                  <a:cubicBezTo>
                    <a:pt x="329706" y="97443"/>
                    <a:pt x="332605" y="100341"/>
                    <a:pt x="332605" y="103839"/>
                  </a:cubicBezTo>
                  <a:lnTo>
                    <a:pt x="332605" y="295826"/>
                  </a:lnTo>
                  <a:cubicBezTo>
                    <a:pt x="332605" y="299324"/>
                    <a:pt x="329706" y="302122"/>
                    <a:pt x="326208" y="302122"/>
                  </a:cubicBezTo>
                  <a:close/>
                  <a:moveTo>
                    <a:pt x="6396" y="200782"/>
                  </a:moveTo>
                  <a:cubicBezTo>
                    <a:pt x="2798" y="200782"/>
                    <a:pt x="0" y="197984"/>
                    <a:pt x="0" y="194486"/>
                  </a:cubicBezTo>
                  <a:lnTo>
                    <a:pt x="0" y="40176"/>
                  </a:lnTo>
                  <a:cubicBezTo>
                    <a:pt x="0" y="18089"/>
                    <a:pt x="17989" y="0"/>
                    <a:pt x="40176" y="0"/>
                  </a:cubicBezTo>
                  <a:lnTo>
                    <a:pt x="228766" y="0"/>
                  </a:lnTo>
                  <a:cubicBezTo>
                    <a:pt x="232264" y="0"/>
                    <a:pt x="235162" y="2898"/>
                    <a:pt x="235162" y="6396"/>
                  </a:cubicBezTo>
                  <a:cubicBezTo>
                    <a:pt x="235162" y="9994"/>
                    <a:pt x="232264" y="12792"/>
                    <a:pt x="228766" y="12792"/>
                  </a:cubicBezTo>
                  <a:lnTo>
                    <a:pt x="40176" y="12792"/>
                  </a:lnTo>
                  <a:cubicBezTo>
                    <a:pt x="25085" y="12792"/>
                    <a:pt x="12792" y="25185"/>
                    <a:pt x="12792" y="40176"/>
                  </a:cubicBezTo>
                  <a:lnTo>
                    <a:pt x="12792" y="194486"/>
                  </a:lnTo>
                  <a:cubicBezTo>
                    <a:pt x="12792" y="197984"/>
                    <a:pt x="98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5AF8490-0350-44E5-AF9A-E69697E8C874}"/>
                </a:ext>
              </a:extLst>
            </p:cNvPr>
            <p:cNvSpPr/>
            <p:nvPr/>
          </p:nvSpPr>
          <p:spPr>
            <a:xfrm>
              <a:off x="944646" y="1531625"/>
              <a:ext cx="109935" cy="99941"/>
            </a:xfrm>
            <a:custGeom>
              <a:avLst/>
              <a:gdLst>
                <a:gd name="connsiteX0" fmla="*/ 103839 w 109935"/>
                <a:gd name="connsiteY0" fmla="*/ 107137 h 99941"/>
                <a:gd name="connsiteX1" fmla="*/ 6396 w 109935"/>
                <a:gd name="connsiteY1" fmla="*/ 107137 h 99941"/>
                <a:gd name="connsiteX2" fmla="*/ 1799 w 109935"/>
                <a:gd name="connsiteY2" fmla="*/ 105338 h 99941"/>
                <a:gd name="connsiteX3" fmla="*/ 0 w 109935"/>
                <a:gd name="connsiteY3" fmla="*/ 100741 h 99941"/>
                <a:gd name="connsiteX4" fmla="*/ 0 w 109935"/>
                <a:gd name="connsiteY4" fmla="*/ 6296 h 99941"/>
                <a:gd name="connsiteX5" fmla="*/ 6396 w 109935"/>
                <a:gd name="connsiteY5" fmla="*/ 0 h 99941"/>
                <a:gd name="connsiteX6" fmla="*/ 12693 w 109935"/>
                <a:gd name="connsiteY6" fmla="*/ 6296 h 99941"/>
                <a:gd name="connsiteX7" fmla="*/ 12693 w 109935"/>
                <a:gd name="connsiteY7" fmla="*/ 10694 h 99941"/>
                <a:gd name="connsiteX8" fmla="*/ 13192 w 109935"/>
                <a:gd name="connsiteY8" fmla="*/ 10194 h 99941"/>
                <a:gd name="connsiteX9" fmla="*/ 22287 w 109935"/>
                <a:gd name="connsiteY9" fmla="*/ 10194 h 99941"/>
                <a:gd name="connsiteX10" fmla="*/ 108336 w 109935"/>
                <a:gd name="connsiteY10" fmla="*/ 96243 h 99941"/>
                <a:gd name="connsiteX11" fmla="*/ 109736 w 109935"/>
                <a:gd name="connsiteY11" fmla="*/ 103239 h 99941"/>
                <a:gd name="connsiteX12" fmla="*/ 103839 w 109935"/>
                <a:gd name="connsiteY12" fmla="*/ 107137 h 99941"/>
                <a:gd name="connsiteX13" fmla="*/ 12693 w 109935"/>
                <a:gd name="connsiteY13" fmla="*/ 94345 h 99941"/>
                <a:gd name="connsiteX14" fmla="*/ 88348 w 109935"/>
                <a:gd name="connsiteY14" fmla="*/ 94345 h 99941"/>
                <a:gd name="connsiteX15" fmla="*/ 13292 w 109935"/>
                <a:gd name="connsiteY15" fmla="*/ 19289 h 99941"/>
                <a:gd name="connsiteX16" fmla="*/ 13192 w 109935"/>
                <a:gd name="connsiteY16" fmla="*/ 19189 h 99941"/>
                <a:gd name="connsiteX17" fmla="*/ 12693 w 109935"/>
                <a:gd name="connsiteY17" fmla="*/ 18689 h 99941"/>
                <a:gd name="connsiteX18" fmla="*/ 12693 w 109935"/>
                <a:gd name="connsiteY18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137"/>
                  </a:moveTo>
                  <a:lnTo>
                    <a:pt x="6396" y="107137"/>
                  </a:lnTo>
                  <a:cubicBezTo>
                    <a:pt x="4697" y="107137"/>
                    <a:pt x="2998" y="106437"/>
                    <a:pt x="1799" y="105338"/>
                  </a:cubicBezTo>
                  <a:cubicBezTo>
                    <a:pt x="600" y="104139"/>
                    <a:pt x="0" y="102440"/>
                    <a:pt x="0" y="100741"/>
                  </a:cubicBezTo>
                  <a:lnTo>
                    <a:pt x="0" y="6296"/>
                  </a:lnTo>
                  <a:cubicBezTo>
                    <a:pt x="0" y="2798"/>
                    <a:pt x="2798" y="0"/>
                    <a:pt x="6396" y="0"/>
                  </a:cubicBezTo>
                  <a:cubicBezTo>
                    <a:pt x="9894" y="0"/>
                    <a:pt x="12693" y="2798"/>
                    <a:pt x="12693" y="6296"/>
                  </a:cubicBezTo>
                  <a:lnTo>
                    <a:pt x="12693" y="10694"/>
                  </a:lnTo>
                  <a:cubicBezTo>
                    <a:pt x="12892" y="10494"/>
                    <a:pt x="13092" y="10394"/>
                    <a:pt x="13192" y="10194"/>
                  </a:cubicBezTo>
                  <a:cubicBezTo>
                    <a:pt x="15591" y="7795"/>
                    <a:pt x="19888" y="7795"/>
                    <a:pt x="22287" y="10194"/>
                  </a:cubicBezTo>
                  <a:lnTo>
                    <a:pt x="108336" y="96243"/>
                  </a:lnTo>
                  <a:cubicBezTo>
                    <a:pt x="110235" y="98042"/>
                    <a:pt x="110735" y="100841"/>
                    <a:pt x="109736" y="103239"/>
                  </a:cubicBezTo>
                  <a:cubicBezTo>
                    <a:pt x="108736" y="105638"/>
                    <a:pt x="106437" y="107137"/>
                    <a:pt x="103839" y="107137"/>
                  </a:cubicBezTo>
                  <a:close/>
                  <a:moveTo>
                    <a:pt x="12693" y="94345"/>
                  </a:moveTo>
                  <a:lnTo>
                    <a:pt x="88348" y="94345"/>
                  </a:lnTo>
                  <a:lnTo>
                    <a:pt x="13292" y="19289"/>
                  </a:lnTo>
                  <a:cubicBezTo>
                    <a:pt x="13292" y="19289"/>
                    <a:pt x="13292" y="19289"/>
                    <a:pt x="13192" y="19189"/>
                  </a:cubicBezTo>
                  <a:cubicBezTo>
                    <a:pt x="13092" y="19089"/>
                    <a:pt x="12892" y="18889"/>
                    <a:pt x="12693" y="18689"/>
                  </a:cubicBezTo>
                  <a:lnTo>
                    <a:pt x="12693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767F5354-395E-4A35-8849-96F7662BD10C}"/>
                </a:ext>
              </a:extLst>
            </p:cNvPr>
            <p:cNvSpPr/>
            <p:nvPr/>
          </p:nvSpPr>
          <p:spPr>
            <a:xfrm>
              <a:off x="622635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B2C0900D-C760-425B-946B-8BC7AAC6CE21}"/>
                </a:ext>
              </a:extLst>
            </p:cNvPr>
            <p:cNvSpPr/>
            <p:nvPr/>
          </p:nvSpPr>
          <p:spPr>
            <a:xfrm>
              <a:off x="633928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1F6A0B64-EC7F-44F8-B6FE-F717BC5B6828}"/>
                </a:ext>
              </a:extLst>
            </p:cNvPr>
            <p:cNvSpPr/>
            <p:nvPr/>
          </p:nvSpPr>
          <p:spPr>
            <a:xfrm>
              <a:off x="647121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B7735A72-1537-452E-AA5A-DF0A1CEB1B9D}"/>
                </a:ext>
              </a:extLst>
            </p:cNvPr>
            <p:cNvSpPr/>
            <p:nvPr/>
          </p:nvSpPr>
          <p:spPr>
            <a:xfrm>
              <a:off x="589355" y="1751196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901998B1-C222-4CAA-965D-F22CC382DEED}"/>
                </a:ext>
              </a:extLst>
            </p:cNvPr>
            <p:cNvSpPr/>
            <p:nvPr/>
          </p:nvSpPr>
          <p:spPr>
            <a:xfrm>
              <a:off x="605845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FFCD10C-3A72-451F-B472-5F8B2552F12F}"/>
                </a:ext>
              </a:extLst>
            </p:cNvPr>
            <p:cNvSpPr/>
            <p:nvPr/>
          </p:nvSpPr>
          <p:spPr>
            <a:xfrm>
              <a:off x="643160" y="1783874"/>
              <a:ext cx="59965" cy="59965"/>
            </a:xfrm>
            <a:custGeom>
              <a:avLst/>
              <a:gdLst>
                <a:gd name="connsiteX0" fmla="*/ 30944 w 59964"/>
                <a:gd name="connsiteY0" fmla="*/ 62066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8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36441 w 59964"/>
                <a:gd name="connsiteY7" fmla="*/ 61467 h 59964"/>
                <a:gd name="connsiteX8" fmla="*/ 30944 w 59964"/>
                <a:gd name="connsiteY8" fmla="*/ 62066 h 59964"/>
                <a:gd name="connsiteX9" fmla="*/ 31044 w 59964"/>
                <a:gd name="connsiteY9" fmla="*/ 12895 h 59964"/>
                <a:gd name="connsiteX10" fmla="*/ 27846 w 59964"/>
                <a:gd name="connsiteY10" fmla="*/ 13195 h 59964"/>
                <a:gd name="connsiteX11" fmla="*/ 16153 w 59964"/>
                <a:gd name="connsiteY11" fmla="*/ 20691 h 59964"/>
                <a:gd name="connsiteX12" fmla="*/ 13155 w 59964"/>
                <a:gd name="connsiteY12" fmla="*/ 34283 h 59964"/>
                <a:gd name="connsiteX13" fmla="*/ 20650 w 59964"/>
                <a:gd name="connsiteY13" fmla="*/ 45976 h 59964"/>
                <a:gd name="connsiteX14" fmla="*/ 34242 w 59964"/>
                <a:gd name="connsiteY14" fmla="*/ 48974 h 59964"/>
                <a:gd name="connsiteX15" fmla="*/ 48934 w 59964"/>
                <a:gd name="connsiteY15" fmla="*/ 27887 h 59964"/>
                <a:gd name="connsiteX16" fmla="*/ 41438 w 59964"/>
                <a:gd name="connsiteY16" fmla="*/ 16193 h 59964"/>
                <a:gd name="connsiteX17" fmla="*/ 31044 w 59964"/>
                <a:gd name="connsiteY17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64" h="59964">
                  <a:moveTo>
                    <a:pt x="30944" y="62066"/>
                  </a:moveTo>
                  <a:cubicBezTo>
                    <a:pt x="24648" y="62066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2"/>
                  </a:cubicBezTo>
                  <a:cubicBezTo>
                    <a:pt x="-937" y="28386"/>
                    <a:pt x="862" y="20091"/>
                    <a:pt x="5559" y="13295"/>
                  </a:cubicBezTo>
                  <a:cubicBezTo>
                    <a:pt x="10257" y="6499"/>
                    <a:pt x="17352" y="2002"/>
                    <a:pt x="25548" y="503"/>
                  </a:cubicBezTo>
                  <a:cubicBezTo>
                    <a:pt x="33743" y="-996"/>
                    <a:pt x="41938" y="902"/>
                    <a:pt x="48734" y="5600"/>
                  </a:cubicBezTo>
                  <a:cubicBezTo>
                    <a:pt x="55530" y="10297"/>
                    <a:pt x="60027" y="17393"/>
                    <a:pt x="61526" y="25588"/>
                  </a:cubicBezTo>
                  <a:cubicBezTo>
                    <a:pt x="64525" y="42378"/>
                    <a:pt x="53231" y="58469"/>
                    <a:pt x="36441" y="61467"/>
                  </a:cubicBezTo>
                  <a:cubicBezTo>
                    <a:pt x="34542" y="61967"/>
                    <a:pt x="32743" y="62066"/>
                    <a:pt x="30944" y="62066"/>
                  </a:cubicBezTo>
                  <a:close/>
                  <a:moveTo>
                    <a:pt x="31044" y="12895"/>
                  </a:moveTo>
                  <a:cubicBezTo>
                    <a:pt x="29945" y="12895"/>
                    <a:pt x="28946" y="12995"/>
                    <a:pt x="27846" y="13195"/>
                  </a:cubicBezTo>
                  <a:cubicBezTo>
                    <a:pt x="23049" y="13995"/>
                    <a:pt x="18851" y="16693"/>
                    <a:pt x="16153" y="20691"/>
                  </a:cubicBezTo>
                  <a:cubicBezTo>
                    <a:pt x="13455" y="24688"/>
                    <a:pt x="12355" y="29486"/>
                    <a:pt x="13155" y="34283"/>
                  </a:cubicBezTo>
                  <a:cubicBezTo>
                    <a:pt x="13954" y="39080"/>
                    <a:pt x="16653" y="43278"/>
                    <a:pt x="20650" y="45976"/>
                  </a:cubicBezTo>
                  <a:cubicBezTo>
                    <a:pt x="24648" y="48774"/>
                    <a:pt x="29445" y="49774"/>
                    <a:pt x="34242" y="48974"/>
                  </a:cubicBezTo>
                  <a:cubicBezTo>
                    <a:pt x="44137" y="47175"/>
                    <a:pt x="50733" y="37781"/>
                    <a:pt x="48934" y="27887"/>
                  </a:cubicBezTo>
                  <a:cubicBezTo>
                    <a:pt x="48134" y="23089"/>
                    <a:pt x="45436" y="18892"/>
                    <a:pt x="41438" y="16193"/>
                  </a:cubicBezTo>
                  <a:cubicBezTo>
                    <a:pt x="38340" y="13995"/>
                    <a:pt x="34742" y="12895"/>
                    <a:pt x="3104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4A57E4BB-6280-459E-88B7-103D14F50385}"/>
                </a:ext>
              </a:extLst>
            </p:cNvPr>
            <p:cNvSpPr/>
            <p:nvPr/>
          </p:nvSpPr>
          <p:spPr>
            <a:xfrm>
              <a:off x="636452" y="1871051"/>
              <a:ext cx="19988" cy="19988"/>
            </a:xfrm>
            <a:custGeom>
              <a:avLst/>
              <a:gdLst>
                <a:gd name="connsiteX0" fmla="*/ 22362 w 19988"/>
                <a:gd name="connsiteY0" fmla="*/ 28658 h 19988"/>
                <a:gd name="connsiteX1" fmla="*/ 17864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3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362" y="28658"/>
                  </a:moveTo>
                  <a:cubicBezTo>
                    <a:pt x="20763" y="28658"/>
                    <a:pt x="19064" y="28059"/>
                    <a:pt x="17864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660" y="27959"/>
                    <a:pt x="23961" y="28658"/>
                    <a:pt x="223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54D26B3-AF13-4A5E-B3FE-4F875599032C}"/>
                </a:ext>
              </a:extLst>
            </p:cNvPr>
            <p:cNvSpPr/>
            <p:nvPr/>
          </p:nvSpPr>
          <p:spPr>
            <a:xfrm>
              <a:off x="636552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569" y="27959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5E20B36-9084-48ED-BCB0-726D1FC6BC61}"/>
                </a:ext>
              </a:extLst>
            </p:cNvPr>
            <p:cNvSpPr/>
            <p:nvPr/>
          </p:nvSpPr>
          <p:spPr>
            <a:xfrm>
              <a:off x="804628" y="1681437"/>
              <a:ext cx="149912" cy="149912"/>
            </a:xfrm>
            <a:custGeom>
              <a:avLst/>
              <a:gdLst>
                <a:gd name="connsiteX0" fmla="*/ 78554 w 149911"/>
                <a:gd name="connsiteY0" fmla="*/ 157108 h 149911"/>
                <a:gd name="connsiteX1" fmla="*/ 0 w 149911"/>
                <a:gd name="connsiteY1" fmla="*/ 78554 h 149911"/>
                <a:gd name="connsiteX2" fmla="*/ 78554 w 149911"/>
                <a:gd name="connsiteY2" fmla="*/ 0 h 149911"/>
                <a:gd name="connsiteX3" fmla="*/ 157108 w 149911"/>
                <a:gd name="connsiteY3" fmla="*/ 78554 h 149911"/>
                <a:gd name="connsiteX4" fmla="*/ 78554 w 149911"/>
                <a:gd name="connsiteY4" fmla="*/ 157108 h 149911"/>
                <a:gd name="connsiteX5" fmla="*/ 78554 w 149911"/>
                <a:gd name="connsiteY5" fmla="*/ 12792 h 149911"/>
                <a:gd name="connsiteX6" fmla="*/ 12792 w 149911"/>
                <a:gd name="connsiteY6" fmla="*/ 78554 h 149911"/>
                <a:gd name="connsiteX7" fmla="*/ 78554 w 149911"/>
                <a:gd name="connsiteY7" fmla="*/ 144315 h 149911"/>
                <a:gd name="connsiteX8" fmla="*/ 144315 w 149911"/>
                <a:gd name="connsiteY8" fmla="*/ 78554 h 149911"/>
                <a:gd name="connsiteX9" fmla="*/ 78554 w 149911"/>
                <a:gd name="connsiteY9" fmla="*/ 12792 h 14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911" h="149911">
                  <a:moveTo>
                    <a:pt x="78554" y="157108"/>
                  </a:moveTo>
                  <a:cubicBezTo>
                    <a:pt x="35279" y="157108"/>
                    <a:pt x="0" y="121928"/>
                    <a:pt x="0" y="78554"/>
                  </a:cubicBezTo>
                  <a:cubicBezTo>
                    <a:pt x="0" y="35179"/>
                    <a:pt x="35279" y="0"/>
                    <a:pt x="78554" y="0"/>
                  </a:cubicBezTo>
                  <a:cubicBezTo>
                    <a:pt x="121828" y="0"/>
                    <a:pt x="157108" y="35279"/>
                    <a:pt x="157108" y="78554"/>
                  </a:cubicBezTo>
                  <a:cubicBezTo>
                    <a:pt x="157108" y="121828"/>
                    <a:pt x="121828" y="157108"/>
                    <a:pt x="78554" y="157108"/>
                  </a:cubicBezTo>
                  <a:close/>
                  <a:moveTo>
                    <a:pt x="78554" y="12792"/>
                  </a:moveTo>
                  <a:cubicBezTo>
                    <a:pt x="42275" y="12792"/>
                    <a:pt x="12792" y="42275"/>
                    <a:pt x="12792" y="78554"/>
                  </a:cubicBezTo>
                  <a:cubicBezTo>
                    <a:pt x="12792" y="114833"/>
                    <a:pt x="42275" y="144315"/>
                    <a:pt x="78554" y="144315"/>
                  </a:cubicBezTo>
                  <a:cubicBezTo>
                    <a:pt x="114833" y="144315"/>
                    <a:pt x="144315" y="114833"/>
                    <a:pt x="144315" y="78554"/>
                  </a:cubicBezTo>
                  <a:cubicBezTo>
                    <a:pt x="144315" y="42275"/>
                    <a:pt x="114833" y="12792"/>
                    <a:pt x="7855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0F5D6EF-B06F-4D88-BC2C-B8A14AF83014}"/>
                </a:ext>
              </a:extLst>
            </p:cNvPr>
            <p:cNvSpPr/>
            <p:nvPr/>
          </p:nvSpPr>
          <p:spPr>
            <a:xfrm>
              <a:off x="831113" y="1753595"/>
              <a:ext cx="99941" cy="9994"/>
            </a:xfrm>
            <a:custGeom>
              <a:avLst/>
              <a:gdLst>
                <a:gd name="connsiteX0" fmla="*/ 97743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7743 w 99941"/>
                <a:gd name="connsiteY4" fmla="*/ 0 h 9994"/>
                <a:gd name="connsiteX5" fmla="*/ 104139 w 99941"/>
                <a:gd name="connsiteY5" fmla="*/ 6396 h 9994"/>
                <a:gd name="connsiteX6" fmla="*/ 97743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774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97743" y="0"/>
                  </a:lnTo>
                  <a:cubicBezTo>
                    <a:pt x="101240" y="0"/>
                    <a:pt x="104139" y="2898"/>
                    <a:pt x="104139" y="6396"/>
                  </a:cubicBezTo>
                  <a:cubicBezTo>
                    <a:pt x="104139" y="9894"/>
                    <a:pt x="101240" y="12792"/>
                    <a:pt x="9774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756A4324-A395-4DF2-9162-94054996D4D5}"/>
                </a:ext>
              </a:extLst>
            </p:cNvPr>
            <p:cNvSpPr/>
            <p:nvPr/>
          </p:nvSpPr>
          <p:spPr>
            <a:xfrm>
              <a:off x="876786" y="1707922"/>
              <a:ext cx="9994" cy="99941"/>
            </a:xfrm>
            <a:custGeom>
              <a:avLst/>
              <a:gdLst>
                <a:gd name="connsiteX0" fmla="*/ 6396 w 9994"/>
                <a:gd name="connsiteY0" fmla="*/ 104139 h 99941"/>
                <a:gd name="connsiteX1" fmla="*/ 0 w 9994"/>
                <a:gd name="connsiteY1" fmla="*/ 97743 h 99941"/>
                <a:gd name="connsiteX2" fmla="*/ 0 w 9994"/>
                <a:gd name="connsiteY2" fmla="*/ 6396 h 99941"/>
                <a:gd name="connsiteX3" fmla="*/ 6396 w 9994"/>
                <a:gd name="connsiteY3" fmla="*/ 0 h 99941"/>
                <a:gd name="connsiteX4" fmla="*/ 12792 w 9994"/>
                <a:gd name="connsiteY4" fmla="*/ 6396 h 99941"/>
                <a:gd name="connsiteX5" fmla="*/ 12792 w 9994"/>
                <a:gd name="connsiteY5" fmla="*/ 97743 h 99941"/>
                <a:gd name="connsiteX6" fmla="*/ 6396 w 9994"/>
                <a:gd name="connsiteY6" fmla="*/ 104139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99941">
                  <a:moveTo>
                    <a:pt x="6396" y="104139"/>
                  </a:moveTo>
                  <a:cubicBezTo>
                    <a:pt x="2898" y="104139"/>
                    <a:pt x="0" y="101240"/>
                    <a:pt x="0" y="9774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97743"/>
                  </a:lnTo>
                  <a:cubicBezTo>
                    <a:pt x="12792" y="101240"/>
                    <a:pt x="9894" y="104139"/>
                    <a:pt x="6396" y="10413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29" name="Group 928">
            <a:extLst>
              <a:ext uri="{FF2B5EF4-FFF2-40B4-BE49-F238E27FC236}">
                <a16:creationId xmlns:a16="http://schemas.microsoft.com/office/drawing/2014/main" id="{319DF374-6591-4817-9E22-3B985DB70484}"/>
              </a:ext>
            </a:extLst>
          </p:cNvPr>
          <p:cNvGrpSpPr/>
          <p:nvPr/>
        </p:nvGrpSpPr>
        <p:grpSpPr>
          <a:xfrm>
            <a:off x="1743776" y="1528527"/>
            <a:ext cx="465226" cy="459730"/>
            <a:chOff x="1743776" y="1528527"/>
            <a:chExt cx="465226" cy="459730"/>
          </a:xfrm>
          <a:solidFill>
            <a:srgbClr val="FFFFFF"/>
          </a:solidFill>
        </p:grpSpPr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0EF3D6FF-B985-4D1F-958A-A00C9FAA2824}"/>
                </a:ext>
              </a:extLst>
            </p:cNvPr>
            <p:cNvSpPr/>
            <p:nvPr/>
          </p:nvSpPr>
          <p:spPr>
            <a:xfrm>
              <a:off x="1876698" y="1528527"/>
              <a:ext cx="329806" cy="459730"/>
            </a:xfrm>
            <a:custGeom>
              <a:avLst/>
              <a:gdLst>
                <a:gd name="connsiteX0" fmla="*/ 292328 w 329806"/>
                <a:gd name="connsiteY0" fmla="*/ 464227 h 459729"/>
                <a:gd name="connsiteX1" fmla="*/ 292328 w 329806"/>
                <a:gd name="connsiteY1" fmla="*/ 464227 h 459729"/>
                <a:gd name="connsiteX2" fmla="*/ 40176 w 329806"/>
                <a:gd name="connsiteY2" fmla="*/ 464227 h 459729"/>
                <a:gd name="connsiteX3" fmla="*/ 6696 w 329806"/>
                <a:gd name="connsiteY3" fmla="*/ 446338 h 459729"/>
                <a:gd name="connsiteX4" fmla="*/ 8495 w 329806"/>
                <a:gd name="connsiteY4" fmla="*/ 437443 h 459729"/>
                <a:gd name="connsiteX5" fmla="*/ 17390 w 329806"/>
                <a:gd name="connsiteY5" fmla="*/ 439242 h 459729"/>
                <a:gd name="connsiteX6" fmla="*/ 40176 w 329806"/>
                <a:gd name="connsiteY6" fmla="*/ 451435 h 459729"/>
                <a:gd name="connsiteX7" fmla="*/ 292328 w 329806"/>
                <a:gd name="connsiteY7" fmla="*/ 451435 h 459729"/>
                <a:gd name="connsiteX8" fmla="*/ 319812 w 329806"/>
                <a:gd name="connsiteY8" fmla="*/ 424051 h 459729"/>
                <a:gd name="connsiteX9" fmla="*/ 319812 w 329806"/>
                <a:gd name="connsiteY9" fmla="*/ 315015 h 459729"/>
                <a:gd name="connsiteX10" fmla="*/ 326208 w 329806"/>
                <a:gd name="connsiteY10" fmla="*/ 308519 h 459729"/>
                <a:gd name="connsiteX11" fmla="*/ 332605 w 329806"/>
                <a:gd name="connsiteY11" fmla="*/ 315015 h 459729"/>
                <a:gd name="connsiteX12" fmla="*/ 332605 w 329806"/>
                <a:gd name="connsiteY12" fmla="*/ 424051 h 459729"/>
                <a:gd name="connsiteX13" fmla="*/ 292328 w 329806"/>
                <a:gd name="connsiteY13" fmla="*/ 464227 h 459729"/>
                <a:gd name="connsiteX14" fmla="*/ 6496 w 329806"/>
                <a:gd name="connsiteY14" fmla="*/ 431147 h 459729"/>
                <a:gd name="connsiteX15" fmla="*/ 6396 w 329806"/>
                <a:gd name="connsiteY15" fmla="*/ 431147 h 459729"/>
                <a:gd name="connsiteX16" fmla="*/ 0 w 329806"/>
                <a:gd name="connsiteY16" fmla="*/ 424850 h 459729"/>
                <a:gd name="connsiteX17" fmla="*/ 1799 w 329806"/>
                <a:gd name="connsiteY17" fmla="*/ 420253 h 459729"/>
                <a:gd name="connsiteX18" fmla="*/ 6296 w 329806"/>
                <a:gd name="connsiteY18" fmla="*/ 418354 h 459729"/>
                <a:gd name="connsiteX19" fmla="*/ 6396 w 329806"/>
                <a:gd name="connsiteY19" fmla="*/ 418354 h 459729"/>
                <a:gd name="connsiteX20" fmla="*/ 12792 w 329806"/>
                <a:gd name="connsiteY20" fmla="*/ 424551 h 459729"/>
                <a:gd name="connsiteX21" fmla="*/ 6496 w 329806"/>
                <a:gd name="connsiteY21" fmla="*/ 431147 h 459729"/>
                <a:gd name="connsiteX22" fmla="*/ 6496 w 329806"/>
                <a:gd name="connsiteY22" fmla="*/ 431147 h 459729"/>
                <a:gd name="connsiteX23" fmla="*/ 6396 w 329806"/>
                <a:gd name="connsiteY23" fmla="*/ 411958 h 459729"/>
                <a:gd name="connsiteX24" fmla="*/ 0 w 329806"/>
                <a:gd name="connsiteY24" fmla="*/ 405462 h 459729"/>
                <a:gd name="connsiteX25" fmla="*/ 0 w 329806"/>
                <a:gd name="connsiteY25" fmla="*/ 213574 h 459729"/>
                <a:gd name="connsiteX26" fmla="*/ 6396 w 329806"/>
                <a:gd name="connsiteY26" fmla="*/ 207178 h 459729"/>
                <a:gd name="connsiteX27" fmla="*/ 12792 w 329806"/>
                <a:gd name="connsiteY27" fmla="*/ 213574 h 459729"/>
                <a:gd name="connsiteX28" fmla="*/ 12792 w 329806"/>
                <a:gd name="connsiteY28" fmla="*/ 405462 h 459729"/>
                <a:gd name="connsiteX29" fmla="*/ 6396 w 329806"/>
                <a:gd name="connsiteY29" fmla="*/ 411958 h 459729"/>
                <a:gd name="connsiteX30" fmla="*/ 326208 w 329806"/>
                <a:gd name="connsiteY30" fmla="*/ 302122 h 459729"/>
                <a:gd name="connsiteX31" fmla="*/ 319812 w 329806"/>
                <a:gd name="connsiteY31" fmla="*/ 295826 h 459729"/>
                <a:gd name="connsiteX32" fmla="*/ 319812 w 329806"/>
                <a:gd name="connsiteY32" fmla="*/ 103839 h 459729"/>
                <a:gd name="connsiteX33" fmla="*/ 326208 w 329806"/>
                <a:gd name="connsiteY33" fmla="*/ 97443 h 459729"/>
                <a:gd name="connsiteX34" fmla="*/ 332605 w 329806"/>
                <a:gd name="connsiteY34" fmla="*/ 103839 h 459729"/>
                <a:gd name="connsiteX35" fmla="*/ 332605 w 329806"/>
                <a:gd name="connsiteY35" fmla="*/ 295826 h 459729"/>
                <a:gd name="connsiteX36" fmla="*/ 326208 w 329806"/>
                <a:gd name="connsiteY36" fmla="*/ 302122 h 459729"/>
                <a:gd name="connsiteX37" fmla="*/ 6396 w 329806"/>
                <a:gd name="connsiteY37" fmla="*/ 200782 h 459729"/>
                <a:gd name="connsiteX38" fmla="*/ 0 w 329806"/>
                <a:gd name="connsiteY38" fmla="*/ 194486 h 459729"/>
                <a:gd name="connsiteX39" fmla="*/ 0 w 329806"/>
                <a:gd name="connsiteY39" fmla="*/ 40176 h 459729"/>
                <a:gd name="connsiteX40" fmla="*/ 40176 w 329806"/>
                <a:gd name="connsiteY40" fmla="*/ 0 h 459729"/>
                <a:gd name="connsiteX41" fmla="*/ 228766 w 329806"/>
                <a:gd name="connsiteY41" fmla="*/ 0 h 459729"/>
                <a:gd name="connsiteX42" fmla="*/ 235162 w 329806"/>
                <a:gd name="connsiteY42" fmla="*/ 6396 h 459729"/>
                <a:gd name="connsiteX43" fmla="*/ 228766 w 329806"/>
                <a:gd name="connsiteY43" fmla="*/ 12792 h 459729"/>
                <a:gd name="connsiteX44" fmla="*/ 40176 w 329806"/>
                <a:gd name="connsiteY44" fmla="*/ 12792 h 459729"/>
                <a:gd name="connsiteX45" fmla="*/ 12792 w 329806"/>
                <a:gd name="connsiteY45" fmla="*/ 40176 h 459729"/>
                <a:gd name="connsiteX46" fmla="*/ 12792 w 329806"/>
                <a:gd name="connsiteY46" fmla="*/ 194486 h 459729"/>
                <a:gd name="connsiteX47" fmla="*/ 6396 w 329806"/>
                <a:gd name="connsiteY47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29806" h="459729">
                  <a:moveTo>
                    <a:pt x="292328" y="464227"/>
                  </a:moveTo>
                  <a:lnTo>
                    <a:pt x="292328" y="464227"/>
                  </a:lnTo>
                  <a:lnTo>
                    <a:pt x="40176" y="464227"/>
                  </a:lnTo>
                  <a:cubicBezTo>
                    <a:pt x="26684" y="464227"/>
                    <a:pt x="14192" y="457531"/>
                    <a:pt x="6696" y="446338"/>
                  </a:cubicBezTo>
                  <a:cubicBezTo>
                    <a:pt x="4797" y="443339"/>
                    <a:pt x="5597" y="439442"/>
                    <a:pt x="8495" y="437443"/>
                  </a:cubicBezTo>
                  <a:cubicBezTo>
                    <a:pt x="11293" y="435544"/>
                    <a:pt x="15491" y="436344"/>
                    <a:pt x="17390" y="439242"/>
                  </a:cubicBezTo>
                  <a:cubicBezTo>
                    <a:pt x="22487" y="446937"/>
                    <a:pt x="30982" y="451435"/>
                    <a:pt x="40176" y="451435"/>
                  </a:cubicBezTo>
                  <a:lnTo>
                    <a:pt x="292328" y="451435"/>
                  </a:lnTo>
                  <a:cubicBezTo>
                    <a:pt x="307519" y="451435"/>
                    <a:pt x="319812" y="439142"/>
                    <a:pt x="319812" y="424051"/>
                  </a:cubicBezTo>
                  <a:lnTo>
                    <a:pt x="319812" y="315015"/>
                  </a:lnTo>
                  <a:cubicBezTo>
                    <a:pt x="319812" y="311417"/>
                    <a:pt x="322710" y="308519"/>
                    <a:pt x="326208" y="308519"/>
                  </a:cubicBezTo>
                  <a:cubicBezTo>
                    <a:pt x="329706" y="308519"/>
                    <a:pt x="332605" y="311417"/>
                    <a:pt x="332605" y="315015"/>
                  </a:cubicBezTo>
                  <a:lnTo>
                    <a:pt x="332605" y="424051"/>
                  </a:lnTo>
                  <a:cubicBezTo>
                    <a:pt x="332605" y="446238"/>
                    <a:pt x="314515" y="464227"/>
                    <a:pt x="292328" y="464227"/>
                  </a:cubicBezTo>
                  <a:close/>
                  <a:moveTo>
                    <a:pt x="6496" y="431147"/>
                  </a:moveTo>
                  <a:lnTo>
                    <a:pt x="6396" y="431147"/>
                  </a:lnTo>
                  <a:cubicBezTo>
                    <a:pt x="2898" y="431147"/>
                    <a:pt x="100" y="428248"/>
                    <a:pt x="0" y="424850"/>
                  </a:cubicBezTo>
                  <a:cubicBezTo>
                    <a:pt x="0" y="423151"/>
                    <a:pt x="600" y="421452"/>
                    <a:pt x="1799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396" y="418354"/>
                  </a:lnTo>
                  <a:cubicBezTo>
                    <a:pt x="9894" y="418354"/>
                    <a:pt x="12693" y="421153"/>
                    <a:pt x="12792" y="424551"/>
                  </a:cubicBezTo>
                  <a:cubicBezTo>
                    <a:pt x="12892" y="428048"/>
                    <a:pt x="99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462"/>
                  </a:cubicBezTo>
                  <a:lnTo>
                    <a:pt x="0" y="213574"/>
                  </a:lnTo>
                  <a:cubicBezTo>
                    <a:pt x="0" y="210077"/>
                    <a:pt x="2898" y="207178"/>
                    <a:pt x="6396" y="207178"/>
                  </a:cubicBezTo>
                  <a:cubicBezTo>
                    <a:pt x="9894" y="207178"/>
                    <a:pt x="12792" y="210077"/>
                    <a:pt x="12792" y="213574"/>
                  </a:cubicBezTo>
                  <a:lnTo>
                    <a:pt x="12792" y="405462"/>
                  </a:lnTo>
                  <a:cubicBezTo>
                    <a:pt x="12792" y="409060"/>
                    <a:pt x="9894" y="411958"/>
                    <a:pt x="6396" y="411958"/>
                  </a:cubicBezTo>
                  <a:close/>
                  <a:moveTo>
                    <a:pt x="326208" y="302122"/>
                  </a:moveTo>
                  <a:cubicBezTo>
                    <a:pt x="322710" y="302122"/>
                    <a:pt x="319812" y="299324"/>
                    <a:pt x="319812" y="295826"/>
                  </a:cubicBezTo>
                  <a:lnTo>
                    <a:pt x="319812" y="103839"/>
                  </a:lnTo>
                  <a:cubicBezTo>
                    <a:pt x="319812" y="100341"/>
                    <a:pt x="322710" y="97443"/>
                    <a:pt x="326208" y="97443"/>
                  </a:cubicBezTo>
                  <a:cubicBezTo>
                    <a:pt x="329706" y="97443"/>
                    <a:pt x="332605" y="100341"/>
                    <a:pt x="332605" y="103839"/>
                  </a:cubicBezTo>
                  <a:lnTo>
                    <a:pt x="332605" y="295826"/>
                  </a:lnTo>
                  <a:cubicBezTo>
                    <a:pt x="332605" y="299324"/>
                    <a:pt x="329706" y="302122"/>
                    <a:pt x="326208" y="302122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984"/>
                    <a:pt x="0" y="194486"/>
                  </a:cubicBezTo>
                  <a:lnTo>
                    <a:pt x="0" y="40176"/>
                  </a:lnTo>
                  <a:cubicBezTo>
                    <a:pt x="0" y="18089"/>
                    <a:pt x="17989" y="0"/>
                    <a:pt x="40176" y="0"/>
                  </a:cubicBezTo>
                  <a:lnTo>
                    <a:pt x="228766" y="0"/>
                  </a:lnTo>
                  <a:cubicBezTo>
                    <a:pt x="232264" y="0"/>
                    <a:pt x="235162" y="2898"/>
                    <a:pt x="235162" y="6396"/>
                  </a:cubicBezTo>
                  <a:cubicBezTo>
                    <a:pt x="235162" y="9994"/>
                    <a:pt x="232264" y="12792"/>
                    <a:pt x="228766" y="12792"/>
                  </a:cubicBezTo>
                  <a:lnTo>
                    <a:pt x="40176" y="12792"/>
                  </a:lnTo>
                  <a:cubicBezTo>
                    <a:pt x="25085" y="12792"/>
                    <a:pt x="12792" y="25185"/>
                    <a:pt x="12792" y="40176"/>
                  </a:cubicBezTo>
                  <a:lnTo>
                    <a:pt x="12792" y="194486"/>
                  </a:lnTo>
                  <a:cubicBezTo>
                    <a:pt x="12792" y="197984"/>
                    <a:pt x="98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4381921A-4457-4850-A461-EFFBAD75FF4B}"/>
                </a:ext>
              </a:extLst>
            </p:cNvPr>
            <p:cNvSpPr/>
            <p:nvPr/>
          </p:nvSpPr>
          <p:spPr>
            <a:xfrm>
              <a:off x="2099067" y="1531625"/>
              <a:ext cx="109935" cy="99941"/>
            </a:xfrm>
            <a:custGeom>
              <a:avLst/>
              <a:gdLst>
                <a:gd name="connsiteX0" fmla="*/ 103839 w 109935"/>
                <a:gd name="connsiteY0" fmla="*/ 107137 h 99941"/>
                <a:gd name="connsiteX1" fmla="*/ 6396 w 109935"/>
                <a:gd name="connsiteY1" fmla="*/ 107137 h 99941"/>
                <a:gd name="connsiteX2" fmla="*/ 1799 w 109935"/>
                <a:gd name="connsiteY2" fmla="*/ 105338 h 99941"/>
                <a:gd name="connsiteX3" fmla="*/ 0 w 109935"/>
                <a:gd name="connsiteY3" fmla="*/ 100741 h 99941"/>
                <a:gd name="connsiteX4" fmla="*/ 0 w 109935"/>
                <a:gd name="connsiteY4" fmla="*/ 6296 h 99941"/>
                <a:gd name="connsiteX5" fmla="*/ 6396 w 109935"/>
                <a:gd name="connsiteY5" fmla="*/ 0 h 99941"/>
                <a:gd name="connsiteX6" fmla="*/ 12792 w 109935"/>
                <a:gd name="connsiteY6" fmla="*/ 6296 h 99941"/>
                <a:gd name="connsiteX7" fmla="*/ 12792 w 109935"/>
                <a:gd name="connsiteY7" fmla="*/ 10694 h 99941"/>
                <a:gd name="connsiteX8" fmla="*/ 13192 w 109935"/>
                <a:gd name="connsiteY8" fmla="*/ 10194 h 99941"/>
                <a:gd name="connsiteX9" fmla="*/ 22287 w 109935"/>
                <a:gd name="connsiteY9" fmla="*/ 10194 h 99941"/>
                <a:gd name="connsiteX10" fmla="*/ 108336 w 109935"/>
                <a:gd name="connsiteY10" fmla="*/ 96243 h 99941"/>
                <a:gd name="connsiteX11" fmla="*/ 109735 w 109935"/>
                <a:gd name="connsiteY11" fmla="*/ 103239 h 99941"/>
                <a:gd name="connsiteX12" fmla="*/ 103839 w 109935"/>
                <a:gd name="connsiteY12" fmla="*/ 107137 h 99941"/>
                <a:gd name="connsiteX13" fmla="*/ 12792 w 109935"/>
                <a:gd name="connsiteY13" fmla="*/ 94345 h 99941"/>
                <a:gd name="connsiteX14" fmla="*/ 88348 w 109935"/>
                <a:gd name="connsiteY14" fmla="*/ 94345 h 99941"/>
                <a:gd name="connsiteX15" fmla="*/ 13292 w 109935"/>
                <a:gd name="connsiteY15" fmla="*/ 19189 h 99941"/>
                <a:gd name="connsiteX16" fmla="*/ 12792 w 109935"/>
                <a:gd name="connsiteY16" fmla="*/ 18689 h 99941"/>
                <a:gd name="connsiteX17" fmla="*/ 12792 w 109935"/>
                <a:gd name="connsiteY17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137"/>
                  </a:moveTo>
                  <a:lnTo>
                    <a:pt x="6396" y="107137"/>
                  </a:lnTo>
                  <a:cubicBezTo>
                    <a:pt x="4697" y="107137"/>
                    <a:pt x="2998" y="106437"/>
                    <a:pt x="1799" y="105338"/>
                  </a:cubicBezTo>
                  <a:cubicBezTo>
                    <a:pt x="600" y="104139"/>
                    <a:pt x="0" y="102440"/>
                    <a:pt x="0" y="100741"/>
                  </a:cubicBezTo>
                  <a:lnTo>
                    <a:pt x="0" y="6296"/>
                  </a:lnTo>
                  <a:cubicBezTo>
                    <a:pt x="0" y="2798"/>
                    <a:pt x="2798" y="0"/>
                    <a:pt x="6396" y="0"/>
                  </a:cubicBezTo>
                  <a:cubicBezTo>
                    <a:pt x="9894" y="0"/>
                    <a:pt x="12792" y="2798"/>
                    <a:pt x="12792" y="6296"/>
                  </a:cubicBezTo>
                  <a:lnTo>
                    <a:pt x="12792" y="10694"/>
                  </a:lnTo>
                  <a:cubicBezTo>
                    <a:pt x="12892" y="10494"/>
                    <a:pt x="13092" y="10394"/>
                    <a:pt x="131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336" y="96243"/>
                  </a:lnTo>
                  <a:cubicBezTo>
                    <a:pt x="110235" y="98042"/>
                    <a:pt x="110735" y="100841"/>
                    <a:pt x="109735" y="103239"/>
                  </a:cubicBezTo>
                  <a:cubicBezTo>
                    <a:pt x="108736" y="105638"/>
                    <a:pt x="106437" y="107137"/>
                    <a:pt x="103839" y="107137"/>
                  </a:cubicBezTo>
                  <a:close/>
                  <a:moveTo>
                    <a:pt x="12792" y="94345"/>
                  </a:moveTo>
                  <a:lnTo>
                    <a:pt x="88348" y="94345"/>
                  </a:lnTo>
                  <a:lnTo>
                    <a:pt x="13292" y="19189"/>
                  </a:lnTo>
                  <a:cubicBezTo>
                    <a:pt x="13092" y="19089"/>
                    <a:pt x="12892" y="18889"/>
                    <a:pt x="12792" y="18689"/>
                  </a:cubicBezTo>
                  <a:lnTo>
                    <a:pt x="12792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81DAF09-FFB5-4C68-BB7C-6866710B1F12}"/>
                </a:ext>
              </a:extLst>
            </p:cNvPr>
            <p:cNvSpPr/>
            <p:nvPr/>
          </p:nvSpPr>
          <p:spPr>
            <a:xfrm>
              <a:off x="1777057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735448AB-1CD8-4279-AF8D-A05575DB2641}"/>
                </a:ext>
              </a:extLst>
            </p:cNvPr>
            <p:cNvSpPr/>
            <p:nvPr/>
          </p:nvSpPr>
          <p:spPr>
            <a:xfrm>
              <a:off x="1788350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DCC98DE-D61D-4EF6-8A5A-F05BA67D2701}"/>
                </a:ext>
              </a:extLst>
            </p:cNvPr>
            <p:cNvSpPr/>
            <p:nvPr/>
          </p:nvSpPr>
          <p:spPr>
            <a:xfrm>
              <a:off x="1801542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1BD21300-4F86-464E-8584-9E8844EBF589}"/>
                </a:ext>
              </a:extLst>
            </p:cNvPr>
            <p:cNvSpPr/>
            <p:nvPr/>
          </p:nvSpPr>
          <p:spPr>
            <a:xfrm>
              <a:off x="1743776" y="1751196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3712912-3223-410E-B59B-ADAF06743536}"/>
                </a:ext>
              </a:extLst>
            </p:cNvPr>
            <p:cNvSpPr/>
            <p:nvPr/>
          </p:nvSpPr>
          <p:spPr>
            <a:xfrm>
              <a:off x="1760266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3EE60EF-F25F-4857-A15C-F5B21476D91C}"/>
                </a:ext>
              </a:extLst>
            </p:cNvPr>
            <p:cNvSpPr/>
            <p:nvPr/>
          </p:nvSpPr>
          <p:spPr>
            <a:xfrm>
              <a:off x="1797582" y="1783874"/>
              <a:ext cx="59965" cy="59965"/>
            </a:xfrm>
            <a:custGeom>
              <a:avLst/>
              <a:gdLst>
                <a:gd name="connsiteX0" fmla="*/ 30944 w 59964"/>
                <a:gd name="connsiteY0" fmla="*/ 62066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8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56429 w 59964"/>
                <a:gd name="connsiteY7" fmla="*/ 48774 h 59964"/>
                <a:gd name="connsiteX8" fmla="*/ 36441 w 59964"/>
                <a:gd name="connsiteY8" fmla="*/ 61567 h 59964"/>
                <a:gd name="connsiteX9" fmla="*/ 30944 w 59964"/>
                <a:gd name="connsiteY9" fmla="*/ 62066 h 59964"/>
                <a:gd name="connsiteX10" fmla="*/ 31044 w 59964"/>
                <a:gd name="connsiteY10" fmla="*/ 12895 h 59964"/>
                <a:gd name="connsiteX11" fmla="*/ 27846 w 59964"/>
                <a:gd name="connsiteY11" fmla="*/ 13195 h 59964"/>
                <a:gd name="connsiteX12" fmla="*/ 16153 w 59964"/>
                <a:gd name="connsiteY12" fmla="*/ 20691 h 59964"/>
                <a:gd name="connsiteX13" fmla="*/ 13155 w 59964"/>
                <a:gd name="connsiteY13" fmla="*/ 34283 h 59964"/>
                <a:gd name="connsiteX14" fmla="*/ 20650 w 59964"/>
                <a:gd name="connsiteY14" fmla="*/ 45976 h 59964"/>
                <a:gd name="connsiteX15" fmla="*/ 34242 w 59964"/>
                <a:gd name="connsiteY15" fmla="*/ 48974 h 59964"/>
                <a:gd name="connsiteX16" fmla="*/ 45936 w 59964"/>
                <a:gd name="connsiteY16" fmla="*/ 41479 h 59964"/>
                <a:gd name="connsiteX17" fmla="*/ 48934 w 59964"/>
                <a:gd name="connsiteY17" fmla="*/ 27887 h 59964"/>
                <a:gd name="connsiteX18" fmla="*/ 41438 w 59964"/>
                <a:gd name="connsiteY18" fmla="*/ 16193 h 59964"/>
                <a:gd name="connsiteX19" fmla="*/ 31044 w 59964"/>
                <a:gd name="connsiteY19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66"/>
                  </a:moveTo>
                  <a:cubicBezTo>
                    <a:pt x="24648" y="62066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2"/>
                  </a:cubicBezTo>
                  <a:cubicBezTo>
                    <a:pt x="-937" y="28386"/>
                    <a:pt x="862" y="20091"/>
                    <a:pt x="5559" y="13295"/>
                  </a:cubicBezTo>
                  <a:cubicBezTo>
                    <a:pt x="10257" y="6499"/>
                    <a:pt x="17352" y="2002"/>
                    <a:pt x="25548" y="503"/>
                  </a:cubicBezTo>
                  <a:cubicBezTo>
                    <a:pt x="33643" y="-996"/>
                    <a:pt x="41938" y="902"/>
                    <a:pt x="48734" y="5600"/>
                  </a:cubicBezTo>
                  <a:cubicBezTo>
                    <a:pt x="55530" y="10297"/>
                    <a:pt x="60027" y="17393"/>
                    <a:pt x="61526" y="25588"/>
                  </a:cubicBezTo>
                  <a:cubicBezTo>
                    <a:pt x="62926" y="33783"/>
                    <a:pt x="61127" y="41978"/>
                    <a:pt x="56429" y="48774"/>
                  </a:cubicBezTo>
                  <a:cubicBezTo>
                    <a:pt x="51732" y="55570"/>
                    <a:pt x="44636" y="60068"/>
                    <a:pt x="36441" y="61567"/>
                  </a:cubicBezTo>
                  <a:cubicBezTo>
                    <a:pt x="34542" y="61967"/>
                    <a:pt x="32743" y="62066"/>
                    <a:pt x="30944" y="62066"/>
                  </a:cubicBezTo>
                  <a:close/>
                  <a:moveTo>
                    <a:pt x="31044" y="12895"/>
                  </a:moveTo>
                  <a:cubicBezTo>
                    <a:pt x="29945" y="12895"/>
                    <a:pt x="28946" y="12995"/>
                    <a:pt x="27846" y="13195"/>
                  </a:cubicBezTo>
                  <a:cubicBezTo>
                    <a:pt x="23049" y="13995"/>
                    <a:pt x="18852" y="16693"/>
                    <a:pt x="16153" y="20691"/>
                  </a:cubicBezTo>
                  <a:cubicBezTo>
                    <a:pt x="13455" y="24688"/>
                    <a:pt x="12355" y="29486"/>
                    <a:pt x="13155" y="34283"/>
                  </a:cubicBezTo>
                  <a:cubicBezTo>
                    <a:pt x="13954" y="39080"/>
                    <a:pt x="16653" y="43278"/>
                    <a:pt x="20650" y="45976"/>
                  </a:cubicBezTo>
                  <a:cubicBezTo>
                    <a:pt x="24648" y="48774"/>
                    <a:pt x="29445" y="49774"/>
                    <a:pt x="34242" y="48974"/>
                  </a:cubicBezTo>
                  <a:cubicBezTo>
                    <a:pt x="39040" y="48175"/>
                    <a:pt x="43237" y="45476"/>
                    <a:pt x="45936" y="41479"/>
                  </a:cubicBezTo>
                  <a:cubicBezTo>
                    <a:pt x="48734" y="37481"/>
                    <a:pt x="49733" y="32684"/>
                    <a:pt x="48934" y="27887"/>
                  </a:cubicBezTo>
                  <a:cubicBezTo>
                    <a:pt x="48134" y="23089"/>
                    <a:pt x="45436" y="18892"/>
                    <a:pt x="41438" y="16193"/>
                  </a:cubicBezTo>
                  <a:cubicBezTo>
                    <a:pt x="38340" y="13995"/>
                    <a:pt x="34742" y="12895"/>
                    <a:pt x="3104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70E1718A-C59B-4621-AAFE-5BA148A931CC}"/>
                </a:ext>
              </a:extLst>
            </p:cNvPr>
            <p:cNvSpPr/>
            <p:nvPr/>
          </p:nvSpPr>
          <p:spPr>
            <a:xfrm>
              <a:off x="1790973" y="1871051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9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9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62C1F848-D2F3-45B0-A01F-5B9A54BE89C2}"/>
                </a:ext>
              </a:extLst>
            </p:cNvPr>
            <p:cNvSpPr/>
            <p:nvPr/>
          </p:nvSpPr>
          <p:spPr>
            <a:xfrm>
              <a:off x="1790973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569" y="27959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458717B0-9228-48D9-93A0-7062B20B85B8}"/>
                </a:ext>
              </a:extLst>
            </p:cNvPr>
            <p:cNvSpPr/>
            <p:nvPr/>
          </p:nvSpPr>
          <p:spPr>
            <a:xfrm>
              <a:off x="1964447" y="1682137"/>
              <a:ext cx="149912" cy="149912"/>
            </a:xfrm>
            <a:custGeom>
              <a:avLst/>
              <a:gdLst>
                <a:gd name="connsiteX0" fmla="*/ 78554 w 149911"/>
                <a:gd name="connsiteY0" fmla="*/ 157108 h 149911"/>
                <a:gd name="connsiteX1" fmla="*/ 0 w 149911"/>
                <a:gd name="connsiteY1" fmla="*/ 78554 h 149911"/>
                <a:gd name="connsiteX2" fmla="*/ 78554 w 149911"/>
                <a:gd name="connsiteY2" fmla="*/ 0 h 149911"/>
                <a:gd name="connsiteX3" fmla="*/ 157108 w 149911"/>
                <a:gd name="connsiteY3" fmla="*/ 78554 h 149911"/>
                <a:gd name="connsiteX4" fmla="*/ 78554 w 149911"/>
                <a:gd name="connsiteY4" fmla="*/ 157108 h 149911"/>
                <a:gd name="connsiteX5" fmla="*/ 78554 w 149911"/>
                <a:gd name="connsiteY5" fmla="*/ 12792 h 149911"/>
                <a:gd name="connsiteX6" fmla="*/ 12792 w 149911"/>
                <a:gd name="connsiteY6" fmla="*/ 78554 h 149911"/>
                <a:gd name="connsiteX7" fmla="*/ 78554 w 149911"/>
                <a:gd name="connsiteY7" fmla="*/ 144315 h 149911"/>
                <a:gd name="connsiteX8" fmla="*/ 144315 w 149911"/>
                <a:gd name="connsiteY8" fmla="*/ 78554 h 149911"/>
                <a:gd name="connsiteX9" fmla="*/ 78554 w 149911"/>
                <a:gd name="connsiteY9" fmla="*/ 12792 h 14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9911" h="149911">
                  <a:moveTo>
                    <a:pt x="78554" y="157108"/>
                  </a:moveTo>
                  <a:cubicBezTo>
                    <a:pt x="35279" y="157108"/>
                    <a:pt x="0" y="121828"/>
                    <a:pt x="0" y="78554"/>
                  </a:cubicBezTo>
                  <a:cubicBezTo>
                    <a:pt x="0" y="35279"/>
                    <a:pt x="35179" y="0"/>
                    <a:pt x="78554" y="0"/>
                  </a:cubicBezTo>
                  <a:cubicBezTo>
                    <a:pt x="121928" y="0"/>
                    <a:pt x="157108" y="35179"/>
                    <a:pt x="157108" y="78554"/>
                  </a:cubicBezTo>
                  <a:cubicBezTo>
                    <a:pt x="157108" y="121928"/>
                    <a:pt x="121828" y="157108"/>
                    <a:pt x="78554" y="157108"/>
                  </a:cubicBezTo>
                  <a:close/>
                  <a:moveTo>
                    <a:pt x="78554" y="12792"/>
                  </a:moveTo>
                  <a:cubicBezTo>
                    <a:pt x="42275" y="12792"/>
                    <a:pt x="12792" y="42275"/>
                    <a:pt x="12792" y="78554"/>
                  </a:cubicBezTo>
                  <a:cubicBezTo>
                    <a:pt x="12792" y="114833"/>
                    <a:pt x="42275" y="144315"/>
                    <a:pt x="78554" y="144315"/>
                  </a:cubicBezTo>
                  <a:cubicBezTo>
                    <a:pt x="114833" y="144315"/>
                    <a:pt x="144315" y="114833"/>
                    <a:pt x="144315" y="78554"/>
                  </a:cubicBezTo>
                  <a:cubicBezTo>
                    <a:pt x="144315" y="42275"/>
                    <a:pt x="114833" y="12792"/>
                    <a:pt x="7855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ED0A16F-CB96-4961-9FA4-3EFB0BC99915}"/>
                </a:ext>
              </a:extLst>
            </p:cNvPr>
            <p:cNvSpPr/>
            <p:nvPr/>
          </p:nvSpPr>
          <p:spPr>
            <a:xfrm>
              <a:off x="1990931" y="1754294"/>
              <a:ext cx="99941" cy="9994"/>
            </a:xfrm>
            <a:custGeom>
              <a:avLst/>
              <a:gdLst>
                <a:gd name="connsiteX0" fmla="*/ 97743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7743 w 99941"/>
                <a:gd name="connsiteY4" fmla="*/ 0 h 9994"/>
                <a:gd name="connsiteX5" fmla="*/ 104139 w 99941"/>
                <a:gd name="connsiteY5" fmla="*/ 6396 h 9994"/>
                <a:gd name="connsiteX6" fmla="*/ 97743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774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97743" y="0"/>
                  </a:lnTo>
                  <a:cubicBezTo>
                    <a:pt x="101241" y="0"/>
                    <a:pt x="104139" y="2798"/>
                    <a:pt x="104139" y="6396"/>
                  </a:cubicBezTo>
                  <a:cubicBezTo>
                    <a:pt x="104139" y="9894"/>
                    <a:pt x="101241" y="12792"/>
                    <a:pt x="9774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0" name="Group 929">
            <a:extLst>
              <a:ext uri="{FF2B5EF4-FFF2-40B4-BE49-F238E27FC236}">
                <a16:creationId xmlns:a16="http://schemas.microsoft.com/office/drawing/2014/main" id="{7E0F08DF-D9E2-4A9F-AC45-19FF246080D9}"/>
              </a:ext>
            </a:extLst>
          </p:cNvPr>
          <p:cNvGrpSpPr/>
          <p:nvPr/>
        </p:nvGrpSpPr>
        <p:grpSpPr>
          <a:xfrm>
            <a:off x="2903595" y="1528527"/>
            <a:ext cx="465226" cy="459730"/>
            <a:chOff x="2903595" y="1528527"/>
            <a:chExt cx="465226" cy="459730"/>
          </a:xfrm>
          <a:solidFill>
            <a:srgbClr val="FFFFFF"/>
          </a:solidFill>
        </p:grpSpPr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AE9B71D8-D8AC-493A-A342-6BA65E226106}"/>
                </a:ext>
              </a:extLst>
            </p:cNvPr>
            <p:cNvSpPr/>
            <p:nvPr/>
          </p:nvSpPr>
          <p:spPr>
            <a:xfrm>
              <a:off x="3036516" y="1528527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92428 w 329806"/>
                <a:gd name="connsiteY1" fmla="*/ 464227 h 459729"/>
                <a:gd name="connsiteX2" fmla="*/ 40176 w 329806"/>
                <a:gd name="connsiteY2" fmla="*/ 464227 h 459729"/>
                <a:gd name="connsiteX3" fmla="*/ 6696 w 329806"/>
                <a:gd name="connsiteY3" fmla="*/ 446338 h 459729"/>
                <a:gd name="connsiteX4" fmla="*/ 8495 w 329806"/>
                <a:gd name="connsiteY4" fmla="*/ 437443 h 459729"/>
                <a:gd name="connsiteX5" fmla="*/ 17390 w 329806"/>
                <a:gd name="connsiteY5" fmla="*/ 439242 h 459729"/>
                <a:gd name="connsiteX6" fmla="*/ 40176 w 329806"/>
                <a:gd name="connsiteY6" fmla="*/ 451435 h 459729"/>
                <a:gd name="connsiteX7" fmla="*/ 292428 w 329806"/>
                <a:gd name="connsiteY7" fmla="*/ 451435 h 459729"/>
                <a:gd name="connsiteX8" fmla="*/ 319812 w 329806"/>
                <a:gd name="connsiteY8" fmla="*/ 424051 h 459729"/>
                <a:gd name="connsiteX9" fmla="*/ 319812 w 329806"/>
                <a:gd name="connsiteY9" fmla="*/ 315015 h 459729"/>
                <a:gd name="connsiteX10" fmla="*/ 326208 w 329806"/>
                <a:gd name="connsiteY10" fmla="*/ 308519 h 459729"/>
                <a:gd name="connsiteX11" fmla="*/ 332604 w 329806"/>
                <a:gd name="connsiteY11" fmla="*/ 315015 h 459729"/>
                <a:gd name="connsiteX12" fmla="*/ 332604 w 329806"/>
                <a:gd name="connsiteY12" fmla="*/ 424051 h 459729"/>
                <a:gd name="connsiteX13" fmla="*/ 292428 w 329806"/>
                <a:gd name="connsiteY13" fmla="*/ 464227 h 459729"/>
                <a:gd name="connsiteX14" fmla="*/ 6496 w 329806"/>
                <a:gd name="connsiteY14" fmla="*/ 431147 h 459729"/>
                <a:gd name="connsiteX15" fmla="*/ 6496 w 329806"/>
                <a:gd name="connsiteY15" fmla="*/ 431147 h 459729"/>
                <a:gd name="connsiteX16" fmla="*/ 0 w 329806"/>
                <a:gd name="connsiteY16" fmla="*/ 424850 h 459729"/>
                <a:gd name="connsiteX17" fmla="*/ 1799 w 329806"/>
                <a:gd name="connsiteY17" fmla="*/ 420253 h 459729"/>
                <a:gd name="connsiteX18" fmla="*/ 6296 w 329806"/>
                <a:gd name="connsiteY18" fmla="*/ 418354 h 459729"/>
                <a:gd name="connsiteX19" fmla="*/ 6396 w 329806"/>
                <a:gd name="connsiteY19" fmla="*/ 418354 h 459729"/>
                <a:gd name="connsiteX20" fmla="*/ 12792 w 329806"/>
                <a:gd name="connsiteY20" fmla="*/ 424551 h 459729"/>
                <a:gd name="connsiteX21" fmla="*/ 6496 w 329806"/>
                <a:gd name="connsiteY21" fmla="*/ 431147 h 459729"/>
                <a:gd name="connsiteX22" fmla="*/ 6496 w 329806"/>
                <a:gd name="connsiteY22" fmla="*/ 431147 h 459729"/>
                <a:gd name="connsiteX23" fmla="*/ 6396 w 329806"/>
                <a:gd name="connsiteY23" fmla="*/ 411958 h 459729"/>
                <a:gd name="connsiteX24" fmla="*/ 0 w 329806"/>
                <a:gd name="connsiteY24" fmla="*/ 405462 h 459729"/>
                <a:gd name="connsiteX25" fmla="*/ 0 w 329806"/>
                <a:gd name="connsiteY25" fmla="*/ 213574 h 459729"/>
                <a:gd name="connsiteX26" fmla="*/ 6396 w 329806"/>
                <a:gd name="connsiteY26" fmla="*/ 207178 h 459729"/>
                <a:gd name="connsiteX27" fmla="*/ 12792 w 329806"/>
                <a:gd name="connsiteY27" fmla="*/ 213574 h 459729"/>
                <a:gd name="connsiteX28" fmla="*/ 12792 w 329806"/>
                <a:gd name="connsiteY28" fmla="*/ 405462 h 459729"/>
                <a:gd name="connsiteX29" fmla="*/ 6396 w 329806"/>
                <a:gd name="connsiteY29" fmla="*/ 411958 h 459729"/>
                <a:gd name="connsiteX30" fmla="*/ 326208 w 329806"/>
                <a:gd name="connsiteY30" fmla="*/ 302122 h 459729"/>
                <a:gd name="connsiteX31" fmla="*/ 319812 w 329806"/>
                <a:gd name="connsiteY31" fmla="*/ 295826 h 459729"/>
                <a:gd name="connsiteX32" fmla="*/ 319812 w 329806"/>
                <a:gd name="connsiteY32" fmla="*/ 103839 h 459729"/>
                <a:gd name="connsiteX33" fmla="*/ 326208 w 329806"/>
                <a:gd name="connsiteY33" fmla="*/ 97443 h 459729"/>
                <a:gd name="connsiteX34" fmla="*/ 332604 w 329806"/>
                <a:gd name="connsiteY34" fmla="*/ 103839 h 459729"/>
                <a:gd name="connsiteX35" fmla="*/ 332604 w 329806"/>
                <a:gd name="connsiteY35" fmla="*/ 295826 h 459729"/>
                <a:gd name="connsiteX36" fmla="*/ 326208 w 329806"/>
                <a:gd name="connsiteY36" fmla="*/ 302122 h 459729"/>
                <a:gd name="connsiteX37" fmla="*/ 6396 w 329806"/>
                <a:gd name="connsiteY37" fmla="*/ 200782 h 459729"/>
                <a:gd name="connsiteX38" fmla="*/ 0 w 329806"/>
                <a:gd name="connsiteY38" fmla="*/ 194486 h 459729"/>
                <a:gd name="connsiteX39" fmla="*/ 0 w 329806"/>
                <a:gd name="connsiteY39" fmla="*/ 40176 h 459729"/>
                <a:gd name="connsiteX40" fmla="*/ 40176 w 329806"/>
                <a:gd name="connsiteY40" fmla="*/ 0 h 459729"/>
                <a:gd name="connsiteX41" fmla="*/ 228766 w 329806"/>
                <a:gd name="connsiteY41" fmla="*/ 0 h 459729"/>
                <a:gd name="connsiteX42" fmla="*/ 235162 w 329806"/>
                <a:gd name="connsiteY42" fmla="*/ 6396 h 459729"/>
                <a:gd name="connsiteX43" fmla="*/ 228766 w 329806"/>
                <a:gd name="connsiteY43" fmla="*/ 12792 h 459729"/>
                <a:gd name="connsiteX44" fmla="*/ 40176 w 329806"/>
                <a:gd name="connsiteY44" fmla="*/ 12792 h 459729"/>
                <a:gd name="connsiteX45" fmla="*/ 12792 w 329806"/>
                <a:gd name="connsiteY45" fmla="*/ 40176 h 459729"/>
                <a:gd name="connsiteX46" fmla="*/ 12792 w 329806"/>
                <a:gd name="connsiteY46" fmla="*/ 194486 h 459729"/>
                <a:gd name="connsiteX47" fmla="*/ 6396 w 329806"/>
                <a:gd name="connsiteY47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92428" y="464227"/>
                  </a:lnTo>
                  <a:lnTo>
                    <a:pt x="40176" y="464227"/>
                  </a:lnTo>
                  <a:cubicBezTo>
                    <a:pt x="26784" y="464227"/>
                    <a:pt x="14192" y="457531"/>
                    <a:pt x="6696" y="446338"/>
                  </a:cubicBezTo>
                  <a:cubicBezTo>
                    <a:pt x="4797" y="443339"/>
                    <a:pt x="5597" y="439442"/>
                    <a:pt x="8495" y="437443"/>
                  </a:cubicBezTo>
                  <a:cubicBezTo>
                    <a:pt x="11293" y="435544"/>
                    <a:pt x="15491" y="436344"/>
                    <a:pt x="17390" y="439242"/>
                  </a:cubicBezTo>
                  <a:cubicBezTo>
                    <a:pt x="22487" y="446937"/>
                    <a:pt x="30982" y="451435"/>
                    <a:pt x="40176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812" y="424051"/>
                  </a:cubicBezTo>
                  <a:lnTo>
                    <a:pt x="319812" y="315015"/>
                  </a:lnTo>
                  <a:cubicBezTo>
                    <a:pt x="319812" y="311417"/>
                    <a:pt x="322710" y="308519"/>
                    <a:pt x="326208" y="308519"/>
                  </a:cubicBezTo>
                  <a:cubicBezTo>
                    <a:pt x="329806" y="308519"/>
                    <a:pt x="332604" y="311417"/>
                    <a:pt x="332604" y="315015"/>
                  </a:cubicBezTo>
                  <a:lnTo>
                    <a:pt x="332604" y="424051"/>
                  </a:lnTo>
                  <a:cubicBezTo>
                    <a:pt x="332604" y="446238"/>
                    <a:pt x="314615" y="464227"/>
                    <a:pt x="292428" y="4642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998" y="431147"/>
                    <a:pt x="100" y="428248"/>
                    <a:pt x="0" y="424850"/>
                  </a:cubicBezTo>
                  <a:cubicBezTo>
                    <a:pt x="0" y="423151"/>
                    <a:pt x="600" y="421452"/>
                    <a:pt x="1799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396" y="418354"/>
                  </a:lnTo>
                  <a:cubicBezTo>
                    <a:pt x="9894" y="418354"/>
                    <a:pt x="12693" y="421153"/>
                    <a:pt x="12792" y="424551"/>
                  </a:cubicBezTo>
                  <a:cubicBezTo>
                    <a:pt x="12892" y="428048"/>
                    <a:pt x="100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462"/>
                  </a:cubicBezTo>
                  <a:lnTo>
                    <a:pt x="0" y="213574"/>
                  </a:lnTo>
                  <a:cubicBezTo>
                    <a:pt x="0" y="210077"/>
                    <a:pt x="2898" y="207178"/>
                    <a:pt x="6396" y="207178"/>
                  </a:cubicBezTo>
                  <a:cubicBezTo>
                    <a:pt x="9894" y="207178"/>
                    <a:pt x="12792" y="210077"/>
                    <a:pt x="12792" y="213574"/>
                  </a:cubicBezTo>
                  <a:lnTo>
                    <a:pt x="12792" y="405462"/>
                  </a:lnTo>
                  <a:cubicBezTo>
                    <a:pt x="12792" y="409060"/>
                    <a:pt x="9894" y="411958"/>
                    <a:pt x="6396" y="411958"/>
                  </a:cubicBezTo>
                  <a:close/>
                  <a:moveTo>
                    <a:pt x="326208" y="302122"/>
                  </a:moveTo>
                  <a:cubicBezTo>
                    <a:pt x="322710" y="302122"/>
                    <a:pt x="319812" y="299324"/>
                    <a:pt x="319812" y="295826"/>
                  </a:cubicBezTo>
                  <a:lnTo>
                    <a:pt x="319812" y="103839"/>
                  </a:lnTo>
                  <a:cubicBezTo>
                    <a:pt x="319812" y="100341"/>
                    <a:pt x="322710" y="97443"/>
                    <a:pt x="326208" y="97443"/>
                  </a:cubicBezTo>
                  <a:cubicBezTo>
                    <a:pt x="329806" y="97443"/>
                    <a:pt x="332604" y="100341"/>
                    <a:pt x="332604" y="103839"/>
                  </a:cubicBezTo>
                  <a:lnTo>
                    <a:pt x="332604" y="295826"/>
                  </a:lnTo>
                  <a:cubicBezTo>
                    <a:pt x="332604" y="299324"/>
                    <a:pt x="329806" y="302122"/>
                    <a:pt x="326208" y="302122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984"/>
                    <a:pt x="0" y="194486"/>
                  </a:cubicBezTo>
                  <a:lnTo>
                    <a:pt x="0" y="40176"/>
                  </a:lnTo>
                  <a:cubicBezTo>
                    <a:pt x="0" y="18089"/>
                    <a:pt x="18089" y="0"/>
                    <a:pt x="40176" y="0"/>
                  </a:cubicBezTo>
                  <a:lnTo>
                    <a:pt x="228766" y="0"/>
                  </a:lnTo>
                  <a:cubicBezTo>
                    <a:pt x="232264" y="0"/>
                    <a:pt x="235162" y="2898"/>
                    <a:pt x="235162" y="6396"/>
                  </a:cubicBezTo>
                  <a:cubicBezTo>
                    <a:pt x="235162" y="9994"/>
                    <a:pt x="232264" y="12792"/>
                    <a:pt x="228766" y="12792"/>
                  </a:cubicBezTo>
                  <a:lnTo>
                    <a:pt x="40176" y="12792"/>
                  </a:lnTo>
                  <a:cubicBezTo>
                    <a:pt x="25085" y="12792"/>
                    <a:pt x="12792" y="25185"/>
                    <a:pt x="12792" y="40176"/>
                  </a:cubicBezTo>
                  <a:lnTo>
                    <a:pt x="12792" y="194486"/>
                  </a:lnTo>
                  <a:cubicBezTo>
                    <a:pt x="12792" y="197984"/>
                    <a:pt x="98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82A651ED-DE3D-44D3-A606-9B65FDB48728}"/>
                </a:ext>
              </a:extLst>
            </p:cNvPr>
            <p:cNvSpPr/>
            <p:nvPr/>
          </p:nvSpPr>
          <p:spPr>
            <a:xfrm>
              <a:off x="3258886" y="1531625"/>
              <a:ext cx="109935" cy="99941"/>
            </a:xfrm>
            <a:custGeom>
              <a:avLst/>
              <a:gdLst>
                <a:gd name="connsiteX0" fmla="*/ 103839 w 109935"/>
                <a:gd name="connsiteY0" fmla="*/ 107137 h 99941"/>
                <a:gd name="connsiteX1" fmla="*/ 6396 w 109935"/>
                <a:gd name="connsiteY1" fmla="*/ 107137 h 99941"/>
                <a:gd name="connsiteX2" fmla="*/ 1799 w 109935"/>
                <a:gd name="connsiteY2" fmla="*/ 105338 h 99941"/>
                <a:gd name="connsiteX3" fmla="*/ 0 w 109935"/>
                <a:gd name="connsiteY3" fmla="*/ 100741 h 99941"/>
                <a:gd name="connsiteX4" fmla="*/ 0 w 109935"/>
                <a:gd name="connsiteY4" fmla="*/ 6296 h 99941"/>
                <a:gd name="connsiteX5" fmla="*/ 6396 w 109935"/>
                <a:gd name="connsiteY5" fmla="*/ 0 h 99941"/>
                <a:gd name="connsiteX6" fmla="*/ 12792 w 109935"/>
                <a:gd name="connsiteY6" fmla="*/ 6296 h 99941"/>
                <a:gd name="connsiteX7" fmla="*/ 12792 w 109935"/>
                <a:gd name="connsiteY7" fmla="*/ 106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337 w 109935"/>
                <a:gd name="connsiteY10" fmla="*/ 96243 h 99941"/>
                <a:gd name="connsiteX11" fmla="*/ 109736 w 109935"/>
                <a:gd name="connsiteY11" fmla="*/ 103239 h 99941"/>
                <a:gd name="connsiteX12" fmla="*/ 103839 w 109935"/>
                <a:gd name="connsiteY12" fmla="*/ 107137 h 99941"/>
                <a:gd name="connsiteX13" fmla="*/ 12792 w 109935"/>
                <a:gd name="connsiteY13" fmla="*/ 94345 h 99941"/>
                <a:gd name="connsiteX14" fmla="*/ 88448 w 109935"/>
                <a:gd name="connsiteY14" fmla="*/ 94345 h 99941"/>
                <a:gd name="connsiteX15" fmla="*/ 13392 w 109935"/>
                <a:gd name="connsiteY15" fmla="*/ 19289 h 99941"/>
                <a:gd name="connsiteX16" fmla="*/ 13292 w 109935"/>
                <a:gd name="connsiteY16" fmla="*/ 19189 h 99941"/>
                <a:gd name="connsiteX17" fmla="*/ 12792 w 109935"/>
                <a:gd name="connsiteY17" fmla="*/ 18689 h 99941"/>
                <a:gd name="connsiteX18" fmla="*/ 12792 w 109935"/>
                <a:gd name="connsiteY18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137"/>
                  </a:moveTo>
                  <a:lnTo>
                    <a:pt x="6396" y="107137"/>
                  </a:lnTo>
                  <a:cubicBezTo>
                    <a:pt x="4697" y="107137"/>
                    <a:pt x="3098" y="106437"/>
                    <a:pt x="1799" y="105338"/>
                  </a:cubicBezTo>
                  <a:cubicBezTo>
                    <a:pt x="700" y="104139"/>
                    <a:pt x="0" y="102440"/>
                    <a:pt x="0" y="100741"/>
                  </a:cubicBezTo>
                  <a:lnTo>
                    <a:pt x="0" y="6296"/>
                  </a:lnTo>
                  <a:cubicBezTo>
                    <a:pt x="0" y="2798"/>
                    <a:pt x="2798" y="0"/>
                    <a:pt x="6396" y="0"/>
                  </a:cubicBezTo>
                  <a:cubicBezTo>
                    <a:pt x="9894" y="0"/>
                    <a:pt x="12792" y="2798"/>
                    <a:pt x="12792" y="6296"/>
                  </a:cubicBezTo>
                  <a:lnTo>
                    <a:pt x="12792" y="10694"/>
                  </a:lnTo>
                  <a:cubicBezTo>
                    <a:pt x="12893" y="10494"/>
                    <a:pt x="13092" y="10394"/>
                    <a:pt x="13292" y="10194"/>
                  </a:cubicBezTo>
                  <a:cubicBezTo>
                    <a:pt x="15691" y="7795"/>
                    <a:pt x="19889" y="7795"/>
                    <a:pt x="22287" y="10194"/>
                  </a:cubicBezTo>
                  <a:lnTo>
                    <a:pt x="108337" y="96243"/>
                  </a:lnTo>
                  <a:cubicBezTo>
                    <a:pt x="110235" y="98042"/>
                    <a:pt x="110735" y="100841"/>
                    <a:pt x="109736" y="103239"/>
                  </a:cubicBezTo>
                  <a:cubicBezTo>
                    <a:pt x="108736" y="105638"/>
                    <a:pt x="106438" y="107137"/>
                    <a:pt x="103839" y="107137"/>
                  </a:cubicBezTo>
                  <a:close/>
                  <a:moveTo>
                    <a:pt x="12792" y="94345"/>
                  </a:moveTo>
                  <a:lnTo>
                    <a:pt x="88448" y="94345"/>
                  </a:lnTo>
                  <a:lnTo>
                    <a:pt x="13392" y="19289"/>
                  </a:lnTo>
                  <a:cubicBezTo>
                    <a:pt x="13292" y="19289"/>
                    <a:pt x="13292" y="19289"/>
                    <a:pt x="13292" y="19189"/>
                  </a:cubicBezTo>
                  <a:cubicBezTo>
                    <a:pt x="13092" y="19089"/>
                    <a:pt x="12893" y="18889"/>
                    <a:pt x="12792" y="18689"/>
                  </a:cubicBezTo>
                  <a:lnTo>
                    <a:pt x="12792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DCD3E25-6058-4F4B-AB09-C82F614D6631}"/>
                </a:ext>
              </a:extLst>
            </p:cNvPr>
            <p:cNvSpPr/>
            <p:nvPr/>
          </p:nvSpPr>
          <p:spPr>
            <a:xfrm>
              <a:off x="2936975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D0414F26-1F7B-4FD4-95A9-7BDD5FF59D57}"/>
                </a:ext>
              </a:extLst>
            </p:cNvPr>
            <p:cNvSpPr/>
            <p:nvPr/>
          </p:nvSpPr>
          <p:spPr>
            <a:xfrm>
              <a:off x="2948168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B36A6B2-9999-4B4D-BB91-D86388326EAB}"/>
                </a:ext>
              </a:extLst>
            </p:cNvPr>
            <p:cNvSpPr/>
            <p:nvPr/>
          </p:nvSpPr>
          <p:spPr>
            <a:xfrm>
              <a:off x="2961361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38A39B90-5A5E-4CAD-A032-178AF5206EEA}"/>
                </a:ext>
              </a:extLst>
            </p:cNvPr>
            <p:cNvSpPr/>
            <p:nvPr/>
          </p:nvSpPr>
          <p:spPr>
            <a:xfrm>
              <a:off x="2903595" y="1751196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BA926713-5918-40D7-A80C-A5ED9B5C796A}"/>
                </a:ext>
              </a:extLst>
            </p:cNvPr>
            <p:cNvSpPr/>
            <p:nvPr/>
          </p:nvSpPr>
          <p:spPr>
            <a:xfrm>
              <a:off x="2920185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23AB9A7-B66E-4EEB-A49C-B0C98FC77979}"/>
                </a:ext>
              </a:extLst>
            </p:cNvPr>
            <p:cNvSpPr/>
            <p:nvPr/>
          </p:nvSpPr>
          <p:spPr>
            <a:xfrm>
              <a:off x="2957400" y="1783874"/>
              <a:ext cx="59965" cy="59965"/>
            </a:xfrm>
            <a:custGeom>
              <a:avLst/>
              <a:gdLst>
                <a:gd name="connsiteX0" fmla="*/ 30944 w 59964"/>
                <a:gd name="connsiteY0" fmla="*/ 62066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8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56429 w 59964"/>
                <a:gd name="connsiteY7" fmla="*/ 48774 h 59964"/>
                <a:gd name="connsiteX8" fmla="*/ 36441 w 59964"/>
                <a:gd name="connsiteY8" fmla="*/ 61567 h 59964"/>
                <a:gd name="connsiteX9" fmla="*/ 30944 w 59964"/>
                <a:gd name="connsiteY9" fmla="*/ 62066 h 59964"/>
                <a:gd name="connsiteX10" fmla="*/ 31044 w 59964"/>
                <a:gd name="connsiteY10" fmla="*/ 12895 h 59964"/>
                <a:gd name="connsiteX11" fmla="*/ 27846 w 59964"/>
                <a:gd name="connsiteY11" fmla="*/ 13195 h 59964"/>
                <a:gd name="connsiteX12" fmla="*/ 16153 w 59964"/>
                <a:gd name="connsiteY12" fmla="*/ 20691 h 59964"/>
                <a:gd name="connsiteX13" fmla="*/ 13155 w 59964"/>
                <a:gd name="connsiteY13" fmla="*/ 34283 h 59964"/>
                <a:gd name="connsiteX14" fmla="*/ 20650 w 59964"/>
                <a:gd name="connsiteY14" fmla="*/ 45976 h 59964"/>
                <a:gd name="connsiteX15" fmla="*/ 34242 w 59964"/>
                <a:gd name="connsiteY15" fmla="*/ 48974 h 59964"/>
                <a:gd name="connsiteX16" fmla="*/ 45936 w 59964"/>
                <a:gd name="connsiteY16" fmla="*/ 41479 h 59964"/>
                <a:gd name="connsiteX17" fmla="*/ 48934 w 59964"/>
                <a:gd name="connsiteY17" fmla="*/ 27887 h 59964"/>
                <a:gd name="connsiteX18" fmla="*/ 41438 w 59964"/>
                <a:gd name="connsiteY18" fmla="*/ 16193 h 59964"/>
                <a:gd name="connsiteX19" fmla="*/ 31044 w 59964"/>
                <a:gd name="connsiteY19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66"/>
                  </a:moveTo>
                  <a:cubicBezTo>
                    <a:pt x="24648" y="62066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2"/>
                  </a:cubicBezTo>
                  <a:cubicBezTo>
                    <a:pt x="-937" y="28386"/>
                    <a:pt x="862" y="20091"/>
                    <a:pt x="5559" y="13295"/>
                  </a:cubicBezTo>
                  <a:cubicBezTo>
                    <a:pt x="10257" y="6499"/>
                    <a:pt x="17352" y="2002"/>
                    <a:pt x="25548" y="503"/>
                  </a:cubicBezTo>
                  <a:cubicBezTo>
                    <a:pt x="33743" y="-996"/>
                    <a:pt x="41938" y="902"/>
                    <a:pt x="48734" y="5600"/>
                  </a:cubicBezTo>
                  <a:cubicBezTo>
                    <a:pt x="55530" y="10297"/>
                    <a:pt x="60027" y="17393"/>
                    <a:pt x="61526" y="25588"/>
                  </a:cubicBezTo>
                  <a:cubicBezTo>
                    <a:pt x="62926" y="33783"/>
                    <a:pt x="61127" y="41978"/>
                    <a:pt x="56429" y="48774"/>
                  </a:cubicBezTo>
                  <a:cubicBezTo>
                    <a:pt x="51732" y="55570"/>
                    <a:pt x="44636" y="60068"/>
                    <a:pt x="36441" y="61567"/>
                  </a:cubicBezTo>
                  <a:cubicBezTo>
                    <a:pt x="34642" y="61967"/>
                    <a:pt x="32743" y="62066"/>
                    <a:pt x="30944" y="62066"/>
                  </a:cubicBezTo>
                  <a:close/>
                  <a:moveTo>
                    <a:pt x="31044" y="12895"/>
                  </a:moveTo>
                  <a:cubicBezTo>
                    <a:pt x="29945" y="12895"/>
                    <a:pt x="28946" y="12995"/>
                    <a:pt x="27846" y="13195"/>
                  </a:cubicBezTo>
                  <a:cubicBezTo>
                    <a:pt x="23049" y="13995"/>
                    <a:pt x="18852" y="16693"/>
                    <a:pt x="16153" y="20691"/>
                  </a:cubicBezTo>
                  <a:cubicBezTo>
                    <a:pt x="13455" y="24688"/>
                    <a:pt x="12355" y="29486"/>
                    <a:pt x="13155" y="34283"/>
                  </a:cubicBezTo>
                  <a:cubicBezTo>
                    <a:pt x="13954" y="39080"/>
                    <a:pt x="16653" y="43278"/>
                    <a:pt x="20650" y="45976"/>
                  </a:cubicBezTo>
                  <a:cubicBezTo>
                    <a:pt x="24648" y="48774"/>
                    <a:pt x="29445" y="49774"/>
                    <a:pt x="34242" y="48974"/>
                  </a:cubicBezTo>
                  <a:cubicBezTo>
                    <a:pt x="39040" y="48175"/>
                    <a:pt x="43237" y="45476"/>
                    <a:pt x="45936" y="41479"/>
                  </a:cubicBezTo>
                  <a:cubicBezTo>
                    <a:pt x="48734" y="37481"/>
                    <a:pt x="49733" y="32684"/>
                    <a:pt x="48934" y="27887"/>
                  </a:cubicBezTo>
                  <a:cubicBezTo>
                    <a:pt x="48134" y="23089"/>
                    <a:pt x="45436" y="18892"/>
                    <a:pt x="41438" y="16193"/>
                  </a:cubicBezTo>
                  <a:cubicBezTo>
                    <a:pt x="38340" y="13995"/>
                    <a:pt x="34742" y="12895"/>
                    <a:pt x="3104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B5CE8946-CA35-42C6-9A97-4E846DA82161}"/>
                </a:ext>
              </a:extLst>
            </p:cNvPr>
            <p:cNvSpPr/>
            <p:nvPr/>
          </p:nvSpPr>
          <p:spPr>
            <a:xfrm>
              <a:off x="2950792" y="1871051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9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9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7006FF4E-2857-4884-A62B-26D833133BA0}"/>
                </a:ext>
              </a:extLst>
            </p:cNvPr>
            <p:cNvSpPr/>
            <p:nvPr/>
          </p:nvSpPr>
          <p:spPr>
            <a:xfrm>
              <a:off x="2950792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7959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E0126699-0F32-4F7C-AF92-A2475B1DCC77}"/>
                </a:ext>
              </a:extLst>
            </p:cNvPr>
            <p:cNvSpPr/>
            <p:nvPr/>
          </p:nvSpPr>
          <p:spPr>
            <a:xfrm>
              <a:off x="3103177" y="1697528"/>
              <a:ext cx="189888" cy="119930"/>
            </a:xfrm>
            <a:custGeom>
              <a:avLst/>
              <a:gdLst>
                <a:gd name="connsiteX0" fmla="*/ 158907 w 189888"/>
                <a:gd name="connsiteY0" fmla="*/ 126226 h 119929"/>
                <a:gd name="connsiteX1" fmla="*/ 40376 w 189888"/>
                <a:gd name="connsiteY1" fmla="*/ 126226 h 119929"/>
                <a:gd name="connsiteX2" fmla="*/ 0 w 189888"/>
                <a:gd name="connsiteY2" fmla="*/ 85850 h 119929"/>
                <a:gd name="connsiteX3" fmla="*/ 33580 w 189888"/>
                <a:gd name="connsiteY3" fmla="*/ 46073 h 119929"/>
                <a:gd name="connsiteX4" fmla="*/ 33181 w 189888"/>
                <a:gd name="connsiteY4" fmla="*/ 40376 h 119929"/>
                <a:gd name="connsiteX5" fmla="*/ 73557 w 189888"/>
                <a:gd name="connsiteY5" fmla="*/ 0 h 119929"/>
                <a:gd name="connsiteX6" fmla="*/ 103639 w 189888"/>
                <a:gd name="connsiteY6" fmla="*/ 13392 h 119929"/>
                <a:gd name="connsiteX7" fmla="*/ 116032 w 189888"/>
                <a:gd name="connsiteY7" fmla="*/ 11493 h 119929"/>
                <a:gd name="connsiteX8" fmla="*/ 155908 w 189888"/>
                <a:gd name="connsiteY8" fmla="*/ 45573 h 119929"/>
                <a:gd name="connsiteX9" fmla="*/ 158907 w 189888"/>
                <a:gd name="connsiteY9" fmla="*/ 45473 h 119929"/>
                <a:gd name="connsiteX10" fmla="*/ 199283 w 189888"/>
                <a:gd name="connsiteY10" fmla="*/ 85850 h 119929"/>
                <a:gd name="connsiteX11" fmla="*/ 159306 w 189888"/>
                <a:gd name="connsiteY11" fmla="*/ 126226 h 119929"/>
                <a:gd name="connsiteX12" fmla="*/ 158907 w 189888"/>
                <a:gd name="connsiteY12" fmla="*/ 126226 h 119929"/>
                <a:gd name="connsiteX13" fmla="*/ 41276 w 189888"/>
                <a:gd name="connsiteY13" fmla="*/ 58266 h 119929"/>
                <a:gd name="connsiteX14" fmla="*/ 12792 w 189888"/>
                <a:gd name="connsiteY14" fmla="*/ 85850 h 119929"/>
                <a:gd name="connsiteX15" fmla="*/ 40376 w 189888"/>
                <a:gd name="connsiteY15" fmla="*/ 113433 h 119929"/>
                <a:gd name="connsiteX16" fmla="*/ 158507 w 189888"/>
                <a:gd name="connsiteY16" fmla="*/ 113433 h 119929"/>
                <a:gd name="connsiteX17" fmla="*/ 158907 w 189888"/>
                <a:gd name="connsiteY17" fmla="*/ 113433 h 119929"/>
                <a:gd name="connsiteX18" fmla="*/ 186490 w 189888"/>
                <a:gd name="connsiteY18" fmla="*/ 85850 h 119929"/>
                <a:gd name="connsiteX19" fmla="*/ 158907 w 189888"/>
                <a:gd name="connsiteY19" fmla="*/ 58266 h 119929"/>
                <a:gd name="connsiteX20" fmla="*/ 151711 w 189888"/>
                <a:gd name="connsiteY20" fmla="*/ 59165 h 119929"/>
                <a:gd name="connsiteX21" fmla="*/ 146014 w 189888"/>
                <a:gd name="connsiteY21" fmla="*/ 57866 h 119929"/>
                <a:gd name="connsiteX22" fmla="*/ 143716 w 189888"/>
                <a:gd name="connsiteY22" fmla="*/ 52469 h 119929"/>
                <a:gd name="connsiteX23" fmla="*/ 116132 w 189888"/>
                <a:gd name="connsiteY23" fmla="*/ 24186 h 119929"/>
                <a:gd name="connsiteX24" fmla="*/ 104339 w 189888"/>
                <a:gd name="connsiteY24" fmla="*/ 26784 h 119929"/>
                <a:gd name="connsiteX25" fmla="*/ 96343 w 189888"/>
                <a:gd name="connsiteY25" fmla="*/ 24586 h 119929"/>
                <a:gd name="connsiteX26" fmla="*/ 73657 w 189888"/>
                <a:gd name="connsiteY26" fmla="*/ 12693 h 119929"/>
                <a:gd name="connsiteX27" fmla="*/ 46073 w 189888"/>
                <a:gd name="connsiteY27" fmla="*/ 40276 h 119929"/>
                <a:gd name="connsiteX28" fmla="*/ 47672 w 189888"/>
                <a:gd name="connsiteY28" fmla="*/ 49571 h 119929"/>
                <a:gd name="connsiteX29" fmla="*/ 46772 w 189888"/>
                <a:gd name="connsiteY29" fmla="*/ 55567 h 119929"/>
                <a:gd name="connsiteX30" fmla="*/ 41276 w 189888"/>
                <a:gd name="connsiteY30" fmla="*/ 58266 h 119929"/>
                <a:gd name="connsiteX31" fmla="*/ 41276 w 189888"/>
                <a:gd name="connsiteY31" fmla="*/ 58266 h 11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9888" h="119929">
                  <a:moveTo>
                    <a:pt x="158907" y="126226"/>
                  </a:moveTo>
                  <a:lnTo>
                    <a:pt x="40376" y="126226"/>
                  </a:lnTo>
                  <a:cubicBezTo>
                    <a:pt x="18089" y="126226"/>
                    <a:pt x="0" y="108136"/>
                    <a:pt x="0" y="85850"/>
                  </a:cubicBezTo>
                  <a:cubicBezTo>
                    <a:pt x="0" y="65861"/>
                    <a:pt x="14591" y="49271"/>
                    <a:pt x="33580" y="46073"/>
                  </a:cubicBezTo>
                  <a:cubicBezTo>
                    <a:pt x="33280" y="44174"/>
                    <a:pt x="33181" y="42275"/>
                    <a:pt x="33181" y="40376"/>
                  </a:cubicBezTo>
                  <a:cubicBezTo>
                    <a:pt x="33181" y="18089"/>
                    <a:pt x="51270" y="0"/>
                    <a:pt x="73557" y="0"/>
                  </a:cubicBezTo>
                  <a:cubicBezTo>
                    <a:pt x="85050" y="0"/>
                    <a:pt x="95944" y="4897"/>
                    <a:pt x="103639" y="13392"/>
                  </a:cubicBezTo>
                  <a:cubicBezTo>
                    <a:pt x="107637" y="12093"/>
                    <a:pt x="111834" y="11493"/>
                    <a:pt x="116032" y="11493"/>
                  </a:cubicBezTo>
                  <a:cubicBezTo>
                    <a:pt x="136120" y="11493"/>
                    <a:pt x="152910" y="26285"/>
                    <a:pt x="155908" y="45573"/>
                  </a:cubicBezTo>
                  <a:cubicBezTo>
                    <a:pt x="156908" y="45473"/>
                    <a:pt x="157907" y="45473"/>
                    <a:pt x="158907" y="45473"/>
                  </a:cubicBezTo>
                  <a:cubicBezTo>
                    <a:pt x="181194" y="45473"/>
                    <a:pt x="199283" y="63563"/>
                    <a:pt x="199283" y="85850"/>
                  </a:cubicBezTo>
                  <a:cubicBezTo>
                    <a:pt x="199283" y="108037"/>
                    <a:pt x="181393" y="126026"/>
                    <a:pt x="159306" y="126226"/>
                  </a:cubicBezTo>
                  <a:cubicBezTo>
                    <a:pt x="159206" y="126226"/>
                    <a:pt x="159107" y="126226"/>
                    <a:pt x="158907" y="126226"/>
                  </a:cubicBezTo>
                  <a:close/>
                  <a:moveTo>
                    <a:pt x="41276" y="58266"/>
                  </a:moveTo>
                  <a:cubicBezTo>
                    <a:pt x="25085" y="58266"/>
                    <a:pt x="12792" y="70658"/>
                    <a:pt x="12792" y="85850"/>
                  </a:cubicBezTo>
                  <a:cubicBezTo>
                    <a:pt x="12792" y="101041"/>
                    <a:pt x="25185" y="113433"/>
                    <a:pt x="40376" y="113433"/>
                  </a:cubicBezTo>
                  <a:lnTo>
                    <a:pt x="158507" y="113433"/>
                  </a:lnTo>
                  <a:cubicBezTo>
                    <a:pt x="158607" y="113433"/>
                    <a:pt x="158707" y="113433"/>
                    <a:pt x="158907" y="113433"/>
                  </a:cubicBezTo>
                  <a:cubicBezTo>
                    <a:pt x="174098" y="113433"/>
                    <a:pt x="186490" y="101041"/>
                    <a:pt x="186490" y="85850"/>
                  </a:cubicBezTo>
                  <a:cubicBezTo>
                    <a:pt x="186490" y="70658"/>
                    <a:pt x="174098" y="58266"/>
                    <a:pt x="158907" y="58266"/>
                  </a:cubicBezTo>
                  <a:cubicBezTo>
                    <a:pt x="156408" y="58266"/>
                    <a:pt x="154010" y="58566"/>
                    <a:pt x="151711" y="59165"/>
                  </a:cubicBezTo>
                  <a:cubicBezTo>
                    <a:pt x="149712" y="59665"/>
                    <a:pt x="147513" y="59265"/>
                    <a:pt x="146014" y="57866"/>
                  </a:cubicBezTo>
                  <a:cubicBezTo>
                    <a:pt x="144415" y="56567"/>
                    <a:pt x="143516" y="54568"/>
                    <a:pt x="143716" y="52469"/>
                  </a:cubicBezTo>
                  <a:cubicBezTo>
                    <a:pt x="143716" y="36579"/>
                    <a:pt x="131323" y="24186"/>
                    <a:pt x="116132" y="24186"/>
                  </a:cubicBezTo>
                  <a:cubicBezTo>
                    <a:pt x="112034" y="24186"/>
                    <a:pt x="108137" y="25085"/>
                    <a:pt x="104339" y="26784"/>
                  </a:cubicBezTo>
                  <a:cubicBezTo>
                    <a:pt x="101540" y="28083"/>
                    <a:pt x="98142" y="27184"/>
                    <a:pt x="96343" y="24586"/>
                  </a:cubicBezTo>
                  <a:cubicBezTo>
                    <a:pt x="91146" y="17090"/>
                    <a:pt x="82651" y="12693"/>
                    <a:pt x="73657" y="12693"/>
                  </a:cubicBezTo>
                  <a:cubicBezTo>
                    <a:pt x="58466" y="12693"/>
                    <a:pt x="46073" y="25085"/>
                    <a:pt x="46073" y="40276"/>
                  </a:cubicBezTo>
                  <a:cubicBezTo>
                    <a:pt x="46073" y="43474"/>
                    <a:pt x="46573" y="46573"/>
                    <a:pt x="47672" y="49571"/>
                  </a:cubicBezTo>
                  <a:cubicBezTo>
                    <a:pt x="48372" y="51570"/>
                    <a:pt x="48072" y="53868"/>
                    <a:pt x="46772" y="55567"/>
                  </a:cubicBezTo>
                  <a:cubicBezTo>
                    <a:pt x="45473" y="57266"/>
                    <a:pt x="43475" y="58366"/>
                    <a:pt x="41276" y="58266"/>
                  </a:cubicBezTo>
                  <a:cubicBezTo>
                    <a:pt x="41376" y="58266"/>
                    <a:pt x="41376" y="58266"/>
                    <a:pt x="41276" y="5826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1" name="Group 930">
            <a:extLst>
              <a:ext uri="{FF2B5EF4-FFF2-40B4-BE49-F238E27FC236}">
                <a16:creationId xmlns:a16="http://schemas.microsoft.com/office/drawing/2014/main" id="{5206115F-31F2-4DA8-AF35-C60D4EBC5705}"/>
              </a:ext>
            </a:extLst>
          </p:cNvPr>
          <p:cNvGrpSpPr/>
          <p:nvPr/>
        </p:nvGrpSpPr>
        <p:grpSpPr>
          <a:xfrm>
            <a:off x="4063413" y="1528527"/>
            <a:ext cx="465226" cy="459730"/>
            <a:chOff x="4063413" y="1528527"/>
            <a:chExt cx="465226" cy="459730"/>
          </a:xfrm>
          <a:solidFill>
            <a:srgbClr val="FFFFFF"/>
          </a:solidFill>
        </p:grpSpPr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FFAA256-CA25-4590-B875-CB66D34145E5}"/>
                </a:ext>
              </a:extLst>
            </p:cNvPr>
            <p:cNvSpPr/>
            <p:nvPr/>
          </p:nvSpPr>
          <p:spPr>
            <a:xfrm>
              <a:off x="4196335" y="1528527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92428 w 329806"/>
                <a:gd name="connsiteY1" fmla="*/ 464227 h 459729"/>
                <a:gd name="connsiteX2" fmla="*/ 40276 w 329806"/>
                <a:gd name="connsiteY2" fmla="*/ 464227 h 459729"/>
                <a:gd name="connsiteX3" fmla="*/ 6796 w 329806"/>
                <a:gd name="connsiteY3" fmla="*/ 446338 h 459729"/>
                <a:gd name="connsiteX4" fmla="*/ 5796 w 329806"/>
                <a:gd name="connsiteY4" fmla="*/ 441541 h 459729"/>
                <a:gd name="connsiteX5" fmla="*/ 8495 w 329806"/>
                <a:gd name="connsiteY5" fmla="*/ 437443 h 459729"/>
                <a:gd name="connsiteX6" fmla="*/ 17390 w 329806"/>
                <a:gd name="connsiteY6" fmla="*/ 439242 h 459729"/>
                <a:gd name="connsiteX7" fmla="*/ 40276 w 329806"/>
                <a:gd name="connsiteY7" fmla="*/ 451435 h 459729"/>
                <a:gd name="connsiteX8" fmla="*/ 292428 w 329806"/>
                <a:gd name="connsiteY8" fmla="*/ 451435 h 459729"/>
                <a:gd name="connsiteX9" fmla="*/ 319912 w 329806"/>
                <a:gd name="connsiteY9" fmla="*/ 424051 h 459729"/>
                <a:gd name="connsiteX10" fmla="*/ 319912 w 329806"/>
                <a:gd name="connsiteY10" fmla="*/ 315015 h 459729"/>
                <a:gd name="connsiteX11" fmla="*/ 326308 w 329806"/>
                <a:gd name="connsiteY11" fmla="*/ 308519 h 459729"/>
                <a:gd name="connsiteX12" fmla="*/ 332705 w 329806"/>
                <a:gd name="connsiteY12" fmla="*/ 315015 h 459729"/>
                <a:gd name="connsiteX13" fmla="*/ 332705 w 329806"/>
                <a:gd name="connsiteY13" fmla="*/ 424051 h 459729"/>
                <a:gd name="connsiteX14" fmla="*/ 292428 w 329806"/>
                <a:gd name="connsiteY14" fmla="*/ 464227 h 459729"/>
                <a:gd name="connsiteX15" fmla="*/ 6496 w 329806"/>
                <a:gd name="connsiteY15" fmla="*/ 431147 h 459729"/>
                <a:gd name="connsiteX16" fmla="*/ 6496 w 329806"/>
                <a:gd name="connsiteY16" fmla="*/ 431147 h 459729"/>
                <a:gd name="connsiteX17" fmla="*/ 0 w 329806"/>
                <a:gd name="connsiteY17" fmla="*/ 424850 h 459729"/>
                <a:gd name="connsiteX18" fmla="*/ 1799 w 329806"/>
                <a:gd name="connsiteY18" fmla="*/ 420253 h 459729"/>
                <a:gd name="connsiteX19" fmla="*/ 6296 w 329806"/>
                <a:gd name="connsiteY19" fmla="*/ 418354 h 459729"/>
                <a:gd name="connsiteX20" fmla="*/ 6496 w 329806"/>
                <a:gd name="connsiteY20" fmla="*/ 418354 h 459729"/>
                <a:gd name="connsiteX21" fmla="*/ 12792 w 329806"/>
                <a:gd name="connsiteY21" fmla="*/ 424551 h 459729"/>
                <a:gd name="connsiteX22" fmla="*/ 6496 w 329806"/>
                <a:gd name="connsiteY22" fmla="*/ 431147 h 459729"/>
                <a:gd name="connsiteX23" fmla="*/ 6496 w 329806"/>
                <a:gd name="connsiteY23" fmla="*/ 431147 h 459729"/>
                <a:gd name="connsiteX24" fmla="*/ 6396 w 329806"/>
                <a:gd name="connsiteY24" fmla="*/ 411958 h 459729"/>
                <a:gd name="connsiteX25" fmla="*/ 0 w 329806"/>
                <a:gd name="connsiteY25" fmla="*/ 405462 h 459729"/>
                <a:gd name="connsiteX26" fmla="*/ 0 w 329806"/>
                <a:gd name="connsiteY26" fmla="*/ 213574 h 459729"/>
                <a:gd name="connsiteX27" fmla="*/ 6396 w 329806"/>
                <a:gd name="connsiteY27" fmla="*/ 207178 h 459729"/>
                <a:gd name="connsiteX28" fmla="*/ 12792 w 329806"/>
                <a:gd name="connsiteY28" fmla="*/ 213574 h 459729"/>
                <a:gd name="connsiteX29" fmla="*/ 12792 w 329806"/>
                <a:gd name="connsiteY29" fmla="*/ 405462 h 459729"/>
                <a:gd name="connsiteX30" fmla="*/ 6396 w 329806"/>
                <a:gd name="connsiteY30" fmla="*/ 411958 h 459729"/>
                <a:gd name="connsiteX31" fmla="*/ 326308 w 329806"/>
                <a:gd name="connsiteY31" fmla="*/ 302122 h 459729"/>
                <a:gd name="connsiteX32" fmla="*/ 319912 w 329806"/>
                <a:gd name="connsiteY32" fmla="*/ 295826 h 459729"/>
                <a:gd name="connsiteX33" fmla="*/ 319912 w 329806"/>
                <a:gd name="connsiteY33" fmla="*/ 103839 h 459729"/>
                <a:gd name="connsiteX34" fmla="*/ 326308 w 329806"/>
                <a:gd name="connsiteY34" fmla="*/ 97443 h 459729"/>
                <a:gd name="connsiteX35" fmla="*/ 332705 w 329806"/>
                <a:gd name="connsiteY35" fmla="*/ 103839 h 459729"/>
                <a:gd name="connsiteX36" fmla="*/ 332705 w 329806"/>
                <a:gd name="connsiteY36" fmla="*/ 295826 h 459729"/>
                <a:gd name="connsiteX37" fmla="*/ 326308 w 329806"/>
                <a:gd name="connsiteY37" fmla="*/ 302122 h 459729"/>
                <a:gd name="connsiteX38" fmla="*/ 6396 w 329806"/>
                <a:gd name="connsiteY38" fmla="*/ 200782 h 459729"/>
                <a:gd name="connsiteX39" fmla="*/ 0 w 329806"/>
                <a:gd name="connsiteY39" fmla="*/ 194486 h 459729"/>
                <a:gd name="connsiteX40" fmla="*/ 0 w 329806"/>
                <a:gd name="connsiteY40" fmla="*/ 40176 h 459729"/>
                <a:gd name="connsiteX41" fmla="*/ 40276 w 329806"/>
                <a:gd name="connsiteY41" fmla="*/ 0 h 459729"/>
                <a:gd name="connsiteX42" fmla="*/ 228765 w 329806"/>
                <a:gd name="connsiteY42" fmla="*/ 0 h 459729"/>
                <a:gd name="connsiteX43" fmla="*/ 235162 w 329806"/>
                <a:gd name="connsiteY43" fmla="*/ 6396 h 459729"/>
                <a:gd name="connsiteX44" fmla="*/ 228765 w 329806"/>
                <a:gd name="connsiteY44" fmla="*/ 12792 h 459729"/>
                <a:gd name="connsiteX45" fmla="*/ 40276 w 329806"/>
                <a:gd name="connsiteY45" fmla="*/ 12792 h 459729"/>
                <a:gd name="connsiteX46" fmla="*/ 12792 w 329806"/>
                <a:gd name="connsiteY46" fmla="*/ 40176 h 459729"/>
                <a:gd name="connsiteX47" fmla="*/ 12792 w 329806"/>
                <a:gd name="connsiteY47" fmla="*/ 194286 h 459729"/>
                <a:gd name="connsiteX48" fmla="*/ 12792 w 329806"/>
                <a:gd name="connsiteY48" fmla="*/ 194486 h 459729"/>
                <a:gd name="connsiteX49" fmla="*/ 6396 w 329806"/>
                <a:gd name="connsiteY49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92428" y="464227"/>
                  </a:lnTo>
                  <a:lnTo>
                    <a:pt x="40276" y="464227"/>
                  </a:lnTo>
                  <a:cubicBezTo>
                    <a:pt x="26784" y="464227"/>
                    <a:pt x="14191" y="457531"/>
                    <a:pt x="6796" y="446338"/>
                  </a:cubicBezTo>
                  <a:cubicBezTo>
                    <a:pt x="5796" y="444939"/>
                    <a:pt x="5497" y="443240"/>
                    <a:pt x="5796" y="441541"/>
                  </a:cubicBezTo>
                  <a:cubicBezTo>
                    <a:pt x="6096" y="439842"/>
                    <a:pt x="7096" y="438342"/>
                    <a:pt x="8495" y="437443"/>
                  </a:cubicBezTo>
                  <a:cubicBezTo>
                    <a:pt x="11393" y="435544"/>
                    <a:pt x="15491" y="436344"/>
                    <a:pt x="17390" y="439242"/>
                  </a:cubicBezTo>
                  <a:cubicBezTo>
                    <a:pt x="22487" y="446937"/>
                    <a:pt x="31082" y="451435"/>
                    <a:pt x="40276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912" y="424051"/>
                  </a:cubicBezTo>
                  <a:lnTo>
                    <a:pt x="319912" y="315015"/>
                  </a:lnTo>
                  <a:cubicBezTo>
                    <a:pt x="319912" y="311417"/>
                    <a:pt x="322710" y="308519"/>
                    <a:pt x="326308" y="308519"/>
                  </a:cubicBezTo>
                  <a:cubicBezTo>
                    <a:pt x="329806" y="308519"/>
                    <a:pt x="332705" y="311417"/>
                    <a:pt x="332705" y="315015"/>
                  </a:cubicBezTo>
                  <a:lnTo>
                    <a:pt x="332705" y="424051"/>
                  </a:lnTo>
                  <a:cubicBezTo>
                    <a:pt x="332605" y="446238"/>
                    <a:pt x="314615" y="464227"/>
                    <a:pt x="292428" y="4642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998" y="431147"/>
                    <a:pt x="100" y="428248"/>
                    <a:pt x="0" y="424850"/>
                  </a:cubicBezTo>
                  <a:cubicBezTo>
                    <a:pt x="0" y="423151"/>
                    <a:pt x="600" y="421452"/>
                    <a:pt x="1799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496" y="418354"/>
                  </a:lnTo>
                  <a:cubicBezTo>
                    <a:pt x="9894" y="418354"/>
                    <a:pt x="12792" y="421153"/>
                    <a:pt x="12792" y="424551"/>
                  </a:cubicBezTo>
                  <a:cubicBezTo>
                    <a:pt x="12893" y="428048"/>
                    <a:pt x="100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462"/>
                  </a:cubicBezTo>
                  <a:lnTo>
                    <a:pt x="0" y="213574"/>
                  </a:lnTo>
                  <a:cubicBezTo>
                    <a:pt x="0" y="210077"/>
                    <a:pt x="2898" y="207178"/>
                    <a:pt x="6396" y="207178"/>
                  </a:cubicBezTo>
                  <a:cubicBezTo>
                    <a:pt x="9994" y="207178"/>
                    <a:pt x="12792" y="210077"/>
                    <a:pt x="12792" y="213574"/>
                  </a:cubicBezTo>
                  <a:lnTo>
                    <a:pt x="12792" y="405462"/>
                  </a:lnTo>
                  <a:cubicBezTo>
                    <a:pt x="12792" y="409060"/>
                    <a:pt x="9994" y="411958"/>
                    <a:pt x="6396" y="411958"/>
                  </a:cubicBezTo>
                  <a:close/>
                  <a:moveTo>
                    <a:pt x="326308" y="302122"/>
                  </a:moveTo>
                  <a:cubicBezTo>
                    <a:pt x="322710" y="302122"/>
                    <a:pt x="319912" y="299324"/>
                    <a:pt x="319912" y="295826"/>
                  </a:cubicBezTo>
                  <a:lnTo>
                    <a:pt x="319912" y="103839"/>
                  </a:lnTo>
                  <a:cubicBezTo>
                    <a:pt x="319912" y="100341"/>
                    <a:pt x="322710" y="97443"/>
                    <a:pt x="326308" y="97443"/>
                  </a:cubicBezTo>
                  <a:cubicBezTo>
                    <a:pt x="329806" y="97443"/>
                    <a:pt x="332705" y="100341"/>
                    <a:pt x="332705" y="103839"/>
                  </a:cubicBezTo>
                  <a:lnTo>
                    <a:pt x="332705" y="295826"/>
                  </a:lnTo>
                  <a:cubicBezTo>
                    <a:pt x="332705" y="299324"/>
                    <a:pt x="329806" y="302122"/>
                    <a:pt x="326308" y="302122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984"/>
                    <a:pt x="0" y="194486"/>
                  </a:cubicBezTo>
                  <a:lnTo>
                    <a:pt x="0" y="40176"/>
                  </a:lnTo>
                  <a:cubicBezTo>
                    <a:pt x="0" y="18089"/>
                    <a:pt x="18089" y="0"/>
                    <a:pt x="40276" y="0"/>
                  </a:cubicBezTo>
                  <a:lnTo>
                    <a:pt x="228765" y="0"/>
                  </a:lnTo>
                  <a:cubicBezTo>
                    <a:pt x="232363" y="0"/>
                    <a:pt x="235162" y="2898"/>
                    <a:pt x="235162" y="6396"/>
                  </a:cubicBezTo>
                  <a:cubicBezTo>
                    <a:pt x="235162" y="9994"/>
                    <a:pt x="232363" y="12792"/>
                    <a:pt x="228765" y="12792"/>
                  </a:cubicBezTo>
                  <a:lnTo>
                    <a:pt x="40276" y="12792"/>
                  </a:lnTo>
                  <a:cubicBezTo>
                    <a:pt x="25185" y="12792"/>
                    <a:pt x="12893" y="25185"/>
                    <a:pt x="12792" y="40176"/>
                  </a:cubicBezTo>
                  <a:lnTo>
                    <a:pt x="12792" y="194286"/>
                  </a:lnTo>
                  <a:cubicBezTo>
                    <a:pt x="12792" y="194386"/>
                    <a:pt x="12792" y="194386"/>
                    <a:pt x="12792" y="194486"/>
                  </a:cubicBezTo>
                  <a:cubicBezTo>
                    <a:pt x="12792" y="197984"/>
                    <a:pt x="99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ADDFAC03-735C-4533-9B8F-DC21BB4F8443}"/>
                </a:ext>
              </a:extLst>
            </p:cNvPr>
            <p:cNvSpPr/>
            <p:nvPr/>
          </p:nvSpPr>
          <p:spPr>
            <a:xfrm>
              <a:off x="4418704" y="1531625"/>
              <a:ext cx="109935" cy="99941"/>
            </a:xfrm>
            <a:custGeom>
              <a:avLst/>
              <a:gdLst>
                <a:gd name="connsiteX0" fmla="*/ 103839 w 109935"/>
                <a:gd name="connsiteY0" fmla="*/ 107137 h 99941"/>
                <a:gd name="connsiteX1" fmla="*/ 6396 w 109935"/>
                <a:gd name="connsiteY1" fmla="*/ 107137 h 99941"/>
                <a:gd name="connsiteX2" fmla="*/ 1899 w 109935"/>
                <a:gd name="connsiteY2" fmla="*/ 105338 h 99941"/>
                <a:gd name="connsiteX3" fmla="*/ 0 w 109935"/>
                <a:gd name="connsiteY3" fmla="*/ 100741 h 99941"/>
                <a:gd name="connsiteX4" fmla="*/ 0 w 109935"/>
                <a:gd name="connsiteY4" fmla="*/ 6296 h 99941"/>
                <a:gd name="connsiteX5" fmla="*/ 6396 w 109935"/>
                <a:gd name="connsiteY5" fmla="*/ 0 h 99941"/>
                <a:gd name="connsiteX6" fmla="*/ 12792 w 109935"/>
                <a:gd name="connsiteY6" fmla="*/ 6296 h 99941"/>
                <a:gd name="connsiteX7" fmla="*/ 12792 w 109935"/>
                <a:gd name="connsiteY7" fmla="*/ 106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436 w 109935"/>
                <a:gd name="connsiteY10" fmla="*/ 96243 h 99941"/>
                <a:gd name="connsiteX11" fmla="*/ 109735 w 109935"/>
                <a:gd name="connsiteY11" fmla="*/ 103239 h 99941"/>
                <a:gd name="connsiteX12" fmla="*/ 103839 w 109935"/>
                <a:gd name="connsiteY12" fmla="*/ 107137 h 99941"/>
                <a:gd name="connsiteX13" fmla="*/ 12792 w 109935"/>
                <a:gd name="connsiteY13" fmla="*/ 94345 h 99941"/>
                <a:gd name="connsiteX14" fmla="*/ 88448 w 109935"/>
                <a:gd name="connsiteY14" fmla="*/ 94345 h 99941"/>
                <a:gd name="connsiteX15" fmla="*/ 13392 w 109935"/>
                <a:gd name="connsiteY15" fmla="*/ 19289 h 99941"/>
                <a:gd name="connsiteX16" fmla="*/ 13292 w 109935"/>
                <a:gd name="connsiteY16" fmla="*/ 19189 h 99941"/>
                <a:gd name="connsiteX17" fmla="*/ 12792 w 109935"/>
                <a:gd name="connsiteY17" fmla="*/ 18689 h 99941"/>
                <a:gd name="connsiteX18" fmla="*/ 12792 w 109935"/>
                <a:gd name="connsiteY18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137"/>
                  </a:moveTo>
                  <a:lnTo>
                    <a:pt x="6396" y="107137"/>
                  </a:lnTo>
                  <a:cubicBezTo>
                    <a:pt x="4697" y="107137"/>
                    <a:pt x="3098" y="106437"/>
                    <a:pt x="1899" y="105338"/>
                  </a:cubicBezTo>
                  <a:cubicBezTo>
                    <a:pt x="700" y="104139"/>
                    <a:pt x="0" y="102440"/>
                    <a:pt x="0" y="100741"/>
                  </a:cubicBezTo>
                  <a:lnTo>
                    <a:pt x="0" y="6296"/>
                  </a:lnTo>
                  <a:cubicBezTo>
                    <a:pt x="0" y="2798"/>
                    <a:pt x="2898" y="0"/>
                    <a:pt x="6396" y="0"/>
                  </a:cubicBezTo>
                  <a:cubicBezTo>
                    <a:pt x="9894" y="0"/>
                    <a:pt x="12792" y="2798"/>
                    <a:pt x="12792" y="6296"/>
                  </a:cubicBezTo>
                  <a:lnTo>
                    <a:pt x="12792" y="10694"/>
                  </a:lnTo>
                  <a:cubicBezTo>
                    <a:pt x="12992" y="10494"/>
                    <a:pt x="13092" y="10394"/>
                    <a:pt x="132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436" y="96243"/>
                  </a:lnTo>
                  <a:cubicBezTo>
                    <a:pt x="110235" y="98142"/>
                    <a:pt x="110735" y="100841"/>
                    <a:pt x="109735" y="103239"/>
                  </a:cubicBezTo>
                  <a:cubicBezTo>
                    <a:pt x="108836" y="105638"/>
                    <a:pt x="106437" y="107137"/>
                    <a:pt x="103839" y="107137"/>
                  </a:cubicBezTo>
                  <a:close/>
                  <a:moveTo>
                    <a:pt x="12792" y="94345"/>
                  </a:moveTo>
                  <a:lnTo>
                    <a:pt x="88448" y="94345"/>
                  </a:lnTo>
                  <a:lnTo>
                    <a:pt x="13392" y="19289"/>
                  </a:lnTo>
                  <a:cubicBezTo>
                    <a:pt x="13392" y="19289"/>
                    <a:pt x="13292" y="19289"/>
                    <a:pt x="13292" y="19189"/>
                  </a:cubicBezTo>
                  <a:cubicBezTo>
                    <a:pt x="13092" y="19089"/>
                    <a:pt x="12992" y="18889"/>
                    <a:pt x="12792" y="18689"/>
                  </a:cubicBezTo>
                  <a:lnTo>
                    <a:pt x="12792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3C3C104-7178-411F-8172-F150EDAC5C70}"/>
                </a:ext>
              </a:extLst>
            </p:cNvPr>
            <p:cNvSpPr/>
            <p:nvPr/>
          </p:nvSpPr>
          <p:spPr>
            <a:xfrm>
              <a:off x="4096793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28B0E-4FEA-46C1-B3C3-A662C5CBE26F}"/>
                </a:ext>
              </a:extLst>
            </p:cNvPr>
            <p:cNvSpPr/>
            <p:nvPr/>
          </p:nvSpPr>
          <p:spPr>
            <a:xfrm>
              <a:off x="4107987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C8FACDAF-6407-42AE-8A80-A5794333AE19}"/>
                </a:ext>
              </a:extLst>
            </p:cNvPr>
            <p:cNvSpPr/>
            <p:nvPr/>
          </p:nvSpPr>
          <p:spPr>
            <a:xfrm>
              <a:off x="4121179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5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8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500EB209-D48F-4F3F-A54B-2B9A1403EA22}"/>
                </a:ext>
              </a:extLst>
            </p:cNvPr>
            <p:cNvSpPr/>
            <p:nvPr/>
          </p:nvSpPr>
          <p:spPr>
            <a:xfrm>
              <a:off x="4063413" y="1751196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E2E4044-2E62-489B-B240-427C38673A9F}"/>
                </a:ext>
              </a:extLst>
            </p:cNvPr>
            <p:cNvSpPr/>
            <p:nvPr/>
          </p:nvSpPr>
          <p:spPr>
            <a:xfrm>
              <a:off x="4080003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2EE9DA61-1181-4C47-9431-7BAE8DA51769}"/>
                </a:ext>
              </a:extLst>
            </p:cNvPr>
            <p:cNvSpPr/>
            <p:nvPr/>
          </p:nvSpPr>
          <p:spPr>
            <a:xfrm>
              <a:off x="4117219" y="1783874"/>
              <a:ext cx="59965" cy="59965"/>
            </a:xfrm>
            <a:custGeom>
              <a:avLst/>
              <a:gdLst>
                <a:gd name="connsiteX0" fmla="*/ 30944 w 59964"/>
                <a:gd name="connsiteY0" fmla="*/ 62066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7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36441 w 59964"/>
                <a:gd name="connsiteY7" fmla="*/ 61467 h 59964"/>
                <a:gd name="connsiteX8" fmla="*/ 30944 w 59964"/>
                <a:gd name="connsiteY8" fmla="*/ 62066 h 59964"/>
                <a:gd name="connsiteX9" fmla="*/ 31044 w 59964"/>
                <a:gd name="connsiteY9" fmla="*/ 12895 h 59964"/>
                <a:gd name="connsiteX10" fmla="*/ 27846 w 59964"/>
                <a:gd name="connsiteY10" fmla="*/ 13195 h 59964"/>
                <a:gd name="connsiteX11" fmla="*/ 16153 w 59964"/>
                <a:gd name="connsiteY11" fmla="*/ 20691 h 59964"/>
                <a:gd name="connsiteX12" fmla="*/ 13155 w 59964"/>
                <a:gd name="connsiteY12" fmla="*/ 34283 h 59964"/>
                <a:gd name="connsiteX13" fmla="*/ 20650 w 59964"/>
                <a:gd name="connsiteY13" fmla="*/ 45976 h 59964"/>
                <a:gd name="connsiteX14" fmla="*/ 34242 w 59964"/>
                <a:gd name="connsiteY14" fmla="*/ 48974 h 59964"/>
                <a:gd name="connsiteX15" fmla="*/ 48934 w 59964"/>
                <a:gd name="connsiteY15" fmla="*/ 27887 h 59964"/>
                <a:gd name="connsiteX16" fmla="*/ 41438 w 59964"/>
                <a:gd name="connsiteY16" fmla="*/ 16193 h 59964"/>
                <a:gd name="connsiteX17" fmla="*/ 31044 w 59964"/>
                <a:gd name="connsiteY17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64" h="59964">
                  <a:moveTo>
                    <a:pt x="30944" y="62066"/>
                  </a:moveTo>
                  <a:cubicBezTo>
                    <a:pt x="24648" y="62066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2"/>
                  </a:cubicBezTo>
                  <a:cubicBezTo>
                    <a:pt x="-937" y="28386"/>
                    <a:pt x="862" y="20091"/>
                    <a:pt x="5559" y="13295"/>
                  </a:cubicBezTo>
                  <a:cubicBezTo>
                    <a:pt x="10256" y="6499"/>
                    <a:pt x="17352" y="2002"/>
                    <a:pt x="25547" y="503"/>
                  </a:cubicBezTo>
                  <a:cubicBezTo>
                    <a:pt x="33743" y="-996"/>
                    <a:pt x="41938" y="902"/>
                    <a:pt x="48734" y="5600"/>
                  </a:cubicBezTo>
                  <a:cubicBezTo>
                    <a:pt x="55530" y="10297"/>
                    <a:pt x="60027" y="17393"/>
                    <a:pt x="61526" y="25588"/>
                  </a:cubicBezTo>
                  <a:cubicBezTo>
                    <a:pt x="64525" y="42378"/>
                    <a:pt x="53231" y="58469"/>
                    <a:pt x="36441" y="61467"/>
                  </a:cubicBezTo>
                  <a:cubicBezTo>
                    <a:pt x="34642" y="61967"/>
                    <a:pt x="32743" y="62066"/>
                    <a:pt x="30944" y="62066"/>
                  </a:cubicBezTo>
                  <a:close/>
                  <a:moveTo>
                    <a:pt x="31044" y="12895"/>
                  </a:moveTo>
                  <a:cubicBezTo>
                    <a:pt x="29945" y="12895"/>
                    <a:pt x="28945" y="12995"/>
                    <a:pt x="27846" y="13195"/>
                  </a:cubicBezTo>
                  <a:cubicBezTo>
                    <a:pt x="23049" y="13995"/>
                    <a:pt x="18852" y="16693"/>
                    <a:pt x="16153" y="20691"/>
                  </a:cubicBezTo>
                  <a:cubicBezTo>
                    <a:pt x="13455" y="24688"/>
                    <a:pt x="12355" y="29486"/>
                    <a:pt x="13155" y="34283"/>
                  </a:cubicBezTo>
                  <a:cubicBezTo>
                    <a:pt x="13954" y="39080"/>
                    <a:pt x="16653" y="43278"/>
                    <a:pt x="20650" y="45976"/>
                  </a:cubicBezTo>
                  <a:cubicBezTo>
                    <a:pt x="24648" y="48774"/>
                    <a:pt x="29445" y="49774"/>
                    <a:pt x="34242" y="48974"/>
                  </a:cubicBezTo>
                  <a:cubicBezTo>
                    <a:pt x="44137" y="47175"/>
                    <a:pt x="50733" y="37781"/>
                    <a:pt x="48934" y="27887"/>
                  </a:cubicBezTo>
                  <a:cubicBezTo>
                    <a:pt x="48134" y="23089"/>
                    <a:pt x="45436" y="18892"/>
                    <a:pt x="41438" y="16193"/>
                  </a:cubicBezTo>
                  <a:cubicBezTo>
                    <a:pt x="38340" y="13995"/>
                    <a:pt x="34742" y="12895"/>
                    <a:pt x="3104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D5E822B-E8BA-40E8-8516-18DA44F45697}"/>
                </a:ext>
              </a:extLst>
            </p:cNvPr>
            <p:cNvSpPr/>
            <p:nvPr/>
          </p:nvSpPr>
          <p:spPr>
            <a:xfrm>
              <a:off x="4110610" y="1871051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9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9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A88F17A6-7F31-441F-905B-3B7C46C69141}"/>
                </a:ext>
              </a:extLst>
            </p:cNvPr>
            <p:cNvSpPr/>
            <p:nvPr/>
          </p:nvSpPr>
          <p:spPr>
            <a:xfrm>
              <a:off x="4110610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7959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AF0367D-E22A-44C3-B30E-220C3059D916}"/>
                </a:ext>
              </a:extLst>
            </p:cNvPr>
            <p:cNvSpPr/>
            <p:nvPr/>
          </p:nvSpPr>
          <p:spPr>
            <a:xfrm>
              <a:off x="4276387" y="1674941"/>
              <a:ext cx="169900" cy="169900"/>
            </a:xfrm>
            <a:custGeom>
              <a:avLst/>
              <a:gdLst>
                <a:gd name="connsiteX0" fmla="*/ 86350 w 169900"/>
                <a:gd name="connsiteY0" fmla="*/ 171399 h 169900"/>
                <a:gd name="connsiteX1" fmla="*/ 83252 w 169900"/>
                <a:gd name="connsiteY1" fmla="*/ 170600 h 169900"/>
                <a:gd name="connsiteX2" fmla="*/ 801 w 169900"/>
                <a:gd name="connsiteY2" fmla="*/ 5597 h 169900"/>
                <a:gd name="connsiteX3" fmla="*/ 7597 w 169900"/>
                <a:gd name="connsiteY3" fmla="*/ 100 h 169900"/>
                <a:gd name="connsiteX4" fmla="*/ 13493 w 169900"/>
                <a:gd name="connsiteY4" fmla="*/ 5397 h 169900"/>
                <a:gd name="connsiteX5" fmla="*/ 46774 w 169900"/>
                <a:gd name="connsiteY5" fmla="*/ 11693 h 169900"/>
                <a:gd name="connsiteX6" fmla="*/ 80054 w 169900"/>
                <a:gd name="connsiteY6" fmla="*/ 5397 h 169900"/>
                <a:gd name="connsiteX7" fmla="*/ 86350 w 169900"/>
                <a:gd name="connsiteY7" fmla="*/ 100 h 169900"/>
                <a:gd name="connsiteX8" fmla="*/ 93047 w 169900"/>
                <a:gd name="connsiteY8" fmla="*/ 5397 h 169900"/>
                <a:gd name="connsiteX9" fmla="*/ 126427 w 169900"/>
                <a:gd name="connsiteY9" fmla="*/ 11693 h 169900"/>
                <a:gd name="connsiteX10" fmla="*/ 159307 w 169900"/>
                <a:gd name="connsiteY10" fmla="*/ 5797 h 169900"/>
                <a:gd name="connsiteX11" fmla="*/ 164804 w 169900"/>
                <a:gd name="connsiteY11" fmla="*/ 100 h 169900"/>
                <a:gd name="connsiteX12" fmla="*/ 165904 w 169900"/>
                <a:gd name="connsiteY12" fmla="*/ 0 h 169900"/>
                <a:gd name="connsiteX13" fmla="*/ 172500 w 169900"/>
                <a:gd name="connsiteY13" fmla="*/ 6396 h 169900"/>
                <a:gd name="connsiteX14" fmla="*/ 172300 w 169900"/>
                <a:gd name="connsiteY14" fmla="*/ 8295 h 169900"/>
                <a:gd name="connsiteX15" fmla="*/ 89549 w 169900"/>
                <a:gd name="connsiteY15" fmla="*/ 170400 h 169900"/>
                <a:gd name="connsiteX16" fmla="*/ 86350 w 169900"/>
                <a:gd name="connsiteY16" fmla="*/ 171399 h 169900"/>
                <a:gd name="connsiteX17" fmla="*/ 12594 w 169900"/>
                <a:gd name="connsiteY17" fmla="*/ 19389 h 169900"/>
                <a:gd name="connsiteX18" fmla="*/ 86350 w 169900"/>
                <a:gd name="connsiteY18" fmla="*/ 157707 h 169900"/>
                <a:gd name="connsiteX19" fmla="*/ 160007 w 169900"/>
                <a:gd name="connsiteY19" fmla="*/ 19588 h 169900"/>
                <a:gd name="connsiteX20" fmla="*/ 126427 w 169900"/>
                <a:gd name="connsiteY20" fmla="*/ 24486 h 169900"/>
                <a:gd name="connsiteX21" fmla="*/ 86550 w 169900"/>
                <a:gd name="connsiteY21" fmla="*/ 16390 h 169900"/>
                <a:gd name="connsiteX22" fmla="*/ 46674 w 169900"/>
                <a:gd name="connsiteY22" fmla="*/ 24486 h 169900"/>
                <a:gd name="connsiteX23" fmla="*/ 12594 w 169900"/>
                <a:gd name="connsiteY23" fmla="*/ 19389 h 169900"/>
                <a:gd name="connsiteX24" fmla="*/ 93146 w 169900"/>
                <a:gd name="connsiteY24" fmla="*/ 6496 h 169900"/>
                <a:gd name="connsiteX25" fmla="*/ 93146 w 169900"/>
                <a:gd name="connsiteY25" fmla="*/ 6496 h 169900"/>
                <a:gd name="connsiteX26" fmla="*/ 93146 w 169900"/>
                <a:gd name="connsiteY26" fmla="*/ 6496 h 169900"/>
                <a:gd name="connsiteX27" fmla="*/ 79954 w 169900"/>
                <a:gd name="connsiteY27" fmla="*/ 6496 h 169900"/>
                <a:gd name="connsiteX28" fmla="*/ 79954 w 169900"/>
                <a:gd name="connsiteY28" fmla="*/ 6496 h 169900"/>
                <a:gd name="connsiteX29" fmla="*/ 79954 w 169900"/>
                <a:gd name="connsiteY29" fmla="*/ 6496 h 169900"/>
                <a:gd name="connsiteX30" fmla="*/ 13493 w 169900"/>
                <a:gd name="connsiteY30" fmla="*/ 6496 h 169900"/>
                <a:gd name="connsiteX31" fmla="*/ 13493 w 169900"/>
                <a:gd name="connsiteY31" fmla="*/ 6496 h 169900"/>
                <a:gd name="connsiteX32" fmla="*/ 13493 w 169900"/>
                <a:gd name="connsiteY32" fmla="*/ 6496 h 169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69900" h="169900">
                  <a:moveTo>
                    <a:pt x="86350" y="171399"/>
                  </a:moveTo>
                  <a:cubicBezTo>
                    <a:pt x="85251" y="171399"/>
                    <a:pt x="84152" y="171099"/>
                    <a:pt x="83252" y="170600"/>
                  </a:cubicBezTo>
                  <a:cubicBezTo>
                    <a:pt x="-13291" y="116631"/>
                    <a:pt x="601" y="6696"/>
                    <a:pt x="801" y="5597"/>
                  </a:cubicBezTo>
                  <a:cubicBezTo>
                    <a:pt x="1300" y="2299"/>
                    <a:pt x="4099" y="-300"/>
                    <a:pt x="7597" y="100"/>
                  </a:cubicBezTo>
                  <a:cubicBezTo>
                    <a:pt x="10595" y="300"/>
                    <a:pt x="12994" y="2598"/>
                    <a:pt x="13493" y="5397"/>
                  </a:cubicBezTo>
                  <a:cubicBezTo>
                    <a:pt x="15992" y="7695"/>
                    <a:pt x="27785" y="11693"/>
                    <a:pt x="46774" y="11693"/>
                  </a:cubicBezTo>
                  <a:cubicBezTo>
                    <a:pt x="65763" y="11693"/>
                    <a:pt x="77656" y="7695"/>
                    <a:pt x="80054" y="5397"/>
                  </a:cubicBezTo>
                  <a:cubicBezTo>
                    <a:pt x="80554" y="2399"/>
                    <a:pt x="83152" y="100"/>
                    <a:pt x="86350" y="100"/>
                  </a:cubicBezTo>
                  <a:cubicBezTo>
                    <a:pt x="89549" y="100"/>
                    <a:pt x="92447" y="2399"/>
                    <a:pt x="93047" y="5397"/>
                  </a:cubicBezTo>
                  <a:cubicBezTo>
                    <a:pt x="95545" y="7695"/>
                    <a:pt x="107338" y="11693"/>
                    <a:pt x="126427" y="11693"/>
                  </a:cubicBezTo>
                  <a:cubicBezTo>
                    <a:pt x="144516" y="11693"/>
                    <a:pt x="156010" y="8095"/>
                    <a:pt x="159307" y="5797"/>
                  </a:cubicBezTo>
                  <a:cubicBezTo>
                    <a:pt x="159607" y="2898"/>
                    <a:pt x="161806" y="600"/>
                    <a:pt x="164804" y="100"/>
                  </a:cubicBezTo>
                  <a:cubicBezTo>
                    <a:pt x="165204" y="100"/>
                    <a:pt x="165504" y="100"/>
                    <a:pt x="165904" y="0"/>
                  </a:cubicBezTo>
                  <a:cubicBezTo>
                    <a:pt x="169701" y="200"/>
                    <a:pt x="172500" y="2798"/>
                    <a:pt x="172500" y="6396"/>
                  </a:cubicBezTo>
                  <a:cubicBezTo>
                    <a:pt x="172500" y="7096"/>
                    <a:pt x="172400" y="7695"/>
                    <a:pt x="172300" y="8295"/>
                  </a:cubicBezTo>
                  <a:cubicBezTo>
                    <a:pt x="173799" y="25885"/>
                    <a:pt x="177397" y="121329"/>
                    <a:pt x="89549" y="170400"/>
                  </a:cubicBezTo>
                  <a:cubicBezTo>
                    <a:pt x="88449" y="171099"/>
                    <a:pt x="87350" y="171399"/>
                    <a:pt x="86350" y="171399"/>
                  </a:cubicBezTo>
                  <a:close/>
                  <a:moveTo>
                    <a:pt x="12594" y="19389"/>
                  </a:moveTo>
                  <a:cubicBezTo>
                    <a:pt x="11894" y="47372"/>
                    <a:pt x="17691" y="117331"/>
                    <a:pt x="86350" y="157707"/>
                  </a:cubicBezTo>
                  <a:cubicBezTo>
                    <a:pt x="154011" y="117931"/>
                    <a:pt x="160307" y="47772"/>
                    <a:pt x="160007" y="19588"/>
                  </a:cubicBezTo>
                  <a:cubicBezTo>
                    <a:pt x="150912" y="23086"/>
                    <a:pt x="138120" y="24486"/>
                    <a:pt x="126427" y="24486"/>
                  </a:cubicBezTo>
                  <a:cubicBezTo>
                    <a:pt x="111736" y="24486"/>
                    <a:pt x="95245" y="22187"/>
                    <a:pt x="86550" y="16390"/>
                  </a:cubicBezTo>
                  <a:cubicBezTo>
                    <a:pt x="77855" y="22187"/>
                    <a:pt x="61465" y="24486"/>
                    <a:pt x="46674" y="24486"/>
                  </a:cubicBezTo>
                  <a:cubicBezTo>
                    <a:pt x="34781" y="24486"/>
                    <a:pt x="21688" y="22987"/>
                    <a:pt x="12594" y="19389"/>
                  </a:cubicBezTo>
                  <a:close/>
                  <a:moveTo>
                    <a:pt x="93146" y="6496"/>
                  </a:moveTo>
                  <a:lnTo>
                    <a:pt x="93146" y="6496"/>
                  </a:lnTo>
                  <a:lnTo>
                    <a:pt x="93146" y="6496"/>
                  </a:lnTo>
                  <a:close/>
                  <a:moveTo>
                    <a:pt x="79954" y="6496"/>
                  </a:moveTo>
                  <a:lnTo>
                    <a:pt x="79954" y="6496"/>
                  </a:lnTo>
                  <a:lnTo>
                    <a:pt x="79954" y="6496"/>
                  </a:lnTo>
                  <a:close/>
                  <a:moveTo>
                    <a:pt x="13493" y="6496"/>
                  </a:moveTo>
                  <a:lnTo>
                    <a:pt x="13493" y="6496"/>
                  </a:lnTo>
                  <a:lnTo>
                    <a:pt x="13493" y="6496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07F161DB-3C8C-4382-BB08-DDF65AC7415F}"/>
                </a:ext>
              </a:extLst>
            </p:cNvPr>
            <p:cNvSpPr/>
            <p:nvPr/>
          </p:nvSpPr>
          <p:spPr>
            <a:xfrm>
              <a:off x="4356343" y="1739633"/>
              <a:ext cx="59965" cy="79953"/>
            </a:xfrm>
            <a:custGeom>
              <a:avLst/>
              <a:gdLst>
                <a:gd name="connsiteX0" fmla="*/ 6394 w 59964"/>
                <a:gd name="connsiteY0" fmla="*/ 83321 h 79953"/>
                <a:gd name="connsiteX1" fmla="*/ 798 w 59964"/>
                <a:gd name="connsiteY1" fmla="*/ 80023 h 79953"/>
                <a:gd name="connsiteX2" fmla="*/ 3296 w 59964"/>
                <a:gd name="connsiteY2" fmla="*/ 71328 h 79953"/>
                <a:gd name="connsiteX3" fmla="*/ 53167 w 59964"/>
                <a:gd name="connsiteY3" fmla="*/ 4867 h 79953"/>
                <a:gd name="connsiteX4" fmla="*/ 60862 w 59964"/>
                <a:gd name="connsiteY4" fmla="*/ 170 h 79953"/>
                <a:gd name="connsiteX5" fmla="*/ 65560 w 59964"/>
                <a:gd name="connsiteY5" fmla="*/ 7865 h 79953"/>
                <a:gd name="connsiteX6" fmla="*/ 9493 w 59964"/>
                <a:gd name="connsiteY6" fmla="*/ 82522 h 79953"/>
                <a:gd name="connsiteX7" fmla="*/ 6394 w 59964"/>
                <a:gd name="connsiteY7" fmla="*/ 83321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964" h="79953">
                  <a:moveTo>
                    <a:pt x="6394" y="83321"/>
                  </a:moveTo>
                  <a:cubicBezTo>
                    <a:pt x="4196" y="83321"/>
                    <a:pt x="1997" y="82122"/>
                    <a:pt x="798" y="80023"/>
                  </a:cubicBezTo>
                  <a:cubicBezTo>
                    <a:pt x="-901" y="76925"/>
                    <a:pt x="198" y="73027"/>
                    <a:pt x="3296" y="71328"/>
                  </a:cubicBezTo>
                  <a:cubicBezTo>
                    <a:pt x="29381" y="56737"/>
                    <a:pt x="46171" y="34350"/>
                    <a:pt x="53167" y="4867"/>
                  </a:cubicBezTo>
                  <a:cubicBezTo>
                    <a:pt x="53966" y="1469"/>
                    <a:pt x="57364" y="-630"/>
                    <a:pt x="60862" y="170"/>
                  </a:cubicBezTo>
                  <a:cubicBezTo>
                    <a:pt x="64260" y="969"/>
                    <a:pt x="66459" y="4467"/>
                    <a:pt x="65560" y="7865"/>
                  </a:cubicBezTo>
                  <a:cubicBezTo>
                    <a:pt x="60163" y="30652"/>
                    <a:pt x="45971" y="62034"/>
                    <a:pt x="9493" y="82522"/>
                  </a:cubicBezTo>
                  <a:cubicBezTo>
                    <a:pt x="8493" y="83121"/>
                    <a:pt x="7394" y="83321"/>
                    <a:pt x="6394" y="833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2" name="Group 931">
            <a:extLst>
              <a:ext uri="{FF2B5EF4-FFF2-40B4-BE49-F238E27FC236}">
                <a16:creationId xmlns:a16="http://schemas.microsoft.com/office/drawing/2014/main" id="{C5C48365-325A-437C-BF58-3804C04DDF11}"/>
              </a:ext>
            </a:extLst>
          </p:cNvPr>
          <p:cNvGrpSpPr/>
          <p:nvPr/>
        </p:nvGrpSpPr>
        <p:grpSpPr>
          <a:xfrm>
            <a:off x="5223331" y="1528527"/>
            <a:ext cx="465126" cy="459730"/>
            <a:chOff x="5223331" y="1528527"/>
            <a:chExt cx="465126" cy="459730"/>
          </a:xfrm>
          <a:solidFill>
            <a:srgbClr val="FFFFFF"/>
          </a:solidFill>
        </p:grpSpPr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31DA1BA-C634-42FD-BAD2-DEB49CC37532}"/>
                </a:ext>
              </a:extLst>
            </p:cNvPr>
            <p:cNvSpPr/>
            <p:nvPr/>
          </p:nvSpPr>
          <p:spPr>
            <a:xfrm>
              <a:off x="5356244" y="1528527"/>
              <a:ext cx="329806" cy="459730"/>
            </a:xfrm>
            <a:custGeom>
              <a:avLst/>
              <a:gdLst>
                <a:gd name="connsiteX0" fmla="*/ 292338 w 329806"/>
                <a:gd name="connsiteY0" fmla="*/ 464227 h 459729"/>
                <a:gd name="connsiteX1" fmla="*/ 292338 w 329806"/>
                <a:gd name="connsiteY1" fmla="*/ 464227 h 459729"/>
                <a:gd name="connsiteX2" fmla="*/ 40186 w 329806"/>
                <a:gd name="connsiteY2" fmla="*/ 464227 h 459729"/>
                <a:gd name="connsiteX3" fmla="*/ 6705 w 329806"/>
                <a:gd name="connsiteY3" fmla="*/ 446338 h 459729"/>
                <a:gd name="connsiteX4" fmla="*/ 5706 w 329806"/>
                <a:gd name="connsiteY4" fmla="*/ 441541 h 459729"/>
                <a:gd name="connsiteX5" fmla="*/ 8405 w 329806"/>
                <a:gd name="connsiteY5" fmla="*/ 437443 h 459729"/>
                <a:gd name="connsiteX6" fmla="*/ 17299 w 329806"/>
                <a:gd name="connsiteY6" fmla="*/ 439242 h 459729"/>
                <a:gd name="connsiteX7" fmla="*/ 40186 w 329806"/>
                <a:gd name="connsiteY7" fmla="*/ 451435 h 459729"/>
                <a:gd name="connsiteX8" fmla="*/ 292338 w 329806"/>
                <a:gd name="connsiteY8" fmla="*/ 451435 h 459729"/>
                <a:gd name="connsiteX9" fmla="*/ 319822 w 329806"/>
                <a:gd name="connsiteY9" fmla="*/ 424051 h 459729"/>
                <a:gd name="connsiteX10" fmla="*/ 319822 w 329806"/>
                <a:gd name="connsiteY10" fmla="*/ 315015 h 459729"/>
                <a:gd name="connsiteX11" fmla="*/ 326218 w 329806"/>
                <a:gd name="connsiteY11" fmla="*/ 308519 h 459729"/>
                <a:gd name="connsiteX12" fmla="*/ 332614 w 329806"/>
                <a:gd name="connsiteY12" fmla="*/ 315015 h 459729"/>
                <a:gd name="connsiteX13" fmla="*/ 332614 w 329806"/>
                <a:gd name="connsiteY13" fmla="*/ 424051 h 459729"/>
                <a:gd name="connsiteX14" fmla="*/ 292338 w 329806"/>
                <a:gd name="connsiteY14" fmla="*/ 464227 h 459729"/>
                <a:gd name="connsiteX15" fmla="*/ 6506 w 329806"/>
                <a:gd name="connsiteY15" fmla="*/ 431147 h 459729"/>
                <a:gd name="connsiteX16" fmla="*/ 6506 w 329806"/>
                <a:gd name="connsiteY16" fmla="*/ 431147 h 459729"/>
                <a:gd name="connsiteX17" fmla="*/ 9 w 329806"/>
                <a:gd name="connsiteY17" fmla="*/ 424850 h 459729"/>
                <a:gd name="connsiteX18" fmla="*/ 1708 w 329806"/>
                <a:gd name="connsiteY18" fmla="*/ 420253 h 459729"/>
                <a:gd name="connsiteX19" fmla="*/ 6306 w 329806"/>
                <a:gd name="connsiteY19" fmla="*/ 418354 h 459729"/>
                <a:gd name="connsiteX20" fmla="*/ 6406 w 329806"/>
                <a:gd name="connsiteY20" fmla="*/ 418354 h 459729"/>
                <a:gd name="connsiteX21" fmla="*/ 12802 w 329806"/>
                <a:gd name="connsiteY21" fmla="*/ 424551 h 459729"/>
                <a:gd name="connsiteX22" fmla="*/ 6506 w 329806"/>
                <a:gd name="connsiteY22" fmla="*/ 431147 h 459729"/>
                <a:gd name="connsiteX23" fmla="*/ 6506 w 329806"/>
                <a:gd name="connsiteY23" fmla="*/ 431147 h 459729"/>
                <a:gd name="connsiteX24" fmla="*/ 6306 w 329806"/>
                <a:gd name="connsiteY24" fmla="*/ 411958 h 459729"/>
                <a:gd name="connsiteX25" fmla="*/ 9 w 329806"/>
                <a:gd name="connsiteY25" fmla="*/ 405462 h 459729"/>
                <a:gd name="connsiteX26" fmla="*/ 9 w 329806"/>
                <a:gd name="connsiteY26" fmla="*/ 213574 h 459729"/>
                <a:gd name="connsiteX27" fmla="*/ 6306 w 329806"/>
                <a:gd name="connsiteY27" fmla="*/ 207178 h 459729"/>
                <a:gd name="connsiteX28" fmla="*/ 12802 w 329806"/>
                <a:gd name="connsiteY28" fmla="*/ 213574 h 459729"/>
                <a:gd name="connsiteX29" fmla="*/ 12802 w 329806"/>
                <a:gd name="connsiteY29" fmla="*/ 405462 h 459729"/>
                <a:gd name="connsiteX30" fmla="*/ 6306 w 329806"/>
                <a:gd name="connsiteY30" fmla="*/ 411958 h 459729"/>
                <a:gd name="connsiteX31" fmla="*/ 326218 w 329806"/>
                <a:gd name="connsiteY31" fmla="*/ 302122 h 459729"/>
                <a:gd name="connsiteX32" fmla="*/ 319822 w 329806"/>
                <a:gd name="connsiteY32" fmla="*/ 295826 h 459729"/>
                <a:gd name="connsiteX33" fmla="*/ 319822 w 329806"/>
                <a:gd name="connsiteY33" fmla="*/ 103839 h 459729"/>
                <a:gd name="connsiteX34" fmla="*/ 326218 w 329806"/>
                <a:gd name="connsiteY34" fmla="*/ 97443 h 459729"/>
                <a:gd name="connsiteX35" fmla="*/ 332614 w 329806"/>
                <a:gd name="connsiteY35" fmla="*/ 103839 h 459729"/>
                <a:gd name="connsiteX36" fmla="*/ 332614 w 329806"/>
                <a:gd name="connsiteY36" fmla="*/ 295826 h 459729"/>
                <a:gd name="connsiteX37" fmla="*/ 326218 w 329806"/>
                <a:gd name="connsiteY37" fmla="*/ 302122 h 459729"/>
                <a:gd name="connsiteX38" fmla="*/ 6306 w 329806"/>
                <a:gd name="connsiteY38" fmla="*/ 200782 h 459729"/>
                <a:gd name="connsiteX39" fmla="*/ 9 w 329806"/>
                <a:gd name="connsiteY39" fmla="*/ 194486 h 459729"/>
                <a:gd name="connsiteX40" fmla="*/ 9 w 329806"/>
                <a:gd name="connsiteY40" fmla="*/ 40176 h 459729"/>
                <a:gd name="connsiteX41" fmla="*/ 40186 w 329806"/>
                <a:gd name="connsiteY41" fmla="*/ 0 h 459729"/>
                <a:gd name="connsiteX42" fmla="*/ 228775 w 329806"/>
                <a:gd name="connsiteY42" fmla="*/ 0 h 459729"/>
                <a:gd name="connsiteX43" fmla="*/ 235071 w 329806"/>
                <a:gd name="connsiteY43" fmla="*/ 6396 h 459729"/>
                <a:gd name="connsiteX44" fmla="*/ 228775 w 329806"/>
                <a:gd name="connsiteY44" fmla="*/ 12792 h 459729"/>
                <a:gd name="connsiteX45" fmla="*/ 40186 w 329806"/>
                <a:gd name="connsiteY45" fmla="*/ 12792 h 459729"/>
                <a:gd name="connsiteX46" fmla="*/ 12802 w 329806"/>
                <a:gd name="connsiteY46" fmla="*/ 40176 h 459729"/>
                <a:gd name="connsiteX47" fmla="*/ 12802 w 329806"/>
                <a:gd name="connsiteY47" fmla="*/ 194486 h 459729"/>
                <a:gd name="connsiteX48" fmla="*/ 6306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338" y="464227"/>
                  </a:moveTo>
                  <a:lnTo>
                    <a:pt x="292338" y="464227"/>
                  </a:lnTo>
                  <a:lnTo>
                    <a:pt x="40186" y="464227"/>
                  </a:lnTo>
                  <a:cubicBezTo>
                    <a:pt x="26694" y="464227"/>
                    <a:pt x="14201" y="457531"/>
                    <a:pt x="6705" y="446338"/>
                  </a:cubicBezTo>
                  <a:cubicBezTo>
                    <a:pt x="5706" y="444939"/>
                    <a:pt x="5406" y="443240"/>
                    <a:pt x="5706" y="441541"/>
                  </a:cubicBezTo>
                  <a:cubicBezTo>
                    <a:pt x="6006" y="439842"/>
                    <a:pt x="7005" y="438342"/>
                    <a:pt x="8405" y="437443"/>
                  </a:cubicBezTo>
                  <a:cubicBezTo>
                    <a:pt x="11303" y="435544"/>
                    <a:pt x="15401" y="436344"/>
                    <a:pt x="17299" y="439242"/>
                  </a:cubicBezTo>
                  <a:cubicBezTo>
                    <a:pt x="22396" y="446937"/>
                    <a:pt x="30991" y="451435"/>
                    <a:pt x="40186" y="451435"/>
                  </a:cubicBezTo>
                  <a:lnTo>
                    <a:pt x="292338" y="451435"/>
                  </a:lnTo>
                  <a:cubicBezTo>
                    <a:pt x="307429" y="451435"/>
                    <a:pt x="319822" y="439142"/>
                    <a:pt x="319822" y="424051"/>
                  </a:cubicBezTo>
                  <a:lnTo>
                    <a:pt x="319822" y="315015"/>
                  </a:lnTo>
                  <a:cubicBezTo>
                    <a:pt x="319822" y="311417"/>
                    <a:pt x="322720" y="308519"/>
                    <a:pt x="326218" y="308519"/>
                  </a:cubicBezTo>
                  <a:cubicBezTo>
                    <a:pt x="329716" y="308519"/>
                    <a:pt x="332614" y="311417"/>
                    <a:pt x="332614" y="315015"/>
                  </a:cubicBezTo>
                  <a:lnTo>
                    <a:pt x="332614" y="424051"/>
                  </a:lnTo>
                  <a:cubicBezTo>
                    <a:pt x="332614" y="446238"/>
                    <a:pt x="314525" y="464227"/>
                    <a:pt x="292338" y="464227"/>
                  </a:cubicBezTo>
                  <a:close/>
                  <a:moveTo>
                    <a:pt x="6506" y="431147"/>
                  </a:moveTo>
                  <a:lnTo>
                    <a:pt x="6506" y="431147"/>
                  </a:lnTo>
                  <a:cubicBezTo>
                    <a:pt x="2908" y="431147"/>
                    <a:pt x="9" y="428248"/>
                    <a:pt x="9" y="424850"/>
                  </a:cubicBezTo>
                  <a:cubicBezTo>
                    <a:pt x="-91" y="423151"/>
                    <a:pt x="609" y="421452"/>
                    <a:pt x="1708" y="420253"/>
                  </a:cubicBezTo>
                  <a:cubicBezTo>
                    <a:pt x="2908" y="419054"/>
                    <a:pt x="4507" y="418354"/>
                    <a:pt x="6306" y="418354"/>
                  </a:cubicBezTo>
                  <a:lnTo>
                    <a:pt x="6406" y="418354"/>
                  </a:lnTo>
                  <a:cubicBezTo>
                    <a:pt x="9804" y="418354"/>
                    <a:pt x="12702" y="421153"/>
                    <a:pt x="12802" y="424551"/>
                  </a:cubicBezTo>
                  <a:cubicBezTo>
                    <a:pt x="12802" y="428048"/>
                    <a:pt x="10004" y="431047"/>
                    <a:pt x="6506" y="431147"/>
                  </a:cubicBezTo>
                  <a:lnTo>
                    <a:pt x="6506" y="431147"/>
                  </a:lnTo>
                  <a:close/>
                  <a:moveTo>
                    <a:pt x="6306" y="411958"/>
                  </a:moveTo>
                  <a:cubicBezTo>
                    <a:pt x="2808" y="411958"/>
                    <a:pt x="9" y="409060"/>
                    <a:pt x="9" y="405462"/>
                  </a:cubicBezTo>
                  <a:lnTo>
                    <a:pt x="9" y="213574"/>
                  </a:lnTo>
                  <a:cubicBezTo>
                    <a:pt x="9" y="210077"/>
                    <a:pt x="2808" y="207178"/>
                    <a:pt x="6306" y="207178"/>
                  </a:cubicBezTo>
                  <a:cubicBezTo>
                    <a:pt x="9904" y="207178"/>
                    <a:pt x="12802" y="210077"/>
                    <a:pt x="12802" y="213574"/>
                  </a:cubicBezTo>
                  <a:lnTo>
                    <a:pt x="12802" y="405462"/>
                  </a:lnTo>
                  <a:cubicBezTo>
                    <a:pt x="12802" y="409060"/>
                    <a:pt x="9904" y="411958"/>
                    <a:pt x="6306" y="411958"/>
                  </a:cubicBezTo>
                  <a:close/>
                  <a:moveTo>
                    <a:pt x="326218" y="302122"/>
                  </a:moveTo>
                  <a:cubicBezTo>
                    <a:pt x="322720" y="302122"/>
                    <a:pt x="319822" y="299324"/>
                    <a:pt x="319822" y="295826"/>
                  </a:cubicBezTo>
                  <a:lnTo>
                    <a:pt x="319822" y="103839"/>
                  </a:lnTo>
                  <a:cubicBezTo>
                    <a:pt x="319822" y="100341"/>
                    <a:pt x="322720" y="97443"/>
                    <a:pt x="326218" y="97443"/>
                  </a:cubicBezTo>
                  <a:cubicBezTo>
                    <a:pt x="329716" y="97443"/>
                    <a:pt x="332614" y="100341"/>
                    <a:pt x="332614" y="103839"/>
                  </a:cubicBezTo>
                  <a:lnTo>
                    <a:pt x="332614" y="295826"/>
                  </a:lnTo>
                  <a:cubicBezTo>
                    <a:pt x="332614" y="299324"/>
                    <a:pt x="329716" y="302122"/>
                    <a:pt x="326218" y="302122"/>
                  </a:cubicBezTo>
                  <a:close/>
                  <a:moveTo>
                    <a:pt x="6306" y="200782"/>
                  </a:moveTo>
                  <a:cubicBezTo>
                    <a:pt x="2808" y="200782"/>
                    <a:pt x="9" y="197984"/>
                    <a:pt x="9" y="194486"/>
                  </a:cubicBezTo>
                  <a:lnTo>
                    <a:pt x="9" y="40176"/>
                  </a:lnTo>
                  <a:cubicBezTo>
                    <a:pt x="9" y="18089"/>
                    <a:pt x="17999" y="0"/>
                    <a:pt x="40186" y="0"/>
                  </a:cubicBezTo>
                  <a:lnTo>
                    <a:pt x="228775" y="0"/>
                  </a:lnTo>
                  <a:cubicBezTo>
                    <a:pt x="232273" y="0"/>
                    <a:pt x="235071" y="2898"/>
                    <a:pt x="235071" y="6396"/>
                  </a:cubicBezTo>
                  <a:cubicBezTo>
                    <a:pt x="235071" y="9994"/>
                    <a:pt x="232273" y="12792"/>
                    <a:pt x="228775" y="12792"/>
                  </a:cubicBezTo>
                  <a:lnTo>
                    <a:pt x="40186" y="12792"/>
                  </a:lnTo>
                  <a:cubicBezTo>
                    <a:pt x="25095" y="12792"/>
                    <a:pt x="12802" y="25185"/>
                    <a:pt x="12802" y="40176"/>
                  </a:cubicBezTo>
                  <a:lnTo>
                    <a:pt x="12802" y="194486"/>
                  </a:lnTo>
                  <a:cubicBezTo>
                    <a:pt x="12802" y="197984"/>
                    <a:pt x="9904" y="200782"/>
                    <a:pt x="630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50CFAD82-A971-489B-B7EF-7B5AA51C8FCF}"/>
                </a:ext>
              </a:extLst>
            </p:cNvPr>
            <p:cNvSpPr/>
            <p:nvPr/>
          </p:nvSpPr>
          <p:spPr>
            <a:xfrm>
              <a:off x="5578522" y="1531625"/>
              <a:ext cx="109935" cy="99941"/>
            </a:xfrm>
            <a:custGeom>
              <a:avLst/>
              <a:gdLst>
                <a:gd name="connsiteX0" fmla="*/ 103939 w 109935"/>
                <a:gd name="connsiteY0" fmla="*/ 107137 h 99941"/>
                <a:gd name="connsiteX1" fmla="*/ 6396 w 109935"/>
                <a:gd name="connsiteY1" fmla="*/ 107137 h 99941"/>
                <a:gd name="connsiteX2" fmla="*/ 1899 w 109935"/>
                <a:gd name="connsiteY2" fmla="*/ 105338 h 99941"/>
                <a:gd name="connsiteX3" fmla="*/ 0 w 109935"/>
                <a:gd name="connsiteY3" fmla="*/ 100741 h 99941"/>
                <a:gd name="connsiteX4" fmla="*/ 0 w 109935"/>
                <a:gd name="connsiteY4" fmla="*/ 6296 h 99941"/>
                <a:gd name="connsiteX5" fmla="*/ 6396 w 109935"/>
                <a:gd name="connsiteY5" fmla="*/ 0 h 99941"/>
                <a:gd name="connsiteX6" fmla="*/ 12792 w 109935"/>
                <a:gd name="connsiteY6" fmla="*/ 6296 h 99941"/>
                <a:gd name="connsiteX7" fmla="*/ 12792 w 109935"/>
                <a:gd name="connsiteY7" fmla="*/ 10694 h 99941"/>
                <a:gd name="connsiteX8" fmla="*/ 13292 w 109935"/>
                <a:gd name="connsiteY8" fmla="*/ 10194 h 99941"/>
                <a:gd name="connsiteX9" fmla="*/ 22387 w 109935"/>
                <a:gd name="connsiteY9" fmla="*/ 10194 h 99941"/>
                <a:gd name="connsiteX10" fmla="*/ 108436 w 109935"/>
                <a:gd name="connsiteY10" fmla="*/ 96243 h 99941"/>
                <a:gd name="connsiteX11" fmla="*/ 109836 w 109935"/>
                <a:gd name="connsiteY11" fmla="*/ 103239 h 99941"/>
                <a:gd name="connsiteX12" fmla="*/ 103939 w 109935"/>
                <a:gd name="connsiteY12" fmla="*/ 107137 h 99941"/>
                <a:gd name="connsiteX13" fmla="*/ 12792 w 109935"/>
                <a:gd name="connsiteY13" fmla="*/ 94345 h 99941"/>
                <a:gd name="connsiteX14" fmla="*/ 88448 w 109935"/>
                <a:gd name="connsiteY14" fmla="*/ 94345 h 99941"/>
                <a:gd name="connsiteX15" fmla="*/ 13392 w 109935"/>
                <a:gd name="connsiteY15" fmla="*/ 19289 h 99941"/>
                <a:gd name="connsiteX16" fmla="*/ 13292 w 109935"/>
                <a:gd name="connsiteY16" fmla="*/ 19189 h 99941"/>
                <a:gd name="connsiteX17" fmla="*/ 12792 w 109935"/>
                <a:gd name="connsiteY17" fmla="*/ 18689 h 99941"/>
                <a:gd name="connsiteX18" fmla="*/ 12792 w 109935"/>
                <a:gd name="connsiteY18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939" y="107137"/>
                  </a:moveTo>
                  <a:lnTo>
                    <a:pt x="6396" y="107137"/>
                  </a:lnTo>
                  <a:cubicBezTo>
                    <a:pt x="4697" y="107137"/>
                    <a:pt x="3098" y="106437"/>
                    <a:pt x="1899" y="105338"/>
                  </a:cubicBezTo>
                  <a:cubicBezTo>
                    <a:pt x="700" y="104139"/>
                    <a:pt x="0" y="102440"/>
                    <a:pt x="0" y="100741"/>
                  </a:cubicBezTo>
                  <a:lnTo>
                    <a:pt x="0" y="6296"/>
                  </a:lnTo>
                  <a:cubicBezTo>
                    <a:pt x="0" y="2798"/>
                    <a:pt x="2898" y="0"/>
                    <a:pt x="6396" y="0"/>
                  </a:cubicBezTo>
                  <a:cubicBezTo>
                    <a:pt x="9994" y="0"/>
                    <a:pt x="12792" y="2798"/>
                    <a:pt x="12792" y="6296"/>
                  </a:cubicBezTo>
                  <a:lnTo>
                    <a:pt x="12792" y="10694"/>
                  </a:lnTo>
                  <a:cubicBezTo>
                    <a:pt x="12993" y="10494"/>
                    <a:pt x="13092" y="10394"/>
                    <a:pt x="13292" y="10194"/>
                  </a:cubicBezTo>
                  <a:cubicBezTo>
                    <a:pt x="15691" y="7795"/>
                    <a:pt x="19889" y="7795"/>
                    <a:pt x="22387" y="10194"/>
                  </a:cubicBezTo>
                  <a:lnTo>
                    <a:pt x="108436" y="96243"/>
                  </a:lnTo>
                  <a:cubicBezTo>
                    <a:pt x="110235" y="98042"/>
                    <a:pt x="110835" y="100841"/>
                    <a:pt x="109836" y="103239"/>
                  </a:cubicBezTo>
                  <a:cubicBezTo>
                    <a:pt x="108836" y="105638"/>
                    <a:pt x="106437" y="107137"/>
                    <a:pt x="103939" y="107137"/>
                  </a:cubicBezTo>
                  <a:close/>
                  <a:moveTo>
                    <a:pt x="12792" y="94345"/>
                  </a:moveTo>
                  <a:lnTo>
                    <a:pt x="88448" y="94345"/>
                  </a:lnTo>
                  <a:lnTo>
                    <a:pt x="13392" y="19289"/>
                  </a:lnTo>
                  <a:cubicBezTo>
                    <a:pt x="13392" y="19289"/>
                    <a:pt x="13292" y="19289"/>
                    <a:pt x="13292" y="19189"/>
                  </a:cubicBezTo>
                  <a:cubicBezTo>
                    <a:pt x="13092" y="19089"/>
                    <a:pt x="12993" y="18889"/>
                    <a:pt x="12792" y="18689"/>
                  </a:cubicBezTo>
                  <a:lnTo>
                    <a:pt x="12792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B2A00F6-2B2D-4D72-920D-AAAC8B679CCB}"/>
                </a:ext>
              </a:extLst>
            </p:cNvPr>
            <p:cNvSpPr/>
            <p:nvPr/>
          </p:nvSpPr>
          <p:spPr>
            <a:xfrm>
              <a:off x="5256612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172041CF-9F66-456E-9214-4D1B4798B8E5}"/>
                </a:ext>
              </a:extLst>
            </p:cNvPr>
            <p:cNvSpPr/>
            <p:nvPr/>
          </p:nvSpPr>
          <p:spPr>
            <a:xfrm>
              <a:off x="5267905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C20D32-58A1-4D52-A8C5-F0BF484DF1D8}"/>
                </a:ext>
              </a:extLst>
            </p:cNvPr>
            <p:cNvSpPr/>
            <p:nvPr/>
          </p:nvSpPr>
          <p:spPr>
            <a:xfrm>
              <a:off x="5280997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469A7500-A483-47F2-9792-DACCFC937C65}"/>
                </a:ext>
              </a:extLst>
            </p:cNvPr>
            <p:cNvSpPr/>
            <p:nvPr/>
          </p:nvSpPr>
          <p:spPr>
            <a:xfrm>
              <a:off x="5223331" y="1751196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3BB1896-899F-4C50-AD13-ECE74CEFF822}"/>
                </a:ext>
              </a:extLst>
            </p:cNvPr>
            <p:cNvSpPr/>
            <p:nvPr/>
          </p:nvSpPr>
          <p:spPr>
            <a:xfrm>
              <a:off x="5239822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4D0BB056-ADE3-425E-A57A-DCCE724AC79E}"/>
                </a:ext>
              </a:extLst>
            </p:cNvPr>
            <p:cNvSpPr/>
            <p:nvPr/>
          </p:nvSpPr>
          <p:spPr>
            <a:xfrm>
              <a:off x="5277037" y="1783874"/>
              <a:ext cx="59965" cy="59965"/>
            </a:xfrm>
            <a:custGeom>
              <a:avLst/>
              <a:gdLst>
                <a:gd name="connsiteX0" fmla="*/ 30944 w 59964"/>
                <a:gd name="connsiteY0" fmla="*/ 62066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8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56429 w 59964"/>
                <a:gd name="connsiteY7" fmla="*/ 48774 h 59964"/>
                <a:gd name="connsiteX8" fmla="*/ 36441 w 59964"/>
                <a:gd name="connsiteY8" fmla="*/ 61567 h 59964"/>
                <a:gd name="connsiteX9" fmla="*/ 30944 w 59964"/>
                <a:gd name="connsiteY9" fmla="*/ 62066 h 59964"/>
                <a:gd name="connsiteX10" fmla="*/ 31144 w 59964"/>
                <a:gd name="connsiteY10" fmla="*/ 12895 h 59964"/>
                <a:gd name="connsiteX11" fmla="*/ 27946 w 59964"/>
                <a:gd name="connsiteY11" fmla="*/ 13195 h 59964"/>
                <a:gd name="connsiteX12" fmla="*/ 16253 w 59964"/>
                <a:gd name="connsiteY12" fmla="*/ 20691 h 59964"/>
                <a:gd name="connsiteX13" fmla="*/ 13255 w 59964"/>
                <a:gd name="connsiteY13" fmla="*/ 34283 h 59964"/>
                <a:gd name="connsiteX14" fmla="*/ 20750 w 59964"/>
                <a:gd name="connsiteY14" fmla="*/ 45976 h 59964"/>
                <a:gd name="connsiteX15" fmla="*/ 34342 w 59964"/>
                <a:gd name="connsiteY15" fmla="*/ 48974 h 59964"/>
                <a:gd name="connsiteX16" fmla="*/ 46035 w 59964"/>
                <a:gd name="connsiteY16" fmla="*/ 41479 h 59964"/>
                <a:gd name="connsiteX17" fmla="*/ 49034 w 59964"/>
                <a:gd name="connsiteY17" fmla="*/ 27887 h 59964"/>
                <a:gd name="connsiteX18" fmla="*/ 41538 w 59964"/>
                <a:gd name="connsiteY18" fmla="*/ 16193 h 59964"/>
                <a:gd name="connsiteX19" fmla="*/ 31144 w 59964"/>
                <a:gd name="connsiteY19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66"/>
                  </a:moveTo>
                  <a:cubicBezTo>
                    <a:pt x="24648" y="62066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2"/>
                  </a:cubicBezTo>
                  <a:cubicBezTo>
                    <a:pt x="-937" y="28386"/>
                    <a:pt x="862" y="20091"/>
                    <a:pt x="5559" y="13295"/>
                  </a:cubicBezTo>
                  <a:cubicBezTo>
                    <a:pt x="10257" y="6499"/>
                    <a:pt x="17352" y="2002"/>
                    <a:pt x="25548" y="503"/>
                  </a:cubicBezTo>
                  <a:cubicBezTo>
                    <a:pt x="33743" y="-996"/>
                    <a:pt x="41938" y="902"/>
                    <a:pt x="48734" y="5600"/>
                  </a:cubicBezTo>
                  <a:cubicBezTo>
                    <a:pt x="55530" y="10297"/>
                    <a:pt x="60027" y="17393"/>
                    <a:pt x="61526" y="25588"/>
                  </a:cubicBezTo>
                  <a:cubicBezTo>
                    <a:pt x="62926" y="33783"/>
                    <a:pt x="61127" y="41978"/>
                    <a:pt x="56429" y="48774"/>
                  </a:cubicBezTo>
                  <a:cubicBezTo>
                    <a:pt x="51732" y="55570"/>
                    <a:pt x="44636" y="60068"/>
                    <a:pt x="36441" y="61567"/>
                  </a:cubicBezTo>
                  <a:cubicBezTo>
                    <a:pt x="34642" y="61967"/>
                    <a:pt x="32843" y="62066"/>
                    <a:pt x="30944" y="62066"/>
                  </a:cubicBezTo>
                  <a:close/>
                  <a:moveTo>
                    <a:pt x="31144" y="12895"/>
                  </a:moveTo>
                  <a:cubicBezTo>
                    <a:pt x="30045" y="12895"/>
                    <a:pt x="29046" y="12995"/>
                    <a:pt x="27946" y="13195"/>
                  </a:cubicBezTo>
                  <a:cubicBezTo>
                    <a:pt x="23149" y="13995"/>
                    <a:pt x="18951" y="16693"/>
                    <a:pt x="16253" y="20691"/>
                  </a:cubicBezTo>
                  <a:cubicBezTo>
                    <a:pt x="13554" y="24688"/>
                    <a:pt x="12455" y="29486"/>
                    <a:pt x="13255" y="34283"/>
                  </a:cubicBezTo>
                  <a:cubicBezTo>
                    <a:pt x="14054" y="39080"/>
                    <a:pt x="16753" y="43278"/>
                    <a:pt x="20750" y="45976"/>
                  </a:cubicBezTo>
                  <a:cubicBezTo>
                    <a:pt x="24748" y="48774"/>
                    <a:pt x="29545" y="49774"/>
                    <a:pt x="34342" y="48974"/>
                  </a:cubicBezTo>
                  <a:cubicBezTo>
                    <a:pt x="39139" y="48175"/>
                    <a:pt x="43337" y="45476"/>
                    <a:pt x="46035" y="41479"/>
                  </a:cubicBezTo>
                  <a:cubicBezTo>
                    <a:pt x="48834" y="37481"/>
                    <a:pt x="49933" y="32684"/>
                    <a:pt x="49034" y="27887"/>
                  </a:cubicBezTo>
                  <a:cubicBezTo>
                    <a:pt x="48234" y="23089"/>
                    <a:pt x="45536" y="18892"/>
                    <a:pt x="41538" y="16193"/>
                  </a:cubicBezTo>
                  <a:cubicBezTo>
                    <a:pt x="38440" y="13995"/>
                    <a:pt x="34842" y="12895"/>
                    <a:pt x="3114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CC69C0EC-3394-4A17-A158-624BBC73B913}"/>
                </a:ext>
              </a:extLst>
            </p:cNvPr>
            <p:cNvSpPr/>
            <p:nvPr/>
          </p:nvSpPr>
          <p:spPr>
            <a:xfrm>
              <a:off x="5270528" y="1871051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9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460" y="27959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2B600C80-EF98-4BB4-B260-82434E4DBB10}"/>
                </a:ext>
              </a:extLst>
            </p:cNvPr>
            <p:cNvSpPr/>
            <p:nvPr/>
          </p:nvSpPr>
          <p:spPr>
            <a:xfrm>
              <a:off x="5270429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7959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1D0C811-536E-4094-A8CE-A8CCC63DBEA7}"/>
                </a:ext>
              </a:extLst>
            </p:cNvPr>
            <p:cNvSpPr/>
            <p:nvPr/>
          </p:nvSpPr>
          <p:spPr>
            <a:xfrm>
              <a:off x="5432608" y="1687334"/>
              <a:ext cx="169900" cy="139918"/>
            </a:xfrm>
            <a:custGeom>
              <a:avLst/>
              <a:gdLst>
                <a:gd name="connsiteX0" fmla="*/ 73457 w 169900"/>
                <a:gd name="connsiteY0" fmla="*/ 146614 h 139917"/>
                <a:gd name="connsiteX1" fmla="*/ 73457 w 169900"/>
                <a:gd name="connsiteY1" fmla="*/ 146614 h 139917"/>
                <a:gd name="connsiteX2" fmla="*/ 68460 w 169900"/>
                <a:gd name="connsiteY2" fmla="*/ 144215 h 139917"/>
                <a:gd name="connsiteX3" fmla="*/ 2699 w 169900"/>
                <a:gd name="connsiteY3" fmla="*/ 62763 h 139917"/>
                <a:gd name="connsiteX4" fmla="*/ 2699 w 169900"/>
                <a:gd name="connsiteY4" fmla="*/ 47072 h 139917"/>
                <a:gd name="connsiteX5" fmla="*/ 15091 w 169900"/>
                <a:gd name="connsiteY5" fmla="*/ 40776 h 139917"/>
                <a:gd name="connsiteX6" fmla="*/ 15091 w 169900"/>
                <a:gd name="connsiteY6" fmla="*/ 40776 h 139917"/>
                <a:gd name="connsiteX7" fmla="*/ 27484 w 169900"/>
                <a:gd name="connsiteY7" fmla="*/ 46972 h 139917"/>
                <a:gd name="connsiteX8" fmla="*/ 70958 w 169900"/>
                <a:gd name="connsiteY8" fmla="*/ 100841 h 139917"/>
                <a:gd name="connsiteX9" fmla="*/ 75756 w 169900"/>
                <a:gd name="connsiteY9" fmla="*/ 100841 h 139917"/>
                <a:gd name="connsiteX10" fmla="*/ 152211 w 169900"/>
                <a:gd name="connsiteY10" fmla="*/ 6196 h 139917"/>
                <a:gd name="connsiteX11" fmla="*/ 164503 w 169900"/>
                <a:gd name="connsiteY11" fmla="*/ 0 h 139917"/>
                <a:gd name="connsiteX12" fmla="*/ 164503 w 169900"/>
                <a:gd name="connsiteY12" fmla="*/ 0 h 139917"/>
                <a:gd name="connsiteX13" fmla="*/ 176796 w 169900"/>
                <a:gd name="connsiteY13" fmla="*/ 6196 h 139917"/>
                <a:gd name="connsiteX14" fmla="*/ 176896 w 169900"/>
                <a:gd name="connsiteY14" fmla="*/ 22087 h 139917"/>
                <a:gd name="connsiteX15" fmla="*/ 78154 w 169900"/>
                <a:gd name="connsiteY15" fmla="*/ 144315 h 139917"/>
                <a:gd name="connsiteX16" fmla="*/ 73457 w 169900"/>
                <a:gd name="connsiteY16" fmla="*/ 146614 h 139917"/>
                <a:gd name="connsiteX17" fmla="*/ 15191 w 169900"/>
                <a:gd name="connsiteY17" fmla="*/ 53569 h 139917"/>
                <a:gd name="connsiteX18" fmla="*/ 15191 w 169900"/>
                <a:gd name="connsiteY18" fmla="*/ 53569 h 139917"/>
                <a:gd name="connsiteX19" fmla="*/ 12792 w 169900"/>
                <a:gd name="connsiteY19" fmla="*/ 54968 h 139917"/>
                <a:gd name="connsiteX20" fmla="*/ 73457 w 169900"/>
                <a:gd name="connsiteY20" fmla="*/ 130024 h 139917"/>
                <a:gd name="connsiteX21" fmla="*/ 167002 w 169900"/>
                <a:gd name="connsiteY21" fmla="*/ 14192 h 139917"/>
                <a:gd name="connsiteX22" fmla="*/ 164703 w 169900"/>
                <a:gd name="connsiteY22" fmla="*/ 12792 h 139917"/>
                <a:gd name="connsiteX23" fmla="*/ 164703 w 169900"/>
                <a:gd name="connsiteY23" fmla="*/ 12792 h 139917"/>
                <a:gd name="connsiteX24" fmla="*/ 162305 w 169900"/>
                <a:gd name="connsiteY24" fmla="*/ 14192 h 139917"/>
                <a:gd name="connsiteX25" fmla="*/ 85850 w 169900"/>
                <a:gd name="connsiteY25" fmla="*/ 108836 h 139917"/>
                <a:gd name="connsiteX26" fmla="*/ 61164 w 169900"/>
                <a:gd name="connsiteY26" fmla="*/ 108836 h 139917"/>
                <a:gd name="connsiteX27" fmla="*/ 17690 w 169900"/>
                <a:gd name="connsiteY27" fmla="*/ 54968 h 139917"/>
                <a:gd name="connsiteX28" fmla="*/ 15191 w 169900"/>
                <a:gd name="connsiteY28" fmla="*/ 53569 h 139917"/>
                <a:gd name="connsiteX29" fmla="*/ 167202 w 169900"/>
                <a:gd name="connsiteY29" fmla="*/ 13992 h 139917"/>
                <a:gd name="connsiteX30" fmla="*/ 167202 w 169900"/>
                <a:gd name="connsiteY30" fmla="*/ 13992 h 139917"/>
                <a:gd name="connsiteX31" fmla="*/ 167202 w 169900"/>
                <a:gd name="connsiteY31" fmla="*/ 13992 h 13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69900" h="139917">
                  <a:moveTo>
                    <a:pt x="73457" y="146614"/>
                  </a:moveTo>
                  <a:cubicBezTo>
                    <a:pt x="73357" y="146614"/>
                    <a:pt x="73357" y="146614"/>
                    <a:pt x="73457" y="146614"/>
                  </a:cubicBezTo>
                  <a:cubicBezTo>
                    <a:pt x="71458" y="146614"/>
                    <a:pt x="69659" y="145714"/>
                    <a:pt x="68460" y="144215"/>
                  </a:cubicBezTo>
                  <a:lnTo>
                    <a:pt x="2699" y="62763"/>
                  </a:lnTo>
                  <a:cubicBezTo>
                    <a:pt x="-900" y="58266"/>
                    <a:pt x="-900" y="51470"/>
                    <a:pt x="2699" y="47072"/>
                  </a:cubicBezTo>
                  <a:cubicBezTo>
                    <a:pt x="5897" y="43075"/>
                    <a:pt x="10394" y="40776"/>
                    <a:pt x="15091" y="40776"/>
                  </a:cubicBezTo>
                  <a:cubicBezTo>
                    <a:pt x="15091" y="40776"/>
                    <a:pt x="15091" y="40776"/>
                    <a:pt x="15091" y="40776"/>
                  </a:cubicBezTo>
                  <a:cubicBezTo>
                    <a:pt x="19788" y="40776"/>
                    <a:pt x="24286" y="42975"/>
                    <a:pt x="27484" y="46972"/>
                  </a:cubicBezTo>
                  <a:lnTo>
                    <a:pt x="70958" y="100841"/>
                  </a:lnTo>
                  <a:cubicBezTo>
                    <a:pt x="72457" y="102640"/>
                    <a:pt x="74356" y="102640"/>
                    <a:pt x="75756" y="100841"/>
                  </a:cubicBezTo>
                  <a:lnTo>
                    <a:pt x="152211" y="6196"/>
                  </a:lnTo>
                  <a:cubicBezTo>
                    <a:pt x="155409" y="2299"/>
                    <a:pt x="159906" y="0"/>
                    <a:pt x="164503" y="0"/>
                  </a:cubicBezTo>
                  <a:cubicBezTo>
                    <a:pt x="164503" y="0"/>
                    <a:pt x="164503" y="0"/>
                    <a:pt x="164503" y="0"/>
                  </a:cubicBezTo>
                  <a:cubicBezTo>
                    <a:pt x="169201" y="0"/>
                    <a:pt x="173698" y="2199"/>
                    <a:pt x="176796" y="6196"/>
                  </a:cubicBezTo>
                  <a:cubicBezTo>
                    <a:pt x="180594" y="10894"/>
                    <a:pt x="180594" y="17590"/>
                    <a:pt x="176896" y="22087"/>
                  </a:cubicBezTo>
                  <a:lnTo>
                    <a:pt x="78154" y="144315"/>
                  </a:lnTo>
                  <a:cubicBezTo>
                    <a:pt x="77055" y="145814"/>
                    <a:pt x="75356" y="146614"/>
                    <a:pt x="73457" y="146614"/>
                  </a:cubicBezTo>
                  <a:close/>
                  <a:moveTo>
                    <a:pt x="15191" y="53569"/>
                  </a:moveTo>
                  <a:lnTo>
                    <a:pt x="15191" y="53569"/>
                  </a:lnTo>
                  <a:cubicBezTo>
                    <a:pt x="14391" y="53569"/>
                    <a:pt x="13492" y="54068"/>
                    <a:pt x="12792" y="54968"/>
                  </a:cubicBezTo>
                  <a:lnTo>
                    <a:pt x="73457" y="130024"/>
                  </a:lnTo>
                  <a:lnTo>
                    <a:pt x="167002" y="14192"/>
                  </a:lnTo>
                  <a:cubicBezTo>
                    <a:pt x="166302" y="13292"/>
                    <a:pt x="165503" y="12792"/>
                    <a:pt x="164703" y="12792"/>
                  </a:cubicBezTo>
                  <a:lnTo>
                    <a:pt x="164703" y="12792"/>
                  </a:lnTo>
                  <a:cubicBezTo>
                    <a:pt x="163904" y="12792"/>
                    <a:pt x="163004" y="13292"/>
                    <a:pt x="162305" y="14192"/>
                  </a:cubicBezTo>
                  <a:lnTo>
                    <a:pt x="85850" y="108836"/>
                  </a:lnTo>
                  <a:cubicBezTo>
                    <a:pt x="79553" y="116631"/>
                    <a:pt x="67460" y="116631"/>
                    <a:pt x="61164" y="108836"/>
                  </a:cubicBezTo>
                  <a:lnTo>
                    <a:pt x="17690" y="54968"/>
                  </a:lnTo>
                  <a:cubicBezTo>
                    <a:pt x="16890" y="54068"/>
                    <a:pt x="15991" y="53569"/>
                    <a:pt x="15191" y="53569"/>
                  </a:cubicBezTo>
                  <a:close/>
                  <a:moveTo>
                    <a:pt x="167202" y="13992"/>
                  </a:moveTo>
                  <a:cubicBezTo>
                    <a:pt x="167202" y="13992"/>
                    <a:pt x="167202" y="13992"/>
                    <a:pt x="167202" y="13992"/>
                  </a:cubicBezTo>
                  <a:cubicBezTo>
                    <a:pt x="167202" y="13992"/>
                    <a:pt x="167202" y="13992"/>
                    <a:pt x="167202" y="139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3" name="Group 932">
            <a:extLst>
              <a:ext uri="{FF2B5EF4-FFF2-40B4-BE49-F238E27FC236}">
                <a16:creationId xmlns:a16="http://schemas.microsoft.com/office/drawing/2014/main" id="{7B292BE3-793B-47DD-A331-48587155AA9E}"/>
              </a:ext>
            </a:extLst>
          </p:cNvPr>
          <p:cNvGrpSpPr/>
          <p:nvPr/>
        </p:nvGrpSpPr>
        <p:grpSpPr>
          <a:xfrm>
            <a:off x="6383149" y="1528527"/>
            <a:ext cx="465127" cy="459730"/>
            <a:chOff x="6383149" y="1528527"/>
            <a:chExt cx="465127" cy="459730"/>
          </a:xfrm>
          <a:solidFill>
            <a:srgbClr val="FFFFFF"/>
          </a:solidFill>
        </p:grpSpPr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641B9E7-324C-4875-BAC6-F38816CB6364}"/>
                </a:ext>
              </a:extLst>
            </p:cNvPr>
            <p:cNvSpPr/>
            <p:nvPr/>
          </p:nvSpPr>
          <p:spPr>
            <a:xfrm>
              <a:off x="6516062" y="1528527"/>
              <a:ext cx="329806" cy="459730"/>
            </a:xfrm>
            <a:custGeom>
              <a:avLst/>
              <a:gdLst>
                <a:gd name="connsiteX0" fmla="*/ 292338 w 329806"/>
                <a:gd name="connsiteY0" fmla="*/ 464227 h 459729"/>
                <a:gd name="connsiteX1" fmla="*/ 292338 w 329806"/>
                <a:gd name="connsiteY1" fmla="*/ 464227 h 459729"/>
                <a:gd name="connsiteX2" fmla="*/ 40185 w 329806"/>
                <a:gd name="connsiteY2" fmla="*/ 464227 h 459729"/>
                <a:gd name="connsiteX3" fmla="*/ 6705 w 329806"/>
                <a:gd name="connsiteY3" fmla="*/ 446338 h 459729"/>
                <a:gd name="connsiteX4" fmla="*/ 8504 w 329806"/>
                <a:gd name="connsiteY4" fmla="*/ 437443 h 459729"/>
                <a:gd name="connsiteX5" fmla="*/ 17299 w 329806"/>
                <a:gd name="connsiteY5" fmla="*/ 439242 h 459729"/>
                <a:gd name="connsiteX6" fmla="*/ 40185 w 329806"/>
                <a:gd name="connsiteY6" fmla="*/ 451435 h 459729"/>
                <a:gd name="connsiteX7" fmla="*/ 292338 w 329806"/>
                <a:gd name="connsiteY7" fmla="*/ 451435 h 459729"/>
                <a:gd name="connsiteX8" fmla="*/ 319822 w 329806"/>
                <a:gd name="connsiteY8" fmla="*/ 424051 h 459729"/>
                <a:gd name="connsiteX9" fmla="*/ 319822 w 329806"/>
                <a:gd name="connsiteY9" fmla="*/ 315015 h 459729"/>
                <a:gd name="connsiteX10" fmla="*/ 326217 w 329806"/>
                <a:gd name="connsiteY10" fmla="*/ 308519 h 459729"/>
                <a:gd name="connsiteX11" fmla="*/ 332614 w 329806"/>
                <a:gd name="connsiteY11" fmla="*/ 315015 h 459729"/>
                <a:gd name="connsiteX12" fmla="*/ 332614 w 329806"/>
                <a:gd name="connsiteY12" fmla="*/ 424051 h 459729"/>
                <a:gd name="connsiteX13" fmla="*/ 292338 w 329806"/>
                <a:gd name="connsiteY13" fmla="*/ 464227 h 459729"/>
                <a:gd name="connsiteX14" fmla="*/ 6505 w 329806"/>
                <a:gd name="connsiteY14" fmla="*/ 431147 h 459729"/>
                <a:gd name="connsiteX15" fmla="*/ 6405 w 329806"/>
                <a:gd name="connsiteY15" fmla="*/ 431147 h 459729"/>
                <a:gd name="connsiteX16" fmla="*/ 9 w 329806"/>
                <a:gd name="connsiteY16" fmla="*/ 424850 h 459729"/>
                <a:gd name="connsiteX17" fmla="*/ 1808 w 329806"/>
                <a:gd name="connsiteY17" fmla="*/ 420253 h 459729"/>
                <a:gd name="connsiteX18" fmla="*/ 6306 w 329806"/>
                <a:gd name="connsiteY18" fmla="*/ 418354 h 459729"/>
                <a:gd name="connsiteX19" fmla="*/ 6405 w 329806"/>
                <a:gd name="connsiteY19" fmla="*/ 418354 h 459729"/>
                <a:gd name="connsiteX20" fmla="*/ 12802 w 329806"/>
                <a:gd name="connsiteY20" fmla="*/ 424551 h 459729"/>
                <a:gd name="connsiteX21" fmla="*/ 6505 w 329806"/>
                <a:gd name="connsiteY21" fmla="*/ 431147 h 459729"/>
                <a:gd name="connsiteX22" fmla="*/ 6505 w 329806"/>
                <a:gd name="connsiteY22" fmla="*/ 431147 h 459729"/>
                <a:gd name="connsiteX23" fmla="*/ 6405 w 329806"/>
                <a:gd name="connsiteY23" fmla="*/ 411958 h 459729"/>
                <a:gd name="connsiteX24" fmla="*/ 9 w 329806"/>
                <a:gd name="connsiteY24" fmla="*/ 405462 h 459729"/>
                <a:gd name="connsiteX25" fmla="*/ 9 w 329806"/>
                <a:gd name="connsiteY25" fmla="*/ 213574 h 459729"/>
                <a:gd name="connsiteX26" fmla="*/ 6405 w 329806"/>
                <a:gd name="connsiteY26" fmla="*/ 207178 h 459729"/>
                <a:gd name="connsiteX27" fmla="*/ 12802 w 329806"/>
                <a:gd name="connsiteY27" fmla="*/ 213574 h 459729"/>
                <a:gd name="connsiteX28" fmla="*/ 12802 w 329806"/>
                <a:gd name="connsiteY28" fmla="*/ 405462 h 459729"/>
                <a:gd name="connsiteX29" fmla="*/ 6405 w 329806"/>
                <a:gd name="connsiteY29" fmla="*/ 411958 h 459729"/>
                <a:gd name="connsiteX30" fmla="*/ 326217 w 329806"/>
                <a:gd name="connsiteY30" fmla="*/ 302122 h 459729"/>
                <a:gd name="connsiteX31" fmla="*/ 319822 w 329806"/>
                <a:gd name="connsiteY31" fmla="*/ 295826 h 459729"/>
                <a:gd name="connsiteX32" fmla="*/ 319822 w 329806"/>
                <a:gd name="connsiteY32" fmla="*/ 103839 h 459729"/>
                <a:gd name="connsiteX33" fmla="*/ 326217 w 329806"/>
                <a:gd name="connsiteY33" fmla="*/ 97443 h 459729"/>
                <a:gd name="connsiteX34" fmla="*/ 332614 w 329806"/>
                <a:gd name="connsiteY34" fmla="*/ 103839 h 459729"/>
                <a:gd name="connsiteX35" fmla="*/ 332614 w 329806"/>
                <a:gd name="connsiteY35" fmla="*/ 295826 h 459729"/>
                <a:gd name="connsiteX36" fmla="*/ 326217 w 329806"/>
                <a:gd name="connsiteY36" fmla="*/ 302122 h 459729"/>
                <a:gd name="connsiteX37" fmla="*/ 6405 w 329806"/>
                <a:gd name="connsiteY37" fmla="*/ 200782 h 459729"/>
                <a:gd name="connsiteX38" fmla="*/ 9 w 329806"/>
                <a:gd name="connsiteY38" fmla="*/ 194486 h 459729"/>
                <a:gd name="connsiteX39" fmla="*/ 9 w 329806"/>
                <a:gd name="connsiteY39" fmla="*/ 40176 h 459729"/>
                <a:gd name="connsiteX40" fmla="*/ 40185 w 329806"/>
                <a:gd name="connsiteY40" fmla="*/ 0 h 459729"/>
                <a:gd name="connsiteX41" fmla="*/ 228775 w 329806"/>
                <a:gd name="connsiteY41" fmla="*/ 0 h 459729"/>
                <a:gd name="connsiteX42" fmla="*/ 235171 w 329806"/>
                <a:gd name="connsiteY42" fmla="*/ 6396 h 459729"/>
                <a:gd name="connsiteX43" fmla="*/ 228775 w 329806"/>
                <a:gd name="connsiteY43" fmla="*/ 12792 h 459729"/>
                <a:gd name="connsiteX44" fmla="*/ 40185 w 329806"/>
                <a:gd name="connsiteY44" fmla="*/ 12792 h 459729"/>
                <a:gd name="connsiteX45" fmla="*/ 12802 w 329806"/>
                <a:gd name="connsiteY45" fmla="*/ 40176 h 459729"/>
                <a:gd name="connsiteX46" fmla="*/ 12802 w 329806"/>
                <a:gd name="connsiteY46" fmla="*/ 194486 h 459729"/>
                <a:gd name="connsiteX47" fmla="*/ 6405 w 329806"/>
                <a:gd name="connsiteY47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29806" h="459729">
                  <a:moveTo>
                    <a:pt x="292338" y="464227"/>
                  </a:moveTo>
                  <a:lnTo>
                    <a:pt x="292338" y="464227"/>
                  </a:lnTo>
                  <a:lnTo>
                    <a:pt x="40185" y="464227"/>
                  </a:lnTo>
                  <a:cubicBezTo>
                    <a:pt x="26694" y="464227"/>
                    <a:pt x="14201" y="457531"/>
                    <a:pt x="6705" y="446338"/>
                  </a:cubicBezTo>
                  <a:cubicBezTo>
                    <a:pt x="4706" y="443339"/>
                    <a:pt x="5506" y="439442"/>
                    <a:pt x="8504" y="437443"/>
                  </a:cubicBezTo>
                  <a:cubicBezTo>
                    <a:pt x="11303" y="435544"/>
                    <a:pt x="15400" y="436344"/>
                    <a:pt x="17299" y="439242"/>
                  </a:cubicBezTo>
                  <a:cubicBezTo>
                    <a:pt x="22496" y="446937"/>
                    <a:pt x="30991" y="451435"/>
                    <a:pt x="40185" y="451435"/>
                  </a:cubicBezTo>
                  <a:lnTo>
                    <a:pt x="292338" y="451435"/>
                  </a:lnTo>
                  <a:cubicBezTo>
                    <a:pt x="307528" y="451435"/>
                    <a:pt x="319822" y="439142"/>
                    <a:pt x="319822" y="424051"/>
                  </a:cubicBezTo>
                  <a:lnTo>
                    <a:pt x="319822" y="315015"/>
                  </a:lnTo>
                  <a:cubicBezTo>
                    <a:pt x="319822" y="311417"/>
                    <a:pt x="322720" y="308519"/>
                    <a:pt x="326217" y="308519"/>
                  </a:cubicBezTo>
                  <a:cubicBezTo>
                    <a:pt x="329716" y="308519"/>
                    <a:pt x="332614" y="311417"/>
                    <a:pt x="332614" y="315015"/>
                  </a:cubicBezTo>
                  <a:lnTo>
                    <a:pt x="332614" y="424051"/>
                  </a:lnTo>
                  <a:cubicBezTo>
                    <a:pt x="332614" y="446238"/>
                    <a:pt x="314524" y="464227"/>
                    <a:pt x="292338" y="464227"/>
                  </a:cubicBezTo>
                  <a:close/>
                  <a:moveTo>
                    <a:pt x="6505" y="431147"/>
                  </a:moveTo>
                  <a:lnTo>
                    <a:pt x="6405" y="431147"/>
                  </a:lnTo>
                  <a:cubicBezTo>
                    <a:pt x="2908" y="431147"/>
                    <a:pt x="9" y="428248"/>
                    <a:pt x="9" y="424850"/>
                  </a:cubicBezTo>
                  <a:cubicBezTo>
                    <a:pt x="-91" y="423151"/>
                    <a:pt x="609" y="421452"/>
                    <a:pt x="1808" y="420253"/>
                  </a:cubicBezTo>
                  <a:cubicBezTo>
                    <a:pt x="3008" y="419054"/>
                    <a:pt x="4606" y="418354"/>
                    <a:pt x="6306" y="418354"/>
                  </a:cubicBezTo>
                  <a:lnTo>
                    <a:pt x="6405" y="418354"/>
                  </a:lnTo>
                  <a:cubicBezTo>
                    <a:pt x="9804" y="418354"/>
                    <a:pt x="12702" y="421153"/>
                    <a:pt x="12802" y="424551"/>
                  </a:cubicBezTo>
                  <a:cubicBezTo>
                    <a:pt x="12802" y="428048"/>
                    <a:pt x="10004" y="431047"/>
                    <a:pt x="6505" y="431147"/>
                  </a:cubicBezTo>
                  <a:lnTo>
                    <a:pt x="6505" y="431147"/>
                  </a:lnTo>
                  <a:close/>
                  <a:moveTo>
                    <a:pt x="6405" y="411958"/>
                  </a:moveTo>
                  <a:cubicBezTo>
                    <a:pt x="2807" y="411958"/>
                    <a:pt x="9" y="409060"/>
                    <a:pt x="9" y="405462"/>
                  </a:cubicBezTo>
                  <a:lnTo>
                    <a:pt x="9" y="213574"/>
                  </a:lnTo>
                  <a:cubicBezTo>
                    <a:pt x="9" y="210077"/>
                    <a:pt x="2807" y="207178"/>
                    <a:pt x="6405" y="207178"/>
                  </a:cubicBezTo>
                  <a:cubicBezTo>
                    <a:pt x="9904" y="207178"/>
                    <a:pt x="12802" y="210077"/>
                    <a:pt x="12802" y="213574"/>
                  </a:cubicBezTo>
                  <a:lnTo>
                    <a:pt x="12802" y="405462"/>
                  </a:lnTo>
                  <a:cubicBezTo>
                    <a:pt x="12802" y="409060"/>
                    <a:pt x="9904" y="411958"/>
                    <a:pt x="6405" y="411958"/>
                  </a:cubicBezTo>
                  <a:close/>
                  <a:moveTo>
                    <a:pt x="326217" y="302122"/>
                  </a:moveTo>
                  <a:cubicBezTo>
                    <a:pt x="322720" y="302122"/>
                    <a:pt x="319822" y="299324"/>
                    <a:pt x="319822" y="295826"/>
                  </a:cubicBezTo>
                  <a:lnTo>
                    <a:pt x="319822" y="103839"/>
                  </a:lnTo>
                  <a:cubicBezTo>
                    <a:pt x="319822" y="100341"/>
                    <a:pt x="322720" y="97443"/>
                    <a:pt x="326217" y="97443"/>
                  </a:cubicBezTo>
                  <a:cubicBezTo>
                    <a:pt x="329716" y="97443"/>
                    <a:pt x="332614" y="100341"/>
                    <a:pt x="332614" y="103839"/>
                  </a:cubicBezTo>
                  <a:lnTo>
                    <a:pt x="332614" y="295826"/>
                  </a:lnTo>
                  <a:cubicBezTo>
                    <a:pt x="332614" y="299324"/>
                    <a:pt x="329716" y="302122"/>
                    <a:pt x="326217" y="302122"/>
                  </a:cubicBezTo>
                  <a:close/>
                  <a:moveTo>
                    <a:pt x="6405" y="200782"/>
                  </a:moveTo>
                  <a:cubicBezTo>
                    <a:pt x="2807" y="200782"/>
                    <a:pt x="9" y="197984"/>
                    <a:pt x="9" y="194486"/>
                  </a:cubicBezTo>
                  <a:lnTo>
                    <a:pt x="9" y="40176"/>
                  </a:lnTo>
                  <a:cubicBezTo>
                    <a:pt x="9" y="18089"/>
                    <a:pt x="17999" y="0"/>
                    <a:pt x="40185" y="0"/>
                  </a:cubicBezTo>
                  <a:lnTo>
                    <a:pt x="228775" y="0"/>
                  </a:lnTo>
                  <a:cubicBezTo>
                    <a:pt x="232273" y="0"/>
                    <a:pt x="235171" y="2898"/>
                    <a:pt x="235171" y="6396"/>
                  </a:cubicBezTo>
                  <a:cubicBezTo>
                    <a:pt x="235171" y="9994"/>
                    <a:pt x="232273" y="12792"/>
                    <a:pt x="228775" y="12792"/>
                  </a:cubicBezTo>
                  <a:lnTo>
                    <a:pt x="40185" y="12792"/>
                  </a:lnTo>
                  <a:cubicBezTo>
                    <a:pt x="25094" y="12792"/>
                    <a:pt x="12802" y="25185"/>
                    <a:pt x="12802" y="40176"/>
                  </a:cubicBezTo>
                  <a:lnTo>
                    <a:pt x="12802" y="194486"/>
                  </a:lnTo>
                  <a:cubicBezTo>
                    <a:pt x="12802" y="197984"/>
                    <a:pt x="9904" y="200782"/>
                    <a:pt x="6405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25EA2EE-E5B2-4E0D-AEAF-E4A3E526929E}"/>
                </a:ext>
              </a:extLst>
            </p:cNvPr>
            <p:cNvSpPr/>
            <p:nvPr/>
          </p:nvSpPr>
          <p:spPr>
            <a:xfrm>
              <a:off x="6738341" y="1531625"/>
              <a:ext cx="109935" cy="99941"/>
            </a:xfrm>
            <a:custGeom>
              <a:avLst/>
              <a:gdLst>
                <a:gd name="connsiteX0" fmla="*/ 103939 w 109935"/>
                <a:gd name="connsiteY0" fmla="*/ 107137 h 99941"/>
                <a:gd name="connsiteX1" fmla="*/ 6496 w 109935"/>
                <a:gd name="connsiteY1" fmla="*/ 107137 h 99941"/>
                <a:gd name="connsiteX2" fmla="*/ 1899 w 109935"/>
                <a:gd name="connsiteY2" fmla="*/ 105338 h 99941"/>
                <a:gd name="connsiteX3" fmla="*/ 0 w 109935"/>
                <a:gd name="connsiteY3" fmla="*/ 100741 h 99941"/>
                <a:gd name="connsiteX4" fmla="*/ 0 w 109935"/>
                <a:gd name="connsiteY4" fmla="*/ 6296 h 99941"/>
                <a:gd name="connsiteX5" fmla="*/ 6496 w 109935"/>
                <a:gd name="connsiteY5" fmla="*/ 0 h 99941"/>
                <a:gd name="connsiteX6" fmla="*/ 12792 w 109935"/>
                <a:gd name="connsiteY6" fmla="*/ 6296 h 99941"/>
                <a:gd name="connsiteX7" fmla="*/ 12792 w 109935"/>
                <a:gd name="connsiteY7" fmla="*/ 10694 h 99941"/>
                <a:gd name="connsiteX8" fmla="*/ 13292 w 109935"/>
                <a:gd name="connsiteY8" fmla="*/ 10194 h 99941"/>
                <a:gd name="connsiteX9" fmla="*/ 22387 w 109935"/>
                <a:gd name="connsiteY9" fmla="*/ 10194 h 99941"/>
                <a:gd name="connsiteX10" fmla="*/ 108436 w 109935"/>
                <a:gd name="connsiteY10" fmla="*/ 96243 h 99941"/>
                <a:gd name="connsiteX11" fmla="*/ 109835 w 109935"/>
                <a:gd name="connsiteY11" fmla="*/ 103239 h 99941"/>
                <a:gd name="connsiteX12" fmla="*/ 103939 w 109935"/>
                <a:gd name="connsiteY12" fmla="*/ 107137 h 99941"/>
                <a:gd name="connsiteX13" fmla="*/ 12792 w 109935"/>
                <a:gd name="connsiteY13" fmla="*/ 94345 h 99941"/>
                <a:gd name="connsiteX14" fmla="*/ 88448 w 109935"/>
                <a:gd name="connsiteY14" fmla="*/ 94345 h 99941"/>
                <a:gd name="connsiteX15" fmla="*/ 13392 w 109935"/>
                <a:gd name="connsiteY15" fmla="*/ 19289 h 99941"/>
                <a:gd name="connsiteX16" fmla="*/ 13292 w 109935"/>
                <a:gd name="connsiteY16" fmla="*/ 19189 h 99941"/>
                <a:gd name="connsiteX17" fmla="*/ 12792 w 109935"/>
                <a:gd name="connsiteY17" fmla="*/ 18689 h 99941"/>
                <a:gd name="connsiteX18" fmla="*/ 12792 w 109935"/>
                <a:gd name="connsiteY18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939" y="107137"/>
                  </a:moveTo>
                  <a:lnTo>
                    <a:pt x="6496" y="107137"/>
                  </a:lnTo>
                  <a:cubicBezTo>
                    <a:pt x="4797" y="107137"/>
                    <a:pt x="3098" y="106437"/>
                    <a:pt x="1899" y="105338"/>
                  </a:cubicBezTo>
                  <a:cubicBezTo>
                    <a:pt x="700" y="104139"/>
                    <a:pt x="0" y="102440"/>
                    <a:pt x="0" y="100741"/>
                  </a:cubicBezTo>
                  <a:lnTo>
                    <a:pt x="0" y="6296"/>
                  </a:lnTo>
                  <a:cubicBezTo>
                    <a:pt x="0" y="2798"/>
                    <a:pt x="2898" y="0"/>
                    <a:pt x="6496" y="0"/>
                  </a:cubicBezTo>
                  <a:cubicBezTo>
                    <a:pt x="9994" y="0"/>
                    <a:pt x="12792" y="2798"/>
                    <a:pt x="12792" y="6296"/>
                  </a:cubicBezTo>
                  <a:lnTo>
                    <a:pt x="12792" y="10694"/>
                  </a:lnTo>
                  <a:cubicBezTo>
                    <a:pt x="12992" y="10494"/>
                    <a:pt x="13092" y="10394"/>
                    <a:pt x="13292" y="10194"/>
                  </a:cubicBezTo>
                  <a:cubicBezTo>
                    <a:pt x="15691" y="7795"/>
                    <a:pt x="19988" y="7795"/>
                    <a:pt x="22387" y="10194"/>
                  </a:cubicBezTo>
                  <a:lnTo>
                    <a:pt x="108436" y="96243"/>
                  </a:lnTo>
                  <a:cubicBezTo>
                    <a:pt x="110235" y="98042"/>
                    <a:pt x="110835" y="100841"/>
                    <a:pt x="109835" y="103239"/>
                  </a:cubicBezTo>
                  <a:cubicBezTo>
                    <a:pt x="108836" y="105638"/>
                    <a:pt x="106537" y="107137"/>
                    <a:pt x="103939" y="107137"/>
                  </a:cubicBezTo>
                  <a:close/>
                  <a:moveTo>
                    <a:pt x="12792" y="94345"/>
                  </a:moveTo>
                  <a:lnTo>
                    <a:pt x="88448" y="94345"/>
                  </a:lnTo>
                  <a:lnTo>
                    <a:pt x="13392" y="19289"/>
                  </a:lnTo>
                  <a:cubicBezTo>
                    <a:pt x="13392" y="19289"/>
                    <a:pt x="13392" y="19289"/>
                    <a:pt x="13292" y="19189"/>
                  </a:cubicBezTo>
                  <a:cubicBezTo>
                    <a:pt x="13192" y="19089"/>
                    <a:pt x="12992" y="18889"/>
                    <a:pt x="12792" y="18689"/>
                  </a:cubicBezTo>
                  <a:lnTo>
                    <a:pt x="12792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62EB35F-D272-447F-80DC-0CD72F32FBC6}"/>
                </a:ext>
              </a:extLst>
            </p:cNvPr>
            <p:cNvSpPr/>
            <p:nvPr/>
          </p:nvSpPr>
          <p:spPr>
            <a:xfrm>
              <a:off x="6416430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3664329E-D444-46AF-B657-49948B1F655A}"/>
                </a:ext>
              </a:extLst>
            </p:cNvPr>
            <p:cNvSpPr/>
            <p:nvPr/>
          </p:nvSpPr>
          <p:spPr>
            <a:xfrm>
              <a:off x="6427723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5B07C68-6DF3-4888-B3B4-719AF9F2A957}"/>
                </a:ext>
              </a:extLst>
            </p:cNvPr>
            <p:cNvSpPr/>
            <p:nvPr/>
          </p:nvSpPr>
          <p:spPr>
            <a:xfrm>
              <a:off x="6440916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DB5BCD85-69CE-4AD7-A330-28B6E6FDA547}"/>
                </a:ext>
              </a:extLst>
            </p:cNvPr>
            <p:cNvSpPr/>
            <p:nvPr/>
          </p:nvSpPr>
          <p:spPr>
            <a:xfrm>
              <a:off x="6383149" y="1751196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AC5EF55-2771-49A0-83E5-71001EDF4B18}"/>
                </a:ext>
              </a:extLst>
            </p:cNvPr>
            <p:cNvSpPr/>
            <p:nvPr/>
          </p:nvSpPr>
          <p:spPr>
            <a:xfrm>
              <a:off x="6399640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33F89FB-A9DE-4386-BB47-DA3D1D47F196}"/>
                </a:ext>
              </a:extLst>
            </p:cNvPr>
            <p:cNvSpPr/>
            <p:nvPr/>
          </p:nvSpPr>
          <p:spPr>
            <a:xfrm>
              <a:off x="6436956" y="1783874"/>
              <a:ext cx="59965" cy="59965"/>
            </a:xfrm>
            <a:custGeom>
              <a:avLst/>
              <a:gdLst>
                <a:gd name="connsiteX0" fmla="*/ 30944 w 59964"/>
                <a:gd name="connsiteY0" fmla="*/ 62066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7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56429 w 59964"/>
                <a:gd name="connsiteY7" fmla="*/ 48774 h 59964"/>
                <a:gd name="connsiteX8" fmla="*/ 36441 w 59964"/>
                <a:gd name="connsiteY8" fmla="*/ 61567 h 59964"/>
                <a:gd name="connsiteX9" fmla="*/ 30944 w 59964"/>
                <a:gd name="connsiteY9" fmla="*/ 62066 h 59964"/>
                <a:gd name="connsiteX10" fmla="*/ 31044 w 59964"/>
                <a:gd name="connsiteY10" fmla="*/ 12895 h 59964"/>
                <a:gd name="connsiteX11" fmla="*/ 27846 w 59964"/>
                <a:gd name="connsiteY11" fmla="*/ 13195 h 59964"/>
                <a:gd name="connsiteX12" fmla="*/ 16153 w 59964"/>
                <a:gd name="connsiteY12" fmla="*/ 20691 h 59964"/>
                <a:gd name="connsiteX13" fmla="*/ 13155 w 59964"/>
                <a:gd name="connsiteY13" fmla="*/ 34283 h 59964"/>
                <a:gd name="connsiteX14" fmla="*/ 20650 w 59964"/>
                <a:gd name="connsiteY14" fmla="*/ 45976 h 59964"/>
                <a:gd name="connsiteX15" fmla="*/ 34242 w 59964"/>
                <a:gd name="connsiteY15" fmla="*/ 48974 h 59964"/>
                <a:gd name="connsiteX16" fmla="*/ 45936 w 59964"/>
                <a:gd name="connsiteY16" fmla="*/ 41479 h 59964"/>
                <a:gd name="connsiteX17" fmla="*/ 48934 w 59964"/>
                <a:gd name="connsiteY17" fmla="*/ 27887 h 59964"/>
                <a:gd name="connsiteX18" fmla="*/ 41438 w 59964"/>
                <a:gd name="connsiteY18" fmla="*/ 16193 h 59964"/>
                <a:gd name="connsiteX19" fmla="*/ 31044 w 59964"/>
                <a:gd name="connsiteY19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66"/>
                  </a:moveTo>
                  <a:cubicBezTo>
                    <a:pt x="24648" y="62066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2"/>
                  </a:cubicBezTo>
                  <a:cubicBezTo>
                    <a:pt x="-937" y="28386"/>
                    <a:pt x="862" y="20091"/>
                    <a:pt x="5559" y="13295"/>
                  </a:cubicBezTo>
                  <a:cubicBezTo>
                    <a:pt x="10256" y="6499"/>
                    <a:pt x="17352" y="2002"/>
                    <a:pt x="25547" y="503"/>
                  </a:cubicBezTo>
                  <a:cubicBezTo>
                    <a:pt x="33742" y="-996"/>
                    <a:pt x="41938" y="902"/>
                    <a:pt x="48734" y="5600"/>
                  </a:cubicBezTo>
                  <a:cubicBezTo>
                    <a:pt x="55530" y="10297"/>
                    <a:pt x="60027" y="17393"/>
                    <a:pt x="61526" y="25588"/>
                  </a:cubicBezTo>
                  <a:cubicBezTo>
                    <a:pt x="62926" y="33783"/>
                    <a:pt x="61126" y="41978"/>
                    <a:pt x="56429" y="48774"/>
                  </a:cubicBezTo>
                  <a:cubicBezTo>
                    <a:pt x="51732" y="55570"/>
                    <a:pt x="44636" y="60068"/>
                    <a:pt x="36441" y="61567"/>
                  </a:cubicBezTo>
                  <a:cubicBezTo>
                    <a:pt x="34542" y="61967"/>
                    <a:pt x="32743" y="62066"/>
                    <a:pt x="30944" y="62066"/>
                  </a:cubicBezTo>
                  <a:close/>
                  <a:moveTo>
                    <a:pt x="31044" y="12895"/>
                  </a:moveTo>
                  <a:cubicBezTo>
                    <a:pt x="29945" y="12895"/>
                    <a:pt x="28945" y="12995"/>
                    <a:pt x="27846" y="13195"/>
                  </a:cubicBezTo>
                  <a:cubicBezTo>
                    <a:pt x="23049" y="13995"/>
                    <a:pt x="18851" y="16693"/>
                    <a:pt x="16153" y="20691"/>
                  </a:cubicBezTo>
                  <a:cubicBezTo>
                    <a:pt x="13455" y="24688"/>
                    <a:pt x="12355" y="29486"/>
                    <a:pt x="13155" y="34283"/>
                  </a:cubicBezTo>
                  <a:cubicBezTo>
                    <a:pt x="13954" y="39080"/>
                    <a:pt x="16653" y="43278"/>
                    <a:pt x="20650" y="45976"/>
                  </a:cubicBezTo>
                  <a:cubicBezTo>
                    <a:pt x="24648" y="48774"/>
                    <a:pt x="29445" y="49774"/>
                    <a:pt x="34242" y="48974"/>
                  </a:cubicBezTo>
                  <a:cubicBezTo>
                    <a:pt x="39040" y="48175"/>
                    <a:pt x="43237" y="45476"/>
                    <a:pt x="45936" y="41479"/>
                  </a:cubicBezTo>
                  <a:cubicBezTo>
                    <a:pt x="48734" y="37481"/>
                    <a:pt x="49833" y="32684"/>
                    <a:pt x="48934" y="27887"/>
                  </a:cubicBezTo>
                  <a:cubicBezTo>
                    <a:pt x="48134" y="23089"/>
                    <a:pt x="45436" y="18892"/>
                    <a:pt x="41438" y="16193"/>
                  </a:cubicBezTo>
                  <a:cubicBezTo>
                    <a:pt x="38340" y="13995"/>
                    <a:pt x="34742" y="12895"/>
                    <a:pt x="3104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6EBA2C5A-B3C9-42A1-9871-0428F8623D6A}"/>
                </a:ext>
              </a:extLst>
            </p:cNvPr>
            <p:cNvSpPr/>
            <p:nvPr/>
          </p:nvSpPr>
          <p:spPr>
            <a:xfrm>
              <a:off x="6430347" y="1871051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4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9"/>
                    <a:pt x="17764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9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F67FEBEC-4376-424A-A83B-A4F3193B6EE7}"/>
                </a:ext>
              </a:extLst>
            </p:cNvPr>
            <p:cNvSpPr/>
            <p:nvPr/>
          </p:nvSpPr>
          <p:spPr>
            <a:xfrm>
              <a:off x="6430347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8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8" y="26759"/>
                  </a:lnTo>
                  <a:cubicBezTo>
                    <a:pt x="9570" y="27959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8091F11-03E9-4CF8-ADFD-52D6E98C29B9}"/>
                </a:ext>
              </a:extLst>
            </p:cNvPr>
            <p:cNvSpPr/>
            <p:nvPr/>
          </p:nvSpPr>
          <p:spPr>
            <a:xfrm>
              <a:off x="6612115" y="1754219"/>
              <a:ext cx="69959" cy="69959"/>
            </a:xfrm>
            <a:custGeom>
              <a:avLst/>
              <a:gdLst>
                <a:gd name="connsiteX0" fmla="*/ 19389 w 69958"/>
                <a:gd name="connsiteY0" fmla="*/ 76630 h 69958"/>
                <a:gd name="connsiteX1" fmla="*/ 5697 w 69958"/>
                <a:gd name="connsiteY1" fmla="*/ 70933 h 69958"/>
                <a:gd name="connsiteX2" fmla="*/ 0 w 69958"/>
                <a:gd name="connsiteY2" fmla="*/ 57241 h 69958"/>
                <a:gd name="connsiteX3" fmla="*/ 5697 w 69958"/>
                <a:gd name="connsiteY3" fmla="*/ 43549 h 69958"/>
                <a:gd name="connsiteX4" fmla="*/ 47372 w 69958"/>
                <a:gd name="connsiteY4" fmla="*/ 1874 h 69958"/>
                <a:gd name="connsiteX5" fmla="*/ 56466 w 69958"/>
                <a:gd name="connsiteY5" fmla="*/ 1874 h 69958"/>
                <a:gd name="connsiteX6" fmla="*/ 56466 w 69958"/>
                <a:gd name="connsiteY6" fmla="*/ 10869 h 69958"/>
                <a:gd name="connsiteX7" fmla="*/ 14791 w 69958"/>
                <a:gd name="connsiteY7" fmla="*/ 52544 h 69958"/>
                <a:gd name="connsiteX8" fmla="*/ 12892 w 69958"/>
                <a:gd name="connsiteY8" fmla="*/ 57241 h 69958"/>
                <a:gd name="connsiteX9" fmla="*/ 14791 w 69958"/>
                <a:gd name="connsiteY9" fmla="*/ 61839 h 69958"/>
                <a:gd name="connsiteX10" fmla="*/ 24186 w 69958"/>
                <a:gd name="connsiteY10" fmla="*/ 61839 h 69958"/>
                <a:gd name="connsiteX11" fmla="*/ 65861 w 69958"/>
                <a:gd name="connsiteY11" fmla="*/ 20163 h 69958"/>
                <a:gd name="connsiteX12" fmla="*/ 74956 w 69958"/>
                <a:gd name="connsiteY12" fmla="*/ 20163 h 69958"/>
                <a:gd name="connsiteX13" fmla="*/ 74956 w 69958"/>
                <a:gd name="connsiteY13" fmla="*/ 29158 h 69958"/>
                <a:gd name="connsiteX14" fmla="*/ 33281 w 69958"/>
                <a:gd name="connsiteY14" fmla="*/ 70833 h 69958"/>
                <a:gd name="connsiteX15" fmla="*/ 19389 w 69958"/>
                <a:gd name="connsiteY15" fmla="*/ 76630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958" h="69958">
                  <a:moveTo>
                    <a:pt x="19389" y="76630"/>
                  </a:moveTo>
                  <a:cubicBezTo>
                    <a:pt x="14392" y="76630"/>
                    <a:pt x="9495" y="74731"/>
                    <a:pt x="5697" y="70933"/>
                  </a:cubicBezTo>
                  <a:cubicBezTo>
                    <a:pt x="1999" y="67335"/>
                    <a:pt x="0" y="62438"/>
                    <a:pt x="0" y="57241"/>
                  </a:cubicBezTo>
                  <a:cubicBezTo>
                    <a:pt x="0" y="52044"/>
                    <a:pt x="1999" y="47147"/>
                    <a:pt x="5697" y="43549"/>
                  </a:cubicBezTo>
                  <a:lnTo>
                    <a:pt x="47372" y="1874"/>
                  </a:lnTo>
                  <a:cubicBezTo>
                    <a:pt x="49871" y="-625"/>
                    <a:pt x="53968" y="-625"/>
                    <a:pt x="56466" y="1874"/>
                  </a:cubicBezTo>
                  <a:cubicBezTo>
                    <a:pt x="58965" y="4372"/>
                    <a:pt x="58965" y="8370"/>
                    <a:pt x="56466" y="10869"/>
                  </a:cubicBezTo>
                  <a:lnTo>
                    <a:pt x="14791" y="52544"/>
                  </a:lnTo>
                  <a:cubicBezTo>
                    <a:pt x="13492" y="53843"/>
                    <a:pt x="12892" y="55442"/>
                    <a:pt x="12892" y="57241"/>
                  </a:cubicBezTo>
                  <a:cubicBezTo>
                    <a:pt x="12892" y="59040"/>
                    <a:pt x="13592" y="60639"/>
                    <a:pt x="14791" y="61839"/>
                  </a:cubicBezTo>
                  <a:cubicBezTo>
                    <a:pt x="17390" y="64437"/>
                    <a:pt x="21587" y="64437"/>
                    <a:pt x="24186" y="61839"/>
                  </a:cubicBezTo>
                  <a:lnTo>
                    <a:pt x="65861" y="20163"/>
                  </a:lnTo>
                  <a:cubicBezTo>
                    <a:pt x="68359" y="17665"/>
                    <a:pt x="72457" y="17665"/>
                    <a:pt x="74956" y="20163"/>
                  </a:cubicBezTo>
                  <a:cubicBezTo>
                    <a:pt x="77454" y="22662"/>
                    <a:pt x="77454" y="26759"/>
                    <a:pt x="74956" y="29158"/>
                  </a:cubicBezTo>
                  <a:lnTo>
                    <a:pt x="33281" y="70833"/>
                  </a:lnTo>
                  <a:cubicBezTo>
                    <a:pt x="29283" y="74831"/>
                    <a:pt x="24386" y="76630"/>
                    <a:pt x="19389" y="7663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EE969AD-A742-4991-A324-130E3DF73DE5}"/>
                </a:ext>
              </a:extLst>
            </p:cNvPr>
            <p:cNvSpPr/>
            <p:nvPr/>
          </p:nvSpPr>
          <p:spPr>
            <a:xfrm>
              <a:off x="6675903" y="1690507"/>
              <a:ext cx="69959" cy="69959"/>
            </a:xfrm>
            <a:custGeom>
              <a:avLst/>
              <a:gdLst>
                <a:gd name="connsiteX0" fmla="*/ 24860 w 69958"/>
                <a:gd name="connsiteY0" fmla="*/ 76580 h 69958"/>
                <a:gd name="connsiteX1" fmla="*/ 20363 w 69958"/>
                <a:gd name="connsiteY1" fmla="*/ 74681 h 69958"/>
                <a:gd name="connsiteX2" fmla="*/ 20363 w 69958"/>
                <a:gd name="connsiteY2" fmla="*/ 65686 h 69958"/>
                <a:gd name="connsiteX3" fmla="*/ 62038 w 69958"/>
                <a:gd name="connsiteY3" fmla="*/ 24011 h 69958"/>
                <a:gd name="connsiteX4" fmla="*/ 63937 w 69958"/>
                <a:gd name="connsiteY4" fmla="*/ 19314 h 69958"/>
                <a:gd name="connsiteX5" fmla="*/ 61939 w 69958"/>
                <a:gd name="connsiteY5" fmla="*/ 14616 h 69958"/>
                <a:gd name="connsiteX6" fmla="*/ 52644 w 69958"/>
                <a:gd name="connsiteY6" fmla="*/ 14616 h 69958"/>
                <a:gd name="connsiteX7" fmla="*/ 10968 w 69958"/>
                <a:gd name="connsiteY7" fmla="*/ 56292 h 69958"/>
                <a:gd name="connsiteX8" fmla="*/ 1874 w 69958"/>
                <a:gd name="connsiteY8" fmla="*/ 56292 h 69958"/>
                <a:gd name="connsiteX9" fmla="*/ 1874 w 69958"/>
                <a:gd name="connsiteY9" fmla="*/ 47297 h 69958"/>
                <a:gd name="connsiteX10" fmla="*/ 43549 w 69958"/>
                <a:gd name="connsiteY10" fmla="*/ 5622 h 69958"/>
                <a:gd name="connsiteX11" fmla="*/ 70933 w 69958"/>
                <a:gd name="connsiteY11" fmla="*/ 5622 h 69958"/>
                <a:gd name="connsiteX12" fmla="*/ 76630 w 69958"/>
                <a:gd name="connsiteY12" fmla="*/ 19314 h 69958"/>
                <a:gd name="connsiteX13" fmla="*/ 70933 w 69958"/>
                <a:gd name="connsiteY13" fmla="*/ 33006 h 69958"/>
                <a:gd name="connsiteX14" fmla="*/ 29258 w 69958"/>
                <a:gd name="connsiteY14" fmla="*/ 74681 h 69958"/>
                <a:gd name="connsiteX15" fmla="*/ 24860 w 69958"/>
                <a:gd name="connsiteY15" fmla="*/ 76580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958" h="69958">
                  <a:moveTo>
                    <a:pt x="24860" y="76580"/>
                  </a:moveTo>
                  <a:cubicBezTo>
                    <a:pt x="23261" y="76580"/>
                    <a:pt x="21562" y="75980"/>
                    <a:pt x="20363" y="74681"/>
                  </a:cubicBezTo>
                  <a:cubicBezTo>
                    <a:pt x="17864" y="72183"/>
                    <a:pt x="17864" y="68085"/>
                    <a:pt x="20363" y="65686"/>
                  </a:cubicBezTo>
                  <a:lnTo>
                    <a:pt x="62038" y="24011"/>
                  </a:lnTo>
                  <a:cubicBezTo>
                    <a:pt x="63337" y="22712"/>
                    <a:pt x="63937" y="21113"/>
                    <a:pt x="63937" y="19314"/>
                  </a:cubicBezTo>
                  <a:cubicBezTo>
                    <a:pt x="63937" y="17515"/>
                    <a:pt x="63238" y="15916"/>
                    <a:pt x="61939" y="14616"/>
                  </a:cubicBezTo>
                  <a:cubicBezTo>
                    <a:pt x="59440" y="12018"/>
                    <a:pt x="55242" y="12118"/>
                    <a:pt x="52644" y="14616"/>
                  </a:cubicBezTo>
                  <a:lnTo>
                    <a:pt x="10968" y="56292"/>
                  </a:lnTo>
                  <a:cubicBezTo>
                    <a:pt x="8470" y="58790"/>
                    <a:pt x="4372" y="58790"/>
                    <a:pt x="1874" y="56292"/>
                  </a:cubicBezTo>
                  <a:cubicBezTo>
                    <a:pt x="-625" y="53793"/>
                    <a:pt x="-625" y="49796"/>
                    <a:pt x="1874" y="47297"/>
                  </a:cubicBezTo>
                  <a:lnTo>
                    <a:pt x="43549" y="5622"/>
                  </a:lnTo>
                  <a:cubicBezTo>
                    <a:pt x="51145" y="-1874"/>
                    <a:pt x="63337" y="-1874"/>
                    <a:pt x="70933" y="5622"/>
                  </a:cubicBezTo>
                  <a:cubicBezTo>
                    <a:pt x="74631" y="9320"/>
                    <a:pt x="76630" y="14217"/>
                    <a:pt x="76630" y="19314"/>
                  </a:cubicBezTo>
                  <a:cubicBezTo>
                    <a:pt x="76630" y="24511"/>
                    <a:pt x="74631" y="29308"/>
                    <a:pt x="70933" y="33006"/>
                  </a:cubicBezTo>
                  <a:lnTo>
                    <a:pt x="29258" y="74681"/>
                  </a:lnTo>
                  <a:cubicBezTo>
                    <a:pt x="28058" y="75880"/>
                    <a:pt x="26459" y="76580"/>
                    <a:pt x="24860" y="7658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44A9B5D-7DBC-4887-A52D-944555EFF838}"/>
                </a:ext>
              </a:extLst>
            </p:cNvPr>
            <p:cNvSpPr/>
            <p:nvPr/>
          </p:nvSpPr>
          <p:spPr>
            <a:xfrm>
              <a:off x="6675903" y="1754319"/>
              <a:ext cx="69959" cy="69959"/>
            </a:xfrm>
            <a:custGeom>
              <a:avLst/>
              <a:gdLst>
                <a:gd name="connsiteX0" fmla="*/ 57341 w 69958"/>
                <a:gd name="connsiteY0" fmla="*/ 76530 h 69958"/>
                <a:gd name="connsiteX1" fmla="*/ 43549 w 69958"/>
                <a:gd name="connsiteY1" fmla="*/ 70833 h 69958"/>
                <a:gd name="connsiteX2" fmla="*/ 1874 w 69958"/>
                <a:gd name="connsiteY2" fmla="*/ 29158 h 69958"/>
                <a:gd name="connsiteX3" fmla="*/ 1874 w 69958"/>
                <a:gd name="connsiteY3" fmla="*/ 20163 h 69958"/>
                <a:gd name="connsiteX4" fmla="*/ 10968 w 69958"/>
                <a:gd name="connsiteY4" fmla="*/ 20163 h 69958"/>
                <a:gd name="connsiteX5" fmla="*/ 52644 w 69958"/>
                <a:gd name="connsiteY5" fmla="*/ 61839 h 69958"/>
                <a:gd name="connsiteX6" fmla="*/ 61939 w 69958"/>
                <a:gd name="connsiteY6" fmla="*/ 61839 h 69958"/>
                <a:gd name="connsiteX7" fmla="*/ 63937 w 69958"/>
                <a:gd name="connsiteY7" fmla="*/ 57141 h 69958"/>
                <a:gd name="connsiteX8" fmla="*/ 62038 w 69958"/>
                <a:gd name="connsiteY8" fmla="*/ 52544 h 69958"/>
                <a:gd name="connsiteX9" fmla="*/ 20363 w 69958"/>
                <a:gd name="connsiteY9" fmla="*/ 10869 h 69958"/>
                <a:gd name="connsiteX10" fmla="*/ 20363 w 69958"/>
                <a:gd name="connsiteY10" fmla="*/ 1874 h 69958"/>
                <a:gd name="connsiteX11" fmla="*/ 29458 w 69958"/>
                <a:gd name="connsiteY11" fmla="*/ 1874 h 69958"/>
                <a:gd name="connsiteX12" fmla="*/ 71133 w 69958"/>
                <a:gd name="connsiteY12" fmla="*/ 43549 h 69958"/>
                <a:gd name="connsiteX13" fmla="*/ 76830 w 69958"/>
                <a:gd name="connsiteY13" fmla="*/ 57241 h 69958"/>
                <a:gd name="connsiteX14" fmla="*/ 71133 w 69958"/>
                <a:gd name="connsiteY14" fmla="*/ 70933 h 69958"/>
                <a:gd name="connsiteX15" fmla="*/ 57341 w 69958"/>
                <a:gd name="connsiteY15" fmla="*/ 76530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958" h="69958">
                  <a:moveTo>
                    <a:pt x="57341" y="76530"/>
                  </a:moveTo>
                  <a:cubicBezTo>
                    <a:pt x="52044" y="76530"/>
                    <a:pt x="47247" y="74531"/>
                    <a:pt x="43549" y="70833"/>
                  </a:cubicBezTo>
                  <a:lnTo>
                    <a:pt x="1874" y="29158"/>
                  </a:lnTo>
                  <a:cubicBezTo>
                    <a:pt x="-625" y="26659"/>
                    <a:pt x="-625" y="22662"/>
                    <a:pt x="1874" y="20163"/>
                  </a:cubicBezTo>
                  <a:cubicBezTo>
                    <a:pt x="4372" y="17665"/>
                    <a:pt x="8470" y="17665"/>
                    <a:pt x="10968" y="20163"/>
                  </a:cubicBezTo>
                  <a:lnTo>
                    <a:pt x="52644" y="61839"/>
                  </a:lnTo>
                  <a:cubicBezTo>
                    <a:pt x="55043" y="64237"/>
                    <a:pt x="59440" y="64337"/>
                    <a:pt x="61939" y="61839"/>
                  </a:cubicBezTo>
                  <a:cubicBezTo>
                    <a:pt x="63238" y="60539"/>
                    <a:pt x="63937" y="58940"/>
                    <a:pt x="63937" y="57141"/>
                  </a:cubicBezTo>
                  <a:cubicBezTo>
                    <a:pt x="63937" y="55342"/>
                    <a:pt x="63238" y="53743"/>
                    <a:pt x="62038" y="52544"/>
                  </a:cubicBezTo>
                  <a:lnTo>
                    <a:pt x="20363" y="10869"/>
                  </a:lnTo>
                  <a:cubicBezTo>
                    <a:pt x="17864" y="8370"/>
                    <a:pt x="17864" y="4272"/>
                    <a:pt x="20363" y="1874"/>
                  </a:cubicBezTo>
                  <a:cubicBezTo>
                    <a:pt x="22861" y="-625"/>
                    <a:pt x="26959" y="-625"/>
                    <a:pt x="29458" y="1874"/>
                  </a:cubicBezTo>
                  <a:lnTo>
                    <a:pt x="71133" y="43549"/>
                  </a:lnTo>
                  <a:cubicBezTo>
                    <a:pt x="74831" y="47147"/>
                    <a:pt x="76830" y="52044"/>
                    <a:pt x="76830" y="57241"/>
                  </a:cubicBezTo>
                  <a:cubicBezTo>
                    <a:pt x="76830" y="62438"/>
                    <a:pt x="74831" y="67335"/>
                    <a:pt x="71133" y="70933"/>
                  </a:cubicBezTo>
                  <a:cubicBezTo>
                    <a:pt x="67335" y="74531"/>
                    <a:pt x="62538" y="76530"/>
                    <a:pt x="57341" y="7653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42DDB5B6-DBF8-46CD-A8F5-E23D901D1A7C}"/>
                </a:ext>
              </a:extLst>
            </p:cNvPr>
            <p:cNvSpPr/>
            <p:nvPr/>
          </p:nvSpPr>
          <p:spPr>
            <a:xfrm>
              <a:off x="6612115" y="1690507"/>
              <a:ext cx="69959" cy="69959"/>
            </a:xfrm>
            <a:custGeom>
              <a:avLst/>
              <a:gdLst>
                <a:gd name="connsiteX0" fmla="*/ 51870 w 69958"/>
                <a:gd name="connsiteY0" fmla="*/ 76580 h 69958"/>
                <a:gd name="connsiteX1" fmla="*/ 47372 w 69958"/>
                <a:gd name="connsiteY1" fmla="*/ 74681 h 69958"/>
                <a:gd name="connsiteX2" fmla="*/ 5697 w 69958"/>
                <a:gd name="connsiteY2" fmla="*/ 33006 h 69958"/>
                <a:gd name="connsiteX3" fmla="*/ 0 w 69958"/>
                <a:gd name="connsiteY3" fmla="*/ 19414 h 69958"/>
                <a:gd name="connsiteX4" fmla="*/ 5697 w 69958"/>
                <a:gd name="connsiteY4" fmla="*/ 5622 h 69958"/>
                <a:gd name="connsiteX5" fmla="*/ 33081 w 69958"/>
                <a:gd name="connsiteY5" fmla="*/ 5622 h 69958"/>
                <a:gd name="connsiteX6" fmla="*/ 74756 w 69958"/>
                <a:gd name="connsiteY6" fmla="*/ 47297 h 69958"/>
                <a:gd name="connsiteX7" fmla="*/ 74756 w 69958"/>
                <a:gd name="connsiteY7" fmla="*/ 56292 h 69958"/>
                <a:gd name="connsiteX8" fmla="*/ 65661 w 69958"/>
                <a:gd name="connsiteY8" fmla="*/ 56292 h 69958"/>
                <a:gd name="connsiteX9" fmla="*/ 23986 w 69958"/>
                <a:gd name="connsiteY9" fmla="*/ 14616 h 69958"/>
                <a:gd name="connsiteX10" fmla="*/ 14691 w 69958"/>
                <a:gd name="connsiteY10" fmla="*/ 14616 h 69958"/>
                <a:gd name="connsiteX11" fmla="*/ 12792 w 69958"/>
                <a:gd name="connsiteY11" fmla="*/ 19314 h 69958"/>
                <a:gd name="connsiteX12" fmla="*/ 14691 w 69958"/>
                <a:gd name="connsiteY12" fmla="*/ 23911 h 69958"/>
                <a:gd name="connsiteX13" fmla="*/ 56367 w 69958"/>
                <a:gd name="connsiteY13" fmla="*/ 65586 h 69958"/>
                <a:gd name="connsiteX14" fmla="*/ 56367 w 69958"/>
                <a:gd name="connsiteY14" fmla="*/ 74581 h 69958"/>
                <a:gd name="connsiteX15" fmla="*/ 51870 w 69958"/>
                <a:gd name="connsiteY15" fmla="*/ 76580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958" h="69958">
                  <a:moveTo>
                    <a:pt x="51870" y="76580"/>
                  </a:moveTo>
                  <a:cubicBezTo>
                    <a:pt x="50270" y="76580"/>
                    <a:pt x="48571" y="75980"/>
                    <a:pt x="47372" y="74681"/>
                  </a:cubicBezTo>
                  <a:lnTo>
                    <a:pt x="5697" y="33006"/>
                  </a:lnTo>
                  <a:cubicBezTo>
                    <a:pt x="1999" y="29408"/>
                    <a:pt x="0" y="24511"/>
                    <a:pt x="0" y="19414"/>
                  </a:cubicBezTo>
                  <a:cubicBezTo>
                    <a:pt x="0" y="14217"/>
                    <a:pt x="1999" y="9320"/>
                    <a:pt x="5697" y="5622"/>
                  </a:cubicBezTo>
                  <a:cubicBezTo>
                    <a:pt x="13192" y="-1874"/>
                    <a:pt x="25485" y="-1874"/>
                    <a:pt x="33081" y="5622"/>
                  </a:cubicBezTo>
                  <a:lnTo>
                    <a:pt x="74756" y="47297"/>
                  </a:lnTo>
                  <a:cubicBezTo>
                    <a:pt x="77254" y="49796"/>
                    <a:pt x="77254" y="53893"/>
                    <a:pt x="74756" y="56292"/>
                  </a:cubicBezTo>
                  <a:cubicBezTo>
                    <a:pt x="72257" y="58790"/>
                    <a:pt x="68160" y="58790"/>
                    <a:pt x="65661" y="56292"/>
                  </a:cubicBezTo>
                  <a:lnTo>
                    <a:pt x="23986" y="14616"/>
                  </a:lnTo>
                  <a:cubicBezTo>
                    <a:pt x="21388" y="12118"/>
                    <a:pt x="17190" y="12118"/>
                    <a:pt x="14691" y="14616"/>
                  </a:cubicBezTo>
                  <a:cubicBezTo>
                    <a:pt x="13392" y="15916"/>
                    <a:pt x="12792" y="17515"/>
                    <a:pt x="12792" y="19314"/>
                  </a:cubicBezTo>
                  <a:cubicBezTo>
                    <a:pt x="12792" y="21013"/>
                    <a:pt x="13492" y="22712"/>
                    <a:pt x="14691" y="23911"/>
                  </a:cubicBezTo>
                  <a:lnTo>
                    <a:pt x="56367" y="65586"/>
                  </a:lnTo>
                  <a:cubicBezTo>
                    <a:pt x="58866" y="68085"/>
                    <a:pt x="58866" y="72083"/>
                    <a:pt x="56367" y="74581"/>
                  </a:cubicBezTo>
                  <a:cubicBezTo>
                    <a:pt x="55168" y="75880"/>
                    <a:pt x="53568" y="76580"/>
                    <a:pt x="51870" y="7658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4" name="Group 933">
            <a:extLst>
              <a:ext uri="{FF2B5EF4-FFF2-40B4-BE49-F238E27FC236}">
                <a16:creationId xmlns:a16="http://schemas.microsoft.com/office/drawing/2014/main" id="{ABEFF7DE-E3B2-4EB8-93AB-0D2F0FEFFED2}"/>
              </a:ext>
            </a:extLst>
          </p:cNvPr>
          <p:cNvGrpSpPr/>
          <p:nvPr/>
        </p:nvGrpSpPr>
        <p:grpSpPr>
          <a:xfrm>
            <a:off x="7542968" y="1528527"/>
            <a:ext cx="465226" cy="459730"/>
            <a:chOff x="7542968" y="1528527"/>
            <a:chExt cx="465226" cy="459730"/>
          </a:xfrm>
          <a:solidFill>
            <a:srgbClr val="FFFFFF"/>
          </a:solidFill>
        </p:grpSpPr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C80825E0-8CF3-4ACC-ACD2-0991D0C38A6B}"/>
                </a:ext>
              </a:extLst>
            </p:cNvPr>
            <p:cNvSpPr/>
            <p:nvPr/>
          </p:nvSpPr>
          <p:spPr>
            <a:xfrm>
              <a:off x="7675890" y="1528527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92428 w 329806"/>
                <a:gd name="connsiteY1" fmla="*/ 464227 h 459729"/>
                <a:gd name="connsiteX2" fmla="*/ 40177 w 329806"/>
                <a:gd name="connsiteY2" fmla="*/ 464227 h 459729"/>
                <a:gd name="connsiteX3" fmla="*/ 6696 w 329806"/>
                <a:gd name="connsiteY3" fmla="*/ 446338 h 459729"/>
                <a:gd name="connsiteX4" fmla="*/ 5797 w 329806"/>
                <a:gd name="connsiteY4" fmla="*/ 441541 h 459729"/>
                <a:gd name="connsiteX5" fmla="*/ 8495 w 329806"/>
                <a:gd name="connsiteY5" fmla="*/ 437443 h 459729"/>
                <a:gd name="connsiteX6" fmla="*/ 17390 w 329806"/>
                <a:gd name="connsiteY6" fmla="*/ 439242 h 459729"/>
                <a:gd name="connsiteX7" fmla="*/ 40177 w 329806"/>
                <a:gd name="connsiteY7" fmla="*/ 451435 h 459729"/>
                <a:gd name="connsiteX8" fmla="*/ 292428 w 329806"/>
                <a:gd name="connsiteY8" fmla="*/ 451435 h 459729"/>
                <a:gd name="connsiteX9" fmla="*/ 319812 w 329806"/>
                <a:gd name="connsiteY9" fmla="*/ 424051 h 459729"/>
                <a:gd name="connsiteX10" fmla="*/ 319812 w 329806"/>
                <a:gd name="connsiteY10" fmla="*/ 315015 h 459729"/>
                <a:gd name="connsiteX11" fmla="*/ 326208 w 329806"/>
                <a:gd name="connsiteY11" fmla="*/ 308519 h 459729"/>
                <a:gd name="connsiteX12" fmla="*/ 332604 w 329806"/>
                <a:gd name="connsiteY12" fmla="*/ 315015 h 459729"/>
                <a:gd name="connsiteX13" fmla="*/ 332604 w 329806"/>
                <a:gd name="connsiteY13" fmla="*/ 424051 h 459729"/>
                <a:gd name="connsiteX14" fmla="*/ 292428 w 329806"/>
                <a:gd name="connsiteY14" fmla="*/ 464227 h 459729"/>
                <a:gd name="connsiteX15" fmla="*/ 6496 w 329806"/>
                <a:gd name="connsiteY15" fmla="*/ 431147 h 459729"/>
                <a:gd name="connsiteX16" fmla="*/ 6496 w 329806"/>
                <a:gd name="connsiteY16" fmla="*/ 431147 h 459729"/>
                <a:gd name="connsiteX17" fmla="*/ 0 w 329806"/>
                <a:gd name="connsiteY17" fmla="*/ 424850 h 459729"/>
                <a:gd name="connsiteX18" fmla="*/ 1799 w 329806"/>
                <a:gd name="connsiteY18" fmla="*/ 420253 h 459729"/>
                <a:gd name="connsiteX19" fmla="*/ 6296 w 329806"/>
                <a:gd name="connsiteY19" fmla="*/ 418354 h 459729"/>
                <a:gd name="connsiteX20" fmla="*/ 6396 w 329806"/>
                <a:gd name="connsiteY20" fmla="*/ 418354 h 459729"/>
                <a:gd name="connsiteX21" fmla="*/ 12792 w 329806"/>
                <a:gd name="connsiteY21" fmla="*/ 424551 h 459729"/>
                <a:gd name="connsiteX22" fmla="*/ 6496 w 329806"/>
                <a:gd name="connsiteY22" fmla="*/ 431147 h 459729"/>
                <a:gd name="connsiteX23" fmla="*/ 6496 w 329806"/>
                <a:gd name="connsiteY23" fmla="*/ 431147 h 459729"/>
                <a:gd name="connsiteX24" fmla="*/ 6396 w 329806"/>
                <a:gd name="connsiteY24" fmla="*/ 411958 h 459729"/>
                <a:gd name="connsiteX25" fmla="*/ 0 w 329806"/>
                <a:gd name="connsiteY25" fmla="*/ 405462 h 459729"/>
                <a:gd name="connsiteX26" fmla="*/ 0 w 329806"/>
                <a:gd name="connsiteY26" fmla="*/ 213574 h 459729"/>
                <a:gd name="connsiteX27" fmla="*/ 6396 w 329806"/>
                <a:gd name="connsiteY27" fmla="*/ 207178 h 459729"/>
                <a:gd name="connsiteX28" fmla="*/ 12792 w 329806"/>
                <a:gd name="connsiteY28" fmla="*/ 213574 h 459729"/>
                <a:gd name="connsiteX29" fmla="*/ 12792 w 329806"/>
                <a:gd name="connsiteY29" fmla="*/ 405462 h 459729"/>
                <a:gd name="connsiteX30" fmla="*/ 6396 w 329806"/>
                <a:gd name="connsiteY30" fmla="*/ 411958 h 459729"/>
                <a:gd name="connsiteX31" fmla="*/ 326208 w 329806"/>
                <a:gd name="connsiteY31" fmla="*/ 302122 h 459729"/>
                <a:gd name="connsiteX32" fmla="*/ 319812 w 329806"/>
                <a:gd name="connsiteY32" fmla="*/ 295826 h 459729"/>
                <a:gd name="connsiteX33" fmla="*/ 319812 w 329806"/>
                <a:gd name="connsiteY33" fmla="*/ 103839 h 459729"/>
                <a:gd name="connsiteX34" fmla="*/ 326208 w 329806"/>
                <a:gd name="connsiteY34" fmla="*/ 97443 h 459729"/>
                <a:gd name="connsiteX35" fmla="*/ 332604 w 329806"/>
                <a:gd name="connsiteY35" fmla="*/ 103839 h 459729"/>
                <a:gd name="connsiteX36" fmla="*/ 332604 w 329806"/>
                <a:gd name="connsiteY36" fmla="*/ 295826 h 459729"/>
                <a:gd name="connsiteX37" fmla="*/ 326208 w 329806"/>
                <a:gd name="connsiteY37" fmla="*/ 302122 h 459729"/>
                <a:gd name="connsiteX38" fmla="*/ 6396 w 329806"/>
                <a:gd name="connsiteY38" fmla="*/ 200782 h 459729"/>
                <a:gd name="connsiteX39" fmla="*/ 0 w 329806"/>
                <a:gd name="connsiteY39" fmla="*/ 194486 h 459729"/>
                <a:gd name="connsiteX40" fmla="*/ 0 w 329806"/>
                <a:gd name="connsiteY40" fmla="*/ 40176 h 459729"/>
                <a:gd name="connsiteX41" fmla="*/ 40177 w 329806"/>
                <a:gd name="connsiteY41" fmla="*/ 0 h 459729"/>
                <a:gd name="connsiteX42" fmla="*/ 228766 w 329806"/>
                <a:gd name="connsiteY42" fmla="*/ 0 h 459729"/>
                <a:gd name="connsiteX43" fmla="*/ 235161 w 329806"/>
                <a:gd name="connsiteY43" fmla="*/ 6396 h 459729"/>
                <a:gd name="connsiteX44" fmla="*/ 228766 w 329806"/>
                <a:gd name="connsiteY44" fmla="*/ 12792 h 459729"/>
                <a:gd name="connsiteX45" fmla="*/ 40177 w 329806"/>
                <a:gd name="connsiteY45" fmla="*/ 12792 h 459729"/>
                <a:gd name="connsiteX46" fmla="*/ 12792 w 329806"/>
                <a:gd name="connsiteY46" fmla="*/ 40176 h 459729"/>
                <a:gd name="connsiteX47" fmla="*/ 12792 w 329806"/>
                <a:gd name="connsiteY47" fmla="*/ 194286 h 459729"/>
                <a:gd name="connsiteX48" fmla="*/ 12792 w 329806"/>
                <a:gd name="connsiteY48" fmla="*/ 194486 h 459729"/>
                <a:gd name="connsiteX49" fmla="*/ 6396 w 329806"/>
                <a:gd name="connsiteY49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92428" y="464227"/>
                  </a:lnTo>
                  <a:lnTo>
                    <a:pt x="40177" y="464227"/>
                  </a:lnTo>
                  <a:cubicBezTo>
                    <a:pt x="26684" y="464227"/>
                    <a:pt x="14191" y="457531"/>
                    <a:pt x="6696" y="446338"/>
                  </a:cubicBezTo>
                  <a:cubicBezTo>
                    <a:pt x="5797" y="444939"/>
                    <a:pt x="5397" y="443240"/>
                    <a:pt x="5797" y="441541"/>
                  </a:cubicBezTo>
                  <a:cubicBezTo>
                    <a:pt x="6096" y="439842"/>
                    <a:pt x="7095" y="438442"/>
                    <a:pt x="8495" y="437443"/>
                  </a:cubicBezTo>
                  <a:cubicBezTo>
                    <a:pt x="11393" y="435544"/>
                    <a:pt x="15491" y="436344"/>
                    <a:pt x="17390" y="439242"/>
                  </a:cubicBezTo>
                  <a:cubicBezTo>
                    <a:pt x="22487" y="446937"/>
                    <a:pt x="30982" y="451435"/>
                    <a:pt x="40177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812" y="424051"/>
                  </a:cubicBezTo>
                  <a:lnTo>
                    <a:pt x="319812" y="315015"/>
                  </a:lnTo>
                  <a:cubicBezTo>
                    <a:pt x="319812" y="311417"/>
                    <a:pt x="322710" y="308519"/>
                    <a:pt x="326208" y="308519"/>
                  </a:cubicBezTo>
                  <a:cubicBezTo>
                    <a:pt x="329706" y="308519"/>
                    <a:pt x="332604" y="311417"/>
                    <a:pt x="332604" y="315015"/>
                  </a:cubicBezTo>
                  <a:lnTo>
                    <a:pt x="332604" y="424051"/>
                  </a:lnTo>
                  <a:cubicBezTo>
                    <a:pt x="332604" y="446238"/>
                    <a:pt x="314615" y="464227"/>
                    <a:pt x="292428" y="4642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898" y="431147"/>
                    <a:pt x="100" y="428248"/>
                    <a:pt x="0" y="424850"/>
                  </a:cubicBezTo>
                  <a:cubicBezTo>
                    <a:pt x="0" y="423051"/>
                    <a:pt x="600" y="421452"/>
                    <a:pt x="1799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396" y="418354"/>
                  </a:lnTo>
                  <a:cubicBezTo>
                    <a:pt x="9894" y="418354"/>
                    <a:pt x="12693" y="421153"/>
                    <a:pt x="12792" y="424551"/>
                  </a:cubicBezTo>
                  <a:cubicBezTo>
                    <a:pt x="12892" y="428048"/>
                    <a:pt x="99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462"/>
                  </a:cubicBezTo>
                  <a:lnTo>
                    <a:pt x="0" y="213574"/>
                  </a:lnTo>
                  <a:cubicBezTo>
                    <a:pt x="0" y="210077"/>
                    <a:pt x="2898" y="207178"/>
                    <a:pt x="6396" y="207178"/>
                  </a:cubicBezTo>
                  <a:cubicBezTo>
                    <a:pt x="9894" y="207178"/>
                    <a:pt x="12792" y="210077"/>
                    <a:pt x="12792" y="213574"/>
                  </a:cubicBezTo>
                  <a:lnTo>
                    <a:pt x="12792" y="405462"/>
                  </a:lnTo>
                  <a:cubicBezTo>
                    <a:pt x="12792" y="409060"/>
                    <a:pt x="9894" y="411958"/>
                    <a:pt x="6396" y="411958"/>
                  </a:cubicBezTo>
                  <a:close/>
                  <a:moveTo>
                    <a:pt x="326208" y="302122"/>
                  </a:moveTo>
                  <a:cubicBezTo>
                    <a:pt x="322710" y="302122"/>
                    <a:pt x="319812" y="299324"/>
                    <a:pt x="319812" y="295826"/>
                  </a:cubicBezTo>
                  <a:lnTo>
                    <a:pt x="319812" y="103839"/>
                  </a:lnTo>
                  <a:cubicBezTo>
                    <a:pt x="319812" y="100341"/>
                    <a:pt x="322710" y="97443"/>
                    <a:pt x="326208" y="97443"/>
                  </a:cubicBezTo>
                  <a:cubicBezTo>
                    <a:pt x="329706" y="97443"/>
                    <a:pt x="332604" y="100341"/>
                    <a:pt x="332604" y="103839"/>
                  </a:cubicBezTo>
                  <a:lnTo>
                    <a:pt x="332604" y="295826"/>
                  </a:lnTo>
                  <a:cubicBezTo>
                    <a:pt x="332604" y="299324"/>
                    <a:pt x="329706" y="302122"/>
                    <a:pt x="326208" y="302122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984"/>
                    <a:pt x="0" y="194486"/>
                  </a:cubicBezTo>
                  <a:lnTo>
                    <a:pt x="0" y="40176"/>
                  </a:lnTo>
                  <a:cubicBezTo>
                    <a:pt x="0" y="18089"/>
                    <a:pt x="18089" y="0"/>
                    <a:pt x="40177" y="0"/>
                  </a:cubicBezTo>
                  <a:lnTo>
                    <a:pt x="228766" y="0"/>
                  </a:lnTo>
                  <a:cubicBezTo>
                    <a:pt x="232263" y="0"/>
                    <a:pt x="235161" y="2898"/>
                    <a:pt x="235161" y="6396"/>
                  </a:cubicBezTo>
                  <a:cubicBezTo>
                    <a:pt x="235161" y="9994"/>
                    <a:pt x="232263" y="12792"/>
                    <a:pt x="228766" y="12792"/>
                  </a:cubicBezTo>
                  <a:lnTo>
                    <a:pt x="40177" y="12792"/>
                  </a:lnTo>
                  <a:cubicBezTo>
                    <a:pt x="25085" y="12792"/>
                    <a:pt x="12792" y="25185"/>
                    <a:pt x="12792" y="40176"/>
                  </a:cubicBezTo>
                  <a:lnTo>
                    <a:pt x="12792" y="194286"/>
                  </a:lnTo>
                  <a:cubicBezTo>
                    <a:pt x="12792" y="194386"/>
                    <a:pt x="12792" y="194386"/>
                    <a:pt x="12792" y="194486"/>
                  </a:cubicBezTo>
                  <a:cubicBezTo>
                    <a:pt x="12792" y="197984"/>
                    <a:pt x="98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820FDAD0-30BD-4E0D-8A8F-0BC6C240EA19}"/>
                </a:ext>
              </a:extLst>
            </p:cNvPr>
            <p:cNvSpPr/>
            <p:nvPr/>
          </p:nvSpPr>
          <p:spPr>
            <a:xfrm>
              <a:off x="7898259" y="1531625"/>
              <a:ext cx="109935" cy="99941"/>
            </a:xfrm>
            <a:custGeom>
              <a:avLst/>
              <a:gdLst>
                <a:gd name="connsiteX0" fmla="*/ 103839 w 109935"/>
                <a:gd name="connsiteY0" fmla="*/ 107137 h 99941"/>
                <a:gd name="connsiteX1" fmla="*/ 6396 w 109935"/>
                <a:gd name="connsiteY1" fmla="*/ 107137 h 99941"/>
                <a:gd name="connsiteX2" fmla="*/ 1899 w 109935"/>
                <a:gd name="connsiteY2" fmla="*/ 105338 h 99941"/>
                <a:gd name="connsiteX3" fmla="*/ 0 w 109935"/>
                <a:gd name="connsiteY3" fmla="*/ 100741 h 99941"/>
                <a:gd name="connsiteX4" fmla="*/ 0 w 109935"/>
                <a:gd name="connsiteY4" fmla="*/ 6296 h 99941"/>
                <a:gd name="connsiteX5" fmla="*/ 6396 w 109935"/>
                <a:gd name="connsiteY5" fmla="*/ 0 h 99941"/>
                <a:gd name="connsiteX6" fmla="*/ 12792 w 109935"/>
                <a:gd name="connsiteY6" fmla="*/ 6296 h 99941"/>
                <a:gd name="connsiteX7" fmla="*/ 12792 w 109935"/>
                <a:gd name="connsiteY7" fmla="*/ 106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336 w 109935"/>
                <a:gd name="connsiteY10" fmla="*/ 96243 h 99941"/>
                <a:gd name="connsiteX11" fmla="*/ 109735 w 109935"/>
                <a:gd name="connsiteY11" fmla="*/ 103239 h 99941"/>
                <a:gd name="connsiteX12" fmla="*/ 103839 w 109935"/>
                <a:gd name="connsiteY12" fmla="*/ 107137 h 99941"/>
                <a:gd name="connsiteX13" fmla="*/ 12792 w 109935"/>
                <a:gd name="connsiteY13" fmla="*/ 94345 h 99941"/>
                <a:gd name="connsiteX14" fmla="*/ 88348 w 109935"/>
                <a:gd name="connsiteY14" fmla="*/ 94345 h 99941"/>
                <a:gd name="connsiteX15" fmla="*/ 13292 w 109935"/>
                <a:gd name="connsiteY15" fmla="*/ 19289 h 99941"/>
                <a:gd name="connsiteX16" fmla="*/ 13292 w 109935"/>
                <a:gd name="connsiteY16" fmla="*/ 19189 h 99941"/>
                <a:gd name="connsiteX17" fmla="*/ 12792 w 109935"/>
                <a:gd name="connsiteY17" fmla="*/ 18689 h 99941"/>
                <a:gd name="connsiteX18" fmla="*/ 12792 w 109935"/>
                <a:gd name="connsiteY18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137"/>
                  </a:moveTo>
                  <a:lnTo>
                    <a:pt x="6396" y="107137"/>
                  </a:lnTo>
                  <a:cubicBezTo>
                    <a:pt x="4697" y="107137"/>
                    <a:pt x="2998" y="106437"/>
                    <a:pt x="1899" y="105338"/>
                  </a:cubicBezTo>
                  <a:cubicBezTo>
                    <a:pt x="700" y="104039"/>
                    <a:pt x="0" y="102440"/>
                    <a:pt x="0" y="100741"/>
                  </a:cubicBezTo>
                  <a:lnTo>
                    <a:pt x="0" y="6296"/>
                  </a:lnTo>
                  <a:cubicBezTo>
                    <a:pt x="0" y="2798"/>
                    <a:pt x="2898" y="0"/>
                    <a:pt x="6396" y="0"/>
                  </a:cubicBezTo>
                  <a:cubicBezTo>
                    <a:pt x="9894" y="0"/>
                    <a:pt x="12792" y="2798"/>
                    <a:pt x="12792" y="6296"/>
                  </a:cubicBezTo>
                  <a:lnTo>
                    <a:pt x="12792" y="10694"/>
                  </a:lnTo>
                  <a:cubicBezTo>
                    <a:pt x="12892" y="10494"/>
                    <a:pt x="13092" y="10394"/>
                    <a:pt x="132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336" y="96243"/>
                  </a:lnTo>
                  <a:cubicBezTo>
                    <a:pt x="110235" y="98042"/>
                    <a:pt x="110735" y="100841"/>
                    <a:pt x="109735" y="103239"/>
                  </a:cubicBezTo>
                  <a:cubicBezTo>
                    <a:pt x="108736" y="105638"/>
                    <a:pt x="106437" y="107137"/>
                    <a:pt x="103839" y="107137"/>
                  </a:cubicBezTo>
                  <a:close/>
                  <a:moveTo>
                    <a:pt x="12792" y="94345"/>
                  </a:moveTo>
                  <a:lnTo>
                    <a:pt x="88348" y="94345"/>
                  </a:lnTo>
                  <a:lnTo>
                    <a:pt x="13292" y="19289"/>
                  </a:lnTo>
                  <a:cubicBezTo>
                    <a:pt x="13292" y="19289"/>
                    <a:pt x="13292" y="19289"/>
                    <a:pt x="13292" y="19189"/>
                  </a:cubicBezTo>
                  <a:cubicBezTo>
                    <a:pt x="13092" y="19089"/>
                    <a:pt x="12892" y="18889"/>
                    <a:pt x="12792" y="18689"/>
                  </a:cubicBezTo>
                  <a:lnTo>
                    <a:pt x="12792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7DBE24EA-87D1-4ADC-BA36-3554899335AA}"/>
                </a:ext>
              </a:extLst>
            </p:cNvPr>
            <p:cNvSpPr/>
            <p:nvPr/>
          </p:nvSpPr>
          <p:spPr>
            <a:xfrm>
              <a:off x="7576348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AAEDDDFC-F12F-4FDE-8E89-2CB6AB2A9416}"/>
                </a:ext>
              </a:extLst>
            </p:cNvPr>
            <p:cNvSpPr/>
            <p:nvPr/>
          </p:nvSpPr>
          <p:spPr>
            <a:xfrm>
              <a:off x="7587542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92C13247-3D58-4343-997C-7FC98CED6DDB}"/>
                </a:ext>
              </a:extLst>
            </p:cNvPr>
            <p:cNvSpPr/>
            <p:nvPr/>
          </p:nvSpPr>
          <p:spPr>
            <a:xfrm>
              <a:off x="7600734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4F3ED3F7-9397-488F-937F-2175F0125CA2}"/>
                </a:ext>
              </a:extLst>
            </p:cNvPr>
            <p:cNvSpPr/>
            <p:nvPr/>
          </p:nvSpPr>
          <p:spPr>
            <a:xfrm>
              <a:off x="7542968" y="1751196"/>
              <a:ext cx="39977" cy="9994"/>
            </a:xfrm>
            <a:custGeom>
              <a:avLst/>
              <a:gdLst>
                <a:gd name="connsiteX0" fmla="*/ 39476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6 w 39976"/>
                <a:gd name="connsiteY4" fmla="*/ 0 h 9994"/>
                <a:gd name="connsiteX5" fmla="*/ 45873 w 39976"/>
                <a:gd name="connsiteY5" fmla="*/ 6396 h 9994"/>
                <a:gd name="connsiteX6" fmla="*/ 39476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6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3075" y="12792"/>
                    <a:pt x="3947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F96597F-BD8F-431D-A4C2-EFA613855547}"/>
                </a:ext>
              </a:extLst>
            </p:cNvPr>
            <p:cNvSpPr/>
            <p:nvPr/>
          </p:nvSpPr>
          <p:spPr>
            <a:xfrm>
              <a:off x="7559558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0D480A52-D4B5-43FB-82E7-C80BD27C0D72}"/>
                </a:ext>
              </a:extLst>
            </p:cNvPr>
            <p:cNvSpPr/>
            <p:nvPr/>
          </p:nvSpPr>
          <p:spPr>
            <a:xfrm>
              <a:off x="7596774" y="1783874"/>
              <a:ext cx="59965" cy="59965"/>
            </a:xfrm>
            <a:custGeom>
              <a:avLst/>
              <a:gdLst>
                <a:gd name="connsiteX0" fmla="*/ 30944 w 59964"/>
                <a:gd name="connsiteY0" fmla="*/ 62066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8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56429 w 59964"/>
                <a:gd name="connsiteY7" fmla="*/ 48774 h 59964"/>
                <a:gd name="connsiteX8" fmla="*/ 36441 w 59964"/>
                <a:gd name="connsiteY8" fmla="*/ 61567 h 59964"/>
                <a:gd name="connsiteX9" fmla="*/ 30944 w 59964"/>
                <a:gd name="connsiteY9" fmla="*/ 62066 h 59964"/>
                <a:gd name="connsiteX10" fmla="*/ 31044 w 59964"/>
                <a:gd name="connsiteY10" fmla="*/ 12895 h 59964"/>
                <a:gd name="connsiteX11" fmla="*/ 27846 w 59964"/>
                <a:gd name="connsiteY11" fmla="*/ 13195 h 59964"/>
                <a:gd name="connsiteX12" fmla="*/ 16153 w 59964"/>
                <a:gd name="connsiteY12" fmla="*/ 20691 h 59964"/>
                <a:gd name="connsiteX13" fmla="*/ 13155 w 59964"/>
                <a:gd name="connsiteY13" fmla="*/ 34283 h 59964"/>
                <a:gd name="connsiteX14" fmla="*/ 20650 w 59964"/>
                <a:gd name="connsiteY14" fmla="*/ 45976 h 59964"/>
                <a:gd name="connsiteX15" fmla="*/ 34243 w 59964"/>
                <a:gd name="connsiteY15" fmla="*/ 48974 h 59964"/>
                <a:gd name="connsiteX16" fmla="*/ 45936 w 59964"/>
                <a:gd name="connsiteY16" fmla="*/ 41479 h 59964"/>
                <a:gd name="connsiteX17" fmla="*/ 48934 w 59964"/>
                <a:gd name="connsiteY17" fmla="*/ 27887 h 59964"/>
                <a:gd name="connsiteX18" fmla="*/ 41438 w 59964"/>
                <a:gd name="connsiteY18" fmla="*/ 16193 h 59964"/>
                <a:gd name="connsiteX19" fmla="*/ 31044 w 59964"/>
                <a:gd name="connsiteY19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66"/>
                  </a:moveTo>
                  <a:cubicBezTo>
                    <a:pt x="24648" y="62066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2"/>
                  </a:cubicBezTo>
                  <a:cubicBezTo>
                    <a:pt x="-937" y="28386"/>
                    <a:pt x="862" y="20091"/>
                    <a:pt x="5559" y="13295"/>
                  </a:cubicBezTo>
                  <a:cubicBezTo>
                    <a:pt x="10256" y="6499"/>
                    <a:pt x="17352" y="2002"/>
                    <a:pt x="25548" y="503"/>
                  </a:cubicBezTo>
                  <a:cubicBezTo>
                    <a:pt x="33742" y="-996"/>
                    <a:pt x="41938" y="902"/>
                    <a:pt x="48734" y="5600"/>
                  </a:cubicBezTo>
                  <a:cubicBezTo>
                    <a:pt x="55530" y="10297"/>
                    <a:pt x="60027" y="17393"/>
                    <a:pt x="61526" y="25588"/>
                  </a:cubicBezTo>
                  <a:cubicBezTo>
                    <a:pt x="62926" y="33783"/>
                    <a:pt x="61127" y="41978"/>
                    <a:pt x="56429" y="48774"/>
                  </a:cubicBezTo>
                  <a:cubicBezTo>
                    <a:pt x="51732" y="55570"/>
                    <a:pt x="44636" y="60068"/>
                    <a:pt x="36441" y="61567"/>
                  </a:cubicBezTo>
                  <a:cubicBezTo>
                    <a:pt x="34542" y="61967"/>
                    <a:pt x="32743" y="62066"/>
                    <a:pt x="30944" y="62066"/>
                  </a:cubicBezTo>
                  <a:close/>
                  <a:moveTo>
                    <a:pt x="31044" y="12895"/>
                  </a:moveTo>
                  <a:cubicBezTo>
                    <a:pt x="29945" y="12895"/>
                    <a:pt x="28945" y="12995"/>
                    <a:pt x="27846" y="13195"/>
                  </a:cubicBezTo>
                  <a:cubicBezTo>
                    <a:pt x="23049" y="13995"/>
                    <a:pt x="18851" y="16693"/>
                    <a:pt x="16153" y="20691"/>
                  </a:cubicBezTo>
                  <a:cubicBezTo>
                    <a:pt x="13455" y="24688"/>
                    <a:pt x="12355" y="29486"/>
                    <a:pt x="13155" y="34283"/>
                  </a:cubicBezTo>
                  <a:cubicBezTo>
                    <a:pt x="13954" y="39080"/>
                    <a:pt x="16653" y="43278"/>
                    <a:pt x="20650" y="45976"/>
                  </a:cubicBezTo>
                  <a:cubicBezTo>
                    <a:pt x="24648" y="48774"/>
                    <a:pt x="29445" y="49774"/>
                    <a:pt x="34243" y="48974"/>
                  </a:cubicBezTo>
                  <a:cubicBezTo>
                    <a:pt x="39040" y="48175"/>
                    <a:pt x="43237" y="45476"/>
                    <a:pt x="45936" y="41479"/>
                  </a:cubicBezTo>
                  <a:cubicBezTo>
                    <a:pt x="48734" y="37481"/>
                    <a:pt x="49833" y="32684"/>
                    <a:pt x="48934" y="27887"/>
                  </a:cubicBezTo>
                  <a:cubicBezTo>
                    <a:pt x="48134" y="23089"/>
                    <a:pt x="45436" y="18892"/>
                    <a:pt x="41438" y="16193"/>
                  </a:cubicBezTo>
                  <a:cubicBezTo>
                    <a:pt x="38340" y="13995"/>
                    <a:pt x="34742" y="12895"/>
                    <a:pt x="3104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224D220C-0F33-4DFF-9E33-C8AECF90E7E2}"/>
                </a:ext>
              </a:extLst>
            </p:cNvPr>
            <p:cNvSpPr/>
            <p:nvPr/>
          </p:nvSpPr>
          <p:spPr>
            <a:xfrm>
              <a:off x="7590165" y="1871051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9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9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D4B8D7A4-A191-4F65-BAB1-35A08019F53C}"/>
                </a:ext>
              </a:extLst>
            </p:cNvPr>
            <p:cNvSpPr/>
            <p:nvPr/>
          </p:nvSpPr>
          <p:spPr>
            <a:xfrm>
              <a:off x="7590165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70" y="27959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3C542113-68ED-40B7-9C96-F7C63A5DAAC8}"/>
                </a:ext>
              </a:extLst>
            </p:cNvPr>
            <p:cNvSpPr/>
            <p:nvPr/>
          </p:nvSpPr>
          <p:spPr>
            <a:xfrm>
              <a:off x="7755002" y="1674241"/>
              <a:ext cx="169900" cy="169900"/>
            </a:xfrm>
            <a:custGeom>
              <a:avLst/>
              <a:gdLst>
                <a:gd name="connsiteX0" fmla="*/ 151652 w 169900"/>
                <a:gd name="connsiteY0" fmla="*/ 172798 h 169900"/>
                <a:gd name="connsiteX1" fmla="*/ 22828 w 169900"/>
                <a:gd name="connsiteY1" fmla="*/ 172798 h 169900"/>
                <a:gd name="connsiteX2" fmla="*/ 4339 w 169900"/>
                <a:gd name="connsiteY2" fmla="*/ 161505 h 169900"/>
                <a:gd name="connsiteX3" fmla="*/ 3839 w 169900"/>
                <a:gd name="connsiteY3" fmla="*/ 130024 h 169900"/>
                <a:gd name="connsiteX4" fmla="*/ 68302 w 169900"/>
                <a:gd name="connsiteY4" fmla="*/ 12293 h 169900"/>
                <a:gd name="connsiteX5" fmla="*/ 87290 w 169900"/>
                <a:gd name="connsiteY5" fmla="*/ 0 h 169900"/>
                <a:gd name="connsiteX6" fmla="*/ 106279 w 169900"/>
                <a:gd name="connsiteY6" fmla="*/ 12293 h 169900"/>
                <a:gd name="connsiteX7" fmla="*/ 170741 w 169900"/>
                <a:gd name="connsiteY7" fmla="*/ 130024 h 169900"/>
                <a:gd name="connsiteX8" fmla="*/ 170242 w 169900"/>
                <a:gd name="connsiteY8" fmla="*/ 161505 h 169900"/>
                <a:gd name="connsiteX9" fmla="*/ 151652 w 169900"/>
                <a:gd name="connsiteY9" fmla="*/ 172798 h 169900"/>
                <a:gd name="connsiteX10" fmla="*/ 87191 w 169900"/>
                <a:gd name="connsiteY10" fmla="*/ 12892 h 169900"/>
                <a:gd name="connsiteX11" fmla="*/ 79495 w 169900"/>
                <a:gd name="connsiteY11" fmla="*/ 18489 h 169900"/>
                <a:gd name="connsiteX12" fmla="*/ 15033 w 169900"/>
                <a:gd name="connsiteY12" fmla="*/ 136220 h 169900"/>
                <a:gd name="connsiteX13" fmla="*/ 15333 w 169900"/>
                <a:gd name="connsiteY13" fmla="*/ 155009 h 169900"/>
                <a:gd name="connsiteX14" fmla="*/ 22828 w 169900"/>
                <a:gd name="connsiteY14" fmla="*/ 160106 h 169900"/>
                <a:gd name="connsiteX15" fmla="*/ 151652 w 169900"/>
                <a:gd name="connsiteY15" fmla="*/ 160106 h 169900"/>
                <a:gd name="connsiteX16" fmla="*/ 159048 w 169900"/>
                <a:gd name="connsiteY16" fmla="*/ 155009 h 169900"/>
                <a:gd name="connsiteX17" fmla="*/ 159348 w 169900"/>
                <a:gd name="connsiteY17" fmla="*/ 136220 h 169900"/>
                <a:gd name="connsiteX18" fmla="*/ 94886 w 169900"/>
                <a:gd name="connsiteY18" fmla="*/ 18489 h 169900"/>
                <a:gd name="connsiteX19" fmla="*/ 87191 w 169900"/>
                <a:gd name="connsiteY19" fmla="*/ 12892 h 169900"/>
                <a:gd name="connsiteX20" fmla="*/ 9436 w 169900"/>
                <a:gd name="connsiteY20" fmla="*/ 133122 h 169900"/>
                <a:gd name="connsiteX21" fmla="*/ 9436 w 169900"/>
                <a:gd name="connsiteY21" fmla="*/ 133122 h 169900"/>
                <a:gd name="connsiteX22" fmla="*/ 9436 w 169900"/>
                <a:gd name="connsiteY22" fmla="*/ 133122 h 169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9900" h="169900">
                  <a:moveTo>
                    <a:pt x="151652" y="172798"/>
                  </a:moveTo>
                  <a:lnTo>
                    <a:pt x="22828" y="172798"/>
                  </a:lnTo>
                  <a:cubicBezTo>
                    <a:pt x="15333" y="172798"/>
                    <a:pt x="8636" y="168701"/>
                    <a:pt x="4339" y="161505"/>
                  </a:cubicBezTo>
                  <a:cubicBezTo>
                    <a:pt x="-1258" y="152011"/>
                    <a:pt x="-1457" y="139718"/>
                    <a:pt x="3839" y="130024"/>
                  </a:cubicBezTo>
                  <a:lnTo>
                    <a:pt x="68302" y="12293"/>
                  </a:lnTo>
                  <a:cubicBezTo>
                    <a:pt x="72499" y="4597"/>
                    <a:pt x="79595" y="0"/>
                    <a:pt x="87290" y="0"/>
                  </a:cubicBezTo>
                  <a:cubicBezTo>
                    <a:pt x="94986" y="0"/>
                    <a:pt x="102082" y="4597"/>
                    <a:pt x="106279" y="12293"/>
                  </a:cubicBezTo>
                  <a:lnTo>
                    <a:pt x="170741" y="130024"/>
                  </a:lnTo>
                  <a:cubicBezTo>
                    <a:pt x="176038" y="139718"/>
                    <a:pt x="175839" y="152011"/>
                    <a:pt x="170242" y="161505"/>
                  </a:cubicBezTo>
                  <a:cubicBezTo>
                    <a:pt x="165844" y="168701"/>
                    <a:pt x="159048" y="172798"/>
                    <a:pt x="151652" y="172798"/>
                  </a:cubicBezTo>
                  <a:close/>
                  <a:moveTo>
                    <a:pt x="87191" y="12892"/>
                  </a:moveTo>
                  <a:cubicBezTo>
                    <a:pt x="84192" y="12892"/>
                    <a:pt x="81394" y="14891"/>
                    <a:pt x="79495" y="18489"/>
                  </a:cubicBezTo>
                  <a:lnTo>
                    <a:pt x="15033" y="136220"/>
                  </a:lnTo>
                  <a:cubicBezTo>
                    <a:pt x="11435" y="142816"/>
                    <a:pt x="12634" y="150412"/>
                    <a:pt x="15333" y="155009"/>
                  </a:cubicBezTo>
                  <a:cubicBezTo>
                    <a:pt x="16432" y="156908"/>
                    <a:pt x="18931" y="160106"/>
                    <a:pt x="22828" y="160106"/>
                  </a:cubicBezTo>
                  <a:lnTo>
                    <a:pt x="151652" y="160106"/>
                  </a:lnTo>
                  <a:cubicBezTo>
                    <a:pt x="155550" y="160106"/>
                    <a:pt x="157949" y="156908"/>
                    <a:pt x="159048" y="155009"/>
                  </a:cubicBezTo>
                  <a:cubicBezTo>
                    <a:pt x="161746" y="150412"/>
                    <a:pt x="162946" y="142816"/>
                    <a:pt x="159348" y="136220"/>
                  </a:cubicBezTo>
                  <a:lnTo>
                    <a:pt x="94886" y="18489"/>
                  </a:lnTo>
                  <a:cubicBezTo>
                    <a:pt x="92987" y="14891"/>
                    <a:pt x="90189" y="12892"/>
                    <a:pt x="87191" y="12892"/>
                  </a:cubicBezTo>
                  <a:close/>
                  <a:moveTo>
                    <a:pt x="9436" y="133122"/>
                  </a:moveTo>
                  <a:lnTo>
                    <a:pt x="9436" y="133122"/>
                  </a:lnTo>
                  <a:lnTo>
                    <a:pt x="9436" y="13312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287D61B1-95EC-4DDE-962C-486AEBF9DFE7}"/>
                </a:ext>
              </a:extLst>
            </p:cNvPr>
            <p:cNvSpPr/>
            <p:nvPr/>
          </p:nvSpPr>
          <p:spPr>
            <a:xfrm>
              <a:off x="7832483" y="1717901"/>
              <a:ext cx="9994" cy="79953"/>
            </a:xfrm>
            <a:custGeom>
              <a:avLst/>
              <a:gdLst>
                <a:gd name="connsiteX0" fmla="*/ 19604 w 9994"/>
                <a:gd name="connsiteY0" fmla="*/ 10409 h 79953"/>
                <a:gd name="connsiteX1" fmla="*/ 16206 w 9994"/>
                <a:gd name="connsiteY1" fmla="*/ 74571 h 79953"/>
                <a:gd name="connsiteX2" fmla="*/ 9510 w 9994"/>
                <a:gd name="connsiteY2" fmla="*/ 80668 h 79953"/>
                <a:gd name="connsiteX3" fmla="*/ 3413 w 9994"/>
                <a:gd name="connsiteY3" fmla="*/ 74571 h 79953"/>
                <a:gd name="connsiteX4" fmla="*/ 15 w 9994"/>
                <a:gd name="connsiteY4" fmla="*/ 10409 h 79953"/>
                <a:gd name="connsiteX5" fmla="*/ 9310 w 9994"/>
                <a:gd name="connsiteY5" fmla="*/ 15 h 79953"/>
                <a:gd name="connsiteX6" fmla="*/ 19704 w 9994"/>
                <a:gd name="connsiteY6" fmla="*/ 9310 h 79953"/>
                <a:gd name="connsiteX7" fmla="*/ 19604 w 9994"/>
                <a:gd name="connsiteY7" fmla="*/ 10409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" h="79953">
                  <a:moveTo>
                    <a:pt x="19604" y="10409"/>
                  </a:moveTo>
                  <a:lnTo>
                    <a:pt x="16206" y="74571"/>
                  </a:lnTo>
                  <a:cubicBezTo>
                    <a:pt x="16006" y="78069"/>
                    <a:pt x="13007" y="80768"/>
                    <a:pt x="9510" y="80668"/>
                  </a:cubicBezTo>
                  <a:cubicBezTo>
                    <a:pt x="6211" y="80468"/>
                    <a:pt x="3613" y="77869"/>
                    <a:pt x="3413" y="74571"/>
                  </a:cubicBezTo>
                  <a:lnTo>
                    <a:pt x="15" y="10409"/>
                  </a:lnTo>
                  <a:cubicBezTo>
                    <a:pt x="-284" y="5012"/>
                    <a:pt x="3913" y="315"/>
                    <a:pt x="9310" y="15"/>
                  </a:cubicBezTo>
                  <a:cubicBezTo>
                    <a:pt x="14707" y="-285"/>
                    <a:pt x="19404" y="3913"/>
                    <a:pt x="19704" y="9310"/>
                  </a:cubicBezTo>
                  <a:cubicBezTo>
                    <a:pt x="19604" y="9709"/>
                    <a:pt x="19604" y="10009"/>
                    <a:pt x="19604" y="1040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559C2EA-C410-4FDA-8809-9EC375208368}"/>
                </a:ext>
              </a:extLst>
            </p:cNvPr>
            <p:cNvSpPr/>
            <p:nvPr/>
          </p:nvSpPr>
          <p:spPr>
            <a:xfrm>
              <a:off x="7835796" y="1803391"/>
              <a:ext cx="9994" cy="9994"/>
            </a:xfrm>
            <a:custGeom>
              <a:avLst/>
              <a:gdLst>
                <a:gd name="connsiteX0" fmla="*/ 6396 w 9994"/>
                <a:gd name="connsiteY0" fmla="*/ 12767 h 9994"/>
                <a:gd name="connsiteX1" fmla="*/ 1899 w 9994"/>
                <a:gd name="connsiteY1" fmla="*/ 10869 h 9994"/>
                <a:gd name="connsiteX2" fmla="*/ 0 w 9994"/>
                <a:gd name="connsiteY2" fmla="*/ 6371 h 9994"/>
                <a:gd name="connsiteX3" fmla="*/ 1899 w 9994"/>
                <a:gd name="connsiteY3" fmla="*/ 1874 h 9994"/>
                <a:gd name="connsiteX4" fmla="*/ 10893 w 9994"/>
                <a:gd name="connsiteY4" fmla="*/ 1874 h 9994"/>
                <a:gd name="connsiteX5" fmla="*/ 12792 w 9994"/>
                <a:gd name="connsiteY5" fmla="*/ 6371 h 9994"/>
                <a:gd name="connsiteX6" fmla="*/ 10893 w 9994"/>
                <a:gd name="connsiteY6" fmla="*/ 10869 h 9994"/>
                <a:gd name="connsiteX7" fmla="*/ 6396 w 9994"/>
                <a:gd name="connsiteY7" fmla="*/ 12767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" h="9994">
                  <a:moveTo>
                    <a:pt x="6396" y="12767"/>
                  </a:moveTo>
                  <a:cubicBezTo>
                    <a:pt x="4697" y="12767"/>
                    <a:pt x="3098" y="12068"/>
                    <a:pt x="1899" y="10869"/>
                  </a:cubicBezTo>
                  <a:cubicBezTo>
                    <a:pt x="700" y="9669"/>
                    <a:pt x="0" y="8070"/>
                    <a:pt x="0" y="6371"/>
                  </a:cubicBezTo>
                  <a:cubicBezTo>
                    <a:pt x="0" y="4672"/>
                    <a:pt x="700" y="2973"/>
                    <a:pt x="1899" y="1874"/>
                  </a:cubicBezTo>
                  <a:cubicBezTo>
                    <a:pt x="4297" y="-625"/>
                    <a:pt x="8495" y="-625"/>
                    <a:pt x="10893" y="1874"/>
                  </a:cubicBezTo>
                  <a:cubicBezTo>
                    <a:pt x="12093" y="2973"/>
                    <a:pt x="12792" y="4672"/>
                    <a:pt x="12792" y="6371"/>
                  </a:cubicBezTo>
                  <a:cubicBezTo>
                    <a:pt x="12792" y="8070"/>
                    <a:pt x="12093" y="9669"/>
                    <a:pt x="10893" y="10869"/>
                  </a:cubicBezTo>
                  <a:cubicBezTo>
                    <a:pt x="9694" y="12068"/>
                    <a:pt x="8095" y="12767"/>
                    <a:pt x="6396" y="12767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5" name="Group 934">
            <a:extLst>
              <a:ext uri="{FF2B5EF4-FFF2-40B4-BE49-F238E27FC236}">
                <a16:creationId xmlns:a16="http://schemas.microsoft.com/office/drawing/2014/main" id="{B767F3B5-BEB0-4CF7-9E89-C87AF4CFC085}"/>
              </a:ext>
            </a:extLst>
          </p:cNvPr>
          <p:cNvGrpSpPr/>
          <p:nvPr/>
        </p:nvGrpSpPr>
        <p:grpSpPr>
          <a:xfrm>
            <a:off x="8702786" y="1528527"/>
            <a:ext cx="465226" cy="459730"/>
            <a:chOff x="8702786" y="1528527"/>
            <a:chExt cx="465226" cy="459730"/>
          </a:xfrm>
          <a:solidFill>
            <a:srgbClr val="FFFFFF"/>
          </a:solidFill>
        </p:grpSpPr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C24E368B-03DB-436E-A423-2E7F63FA0744}"/>
                </a:ext>
              </a:extLst>
            </p:cNvPr>
            <p:cNvSpPr/>
            <p:nvPr/>
          </p:nvSpPr>
          <p:spPr>
            <a:xfrm>
              <a:off x="8835708" y="1528527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92428 w 329806"/>
                <a:gd name="connsiteY1" fmla="*/ 464227 h 459729"/>
                <a:gd name="connsiteX2" fmla="*/ 40177 w 329806"/>
                <a:gd name="connsiteY2" fmla="*/ 464227 h 459729"/>
                <a:gd name="connsiteX3" fmla="*/ 6696 w 329806"/>
                <a:gd name="connsiteY3" fmla="*/ 446338 h 459729"/>
                <a:gd name="connsiteX4" fmla="*/ 5797 w 329806"/>
                <a:gd name="connsiteY4" fmla="*/ 441541 h 459729"/>
                <a:gd name="connsiteX5" fmla="*/ 8495 w 329806"/>
                <a:gd name="connsiteY5" fmla="*/ 437443 h 459729"/>
                <a:gd name="connsiteX6" fmla="*/ 17390 w 329806"/>
                <a:gd name="connsiteY6" fmla="*/ 439242 h 459729"/>
                <a:gd name="connsiteX7" fmla="*/ 40177 w 329806"/>
                <a:gd name="connsiteY7" fmla="*/ 451435 h 459729"/>
                <a:gd name="connsiteX8" fmla="*/ 292428 w 329806"/>
                <a:gd name="connsiteY8" fmla="*/ 451435 h 459729"/>
                <a:gd name="connsiteX9" fmla="*/ 319912 w 329806"/>
                <a:gd name="connsiteY9" fmla="*/ 424051 h 459729"/>
                <a:gd name="connsiteX10" fmla="*/ 319912 w 329806"/>
                <a:gd name="connsiteY10" fmla="*/ 315015 h 459729"/>
                <a:gd name="connsiteX11" fmla="*/ 326208 w 329806"/>
                <a:gd name="connsiteY11" fmla="*/ 308519 h 459729"/>
                <a:gd name="connsiteX12" fmla="*/ 332605 w 329806"/>
                <a:gd name="connsiteY12" fmla="*/ 315015 h 459729"/>
                <a:gd name="connsiteX13" fmla="*/ 332605 w 329806"/>
                <a:gd name="connsiteY13" fmla="*/ 424051 h 459729"/>
                <a:gd name="connsiteX14" fmla="*/ 292428 w 329806"/>
                <a:gd name="connsiteY14" fmla="*/ 464227 h 459729"/>
                <a:gd name="connsiteX15" fmla="*/ 6496 w 329806"/>
                <a:gd name="connsiteY15" fmla="*/ 431147 h 459729"/>
                <a:gd name="connsiteX16" fmla="*/ 6496 w 329806"/>
                <a:gd name="connsiteY16" fmla="*/ 431147 h 459729"/>
                <a:gd name="connsiteX17" fmla="*/ 0 w 329806"/>
                <a:gd name="connsiteY17" fmla="*/ 424850 h 459729"/>
                <a:gd name="connsiteX18" fmla="*/ 1799 w 329806"/>
                <a:gd name="connsiteY18" fmla="*/ 420253 h 459729"/>
                <a:gd name="connsiteX19" fmla="*/ 6296 w 329806"/>
                <a:gd name="connsiteY19" fmla="*/ 418354 h 459729"/>
                <a:gd name="connsiteX20" fmla="*/ 6396 w 329806"/>
                <a:gd name="connsiteY20" fmla="*/ 418354 h 459729"/>
                <a:gd name="connsiteX21" fmla="*/ 12793 w 329806"/>
                <a:gd name="connsiteY21" fmla="*/ 424551 h 459729"/>
                <a:gd name="connsiteX22" fmla="*/ 6496 w 329806"/>
                <a:gd name="connsiteY22" fmla="*/ 431147 h 459729"/>
                <a:gd name="connsiteX23" fmla="*/ 6496 w 329806"/>
                <a:gd name="connsiteY23" fmla="*/ 431147 h 459729"/>
                <a:gd name="connsiteX24" fmla="*/ 6396 w 329806"/>
                <a:gd name="connsiteY24" fmla="*/ 411958 h 459729"/>
                <a:gd name="connsiteX25" fmla="*/ 0 w 329806"/>
                <a:gd name="connsiteY25" fmla="*/ 405462 h 459729"/>
                <a:gd name="connsiteX26" fmla="*/ 0 w 329806"/>
                <a:gd name="connsiteY26" fmla="*/ 213574 h 459729"/>
                <a:gd name="connsiteX27" fmla="*/ 6396 w 329806"/>
                <a:gd name="connsiteY27" fmla="*/ 207178 h 459729"/>
                <a:gd name="connsiteX28" fmla="*/ 12793 w 329806"/>
                <a:gd name="connsiteY28" fmla="*/ 213574 h 459729"/>
                <a:gd name="connsiteX29" fmla="*/ 12793 w 329806"/>
                <a:gd name="connsiteY29" fmla="*/ 405462 h 459729"/>
                <a:gd name="connsiteX30" fmla="*/ 6396 w 329806"/>
                <a:gd name="connsiteY30" fmla="*/ 411958 h 459729"/>
                <a:gd name="connsiteX31" fmla="*/ 326208 w 329806"/>
                <a:gd name="connsiteY31" fmla="*/ 302122 h 459729"/>
                <a:gd name="connsiteX32" fmla="*/ 319912 w 329806"/>
                <a:gd name="connsiteY32" fmla="*/ 295826 h 459729"/>
                <a:gd name="connsiteX33" fmla="*/ 319912 w 329806"/>
                <a:gd name="connsiteY33" fmla="*/ 103839 h 459729"/>
                <a:gd name="connsiteX34" fmla="*/ 326208 w 329806"/>
                <a:gd name="connsiteY34" fmla="*/ 97443 h 459729"/>
                <a:gd name="connsiteX35" fmla="*/ 332605 w 329806"/>
                <a:gd name="connsiteY35" fmla="*/ 103839 h 459729"/>
                <a:gd name="connsiteX36" fmla="*/ 332605 w 329806"/>
                <a:gd name="connsiteY36" fmla="*/ 295826 h 459729"/>
                <a:gd name="connsiteX37" fmla="*/ 326208 w 329806"/>
                <a:gd name="connsiteY37" fmla="*/ 302122 h 459729"/>
                <a:gd name="connsiteX38" fmla="*/ 6396 w 329806"/>
                <a:gd name="connsiteY38" fmla="*/ 200782 h 459729"/>
                <a:gd name="connsiteX39" fmla="*/ 0 w 329806"/>
                <a:gd name="connsiteY39" fmla="*/ 194486 h 459729"/>
                <a:gd name="connsiteX40" fmla="*/ 0 w 329806"/>
                <a:gd name="connsiteY40" fmla="*/ 40176 h 459729"/>
                <a:gd name="connsiteX41" fmla="*/ 40177 w 329806"/>
                <a:gd name="connsiteY41" fmla="*/ 0 h 459729"/>
                <a:gd name="connsiteX42" fmla="*/ 228766 w 329806"/>
                <a:gd name="connsiteY42" fmla="*/ 0 h 459729"/>
                <a:gd name="connsiteX43" fmla="*/ 235162 w 329806"/>
                <a:gd name="connsiteY43" fmla="*/ 6396 h 459729"/>
                <a:gd name="connsiteX44" fmla="*/ 228766 w 329806"/>
                <a:gd name="connsiteY44" fmla="*/ 12792 h 459729"/>
                <a:gd name="connsiteX45" fmla="*/ 40177 w 329806"/>
                <a:gd name="connsiteY45" fmla="*/ 12792 h 459729"/>
                <a:gd name="connsiteX46" fmla="*/ 12793 w 329806"/>
                <a:gd name="connsiteY46" fmla="*/ 40176 h 459729"/>
                <a:gd name="connsiteX47" fmla="*/ 12793 w 329806"/>
                <a:gd name="connsiteY47" fmla="*/ 194486 h 459729"/>
                <a:gd name="connsiteX48" fmla="*/ 6396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92428" y="464227"/>
                  </a:lnTo>
                  <a:lnTo>
                    <a:pt x="40177" y="464227"/>
                  </a:lnTo>
                  <a:cubicBezTo>
                    <a:pt x="26684" y="464227"/>
                    <a:pt x="14191" y="457531"/>
                    <a:pt x="6696" y="446338"/>
                  </a:cubicBezTo>
                  <a:cubicBezTo>
                    <a:pt x="5797" y="444939"/>
                    <a:pt x="5397" y="443240"/>
                    <a:pt x="5797" y="441541"/>
                  </a:cubicBezTo>
                  <a:cubicBezTo>
                    <a:pt x="6096" y="439842"/>
                    <a:pt x="7096" y="438342"/>
                    <a:pt x="8495" y="437443"/>
                  </a:cubicBezTo>
                  <a:cubicBezTo>
                    <a:pt x="11393" y="435544"/>
                    <a:pt x="15491" y="436344"/>
                    <a:pt x="17390" y="439242"/>
                  </a:cubicBezTo>
                  <a:cubicBezTo>
                    <a:pt x="22487" y="446937"/>
                    <a:pt x="31082" y="451435"/>
                    <a:pt x="40177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912" y="424051"/>
                  </a:cubicBezTo>
                  <a:lnTo>
                    <a:pt x="319912" y="315015"/>
                  </a:lnTo>
                  <a:cubicBezTo>
                    <a:pt x="319912" y="311417"/>
                    <a:pt x="322710" y="308519"/>
                    <a:pt x="326208" y="308519"/>
                  </a:cubicBezTo>
                  <a:cubicBezTo>
                    <a:pt x="329806" y="308519"/>
                    <a:pt x="332605" y="311417"/>
                    <a:pt x="332605" y="315015"/>
                  </a:cubicBezTo>
                  <a:lnTo>
                    <a:pt x="332605" y="424051"/>
                  </a:lnTo>
                  <a:cubicBezTo>
                    <a:pt x="332605" y="446238"/>
                    <a:pt x="314615" y="464227"/>
                    <a:pt x="292428" y="4642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998" y="431147"/>
                    <a:pt x="100" y="428248"/>
                    <a:pt x="0" y="424850"/>
                  </a:cubicBezTo>
                  <a:cubicBezTo>
                    <a:pt x="0" y="423151"/>
                    <a:pt x="600" y="421452"/>
                    <a:pt x="1799" y="420253"/>
                  </a:cubicBezTo>
                  <a:cubicBezTo>
                    <a:pt x="2998" y="419054"/>
                    <a:pt x="4598" y="418354"/>
                    <a:pt x="6296" y="418354"/>
                  </a:cubicBezTo>
                  <a:lnTo>
                    <a:pt x="6396" y="418354"/>
                  </a:lnTo>
                  <a:cubicBezTo>
                    <a:pt x="9894" y="418354"/>
                    <a:pt x="12793" y="421153"/>
                    <a:pt x="12793" y="424551"/>
                  </a:cubicBezTo>
                  <a:cubicBezTo>
                    <a:pt x="12892" y="428048"/>
                    <a:pt x="100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462"/>
                  </a:cubicBezTo>
                  <a:lnTo>
                    <a:pt x="0" y="213574"/>
                  </a:lnTo>
                  <a:cubicBezTo>
                    <a:pt x="0" y="210077"/>
                    <a:pt x="2898" y="207178"/>
                    <a:pt x="6396" y="207178"/>
                  </a:cubicBezTo>
                  <a:cubicBezTo>
                    <a:pt x="9994" y="207178"/>
                    <a:pt x="12793" y="210077"/>
                    <a:pt x="12793" y="213574"/>
                  </a:cubicBezTo>
                  <a:lnTo>
                    <a:pt x="12793" y="405462"/>
                  </a:lnTo>
                  <a:cubicBezTo>
                    <a:pt x="12793" y="409060"/>
                    <a:pt x="9994" y="411958"/>
                    <a:pt x="6396" y="411958"/>
                  </a:cubicBezTo>
                  <a:close/>
                  <a:moveTo>
                    <a:pt x="326208" y="302122"/>
                  </a:moveTo>
                  <a:cubicBezTo>
                    <a:pt x="322710" y="302122"/>
                    <a:pt x="319912" y="299324"/>
                    <a:pt x="319912" y="295826"/>
                  </a:cubicBezTo>
                  <a:lnTo>
                    <a:pt x="319912" y="103839"/>
                  </a:lnTo>
                  <a:cubicBezTo>
                    <a:pt x="319912" y="100341"/>
                    <a:pt x="322710" y="97443"/>
                    <a:pt x="326208" y="97443"/>
                  </a:cubicBezTo>
                  <a:cubicBezTo>
                    <a:pt x="329806" y="97443"/>
                    <a:pt x="332605" y="100341"/>
                    <a:pt x="332605" y="103839"/>
                  </a:cubicBezTo>
                  <a:lnTo>
                    <a:pt x="332605" y="295826"/>
                  </a:lnTo>
                  <a:cubicBezTo>
                    <a:pt x="332605" y="299324"/>
                    <a:pt x="329806" y="302122"/>
                    <a:pt x="326208" y="302122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984"/>
                    <a:pt x="0" y="194486"/>
                  </a:cubicBezTo>
                  <a:lnTo>
                    <a:pt x="0" y="40176"/>
                  </a:lnTo>
                  <a:cubicBezTo>
                    <a:pt x="0" y="18089"/>
                    <a:pt x="18089" y="0"/>
                    <a:pt x="40177" y="0"/>
                  </a:cubicBezTo>
                  <a:lnTo>
                    <a:pt x="228766" y="0"/>
                  </a:lnTo>
                  <a:cubicBezTo>
                    <a:pt x="232263" y="0"/>
                    <a:pt x="235162" y="2898"/>
                    <a:pt x="235162" y="6396"/>
                  </a:cubicBezTo>
                  <a:cubicBezTo>
                    <a:pt x="235162" y="9994"/>
                    <a:pt x="232263" y="12792"/>
                    <a:pt x="228766" y="12792"/>
                  </a:cubicBezTo>
                  <a:lnTo>
                    <a:pt x="40177" y="12792"/>
                  </a:lnTo>
                  <a:cubicBezTo>
                    <a:pt x="25085" y="12792"/>
                    <a:pt x="12793" y="25185"/>
                    <a:pt x="12793" y="40176"/>
                  </a:cubicBezTo>
                  <a:lnTo>
                    <a:pt x="12793" y="194486"/>
                  </a:lnTo>
                  <a:cubicBezTo>
                    <a:pt x="12793" y="197984"/>
                    <a:pt x="99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70BA0D9-643B-47A7-AD93-F012A5844829}"/>
                </a:ext>
              </a:extLst>
            </p:cNvPr>
            <p:cNvSpPr/>
            <p:nvPr/>
          </p:nvSpPr>
          <p:spPr>
            <a:xfrm>
              <a:off x="9058077" y="1531625"/>
              <a:ext cx="109935" cy="99941"/>
            </a:xfrm>
            <a:custGeom>
              <a:avLst/>
              <a:gdLst>
                <a:gd name="connsiteX0" fmla="*/ 103839 w 109935"/>
                <a:gd name="connsiteY0" fmla="*/ 107137 h 99941"/>
                <a:gd name="connsiteX1" fmla="*/ 6396 w 109935"/>
                <a:gd name="connsiteY1" fmla="*/ 107137 h 99941"/>
                <a:gd name="connsiteX2" fmla="*/ 1899 w 109935"/>
                <a:gd name="connsiteY2" fmla="*/ 105338 h 99941"/>
                <a:gd name="connsiteX3" fmla="*/ 0 w 109935"/>
                <a:gd name="connsiteY3" fmla="*/ 100741 h 99941"/>
                <a:gd name="connsiteX4" fmla="*/ 0 w 109935"/>
                <a:gd name="connsiteY4" fmla="*/ 6296 h 99941"/>
                <a:gd name="connsiteX5" fmla="*/ 6396 w 109935"/>
                <a:gd name="connsiteY5" fmla="*/ 0 h 99941"/>
                <a:gd name="connsiteX6" fmla="*/ 12793 w 109935"/>
                <a:gd name="connsiteY6" fmla="*/ 6296 h 99941"/>
                <a:gd name="connsiteX7" fmla="*/ 12793 w 109935"/>
                <a:gd name="connsiteY7" fmla="*/ 106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337 w 109935"/>
                <a:gd name="connsiteY10" fmla="*/ 96243 h 99941"/>
                <a:gd name="connsiteX11" fmla="*/ 109735 w 109935"/>
                <a:gd name="connsiteY11" fmla="*/ 103239 h 99941"/>
                <a:gd name="connsiteX12" fmla="*/ 103839 w 109935"/>
                <a:gd name="connsiteY12" fmla="*/ 107137 h 99941"/>
                <a:gd name="connsiteX13" fmla="*/ 12793 w 109935"/>
                <a:gd name="connsiteY13" fmla="*/ 94345 h 99941"/>
                <a:gd name="connsiteX14" fmla="*/ 88448 w 109935"/>
                <a:gd name="connsiteY14" fmla="*/ 94345 h 99941"/>
                <a:gd name="connsiteX15" fmla="*/ 13392 w 109935"/>
                <a:gd name="connsiteY15" fmla="*/ 19289 h 99941"/>
                <a:gd name="connsiteX16" fmla="*/ 13292 w 109935"/>
                <a:gd name="connsiteY16" fmla="*/ 19189 h 99941"/>
                <a:gd name="connsiteX17" fmla="*/ 12793 w 109935"/>
                <a:gd name="connsiteY17" fmla="*/ 18689 h 99941"/>
                <a:gd name="connsiteX18" fmla="*/ 12793 w 109935"/>
                <a:gd name="connsiteY18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137"/>
                  </a:moveTo>
                  <a:lnTo>
                    <a:pt x="6396" y="107137"/>
                  </a:lnTo>
                  <a:cubicBezTo>
                    <a:pt x="4698" y="107137"/>
                    <a:pt x="3098" y="106437"/>
                    <a:pt x="1899" y="105338"/>
                  </a:cubicBezTo>
                  <a:cubicBezTo>
                    <a:pt x="700" y="104139"/>
                    <a:pt x="0" y="102440"/>
                    <a:pt x="0" y="100741"/>
                  </a:cubicBezTo>
                  <a:lnTo>
                    <a:pt x="0" y="6296"/>
                  </a:lnTo>
                  <a:cubicBezTo>
                    <a:pt x="0" y="2798"/>
                    <a:pt x="2898" y="0"/>
                    <a:pt x="6396" y="0"/>
                  </a:cubicBezTo>
                  <a:cubicBezTo>
                    <a:pt x="9894" y="0"/>
                    <a:pt x="12793" y="2798"/>
                    <a:pt x="12793" y="6296"/>
                  </a:cubicBezTo>
                  <a:lnTo>
                    <a:pt x="12793" y="10694"/>
                  </a:lnTo>
                  <a:cubicBezTo>
                    <a:pt x="12892" y="10494"/>
                    <a:pt x="13092" y="10394"/>
                    <a:pt x="132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337" y="96243"/>
                  </a:lnTo>
                  <a:cubicBezTo>
                    <a:pt x="110236" y="98042"/>
                    <a:pt x="110735" y="100841"/>
                    <a:pt x="109735" y="103239"/>
                  </a:cubicBezTo>
                  <a:cubicBezTo>
                    <a:pt x="108736" y="105638"/>
                    <a:pt x="106438" y="107137"/>
                    <a:pt x="103839" y="107137"/>
                  </a:cubicBezTo>
                  <a:close/>
                  <a:moveTo>
                    <a:pt x="12793" y="94345"/>
                  </a:moveTo>
                  <a:lnTo>
                    <a:pt x="88448" y="94345"/>
                  </a:lnTo>
                  <a:lnTo>
                    <a:pt x="13392" y="19289"/>
                  </a:lnTo>
                  <a:cubicBezTo>
                    <a:pt x="13292" y="19289"/>
                    <a:pt x="13292" y="19289"/>
                    <a:pt x="13292" y="19189"/>
                  </a:cubicBezTo>
                  <a:cubicBezTo>
                    <a:pt x="13092" y="19089"/>
                    <a:pt x="12892" y="18889"/>
                    <a:pt x="12793" y="18689"/>
                  </a:cubicBezTo>
                  <a:lnTo>
                    <a:pt x="12793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B8A0496-B0C6-428A-9571-CFF921490AE2}"/>
                </a:ext>
              </a:extLst>
            </p:cNvPr>
            <p:cNvSpPr/>
            <p:nvPr/>
          </p:nvSpPr>
          <p:spPr>
            <a:xfrm>
              <a:off x="8736166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CEA7BB02-FFCE-4EA9-A152-68D1CFF9519A}"/>
                </a:ext>
              </a:extLst>
            </p:cNvPr>
            <p:cNvSpPr/>
            <p:nvPr/>
          </p:nvSpPr>
          <p:spPr>
            <a:xfrm>
              <a:off x="8747360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79F17-2CA2-40B3-BB8B-A0EECFFBE9CE}"/>
                </a:ext>
              </a:extLst>
            </p:cNvPr>
            <p:cNvSpPr/>
            <p:nvPr/>
          </p:nvSpPr>
          <p:spPr>
            <a:xfrm>
              <a:off x="8760552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5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5" y="43574"/>
                    <a:pt x="0" y="33780"/>
                    <a:pt x="0" y="21787"/>
                  </a:cubicBezTo>
                  <a:cubicBezTo>
                    <a:pt x="0" y="9794"/>
                    <a:pt x="9795" y="0"/>
                    <a:pt x="21787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8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3C39627-EE03-4035-BB0B-5C24191FAD74}"/>
                </a:ext>
              </a:extLst>
            </p:cNvPr>
            <p:cNvSpPr/>
            <p:nvPr/>
          </p:nvSpPr>
          <p:spPr>
            <a:xfrm>
              <a:off x="8702786" y="1751196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14030054-495D-4382-A281-2F3283D92389}"/>
                </a:ext>
              </a:extLst>
            </p:cNvPr>
            <p:cNvSpPr/>
            <p:nvPr/>
          </p:nvSpPr>
          <p:spPr>
            <a:xfrm>
              <a:off x="8719376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C167D6D4-8670-487B-8582-7C7D174A578A}"/>
                </a:ext>
              </a:extLst>
            </p:cNvPr>
            <p:cNvSpPr/>
            <p:nvPr/>
          </p:nvSpPr>
          <p:spPr>
            <a:xfrm>
              <a:off x="8756572" y="1783974"/>
              <a:ext cx="59965" cy="59965"/>
            </a:xfrm>
            <a:custGeom>
              <a:avLst/>
              <a:gdLst>
                <a:gd name="connsiteX0" fmla="*/ 30964 w 59964"/>
                <a:gd name="connsiteY0" fmla="*/ 61967 h 59964"/>
                <a:gd name="connsiteX1" fmla="*/ 13275 w 59964"/>
                <a:gd name="connsiteY1" fmla="*/ 56370 h 59964"/>
                <a:gd name="connsiteX2" fmla="*/ 482 w 59964"/>
                <a:gd name="connsiteY2" fmla="*/ 36382 h 59964"/>
                <a:gd name="connsiteX3" fmla="*/ 25568 w 59964"/>
                <a:gd name="connsiteY3" fmla="*/ 503 h 59964"/>
                <a:gd name="connsiteX4" fmla="*/ 48754 w 59964"/>
                <a:gd name="connsiteY4" fmla="*/ 5600 h 59964"/>
                <a:gd name="connsiteX5" fmla="*/ 61546 w 59964"/>
                <a:gd name="connsiteY5" fmla="*/ 25588 h 59964"/>
                <a:gd name="connsiteX6" fmla="*/ 61546 w 59964"/>
                <a:gd name="connsiteY6" fmla="*/ 25588 h 59964"/>
                <a:gd name="connsiteX7" fmla="*/ 36461 w 59964"/>
                <a:gd name="connsiteY7" fmla="*/ 61467 h 59964"/>
                <a:gd name="connsiteX8" fmla="*/ 30964 w 59964"/>
                <a:gd name="connsiteY8" fmla="*/ 61967 h 59964"/>
                <a:gd name="connsiteX9" fmla="*/ 31064 w 59964"/>
                <a:gd name="connsiteY9" fmla="*/ 12795 h 59964"/>
                <a:gd name="connsiteX10" fmla="*/ 27866 w 59964"/>
                <a:gd name="connsiteY10" fmla="*/ 13095 h 59964"/>
                <a:gd name="connsiteX11" fmla="*/ 13175 w 59964"/>
                <a:gd name="connsiteY11" fmla="*/ 34183 h 59964"/>
                <a:gd name="connsiteX12" fmla="*/ 20671 w 59964"/>
                <a:gd name="connsiteY12" fmla="*/ 45876 h 59964"/>
                <a:gd name="connsiteX13" fmla="*/ 34263 w 59964"/>
                <a:gd name="connsiteY13" fmla="*/ 48874 h 59964"/>
                <a:gd name="connsiteX14" fmla="*/ 48954 w 59964"/>
                <a:gd name="connsiteY14" fmla="*/ 27787 h 59964"/>
                <a:gd name="connsiteX15" fmla="*/ 41458 w 59964"/>
                <a:gd name="connsiteY15" fmla="*/ 16093 h 59964"/>
                <a:gd name="connsiteX16" fmla="*/ 31064 w 59964"/>
                <a:gd name="connsiteY16" fmla="*/ 127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59964">
                  <a:moveTo>
                    <a:pt x="30964" y="61967"/>
                  </a:moveTo>
                  <a:cubicBezTo>
                    <a:pt x="24668" y="61967"/>
                    <a:pt x="18572" y="60068"/>
                    <a:pt x="13275" y="56370"/>
                  </a:cubicBezTo>
                  <a:cubicBezTo>
                    <a:pt x="6479" y="51673"/>
                    <a:pt x="1982" y="44477"/>
                    <a:pt x="482" y="36382"/>
                  </a:cubicBezTo>
                  <a:cubicBezTo>
                    <a:pt x="-2516" y="19591"/>
                    <a:pt x="8778" y="3501"/>
                    <a:pt x="25568" y="503"/>
                  </a:cubicBezTo>
                  <a:cubicBezTo>
                    <a:pt x="33763" y="-996"/>
                    <a:pt x="41958" y="902"/>
                    <a:pt x="48754" y="5600"/>
                  </a:cubicBezTo>
                  <a:cubicBezTo>
                    <a:pt x="55550" y="10297"/>
                    <a:pt x="60048" y="17393"/>
                    <a:pt x="61546" y="25588"/>
                  </a:cubicBezTo>
                  <a:lnTo>
                    <a:pt x="61546" y="25588"/>
                  </a:lnTo>
                  <a:cubicBezTo>
                    <a:pt x="64544" y="42378"/>
                    <a:pt x="53251" y="58569"/>
                    <a:pt x="36461" y="61467"/>
                  </a:cubicBezTo>
                  <a:cubicBezTo>
                    <a:pt x="34662" y="61867"/>
                    <a:pt x="32763" y="61967"/>
                    <a:pt x="30964" y="61967"/>
                  </a:cubicBezTo>
                  <a:close/>
                  <a:moveTo>
                    <a:pt x="31064" y="12795"/>
                  </a:moveTo>
                  <a:cubicBezTo>
                    <a:pt x="29965" y="12795"/>
                    <a:pt x="28965" y="12895"/>
                    <a:pt x="27866" y="13095"/>
                  </a:cubicBezTo>
                  <a:cubicBezTo>
                    <a:pt x="17972" y="14894"/>
                    <a:pt x="11376" y="24289"/>
                    <a:pt x="13175" y="34183"/>
                  </a:cubicBezTo>
                  <a:cubicBezTo>
                    <a:pt x="13974" y="38980"/>
                    <a:pt x="16673" y="43178"/>
                    <a:pt x="20671" y="45876"/>
                  </a:cubicBezTo>
                  <a:cubicBezTo>
                    <a:pt x="24668" y="48674"/>
                    <a:pt x="29466" y="49674"/>
                    <a:pt x="34263" y="48874"/>
                  </a:cubicBezTo>
                  <a:cubicBezTo>
                    <a:pt x="44157" y="47075"/>
                    <a:pt x="50753" y="37681"/>
                    <a:pt x="48954" y="27787"/>
                  </a:cubicBezTo>
                  <a:cubicBezTo>
                    <a:pt x="48155" y="22989"/>
                    <a:pt x="45456" y="18792"/>
                    <a:pt x="41458" y="16093"/>
                  </a:cubicBezTo>
                  <a:cubicBezTo>
                    <a:pt x="38360" y="13895"/>
                    <a:pt x="34762" y="12795"/>
                    <a:pt x="31064" y="127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07B3B437-7B36-4045-A730-2918E9957646}"/>
                </a:ext>
              </a:extLst>
            </p:cNvPr>
            <p:cNvSpPr/>
            <p:nvPr/>
          </p:nvSpPr>
          <p:spPr>
            <a:xfrm>
              <a:off x="8749983" y="1871051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9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9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8BD92A6-12C8-4BE1-97DF-1877C7EDB3DE}"/>
                </a:ext>
              </a:extLst>
            </p:cNvPr>
            <p:cNvSpPr/>
            <p:nvPr/>
          </p:nvSpPr>
          <p:spPr>
            <a:xfrm>
              <a:off x="8749983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3" y="28658"/>
                    <a:pt x="3073" y="28059"/>
                    <a:pt x="1874" y="26759"/>
                  </a:cubicBezTo>
                  <a:cubicBezTo>
                    <a:pt x="-625" y="24261"/>
                    <a:pt x="-625" y="201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470"/>
                    <a:pt x="26859" y="10869"/>
                  </a:cubicBezTo>
                  <a:lnTo>
                    <a:pt x="10969" y="26759"/>
                  </a:lnTo>
                  <a:cubicBezTo>
                    <a:pt x="9670" y="27959"/>
                    <a:pt x="7971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D4FC0CC-CFD0-436D-9DB3-B76803A1FC73}"/>
                </a:ext>
              </a:extLst>
            </p:cNvPr>
            <p:cNvSpPr/>
            <p:nvPr/>
          </p:nvSpPr>
          <p:spPr>
            <a:xfrm>
              <a:off x="8938748" y="1739203"/>
              <a:ext cx="119930" cy="99941"/>
            </a:xfrm>
            <a:custGeom>
              <a:avLst/>
              <a:gdLst>
                <a:gd name="connsiteX0" fmla="*/ 63263 w 119929"/>
                <a:gd name="connsiteY0" fmla="*/ 105538 h 99941"/>
                <a:gd name="connsiteX1" fmla="*/ 0 w 119929"/>
                <a:gd name="connsiteY1" fmla="*/ 42275 h 99941"/>
                <a:gd name="connsiteX2" fmla="*/ 0 w 119929"/>
                <a:gd name="connsiteY2" fmla="*/ 19289 h 99941"/>
                <a:gd name="connsiteX3" fmla="*/ 19289 w 119929"/>
                <a:gd name="connsiteY3" fmla="*/ 0 h 99941"/>
                <a:gd name="connsiteX4" fmla="*/ 107337 w 119929"/>
                <a:gd name="connsiteY4" fmla="*/ 0 h 99941"/>
                <a:gd name="connsiteX5" fmla="*/ 126625 w 119929"/>
                <a:gd name="connsiteY5" fmla="*/ 19289 h 99941"/>
                <a:gd name="connsiteX6" fmla="*/ 126625 w 119929"/>
                <a:gd name="connsiteY6" fmla="*/ 42275 h 99941"/>
                <a:gd name="connsiteX7" fmla="*/ 63263 w 119929"/>
                <a:gd name="connsiteY7" fmla="*/ 105538 h 99941"/>
                <a:gd name="connsiteX8" fmla="*/ 19289 w 119929"/>
                <a:gd name="connsiteY8" fmla="*/ 12792 h 99941"/>
                <a:gd name="connsiteX9" fmla="*/ 12793 w 119929"/>
                <a:gd name="connsiteY9" fmla="*/ 19289 h 99941"/>
                <a:gd name="connsiteX10" fmla="*/ 12793 w 119929"/>
                <a:gd name="connsiteY10" fmla="*/ 42275 h 99941"/>
                <a:gd name="connsiteX11" fmla="*/ 63263 w 119929"/>
                <a:gd name="connsiteY11" fmla="*/ 92746 h 99941"/>
                <a:gd name="connsiteX12" fmla="*/ 113733 w 119929"/>
                <a:gd name="connsiteY12" fmla="*/ 42275 h 99941"/>
                <a:gd name="connsiteX13" fmla="*/ 113733 w 119929"/>
                <a:gd name="connsiteY13" fmla="*/ 19289 h 99941"/>
                <a:gd name="connsiteX14" fmla="*/ 107237 w 119929"/>
                <a:gd name="connsiteY14" fmla="*/ 12792 h 99941"/>
                <a:gd name="connsiteX15" fmla="*/ 19289 w 119929"/>
                <a:gd name="connsiteY15" fmla="*/ 12792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9929" h="99941">
                  <a:moveTo>
                    <a:pt x="63263" y="105538"/>
                  </a:moveTo>
                  <a:cubicBezTo>
                    <a:pt x="28384" y="105538"/>
                    <a:pt x="0" y="77155"/>
                    <a:pt x="0" y="42275"/>
                  </a:cubicBezTo>
                  <a:lnTo>
                    <a:pt x="0" y="19289"/>
                  </a:lnTo>
                  <a:cubicBezTo>
                    <a:pt x="0" y="8695"/>
                    <a:pt x="8595" y="0"/>
                    <a:pt x="19289" y="0"/>
                  </a:cubicBezTo>
                  <a:lnTo>
                    <a:pt x="107337" y="0"/>
                  </a:lnTo>
                  <a:cubicBezTo>
                    <a:pt x="117931" y="0"/>
                    <a:pt x="126625" y="8595"/>
                    <a:pt x="126625" y="19289"/>
                  </a:cubicBezTo>
                  <a:lnTo>
                    <a:pt x="126625" y="42275"/>
                  </a:lnTo>
                  <a:cubicBezTo>
                    <a:pt x="126625" y="77155"/>
                    <a:pt x="98242" y="105538"/>
                    <a:pt x="63263" y="105538"/>
                  </a:cubicBezTo>
                  <a:close/>
                  <a:moveTo>
                    <a:pt x="19289" y="12792"/>
                  </a:moveTo>
                  <a:cubicBezTo>
                    <a:pt x="15691" y="12792"/>
                    <a:pt x="12793" y="15691"/>
                    <a:pt x="12793" y="19289"/>
                  </a:cubicBezTo>
                  <a:lnTo>
                    <a:pt x="12793" y="42275"/>
                  </a:lnTo>
                  <a:cubicBezTo>
                    <a:pt x="12793" y="70159"/>
                    <a:pt x="35479" y="92746"/>
                    <a:pt x="63263" y="92746"/>
                  </a:cubicBezTo>
                  <a:cubicBezTo>
                    <a:pt x="91046" y="92746"/>
                    <a:pt x="113733" y="70059"/>
                    <a:pt x="113733" y="42275"/>
                  </a:cubicBezTo>
                  <a:lnTo>
                    <a:pt x="113733" y="19289"/>
                  </a:lnTo>
                  <a:cubicBezTo>
                    <a:pt x="113733" y="15691"/>
                    <a:pt x="110835" y="12792"/>
                    <a:pt x="107237" y="12792"/>
                  </a:cubicBezTo>
                  <a:lnTo>
                    <a:pt x="1928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F2E11EA-1ED4-416B-B933-ABF0713CD529}"/>
                </a:ext>
              </a:extLst>
            </p:cNvPr>
            <p:cNvSpPr/>
            <p:nvPr/>
          </p:nvSpPr>
          <p:spPr>
            <a:xfrm>
              <a:off x="8995614" y="1771984"/>
              <a:ext cx="39977" cy="39977"/>
            </a:xfrm>
            <a:custGeom>
              <a:avLst/>
              <a:gdLst>
                <a:gd name="connsiteX0" fmla="*/ 6396 w 39976"/>
                <a:gd name="connsiteY0" fmla="*/ 42575 h 39976"/>
                <a:gd name="connsiteX1" fmla="*/ 0 w 39976"/>
                <a:gd name="connsiteY1" fmla="*/ 36179 h 39976"/>
                <a:gd name="connsiteX2" fmla="*/ 6396 w 39976"/>
                <a:gd name="connsiteY2" fmla="*/ 29782 h 39976"/>
                <a:gd name="connsiteX3" fmla="*/ 29782 w 39976"/>
                <a:gd name="connsiteY3" fmla="*/ 6396 h 39976"/>
                <a:gd name="connsiteX4" fmla="*/ 36179 w 39976"/>
                <a:gd name="connsiteY4" fmla="*/ 0 h 39976"/>
                <a:gd name="connsiteX5" fmla="*/ 42575 w 39976"/>
                <a:gd name="connsiteY5" fmla="*/ 6396 h 39976"/>
                <a:gd name="connsiteX6" fmla="*/ 6396 w 39976"/>
                <a:gd name="connsiteY6" fmla="*/ 42575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39976">
                  <a:moveTo>
                    <a:pt x="6396" y="42575"/>
                  </a:moveTo>
                  <a:cubicBezTo>
                    <a:pt x="2898" y="42575"/>
                    <a:pt x="0" y="39677"/>
                    <a:pt x="0" y="36179"/>
                  </a:cubicBezTo>
                  <a:cubicBezTo>
                    <a:pt x="0" y="32681"/>
                    <a:pt x="2898" y="29782"/>
                    <a:pt x="6396" y="29782"/>
                  </a:cubicBezTo>
                  <a:cubicBezTo>
                    <a:pt x="19289" y="29782"/>
                    <a:pt x="29782" y="19289"/>
                    <a:pt x="29782" y="6396"/>
                  </a:cubicBezTo>
                  <a:cubicBezTo>
                    <a:pt x="29782" y="2898"/>
                    <a:pt x="32681" y="0"/>
                    <a:pt x="36179" y="0"/>
                  </a:cubicBezTo>
                  <a:cubicBezTo>
                    <a:pt x="39677" y="0"/>
                    <a:pt x="42575" y="2898"/>
                    <a:pt x="42575" y="6396"/>
                  </a:cubicBezTo>
                  <a:cubicBezTo>
                    <a:pt x="42675" y="26384"/>
                    <a:pt x="26385" y="42575"/>
                    <a:pt x="6396" y="425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D209ED49-E255-4694-8FC6-B5F26C3F3797}"/>
                </a:ext>
              </a:extLst>
            </p:cNvPr>
            <p:cNvSpPr/>
            <p:nvPr/>
          </p:nvSpPr>
          <p:spPr>
            <a:xfrm>
              <a:off x="8949241" y="1673642"/>
              <a:ext cx="99941" cy="69959"/>
            </a:xfrm>
            <a:custGeom>
              <a:avLst/>
              <a:gdLst>
                <a:gd name="connsiteX0" fmla="*/ 99142 w 99941"/>
                <a:gd name="connsiteY0" fmla="*/ 78354 h 69958"/>
                <a:gd name="connsiteX1" fmla="*/ 6396 w 99941"/>
                <a:gd name="connsiteY1" fmla="*/ 78354 h 69958"/>
                <a:gd name="connsiteX2" fmla="*/ 0 w 99941"/>
                <a:gd name="connsiteY2" fmla="*/ 71958 h 69958"/>
                <a:gd name="connsiteX3" fmla="*/ 0 w 99941"/>
                <a:gd name="connsiteY3" fmla="*/ 52769 h 69958"/>
                <a:gd name="connsiteX4" fmla="*/ 52769 w 99941"/>
                <a:gd name="connsiteY4" fmla="*/ 0 h 69958"/>
                <a:gd name="connsiteX5" fmla="*/ 105538 w 99941"/>
                <a:gd name="connsiteY5" fmla="*/ 52769 h 69958"/>
                <a:gd name="connsiteX6" fmla="*/ 105538 w 99941"/>
                <a:gd name="connsiteY6" fmla="*/ 71958 h 69958"/>
                <a:gd name="connsiteX7" fmla="*/ 99142 w 99941"/>
                <a:gd name="connsiteY7" fmla="*/ 78354 h 69958"/>
                <a:gd name="connsiteX8" fmla="*/ 12893 w 99941"/>
                <a:gd name="connsiteY8" fmla="*/ 65561 h 69958"/>
                <a:gd name="connsiteX9" fmla="*/ 92846 w 99941"/>
                <a:gd name="connsiteY9" fmla="*/ 65561 h 69958"/>
                <a:gd name="connsiteX10" fmla="*/ 92846 w 99941"/>
                <a:gd name="connsiteY10" fmla="*/ 52769 h 69958"/>
                <a:gd name="connsiteX11" fmla="*/ 52869 w 99941"/>
                <a:gd name="connsiteY11" fmla="*/ 12792 h 69958"/>
                <a:gd name="connsiteX12" fmla="*/ 12893 w 99941"/>
                <a:gd name="connsiteY12" fmla="*/ 52769 h 69958"/>
                <a:gd name="connsiteX13" fmla="*/ 12893 w 99941"/>
                <a:gd name="connsiteY13" fmla="*/ 65561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41" h="69958">
                  <a:moveTo>
                    <a:pt x="99142" y="78354"/>
                  </a:moveTo>
                  <a:lnTo>
                    <a:pt x="6396" y="78354"/>
                  </a:lnTo>
                  <a:cubicBezTo>
                    <a:pt x="2899" y="78354"/>
                    <a:pt x="0" y="75456"/>
                    <a:pt x="0" y="71958"/>
                  </a:cubicBezTo>
                  <a:lnTo>
                    <a:pt x="0" y="52769"/>
                  </a:lnTo>
                  <a:cubicBezTo>
                    <a:pt x="0" y="23686"/>
                    <a:pt x="23686" y="0"/>
                    <a:pt x="52769" y="0"/>
                  </a:cubicBezTo>
                  <a:cubicBezTo>
                    <a:pt x="81852" y="0"/>
                    <a:pt x="105538" y="23686"/>
                    <a:pt x="105538" y="52769"/>
                  </a:cubicBezTo>
                  <a:lnTo>
                    <a:pt x="105538" y="71958"/>
                  </a:lnTo>
                  <a:cubicBezTo>
                    <a:pt x="105538" y="75456"/>
                    <a:pt x="102740" y="78354"/>
                    <a:pt x="99142" y="78354"/>
                  </a:cubicBezTo>
                  <a:close/>
                  <a:moveTo>
                    <a:pt x="12893" y="65561"/>
                  </a:moveTo>
                  <a:lnTo>
                    <a:pt x="92846" y="65561"/>
                  </a:lnTo>
                  <a:lnTo>
                    <a:pt x="92846" y="52769"/>
                  </a:lnTo>
                  <a:cubicBezTo>
                    <a:pt x="92846" y="30682"/>
                    <a:pt x="74956" y="12792"/>
                    <a:pt x="52869" y="12792"/>
                  </a:cubicBezTo>
                  <a:cubicBezTo>
                    <a:pt x="30782" y="12792"/>
                    <a:pt x="12893" y="30682"/>
                    <a:pt x="12893" y="52769"/>
                  </a:cubicBezTo>
                  <a:lnTo>
                    <a:pt x="12893" y="65561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6" name="Group 935">
            <a:extLst>
              <a:ext uri="{FF2B5EF4-FFF2-40B4-BE49-F238E27FC236}">
                <a16:creationId xmlns:a16="http://schemas.microsoft.com/office/drawing/2014/main" id="{E68D8FAE-B4F0-40A8-B7BB-7458D652940C}"/>
              </a:ext>
            </a:extLst>
          </p:cNvPr>
          <p:cNvGrpSpPr/>
          <p:nvPr/>
        </p:nvGrpSpPr>
        <p:grpSpPr>
          <a:xfrm>
            <a:off x="9862705" y="1528527"/>
            <a:ext cx="465126" cy="459730"/>
            <a:chOff x="9862705" y="1528527"/>
            <a:chExt cx="465126" cy="459730"/>
          </a:xfrm>
          <a:solidFill>
            <a:srgbClr val="FFFFFF"/>
          </a:solidFill>
        </p:grpSpPr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6F7DFA2-C308-4B4C-ADFF-2630D48AC679}"/>
                </a:ext>
              </a:extLst>
            </p:cNvPr>
            <p:cNvSpPr/>
            <p:nvPr/>
          </p:nvSpPr>
          <p:spPr>
            <a:xfrm>
              <a:off x="9995526" y="1528527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92428 w 329806"/>
                <a:gd name="connsiteY1" fmla="*/ 464227 h 459729"/>
                <a:gd name="connsiteX2" fmla="*/ 40177 w 329806"/>
                <a:gd name="connsiteY2" fmla="*/ 464227 h 459729"/>
                <a:gd name="connsiteX3" fmla="*/ 6697 w 329806"/>
                <a:gd name="connsiteY3" fmla="*/ 446338 h 459729"/>
                <a:gd name="connsiteX4" fmla="*/ 5797 w 329806"/>
                <a:gd name="connsiteY4" fmla="*/ 441541 h 459729"/>
                <a:gd name="connsiteX5" fmla="*/ 8495 w 329806"/>
                <a:gd name="connsiteY5" fmla="*/ 437443 h 459729"/>
                <a:gd name="connsiteX6" fmla="*/ 17390 w 329806"/>
                <a:gd name="connsiteY6" fmla="*/ 439242 h 459729"/>
                <a:gd name="connsiteX7" fmla="*/ 40177 w 329806"/>
                <a:gd name="connsiteY7" fmla="*/ 451435 h 459729"/>
                <a:gd name="connsiteX8" fmla="*/ 292428 w 329806"/>
                <a:gd name="connsiteY8" fmla="*/ 451435 h 459729"/>
                <a:gd name="connsiteX9" fmla="*/ 319912 w 329806"/>
                <a:gd name="connsiteY9" fmla="*/ 424051 h 459729"/>
                <a:gd name="connsiteX10" fmla="*/ 319912 w 329806"/>
                <a:gd name="connsiteY10" fmla="*/ 315015 h 459729"/>
                <a:gd name="connsiteX11" fmla="*/ 326308 w 329806"/>
                <a:gd name="connsiteY11" fmla="*/ 308519 h 459729"/>
                <a:gd name="connsiteX12" fmla="*/ 332705 w 329806"/>
                <a:gd name="connsiteY12" fmla="*/ 315015 h 459729"/>
                <a:gd name="connsiteX13" fmla="*/ 332705 w 329806"/>
                <a:gd name="connsiteY13" fmla="*/ 424051 h 459729"/>
                <a:gd name="connsiteX14" fmla="*/ 292428 w 329806"/>
                <a:gd name="connsiteY14" fmla="*/ 464227 h 459729"/>
                <a:gd name="connsiteX15" fmla="*/ 6496 w 329806"/>
                <a:gd name="connsiteY15" fmla="*/ 431147 h 459729"/>
                <a:gd name="connsiteX16" fmla="*/ 6496 w 329806"/>
                <a:gd name="connsiteY16" fmla="*/ 431147 h 459729"/>
                <a:gd name="connsiteX17" fmla="*/ 0 w 329806"/>
                <a:gd name="connsiteY17" fmla="*/ 424850 h 459729"/>
                <a:gd name="connsiteX18" fmla="*/ 1799 w 329806"/>
                <a:gd name="connsiteY18" fmla="*/ 420253 h 459729"/>
                <a:gd name="connsiteX19" fmla="*/ 6296 w 329806"/>
                <a:gd name="connsiteY19" fmla="*/ 418354 h 459729"/>
                <a:gd name="connsiteX20" fmla="*/ 6496 w 329806"/>
                <a:gd name="connsiteY20" fmla="*/ 418354 h 459729"/>
                <a:gd name="connsiteX21" fmla="*/ 12793 w 329806"/>
                <a:gd name="connsiteY21" fmla="*/ 424551 h 459729"/>
                <a:gd name="connsiteX22" fmla="*/ 6496 w 329806"/>
                <a:gd name="connsiteY22" fmla="*/ 431147 h 459729"/>
                <a:gd name="connsiteX23" fmla="*/ 6496 w 329806"/>
                <a:gd name="connsiteY23" fmla="*/ 431147 h 459729"/>
                <a:gd name="connsiteX24" fmla="*/ 6496 w 329806"/>
                <a:gd name="connsiteY24" fmla="*/ 411958 h 459729"/>
                <a:gd name="connsiteX25" fmla="*/ 0 w 329806"/>
                <a:gd name="connsiteY25" fmla="*/ 405462 h 459729"/>
                <a:gd name="connsiteX26" fmla="*/ 0 w 329806"/>
                <a:gd name="connsiteY26" fmla="*/ 213574 h 459729"/>
                <a:gd name="connsiteX27" fmla="*/ 6496 w 329806"/>
                <a:gd name="connsiteY27" fmla="*/ 207178 h 459729"/>
                <a:gd name="connsiteX28" fmla="*/ 12793 w 329806"/>
                <a:gd name="connsiteY28" fmla="*/ 213574 h 459729"/>
                <a:gd name="connsiteX29" fmla="*/ 12793 w 329806"/>
                <a:gd name="connsiteY29" fmla="*/ 405462 h 459729"/>
                <a:gd name="connsiteX30" fmla="*/ 6496 w 329806"/>
                <a:gd name="connsiteY30" fmla="*/ 411958 h 459729"/>
                <a:gd name="connsiteX31" fmla="*/ 326308 w 329806"/>
                <a:gd name="connsiteY31" fmla="*/ 302122 h 459729"/>
                <a:gd name="connsiteX32" fmla="*/ 319912 w 329806"/>
                <a:gd name="connsiteY32" fmla="*/ 295826 h 459729"/>
                <a:gd name="connsiteX33" fmla="*/ 319912 w 329806"/>
                <a:gd name="connsiteY33" fmla="*/ 103839 h 459729"/>
                <a:gd name="connsiteX34" fmla="*/ 326308 w 329806"/>
                <a:gd name="connsiteY34" fmla="*/ 97443 h 459729"/>
                <a:gd name="connsiteX35" fmla="*/ 332705 w 329806"/>
                <a:gd name="connsiteY35" fmla="*/ 103839 h 459729"/>
                <a:gd name="connsiteX36" fmla="*/ 332705 w 329806"/>
                <a:gd name="connsiteY36" fmla="*/ 295826 h 459729"/>
                <a:gd name="connsiteX37" fmla="*/ 326308 w 329806"/>
                <a:gd name="connsiteY37" fmla="*/ 302122 h 459729"/>
                <a:gd name="connsiteX38" fmla="*/ 6496 w 329806"/>
                <a:gd name="connsiteY38" fmla="*/ 200882 h 459729"/>
                <a:gd name="connsiteX39" fmla="*/ 0 w 329806"/>
                <a:gd name="connsiteY39" fmla="*/ 194486 h 459729"/>
                <a:gd name="connsiteX40" fmla="*/ 0 w 329806"/>
                <a:gd name="connsiteY40" fmla="*/ 40176 h 459729"/>
                <a:gd name="connsiteX41" fmla="*/ 40177 w 329806"/>
                <a:gd name="connsiteY41" fmla="*/ 0 h 459729"/>
                <a:gd name="connsiteX42" fmla="*/ 228766 w 329806"/>
                <a:gd name="connsiteY42" fmla="*/ 0 h 459729"/>
                <a:gd name="connsiteX43" fmla="*/ 235162 w 329806"/>
                <a:gd name="connsiteY43" fmla="*/ 6396 h 459729"/>
                <a:gd name="connsiteX44" fmla="*/ 228766 w 329806"/>
                <a:gd name="connsiteY44" fmla="*/ 12792 h 459729"/>
                <a:gd name="connsiteX45" fmla="*/ 40177 w 329806"/>
                <a:gd name="connsiteY45" fmla="*/ 12792 h 459729"/>
                <a:gd name="connsiteX46" fmla="*/ 12793 w 329806"/>
                <a:gd name="connsiteY46" fmla="*/ 40176 h 459729"/>
                <a:gd name="connsiteX47" fmla="*/ 12793 w 329806"/>
                <a:gd name="connsiteY47" fmla="*/ 194486 h 459729"/>
                <a:gd name="connsiteX48" fmla="*/ 6496 w 329806"/>
                <a:gd name="connsiteY48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92428" y="464227"/>
                  </a:lnTo>
                  <a:lnTo>
                    <a:pt x="40177" y="464227"/>
                  </a:lnTo>
                  <a:cubicBezTo>
                    <a:pt x="26784" y="464227"/>
                    <a:pt x="14192" y="457531"/>
                    <a:pt x="6697" y="446338"/>
                  </a:cubicBezTo>
                  <a:cubicBezTo>
                    <a:pt x="5797" y="444939"/>
                    <a:pt x="5497" y="443240"/>
                    <a:pt x="5797" y="441541"/>
                  </a:cubicBezTo>
                  <a:cubicBezTo>
                    <a:pt x="6096" y="439842"/>
                    <a:pt x="7096" y="438342"/>
                    <a:pt x="8495" y="437443"/>
                  </a:cubicBezTo>
                  <a:cubicBezTo>
                    <a:pt x="11393" y="435544"/>
                    <a:pt x="15491" y="436344"/>
                    <a:pt x="17390" y="439242"/>
                  </a:cubicBezTo>
                  <a:cubicBezTo>
                    <a:pt x="22487" y="446937"/>
                    <a:pt x="31082" y="451435"/>
                    <a:pt x="40177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912" y="424051"/>
                  </a:cubicBezTo>
                  <a:lnTo>
                    <a:pt x="319912" y="315015"/>
                  </a:lnTo>
                  <a:cubicBezTo>
                    <a:pt x="319912" y="311417"/>
                    <a:pt x="322711" y="308519"/>
                    <a:pt x="326308" y="308519"/>
                  </a:cubicBezTo>
                  <a:cubicBezTo>
                    <a:pt x="329806" y="308519"/>
                    <a:pt x="332705" y="311417"/>
                    <a:pt x="332705" y="315015"/>
                  </a:cubicBezTo>
                  <a:lnTo>
                    <a:pt x="332705" y="424051"/>
                  </a:lnTo>
                  <a:cubicBezTo>
                    <a:pt x="332705" y="446238"/>
                    <a:pt x="314616" y="464227"/>
                    <a:pt x="292428" y="4642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998" y="431147"/>
                    <a:pt x="100" y="428248"/>
                    <a:pt x="0" y="424850"/>
                  </a:cubicBezTo>
                  <a:cubicBezTo>
                    <a:pt x="0" y="423051"/>
                    <a:pt x="600" y="421452"/>
                    <a:pt x="1799" y="420253"/>
                  </a:cubicBezTo>
                  <a:cubicBezTo>
                    <a:pt x="2998" y="419054"/>
                    <a:pt x="4598" y="418354"/>
                    <a:pt x="6296" y="418354"/>
                  </a:cubicBezTo>
                  <a:lnTo>
                    <a:pt x="6496" y="418354"/>
                  </a:lnTo>
                  <a:cubicBezTo>
                    <a:pt x="9894" y="418354"/>
                    <a:pt x="12793" y="421153"/>
                    <a:pt x="12793" y="424551"/>
                  </a:cubicBezTo>
                  <a:cubicBezTo>
                    <a:pt x="12893" y="428048"/>
                    <a:pt x="100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496" y="411958"/>
                  </a:moveTo>
                  <a:cubicBezTo>
                    <a:pt x="2899" y="411958"/>
                    <a:pt x="0" y="409060"/>
                    <a:pt x="0" y="405462"/>
                  </a:cubicBezTo>
                  <a:lnTo>
                    <a:pt x="0" y="213574"/>
                  </a:lnTo>
                  <a:cubicBezTo>
                    <a:pt x="0" y="210077"/>
                    <a:pt x="2899" y="207178"/>
                    <a:pt x="6496" y="207178"/>
                  </a:cubicBezTo>
                  <a:cubicBezTo>
                    <a:pt x="9994" y="207178"/>
                    <a:pt x="12793" y="210077"/>
                    <a:pt x="12793" y="213574"/>
                  </a:cubicBezTo>
                  <a:lnTo>
                    <a:pt x="12793" y="405462"/>
                  </a:lnTo>
                  <a:cubicBezTo>
                    <a:pt x="12793" y="409060"/>
                    <a:pt x="9994" y="411958"/>
                    <a:pt x="6496" y="411958"/>
                  </a:cubicBezTo>
                  <a:close/>
                  <a:moveTo>
                    <a:pt x="326308" y="302122"/>
                  </a:moveTo>
                  <a:cubicBezTo>
                    <a:pt x="322711" y="302122"/>
                    <a:pt x="319912" y="299324"/>
                    <a:pt x="319912" y="295826"/>
                  </a:cubicBezTo>
                  <a:lnTo>
                    <a:pt x="319912" y="103839"/>
                  </a:lnTo>
                  <a:cubicBezTo>
                    <a:pt x="319912" y="100341"/>
                    <a:pt x="322711" y="97443"/>
                    <a:pt x="326308" y="97443"/>
                  </a:cubicBezTo>
                  <a:cubicBezTo>
                    <a:pt x="329806" y="97443"/>
                    <a:pt x="332705" y="100341"/>
                    <a:pt x="332705" y="103839"/>
                  </a:cubicBezTo>
                  <a:lnTo>
                    <a:pt x="332705" y="295826"/>
                  </a:lnTo>
                  <a:cubicBezTo>
                    <a:pt x="332705" y="299324"/>
                    <a:pt x="329806" y="302122"/>
                    <a:pt x="326308" y="302122"/>
                  </a:cubicBezTo>
                  <a:close/>
                  <a:moveTo>
                    <a:pt x="6496" y="200882"/>
                  </a:moveTo>
                  <a:cubicBezTo>
                    <a:pt x="2899" y="200882"/>
                    <a:pt x="0" y="197984"/>
                    <a:pt x="0" y="194486"/>
                  </a:cubicBezTo>
                  <a:lnTo>
                    <a:pt x="0" y="40176"/>
                  </a:lnTo>
                  <a:cubicBezTo>
                    <a:pt x="0" y="18089"/>
                    <a:pt x="18089" y="0"/>
                    <a:pt x="40177" y="0"/>
                  </a:cubicBezTo>
                  <a:lnTo>
                    <a:pt x="228766" y="0"/>
                  </a:lnTo>
                  <a:cubicBezTo>
                    <a:pt x="232363" y="0"/>
                    <a:pt x="235162" y="2898"/>
                    <a:pt x="235162" y="6396"/>
                  </a:cubicBezTo>
                  <a:cubicBezTo>
                    <a:pt x="235162" y="9994"/>
                    <a:pt x="232363" y="12792"/>
                    <a:pt x="228766" y="12792"/>
                  </a:cubicBezTo>
                  <a:lnTo>
                    <a:pt x="40177" y="12792"/>
                  </a:lnTo>
                  <a:cubicBezTo>
                    <a:pt x="25185" y="12792"/>
                    <a:pt x="12893" y="25185"/>
                    <a:pt x="12793" y="40176"/>
                  </a:cubicBezTo>
                  <a:lnTo>
                    <a:pt x="12793" y="194486"/>
                  </a:lnTo>
                  <a:cubicBezTo>
                    <a:pt x="12793" y="197984"/>
                    <a:pt x="9994" y="200882"/>
                    <a:pt x="649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72CBB7F-EB6E-4D29-80D4-39A7B1EA7A86}"/>
                </a:ext>
              </a:extLst>
            </p:cNvPr>
            <p:cNvSpPr/>
            <p:nvPr/>
          </p:nvSpPr>
          <p:spPr>
            <a:xfrm>
              <a:off x="10217896" y="1531625"/>
              <a:ext cx="109935" cy="99941"/>
            </a:xfrm>
            <a:custGeom>
              <a:avLst/>
              <a:gdLst>
                <a:gd name="connsiteX0" fmla="*/ 103839 w 109935"/>
                <a:gd name="connsiteY0" fmla="*/ 107137 h 99941"/>
                <a:gd name="connsiteX1" fmla="*/ 6396 w 109935"/>
                <a:gd name="connsiteY1" fmla="*/ 107137 h 99941"/>
                <a:gd name="connsiteX2" fmla="*/ 1899 w 109935"/>
                <a:gd name="connsiteY2" fmla="*/ 105338 h 99941"/>
                <a:gd name="connsiteX3" fmla="*/ 0 w 109935"/>
                <a:gd name="connsiteY3" fmla="*/ 100741 h 99941"/>
                <a:gd name="connsiteX4" fmla="*/ 0 w 109935"/>
                <a:gd name="connsiteY4" fmla="*/ 6296 h 99941"/>
                <a:gd name="connsiteX5" fmla="*/ 6396 w 109935"/>
                <a:gd name="connsiteY5" fmla="*/ 0 h 99941"/>
                <a:gd name="connsiteX6" fmla="*/ 12793 w 109935"/>
                <a:gd name="connsiteY6" fmla="*/ 6296 h 99941"/>
                <a:gd name="connsiteX7" fmla="*/ 12793 w 109935"/>
                <a:gd name="connsiteY7" fmla="*/ 106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437 w 109935"/>
                <a:gd name="connsiteY10" fmla="*/ 96243 h 99941"/>
                <a:gd name="connsiteX11" fmla="*/ 109736 w 109935"/>
                <a:gd name="connsiteY11" fmla="*/ 103239 h 99941"/>
                <a:gd name="connsiteX12" fmla="*/ 103839 w 109935"/>
                <a:gd name="connsiteY12" fmla="*/ 107137 h 99941"/>
                <a:gd name="connsiteX13" fmla="*/ 12793 w 109935"/>
                <a:gd name="connsiteY13" fmla="*/ 94345 h 99941"/>
                <a:gd name="connsiteX14" fmla="*/ 88448 w 109935"/>
                <a:gd name="connsiteY14" fmla="*/ 94345 h 99941"/>
                <a:gd name="connsiteX15" fmla="*/ 13392 w 109935"/>
                <a:gd name="connsiteY15" fmla="*/ 19289 h 99941"/>
                <a:gd name="connsiteX16" fmla="*/ 13292 w 109935"/>
                <a:gd name="connsiteY16" fmla="*/ 19189 h 99941"/>
                <a:gd name="connsiteX17" fmla="*/ 12793 w 109935"/>
                <a:gd name="connsiteY17" fmla="*/ 18689 h 99941"/>
                <a:gd name="connsiteX18" fmla="*/ 12793 w 109935"/>
                <a:gd name="connsiteY18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137"/>
                  </a:moveTo>
                  <a:lnTo>
                    <a:pt x="6396" y="107137"/>
                  </a:lnTo>
                  <a:cubicBezTo>
                    <a:pt x="4698" y="107137"/>
                    <a:pt x="3098" y="106437"/>
                    <a:pt x="1899" y="105338"/>
                  </a:cubicBezTo>
                  <a:cubicBezTo>
                    <a:pt x="700" y="104139"/>
                    <a:pt x="0" y="102440"/>
                    <a:pt x="0" y="100741"/>
                  </a:cubicBezTo>
                  <a:lnTo>
                    <a:pt x="0" y="6296"/>
                  </a:lnTo>
                  <a:cubicBezTo>
                    <a:pt x="0" y="2798"/>
                    <a:pt x="2899" y="0"/>
                    <a:pt x="6396" y="0"/>
                  </a:cubicBezTo>
                  <a:cubicBezTo>
                    <a:pt x="9894" y="0"/>
                    <a:pt x="12793" y="2798"/>
                    <a:pt x="12793" y="6296"/>
                  </a:cubicBezTo>
                  <a:lnTo>
                    <a:pt x="12793" y="10694"/>
                  </a:lnTo>
                  <a:cubicBezTo>
                    <a:pt x="12992" y="10494"/>
                    <a:pt x="13092" y="10394"/>
                    <a:pt x="132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437" y="96243"/>
                  </a:lnTo>
                  <a:cubicBezTo>
                    <a:pt x="110236" y="98142"/>
                    <a:pt x="110735" y="100841"/>
                    <a:pt x="109736" y="103239"/>
                  </a:cubicBezTo>
                  <a:cubicBezTo>
                    <a:pt x="108836" y="105638"/>
                    <a:pt x="106438" y="107137"/>
                    <a:pt x="103839" y="107137"/>
                  </a:cubicBezTo>
                  <a:close/>
                  <a:moveTo>
                    <a:pt x="12793" y="94345"/>
                  </a:moveTo>
                  <a:lnTo>
                    <a:pt x="88448" y="94345"/>
                  </a:lnTo>
                  <a:lnTo>
                    <a:pt x="13392" y="19289"/>
                  </a:lnTo>
                  <a:cubicBezTo>
                    <a:pt x="13292" y="19289"/>
                    <a:pt x="13292" y="19289"/>
                    <a:pt x="13292" y="19189"/>
                  </a:cubicBezTo>
                  <a:cubicBezTo>
                    <a:pt x="13092" y="19089"/>
                    <a:pt x="12992" y="18889"/>
                    <a:pt x="12793" y="18689"/>
                  </a:cubicBezTo>
                  <a:lnTo>
                    <a:pt x="12793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C912174A-99F1-440E-A8C6-92EB99A33B08}"/>
                </a:ext>
              </a:extLst>
            </p:cNvPr>
            <p:cNvSpPr/>
            <p:nvPr/>
          </p:nvSpPr>
          <p:spPr>
            <a:xfrm>
              <a:off x="9895985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4AA003-ADBE-471E-8275-0E02C1C2B4D0}"/>
                </a:ext>
              </a:extLst>
            </p:cNvPr>
            <p:cNvSpPr/>
            <p:nvPr/>
          </p:nvSpPr>
          <p:spPr>
            <a:xfrm>
              <a:off x="9907179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63B795B-0FEB-45B4-AAA3-9230D019264A}"/>
                </a:ext>
              </a:extLst>
            </p:cNvPr>
            <p:cNvSpPr/>
            <p:nvPr/>
          </p:nvSpPr>
          <p:spPr>
            <a:xfrm>
              <a:off x="9920371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1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1" y="26584"/>
                    <a:pt x="30781" y="21687"/>
                  </a:cubicBezTo>
                  <a:cubicBezTo>
                    <a:pt x="30781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708ABDD-C918-450D-96E6-440BB3F9D0B9}"/>
                </a:ext>
              </a:extLst>
            </p:cNvPr>
            <p:cNvSpPr/>
            <p:nvPr/>
          </p:nvSpPr>
          <p:spPr>
            <a:xfrm>
              <a:off x="9862705" y="1751196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CA5D2CF6-EFE8-4BBF-93E4-962269E87976}"/>
                </a:ext>
              </a:extLst>
            </p:cNvPr>
            <p:cNvSpPr/>
            <p:nvPr/>
          </p:nvSpPr>
          <p:spPr>
            <a:xfrm>
              <a:off x="9879195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5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150D329E-049A-4805-B2DA-3909344C45DB}"/>
                </a:ext>
              </a:extLst>
            </p:cNvPr>
            <p:cNvSpPr/>
            <p:nvPr/>
          </p:nvSpPr>
          <p:spPr>
            <a:xfrm>
              <a:off x="9916410" y="1783874"/>
              <a:ext cx="59965" cy="59965"/>
            </a:xfrm>
            <a:custGeom>
              <a:avLst/>
              <a:gdLst>
                <a:gd name="connsiteX0" fmla="*/ 30944 w 59964"/>
                <a:gd name="connsiteY0" fmla="*/ 62066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8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56430 w 59964"/>
                <a:gd name="connsiteY7" fmla="*/ 48774 h 59964"/>
                <a:gd name="connsiteX8" fmla="*/ 36442 w 59964"/>
                <a:gd name="connsiteY8" fmla="*/ 61567 h 59964"/>
                <a:gd name="connsiteX9" fmla="*/ 30944 w 59964"/>
                <a:gd name="connsiteY9" fmla="*/ 62066 h 59964"/>
                <a:gd name="connsiteX10" fmla="*/ 31044 w 59964"/>
                <a:gd name="connsiteY10" fmla="*/ 12895 h 59964"/>
                <a:gd name="connsiteX11" fmla="*/ 27846 w 59964"/>
                <a:gd name="connsiteY11" fmla="*/ 13195 h 59964"/>
                <a:gd name="connsiteX12" fmla="*/ 16153 w 59964"/>
                <a:gd name="connsiteY12" fmla="*/ 20691 h 59964"/>
                <a:gd name="connsiteX13" fmla="*/ 13155 w 59964"/>
                <a:gd name="connsiteY13" fmla="*/ 34283 h 59964"/>
                <a:gd name="connsiteX14" fmla="*/ 20651 w 59964"/>
                <a:gd name="connsiteY14" fmla="*/ 45976 h 59964"/>
                <a:gd name="connsiteX15" fmla="*/ 34243 w 59964"/>
                <a:gd name="connsiteY15" fmla="*/ 48974 h 59964"/>
                <a:gd name="connsiteX16" fmla="*/ 45935 w 59964"/>
                <a:gd name="connsiteY16" fmla="*/ 41479 h 59964"/>
                <a:gd name="connsiteX17" fmla="*/ 48934 w 59964"/>
                <a:gd name="connsiteY17" fmla="*/ 27887 h 59964"/>
                <a:gd name="connsiteX18" fmla="*/ 41439 w 59964"/>
                <a:gd name="connsiteY18" fmla="*/ 16193 h 59964"/>
                <a:gd name="connsiteX19" fmla="*/ 31044 w 59964"/>
                <a:gd name="connsiteY19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66"/>
                  </a:moveTo>
                  <a:cubicBezTo>
                    <a:pt x="24648" y="62066"/>
                    <a:pt x="18552" y="60168"/>
                    <a:pt x="13255" y="56470"/>
                  </a:cubicBezTo>
                  <a:cubicBezTo>
                    <a:pt x="6459" y="51773"/>
                    <a:pt x="1962" y="44577"/>
                    <a:pt x="462" y="36482"/>
                  </a:cubicBezTo>
                  <a:cubicBezTo>
                    <a:pt x="-937" y="28386"/>
                    <a:pt x="862" y="20091"/>
                    <a:pt x="5559" y="13295"/>
                  </a:cubicBezTo>
                  <a:cubicBezTo>
                    <a:pt x="10256" y="6499"/>
                    <a:pt x="17352" y="2002"/>
                    <a:pt x="25548" y="503"/>
                  </a:cubicBezTo>
                  <a:cubicBezTo>
                    <a:pt x="33643" y="-996"/>
                    <a:pt x="41938" y="902"/>
                    <a:pt x="48734" y="5600"/>
                  </a:cubicBezTo>
                  <a:cubicBezTo>
                    <a:pt x="55530" y="10297"/>
                    <a:pt x="60028" y="17393"/>
                    <a:pt x="61526" y="25588"/>
                  </a:cubicBezTo>
                  <a:cubicBezTo>
                    <a:pt x="63026" y="33783"/>
                    <a:pt x="61127" y="41978"/>
                    <a:pt x="56430" y="48774"/>
                  </a:cubicBezTo>
                  <a:cubicBezTo>
                    <a:pt x="51732" y="55570"/>
                    <a:pt x="44537" y="60068"/>
                    <a:pt x="36442" y="61567"/>
                  </a:cubicBezTo>
                  <a:cubicBezTo>
                    <a:pt x="34642" y="61967"/>
                    <a:pt x="32843" y="62066"/>
                    <a:pt x="30944" y="62066"/>
                  </a:cubicBezTo>
                  <a:close/>
                  <a:moveTo>
                    <a:pt x="31044" y="12895"/>
                  </a:moveTo>
                  <a:cubicBezTo>
                    <a:pt x="29945" y="12895"/>
                    <a:pt x="28946" y="12995"/>
                    <a:pt x="27846" y="13195"/>
                  </a:cubicBezTo>
                  <a:cubicBezTo>
                    <a:pt x="23049" y="13995"/>
                    <a:pt x="18852" y="16693"/>
                    <a:pt x="16153" y="20691"/>
                  </a:cubicBezTo>
                  <a:cubicBezTo>
                    <a:pt x="13455" y="24688"/>
                    <a:pt x="12355" y="29486"/>
                    <a:pt x="13155" y="34283"/>
                  </a:cubicBezTo>
                  <a:cubicBezTo>
                    <a:pt x="13955" y="39080"/>
                    <a:pt x="16653" y="43278"/>
                    <a:pt x="20651" y="45976"/>
                  </a:cubicBezTo>
                  <a:cubicBezTo>
                    <a:pt x="24648" y="48674"/>
                    <a:pt x="29446" y="49774"/>
                    <a:pt x="34243" y="48974"/>
                  </a:cubicBezTo>
                  <a:cubicBezTo>
                    <a:pt x="39039" y="48175"/>
                    <a:pt x="43237" y="45476"/>
                    <a:pt x="45935" y="41479"/>
                  </a:cubicBezTo>
                  <a:cubicBezTo>
                    <a:pt x="48734" y="37481"/>
                    <a:pt x="49833" y="32684"/>
                    <a:pt x="48934" y="27887"/>
                  </a:cubicBezTo>
                  <a:cubicBezTo>
                    <a:pt x="48134" y="23089"/>
                    <a:pt x="45436" y="18892"/>
                    <a:pt x="41439" y="16193"/>
                  </a:cubicBezTo>
                  <a:cubicBezTo>
                    <a:pt x="38340" y="13995"/>
                    <a:pt x="34742" y="12895"/>
                    <a:pt x="3104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DC77C18C-877C-4ED8-A281-1E5ADCC78280}"/>
                </a:ext>
              </a:extLst>
            </p:cNvPr>
            <p:cNvSpPr/>
            <p:nvPr/>
          </p:nvSpPr>
          <p:spPr>
            <a:xfrm>
              <a:off x="9909802" y="1871051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869 w 19988"/>
                <a:gd name="connsiteY4" fmla="*/ 1874 h 19988"/>
                <a:gd name="connsiteX5" fmla="*/ 26760 w 19988"/>
                <a:gd name="connsiteY5" fmla="*/ 17765 h 19988"/>
                <a:gd name="connsiteX6" fmla="*/ 26760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9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370" y="-625"/>
                    <a:pt x="10869" y="1874"/>
                  </a:cubicBezTo>
                  <a:lnTo>
                    <a:pt x="26760" y="17765"/>
                  </a:lnTo>
                  <a:cubicBezTo>
                    <a:pt x="29258" y="20263"/>
                    <a:pt x="29258" y="24261"/>
                    <a:pt x="26760" y="26759"/>
                  </a:cubicBezTo>
                  <a:cubicBezTo>
                    <a:pt x="25561" y="27959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07D6FF26-14D9-41CE-A095-47BF8F8EFD6F}"/>
                </a:ext>
              </a:extLst>
            </p:cNvPr>
            <p:cNvSpPr/>
            <p:nvPr/>
          </p:nvSpPr>
          <p:spPr>
            <a:xfrm>
              <a:off x="9909802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760 w 19988"/>
                <a:gd name="connsiteY4" fmla="*/ 1874 h 19988"/>
                <a:gd name="connsiteX5" fmla="*/ 26760 w 19988"/>
                <a:gd name="connsiteY5" fmla="*/ 10869 h 19988"/>
                <a:gd name="connsiteX6" fmla="*/ 108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3" y="28658"/>
                    <a:pt x="3074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261" y="-625"/>
                    <a:pt x="26760" y="1874"/>
                  </a:cubicBezTo>
                  <a:cubicBezTo>
                    <a:pt x="29258" y="4372"/>
                    <a:pt x="29258" y="8370"/>
                    <a:pt x="26760" y="10869"/>
                  </a:cubicBezTo>
                  <a:lnTo>
                    <a:pt x="10869" y="26759"/>
                  </a:lnTo>
                  <a:cubicBezTo>
                    <a:pt x="9670" y="27959"/>
                    <a:pt x="8071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DD4979A-C503-4E16-BFA4-BD92EFDC8A87}"/>
                </a:ext>
              </a:extLst>
            </p:cNvPr>
            <p:cNvSpPr/>
            <p:nvPr/>
          </p:nvSpPr>
          <p:spPr>
            <a:xfrm>
              <a:off x="10101064" y="1739203"/>
              <a:ext cx="119930" cy="99941"/>
            </a:xfrm>
            <a:custGeom>
              <a:avLst/>
              <a:gdLst>
                <a:gd name="connsiteX0" fmla="*/ 63263 w 119929"/>
                <a:gd name="connsiteY0" fmla="*/ 105538 h 99941"/>
                <a:gd name="connsiteX1" fmla="*/ 0 w 119929"/>
                <a:gd name="connsiteY1" fmla="*/ 42275 h 99941"/>
                <a:gd name="connsiteX2" fmla="*/ 0 w 119929"/>
                <a:gd name="connsiteY2" fmla="*/ 19289 h 99941"/>
                <a:gd name="connsiteX3" fmla="*/ 19289 w 119929"/>
                <a:gd name="connsiteY3" fmla="*/ 0 h 99941"/>
                <a:gd name="connsiteX4" fmla="*/ 107337 w 119929"/>
                <a:gd name="connsiteY4" fmla="*/ 0 h 99941"/>
                <a:gd name="connsiteX5" fmla="*/ 126626 w 119929"/>
                <a:gd name="connsiteY5" fmla="*/ 19289 h 99941"/>
                <a:gd name="connsiteX6" fmla="*/ 126626 w 119929"/>
                <a:gd name="connsiteY6" fmla="*/ 42275 h 99941"/>
                <a:gd name="connsiteX7" fmla="*/ 63263 w 119929"/>
                <a:gd name="connsiteY7" fmla="*/ 105538 h 99941"/>
                <a:gd name="connsiteX8" fmla="*/ 19189 w 119929"/>
                <a:gd name="connsiteY8" fmla="*/ 12792 h 99941"/>
                <a:gd name="connsiteX9" fmla="*/ 12693 w 119929"/>
                <a:gd name="connsiteY9" fmla="*/ 19289 h 99941"/>
                <a:gd name="connsiteX10" fmla="*/ 12693 w 119929"/>
                <a:gd name="connsiteY10" fmla="*/ 42275 h 99941"/>
                <a:gd name="connsiteX11" fmla="*/ 63163 w 119929"/>
                <a:gd name="connsiteY11" fmla="*/ 92746 h 99941"/>
                <a:gd name="connsiteX12" fmla="*/ 113633 w 119929"/>
                <a:gd name="connsiteY12" fmla="*/ 42275 h 99941"/>
                <a:gd name="connsiteX13" fmla="*/ 113633 w 119929"/>
                <a:gd name="connsiteY13" fmla="*/ 19289 h 99941"/>
                <a:gd name="connsiteX14" fmla="*/ 107137 w 119929"/>
                <a:gd name="connsiteY14" fmla="*/ 12792 h 99941"/>
                <a:gd name="connsiteX15" fmla="*/ 19189 w 119929"/>
                <a:gd name="connsiteY15" fmla="*/ 12792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9929" h="99941">
                  <a:moveTo>
                    <a:pt x="63263" y="105538"/>
                  </a:moveTo>
                  <a:cubicBezTo>
                    <a:pt x="28384" y="105538"/>
                    <a:pt x="0" y="77155"/>
                    <a:pt x="0" y="42275"/>
                  </a:cubicBezTo>
                  <a:lnTo>
                    <a:pt x="0" y="19289"/>
                  </a:lnTo>
                  <a:cubicBezTo>
                    <a:pt x="0" y="8695"/>
                    <a:pt x="8595" y="0"/>
                    <a:pt x="19289" y="0"/>
                  </a:cubicBezTo>
                  <a:lnTo>
                    <a:pt x="107337" y="0"/>
                  </a:lnTo>
                  <a:cubicBezTo>
                    <a:pt x="117931" y="0"/>
                    <a:pt x="126626" y="8595"/>
                    <a:pt x="126626" y="19289"/>
                  </a:cubicBezTo>
                  <a:lnTo>
                    <a:pt x="126626" y="42275"/>
                  </a:lnTo>
                  <a:cubicBezTo>
                    <a:pt x="126526" y="77155"/>
                    <a:pt x="98142" y="105538"/>
                    <a:pt x="63263" y="105538"/>
                  </a:cubicBezTo>
                  <a:close/>
                  <a:moveTo>
                    <a:pt x="19189" y="12792"/>
                  </a:moveTo>
                  <a:cubicBezTo>
                    <a:pt x="15591" y="12792"/>
                    <a:pt x="12693" y="15691"/>
                    <a:pt x="12693" y="19289"/>
                  </a:cubicBezTo>
                  <a:lnTo>
                    <a:pt x="12693" y="42275"/>
                  </a:lnTo>
                  <a:cubicBezTo>
                    <a:pt x="12693" y="70159"/>
                    <a:pt x="35380" y="92746"/>
                    <a:pt x="63163" y="92746"/>
                  </a:cubicBezTo>
                  <a:cubicBezTo>
                    <a:pt x="90947" y="92746"/>
                    <a:pt x="113633" y="70059"/>
                    <a:pt x="113633" y="42275"/>
                  </a:cubicBezTo>
                  <a:lnTo>
                    <a:pt x="113633" y="19289"/>
                  </a:lnTo>
                  <a:cubicBezTo>
                    <a:pt x="113633" y="15691"/>
                    <a:pt x="110735" y="12792"/>
                    <a:pt x="107137" y="12792"/>
                  </a:cubicBezTo>
                  <a:lnTo>
                    <a:pt x="1918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C8830776-BC55-4A91-846A-433B85F531F8}"/>
                </a:ext>
              </a:extLst>
            </p:cNvPr>
            <p:cNvSpPr/>
            <p:nvPr/>
          </p:nvSpPr>
          <p:spPr>
            <a:xfrm>
              <a:off x="10159930" y="1770685"/>
              <a:ext cx="39977" cy="39977"/>
            </a:xfrm>
            <a:custGeom>
              <a:avLst/>
              <a:gdLst>
                <a:gd name="connsiteX0" fmla="*/ 6396 w 39976"/>
                <a:gd name="connsiteY0" fmla="*/ 42575 h 39976"/>
                <a:gd name="connsiteX1" fmla="*/ 0 w 39976"/>
                <a:gd name="connsiteY1" fmla="*/ 36179 h 39976"/>
                <a:gd name="connsiteX2" fmla="*/ 6396 w 39976"/>
                <a:gd name="connsiteY2" fmla="*/ 29782 h 39976"/>
                <a:gd name="connsiteX3" fmla="*/ 29782 w 39976"/>
                <a:gd name="connsiteY3" fmla="*/ 6396 h 39976"/>
                <a:gd name="connsiteX4" fmla="*/ 36179 w 39976"/>
                <a:gd name="connsiteY4" fmla="*/ 0 h 39976"/>
                <a:gd name="connsiteX5" fmla="*/ 42575 w 39976"/>
                <a:gd name="connsiteY5" fmla="*/ 6396 h 39976"/>
                <a:gd name="connsiteX6" fmla="*/ 6396 w 39976"/>
                <a:gd name="connsiteY6" fmla="*/ 42575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39976">
                  <a:moveTo>
                    <a:pt x="6396" y="42575"/>
                  </a:moveTo>
                  <a:cubicBezTo>
                    <a:pt x="2898" y="42575"/>
                    <a:pt x="0" y="39677"/>
                    <a:pt x="0" y="36179"/>
                  </a:cubicBezTo>
                  <a:cubicBezTo>
                    <a:pt x="0" y="32681"/>
                    <a:pt x="2898" y="29782"/>
                    <a:pt x="6396" y="29782"/>
                  </a:cubicBezTo>
                  <a:cubicBezTo>
                    <a:pt x="19289" y="29782"/>
                    <a:pt x="29782" y="19289"/>
                    <a:pt x="29782" y="6396"/>
                  </a:cubicBezTo>
                  <a:cubicBezTo>
                    <a:pt x="29782" y="2898"/>
                    <a:pt x="32681" y="0"/>
                    <a:pt x="36179" y="0"/>
                  </a:cubicBezTo>
                  <a:cubicBezTo>
                    <a:pt x="39677" y="0"/>
                    <a:pt x="42575" y="2898"/>
                    <a:pt x="42575" y="6396"/>
                  </a:cubicBezTo>
                  <a:cubicBezTo>
                    <a:pt x="42575" y="26384"/>
                    <a:pt x="26285" y="42575"/>
                    <a:pt x="6396" y="425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C5DEC83-5B46-4A5C-90CE-525757FDB49E}"/>
                </a:ext>
              </a:extLst>
            </p:cNvPr>
            <p:cNvSpPr/>
            <p:nvPr/>
          </p:nvSpPr>
          <p:spPr>
            <a:xfrm>
              <a:off x="10111558" y="1673642"/>
              <a:ext cx="89947" cy="69959"/>
            </a:xfrm>
            <a:custGeom>
              <a:avLst/>
              <a:gdLst>
                <a:gd name="connsiteX0" fmla="*/ 6396 w 89947"/>
                <a:gd name="connsiteY0" fmla="*/ 78354 h 69958"/>
                <a:gd name="connsiteX1" fmla="*/ 0 w 89947"/>
                <a:gd name="connsiteY1" fmla="*/ 71958 h 69958"/>
                <a:gd name="connsiteX2" fmla="*/ 0 w 89947"/>
                <a:gd name="connsiteY2" fmla="*/ 52769 h 69958"/>
                <a:gd name="connsiteX3" fmla="*/ 52769 w 89947"/>
                <a:gd name="connsiteY3" fmla="*/ 0 h 69958"/>
                <a:gd name="connsiteX4" fmla="*/ 95644 w 89947"/>
                <a:gd name="connsiteY4" fmla="*/ 21987 h 69958"/>
                <a:gd name="connsiteX5" fmla="*/ 94145 w 89947"/>
                <a:gd name="connsiteY5" fmla="*/ 30882 h 69958"/>
                <a:gd name="connsiteX6" fmla="*/ 85250 w 89947"/>
                <a:gd name="connsiteY6" fmla="*/ 29383 h 69958"/>
                <a:gd name="connsiteX7" fmla="*/ 52769 w 89947"/>
                <a:gd name="connsiteY7" fmla="*/ 12693 h 69958"/>
                <a:gd name="connsiteX8" fmla="*/ 12793 w 89947"/>
                <a:gd name="connsiteY8" fmla="*/ 52669 h 69958"/>
                <a:gd name="connsiteX9" fmla="*/ 12793 w 89947"/>
                <a:gd name="connsiteY9" fmla="*/ 71858 h 69958"/>
                <a:gd name="connsiteX10" fmla="*/ 6396 w 89947"/>
                <a:gd name="connsiteY10" fmla="*/ 78354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947" h="69958">
                  <a:moveTo>
                    <a:pt x="6396" y="78354"/>
                  </a:moveTo>
                  <a:cubicBezTo>
                    <a:pt x="2899" y="78354"/>
                    <a:pt x="0" y="75456"/>
                    <a:pt x="0" y="71958"/>
                  </a:cubicBezTo>
                  <a:lnTo>
                    <a:pt x="0" y="52769"/>
                  </a:lnTo>
                  <a:cubicBezTo>
                    <a:pt x="0" y="23686"/>
                    <a:pt x="23687" y="0"/>
                    <a:pt x="52769" y="0"/>
                  </a:cubicBezTo>
                  <a:cubicBezTo>
                    <a:pt x="69659" y="0"/>
                    <a:pt x="85650" y="8195"/>
                    <a:pt x="95644" y="21987"/>
                  </a:cubicBezTo>
                  <a:cubicBezTo>
                    <a:pt x="97743" y="24885"/>
                    <a:pt x="97043" y="28883"/>
                    <a:pt x="94145" y="30882"/>
                  </a:cubicBezTo>
                  <a:cubicBezTo>
                    <a:pt x="91246" y="32981"/>
                    <a:pt x="87249" y="32281"/>
                    <a:pt x="85250" y="29383"/>
                  </a:cubicBezTo>
                  <a:cubicBezTo>
                    <a:pt x="77755" y="18989"/>
                    <a:pt x="65661" y="12693"/>
                    <a:pt x="52769" y="12693"/>
                  </a:cubicBezTo>
                  <a:cubicBezTo>
                    <a:pt x="30682" y="12693"/>
                    <a:pt x="12793" y="30582"/>
                    <a:pt x="12793" y="52669"/>
                  </a:cubicBezTo>
                  <a:lnTo>
                    <a:pt x="12793" y="71858"/>
                  </a:lnTo>
                  <a:cubicBezTo>
                    <a:pt x="12793" y="75456"/>
                    <a:pt x="9895" y="78354"/>
                    <a:pt x="6396" y="7835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7" name="Group 936">
            <a:extLst>
              <a:ext uri="{FF2B5EF4-FFF2-40B4-BE49-F238E27FC236}">
                <a16:creationId xmlns:a16="http://schemas.microsoft.com/office/drawing/2014/main" id="{2C239DD7-8220-4DEC-BDE2-A6DA01813499}"/>
              </a:ext>
            </a:extLst>
          </p:cNvPr>
          <p:cNvGrpSpPr/>
          <p:nvPr/>
        </p:nvGrpSpPr>
        <p:grpSpPr>
          <a:xfrm>
            <a:off x="11022523" y="1528527"/>
            <a:ext cx="465127" cy="459730"/>
            <a:chOff x="11022523" y="1528527"/>
            <a:chExt cx="465127" cy="459730"/>
          </a:xfrm>
          <a:solidFill>
            <a:srgbClr val="FFFFFF"/>
          </a:solidFill>
        </p:grpSpPr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DF58B17F-C8A0-4B2E-8EFA-859C47DE1C74}"/>
                </a:ext>
              </a:extLst>
            </p:cNvPr>
            <p:cNvSpPr/>
            <p:nvPr/>
          </p:nvSpPr>
          <p:spPr>
            <a:xfrm>
              <a:off x="11155436" y="1528527"/>
              <a:ext cx="329806" cy="459730"/>
            </a:xfrm>
            <a:custGeom>
              <a:avLst/>
              <a:gdLst>
                <a:gd name="connsiteX0" fmla="*/ 292338 w 329806"/>
                <a:gd name="connsiteY0" fmla="*/ 464227 h 459729"/>
                <a:gd name="connsiteX1" fmla="*/ 292338 w 329806"/>
                <a:gd name="connsiteY1" fmla="*/ 464227 h 459729"/>
                <a:gd name="connsiteX2" fmla="*/ 40185 w 329806"/>
                <a:gd name="connsiteY2" fmla="*/ 464227 h 459729"/>
                <a:gd name="connsiteX3" fmla="*/ 6705 w 329806"/>
                <a:gd name="connsiteY3" fmla="*/ 446338 h 459729"/>
                <a:gd name="connsiteX4" fmla="*/ 8404 w 329806"/>
                <a:gd name="connsiteY4" fmla="*/ 437443 h 459729"/>
                <a:gd name="connsiteX5" fmla="*/ 17299 w 329806"/>
                <a:gd name="connsiteY5" fmla="*/ 439242 h 459729"/>
                <a:gd name="connsiteX6" fmla="*/ 40185 w 329806"/>
                <a:gd name="connsiteY6" fmla="*/ 451435 h 459729"/>
                <a:gd name="connsiteX7" fmla="*/ 292338 w 329806"/>
                <a:gd name="connsiteY7" fmla="*/ 451435 h 459729"/>
                <a:gd name="connsiteX8" fmla="*/ 319822 w 329806"/>
                <a:gd name="connsiteY8" fmla="*/ 424051 h 459729"/>
                <a:gd name="connsiteX9" fmla="*/ 319822 w 329806"/>
                <a:gd name="connsiteY9" fmla="*/ 315015 h 459729"/>
                <a:gd name="connsiteX10" fmla="*/ 326218 w 329806"/>
                <a:gd name="connsiteY10" fmla="*/ 308519 h 459729"/>
                <a:gd name="connsiteX11" fmla="*/ 332613 w 329806"/>
                <a:gd name="connsiteY11" fmla="*/ 315015 h 459729"/>
                <a:gd name="connsiteX12" fmla="*/ 332613 w 329806"/>
                <a:gd name="connsiteY12" fmla="*/ 424051 h 459729"/>
                <a:gd name="connsiteX13" fmla="*/ 292338 w 329806"/>
                <a:gd name="connsiteY13" fmla="*/ 464227 h 459729"/>
                <a:gd name="connsiteX14" fmla="*/ 6505 w 329806"/>
                <a:gd name="connsiteY14" fmla="*/ 431147 h 459729"/>
                <a:gd name="connsiteX15" fmla="*/ 6505 w 329806"/>
                <a:gd name="connsiteY15" fmla="*/ 431147 h 459729"/>
                <a:gd name="connsiteX16" fmla="*/ 9 w 329806"/>
                <a:gd name="connsiteY16" fmla="*/ 424850 h 459729"/>
                <a:gd name="connsiteX17" fmla="*/ 1708 w 329806"/>
                <a:gd name="connsiteY17" fmla="*/ 420253 h 459729"/>
                <a:gd name="connsiteX18" fmla="*/ 6206 w 329806"/>
                <a:gd name="connsiteY18" fmla="*/ 418354 h 459729"/>
                <a:gd name="connsiteX19" fmla="*/ 6406 w 329806"/>
                <a:gd name="connsiteY19" fmla="*/ 418354 h 459729"/>
                <a:gd name="connsiteX20" fmla="*/ 12701 w 329806"/>
                <a:gd name="connsiteY20" fmla="*/ 424551 h 459729"/>
                <a:gd name="connsiteX21" fmla="*/ 6505 w 329806"/>
                <a:gd name="connsiteY21" fmla="*/ 431147 h 459729"/>
                <a:gd name="connsiteX22" fmla="*/ 6505 w 329806"/>
                <a:gd name="connsiteY22" fmla="*/ 431147 h 459729"/>
                <a:gd name="connsiteX23" fmla="*/ 6406 w 329806"/>
                <a:gd name="connsiteY23" fmla="*/ 411958 h 459729"/>
                <a:gd name="connsiteX24" fmla="*/ 9 w 329806"/>
                <a:gd name="connsiteY24" fmla="*/ 405462 h 459729"/>
                <a:gd name="connsiteX25" fmla="*/ 9 w 329806"/>
                <a:gd name="connsiteY25" fmla="*/ 213574 h 459729"/>
                <a:gd name="connsiteX26" fmla="*/ 6406 w 329806"/>
                <a:gd name="connsiteY26" fmla="*/ 207178 h 459729"/>
                <a:gd name="connsiteX27" fmla="*/ 12701 w 329806"/>
                <a:gd name="connsiteY27" fmla="*/ 213574 h 459729"/>
                <a:gd name="connsiteX28" fmla="*/ 12701 w 329806"/>
                <a:gd name="connsiteY28" fmla="*/ 405462 h 459729"/>
                <a:gd name="connsiteX29" fmla="*/ 6406 w 329806"/>
                <a:gd name="connsiteY29" fmla="*/ 411958 h 459729"/>
                <a:gd name="connsiteX30" fmla="*/ 326218 w 329806"/>
                <a:gd name="connsiteY30" fmla="*/ 302122 h 459729"/>
                <a:gd name="connsiteX31" fmla="*/ 319822 w 329806"/>
                <a:gd name="connsiteY31" fmla="*/ 295826 h 459729"/>
                <a:gd name="connsiteX32" fmla="*/ 319822 w 329806"/>
                <a:gd name="connsiteY32" fmla="*/ 103839 h 459729"/>
                <a:gd name="connsiteX33" fmla="*/ 326218 w 329806"/>
                <a:gd name="connsiteY33" fmla="*/ 97443 h 459729"/>
                <a:gd name="connsiteX34" fmla="*/ 332613 w 329806"/>
                <a:gd name="connsiteY34" fmla="*/ 103839 h 459729"/>
                <a:gd name="connsiteX35" fmla="*/ 332613 w 329806"/>
                <a:gd name="connsiteY35" fmla="*/ 295826 h 459729"/>
                <a:gd name="connsiteX36" fmla="*/ 326218 w 329806"/>
                <a:gd name="connsiteY36" fmla="*/ 302122 h 459729"/>
                <a:gd name="connsiteX37" fmla="*/ 6406 w 329806"/>
                <a:gd name="connsiteY37" fmla="*/ 200882 h 459729"/>
                <a:gd name="connsiteX38" fmla="*/ 9 w 329806"/>
                <a:gd name="connsiteY38" fmla="*/ 194486 h 459729"/>
                <a:gd name="connsiteX39" fmla="*/ 9 w 329806"/>
                <a:gd name="connsiteY39" fmla="*/ 40176 h 459729"/>
                <a:gd name="connsiteX40" fmla="*/ 40185 w 329806"/>
                <a:gd name="connsiteY40" fmla="*/ 0 h 459729"/>
                <a:gd name="connsiteX41" fmla="*/ 228775 w 329806"/>
                <a:gd name="connsiteY41" fmla="*/ 0 h 459729"/>
                <a:gd name="connsiteX42" fmla="*/ 235170 w 329806"/>
                <a:gd name="connsiteY42" fmla="*/ 6396 h 459729"/>
                <a:gd name="connsiteX43" fmla="*/ 228775 w 329806"/>
                <a:gd name="connsiteY43" fmla="*/ 12792 h 459729"/>
                <a:gd name="connsiteX44" fmla="*/ 40185 w 329806"/>
                <a:gd name="connsiteY44" fmla="*/ 12792 h 459729"/>
                <a:gd name="connsiteX45" fmla="*/ 12701 w 329806"/>
                <a:gd name="connsiteY45" fmla="*/ 40176 h 459729"/>
                <a:gd name="connsiteX46" fmla="*/ 12701 w 329806"/>
                <a:gd name="connsiteY46" fmla="*/ 194486 h 459729"/>
                <a:gd name="connsiteX47" fmla="*/ 6406 w 329806"/>
                <a:gd name="connsiteY47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29806" h="459729">
                  <a:moveTo>
                    <a:pt x="292338" y="464227"/>
                  </a:moveTo>
                  <a:lnTo>
                    <a:pt x="292338" y="464227"/>
                  </a:lnTo>
                  <a:lnTo>
                    <a:pt x="40185" y="464227"/>
                  </a:lnTo>
                  <a:cubicBezTo>
                    <a:pt x="26693" y="464227"/>
                    <a:pt x="14200" y="457531"/>
                    <a:pt x="6705" y="446338"/>
                  </a:cubicBezTo>
                  <a:cubicBezTo>
                    <a:pt x="4706" y="443339"/>
                    <a:pt x="5506" y="439442"/>
                    <a:pt x="8404" y="437443"/>
                  </a:cubicBezTo>
                  <a:cubicBezTo>
                    <a:pt x="11303" y="435544"/>
                    <a:pt x="15400" y="436344"/>
                    <a:pt x="17299" y="439242"/>
                  </a:cubicBezTo>
                  <a:cubicBezTo>
                    <a:pt x="22396" y="446937"/>
                    <a:pt x="30991" y="451435"/>
                    <a:pt x="40185" y="451435"/>
                  </a:cubicBezTo>
                  <a:lnTo>
                    <a:pt x="292338" y="451435"/>
                  </a:lnTo>
                  <a:cubicBezTo>
                    <a:pt x="307429" y="451435"/>
                    <a:pt x="319822" y="439142"/>
                    <a:pt x="319822" y="424051"/>
                  </a:cubicBezTo>
                  <a:lnTo>
                    <a:pt x="319822" y="315015"/>
                  </a:lnTo>
                  <a:cubicBezTo>
                    <a:pt x="319822" y="311417"/>
                    <a:pt x="322719" y="308519"/>
                    <a:pt x="326218" y="308519"/>
                  </a:cubicBezTo>
                  <a:cubicBezTo>
                    <a:pt x="329716" y="308519"/>
                    <a:pt x="332613" y="311417"/>
                    <a:pt x="332613" y="315015"/>
                  </a:cubicBezTo>
                  <a:lnTo>
                    <a:pt x="332613" y="424051"/>
                  </a:lnTo>
                  <a:cubicBezTo>
                    <a:pt x="332613" y="446238"/>
                    <a:pt x="314524" y="464227"/>
                    <a:pt x="292338" y="464227"/>
                  </a:cubicBezTo>
                  <a:close/>
                  <a:moveTo>
                    <a:pt x="6505" y="431147"/>
                  </a:moveTo>
                  <a:lnTo>
                    <a:pt x="6505" y="431147"/>
                  </a:lnTo>
                  <a:cubicBezTo>
                    <a:pt x="2907" y="431147"/>
                    <a:pt x="9" y="428248"/>
                    <a:pt x="9" y="424850"/>
                  </a:cubicBezTo>
                  <a:cubicBezTo>
                    <a:pt x="-91" y="423151"/>
                    <a:pt x="609" y="421452"/>
                    <a:pt x="1708" y="420253"/>
                  </a:cubicBezTo>
                  <a:cubicBezTo>
                    <a:pt x="2907" y="419054"/>
                    <a:pt x="4506" y="418354"/>
                    <a:pt x="6206" y="418354"/>
                  </a:cubicBezTo>
                  <a:lnTo>
                    <a:pt x="6406" y="418354"/>
                  </a:lnTo>
                  <a:cubicBezTo>
                    <a:pt x="9804" y="418354"/>
                    <a:pt x="12701" y="421153"/>
                    <a:pt x="12701" y="424551"/>
                  </a:cubicBezTo>
                  <a:cubicBezTo>
                    <a:pt x="12801" y="428048"/>
                    <a:pt x="10004" y="431047"/>
                    <a:pt x="6505" y="431147"/>
                  </a:cubicBezTo>
                  <a:lnTo>
                    <a:pt x="6505" y="431147"/>
                  </a:lnTo>
                  <a:close/>
                  <a:moveTo>
                    <a:pt x="6406" y="411958"/>
                  </a:moveTo>
                  <a:cubicBezTo>
                    <a:pt x="2807" y="411958"/>
                    <a:pt x="9" y="409060"/>
                    <a:pt x="9" y="405462"/>
                  </a:cubicBezTo>
                  <a:lnTo>
                    <a:pt x="9" y="213574"/>
                  </a:lnTo>
                  <a:cubicBezTo>
                    <a:pt x="9" y="210077"/>
                    <a:pt x="2807" y="207178"/>
                    <a:pt x="6406" y="207178"/>
                  </a:cubicBezTo>
                  <a:cubicBezTo>
                    <a:pt x="9904" y="207178"/>
                    <a:pt x="12701" y="210077"/>
                    <a:pt x="12701" y="213574"/>
                  </a:cubicBezTo>
                  <a:lnTo>
                    <a:pt x="12701" y="405462"/>
                  </a:lnTo>
                  <a:cubicBezTo>
                    <a:pt x="12701" y="409060"/>
                    <a:pt x="9904" y="411958"/>
                    <a:pt x="6406" y="411958"/>
                  </a:cubicBezTo>
                  <a:close/>
                  <a:moveTo>
                    <a:pt x="326218" y="302122"/>
                  </a:moveTo>
                  <a:cubicBezTo>
                    <a:pt x="322719" y="302122"/>
                    <a:pt x="319822" y="299324"/>
                    <a:pt x="319822" y="295826"/>
                  </a:cubicBezTo>
                  <a:lnTo>
                    <a:pt x="319822" y="103839"/>
                  </a:lnTo>
                  <a:cubicBezTo>
                    <a:pt x="319822" y="100341"/>
                    <a:pt x="322719" y="97443"/>
                    <a:pt x="326218" y="97443"/>
                  </a:cubicBezTo>
                  <a:cubicBezTo>
                    <a:pt x="329716" y="97443"/>
                    <a:pt x="332613" y="100341"/>
                    <a:pt x="332613" y="103839"/>
                  </a:cubicBezTo>
                  <a:lnTo>
                    <a:pt x="332613" y="295826"/>
                  </a:lnTo>
                  <a:cubicBezTo>
                    <a:pt x="332613" y="299324"/>
                    <a:pt x="329716" y="302122"/>
                    <a:pt x="326218" y="302122"/>
                  </a:cubicBezTo>
                  <a:close/>
                  <a:moveTo>
                    <a:pt x="6406" y="200882"/>
                  </a:moveTo>
                  <a:cubicBezTo>
                    <a:pt x="2807" y="200882"/>
                    <a:pt x="9" y="197984"/>
                    <a:pt x="9" y="194486"/>
                  </a:cubicBezTo>
                  <a:lnTo>
                    <a:pt x="9" y="40176"/>
                  </a:lnTo>
                  <a:cubicBezTo>
                    <a:pt x="9" y="18089"/>
                    <a:pt x="17998" y="0"/>
                    <a:pt x="40185" y="0"/>
                  </a:cubicBezTo>
                  <a:lnTo>
                    <a:pt x="228775" y="0"/>
                  </a:lnTo>
                  <a:cubicBezTo>
                    <a:pt x="232273" y="0"/>
                    <a:pt x="235170" y="2898"/>
                    <a:pt x="235170" y="6396"/>
                  </a:cubicBezTo>
                  <a:cubicBezTo>
                    <a:pt x="235170" y="9994"/>
                    <a:pt x="232273" y="12792"/>
                    <a:pt x="228775" y="12792"/>
                  </a:cubicBezTo>
                  <a:lnTo>
                    <a:pt x="40185" y="12792"/>
                  </a:lnTo>
                  <a:cubicBezTo>
                    <a:pt x="25095" y="12792"/>
                    <a:pt x="12801" y="25185"/>
                    <a:pt x="12701" y="40176"/>
                  </a:cubicBezTo>
                  <a:lnTo>
                    <a:pt x="12701" y="194486"/>
                  </a:lnTo>
                  <a:cubicBezTo>
                    <a:pt x="12701" y="197984"/>
                    <a:pt x="9904" y="200882"/>
                    <a:pt x="640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7B158D0-15BE-482C-9E4D-96C4BD8402F7}"/>
                </a:ext>
              </a:extLst>
            </p:cNvPr>
            <p:cNvSpPr/>
            <p:nvPr/>
          </p:nvSpPr>
          <p:spPr>
            <a:xfrm>
              <a:off x="11377715" y="1531625"/>
              <a:ext cx="109935" cy="99941"/>
            </a:xfrm>
            <a:custGeom>
              <a:avLst/>
              <a:gdLst>
                <a:gd name="connsiteX0" fmla="*/ 103939 w 109935"/>
                <a:gd name="connsiteY0" fmla="*/ 107137 h 99941"/>
                <a:gd name="connsiteX1" fmla="*/ 6396 w 109935"/>
                <a:gd name="connsiteY1" fmla="*/ 107137 h 99941"/>
                <a:gd name="connsiteX2" fmla="*/ 1898 w 109935"/>
                <a:gd name="connsiteY2" fmla="*/ 105338 h 99941"/>
                <a:gd name="connsiteX3" fmla="*/ 0 w 109935"/>
                <a:gd name="connsiteY3" fmla="*/ 100741 h 99941"/>
                <a:gd name="connsiteX4" fmla="*/ 100 w 109935"/>
                <a:gd name="connsiteY4" fmla="*/ 6296 h 99941"/>
                <a:gd name="connsiteX5" fmla="*/ 6396 w 109935"/>
                <a:gd name="connsiteY5" fmla="*/ 0 h 99941"/>
                <a:gd name="connsiteX6" fmla="*/ 12792 w 109935"/>
                <a:gd name="connsiteY6" fmla="*/ 6296 h 99941"/>
                <a:gd name="connsiteX7" fmla="*/ 12792 w 109935"/>
                <a:gd name="connsiteY7" fmla="*/ 10694 h 99941"/>
                <a:gd name="connsiteX8" fmla="*/ 13292 w 109935"/>
                <a:gd name="connsiteY8" fmla="*/ 10194 h 99941"/>
                <a:gd name="connsiteX9" fmla="*/ 22387 w 109935"/>
                <a:gd name="connsiteY9" fmla="*/ 10194 h 99941"/>
                <a:gd name="connsiteX10" fmla="*/ 108436 w 109935"/>
                <a:gd name="connsiteY10" fmla="*/ 96243 h 99941"/>
                <a:gd name="connsiteX11" fmla="*/ 109835 w 109935"/>
                <a:gd name="connsiteY11" fmla="*/ 103239 h 99941"/>
                <a:gd name="connsiteX12" fmla="*/ 103939 w 109935"/>
                <a:gd name="connsiteY12" fmla="*/ 107137 h 99941"/>
                <a:gd name="connsiteX13" fmla="*/ 12792 w 109935"/>
                <a:gd name="connsiteY13" fmla="*/ 94345 h 99941"/>
                <a:gd name="connsiteX14" fmla="*/ 88448 w 109935"/>
                <a:gd name="connsiteY14" fmla="*/ 94345 h 99941"/>
                <a:gd name="connsiteX15" fmla="*/ 13292 w 109935"/>
                <a:gd name="connsiteY15" fmla="*/ 19189 h 99941"/>
                <a:gd name="connsiteX16" fmla="*/ 12792 w 109935"/>
                <a:gd name="connsiteY16" fmla="*/ 18689 h 99941"/>
                <a:gd name="connsiteX17" fmla="*/ 12792 w 109935"/>
                <a:gd name="connsiteY17" fmla="*/ 943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939" y="107137"/>
                  </a:moveTo>
                  <a:lnTo>
                    <a:pt x="6396" y="107137"/>
                  </a:lnTo>
                  <a:cubicBezTo>
                    <a:pt x="4697" y="107137"/>
                    <a:pt x="3098" y="106437"/>
                    <a:pt x="1898" y="105338"/>
                  </a:cubicBezTo>
                  <a:cubicBezTo>
                    <a:pt x="699" y="104139"/>
                    <a:pt x="0" y="102440"/>
                    <a:pt x="0" y="100741"/>
                  </a:cubicBezTo>
                  <a:lnTo>
                    <a:pt x="100" y="6296"/>
                  </a:lnTo>
                  <a:cubicBezTo>
                    <a:pt x="100" y="2798"/>
                    <a:pt x="2897" y="0"/>
                    <a:pt x="6396" y="0"/>
                  </a:cubicBezTo>
                  <a:cubicBezTo>
                    <a:pt x="9994" y="0"/>
                    <a:pt x="12792" y="2798"/>
                    <a:pt x="12792" y="6296"/>
                  </a:cubicBezTo>
                  <a:lnTo>
                    <a:pt x="12792" y="10694"/>
                  </a:lnTo>
                  <a:cubicBezTo>
                    <a:pt x="12992" y="10494"/>
                    <a:pt x="13092" y="10294"/>
                    <a:pt x="13292" y="10194"/>
                  </a:cubicBezTo>
                  <a:cubicBezTo>
                    <a:pt x="15690" y="7795"/>
                    <a:pt x="19888" y="7795"/>
                    <a:pt x="22387" y="10194"/>
                  </a:cubicBezTo>
                  <a:lnTo>
                    <a:pt x="108436" y="96243"/>
                  </a:lnTo>
                  <a:cubicBezTo>
                    <a:pt x="110234" y="98042"/>
                    <a:pt x="110835" y="100841"/>
                    <a:pt x="109835" y="103239"/>
                  </a:cubicBezTo>
                  <a:cubicBezTo>
                    <a:pt x="108836" y="105638"/>
                    <a:pt x="106537" y="107137"/>
                    <a:pt x="103939" y="107137"/>
                  </a:cubicBezTo>
                  <a:close/>
                  <a:moveTo>
                    <a:pt x="12792" y="94345"/>
                  </a:moveTo>
                  <a:lnTo>
                    <a:pt x="88448" y="94345"/>
                  </a:lnTo>
                  <a:lnTo>
                    <a:pt x="13292" y="19189"/>
                  </a:lnTo>
                  <a:cubicBezTo>
                    <a:pt x="13192" y="19089"/>
                    <a:pt x="12992" y="18889"/>
                    <a:pt x="12792" y="18689"/>
                  </a:cubicBezTo>
                  <a:lnTo>
                    <a:pt x="12792" y="943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D5D9280-3C1C-479E-B1C1-3BD6D012BD53}"/>
                </a:ext>
              </a:extLst>
            </p:cNvPr>
            <p:cNvSpPr/>
            <p:nvPr/>
          </p:nvSpPr>
          <p:spPr>
            <a:xfrm>
              <a:off x="11055803" y="1599585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D6F0E2-5AA5-41AA-88F4-7546FC00052E}"/>
                </a:ext>
              </a:extLst>
            </p:cNvPr>
            <p:cNvSpPr/>
            <p:nvPr/>
          </p:nvSpPr>
          <p:spPr>
            <a:xfrm>
              <a:off x="11067096" y="1588392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3B053E4-6770-4553-98C6-89BCF4BDF04F}"/>
                </a:ext>
              </a:extLst>
            </p:cNvPr>
            <p:cNvSpPr/>
            <p:nvPr/>
          </p:nvSpPr>
          <p:spPr>
            <a:xfrm>
              <a:off x="11080289" y="1660849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1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89" y="12693"/>
                    <a:pt x="12793" y="16790"/>
                    <a:pt x="12793" y="21687"/>
                  </a:cubicBezTo>
                  <a:cubicBezTo>
                    <a:pt x="12793" y="26584"/>
                    <a:pt x="16889" y="30682"/>
                    <a:pt x="21787" y="30682"/>
                  </a:cubicBezTo>
                  <a:cubicBezTo>
                    <a:pt x="26684" y="30682"/>
                    <a:pt x="30781" y="26584"/>
                    <a:pt x="30781" y="21687"/>
                  </a:cubicBezTo>
                  <a:cubicBezTo>
                    <a:pt x="30781" y="16790"/>
                    <a:pt x="266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170870AE-1089-4C8C-A7E0-8C47B644E73B}"/>
                </a:ext>
              </a:extLst>
            </p:cNvPr>
            <p:cNvSpPr/>
            <p:nvPr/>
          </p:nvSpPr>
          <p:spPr>
            <a:xfrm>
              <a:off x="11022523" y="1751196"/>
              <a:ext cx="39977" cy="9994"/>
            </a:xfrm>
            <a:custGeom>
              <a:avLst/>
              <a:gdLst>
                <a:gd name="connsiteX0" fmla="*/ 39476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6 w 39976"/>
                <a:gd name="connsiteY4" fmla="*/ 0 h 9994"/>
                <a:gd name="connsiteX5" fmla="*/ 45873 w 39976"/>
                <a:gd name="connsiteY5" fmla="*/ 6396 h 9994"/>
                <a:gd name="connsiteX6" fmla="*/ 39476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6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39476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994"/>
                    <a:pt x="42975" y="12792"/>
                    <a:pt x="3947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4BB4849C-E855-46EB-8A30-13BC1130D29C}"/>
                </a:ext>
              </a:extLst>
            </p:cNvPr>
            <p:cNvSpPr/>
            <p:nvPr/>
          </p:nvSpPr>
          <p:spPr>
            <a:xfrm>
              <a:off x="11039013" y="1734706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19932137-DEF8-4AC5-A5AF-B0E3512A3515}"/>
                </a:ext>
              </a:extLst>
            </p:cNvPr>
            <p:cNvSpPr/>
            <p:nvPr/>
          </p:nvSpPr>
          <p:spPr>
            <a:xfrm>
              <a:off x="11076289" y="1783874"/>
              <a:ext cx="59965" cy="59965"/>
            </a:xfrm>
            <a:custGeom>
              <a:avLst/>
              <a:gdLst>
                <a:gd name="connsiteX0" fmla="*/ 30984 w 59964"/>
                <a:gd name="connsiteY0" fmla="*/ 62066 h 59964"/>
                <a:gd name="connsiteX1" fmla="*/ 13294 w 59964"/>
                <a:gd name="connsiteY1" fmla="*/ 56470 h 59964"/>
                <a:gd name="connsiteX2" fmla="*/ 503 w 59964"/>
                <a:gd name="connsiteY2" fmla="*/ 36482 h 59964"/>
                <a:gd name="connsiteX3" fmla="*/ 5600 w 59964"/>
                <a:gd name="connsiteY3" fmla="*/ 13295 h 59964"/>
                <a:gd name="connsiteX4" fmla="*/ 25588 w 59964"/>
                <a:gd name="connsiteY4" fmla="*/ 503 h 59964"/>
                <a:gd name="connsiteX5" fmla="*/ 48774 w 59964"/>
                <a:gd name="connsiteY5" fmla="*/ 5600 h 59964"/>
                <a:gd name="connsiteX6" fmla="*/ 61567 w 59964"/>
                <a:gd name="connsiteY6" fmla="*/ 25588 h 59964"/>
                <a:gd name="connsiteX7" fmla="*/ 36481 w 59964"/>
                <a:gd name="connsiteY7" fmla="*/ 61467 h 59964"/>
                <a:gd name="connsiteX8" fmla="*/ 30984 w 59964"/>
                <a:gd name="connsiteY8" fmla="*/ 62066 h 59964"/>
                <a:gd name="connsiteX9" fmla="*/ 31084 w 59964"/>
                <a:gd name="connsiteY9" fmla="*/ 12895 h 59964"/>
                <a:gd name="connsiteX10" fmla="*/ 27887 w 59964"/>
                <a:gd name="connsiteY10" fmla="*/ 13195 h 59964"/>
                <a:gd name="connsiteX11" fmla="*/ 16193 w 59964"/>
                <a:gd name="connsiteY11" fmla="*/ 20691 h 59964"/>
                <a:gd name="connsiteX12" fmla="*/ 13194 w 59964"/>
                <a:gd name="connsiteY12" fmla="*/ 34283 h 59964"/>
                <a:gd name="connsiteX13" fmla="*/ 20690 w 59964"/>
                <a:gd name="connsiteY13" fmla="*/ 45976 h 59964"/>
                <a:gd name="connsiteX14" fmla="*/ 34283 w 59964"/>
                <a:gd name="connsiteY14" fmla="*/ 48974 h 59964"/>
                <a:gd name="connsiteX15" fmla="*/ 48974 w 59964"/>
                <a:gd name="connsiteY15" fmla="*/ 27887 h 59964"/>
                <a:gd name="connsiteX16" fmla="*/ 41479 w 59964"/>
                <a:gd name="connsiteY16" fmla="*/ 16193 h 59964"/>
                <a:gd name="connsiteX17" fmla="*/ 31084 w 59964"/>
                <a:gd name="connsiteY17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64" h="59964">
                  <a:moveTo>
                    <a:pt x="30984" y="62066"/>
                  </a:moveTo>
                  <a:cubicBezTo>
                    <a:pt x="24688" y="62066"/>
                    <a:pt x="18592" y="60168"/>
                    <a:pt x="13294" y="56470"/>
                  </a:cubicBezTo>
                  <a:cubicBezTo>
                    <a:pt x="6499" y="51773"/>
                    <a:pt x="2001" y="44577"/>
                    <a:pt x="503" y="36482"/>
                  </a:cubicBezTo>
                  <a:cubicBezTo>
                    <a:pt x="-997" y="28386"/>
                    <a:pt x="902" y="20091"/>
                    <a:pt x="5600" y="13295"/>
                  </a:cubicBezTo>
                  <a:cubicBezTo>
                    <a:pt x="10297" y="6499"/>
                    <a:pt x="17492" y="2002"/>
                    <a:pt x="25588" y="503"/>
                  </a:cubicBezTo>
                  <a:cubicBezTo>
                    <a:pt x="33683" y="-996"/>
                    <a:pt x="41978" y="902"/>
                    <a:pt x="48774" y="5600"/>
                  </a:cubicBezTo>
                  <a:cubicBezTo>
                    <a:pt x="55571" y="10297"/>
                    <a:pt x="60067" y="17393"/>
                    <a:pt x="61567" y="25588"/>
                  </a:cubicBezTo>
                  <a:cubicBezTo>
                    <a:pt x="64564" y="42378"/>
                    <a:pt x="53271" y="58469"/>
                    <a:pt x="36481" y="61467"/>
                  </a:cubicBezTo>
                  <a:cubicBezTo>
                    <a:pt x="34582" y="61967"/>
                    <a:pt x="32784" y="62066"/>
                    <a:pt x="30984" y="62066"/>
                  </a:cubicBezTo>
                  <a:close/>
                  <a:moveTo>
                    <a:pt x="31084" y="12895"/>
                  </a:moveTo>
                  <a:cubicBezTo>
                    <a:pt x="29985" y="12895"/>
                    <a:pt x="28986" y="12995"/>
                    <a:pt x="27887" y="13195"/>
                  </a:cubicBezTo>
                  <a:cubicBezTo>
                    <a:pt x="23090" y="13995"/>
                    <a:pt x="18892" y="16693"/>
                    <a:pt x="16193" y="20691"/>
                  </a:cubicBezTo>
                  <a:cubicBezTo>
                    <a:pt x="13494" y="24688"/>
                    <a:pt x="12295" y="29486"/>
                    <a:pt x="13194" y="34283"/>
                  </a:cubicBezTo>
                  <a:cubicBezTo>
                    <a:pt x="13995" y="39080"/>
                    <a:pt x="16693" y="43278"/>
                    <a:pt x="20690" y="45976"/>
                  </a:cubicBezTo>
                  <a:cubicBezTo>
                    <a:pt x="24688" y="48774"/>
                    <a:pt x="29485" y="49774"/>
                    <a:pt x="34283" y="48974"/>
                  </a:cubicBezTo>
                  <a:cubicBezTo>
                    <a:pt x="44177" y="47175"/>
                    <a:pt x="50772" y="37781"/>
                    <a:pt x="48974" y="27887"/>
                  </a:cubicBezTo>
                  <a:cubicBezTo>
                    <a:pt x="48174" y="23089"/>
                    <a:pt x="45476" y="18892"/>
                    <a:pt x="41479" y="16193"/>
                  </a:cubicBezTo>
                  <a:cubicBezTo>
                    <a:pt x="38380" y="13995"/>
                    <a:pt x="34782" y="12895"/>
                    <a:pt x="3108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C41B5AA4-E021-4E2B-87BF-E56486FFD043}"/>
                </a:ext>
              </a:extLst>
            </p:cNvPr>
            <p:cNvSpPr/>
            <p:nvPr/>
          </p:nvSpPr>
          <p:spPr>
            <a:xfrm>
              <a:off x="11069721" y="1871051"/>
              <a:ext cx="19988" cy="19988"/>
            </a:xfrm>
            <a:custGeom>
              <a:avLst/>
              <a:gdLst>
                <a:gd name="connsiteX0" fmla="*/ 22261 w 19988"/>
                <a:gd name="connsiteY0" fmla="*/ 28658 h 19988"/>
                <a:gd name="connsiteX1" fmla="*/ 17764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869 w 19988"/>
                <a:gd name="connsiteY4" fmla="*/ 1874 h 19988"/>
                <a:gd name="connsiteX5" fmla="*/ 26759 w 19988"/>
                <a:gd name="connsiteY5" fmla="*/ 17765 h 19988"/>
                <a:gd name="connsiteX6" fmla="*/ 26759 w 19988"/>
                <a:gd name="connsiteY6" fmla="*/ 26759 h 19988"/>
                <a:gd name="connsiteX7" fmla="*/ 2226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1" y="28658"/>
                  </a:moveTo>
                  <a:cubicBezTo>
                    <a:pt x="20663" y="28658"/>
                    <a:pt x="18963" y="28059"/>
                    <a:pt x="17764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370" y="-625"/>
                    <a:pt x="10869" y="1874"/>
                  </a:cubicBezTo>
                  <a:lnTo>
                    <a:pt x="26759" y="17765"/>
                  </a:lnTo>
                  <a:cubicBezTo>
                    <a:pt x="29258" y="20263"/>
                    <a:pt x="29258" y="24261"/>
                    <a:pt x="26759" y="26759"/>
                  </a:cubicBezTo>
                  <a:cubicBezTo>
                    <a:pt x="25460" y="27959"/>
                    <a:pt x="23860" y="28658"/>
                    <a:pt x="2226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FA772077-D2F1-4AA8-83F5-1E092611135D}"/>
                </a:ext>
              </a:extLst>
            </p:cNvPr>
            <p:cNvSpPr/>
            <p:nvPr/>
          </p:nvSpPr>
          <p:spPr>
            <a:xfrm>
              <a:off x="11069721" y="1871051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759 w 19988"/>
                <a:gd name="connsiteY4" fmla="*/ 1874 h 19988"/>
                <a:gd name="connsiteX5" fmla="*/ 26759 w 19988"/>
                <a:gd name="connsiteY5" fmla="*/ 10869 h 19988"/>
                <a:gd name="connsiteX6" fmla="*/ 108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1" y="28658"/>
                    <a:pt x="3073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261" y="-625"/>
                    <a:pt x="26759" y="1874"/>
                  </a:cubicBezTo>
                  <a:cubicBezTo>
                    <a:pt x="29258" y="4372"/>
                    <a:pt x="29258" y="8370"/>
                    <a:pt x="26759" y="10869"/>
                  </a:cubicBezTo>
                  <a:lnTo>
                    <a:pt x="10869" y="26759"/>
                  </a:lnTo>
                  <a:cubicBezTo>
                    <a:pt x="9570" y="27959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7D01426-96AE-43D0-AEB3-F35ED5333F47}"/>
                </a:ext>
              </a:extLst>
            </p:cNvPr>
            <p:cNvSpPr/>
            <p:nvPr/>
          </p:nvSpPr>
          <p:spPr>
            <a:xfrm>
              <a:off x="11315351" y="1636763"/>
              <a:ext cx="79953" cy="79953"/>
            </a:xfrm>
            <a:custGeom>
              <a:avLst/>
              <a:gdLst>
                <a:gd name="connsiteX0" fmla="*/ 76454 w 79953"/>
                <a:gd name="connsiteY0" fmla="*/ 82851 h 79953"/>
                <a:gd name="connsiteX1" fmla="*/ 70059 w 79953"/>
                <a:gd name="connsiteY1" fmla="*/ 76455 h 79953"/>
                <a:gd name="connsiteX2" fmla="*/ 6396 w 79953"/>
                <a:gd name="connsiteY2" fmla="*/ 12792 h 79953"/>
                <a:gd name="connsiteX3" fmla="*/ 0 w 79953"/>
                <a:gd name="connsiteY3" fmla="*/ 6396 h 79953"/>
                <a:gd name="connsiteX4" fmla="*/ 6396 w 79953"/>
                <a:gd name="connsiteY4" fmla="*/ 0 h 79953"/>
                <a:gd name="connsiteX5" fmla="*/ 82850 w 79953"/>
                <a:gd name="connsiteY5" fmla="*/ 76455 h 79953"/>
                <a:gd name="connsiteX6" fmla="*/ 76454 w 79953"/>
                <a:gd name="connsiteY6" fmla="*/ 82851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53" h="79953">
                  <a:moveTo>
                    <a:pt x="76454" y="82851"/>
                  </a:moveTo>
                  <a:cubicBezTo>
                    <a:pt x="72956" y="82851"/>
                    <a:pt x="70059" y="79953"/>
                    <a:pt x="70059" y="76455"/>
                  </a:cubicBezTo>
                  <a:cubicBezTo>
                    <a:pt x="70059" y="41376"/>
                    <a:pt x="41475" y="12792"/>
                    <a:pt x="6396" y="12792"/>
                  </a:cubicBezTo>
                  <a:cubicBezTo>
                    <a:pt x="2897" y="12792"/>
                    <a:pt x="0" y="9894"/>
                    <a:pt x="0" y="6396"/>
                  </a:cubicBezTo>
                  <a:cubicBezTo>
                    <a:pt x="0" y="2898"/>
                    <a:pt x="2897" y="0"/>
                    <a:pt x="6396" y="0"/>
                  </a:cubicBezTo>
                  <a:cubicBezTo>
                    <a:pt x="48571" y="0"/>
                    <a:pt x="82850" y="34280"/>
                    <a:pt x="82850" y="76455"/>
                  </a:cubicBezTo>
                  <a:cubicBezTo>
                    <a:pt x="82850" y="79953"/>
                    <a:pt x="79953" y="82851"/>
                    <a:pt x="76454" y="8285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EB329474-8AC6-4957-9C64-90F047D4E767}"/>
                </a:ext>
              </a:extLst>
            </p:cNvPr>
            <p:cNvSpPr/>
            <p:nvPr/>
          </p:nvSpPr>
          <p:spPr>
            <a:xfrm>
              <a:off x="11245292" y="1636763"/>
              <a:ext cx="79953" cy="79953"/>
            </a:xfrm>
            <a:custGeom>
              <a:avLst/>
              <a:gdLst>
                <a:gd name="connsiteX0" fmla="*/ 6396 w 79953"/>
                <a:gd name="connsiteY0" fmla="*/ 82851 h 79953"/>
                <a:gd name="connsiteX1" fmla="*/ 0 w 79953"/>
                <a:gd name="connsiteY1" fmla="*/ 76455 h 79953"/>
                <a:gd name="connsiteX2" fmla="*/ 76455 w 79953"/>
                <a:gd name="connsiteY2" fmla="*/ 0 h 79953"/>
                <a:gd name="connsiteX3" fmla="*/ 82850 w 79953"/>
                <a:gd name="connsiteY3" fmla="*/ 6396 h 79953"/>
                <a:gd name="connsiteX4" fmla="*/ 76455 w 79953"/>
                <a:gd name="connsiteY4" fmla="*/ 12792 h 79953"/>
                <a:gd name="connsiteX5" fmla="*/ 12792 w 79953"/>
                <a:gd name="connsiteY5" fmla="*/ 76455 h 79953"/>
                <a:gd name="connsiteX6" fmla="*/ 6396 w 79953"/>
                <a:gd name="connsiteY6" fmla="*/ 82851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53" h="79953">
                  <a:moveTo>
                    <a:pt x="6396" y="82851"/>
                  </a:moveTo>
                  <a:cubicBezTo>
                    <a:pt x="2897" y="82851"/>
                    <a:pt x="0" y="79953"/>
                    <a:pt x="0" y="76455"/>
                  </a:cubicBezTo>
                  <a:cubicBezTo>
                    <a:pt x="0" y="34280"/>
                    <a:pt x="34279" y="0"/>
                    <a:pt x="76455" y="0"/>
                  </a:cubicBezTo>
                  <a:cubicBezTo>
                    <a:pt x="79953" y="0"/>
                    <a:pt x="82850" y="2898"/>
                    <a:pt x="82850" y="6396"/>
                  </a:cubicBezTo>
                  <a:cubicBezTo>
                    <a:pt x="82850" y="9894"/>
                    <a:pt x="79953" y="12792"/>
                    <a:pt x="76455" y="12792"/>
                  </a:cubicBezTo>
                  <a:cubicBezTo>
                    <a:pt x="41376" y="12792"/>
                    <a:pt x="12792" y="41376"/>
                    <a:pt x="12792" y="76455"/>
                  </a:cubicBezTo>
                  <a:cubicBezTo>
                    <a:pt x="12792" y="79953"/>
                    <a:pt x="9894" y="82851"/>
                    <a:pt x="6396" y="8285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D83DD4DD-CFED-4D17-97D9-11B6A19D979E}"/>
                </a:ext>
              </a:extLst>
            </p:cNvPr>
            <p:cNvSpPr/>
            <p:nvPr/>
          </p:nvSpPr>
          <p:spPr>
            <a:xfrm>
              <a:off x="11315351" y="1706822"/>
              <a:ext cx="79953" cy="149912"/>
            </a:xfrm>
            <a:custGeom>
              <a:avLst/>
              <a:gdLst>
                <a:gd name="connsiteX0" fmla="*/ 6396 w 79953"/>
                <a:gd name="connsiteY0" fmla="*/ 152910 h 149911"/>
                <a:gd name="connsiteX1" fmla="*/ 0 w 79953"/>
                <a:gd name="connsiteY1" fmla="*/ 146514 h 149911"/>
                <a:gd name="connsiteX2" fmla="*/ 0 w 79953"/>
                <a:gd name="connsiteY2" fmla="*/ 133322 h 149911"/>
                <a:gd name="connsiteX3" fmla="*/ 40375 w 79953"/>
                <a:gd name="connsiteY3" fmla="*/ 60265 h 149911"/>
                <a:gd name="connsiteX4" fmla="*/ 70059 w 79953"/>
                <a:gd name="connsiteY4" fmla="*/ 6396 h 149911"/>
                <a:gd name="connsiteX5" fmla="*/ 76454 w 79953"/>
                <a:gd name="connsiteY5" fmla="*/ 0 h 149911"/>
                <a:gd name="connsiteX6" fmla="*/ 82850 w 79953"/>
                <a:gd name="connsiteY6" fmla="*/ 6396 h 149911"/>
                <a:gd name="connsiteX7" fmla="*/ 47172 w 79953"/>
                <a:gd name="connsiteY7" fmla="*/ 71058 h 149911"/>
                <a:gd name="connsiteX8" fmla="*/ 12792 w 79953"/>
                <a:gd name="connsiteY8" fmla="*/ 133322 h 149911"/>
                <a:gd name="connsiteX9" fmla="*/ 12792 w 79953"/>
                <a:gd name="connsiteY9" fmla="*/ 146514 h 149911"/>
                <a:gd name="connsiteX10" fmla="*/ 6396 w 79953"/>
                <a:gd name="connsiteY10" fmla="*/ 152910 h 14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953" h="149911">
                  <a:moveTo>
                    <a:pt x="6396" y="152910"/>
                  </a:moveTo>
                  <a:cubicBezTo>
                    <a:pt x="2897" y="152910"/>
                    <a:pt x="0" y="150012"/>
                    <a:pt x="0" y="146514"/>
                  </a:cubicBezTo>
                  <a:lnTo>
                    <a:pt x="0" y="133322"/>
                  </a:lnTo>
                  <a:cubicBezTo>
                    <a:pt x="0" y="103539"/>
                    <a:pt x="15091" y="76255"/>
                    <a:pt x="40375" y="60265"/>
                  </a:cubicBezTo>
                  <a:cubicBezTo>
                    <a:pt x="58964" y="48472"/>
                    <a:pt x="70059" y="28383"/>
                    <a:pt x="70059" y="6396"/>
                  </a:cubicBezTo>
                  <a:cubicBezTo>
                    <a:pt x="70059" y="2898"/>
                    <a:pt x="72956" y="0"/>
                    <a:pt x="76454" y="0"/>
                  </a:cubicBezTo>
                  <a:cubicBezTo>
                    <a:pt x="79953" y="0"/>
                    <a:pt x="82850" y="2898"/>
                    <a:pt x="82850" y="6396"/>
                  </a:cubicBezTo>
                  <a:cubicBezTo>
                    <a:pt x="82850" y="32781"/>
                    <a:pt x="69559" y="56967"/>
                    <a:pt x="47172" y="71058"/>
                  </a:cubicBezTo>
                  <a:cubicBezTo>
                    <a:pt x="25584" y="84650"/>
                    <a:pt x="12792" y="107937"/>
                    <a:pt x="12792" y="133322"/>
                  </a:cubicBezTo>
                  <a:lnTo>
                    <a:pt x="12792" y="146514"/>
                  </a:lnTo>
                  <a:cubicBezTo>
                    <a:pt x="12792" y="150112"/>
                    <a:pt x="9894" y="152910"/>
                    <a:pt x="6396" y="15291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B1D827B-DD64-4830-AEAA-B3950888E20E}"/>
                </a:ext>
              </a:extLst>
            </p:cNvPr>
            <p:cNvSpPr/>
            <p:nvPr/>
          </p:nvSpPr>
          <p:spPr>
            <a:xfrm>
              <a:off x="11312153" y="1868605"/>
              <a:ext cx="9994" cy="9994"/>
            </a:xfrm>
            <a:custGeom>
              <a:avLst/>
              <a:gdLst>
                <a:gd name="connsiteX0" fmla="*/ 9595 w 9994"/>
                <a:gd name="connsiteY0" fmla="*/ 19211 h 9994"/>
                <a:gd name="connsiteX1" fmla="*/ 2799 w 9994"/>
                <a:gd name="connsiteY1" fmla="*/ 16413 h 9994"/>
                <a:gd name="connsiteX2" fmla="*/ 700 w 9994"/>
                <a:gd name="connsiteY2" fmla="*/ 13215 h 9994"/>
                <a:gd name="connsiteX3" fmla="*/ 0 w 9994"/>
                <a:gd name="connsiteY3" fmla="*/ 9617 h 9994"/>
                <a:gd name="connsiteX4" fmla="*/ 700 w 9994"/>
                <a:gd name="connsiteY4" fmla="*/ 5919 h 9994"/>
                <a:gd name="connsiteX5" fmla="*/ 2799 w 9994"/>
                <a:gd name="connsiteY5" fmla="*/ 2821 h 9994"/>
                <a:gd name="connsiteX6" fmla="*/ 5896 w 9994"/>
                <a:gd name="connsiteY6" fmla="*/ 722 h 9994"/>
                <a:gd name="connsiteX7" fmla="*/ 16391 w 9994"/>
                <a:gd name="connsiteY7" fmla="*/ 2821 h 9994"/>
                <a:gd name="connsiteX8" fmla="*/ 18389 w 9994"/>
                <a:gd name="connsiteY8" fmla="*/ 5919 h 9994"/>
                <a:gd name="connsiteX9" fmla="*/ 19189 w 9994"/>
                <a:gd name="connsiteY9" fmla="*/ 9617 h 9994"/>
                <a:gd name="connsiteX10" fmla="*/ 18389 w 9994"/>
                <a:gd name="connsiteY10" fmla="*/ 13215 h 9994"/>
                <a:gd name="connsiteX11" fmla="*/ 16391 w 9994"/>
                <a:gd name="connsiteY11" fmla="*/ 16413 h 9994"/>
                <a:gd name="connsiteX12" fmla="*/ 13193 w 9994"/>
                <a:gd name="connsiteY12" fmla="*/ 18512 h 9994"/>
                <a:gd name="connsiteX13" fmla="*/ 9595 w 9994"/>
                <a:gd name="connsiteY13" fmla="*/ 19211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4" h="9994">
                  <a:moveTo>
                    <a:pt x="9595" y="19211"/>
                  </a:moveTo>
                  <a:cubicBezTo>
                    <a:pt x="6997" y="19211"/>
                    <a:pt x="4598" y="18212"/>
                    <a:pt x="2799" y="16413"/>
                  </a:cubicBezTo>
                  <a:cubicBezTo>
                    <a:pt x="1900" y="15513"/>
                    <a:pt x="1199" y="14414"/>
                    <a:pt x="700" y="13215"/>
                  </a:cubicBezTo>
                  <a:cubicBezTo>
                    <a:pt x="200" y="12115"/>
                    <a:pt x="0" y="10816"/>
                    <a:pt x="0" y="9617"/>
                  </a:cubicBezTo>
                  <a:cubicBezTo>
                    <a:pt x="0" y="8318"/>
                    <a:pt x="200" y="7118"/>
                    <a:pt x="700" y="5919"/>
                  </a:cubicBezTo>
                  <a:cubicBezTo>
                    <a:pt x="1199" y="4720"/>
                    <a:pt x="1900" y="3720"/>
                    <a:pt x="2799" y="2821"/>
                  </a:cubicBezTo>
                  <a:cubicBezTo>
                    <a:pt x="3698" y="1921"/>
                    <a:pt x="4697" y="1222"/>
                    <a:pt x="5896" y="722"/>
                  </a:cubicBezTo>
                  <a:cubicBezTo>
                    <a:pt x="9495" y="-777"/>
                    <a:pt x="13692" y="123"/>
                    <a:pt x="16391" y="2821"/>
                  </a:cubicBezTo>
                  <a:cubicBezTo>
                    <a:pt x="17290" y="3720"/>
                    <a:pt x="17990" y="4720"/>
                    <a:pt x="18389" y="5919"/>
                  </a:cubicBezTo>
                  <a:cubicBezTo>
                    <a:pt x="18889" y="7118"/>
                    <a:pt x="19189" y="8318"/>
                    <a:pt x="19189" y="9617"/>
                  </a:cubicBezTo>
                  <a:cubicBezTo>
                    <a:pt x="19189" y="10816"/>
                    <a:pt x="18889" y="12115"/>
                    <a:pt x="18389" y="13215"/>
                  </a:cubicBezTo>
                  <a:cubicBezTo>
                    <a:pt x="17990" y="14414"/>
                    <a:pt x="17290" y="15513"/>
                    <a:pt x="16391" y="16413"/>
                  </a:cubicBezTo>
                  <a:cubicBezTo>
                    <a:pt x="15491" y="17312"/>
                    <a:pt x="14392" y="18012"/>
                    <a:pt x="13193" y="18512"/>
                  </a:cubicBezTo>
                  <a:cubicBezTo>
                    <a:pt x="12094" y="18911"/>
                    <a:pt x="10794" y="19211"/>
                    <a:pt x="9595" y="1921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44" name="Group 943">
            <a:extLst>
              <a:ext uri="{FF2B5EF4-FFF2-40B4-BE49-F238E27FC236}">
                <a16:creationId xmlns:a16="http://schemas.microsoft.com/office/drawing/2014/main" id="{E48D9AD6-602C-4650-987C-E4A7EA4F311E}"/>
              </a:ext>
            </a:extLst>
          </p:cNvPr>
          <p:cNvGrpSpPr/>
          <p:nvPr/>
        </p:nvGrpSpPr>
        <p:grpSpPr>
          <a:xfrm>
            <a:off x="4063413" y="2608492"/>
            <a:ext cx="465226" cy="459730"/>
            <a:chOff x="4063413" y="2608492"/>
            <a:chExt cx="465226" cy="459730"/>
          </a:xfrm>
          <a:solidFill>
            <a:srgbClr val="FFFFFF"/>
          </a:solidFill>
        </p:grpSpPr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4BD312C-DDB0-4F98-AC30-08FAAE00310A}"/>
                </a:ext>
              </a:extLst>
            </p:cNvPr>
            <p:cNvSpPr/>
            <p:nvPr/>
          </p:nvSpPr>
          <p:spPr>
            <a:xfrm>
              <a:off x="4196335" y="2608492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92428 w 329806"/>
                <a:gd name="connsiteY1" fmla="*/ 464227 h 459729"/>
                <a:gd name="connsiteX2" fmla="*/ 40276 w 329806"/>
                <a:gd name="connsiteY2" fmla="*/ 464227 h 459729"/>
                <a:gd name="connsiteX3" fmla="*/ 6796 w 329806"/>
                <a:gd name="connsiteY3" fmla="*/ 446338 h 459729"/>
                <a:gd name="connsiteX4" fmla="*/ 5796 w 329806"/>
                <a:gd name="connsiteY4" fmla="*/ 441541 h 459729"/>
                <a:gd name="connsiteX5" fmla="*/ 8495 w 329806"/>
                <a:gd name="connsiteY5" fmla="*/ 437443 h 459729"/>
                <a:gd name="connsiteX6" fmla="*/ 17390 w 329806"/>
                <a:gd name="connsiteY6" fmla="*/ 439242 h 459729"/>
                <a:gd name="connsiteX7" fmla="*/ 40276 w 329806"/>
                <a:gd name="connsiteY7" fmla="*/ 451435 h 459729"/>
                <a:gd name="connsiteX8" fmla="*/ 292428 w 329806"/>
                <a:gd name="connsiteY8" fmla="*/ 451435 h 459729"/>
                <a:gd name="connsiteX9" fmla="*/ 319912 w 329806"/>
                <a:gd name="connsiteY9" fmla="*/ 424051 h 459729"/>
                <a:gd name="connsiteX10" fmla="*/ 319912 w 329806"/>
                <a:gd name="connsiteY10" fmla="*/ 314915 h 459729"/>
                <a:gd name="connsiteX11" fmla="*/ 326308 w 329806"/>
                <a:gd name="connsiteY11" fmla="*/ 308519 h 459729"/>
                <a:gd name="connsiteX12" fmla="*/ 332705 w 329806"/>
                <a:gd name="connsiteY12" fmla="*/ 314915 h 459729"/>
                <a:gd name="connsiteX13" fmla="*/ 332705 w 329806"/>
                <a:gd name="connsiteY13" fmla="*/ 424051 h 459729"/>
                <a:gd name="connsiteX14" fmla="*/ 292428 w 329806"/>
                <a:gd name="connsiteY14" fmla="*/ 464227 h 459729"/>
                <a:gd name="connsiteX15" fmla="*/ 6496 w 329806"/>
                <a:gd name="connsiteY15" fmla="*/ 431047 h 459729"/>
                <a:gd name="connsiteX16" fmla="*/ 6496 w 329806"/>
                <a:gd name="connsiteY16" fmla="*/ 431047 h 459729"/>
                <a:gd name="connsiteX17" fmla="*/ 0 w 329806"/>
                <a:gd name="connsiteY17" fmla="*/ 424750 h 459729"/>
                <a:gd name="connsiteX18" fmla="*/ 1799 w 329806"/>
                <a:gd name="connsiteY18" fmla="*/ 420253 h 459729"/>
                <a:gd name="connsiteX19" fmla="*/ 6296 w 329806"/>
                <a:gd name="connsiteY19" fmla="*/ 418254 h 459729"/>
                <a:gd name="connsiteX20" fmla="*/ 6396 w 329806"/>
                <a:gd name="connsiteY20" fmla="*/ 418254 h 459729"/>
                <a:gd name="connsiteX21" fmla="*/ 12792 w 329806"/>
                <a:gd name="connsiteY21" fmla="*/ 424551 h 459729"/>
                <a:gd name="connsiteX22" fmla="*/ 6496 w 329806"/>
                <a:gd name="connsiteY22" fmla="*/ 431047 h 459729"/>
                <a:gd name="connsiteX23" fmla="*/ 6496 w 329806"/>
                <a:gd name="connsiteY23" fmla="*/ 431047 h 459729"/>
                <a:gd name="connsiteX24" fmla="*/ 6396 w 329806"/>
                <a:gd name="connsiteY24" fmla="*/ 411858 h 459729"/>
                <a:gd name="connsiteX25" fmla="*/ 0 w 329806"/>
                <a:gd name="connsiteY25" fmla="*/ 405462 h 459729"/>
                <a:gd name="connsiteX26" fmla="*/ 0 w 329806"/>
                <a:gd name="connsiteY26" fmla="*/ 213575 h 459729"/>
                <a:gd name="connsiteX27" fmla="*/ 6396 w 329806"/>
                <a:gd name="connsiteY27" fmla="*/ 207178 h 459729"/>
                <a:gd name="connsiteX28" fmla="*/ 12792 w 329806"/>
                <a:gd name="connsiteY28" fmla="*/ 213575 h 459729"/>
                <a:gd name="connsiteX29" fmla="*/ 12792 w 329806"/>
                <a:gd name="connsiteY29" fmla="*/ 405462 h 459729"/>
                <a:gd name="connsiteX30" fmla="*/ 6396 w 329806"/>
                <a:gd name="connsiteY30" fmla="*/ 411858 h 459729"/>
                <a:gd name="connsiteX31" fmla="*/ 326308 w 329806"/>
                <a:gd name="connsiteY31" fmla="*/ 302123 h 459729"/>
                <a:gd name="connsiteX32" fmla="*/ 319912 w 329806"/>
                <a:gd name="connsiteY32" fmla="*/ 295726 h 459729"/>
                <a:gd name="connsiteX33" fmla="*/ 319912 w 329806"/>
                <a:gd name="connsiteY33" fmla="*/ 103839 h 459729"/>
                <a:gd name="connsiteX34" fmla="*/ 326308 w 329806"/>
                <a:gd name="connsiteY34" fmla="*/ 97443 h 459729"/>
                <a:gd name="connsiteX35" fmla="*/ 332705 w 329806"/>
                <a:gd name="connsiteY35" fmla="*/ 103839 h 459729"/>
                <a:gd name="connsiteX36" fmla="*/ 332705 w 329806"/>
                <a:gd name="connsiteY36" fmla="*/ 295726 h 459729"/>
                <a:gd name="connsiteX37" fmla="*/ 326308 w 329806"/>
                <a:gd name="connsiteY37" fmla="*/ 302123 h 459729"/>
                <a:gd name="connsiteX38" fmla="*/ 6396 w 329806"/>
                <a:gd name="connsiteY38" fmla="*/ 200782 h 459729"/>
                <a:gd name="connsiteX39" fmla="*/ 0 w 329806"/>
                <a:gd name="connsiteY39" fmla="*/ 194386 h 459729"/>
                <a:gd name="connsiteX40" fmla="*/ 0 w 329806"/>
                <a:gd name="connsiteY40" fmla="*/ 40176 h 459729"/>
                <a:gd name="connsiteX41" fmla="*/ 40276 w 329806"/>
                <a:gd name="connsiteY41" fmla="*/ 0 h 459729"/>
                <a:gd name="connsiteX42" fmla="*/ 228765 w 329806"/>
                <a:gd name="connsiteY42" fmla="*/ 0 h 459729"/>
                <a:gd name="connsiteX43" fmla="*/ 235162 w 329806"/>
                <a:gd name="connsiteY43" fmla="*/ 6396 h 459729"/>
                <a:gd name="connsiteX44" fmla="*/ 228765 w 329806"/>
                <a:gd name="connsiteY44" fmla="*/ 12792 h 459729"/>
                <a:gd name="connsiteX45" fmla="*/ 40276 w 329806"/>
                <a:gd name="connsiteY45" fmla="*/ 12792 h 459729"/>
                <a:gd name="connsiteX46" fmla="*/ 12792 w 329806"/>
                <a:gd name="connsiteY46" fmla="*/ 40176 h 459729"/>
                <a:gd name="connsiteX47" fmla="*/ 12792 w 329806"/>
                <a:gd name="connsiteY47" fmla="*/ 194386 h 459729"/>
                <a:gd name="connsiteX48" fmla="*/ 6396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92428" y="464227"/>
                  </a:lnTo>
                  <a:lnTo>
                    <a:pt x="40276" y="464227"/>
                  </a:lnTo>
                  <a:cubicBezTo>
                    <a:pt x="26784" y="464227"/>
                    <a:pt x="14191" y="457531"/>
                    <a:pt x="6796" y="446338"/>
                  </a:cubicBezTo>
                  <a:cubicBezTo>
                    <a:pt x="5796" y="444839"/>
                    <a:pt x="5497" y="443140"/>
                    <a:pt x="5796" y="441541"/>
                  </a:cubicBezTo>
                  <a:cubicBezTo>
                    <a:pt x="6096" y="439842"/>
                    <a:pt x="7096" y="438342"/>
                    <a:pt x="8495" y="437443"/>
                  </a:cubicBezTo>
                  <a:cubicBezTo>
                    <a:pt x="11393" y="435544"/>
                    <a:pt x="15491" y="436344"/>
                    <a:pt x="17390" y="439242"/>
                  </a:cubicBezTo>
                  <a:cubicBezTo>
                    <a:pt x="22487" y="446837"/>
                    <a:pt x="31082" y="451435"/>
                    <a:pt x="40276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912" y="424051"/>
                  </a:cubicBezTo>
                  <a:lnTo>
                    <a:pt x="319912" y="314915"/>
                  </a:lnTo>
                  <a:cubicBezTo>
                    <a:pt x="319912" y="311417"/>
                    <a:pt x="322710" y="308519"/>
                    <a:pt x="326308" y="308519"/>
                  </a:cubicBezTo>
                  <a:cubicBezTo>
                    <a:pt x="329806" y="308519"/>
                    <a:pt x="332705" y="311417"/>
                    <a:pt x="332705" y="314915"/>
                  </a:cubicBezTo>
                  <a:lnTo>
                    <a:pt x="332705" y="424051"/>
                  </a:lnTo>
                  <a:cubicBezTo>
                    <a:pt x="332605" y="446238"/>
                    <a:pt x="314615" y="464227"/>
                    <a:pt x="292428" y="464227"/>
                  </a:cubicBezTo>
                  <a:close/>
                  <a:moveTo>
                    <a:pt x="6496" y="431047"/>
                  </a:moveTo>
                  <a:lnTo>
                    <a:pt x="6496" y="431047"/>
                  </a:lnTo>
                  <a:cubicBezTo>
                    <a:pt x="2898" y="431047"/>
                    <a:pt x="100" y="428348"/>
                    <a:pt x="0" y="424750"/>
                  </a:cubicBezTo>
                  <a:cubicBezTo>
                    <a:pt x="0" y="423051"/>
                    <a:pt x="600" y="421452"/>
                    <a:pt x="1799" y="420253"/>
                  </a:cubicBezTo>
                  <a:cubicBezTo>
                    <a:pt x="2998" y="419054"/>
                    <a:pt x="4597" y="418354"/>
                    <a:pt x="6296" y="418254"/>
                  </a:cubicBezTo>
                  <a:lnTo>
                    <a:pt x="6396" y="418254"/>
                  </a:lnTo>
                  <a:cubicBezTo>
                    <a:pt x="9894" y="418254"/>
                    <a:pt x="12792" y="421152"/>
                    <a:pt x="12792" y="424551"/>
                  </a:cubicBezTo>
                  <a:cubicBezTo>
                    <a:pt x="12893" y="428048"/>
                    <a:pt x="10094" y="430947"/>
                    <a:pt x="6496" y="431047"/>
                  </a:cubicBezTo>
                  <a:lnTo>
                    <a:pt x="6496" y="431047"/>
                  </a:lnTo>
                  <a:close/>
                  <a:moveTo>
                    <a:pt x="6396" y="411858"/>
                  </a:moveTo>
                  <a:cubicBezTo>
                    <a:pt x="2898" y="411858"/>
                    <a:pt x="0" y="409060"/>
                    <a:pt x="0" y="405462"/>
                  </a:cubicBezTo>
                  <a:lnTo>
                    <a:pt x="0" y="213575"/>
                  </a:lnTo>
                  <a:cubicBezTo>
                    <a:pt x="0" y="210077"/>
                    <a:pt x="2898" y="207178"/>
                    <a:pt x="6396" y="207178"/>
                  </a:cubicBezTo>
                  <a:cubicBezTo>
                    <a:pt x="9994" y="207178"/>
                    <a:pt x="12792" y="210077"/>
                    <a:pt x="12792" y="213575"/>
                  </a:cubicBezTo>
                  <a:lnTo>
                    <a:pt x="12792" y="405462"/>
                  </a:lnTo>
                  <a:cubicBezTo>
                    <a:pt x="12792" y="409060"/>
                    <a:pt x="9994" y="411858"/>
                    <a:pt x="6396" y="411858"/>
                  </a:cubicBezTo>
                  <a:close/>
                  <a:moveTo>
                    <a:pt x="326308" y="302123"/>
                  </a:moveTo>
                  <a:cubicBezTo>
                    <a:pt x="322710" y="302123"/>
                    <a:pt x="319912" y="299324"/>
                    <a:pt x="319912" y="295726"/>
                  </a:cubicBezTo>
                  <a:lnTo>
                    <a:pt x="319912" y="103839"/>
                  </a:lnTo>
                  <a:cubicBezTo>
                    <a:pt x="319912" y="100341"/>
                    <a:pt x="322710" y="97443"/>
                    <a:pt x="326308" y="97443"/>
                  </a:cubicBezTo>
                  <a:cubicBezTo>
                    <a:pt x="329806" y="97443"/>
                    <a:pt x="332705" y="100341"/>
                    <a:pt x="332705" y="103839"/>
                  </a:cubicBezTo>
                  <a:lnTo>
                    <a:pt x="332705" y="295726"/>
                  </a:lnTo>
                  <a:cubicBezTo>
                    <a:pt x="332705" y="299324"/>
                    <a:pt x="329806" y="302123"/>
                    <a:pt x="326308" y="302123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984"/>
                    <a:pt x="0" y="194386"/>
                  </a:cubicBezTo>
                  <a:lnTo>
                    <a:pt x="0" y="40176"/>
                  </a:lnTo>
                  <a:cubicBezTo>
                    <a:pt x="0" y="17989"/>
                    <a:pt x="18089" y="0"/>
                    <a:pt x="40276" y="0"/>
                  </a:cubicBezTo>
                  <a:lnTo>
                    <a:pt x="228765" y="0"/>
                  </a:lnTo>
                  <a:cubicBezTo>
                    <a:pt x="232363" y="0"/>
                    <a:pt x="235162" y="2898"/>
                    <a:pt x="235162" y="6396"/>
                  </a:cubicBezTo>
                  <a:cubicBezTo>
                    <a:pt x="235162" y="9894"/>
                    <a:pt x="232363" y="12792"/>
                    <a:pt x="228765" y="12792"/>
                  </a:cubicBezTo>
                  <a:lnTo>
                    <a:pt x="40276" y="12792"/>
                  </a:lnTo>
                  <a:cubicBezTo>
                    <a:pt x="25185" y="12792"/>
                    <a:pt x="12893" y="25085"/>
                    <a:pt x="12792" y="40176"/>
                  </a:cubicBezTo>
                  <a:lnTo>
                    <a:pt x="12792" y="194386"/>
                  </a:lnTo>
                  <a:cubicBezTo>
                    <a:pt x="12792" y="197984"/>
                    <a:pt x="99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0CAADDBA-2812-4987-9138-89294F3272AE}"/>
                </a:ext>
              </a:extLst>
            </p:cNvPr>
            <p:cNvSpPr/>
            <p:nvPr/>
          </p:nvSpPr>
          <p:spPr>
            <a:xfrm>
              <a:off x="4418704" y="2611491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794 h 99941"/>
                <a:gd name="connsiteX8" fmla="*/ 13292 w 109935"/>
                <a:gd name="connsiteY8" fmla="*/ 10294 h 99941"/>
                <a:gd name="connsiteX9" fmla="*/ 22287 w 109935"/>
                <a:gd name="connsiteY9" fmla="*/ 10294 h 99941"/>
                <a:gd name="connsiteX10" fmla="*/ 108336 w 109935"/>
                <a:gd name="connsiteY10" fmla="*/ 96343 h 99941"/>
                <a:gd name="connsiteX11" fmla="*/ 109735 w 109935"/>
                <a:gd name="connsiteY11" fmla="*/ 103339 h 99941"/>
                <a:gd name="connsiteX12" fmla="*/ 103839 w 109935"/>
                <a:gd name="connsiteY12" fmla="*/ 107237 h 99941"/>
                <a:gd name="connsiteX13" fmla="*/ 12792 w 109935"/>
                <a:gd name="connsiteY13" fmla="*/ 94445 h 99941"/>
                <a:gd name="connsiteX14" fmla="*/ 88448 w 109935"/>
                <a:gd name="connsiteY14" fmla="*/ 94445 h 99941"/>
                <a:gd name="connsiteX15" fmla="*/ 13292 w 109935"/>
                <a:gd name="connsiteY15" fmla="*/ 19289 h 99941"/>
                <a:gd name="connsiteX16" fmla="*/ 12792 w 109935"/>
                <a:gd name="connsiteY16" fmla="*/ 18789 h 99941"/>
                <a:gd name="connsiteX17" fmla="*/ 12792 w 109935"/>
                <a:gd name="connsiteY17" fmla="*/ 944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3098" y="106537"/>
                    <a:pt x="1899" y="105338"/>
                  </a:cubicBezTo>
                  <a:cubicBezTo>
                    <a:pt x="7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10794"/>
                  </a:lnTo>
                  <a:cubicBezTo>
                    <a:pt x="12893" y="10594"/>
                    <a:pt x="13092" y="10494"/>
                    <a:pt x="13292" y="10294"/>
                  </a:cubicBezTo>
                  <a:cubicBezTo>
                    <a:pt x="15691" y="7895"/>
                    <a:pt x="19888" y="7895"/>
                    <a:pt x="22287" y="10294"/>
                  </a:cubicBezTo>
                  <a:lnTo>
                    <a:pt x="108336" y="96343"/>
                  </a:lnTo>
                  <a:cubicBezTo>
                    <a:pt x="110235" y="98142"/>
                    <a:pt x="110835" y="100941"/>
                    <a:pt x="109735" y="103339"/>
                  </a:cubicBezTo>
                  <a:cubicBezTo>
                    <a:pt x="108736" y="105738"/>
                    <a:pt x="106437" y="107237"/>
                    <a:pt x="103839" y="107237"/>
                  </a:cubicBezTo>
                  <a:close/>
                  <a:moveTo>
                    <a:pt x="12792" y="94445"/>
                  </a:moveTo>
                  <a:lnTo>
                    <a:pt x="88448" y="94445"/>
                  </a:lnTo>
                  <a:lnTo>
                    <a:pt x="13292" y="19289"/>
                  </a:lnTo>
                  <a:cubicBezTo>
                    <a:pt x="13092" y="19089"/>
                    <a:pt x="12893" y="18989"/>
                    <a:pt x="12792" y="18789"/>
                  </a:cubicBezTo>
                  <a:lnTo>
                    <a:pt x="12792" y="944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0D61B6B-CEA2-4F24-AEEF-97EACADE729F}"/>
                </a:ext>
              </a:extLst>
            </p:cNvPr>
            <p:cNvSpPr/>
            <p:nvPr/>
          </p:nvSpPr>
          <p:spPr>
            <a:xfrm>
              <a:off x="4096793" y="26795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E80A70-FE80-458D-A172-3D914E45AAA1}"/>
                </a:ext>
              </a:extLst>
            </p:cNvPr>
            <p:cNvSpPr/>
            <p:nvPr/>
          </p:nvSpPr>
          <p:spPr>
            <a:xfrm>
              <a:off x="4107987" y="2668357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B2610350-E51C-4D1E-B8CC-F3499508B520}"/>
                </a:ext>
              </a:extLst>
            </p:cNvPr>
            <p:cNvSpPr/>
            <p:nvPr/>
          </p:nvSpPr>
          <p:spPr>
            <a:xfrm>
              <a:off x="4121179" y="274081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5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8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EF1B7400-601E-4CE5-8AE8-C50D249BE3F7}"/>
                </a:ext>
              </a:extLst>
            </p:cNvPr>
            <p:cNvSpPr/>
            <p:nvPr/>
          </p:nvSpPr>
          <p:spPr>
            <a:xfrm>
              <a:off x="4063413" y="2831162"/>
              <a:ext cx="39977" cy="9994"/>
            </a:xfrm>
            <a:custGeom>
              <a:avLst/>
              <a:gdLst>
                <a:gd name="connsiteX0" fmla="*/ 39477 w 39976"/>
                <a:gd name="connsiteY0" fmla="*/ 12793 h 9994"/>
                <a:gd name="connsiteX1" fmla="*/ 6396 w 39976"/>
                <a:gd name="connsiteY1" fmla="*/ 12793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3"/>
                  </a:moveTo>
                  <a:lnTo>
                    <a:pt x="6396" y="12793"/>
                  </a:lnTo>
                  <a:cubicBezTo>
                    <a:pt x="2898" y="12793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3"/>
                    <a:pt x="39477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DC6DE188-1BEB-46C0-8813-1BEE4520B854}"/>
                </a:ext>
              </a:extLst>
            </p:cNvPr>
            <p:cNvSpPr/>
            <p:nvPr/>
          </p:nvSpPr>
          <p:spPr>
            <a:xfrm>
              <a:off x="4080003" y="2814671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517194E3-2D80-4EFC-9A85-072248614BE3}"/>
                </a:ext>
              </a:extLst>
            </p:cNvPr>
            <p:cNvSpPr/>
            <p:nvPr/>
          </p:nvSpPr>
          <p:spPr>
            <a:xfrm>
              <a:off x="4117219" y="2863880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7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36441 w 59964"/>
                <a:gd name="connsiteY7" fmla="*/ 61427 h 59964"/>
                <a:gd name="connsiteX8" fmla="*/ 30944 w 59964"/>
                <a:gd name="connsiteY8" fmla="*/ 62026 h 59964"/>
                <a:gd name="connsiteX9" fmla="*/ 31044 w 59964"/>
                <a:gd name="connsiteY9" fmla="*/ 12855 h 59964"/>
                <a:gd name="connsiteX10" fmla="*/ 27846 w 59964"/>
                <a:gd name="connsiteY10" fmla="*/ 13155 h 59964"/>
                <a:gd name="connsiteX11" fmla="*/ 16153 w 59964"/>
                <a:gd name="connsiteY11" fmla="*/ 20650 h 59964"/>
                <a:gd name="connsiteX12" fmla="*/ 13155 w 59964"/>
                <a:gd name="connsiteY12" fmla="*/ 34242 h 59964"/>
                <a:gd name="connsiteX13" fmla="*/ 20650 w 59964"/>
                <a:gd name="connsiteY13" fmla="*/ 45936 h 59964"/>
                <a:gd name="connsiteX14" fmla="*/ 34242 w 59964"/>
                <a:gd name="connsiteY14" fmla="*/ 48934 h 59964"/>
                <a:gd name="connsiteX15" fmla="*/ 48934 w 59964"/>
                <a:gd name="connsiteY15" fmla="*/ 27846 h 59964"/>
                <a:gd name="connsiteX16" fmla="*/ 41438 w 59964"/>
                <a:gd name="connsiteY16" fmla="*/ 16153 h 59964"/>
                <a:gd name="connsiteX17" fmla="*/ 31044 w 59964"/>
                <a:gd name="connsiteY17" fmla="*/ 128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246"/>
                    <a:pt x="862" y="20051"/>
                    <a:pt x="5559" y="13255"/>
                  </a:cubicBezTo>
                  <a:cubicBezTo>
                    <a:pt x="10256" y="6459"/>
                    <a:pt x="17352" y="1961"/>
                    <a:pt x="25547" y="462"/>
                  </a:cubicBezTo>
                  <a:cubicBezTo>
                    <a:pt x="33743" y="-937"/>
                    <a:pt x="41938" y="862"/>
                    <a:pt x="48734" y="5559"/>
                  </a:cubicBezTo>
                  <a:cubicBezTo>
                    <a:pt x="55530" y="10257"/>
                    <a:pt x="60027" y="17452"/>
                    <a:pt x="61526" y="25548"/>
                  </a:cubicBezTo>
                  <a:cubicBezTo>
                    <a:pt x="64525" y="42338"/>
                    <a:pt x="53231" y="58428"/>
                    <a:pt x="36441" y="61427"/>
                  </a:cubicBezTo>
                  <a:cubicBezTo>
                    <a:pt x="34642" y="61826"/>
                    <a:pt x="32743" y="62026"/>
                    <a:pt x="30944" y="62026"/>
                  </a:cubicBezTo>
                  <a:close/>
                  <a:moveTo>
                    <a:pt x="31044" y="12855"/>
                  </a:moveTo>
                  <a:cubicBezTo>
                    <a:pt x="29945" y="12855"/>
                    <a:pt x="28945" y="12955"/>
                    <a:pt x="27846" y="13155"/>
                  </a:cubicBezTo>
                  <a:cubicBezTo>
                    <a:pt x="23049" y="13954"/>
                    <a:pt x="18852" y="16653"/>
                    <a:pt x="16153" y="20650"/>
                  </a:cubicBezTo>
                  <a:cubicBezTo>
                    <a:pt x="13455" y="24648"/>
                    <a:pt x="12355" y="29445"/>
                    <a:pt x="13155" y="34242"/>
                  </a:cubicBezTo>
                  <a:cubicBezTo>
                    <a:pt x="13954" y="39040"/>
                    <a:pt x="16653" y="43237"/>
                    <a:pt x="20650" y="45936"/>
                  </a:cubicBezTo>
                  <a:cubicBezTo>
                    <a:pt x="24648" y="48734"/>
                    <a:pt x="29445" y="49733"/>
                    <a:pt x="34242" y="48934"/>
                  </a:cubicBezTo>
                  <a:cubicBezTo>
                    <a:pt x="44137" y="47135"/>
                    <a:pt x="50733" y="37740"/>
                    <a:pt x="48934" y="27846"/>
                  </a:cubicBezTo>
                  <a:cubicBezTo>
                    <a:pt x="48134" y="23049"/>
                    <a:pt x="45436" y="18851"/>
                    <a:pt x="41438" y="16153"/>
                  </a:cubicBezTo>
                  <a:cubicBezTo>
                    <a:pt x="38340" y="13954"/>
                    <a:pt x="34742" y="12855"/>
                    <a:pt x="31044" y="128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3349397-39D2-4F2F-9297-7949B46AD676}"/>
                </a:ext>
              </a:extLst>
            </p:cNvPr>
            <p:cNvSpPr/>
            <p:nvPr/>
          </p:nvSpPr>
          <p:spPr>
            <a:xfrm>
              <a:off x="4110610" y="295091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8058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BA353F4-7B57-41B2-A3E5-A95C7A646846}"/>
                </a:ext>
              </a:extLst>
            </p:cNvPr>
            <p:cNvSpPr/>
            <p:nvPr/>
          </p:nvSpPr>
          <p:spPr>
            <a:xfrm>
              <a:off x="4110610" y="295091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8058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0152B1E0-CFC3-459A-A9B6-B54E4A028EDC}"/>
                </a:ext>
              </a:extLst>
            </p:cNvPr>
            <p:cNvSpPr/>
            <p:nvPr/>
          </p:nvSpPr>
          <p:spPr>
            <a:xfrm>
              <a:off x="4275014" y="2788412"/>
              <a:ext cx="49971" cy="99941"/>
            </a:xfrm>
            <a:custGeom>
              <a:avLst/>
              <a:gdLst>
                <a:gd name="connsiteX0" fmla="*/ 50245 w 49970"/>
                <a:gd name="connsiteY0" fmla="*/ 100516 h 99941"/>
                <a:gd name="connsiteX1" fmla="*/ 45748 w 49970"/>
                <a:gd name="connsiteY1" fmla="*/ 98617 h 99941"/>
                <a:gd name="connsiteX2" fmla="*/ 1874 w 49970"/>
                <a:gd name="connsiteY2" fmla="*/ 54743 h 99941"/>
                <a:gd name="connsiteX3" fmla="*/ 1874 w 49970"/>
                <a:gd name="connsiteY3" fmla="*/ 45748 h 99941"/>
                <a:gd name="connsiteX4" fmla="*/ 45748 w 49970"/>
                <a:gd name="connsiteY4" fmla="*/ 1874 h 99941"/>
                <a:gd name="connsiteX5" fmla="*/ 54843 w 49970"/>
                <a:gd name="connsiteY5" fmla="*/ 1874 h 99941"/>
                <a:gd name="connsiteX6" fmla="*/ 54843 w 49970"/>
                <a:gd name="connsiteY6" fmla="*/ 10869 h 99941"/>
                <a:gd name="connsiteX7" fmla="*/ 15466 w 49970"/>
                <a:gd name="connsiteY7" fmla="*/ 50245 h 99941"/>
                <a:gd name="connsiteX8" fmla="*/ 54843 w 49970"/>
                <a:gd name="connsiteY8" fmla="*/ 89622 h 99941"/>
                <a:gd name="connsiteX9" fmla="*/ 54843 w 49970"/>
                <a:gd name="connsiteY9" fmla="*/ 98617 h 99941"/>
                <a:gd name="connsiteX10" fmla="*/ 50245 w 49970"/>
                <a:gd name="connsiteY10" fmla="*/ 100516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70" h="99941">
                  <a:moveTo>
                    <a:pt x="50245" y="100516"/>
                  </a:moveTo>
                  <a:cubicBezTo>
                    <a:pt x="48646" y="100516"/>
                    <a:pt x="46948" y="99916"/>
                    <a:pt x="45748" y="98617"/>
                  </a:cubicBezTo>
                  <a:lnTo>
                    <a:pt x="1874" y="54743"/>
                  </a:lnTo>
                  <a:cubicBezTo>
                    <a:pt x="-625" y="52244"/>
                    <a:pt x="-625" y="48247"/>
                    <a:pt x="1874" y="45748"/>
                  </a:cubicBezTo>
                  <a:lnTo>
                    <a:pt x="45748" y="1874"/>
                  </a:lnTo>
                  <a:cubicBezTo>
                    <a:pt x="48246" y="-625"/>
                    <a:pt x="52344" y="-625"/>
                    <a:pt x="54843" y="1874"/>
                  </a:cubicBezTo>
                  <a:cubicBezTo>
                    <a:pt x="57341" y="4372"/>
                    <a:pt x="57341" y="8370"/>
                    <a:pt x="54843" y="10869"/>
                  </a:cubicBezTo>
                  <a:lnTo>
                    <a:pt x="15466" y="50245"/>
                  </a:lnTo>
                  <a:lnTo>
                    <a:pt x="54843" y="89622"/>
                  </a:lnTo>
                  <a:cubicBezTo>
                    <a:pt x="57341" y="92121"/>
                    <a:pt x="57341" y="96119"/>
                    <a:pt x="54843" y="98617"/>
                  </a:cubicBezTo>
                  <a:cubicBezTo>
                    <a:pt x="53444" y="99916"/>
                    <a:pt x="51845" y="100516"/>
                    <a:pt x="50245" y="10051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84DBB2A1-7238-42FC-B0B2-B885FA5EDB32}"/>
                </a:ext>
              </a:extLst>
            </p:cNvPr>
            <p:cNvSpPr/>
            <p:nvPr/>
          </p:nvSpPr>
          <p:spPr>
            <a:xfrm>
              <a:off x="4393844" y="2788412"/>
              <a:ext cx="49971" cy="99941"/>
            </a:xfrm>
            <a:custGeom>
              <a:avLst/>
              <a:gdLst>
                <a:gd name="connsiteX0" fmla="*/ 6371 w 49970"/>
                <a:gd name="connsiteY0" fmla="*/ 100516 h 99941"/>
                <a:gd name="connsiteX1" fmla="*/ 1874 w 49970"/>
                <a:gd name="connsiteY1" fmla="*/ 98617 h 99941"/>
                <a:gd name="connsiteX2" fmla="*/ 1874 w 49970"/>
                <a:gd name="connsiteY2" fmla="*/ 89622 h 99941"/>
                <a:gd name="connsiteX3" fmla="*/ 41251 w 49970"/>
                <a:gd name="connsiteY3" fmla="*/ 50245 h 99941"/>
                <a:gd name="connsiteX4" fmla="*/ 1874 w 49970"/>
                <a:gd name="connsiteY4" fmla="*/ 10869 h 99941"/>
                <a:gd name="connsiteX5" fmla="*/ 1874 w 49970"/>
                <a:gd name="connsiteY5" fmla="*/ 1874 h 99941"/>
                <a:gd name="connsiteX6" fmla="*/ 10969 w 49970"/>
                <a:gd name="connsiteY6" fmla="*/ 1874 h 99941"/>
                <a:gd name="connsiteX7" fmla="*/ 54843 w 49970"/>
                <a:gd name="connsiteY7" fmla="*/ 45748 h 99941"/>
                <a:gd name="connsiteX8" fmla="*/ 54843 w 49970"/>
                <a:gd name="connsiteY8" fmla="*/ 54743 h 99941"/>
                <a:gd name="connsiteX9" fmla="*/ 10969 w 49970"/>
                <a:gd name="connsiteY9" fmla="*/ 98617 h 99941"/>
                <a:gd name="connsiteX10" fmla="*/ 6371 w 49970"/>
                <a:gd name="connsiteY10" fmla="*/ 100516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70" h="99941">
                  <a:moveTo>
                    <a:pt x="6371" y="100516"/>
                  </a:moveTo>
                  <a:cubicBezTo>
                    <a:pt x="4772" y="100516"/>
                    <a:pt x="3073" y="99916"/>
                    <a:pt x="1874" y="98617"/>
                  </a:cubicBezTo>
                  <a:cubicBezTo>
                    <a:pt x="-625" y="96119"/>
                    <a:pt x="-625" y="92121"/>
                    <a:pt x="1874" y="89622"/>
                  </a:cubicBezTo>
                  <a:lnTo>
                    <a:pt x="41251" y="50245"/>
                  </a:ln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54843" y="45748"/>
                  </a:lnTo>
                  <a:cubicBezTo>
                    <a:pt x="57341" y="48247"/>
                    <a:pt x="57341" y="52244"/>
                    <a:pt x="54843" y="54743"/>
                  </a:cubicBezTo>
                  <a:lnTo>
                    <a:pt x="10969" y="98617"/>
                  </a:lnTo>
                  <a:cubicBezTo>
                    <a:pt x="9570" y="99916"/>
                    <a:pt x="7970" y="100516"/>
                    <a:pt x="6371" y="10051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43" name="Group 942">
            <a:extLst>
              <a:ext uri="{FF2B5EF4-FFF2-40B4-BE49-F238E27FC236}">
                <a16:creationId xmlns:a16="http://schemas.microsoft.com/office/drawing/2014/main" id="{C471020E-FECA-48C2-A8C3-A8124E10486D}"/>
              </a:ext>
            </a:extLst>
          </p:cNvPr>
          <p:cNvGrpSpPr/>
          <p:nvPr/>
        </p:nvGrpSpPr>
        <p:grpSpPr>
          <a:xfrm>
            <a:off x="5223331" y="2608492"/>
            <a:ext cx="465126" cy="459730"/>
            <a:chOff x="5223331" y="2608492"/>
            <a:chExt cx="465126" cy="459730"/>
          </a:xfrm>
          <a:solidFill>
            <a:srgbClr val="FFFFFF"/>
          </a:solidFill>
        </p:grpSpPr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0FD7789-0EEC-4C10-BF34-7F2D6200F180}"/>
                </a:ext>
              </a:extLst>
            </p:cNvPr>
            <p:cNvSpPr/>
            <p:nvPr/>
          </p:nvSpPr>
          <p:spPr>
            <a:xfrm>
              <a:off x="5356153" y="2608492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92428 w 329806"/>
                <a:gd name="connsiteY1" fmla="*/ 464227 h 459729"/>
                <a:gd name="connsiteX2" fmla="*/ 40276 w 329806"/>
                <a:gd name="connsiteY2" fmla="*/ 464227 h 459729"/>
                <a:gd name="connsiteX3" fmla="*/ 6796 w 329806"/>
                <a:gd name="connsiteY3" fmla="*/ 446338 h 459729"/>
                <a:gd name="connsiteX4" fmla="*/ 5797 w 329806"/>
                <a:gd name="connsiteY4" fmla="*/ 441541 h 459729"/>
                <a:gd name="connsiteX5" fmla="*/ 8595 w 329806"/>
                <a:gd name="connsiteY5" fmla="*/ 437443 h 459729"/>
                <a:gd name="connsiteX6" fmla="*/ 17390 w 329806"/>
                <a:gd name="connsiteY6" fmla="*/ 439242 h 459729"/>
                <a:gd name="connsiteX7" fmla="*/ 40276 w 329806"/>
                <a:gd name="connsiteY7" fmla="*/ 451435 h 459729"/>
                <a:gd name="connsiteX8" fmla="*/ 292428 w 329806"/>
                <a:gd name="connsiteY8" fmla="*/ 451435 h 459729"/>
                <a:gd name="connsiteX9" fmla="*/ 319912 w 329806"/>
                <a:gd name="connsiteY9" fmla="*/ 424051 h 459729"/>
                <a:gd name="connsiteX10" fmla="*/ 319912 w 329806"/>
                <a:gd name="connsiteY10" fmla="*/ 314915 h 459729"/>
                <a:gd name="connsiteX11" fmla="*/ 326308 w 329806"/>
                <a:gd name="connsiteY11" fmla="*/ 308519 h 459729"/>
                <a:gd name="connsiteX12" fmla="*/ 332705 w 329806"/>
                <a:gd name="connsiteY12" fmla="*/ 314915 h 459729"/>
                <a:gd name="connsiteX13" fmla="*/ 332705 w 329806"/>
                <a:gd name="connsiteY13" fmla="*/ 424051 h 459729"/>
                <a:gd name="connsiteX14" fmla="*/ 292428 w 329806"/>
                <a:gd name="connsiteY14" fmla="*/ 464227 h 459729"/>
                <a:gd name="connsiteX15" fmla="*/ 6596 w 329806"/>
                <a:gd name="connsiteY15" fmla="*/ 431047 h 459729"/>
                <a:gd name="connsiteX16" fmla="*/ 6596 w 329806"/>
                <a:gd name="connsiteY16" fmla="*/ 431047 h 459729"/>
                <a:gd name="connsiteX17" fmla="*/ 100 w 329806"/>
                <a:gd name="connsiteY17" fmla="*/ 424750 h 459729"/>
                <a:gd name="connsiteX18" fmla="*/ 1899 w 329806"/>
                <a:gd name="connsiteY18" fmla="*/ 420253 h 459729"/>
                <a:gd name="connsiteX19" fmla="*/ 6296 w 329806"/>
                <a:gd name="connsiteY19" fmla="*/ 418254 h 459729"/>
                <a:gd name="connsiteX20" fmla="*/ 6496 w 329806"/>
                <a:gd name="connsiteY20" fmla="*/ 418254 h 459729"/>
                <a:gd name="connsiteX21" fmla="*/ 12893 w 329806"/>
                <a:gd name="connsiteY21" fmla="*/ 424551 h 459729"/>
                <a:gd name="connsiteX22" fmla="*/ 6596 w 329806"/>
                <a:gd name="connsiteY22" fmla="*/ 431047 h 459729"/>
                <a:gd name="connsiteX23" fmla="*/ 6596 w 329806"/>
                <a:gd name="connsiteY23" fmla="*/ 431047 h 459729"/>
                <a:gd name="connsiteX24" fmla="*/ 6496 w 329806"/>
                <a:gd name="connsiteY24" fmla="*/ 411858 h 459729"/>
                <a:gd name="connsiteX25" fmla="*/ 0 w 329806"/>
                <a:gd name="connsiteY25" fmla="*/ 405462 h 459729"/>
                <a:gd name="connsiteX26" fmla="*/ 0 w 329806"/>
                <a:gd name="connsiteY26" fmla="*/ 213575 h 459729"/>
                <a:gd name="connsiteX27" fmla="*/ 6496 w 329806"/>
                <a:gd name="connsiteY27" fmla="*/ 207178 h 459729"/>
                <a:gd name="connsiteX28" fmla="*/ 12893 w 329806"/>
                <a:gd name="connsiteY28" fmla="*/ 213575 h 459729"/>
                <a:gd name="connsiteX29" fmla="*/ 12893 w 329806"/>
                <a:gd name="connsiteY29" fmla="*/ 405462 h 459729"/>
                <a:gd name="connsiteX30" fmla="*/ 6496 w 329806"/>
                <a:gd name="connsiteY30" fmla="*/ 411858 h 459729"/>
                <a:gd name="connsiteX31" fmla="*/ 326308 w 329806"/>
                <a:gd name="connsiteY31" fmla="*/ 302123 h 459729"/>
                <a:gd name="connsiteX32" fmla="*/ 319912 w 329806"/>
                <a:gd name="connsiteY32" fmla="*/ 295726 h 459729"/>
                <a:gd name="connsiteX33" fmla="*/ 319912 w 329806"/>
                <a:gd name="connsiteY33" fmla="*/ 103839 h 459729"/>
                <a:gd name="connsiteX34" fmla="*/ 326308 w 329806"/>
                <a:gd name="connsiteY34" fmla="*/ 97443 h 459729"/>
                <a:gd name="connsiteX35" fmla="*/ 332705 w 329806"/>
                <a:gd name="connsiteY35" fmla="*/ 103839 h 459729"/>
                <a:gd name="connsiteX36" fmla="*/ 332705 w 329806"/>
                <a:gd name="connsiteY36" fmla="*/ 295726 h 459729"/>
                <a:gd name="connsiteX37" fmla="*/ 326308 w 329806"/>
                <a:gd name="connsiteY37" fmla="*/ 302123 h 459729"/>
                <a:gd name="connsiteX38" fmla="*/ 6496 w 329806"/>
                <a:gd name="connsiteY38" fmla="*/ 200782 h 459729"/>
                <a:gd name="connsiteX39" fmla="*/ 0 w 329806"/>
                <a:gd name="connsiteY39" fmla="*/ 194386 h 459729"/>
                <a:gd name="connsiteX40" fmla="*/ 0 w 329806"/>
                <a:gd name="connsiteY40" fmla="*/ 40176 h 459729"/>
                <a:gd name="connsiteX41" fmla="*/ 40276 w 329806"/>
                <a:gd name="connsiteY41" fmla="*/ 0 h 459729"/>
                <a:gd name="connsiteX42" fmla="*/ 228865 w 329806"/>
                <a:gd name="connsiteY42" fmla="*/ 0 h 459729"/>
                <a:gd name="connsiteX43" fmla="*/ 235262 w 329806"/>
                <a:gd name="connsiteY43" fmla="*/ 6396 h 459729"/>
                <a:gd name="connsiteX44" fmla="*/ 228865 w 329806"/>
                <a:gd name="connsiteY44" fmla="*/ 12792 h 459729"/>
                <a:gd name="connsiteX45" fmla="*/ 40276 w 329806"/>
                <a:gd name="connsiteY45" fmla="*/ 12792 h 459729"/>
                <a:gd name="connsiteX46" fmla="*/ 12893 w 329806"/>
                <a:gd name="connsiteY46" fmla="*/ 40176 h 459729"/>
                <a:gd name="connsiteX47" fmla="*/ 12893 w 329806"/>
                <a:gd name="connsiteY47" fmla="*/ 194386 h 459729"/>
                <a:gd name="connsiteX48" fmla="*/ 6496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92428" y="464227"/>
                  </a:lnTo>
                  <a:lnTo>
                    <a:pt x="40276" y="464227"/>
                  </a:lnTo>
                  <a:cubicBezTo>
                    <a:pt x="26784" y="464227"/>
                    <a:pt x="14292" y="457531"/>
                    <a:pt x="6796" y="446338"/>
                  </a:cubicBezTo>
                  <a:cubicBezTo>
                    <a:pt x="5797" y="444839"/>
                    <a:pt x="5497" y="443140"/>
                    <a:pt x="5797" y="441541"/>
                  </a:cubicBezTo>
                  <a:cubicBezTo>
                    <a:pt x="6196" y="439842"/>
                    <a:pt x="7096" y="438342"/>
                    <a:pt x="8595" y="437443"/>
                  </a:cubicBezTo>
                  <a:cubicBezTo>
                    <a:pt x="11393" y="435544"/>
                    <a:pt x="15491" y="436344"/>
                    <a:pt x="17390" y="439242"/>
                  </a:cubicBezTo>
                  <a:cubicBezTo>
                    <a:pt x="22487" y="446837"/>
                    <a:pt x="31082" y="451435"/>
                    <a:pt x="40276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912" y="424051"/>
                  </a:cubicBezTo>
                  <a:lnTo>
                    <a:pt x="319912" y="314915"/>
                  </a:lnTo>
                  <a:cubicBezTo>
                    <a:pt x="319912" y="311417"/>
                    <a:pt x="322810" y="308519"/>
                    <a:pt x="326308" y="308519"/>
                  </a:cubicBezTo>
                  <a:cubicBezTo>
                    <a:pt x="329806" y="308519"/>
                    <a:pt x="332705" y="311417"/>
                    <a:pt x="332705" y="314915"/>
                  </a:cubicBezTo>
                  <a:lnTo>
                    <a:pt x="332705" y="424051"/>
                  </a:lnTo>
                  <a:cubicBezTo>
                    <a:pt x="332705" y="446238"/>
                    <a:pt x="314615" y="464227"/>
                    <a:pt x="292428" y="464227"/>
                  </a:cubicBezTo>
                  <a:close/>
                  <a:moveTo>
                    <a:pt x="6596" y="431047"/>
                  </a:moveTo>
                  <a:lnTo>
                    <a:pt x="6596" y="431047"/>
                  </a:lnTo>
                  <a:cubicBezTo>
                    <a:pt x="2998" y="431047"/>
                    <a:pt x="100" y="428248"/>
                    <a:pt x="100" y="424750"/>
                  </a:cubicBezTo>
                  <a:cubicBezTo>
                    <a:pt x="0" y="423051"/>
                    <a:pt x="700" y="421452"/>
                    <a:pt x="1899" y="420253"/>
                  </a:cubicBezTo>
                  <a:cubicBezTo>
                    <a:pt x="2998" y="419054"/>
                    <a:pt x="4597" y="418354"/>
                    <a:pt x="6296" y="418254"/>
                  </a:cubicBezTo>
                  <a:cubicBezTo>
                    <a:pt x="6396" y="418254"/>
                    <a:pt x="6496" y="418254"/>
                    <a:pt x="6496" y="418254"/>
                  </a:cubicBezTo>
                  <a:cubicBezTo>
                    <a:pt x="9894" y="418254"/>
                    <a:pt x="12792" y="421152"/>
                    <a:pt x="12893" y="424551"/>
                  </a:cubicBezTo>
                  <a:cubicBezTo>
                    <a:pt x="12893" y="428048"/>
                    <a:pt x="10094" y="430947"/>
                    <a:pt x="6596" y="431047"/>
                  </a:cubicBezTo>
                  <a:lnTo>
                    <a:pt x="6596" y="431047"/>
                  </a:lnTo>
                  <a:close/>
                  <a:moveTo>
                    <a:pt x="6496" y="411858"/>
                  </a:moveTo>
                  <a:cubicBezTo>
                    <a:pt x="2898" y="411858"/>
                    <a:pt x="0" y="409060"/>
                    <a:pt x="0" y="405462"/>
                  </a:cubicBezTo>
                  <a:lnTo>
                    <a:pt x="0" y="213575"/>
                  </a:lnTo>
                  <a:cubicBezTo>
                    <a:pt x="0" y="210077"/>
                    <a:pt x="2898" y="207178"/>
                    <a:pt x="6496" y="207178"/>
                  </a:cubicBezTo>
                  <a:cubicBezTo>
                    <a:pt x="9994" y="207178"/>
                    <a:pt x="12893" y="210077"/>
                    <a:pt x="12893" y="213575"/>
                  </a:cubicBezTo>
                  <a:lnTo>
                    <a:pt x="12893" y="405462"/>
                  </a:lnTo>
                  <a:cubicBezTo>
                    <a:pt x="12893" y="409060"/>
                    <a:pt x="9994" y="411858"/>
                    <a:pt x="6496" y="411858"/>
                  </a:cubicBezTo>
                  <a:close/>
                  <a:moveTo>
                    <a:pt x="326308" y="302123"/>
                  </a:moveTo>
                  <a:cubicBezTo>
                    <a:pt x="322810" y="302123"/>
                    <a:pt x="319912" y="299324"/>
                    <a:pt x="319912" y="295726"/>
                  </a:cubicBezTo>
                  <a:lnTo>
                    <a:pt x="319912" y="103839"/>
                  </a:lnTo>
                  <a:cubicBezTo>
                    <a:pt x="319912" y="100341"/>
                    <a:pt x="322810" y="97443"/>
                    <a:pt x="326308" y="97443"/>
                  </a:cubicBezTo>
                  <a:cubicBezTo>
                    <a:pt x="329806" y="97443"/>
                    <a:pt x="332705" y="100341"/>
                    <a:pt x="332705" y="103839"/>
                  </a:cubicBezTo>
                  <a:lnTo>
                    <a:pt x="332705" y="295726"/>
                  </a:lnTo>
                  <a:cubicBezTo>
                    <a:pt x="332705" y="299324"/>
                    <a:pt x="329806" y="302123"/>
                    <a:pt x="326308" y="302123"/>
                  </a:cubicBezTo>
                  <a:close/>
                  <a:moveTo>
                    <a:pt x="6496" y="200782"/>
                  </a:moveTo>
                  <a:cubicBezTo>
                    <a:pt x="2898" y="200782"/>
                    <a:pt x="0" y="197984"/>
                    <a:pt x="0" y="194386"/>
                  </a:cubicBezTo>
                  <a:lnTo>
                    <a:pt x="0" y="40176"/>
                  </a:lnTo>
                  <a:cubicBezTo>
                    <a:pt x="100" y="17989"/>
                    <a:pt x="18089" y="0"/>
                    <a:pt x="40276" y="0"/>
                  </a:cubicBezTo>
                  <a:lnTo>
                    <a:pt x="228865" y="0"/>
                  </a:lnTo>
                  <a:cubicBezTo>
                    <a:pt x="232363" y="0"/>
                    <a:pt x="235262" y="2898"/>
                    <a:pt x="235262" y="6396"/>
                  </a:cubicBezTo>
                  <a:cubicBezTo>
                    <a:pt x="235262" y="9894"/>
                    <a:pt x="232363" y="12792"/>
                    <a:pt x="228865" y="12792"/>
                  </a:cubicBezTo>
                  <a:lnTo>
                    <a:pt x="40276" y="12792"/>
                  </a:lnTo>
                  <a:cubicBezTo>
                    <a:pt x="25185" y="12792"/>
                    <a:pt x="12893" y="25085"/>
                    <a:pt x="12893" y="40176"/>
                  </a:cubicBezTo>
                  <a:lnTo>
                    <a:pt x="12893" y="194386"/>
                  </a:lnTo>
                  <a:cubicBezTo>
                    <a:pt x="12893" y="197984"/>
                    <a:pt x="9994" y="200782"/>
                    <a:pt x="64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C08EF018-E344-4DB9-8B4C-EB3E1CAF9B8B}"/>
                </a:ext>
              </a:extLst>
            </p:cNvPr>
            <p:cNvSpPr/>
            <p:nvPr/>
          </p:nvSpPr>
          <p:spPr>
            <a:xfrm>
              <a:off x="5578522" y="2611491"/>
              <a:ext cx="109935" cy="99941"/>
            </a:xfrm>
            <a:custGeom>
              <a:avLst/>
              <a:gdLst>
                <a:gd name="connsiteX0" fmla="*/ 1039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794 h 99941"/>
                <a:gd name="connsiteX8" fmla="*/ 13292 w 109935"/>
                <a:gd name="connsiteY8" fmla="*/ 10294 h 99941"/>
                <a:gd name="connsiteX9" fmla="*/ 22387 w 109935"/>
                <a:gd name="connsiteY9" fmla="*/ 10294 h 99941"/>
                <a:gd name="connsiteX10" fmla="*/ 108436 w 109935"/>
                <a:gd name="connsiteY10" fmla="*/ 96343 h 99941"/>
                <a:gd name="connsiteX11" fmla="*/ 109836 w 109935"/>
                <a:gd name="connsiteY11" fmla="*/ 103339 h 99941"/>
                <a:gd name="connsiteX12" fmla="*/ 103939 w 109935"/>
                <a:gd name="connsiteY12" fmla="*/ 107237 h 99941"/>
                <a:gd name="connsiteX13" fmla="*/ 12792 w 109935"/>
                <a:gd name="connsiteY13" fmla="*/ 94445 h 99941"/>
                <a:gd name="connsiteX14" fmla="*/ 88448 w 109935"/>
                <a:gd name="connsiteY14" fmla="*/ 94445 h 99941"/>
                <a:gd name="connsiteX15" fmla="*/ 13292 w 109935"/>
                <a:gd name="connsiteY15" fmla="*/ 19289 h 99941"/>
                <a:gd name="connsiteX16" fmla="*/ 12792 w 109935"/>
                <a:gd name="connsiteY16" fmla="*/ 18789 h 99941"/>
                <a:gd name="connsiteX17" fmla="*/ 12792 w 109935"/>
                <a:gd name="connsiteY17" fmla="*/ 944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939" y="107237"/>
                  </a:moveTo>
                  <a:lnTo>
                    <a:pt x="6396" y="107237"/>
                  </a:lnTo>
                  <a:cubicBezTo>
                    <a:pt x="4797" y="107237"/>
                    <a:pt x="3098" y="106537"/>
                    <a:pt x="1899" y="105338"/>
                  </a:cubicBezTo>
                  <a:cubicBezTo>
                    <a:pt x="7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994" y="0"/>
                    <a:pt x="12792" y="2898"/>
                    <a:pt x="12792" y="6396"/>
                  </a:cubicBezTo>
                  <a:lnTo>
                    <a:pt x="12792" y="10794"/>
                  </a:lnTo>
                  <a:cubicBezTo>
                    <a:pt x="12993" y="10594"/>
                    <a:pt x="13092" y="10494"/>
                    <a:pt x="13292" y="10294"/>
                  </a:cubicBezTo>
                  <a:cubicBezTo>
                    <a:pt x="15691" y="7895"/>
                    <a:pt x="19889" y="7895"/>
                    <a:pt x="22387" y="10294"/>
                  </a:cubicBezTo>
                  <a:lnTo>
                    <a:pt x="108436" y="96343"/>
                  </a:lnTo>
                  <a:cubicBezTo>
                    <a:pt x="110235" y="98142"/>
                    <a:pt x="110835" y="100941"/>
                    <a:pt x="109836" y="103339"/>
                  </a:cubicBezTo>
                  <a:cubicBezTo>
                    <a:pt x="108836" y="105738"/>
                    <a:pt x="106437" y="107237"/>
                    <a:pt x="103939" y="107237"/>
                  </a:cubicBezTo>
                  <a:close/>
                  <a:moveTo>
                    <a:pt x="12792" y="94445"/>
                  </a:moveTo>
                  <a:lnTo>
                    <a:pt x="88448" y="94445"/>
                  </a:lnTo>
                  <a:lnTo>
                    <a:pt x="13292" y="19289"/>
                  </a:lnTo>
                  <a:cubicBezTo>
                    <a:pt x="13092" y="19089"/>
                    <a:pt x="12993" y="18989"/>
                    <a:pt x="12792" y="18789"/>
                  </a:cubicBezTo>
                  <a:lnTo>
                    <a:pt x="12792" y="944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3BD8580-DE91-41F4-A118-AC1B46DF2947}"/>
                </a:ext>
              </a:extLst>
            </p:cNvPr>
            <p:cNvSpPr/>
            <p:nvPr/>
          </p:nvSpPr>
          <p:spPr>
            <a:xfrm>
              <a:off x="5256612" y="26795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EFD16918-E041-422B-8861-6ED77B4F718D}"/>
                </a:ext>
              </a:extLst>
            </p:cNvPr>
            <p:cNvSpPr/>
            <p:nvPr/>
          </p:nvSpPr>
          <p:spPr>
            <a:xfrm>
              <a:off x="5267905" y="2668357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BC8DE2B1-DB22-4DC5-88C6-4ADBBA202D61}"/>
                </a:ext>
              </a:extLst>
            </p:cNvPr>
            <p:cNvSpPr/>
            <p:nvPr/>
          </p:nvSpPr>
          <p:spPr>
            <a:xfrm>
              <a:off x="5281097" y="274081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6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B6063D-A20A-4C9F-9D70-38F1D959DCED}"/>
                </a:ext>
              </a:extLst>
            </p:cNvPr>
            <p:cNvSpPr/>
            <p:nvPr/>
          </p:nvSpPr>
          <p:spPr>
            <a:xfrm>
              <a:off x="5223331" y="2831162"/>
              <a:ext cx="39977" cy="9994"/>
            </a:xfrm>
            <a:custGeom>
              <a:avLst/>
              <a:gdLst>
                <a:gd name="connsiteX0" fmla="*/ 39477 w 39976"/>
                <a:gd name="connsiteY0" fmla="*/ 12793 h 9994"/>
                <a:gd name="connsiteX1" fmla="*/ 6396 w 39976"/>
                <a:gd name="connsiteY1" fmla="*/ 12793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3"/>
                  </a:moveTo>
                  <a:lnTo>
                    <a:pt x="6396" y="12793"/>
                  </a:lnTo>
                  <a:cubicBezTo>
                    <a:pt x="2898" y="12793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3"/>
                    <a:pt x="39477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1EAE4CE4-2FBD-4F21-8BFA-EAECA6768C78}"/>
                </a:ext>
              </a:extLst>
            </p:cNvPr>
            <p:cNvSpPr/>
            <p:nvPr/>
          </p:nvSpPr>
          <p:spPr>
            <a:xfrm>
              <a:off x="5239822" y="2814671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8A88A7E-0B79-4B7D-A054-31A888494B15}"/>
                </a:ext>
              </a:extLst>
            </p:cNvPr>
            <p:cNvSpPr/>
            <p:nvPr/>
          </p:nvSpPr>
          <p:spPr>
            <a:xfrm>
              <a:off x="5277137" y="2863880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7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36441 w 59964"/>
                <a:gd name="connsiteY7" fmla="*/ 61427 h 59964"/>
                <a:gd name="connsiteX8" fmla="*/ 30944 w 59964"/>
                <a:gd name="connsiteY8" fmla="*/ 62026 h 59964"/>
                <a:gd name="connsiteX9" fmla="*/ 31044 w 59964"/>
                <a:gd name="connsiteY9" fmla="*/ 12855 h 59964"/>
                <a:gd name="connsiteX10" fmla="*/ 27846 w 59964"/>
                <a:gd name="connsiteY10" fmla="*/ 13155 h 59964"/>
                <a:gd name="connsiteX11" fmla="*/ 16153 w 59964"/>
                <a:gd name="connsiteY11" fmla="*/ 20650 h 59964"/>
                <a:gd name="connsiteX12" fmla="*/ 13155 w 59964"/>
                <a:gd name="connsiteY12" fmla="*/ 34242 h 59964"/>
                <a:gd name="connsiteX13" fmla="*/ 20650 w 59964"/>
                <a:gd name="connsiteY13" fmla="*/ 45936 h 59964"/>
                <a:gd name="connsiteX14" fmla="*/ 34243 w 59964"/>
                <a:gd name="connsiteY14" fmla="*/ 48934 h 59964"/>
                <a:gd name="connsiteX15" fmla="*/ 48934 w 59964"/>
                <a:gd name="connsiteY15" fmla="*/ 27846 h 59964"/>
                <a:gd name="connsiteX16" fmla="*/ 41438 w 59964"/>
                <a:gd name="connsiteY16" fmla="*/ 16153 h 59964"/>
                <a:gd name="connsiteX17" fmla="*/ 31044 w 59964"/>
                <a:gd name="connsiteY17" fmla="*/ 128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246"/>
                    <a:pt x="862" y="20051"/>
                    <a:pt x="5559" y="13255"/>
                  </a:cubicBezTo>
                  <a:cubicBezTo>
                    <a:pt x="10256" y="6459"/>
                    <a:pt x="17352" y="1961"/>
                    <a:pt x="25547" y="462"/>
                  </a:cubicBezTo>
                  <a:cubicBezTo>
                    <a:pt x="33743" y="-937"/>
                    <a:pt x="41938" y="862"/>
                    <a:pt x="48734" y="5559"/>
                  </a:cubicBezTo>
                  <a:cubicBezTo>
                    <a:pt x="55530" y="10257"/>
                    <a:pt x="60027" y="17452"/>
                    <a:pt x="61526" y="25548"/>
                  </a:cubicBezTo>
                  <a:cubicBezTo>
                    <a:pt x="64525" y="42338"/>
                    <a:pt x="53231" y="58428"/>
                    <a:pt x="36441" y="61427"/>
                  </a:cubicBezTo>
                  <a:cubicBezTo>
                    <a:pt x="34542" y="61826"/>
                    <a:pt x="32743" y="62026"/>
                    <a:pt x="30944" y="62026"/>
                  </a:cubicBezTo>
                  <a:close/>
                  <a:moveTo>
                    <a:pt x="31044" y="12855"/>
                  </a:moveTo>
                  <a:cubicBezTo>
                    <a:pt x="29945" y="12855"/>
                    <a:pt x="28946" y="12955"/>
                    <a:pt x="27846" y="13155"/>
                  </a:cubicBezTo>
                  <a:cubicBezTo>
                    <a:pt x="23049" y="13954"/>
                    <a:pt x="18852" y="16653"/>
                    <a:pt x="16153" y="20650"/>
                  </a:cubicBezTo>
                  <a:cubicBezTo>
                    <a:pt x="13455" y="24648"/>
                    <a:pt x="12355" y="29445"/>
                    <a:pt x="13155" y="34242"/>
                  </a:cubicBezTo>
                  <a:cubicBezTo>
                    <a:pt x="13955" y="39040"/>
                    <a:pt x="16653" y="43237"/>
                    <a:pt x="20650" y="45936"/>
                  </a:cubicBezTo>
                  <a:cubicBezTo>
                    <a:pt x="24648" y="48734"/>
                    <a:pt x="29445" y="49733"/>
                    <a:pt x="34243" y="48934"/>
                  </a:cubicBezTo>
                  <a:cubicBezTo>
                    <a:pt x="44137" y="47135"/>
                    <a:pt x="50733" y="37740"/>
                    <a:pt x="48934" y="27846"/>
                  </a:cubicBezTo>
                  <a:cubicBezTo>
                    <a:pt x="48134" y="23049"/>
                    <a:pt x="45436" y="18851"/>
                    <a:pt x="41438" y="16153"/>
                  </a:cubicBezTo>
                  <a:cubicBezTo>
                    <a:pt x="38340" y="13954"/>
                    <a:pt x="34742" y="12855"/>
                    <a:pt x="31044" y="128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AF59955B-7856-478C-911E-A4CA1256AD1C}"/>
                </a:ext>
              </a:extLst>
            </p:cNvPr>
            <p:cNvSpPr/>
            <p:nvPr/>
          </p:nvSpPr>
          <p:spPr>
            <a:xfrm>
              <a:off x="5270528" y="295091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460" y="280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04063FE2-9513-4FF0-A7EC-8246617E1739}"/>
                </a:ext>
              </a:extLst>
            </p:cNvPr>
            <p:cNvSpPr/>
            <p:nvPr/>
          </p:nvSpPr>
          <p:spPr>
            <a:xfrm>
              <a:off x="5270429" y="295091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8058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D9321110-E0B2-4FC9-859F-533CB8AF2EE9}"/>
                </a:ext>
              </a:extLst>
            </p:cNvPr>
            <p:cNvSpPr/>
            <p:nvPr/>
          </p:nvSpPr>
          <p:spPr>
            <a:xfrm>
              <a:off x="5428111" y="2803078"/>
              <a:ext cx="49971" cy="59965"/>
            </a:xfrm>
            <a:custGeom>
              <a:avLst/>
              <a:gdLst>
                <a:gd name="connsiteX0" fmla="*/ 57866 w 49970"/>
                <a:gd name="connsiteY0" fmla="*/ 62064 h 59964"/>
                <a:gd name="connsiteX1" fmla="*/ 42875 w 49970"/>
                <a:gd name="connsiteY1" fmla="*/ 62064 h 59964"/>
                <a:gd name="connsiteX2" fmla="*/ 28483 w 49970"/>
                <a:gd name="connsiteY2" fmla="*/ 38577 h 59964"/>
                <a:gd name="connsiteX3" fmla="*/ 14092 w 49970"/>
                <a:gd name="connsiteY3" fmla="*/ 62064 h 59964"/>
                <a:gd name="connsiteX4" fmla="*/ 0 w 49970"/>
                <a:gd name="connsiteY4" fmla="*/ 62064 h 59964"/>
                <a:gd name="connsiteX5" fmla="*/ 20588 w 49970"/>
                <a:gd name="connsiteY5" fmla="*/ 30082 h 59964"/>
                <a:gd name="connsiteX6" fmla="*/ 1299 w 49970"/>
                <a:gd name="connsiteY6" fmla="*/ 0 h 59964"/>
                <a:gd name="connsiteX7" fmla="*/ 15791 w 49970"/>
                <a:gd name="connsiteY7" fmla="*/ 0 h 59964"/>
                <a:gd name="connsiteX8" fmla="*/ 29183 w 49970"/>
                <a:gd name="connsiteY8" fmla="*/ 22287 h 59964"/>
                <a:gd name="connsiteX9" fmla="*/ 42275 w 49970"/>
                <a:gd name="connsiteY9" fmla="*/ 0 h 59964"/>
                <a:gd name="connsiteX10" fmla="*/ 56467 w 49970"/>
                <a:gd name="connsiteY10" fmla="*/ 0 h 59964"/>
                <a:gd name="connsiteX11" fmla="*/ 36978 w 49970"/>
                <a:gd name="connsiteY11" fmla="*/ 30782 h 59964"/>
                <a:gd name="connsiteX12" fmla="*/ 57866 w 49970"/>
                <a:gd name="connsiteY12" fmla="*/ 62064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970" h="59964">
                  <a:moveTo>
                    <a:pt x="57866" y="62064"/>
                  </a:moveTo>
                  <a:lnTo>
                    <a:pt x="42875" y="62064"/>
                  </a:lnTo>
                  <a:lnTo>
                    <a:pt x="28483" y="38577"/>
                  </a:lnTo>
                  <a:lnTo>
                    <a:pt x="14092" y="62064"/>
                  </a:lnTo>
                  <a:lnTo>
                    <a:pt x="0" y="62064"/>
                  </a:lnTo>
                  <a:lnTo>
                    <a:pt x="20588" y="30082"/>
                  </a:lnTo>
                  <a:lnTo>
                    <a:pt x="1299" y="0"/>
                  </a:lnTo>
                  <a:lnTo>
                    <a:pt x="15791" y="0"/>
                  </a:lnTo>
                  <a:lnTo>
                    <a:pt x="29183" y="22287"/>
                  </a:lnTo>
                  <a:lnTo>
                    <a:pt x="42275" y="0"/>
                  </a:lnTo>
                  <a:lnTo>
                    <a:pt x="56467" y="0"/>
                  </a:lnTo>
                  <a:lnTo>
                    <a:pt x="36978" y="30782"/>
                  </a:lnTo>
                  <a:lnTo>
                    <a:pt x="57866" y="6206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A6CBE585-9FEF-4FA4-8588-AFC6BB827478}"/>
                </a:ext>
              </a:extLst>
            </p:cNvPr>
            <p:cNvSpPr/>
            <p:nvPr/>
          </p:nvSpPr>
          <p:spPr>
            <a:xfrm>
              <a:off x="5493772" y="2803078"/>
              <a:ext cx="59965" cy="59965"/>
            </a:xfrm>
            <a:custGeom>
              <a:avLst/>
              <a:gdLst>
                <a:gd name="connsiteX0" fmla="*/ 26284 w 59964"/>
                <a:gd name="connsiteY0" fmla="*/ 62064 h 59964"/>
                <a:gd name="connsiteX1" fmla="*/ 11393 w 59964"/>
                <a:gd name="connsiteY1" fmla="*/ 13392 h 59964"/>
                <a:gd name="connsiteX2" fmla="*/ 10993 w 59964"/>
                <a:gd name="connsiteY2" fmla="*/ 13392 h 59964"/>
                <a:gd name="connsiteX3" fmla="*/ 11793 w 59964"/>
                <a:gd name="connsiteY3" fmla="*/ 33181 h 59964"/>
                <a:gd name="connsiteX4" fmla="*/ 11793 w 59964"/>
                <a:gd name="connsiteY4" fmla="*/ 62064 h 59964"/>
                <a:gd name="connsiteX5" fmla="*/ 0 w 59964"/>
                <a:gd name="connsiteY5" fmla="*/ 62064 h 59964"/>
                <a:gd name="connsiteX6" fmla="*/ 0 w 59964"/>
                <a:gd name="connsiteY6" fmla="*/ 0 h 59964"/>
                <a:gd name="connsiteX7" fmla="*/ 17889 w 59964"/>
                <a:gd name="connsiteY7" fmla="*/ 0 h 59964"/>
                <a:gd name="connsiteX8" fmla="*/ 32581 w 59964"/>
                <a:gd name="connsiteY8" fmla="*/ 47472 h 59964"/>
                <a:gd name="connsiteX9" fmla="*/ 32880 w 59964"/>
                <a:gd name="connsiteY9" fmla="*/ 47472 h 59964"/>
                <a:gd name="connsiteX10" fmla="*/ 48471 w 59964"/>
                <a:gd name="connsiteY10" fmla="*/ 0 h 59964"/>
                <a:gd name="connsiteX11" fmla="*/ 66361 w 59964"/>
                <a:gd name="connsiteY11" fmla="*/ 0 h 59964"/>
                <a:gd name="connsiteX12" fmla="*/ 66361 w 59964"/>
                <a:gd name="connsiteY12" fmla="*/ 62064 h 59964"/>
                <a:gd name="connsiteX13" fmla="*/ 54068 w 59964"/>
                <a:gd name="connsiteY13" fmla="*/ 62064 h 59964"/>
                <a:gd name="connsiteX14" fmla="*/ 54068 w 59964"/>
                <a:gd name="connsiteY14" fmla="*/ 32681 h 59964"/>
                <a:gd name="connsiteX15" fmla="*/ 54168 w 59964"/>
                <a:gd name="connsiteY15" fmla="*/ 27884 h 59964"/>
                <a:gd name="connsiteX16" fmla="*/ 54768 w 59964"/>
                <a:gd name="connsiteY16" fmla="*/ 13492 h 59964"/>
                <a:gd name="connsiteX17" fmla="*/ 54368 w 59964"/>
                <a:gd name="connsiteY17" fmla="*/ 13492 h 59964"/>
                <a:gd name="connsiteX18" fmla="*/ 38377 w 59964"/>
                <a:gd name="connsiteY18" fmla="*/ 62064 h 59964"/>
                <a:gd name="connsiteX19" fmla="*/ 26284 w 59964"/>
                <a:gd name="connsiteY19" fmla="*/ 62064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26284" y="62064"/>
                  </a:moveTo>
                  <a:lnTo>
                    <a:pt x="11393" y="13392"/>
                  </a:lnTo>
                  <a:lnTo>
                    <a:pt x="10993" y="13392"/>
                  </a:lnTo>
                  <a:cubicBezTo>
                    <a:pt x="11493" y="23286"/>
                    <a:pt x="11793" y="29882"/>
                    <a:pt x="11793" y="33181"/>
                  </a:cubicBezTo>
                  <a:lnTo>
                    <a:pt x="11793" y="62064"/>
                  </a:lnTo>
                  <a:lnTo>
                    <a:pt x="0" y="62064"/>
                  </a:lnTo>
                  <a:lnTo>
                    <a:pt x="0" y="0"/>
                  </a:lnTo>
                  <a:lnTo>
                    <a:pt x="17889" y="0"/>
                  </a:lnTo>
                  <a:lnTo>
                    <a:pt x="32581" y="47472"/>
                  </a:lnTo>
                  <a:lnTo>
                    <a:pt x="32880" y="47472"/>
                  </a:lnTo>
                  <a:lnTo>
                    <a:pt x="48471" y="0"/>
                  </a:lnTo>
                  <a:lnTo>
                    <a:pt x="66361" y="0"/>
                  </a:lnTo>
                  <a:lnTo>
                    <a:pt x="66361" y="62064"/>
                  </a:lnTo>
                  <a:lnTo>
                    <a:pt x="54068" y="62064"/>
                  </a:lnTo>
                  <a:lnTo>
                    <a:pt x="54068" y="32681"/>
                  </a:lnTo>
                  <a:cubicBezTo>
                    <a:pt x="54068" y="31282"/>
                    <a:pt x="54068" y="29683"/>
                    <a:pt x="54168" y="27884"/>
                  </a:cubicBezTo>
                  <a:cubicBezTo>
                    <a:pt x="54168" y="26085"/>
                    <a:pt x="54368" y="21288"/>
                    <a:pt x="54768" y="13492"/>
                  </a:cubicBezTo>
                  <a:lnTo>
                    <a:pt x="54368" y="13492"/>
                  </a:lnTo>
                  <a:lnTo>
                    <a:pt x="38377" y="62064"/>
                  </a:lnTo>
                  <a:lnTo>
                    <a:pt x="26284" y="6206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EB8EB7C-4758-4FC2-A2A5-F5C441E11D42}"/>
                </a:ext>
              </a:extLst>
            </p:cNvPr>
            <p:cNvSpPr/>
            <p:nvPr/>
          </p:nvSpPr>
          <p:spPr>
            <a:xfrm>
              <a:off x="5575724" y="2803078"/>
              <a:ext cx="29982" cy="59965"/>
            </a:xfrm>
            <a:custGeom>
              <a:avLst/>
              <a:gdLst>
                <a:gd name="connsiteX0" fmla="*/ 0 w 29982"/>
                <a:gd name="connsiteY0" fmla="*/ 62064 h 59964"/>
                <a:gd name="connsiteX1" fmla="*/ 0 w 29982"/>
                <a:gd name="connsiteY1" fmla="*/ 0 h 59964"/>
                <a:gd name="connsiteX2" fmla="*/ 13192 w 29982"/>
                <a:gd name="connsiteY2" fmla="*/ 0 h 59964"/>
                <a:gd name="connsiteX3" fmla="*/ 13192 w 29982"/>
                <a:gd name="connsiteY3" fmla="*/ 51170 h 59964"/>
                <a:gd name="connsiteX4" fmla="*/ 38377 w 29982"/>
                <a:gd name="connsiteY4" fmla="*/ 51170 h 59964"/>
                <a:gd name="connsiteX5" fmla="*/ 38377 w 29982"/>
                <a:gd name="connsiteY5" fmla="*/ 62064 h 59964"/>
                <a:gd name="connsiteX6" fmla="*/ 0 w 29982"/>
                <a:gd name="connsiteY6" fmla="*/ 62064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59964">
                  <a:moveTo>
                    <a:pt x="0" y="62064"/>
                  </a:moveTo>
                  <a:lnTo>
                    <a:pt x="0" y="0"/>
                  </a:lnTo>
                  <a:lnTo>
                    <a:pt x="13192" y="0"/>
                  </a:lnTo>
                  <a:lnTo>
                    <a:pt x="13192" y="51170"/>
                  </a:lnTo>
                  <a:lnTo>
                    <a:pt x="38377" y="51170"/>
                  </a:lnTo>
                  <a:lnTo>
                    <a:pt x="38377" y="62064"/>
                  </a:lnTo>
                  <a:lnTo>
                    <a:pt x="0" y="6206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42" name="Group 941">
            <a:extLst>
              <a:ext uri="{FF2B5EF4-FFF2-40B4-BE49-F238E27FC236}">
                <a16:creationId xmlns:a16="http://schemas.microsoft.com/office/drawing/2014/main" id="{B90831FF-CE54-450F-80FC-AF5198908F98}"/>
              </a:ext>
            </a:extLst>
          </p:cNvPr>
          <p:cNvGrpSpPr/>
          <p:nvPr/>
        </p:nvGrpSpPr>
        <p:grpSpPr>
          <a:xfrm>
            <a:off x="6383149" y="2608492"/>
            <a:ext cx="465227" cy="459730"/>
            <a:chOff x="6383149" y="2608492"/>
            <a:chExt cx="465227" cy="459730"/>
          </a:xfrm>
          <a:solidFill>
            <a:srgbClr val="FFFFFF"/>
          </a:solidFill>
        </p:grpSpPr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AE26180-C01B-4B21-8DAA-0E8217AE7132}"/>
                </a:ext>
              </a:extLst>
            </p:cNvPr>
            <p:cNvSpPr/>
            <p:nvPr/>
          </p:nvSpPr>
          <p:spPr>
            <a:xfrm>
              <a:off x="6516072" y="2608492"/>
              <a:ext cx="329806" cy="459730"/>
            </a:xfrm>
            <a:custGeom>
              <a:avLst/>
              <a:gdLst>
                <a:gd name="connsiteX0" fmla="*/ 292328 w 329806"/>
                <a:gd name="connsiteY0" fmla="*/ 464227 h 459729"/>
                <a:gd name="connsiteX1" fmla="*/ 292328 w 329806"/>
                <a:gd name="connsiteY1" fmla="*/ 464227 h 459729"/>
                <a:gd name="connsiteX2" fmla="*/ 40176 w 329806"/>
                <a:gd name="connsiteY2" fmla="*/ 464227 h 459729"/>
                <a:gd name="connsiteX3" fmla="*/ 6696 w 329806"/>
                <a:gd name="connsiteY3" fmla="*/ 446338 h 459729"/>
                <a:gd name="connsiteX4" fmla="*/ 5697 w 329806"/>
                <a:gd name="connsiteY4" fmla="*/ 441441 h 459729"/>
                <a:gd name="connsiteX5" fmla="*/ 8495 w 329806"/>
                <a:gd name="connsiteY5" fmla="*/ 437443 h 459729"/>
                <a:gd name="connsiteX6" fmla="*/ 17390 w 329806"/>
                <a:gd name="connsiteY6" fmla="*/ 439242 h 459729"/>
                <a:gd name="connsiteX7" fmla="*/ 40176 w 329806"/>
                <a:gd name="connsiteY7" fmla="*/ 451435 h 459729"/>
                <a:gd name="connsiteX8" fmla="*/ 292328 w 329806"/>
                <a:gd name="connsiteY8" fmla="*/ 451435 h 459729"/>
                <a:gd name="connsiteX9" fmla="*/ 319812 w 329806"/>
                <a:gd name="connsiteY9" fmla="*/ 424051 h 459729"/>
                <a:gd name="connsiteX10" fmla="*/ 319812 w 329806"/>
                <a:gd name="connsiteY10" fmla="*/ 314915 h 459729"/>
                <a:gd name="connsiteX11" fmla="*/ 326208 w 329806"/>
                <a:gd name="connsiteY11" fmla="*/ 308519 h 459729"/>
                <a:gd name="connsiteX12" fmla="*/ 332604 w 329806"/>
                <a:gd name="connsiteY12" fmla="*/ 314915 h 459729"/>
                <a:gd name="connsiteX13" fmla="*/ 332604 w 329806"/>
                <a:gd name="connsiteY13" fmla="*/ 424051 h 459729"/>
                <a:gd name="connsiteX14" fmla="*/ 292328 w 329806"/>
                <a:gd name="connsiteY14" fmla="*/ 464227 h 459729"/>
                <a:gd name="connsiteX15" fmla="*/ 6496 w 329806"/>
                <a:gd name="connsiteY15" fmla="*/ 431047 h 459729"/>
                <a:gd name="connsiteX16" fmla="*/ 6396 w 329806"/>
                <a:gd name="connsiteY16" fmla="*/ 431047 h 459729"/>
                <a:gd name="connsiteX17" fmla="*/ 0 w 329806"/>
                <a:gd name="connsiteY17" fmla="*/ 424750 h 459729"/>
                <a:gd name="connsiteX18" fmla="*/ 1799 w 329806"/>
                <a:gd name="connsiteY18" fmla="*/ 420253 h 459729"/>
                <a:gd name="connsiteX19" fmla="*/ 6296 w 329806"/>
                <a:gd name="connsiteY19" fmla="*/ 418254 h 459729"/>
                <a:gd name="connsiteX20" fmla="*/ 6396 w 329806"/>
                <a:gd name="connsiteY20" fmla="*/ 418254 h 459729"/>
                <a:gd name="connsiteX21" fmla="*/ 12792 w 329806"/>
                <a:gd name="connsiteY21" fmla="*/ 424551 h 459729"/>
                <a:gd name="connsiteX22" fmla="*/ 6496 w 329806"/>
                <a:gd name="connsiteY22" fmla="*/ 431047 h 459729"/>
                <a:gd name="connsiteX23" fmla="*/ 6496 w 329806"/>
                <a:gd name="connsiteY23" fmla="*/ 431047 h 459729"/>
                <a:gd name="connsiteX24" fmla="*/ 6396 w 329806"/>
                <a:gd name="connsiteY24" fmla="*/ 411858 h 459729"/>
                <a:gd name="connsiteX25" fmla="*/ 0 w 329806"/>
                <a:gd name="connsiteY25" fmla="*/ 405462 h 459729"/>
                <a:gd name="connsiteX26" fmla="*/ 0 w 329806"/>
                <a:gd name="connsiteY26" fmla="*/ 213575 h 459729"/>
                <a:gd name="connsiteX27" fmla="*/ 6396 w 329806"/>
                <a:gd name="connsiteY27" fmla="*/ 207178 h 459729"/>
                <a:gd name="connsiteX28" fmla="*/ 12792 w 329806"/>
                <a:gd name="connsiteY28" fmla="*/ 213575 h 459729"/>
                <a:gd name="connsiteX29" fmla="*/ 12792 w 329806"/>
                <a:gd name="connsiteY29" fmla="*/ 405462 h 459729"/>
                <a:gd name="connsiteX30" fmla="*/ 6396 w 329806"/>
                <a:gd name="connsiteY30" fmla="*/ 411858 h 459729"/>
                <a:gd name="connsiteX31" fmla="*/ 326208 w 329806"/>
                <a:gd name="connsiteY31" fmla="*/ 302123 h 459729"/>
                <a:gd name="connsiteX32" fmla="*/ 319812 w 329806"/>
                <a:gd name="connsiteY32" fmla="*/ 295726 h 459729"/>
                <a:gd name="connsiteX33" fmla="*/ 319812 w 329806"/>
                <a:gd name="connsiteY33" fmla="*/ 103839 h 459729"/>
                <a:gd name="connsiteX34" fmla="*/ 326208 w 329806"/>
                <a:gd name="connsiteY34" fmla="*/ 97443 h 459729"/>
                <a:gd name="connsiteX35" fmla="*/ 332604 w 329806"/>
                <a:gd name="connsiteY35" fmla="*/ 103839 h 459729"/>
                <a:gd name="connsiteX36" fmla="*/ 332604 w 329806"/>
                <a:gd name="connsiteY36" fmla="*/ 295726 h 459729"/>
                <a:gd name="connsiteX37" fmla="*/ 326208 w 329806"/>
                <a:gd name="connsiteY37" fmla="*/ 302123 h 459729"/>
                <a:gd name="connsiteX38" fmla="*/ 6396 w 329806"/>
                <a:gd name="connsiteY38" fmla="*/ 200782 h 459729"/>
                <a:gd name="connsiteX39" fmla="*/ 0 w 329806"/>
                <a:gd name="connsiteY39" fmla="*/ 194386 h 459729"/>
                <a:gd name="connsiteX40" fmla="*/ 0 w 329806"/>
                <a:gd name="connsiteY40" fmla="*/ 40176 h 459729"/>
                <a:gd name="connsiteX41" fmla="*/ 40176 w 329806"/>
                <a:gd name="connsiteY41" fmla="*/ 0 h 459729"/>
                <a:gd name="connsiteX42" fmla="*/ 228765 w 329806"/>
                <a:gd name="connsiteY42" fmla="*/ 0 h 459729"/>
                <a:gd name="connsiteX43" fmla="*/ 235161 w 329806"/>
                <a:gd name="connsiteY43" fmla="*/ 6396 h 459729"/>
                <a:gd name="connsiteX44" fmla="*/ 228765 w 329806"/>
                <a:gd name="connsiteY44" fmla="*/ 12792 h 459729"/>
                <a:gd name="connsiteX45" fmla="*/ 40176 w 329806"/>
                <a:gd name="connsiteY45" fmla="*/ 12792 h 459729"/>
                <a:gd name="connsiteX46" fmla="*/ 12792 w 329806"/>
                <a:gd name="connsiteY46" fmla="*/ 40176 h 459729"/>
                <a:gd name="connsiteX47" fmla="*/ 12792 w 329806"/>
                <a:gd name="connsiteY47" fmla="*/ 194386 h 459729"/>
                <a:gd name="connsiteX48" fmla="*/ 6396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328" y="464227"/>
                  </a:moveTo>
                  <a:lnTo>
                    <a:pt x="292328" y="464227"/>
                  </a:lnTo>
                  <a:lnTo>
                    <a:pt x="40176" y="464227"/>
                  </a:lnTo>
                  <a:cubicBezTo>
                    <a:pt x="26684" y="464227"/>
                    <a:pt x="14191" y="457531"/>
                    <a:pt x="6696" y="446338"/>
                  </a:cubicBezTo>
                  <a:cubicBezTo>
                    <a:pt x="5697" y="444839"/>
                    <a:pt x="5397" y="443140"/>
                    <a:pt x="5697" y="441441"/>
                  </a:cubicBezTo>
                  <a:cubicBezTo>
                    <a:pt x="6096" y="439842"/>
                    <a:pt x="7095" y="438342"/>
                    <a:pt x="8495" y="437443"/>
                  </a:cubicBezTo>
                  <a:cubicBezTo>
                    <a:pt x="11293" y="435544"/>
                    <a:pt x="15491" y="436344"/>
                    <a:pt x="17390" y="439242"/>
                  </a:cubicBezTo>
                  <a:cubicBezTo>
                    <a:pt x="22487" y="446837"/>
                    <a:pt x="30982" y="451435"/>
                    <a:pt x="40176" y="451435"/>
                  </a:cubicBezTo>
                  <a:lnTo>
                    <a:pt x="292328" y="451435"/>
                  </a:lnTo>
                  <a:cubicBezTo>
                    <a:pt x="307519" y="451435"/>
                    <a:pt x="319812" y="439142"/>
                    <a:pt x="319812" y="424051"/>
                  </a:cubicBezTo>
                  <a:lnTo>
                    <a:pt x="319812" y="314915"/>
                  </a:lnTo>
                  <a:cubicBezTo>
                    <a:pt x="319812" y="311417"/>
                    <a:pt x="322710" y="308519"/>
                    <a:pt x="326208" y="308519"/>
                  </a:cubicBezTo>
                  <a:cubicBezTo>
                    <a:pt x="329706" y="308519"/>
                    <a:pt x="332604" y="311417"/>
                    <a:pt x="332604" y="314915"/>
                  </a:cubicBezTo>
                  <a:lnTo>
                    <a:pt x="332604" y="424051"/>
                  </a:lnTo>
                  <a:cubicBezTo>
                    <a:pt x="332604" y="446238"/>
                    <a:pt x="314515" y="464227"/>
                    <a:pt x="292328" y="464227"/>
                  </a:cubicBezTo>
                  <a:close/>
                  <a:moveTo>
                    <a:pt x="6496" y="431047"/>
                  </a:moveTo>
                  <a:lnTo>
                    <a:pt x="6396" y="431047"/>
                  </a:lnTo>
                  <a:cubicBezTo>
                    <a:pt x="2898" y="431047"/>
                    <a:pt x="99" y="428248"/>
                    <a:pt x="0" y="424750"/>
                  </a:cubicBezTo>
                  <a:cubicBezTo>
                    <a:pt x="0" y="423051"/>
                    <a:pt x="600" y="421452"/>
                    <a:pt x="1799" y="420253"/>
                  </a:cubicBezTo>
                  <a:cubicBezTo>
                    <a:pt x="2998" y="419054"/>
                    <a:pt x="4597" y="418354"/>
                    <a:pt x="6296" y="418254"/>
                  </a:cubicBezTo>
                  <a:lnTo>
                    <a:pt x="6396" y="418254"/>
                  </a:lnTo>
                  <a:cubicBezTo>
                    <a:pt x="9794" y="418254"/>
                    <a:pt x="12692" y="421152"/>
                    <a:pt x="12792" y="424551"/>
                  </a:cubicBezTo>
                  <a:cubicBezTo>
                    <a:pt x="12892" y="428048"/>
                    <a:pt x="9994" y="430947"/>
                    <a:pt x="6496" y="431047"/>
                  </a:cubicBezTo>
                  <a:lnTo>
                    <a:pt x="6496" y="431047"/>
                  </a:lnTo>
                  <a:close/>
                  <a:moveTo>
                    <a:pt x="6396" y="411858"/>
                  </a:moveTo>
                  <a:cubicBezTo>
                    <a:pt x="2898" y="411858"/>
                    <a:pt x="0" y="409060"/>
                    <a:pt x="0" y="405462"/>
                  </a:cubicBezTo>
                  <a:lnTo>
                    <a:pt x="0" y="213575"/>
                  </a:lnTo>
                  <a:cubicBezTo>
                    <a:pt x="0" y="210077"/>
                    <a:pt x="2898" y="207178"/>
                    <a:pt x="6396" y="207178"/>
                  </a:cubicBezTo>
                  <a:cubicBezTo>
                    <a:pt x="9894" y="207178"/>
                    <a:pt x="12792" y="210077"/>
                    <a:pt x="12792" y="213575"/>
                  </a:cubicBezTo>
                  <a:lnTo>
                    <a:pt x="12792" y="405462"/>
                  </a:lnTo>
                  <a:cubicBezTo>
                    <a:pt x="12792" y="409060"/>
                    <a:pt x="9894" y="411858"/>
                    <a:pt x="6396" y="411858"/>
                  </a:cubicBezTo>
                  <a:close/>
                  <a:moveTo>
                    <a:pt x="326208" y="302123"/>
                  </a:moveTo>
                  <a:cubicBezTo>
                    <a:pt x="322710" y="302123"/>
                    <a:pt x="319812" y="299324"/>
                    <a:pt x="319812" y="295726"/>
                  </a:cubicBezTo>
                  <a:lnTo>
                    <a:pt x="319812" y="103839"/>
                  </a:lnTo>
                  <a:cubicBezTo>
                    <a:pt x="319812" y="100341"/>
                    <a:pt x="322710" y="97443"/>
                    <a:pt x="326208" y="97443"/>
                  </a:cubicBezTo>
                  <a:cubicBezTo>
                    <a:pt x="329706" y="97443"/>
                    <a:pt x="332604" y="100341"/>
                    <a:pt x="332604" y="103839"/>
                  </a:cubicBezTo>
                  <a:lnTo>
                    <a:pt x="332604" y="295726"/>
                  </a:lnTo>
                  <a:cubicBezTo>
                    <a:pt x="332604" y="299324"/>
                    <a:pt x="329706" y="302123"/>
                    <a:pt x="326208" y="302123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984"/>
                    <a:pt x="0" y="194386"/>
                  </a:cubicBezTo>
                  <a:lnTo>
                    <a:pt x="0" y="40176"/>
                  </a:lnTo>
                  <a:cubicBezTo>
                    <a:pt x="0" y="17989"/>
                    <a:pt x="17989" y="0"/>
                    <a:pt x="40176" y="0"/>
                  </a:cubicBezTo>
                  <a:lnTo>
                    <a:pt x="228765" y="0"/>
                  </a:lnTo>
                  <a:cubicBezTo>
                    <a:pt x="232263" y="0"/>
                    <a:pt x="235161" y="2898"/>
                    <a:pt x="235161" y="6396"/>
                  </a:cubicBezTo>
                  <a:cubicBezTo>
                    <a:pt x="235161" y="9894"/>
                    <a:pt x="232263" y="12792"/>
                    <a:pt x="228765" y="12792"/>
                  </a:cubicBezTo>
                  <a:lnTo>
                    <a:pt x="40176" y="12792"/>
                  </a:lnTo>
                  <a:cubicBezTo>
                    <a:pt x="25085" y="12792"/>
                    <a:pt x="12792" y="25085"/>
                    <a:pt x="12792" y="40176"/>
                  </a:cubicBezTo>
                  <a:lnTo>
                    <a:pt x="12792" y="194386"/>
                  </a:lnTo>
                  <a:cubicBezTo>
                    <a:pt x="12792" y="197984"/>
                    <a:pt x="98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3E181A1-726F-4D25-993E-4C21204FCAD6}"/>
                </a:ext>
              </a:extLst>
            </p:cNvPr>
            <p:cNvSpPr/>
            <p:nvPr/>
          </p:nvSpPr>
          <p:spPr>
            <a:xfrm>
              <a:off x="6738441" y="2611491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7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692 w 109935"/>
                <a:gd name="connsiteY6" fmla="*/ 6396 h 99941"/>
                <a:gd name="connsiteX7" fmla="*/ 12692 w 109935"/>
                <a:gd name="connsiteY7" fmla="*/ 10794 h 99941"/>
                <a:gd name="connsiteX8" fmla="*/ 13192 w 109935"/>
                <a:gd name="connsiteY8" fmla="*/ 10294 h 99941"/>
                <a:gd name="connsiteX9" fmla="*/ 22287 w 109935"/>
                <a:gd name="connsiteY9" fmla="*/ 10294 h 99941"/>
                <a:gd name="connsiteX10" fmla="*/ 108336 w 109935"/>
                <a:gd name="connsiteY10" fmla="*/ 96343 h 99941"/>
                <a:gd name="connsiteX11" fmla="*/ 109735 w 109935"/>
                <a:gd name="connsiteY11" fmla="*/ 103339 h 99941"/>
                <a:gd name="connsiteX12" fmla="*/ 103839 w 109935"/>
                <a:gd name="connsiteY12" fmla="*/ 107237 h 99941"/>
                <a:gd name="connsiteX13" fmla="*/ 12692 w 109935"/>
                <a:gd name="connsiteY13" fmla="*/ 94445 h 99941"/>
                <a:gd name="connsiteX14" fmla="*/ 88348 w 109935"/>
                <a:gd name="connsiteY14" fmla="*/ 94445 h 99941"/>
                <a:gd name="connsiteX15" fmla="*/ 13292 w 109935"/>
                <a:gd name="connsiteY15" fmla="*/ 19289 h 99941"/>
                <a:gd name="connsiteX16" fmla="*/ 12692 w 109935"/>
                <a:gd name="connsiteY16" fmla="*/ 18789 h 99941"/>
                <a:gd name="connsiteX17" fmla="*/ 12692 w 109935"/>
                <a:gd name="connsiteY17" fmla="*/ 944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3098" y="106537"/>
                    <a:pt x="1799" y="105338"/>
                  </a:cubicBezTo>
                  <a:cubicBezTo>
                    <a:pt x="6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798" y="0"/>
                    <a:pt x="6396" y="0"/>
                  </a:cubicBezTo>
                  <a:cubicBezTo>
                    <a:pt x="9894" y="0"/>
                    <a:pt x="12692" y="2898"/>
                    <a:pt x="12692" y="6396"/>
                  </a:cubicBezTo>
                  <a:lnTo>
                    <a:pt x="12692" y="10794"/>
                  </a:lnTo>
                  <a:cubicBezTo>
                    <a:pt x="12892" y="10594"/>
                    <a:pt x="13092" y="10394"/>
                    <a:pt x="13192" y="10294"/>
                  </a:cubicBezTo>
                  <a:cubicBezTo>
                    <a:pt x="15691" y="7795"/>
                    <a:pt x="19888" y="7895"/>
                    <a:pt x="22287" y="10294"/>
                  </a:cubicBezTo>
                  <a:lnTo>
                    <a:pt x="108336" y="96343"/>
                  </a:lnTo>
                  <a:cubicBezTo>
                    <a:pt x="110235" y="98142"/>
                    <a:pt x="110734" y="100941"/>
                    <a:pt x="109735" y="103339"/>
                  </a:cubicBezTo>
                  <a:cubicBezTo>
                    <a:pt x="108736" y="105738"/>
                    <a:pt x="106437" y="107237"/>
                    <a:pt x="103839" y="107237"/>
                  </a:cubicBezTo>
                  <a:close/>
                  <a:moveTo>
                    <a:pt x="12692" y="94445"/>
                  </a:moveTo>
                  <a:lnTo>
                    <a:pt x="88348" y="94445"/>
                  </a:lnTo>
                  <a:lnTo>
                    <a:pt x="13292" y="19289"/>
                  </a:lnTo>
                  <a:cubicBezTo>
                    <a:pt x="13092" y="19089"/>
                    <a:pt x="12892" y="18989"/>
                    <a:pt x="12692" y="18789"/>
                  </a:cubicBezTo>
                  <a:lnTo>
                    <a:pt x="12692" y="944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E8582F0C-2035-401F-A5F4-E0DDAF8F3926}"/>
                </a:ext>
              </a:extLst>
            </p:cNvPr>
            <p:cNvSpPr/>
            <p:nvPr/>
          </p:nvSpPr>
          <p:spPr>
            <a:xfrm>
              <a:off x="6416430" y="26795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C77AE88D-5E6B-4A44-A274-7BD5312FF0E9}"/>
                </a:ext>
              </a:extLst>
            </p:cNvPr>
            <p:cNvSpPr/>
            <p:nvPr/>
          </p:nvSpPr>
          <p:spPr>
            <a:xfrm>
              <a:off x="6427723" y="2668357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B38C9B94-DF74-4960-BE37-81D992104934}"/>
                </a:ext>
              </a:extLst>
            </p:cNvPr>
            <p:cNvSpPr/>
            <p:nvPr/>
          </p:nvSpPr>
          <p:spPr>
            <a:xfrm>
              <a:off x="6440916" y="274081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0EF9448C-F749-4812-A571-5A2F425750B4}"/>
                </a:ext>
              </a:extLst>
            </p:cNvPr>
            <p:cNvSpPr/>
            <p:nvPr/>
          </p:nvSpPr>
          <p:spPr>
            <a:xfrm>
              <a:off x="6383149" y="2831162"/>
              <a:ext cx="39977" cy="9994"/>
            </a:xfrm>
            <a:custGeom>
              <a:avLst/>
              <a:gdLst>
                <a:gd name="connsiteX0" fmla="*/ 39477 w 39976"/>
                <a:gd name="connsiteY0" fmla="*/ 12793 h 9994"/>
                <a:gd name="connsiteX1" fmla="*/ 6396 w 39976"/>
                <a:gd name="connsiteY1" fmla="*/ 12793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3"/>
                  </a:moveTo>
                  <a:lnTo>
                    <a:pt x="6396" y="12793"/>
                  </a:lnTo>
                  <a:cubicBezTo>
                    <a:pt x="2899" y="12793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3"/>
                    <a:pt x="39477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3CCF073A-F380-4564-B3E1-6F9B7C82AB76}"/>
                </a:ext>
              </a:extLst>
            </p:cNvPr>
            <p:cNvSpPr/>
            <p:nvPr/>
          </p:nvSpPr>
          <p:spPr>
            <a:xfrm>
              <a:off x="6399640" y="2814671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EA758FE-09A5-4AE1-B703-05050E0E6557}"/>
                </a:ext>
              </a:extLst>
            </p:cNvPr>
            <p:cNvSpPr/>
            <p:nvPr/>
          </p:nvSpPr>
          <p:spPr>
            <a:xfrm>
              <a:off x="6436956" y="2863880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7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56429 w 59964"/>
                <a:gd name="connsiteY7" fmla="*/ 48734 h 59964"/>
                <a:gd name="connsiteX8" fmla="*/ 36441 w 59964"/>
                <a:gd name="connsiteY8" fmla="*/ 61526 h 59964"/>
                <a:gd name="connsiteX9" fmla="*/ 30944 w 59964"/>
                <a:gd name="connsiteY9" fmla="*/ 62026 h 59964"/>
                <a:gd name="connsiteX10" fmla="*/ 31044 w 59964"/>
                <a:gd name="connsiteY10" fmla="*/ 12855 h 59964"/>
                <a:gd name="connsiteX11" fmla="*/ 27846 w 59964"/>
                <a:gd name="connsiteY11" fmla="*/ 13155 h 59964"/>
                <a:gd name="connsiteX12" fmla="*/ 16153 w 59964"/>
                <a:gd name="connsiteY12" fmla="*/ 20650 h 59964"/>
                <a:gd name="connsiteX13" fmla="*/ 13155 w 59964"/>
                <a:gd name="connsiteY13" fmla="*/ 34242 h 59964"/>
                <a:gd name="connsiteX14" fmla="*/ 20650 w 59964"/>
                <a:gd name="connsiteY14" fmla="*/ 45936 h 59964"/>
                <a:gd name="connsiteX15" fmla="*/ 34242 w 59964"/>
                <a:gd name="connsiteY15" fmla="*/ 48934 h 59964"/>
                <a:gd name="connsiteX16" fmla="*/ 45936 w 59964"/>
                <a:gd name="connsiteY16" fmla="*/ 41438 h 59964"/>
                <a:gd name="connsiteX17" fmla="*/ 48934 w 59964"/>
                <a:gd name="connsiteY17" fmla="*/ 27846 h 59964"/>
                <a:gd name="connsiteX18" fmla="*/ 41438 w 59964"/>
                <a:gd name="connsiteY18" fmla="*/ 16153 h 59964"/>
                <a:gd name="connsiteX19" fmla="*/ 31044 w 59964"/>
                <a:gd name="connsiteY19" fmla="*/ 128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246"/>
                    <a:pt x="862" y="20051"/>
                    <a:pt x="5559" y="13255"/>
                  </a:cubicBezTo>
                  <a:cubicBezTo>
                    <a:pt x="10256" y="6459"/>
                    <a:pt x="17352" y="1961"/>
                    <a:pt x="25547" y="462"/>
                  </a:cubicBezTo>
                  <a:cubicBezTo>
                    <a:pt x="33642" y="-937"/>
                    <a:pt x="41938" y="862"/>
                    <a:pt x="48734" y="5559"/>
                  </a:cubicBezTo>
                  <a:cubicBezTo>
                    <a:pt x="55530" y="10257"/>
                    <a:pt x="60027" y="17452"/>
                    <a:pt x="61526" y="25548"/>
                  </a:cubicBezTo>
                  <a:cubicBezTo>
                    <a:pt x="62926" y="33643"/>
                    <a:pt x="61126" y="41938"/>
                    <a:pt x="56429" y="48734"/>
                  </a:cubicBezTo>
                  <a:cubicBezTo>
                    <a:pt x="51732" y="55530"/>
                    <a:pt x="44636" y="60027"/>
                    <a:pt x="36441" y="61526"/>
                  </a:cubicBezTo>
                  <a:cubicBezTo>
                    <a:pt x="34542" y="61826"/>
                    <a:pt x="32743" y="62026"/>
                    <a:pt x="30944" y="62026"/>
                  </a:cubicBezTo>
                  <a:close/>
                  <a:moveTo>
                    <a:pt x="31044" y="12855"/>
                  </a:moveTo>
                  <a:cubicBezTo>
                    <a:pt x="29945" y="12855"/>
                    <a:pt x="28945" y="12955"/>
                    <a:pt x="27846" y="13155"/>
                  </a:cubicBezTo>
                  <a:cubicBezTo>
                    <a:pt x="23049" y="13954"/>
                    <a:pt x="18851" y="16653"/>
                    <a:pt x="16153" y="20650"/>
                  </a:cubicBezTo>
                  <a:cubicBezTo>
                    <a:pt x="13455" y="24648"/>
                    <a:pt x="12355" y="29445"/>
                    <a:pt x="13155" y="34242"/>
                  </a:cubicBezTo>
                  <a:cubicBezTo>
                    <a:pt x="13954" y="39040"/>
                    <a:pt x="16653" y="43237"/>
                    <a:pt x="20650" y="45936"/>
                  </a:cubicBezTo>
                  <a:cubicBezTo>
                    <a:pt x="24648" y="48734"/>
                    <a:pt x="29445" y="49733"/>
                    <a:pt x="34242" y="48934"/>
                  </a:cubicBezTo>
                  <a:cubicBezTo>
                    <a:pt x="39040" y="48134"/>
                    <a:pt x="43237" y="45436"/>
                    <a:pt x="45936" y="41438"/>
                  </a:cubicBezTo>
                  <a:cubicBezTo>
                    <a:pt x="48634" y="37441"/>
                    <a:pt x="49733" y="32643"/>
                    <a:pt x="48934" y="27846"/>
                  </a:cubicBezTo>
                  <a:cubicBezTo>
                    <a:pt x="48134" y="23049"/>
                    <a:pt x="45436" y="18851"/>
                    <a:pt x="41438" y="16153"/>
                  </a:cubicBezTo>
                  <a:cubicBezTo>
                    <a:pt x="38340" y="13954"/>
                    <a:pt x="34742" y="12855"/>
                    <a:pt x="31044" y="128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43FE8F9-8443-4BBB-9E21-C3AD35D3C6CB}"/>
                </a:ext>
              </a:extLst>
            </p:cNvPr>
            <p:cNvSpPr/>
            <p:nvPr/>
          </p:nvSpPr>
          <p:spPr>
            <a:xfrm>
              <a:off x="6430347" y="295091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4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4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80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43DF097-E322-4249-A6E4-4FEF07718ABE}"/>
                </a:ext>
              </a:extLst>
            </p:cNvPr>
            <p:cNvSpPr/>
            <p:nvPr/>
          </p:nvSpPr>
          <p:spPr>
            <a:xfrm>
              <a:off x="6430347" y="295091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8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8" y="26759"/>
                  </a:lnTo>
                  <a:cubicBezTo>
                    <a:pt x="9570" y="280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3BC3E6A-4D7E-4C8F-BD0D-8A2270BFC8EC}"/>
                </a:ext>
              </a:extLst>
            </p:cNvPr>
            <p:cNvSpPr/>
            <p:nvPr/>
          </p:nvSpPr>
          <p:spPr>
            <a:xfrm>
              <a:off x="6566242" y="2803078"/>
              <a:ext cx="49971" cy="59965"/>
            </a:xfrm>
            <a:custGeom>
              <a:avLst/>
              <a:gdLst>
                <a:gd name="connsiteX0" fmla="*/ 50870 w 49970"/>
                <a:gd name="connsiteY0" fmla="*/ 62064 h 59964"/>
                <a:gd name="connsiteX1" fmla="*/ 37778 w 49970"/>
                <a:gd name="connsiteY1" fmla="*/ 62064 h 59964"/>
                <a:gd name="connsiteX2" fmla="*/ 37778 w 49970"/>
                <a:gd name="connsiteY2" fmla="*/ 35279 h 59964"/>
                <a:gd name="connsiteX3" fmla="*/ 13192 w 49970"/>
                <a:gd name="connsiteY3" fmla="*/ 35279 h 59964"/>
                <a:gd name="connsiteX4" fmla="*/ 13192 w 49970"/>
                <a:gd name="connsiteY4" fmla="*/ 62064 h 59964"/>
                <a:gd name="connsiteX5" fmla="*/ 0 w 49970"/>
                <a:gd name="connsiteY5" fmla="*/ 62064 h 59964"/>
                <a:gd name="connsiteX6" fmla="*/ 0 w 49970"/>
                <a:gd name="connsiteY6" fmla="*/ 0 h 59964"/>
                <a:gd name="connsiteX7" fmla="*/ 13192 w 49970"/>
                <a:gd name="connsiteY7" fmla="*/ 0 h 59964"/>
                <a:gd name="connsiteX8" fmla="*/ 13192 w 49970"/>
                <a:gd name="connsiteY8" fmla="*/ 24286 h 59964"/>
                <a:gd name="connsiteX9" fmla="*/ 37778 w 49970"/>
                <a:gd name="connsiteY9" fmla="*/ 24286 h 59964"/>
                <a:gd name="connsiteX10" fmla="*/ 37778 w 49970"/>
                <a:gd name="connsiteY10" fmla="*/ 0 h 59964"/>
                <a:gd name="connsiteX11" fmla="*/ 50870 w 49970"/>
                <a:gd name="connsiteY11" fmla="*/ 0 h 59964"/>
                <a:gd name="connsiteX12" fmla="*/ 50870 w 49970"/>
                <a:gd name="connsiteY12" fmla="*/ 62064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970" h="59964">
                  <a:moveTo>
                    <a:pt x="50870" y="62064"/>
                  </a:moveTo>
                  <a:lnTo>
                    <a:pt x="37778" y="62064"/>
                  </a:lnTo>
                  <a:lnTo>
                    <a:pt x="37778" y="35279"/>
                  </a:lnTo>
                  <a:lnTo>
                    <a:pt x="13192" y="35279"/>
                  </a:lnTo>
                  <a:lnTo>
                    <a:pt x="13192" y="62064"/>
                  </a:lnTo>
                  <a:lnTo>
                    <a:pt x="0" y="62064"/>
                  </a:lnTo>
                  <a:lnTo>
                    <a:pt x="0" y="0"/>
                  </a:lnTo>
                  <a:lnTo>
                    <a:pt x="13192" y="0"/>
                  </a:lnTo>
                  <a:lnTo>
                    <a:pt x="13192" y="24286"/>
                  </a:lnTo>
                  <a:lnTo>
                    <a:pt x="37778" y="24286"/>
                  </a:lnTo>
                  <a:lnTo>
                    <a:pt x="37778" y="0"/>
                  </a:lnTo>
                  <a:lnTo>
                    <a:pt x="50870" y="0"/>
                  </a:lnTo>
                  <a:lnTo>
                    <a:pt x="50870" y="6206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14F4DCA4-A2EF-4F6A-A9C3-556E6442CAD9}"/>
                </a:ext>
              </a:extLst>
            </p:cNvPr>
            <p:cNvSpPr/>
            <p:nvPr/>
          </p:nvSpPr>
          <p:spPr>
            <a:xfrm>
              <a:off x="6626607" y="2803078"/>
              <a:ext cx="39977" cy="59965"/>
            </a:xfrm>
            <a:custGeom>
              <a:avLst/>
              <a:gdLst>
                <a:gd name="connsiteX0" fmla="*/ 30082 w 39976"/>
                <a:gd name="connsiteY0" fmla="*/ 62064 h 59964"/>
                <a:gd name="connsiteX1" fmla="*/ 16890 w 39976"/>
                <a:gd name="connsiteY1" fmla="*/ 62064 h 59964"/>
                <a:gd name="connsiteX2" fmla="*/ 16890 w 39976"/>
                <a:gd name="connsiteY2" fmla="*/ 10994 h 59964"/>
                <a:gd name="connsiteX3" fmla="*/ 0 w 39976"/>
                <a:gd name="connsiteY3" fmla="*/ 10994 h 59964"/>
                <a:gd name="connsiteX4" fmla="*/ 0 w 39976"/>
                <a:gd name="connsiteY4" fmla="*/ 0 h 59964"/>
                <a:gd name="connsiteX5" fmla="*/ 46872 w 39976"/>
                <a:gd name="connsiteY5" fmla="*/ 0 h 59964"/>
                <a:gd name="connsiteX6" fmla="*/ 46872 w 39976"/>
                <a:gd name="connsiteY6" fmla="*/ 10994 h 59964"/>
                <a:gd name="connsiteX7" fmla="*/ 29982 w 39976"/>
                <a:gd name="connsiteY7" fmla="*/ 10994 h 59964"/>
                <a:gd name="connsiteX8" fmla="*/ 29982 w 39976"/>
                <a:gd name="connsiteY8" fmla="*/ 62064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976" h="59964">
                  <a:moveTo>
                    <a:pt x="30082" y="62064"/>
                  </a:moveTo>
                  <a:lnTo>
                    <a:pt x="16890" y="62064"/>
                  </a:lnTo>
                  <a:lnTo>
                    <a:pt x="16890" y="10994"/>
                  </a:lnTo>
                  <a:lnTo>
                    <a:pt x="0" y="10994"/>
                  </a:lnTo>
                  <a:lnTo>
                    <a:pt x="0" y="0"/>
                  </a:lnTo>
                  <a:lnTo>
                    <a:pt x="46872" y="0"/>
                  </a:lnTo>
                  <a:lnTo>
                    <a:pt x="46872" y="10994"/>
                  </a:lnTo>
                  <a:lnTo>
                    <a:pt x="29982" y="10994"/>
                  </a:lnTo>
                  <a:lnTo>
                    <a:pt x="29982" y="6206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52F5F5F-5FAA-49B1-AF6E-FCBE7062D9C7}"/>
                </a:ext>
              </a:extLst>
            </p:cNvPr>
            <p:cNvSpPr/>
            <p:nvPr/>
          </p:nvSpPr>
          <p:spPr>
            <a:xfrm>
              <a:off x="6682973" y="2803078"/>
              <a:ext cx="59965" cy="59965"/>
            </a:xfrm>
            <a:custGeom>
              <a:avLst/>
              <a:gdLst>
                <a:gd name="connsiteX0" fmla="*/ 26385 w 59964"/>
                <a:gd name="connsiteY0" fmla="*/ 62064 h 59964"/>
                <a:gd name="connsiteX1" fmla="*/ 11393 w 59964"/>
                <a:gd name="connsiteY1" fmla="*/ 13392 h 59964"/>
                <a:gd name="connsiteX2" fmla="*/ 10994 w 59964"/>
                <a:gd name="connsiteY2" fmla="*/ 13392 h 59964"/>
                <a:gd name="connsiteX3" fmla="*/ 11794 w 59964"/>
                <a:gd name="connsiteY3" fmla="*/ 33181 h 59964"/>
                <a:gd name="connsiteX4" fmla="*/ 11794 w 59964"/>
                <a:gd name="connsiteY4" fmla="*/ 62064 h 59964"/>
                <a:gd name="connsiteX5" fmla="*/ 0 w 59964"/>
                <a:gd name="connsiteY5" fmla="*/ 62064 h 59964"/>
                <a:gd name="connsiteX6" fmla="*/ 0 w 59964"/>
                <a:gd name="connsiteY6" fmla="*/ 0 h 59964"/>
                <a:gd name="connsiteX7" fmla="*/ 17890 w 59964"/>
                <a:gd name="connsiteY7" fmla="*/ 0 h 59964"/>
                <a:gd name="connsiteX8" fmla="*/ 32581 w 59964"/>
                <a:gd name="connsiteY8" fmla="*/ 47472 h 59964"/>
                <a:gd name="connsiteX9" fmla="*/ 32881 w 59964"/>
                <a:gd name="connsiteY9" fmla="*/ 47472 h 59964"/>
                <a:gd name="connsiteX10" fmla="*/ 48472 w 59964"/>
                <a:gd name="connsiteY10" fmla="*/ 0 h 59964"/>
                <a:gd name="connsiteX11" fmla="*/ 66361 w 59964"/>
                <a:gd name="connsiteY11" fmla="*/ 0 h 59964"/>
                <a:gd name="connsiteX12" fmla="*/ 66361 w 59964"/>
                <a:gd name="connsiteY12" fmla="*/ 62064 h 59964"/>
                <a:gd name="connsiteX13" fmla="*/ 54069 w 59964"/>
                <a:gd name="connsiteY13" fmla="*/ 62064 h 59964"/>
                <a:gd name="connsiteX14" fmla="*/ 54069 w 59964"/>
                <a:gd name="connsiteY14" fmla="*/ 32681 h 59964"/>
                <a:gd name="connsiteX15" fmla="*/ 54169 w 59964"/>
                <a:gd name="connsiteY15" fmla="*/ 27884 h 59964"/>
                <a:gd name="connsiteX16" fmla="*/ 54768 w 59964"/>
                <a:gd name="connsiteY16" fmla="*/ 13492 h 59964"/>
                <a:gd name="connsiteX17" fmla="*/ 54368 w 59964"/>
                <a:gd name="connsiteY17" fmla="*/ 13492 h 59964"/>
                <a:gd name="connsiteX18" fmla="*/ 38378 w 59964"/>
                <a:gd name="connsiteY18" fmla="*/ 62064 h 59964"/>
                <a:gd name="connsiteX19" fmla="*/ 26385 w 59964"/>
                <a:gd name="connsiteY19" fmla="*/ 62064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26385" y="62064"/>
                  </a:moveTo>
                  <a:lnTo>
                    <a:pt x="11393" y="13392"/>
                  </a:lnTo>
                  <a:lnTo>
                    <a:pt x="10994" y="13392"/>
                  </a:lnTo>
                  <a:cubicBezTo>
                    <a:pt x="11493" y="23286"/>
                    <a:pt x="11794" y="29882"/>
                    <a:pt x="11794" y="33181"/>
                  </a:cubicBezTo>
                  <a:lnTo>
                    <a:pt x="11794" y="62064"/>
                  </a:lnTo>
                  <a:lnTo>
                    <a:pt x="0" y="62064"/>
                  </a:lnTo>
                  <a:lnTo>
                    <a:pt x="0" y="0"/>
                  </a:lnTo>
                  <a:lnTo>
                    <a:pt x="17890" y="0"/>
                  </a:lnTo>
                  <a:lnTo>
                    <a:pt x="32581" y="47472"/>
                  </a:lnTo>
                  <a:lnTo>
                    <a:pt x="32881" y="47472"/>
                  </a:lnTo>
                  <a:lnTo>
                    <a:pt x="48472" y="0"/>
                  </a:lnTo>
                  <a:lnTo>
                    <a:pt x="66361" y="0"/>
                  </a:lnTo>
                  <a:lnTo>
                    <a:pt x="66361" y="62064"/>
                  </a:lnTo>
                  <a:lnTo>
                    <a:pt x="54069" y="62064"/>
                  </a:lnTo>
                  <a:lnTo>
                    <a:pt x="54069" y="32681"/>
                  </a:lnTo>
                  <a:cubicBezTo>
                    <a:pt x="54069" y="31282"/>
                    <a:pt x="54069" y="29683"/>
                    <a:pt x="54169" y="27884"/>
                  </a:cubicBezTo>
                  <a:cubicBezTo>
                    <a:pt x="54169" y="26085"/>
                    <a:pt x="54368" y="21288"/>
                    <a:pt x="54768" y="13492"/>
                  </a:cubicBezTo>
                  <a:lnTo>
                    <a:pt x="54368" y="13492"/>
                  </a:lnTo>
                  <a:lnTo>
                    <a:pt x="38378" y="62064"/>
                  </a:lnTo>
                  <a:lnTo>
                    <a:pt x="26385" y="6206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F65BD7FC-EE3E-42C1-87FD-DFFB762AD03D}"/>
                </a:ext>
              </a:extLst>
            </p:cNvPr>
            <p:cNvSpPr/>
            <p:nvPr/>
          </p:nvSpPr>
          <p:spPr>
            <a:xfrm>
              <a:off x="6765025" y="2803078"/>
              <a:ext cx="29982" cy="59965"/>
            </a:xfrm>
            <a:custGeom>
              <a:avLst/>
              <a:gdLst>
                <a:gd name="connsiteX0" fmla="*/ 0 w 29982"/>
                <a:gd name="connsiteY0" fmla="*/ 62064 h 59964"/>
                <a:gd name="connsiteX1" fmla="*/ 0 w 29982"/>
                <a:gd name="connsiteY1" fmla="*/ 0 h 59964"/>
                <a:gd name="connsiteX2" fmla="*/ 13192 w 29982"/>
                <a:gd name="connsiteY2" fmla="*/ 0 h 59964"/>
                <a:gd name="connsiteX3" fmla="*/ 13192 w 29982"/>
                <a:gd name="connsiteY3" fmla="*/ 51170 h 59964"/>
                <a:gd name="connsiteX4" fmla="*/ 38378 w 29982"/>
                <a:gd name="connsiteY4" fmla="*/ 51170 h 59964"/>
                <a:gd name="connsiteX5" fmla="*/ 38378 w 29982"/>
                <a:gd name="connsiteY5" fmla="*/ 62064 h 59964"/>
                <a:gd name="connsiteX6" fmla="*/ 0 w 29982"/>
                <a:gd name="connsiteY6" fmla="*/ 62064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59964">
                  <a:moveTo>
                    <a:pt x="0" y="62064"/>
                  </a:moveTo>
                  <a:lnTo>
                    <a:pt x="0" y="0"/>
                  </a:lnTo>
                  <a:lnTo>
                    <a:pt x="13192" y="0"/>
                  </a:lnTo>
                  <a:lnTo>
                    <a:pt x="13192" y="51170"/>
                  </a:lnTo>
                  <a:lnTo>
                    <a:pt x="38378" y="51170"/>
                  </a:lnTo>
                  <a:lnTo>
                    <a:pt x="38378" y="62064"/>
                  </a:lnTo>
                  <a:lnTo>
                    <a:pt x="0" y="6206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41" name="Group 940">
            <a:extLst>
              <a:ext uri="{FF2B5EF4-FFF2-40B4-BE49-F238E27FC236}">
                <a16:creationId xmlns:a16="http://schemas.microsoft.com/office/drawing/2014/main" id="{1CAFBBC4-9459-49C7-904C-515E4B28EAF1}"/>
              </a:ext>
            </a:extLst>
          </p:cNvPr>
          <p:cNvGrpSpPr/>
          <p:nvPr/>
        </p:nvGrpSpPr>
        <p:grpSpPr>
          <a:xfrm>
            <a:off x="7542968" y="2608492"/>
            <a:ext cx="465226" cy="459730"/>
            <a:chOff x="7542968" y="2608492"/>
            <a:chExt cx="465226" cy="459730"/>
          </a:xfrm>
          <a:solidFill>
            <a:srgbClr val="FFFFFF"/>
          </a:solidFill>
        </p:grpSpPr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601CE86-85DE-4509-BC63-F852FBD590D6}"/>
                </a:ext>
              </a:extLst>
            </p:cNvPr>
            <p:cNvSpPr/>
            <p:nvPr/>
          </p:nvSpPr>
          <p:spPr>
            <a:xfrm>
              <a:off x="7675890" y="2608492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92428 w 329806"/>
                <a:gd name="connsiteY1" fmla="*/ 464227 h 459729"/>
                <a:gd name="connsiteX2" fmla="*/ 40177 w 329806"/>
                <a:gd name="connsiteY2" fmla="*/ 464227 h 459729"/>
                <a:gd name="connsiteX3" fmla="*/ 6696 w 329806"/>
                <a:gd name="connsiteY3" fmla="*/ 446338 h 459729"/>
                <a:gd name="connsiteX4" fmla="*/ 5797 w 329806"/>
                <a:gd name="connsiteY4" fmla="*/ 441541 h 459729"/>
                <a:gd name="connsiteX5" fmla="*/ 8495 w 329806"/>
                <a:gd name="connsiteY5" fmla="*/ 437443 h 459729"/>
                <a:gd name="connsiteX6" fmla="*/ 17390 w 329806"/>
                <a:gd name="connsiteY6" fmla="*/ 439242 h 459729"/>
                <a:gd name="connsiteX7" fmla="*/ 40177 w 329806"/>
                <a:gd name="connsiteY7" fmla="*/ 451435 h 459729"/>
                <a:gd name="connsiteX8" fmla="*/ 292428 w 329806"/>
                <a:gd name="connsiteY8" fmla="*/ 451435 h 459729"/>
                <a:gd name="connsiteX9" fmla="*/ 319812 w 329806"/>
                <a:gd name="connsiteY9" fmla="*/ 424051 h 459729"/>
                <a:gd name="connsiteX10" fmla="*/ 319812 w 329806"/>
                <a:gd name="connsiteY10" fmla="*/ 314915 h 459729"/>
                <a:gd name="connsiteX11" fmla="*/ 326208 w 329806"/>
                <a:gd name="connsiteY11" fmla="*/ 308519 h 459729"/>
                <a:gd name="connsiteX12" fmla="*/ 332604 w 329806"/>
                <a:gd name="connsiteY12" fmla="*/ 314915 h 459729"/>
                <a:gd name="connsiteX13" fmla="*/ 332604 w 329806"/>
                <a:gd name="connsiteY13" fmla="*/ 424051 h 459729"/>
                <a:gd name="connsiteX14" fmla="*/ 292428 w 329806"/>
                <a:gd name="connsiteY14" fmla="*/ 464227 h 459729"/>
                <a:gd name="connsiteX15" fmla="*/ 6496 w 329806"/>
                <a:gd name="connsiteY15" fmla="*/ 431047 h 459729"/>
                <a:gd name="connsiteX16" fmla="*/ 6496 w 329806"/>
                <a:gd name="connsiteY16" fmla="*/ 431047 h 459729"/>
                <a:gd name="connsiteX17" fmla="*/ 0 w 329806"/>
                <a:gd name="connsiteY17" fmla="*/ 424750 h 459729"/>
                <a:gd name="connsiteX18" fmla="*/ 1799 w 329806"/>
                <a:gd name="connsiteY18" fmla="*/ 420253 h 459729"/>
                <a:gd name="connsiteX19" fmla="*/ 6296 w 329806"/>
                <a:gd name="connsiteY19" fmla="*/ 418254 h 459729"/>
                <a:gd name="connsiteX20" fmla="*/ 6396 w 329806"/>
                <a:gd name="connsiteY20" fmla="*/ 418254 h 459729"/>
                <a:gd name="connsiteX21" fmla="*/ 12792 w 329806"/>
                <a:gd name="connsiteY21" fmla="*/ 424551 h 459729"/>
                <a:gd name="connsiteX22" fmla="*/ 6496 w 329806"/>
                <a:gd name="connsiteY22" fmla="*/ 431047 h 459729"/>
                <a:gd name="connsiteX23" fmla="*/ 6496 w 329806"/>
                <a:gd name="connsiteY23" fmla="*/ 431047 h 459729"/>
                <a:gd name="connsiteX24" fmla="*/ 6396 w 329806"/>
                <a:gd name="connsiteY24" fmla="*/ 411858 h 459729"/>
                <a:gd name="connsiteX25" fmla="*/ 0 w 329806"/>
                <a:gd name="connsiteY25" fmla="*/ 405462 h 459729"/>
                <a:gd name="connsiteX26" fmla="*/ 0 w 329806"/>
                <a:gd name="connsiteY26" fmla="*/ 213575 h 459729"/>
                <a:gd name="connsiteX27" fmla="*/ 6396 w 329806"/>
                <a:gd name="connsiteY27" fmla="*/ 207178 h 459729"/>
                <a:gd name="connsiteX28" fmla="*/ 12792 w 329806"/>
                <a:gd name="connsiteY28" fmla="*/ 213575 h 459729"/>
                <a:gd name="connsiteX29" fmla="*/ 12792 w 329806"/>
                <a:gd name="connsiteY29" fmla="*/ 405462 h 459729"/>
                <a:gd name="connsiteX30" fmla="*/ 6396 w 329806"/>
                <a:gd name="connsiteY30" fmla="*/ 411858 h 459729"/>
                <a:gd name="connsiteX31" fmla="*/ 326208 w 329806"/>
                <a:gd name="connsiteY31" fmla="*/ 302123 h 459729"/>
                <a:gd name="connsiteX32" fmla="*/ 319812 w 329806"/>
                <a:gd name="connsiteY32" fmla="*/ 295726 h 459729"/>
                <a:gd name="connsiteX33" fmla="*/ 319812 w 329806"/>
                <a:gd name="connsiteY33" fmla="*/ 103839 h 459729"/>
                <a:gd name="connsiteX34" fmla="*/ 326208 w 329806"/>
                <a:gd name="connsiteY34" fmla="*/ 97443 h 459729"/>
                <a:gd name="connsiteX35" fmla="*/ 332604 w 329806"/>
                <a:gd name="connsiteY35" fmla="*/ 103839 h 459729"/>
                <a:gd name="connsiteX36" fmla="*/ 332604 w 329806"/>
                <a:gd name="connsiteY36" fmla="*/ 295726 h 459729"/>
                <a:gd name="connsiteX37" fmla="*/ 326208 w 329806"/>
                <a:gd name="connsiteY37" fmla="*/ 302123 h 459729"/>
                <a:gd name="connsiteX38" fmla="*/ 6396 w 329806"/>
                <a:gd name="connsiteY38" fmla="*/ 200782 h 459729"/>
                <a:gd name="connsiteX39" fmla="*/ 0 w 329806"/>
                <a:gd name="connsiteY39" fmla="*/ 194386 h 459729"/>
                <a:gd name="connsiteX40" fmla="*/ 0 w 329806"/>
                <a:gd name="connsiteY40" fmla="*/ 40176 h 459729"/>
                <a:gd name="connsiteX41" fmla="*/ 40177 w 329806"/>
                <a:gd name="connsiteY41" fmla="*/ 0 h 459729"/>
                <a:gd name="connsiteX42" fmla="*/ 228766 w 329806"/>
                <a:gd name="connsiteY42" fmla="*/ 0 h 459729"/>
                <a:gd name="connsiteX43" fmla="*/ 235161 w 329806"/>
                <a:gd name="connsiteY43" fmla="*/ 6396 h 459729"/>
                <a:gd name="connsiteX44" fmla="*/ 228766 w 329806"/>
                <a:gd name="connsiteY44" fmla="*/ 12792 h 459729"/>
                <a:gd name="connsiteX45" fmla="*/ 40177 w 329806"/>
                <a:gd name="connsiteY45" fmla="*/ 12792 h 459729"/>
                <a:gd name="connsiteX46" fmla="*/ 12792 w 329806"/>
                <a:gd name="connsiteY46" fmla="*/ 40176 h 459729"/>
                <a:gd name="connsiteX47" fmla="*/ 12792 w 329806"/>
                <a:gd name="connsiteY47" fmla="*/ 194386 h 459729"/>
                <a:gd name="connsiteX48" fmla="*/ 6396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92428" y="464227"/>
                  </a:lnTo>
                  <a:lnTo>
                    <a:pt x="40177" y="464227"/>
                  </a:lnTo>
                  <a:cubicBezTo>
                    <a:pt x="26684" y="464227"/>
                    <a:pt x="14191" y="457531"/>
                    <a:pt x="6696" y="446338"/>
                  </a:cubicBezTo>
                  <a:cubicBezTo>
                    <a:pt x="5797" y="444839"/>
                    <a:pt x="5397" y="443140"/>
                    <a:pt x="5797" y="441541"/>
                  </a:cubicBezTo>
                  <a:cubicBezTo>
                    <a:pt x="6096" y="439842"/>
                    <a:pt x="7095" y="438342"/>
                    <a:pt x="8495" y="437443"/>
                  </a:cubicBezTo>
                  <a:cubicBezTo>
                    <a:pt x="11293" y="435544"/>
                    <a:pt x="15491" y="436344"/>
                    <a:pt x="17390" y="439242"/>
                  </a:cubicBezTo>
                  <a:cubicBezTo>
                    <a:pt x="22487" y="446837"/>
                    <a:pt x="30982" y="451435"/>
                    <a:pt x="40177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812" y="424051"/>
                  </a:cubicBezTo>
                  <a:lnTo>
                    <a:pt x="319812" y="314915"/>
                  </a:lnTo>
                  <a:cubicBezTo>
                    <a:pt x="319812" y="311417"/>
                    <a:pt x="322710" y="308519"/>
                    <a:pt x="326208" y="308519"/>
                  </a:cubicBezTo>
                  <a:cubicBezTo>
                    <a:pt x="329806" y="308519"/>
                    <a:pt x="332604" y="311417"/>
                    <a:pt x="332604" y="314915"/>
                  </a:cubicBezTo>
                  <a:lnTo>
                    <a:pt x="332604" y="424051"/>
                  </a:lnTo>
                  <a:cubicBezTo>
                    <a:pt x="332604" y="446238"/>
                    <a:pt x="314615" y="464227"/>
                    <a:pt x="292428" y="464227"/>
                  </a:cubicBezTo>
                  <a:close/>
                  <a:moveTo>
                    <a:pt x="6496" y="431047"/>
                  </a:moveTo>
                  <a:lnTo>
                    <a:pt x="6496" y="431047"/>
                  </a:lnTo>
                  <a:cubicBezTo>
                    <a:pt x="2998" y="431047"/>
                    <a:pt x="100" y="428248"/>
                    <a:pt x="0" y="424750"/>
                  </a:cubicBezTo>
                  <a:cubicBezTo>
                    <a:pt x="0" y="423051"/>
                    <a:pt x="600" y="421452"/>
                    <a:pt x="1799" y="420253"/>
                  </a:cubicBezTo>
                  <a:cubicBezTo>
                    <a:pt x="2998" y="419054"/>
                    <a:pt x="4597" y="418354"/>
                    <a:pt x="6296" y="418254"/>
                  </a:cubicBezTo>
                  <a:lnTo>
                    <a:pt x="6396" y="418254"/>
                  </a:lnTo>
                  <a:cubicBezTo>
                    <a:pt x="9894" y="418254"/>
                    <a:pt x="12693" y="421152"/>
                    <a:pt x="12792" y="424551"/>
                  </a:cubicBezTo>
                  <a:cubicBezTo>
                    <a:pt x="12892" y="428048"/>
                    <a:pt x="10094" y="430947"/>
                    <a:pt x="6496" y="431047"/>
                  </a:cubicBezTo>
                  <a:lnTo>
                    <a:pt x="6496" y="431047"/>
                  </a:lnTo>
                  <a:close/>
                  <a:moveTo>
                    <a:pt x="6396" y="411858"/>
                  </a:moveTo>
                  <a:cubicBezTo>
                    <a:pt x="2898" y="411858"/>
                    <a:pt x="0" y="409060"/>
                    <a:pt x="0" y="405462"/>
                  </a:cubicBezTo>
                  <a:lnTo>
                    <a:pt x="0" y="213575"/>
                  </a:lnTo>
                  <a:cubicBezTo>
                    <a:pt x="0" y="210077"/>
                    <a:pt x="2898" y="207178"/>
                    <a:pt x="6396" y="207178"/>
                  </a:cubicBezTo>
                  <a:cubicBezTo>
                    <a:pt x="9894" y="207178"/>
                    <a:pt x="12792" y="210077"/>
                    <a:pt x="12792" y="213575"/>
                  </a:cubicBezTo>
                  <a:lnTo>
                    <a:pt x="12792" y="405462"/>
                  </a:lnTo>
                  <a:cubicBezTo>
                    <a:pt x="12792" y="409060"/>
                    <a:pt x="9894" y="411858"/>
                    <a:pt x="6396" y="411858"/>
                  </a:cubicBezTo>
                  <a:close/>
                  <a:moveTo>
                    <a:pt x="326208" y="302123"/>
                  </a:moveTo>
                  <a:cubicBezTo>
                    <a:pt x="322710" y="302123"/>
                    <a:pt x="319812" y="299324"/>
                    <a:pt x="319812" y="295726"/>
                  </a:cubicBezTo>
                  <a:lnTo>
                    <a:pt x="319812" y="103839"/>
                  </a:lnTo>
                  <a:cubicBezTo>
                    <a:pt x="319812" y="100341"/>
                    <a:pt x="322710" y="97443"/>
                    <a:pt x="326208" y="97443"/>
                  </a:cubicBezTo>
                  <a:cubicBezTo>
                    <a:pt x="329806" y="97443"/>
                    <a:pt x="332604" y="100341"/>
                    <a:pt x="332604" y="103839"/>
                  </a:cubicBezTo>
                  <a:lnTo>
                    <a:pt x="332604" y="295726"/>
                  </a:lnTo>
                  <a:cubicBezTo>
                    <a:pt x="332604" y="299324"/>
                    <a:pt x="329806" y="302123"/>
                    <a:pt x="326208" y="302123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984"/>
                    <a:pt x="0" y="194386"/>
                  </a:cubicBezTo>
                  <a:lnTo>
                    <a:pt x="0" y="40176"/>
                  </a:lnTo>
                  <a:cubicBezTo>
                    <a:pt x="0" y="17989"/>
                    <a:pt x="18089" y="0"/>
                    <a:pt x="40177" y="0"/>
                  </a:cubicBezTo>
                  <a:lnTo>
                    <a:pt x="228766" y="0"/>
                  </a:lnTo>
                  <a:cubicBezTo>
                    <a:pt x="232263" y="0"/>
                    <a:pt x="235161" y="2898"/>
                    <a:pt x="235161" y="6396"/>
                  </a:cubicBezTo>
                  <a:cubicBezTo>
                    <a:pt x="235161" y="9894"/>
                    <a:pt x="232263" y="12792"/>
                    <a:pt x="228766" y="12792"/>
                  </a:cubicBezTo>
                  <a:lnTo>
                    <a:pt x="40177" y="12792"/>
                  </a:lnTo>
                  <a:cubicBezTo>
                    <a:pt x="25085" y="12792"/>
                    <a:pt x="12792" y="25085"/>
                    <a:pt x="12792" y="40176"/>
                  </a:cubicBezTo>
                  <a:lnTo>
                    <a:pt x="12792" y="194386"/>
                  </a:lnTo>
                  <a:cubicBezTo>
                    <a:pt x="12792" y="197984"/>
                    <a:pt x="98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2E3A4647-A4F4-42E1-B275-74B7AFFA5DA6}"/>
                </a:ext>
              </a:extLst>
            </p:cNvPr>
            <p:cNvSpPr/>
            <p:nvPr/>
          </p:nvSpPr>
          <p:spPr>
            <a:xfrm>
              <a:off x="7898259" y="2611491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794 h 99941"/>
                <a:gd name="connsiteX8" fmla="*/ 13292 w 109935"/>
                <a:gd name="connsiteY8" fmla="*/ 10294 h 99941"/>
                <a:gd name="connsiteX9" fmla="*/ 22287 w 109935"/>
                <a:gd name="connsiteY9" fmla="*/ 10294 h 99941"/>
                <a:gd name="connsiteX10" fmla="*/ 108336 w 109935"/>
                <a:gd name="connsiteY10" fmla="*/ 96343 h 99941"/>
                <a:gd name="connsiteX11" fmla="*/ 109735 w 109935"/>
                <a:gd name="connsiteY11" fmla="*/ 103339 h 99941"/>
                <a:gd name="connsiteX12" fmla="*/ 103839 w 109935"/>
                <a:gd name="connsiteY12" fmla="*/ 107237 h 99941"/>
                <a:gd name="connsiteX13" fmla="*/ 12792 w 109935"/>
                <a:gd name="connsiteY13" fmla="*/ 94445 h 99941"/>
                <a:gd name="connsiteX14" fmla="*/ 88348 w 109935"/>
                <a:gd name="connsiteY14" fmla="*/ 94445 h 99941"/>
                <a:gd name="connsiteX15" fmla="*/ 13292 w 109935"/>
                <a:gd name="connsiteY15" fmla="*/ 19289 h 99941"/>
                <a:gd name="connsiteX16" fmla="*/ 12792 w 109935"/>
                <a:gd name="connsiteY16" fmla="*/ 18789 h 99941"/>
                <a:gd name="connsiteX17" fmla="*/ 12792 w 109935"/>
                <a:gd name="connsiteY17" fmla="*/ 944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3098" y="106537"/>
                    <a:pt x="1899" y="105338"/>
                  </a:cubicBezTo>
                  <a:cubicBezTo>
                    <a:pt x="7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10794"/>
                  </a:lnTo>
                  <a:cubicBezTo>
                    <a:pt x="12892" y="10594"/>
                    <a:pt x="13092" y="10394"/>
                    <a:pt x="13292" y="10294"/>
                  </a:cubicBezTo>
                  <a:cubicBezTo>
                    <a:pt x="15691" y="7795"/>
                    <a:pt x="19888" y="7895"/>
                    <a:pt x="22287" y="10294"/>
                  </a:cubicBezTo>
                  <a:lnTo>
                    <a:pt x="108336" y="96343"/>
                  </a:lnTo>
                  <a:cubicBezTo>
                    <a:pt x="110235" y="98142"/>
                    <a:pt x="110735" y="100941"/>
                    <a:pt x="109735" y="103339"/>
                  </a:cubicBezTo>
                  <a:cubicBezTo>
                    <a:pt x="108736" y="105738"/>
                    <a:pt x="106437" y="107237"/>
                    <a:pt x="103839" y="107237"/>
                  </a:cubicBezTo>
                  <a:close/>
                  <a:moveTo>
                    <a:pt x="12792" y="94445"/>
                  </a:moveTo>
                  <a:lnTo>
                    <a:pt x="88348" y="94445"/>
                  </a:lnTo>
                  <a:lnTo>
                    <a:pt x="13292" y="19289"/>
                  </a:lnTo>
                  <a:cubicBezTo>
                    <a:pt x="13092" y="19089"/>
                    <a:pt x="12892" y="18989"/>
                    <a:pt x="12792" y="18789"/>
                  </a:cubicBezTo>
                  <a:lnTo>
                    <a:pt x="12792" y="944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FB27AE6D-1DF0-446E-AEC5-1ABF79ACF0B4}"/>
                </a:ext>
              </a:extLst>
            </p:cNvPr>
            <p:cNvSpPr/>
            <p:nvPr/>
          </p:nvSpPr>
          <p:spPr>
            <a:xfrm>
              <a:off x="7576348" y="26795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DDF315AC-2257-4BE1-AE9F-9EC810B08FF8}"/>
                </a:ext>
              </a:extLst>
            </p:cNvPr>
            <p:cNvSpPr/>
            <p:nvPr/>
          </p:nvSpPr>
          <p:spPr>
            <a:xfrm>
              <a:off x="7587542" y="2668357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2C7F0089-F1A5-45D6-9C85-B201AE4EA413}"/>
                </a:ext>
              </a:extLst>
            </p:cNvPr>
            <p:cNvSpPr/>
            <p:nvPr/>
          </p:nvSpPr>
          <p:spPr>
            <a:xfrm>
              <a:off x="7600734" y="274081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5B50781-0086-495F-93E9-4B65B79E9553}"/>
                </a:ext>
              </a:extLst>
            </p:cNvPr>
            <p:cNvSpPr/>
            <p:nvPr/>
          </p:nvSpPr>
          <p:spPr>
            <a:xfrm>
              <a:off x="7542968" y="2831162"/>
              <a:ext cx="39977" cy="9994"/>
            </a:xfrm>
            <a:custGeom>
              <a:avLst/>
              <a:gdLst>
                <a:gd name="connsiteX0" fmla="*/ 39476 w 39976"/>
                <a:gd name="connsiteY0" fmla="*/ 12793 h 9994"/>
                <a:gd name="connsiteX1" fmla="*/ 6396 w 39976"/>
                <a:gd name="connsiteY1" fmla="*/ 12793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6 w 39976"/>
                <a:gd name="connsiteY4" fmla="*/ 0 h 9994"/>
                <a:gd name="connsiteX5" fmla="*/ 45873 w 39976"/>
                <a:gd name="connsiteY5" fmla="*/ 6396 h 9994"/>
                <a:gd name="connsiteX6" fmla="*/ 39476 w 39976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6" y="12793"/>
                  </a:moveTo>
                  <a:lnTo>
                    <a:pt x="6396" y="12793"/>
                  </a:lnTo>
                  <a:cubicBezTo>
                    <a:pt x="2898" y="12793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6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3"/>
                    <a:pt x="39476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4C3F5A51-A4BE-4E4D-AAD1-DE05ABA7C8A5}"/>
                </a:ext>
              </a:extLst>
            </p:cNvPr>
            <p:cNvSpPr/>
            <p:nvPr/>
          </p:nvSpPr>
          <p:spPr>
            <a:xfrm>
              <a:off x="7559558" y="2814671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9995BE66-38EB-4CE2-85DB-BCEBC6CFA8CE}"/>
                </a:ext>
              </a:extLst>
            </p:cNvPr>
            <p:cNvSpPr/>
            <p:nvPr/>
          </p:nvSpPr>
          <p:spPr>
            <a:xfrm>
              <a:off x="7596774" y="2863880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8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56429 w 59964"/>
                <a:gd name="connsiteY7" fmla="*/ 48734 h 59964"/>
                <a:gd name="connsiteX8" fmla="*/ 36441 w 59964"/>
                <a:gd name="connsiteY8" fmla="*/ 61526 h 59964"/>
                <a:gd name="connsiteX9" fmla="*/ 30944 w 59964"/>
                <a:gd name="connsiteY9" fmla="*/ 62026 h 59964"/>
                <a:gd name="connsiteX10" fmla="*/ 31044 w 59964"/>
                <a:gd name="connsiteY10" fmla="*/ 12855 h 59964"/>
                <a:gd name="connsiteX11" fmla="*/ 27846 w 59964"/>
                <a:gd name="connsiteY11" fmla="*/ 13155 h 59964"/>
                <a:gd name="connsiteX12" fmla="*/ 16153 w 59964"/>
                <a:gd name="connsiteY12" fmla="*/ 20650 h 59964"/>
                <a:gd name="connsiteX13" fmla="*/ 13155 w 59964"/>
                <a:gd name="connsiteY13" fmla="*/ 34242 h 59964"/>
                <a:gd name="connsiteX14" fmla="*/ 20650 w 59964"/>
                <a:gd name="connsiteY14" fmla="*/ 45936 h 59964"/>
                <a:gd name="connsiteX15" fmla="*/ 34243 w 59964"/>
                <a:gd name="connsiteY15" fmla="*/ 48934 h 59964"/>
                <a:gd name="connsiteX16" fmla="*/ 45936 w 59964"/>
                <a:gd name="connsiteY16" fmla="*/ 41438 h 59964"/>
                <a:gd name="connsiteX17" fmla="*/ 48934 w 59964"/>
                <a:gd name="connsiteY17" fmla="*/ 27846 h 59964"/>
                <a:gd name="connsiteX18" fmla="*/ 41438 w 59964"/>
                <a:gd name="connsiteY18" fmla="*/ 16153 h 59964"/>
                <a:gd name="connsiteX19" fmla="*/ 31044 w 59964"/>
                <a:gd name="connsiteY19" fmla="*/ 128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246"/>
                    <a:pt x="862" y="20051"/>
                    <a:pt x="5559" y="13255"/>
                  </a:cubicBezTo>
                  <a:cubicBezTo>
                    <a:pt x="10256" y="6459"/>
                    <a:pt x="17352" y="1961"/>
                    <a:pt x="25548" y="462"/>
                  </a:cubicBezTo>
                  <a:cubicBezTo>
                    <a:pt x="33643" y="-937"/>
                    <a:pt x="41938" y="862"/>
                    <a:pt x="48734" y="5559"/>
                  </a:cubicBezTo>
                  <a:cubicBezTo>
                    <a:pt x="55530" y="10257"/>
                    <a:pt x="60027" y="17452"/>
                    <a:pt x="61526" y="25548"/>
                  </a:cubicBezTo>
                  <a:cubicBezTo>
                    <a:pt x="62926" y="33643"/>
                    <a:pt x="61127" y="41938"/>
                    <a:pt x="56429" y="48734"/>
                  </a:cubicBezTo>
                  <a:cubicBezTo>
                    <a:pt x="51732" y="55530"/>
                    <a:pt x="44636" y="60027"/>
                    <a:pt x="36441" y="61526"/>
                  </a:cubicBezTo>
                  <a:cubicBezTo>
                    <a:pt x="34642" y="61826"/>
                    <a:pt x="32743" y="62026"/>
                    <a:pt x="30944" y="62026"/>
                  </a:cubicBezTo>
                  <a:close/>
                  <a:moveTo>
                    <a:pt x="31044" y="12855"/>
                  </a:moveTo>
                  <a:cubicBezTo>
                    <a:pt x="29945" y="12855"/>
                    <a:pt x="28945" y="12955"/>
                    <a:pt x="27846" y="13155"/>
                  </a:cubicBezTo>
                  <a:cubicBezTo>
                    <a:pt x="23049" y="13954"/>
                    <a:pt x="18851" y="16653"/>
                    <a:pt x="16153" y="20650"/>
                  </a:cubicBezTo>
                  <a:cubicBezTo>
                    <a:pt x="13455" y="24648"/>
                    <a:pt x="12355" y="29445"/>
                    <a:pt x="13155" y="34242"/>
                  </a:cubicBezTo>
                  <a:cubicBezTo>
                    <a:pt x="13954" y="39040"/>
                    <a:pt x="16653" y="43237"/>
                    <a:pt x="20650" y="45936"/>
                  </a:cubicBezTo>
                  <a:cubicBezTo>
                    <a:pt x="24648" y="48734"/>
                    <a:pt x="29445" y="49733"/>
                    <a:pt x="34243" y="48934"/>
                  </a:cubicBezTo>
                  <a:cubicBezTo>
                    <a:pt x="39040" y="48134"/>
                    <a:pt x="43237" y="45436"/>
                    <a:pt x="45936" y="41438"/>
                  </a:cubicBezTo>
                  <a:cubicBezTo>
                    <a:pt x="48634" y="37441"/>
                    <a:pt x="49733" y="32643"/>
                    <a:pt x="48934" y="27846"/>
                  </a:cubicBezTo>
                  <a:cubicBezTo>
                    <a:pt x="48134" y="23049"/>
                    <a:pt x="45436" y="18851"/>
                    <a:pt x="41438" y="16153"/>
                  </a:cubicBezTo>
                  <a:cubicBezTo>
                    <a:pt x="38340" y="13954"/>
                    <a:pt x="34742" y="12855"/>
                    <a:pt x="31044" y="128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6FE9E8F7-4F57-4529-A531-1DDEAA19C131}"/>
                </a:ext>
              </a:extLst>
            </p:cNvPr>
            <p:cNvSpPr/>
            <p:nvPr/>
          </p:nvSpPr>
          <p:spPr>
            <a:xfrm>
              <a:off x="7590165" y="295091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8058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BD0A9FDB-E00C-4975-8238-4E87D94EE267}"/>
                </a:ext>
              </a:extLst>
            </p:cNvPr>
            <p:cNvSpPr/>
            <p:nvPr/>
          </p:nvSpPr>
          <p:spPr>
            <a:xfrm>
              <a:off x="7590165" y="295091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70" y="280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BBE9FBD-75C7-424C-8A45-0D6F8E0C8B15}"/>
                </a:ext>
              </a:extLst>
            </p:cNvPr>
            <p:cNvSpPr/>
            <p:nvPr/>
          </p:nvSpPr>
          <p:spPr>
            <a:xfrm>
              <a:off x="7771634" y="2802179"/>
              <a:ext cx="39977" cy="59965"/>
            </a:xfrm>
            <a:custGeom>
              <a:avLst/>
              <a:gdLst>
                <a:gd name="connsiteX0" fmla="*/ 29183 w 39976"/>
                <a:gd name="connsiteY0" fmla="*/ 10994 h 59964"/>
                <a:gd name="connsiteX1" fmla="*/ 17689 w 39976"/>
                <a:gd name="connsiteY1" fmla="*/ 16590 h 59964"/>
                <a:gd name="connsiteX2" fmla="*/ 13592 w 39976"/>
                <a:gd name="connsiteY2" fmla="*/ 32181 h 59964"/>
                <a:gd name="connsiteX3" fmla="*/ 29183 w 39976"/>
                <a:gd name="connsiteY3" fmla="*/ 52969 h 59964"/>
                <a:gd name="connsiteX4" fmla="*/ 44974 w 39976"/>
                <a:gd name="connsiteY4" fmla="*/ 49671 h 59964"/>
                <a:gd name="connsiteX5" fmla="*/ 44974 w 39976"/>
                <a:gd name="connsiteY5" fmla="*/ 60664 h 59964"/>
                <a:gd name="connsiteX6" fmla="*/ 27883 w 39976"/>
                <a:gd name="connsiteY6" fmla="*/ 63862 h 59964"/>
                <a:gd name="connsiteX7" fmla="*/ 7195 w 39976"/>
                <a:gd name="connsiteY7" fmla="*/ 55667 h 59964"/>
                <a:gd name="connsiteX8" fmla="*/ 0 w 39976"/>
                <a:gd name="connsiteY8" fmla="*/ 32081 h 59964"/>
                <a:gd name="connsiteX9" fmla="*/ 3498 w 39976"/>
                <a:gd name="connsiteY9" fmla="*/ 15091 h 59964"/>
                <a:gd name="connsiteX10" fmla="*/ 13592 w 39976"/>
                <a:gd name="connsiteY10" fmla="*/ 3898 h 59964"/>
                <a:gd name="connsiteX11" fmla="*/ 29083 w 39976"/>
                <a:gd name="connsiteY11" fmla="*/ 0 h 59964"/>
                <a:gd name="connsiteX12" fmla="*/ 47272 w 39976"/>
                <a:gd name="connsiteY12" fmla="*/ 4397 h 59964"/>
                <a:gd name="connsiteX13" fmla="*/ 43075 w 39976"/>
                <a:gd name="connsiteY13" fmla="*/ 15091 h 59964"/>
                <a:gd name="connsiteX14" fmla="*/ 36079 w 39976"/>
                <a:gd name="connsiteY14" fmla="*/ 12193 h 59964"/>
                <a:gd name="connsiteX15" fmla="*/ 29183 w 39976"/>
                <a:gd name="connsiteY15" fmla="*/ 10994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9976" h="59964">
                  <a:moveTo>
                    <a:pt x="29183" y="10994"/>
                  </a:moveTo>
                  <a:cubicBezTo>
                    <a:pt x="24186" y="10994"/>
                    <a:pt x="20388" y="12893"/>
                    <a:pt x="17689" y="16590"/>
                  </a:cubicBezTo>
                  <a:cubicBezTo>
                    <a:pt x="14991" y="20288"/>
                    <a:pt x="13592" y="25485"/>
                    <a:pt x="13592" y="32181"/>
                  </a:cubicBezTo>
                  <a:cubicBezTo>
                    <a:pt x="13592" y="45973"/>
                    <a:pt x="18788" y="52969"/>
                    <a:pt x="29183" y="52969"/>
                  </a:cubicBezTo>
                  <a:cubicBezTo>
                    <a:pt x="33580" y="52969"/>
                    <a:pt x="38777" y="51870"/>
                    <a:pt x="44974" y="49671"/>
                  </a:cubicBezTo>
                  <a:lnTo>
                    <a:pt x="44974" y="60664"/>
                  </a:lnTo>
                  <a:cubicBezTo>
                    <a:pt x="39876" y="62763"/>
                    <a:pt x="34180" y="63862"/>
                    <a:pt x="27883" y="63862"/>
                  </a:cubicBezTo>
                  <a:cubicBezTo>
                    <a:pt x="18888" y="63862"/>
                    <a:pt x="11992" y="61164"/>
                    <a:pt x="7195" y="55667"/>
                  </a:cubicBezTo>
                  <a:cubicBezTo>
                    <a:pt x="2398" y="50171"/>
                    <a:pt x="0" y="42375"/>
                    <a:pt x="0" y="32081"/>
                  </a:cubicBezTo>
                  <a:cubicBezTo>
                    <a:pt x="0" y="25585"/>
                    <a:pt x="1199" y="19988"/>
                    <a:pt x="3498" y="15091"/>
                  </a:cubicBezTo>
                  <a:cubicBezTo>
                    <a:pt x="5796" y="10194"/>
                    <a:pt x="9194" y="6496"/>
                    <a:pt x="13592" y="3898"/>
                  </a:cubicBezTo>
                  <a:cubicBezTo>
                    <a:pt x="17989" y="1299"/>
                    <a:pt x="23186" y="0"/>
                    <a:pt x="29083" y="0"/>
                  </a:cubicBezTo>
                  <a:cubicBezTo>
                    <a:pt x="35079" y="0"/>
                    <a:pt x="41176" y="1499"/>
                    <a:pt x="47272" y="4397"/>
                  </a:cubicBezTo>
                  <a:lnTo>
                    <a:pt x="43075" y="15091"/>
                  </a:lnTo>
                  <a:cubicBezTo>
                    <a:pt x="40776" y="13992"/>
                    <a:pt x="38377" y="12992"/>
                    <a:pt x="36079" y="12193"/>
                  </a:cubicBezTo>
                  <a:cubicBezTo>
                    <a:pt x="33780" y="11393"/>
                    <a:pt x="31481" y="10994"/>
                    <a:pt x="29183" y="1099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F522B2F1-FB0C-459E-97AE-AF506590280E}"/>
                </a:ext>
              </a:extLst>
            </p:cNvPr>
            <p:cNvSpPr/>
            <p:nvPr/>
          </p:nvSpPr>
          <p:spPr>
            <a:xfrm>
              <a:off x="7826002" y="2802179"/>
              <a:ext cx="39977" cy="59965"/>
            </a:xfrm>
            <a:custGeom>
              <a:avLst/>
              <a:gdLst>
                <a:gd name="connsiteX0" fmla="*/ 40476 w 39976"/>
                <a:gd name="connsiteY0" fmla="*/ 45673 h 59964"/>
                <a:gd name="connsiteX1" fmla="*/ 34379 w 39976"/>
                <a:gd name="connsiteY1" fmla="*/ 58865 h 59964"/>
                <a:gd name="connsiteX2" fmla="*/ 17589 w 39976"/>
                <a:gd name="connsiteY2" fmla="*/ 63663 h 59964"/>
                <a:gd name="connsiteX3" fmla="*/ 0 w 39976"/>
                <a:gd name="connsiteY3" fmla="*/ 59965 h 59964"/>
                <a:gd name="connsiteX4" fmla="*/ 0 w 39976"/>
                <a:gd name="connsiteY4" fmla="*/ 47772 h 59964"/>
                <a:gd name="connsiteX5" fmla="*/ 10594 w 39976"/>
                <a:gd name="connsiteY5" fmla="*/ 51770 h 59964"/>
                <a:gd name="connsiteX6" fmla="*/ 18589 w 39976"/>
                <a:gd name="connsiteY6" fmla="*/ 52869 h 59964"/>
                <a:gd name="connsiteX7" fmla="*/ 25185 w 39976"/>
                <a:gd name="connsiteY7" fmla="*/ 51170 h 59964"/>
                <a:gd name="connsiteX8" fmla="*/ 27484 w 39976"/>
                <a:gd name="connsiteY8" fmla="*/ 46273 h 59964"/>
                <a:gd name="connsiteX9" fmla="*/ 26484 w 39976"/>
                <a:gd name="connsiteY9" fmla="*/ 42975 h 59964"/>
                <a:gd name="connsiteX10" fmla="*/ 23486 w 39976"/>
                <a:gd name="connsiteY10" fmla="*/ 40276 h 59964"/>
                <a:gd name="connsiteX11" fmla="*/ 15491 w 39976"/>
                <a:gd name="connsiteY11" fmla="*/ 36079 h 59964"/>
                <a:gd name="connsiteX12" fmla="*/ 6995 w 39976"/>
                <a:gd name="connsiteY12" fmla="*/ 30982 h 59964"/>
                <a:gd name="connsiteX13" fmla="*/ 2499 w 39976"/>
                <a:gd name="connsiteY13" fmla="*/ 25285 h 59964"/>
                <a:gd name="connsiteX14" fmla="*/ 799 w 39976"/>
                <a:gd name="connsiteY14" fmla="*/ 17690 h 59964"/>
                <a:gd name="connsiteX15" fmla="*/ 6396 w 39976"/>
                <a:gd name="connsiteY15" fmla="*/ 4697 h 59964"/>
                <a:gd name="connsiteX16" fmla="*/ 21787 w 39976"/>
                <a:gd name="connsiteY16" fmla="*/ 0 h 59964"/>
                <a:gd name="connsiteX17" fmla="*/ 30982 w 39976"/>
                <a:gd name="connsiteY17" fmla="*/ 1099 h 59964"/>
                <a:gd name="connsiteX18" fmla="*/ 40176 w 39976"/>
                <a:gd name="connsiteY18" fmla="*/ 4298 h 59964"/>
                <a:gd name="connsiteX19" fmla="*/ 35979 w 39976"/>
                <a:gd name="connsiteY19" fmla="*/ 14491 h 59964"/>
                <a:gd name="connsiteX20" fmla="*/ 27783 w 39976"/>
                <a:gd name="connsiteY20" fmla="*/ 11693 h 59964"/>
                <a:gd name="connsiteX21" fmla="*/ 21387 w 39976"/>
                <a:gd name="connsiteY21" fmla="*/ 10894 h 59964"/>
                <a:gd name="connsiteX22" fmla="*/ 15690 w 39976"/>
                <a:gd name="connsiteY22" fmla="*/ 12593 h 59964"/>
                <a:gd name="connsiteX23" fmla="*/ 13692 w 39976"/>
                <a:gd name="connsiteY23" fmla="*/ 17090 h 59964"/>
                <a:gd name="connsiteX24" fmla="*/ 14491 w 39976"/>
                <a:gd name="connsiteY24" fmla="*/ 20088 h 59964"/>
                <a:gd name="connsiteX25" fmla="*/ 17090 w 39976"/>
                <a:gd name="connsiteY25" fmla="*/ 22587 h 59964"/>
                <a:gd name="connsiteX26" fmla="*/ 25385 w 39976"/>
                <a:gd name="connsiteY26" fmla="*/ 26884 h 59964"/>
                <a:gd name="connsiteX27" fmla="*/ 37278 w 39976"/>
                <a:gd name="connsiteY27" fmla="*/ 35179 h 59964"/>
                <a:gd name="connsiteX28" fmla="*/ 40476 w 39976"/>
                <a:gd name="connsiteY28" fmla="*/ 45673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9976" h="59964">
                  <a:moveTo>
                    <a:pt x="40476" y="45673"/>
                  </a:moveTo>
                  <a:cubicBezTo>
                    <a:pt x="40476" y="51270"/>
                    <a:pt x="38477" y="55667"/>
                    <a:pt x="34379" y="58865"/>
                  </a:cubicBezTo>
                  <a:cubicBezTo>
                    <a:pt x="30382" y="62064"/>
                    <a:pt x="24785" y="63663"/>
                    <a:pt x="17589" y="63663"/>
                  </a:cubicBezTo>
                  <a:cubicBezTo>
                    <a:pt x="10993" y="63663"/>
                    <a:pt x="5096" y="62463"/>
                    <a:pt x="0" y="59965"/>
                  </a:cubicBezTo>
                  <a:lnTo>
                    <a:pt x="0" y="47772"/>
                  </a:lnTo>
                  <a:cubicBezTo>
                    <a:pt x="4197" y="49671"/>
                    <a:pt x="7695" y="50970"/>
                    <a:pt x="10594" y="51770"/>
                  </a:cubicBezTo>
                  <a:cubicBezTo>
                    <a:pt x="13492" y="52569"/>
                    <a:pt x="16190" y="52869"/>
                    <a:pt x="18589" y="52869"/>
                  </a:cubicBezTo>
                  <a:cubicBezTo>
                    <a:pt x="21487" y="52869"/>
                    <a:pt x="23686" y="52369"/>
                    <a:pt x="25185" y="51170"/>
                  </a:cubicBezTo>
                  <a:cubicBezTo>
                    <a:pt x="26684" y="49971"/>
                    <a:pt x="27484" y="48472"/>
                    <a:pt x="27484" y="46273"/>
                  </a:cubicBezTo>
                  <a:cubicBezTo>
                    <a:pt x="27484" y="45073"/>
                    <a:pt x="27184" y="43974"/>
                    <a:pt x="26484" y="42975"/>
                  </a:cubicBezTo>
                  <a:cubicBezTo>
                    <a:pt x="25784" y="41975"/>
                    <a:pt x="24785" y="41076"/>
                    <a:pt x="23486" y="40276"/>
                  </a:cubicBezTo>
                  <a:cubicBezTo>
                    <a:pt x="22187" y="39377"/>
                    <a:pt x="19488" y="37978"/>
                    <a:pt x="15491" y="36079"/>
                  </a:cubicBezTo>
                  <a:cubicBezTo>
                    <a:pt x="11693" y="34280"/>
                    <a:pt x="8894" y="32581"/>
                    <a:pt x="6995" y="30982"/>
                  </a:cubicBezTo>
                  <a:cubicBezTo>
                    <a:pt x="5096" y="29383"/>
                    <a:pt x="3598" y="27384"/>
                    <a:pt x="2499" y="25285"/>
                  </a:cubicBezTo>
                  <a:cubicBezTo>
                    <a:pt x="1399" y="23086"/>
                    <a:pt x="799" y="20588"/>
                    <a:pt x="799" y="17690"/>
                  </a:cubicBezTo>
                  <a:cubicBezTo>
                    <a:pt x="799" y="12193"/>
                    <a:pt x="2698" y="7895"/>
                    <a:pt x="6396" y="4697"/>
                  </a:cubicBezTo>
                  <a:cubicBezTo>
                    <a:pt x="10094" y="1499"/>
                    <a:pt x="15291" y="0"/>
                    <a:pt x="21787" y="0"/>
                  </a:cubicBezTo>
                  <a:cubicBezTo>
                    <a:pt x="24985" y="0"/>
                    <a:pt x="28083" y="400"/>
                    <a:pt x="30982" y="1099"/>
                  </a:cubicBezTo>
                  <a:cubicBezTo>
                    <a:pt x="33880" y="1899"/>
                    <a:pt x="36978" y="2898"/>
                    <a:pt x="40176" y="4298"/>
                  </a:cubicBezTo>
                  <a:lnTo>
                    <a:pt x="35979" y="14491"/>
                  </a:lnTo>
                  <a:cubicBezTo>
                    <a:pt x="32680" y="13092"/>
                    <a:pt x="29982" y="12193"/>
                    <a:pt x="27783" y="11693"/>
                  </a:cubicBezTo>
                  <a:cubicBezTo>
                    <a:pt x="25585" y="11193"/>
                    <a:pt x="23486" y="10894"/>
                    <a:pt x="21387" y="10894"/>
                  </a:cubicBezTo>
                  <a:cubicBezTo>
                    <a:pt x="18888" y="10894"/>
                    <a:pt x="16990" y="11493"/>
                    <a:pt x="15690" y="12593"/>
                  </a:cubicBezTo>
                  <a:cubicBezTo>
                    <a:pt x="14391" y="13792"/>
                    <a:pt x="13692" y="15291"/>
                    <a:pt x="13692" y="17090"/>
                  </a:cubicBezTo>
                  <a:cubicBezTo>
                    <a:pt x="13692" y="18289"/>
                    <a:pt x="13991" y="19289"/>
                    <a:pt x="14491" y="20088"/>
                  </a:cubicBezTo>
                  <a:cubicBezTo>
                    <a:pt x="14991" y="20988"/>
                    <a:pt x="15890" y="21787"/>
                    <a:pt x="17090" y="22587"/>
                  </a:cubicBezTo>
                  <a:cubicBezTo>
                    <a:pt x="18289" y="23386"/>
                    <a:pt x="21087" y="24885"/>
                    <a:pt x="25385" y="26884"/>
                  </a:cubicBezTo>
                  <a:cubicBezTo>
                    <a:pt x="31182" y="29683"/>
                    <a:pt x="35179" y="32481"/>
                    <a:pt x="37278" y="35179"/>
                  </a:cubicBezTo>
                  <a:cubicBezTo>
                    <a:pt x="39476" y="38278"/>
                    <a:pt x="40476" y="41675"/>
                    <a:pt x="40476" y="456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CCF99B51-9093-4F53-B79C-0A0D7DD0F9E6}"/>
                </a:ext>
              </a:extLst>
            </p:cNvPr>
            <p:cNvSpPr/>
            <p:nvPr/>
          </p:nvSpPr>
          <p:spPr>
            <a:xfrm>
              <a:off x="7873874" y="2802179"/>
              <a:ext cx="39977" cy="59965"/>
            </a:xfrm>
            <a:custGeom>
              <a:avLst/>
              <a:gdLst>
                <a:gd name="connsiteX0" fmla="*/ 40476 w 39976"/>
                <a:gd name="connsiteY0" fmla="*/ 45673 h 59964"/>
                <a:gd name="connsiteX1" fmla="*/ 34380 w 39976"/>
                <a:gd name="connsiteY1" fmla="*/ 58865 h 59964"/>
                <a:gd name="connsiteX2" fmla="*/ 17590 w 39976"/>
                <a:gd name="connsiteY2" fmla="*/ 63663 h 59964"/>
                <a:gd name="connsiteX3" fmla="*/ 0 w 39976"/>
                <a:gd name="connsiteY3" fmla="*/ 59965 h 59964"/>
                <a:gd name="connsiteX4" fmla="*/ 0 w 39976"/>
                <a:gd name="connsiteY4" fmla="*/ 47772 h 59964"/>
                <a:gd name="connsiteX5" fmla="*/ 10594 w 39976"/>
                <a:gd name="connsiteY5" fmla="*/ 51770 h 59964"/>
                <a:gd name="connsiteX6" fmla="*/ 18589 w 39976"/>
                <a:gd name="connsiteY6" fmla="*/ 52869 h 59964"/>
                <a:gd name="connsiteX7" fmla="*/ 25185 w 39976"/>
                <a:gd name="connsiteY7" fmla="*/ 51170 h 59964"/>
                <a:gd name="connsiteX8" fmla="*/ 27484 w 39976"/>
                <a:gd name="connsiteY8" fmla="*/ 46273 h 59964"/>
                <a:gd name="connsiteX9" fmla="*/ 26484 w 39976"/>
                <a:gd name="connsiteY9" fmla="*/ 42975 h 59964"/>
                <a:gd name="connsiteX10" fmla="*/ 23486 w 39976"/>
                <a:gd name="connsiteY10" fmla="*/ 40276 h 59964"/>
                <a:gd name="connsiteX11" fmla="*/ 15491 w 39976"/>
                <a:gd name="connsiteY11" fmla="*/ 36079 h 59964"/>
                <a:gd name="connsiteX12" fmla="*/ 6996 w 39976"/>
                <a:gd name="connsiteY12" fmla="*/ 30982 h 59964"/>
                <a:gd name="connsiteX13" fmla="*/ 2499 w 39976"/>
                <a:gd name="connsiteY13" fmla="*/ 25285 h 59964"/>
                <a:gd name="connsiteX14" fmla="*/ 800 w 39976"/>
                <a:gd name="connsiteY14" fmla="*/ 17690 h 59964"/>
                <a:gd name="connsiteX15" fmla="*/ 6396 w 39976"/>
                <a:gd name="connsiteY15" fmla="*/ 4697 h 59964"/>
                <a:gd name="connsiteX16" fmla="*/ 21787 w 39976"/>
                <a:gd name="connsiteY16" fmla="*/ 0 h 59964"/>
                <a:gd name="connsiteX17" fmla="*/ 30982 w 39976"/>
                <a:gd name="connsiteY17" fmla="*/ 1099 h 59964"/>
                <a:gd name="connsiteX18" fmla="*/ 40177 w 39976"/>
                <a:gd name="connsiteY18" fmla="*/ 4298 h 59964"/>
                <a:gd name="connsiteX19" fmla="*/ 35979 w 39976"/>
                <a:gd name="connsiteY19" fmla="*/ 14491 h 59964"/>
                <a:gd name="connsiteX20" fmla="*/ 27783 w 39976"/>
                <a:gd name="connsiteY20" fmla="*/ 11693 h 59964"/>
                <a:gd name="connsiteX21" fmla="*/ 21388 w 39976"/>
                <a:gd name="connsiteY21" fmla="*/ 10894 h 59964"/>
                <a:gd name="connsiteX22" fmla="*/ 15691 w 39976"/>
                <a:gd name="connsiteY22" fmla="*/ 12593 h 59964"/>
                <a:gd name="connsiteX23" fmla="*/ 13692 w 39976"/>
                <a:gd name="connsiteY23" fmla="*/ 17090 h 59964"/>
                <a:gd name="connsiteX24" fmla="*/ 14492 w 39976"/>
                <a:gd name="connsiteY24" fmla="*/ 20088 h 59964"/>
                <a:gd name="connsiteX25" fmla="*/ 17090 w 39976"/>
                <a:gd name="connsiteY25" fmla="*/ 22587 h 59964"/>
                <a:gd name="connsiteX26" fmla="*/ 25385 w 39976"/>
                <a:gd name="connsiteY26" fmla="*/ 26884 h 59964"/>
                <a:gd name="connsiteX27" fmla="*/ 37278 w 39976"/>
                <a:gd name="connsiteY27" fmla="*/ 35179 h 59964"/>
                <a:gd name="connsiteX28" fmla="*/ 40476 w 39976"/>
                <a:gd name="connsiteY28" fmla="*/ 45673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9976" h="59964">
                  <a:moveTo>
                    <a:pt x="40476" y="45673"/>
                  </a:moveTo>
                  <a:cubicBezTo>
                    <a:pt x="40476" y="51270"/>
                    <a:pt x="38477" y="55667"/>
                    <a:pt x="34380" y="58865"/>
                  </a:cubicBezTo>
                  <a:cubicBezTo>
                    <a:pt x="30382" y="62064"/>
                    <a:pt x="24785" y="63663"/>
                    <a:pt x="17590" y="63663"/>
                  </a:cubicBezTo>
                  <a:cubicBezTo>
                    <a:pt x="10993" y="63663"/>
                    <a:pt x="5097" y="62463"/>
                    <a:pt x="0" y="59965"/>
                  </a:cubicBezTo>
                  <a:lnTo>
                    <a:pt x="0" y="47772"/>
                  </a:lnTo>
                  <a:cubicBezTo>
                    <a:pt x="4197" y="49671"/>
                    <a:pt x="7696" y="50970"/>
                    <a:pt x="10594" y="51770"/>
                  </a:cubicBezTo>
                  <a:cubicBezTo>
                    <a:pt x="13492" y="52569"/>
                    <a:pt x="16190" y="52869"/>
                    <a:pt x="18589" y="52869"/>
                  </a:cubicBezTo>
                  <a:cubicBezTo>
                    <a:pt x="21487" y="52869"/>
                    <a:pt x="23686" y="52369"/>
                    <a:pt x="25185" y="51170"/>
                  </a:cubicBezTo>
                  <a:cubicBezTo>
                    <a:pt x="26684" y="49971"/>
                    <a:pt x="27484" y="48472"/>
                    <a:pt x="27484" y="46273"/>
                  </a:cubicBezTo>
                  <a:cubicBezTo>
                    <a:pt x="27484" y="45073"/>
                    <a:pt x="27184" y="43974"/>
                    <a:pt x="26484" y="42975"/>
                  </a:cubicBezTo>
                  <a:cubicBezTo>
                    <a:pt x="25785" y="41975"/>
                    <a:pt x="24785" y="41076"/>
                    <a:pt x="23486" y="40276"/>
                  </a:cubicBezTo>
                  <a:cubicBezTo>
                    <a:pt x="22187" y="39377"/>
                    <a:pt x="19489" y="37978"/>
                    <a:pt x="15491" y="36079"/>
                  </a:cubicBezTo>
                  <a:cubicBezTo>
                    <a:pt x="11693" y="34280"/>
                    <a:pt x="8895" y="32581"/>
                    <a:pt x="6996" y="30982"/>
                  </a:cubicBezTo>
                  <a:cubicBezTo>
                    <a:pt x="5097" y="29383"/>
                    <a:pt x="3598" y="27384"/>
                    <a:pt x="2499" y="25285"/>
                  </a:cubicBezTo>
                  <a:cubicBezTo>
                    <a:pt x="1399" y="23086"/>
                    <a:pt x="800" y="20588"/>
                    <a:pt x="800" y="17690"/>
                  </a:cubicBezTo>
                  <a:cubicBezTo>
                    <a:pt x="800" y="12193"/>
                    <a:pt x="2699" y="7895"/>
                    <a:pt x="6396" y="4697"/>
                  </a:cubicBezTo>
                  <a:cubicBezTo>
                    <a:pt x="10094" y="1599"/>
                    <a:pt x="15291" y="0"/>
                    <a:pt x="21787" y="0"/>
                  </a:cubicBezTo>
                  <a:cubicBezTo>
                    <a:pt x="24985" y="0"/>
                    <a:pt x="28083" y="400"/>
                    <a:pt x="30982" y="1099"/>
                  </a:cubicBezTo>
                  <a:cubicBezTo>
                    <a:pt x="33880" y="1899"/>
                    <a:pt x="36978" y="2898"/>
                    <a:pt x="40177" y="4298"/>
                  </a:cubicBezTo>
                  <a:lnTo>
                    <a:pt x="35979" y="14491"/>
                  </a:lnTo>
                  <a:cubicBezTo>
                    <a:pt x="32681" y="13092"/>
                    <a:pt x="29982" y="12193"/>
                    <a:pt x="27783" y="11693"/>
                  </a:cubicBezTo>
                  <a:cubicBezTo>
                    <a:pt x="25585" y="11193"/>
                    <a:pt x="23486" y="10894"/>
                    <a:pt x="21388" y="10894"/>
                  </a:cubicBezTo>
                  <a:cubicBezTo>
                    <a:pt x="18889" y="10894"/>
                    <a:pt x="16990" y="11493"/>
                    <a:pt x="15691" y="12593"/>
                  </a:cubicBezTo>
                  <a:cubicBezTo>
                    <a:pt x="14392" y="13792"/>
                    <a:pt x="13692" y="15291"/>
                    <a:pt x="13692" y="17090"/>
                  </a:cubicBezTo>
                  <a:cubicBezTo>
                    <a:pt x="13692" y="18289"/>
                    <a:pt x="13991" y="19289"/>
                    <a:pt x="14492" y="20088"/>
                  </a:cubicBezTo>
                  <a:cubicBezTo>
                    <a:pt x="14991" y="20988"/>
                    <a:pt x="15890" y="21787"/>
                    <a:pt x="17090" y="22587"/>
                  </a:cubicBezTo>
                  <a:cubicBezTo>
                    <a:pt x="18289" y="23386"/>
                    <a:pt x="21087" y="24885"/>
                    <a:pt x="25385" y="26884"/>
                  </a:cubicBezTo>
                  <a:cubicBezTo>
                    <a:pt x="31182" y="29683"/>
                    <a:pt x="35180" y="32481"/>
                    <a:pt x="37278" y="35179"/>
                  </a:cubicBezTo>
                  <a:cubicBezTo>
                    <a:pt x="39477" y="38278"/>
                    <a:pt x="40476" y="41675"/>
                    <a:pt x="40476" y="456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40" name="Group 939">
            <a:extLst>
              <a:ext uri="{FF2B5EF4-FFF2-40B4-BE49-F238E27FC236}">
                <a16:creationId xmlns:a16="http://schemas.microsoft.com/office/drawing/2014/main" id="{85F20AA4-CC35-4E22-80D0-D7BB9C5508F7}"/>
              </a:ext>
            </a:extLst>
          </p:cNvPr>
          <p:cNvGrpSpPr/>
          <p:nvPr/>
        </p:nvGrpSpPr>
        <p:grpSpPr>
          <a:xfrm>
            <a:off x="8702886" y="2608492"/>
            <a:ext cx="465126" cy="459730"/>
            <a:chOff x="8702886" y="2608492"/>
            <a:chExt cx="465126" cy="459730"/>
          </a:xfrm>
          <a:solidFill>
            <a:srgbClr val="FFFFFF"/>
          </a:solidFill>
        </p:grpSpPr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29AE8B51-AB8A-4793-9193-C992912244CA}"/>
                </a:ext>
              </a:extLst>
            </p:cNvPr>
            <p:cNvSpPr/>
            <p:nvPr/>
          </p:nvSpPr>
          <p:spPr>
            <a:xfrm>
              <a:off x="8835708" y="2608492"/>
              <a:ext cx="329806" cy="459730"/>
            </a:xfrm>
            <a:custGeom>
              <a:avLst/>
              <a:gdLst>
                <a:gd name="connsiteX0" fmla="*/ 292428 w 329806"/>
                <a:gd name="connsiteY0" fmla="*/ 464227 h 459729"/>
                <a:gd name="connsiteX1" fmla="*/ 292428 w 329806"/>
                <a:gd name="connsiteY1" fmla="*/ 464227 h 459729"/>
                <a:gd name="connsiteX2" fmla="*/ 40277 w 329806"/>
                <a:gd name="connsiteY2" fmla="*/ 464227 h 459729"/>
                <a:gd name="connsiteX3" fmla="*/ 6696 w 329806"/>
                <a:gd name="connsiteY3" fmla="*/ 446338 h 459729"/>
                <a:gd name="connsiteX4" fmla="*/ 5797 w 329806"/>
                <a:gd name="connsiteY4" fmla="*/ 441441 h 459729"/>
                <a:gd name="connsiteX5" fmla="*/ 8495 w 329806"/>
                <a:gd name="connsiteY5" fmla="*/ 437443 h 459729"/>
                <a:gd name="connsiteX6" fmla="*/ 17390 w 329806"/>
                <a:gd name="connsiteY6" fmla="*/ 439242 h 459729"/>
                <a:gd name="connsiteX7" fmla="*/ 40277 w 329806"/>
                <a:gd name="connsiteY7" fmla="*/ 451435 h 459729"/>
                <a:gd name="connsiteX8" fmla="*/ 292428 w 329806"/>
                <a:gd name="connsiteY8" fmla="*/ 451435 h 459729"/>
                <a:gd name="connsiteX9" fmla="*/ 319912 w 329806"/>
                <a:gd name="connsiteY9" fmla="*/ 424051 h 459729"/>
                <a:gd name="connsiteX10" fmla="*/ 319912 w 329806"/>
                <a:gd name="connsiteY10" fmla="*/ 314915 h 459729"/>
                <a:gd name="connsiteX11" fmla="*/ 326308 w 329806"/>
                <a:gd name="connsiteY11" fmla="*/ 308519 h 459729"/>
                <a:gd name="connsiteX12" fmla="*/ 332704 w 329806"/>
                <a:gd name="connsiteY12" fmla="*/ 314915 h 459729"/>
                <a:gd name="connsiteX13" fmla="*/ 332704 w 329806"/>
                <a:gd name="connsiteY13" fmla="*/ 424051 h 459729"/>
                <a:gd name="connsiteX14" fmla="*/ 292428 w 329806"/>
                <a:gd name="connsiteY14" fmla="*/ 464227 h 459729"/>
                <a:gd name="connsiteX15" fmla="*/ 6496 w 329806"/>
                <a:gd name="connsiteY15" fmla="*/ 431047 h 459729"/>
                <a:gd name="connsiteX16" fmla="*/ 6496 w 329806"/>
                <a:gd name="connsiteY16" fmla="*/ 431047 h 459729"/>
                <a:gd name="connsiteX17" fmla="*/ 0 w 329806"/>
                <a:gd name="connsiteY17" fmla="*/ 424750 h 459729"/>
                <a:gd name="connsiteX18" fmla="*/ 1799 w 329806"/>
                <a:gd name="connsiteY18" fmla="*/ 420253 h 459729"/>
                <a:gd name="connsiteX19" fmla="*/ 6296 w 329806"/>
                <a:gd name="connsiteY19" fmla="*/ 418254 h 459729"/>
                <a:gd name="connsiteX20" fmla="*/ 6496 w 329806"/>
                <a:gd name="connsiteY20" fmla="*/ 418254 h 459729"/>
                <a:gd name="connsiteX21" fmla="*/ 12793 w 329806"/>
                <a:gd name="connsiteY21" fmla="*/ 424551 h 459729"/>
                <a:gd name="connsiteX22" fmla="*/ 6596 w 329806"/>
                <a:gd name="connsiteY22" fmla="*/ 431047 h 459729"/>
                <a:gd name="connsiteX23" fmla="*/ 6496 w 329806"/>
                <a:gd name="connsiteY23" fmla="*/ 431047 h 459729"/>
                <a:gd name="connsiteX24" fmla="*/ 6396 w 329806"/>
                <a:gd name="connsiteY24" fmla="*/ 411858 h 459729"/>
                <a:gd name="connsiteX25" fmla="*/ 0 w 329806"/>
                <a:gd name="connsiteY25" fmla="*/ 405462 h 459729"/>
                <a:gd name="connsiteX26" fmla="*/ 0 w 329806"/>
                <a:gd name="connsiteY26" fmla="*/ 213575 h 459729"/>
                <a:gd name="connsiteX27" fmla="*/ 6396 w 329806"/>
                <a:gd name="connsiteY27" fmla="*/ 207178 h 459729"/>
                <a:gd name="connsiteX28" fmla="*/ 12793 w 329806"/>
                <a:gd name="connsiteY28" fmla="*/ 213575 h 459729"/>
                <a:gd name="connsiteX29" fmla="*/ 12793 w 329806"/>
                <a:gd name="connsiteY29" fmla="*/ 405462 h 459729"/>
                <a:gd name="connsiteX30" fmla="*/ 6396 w 329806"/>
                <a:gd name="connsiteY30" fmla="*/ 411858 h 459729"/>
                <a:gd name="connsiteX31" fmla="*/ 326308 w 329806"/>
                <a:gd name="connsiteY31" fmla="*/ 302123 h 459729"/>
                <a:gd name="connsiteX32" fmla="*/ 319912 w 329806"/>
                <a:gd name="connsiteY32" fmla="*/ 295726 h 459729"/>
                <a:gd name="connsiteX33" fmla="*/ 319912 w 329806"/>
                <a:gd name="connsiteY33" fmla="*/ 103839 h 459729"/>
                <a:gd name="connsiteX34" fmla="*/ 326308 w 329806"/>
                <a:gd name="connsiteY34" fmla="*/ 97443 h 459729"/>
                <a:gd name="connsiteX35" fmla="*/ 332704 w 329806"/>
                <a:gd name="connsiteY35" fmla="*/ 103839 h 459729"/>
                <a:gd name="connsiteX36" fmla="*/ 332704 w 329806"/>
                <a:gd name="connsiteY36" fmla="*/ 295726 h 459729"/>
                <a:gd name="connsiteX37" fmla="*/ 326308 w 329806"/>
                <a:gd name="connsiteY37" fmla="*/ 302123 h 459729"/>
                <a:gd name="connsiteX38" fmla="*/ 6396 w 329806"/>
                <a:gd name="connsiteY38" fmla="*/ 200782 h 459729"/>
                <a:gd name="connsiteX39" fmla="*/ 0 w 329806"/>
                <a:gd name="connsiteY39" fmla="*/ 194386 h 459729"/>
                <a:gd name="connsiteX40" fmla="*/ 0 w 329806"/>
                <a:gd name="connsiteY40" fmla="*/ 40176 h 459729"/>
                <a:gd name="connsiteX41" fmla="*/ 40277 w 329806"/>
                <a:gd name="connsiteY41" fmla="*/ 0 h 459729"/>
                <a:gd name="connsiteX42" fmla="*/ 228766 w 329806"/>
                <a:gd name="connsiteY42" fmla="*/ 0 h 459729"/>
                <a:gd name="connsiteX43" fmla="*/ 235162 w 329806"/>
                <a:gd name="connsiteY43" fmla="*/ 6396 h 459729"/>
                <a:gd name="connsiteX44" fmla="*/ 228766 w 329806"/>
                <a:gd name="connsiteY44" fmla="*/ 12792 h 459729"/>
                <a:gd name="connsiteX45" fmla="*/ 40277 w 329806"/>
                <a:gd name="connsiteY45" fmla="*/ 12792 h 459729"/>
                <a:gd name="connsiteX46" fmla="*/ 12793 w 329806"/>
                <a:gd name="connsiteY46" fmla="*/ 40176 h 459729"/>
                <a:gd name="connsiteX47" fmla="*/ 12793 w 329806"/>
                <a:gd name="connsiteY47" fmla="*/ 194386 h 459729"/>
                <a:gd name="connsiteX48" fmla="*/ 6396 w 329806"/>
                <a:gd name="connsiteY48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428" y="464227"/>
                  </a:moveTo>
                  <a:lnTo>
                    <a:pt x="292428" y="464227"/>
                  </a:lnTo>
                  <a:lnTo>
                    <a:pt x="40277" y="464227"/>
                  </a:lnTo>
                  <a:cubicBezTo>
                    <a:pt x="26784" y="464227"/>
                    <a:pt x="14191" y="457531"/>
                    <a:pt x="6696" y="446338"/>
                  </a:cubicBezTo>
                  <a:cubicBezTo>
                    <a:pt x="5797" y="444839"/>
                    <a:pt x="5497" y="443140"/>
                    <a:pt x="5797" y="441441"/>
                  </a:cubicBezTo>
                  <a:cubicBezTo>
                    <a:pt x="6096" y="439842"/>
                    <a:pt x="7096" y="438342"/>
                    <a:pt x="8495" y="437443"/>
                  </a:cubicBezTo>
                  <a:cubicBezTo>
                    <a:pt x="11393" y="435544"/>
                    <a:pt x="15491" y="436344"/>
                    <a:pt x="17390" y="439242"/>
                  </a:cubicBezTo>
                  <a:cubicBezTo>
                    <a:pt x="22487" y="446837"/>
                    <a:pt x="31082" y="451435"/>
                    <a:pt x="40277" y="451435"/>
                  </a:cubicBezTo>
                  <a:lnTo>
                    <a:pt x="292428" y="451435"/>
                  </a:lnTo>
                  <a:cubicBezTo>
                    <a:pt x="307519" y="451435"/>
                    <a:pt x="319812" y="439142"/>
                    <a:pt x="319912" y="424051"/>
                  </a:cubicBezTo>
                  <a:lnTo>
                    <a:pt x="319912" y="314915"/>
                  </a:lnTo>
                  <a:cubicBezTo>
                    <a:pt x="319912" y="311417"/>
                    <a:pt x="322710" y="308519"/>
                    <a:pt x="326308" y="308519"/>
                  </a:cubicBezTo>
                  <a:cubicBezTo>
                    <a:pt x="329806" y="308519"/>
                    <a:pt x="332704" y="311417"/>
                    <a:pt x="332704" y="314915"/>
                  </a:cubicBezTo>
                  <a:lnTo>
                    <a:pt x="332704" y="424051"/>
                  </a:lnTo>
                  <a:cubicBezTo>
                    <a:pt x="332704" y="446238"/>
                    <a:pt x="314615" y="464227"/>
                    <a:pt x="292428" y="464227"/>
                  </a:cubicBezTo>
                  <a:close/>
                  <a:moveTo>
                    <a:pt x="6496" y="431047"/>
                  </a:moveTo>
                  <a:lnTo>
                    <a:pt x="6496" y="431047"/>
                  </a:lnTo>
                  <a:cubicBezTo>
                    <a:pt x="2998" y="431047"/>
                    <a:pt x="100" y="428248"/>
                    <a:pt x="0" y="424750"/>
                  </a:cubicBezTo>
                  <a:cubicBezTo>
                    <a:pt x="0" y="423051"/>
                    <a:pt x="600" y="421452"/>
                    <a:pt x="1799" y="420253"/>
                  </a:cubicBezTo>
                  <a:cubicBezTo>
                    <a:pt x="2998" y="419054"/>
                    <a:pt x="4598" y="418354"/>
                    <a:pt x="6296" y="418254"/>
                  </a:cubicBezTo>
                  <a:lnTo>
                    <a:pt x="6496" y="418254"/>
                  </a:lnTo>
                  <a:cubicBezTo>
                    <a:pt x="9894" y="418254"/>
                    <a:pt x="12793" y="421152"/>
                    <a:pt x="12793" y="424551"/>
                  </a:cubicBezTo>
                  <a:cubicBezTo>
                    <a:pt x="12892" y="428048"/>
                    <a:pt x="10094" y="430947"/>
                    <a:pt x="6596" y="431047"/>
                  </a:cubicBezTo>
                  <a:cubicBezTo>
                    <a:pt x="6596" y="431047"/>
                    <a:pt x="6596" y="431047"/>
                    <a:pt x="6496" y="431047"/>
                  </a:cubicBezTo>
                  <a:close/>
                  <a:moveTo>
                    <a:pt x="6396" y="411858"/>
                  </a:moveTo>
                  <a:cubicBezTo>
                    <a:pt x="2898" y="411858"/>
                    <a:pt x="0" y="409060"/>
                    <a:pt x="0" y="405462"/>
                  </a:cubicBezTo>
                  <a:lnTo>
                    <a:pt x="0" y="213575"/>
                  </a:lnTo>
                  <a:cubicBezTo>
                    <a:pt x="0" y="210077"/>
                    <a:pt x="2898" y="207178"/>
                    <a:pt x="6396" y="207178"/>
                  </a:cubicBezTo>
                  <a:cubicBezTo>
                    <a:pt x="9994" y="207178"/>
                    <a:pt x="12793" y="210077"/>
                    <a:pt x="12793" y="213575"/>
                  </a:cubicBezTo>
                  <a:lnTo>
                    <a:pt x="12793" y="405462"/>
                  </a:lnTo>
                  <a:cubicBezTo>
                    <a:pt x="12793" y="409060"/>
                    <a:pt x="9994" y="411858"/>
                    <a:pt x="6396" y="411858"/>
                  </a:cubicBezTo>
                  <a:close/>
                  <a:moveTo>
                    <a:pt x="326308" y="302123"/>
                  </a:moveTo>
                  <a:cubicBezTo>
                    <a:pt x="322710" y="302123"/>
                    <a:pt x="319912" y="299324"/>
                    <a:pt x="319912" y="295726"/>
                  </a:cubicBezTo>
                  <a:lnTo>
                    <a:pt x="319912" y="103839"/>
                  </a:lnTo>
                  <a:cubicBezTo>
                    <a:pt x="319912" y="100341"/>
                    <a:pt x="322710" y="97443"/>
                    <a:pt x="326308" y="97443"/>
                  </a:cubicBezTo>
                  <a:cubicBezTo>
                    <a:pt x="329806" y="97443"/>
                    <a:pt x="332704" y="100341"/>
                    <a:pt x="332704" y="103839"/>
                  </a:cubicBezTo>
                  <a:lnTo>
                    <a:pt x="332704" y="295726"/>
                  </a:lnTo>
                  <a:cubicBezTo>
                    <a:pt x="332704" y="299324"/>
                    <a:pt x="329806" y="302123"/>
                    <a:pt x="326308" y="302123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984"/>
                    <a:pt x="0" y="194386"/>
                  </a:cubicBezTo>
                  <a:lnTo>
                    <a:pt x="0" y="40176"/>
                  </a:lnTo>
                  <a:cubicBezTo>
                    <a:pt x="0" y="17989"/>
                    <a:pt x="18089" y="0"/>
                    <a:pt x="40277" y="0"/>
                  </a:cubicBezTo>
                  <a:lnTo>
                    <a:pt x="228766" y="0"/>
                  </a:lnTo>
                  <a:cubicBezTo>
                    <a:pt x="232363" y="0"/>
                    <a:pt x="235162" y="2898"/>
                    <a:pt x="235162" y="6396"/>
                  </a:cubicBezTo>
                  <a:cubicBezTo>
                    <a:pt x="235162" y="9894"/>
                    <a:pt x="232363" y="12792"/>
                    <a:pt x="228766" y="12792"/>
                  </a:cubicBezTo>
                  <a:lnTo>
                    <a:pt x="40277" y="12792"/>
                  </a:lnTo>
                  <a:cubicBezTo>
                    <a:pt x="25185" y="12792"/>
                    <a:pt x="12892" y="25085"/>
                    <a:pt x="12793" y="40176"/>
                  </a:cubicBezTo>
                  <a:lnTo>
                    <a:pt x="12793" y="194386"/>
                  </a:lnTo>
                  <a:cubicBezTo>
                    <a:pt x="12793" y="197984"/>
                    <a:pt x="99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7782848E-E8F0-4508-9CA7-6D51BD4C2977}"/>
                </a:ext>
              </a:extLst>
            </p:cNvPr>
            <p:cNvSpPr/>
            <p:nvPr/>
          </p:nvSpPr>
          <p:spPr>
            <a:xfrm>
              <a:off x="9058077" y="2611491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3 w 109935"/>
                <a:gd name="connsiteY6" fmla="*/ 6396 h 99941"/>
                <a:gd name="connsiteX7" fmla="*/ 12793 w 109935"/>
                <a:gd name="connsiteY7" fmla="*/ 10794 h 99941"/>
                <a:gd name="connsiteX8" fmla="*/ 13292 w 109935"/>
                <a:gd name="connsiteY8" fmla="*/ 10294 h 99941"/>
                <a:gd name="connsiteX9" fmla="*/ 22387 w 109935"/>
                <a:gd name="connsiteY9" fmla="*/ 10294 h 99941"/>
                <a:gd name="connsiteX10" fmla="*/ 108436 w 109935"/>
                <a:gd name="connsiteY10" fmla="*/ 96343 h 99941"/>
                <a:gd name="connsiteX11" fmla="*/ 109835 w 109935"/>
                <a:gd name="connsiteY11" fmla="*/ 103339 h 99941"/>
                <a:gd name="connsiteX12" fmla="*/ 103839 w 109935"/>
                <a:gd name="connsiteY12" fmla="*/ 107237 h 99941"/>
                <a:gd name="connsiteX13" fmla="*/ 12793 w 109935"/>
                <a:gd name="connsiteY13" fmla="*/ 94445 h 99941"/>
                <a:gd name="connsiteX14" fmla="*/ 88448 w 109935"/>
                <a:gd name="connsiteY14" fmla="*/ 94445 h 99941"/>
                <a:gd name="connsiteX15" fmla="*/ 13292 w 109935"/>
                <a:gd name="connsiteY15" fmla="*/ 19289 h 99941"/>
                <a:gd name="connsiteX16" fmla="*/ 12793 w 109935"/>
                <a:gd name="connsiteY16" fmla="*/ 18789 h 99941"/>
                <a:gd name="connsiteX17" fmla="*/ 12793 w 109935"/>
                <a:gd name="connsiteY17" fmla="*/ 944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797" y="107237"/>
                    <a:pt x="3098" y="106537"/>
                    <a:pt x="1899" y="105338"/>
                  </a:cubicBezTo>
                  <a:cubicBezTo>
                    <a:pt x="7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10794"/>
                  </a:lnTo>
                  <a:cubicBezTo>
                    <a:pt x="12992" y="10594"/>
                    <a:pt x="13092" y="10394"/>
                    <a:pt x="13292" y="10294"/>
                  </a:cubicBezTo>
                  <a:cubicBezTo>
                    <a:pt x="15691" y="7795"/>
                    <a:pt x="19888" y="7895"/>
                    <a:pt x="22387" y="10294"/>
                  </a:cubicBezTo>
                  <a:lnTo>
                    <a:pt x="108436" y="96343"/>
                  </a:lnTo>
                  <a:cubicBezTo>
                    <a:pt x="110236" y="98142"/>
                    <a:pt x="110835" y="100941"/>
                    <a:pt x="109835" y="103339"/>
                  </a:cubicBezTo>
                  <a:cubicBezTo>
                    <a:pt x="108836" y="105738"/>
                    <a:pt x="106438" y="107237"/>
                    <a:pt x="103839" y="107237"/>
                  </a:cubicBezTo>
                  <a:close/>
                  <a:moveTo>
                    <a:pt x="12793" y="94445"/>
                  </a:moveTo>
                  <a:lnTo>
                    <a:pt x="88448" y="94445"/>
                  </a:lnTo>
                  <a:lnTo>
                    <a:pt x="13292" y="19289"/>
                  </a:lnTo>
                  <a:cubicBezTo>
                    <a:pt x="13092" y="19089"/>
                    <a:pt x="12992" y="18989"/>
                    <a:pt x="12793" y="18789"/>
                  </a:cubicBezTo>
                  <a:lnTo>
                    <a:pt x="12793" y="944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C50ECC32-02E4-4D8B-9B09-4B3112644BDD}"/>
                </a:ext>
              </a:extLst>
            </p:cNvPr>
            <p:cNvSpPr/>
            <p:nvPr/>
          </p:nvSpPr>
          <p:spPr>
            <a:xfrm>
              <a:off x="8736166" y="26795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B77C9BFD-5732-46F0-81FA-9E090B028868}"/>
                </a:ext>
              </a:extLst>
            </p:cNvPr>
            <p:cNvSpPr/>
            <p:nvPr/>
          </p:nvSpPr>
          <p:spPr>
            <a:xfrm>
              <a:off x="8747360" y="2668357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4B3E18B2-2AE7-4869-9B02-0070B6C32F23}"/>
                </a:ext>
              </a:extLst>
            </p:cNvPr>
            <p:cNvSpPr/>
            <p:nvPr/>
          </p:nvSpPr>
          <p:spPr>
            <a:xfrm>
              <a:off x="8760552" y="274081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5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5" y="43574"/>
                    <a:pt x="0" y="33780"/>
                    <a:pt x="0" y="21787"/>
                  </a:cubicBezTo>
                  <a:cubicBezTo>
                    <a:pt x="0" y="9794"/>
                    <a:pt x="9795" y="0"/>
                    <a:pt x="21787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8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7" y="30682"/>
                  </a:cubicBezTo>
                  <a:cubicBezTo>
                    <a:pt x="26685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ED4115AA-2DF1-44EE-8F33-05C0198E97EB}"/>
                </a:ext>
              </a:extLst>
            </p:cNvPr>
            <p:cNvSpPr/>
            <p:nvPr/>
          </p:nvSpPr>
          <p:spPr>
            <a:xfrm>
              <a:off x="8702886" y="2831162"/>
              <a:ext cx="39977" cy="9994"/>
            </a:xfrm>
            <a:custGeom>
              <a:avLst/>
              <a:gdLst>
                <a:gd name="connsiteX0" fmla="*/ 39476 w 39976"/>
                <a:gd name="connsiteY0" fmla="*/ 12793 h 9994"/>
                <a:gd name="connsiteX1" fmla="*/ 6396 w 39976"/>
                <a:gd name="connsiteY1" fmla="*/ 12793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6 w 39976"/>
                <a:gd name="connsiteY4" fmla="*/ 0 h 9994"/>
                <a:gd name="connsiteX5" fmla="*/ 45873 w 39976"/>
                <a:gd name="connsiteY5" fmla="*/ 6396 h 9994"/>
                <a:gd name="connsiteX6" fmla="*/ 39476 w 39976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6" y="12793"/>
                  </a:moveTo>
                  <a:lnTo>
                    <a:pt x="6396" y="12793"/>
                  </a:lnTo>
                  <a:cubicBezTo>
                    <a:pt x="2898" y="12793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6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3"/>
                    <a:pt x="39476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AFA270CA-9ED7-4EC6-BF57-DD658DDF1A11}"/>
                </a:ext>
              </a:extLst>
            </p:cNvPr>
            <p:cNvSpPr/>
            <p:nvPr/>
          </p:nvSpPr>
          <p:spPr>
            <a:xfrm>
              <a:off x="8719376" y="2814671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6B15767E-6BAE-401B-8F19-0E2FEBD53C91}"/>
                </a:ext>
              </a:extLst>
            </p:cNvPr>
            <p:cNvSpPr/>
            <p:nvPr/>
          </p:nvSpPr>
          <p:spPr>
            <a:xfrm>
              <a:off x="8756592" y="2863880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8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56429 w 59964"/>
                <a:gd name="connsiteY7" fmla="*/ 48734 h 59964"/>
                <a:gd name="connsiteX8" fmla="*/ 36441 w 59964"/>
                <a:gd name="connsiteY8" fmla="*/ 61526 h 59964"/>
                <a:gd name="connsiteX9" fmla="*/ 30944 w 59964"/>
                <a:gd name="connsiteY9" fmla="*/ 62026 h 59964"/>
                <a:gd name="connsiteX10" fmla="*/ 31044 w 59964"/>
                <a:gd name="connsiteY10" fmla="*/ 12855 h 59964"/>
                <a:gd name="connsiteX11" fmla="*/ 27846 w 59964"/>
                <a:gd name="connsiteY11" fmla="*/ 13155 h 59964"/>
                <a:gd name="connsiteX12" fmla="*/ 16153 w 59964"/>
                <a:gd name="connsiteY12" fmla="*/ 20650 h 59964"/>
                <a:gd name="connsiteX13" fmla="*/ 13155 w 59964"/>
                <a:gd name="connsiteY13" fmla="*/ 34242 h 59964"/>
                <a:gd name="connsiteX14" fmla="*/ 20651 w 59964"/>
                <a:gd name="connsiteY14" fmla="*/ 45936 h 59964"/>
                <a:gd name="connsiteX15" fmla="*/ 34243 w 59964"/>
                <a:gd name="connsiteY15" fmla="*/ 48934 h 59964"/>
                <a:gd name="connsiteX16" fmla="*/ 45936 w 59964"/>
                <a:gd name="connsiteY16" fmla="*/ 41438 h 59964"/>
                <a:gd name="connsiteX17" fmla="*/ 48934 w 59964"/>
                <a:gd name="connsiteY17" fmla="*/ 27846 h 59964"/>
                <a:gd name="connsiteX18" fmla="*/ 41438 w 59964"/>
                <a:gd name="connsiteY18" fmla="*/ 16153 h 59964"/>
                <a:gd name="connsiteX19" fmla="*/ 31044 w 59964"/>
                <a:gd name="connsiteY19" fmla="*/ 128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2" y="44536"/>
                    <a:pt x="462" y="36441"/>
                  </a:cubicBezTo>
                  <a:cubicBezTo>
                    <a:pt x="-937" y="28246"/>
                    <a:pt x="862" y="20051"/>
                    <a:pt x="5559" y="13255"/>
                  </a:cubicBezTo>
                  <a:cubicBezTo>
                    <a:pt x="10256" y="6459"/>
                    <a:pt x="17352" y="1961"/>
                    <a:pt x="25548" y="462"/>
                  </a:cubicBezTo>
                  <a:cubicBezTo>
                    <a:pt x="33743" y="-937"/>
                    <a:pt x="41938" y="862"/>
                    <a:pt x="48734" y="5559"/>
                  </a:cubicBezTo>
                  <a:cubicBezTo>
                    <a:pt x="55530" y="10257"/>
                    <a:pt x="60028" y="17452"/>
                    <a:pt x="61526" y="25548"/>
                  </a:cubicBezTo>
                  <a:cubicBezTo>
                    <a:pt x="62926" y="33643"/>
                    <a:pt x="61127" y="41938"/>
                    <a:pt x="56429" y="48734"/>
                  </a:cubicBezTo>
                  <a:cubicBezTo>
                    <a:pt x="51732" y="55530"/>
                    <a:pt x="44636" y="60027"/>
                    <a:pt x="36441" y="61526"/>
                  </a:cubicBezTo>
                  <a:cubicBezTo>
                    <a:pt x="34642" y="61826"/>
                    <a:pt x="32843" y="62026"/>
                    <a:pt x="30944" y="62026"/>
                  </a:cubicBezTo>
                  <a:close/>
                  <a:moveTo>
                    <a:pt x="31044" y="12855"/>
                  </a:moveTo>
                  <a:cubicBezTo>
                    <a:pt x="29945" y="12855"/>
                    <a:pt x="28945" y="12955"/>
                    <a:pt x="27846" y="13155"/>
                  </a:cubicBezTo>
                  <a:cubicBezTo>
                    <a:pt x="23049" y="13954"/>
                    <a:pt x="18852" y="16653"/>
                    <a:pt x="16153" y="20650"/>
                  </a:cubicBezTo>
                  <a:cubicBezTo>
                    <a:pt x="13455" y="24648"/>
                    <a:pt x="12355" y="29445"/>
                    <a:pt x="13155" y="34242"/>
                  </a:cubicBezTo>
                  <a:cubicBezTo>
                    <a:pt x="13954" y="39040"/>
                    <a:pt x="16653" y="43237"/>
                    <a:pt x="20651" y="45936"/>
                  </a:cubicBezTo>
                  <a:cubicBezTo>
                    <a:pt x="24648" y="48634"/>
                    <a:pt x="29446" y="49733"/>
                    <a:pt x="34243" y="48934"/>
                  </a:cubicBezTo>
                  <a:cubicBezTo>
                    <a:pt x="39040" y="48134"/>
                    <a:pt x="43237" y="45436"/>
                    <a:pt x="45936" y="41438"/>
                  </a:cubicBezTo>
                  <a:cubicBezTo>
                    <a:pt x="48634" y="37441"/>
                    <a:pt x="49733" y="32643"/>
                    <a:pt x="48934" y="27846"/>
                  </a:cubicBezTo>
                  <a:cubicBezTo>
                    <a:pt x="48135" y="23049"/>
                    <a:pt x="45436" y="18851"/>
                    <a:pt x="41438" y="16153"/>
                  </a:cubicBezTo>
                  <a:cubicBezTo>
                    <a:pt x="38340" y="13954"/>
                    <a:pt x="34742" y="12855"/>
                    <a:pt x="31044" y="128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8F0B4EE-29CD-4C5E-AD97-C96552FB294C}"/>
                </a:ext>
              </a:extLst>
            </p:cNvPr>
            <p:cNvSpPr/>
            <p:nvPr/>
          </p:nvSpPr>
          <p:spPr>
            <a:xfrm>
              <a:off x="8749983" y="295091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8058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48657147-4AFC-427E-B59B-9BB3551BF41D}"/>
                </a:ext>
              </a:extLst>
            </p:cNvPr>
            <p:cNvSpPr/>
            <p:nvPr/>
          </p:nvSpPr>
          <p:spPr>
            <a:xfrm>
              <a:off x="8749983" y="295091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3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70" y="28058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E19C622-E530-409F-B1A0-4BC153C3755D}"/>
                </a:ext>
              </a:extLst>
            </p:cNvPr>
            <p:cNvSpPr/>
            <p:nvPr/>
          </p:nvSpPr>
          <p:spPr>
            <a:xfrm>
              <a:off x="8957236" y="2802978"/>
              <a:ext cx="19988" cy="79953"/>
            </a:xfrm>
            <a:custGeom>
              <a:avLst/>
              <a:gdLst>
                <a:gd name="connsiteX0" fmla="*/ 7796 w 19988"/>
                <a:gd name="connsiteY0" fmla="*/ 80353 h 79953"/>
                <a:gd name="connsiteX1" fmla="*/ 0 w 19988"/>
                <a:gd name="connsiteY1" fmla="*/ 79453 h 79953"/>
                <a:gd name="connsiteX2" fmla="*/ 0 w 19988"/>
                <a:gd name="connsiteY2" fmla="*/ 68460 h 79953"/>
                <a:gd name="connsiteX3" fmla="*/ 6197 w 19988"/>
                <a:gd name="connsiteY3" fmla="*/ 69259 h 79953"/>
                <a:gd name="connsiteX4" fmla="*/ 12393 w 19988"/>
                <a:gd name="connsiteY4" fmla="*/ 66561 h 79953"/>
                <a:gd name="connsiteX5" fmla="*/ 14292 w 19988"/>
                <a:gd name="connsiteY5" fmla="*/ 58166 h 79953"/>
                <a:gd name="connsiteX6" fmla="*/ 14292 w 19988"/>
                <a:gd name="connsiteY6" fmla="*/ 0 h 79953"/>
                <a:gd name="connsiteX7" fmla="*/ 27484 w 19988"/>
                <a:gd name="connsiteY7" fmla="*/ 0 h 79953"/>
                <a:gd name="connsiteX8" fmla="*/ 27484 w 19988"/>
                <a:gd name="connsiteY8" fmla="*/ 58066 h 79953"/>
                <a:gd name="connsiteX9" fmla="*/ 22487 w 19988"/>
                <a:gd name="connsiteY9" fmla="*/ 74656 h 79953"/>
                <a:gd name="connsiteX10" fmla="*/ 7796 w 19988"/>
                <a:gd name="connsiteY10" fmla="*/ 80353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88" h="79953">
                  <a:moveTo>
                    <a:pt x="7796" y="80353"/>
                  </a:moveTo>
                  <a:cubicBezTo>
                    <a:pt x="4798" y="80353"/>
                    <a:pt x="2199" y="80053"/>
                    <a:pt x="0" y="79453"/>
                  </a:cubicBezTo>
                  <a:lnTo>
                    <a:pt x="0" y="68460"/>
                  </a:lnTo>
                  <a:cubicBezTo>
                    <a:pt x="2299" y="69059"/>
                    <a:pt x="4298" y="69259"/>
                    <a:pt x="6197" y="69259"/>
                  </a:cubicBezTo>
                  <a:cubicBezTo>
                    <a:pt x="9095" y="69259"/>
                    <a:pt x="11194" y="68360"/>
                    <a:pt x="12393" y="66561"/>
                  </a:cubicBezTo>
                  <a:cubicBezTo>
                    <a:pt x="13693" y="64762"/>
                    <a:pt x="14292" y="61964"/>
                    <a:pt x="14292" y="58166"/>
                  </a:cubicBezTo>
                  <a:lnTo>
                    <a:pt x="14292" y="0"/>
                  </a:lnTo>
                  <a:lnTo>
                    <a:pt x="27484" y="0"/>
                  </a:lnTo>
                  <a:lnTo>
                    <a:pt x="27484" y="58066"/>
                  </a:lnTo>
                  <a:cubicBezTo>
                    <a:pt x="27484" y="65262"/>
                    <a:pt x="25785" y="70858"/>
                    <a:pt x="22487" y="74656"/>
                  </a:cubicBezTo>
                  <a:cubicBezTo>
                    <a:pt x="19189" y="78554"/>
                    <a:pt x="14292" y="80353"/>
                    <a:pt x="7796" y="8035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3C24A2FC-AE6E-48DC-B653-875F7FB63AFB}"/>
                </a:ext>
              </a:extLst>
            </p:cNvPr>
            <p:cNvSpPr/>
            <p:nvPr/>
          </p:nvSpPr>
          <p:spPr>
            <a:xfrm>
              <a:off x="8996514" y="2802179"/>
              <a:ext cx="39977" cy="59965"/>
            </a:xfrm>
            <a:custGeom>
              <a:avLst/>
              <a:gdLst>
                <a:gd name="connsiteX0" fmla="*/ 40476 w 39976"/>
                <a:gd name="connsiteY0" fmla="*/ 45673 h 59964"/>
                <a:gd name="connsiteX1" fmla="*/ 34380 w 39976"/>
                <a:gd name="connsiteY1" fmla="*/ 58865 h 59964"/>
                <a:gd name="connsiteX2" fmla="*/ 17589 w 39976"/>
                <a:gd name="connsiteY2" fmla="*/ 63663 h 59964"/>
                <a:gd name="connsiteX3" fmla="*/ 0 w 39976"/>
                <a:gd name="connsiteY3" fmla="*/ 59965 h 59964"/>
                <a:gd name="connsiteX4" fmla="*/ 0 w 39976"/>
                <a:gd name="connsiteY4" fmla="*/ 47772 h 59964"/>
                <a:gd name="connsiteX5" fmla="*/ 10594 w 39976"/>
                <a:gd name="connsiteY5" fmla="*/ 51770 h 59964"/>
                <a:gd name="connsiteX6" fmla="*/ 18589 w 39976"/>
                <a:gd name="connsiteY6" fmla="*/ 52869 h 59964"/>
                <a:gd name="connsiteX7" fmla="*/ 25185 w 39976"/>
                <a:gd name="connsiteY7" fmla="*/ 51170 h 59964"/>
                <a:gd name="connsiteX8" fmla="*/ 27484 w 39976"/>
                <a:gd name="connsiteY8" fmla="*/ 46273 h 59964"/>
                <a:gd name="connsiteX9" fmla="*/ 26484 w 39976"/>
                <a:gd name="connsiteY9" fmla="*/ 42975 h 59964"/>
                <a:gd name="connsiteX10" fmla="*/ 23486 w 39976"/>
                <a:gd name="connsiteY10" fmla="*/ 40276 h 59964"/>
                <a:gd name="connsiteX11" fmla="*/ 15491 w 39976"/>
                <a:gd name="connsiteY11" fmla="*/ 36079 h 59964"/>
                <a:gd name="connsiteX12" fmla="*/ 6995 w 39976"/>
                <a:gd name="connsiteY12" fmla="*/ 30982 h 59964"/>
                <a:gd name="connsiteX13" fmla="*/ 2499 w 39976"/>
                <a:gd name="connsiteY13" fmla="*/ 25285 h 59964"/>
                <a:gd name="connsiteX14" fmla="*/ 799 w 39976"/>
                <a:gd name="connsiteY14" fmla="*/ 17690 h 59964"/>
                <a:gd name="connsiteX15" fmla="*/ 6396 w 39976"/>
                <a:gd name="connsiteY15" fmla="*/ 4697 h 59964"/>
                <a:gd name="connsiteX16" fmla="*/ 21787 w 39976"/>
                <a:gd name="connsiteY16" fmla="*/ 0 h 59964"/>
                <a:gd name="connsiteX17" fmla="*/ 30982 w 39976"/>
                <a:gd name="connsiteY17" fmla="*/ 1099 h 59964"/>
                <a:gd name="connsiteX18" fmla="*/ 40176 w 39976"/>
                <a:gd name="connsiteY18" fmla="*/ 4298 h 59964"/>
                <a:gd name="connsiteX19" fmla="*/ 35979 w 39976"/>
                <a:gd name="connsiteY19" fmla="*/ 14491 h 59964"/>
                <a:gd name="connsiteX20" fmla="*/ 27783 w 39976"/>
                <a:gd name="connsiteY20" fmla="*/ 11693 h 59964"/>
                <a:gd name="connsiteX21" fmla="*/ 21387 w 39976"/>
                <a:gd name="connsiteY21" fmla="*/ 10894 h 59964"/>
                <a:gd name="connsiteX22" fmla="*/ 15690 w 39976"/>
                <a:gd name="connsiteY22" fmla="*/ 12593 h 59964"/>
                <a:gd name="connsiteX23" fmla="*/ 13692 w 39976"/>
                <a:gd name="connsiteY23" fmla="*/ 17090 h 59964"/>
                <a:gd name="connsiteX24" fmla="*/ 14491 w 39976"/>
                <a:gd name="connsiteY24" fmla="*/ 20088 h 59964"/>
                <a:gd name="connsiteX25" fmla="*/ 17090 w 39976"/>
                <a:gd name="connsiteY25" fmla="*/ 22587 h 59964"/>
                <a:gd name="connsiteX26" fmla="*/ 25385 w 39976"/>
                <a:gd name="connsiteY26" fmla="*/ 26884 h 59964"/>
                <a:gd name="connsiteX27" fmla="*/ 37278 w 39976"/>
                <a:gd name="connsiteY27" fmla="*/ 35179 h 59964"/>
                <a:gd name="connsiteX28" fmla="*/ 40476 w 39976"/>
                <a:gd name="connsiteY28" fmla="*/ 45673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9976" h="59964">
                  <a:moveTo>
                    <a:pt x="40476" y="45673"/>
                  </a:moveTo>
                  <a:cubicBezTo>
                    <a:pt x="40476" y="51270"/>
                    <a:pt x="38477" y="55667"/>
                    <a:pt x="34380" y="58865"/>
                  </a:cubicBezTo>
                  <a:cubicBezTo>
                    <a:pt x="30382" y="62064"/>
                    <a:pt x="24785" y="63663"/>
                    <a:pt x="17589" y="63663"/>
                  </a:cubicBezTo>
                  <a:cubicBezTo>
                    <a:pt x="10993" y="63663"/>
                    <a:pt x="5096" y="62463"/>
                    <a:pt x="0" y="59965"/>
                  </a:cubicBezTo>
                  <a:lnTo>
                    <a:pt x="0" y="47772"/>
                  </a:lnTo>
                  <a:cubicBezTo>
                    <a:pt x="4197" y="49671"/>
                    <a:pt x="7695" y="50970"/>
                    <a:pt x="10594" y="51770"/>
                  </a:cubicBezTo>
                  <a:cubicBezTo>
                    <a:pt x="13492" y="52569"/>
                    <a:pt x="16190" y="52869"/>
                    <a:pt x="18589" y="52869"/>
                  </a:cubicBezTo>
                  <a:cubicBezTo>
                    <a:pt x="21487" y="52869"/>
                    <a:pt x="23686" y="52369"/>
                    <a:pt x="25185" y="51170"/>
                  </a:cubicBezTo>
                  <a:cubicBezTo>
                    <a:pt x="26684" y="49971"/>
                    <a:pt x="27484" y="48472"/>
                    <a:pt x="27484" y="46273"/>
                  </a:cubicBezTo>
                  <a:cubicBezTo>
                    <a:pt x="27484" y="45073"/>
                    <a:pt x="27184" y="43974"/>
                    <a:pt x="26484" y="42975"/>
                  </a:cubicBezTo>
                  <a:cubicBezTo>
                    <a:pt x="25784" y="41975"/>
                    <a:pt x="24785" y="41076"/>
                    <a:pt x="23486" y="40276"/>
                  </a:cubicBezTo>
                  <a:cubicBezTo>
                    <a:pt x="22187" y="39377"/>
                    <a:pt x="19488" y="37978"/>
                    <a:pt x="15491" y="36079"/>
                  </a:cubicBezTo>
                  <a:cubicBezTo>
                    <a:pt x="11693" y="34280"/>
                    <a:pt x="8894" y="32581"/>
                    <a:pt x="6995" y="30982"/>
                  </a:cubicBezTo>
                  <a:cubicBezTo>
                    <a:pt x="5096" y="29383"/>
                    <a:pt x="3598" y="27384"/>
                    <a:pt x="2499" y="25285"/>
                  </a:cubicBezTo>
                  <a:cubicBezTo>
                    <a:pt x="1399" y="23086"/>
                    <a:pt x="799" y="20588"/>
                    <a:pt x="799" y="17690"/>
                  </a:cubicBezTo>
                  <a:cubicBezTo>
                    <a:pt x="799" y="12193"/>
                    <a:pt x="2698" y="7895"/>
                    <a:pt x="6396" y="4697"/>
                  </a:cubicBezTo>
                  <a:cubicBezTo>
                    <a:pt x="10094" y="1499"/>
                    <a:pt x="15291" y="0"/>
                    <a:pt x="21787" y="0"/>
                  </a:cubicBezTo>
                  <a:cubicBezTo>
                    <a:pt x="24985" y="0"/>
                    <a:pt x="28083" y="400"/>
                    <a:pt x="30982" y="1099"/>
                  </a:cubicBezTo>
                  <a:cubicBezTo>
                    <a:pt x="33880" y="1899"/>
                    <a:pt x="36978" y="2898"/>
                    <a:pt x="40176" y="4298"/>
                  </a:cubicBezTo>
                  <a:lnTo>
                    <a:pt x="35979" y="14491"/>
                  </a:lnTo>
                  <a:cubicBezTo>
                    <a:pt x="32680" y="13092"/>
                    <a:pt x="29982" y="12193"/>
                    <a:pt x="27783" y="11693"/>
                  </a:cubicBezTo>
                  <a:cubicBezTo>
                    <a:pt x="25585" y="11193"/>
                    <a:pt x="23486" y="10894"/>
                    <a:pt x="21387" y="10894"/>
                  </a:cubicBezTo>
                  <a:cubicBezTo>
                    <a:pt x="18888" y="10894"/>
                    <a:pt x="16990" y="11493"/>
                    <a:pt x="15690" y="12593"/>
                  </a:cubicBezTo>
                  <a:cubicBezTo>
                    <a:pt x="14392" y="13792"/>
                    <a:pt x="13692" y="15291"/>
                    <a:pt x="13692" y="17090"/>
                  </a:cubicBezTo>
                  <a:cubicBezTo>
                    <a:pt x="13692" y="18289"/>
                    <a:pt x="13991" y="19289"/>
                    <a:pt x="14491" y="20088"/>
                  </a:cubicBezTo>
                  <a:cubicBezTo>
                    <a:pt x="14991" y="20988"/>
                    <a:pt x="15890" y="21787"/>
                    <a:pt x="17090" y="22587"/>
                  </a:cubicBezTo>
                  <a:cubicBezTo>
                    <a:pt x="18289" y="23386"/>
                    <a:pt x="21087" y="24885"/>
                    <a:pt x="25385" y="26884"/>
                  </a:cubicBezTo>
                  <a:cubicBezTo>
                    <a:pt x="31182" y="29683"/>
                    <a:pt x="35179" y="32481"/>
                    <a:pt x="37278" y="35179"/>
                  </a:cubicBezTo>
                  <a:cubicBezTo>
                    <a:pt x="39377" y="38278"/>
                    <a:pt x="40476" y="41675"/>
                    <a:pt x="40476" y="456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9" name="Group 938">
            <a:extLst>
              <a:ext uri="{FF2B5EF4-FFF2-40B4-BE49-F238E27FC236}">
                <a16:creationId xmlns:a16="http://schemas.microsoft.com/office/drawing/2014/main" id="{3E2D20C4-890B-412E-B55F-6043A81EA6F4}"/>
              </a:ext>
            </a:extLst>
          </p:cNvPr>
          <p:cNvGrpSpPr/>
          <p:nvPr/>
        </p:nvGrpSpPr>
        <p:grpSpPr>
          <a:xfrm>
            <a:off x="9862705" y="2608492"/>
            <a:ext cx="465126" cy="459730"/>
            <a:chOff x="9862705" y="2608492"/>
            <a:chExt cx="465126" cy="459730"/>
          </a:xfrm>
          <a:solidFill>
            <a:srgbClr val="FFFFFF"/>
          </a:solidFill>
        </p:grpSpPr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77B2677F-F619-48E8-AA2B-FC21F6FB0AA9}"/>
                </a:ext>
              </a:extLst>
            </p:cNvPr>
            <p:cNvSpPr/>
            <p:nvPr/>
          </p:nvSpPr>
          <p:spPr>
            <a:xfrm>
              <a:off x="9995617" y="2608492"/>
              <a:ext cx="329806" cy="459730"/>
            </a:xfrm>
            <a:custGeom>
              <a:avLst/>
              <a:gdLst>
                <a:gd name="connsiteX0" fmla="*/ 292338 w 329806"/>
                <a:gd name="connsiteY0" fmla="*/ 464227 h 459729"/>
                <a:gd name="connsiteX1" fmla="*/ 292338 w 329806"/>
                <a:gd name="connsiteY1" fmla="*/ 464227 h 459729"/>
                <a:gd name="connsiteX2" fmla="*/ 40186 w 329806"/>
                <a:gd name="connsiteY2" fmla="*/ 464227 h 459729"/>
                <a:gd name="connsiteX3" fmla="*/ 6705 w 329806"/>
                <a:gd name="connsiteY3" fmla="*/ 446338 h 459729"/>
                <a:gd name="connsiteX4" fmla="*/ 5706 w 329806"/>
                <a:gd name="connsiteY4" fmla="*/ 441441 h 459729"/>
                <a:gd name="connsiteX5" fmla="*/ 8504 w 329806"/>
                <a:gd name="connsiteY5" fmla="*/ 437443 h 459729"/>
                <a:gd name="connsiteX6" fmla="*/ 17299 w 329806"/>
                <a:gd name="connsiteY6" fmla="*/ 439142 h 459729"/>
                <a:gd name="connsiteX7" fmla="*/ 40186 w 329806"/>
                <a:gd name="connsiteY7" fmla="*/ 451435 h 459729"/>
                <a:gd name="connsiteX8" fmla="*/ 292338 w 329806"/>
                <a:gd name="connsiteY8" fmla="*/ 451435 h 459729"/>
                <a:gd name="connsiteX9" fmla="*/ 319822 w 329806"/>
                <a:gd name="connsiteY9" fmla="*/ 424051 h 459729"/>
                <a:gd name="connsiteX10" fmla="*/ 319822 w 329806"/>
                <a:gd name="connsiteY10" fmla="*/ 314915 h 459729"/>
                <a:gd name="connsiteX11" fmla="*/ 319822 w 329806"/>
                <a:gd name="connsiteY11" fmla="*/ 314815 h 459729"/>
                <a:gd name="connsiteX12" fmla="*/ 326218 w 329806"/>
                <a:gd name="connsiteY12" fmla="*/ 308519 h 459729"/>
                <a:gd name="connsiteX13" fmla="*/ 332614 w 329806"/>
                <a:gd name="connsiteY13" fmla="*/ 314915 h 459729"/>
                <a:gd name="connsiteX14" fmla="*/ 332614 w 329806"/>
                <a:gd name="connsiteY14" fmla="*/ 424051 h 459729"/>
                <a:gd name="connsiteX15" fmla="*/ 292338 w 329806"/>
                <a:gd name="connsiteY15" fmla="*/ 464227 h 459729"/>
                <a:gd name="connsiteX16" fmla="*/ 6506 w 329806"/>
                <a:gd name="connsiteY16" fmla="*/ 431047 h 459729"/>
                <a:gd name="connsiteX17" fmla="*/ 6506 w 329806"/>
                <a:gd name="connsiteY17" fmla="*/ 431047 h 459729"/>
                <a:gd name="connsiteX18" fmla="*/ 9 w 329806"/>
                <a:gd name="connsiteY18" fmla="*/ 424750 h 459729"/>
                <a:gd name="connsiteX19" fmla="*/ 1708 w 329806"/>
                <a:gd name="connsiteY19" fmla="*/ 420253 h 459729"/>
                <a:gd name="connsiteX20" fmla="*/ 6306 w 329806"/>
                <a:gd name="connsiteY20" fmla="*/ 418254 h 459729"/>
                <a:gd name="connsiteX21" fmla="*/ 6406 w 329806"/>
                <a:gd name="connsiteY21" fmla="*/ 418254 h 459729"/>
                <a:gd name="connsiteX22" fmla="*/ 12802 w 329806"/>
                <a:gd name="connsiteY22" fmla="*/ 424551 h 459729"/>
                <a:gd name="connsiteX23" fmla="*/ 6506 w 329806"/>
                <a:gd name="connsiteY23" fmla="*/ 431047 h 459729"/>
                <a:gd name="connsiteX24" fmla="*/ 6506 w 329806"/>
                <a:gd name="connsiteY24" fmla="*/ 431047 h 459729"/>
                <a:gd name="connsiteX25" fmla="*/ 6406 w 329806"/>
                <a:gd name="connsiteY25" fmla="*/ 411858 h 459729"/>
                <a:gd name="connsiteX26" fmla="*/ 9 w 329806"/>
                <a:gd name="connsiteY26" fmla="*/ 405462 h 459729"/>
                <a:gd name="connsiteX27" fmla="*/ 9 w 329806"/>
                <a:gd name="connsiteY27" fmla="*/ 213575 h 459729"/>
                <a:gd name="connsiteX28" fmla="*/ 6406 w 329806"/>
                <a:gd name="connsiteY28" fmla="*/ 207178 h 459729"/>
                <a:gd name="connsiteX29" fmla="*/ 12802 w 329806"/>
                <a:gd name="connsiteY29" fmla="*/ 213575 h 459729"/>
                <a:gd name="connsiteX30" fmla="*/ 12802 w 329806"/>
                <a:gd name="connsiteY30" fmla="*/ 405462 h 459729"/>
                <a:gd name="connsiteX31" fmla="*/ 6406 w 329806"/>
                <a:gd name="connsiteY31" fmla="*/ 411858 h 459729"/>
                <a:gd name="connsiteX32" fmla="*/ 326218 w 329806"/>
                <a:gd name="connsiteY32" fmla="*/ 302123 h 459729"/>
                <a:gd name="connsiteX33" fmla="*/ 319822 w 329806"/>
                <a:gd name="connsiteY33" fmla="*/ 295726 h 459729"/>
                <a:gd name="connsiteX34" fmla="*/ 319822 w 329806"/>
                <a:gd name="connsiteY34" fmla="*/ 103839 h 459729"/>
                <a:gd name="connsiteX35" fmla="*/ 326218 w 329806"/>
                <a:gd name="connsiteY35" fmla="*/ 97443 h 459729"/>
                <a:gd name="connsiteX36" fmla="*/ 332614 w 329806"/>
                <a:gd name="connsiteY36" fmla="*/ 103839 h 459729"/>
                <a:gd name="connsiteX37" fmla="*/ 332614 w 329806"/>
                <a:gd name="connsiteY37" fmla="*/ 295726 h 459729"/>
                <a:gd name="connsiteX38" fmla="*/ 326218 w 329806"/>
                <a:gd name="connsiteY38" fmla="*/ 302123 h 459729"/>
                <a:gd name="connsiteX39" fmla="*/ 6406 w 329806"/>
                <a:gd name="connsiteY39" fmla="*/ 200782 h 459729"/>
                <a:gd name="connsiteX40" fmla="*/ 9 w 329806"/>
                <a:gd name="connsiteY40" fmla="*/ 194386 h 459729"/>
                <a:gd name="connsiteX41" fmla="*/ 9 w 329806"/>
                <a:gd name="connsiteY41" fmla="*/ 40176 h 459729"/>
                <a:gd name="connsiteX42" fmla="*/ 40186 w 329806"/>
                <a:gd name="connsiteY42" fmla="*/ 0 h 459729"/>
                <a:gd name="connsiteX43" fmla="*/ 228775 w 329806"/>
                <a:gd name="connsiteY43" fmla="*/ 0 h 459729"/>
                <a:gd name="connsiteX44" fmla="*/ 235172 w 329806"/>
                <a:gd name="connsiteY44" fmla="*/ 6396 h 459729"/>
                <a:gd name="connsiteX45" fmla="*/ 228775 w 329806"/>
                <a:gd name="connsiteY45" fmla="*/ 12792 h 459729"/>
                <a:gd name="connsiteX46" fmla="*/ 40186 w 329806"/>
                <a:gd name="connsiteY46" fmla="*/ 12792 h 459729"/>
                <a:gd name="connsiteX47" fmla="*/ 12802 w 329806"/>
                <a:gd name="connsiteY47" fmla="*/ 40176 h 459729"/>
                <a:gd name="connsiteX48" fmla="*/ 12802 w 329806"/>
                <a:gd name="connsiteY48" fmla="*/ 194386 h 459729"/>
                <a:gd name="connsiteX49" fmla="*/ 6406 w 329806"/>
                <a:gd name="connsiteY49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9806" h="459729">
                  <a:moveTo>
                    <a:pt x="292338" y="464227"/>
                  </a:moveTo>
                  <a:lnTo>
                    <a:pt x="292338" y="464227"/>
                  </a:lnTo>
                  <a:lnTo>
                    <a:pt x="40186" y="464227"/>
                  </a:lnTo>
                  <a:cubicBezTo>
                    <a:pt x="26694" y="464227"/>
                    <a:pt x="14201" y="457531"/>
                    <a:pt x="6705" y="446338"/>
                  </a:cubicBezTo>
                  <a:cubicBezTo>
                    <a:pt x="5706" y="444839"/>
                    <a:pt x="5406" y="443140"/>
                    <a:pt x="5706" y="441441"/>
                  </a:cubicBezTo>
                  <a:cubicBezTo>
                    <a:pt x="6106" y="439842"/>
                    <a:pt x="7005" y="438342"/>
                    <a:pt x="8504" y="437443"/>
                  </a:cubicBezTo>
                  <a:cubicBezTo>
                    <a:pt x="11303" y="435544"/>
                    <a:pt x="15400" y="436344"/>
                    <a:pt x="17299" y="439142"/>
                  </a:cubicBezTo>
                  <a:cubicBezTo>
                    <a:pt x="22396" y="446837"/>
                    <a:pt x="30991" y="451435"/>
                    <a:pt x="40186" y="451435"/>
                  </a:cubicBezTo>
                  <a:lnTo>
                    <a:pt x="292338" y="451435"/>
                  </a:lnTo>
                  <a:cubicBezTo>
                    <a:pt x="307429" y="451435"/>
                    <a:pt x="319822" y="439142"/>
                    <a:pt x="319822" y="424051"/>
                  </a:cubicBezTo>
                  <a:lnTo>
                    <a:pt x="319822" y="314915"/>
                  </a:lnTo>
                  <a:lnTo>
                    <a:pt x="319822" y="314815"/>
                  </a:lnTo>
                  <a:cubicBezTo>
                    <a:pt x="319922" y="311317"/>
                    <a:pt x="322720" y="308519"/>
                    <a:pt x="326218" y="308519"/>
                  </a:cubicBezTo>
                  <a:cubicBezTo>
                    <a:pt x="329716" y="308519"/>
                    <a:pt x="332614" y="311417"/>
                    <a:pt x="332614" y="314915"/>
                  </a:cubicBezTo>
                  <a:lnTo>
                    <a:pt x="332614" y="424051"/>
                  </a:lnTo>
                  <a:cubicBezTo>
                    <a:pt x="332614" y="446238"/>
                    <a:pt x="314525" y="464227"/>
                    <a:pt x="292338" y="464227"/>
                  </a:cubicBezTo>
                  <a:close/>
                  <a:moveTo>
                    <a:pt x="6506" y="431047"/>
                  </a:moveTo>
                  <a:lnTo>
                    <a:pt x="6506" y="431047"/>
                  </a:lnTo>
                  <a:cubicBezTo>
                    <a:pt x="2908" y="431047"/>
                    <a:pt x="9" y="428248"/>
                    <a:pt x="9" y="424750"/>
                  </a:cubicBezTo>
                  <a:cubicBezTo>
                    <a:pt x="-91" y="423051"/>
                    <a:pt x="609" y="421452"/>
                    <a:pt x="1708" y="420253"/>
                  </a:cubicBezTo>
                  <a:cubicBezTo>
                    <a:pt x="2908" y="419054"/>
                    <a:pt x="4507" y="418354"/>
                    <a:pt x="6306" y="418254"/>
                  </a:cubicBezTo>
                  <a:lnTo>
                    <a:pt x="6406" y="418254"/>
                  </a:lnTo>
                  <a:cubicBezTo>
                    <a:pt x="9904" y="418254"/>
                    <a:pt x="12702" y="421053"/>
                    <a:pt x="12802" y="424551"/>
                  </a:cubicBezTo>
                  <a:cubicBezTo>
                    <a:pt x="12802" y="428048"/>
                    <a:pt x="10004" y="431047"/>
                    <a:pt x="6506" y="431047"/>
                  </a:cubicBezTo>
                  <a:lnTo>
                    <a:pt x="6506" y="431047"/>
                  </a:lnTo>
                  <a:close/>
                  <a:moveTo>
                    <a:pt x="6406" y="411858"/>
                  </a:moveTo>
                  <a:cubicBezTo>
                    <a:pt x="2808" y="411858"/>
                    <a:pt x="9" y="408960"/>
                    <a:pt x="9" y="405462"/>
                  </a:cubicBezTo>
                  <a:lnTo>
                    <a:pt x="9" y="213575"/>
                  </a:lnTo>
                  <a:cubicBezTo>
                    <a:pt x="9" y="210077"/>
                    <a:pt x="2808" y="207178"/>
                    <a:pt x="6406" y="207178"/>
                  </a:cubicBezTo>
                  <a:cubicBezTo>
                    <a:pt x="9904" y="207178"/>
                    <a:pt x="12802" y="210077"/>
                    <a:pt x="12802" y="213575"/>
                  </a:cubicBezTo>
                  <a:lnTo>
                    <a:pt x="12802" y="405462"/>
                  </a:lnTo>
                  <a:cubicBezTo>
                    <a:pt x="12802" y="408960"/>
                    <a:pt x="9904" y="411858"/>
                    <a:pt x="6406" y="411858"/>
                  </a:cubicBezTo>
                  <a:close/>
                  <a:moveTo>
                    <a:pt x="326218" y="302123"/>
                  </a:moveTo>
                  <a:cubicBezTo>
                    <a:pt x="322720" y="302123"/>
                    <a:pt x="319822" y="299324"/>
                    <a:pt x="319822" y="295726"/>
                  </a:cubicBezTo>
                  <a:lnTo>
                    <a:pt x="319822" y="103839"/>
                  </a:lnTo>
                  <a:cubicBezTo>
                    <a:pt x="319822" y="100341"/>
                    <a:pt x="322720" y="97443"/>
                    <a:pt x="326218" y="97443"/>
                  </a:cubicBezTo>
                  <a:cubicBezTo>
                    <a:pt x="329716" y="97443"/>
                    <a:pt x="332614" y="100341"/>
                    <a:pt x="332614" y="103839"/>
                  </a:cubicBezTo>
                  <a:lnTo>
                    <a:pt x="332614" y="295726"/>
                  </a:lnTo>
                  <a:cubicBezTo>
                    <a:pt x="332614" y="299324"/>
                    <a:pt x="329716" y="302123"/>
                    <a:pt x="326218" y="302123"/>
                  </a:cubicBezTo>
                  <a:close/>
                  <a:moveTo>
                    <a:pt x="6406" y="200782"/>
                  </a:moveTo>
                  <a:cubicBezTo>
                    <a:pt x="2808" y="200782"/>
                    <a:pt x="9" y="197984"/>
                    <a:pt x="9" y="194386"/>
                  </a:cubicBezTo>
                  <a:lnTo>
                    <a:pt x="9" y="40176"/>
                  </a:lnTo>
                  <a:cubicBezTo>
                    <a:pt x="9" y="17989"/>
                    <a:pt x="17999" y="0"/>
                    <a:pt x="40186" y="0"/>
                  </a:cubicBezTo>
                  <a:lnTo>
                    <a:pt x="228775" y="0"/>
                  </a:lnTo>
                  <a:cubicBezTo>
                    <a:pt x="232273" y="0"/>
                    <a:pt x="235172" y="2898"/>
                    <a:pt x="235172" y="6396"/>
                  </a:cubicBezTo>
                  <a:cubicBezTo>
                    <a:pt x="235172" y="9894"/>
                    <a:pt x="232273" y="12792"/>
                    <a:pt x="228775" y="12792"/>
                  </a:cubicBezTo>
                  <a:lnTo>
                    <a:pt x="40186" y="12792"/>
                  </a:lnTo>
                  <a:cubicBezTo>
                    <a:pt x="25095" y="12792"/>
                    <a:pt x="12802" y="25085"/>
                    <a:pt x="12802" y="40176"/>
                  </a:cubicBezTo>
                  <a:lnTo>
                    <a:pt x="12802" y="194386"/>
                  </a:lnTo>
                  <a:cubicBezTo>
                    <a:pt x="12802" y="197984"/>
                    <a:pt x="9904" y="200782"/>
                    <a:pt x="640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2031C5DE-3C46-41EA-986B-328D844F7809}"/>
                </a:ext>
              </a:extLst>
            </p:cNvPr>
            <p:cNvSpPr/>
            <p:nvPr/>
          </p:nvSpPr>
          <p:spPr>
            <a:xfrm>
              <a:off x="10217896" y="2611491"/>
              <a:ext cx="109935" cy="99941"/>
            </a:xfrm>
            <a:custGeom>
              <a:avLst/>
              <a:gdLst>
                <a:gd name="connsiteX0" fmla="*/ 1039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3 w 109935"/>
                <a:gd name="connsiteY6" fmla="*/ 6396 h 99941"/>
                <a:gd name="connsiteX7" fmla="*/ 12793 w 109935"/>
                <a:gd name="connsiteY7" fmla="*/ 10794 h 99941"/>
                <a:gd name="connsiteX8" fmla="*/ 13292 w 109935"/>
                <a:gd name="connsiteY8" fmla="*/ 10294 h 99941"/>
                <a:gd name="connsiteX9" fmla="*/ 22387 w 109935"/>
                <a:gd name="connsiteY9" fmla="*/ 10294 h 99941"/>
                <a:gd name="connsiteX10" fmla="*/ 108437 w 109935"/>
                <a:gd name="connsiteY10" fmla="*/ 96343 h 99941"/>
                <a:gd name="connsiteX11" fmla="*/ 109835 w 109935"/>
                <a:gd name="connsiteY11" fmla="*/ 103239 h 99941"/>
                <a:gd name="connsiteX12" fmla="*/ 103939 w 109935"/>
                <a:gd name="connsiteY12" fmla="*/ 107237 h 99941"/>
                <a:gd name="connsiteX13" fmla="*/ 12793 w 109935"/>
                <a:gd name="connsiteY13" fmla="*/ 94445 h 99941"/>
                <a:gd name="connsiteX14" fmla="*/ 88448 w 109935"/>
                <a:gd name="connsiteY14" fmla="*/ 94445 h 99941"/>
                <a:gd name="connsiteX15" fmla="*/ 13292 w 109935"/>
                <a:gd name="connsiteY15" fmla="*/ 19289 h 99941"/>
                <a:gd name="connsiteX16" fmla="*/ 13192 w 109935"/>
                <a:gd name="connsiteY16" fmla="*/ 19189 h 99941"/>
                <a:gd name="connsiteX17" fmla="*/ 12793 w 109935"/>
                <a:gd name="connsiteY17" fmla="*/ 18789 h 99941"/>
                <a:gd name="connsiteX18" fmla="*/ 12793 w 109935"/>
                <a:gd name="connsiteY18" fmla="*/ 944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939" y="107237"/>
                  </a:moveTo>
                  <a:lnTo>
                    <a:pt x="6396" y="107237"/>
                  </a:lnTo>
                  <a:cubicBezTo>
                    <a:pt x="4798" y="107237"/>
                    <a:pt x="3098" y="106537"/>
                    <a:pt x="1899" y="105338"/>
                  </a:cubicBezTo>
                  <a:cubicBezTo>
                    <a:pt x="7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994" y="0"/>
                    <a:pt x="12793" y="2898"/>
                    <a:pt x="12793" y="6396"/>
                  </a:cubicBezTo>
                  <a:lnTo>
                    <a:pt x="12793" y="10794"/>
                  </a:lnTo>
                  <a:cubicBezTo>
                    <a:pt x="12992" y="10594"/>
                    <a:pt x="13092" y="10394"/>
                    <a:pt x="13292" y="10294"/>
                  </a:cubicBezTo>
                  <a:cubicBezTo>
                    <a:pt x="15691" y="7795"/>
                    <a:pt x="19988" y="7795"/>
                    <a:pt x="22387" y="10294"/>
                  </a:cubicBezTo>
                  <a:lnTo>
                    <a:pt x="108437" y="96343"/>
                  </a:lnTo>
                  <a:cubicBezTo>
                    <a:pt x="110236" y="98142"/>
                    <a:pt x="110835" y="100841"/>
                    <a:pt x="109835" y="103239"/>
                  </a:cubicBezTo>
                  <a:cubicBezTo>
                    <a:pt x="108836" y="105738"/>
                    <a:pt x="106538" y="107237"/>
                    <a:pt x="103939" y="107237"/>
                  </a:cubicBezTo>
                  <a:close/>
                  <a:moveTo>
                    <a:pt x="12793" y="94445"/>
                  </a:moveTo>
                  <a:lnTo>
                    <a:pt x="88448" y="94445"/>
                  </a:lnTo>
                  <a:lnTo>
                    <a:pt x="13292" y="19289"/>
                  </a:lnTo>
                  <a:cubicBezTo>
                    <a:pt x="13292" y="19289"/>
                    <a:pt x="13292" y="19289"/>
                    <a:pt x="13192" y="19189"/>
                  </a:cubicBezTo>
                  <a:cubicBezTo>
                    <a:pt x="13092" y="19089"/>
                    <a:pt x="12992" y="18889"/>
                    <a:pt x="12793" y="18789"/>
                  </a:cubicBezTo>
                  <a:lnTo>
                    <a:pt x="12793" y="944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9DB90C0-CF72-4576-8843-69900EFE1E2C}"/>
                </a:ext>
              </a:extLst>
            </p:cNvPr>
            <p:cNvSpPr/>
            <p:nvPr/>
          </p:nvSpPr>
          <p:spPr>
            <a:xfrm>
              <a:off x="9895985" y="26795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E7BCFBA-2B58-47D4-9A1E-D65AE5306046}"/>
                </a:ext>
              </a:extLst>
            </p:cNvPr>
            <p:cNvSpPr/>
            <p:nvPr/>
          </p:nvSpPr>
          <p:spPr>
            <a:xfrm>
              <a:off x="9907279" y="2668357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287F53E-3CDF-4EEB-9CD4-E7E46558FA88}"/>
                </a:ext>
              </a:extLst>
            </p:cNvPr>
            <p:cNvSpPr/>
            <p:nvPr/>
          </p:nvSpPr>
          <p:spPr>
            <a:xfrm>
              <a:off x="9920470" y="2740815"/>
              <a:ext cx="39977" cy="39977"/>
            </a:xfrm>
            <a:custGeom>
              <a:avLst/>
              <a:gdLst>
                <a:gd name="connsiteX0" fmla="*/ 21788 w 39976"/>
                <a:gd name="connsiteY0" fmla="*/ 43574 h 39976"/>
                <a:gd name="connsiteX1" fmla="*/ 0 w 39976"/>
                <a:gd name="connsiteY1" fmla="*/ 21787 h 39976"/>
                <a:gd name="connsiteX2" fmla="*/ 21788 w 39976"/>
                <a:gd name="connsiteY2" fmla="*/ 0 h 39976"/>
                <a:gd name="connsiteX3" fmla="*/ 43575 w 39976"/>
                <a:gd name="connsiteY3" fmla="*/ 21787 h 39976"/>
                <a:gd name="connsiteX4" fmla="*/ 21788 w 39976"/>
                <a:gd name="connsiteY4" fmla="*/ 43574 h 39976"/>
                <a:gd name="connsiteX5" fmla="*/ 21788 w 39976"/>
                <a:gd name="connsiteY5" fmla="*/ 12693 h 39976"/>
                <a:gd name="connsiteX6" fmla="*/ 12793 w 39976"/>
                <a:gd name="connsiteY6" fmla="*/ 21687 h 39976"/>
                <a:gd name="connsiteX7" fmla="*/ 21788 w 39976"/>
                <a:gd name="connsiteY7" fmla="*/ 30682 h 39976"/>
                <a:gd name="connsiteX8" fmla="*/ 30782 w 39976"/>
                <a:gd name="connsiteY8" fmla="*/ 21687 h 39976"/>
                <a:gd name="connsiteX9" fmla="*/ 21788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8" y="43574"/>
                  </a:moveTo>
                  <a:cubicBezTo>
                    <a:pt x="9795" y="43574"/>
                    <a:pt x="0" y="33780"/>
                    <a:pt x="0" y="21787"/>
                  </a:cubicBezTo>
                  <a:cubicBezTo>
                    <a:pt x="0" y="9794"/>
                    <a:pt x="9795" y="0"/>
                    <a:pt x="21788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780" y="43574"/>
                    <a:pt x="21788" y="43574"/>
                  </a:cubicBezTo>
                  <a:close/>
                  <a:moveTo>
                    <a:pt x="21788" y="12693"/>
                  </a:moveTo>
                  <a:cubicBezTo>
                    <a:pt x="16791" y="12693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8" y="30682"/>
                  </a:cubicBezTo>
                  <a:cubicBezTo>
                    <a:pt x="26685" y="30682"/>
                    <a:pt x="30782" y="26584"/>
                    <a:pt x="30782" y="21687"/>
                  </a:cubicBezTo>
                  <a:cubicBezTo>
                    <a:pt x="30782" y="16790"/>
                    <a:pt x="26685" y="12693"/>
                    <a:pt x="21788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50D1FB1-175B-46FD-A307-E65AB3415312}"/>
                </a:ext>
              </a:extLst>
            </p:cNvPr>
            <p:cNvSpPr/>
            <p:nvPr/>
          </p:nvSpPr>
          <p:spPr>
            <a:xfrm>
              <a:off x="9862705" y="2831162"/>
              <a:ext cx="39977" cy="9994"/>
            </a:xfrm>
            <a:custGeom>
              <a:avLst/>
              <a:gdLst>
                <a:gd name="connsiteX0" fmla="*/ 39477 w 39976"/>
                <a:gd name="connsiteY0" fmla="*/ 12793 h 9994"/>
                <a:gd name="connsiteX1" fmla="*/ 6396 w 39976"/>
                <a:gd name="connsiteY1" fmla="*/ 12793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3"/>
                  </a:moveTo>
                  <a:lnTo>
                    <a:pt x="6396" y="12793"/>
                  </a:lnTo>
                  <a:cubicBezTo>
                    <a:pt x="2898" y="12793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3"/>
                    <a:pt x="39477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A6862DE2-C991-45A6-BC05-CA4F82C78AE4}"/>
                </a:ext>
              </a:extLst>
            </p:cNvPr>
            <p:cNvSpPr/>
            <p:nvPr/>
          </p:nvSpPr>
          <p:spPr>
            <a:xfrm>
              <a:off x="9879195" y="2814671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DB826EDB-B269-469F-8C21-A7C46CB522FF}"/>
                </a:ext>
              </a:extLst>
            </p:cNvPr>
            <p:cNvSpPr/>
            <p:nvPr/>
          </p:nvSpPr>
          <p:spPr>
            <a:xfrm>
              <a:off x="9916490" y="2863980"/>
              <a:ext cx="59965" cy="59965"/>
            </a:xfrm>
            <a:custGeom>
              <a:avLst/>
              <a:gdLst>
                <a:gd name="connsiteX0" fmla="*/ 30964 w 59964"/>
                <a:gd name="connsiteY0" fmla="*/ 61926 h 59964"/>
                <a:gd name="connsiteX1" fmla="*/ 13275 w 59964"/>
                <a:gd name="connsiteY1" fmla="*/ 56330 h 59964"/>
                <a:gd name="connsiteX2" fmla="*/ 482 w 59964"/>
                <a:gd name="connsiteY2" fmla="*/ 36341 h 59964"/>
                <a:gd name="connsiteX3" fmla="*/ 25568 w 59964"/>
                <a:gd name="connsiteY3" fmla="*/ 462 h 59964"/>
                <a:gd name="connsiteX4" fmla="*/ 48754 w 59964"/>
                <a:gd name="connsiteY4" fmla="*/ 5559 h 59964"/>
                <a:gd name="connsiteX5" fmla="*/ 61546 w 59964"/>
                <a:gd name="connsiteY5" fmla="*/ 25548 h 59964"/>
                <a:gd name="connsiteX6" fmla="*/ 61546 w 59964"/>
                <a:gd name="connsiteY6" fmla="*/ 25548 h 59964"/>
                <a:gd name="connsiteX7" fmla="*/ 36461 w 59964"/>
                <a:gd name="connsiteY7" fmla="*/ 61427 h 59964"/>
                <a:gd name="connsiteX8" fmla="*/ 30964 w 59964"/>
                <a:gd name="connsiteY8" fmla="*/ 61926 h 59964"/>
                <a:gd name="connsiteX9" fmla="*/ 31064 w 59964"/>
                <a:gd name="connsiteY9" fmla="*/ 12755 h 59964"/>
                <a:gd name="connsiteX10" fmla="*/ 27866 w 59964"/>
                <a:gd name="connsiteY10" fmla="*/ 13055 h 59964"/>
                <a:gd name="connsiteX11" fmla="*/ 13175 w 59964"/>
                <a:gd name="connsiteY11" fmla="*/ 34143 h 59964"/>
                <a:gd name="connsiteX12" fmla="*/ 20671 w 59964"/>
                <a:gd name="connsiteY12" fmla="*/ 45836 h 59964"/>
                <a:gd name="connsiteX13" fmla="*/ 34263 w 59964"/>
                <a:gd name="connsiteY13" fmla="*/ 48834 h 59964"/>
                <a:gd name="connsiteX14" fmla="*/ 48954 w 59964"/>
                <a:gd name="connsiteY14" fmla="*/ 27746 h 59964"/>
                <a:gd name="connsiteX15" fmla="*/ 41458 w 59964"/>
                <a:gd name="connsiteY15" fmla="*/ 16053 h 59964"/>
                <a:gd name="connsiteX16" fmla="*/ 31064 w 59964"/>
                <a:gd name="connsiteY16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59964">
                  <a:moveTo>
                    <a:pt x="30964" y="61926"/>
                  </a:moveTo>
                  <a:cubicBezTo>
                    <a:pt x="24668" y="61926"/>
                    <a:pt x="18572" y="60027"/>
                    <a:pt x="13275" y="56330"/>
                  </a:cubicBezTo>
                  <a:cubicBezTo>
                    <a:pt x="6479" y="51632"/>
                    <a:pt x="1982" y="44437"/>
                    <a:pt x="482" y="36341"/>
                  </a:cubicBezTo>
                  <a:cubicBezTo>
                    <a:pt x="-2516" y="19551"/>
                    <a:pt x="8778" y="3461"/>
                    <a:pt x="25568" y="462"/>
                  </a:cubicBezTo>
                  <a:cubicBezTo>
                    <a:pt x="33663" y="-937"/>
                    <a:pt x="41958" y="862"/>
                    <a:pt x="48754" y="5559"/>
                  </a:cubicBezTo>
                  <a:cubicBezTo>
                    <a:pt x="55550" y="10257"/>
                    <a:pt x="60048" y="17452"/>
                    <a:pt x="61546" y="25548"/>
                  </a:cubicBezTo>
                  <a:lnTo>
                    <a:pt x="61546" y="25548"/>
                  </a:lnTo>
                  <a:cubicBezTo>
                    <a:pt x="64544" y="42338"/>
                    <a:pt x="53252" y="58428"/>
                    <a:pt x="36461" y="61427"/>
                  </a:cubicBezTo>
                  <a:cubicBezTo>
                    <a:pt x="34562" y="61726"/>
                    <a:pt x="32763" y="61926"/>
                    <a:pt x="30964" y="61926"/>
                  </a:cubicBezTo>
                  <a:close/>
                  <a:moveTo>
                    <a:pt x="31064" y="12755"/>
                  </a:moveTo>
                  <a:cubicBezTo>
                    <a:pt x="29965" y="12755"/>
                    <a:pt x="28965" y="12855"/>
                    <a:pt x="27866" y="13055"/>
                  </a:cubicBezTo>
                  <a:cubicBezTo>
                    <a:pt x="17972" y="14854"/>
                    <a:pt x="11376" y="24248"/>
                    <a:pt x="13175" y="34143"/>
                  </a:cubicBezTo>
                  <a:cubicBezTo>
                    <a:pt x="13974" y="38940"/>
                    <a:pt x="16673" y="43137"/>
                    <a:pt x="20671" y="45836"/>
                  </a:cubicBezTo>
                  <a:cubicBezTo>
                    <a:pt x="24668" y="48634"/>
                    <a:pt x="29466" y="49633"/>
                    <a:pt x="34263" y="48834"/>
                  </a:cubicBezTo>
                  <a:cubicBezTo>
                    <a:pt x="44157" y="47035"/>
                    <a:pt x="50753" y="37640"/>
                    <a:pt x="48954" y="27746"/>
                  </a:cubicBezTo>
                  <a:cubicBezTo>
                    <a:pt x="48155" y="22949"/>
                    <a:pt x="45456" y="18752"/>
                    <a:pt x="41458" y="16053"/>
                  </a:cubicBezTo>
                  <a:cubicBezTo>
                    <a:pt x="38360" y="13855"/>
                    <a:pt x="34762" y="12755"/>
                    <a:pt x="31064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92E86A2-10AA-41F6-A12A-5E059EAC0461}"/>
                </a:ext>
              </a:extLst>
            </p:cNvPr>
            <p:cNvSpPr/>
            <p:nvPr/>
          </p:nvSpPr>
          <p:spPr>
            <a:xfrm>
              <a:off x="9909902" y="295091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869 w 19988"/>
                <a:gd name="connsiteY4" fmla="*/ 1874 h 19988"/>
                <a:gd name="connsiteX5" fmla="*/ 26759 w 19988"/>
                <a:gd name="connsiteY5" fmla="*/ 17765 h 19988"/>
                <a:gd name="connsiteX6" fmla="*/ 267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370" y="-625"/>
                    <a:pt x="10869" y="1874"/>
                  </a:cubicBezTo>
                  <a:lnTo>
                    <a:pt x="26759" y="17765"/>
                  </a:lnTo>
                  <a:cubicBezTo>
                    <a:pt x="29258" y="20263"/>
                    <a:pt x="29258" y="24261"/>
                    <a:pt x="26759" y="26759"/>
                  </a:cubicBezTo>
                  <a:cubicBezTo>
                    <a:pt x="25461" y="280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640645C3-A4B6-4A19-9083-0BB22E343701}"/>
                </a:ext>
              </a:extLst>
            </p:cNvPr>
            <p:cNvSpPr/>
            <p:nvPr/>
          </p:nvSpPr>
          <p:spPr>
            <a:xfrm>
              <a:off x="9909902" y="295091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759 w 19988"/>
                <a:gd name="connsiteY4" fmla="*/ 1874 h 19988"/>
                <a:gd name="connsiteX5" fmla="*/ 26759 w 19988"/>
                <a:gd name="connsiteY5" fmla="*/ 10869 h 19988"/>
                <a:gd name="connsiteX6" fmla="*/ 108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3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261" y="-625"/>
                    <a:pt x="26759" y="1874"/>
                  </a:cubicBezTo>
                  <a:cubicBezTo>
                    <a:pt x="29258" y="4372"/>
                    <a:pt x="29258" y="8370"/>
                    <a:pt x="26759" y="10869"/>
                  </a:cubicBezTo>
                  <a:lnTo>
                    <a:pt x="10869" y="26759"/>
                  </a:lnTo>
                  <a:cubicBezTo>
                    <a:pt x="9570" y="28058"/>
                    <a:pt x="7971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69D4386E-BCC9-420B-B377-3BD089C6D650}"/>
                </a:ext>
              </a:extLst>
            </p:cNvPr>
            <p:cNvSpPr/>
            <p:nvPr/>
          </p:nvSpPr>
          <p:spPr>
            <a:xfrm>
              <a:off x="10118754" y="2802778"/>
              <a:ext cx="59965" cy="59965"/>
            </a:xfrm>
            <a:custGeom>
              <a:avLst/>
              <a:gdLst>
                <a:gd name="connsiteX0" fmla="*/ 45773 w 59964"/>
                <a:gd name="connsiteY0" fmla="*/ 62363 h 59964"/>
                <a:gd name="connsiteX1" fmla="*/ 41276 w 59964"/>
                <a:gd name="connsiteY1" fmla="*/ 47572 h 59964"/>
                <a:gd name="connsiteX2" fmla="*/ 18689 w 59964"/>
                <a:gd name="connsiteY2" fmla="*/ 47572 h 59964"/>
                <a:gd name="connsiteX3" fmla="*/ 14191 w 59964"/>
                <a:gd name="connsiteY3" fmla="*/ 62363 h 59964"/>
                <a:gd name="connsiteX4" fmla="*/ 0 w 59964"/>
                <a:gd name="connsiteY4" fmla="*/ 62363 h 59964"/>
                <a:gd name="connsiteX5" fmla="*/ 21887 w 59964"/>
                <a:gd name="connsiteY5" fmla="*/ 0 h 59964"/>
                <a:gd name="connsiteX6" fmla="*/ 37978 w 59964"/>
                <a:gd name="connsiteY6" fmla="*/ 0 h 59964"/>
                <a:gd name="connsiteX7" fmla="*/ 59965 w 59964"/>
                <a:gd name="connsiteY7" fmla="*/ 62363 h 59964"/>
                <a:gd name="connsiteX8" fmla="*/ 45773 w 59964"/>
                <a:gd name="connsiteY8" fmla="*/ 62363 h 59964"/>
                <a:gd name="connsiteX9" fmla="*/ 38078 w 59964"/>
                <a:gd name="connsiteY9" fmla="*/ 36579 h 59964"/>
                <a:gd name="connsiteX10" fmla="*/ 31082 w 59964"/>
                <a:gd name="connsiteY10" fmla="*/ 13892 h 59964"/>
                <a:gd name="connsiteX11" fmla="*/ 29982 w 59964"/>
                <a:gd name="connsiteY11" fmla="*/ 9694 h 59964"/>
                <a:gd name="connsiteX12" fmla="*/ 21987 w 59964"/>
                <a:gd name="connsiteY12" fmla="*/ 36579 h 59964"/>
                <a:gd name="connsiteX13" fmla="*/ 38078 w 59964"/>
                <a:gd name="connsiteY13" fmla="*/ 36579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45773" y="62363"/>
                  </a:moveTo>
                  <a:lnTo>
                    <a:pt x="41276" y="47572"/>
                  </a:lnTo>
                  <a:lnTo>
                    <a:pt x="18689" y="47572"/>
                  </a:lnTo>
                  <a:lnTo>
                    <a:pt x="14191" y="62363"/>
                  </a:lnTo>
                  <a:lnTo>
                    <a:pt x="0" y="62363"/>
                  </a:lnTo>
                  <a:lnTo>
                    <a:pt x="21887" y="0"/>
                  </a:lnTo>
                  <a:lnTo>
                    <a:pt x="37978" y="0"/>
                  </a:lnTo>
                  <a:lnTo>
                    <a:pt x="59965" y="62363"/>
                  </a:lnTo>
                  <a:lnTo>
                    <a:pt x="45773" y="62363"/>
                  </a:lnTo>
                  <a:close/>
                  <a:moveTo>
                    <a:pt x="38078" y="36579"/>
                  </a:moveTo>
                  <a:cubicBezTo>
                    <a:pt x="33880" y="23186"/>
                    <a:pt x="31581" y="15591"/>
                    <a:pt x="31082" y="13892"/>
                  </a:cubicBezTo>
                  <a:cubicBezTo>
                    <a:pt x="30582" y="12193"/>
                    <a:pt x="30182" y="10794"/>
                    <a:pt x="29982" y="9694"/>
                  </a:cubicBezTo>
                  <a:cubicBezTo>
                    <a:pt x="29083" y="13292"/>
                    <a:pt x="26385" y="22287"/>
                    <a:pt x="21987" y="36579"/>
                  </a:cubicBezTo>
                  <a:lnTo>
                    <a:pt x="38078" y="36579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668A34C8-1564-406A-836E-6DAA8A0A76D0}"/>
                </a:ext>
              </a:extLst>
            </p:cNvPr>
            <p:cNvSpPr/>
            <p:nvPr/>
          </p:nvSpPr>
          <p:spPr>
            <a:xfrm>
              <a:off x="10184915" y="2799080"/>
              <a:ext cx="9994" cy="59965"/>
            </a:xfrm>
            <a:custGeom>
              <a:avLst/>
              <a:gdLst>
                <a:gd name="connsiteX0" fmla="*/ 0 w 9994"/>
                <a:gd name="connsiteY0" fmla="*/ 6296 h 59964"/>
                <a:gd name="connsiteX1" fmla="*/ 7096 w 9994"/>
                <a:gd name="connsiteY1" fmla="*/ 0 h 59964"/>
                <a:gd name="connsiteX2" fmla="*/ 14191 w 9994"/>
                <a:gd name="connsiteY2" fmla="*/ 6296 h 59964"/>
                <a:gd name="connsiteX3" fmla="*/ 12393 w 9994"/>
                <a:gd name="connsiteY3" fmla="*/ 10994 h 59964"/>
                <a:gd name="connsiteX4" fmla="*/ 7096 w 9994"/>
                <a:gd name="connsiteY4" fmla="*/ 12693 h 59964"/>
                <a:gd name="connsiteX5" fmla="*/ 0 w 9994"/>
                <a:gd name="connsiteY5" fmla="*/ 6296 h 59964"/>
                <a:gd name="connsiteX6" fmla="*/ 13492 w 9994"/>
                <a:gd name="connsiteY6" fmla="*/ 66061 h 59964"/>
                <a:gd name="connsiteX7" fmla="*/ 500 w 9994"/>
                <a:gd name="connsiteY7" fmla="*/ 66061 h 59964"/>
                <a:gd name="connsiteX8" fmla="*/ 500 w 9994"/>
                <a:gd name="connsiteY8" fmla="*/ 18589 h 59964"/>
                <a:gd name="connsiteX9" fmla="*/ 13492 w 9994"/>
                <a:gd name="connsiteY9" fmla="*/ 18589 h 59964"/>
                <a:gd name="connsiteX10" fmla="*/ 13492 w 9994"/>
                <a:gd name="connsiteY10" fmla="*/ 66061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94" h="59964">
                  <a:moveTo>
                    <a:pt x="0" y="6296"/>
                  </a:moveTo>
                  <a:cubicBezTo>
                    <a:pt x="0" y="2099"/>
                    <a:pt x="2298" y="0"/>
                    <a:pt x="7096" y="0"/>
                  </a:cubicBezTo>
                  <a:cubicBezTo>
                    <a:pt x="11793" y="0"/>
                    <a:pt x="14191" y="2099"/>
                    <a:pt x="14191" y="6296"/>
                  </a:cubicBezTo>
                  <a:cubicBezTo>
                    <a:pt x="14191" y="8295"/>
                    <a:pt x="13592" y="9894"/>
                    <a:pt x="12393" y="10994"/>
                  </a:cubicBezTo>
                  <a:cubicBezTo>
                    <a:pt x="11193" y="12093"/>
                    <a:pt x="9495" y="12693"/>
                    <a:pt x="7096" y="12693"/>
                  </a:cubicBezTo>
                  <a:cubicBezTo>
                    <a:pt x="2398" y="12693"/>
                    <a:pt x="0" y="10594"/>
                    <a:pt x="0" y="6296"/>
                  </a:cubicBezTo>
                  <a:close/>
                  <a:moveTo>
                    <a:pt x="13492" y="66061"/>
                  </a:moveTo>
                  <a:lnTo>
                    <a:pt x="500" y="66061"/>
                  </a:lnTo>
                  <a:lnTo>
                    <a:pt x="500" y="18589"/>
                  </a:lnTo>
                  <a:lnTo>
                    <a:pt x="13492" y="18589"/>
                  </a:lnTo>
                  <a:lnTo>
                    <a:pt x="13492" y="66061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38" name="Group 937">
            <a:extLst>
              <a:ext uri="{FF2B5EF4-FFF2-40B4-BE49-F238E27FC236}">
                <a16:creationId xmlns:a16="http://schemas.microsoft.com/office/drawing/2014/main" id="{885C9F3F-634D-4E76-A6EA-0311DDD0AB4D}"/>
              </a:ext>
            </a:extLst>
          </p:cNvPr>
          <p:cNvGrpSpPr/>
          <p:nvPr/>
        </p:nvGrpSpPr>
        <p:grpSpPr>
          <a:xfrm>
            <a:off x="11022523" y="2608492"/>
            <a:ext cx="465227" cy="459730"/>
            <a:chOff x="11022523" y="2608492"/>
            <a:chExt cx="465227" cy="459730"/>
          </a:xfrm>
          <a:solidFill>
            <a:srgbClr val="FFFFFF"/>
          </a:solidFill>
        </p:grpSpPr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9CC191-57B9-4436-92B8-D4B0894345DC}"/>
                </a:ext>
              </a:extLst>
            </p:cNvPr>
            <p:cNvSpPr/>
            <p:nvPr/>
          </p:nvSpPr>
          <p:spPr>
            <a:xfrm>
              <a:off x="11155443" y="2608492"/>
              <a:ext cx="329806" cy="459730"/>
            </a:xfrm>
            <a:custGeom>
              <a:avLst/>
              <a:gdLst>
                <a:gd name="connsiteX0" fmla="*/ 292331 w 329806"/>
                <a:gd name="connsiteY0" fmla="*/ 464227 h 459729"/>
                <a:gd name="connsiteX1" fmla="*/ 292331 w 329806"/>
                <a:gd name="connsiteY1" fmla="*/ 464227 h 459729"/>
                <a:gd name="connsiteX2" fmla="*/ 40178 w 329806"/>
                <a:gd name="connsiteY2" fmla="*/ 464227 h 459729"/>
                <a:gd name="connsiteX3" fmla="*/ 6698 w 329806"/>
                <a:gd name="connsiteY3" fmla="*/ 446338 h 459729"/>
                <a:gd name="connsiteX4" fmla="*/ 5699 w 329806"/>
                <a:gd name="connsiteY4" fmla="*/ 441441 h 459729"/>
                <a:gd name="connsiteX5" fmla="*/ 8497 w 329806"/>
                <a:gd name="connsiteY5" fmla="*/ 437443 h 459729"/>
                <a:gd name="connsiteX6" fmla="*/ 17292 w 329806"/>
                <a:gd name="connsiteY6" fmla="*/ 439142 h 459729"/>
                <a:gd name="connsiteX7" fmla="*/ 40178 w 329806"/>
                <a:gd name="connsiteY7" fmla="*/ 451435 h 459729"/>
                <a:gd name="connsiteX8" fmla="*/ 292331 w 329806"/>
                <a:gd name="connsiteY8" fmla="*/ 451435 h 459729"/>
                <a:gd name="connsiteX9" fmla="*/ 319815 w 329806"/>
                <a:gd name="connsiteY9" fmla="*/ 424051 h 459729"/>
                <a:gd name="connsiteX10" fmla="*/ 319815 w 329806"/>
                <a:gd name="connsiteY10" fmla="*/ 314915 h 459729"/>
                <a:gd name="connsiteX11" fmla="*/ 326211 w 329806"/>
                <a:gd name="connsiteY11" fmla="*/ 308519 h 459729"/>
                <a:gd name="connsiteX12" fmla="*/ 332606 w 329806"/>
                <a:gd name="connsiteY12" fmla="*/ 314915 h 459729"/>
                <a:gd name="connsiteX13" fmla="*/ 332606 w 329806"/>
                <a:gd name="connsiteY13" fmla="*/ 424051 h 459729"/>
                <a:gd name="connsiteX14" fmla="*/ 292331 w 329806"/>
                <a:gd name="connsiteY14" fmla="*/ 464227 h 459729"/>
                <a:gd name="connsiteX15" fmla="*/ 6498 w 329806"/>
                <a:gd name="connsiteY15" fmla="*/ 431047 h 459729"/>
                <a:gd name="connsiteX16" fmla="*/ 6498 w 329806"/>
                <a:gd name="connsiteY16" fmla="*/ 431047 h 459729"/>
                <a:gd name="connsiteX17" fmla="*/ 3 w 329806"/>
                <a:gd name="connsiteY17" fmla="*/ 424750 h 459729"/>
                <a:gd name="connsiteX18" fmla="*/ 6299 w 329806"/>
                <a:gd name="connsiteY18" fmla="*/ 418254 h 459729"/>
                <a:gd name="connsiteX19" fmla="*/ 6399 w 329806"/>
                <a:gd name="connsiteY19" fmla="*/ 418254 h 459729"/>
                <a:gd name="connsiteX20" fmla="*/ 12794 w 329806"/>
                <a:gd name="connsiteY20" fmla="*/ 424551 h 459729"/>
                <a:gd name="connsiteX21" fmla="*/ 10996 w 329806"/>
                <a:gd name="connsiteY21" fmla="*/ 429148 h 459729"/>
                <a:gd name="connsiteX22" fmla="*/ 6498 w 329806"/>
                <a:gd name="connsiteY22" fmla="*/ 431047 h 459729"/>
                <a:gd name="connsiteX23" fmla="*/ 6498 w 329806"/>
                <a:gd name="connsiteY23" fmla="*/ 431047 h 459729"/>
                <a:gd name="connsiteX24" fmla="*/ 6399 w 329806"/>
                <a:gd name="connsiteY24" fmla="*/ 411858 h 459729"/>
                <a:gd name="connsiteX25" fmla="*/ 3 w 329806"/>
                <a:gd name="connsiteY25" fmla="*/ 405462 h 459729"/>
                <a:gd name="connsiteX26" fmla="*/ 3 w 329806"/>
                <a:gd name="connsiteY26" fmla="*/ 213575 h 459729"/>
                <a:gd name="connsiteX27" fmla="*/ 6399 w 329806"/>
                <a:gd name="connsiteY27" fmla="*/ 207178 h 459729"/>
                <a:gd name="connsiteX28" fmla="*/ 12794 w 329806"/>
                <a:gd name="connsiteY28" fmla="*/ 213575 h 459729"/>
                <a:gd name="connsiteX29" fmla="*/ 12794 w 329806"/>
                <a:gd name="connsiteY29" fmla="*/ 405462 h 459729"/>
                <a:gd name="connsiteX30" fmla="*/ 6399 w 329806"/>
                <a:gd name="connsiteY30" fmla="*/ 411858 h 459729"/>
                <a:gd name="connsiteX31" fmla="*/ 326211 w 329806"/>
                <a:gd name="connsiteY31" fmla="*/ 302123 h 459729"/>
                <a:gd name="connsiteX32" fmla="*/ 319815 w 329806"/>
                <a:gd name="connsiteY32" fmla="*/ 295726 h 459729"/>
                <a:gd name="connsiteX33" fmla="*/ 319815 w 329806"/>
                <a:gd name="connsiteY33" fmla="*/ 103839 h 459729"/>
                <a:gd name="connsiteX34" fmla="*/ 326211 w 329806"/>
                <a:gd name="connsiteY34" fmla="*/ 97443 h 459729"/>
                <a:gd name="connsiteX35" fmla="*/ 332606 w 329806"/>
                <a:gd name="connsiteY35" fmla="*/ 103839 h 459729"/>
                <a:gd name="connsiteX36" fmla="*/ 332606 w 329806"/>
                <a:gd name="connsiteY36" fmla="*/ 295726 h 459729"/>
                <a:gd name="connsiteX37" fmla="*/ 326211 w 329806"/>
                <a:gd name="connsiteY37" fmla="*/ 302123 h 459729"/>
                <a:gd name="connsiteX38" fmla="*/ 6399 w 329806"/>
                <a:gd name="connsiteY38" fmla="*/ 200782 h 459729"/>
                <a:gd name="connsiteX39" fmla="*/ 3 w 329806"/>
                <a:gd name="connsiteY39" fmla="*/ 194386 h 459729"/>
                <a:gd name="connsiteX40" fmla="*/ 3 w 329806"/>
                <a:gd name="connsiteY40" fmla="*/ 40176 h 459729"/>
                <a:gd name="connsiteX41" fmla="*/ 40178 w 329806"/>
                <a:gd name="connsiteY41" fmla="*/ 0 h 459729"/>
                <a:gd name="connsiteX42" fmla="*/ 228768 w 329806"/>
                <a:gd name="connsiteY42" fmla="*/ 0 h 459729"/>
                <a:gd name="connsiteX43" fmla="*/ 235163 w 329806"/>
                <a:gd name="connsiteY43" fmla="*/ 6396 h 459729"/>
                <a:gd name="connsiteX44" fmla="*/ 228768 w 329806"/>
                <a:gd name="connsiteY44" fmla="*/ 12792 h 459729"/>
                <a:gd name="connsiteX45" fmla="*/ 40178 w 329806"/>
                <a:gd name="connsiteY45" fmla="*/ 12792 h 459729"/>
                <a:gd name="connsiteX46" fmla="*/ 12794 w 329806"/>
                <a:gd name="connsiteY46" fmla="*/ 40176 h 459729"/>
                <a:gd name="connsiteX47" fmla="*/ 12794 w 329806"/>
                <a:gd name="connsiteY47" fmla="*/ 194286 h 459729"/>
                <a:gd name="connsiteX48" fmla="*/ 12794 w 329806"/>
                <a:gd name="connsiteY48" fmla="*/ 194386 h 459729"/>
                <a:gd name="connsiteX49" fmla="*/ 6399 w 329806"/>
                <a:gd name="connsiteY49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9806" h="459729">
                  <a:moveTo>
                    <a:pt x="292331" y="464227"/>
                  </a:moveTo>
                  <a:lnTo>
                    <a:pt x="292331" y="464227"/>
                  </a:lnTo>
                  <a:lnTo>
                    <a:pt x="40178" y="464227"/>
                  </a:lnTo>
                  <a:cubicBezTo>
                    <a:pt x="26686" y="464227"/>
                    <a:pt x="14193" y="457531"/>
                    <a:pt x="6698" y="446338"/>
                  </a:cubicBezTo>
                  <a:cubicBezTo>
                    <a:pt x="5699" y="444839"/>
                    <a:pt x="5399" y="443140"/>
                    <a:pt x="5699" y="441441"/>
                  </a:cubicBezTo>
                  <a:cubicBezTo>
                    <a:pt x="6099" y="439842"/>
                    <a:pt x="7098" y="438342"/>
                    <a:pt x="8497" y="437443"/>
                  </a:cubicBezTo>
                  <a:cubicBezTo>
                    <a:pt x="11296" y="435544"/>
                    <a:pt x="15493" y="436344"/>
                    <a:pt x="17292" y="439142"/>
                  </a:cubicBezTo>
                  <a:cubicBezTo>
                    <a:pt x="22489" y="446837"/>
                    <a:pt x="30984" y="451435"/>
                    <a:pt x="40178" y="451435"/>
                  </a:cubicBezTo>
                  <a:lnTo>
                    <a:pt x="292331" y="451435"/>
                  </a:lnTo>
                  <a:cubicBezTo>
                    <a:pt x="307521" y="451435"/>
                    <a:pt x="319815" y="439142"/>
                    <a:pt x="319815" y="424051"/>
                  </a:cubicBezTo>
                  <a:lnTo>
                    <a:pt x="319815" y="314915"/>
                  </a:lnTo>
                  <a:cubicBezTo>
                    <a:pt x="319815" y="311417"/>
                    <a:pt x="322712" y="308519"/>
                    <a:pt x="326211" y="308519"/>
                  </a:cubicBezTo>
                  <a:cubicBezTo>
                    <a:pt x="329709" y="308519"/>
                    <a:pt x="332606" y="311417"/>
                    <a:pt x="332606" y="314915"/>
                  </a:cubicBezTo>
                  <a:lnTo>
                    <a:pt x="332606" y="424051"/>
                  </a:lnTo>
                  <a:cubicBezTo>
                    <a:pt x="332606" y="446238"/>
                    <a:pt x="314618" y="464227"/>
                    <a:pt x="292331" y="464227"/>
                  </a:cubicBezTo>
                  <a:close/>
                  <a:moveTo>
                    <a:pt x="6498" y="431047"/>
                  </a:moveTo>
                  <a:lnTo>
                    <a:pt x="6498" y="431047"/>
                  </a:lnTo>
                  <a:cubicBezTo>
                    <a:pt x="2900" y="431047"/>
                    <a:pt x="103" y="428248"/>
                    <a:pt x="3" y="424750"/>
                  </a:cubicBezTo>
                  <a:cubicBezTo>
                    <a:pt x="-97" y="421252"/>
                    <a:pt x="2700" y="418354"/>
                    <a:pt x="6299" y="418254"/>
                  </a:cubicBezTo>
                  <a:lnTo>
                    <a:pt x="6399" y="418254"/>
                  </a:lnTo>
                  <a:cubicBezTo>
                    <a:pt x="9897" y="418254"/>
                    <a:pt x="12694" y="421053"/>
                    <a:pt x="12794" y="424551"/>
                  </a:cubicBezTo>
                  <a:cubicBezTo>
                    <a:pt x="12794" y="426250"/>
                    <a:pt x="12195" y="427849"/>
                    <a:pt x="10996" y="429148"/>
                  </a:cubicBezTo>
                  <a:cubicBezTo>
                    <a:pt x="9797" y="430347"/>
                    <a:pt x="8197" y="431047"/>
                    <a:pt x="6498" y="431047"/>
                  </a:cubicBezTo>
                  <a:lnTo>
                    <a:pt x="6498" y="431047"/>
                  </a:lnTo>
                  <a:close/>
                  <a:moveTo>
                    <a:pt x="6399" y="411858"/>
                  </a:moveTo>
                  <a:cubicBezTo>
                    <a:pt x="2900" y="411858"/>
                    <a:pt x="3" y="408960"/>
                    <a:pt x="3" y="405462"/>
                  </a:cubicBezTo>
                  <a:lnTo>
                    <a:pt x="3" y="213575"/>
                  </a:lnTo>
                  <a:cubicBezTo>
                    <a:pt x="3" y="210077"/>
                    <a:pt x="2900" y="207178"/>
                    <a:pt x="6399" y="207178"/>
                  </a:cubicBezTo>
                  <a:cubicBezTo>
                    <a:pt x="9897" y="207178"/>
                    <a:pt x="12794" y="210077"/>
                    <a:pt x="12794" y="213575"/>
                  </a:cubicBezTo>
                  <a:lnTo>
                    <a:pt x="12794" y="405462"/>
                  </a:lnTo>
                  <a:cubicBezTo>
                    <a:pt x="12794" y="408960"/>
                    <a:pt x="9897" y="411858"/>
                    <a:pt x="6399" y="411858"/>
                  </a:cubicBezTo>
                  <a:close/>
                  <a:moveTo>
                    <a:pt x="326211" y="302123"/>
                  </a:moveTo>
                  <a:cubicBezTo>
                    <a:pt x="322712" y="302123"/>
                    <a:pt x="319815" y="299324"/>
                    <a:pt x="319815" y="295726"/>
                  </a:cubicBezTo>
                  <a:lnTo>
                    <a:pt x="319815" y="103839"/>
                  </a:lnTo>
                  <a:cubicBezTo>
                    <a:pt x="319815" y="100341"/>
                    <a:pt x="322712" y="97443"/>
                    <a:pt x="326211" y="97443"/>
                  </a:cubicBezTo>
                  <a:cubicBezTo>
                    <a:pt x="329709" y="97443"/>
                    <a:pt x="332606" y="100341"/>
                    <a:pt x="332606" y="103839"/>
                  </a:cubicBezTo>
                  <a:lnTo>
                    <a:pt x="332606" y="295726"/>
                  </a:lnTo>
                  <a:cubicBezTo>
                    <a:pt x="332606" y="299324"/>
                    <a:pt x="329709" y="302123"/>
                    <a:pt x="326211" y="302123"/>
                  </a:cubicBezTo>
                  <a:close/>
                  <a:moveTo>
                    <a:pt x="6399" y="200782"/>
                  </a:moveTo>
                  <a:cubicBezTo>
                    <a:pt x="2900" y="200782"/>
                    <a:pt x="3" y="197984"/>
                    <a:pt x="3" y="194386"/>
                  </a:cubicBezTo>
                  <a:lnTo>
                    <a:pt x="3" y="40176"/>
                  </a:lnTo>
                  <a:cubicBezTo>
                    <a:pt x="3" y="17989"/>
                    <a:pt x="17991" y="0"/>
                    <a:pt x="40178" y="0"/>
                  </a:cubicBezTo>
                  <a:lnTo>
                    <a:pt x="228768" y="0"/>
                  </a:lnTo>
                  <a:cubicBezTo>
                    <a:pt x="232266" y="0"/>
                    <a:pt x="235163" y="2898"/>
                    <a:pt x="235163" y="6396"/>
                  </a:cubicBezTo>
                  <a:cubicBezTo>
                    <a:pt x="235163" y="9894"/>
                    <a:pt x="232266" y="12792"/>
                    <a:pt x="228768" y="12792"/>
                  </a:cubicBezTo>
                  <a:lnTo>
                    <a:pt x="40178" y="12792"/>
                  </a:lnTo>
                  <a:cubicBezTo>
                    <a:pt x="25088" y="12792"/>
                    <a:pt x="12794" y="25085"/>
                    <a:pt x="12794" y="40176"/>
                  </a:cubicBezTo>
                  <a:lnTo>
                    <a:pt x="12794" y="194286"/>
                  </a:lnTo>
                  <a:lnTo>
                    <a:pt x="12794" y="194386"/>
                  </a:lnTo>
                  <a:cubicBezTo>
                    <a:pt x="12794" y="197984"/>
                    <a:pt x="9897" y="200782"/>
                    <a:pt x="6399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6265AEC-28DD-460E-8015-78229C910AC3}"/>
                </a:ext>
              </a:extLst>
            </p:cNvPr>
            <p:cNvSpPr/>
            <p:nvPr/>
          </p:nvSpPr>
          <p:spPr>
            <a:xfrm>
              <a:off x="11377815" y="2611491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798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794 h 99941"/>
                <a:gd name="connsiteX8" fmla="*/ 13192 w 109935"/>
                <a:gd name="connsiteY8" fmla="*/ 10294 h 99941"/>
                <a:gd name="connsiteX9" fmla="*/ 22287 w 109935"/>
                <a:gd name="connsiteY9" fmla="*/ 10294 h 99941"/>
                <a:gd name="connsiteX10" fmla="*/ 108336 w 109935"/>
                <a:gd name="connsiteY10" fmla="*/ 96343 h 99941"/>
                <a:gd name="connsiteX11" fmla="*/ 109735 w 109935"/>
                <a:gd name="connsiteY11" fmla="*/ 103239 h 99941"/>
                <a:gd name="connsiteX12" fmla="*/ 103839 w 109935"/>
                <a:gd name="connsiteY12" fmla="*/ 107237 h 99941"/>
                <a:gd name="connsiteX13" fmla="*/ 12792 w 109935"/>
                <a:gd name="connsiteY13" fmla="*/ 94445 h 99941"/>
                <a:gd name="connsiteX14" fmla="*/ 88348 w 109935"/>
                <a:gd name="connsiteY14" fmla="*/ 94445 h 99941"/>
                <a:gd name="connsiteX15" fmla="*/ 13192 w 109935"/>
                <a:gd name="connsiteY15" fmla="*/ 19289 h 99941"/>
                <a:gd name="connsiteX16" fmla="*/ 13192 w 109935"/>
                <a:gd name="connsiteY16" fmla="*/ 19189 h 99941"/>
                <a:gd name="connsiteX17" fmla="*/ 12792 w 109935"/>
                <a:gd name="connsiteY17" fmla="*/ 18789 h 99941"/>
                <a:gd name="connsiteX18" fmla="*/ 12792 w 109935"/>
                <a:gd name="connsiteY18" fmla="*/ 94445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2998" y="106537"/>
                    <a:pt x="1798" y="105338"/>
                  </a:cubicBezTo>
                  <a:cubicBezTo>
                    <a:pt x="599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797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10794"/>
                  </a:lnTo>
                  <a:cubicBezTo>
                    <a:pt x="12892" y="10594"/>
                    <a:pt x="13092" y="10394"/>
                    <a:pt x="13192" y="10294"/>
                  </a:cubicBezTo>
                  <a:cubicBezTo>
                    <a:pt x="15590" y="7795"/>
                    <a:pt x="19888" y="7795"/>
                    <a:pt x="22287" y="10294"/>
                  </a:cubicBezTo>
                  <a:lnTo>
                    <a:pt x="108336" y="96343"/>
                  </a:lnTo>
                  <a:cubicBezTo>
                    <a:pt x="110134" y="98142"/>
                    <a:pt x="110734" y="100841"/>
                    <a:pt x="109735" y="103239"/>
                  </a:cubicBezTo>
                  <a:cubicBezTo>
                    <a:pt x="108736" y="105738"/>
                    <a:pt x="106436" y="107237"/>
                    <a:pt x="103839" y="107237"/>
                  </a:cubicBezTo>
                  <a:close/>
                  <a:moveTo>
                    <a:pt x="12792" y="94445"/>
                  </a:moveTo>
                  <a:lnTo>
                    <a:pt x="88348" y="94445"/>
                  </a:lnTo>
                  <a:lnTo>
                    <a:pt x="13192" y="19289"/>
                  </a:lnTo>
                  <a:cubicBezTo>
                    <a:pt x="13192" y="19289"/>
                    <a:pt x="13192" y="19289"/>
                    <a:pt x="13192" y="19189"/>
                  </a:cubicBezTo>
                  <a:cubicBezTo>
                    <a:pt x="12992" y="19089"/>
                    <a:pt x="12892" y="18889"/>
                    <a:pt x="12792" y="18789"/>
                  </a:cubicBezTo>
                  <a:lnTo>
                    <a:pt x="12792" y="9444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62EC495-BF90-4BFB-9CC6-0EBD56E535EF}"/>
                </a:ext>
              </a:extLst>
            </p:cNvPr>
            <p:cNvSpPr/>
            <p:nvPr/>
          </p:nvSpPr>
          <p:spPr>
            <a:xfrm>
              <a:off x="11055903" y="2679551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4B23AE77-B683-481E-B78D-7160AF250D54}"/>
                </a:ext>
              </a:extLst>
            </p:cNvPr>
            <p:cNvSpPr/>
            <p:nvPr/>
          </p:nvSpPr>
          <p:spPr>
            <a:xfrm>
              <a:off x="11067096" y="2668357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1021FFD-57A4-43EC-959F-D00581569AD1}"/>
                </a:ext>
              </a:extLst>
            </p:cNvPr>
            <p:cNvSpPr/>
            <p:nvPr/>
          </p:nvSpPr>
          <p:spPr>
            <a:xfrm>
              <a:off x="11080289" y="274081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3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1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3"/>
                  </a:moveTo>
                  <a:cubicBezTo>
                    <a:pt x="16789" y="12693"/>
                    <a:pt x="12793" y="16790"/>
                    <a:pt x="12793" y="21687"/>
                  </a:cubicBezTo>
                  <a:cubicBezTo>
                    <a:pt x="12793" y="26584"/>
                    <a:pt x="16889" y="30682"/>
                    <a:pt x="21787" y="30682"/>
                  </a:cubicBezTo>
                  <a:cubicBezTo>
                    <a:pt x="26684" y="30682"/>
                    <a:pt x="30781" y="26584"/>
                    <a:pt x="30781" y="21687"/>
                  </a:cubicBezTo>
                  <a:cubicBezTo>
                    <a:pt x="30781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0B0B3ED8-37DC-4D0E-9069-3BA5E05885E1}"/>
                </a:ext>
              </a:extLst>
            </p:cNvPr>
            <p:cNvSpPr/>
            <p:nvPr/>
          </p:nvSpPr>
          <p:spPr>
            <a:xfrm>
              <a:off x="11022523" y="2831162"/>
              <a:ext cx="39977" cy="9994"/>
            </a:xfrm>
            <a:custGeom>
              <a:avLst/>
              <a:gdLst>
                <a:gd name="connsiteX0" fmla="*/ 39476 w 39976"/>
                <a:gd name="connsiteY0" fmla="*/ 12793 h 9994"/>
                <a:gd name="connsiteX1" fmla="*/ 6396 w 39976"/>
                <a:gd name="connsiteY1" fmla="*/ 12793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6 w 39976"/>
                <a:gd name="connsiteY4" fmla="*/ 0 h 9994"/>
                <a:gd name="connsiteX5" fmla="*/ 45873 w 39976"/>
                <a:gd name="connsiteY5" fmla="*/ 6396 h 9994"/>
                <a:gd name="connsiteX6" fmla="*/ 39476 w 39976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6" y="12793"/>
                  </a:moveTo>
                  <a:lnTo>
                    <a:pt x="6396" y="12793"/>
                  </a:lnTo>
                  <a:cubicBezTo>
                    <a:pt x="2899" y="12793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39476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3"/>
                    <a:pt x="39476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FD3CD588-A3EA-4A43-A8D8-DA4636D97030}"/>
                </a:ext>
              </a:extLst>
            </p:cNvPr>
            <p:cNvSpPr/>
            <p:nvPr/>
          </p:nvSpPr>
          <p:spPr>
            <a:xfrm>
              <a:off x="11039114" y="2814671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7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7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6E4D7D9D-6433-4E9E-BFA5-0535F83B3A1F}"/>
                </a:ext>
              </a:extLst>
            </p:cNvPr>
            <p:cNvSpPr/>
            <p:nvPr/>
          </p:nvSpPr>
          <p:spPr>
            <a:xfrm>
              <a:off x="11076329" y="2863880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4 w 59964"/>
                <a:gd name="connsiteY1" fmla="*/ 56429 h 59964"/>
                <a:gd name="connsiteX2" fmla="*/ 462 w 59964"/>
                <a:gd name="connsiteY2" fmla="*/ 36441 h 59964"/>
                <a:gd name="connsiteX3" fmla="*/ 5560 w 59964"/>
                <a:gd name="connsiteY3" fmla="*/ 13255 h 59964"/>
                <a:gd name="connsiteX4" fmla="*/ 25548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61526 w 59964"/>
                <a:gd name="connsiteY7" fmla="*/ 25548 h 59964"/>
                <a:gd name="connsiteX8" fmla="*/ 36441 w 59964"/>
                <a:gd name="connsiteY8" fmla="*/ 61427 h 59964"/>
                <a:gd name="connsiteX9" fmla="*/ 30944 w 59964"/>
                <a:gd name="connsiteY9" fmla="*/ 62026 h 59964"/>
                <a:gd name="connsiteX10" fmla="*/ 31044 w 59964"/>
                <a:gd name="connsiteY10" fmla="*/ 12855 h 59964"/>
                <a:gd name="connsiteX11" fmla="*/ 27846 w 59964"/>
                <a:gd name="connsiteY11" fmla="*/ 13155 h 59964"/>
                <a:gd name="connsiteX12" fmla="*/ 16153 w 59964"/>
                <a:gd name="connsiteY12" fmla="*/ 20650 h 59964"/>
                <a:gd name="connsiteX13" fmla="*/ 13154 w 59964"/>
                <a:gd name="connsiteY13" fmla="*/ 34242 h 59964"/>
                <a:gd name="connsiteX14" fmla="*/ 20650 w 59964"/>
                <a:gd name="connsiteY14" fmla="*/ 45936 h 59964"/>
                <a:gd name="connsiteX15" fmla="*/ 34243 w 59964"/>
                <a:gd name="connsiteY15" fmla="*/ 48934 h 59964"/>
                <a:gd name="connsiteX16" fmla="*/ 48934 w 59964"/>
                <a:gd name="connsiteY16" fmla="*/ 27846 h 59964"/>
                <a:gd name="connsiteX17" fmla="*/ 41438 w 59964"/>
                <a:gd name="connsiteY17" fmla="*/ 16153 h 59964"/>
                <a:gd name="connsiteX18" fmla="*/ 31044 w 59964"/>
                <a:gd name="connsiteY18" fmla="*/ 128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7" y="62026"/>
                    <a:pt x="18551" y="60127"/>
                    <a:pt x="13254" y="56429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346"/>
                    <a:pt x="861" y="20051"/>
                    <a:pt x="5560" y="13255"/>
                  </a:cubicBezTo>
                  <a:cubicBezTo>
                    <a:pt x="10256" y="6459"/>
                    <a:pt x="17352" y="1961"/>
                    <a:pt x="25548" y="462"/>
                  </a:cubicBezTo>
                  <a:cubicBezTo>
                    <a:pt x="33642" y="-937"/>
                    <a:pt x="41937" y="862"/>
                    <a:pt x="48734" y="5559"/>
                  </a:cubicBezTo>
                  <a:cubicBezTo>
                    <a:pt x="55530" y="10257"/>
                    <a:pt x="60027" y="17452"/>
                    <a:pt x="61526" y="25548"/>
                  </a:cubicBezTo>
                  <a:lnTo>
                    <a:pt x="61526" y="25548"/>
                  </a:lnTo>
                  <a:cubicBezTo>
                    <a:pt x="64524" y="42338"/>
                    <a:pt x="53231" y="58428"/>
                    <a:pt x="36441" y="61427"/>
                  </a:cubicBezTo>
                  <a:cubicBezTo>
                    <a:pt x="34542" y="61826"/>
                    <a:pt x="32743" y="62026"/>
                    <a:pt x="30944" y="62026"/>
                  </a:cubicBezTo>
                  <a:close/>
                  <a:moveTo>
                    <a:pt x="31044" y="12855"/>
                  </a:moveTo>
                  <a:cubicBezTo>
                    <a:pt x="29945" y="12855"/>
                    <a:pt x="28945" y="12955"/>
                    <a:pt x="27846" y="13155"/>
                  </a:cubicBezTo>
                  <a:cubicBezTo>
                    <a:pt x="23049" y="13954"/>
                    <a:pt x="18851" y="16653"/>
                    <a:pt x="16153" y="20650"/>
                  </a:cubicBezTo>
                  <a:cubicBezTo>
                    <a:pt x="13454" y="24648"/>
                    <a:pt x="12355" y="29445"/>
                    <a:pt x="13154" y="34242"/>
                  </a:cubicBezTo>
                  <a:cubicBezTo>
                    <a:pt x="13954" y="39040"/>
                    <a:pt x="16653" y="43237"/>
                    <a:pt x="20650" y="45936"/>
                  </a:cubicBezTo>
                  <a:cubicBezTo>
                    <a:pt x="24647" y="48634"/>
                    <a:pt x="29444" y="49733"/>
                    <a:pt x="34243" y="48934"/>
                  </a:cubicBezTo>
                  <a:cubicBezTo>
                    <a:pt x="44137" y="47135"/>
                    <a:pt x="50732" y="37740"/>
                    <a:pt x="48934" y="27846"/>
                  </a:cubicBezTo>
                  <a:cubicBezTo>
                    <a:pt x="48133" y="23049"/>
                    <a:pt x="45436" y="18851"/>
                    <a:pt x="41438" y="16153"/>
                  </a:cubicBezTo>
                  <a:cubicBezTo>
                    <a:pt x="38339" y="13954"/>
                    <a:pt x="34742" y="12855"/>
                    <a:pt x="31044" y="128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5E32F40B-118A-4C45-8000-71C4974EF7FA}"/>
                </a:ext>
              </a:extLst>
            </p:cNvPr>
            <p:cNvSpPr/>
            <p:nvPr/>
          </p:nvSpPr>
          <p:spPr>
            <a:xfrm>
              <a:off x="11069721" y="2950916"/>
              <a:ext cx="19988" cy="19988"/>
            </a:xfrm>
            <a:custGeom>
              <a:avLst/>
              <a:gdLst>
                <a:gd name="connsiteX0" fmla="*/ 22261 w 19988"/>
                <a:gd name="connsiteY0" fmla="*/ 28658 h 19988"/>
                <a:gd name="connsiteX1" fmla="*/ 17764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869 w 19988"/>
                <a:gd name="connsiteY4" fmla="*/ 1874 h 19988"/>
                <a:gd name="connsiteX5" fmla="*/ 26759 w 19988"/>
                <a:gd name="connsiteY5" fmla="*/ 17765 h 19988"/>
                <a:gd name="connsiteX6" fmla="*/ 26759 w 19988"/>
                <a:gd name="connsiteY6" fmla="*/ 26759 h 19988"/>
                <a:gd name="connsiteX7" fmla="*/ 2226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1" y="28658"/>
                  </a:moveTo>
                  <a:cubicBezTo>
                    <a:pt x="20663" y="28658"/>
                    <a:pt x="18963" y="28058"/>
                    <a:pt x="17764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370" y="-625"/>
                    <a:pt x="10869" y="1874"/>
                  </a:cubicBezTo>
                  <a:lnTo>
                    <a:pt x="26759" y="17765"/>
                  </a:lnTo>
                  <a:cubicBezTo>
                    <a:pt x="29258" y="20263"/>
                    <a:pt x="29258" y="24261"/>
                    <a:pt x="26759" y="26759"/>
                  </a:cubicBezTo>
                  <a:cubicBezTo>
                    <a:pt x="25560" y="28058"/>
                    <a:pt x="23860" y="28658"/>
                    <a:pt x="2226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F0FF0702-E139-4304-ACF8-3E0786D2F63E}"/>
                </a:ext>
              </a:extLst>
            </p:cNvPr>
            <p:cNvSpPr/>
            <p:nvPr/>
          </p:nvSpPr>
          <p:spPr>
            <a:xfrm>
              <a:off x="11069721" y="295091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759 w 19988"/>
                <a:gd name="connsiteY4" fmla="*/ 1874 h 19988"/>
                <a:gd name="connsiteX5" fmla="*/ 26759 w 19988"/>
                <a:gd name="connsiteY5" fmla="*/ 10869 h 19988"/>
                <a:gd name="connsiteX6" fmla="*/ 108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1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261" y="-625"/>
                    <a:pt x="26759" y="1874"/>
                  </a:cubicBezTo>
                  <a:cubicBezTo>
                    <a:pt x="29258" y="4372"/>
                    <a:pt x="29258" y="8370"/>
                    <a:pt x="26759" y="10869"/>
                  </a:cubicBezTo>
                  <a:lnTo>
                    <a:pt x="10869" y="26759"/>
                  </a:lnTo>
                  <a:cubicBezTo>
                    <a:pt x="9670" y="280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4545062-5333-43BD-97CC-FB652BEC9B9E}"/>
                </a:ext>
              </a:extLst>
            </p:cNvPr>
            <p:cNvSpPr/>
            <p:nvPr/>
          </p:nvSpPr>
          <p:spPr>
            <a:xfrm>
              <a:off x="11280571" y="2803078"/>
              <a:ext cx="39977" cy="59965"/>
            </a:xfrm>
            <a:custGeom>
              <a:avLst/>
              <a:gdLst>
                <a:gd name="connsiteX0" fmla="*/ 42975 w 39976"/>
                <a:gd name="connsiteY0" fmla="*/ 19389 h 59964"/>
                <a:gd name="connsiteX1" fmla="*/ 36679 w 39976"/>
                <a:gd name="connsiteY1" fmla="*/ 34680 h 59964"/>
                <a:gd name="connsiteX2" fmla="*/ 18889 w 39976"/>
                <a:gd name="connsiteY2" fmla="*/ 39977 h 59964"/>
                <a:gd name="connsiteX3" fmla="*/ 13193 w 39976"/>
                <a:gd name="connsiteY3" fmla="*/ 39977 h 59964"/>
                <a:gd name="connsiteX4" fmla="*/ 13193 w 39976"/>
                <a:gd name="connsiteY4" fmla="*/ 62064 h 59964"/>
                <a:gd name="connsiteX5" fmla="*/ 0 w 39976"/>
                <a:gd name="connsiteY5" fmla="*/ 62064 h 59964"/>
                <a:gd name="connsiteX6" fmla="*/ 0 w 39976"/>
                <a:gd name="connsiteY6" fmla="*/ 0 h 59964"/>
                <a:gd name="connsiteX7" fmla="*/ 19789 w 39976"/>
                <a:gd name="connsiteY7" fmla="*/ 0 h 59964"/>
                <a:gd name="connsiteX8" fmla="*/ 36979 w 39976"/>
                <a:gd name="connsiteY8" fmla="*/ 4897 h 59964"/>
                <a:gd name="connsiteX9" fmla="*/ 42975 w 39976"/>
                <a:gd name="connsiteY9" fmla="*/ 19389 h 59964"/>
                <a:gd name="connsiteX10" fmla="*/ 13293 w 39976"/>
                <a:gd name="connsiteY10" fmla="*/ 29183 h 59964"/>
                <a:gd name="connsiteX11" fmla="*/ 17590 w 39976"/>
                <a:gd name="connsiteY11" fmla="*/ 29183 h 59964"/>
                <a:gd name="connsiteX12" fmla="*/ 26685 w 39976"/>
                <a:gd name="connsiteY12" fmla="*/ 26784 h 59964"/>
                <a:gd name="connsiteX13" fmla="*/ 29683 w 39976"/>
                <a:gd name="connsiteY13" fmla="*/ 19788 h 59964"/>
                <a:gd name="connsiteX14" fmla="*/ 27185 w 39976"/>
                <a:gd name="connsiteY14" fmla="*/ 12992 h 59964"/>
                <a:gd name="connsiteX15" fmla="*/ 19289 w 39976"/>
                <a:gd name="connsiteY15" fmla="*/ 10794 h 59964"/>
                <a:gd name="connsiteX16" fmla="*/ 13293 w 39976"/>
                <a:gd name="connsiteY16" fmla="*/ 10794 h 59964"/>
                <a:gd name="connsiteX17" fmla="*/ 13293 w 39976"/>
                <a:gd name="connsiteY17" fmla="*/ 29183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76" h="59964">
                  <a:moveTo>
                    <a:pt x="42975" y="19389"/>
                  </a:moveTo>
                  <a:cubicBezTo>
                    <a:pt x="42975" y="26085"/>
                    <a:pt x="40877" y="31182"/>
                    <a:pt x="36679" y="34680"/>
                  </a:cubicBezTo>
                  <a:cubicBezTo>
                    <a:pt x="32481" y="38178"/>
                    <a:pt x="26585" y="39977"/>
                    <a:pt x="18889" y="39977"/>
                  </a:cubicBezTo>
                  <a:lnTo>
                    <a:pt x="13193" y="39977"/>
                  </a:lnTo>
                  <a:lnTo>
                    <a:pt x="13193" y="62064"/>
                  </a:lnTo>
                  <a:lnTo>
                    <a:pt x="0" y="62064"/>
                  </a:lnTo>
                  <a:lnTo>
                    <a:pt x="0" y="0"/>
                  </a:lnTo>
                  <a:lnTo>
                    <a:pt x="19789" y="0"/>
                  </a:lnTo>
                  <a:cubicBezTo>
                    <a:pt x="27285" y="0"/>
                    <a:pt x="33081" y="1599"/>
                    <a:pt x="36979" y="4897"/>
                  </a:cubicBezTo>
                  <a:cubicBezTo>
                    <a:pt x="41077" y="8095"/>
                    <a:pt x="42975" y="12893"/>
                    <a:pt x="42975" y="19389"/>
                  </a:cubicBezTo>
                  <a:close/>
                  <a:moveTo>
                    <a:pt x="13293" y="29183"/>
                  </a:moveTo>
                  <a:lnTo>
                    <a:pt x="17590" y="29183"/>
                  </a:lnTo>
                  <a:cubicBezTo>
                    <a:pt x="21588" y="29183"/>
                    <a:pt x="24686" y="28383"/>
                    <a:pt x="26685" y="26784"/>
                  </a:cubicBezTo>
                  <a:cubicBezTo>
                    <a:pt x="28684" y="25185"/>
                    <a:pt x="29683" y="22887"/>
                    <a:pt x="29683" y="19788"/>
                  </a:cubicBezTo>
                  <a:cubicBezTo>
                    <a:pt x="29683" y="16690"/>
                    <a:pt x="28883" y="14392"/>
                    <a:pt x="27185" y="12992"/>
                  </a:cubicBezTo>
                  <a:cubicBezTo>
                    <a:pt x="25486" y="11493"/>
                    <a:pt x="22887" y="10794"/>
                    <a:pt x="19289" y="10794"/>
                  </a:cubicBezTo>
                  <a:lnTo>
                    <a:pt x="13293" y="10794"/>
                  </a:lnTo>
                  <a:lnTo>
                    <a:pt x="13293" y="2918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9042BBA5-B919-4584-AC35-E02B4AD9D719}"/>
                </a:ext>
              </a:extLst>
            </p:cNvPr>
            <p:cNvSpPr/>
            <p:nvPr/>
          </p:nvSpPr>
          <p:spPr>
            <a:xfrm>
              <a:off x="11331542" y="2816570"/>
              <a:ext cx="29982" cy="39977"/>
            </a:xfrm>
            <a:custGeom>
              <a:avLst/>
              <a:gdLst>
                <a:gd name="connsiteX0" fmla="*/ 35879 w 29982"/>
                <a:gd name="connsiteY0" fmla="*/ 34480 h 39976"/>
                <a:gd name="connsiteX1" fmla="*/ 30781 w 29982"/>
                <a:gd name="connsiteY1" fmla="*/ 45573 h 39976"/>
                <a:gd name="connsiteX2" fmla="*/ 15590 w 29982"/>
                <a:gd name="connsiteY2" fmla="*/ 49371 h 39976"/>
                <a:gd name="connsiteX3" fmla="*/ 6795 w 29982"/>
                <a:gd name="connsiteY3" fmla="*/ 48671 h 39976"/>
                <a:gd name="connsiteX4" fmla="*/ 0 w 29982"/>
                <a:gd name="connsiteY4" fmla="*/ 46573 h 39976"/>
                <a:gd name="connsiteX5" fmla="*/ 0 w 29982"/>
                <a:gd name="connsiteY5" fmla="*/ 35879 h 39976"/>
                <a:gd name="connsiteX6" fmla="*/ 8095 w 29982"/>
                <a:gd name="connsiteY6" fmla="*/ 38677 h 39976"/>
                <a:gd name="connsiteX7" fmla="*/ 16090 w 29982"/>
                <a:gd name="connsiteY7" fmla="*/ 39777 h 39976"/>
                <a:gd name="connsiteX8" fmla="*/ 23186 w 29982"/>
                <a:gd name="connsiteY8" fmla="*/ 35679 h 39976"/>
                <a:gd name="connsiteX9" fmla="*/ 22287 w 29982"/>
                <a:gd name="connsiteY9" fmla="*/ 33180 h 39976"/>
                <a:gd name="connsiteX10" fmla="*/ 19088 w 29982"/>
                <a:gd name="connsiteY10" fmla="*/ 30982 h 39976"/>
                <a:gd name="connsiteX11" fmla="*/ 12992 w 29982"/>
                <a:gd name="connsiteY11" fmla="*/ 28183 h 39976"/>
                <a:gd name="connsiteX12" fmla="*/ 4997 w 29982"/>
                <a:gd name="connsiteY12" fmla="*/ 23986 h 39976"/>
                <a:gd name="connsiteX13" fmla="*/ 1299 w 29982"/>
                <a:gd name="connsiteY13" fmla="*/ 19489 h 39976"/>
                <a:gd name="connsiteX14" fmla="*/ 100 w 29982"/>
                <a:gd name="connsiteY14" fmla="*/ 13292 h 39976"/>
                <a:gd name="connsiteX15" fmla="*/ 4997 w 29982"/>
                <a:gd name="connsiteY15" fmla="*/ 3498 h 39976"/>
                <a:gd name="connsiteX16" fmla="*/ 18889 w 29982"/>
                <a:gd name="connsiteY16" fmla="*/ 0 h 39976"/>
                <a:gd name="connsiteX17" fmla="*/ 35578 w 29982"/>
                <a:gd name="connsiteY17" fmla="*/ 3698 h 39976"/>
                <a:gd name="connsiteX18" fmla="*/ 31681 w 29982"/>
                <a:gd name="connsiteY18" fmla="*/ 12992 h 39976"/>
                <a:gd name="connsiteX19" fmla="*/ 24985 w 29982"/>
                <a:gd name="connsiteY19" fmla="*/ 10494 h 39976"/>
                <a:gd name="connsiteX20" fmla="*/ 18689 w 29982"/>
                <a:gd name="connsiteY20" fmla="*/ 9494 h 39976"/>
                <a:gd name="connsiteX21" fmla="*/ 12992 w 29982"/>
                <a:gd name="connsiteY21" fmla="*/ 12593 h 39976"/>
                <a:gd name="connsiteX22" fmla="*/ 14891 w 29982"/>
                <a:gd name="connsiteY22" fmla="*/ 15591 h 39976"/>
                <a:gd name="connsiteX23" fmla="*/ 22986 w 29982"/>
                <a:gd name="connsiteY23" fmla="*/ 19389 h 39976"/>
                <a:gd name="connsiteX24" fmla="*/ 31182 w 29982"/>
                <a:gd name="connsiteY24" fmla="*/ 23586 h 39976"/>
                <a:gd name="connsiteX25" fmla="*/ 34979 w 29982"/>
                <a:gd name="connsiteY25" fmla="*/ 28083 h 39976"/>
                <a:gd name="connsiteX26" fmla="*/ 35879 w 29982"/>
                <a:gd name="connsiteY26" fmla="*/ 34480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982" h="39976">
                  <a:moveTo>
                    <a:pt x="35879" y="34480"/>
                  </a:moveTo>
                  <a:cubicBezTo>
                    <a:pt x="35879" y="39377"/>
                    <a:pt x="34179" y="43075"/>
                    <a:pt x="30781" y="45573"/>
                  </a:cubicBezTo>
                  <a:cubicBezTo>
                    <a:pt x="27384" y="48172"/>
                    <a:pt x="22387" y="49371"/>
                    <a:pt x="15590" y="49371"/>
                  </a:cubicBezTo>
                  <a:cubicBezTo>
                    <a:pt x="12093" y="49371"/>
                    <a:pt x="9194" y="49171"/>
                    <a:pt x="6795" y="48671"/>
                  </a:cubicBezTo>
                  <a:cubicBezTo>
                    <a:pt x="4397" y="48172"/>
                    <a:pt x="2098" y="47472"/>
                    <a:pt x="0" y="46573"/>
                  </a:cubicBezTo>
                  <a:lnTo>
                    <a:pt x="0" y="35879"/>
                  </a:lnTo>
                  <a:cubicBezTo>
                    <a:pt x="2398" y="36978"/>
                    <a:pt x="5097" y="37978"/>
                    <a:pt x="8095" y="38677"/>
                  </a:cubicBezTo>
                  <a:cubicBezTo>
                    <a:pt x="11093" y="39477"/>
                    <a:pt x="13792" y="39777"/>
                    <a:pt x="16090" y="39777"/>
                  </a:cubicBezTo>
                  <a:cubicBezTo>
                    <a:pt x="20787" y="39777"/>
                    <a:pt x="23186" y="38377"/>
                    <a:pt x="23186" y="35679"/>
                  </a:cubicBezTo>
                  <a:cubicBezTo>
                    <a:pt x="23186" y="34680"/>
                    <a:pt x="22886" y="33780"/>
                    <a:pt x="22287" y="33180"/>
                  </a:cubicBezTo>
                  <a:cubicBezTo>
                    <a:pt x="21686" y="32581"/>
                    <a:pt x="20587" y="31781"/>
                    <a:pt x="19088" y="30982"/>
                  </a:cubicBezTo>
                  <a:cubicBezTo>
                    <a:pt x="17590" y="30182"/>
                    <a:pt x="15490" y="29283"/>
                    <a:pt x="12992" y="28183"/>
                  </a:cubicBezTo>
                  <a:cubicBezTo>
                    <a:pt x="9394" y="26684"/>
                    <a:pt x="6695" y="25285"/>
                    <a:pt x="4997" y="23986"/>
                  </a:cubicBezTo>
                  <a:cubicBezTo>
                    <a:pt x="3298" y="22687"/>
                    <a:pt x="1998" y="21188"/>
                    <a:pt x="1299" y="19489"/>
                  </a:cubicBezTo>
                  <a:cubicBezTo>
                    <a:pt x="499" y="17790"/>
                    <a:pt x="100" y="15691"/>
                    <a:pt x="100" y="13292"/>
                  </a:cubicBezTo>
                  <a:cubicBezTo>
                    <a:pt x="100" y="9095"/>
                    <a:pt x="1698" y="5797"/>
                    <a:pt x="4997" y="3498"/>
                  </a:cubicBezTo>
                  <a:cubicBezTo>
                    <a:pt x="8295" y="1199"/>
                    <a:pt x="12892" y="0"/>
                    <a:pt x="18889" y="0"/>
                  </a:cubicBezTo>
                  <a:cubicBezTo>
                    <a:pt x="24585" y="0"/>
                    <a:pt x="30182" y="1299"/>
                    <a:pt x="35578" y="3698"/>
                  </a:cubicBezTo>
                  <a:lnTo>
                    <a:pt x="31681" y="12992"/>
                  </a:lnTo>
                  <a:cubicBezTo>
                    <a:pt x="29282" y="11993"/>
                    <a:pt x="27084" y="11093"/>
                    <a:pt x="24985" y="10494"/>
                  </a:cubicBezTo>
                  <a:cubicBezTo>
                    <a:pt x="22886" y="9794"/>
                    <a:pt x="20787" y="9494"/>
                    <a:pt x="18689" y="9494"/>
                  </a:cubicBezTo>
                  <a:cubicBezTo>
                    <a:pt x="14891" y="9494"/>
                    <a:pt x="12992" y="10494"/>
                    <a:pt x="12992" y="12593"/>
                  </a:cubicBezTo>
                  <a:cubicBezTo>
                    <a:pt x="12992" y="13792"/>
                    <a:pt x="13592" y="14791"/>
                    <a:pt x="14891" y="15591"/>
                  </a:cubicBezTo>
                  <a:cubicBezTo>
                    <a:pt x="16090" y="16490"/>
                    <a:pt x="18789" y="17690"/>
                    <a:pt x="22986" y="19389"/>
                  </a:cubicBezTo>
                  <a:cubicBezTo>
                    <a:pt x="26684" y="20888"/>
                    <a:pt x="29382" y="22287"/>
                    <a:pt x="31182" y="23586"/>
                  </a:cubicBezTo>
                  <a:cubicBezTo>
                    <a:pt x="32880" y="24885"/>
                    <a:pt x="34179" y="26384"/>
                    <a:pt x="34979" y="28083"/>
                  </a:cubicBezTo>
                  <a:cubicBezTo>
                    <a:pt x="35478" y="30082"/>
                    <a:pt x="35879" y="32081"/>
                    <a:pt x="35879" y="3448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48" name="Group 947">
            <a:extLst>
              <a:ext uri="{FF2B5EF4-FFF2-40B4-BE49-F238E27FC236}">
                <a16:creationId xmlns:a16="http://schemas.microsoft.com/office/drawing/2014/main" id="{D6DAFAEA-BC03-443E-9629-BA63F1128724}"/>
              </a:ext>
            </a:extLst>
          </p:cNvPr>
          <p:cNvGrpSpPr/>
          <p:nvPr/>
        </p:nvGrpSpPr>
        <p:grpSpPr>
          <a:xfrm>
            <a:off x="583958" y="3685260"/>
            <a:ext cx="465126" cy="459730"/>
            <a:chOff x="583958" y="3685260"/>
            <a:chExt cx="465126" cy="459730"/>
          </a:xfrm>
          <a:solidFill>
            <a:srgbClr val="FFFFFF"/>
          </a:solidFill>
        </p:grpSpPr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964D9C37-27ED-48B3-87A4-586D02781A07}"/>
                </a:ext>
              </a:extLst>
            </p:cNvPr>
            <p:cNvSpPr/>
            <p:nvPr/>
          </p:nvSpPr>
          <p:spPr>
            <a:xfrm>
              <a:off x="716870" y="3685260"/>
              <a:ext cx="329806" cy="459730"/>
            </a:xfrm>
            <a:custGeom>
              <a:avLst/>
              <a:gdLst>
                <a:gd name="connsiteX0" fmla="*/ 292338 w 329806"/>
                <a:gd name="connsiteY0" fmla="*/ 464327 h 459729"/>
                <a:gd name="connsiteX1" fmla="*/ 40186 w 329806"/>
                <a:gd name="connsiteY1" fmla="*/ 464327 h 459729"/>
                <a:gd name="connsiteX2" fmla="*/ 6706 w 329806"/>
                <a:gd name="connsiteY2" fmla="*/ 446338 h 459729"/>
                <a:gd name="connsiteX3" fmla="*/ 5706 w 329806"/>
                <a:gd name="connsiteY3" fmla="*/ 441541 h 459729"/>
                <a:gd name="connsiteX4" fmla="*/ 8504 w 329806"/>
                <a:gd name="connsiteY4" fmla="*/ 437443 h 459729"/>
                <a:gd name="connsiteX5" fmla="*/ 17299 w 329806"/>
                <a:gd name="connsiteY5" fmla="*/ 439242 h 459729"/>
                <a:gd name="connsiteX6" fmla="*/ 40186 w 329806"/>
                <a:gd name="connsiteY6" fmla="*/ 451535 h 459729"/>
                <a:gd name="connsiteX7" fmla="*/ 292338 w 329806"/>
                <a:gd name="connsiteY7" fmla="*/ 451535 h 459729"/>
                <a:gd name="connsiteX8" fmla="*/ 319822 w 329806"/>
                <a:gd name="connsiteY8" fmla="*/ 424151 h 459729"/>
                <a:gd name="connsiteX9" fmla="*/ 319822 w 329806"/>
                <a:gd name="connsiteY9" fmla="*/ 315015 h 459729"/>
                <a:gd name="connsiteX10" fmla="*/ 319822 w 329806"/>
                <a:gd name="connsiteY10" fmla="*/ 314815 h 459729"/>
                <a:gd name="connsiteX11" fmla="*/ 326218 w 329806"/>
                <a:gd name="connsiteY11" fmla="*/ 308619 h 459729"/>
                <a:gd name="connsiteX12" fmla="*/ 332614 w 329806"/>
                <a:gd name="connsiteY12" fmla="*/ 315015 h 459729"/>
                <a:gd name="connsiteX13" fmla="*/ 332614 w 329806"/>
                <a:gd name="connsiteY13" fmla="*/ 424151 h 459729"/>
                <a:gd name="connsiteX14" fmla="*/ 292338 w 329806"/>
                <a:gd name="connsiteY14" fmla="*/ 464327 h 459729"/>
                <a:gd name="connsiteX15" fmla="*/ 6506 w 329806"/>
                <a:gd name="connsiteY15" fmla="*/ 431147 h 459729"/>
                <a:gd name="connsiteX16" fmla="*/ 6506 w 329806"/>
                <a:gd name="connsiteY16" fmla="*/ 431147 h 459729"/>
                <a:gd name="connsiteX17" fmla="*/ 9 w 329806"/>
                <a:gd name="connsiteY17" fmla="*/ 424850 h 459729"/>
                <a:gd name="connsiteX18" fmla="*/ 1808 w 329806"/>
                <a:gd name="connsiteY18" fmla="*/ 420253 h 459729"/>
                <a:gd name="connsiteX19" fmla="*/ 6206 w 329806"/>
                <a:gd name="connsiteY19" fmla="*/ 418354 h 459729"/>
                <a:gd name="connsiteX20" fmla="*/ 6406 w 329806"/>
                <a:gd name="connsiteY20" fmla="*/ 418354 h 459729"/>
                <a:gd name="connsiteX21" fmla="*/ 12802 w 329806"/>
                <a:gd name="connsiteY21" fmla="*/ 424651 h 459729"/>
                <a:gd name="connsiteX22" fmla="*/ 6506 w 329806"/>
                <a:gd name="connsiteY22" fmla="*/ 431147 h 459729"/>
                <a:gd name="connsiteX23" fmla="*/ 6506 w 329806"/>
                <a:gd name="connsiteY23" fmla="*/ 431147 h 459729"/>
                <a:gd name="connsiteX24" fmla="*/ 6406 w 329806"/>
                <a:gd name="connsiteY24" fmla="*/ 411958 h 459729"/>
                <a:gd name="connsiteX25" fmla="*/ 9 w 329806"/>
                <a:gd name="connsiteY25" fmla="*/ 405562 h 459729"/>
                <a:gd name="connsiteX26" fmla="*/ 9 w 329806"/>
                <a:gd name="connsiteY26" fmla="*/ 213674 h 459729"/>
                <a:gd name="connsiteX27" fmla="*/ 6406 w 329806"/>
                <a:gd name="connsiteY27" fmla="*/ 207278 h 459729"/>
                <a:gd name="connsiteX28" fmla="*/ 12802 w 329806"/>
                <a:gd name="connsiteY28" fmla="*/ 213674 h 459729"/>
                <a:gd name="connsiteX29" fmla="*/ 12802 w 329806"/>
                <a:gd name="connsiteY29" fmla="*/ 405562 h 459729"/>
                <a:gd name="connsiteX30" fmla="*/ 6406 w 329806"/>
                <a:gd name="connsiteY30" fmla="*/ 411958 h 459729"/>
                <a:gd name="connsiteX31" fmla="*/ 326218 w 329806"/>
                <a:gd name="connsiteY31" fmla="*/ 302222 h 459729"/>
                <a:gd name="connsiteX32" fmla="*/ 319822 w 329806"/>
                <a:gd name="connsiteY32" fmla="*/ 295826 h 459729"/>
                <a:gd name="connsiteX33" fmla="*/ 319822 w 329806"/>
                <a:gd name="connsiteY33" fmla="*/ 103939 h 459729"/>
                <a:gd name="connsiteX34" fmla="*/ 326218 w 329806"/>
                <a:gd name="connsiteY34" fmla="*/ 97543 h 459729"/>
                <a:gd name="connsiteX35" fmla="*/ 332614 w 329806"/>
                <a:gd name="connsiteY35" fmla="*/ 103939 h 459729"/>
                <a:gd name="connsiteX36" fmla="*/ 332614 w 329806"/>
                <a:gd name="connsiteY36" fmla="*/ 295826 h 459729"/>
                <a:gd name="connsiteX37" fmla="*/ 326218 w 329806"/>
                <a:gd name="connsiteY37" fmla="*/ 302222 h 459729"/>
                <a:gd name="connsiteX38" fmla="*/ 6406 w 329806"/>
                <a:gd name="connsiteY38" fmla="*/ 200882 h 459729"/>
                <a:gd name="connsiteX39" fmla="*/ 9 w 329806"/>
                <a:gd name="connsiteY39" fmla="*/ 194486 h 459729"/>
                <a:gd name="connsiteX40" fmla="*/ 9 w 329806"/>
                <a:gd name="connsiteY40" fmla="*/ 40276 h 459729"/>
                <a:gd name="connsiteX41" fmla="*/ 40186 w 329806"/>
                <a:gd name="connsiteY41" fmla="*/ 0 h 459729"/>
                <a:gd name="connsiteX42" fmla="*/ 228775 w 329806"/>
                <a:gd name="connsiteY42" fmla="*/ 0 h 459729"/>
                <a:gd name="connsiteX43" fmla="*/ 235171 w 329806"/>
                <a:gd name="connsiteY43" fmla="*/ 6396 h 459729"/>
                <a:gd name="connsiteX44" fmla="*/ 228775 w 329806"/>
                <a:gd name="connsiteY44" fmla="*/ 12792 h 459729"/>
                <a:gd name="connsiteX45" fmla="*/ 40186 w 329806"/>
                <a:gd name="connsiteY45" fmla="*/ 12792 h 459729"/>
                <a:gd name="connsiteX46" fmla="*/ 12802 w 329806"/>
                <a:gd name="connsiteY46" fmla="*/ 40276 h 459729"/>
                <a:gd name="connsiteX47" fmla="*/ 12802 w 329806"/>
                <a:gd name="connsiteY47" fmla="*/ 194486 h 459729"/>
                <a:gd name="connsiteX48" fmla="*/ 6406 w 329806"/>
                <a:gd name="connsiteY48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338" y="464327"/>
                  </a:moveTo>
                  <a:lnTo>
                    <a:pt x="40186" y="464327"/>
                  </a:lnTo>
                  <a:cubicBezTo>
                    <a:pt x="26694" y="464327"/>
                    <a:pt x="14201" y="457531"/>
                    <a:pt x="6706" y="446338"/>
                  </a:cubicBezTo>
                  <a:cubicBezTo>
                    <a:pt x="5706" y="444939"/>
                    <a:pt x="5406" y="443239"/>
                    <a:pt x="5706" y="441541"/>
                  </a:cubicBezTo>
                  <a:cubicBezTo>
                    <a:pt x="6106" y="439841"/>
                    <a:pt x="7005" y="438442"/>
                    <a:pt x="8504" y="437443"/>
                  </a:cubicBezTo>
                  <a:cubicBezTo>
                    <a:pt x="11303" y="435544"/>
                    <a:pt x="15500" y="436444"/>
                    <a:pt x="17299" y="439242"/>
                  </a:cubicBezTo>
                  <a:cubicBezTo>
                    <a:pt x="22396" y="446937"/>
                    <a:pt x="30991" y="451535"/>
                    <a:pt x="40186" y="451535"/>
                  </a:cubicBezTo>
                  <a:lnTo>
                    <a:pt x="292338" y="451535"/>
                  </a:lnTo>
                  <a:cubicBezTo>
                    <a:pt x="307429" y="451435"/>
                    <a:pt x="319822" y="439142"/>
                    <a:pt x="319822" y="424151"/>
                  </a:cubicBezTo>
                  <a:lnTo>
                    <a:pt x="319822" y="315015"/>
                  </a:lnTo>
                  <a:cubicBezTo>
                    <a:pt x="319822" y="314915"/>
                    <a:pt x="319822" y="314915"/>
                    <a:pt x="319822" y="314815"/>
                  </a:cubicBezTo>
                  <a:cubicBezTo>
                    <a:pt x="319921" y="311417"/>
                    <a:pt x="322720" y="308619"/>
                    <a:pt x="326218" y="308619"/>
                  </a:cubicBezTo>
                  <a:cubicBezTo>
                    <a:pt x="329716" y="308619"/>
                    <a:pt x="332614" y="311417"/>
                    <a:pt x="332614" y="315015"/>
                  </a:cubicBezTo>
                  <a:lnTo>
                    <a:pt x="332614" y="424151"/>
                  </a:lnTo>
                  <a:cubicBezTo>
                    <a:pt x="332614" y="446238"/>
                    <a:pt x="314525" y="464327"/>
                    <a:pt x="292338" y="464327"/>
                  </a:cubicBezTo>
                  <a:close/>
                  <a:moveTo>
                    <a:pt x="6506" y="431147"/>
                  </a:moveTo>
                  <a:lnTo>
                    <a:pt x="6506" y="431147"/>
                  </a:lnTo>
                  <a:cubicBezTo>
                    <a:pt x="2908" y="431147"/>
                    <a:pt x="9" y="428348"/>
                    <a:pt x="9" y="424850"/>
                  </a:cubicBezTo>
                  <a:cubicBezTo>
                    <a:pt x="-90" y="423151"/>
                    <a:pt x="609" y="421552"/>
                    <a:pt x="1808" y="420253"/>
                  </a:cubicBezTo>
                  <a:cubicBezTo>
                    <a:pt x="2908" y="419054"/>
                    <a:pt x="4507" y="418354"/>
                    <a:pt x="6206" y="418354"/>
                  </a:cubicBezTo>
                  <a:lnTo>
                    <a:pt x="6406" y="418354"/>
                  </a:lnTo>
                  <a:cubicBezTo>
                    <a:pt x="9804" y="418354"/>
                    <a:pt x="12702" y="421153"/>
                    <a:pt x="12802" y="424651"/>
                  </a:cubicBezTo>
                  <a:cubicBezTo>
                    <a:pt x="12802" y="428149"/>
                    <a:pt x="10004" y="431047"/>
                    <a:pt x="6506" y="431147"/>
                  </a:cubicBezTo>
                  <a:lnTo>
                    <a:pt x="6506" y="431147"/>
                  </a:lnTo>
                  <a:close/>
                  <a:moveTo>
                    <a:pt x="6406" y="411958"/>
                  </a:moveTo>
                  <a:cubicBezTo>
                    <a:pt x="2808" y="411958"/>
                    <a:pt x="9" y="409060"/>
                    <a:pt x="9" y="405562"/>
                  </a:cubicBezTo>
                  <a:lnTo>
                    <a:pt x="9" y="213674"/>
                  </a:lnTo>
                  <a:cubicBezTo>
                    <a:pt x="9" y="210077"/>
                    <a:pt x="2808" y="207278"/>
                    <a:pt x="6406" y="207278"/>
                  </a:cubicBezTo>
                  <a:cubicBezTo>
                    <a:pt x="9904" y="207278"/>
                    <a:pt x="12802" y="210077"/>
                    <a:pt x="12802" y="213674"/>
                  </a:cubicBezTo>
                  <a:lnTo>
                    <a:pt x="12802" y="405562"/>
                  </a:lnTo>
                  <a:cubicBezTo>
                    <a:pt x="12802" y="409060"/>
                    <a:pt x="9904" y="411958"/>
                    <a:pt x="6406" y="411958"/>
                  </a:cubicBezTo>
                  <a:close/>
                  <a:moveTo>
                    <a:pt x="326218" y="302222"/>
                  </a:moveTo>
                  <a:cubicBezTo>
                    <a:pt x="322720" y="302222"/>
                    <a:pt x="319822" y="299324"/>
                    <a:pt x="319822" y="295826"/>
                  </a:cubicBezTo>
                  <a:lnTo>
                    <a:pt x="319822" y="103939"/>
                  </a:lnTo>
                  <a:cubicBezTo>
                    <a:pt x="319822" y="100341"/>
                    <a:pt x="322720" y="97543"/>
                    <a:pt x="326218" y="97543"/>
                  </a:cubicBezTo>
                  <a:cubicBezTo>
                    <a:pt x="329716" y="97543"/>
                    <a:pt x="332614" y="100341"/>
                    <a:pt x="332614" y="103939"/>
                  </a:cubicBezTo>
                  <a:lnTo>
                    <a:pt x="332614" y="295826"/>
                  </a:lnTo>
                  <a:cubicBezTo>
                    <a:pt x="332614" y="299324"/>
                    <a:pt x="329716" y="302222"/>
                    <a:pt x="326218" y="302222"/>
                  </a:cubicBezTo>
                  <a:close/>
                  <a:moveTo>
                    <a:pt x="6406" y="200882"/>
                  </a:moveTo>
                  <a:cubicBezTo>
                    <a:pt x="2808" y="200882"/>
                    <a:pt x="9" y="197984"/>
                    <a:pt x="9" y="194486"/>
                  </a:cubicBezTo>
                  <a:lnTo>
                    <a:pt x="9" y="40276"/>
                  </a:lnTo>
                  <a:cubicBezTo>
                    <a:pt x="9" y="18089"/>
                    <a:pt x="17999" y="0"/>
                    <a:pt x="40186" y="0"/>
                  </a:cubicBezTo>
                  <a:lnTo>
                    <a:pt x="228775" y="0"/>
                  </a:lnTo>
                  <a:cubicBezTo>
                    <a:pt x="232273" y="0"/>
                    <a:pt x="235171" y="2898"/>
                    <a:pt x="235171" y="6396"/>
                  </a:cubicBezTo>
                  <a:cubicBezTo>
                    <a:pt x="235171" y="9994"/>
                    <a:pt x="232273" y="12792"/>
                    <a:pt x="228775" y="12792"/>
                  </a:cubicBezTo>
                  <a:lnTo>
                    <a:pt x="40186" y="12792"/>
                  </a:lnTo>
                  <a:cubicBezTo>
                    <a:pt x="25095" y="12892"/>
                    <a:pt x="12802" y="25185"/>
                    <a:pt x="12802" y="40276"/>
                  </a:cubicBezTo>
                  <a:lnTo>
                    <a:pt x="12802" y="194486"/>
                  </a:lnTo>
                  <a:cubicBezTo>
                    <a:pt x="12802" y="197984"/>
                    <a:pt x="9904" y="200882"/>
                    <a:pt x="640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D0F88D2-8B36-4E87-90F5-CA7A4C39E01A}"/>
                </a:ext>
              </a:extLst>
            </p:cNvPr>
            <p:cNvSpPr/>
            <p:nvPr/>
          </p:nvSpPr>
          <p:spPr>
            <a:xfrm>
              <a:off x="939149" y="3688358"/>
              <a:ext cx="109935" cy="99941"/>
            </a:xfrm>
            <a:custGeom>
              <a:avLst/>
              <a:gdLst>
                <a:gd name="connsiteX0" fmla="*/ 103939 w 109935"/>
                <a:gd name="connsiteY0" fmla="*/ 107237 h 99941"/>
                <a:gd name="connsiteX1" fmla="*/ 64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496 w 109935"/>
                <a:gd name="connsiteY5" fmla="*/ 0 h 99941"/>
                <a:gd name="connsiteX6" fmla="*/ 12793 w 109935"/>
                <a:gd name="connsiteY6" fmla="*/ 6396 h 99941"/>
                <a:gd name="connsiteX7" fmla="*/ 12793 w 109935"/>
                <a:gd name="connsiteY7" fmla="*/ 10794 h 99941"/>
                <a:gd name="connsiteX8" fmla="*/ 13292 w 109935"/>
                <a:gd name="connsiteY8" fmla="*/ 10194 h 99941"/>
                <a:gd name="connsiteX9" fmla="*/ 22387 w 109935"/>
                <a:gd name="connsiteY9" fmla="*/ 10194 h 99941"/>
                <a:gd name="connsiteX10" fmla="*/ 108436 w 109935"/>
                <a:gd name="connsiteY10" fmla="*/ 96243 h 99941"/>
                <a:gd name="connsiteX11" fmla="*/ 109835 w 109935"/>
                <a:gd name="connsiteY11" fmla="*/ 103239 h 99941"/>
                <a:gd name="connsiteX12" fmla="*/ 103939 w 109935"/>
                <a:gd name="connsiteY12" fmla="*/ 107237 h 99941"/>
                <a:gd name="connsiteX13" fmla="*/ 12793 w 109935"/>
                <a:gd name="connsiteY13" fmla="*/ 94444 h 99941"/>
                <a:gd name="connsiteX14" fmla="*/ 88448 w 109935"/>
                <a:gd name="connsiteY14" fmla="*/ 94444 h 99941"/>
                <a:gd name="connsiteX15" fmla="*/ 13292 w 109935"/>
                <a:gd name="connsiteY15" fmla="*/ 19289 h 99941"/>
                <a:gd name="connsiteX16" fmla="*/ 12793 w 109935"/>
                <a:gd name="connsiteY16" fmla="*/ 18689 h 99941"/>
                <a:gd name="connsiteX17" fmla="*/ 12793 w 109935"/>
                <a:gd name="connsiteY17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939" y="107237"/>
                  </a:moveTo>
                  <a:lnTo>
                    <a:pt x="6496" y="107237"/>
                  </a:lnTo>
                  <a:cubicBezTo>
                    <a:pt x="4797" y="107237"/>
                    <a:pt x="3098" y="106537"/>
                    <a:pt x="1899" y="105338"/>
                  </a:cubicBezTo>
                  <a:cubicBezTo>
                    <a:pt x="700" y="104139"/>
                    <a:pt x="0" y="1024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496" y="0"/>
                  </a:cubicBezTo>
                  <a:cubicBezTo>
                    <a:pt x="9994" y="0"/>
                    <a:pt x="12793" y="2898"/>
                    <a:pt x="12793" y="6396"/>
                  </a:cubicBezTo>
                  <a:lnTo>
                    <a:pt x="12793" y="10794"/>
                  </a:lnTo>
                  <a:cubicBezTo>
                    <a:pt x="12992" y="10594"/>
                    <a:pt x="13092" y="10394"/>
                    <a:pt x="13292" y="10194"/>
                  </a:cubicBezTo>
                  <a:cubicBezTo>
                    <a:pt x="15691" y="7795"/>
                    <a:pt x="19988" y="7795"/>
                    <a:pt x="22387" y="10194"/>
                  </a:cubicBezTo>
                  <a:lnTo>
                    <a:pt x="108436" y="96243"/>
                  </a:lnTo>
                  <a:cubicBezTo>
                    <a:pt x="110235" y="98142"/>
                    <a:pt x="110835" y="100841"/>
                    <a:pt x="109835" y="103239"/>
                  </a:cubicBezTo>
                  <a:cubicBezTo>
                    <a:pt x="108836" y="105638"/>
                    <a:pt x="106537" y="107237"/>
                    <a:pt x="103939" y="107237"/>
                  </a:cubicBezTo>
                  <a:close/>
                  <a:moveTo>
                    <a:pt x="12793" y="94444"/>
                  </a:moveTo>
                  <a:lnTo>
                    <a:pt x="88448" y="94444"/>
                  </a:lnTo>
                  <a:lnTo>
                    <a:pt x="13292" y="19289"/>
                  </a:lnTo>
                  <a:cubicBezTo>
                    <a:pt x="13092" y="19089"/>
                    <a:pt x="12992" y="18889"/>
                    <a:pt x="12793" y="18689"/>
                  </a:cubicBezTo>
                  <a:lnTo>
                    <a:pt x="12793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96ECD0B-A437-485B-88ED-9C59C0B6A5DF}"/>
                </a:ext>
              </a:extLst>
            </p:cNvPr>
            <p:cNvSpPr/>
            <p:nvPr/>
          </p:nvSpPr>
          <p:spPr>
            <a:xfrm>
              <a:off x="617238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24B39A8-CB59-4194-906F-E708292B41FB}"/>
                </a:ext>
              </a:extLst>
            </p:cNvPr>
            <p:cNvSpPr/>
            <p:nvPr/>
          </p:nvSpPr>
          <p:spPr>
            <a:xfrm>
              <a:off x="628532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572640E0-134E-4C36-8C90-0CEFDEC6D1C2}"/>
                </a:ext>
              </a:extLst>
            </p:cNvPr>
            <p:cNvSpPr/>
            <p:nvPr/>
          </p:nvSpPr>
          <p:spPr>
            <a:xfrm>
              <a:off x="641724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6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0EE7A3E-8EEC-48C0-B414-184D3179E60C}"/>
                </a:ext>
              </a:extLst>
            </p:cNvPr>
            <p:cNvSpPr/>
            <p:nvPr/>
          </p:nvSpPr>
          <p:spPr>
            <a:xfrm>
              <a:off x="583958" y="390792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F50E0A36-347C-4931-B2AF-067F8D16E2DF}"/>
                </a:ext>
              </a:extLst>
            </p:cNvPr>
            <p:cNvSpPr/>
            <p:nvPr/>
          </p:nvSpPr>
          <p:spPr>
            <a:xfrm>
              <a:off x="600448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9DAA911-2748-449A-AEF9-7997A554CEF4}"/>
                </a:ext>
              </a:extLst>
            </p:cNvPr>
            <p:cNvSpPr/>
            <p:nvPr/>
          </p:nvSpPr>
          <p:spPr>
            <a:xfrm>
              <a:off x="637764" y="3940747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8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56429 w 59964"/>
                <a:gd name="connsiteY7" fmla="*/ 48734 h 59964"/>
                <a:gd name="connsiteX8" fmla="*/ 36441 w 59964"/>
                <a:gd name="connsiteY8" fmla="*/ 61526 h 59964"/>
                <a:gd name="connsiteX9" fmla="*/ 30944 w 59964"/>
                <a:gd name="connsiteY9" fmla="*/ 62026 h 59964"/>
                <a:gd name="connsiteX10" fmla="*/ 31044 w 59964"/>
                <a:gd name="connsiteY10" fmla="*/ 12755 h 59964"/>
                <a:gd name="connsiteX11" fmla="*/ 27846 w 59964"/>
                <a:gd name="connsiteY11" fmla="*/ 13055 h 59964"/>
                <a:gd name="connsiteX12" fmla="*/ 16153 w 59964"/>
                <a:gd name="connsiteY12" fmla="*/ 20550 h 59964"/>
                <a:gd name="connsiteX13" fmla="*/ 13155 w 59964"/>
                <a:gd name="connsiteY13" fmla="*/ 34142 h 59964"/>
                <a:gd name="connsiteX14" fmla="*/ 20650 w 59964"/>
                <a:gd name="connsiteY14" fmla="*/ 45836 h 59964"/>
                <a:gd name="connsiteX15" fmla="*/ 34242 w 59964"/>
                <a:gd name="connsiteY15" fmla="*/ 48834 h 59964"/>
                <a:gd name="connsiteX16" fmla="*/ 45936 w 59964"/>
                <a:gd name="connsiteY16" fmla="*/ 41338 h 59964"/>
                <a:gd name="connsiteX17" fmla="*/ 48934 w 59964"/>
                <a:gd name="connsiteY17" fmla="*/ 27746 h 59964"/>
                <a:gd name="connsiteX18" fmla="*/ 41438 w 59964"/>
                <a:gd name="connsiteY18" fmla="*/ 16053 h 59964"/>
                <a:gd name="connsiteX19" fmla="*/ 31044 w 59964"/>
                <a:gd name="connsiteY19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1" y="44636"/>
                    <a:pt x="462" y="36441"/>
                  </a:cubicBezTo>
                  <a:cubicBezTo>
                    <a:pt x="-937" y="28246"/>
                    <a:pt x="862" y="20051"/>
                    <a:pt x="5559" y="13255"/>
                  </a:cubicBezTo>
                  <a:cubicBezTo>
                    <a:pt x="10257" y="6459"/>
                    <a:pt x="17352" y="1961"/>
                    <a:pt x="25548" y="462"/>
                  </a:cubicBezTo>
                  <a:cubicBezTo>
                    <a:pt x="33643" y="-937"/>
                    <a:pt x="41938" y="862"/>
                    <a:pt x="48734" y="5559"/>
                  </a:cubicBezTo>
                  <a:cubicBezTo>
                    <a:pt x="55530" y="10257"/>
                    <a:pt x="60027" y="17452"/>
                    <a:pt x="61526" y="25548"/>
                  </a:cubicBezTo>
                  <a:cubicBezTo>
                    <a:pt x="62926" y="33743"/>
                    <a:pt x="61127" y="41938"/>
                    <a:pt x="56429" y="48734"/>
                  </a:cubicBezTo>
                  <a:cubicBezTo>
                    <a:pt x="51732" y="55530"/>
                    <a:pt x="44636" y="60027"/>
                    <a:pt x="36441" y="61526"/>
                  </a:cubicBezTo>
                  <a:cubicBezTo>
                    <a:pt x="34542" y="61826"/>
                    <a:pt x="32743" y="62026"/>
                    <a:pt x="30944" y="62026"/>
                  </a:cubicBezTo>
                  <a:close/>
                  <a:moveTo>
                    <a:pt x="31044" y="12755"/>
                  </a:moveTo>
                  <a:cubicBezTo>
                    <a:pt x="29945" y="12755"/>
                    <a:pt x="28946" y="12855"/>
                    <a:pt x="27846" y="13055"/>
                  </a:cubicBezTo>
                  <a:cubicBezTo>
                    <a:pt x="23049" y="13854"/>
                    <a:pt x="18851" y="16553"/>
                    <a:pt x="16153" y="20550"/>
                  </a:cubicBezTo>
                  <a:cubicBezTo>
                    <a:pt x="13455" y="24548"/>
                    <a:pt x="12355" y="29345"/>
                    <a:pt x="13155" y="34142"/>
                  </a:cubicBezTo>
                  <a:cubicBezTo>
                    <a:pt x="13954" y="38940"/>
                    <a:pt x="16653" y="43137"/>
                    <a:pt x="20650" y="45836"/>
                  </a:cubicBezTo>
                  <a:cubicBezTo>
                    <a:pt x="24648" y="48634"/>
                    <a:pt x="29445" y="49633"/>
                    <a:pt x="34242" y="48834"/>
                  </a:cubicBezTo>
                  <a:cubicBezTo>
                    <a:pt x="39040" y="48034"/>
                    <a:pt x="43237" y="45336"/>
                    <a:pt x="45936" y="41338"/>
                  </a:cubicBezTo>
                  <a:cubicBezTo>
                    <a:pt x="48734" y="37341"/>
                    <a:pt x="49833" y="32544"/>
                    <a:pt x="48934" y="27746"/>
                  </a:cubicBezTo>
                  <a:cubicBezTo>
                    <a:pt x="48134" y="22949"/>
                    <a:pt x="45436" y="18752"/>
                    <a:pt x="41438" y="16053"/>
                  </a:cubicBezTo>
                  <a:cubicBezTo>
                    <a:pt x="38340" y="13954"/>
                    <a:pt x="34742" y="12755"/>
                    <a:pt x="31044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46DBE907-75BB-4F89-B376-A5461EBCDE2B}"/>
                </a:ext>
              </a:extLst>
            </p:cNvPr>
            <p:cNvSpPr/>
            <p:nvPr/>
          </p:nvSpPr>
          <p:spPr>
            <a:xfrm>
              <a:off x="631055" y="4027783"/>
              <a:ext cx="19988" cy="19988"/>
            </a:xfrm>
            <a:custGeom>
              <a:avLst/>
              <a:gdLst>
                <a:gd name="connsiteX0" fmla="*/ 22362 w 19988"/>
                <a:gd name="connsiteY0" fmla="*/ 28658 h 19988"/>
                <a:gd name="connsiteX1" fmla="*/ 17864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3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362" y="28658"/>
                  </a:moveTo>
                  <a:cubicBezTo>
                    <a:pt x="20763" y="28658"/>
                    <a:pt x="19064" y="28058"/>
                    <a:pt x="17864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8"/>
                    <a:pt x="23961" y="28658"/>
                    <a:pt x="223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59C81FCC-D254-40E3-B3EE-BDCFDEA92253}"/>
                </a:ext>
              </a:extLst>
            </p:cNvPr>
            <p:cNvSpPr/>
            <p:nvPr/>
          </p:nvSpPr>
          <p:spPr>
            <a:xfrm>
              <a:off x="631055" y="402778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7958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623A043-E437-4E40-AED5-A92B8A332510}"/>
                </a:ext>
              </a:extLst>
            </p:cNvPr>
            <p:cNvSpPr/>
            <p:nvPr/>
          </p:nvSpPr>
          <p:spPr>
            <a:xfrm>
              <a:off x="844005" y="3879845"/>
              <a:ext cx="39977" cy="59965"/>
            </a:xfrm>
            <a:custGeom>
              <a:avLst/>
              <a:gdLst>
                <a:gd name="connsiteX0" fmla="*/ 42875 w 39976"/>
                <a:gd name="connsiteY0" fmla="*/ 19389 h 59964"/>
                <a:gd name="connsiteX1" fmla="*/ 36579 w 39976"/>
                <a:gd name="connsiteY1" fmla="*/ 34680 h 59964"/>
                <a:gd name="connsiteX2" fmla="*/ 18789 w 39976"/>
                <a:gd name="connsiteY2" fmla="*/ 39977 h 59964"/>
                <a:gd name="connsiteX3" fmla="*/ 13192 w 39976"/>
                <a:gd name="connsiteY3" fmla="*/ 39977 h 59964"/>
                <a:gd name="connsiteX4" fmla="*/ 13192 w 39976"/>
                <a:gd name="connsiteY4" fmla="*/ 62064 h 59964"/>
                <a:gd name="connsiteX5" fmla="*/ 0 w 39976"/>
                <a:gd name="connsiteY5" fmla="*/ 62064 h 59964"/>
                <a:gd name="connsiteX6" fmla="*/ 0 w 39976"/>
                <a:gd name="connsiteY6" fmla="*/ 0 h 59964"/>
                <a:gd name="connsiteX7" fmla="*/ 19788 w 39976"/>
                <a:gd name="connsiteY7" fmla="*/ 0 h 59964"/>
                <a:gd name="connsiteX8" fmla="*/ 36978 w 39976"/>
                <a:gd name="connsiteY8" fmla="*/ 4897 h 59964"/>
                <a:gd name="connsiteX9" fmla="*/ 42875 w 39976"/>
                <a:gd name="connsiteY9" fmla="*/ 19389 h 59964"/>
                <a:gd name="connsiteX10" fmla="*/ 13092 w 39976"/>
                <a:gd name="connsiteY10" fmla="*/ 29183 h 59964"/>
                <a:gd name="connsiteX11" fmla="*/ 17390 w 39976"/>
                <a:gd name="connsiteY11" fmla="*/ 29183 h 59964"/>
                <a:gd name="connsiteX12" fmla="*/ 26484 w 39976"/>
                <a:gd name="connsiteY12" fmla="*/ 26784 h 59964"/>
                <a:gd name="connsiteX13" fmla="*/ 29483 w 39976"/>
                <a:gd name="connsiteY13" fmla="*/ 19788 h 59964"/>
                <a:gd name="connsiteX14" fmla="*/ 26984 w 39976"/>
                <a:gd name="connsiteY14" fmla="*/ 12992 h 59964"/>
                <a:gd name="connsiteX15" fmla="*/ 19089 w 39976"/>
                <a:gd name="connsiteY15" fmla="*/ 10794 h 59964"/>
                <a:gd name="connsiteX16" fmla="*/ 13092 w 39976"/>
                <a:gd name="connsiteY16" fmla="*/ 10794 h 59964"/>
                <a:gd name="connsiteX17" fmla="*/ 13092 w 39976"/>
                <a:gd name="connsiteY17" fmla="*/ 29183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976" h="59964">
                  <a:moveTo>
                    <a:pt x="42875" y="19389"/>
                  </a:moveTo>
                  <a:cubicBezTo>
                    <a:pt x="42875" y="26085"/>
                    <a:pt x="40776" y="31182"/>
                    <a:pt x="36579" y="34680"/>
                  </a:cubicBezTo>
                  <a:cubicBezTo>
                    <a:pt x="32381" y="38177"/>
                    <a:pt x="26484" y="39977"/>
                    <a:pt x="18789" y="39977"/>
                  </a:cubicBezTo>
                  <a:lnTo>
                    <a:pt x="13192" y="39977"/>
                  </a:lnTo>
                  <a:lnTo>
                    <a:pt x="13192" y="62064"/>
                  </a:lnTo>
                  <a:lnTo>
                    <a:pt x="0" y="62064"/>
                  </a:lnTo>
                  <a:lnTo>
                    <a:pt x="0" y="0"/>
                  </a:lnTo>
                  <a:lnTo>
                    <a:pt x="19788" y="0"/>
                  </a:lnTo>
                  <a:cubicBezTo>
                    <a:pt x="27284" y="0"/>
                    <a:pt x="33081" y="1599"/>
                    <a:pt x="36978" y="4897"/>
                  </a:cubicBezTo>
                  <a:cubicBezTo>
                    <a:pt x="40876" y="8095"/>
                    <a:pt x="42875" y="12992"/>
                    <a:pt x="42875" y="19389"/>
                  </a:cubicBezTo>
                  <a:close/>
                  <a:moveTo>
                    <a:pt x="13092" y="29183"/>
                  </a:moveTo>
                  <a:lnTo>
                    <a:pt x="17390" y="29183"/>
                  </a:lnTo>
                  <a:cubicBezTo>
                    <a:pt x="21387" y="29183"/>
                    <a:pt x="24486" y="28383"/>
                    <a:pt x="26484" y="26784"/>
                  </a:cubicBezTo>
                  <a:cubicBezTo>
                    <a:pt x="28483" y="25185"/>
                    <a:pt x="29483" y="22886"/>
                    <a:pt x="29483" y="19788"/>
                  </a:cubicBezTo>
                  <a:cubicBezTo>
                    <a:pt x="29483" y="16690"/>
                    <a:pt x="28683" y="14392"/>
                    <a:pt x="26984" y="12992"/>
                  </a:cubicBezTo>
                  <a:cubicBezTo>
                    <a:pt x="25285" y="11593"/>
                    <a:pt x="22687" y="10794"/>
                    <a:pt x="19089" y="10794"/>
                  </a:cubicBezTo>
                  <a:lnTo>
                    <a:pt x="13092" y="10794"/>
                  </a:lnTo>
                  <a:lnTo>
                    <a:pt x="13092" y="2918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DDE04A04-8A02-45AB-A192-4D59B86E107A}"/>
                </a:ext>
              </a:extLst>
            </p:cNvPr>
            <p:cNvSpPr/>
            <p:nvPr/>
          </p:nvSpPr>
          <p:spPr>
            <a:xfrm>
              <a:off x="897474" y="3893537"/>
              <a:ext cx="29982" cy="39977"/>
            </a:xfrm>
            <a:custGeom>
              <a:avLst/>
              <a:gdLst>
                <a:gd name="connsiteX0" fmla="*/ 26584 w 29982"/>
                <a:gd name="connsiteY0" fmla="*/ 0 h 39976"/>
                <a:gd name="connsiteX1" fmla="*/ 30982 w 29982"/>
                <a:gd name="connsiteY1" fmla="*/ 400 h 39976"/>
                <a:gd name="connsiteX2" fmla="*/ 29982 w 29982"/>
                <a:gd name="connsiteY2" fmla="*/ 12493 h 39976"/>
                <a:gd name="connsiteX3" fmla="*/ 26185 w 29982"/>
                <a:gd name="connsiteY3" fmla="*/ 12093 h 39976"/>
                <a:gd name="connsiteX4" fmla="*/ 16490 w 29982"/>
                <a:gd name="connsiteY4" fmla="*/ 15291 h 39976"/>
                <a:gd name="connsiteX5" fmla="*/ 12992 w 29982"/>
                <a:gd name="connsiteY5" fmla="*/ 24186 h 39976"/>
                <a:gd name="connsiteX6" fmla="*/ 12992 w 29982"/>
                <a:gd name="connsiteY6" fmla="*/ 48372 h 39976"/>
                <a:gd name="connsiteX7" fmla="*/ 0 w 29982"/>
                <a:gd name="connsiteY7" fmla="*/ 48372 h 39976"/>
                <a:gd name="connsiteX8" fmla="*/ 0 w 29982"/>
                <a:gd name="connsiteY8" fmla="*/ 900 h 39976"/>
                <a:gd name="connsiteX9" fmla="*/ 9794 w 29982"/>
                <a:gd name="connsiteY9" fmla="*/ 900 h 39976"/>
                <a:gd name="connsiteX10" fmla="*/ 11693 w 29982"/>
                <a:gd name="connsiteY10" fmla="*/ 8895 h 39976"/>
                <a:gd name="connsiteX11" fmla="*/ 12293 w 29982"/>
                <a:gd name="connsiteY11" fmla="*/ 8895 h 39976"/>
                <a:gd name="connsiteX12" fmla="*/ 18289 w 29982"/>
                <a:gd name="connsiteY12" fmla="*/ 2499 h 39976"/>
                <a:gd name="connsiteX13" fmla="*/ 26584 w 29982"/>
                <a:gd name="connsiteY13" fmla="*/ 0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982" h="39976">
                  <a:moveTo>
                    <a:pt x="26584" y="0"/>
                  </a:moveTo>
                  <a:cubicBezTo>
                    <a:pt x="28383" y="0"/>
                    <a:pt x="29782" y="100"/>
                    <a:pt x="30982" y="400"/>
                  </a:cubicBezTo>
                  <a:lnTo>
                    <a:pt x="29982" y="12493"/>
                  </a:lnTo>
                  <a:cubicBezTo>
                    <a:pt x="28983" y="12193"/>
                    <a:pt x="27684" y="12093"/>
                    <a:pt x="26185" y="12093"/>
                  </a:cubicBezTo>
                  <a:cubicBezTo>
                    <a:pt x="22087" y="12093"/>
                    <a:pt x="18789" y="13192"/>
                    <a:pt x="16490" y="15291"/>
                  </a:cubicBezTo>
                  <a:cubicBezTo>
                    <a:pt x="14192" y="17390"/>
                    <a:pt x="12992" y="20388"/>
                    <a:pt x="12992" y="24186"/>
                  </a:cubicBezTo>
                  <a:lnTo>
                    <a:pt x="12992" y="48372"/>
                  </a:lnTo>
                  <a:lnTo>
                    <a:pt x="0" y="48372"/>
                  </a:lnTo>
                  <a:lnTo>
                    <a:pt x="0" y="900"/>
                  </a:lnTo>
                  <a:lnTo>
                    <a:pt x="9794" y="900"/>
                  </a:lnTo>
                  <a:lnTo>
                    <a:pt x="11693" y="8895"/>
                  </a:lnTo>
                  <a:lnTo>
                    <a:pt x="12293" y="8895"/>
                  </a:lnTo>
                  <a:cubicBezTo>
                    <a:pt x="13792" y="6196"/>
                    <a:pt x="15791" y="4098"/>
                    <a:pt x="18289" y="2499"/>
                  </a:cubicBezTo>
                  <a:cubicBezTo>
                    <a:pt x="20888" y="800"/>
                    <a:pt x="23586" y="0"/>
                    <a:pt x="26584" y="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49" name="Group 948">
            <a:extLst>
              <a:ext uri="{FF2B5EF4-FFF2-40B4-BE49-F238E27FC236}">
                <a16:creationId xmlns:a16="http://schemas.microsoft.com/office/drawing/2014/main" id="{35465281-9F96-489F-8AC2-93EAFB2EE2C2}"/>
              </a:ext>
            </a:extLst>
          </p:cNvPr>
          <p:cNvGrpSpPr/>
          <p:nvPr/>
        </p:nvGrpSpPr>
        <p:grpSpPr>
          <a:xfrm>
            <a:off x="1743776" y="3685260"/>
            <a:ext cx="465226" cy="459730"/>
            <a:chOff x="1743776" y="3685260"/>
            <a:chExt cx="465226" cy="459730"/>
          </a:xfrm>
          <a:solidFill>
            <a:srgbClr val="FFFFFF"/>
          </a:solidFill>
        </p:grpSpPr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59DF2208-4EC5-42AD-9586-FE02E05FC353}"/>
                </a:ext>
              </a:extLst>
            </p:cNvPr>
            <p:cNvSpPr/>
            <p:nvPr/>
          </p:nvSpPr>
          <p:spPr>
            <a:xfrm>
              <a:off x="1876698" y="3685260"/>
              <a:ext cx="329806" cy="459730"/>
            </a:xfrm>
            <a:custGeom>
              <a:avLst/>
              <a:gdLst>
                <a:gd name="connsiteX0" fmla="*/ 292328 w 329806"/>
                <a:gd name="connsiteY0" fmla="*/ 464327 h 459729"/>
                <a:gd name="connsiteX1" fmla="*/ 40176 w 329806"/>
                <a:gd name="connsiteY1" fmla="*/ 464327 h 459729"/>
                <a:gd name="connsiteX2" fmla="*/ 6696 w 329806"/>
                <a:gd name="connsiteY2" fmla="*/ 446338 h 459729"/>
                <a:gd name="connsiteX3" fmla="*/ 8495 w 329806"/>
                <a:gd name="connsiteY3" fmla="*/ 437443 h 459729"/>
                <a:gd name="connsiteX4" fmla="*/ 17390 w 329806"/>
                <a:gd name="connsiteY4" fmla="*/ 439242 h 459729"/>
                <a:gd name="connsiteX5" fmla="*/ 40176 w 329806"/>
                <a:gd name="connsiteY5" fmla="*/ 451535 h 459729"/>
                <a:gd name="connsiteX6" fmla="*/ 292328 w 329806"/>
                <a:gd name="connsiteY6" fmla="*/ 451535 h 459729"/>
                <a:gd name="connsiteX7" fmla="*/ 319812 w 329806"/>
                <a:gd name="connsiteY7" fmla="*/ 424151 h 459729"/>
                <a:gd name="connsiteX8" fmla="*/ 319812 w 329806"/>
                <a:gd name="connsiteY8" fmla="*/ 315015 h 459729"/>
                <a:gd name="connsiteX9" fmla="*/ 319812 w 329806"/>
                <a:gd name="connsiteY9" fmla="*/ 314815 h 459729"/>
                <a:gd name="connsiteX10" fmla="*/ 326208 w 329806"/>
                <a:gd name="connsiteY10" fmla="*/ 308619 h 459729"/>
                <a:gd name="connsiteX11" fmla="*/ 332605 w 329806"/>
                <a:gd name="connsiteY11" fmla="*/ 315015 h 459729"/>
                <a:gd name="connsiteX12" fmla="*/ 332605 w 329806"/>
                <a:gd name="connsiteY12" fmla="*/ 424151 h 459729"/>
                <a:gd name="connsiteX13" fmla="*/ 292328 w 329806"/>
                <a:gd name="connsiteY13" fmla="*/ 464327 h 459729"/>
                <a:gd name="connsiteX14" fmla="*/ 6496 w 329806"/>
                <a:gd name="connsiteY14" fmla="*/ 431147 h 459729"/>
                <a:gd name="connsiteX15" fmla="*/ 6396 w 329806"/>
                <a:gd name="connsiteY15" fmla="*/ 431147 h 459729"/>
                <a:gd name="connsiteX16" fmla="*/ 0 w 329806"/>
                <a:gd name="connsiteY16" fmla="*/ 424850 h 459729"/>
                <a:gd name="connsiteX17" fmla="*/ 0 w 329806"/>
                <a:gd name="connsiteY17" fmla="*/ 424850 h 459729"/>
                <a:gd name="connsiteX18" fmla="*/ 0 w 329806"/>
                <a:gd name="connsiteY18" fmla="*/ 424850 h 459729"/>
                <a:gd name="connsiteX19" fmla="*/ 1799 w 329806"/>
                <a:gd name="connsiteY19" fmla="*/ 420253 h 459729"/>
                <a:gd name="connsiteX20" fmla="*/ 6296 w 329806"/>
                <a:gd name="connsiteY20" fmla="*/ 418354 h 459729"/>
                <a:gd name="connsiteX21" fmla="*/ 6396 w 329806"/>
                <a:gd name="connsiteY21" fmla="*/ 418354 h 459729"/>
                <a:gd name="connsiteX22" fmla="*/ 12792 w 329806"/>
                <a:gd name="connsiteY22" fmla="*/ 424651 h 459729"/>
                <a:gd name="connsiteX23" fmla="*/ 6496 w 329806"/>
                <a:gd name="connsiteY23" fmla="*/ 431147 h 459729"/>
                <a:gd name="connsiteX24" fmla="*/ 6496 w 329806"/>
                <a:gd name="connsiteY24" fmla="*/ 431147 h 459729"/>
                <a:gd name="connsiteX25" fmla="*/ 6396 w 329806"/>
                <a:gd name="connsiteY25" fmla="*/ 411958 h 459729"/>
                <a:gd name="connsiteX26" fmla="*/ 0 w 329806"/>
                <a:gd name="connsiteY26" fmla="*/ 405562 h 459729"/>
                <a:gd name="connsiteX27" fmla="*/ 0 w 329806"/>
                <a:gd name="connsiteY27" fmla="*/ 213674 h 459729"/>
                <a:gd name="connsiteX28" fmla="*/ 6396 w 329806"/>
                <a:gd name="connsiteY28" fmla="*/ 207278 h 459729"/>
                <a:gd name="connsiteX29" fmla="*/ 12792 w 329806"/>
                <a:gd name="connsiteY29" fmla="*/ 213674 h 459729"/>
                <a:gd name="connsiteX30" fmla="*/ 12792 w 329806"/>
                <a:gd name="connsiteY30" fmla="*/ 405562 h 459729"/>
                <a:gd name="connsiteX31" fmla="*/ 6396 w 329806"/>
                <a:gd name="connsiteY31" fmla="*/ 411958 h 459729"/>
                <a:gd name="connsiteX32" fmla="*/ 326208 w 329806"/>
                <a:gd name="connsiteY32" fmla="*/ 302222 h 459729"/>
                <a:gd name="connsiteX33" fmla="*/ 319812 w 329806"/>
                <a:gd name="connsiteY33" fmla="*/ 295826 h 459729"/>
                <a:gd name="connsiteX34" fmla="*/ 319812 w 329806"/>
                <a:gd name="connsiteY34" fmla="*/ 103939 h 459729"/>
                <a:gd name="connsiteX35" fmla="*/ 326208 w 329806"/>
                <a:gd name="connsiteY35" fmla="*/ 97543 h 459729"/>
                <a:gd name="connsiteX36" fmla="*/ 332605 w 329806"/>
                <a:gd name="connsiteY36" fmla="*/ 103939 h 459729"/>
                <a:gd name="connsiteX37" fmla="*/ 332605 w 329806"/>
                <a:gd name="connsiteY37" fmla="*/ 295826 h 459729"/>
                <a:gd name="connsiteX38" fmla="*/ 326208 w 329806"/>
                <a:gd name="connsiteY38" fmla="*/ 302222 h 459729"/>
                <a:gd name="connsiteX39" fmla="*/ 6396 w 329806"/>
                <a:gd name="connsiteY39" fmla="*/ 200882 h 459729"/>
                <a:gd name="connsiteX40" fmla="*/ 0 w 329806"/>
                <a:gd name="connsiteY40" fmla="*/ 194486 h 459729"/>
                <a:gd name="connsiteX41" fmla="*/ 0 w 329806"/>
                <a:gd name="connsiteY41" fmla="*/ 40276 h 459729"/>
                <a:gd name="connsiteX42" fmla="*/ 40176 w 329806"/>
                <a:gd name="connsiteY42" fmla="*/ 0 h 459729"/>
                <a:gd name="connsiteX43" fmla="*/ 228766 w 329806"/>
                <a:gd name="connsiteY43" fmla="*/ 0 h 459729"/>
                <a:gd name="connsiteX44" fmla="*/ 235162 w 329806"/>
                <a:gd name="connsiteY44" fmla="*/ 6396 h 459729"/>
                <a:gd name="connsiteX45" fmla="*/ 228766 w 329806"/>
                <a:gd name="connsiteY45" fmla="*/ 12792 h 459729"/>
                <a:gd name="connsiteX46" fmla="*/ 40176 w 329806"/>
                <a:gd name="connsiteY46" fmla="*/ 12792 h 459729"/>
                <a:gd name="connsiteX47" fmla="*/ 12792 w 329806"/>
                <a:gd name="connsiteY47" fmla="*/ 40276 h 459729"/>
                <a:gd name="connsiteX48" fmla="*/ 12792 w 329806"/>
                <a:gd name="connsiteY48" fmla="*/ 194486 h 459729"/>
                <a:gd name="connsiteX49" fmla="*/ 6396 w 329806"/>
                <a:gd name="connsiteY49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9806" h="459729">
                  <a:moveTo>
                    <a:pt x="292328" y="464327"/>
                  </a:moveTo>
                  <a:lnTo>
                    <a:pt x="40176" y="464327"/>
                  </a:lnTo>
                  <a:cubicBezTo>
                    <a:pt x="26684" y="464327"/>
                    <a:pt x="14192" y="457531"/>
                    <a:pt x="6696" y="446338"/>
                  </a:cubicBezTo>
                  <a:cubicBezTo>
                    <a:pt x="4797" y="443440"/>
                    <a:pt x="5597" y="439442"/>
                    <a:pt x="8495" y="437443"/>
                  </a:cubicBezTo>
                  <a:cubicBezTo>
                    <a:pt x="11293" y="435544"/>
                    <a:pt x="15491" y="436444"/>
                    <a:pt x="17390" y="439242"/>
                  </a:cubicBezTo>
                  <a:cubicBezTo>
                    <a:pt x="22487" y="446937"/>
                    <a:pt x="30982" y="451535"/>
                    <a:pt x="40176" y="451535"/>
                  </a:cubicBezTo>
                  <a:lnTo>
                    <a:pt x="292328" y="451535"/>
                  </a:lnTo>
                  <a:cubicBezTo>
                    <a:pt x="307519" y="451435"/>
                    <a:pt x="319812" y="439142"/>
                    <a:pt x="319812" y="424151"/>
                  </a:cubicBezTo>
                  <a:lnTo>
                    <a:pt x="319812" y="315015"/>
                  </a:lnTo>
                  <a:cubicBezTo>
                    <a:pt x="319812" y="314915"/>
                    <a:pt x="319812" y="314915"/>
                    <a:pt x="319812" y="314815"/>
                  </a:cubicBezTo>
                  <a:cubicBezTo>
                    <a:pt x="319912" y="311417"/>
                    <a:pt x="322710" y="308619"/>
                    <a:pt x="326208" y="308619"/>
                  </a:cubicBezTo>
                  <a:cubicBezTo>
                    <a:pt x="329706" y="308619"/>
                    <a:pt x="332605" y="311417"/>
                    <a:pt x="332605" y="315015"/>
                  </a:cubicBezTo>
                  <a:lnTo>
                    <a:pt x="332605" y="424151"/>
                  </a:lnTo>
                  <a:cubicBezTo>
                    <a:pt x="332605" y="446238"/>
                    <a:pt x="314515" y="464327"/>
                    <a:pt x="292328" y="464327"/>
                  </a:cubicBezTo>
                  <a:close/>
                  <a:moveTo>
                    <a:pt x="6496" y="431147"/>
                  </a:moveTo>
                  <a:lnTo>
                    <a:pt x="6396" y="431147"/>
                  </a:lnTo>
                  <a:cubicBezTo>
                    <a:pt x="2898" y="431147"/>
                    <a:pt x="100" y="428348"/>
                    <a:pt x="0" y="424850"/>
                  </a:cubicBezTo>
                  <a:lnTo>
                    <a:pt x="0" y="424850"/>
                  </a:lnTo>
                  <a:lnTo>
                    <a:pt x="0" y="424850"/>
                  </a:lnTo>
                  <a:cubicBezTo>
                    <a:pt x="0" y="423151"/>
                    <a:pt x="600" y="421552"/>
                    <a:pt x="1799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396" y="418354"/>
                  </a:lnTo>
                  <a:cubicBezTo>
                    <a:pt x="9894" y="418354"/>
                    <a:pt x="12693" y="421052"/>
                    <a:pt x="12792" y="424651"/>
                  </a:cubicBezTo>
                  <a:cubicBezTo>
                    <a:pt x="12892" y="428149"/>
                    <a:pt x="99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562"/>
                  </a:cubicBezTo>
                  <a:lnTo>
                    <a:pt x="0" y="213674"/>
                  </a:lnTo>
                  <a:cubicBezTo>
                    <a:pt x="0" y="210077"/>
                    <a:pt x="2898" y="207278"/>
                    <a:pt x="6396" y="207278"/>
                  </a:cubicBezTo>
                  <a:cubicBezTo>
                    <a:pt x="9894" y="207278"/>
                    <a:pt x="12792" y="210077"/>
                    <a:pt x="12792" y="213674"/>
                  </a:cubicBezTo>
                  <a:lnTo>
                    <a:pt x="12792" y="405562"/>
                  </a:lnTo>
                  <a:cubicBezTo>
                    <a:pt x="12792" y="409060"/>
                    <a:pt x="9894" y="411958"/>
                    <a:pt x="6396" y="411958"/>
                  </a:cubicBezTo>
                  <a:close/>
                  <a:moveTo>
                    <a:pt x="326208" y="302222"/>
                  </a:moveTo>
                  <a:cubicBezTo>
                    <a:pt x="322710" y="302222"/>
                    <a:pt x="319812" y="299324"/>
                    <a:pt x="319812" y="295826"/>
                  </a:cubicBezTo>
                  <a:lnTo>
                    <a:pt x="319812" y="103939"/>
                  </a:lnTo>
                  <a:cubicBezTo>
                    <a:pt x="319812" y="100341"/>
                    <a:pt x="322710" y="97543"/>
                    <a:pt x="326208" y="97543"/>
                  </a:cubicBezTo>
                  <a:cubicBezTo>
                    <a:pt x="329706" y="97543"/>
                    <a:pt x="332605" y="100341"/>
                    <a:pt x="332605" y="103939"/>
                  </a:cubicBezTo>
                  <a:lnTo>
                    <a:pt x="332605" y="295826"/>
                  </a:lnTo>
                  <a:cubicBezTo>
                    <a:pt x="332605" y="299324"/>
                    <a:pt x="329706" y="302222"/>
                    <a:pt x="326208" y="302222"/>
                  </a:cubicBezTo>
                  <a:close/>
                  <a:moveTo>
                    <a:pt x="6396" y="200882"/>
                  </a:moveTo>
                  <a:cubicBezTo>
                    <a:pt x="2898" y="200882"/>
                    <a:pt x="0" y="197984"/>
                    <a:pt x="0" y="194486"/>
                  </a:cubicBezTo>
                  <a:lnTo>
                    <a:pt x="0" y="40276"/>
                  </a:lnTo>
                  <a:cubicBezTo>
                    <a:pt x="0" y="18089"/>
                    <a:pt x="17989" y="0"/>
                    <a:pt x="40176" y="0"/>
                  </a:cubicBezTo>
                  <a:lnTo>
                    <a:pt x="228766" y="0"/>
                  </a:lnTo>
                  <a:cubicBezTo>
                    <a:pt x="232264" y="0"/>
                    <a:pt x="235162" y="2898"/>
                    <a:pt x="235162" y="6396"/>
                  </a:cubicBezTo>
                  <a:cubicBezTo>
                    <a:pt x="235162" y="9994"/>
                    <a:pt x="232264" y="12792"/>
                    <a:pt x="228766" y="12792"/>
                  </a:cubicBezTo>
                  <a:lnTo>
                    <a:pt x="40176" y="12792"/>
                  </a:lnTo>
                  <a:cubicBezTo>
                    <a:pt x="25085" y="12892"/>
                    <a:pt x="12792" y="25185"/>
                    <a:pt x="12792" y="40276"/>
                  </a:cubicBezTo>
                  <a:lnTo>
                    <a:pt x="12792" y="194486"/>
                  </a:lnTo>
                  <a:cubicBezTo>
                    <a:pt x="12792" y="197984"/>
                    <a:pt x="9894" y="200882"/>
                    <a:pt x="639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0D14F00C-25FD-4F50-AB05-22D14AD83318}"/>
                </a:ext>
              </a:extLst>
            </p:cNvPr>
            <p:cNvSpPr/>
            <p:nvPr/>
          </p:nvSpPr>
          <p:spPr>
            <a:xfrm>
              <a:off x="2099067" y="3688358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7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694 h 99941"/>
                <a:gd name="connsiteX8" fmla="*/ 13192 w 109935"/>
                <a:gd name="connsiteY8" fmla="*/ 10194 h 99941"/>
                <a:gd name="connsiteX9" fmla="*/ 22287 w 109935"/>
                <a:gd name="connsiteY9" fmla="*/ 10194 h 99941"/>
                <a:gd name="connsiteX10" fmla="*/ 108336 w 109935"/>
                <a:gd name="connsiteY10" fmla="*/ 96243 h 99941"/>
                <a:gd name="connsiteX11" fmla="*/ 109735 w 109935"/>
                <a:gd name="connsiteY11" fmla="*/ 103239 h 99941"/>
                <a:gd name="connsiteX12" fmla="*/ 103839 w 109935"/>
                <a:gd name="connsiteY12" fmla="*/ 107237 h 99941"/>
                <a:gd name="connsiteX13" fmla="*/ 12792 w 109935"/>
                <a:gd name="connsiteY13" fmla="*/ 94444 h 99941"/>
                <a:gd name="connsiteX14" fmla="*/ 88348 w 109935"/>
                <a:gd name="connsiteY14" fmla="*/ 94444 h 99941"/>
                <a:gd name="connsiteX15" fmla="*/ 13192 w 109935"/>
                <a:gd name="connsiteY15" fmla="*/ 19289 h 99941"/>
                <a:gd name="connsiteX16" fmla="*/ 13192 w 109935"/>
                <a:gd name="connsiteY16" fmla="*/ 19189 h 99941"/>
                <a:gd name="connsiteX17" fmla="*/ 12792 w 109935"/>
                <a:gd name="connsiteY17" fmla="*/ 18689 h 99941"/>
                <a:gd name="connsiteX18" fmla="*/ 12792 w 109935"/>
                <a:gd name="connsiteY18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2998" y="106537"/>
                    <a:pt x="1799" y="105338"/>
                  </a:cubicBezTo>
                  <a:cubicBezTo>
                    <a:pt x="6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7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10694"/>
                  </a:lnTo>
                  <a:cubicBezTo>
                    <a:pt x="12892" y="10594"/>
                    <a:pt x="13092" y="10394"/>
                    <a:pt x="13192" y="10194"/>
                  </a:cubicBezTo>
                  <a:cubicBezTo>
                    <a:pt x="15591" y="7795"/>
                    <a:pt x="19888" y="7795"/>
                    <a:pt x="22287" y="10194"/>
                  </a:cubicBezTo>
                  <a:lnTo>
                    <a:pt x="108336" y="96243"/>
                  </a:lnTo>
                  <a:cubicBezTo>
                    <a:pt x="110235" y="98142"/>
                    <a:pt x="110735" y="100841"/>
                    <a:pt x="109735" y="103239"/>
                  </a:cubicBezTo>
                  <a:cubicBezTo>
                    <a:pt x="108736" y="105638"/>
                    <a:pt x="106437" y="107237"/>
                    <a:pt x="103839" y="107237"/>
                  </a:cubicBezTo>
                  <a:close/>
                  <a:moveTo>
                    <a:pt x="12792" y="94444"/>
                  </a:moveTo>
                  <a:lnTo>
                    <a:pt x="88348" y="94444"/>
                  </a:lnTo>
                  <a:lnTo>
                    <a:pt x="13192" y="19289"/>
                  </a:lnTo>
                  <a:cubicBezTo>
                    <a:pt x="13192" y="19189"/>
                    <a:pt x="13192" y="19189"/>
                    <a:pt x="13192" y="19189"/>
                  </a:cubicBezTo>
                  <a:cubicBezTo>
                    <a:pt x="12992" y="18989"/>
                    <a:pt x="12892" y="18889"/>
                    <a:pt x="12792" y="18689"/>
                  </a:cubicBezTo>
                  <a:lnTo>
                    <a:pt x="12792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801B7117-EE9B-412A-8B3B-C511F50510F6}"/>
                </a:ext>
              </a:extLst>
            </p:cNvPr>
            <p:cNvSpPr/>
            <p:nvPr/>
          </p:nvSpPr>
          <p:spPr>
            <a:xfrm>
              <a:off x="1777057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49614D61-484F-4B4A-BE37-14D6ABEF68D4}"/>
                </a:ext>
              </a:extLst>
            </p:cNvPr>
            <p:cNvSpPr/>
            <p:nvPr/>
          </p:nvSpPr>
          <p:spPr>
            <a:xfrm>
              <a:off x="1788350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07F75EF6-0868-43E1-AAEC-BB3736BADB5D}"/>
                </a:ext>
              </a:extLst>
            </p:cNvPr>
            <p:cNvSpPr/>
            <p:nvPr/>
          </p:nvSpPr>
          <p:spPr>
            <a:xfrm>
              <a:off x="1801542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7C98AEF2-5BBD-4738-9B30-6AB640AB7450}"/>
                </a:ext>
              </a:extLst>
            </p:cNvPr>
            <p:cNvSpPr/>
            <p:nvPr/>
          </p:nvSpPr>
          <p:spPr>
            <a:xfrm>
              <a:off x="1743776" y="390792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C4647FC3-1CD2-476D-A708-78F688467A81}"/>
                </a:ext>
              </a:extLst>
            </p:cNvPr>
            <p:cNvSpPr/>
            <p:nvPr/>
          </p:nvSpPr>
          <p:spPr>
            <a:xfrm>
              <a:off x="1760266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660403F-7065-4850-979F-4B29E3701374}"/>
                </a:ext>
              </a:extLst>
            </p:cNvPr>
            <p:cNvSpPr/>
            <p:nvPr/>
          </p:nvSpPr>
          <p:spPr>
            <a:xfrm>
              <a:off x="1797542" y="3940747"/>
              <a:ext cx="59965" cy="59965"/>
            </a:xfrm>
            <a:custGeom>
              <a:avLst/>
              <a:gdLst>
                <a:gd name="connsiteX0" fmla="*/ 30985 w 59964"/>
                <a:gd name="connsiteY0" fmla="*/ 62026 h 59964"/>
                <a:gd name="connsiteX1" fmla="*/ 13295 w 59964"/>
                <a:gd name="connsiteY1" fmla="*/ 56429 h 59964"/>
                <a:gd name="connsiteX2" fmla="*/ 503 w 59964"/>
                <a:gd name="connsiteY2" fmla="*/ 36441 h 59964"/>
                <a:gd name="connsiteX3" fmla="*/ 5600 w 59964"/>
                <a:gd name="connsiteY3" fmla="*/ 13255 h 59964"/>
                <a:gd name="connsiteX4" fmla="*/ 25588 w 59964"/>
                <a:gd name="connsiteY4" fmla="*/ 462 h 59964"/>
                <a:gd name="connsiteX5" fmla="*/ 48774 w 59964"/>
                <a:gd name="connsiteY5" fmla="*/ 5559 h 59964"/>
                <a:gd name="connsiteX6" fmla="*/ 61567 w 59964"/>
                <a:gd name="connsiteY6" fmla="*/ 25548 h 59964"/>
                <a:gd name="connsiteX7" fmla="*/ 56470 w 59964"/>
                <a:gd name="connsiteY7" fmla="*/ 48734 h 59964"/>
                <a:gd name="connsiteX8" fmla="*/ 36482 w 59964"/>
                <a:gd name="connsiteY8" fmla="*/ 61526 h 59964"/>
                <a:gd name="connsiteX9" fmla="*/ 30985 w 59964"/>
                <a:gd name="connsiteY9" fmla="*/ 62026 h 59964"/>
                <a:gd name="connsiteX10" fmla="*/ 31085 w 59964"/>
                <a:gd name="connsiteY10" fmla="*/ 12755 h 59964"/>
                <a:gd name="connsiteX11" fmla="*/ 27887 w 59964"/>
                <a:gd name="connsiteY11" fmla="*/ 13055 h 59964"/>
                <a:gd name="connsiteX12" fmla="*/ 16193 w 59964"/>
                <a:gd name="connsiteY12" fmla="*/ 20550 h 59964"/>
                <a:gd name="connsiteX13" fmla="*/ 13195 w 59964"/>
                <a:gd name="connsiteY13" fmla="*/ 34142 h 59964"/>
                <a:gd name="connsiteX14" fmla="*/ 20691 w 59964"/>
                <a:gd name="connsiteY14" fmla="*/ 45836 h 59964"/>
                <a:gd name="connsiteX15" fmla="*/ 34283 w 59964"/>
                <a:gd name="connsiteY15" fmla="*/ 48834 h 59964"/>
                <a:gd name="connsiteX16" fmla="*/ 45976 w 59964"/>
                <a:gd name="connsiteY16" fmla="*/ 41338 h 59964"/>
                <a:gd name="connsiteX17" fmla="*/ 48974 w 59964"/>
                <a:gd name="connsiteY17" fmla="*/ 27746 h 59964"/>
                <a:gd name="connsiteX18" fmla="*/ 41479 w 59964"/>
                <a:gd name="connsiteY18" fmla="*/ 16053 h 59964"/>
                <a:gd name="connsiteX19" fmla="*/ 31085 w 59964"/>
                <a:gd name="connsiteY19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85" y="62026"/>
                  </a:moveTo>
                  <a:cubicBezTo>
                    <a:pt x="24688" y="62026"/>
                    <a:pt x="18592" y="60127"/>
                    <a:pt x="13295" y="56429"/>
                  </a:cubicBezTo>
                  <a:cubicBezTo>
                    <a:pt x="6499" y="51732"/>
                    <a:pt x="2002" y="44536"/>
                    <a:pt x="503" y="36441"/>
                  </a:cubicBezTo>
                  <a:cubicBezTo>
                    <a:pt x="-996" y="28346"/>
                    <a:pt x="902" y="20051"/>
                    <a:pt x="5600" y="13255"/>
                  </a:cubicBezTo>
                  <a:cubicBezTo>
                    <a:pt x="10297" y="6459"/>
                    <a:pt x="17393" y="1961"/>
                    <a:pt x="25588" y="462"/>
                  </a:cubicBezTo>
                  <a:cubicBezTo>
                    <a:pt x="33683" y="-937"/>
                    <a:pt x="41978" y="862"/>
                    <a:pt x="48774" y="5559"/>
                  </a:cubicBezTo>
                  <a:cubicBezTo>
                    <a:pt x="55570" y="10257"/>
                    <a:pt x="60068" y="17452"/>
                    <a:pt x="61567" y="25548"/>
                  </a:cubicBezTo>
                  <a:cubicBezTo>
                    <a:pt x="62966" y="33743"/>
                    <a:pt x="61167" y="41938"/>
                    <a:pt x="56470" y="48734"/>
                  </a:cubicBezTo>
                  <a:cubicBezTo>
                    <a:pt x="51772" y="55530"/>
                    <a:pt x="44677" y="60027"/>
                    <a:pt x="36482" y="61526"/>
                  </a:cubicBezTo>
                  <a:cubicBezTo>
                    <a:pt x="34583" y="61826"/>
                    <a:pt x="32784" y="62026"/>
                    <a:pt x="30985" y="62026"/>
                  </a:cubicBezTo>
                  <a:close/>
                  <a:moveTo>
                    <a:pt x="31085" y="12755"/>
                  </a:moveTo>
                  <a:cubicBezTo>
                    <a:pt x="29985" y="12755"/>
                    <a:pt x="28986" y="12855"/>
                    <a:pt x="27887" y="13055"/>
                  </a:cubicBezTo>
                  <a:cubicBezTo>
                    <a:pt x="23089" y="13854"/>
                    <a:pt x="18892" y="16553"/>
                    <a:pt x="16193" y="20550"/>
                  </a:cubicBezTo>
                  <a:cubicBezTo>
                    <a:pt x="13495" y="24548"/>
                    <a:pt x="12396" y="29345"/>
                    <a:pt x="13195" y="34142"/>
                  </a:cubicBezTo>
                  <a:cubicBezTo>
                    <a:pt x="13995" y="38940"/>
                    <a:pt x="16693" y="43137"/>
                    <a:pt x="20691" y="45836"/>
                  </a:cubicBezTo>
                  <a:cubicBezTo>
                    <a:pt x="24688" y="48634"/>
                    <a:pt x="29486" y="49633"/>
                    <a:pt x="34283" y="48834"/>
                  </a:cubicBezTo>
                  <a:cubicBezTo>
                    <a:pt x="39080" y="48034"/>
                    <a:pt x="43278" y="45336"/>
                    <a:pt x="45976" y="41338"/>
                  </a:cubicBezTo>
                  <a:cubicBezTo>
                    <a:pt x="48774" y="37341"/>
                    <a:pt x="49874" y="32544"/>
                    <a:pt x="48974" y="27746"/>
                  </a:cubicBezTo>
                  <a:cubicBezTo>
                    <a:pt x="48175" y="22949"/>
                    <a:pt x="45476" y="18752"/>
                    <a:pt x="41479" y="16053"/>
                  </a:cubicBezTo>
                  <a:cubicBezTo>
                    <a:pt x="38380" y="13954"/>
                    <a:pt x="34782" y="12755"/>
                    <a:pt x="31085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F665C484-1037-4D25-90C4-F05B6B8FA646}"/>
                </a:ext>
              </a:extLst>
            </p:cNvPr>
            <p:cNvSpPr/>
            <p:nvPr/>
          </p:nvSpPr>
          <p:spPr>
            <a:xfrm>
              <a:off x="1790973" y="402778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CFCD598-2CAD-40BA-95CC-2E6DA4D66C53}"/>
                </a:ext>
              </a:extLst>
            </p:cNvPr>
            <p:cNvSpPr/>
            <p:nvPr/>
          </p:nvSpPr>
          <p:spPr>
            <a:xfrm>
              <a:off x="1790973" y="402778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569" y="279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D9DACAF-5C17-4291-BC48-9B94DE3C7AB8}"/>
                </a:ext>
              </a:extLst>
            </p:cNvPr>
            <p:cNvSpPr/>
            <p:nvPr/>
          </p:nvSpPr>
          <p:spPr>
            <a:xfrm>
              <a:off x="1921672" y="3825577"/>
              <a:ext cx="19988" cy="39977"/>
            </a:xfrm>
            <a:custGeom>
              <a:avLst/>
              <a:gdLst>
                <a:gd name="connsiteX0" fmla="*/ 22886 w 19988"/>
                <a:gd name="connsiteY0" fmla="*/ 46373 h 39976"/>
                <a:gd name="connsiteX1" fmla="*/ 13092 w 19988"/>
                <a:gd name="connsiteY1" fmla="*/ 46373 h 39976"/>
                <a:gd name="connsiteX2" fmla="*/ 13092 w 19988"/>
                <a:gd name="connsiteY2" fmla="*/ 19489 h 39976"/>
                <a:gd name="connsiteX3" fmla="*/ 13192 w 19988"/>
                <a:gd name="connsiteY3" fmla="*/ 15091 h 39976"/>
                <a:gd name="connsiteX4" fmla="*/ 13392 w 19988"/>
                <a:gd name="connsiteY4" fmla="*/ 10294 h 39976"/>
                <a:gd name="connsiteX5" fmla="*/ 9994 w 19988"/>
                <a:gd name="connsiteY5" fmla="*/ 13492 h 39976"/>
                <a:gd name="connsiteX6" fmla="*/ 4697 w 19988"/>
                <a:gd name="connsiteY6" fmla="*/ 17790 h 39976"/>
                <a:gd name="connsiteX7" fmla="*/ 0 w 19988"/>
                <a:gd name="connsiteY7" fmla="*/ 11893 h 39976"/>
                <a:gd name="connsiteX8" fmla="*/ 14891 w 19988"/>
                <a:gd name="connsiteY8" fmla="*/ 0 h 39976"/>
                <a:gd name="connsiteX9" fmla="*/ 22987 w 19988"/>
                <a:gd name="connsiteY9" fmla="*/ 0 h 39976"/>
                <a:gd name="connsiteX10" fmla="*/ 22987 w 19988"/>
                <a:gd name="connsiteY10" fmla="*/ 463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88" h="39976">
                  <a:moveTo>
                    <a:pt x="22886" y="46373"/>
                  </a:moveTo>
                  <a:lnTo>
                    <a:pt x="13092" y="46373"/>
                  </a:lnTo>
                  <a:lnTo>
                    <a:pt x="13092" y="19489"/>
                  </a:lnTo>
                  <a:lnTo>
                    <a:pt x="13192" y="15091"/>
                  </a:lnTo>
                  <a:lnTo>
                    <a:pt x="13392" y="10294"/>
                  </a:lnTo>
                  <a:cubicBezTo>
                    <a:pt x="11793" y="11893"/>
                    <a:pt x="10594" y="12992"/>
                    <a:pt x="9994" y="13492"/>
                  </a:cubicBezTo>
                  <a:lnTo>
                    <a:pt x="4697" y="17790"/>
                  </a:lnTo>
                  <a:lnTo>
                    <a:pt x="0" y="11893"/>
                  </a:lnTo>
                  <a:lnTo>
                    <a:pt x="14891" y="0"/>
                  </a:lnTo>
                  <a:lnTo>
                    <a:pt x="22987" y="0"/>
                  </a:lnTo>
                  <a:lnTo>
                    <a:pt x="22987" y="463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EB75EC08-3FF3-4213-89C3-1625D305AD88}"/>
                </a:ext>
              </a:extLst>
            </p:cNvPr>
            <p:cNvSpPr/>
            <p:nvPr/>
          </p:nvSpPr>
          <p:spPr>
            <a:xfrm>
              <a:off x="1920372" y="3909428"/>
              <a:ext cx="29982" cy="39977"/>
            </a:xfrm>
            <a:custGeom>
              <a:avLst/>
              <a:gdLst>
                <a:gd name="connsiteX0" fmla="*/ 32381 w 29982"/>
                <a:gd name="connsiteY0" fmla="*/ 47272 h 39976"/>
                <a:gd name="connsiteX1" fmla="*/ 0 w 29982"/>
                <a:gd name="connsiteY1" fmla="*/ 47272 h 39976"/>
                <a:gd name="connsiteX2" fmla="*/ 0 w 29982"/>
                <a:gd name="connsiteY2" fmla="*/ 40476 h 39976"/>
                <a:gd name="connsiteX3" fmla="*/ 11693 w 29982"/>
                <a:gd name="connsiteY3" fmla="*/ 28683 h 39976"/>
                <a:gd name="connsiteX4" fmla="*/ 18489 w 29982"/>
                <a:gd name="connsiteY4" fmla="*/ 21287 h 39976"/>
                <a:gd name="connsiteX5" fmla="*/ 20788 w 29982"/>
                <a:gd name="connsiteY5" fmla="*/ 17490 h 39976"/>
                <a:gd name="connsiteX6" fmla="*/ 21487 w 29982"/>
                <a:gd name="connsiteY6" fmla="*/ 13892 h 39976"/>
                <a:gd name="connsiteX7" fmla="*/ 19988 w 29982"/>
                <a:gd name="connsiteY7" fmla="*/ 9694 h 39976"/>
                <a:gd name="connsiteX8" fmla="*/ 15891 w 29982"/>
                <a:gd name="connsiteY8" fmla="*/ 8295 h 39976"/>
                <a:gd name="connsiteX9" fmla="*/ 10694 w 29982"/>
                <a:gd name="connsiteY9" fmla="*/ 9494 h 39976"/>
                <a:gd name="connsiteX10" fmla="*/ 5397 w 29982"/>
                <a:gd name="connsiteY10" fmla="*/ 12992 h 39976"/>
                <a:gd name="connsiteX11" fmla="*/ 100 w 29982"/>
                <a:gd name="connsiteY11" fmla="*/ 6696 h 39976"/>
                <a:gd name="connsiteX12" fmla="*/ 5797 w 29982"/>
                <a:gd name="connsiteY12" fmla="*/ 2598 h 39976"/>
                <a:gd name="connsiteX13" fmla="*/ 10694 w 29982"/>
                <a:gd name="connsiteY13" fmla="*/ 700 h 39976"/>
                <a:gd name="connsiteX14" fmla="*/ 16690 w 29982"/>
                <a:gd name="connsiteY14" fmla="*/ 0 h 39976"/>
                <a:gd name="connsiteX15" fmla="*/ 24386 w 29982"/>
                <a:gd name="connsiteY15" fmla="*/ 1599 h 39976"/>
                <a:gd name="connsiteX16" fmla="*/ 29583 w 29982"/>
                <a:gd name="connsiteY16" fmla="*/ 5996 h 39976"/>
                <a:gd name="connsiteX17" fmla="*/ 31382 w 29982"/>
                <a:gd name="connsiteY17" fmla="*/ 12493 h 39976"/>
                <a:gd name="connsiteX18" fmla="*/ 30282 w 29982"/>
                <a:gd name="connsiteY18" fmla="*/ 18489 h 39976"/>
                <a:gd name="connsiteX19" fmla="*/ 26784 w 29982"/>
                <a:gd name="connsiteY19" fmla="*/ 24286 h 39976"/>
                <a:gd name="connsiteX20" fmla="*/ 18489 w 29982"/>
                <a:gd name="connsiteY20" fmla="*/ 32681 h 39976"/>
                <a:gd name="connsiteX21" fmla="*/ 12493 w 29982"/>
                <a:gd name="connsiteY21" fmla="*/ 38277 h 39976"/>
                <a:gd name="connsiteX22" fmla="*/ 12493 w 29982"/>
                <a:gd name="connsiteY22" fmla="*/ 38677 h 39976"/>
                <a:gd name="connsiteX23" fmla="*/ 32681 w 29982"/>
                <a:gd name="connsiteY23" fmla="*/ 38677 h 39976"/>
                <a:gd name="connsiteX24" fmla="*/ 32681 w 29982"/>
                <a:gd name="connsiteY24" fmla="*/ 4727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982" h="39976">
                  <a:moveTo>
                    <a:pt x="32381" y="47272"/>
                  </a:moveTo>
                  <a:lnTo>
                    <a:pt x="0" y="47272"/>
                  </a:lnTo>
                  <a:lnTo>
                    <a:pt x="0" y="40476"/>
                  </a:lnTo>
                  <a:lnTo>
                    <a:pt x="11693" y="28683"/>
                  </a:lnTo>
                  <a:cubicBezTo>
                    <a:pt x="15191" y="25185"/>
                    <a:pt x="17390" y="22687"/>
                    <a:pt x="18489" y="21287"/>
                  </a:cubicBezTo>
                  <a:cubicBezTo>
                    <a:pt x="19589" y="19888"/>
                    <a:pt x="20288" y="18689"/>
                    <a:pt x="20788" y="17490"/>
                  </a:cubicBezTo>
                  <a:cubicBezTo>
                    <a:pt x="21288" y="16290"/>
                    <a:pt x="21487" y="15091"/>
                    <a:pt x="21487" y="13892"/>
                  </a:cubicBezTo>
                  <a:cubicBezTo>
                    <a:pt x="21487" y="11993"/>
                    <a:pt x="20988" y="10694"/>
                    <a:pt x="19988" y="9694"/>
                  </a:cubicBezTo>
                  <a:cubicBezTo>
                    <a:pt x="18989" y="8795"/>
                    <a:pt x="17590" y="8295"/>
                    <a:pt x="15891" y="8295"/>
                  </a:cubicBezTo>
                  <a:cubicBezTo>
                    <a:pt x="14092" y="8295"/>
                    <a:pt x="12393" y="8695"/>
                    <a:pt x="10694" y="9494"/>
                  </a:cubicBezTo>
                  <a:cubicBezTo>
                    <a:pt x="8995" y="10294"/>
                    <a:pt x="7196" y="11493"/>
                    <a:pt x="5397" y="12992"/>
                  </a:cubicBezTo>
                  <a:lnTo>
                    <a:pt x="100" y="6696"/>
                  </a:lnTo>
                  <a:cubicBezTo>
                    <a:pt x="2399" y="4697"/>
                    <a:pt x="4298" y="3398"/>
                    <a:pt x="5797" y="2598"/>
                  </a:cubicBezTo>
                  <a:cubicBezTo>
                    <a:pt x="7296" y="1799"/>
                    <a:pt x="8895" y="1199"/>
                    <a:pt x="10694" y="700"/>
                  </a:cubicBezTo>
                  <a:cubicBezTo>
                    <a:pt x="12493" y="300"/>
                    <a:pt x="14492" y="0"/>
                    <a:pt x="16690" y="0"/>
                  </a:cubicBezTo>
                  <a:cubicBezTo>
                    <a:pt x="19589" y="0"/>
                    <a:pt x="22187" y="500"/>
                    <a:pt x="24386" y="1599"/>
                  </a:cubicBezTo>
                  <a:cubicBezTo>
                    <a:pt x="26584" y="2698"/>
                    <a:pt x="28283" y="4097"/>
                    <a:pt x="29583" y="5996"/>
                  </a:cubicBezTo>
                  <a:cubicBezTo>
                    <a:pt x="30782" y="7895"/>
                    <a:pt x="31382" y="10094"/>
                    <a:pt x="31382" y="12493"/>
                  </a:cubicBezTo>
                  <a:cubicBezTo>
                    <a:pt x="31382" y="14591"/>
                    <a:pt x="30982" y="16590"/>
                    <a:pt x="30282" y="18489"/>
                  </a:cubicBezTo>
                  <a:cubicBezTo>
                    <a:pt x="29583" y="20388"/>
                    <a:pt x="28383" y="22287"/>
                    <a:pt x="26784" y="24286"/>
                  </a:cubicBezTo>
                  <a:cubicBezTo>
                    <a:pt x="25185" y="26284"/>
                    <a:pt x="22387" y="29083"/>
                    <a:pt x="18489" y="32681"/>
                  </a:cubicBezTo>
                  <a:lnTo>
                    <a:pt x="12493" y="38277"/>
                  </a:lnTo>
                  <a:lnTo>
                    <a:pt x="12493" y="38677"/>
                  </a:lnTo>
                  <a:lnTo>
                    <a:pt x="32681" y="38677"/>
                  </a:lnTo>
                  <a:lnTo>
                    <a:pt x="32681" y="4727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A9B6C86E-16EB-445F-A900-A796E8E14E2C}"/>
                </a:ext>
              </a:extLst>
            </p:cNvPr>
            <p:cNvSpPr/>
            <p:nvPr/>
          </p:nvSpPr>
          <p:spPr>
            <a:xfrm>
              <a:off x="1920173" y="3994478"/>
              <a:ext cx="29982" cy="39977"/>
            </a:xfrm>
            <a:custGeom>
              <a:avLst/>
              <a:gdLst>
                <a:gd name="connsiteX0" fmla="*/ 30782 w 29982"/>
                <a:gd name="connsiteY0" fmla="*/ 10993 h 39976"/>
                <a:gd name="connsiteX1" fmla="*/ 28183 w 29982"/>
                <a:gd name="connsiteY1" fmla="*/ 18389 h 39976"/>
                <a:gd name="connsiteX2" fmla="*/ 20788 w 29982"/>
                <a:gd name="connsiteY2" fmla="*/ 22587 h 39976"/>
                <a:gd name="connsiteX3" fmla="*/ 20788 w 29982"/>
                <a:gd name="connsiteY3" fmla="*/ 22786 h 39976"/>
                <a:gd name="connsiteX4" fmla="*/ 29283 w 29982"/>
                <a:gd name="connsiteY4" fmla="*/ 26185 h 39976"/>
                <a:gd name="connsiteX5" fmla="*/ 32181 w 29982"/>
                <a:gd name="connsiteY5" fmla="*/ 33480 h 39976"/>
                <a:gd name="connsiteX6" fmla="*/ 27284 w 29982"/>
                <a:gd name="connsiteY6" fmla="*/ 43874 h 39976"/>
                <a:gd name="connsiteX7" fmla="*/ 13392 w 29982"/>
                <a:gd name="connsiteY7" fmla="*/ 47572 h 39976"/>
                <a:gd name="connsiteX8" fmla="*/ 0 w 29982"/>
                <a:gd name="connsiteY8" fmla="*/ 45073 h 39976"/>
                <a:gd name="connsiteX9" fmla="*/ 0 w 29982"/>
                <a:gd name="connsiteY9" fmla="*/ 36778 h 39976"/>
                <a:gd name="connsiteX10" fmla="*/ 5896 w 29982"/>
                <a:gd name="connsiteY10" fmla="*/ 38977 h 39976"/>
                <a:gd name="connsiteX11" fmla="*/ 12293 w 29982"/>
                <a:gd name="connsiteY11" fmla="*/ 39877 h 39976"/>
                <a:gd name="connsiteX12" fmla="*/ 19489 w 29982"/>
                <a:gd name="connsiteY12" fmla="*/ 38278 h 39976"/>
                <a:gd name="connsiteX13" fmla="*/ 21787 w 29982"/>
                <a:gd name="connsiteY13" fmla="*/ 32981 h 39976"/>
                <a:gd name="connsiteX14" fmla="*/ 19089 w 29982"/>
                <a:gd name="connsiteY14" fmla="*/ 28383 h 39976"/>
                <a:gd name="connsiteX15" fmla="*/ 10594 w 29982"/>
                <a:gd name="connsiteY15" fmla="*/ 26984 h 39976"/>
                <a:gd name="connsiteX16" fmla="*/ 7096 w 29982"/>
                <a:gd name="connsiteY16" fmla="*/ 26984 h 39976"/>
                <a:gd name="connsiteX17" fmla="*/ 7096 w 29982"/>
                <a:gd name="connsiteY17" fmla="*/ 19489 h 39976"/>
                <a:gd name="connsiteX18" fmla="*/ 10694 w 29982"/>
                <a:gd name="connsiteY18" fmla="*/ 19489 h 39976"/>
                <a:gd name="connsiteX19" fmla="*/ 18589 w 29982"/>
                <a:gd name="connsiteY19" fmla="*/ 18089 h 39976"/>
                <a:gd name="connsiteX20" fmla="*/ 21088 w 29982"/>
                <a:gd name="connsiteY20" fmla="*/ 13292 h 39976"/>
                <a:gd name="connsiteX21" fmla="*/ 14491 w 29982"/>
                <a:gd name="connsiteY21" fmla="*/ 7995 h 39976"/>
                <a:gd name="connsiteX22" fmla="*/ 9894 w 29982"/>
                <a:gd name="connsiteY22" fmla="*/ 8795 h 39976"/>
                <a:gd name="connsiteX23" fmla="*/ 4597 w 29982"/>
                <a:gd name="connsiteY23" fmla="*/ 11393 h 39976"/>
                <a:gd name="connsiteX24" fmla="*/ 100 w 29982"/>
                <a:gd name="connsiteY24" fmla="*/ 4597 h 39976"/>
                <a:gd name="connsiteX25" fmla="*/ 15191 w 29982"/>
                <a:gd name="connsiteY25" fmla="*/ 0 h 39976"/>
                <a:gd name="connsiteX26" fmla="*/ 26584 w 29982"/>
                <a:gd name="connsiteY26" fmla="*/ 2898 h 39976"/>
                <a:gd name="connsiteX27" fmla="*/ 30782 w 29982"/>
                <a:gd name="connsiteY27" fmla="*/ 109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982" h="39976">
                  <a:moveTo>
                    <a:pt x="30782" y="10993"/>
                  </a:moveTo>
                  <a:cubicBezTo>
                    <a:pt x="30782" y="13892"/>
                    <a:pt x="29882" y="16390"/>
                    <a:pt x="28183" y="18389"/>
                  </a:cubicBezTo>
                  <a:cubicBezTo>
                    <a:pt x="26484" y="20388"/>
                    <a:pt x="23986" y="21787"/>
                    <a:pt x="20788" y="22587"/>
                  </a:cubicBezTo>
                  <a:lnTo>
                    <a:pt x="20788" y="22786"/>
                  </a:lnTo>
                  <a:cubicBezTo>
                    <a:pt x="24486" y="23286"/>
                    <a:pt x="27384" y="24386"/>
                    <a:pt x="29283" y="26185"/>
                  </a:cubicBezTo>
                  <a:cubicBezTo>
                    <a:pt x="31182" y="27984"/>
                    <a:pt x="32181" y="30382"/>
                    <a:pt x="32181" y="33480"/>
                  </a:cubicBezTo>
                  <a:cubicBezTo>
                    <a:pt x="32181" y="37978"/>
                    <a:pt x="30582" y="41376"/>
                    <a:pt x="27284" y="43874"/>
                  </a:cubicBezTo>
                  <a:cubicBezTo>
                    <a:pt x="24086" y="46373"/>
                    <a:pt x="19388" y="47572"/>
                    <a:pt x="13392" y="47572"/>
                  </a:cubicBezTo>
                  <a:cubicBezTo>
                    <a:pt x="8395" y="47572"/>
                    <a:pt x="3898" y="46773"/>
                    <a:pt x="0" y="45073"/>
                  </a:cubicBezTo>
                  <a:lnTo>
                    <a:pt x="0" y="36778"/>
                  </a:lnTo>
                  <a:cubicBezTo>
                    <a:pt x="1799" y="37678"/>
                    <a:pt x="3798" y="38477"/>
                    <a:pt x="5896" y="38977"/>
                  </a:cubicBezTo>
                  <a:cubicBezTo>
                    <a:pt x="8095" y="39577"/>
                    <a:pt x="10194" y="39877"/>
                    <a:pt x="12293" y="39877"/>
                  </a:cubicBezTo>
                  <a:cubicBezTo>
                    <a:pt x="15491" y="39877"/>
                    <a:pt x="17889" y="39377"/>
                    <a:pt x="19489" y="38278"/>
                  </a:cubicBezTo>
                  <a:cubicBezTo>
                    <a:pt x="20988" y="37178"/>
                    <a:pt x="21787" y="35379"/>
                    <a:pt x="21787" y="32981"/>
                  </a:cubicBezTo>
                  <a:cubicBezTo>
                    <a:pt x="21787" y="30782"/>
                    <a:pt x="20888" y="29283"/>
                    <a:pt x="19089" y="28383"/>
                  </a:cubicBezTo>
                  <a:cubicBezTo>
                    <a:pt x="17290" y="27484"/>
                    <a:pt x="14491" y="26984"/>
                    <a:pt x="10594" y="26984"/>
                  </a:cubicBezTo>
                  <a:lnTo>
                    <a:pt x="7096" y="26984"/>
                  </a:lnTo>
                  <a:lnTo>
                    <a:pt x="7096" y="19489"/>
                  </a:lnTo>
                  <a:lnTo>
                    <a:pt x="10694" y="19489"/>
                  </a:lnTo>
                  <a:cubicBezTo>
                    <a:pt x="14292" y="19489"/>
                    <a:pt x="16890" y="18989"/>
                    <a:pt x="18589" y="18089"/>
                  </a:cubicBezTo>
                  <a:cubicBezTo>
                    <a:pt x="20288" y="17190"/>
                    <a:pt x="21088" y="15591"/>
                    <a:pt x="21088" y="13292"/>
                  </a:cubicBezTo>
                  <a:cubicBezTo>
                    <a:pt x="21088" y="9794"/>
                    <a:pt x="18889" y="7995"/>
                    <a:pt x="14491" y="7995"/>
                  </a:cubicBezTo>
                  <a:cubicBezTo>
                    <a:pt x="12992" y="7995"/>
                    <a:pt x="11393" y="8295"/>
                    <a:pt x="9894" y="8795"/>
                  </a:cubicBezTo>
                  <a:cubicBezTo>
                    <a:pt x="8295" y="9295"/>
                    <a:pt x="6596" y="10194"/>
                    <a:pt x="4597" y="11393"/>
                  </a:cubicBezTo>
                  <a:lnTo>
                    <a:pt x="100" y="4597"/>
                  </a:lnTo>
                  <a:cubicBezTo>
                    <a:pt x="4297" y="1599"/>
                    <a:pt x="9394" y="0"/>
                    <a:pt x="15191" y="0"/>
                  </a:cubicBezTo>
                  <a:cubicBezTo>
                    <a:pt x="19988" y="0"/>
                    <a:pt x="23786" y="999"/>
                    <a:pt x="26584" y="2898"/>
                  </a:cubicBezTo>
                  <a:cubicBezTo>
                    <a:pt x="29383" y="4797"/>
                    <a:pt x="30782" y="7495"/>
                    <a:pt x="30782" y="109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4F987DDD-E049-49FF-BA1C-F8EBE577E3E1}"/>
                </a:ext>
              </a:extLst>
            </p:cNvPr>
            <p:cNvSpPr/>
            <p:nvPr/>
          </p:nvSpPr>
          <p:spPr>
            <a:xfrm>
              <a:off x="1978238" y="3842367"/>
              <a:ext cx="169900" cy="9994"/>
            </a:xfrm>
            <a:custGeom>
              <a:avLst/>
              <a:gdLst>
                <a:gd name="connsiteX0" fmla="*/ 166302 w 169900"/>
                <a:gd name="connsiteY0" fmla="*/ 12792 h 9994"/>
                <a:gd name="connsiteX1" fmla="*/ 6396 w 169900"/>
                <a:gd name="connsiteY1" fmla="*/ 12792 h 9994"/>
                <a:gd name="connsiteX2" fmla="*/ 0 w 169900"/>
                <a:gd name="connsiteY2" fmla="*/ 6396 h 9994"/>
                <a:gd name="connsiteX3" fmla="*/ 6396 w 169900"/>
                <a:gd name="connsiteY3" fmla="*/ 0 h 9994"/>
                <a:gd name="connsiteX4" fmla="*/ 166302 w 169900"/>
                <a:gd name="connsiteY4" fmla="*/ 0 h 9994"/>
                <a:gd name="connsiteX5" fmla="*/ 172698 w 169900"/>
                <a:gd name="connsiteY5" fmla="*/ 6396 h 9994"/>
                <a:gd name="connsiteX6" fmla="*/ 166302 w 16990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00" h="9994">
                  <a:moveTo>
                    <a:pt x="166302" y="12792"/>
                  </a:moveTo>
                  <a:lnTo>
                    <a:pt x="6396" y="12792"/>
                  </a:lnTo>
                  <a:cubicBezTo>
                    <a:pt x="2898" y="12792"/>
                    <a:pt x="0" y="99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8" y="2898"/>
                    <a:pt x="172698" y="6396"/>
                  </a:cubicBezTo>
                  <a:cubicBezTo>
                    <a:pt x="172698" y="9994"/>
                    <a:pt x="169800" y="12792"/>
                    <a:pt x="16630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29FBD8E9-8985-4D4A-9A5B-F04DF69FBE7A}"/>
                </a:ext>
              </a:extLst>
            </p:cNvPr>
            <p:cNvSpPr/>
            <p:nvPr/>
          </p:nvSpPr>
          <p:spPr>
            <a:xfrm>
              <a:off x="1978238" y="3926818"/>
              <a:ext cx="169900" cy="9994"/>
            </a:xfrm>
            <a:custGeom>
              <a:avLst/>
              <a:gdLst>
                <a:gd name="connsiteX0" fmla="*/ 166302 w 169900"/>
                <a:gd name="connsiteY0" fmla="*/ 12792 h 9994"/>
                <a:gd name="connsiteX1" fmla="*/ 6396 w 169900"/>
                <a:gd name="connsiteY1" fmla="*/ 12792 h 9994"/>
                <a:gd name="connsiteX2" fmla="*/ 0 w 169900"/>
                <a:gd name="connsiteY2" fmla="*/ 6396 h 9994"/>
                <a:gd name="connsiteX3" fmla="*/ 6396 w 169900"/>
                <a:gd name="connsiteY3" fmla="*/ 0 h 9994"/>
                <a:gd name="connsiteX4" fmla="*/ 166302 w 169900"/>
                <a:gd name="connsiteY4" fmla="*/ 0 h 9994"/>
                <a:gd name="connsiteX5" fmla="*/ 172698 w 169900"/>
                <a:gd name="connsiteY5" fmla="*/ 6396 h 9994"/>
                <a:gd name="connsiteX6" fmla="*/ 166302 w 16990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00" h="9994">
                  <a:moveTo>
                    <a:pt x="16630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8" y="2898"/>
                    <a:pt x="172698" y="6396"/>
                  </a:cubicBezTo>
                  <a:cubicBezTo>
                    <a:pt x="172698" y="9894"/>
                    <a:pt x="169800" y="12792"/>
                    <a:pt x="16630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9D674ED4-779C-4EB0-8FFF-4BA8C1E46E87}"/>
                </a:ext>
              </a:extLst>
            </p:cNvPr>
            <p:cNvSpPr/>
            <p:nvPr/>
          </p:nvSpPr>
          <p:spPr>
            <a:xfrm>
              <a:off x="1978238" y="4011268"/>
              <a:ext cx="169900" cy="9994"/>
            </a:xfrm>
            <a:custGeom>
              <a:avLst/>
              <a:gdLst>
                <a:gd name="connsiteX0" fmla="*/ 166302 w 169900"/>
                <a:gd name="connsiteY0" fmla="*/ 12792 h 9994"/>
                <a:gd name="connsiteX1" fmla="*/ 6396 w 169900"/>
                <a:gd name="connsiteY1" fmla="*/ 12792 h 9994"/>
                <a:gd name="connsiteX2" fmla="*/ 0 w 169900"/>
                <a:gd name="connsiteY2" fmla="*/ 6396 h 9994"/>
                <a:gd name="connsiteX3" fmla="*/ 6396 w 169900"/>
                <a:gd name="connsiteY3" fmla="*/ 0 h 9994"/>
                <a:gd name="connsiteX4" fmla="*/ 166302 w 169900"/>
                <a:gd name="connsiteY4" fmla="*/ 0 h 9994"/>
                <a:gd name="connsiteX5" fmla="*/ 172698 w 169900"/>
                <a:gd name="connsiteY5" fmla="*/ 6396 h 9994"/>
                <a:gd name="connsiteX6" fmla="*/ 166302 w 16990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00" h="9994">
                  <a:moveTo>
                    <a:pt x="16630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8" y="2798"/>
                    <a:pt x="172698" y="6396"/>
                  </a:cubicBezTo>
                  <a:cubicBezTo>
                    <a:pt x="172698" y="9894"/>
                    <a:pt x="169800" y="12792"/>
                    <a:pt x="16630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0" name="Group 949">
            <a:extLst>
              <a:ext uri="{FF2B5EF4-FFF2-40B4-BE49-F238E27FC236}">
                <a16:creationId xmlns:a16="http://schemas.microsoft.com/office/drawing/2014/main" id="{8796FE43-DAFC-42CA-9D8C-313B496B3A02}"/>
              </a:ext>
            </a:extLst>
          </p:cNvPr>
          <p:cNvGrpSpPr/>
          <p:nvPr/>
        </p:nvGrpSpPr>
        <p:grpSpPr>
          <a:xfrm>
            <a:off x="2903595" y="3685260"/>
            <a:ext cx="465226" cy="459730"/>
            <a:chOff x="2903595" y="3685260"/>
            <a:chExt cx="465226" cy="459730"/>
          </a:xfrm>
          <a:solidFill>
            <a:srgbClr val="FFFFFF"/>
          </a:solidFill>
        </p:grpSpPr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97F254E5-183A-49E3-B255-3E0B4DA18FE6}"/>
                </a:ext>
              </a:extLst>
            </p:cNvPr>
            <p:cNvSpPr/>
            <p:nvPr/>
          </p:nvSpPr>
          <p:spPr>
            <a:xfrm>
              <a:off x="3036516" y="3685260"/>
              <a:ext cx="329806" cy="459730"/>
            </a:xfrm>
            <a:custGeom>
              <a:avLst/>
              <a:gdLst>
                <a:gd name="connsiteX0" fmla="*/ 292428 w 329806"/>
                <a:gd name="connsiteY0" fmla="*/ 464327 h 459729"/>
                <a:gd name="connsiteX1" fmla="*/ 40176 w 329806"/>
                <a:gd name="connsiteY1" fmla="*/ 464327 h 459729"/>
                <a:gd name="connsiteX2" fmla="*/ 6696 w 329806"/>
                <a:gd name="connsiteY2" fmla="*/ 446338 h 459729"/>
                <a:gd name="connsiteX3" fmla="*/ 8495 w 329806"/>
                <a:gd name="connsiteY3" fmla="*/ 437443 h 459729"/>
                <a:gd name="connsiteX4" fmla="*/ 17390 w 329806"/>
                <a:gd name="connsiteY4" fmla="*/ 439242 h 459729"/>
                <a:gd name="connsiteX5" fmla="*/ 40176 w 329806"/>
                <a:gd name="connsiteY5" fmla="*/ 451535 h 459729"/>
                <a:gd name="connsiteX6" fmla="*/ 292428 w 329806"/>
                <a:gd name="connsiteY6" fmla="*/ 451535 h 459729"/>
                <a:gd name="connsiteX7" fmla="*/ 319812 w 329806"/>
                <a:gd name="connsiteY7" fmla="*/ 424151 h 459729"/>
                <a:gd name="connsiteX8" fmla="*/ 319812 w 329806"/>
                <a:gd name="connsiteY8" fmla="*/ 315015 h 459729"/>
                <a:gd name="connsiteX9" fmla="*/ 326208 w 329806"/>
                <a:gd name="connsiteY9" fmla="*/ 308619 h 459729"/>
                <a:gd name="connsiteX10" fmla="*/ 332604 w 329806"/>
                <a:gd name="connsiteY10" fmla="*/ 315015 h 459729"/>
                <a:gd name="connsiteX11" fmla="*/ 332604 w 329806"/>
                <a:gd name="connsiteY11" fmla="*/ 424151 h 459729"/>
                <a:gd name="connsiteX12" fmla="*/ 292428 w 329806"/>
                <a:gd name="connsiteY12" fmla="*/ 464327 h 459729"/>
                <a:gd name="connsiteX13" fmla="*/ 6496 w 329806"/>
                <a:gd name="connsiteY13" fmla="*/ 431147 h 459729"/>
                <a:gd name="connsiteX14" fmla="*/ 6496 w 329806"/>
                <a:gd name="connsiteY14" fmla="*/ 431147 h 459729"/>
                <a:gd name="connsiteX15" fmla="*/ 0 w 329806"/>
                <a:gd name="connsiteY15" fmla="*/ 424850 h 459729"/>
                <a:gd name="connsiteX16" fmla="*/ 0 w 329806"/>
                <a:gd name="connsiteY16" fmla="*/ 424850 h 459729"/>
                <a:gd name="connsiteX17" fmla="*/ 0 w 329806"/>
                <a:gd name="connsiteY17" fmla="*/ 424850 h 459729"/>
                <a:gd name="connsiteX18" fmla="*/ 1799 w 329806"/>
                <a:gd name="connsiteY18" fmla="*/ 420253 h 459729"/>
                <a:gd name="connsiteX19" fmla="*/ 6296 w 329806"/>
                <a:gd name="connsiteY19" fmla="*/ 418354 h 459729"/>
                <a:gd name="connsiteX20" fmla="*/ 6396 w 329806"/>
                <a:gd name="connsiteY20" fmla="*/ 418354 h 459729"/>
                <a:gd name="connsiteX21" fmla="*/ 12792 w 329806"/>
                <a:gd name="connsiteY21" fmla="*/ 424651 h 459729"/>
                <a:gd name="connsiteX22" fmla="*/ 6496 w 329806"/>
                <a:gd name="connsiteY22" fmla="*/ 431147 h 459729"/>
                <a:gd name="connsiteX23" fmla="*/ 6496 w 329806"/>
                <a:gd name="connsiteY23" fmla="*/ 431147 h 459729"/>
                <a:gd name="connsiteX24" fmla="*/ 6396 w 329806"/>
                <a:gd name="connsiteY24" fmla="*/ 411958 h 459729"/>
                <a:gd name="connsiteX25" fmla="*/ 0 w 329806"/>
                <a:gd name="connsiteY25" fmla="*/ 405562 h 459729"/>
                <a:gd name="connsiteX26" fmla="*/ 0 w 329806"/>
                <a:gd name="connsiteY26" fmla="*/ 213674 h 459729"/>
                <a:gd name="connsiteX27" fmla="*/ 6396 w 329806"/>
                <a:gd name="connsiteY27" fmla="*/ 207278 h 459729"/>
                <a:gd name="connsiteX28" fmla="*/ 12792 w 329806"/>
                <a:gd name="connsiteY28" fmla="*/ 213674 h 459729"/>
                <a:gd name="connsiteX29" fmla="*/ 12792 w 329806"/>
                <a:gd name="connsiteY29" fmla="*/ 405562 h 459729"/>
                <a:gd name="connsiteX30" fmla="*/ 6396 w 329806"/>
                <a:gd name="connsiteY30" fmla="*/ 411958 h 459729"/>
                <a:gd name="connsiteX31" fmla="*/ 326208 w 329806"/>
                <a:gd name="connsiteY31" fmla="*/ 302222 h 459729"/>
                <a:gd name="connsiteX32" fmla="*/ 319812 w 329806"/>
                <a:gd name="connsiteY32" fmla="*/ 295826 h 459729"/>
                <a:gd name="connsiteX33" fmla="*/ 319812 w 329806"/>
                <a:gd name="connsiteY33" fmla="*/ 103939 h 459729"/>
                <a:gd name="connsiteX34" fmla="*/ 326208 w 329806"/>
                <a:gd name="connsiteY34" fmla="*/ 97543 h 459729"/>
                <a:gd name="connsiteX35" fmla="*/ 332604 w 329806"/>
                <a:gd name="connsiteY35" fmla="*/ 103939 h 459729"/>
                <a:gd name="connsiteX36" fmla="*/ 332604 w 329806"/>
                <a:gd name="connsiteY36" fmla="*/ 295826 h 459729"/>
                <a:gd name="connsiteX37" fmla="*/ 326208 w 329806"/>
                <a:gd name="connsiteY37" fmla="*/ 302222 h 459729"/>
                <a:gd name="connsiteX38" fmla="*/ 6396 w 329806"/>
                <a:gd name="connsiteY38" fmla="*/ 200882 h 459729"/>
                <a:gd name="connsiteX39" fmla="*/ 0 w 329806"/>
                <a:gd name="connsiteY39" fmla="*/ 194486 h 459729"/>
                <a:gd name="connsiteX40" fmla="*/ 0 w 329806"/>
                <a:gd name="connsiteY40" fmla="*/ 40276 h 459729"/>
                <a:gd name="connsiteX41" fmla="*/ 40176 w 329806"/>
                <a:gd name="connsiteY41" fmla="*/ 0 h 459729"/>
                <a:gd name="connsiteX42" fmla="*/ 228766 w 329806"/>
                <a:gd name="connsiteY42" fmla="*/ 0 h 459729"/>
                <a:gd name="connsiteX43" fmla="*/ 235162 w 329806"/>
                <a:gd name="connsiteY43" fmla="*/ 6396 h 459729"/>
                <a:gd name="connsiteX44" fmla="*/ 228766 w 329806"/>
                <a:gd name="connsiteY44" fmla="*/ 12792 h 459729"/>
                <a:gd name="connsiteX45" fmla="*/ 40176 w 329806"/>
                <a:gd name="connsiteY45" fmla="*/ 12792 h 459729"/>
                <a:gd name="connsiteX46" fmla="*/ 12792 w 329806"/>
                <a:gd name="connsiteY46" fmla="*/ 40276 h 459729"/>
                <a:gd name="connsiteX47" fmla="*/ 12792 w 329806"/>
                <a:gd name="connsiteY47" fmla="*/ 194486 h 459729"/>
                <a:gd name="connsiteX48" fmla="*/ 6396 w 329806"/>
                <a:gd name="connsiteY48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428" y="464327"/>
                  </a:moveTo>
                  <a:lnTo>
                    <a:pt x="40176" y="464327"/>
                  </a:lnTo>
                  <a:cubicBezTo>
                    <a:pt x="26684" y="464327"/>
                    <a:pt x="14192" y="457531"/>
                    <a:pt x="6696" y="446338"/>
                  </a:cubicBezTo>
                  <a:cubicBezTo>
                    <a:pt x="4797" y="443440"/>
                    <a:pt x="5597" y="439442"/>
                    <a:pt x="8495" y="437443"/>
                  </a:cubicBezTo>
                  <a:cubicBezTo>
                    <a:pt x="11293" y="435544"/>
                    <a:pt x="15491" y="436444"/>
                    <a:pt x="17390" y="439242"/>
                  </a:cubicBezTo>
                  <a:cubicBezTo>
                    <a:pt x="22487" y="446937"/>
                    <a:pt x="30982" y="451535"/>
                    <a:pt x="40176" y="451535"/>
                  </a:cubicBezTo>
                  <a:lnTo>
                    <a:pt x="292428" y="451535"/>
                  </a:lnTo>
                  <a:cubicBezTo>
                    <a:pt x="307519" y="451435"/>
                    <a:pt x="319812" y="439142"/>
                    <a:pt x="319812" y="424151"/>
                  </a:cubicBezTo>
                  <a:lnTo>
                    <a:pt x="319812" y="315015"/>
                  </a:lnTo>
                  <a:cubicBezTo>
                    <a:pt x="319812" y="311417"/>
                    <a:pt x="322710" y="308619"/>
                    <a:pt x="326208" y="308619"/>
                  </a:cubicBezTo>
                  <a:cubicBezTo>
                    <a:pt x="329806" y="308619"/>
                    <a:pt x="332604" y="311417"/>
                    <a:pt x="332604" y="315015"/>
                  </a:cubicBezTo>
                  <a:lnTo>
                    <a:pt x="332604" y="424151"/>
                  </a:lnTo>
                  <a:cubicBezTo>
                    <a:pt x="332604" y="446238"/>
                    <a:pt x="314615" y="464327"/>
                    <a:pt x="292428" y="4643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898" y="431147"/>
                    <a:pt x="100" y="428348"/>
                    <a:pt x="0" y="424850"/>
                  </a:cubicBezTo>
                  <a:lnTo>
                    <a:pt x="0" y="424850"/>
                  </a:lnTo>
                  <a:lnTo>
                    <a:pt x="0" y="424850"/>
                  </a:lnTo>
                  <a:cubicBezTo>
                    <a:pt x="0" y="423151"/>
                    <a:pt x="600" y="421552"/>
                    <a:pt x="1799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396" y="418354"/>
                  </a:lnTo>
                  <a:cubicBezTo>
                    <a:pt x="9894" y="418354"/>
                    <a:pt x="12693" y="421052"/>
                    <a:pt x="12792" y="424651"/>
                  </a:cubicBezTo>
                  <a:cubicBezTo>
                    <a:pt x="12892" y="428149"/>
                    <a:pt x="100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562"/>
                  </a:cubicBezTo>
                  <a:lnTo>
                    <a:pt x="0" y="213674"/>
                  </a:lnTo>
                  <a:cubicBezTo>
                    <a:pt x="0" y="210077"/>
                    <a:pt x="2898" y="207278"/>
                    <a:pt x="6396" y="207278"/>
                  </a:cubicBezTo>
                  <a:cubicBezTo>
                    <a:pt x="9894" y="207278"/>
                    <a:pt x="12792" y="210077"/>
                    <a:pt x="12792" y="213674"/>
                  </a:cubicBezTo>
                  <a:lnTo>
                    <a:pt x="12792" y="405562"/>
                  </a:lnTo>
                  <a:cubicBezTo>
                    <a:pt x="12792" y="409060"/>
                    <a:pt x="9894" y="411958"/>
                    <a:pt x="6396" y="411958"/>
                  </a:cubicBezTo>
                  <a:close/>
                  <a:moveTo>
                    <a:pt x="326208" y="302222"/>
                  </a:moveTo>
                  <a:cubicBezTo>
                    <a:pt x="322710" y="302222"/>
                    <a:pt x="319812" y="299324"/>
                    <a:pt x="319812" y="295826"/>
                  </a:cubicBezTo>
                  <a:lnTo>
                    <a:pt x="319812" y="103939"/>
                  </a:lnTo>
                  <a:cubicBezTo>
                    <a:pt x="319812" y="100341"/>
                    <a:pt x="322710" y="97543"/>
                    <a:pt x="326208" y="97543"/>
                  </a:cubicBezTo>
                  <a:cubicBezTo>
                    <a:pt x="329806" y="97543"/>
                    <a:pt x="332604" y="100341"/>
                    <a:pt x="332604" y="103939"/>
                  </a:cubicBezTo>
                  <a:lnTo>
                    <a:pt x="332604" y="295826"/>
                  </a:lnTo>
                  <a:cubicBezTo>
                    <a:pt x="332604" y="299324"/>
                    <a:pt x="329806" y="302222"/>
                    <a:pt x="326208" y="302222"/>
                  </a:cubicBezTo>
                  <a:close/>
                  <a:moveTo>
                    <a:pt x="6396" y="200882"/>
                  </a:moveTo>
                  <a:cubicBezTo>
                    <a:pt x="2898" y="200882"/>
                    <a:pt x="0" y="197984"/>
                    <a:pt x="0" y="194486"/>
                  </a:cubicBezTo>
                  <a:lnTo>
                    <a:pt x="0" y="40276"/>
                  </a:lnTo>
                  <a:cubicBezTo>
                    <a:pt x="0" y="18089"/>
                    <a:pt x="18089" y="0"/>
                    <a:pt x="40176" y="0"/>
                  </a:cubicBezTo>
                  <a:lnTo>
                    <a:pt x="228766" y="0"/>
                  </a:lnTo>
                  <a:cubicBezTo>
                    <a:pt x="232264" y="0"/>
                    <a:pt x="235162" y="2898"/>
                    <a:pt x="235162" y="6396"/>
                  </a:cubicBezTo>
                  <a:cubicBezTo>
                    <a:pt x="235162" y="9994"/>
                    <a:pt x="232264" y="12792"/>
                    <a:pt x="228766" y="12792"/>
                  </a:cubicBezTo>
                  <a:lnTo>
                    <a:pt x="40176" y="12792"/>
                  </a:lnTo>
                  <a:cubicBezTo>
                    <a:pt x="25085" y="12892"/>
                    <a:pt x="12792" y="25185"/>
                    <a:pt x="12792" y="40276"/>
                  </a:cubicBezTo>
                  <a:lnTo>
                    <a:pt x="12792" y="194486"/>
                  </a:lnTo>
                  <a:cubicBezTo>
                    <a:pt x="12792" y="197984"/>
                    <a:pt x="9894" y="200882"/>
                    <a:pt x="639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90937439-861D-47E3-9E72-DA2883ACFA12}"/>
                </a:ext>
              </a:extLst>
            </p:cNvPr>
            <p:cNvSpPr/>
            <p:nvPr/>
          </p:nvSpPr>
          <p:spPr>
            <a:xfrm>
              <a:off x="3258886" y="3688358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7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337 w 109935"/>
                <a:gd name="connsiteY10" fmla="*/ 96243 h 99941"/>
                <a:gd name="connsiteX11" fmla="*/ 109736 w 109935"/>
                <a:gd name="connsiteY11" fmla="*/ 103239 h 99941"/>
                <a:gd name="connsiteX12" fmla="*/ 103839 w 109935"/>
                <a:gd name="connsiteY12" fmla="*/ 107237 h 99941"/>
                <a:gd name="connsiteX13" fmla="*/ 12792 w 109935"/>
                <a:gd name="connsiteY13" fmla="*/ 94444 h 99941"/>
                <a:gd name="connsiteX14" fmla="*/ 88448 w 109935"/>
                <a:gd name="connsiteY14" fmla="*/ 94444 h 99941"/>
                <a:gd name="connsiteX15" fmla="*/ 13292 w 109935"/>
                <a:gd name="connsiteY15" fmla="*/ 19289 h 99941"/>
                <a:gd name="connsiteX16" fmla="*/ 12792 w 109935"/>
                <a:gd name="connsiteY16" fmla="*/ 18689 h 99941"/>
                <a:gd name="connsiteX17" fmla="*/ 12792 w 109935"/>
                <a:gd name="connsiteY17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3098" y="106537"/>
                    <a:pt x="1899" y="105338"/>
                  </a:cubicBezTo>
                  <a:cubicBezTo>
                    <a:pt x="700" y="104139"/>
                    <a:pt x="0" y="1024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10794"/>
                  </a:lnTo>
                  <a:cubicBezTo>
                    <a:pt x="12893" y="10594"/>
                    <a:pt x="13092" y="10394"/>
                    <a:pt x="13292" y="10194"/>
                  </a:cubicBezTo>
                  <a:cubicBezTo>
                    <a:pt x="15691" y="7795"/>
                    <a:pt x="19889" y="7795"/>
                    <a:pt x="22287" y="10194"/>
                  </a:cubicBezTo>
                  <a:lnTo>
                    <a:pt x="108337" y="96243"/>
                  </a:lnTo>
                  <a:cubicBezTo>
                    <a:pt x="110235" y="98142"/>
                    <a:pt x="110735" y="100841"/>
                    <a:pt x="109736" y="103239"/>
                  </a:cubicBezTo>
                  <a:cubicBezTo>
                    <a:pt x="108736" y="105638"/>
                    <a:pt x="106438" y="107237"/>
                    <a:pt x="103839" y="107237"/>
                  </a:cubicBezTo>
                  <a:close/>
                  <a:moveTo>
                    <a:pt x="12792" y="94444"/>
                  </a:moveTo>
                  <a:lnTo>
                    <a:pt x="88448" y="94444"/>
                  </a:lnTo>
                  <a:lnTo>
                    <a:pt x="13292" y="19289"/>
                  </a:lnTo>
                  <a:cubicBezTo>
                    <a:pt x="13092" y="19089"/>
                    <a:pt x="12893" y="18889"/>
                    <a:pt x="12792" y="18689"/>
                  </a:cubicBezTo>
                  <a:lnTo>
                    <a:pt x="12792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A5D90CA-3740-441A-B171-53C1ED99F44C}"/>
                </a:ext>
              </a:extLst>
            </p:cNvPr>
            <p:cNvSpPr/>
            <p:nvPr/>
          </p:nvSpPr>
          <p:spPr>
            <a:xfrm>
              <a:off x="2936975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5F6760D1-9690-4354-BD05-2D55F1BD8DB8}"/>
                </a:ext>
              </a:extLst>
            </p:cNvPr>
            <p:cNvSpPr/>
            <p:nvPr/>
          </p:nvSpPr>
          <p:spPr>
            <a:xfrm>
              <a:off x="2948168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F6E0CB96-16DC-4827-9F78-46B579151B40}"/>
                </a:ext>
              </a:extLst>
            </p:cNvPr>
            <p:cNvSpPr/>
            <p:nvPr/>
          </p:nvSpPr>
          <p:spPr>
            <a:xfrm>
              <a:off x="2961361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C85A073C-EE09-4582-A505-1F0F1CA8F88C}"/>
                </a:ext>
              </a:extLst>
            </p:cNvPr>
            <p:cNvSpPr/>
            <p:nvPr/>
          </p:nvSpPr>
          <p:spPr>
            <a:xfrm>
              <a:off x="2903595" y="390792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DEAF5C5-8A19-4DCE-B937-3F78A34E47C4}"/>
                </a:ext>
              </a:extLst>
            </p:cNvPr>
            <p:cNvSpPr/>
            <p:nvPr/>
          </p:nvSpPr>
          <p:spPr>
            <a:xfrm>
              <a:off x="2920185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CD5F7451-A96B-48D6-8679-1DDE869A6636}"/>
                </a:ext>
              </a:extLst>
            </p:cNvPr>
            <p:cNvSpPr/>
            <p:nvPr/>
          </p:nvSpPr>
          <p:spPr>
            <a:xfrm>
              <a:off x="2957380" y="3940847"/>
              <a:ext cx="59965" cy="59965"/>
            </a:xfrm>
            <a:custGeom>
              <a:avLst/>
              <a:gdLst>
                <a:gd name="connsiteX0" fmla="*/ 30965 w 59964"/>
                <a:gd name="connsiteY0" fmla="*/ 61926 h 59964"/>
                <a:gd name="connsiteX1" fmla="*/ 13275 w 59964"/>
                <a:gd name="connsiteY1" fmla="*/ 56330 h 59964"/>
                <a:gd name="connsiteX2" fmla="*/ 482 w 59964"/>
                <a:gd name="connsiteY2" fmla="*/ 36341 h 59964"/>
                <a:gd name="connsiteX3" fmla="*/ 25568 w 59964"/>
                <a:gd name="connsiteY3" fmla="*/ 462 h 59964"/>
                <a:gd name="connsiteX4" fmla="*/ 48754 w 59964"/>
                <a:gd name="connsiteY4" fmla="*/ 5559 h 59964"/>
                <a:gd name="connsiteX5" fmla="*/ 61547 w 59964"/>
                <a:gd name="connsiteY5" fmla="*/ 25548 h 59964"/>
                <a:gd name="connsiteX6" fmla="*/ 61547 w 59964"/>
                <a:gd name="connsiteY6" fmla="*/ 25548 h 59964"/>
                <a:gd name="connsiteX7" fmla="*/ 36461 w 59964"/>
                <a:gd name="connsiteY7" fmla="*/ 61426 h 59964"/>
                <a:gd name="connsiteX8" fmla="*/ 30965 w 59964"/>
                <a:gd name="connsiteY8" fmla="*/ 61926 h 59964"/>
                <a:gd name="connsiteX9" fmla="*/ 31065 w 59964"/>
                <a:gd name="connsiteY9" fmla="*/ 12655 h 59964"/>
                <a:gd name="connsiteX10" fmla="*/ 27866 w 59964"/>
                <a:gd name="connsiteY10" fmla="*/ 12955 h 59964"/>
                <a:gd name="connsiteX11" fmla="*/ 13175 w 59964"/>
                <a:gd name="connsiteY11" fmla="*/ 34043 h 59964"/>
                <a:gd name="connsiteX12" fmla="*/ 20671 w 59964"/>
                <a:gd name="connsiteY12" fmla="*/ 45736 h 59964"/>
                <a:gd name="connsiteX13" fmla="*/ 34263 w 59964"/>
                <a:gd name="connsiteY13" fmla="*/ 48734 h 59964"/>
                <a:gd name="connsiteX14" fmla="*/ 48954 w 59964"/>
                <a:gd name="connsiteY14" fmla="*/ 27646 h 59964"/>
                <a:gd name="connsiteX15" fmla="*/ 41458 w 59964"/>
                <a:gd name="connsiteY15" fmla="*/ 15953 h 59964"/>
                <a:gd name="connsiteX16" fmla="*/ 31065 w 59964"/>
                <a:gd name="connsiteY16" fmla="*/ 126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59964">
                  <a:moveTo>
                    <a:pt x="30965" y="61926"/>
                  </a:moveTo>
                  <a:cubicBezTo>
                    <a:pt x="24668" y="61926"/>
                    <a:pt x="18572" y="60027"/>
                    <a:pt x="13275" y="56330"/>
                  </a:cubicBezTo>
                  <a:cubicBezTo>
                    <a:pt x="6479" y="51632"/>
                    <a:pt x="1982" y="44437"/>
                    <a:pt x="482" y="36341"/>
                  </a:cubicBezTo>
                  <a:cubicBezTo>
                    <a:pt x="-2516" y="19551"/>
                    <a:pt x="8778" y="3461"/>
                    <a:pt x="25568" y="462"/>
                  </a:cubicBezTo>
                  <a:cubicBezTo>
                    <a:pt x="33763" y="-937"/>
                    <a:pt x="41958" y="862"/>
                    <a:pt x="48754" y="5559"/>
                  </a:cubicBezTo>
                  <a:cubicBezTo>
                    <a:pt x="55550" y="10257"/>
                    <a:pt x="60047" y="17452"/>
                    <a:pt x="61547" y="25548"/>
                  </a:cubicBezTo>
                  <a:lnTo>
                    <a:pt x="61547" y="25548"/>
                  </a:lnTo>
                  <a:cubicBezTo>
                    <a:pt x="64545" y="42338"/>
                    <a:pt x="53252" y="58428"/>
                    <a:pt x="36461" y="61426"/>
                  </a:cubicBezTo>
                  <a:cubicBezTo>
                    <a:pt x="34662" y="61726"/>
                    <a:pt x="32764" y="61926"/>
                    <a:pt x="30965" y="61926"/>
                  </a:cubicBezTo>
                  <a:close/>
                  <a:moveTo>
                    <a:pt x="31065" y="12655"/>
                  </a:moveTo>
                  <a:cubicBezTo>
                    <a:pt x="29965" y="12655"/>
                    <a:pt x="28966" y="12755"/>
                    <a:pt x="27866" y="12955"/>
                  </a:cubicBezTo>
                  <a:cubicBezTo>
                    <a:pt x="17972" y="14754"/>
                    <a:pt x="11376" y="24148"/>
                    <a:pt x="13175" y="34043"/>
                  </a:cubicBezTo>
                  <a:cubicBezTo>
                    <a:pt x="13975" y="38840"/>
                    <a:pt x="16673" y="43037"/>
                    <a:pt x="20671" y="45736"/>
                  </a:cubicBezTo>
                  <a:cubicBezTo>
                    <a:pt x="24668" y="48534"/>
                    <a:pt x="29465" y="49533"/>
                    <a:pt x="34263" y="48734"/>
                  </a:cubicBezTo>
                  <a:cubicBezTo>
                    <a:pt x="44157" y="46935"/>
                    <a:pt x="50753" y="37541"/>
                    <a:pt x="48954" y="27646"/>
                  </a:cubicBezTo>
                  <a:cubicBezTo>
                    <a:pt x="48154" y="22849"/>
                    <a:pt x="45456" y="18652"/>
                    <a:pt x="41458" y="15953"/>
                  </a:cubicBezTo>
                  <a:cubicBezTo>
                    <a:pt x="38360" y="13855"/>
                    <a:pt x="34762" y="12655"/>
                    <a:pt x="31065" y="126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514ECEC5-CA4B-469D-BED8-4822280FB862}"/>
                </a:ext>
              </a:extLst>
            </p:cNvPr>
            <p:cNvSpPr/>
            <p:nvPr/>
          </p:nvSpPr>
          <p:spPr>
            <a:xfrm>
              <a:off x="2950792" y="402778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5ECC14B3-84AA-4FED-AFD4-B48FDD77C1F2}"/>
                </a:ext>
              </a:extLst>
            </p:cNvPr>
            <p:cNvSpPr/>
            <p:nvPr/>
          </p:nvSpPr>
          <p:spPr>
            <a:xfrm>
              <a:off x="2950792" y="402778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79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68BD3543-32D3-4A78-B490-1D54FA35C55C}"/>
                </a:ext>
              </a:extLst>
            </p:cNvPr>
            <p:cNvSpPr/>
            <p:nvPr/>
          </p:nvSpPr>
          <p:spPr>
            <a:xfrm>
              <a:off x="3157146" y="3842367"/>
              <a:ext cx="169900" cy="9994"/>
            </a:xfrm>
            <a:custGeom>
              <a:avLst/>
              <a:gdLst>
                <a:gd name="connsiteX0" fmla="*/ 166302 w 169900"/>
                <a:gd name="connsiteY0" fmla="*/ 12792 h 9994"/>
                <a:gd name="connsiteX1" fmla="*/ 6396 w 169900"/>
                <a:gd name="connsiteY1" fmla="*/ 12792 h 9994"/>
                <a:gd name="connsiteX2" fmla="*/ 0 w 169900"/>
                <a:gd name="connsiteY2" fmla="*/ 6396 h 9994"/>
                <a:gd name="connsiteX3" fmla="*/ 6396 w 169900"/>
                <a:gd name="connsiteY3" fmla="*/ 0 h 9994"/>
                <a:gd name="connsiteX4" fmla="*/ 166302 w 169900"/>
                <a:gd name="connsiteY4" fmla="*/ 0 h 9994"/>
                <a:gd name="connsiteX5" fmla="*/ 172698 w 169900"/>
                <a:gd name="connsiteY5" fmla="*/ 6396 h 9994"/>
                <a:gd name="connsiteX6" fmla="*/ 166302 w 16990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00" h="9994">
                  <a:moveTo>
                    <a:pt x="166302" y="12792"/>
                  </a:moveTo>
                  <a:lnTo>
                    <a:pt x="6396" y="12792"/>
                  </a:lnTo>
                  <a:cubicBezTo>
                    <a:pt x="2898" y="12792"/>
                    <a:pt x="0" y="99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8" y="2898"/>
                    <a:pt x="172698" y="6396"/>
                  </a:cubicBezTo>
                  <a:cubicBezTo>
                    <a:pt x="172698" y="9994"/>
                    <a:pt x="169800" y="12792"/>
                    <a:pt x="16630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C8228FE-7ADC-40F0-B4E8-835459869C97}"/>
                </a:ext>
              </a:extLst>
            </p:cNvPr>
            <p:cNvSpPr/>
            <p:nvPr/>
          </p:nvSpPr>
          <p:spPr>
            <a:xfrm>
              <a:off x="3157146" y="3926818"/>
              <a:ext cx="169900" cy="9994"/>
            </a:xfrm>
            <a:custGeom>
              <a:avLst/>
              <a:gdLst>
                <a:gd name="connsiteX0" fmla="*/ 166302 w 169900"/>
                <a:gd name="connsiteY0" fmla="*/ 12792 h 9994"/>
                <a:gd name="connsiteX1" fmla="*/ 6396 w 169900"/>
                <a:gd name="connsiteY1" fmla="*/ 12792 h 9994"/>
                <a:gd name="connsiteX2" fmla="*/ 0 w 169900"/>
                <a:gd name="connsiteY2" fmla="*/ 6396 h 9994"/>
                <a:gd name="connsiteX3" fmla="*/ 6396 w 169900"/>
                <a:gd name="connsiteY3" fmla="*/ 0 h 9994"/>
                <a:gd name="connsiteX4" fmla="*/ 166302 w 169900"/>
                <a:gd name="connsiteY4" fmla="*/ 0 h 9994"/>
                <a:gd name="connsiteX5" fmla="*/ 172698 w 169900"/>
                <a:gd name="connsiteY5" fmla="*/ 6396 h 9994"/>
                <a:gd name="connsiteX6" fmla="*/ 166302 w 16990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00" h="9994">
                  <a:moveTo>
                    <a:pt x="16630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8" y="2898"/>
                    <a:pt x="172698" y="6396"/>
                  </a:cubicBezTo>
                  <a:cubicBezTo>
                    <a:pt x="172698" y="9894"/>
                    <a:pt x="169800" y="12792"/>
                    <a:pt x="16630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0793CEA-B571-4DFA-AB17-E15ABDEB9BC0}"/>
                </a:ext>
              </a:extLst>
            </p:cNvPr>
            <p:cNvSpPr/>
            <p:nvPr/>
          </p:nvSpPr>
          <p:spPr>
            <a:xfrm>
              <a:off x="3157146" y="4011268"/>
              <a:ext cx="169900" cy="9994"/>
            </a:xfrm>
            <a:custGeom>
              <a:avLst/>
              <a:gdLst>
                <a:gd name="connsiteX0" fmla="*/ 166302 w 169900"/>
                <a:gd name="connsiteY0" fmla="*/ 12792 h 9994"/>
                <a:gd name="connsiteX1" fmla="*/ 6396 w 169900"/>
                <a:gd name="connsiteY1" fmla="*/ 12792 h 9994"/>
                <a:gd name="connsiteX2" fmla="*/ 0 w 169900"/>
                <a:gd name="connsiteY2" fmla="*/ 6396 h 9994"/>
                <a:gd name="connsiteX3" fmla="*/ 6396 w 169900"/>
                <a:gd name="connsiteY3" fmla="*/ 0 h 9994"/>
                <a:gd name="connsiteX4" fmla="*/ 166302 w 169900"/>
                <a:gd name="connsiteY4" fmla="*/ 0 h 9994"/>
                <a:gd name="connsiteX5" fmla="*/ 172698 w 169900"/>
                <a:gd name="connsiteY5" fmla="*/ 6396 h 9994"/>
                <a:gd name="connsiteX6" fmla="*/ 166302 w 16990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00" h="9994">
                  <a:moveTo>
                    <a:pt x="16630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8" y="2798"/>
                    <a:pt x="172698" y="6396"/>
                  </a:cubicBezTo>
                  <a:cubicBezTo>
                    <a:pt x="172698" y="9894"/>
                    <a:pt x="169800" y="12792"/>
                    <a:pt x="16630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2E7E47C6-A04F-497C-81D1-CF8A2DA47351}"/>
                </a:ext>
              </a:extLst>
            </p:cNvPr>
            <p:cNvSpPr/>
            <p:nvPr/>
          </p:nvSpPr>
          <p:spPr>
            <a:xfrm>
              <a:off x="3075793" y="3816083"/>
              <a:ext cx="59965" cy="59965"/>
            </a:xfrm>
            <a:custGeom>
              <a:avLst/>
              <a:gdLst>
                <a:gd name="connsiteX0" fmla="*/ 58965 w 59964"/>
                <a:gd name="connsiteY0" fmla="*/ 65362 h 59964"/>
                <a:gd name="connsiteX1" fmla="*/ 6396 w 59964"/>
                <a:gd name="connsiteY1" fmla="*/ 65362 h 59964"/>
                <a:gd name="connsiteX2" fmla="*/ 0 w 59964"/>
                <a:gd name="connsiteY2" fmla="*/ 58965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58965 w 59964"/>
                <a:gd name="connsiteY5" fmla="*/ 0 h 59964"/>
                <a:gd name="connsiteX6" fmla="*/ 65362 w 59964"/>
                <a:gd name="connsiteY6" fmla="*/ 6396 h 59964"/>
                <a:gd name="connsiteX7" fmla="*/ 65362 w 59964"/>
                <a:gd name="connsiteY7" fmla="*/ 58965 h 59964"/>
                <a:gd name="connsiteX8" fmla="*/ 58965 w 59964"/>
                <a:gd name="connsiteY8" fmla="*/ 65362 h 59964"/>
                <a:gd name="connsiteX9" fmla="*/ 12792 w 59964"/>
                <a:gd name="connsiteY9" fmla="*/ 52569 h 59964"/>
                <a:gd name="connsiteX10" fmla="*/ 52569 w 59964"/>
                <a:gd name="connsiteY10" fmla="*/ 52569 h 59964"/>
                <a:gd name="connsiteX11" fmla="*/ 52569 w 59964"/>
                <a:gd name="connsiteY11" fmla="*/ 12792 h 59964"/>
                <a:gd name="connsiteX12" fmla="*/ 12792 w 59964"/>
                <a:gd name="connsiteY12" fmla="*/ 12792 h 59964"/>
                <a:gd name="connsiteX13" fmla="*/ 12792 w 59964"/>
                <a:gd name="connsiteY13" fmla="*/ 52569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58965" y="65362"/>
                  </a:moveTo>
                  <a:lnTo>
                    <a:pt x="6396" y="65362"/>
                  </a:lnTo>
                  <a:cubicBezTo>
                    <a:pt x="2898" y="65362"/>
                    <a:pt x="0" y="62463"/>
                    <a:pt x="0" y="58965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58965" y="0"/>
                  </a:lnTo>
                  <a:cubicBezTo>
                    <a:pt x="62463" y="0"/>
                    <a:pt x="65362" y="2898"/>
                    <a:pt x="65362" y="6396"/>
                  </a:cubicBezTo>
                  <a:lnTo>
                    <a:pt x="65362" y="58965"/>
                  </a:lnTo>
                  <a:cubicBezTo>
                    <a:pt x="65362" y="62563"/>
                    <a:pt x="62463" y="65362"/>
                    <a:pt x="58965" y="65362"/>
                  </a:cubicBezTo>
                  <a:close/>
                  <a:moveTo>
                    <a:pt x="12792" y="52569"/>
                  </a:moveTo>
                  <a:lnTo>
                    <a:pt x="52569" y="52569"/>
                  </a:lnTo>
                  <a:lnTo>
                    <a:pt x="52569" y="12792"/>
                  </a:lnTo>
                  <a:lnTo>
                    <a:pt x="12792" y="12792"/>
                  </a:lnTo>
                  <a:lnTo>
                    <a:pt x="12792" y="52569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32B248D-EBAD-464B-8FAF-A7BE2F297143}"/>
                </a:ext>
              </a:extLst>
            </p:cNvPr>
            <p:cNvSpPr/>
            <p:nvPr/>
          </p:nvSpPr>
          <p:spPr>
            <a:xfrm>
              <a:off x="3075793" y="3900533"/>
              <a:ext cx="59965" cy="59965"/>
            </a:xfrm>
            <a:custGeom>
              <a:avLst/>
              <a:gdLst>
                <a:gd name="connsiteX0" fmla="*/ 58965 w 59964"/>
                <a:gd name="connsiteY0" fmla="*/ 65362 h 59964"/>
                <a:gd name="connsiteX1" fmla="*/ 6396 w 59964"/>
                <a:gd name="connsiteY1" fmla="*/ 65362 h 59964"/>
                <a:gd name="connsiteX2" fmla="*/ 0 w 59964"/>
                <a:gd name="connsiteY2" fmla="*/ 58965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58965 w 59964"/>
                <a:gd name="connsiteY5" fmla="*/ 0 h 59964"/>
                <a:gd name="connsiteX6" fmla="*/ 65362 w 59964"/>
                <a:gd name="connsiteY6" fmla="*/ 6396 h 59964"/>
                <a:gd name="connsiteX7" fmla="*/ 65362 w 59964"/>
                <a:gd name="connsiteY7" fmla="*/ 58965 h 59964"/>
                <a:gd name="connsiteX8" fmla="*/ 58965 w 59964"/>
                <a:gd name="connsiteY8" fmla="*/ 65362 h 59964"/>
                <a:gd name="connsiteX9" fmla="*/ 12792 w 59964"/>
                <a:gd name="connsiteY9" fmla="*/ 52569 h 59964"/>
                <a:gd name="connsiteX10" fmla="*/ 52569 w 59964"/>
                <a:gd name="connsiteY10" fmla="*/ 52569 h 59964"/>
                <a:gd name="connsiteX11" fmla="*/ 52569 w 59964"/>
                <a:gd name="connsiteY11" fmla="*/ 12793 h 59964"/>
                <a:gd name="connsiteX12" fmla="*/ 12792 w 59964"/>
                <a:gd name="connsiteY12" fmla="*/ 12793 h 59964"/>
                <a:gd name="connsiteX13" fmla="*/ 12792 w 59964"/>
                <a:gd name="connsiteY13" fmla="*/ 52569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58965" y="65362"/>
                  </a:moveTo>
                  <a:lnTo>
                    <a:pt x="6396" y="65362"/>
                  </a:lnTo>
                  <a:cubicBezTo>
                    <a:pt x="2898" y="65362"/>
                    <a:pt x="0" y="62463"/>
                    <a:pt x="0" y="58965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58965" y="0"/>
                  </a:lnTo>
                  <a:cubicBezTo>
                    <a:pt x="62463" y="0"/>
                    <a:pt x="65362" y="2898"/>
                    <a:pt x="65362" y="6396"/>
                  </a:cubicBezTo>
                  <a:lnTo>
                    <a:pt x="65362" y="58965"/>
                  </a:lnTo>
                  <a:cubicBezTo>
                    <a:pt x="65362" y="62463"/>
                    <a:pt x="62463" y="65362"/>
                    <a:pt x="58965" y="65362"/>
                  </a:cubicBezTo>
                  <a:close/>
                  <a:moveTo>
                    <a:pt x="12792" y="52569"/>
                  </a:moveTo>
                  <a:lnTo>
                    <a:pt x="52569" y="52569"/>
                  </a:lnTo>
                  <a:lnTo>
                    <a:pt x="52569" y="12793"/>
                  </a:lnTo>
                  <a:lnTo>
                    <a:pt x="12792" y="12793"/>
                  </a:lnTo>
                  <a:lnTo>
                    <a:pt x="12792" y="52569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47ED3D93-DCC5-4CBB-8C59-7A7A56FEEA91}"/>
                </a:ext>
              </a:extLst>
            </p:cNvPr>
            <p:cNvSpPr/>
            <p:nvPr/>
          </p:nvSpPr>
          <p:spPr>
            <a:xfrm>
              <a:off x="3075793" y="3984984"/>
              <a:ext cx="59965" cy="59965"/>
            </a:xfrm>
            <a:custGeom>
              <a:avLst/>
              <a:gdLst>
                <a:gd name="connsiteX0" fmla="*/ 58965 w 59964"/>
                <a:gd name="connsiteY0" fmla="*/ 65362 h 59964"/>
                <a:gd name="connsiteX1" fmla="*/ 6396 w 59964"/>
                <a:gd name="connsiteY1" fmla="*/ 65362 h 59964"/>
                <a:gd name="connsiteX2" fmla="*/ 0 w 59964"/>
                <a:gd name="connsiteY2" fmla="*/ 58965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58965 w 59964"/>
                <a:gd name="connsiteY5" fmla="*/ 0 h 59964"/>
                <a:gd name="connsiteX6" fmla="*/ 65362 w 59964"/>
                <a:gd name="connsiteY6" fmla="*/ 6396 h 59964"/>
                <a:gd name="connsiteX7" fmla="*/ 65362 w 59964"/>
                <a:gd name="connsiteY7" fmla="*/ 58965 h 59964"/>
                <a:gd name="connsiteX8" fmla="*/ 58965 w 59964"/>
                <a:gd name="connsiteY8" fmla="*/ 65362 h 59964"/>
                <a:gd name="connsiteX9" fmla="*/ 12792 w 59964"/>
                <a:gd name="connsiteY9" fmla="*/ 52569 h 59964"/>
                <a:gd name="connsiteX10" fmla="*/ 52569 w 59964"/>
                <a:gd name="connsiteY10" fmla="*/ 52569 h 59964"/>
                <a:gd name="connsiteX11" fmla="*/ 52569 w 59964"/>
                <a:gd name="connsiteY11" fmla="*/ 12792 h 59964"/>
                <a:gd name="connsiteX12" fmla="*/ 12792 w 59964"/>
                <a:gd name="connsiteY12" fmla="*/ 12792 h 59964"/>
                <a:gd name="connsiteX13" fmla="*/ 12792 w 59964"/>
                <a:gd name="connsiteY13" fmla="*/ 52569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58965" y="65362"/>
                  </a:moveTo>
                  <a:lnTo>
                    <a:pt x="6396" y="65362"/>
                  </a:lnTo>
                  <a:cubicBezTo>
                    <a:pt x="2898" y="65362"/>
                    <a:pt x="0" y="62463"/>
                    <a:pt x="0" y="58965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58965" y="0"/>
                  </a:lnTo>
                  <a:cubicBezTo>
                    <a:pt x="62463" y="0"/>
                    <a:pt x="65362" y="2898"/>
                    <a:pt x="65362" y="6396"/>
                  </a:cubicBezTo>
                  <a:lnTo>
                    <a:pt x="65362" y="58965"/>
                  </a:lnTo>
                  <a:cubicBezTo>
                    <a:pt x="65362" y="62463"/>
                    <a:pt x="62463" y="65362"/>
                    <a:pt x="58965" y="65362"/>
                  </a:cubicBezTo>
                  <a:close/>
                  <a:moveTo>
                    <a:pt x="12792" y="52569"/>
                  </a:moveTo>
                  <a:lnTo>
                    <a:pt x="52569" y="52569"/>
                  </a:lnTo>
                  <a:lnTo>
                    <a:pt x="52569" y="12792"/>
                  </a:lnTo>
                  <a:lnTo>
                    <a:pt x="12792" y="12792"/>
                  </a:lnTo>
                  <a:lnTo>
                    <a:pt x="12792" y="52569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7" name="Group 966">
            <a:extLst>
              <a:ext uri="{FF2B5EF4-FFF2-40B4-BE49-F238E27FC236}">
                <a16:creationId xmlns:a16="http://schemas.microsoft.com/office/drawing/2014/main" id="{A3C9ADFC-EF3D-410A-8B66-E4C4C74D37F1}"/>
              </a:ext>
            </a:extLst>
          </p:cNvPr>
          <p:cNvGrpSpPr/>
          <p:nvPr/>
        </p:nvGrpSpPr>
        <p:grpSpPr>
          <a:xfrm>
            <a:off x="707685" y="4714055"/>
            <a:ext cx="478619" cy="509201"/>
            <a:chOff x="707685" y="4714055"/>
            <a:chExt cx="478619" cy="509201"/>
          </a:xfrm>
          <a:solidFill>
            <a:srgbClr val="FFFFFF"/>
          </a:solidFill>
        </p:grpSpPr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18D78F1-513D-4FA3-958B-20CC9E83306A}"/>
                </a:ext>
              </a:extLst>
            </p:cNvPr>
            <p:cNvSpPr/>
            <p:nvPr/>
          </p:nvSpPr>
          <p:spPr>
            <a:xfrm>
              <a:off x="824816" y="4804102"/>
              <a:ext cx="189888" cy="379777"/>
            </a:xfrm>
            <a:custGeom>
              <a:avLst/>
              <a:gdLst>
                <a:gd name="connsiteX0" fmla="*/ 163404 w 189888"/>
                <a:gd name="connsiteY0" fmla="*/ 389071 h 379776"/>
                <a:gd name="connsiteX1" fmla="*/ 6396 w 189888"/>
                <a:gd name="connsiteY1" fmla="*/ 389071 h 379776"/>
                <a:gd name="connsiteX2" fmla="*/ 0 w 189888"/>
                <a:gd name="connsiteY2" fmla="*/ 382675 h 379776"/>
                <a:gd name="connsiteX3" fmla="*/ 6396 w 189888"/>
                <a:gd name="connsiteY3" fmla="*/ 376279 h 379776"/>
                <a:gd name="connsiteX4" fmla="*/ 163604 w 189888"/>
                <a:gd name="connsiteY4" fmla="*/ 376279 h 379776"/>
                <a:gd name="connsiteX5" fmla="*/ 185391 w 189888"/>
                <a:gd name="connsiteY5" fmla="*/ 354492 h 379776"/>
                <a:gd name="connsiteX6" fmla="*/ 185391 w 189888"/>
                <a:gd name="connsiteY6" fmla="*/ 34580 h 379776"/>
                <a:gd name="connsiteX7" fmla="*/ 163604 w 189888"/>
                <a:gd name="connsiteY7" fmla="*/ 12792 h 379776"/>
                <a:gd name="connsiteX8" fmla="*/ 132822 w 189888"/>
                <a:gd name="connsiteY8" fmla="*/ 12792 h 379776"/>
                <a:gd name="connsiteX9" fmla="*/ 126426 w 189888"/>
                <a:gd name="connsiteY9" fmla="*/ 6396 h 379776"/>
                <a:gd name="connsiteX10" fmla="*/ 132822 w 189888"/>
                <a:gd name="connsiteY10" fmla="*/ 0 h 379776"/>
                <a:gd name="connsiteX11" fmla="*/ 163604 w 189888"/>
                <a:gd name="connsiteY11" fmla="*/ 0 h 379776"/>
                <a:gd name="connsiteX12" fmla="*/ 198184 w 189888"/>
                <a:gd name="connsiteY12" fmla="*/ 34580 h 379776"/>
                <a:gd name="connsiteX13" fmla="*/ 198184 w 189888"/>
                <a:gd name="connsiteY13" fmla="*/ 354492 h 379776"/>
                <a:gd name="connsiteX14" fmla="*/ 163404 w 189888"/>
                <a:gd name="connsiteY14" fmla="*/ 389071 h 379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9888" h="379776">
                  <a:moveTo>
                    <a:pt x="163404" y="389071"/>
                  </a:moveTo>
                  <a:lnTo>
                    <a:pt x="6396" y="389071"/>
                  </a:lnTo>
                  <a:cubicBezTo>
                    <a:pt x="2898" y="389071"/>
                    <a:pt x="0" y="386173"/>
                    <a:pt x="0" y="382675"/>
                  </a:cubicBezTo>
                  <a:cubicBezTo>
                    <a:pt x="0" y="379177"/>
                    <a:pt x="2798" y="376279"/>
                    <a:pt x="6396" y="376279"/>
                  </a:cubicBezTo>
                  <a:lnTo>
                    <a:pt x="163604" y="376279"/>
                  </a:lnTo>
                  <a:cubicBezTo>
                    <a:pt x="175597" y="376279"/>
                    <a:pt x="185391" y="366485"/>
                    <a:pt x="185391" y="354492"/>
                  </a:cubicBezTo>
                  <a:lnTo>
                    <a:pt x="185391" y="34580"/>
                  </a:lnTo>
                  <a:cubicBezTo>
                    <a:pt x="185391" y="22587"/>
                    <a:pt x="175597" y="12792"/>
                    <a:pt x="163604" y="12792"/>
                  </a:cubicBezTo>
                  <a:lnTo>
                    <a:pt x="132822" y="12792"/>
                  </a:lnTo>
                  <a:cubicBezTo>
                    <a:pt x="129324" y="12792"/>
                    <a:pt x="126426" y="9894"/>
                    <a:pt x="126426" y="6396"/>
                  </a:cubicBezTo>
                  <a:cubicBezTo>
                    <a:pt x="126426" y="2898"/>
                    <a:pt x="129324" y="0"/>
                    <a:pt x="132822" y="0"/>
                  </a:cubicBezTo>
                  <a:lnTo>
                    <a:pt x="163604" y="0"/>
                  </a:lnTo>
                  <a:cubicBezTo>
                    <a:pt x="182693" y="0"/>
                    <a:pt x="198184" y="15491"/>
                    <a:pt x="198184" y="34580"/>
                  </a:cubicBezTo>
                  <a:lnTo>
                    <a:pt x="198184" y="354492"/>
                  </a:lnTo>
                  <a:cubicBezTo>
                    <a:pt x="197984" y="373681"/>
                    <a:pt x="182493" y="389071"/>
                    <a:pt x="163404" y="38907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DC8F0BAA-FDB9-422C-A248-D80EF5F57A86}"/>
                </a:ext>
              </a:extLst>
            </p:cNvPr>
            <p:cNvSpPr/>
            <p:nvPr/>
          </p:nvSpPr>
          <p:spPr>
            <a:xfrm>
              <a:off x="743464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80 w 69958"/>
                <a:gd name="connsiteY3" fmla="*/ 0 h 299823"/>
                <a:gd name="connsiteX4" fmla="*/ 65262 w 69958"/>
                <a:gd name="connsiteY4" fmla="*/ 0 h 299823"/>
                <a:gd name="connsiteX5" fmla="*/ 71658 w 69958"/>
                <a:gd name="connsiteY5" fmla="*/ 6396 h 299823"/>
                <a:gd name="connsiteX6" fmla="*/ 65262 w 69958"/>
                <a:gd name="connsiteY6" fmla="*/ 12792 h 299823"/>
                <a:gd name="connsiteX7" fmla="*/ 34580 w 69958"/>
                <a:gd name="connsiteY7" fmla="*/ 12792 h 299823"/>
                <a:gd name="connsiteX8" fmla="*/ 12792 w 69958"/>
                <a:gd name="connsiteY8" fmla="*/ 34580 h 299823"/>
                <a:gd name="connsiteX9" fmla="*/ 12792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8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80" y="0"/>
                  </a:cubicBezTo>
                  <a:lnTo>
                    <a:pt x="65262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2" y="12792"/>
                  </a:cubicBezTo>
                  <a:lnTo>
                    <a:pt x="34580" y="12792"/>
                  </a:lnTo>
                  <a:cubicBezTo>
                    <a:pt x="22587" y="12792"/>
                    <a:pt x="12792" y="22587"/>
                    <a:pt x="12792" y="34580"/>
                  </a:cubicBezTo>
                  <a:lnTo>
                    <a:pt x="12792" y="301423"/>
                  </a:lnTo>
                  <a:cubicBezTo>
                    <a:pt x="12892" y="305021"/>
                    <a:pt x="99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B3551E64-4693-4470-BE7E-2B23F39CDB51}"/>
                </a:ext>
              </a:extLst>
            </p:cNvPr>
            <p:cNvSpPr/>
            <p:nvPr/>
          </p:nvSpPr>
          <p:spPr>
            <a:xfrm>
              <a:off x="743482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1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6 w 89947"/>
                <a:gd name="connsiteY6" fmla="*/ 6396 h 89947"/>
                <a:gd name="connsiteX7" fmla="*/ 94026 w 89947"/>
                <a:gd name="connsiteY7" fmla="*/ 87649 h 89947"/>
                <a:gd name="connsiteX8" fmla="*/ 90029 w 89947"/>
                <a:gd name="connsiteY8" fmla="*/ 93545 h 89947"/>
                <a:gd name="connsiteX9" fmla="*/ 87630 w 89947"/>
                <a:gd name="connsiteY9" fmla="*/ 94045 h 89947"/>
                <a:gd name="connsiteX10" fmla="*/ 21869 w 89947"/>
                <a:gd name="connsiteY10" fmla="*/ 12792 h 89947"/>
                <a:gd name="connsiteX11" fmla="*/ 81234 w 89947"/>
                <a:gd name="connsiteY11" fmla="*/ 72158 h 89947"/>
                <a:gd name="connsiteX12" fmla="*/ 81234 w 89947"/>
                <a:gd name="connsiteY12" fmla="*/ 12792 h 89947"/>
                <a:gd name="connsiteX13" fmla="*/ 218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1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2" y="9095"/>
                    <a:pt x="-518" y="6296"/>
                    <a:pt x="481" y="3898"/>
                  </a:cubicBezTo>
                  <a:cubicBezTo>
                    <a:pt x="1481" y="1499"/>
                    <a:pt x="3780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6" y="2898"/>
                    <a:pt x="94026" y="6396"/>
                  </a:cubicBezTo>
                  <a:lnTo>
                    <a:pt x="94026" y="87649"/>
                  </a:lnTo>
                  <a:cubicBezTo>
                    <a:pt x="94026" y="90247"/>
                    <a:pt x="92427" y="92546"/>
                    <a:pt x="90029" y="93545"/>
                  </a:cubicBezTo>
                  <a:cubicBezTo>
                    <a:pt x="89329" y="93845"/>
                    <a:pt x="88530" y="94045"/>
                    <a:pt x="87630" y="94045"/>
                  </a:cubicBezTo>
                  <a:close/>
                  <a:moveTo>
                    <a:pt x="21869" y="12792"/>
                  </a:moveTo>
                  <a:lnTo>
                    <a:pt x="81234" y="72158"/>
                  </a:lnTo>
                  <a:lnTo>
                    <a:pt x="81234" y="12792"/>
                  </a:lnTo>
                  <a:lnTo>
                    <a:pt x="218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9E3CE7D-42D9-4E32-B66C-25EFF97A59D5}"/>
                </a:ext>
              </a:extLst>
            </p:cNvPr>
            <p:cNvSpPr/>
            <p:nvPr/>
          </p:nvSpPr>
          <p:spPr>
            <a:xfrm>
              <a:off x="707685" y="4753532"/>
              <a:ext cx="349794" cy="469724"/>
            </a:xfrm>
            <a:custGeom>
              <a:avLst/>
              <a:gdLst>
                <a:gd name="connsiteX0" fmla="*/ 310118 w 349794"/>
                <a:gd name="connsiteY0" fmla="*/ 475121 h 469723"/>
                <a:gd name="connsiteX1" fmla="*/ 40876 w 349794"/>
                <a:gd name="connsiteY1" fmla="*/ 475121 h 469723"/>
                <a:gd name="connsiteX2" fmla="*/ 0 w 349794"/>
                <a:gd name="connsiteY2" fmla="*/ 434145 h 469723"/>
                <a:gd name="connsiteX3" fmla="*/ 0 w 349794"/>
                <a:gd name="connsiteY3" fmla="*/ 40876 h 469723"/>
                <a:gd name="connsiteX4" fmla="*/ 40876 w 349794"/>
                <a:gd name="connsiteY4" fmla="*/ 0 h 469723"/>
                <a:gd name="connsiteX5" fmla="*/ 136020 w 349794"/>
                <a:gd name="connsiteY5" fmla="*/ 0 h 469723"/>
                <a:gd name="connsiteX6" fmla="*/ 142416 w 349794"/>
                <a:gd name="connsiteY6" fmla="*/ 6396 h 469723"/>
                <a:gd name="connsiteX7" fmla="*/ 136020 w 349794"/>
                <a:gd name="connsiteY7" fmla="*/ 12792 h 469723"/>
                <a:gd name="connsiteX8" fmla="*/ 40876 w 349794"/>
                <a:gd name="connsiteY8" fmla="*/ 12792 h 469723"/>
                <a:gd name="connsiteX9" fmla="*/ 12792 w 349794"/>
                <a:gd name="connsiteY9" fmla="*/ 40876 h 469723"/>
                <a:gd name="connsiteX10" fmla="*/ 12792 w 349794"/>
                <a:gd name="connsiteY10" fmla="*/ 434145 h 469723"/>
                <a:gd name="connsiteX11" fmla="*/ 40876 w 349794"/>
                <a:gd name="connsiteY11" fmla="*/ 462328 h 469723"/>
                <a:gd name="connsiteX12" fmla="*/ 310118 w 349794"/>
                <a:gd name="connsiteY12" fmla="*/ 462328 h 469723"/>
                <a:gd name="connsiteX13" fmla="*/ 338301 w 349794"/>
                <a:gd name="connsiteY13" fmla="*/ 434145 h 469723"/>
                <a:gd name="connsiteX14" fmla="*/ 338301 w 349794"/>
                <a:gd name="connsiteY14" fmla="*/ 40876 h 469723"/>
                <a:gd name="connsiteX15" fmla="*/ 310118 w 349794"/>
                <a:gd name="connsiteY15" fmla="*/ 12792 h 469723"/>
                <a:gd name="connsiteX16" fmla="*/ 214974 w 349794"/>
                <a:gd name="connsiteY16" fmla="*/ 12792 h 469723"/>
                <a:gd name="connsiteX17" fmla="*/ 208577 w 349794"/>
                <a:gd name="connsiteY17" fmla="*/ 6396 h 469723"/>
                <a:gd name="connsiteX18" fmla="*/ 214974 w 349794"/>
                <a:gd name="connsiteY18" fmla="*/ 0 h 469723"/>
                <a:gd name="connsiteX19" fmla="*/ 310118 w 349794"/>
                <a:gd name="connsiteY19" fmla="*/ 0 h 469723"/>
                <a:gd name="connsiteX20" fmla="*/ 351094 w 349794"/>
                <a:gd name="connsiteY20" fmla="*/ 40876 h 469723"/>
                <a:gd name="connsiteX21" fmla="*/ 351094 w 349794"/>
                <a:gd name="connsiteY21" fmla="*/ 434145 h 469723"/>
                <a:gd name="connsiteX22" fmla="*/ 310118 w 349794"/>
                <a:gd name="connsiteY22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9794" h="469723">
                  <a:moveTo>
                    <a:pt x="310118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6020" y="0"/>
                  </a:lnTo>
                  <a:cubicBezTo>
                    <a:pt x="139518" y="0"/>
                    <a:pt x="142416" y="2898"/>
                    <a:pt x="142416" y="6396"/>
                  </a:cubicBezTo>
                  <a:cubicBezTo>
                    <a:pt x="142416" y="9894"/>
                    <a:pt x="139518" y="12792"/>
                    <a:pt x="136020" y="12792"/>
                  </a:cubicBezTo>
                  <a:lnTo>
                    <a:pt x="40876" y="12792"/>
                  </a:lnTo>
                  <a:cubicBezTo>
                    <a:pt x="25385" y="12792"/>
                    <a:pt x="12792" y="25385"/>
                    <a:pt x="12792" y="40876"/>
                  </a:cubicBezTo>
                  <a:lnTo>
                    <a:pt x="12792" y="434145"/>
                  </a:lnTo>
                  <a:cubicBezTo>
                    <a:pt x="12792" y="449636"/>
                    <a:pt x="25385" y="462328"/>
                    <a:pt x="40876" y="462328"/>
                  </a:cubicBezTo>
                  <a:lnTo>
                    <a:pt x="310118" y="462328"/>
                  </a:lnTo>
                  <a:cubicBezTo>
                    <a:pt x="325609" y="462328"/>
                    <a:pt x="338301" y="449736"/>
                    <a:pt x="338301" y="434145"/>
                  </a:cubicBezTo>
                  <a:lnTo>
                    <a:pt x="338301" y="40876"/>
                  </a:lnTo>
                  <a:cubicBezTo>
                    <a:pt x="338301" y="25385"/>
                    <a:pt x="325709" y="12792"/>
                    <a:pt x="310118" y="12792"/>
                  </a:cubicBezTo>
                  <a:lnTo>
                    <a:pt x="214974" y="12792"/>
                  </a:lnTo>
                  <a:cubicBezTo>
                    <a:pt x="211476" y="12792"/>
                    <a:pt x="208577" y="9894"/>
                    <a:pt x="208577" y="6396"/>
                  </a:cubicBezTo>
                  <a:cubicBezTo>
                    <a:pt x="208577" y="2898"/>
                    <a:pt x="211476" y="0"/>
                    <a:pt x="214974" y="0"/>
                  </a:cubicBezTo>
                  <a:lnTo>
                    <a:pt x="310118" y="0"/>
                  </a:lnTo>
                  <a:cubicBezTo>
                    <a:pt x="332704" y="0"/>
                    <a:pt x="351094" y="18289"/>
                    <a:pt x="351094" y="40876"/>
                  </a:cubicBezTo>
                  <a:lnTo>
                    <a:pt x="351094" y="434145"/>
                  </a:lnTo>
                  <a:cubicBezTo>
                    <a:pt x="350994" y="456831"/>
                    <a:pt x="332704" y="475121"/>
                    <a:pt x="310118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A8621988-7B9B-4112-A7FB-B0FB652F1F1B}"/>
                </a:ext>
              </a:extLst>
            </p:cNvPr>
            <p:cNvSpPr/>
            <p:nvPr/>
          </p:nvSpPr>
          <p:spPr>
            <a:xfrm>
              <a:off x="788737" y="4714055"/>
              <a:ext cx="179894" cy="129924"/>
            </a:xfrm>
            <a:custGeom>
              <a:avLst/>
              <a:gdLst>
                <a:gd name="connsiteX0" fmla="*/ 108236 w 179894"/>
                <a:gd name="connsiteY0" fmla="*/ 134321 h 129923"/>
                <a:gd name="connsiteX1" fmla="*/ 80653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5 w 179894"/>
                <a:gd name="connsiteY6" fmla="*/ 0 h 129923"/>
                <a:gd name="connsiteX7" fmla="*/ 139918 w 179894"/>
                <a:gd name="connsiteY7" fmla="*/ 39577 h 129923"/>
                <a:gd name="connsiteX8" fmla="*/ 182493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6 w 179894"/>
                <a:gd name="connsiteY11" fmla="*/ 134321 h 129923"/>
                <a:gd name="connsiteX12" fmla="*/ 12792 w 179894"/>
                <a:gd name="connsiteY12" fmla="*/ 52369 h 129923"/>
                <a:gd name="connsiteX13" fmla="*/ 12792 w 179894"/>
                <a:gd name="connsiteY13" fmla="*/ 53669 h 129923"/>
                <a:gd name="connsiteX14" fmla="*/ 80653 w 179894"/>
                <a:gd name="connsiteY14" fmla="*/ 121529 h 129923"/>
                <a:gd name="connsiteX15" fmla="*/ 108236 w 179894"/>
                <a:gd name="connsiteY15" fmla="*/ 121529 h 129923"/>
                <a:gd name="connsiteX16" fmla="*/ 176097 w 179894"/>
                <a:gd name="connsiteY16" fmla="*/ 53669 h 129923"/>
                <a:gd name="connsiteX17" fmla="*/ 176097 w 179894"/>
                <a:gd name="connsiteY17" fmla="*/ 52369 h 129923"/>
                <a:gd name="connsiteX18" fmla="*/ 134021 w 179894"/>
                <a:gd name="connsiteY18" fmla="*/ 52369 h 129923"/>
                <a:gd name="connsiteX19" fmla="*/ 127625 w 179894"/>
                <a:gd name="connsiteY19" fmla="*/ 45973 h 129923"/>
                <a:gd name="connsiteX20" fmla="*/ 94544 w 179894"/>
                <a:gd name="connsiteY20" fmla="*/ 12792 h 129923"/>
                <a:gd name="connsiteX21" fmla="*/ 61464 w 179894"/>
                <a:gd name="connsiteY21" fmla="*/ 45973 h 129923"/>
                <a:gd name="connsiteX22" fmla="*/ 55068 w 179894"/>
                <a:gd name="connsiteY22" fmla="*/ 52369 h 129923"/>
                <a:gd name="connsiteX23" fmla="*/ 12792 w 179894"/>
                <a:gd name="connsiteY23" fmla="*/ 52369 h 129923"/>
                <a:gd name="connsiteX24" fmla="*/ 140318 w 179894"/>
                <a:gd name="connsiteY24" fmla="*/ 45973 h 129923"/>
                <a:gd name="connsiteX25" fmla="*/ 140318 w 179894"/>
                <a:gd name="connsiteY25" fmla="*/ 45973 h 129923"/>
                <a:gd name="connsiteX26" fmla="*/ 140318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6" y="134321"/>
                  </a:moveTo>
                  <a:lnTo>
                    <a:pt x="80653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8" y="39577"/>
                    <a:pt x="6396" y="39577"/>
                  </a:cubicBezTo>
                  <a:lnTo>
                    <a:pt x="48971" y="39577"/>
                  </a:lnTo>
                  <a:cubicBezTo>
                    <a:pt x="52069" y="17290"/>
                    <a:pt x="71258" y="0"/>
                    <a:pt x="94445" y="0"/>
                  </a:cubicBezTo>
                  <a:cubicBezTo>
                    <a:pt x="117631" y="0"/>
                    <a:pt x="136820" y="17190"/>
                    <a:pt x="139918" y="39577"/>
                  </a:cubicBezTo>
                  <a:lnTo>
                    <a:pt x="182493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0" y="134321"/>
                    <a:pt x="108236" y="134321"/>
                  </a:cubicBezTo>
                  <a:close/>
                  <a:moveTo>
                    <a:pt x="12792" y="52369"/>
                  </a:moveTo>
                  <a:lnTo>
                    <a:pt x="12792" y="53669"/>
                  </a:lnTo>
                  <a:cubicBezTo>
                    <a:pt x="12792" y="91047"/>
                    <a:pt x="43275" y="121529"/>
                    <a:pt x="80653" y="121529"/>
                  </a:cubicBezTo>
                  <a:lnTo>
                    <a:pt x="108236" y="121529"/>
                  </a:lnTo>
                  <a:cubicBezTo>
                    <a:pt x="145614" y="121529"/>
                    <a:pt x="176097" y="91047"/>
                    <a:pt x="176097" y="53669"/>
                  </a:cubicBezTo>
                  <a:lnTo>
                    <a:pt x="176097" y="52369"/>
                  </a:lnTo>
                  <a:lnTo>
                    <a:pt x="134021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4" y="12792"/>
                    <a:pt x="94544" y="12792"/>
                  </a:cubicBezTo>
                  <a:cubicBezTo>
                    <a:pt x="76255" y="12792"/>
                    <a:pt x="61464" y="27684"/>
                    <a:pt x="61464" y="45973"/>
                  </a:cubicBezTo>
                  <a:cubicBezTo>
                    <a:pt x="61464" y="49471"/>
                    <a:pt x="58566" y="52369"/>
                    <a:pt x="55068" y="52369"/>
                  </a:cubicBezTo>
                  <a:lnTo>
                    <a:pt x="12792" y="52369"/>
                  </a:lnTo>
                  <a:close/>
                  <a:moveTo>
                    <a:pt x="140318" y="45973"/>
                  </a:moveTo>
                  <a:lnTo>
                    <a:pt x="140318" y="45973"/>
                  </a:lnTo>
                  <a:lnTo>
                    <a:pt x="140318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1BF915B3-214F-4E8E-B0BA-3B886B8C7431}"/>
                </a:ext>
              </a:extLst>
            </p:cNvPr>
            <p:cNvSpPr/>
            <p:nvPr/>
          </p:nvSpPr>
          <p:spPr>
            <a:xfrm>
              <a:off x="1123641" y="5132509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C04AAB4-3189-49EA-B85D-A39A7ADABCD2}"/>
                </a:ext>
              </a:extLst>
            </p:cNvPr>
            <p:cNvSpPr/>
            <p:nvPr/>
          </p:nvSpPr>
          <p:spPr>
            <a:xfrm>
              <a:off x="1134834" y="5121316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40CDA8DA-DB97-4F3E-9E78-EA0BF0723037}"/>
                </a:ext>
              </a:extLst>
            </p:cNvPr>
            <p:cNvSpPr/>
            <p:nvPr/>
          </p:nvSpPr>
          <p:spPr>
            <a:xfrm>
              <a:off x="1090860" y="5040663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3DD8E38C-CD52-4F92-9642-E3BA78C0D983}"/>
                </a:ext>
              </a:extLst>
            </p:cNvPr>
            <p:cNvSpPr/>
            <p:nvPr/>
          </p:nvSpPr>
          <p:spPr>
            <a:xfrm>
              <a:off x="1146327" y="4980898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56EB70DE-35F0-4E34-9CFB-FF80DA7D86C8}"/>
                </a:ext>
              </a:extLst>
            </p:cNvPr>
            <p:cNvSpPr/>
            <p:nvPr/>
          </p:nvSpPr>
          <p:spPr>
            <a:xfrm>
              <a:off x="1162918" y="4964408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2795D795-74B0-4191-B26D-5A36A9AE0042}"/>
                </a:ext>
              </a:extLst>
            </p:cNvPr>
            <p:cNvSpPr/>
            <p:nvPr/>
          </p:nvSpPr>
          <p:spPr>
            <a:xfrm>
              <a:off x="1076406" y="4898984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30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8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56429 w 59964"/>
                <a:gd name="connsiteY7" fmla="*/ 48734 h 59964"/>
                <a:gd name="connsiteX8" fmla="*/ 36441 w 59964"/>
                <a:gd name="connsiteY8" fmla="*/ 61526 h 59964"/>
                <a:gd name="connsiteX9" fmla="*/ 30944 w 59964"/>
                <a:gd name="connsiteY9" fmla="*/ 62026 h 59964"/>
                <a:gd name="connsiteX10" fmla="*/ 31044 w 59964"/>
                <a:gd name="connsiteY10" fmla="*/ 12755 h 59964"/>
                <a:gd name="connsiteX11" fmla="*/ 27846 w 59964"/>
                <a:gd name="connsiteY11" fmla="*/ 13055 h 59964"/>
                <a:gd name="connsiteX12" fmla="*/ 16153 w 59964"/>
                <a:gd name="connsiteY12" fmla="*/ 20551 h 59964"/>
                <a:gd name="connsiteX13" fmla="*/ 13155 w 59964"/>
                <a:gd name="connsiteY13" fmla="*/ 34143 h 59964"/>
                <a:gd name="connsiteX14" fmla="*/ 20650 w 59964"/>
                <a:gd name="connsiteY14" fmla="*/ 45836 h 59964"/>
                <a:gd name="connsiteX15" fmla="*/ 34242 w 59964"/>
                <a:gd name="connsiteY15" fmla="*/ 48834 h 59964"/>
                <a:gd name="connsiteX16" fmla="*/ 45936 w 59964"/>
                <a:gd name="connsiteY16" fmla="*/ 41338 h 59964"/>
                <a:gd name="connsiteX17" fmla="*/ 48934 w 59964"/>
                <a:gd name="connsiteY17" fmla="*/ 27746 h 59964"/>
                <a:gd name="connsiteX18" fmla="*/ 41438 w 59964"/>
                <a:gd name="connsiteY18" fmla="*/ 16053 h 59964"/>
                <a:gd name="connsiteX19" fmla="*/ 31044 w 59964"/>
                <a:gd name="connsiteY19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30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246"/>
                    <a:pt x="862" y="20051"/>
                    <a:pt x="5559" y="13255"/>
                  </a:cubicBezTo>
                  <a:cubicBezTo>
                    <a:pt x="10257" y="6459"/>
                    <a:pt x="17352" y="1961"/>
                    <a:pt x="25548" y="462"/>
                  </a:cubicBezTo>
                  <a:cubicBezTo>
                    <a:pt x="33643" y="-937"/>
                    <a:pt x="41938" y="862"/>
                    <a:pt x="48734" y="5559"/>
                  </a:cubicBezTo>
                  <a:cubicBezTo>
                    <a:pt x="55530" y="10256"/>
                    <a:pt x="60027" y="17452"/>
                    <a:pt x="61526" y="25548"/>
                  </a:cubicBezTo>
                  <a:cubicBezTo>
                    <a:pt x="62926" y="33643"/>
                    <a:pt x="61127" y="41938"/>
                    <a:pt x="56429" y="48734"/>
                  </a:cubicBezTo>
                  <a:cubicBezTo>
                    <a:pt x="51732" y="55530"/>
                    <a:pt x="44636" y="60027"/>
                    <a:pt x="36441" y="61526"/>
                  </a:cubicBezTo>
                  <a:cubicBezTo>
                    <a:pt x="34642" y="61826"/>
                    <a:pt x="32743" y="62026"/>
                    <a:pt x="30944" y="62026"/>
                  </a:cubicBezTo>
                  <a:close/>
                  <a:moveTo>
                    <a:pt x="31044" y="12755"/>
                  </a:moveTo>
                  <a:cubicBezTo>
                    <a:pt x="29945" y="12755"/>
                    <a:pt x="28946" y="12855"/>
                    <a:pt x="27846" y="13055"/>
                  </a:cubicBezTo>
                  <a:cubicBezTo>
                    <a:pt x="23049" y="13854"/>
                    <a:pt x="18851" y="16553"/>
                    <a:pt x="16153" y="20551"/>
                  </a:cubicBezTo>
                  <a:cubicBezTo>
                    <a:pt x="13355" y="24548"/>
                    <a:pt x="12255" y="29345"/>
                    <a:pt x="13155" y="34143"/>
                  </a:cubicBezTo>
                  <a:cubicBezTo>
                    <a:pt x="13954" y="38940"/>
                    <a:pt x="16653" y="43137"/>
                    <a:pt x="20650" y="45836"/>
                  </a:cubicBezTo>
                  <a:cubicBezTo>
                    <a:pt x="24648" y="48634"/>
                    <a:pt x="29445" y="49733"/>
                    <a:pt x="34242" y="48834"/>
                  </a:cubicBezTo>
                  <a:cubicBezTo>
                    <a:pt x="39040" y="48034"/>
                    <a:pt x="43237" y="45336"/>
                    <a:pt x="45936" y="41338"/>
                  </a:cubicBezTo>
                  <a:cubicBezTo>
                    <a:pt x="48734" y="37341"/>
                    <a:pt x="49733" y="32543"/>
                    <a:pt x="48934" y="27746"/>
                  </a:cubicBezTo>
                  <a:cubicBezTo>
                    <a:pt x="48134" y="22949"/>
                    <a:pt x="45436" y="18751"/>
                    <a:pt x="41438" y="16053"/>
                  </a:cubicBezTo>
                  <a:cubicBezTo>
                    <a:pt x="38340" y="13954"/>
                    <a:pt x="34742" y="12755"/>
                    <a:pt x="31044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CEF5AC5-39C0-4C6F-9AEC-AE97E8EE0FBB}"/>
                </a:ext>
              </a:extLst>
            </p:cNvPr>
            <p:cNvSpPr/>
            <p:nvPr/>
          </p:nvSpPr>
          <p:spPr>
            <a:xfrm>
              <a:off x="1116370" y="484530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8058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3A9F3EA5-6EFB-4F56-A0F7-509A6285CC0F}"/>
                </a:ext>
              </a:extLst>
            </p:cNvPr>
            <p:cNvSpPr/>
            <p:nvPr/>
          </p:nvSpPr>
          <p:spPr>
            <a:xfrm>
              <a:off x="1116370" y="484530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8058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F7988D-D99C-47E2-A6C9-C86F133A1716}"/>
                </a:ext>
              </a:extLst>
            </p:cNvPr>
            <p:cNvSpPr/>
            <p:nvPr/>
          </p:nvSpPr>
          <p:spPr>
            <a:xfrm>
              <a:off x="856198" y="47330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8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2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8" y="12093"/>
                    <a:pt x="53968" y="26984"/>
                  </a:cubicBezTo>
                  <a:cubicBezTo>
                    <a:pt x="53968" y="41875"/>
                    <a:pt x="41875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2" y="19189"/>
                    <a:pt x="12792" y="26984"/>
                  </a:cubicBezTo>
                  <a:cubicBezTo>
                    <a:pt x="12792" y="34779"/>
                    <a:pt x="19189" y="41176"/>
                    <a:pt x="26984" y="41176"/>
                  </a:cubicBezTo>
                  <a:cubicBezTo>
                    <a:pt x="34780" y="41176"/>
                    <a:pt x="41176" y="34779"/>
                    <a:pt x="41176" y="26984"/>
                  </a:cubicBezTo>
                  <a:cubicBezTo>
                    <a:pt x="41176" y="19189"/>
                    <a:pt x="34780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6" name="Group 965">
            <a:extLst>
              <a:ext uri="{FF2B5EF4-FFF2-40B4-BE49-F238E27FC236}">
                <a16:creationId xmlns:a16="http://schemas.microsoft.com/office/drawing/2014/main" id="{2770F999-459F-487D-9D8A-6E95D7894C82}"/>
              </a:ext>
            </a:extLst>
          </p:cNvPr>
          <p:cNvGrpSpPr/>
          <p:nvPr/>
        </p:nvGrpSpPr>
        <p:grpSpPr>
          <a:xfrm>
            <a:off x="1867504" y="4714055"/>
            <a:ext cx="488613" cy="509201"/>
            <a:chOff x="1867504" y="4714055"/>
            <a:chExt cx="488613" cy="509201"/>
          </a:xfrm>
          <a:solidFill>
            <a:srgbClr val="FFFFFF"/>
          </a:solidFill>
        </p:grpSpPr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793B336-6475-4BAB-BC53-7D6059FB1526}"/>
                </a:ext>
              </a:extLst>
            </p:cNvPr>
            <p:cNvSpPr/>
            <p:nvPr/>
          </p:nvSpPr>
          <p:spPr>
            <a:xfrm>
              <a:off x="2293453" y="5132509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00C14CA4-A1E1-4A2C-8286-A54778C9615B}"/>
                </a:ext>
              </a:extLst>
            </p:cNvPr>
            <p:cNvSpPr/>
            <p:nvPr/>
          </p:nvSpPr>
          <p:spPr>
            <a:xfrm>
              <a:off x="2304647" y="5121316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4444DE56-3AD9-40DF-821C-3386A781F7AD}"/>
                </a:ext>
              </a:extLst>
            </p:cNvPr>
            <p:cNvSpPr/>
            <p:nvPr/>
          </p:nvSpPr>
          <p:spPr>
            <a:xfrm>
              <a:off x="2260672" y="5040663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8D6A355-1F07-4611-AE8E-745442536033}"/>
                </a:ext>
              </a:extLst>
            </p:cNvPr>
            <p:cNvSpPr/>
            <p:nvPr/>
          </p:nvSpPr>
          <p:spPr>
            <a:xfrm>
              <a:off x="2316140" y="4980898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7E95381D-1FEE-4DE7-ABA8-A808DC63CAD3}"/>
                </a:ext>
              </a:extLst>
            </p:cNvPr>
            <p:cNvSpPr/>
            <p:nvPr/>
          </p:nvSpPr>
          <p:spPr>
            <a:xfrm>
              <a:off x="2332730" y="4964408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4F7258E9-4E13-4F47-92C6-27E11AC094F5}"/>
                </a:ext>
              </a:extLst>
            </p:cNvPr>
            <p:cNvSpPr/>
            <p:nvPr/>
          </p:nvSpPr>
          <p:spPr>
            <a:xfrm>
              <a:off x="2246198" y="4899084"/>
              <a:ext cx="59965" cy="59965"/>
            </a:xfrm>
            <a:custGeom>
              <a:avLst/>
              <a:gdLst>
                <a:gd name="connsiteX0" fmla="*/ 30965 w 59964"/>
                <a:gd name="connsiteY0" fmla="*/ 61926 h 59964"/>
                <a:gd name="connsiteX1" fmla="*/ 13275 w 59964"/>
                <a:gd name="connsiteY1" fmla="*/ 56330 h 59964"/>
                <a:gd name="connsiteX2" fmla="*/ 482 w 59964"/>
                <a:gd name="connsiteY2" fmla="*/ 36341 h 59964"/>
                <a:gd name="connsiteX3" fmla="*/ 482 w 59964"/>
                <a:gd name="connsiteY3" fmla="*/ 36341 h 59964"/>
                <a:gd name="connsiteX4" fmla="*/ 25568 w 59964"/>
                <a:gd name="connsiteY4" fmla="*/ 462 h 59964"/>
                <a:gd name="connsiteX5" fmla="*/ 48754 w 59964"/>
                <a:gd name="connsiteY5" fmla="*/ 5559 h 59964"/>
                <a:gd name="connsiteX6" fmla="*/ 61547 w 59964"/>
                <a:gd name="connsiteY6" fmla="*/ 25547 h 59964"/>
                <a:gd name="connsiteX7" fmla="*/ 36461 w 59964"/>
                <a:gd name="connsiteY7" fmla="*/ 61426 h 59964"/>
                <a:gd name="connsiteX8" fmla="*/ 30965 w 59964"/>
                <a:gd name="connsiteY8" fmla="*/ 61926 h 59964"/>
                <a:gd name="connsiteX9" fmla="*/ 13175 w 59964"/>
                <a:gd name="connsiteY9" fmla="*/ 34043 h 59964"/>
                <a:gd name="connsiteX10" fmla="*/ 20670 w 59964"/>
                <a:gd name="connsiteY10" fmla="*/ 45736 h 59964"/>
                <a:gd name="connsiteX11" fmla="*/ 34262 w 59964"/>
                <a:gd name="connsiteY11" fmla="*/ 48734 h 59964"/>
                <a:gd name="connsiteX12" fmla="*/ 48954 w 59964"/>
                <a:gd name="connsiteY12" fmla="*/ 27646 h 59964"/>
                <a:gd name="connsiteX13" fmla="*/ 41458 w 59964"/>
                <a:gd name="connsiteY13" fmla="*/ 15953 h 59964"/>
                <a:gd name="connsiteX14" fmla="*/ 27866 w 59964"/>
                <a:gd name="connsiteY14" fmla="*/ 12955 h 59964"/>
                <a:gd name="connsiteX15" fmla="*/ 13175 w 59964"/>
                <a:gd name="connsiteY15" fmla="*/ 34043 h 59964"/>
                <a:gd name="connsiteX16" fmla="*/ 13175 w 59964"/>
                <a:gd name="connsiteY16" fmla="*/ 34043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59964">
                  <a:moveTo>
                    <a:pt x="30965" y="61926"/>
                  </a:moveTo>
                  <a:cubicBezTo>
                    <a:pt x="24668" y="61926"/>
                    <a:pt x="18572" y="60027"/>
                    <a:pt x="13275" y="56330"/>
                  </a:cubicBezTo>
                  <a:cubicBezTo>
                    <a:pt x="6479" y="51632"/>
                    <a:pt x="1981" y="44436"/>
                    <a:pt x="482" y="36341"/>
                  </a:cubicBezTo>
                  <a:lnTo>
                    <a:pt x="482" y="36341"/>
                  </a:lnTo>
                  <a:cubicBezTo>
                    <a:pt x="-2516" y="19551"/>
                    <a:pt x="8778" y="3460"/>
                    <a:pt x="25568" y="462"/>
                  </a:cubicBezTo>
                  <a:cubicBezTo>
                    <a:pt x="33663" y="-937"/>
                    <a:pt x="41958" y="862"/>
                    <a:pt x="48754" y="5559"/>
                  </a:cubicBezTo>
                  <a:cubicBezTo>
                    <a:pt x="55550" y="10256"/>
                    <a:pt x="60047" y="17452"/>
                    <a:pt x="61547" y="25547"/>
                  </a:cubicBezTo>
                  <a:cubicBezTo>
                    <a:pt x="64545" y="42337"/>
                    <a:pt x="53251" y="58428"/>
                    <a:pt x="36461" y="61426"/>
                  </a:cubicBezTo>
                  <a:cubicBezTo>
                    <a:pt x="34662" y="61726"/>
                    <a:pt x="32763" y="61926"/>
                    <a:pt x="30965" y="61926"/>
                  </a:cubicBezTo>
                  <a:close/>
                  <a:moveTo>
                    <a:pt x="13175" y="34043"/>
                  </a:moveTo>
                  <a:cubicBezTo>
                    <a:pt x="13974" y="38840"/>
                    <a:pt x="16673" y="43037"/>
                    <a:pt x="20670" y="45736"/>
                  </a:cubicBezTo>
                  <a:cubicBezTo>
                    <a:pt x="24668" y="48534"/>
                    <a:pt x="29465" y="49633"/>
                    <a:pt x="34262" y="48734"/>
                  </a:cubicBezTo>
                  <a:cubicBezTo>
                    <a:pt x="44157" y="46935"/>
                    <a:pt x="50753" y="37541"/>
                    <a:pt x="48954" y="27646"/>
                  </a:cubicBezTo>
                  <a:cubicBezTo>
                    <a:pt x="48154" y="22849"/>
                    <a:pt x="45456" y="18651"/>
                    <a:pt x="41458" y="15953"/>
                  </a:cubicBezTo>
                  <a:cubicBezTo>
                    <a:pt x="37461" y="13155"/>
                    <a:pt x="32664" y="12155"/>
                    <a:pt x="27866" y="12955"/>
                  </a:cubicBezTo>
                  <a:cubicBezTo>
                    <a:pt x="17972" y="14754"/>
                    <a:pt x="11376" y="24148"/>
                    <a:pt x="13175" y="34043"/>
                  </a:cubicBezTo>
                  <a:lnTo>
                    <a:pt x="13175" y="3404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31147B4B-747C-45EB-A45F-607DBEAC39DB}"/>
                </a:ext>
              </a:extLst>
            </p:cNvPr>
            <p:cNvSpPr/>
            <p:nvPr/>
          </p:nvSpPr>
          <p:spPr>
            <a:xfrm>
              <a:off x="2286282" y="484530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460" y="280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593C0CEF-FCB3-4635-9F60-EB62A76E830A}"/>
                </a:ext>
              </a:extLst>
            </p:cNvPr>
            <p:cNvSpPr/>
            <p:nvPr/>
          </p:nvSpPr>
          <p:spPr>
            <a:xfrm>
              <a:off x="2286182" y="484530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8058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3A20A87-DC43-4E72-9A84-E1D12938C309}"/>
                </a:ext>
              </a:extLst>
            </p:cNvPr>
            <p:cNvSpPr/>
            <p:nvPr/>
          </p:nvSpPr>
          <p:spPr>
            <a:xfrm>
              <a:off x="1984635" y="4804102"/>
              <a:ext cx="189888" cy="379777"/>
            </a:xfrm>
            <a:custGeom>
              <a:avLst/>
              <a:gdLst>
                <a:gd name="connsiteX0" fmla="*/ 163504 w 189888"/>
                <a:gd name="connsiteY0" fmla="*/ 389071 h 379776"/>
                <a:gd name="connsiteX1" fmla="*/ 6396 w 189888"/>
                <a:gd name="connsiteY1" fmla="*/ 389071 h 379776"/>
                <a:gd name="connsiteX2" fmla="*/ 0 w 189888"/>
                <a:gd name="connsiteY2" fmla="*/ 382675 h 379776"/>
                <a:gd name="connsiteX3" fmla="*/ 6396 w 189888"/>
                <a:gd name="connsiteY3" fmla="*/ 376279 h 379776"/>
                <a:gd name="connsiteX4" fmla="*/ 163604 w 189888"/>
                <a:gd name="connsiteY4" fmla="*/ 376279 h 379776"/>
                <a:gd name="connsiteX5" fmla="*/ 185391 w 189888"/>
                <a:gd name="connsiteY5" fmla="*/ 354492 h 379776"/>
                <a:gd name="connsiteX6" fmla="*/ 185391 w 189888"/>
                <a:gd name="connsiteY6" fmla="*/ 34580 h 379776"/>
                <a:gd name="connsiteX7" fmla="*/ 163604 w 189888"/>
                <a:gd name="connsiteY7" fmla="*/ 12792 h 379776"/>
                <a:gd name="connsiteX8" fmla="*/ 132822 w 189888"/>
                <a:gd name="connsiteY8" fmla="*/ 12792 h 379776"/>
                <a:gd name="connsiteX9" fmla="*/ 126426 w 189888"/>
                <a:gd name="connsiteY9" fmla="*/ 6396 h 379776"/>
                <a:gd name="connsiteX10" fmla="*/ 132822 w 189888"/>
                <a:gd name="connsiteY10" fmla="*/ 0 h 379776"/>
                <a:gd name="connsiteX11" fmla="*/ 163604 w 189888"/>
                <a:gd name="connsiteY11" fmla="*/ 0 h 379776"/>
                <a:gd name="connsiteX12" fmla="*/ 198184 w 189888"/>
                <a:gd name="connsiteY12" fmla="*/ 34580 h 379776"/>
                <a:gd name="connsiteX13" fmla="*/ 198184 w 189888"/>
                <a:gd name="connsiteY13" fmla="*/ 354492 h 379776"/>
                <a:gd name="connsiteX14" fmla="*/ 163504 w 189888"/>
                <a:gd name="connsiteY14" fmla="*/ 389071 h 379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9888" h="379776">
                  <a:moveTo>
                    <a:pt x="163504" y="389071"/>
                  </a:moveTo>
                  <a:lnTo>
                    <a:pt x="6396" y="389071"/>
                  </a:lnTo>
                  <a:cubicBezTo>
                    <a:pt x="2898" y="389071"/>
                    <a:pt x="0" y="386173"/>
                    <a:pt x="0" y="382675"/>
                  </a:cubicBezTo>
                  <a:cubicBezTo>
                    <a:pt x="0" y="379177"/>
                    <a:pt x="2798" y="376279"/>
                    <a:pt x="6396" y="376279"/>
                  </a:cubicBezTo>
                  <a:lnTo>
                    <a:pt x="163604" y="376279"/>
                  </a:lnTo>
                  <a:cubicBezTo>
                    <a:pt x="175597" y="376279"/>
                    <a:pt x="185391" y="366485"/>
                    <a:pt x="185391" y="354492"/>
                  </a:cubicBezTo>
                  <a:lnTo>
                    <a:pt x="185391" y="34580"/>
                  </a:lnTo>
                  <a:cubicBezTo>
                    <a:pt x="185391" y="22587"/>
                    <a:pt x="175597" y="12792"/>
                    <a:pt x="163604" y="12792"/>
                  </a:cubicBezTo>
                  <a:lnTo>
                    <a:pt x="132822" y="12792"/>
                  </a:lnTo>
                  <a:cubicBezTo>
                    <a:pt x="129324" y="12792"/>
                    <a:pt x="126426" y="9894"/>
                    <a:pt x="126426" y="6396"/>
                  </a:cubicBezTo>
                  <a:cubicBezTo>
                    <a:pt x="126426" y="2898"/>
                    <a:pt x="129324" y="0"/>
                    <a:pt x="132822" y="0"/>
                  </a:cubicBezTo>
                  <a:lnTo>
                    <a:pt x="163604" y="0"/>
                  </a:lnTo>
                  <a:cubicBezTo>
                    <a:pt x="182693" y="0"/>
                    <a:pt x="198184" y="15491"/>
                    <a:pt x="198184" y="34580"/>
                  </a:cubicBezTo>
                  <a:lnTo>
                    <a:pt x="198184" y="354492"/>
                  </a:lnTo>
                  <a:cubicBezTo>
                    <a:pt x="197984" y="373681"/>
                    <a:pt x="182493" y="389071"/>
                    <a:pt x="163504" y="38907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27E464E-1F96-4F5F-9A4A-572AAD8FE94B}"/>
                </a:ext>
              </a:extLst>
            </p:cNvPr>
            <p:cNvSpPr/>
            <p:nvPr/>
          </p:nvSpPr>
          <p:spPr>
            <a:xfrm>
              <a:off x="1903382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80 w 69958"/>
                <a:gd name="connsiteY3" fmla="*/ 0 h 299823"/>
                <a:gd name="connsiteX4" fmla="*/ 65262 w 69958"/>
                <a:gd name="connsiteY4" fmla="*/ 0 h 299823"/>
                <a:gd name="connsiteX5" fmla="*/ 71658 w 69958"/>
                <a:gd name="connsiteY5" fmla="*/ 6396 h 299823"/>
                <a:gd name="connsiteX6" fmla="*/ 65262 w 69958"/>
                <a:gd name="connsiteY6" fmla="*/ 12792 h 299823"/>
                <a:gd name="connsiteX7" fmla="*/ 34580 w 69958"/>
                <a:gd name="connsiteY7" fmla="*/ 12792 h 299823"/>
                <a:gd name="connsiteX8" fmla="*/ 12792 w 69958"/>
                <a:gd name="connsiteY8" fmla="*/ 34580 h 299823"/>
                <a:gd name="connsiteX9" fmla="*/ 12792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8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80" y="0"/>
                  </a:cubicBezTo>
                  <a:lnTo>
                    <a:pt x="65262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2" y="12792"/>
                  </a:cubicBezTo>
                  <a:lnTo>
                    <a:pt x="34580" y="12792"/>
                  </a:lnTo>
                  <a:cubicBezTo>
                    <a:pt x="22587" y="12792"/>
                    <a:pt x="12792" y="22587"/>
                    <a:pt x="12792" y="34580"/>
                  </a:cubicBezTo>
                  <a:lnTo>
                    <a:pt x="12792" y="301423"/>
                  </a:lnTo>
                  <a:cubicBezTo>
                    <a:pt x="12792" y="305021"/>
                    <a:pt x="98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0EDCF259-124E-4E9C-A849-4CDF58A38F99}"/>
                </a:ext>
              </a:extLst>
            </p:cNvPr>
            <p:cNvSpPr/>
            <p:nvPr/>
          </p:nvSpPr>
          <p:spPr>
            <a:xfrm>
              <a:off x="1903301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1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7 w 89947"/>
                <a:gd name="connsiteY6" fmla="*/ 6396 h 89947"/>
                <a:gd name="connsiteX7" fmla="*/ 94027 w 89947"/>
                <a:gd name="connsiteY7" fmla="*/ 87649 h 89947"/>
                <a:gd name="connsiteX8" fmla="*/ 90029 w 89947"/>
                <a:gd name="connsiteY8" fmla="*/ 93545 h 89947"/>
                <a:gd name="connsiteX9" fmla="*/ 87630 w 89947"/>
                <a:gd name="connsiteY9" fmla="*/ 94045 h 89947"/>
                <a:gd name="connsiteX10" fmla="*/ 21869 w 89947"/>
                <a:gd name="connsiteY10" fmla="*/ 12792 h 89947"/>
                <a:gd name="connsiteX11" fmla="*/ 81234 w 89947"/>
                <a:gd name="connsiteY11" fmla="*/ 72158 h 89947"/>
                <a:gd name="connsiteX12" fmla="*/ 81234 w 89947"/>
                <a:gd name="connsiteY12" fmla="*/ 12792 h 89947"/>
                <a:gd name="connsiteX13" fmla="*/ 218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1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2" y="9095"/>
                    <a:pt x="-518" y="6296"/>
                    <a:pt x="481" y="3898"/>
                  </a:cubicBezTo>
                  <a:cubicBezTo>
                    <a:pt x="1481" y="1499"/>
                    <a:pt x="3779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7" y="2898"/>
                    <a:pt x="94027" y="6396"/>
                  </a:cubicBezTo>
                  <a:lnTo>
                    <a:pt x="94027" y="87649"/>
                  </a:lnTo>
                  <a:cubicBezTo>
                    <a:pt x="94027" y="90247"/>
                    <a:pt x="92427" y="92546"/>
                    <a:pt x="90029" y="93545"/>
                  </a:cubicBezTo>
                  <a:cubicBezTo>
                    <a:pt x="89329" y="93845"/>
                    <a:pt x="88530" y="94045"/>
                    <a:pt x="87630" y="94045"/>
                  </a:cubicBezTo>
                  <a:close/>
                  <a:moveTo>
                    <a:pt x="21869" y="12792"/>
                  </a:moveTo>
                  <a:lnTo>
                    <a:pt x="81234" y="72158"/>
                  </a:lnTo>
                  <a:lnTo>
                    <a:pt x="81234" y="12792"/>
                  </a:lnTo>
                  <a:lnTo>
                    <a:pt x="218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CA436F20-CE08-4D2D-970D-09ED3C52AE1C}"/>
                </a:ext>
              </a:extLst>
            </p:cNvPr>
            <p:cNvSpPr/>
            <p:nvPr/>
          </p:nvSpPr>
          <p:spPr>
            <a:xfrm>
              <a:off x="1867504" y="4753532"/>
              <a:ext cx="349794" cy="469724"/>
            </a:xfrm>
            <a:custGeom>
              <a:avLst/>
              <a:gdLst>
                <a:gd name="connsiteX0" fmla="*/ 310118 w 349794"/>
                <a:gd name="connsiteY0" fmla="*/ 475121 h 469723"/>
                <a:gd name="connsiteX1" fmla="*/ 40876 w 349794"/>
                <a:gd name="connsiteY1" fmla="*/ 475121 h 469723"/>
                <a:gd name="connsiteX2" fmla="*/ 0 w 349794"/>
                <a:gd name="connsiteY2" fmla="*/ 434145 h 469723"/>
                <a:gd name="connsiteX3" fmla="*/ 0 w 349794"/>
                <a:gd name="connsiteY3" fmla="*/ 40876 h 469723"/>
                <a:gd name="connsiteX4" fmla="*/ 40876 w 349794"/>
                <a:gd name="connsiteY4" fmla="*/ 0 h 469723"/>
                <a:gd name="connsiteX5" fmla="*/ 136020 w 349794"/>
                <a:gd name="connsiteY5" fmla="*/ 0 h 469723"/>
                <a:gd name="connsiteX6" fmla="*/ 142416 w 349794"/>
                <a:gd name="connsiteY6" fmla="*/ 6396 h 469723"/>
                <a:gd name="connsiteX7" fmla="*/ 136020 w 349794"/>
                <a:gd name="connsiteY7" fmla="*/ 12792 h 469723"/>
                <a:gd name="connsiteX8" fmla="*/ 40876 w 349794"/>
                <a:gd name="connsiteY8" fmla="*/ 12792 h 469723"/>
                <a:gd name="connsiteX9" fmla="*/ 12792 w 349794"/>
                <a:gd name="connsiteY9" fmla="*/ 40876 h 469723"/>
                <a:gd name="connsiteX10" fmla="*/ 12792 w 349794"/>
                <a:gd name="connsiteY10" fmla="*/ 434145 h 469723"/>
                <a:gd name="connsiteX11" fmla="*/ 40876 w 349794"/>
                <a:gd name="connsiteY11" fmla="*/ 462328 h 469723"/>
                <a:gd name="connsiteX12" fmla="*/ 310118 w 349794"/>
                <a:gd name="connsiteY12" fmla="*/ 462328 h 469723"/>
                <a:gd name="connsiteX13" fmla="*/ 338301 w 349794"/>
                <a:gd name="connsiteY13" fmla="*/ 434145 h 469723"/>
                <a:gd name="connsiteX14" fmla="*/ 338301 w 349794"/>
                <a:gd name="connsiteY14" fmla="*/ 40876 h 469723"/>
                <a:gd name="connsiteX15" fmla="*/ 310118 w 349794"/>
                <a:gd name="connsiteY15" fmla="*/ 12792 h 469723"/>
                <a:gd name="connsiteX16" fmla="*/ 214974 w 349794"/>
                <a:gd name="connsiteY16" fmla="*/ 12792 h 469723"/>
                <a:gd name="connsiteX17" fmla="*/ 208577 w 349794"/>
                <a:gd name="connsiteY17" fmla="*/ 6396 h 469723"/>
                <a:gd name="connsiteX18" fmla="*/ 214974 w 349794"/>
                <a:gd name="connsiteY18" fmla="*/ 0 h 469723"/>
                <a:gd name="connsiteX19" fmla="*/ 310118 w 349794"/>
                <a:gd name="connsiteY19" fmla="*/ 0 h 469723"/>
                <a:gd name="connsiteX20" fmla="*/ 351094 w 349794"/>
                <a:gd name="connsiteY20" fmla="*/ 40876 h 469723"/>
                <a:gd name="connsiteX21" fmla="*/ 351094 w 349794"/>
                <a:gd name="connsiteY21" fmla="*/ 434145 h 469723"/>
                <a:gd name="connsiteX22" fmla="*/ 310118 w 349794"/>
                <a:gd name="connsiteY22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9794" h="469723">
                  <a:moveTo>
                    <a:pt x="310118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6020" y="0"/>
                  </a:lnTo>
                  <a:cubicBezTo>
                    <a:pt x="139518" y="0"/>
                    <a:pt x="142416" y="2898"/>
                    <a:pt x="142416" y="6396"/>
                  </a:cubicBezTo>
                  <a:cubicBezTo>
                    <a:pt x="142416" y="9894"/>
                    <a:pt x="139518" y="12792"/>
                    <a:pt x="136020" y="12792"/>
                  </a:cubicBezTo>
                  <a:lnTo>
                    <a:pt x="40876" y="12792"/>
                  </a:lnTo>
                  <a:cubicBezTo>
                    <a:pt x="25385" y="12792"/>
                    <a:pt x="12792" y="25385"/>
                    <a:pt x="12792" y="40876"/>
                  </a:cubicBezTo>
                  <a:lnTo>
                    <a:pt x="12792" y="434145"/>
                  </a:lnTo>
                  <a:cubicBezTo>
                    <a:pt x="12792" y="449636"/>
                    <a:pt x="25385" y="462328"/>
                    <a:pt x="40876" y="462328"/>
                  </a:cubicBezTo>
                  <a:lnTo>
                    <a:pt x="310118" y="462328"/>
                  </a:lnTo>
                  <a:cubicBezTo>
                    <a:pt x="325609" y="462328"/>
                    <a:pt x="338301" y="449736"/>
                    <a:pt x="338301" y="434145"/>
                  </a:cubicBezTo>
                  <a:lnTo>
                    <a:pt x="338301" y="40876"/>
                  </a:lnTo>
                  <a:cubicBezTo>
                    <a:pt x="338301" y="25385"/>
                    <a:pt x="325709" y="12792"/>
                    <a:pt x="310118" y="12792"/>
                  </a:cubicBezTo>
                  <a:lnTo>
                    <a:pt x="214974" y="12792"/>
                  </a:lnTo>
                  <a:cubicBezTo>
                    <a:pt x="211476" y="12792"/>
                    <a:pt x="208577" y="9894"/>
                    <a:pt x="208577" y="6396"/>
                  </a:cubicBezTo>
                  <a:cubicBezTo>
                    <a:pt x="208577" y="2898"/>
                    <a:pt x="211476" y="0"/>
                    <a:pt x="214974" y="0"/>
                  </a:cubicBezTo>
                  <a:lnTo>
                    <a:pt x="310118" y="0"/>
                  </a:lnTo>
                  <a:cubicBezTo>
                    <a:pt x="332704" y="0"/>
                    <a:pt x="351094" y="18289"/>
                    <a:pt x="351094" y="40876"/>
                  </a:cubicBezTo>
                  <a:lnTo>
                    <a:pt x="351094" y="434145"/>
                  </a:lnTo>
                  <a:cubicBezTo>
                    <a:pt x="351094" y="456831"/>
                    <a:pt x="332704" y="475121"/>
                    <a:pt x="310118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C86E0A17-F3A9-4807-B90B-14651C426250}"/>
                </a:ext>
              </a:extLst>
            </p:cNvPr>
            <p:cNvSpPr/>
            <p:nvPr/>
          </p:nvSpPr>
          <p:spPr>
            <a:xfrm>
              <a:off x="1948556" y="4714055"/>
              <a:ext cx="179894" cy="129924"/>
            </a:xfrm>
            <a:custGeom>
              <a:avLst/>
              <a:gdLst>
                <a:gd name="connsiteX0" fmla="*/ 108236 w 179894"/>
                <a:gd name="connsiteY0" fmla="*/ 134321 h 129923"/>
                <a:gd name="connsiteX1" fmla="*/ 80653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4 w 179894"/>
                <a:gd name="connsiteY6" fmla="*/ 0 h 129923"/>
                <a:gd name="connsiteX7" fmla="*/ 139918 w 179894"/>
                <a:gd name="connsiteY7" fmla="*/ 39577 h 129923"/>
                <a:gd name="connsiteX8" fmla="*/ 182493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6 w 179894"/>
                <a:gd name="connsiteY11" fmla="*/ 134321 h 129923"/>
                <a:gd name="connsiteX12" fmla="*/ 12792 w 179894"/>
                <a:gd name="connsiteY12" fmla="*/ 52369 h 129923"/>
                <a:gd name="connsiteX13" fmla="*/ 12792 w 179894"/>
                <a:gd name="connsiteY13" fmla="*/ 53669 h 129923"/>
                <a:gd name="connsiteX14" fmla="*/ 80653 w 179894"/>
                <a:gd name="connsiteY14" fmla="*/ 121529 h 129923"/>
                <a:gd name="connsiteX15" fmla="*/ 108236 w 179894"/>
                <a:gd name="connsiteY15" fmla="*/ 121529 h 129923"/>
                <a:gd name="connsiteX16" fmla="*/ 176096 w 179894"/>
                <a:gd name="connsiteY16" fmla="*/ 53669 h 129923"/>
                <a:gd name="connsiteX17" fmla="*/ 176096 w 179894"/>
                <a:gd name="connsiteY17" fmla="*/ 52369 h 129923"/>
                <a:gd name="connsiteX18" fmla="*/ 134021 w 179894"/>
                <a:gd name="connsiteY18" fmla="*/ 52369 h 129923"/>
                <a:gd name="connsiteX19" fmla="*/ 127625 w 179894"/>
                <a:gd name="connsiteY19" fmla="*/ 45973 h 129923"/>
                <a:gd name="connsiteX20" fmla="*/ 94544 w 179894"/>
                <a:gd name="connsiteY20" fmla="*/ 12792 h 129923"/>
                <a:gd name="connsiteX21" fmla="*/ 61464 w 179894"/>
                <a:gd name="connsiteY21" fmla="*/ 45973 h 129923"/>
                <a:gd name="connsiteX22" fmla="*/ 55068 w 179894"/>
                <a:gd name="connsiteY22" fmla="*/ 52369 h 129923"/>
                <a:gd name="connsiteX23" fmla="*/ 12792 w 179894"/>
                <a:gd name="connsiteY23" fmla="*/ 52369 h 129923"/>
                <a:gd name="connsiteX24" fmla="*/ 140317 w 179894"/>
                <a:gd name="connsiteY24" fmla="*/ 45973 h 129923"/>
                <a:gd name="connsiteX25" fmla="*/ 140317 w 179894"/>
                <a:gd name="connsiteY25" fmla="*/ 45973 h 129923"/>
                <a:gd name="connsiteX26" fmla="*/ 140317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6" y="134321"/>
                  </a:moveTo>
                  <a:lnTo>
                    <a:pt x="80653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8" y="39577"/>
                    <a:pt x="6396" y="39577"/>
                  </a:cubicBezTo>
                  <a:lnTo>
                    <a:pt x="48971" y="39577"/>
                  </a:lnTo>
                  <a:cubicBezTo>
                    <a:pt x="52069" y="17290"/>
                    <a:pt x="71258" y="0"/>
                    <a:pt x="94444" y="0"/>
                  </a:cubicBezTo>
                  <a:cubicBezTo>
                    <a:pt x="117631" y="0"/>
                    <a:pt x="136820" y="17190"/>
                    <a:pt x="139918" y="39577"/>
                  </a:cubicBezTo>
                  <a:lnTo>
                    <a:pt x="182493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0" y="134321"/>
                    <a:pt x="108236" y="134321"/>
                  </a:cubicBezTo>
                  <a:close/>
                  <a:moveTo>
                    <a:pt x="12792" y="52369"/>
                  </a:moveTo>
                  <a:lnTo>
                    <a:pt x="12792" y="53669"/>
                  </a:lnTo>
                  <a:cubicBezTo>
                    <a:pt x="12792" y="91047"/>
                    <a:pt x="43275" y="121529"/>
                    <a:pt x="80653" y="121529"/>
                  </a:cubicBezTo>
                  <a:lnTo>
                    <a:pt x="108236" y="121529"/>
                  </a:lnTo>
                  <a:cubicBezTo>
                    <a:pt x="145614" y="121529"/>
                    <a:pt x="176096" y="91047"/>
                    <a:pt x="176096" y="53669"/>
                  </a:cubicBezTo>
                  <a:lnTo>
                    <a:pt x="176096" y="52369"/>
                  </a:lnTo>
                  <a:lnTo>
                    <a:pt x="134021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4" y="12792"/>
                    <a:pt x="94544" y="12792"/>
                  </a:cubicBezTo>
                  <a:cubicBezTo>
                    <a:pt x="76255" y="12792"/>
                    <a:pt x="61464" y="27684"/>
                    <a:pt x="61464" y="45973"/>
                  </a:cubicBezTo>
                  <a:cubicBezTo>
                    <a:pt x="61464" y="49471"/>
                    <a:pt x="58566" y="52369"/>
                    <a:pt x="55068" y="52369"/>
                  </a:cubicBezTo>
                  <a:lnTo>
                    <a:pt x="12792" y="52369"/>
                  </a:lnTo>
                  <a:close/>
                  <a:moveTo>
                    <a:pt x="140317" y="45973"/>
                  </a:moveTo>
                  <a:lnTo>
                    <a:pt x="140317" y="45973"/>
                  </a:lnTo>
                  <a:lnTo>
                    <a:pt x="140317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BF0BA6B8-7FB6-4881-8DDC-A87406B82C79}"/>
                </a:ext>
              </a:extLst>
            </p:cNvPr>
            <p:cNvSpPr/>
            <p:nvPr/>
          </p:nvSpPr>
          <p:spPr>
            <a:xfrm>
              <a:off x="2015417" y="4868664"/>
              <a:ext cx="49971" cy="9994"/>
            </a:xfrm>
            <a:custGeom>
              <a:avLst/>
              <a:gdLst>
                <a:gd name="connsiteX0" fmla="*/ 48871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871 w 49970"/>
                <a:gd name="connsiteY4" fmla="*/ 0 h 9994"/>
                <a:gd name="connsiteX5" fmla="*/ 55268 w 49970"/>
                <a:gd name="connsiteY5" fmla="*/ 6396 h 9994"/>
                <a:gd name="connsiteX6" fmla="*/ 48871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87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871" y="0"/>
                  </a:lnTo>
                  <a:cubicBezTo>
                    <a:pt x="52369" y="0"/>
                    <a:pt x="55268" y="2898"/>
                    <a:pt x="55268" y="6396"/>
                  </a:cubicBezTo>
                  <a:cubicBezTo>
                    <a:pt x="55268" y="9894"/>
                    <a:pt x="52369" y="12792"/>
                    <a:pt x="4887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1139BE59-6B42-4D9C-99FD-92D83640D548}"/>
                </a:ext>
              </a:extLst>
            </p:cNvPr>
            <p:cNvSpPr/>
            <p:nvPr/>
          </p:nvSpPr>
          <p:spPr>
            <a:xfrm>
              <a:off x="1948656" y="491333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48CB939-D441-492A-887F-E2BC944EFE12}"/>
                </a:ext>
              </a:extLst>
            </p:cNvPr>
            <p:cNvSpPr/>
            <p:nvPr/>
          </p:nvSpPr>
          <p:spPr>
            <a:xfrm>
              <a:off x="1948656" y="494212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E0E0C47-1396-41E9-B971-20E20F8A3DBB}"/>
                </a:ext>
              </a:extLst>
            </p:cNvPr>
            <p:cNvSpPr/>
            <p:nvPr/>
          </p:nvSpPr>
          <p:spPr>
            <a:xfrm>
              <a:off x="1948656" y="497080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5852DFA-F7D8-4B88-A4FD-3B253E089F30}"/>
                </a:ext>
              </a:extLst>
            </p:cNvPr>
            <p:cNvSpPr/>
            <p:nvPr/>
          </p:nvSpPr>
          <p:spPr>
            <a:xfrm>
              <a:off x="1948656" y="499948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8DD110B2-F8A9-449B-8A6E-036086AAD205}"/>
                </a:ext>
              </a:extLst>
            </p:cNvPr>
            <p:cNvSpPr/>
            <p:nvPr/>
          </p:nvSpPr>
          <p:spPr>
            <a:xfrm>
              <a:off x="1948656" y="502817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AB82137-D614-4159-BDF7-ED32E8C03216}"/>
                </a:ext>
              </a:extLst>
            </p:cNvPr>
            <p:cNvSpPr/>
            <p:nvPr/>
          </p:nvSpPr>
          <p:spPr>
            <a:xfrm>
              <a:off x="1948656" y="505695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6E9E91C4-DF75-4C81-8494-EE9B01E08B60}"/>
                </a:ext>
              </a:extLst>
            </p:cNvPr>
            <p:cNvSpPr/>
            <p:nvPr/>
          </p:nvSpPr>
          <p:spPr>
            <a:xfrm>
              <a:off x="2036604" y="5085637"/>
              <a:ext cx="99941" cy="9994"/>
            </a:xfrm>
            <a:custGeom>
              <a:avLst/>
              <a:gdLst>
                <a:gd name="connsiteX0" fmla="*/ 94444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4444 w 99941"/>
                <a:gd name="connsiteY4" fmla="*/ 0 h 9994"/>
                <a:gd name="connsiteX5" fmla="*/ 100841 w 99941"/>
                <a:gd name="connsiteY5" fmla="*/ 6396 h 9994"/>
                <a:gd name="connsiteX6" fmla="*/ 94444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4444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94444" y="0"/>
                  </a:lnTo>
                  <a:cubicBezTo>
                    <a:pt x="97942" y="0"/>
                    <a:pt x="100841" y="2898"/>
                    <a:pt x="100841" y="6396"/>
                  </a:cubicBezTo>
                  <a:cubicBezTo>
                    <a:pt x="100841" y="9894"/>
                    <a:pt x="97942" y="12792"/>
                    <a:pt x="9444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E3160784-FDD6-42B7-BB09-50D85FC6AC9C}"/>
                </a:ext>
              </a:extLst>
            </p:cNvPr>
            <p:cNvSpPr/>
            <p:nvPr/>
          </p:nvSpPr>
          <p:spPr>
            <a:xfrm>
              <a:off x="2016016" y="47329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8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2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8" y="12093"/>
                    <a:pt x="53968" y="26984"/>
                  </a:cubicBezTo>
                  <a:cubicBezTo>
                    <a:pt x="53968" y="41775"/>
                    <a:pt x="41875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2" y="19189"/>
                    <a:pt x="12792" y="26984"/>
                  </a:cubicBezTo>
                  <a:cubicBezTo>
                    <a:pt x="12792" y="34780"/>
                    <a:pt x="19189" y="41176"/>
                    <a:pt x="26984" y="41176"/>
                  </a:cubicBezTo>
                  <a:cubicBezTo>
                    <a:pt x="34780" y="41176"/>
                    <a:pt x="41176" y="34780"/>
                    <a:pt x="41176" y="26984"/>
                  </a:cubicBezTo>
                  <a:cubicBezTo>
                    <a:pt x="41176" y="19189"/>
                    <a:pt x="34879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5" name="Group 964">
            <a:extLst>
              <a:ext uri="{FF2B5EF4-FFF2-40B4-BE49-F238E27FC236}">
                <a16:creationId xmlns:a16="http://schemas.microsoft.com/office/drawing/2014/main" id="{469F6615-0834-487A-B0DF-2755BF7CB62A}"/>
              </a:ext>
            </a:extLst>
          </p:cNvPr>
          <p:cNvGrpSpPr/>
          <p:nvPr/>
        </p:nvGrpSpPr>
        <p:grpSpPr>
          <a:xfrm>
            <a:off x="3027322" y="4714055"/>
            <a:ext cx="475421" cy="509201"/>
            <a:chOff x="3027322" y="4714055"/>
            <a:chExt cx="475421" cy="509201"/>
          </a:xfrm>
          <a:solidFill>
            <a:srgbClr val="FFFFFF"/>
          </a:solidFill>
        </p:grpSpPr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31E995C-13DC-47A1-858B-E61F1D3E774F}"/>
                </a:ext>
              </a:extLst>
            </p:cNvPr>
            <p:cNvSpPr/>
            <p:nvPr/>
          </p:nvSpPr>
          <p:spPr>
            <a:xfrm>
              <a:off x="3144453" y="4804102"/>
              <a:ext cx="189888" cy="379777"/>
            </a:xfrm>
            <a:custGeom>
              <a:avLst/>
              <a:gdLst>
                <a:gd name="connsiteX0" fmla="*/ 163504 w 189888"/>
                <a:gd name="connsiteY0" fmla="*/ 389071 h 379776"/>
                <a:gd name="connsiteX1" fmla="*/ 6396 w 189888"/>
                <a:gd name="connsiteY1" fmla="*/ 389071 h 379776"/>
                <a:gd name="connsiteX2" fmla="*/ 0 w 189888"/>
                <a:gd name="connsiteY2" fmla="*/ 382675 h 379776"/>
                <a:gd name="connsiteX3" fmla="*/ 6396 w 189888"/>
                <a:gd name="connsiteY3" fmla="*/ 376279 h 379776"/>
                <a:gd name="connsiteX4" fmla="*/ 163604 w 189888"/>
                <a:gd name="connsiteY4" fmla="*/ 376279 h 379776"/>
                <a:gd name="connsiteX5" fmla="*/ 185391 w 189888"/>
                <a:gd name="connsiteY5" fmla="*/ 354492 h 379776"/>
                <a:gd name="connsiteX6" fmla="*/ 185391 w 189888"/>
                <a:gd name="connsiteY6" fmla="*/ 34580 h 379776"/>
                <a:gd name="connsiteX7" fmla="*/ 163604 w 189888"/>
                <a:gd name="connsiteY7" fmla="*/ 12792 h 379776"/>
                <a:gd name="connsiteX8" fmla="*/ 132822 w 189888"/>
                <a:gd name="connsiteY8" fmla="*/ 12792 h 379776"/>
                <a:gd name="connsiteX9" fmla="*/ 126426 w 189888"/>
                <a:gd name="connsiteY9" fmla="*/ 6396 h 379776"/>
                <a:gd name="connsiteX10" fmla="*/ 132822 w 189888"/>
                <a:gd name="connsiteY10" fmla="*/ 0 h 379776"/>
                <a:gd name="connsiteX11" fmla="*/ 163604 w 189888"/>
                <a:gd name="connsiteY11" fmla="*/ 0 h 379776"/>
                <a:gd name="connsiteX12" fmla="*/ 198183 w 189888"/>
                <a:gd name="connsiteY12" fmla="*/ 34580 h 379776"/>
                <a:gd name="connsiteX13" fmla="*/ 198183 w 189888"/>
                <a:gd name="connsiteY13" fmla="*/ 354492 h 379776"/>
                <a:gd name="connsiteX14" fmla="*/ 163504 w 189888"/>
                <a:gd name="connsiteY14" fmla="*/ 389071 h 379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9888" h="379776">
                  <a:moveTo>
                    <a:pt x="163504" y="389071"/>
                  </a:moveTo>
                  <a:lnTo>
                    <a:pt x="6396" y="389071"/>
                  </a:lnTo>
                  <a:cubicBezTo>
                    <a:pt x="2898" y="389071"/>
                    <a:pt x="0" y="386173"/>
                    <a:pt x="0" y="382675"/>
                  </a:cubicBezTo>
                  <a:cubicBezTo>
                    <a:pt x="0" y="379177"/>
                    <a:pt x="2798" y="376279"/>
                    <a:pt x="6396" y="376279"/>
                  </a:cubicBezTo>
                  <a:lnTo>
                    <a:pt x="163604" y="376279"/>
                  </a:lnTo>
                  <a:cubicBezTo>
                    <a:pt x="175597" y="376279"/>
                    <a:pt x="185391" y="366485"/>
                    <a:pt x="185391" y="354492"/>
                  </a:cubicBezTo>
                  <a:lnTo>
                    <a:pt x="185391" y="34580"/>
                  </a:lnTo>
                  <a:cubicBezTo>
                    <a:pt x="185391" y="22587"/>
                    <a:pt x="175597" y="12792"/>
                    <a:pt x="163604" y="12792"/>
                  </a:cubicBezTo>
                  <a:lnTo>
                    <a:pt x="132822" y="12792"/>
                  </a:lnTo>
                  <a:cubicBezTo>
                    <a:pt x="129324" y="12792"/>
                    <a:pt x="126426" y="9894"/>
                    <a:pt x="126426" y="6396"/>
                  </a:cubicBezTo>
                  <a:cubicBezTo>
                    <a:pt x="126426" y="2898"/>
                    <a:pt x="129324" y="0"/>
                    <a:pt x="132822" y="0"/>
                  </a:cubicBezTo>
                  <a:lnTo>
                    <a:pt x="163604" y="0"/>
                  </a:lnTo>
                  <a:cubicBezTo>
                    <a:pt x="182693" y="0"/>
                    <a:pt x="198183" y="15491"/>
                    <a:pt x="198183" y="34580"/>
                  </a:cubicBezTo>
                  <a:lnTo>
                    <a:pt x="198183" y="354492"/>
                  </a:lnTo>
                  <a:cubicBezTo>
                    <a:pt x="197984" y="373681"/>
                    <a:pt x="182493" y="389071"/>
                    <a:pt x="163504" y="38907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550AD766-0591-4232-91D2-BC363E194E91}"/>
                </a:ext>
              </a:extLst>
            </p:cNvPr>
            <p:cNvSpPr/>
            <p:nvPr/>
          </p:nvSpPr>
          <p:spPr>
            <a:xfrm>
              <a:off x="3063201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80 w 69958"/>
                <a:gd name="connsiteY3" fmla="*/ 0 h 299823"/>
                <a:gd name="connsiteX4" fmla="*/ 65262 w 69958"/>
                <a:gd name="connsiteY4" fmla="*/ 0 h 299823"/>
                <a:gd name="connsiteX5" fmla="*/ 71658 w 69958"/>
                <a:gd name="connsiteY5" fmla="*/ 6396 h 299823"/>
                <a:gd name="connsiteX6" fmla="*/ 65262 w 69958"/>
                <a:gd name="connsiteY6" fmla="*/ 12792 h 299823"/>
                <a:gd name="connsiteX7" fmla="*/ 34580 w 69958"/>
                <a:gd name="connsiteY7" fmla="*/ 12792 h 299823"/>
                <a:gd name="connsiteX8" fmla="*/ 12792 w 69958"/>
                <a:gd name="connsiteY8" fmla="*/ 34580 h 299823"/>
                <a:gd name="connsiteX9" fmla="*/ 12792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8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80" y="0"/>
                  </a:cubicBezTo>
                  <a:lnTo>
                    <a:pt x="65262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2" y="12792"/>
                  </a:cubicBezTo>
                  <a:lnTo>
                    <a:pt x="34580" y="12792"/>
                  </a:lnTo>
                  <a:cubicBezTo>
                    <a:pt x="22587" y="12792"/>
                    <a:pt x="12792" y="22587"/>
                    <a:pt x="12792" y="34580"/>
                  </a:cubicBezTo>
                  <a:lnTo>
                    <a:pt x="12792" y="301423"/>
                  </a:lnTo>
                  <a:cubicBezTo>
                    <a:pt x="12792" y="305021"/>
                    <a:pt x="98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F1AE5891-0790-4508-AABC-05DEF2F48FCB}"/>
                </a:ext>
              </a:extLst>
            </p:cNvPr>
            <p:cNvSpPr/>
            <p:nvPr/>
          </p:nvSpPr>
          <p:spPr>
            <a:xfrm>
              <a:off x="3063219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1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7 w 89947"/>
                <a:gd name="connsiteY6" fmla="*/ 6396 h 89947"/>
                <a:gd name="connsiteX7" fmla="*/ 94027 w 89947"/>
                <a:gd name="connsiteY7" fmla="*/ 87649 h 89947"/>
                <a:gd name="connsiteX8" fmla="*/ 90029 w 89947"/>
                <a:gd name="connsiteY8" fmla="*/ 93545 h 89947"/>
                <a:gd name="connsiteX9" fmla="*/ 87630 w 89947"/>
                <a:gd name="connsiteY9" fmla="*/ 94045 h 89947"/>
                <a:gd name="connsiteX10" fmla="*/ 21769 w 89947"/>
                <a:gd name="connsiteY10" fmla="*/ 12792 h 89947"/>
                <a:gd name="connsiteX11" fmla="*/ 81134 w 89947"/>
                <a:gd name="connsiteY11" fmla="*/ 72158 h 89947"/>
                <a:gd name="connsiteX12" fmla="*/ 81134 w 89947"/>
                <a:gd name="connsiteY12" fmla="*/ 12792 h 89947"/>
                <a:gd name="connsiteX13" fmla="*/ 217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1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2" y="9095"/>
                    <a:pt x="-518" y="6296"/>
                    <a:pt x="481" y="3898"/>
                  </a:cubicBezTo>
                  <a:cubicBezTo>
                    <a:pt x="1481" y="1499"/>
                    <a:pt x="3780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7" y="2898"/>
                    <a:pt x="94027" y="6396"/>
                  </a:cubicBezTo>
                  <a:lnTo>
                    <a:pt x="94027" y="87649"/>
                  </a:lnTo>
                  <a:cubicBezTo>
                    <a:pt x="94027" y="90247"/>
                    <a:pt x="92427" y="92546"/>
                    <a:pt x="90029" y="93545"/>
                  </a:cubicBezTo>
                  <a:cubicBezTo>
                    <a:pt x="89229" y="93845"/>
                    <a:pt x="88430" y="94045"/>
                    <a:pt x="87630" y="94045"/>
                  </a:cubicBezTo>
                  <a:close/>
                  <a:moveTo>
                    <a:pt x="21769" y="12792"/>
                  </a:moveTo>
                  <a:lnTo>
                    <a:pt x="81134" y="72158"/>
                  </a:lnTo>
                  <a:lnTo>
                    <a:pt x="81134" y="12792"/>
                  </a:lnTo>
                  <a:lnTo>
                    <a:pt x="217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AE170860-3123-4CDF-AD25-964D25B28464}"/>
                </a:ext>
              </a:extLst>
            </p:cNvPr>
            <p:cNvSpPr/>
            <p:nvPr/>
          </p:nvSpPr>
          <p:spPr>
            <a:xfrm>
              <a:off x="3027322" y="4753532"/>
              <a:ext cx="349794" cy="469724"/>
            </a:xfrm>
            <a:custGeom>
              <a:avLst/>
              <a:gdLst>
                <a:gd name="connsiteX0" fmla="*/ 310118 w 349794"/>
                <a:gd name="connsiteY0" fmla="*/ 475121 h 469723"/>
                <a:gd name="connsiteX1" fmla="*/ 40876 w 349794"/>
                <a:gd name="connsiteY1" fmla="*/ 475121 h 469723"/>
                <a:gd name="connsiteX2" fmla="*/ 0 w 349794"/>
                <a:gd name="connsiteY2" fmla="*/ 434145 h 469723"/>
                <a:gd name="connsiteX3" fmla="*/ 0 w 349794"/>
                <a:gd name="connsiteY3" fmla="*/ 40876 h 469723"/>
                <a:gd name="connsiteX4" fmla="*/ 40876 w 349794"/>
                <a:gd name="connsiteY4" fmla="*/ 0 h 469723"/>
                <a:gd name="connsiteX5" fmla="*/ 136020 w 349794"/>
                <a:gd name="connsiteY5" fmla="*/ 0 h 469723"/>
                <a:gd name="connsiteX6" fmla="*/ 142416 w 349794"/>
                <a:gd name="connsiteY6" fmla="*/ 6396 h 469723"/>
                <a:gd name="connsiteX7" fmla="*/ 136020 w 349794"/>
                <a:gd name="connsiteY7" fmla="*/ 12792 h 469723"/>
                <a:gd name="connsiteX8" fmla="*/ 40876 w 349794"/>
                <a:gd name="connsiteY8" fmla="*/ 12792 h 469723"/>
                <a:gd name="connsiteX9" fmla="*/ 12792 w 349794"/>
                <a:gd name="connsiteY9" fmla="*/ 40876 h 469723"/>
                <a:gd name="connsiteX10" fmla="*/ 12792 w 349794"/>
                <a:gd name="connsiteY10" fmla="*/ 434145 h 469723"/>
                <a:gd name="connsiteX11" fmla="*/ 40876 w 349794"/>
                <a:gd name="connsiteY11" fmla="*/ 462328 h 469723"/>
                <a:gd name="connsiteX12" fmla="*/ 310118 w 349794"/>
                <a:gd name="connsiteY12" fmla="*/ 462328 h 469723"/>
                <a:gd name="connsiteX13" fmla="*/ 338301 w 349794"/>
                <a:gd name="connsiteY13" fmla="*/ 434145 h 469723"/>
                <a:gd name="connsiteX14" fmla="*/ 338301 w 349794"/>
                <a:gd name="connsiteY14" fmla="*/ 40876 h 469723"/>
                <a:gd name="connsiteX15" fmla="*/ 310118 w 349794"/>
                <a:gd name="connsiteY15" fmla="*/ 12792 h 469723"/>
                <a:gd name="connsiteX16" fmla="*/ 214974 w 349794"/>
                <a:gd name="connsiteY16" fmla="*/ 12792 h 469723"/>
                <a:gd name="connsiteX17" fmla="*/ 208577 w 349794"/>
                <a:gd name="connsiteY17" fmla="*/ 6396 h 469723"/>
                <a:gd name="connsiteX18" fmla="*/ 214974 w 349794"/>
                <a:gd name="connsiteY18" fmla="*/ 0 h 469723"/>
                <a:gd name="connsiteX19" fmla="*/ 310118 w 349794"/>
                <a:gd name="connsiteY19" fmla="*/ 0 h 469723"/>
                <a:gd name="connsiteX20" fmla="*/ 351094 w 349794"/>
                <a:gd name="connsiteY20" fmla="*/ 40876 h 469723"/>
                <a:gd name="connsiteX21" fmla="*/ 351094 w 349794"/>
                <a:gd name="connsiteY21" fmla="*/ 434145 h 469723"/>
                <a:gd name="connsiteX22" fmla="*/ 310118 w 349794"/>
                <a:gd name="connsiteY22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9794" h="469723">
                  <a:moveTo>
                    <a:pt x="310118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6020" y="0"/>
                  </a:lnTo>
                  <a:cubicBezTo>
                    <a:pt x="139518" y="0"/>
                    <a:pt x="142416" y="2898"/>
                    <a:pt x="142416" y="6396"/>
                  </a:cubicBezTo>
                  <a:cubicBezTo>
                    <a:pt x="142416" y="9894"/>
                    <a:pt x="139518" y="12792"/>
                    <a:pt x="136020" y="12792"/>
                  </a:cubicBezTo>
                  <a:lnTo>
                    <a:pt x="40876" y="12792"/>
                  </a:lnTo>
                  <a:cubicBezTo>
                    <a:pt x="25385" y="12792"/>
                    <a:pt x="12792" y="25385"/>
                    <a:pt x="12792" y="40876"/>
                  </a:cubicBezTo>
                  <a:lnTo>
                    <a:pt x="12792" y="434145"/>
                  </a:lnTo>
                  <a:cubicBezTo>
                    <a:pt x="12792" y="449636"/>
                    <a:pt x="25385" y="462328"/>
                    <a:pt x="40876" y="462328"/>
                  </a:cubicBezTo>
                  <a:lnTo>
                    <a:pt x="310118" y="462328"/>
                  </a:lnTo>
                  <a:cubicBezTo>
                    <a:pt x="325609" y="462328"/>
                    <a:pt x="338301" y="449736"/>
                    <a:pt x="338301" y="434145"/>
                  </a:cubicBezTo>
                  <a:lnTo>
                    <a:pt x="338301" y="40876"/>
                  </a:lnTo>
                  <a:cubicBezTo>
                    <a:pt x="338301" y="25385"/>
                    <a:pt x="325709" y="12792"/>
                    <a:pt x="310118" y="12792"/>
                  </a:cubicBezTo>
                  <a:lnTo>
                    <a:pt x="214974" y="12792"/>
                  </a:lnTo>
                  <a:cubicBezTo>
                    <a:pt x="211476" y="12792"/>
                    <a:pt x="208577" y="9894"/>
                    <a:pt x="208577" y="6396"/>
                  </a:cubicBezTo>
                  <a:cubicBezTo>
                    <a:pt x="208577" y="2898"/>
                    <a:pt x="211476" y="0"/>
                    <a:pt x="214974" y="0"/>
                  </a:cubicBezTo>
                  <a:lnTo>
                    <a:pt x="310118" y="0"/>
                  </a:lnTo>
                  <a:cubicBezTo>
                    <a:pt x="332705" y="0"/>
                    <a:pt x="351094" y="18289"/>
                    <a:pt x="351094" y="40876"/>
                  </a:cubicBezTo>
                  <a:lnTo>
                    <a:pt x="351094" y="434145"/>
                  </a:lnTo>
                  <a:cubicBezTo>
                    <a:pt x="351094" y="456831"/>
                    <a:pt x="332705" y="475121"/>
                    <a:pt x="310118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9D30A184-812B-4A54-8FF2-3C529FC57975}"/>
                </a:ext>
              </a:extLst>
            </p:cNvPr>
            <p:cNvSpPr/>
            <p:nvPr/>
          </p:nvSpPr>
          <p:spPr>
            <a:xfrm>
              <a:off x="3108374" y="4714055"/>
              <a:ext cx="179894" cy="129924"/>
            </a:xfrm>
            <a:custGeom>
              <a:avLst/>
              <a:gdLst>
                <a:gd name="connsiteX0" fmla="*/ 108236 w 179894"/>
                <a:gd name="connsiteY0" fmla="*/ 134321 h 129923"/>
                <a:gd name="connsiteX1" fmla="*/ 80653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4 w 179894"/>
                <a:gd name="connsiteY6" fmla="*/ 0 h 129923"/>
                <a:gd name="connsiteX7" fmla="*/ 139918 w 179894"/>
                <a:gd name="connsiteY7" fmla="*/ 39577 h 129923"/>
                <a:gd name="connsiteX8" fmla="*/ 182493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6 w 179894"/>
                <a:gd name="connsiteY11" fmla="*/ 134321 h 129923"/>
                <a:gd name="connsiteX12" fmla="*/ 12792 w 179894"/>
                <a:gd name="connsiteY12" fmla="*/ 52369 h 129923"/>
                <a:gd name="connsiteX13" fmla="*/ 12792 w 179894"/>
                <a:gd name="connsiteY13" fmla="*/ 53669 h 129923"/>
                <a:gd name="connsiteX14" fmla="*/ 80653 w 179894"/>
                <a:gd name="connsiteY14" fmla="*/ 121529 h 129923"/>
                <a:gd name="connsiteX15" fmla="*/ 108236 w 179894"/>
                <a:gd name="connsiteY15" fmla="*/ 121529 h 129923"/>
                <a:gd name="connsiteX16" fmla="*/ 176096 w 179894"/>
                <a:gd name="connsiteY16" fmla="*/ 53669 h 129923"/>
                <a:gd name="connsiteX17" fmla="*/ 176096 w 179894"/>
                <a:gd name="connsiteY17" fmla="*/ 52369 h 129923"/>
                <a:gd name="connsiteX18" fmla="*/ 134021 w 179894"/>
                <a:gd name="connsiteY18" fmla="*/ 52369 h 129923"/>
                <a:gd name="connsiteX19" fmla="*/ 127625 w 179894"/>
                <a:gd name="connsiteY19" fmla="*/ 45973 h 129923"/>
                <a:gd name="connsiteX20" fmla="*/ 94545 w 179894"/>
                <a:gd name="connsiteY20" fmla="*/ 12792 h 129923"/>
                <a:gd name="connsiteX21" fmla="*/ 61464 w 179894"/>
                <a:gd name="connsiteY21" fmla="*/ 45973 h 129923"/>
                <a:gd name="connsiteX22" fmla="*/ 55068 w 179894"/>
                <a:gd name="connsiteY22" fmla="*/ 52369 h 129923"/>
                <a:gd name="connsiteX23" fmla="*/ 12792 w 179894"/>
                <a:gd name="connsiteY23" fmla="*/ 52369 h 129923"/>
                <a:gd name="connsiteX24" fmla="*/ 140418 w 179894"/>
                <a:gd name="connsiteY24" fmla="*/ 45973 h 129923"/>
                <a:gd name="connsiteX25" fmla="*/ 140418 w 179894"/>
                <a:gd name="connsiteY25" fmla="*/ 45973 h 129923"/>
                <a:gd name="connsiteX26" fmla="*/ 140418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6" y="134321"/>
                  </a:moveTo>
                  <a:lnTo>
                    <a:pt x="80653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8" y="39577"/>
                    <a:pt x="6396" y="39577"/>
                  </a:cubicBezTo>
                  <a:lnTo>
                    <a:pt x="48971" y="39577"/>
                  </a:lnTo>
                  <a:cubicBezTo>
                    <a:pt x="52069" y="17290"/>
                    <a:pt x="71258" y="0"/>
                    <a:pt x="94444" y="0"/>
                  </a:cubicBezTo>
                  <a:cubicBezTo>
                    <a:pt x="117631" y="0"/>
                    <a:pt x="136819" y="17190"/>
                    <a:pt x="139918" y="39577"/>
                  </a:cubicBezTo>
                  <a:lnTo>
                    <a:pt x="182493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0" y="134321"/>
                    <a:pt x="108236" y="134321"/>
                  </a:cubicBezTo>
                  <a:close/>
                  <a:moveTo>
                    <a:pt x="12792" y="52369"/>
                  </a:moveTo>
                  <a:lnTo>
                    <a:pt x="12792" y="53669"/>
                  </a:lnTo>
                  <a:cubicBezTo>
                    <a:pt x="12792" y="91047"/>
                    <a:pt x="43275" y="121529"/>
                    <a:pt x="80653" y="121529"/>
                  </a:cubicBezTo>
                  <a:lnTo>
                    <a:pt x="108236" y="121529"/>
                  </a:lnTo>
                  <a:cubicBezTo>
                    <a:pt x="145614" y="121529"/>
                    <a:pt x="176096" y="91047"/>
                    <a:pt x="176096" y="53669"/>
                  </a:cubicBezTo>
                  <a:lnTo>
                    <a:pt x="176096" y="52369"/>
                  </a:lnTo>
                  <a:lnTo>
                    <a:pt x="134021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4" y="12792"/>
                    <a:pt x="94545" y="12792"/>
                  </a:cubicBezTo>
                  <a:cubicBezTo>
                    <a:pt x="76355" y="12792"/>
                    <a:pt x="61464" y="27684"/>
                    <a:pt x="61464" y="45973"/>
                  </a:cubicBezTo>
                  <a:cubicBezTo>
                    <a:pt x="61464" y="49471"/>
                    <a:pt x="58566" y="52369"/>
                    <a:pt x="55068" y="52369"/>
                  </a:cubicBezTo>
                  <a:lnTo>
                    <a:pt x="12792" y="52369"/>
                  </a:lnTo>
                  <a:close/>
                  <a:moveTo>
                    <a:pt x="140418" y="45973"/>
                  </a:moveTo>
                  <a:lnTo>
                    <a:pt x="140418" y="45973"/>
                  </a:lnTo>
                  <a:lnTo>
                    <a:pt x="140418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0BDE95EF-24C2-4C82-8D7C-C5287CD1E755}"/>
                </a:ext>
              </a:extLst>
            </p:cNvPr>
            <p:cNvSpPr/>
            <p:nvPr/>
          </p:nvSpPr>
          <p:spPr>
            <a:xfrm>
              <a:off x="3175235" y="4868664"/>
              <a:ext cx="49971" cy="9994"/>
            </a:xfrm>
            <a:custGeom>
              <a:avLst/>
              <a:gdLst>
                <a:gd name="connsiteX0" fmla="*/ 48871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871 w 49970"/>
                <a:gd name="connsiteY4" fmla="*/ 0 h 9994"/>
                <a:gd name="connsiteX5" fmla="*/ 55268 w 49970"/>
                <a:gd name="connsiteY5" fmla="*/ 6396 h 9994"/>
                <a:gd name="connsiteX6" fmla="*/ 48871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87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871" y="0"/>
                  </a:lnTo>
                  <a:cubicBezTo>
                    <a:pt x="52369" y="0"/>
                    <a:pt x="55268" y="2898"/>
                    <a:pt x="55268" y="6396"/>
                  </a:cubicBezTo>
                  <a:cubicBezTo>
                    <a:pt x="55268" y="9894"/>
                    <a:pt x="52369" y="12792"/>
                    <a:pt x="4887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B6162A3-35B1-4909-B3F4-6D338A8F4B9D}"/>
                </a:ext>
              </a:extLst>
            </p:cNvPr>
            <p:cNvSpPr/>
            <p:nvPr/>
          </p:nvSpPr>
          <p:spPr>
            <a:xfrm>
              <a:off x="3108474" y="491333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723638F8-2085-441F-9100-191C24FA0F8C}"/>
                </a:ext>
              </a:extLst>
            </p:cNvPr>
            <p:cNvSpPr/>
            <p:nvPr/>
          </p:nvSpPr>
          <p:spPr>
            <a:xfrm>
              <a:off x="3108474" y="494212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11C07464-4688-4A14-844F-2745C779A096}"/>
                </a:ext>
              </a:extLst>
            </p:cNvPr>
            <p:cNvSpPr/>
            <p:nvPr/>
          </p:nvSpPr>
          <p:spPr>
            <a:xfrm>
              <a:off x="3108474" y="497080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EB1127C-6317-4557-9A56-1CE960F3C701}"/>
                </a:ext>
              </a:extLst>
            </p:cNvPr>
            <p:cNvSpPr/>
            <p:nvPr/>
          </p:nvSpPr>
          <p:spPr>
            <a:xfrm>
              <a:off x="3108474" y="499948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5091FFA7-4C8F-454F-B1C5-6AA747A42826}"/>
                </a:ext>
              </a:extLst>
            </p:cNvPr>
            <p:cNvSpPr/>
            <p:nvPr/>
          </p:nvSpPr>
          <p:spPr>
            <a:xfrm>
              <a:off x="3108474" y="502817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20DD8B73-8867-488A-8CFD-8CDB05177670}"/>
                </a:ext>
              </a:extLst>
            </p:cNvPr>
            <p:cNvSpPr/>
            <p:nvPr/>
          </p:nvSpPr>
          <p:spPr>
            <a:xfrm>
              <a:off x="3108474" y="505695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1E5DEEEA-9F65-4564-A6D9-7CA6550EAB61}"/>
                </a:ext>
              </a:extLst>
            </p:cNvPr>
            <p:cNvSpPr/>
            <p:nvPr/>
          </p:nvSpPr>
          <p:spPr>
            <a:xfrm>
              <a:off x="3196422" y="5085637"/>
              <a:ext cx="99941" cy="9994"/>
            </a:xfrm>
            <a:custGeom>
              <a:avLst/>
              <a:gdLst>
                <a:gd name="connsiteX0" fmla="*/ 94445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4445 w 99941"/>
                <a:gd name="connsiteY4" fmla="*/ 0 h 9994"/>
                <a:gd name="connsiteX5" fmla="*/ 100841 w 99941"/>
                <a:gd name="connsiteY5" fmla="*/ 6396 h 9994"/>
                <a:gd name="connsiteX6" fmla="*/ 94445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4445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94445" y="0"/>
                  </a:lnTo>
                  <a:cubicBezTo>
                    <a:pt x="97943" y="0"/>
                    <a:pt x="100841" y="2898"/>
                    <a:pt x="100841" y="6396"/>
                  </a:cubicBezTo>
                  <a:cubicBezTo>
                    <a:pt x="100841" y="9894"/>
                    <a:pt x="97943" y="12792"/>
                    <a:pt x="94445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F8EDD398-7E42-450C-8B1E-12C1AE98E1A3}"/>
                </a:ext>
              </a:extLst>
            </p:cNvPr>
            <p:cNvSpPr/>
            <p:nvPr/>
          </p:nvSpPr>
          <p:spPr>
            <a:xfrm>
              <a:off x="3175935" y="47329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8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2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8" y="12093"/>
                    <a:pt x="53968" y="26984"/>
                  </a:cubicBezTo>
                  <a:cubicBezTo>
                    <a:pt x="53968" y="41775"/>
                    <a:pt x="41775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2" y="19189"/>
                    <a:pt x="12792" y="26984"/>
                  </a:cubicBezTo>
                  <a:cubicBezTo>
                    <a:pt x="12792" y="34780"/>
                    <a:pt x="19189" y="41176"/>
                    <a:pt x="26984" y="41176"/>
                  </a:cubicBezTo>
                  <a:cubicBezTo>
                    <a:pt x="34780" y="41176"/>
                    <a:pt x="41176" y="34780"/>
                    <a:pt x="41176" y="26984"/>
                  </a:cubicBezTo>
                  <a:cubicBezTo>
                    <a:pt x="41176" y="19189"/>
                    <a:pt x="34780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D44F1326-74B8-4BE3-A063-8A13D3C61F1C}"/>
                </a:ext>
              </a:extLst>
            </p:cNvPr>
            <p:cNvSpPr/>
            <p:nvPr/>
          </p:nvSpPr>
          <p:spPr>
            <a:xfrm>
              <a:off x="3440479" y="4939523"/>
              <a:ext cx="49971" cy="179894"/>
            </a:xfrm>
            <a:custGeom>
              <a:avLst/>
              <a:gdLst>
                <a:gd name="connsiteX0" fmla="*/ 50770 w 49970"/>
                <a:gd name="connsiteY0" fmla="*/ 185591 h 179894"/>
                <a:gd name="connsiteX1" fmla="*/ 6396 w 49970"/>
                <a:gd name="connsiteY1" fmla="*/ 185591 h 179894"/>
                <a:gd name="connsiteX2" fmla="*/ 0 w 49970"/>
                <a:gd name="connsiteY2" fmla="*/ 179195 h 179894"/>
                <a:gd name="connsiteX3" fmla="*/ 0 w 49970"/>
                <a:gd name="connsiteY3" fmla="*/ 6396 h 179894"/>
                <a:gd name="connsiteX4" fmla="*/ 6396 w 49970"/>
                <a:gd name="connsiteY4" fmla="*/ 0 h 179894"/>
                <a:gd name="connsiteX5" fmla="*/ 12792 w 49970"/>
                <a:gd name="connsiteY5" fmla="*/ 6396 h 179894"/>
                <a:gd name="connsiteX6" fmla="*/ 12792 w 49970"/>
                <a:gd name="connsiteY6" fmla="*/ 172798 h 179894"/>
                <a:gd name="connsiteX7" fmla="*/ 44374 w 49970"/>
                <a:gd name="connsiteY7" fmla="*/ 172798 h 179894"/>
                <a:gd name="connsiteX8" fmla="*/ 44374 w 49970"/>
                <a:gd name="connsiteY8" fmla="*/ 6396 h 179894"/>
                <a:gd name="connsiteX9" fmla="*/ 50770 w 49970"/>
                <a:gd name="connsiteY9" fmla="*/ 0 h 179894"/>
                <a:gd name="connsiteX10" fmla="*/ 57166 w 49970"/>
                <a:gd name="connsiteY10" fmla="*/ 6396 h 179894"/>
                <a:gd name="connsiteX11" fmla="*/ 57166 w 49970"/>
                <a:gd name="connsiteY11" fmla="*/ 179195 h 179894"/>
                <a:gd name="connsiteX12" fmla="*/ 50770 w 49970"/>
                <a:gd name="connsiteY12" fmla="*/ 185591 h 17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970" h="179894">
                  <a:moveTo>
                    <a:pt x="50770" y="185591"/>
                  </a:moveTo>
                  <a:lnTo>
                    <a:pt x="6396" y="185591"/>
                  </a:lnTo>
                  <a:cubicBezTo>
                    <a:pt x="2898" y="185591"/>
                    <a:pt x="0" y="182693"/>
                    <a:pt x="0" y="179195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172798"/>
                  </a:lnTo>
                  <a:lnTo>
                    <a:pt x="44374" y="172798"/>
                  </a:lnTo>
                  <a:lnTo>
                    <a:pt x="44374" y="6396"/>
                  </a:lnTo>
                  <a:cubicBezTo>
                    <a:pt x="44374" y="2898"/>
                    <a:pt x="47272" y="0"/>
                    <a:pt x="50770" y="0"/>
                  </a:cubicBezTo>
                  <a:cubicBezTo>
                    <a:pt x="54268" y="0"/>
                    <a:pt x="57166" y="2898"/>
                    <a:pt x="57166" y="6396"/>
                  </a:cubicBezTo>
                  <a:lnTo>
                    <a:pt x="57166" y="179195"/>
                  </a:lnTo>
                  <a:cubicBezTo>
                    <a:pt x="57166" y="182792"/>
                    <a:pt x="54268" y="185591"/>
                    <a:pt x="50770" y="18559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6D3B8CA8-1334-47DF-A408-E2FB35B044C9}"/>
                </a:ext>
              </a:extLst>
            </p:cNvPr>
            <p:cNvSpPr/>
            <p:nvPr/>
          </p:nvSpPr>
          <p:spPr>
            <a:xfrm>
              <a:off x="3440539" y="5112481"/>
              <a:ext cx="49971" cy="59965"/>
            </a:xfrm>
            <a:custGeom>
              <a:avLst/>
              <a:gdLst>
                <a:gd name="connsiteX0" fmla="*/ 28123 w 49970"/>
                <a:gd name="connsiteY0" fmla="*/ 61904 h 59964"/>
                <a:gd name="connsiteX1" fmla="*/ 28123 w 49970"/>
                <a:gd name="connsiteY1" fmla="*/ 61904 h 59964"/>
                <a:gd name="connsiteX2" fmla="*/ 22327 w 49970"/>
                <a:gd name="connsiteY2" fmla="*/ 58106 h 59964"/>
                <a:gd name="connsiteX3" fmla="*/ 540 w 49970"/>
                <a:gd name="connsiteY3" fmla="*/ 8935 h 59964"/>
                <a:gd name="connsiteX4" fmla="*/ 3838 w 49970"/>
                <a:gd name="connsiteY4" fmla="*/ 540 h 59964"/>
                <a:gd name="connsiteX5" fmla="*/ 12233 w 49970"/>
                <a:gd name="connsiteY5" fmla="*/ 3838 h 59964"/>
                <a:gd name="connsiteX6" fmla="*/ 28323 w 49970"/>
                <a:gd name="connsiteY6" fmla="*/ 40116 h 59964"/>
                <a:gd name="connsiteX7" fmla="*/ 45014 w 49970"/>
                <a:gd name="connsiteY7" fmla="*/ 3838 h 59964"/>
                <a:gd name="connsiteX8" fmla="*/ 53508 w 49970"/>
                <a:gd name="connsiteY8" fmla="*/ 740 h 59964"/>
                <a:gd name="connsiteX9" fmla="*/ 56607 w 49970"/>
                <a:gd name="connsiteY9" fmla="*/ 9235 h 59964"/>
                <a:gd name="connsiteX10" fmla="*/ 34020 w 49970"/>
                <a:gd name="connsiteY10" fmla="*/ 58406 h 59964"/>
                <a:gd name="connsiteX11" fmla="*/ 28123 w 49970"/>
                <a:gd name="connsiteY11" fmla="*/ 61904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9970" h="59964">
                  <a:moveTo>
                    <a:pt x="28123" y="61904"/>
                  </a:moveTo>
                  <a:cubicBezTo>
                    <a:pt x="28123" y="61904"/>
                    <a:pt x="28023" y="61904"/>
                    <a:pt x="28123" y="61904"/>
                  </a:cubicBezTo>
                  <a:cubicBezTo>
                    <a:pt x="25525" y="61904"/>
                    <a:pt x="23326" y="60404"/>
                    <a:pt x="22327" y="58106"/>
                  </a:cubicBezTo>
                  <a:lnTo>
                    <a:pt x="540" y="8935"/>
                  </a:lnTo>
                  <a:cubicBezTo>
                    <a:pt x="-859" y="5737"/>
                    <a:pt x="540" y="1939"/>
                    <a:pt x="3838" y="540"/>
                  </a:cubicBezTo>
                  <a:cubicBezTo>
                    <a:pt x="7036" y="-860"/>
                    <a:pt x="10834" y="540"/>
                    <a:pt x="12233" y="3838"/>
                  </a:cubicBezTo>
                  <a:lnTo>
                    <a:pt x="28323" y="40116"/>
                  </a:lnTo>
                  <a:lnTo>
                    <a:pt x="45014" y="3838"/>
                  </a:lnTo>
                  <a:cubicBezTo>
                    <a:pt x="46513" y="640"/>
                    <a:pt x="50310" y="-760"/>
                    <a:pt x="53508" y="740"/>
                  </a:cubicBezTo>
                  <a:cubicBezTo>
                    <a:pt x="56707" y="2239"/>
                    <a:pt x="58106" y="6036"/>
                    <a:pt x="56607" y="9235"/>
                  </a:cubicBezTo>
                  <a:lnTo>
                    <a:pt x="34020" y="58406"/>
                  </a:lnTo>
                  <a:cubicBezTo>
                    <a:pt x="32821" y="60404"/>
                    <a:pt x="30622" y="61904"/>
                    <a:pt x="28123" y="6190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F14AFCA-637E-446E-9CB9-B80C3698E816}"/>
                </a:ext>
              </a:extLst>
            </p:cNvPr>
            <p:cNvSpPr/>
            <p:nvPr/>
          </p:nvSpPr>
          <p:spPr>
            <a:xfrm>
              <a:off x="3432784" y="4823091"/>
              <a:ext cx="69959" cy="119930"/>
            </a:xfrm>
            <a:custGeom>
              <a:avLst/>
              <a:gdLst>
                <a:gd name="connsiteX0" fmla="*/ 65262 w 69958"/>
                <a:gd name="connsiteY0" fmla="*/ 129224 h 119929"/>
                <a:gd name="connsiteX1" fmla="*/ 6396 w 69958"/>
                <a:gd name="connsiteY1" fmla="*/ 129224 h 119929"/>
                <a:gd name="connsiteX2" fmla="*/ 0 w 69958"/>
                <a:gd name="connsiteY2" fmla="*/ 122828 h 119929"/>
                <a:gd name="connsiteX3" fmla="*/ 0 w 69958"/>
                <a:gd name="connsiteY3" fmla="*/ 6396 h 119929"/>
                <a:gd name="connsiteX4" fmla="*/ 6396 w 69958"/>
                <a:gd name="connsiteY4" fmla="*/ 0 h 119929"/>
                <a:gd name="connsiteX5" fmla="*/ 65262 w 69958"/>
                <a:gd name="connsiteY5" fmla="*/ 0 h 119929"/>
                <a:gd name="connsiteX6" fmla="*/ 71658 w 69958"/>
                <a:gd name="connsiteY6" fmla="*/ 6396 h 119929"/>
                <a:gd name="connsiteX7" fmla="*/ 71658 w 69958"/>
                <a:gd name="connsiteY7" fmla="*/ 122828 h 119929"/>
                <a:gd name="connsiteX8" fmla="*/ 65262 w 69958"/>
                <a:gd name="connsiteY8" fmla="*/ 129224 h 119929"/>
                <a:gd name="connsiteX9" fmla="*/ 12792 w 69958"/>
                <a:gd name="connsiteY9" fmla="*/ 116432 h 119929"/>
                <a:gd name="connsiteX10" fmla="*/ 58865 w 69958"/>
                <a:gd name="connsiteY10" fmla="*/ 116432 h 119929"/>
                <a:gd name="connsiteX11" fmla="*/ 58865 w 69958"/>
                <a:gd name="connsiteY11" fmla="*/ 12792 h 119929"/>
                <a:gd name="connsiteX12" fmla="*/ 12792 w 69958"/>
                <a:gd name="connsiteY12" fmla="*/ 12792 h 119929"/>
                <a:gd name="connsiteX13" fmla="*/ 12792 w 69958"/>
                <a:gd name="connsiteY13" fmla="*/ 116432 h 11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9958" h="119929">
                  <a:moveTo>
                    <a:pt x="65262" y="129224"/>
                  </a:moveTo>
                  <a:lnTo>
                    <a:pt x="6396" y="129224"/>
                  </a:lnTo>
                  <a:cubicBezTo>
                    <a:pt x="2898" y="129224"/>
                    <a:pt x="0" y="126326"/>
                    <a:pt x="0" y="12282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65262" y="0"/>
                  </a:lnTo>
                  <a:cubicBezTo>
                    <a:pt x="68759" y="0"/>
                    <a:pt x="71658" y="2898"/>
                    <a:pt x="71658" y="6396"/>
                  </a:cubicBezTo>
                  <a:lnTo>
                    <a:pt x="71658" y="122828"/>
                  </a:lnTo>
                  <a:cubicBezTo>
                    <a:pt x="71658" y="126326"/>
                    <a:pt x="68859" y="129224"/>
                    <a:pt x="65262" y="129224"/>
                  </a:cubicBezTo>
                  <a:close/>
                  <a:moveTo>
                    <a:pt x="12792" y="116432"/>
                  </a:moveTo>
                  <a:lnTo>
                    <a:pt x="58865" y="116432"/>
                  </a:lnTo>
                  <a:lnTo>
                    <a:pt x="58865" y="12792"/>
                  </a:lnTo>
                  <a:lnTo>
                    <a:pt x="12792" y="12792"/>
                  </a:lnTo>
                  <a:lnTo>
                    <a:pt x="12792" y="11643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E947DB2-5013-4187-90F0-80DE41ECE202}"/>
                </a:ext>
              </a:extLst>
            </p:cNvPr>
            <p:cNvSpPr/>
            <p:nvPr/>
          </p:nvSpPr>
          <p:spPr>
            <a:xfrm>
              <a:off x="3473460" y="4847776"/>
              <a:ext cx="9994" cy="69959"/>
            </a:xfrm>
            <a:custGeom>
              <a:avLst/>
              <a:gdLst>
                <a:gd name="connsiteX0" fmla="*/ 6396 w 9994"/>
                <a:gd name="connsiteY0" fmla="*/ 78754 h 69958"/>
                <a:gd name="connsiteX1" fmla="*/ 0 w 9994"/>
                <a:gd name="connsiteY1" fmla="*/ 72358 h 69958"/>
                <a:gd name="connsiteX2" fmla="*/ 0 w 9994"/>
                <a:gd name="connsiteY2" fmla="*/ 6396 h 69958"/>
                <a:gd name="connsiteX3" fmla="*/ 6396 w 9994"/>
                <a:gd name="connsiteY3" fmla="*/ 0 h 69958"/>
                <a:gd name="connsiteX4" fmla="*/ 12792 w 9994"/>
                <a:gd name="connsiteY4" fmla="*/ 6396 h 69958"/>
                <a:gd name="connsiteX5" fmla="*/ 12792 w 9994"/>
                <a:gd name="connsiteY5" fmla="*/ 72358 h 69958"/>
                <a:gd name="connsiteX6" fmla="*/ 6396 w 9994"/>
                <a:gd name="connsiteY6" fmla="*/ 78754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69958">
                  <a:moveTo>
                    <a:pt x="6396" y="78754"/>
                  </a:moveTo>
                  <a:cubicBezTo>
                    <a:pt x="2898" y="78754"/>
                    <a:pt x="0" y="75855"/>
                    <a:pt x="0" y="7235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72358"/>
                  </a:lnTo>
                  <a:cubicBezTo>
                    <a:pt x="12792" y="75955"/>
                    <a:pt x="9894" y="78754"/>
                    <a:pt x="6396" y="7875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F3D49FF-5AFE-4354-AEC6-81A73B7C68BE}"/>
                </a:ext>
              </a:extLst>
            </p:cNvPr>
            <p:cNvSpPr/>
            <p:nvPr/>
          </p:nvSpPr>
          <p:spPr>
            <a:xfrm>
              <a:off x="3466464" y="4982597"/>
              <a:ext cx="9994" cy="109935"/>
            </a:xfrm>
            <a:custGeom>
              <a:avLst/>
              <a:gdLst>
                <a:gd name="connsiteX0" fmla="*/ 6396 w 9994"/>
                <a:gd name="connsiteY0" fmla="*/ 110835 h 109935"/>
                <a:gd name="connsiteX1" fmla="*/ 0 w 9994"/>
                <a:gd name="connsiteY1" fmla="*/ 104438 h 109935"/>
                <a:gd name="connsiteX2" fmla="*/ 0 w 9994"/>
                <a:gd name="connsiteY2" fmla="*/ 6396 h 109935"/>
                <a:gd name="connsiteX3" fmla="*/ 6396 w 9994"/>
                <a:gd name="connsiteY3" fmla="*/ 0 h 109935"/>
                <a:gd name="connsiteX4" fmla="*/ 12792 w 9994"/>
                <a:gd name="connsiteY4" fmla="*/ 6396 h 109935"/>
                <a:gd name="connsiteX5" fmla="*/ 12792 w 9994"/>
                <a:gd name="connsiteY5" fmla="*/ 104438 h 109935"/>
                <a:gd name="connsiteX6" fmla="*/ 6396 w 9994"/>
                <a:gd name="connsiteY6" fmla="*/ 110835 h 10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109935">
                  <a:moveTo>
                    <a:pt x="6396" y="110835"/>
                  </a:moveTo>
                  <a:cubicBezTo>
                    <a:pt x="2898" y="110835"/>
                    <a:pt x="0" y="107936"/>
                    <a:pt x="0" y="104438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104438"/>
                  </a:lnTo>
                  <a:cubicBezTo>
                    <a:pt x="12792" y="108036"/>
                    <a:pt x="9894" y="110835"/>
                    <a:pt x="6396" y="11083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4" name="Group 963">
            <a:extLst>
              <a:ext uri="{FF2B5EF4-FFF2-40B4-BE49-F238E27FC236}">
                <a16:creationId xmlns:a16="http://schemas.microsoft.com/office/drawing/2014/main" id="{AF7DF2AF-D3E0-40E7-8738-2EBC71C6004A}"/>
              </a:ext>
            </a:extLst>
          </p:cNvPr>
          <p:cNvGrpSpPr/>
          <p:nvPr/>
        </p:nvGrpSpPr>
        <p:grpSpPr>
          <a:xfrm>
            <a:off x="4056454" y="4714055"/>
            <a:ext cx="538646" cy="571164"/>
            <a:chOff x="4056454" y="4714055"/>
            <a:chExt cx="538646" cy="571164"/>
          </a:xfrm>
          <a:solidFill>
            <a:srgbClr val="FFFFFF"/>
          </a:solidFill>
        </p:grpSpPr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0A519D0-36B3-42E0-9CC6-F5D3BE797421}"/>
                </a:ext>
              </a:extLst>
            </p:cNvPr>
            <p:cNvSpPr/>
            <p:nvPr/>
          </p:nvSpPr>
          <p:spPr>
            <a:xfrm>
              <a:off x="4430597" y="4804202"/>
              <a:ext cx="69959" cy="299824"/>
            </a:xfrm>
            <a:custGeom>
              <a:avLst/>
              <a:gdLst>
                <a:gd name="connsiteX0" fmla="*/ 65361 w 69958"/>
                <a:gd name="connsiteY0" fmla="*/ 304221 h 299823"/>
                <a:gd name="connsiteX1" fmla="*/ 58965 w 69958"/>
                <a:gd name="connsiteY1" fmla="*/ 297825 h 299823"/>
                <a:gd name="connsiteX2" fmla="*/ 58965 w 69958"/>
                <a:gd name="connsiteY2" fmla="*/ 34580 h 299823"/>
                <a:gd name="connsiteX3" fmla="*/ 37178 w 69958"/>
                <a:gd name="connsiteY3" fmla="*/ 12792 h 299823"/>
                <a:gd name="connsiteX4" fmla="*/ 6396 w 69958"/>
                <a:gd name="connsiteY4" fmla="*/ 12792 h 299823"/>
                <a:gd name="connsiteX5" fmla="*/ 0 w 69958"/>
                <a:gd name="connsiteY5" fmla="*/ 6396 h 299823"/>
                <a:gd name="connsiteX6" fmla="*/ 6396 w 69958"/>
                <a:gd name="connsiteY6" fmla="*/ 0 h 299823"/>
                <a:gd name="connsiteX7" fmla="*/ 37178 w 69958"/>
                <a:gd name="connsiteY7" fmla="*/ 0 h 299823"/>
                <a:gd name="connsiteX8" fmla="*/ 71758 w 69958"/>
                <a:gd name="connsiteY8" fmla="*/ 34580 h 299823"/>
                <a:gd name="connsiteX9" fmla="*/ 71758 w 69958"/>
                <a:gd name="connsiteY9" fmla="*/ 297825 h 299823"/>
                <a:gd name="connsiteX10" fmla="*/ 65361 w 69958"/>
                <a:gd name="connsiteY10" fmla="*/ 304221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5361" y="304221"/>
                  </a:moveTo>
                  <a:cubicBezTo>
                    <a:pt x="61864" y="304221"/>
                    <a:pt x="58965" y="301323"/>
                    <a:pt x="58965" y="297825"/>
                  </a:cubicBezTo>
                  <a:lnTo>
                    <a:pt x="58965" y="34580"/>
                  </a:lnTo>
                  <a:cubicBezTo>
                    <a:pt x="58965" y="22587"/>
                    <a:pt x="49171" y="12792"/>
                    <a:pt x="37178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7178" y="0"/>
                  </a:lnTo>
                  <a:cubicBezTo>
                    <a:pt x="56267" y="0"/>
                    <a:pt x="71758" y="15491"/>
                    <a:pt x="71758" y="34580"/>
                  </a:cubicBezTo>
                  <a:lnTo>
                    <a:pt x="71758" y="297825"/>
                  </a:lnTo>
                  <a:cubicBezTo>
                    <a:pt x="71758" y="301323"/>
                    <a:pt x="68859" y="304221"/>
                    <a:pt x="65361" y="3042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7449930-EBD0-4762-BDBD-FCB4FC14E554}"/>
                </a:ext>
              </a:extLst>
            </p:cNvPr>
            <p:cNvSpPr/>
            <p:nvPr/>
          </p:nvSpPr>
          <p:spPr>
            <a:xfrm>
              <a:off x="4304172" y="5180481"/>
              <a:ext cx="109935" cy="9994"/>
            </a:xfrm>
            <a:custGeom>
              <a:avLst/>
              <a:gdLst>
                <a:gd name="connsiteX0" fmla="*/ 1077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7737 w 109935"/>
                <a:gd name="connsiteY4" fmla="*/ 0 h 9994"/>
                <a:gd name="connsiteX5" fmla="*/ 114133 w 109935"/>
                <a:gd name="connsiteY5" fmla="*/ 6396 h 9994"/>
                <a:gd name="connsiteX6" fmla="*/ 1077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773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107737" y="0"/>
                  </a:lnTo>
                  <a:cubicBezTo>
                    <a:pt x="111234" y="0"/>
                    <a:pt x="114133" y="2898"/>
                    <a:pt x="114133" y="6396"/>
                  </a:cubicBezTo>
                  <a:cubicBezTo>
                    <a:pt x="114133" y="9894"/>
                    <a:pt x="111334" y="12792"/>
                    <a:pt x="1077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A4CF14AE-4FB9-40F5-B5F3-47E22E45487D}"/>
                </a:ext>
              </a:extLst>
            </p:cNvPr>
            <p:cNvSpPr/>
            <p:nvPr/>
          </p:nvSpPr>
          <p:spPr>
            <a:xfrm>
              <a:off x="4223019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80 w 69958"/>
                <a:gd name="connsiteY3" fmla="*/ 0 h 299823"/>
                <a:gd name="connsiteX4" fmla="*/ 65262 w 69958"/>
                <a:gd name="connsiteY4" fmla="*/ 0 h 299823"/>
                <a:gd name="connsiteX5" fmla="*/ 71658 w 69958"/>
                <a:gd name="connsiteY5" fmla="*/ 6396 h 299823"/>
                <a:gd name="connsiteX6" fmla="*/ 65262 w 69958"/>
                <a:gd name="connsiteY6" fmla="*/ 12792 h 299823"/>
                <a:gd name="connsiteX7" fmla="*/ 34580 w 69958"/>
                <a:gd name="connsiteY7" fmla="*/ 12792 h 299823"/>
                <a:gd name="connsiteX8" fmla="*/ 12792 w 69958"/>
                <a:gd name="connsiteY8" fmla="*/ 34580 h 299823"/>
                <a:gd name="connsiteX9" fmla="*/ 12792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8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80" y="0"/>
                  </a:cubicBezTo>
                  <a:lnTo>
                    <a:pt x="65262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2" y="12792"/>
                  </a:cubicBezTo>
                  <a:lnTo>
                    <a:pt x="34580" y="12792"/>
                  </a:lnTo>
                  <a:cubicBezTo>
                    <a:pt x="22587" y="12792"/>
                    <a:pt x="12792" y="22587"/>
                    <a:pt x="12792" y="34580"/>
                  </a:cubicBezTo>
                  <a:lnTo>
                    <a:pt x="12792" y="301423"/>
                  </a:lnTo>
                  <a:cubicBezTo>
                    <a:pt x="12792" y="305021"/>
                    <a:pt x="98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C7CF49EE-279A-496E-B1ED-9E1D78B885FC}"/>
                </a:ext>
              </a:extLst>
            </p:cNvPr>
            <p:cNvSpPr/>
            <p:nvPr/>
          </p:nvSpPr>
          <p:spPr>
            <a:xfrm>
              <a:off x="4223037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2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6 w 89947"/>
                <a:gd name="connsiteY6" fmla="*/ 6396 h 89947"/>
                <a:gd name="connsiteX7" fmla="*/ 94026 w 89947"/>
                <a:gd name="connsiteY7" fmla="*/ 87649 h 89947"/>
                <a:gd name="connsiteX8" fmla="*/ 90029 w 89947"/>
                <a:gd name="connsiteY8" fmla="*/ 93545 h 89947"/>
                <a:gd name="connsiteX9" fmla="*/ 87630 w 89947"/>
                <a:gd name="connsiteY9" fmla="*/ 94045 h 89947"/>
                <a:gd name="connsiteX10" fmla="*/ 21769 w 89947"/>
                <a:gd name="connsiteY10" fmla="*/ 12792 h 89947"/>
                <a:gd name="connsiteX11" fmla="*/ 81134 w 89947"/>
                <a:gd name="connsiteY11" fmla="*/ 72158 h 89947"/>
                <a:gd name="connsiteX12" fmla="*/ 81134 w 89947"/>
                <a:gd name="connsiteY12" fmla="*/ 12792 h 89947"/>
                <a:gd name="connsiteX13" fmla="*/ 217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1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2" y="9095"/>
                    <a:pt x="-518" y="6296"/>
                    <a:pt x="482" y="3898"/>
                  </a:cubicBezTo>
                  <a:cubicBezTo>
                    <a:pt x="1481" y="1499"/>
                    <a:pt x="3779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6" y="2898"/>
                    <a:pt x="94026" y="6396"/>
                  </a:cubicBezTo>
                  <a:lnTo>
                    <a:pt x="94026" y="87649"/>
                  </a:lnTo>
                  <a:cubicBezTo>
                    <a:pt x="94026" y="90247"/>
                    <a:pt x="92427" y="92546"/>
                    <a:pt x="90029" y="93545"/>
                  </a:cubicBezTo>
                  <a:cubicBezTo>
                    <a:pt x="89229" y="93845"/>
                    <a:pt x="88430" y="94045"/>
                    <a:pt x="87630" y="94045"/>
                  </a:cubicBezTo>
                  <a:close/>
                  <a:moveTo>
                    <a:pt x="21769" y="12792"/>
                  </a:moveTo>
                  <a:lnTo>
                    <a:pt x="81134" y="72158"/>
                  </a:lnTo>
                  <a:lnTo>
                    <a:pt x="81134" y="12792"/>
                  </a:lnTo>
                  <a:lnTo>
                    <a:pt x="217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7CCA03ED-7CCD-4898-9AB4-117A9BFF249A}"/>
                </a:ext>
              </a:extLst>
            </p:cNvPr>
            <p:cNvSpPr/>
            <p:nvPr/>
          </p:nvSpPr>
          <p:spPr>
            <a:xfrm>
              <a:off x="4187140" y="4753532"/>
              <a:ext cx="229865" cy="469724"/>
            </a:xfrm>
            <a:custGeom>
              <a:avLst/>
              <a:gdLst>
                <a:gd name="connsiteX0" fmla="*/ 228965 w 229864"/>
                <a:gd name="connsiteY0" fmla="*/ 475121 h 469723"/>
                <a:gd name="connsiteX1" fmla="*/ 40876 w 229864"/>
                <a:gd name="connsiteY1" fmla="*/ 475121 h 469723"/>
                <a:gd name="connsiteX2" fmla="*/ 0 w 229864"/>
                <a:gd name="connsiteY2" fmla="*/ 434145 h 469723"/>
                <a:gd name="connsiteX3" fmla="*/ 0 w 229864"/>
                <a:gd name="connsiteY3" fmla="*/ 40876 h 469723"/>
                <a:gd name="connsiteX4" fmla="*/ 40876 w 229864"/>
                <a:gd name="connsiteY4" fmla="*/ 0 h 469723"/>
                <a:gd name="connsiteX5" fmla="*/ 135920 w 229864"/>
                <a:gd name="connsiteY5" fmla="*/ 0 h 469723"/>
                <a:gd name="connsiteX6" fmla="*/ 142317 w 229864"/>
                <a:gd name="connsiteY6" fmla="*/ 6396 h 469723"/>
                <a:gd name="connsiteX7" fmla="*/ 135920 w 229864"/>
                <a:gd name="connsiteY7" fmla="*/ 12792 h 469723"/>
                <a:gd name="connsiteX8" fmla="*/ 40876 w 229864"/>
                <a:gd name="connsiteY8" fmla="*/ 12792 h 469723"/>
                <a:gd name="connsiteX9" fmla="*/ 12792 w 229864"/>
                <a:gd name="connsiteY9" fmla="*/ 40876 h 469723"/>
                <a:gd name="connsiteX10" fmla="*/ 12792 w 229864"/>
                <a:gd name="connsiteY10" fmla="*/ 434145 h 469723"/>
                <a:gd name="connsiteX11" fmla="*/ 40876 w 229864"/>
                <a:gd name="connsiteY11" fmla="*/ 462328 h 469723"/>
                <a:gd name="connsiteX12" fmla="*/ 228965 w 229864"/>
                <a:gd name="connsiteY12" fmla="*/ 462328 h 469723"/>
                <a:gd name="connsiteX13" fmla="*/ 235362 w 229864"/>
                <a:gd name="connsiteY13" fmla="*/ 468725 h 469723"/>
                <a:gd name="connsiteX14" fmla="*/ 228965 w 229864"/>
                <a:gd name="connsiteY14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864" h="469723">
                  <a:moveTo>
                    <a:pt x="228965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5920" y="0"/>
                  </a:lnTo>
                  <a:cubicBezTo>
                    <a:pt x="139418" y="0"/>
                    <a:pt x="142317" y="2898"/>
                    <a:pt x="142317" y="6396"/>
                  </a:cubicBezTo>
                  <a:cubicBezTo>
                    <a:pt x="142317" y="9894"/>
                    <a:pt x="139418" y="12792"/>
                    <a:pt x="135920" y="12792"/>
                  </a:cubicBezTo>
                  <a:lnTo>
                    <a:pt x="40876" y="12792"/>
                  </a:lnTo>
                  <a:cubicBezTo>
                    <a:pt x="25385" y="12792"/>
                    <a:pt x="12792" y="25385"/>
                    <a:pt x="12792" y="40876"/>
                  </a:cubicBezTo>
                  <a:lnTo>
                    <a:pt x="12792" y="434145"/>
                  </a:lnTo>
                  <a:cubicBezTo>
                    <a:pt x="12792" y="449636"/>
                    <a:pt x="25385" y="462328"/>
                    <a:pt x="40876" y="462328"/>
                  </a:cubicBezTo>
                  <a:lnTo>
                    <a:pt x="228965" y="462328"/>
                  </a:lnTo>
                  <a:cubicBezTo>
                    <a:pt x="232463" y="462328"/>
                    <a:pt x="235362" y="465227"/>
                    <a:pt x="235362" y="468725"/>
                  </a:cubicBezTo>
                  <a:cubicBezTo>
                    <a:pt x="235362" y="472223"/>
                    <a:pt x="232463" y="475121"/>
                    <a:pt x="228965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D6F1B32E-B1E5-40BC-B1C1-CF565E43D38C}"/>
                </a:ext>
              </a:extLst>
            </p:cNvPr>
            <p:cNvSpPr/>
            <p:nvPr/>
          </p:nvSpPr>
          <p:spPr>
            <a:xfrm>
              <a:off x="4395718" y="4753632"/>
              <a:ext cx="139918" cy="349794"/>
            </a:xfrm>
            <a:custGeom>
              <a:avLst/>
              <a:gdLst>
                <a:gd name="connsiteX0" fmla="*/ 136120 w 139917"/>
                <a:gd name="connsiteY0" fmla="*/ 358789 h 349794"/>
                <a:gd name="connsiteX1" fmla="*/ 129724 w 139917"/>
                <a:gd name="connsiteY1" fmla="*/ 352393 h 349794"/>
                <a:gd name="connsiteX2" fmla="*/ 129724 w 139917"/>
                <a:gd name="connsiteY2" fmla="*/ 40876 h 349794"/>
                <a:gd name="connsiteX3" fmla="*/ 101540 w 139917"/>
                <a:gd name="connsiteY3" fmla="*/ 12792 h 349794"/>
                <a:gd name="connsiteX4" fmla="*/ 6396 w 139917"/>
                <a:gd name="connsiteY4" fmla="*/ 12792 h 349794"/>
                <a:gd name="connsiteX5" fmla="*/ 0 w 139917"/>
                <a:gd name="connsiteY5" fmla="*/ 6396 h 349794"/>
                <a:gd name="connsiteX6" fmla="*/ 6396 w 139917"/>
                <a:gd name="connsiteY6" fmla="*/ 0 h 349794"/>
                <a:gd name="connsiteX7" fmla="*/ 101540 w 139917"/>
                <a:gd name="connsiteY7" fmla="*/ 0 h 349794"/>
                <a:gd name="connsiteX8" fmla="*/ 142516 w 139917"/>
                <a:gd name="connsiteY8" fmla="*/ 40876 h 349794"/>
                <a:gd name="connsiteX9" fmla="*/ 142516 w 139917"/>
                <a:gd name="connsiteY9" fmla="*/ 352393 h 349794"/>
                <a:gd name="connsiteX10" fmla="*/ 136120 w 139917"/>
                <a:gd name="connsiteY10" fmla="*/ 358789 h 34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917" h="349794">
                  <a:moveTo>
                    <a:pt x="136120" y="358789"/>
                  </a:moveTo>
                  <a:cubicBezTo>
                    <a:pt x="132622" y="358789"/>
                    <a:pt x="129724" y="355891"/>
                    <a:pt x="129724" y="352393"/>
                  </a:cubicBezTo>
                  <a:lnTo>
                    <a:pt x="129724" y="40876"/>
                  </a:lnTo>
                  <a:cubicBezTo>
                    <a:pt x="129724" y="25385"/>
                    <a:pt x="117131" y="12792"/>
                    <a:pt x="101540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1540" y="0"/>
                  </a:lnTo>
                  <a:cubicBezTo>
                    <a:pt x="124127" y="0"/>
                    <a:pt x="142516" y="18289"/>
                    <a:pt x="142516" y="40876"/>
                  </a:cubicBezTo>
                  <a:lnTo>
                    <a:pt x="142516" y="352393"/>
                  </a:lnTo>
                  <a:cubicBezTo>
                    <a:pt x="142516" y="355891"/>
                    <a:pt x="139618" y="358789"/>
                    <a:pt x="136120" y="35878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4B02BF0-CEC4-40A6-A9AE-2483590F1A8C}"/>
                </a:ext>
              </a:extLst>
            </p:cNvPr>
            <p:cNvSpPr/>
            <p:nvPr/>
          </p:nvSpPr>
          <p:spPr>
            <a:xfrm>
              <a:off x="4268193" y="4714055"/>
              <a:ext cx="179894" cy="129924"/>
            </a:xfrm>
            <a:custGeom>
              <a:avLst/>
              <a:gdLst>
                <a:gd name="connsiteX0" fmla="*/ 108236 w 179894"/>
                <a:gd name="connsiteY0" fmla="*/ 134321 h 129923"/>
                <a:gd name="connsiteX1" fmla="*/ 80652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4 w 179894"/>
                <a:gd name="connsiteY6" fmla="*/ 0 h 129923"/>
                <a:gd name="connsiteX7" fmla="*/ 139918 w 179894"/>
                <a:gd name="connsiteY7" fmla="*/ 39577 h 129923"/>
                <a:gd name="connsiteX8" fmla="*/ 182493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6 w 179894"/>
                <a:gd name="connsiteY11" fmla="*/ 134321 h 129923"/>
                <a:gd name="connsiteX12" fmla="*/ 12792 w 179894"/>
                <a:gd name="connsiteY12" fmla="*/ 52369 h 129923"/>
                <a:gd name="connsiteX13" fmla="*/ 12792 w 179894"/>
                <a:gd name="connsiteY13" fmla="*/ 53669 h 129923"/>
                <a:gd name="connsiteX14" fmla="*/ 80652 w 179894"/>
                <a:gd name="connsiteY14" fmla="*/ 121529 h 129923"/>
                <a:gd name="connsiteX15" fmla="*/ 108236 w 179894"/>
                <a:gd name="connsiteY15" fmla="*/ 121529 h 129923"/>
                <a:gd name="connsiteX16" fmla="*/ 176096 w 179894"/>
                <a:gd name="connsiteY16" fmla="*/ 53669 h 129923"/>
                <a:gd name="connsiteX17" fmla="*/ 176096 w 179894"/>
                <a:gd name="connsiteY17" fmla="*/ 52369 h 129923"/>
                <a:gd name="connsiteX18" fmla="*/ 134021 w 179894"/>
                <a:gd name="connsiteY18" fmla="*/ 52369 h 129923"/>
                <a:gd name="connsiteX19" fmla="*/ 127625 w 179894"/>
                <a:gd name="connsiteY19" fmla="*/ 45973 h 129923"/>
                <a:gd name="connsiteX20" fmla="*/ 94544 w 179894"/>
                <a:gd name="connsiteY20" fmla="*/ 12792 h 129923"/>
                <a:gd name="connsiteX21" fmla="*/ 61464 w 179894"/>
                <a:gd name="connsiteY21" fmla="*/ 45973 h 129923"/>
                <a:gd name="connsiteX22" fmla="*/ 55067 w 179894"/>
                <a:gd name="connsiteY22" fmla="*/ 52369 h 129923"/>
                <a:gd name="connsiteX23" fmla="*/ 12792 w 179894"/>
                <a:gd name="connsiteY23" fmla="*/ 52369 h 129923"/>
                <a:gd name="connsiteX24" fmla="*/ 140417 w 179894"/>
                <a:gd name="connsiteY24" fmla="*/ 45973 h 129923"/>
                <a:gd name="connsiteX25" fmla="*/ 140417 w 179894"/>
                <a:gd name="connsiteY25" fmla="*/ 45973 h 129923"/>
                <a:gd name="connsiteX26" fmla="*/ 140417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6" y="134321"/>
                  </a:moveTo>
                  <a:lnTo>
                    <a:pt x="80652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8" y="39577"/>
                    <a:pt x="6396" y="39577"/>
                  </a:cubicBezTo>
                  <a:lnTo>
                    <a:pt x="48971" y="39577"/>
                  </a:lnTo>
                  <a:cubicBezTo>
                    <a:pt x="52069" y="17290"/>
                    <a:pt x="71258" y="0"/>
                    <a:pt x="94444" y="0"/>
                  </a:cubicBezTo>
                  <a:cubicBezTo>
                    <a:pt x="117631" y="0"/>
                    <a:pt x="136820" y="17190"/>
                    <a:pt x="139918" y="39577"/>
                  </a:cubicBezTo>
                  <a:lnTo>
                    <a:pt x="182493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0" y="134321"/>
                    <a:pt x="108236" y="134321"/>
                  </a:cubicBezTo>
                  <a:close/>
                  <a:moveTo>
                    <a:pt x="12792" y="52369"/>
                  </a:moveTo>
                  <a:lnTo>
                    <a:pt x="12792" y="53669"/>
                  </a:lnTo>
                  <a:cubicBezTo>
                    <a:pt x="12792" y="91047"/>
                    <a:pt x="43274" y="121529"/>
                    <a:pt x="80652" y="121529"/>
                  </a:cubicBezTo>
                  <a:lnTo>
                    <a:pt x="108236" y="121529"/>
                  </a:lnTo>
                  <a:cubicBezTo>
                    <a:pt x="145614" y="121529"/>
                    <a:pt x="176096" y="91047"/>
                    <a:pt x="176096" y="53669"/>
                  </a:cubicBezTo>
                  <a:lnTo>
                    <a:pt x="176096" y="52369"/>
                  </a:lnTo>
                  <a:lnTo>
                    <a:pt x="134021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4" y="12792"/>
                    <a:pt x="94544" y="12792"/>
                  </a:cubicBezTo>
                  <a:cubicBezTo>
                    <a:pt x="76255" y="12792"/>
                    <a:pt x="61464" y="27684"/>
                    <a:pt x="61464" y="45973"/>
                  </a:cubicBezTo>
                  <a:cubicBezTo>
                    <a:pt x="61464" y="49471"/>
                    <a:pt x="58565" y="52369"/>
                    <a:pt x="55067" y="52369"/>
                  </a:cubicBezTo>
                  <a:lnTo>
                    <a:pt x="12792" y="52369"/>
                  </a:lnTo>
                  <a:close/>
                  <a:moveTo>
                    <a:pt x="140417" y="45973"/>
                  </a:moveTo>
                  <a:lnTo>
                    <a:pt x="140417" y="45973"/>
                  </a:lnTo>
                  <a:lnTo>
                    <a:pt x="140417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1D83B29E-97E2-418F-9E28-7BE4E174EB51}"/>
                </a:ext>
              </a:extLst>
            </p:cNvPr>
            <p:cNvSpPr/>
            <p:nvPr/>
          </p:nvSpPr>
          <p:spPr>
            <a:xfrm>
              <a:off x="4335053" y="4868664"/>
              <a:ext cx="49971" cy="9994"/>
            </a:xfrm>
            <a:custGeom>
              <a:avLst/>
              <a:gdLst>
                <a:gd name="connsiteX0" fmla="*/ 48871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871 w 49970"/>
                <a:gd name="connsiteY4" fmla="*/ 0 h 9994"/>
                <a:gd name="connsiteX5" fmla="*/ 55268 w 49970"/>
                <a:gd name="connsiteY5" fmla="*/ 6396 h 9994"/>
                <a:gd name="connsiteX6" fmla="*/ 48871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87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871" y="0"/>
                  </a:lnTo>
                  <a:cubicBezTo>
                    <a:pt x="52369" y="0"/>
                    <a:pt x="55268" y="2898"/>
                    <a:pt x="55268" y="6396"/>
                  </a:cubicBezTo>
                  <a:cubicBezTo>
                    <a:pt x="55268" y="9894"/>
                    <a:pt x="52369" y="12792"/>
                    <a:pt x="4887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AE83D918-F129-4A50-AD38-2ED332F9451D}"/>
                </a:ext>
              </a:extLst>
            </p:cNvPr>
            <p:cNvSpPr/>
            <p:nvPr/>
          </p:nvSpPr>
          <p:spPr>
            <a:xfrm>
              <a:off x="4268292" y="491333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95298D39-806F-441D-B90D-13249C48C2B3}"/>
                </a:ext>
              </a:extLst>
            </p:cNvPr>
            <p:cNvSpPr/>
            <p:nvPr/>
          </p:nvSpPr>
          <p:spPr>
            <a:xfrm>
              <a:off x="4268292" y="494212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875FA970-846C-483E-99BF-F859A1AA98E7}"/>
                </a:ext>
              </a:extLst>
            </p:cNvPr>
            <p:cNvSpPr/>
            <p:nvPr/>
          </p:nvSpPr>
          <p:spPr>
            <a:xfrm>
              <a:off x="4268292" y="497080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99CD1A5-EE83-45B0-B2F1-7DA8D95A6A8B}"/>
                </a:ext>
              </a:extLst>
            </p:cNvPr>
            <p:cNvSpPr/>
            <p:nvPr/>
          </p:nvSpPr>
          <p:spPr>
            <a:xfrm>
              <a:off x="4268292" y="499948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FABA6903-7FCE-4A6C-8F82-3ED5D76DC9CB}"/>
                </a:ext>
              </a:extLst>
            </p:cNvPr>
            <p:cNvSpPr/>
            <p:nvPr/>
          </p:nvSpPr>
          <p:spPr>
            <a:xfrm>
              <a:off x="4268292" y="502817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8B80CD9-7996-4EB2-82B3-8C1CB1EEC3DF}"/>
                </a:ext>
              </a:extLst>
            </p:cNvPr>
            <p:cNvSpPr/>
            <p:nvPr/>
          </p:nvSpPr>
          <p:spPr>
            <a:xfrm>
              <a:off x="4268292" y="505695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EF335C1-06BE-4215-BD87-857C1C3027CE}"/>
                </a:ext>
              </a:extLst>
            </p:cNvPr>
            <p:cNvSpPr/>
            <p:nvPr/>
          </p:nvSpPr>
          <p:spPr>
            <a:xfrm>
              <a:off x="4356241" y="5085637"/>
              <a:ext cx="99941" cy="9994"/>
            </a:xfrm>
            <a:custGeom>
              <a:avLst/>
              <a:gdLst>
                <a:gd name="connsiteX0" fmla="*/ 94444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4444 w 99941"/>
                <a:gd name="connsiteY4" fmla="*/ 0 h 9994"/>
                <a:gd name="connsiteX5" fmla="*/ 100841 w 99941"/>
                <a:gd name="connsiteY5" fmla="*/ 6396 h 9994"/>
                <a:gd name="connsiteX6" fmla="*/ 94444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4444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94444" y="0"/>
                  </a:lnTo>
                  <a:cubicBezTo>
                    <a:pt x="97942" y="0"/>
                    <a:pt x="100841" y="2898"/>
                    <a:pt x="100841" y="6396"/>
                  </a:cubicBezTo>
                  <a:cubicBezTo>
                    <a:pt x="100841" y="9894"/>
                    <a:pt x="98042" y="12792"/>
                    <a:pt x="9444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95399A27-5D1C-4283-9763-2EA0148DDABB}"/>
                </a:ext>
              </a:extLst>
            </p:cNvPr>
            <p:cNvSpPr/>
            <p:nvPr/>
          </p:nvSpPr>
          <p:spPr>
            <a:xfrm>
              <a:off x="4335753" y="47329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9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2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9" y="12093"/>
                    <a:pt x="53969" y="26984"/>
                  </a:cubicBezTo>
                  <a:cubicBezTo>
                    <a:pt x="53969" y="41775"/>
                    <a:pt x="41776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2" y="19189"/>
                    <a:pt x="12792" y="26984"/>
                  </a:cubicBezTo>
                  <a:cubicBezTo>
                    <a:pt x="12792" y="34780"/>
                    <a:pt x="19189" y="41176"/>
                    <a:pt x="26984" y="41176"/>
                  </a:cubicBezTo>
                  <a:cubicBezTo>
                    <a:pt x="34780" y="41176"/>
                    <a:pt x="41176" y="34780"/>
                    <a:pt x="41176" y="26984"/>
                  </a:cubicBezTo>
                  <a:cubicBezTo>
                    <a:pt x="41176" y="19189"/>
                    <a:pt x="34780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9430BFA-7C7F-4E20-825B-08CFDBA36B34}"/>
                </a:ext>
              </a:extLst>
            </p:cNvPr>
            <p:cNvSpPr/>
            <p:nvPr/>
          </p:nvSpPr>
          <p:spPr>
            <a:xfrm>
              <a:off x="4103589" y="5126113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C1D8FF-3236-409C-8310-5E8BB9781960}"/>
                </a:ext>
              </a:extLst>
            </p:cNvPr>
            <p:cNvSpPr/>
            <p:nvPr/>
          </p:nvSpPr>
          <p:spPr>
            <a:xfrm>
              <a:off x="4114783" y="5114920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AF68F541-A785-406B-8DB6-0558D5DCFC83}"/>
                </a:ext>
              </a:extLst>
            </p:cNvPr>
            <p:cNvSpPr/>
            <p:nvPr/>
          </p:nvSpPr>
          <p:spPr>
            <a:xfrm>
              <a:off x="4070809" y="5034267"/>
              <a:ext cx="39977" cy="39977"/>
            </a:xfrm>
            <a:custGeom>
              <a:avLst/>
              <a:gdLst>
                <a:gd name="connsiteX0" fmla="*/ 21787 w 39976"/>
                <a:gd name="connsiteY0" fmla="*/ 43575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5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5"/>
                  </a:moveTo>
                  <a:cubicBezTo>
                    <a:pt x="9794" y="43575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5"/>
                    <a:pt x="21787" y="43575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1A9FF60E-61CA-4961-849A-721F7541AABF}"/>
                </a:ext>
              </a:extLst>
            </p:cNvPr>
            <p:cNvSpPr/>
            <p:nvPr/>
          </p:nvSpPr>
          <p:spPr>
            <a:xfrm>
              <a:off x="4126276" y="497450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802EBE8-9C9F-4E87-8600-81CBF4542C25}"/>
                </a:ext>
              </a:extLst>
            </p:cNvPr>
            <p:cNvSpPr/>
            <p:nvPr/>
          </p:nvSpPr>
          <p:spPr>
            <a:xfrm>
              <a:off x="4142866" y="495801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3E3301D-AA89-48FC-88E3-27C629850882}"/>
                </a:ext>
              </a:extLst>
            </p:cNvPr>
            <p:cNvSpPr/>
            <p:nvPr/>
          </p:nvSpPr>
          <p:spPr>
            <a:xfrm>
              <a:off x="4056454" y="4892468"/>
              <a:ext cx="59965" cy="59965"/>
            </a:xfrm>
            <a:custGeom>
              <a:avLst/>
              <a:gdLst>
                <a:gd name="connsiteX0" fmla="*/ 30944 w 59964"/>
                <a:gd name="connsiteY0" fmla="*/ 62046 h 59964"/>
                <a:gd name="connsiteX1" fmla="*/ 462 w 59964"/>
                <a:gd name="connsiteY1" fmla="*/ 36461 h 59964"/>
                <a:gd name="connsiteX2" fmla="*/ 5559 w 59964"/>
                <a:gd name="connsiteY2" fmla="*/ 13275 h 59964"/>
                <a:gd name="connsiteX3" fmla="*/ 25548 w 59964"/>
                <a:gd name="connsiteY3" fmla="*/ 482 h 59964"/>
                <a:gd name="connsiteX4" fmla="*/ 61426 w 59964"/>
                <a:gd name="connsiteY4" fmla="*/ 25568 h 59964"/>
                <a:gd name="connsiteX5" fmla="*/ 56329 w 59964"/>
                <a:gd name="connsiteY5" fmla="*/ 48754 h 59964"/>
                <a:gd name="connsiteX6" fmla="*/ 36341 w 59964"/>
                <a:gd name="connsiteY6" fmla="*/ 61546 h 59964"/>
                <a:gd name="connsiteX7" fmla="*/ 30944 w 59964"/>
                <a:gd name="connsiteY7" fmla="*/ 62046 h 59964"/>
                <a:gd name="connsiteX8" fmla="*/ 30944 w 59964"/>
                <a:gd name="connsiteY8" fmla="*/ 12875 h 59964"/>
                <a:gd name="connsiteX9" fmla="*/ 27746 w 59964"/>
                <a:gd name="connsiteY9" fmla="*/ 13175 h 59964"/>
                <a:gd name="connsiteX10" fmla="*/ 16053 w 59964"/>
                <a:gd name="connsiteY10" fmla="*/ 20671 h 59964"/>
                <a:gd name="connsiteX11" fmla="*/ 13055 w 59964"/>
                <a:gd name="connsiteY11" fmla="*/ 34262 h 59964"/>
                <a:gd name="connsiteX12" fmla="*/ 34142 w 59964"/>
                <a:gd name="connsiteY12" fmla="*/ 48954 h 59964"/>
                <a:gd name="connsiteX13" fmla="*/ 45836 w 59964"/>
                <a:gd name="connsiteY13" fmla="*/ 41458 h 59964"/>
                <a:gd name="connsiteX14" fmla="*/ 48834 w 59964"/>
                <a:gd name="connsiteY14" fmla="*/ 27866 h 59964"/>
                <a:gd name="connsiteX15" fmla="*/ 30944 w 59964"/>
                <a:gd name="connsiteY15" fmla="*/ 1287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64" h="59964">
                  <a:moveTo>
                    <a:pt x="30944" y="62046"/>
                  </a:moveTo>
                  <a:cubicBezTo>
                    <a:pt x="16153" y="62046"/>
                    <a:pt x="3061" y="51452"/>
                    <a:pt x="462" y="36461"/>
                  </a:cubicBezTo>
                  <a:cubicBezTo>
                    <a:pt x="-937" y="28266"/>
                    <a:pt x="862" y="20071"/>
                    <a:pt x="5559" y="13275"/>
                  </a:cubicBezTo>
                  <a:cubicBezTo>
                    <a:pt x="10257" y="6479"/>
                    <a:pt x="17352" y="1982"/>
                    <a:pt x="25548" y="482"/>
                  </a:cubicBezTo>
                  <a:cubicBezTo>
                    <a:pt x="42338" y="-2516"/>
                    <a:pt x="58428" y="8777"/>
                    <a:pt x="61426" y="25568"/>
                  </a:cubicBezTo>
                  <a:cubicBezTo>
                    <a:pt x="62826" y="33663"/>
                    <a:pt x="61027" y="41958"/>
                    <a:pt x="56329" y="48754"/>
                  </a:cubicBezTo>
                  <a:cubicBezTo>
                    <a:pt x="51632" y="55550"/>
                    <a:pt x="44536" y="60047"/>
                    <a:pt x="36341" y="61546"/>
                  </a:cubicBezTo>
                  <a:cubicBezTo>
                    <a:pt x="34542" y="61946"/>
                    <a:pt x="32743" y="62046"/>
                    <a:pt x="30944" y="62046"/>
                  </a:cubicBezTo>
                  <a:close/>
                  <a:moveTo>
                    <a:pt x="30944" y="12875"/>
                  </a:moveTo>
                  <a:cubicBezTo>
                    <a:pt x="29945" y="12875"/>
                    <a:pt x="28846" y="12975"/>
                    <a:pt x="27746" y="13175"/>
                  </a:cubicBezTo>
                  <a:cubicBezTo>
                    <a:pt x="22949" y="13974"/>
                    <a:pt x="18752" y="16673"/>
                    <a:pt x="16053" y="20671"/>
                  </a:cubicBezTo>
                  <a:cubicBezTo>
                    <a:pt x="13255" y="24668"/>
                    <a:pt x="12155" y="29465"/>
                    <a:pt x="13055" y="34262"/>
                  </a:cubicBezTo>
                  <a:cubicBezTo>
                    <a:pt x="14754" y="44157"/>
                    <a:pt x="24248" y="50753"/>
                    <a:pt x="34142" y="48954"/>
                  </a:cubicBezTo>
                  <a:cubicBezTo>
                    <a:pt x="38940" y="48154"/>
                    <a:pt x="43137" y="45456"/>
                    <a:pt x="45836" y="41458"/>
                  </a:cubicBezTo>
                  <a:cubicBezTo>
                    <a:pt x="48634" y="37461"/>
                    <a:pt x="49633" y="32664"/>
                    <a:pt x="48834" y="27866"/>
                  </a:cubicBezTo>
                  <a:cubicBezTo>
                    <a:pt x="47235" y="19171"/>
                    <a:pt x="39539" y="12875"/>
                    <a:pt x="30944" y="128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401C05D-FBB4-4D22-8904-7FFE33CAD060}"/>
                </a:ext>
              </a:extLst>
            </p:cNvPr>
            <p:cNvSpPr/>
            <p:nvPr/>
          </p:nvSpPr>
          <p:spPr>
            <a:xfrm>
              <a:off x="4096419" y="4838807"/>
              <a:ext cx="19988" cy="19988"/>
            </a:xfrm>
            <a:custGeom>
              <a:avLst/>
              <a:gdLst>
                <a:gd name="connsiteX0" fmla="*/ 22262 w 19988"/>
                <a:gd name="connsiteY0" fmla="*/ 28758 h 19988"/>
                <a:gd name="connsiteX1" fmla="*/ 17765 w 19988"/>
                <a:gd name="connsiteY1" fmla="*/ 26859 h 19988"/>
                <a:gd name="connsiteX2" fmla="*/ 1874 w 19988"/>
                <a:gd name="connsiteY2" fmla="*/ 109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859 h 19988"/>
                <a:gd name="connsiteX7" fmla="*/ 22262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758"/>
                  </a:moveTo>
                  <a:cubicBezTo>
                    <a:pt x="20663" y="28758"/>
                    <a:pt x="18964" y="28159"/>
                    <a:pt x="17765" y="26859"/>
                  </a:cubicBezTo>
                  <a:lnTo>
                    <a:pt x="1874" y="10969"/>
                  </a:lnTo>
                  <a:cubicBezTo>
                    <a:pt x="-625" y="84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361"/>
                    <a:pt x="26859" y="26859"/>
                  </a:cubicBezTo>
                  <a:cubicBezTo>
                    <a:pt x="25460" y="28159"/>
                    <a:pt x="23861" y="28758"/>
                    <a:pt x="22262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79F7767B-EC32-47ED-8E08-A720B60D4ACB}"/>
                </a:ext>
              </a:extLst>
            </p:cNvPr>
            <p:cNvSpPr/>
            <p:nvPr/>
          </p:nvSpPr>
          <p:spPr>
            <a:xfrm>
              <a:off x="4096319" y="4838807"/>
              <a:ext cx="19988" cy="19988"/>
            </a:xfrm>
            <a:custGeom>
              <a:avLst/>
              <a:gdLst>
                <a:gd name="connsiteX0" fmla="*/ 6371 w 19988"/>
                <a:gd name="connsiteY0" fmla="*/ 28758 h 19988"/>
                <a:gd name="connsiteX1" fmla="*/ 1874 w 19988"/>
                <a:gd name="connsiteY1" fmla="*/ 268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969 h 19988"/>
                <a:gd name="connsiteX6" fmla="*/ 10969 w 19988"/>
                <a:gd name="connsiteY6" fmla="*/ 26859 h 19988"/>
                <a:gd name="connsiteX7" fmla="*/ 6371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758"/>
                  </a:moveTo>
                  <a:cubicBezTo>
                    <a:pt x="4772" y="28758"/>
                    <a:pt x="3073" y="28159"/>
                    <a:pt x="1874" y="26859"/>
                  </a:cubicBezTo>
                  <a:cubicBezTo>
                    <a:pt x="-625" y="243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261" y="-625"/>
                    <a:pt x="26859" y="1874"/>
                  </a:cubicBezTo>
                  <a:cubicBezTo>
                    <a:pt x="29358" y="4372"/>
                    <a:pt x="29358" y="8470"/>
                    <a:pt x="26859" y="10969"/>
                  </a:cubicBezTo>
                  <a:lnTo>
                    <a:pt x="10969" y="26859"/>
                  </a:lnTo>
                  <a:cubicBezTo>
                    <a:pt x="9669" y="28159"/>
                    <a:pt x="8070" y="28758"/>
                    <a:pt x="6371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B022E0F1-475C-4D5A-8D14-7125F9023EA5}"/>
                </a:ext>
              </a:extLst>
            </p:cNvPr>
            <p:cNvSpPr/>
            <p:nvPr/>
          </p:nvSpPr>
          <p:spPr>
            <a:xfrm>
              <a:off x="4451085" y="5176483"/>
              <a:ext cx="99941" cy="79953"/>
            </a:xfrm>
            <a:custGeom>
              <a:avLst/>
              <a:gdLst>
                <a:gd name="connsiteX0" fmla="*/ 63962 w 99941"/>
                <a:gd name="connsiteY0" fmla="*/ 88348 h 79953"/>
                <a:gd name="connsiteX1" fmla="*/ 41676 w 99941"/>
                <a:gd name="connsiteY1" fmla="*/ 88348 h 79953"/>
                <a:gd name="connsiteX2" fmla="*/ 0 w 99941"/>
                <a:gd name="connsiteY2" fmla="*/ 46772 h 79953"/>
                <a:gd name="connsiteX3" fmla="*/ 0 w 99941"/>
                <a:gd name="connsiteY3" fmla="*/ 14392 h 79953"/>
                <a:gd name="connsiteX4" fmla="*/ 14392 w 99941"/>
                <a:gd name="connsiteY4" fmla="*/ 0 h 79953"/>
                <a:gd name="connsiteX5" fmla="*/ 91246 w 99941"/>
                <a:gd name="connsiteY5" fmla="*/ 0 h 79953"/>
                <a:gd name="connsiteX6" fmla="*/ 105638 w 99941"/>
                <a:gd name="connsiteY6" fmla="*/ 14392 h 79953"/>
                <a:gd name="connsiteX7" fmla="*/ 105638 w 99941"/>
                <a:gd name="connsiteY7" fmla="*/ 46772 h 79953"/>
                <a:gd name="connsiteX8" fmla="*/ 63962 w 99941"/>
                <a:gd name="connsiteY8" fmla="*/ 88348 h 79953"/>
                <a:gd name="connsiteX9" fmla="*/ 14392 w 99941"/>
                <a:gd name="connsiteY9" fmla="*/ 12792 h 79953"/>
                <a:gd name="connsiteX10" fmla="*/ 12792 w 99941"/>
                <a:gd name="connsiteY10" fmla="*/ 14392 h 79953"/>
                <a:gd name="connsiteX11" fmla="*/ 12792 w 99941"/>
                <a:gd name="connsiteY11" fmla="*/ 46772 h 79953"/>
                <a:gd name="connsiteX12" fmla="*/ 41576 w 99941"/>
                <a:gd name="connsiteY12" fmla="*/ 75556 h 79953"/>
                <a:gd name="connsiteX13" fmla="*/ 63863 w 99941"/>
                <a:gd name="connsiteY13" fmla="*/ 75556 h 79953"/>
                <a:gd name="connsiteX14" fmla="*/ 92645 w 99941"/>
                <a:gd name="connsiteY14" fmla="*/ 46772 h 79953"/>
                <a:gd name="connsiteX15" fmla="*/ 92645 w 99941"/>
                <a:gd name="connsiteY15" fmla="*/ 14392 h 79953"/>
                <a:gd name="connsiteX16" fmla="*/ 91047 w 99941"/>
                <a:gd name="connsiteY16" fmla="*/ 12792 h 79953"/>
                <a:gd name="connsiteX17" fmla="*/ 14392 w 99941"/>
                <a:gd name="connsiteY17" fmla="*/ 12792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941" h="79953">
                  <a:moveTo>
                    <a:pt x="63962" y="88348"/>
                  </a:moveTo>
                  <a:lnTo>
                    <a:pt x="41676" y="88348"/>
                  </a:lnTo>
                  <a:cubicBezTo>
                    <a:pt x="18689" y="88348"/>
                    <a:pt x="0" y="69659"/>
                    <a:pt x="0" y="46772"/>
                  </a:cubicBezTo>
                  <a:lnTo>
                    <a:pt x="0" y="14392"/>
                  </a:lnTo>
                  <a:cubicBezTo>
                    <a:pt x="0" y="6496"/>
                    <a:pt x="6496" y="0"/>
                    <a:pt x="14392" y="0"/>
                  </a:cubicBezTo>
                  <a:lnTo>
                    <a:pt x="91246" y="0"/>
                  </a:lnTo>
                  <a:cubicBezTo>
                    <a:pt x="99142" y="0"/>
                    <a:pt x="105638" y="6396"/>
                    <a:pt x="105638" y="14392"/>
                  </a:cubicBezTo>
                  <a:lnTo>
                    <a:pt x="105638" y="46772"/>
                  </a:lnTo>
                  <a:cubicBezTo>
                    <a:pt x="105538" y="69659"/>
                    <a:pt x="86849" y="88348"/>
                    <a:pt x="63962" y="88348"/>
                  </a:cubicBezTo>
                  <a:close/>
                  <a:moveTo>
                    <a:pt x="14392" y="12792"/>
                  </a:moveTo>
                  <a:cubicBezTo>
                    <a:pt x="13492" y="12792"/>
                    <a:pt x="12792" y="13492"/>
                    <a:pt x="12792" y="14392"/>
                  </a:cubicBezTo>
                  <a:lnTo>
                    <a:pt x="12792" y="46772"/>
                  </a:lnTo>
                  <a:cubicBezTo>
                    <a:pt x="12792" y="62663"/>
                    <a:pt x="25685" y="75556"/>
                    <a:pt x="41576" y="75556"/>
                  </a:cubicBezTo>
                  <a:lnTo>
                    <a:pt x="63863" y="75556"/>
                  </a:lnTo>
                  <a:cubicBezTo>
                    <a:pt x="79753" y="75556"/>
                    <a:pt x="92645" y="62663"/>
                    <a:pt x="92645" y="46772"/>
                  </a:cubicBezTo>
                  <a:lnTo>
                    <a:pt x="92645" y="14392"/>
                  </a:lnTo>
                  <a:cubicBezTo>
                    <a:pt x="92645" y="13492"/>
                    <a:pt x="91946" y="12792"/>
                    <a:pt x="91047" y="12792"/>
                  </a:cubicBezTo>
                  <a:lnTo>
                    <a:pt x="14392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6FD71469-EA67-49CE-8AEA-6766899AF899}"/>
                </a:ext>
              </a:extLst>
            </p:cNvPr>
            <p:cNvSpPr/>
            <p:nvPr/>
          </p:nvSpPr>
          <p:spPr>
            <a:xfrm>
              <a:off x="4497458" y="5203268"/>
              <a:ext cx="29982" cy="29982"/>
            </a:xfrm>
            <a:custGeom>
              <a:avLst/>
              <a:gdLst>
                <a:gd name="connsiteX0" fmla="*/ 6396 w 29982"/>
                <a:gd name="connsiteY0" fmla="*/ 37078 h 29982"/>
                <a:gd name="connsiteX1" fmla="*/ 0 w 29982"/>
                <a:gd name="connsiteY1" fmla="*/ 30682 h 29982"/>
                <a:gd name="connsiteX2" fmla="*/ 6396 w 29982"/>
                <a:gd name="connsiteY2" fmla="*/ 24286 h 29982"/>
                <a:gd name="connsiteX3" fmla="*/ 24286 w 29982"/>
                <a:gd name="connsiteY3" fmla="*/ 6396 h 29982"/>
                <a:gd name="connsiteX4" fmla="*/ 30682 w 29982"/>
                <a:gd name="connsiteY4" fmla="*/ 0 h 29982"/>
                <a:gd name="connsiteX5" fmla="*/ 37078 w 29982"/>
                <a:gd name="connsiteY5" fmla="*/ 6396 h 29982"/>
                <a:gd name="connsiteX6" fmla="*/ 6396 w 29982"/>
                <a:gd name="connsiteY6" fmla="*/ 37078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29982">
                  <a:moveTo>
                    <a:pt x="6396" y="37078"/>
                  </a:moveTo>
                  <a:cubicBezTo>
                    <a:pt x="2898" y="37078"/>
                    <a:pt x="0" y="34180"/>
                    <a:pt x="0" y="30682"/>
                  </a:cubicBezTo>
                  <a:cubicBezTo>
                    <a:pt x="0" y="27184"/>
                    <a:pt x="2898" y="24286"/>
                    <a:pt x="6396" y="24286"/>
                  </a:cubicBezTo>
                  <a:cubicBezTo>
                    <a:pt x="16290" y="24286"/>
                    <a:pt x="24286" y="16290"/>
                    <a:pt x="24286" y="6396"/>
                  </a:cubicBezTo>
                  <a:cubicBezTo>
                    <a:pt x="24286" y="2898"/>
                    <a:pt x="27184" y="0"/>
                    <a:pt x="30682" y="0"/>
                  </a:cubicBezTo>
                  <a:cubicBezTo>
                    <a:pt x="34180" y="0"/>
                    <a:pt x="37078" y="2898"/>
                    <a:pt x="37078" y="6396"/>
                  </a:cubicBezTo>
                  <a:cubicBezTo>
                    <a:pt x="37078" y="23286"/>
                    <a:pt x="23286" y="37078"/>
                    <a:pt x="6396" y="3707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2F411CE8-CAF6-49AC-940E-8FF9D4E51E2E}"/>
                </a:ext>
              </a:extLst>
            </p:cNvPr>
            <p:cNvSpPr/>
            <p:nvPr/>
          </p:nvSpPr>
          <p:spPr>
            <a:xfrm>
              <a:off x="4459680" y="5123015"/>
              <a:ext cx="79953" cy="59965"/>
            </a:xfrm>
            <a:custGeom>
              <a:avLst/>
              <a:gdLst>
                <a:gd name="connsiteX0" fmla="*/ 81952 w 79953"/>
                <a:gd name="connsiteY0" fmla="*/ 66261 h 59964"/>
                <a:gd name="connsiteX1" fmla="*/ 6396 w 79953"/>
                <a:gd name="connsiteY1" fmla="*/ 66261 h 59964"/>
                <a:gd name="connsiteX2" fmla="*/ 0 w 79953"/>
                <a:gd name="connsiteY2" fmla="*/ 59865 h 59964"/>
                <a:gd name="connsiteX3" fmla="*/ 0 w 79953"/>
                <a:gd name="connsiteY3" fmla="*/ 35079 h 59964"/>
                <a:gd name="connsiteX4" fmla="*/ 35079 w 79953"/>
                <a:gd name="connsiteY4" fmla="*/ 0 h 59964"/>
                <a:gd name="connsiteX5" fmla="*/ 53269 w 79953"/>
                <a:gd name="connsiteY5" fmla="*/ 0 h 59964"/>
                <a:gd name="connsiteX6" fmla="*/ 88348 w 79953"/>
                <a:gd name="connsiteY6" fmla="*/ 35079 h 59964"/>
                <a:gd name="connsiteX7" fmla="*/ 88348 w 79953"/>
                <a:gd name="connsiteY7" fmla="*/ 59865 h 59964"/>
                <a:gd name="connsiteX8" fmla="*/ 81952 w 79953"/>
                <a:gd name="connsiteY8" fmla="*/ 66261 h 59964"/>
                <a:gd name="connsiteX9" fmla="*/ 12792 w 79953"/>
                <a:gd name="connsiteY9" fmla="*/ 53469 h 59964"/>
                <a:gd name="connsiteX10" fmla="*/ 75556 w 79953"/>
                <a:gd name="connsiteY10" fmla="*/ 53469 h 59964"/>
                <a:gd name="connsiteX11" fmla="*/ 75556 w 79953"/>
                <a:gd name="connsiteY11" fmla="*/ 35079 h 59964"/>
                <a:gd name="connsiteX12" fmla="*/ 53269 w 79953"/>
                <a:gd name="connsiteY12" fmla="*/ 12792 h 59964"/>
                <a:gd name="connsiteX13" fmla="*/ 35079 w 79953"/>
                <a:gd name="connsiteY13" fmla="*/ 12792 h 59964"/>
                <a:gd name="connsiteX14" fmla="*/ 12792 w 79953"/>
                <a:gd name="connsiteY14" fmla="*/ 35079 h 59964"/>
                <a:gd name="connsiteX15" fmla="*/ 12792 w 79953"/>
                <a:gd name="connsiteY15" fmla="*/ 53469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953" h="59964">
                  <a:moveTo>
                    <a:pt x="81952" y="66261"/>
                  </a:moveTo>
                  <a:lnTo>
                    <a:pt x="6396" y="66261"/>
                  </a:lnTo>
                  <a:cubicBezTo>
                    <a:pt x="2898" y="66261"/>
                    <a:pt x="0" y="63363"/>
                    <a:pt x="0" y="59865"/>
                  </a:cubicBezTo>
                  <a:lnTo>
                    <a:pt x="0" y="35079"/>
                  </a:lnTo>
                  <a:cubicBezTo>
                    <a:pt x="0" y="15691"/>
                    <a:pt x="15791" y="0"/>
                    <a:pt x="35079" y="0"/>
                  </a:cubicBezTo>
                  <a:lnTo>
                    <a:pt x="53269" y="0"/>
                  </a:lnTo>
                  <a:cubicBezTo>
                    <a:pt x="72657" y="0"/>
                    <a:pt x="88348" y="15791"/>
                    <a:pt x="88348" y="35079"/>
                  </a:cubicBezTo>
                  <a:lnTo>
                    <a:pt x="88348" y="59865"/>
                  </a:lnTo>
                  <a:cubicBezTo>
                    <a:pt x="88348" y="63363"/>
                    <a:pt x="85550" y="66261"/>
                    <a:pt x="81952" y="66261"/>
                  </a:cubicBezTo>
                  <a:close/>
                  <a:moveTo>
                    <a:pt x="12792" y="53469"/>
                  </a:moveTo>
                  <a:lnTo>
                    <a:pt x="75556" y="53469"/>
                  </a:lnTo>
                  <a:lnTo>
                    <a:pt x="75556" y="35079"/>
                  </a:lnTo>
                  <a:cubicBezTo>
                    <a:pt x="75556" y="22787"/>
                    <a:pt x="65561" y="12792"/>
                    <a:pt x="53269" y="12792"/>
                  </a:cubicBezTo>
                  <a:lnTo>
                    <a:pt x="35079" y="12792"/>
                  </a:lnTo>
                  <a:cubicBezTo>
                    <a:pt x="22787" y="12792"/>
                    <a:pt x="12792" y="22787"/>
                    <a:pt x="12792" y="35079"/>
                  </a:cubicBezTo>
                  <a:lnTo>
                    <a:pt x="12792" y="53469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CD19A312-4E0B-49FD-A53F-BE19ACA7455F}"/>
                </a:ext>
              </a:extLst>
            </p:cNvPr>
            <p:cNvSpPr/>
            <p:nvPr/>
          </p:nvSpPr>
          <p:spPr>
            <a:xfrm>
              <a:off x="4405212" y="5095331"/>
              <a:ext cx="189888" cy="189888"/>
            </a:xfrm>
            <a:custGeom>
              <a:avLst/>
              <a:gdLst>
                <a:gd name="connsiteX0" fmla="*/ 98642 w 189888"/>
                <a:gd name="connsiteY0" fmla="*/ 197284 h 189888"/>
                <a:gd name="connsiteX1" fmla="*/ 0 w 189888"/>
                <a:gd name="connsiteY1" fmla="*/ 98642 h 189888"/>
                <a:gd name="connsiteX2" fmla="*/ 98642 w 189888"/>
                <a:gd name="connsiteY2" fmla="*/ 0 h 189888"/>
                <a:gd name="connsiteX3" fmla="*/ 197284 w 189888"/>
                <a:gd name="connsiteY3" fmla="*/ 98642 h 189888"/>
                <a:gd name="connsiteX4" fmla="*/ 98642 w 189888"/>
                <a:gd name="connsiteY4" fmla="*/ 197284 h 189888"/>
                <a:gd name="connsiteX5" fmla="*/ 98642 w 189888"/>
                <a:gd name="connsiteY5" fmla="*/ 12792 h 189888"/>
                <a:gd name="connsiteX6" fmla="*/ 12792 w 189888"/>
                <a:gd name="connsiteY6" fmla="*/ 98642 h 189888"/>
                <a:gd name="connsiteX7" fmla="*/ 98642 w 189888"/>
                <a:gd name="connsiteY7" fmla="*/ 184492 h 189888"/>
                <a:gd name="connsiteX8" fmla="*/ 184491 w 189888"/>
                <a:gd name="connsiteY8" fmla="*/ 98642 h 189888"/>
                <a:gd name="connsiteX9" fmla="*/ 98642 w 189888"/>
                <a:gd name="connsiteY9" fmla="*/ 12792 h 1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88" h="189888">
                  <a:moveTo>
                    <a:pt x="98642" y="197284"/>
                  </a:moveTo>
                  <a:cubicBezTo>
                    <a:pt x="44274" y="197284"/>
                    <a:pt x="0" y="153010"/>
                    <a:pt x="0" y="98642"/>
                  </a:cubicBezTo>
                  <a:cubicBezTo>
                    <a:pt x="0" y="44274"/>
                    <a:pt x="44274" y="0"/>
                    <a:pt x="98642" y="0"/>
                  </a:cubicBezTo>
                  <a:cubicBezTo>
                    <a:pt x="153010" y="0"/>
                    <a:pt x="197284" y="44274"/>
                    <a:pt x="197284" y="98642"/>
                  </a:cubicBezTo>
                  <a:cubicBezTo>
                    <a:pt x="197284" y="153010"/>
                    <a:pt x="153010" y="197284"/>
                    <a:pt x="98642" y="197284"/>
                  </a:cubicBezTo>
                  <a:close/>
                  <a:moveTo>
                    <a:pt x="98642" y="12792"/>
                  </a:moveTo>
                  <a:cubicBezTo>
                    <a:pt x="51270" y="12792"/>
                    <a:pt x="12792" y="51270"/>
                    <a:pt x="12792" y="98642"/>
                  </a:cubicBezTo>
                  <a:cubicBezTo>
                    <a:pt x="12792" y="146014"/>
                    <a:pt x="51270" y="184492"/>
                    <a:pt x="98642" y="184492"/>
                  </a:cubicBezTo>
                  <a:cubicBezTo>
                    <a:pt x="146014" y="184492"/>
                    <a:pt x="184491" y="146014"/>
                    <a:pt x="184491" y="98642"/>
                  </a:cubicBezTo>
                  <a:cubicBezTo>
                    <a:pt x="184491" y="51270"/>
                    <a:pt x="146014" y="12792"/>
                    <a:pt x="9864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3" name="Group 962">
            <a:extLst>
              <a:ext uri="{FF2B5EF4-FFF2-40B4-BE49-F238E27FC236}">
                <a16:creationId xmlns:a16="http://schemas.microsoft.com/office/drawing/2014/main" id="{85959507-9DA4-4EBB-AEB0-72CF3CD4C8EC}"/>
              </a:ext>
            </a:extLst>
          </p:cNvPr>
          <p:cNvGrpSpPr/>
          <p:nvPr/>
        </p:nvGrpSpPr>
        <p:grpSpPr>
          <a:xfrm>
            <a:off x="5214953" y="4714055"/>
            <a:ext cx="538666" cy="571164"/>
            <a:chOff x="5214953" y="4714055"/>
            <a:chExt cx="538666" cy="571164"/>
          </a:xfrm>
          <a:solidFill>
            <a:srgbClr val="FFFFFF"/>
          </a:solidFill>
        </p:grpSpPr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98C63DE-F4DB-429D-8DBE-3298B6A3BDFB}"/>
                </a:ext>
              </a:extLst>
            </p:cNvPr>
            <p:cNvSpPr/>
            <p:nvPr/>
          </p:nvSpPr>
          <p:spPr>
            <a:xfrm>
              <a:off x="5589116" y="4804202"/>
              <a:ext cx="69959" cy="299824"/>
            </a:xfrm>
            <a:custGeom>
              <a:avLst/>
              <a:gdLst>
                <a:gd name="connsiteX0" fmla="*/ 65362 w 69958"/>
                <a:gd name="connsiteY0" fmla="*/ 304221 h 299823"/>
                <a:gd name="connsiteX1" fmla="*/ 58965 w 69958"/>
                <a:gd name="connsiteY1" fmla="*/ 297825 h 299823"/>
                <a:gd name="connsiteX2" fmla="*/ 58965 w 69958"/>
                <a:gd name="connsiteY2" fmla="*/ 34580 h 299823"/>
                <a:gd name="connsiteX3" fmla="*/ 37178 w 69958"/>
                <a:gd name="connsiteY3" fmla="*/ 12792 h 299823"/>
                <a:gd name="connsiteX4" fmla="*/ 6396 w 69958"/>
                <a:gd name="connsiteY4" fmla="*/ 12792 h 299823"/>
                <a:gd name="connsiteX5" fmla="*/ 0 w 69958"/>
                <a:gd name="connsiteY5" fmla="*/ 6396 h 299823"/>
                <a:gd name="connsiteX6" fmla="*/ 6396 w 69958"/>
                <a:gd name="connsiteY6" fmla="*/ 0 h 299823"/>
                <a:gd name="connsiteX7" fmla="*/ 37178 w 69958"/>
                <a:gd name="connsiteY7" fmla="*/ 0 h 299823"/>
                <a:gd name="connsiteX8" fmla="*/ 71758 w 69958"/>
                <a:gd name="connsiteY8" fmla="*/ 34580 h 299823"/>
                <a:gd name="connsiteX9" fmla="*/ 71758 w 69958"/>
                <a:gd name="connsiteY9" fmla="*/ 297825 h 299823"/>
                <a:gd name="connsiteX10" fmla="*/ 65362 w 69958"/>
                <a:gd name="connsiteY10" fmla="*/ 304221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5362" y="304221"/>
                  </a:moveTo>
                  <a:cubicBezTo>
                    <a:pt x="61864" y="304221"/>
                    <a:pt x="58965" y="301323"/>
                    <a:pt x="58965" y="297825"/>
                  </a:cubicBezTo>
                  <a:lnTo>
                    <a:pt x="58965" y="34580"/>
                  </a:lnTo>
                  <a:cubicBezTo>
                    <a:pt x="58965" y="22587"/>
                    <a:pt x="49171" y="12792"/>
                    <a:pt x="37178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7178" y="0"/>
                  </a:lnTo>
                  <a:cubicBezTo>
                    <a:pt x="56267" y="0"/>
                    <a:pt x="71758" y="15491"/>
                    <a:pt x="71758" y="34580"/>
                  </a:cubicBezTo>
                  <a:lnTo>
                    <a:pt x="71758" y="297825"/>
                  </a:lnTo>
                  <a:cubicBezTo>
                    <a:pt x="71758" y="301323"/>
                    <a:pt x="68860" y="304221"/>
                    <a:pt x="65362" y="3042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37D714B0-5E0A-4B73-A14A-EE4D0D2A122D}"/>
                </a:ext>
              </a:extLst>
            </p:cNvPr>
            <p:cNvSpPr/>
            <p:nvPr/>
          </p:nvSpPr>
          <p:spPr>
            <a:xfrm>
              <a:off x="5462791" y="5180481"/>
              <a:ext cx="109935" cy="9994"/>
            </a:xfrm>
            <a:custGeom>
              <a:avLst/>
              <a:gdLst>
                <a:gd name="connsiteX0" fmla="*/ 1077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7737 w 109935"/>
                <a:gd name="connsiteY4" fmla="*/ 0 h 9994"/>
                <a:gd name="connsiteX5" fmla="*/ 114133 w 109935"/>
                <a:gd name="connsiteY5" fmla="*/ 6396 h 9994"/>
                <a:gd name="connsiteX6" fmla="*/ 1077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773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107737" y="0"/>
                  </a:lnTo>
                  <a:cubicBezTo>
                    <a:pt x="111235" y="0"/>
                    <a:pt x="114133" y="2898"/>
                    <a:pt x="114133" y="6396"/>
                  </a:cubicBezTo>
                  <a:cubicBezTo>
                    <a:pt x="114133" y="9894"/>
                    <a:pt x="111235" y="12792"/>
                    <a:pt x="1077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693DA587-DAC2-4B69-89EF-B8E916458609}"/>
                </a:ext>
              </a:extLst>
            </p:cNvPr>
            <p:cNvSpPr/>
            <p:nvPr/>
          </p:nvSpPr>
          <p:spPr>
            <a:xfrm>
              <a:off x="5381538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80 w 69958"/>
                <a:gd name="connsiteY3" fmla="*/ 0 h 299823"/>
                <a:gd name="connsiteX4" fmla="*/ 65262 w 69958"/>
                <a:gd name="connsiteY4" fmla="*/ 0 h 299823"/>
                <a:gd name="connsiteX5" fmla="*/ 71658 w 69958"/>
                <a:gd name="connsiteY5" fmla="*/ 6396 h 299823"/>
                <a:gd name="connsiteX6" fmla="*/ 65262 w 69958"/>
                <a:gd name="connsiteY6" fmla="*/ 12792 h 299823"/>
                <a:gd name="connsiteX7" fmla="*/ 34580 w 69958"/>
                <a:gd name="connsiteY7" fmla="*/ 12792 h 299823"/>
                <a:gd name="connsiteX8" fmla="*/ 12792 w 69958"/>
                <a:gd name="connsiteY8" fmla="*/ 34580 h 299823"/>
                <a:gd name="connsiteX9" fmla="*/ 12792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8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80" y="0"/>
                  </a:cubicBezTo>
                  <a:lnTo>
                    <a:pt x="65262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2" y="12792"/>
                  </a:cubicBezTo>
                  <a:lnTo>
                    <a:pt x="34580" y="12792"/>
                  </a:lnTo>
                  <a:cubicBezTo>
                    <a:pt x="22587" y="12792"/>
                    <a:pt x="12792" y="22587"/>
                    <a:pt x="12792" y="34580"/>
                  </a:cubicBezTo>
                  <a:lnTo>
                    <a:pt x="12792" y="301423"/>
                  </a:lnTo>
                  <a:cubicBezTo>
                    <a:pt x="12792" y="305021"/>
                    <a:pt x="98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EF62A7D2-CDB7-4353-85A8-695D5391E12A}"/>
                </a:ext>
              </a:extLst>
            </p:cNvPr>
            <p:cNvSpPr/>
            <p:nvPr/>
          </p:nvSpPr>
          <p:spPr>
            <a:xfrm>
              <a:off x="5381557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1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6 w 89947"/>
                <a:gd name="connsiteY6" fmla="*/ 6396 h 89947"/>
                <a:gd name="connsiteX7" fmla="*/ 94026 w 89947"/>
                <a:gd name="connsiteY7" fmla="*/ 87649 h 89947"/>
                <a:gd name="connsiteX8" fmla="*/ 90029 w 89947"/>
                <a:gd name="connsiteY8" fmla="*/ 93545 h 89947"/>
                <a:gd name="connsiteX9" fmla="*/ 87630 w 89947"/>
                <a:gd name="connsiteY9" fmla="*/ 94045 h 89947"/>
                <a:gd name="connsiteX10" fmla="*/ 21869 w 89947"/>
                <a:gd name="connsiteY10" fmla="*/ 12792 h 89947"/>
                <a:gd name="connsiteX11" fmla="*/ 81234 w 89947"/>
                <a:gd name="connsiteY11" fmla="*/ 72158 h 89947"/>
                <a:gd name="connsiteX12" fmla="*/ 81234 w 89947"/>
                <a:gd name="connsiteY12" fmla="*/ 12792 h 89947"/>
                <a:gd name="connsiteX13" fmla="*/ 218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1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2" y="9095"/>
                    <a:pt x="-518" y="6296"/>
                    <a:pt x="481" y="3898"/>
                  </a:cubicBezTo>
                  <a:cubicBezTo>
                    <a:pt x="1481" y="1499"/>
                    <a:pt x="3780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6" y="2898"/>
                    <a:pt x="94026" y="6396"/>
                  </a:cubicBezTo>
                  <a:lnTo>
                    <a:pt x="94026" y="87649"/>
                  </a:lnTo>
                  <a:cubicBezTo>
                    <a:pt x="94026" y="90247"/>
                    <a:pt x="92427" y="92546"/>
                    <a:pt x="90029" y="93545"/>
                  </a:cubicBezTo>
                  <a:cubicBezTo>
                    <a:pt x="89229" y="93845"/>
                    <a:pt x="88430" y="94045"/>
                    <a:pt x="87630" y="94045"/>
                  </a:cubicBezTo>
                  <a:close/>
                  <a:moveTo>
                    <a:pt x="21869" y="12792"/>
                  </a:moveTo>
                  <a:lnTo>
                    <a:pt x="81234" y="72158"/>
                  </a:lnTo>
                  <a:lnTo>
                    <a:pt x="81234" y="12792"/>
                  </a:lnTo>
                  <a:lnTo>
                    <a:pt x="218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CB35E5A-72E1-4E0A-A342-F42EF2BBCB3C}"/>
                </a:ext>
              </a:extLst>
            </p:cNvPr>
            <p:cNvSpPr/>
            <p:nvPr/>
          </p:nvSpPr>
          <p:spPr>
            <a:xfrm>
              <a:off x="5345659" y="4753532"/>
              <a:ext cx="229865" cy="469724"/>
            </a:xfrm>
            <a:custGeom>
              <a:avLst/>
              <a:gdLst>
                <a:gd name="connsiteX0" fmla="*/ 228965 w 229864"/>
                <a:gd name="connsiteY0" fmla="*/ 475121 h 469723"/>
                <a:gd name="connsiteX1" fmla="*/ 40876 w 229864"/>
                <a:gd name="connsiteY1" fmla="*/ 475121 h 469723"/>
                <a:gd name="connsiteX2" fmla="*/ 0 w 229864"/>
                <a:gd name="connsiteY2" fmla="*/ 434145 h 469723"/>
                <a:gd name="connsiteX3" fmla="*/ 0 w 229864"/>
                <a:gd name="connsiteY3" fmla="*/ 40876 h 469723"/>
                <a:gd name="connsiteX4" fmla="*/ 40876 w 229864"/>
                <a:gd name="connsiteY4" fmla="*/ 0 h 469723"/>
                <a:gd name="connsiteX5" fmla="*/ 135920 w 229864"/>
                <a:gd name="connsiteY5" fmla="*/ 0 h 469723"/>
                <a:gd name="connsiteX6" fmla="*/ 142316 w 229864"/>
                <a:gd name="connsiteY6" fmla="*/ 6396 h 469723"/>
                <a:gd name="connsiteX7" fmla="*/ 135920 w 229864"/>
                <a:gd name="connsiteY7" fmla="*/ 12792 h 469723"/>
                <a:gd name="connsiteX8" fmla="*/ 40876 w 229864"/>
                <a:gd name="connsiteY8" fmla="*/ 12792 h 469723"/>
                <a:gd name="connsiteX9" fmla="*/ 12792 w 229864"/>
                <a:gd name="connsiteY9" fmla="*/ 40876 h 469723"/>
                <a:gd name="connsiteX10" fmla="*/ 12792 w 229864"/>
                <a:gd name="connsiteY10" fmla="*/ 434145 h 469723"/>
                <a:gd name="connsiteX11" fmla="*/ 40876 w 229864"/>
                <a:gd name="connsiteY11" fmla="*/ 462328 h 469723"/>
                <a:gd name="connsiteX12" fmla="*/ 228965 w 229864"/>
                <a:gd name="connsiteY12" fmla="*/ 462328 h 469723"/>
                <a:gd name="connsiteX13" fmla="*/ 235362 w 229864"/>
                <a:gd name="connsiteY13" fmla="*/ 468725 h 469723"/>
                <a:gd name="connsiteX14" fmla="*/ 228965 w 229864"/>
                <a:gd name="connsiteY14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864" h="469723">
                  <a:moveTo>
                    <a:pt x="228965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5920" y="0"/>
                  </a:lnTo>
                  <a:cubicBezTo>
                    <a:pt x="139418" y="0"/>
                    <a:pt x="142316" y="2898"/>
                    <a:pt x="142316" y="6396"/>
                  </a:cubicBezTo>
                  <a:cubicBezTo>
                    <a:pt x="142316" y="9894"/>
                    <a:pt x="139418" y="12792"/>
                    <a:pt x="135920" y="12792"/>
                  </a:cubicBezTo>
                  <a:lnTo>
                    <a:pt x="40876" y="12792"/>
                  </a:lnTo>
                  <a:cubicBezTo>
                    <a:pt x="25385" y="12792"/>
                    <a:pt x="12792" y="25385"/>
                    <a:pt x="12792" y="40876"/>
                  </a:cubicBezTo>
                  <a:lnTo>
                    <a:pt x="12792" y="434145"/>
                  </a:lnTo>
                  <a:cubicBezTo>
                    <a:pt x="12792" y="449636"/>
                    <a:pt x="25385" y="462328"/>
                    <a:pt x="40876" y="462328"/>
                  </a:cubicBezTo>
                  <a:lnTo>
                    <a:pt x="228965" y="462328"/>
                  </a:lnTo>
                  <a:cubicBezTo>
                    <a:pt x="232463" y="462328"/>
                    <a:pt x="235362" y="465227"/>
                    <a:pt x="235362" y="468725"/>
                  </a:cubicBezTo>
                  <a:cubicBezTo>
                    <a:pt x="235362" y="472223"/>
                    <a:pt x="232563" y="475121"/>
                    <a:pt x="228965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DF0E4935-25ED-485A-A570-FF854D0B7118}"/>
                </a:ext>
              </a:extLst>
            </p:cNvPr>
            <p:cNvSpPr/>
            <p:nvPr/>
          </p:nvSpPr>
          <p:spPr>
            <a:xfrm>
              <a:off x="5554237" y="4753632"/>
              <a:ext cx="139918" cy="349794"/>
            </a:xfrm>
            <a:custGeom>
              <a:avLst/>
              <a:gdLst>
                <a:gd name="connsiteX0" fmla="*/ 136120 w 139917"/>
                <a:gd name="connsiteY0" fmla="*/ 358789 h 349794"/>
                <a:gd name="connsiteX1" fmla="*/ 129724 w 139917"/>
                <a:gd name="connsiteY1" fmla="*/ 352393 h 349794"/>
                <a:gd name="connsiteX2" fmla="*/ 129724 w 139917"/>
                <a:gd name="connsiteY2" fmla="*/ 40876 h 349794"/>
                <a:gd name="connsiteX3" fmla="*/ 101540 w 139917"/>
                <a:gd name="connsiteY3" fmla="*/ 12792 h 349794"/>
                <a:gd name="connsiteX4" fmla="*/ 6396 w 139917"/>
                <a:gd name="connsiteY4" fmla="*/ 12792 h 349794"/>
                <a:gd name="connsiteX5" fmla="*/ 0 w 139917"/>
                <a:gd name="connsiteY5" fmla="*/ 6396 h 349794"/>
                <a:gd name="connsiteX6" fmla="*/ 6396 w 139917"/>
                <a:gd name="connsiteY6" fmla="*/ 0 h 349794"/>
                <a:gd name="connsiteX7" fmla="*/ 101540 w 139917"/>
                <a:gd name="connsiteY7" fmla="*/ 0 h 349794"/>
                <a:gd name="connsiteX8" fmla="*/ 142516 w 139917"/>
                <a:gd name="connsiteY8" fmla="*/ 40876 h 349794"/>
                <a:gd name="connsiteX9" fmla="*/ 142516 w 139917"/>
                <a:gd name="connsiteY9" fmla="*/ 352393 h 349794"/>
                <a:gd name="connsiteX10" fmla="*/ 136120 w 139917"/>
                <a:gd name="connsiteY10" fmla="*/ 358789 h 34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917" h="349794">
                  <a:moveTo>
                    <a:pt x="136120" y="358789"/>
                  </a:moveTo>
                  <a:cubicBezTo>
                    <a:pt x="132622" y="358789"/>
                    <a:pt x="129724" y="355891"/>
                    <a:pt x="129724" y="352393"/>
                  </a:cubicBezTo>
                  <a:lnTo>
                    <a:pt x="129724" y="40876"/>
                  </a:lnTo>
                  <a:cubicBezTo>
                    <a:pt x="129724" y="25385"/>
                    <a:pt x="117131" y="12792"/>
                    <a:pt x="101540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1540" y="0"/>
                  </a:lnTo>
                  <a:cubicBezTo>
                    <a:pt x="124127" y="0"/>
                    <a:pt x="142516" y="18289"/>
                    <a:pt x="142516" y="40876"/>
                  </a:cubicBezTo>
                  <a:lnTo>
                    <a:pt x="142516" y="352393"/>
                  </a:lnTo>
                  <a:cubicBezTo>
                    <a:pt x="142516" y="355891"/>
                    <a:pt x="139618" y="358789"/>
                    <a:pt x="136120" y="35878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B8F6E252-374A-478C-8122-ACCAC07905E6}"/>
                </a:ext>
              </a:extLst>
            </p:cNvPr>
            <p:cNvSpPr/>
            <p:nvPr/>
          </p:nvSpPr>
          <p:spPr>
            <a:xfrm>
              <a:off x="5426712" y="4714055"/>
              <a:ext cx="179894" cy="129924"/>
            </a:xfrm>
            <a:custGeom>
              <a:avLst/>
              <a:gdLst>
                <a:gd name="connsiteX0" fmla="*/ 108237 w 179894"/>
                <a:gd name="connsiteY0" fmla="*/ 134321 h 129923"/>
                <a:gd name="connsiteX1" fmla="*/ 80653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5 w 179894"/>
                <a:gd name="connsiteY6" fmla="*/ 0 h 129923"/>
                <a:gd name="connsiteX7" fmla="*/ 139918 w 179894"/>
                <a:gd name="connsiteY7" fmla="*/ 39577 h 129923"/>
                <a:gd name="connsiteX8" fmla="*/ 182493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7 w 179894"/>
                <a:gd name="connsiteY11" fmla="*/ 134321 h 129923"/>
                <a:gd name="connsiteX12" fmla="*/ 12792 w 179894"/>
                <a:gd name="connsiteY12" fmla="*/ 52369 h 129923"/>
                <a:gd name="connsiteX13" fmla="*/ 12792 w 179894"/>
                <a:gd name="connsiteY13" fmla="*/ 53669 h 129923"/>
                <a:gd name="connsiteX14" fmla="*/ 80653 w 179894"/>
                <a:gd name="connsiteY14" fmla="*/ 121529 h 129923"/>
                <a:gd name="connsiteX15" fmla="*/ 108237 w 179894"/>
                <a:gd name="connsiteY15" fmla="*/ 121529 h 129923"/>
                <a:gd name="connsiteX16" fmla="*/ 176096 w 179894"/>
                <a:gd name="connsiteY16" fmla="*/ 53669 h 129923"/>
                <a:gd name="connsiteX17" fmla="*/ 176096 w 179894"/>
                <a:gd name="connsiteY17" fmla="*/ 52369 h 129923"/>
                <a:gd name="connsiteX18" fmla="*/ 134021 w 179894"/>
                <a:gd name="connsiteY18" fmla="*/ 52369 h 129923"/>
                <a:gd name="connsiteX19" fmla="*/ 127625 w 179894"/>
                <a:gd name="connsiteY19" fmla="*/ 45973 h 129923"/>
                <a:gd name="connsiteX20" fmla="*/ 94545 w 179894"/>
                <a:gd name="connsiteY20" fmla="*/ 12792 h 129923"/>
                <a:gd name="connsiteX21" fmla="*/ 61464 w 179894"/>
                <a:gd name="connsiteY21" fmla="*/ 45973 h 129923"/>
                <a:gd name="connsiteX22" fmla="*/ 55068 w 179894"/>
                <a:gd name="connsiteY22" fmla="*/ 52369 h 129923"/>
                <a:gd name="connsiteX23" fmla="*/ 12792 w 179894"/>
                <a:gd name="connsiteY23" fmla="*/ 52369 h 129923"/>
                <a:gd name="connsiteX24" fmla="*/ 140418 w 179894"/>
                <a:gd name="connsiteY24" fmla="*/ 45973 h 129923"/>
                <a:gd name="connsiteX25" fmla="*/ 140418 w 179894"/>
                <a:gd name="connsiteY25" fmla="*/ 45973 h 129923"/>
                <a:gd name="connsiteX26" fmla="*/ 140418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7" y="134321"/>
                  </a:moveTo>
                  <a:lnTo>
                    <a:pt x="80653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8" y="39577"/>
                    <a:pt x="6396" y="39577"/>
                  </a:cubicBezTo>
                  <a:lnTo>
                    <a:pt x="48971" y="39577"/>
                  </a:lnTo>
                  <a:cubicBezTo>
                    <a:pt x="52070" y="17290"/>
                    <a:pt x="71258" y="0"/>
                    <a:pt x="94445" y="0"/>
                  </a:cubicBezTo>
                  <a:cubicBezTo>
                    <a:pt x="117631" y="0"/>
                    <a:pt x="136820" y="17190"/>
                    <a:pt x="139918" y="39577"/>
                  </a:cubicBezTo>
                  <a:lnTo>
                    <a:pt x="182493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0" y="134321"/>
                    <a:pt x="108237" y="134321"/>
                  </a:cubicBezTo>
                  <a:close/>
                  <a:moveTo>
                    <a:pt x="12792" y="52369"/>
                  </a:moveTo>
                  <a:lnTo>
                    <a:pt x="12792" y="53669"/>
                  </a:lnTo>
                  <a:cubicBezTo>
                    <a:pt x="12792" y="91047"/>
                    <a:pt x="43275" y="121529"/>
                    <a:pt x="80653" y="121529"/>
                  </a:cubicBezTo>
                  <a:lnTo>
                    <a:pt x="108237" y="121529"/>
                  </a:lnTo>
                  <a:cubicBezTo>
                    <a:pt x="145615" y="121529"/>
                    <a:pt x="176096" y="91047"/>
                    <a:pt x="176096" y="53669"/>
                  </a:cubicBezTo>
                  <a:lnTo>
                    <a:pt x="176096" y="52369"/>
                  </a:lnTo>
                  <a:lnTo>
                    <a:pt x="134021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4" y="12792"/>
                    <a:pt x="94545" y="12792"/>
                  </a:cubicBezTo>
                  <a:cubicBezTo>
                    <a:pt x="76255" y="12792"/>
                    <a:pt x="61464" y="27684"/>
                    <a:pt x="61464" y="45973"/>
                  </a:cubicBezTo>
                  <a:cubicBezTo>
                    <a:pt x="61464" y="49471"/>
                    <a:pt x="58566" y="52369"/>
                    <a:pt x="55068" y="52369"/>
                  </a:cubicBezTo>
                  <a:lnTo>
                    <a:pt x="12792" y="52369"/>
                  </a:lnTo>
                  <a:close/>
                  <a:moveTo>
                    <a:pt x="140418" y="45973"/>
                  </a:moveTo>
                  <a:lnTo>
                    <a:pt x="140418" y="45973"/>
                  </a:lnTo>
                  <a:lnTo>
                    <a:pt x="140418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31C6A080-E6DF-4F26-BA5D-41A7C888E022}"/>
                </a:ext>
              </a:extLst>
            </p:cNvPr>
            <p:cNvSpPr/>
            <p:nvPr/>
          </p:nvSpPr>
          <p:spPr>
            <a:xfrm>
              <a:off x="5493572" y="4868664"/>
              <a:ext cx="49971" cy="9994"/>
            </a:xfrm>
            <a:custGeom>
              <a:avLst/>
              <a:gdLst>
                <a:gd name="connsiteX0" fmla="*/ 48871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871 w 49970"/>
                <a:gd name="connsiteY4" fmla="*/ 0 h 9994"/>
                <a:gd name="connsiteX5" fmla="*/ 55268 w 49970"/>
                <a:gd name="connsiteY5" fmla="*/ 6396 h 9994"/>
                <a:gd name="connsiteX6" fmla="*/ 48871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87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871" y="0"/>
                  </a:lnTo>
                  <a:cubicBezTo>
                    <a:pt x="52369" y="0"/>
                    <a:pt x="55268" y="2898"/>
                    <a:pt x="55268" y="6396"/>
                  </a:cubicBezTo>
                  <a:cubicBezTo>
                    <a:pt x="55268" y="9894"/>
                    <a:pt x="52369" y="12792"/>
                    <a:pt x="4887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567E3AB1-796C-46B6-8631-C5BCE1DF8944}"/>
                </a:ext>
              </a:extLst>
            </p:cNvPr>
            <p:cNvSpPr/>
            <p:nvPr/>
          </p:nvSpPr>
          <p:spPr>
            <a:xfrm>
              <a:off x="5426812" y="491333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849CBAB0-7639-449E-8802-D991870412D2}"/>
                </a:ext>
              </a:extLst>
            </p:cNvPr>
            <p:cNvSpPr/>
            <p:nvPr/>
          </p:nvSpPr>
          <p:spPr>
            <a:xfrm>
              <a:off x="5426812" y="494212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11CAFEE6-149A-4F17-99FF-8131C66E7F10}"/>
                </a:ext>
              </a:extLst>
            </p:cNvPr>
            <p:cNvSpPr/>
            <p:nvPr/>
          </p:nvSpPr>
          <p:spPr>
            <a:xfrm>
              <a:off x="5426812" y="497080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9D9D42B-79AE-4752-909C-2A7D73950708}"/>
                </a:ext>
              </a:extLst>
            </p:cNvPr>
            <p:cNvSpPr/>
            <p:nvPr/>
          </p:nvSpPr>
          <p:spPr>
            <a:xfrm>
              <a:off x="5426812" y="499948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0281D937-2AF0-4176-BC17-3FCBEB6F0CAE}"/>
                </a:ext>
              </a:extLst>
            </p:cNvPr>
            <p:cNvSpPr/>
            <p:nvPr/>
          </p:nvSpPr>
          <p:spPr>
            <a:xfrm>
              <a:off x="5426812" y="502817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D57D6750-0E54-4EE9-BF23-2FDB0329945C}"/>
                </a:ext>
              </a:extLst>
            </p:cNvPr>
            <p:cNvSpPr/>
            <p:nvPr/>
          </p:nvSpPr>
          <p:spPr>
            <a:xfrm>
              <a:off x="5426812" y="505695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9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19C5E2BA-C9CA-40FA-8C7C-F78F8B29F2AD}"/>
                </a:ext>
              </a:extLst>
            </p:cNvPr>
            <p:cNvSpPr/>
            <p:nvPr/>
          </p:nvSpPr>
          <p:spPr>
            <a:xfrm>
              <a:off x="5514760" y="5085637"/>
              <a:ext cx="99941" cy="9994"/>
            </a:xfrm>
            <a:custGeom>
              <a:avLst/>
              <a:gdLst>
                <a:gd name="connsiteX0" fmla="*/ 94445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4445 w 99941"/>
                <a:gd name="connsiteY4" fmla="*/ 0 h 9994"/>
                <a:gd name="connsiteX5" fmla="*/ 100841 w 99941"/>
                <a:gd name="connsiteY5" fmla="*/ 6396 h 9994"/>
                <a:gd name="connsiteX6" fmla="*/ 94445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4445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94445" y="0"/>
                  </a:lnTo>
                  <a:cubicBezTo>
                    <a:pt x="97943" y="0"/>
                    <a:pt x="100841" y="2898"/>
                    <a:pt x="100841" y="6396"/>
                  </a:cubicBezTo>
                  <a:cubicBezTo>
                    <a:pt x="100841" y="9894"/>
                    <a:pt x="98042" y="12792"/>
                    <a:pt x="94445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59E5F5CE-C9BC-4C4C-858E-8902DAA08385}"/>
                </a:ext>
              </a:extLst>
            </p:cNvPr>
            <p:cNvSpPr/>
            <p:nvPr/>
          </p:nvSpPr>
          <p:spPr>
            <a:xfrm>
              <a:off x="5494272" y="47329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8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2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8" y="12093"/>
                    <a:pt x="53968" y="26984"/>
                  </a:cubicBezTo>
                  <a:cubicBezTo>
                    <a:pt x="53968" y="41775"/>
                    <a:pt x="41875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2" y="19189"/>
                    <a:pt x="12792" y="26984"/>
                  </a:cubicBezTo>
                  <a:cubicBezTo>
                    <a:pt x="12792" y="34780"/>
                    <a:pt x="19189" y="41176"/>
                    <a:pt x="26984" y="41176"/>
                  </a:cubicBezTo>
                  <a:cubicBezTo>
                    <a:pt x="34780" y="41176"/>
                    <a:pt x="41176" y="34780"/>
                    <a:pt x="41176" y="26984"/>
                  </a:cubicBezTo>
                  <a:cubicBezTo>
                    <a:pt x="41176" y="19189"/>
                    <a:pt x="34780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E09B13B1-5C8E-4190-87F1-9E3E3FE3CF5F}"/>
                </a:ext>
              </a:extLst>
            </p:cNvPr>
            <p:cNvSpPr/>
            <p:nvPr/>
          </p:nvSpPr>
          <p:spPr>
            <a:xfrm>
              <a:off x="5262108" y="5126113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8E211459-5D61-494D-98C5-E129C1DCA2A2}"/>
                </a:ext>
              </a:extLst>
            </p:cNvPr>
            <p:cNvSpPr/>
            <p:nvPr/>
          </p:nvSpPr>
          <p:spPr>
            <a:xfrm>
              <a:off x="5273402" y="5114920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968E8C27-DC73-4C4F-9098-2241C33BAF13}"/>
                </a:ext>
              </a:extLst>
            </p:cNvPr>
            <p:cNvSpPr/>
            <p:nvPr/>
          </p:nvSpPr>
          <p:spPr>
            <a:xfrm>
              <a:off x="5229428" y="5034267"/>
              <a:ext cx="39977" cy="39977"/>
            </a:xfrm>
            <a:custGeom>
              <a:avLst/>
              <a:gdLst>
                <a:gd name="connsiteX0" fmla="*/ 21787 w 39976"/>
                <a:gd name="connsiteY0" fmla="*/ 43575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5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5"/>
                  </a:moveTo>
                  <a:cubicBezTo>
                    <a:pt x="9794" y="43575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5"/>
                    <a:pt x="21787" y="43575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6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E61B529-1982-4204-A9EB-036DE149D143}"/>
                </a:ext>
              </a:extLst>
            </p:cNvPr>
            <p:cNvSpPr/>
            <p:nvPr/>
          </p:nvSpPr>
          <p:spPr>
            <a:xfrm>
              <a:off x="5284895" y="497450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7F6FEABE-BEA9-439F-AEC4-D1B34234F518}"/>
                </a:ext>
              </a:extLst>
            </p:cNvPr>
            <p:cNvSpPr/>
            <p:nvPr/>
          </p:nvSpPr>
          <p:spPr>
            <a:xfrm>
              <a:off x="5301385" y="495801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E0BAC08F-F2C7-4520-BDC7-2B190887E53F}"/>
                </a:ext>
              </a:extLst>
            </p:cNvPr>
            <p:cNvSpPr/>
            <p:nvPr/>
          </p:nvSpPr>
          <p:spPr>
            <a:xfrm>
              <a:off x="5214953" y="4892567"/>
              <a:ext cx="59965" cy="59965"/>
            </a:xfrm>
            <a:custGeom>
              <a:avLst/>
              <a:gdLst>
                <a:gd name="connsiteX0" fmla="*/ 30964 w 59964"/>
                <a:gd name="connsiteY0" fmla="*/ 61947 h 59964"/>
                <a:gd name="connsiteX1" fmla="*/ 482 w 59964"/>
                <a:gd name="connsiteY1" fmla="*/ 36361 h 59964"/>
                <a:gd name="connsiteX2" fmla="*/ 482 w 59964"/>
                <a:gd name="connsiteY2" fmla="*/ 36361 h 59964"/>
                <a:gd name="connsiteX3" fmla="*/ 25568 w 59964"/>
                <a:gd name="connsiteY3" fmla="*/ 482 h 59964"/>
                <a:gd name="connsiteX4" fmla="*/ 61447 w 59964"/>
                <a:gd name="connsiteY4" fmla="*/ 25568 h 59964"/>
                <a:gd name="connsiteX5" fmla="*/ 36361 w 59964"/>
                <a:gd name="connsiteY5" fmla="*/ 61447 h 59964"/>
                <a:gd name="connsiteX6" fmla="*/ 30964 w 59964"/>
                <a:gd name="connsiteY6" fmla="*/ 61947 h 59964"/>
                <a:gd name="connsiteX7" fmla="*/ 13075 w 59964"/>
                <a:gd name="connsiteY7" fmla="*/ 34163 h 59964"/>
                <a:gd name="connsiteX8" fmla="*/ 34163 w 59964"/>
                <a:gd name="connsiteY8" fmla="*/ 48854 h 59964"/>
                <a:gd name="connsiteX9" fmla="*/ 48854 w 59964"/>
                <a:gd name="connsiteY9" fmla="*/ 27766 h 59964"/>
                <a:gd name="connsiteX10" fmla="*/ 27766 w 59964"/>
                <a:gd name="connsiteY10" fmla="*/ 13075 h 59964"/>
                <a:gd name="connsiteX11" fmla="*/ 13075 w 59964"/>
                <a:gd name="connsiteY11" fmla="*/ 34163 h 59964"/>
                <a:gd name="connsiteX12" fmla="*/ 13075 w 59964"/>
                <a:gd name="connsiteY12" fmla="*/ 34163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9964" h="59964">
                  <a:moveTo>
                    <a:pt x="30964" y="61947"/>
                  </a:moveTo>
                  <a:cubicBezTo>
                    <a:pt x="16173" y="61947"/>
                    <a:pt x="3081" y="51352"/>
                    <a:pt x="482" y="36361"/>
                  </a:cubicBezTo>
                  <a:lnTo>
                    <a:pt x="482" y="36361"/>
                  </a:lnTo>
                  <a:cubicBezTo>
                    <a:pt x="-2516" y="19571"/>
                    <a:pt x="8777" y="3381"/>
                    <a:pt x="25568" y="482"/>
                  </a:cubicBezTo>
                  <a:cubicBezTo>
                    <a:pt x="42358" y="-2516"/>
                    <a:pt x="58548" y="8778"/>
                    <a:pt x="61447" y="25568"/>
                  </a:cubicBezTo>
                  <a:cubicBezTo>
                    <a:pt x="64445" y="42358"/>
                    <a:pt x="53151" y="58548"/>
                    <a:pt x="36361" y="61447"/>
                  </a:cubicBezTo>
                  <a:cubicBezTo>
                    <a:pt x="34562" y="61846"/>
                    <a:pt x="32763" y="61947"/>
                    <a:pt x="30964" y="61947"/>
                  </a:cubicBezTo>
                  <a:close/>
                  <a:moveTo>
                    <a:pt x="13075" y="34163"/>
                  </a:moveTo>
                  <a:cubicBezTo>
                    <a:pt x="14874" y="44057"/>
                    <a:pt x="24269" y="50653"/>
                    <a:pt x="34163" y="48854"/>
                  </a:cubicBezTo>
                  <a:cubicBezTo>
                    <a:pt x="44057" y="47055"/>
                    <a:pt x="50653" y="37661"/>
                    <a:pt x="48854" y="27766"/>
                  </a:cubicBezTo>
                  <a:cubicBezTo>
                    <a:pt x="47055" y="17872"/>
                    <a:pt x="37661" y="11276"/>
                    <a:pt x="27766" y="13075"/>
                  </a:cubicBezTo>
                  <a:cubicBezTo>
                    <a:pt x="17872" y="14874"/>
                    <a:pt x="11276" y="24268"/>
                    <a:pt x="13075" y="34163"/>
                  </a:cubicBezTo>
                  <a:lnTo>
                    <a:pt x="13075" y="3416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2EBC090E-6EF0-4C01-932A-98AEF17467F6}"/>
                </a:ext>
              </a:extLst>
            </p:cNvPr>
            <p:cNvSpPr/>
            <p:nvPr/>
          </p:nvSpPr>
          <p:spPr>
            <a:xfrm>
              <a:off x="5254938" y="4838907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272"/>
                    <a:pt x="1874" y="1874"/>
                  </a:cubicBezTo>
                  <a:cubicBezTo>
                    <a:pt x="4372" y="-625"/>
                    <a:pt x="83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361"/>
                    <a:pt x="26859" y="26759"/>
                  </a:cubicBezTo>
                  <a:cubicBezTo>
                    <a:pt x="25560" y="280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4819B33-3806-4CED-B874-E3CF6A3E51BB}"/>
                </a:ext>
              </a:extLst>
            </p:cNvPr>
            <p:cNvSpPr/>
            <p:nvPr/>
          </p:nvSpPr>
          <p:spPr>
            <a:xfrm>
              <a:off x="5254938" y="4838907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570" y="280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C41085C-7D44-4099-8B6D-E016501EB060}"/>
                </a:ext>
              </a:extLst>
            </p:cNvPr>
            <p:cNvSpPr/>
            <p:nvPr/>
          </p:nvSpPr>
          <p:spPr>
            <a:xfrm>
              <a:off x="5646882" y="5123015"/>
              <a:ext cx="29982" cy="9994"/>
            </a:xfrm>
            <a:custGeom>
              <a:avLst/>
              <a:gdLst>
                <a:gd name="connsiteX0" fmla="*/ 24586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4586 w 29982"/>
                <a:gd name="connsiteY4" fmla="*/ 0 h 9994"/>
                <a:gd name="connsiteX5" fmla="*/ 30982 w 29982"/>
                <a:gd name="connsiteY5" fmla="*/ 6396 h 9994"/>
                <a:gd name="connsiteX6" fmla="*/ 24586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458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4586" y="0"/>
                  </a:lnTo>
                  <a:cubicBezTo>
                    <a:pt x="28083" y="0"/>
                    <a:pt x="30982" y="2898"/>
                    <a:pt x="30982" y="6396"/>
                  </a:cubicBezTo>
                  <a:cubicBezTo>
                    <a:pt x="30982" y="9894"/>
                    <a:pt x="28184" y="12792"/>
                    <a:pt x="2458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650261A-917C-4131-A65B-E72D2068F341}"/>
                </a:ext>
              </a:extLst>
            </p:cNvPr>
            <p:cNvSpPr/>
            <p:nvPr/>
          </p:nvSpPr>
          <p:spPr>
            <a:xfrm>
              <a:off x="5609604" y="5176483"/>
              <a:ext cx="99941" cy="79953"/>
            </a:xfrm>
            <a:custGeom>
              <a:avLst/>
              <a:gdLst>
                <a:gd name="connsiteX0" fmla="*/ 63962 w 99941"/>
                <a:gd name="connsiteY0" fmla="*/ 88348 h 79953"/>
                <a:gd name="connsiteX1" fmla="*/ 41675 w 99941"/>
                <a:gd name="connsiteY1" fmla="*/ 88348 h 79953"/>
                <a:gd name="connsiteX2" fmla="*/ 0 w 99941"/>
                <a:gd name="connsiteY2" fmla="*/ 46772 h 79953"/>
                <a:gd name="connsiteX3" fmla="*/ 0 w 99941"/>
                <a:gd name="connsiteY3" fmla="*/ 14392 h 79953"/>
                <a:gd name="connsiteX4" fmla="*/ 14392 w 99941"/>
                <a:gd name="connsiteY4" fmla="*/ 0 h 79953"/>
                <a:gd name="connsiteX5" fmla="*/ 91246 w 99941"/>
                <a:gd name="connsiteY5" fmla="*/ 0 h 79953"/>
                <a:gd name="connsiteX6" fmla="*/ 105638 w 99941"/>
                <a:gd name="connsiteY6" fmla="*/ 14392 h 79953"/>
                <a:gd name="connsiteX7" fmla="*/ 105638 w 99941"/>
                <a:gd name="connsiteY7" fmla="*/ 46772 h 79953"/>
                <a:gd name="connsiteX8" fmla="*/ 63962 w 99941"/>
                <a:gd name="connsiteY8" fmla="*/ 88348 h 79953"/>
                <a:gd name="connsiteX9" fmla="*/ 14392 w 99941"/>
                <a:gd name="connsiteY9" fmla="*/ 12792 h 79953"/>
                <a:gd name="connsiteX10" fmla="*/ 12792 w 99941"/>
                <a:gd name="connsiteY10" fmla="*/ 14392 h 79953"/>
                <a:gd name="connsiteX11" fmla="*/ 12792 w 99941"/>
                <a:gd name="connsiteY11" fmla="*/ 46772 h 79953"/>
                <a:gd name="connsiteX12" fmla="*/ 41576 w 99941"/>
                <a:gd name="connsiteY12" fmla="*/ 75556 h 79953"/>
                <a:gd name="connsiteX13" fmla="*/ 63862 w 99941"/>
                <a:gd name="connsiteY13" fmla="*/ 75556 h 79953"/>
                <a:gd name="connsiteX14" fmla="*/ 92646 w 99941"/>
                <a:gd name="connsiteY14" fmla="*/ 46772 h 79953"/>
                <a:gd name="connsiteX15" fmla="*/ 92646 w 99941"/>
                <a:gd name="connsiteY15" fmla="*/ 14392 h 79953"/>
                <a:gd name="connsiteX16" fmla="*/ 91046 w 99941"/>
                <a:gd name="connsiteY16" fmla="*/ 12792 h 79953"/>
                <a:gd name="connsiteX17" fmla="*/ 14392 w 99941"/>
                <a:gd name="connsiteY17" fmla="*/ 12792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941" h="79953">
                  <a:moveTo>
                    <a:pt x="63962" y="88348"/>
                  </a:moveTo>
                  <a:lnTo>
                    <a:pt x="41675" y="88348"/>
                  </a:lnTo>
                  <a:cubicBezTo>
                    <a:pt x="18689" y="88348"/>
                    <a:pt x="0" y="69659"/>
                    <a:pt x="0" y="46772"/>
                  </a:cubicBezTo>
                  <a:lnTo>
                    <a:pt x="0" y="14392"/>
                  </a:lnTo>
                  <a:cubicBezTo>
                    <a:pt x="0" y="6496"/>
                    <a:pt x="6496" y="0"/>
                    <a:pt x="14392" y="0"/>
                  </a:cubicBezTo>
                  <a:lnTo>
                    <a:pt x="91246" y="0"/>
                  </a:lnTo>
                  <a:cubicBezTo>
                    <a:pt x="99142" y="0"/>
                    <a:pt x="105638" y="6396"/>
                    <a:pt x="105638" y="14392"/>
                  </a:cubicBezTo>
                  <a:lnTo>
                    <a:pt x="105638" y="46772"/>
                  </a:lnTo>
                  <a:cubicBezTo>
                    <a:pt x="105538" y="69659"/>
                    <a:pt x="86849" y="88348"/>
                    <a:pt x="63962" y="88348"/>
                  </a:cubicBezTo>
                  <a:close/>
                  <a:moveTo>
                    <a:pt x="14392" y="12792"/>
                  </a:moveTo>
                  <a:cubicBezTo>
                    <a:pt x="13492" y="12792"/>
                    <a:pt x="12792" y="13492"/>
                    <a:pt x="12792" y="14392"/>
                  </a:cubicBezTo>
                  <a:lnTo>
                    <a:pt x="12792" y="46772"/>
                  </a:lnTo>
                  <a:cubicBezTo>
                    <a:pt x="12792" y="62663"/>
                    <a:pt x="25685" y="75556"/>
                    <a:pt x="41576" y="75556"/>
                  </a:cubicBezTo>
                  <a:lnTo>
                    <a:pt x="63862" y="75556"/>
                  </a:lnTo>
                  <a:cubicBezTo>
                    <a:pt x="79753" y="75556"/>
                    <a:pt x="92646" y="62663"/>
                    <a:pt x="92646" y="46772"/>
                  </a:cubicBezTo>
                  <a:lnTo>
                    <a:pt x="92646" y="14392"/>
                  </a:lnTo>
                  <a:cubicBezTo>
                    <a:pt x="92646" y="13492"/>
                    <a:pt x="91946" y="12792"/>
                    <a:pt x="91046" y="12792"/>
                  </a:cubicBezTo>
                  <a:lnTo>
                    <a:pt x="14392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8C56DFD1-E841-4ED6-966A-8DCFCF5848A3}"/>
                </a:ext>
              </a:extLst>
            </p:cNvPr>
            <p:cNvSpPr/>
            <p:nvPr/>
          </p:nvSpPr>
          <p:spPr>
            <a:xfrm>
              <a:off x="5655977" y="5203268"/>
              <a:ext cx="29982" cy="29982"/>
            </a:xfrm>
            <a:custGeom>
              <a:avLst/>
              <a:gdLst>
                <a:gd name="connsiteX0" fmla="*/ 6396 w 29982"/>
                <a:gd name="connsiteY0" fmla="*/ 37078 h 29982"/>
                <a:gd name="connsiteX1" fmla="*/ 0 w 29982"/>
                <a:gd name="connsiteY1" fmla="*/ 30682 h 29982"/>
                <a:gd name="connsiteX2" fmla="*/ 6396 w 29982"/>
                <a:gd name="connsiteY2" fmla="*/ 24286 h 29982"/>
                <a:gd name="connsiteX3" fmla="*/ 24286 w 29982"/>
                <a:gd name="connsiteY3" fmla="*/ 6396 h 29982"/>
                <a:gd name="connsiteX4" fmla="*/ 30682 w 29982"/>
                <a:gd name="connsiteY4" fmla="*/ 0 h 29982"/>
                <a:gd name="connsiteX5" fmla="*/ 37078 w 29982"/>
                <a:gd name="connsiteY5" fmla="*/ 6396 h 29982"/>
                <a:gd name="connsiteX6" fmla="*/ 6396 w 29982"/>
                <a:gd name="connsiteY6" fmla="*/ 37078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29982">
                  <a:moveTo>
                    <a:pt x="6396" y="37078"/>
                  </a:moveTo>
                  <a:cubicBezTo>
                    <a:pt x="2898" y="37078"/>
                    <a:pt x="0" y="34180"/>
                    <a:pt x="0" y="30682"/>
                  </a:cubicBezTo>
                  <a:cubicBezTo>
                    <a:pt x="0" y="27184"/>
                    <a:pt x="2898" y="24286"/>
                    <a:pt x="6396" y="24286"/>
                  </a:cubicBezTo>
                  <a:cubicBezTo>
                    <a:pt x="16290" y="24286"/>
                    <a:pt x="24286" y="16290"/>
                    <a:pt x="24286" y="6396"/>
                  </a:cubicBezTo>
                  <a:cubicBezTo>
                    <a:pt x="24286" y="2898"/>
                    <a:pt x="27184" y="0"/>
                    <a:pt x="30682" y="0"/>
                  </a:cubicBezTo>
                  <a:cubicBezTo>
                    <a:pt x="34180" y="0"/>
                    <a:pt x="37078" y="2898"/>
                    <a:pt x="37078" y="6396"/>
                  </a:cubicBezTo>
                  <a:cubicBezTo>
                    <a:pt x="37078" y="23286"/>
                    <a:pt x="23386" y="37078"/>
                    <a:pt x="6396" y="3707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BDEAE81C-4F83-4188-BAA9-3FC72127A717}"/>
                </a:ext>
              </a:extLst>
            </p:cNvPr>
            <p:cNvSpPr/>
            <p:nvPr/>
          </p:nvSpPr>
          <p:spPr>
            <a:xfrm>
              <a:off x="5665072" y="5123015"/>
              <a:ext cx="39977" cy="29982"/>
            </a:xfrm>
            <a:custGeom>
              <a:avLst/>
              <a:gdLst>
                <a:gd name="connsiteX0" fmla="*/ 34779 w 39976"/>
                <a:gd name="connsiteY0" fmla="*/ 36978 h 29982"/>
                <a:gd name="connsiteX1" fmla="*/ 28483 w 39976"/>
                <a:gd name="connsiteY1" fmla="*/ 31581 h 29982"/>
                <a:gd name="connsiteX2" fmla="*/ 6396 w 39976"/>
                <a:gd name="connsiteY2" fmla="*/ 12792 h 29982"/>
                <a:gd name="connsiteX3" fmla="*/ 0 w 39976"/>
                <a:gd name="connsiteY3" fmla="*/ 6396 h 29982"/>
                <a:gd name="connsiteX4" fmla="*/ 6396 w 39976"/>
                <a:gd name="connsiteY4" fmla="*/ 0 h 29982"/>
                <a:gd name="connsiteX5" fmla="*/ 41076 w 39976"/>
                <a:gd name="connsiteY5" fmla="*/ 29583 h 29982"/>
                <a:gd name="connsiteX6" fmla="*/ 35779 w 39976"/>
                <a:gd name="connsiteY6" fmla="*/ 36878 h 29982"/>
                <a:gd name="connsiteX7" fmla="*/ 34779 w 39976"/>
                <a:gd name="connsiteY7" fmla="*/ 36978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6" h="29982">
                  <a:moveTo>
                    <a:pt x="34779" y="36978"/>
                  </a:moveTo>
                  <a:cubicBezTo>
                    <a:pt x="31681" y="36978"/>
                    <a:pt x="28983" y="34780"/>
                    <a:pt x="28483" y="31581"/>
                  </a:cubicBezTo>
                  <a:cubicBezTo>
                    <a:pt x="26784" y="20688"/>
                    <a:pt x="17490" y="12792"/>
                    <a:pt x="6396" y="12792"/>
                  </a:cubicBez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cubicBezTo>
                    <a:pt x="23786" y="0"/>
                    <a:pt x="38378" y="12393"/>
                    <a:pt x="41076" y="29583"/>
                  </a:cubicBezTo>
                  <a:cubicBezTo>
                    <a:pt x="41675" y="33081"/>
                    <a:pt x="39277" y="36379"/>
                    <a:pt x="35779" y="36878"/>
                  </a:cubicBezTo>
                  <a:cubicBezTo>
                    <a:pt x="35479" y="36978"/>
                    <a:pt x="35079" y="36978"/>
                    <a:pt x="34779" y="3697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F456E4BA-66D4-4F21-AD81-A6CD4C8F5A4D}"/>
                </a:ext>
              </a:extLst>
            </p:cNvPr>
            <p:cNvSpPr/>
            <p:nvPr/>
          </p:nvSpPr>
          <p:spPr>
            <a:xfrm>
              <a:off x="5618199" y="5123015"/>
              <a:ext cx="39977" cy="39977"/>
            </a:xfrm>
            <a:custGeom>
              <a:avLst/>
              <a:gdLst>
                <a:gd name="connsiteX0" fmla="*/ 6396 w 39976"/>
                <a:gd name="connsiteY0" fmla="*/ 41476 h 39976"/>
                <a:gd name="connsiteX1" fmla="*/ 0 w 39976"/>
                <a:gd name="connsiteY1" fmla="*/ 35079 h 39976"/>
                <a:gd name="connsiteX2" fmla="*/ 35079 w 39976"/>
                <a:gd name="connsiteY2" fmla="*/ 0 h 39976"/>
                <a:gd name="connsiteX3" fmla="*/ 41476 w 39976"/>
                <a:gd name="connsiteY3" fmla="*/ 6396 h 39976"/>
                <a:gd name="connsiteX4" fmla="*/ 35079 w 39976"/>
                <a:gd name="connsiteY4" fmla="*/ 12792 h 39976"/>
                <a:gd name="connsiteX5" fmla="*/ 12792 w 39976"/>
                <a:gd name="connsiteY5" fmla="*/ 35079 h 39976"/>
                <a:gd name="connsiteX6" fmla="*/ 6396 w 39976"/>
                <a:gd name="connsiteY6" fmla="*/ 41476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39976">
                  <a:moveTo>
                    <a:pt x="6396" y="41476"/>
                  </a:moveTo>
                  <a:cubicBezTo>
                    <a:pt x="2898" y="41476"/>
                    <a:pt x="0" y="38577"/>
                    <a:pt x="0" y="35079"/>
                  </a:cubicBezTo>
                  <a:cubicBezTo>
                    <a:pt x="0" y="15691"/>
                    <a:pt x="15791" y="0"/>
                    <a:pt x="35079" y="0"/>
                  </a:cubicBezTo>
                  <a:cubicBezTo>
                    <a:pt x="38577" y="0"/>
                    <a:pt x="41476" y="2898"/>
                    <a:pt x="41476" y="6396"/>
                  </a:cubicBezTo>
                  <a:cubicBezTo>
                    <a:pt x="41476" y="9894"/>
                    <a:pt x="38577" y="12792"/>
                    <a:pt x="35079" y="12792"/>
                  </a:cubicBezTo>
                  <a:cubicBezTo>
                    <a:pt x="22787" y="12792"/>
                    <a:pt x="12792" y="22787"/>
                    <a:pt x="12792" y="35079"/>
                  </a:cubicBezTo>
                  <a:cubicBezTo>
                    <a:pt x="12792" y="38677"/>
                    <a:pt x="9894" y="41476"/>
                    <a:pt x="6396" y="4147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B18626D-A29E-44FF-A437-E819D4276E05}"/>
                </a:ext>
              </a:extLst>
            </p:cNvPr>
            <p:cNvSpPr/>
            <p:nvPr/>
          </p:nvSpPr>
          <p:spPr>
            <a:xfrm>
              <a:off x="5618199" y="5151698"/>
              <a:ext cx="9994" cy="29982"/>
            </a:xfrm>
            <a:custGeom>
              <a:avLst/>
              <a:gdLst>
                <a:gd name="connsiteX0" fmla="*/ 6396 w 9994"/>
                <a:gd name="connsiteY0" fmla="*/ 37578 h 29982"/>
                <a:gd name="connsiteX1" fmla="*/ 0 w 9994"/>
                <a:gd name="connsiteY1" fmla="*/ 31182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31182 h 29982"/>
                <a:gd name="connsiteX6" fmla="*/ 6396 w 9994"/>
                <a:gd name="connsiteY6" fmla="*/ 37578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7578"/>
                  </a:moveTo>
                  <a:cubicBezTo>
                    <a:pt x="2898" y="37578"/>
                    <a:pt x="0" y="34680"/>
                    <a:pt x="0" y="31182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1182"/>
                  </a:lnTo>
                  <a:cubicBezTo>
                    <a:pt x="12792" y="34680"/>
                    <a:pt x="9894" y="37578"/>
                    <a:pt x="6396" y="3757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28D715-B35B-4DE2-8BC6-71FDB1BC6148}"/>
                </a:ext>
              </a:extLst>
            </p:cNvPr>
            <p:cNvSpPr/>
            <p:nvPr/>
          </p:nvSpPr>
          <p:spPr>
            <a:xfrm>
              <a:off x="5563731" y="5095331"/>
              <a:ext cx="189888" cy="189888"/>
            </a:xfrm>
            <a:custGeom>
              <a:avLst/>
              <a:gdLst>
                <a:gd name="connsiteX0" fmla="*/ 98642 w 189888"/>
                <a:gd name="connsiteY0" fmla="*/ 197284 h 189888"/>
                <a:gd name="connsiteX1" fmla="*/ 0 w 189888"/>
                <a:gd name="connsiteY1" fmla="*/ 98642 h 189888"/>
                <a:gd name="connsiteX2" fmla="*/ 98642 w 189888"/>
                <a:gd name="connsiteY2" fmla="*/ 0 h 189888"/>
                <a:gd name="connsiteX3" fmla="*/ 197284 w 189888"/>
                <a:gd name="connsiteY3" fmla="*/ 98642 h 189888"/>
                <a:gd name="connsiteX4" fmla="*/ 98642 w 189888"/>
                <a:gd name="connsiteY4" fmla="*/ 197284 h 189888"/>
                <a:gd name="connsiteX5" fmla="*/ 98642 w 189888"/>
                <a:gd name="connsiteY5" fmla="*/ 12792 h 189888"/>
                <a:gd name="connsiteX6" fmla="*/ 12792 w 189888"/>
                <a:gd name="connsiteY6" fmla="*/ 98642 h 189888"/>
                <a:gd name="connsiteX7" fmla="*/ 98642 w 189888"/>
                <a:gd name="connsiteY7" fmla="*/ 184492 h 189888"/>
                <a:gd name="connsiteX8" fmla="*/ 184491 w 189888"/>
                <a:gd name="connsiteY8" fmla="*/ 98642 h 189888"/>
                <a:gd name="connsiteX9" fmla="*/ 98642 w 189888"/>
                <a:gd name="connsiteY9" fmla="*/ 12792 h 1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88" h="189888">
                  <a:moveTo>
                    <a:pt x="98642" y="197284"/>
                  </a:moveTo>
                  <a:cubicBezTo>
                    <a:pt x="44274" y="197284"/>
                    <a:pt x="0" y="153010"/>
                    <a:pt x="0" y="98642"/>
                  </a:cubicBezTo>
                  <a:cubicBezTo>
                    <a:pt x="0" y="44274"/>
                    <a:pt x="44274" y="0"/>
                    <a:pt x="98642" y="0"/>
                  </a:cubicBezTo>
                  <a:cubicBezTo>
                    <a:pt x="153010" y="0"/>
                    <a:pt x="197284" y="44274"/>
                    <a:pt x="197284" y="98642"/>
                  </a:cubicBezTo>
                  <a:cubicBezTo>
                    <a:pt x="197284" y="153010"/>
                    <a:pt x="153110" y="197284"/>
                    <a:pt x="98642" y="197284"/>
                  </a:cubicBezTo>
                  <a:close/>
                  <a:moveTo>
                    <a:pt x="98642" y="12792"/>
                  </a:moveTo>
                  <a:cubicBezTo>
                    <a:pt x="51270" y="12792"/>
                    <a:pt x="12792" y="51270"/>
                    <a:pt x="12792" y="98642"/>
                  </a:cubicBezTo>
                  <a:cubicBezTo>
                    <a:pt x="12792" y="146014"/>
                    <a:pt x="51270" y="184492"/>
                    <a:pt x="98642" y="184492"/>
                  </a:cubicBezTo>
                  <a:cubicBezTo>
                    <a:pt x="146014" y="184492"/>
                    <a:pt x="184491" y="146014"/>
                    <a:pt x="184491" y="98642"/>
                  </a:cubicBezTo>
                  <a:cubicBezTo>
                    <a:pt x="184491" y="51270"/>
                    <a:pt x="146014" y="12792"/>
                    <a:pt x="9864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2" name="Group 961">
            <a:extLst>
              <a:ext uri="{FF2B5EF4-FFF2-40B4-BE49-F238E27FC236}">
                <a16:creationId xmlns:a16="http://schemas.microsoft.com/office/drawing/2014/main" id="{B58ED1C4-8BA2-4967-9505-17A4A80CADC6}"/>
              </a:ext>
            </a:extLst>
          </p:cNvPr>
          <p:cNvGrpSpPr/>
          <p:nvPr/>
        </p:nvGrpSpPr>
        <p:grpSpPr>
          <a:xfrm>
            <a:off x="6376191" y="4714055"/>
            <a:ext cx="538746" cy="571164"/>
            <a:chOff x="6376191" y="4714055"/>
            <a:chExt cx="538746" cy="571164"/>
          </a:xfrm>
          <a:solidFill>
            <a:srgbClr val="FFFFFF"/>
          </a:solidFill>
        </p:grpSpPr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B1084991-8549-4418-AF2B-1F437F3F22FF}"/>
                </a:ext>
              </a:extLst>
            </p:cNvPr>
            <p:cNvSpPr/>
            <p:nvPr/>
          </p:nvSpPr>
          <p:spPr>
            <a:xfrm>
              <a:off x="6750334" y="4804202"/>
              <a:ext cx="69959" cy="299824"/>
            </a:xfrm>
            <a:custGeom>
              <a:avLst/>
              <a:gdLst>
                <a:gd name="connsiteX0" fmla="*/ 65361 w 69958"/>
                <a:gd name="connsiteY0" fmla="*/ 304221 h 299823"/>
                <a:gd name="connsiteX1" fmla="*/ 58965 w 69958"/>
                <a:gd name="connsiteY1" fmla="*/ 297825 h 299823"/>
                <a:gd name="connsiteX2" fmla="*/ 58965 w 69958"/>
                <a:gd name="connsiteY2" fmla="*/ 34580 h 299823"/>
                <a:gd name="connsiteX3" fmla="*/ 37178 w 69958"/>
                <a:gd name="connsiteY3" fmla="*/ 12792 h 299823"/>
                <a:gd name="connsiteX4" fmla="*/ 6396 w 69958"/>
                <a:gd name="connsiteY4" fmla="*/ 12792 h 299823"/>
                <a:gd name="connsiteX5" fmla="*/ 0 w 69958"/>
                <a:gd name="connsiteY5" fmla="*/ 6396 h 299823"/>
                <a:gd name="connsiteX6" fmla="*/ 6396 w 69958"/>
                <a:gd name="connsiteY6" fmla="*/ 0 h 299823"/>
                <a:gd name="connsiteX7" fmla="*/ 37178 w 69958"/>
                <a:gd name="connsiteY7" fmla="*/ 0 h 299823"/>
                <a:gd name="connsiteX8" fmla="*/ 71758 w 69958"/>
                <a:gd name="connsiteY8" fmla="*/ 34580 h 299823"/>
                <a:gd name="connsiteX9" fmla="*/ 71758 w 69958"/>
                <a:gd name="connsiteY9" fmla="*/ 297825 h 299823"/>
                <a:gd name="connsiteX10" fmla="*/ 65361 w 69958"/>
                <a:gd name="connsiteY10" fmla="*/ 304221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5361" y="304221"/>
                  </a:moveTo>
                  <a:cubicBezTo>
                    <a:pt x="61864" y="304221"/>
                    <a:pt x="58965" y="301323"/>
                    <a:pt x="58965" y="297825"/>
                  </a:cubicBezTo>
                  <a:lnTo>
                    <a:pt x="58965" y="34580"/>
                  </a:lnTo>
                  <a:cubicBezTo>
                    <a:pt x="58965" y="22587"/>
                    <a:pt x="49171" y="12792"/>
                    <a:pt x="37178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7178" y="0"/>
                  </a:lnTo>
                  <a:cubicBezTo>
                    <a:pt x="56267" y="0"/>
                    <a:pt x="71758" y="15491"/>
                    <a:pt x="71758" y="34580"/>
                  </a:cubicBezTo>
                  <a:lnTo>
                    <a:pt x="71758" y="297825"/>
                  </a:lnTo>
                  <a:cubicBezTo>
                    <a:pt x="71758" y="301323"/>
                    <a:pt x="68959" y="304221"/>
                    <a:pt x="65361" y="3042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2A3A0447-5134-46B8-9FC6-56DF1D9B7E0B}"/>
                </a:ext>
              </a:extLst>
            </p:cNvPr>
            <p:cNvSpPr/>
            <p:nvPr/>
          </p:nvSpPr>
          <p:spPr>
            <a:xfrm>
              <a:off x="6624008" y="5180481"/>
              <a:ext cx="109935" cy="9994"/>
            </a:xfrm>
            <a:custGeom>
              <a:avLst/>
              <a:gdLst>
                <a:gd name="connsiteX0" fmla="*/ 107736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7736 w 109935"/>
                <a:gd name="connsiteY4" fmla="*/ 0 h 9994"/>
                <a:gd name="connsiteX5" fmla="*/ 114133 w 109935"/>
                <a:gd name="connsiteY5" fmla="*/ 6396 h 9994"/>
                <a:gd name="connsiteX6" fmla="*/ 107736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773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107736" y="0"/>
                  </a:lnTo>
                  <a:cubicBezTo>
                    <a:pt x="111235" y="0"/>
                    <a:pt x="114133" y="2898"/>
                    <a:pt x="114133" y="6396"/>
                  </a:cubicBezTo>
                  <a:cubicBezTo>
                    <a:pt x="114133" y="9894"/>
                    <a:pt x="111335" y="12792"/>
                    <a:pt x="10773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C7D209D7-0000-40AB-8B36-1C8583CA81A2}"/>
                </a:ext>
              </a:extLst>
            </p:cNvPr>
            <p:cNvSpPr/>
            <p:nvPr/>
          </p:nvSpPr>
          <p:spPr>
            <a:xfrm>
              <a:off x="6542856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79 w 69958"/>
                <a:gd name="connsiteY3" fmla="*/ 0 h 299823"/>
                <a:gd name="connsiteX4" fmla="*/ 65261 w 69958"/>
                <a:gd name="connsiteY4" fmla="*/ 0 h 299823"/>
                <a:gd name="connsiteX5" fmla="*/ 71658 w 69958"/>
                <a:gd name="connsiteY5" fmla="*/ 6396 h 299823"/>
                <a:gd name="connsiteX6" fmla="*/ 65261 w 69958"/>
                <a:gd name="connsiteY6" fmla="*/ 12792 h 299823"/>
                <a:gd name="connsiteX7" fmla="*/ 34579 w 69958"/>
                <a:gd name="connsiteY7" fmla="*/ 12792 h 299823"/>
                <a:gd name="connsiteX8" fmla="*/ 12792 w 69958"/>
                <a:gd name="connsiteY8" fmla="*/ 34580 h 299823"/>
                <a:gd name="connsiteX9" fmla="*/ 12792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8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79" y="0"/>
                  </a:cubicBezTo>
                  <a:lnTo>
                    <a:pt x="65261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1" y="12792"/>
                  </a:cubicBezTo>
                  <a:lnTo>
                    <a:pt x="34579" y="12792"/>
                  </a:lnTo>
                  <a:cubicBezTo>
                    <a:pt x="22587" y="12792"/>
                    <a:pt x="12792" y="22587"/>
                    <a:pt x="12792" y="34580"/>
                  </a:cubicBezTo>
                  <a:lnTo>
                    <a:pt x="12792" y="301423"/>
                  </a:lnTo>
                  <a:cubicBezTo>
                    <a:pt x="12792" y="305021"/>
                    <a:pt x="98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A9639FFE-9454-45F4-9794-B3FE7E5AADF6}"/>
                </a:ext>
              </a:extLst>
            </p:cNvPr>
            <p:cNvSpPr/>
            <p:nvPr/>
          </p:nvSpPr>
          <p:spPr>
            <a:xfrm>
              <a:off x="6542774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1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6 w 89947"/>
                <a:gd name="connsiteY6" fmla="*/ 6396 h 89947"/>
                <a:gd name="connsiteX7" fmla="*/ 94026 w 89947"/>
                <a:gd name="connsiteY7" fmla="*/ 87649 h 89947"/>
                <a:gd name="connsiteX8" fmla="*/ 90029 w 89947"/>
                <a:gd name="connsiteY8" fmla="*/ 93545 h 89947"/>
                <a:gd name="connsiteX9" fmla="*/ 87630 w 89947"/>
                <a:gd name="connsiteY9" fmla="*/ 94045 h 89947"/>
                <a:gd name="connsiteX10" fmla="*/ 21869 w 89947"/>
                <a:gd name="connsiteY10" fmla="*/ 12792 h 89947"/>
                <a:gd name="connsiteX11" fmla="*/ 81234 w 89947"/>
                <a:gd name="connsiteY11" fmla="*/ 72158 h 89947"/>
                <a:gd name="connsiteX12" fmla="*/ 81234 w 89947"/>
                <a:gd name="connsiteY12" fmla="*/ 12792 h 89947"/>
                <a:gd name="connsiteX13" fmla="*/ 218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1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2" y="9095"/>
                    <a:pt x="-518" y="6296"/>
                    <a:pt x="481" y="3898"/>
                  </a:cubicBezTo>
                  <a:cubicBezTo>
                    <a:pt x="1481" y="1499"/>
                    <a:pt x="3780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6" y="2898"/>
                    <a:pt x="94026" y="6396"/>
                  </a:cubicBezTo>
                  <a:lnTo>
                    <a:pt x="94026" y="87649"/>
                  </a:lnTo>
                  <a:cubicBezTo>
                    <a:pt x="94026" y="90247"/>
                    <a:pt x="92427" y="92546"/>
                    <a:pt x="90029" y="93545"/>
                  </a:cubicBezTo>
                  <a:cubicBezTo>
                    <a:pt x="89329" y="93845"/>
                    <a:pt x="88530" y="94045"/>
                    <a:pt x="87630" y="94045"/>
                  </a:cubicBezTo>
                  <a:close/>
                  <a:moveTo>
                    <a:pt x="21869" y="12792"/>
                  </a:moveTo>
                  <a:lnTo>
                    <a:pt x="81234" y="72158"/>
                  </a:lnTo>
                  <a:lnTo>
                    <a:pt x="81234" y="12792"/>
                  </a:lnTo>
                  <a:lnTo>
                    <a:pt x="218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275C7C33-F465-465B-95F9-E6D4482768D6}"/>
                </a:ext>
              </a:extLst>
            </p:cNvPr>
            <p:cNvSpPr/>
            <p:nvPr/>
          </p:nvSpPr>
          <p:spPr>
            <a:xfrm>
              <a:off x="6506977" y="4753532"/>
              <a:ext cx="229865" cy="469724"/>
            </a:xfrm>
            <a:custGeom>
              <a:avLst/>
              <a:gdLst>
                <a:gd name="connsiteX0" fmla="*/ 228966 w 229864"/>
                <a:gd name="connsiteY0" fmla="*/ 475121 h 469723"/>
                <a:gd name="connsiteX1" fmla="*/ 40876 w 229864"/>
                <a:gd name="connsiteY1" fmla="*/ 475121 h 469723"/>
                <a:gd name="connsiteX2" fmla="*/ 0 w 229864"/>
                <a:gd name="connsiteY2" fmla="*/ 434145 h 469723"/>
                <a:gd name="connsiteX3" fmla="*/ 0 w 229864"/>
                <a:gd name="connsiteY3" fmla="*/ 40876 h 469723"/>
                <a:gd name="connsiteX4" fmla="*/ 40876 w 229864"/>
                <a:gd name="connsiteY4" fmla="*/ 0 h 469723"/>
                <a:gd name="connsiteX5" fmla="*/ 135920 w 229864"/>
                <a:gd name="connsiteY5" fmla="*/ 0 h 469723"/>
                <a:gd name="connsiteX6" fmla="*/ 142316 w 229864"/>
                <a:gd name="connsiteY6" fmla="*/ 6396 h 469723"/>
                <a:gd name="connsiteX7" fmla="*/ 135920 w 229864"/>
                <a:gd name="connsiteY7" fmla="*/ 12792 h 469723"/>
                <a:gd name="connsiteX8" fmla="*/ 40876 w 229864"/>
                <a:gd name="connsiteY8" fmla="*/ 12792 h 469723"/>
                <a:gd name="connsiteX9" fmla="*/ 12793 w 229864"/>
                <a:gd name="connsiteY9" fmla="*/ 40876 h 469723"/>
                <a:gd name="connsiteX10" fmla="*/ 12793 w 229864"/>
                <a:gd name="connsiteY10" fmla="*/ 434145 h 469723"/>
                <a:gd name="connsiteX11" fmla="*/ 40876 w 229864"/>
                <a:gd name="connsiteY11" fmla="*/ 462328 h 469723"/>
                <a:gd name="connsiteX12" fmla="*/ 228966 w 229864"/>
                <a:gd name="connsiteY12" fmla="*/ 462328 h 469723"/>
                <a:gd name="connsiteX13" fmla="*/ 235362 w 229864"/>
                <a:gd name="connsiteY13" fmla="*/ 468725 h 469723"/>
                <a:gd name="connsiteX14" fmla="*/ 228966 w 229864"/>
                <a:gd name="connsiteY14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864" h="469723">
                  <a:moveTo>
                    <a:pt x="228966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5920" y="0"/>
                  </a:lnTo>
                  <a:cubicBezTo>
                    <a:pt x="139418" y="0"/>
                    <a:pt x="142316" y="2898"/>
                    <a:pt x="142316" y="6396"/>
                  </a:cubicBezTo>
                  <a:cubicBezTo>
                    <a:pt x="142316" y="9894"/>
                    <a:pt x="139418" y="12792"/>
                    <a:pt x="135920" y="12792"/>
                  </a:cubicBezTo>
                  <a:lnTo>
                    <a:pt x="40876" y="12792"/>
                  </a:lnTo>
                  <a:cubicBezTo>
                    <a:pt x="25385" y="12792"/>
                    <a:pt x="12793" y="25385"/>
                    <a:pt x="12793" y="40876"/>
                  </a:cubicBezTo>
                  <a:lnTo>
                    <a:pt x="12793" y="434145"/>
                  </a:lnTo>
                  <a:cubicBezTo>
                    <a:pt x="12793" y="449636"/>
                    <a:pt x="25385" y="462328"/>
                    <a:pt x="40876" y="462328"/>
                  </a:cubicBezTo>
                  <a:lnTo>
                    <a:pt x="228966" y="462328"/>
                  </a:lnTo>
                  <a:cubicBezTo>
                    <a:pt x="232463" y="462328"/>
                    <a:pt x="235362" y="465227"/>
                    <a:pt x="235362" y="468725"/>
                  </a:cubicBezTo>
                  <a:cubicBezTo>
                    <a:pt x="235362" y="472223"/>
                    <a:pt x="232463" y="475121"/>
                    <a:pt x="228966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B8C2AA21-411E-4526-939F-6D02686BD489}"/>
                </a:ext>
              </a:extLst>
            </p:cNvPr>
            <p:cNvSpPr/>
            <p:nvPr/>
          </p:nvSpPr>
          <p:spPr>
            <a:xfrm>
              <a:off x="6715454" y="4753632"/>
              <a:ext cx="139918" cy="349794"/>
            </a:xfrm>
            <a:custGeom>
              <a:avLst/>
              <a:gdLst>
                <a:gd name="connsiteX0" fmla="*/ 136121 w 139917"/>
                <a:gd name="connsiteY0" fmla="*/ 358789 h 349794"/>
                <a:gd name="connsiteX1" fmla="*/ 129724 w 139917"/>
                <a:gd name="connsiteY1" fmla="*/ 352393 h 349794"/>
                <a:gd name="connsiteX2" fmla="*/ 129724 w 139917"/>
                <a:gd name="connsiteY2" fmla="*/ 40876 h 349794"/>
                <a:gd name="connsiteX3" fmla="*/ 101541 w 139917"/>
                <a:gd name="connsiteY3" fmla="*/ 12792 h 349794"/>
                <a:gd name="connsiteX4" fmla="*/ 6396 w 139917"/>
                <a:gd name="connsiteY4" fmla="*/ 12792 h 349794"/>
                <a:gd name="connsiteX5" fmla="*/ 0 w 139917"/>
                <a:gd name="connsiteY5" fmla="*/ 6396 h 349794"/>
                <a:gd name="connsiteX6" fmla="*/ 6396 w 139917"/>
                <a:gd name="connsiteY6" fmla="*/ 0 h 349794"/>
                <a:gd name="connsiteX7" fmla="*/ 101541 w 139917"/>
                <a:gd name="connsiteY7" fmla="*/ 0 h 349794"/>
                <a:gd name="connsiteX8" fmla="*/ 142516 w 139917"/>
                <a:gd name="connsiteY8" fmla="*/ 40876 h 349794"/>
                <a:gd name="connsiteX9" fmla="*/ 142516 w 139917"/>
                <a:gd name="connsiteY9" fmla="*/ 352393 h 349794"/>
                <a:gd name="connsiteX10" fmla="*/ 136121 w 139917"/>
                <a:gd name="connsiteY10" fmla="*/ 358789 h 34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917" h="349794">
                  <a:moveTo>
                    <a:pt x="136121" y="358789"/>
                  </a:moveTo>
                  <a:cubicBezTo>
                    <a:pt x="132622" y="358789"/>
                    <a:pt x="129724" y="355891"/>
                    <a:pt x="129724" y="352393"/>
                  </a:cubicBezTo>
                  <a:lnTo>
                    <a:pt x="129724" y="40876"/>
                  </a:lnTo>
                  <a:cubicBezTo>
                    <a:pt x="129724" y="25385"/>
                    <a:pt x="117131" y="12792"/>
                    <a:pt x="101541" y="12792"/>
                  </a:cubicBez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01541" y="0"/>
                  </a:lnTo>
                  <a:cubicBezTo>
                    <a:pt x="124127" y="0"/>
                    <a:pt x="142516" y="18289"/>
                    <a:pt x="142516" y="40876"/>
                  </a:cubicBezTo>
                  <a:lnTo>
                    <a:pt x="142516" y="352393"/>
                  </a:lnTo>
                  <a:cubicBezTo>
                    <a:pt x="142516" y="355891"/>
                    <a:pt x="139718" y="358789"/>
                    <a:pt x="136121" y="35878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CEE008D0-5FD1-42E5-9B9C-4CC5C7680232}"/>
                </a:ext>
              </a:extLst>
            </p:cNvPr>
            <p:cNvSpPr/>
            <p:nvPr/>
          </p:nvSpPr>
          <p:spPr>
            <a:xfrm>
              <a:off x="6588029" y="4714055"/>
              <a:ext cx="179894" cy="129924"/>
            </a:xfrm>
            <a:custGeom>
              <a:avLst/>
              <a:gdLst>
                <a:gd name="connsiteX0" fmla="*/ 108237 w 179894"/>
                <a:gd name="connsiteY0" fmla="*/ 134321 h 129923"/>
                <a:gd name="connsiteX1" fmla="*/ 80653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5 w 179894"/>
                <a:gd name="connsiteY6" fmla="*/ 0 h 129923"/>
                <a:gd name="connsiteX7" fmla="*/ 139918 w 179894"/>
                <a:gd name="connsiteY7" fmla="*/ 39577 h 129923"/>
                <a:gd name="connsiteX8" fmla="*/ 182493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7 w 179894"/>
                <a:gd name="connsiteY11" fmla="*/ 134321 h 129923"/>
                <a:gd name="connsiteX12" fmla="*/ 12793 w 179894"/>
                <a:gd name="connsiteY12" fmla="*/ 52369 h 129923"/>
                <a:gd name="connsiteX13" fmla="*/ 12793 w 179894"/>
                <a:gd name="connsiteY13" fmla="*/ 53669 h 129923"/>
                <a:gd name="connsiteX14" fmla="*/ 80653 w 179894"/>
                <a:gd name="connsiteY14" fmla="*/ 121529 h 129923"/>
                <a:gd name="connsiteX15" fmla="*/ 108237 w 179894"/>
                <a:gd name="connsiteY15" fmla="*/ 121529 h 129923"/>
                <a:gd name="connsiteX16" fmla="*/ 176097 w 179894"/>
                <a:gd name="connsiteY16" fmla="*/ 53669 h 129923"/>
                <a:gd name="connsiteX17" fmla="*/ 176097 w 179894"/>
                <a:gd name="connsiteY17" fmla="*/ 52369 h 129923"/>
                <a:gd name="connsiteX18" fmla="*/ 134022 w 179894"/>
                <a:gd name="connsiteY18" fmla="*/ 52369 h 129923"/>
                <a:gd name="connsiteX19" fmla="*/ 127625 w 179894"/>
                <a:gd name="connsiteY19" fmla="*/ 45973 h 129923"/>
                <a:gd name="connsiteX20" fmla="*/ 94545 w 179894"/>
                <a:gd name="connsiteY20" fmla="*/ 12792 h 129923"/>
                <a:gd name="connsiteX21" fmla="*/ 61464 w 179894"/>
                <a:gd name="connsiteY21" fmla="*/ 45973 h 129923"/>
                <a:gd name="connsiteX22" fmla="*/ 55068 w 179894"/>
                <a:gd name="connsiteY22" fmla="*/ 52369 h 129923"/>
                <a:gd name="connsiteX23" fmla="*/ 12793 w 179894"/>
                <a:gd name="connsiteY23" fmla="*/ 52369 h 129923"/>
                <a:gd name="connsiteX24" fmla="*/ 140418 w 179894"/>
                <a:gd name="connsiteY24" fmla="*/ 45973 h 129923"/>
                <a:gd name="connsiteX25" fmla="*/ 140418 w 179894"/>
                <a:gd name="connsiteY25" fmla="*/ 45973 h 129923"/>
                <a:gd name="connsiteX26" fmla="*/ 140418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7" y="134321"/>
                  </a:moveTo>
                  <a:lnTo>
                    <a:pt x="80653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9" y="39577"/>
                    <a:pt x="6396" y="39577"/>
                  </a:cubicBezTo>
                  <a:lnTo>
                    <a:pt x="48971" y="39577"/>
                  </a:lnTo>
                  <a:cubicBezTo>
                    <a:pt x="52070" y="17290"/>
                    <a:pt x="71258" y="0"/>
                    <a:pt x="94445" y="0"/>
                  </a:cubicBezTo>
                  <a:cubicBezTo>
                    <a:pt x="117631" y="0"/>
                    <a:pt x="136820" y="17190"/>
                    <a:pt x="139918" y="39577"/>
                  </a:cubicBezTo>
                  <a:lnTo>
                    <a:pt x="182493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1" y="134321"/>
                    <a:pt x="108237" y="134321"/>
                  </a:cubicBezTo>
                  <a:close/>
                  <a:moveTo>
                    <a:pt x="12793" y="52369"/>
                  </a:moveTo>
                  <a:lnTo>
                    <a:pt x="12793" y="53669"/>
                  </a:lnTo>
                  <a:cubicBezTo>
                    <a:pt x="12793" y="91047"/>
                    <a:pt x="43275" y="121529"/>
                    <a:pt x="80653" y="121529"/>
                  </a:cubicBezTo>
                  <a:lnTo>
                    <a:pt x="108237" y="121529"/>
                  </a:lnTo>
                  <a:cubicBezTo>
                    <a:pt x="145615" y="121529"/>
                    <a:pt x="176097" y="91047"/>
                    <a:pt x="176097" y="53669"/>
                  </a:cubicBezTo>
                  <a:lnTo>
                    <a:pt x="176097" y="52369"/>
                  </a:lnTo>
                  <a:lnTo>
                    <a:pt x="134022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4" y="12792"/>
                    <a:pt x="94545" y="12792"/>
                  </a:cubicBezTo>
                  <a:cubicBezTo>
                    <a:pt x="76255" y="12792"/>
                    <a:pt x="61464" y="27684"/>
                    <a:pt x="61464" y="45973"/>
                  </a:cubicBezTo>
                  <a:cubicBezTo>
                    <a:pt x="61464" y="49471"/>
                    <a:pt x="58566" y="52369"/>
                    <a:pt x="55068" y="52369"/>
                  </a:cubicBezTo>
                  <a:lnTo>
                    <a:pt x="12793" y="52369"/>
                  </a:lnTo>
                  <a:close/>
                  <a:moveTo>
                    <a:pt x="140418" y="45973"/>
                  </a:moveTo>
                  <a:lnTo>
                    <a:pt x="140418" y="45973"/>
                  </a:lnTo>
                  <a:lnTo>
                    <a:pt x="140418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09462C80-BE40-44B3-9F98-72027D8F184B}"/>
                </a:ext>
              </a:extLst>
            </p:cNvPr>
            <p:cNvSpPr/>
            <p:nvPr/>
          </p:nvSpPr>
          <p:spPr>
            <a:xfrm>
              <a:off x="6654890" y="4868664"/>
              <a:ext cx="49971" cy="9994"/>
            </a:xfrm>
            <a:custGeom>
              <a:avLst/>
              <a:gdLst>
                <a:gd name="connsiteX0" fmla="*/ 48871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871 w 49970"/>
                <a:gd name="connsiteY4" fmla="*/ 0 h 9994"/>
                <a:gd name="connsiteX5" fmla="*/ 55268 w 49970"/>
                <a:gd name="connsiteY5" fmla="*/ 6396 h 9994"/>
                <a:gd name="connsiteX6" fmla="*/ 48871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871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48871" y="0"/>
                  </a:lnTo>
                  <a:cubicBezTo>
                    <a:pt x="52370" y="0"/>
                    <a:pt x="55268" y="2898"/>
                    <a:pt x="55268" y="6396"/>
                  </a:cubicBezTo>
                  <a:cubicBezTo>
                    <a:pt x="55268" y="9894"/>
                    <a:pt x="52370" y="12792"/>
                    <a:pt x="4887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66DFD78-6A99-4635-9EAD-54235D03C2EA}"/>
                </a:ext>
              </a:extLst>
            </p:cNvPr>
            <p:cNvSpPr/>
            <p:nvPr/>
          </p:nvSpPr>
          <p:spPr>
            <a:xfrm>
              <a:off x="6588129" y="491333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400BF1AE-E1DD-4172-8A66-2179EE375D74}"/>
                </a:ext>
              </a:extLst>
            </p:cNvPr>
            <p:cNvSpPr/>
            <p:nvPr/>
          </p:nvSpPr>
          <p:spPr>
            <a:xfrm>
              <a:off x="6588129" y="494212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53F36675-DB89-4BE3-ABDF-8248AF87BC03}"/>
                </a:ext>
              </a:extLst>
            </p:cNvPr>
            <p:cNvSpPr/>
            <p:nvPr/>
          </p:nvSpPr>
          <p:spPr>
            <a:xfrm>
              <a:off x="6588129" y="497080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F8A8C5A4-C73E-453E-9466-28FF6911B236}"/>
                </a:ext>
              </a:extLst>
            </p:cNvPr>
            <p:cNvSpPr/>
            <p:nvPr/>
          </p:nvSpPr>
          <p:spPr>
            <a:xfrm>
              <a:off x="6588129" y="499948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9FB1F8C-FEE1-474E-A8D8-C9D03B96ABD0}"/>
                </a:ext>
              </a:extLst>
            </p:cNvPr>
            <p:cNvSpPr/>
            <p:nvPr/>
          </p:nvSpPr>
          <p:spPr>
            <a:xfrm>
              <a:off x="6588129" y="502817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CDB17725-74C0-4044-92C6-95522CB01831}"/>
                </a:ext>
              </a:extLst>
            </p:cNvPr>
            <p:cNvSpPr/>
            <p:nvPr/>
          </p:nvSpPr>
          <p:spPr>
            <a:xfrm>
              <a:off x="6588129" y="505695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A783C03D-136C-40C9-9E96-4F8EA2E20D96}"/>
                </a:ext>
              </a:extLst>
            </p:cNvPr>
            <p:cNvSpPr/>
            <p:nvPr/>
          </p:nvSpPr>
          <p:spPr>
            <a:xfrm>
              <a:off x="6676077" y="5085637"/>
              <a:ext cx="99941" cy="9994"/>
            </a:xfrm>
            <a:custGeom>
              <a:avLst/>
              <a:gdLst>
                <a:gd name="connsiteX0" fmla="*/ 94445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4445 w 99941"/>
                <a:gd name="connsiteY4" fmla="*/ 0 h 9994"/>
                <a:gd name="connsiteX5" fmla="*/ 100841 w 99941"/>
                <a:gd name="connsiteY5" fmla="*/ 6396 h 9994"/>
                <a:gd name="connsiteX6" fmla="*/ 94445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4445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94445" y="0"/>
                  </a:lnTo>
                  <a:cubicBezTo>
                    <a:pt x="97943" y="0"/>
                    <a:pt x="100841" y="2898"/>
                    <a:pt x="100841" y="6396"/>
                  </a:cubicBezTo>
                  <a:cubicBezTo>
                    <a:pt x="100841" y="9894"/>
                    <a:pt x="97943" y="12792"/>
                    <a:pt x="94445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7280CF9D-182E-4627-B9AF-33EBC70E51B5}"/>
                </a:ext>
              </a:extLst>
            </p:cNvPr>
            <p:cNvSpPr/>
            <p:nvPr/>
          </p:nvSpPr>
          <p:spPr>
            <a:xfrm>
              <a:off x="6655489" y="47329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9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3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9" y="12093"/>
                    <a:pt x="53969" y="26984"/>
                  </a:cubicBezTo>
                  <a:cubicBezTo>
                    <a:pt x="53969" y="41775"/>
                    <a:pt x="41875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3" y="19189"/>
                    <a:pt x="12793" y="26984"/>
                  </a:cubicBezTo>
                  <a:cubicBezTo>
                    <a:pt x="12793" y="34780"/>
                    <a:pt x="19189" y="41176"/>
                    <a:pt x="26984" y="41176"/>
                  </a:cubicBezTo>
                  <a:cubicBezTo>
                    <a:pt x="34780" y="41176"/>
                    <a:pt x="41176" y="34780"/>
                    <a:pt x="41176" y="26984"/>
                  </a:cubicBezTo>
                  <a:cubicBezTo>
                    <a:pt x="41176" y="19189"/>
                    <a:pt x="34880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C6948B64-8FB4-4B38-8BCF-A6A9F6CFE221}"/>
                </a:ext>
              </a:extLst>
            </p:cNvPr>
            <p:cNvSpPr/>
            <p:nvPr/>
          </p:nvSpPr>
          <p:spPr>
            <a:xfrm>
              <a:off x="6423426" y="5126113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4138ED0C-0A5C-47E3-8C4A-D937189179FD}"/>
                </a:ext>
              </a:extLst>
            </p:cNvPr>
            <p:cNvSpPr/>
            <p:nvPr/>
          </p:nvSpPr>
          <p:spPr>
            <a:xfrm>
              <a:off x="6434619" y="5114920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71282B65-1354-4672-B984-457D70CC00A5}"/>
                </a:ext>
              </a:extLst>
            </p:cNvPr>
            <p:cNvSpPr/>
            <p:nvPr/>
          </p:nvSpPr>
          <p:spPr>
            <a:xfrm>
              <a:off x="6390645" y="5034267"/>
              <a:ext cx="39977" cy="39977"/>
            </a:xfrm>
            <a:custGeom>
              <a:avLst/>
              <a:gdLst>
                <a:gd name="connsiteX0" fmla="*/ 21788 w 39976"/>
                <a:gd name="connsiteY0" fmla="*/ 43575 h 39976"/>
                <a:gd name="connsiteX1" fmla="*/ 0 w 39976"/>
                <a:gd name="connsiteY1" fmla="*/ 21787 h 39976"/>
                <a:gd name="connsiteX2" fmla="*/ 21788 w 39976"/>
                <a:gd name="connsiteY2" fmla="*/ 0 h 39976"/>
                <a:gd name="connsiteX3" fmla="*/ 43575 w 39976"/>
                <a:gd name="connsiteY3" fmla="*/ 21787 h 39976"/>
                <a:gd name="connsiteX4" fmla="*/ 21788 w 39976"/>
                <a:gd name="connsiteY4" fmla="*/ 43575 h 39976"/>
                <a:gd name="connsiteX5" fmla="*/ 21788 w 39976"/>
                <a:gd name="connsiteY5" fmla="*/ 12693 h 39976"/>
                <a:gd name="connsiteX6" fmla="*/ 12793 w 39976"/>
                <a:gd name="connsiteY6" fmla="*/ 21687 h 39976"/>
                <a:gd name="connsiteX7" fmla="*/ 21788 w 39976"/>
                <a:gd name="connsiteY7" fmla="*/ 30682 h 39976"/>
                <a:gd name="connsiteX8" fmla="*/ 30782 w 39976"/>
                <a:gd name="connsiteY8" fmla="*/ 21687 h 39976"/>
                <a:gd name="connsiteX9" fmla="*/ 21788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8" y="43575"/>
                  </a:moveTo>
                  <a:cubicBezTo>
                    <a:pt x="9795" y="43575"/>
                    <a:pt x="0" y="33780"/>
                    <a:pt x="0" y="21787"/>
                  </a:cubicBezTo>
                  <a:cubicBezTo>
                    <a:pt x="0" y="9794"/>
                    <a:pt x="9795" y="0"/>
                    <a:pt x="21788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880" y="43575"/>
                    <a:pt x="21788" y="43575"/>
                  </a:cubicBezTo>
                  <a:close/>
                  <a:moveTo>
                    <a:pt x="21788" y="12693"/>
                  </a:moveTo>
                  <a:cubicBezTo>
                    <a:pt x="16791" y="12693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8" y="30682"/>
                  </a:cubicBezTo>
                  <a:cubicBezTo>
                    <a:pt x="26685" y="30682"/>
                    <a:pt x="30782" y="26584"/>
                    <a:pt x="30782" y="21687"/>
                  </a:cubicBezTo>
                  <a:cubicBezTo>
                    <a:pt x="30782" y="16790"/>
                    <a:pt x="26785" y="12693"/>
                    <a:pt x="21788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373C014C-950D-438A-B782-FCB5E8BE8978}"/>
                </a:ext>
              </a:extLst>
            </p:cNvPr>
            <p:cNvSpPr/>
            <p:nvPr/>
          </p:nvSpPr>
          <p:spPr>
            <a:xfrm>
              <a:off x="6446113" y="4974502"/>
              <a:ext cx="39977" cy="9994"/>
            </a:xfrm>
            <a:custGeom>
              <a:avLst/>
              <a:gdLst>
                <a:gd name="connsiteX0" fmla="*/ 39476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6 w 39976"/>
                <a:gd name="connsiteY4" fmla="*/ 0 h 9994"/>
                <a:gd name="connsiteX5" fmla="*/ 45873 w 39976"/>
                <a:gd name="connsiteY5" fmla="*/ 6396 h 9994"/>
                <a:gd name="connsiteX6" fmla="*/ 39476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6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B3E8D20D-A32B-43A1-9AB1-CC0C9F6072D1}"/>
                </a:ext>
              </a:extLst>
            </p:cNvPr>
            <p:cNvSpPr/>
            <p:nvPr/>
          </p:nvSpPr>
          <p:spPr>
            <a:xfrm>
              <a:off x="6462703" y="495801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86D0AD73-27CC-4386-8898-03FF3A4532F1}"/>
                </a:ext>
              </a:extLst>
            </p:cNvPr>
            <p:cNvSpPr/>
            <p:nvPr/>
          </p:nvSpPr>
          <p:spPr>
            <a:xfrm>
              <a:off x="6376191" y="4892468"/>
              <a:ext cx="59965" cy="59965"/>
            </a:xfrm>
            <a:custGeom>
              <a:avLst/>
              <a:gdLst>
                <a:gd name="connsiteX0" fmla="*/ 30944 w 59964"/>
                <a:gd name="connsiteY0" fmla="*/ 62046 h 59964"/>
                <a:gd name="connsiteX1" fmla="*/ 462 w 59964"/>
                <a:gd name="connsiteY1" fmla="*/ 36461 h 59964"/>
                <a:gd name="connsiteX2" fmla="*/ 5559 w 59964"/>
                <a:gd name="connsiteY2" fmla="*/ 13275 h 59964"/>
                <a:gd name="connsiteX3" fmla="*/ 25548 w 59964"/>
                <a:gd name="connsiteY3" fmla="*/ 482 h 59964"/>
                <a:gd name="connsiteX4" fmla="*/ 61426 w 59964"/>
                <a:gd name="connsiteY4" fmla="*/ 25568 h 59964"/>
                <a:gd name="connsiteX5" fmla="*/ 56329 w 59964"/>
                <a:gd name="connsiteY5" fmla="*/ 48754 h 59964"/>
                <a:gd name="connsiteX6" fmla="*/ 36341 w 59964"/>
                <a:gd name="connsiteY6" fmla="*/ 61546 h 59964"/>
                <a:gd name="connsiteX7" fmla="*/ 30944 w 59964"/>
                <a:gd name="connsiteY7" fmla="*/ 62046 h 59964"/>
                <a:gd name="connsiteX8" fmla="*/ 30944 w 59964"/>
                <a:gd name="connsiteY8" fmla="*/ 12875 h 59964"/>
                <a:gd name="connsiteX9" fmla="*/ 27746 w 59964"/>
                <a:gd name="connsiteY9" fmla="*/ 13175 h 59964"/>
                <a:gd name="connsiteX10" fmla="*/ 16053 w 59964"/>
                <a:gd name="connsiteY10" fmla="*/ 20671 h 59964"/>
                <a:gd name="connsiteX11" fmla="*/ 13055 w 59964"/>
                <a:gd name="connsiteY11" fmla="*/ 34262 h 59964"/>
                <a:gd name="connsiteX12" fmla="*/ 34143 w 59964"/>
                <a:gd name="connsiteY12" fmla="*/ 48954 h 59964"/>
                <a:gd name="connsiteX13" fmla="*/ 45835 w 59964"/>
                <a:gd name="connsiteY13" fmla="*/ 41458 h 59964"/>
                <a:gd name="connsiteX14" fmla="*/ 48834 w 59964"/>
                <a:gd name="connsiteY14" fmla="*/ 27866 h 59964"/>
                <a:gd name="connsiteX15" fmla="*/ 30944 w 59964"/>
                <a:gd name="connsiteY15" fmla="*/ 1287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64" h="59964">
                  <a:moveTo>
                    <a:pt x="30944" y="62046"/>
                  </a:moveTo>
                  <a:cubicBezTo>
                    <a:pt x="16153" y="62046"/>
                    <a:pt x="3061" y="51452"/>
                    <a:pt x="462" y="36461"/>
                  </a:cubicBezTo>
                  <a:cubicBezTo>
                    <a:pt x="-937" y="28366"/>
                    <a:pt x="862" y="20071"/>
                    <a:pt x="5559" y="13275"/>
                  </a:cubicBezTo>
                  <a:cubicBezTo>
                    <a:pt x="10256" y="6479"/>
                    <a:pt x="17352" y="1982"/>
                    <a:pt x="25548" y="482"/>
                  </a:cubicBezTo>
                  <a:cubicBezTo>
                    <a:pt x="42338" y="-2516"/>
                    <a:pt x="58528" y="8777"/>
                    <a:pt x="61426" y="25568"/>
                  </a:cubicBezTo>
                  <a:cubicBezTo>
                    <a:pt x="62826" y="33663"/>
                    <a:pt x="61027" y="41958"/>
                    <a:pt x="56329" y="48754"/>
                  </a:cubicBezTo>
                  <a:cubicBezTo>
                    <a:pt x="51632" y="55550"/>
                    <a:pt x="44536" y="60047"/>
                    <a:pt x="36341" y="61546"/>
                  </a:cubicBezTo>
                  <a:cubicBezTo>
                    <a:pt x="34542" y="61946"/>
                    <a:pt x="32743" y="62046"/>
                    <a:pt x="30944" y="62046"/>
                  </a:cubicBezTo>
                  <a:close/>
                  <a:moveTo>
                    <a:pt x="30944" y="12875"/>
                  </a:moveTo>
                  <a:cubicBezTo>
                    <a:pt x="29945" y="12875"/>
                    <a:pt x="28845" y="12975"/>
                    <a:pt x="27746" y="13175"/>
                  </a:cubicBezTo>
                  <a:cubicBezTo>
                    <a:pt x="22949" y="13974"/>
                    <a:pt x="18752" y="16673"/>
                    <a:pt x="16053" y="20671"/>
                  </a:cubicBezTo>
                  <a:cubicBezTo>
                    <a:pt x="13255" y="24668"/>
                    <a:pt x="12255" y="29465"/>
                    <a:pt x="13055" y="34262"/>
                  </a:cubicBezTo>
                  <a:cubicBezTo>
                    <a:pt x="14854" y="44157"/>
                    <a:pt x="24248" y="50753"/>
                    <a:pt x="34143" y="48954"/>
                  </a:cubicBezTo>
                  <a:cubicBezTo>
                    <a:pt x="38940" y="48154"/>
                    <a:pt x="43137" y="45456"/>
                    <a:pt x="45835" y="41458"/>
                  </a:cubicBezTo>
                  <a:cubicBezTo>
                    <a:pt x="48634" y="37461"/>
                    <a:pt x="49633" y="32664"/>
                    <a:pt x="48834" y="27866"/>
                  </a:cubicBezTo>
                  <a:cubicBezTo>
                    <a:pt x="47335" y="19171"/>
                    <a:pt x="39639" y="12875"/>
                    <a:pt x="30944" y="128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260A752E-7919-4547-9E0F-103C1F69C862}"/>
                </a:ext>
              </a:extLst>
            </p:cNvPr>
            <p:cNvSpPr/>
            <p:nvPr/>
          </p:nvSpPr>
          <p:spPr>
            <a:xfrm>
              <a:off x="6416155" y="4838807"/>
              <a:ext cx="19988" cy="19988"/>
            </a:xfrm>
            <a:custGeom>
              <a:avLst/>
              <a:gdLst>
                <a:gd name="connsiteX0" fmla="*/ 22262 w 19988"/>
                <a:gd name="connsiteY0" fmla="*/ 28758 h 19988"/>
                <a:gd name="connsiteX1" fmla="*/ 17764 w 19988"/>
                <a:gd name="connsiteY1" fmla="*/ 26859 h 19988"/>
                <a:gd name="connsiteX2" fmla="*/ 1874 w 19988"/>
                <a:gd name="connsiteY2" fmla="*/ 109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859 h 19988"/>
                <a:gd name="connsiteX7" fmla="*/ 22262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758"/>
                  </a:moveTo>
                  <a:cubicBezTo>
                    <a:pt x="20663" y="28758"/>
                    <a:pt x="18963" y="28159"/>
                    <a:pt x="17764" y="26859"/>
                  </a:cubicBezTo>
                  <a:lnTo>
                    <a:pt x="1874" y="10969"/>
                  </a:lnTo>
                  <a:cubicBezTo>
                    <a:pt x="-625" y="84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361"/>
                    <a:pt x="26859" y="26859"/>
                  </a:cubicBezTo>
                  <a:cubicBezTo>
                    <a:pt x="25560" y="28159"/>
                    <a:pt x="23961" y="28758"/>
                    <a:pt x="22262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18585268-3865-414F-BEF6-3D8D1F6E041C}"/>
                </a:ext>
              </a:extLst>
            </p:cNvPr>
            <p:cNvSpPr/>
            <p:nvPr/>
          </p:nvSpPr>
          <p:spPr>
            <a:xfrm>
              <a:off x="6416155" y="4838807"/>
              <a:ext cx="19988" cy="19988"/>
            </a:xfrm>
            <a:custGeom>
              <a:avLst/>
              <a:gdLst>
                <a:gd name="connsiteX0" fmla="*/ 6371 w 19988"/>
                <a:gd name="connsiteY0" fmla="*/ 28758 h 19988"/>
                <a:gd name="connsiteX1" fmla="*/ 1874 w 19988"/>
                <a:gd name="connsiteY1" fmla="*/ 268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969 h 19988"/>
                <a:gd name="connsiteX6" fmla="*/ 10968 w 19988"/>
                <a:gd name="connsiteY6" fmla="*/ 26859 h 19988"/>
                <a:gd name="connsiteX7" fmla="*/ 6371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758"/>
                  </a:moveTo>
                  <a:cubicBezTo>
                    <a:pt x="4772" y="28758"/>
                    <a:pt x="3073" y="28159"/>
                    <a:pt x="1874" y="26859"/>
                  </a:cubicBezTo>
                  <a:cubicBezTo>
                    <a:pt x="-625" y="243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261" y="-625"/>
                    <a:pt x="26859" y="1874"/>
                  </a:cubicBezTo>
                  <a:cubicBezTo>
                    <a:pt x="29358" y="4372"/>
                    <a:pt x="29358" y="8470"/>
                    <a:pt x="26859" y="10969"/>
                  </a:cubicBezTo>
                  <a:lnTo>
                    <a:pt x="10968" y="26859"/>
                  </a:lnTo>
                  <a:cubicBezTo>
                    <a:pt x="9669" y="28159"/>
                    <a:pt x="8070" y="28758"/>
                    <a:pt x="6371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178F3DA-3307-4186-8DE4-05CEFFC220FC}"/>
                </a:ext>
              </a:extLst>
            </p:cNvPr>
            <p:cNvSpPr/>
            <p:nvPr/>
          </p:nvSpPr>
          <p:spPr>
            <a:xfrm>
              <a:off x="6725049" y="5095331"/>
              <a:ext cx="189888" cy="189888"/>
            </a:xfrm>
            <a:custGeom>
              <a:avLst/>
              <a:gdLst>
                <a:gd name="connsiteX0" fmla="*/ 98642 w 189888"/>
                <a:gd name="connsiteY0" fmla="*/ 197284 h 189888"/>
                <a:gd name="connsiteX1" fmla="*/ 0 w 189888"/>
                <a:gd name="connsiteY1" fmla="*/ 98642 h 189888"/>
                <a:gd name="connsiteX2" fmla="*/ 98642 w 189888"/>
                <a:gd name="connsiteY2" fmla="*/ 0 h 189888"/>
                <a:gd name="connsiteX3" fmla="*/ 197284 w 189888"/>
                <a:gd name="connsiteY3" fmla="*/ 98642 h 189888"/>
                <a:gd name="connsiteX4" fmla="*/ 98642 w 189888"/>
                <a:gd name="connsiteY4" fmla="*/ 197284 h 189888"/>
                <a:gd name="connsiteX5" fmla="*/ 98642 w 189888"/>
                <a:gd name="connsiteY5" fmla="*/ 12792 h 189888"/>
                <a:gd name="connsiteX6" fmla="*/ 12793 w 189888"/>
                <a:gd name="connsiteY6" fmla="*/ 98642 h 189888"/>
                <a:gd name="connsiteX7" fmla="*/ 98642 w 189888"/>
                <a:gd name="connsiteY7" fmla="*/ 184492 h 189888"/>
                <a:gd name="connsiteX8" fmla="*/ 184492 w 189888"/>
                <a:gd name="connsiteY8" fmla="*/ 98642 h 189888"/>
                <a:gd name="connsiteX9" fmla="*/ 98642 w 189888"/>
                <a:gd name="connsiteY9" fmla="*/ 12792 h 1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88" h="189888">
                  <a:moveTo>
                    <a:pt x="98642" y="197284"/>
                  </a:moveTo>
                  <a:cubicBezTo>
                    <a:pt x="44274" y="197284"/>
                    <a:pt x="0" y="153010"/>
                    <a:pt x="0" y="98642"/>
                  </a:cubicBezTo>
                  <a:cubicBezTo>
                    <a:pt x="0" y="44274"/>
                    <a:pt x="44274" y="0"/>
                    <a:pt x="98642" y="0"/>
                  </a:cubicBezTo>
                  <a:cubicBezTo>
                    <a:pt x="153010" y="0"/>
                    <a:pt x="197284" y="44274"/>
                    <a:pt x="197284" y="98642"/>
                  </a:cubicBezTo>
                  <a:cubicBezTo>
                    <a:pt x="197284" y="153010"/>
                    <a:pt x="153010" y="197284"/>
                    <a:pt x="98642" y="197284"/>
                  </a:cubicBezTo>
                  <a:close/>
                  <a:moveTo>
                    <a:pt x="98642" y="12792"/>
                  </a:moveTo>
                  <a:cubicBezTo>
                    <a:pt x="51270" y="12792"/>
                    <a:pt x="12793" y="51270"/>
                    <a:pt x="12793" y="98642"/>
                  </a:cubicBezTo>
                  <a:cubicBezTo>
                    <a:pt x="12793" y="146014"/>
                    <a:pt x="51270" y="184492"/>
                    <a:pt x="98642" y="184492"/>
                  </a:cubicBezTo>
                  <a:cubicBezTo>
                    <a:pt x="146014" y="184492"/>
                    <a:pt x="184492" y="146014"/>
                    <a:pt x="184492" y="98642"/>
                  </a:cubicBezTo>
                  <a:cubicBezTo>
                    <a:pt x="184492" y="51270"/>
                    <a:pt x="146014" y="12792"/>
                    <a:pt x="9864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E5C56BDE-ACED-4C14-BC71-FE418B08C2EC}"/>
                </a:ext>
              </a:extLst>
            </p:cNvPr>
            <p:cNvSpPr/>
            <p:nvPr/>
          </p:nvSpPr>
          <p:spPr>
            <a:xfrm>
              <a:off x="6771622" y="5187577"/>
              <a:ext cx="99941" cy="9994"/>
            </a:xfrm>
            <a:custGeom>
              <a:avLst/>
              <a:gdLst>
                <a:gd name="connsiteX0" fmla="*/ 97742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7742 w 99941"/>
                <a:gd name="connsiteY4" fmla="*/ 0 h 9994"/>
                <a:gd name="connsiteX5" fmla="*/ 104139 w 99941"/>
                <a:gd name="connsiteY5" fmla="*/ 6396 h 9994"/>
                <a:gd name="connsiteX6" fmla="*/ 97742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774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798"/>
                    <a:pt x="2898" y="0"/>
                    <a:pt x="6396" y="0"/>
                  </a:cubicBezTo>
                  <a:lnTo>
                    <a:pt x="97742" y="0"/>
                  </a:lnTo>
                  <a:cubicBezTo>
                    <a:pt x="101240" y="0"/>
                    <a:pt x="104139" y="2798"/>
                    <a:pt x="104139" y="6396"/>
                  </a:cubicBezTo>
                  <a:cubicBezTo>
                    <a:pt x="104139" y="9894"/>
                    <a:pt x="101240" y="12792"/>
                    <a:pt x="9774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F7CC209B-80F2-42D9-A81B-E0D865AE03C5}"/>
                </a:ext>
              </a:extLst>
            </p:cNvPr>
            <p:cNvSpPr/>
            <p:nvPr/>
          </p:nvSpPr>
          <p:spPr>
            <a:xfrm>
              <a:off x="6817294" y="5141904"/>
              <a:ext cx="9994" cy="99941"/>
            </a:xfrm>
            <a:custGeom>
              <a:avLst/>
              <a:gdLst>
                <a:gd name="connsiteX0" fmla="*/ 6396 w 9994"/>
                <a:gd name="connsiteY0" fmla="*/ 104139 h 99941"/>
                <a:gd name="connsiteX1" fmla="*/ 0 w 9994"/>
                <a:gd name="connsiteY1" fmla="*/ 97743 h 99941"/>
                <a:gd name="connsiteX2" fmla="*/ 0 w 9994"/>
                <a:gd name="connsiteY2" fmla="*/ 6396 h 99941"/>
                <a:gd name="connsiteX3" fmla="*/ 6396 w 9994"/>
                <a:gd name="connsiteY3" fmla="*/ 0 h 99941"/>
                <a:gd name="connsiteX4" fmla="*/ 12793 w 9994"/>
                <a:gd name="connsiteY4" fmla="*/ 6396 h 99941"/>
                <a:gd name="connsiteX5" fmla="*/ 12793 w 9994"/>
                <a:gd name="connsiteY5" fmla="*/ 97743 h 99941"/>
                <a:gd name="connsiteX6" fmla="*/ 6396 w 9994"/>
                <a:gd name="connsiteY6" fmla="*/ 104139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99941">
                  <a:moveTo>
                    <a:pt x="6396" y="104139"/>
                  </a:moveTo>
                  <a:cubicBezTo>
                    <a:pt x="2799" y="104139"/>
                    <a:pt x="0" y="101240"/>
                    <a:pt x="0" y="97743"/>
                  </a:cubicBezTo>
                  <a:lnTo>
                    <a:pt x="0" y="6396"/>
                  </a:lnTo>
                  <a:cubicBezTo>
                    <a:pt x="0" y="2798"/>
                    <a:pt x="2799" y="0"/>
                    <a:pt x="6396" y="0"/>
                  </a:cubicBezTo>
                  <a:cubicBezTo>
                    <a:pt x="9895" y="0"/>
                    <a:pt x="12793" y="2798"/>
                    <a:pt x="12793" y="6396"/>
                  </a:cubicBezTo>
                  <a:lnTo>
                    <a:pt x="12793" y="97743"/>
                  </a:lnTo>
                  <a:cubicBezTo>
                    <a:pt x="12793" y="101240"/>
                    <a:pt x="9895" y="104139"/>
                    <a:pt x="6396" y="10413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0" name="Group 959">
            <a:extLst>
              <a:ext uri="{FF2B5EF4-FFF2-40B4-BE49-F238E27FC236}">
                <a16:creationId xmlns:a16="http://schemas.microsoft.com/office/drawing/2014/main" id="{35879676-D93C-4D00-BAA4-FA480464E2C4}"/>
              </a:ext>
            </a:extLst>
          </p:cNvPr>
          <p:cNvGrpSpPr/>
          <p:nvPr/>
        </p:nvGrpSpPr>
        <p:grpSpPr>
          <a:xfrm>
            <a:off x="8693429" y="4714055"/>
            <a:ext cx="538746" cy="571164"/>
            <a:chOff x="8693429" y="4714055"/>
            <a:chExt cx="538746" cy="571164"/>
          </a:xfrm>
          <a:solidFill>
            <a:srgbClr val="FFFFFF"/>
          </a:solidFill>
        </p:grpSpPr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37D8271C-1061-46EF-936B-B66313B4E142}"/>
                </a:ext>
              </a:extLst>
            </p:cNvPr>
            <p:cNvSpPr/>
            <p:nvPr/>
          </p:nvSpPr>
          <p:spPr>
            <a:xfrm>
              <a:off x="9067572" y="4804202"/>
              <a:ext cx="69959" cy="299824"/>
            </a:xfrm>
            <a:custGeom>
              <a:avLst/>
              <a:gdLst>
                <a:gd name="connsiteX0" fmla="*/ 65361 w 69958"/>
                <a:gd name="connsiteY0" fmla="*/ 304221 h 299823"/>
                <a:gd name="connsiteX1" fmla="*/ 58965 w 69958"/>
                <a:gd name="connsiteY1" fmla="*/ 297825 h 299823"/>
                <a:gd name="connsiteX2" fmla="*/ 58965 w 69958"/>
                <a:gd name="connsiteY2" fmla="*/ 34580 h 299823"/>
                <a:gd name="connsiteX3" fmla="*/ 37178 w 69958"/>
                <a:gd name="connsiteY3" fmla="*/ 12792 h 299823"/>
                <a:gd name="connsiteX4" fmla="*/ 6396 w 69958"/>
                <a:gd name="connsiteY4" fmla="*/ 12792 h 299823"/>
                <a:gd name="connsiteX5" fmla="*/ 0 w 69958"/>
                <a:gd name="connsiteY5" fmla="*/ 6396 h 299823"/>
                <a:gd name="connsiteX6" fmla="*/ 6396 w 69958"/>
                <a:gd name="connsiteY6" fmla="*/ 0 h 299823"/>
                <a:gd name="connsiteX7" fmla="*/ 37178 w 69958"/>
                <a:gd name="connsiteY7" fmla="*/ 0 h 299823"/>
                <a:gd name="connsiteX8" fmla="*/ 71758 w 69958"/>
                <a:gd name="connsiteY8" fmla="*/ 34580 h 299823"/>
                <a:gd name="connsiteX9" fmla="*/ 71758 w 69958"/>
                <a:gd name="connsiteY9" fmla="*/ 297825 h 299823"/>
                <a:gd name="connsiteX10" fmla="*/ 65361 w 69958"/>
                <a:gd name="connsiteY10" fmla="*/ 304221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5361" y="304221"/>
                  </a:moveTo>
                  <a:cubicBezTo>
                    <a:pt x="61864" y="304221"/>
                    <a:pt x="58965" y="301323"/>
                    <a:pt x="58965" y="297825"/>
                  </a:cubicBezTo>
                  <a:lnTo>
                    <a:pt x="58965" y="34580"/>
                  </a:lnTo>
                  <a:cubicBezTo>
                    <a:pt x="58965" y="22587"/>
                    <a:pt x="49171" y="12792"/>
                    <a:pt x="37178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7178" y="0"/>
                  </a:lnTo>
                  <a:cubicBezTo>
                    <a:pt x="56267" y="0"/>
                    <a:pt x="71758" y="15491"/>
                    <a:pt x="71758" y="34580"/>
                  </a:cubicBezTo>
                  <a:lnTo>
                    <a:pt x="71758" y="297825"/>
                  </a:lnTo>
                  <a:cubicBezTo>
                    <a:pt x="71758" y="301323"/>
                    <a:pt x="68959" y="304221"/>
                    <a:pt x="65361" y="3042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0A03CB38-D177-4A8C-9140-2CA9CB53FFA5}"/>
                </a:ext>
              </a:extLst>
            </p:cNvPr>
            <p:cNvSpPr/>
            <p:nvPr/>
          </p:nvSpPr>
          <p:spPr>
            <a:xfrm>
              <a:off x="8941246" y="5180481"/>
              <a:ext cx="109935" cy="9994"/>
            </a:xfrm>
            <a:custGeom>
              <a:avLst/>
              <a:gdLst>
                <a:gd name="connsiteX0" fmla="*/ 1077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7737 w 109935"/>
                <a:gd name="connsiteY4" fmla="*/ 0 h 9994"/>
                <a:gd name="connsiteX5" fmla="*/ 114133 w 109935"/>
                <a:gd name="connsiteY5" fmla="*/ 6396 h 9994"/>
                <a:gd name="connsiteX6" fmla="*/ 1077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773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799" y="0"/>
                    <a:pt x="6396" y="0"/>
                  </a:cubicBezTo>
                  <a:lnTo>
                    <a:pt x="107737" y="0"/>
                  </a:lnTo>
                  <a:cubicBezTo>
                    <a:pt x="111235" y="0"/>
                    <a:pt x="114133" y="2898"/>
                    <a:pt x="114133" y="6396"/>
                  </a:cubicBezTo>
                  <a:cubicBezTo>
                    <a:pt x="114133" y="9894"/>
                    <a:pt x="111235" y="12792"/>
                    <a:pt x="1077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49EB2DAF-DDB8-46BF-9926-44858C28A03A}"/>
                </a:ext>
              </a:extLst>
            </p:cNvPr>
            <p:cNvSpPr/>
            <p:nvPr/>
          </p:nvSpPr>
          <p:spPr>
            <a:xfrm>
              <a:off x="8860094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80 w 69958"/>
                <a:gd name="connsiteY3" fmla="*/ 0 h 299823"/>
                <a:gd name="connsiteX4" fmla="*/ 65262 w 69958"/>
                <a:gd name="connsiteY4" fmla="*/ 0 h 299823"/>
                <a:gd name="connsiteX5" fmla="*/ 71658 w 69958"/>
                <a:gd name="connsiteY5" fmla="*/ 6396 h 299823"/>
                <a:gd name="connsiteX6" fmla="*/ 65262 w 69958"/>
                <a:gd name="connsiteY6" fmla="*/ 12792 h 299823"/>
                <a:gd name="connsiteX7" fmla="*/ 34580 w 69958"/>
                <a:gd name="connsiteY7" fmla="*/ 12792 h 299823"/>
                <a:gd name="connsiteX8" fmla="*/ 12793 w 69958"/>
                <a:gd name="connsiteY8" fmla="*/ 34580 h 299823"/>
                <a:gd name="connsiteX9" fmla="*/ 12793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8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80" y="0"/>
                  </a:cubicBezTo>
                  <a:lnTo>
                    <a:pt x="65262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2" y="12792"/>
                  </a:cubicBezTo>
                  <a:lnTo>
                    <a:pt x="34580" y="12792"/>
                  </a:lnTo>
                  <a:cubicBezTo>
                    <a:pt x="22587" y="12792"/>
                    <a:pt x="12793" y="22587"/>
                    <a:pt x="12793" y="34580"/>
                  </a:cubicBezTo>
                  <a:lnTo>
                    <a:pt x="12793" y="301423"/>
                  </a:lnTo>
                  <a:cubicBezTo>
                    <a:pt x="12793" y="305021"/>
                    <a:pt x="98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915C0C0A-24EF-46F3-8DEF-09A76DBF0320}"/>
                </a:ext>
              </a:extLst>
            </p:cNvPr>
            <p:cNvSpPr/>
            <p:nvPr/>
          </p:nvSpPr>
          <p:spPr>
            <a:xfrm>
              <a:off x="8860012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1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7 w 89947"/>
                <a:gd name="connsiteY6" fmla="*/ 6396 h 89947"/>
                <a:gd name="connsiteX7" fmla="*/ 94027 w 89947"/>
                <a:gd name="connsiteY7" fmla="*/ 87649 h 89947"/>
                <a:gd name="connsiteX8" fmla="*/ 90029 w 89947"/>
                <a:gd name="connsiteY8" fmla="*/ 93545 h 89947"/>
                <a:gd name="connsiteX9" fmla="*/ 87630 w 89947"/>
                <a:gd name="connsiteY9" fmla="*/ 94045 h 89947"/>
                <a:gd name="connsiteX10" fmla="*/ 21869 w 89947"/>
                <a:gd name="connsiteY10" fmla="*/ 12792 h 89947"/>
                <a:gd name="connsiteX11" fmla="*/ 81234 w 89947"/>
                <a:gd name="connsiteY11" fmla="*/ 72158 h 89947"/>
                <a:gd name="connsiteX12" fmla="*/ 81234 w 89947"/>
                <a:gd name="connsiteY12" fmla="*/ 12792 h 89947"/>
                <a:gd name="connsiteX13" fmla="*/ 218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2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2" y="9095"/>
                    <a:pt x="-518" y="6296"/>
                    <a:pt x="481" y="3898"/>
                  </a:cubicBezTo>
                  <a:cubicBezTo>
                    <a:pt x="1481" y="1499"/>
                    <a:pt x="3780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7" y="2898"/>
                    <a:pt x="94027" y="6396"/>
                  </a:cubicBezTo>
                  <a:lnTo>
                    <a:pt x="94027" y="87649"/>
                  </a:lnTo>
                  <a:cubicBezTo>
                    <a:pt x="94027" y="90247"/>
                    <a:pt x="92427" y="92546"/>
                    <a:pt x="90029" y="93545"/>
                  </a:cubicBezTo>
                  <a:cubicBezTo>
                    <a:pt x="89329" y="93845"/>
                    <a:pt x="88530" y="94045"/>
                    <a:pt x="87630" y="94045"/>
                  </a:cubicBezTo>
                  <a:close/>
                  <a:moveTo>
                    <a:pt x="21869" y="12792"/>
                  </a:moveTo>
                  <a:lnTo>
                    <a:pt x="81234" y="72158"/>
                  </a:lnTo>
                  <a:lnTo>
                    <a:pt x="81234" y="12792"/>
                  </a:lnTo>
                  <a:lnTo>
                    <a:pt x="218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D5C314EC-9E58-4AB4-B763-A710BCE768DF}"/>
                </a:ext>
              </a:extLst>
            </p:cNvPr>
            <p:cNvSpPr/>
            <p:nvPr/>
          </p:nvSpPr>
          <p:spPr>
            <a:xfrm>
              <a:off x="8824215" y="4753532"/>
              <a:ext cx="229865" cy="469724"/>
            </a:xfrm>
            <a:custGeom>
              <a:avLst/>
              <a:gdLst>
                <a:gd name="connsiteX0" fmla="*/ 228966 w 229864"/>
                <a:gd name="connsiteY0" fmla="*/ 475121 h 469723"/>
                <a:gd name="connsiteX1" fmla="*/ 40876 w 229864"/>
                <a:gd name="connsiteY1" fmla="*/ 475121 h 469723"/>
                <a:gd name="connsiteX2" fmla="*/ 0 w 229864"/>
                <a:gd name="connsiteY2" fmla="*/ 434145 h 469723"/>
                <a:gd name="connsiteX3" fmla="*/ 0 w 229864"/>
                <a:gd name="connsiteY3" fmla="*/ 40876 h 469723"/>
                <a:gd name="connsiteX4" fmla="*/ 40876 w 229864"/>
                <a:gd name="connsiteY4" fmla="*/ 0 h 469723"/>
                <a:gd name="connsiteX5" fmla="*/ 135920 w 229864"/>
                <a:gd name="connsiteY5" fmla="*/ 0 h 469723"/>
                <a:gd name="connsiteX6" fmla="*/ 142317 w 229864"/>
                <a:gd name="connsiteY6" fmla="*/ 6396 h 469723"/>
                <a:gd name="connsiteX7" fmla="*/ 135920 w 229864"/>
                <a:gd name="connsiteY7" fmla="*/ 12792 h 469723"/>
                <a:gd name="connsiteX8" fmla="*/ 40876 w 229864"/>
                <a:gd name="connsiteY8" fmla="*/ 12792 h 469723"/>
                <a:gd name="connsiteX9" fmla="*/ 12793 w 229864"/>
                <a:gd name="connsiteY9" fmla="*/ 40876 h 469723"/>
                <a:gd name="connsiteX10" fmla="*/ 12793 w 229864"/>
                <a:gd name="connsiteY10" fmla="*/ 434145 h 469723"/>
                <a:gd name="connsiteX11" fmla="*/ 40876 w 229864"/>
                <a:gd name="connsiteY11" fmla="*/ 462328 h 469723"/>
                <a:gd name="connsiteX12" fmla="*/ 228966 w 229864"/>
                <a:gd name="connsiteY12" fmla="*/ 462328 h 469723"/>
                <a:gd name="connsiteX13" fmla="*/ 235362 w 229864"/>
                <a:gd name="connsiteY13" fmla="*/ 468725 h 469723"/>
                <a:gd name="connsiteX14" fmla="*/ 228966 w 229864"/>
                <a:gd name="connsiteY14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864" h="469723">
                  <a:moveTo>
                    <a:pt x="228966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5920" y="0"/>
                  </a:lnTo>
                  <a:cubicBezTo>
                    <a:pt x="139418" y="0"/>
                    <a:pt x="142317" y="2898"/>
                    <a:pt x="142317" y="6396"/>
                  </a:cubicBezTo>
                  <a:cubicBezTo>
                    <a:pt x="142317" y="9894"/>
                    <a:pt x="139418" y="12792"/>
                    <a:pt x="135920" y="12792"/>
                  </a:cubicBezTo>
                  <a:lnTo>
                    <a:pt x="40876" y="12792"/>
                  </a:lnTo>
                  <a:cubicBezTo>
                    <a:pt x="25385" y="12792"/>
                    <a:pt x="12793" y="25385"/>
                    <a:pt x="12793" y="40876"/>
                  </a:cubicBezTo>
                  <a:lnTo>
                    <a:pt x="12793" y="434145"/>
                  </a:lnTo>
                  <a:cubicBezTo>
                    <a:pt x="12793" y="449636"/>
                    <a:pt x="25385" y="462328"/>
                    <a:pt x="40876" y="462328"/>
                  </a:cubicBezTo>
                  <a:lnTo>
                    <a:pt x="228966" y="462328"/>
                  </a:lnTo>
                  <a:cubicBezTo>
                    <a:pt x="232463" y="462328"/>
                    <a:pt x="235362" y="465227"/>
                    <a:pt x="235362" y="468725"/>
                  </a:cubicBezTo>
                  <a:cubicBezTo>
                    <a:pt x="235362" y="472223"/>
                    <a:pt x="232463" y="475121"/>
                    <a:pt x="228966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0ED341D3-2A5A-4C76-86D2-1EE18316CA50}"/>
                </a:ext>
              </a:extLst>
            </p:cNvPr>
            <p:cNvSpPr/>
            <p:nvPr/>
          </p:nvSpPr>
          <p:spPr>
            <a:xfrm>
              <a:off x="9032693" y="4753632"/>
              <a:ext cx="139918" cy="349794"/>
            </a:xfrm>
            <a:custGeom>
              <a:avLst/>
              <a:gdLst>
                <a:gd name="connsiteX0" fmla="*/ 136120 w 139917"/>
                <a:gd name="connsiteY0" fmla="*/ 358789 h 349794"/>
                <a:gd name="connsiteX1" fmla="*/ 129724 w 139917"/>
                <a:gd name="connsiteY1" fmla="*/ 352393 h 349794"/>
                <a:gd name="connsiteX2" fmla="*/ 129724 w 139917"/>
                <a:gd name="connsiteY2" fmla="*/ 40876 h 349794"/>
                <a:gd name="connsiteX3" fmla="*/ 101540 w 139917"/>
                <a:gd name="connsiteY3" fmla="*/ 12792 h 349794"/>
                <a:gd name="connsiteX4" fmla="*/ 6396 w 139917"/>
                <a:gd name="connsiteY4" fmla="*/ 12792 h 349794"/>
                <a:gd name="connsiteX5" fmla="*/ 0 w 139917"/>
                <a:gd name="connsiteY5" fmla="*/ 6396 h 349794"/>
                <a:gd name="connsiteX6" fmla="*/ 6396 w 139917"/>
                <a:gd name="connsiteY6" fmla="*/ 0 h 349794"/>
                <a:gd name="connsiteX7" fmla="*/ 101540 w 139917"/>
                <a:gd name="connsiteY7" fmla="*/ 0 h 349794"/>
                <a:gd name="connsiteX8" fmla="*/ 142516 w 139917"/>
                <a:gd name="connsiteY8" fmla="*/ 40876 h 349794"/>
                <a:gd name="connsiteX9" fmla="*/ 142516 w 139917"/>
                <a:gd name="connsiteY9" fmla="*/ 352393 h 349794"/>
                <a:gd name="connsiteX10" fmla="*/ 136120 w 139917"/>
                <a:gd name="connsiteY10" fmla="*/ 358789 h 34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917" h="349794">
                  <a:moveTo>
                    <a:pt x="136120" y="358789"/>
                  </a:moveTo>
                  <a:cubicBezTo>
                    <a:pt x="132622" y="358789"/>
                    <a:pt x="129724" y="355891"/>
                    <a:pt x="129724" y="352393"/>
                  </a:cubicBezTo>
                  <a:lnTo>
                    <a:pt x="129724" y="40876"/>
                  </a:lnTo>
                  <a:cubicBezTo>
                    <a:pt x="129724" y="25385"/>
                    <a:pt x="117131" y="12792"/>
                    <a:pt x="101540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1540" y="0"/>
                  </a:lnTo>
                  <a:cubicBezTo>
                    <a:pt x="124127" y="0"/>
                    <a:pt x="142516" y="18289"/>
                    <a:pt x="142516" y="40876"/>
                  </a:cubicBezTo>
                  <a:lnTo>
                    <a:pt x="142516" y="352393"/>
                  </a:lnTo>
                  <a:cubicBezTo>
                    <a:pt x="142516" y="355891"/>
                    <a:pt x="139718" y="358789"/>
                    <a:pt x="136120" y="35878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A07AFE3-2BD4-4FB3-B256-13586F893E48}"/>
                </a:ext>
              </a:extLst>
            </p:cNvPr>
            <p:cNvSpPr/>
            <p:nvPr/>
          </p:nvSpPr>
          <p:spPr>
            <a:xfrm>
              <a:off x="8905268" y="4714055"/>
              <a:ext cx="179894" cy="129924"/>
            </a:xfrm>
            <a:custGeom>
              <a:avLst/>
              <a:gdLst>
                <a:gd name="connsiteX0" fmla="*/ 108236 w 179894"/>
                <a:gd name="connsiteY0" fmla="*/ 134321 h 129923"/>
                <a:gd name="connsiteX1" fmla="*/ 80653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4 w 179894"/>
                <a:gd name="connsiteY6" fmla="*/ 0 h 129923"/>
                <a:gd name="connsiteX7" fmla="*/ 139918 w 179894"/>
                <a:gd name="connsiteY7" fmla="*/ 39577 h 129923"/>
                <a:gd name="connsiteX8" fmla="*/ 182493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6 w 179894"/>
                <a:gd name="connsiteY11" fmla="*/ 134321 h 129923"/>
                <a:gd name="connsiteX12" fmla="*/ 12792 w 179894"/>
                <a:gd name="connsiteY12" fmla="*/ 52369 h 129923"/>
                <a:gd name="connsiteX13" fmla="*/ 12792 w 179894"/>
                <a:gd name="connsiteY13" fmla="*/ 53669 h 129923"/>
                <a:gd name="connsiteX14" fmla="*/ 80653 w 179894"/>
                <a:gd name="connsiteY14" fmla="*/ 121529 h 129923"/>
                <a:gd name="connsiteX15" fmla="*/ 108236 w 179894"/>
                <a:gd name="connsiteY15" fmla="*/ 121529 h 129923"/>
                <a:gd name="connsiteX16" fmla="*/ 176096 w 179894"/>
                <a:gd name="connsiteY16" fmla="*/ 53669 h 129923"/>
                <a:gd name="connsiteX17" fmla="*/ 176096 w 179894"/>
                <a:gd name="connsiteY17" fmla="*/ 52369 h 129923"/>
                <a:gd name="connsiteX18" fmla="*/ 134021 w 179894"/>
                <a:gd name="connsiteY18" fmla="*/ 52369 h 129923"/>
                <a:gd name="connsiteX19" fmla="*/ 127625 w 179894"/>
                <a:gd name="connsiteY19" fmla="*/ 45973 h 129923"/>
                <a:gd name="connsiteX20" fmla="*/ 94544 w 179894"/>
                <a:gd name="connsiteY20" fmla="*/ 12792 h 129923"/>
                <a:gd name="connsiteX21" fmla="*/ 61464 w 179894"/>
                <a:gd name="connsiteY21" fmla="*/ 45973 h 129923"/>
                <a:gd name="connsiteX22" fmla="*/ 55068 w 179894"/>
                <a:gd name="connsiteY22" fmla="*/ 52369 h 129923"/>
                <a:gd name="connsiteX23" fmla="*/ 12792 w 179894"/>
                <a:gd name="connsiteY23" fmla="*/ 52369 h 129923"/>
                <a:gd name="connsiteX24" fmla="*/ 140317 w 179894"/>
                <a:gd name="connsiteY24" fmla="*/ 45973 h 129923"/>
                <a:gd name="connsiteX25" fmla="*/ 140317 w 179894"/>
                <a:gd name="connsiteY25" fmla="*/ 45973 h 129923"/>
                <a:gd name="connsiteX26" fmla="*/ 140317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6" y="134321"/>
                  </a:moveTo>
                  <a:lnTo>
                    <a:pt x="80653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8" y="39577"/>
                    <a:pt x="6396" y="39577"/>
                  </a:cubicBezTo>
                  <a:lnTo>
                    <a:pt x="48971" y="39577"/>
                  </a:lnTo>
                  <a:cubicBezTo>
                    <a:pt x="52069" y="17290"/>
                    <a:pt x="71258" y="0"/>
                    <a:pt x="94444" y="0"/>
                  </a:cubicBezTo>
                  <a:cubicBezTo>
                    <a:pt x="117630" y="0"/>
                    <a:pt x="136820" y="17190"/>
                    <a:pt x="139918" y="39577"/>
                  </a:cubicBezTo>
                  <a:lnTo>
                    <a:pt x="182493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0" y="134321"/>
                    <a:pt x="108236" y="134321"/>
                  </a:cubicBezTo>
                  <a:close/>
                  <a:moveTo>
                    <a:pt x="12792" y="52369"/>
                  </a:moveTo>
                  <a:lnTo>
                    <a:pt x="12792" y="53669"/>
                  </a:lnTo>
                  <a:cubicBezTo>
                    <a:pt x="12792" y="91047"/>
                    <a:pt x="43274" y="121529"/>
                    <a:pt x="80653" y="121529"/>
                  </a:cubicBezTo>
                  <a:lnTo>
                    <a:pt x="108236" y="121529"/>
                  </a:lnTo>
                  <a:cubicBezTo>
                    <a:pt x="145615" y="121529"/>
                    <a:pt x="176096" y="91047"/>
                    <a:pt x="176096" y="53669"/>
                  </a:cubicBezTo>
                  <a:lnTo>
                    <a:pt x="176096" y="52369"/>
                  </a:lnTo>
                  <a:lnTo>
                    <a:pt x="134021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3" y="12792"/>
                    <a:pt x="94544" y="12792"/>
                  </a:cubicBezTo>
                  <a:cubicBezTo>
                    <a:pt x="76355" y="12792"/>
                    <a:pt x="61464" y="27684"/>
                    <a:pt x="61464" y="45973"/>
                  </a:cubicBezTo>
                  <a:cubicBezTo>
                    <a:pt x="61464" y="49471"/>
                    <a:pt x="58565" y="52369"/>
                    <a:pt x="55068" y="52369"/>
                  </a:cubicBezTo>
                  <a:lnTo>
                    <a:pt x="12792" y="52369"/>
                  </a:lnTo>
                  <a:close/>
                  <a:moveTo>
                    <a:pt x="140317" y="45973"/>
                  </a:moveTo>
                  <a:lnTo>
                    <a:pt x="140317" y="45973"/>
                  </a:lnTo>
                  <a:lnTo>
                    <a:pt x="140317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22229F8F-4D98-4916-89B9-358525B6CD32}"/>
                </a:ext>
              </a:extLst>
            </p:cNvPr>
            <p:cNvSpPr/>
            <p:nvPr/>
          </p:nvSpPr>
          <p:spPr>
            <a:xfrm>
              <a:off x="8972128" y="4868664"/>
              <a:ext cx="49971" cy="9994"/>
            </a:xfrm>
            <a:custGeom>
              <a:avLst/>
              <a:gdLst>
                <a:gd name="connsiteX0" fmla="*/ 48871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871 w 49970"/>
                <a:gd name="connsiteY4" fmla="*/ 0 h 9994"/>
                <a:gd name="connsiteX5" fmla="*/ 55267 w 49970"/>
                <a:gd name="connsiteY5" fmla="*/ 6396 h 9994"/>
                <a:gd name="connsiteX6" fmla="*/ 48871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87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871" y="0"/>
                  </a:lnTo>
                  <a:cubicBezTo>
                    <a:pt x="52369" y="0"/>
                    <a:pt x="55267" y="2898"/>
                    <a:pt x="55267" y="6396"/>
                  </a:cubicBezTo>
                  <a:cubicBezTo>
                    <a:pt x="55267" y="9894"/>
                    <a:pt x="52369" y="12792"/>
                    <a:pt x="4887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3A41B45-9149-47D8-B1D8-1BE90AA405EA}"/>
                </a:ext>
              </a:extLst>
            </p:cNvPr>
            <p:cNvSpPr/>
            <p:nvPr/>
          </p:nvSpPr>
          <p:spPr>
            <a:xfrm>
              <a:off x="8905368" y="491333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EA083BCA-685B-446E-8D5C-308E8DDB782C}"/>
                </a:ext>
              </a:extLst>
            </p:cNvPr>
            <p:cNvSpPr/>
            <p:nvPr/>
          </p:nvSpPr>
          <p:spPr>
            <a:xfrm>
              <a:off x="8905368" y="494212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B8CD626E-A02E-4706-90D1-F52FA87878EC}"/>
                </a:ext>
              </a:extLst>
            </p:cNvPr>
            <p:cNvSpPr/>
            <p:nvPr/>
          </p:nvSpPr>
          <p:spPr>
            <a:xfrm>
              <a:off x="8905368" y="497080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32B56A84-AC5C-496F-AD5C-0E44E49A634A}"/>
                </a:ext>
              </a:extLst>
            </p:cNvPr>
            <p:cNvSpPr/>
            <p:nvPr/>
          </p:nvSpPr>
          <p:spPr>
            <a:xfrm>
              <a:off x="8905368" y="499948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4952AAC4-66D6-4F4F-90EF-536CA841B1A7}"/>
                </a:ext>
              </a:extLst>
            </p:cNvPr>
            <p:cNvSpPr/>
            <p:nvPr/>
          </p:nvSpPr>
          <p:spPr>
            <a:xfrm>
              <a:off x="8905368" y="502817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D88A271-D6FA-4430-8005-906B59CE846C}"/>
                </a:ext>
              </a:extLst>
            </p:cNvPr>
            <p:cNvSpPr/>
            <p:nvPr/>
          </p:nvSpPr>
          <p:spPr>
            <a:xfrm>
              <a:off x="8905368" y="505695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EFFBB647-D52D-4F43-94CB-01B4028AD994}"/>
                </a:ext>
              </a:extLst>
            </p:cNvPr>
            <p:cNvSpPr/>
            <p:nvPr/>
          </p:nvSpPr>
          <p:spPr>
            <a:xfrm>
              <a:off x="8993316" y="5085637"/>
              <a:ext cx="99941" cy="9994"/>
            </a:xfrm>
            <a:custGeom>
              <a:avLst/>
              <a:gdLst>
                <a:gd name="connsiteX0" fmla="*/ 94445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4445 w 99941"/>
                <a:gd name="connsiteY4" fmla="*/ 0 h 9994"/>
                <a:gd name="connsiteX5" fmla="*/ 100840 w 99941"/>
                <a:gd name="connsiteY5" fmla="*/ 6396 h 9994"/>
                <a:gd name="connsiteX6" fmla="*/ 94445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4445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94445" y="0"/>
                  </a:lnTo>
                  <a:cubicBezTo>
                    <a:pt x="97942" y="0"/>
                    <a:pt x="100840" y="2898"/>
                    <a:pt x="100840" y="6396"/>
                  </a:cubicBezTo>
                  <a:cubicBezTo>
                    <a:pt x="100840" y="9894"/>
                    <a:pt x="97942" y="12792"/>
                    <a:pt x="94445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595FA8E4-0EFE-4F3C-A43B-F73EFC19F27A}"/>
                </a:ext>
              </a:extLst>
            </p:cNvPr>
            <p:cNvSpPr/>
            <p:nvPr/>
          </p:nvSpPr>
          <p:spPr>
            <a:xfrm>
              <a:off x="8972728" y="47329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8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2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8" y="12093"/>
                    <a:pt x="53968" y="26984"/>
                  </a:cubicBezTo>
                  <a:cubicBezTo>
                    <a:pt x="53968" y="41775"/>
                    <a:pt x="41875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2" y="19189"/>
                    <a:pt x="12792" y="26984"/>
                  </a:cubicBezTo>
                  <a:cubicBezTo>
                    <a:pt x="12792" y="34780"/>
                    <a:pt x="19189" y="41176"/>
                    <a:pt x="26984" y="41176"/>
                  </a:cubicBezTo>
                  <a:cubicBezTo>
                    <a:pt x="34779" y="41176"/>
                    <a:pt x="41176" y="34780"/>
                    <a:pt x="41176" y="26984"/>
                  </a:cubicBezTo>
                  <a:cubicBezTo>
                    <a:pt x="41176" y="19189"/>
                    <a:pt x="34879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5EEC8B2-0273-43B2-86EB-ABC46BD29EDA}"/>
                </a:ext>
              </a:extLst>
            </p:cNvPr>
            <p:cNvSpPr/>
            <p:nvPr/>
          </p:nvSpPr>
          <p:spPr>
            <a:xfrm>
              <a:off x="8740664" y="5126113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610F6EAA-A85C-4E5B-AB59-554F848CC254}"/>
                </a:ext>
              </a:extLst>
            </p:cNvPr>
            <p:cNvSpPr/>
            <p:nvPr/>
          </p:nvSpPr>
          <p:spPr>
            <a:xfrm>
              <a:off x="8751857" y="5114920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6A9D4D9B-6CC7-47BB-8ABB-4AB59996EACA}"/>
                </a:ext>
              </a:extLst>
            </p:cNvPr>
            <p:cNvSpPr/>
            <p:nvPr/>
          </p:nvSpPr>
          <p:spPr>
            <a:xfrm>
              <a:off x="8707884" y="5034267"/>
              <a:ext cx="39977" cy="39977"/>
            </a:xfrm>
            <a:custGeom>
              <a:avLst/>
              <a:gdLst>
                <a:gd name="connsiteX0" fmla="*/ 21787 w 39976"/>
                <a:gd name="connsiteY0" fmla="*/ 43575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5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1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5"/>
                  </a:moveTo>
                  <a:cubicBezTo>
                    <a:pt x="9794" y="43575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5"/>
                    <a:pt x="21787" y="43575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1" y="26584"/>
                    <a:pt x="30781" y="21687"/>
                  </a:cubicBezTo>
                  <a:cubicBezTo>
                    <a:pt x="30781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76270B0-2FDC-43D3-9B78-6454592CE6CD}"/>
                </a:ext>
              </a:extLst>
            </p:cNvPr>
            <p:cNvSpPr/>
            <p:nvPr/>
          </p:nvSpPr>
          <p:spPr>
            <a:xfrm>
              <a:off x="8763351" y="497450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9ADFB763-B9B0-4F47-B1D6-95D8AFC159D4}"/>
                </a:ext>
              </a:extLst>
            </p:cNvPr>
            <p:cNvSpPr/>
            <p:nvPr/>
          </p:nvSpPr>
          <p:spPr>
            <a:xfrm>
              <a:off x="8779941" y="495801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D29409E-007E-405E-9849-3F3CFA921066}"/>
                </a:ext>
              </a:extLst>
            </p:cNvPr>
            <p:cNvSpPr/>
            <p:nvPr/>
          </p:nvSpPr>
          <p:spPr>
            <a:xfrm>
              <a:off x="8693429" y="4892468"/>
              <a:ext cx="59965" cy="59965"/>
            </a:xfrm>
            <a:custGeom>
              <a:avLst/>
              <a:gdLst>
                <a:gd name="connsiteX0" fmla="*/ 30944 w 59964"/>
                <a:gd name="connsiteY0" fmla="*/ 62046 h 59964"/>
                <a:gd name="connsiteX1" fmla="*/ 462 w 59964"/>
                <a:gd name="connsiteY1" fmla="*/ 36461 h 59964"/>
                <a:gd name="connsiteX2" fmla="*/ 5559 w 59964"/>
                <a:gd name="connsiteY2" fmla="*/ 13275 h 59964"/>
                <a:gd name="connsiteX3" fmla="*/ 25548 w 59964"/>
                <a:gd name="connsiteY3" fmla="*/ 482 h 59964"/>
                <a:gd name="connsiteX4" fmla="*/ 61426 w 59964"/>
                <a:gd name="connsiteY4" fmla="*/ 25568 h 59964"/>
                <a:gd name="connsiteX5" fmla="*/ 56330 w 59964"/>
                <a:gd name="connsiteY5" fmla="*/ 48754 h 59964"/>
                <a:gd name="connsiteX6" fmla="*/ 36342 w 59964"/>
                <a:gd name="connsiteY6" fmla="*/ 61546 h 59964"/>
                <a:gd name="connsiteX7" fmla="*/ 30944 w 59964"/>
                <a:gd name="connsiteY7" fmla="*/ 62046 h 59964"/>
                <a:gd name="connsiteX8" fmla="*/ 30944 w 59964"/>
                <a:gd name="connsiteY8" fmla="*/ 12875 h 59964"/>
                <a:gd name="connsiteX9" fmla="*/ 27746 w 59964"/>
                <a:gd name="connsiteY9" fmla="*/ 13175 h 59964"/>
                <a:gd name="connsiteX10" fmla="*/ 16053 w 59964"/>
                <a:gd name="connsiteY10" fmla="*/ 20671 h 59964"/>
                <a:gd name="connsiteX11" fmla="*/ 13055 w 59964"/>
                <a:gd name="connsiteY11" fmla="*/ 34262 h 59964"/>
                <a:gd name="connsiteX12" fmla="*/ 34143 w 59964"/>
                <a:gd name="connsiteY12" fmla="*/ 48954 h 59964"/>
                <a:gd name="connsiteX13" fmla="*/ 45835 w 59964"/>
                <a:gd name="connsiteY13" fmla="*/ 41458 h 59964"/>
                <a:gd name="connsiteX14" fmla="*/ 48834 w 59964"/>
                <a:gd name="connsiteY14" fmla="*/ 27866 h 59964"/>
                <a:gd name="connsiteX15" fmla="*/ 30944 w 59964"/>
                <a:gd name="connsiteY15" fmla="*/ 1287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64" h="59964">
                  <a:moveTo>
                    <a:pt x="30944" y="62046"/>
                  </a:moveTo>
                  <a:cubicBezTo>
                    <a:pt x="16253" y="62046"/>
                    <a:pt x="3061" y="51452"/>
                    <a:pt x="462" y="36461"/>
                  </a:cubicBezTo>
                  <a:cubicBezTo>
                    <a:pt x="-937" y="28366"/>
                    <a:pt x="862" y="20071"/>
                    <a:pt x="5559" y="13275"/>
                  </a:cubicBezTo>
                  <a:cubicBezTo>
                    <a:pt x="10256" y="6479"/>
                    <a:pt x="17352" y="1982"/>
                    <a:pt x="25548" y="482"/>
                  </a:cubicBezTo>
                  <a:cubicBezTo>
                    <a:pt x="42338" y="-2516"/>
                    <a:pt x="58428" y="8777"/>
                    <a:pt x="61426" y="25568"/>
                  </a:cubicBezTo>
                  <a:cubicBezTo>
                    <a:pt x="62826" y="33763"/>
                    <a:pt x="61027" y="41958"/>
                    <a:pt x="56330" y="48754"/>
                  </a:cubicBezTo>
                  <a:cubicBezTo>
                    <a:pt x="51632" y="55550"/>
                    <a:pt x="44537" y="60047"/>
                    <a:pt x="36342" y="61546"/>
                  </a:cubicBezTo>
                  <a:cubicBezTo>
                    <a:pt x="34543" y="61946"/>
                    <a:pt x="32743" y="62046"/>
                    <a:pt x="30944" y="62046"/>
                  </a:cubicBezTo>
                  <a:close/>
                  <a:moveTo>
                    <a:pt x="30944" y="12875"/>
                  </a:moveTo>
                  <a:cubicBezTo>
                    <a:pt x="29945" y="12875"/>
                    <a:pt x="28846" y="12975"/>
                    <a:pt x="27746" y="13175"/>
                  </a:cubicBezTo>
                  <a:cubicBezTo>
                    <a:pt x="22949" y="13974"/>
                    <a:pt x="18752" y="16673"/>
                    <a:pt x="16053" y="20671"/>
                  </a:cubicBezTo>
                  <a:cubicBezTo>
                    <a:pt x="13255" y="24668"/>
                    <a:pt x="12255" y="29465"/>
                    <a:pt x="13055" y="34262"/>
                  </a:cubicBezTo>
                  <a:cubicBezTo>
                    <a:pt x="14854" y="44157"/>
                    <a:pt x="24248" y="50753"/>
                    <a:pt x="34143" y="48954"/>
                  </a:cubicBezTo>
                  <a:cubicBezTo>
                    <a:pt x="38940" y="48154"/>
                    <a:pt x="43137" y="45456"/>
                    <a:pt x="45835" y="41458"/>
                  </a:cubicBezTo>
                  <a:cubicBezTo>
                    <a:pt x="48634" y="37461"/>
                    <a:pt x="49733" y="32664"/>
                    <a:pt x="48834" y="27866"/>
                  </a:cubicBezTo>
                  <a:cubicBezTo>
                    <a:pt x="47335" y="19171"/>
                    <a:pt x="39639" y="12875"/>
                    <a:pt x="30944" y="128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62691D3A-EB07-470A-8EBD-A8D7D25FC399}"/>
                </a:ext>
              </a:extLst>
            </p:cNvPr>
            <p:cNvSpPr/>
            <p:nvPr/>
          </p:nvSpPr>
          <p:spPr>
            <a:xfrm>
              <a:off x="8733393" y="4838807"/>
              <a:ext cx="19988" cy="19988"/>
            </a:xfrm>
            <a:custGeom>
              <a:avLst/>
              <a:gdLst>
                <a:gd name="connsiteX0" fmla="*/ 22262 w 19988"/>
                <a:gd name="connsiteY0" fmla="*/ 28758 h 19988"/>
                <a:gd name="connsiteX1" fmla="*/ 17764 w 19988"/>
                <a:gd name="connsiteY1" fmla="*/ 26859 h 19988"/>
                <a:gd name="connsiteX2" fmla="*/ 1874 w 19988"/>
                <a:gd name="connsiteY2" fmla="*/ 109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859 h 19988"/>
                <a:gd name="connsiteX7" fmla="*/ 22262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758"/>
                  </a:moveTo>
                  <a:cubicBezTo>
                    <a:pt x="20663" y="28758"/>
                    <a:pt x="18963" y="28159"/>
                    <a:pt x="17764" y="26859"/>
                  </a:cubicBezTo>
                  <a:lnTo>
                    <a:pt x="1874" y="10969"/>
                  </a:lnTo>
                  <a:cubicBezTo>
                    <a:pt x="-625" y="84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361"/>
                    <a:pt x="26859" y="26859"/>
                  </a:cubicBezTo>
                  <a:cubicBezTo>
                    <a:pt x="25560" y="28159"/>
                    <a:pt x="23961" y="28758"/>
                    <a:pt x="22262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3472AEE3-FCEF-421D-8D83-53302345D122}"/>
                </a:ext>
              </a:extLst>
            </p:cNvPr>
            <p:cNvSpPr/>
            <p:nvPr/>
          </p:nvSpPr>
          <p:spPr>
            <a:xfrm>
              <a:off x="8733393" y="4838807"/>
              <a:ext cx="19988" cy="19988"/>
            </a:xfrm>
            <a:custGeom>
              <a:avLst/>
              <a:gdLst>
                <a:gd name="connsiteX0" fmla="*/ 6371 w 19988"/>
                <a:gd name="connsiteY0" fmla="*/ 28758 h 19988"/>
                <a:gd name="connsiteX1" fmla="*/ 1874 w 19988"/>
                <a:gd name="connsiteY1" fmla="*/ 268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969 h 19988"/>
                <a:gd name="connsiteX6" fmla="*/ 10968 w 19988"/>
                <a:gd name="connsiteY6" fmla="*/ 26859 h 19988"/>
                <a:gd name="connsiteX7" fmla="*/ 6371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758"/>
                  </a:moveTo>
                  <a:cubicBezTo>
                    <a:pt x="4772" y="28758"/>
                    <a:pt x="3073" y="28159"/>
                    <a:pt x="1874" y="26859"/>
                  </a:cubicBezTo>
                  <a:cubicBezTo>
                    <a:pt x="-625" y="243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261" y="-625"/>
                    <a:pt x="26859" y="1874"/>
                  </a:cubicBezTo>
                  <a:cubicBezTo>
                    <a:pt x="29358" y="4372"/>
                    <a:pt x="29358" y="8470"/>
                    <a:pt x="26859" y="10969"/>
                  </a:cubicBezTo>
                  <a:lnTo>
                    <a:pt x="10968" y="26859"/>
                  </a:lnTo>
                  <a:cubicBezTo>
                    <a:pt x="9669" y="28159"/>
                    <a:pt x="8070" y="28758"/>
                    <a:pt x="6371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478E8AAC-2382-4937-B0B2-8FCAAD895B7C}"/>
                </a:ext>
              </a:extLst>
            </p:cNvPr>
            <p:cNvSpPr/>
            <p:nvPr/>
          </p:nvSpPr>
          <p:spPr>
            <a:xfrm>
              <a:off x="9042287" y="5095331"/>
              <a:ext cx="189888" cy="189888"/>
            </a:xfrm>
            <a:custGeom>
              <a:avLst/>
              <a:gdLst>
                <a:gd name="connsiteX0" fmla="*/ 98642 w 189888"/>
                <a:gd name="connsiteY0" fmla="*/ 197284 h 189888"/>
                <a:gd name="connsiteX1" fmla="*/ 0 w 189888"/>
                <a:gd name="connsiteY1" fmla="*/ 98642 h 189888"/>
                <a:gd name="connsiteX2" fmla="*/ 98642 w 189888"/>
                <a:gd name="connsiteY2" fmla="*/ 0 h 189888"/>
                <a:gd name="connsiteX3" fmla="*/ 197284 w 189888"/>
                <a:gd name="connsiteY3" fmla="*/ 98642 h 189888"/>
                <a:gd name="connsiteX4" fmla="*/ 98642 w 189888"/>
                <a:gd name="connsiteY4" fmla="*/ 197284 h 189888"/>
                <a:gd name="connsiteX5" fmla="*/ 98642 w 189888"/>
                <a:gd name="connsiteY5" fmla="*/ 12792 h 189888"/>
                <a:gd name="connsiteX6" fmla="*/ 12793 w 189888"/>
                <a:gd name="connsiteY6" fmla="*/ 98642 h 189888"/>
                <a:gd name="connsiteX7" fmla="*/ 98642 w 189888"/>
                <a:gd name="connsiteY7" fmla="*/ 184492 h 189888"/>
                <a:gd name="connsiteX8" fmla="*/ 184492 w 189888"/>
                <a:gd name="connsiteY8" fmla="*/ 98642 h 189888"/>
                <a:gd name="connsiteX9" fmla="*/ 98642 w 189888"/>
                <a:gd name="connsiteY9" fmla="*/ 12792 h 1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88" h="189888">
                  <a:moveTo>
                    <a:pt x="98642" y="197284"/>
                  </a:moveTo>
                  <a:cubicBezTo>
                    <a:pt x="44274" y="197284"/>
                    <a:pt x="0" y="153010"/>
                    <a:pt x="0" y="98642"/>
                  </a:cubicBezTo>
                  <a:cubicBezTo>
                    <a:pt x="0" y="44274"/>
                    <a:pt x="44274" y="0"/>
                    <a:pt x="98642" y="0"/>
                  </a:cubicBezTo>
                  <a:cubicBezTo>
                    <a:pt x="153010" y="0"/>
                    <a:pt x="197284" y="44274"/>
                    <a:pt x="197284" y="98642"/>
                  </a:cubicBezTo>
                  <a:cubicBezTo>
                    <a:pt x="197284" y="153010"/>
                    <a:pt x="153010" y="197284"/>
                    <a:pt x="98642" y="197284"/>
                  </a:cubicBezTo>
                  <a:close/>
                  <a:moveTo>
                    <a:pt x="98642" y="12792"/>
                  </a:moveTo>
                  <a:cubicBezTo>
                    <a:pt x="51270" y="12792"/>
                    <a:pt x="12793" y="51270"/>
                    <a:pt x="12793" y="98642"/>
                  </a:cubicBezTo>
                  <a:cubicBezTo>
                    <a:pt x="12793" y="146014"/>
                    <a:pt x="51270" y="184492"/>
                    <a:pt x="98642" y="184492"/>
                  </a:cubicBezTo>
                  <a:cubicBezTo>
                    <a:pt x="146015" y="184492"/>
                    <a:pt x="184492" y="146014"/>
                    <a:pt x="184492" y="98642"/>
                  </a:cubicBezTo>
                  <a:cubicBezTo>
                    <a:pt x="184492" y="51270"/>
                    <a:pt x="146015" y="12792"/>
                    <a:pt x="9864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93FEE7CA-B7BA-4195-BEED-BF22A4C9A881}"/>
                </a:ext>
              </a:extLst>
            </p:cNvPr>
            <p:cNvSpPr/>
            <p:nvPr/>
          </p:nvSpPr>
          <p:spPr>
            <a:xfrm>
              <a:off x="9102176" y="5155296"/>
              <a:ext cx="69959" cy="69959"/>
            </a:xfrm>
            <a:custGeom>
              <a:avLst/>
              <a:gdLst>
                <a:gd name="connsiteX0" fmla="*/ 6471 w 69958"/>
                <a:gd name="connsiteY0" fmla="*/ 77354 h 69958"/>
                <a:gd name="connsiteX1" fmla="*/ 1874 w 69958"/>
                <a:gd name="connsiteY1" fmla="*/ 75456 h 69958"/>
                <a:gd name="connsiteX2" fmla="*/ 1874 w 69958"/>
                <a:gd name="connsiteY2" fmla="*/ 66361 h 69958"/>
                <a:gd name="connsiteX3" fmla="*/ 66436 w 69958"/>
                <a:gd name="connsiteY3" fmla="*/ 1799 h 69958"/>
                <a:gd name="connsiteX4" fmla="*/ 75531 w 69958"/>
                <a:gd name="connsiteY4" fmla="*/ 1799 h 69958"/>
                <a:gd name="connsiteX5" fmla="*/ 77429 w 69958"/>
                <a:gd name="connsiteY5" fmla="*/ 6396 h 69958"/>
                <a:gd name="connsiteX6" fmla="*/ 75531 w 69958"/>
                <a:gd name="connsiteY6" fmla="*/ 10894 h 69958"/>
                <a:gd name="connsiteX7" fmla="*/ 10969 w 69958"/>
                <a:gd name="connsiteY7" fmla="*/ 75456 h 69958"/>
                <a:gd name="connsiteX8" fmla="*/ 6471 w 69958"/>
                <a:gd name="connsiteY8" fmla="*/ 77354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958" h="69958">
                  <a:moveTo>
                    <a:pt x="6471" y="77354"/>
                  </a:moveTo>
                  <a:cubicBezTo>
                    <a:pt x="4773" y="77354"/>
                    <a:pt x="3074" y="76655"/>
                    <a:pt x="1874" y="75456"/>
                  </a:cubicBezTo>
                  <a:cubicBezTo>
                    <a:pt x="-625" y="72957"/>
                    <a:pt x="-625" y="68859"/>
                    <a:pt x="1874" y="66361"/>
                  </a:cubicBezTo>
                  <a:lnTo>
                    <a:pt x="66436" y="1799"/>
                  </a:lnTo>
                  <a:cubicBezTo>
                    <a:pt x="68935" y="-600"/>
                    <a:pt x="73132" y="-600"/>
                    <a:pt x="75531" y="1799"/>
                  </a:cubicBezTo>
                  <a:cubicBezTo>
                    <a:pt x="76730" y="2998"/>
                    <a:pt x="77429" y="4597"/>
                    <a:pt x="77429" y="6396"/>
                  </a:cubicBezTo>
                  <a:cubicBezTo>
                    <a:pt x="77429" y="8095"/>
                    <a:pt x="76730" y="9694"/>
                    <a:pt x="75531" y="10894"/>
                  </a:cubicBezTo>
                  <a:lnTo>
                    <a:pt x="10969" y="75456"/>
                  </a:lnTo>
                  <a:cubicBezTo>
                    <a:pt x="9770" y="76655"/>
                    <a:pt x="8170" y="77354"/>
                    <a:pt x="6471" y="7735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C611AC4-50C3-49F6-B1DF-E9590EE8675A}"/>
                </a:ext>
              </a:extLst>
            </p:cNvPr>
            <p:cNvSpPr/>
            <p:nvPr/>
          </p:nvSpPr>
          <p:spPr>
            <a:xfrm>
              <a:off x="9102251" y="5155296"/>
              <a:ext cx="69959" cy="69959"/>
            </a:xfrm>
            <a:custGeom>
              <a:avLst/>
              <a:gdLst>
                <a:gd name="connsiteX0" fmla="*/ 70959 w 69958"/>
                <a:gd name="connsiteY0" fmla="*/ 77354 h 69958"/>
                <a:gd name="connsiteX1" fmla="*/ 66361 w 69958"/>
                <a:gd name="connsiteY1" fmla="*/ 75456 h 69958"/>
                <a:gd name="connsiteX2" fmla="*/ 1799 w 69958"/>
                <a:gd name="connsiteY2" fmla="*/ 10894 h 69958"/>
                <a:gd name="connsiteX3" fmla="*/ 0 w 69958"/>
                <a:gd name="connsiteY3" fmla="*/ 6396 h 69958"/>
                <a:gd name="connsiteX4" fmla="*/ 1799 w 69958"/>
                <a:gd name="connsiteY4" fmla="*/ 1799 h 69958"/>
                <a:gd name="connsiteX5" fmla="*/ 10894 w 69958"/>
                <a:gd name="connsiteY5" fmla="*/ 1799 h 69958"/>
                <a:gd name="connsiteX6" fmla="*/ 75456 w 69958"/>
                <a:gd name="connsiteY6" fmla="*/ 66361 h 69958"/>
                <a:gd name="connsiteX7" fmla="*/ 77354 w 69958"/>
                <a:gd name="connsiteY7" fmla="*/ 70958 h 69958"/>
                <a:gd name="connsiteX8" fmla="*/ 75456 w 69958"/>
                <a:gd name="connsiteY8" fmla="*/ 75456 h 69958"/>
                <a:gd name="connsiteX9" fmla="*/ 70959 w 69958"/>
                <a:gd name="connsiteY9" fmla="*/ 77354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58" h="69958">
                  <a:moveTo>
                    <a:pt x="70959" y="77354"/>
                  </a:moveTo>
                  <a:cubicBezTo>
                    <a:pt x="69259" y="77354"/>
                    <a:pt x="67660" y="76655"/>
                    <a:pt x="66361" y="75456"/>
                  </a:cubicBezTo>
                  <a:lnTo>
                    <a:pt x="1799" y="10894"/>
                  </a:lnTo>
                  <a:cubicBezTo>
                    <a:pt x="600" y="9694"/>
                    <a:pt x="0" y="8095"/>
                    <a:pt x="0" y="6396"/>
                  </a:cubicBezTo>
                  <a:cubicBezTo>
                    <a:pt x="0" y="4597"/>
                    <a:pt x="600" y="2998"/>
                    <a:pt x="1799" y="1799"/>
                  </a:cubicBezTo>
                  <a:cubicBezTo>
                    <a:pt x="4297" y="-600"/>
                    <a:pt x="8495" y="-600"/>
                    <a:pt x="10894" y="1799"/>
                  </a:cubicBezTo>
                  <a:lnTo>
                    <a:pt x="75456" y="66361"/>
                  </a:lnTo>
                  <a:cubicBezTo>
                    <a:pt x="76655" y="67660"/>
                    <a:pt x="77354" y="69259"/>
                    <a:pt x="77354" y="70958"/>
                  </a:cubicBezTo>
                  <a:cubicBezTo>
                    <a:pt x="77354" y="72657"/>
                    <a:pt x="76655" y="74256"/>
                    <a:pt x="75456" y="75456"/>
                  </a:cubicBezTo>
                  <a:cubicBezTo>
                    <a:pt x="74256" y="76655"/>
                    <a:pt x="72657" y="77354"/>
                    <a:pt x="70959" y="7735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9" name="Group 958">
            <a:extLst>
              <a:ext uri="{FF2B5EF4-FFF2-40B4-BE49-F238E27FC236}">
                <a16:creationId xmlns:a16="http://schemas.microsoft.com/office/drawing/2014/main" id="{C60E7A56-A73E-4E1B-869B-34DA6D461005}"/>
              </a:ext>
            </a:extLst>
          </p:cNvPr>
          <p:cNvGrpSpPr/>
          <p:nvPr/>
        </p:nvGrpSpPr>
        <p:grpSpPr>
          <a:xfrm>
            <a:off x="9852048" y="4714055"/>
            <a:ext cx="538746" cy="571164"/>
            <a:chOff x="9852048" y="4714055"/>
            <a:chExt cx="538746" cy="571164"/>
          </a:xfrm>
          <a:solidFill>
            <a:srgbClr val="FFFFFF"/>
          </a:solidFill>
        </p:grpSpPr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BE09D36A-11E9-43A6-BB6D-E99072B67ADF}"/>
                </a:ext>
              </a:extLst>
            </p:cNvPr>
            <p:cNvSpPr/>
            <p:nvPr/>
          </p:nvSpPr>
          <p:spPr>
            <a:xfrm>
              <a:off x="10226191" y="4804202"/>
              <a:ext cx="69959" cy="299824"/>
            </a:xfrm>
            <a:custGeom>
              <a:avLst/>
              <a:gdLst>
                <a:gd name="connsiteX0" fmla="*/ 65361 w 69958"/>
                <a:gd name="connsiteY0" fmla="*/ 304221 h 299823"/>
                <a:gd name="connsiteX1" fmla="*/ 58966 w 69958"/>
                <a:gd name="connsiteY1" fmla="*/ 297825 h 299823"/>
                <a:gd name="connsiteX2" fmla="*/ 58966 w 69958"/>
                <a:gd name="connsiteY2" fmla="*/ 34580 h 299823"/>
                <a:gd name="connsiteX3" fmla="*/ 37178 w 69958"/>
                <a:gd name="connsiteY3" fmla="*/ 12792 h 299823"/>
                <a:gd name="connsiteX4" fmla="*/ 6396 w 69958"/>
                <a:gd name="connsiteY4" fmla="*/ 12792 h 299823"/>
                <a:gd name="connsiteX5" fmla="*/ 0 w 69958"/>
                <a:gd name="connsiteY5" fmla="*/ 6396 h 299823"/>
                <a:gd name="connsiteX6" fmla="*/ 6396 w 69958"/>
                <a:gd name="connsiteY6" fmla="*/ 0 h 299823"/>
                <a:gd name="connsiteX7" fmla="*/ 37178 w 69958"/>
                <a:gd name="connsiteY7" fmla="*/ 0 h 299823"/>
                <a:gd name="connsiteX8" fmla="*/ 71758 w 69958"/>
                <a:gd name="connsiteY8" fmla="*/ 34580 h 299823"/>
                <a:gd name="connsiteX9" fmla="*/ 71758 w 69958"/>
                <a:gd name="connsiteY9" fmla="*/ 297825 h 299823"/>
                <a:gd name="connsiteX10" fmla="*/ 65361 w 69958"/>
                <a:gd name="connsiteY10" fmla="*/ 304221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5361" y="304221"/>
                  </a:moveTo>
                  <a:cubicBezTo>
                    <a:pt x="61864" y="304221"/>
                    <a:pt x="58966" y="301323"/>
                    <a:pt x="58966" y="297825"/>
                  </a:cubicBezTo>
                  <a:lnTo>
                    <a:pt x="58966" y="34580"/>
                  </a:lnTo>
                  <a:cubicBezTo>
                    <a:pt x="58966" y="22587"/>
                    <a:pt x="49171" y="12792"/>
                    <a:pt x="37178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7178" y="0"/>
                  </a:lnTo>
                  <a:cubicBezTo>
                    <a:pt x="56267" y="0"/>
                    <a:pt x="71758" y="15491"/>
                    <a:pt x="71758" y="34580"/>
                  </a:cubicBezTo>
                  <a:lnTo>
                    <a:pt x="71758" y="297825"/>
                  </a:lnTo>
                  <a:cubicBezTo>
                    <a:pt x="71758" y="301323"/>
                    <a:pt x="68960" y="304221"/>
                    <a:pt x="65361" y="3042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546C17A2-1BCC-461E-8A09-23A406ADD636}"/>
                </a:ext>
              </a:extLst>
            </p:cNvPr>
            <p:cNvSpPr/>
            <p:nvPr/>
          </p:nvSpPr>
          <p:spPr>
            <a:xfrm>
              <a:off x="10099865" y="5180481"/>
              <a:ext cx="109935" cy="9994"/>
            </a:xfrm>
            <a:custGeom>
              <a:avLst/>
              <a:gdLst>
                <a:gd name="connsiteX0" fmla="*/ 1077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7737 w 109935"/>
                <a:gd name="connsiteY4" fmla="*/ 0 h 9994"/>
                <a:gd name="connsiteX5" fmla="*/ 114133 w 109935"/>
                <a:gd name="connsiteY5" fmla="*/ 6396 h 9994"/>
                <a:gd name="connsiteX6" fmla="*/ 1077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773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799" y="0"/>
                    <a:pt x="6396" y="0"/>
                  </a:cubicBezTo>
                  <a:lnTo>
                    <a:pt x="107737" y="0"/>
                  </a:lnTo>
                  <a:cubicBezTo>
                    <a:pt x="111235" y="0"/>
                    <a:pt x="114133" y="2898"/>
                    <a:pt x="114133" y="6396"/>
                  </a:cubicBezTo>
                  <a:cubicBezTo>
                    <a:pt x="114133" y="9894"/>
                    <a:pt x="111235" y="12792"/>
                    <a:pt x="1077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6D702658-F29F-4CB0-9CB0-1782CEB333AA}"/>
                </a:ext>
              </a:extLst>
            </p:cNvPr>
            <p:cNvSpPr/>
            <p:nvPr/>
          </p:nvSpPr>
          <p:spPr>
            <a:xfrm>
              <a:off x="10018713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80 w 69958"/>
                <a:gd name="connsiteY3" fmla="*/ 0 h 299823"/>
                <a:gd name="connsiteX4" fmla="*/ 65262 w 69958"/>
                <a:gd name="connsiteY4" fmla="*/ 0 h 299823"/>
                <a:gd name="connsiteX5" fmla="*/ 71658 w 69958"/>
                <a:gd name="connsiteY5" fmla="*/ 6396 h 299823"/>
                <a:gd name="connsiteX6" fmla="*/ 65262 w 69958"/>
                <a:gd name="connsiteY6" fmla="*/ 12792 h 299823"/>
                <a:gd name="connsiteX7" fmla="*/ 34580 w 69958"/>
                <a:gd name="connsiteY7" fmla="*/ 12792 h 299823"/>
                <a:gd name="connsiteX8" fmla="*/ 12793 w 69958"/>
                <a:gd name="connsiteY8" fmla="*/ 34580 h 299823"/>
                <a:gd name="connsiteX9" fmla="*/ 12793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8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80" y="0"/>
                  </a:cubicBezTo>
                  <a:lnTo>
                    <a:pt x="65262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2" y="12792"/>
                  </a:cubicBezTo>
                  <a:lnTo>
                    <a:pt x="34580" y="12792"/>
                  </a:lnTo>
                  <a:cubicBezTo>
                    <a:pt x="22587" y="12792"/>
                    <a:pt x="12793" y="22587"/>
                    <a:pt x="12793" y="34580"/>
                  </a:cubicBezTo>
                  <a:lnTo>
                    <a:pt x="12793" y="301423"/>
                  </a:lnTo>
                  <a:cubicBezTo>
                    <a:pt x="12793" y="305021"/>
                    <a:pt x="98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3C3D5FFE-D3AC-4174-BE2A-F87D33147B95}"/>
                </a:ext>
              </a:extLst>
            </p:cNvPr>
            <p:cNvSpPr/>
            <p:nvPr/>
          </p:nvSpPr>
          <p:spPr>
            <a:xfrm>
              <a:off x="10018631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1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7 w 89947"/>
                <a:gd name="connsiteY6" fmla="*/ 6396 h 89947"/>
                <a:gd name="connsiteX7" fmla="*/ 94027 w 89947"/>
                <a:gd name="connsiteY7" fmla="*/ 87649 h 89947"/>
                <a:gd name="connsiteX8" fmla="*/ 90129 w 89947"/>
                <a:gd name="connsiteY8" fmla="*/ 93545 h 89947"/>
                <a:gd name="connsiteX9" fmla="*/ 87630 w 89947"/>
                <a:gd name="connsiteY9" fmla="*/ 94045 h 89947"/>
                <a:gd name="connsiteX10" fmla="*/ 21869 w 89947"/>
                <a:gd name="connsiteY10" fmla="*/ 12792 h 89947"/>
                <a:gd name="connsiteX11" fmla="*/ 81234 w 89947"/>
                <a:gd name="connsiteY11" fmla="*/ 72158 h 89947"/>
                <a:gd name="connsiteX12" fmla="*/ 81234 w 89947"/>
                <a:gd name="connsiteY12" fmla="*/ 12792 h 89947"/>
                <a:gd name="connsiteX13" fmla="*/ 218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2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2" y="9095"/>
                    <a:pt x="-518" y="6296"/>
                    <a:pt x="481" y="3898"/>
                  </a:cubicBezTo>
                  <a:cubicBezTo>
                    <a:pt x="1481" y="1499"/>
                    <a:pt x="3780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7" y="2898"/>
                    <a:pt x="94027" y="6396"/>
                  </a:cubicBezTo>
                  <a:lnTo>
                    <a:pt x="94027" y="87649"/>
                  </a:lnTo>
                  <a:cubicBezTo>
                    <a:pt x="94027" y="90247"/>
                    <a:pt x="92427" y="92546"/>
                    <a:pt x="90129" y="93545"/>
                  </a:cubicBezTo>
                  <a:cubicBezTo>
                    <a:pt x="89329" y="93845"/>
                    <a:pt x="88530" y="94045"/>
                    <a:pt x="87630" y="94045"/>
                  </a:cubicBezTo>
                  <a:close/>
                  <a:moveTo>
                    <a:pt x="21869" y="12792"/>
                  </a:moveTo>
                  <a:lnTo>
                    <a:pt x="81234" y="72158"/>
                  </a:lnTo>
                  <a:lnTo>
                    <a:pt x="81234" y="12792"/>
                  </a:lnTo>
                  <a:lnTo>
                    <a:pt x="218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6435283D-AB92-4B36-BC11-DFCC0030CBEE}"/>
                </a:ext>
              </a:extLst>
            </p:cNvPr>
            <p:cNvSpPr/>
            <p:nvPr/>
          </p:nvSpPr>
          <p:spPr>
            <a:xfrm>
              <a:off x="9982834" y="4753532"/>
              <a:ext cx="229865" cy="469724"/>
            </a:xfrm>
            <a:custGeom>
              <a:avLst/>
              <a:gdLst>
                <a:gd name="connsiteX0" fmla="*/ 228965 w 229864"/>
                <a:gd name="connsiteY0" fmla="*/ 475121 h 469723"/>
                <a:gd name="connsiteX1" fmla="*/ 40876 w 229864"/>
                <a:gd name="connsiteY1" fmla="*/ 475121 h 469723"/>
                <a:gd name="connsiteX2" fmla="*/ 0 w 229864"/>
                <a:gd name="connsiteY2" fmla="*/ 434145 h 469723"/>
                <a:gd name="connsiteX3" fmla="*/ 0 w 229864"/>
                <a:gd name="connsiteY3" fmla="*/ 40876 h 469723"/>
                <a:gd name="connsiteX4" fmla="*/ 40876 w 229864"/>
                <a:gd name="connsiteY4" fmla="*/ 0 h 469723"/>
                <a:gd name="connsiteX5" fmla="*/ 135920 w 229864"/>
                <a:gd name="connsiteY5" fmla="*/ 0 h 469723"/>
                <a:gd name="connsiteX6" fmla="*/ 142316 w 229864"/>
                <a:gd name="connsiteY6" fmla="*/ 6396 h 469723"/>
                <a:gd name="connsiteX7" fmla="*/ 135920 w 229864"/>
                <a:gd name="connsiteY7" fmla="*/ 12792 h 469723"/>
                <a:gd name="connsiteX8" fmla="*/ 40876 w 229864"/>
                <a:gd name="connsiteY8" fmla="*/ 12792 h 469723"/>
                <a:gd name="connsiteX9" fmla="*/ 12792 w 229864"/>
                <a:gd name="connsiteY9" fmla="*/ 40876 h 469723"/>
                <a:gd name="connsiteX10" fmla="*/ 12792 w 229864"/>
                <a:gd name="connsiteY10" fmla="*/ 434145 h 469723"/>
                <a:gd name="connsiteX11" fmla="*/ 40876 w 229864"/>
                <a:gd name="connsiteY11" fmla="*/ 462328 h 469723"/>
                <a:gd name="connsiteX12" fmla="*/ 228965 w 229864"/>
                <a:gd name="connsiteY12" fmla="*/ 462328 h 469723"/>
                <a:gd name="connsiteX13" fmla="*/ 235362 w 229864"/>
                <a:gd name="connsiteY13" fmla="*/ 468725 h 469723"/>
                <a:gd name="connsiteX14" fmla="*/ 228965 w 229864"/>
                <a:gd name="connsiteY14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864" h="469723">
                  <a:moveTo>
                    <a:pt x="228965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5920" y="0"/>
                  </a:lnTo>
                  <a:cubicBezTo>
                    <a:pt x="139418" y="0"/>
                    <a:pt x="142316" y="2898"/>
                    <a:pt x="142316" y="6396"/>
                  </a:cubicBezTo>
                  <a:cubicBezTo>
                    <a:pt x="142316" y="9894"/>
                    <a:pt x="139418" y="12792"/>
                    <a:pt x="135920" y="12792"/>
                  </a:cubicBezTo>
                  <a:lnTo>
                    <a:pt x="40876" y="12792"/>
                  </a:lnTo>
                  <a:cubicBezTo>
                    <a:pt x="25385" y="12792"/>
                    <a:pt x="12792" y="25385"/>
                    <a:pt x="12792" y="40876"/>
                  </a:cubicBezTo>
                  <a:lnTo>
                    <a:pt x="12792" y="434145"/>
                  </a:lnTo>
                  <a:cubicBezTo>
                    <a:pt x="12792" y="449636"/>
                    <a:pt x="25385" y="462328"/>
                    <a:pt x="40876" y="462328"/>
                  </a:cubicBezTo>
                  <a:lnTo>
                    <a:pt x="228965" y="462328"/>
                  </a:lnTo>
                  <a:cubicBezTo>
                    <a:pt x="232463" y="462328"/>
                    <a:pt x="235362" y="465227"/>
                    <a:pt x="235362" y="468725"/>
                  </a:cubicBezTo>
                  <a:cubicBezTo>
                    <a:pt x="235362" y="472223"/>
                    <a:pt x="232463" y="475121"/>
                    <a:pt x="228965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5C9BB2EC-A2A7-48A7-B5B0-FD9515B791FC}"/>
                </a:ext>
              </a:extLst>
            </p:cNvPr>
            <p:cNvSpPr/>
            <p:nvPr/>
          </p:nvSpPr>
          <p:spPr>
            <a:xfrm>
              <a:off x="10191312" y="4753632"/>
              <a:ext cx="139918" cy="349794"/>
            </a:xfrm>
            <a:custGeom>
              <a:avLst/>
              <a:gdLst>
                <a:gd name="connsiteX0" fmla="*/ 136120 w 139917"/>
                <a:gd name="connsiteY0" fmla="*/ 358789 h 349794"/>
                <a:gd name="connsiteX1" fmla="*/ 129724 w 139917"/>
                <a:gd name="connsiteY1" fmla="*/ 352393 h 349794"/>
                <a:gd name="connsiteX2" fmla="*/ 129724 w 139917"/>
                <a:gd name="connsiteY2" fmla="*/ 40876 h 349794"/>
                <a:gd name="connsiteX3" fmla="*/ 101540 w 139917"/>
                <a:gd name="connsiteY3" fmla="*/ 12792 h 349794"/>
                <a:gd name="connsiteX4" fmla="*/ 6396 w 139917"/>
                <a:gd name="connsiteY4" fmla="*/ 12792 h 349794"/>
                <a:gd name="connsiteX5" fmla="*/ 0 w 139917"/>
                <a:gd name="connsiteY5" fmla="*/ 6396 h 349794"/>
                <a:gd name="connsiteX6" fmla="*/ 6396 w 139917"/>
                <a:gd name="connsiteY6" fmla="*/ 0 h 349794"/>
                <a:gd name="connsiteX7" fmla="*/ 101540 w 139917"/>
                <a:gd name="connsiteY7" fmla="*/ 0 h 349794"/>
                <a:gd name="connsiteX8" fmla="*/ 142516 w 139917"/>
                <a:gd name="connsiteY8" fmla="*/ 40876 h 349794"/>
                <a:gd name="connsiteX9" fmla="*/ 142516 w 139917"/>
                <a:gd name="connsiteY9" fmla="*/ 352393 h 349794"/>
                <a:gd name="connsiteX10" fmla="*/ 136120 w 139917"/>
                <a:gd name="connsiteY10" fmla="*/ 358789 h 34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917" h="349794">
                  <a:moveTo>
                    <a:pt x="136120" y="358789"/>
                  </a:moveTo>
                  <a:cubicBezTo>
                    <a:pt x="132622" y="358789"/>
                    <a:pt x="129724" y="355891"/>
                    <a:pt x="129724" y="352393"/>
                  </a:cubicBezTo>
                  <a:lnTo>
                    <a:pt x="129724" y="40876"/>
                  </a:lnTo>
                  <a:cubicBezTo>
                    <a:pt x="129724" y="25385"/>
                    <a:pt x="117131" y="12792"/>
                    <a:pt x="101540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1540" y="0"/>
                  </a:lnTo>
                  <a:cubicBezTo>
                    <a:pt x="124127" y="0"/>
                    <a:pt x="142516" y="18289"/>
                    <a:pt x="142516" y="40876"/>
                  </a:cubicBezTo>
                  <a:lnTo>
                    <a:pt x="142516" y="352393"/>
                  </a:lnTo>
                  <a:cubicBezTo>
                    <a:pt x="142516" y="355891"/>
                    <a:pt x="139718" y="358789"/>
                    <a:pt x="136120" y="35878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70FF27F-E356-4C90-B2F3-BC1C269B8DD1}"/>
                </a:ext>
              </a:extLst>
            </p:cNvPr>
            <p:cNvSpPr/>
            <p:nvPr/>
          </p:nvSpPr>
          <p:spPr>
            <a:xfrm>
              <a:off x="10063887" y="4714055"/>
              <a:ext cx="179894" cy="129924"/>
            </a:xfrm>
            <a:custGeom>
              <a:avLst/>
              <a:gdLst>
                <a:gd name="connsiteX0" fmla="*/ 108237 w 179894"/>
                <a:gd name="connsiteY0" fmla="*/ 134321 h 129923"/>
                <a:gd name="connsiteX1" fmla="*/ 80653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5 w 179894"/>
                <a:gd name="connsiteY6" fmla="*/ 0 h 129923"/>
                <a:gd name="connsiteX7" fmla="*/ 139918 w 179894"/>
                <a:gd name="connsiteY7" fmla="*/ 39577 h 129923"/>
                <a:gd name="connsiteX8" fmla="*/ 182493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7 w 179894"/>
                <a:gd name="connsiteY11" fmla="*/ 134321 h 129923"/>
                <a:gd name="connsiteX12" fmla="*/ 12792 w 179894"/>
                <a:gd name="connsiteY12" fmla="*/ 52369 h 129923"/>
                <a:gd name="connsiteX13" fmla="*/ 12792 w 179894"/>
                <a:gd name="connsiteY13" fmla="*/ 53669 h 129923"/>
                <a:gd name="connsiteX14" fmla="*/ 80653 w 179894"/>
                <a:gd name="connsiteY14" fmla="*/ 121529 h 129923"/>
                <a:gd name="connsiteX15" fmla="*/ 108237 w 179894"/>
                <a:gd name="connsiteY15" fmla="*/ 121529 h 129923"/>
                <a:gd name="connsiteX16" fmla="*/ 176096 w 179894"/>
                <a:gd name="connsiteY16" fmla="*/ 53669 h 129923"/>
                <a:gd name="connsiteX17" fmla="*/ 176096 w 179894"/>
                <a:gd name="connsiteY17" fmla="*/ 52369 h 129923"/>
                <a:gd name="connsiteX18" fmla="*/ 134021 w 179894"/>
                <a:gd name="connsiteY18" fmla="*/ 52369 h 129923"/>
                <a:gd name="connsiteX19" fmla="*/ 127625 w 179894"/>
                <a:gd name="connsiteY19" fmla="*/ 45973 h 129923"/>
                <a:gd name="connsiteX20" fmla="*/ 94445 w 179894"/>
                <a:gd name="connsiteY20" fmla="*/ 12792 h 129923"/>
                <a:gd name="connsiteX21" fmla="*/ 61264 w 179894"/>
                <a:gd name="connsiteY21" fmla="*/ 45973 h 129923"/>
                <a:gd name="connsiteX22" fmla="*/ 54868 w 179894"/>
                <a:gd name="connsiteY22" fmla="*/ 52369 h 129923"/>
                <a:gd name="connsiteX23" fmla="*/ 12792 w 179894"/>
                <a:gd name="connsiteY23" fmla="*/ 52369 h 129923"/>
                <a:gd name="connsiteX24" fmla="*/ 140317 w 179894"/>
                <a:gd name="connsiteY24" fmla="*/ 45973 h 129923"/>
                <a:gd name="connsiteX25" fmla="*/ 140417 w 179894"/>
                <a:gd name="connsiteY25" fmla="*/ 45973 h 129923"/>
                <a:gd name="connsiteX26" fmla="*/ 140317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7" y="134321"/>
                  </a:moveTo>
                  <a:lnTo>
                    <a:pt x="80653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8" y="39577"/>
                    <a:pt x="6396" y="39577"/>
                  </a:cubicBezTo>
                  <a:lnTo>
                    <a:pt x="48971" y="39577"/>
                  </a:lnTo>
                  <a:cubicBezTo>
                    <a:pt x="52069" y="17290"/>
                    <a:pt x="71258" y="0"/>
                    <a:pt x="94445" y="0"/>
                  </a:cubicBezTo>
                  <a:cubicBezTo>
                    <a:pt x="117630" y="0"/>
                    <a:pt x="136820" y="17190"/>
                    <a:pt x="139918" y="39577"/>
                  </a:cubicBezTo>
                  <a:lnTo>
                    <a:pt x="182493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0" y="134321"/>
                    <a:pt x="108237" y="134321"/>
                  </a:cubicBezTo>
                  <a:close/>
                  <a:moveTo>
                    <a:pt x="12792" y="52369"/>
                  </a:moveTo>
                  <a:lnTo>
                    <a:pt x="12792" y="53669"/>
                  </a:lnTo>
                  <a:cubicBezTo>
                    <a:pt x="12792" y="91047"/>
                    <a:pt x="43275" y="121529"/>
                    <a:pt x="80653" y="121529"/>
                  </a:cubicBezTo>
                  <a:lnTo>
                    <a:pt x="108237" y="121529"/>
                  </a:lnTo>
                  <a:cubicBezTo>
                    <a:pt x="145615" y="121529"/>
                    <a:pt x="176096" y="91047"/>
                    <a:pt x="176096" y="53669"/>
                  </a:cubicBezTo>
                  <a:lnTo>
                    <a:pt x="176096" y="52369"/>
                  </a:lnTo>
                  <a:lnTo>
                    <a:pt x="134021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3" y="12792"/>
                    <a:pt x="94445" y="12792"/>
                  </a:cubicBezTo>
                  <a:cubicBezTo>
                    <a:pt x="76155" y="12792"/>
                    <a:pt x="61264" y="27684"/>
                    <a:pt x="61264" y="45973"/>
                  </a:cubicBezTo>
                  <a:cubicBezTo>
                    <a:pt x="61264" y="49471"/>
                    <a:pt x="58365" y="52369"/>
                    <a:pt x="54868" y="52369"/>
                  </a:cubicBezTo>
                  <a:lnTo>
                    <a:pt x="12792" y="52369"/>
                  </a:lnTo>
                  <a:close/>
                  <a:moveTo>
                    <a:pt x="140317" y="45973"/>
                  </a:moveTo>
                  <a:lnTo>
                    <a:pt x="140417" y="45973"/>
                  </a:lnTo>
                  <a:lnTo>
                    <a:pt x="140317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C7F0FE1F-0C08-4DC2-91C5-50515A054781}"/>
                </a:ext>
              </a:extLst>
            </p:cNvPr>
            <p:cNvSpPr/>
            <p:nvPr/>
          </p:nvSpPr>
          <p:spPr>
            <a:xfrm>
              <a:off x="10130747" y="4868664"/>
              <a:ext cx="49971" cy="9994"/>
            </a:xfrm>
            <a:custGeom>
              <a:avLst/>
              <a:gdLst>
                <a:gd name="connsiteX0" fmla="*/ 48871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871 w 49970"/>
                <a:gd name="connsiteY4" fmla="*/ 0 h 9994"/>
                <a:gd name="connsiteX5" fmla="*/ 55267 w 49970"/>
                <a:gd name="connsiteY5" fmla="*/ 6396 h 9994"/>
                <a:gd name="connsiteX6" fmla="*/ 48871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87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871" y="0"/>
                  </a:lnTo>
                  <a:cubicBezTo>
                    <a:pt x="52369" y="0"/>
                    <a:pt x="55267" y="2898"/>
                    <a:pt x="55267" y="6396"/>
                  </a:cubicBezTo>
                  <a:cubicBezTo>
                    <a:pt x="55267" y="9894"/>
                    <a:pt x="52369" y="12792"/>
                    <a:pt x="4887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B133DCCE-7DA2-4A12-BB2F-54F23E830710}"/>
                </a:ext>
              </a:extLst>
            </p:cNvPr>
            <p:cNvSpPr/>
            <p:nvPr/>
          </p:nvSpPr>
          <p:spPr>
            <a:xfrm>
              <a:off x="10063987" y="491333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AD1F1FD4-1035-465B-81E5-1BDA4A749067}"/>
                </a:ext>
              </a:extLst>
            </p:cNvPr>
            <p:cNvSpPr/>
            <p:nvPr/>
          </p:nvSpPr>
          <p:spPr>
            <a:xfrm>
              <a:off x="10063987" y="494212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C513D01E-0B8B-4148-AE4C-91B020B5341E}"/>
                </a:ext>
              </a:extLst>
            </p:cNvPr>
            <p:cNvSpPr/>
            <p:nvPr/>
          </p:nvSpPr>
          <p:spPr>
            <a:xfrm>
              <a:off x="10063987" y="497080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422FDA60-B5D0-4081-A60D-3EF0B13380EB}"/>
                </a:ext>
              </a:extLst>
            </p:cNvPr>
            <p:cNvSpPr/>
            <p:nvPr/>
          </p:nvSpPr>
          <p:spPr>
            <a:xfrm>
              <a:off x="10063987" y="499948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FA8FAF85-BF93-41D3-BBFF-016A077E66CD}"/>
                </a:ext>
              </a:extLst>
            </p:cNvPr>
            <p:cNvSpPr/>
            <p:nvPr/>
          </p:nvSpPr>
          <p:spPr>
            <a:xfrm>
              <a:off x="10063987" y="502817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16B1512B-843D-412A-B6C6-31CEA18CC033}"/>
                </a:ext>
              </a:extLst>
            </p:cNvPr>
            <p:cNvSpPr/>
            <p:nvPr/>
          </p:nvSpPr>
          <p:spPr>
            <a:xfrm>
              <a:off x="10063987" y="505695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4944D986-28A6-4223-A04A-6750C5B2A3EE}"/>
                </a:ext>
              </a:extLst>
            </p:cNvPr>
            <p:cNvSpPr/>
            <p:nvPr/>
          </p:nvSpPr>
          <p:spPr>
            <a:xfrm>
              <a:off x="10151935" y="5085637"/>
              <a:ext cx="99941" cy="9994"/>
            </a:xfrm>
            <a:custGeom>
              <a:avLst/>
              <a:gdLst>
                <a:gd name="connsiteX0" fmla="*/ 94445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4445 w 99941"/>
                <a:gd name="connsiteY4" fmla="*/ 0 h 9994"/>
                <a:gd name="connsiteX5" fmla="*/ 100840 w 99941"/>
                <a:gd name="connsiteY5" fmla="*/ 6396 h 9994"/>
                <a:gd name="connsiteX6" fmla="*/ 94445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4445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94445" y="0"/>
                  </a:lnTo>
                  <a:cubicBezTo>
                    <a:pt x="97942" y="0"/>
                    <a:pt x="100840" y="2898"/>
                    <a:pt x="100840" y="6396"/>
                  </a:cubicBezTo>
                  <a:cubicBezTo>
                    <a:pt x="100840" y="9894"/>
                    <a:pt x="97942" y="12792"/>
                    <a:pt x="94445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69764DAA-51D3-442E-B93E-D794C23A2116}"/>
                </a:ext>
              </a:extLst>
            </p:cNvPr>
            <p:cNvSpPr/>
            <p:nvPr/>
          </p:nvSpPr>
          <p:spPr>
            <a:xfrm>
              <a:off x="10131347" y="47329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8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2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8" y="12093"/>
                    <a:pt x="53968" y="26984"/>
                  </a:cubicBezTo>
                  <a:cubicBezTo>
                    <a:pt x="53968" y="41775"/>
                    <a:pt x="41875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2" y="19189"/>
                    <a:pt x="12792" y="26984"/>
                  </a:cubicBezTo>
                  <a:cubicBezTo>
                    <a:pt x="12792" y="34780"/>
                    <a:pt x="19189" y="41176"/>
                    <a:pt x="26984" y="41176"/>
                  </a:cubicBezTo>
                  <a:cubicBezTo>
                    <a:pt x="34779" y="41176"/>
                    <a:pt x="41176" y="34780"/>
                    <a:pt x="41176" y="26984"/>
                  </a:cubicBezTo>
                  <a:cubicBezTo>
                    <a:pt x="41176" y="19189"/>
                    <a:pt x="34879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2983A0-1F91-49CB-BE05-08ECA0C1BEAB}"/>
                </a:ext>
              </a:extLst>
            </p:cNvPr>
            <p:cNvSpPr/>
            <p:nvPr/>
          </p:nvSpPr>
          <p:spPr>
            <a:xfrm>
              <a:off x="9899283" y="5126113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4841A587-64CB-46E9-BA4C-402CA72417A1}"/>
                </a:ext>
              </a:extLst>
            </p:cNvPr>
            <p:cNvSpPr/>
            <p:nvPr/>
          </p:nvSpPr>
          <p:spPr>
            <a:xfrm>
              <a:off x="9910476" y="5114920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5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001B0944-B60F-4495-91F7-765402C71569}"/>
                </a:ext>
              </a:extLst>
            </p:cNvPr>
            <p:cNvSpPr/>
            <p:nvPr/>
          </p:nvSpPr>
          <p:spPr>
            <a:xfrm>
              <a:off x="9866503" y="5034267"/>
              <a:ext cx="39977" cy="39977"/>
            </a:xfrm>
            <a:custGeom>
              <a:avLst/>
              <a:gdLst>
                <a:gd name="connsiteX0" fmla="*/ 21787 w 39976"/>
                <a:gd name="connsiteY0" fmla="*/ 43575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5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5"/>
                  </a:moveTo>
                  <a:cubicBezTo>
                    <a:pt x="9794" y="43575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5"/>
                    <a:pt x="21787" y="43575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064AC239-BEF2-4D47-8EBB-2F0DD01A3643}"/>
                </a:ext>
              </a:extLst>
            </p:cNvPr>
            <p:cNvSpPr/>
            <p:nvPr/>
          </p:nvSpPr>
          <p:spPr>
            <a:xfrm>
              <a:off x="9921970" y="497450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FC59679A-D0AC-473B-BA69-428D27738D98}"/>
                </a:ext>
              </a:extLst>
            </p:cNvPr>
            <p:cNvSpPr/>
            <p:nvPr/>
          </p:nvSpPr>
          <p:spPr>
            <a:xfrm>
              <a:off x="9938560" y="495801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5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B80B322-46D6-4059-BE6B-C27519771095}"/>
                </a:ext>
              </a:extLst>
            </p:cNvPr>
            <p:cNvSpPr/>
            <p:nvPr/>
          </p:nvSpPr>
          <p:spPr>
            <a:xfrm>
              <a:off x="9852048" y="4892468"/>
              <a:ext cx="59965" cy="59965"/>
            </a:xfrm>
            <a:custGeom>
              <a:avLst/>
              <a:gdLst>
                <a:gd name="connsiteX0" fmla="*/ 30944 w 59964"/>
                <a:gd name="connsiteY0" fmla="*/ 62046 h 59964"/>
                <a:gd name="connsiteX1" fmla="*/ 462 w 59964"/>
                <a:gd name="connsiteY1" fmla="*/ 36461 h 59964"/>
                <a:gd name="connsiteX2" fmla="*/ 5559 w 59964"/>
                <a:gd name="connsiteY2" fmla="*/ 13275 h 59964"/>
                <a:gd name="connsiteX3" fmla="*/ 25548 w 59964"/>
                <a:gd name="connsiteY3" fmla="*/ 482 h 59964"/>
                <a:gd name="connsiteX4" fmla="*/ 61427 w 59964"/>
                <a:gd name="connsiteY4" fmla="*/ 25568 h 59964"/>
                <a:gd name="connsiteX5" fmla="*/ 56330 w 59964"/>
                <a:gd name="connsiteY5" fmla="*/ 48754 h 59964"/>
                <a:gd name="connsiteX6" fmla="*/ 36341 w 59964"/>
                <a:gd name="connsiteY6" fmla="*/ 61546 h 59964"/>
                <a:gd name="connsiteX7" fmla="*/ 30944 w 59964"/>
                <a:gd name="connsiteY7" fmla="*/ 62046 h 59964"/>
                <a:gd name="connsiteX8" fmla="*/ 30944 w 59964"/>
                <a:gd name="connsiteY8" fmla="*/ 12875 h 59964"/>
                <a:gd name="connsiteX9" fmla="*/ 27747 w 59964"/>
                <a:gd name="connsiteY9" fmla="*/ 13175 h 59964"/>
                <a:gd name="connsiteX10" fmla="*/ 16053 w 59964"/>
                <a:gd name="connsiteY10" fmla="*/ 20671 h 59964"/>
                <a:gd name="connsiteX11" fmla="*/ 13055 w 59964"/>
                <a:gd name="connsiteY11" fmla="*/ 34262 h 59964"/>
                <a:gd name="connsiteX12" fmla="*/ 34142 w 59964"/>
                <a:gd name="connsiteY12" fmla="*/ 48954 h 59964"/>
                <a:gd name="connsiteX13" fmla="*/ 45836 w 59964"/>
                <a:gd name="connsiteY13" fmla="*/ 41458 h 59964"/>
                <a:gd name="connsiteX14" fmla="*/ 48834 w 59964"/>
                <a:gd name="connsiteY14" fmla="*/ 27866 h 59964"/>
                <a:gd name="connsiteX15" fmla="*/ 30944 w 59964"/>
                <a:gd name="connsiteY15" fmla="*/ 1287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64" h="59964">
                  <a:moveTo>
                    <a:pt x="30944" y="62046"/>
                  </a:moveTo>
                  <a:cubicBezTo>
                    <a:pt x="16253" y="62046"/>
                    <a:pt x="3061" y="51452"/>
                    <a:pt x="462" y="36461"/>
                  </a:cubicBezTo>
                  <a:cubicBezTo>
                    <a:pt x="-937" y="28266"/>
                    <a:pt x="862" y="20071"/>
                    <a:pt x="5559" y="13275"/>
                  </a:cubicBezTo>
                  <a:cubicBezTo>
                    <a:pt x="10257" y="6479"/>
                    <a:pt x="17452" y="1982"/>
                    <a:pt x="25548" y="482"/>
                  </a:cubicBezTo>
                  <a:cubicBezTo>
                    <a:pt x="42338" y="-2516"/>
                    <a:pt x="58428" y="8777"/>
                    <a:pt x="61427" y="25568"/>
                  </a:cubicBezTo>
                  <a:cubicBezTo>
                    <a:pt x="62826" y="33763"/>
                    <a:pt x="61027" y="41958"/>
                    <a:pt x="56330" y="48754"/>
                  </a:cubicBezTo>
                  <a:cubicBezTo>
                    <a:pt x="51632" y="55550"/>
                    <a:pt x="44437" y="60047"/>
                    <a:pt x="36341" y="61546"/>
                  </a:cubicBezTo>
                  <a:cubicBezTo>
                    <a:pt x="34543" y="61946"/>
                    <a:pt x="32744" y="62046"/>
                    <a:pt x="30944" y="62046"/>
                  </a:cubicBezTo>
                  <a:close/>
                  <a:moveTo>
                    <a:pt x="30944" y="12875"/>
                  </a:moveTo>
                  <a:cubicBezTo>
                    <a:pt x="29945" y="12875"/>
                    <a:pt x="28846" y="12975"/>
                    <a:pt x="27747" y="13175"/>
                  </a:cubicBezTo>
                  <a:cubicBezTo>
                    <a:pt x="22949" y="13974"/>
                    <a:pt x="18752" y="16673"/>
                    <a:pt x="16053" y="20671"/>
                  </a:cubicBezTo>
                  <a:cubicBezTo>
                    <a:pt x="13255" y="24668"/>
                    <a:pt x="12155" y="29465"/>
                    <a:pt x="13055" y="34262"/>
                  </a:cubicBezTo>
                  <a:cubicBezTo>
                    <a:pt x="14754" y="44157"/>
                    <a:pt x="24248" y="50753"/>
                    <a:pt x="34142" y="48954"/>
                  </a:cubicBezTo>
                  <a:cubicBezTo>
                    <a:pt x="38940" y="48154"/>
                    <a:pt x="43137" y="45456"/>
                    <a:pt x="45836" y="41458"/>
                  </a:cubicBezTo>
                  <a:cubicBezTo>
                    <a:pt x="48634" y="37461"/>
                    <a:pt x="49733" y="32664"/>
                    <a:pt x="48834" y="27866"/>
                  </a:cubicBezTo>
                  <a:cubicBezTo>
                    <a:pt x="47335" y="19171"/>
                    <a:pt x="39639" y="12875"/>
                    <a:pt x="30944" y="128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6968229-6D0C-4648-868D-D67137C520C1}"/>
                </a:ext>
              </a:extLst>
            </p:cNvPr>
            <p:cNvSpPr/>
            <p:nvPr/>
          </p:nvSpPr>
          <p:spPr>
            <a:xfrm>
              <a:off x="9892012" y="4838907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869 w 19988"/>
                <a:gd name="connsiteY4" fmla="*/ 1874 h 19988"/>
                <a:gd name="connsiteX5" fmla="*/ 26759 w 19988"/>
                <a:gd name="connsiteY5" fmla="*/ 17765 h 19988"/>
                <a:gd name="connsiteX6" fmla="*/ 267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370" y="-625"/>
                    <a:pt x="10869" y="1874"/>
                  </a:cubicBezTo>
                  <a:lnTo>
                    <a:pt x="26759" y="17765"/>
                  </a:lnTo>
                  <a:cubicBezTo>
                    <a:pt x="29258" y="20263"/>
                    <a:pt x="29258" y="24261"/>
                    <a:pt x="26759" y="26759"/>
                  </a:cubicBezTo>
                  <a:cubicBezTo>
                    <a:pt x="25560" y="28058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F1C816B6-AF41-4D82-ACE7-D60E5938B90D}"/>
                </a:ext>
              </a:extLst>
            </p:cNvPr>
            <p:cNvSpPr/>
            <p:nvPr/>
          </p:nvSpPr>
          <p:spPr>
            <a:xfrm>
              <a:off x="9892012" y="4838907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759 w 19988"/>
                <a:gd name="connsiteY4" fmla="*/ 1874 h 19988"/>
                <a:gd name="connsiteX5" fmla="*/ 26759 w 19988"/>
                <a:gd name="connsiteY5" fmla="*/ 10869 h 19988"/>
                <a:gd name="connsiteX6" fmla="*/ 108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261" y="-625"/>
                    <a:pt x="26759" y="1874"/>
                  </a:cubicBezTo>
                  <a:cubicBezTo>
                    <a:pt x="29258" y="4372"/>
                    <a:pt x="29258" y="8370"/>
                    <a:pt x="26759" y="10869"/>
                  </a:cubicBezTo>
                  <a:lnTo>
                    <a:pt x="10869" y="26759"/>
                  </a:lnTo>
                  <a:cubicBezTo>
                    <a:pt x="9669" y="280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25482BA8-DCB1-42EE-AFED-C74512542313}"/>
                </a:ext>
              </a:extLst>
            </p:cNvPr>
            <p:cNvSpPr/>
            <p:nvPr/>
          </p:nvSpPr>
          <p:spPr>
            <a:xfrm>
              <a:off x="10200906" y="5095331"/>
              <a:ext cx="189888" cy="189888"/>
            </a:xfrm>
            <a:custGeom>
              <a:avLst/>
              <a:gdLst>
                <a:gd name="connsiteX0" fmla="*/ 98643 w 189888"/>
                <a:gd name="connsiteY0" fmla="*/ 197284 h 189888"/>
                <a:gd name="connsiteX1" fmla="*/ 0 w 189888"/>
                <a:gd name="connsiteY1" fmla="*/ 98642 h 189888"/>
                <a:gd name="connsiteX2" fmla="*/ 98643 w 189888"/>
                <a:gd name="connsiteY2" fmla="*/ 0 h 189888"/>
                <a:gd name="connsiteX3" fmla="*/ 197285 w 189888"/>
                <a:gd name="connsiteY3" fmla="*/ 98642 h 189888"/>
                <a:gd name="connsiteX4" fmla="*/ 98643 w 189888"/>
                <a:gd name="connsiteY4" fmla="*/ 197284 h 189888"/>
                <a:gd name="connsiteX5" fmla="*/ 98643 w 189888"/>
                <a:gd name="connsiteY5" fmla="*/ 12792 h 189888"/>
                <a:gd name="connsiteX6" fmla="*/ 12793 w 189888"/>
                <a:gd name="connsiteY6" fmla="*/ 98642 h 189888"/>
                <a:gd name="connsiteX7" fmla="*/ 98643 w 189888"/>
                <a:gd name="connsiteY7" fmla="*/ 184492 h 189888"/>
                <a:gd name="connsiteX8" fmla="*/ 184492 w 189888"/>
                <a:gd name="connsiteY8" fmla="*/ 98642 h 189888"/>
                <a:gd name="connsiteX9" fmla="*/ 98643 w 189888"/>
                <a:gd name="connsiteY9" fmla="*/ 12792 h 1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88" h="189888">
                  <a:moveTo>
                    <a:pt x="98643" y="197284"/>
                  </a:moveTo>
                  <a:cubicBezTo>
                    <a:pt x="44275" y="197284"/>
                    <a:pt x="0" y="153010"/>
                    <a:pt x="0" y="98642"/>
                  </a:cubicBezTo>
                  <a:cubicBezTo>
                    <a:pt x="0" y="44274"/>
                    <a:pt x="44275" y="0"/>
                    <a:pt x="98643" y="0"/>
                  </a:cubicBezTo>
                  <a:cubicBezTo>
                    <a:pt x="153010" y="0"/>
                    <a:pt x="197285" y="44274"/>
                    <a:pt x="197285" y="98642"/>
                  </a:cubicBezTo>
                  <a:cubicBezTo>
                    <a:pt x="197285" y="153010"/>
                    <a:pt x="153010" y="197284"/>
                    <a:pt x="98643" y="197284"/>
                  </a:cubicBezTo>
                  <a:close/>
                  <a:moveTo>
                    <a:pt x="98643" y="12792"/>
                  </a:moveTo>
                  <a:cubicBezTo>
                    <a:pt x="51270" y="12792"/>
                    <a:pt x="12793" y="51270"/>
                    <a:pt x="12793" y="98642"/>
                  </a:cubicBezTo>
                  <a:cubicBezTo>
                    <a:pt x="12793" y="146014"/>
                    <a:pt x="51270" y="184492"/>
                    <a:pt x="98643" y="184492"/>
                  </a:cubicBezTo>
                  <a:cubicBezTo>
                    <a:pt x="146015" y="184492"/>
                    <a:pt x="184492" y="146014"/>
                    <a:pt x="184492" y="98642"/>
                  </a:cubicBezTo>
                  <a:cubicBezTo>
                    <a:pt x="184492" y="51270"/>
                    <a:pt x="146015" y="12792"/>
                    <a:pt x="9864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245CD4B3-46BC-4B74-BE03-4FF0DAA5E82B}"/>
                </a:ext>
              </a:extLst>
            </p:cNvPr>
            <p:cNvSpPr/>
            <p:nvPr/>
          </p:nvSpPr>
          <p:spPr>
            <a:xfrm>
              <a:off x="10250702" y="5161292"/>
              <a:ext cx="89947" cy="59965"/>
            </a:xfrm>
            <a:custGeom>
              <a:avLst/>
              <a:gdLst>
                <a:gd name="connsiteX0" fmla="*/ 38652 w 89947"/>
                <a:gd name="connsiteY0" fmla="*/ 65362 h 59964"/>
                <a:gd name="connsiteX1" fmla="*/ 38652 w 89947"/>
                <a:gd name="connsiteY1" fmla="*/ 65362 h 59964"/>
                <a:gd name="connsiteX2" fmla="*/ 34155 w 89947"/>
                <a:gd name="connsiteY2" fmla="*/ 63463 h 59964"/>
                <a:gd name="connsiteX3" fmla="*/ 1874 w 89947"/>
                <a:gd name="connsiteY3" fmla="*/ 31182 h 59964"/>
                <a:gd name="connsiteX4" fmla="*/ 1874 w 89947"/>
                <a:gd name="connsiteY4" fmla="*/ 22187 h 59964"/>
                <a:gd name="connsiteX5" fmla="*/ 10868 w 89947"/>
                <a:gd name="connsiteY5" fmla="*/ 22187 h 59964"/>
                <a:gd name="connsiteX6" fmla="*/ 38652 w 89947"/>
                <a:gd name="connsiteY6" fmla="*/ 49871 h 59964"/>
                <a:gd name="connsiteX7" fmla="*/ 86724 w 89947"/>
                <a:gd name="connsiteY7" fmla="*/ 1799 h 59964"/>
                <a:gd name="connsiteX8" fmla="*/ 95718 w 89947"/>
                <a:gd name="connsiteY8" fmla="*/ 1799 h 59964"/>
                <a:gd name="connsiteX9" fmla="*/ 95818 w 89947"/>
                <a:gd name="connsiteY9" fmla="*/ 10794 h 59964"/>
                <a:gd name="connsiteX10" fmla="*/ 43150 w 89947"/>
                <a:gd name="connsiteY10" fmla="*/ 63463 h 59964"/>
                <a:gd name="connsiteX11" fmla="*/ 38652 w 89947"/>
                <a:gd name="connsiteY11" fmla="*/ 65362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947" h="59964">
                  <a:moveTo>
                    <a:pt x="38652" y="65362"/>
                  </a:moveTo>
                  <a:lnTo>
                    <a:pt x="38652" y="65362"/>
                  </a:lnTo>
                  <a:cubicBezTo>
                    <a:pt x="36953" y="65362"/>
                    <a:pt x="35354" y="64662"/>
                    <a:pt x="34155" y="63463"/>
                  </a:cubicBezTo>
                  <a:lnTo>
                    <a:pt x="1874" y="31182"/>
                  </a:lnTo>
                  <a:cubicBezTo>
                    <a:pt x="-625" y="28683"/>
                    <a:pt x="-625" y="24586"/>
                    <a:pt x="1874" y="22187"/>
                  </a:cubicBezTo>
                  <a:cubicBezTo>
                    <a:pt x="4272" y="19688"/>
                    <a:pt x="8470" y="19688"/>
                    <a:pt x="10868" y="22187"/>
                  </a:cubicBezTo>
                  <a:lnTo>
                    <a:pt x="38652" y="49871"/>
                  </a:lnTo>
                  <a:lnTo>
                    <a:pt x="86724" y="1799"/>
                  </a:lnTo>
                  <a:cubicBezTo>
                    <a:pt x="89122" y="-600"/>
                    <a:pt x="93320" y="-600"/>
                    <a:pt x="95718" y="1799"/>
                  </a:cubicBezTo>
                  <a:cubicBezTo>
                    <a:pt x="98217" y="4298"/>
                    <a:pt x="98217" y="8395"/>
                    <a:pt x="95818" y="10794"/>
                  </a:cubicBezTo>
                  <a:lnTo>
                    <a:pt x="43150" y="63463"/>
                  </a:lnTo>
                  <a:cubicBezTo>
                    <a:pt x="41950" y="64662"/>
                    <a:pt x="40351" y="65362"/>
                    <a:pt x="38652" y="6536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1" name="Group 960">
            <a:extLst>
              <a:ext uri="{FF2B5EF4-FFF2-40B4-BE49-F238E27FC236}">
                <a16:creationId xmlns:a16="http://schemas.microsoft.com/office/drawing/2014/main" id="{5AAEFCCE-06B1-4037-9A47-A7D4A5283B1D}"/>
              </a:ext>
            </a:extLst>
          </p:cNvPr>
          <p:cNvGrpSpPr/>
          <p:nvPr/>
        </p:nvGrpSpPr>
        <p:grpSpPr>
          <a:xfrm>
            <a:off x="7534810" y="4714055"/>
            <a:ext cx="538746" cy="571164"/>
            <a:chOff x="7534810" y="4714055"/>
            <a:chExt cx="538746" cy="571164"/>
          </a:xfrm>
          <a:solidFill>
            <a:srgbClr val="FFFFFF"/>
          </a:solidFill>
        </p:grpSpPr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2673E4D1-DEB3-4954-8677-896D76A2A610}"/>
                </a:ext>
              </a:extLst>
            </p:cNvPr>
            <p:cNvSpPr/>
            <p:nvPr/>
          </p:nvSpPr>
          <p:spPr>
            <a:xfrm>
              <a:off x="7908953" y="4804202"/>
              <a:ext cx="69959" cy="299824"/>
            </a:xfrm>
            <a:custGeom>
              <a:avLst/>
              <a:gdLst>
                <a:gd name="connsiteX0" fmla="*/ 65361 w 69958"/>
                <a:gd name="connsiteY0" fmla="*/ 304221 h 299823"/>
                <a:gd name="connsiteX1" fmla="*/ 58965 w 69958"/>
                <a:gd name="connsiteY1" fmla="*/ 297825 h 299823"/>
                <a:gd name="connsiteX2" fmla="*/ 58965 w 69958"/>
                <a:gd name="connsiteY2" fmla="*/ 34580 h 299823"/>
                <a:gd name="connsiteX3" fmla="*/ 37178 w 69958"/>
                <a:gd name="connsiteY3" fmla="*/ 12792 h 299823"/>
                <a:gd name="connsiteX4" fmla="*/ 6396 w 69958"/>
                <a:gd name="connsiteY4" fmla="*/ 12792 h 299823"/>
                <a:gd name="connsiteX5" fmla="*/ 0 w 69958"/>
                <a:gd name="connsiteY5" fmla="*/ 6396 h 299823"/>
                <a:gd name="connsiteX6" fmla="*/ 6396 w 69958"/>
                <a:gd name="connsiteY6" fmla="*/ 0 h 299823"/>
                <a:gd name="connsiteX7" fmla="*/ 37178 w 69958"/>
                <a:gd name="connsiteY7" fmla="*/ 0 h 299823"/>
                <a:gd name="connsiteX8" fmla="*/ 71758 w 69958"/>
                <a:gd name="connsiteY8" fmla="*/ 34580 h 299823"/>
                <a:gd name="connsiteX9" fmla="*/ 71758 w 69958"/>
                <a:gd name="connsiteY9" fmla="*/ 297825 h 299823"/>
                <a:gd name="connsiteX10" fmla="*/ 65361 w 69958"/>
                <a:gd name="connsiteY10" fmla="*/ 304221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5361" y="304221"/>
                  </a:moveTo>
                  <a:cubicBezTo>
                    <a:pt x="61864" y="304221"/>
                    <a:pt x="58965" y="301323"/>
                    <a:pt x="58965" y="297825"/>
                  </a:cubicBezTo>
                  <a:lnTo>
                    <a:pt x="58965" y="34580"/>
                  </a:lnTo>
                  <a:cubicBezTo>
                    <a:pt x="58965" y="22587"/>
                    <a:pt x="49171" y="12792"/>
                    <a:pt x="37178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7178" y="0"/>
                  </a:lnTo>
                  <a:cubicBezTo>
                    <a:pt x="56267" y="0"/>
                    <a:pt x="71758" y="15491"/>
                    <a:pt x="71758" y="34580"/>
                  </a:cubicBezTo>
                  <a:lnTo>
                    <a:pt x="71758" y="297825"/>
                  </a:lnTo>
                  <a:cubicBezTo>
                    <a:pt x="71758" y="301323"/>
                    <a:pt x="68959" y="304221"/>
                    <a:pt x="65361" y="3042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2F4DD6C1-ABE6-4F2D-A2EC-7C354C30E799}"/>
                </a:ext>
              </a:extLst>
            </p:cNvPr>
            <p:cNvSpPr/>
            <p:nvPr/>
          </p:nvSpPr>
          <p:spPr>
            <a:xfrm>
              <a:off x="7782627" y="5180481"/>
              <a:ext cx="109935" cy="9994"/>
            </a:xfrm>
            <a:custGeom>
              <a:avLst/>
              <a:gdLst>
                <a:gd name="connsiteX0" fmla="*/ 107736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7736 w 109935"/>
                <a:gd name="connsiteY4" fmla="*/ 0 h 9994"/>
                <a:gd name="connsiteX5" fmla="*/ 114133 w 109935"/>
                <a:gd name="connsiteY5" fmla="*/ 6396 h 9994"/>
                <a:gd name="connsiteX6" fmla="*/ 107736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773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107736" y="0"/>
                  </a:lnTo>
                  <a:cubicBezTo>
                    <a:pt x="111235" y="0"/>
                    <a:pt x="114133" y="2898"/>
                    <a:pt x="114133" y="6396"/>
                  </a:cubicBezTo>
                  <a:cubicBezTo>
                    <a:pt x="114133" y="9894"/>
                    <a:pt x="111235" y="12792"/>
                    <a:pt x="10773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A93BE0F9-27D9-488A-BDCD-F4BD3D7B1BE9}"/>
                </a:ext>
              </a:extLst>
            </p:cNvPr>
            <p:cNvSpPr/>
            <p:nvPr/>
          </p:nvSpPr>
          <p:spPr>
            <a:xfrm>
              <a:off x="7701475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80 w 69958"/>
                <a:gd name="connsiteY3" fmla="*/ 0 h 299823"/>
                <a:gd name="connsiteX4" fmla="*/ 65261 w 69958"/>
                <a:gd name="connsiteY4" fmla="*/ 0 h 299823"/>
                <a:gd name="connsiteX5" fmla="*/ 71658 w 69958"/>
                <a:gd name="connsiteY5" fmla="*/ 6396 h 299823"/>
                <a:gd name="connsiteX6" fmla="*/ 65261 w 69958"/>
                <a:gd name="connsiteY6" fmla="*/ 12792 h 299823"/>
                <a:gd name="connsiteX7" fmla="*/ 34580 w 69958"/>
                <a:gd name="connsiteY7" fmla="*/ 12792 h 299823"/>
                <a:gd name="connsiteX8" fmla="*/ 12792 w 69958"/>
                <a:gd name="connsiteY8" fmla="*/ 34580 h 299823"/>
                <a:gd name="connsiteX9" fmla="*/ 12792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8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80" y="0"/>
                  </a:cubicBezTo>
                  <a:lnTo>
                    <a:pt x="65261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1" y="12792"/>
                  </a:cubicBezTo>
                  <a:lnTo>
                    <a:pt x="34580" y="12792"/>
                  </a:lnTo>
                  <a:cubicBezTo>
                    <a:pt x="22587" y="12792"/>
                    <a:pt x="12792" y="22587"/>
                    <a:pt x="12792" y="34580"/>
                  </a:cubicBezTo>
                  <a:lnTo>
                    <a:pt x="12792" y="301423"/>
                  </a:lnTo>
                  <a:cubicBezTo>
                    <a:pt x="12792" y="305021"/>
                    <a:pt x="98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040396B-6604-488F-8995-5509928F1AFB}"/>
                </a:ext>
              </a:extLst>
            </p:cNvPr>
            <p:cNvSpPr/>
            <p:nvPr/>
          </p:nvSpPr>
          <p:spPr>
            <a:xfrm>
              <a:off x="7701393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1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6 w 89947"/>
                <a:gd name="connsiteY6" fmla="*/ 6396 h 89947"/>
                <a:gd name="connsiteX7" fmla="*/ 94026 w 89947"/>
                <a:gd name="connsiteY7" fmla="*/ 87649 h 89947"/>
                <a:gd name="connsiteX8" fmla="*/ 90029 w 89947"/>
                <a:gd name="connsiteY8" fmla="*/ 93545 h 89947"/>
                <a:gd name="connsiteX9" fmla="*/ 87630 w 89947"/>
                <a:gd name="connsiteY9" fmla="*/ 94045 h 89947"/>
                <a:gd name="connsiteX10" fmla="*/ 21869 w 89947"/>
                <a:gd name="connsiteY10" fmla="*/ 12792 h 89947"/>
                <a:gd name="connsiteX11" fmla="*/ 81234 w 89947"/>
                <a:gd name="connsiteY11" fmla="*/ 72158 h 89947"/>
                <a:gd name="connsiteX12" fmla="*/ 81234 w 89947"/>
                <a:gd name="connsiteY12" fmla="*/ 12792 h 89947"/>
                <a:gd name="connsiteX13" fmla="*/ 218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1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2" y="9095"/>
                    <a:pt x="-518" y="6296"/>
                    <a:pt x="481" y="3898"/>
                  </a:cubicBezTo>
                  <a:cubicBezTo>
                    <a:pt x="1481" y="1499"/>
                    <a:pt x="3780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6" y="2898"/>
                    <a:pt x="94026" y="6396"/>
                  </a:cubicBezTo>
                  <a:lnTo>
                    <a:pt x="94026" y="87649"/>
                  </a:lnTo>
                  <a:cubicBezTo>
                    <a:pt x="94026" y="90247"/>
                    <a:pt x="92427" y="92546"/>
                    <a:pt x="90029" y="93545"/>
                  </a:cubicBezTo>
                  <a:cubicBezTo>
                    <a:pt x="89329" y="93845"/>
                    <a:pt x="88530" y="94045"/>
                    <a:pt x="87630" y="94045"/>
                  </a:cubicBezTo>
                  <a:close/>
                  <a:moveTo>
                    <a:pt x="21869" y="12792"/>
                  </a:moveTo>
                  <a:lnTo>
                    <a:pt x="81234" y="72158"/>
                  </a:lnTo>
                  <a:lnTo>
                    <a:pt x="81234" y="12792"/>
                  </a:lnTo>
                  <a:lnTo>
                    <a:pt x="218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C9069F5-01BA-4162-8471-EA48B11BEE70}"/>
                </a:ext>
              </a:extLst>
            </p:cNvPr>
            <p:cNvSpPr/>
            <p:nvPr/>
          </p:nvSpPr>
          <p:spPr>
            <a:xfrm>
              <a:off x="7665596" y="4753532"/>
              <a:ext cx="229865" cy="469724"/>
            </a:xfrm>
            <a:custGeom>
              <a:avLst/>
              <a:gdLst>
                <a:gd name="connsiteX0" fmla="*/ 228966 w 229864"/>
                <a:gd name="connsiteY0" fmla="*/ 475121 h 469723"/>
                <a:gd name="connsiteX1" fmla="*/ 40876 w 229864"/>
                <a:gd name="connsiteY1" fmla="*/ 475121 h 469723"/>
                <a:gd name="connsiteX2" fmla="*/ 0 w 229864"/>
                <a:gd name="connsiteY2" fmla="*/ 434145 h 469723"/>
                <a:gd name="connsiteX3" fmla="*/ 0 w 229864"/>
                <a:gd name="connsiteY3" fmla="*/ 40876 h 469723"/>
                <a:gd name="connsiteX4" fmla="*/ 40876 w 229864"/>
                <a:gd name="connsiteY4" fmla="*/ 0 h 469723"/>
                <a:gd name="connsiteX5" fmla="*/ 135920 w 229864"/>
                <a:gd name="connsiteY5" fmla="*/ 0 h 469723"/>
                <a:gd name="connsiteX6" fmla="*/ 142316 w 229864"/>
                <a:gd name="connsiteY6" fmla="*/ 6396 h 469723"/>
                <a:gd name="connsiteX7" fmla="*/ 135920 w 229864"/>
                <a:gd name="connsiteY7" fmla="*/ 12792 h 469723"/>
                <a:gd name="connsiteX8" fmla="*/ 40876 w 229864"/>
                <a:gd name="connsiteY8" fmla="*/ 12792 h 469723"/>
                <a:gd name="connsiteX9" fmla="*/ 12793 w 229864"/>
                <a:gd name="connsiteY9" fmla="*/ 40876 h 469723"/>
                <a:gd name="connsiteX10" fmla="*/ 12793 w 229864"/>
                <a:gd name="connsiteY10" fmla="*/ 434145 h 469723"/>
                <a:gd name="connsiteX11" fmla="*/ 40876 w 229864"/>
                <a:gd name="connsiteY11" fmla="*/ 462328 h 469723"/>
                <a:gd name="connsiteX12" fmla="*/ 228966 w 229864"/>
                <a:gd name="connsiteY12" fmla="*/ 462328 h 469723"/>
                <a:gd name="connsiteX13" fmla="*/ 235362 w 229864"/>
                <a:gd name="connsiteY13" fmla="*/ 468725 h 469723"/>
                <a:gd name="connsiteX14" fmla="*/ 228966 w 229864"/>
                <a:gd name="connsiteY14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864" h="469723">
                  <a:moveTo>
                    <a:pt x="228966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5920" y="0"/>
                  </a:lnTo>
                  <a:cubicBezTo>
                    <a:pt x="139418" y="0"/>
                    <a:pt x="142316" y="2898"/>
                    <a:pt x="142316" y="6396"/>
                  </a:cubicBezTo>
                  <a:cubicBezTo>
                    <a:pt x="142316" y="9894"/>
                    <a:pt x="139418" y="12792"/>
                    <a:pt x="135920" y="12792"/>
                  </a:cubicBezTo>
                  <a:lnTo>
                    <a:pt x="40876" y="12792"/>
                  </a:lnTo>
                  <a:cubicBezTo>
                    <a:pt x="25385" y="12792"/>
                    <a:pt x="12793" y="25385"/>
                    <a:pt x="12793" y="40876"/>
                  </a:cubicBezTo>
                  <a:lnTo>
                    <a:pt x="12793" y="434145"/>
                  </a:lnTo>
                  <a:cubicBezTo>
                    <a:pt x="12793" y="449636"/>
                    <a:pt x="25385" y="462328"/>
                    <a:pt x="40876" y="462328"/>
                  </a:cubicBezTo>
                  <a:lnTo>
                    <a:pt x="228966" y="462328"/>
                  </a:lnTo>
                  <a:cubicBezTo>
                    <a:pt x="232463" y="462328"/>
                    <a:pt x="235362" y="465227"/>
                    <a:pt x="235362" y="468725"/>
                  </a:cubicBezTo>
                  <a:cubicBezTo>
                    <a:pt x="235362" y="472223"/>
                    <a:pt x="232463" y="475121"/>
                    <a:pt x="228966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262CC824-A074-4583-BA89-C202827C2EB2}"/>
                </a:ext>
              </a:extLst>
            </p:cNvPr>
            <p:cNvSpPr/>
            <p:nvPr/>
          </p:nvSpPr>
          <p:spPr>
            <a:xfrm>
              <a:off x="7874074" y="4753632"/>
              <a:ext cx="139918" cy="349794"/>
            </a:xfrm>
            <a:custGeom>
              <a:avLst/>
              <a:gdLst>
                <a:gd name="connsiteX0" fmla="*/ 136120 w 139917"/>
                <a:gd name="connsiteY0" fmla="*/ 358789 h 349794"/>
                <a:gd name="connsiteX1" fmla="*/ 129724 w 139917"/>
                <a:gd name="connsiteY1" fmla="*/ 352393 h 349794"/>
                <a:gd name="connsiteX2" fmla="*/ 129724 w 139917"/>
                <a:gd name="connsiteY2" fmla="*/ 40876 h 349794"/>
                <a:gd name="connsiteX3" fmla="*/ 101540 w 139917"/>
                <a:gd name="connsiteY3" fmla="*/ 12792 h 349794"/>
                <a:gd name="connsiteX4" fmla="*/ 6396 w 139917"/>
                <a:gd name="connsiteY4" fmla="*/ 12792 h 349794"/>
                <a:gd name="connsiteX5" fmla="*/ 0 w 139917"/>
                <a:gd name="connsiteY5" fmla="*/ 6396 h 349794"/>
                <a:gd name="connsiteX6" fmla="*/ 6396 w 139917"/>
                <a:gd name="connsiteY6" fmla="*/ 0 h 349794"/>
                <a:gd name="connsiteX7" fmla="*/ 101540 w 139917"/>
                <a:gd name="connsiteY7" fmla="*/ 0 h 349794"/>
                <a:gd name="connsiteX8" fmla="*/ 142516 w 139917"/>
                <a:gd name="connsiteY8" fmla="*/ 40876 h 349794"/>
                <a:gd name="connsiteX9" fmla="*/ 142516 w 139917"/>
                <a:gd name="connsiteY9" fmla="*/ 352393 h 349794"/>
                <a:gd name="connsiteX10" fmla="*/ 136120 w 139917"/>
                <a:gd name="connsiteY10" fmla="*/ 358789 h 34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917" h="349794">
                  <a:moveTo>
                    <a:pt x="136120" y="358789"/>
                  </a:moveTo>
                  <a:cubicBezTo>
                    <a:pt x="132622" y="358789"/>
                    <a:pt x="129724" y="355891"/>
                    <a:pt x="129724" y="352393"/>
                  </a:cubicBezTo>
                  <a:lnTo>
                    <a:pt x="129724" y="40876"/>
                  </a:lnTo>
                  <a:cubicBezTo>
                    <a:pt x="129724" y="25385"/>
                    <a:pt x="117131" y="12792"/>
                    <a:pt x="101540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1540" y="0"/>
                  </a:lnTo>
                  <a:cubicBezTo>
                    <a:pt x="124127" y="0"/>
                    <a:pt x="142516" y="18289"/>
                    <a:pt x="142516" y="40876"/>
                  </a:cubicBezTo>
                  <a:lnTo>
                    <a:pt x="142516" y="352393"/>
                  </a:lnTo>
                  <a:cubicBezTo>
                    <a:pt x="142516" y="355891"/>
                    <a:pt x="139718" y="358789"/>
                    <a:pt x="136120" y="35878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DBBB7DEF-0FE8-446C-B9B5-1A1B6BB96764}"/>
                </a:ext>
              </a:extLst>
            </p:cNvPr>
            <p:cNvSpPr/>
            <p:nvPr/>
          </p:nvSpPr>
          <p:spPr>
            <a:xfrm>
              <a:off x="7746649" y="4714055"/>
              <a:ext cx="179894" cy="129924"/>
            </a:xfrm>
            <a:custGeom>
              <a:avLst/>
              <a:gdLst>
                <a:gd name="connsiteX0" fmla="*/ 108236 w 179894"/>
                <a:gd name="connsiteY0" fmla="*/ 134321 h 129923"/>
                <a:gd name="connsiteX1" fmla="*/ 80652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4 w 179894"/>
                <a:gd name="connsiteY6" fmla="*/ 0 h 129923"/>
                <a:gd name="connsiteX7" fmla="*/ 139918 w 179894"/>
                <a:gd name="connsiteY7" fmla="*/ 39577 h 129923"/>
                <a:gd name="connsiteX8" fmla="*/ 182492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6 w 179894"/>
                <a:gd name="connsiteY11" fmla="*/ 134321 h 129923"/>
                <a:gd name="connsiteX12" fmla="*/ 12792 w 179894"/>
                <a:gd name="connsiteY12" fmla="*/ 52369 h 129923"/>
                <a:gd name="connsiteX13" fmla="*/ 12792 w 179894"/>
                <a:gd name="connsiteY13" fmla="*/ 53669 h 129923"/>
                <a:gd name="connsiteX14" fmla="*/ 80652 w 179894"/>
                <a:gd name="connsiteY14" fmla="*/ 121529 h 129923"/>
                <a:gd name="connsiteX15" fmla="*/ 108236 w 179894"/>
                <a:gd name="connsiteY15" fmla="*/ 121529 h 129923"/>
                <a:gd name="connsiteX16" fmla="*/ 176096 w 179894"/>
                <a:gd name="connsiteY16" fmla="*/ 53669 h 129923"/>
                <a:gd name="connsiteX17" fmla="*/ 176096 w 179894"/>
                <a:gd name="connsiteY17" fmla="*/ 52369 h 129923"/>
                <a:gd name="connsiteX18" fmla="*/ 134021 w 179894"/>
                <a:gd name="connsiteY18" fmla="*/ 52369 h 129923"/>
                <a:gd name="connsiteX19" fmla="*/ 127625 w 179894"/>
                <a:gd name="connsiteY19" fmla="*/ 45973 h 129923"/>
                <a:gd name="connsiteX20" fmla="*/ 94544 w 179894"/>
                <a:gd name="connsiteY20" fmla="*/ 12792 h 129923"/>
                <a:gd name="connsiteX21" fmla="*/ 61464 w 179894"/>
                <a:gd name="connsiteY21" fmla="*/ 45973 h 129923"/>
                <a:gd name="connsiteX22" fmla="*/ 55067 w 179894"/>
                <a:gd name="connsiteY22" fmla="*/ 52369 h 129923"/>
                <a:gd name="connsiteX23" fmla="*/ 12792 w 179894"/>
                <a:gd name="connsiteY23" fmla="*/ 52369 h 129923"/>
                <a:gd name="connsiteX24" fmla="*/ 140417 w 179894"/>
                <a:gd name="connsiteY24" fmla="*/ 45973 h 129923"/>
                <a:gd name="connsiteX25" fmla="*/ 140417 w 179894"/>
                <a:gd name="connsiteY25" fmla="*/ 45973 h 129923"/>
                <a:gd name="connsiteX26" fmla="*/ 140417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6" y="134321"/>
                  </a:moveTo>
                  <a:lnTo>
                    <a:pt x="80652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8" y="39577"/>
                    <a:pt x="6396" y="39577"/>
                  </a:cubicBezTo>
                  <a:lnTo>
                    <a:pt x="48971" y="39577"/>
                  </a:lnTo>
                  <a:cubicBezTo>
                    <a:pt x="52069" y="17290"/>
                    <a:pt x="71258" y="0"/>
                    <a:pt x="94444" y="0"/>
                  </a:cubicBezTo>
                  <a:cubicBezTo>
                    <a:pt x="117630" y="0"/>
                    <a:pt x="136820" y="17190"/>
                    <a:pt x="139918" y="39577"/>
                  </a:cubicBezTo>
                  <a:lnTo>
                    <a:pt x="182492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0" y="134321"/>
                    <a:pt x="108236" y="134321"/>
                  </a:cubicBezTo>
                  <a:close/>
                  <a:moveTo>
                    <a:pt x="12792" y="52369"/>
                  </a:moveTo>
                  <a:lnTo>
                    <a:pt x="12792" y="53669"/>
                  </a:lnTo>
                  <a:cubicBezTo>
                    <a:pt x="12792" y="91047"/>
                    <a:pt x="43274" y="121529"/>
                    <a:pt x="80652" y="121529"/>
                  </a:cubicBezTo>
                  <a:lnTo>
                    <a:pt x="108236" y="121529"/>
                  </a:lnTo>
                  <a:cubicBezTo>
                    <a:pt x="145614" y="121529"/>
                    <a:pt x="176096" y="91047"/>
                    <a:pt x="176096" y="53669"/>
                  </a:cubicBezTo>
                  <a:lnTo>
                    <a:pt x="176096" y="52369"/>
                  </a:lnTo>
                  <a:lnTo>
                    <a:pt x="134021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3" y="12792"/>
                    <a:pt x="94544" y="12792"/>
                  </a:cubicBezTo>
                  <a:cubicBezTo>
                    <a:pt x="76255" y="12792"/>
                    <a:pt x="61464" y="27684"/>
                    <a:pt x="61464" y="45973"/>
                  </a:cubicBezTo>
                  <a:cubicBezTo>
                    <a:pt x="61464" y="49471"/>
                    <a:pt x="58565" y="52369"/>
                    <a:pt x="55067" y="52369"/>
                  </a:cubicBezTo>
                  <a:lnTo>
                    <a:pt x="12792" y="52369"/>
                  </a:lnTo>
                  <a:close/>
                  <a:moveTo>
                    <a:pt x="140417" y="45973"/>
                  </a:moveTo>
                  <a:lnTo>
                    <a:pt x="140417" y="45973"/>
                  </a:lnTo>
                  <a:lnTo>
                    <a:pt x="140417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7EDE13A7-3B4B-4B7D-A3D4-2DB178E70F36}"/>
                </a:ext>
              </a:extLst>
            </p:cNvPr>
            <p:cNvSpPr/>
            <p:nvPr/>
          </p:nvSpPr>
          <p:spPr>
            <a:xfrm>
              <a:off x="7813509" y="4868664"/>
              <a:ext cx="49971" cy="9994"/>
            </a:xfrm>
            <a:custGeom>
              <a:avLst/>
              <a:gdLst>
                <a:gd name="connsiteX0" fmla="*/ 48871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871 w 49970"/>
                <a:gd name="connsiteY4" fmla="*/ 0 h 9994"/>
                <a:gd name="connsiteX5" fmla="*/ 55267 w 49970"/>
                <a:gd name="connsiteY5" fmla="*/ 6396 h 9994"/>
                <a:gd name="connsiteX6" fmla="*/ 48871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87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871" y="0"/>
                  </a:lnTo>
                  <a:cubicBezTo>
                    <a:pt x="52369" y="0"/>
                    <a:pt x="55267" y="2898"/>
                    <a:pt x="55267" y="6396"/>
                  </a:cubicBezTo>
                  <a:cubicBezTo>
                    <a:pt x="55267" y="9894"/>
                    <a:pt x="52369" y="12792"/>
                    <a:pt x="4887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0DAA1210-8D74-4AA5-92D8-D044AE00D684}"/>
                </a:ext>
              </a:extLst>
            </p:cNvPr>
            <p:cNvSpPr/>
            <p:nvPr/>
          </p:nvSpPr>
          <p:spPr>
            <a:xfrm>
              <a:off x="7746748" y="491333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BE60B386-AADA-4F0A-843F-EDFD2A5EDEA6}"/>
                </a:ext>
              </a:extLst>
            </p:cNvPr>
            <p:cNvSpPr/>
            <p:nvPr/>
          </p:nvSpPr>
          <p:spPr>
            <a:xfrm>
              <a:off x="7746748" y="494212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0143A345-66CE-4216-8E90-589093765C77}"/>
                </a:ext>
              </a:extLst>
            </p:cNvPr>
            <p:cNvSpPr/>
            <p:nvPr/>
          </p:nvSpPr>
          <p:spPr>
            <a:xfrm>
              <a:off x="7746748" y="497080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EBF8F762-9B41-42DE-892E-2D01368B3B09}"/>
                </a:ext>
              </a:extLst>
            </p:cNvPr>
            <p:cNvSpPr/>
            <p:nvPr/>
          </p:nvSpPr>
          <p:spPr>
            <a:xfrm>
              <a:off x="7746748" y="499948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C98788A7-C8B3-4F98-8B76-0EA59AD8EEE6}"/>
                </a:ext>
              </a:extLst>
            </p:cNvPr>
            <p:cNvSpPr/>
            <p:nvPr/>
          </p:nvSpPr>
          <p:spPr>
            <a:xfrm>
              <a:off x="7746748" y="502817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3E174FD8-02BE-435B-9DAF-BA2D663677EC}"/>
                </a:ext>
              </a:extLst>
            </p:cNvPr>
            <p:cNvSpPr/>
            <p:nvPr/>
          </p:nvSpPr>
          <p:spPr>
            <a:xfrm>
              <a:off x="7746748" y="505695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24F6F372-875D-4C89-83D7-FBAD101340C9}"/>
                </a:ext>
              </a:extLst>
            </p:cNvPr>
            <p:cNvSpPr/>
            <p:nvPr/>
          </p:nvSpPr>
          <p:spPr>
            <a:xfrm>
              <a:off x="7834697" y="5085637"/>
              <a:ext cx="99941" cy="9994"/>
            </a:xfrm>
            <a:custGeom>
              <a:avLst/>
              <a:gdLst>
                <a:gd name="connsiteX0" fmla="*/ 94444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4444 w 99941"/>
                <a:gd name="connsiteY4" fmla="*/ 0 h 9994"/>
                <a:gd name="connsiteX5" fmla="*/ 100840 w 99941"/>
                <a:gd name="connsiteY5" fmla="*/ 6396 h 9994"/>
                <a:gd name="connsiteX6" fmla="*/ 94444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4444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94444" y="0"/>
                  </a:lnTo>
                  <a:cubicBezTo>
                    <a:pt x="97942" y="0"/>
                    <a:pt x="100840" y="2898"/>
                    <a:pt x="100840" y="6396"/>
                  </a:cubicBezTo>
                  <a:cubicBezTo>
                    <a:pt x="100840" y="9894"/>
                    <a:pt x="97942" y="12792"/>
                    <a:pt x="9444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77A47916-721C-4E2F-AEDC-D06A1C191A33}"/>
                </a:ext>
              </a:extLst>
            </p:cNvPr>
            <p:cNvSpPr/>
            <p:nvPr/>
          </p:nvSpPr>
          <p:spPr>
            <a:xfrm>
              <a:off x="7814109" y="47329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8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2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8" y="12093"/>
                    <a:pt x="53968" y="26984"/>
                  </a:cubicBezTo>
                  <a:cubicBezTo>
                    <a:pt x="53968" y="41775"/>
                    <a:pt x="41875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2" y="19189"/>
                    <a:pt x="12792" y="26984"/>
                  </a:cubicBezTo>
                  <a:cubicBezTo>
                    <a:pt x="12792" y="34780"/>
                    <a:pt x="19189" y="41176"/>
                    <a:pt x="26984" y="41176"/>
                  </a:cubicBezTo>
                  <a:cubicBezTo>
                    <a:pt x="34779" y="41176"/>
                    <a:pt x="41176" y="34780"/>
                    <a:pt x="41176" y="26984"/>
                  </a:cubicBezTo>
                  <a:cubicBezTo>
                    <a:pt x="41176" y="19189"/>
                    <a:pt x="34879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6E22CAA1-F5E1-4778-ADB9-E4EA0026990A}"/>
                </a:ext>
              </a:extLst>
            </p:cNvPr>
            <p:cNvSpPr/>
            <p:nvPr/>
          </p:nvSpPr>
          <p:spPr>
            <a:xfrm>
              <a:off x="7582045" y="5126113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CE3B66E-82D1-4903-A00E-BBB5AA61DCFC}"/>
                </a:ext>
              </a:extLst>
            </p:cNvPr>
            <p:cNvSpPr/>
            <p:nvPr/>
          </p:nvSpPr>
          <p:spPr>
            <a:xfrm>
              <a:off x="7593238" y="5114920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7A50C87-FB3A-44CF-9930-9E063CA450E2}"/>
                </a:ext>
              </a:extLst>
            </p:cNvPr>
            <p:cNvSpPr/>
            <p:nvPr/>
          </p:nvSpPr>
          <p:spPr>
            <a:xfrm>
              <a:off x="7549265" y="5034267"/>
              <a:ext cx="39977" cy="39977"/>
            </a:xfrm>
            <a:custGeom>
              <a:avLst/>
              <a:gdLst>
                <a:gd name="connsiteX0" fmla="*/ 21787 w 39976"/>
                <a:gd name="connsiteY0" fmla="*/ 43575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5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1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5"/>
                  </a:moveTo>
                  <a:cubicBezTo>
                    <a:pt x="9794" y="43575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5"/>
                    <a:pt x="21787" y="43575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1" y="26584"/>
                    <a:pt x="30781" y="21687"/>
                  </a:cubicBezTo>
                  <a:cubicBezTo>
                    <a:pt x="30781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F96D7F34-0252-46F8-B245-9CA9A06034E8}"/>
                </a:ext>
              </a:extLst>
            </p:cNvPr>
            <p:cNvSpPr/>
            <p:nvPr/>
          </p:nvSpPr>
          <p:spPr>
            <a:xfrm>
              <a:off x="7604732" y="497450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A1401EBE-D739-4FCB-B181-60572BA80203}"/>
                </a:ext>
              </a:extLst>
            </p:cNvPr>
            <p:cNvSpPr/>
            <p:nvPr/>
          </p:nvSpPr>
          <p:spPr>
            <a:xfrm>
              <a:off x="7621322" y="495801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7C1FD0F7-B892-43BF-90FB-C604F604533D}"/>
                </a:ext>
              </a:extLst>
            </p:cNvPr>
            <p:cNvSpPr/>
            <p:nvPr/>
          </p:nvSpPr>
          <p:spPr>
            <a:xfrm>
              <a:off x="7534810" y="4892468"/>
              <a:ext cx="59965" cy="59965"/>
            </a:xfrm>
            <a:custGeom>
              <a:avLst/>
              <a:gdLst>
                <a:gd name="connsiteX0" fmla="*/ 30944 w 59964"/>
                <a:gd name="connsiteY0" fmla="*/ 62046 h 59964"/>
                <a:gd name="connsiteX1" fmla="*/ 462 w 59964"/>
                <a:gd name="connsiteY1" fmla="*/ 36461 h 59964"/>
                <a:gd name="connsiteX2" fmla="*/ 5559 w 59964"/>
                <a:gd name="connsiteY2" fmla="*/ 13275 h 59964"/>
                <a:gd name="connsiteX3" fmla="*/ 25548 w 59964"/>
                <a:gd name="connsiteY3" fmla="*/ 482 h 59964"/>
                <a:gd name="connsiteX4" fmla="*/ 61426 w 59964"/>
                <a:gd name="connsiteY4" fmla="*/ 25568 h 59964"/>
                <a:gd name="connsiteX5" fmla="*/ 56330 w 59964"/>
                <a:gd name="connsiteY5" fmla="*/ 48754 h 59964"/>
                <a:gd name="connsiteX6" fmla="*/ 36342 w 59964"/>
                <a:gd name="connsiteY6" fmla="*/ 61546 h 59964"/>
                <a:gd name="connsiteX7" fmla="*/ 30944 w 59964"/>
                <a:gd name="connsiteY7" fmla="*/ 62046 h 59964"/>
                <a:gd name="connsiteX8" fmla="*/ 30944 w 59964"/>
                <a:gd name="connsiteY8" fmla="*/ 12875 h 59964"/>
                <a:gd name="connsiteX9" fmla="*/ 27746 w 59964"/>
                <a:gd name="connsiteY9" fmla="*/ 13175 h 59964"/>
                <a:gd name="connsiteX10" fmla="*/ 16053 w 59964"/>
                <a:gd name="connsiteY10" fmla="*/ 20671 h 59964"/>
                <a:gd name="connsiteX11" fmla="*/ 13055 w 59964"/>
                <a:gd name="connsiteY11" fmla="*/ 34262 h 59964"/>
                <a:gd name="connsiteX12" fmla="*/ 34143 w 59964"/>
                <a:gd name="connsiteY12" fmla="*/ 48954 h 59964"/>
                <a:gd name="connsiteX13" fmla="*/ 45835 w 59964"/>
                <a:gd name="connsiteY13" fmla="*/ 41458 h 59964"/>
                <a:gd name="connsiteX14" fmla="*/ 48834 w 59964"/>
                <a:gd name="connsiteY14" fmla="*/ 27866 h 59964"/>
                <a:gd name="connsiteX15" fmla="*/ 30944 w 59964"/>
                <a:gd name="connsiteY15" fmla="*/ 1287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64" h="59964">
                  <a:moveTo>
                    <a:pt x="30944" y="62046"/>
                  </a:moveTo>
                  <a:cubicBezTo>
                    <a:pt x="16153" y="62046"/>
                    <a:pt x="3061" y="51452"/>
                    <a:pt x="462" y="36461"/>
                  </a:cubicBezTo>
                  <a:cubicBezTo>
                    <a:pt x="-937" y="28266"/>
                    <a:pt x="862" y="20071"/>
                    <a:pt x="5559" y="13275"/>
                  </a:cubicBezTo>
                  <a:cubicBezTo>
                    <a:pt x="10256" y="6479"/>
                    <a:pt x="17352" y="1982"/>
                    <a:pt x="25548" y="482"/>
                  </a:cubicBezTo>
                  <a:cubicBezTo>
                    <a:pt x="42338" y="-2516"/>
                    <a:pt x="58528" y="8777"/>
                    <a:pt x="61426" y="25568"/>
                  </a:cubicBezTo>
                  <a:cubicBezTo>
                    <a:pt x="62826" y="33663"/>
                    <a:pt x="61027" y="41958"/>
                    <a:pt x="56330" y="48754"/>
                  </a:cubicBezTo>
                  <a:cubicBezTo>
                    <a:pt x="51632" y="55550"/>
                    <a:pt x="44536" y="60047"/>
                    <a:pt x="36342" y="61546"/>
                  </a:cubicBezTo>
                  <a:cubicBezTo>
                    <a:pt x="34542" y="61946"/>
                    <a:pt x="32743" y="62046"/>
                    <a:pt x="30944" y="62046"/>
                  </a:cubicBezTo>
                  <a:close/>
                  <a:moveTo>
                    <a:pt x="30944" y="12875"/>
                  </a:moveTo>
                  <a:cubicBezTo>
                    <a:pt x="29945" y="12875"/>
                    <a:pt x="28846" y="12975"/>
                    <a:pt x="27746" y="13175"/>
                  </a:cubicBezTo>
                  <a:cubicBezTo>
                    <a:pt x="22949" y="13974"/>
                    <a:pt x="18752" y="16673"/>
                    <a:pt x="16053" y="20671"/>
                  </a:cubicBezTo>
                  <a:cubicBezTo>
                    <a:pt x="13255" y="24668"/>
                    <a:pt x="12155" y="29465"/>
                    <a:pt x="13055" y="34262"/>
                  </a:cubicBezTo>
                  <a:cubicBezTo>
                    <a:pt x="14754" y="44157"/>
                    <a:pt x="24248" y="50753"/>
                    <a:pt x="34143" y="48954"/>
                  </a:cubicBezTo>
                  <a:cubicBezTo>
                    <a:pt x="38940" y="48154"/>
                    <a:pt x="43137" y="45456"/>
                    <a:pt x="45835" y="41458"/>
                  </a:cubicBezTo>
                  <a:cubicBezTo>
                    <a:pt x="48634" y="37461"/>
                    <a:pt x="49633" y="32664"/>
                    <a:pt x="48834" y="27866"/>
                  </a:cubicBezTo>
                  <a:cubicBezTo>
                    <a:pt x="47335" y="19171"/>
                    <a:pt x="39639" y="12875"/>
                    <a:pt x="30944" y="128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8FD391F-6565-4BAE-81C2-972C22CAD99E}"/>
                </a:ext>
              </a:extLst>
            </p:cNvPr>
            <p:cNvSpPr/>
            <p:nvPr/>
          </p:nvSpPr>
          <p:spPr>
            <a:xfrm>
              <a:off x="7574774" y="4838807"/>
              <a:ext cx="19988" cy="19988"/>
            </a:xfrm>
            <a:custGeom>
              <a:avLst/>
              <a:gdLst>
                <a:gd name="connsiteX0" fmla="*/ 22262 w 19988"/>
                <a:gd name="connsiteY0" fmla="*/ 28758 h 19988"/>
                <a:gd name="connsiteX1" fmla="*/ 17764 w 19988"/>
                <a:gd name="connsiteY1" fmla="*/ 26859 h 19988"/>
                <a:gd name="connsiteX2" fmla="*/ 1874 w 19988"/>
                <a:gd name="connsiteY2" fmla="*/ 109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859 h 19988"/>
                <a:gd name="connsiteX7" fmla="*/ 22262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758"/>
                  </a:moveTo>
                  <a:cubicBezTo>
                    <a:pt x="20663" y="28758"/>
                    <a:pt x="18963" y="28159"/>
                    <a:pt x="17764" y="26859"/>
                  </a:cubicBezTo>
                  <a:lnTo>
                    <a:pt x="1874" y="10969"/>
                  </a:lnTo>
                  <a:cubicBezTo>
                    <a:pt x="-625" y="84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361"/>
                    <a:pt x="26859" y="26859"/>
                  </a:cubicBezTo>
                  <a:cubicBezTo>
                    <a:pt x="25560" y="28159"/>
                    <a:pt x="23961" y="28758"/>
                    <a:pt x="22262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4414C591-006D-4F3A-80AD-52C9F9B22385}"/>
                </a:ext>
              </a:extLst>
            </p:cNvPr>
            <p:cNvSpPr/>
            <p:nvPr/>
          </p:nvSpPr>
          <p:spPr>
            <a:xfrm>
              <a:off x="7574774" y="4838807"/>
              <a:ext cx="19988" cy="19988"/>
            </a:xfrm>
            <a:custGeom>
              <a:avLst/>
              <a:gdLst>
                <a:gd name="connsiteX0" fmla="*/ 6371 w 19988"/>
                <a:gd name="connsiteY0" fmla="*/ 28758 h 19988"/>
                <a:gd name="connsiteX1" fmla="*/ 1874 w 19988"/>
                <a:gd name="connsiteY1" fmla="*/ 268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969 h 19988"/>
                <a:gd name="connsiteX6" fmla="*/ 10968 w 19988"/>
                <a:gd name="connsiteY6" fmla="*/ 26859 h 19988"/>
                <a:gd name="connsiteX7" fmla="*/ 6371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758"/>
                  </a:moveTo>
                  <a:cubicBezTo>
                    <a:pt x="4772" y="28758"/>
                    <a:pt x="3073" y="28159"/>
                    <a:pt x="1874" y="26859"/>
                  </a:cubicBezTo>
                  <a:cubicBezTo>
                    <a:pt x="-625" y="243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261" y="-625"/>
                    <a:pt x="26859" y="1874"/>
                  </a:cubicBezTo>
                  <a:cubicBezTo>
                    <a:pt x="29358" y="4372"/>
                    <a:pt x="29358" y="8470"/>
                    <a:pt x="26859" y="10969"/>
                  </a:cubicBezTo>
                  <a:lnTo>
                    <a:pt x="10968" y="26859"/>
                  </a:lnTo>
                  <a:cubicBezTo>
                    <a:pt x="9669" y="28159"/>
                    <a:pt x="7970" y="28758"/>
                    <a:pt x="6371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BC9025A0-B79D-4430-9F00-D8BE002BA4C0}"/>
                </a:ext>
              </a:extLst>
            </p:cNvPr>
            <p:cNvSpPr/>
            <p:nvPr/>
          </p:nvSpPr>
          <p:spPr>
            <a:xfrm>
              <a:off x="7883668" y="5095331"/>
              <a:ext cx="189888" cy="189888"/>
            </a:xfrm>
            <a:custGeom>
              <a:avLst/>
              <a:gdLst>
                <a:gd name="connsiteX0" fmla="*/ 98642 w 189888"/>
                <a:gd name="connsiteY0" fmla="*/ 197284 h 189888"/>
                <a:gd name="connsiteX1" fmla="*/ 0 w 189888"/>
                <a:gd name="connsiteY1" fmla="*/ 98642 h 189888"/>
                <a:gd name="connsiteX2" fmla="*/ 98642 w 189888"/>
                <a:gd name="connsiteY2" fmla="*/ 0 h 189888"/>
                <a:gd name="connsiteX3" fmla="*/ 197284 w 189888"/>
                <a:gd name="connsiteY3" fmla="*/ 98642 h 189888"/>
                <a:gd name="connsiteX4" fmla="*/ 98642 w 189888"/>
                <a:gd name="connsiteY4" fmla="*/ 197284 h 189888"/>
                <a:gd name="connsiteX5" fmla="*/ 98642 w 189888"/>
                <a:gd name="connsiteY5" fmla="*/ 12792 h 189888"/>
                <a:gd name="connsiteX6" fmla="*/ 12793 w 189888"/>
                <a:gd name="connsiteY6" fmla="*/ 98642 h 189888"/>
                <a:gd name="connsiteX7" fmla="*/ 98642 w 189888"/>
                <a:gd name="connsiteY7" fmla="*/ 184492 h 189888"/>
                <a:gd name="connsiteX8" fmla="*/ 184492 w 189888"/>
                <a:gd name="connsiteY8" fmla="*/ 98642 h 189888"/>
                <a:gd name="connsiteX9" fmla="*/ 98642 w 189888"/>
                <a:gd name="connsiteY9" fmla="*/ 12792 h 1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88" h="189888">
                  <a:moveTo>
                    <a:pt x="98642" y="197284"/>
                  </a:moveTo>
                  <a:cubicBezTo>
                    <a:pt x="44274" y="197284"/>
                    <a:pt x="0" y="153010"/>
                    <a:pt x="0" y="98642"/>
                  </a:cubicBezTo>
                  <a:cubicBezTo>
                    <a:pt x="0" y="44274"/>
                    <a:pt x="44274" y="0"/>
                    <a:pt x="98642" y="0"/>
                  </a:cubicBezTo>
                  <a:cubicBezTo>
                    <a:pt x="153010" y="0"/>
                    <a:pt x="197284" y="44274"/>
                    <a:pt x="197284" y="98642"/>
                  </a:cubicBezTo>
                  <a:cubicBezTo>
                    <a:pt x="197284" y="153010"/>
                    <a:pt x="153010" y="197284"/>
                    <a:pt x="98642" y="197284"/>
                  </a:cubicBezTo>
                  <a:close/>
                  <a:moveTo>
                    <a:pt x="98642" y="12792"/>
                  </a:moveTo>
                  <a:cubicBezTo>
                    <a:pt x="51270" y="12792"/>
                    <a:pt x="12793" y="51270"/>
                    <a:pt x="12793" y="98642"/>
                  </a:cubicBezTo>
                  <a:cubicBezTo>
                    <a:pt x="12793" y="146014"/>
                    <a:pt x="51270" y="184492"/>
                    <a:pt x="98642" y="184492"/>
                  </a:cubicBezTo>
                  <a:cubicBezTo>
                    <a:pt x="146014" y="184492"/>
                    <a:pt x="184492" y="146014"/>
                    <a:pt x="184492" y="98642"/>
                  </a:cubicBezTo>
                  <a:cubicBezTo>
                    <a:pt x="184492" y="51270"/>
                    <a:pt x="146014" y="12792"/>
                    <a:pt x="9864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759A8163-E761-4F78-8CF7-FEB75CC2C588}"/>
                </a:ext>
              </a:extLst>
            </p:cNvPr>
            <p:cNvSpPr/>
            <p:nvPr/>
          </p:nvSpPr>
          <p:spPr>
            <a:xfrm>
              <a:off x="7930241" y="5187577"/>
              <a:ext cx="99941" cy="9994"/>
            </a:xfrm>
            <a:custGeom>
              <a:avLst/>
              <a:gdLst>
                <a:gd name="connsiteX0" fmla="*/ 97742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7742 w 99941"/>
                <a:gd name="connsiteY4" fmla="*/ 0 h 9994"/>
                <a:gd name="connsiteX5" fmla="*/ 104139 w 99941"/>
                <a:gd name="connsiteY5" fmla="*/ 6396 h 9994"/>
                <a:gd name="connsiteX6" fmla="*/ 97742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7742" y="12792"/>
                  </a:moveTo>
                  <a:lnTo>
                    <a:pt x="6396" y="12792"/>
                  </a:lnTo>
                  <a:cubicBezTo>
                    <a:pt x="2798" y="12792"/>
                    <a:pt x="0" y="9894"/>
                    <a:pt x="0" y="6396"/>
                  </a:cubicBezTo>
                  <a:cubicBezTo>
                    <a:pt x="0" y="2798"/>
                    <a:pt x="2798" y="0"/>
                    <a:pt x="6396" y="0"/>
                  </a:cubicBezTo>
                  <a:lnTo>
                    <a:pt x="97742" y="0"/>
                  </a:lnTo>
                  <a:cubicBezTo>
                    <a:pt x="101241" y="0"/>
                    <a:pt x="104139" y="2798"/>
                    <a:pt x="104139" y="6396"/>
                  </a:cubicBezTo>
                  <a:cubicBezTo>
                    <a:pt x="104139" y="9894"/>
                    <a:pt x="101241" y="12792"/>
                    <a:pt x="9774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8" name="Group 957">
            <a:extLst>
              <a:ext uri="{FF2B5EF4-FFF2-40B4-BE49-F238E27FC236}">
                <a16:creationId xmlns:a16="http://schemas.microsoft.com/office/drawing/2014/main" id="{99B94F46-3A22-487D-9EE6-B8937837CD03}"/>
              </a:ext>
            </a:extLst>
          </p:cNvPr>
          <p:cNvGrpSpPr/>
          <p:nvPr/>
        </p:nvGrpSpPr>
        <p:grpSpPr>
          <a:xfrm>
            <a:off x="11010667" y="4714055"/>
            <a:ext cx="538746" cy="571164"/>
            <a:chOff x="11010667" y="4714055"/>
            <a:chExt cx="538746" cy="571164"/>
          </a:xfrm>
          <a:solidFill>
            <a:srgbClr val="FFFFFF"/>
          </a:solidFill>
        </p:grpSpPr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880F5413-54C6-4E02-9707-8C03BEA3920A}"/>
                </a:ext>
              </a:extLst>
            </p:cNvPr>
            <p:cNvSpPr/>
            <p:nvPr/>
          </p:nvSpPr>
          <p:spPr>
            <a:xfrm>
              <a:off x="11384810" y="4804202"/>
              <a:ext cx="69959" cy="299824"/>
            </a:xfrm>
            <a:custGeom>
              <a:avLst/>
              <a:gdLst>
                <a:gd name="connsiteX0" fmla="*/ 65362 w 69958"/>
                <a:gd name="connsiteY0" fmla="*/ 304221 h 299823"/>
                <a:gd name="connsiteX1" fmla="*/ 58966 w 69958"/>
                <a:gd name="connsiteY1" fmla="*/ 297825 h 299823"/>
                <a:gd name="connsiteX2" fmla="*/ 58966 w 69958"/>
                <a:gd name="connsiteY2" fmla="*/ 34580 h 299823"/>
                <a:gd name="connsiteX3" fmla="*/ 37178 w 69958"/>
                <a:gd name="connsiteY3" fmla="*/ 12792 h 299823"/>
                <a:gd name="connsiteX4" fmla="*/ 6396 w 69958"/>
                <a:gd name="connsiteY4" fmla="*/ 12792 h 299823"/>
                <a:gd name="connsiteX5" fmla="*/ 0 w 69958"/>
                <a:gd name="connsiteY5" fmla="*/ 6396 h 299823"/>
                <a:gd name="connsiteX6" fmla="*/ 6396 w 69958"/>
                <a:gd name="connsiteY6" fmla="*/ 0 h 299823"/>
                <a:gd name="connsiteX7" fmla="*/ 37178 w 69958"/>
                <a:gd name="connsiteY7" fmla="*/ 0 h 299823"/>
                <a:gd name="connsiteX8" fmla="*/ 71758 w 69958"/>
                <a:gd name="connsiteY8" fmla="*/ 34580 h 299823"/>
                <a:gd name="connsiteX9" fmla="*/ 71758 w 69958"/>
                <a:gd name="connsiteY9" fmla="*/ 297825 h 299823"/>
                <a:gd name="connsiteX10" fmla="*/ 65362 w 69958"/>
                <a:gd name="connsiteY10" fmla="*/ 304221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5362" y="304221"/>
                  </a:moveTo>
                  <a:cubicBezTo>
                    <a:pt x="61864" y="304221"/>
                    <a:pt x="58966" y="301323"/>
                    <a:pt x="58966" y="297825"/>
                  </a:cubicBezTo>
                  <a:lnTo>
                    <a:pt x="58966" y="34580"/>
                  </a:lnTo>
                  <a:cubicBezTo>
                    <a:pt x="58966" y="22587"/>
                    <a:pt x="49172" y="12792"/>
                    <a:pt x="37178" y="12792"/>
                  </a:cubicBez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37178" y="0"/>
                  </a:lnTo>
                  <a:cubicBezTo>
                    <a:pt x="56267" y="0"/>
                    <a:pt x="71758" y="15491"/>
                    <a:pt x="71758" y="34580"/>
                  </a:cubicBezTo>
                  <a:lnTo>
                    <a:pt x="71758" y="297825"/>
                  </a:lnTo>
                  <a:cubicBezTo>
                    <a:pt x="71758" y="301323"/>
                    <a:pt x="68960" y="304221"/>
                    <a:pt x="65362" y="3042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36E0693E-81DE-40AC-BE1B-1B53E43C8404}"/>
                </a:ext>
              </a:extLst>
            </p:cNvPr>
            <p:cNvSpPr/>
            <p:nvPr/>
          </p:nvSpPr>
          <p:spPr>
            <a:xfrm>
              <a:off x="11258484" y="5180481"/>
              <a:ext cx="109935" cy="9994"/>
            </a:xfrm>
            <a:custGeom>
              <a:avLst/>
              <a:gdLst>
                <a:gd name="connsiteX0" fmla="*/ 1077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7737 w 109935"/>
                <a:gd name="connsiteY4" fmla="*/ 0 h 9994"/>
                <a:gd name="connsiteX5" fmla="*/ 114133 w 109935"/>
                <a:gd name="connsiteY5" fmla="*/ 6396 h 9994"/>
                <a:gd name="connsiteX6" fmla="*/ 1077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773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799" y="0"/>
                    <a:pt x="6396" y="0"/>
                  </a:cubicBezTo>
                  <a:lnTo>
                    <a:pt x="107737" y="0"/>
                  </a:lnTo>
                  <a:cubicBezTo>
                    <a:pt x="111235" y="0"/>
                    <a:pt x="114133" y="2898"/>
                    <a:pt x="114133" y="6396"/>
                  </a:cubicBezTo>
                  <a:cubicBezTo>
                    <a:pt x="114133" y="9894"/>
                    <a:pt x="111235" y="12792"/>
                    <a:pt x="1077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3DCE75F6-302D-4182-ACE0-07798FEDD787}"/>
                </a:ext>
              </a:extLst>
            </p:cNvPr>
            <p:cNvSpPr/>
            <p:nvPr/>
          </p:nvSpPr>
          <p:spPr>
            <a:xfrm>
              <a:off x="11177332" y="4804202"/>
              <a:ext cx="69959" cy="299824"/>
            </a:xfrm>
            <a:custGeom>
              <a:avLst/>
              <a:gdLst>
                <a:gd name="connsiteX0" fmla="*/ 6396 w 69958"/>
                <a:gd name="connsiteY0" fmla="*/ 307819 h 299823"/>
                <a:gd name="connsiteX1" fmla="*/ 0 w 69958"/>
                <a:gd name="connsiteY1" fmla="*/ 301423 h 299823"/>
                <a:gd name="connsiteX2" fmla="*/ 0 w 69958"/>
                <a:gd name="connsiteY2" fmla="*/ 34580 h 299823"/>
                <a:gd name="connsiteX3" fmla="*/ 34579 w 69958"/>
                <a:gd name="connsiteY3" fmla="*/ 0 h 299823"/>
                <a:gd name="connsiteX4" fmla="*/ 65262 w 69958"/>
                <a:gd name="connsiteY4" fmla="*/ 0 h 299823"/>
                <a:gd name="connsiteX5" fmla="*/ 71658 w 69958"/>
                <a:gd name="connsiteY5" fmla="*/ 6396 h 299823"/>
                <a:gd name="connsiteX6" fmla="*/ 65262 w 69958"/>
                <a:gd name="connsiteY6" fmla="*/ 12792 h 299823"/>
                <a:gd name="connsiteX7" fmla="*/ 34579 w 69958"/>
                <a:gd name="connsiteY7" fmla="*/ 12792 h 299823"/>
                <a:gd name="connsiteX8" fmla="*/ 12793 w 69958"/>
                <a:gd name="connsiteY8" fmla="*/ 34580 h 299823"/>
                <a:gd name="connsiteX9" fmla="*/ 12793 w 69958"/>
                <a:gd name="connsiteY9" fmla="*/ 301423 h 299823"/>
                <a:gd name="connsiteX10" fmla="*/ 6396 w 69958"/>
                <a:gd name="connsiteY10" fmla="*/ 307819 h 29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958" h="299823">
                  <a:moveTo>
                    <a:pt x="6396" y="307819"/>
                  </a:moveTo>
                  <a:cubicBezTo>
                    <a:pt x="2899" y="307819"/>
                    <a:pt x="0" y="304921"/>
                    <a:pt x="0" y="301423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579" y="0"/>
                  </a:cubicBezTo>
                  <a:lnTo>
                    <a:pt x="65262" y="0"/>
                  </a:lnTo>
                  <a:cubicBezTo>
                    <a:pt x="68760" y="0"/>
                    <a:pt x="71658" y="2898"/>
                    <a:pt x="71658" y="6396"/>
                  </a:cubicBezTo>
                  <a:cubicBezTo>
                    <a:pt x="71658" y="9894"/>
                    <a:pt x="68760" y="12792"/>
                    <a:pt x="65262" y="12792"/>
                  </a:cubicBezTo>
                  <a:lnTo>
                    <a:pt x="34579" y="12792"/>
                  </a:lnTo>
                  <a:cubicBezTo>
                    <a:pt x="22587" y="12792"/>
                    <a:pt x="12793" y="22587"/>
                    <a:pt x="12793" y="34580"/>
                  </a:cubicBezTo>
                  <a:lnTo>
                    <a:pt x="12793" y="301423"/>
                  </a:lnTo>
                  <a:cubicBezTo>
                    <a:pt x="12793" y="305021"/>
                    <a:pt x="9894" y="307819"/>
                    <a:pt x="6396" y="3078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8C44975-A107-4217-A652-9FFC4E602B56}"/>
                </a:ext>
              </a:extLst>
            </p:cNvPr>
            <p:cNvSpPr/>
            <p:nvPr/>
          </p:nvSpPr>
          <p:spPr>
            <a:xfrm>
              <a:off x="11177251" y="5099229"/>
              <a:ext cx="89947" cy="89947"/>
            </a:xfrm>
            <a:custGeom>
              <a:avLst/>
              <a:gdLst>
                <a:gd name="connsiteX0" fmla="*/ 87630 w 89947"/>
                <a:gd name="connsiteY0" fmla="*/ 94045 h 89947"/>
                <a:gd name="connsiteX1" fmla="*/ 83133 w 89947"/>
                <a:gd name="connsiteY1" fmla="*/ 92146 h 89947"/>
                <a:gd name="connsiteX2" fmla="*/ 1881 w 89947"/>
                <a:gd name="connsiteY2" fmla="*/ 10894 h 89947"/>
                <a:gd name="connsiteX3" fmla="*/ 481 w 89947"/>
                <a:gd name="connsiteY3" fmla="*/ 3898 h 89947"/>
                <a:gd name="connsiteX4" fmla="*/ 6378 w 89947"/>
                <a:gd name="connsiteY4" fmla="*/ 0 h 89947"/>
                <a:gd name="connsiteX5" fmla="*/ 87630 w 89947"/>
                <a:gd name="connsiteY5" fmla="*/ 0 h 89947"/>
                <a:gd name="connsiteX6" fmla="*/ 94026 w 89947"/>
                <a:gd name="connsiteY6" fmla="*/ 6396 h 89947"/>
                <a:gd name="connsiteX7" fmla="*/ 94026 w 89947"/>
                <a:gd name="connsiteY7" fmla="*/ 87649 h 89947"/>
                <a:gd name="connsiteX8" fmla="*/ 90128 w 89947"/>
                <a:gd name="connsiteY8" fmla="*/ 93545 h 89947"/>
                <a:gd name="connsiteX9" fmla="*/ 87630 w 89947"/>
                <a:gd name="connsiteY9" fmla="*/ 94045 h 89947"/>
                <a:gd name="connsiteX10" fmla="*/ 21869 w 89947"/>
                <a:gd name="connsiteY10" fmla="*/ 12792 h 89947"/>
                <a:gd name="connsiteX11" fmla="*/ 81234 w 89947"/>
                <a:gd name="connsiteY11" fmla="*/ 72158 h 89947"/>
                <a:gd name="connsiteX12" fmla="*/ 81234 w 89947"/>
                <a:gd name="connsiteY12" fmla="*/ 12792 h 89947"/>
                <a:gd name="connsiteX13" fmla="*/ 21869 w 89947"/>
                <a:gd name="connsiteY13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47" h="89947">
                  <a:moveTo>
                    <a:pt x="87630" y="94045"/>
                  </a:moveTo>
                  <a:cubicBezTo>
                    <a:pt x="85930" y="94045"/>
                    <a:pt x="84332" y="93445"/>
                    <a:pt x="83133" y="92146"/>
                  </a:cubicBezTo>
                  <a:lnTo>
                    <a:pt x="1881" y="10894"/>
                  </a:lnTo>
                  <a:cubicBezTo>
                    <a:pt x="81" y="9095"/>
                    <a:pt x="-518" y="6296"/>
                    <a:pt x="481" y="3898"/>
                  </a:cubicBezTo>
                  <a:cubicBezTo>
                    <a:pt x="1481" y="1499"/>
                    <a:pt x="3779" y="0"/>
                    <a:pt x="6378" y="0"/>
                  </a:cubicBezTo>
                  <a:lnTo>
                    <a:pt x="87630" y="0"/>
                  </a:lnTo>
                  <a:cubicBezTo>
                    <a:pt x="91128" y="0"/>
                    <a:pt x="94026" y="2898"/>
                    <a:pt x="94026" y="6396"/>
                  </a:cubicBezTo>
                  <a:lnTo>
                    <a:pt x="94026" y="87649"/>
                  </a:lnTo>
                  <a:cubicBezTo>
                    <a:pt x="94026" y="90247"/>
                    <a:pt x="92427" y="92546"/>
                    <a:pt x="90128" y="93545"/>
                  </a:cubicBezTo>
                  <a:cubicBezTo>
                    <a:pt x="89329" y="93845"/>
                    <a:pt x="88529" y="94045"/>
                    <a:pt x="87630" y="94045"/>
                  </a:cubicBezTo>
                  <a:close/>
                  <a:moveTo>
                    <a:pt x="21869" y="12792"/>
                  </a:moveTo>
                  <a:lnTo>
                    <a:pt x="81234" y="72158"/>
                  </a:lnTo>
                  <a:lnTo>
                    <a:pt x="81234" y="12792"/>
                  </a:lnTo>
                  <a:lnTo>
                    <a:pt x="21869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F019FEFA-1E7E-49FD-A566-8C8A8D8EF1D2}"/>
                </a:ext>
              </a:extLst>
            </p:cNvPr>
            <p:cNvSpPr/>
            <p:nvPr/>
          </p:nvSpPr>
          <p:spPr>
            <a:xfrm>
              <a:off x="11141453" y="4753532"/>
              <a:ext cx="229865" cy="469724"/>
            </a:xfrm>
            <a:custGeom>
              <a:avLst/>
              <a:gdLst>
                <a:gd name="connsiteX0" fmla="*/ 228966 w 229864"/>
                <a:gd name="connsiteY0" fmla="*/ 475121 h 469723"/>
                <a:gd name="connsiteX1" fmla="*/ 40876 w 229864"/>
                <a:gd name="connsiteY1" fmla="*/ 475121 h 469723"/>
                <a:gd name="connsiteX2" fmla="*/ 0 w 229864"/>
                <a:gd name="connsiteY2" fmla="*/ 434145 h 469723"/>
                <a:gd name="connsiteX3" fmla="*/ 0 w 229864"/>
                <a:gd name="connsiteY3" fmla="*/ 40876 h 469723"/>
                <a:gd name="connsiteX4" fmla="*/ 40876 w 229864"/>
                <a:gd name="connsiteY4" fmla="*/ 0 h 469723"/>
                <a:gd name="connsiteX5" fmla="*/ 135920 w 229864"/>
                <a:gd name="connsiteY5" fmla="*/ 0 h 469723"/>
                <a:gd name="connsiteX6" fmla="*/ 142316 w 229864"/>
                <a:gd name="connsiteY6" fmla="*/ 6396 h 469723"/>
                <a:gd name="connsiteX7" fmla="*/ 135920 w 229864"/>
                <a:gd name="connsiteY7" fmla="*/ 12792 h 469723"/>
                <a:gd name="connsiteX8" fmla="*/ 40876 w 229864"/>
                <a:gd name="connsiteY8" fmla="*/ 12792 h 469723"/>
                <a:gd name="connsiteX9" fmla="*/ 12793 w 229864"/>
                <a:gd name="connsiteY9" fmla="*/ 40876 h 469723"/>
                <a:gd name="connsiteX10" fmla="*/ 12793 w 229864"/>
                <a:gd name="connsiteY10" fmla="*/ 434145 h 469723"/>
                <a:gd name="connsiteX11" fmla="*/ 40876 w 229864"/>
                <a:gd name="connsiteY11" fmla="*/ 462328 h 469723"/>
                <a:gd name="connsiteX12" fmla="*/ 228966 w 229864"/>
                <a:gd name="connsiteY12" fmla="*/ 462328 h 469723"/>
                <a:gd name="connsiteX13" fmla="*/ 235361 w 229864"/>
                <a:gd name="connsiteY13" fmla="*/ 468725 h 469723"/>
                <a:gd name="connsiteX14" fmla="*/ 228966 w 229864"/>
                <a:gd name="connsiteY14" fmla="*/ 47512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9864" h="469723">
                  <a:moveTo>
                    <a:pt x="228966" y="475121"/>
                  </a:moveTo>
                  <a:lnTo>
                    <a:pt x="40876" y="475121"/>
                  </a:lnTo>
                  <a:cubicBezTo>
                    <a:pt x="18389" y="475121"/>
                    <a:pt x="0" y="456732"/>
                    <a:pt x="0" y="434145"/>
                  </a:cubicBezTo>
                  <a:lnTo>
                    <a:pt x="0" y="40876"/>
                  </a:lnTo>
                  <a:cubicBezTo>
                    <a:pt x="0" y="18389"/>
                    <a:pt x="18289" y="0"/>
                    <a:pt x="40876" y="0"/>
                  </a:cubicBezTo>
                  <a:lnTo>
                    <a:pt x="135920" y="0"/>
                  </a:lnTo>
                  <a:cubicBezTo>
                    <a:pt x="139418" y="0"/>
                    <a:pt x="142316" y="2898"/>
                    <a:pt x="142316" y="6396"/>
                  </a:cubicBezTo>
                  <a:cubicBezTo>
                    <a:pt x="142316" y="9894"/>
                    <a:pt x="139418" y="12792"/>
                    <a:pt x="135920" y="12792"/>
                  </a:cubicBezTo>
                  <a:lnTo>
                    <a:pt x="40876" y="12792"/>
                  </a:lnTo>
                  <a:cubicBezTo>
                    <a:pt x="25385" y="12792"/>
                    <a:pt x="12793" y="25385"/>
                    <a:pt x="12793" y="40876"/>
                  </a:cubicBezTo>
                  <a:lnTo>
                    <a:pt x="12793" y="434145"/>
                  </a:lnTo>
                  <a:cubicBezTo>
                    <a:pt x="12793" y="449636"/>
                    <a:pt x="25385" y="462328"/>
                    <a:pt x="40876" y="462328"/>
                  </a:cubicBezTo>
                  <a:lnTo>
                    <a:pt x="228966" y="462328"/>
                  </a:lnTo>
                  <a:cubicBezTo>
                    <a:pt x="232463" y="462328"/>
                    <a:pt x="235361" y="465227"/>
                    <a:pt x="235361" y="468725"/>
                  </a:cubicBezTo>
                  <a:cubicBezTo>
                    <a:pt x="235361" y="472223"/>
                    <a:pt x="232463" y="475121"/>
                    <a:pt x="228966" y="4751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264077E8-55FF-42D7-B8A6-8BAF9A2CD9E2}"/>
                </a:ext>
              </a:extLst>
            </p:cNvPr>
            <p:cNvSpPr/>
            <p:nvPr/>
          </p:nvSpPr>
          <p:spPr>
            <a:xfrm>
              <a:off x="11349931" y="4753632"/>
              <a:ext cx="139918" cy="349794"/>
            </a:xfrm>
            <a:custGeom>
              <a:avLst/>
              <a:gdLst>
                <a:gd name="connsiteX0" fmla="*/ 136120 w 139917"/>
                <a:gd name="connsiteY0" fmla="*/ 358789 h 349794"/>
                <a:gd name="connsiteX1" fmla="*/ 129724 w 139917"/>
                <a:gd name="connsiteY1" fmla="*/ 352393 h 349794"/>
                <a:gd name="connsiteX2" fmla="*/ 129724 w 139917"/>
                <a:gd name="connsiteY2" fmla="*/ 40876 h 349794"/>
                <a:gd name="connsiteX3" fmla="*/ 101541 w 139917"/>
                <a:gd name="connsiteY3" fmla="*/ 12792 h 349794"/>
                <a:gd name="connsiteX4" fmla="*/ 6396 w 139917"/>
                <a:gd name="connsiteY4" fmla="*/ 12792 h 349794"/>
                <a:gd name="connsiteX5" fmla="*/ 0 w 139917"/>
                <a:gd name="connsiteY5" fmla="*/ 6396 h 349794"/>
                <a:gd name="connsiteX6" fmla="*/ 6396 w 139917"/>
                <a:gd name="connsiteY6" fmla="*/ 0 h 349794"/>
                <a:gd name="connsiteX7" fmla="*/ 101541 w 139917"/>
                <a:gd name="connsiteY7" fmla="*/ 0 h 349794"/>
                <a:gd name="connsiteX8" fmla="*/ 142516 w 139917"/>
                <a:gd name="connsiteY8" fmla="*/ 40876 h 349794"/>
                <a:gd name="connsiteX9" fmla="*/ 142516 w 139917"/>
                <a:gd name="connsiteY9" fmla="*/ 352393 h 349794"/>
                <a:gd name="connsiteX10" fmla="*/ 136120 w 139917"/>
                <a:gd name="connsiteY10" fmla="*/ 358789 h 349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917" h="349794">
                  <a:moveTo>
                    <a:pt x="136120" y="358789"/>
                  </a:moveTo>
                  <a:cubicBezTo>
                    <a:pt x="132622" y="358789"/>
                    <a:pt x="129724" y="355891"/>
                    <a:pt x="129724" y="352393"/>
                  </a:cubicBezTo>
                  <a:lnTo>
                    <a:pt x="129724" y="40876"/>
                  </a:lnTo>
                  <a:cubicBezTo>
                    <a:pt x="129724" y="25385"/>
                    <a:pt x="117131" y="12792"/>
                    <a:pt x="101541" y="12792"/>
                  </a:cubicBez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01541" y="0"/>
                  </a:lnTo>
                  <a:cubicBezTo>
                    <a:pt x="124127" y="0"/>
                    <a:pt x="142516" y="18289"/>
                    <a:pt x="142516" y="40876"/>
                  </a:cubicBezTo>
                  <a:lnTo>
                    <a:pt x="142516" y="352393"/>
                  </a:lnTo>
                  <a:cubicBezTo>
                    <a:pt x="142516" y="355891"/>
                    <a:pt x="139718" y="358789"/>
                    <a:pt x="136120" y="35878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39DB05D-162D-4A6B-8C3B-22CF2E3B6038}"/>
                </a:ext>
              </a:extLst>
            </p:cNvPr>
            <p:cNvSpPr/>
            <p:nvPr/>
          </p:nvSpPr>
          <p:spPr>
            <a:xfrm>
              <a:off x="11222506" y="4714055"/>
              <a:ext cx="179894" cy="129924"/>
            </a:xfrm>
            <a:custGeom>
              <a:avLst/>
              <a:gdLst>
                <a:gd name="connsiteX0" fmla="*/ 108236 w 179894"/>
                <a:gd name="connsiteY0" fmla="*/ 134321 h 129923"/>
                <a:gd name="connsiteX1" fmla="*/ 80652 w 179894"/>
                <a:gd name="connsiteY1" fmla="*/ 134321 h 129923"/>
                <a:gd name="connsiteX2" fmla="*/ 0 w 179894"/>
                <a:gd name="connsiteY2" fmla="*/ 53669 h 129923"/>
                <a:gd name="connsiteX3" fmla="*/ 0 w 179894"/>
                <a:gd name="connsiteY3" fmla="*/ 45973 h 129923"/>
                <a:gd name="connsiteX4" fmla="*/ 6396 w 179894"/>
                <a:gd name="connsiteY4" fmla="*/ 39577 h 129923"/>
                <a:gd name="connsiteX5" fmla="*/ 48971 w 179894"/>
                <a:gd name="connsiteY5" fmla="*/ 39577 h 129923"/>
                <a:gd name="connsiteX6" fmla="*/ 94444 w 179894"/>
                <a:gd name="connsiteY6" fmla="*/ 0 h 129923"/>
                <a:gd name="connsiteX7" fmla="*/ 139918 w 179894"/>
                <a:gd name="connsiteY7" fmla="*/ 39577 h 129923"/>
                <a:gd name="connsiteX8" fmla="*/ 182493 w 179894"/>
                <a:gd name="connsiteY8" fmla="*/ 39577 h 129923"/>
                <a:gd name="connsiteX9" fmla="*/ 188889 w 179894"/>
                <a:gd name="connsiteY9" fmla="*/ 45973 h 129923"/>
                <a:gd name="connsiteX10" fmla="*/ 188889 w 179894"/>
                <a:gd name="connsiteY10" fmla="*/ 53669 h 129923"/>
                <a:gd name="connsiteX11" fmla="*/ 108236 w 179894"/>
                <a:gd name="connsiteY11" fmla="*/ 134321 h 129923"/>
                <a:gd name="connsiteX12" fmla="*/ 12793 w 179894"/>
                <a:gd name="connsiteY12" fmla="*/ 52369 h 129923"/>
                <a:gd name="connsiteX13" fmla="*/ 12793 w 179894"/>
                <a:gd name="connsiteY13" fmla="*/ 53669 h 129923"/>
                <a:gd name="connsiteX14" fmla="*/ 80652 w 179894"/>
                <a:gd name="connsiteY14" fmla="*/ 121529 h 129923"/>
                <a:gd name="connsiteX15" fmla="*/ 108236 w 179894"/>
                <a:gd name="connsiteY15" fmla="*/ 121529 h 129923"/>
                <a:gd name="connsiteX16" fmla="*/ 176096 w 179894"/>
                <a:gd name="connsiteY16" fmla="*/ 53669 h 129923"/>
                <a:gd name="connsiteX17" fmla="*/ 176096 w 179894"/>
                <a:gd name="connsiteY17" fmla="*/ 52369 h 129923"/>
                <a:gd name="connsiteX18" fmla="*/ 134022 w 179894"/>
                <a:gd name="connsiteY18" fmla="*/ 52369 h 129923"/>
                <a:gd name="connsiteX19" fmla="*/ 127625 w 179894"/>
                <a:gd name="connsiteY19" fmla="*/ 45973 h 129923"/>
                <a:gd name="connsiteX20" fmla="*/ 94444 w 179894"/>
                <a:gd name="connsiteY20" fmla="*/ 12792 h 129923"/>
                <a:gd name="connsiteX21" fmla="*/ 61364 w 179894"/>
                <a:gd name="connsiteY21" fmla="*/ 45973 h 129923"/>
                <a:gd name="connsiteX22" fmla="*/ 54968 w 179894"/>
                <a:gd name="connsiteY22" fmla="*/ 52369 h 129923"/>
                <a:gd name="connsiteX23" fmla="*/ 12793 w 179894"/>
                <a:gd name="connsiteY23" fmla="*/ 52369 h 129923"/>
                <a:gd name="connsiteX24" fmla="*/ 140318 w 179894"/>
                <a:gd name="connsiteY24" fmla="*/ 45973 h 129923"/>
                <a:gd name="connsiteX25" fmla="*/ 140418 w 179894"/>
                <a:gd name="connsiteY25" fmla="*/ 45973 h 129923"/>
                <a:gd name="connsiteX26" fmla="*/ 140318 w 179894"/>
                <a:gd name="connsiteY26" fmla="*/ 45973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79894" h="129923">
                  <a:moveTo>
                    <a:pt x="108236" y="134321"/>
                  </a:moveTo>
                  <a:lnTo>
                    <a:pt x="80652" y="134321"/>
                  </a:lnTo>
                  <a:cubicBezTo>
                    <a:pt x="36179" y="134321"/>
                    <a:pt x="0" y="98142"/>
                    <a:pt x="0" y="53669"/>
                  </a:cubicBezTo>
                  <a:lnTo>
                    <a:pt x="0" y="45973"/>
                  </a:lnTo>
                  <a:cubicBezTo>
                    <a:pt x="0" y="42475"/>
                    <a:pt x="2899" y="39577"/>
                    <a:pt x="6396" y="39577"/>
                  </a:cubicBezTo>
                  <a:lnTo>
                    <a:pt x="48971" y="39577"/>
                  </a:lnTo>
                  <a:cubicBezTo>
                    <a:pt x="52069" y="17290"/>
                    <a:pt x="71258" y="0"/>
                    <a:pt x="94444" y="0"/>
                  </a:cubicBezTo>
                  <a:cubicBezTo>
                    <a:pt x="117631" y="0"/>
                    <a:pt x="136819" y="17190"/>
                    <a:pt x="139918" y="39577"/>
                  </a:cubicBezTo>
                  <a:lnTo>
                    <a:pt x="182493" y="39577"/>
                  </a:lnTo>
                  <a:cubicBezTo>
                    <a:pt x="185991" y="39577"/>
                    <a:pt x="188889" y="42475"/>
                    <a:pt x="188889" y="45973"/>
                  </a:cubicBezTo>
                  <a:lnTo>
                    <a:pt x="188889" y="53669"/>
                  </a:lnTo>
                  <a:cubicBezTo>
                    <a:pt x="188889" y="98043"/>
                    <a:pt x="152711" y="134321"/>
                    <a:pt x="108236" y="134321"/>
                  </a:cubicBezTo>
                  <a:close/>
                  <a:moveTo>
                    <a:pt x="12793" y="52369"/>
                  </a:moveTo>
                  <a:lnTo>
                    <a:pt x="12793" y="53669"/>
                  </a:lnTo>
                  <a:cubicBezTo>
                    <a:pt x="12793" y="91047"/>
                    <a:pt x="43274" y="121529"/>
                    <a:pt x="80652" y="121529"/>
                  </a:cubicBezTo>
                  <a:lnTo>
                    <a:pt x="108236" y="121529"/>
                  </a:lnTo>
                  <a:cubicBezTo>
                    <a:pt x="145614" y="121529"/>
                    <a:pt x="176096" y="91047"/>
                    <a:pt x="176096" y="53669"/>
                  </a:cubicBezTo>
                  <a:lnTo>
                    <a:pt x="176096" y="52369"/>
                  </a:lnTo>
                  <a:lnTo>
                    <a:pt x="134022" y="52369"/>
                  </a:lnTo>
                  <a:cubicBezTo>
                    <a:pt x="130523" y="52369"/>
                    <a:pt x="127625" y="49471"/>
                    <a:pt x="127625" y="45973"/>
                  </a:cubicBezTo>
                  <a:cubicBezTo>
                    <a:pt x="127625" y="27684"/>
                    <a:pt x="112734" y="12792"/>
                    <a:pt x="94444" y="12792"/>
                  </a:cubicBezTo>
                  <a:cubicBezTo>
                    <a:pt x="76155" y="12792"/>
                    <a:pt x="61364" y="27684"/>
                    <a:pt x="61364" y="45973"/>
                  </a:cubicBezTo>
                  <a:cubicBezTo>
                    <a:pt x="61364" y="49471"/>
                    <a:pt x="58465" y="52369"/>
                    <a:pt x="54968" y="52369"/>
                  </a:cubicBezTo>
                  <a:lnTo>
                    <a:pt x="12793" y="52369"/>
                  </a:lnTo>
                  <a:close/>
                  <a:moveTo>
                    <a:pt x="140318" y="45973"/>
                  </a:moveTo>
                  <a:lnTo>
                    <a:pt x="140418" y="45973"/>
                  </a:lnTo>
                  <a:lnTo>
                    <a:pt x="140318" y="459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B80F9A3C-9D1A-4B35-9F1D-C8578777D02E}"/>
                </a:ext>
              </a:extLst>
            </p:cNvPr>
            <p:cNvSpPr/>
            <p:nvPr/>
          </p:nvSpPr>
          <p:spPr>
            <a:xfrm>
              <a:off x="11289366" y="4868664"/>
              <a:ext cx="49971" cy="9994"/>
            </a:xfrm>
            <a:custGeom>
              <a:avLst/>
              <a:gdLst>
                <a:gd name="connsiteX0" fmla="*/ 48871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871 w 49970"/>
                <a:gd name="connsiteY4" fmla="*/ 0 h 9994"/>
                <a:gd name="connsiteX5" fmla="*/ 55268 w 49970"/>
                <a:gd name="connsiteY5" fmla="*/ 6396 h 9994"/>
                <a:gd name="connsiteX6" fmla="*/ 48871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871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48871" y="0"/>
                  </a:lnTo>
                  <a:cubicBezTo>
                    <a:pt x="52370" y="0"/>
                    <a:pt x="55268" y="2898"/>
                    <a:pt x="55268" y="6396"/>
                  </a:cubicBezTo>
                  <a:cubicBezTo>
                    <a:pt x="55268" y="9894"/>
                    <a:pt x="52370" y="12792"/>
                    <a:pt x="4887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64BC5053-DFFC-4D5F-B3EF-A855670F98FB}"/>
                </a:ext>
              </a:extLst>
            </p:cNvPr>
            <p:cNvSpPr/>
            <p:nvPr/>
          </p:nvSpPr>
          <p:spPr>
            <a:xfrm>
              <a:off x="11222606" y="491333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E178DE7-23E9-48BA-B23D-2797CA084968}"/>
                </a:ext>
              </a:extLst>
            </p:cNvPr>
            <p:cNvSpPr/>
            <p:nvPr/>
          </p:nvSpPr>
          <p:spPr>
            <a:xfrm>
              <a:off x="11222606" y="494212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A70F8E7-49D3-47FE-8542-78B83D3E350F}"/>
                </a:ext>
              </a:extLst>
            </p:cNvPr>
            <p:cNvSpPr/>
            <p:nvPr/>
          </p:nvSpPr>
          <p:spPr>
            <a:xfrm>
              <a:off x="11222606" y="497080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2C371DE-9B78-4F64-BC88-3EB422577363}"/>
                </a:ext>
              </a:extLst>
            </p:cNvPr>
            <p:cNvSpPr/>
            <p:nvPr/>
          </p:nvSpPr>
          <p:spPr>
            <a:xfrm>
              <a:off x="11222606" y="4999488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89F22247-B680-4638-A3C4-0A29D3C63A37}"/>
                </a:ext>
              </a:extLst>
            </p:cNvPr>
            <p:cNvSpPr/>
            <p:nvPr/>
          </p:nvSpPr>
          <p:spPr>
            <a:xfrm>
              <a:off x="11222606" y="5028171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F7F093C6-83CF-40F9-BF46-925EEB04B80F}"/>
                </a:ext>
              </a:extLst>
            </p:cNvPr>
            <p:cNvSpPr/>
            <p:nvPr/>
          </p:nvSpPr>
          <p:spPr>
            <a:xfrm>
              <a:off x="11222606" y="5056954"/>
              <a:ext cx="179894" cy="9994"/>
            </a:xfrm>
            <a:custGeom>
              <a:avLst/>
              <a:gdLst>
                <a:gd name="connsiteX0" fmla="*/ 182393 w 179894"/>
                <a:gd name="connsiteY0" fmla="*/ 12792 h 9994"/>
                <a:gd name="connsiteX1" fmla="*/ 6396 w 179894"/>
                <a:gd name="connsiteY1" fmla="*/ 12792 h 9994"/>
                <a:gd name="connsiteX2" fmla="*/ 0 w 179894"/>
                <a:gd name="connsiteY2" fmla="*/ 6396 h 9994"/>
                <a:gd name="connsiteX3" fmla="*/ 6396 w 179894"/>
                <a:gd name="connsiteY3" fmla="*/ 0 h 9994"/>
                <a:gd name="connsiteX4" fmla="*/ 182393 w 179894"/>
                <a:gd name="connsiteY4" fmla="*/ 0 h 9994"/>
                <a:gd name="connsiteX5" fmla="*/ 188789 w 179894"/>
                <a:gd name="connsiteY5" fmla="*/ 6396 h 9994"/>
                <a:gd name="connsiteX6" fmla="*/ 182393 w 17989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894" h="9994">
                  <a:moveTo>
                    <a:pt x="18239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82393" y="0"/>
                  </a:lnTo>
                  <a:cubicBezTo>
                    <a:pt x="185891" y="0"/>
                    <a:pt x="188789" y="2898"/>
                    <a:pt x="188789" y="6396"/>
                  </a:cubicBezTo>
                  <a:cubicBezTo>
                    <a:pt x="188789" y="9894"/>
                    <a:pt x="185891" y="12792"/>
                    <a:pt x="18239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63D8D7DF-2B2C-4D22-9B7B-C68983DFEF4F}"/>
                </a:ext>
              </a:extLst>
            </p:cNvPr>
            <p:cNvSpPr/>
            <p:nvPr/>
          </p:nvSpPr>
          <p:spPr>
            <a:xfrm>
              <a:off x="11310553" y="5085637"/>
              <a:ext cx="99941" cy="9994"/>
            </a:xfrm>
            <a:custGeom>
              <a:avLst/>
              <a:gdLst>
                <a:gd name="connsiteX0" fmla="*/ 94445 w 99941"/>
                <a:gd name="connsiteY0" fmla="*/ 12792 h 9994"/>
                <a:gd name="connsiteX1" fmla="*/ 6396 w 99941"/>
                <a:gd name="connsiteY1" fmla="*/ 12792 h 9994"/>
                <a:gd name="connsiteX2" fmla="*/ 0 w 99941"/>
                <a:gd name="connsiteY2" fmla="*/ 6396 h 9994"/>
                <a:gd name="connsiteX3" fmla="*/ 6396 w 99941"/>
                <a:gd name="connsiteY3" fmla="*/ 0 h 9994"/>
                <a:gd name="connsiteX4" fmla="*/ 94445 w 99941"/>
                <a:gd name="connsiteY4" fmla="*/ 0 h 9994"/>
                <a:gd name="connsiteX5" fmla="*/ 100842 w 99941"/>
                <a:gd name="connsiteY5" fmla="*/ 6396 h 9994"/>
                <a:gd name="connsiteX6" fmla="*/ 94445 w 999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1" h="9994">
                  <a:moveTo>
                    <a:pt x="94445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94445" y="0"/>
                  </a:lnTo>
                  <a:cubicBezTo>
                    <a:pt x="97943" y="0"/>
                    <a:pt x="100842" y="2898"/>
                    <a:pt x="100842" y="6396"/>
                  </a:cubicBezTo>
                  <a:cubicBezTo>
                    <a:pt x="100842" y="9894"/>
                    <a:pt x="97943" y="12792"/>
                    <a:pt x="94445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316230B5-CB0F-481C-A808-7E3E64A032E4}"/>
                </a:ext>
              </a:extLst>
            </p:cNvPr>
            <p:cNvSpPr/>
            <p:nvPr/>
          </p:nvSpPr>
          <p:spPr>
            <a:xfrm>
              <a:off x="11289966" y="4732944"/>
              <a:ext cx="49971" cy="49971"/>
            </a:xfrm>
            <a:custGeom>
              <a:avLst/>
              <a:gdLst>
                <a:gd name="connsiteX0" fmla="*/ 26984 w 49970"/>
                <a:gd name="connsiteY0" fmla="*/ 53968 h 49970"/>
                <a:gd name="connsiteX1" fmla="*/ 0 w 49970"/>
                <a:gd name="connsiteY1" fmla="*/ 26984 h 49970"/>
                <a:gd name="connsiteX2" fmla="*/ 26984 w 49970"/>
                <a:gd name="connsiteY2" fmla="*/ 0 h 49970"/>
                <a:gd name="connsiteX3" fmla="*/ 53969 w 49970"/>
                <a:gd name="connsiteY3" fmla="*/ 26984 h 49970"/>
                <a:gd name="connsiteX4" fmla="*/ 26984 w 49970"/>
                <a:gd name="connsiteY4" fmla="*/ 53968 h 49970"/>
                <a:gd name="connsiteX5" fmla="*/ 26984 w 49970"/>
                <a:gd name="connsiteY5" fmla="*/ 12792 h 49970"/>
                <a:gd name="connsiteX6" fmla="*/ 12793 w 49970"/>
                <a:gd name="connsiteY6" fmla="*/ 26984 h 49970"/>
                <a:gd name="connsiteX7" fmla="*/ 26984 w 49970"/>
                <a:gd name="connsiteY7" fmla="*/ 41176 h 49970"/>
                <a:gd name="connsiteX8" fmla="*/ 41176 w 49970"/>
                <a:gd name="connsiteY8" fmla="*/ 26984 h 49970"/>
                <a:gd name="connsiteX9" fmla="*/ 26984 w 49970"/>
                <a:gd name="connsiteY9" fmla="*/ 12792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26984" y="53968"/>
                  </a:moveTo>
                  <a:cubicBezTo>
                    <a:pt x="12093" y="53968"/>
                    <a:pt x="0" y="41875"/>
                    <a:pt x="0" y="26984"/>
                  </a:cubicBezTo>
                  <a:cubicBezTo>
                    <a:pt x="0" y="12093"/>
                    <a:pt x="12093" y="0"/>
                    <a:pt x="26984" y="0"/>
                  </a:cubicBezTo>
                  <a:cubicBezTo>
                    <a:pt x="41875" y="0"/>
                    <a:pt x="53969" y="12093"/>
                    <a:pt x="53969" y="26984"/>
                  </a:cubicBezTo>
                  <a:cubicBezTo>
                    <a:pt x="53969" y="41775"/>
                    <a:pt x="41875" y="53968"/>
                    <a:pt x="26984" y="53968"/>
                  </a:cubicBezTo>
                  <a:close/>
                  <a:moveTo>
                    <a:pt x="26984" y="12792"/>
                  </a:moveTo>
                  <a:cubicBezTo>
                    <a:pt x="19189" y="12792"/>
                    <a:pt x="12793" y="19189"/>
                    <a:pt x="12793" y="26984"/>
                  </a:cubicBezTo>
                  <a:cubicBezTo>
                    <a:pt x="12793" y="34780"/>
                    <a:pt x="19189" y="41176"/>
                    <a:pt x="26984" y="41176"/>
                  </a:cubicBezTo>
                  <a:cubicBezTo>
                    <a:pt x="34779" y="41176"/>
                    <a:pt x="41176" y="34780"/>
                    <a:pt x="41176" y="26984"/>
                  </a:cubicBezTo>
                  <a:cubicBezTo>
                    <a:pt x="41176" y="19189"/>
                    <a:pt x="34879" y="12792"/>
                    <a:pt x="269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992E4944-E6AB-435B-B667-F142EDDC194B}"/>
                </a:ext>
              </a:extLst>
            </p:cNvPr>
            <p:cNvSpPr/>
            <p:nvPr/>
          </p:nvSpPr>
          <p:spPr>
            <a:xfrm>
              <a:off x="11057903" y="5126113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8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7" y="12792"/>
                    <a:pt x="0" y="9894"/>
                    <a:pt x="0" y="6396"/>
                  </a:cubicBezTo>
                  <a:cubicBezTo>
                    <a:pt x="0" y="2898"/>
                    <a:pt x="2897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8" y="2898"/>
                    <a:pt x="35278" y="6396"/>
                  </a:cubicBezTo>
                  <a:cubicBezTo>
                    <a:pt x="35278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7EA250F3-B608-4884-8DEB-4D29CB9131FF}"/>
                </a:ext>
              </a:extLst>
            </p:cNvPr>
            <p:cNvSpPr/>
            <p:nvPr/>
          </p:nvSpPr>
          <p:spPr>
            <a:xfrm>
              <a:off x="11069096" y="5114920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7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7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3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B4516AB9-09A5-4E44-93C6-1CCA45E50C09}"/>
                </a:ext>
              </a:extLst>
            </p:cNvPr>
            <p:cNvSpPr/>
            <p:nvPr/>
          </p:nvSpPr>
          <p:spPr>
            <a:xfrm>
              <a:off x="11025122" y="5034267"/>
              <a:ext cx="39977" cy="39977"/>
            </a:xfrm>
            <a:custGeom>
              <a:avLst/>
              <a:gdLst>
                <a:gd name="connsiteX0" fmla="*/ 21788 w 39976"/>
                <a:gd name="connsiteY0" fmla="*/ 43575 h 39976"/>
                <a:gd name="connsiteX1" fmla="*/ 0 w 39976"/>
                <a:gd name="connsiteY1" fmla="*/ 21787 h 39976"/>
                <a:gd name="connsiteX2" fmla="*/ 21788 w 39976"/>
                <a:gd name="connsiteY2" fmla="*/ 0 h 39976"/>
                <a:gd name="connsiteX3" fmla="*/ 43574 w 39976"/>
                <a:gd name="connsiteY3" fmla="*/ 21787 h 39976"/>
                <a:gd name="connsiteX4" fmla="*/ 21788 w 39976"/>
                <a:gd name="connsiteY4" fmla="*/ 43575 h 39976"/>
                <a:gd name="connsiteX5" fmla="*/ 21788 w 39976"/>
                <a:gd name="connsiteY5" fmla="*/ 12693 h 39976"/>
                <a:gd name="connsiteX6" fmla="*/ 12793 w 39976"/>
                <a:gd name="connsiteY6" fmla="*/ 21687 h 39976"/>
                <a:gd name="connsiteX7" fmla="*/ 21788 w 39976"/>
                <a:gd name="connsiteY7" fmla="*/ 30682 h 39976"/>
                <a:gd name="connsiteX8" fmla="*/ 30781 w 39976"/>
                <a:gd name="connsiteY8" fmla="*/ 21687 h 39976"/>
                <a:gd name="connsiteX9" fmla="*/ 21788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8" y="43575"/>
                  </a:moveTo>
                  <a:cubicBezTo>
                    <a:pt x="9794" y="43575"/>
                    <a:pt x="0" y="33780"/>
                    <a:pt x="0" y="21787"/>
                  </a:cubicBezTo>
                  <a:cubicBezTo>
                    <a:pt x="0" y="9794"/>
                    <a:pt x="9794" y="0"/>
                    <a:pt x="21788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5"/>
                    <a:pt x="21788" y="43575"/>
                  </a:cubicBezTo>
                  <a:close/>
                  <a:moveTo>
                    <a:pt x="21788" y="12693"/>
                  </a:moveTo>
                  <a:cubicBezTo>
                    <a:pt x="16791" y="12693"/>
                    <a:pt x="12793" y="16790"/>
                    <a:pt x="12793" y="21687"/>
                  </a:cubicBezTo>
                  <a:cubicBezTo>
                    <a:pt x="12793" y="26584"/>
                    <a:pt x="16889" y="30682"/>
                    <a:pt x="21788" y="30682"/>
                  </a:cubicBezTo>
                  <a:cubicBezTo>
                    <a:pt x="26685" y="30682"/>
                    <a:pt x="30781" y="26584"/>
                    <a:pt x="30781" y="21687"/>
                  </a:cubicBezTo>
                  <a:cubicBezTo>
                    <a:pt x="30781" y="16790"/>
                    <a:pt x="26785" y="12693"/>
                    <a:pt x="21788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D9FCA7B8-9841-4B6C-8162-40E81C34E89D}"/>
                </a:ext>
              </a:extLst>
            </p:cNvPr>
            <p:cNvSpPr/>
            <p:nvPr/>
          </p:nvSpPr>
          <p:spPr>
            <a:xfrm>
              <a:off x="11080589" y="4974502"/>
              <a:ext cx="39977" cy="9994"/>
            </a:xfrm>
            <a:custGeom>
              <a:avLst/>
              <a:gdLst>
                <a:gd name="connsiteX0" fmla="*/ 39476 w 39976"/>
                <a:gd name="connsiteY0" fmla="*/ 12792 h 9994"/>
                <a:gd name="connsiteX1" fmla="*/ 6395 w 39976"/>
                <a:gd name="connsiteY1" fmla="*/ 12792 h 9994"/>
                <a:gd name="connsiteX2" fmla="*/ 0 w 39976"/>
                <a:gd name="connsiteY2" fmla="*/ 6396 h 9994"/>
                <a:gd name="connsiteX3" fmla="*/ 6395 w 39976"/>
                <a:gd name="connsiteY3" fmla="*/ 0 h 9994"/>
                <a:gd name="connsiteX4" fmla="*/ 39476 w 39976"/>
                <a:gd name="connsiteY4" fmla="*/ 0 h 9994"/>
                <a:gd name="connsiteX5" fmla="*/ 45873 w 39976"/>
                <a:gd name="connsiteY5" fmla="*/ 6396 h 9994"/>
                <a:gd name="connsiteX6" fmla="*/ 39476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6" y="12792"/>
                  </a:moveTo>
                  <a:lnTo>
                    <a:pt x="6395" y="12792"/>
                  </a:lnTo>
                  <a:cubicBezTo>
                    <a:pt x="2897" y="12792"/>
                    <a:pt x="0" y="9894"/>
                    <a:pt x="0" y="6396"/>
                  </a:cubicBezTo>
                  <a:cubicBezTo>
                    <a:pt x="0" y="2898"/>
                    <a:pt x="2897" y="0"/>
                    <a:pt x="6395" y="0"/>
                  </a:cubicBezTo>
                  <a:lnTo>
                    <a:pt x="39476" y="0"/>
                  </a:lnTo>
                  <a:cubicBezTo>
                    <a:pt x="42974" y="0"/>
                    <a:pt x="45873" y="2898"/>
                    <a:pt x="45873" y="6396"/>
                  </a:cubicBezTo>
                  <a:cubicBezTo>
                    <a:pt x="45873" y="9894"/>
                    <a:pt x="42974" y="12792"/>
                    <a:pt x="3947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984226E-CFA3-4D86-A872-98D00DEDAFB6}"/>
                </a:ext>
              </a:extLst>
            </p:cNvPr>
            <p:cNvSpPr/>
            <p:nvPr/>
          </p:nvSpPr>
          <p:spPr>
            <a:xfrm>
              <a:off x="11097179" y="495801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6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3926596A-02EE-4D5F-BECA-39B71B167CD8}"/>
                </a:ext>
              </a:extLst>
            </p:cNvPr>
            <p:cNvSpPr/>
            <p:nvPr/>
          </p:nvSpPr>
          <p:spPr>
            <a:xfrm>
              <a:off x="11010667" y="4892468"/>
              <a:ext cx="59965" cy="59965"/>
            </a:xfrm>
            <a:custGeom>
              <a:avLst/>
              <a:gdLst>
                <a:gd name="connsiteX0" fmla="*/ 30945 w 59964"/>
                <a:gd name="connsiteY0" fmla="*/ 62046 h 59964"/>
                <a:gd name="connsiteX1" fmla="*/ 462 w 59964"/>
                <a:gd name="connsiteY1" fmla="*/ 36461 h 59964"/>
                <a:gd name="connsiteX2" fmla="*/ 5559 w 59964"/>
                <a:gd name="connsiteY2" fmla="*/ 13275 h 59964"/>
                <a:gd name="connsiteX3" fmla="*/ 25548 w 59964"/>
                <a:gd name="connsiteY3" fmla="*/ 482 h 59964"/>
                <a:gd name="connsiteX4" fmla="*/ 61426 w 59964"/>
                <a:gd name="connsiteY4" fmla="*/ 25568 h 59964"/>
                <a:gd name="connsiteX5" fmla="*/ 56329 w 59964"/>
                <a:gd name="connsiteY5" fmla="*/ 48754 h 59964"/>
                <a:gd name="connsiteX6" fmla="*/ 36341 w 59964"/>
                <a:gd name="connsiteY6" fmla="*/ 61546 h 59964"/>
                <a:gd name="connsiteX7" fmla="*/ 30945 w 59964"/>
                <a:gd name="connsiteY7" fmla="*/ 62046 h 59964"/>
                <a:gd name="connsiteX8" fmla="*/ 30945 w 59964"/>
                <a:gd name="connsiteY8" fmla="*/ 12875 h 59964"/>
                <a:gd name="connsiteX9" fmla="*/ 27746 w 59964"/>
                <a:gd name="connsiteY9" fmla="*/ 13175 h 59964"/>
                <a:gd name="connsiteX10" fmla="*/ 16054 w 59964"/>
                <a:gd name="connsiteY10" fmla="*/ 20671 h 59964"/>
                <a:gd name="connsiteX11" fmla="*/ 13055 w 59964"/>
                <a:gd name="connsiteY11" fmla="*/ 34262 h 59964"/>
                <a:gd name="connsiteX12" fmla="*/ 34142 w 59964"/>
                <a:gd name="connsiteY12" fmla="*/ 48954 h 59964"/>
                <a:gd name="connsiteX13" fmla="*/ 45836 w 59964"/>
                <a:gd name="connsiteY13" fmla="*/ 41458 h 59964"/>
                <a:gd name="connsiteX14" fmla="*/ 48834 w 59964"/>
                <a:gd name="connsiteY14" fmla="*/ 27866 h 59964"/>
                <a:gd name="connsiteX15" fmla="*/ 30945 w 59964"/>
                <a:gd name="connsiteY15" fmla="*/ 1287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64" h="59964">
                  <a:moveTo>
                    <a:pt x="30945" y="62046"/>
                  </a:moveTo>
                  <a:cubicBezTo>
                    <a:pt x="16154" y="62046"/>
                    <a:pt x="3061" y="51452"/>
                    <a:pt x="462" y="36461"/>
                  </a:cubicBezTo>
                  <a:cubicBezTo>
                    <a:pt x="-937" y="28266"/>
                    <a:pt x="862" y="20071"/>
                    <a:pt x="5559" y="13275"/>
                  </a:cubicBezTo>
                  <a:cubicBezTo>
                    <a:pt x="10256" y="6479"/>
                    <a:pt x="17453" y="1982"/>
                    <a:pt x="25548" y="482"/>
                  </a:cubicBezTo>
                  <a:cubicBezTo>
                    <a:pt x="42338" y="-2516"/>
                    <a:pt x="58429" y="8777"/>
                    <a:pt x="61426" y="25568"/>
                  </a:cubicBezTo>
                  <a:cubicBezTo>
                    <a:pt x="62826" y="33663"/>
                    <a:pt x="61027" y="41958"/>
                    <a:pt x="56329" y="48754"/>
                  </a:cubicBezTo>
                  <a:cubicBezTo>
                    <a:pt x="51632" y="55550"/>
                    <a:pt x="44537" y="60047"/>
                    <a:pt x="36341" y="61546"/>
                  </a:cubicBezTo>
                  <a:cubicBezTo>
                    <a:pt x="34543" y="61946"/>
                    <a:pt x="32743" y="62046"/>
                    <a:pt x="30945" y="62046"/>
                  </a:cubicBezTo>
                  <a:close/>
                  <a:moveTo>
                    <a:pt x="30945" y="12875"/>
                  </a:moveTo>
                  <a:cubicBezTo>
                    <a:pt x="29946" y="12875"/>
                    <a:pt x="28845" y="12975"/>
                    <a:pt x="27746" y="13175"/>
                  </a:cubicBezTo>
                  <a:cubicBezTo>
                    <a:pt x="22949" y="13974"/>
                    <a:pt x="18752" y="16673"/>
                    <a:pt x="16054" y="20671"/>
                  </a:cubicBezTo>
                  <a:cubicBezTo>
                    <a:pt x="13255" y="24668"/>
                    <a:pt x="12156" y="29465"/>
                    <a:pt x="13055" y="34262"/>
                  </a:cubicBezTo>
                  <a:cubicBezTo>
                    <a:pt x="14854" y="44157"/>
                    <a:pt x="24348" y="50753"/>
                    <a:pt x="34142" y="48954"/>
                  </a:cubicBezTo>
                  <a:cubicBezTo>
                    <a:pt x="38939" y="48154"/>
                    <a:pt x="43137" y="45456"/>
                    <a:pt x="45836" y="41458"/>
                  </a:cubicBezTo>
                  <a:cubicBezTo>
                    <a:pt x="48535" y="37461"/>
                    <a:pt x="49634" y="32664"/>
                    <a:pt x="48834" y="27866"/>
                  </a:cubicBezTo>
                  <a:cubicBezTo>
                    <a:pt x="47335" y="19171"/>
                    <a:pt x="39640" y="12875"/>
                    <a:pt x="30945" y="128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0A536798-780D-436D-B2B9-E063FD104998}"/>
                </a:ext>
              </a:extLst>
            </p:cNvPr>
            <p:cNvSpPr/>
            <p:nvPr/>
          </p:nvSpPr>
          <p:spPr>
            <a:xfrm>
              <a:off x="11050631" y="4838807"/>
              <a:ext cx="19988" cy="19988"/>
            </a:xfrm>
            <a:custGeom>
              <a:avLst/>
              <a:gdLst>
                <a:gd name="connsiteX0" fmla="*/ 22262 w 19988"/>
                <a:gd name="connsiteY0" fmla="*/ 28758 h 19988"/>
                <a:gd name="connsiteX1" fmla="*/ 17764 w 19988"/>
                <a:gd name="connsiteY1" fmla="*/ 26859 h 19988"/>
                <a:gd name="connsiteX2" fmla="*/ 1874 w 19988"/>
                <a:gd name="connsiteY2" fmla="*/ 109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859 h 19988"/>
                <a:gd name="connsiteX7" fmla="*/ 22262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758"/>
                  </a:moveTo>
                  <a:cubicBezTo>
                    <a:pt x="20663" y="28758"/>
                    <a:pt x="18963" y="28159"/>
                    <a:pt x="17764" y="26859"/>
                  </a:cubicBezTo>
                  <a:lnTo>
                    <a:pt x="1874" y="10969"/>
                  </a:lnTo>
                  <a:cubicBezTo>
                    <a:pt x="-625" y="84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361"/>
                    <a:pt x="26859" y="26859"/>
                  </a:cubicBezTo>
                  <a:cubicBezTo>
                    <a:pt x="25560" y="28159"/>
                    <a:pt x="23961" y="28758"/>
                    <a:pt x="22262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AB567D24-F487-4C9A-9DC4-5533127B0EDD}"/>
                </a:ext>
              </a:extLst>
            </p:cNvPr>
            <p:cNvSpPr/>
            <p:nvPr/>
          </p:nvSpPr>
          <p:spPr>
            <a:xfrm>
              <a:off x="11050631" y="4838807"/>
              <a:ext cx="19988" cy="19988"/>
            </a:xfrm>
            <a:custGeom>
              <a:avLst/>
              <a:gdLst>
                <a:gd name="connsiteX0" fmla="*/ 6371 w 19988"/>
                <a:gd name="connsiteY0" fmla="*/ 28758 h 19988"/>
                <a:gd name="connsiteX1" fmla="*/ 1874 w 19988"/>
                <a:gd name="connsiteY1" fmla="*/ 268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969 h 19988"/>
                <a:gd name="connsiteX6" fmla="*/ 10969 w 19988"/>
                <a:gd name="connsiteY6" fmla="*/ 26859 h 19988"/>
                <a:gd name="connsiteX7" fmla="*/ 6371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758"/>
                  </a:moveTo>
                  <a:cubicBezTo>
                    <a:pt x="4773" y="28758"/>
                    <a:pt x="3073" y="28159"/>
                    <a:pt x="1874" y="26859"/>
                  </a:cubicBezTo>
                  <a:cubicBezTo>
                    <a:pt x="-625" y="243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470"/>
                    <a:pt x="26859" y="10969"/>
                  </a:cubicBezTo>
                  <a:lnTo>
                    <a:pt x="10969" y="26859"/>
                  </a:lnTo>
                  <a:cubicBezTo>
                    <a:pt x="9670" y="28159"/>
                    <a:pt x="7970" y="28758"/>
                    <a:pt x="6371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7251E7F6-DF5A-4B2B-A8FF-59EF9EBCC872}"/>
                </a:ext>
              </a:extLst>
            </p:cNvPr>
            <p:cNvSpPr/>
            <p:nvPr/>
          </p:nvSpPr>
          <p:spPr>
            <a:xfrm>
              <a:off x="11359525" y="5095331"/>
              <a:ext cx="189888" cy="189888"/>
            </a:xfrm>
            <a:custGeom>
              <a:avLst/>
              <a:gdLst>
                <a:gd name="connsiteX0" fmla="*/ 98642 w 189888"/>
                <a:gd name="connsiteY0" fmla="*/ 197284 h 189888"/>
                <a:gd name="connsiteX1" fmla="*/ 0 w 189888"/>
                <a:gd name="connsiteY1" fmla="*/ 98642 h 189888"/>
                <a:gd name="connsiteX2" fmla="*/ 98642 w 189888"/>
                <a:gd name="connsiteY2" fmla="*/ 0 h 189888"/>
                <a:gd name="connsiteX3" fmla="*/ 197284 w 189888"/>
                <a:gd name="connsiteY3" fmla="*/ 98642 h 189888"/>
                <a:gd name="connsiteX4" fmla="*/ 98642 w 189888"/>
                <a:gd name="connsiteY4" fmla="*/ 197284 h 189888"/>
                <a:gd name="connsiteX5" fmla="*/ 98642 w 189888"/>
                <a:gd name="connsiteY5" fmla="*/ 12792 h 189888"/>
                <a:gd name="connsiteX6" fmla="*/ 12793 w 189888"/>
                <a:gd name="connsiteY6" fmla="*/ 98642 h 189888"/>
                <a:gd name="connsiteX7" fmla="*/ 98642 w 189888"/>
                <a:gd name="connsiteY7" fmla="*/ 184492 h 189888"/>
                <a:gd name="connsiteX8" fmla="*/ 184492 w 189888"/>
                <a:gd name="connsiteY8" fmla="*/ 98642 h 189888"/>
                <a:gd name="connsiteX9" fmla="*/ 98642 w 189888"/>
                <a:gd name="connsiteY9" fmla="*/ 12792 h 18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888" h="189888">
                  <a:moveTo>
                    <a:pt x="98642" y="197284"/>
                  </a:moveTo>
                  <a:cubicBezTo>
                    <a:pt x="44275" y="197284"/>
                    <a:pt x="0" y="153010"/>
                    <a:pt x="0" y="98642"/>
                  </a:cubicBezTo>
                  <a:cubicBezTo>
                    <a:pt x="0" y="44274"/>
                    <a:pt x="44275" y="0"/>
                    <a:pt x="98642" y="0"/>
                  </a:cubicBezTo>
                  <a:cubicBezTo>
                    <a:pt x="153011" y="0"/>
                    <a:pt x="197284" y="44274"/>
                    <a:pt x="197284" y="98642"/>
                  </a:cubicBezTo>
                  <a:cubicBezTo>
                    <a:pt x="197284" y="153010"/>
                    <a:pt x="153011" y="197284"/>
                    <a:pt x="98642" y="197284"/>
                  </a:cubicBezTo>
                  <a:close/>
                  <a:moveTo>
                    <a:pt x="98642" y="12792"/>
                  </a:moveTo>
                  <a:cubicBezTo>
                    <a:pt x="51270" y="12792"/>
                    <a:pt x="12793" y="51270"/>
                    <a:pt x="12793" y="98642"/>
                  </a:cubicBezTo>
                  <a:cubicBezTo>
                    <a:pt x="12793" y="146014"/>
                    <a:pt x="51270" y="184492"/>
                    <a:pt x="98642" y="184492"/>
                  </a:cubicBezTo>
                  <a:cubicBezTo>
                    <a:pt x="146014" y="184492"/>
                    <a:pt x="184492" y="146014"/>
                    <a:pt x="184492" y="98642"/>
                  </a:cubicBezTo>
                  <a:cubicBezTo>
                    <a:pt x="184492" y="51270"/>
                    <a:pt x="145914" y="12792"/>
                    <a:pt x="9864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BA63AAC2-38E8-41ED-BCDE-90CEE660EB29}"/>
                </a:ext>
              </a:extLst>
            </p:cNvPr>
            <p:cNvSpPr/>
            <p:nvPr/>
          </p:nvSpPr>
          <p:spPr>
            <a:xfrm>
              <a:off x="11448357" y="5142788"/>
              <a:ext cx="9994" cy="79953"/>
            </a:xfrm>
            <a:custGeom>
              <a:avLst/>
              <a:gdLst>
                <a:gd name="connsiteX0" fmla="*/ 19603 w 9994"/>
                <a:gd name="connsiteY0" fmla="*/ 10409 h 79953"/>
                <a:gd name="connsiteX1" fmla="*/ 16206 w 9994"/>
                <a:gd name="connsiteY1" fmla="*/ 74571 h 79953"/>
                <a:gd name="connsiteX2" fmla="*/ 9510 w 9994"/>
                <a:gd name="connsiteY2" fmla="*/ 80667 h 79953"/>
                <a:gd name="connsiteX3" fmla="*/ 3413 w 9994"/>
                <a:gd name="connsiteY3" fmla="*/ 74571 h 79953"/>
                <a:gd name="connsiteX4" fmla="*/ 15 w 9994"/>
                <a:gd name="connsiteY4" fmla="*/ 10409 h 79953"/>
                <a:gd name="connsiteX5" fmla="*/ 9310 w 9994"/>
                <a:gd name="connsiteY5" fmla="*/ 15 h 79953"/>
                <a:gd name="connsiteX6" fmla="*/ 19703 w 9994"/>
                <a:gd name="connsiteY6" fmla="*/ 9310 h 79953"/>
                <a:gd name="connsiteX7" fmla="*/ 19603 w 9994"/>
                <a:gd name="connsiteY7" fmla="*/ 10409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" h="79953">
                  <a:moveTo>
                    <a:pt x="19603" y="10409"/>
                  </a:moveTo>
                  <a:lnTo>
                    <a:pt x="16206" y="74571"/>
                  </a:lnTo>
                  <a:cubicBezTo>
                    <a:pt x="16006" y="78069"/>
                    <a:pt x="13008" y="80768"/>
                    <a:pt x="9510" y="80667"/>
                  </a:cubicBezTo>
                  <a:cubicBezTo>
                    <a:pt x="6211" y="80468"/>
                    <a:pt x="3613" y="77869"/>
                    <a:pt x="3413" y="74571"/>
                  </a:cubicBezTo>
                  <a:lnTo>
                    <a:pt x="15" y="10409"/>
                  </a:lnTo>
                  <a:cubicBezTo>
                    <a:pt x="-285" y="5012"/>
                    <a:pt x="3913" y="315"/>
                    <a:pt x="9310" y="15"/>
                  </a:cubicBezTo>
                  <a:cubicBezTo>
                    <a:pt x="14706" y="-285"/>
                    <a:pt x="19404" y="3913"/>
                    <a:pt x="19703" y="9310"/>
                  </a:cubicBezTo>
                  <a:cubicBezTo>
                    <a:pt x="19603" y="9709"/>
                    <a:pt x="19603" y="10109"/>
                    <a:pt x="19603" y="1040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7711F399-063F-41EA-91FC-67487542A18F}"/>
                </a:ext>
              </a:extLst>
            </p:cNvPr>
            <p:cNvSpPr/>
            <p:nvPr/>
          </p:nvSpPr>
          <p:spPr>
            <a:xfrm>
              <a:off x="11451770" y="5228353"/>
              <a:ext cx="9994" cy="9994"/>
            </a:xfrm>
            <a:custGeom>
              <a:avLst/>
              <a:gdLst>
                <a:gd name="connsiteX0" fmla="*/ 6396 w 9994"/>
                <a:gd name="connsiteY0" fmla="*/ 12692 h 9994"/>
                <a:gd name="connsiteX1" fmla="*/ 1799 w 9994"/>
                <a:gd name="connsiteY1" fmla="*/ 10794 h 9994"/>
                <a:gd name="connsiteX2" fmla="*/ 0 w 9994"/>
                <a:gd name="connsiteY2" fmla="*/ 6296 h 9994"/>
                <a:gd name="connsiteX3" fmla="*/ 1799 w 9994"/>
                <a:gd name="connsiteY3" fmla="*/ 1799 h 9994"/>
                <a:gd name="connsiteX4" fmla="*/ 10894 w 9994"/>
                <a:gd name="connsiteY4" fmla="*/ 1799 h 9994"/>
                <a:gd name="connsiteX5" fmla="*/ 12793 w 9994"/>
                <a:gd name="connsiteY5" fmla="*/ 6296 h 9994"/>
                <a:gd name="connsiteX6" fmla="*/ 10894 w 9994"/>
                <a:gd name="connsiteY6" fmla="*/ 10794 h 9994"/>
                <a:gd name="connsiteX7" fmla="*/ 6396 w 9994"/>
                <a:gd name="connsiteY7" fmla="*/ 126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" h="9994">
                  <a:moveTo>
                    <a:pt x="6396" y="12692"/>
                  </a:moveTo>
                  <a:cubicBezTo>
                    <a:pt x="4698" y="12692"/>
                    <a:pt x="3099" y="11993"/>
                    <a:pt x="1799" y="10794"/>
                  </a:cubicBezTo>
                  <a:cubicBezTo>
                    <a:pt x="600" y="9594"/>
                    <a:pt x="0" y="7995"/>
                    <a:pt x="0" y="6296"/>
                  </a:cubicBezTo>
                  <a:cubicBezTo>
                    <a:pt x="0" y="4597"/>
                    <a:pt x="600" y="2998"/>
                    <a:pt x="1799" y="1799"/>
                  </a:cubicBezTo>
                  <a:cubicBezTo>
                    <a:pt x="4198" y="-600"/>
                    <a:pt x="8496" y="-600"/>
                    <a:pt x="10894" y="1799"/>
                  </a:cubicBezTo>
                  <a:cubicBezTo>
                    <a:pt x="12094" y="2998"/>
                    <a:pt x="12793" y="4597"/>
                    <a:pt x="12793" y="6296"/>
                  </a:cubicBezTo>
                  <a:cubicBezTo>
                    <a:pt x="12793" y="7995"/>
                    <a:pt x="12094" y="9594"/>
                    <a:pt x="10894" y="10794"/>
                  </a:cubicBezTo>
                  <a:cubicBezTo>
                    <a:pt x="9695" y="11993"/>
                    <a:pt x="7996" y="12692"/>
                    <a:pt x="6396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1" name="Group 950">
            <a:extLst>
              <a:ext uri="{FF2B5EF4-FFF2-40B4-BE49-F238E27FC236}">
                <a16:creationId xmlns:a16="http://schemas.microsoft.com/office/drawing/2014/main" id="{56D86B0B-9C82-4273-A2BC-6A161D1F1A91}"/>
              </a:ext>
            </a:extLst>
          </p:cNvPr>
          <p:cNvGrpSpPr/>
          <p:nvPr/>
        </p:nvGrpSpPr>
        <p:grpSpPr>
          <a:xfrm>
            <a:off x="4063413" y="3685260"/>
            <a:ext cx="465226" cy="459730"/>
            <a:chOff x="4063413" y="3685260"/>
            <a:chExt cx="465226" cy="459730"/>
          </a:xfrm>
          <a:solidFill>
            <a:srgbClr val="FFFFFF"/>
          </a:solidFill>
        </p:grpSpPr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C337695-2CCF-452D-8D3E-C5768A1B0B35}"/>
                </a:ext>
              </a:extLst>
            </p:cNvPr>
            <p:cNvSpPr/>
            <p:nvPr/>
          </p:nvSpPr>
          <p:spPr>
            <a:xfrm>
              <a:off x="4196335" y="3685260"/>
              <a:ext cx="329806" cy="459730"/>
            </a:xfrm>
            <a:custGeom>
              <a:avLst/>
              <a:gdLst>
                <a:gd name="connsiteX0" fmla="*/ 292428 w 329806"/>
                <a:gd name="connsiteY0" fmla="*/ 464327 h 459729"/>
                <a:gd name="connsiteX1" fmla="*/ 40176 w 329806"/>
                <a:gd name="connsiteY1" fmla="*/ 464327 h 459729"/>
                <a:gd name="connsiteX2" fmla="*/ 6796 w 329806"/>
                <a:gd name="connsiteY2" fmla="*/ 446338 h 459729"/>
                <a:gd name="connsiteX3" fmla="*/ 5796 w 329806"/>
                <a:gd name="connsiteY3" fmla="*/ 441541 h 459729"/>
                <a:gd name="connsiteX4" fmla="*/ 8495 w 329806"/>
                <a:gd name="connsiteY4" fmla="*/ 437443 h 459729"/>
                <a:gd name="connsiteX5" fmla="*/ 17390 w 329806"/>
                <a:gd name="connsiteY5" fmla="*/ 439242 h 459729"/>
                <a:gd name="connsiteX6" fmla="*/ 40176 w 329806"/>
                <a:gd name="connsiteY6" fmla="*/ 451535 h 459729"/>
                <a:gd name="connsiteX7" fmla="*/ 292428 w 329806"/>
                <a:gd name="connsiteY7" fmla="*/ 451535 h 459729"/>
                <a:gd name="connsiteX8" fmla="*/ 319912 w 329806"/>
                <a:gd name="connsiteY8" fmla="*/ 424151 h 459729"/>
                <a:gd name="connsiteX9" fmla="*/ 319912 w 329806"/>
                <a:gd name="connsiteY9" fmla="*/ 315015 h 459729"/>
                <a:gd name="connsiteX10" fmla="*/ 326308 w 329806"/>
                <a:gd name="connsiteY10" fmla="*/ 308619 h 459729"/>
                <a:gd name="connsiteX11" fmla="*/ 332705 w 329806"/>
                <a:gd name="connsiteY11" fmla="*/ 315015 h 459729"/>
                <a:gd name="connsiteX12" fmla="*/ 332705 w 329806"/>
                <a:gd name="connsiteY12" fmla="*/ 424151 h 459729"/>
                <a:gd name="connsiteX13" fmla="*/ 292428 w 329806"/>
                <a:gd name="connsiteY13" fmla="*/ 464327 h 459729"/>
                <a:gd name="connsiteX14" fmla="*/ 6496 w 329806"/>
                <a:gd name="connsiteY14" fmla="*/ 431147 h 459729"/>
                <a:gd name="connsiteX15" fmla="*/ 6496 w 329806"/>
                <a:gd name="connsiteY15" fmla="*/ 431147 h 459729"/>
                <a:gd name="connsiteX16" fmla="*/ 0 w 329806"/>
                <a:gd name="connsiteY16" fmla="*/ 424850 h 459729"/>
                <a:gd name="connsiteX17" fmla="*/ 0 w 329806"/>
                <a:gd name="connsiteY17" fmla="*/ 424850 h 459729"/>
                <a:gd name="connsiteX18" fmla="*/ 0 w 329806"/>
                <a:gd name="connsiteY18" fmla="*/ 424850 h 459729"/>
                <a:gd name="connsiteX19" fmla="*/ 1799 w 329806"/>
                <a:gd name="connsiteY19" fmla="*/ 420253 h 459729"/>
                <a:gd name="connsiteX20" fmla="*/ 6296 w 329806"/>
                <a:gd name="connsiteY20" fmla="*/ 418354 h 459729"/>
                <a:gd name="connsiteX21" fmla="*/ 6396 w 329806"/>
                <a:gd name="connsiteY21" fmla="*/ 418354 h 459729"/>
                <a:gd name="connsiteX22" fmla="*/ 12792 w 329806"/>
                <a:gd name="connsiteY22" fmla="*/ 424651 h 459729"/>
                <a:gd name="connsiteX23" fmla="*/ 6496 w 329806"/>
                <a:gd name="connsiteY23" fmla="*/ 431147 h 459729"/>
                <a:gd name="connsiteX24" fmla="*/ 6496 w 329806"/>
                <a:gd name="connsiteY24" fmla="*/ 431147 h 459729"/>
                <a:gd name="connsiteX25" fmla="*/ 6396 w 329806"/>
                <a:gd name="connsiteY25" fmla="*/ 411958 h 459729"/>
                <a:gd name="connsiteX26" fmla="*/ 0 w 329806"/>
                <a:gd name="connsiteY26" fmla="*/ 405562 h 459729"/>
                <a:gd name="connsiteX27" fmla="*/ 0 w 329806"/>
                <a:gd name="connsiteY27" fmla="*/ 213674 h 459729"/>
                <a:gd name="connsiteX28" fmla="*/ 6396 w 329806"/>
                <a:gd name="connsiteY28" fmla="*/ 207278 h 459729"/>
                <a:gd name="connsiteX29" fmla="*/ 12792 w 329806"/>
                <a:gd name="connsiteY29" fmla="*/ 213674 h 459729"/>
                <a:gd name="connsiteX30" fmla="*/ 12792 w 329806"/>
                <a:gd name="connsiteY30" fmla="*/ 405562 h 459729"/>
                <a:gd name="connsiteX31" fmla="*/ 6396 w 329806"/>
                <a:gd name="connsiteY31" fmla="*/ 411958 h 459729"/>
                <a:gd name="connsiteX32" fmla="*/ 326308 w 329806"/>
                <a:gd name="connsiteY32" fmla="*/ 302222 h 459729"/>
                <a:gd name="connsiteX33" fmla="*/ 319912 w 329806"/>
                <a:gd name="connsiteY33" fmla="*/ 295826 h 459729"/>
                <a:gd name="connsiteX34" fmla="*/ 319912 w 329806"/>
                <a:gd name="connsiteY34" fmla="*/ 103939 h 459729"/>
                <a:gd name="connsiteX35" fmla="*/ 326308 w 329806"/>
                <a:gd name="connsiteY35" fmla="*/ 97543 h 459729"/>
                <a:gd name="connsiteX36" fmla="*/ 332705 w 329806"/>
                <a:gd name="connsiteY36" fmla="*/ 103939 h 459729"/>
                <a:gd name="connsiteX37" fmla="*/ 332705 w 329806"/>
                <a:gd name="connsiteY37" fmla="*/ 295826 h 459729"/>
                <a:gd name="connsiteX38" fmla="*/ 326308 w 329806"/>
                <a:gd name="connsiteY38" fmla="*/ 302222 h 459729"/>
                <a:gd name="connsiteX39" fmla="*/ 6396 w 329806"/>
                <a:gd name="connsiteY39" fmla="*/ 200882 h 459729"/>
                <a:gd name="connsiteX40" fmla="*/ 0 w 329806"/>
                <a:gd name="connsiteY40" fmla="*/ 194486 h 459729"/>
                <a:gd name="connsiteX41" fmla="*/ 0 w 329806"/>
                <a:gd name="connsiteY41" fmla="*/ 40276 h 459729"/>
                <a:gd name="connsiteX42" fmla="*/ 40176 w 329806"/>
                <a:gd name="connsiteY42" fmla="*/ 0 h 459729"/>
                <a:gd name="connsiteX43" fmla="*/ 228765 w 329806"/>
                <a:gd name="connsiteY43" fmla="*/ 0 h 459729"/>
                <a:gd name="connsiteX44" fmla="*/ 235162 w 329806"/>
                <a:gd name="connsiteY44" fmla="*/ 6396 h 459729"/>
                <a:gd name="connsiteX45" fmla="*/ 228765 w 329806"/>
                <a:gd name="connsiteY45" fmla="*/ 12792 h 459729"/>
                <a:gd name="connsiteX46" fmla="*/ 40176 w 329806"/>
                <a:gd name="connsiteY46" fmla="*/ 12792 h 459729"/>
                <a:gd name="connsiteX47" fmla="*/ 12792 w 329806"/>
                <a:gd name="connsiteY47" fmla="*/ 40276 h 459729"/>
                <a:gd name="connsiteX48" fmla="*/ 12792 w 329806"/>
                <a:gd name="connsiteY48" fmla="*/ 194486 h 459729"/>
                <a:gd name="connsiteX49" fmla="*/ 6396 w 329806"/>
                <a:gd name="connsiteY49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9806" h="459729">
                  <a:moveTo>
                    <a:pt x="292428" y="464327"/>
                  </a:moveTo>
                  <a:lnTo>
                    <a:pt x="40176" y="464327"/>
                  </a:lnTo>
                  <a:cubicBezTo>
                    <a:pt x="26784" y="464327"/>
                    <a:pt x="14191" y="457531"/>
                    <a:pt x="6796" y="446338"/>
                  </a:cubicBezTo>
                  <a:cubicBezTo>
                    <a:pt x="5796" y="444939"/>
                    <a:pt x="5497" y="443239"/>
                    <a:pt x="5796" y="441541"/>
                  </a:cubicBezTo>
                  <a:cubicBezTo>
                    <a:pt x="6096" y="439841"/>
                    <a:pt x="7096" y="438442"/>
                    <a:pt x="8495" y="437443"/>
                  </a:cubicBezTo>
                  <a:cubicBezTo>
                    <a:pt x="11393" y="435544"/>
                    <a:pt x="15491" y="436444"/>
                    <a:pt x="17390" y="439242"/>
                  </a:cubicBezTo>
                  <a:cubicBezTo>
                    <a:pt x="22487" y="446937"/>
                    <a:pt x="31082" y="451535"/>
                    <a:pt x="40176" y="451535"/>
                  </a:cubicBezTo>
                  <a:lnTo>
                    <a:pt x="292428" y="451535"/>
                  </a:lnTo>
                  <a:cubicBezTo>
                    <a:pt x="307519" y="451435"/>
                    <a:pt x="319812" y="439142"/>
                    <a:pt x="319912" y="424151"/>
                  </a:cubicBezTo>
                  <a:lnTo>
                    <a:pt x="319912" y="315015"/>
                  </a:lnTo>
                  <a:cubicBezTo>
                    <a:pt x="319912" y="311417"/>
                    <a:pt x="322710" y="308619"/>
                    <a:pt x="326308" y="308619"/>
                  </a:cubicBezTo>
                  <a:cubicBezTo>
                    <a:pt x="329806" y="308619"/>
                    <a:pt x="332705" y="311417"/>
                    <a:pt x="332705" y="315015"/>
                  </a:cubicBezTo>
                  <a:lnTo>
                    <a:pt x="332705" y="424151"/>
                  </a:lnTo>
                  <a:cubicBezTo>
                    <a:pt x="332605" y="446238"/>
                    <a:pt x="314615" y="464327"/>
                    <a:pt x="292428" y="4643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998" y="431147"/>
                    <a:pt x="100" y="428348"/>
                    <a:pt x="0" y="424850"/>
                  </a:cubicBezTo>
                  <a:lnTo>
                    <a:pt x="0" y="424850"/>
                  </a:lnTo>
                  <a:lnTo>
                    <a:pt x="0" y="424850"/>
                  </a:lnTo>
                  <a:cubicBezTo>
                    <a:pt x="0" y="423151"/>
                    <a:pt x="700" y="421552"/>
                    <a:pt x="1799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396" y="418354"/>
                  </a:lnTo>
                  <a:cubicBezTo>
                    <a:pt x="9894" y="418354"/>
                    <a:pt x="12792" y="421052"/>
                    <a:pt x="12792" y="424651"/>
                  </a:cubicBezTo>
                  <a:cubicBezTo>
                    <a:pt x="12893" y="428149"/>
                    <a:pt x="100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562"/>
                  </a:cubicBezTo>
                  <a:lnTo>
                    <a:pt x="0" y="213674"/>
                  </a:lnTo>
                  <a:cubicBezTo>
                    <a:pt x="0" y="210077"/>
                    <a:pt x="2898" y="207278"/>
                    <a:pt x="6396" y="207278"/>
                  </a:cubicBezTo>
                  <a:cubicBezTo>
                    <a:pt x="9994" y="207278"/>
                    <a:pt x="12792" y="210077"/>
                    <a:pt x="12792" y="213674"/>
                  </a:cubicBezTo>
                  <a:lnTo>
                    <a:pt x="12792" y="405562"/>
                  </a:lnTo>
                  <a:cubicBezTo>
                    <a:pt x="12792" y="409060"/>
                    <a:pt x="9994" y="411958"/>
                    <a:pt x="6396" y="411958"/>
                  </a:cubicBezTo>
                  <a:close/>
                  <a:moveTo>
                    <a:pt x="326308" y="302222"/>
                  </a:moveTo>
                  <a:cubicBezTo>
                    <a:pt x="322710" y="302222"/>
                    <a:pt x="319912" y="299324"/>
                    <a:pt x="319912" y="295826"/>
                  </a:cubicBezTo>
                  <a:lnTo>
                    <a:pt x="319912" y="103939"/>
                  </a:lnTo>
                  <a:cubicBezTo>
                    <a:pt x="319912" y="100341"/>
                    <a:pt x="322710" y="97543"/>
                    <a:pt x="326308" y="97543"/>
                  </a:cubicBezTo>
                  <a:cubicBezTo>
                    <a:pt x="329806" y="97543"/>
                    <a:pt x="332705" y="100341"/>
                    <a:pt x="332705" y="103939"/>
                  </a:cubicBezTo>
                  <a:lnTo>
                    <a:pt x="332705" y="295826"/>
                  </a:lnTo>
                  <a:cubicBezTo>
                    <a:pt x="332705" y="299324"/>
                    <a:pt x="329806" y="302222"/>
                    <a:pt x="326308" y="302222"/>
                  </a:cubicBezTo>
                  <a:close/>
                  <a:moveTo>
                    <a:pt x="6396" y="200882"/>
                  </a:moveTo>
                  <a:cubicBezTo>
                    <a:pt x="2898" y="200882"/>
                    <a:pt x="0" y="197984"/>
                    <a:pt x="0" y="194486"/>
                  </a:cubicBezTo>
                  <a:lnTo>
                    <a:pt x="0" y="40276"/>
                  </a:lnTo>
                  <a:cubicBezTo>
                    <a:pt x="0" y="18089"/>
                    <a:pt x="18089" y="0"/>
                    <a:pt x="40176" y="0"/>
                  </a:cubicBezTo>
                  <a:lnTo>
                    <a:pt x="228765" y="0"/>
                  </a:lnTo>
                  <a:cubicBezTo>
                    <a:pt x="232363" y="0"/>
                    <a:pt x="235162" y="2898"/>
                    <a:pt x="235162" y="6396"/>
                  </a:cubicBezTo>
                  <a:cubicBezTo>
                    <a:pt x="235162" y="9994"/>
                    <a:pt x="232363" y="12792"/>
                    <a:pt x="228765" y="12792"/>
                  </a:cubicBezTo>
                  <a:lnTo>
                    <a:pt x="40176" y="12792"/>
                  </a:lnTo>
                  <a:cubicBezTo>
                    <a:pt x="25185" y="12892"/>
                    <a:pt x="12893" y="25185"/>
                    <a:pt x="12792" y="40276"/>
                  </a:cubicBezTo>
                  <a:lnTo>
                    <a:pt x="12792" y="194486"/>
                  </a:lnTo>
                  <a:cubicBezTo>
                    <a:pt x="12792" y="197984"/>
                    <a:pt x="9994" y="200882"/>
                    <a:pt x="639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FC278601-B946-4591-A4ED-7E9633F21F46}"/>
                </a:ext>
              </a:extLst>
            </p:cNvPr>
            <p:cNvSpPr/>
            <p:nvPr/>
          </p:nvSpPr>
          <p:spPr>
            <a:xfrm>
              <a:off x="4418704" y="3688358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6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436 w 109935"/>
                <a:gd name="connsiteY10" fmla="*/ 96243 h 99941"/>
                <a:gd name="connsiteX11" fmla="*/ 109835 w 109935"/>
                <a:gd name="connsiteY11" fmla="*/ 103239 h 99941"/>
                <a:gd name="connsiteX12" fmla="*/ 103839 w 109935"/>
                <a:gd name="connsiteY12" fmla="*/ 107237 h 99941"/>
                <a:gd name="connsiteX13" fmla="*/ 12792 w 109935"/>
                <a:gd name="connsiteY13" fmla="*/ 94444 h 99941"/>
                <a:gd name="connsiteX14" fmla="*/ 88448 w 109935"/>
                <a:gd name="connsiteY14" fmla="*/ 94444 h 99941"/>
                <a:gd name="connsiteX15" fmla="*/ 13392 w 109935"/>
                <a:gd name="connsiteY15" fmla="*/ 19389 h 99941"/>
                <a:gd name="connsiteX16" fmla="*/ 13292 w 109935"/>
                <a:gd name="connsiteY16" fmla="*/ 19289 h 99941"/>
                <a:gd name="connsiteX17" fmla="*/ 12792 w 109935"/>
                <a:gd name="connsiteY17" fmla="*/ 18689 h 99941"/>
                <a:gd name="connsiteX18" fmla="*/ 12792 w 109935"/>
                <a:gd name="connsiteY18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3098" y="106537"/>
                    <a:pt x="1899" y="105338"/>
                  </a:cubicBezTo>
                  <a:cubicBezTo>
                    <a:pt x="7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798"/>
                    <a:pt x="2898" y="0"/>
                    <a:pt x="6396" y="0"/>
                  </a:cubicBezTo>
                  <a:cubicBezTo>
                    <a:pt x="9894" y="0"/>
                    <a:pt x="12792" y="2798"/>
                    <a:pt x="12792" y="6396"/>
                  </a:cubicBezTo>
                  <a:lnTo>
                    <a:pt x="12792" y="10694"/>
                  </a:lnTo>
                  <a:cubicBezTo>
                    <a:pt x="12992" y="10594"/>
                    <a:pt x="13092" y="10394"/>
                    <a:pt x="132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436" y="96243"/>
                  </a:lnTo>
                  <a:cubicBezTo>
                    <a:pt x="110235" y="98142"/>
                    <a:pt x="110735" y="100841"/>
                    <a:pt x="109835" y="103239"/>
                  </a:cubicBezTo>
                  <a:cubicBezTo>
                    <a:pt x="108736" y="105638"/>
                    <a:pt x="106437" y="107237"/>
                    <a:pt x="103839" y="107237"/>
                  </a:cubicBezTo>
                  <a:close/>
                  <a:moveTo>
                    <a:pt x="12792" y="94444"/>
                  </a:moveTo>
                  <a:lnTo>
                    <a:pt x="88448" y="94444"/>
                  </a:lnTo>
                  <a:lnTo>
                    <a:pt x="13392" y="19389"/>
                  </a:lnTo>
                  <a:cubicBezTo>
                    <a:pt x="13392" y="19289"/>
                    <a:pt x="13292" y="19289"/>
                    <a:pt x="13292" y="19289"/>
                  </a:cubicBezTo>
                  <a:cubicBezTo>
                    <a:pt x="13092" y="19089"/>
                    <a:pt x="12992" y="18889"/>
                    <a:pt x="12792" y="18689"/>
                  </a:cubicBezTo>
                  <a:lnTo>
                    <a:pt x="12792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08AADE6-5682-41C8-8BF8-C144957D4C1A}"/>
                </a:ext>
              </a:extLst>
            </p:cNvPr>
            <p:cNvSpPr/>
            <p:nvPr/>
          </p:nvSpPr>
          <p:spPr>
            <a:xfrm>
              <a:off x="4096793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A212E2CF-A57A-4DB4-930B-E47F9ED5E2ED}"/>
                </a:ext>
              </a:extLst>
            </p:cNvPr>
            <p:cNvSpPr/>
            <p:nvPr/>
          </p:nvSpPr>
          <p:spPr>
            <a:xfrm>
              <a:off x="4107987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1DAEF737-5B47-4478-B52A-311D22A34E25}"/>
                </a:ext>
              </a:extLst>
            </p:cNvPr>
            <p:cNvSpPr/>
            <p:nvPr/>
          </p:nvSpPr>
          <p:spPr>
            <a:xfrm>
              <a:off x="4121179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5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8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65661AA-865F-4B1C-BC42-D1FCD4203199}"/>
                </a:ext>
              </a:extLst>
            </p:cNvPr>
            <p:cNvSpPr/>
            <p:nvPr/>
          </p:nvSpPr>
          <p:spPr>
            <a:xfrm>
              <a:off x="4063413" y="390792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F3E2BE10-5D7E-4501-A341-1E0C8FEC007F}"/>
                </a:ext>
              </a:extLst>
            </p:cNvPr>
            <p:cNvSpPr/>
            <p:nvPr/>
          </p:nvSpPr>
          <p:spPr>
            <a:xfrm>
              <a:off x="4080003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7049D980-7EE8-49CB-A7E3-81C1550DCBAB}"/>
                </a:ext>
              </a:extLst>
            </p:cNvPr>
            <p:cNvSpPr/>
            <p:nvPr/>
          </p:nvSpPr>
          <p:spPr>
            <a:xfrm>
              <a:off x="4117199" y="3940847"/>
              <a:ext cx="59965" cy="59965"/>
            </a:xfrm>
            <a:custGeom>
              <a:avLst/>
              <a:gdLst>
                <a:gd name="connsiteX0" fmla="*/ 30964 w 59964"/>
                <a:gd name="connsiteY0" fmla="*/ 61926 h 59964"/>
                <a:gd name="connsiteX1" fmla="*/ 13275 w 59964"/>
                <a:gd name="connsiteY1" fmla="*/ 56330 h 59964"/>
                <a:gd name="connsiteX2" fmla="*/ 482 w 59964"/>
                <a:gd name="connsiteY2" fmla="*/ 36341 h 59964"/>
                <a:gd name="connsiteX3" fmla="*/ 25568 w 59964"/>
                <a:gd name="connsiteY3" fmla="*/ 462 h 59964"/>
                <a:gd name="connsiteX4" fmla="*/ 48754 w 59964"/>
                <a:gd name="connsiteY4" fmla="*/ 5559 h 59964"/>
                <a:gd name="connsiteX5" fmla="*/ 61546 w 59964"/>
                <a:gd name="connsiteY5" fmla="*/ 25548 h 59964"/>
                <a:gd name="connsiteX6" fmla="*/ 61546 w 59964"/>
                <a:gd name="connsiteY6" fmla="*/ 25548 h 59964"/>
                <a:gd name="connsiteX7" fmla="*/ 36461 w 59964"/>
                <a:gd name="connsiteY7" fmla="*/ 61426 h 59964"/>
                <a:gd name="connsiteX8" fmla="*/ 30964 w 59964"/>
                <a:gd name="connsiteY8" fmla="*/ 61926 h 59964"/>
                <a:gd name="connsiteX9" fmla="*/ 31064 w 59964"/>
                <a:gd name="connsiteY9" fmla="*/ 12655 h 59964"/>
                <a:gd name="connsiteX10" fmla="*/ 27866 w 59964"/>
                <a:gd name="connsiteY10" fmla="*/ 12955 h 59964"/>
                <a:gd name="connsiteX11" fmla="*/ 13175 w 59964"/>
                <a:gd name="connsiteY11" fmla="*/ 34043 h 59964"/>
                <a:gd name="connsiteX12" fmla="*/ 20671 w 59964"/>
                <a:gd name="connsiteY12" fmla="*/ 45736 h 59964"/>
                <a:gd name="connsiteX13" fmla="*/ 34262 w 59964"/>
                <a:gd name="connsiteY13" fmla="*/ 48734 h 59964"/>
                <a:gd name="connsiteX14" fmla="*/ 48954 w 59964"/>
                <a:gd name="connsiteY14" fmla="*/ 27646 h 59964"/>
                <a:gd name="connsiteX15" fmla="*/ 41458 w 59964"/>
                <a:gd name="connsiteY15" fmla="*/ 15953 h 59964"/>
                <a:gd name="connsiteX16" fmla="*/ 31064 w 59964"/>
                <a:gd name="connsiteY16" fmla="*/ 126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59964">
                  <a:moveTo>
                    <a:pt x="30964" y="61926"/>
                  </a:moveTo>
                  <a:cubicBezTo>
                    <a:pt x="24668" y="61926"/>
                    <a:pt x="18572" y="60027"/>
                    <a:pt x="13275" y="56330"/>
                  </a:cubicBezTo>
                  <a:cubicBezTo>
                    <a:pt x="6479" y="51632"/>
                    <a:pt x="1982" y="44437"/>
                    <a:pt x="482" y="36341"/>
                  </a:cubicBezTo>
                  <a:cubicBezTo>
                    <a:pt x="-2516" y="19551"/>
                    <a:pt x="8777" y="3461"/>
                    <a:pt x="25568" y="462"/>
                  </a:cubicBezTo>
                  <a:cubicBezTo>
                    <a:pt x="33763" y="-937"/>
                    <a:pt x="41958" y="862"/>
                    <a:pt x="48754" y="5559"/>
                  </a:cubicBezTo>
                  <a:cubicBezTo>
                    <a:pt x="55550" y="10257"/>
                    <a:pt x="60047" y="17452"/>
                    <a:pt x="61546" y="25548"/>
                  </a:cubicBezTo>
                  <a:lnTo>
                    <a:pt x="61546" y="25548"/>
                  </a:lnTo>
                  <a:cubicBezTo>
                    <a:pt x="64545" y="42338"/>
                    <a:pt x="53251" y="58428"/>
                    <a:pt x="36461" y="61426"/>
                  </a:cubicBezTo>
                  <a:cubicBezTo>
                    <a:pt x="34662" y="61726"/>
                    <a:pt x="32763" y="61926"/>
                    <a:pt x="30964" y="61926"/>
                  </a:cubicBezTo>
                  <a:close/>
                  <a:moveTo>
                    <a:pt x="31064" y="12655"/>
                  </a:moveTo>
                  <a:cubicBezTo>
                    <a:pt x="29965" y="12655"/>
                    <a:pt x="28965" y="12755"/>
                    <a:pt x="27866" y="12955"/>
                  </a:cubicBezTo>
                  <a:cubicBezTo>
                    <a:pt x="17972" y="14754"/>
                    <a:pt x="11376" y="24148"/>
                    <a:pt x="13175" y="34043"/>
                  </a:cubicBezTo>
                  <a:cubicBezTo>
                    <a:pt x="13974" y="38840"/>
                    <a:pt x="16673" y="43037"/>
                    <a:pt x="20671" y="45736"/>
                  </a:cubicBezTo>
                  <a:cubicBezTo>
                    <a:pt x="24668" y="48434"/>
                    <a:pt x="29465" y="49533"/>
                    <a:pt x="34262" y="48734"/>
                  </a:cubicBezTo>
                  <a:cubicBezTo>
                    <a:pt x="44157" y="46935"/>
                    <a:pt x="50753" y="37541"/>
                    <a:pt x="48954" y="27646"/>
                  </a:cubicBezTo>
                  <a:cubicBezTo>
                    <a:pt x="48154" y="22849"/>
                    <a:pt x="45456" y="18652"/>
                    <a:pt x="41458" y="15953"/>
                  </a:cubicBezTo>
                  <a:cubicBezTo>
                    <a:pt x="38360" y="13855"/>
                    <a:pt x="34762" y="12655"/>
                    <a:pt x="31064" y="126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5CBC90F5-268D-46A5-970D-23AF9528D514}"/>
                </a:ext>
              </a:extLst>
            </p:cNvPr>
            <p:cNvSpPr/>
            <p:nvPr/>
          </p:nvSpPr>
          <p:spPr>
            <a:xfrm>
              <a:off x="4110610" y="402778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8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BC2BFC6E-C131-4EB6-9523-03C1BA030E77}"/>
                </a:ext>
              </a:extLst>
            </p:cNvPr>
            <p:cNvSpPr/>
            <p:nvPr/>
          </p:nvSpPr>
          <p:spPr>
            <a:xfrm>
              <a:off x="4110610" y="402778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1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470"/>
                    <a:pt x="26859" y="10869"/>
                  </a:cubicBezTo>
                  <a:lnTo>
                    <a:pt x="10969" y="26759"/>
                  </a:lnTo>
                  <a:cubicBezTo>
                    <a:pt x="9669" y="279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7B0675CF-92E8-4B8D-AE0E-8B07D9C7600F}"/>
                </a:ext>
              </a:extLst>
            </p:cNvPr>
            <p:cNvSpPr/>
            <p:nvPr/>
          </p:nvSpPr>
          <p:spPr>
            <a:xfrm>
              <a:off x="4307969" y="3748223"/>
              <a:ext cx="99941" cy="99941"/>
            </a:xfrm>
            <a:custGeom>
              <a:avLst/>
              <a:gdLst>
                <a:gd name="connsiteX0" fmla="*/ 54768 w 99941"/>
                <a:gd name="connsiteY0" fmla="*/ 109536 h 99941"/>
                <a:gd name="connsiteX1" fmla="*/ 0 w 99941"/>
                <a:gd name="connsiteY1" fmla="*/ 54768 h 99941"/>
                <a:gd name="connsiteX2" fmla="*/ 54768 w 99941"/>
                <a:gd name="connsiteY2" fmla="*/ 0 h 99941"/>
                <a:gd name="connsiteX3" fmla="*/ 109536 w 99941"/>
                <a:gd name="connsiteY3" fmla="*/ 54768 h 99941"/>
                <a:gd name="connsiteX4" fmla="*/ 54768 w 99941"/>
                <a:gd name="connsiteY4" fmla="*/ 109536 h 99941"/>
                <a:gd name="connsiteX5" fmla="*/ 54768 w 99941"/>
                <a:gd name="connsiteY5" fmla="*/ 12792 h 99941"/>
                <a:gd name="connsiteX6" fmla="*/ 12792 w 99941"/>
                <a:gd name="connsiteY6" fmla="*/ 54768 h 99941"/>
                <a:gd name="connsiteX7" fmla="*/ 54768 w 99941"/>
                <a:gd name="connsiteY7" fmla="*/ 96743 h 99941"/>
                <a:gd name="connsiteX8" fmla="*/ 96743 w 99941"/>
                <a:gd name="connsiteY8" fmla="*/ 54768 h 99941"/>
                <a:gd name="connsiteX9" fmla="*/ 54768 w 99941"/>
                <a:gd name="connsiteY9" fmla="*/ 12792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941" h="99941">
                  <a:moveTo>
                    <a:pt x="54768" y="109536"/>
                  </a:moveTo>
                  <a:cubicBezTo>
                    <a:pt x="24586" y="109536"/>
                    <a:pt x="0" y="84950"/>
                    <a:pt x="0" y="54768"/>
                  </a:cubicBezTo>
                  <a:cubicBezTo>
                    <a:pt x="0" y="24585"/>
                    <a:pt x="24586" y="0"/>
                    <a:pt x="54768" y="0"/>
                  </a:cubicBezTo>
                  <a:cubicBezTo>
                    <a:pt x="84950" y="0"/>
                    <a:pt x="109536" y="24585"/>
                    <a:pt x="109536" y="54768"/>
                  </a:cubicBezTo>
                  <a:cubicBezTo>
                    <a:pt x="109536" y="84950"/>
                    <a:pt x="84950" y="109536"/>
                    <a:pt x="54768" y="109536"/>
                  </a:cubicBezTo>
                  <a:close/>
                  <a:moveTo>
                    <a:pt x="54768" y="12792"/>
                  </a:moveTo>
                  <a:cubicBezTo>
                    <a:pt x="31581" y="12792"/>
                    <a:pt x="12792" y="31681"/>
                    <a:pt x="12792" y="54768"/>
                  </a:cubicBezTo>
                  <a:cubicBezTo>
                    <a:pt x="12792" y="77854"/>
                    <a:pt x="31581" y="96743"/>
                    <a:pt x="54768" y="96743"/>
                  </a:cubicBezTo>
                  <a:cubicBezTo>
                    <a:pt x="77954" y="96743"/>
                    <a:pt x="96743" y="77954"/>
                    <a:pt x="96743" y="54768"/>
                  </a:cubicBezTo>
                  <a:cubicBezTo>
                    <a:pt x="96743" y="31581"/>
                    <a:pt x="77854" y="12792"/>
                    <a:pt x="54768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5A916750-883C-40F0-8875-6F4C9742FF84}"/>
                </a:ext>
              </a:extLst>
            </p:cNvPr>
            <p:cNvSpPr/>
            <p:nvPr/>
          </p:nvSpPr>
          <p:spPr>
            <a:xfrm>
              <a:off x="4328457" y="3798993"/>
              <a:ext cx="59965" cy="49971"/>
            </a:xfrm>
            <a:custGeom>
              <a:avLst/>
              <a:gdLst>
                <a:gd name="connsiteX0" fmla="*/ 60165 w 59964"/>
                <a:gd name="connsiteY0" fmla="*/ 51270 h 49970"/>
                <a:gd name="connsiteX1" fmla="*/ 57766 w 59964"/>
                <a:gd name="connsiteY1" fmla="*/ 50770 h 49970"/>
                <a:gd name="connsiteX2" fmla="*/ 54268 w 59964"/>
                <a:gd name="connsiteY2" fmla="*/ 42475 h 49970"/>
                <a:gd name="connsiteX3" fmla="*/ 55867 w 59964"/>
                <a:gd name="connsiteY3" fmla="*/ 34380 h 49970"/>
                <a:gd name="connsiteX4" fmla="*/ 34280 w 59964"/>
                <a:gd name="connsiteY4" fmla="*/ 12792 h 49970"/>
                <a:gd name="connsiteX5" fmla="*/ 12692 w 59964"/>
                <a:gd name="connsiteY5" fmla="*/ 34380 h 49970"/>
                <a:gd name="connsiteX6" fmla="*/ 14292 w 59964"/>
                <a:gd name="connsiteY6" fmla="*/ 42475 h 49970"/>
                <a:gd name="connsiteX7" fmla="*/ 10794 w 59964"/>
                <a:gd name="connsiteY7" fmla="*/ 50770 h 49970"/>
                <a:gd name="connsiteX8" fmla="*/ 2499 w 59964"/>
                <a:gd name="connsiteY8" fmla="*/ 47272 h 49970"/>
                <a:gd name="connsiteX9" fmla="*/ 0 w 59964"/>
                <a:gd name="connsiteY9" fmla="*/ 34380 h 49970"/>
                <a:gd name="connsiteX10" fmla="*/ 34380 w 59964"/>
                <a:gd name="connsiteY10" fmla="*/ 0 h 49970"/>
                <a:gd name="connsiteX11" fmla="*/ 68760 w 59964"/>
                <a:gd name="connsiteY11" fmla="*/ 34380 h 49970"/>
                <a:gd name="connsiteX12" fmla="*/ 66261 w 59964"/>
                <a:gd name="connsiteY12" fmla="*/ 47272 h 49970"/>
                <a:gd name="connsiteX13" fmla="*/ 60165 w 59964"/>
                <a:gd name="connsiteY13" fmla="*/ 51270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49970">
                  <a:moveTo>
                    <a:pt x="60165" y="51270"/>
                  </a:moveTo>
                  <a:cubicBezTo>
                    <a:pt x="59365" y="51270"/>
                    <a:pt x="58565" y="51070"/>
                    <a:pt x="57766" y="50770"/>
                  </a:cubicBezTo>
                  <a:cubicBezTo>
                    <a:pt x="54468" y="49471"/>
                    <a:pt x="52869" y="45673"/>
                    <a:pt x="54268" y="42475"/>
                  </a:cubicBezTo>
                  <a:cubicBezTo>
                    <a:pt x="55367" y="39876"/>
                    <a:pt x="55867" y="37178"/>
                    <a:pt x="55867" y="34380"/>
                  </a:cubicBezTo>
                  <a:cubicBezTo>
                    <a:pt x="55867" y="22487"/>
                    <a:pt x="46173" y="12792"/>
                    <a:pt x="34280" y="12792"/>
                  </a:cubicBezTo>
                  <a:cubicBezTo>
                    <a:pt x="22387" y="12792"/>
                    <a:pt x="12692" y="22487"/>
                    <a:pt x="12692" y="34380"/>
                  </a:cubicBezTo>
                  <a:cubicBezTo>
                    <a:pt x="12692" y="37178"/>
                    <a:pt x="13192" y="39876"/>
                    <a:pt x="14292" y="42475"/>
                  </a:cubicBezTo>
                  <a:cubicBezTo>
                    <a:pt x="15591" y="45773"/>
                    <a:pt x="13992" y="49471"/>
                    <a:pt x="10794" y="50770"/>
                  </a:cubicBezTo>
                  <a:cubicBezTo>
                    <a:pt x="7496" y="52069"/>
                    <a:pt x="3798" y="50570"/>
                    <a:pt x="2499" y="47272"/>
                  </a:cubicBezTo>
                  <a:cubicBezTo>
                    <a:pt x="799" y="43175"/>
                    <a:pt x="0" y="38777"/>
                    <a:pt x="0" y="34380"/>
                  </a:cubicBezTo>
                  <a:cubicBezTo>
                    <a:pt x="0" y="15391"/>
                    <a:pt x="15391" y="0"/>
                    <a:pt x="34380" y="0"/>
                  </a:cubicBezTo>
                  <a:cubicBezTo>
                    <a:pt x="53369" y="0"/>
                    <a:pt x="68760" y="15391"/>
                    <a:pt x="68760" y="34380"/>
                  </a:cubicBezTo>
                  <a:cubicBezTo>
                    <a:pt x="68760" y="38877"/>
                    <a:pt x="67960" y="43175"/>
                    <a:pt x="66261" y="47272"/>
                  </a:cubicBezTo>
                  <a:cubicBezTo>
                    <a:pt x="65062" y="49771"/>
                    <a:pt x="62663" y="51270"/>
                    <a:pt x="60165" y="5127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4889B184-0323-4E92-B8EE-E01E6D3C8FA4}"/>
                </a:ext>
              </a:extLst>
            </p:cNvPr>
            <p:cNvSpPr/>
            <p:nvPr/>
          </p:nvSpPr>
          <p:spPr>
            <a:xfrm>
              <a:off x="4340350" y="3767012"/>
              <a:ext cx="39977" cy="39977"/>
            </a:xfrm>
            <a:custGeom>
              <a:avLst/>
              <a:gdLst>
                <a:gd name="connsiteX0" fmla="*/ 22387 w 39976"/>
                <a:gd name="connsiteY0" fmla="*/ 44774 h 39976"/>
                <a:gd name="connsiteX1" fmla="*/ 0 w 39976"/>
                <a:gd name="connsiteY1" fmla="*/ 22387 h 39976"/>
                <a:gd name="connsiteX2" fmla="*/ 22387 w 39976"/>
                <a:gd name="connsiteY2" fmla="*/ 0 h 39976"/>
                <a:gd name="connsiteX3" fmla="*/ 44773 w 39976"/>
                <a:gd name="connsiteY3" fmla="*/ 22387 h 39976"/>
                <a:gd name="connsiteX4" fmla="*/ 22387 w 39976"/>
                <a:gd name="connsiteY4" fmla="*/ 44774 h 39976"/>
                <a:gd name="connsiteX5" fmla="*/ 22387 w 39976"/>
                <a:gd name="connsiteY5" fmla="*/ 12792 h 39976"/>
                <a:gd name="connsiteX6" fmla="*/ 12792 w 39976"/>
                <a:gd name="connsiteY6" fmla="*/ 22387 h 39976"/>
                <a:gd name="connsiteX7" fmla="*/ 22387 w 39976"/>
                <a:gd name="connsiteY7" fmla="*/ 31981 h 39976"/>
                <a:gd name="connsiteX8" fmla="*/ 31981 w 39976"/>
                <a:gd name="connsiteY8" fmla="*/ 22387 h 39976"/>
                <a:gd name="connsiteX9" fmla="*/ 22387 w 39976"/>
                <a:gd name="connsiteY9" fmla="*/ 127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2387" y="44774"/>
                  </a:moveTo>
                  <a:cubicBezTo>
                    <a:pt x="10094" y="44774"/>
                    <a:pt x="0" y="34780"/>
                    <a:pt x="0" y="22387"/>
                  </a:cubicBezTo>
                  <a:cubicBezTo>
                    <a:pt x="0" y="10094"/>
                    <a:pt x="9994" y="0"/>
                    <a:pt x="22387" y="0"/>
                  </a:cubicBezTo>
                  <a:cubicBezTo>
                    <a:pt x="34779" y="0"/>
                    <a:pt x="44773" y="9994"/>
                    <a:pt x="44773" y="22387"/>
                  </a:cubicBezTo>
                  <a:cubicBezTo>
                    <a:pt x="44773" y="34780"/>
                    <a:pt x="34680" y="44774"/>
                    <a:pt x="22387" y="44774"/>
                  </a:cubicBezTo>
                  <a:close/>
                  <a:moveTo>
                    <a:pt x="22387" y="12792"/>
                  </a:moveTo>
                  <a:cubicBezTo>
                    <a:pt x="17090" y="12792"/>
                    <a:pt x="12792" y="17090"/>
                    <a:pt x="12792" y="22387"/>
                  </a:cubicBezTo>
                  <a:cubicBezTo>
                    <a:pt x="12792" y="27684"/>
                    <a:pt x="17090" y="31981"/>
                    <a:pt x="22387" y="31981"/>
                  </a:cubicBezTo>
                  <a:cubicBezTo>
                    <a:pt x="27684" y="31981"/>
                    <a:pt x="31981" y="27684"/>
                    <a:pt x="31981" y="22387"/>
                  </a:cubicBezTo>
                  <a:cubicBezTo>
                    <a:pt x="31981" y="17090"/>
                    <a:pt x="27684" y="12792"/>
                    <a:pt x="2238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2632541-8E4E-4849-BA03-7291665816A6}"/>
                </a:ext>
              </a:extLst>
            </p:cNvPr>
            <p:cNvSpPr/>
            <p:nvPr/>
          </p:nvSpPr>
          <p:spPr>
            <a:xfrm>
              <a:off x="4324260" y="3874249"/>
              <a:ext cx="69959" cy="9994"/>
            </a:xfrm>
            <a:custGeom>
              <a:avLst/>
              <a:gdLst>
                <a:gd name="connsiteX0" fmla="*/ 70359 w 69958"/>
                <a:gd name="connsiteY0" fmla="*/ 12792 h 9994"/>
                <a:gd name="connsiteX1" fmla="*/ 6396 w 69958"/>
                <a:gd name="connsiteY1" fmla="*/ 12792 h 9994"/>
                <a:gd name="connsiteX2" fmla="*/ 0 w 69958"/>
                <a:gd name="connsiteY2" fmla="*/ 6396 h 9994"/>
                <a:gd name="connsiteX3" fmla="*/ 6396 w 69958"/>
                <a:gd name="connsiteY3" fmla="*/ 0 h 9994"/>
                <a:gd name="connsiteX4" fmla="*/ 70359 w 69958"/>
                <a:gd name="connsiteY4" fmla="*/ 0 h 9994"/>
                <a:gd name="connsiteX5" fmla="*/ 76755 w 69958"/>
                <a:gd name="connsiteY5" fmla="*/ 6396 h 9994"/>
                <a:gd name="connsiteX6" fmla="*/ 70359 w 69958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58" h="9994">
                  <a:moveTo>
                    <a:pt x="70359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70359" y="0"/>
                  </a:lnTo>
                  <a:cubicBezTo>
                    <a:pt x="73857" y="0"/>
                    <a:pt x="76755" y="2898"/>
                    <a:pt x="76755" y="6396"/>
                  </a:cubicBezTo>
                  <a:cubicBezTo>
                    <a:pt x="76755" y="9894"/>
                    <a:pt x="73956" y="12792"/>
                    <a:pt x="70359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DC26BD53-5BE7-41D6-AE30-766598C88784}"/>
                </a:ext>
              </a:extLst>
            </p:cNvPr>
            <p:cNvSpPr/>
            <p:nvPr/>
          </p:nvSpPr>
          <p:spPr>
            <a:xfrm>
              <a:off x="4254801" y="3911027"/>
              <a:ext cx="209877" cy="9994"/>
            </a:xfrm>
            <a:custGeom>
              <a:avLst/>
              <a:gdLst>
                <a:gd name="connsiteX0" fmla="*/ 209477 w 209876"/>
                <a:gd name="connsiteY0" fmla="*/ 12792 h 9994"/>
                <a:gd name="connsiteX1" fmla="*/ 6396 w 209876"/>
                <a:gd name="connsiteY1" fmla="*/ 12792 h 9994"/>
                <a:gd name="connsiteX2" fmla="*/ 0 w 209876"/>
                <a:gd name="connsiteY2" fmla="*/ 6396 h 9994"/>
                <a:gd name="connsiteX3" fmla="*/ 6396 w 209876"/>
                <a:gd name="connsiteY3" fmla="*/ 0 h 9994"/>
                <a:gd name="connsiteX4" fmla="*/ 209477 w 209876"/>
                <a:gd name="connsiteY4" fmla="*/ 0 h 9994"/>
                <a:gd name="connsiteX5" fmla="*/ 215873 w 209876"/>
                <a:gd name="connsiteY5" fmla="*/ 6396 h 9994"/>
                <a:gd name="connsiteX6" fmla="*/ 209477 w 2098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76" h="9994">
                  <a:moveTo>
                    <a:pt x="20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09477" y="0"/>
                  </a:lnTo>
                  <a:cubicBezTo>
                    <a:pt x="212975" y="0"/>
                    <a:pt x="215873" y="2898"/>
                    <a:pt x="215873" y="6396"/>
                  </a:cubicBezTo>
                  <a:cubicBezTo>
                    <a:pt x="215873" y="9894"/>
                    <a:pt x="212975" y="12792"/>
                    <a:pt x="20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DC02E3AB-0CD9-4F02-89F3-22209415ECD6}"/>
                </a:ext>
              </a:extLst>
            </p:cNvPr>
            <p:cNvSpPr/>
            <p:nvPr/>
          </p:nvSpPr>
          <p:spPr>
            <a:xfrm>
              <a:off x="4236311" y="3935513"/>
              <a:ext cx="249853" cy="9994"/>
            </a:xfrm>
            <a:custGeom>
              <a:avLst/>
              <a:gdLst>
                <a:gd name="connsiteX0" fmla="*/ 246255 w 249853"/>
                <a:gd name="connsiteY0" fmla="*/ 12793 h 9994"/>
                <a:gd name="connsiteX1" fmla="*/ 6396 w 249853"/>
                <a:gd name="connsiteY1" fmla="*/ 12793 h 9994"/>
                <a:gd name="connsiteX2" fmla="*/ 0 w 249853"/>
                <a:gd name="connsiteY2" fmla="*/ 6396 h 9994"/>
                <a:gd name="connsiteX3" fmla="*/ 6396 w 249853"/>
                <a:gd name="connsiteY3" fmla="*/ 0 h 9994"/>
                <a:gd name="connsiteX4" fmla="*/ 246255 w 249853"/>
                <a:gd name="connsiteY4" fmla="*/ 0 h 9994"/>
                <a:gd name="connsiteX5" fmla="*/ 252652 w 249853"/>
                <a:gd name="connsiteY5" fmla="*/ 6396 h 9994"/>
                <a:gd name="connsiteX6" fmla="*/ 246255 w 249853"/>
                <a:gd name="connsiteY6" fmla="*/ 127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853" h="9994">
                  <a:moveTo>
                    <a:pt x="246255" y="12793"/>
                  </a:moveTo>
                  <a:lnTo>
                    <a:pt x="6396" y="12793"/>
                  </a:lnTo>
                  <a:cubicBezTo>
                    <a:pt x="2898" y="12793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46255" y="0"/>
                  </a:lnTo>
                  <a:cubicBezTo>
                    <a:pt x="249753" y="0"/>
                    <a:pt x="252652" y="2898"/>
                    <a:pt x="252652" y="6396"/>
                  </a:cubicBezTo>
                  <a:cubicBezTo>
                    <a:pt x="252652" y="9894"/>
                    <a:pt x="249853" y="12793"/>
                    <a:pt x="246255" y="127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915D6101-84EF-41DE-A9CA-819274BE7DCD}"/>
                </a:ext>
              </a:extLst>
            </p:cNvPr>
            <p:cNvSpPr/>
            <p:nvPr/>
          </p:nvSpPr>
          <p:spPr>
            <a:xfrm>
              <a:off x="4226017" y="3959998"/>
              <a:ext cx="269841" cy="9994"/>
            </a:xfrm>
            <a:custGeom>
              <a:avLst/>
              <a:gdLst>
                <a:gd name="connsiteX0" fmla="*/ 267043 w 269841"/>
                <a:gd name="connsiteY0" fmla="*/ 12792 h 9994"/>
                <a:gd name="connsiteX1" fmla="*/ 6396 w 269841"/>
                <a:gd name="connsiteY1" fmla="*/ 12792 h 9994"/>
                <a:gd name="connsiteX2" fmla="*/ 0 w 269841"/>
                <a:gd name="connsiteY2" fmla="*/ 6396 h 9994"/>
                <a:gd name="connsiteX3" fmla="*/ 6396 w 269841"/>
                <a:gd name="connsiteY3" fmla="*/ 0 h 9994"/>
                <a:gd name="connsiteX4" fmla="*/ 267043 w 269841"/>
                <a:gd name="connsiteY4" fmla="*/ 0 h 9994"/>
                <a:gd name="connsiteX5" fmla="*/ 273439 w 269841"/>
                <a:gd name="connsiteY5" fmla="*/ 6396 h 9994"/>
                <a:gd name="connsiteX6" fmla="*/ 267043 w 2698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841" h="9994">
                  <a:moveTo>
                    <a:pt x="26704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67043" y="0"/>
                  </a:lnTo>
                  <a:cubicBezTo>
                    <a:pt x="270541" y="0"/>
                    <a:pt x="273439" y="2898"/>
                    <a:pt x="273439" y="6396"/>
                  </a:cubicBezTo>
                  <a:cubicBezTo>
                    <a:pt x="273439" y="9894"/>
                    <a:pt x="270541" y="12792"/>
                    <a:pt x="26704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A573501-A87E-45B7-90AD-7AD3F6F55C2D}"/>
                </a:ext>
              </a:extLst>
            </p:cNvPr>
            <p:cNvSpPr/>
            <p:nvPr/>
          </p:nvSpPr>
          <p:spPr>
            <a:xfrm>
              <a:off x="4226017" y="3984484"/>
              <a:ext cx="269841" cy="9994"/>
            </a:xfrm>
            <a:custGeom>
              <a:avLst/>
              <a:gdLst>
                <a:gd name="connsiteX0" fmla="*/ 267043 w 269841"/>
                <a:gd name="connsiteY0" fmla="*/ 12792 h 9994"/>
                <a:gd name="connsiteX1" fmla="*/ 6396 w 269841"/>
                <a:gd name="connsiteY1" fmla="*/ 12792 h 9994"/>
                <a:gd name="connsiteX2" fmla="*/ 0 w 269841"/>
                <a:gd name="connsiteY2" fmla="*/ 6396 h 9994"/>
                <a:gd name="connsiteX3" fmla="*/ 6396 w 269841"/>
                <a:gd name="connsiteY3" fmla="*/ 0 h 9994"/>
                <a:gd name="connsiteX4" fmla="*/ 267043 w 269841"/>
                <a:gd name="connsiteY4" fmla="*/ 0 h 9994"/>
                <a:gd name="connsiteX5" fmla="*/ 273439 w 269841"/>
                <a:gd name="connsiteY5" fmla="*/ 6396 h 9994"/>
                <a:gd name="connsiteX6" fmla="*/ 267043 w 26984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841" h="9994">
                  <a:moveTo>
                    <a:pt x="26704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67043" y="0"/>
                  </a:lnTo>
                  <a:cubicBezTo>
                    <a:pt x="270541" y="0"/>
                    <a:pt x="273439" y="2898"/>
                    <a:pt x="273439" y="6396"/>
                  </a:cubicBezTo>
                  <a:cubicBezTo>
                    <a:pt x="273439" y="9894"/>
                    <a:pt x="270541" y="12792"/>
                    <a:pt x="26704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F34B66C-4CC3-433A-8632-4DAD60CE7416}"/>
                </a:ext>
              </a:extLst>
            </p:cNvPr>
            <p:cNvSpPr/>
            <p:nvPr/>
          </p:nvSpPr>
          <p:spPr>
            <a:xfrm>
              <a:off x="4236311" y="4008969"/>
              <a:ext cx="249853" cy="9994"/>
            </a:xfrm>
            <a:custGeom>
              <a:avLst/>
              <a:gdLst>
                <a:gd name="connsiteX0" fmla="*/ 246255 w 249853"/>
                <a:gd name="connsiteY0" fmla="*/ 12792 h 9994"/>
                <a:gd name="connsiteX1" fmla="*/ 6396 w 249853"/>
                <a:gd name="connsiteY1" fmla="*/ 12792 h 9994"/>
                <a:gd name="connsiteX2" fmla="*/ 0 w 249853"/>
                <a:gd name="connsiteY2" fmla="*/ 6396 h 9994"/>
                <a:gd name="connsiteX3" fmla="*/ 6396 w 249853"/>
                <a:gd name="connsiteY3" fmla="*/ 0 h 9994"/>
                <a:gd name="connsiteX4" fmla="*/ 246255 w 249853"/>
                <a:gd name="connsiteY4" fmla="*/ 0 h 9994"/>
                <a:gd name="connsiteX5" fmla="*/ 252652 w 249853"/>
                <a:gd name="connsiteY5" fmla="*/ 6396 h 9994"/>
                <a:gd name="connsiteX6" fmla="*/ 246255 w 2498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853" h="9994">
                  <a:moveTo>
                    <a:pt x="246255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46255" y="0"/>
                  </a:lnTo>
                  <a:cubicBezTo>
                    <a:pt x="249753" y="0"/>
                    <a:pt x="252652" y="2898"/>
                    <a:pt x="252652" y="6396"/>
                  </a:cubicBezTo>
                  <a:cubicBezTo>
                    <a:pt x="252652" y="9894"/>
                    <a:pt x="249853" y="12792"/>
                    <a:pt x="246255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DBDEFC48-DBEC-4DFD-99B2-B278A41255A1}"/>
                </a:ext>
              </a:extLst>
            </p:cNvPr>
            <p:cNvSpPr/>
            <p:nvPr/>
          </p:nvSpPr>
          <p:spPr>
            <a:xfrm>
              <a:off x="4254801" y="4033555"/>
              <a:ext cx="209877" cy="9994"/>
            </a:xfrm>
            <a:custGeom>
              <a:avLst/>
              <a:gdLst>
                <a:gd name="connsiteX0" fmla="*/ 209477 w 209876"/>
                <a:gd name="connsiteY0" fmla="*/ 12792 h 9994"/>
                <a:gd name="connsiteX1" fmla="*/ 6396 w 209876"/>
                <a:gd name="connsiteY1" fmla="*/ 12792 h 9994"/>
                <a:gd name="connsiteX2" fmla="*/ 0 w 209876"/>
                <a:gd name="connsiteY2" fmla="*/ 6396 h 9994"/>
                <a:gd name="connsiteX3" fmla="*/ 6396 w 209876"/>
                <a:gd name="connsiteY3" fmla="*/ 0 h 9994"/>
                <a:gd name="connsiteX4" fmla="*/ 209477 w 209876"/>
                <a:gd name="connsiteY4" fmla="*/ 0 h 9994"/>
                <a:gd name="connsiteX5" fmla="*/ 215873 w 209876"/>
                <a:gd name="connsiteY5" fmla="*/ 6396 h 9994"/>
                <a:gd name="connsiteX6" fmla="*/ 209477 w 2098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876" h="9994">
                  <a:moveTo>
                    <a:pt x="20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09477" y="0"/>
                  </a:lnTo>
                  <a:cubicBezTo>
                    <a:pt x="212975" y="0"/>
                    <a:pt x="215873" y="2898"/>
                    <a:pt x="215873" y="6396"/>
                  </a:cubicBezTo>
                  <a:cubicBezTo>
                    <a:pt x="215873" y="9894"/>
                    <a:pt x="212975" y="12792"/>
                    <a:pt x="20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5EE12472-0FD4-4B39-82EB-73C1BAC5C7EE}"/>
                </a:ext>
              </a:extLst>
            </p:cNvPr>
            <p:cNvSpPr/>
            <p:nvPr/>
          </p:nvSpPr>
          <p:spPr>
            <a:xfrm>
              <a:off x="4303646" y="4078186"/>
              <a:ext cx="109935" cy="19988"/>
            </a:xfrm>
            <a:custGeom>
              <a:avLst/>
              <a:gdLst>
                <a:gd name="connsiteX0" fmla="*/ 6422 w 109935"/>
                <a:gd name="connsiteY0" fmla="*/ 23129 h 19988"/>
                <a:gd name="connsiteX1" fmla="*/ 1025 w 109935"/>
                <a:gd name="connsiteY1" fmla="*/ 20231 h 19988"/>
                <a:gd name="connsiteX2" fmla="*/ 2924 w 109935"/>
                <a:gd name="connsiteY2" fmla="*/ 11436 h 19988"/>
                <a:gd name="connsiteX3" fmla="*/ 18915 w 109935"/>
                <a:gd name="connsiteY3" fmla="*/ 1042 h 19988"/>
                <a:gd name="connsiteX4" fmla="*/ 26610 w 109935"/>
                <a:gd name="connsiteY4" fmla="*/ 1542 h 19988"/>
                <a:gd name="connsiteX5" fmla="*/ 35605 w 109935"/>
                <a:gd name="connsiteY5" fmla="*/ 9337 h 19988"/>
                <a:gd name="connsiteX6" fmla="*/ 55893 w 109935"/>
                <a:gd name="connsiteY6" fmla="*/ 542 h 19988"/>
                <a:gd name="connsiteX7" fmla="*/ 60990 w 109935"/>
                <a:gd name="connsiteY7" fmla="*/ 542 h 19988"/>
                <a:gd name="connsiteX8" fmla="*/ 71084 w 109935"/>
                <a:gd name="connsiteY8" fmla="*/ 4940 h 19988"/>
                <a:gd name="connsiteX9" fmla="*/ 117157 w 109935"/>
                <a:gd name="connsiteY9" fmla="*/ 6539 h 19988"/>
                <a:gd name="connsiteX10" fmla="*/ 111460 w 109935"/>
                <a:gd name="connsiteY10" fmla="*/ 21630 h 19988"/>
                <a:gd name="connsiteX11" fmla="*/ 102465 w 109935"/>
                <a:gd name="connsiteY11" fmla="*/ 21030 h 19988"/>
                <a:gd name="connsiteX12" fmla="*/ 101866 w 109935"/>
                <a:gd name="connsiteY12" fmla="*/ 13435 h 19988"/>
                <a:gd name="connsiteX13" fmla="*/ 71984 w 109935"/>
                <a:gd name="connsiteY13" fmla="*/ 17832 h 19988"/>
                <a:gd name="connsiteX14" fmla="*/ 67986 w 109935"/>
                <a:gd name="connsiteY14" fmla="*/ 17433 h 19988"/>
                <a:gd name="connsiteX15" fmla="*/ 58491 w 109935"/>
                <a:gd name="connsiteY15" fmla="*/ 13335 h 19988"/>
                <a:gd name="connsiteX16" fmla="*/ 37004 w 109935"/>
                <a:gd name="connsiteY16" fmla="*/ 22629 h 19988"/>
                <a:gd name="connsiteX17" fmla="*/ 30308 w 109935"/>
                <a:gd name="connsiteY17" fmla="*/ 21630 h 19988"/>
                <a:gd name="connsiteX18" fmla="*/ 21913 w 109935"/>
                <a:gd name="connsiteY18" fmla="*/ 14434 h 19988"/>
                <a:gd name="connsiteX19" fmla="*/ 10020 w 109935"/>
                <a:gd name="connsiteY19" fmla="*/ 22229 h 19988"/>
                <a:gd name="connsiteX20" fmla="*/ 6422 w 109935"/>
                <a:gd name="connsiteY20" fmla="*/ 23129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9935" h="19988">
                  <a:moveTo>
                    <a:pt x="6422" y="23129"/>
                  </a:moveTo>
                  <a:cubicBezTo>
                    <a:pt x="4323" y="23129"/>
                    <a:pt x="2324" y="22130"/>
                    <a:pt x="1025" y="20231"/>
                  </a:cubicBezTo>
                  <a:cubicBezTo>
                    <a:pt x="-874" y="17232"/>
                    <a:pt x="-74" y="13335"/>
                    <a:pt x="2924" y="11436"/>
                  </a:cubicBezTo>
                  <a:lnTo>
                    <a:pt x="18915" y="1042"/>
                  </a:lnTo>
                  <a:cubicBezTo>
                    <a:pt x="21313" y="-557"/>
                    <a:pt x="24411" y="-257"/>
                    <a:pt x="26610" y="1542"/>
                  </a:cubicBezTo>
                  <a:lnTo>
                    <a:pt x="35605" y="9337"/>
                  </a:lnTo>
                  <a:lnTo>
                    <a:pt x="55893" y="542"/>
                  </a:lnTo>
                  <a:cubicBezTo>
                    <a:pt x="57492" y="-157"/>
                    <a:pt x="59391" y="-157"/>
                    <a:pt x="60990" y="542"/>
                  </a:cubicBezTo>
                  <a:lnTo>
                    <a:pt x="71084" y="4940"/>
                  </a:lnTo>
                  <a:cubicBezTo>
                    <a:pt x="111660" y="-4155"/>
                    <a:pt x="115558" y="3341"/>
                    <a:pt x="117157" y="6539"/>
                  </a:cubicBezTo>
                  <a:cubicBezTo>
                    <a:pt x="120655" y="13435"/>
                    <a:pt x="113759" y="19631"/>
                    <a:pt x="111460" y="21630"/>
                  </a:cubicBezTo>
                  <a:cubicBezTo>
                    <a:pt x="108762" y="23929"/>
                    <a:pt x="104764" y="23729"/>
                    <a:pt x="102465" y="21030"/>
                  </a:cubicBezTo>
                  <a:cubicBezTo>
                    <a:pt x="100567" y="18832"/>
                    <a:pt x="100367" y="15733"/>
                    <a:pt x="101866" y="13435"/>
                  </a:cubicBezTo>
                  <a:cubicBezTo>
                    <a:pt x="94970" y="13635"/>
                    <a:pt x="83177" y="15334"/>
                    <a:pt x="71984" y="17832"/>
                  </a:cubicBezTo>
                  <a:cubicBezTo>
                    <a:pt x="70684" y="18132"/>
                    <a:pt x="69285" y="18032"/>
                    <a:pt x="67986" y="17433"/>
                  </a:cubicBezTo>
                  <a:lnTo>
                    <a:pt x="58491" y="13335"/>
                  </a:lnTo>
                  <a:lnTo>
                    <a:pt x="37004" y="22629"/>
                  </a:lnTo>
                  <a:cubicBezTo>
                    <a:pt x="34705" y="23629"/>
                    <a:pt x="32107" y="23229"/>
                    <a:pt x="30308" y="21630"/>
                  </a:cubicBezTo>
                  <a:lnTo>
                    <a:pt x="21913" y="14434"/>
                  </a:lnTo>
                  <a:lnTo>
                    <a:pt x="10020" y="22229"/>
                  </a:lnTo>
                  <a:cubicBezTo>
                    <a:pt x="8821" y="22829"/>
                    <a:pt x="7621" y="23129"/>
                    <a:pt x="6422" y="2312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2" name="Group 951">
            <a:extLst>
              <a:ext uri="{FF2B5EF4-FFF2-40B4-BE49-F238E27FC236}">
                <a16:creationId xmlns:a16="http://schemas.microsoft.com/office/drawing/2014/main" id="{18112ED3-1C61-4CCA-AC8F-C5086EEB785F}"/>
              </a:ext>
            </a:extLst>
          </p:cNvPr>
          <p:cNvGrpSpPr/>
          <p:nvPr/>
        </p:nvGrpSpPr>
        <p:grpSpPr>
          <a:xfrm>
            <a:off x="5223331" y="3685260"/>
            <a:ext cx="465126" cy="459730"/>
            <a:chOff x="5223331" y="3685260"/>
            <a:chExt cx="465126" cy="459730"/>
          </a:xfrm>
          <a:solidFill>
            <a:srgbClr val="FFFFFF"/>
          </a:solidFill>
        </p:grpSpPr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1AAB714E-AA59-4D21-9BCB-2C1B184ED6D9}"/>
                </a:ext>
              </a:extLst>
            </p:cNvPr>
            <p:cNvSpPr/>
            <p:nvPr/>
          </p:nvSpPr>
          <p:spPr>
            <a:xfrm>
              <a:off x="5356244" y="3685260"/>
              <a:ext cx="329806" cy="459730"/>
            </a:xfrm>
            <a:custGeom>
              <a:avLst/>
              <a:gdLst>
                <a:gd name="connsiteX0" fmla="*/ 292338 w 329806"/>
                <a:gd name="connsiteY0" fmla="*/ 464327 h 459729"/>
                <a:gd name="connsiteX1" fmla="*/ 40186 w 329806"/>
                <a:gd name="connsiteY1" fmla="*/ 464327 h 459729"/>
                <a:gd name="connsiteX2" fmla="*/ 6705 w 329806"/>
                <a:gd name="connsiteY2" fmla="*/ 446338 h 459729"/>
                <a:gd name="connsiteX3" fmla="*/ 8505 w 329806"/>
                <a:gd name="connsiteY3" fmla="*/ 437443 h 459729"/>
                <a:gd name="connsiteX4" fmla="*/ 17299 w 329806"/>
                <a:gd name="connsiteY4" fmla="*/ 439242 h 459729"/>
                <a:gd name="connsiteX5" fmla="*/ 40186 w 329806"/>
                <a:gd name="connsiteY5" fmla="*/ 451535 h 459729"/>
                <a:gd name="connsiteX6" fmla="*/ 292338 w 329806"/>
                <a:gd name="connsiteY6" fmla="*/ 451535 h 459729"/>
                <a:gd name="connsiteX7" fmla="*/ 319822 w 329806"/>
                <a:gd name="connsiteY7" fmla="*/ 424151 h 459729"/>
                <a:gd name="connsiteX8" fmla="*/ 319822 w 329806"/>
                <a:gd name="connsiteY8" fmla="*/ 315015 h 459729"/>
                <a:gd name="connsiteX9" fmla="*/ 326218 w 329806"/>
                <a:gd name="connsiteY9" fmla="*/ 308619 h 459729"/>
                <a:gd name="connsiteX10" fmla="*/ 332614 w 329806"/>
                <a:gd name="connsiteY10" fmla="*/ 315015 h 459729"/>
                <a:gd name="connsiteX11" fmla="*/ 332614 w 329806"/>
                <a:gd name="connsiteY11" fmla="*/ 424151 h 459729"/>
                <a:gd name="connsiteX12" fmla="*/ 292338 w 329806"/>
                <a:gd name="connsiteY12" fmla="*/ 464327 h 459729"/>
                <a:gd name="connsiteX13" fmla="*/ 6506 w 329806"/>
                <a:gd name="connsiteY13" fmla="*/ 431147 h 459729"/>
                <a:gd name="connsiteX14" fmla="*/ 6506 w 329806"/>
                <a:gd name="connsiteY14" fmla="*/ 431147 h 459729"/>
                <a:gd name="connsiteX15" fmla="*/ 9 w 329806"/>
                <a:gd name="connsiteY15" fmla="*/ 424850 h 459729"/>
                <a:gd name="connsiteX16" fmla="*/ 9 w 329806"/>
                <a:gd name="connsiteY16" fmla="*/ 424850 h 459729"/>
                <a:gd name="connsiteX17" fmla="*/ 9 w 329806"/>
                <a:gd name="connsiteY17" fmla="*/ 424850 h 459729"/>
                <a:gd name="connsiteX18" fmla="*/ 1808 w 329806"/>
                <a:gd name="connsiteY18" fmla="*/ 420253 h 459729"/>
                <a:gd name="connsiteX19" fmla="*/ 6206 w 329806"/>
                <a:gd name="connsiteY19" fmla="*/ 418354 h 459729"/>
                <a:gd name="connsiteX20" fmla="*/ 6406 w 329806"/>
                <a:gd name="connsiteY20" fmla="*/ 418354 h 459729"/>
                <a:gd name="connsiteX21" fmla="*/ 12802 w 329806"/>
                <a:gd name="connsiteY21" fmla="*/ 424651 h 459729"/>
                <a:gd name="connsiteX22" fmla="*/ 6506 w 329806"/>
                <a:gd name="connsiteY22" fmla="*/ 431147 h 459729"/>
                <a:gd name="connsiteX23" fmla="*/ 6506 w 329806"/>
                <a:gd name="connsiteY23" fmla="*/ 431147 h 459729"/>
                <a:gd name="connsiteX24" fmla="*/ 6406 w 329806"/>
                <a:gd name="connsiteY24" fmla="*/ 411958 h 459729"/>
                <a:gd name="connsiteX25" fmla="*/ 9 w 329806"/>
                <a:gd name="connsiteY25" fmla="*/ 405562 h 459729"/>
                <a:gd name="connsiteX26" fmla="*/ 9 w 329806"/>
                <a:gd name="connsiteY26" fmla="*/ 213674 h 459729"/>
                <a:gd name="connsiteX27" fmla="*/ 6406 w 329806"/>
                <a:gd name="connsiteY27" fmla="*/ 207278 h 459729"/>
                <a:gd name="connsiteX28" fmla="*/ 12702 w 329806"/>
                <a:gd name="connsiteY28" fmla="*/ 213674 h 459729"/>
                <a:gd name="connsiteX29" fmla="*/ 12702 w 329806"/>
                <a:gd name="connsiteY29" fmla="*/ 405562 h 459729"/>
                <a:gd name="connsiteX30" fmla="*/ 6406 w 329806"/>
                <a:gd name="connsiteY30" fmla="*/ 411958 h 459729"/>
                <a:gd name="connsiteX31" fmla="*/ 326218 w 329806"/>
                <a:gd name="connsiteY31" fmla="*/ 302222 h 459729"/>
                <a:gd name="connsiteX32" fmla="*/ 319822 w 329806"/>
                <a:gd name="connsiteY32" fmla="*/ 295826 h 459729"/>
                <a:gd name="connsiteX33" fmla="*/ 319822 w 329806"/>
                <a:gd name="connsiteY33" fmla="*/ 103939 h 459729"/>
                <a:gd name="connsiteX34" fmla="*/ 326218 w 329806"/>
                <a:gd name="connsiteY34" fmla="*/ 97543 h 459729"/>
                <a:gd name="connsiteX35" fmla="*/ 332614 w 329806"/>
                <a:gd name="connsiteY35" fmla="*/ 103939 h 459729"/>
                <a:gd name="connsiteX36" fmla="*/ 332614 w 329806"/>
                <a:gd name="connsiteY36" fmla="*/ 295826 h 459729"/>
                <a:gd name="connsiteX37" fmla="*/ 326218 w 329806"/>
                <a:gd name="connsiteY37" fmla="*/ 302222 h 459729"/>
                <a:gd name="connsiteX38" fmla="*/ 6406 w 329806"/>
                <a:gd name="connsiteY38" fmla="*/ 200882 h 459729"/>
                <a:gd name="connsiteX39" fmla="*/ 9 w 329806"/>
                <a:gd name="connsiteY39" fmla="*/ 194486 h 459729"/>
                <a:gd name="connsiteX40" fmla="*/ 9 w 329806"/>
                <a:gd name="connsiteY40" fmla="*/ 40276 h 459729"/>
                <a:gd name="connsiteX41" fmla="*/ 40186 w 329806"/>
                <a:gd name="connsiteY41" fmla="*/ 0 h 459729"/>
                <a:gd name="connsiteX42" fmla="*/ 228675 w 329806"/>
                <a:gd name="connsiteY42" fmla="*/ 0 h 459729"/>
                <a:gd name="connsiteX43" fmla="*/ 235071 w 329806"/>
                <a:gd name="connsiteY43" fmla="*/ 6396 h 459729"/>
                <a:gd name="connsiteX44" fmla="*/ 228675 w 329806"/>
                <a:gd name="connsiteY44" fmla="*/ 12792 h 459729"/>
                <a:gd name="connsiteX45" fmla="*/ 40186 w 329806"/>
                <a:gd name="connsiteY45" fmla="*/ 12792 h 459729"/>
                <a:gd name="connsiteX46" fmla="*/ 12702 w 329806"/>
                <a:gd name="connsiteY46" fmla="*/ 40276 h 459729"/>
                <a:gd name="connsiteX47" fmla="*/ 12702 w 329806"/>
                <a:gd name="connsiteY47" fmla="*/ 194386 h 459729"/>
                <a:gd name="connsiteX48" fmla="*/ 12802 w 329806"/>
                <a:gd name="connsiteY48" fmla="*/ 194486 h 459729"/>
                <a:gd name="connsiteX49" fmla="*/ 6406 w 329806"/>
                <a:gd name="connsiteY49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9806" h="459729">
                  <a:moveTo>
                    <a:pt x="292338" y="464327"/>
                  </a:moveTo>
                  <a:lnTo>
                    <a:pt x="40186" y="464327"/>
                  </a:lnTo>
                  <a:cubicBezTo>
                    <a:pt x="26694" y="464327"/>
                    <a:pt x="14201" y="457531"/>
                    <a:pt x="6705" y="446338"/>
                  </a:cubicBezTo>
                  <a:cubicBezTo>
                    <a:pt x="4707" y="443339"/>
                    <a:pt x="5506" y="439442"/>
                    <a:pt x="8505" y="437443"/>
                  </a:cubicBezTo>
                  <a:cubicBezTo>
                    <a:pt x="11303" y="435544"/>
                    <a:pt x="15500" y="436444"/>
                    <a:pt x="17299" y="439242"/>
                  </a:cubicBezTo>
                  <a:cubicBezTo>
                    <a:pt x="22396" y="446937"/>
                    <a:pt x="30991" y="451535"/>
                    <a:pt x="40186" y="451535"/>
                  </a:cubicBezTo>
                  <a:lnTo>
                    <a:pt x="292338" y="451535"/>
                  </a:lnTo>
                  <a:cubicBezTo>
                    <a:pt x="307429" y="451435"/>
                    <a:pt x="319822" y="439142"/>
                    <a:pt x="319822" y="424151"/>
                  </a:cubicBezTo>
                  <a:lnTo>
                    <a:pt x="319822" y="315015"/>
                  </a:lnTo>
                  <a:cubicBezTo>
                    <a:pt x="319822" y="311417"/>
                    <a:pt x="322620" y="308619"/>
                    <a:pt x="326218" y="308619"/>
                  </a:cubicBezTo>
                  <a:cubicBezTo>
                    <a:pt x="329716" y="308619"/>
                    <a:pt x="332614" y="311417"/>
                    <a:pt x="332614" y="315015"/>
                  </a:cubicBezTo>
                  <a:lnTo>
                    <a:pt x="332614" y="424151"/>
                  </a:lnTo>
                  <a:cubicBezTo>
                    <a:pt x="332614" y="446238"/>
                    <a:pt x="314525" y="464327"/>
                    <a:pt x="292338" y="464327"/>
                  </a:cubicBezTo>
                  <a:close/>
                  <a:moveTo>
                    <a:pt x="6506" y="431147"/>
                  </a:moveTo>
                  <a:lnTo>
                    <a:pt x="6506" y="431147"/>
                  </a:lnTo>
                  <a:cubicBezTo>
                    <a:pt x="2908" y="431147"/>
                    <a:pt x="109" y="428348"/>
                    <a:pt x="9" y="424850"/>
                  </a:cubicBezTo>
                  <a:lnTo>
                    <a:pt x="9" y="424850"/>
                  </a:lnTo>
                  <a:lnTo>
                    <a:pt x="9" y="424850"/>
                  </a:lnTo>
                  <a:cubicBezTo>
                    <a:pt x="-91" y="423151"/>
                    <a:pt x="609" y="421552"/>
                    <a:pt x="1808" y="420253"/>
                  </a:cubicBezTo>
                  <a:cubicBezTo>
                    <a:pt x="3008" y="419054"/>
                    <a:pt x="4507" y="418354"/>
                    <a:pt x="6206" y="418354"/>
                  </a:cubicBezTo>
                  <a:lnTo>
                    <a:pt x="6406" y="418354"/>
                  </a:lnTo>
                  <a:cubicBezTo>
                    <a:pt x="9804" y="418354"/>
                    <a:pt x="12702" y="421153"/>
                    <a:pt x="12802" y="424651"/>
                  </a:cubicBezTo>
                  <a:cubicBezTo>
                    <a:pt x="12802" y="428149"/>
                    <a:pt x="10004" y="431047"/>
                    <a:pt x="6506" y="431147"/>
                  </a:cubicBezTo>
                  <a:lnTo>
                    <a:pt x="6506" y="431147"/>
                  </a:lnTo>
                  <a:close/>
                  <a:moveTo>
                    <a:pt x="6406" y="411958"/>
                  </a:moveTo>
                  <a:cubicBezTo>
                    <a:pt x="2808" y="411958"/>
                    <a:pt x="9" y="409060"/>
                    <a:pt x="9" y="405562"/>
                  </a:cubicBezTo>
                  <a:lnTo>
                    <a:pt x="9" y="213674"/>
                  </a:lnTo>
                  <a:cubicBezTo>
                    <a:pt x="9" y="210077"/>
                    <a:pt x="2808" y="207278"/>
                    <a:pt x="6406" y="207278"/>
                  </a:cubicBezTo>
                  <a:cubicBezTo>
                    <a:pt x="9904" y="207278"/>
                    <a:pt x="12702" y="210077"/>
                    <a:pt x="12702" y="213674"/>
                  </a:cubicBezTo>
                  <a:lnTo>
                    <a:pt x="12702" y="405562"/>
                  </a:lnTo>
                  <a:cubicBezTo>
                    <a:pt x="12702" y="409060"/>
                    <a:pt x="9904" y="411958"/>
                    <a:pt x="6406" y="411958"/>
                  </a:cubicBezTo>
                  <a:close/>
                  <a:moveTo>
                    <a:pt x="326218" y="302222"/>
                  </a:moveTo>
                  <a:cubicBezTo>
                    <a:pt x="322620" y="302222"/>
                    <a:pt x="319822" y="299324"/>
                    <a:pt x="319822" y="295826"/>
                  </a:cubicBezTo>
                  <a:lnTo>
                    <a:pt x="319822" y="103939"/>
                  </a:lnTo>
                  <a:cubicBezTo>
                    <a:pt x="319822" y="100341"/>
                    <a:pt x="322620" y="97543"/>
                    <a:pt x="326218" y="97543"/>
                  </a:cubicBezTo>
                  <a:cubicBezTo>
                    <a:pt x="329716" y="97543"/>
                    <a:pt x="332614" y="100341"/>
                    <a:pt x="332614" y="103939"/>
                  </a:cubicBezTo>
                  <a:lnTo>
                    <a:pt x="332614" y="295826"/>
                  </a:lnTo>
                  <a:cubicBezTo>
                    <a:pt x="332614" y="299324"/>
                    <a:pt x="329716" y="302222"/>
                    <a:pt x="326218" y="302222"/>
                  </a:cubicBezTo>
                  <a:close/>
                  <a:moveTo>
                    <a:pt x="6406" y="200882"/>
                  </a:moveTo>
                  <a:cubicBezTo>
                    <a:pt x="2808" y="200882"/>
                    <a:pt x="9" y="197984"/>
                    <a:pt x="9" y="194486"/>
                  </a:cubicBezTo>
                  <a:lnTo>
                    <a:pt x="9" y="40276"/>
                  </a:lnTo>
                  <a:cubicBezTo>
                    <a:pt x="9" y="18089"/>
                    <a:pt x="17999" y="0"/>
                    <a:pt x="40186" y="0"/>
                  </a:cubicBezTo>
                  <a:lnTo>
                    <a:pt x="228675" y="0"/>
                  </a:lnTo>
                  <a:cubicBezTo>
                    <a:pt x="232273" y="0"/>
                    <a:pt x="235071" y="2898"/>
                    <a:pt x="235071" y="6396"/>
                  </a:cubicBezTo>
                  <a:cubicBezTo>
                    <a:pt x="235071" y="9994"/>
                    <a:pt x="232273" y="12792"/>
                    <a:pt x="228675" y="12792"/>
                  </a:cubicBezTo>
                  <a:lnTo>
                    <a:pt x="40186" y="12792"/>
                  </a:lnTo>
                  <a:cubicBezTo>
                    <a:pt x="25095" y="12892"/>
                    <a:pt x="12802" y="25185"/>
                    <a:pt x="12702" y="40276"/>
                  </a:cubicBezTo>
                  <a:lnTo>
                    <a:pt x="12702" y="194386"/>
                  </a:lnTo>
                  <a:cubicBezTo>
                    <a:pt x="12802" y="194386"/>
                    <a:pt x="12802" y="194386"/>
                    <a:pt x="12802" y="194486"/>
                  </a:cubicBezTo>
                  <a:cubicBezTo>
                    <a:pt x="12802" y="197984"/>
                    <a:pt x="9904" y="200882"/>
                    <a:pt x="640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DD74431C-B048-40F8-B362-C87419EDF1F5}"/>
                </a:ext>
              </a:extLst>
            </p:cNvPr>
            <p:cNvSpPr/>
            <p:nvPr/>
          </p:nvSpPr>
          <p:spPr>
            <a:xfrm>
              <a:off x="5578522" y="3688358"/>
              <a:ext cx="109935" cy="99941"/>
            </a:xfrm>
            <a:custGeom>
              <a:avLst/>
              <a:gdLst>
                <a:gd name="connsiteX0" fmla="*/ 1039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794 h 99941"/>
                <a:gd name="connsiteX8" fmla="*/ 13292 w 109935"/>
                <a:gd name="connsiteY8" fmla="*/ 10194 h 99941"/>
                <a:gd name="connsiteX9" fmla="*/ 22387 w 109935"/>
                <a:gd name="connsiteY9" fmla="*/ 10194 h 99941"/>
                <a:gd name="connsiteX10" fmla="*/ 108436 w 109935"/>
                <a:gd name="connsiteY10" fmla="*/ 96243 h 99941"/>
                <a:gd name="connsiteX11" fmla="*/ 109836 w 109935"/>
                <a:gd name="connsiteY11" fmla="*/ 103239 h 99941"/>
                <a:gd name="connsiteX12" fmla="*/ 103939 w 109935"/>
                <a:gd name="connsiteY12" fmla="*/ 107237 h 99941"/>
                <a:gd name="connsiteX13" fmla="*/ 12792 w 109935"/>
                <a:gd name="connsiteY13" fmla="*/ 94444 h 99941"/>
                <a:gd name="connsiteX14" fmla="*/ 88448 w 109935"/>
                <a:gd name="connsiteY14" fmla="*/ 94444 h 99941"/>
                <a:gd name="connsiteX15" fmla="*/ 13392 w 109935"/>
                <a:gd name="connsiteY15" fmla="*/ 19389 h 99941"/>
                <a:gd name="connsiteX16" fmla="*/ 13292 w 109935"/>
                <a:gd name="connsiteY16" fmla="*/ 19289 h 99941"/>
                <a:gd name="connsiteX17" fmla="*/ 12792 w 109935"/>
                <a:gd name="connsiteY17" fmla="*/ 18689 h 99941"/>
                <a:gd name="connsiteX18" fmla="*/ 12792 w 109935"/>
                <a:gd name="connsiteY18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939" y="107237"/>
                  </a:moveTo>
                  <a:lnTo>
                    <a:pt x="6396" y="107237"/>
                  </a:lnTo>
                  <a:cubicBezTo>
                    <a:pt x="4797" y="107237"/>
                    <a:pt x="3098" y="106537"/>
                    <a:pt x="1899" y="105338"/>
                  </a:cubicBezTo>
                  <a:cubicBezTo>
                    <a:pt x="7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798"/>
                    <a:pt x="2898" y="0"/>
                    <a:pt x="6396" y="0"/>
                  </a:cubicBezTo>
                  <a:cubicBezTo>
                    <a:pt x="9994" y="0"/>
                    <a:pt x="12792" y="2798"/>
                    <a:pt x="12792" y="6396"/>
                  </a:cubicBezTo>
                  <a:lnTo>
                    <a:pt x="12792" y="10794"/>
                  </a:lnTo>
                  <a:cubicBezTo>
                    <a:pt x="12993" y="10594"/>
                    <a:pt x="13092" y="10394"/>
                    <a:pt x="13292" y="10194"/>
                  </a:cubicBezTo>
                  <a:cubicBezTo>
                    <a:pt x="15691" y="7795"/>
                    <a:pt x="19889" y="7795"/>
                    <a:pt x="22387" y="10194"/>
                  </a:cubicBezTo>
                  <a:lnTo>
                    <a:pt x="108436" y="96243"/>
                  </a:lnTo>
                  <a:cubicBezTo>
                    <a:pt x="110235" y="98042"/>
                    <a:pt x="110835" y="100841"/>
                    <a:pt x="109836" y="103239"/>
                  </a:cubicBezTo>
                  <a:cubicBezTo>
                    <a:pt x="108836" y="105638"/>
                    <a:pt x="106537" y="107237"/>
                    <a:pt x="103939" y="107237"/>
                  </a:cubicBezTo>
                  <a:close/>
                  <a:moveTo>
                    <a:pt x="12792" y="94444"/>
                  </a:moveTo>
                  <a:lnTo>
                    <a:pt x="88448" y="94444"/>
                  </a:lnTo>
                  <a:lnTo>
                    <a:pt x="13392" y="19389"/>
                  </a:lnTo>
                  <a:cubicBezTo>
                    <a:pt x="13392" y="19289"/>
                    <a:pt x="13292" y="19289"/>
                    <a:pt x="13292" y="19289"/>
                  </a:cubicBezTo>
                  <a:cubicBezTo>
                    <a:pt x="13092" y="19089"/>
                    <a:pt x="12993" y="18889"/>
                    <a:pt x="12792" y="18689"/>
                  </a:cubicBezTo>
                  <a:lnTo>
                    <a:pt x="12792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C2A7FD2-9430-4C80-A456-8C4C984CA9A8}"/>
                </a:ext>
              </a:extLst>
            </p:cNvPr>
            <p:cNvSpPr/>
            <p:nvPr/>
          </p:nvSpPr>
          <p:spPr>
            <a:xfrm>
              <a:off x="5256612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9CA9D238-6E3C-4504-B4CC-CFEAA70DC3BA}"/>
                </a:ext>
              </a:extLst>
            </p:cNvPr>
            <p:cNvSpPr/>
            <p:nvPr/>
          </p:nvSpPr>
          <p:spPr>
            <a:xfrm>
              <a:off x="5267905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DBAE1A97-8BB9-429D-8189-DEC374870B72}"/>
                </a:ext>
              </a:extLst>
            </p:cNvPr>
            <p:cNvSpPr/>
            <p:nvPr/>
          </p:nvSpPr>
          <p:spPr>
            <a:xfrm>
              <a:off x="5280997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B97525BD-F906-48FC-96E2-B030A4FF22D8}"/>
                </a:ext>
              </a:extLst>
            </p:cNvPr>
            <p:cNvSpPr/>
            <p:nvPr/>
          </p:nvSpPr>
          <p:spPr>
            <a:xfrm>
              <a:off x="5223331" y="390792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E8B8D70A-50F3-4EA0-93D3-290BEDACDD93}"/>
                </a:ext>
              </a:extLst>
            </p:cNvPr>
            <p:cNvSpPr/>
            <p:nvPr/>
          </p:nvSpPr>
          <p:spPr>
            <a:xfrm>
              <a:off x="5239822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63D1D153-7F97-420B-AE2F-DC1A85D5FCFB}"/>
                </a:ext>
              </a:extLst>
            </p:cNvPr>
            <p:cNvSpPr/>
            <p:nvPr/>
          </p:nvSpPr>
          <p:spPr>
            <a:xfrm>
              <a:off x="5277037" y="3940747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8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56429 w 59964"/>
                <a:gd name="connsiteY7" fmla="*/ 48734 h 59964"/>
                <a:gd name="connsiteX8" fmla="*/ 36441 w 59964"/>
                <a:gd name="connsiteY8" fmla="*/ 61526 h 59964"/>
                <a:gd name="connsiteX9" fmla="*/ 30944 w 59964"/>
                <a:gd name="connsiteY9" fmla="*/ 62026 h 59964"/>
                <a:gd name="connsiteX10" fmla="*/ 31144 w 59964"/>
                <a:gd name="connsiteY10" fmla="*/ 12755 h 59964"/>
                <a:gd name="connsiteX11" fmla="*/ 27946 w 59964"/>
                <a:gd name="connsiteY11" fmla="*/ 13055 h 59964"/>
                <a:gd name="connsiteX12" fmla="*/ 16253 w 59964"/>
                <a:gd name="connsiteY12" fmla="*/ 20550 h 59964"/>
                <a:gd name="connsiteX13" fmla="*/ 13255 w 59964"/>
                <a:gd name="connsiteY13" fmla="*/ 34142 h 59964"/>
                <a:gd name="connsiteX14" fmla="*/ 20750 w 59964"/>
                <a:gd name="connsiteY14" fmla="*/ 45836 h 59964"/>
                <a:gd name="connsiteX15" fmla="*/ 34342 w 59964"/>
                <a:gd name="connsiteY15" fmla="*/ 48834 h 59964"/>
                <a:gd name="connsiteX16" fmla="*/ 46035 w 59964"/>
                <a:gd name="connsiteY16" fmla="*/ 41338 h 59964"/>
                <a:gd name="connsiteX17" fmla="*/ 49034 w 59964"/>
                <a:gd name="connsiteY17" fmla="*/ 27746 h 59964"/>
                <a:gd name="connsiteX18" fmla="*/ 49034 w 59964"/>
                <a:gd name="connsiteY18" fmla="*/ 27746 h 59964"/>
                <a:gd name="connsiteX19" fmla="*/ 41538 w 59964"/>
                <a:gd name="connsiteY19" fmla="*/ 16053 h 59964"/>
                <a:gd name="connsiteX20" fmla="*/ 31144 w 59964"/>
                <a:gd name="connsiteY20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246"/>
                    <a:pt x="862" y="20051"/>
                    <a:pt x="5559" y="13255"/>
                  </a:cubicBezTo>
                  <a:cubicBezTo>
                    <a:pt x="10257" y="6459"/>
                    <a:pt x="17352" y="1961"/>
                    <a:pt x="25548" y="462"/>
                  </a:cubicBezTo>
                  <a:cubicBezTo>
                    <a:pt x="33743" y="-937"/>
                    <a:pt x="41938" y="862"/>
                    <a:pt x="48734" y="5559"/>
                  </a:cubicBezTo>
                  <a:cubicBezTo>
                    <a:pt x="55530" y="10257"/>
                    <a:pt x="60027" y="17452"/>
                    <a:pt x="61526" y="25548"/>
                  </a:cubicBezTo>
                  <a:cubicBezTo>
                    <a:pt x="63026" y="33643"/>
                    <a:pt x="61127" y="41938"/>
                    <a:pt x="56429" y="48734"/>
                  </a:cubicBezTo>
                  <a:cubicBezTo>
                    <a:pt x="51732" y="55530"/>
                    <a:pt x="44636" y="60027"/>
                    <a:pt x="36441" y="61526"/>
                  </a:cubicBezTo>
                  <a:cubicBezTo>
                    <a:pt x="34642" y="61826"/>
                    <a:pt x="32843" y="62026"/>
                    <a:pt x="30944" y="62026"/>
                  </a:cubicBezTo>
                  <a:close/>
                  <a:moveTo>
                    <a:pt x="31144" y="12755"/>
                  </a:moveTo>
                  <a:cubicBezTo>
                    <a:pt x="30045" y="12755"/>
                    <a:pt x="29046" y="12855"/>
                    <a:pt x="27946" y="13055"/>
                  </a:cubicBezTo>
                  <a:cubicBezTo>
                    <a:pt x="23149" y="13854"/>
                    <a:pt x="18951" y="16553"/>
                    <a:pt x="16253" y="20550"/>
                  </a:cubicBezTo>
                  <a:cubicBezTo>
                    <a:pt x="13454" y="24548"/>
                    <a:pt x="12355" y="29345"/>
                    <a:pt x="13255" y="34142"/>
                  </a:cubicBezTo>
                  <a:cubicBezTo>
                    <a:pt x="14054" y="38940"/>
                    <a:pt x="16753" y="43137"/>
                    <a:pt x="20750" y="45836"/>
                  </a:cubicBezTo>
                  <a:cubicBezTo>
                    <a:pt x="24748" y="48634"/>
                    <a:pt x="29545" y="49633"/>
                    <a:pt x="34342" y="48834"/>
                  </a:cubicBezTo>
                  <a:cubicBezTo>
                    <a:pt x="39139" y="48034"/>
                    <a:pt x="43337" y="45336"/>
                    <a:pt x="46035" y="41338"/>
                  </a:cubicBezTo>
                  <a:cubicBezTo>
                    <a:pt x="48734" y="37341"/>
                    <a:pt x="49833" y="32544"/>
                    <a:pt x="49034" y="27746"/>
                  </a:cubicBezTo>
                  <a:lnTo>
                    <a:pt x="49034" y="27746"/>
                  </a:lnTo>
                  <a:cubicBezTo>
                    <a:pt x="48234" y="22949"/>
                    <a:pt x="45536" y="18752"/>
                    <a:pt x="41538" y="16053"/>
                  </a:cubicBezTo>
                  <a:cubicBezTo>
                    <a:pt x="38440" y="13954"/>
                    <a:pt x="34742" y="12755"/>
                    <a:pt x="31144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72AEFF06-FACC-4D0B-A98E-1B18E144FED0}"/>
                </a:ext>
              </a:extLst>
            </p:cNvPr>
            <p:cNvSpPr/>
            <p:nvPr/>
          </p:nvSpPr>
          <p:spPr>
            <a:xfrm>
              <a:off x="5270528" y="402778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460" y="279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71838913-CB8E-4BA7-A901-93F5E25EDB35}"/>
                </a:ext>
              </a:extLst>
            </p:cNvPr>
            <p:cNvSpPr/>
            <p:nvPr/>
          </p:nvSpPr>
          <p:spPr>
            <a:xfrm>
              <a:off x="5270429" y="402778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1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470"/>
                    <a:pt x="26859" y="10869"/>
                  </a:cubicBezTo>
                  <a:lnTo>
                    <a:pt x="10969" y="26759"/>
                  </a:lnTo>
                  <a:cubicBezTo>
                    <a:pt x="9669" y="27958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D393EBC9-42F4-474E-A79C-9660CF17AE3E}"/>
                </a:ext>
              </a:extLst>
            </p:cNvPr>
            <p:cNvSpPr/>
            <p:nvPr/>
          </p:nvSpPr>
          <p:spPr>
            <a:xfrm>
              <a:off x="5405324" y="3822579"/>
              <a:ext cx="59965" cy="59965"/>
            </a:xfrm>
            <a:custGeom>
              <a:avLst/>
              <a:gdLst>
                <a:gd name="connsiteX0" fmla="*/ 63063 w 59964"/>
                <a:gd name="connsiteY0" fmla="*/ 69459 h 59964"/>
                <a:gd name="connsiteX1" fmla="*/ 6396 w 59964"/>
                <a:gd name="connsiteY1" fmla="*/ 69459 h 59964"/>
                <a:gd name="connsiteX2" fmla="*/ 0 w 59964"/>
                <a:gd name="connsiteY2" fmla="*/ 63063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63063 w 59964"/>
                <a:gd name="connsiteY5" fmla="*/ 0 h 59964"/>
                <a:gd name="connsiteX6" fmla="*/ 69459 w 59964"/>
                <a:gd name="connsiteY6" fmla="*/ 6396 h 59964"/>
                <a:gd name="connsiteX7" fmla="*/ 69459 w 59964"/>
                <a:gd name="connsiteY7" fmla="*/ 63063 h 59964"/>
                <a:gd name="connsiteX8" fmla="*/ 63063 w 59964"/>
                <a:gd name="connsiteY8" fmla="*/ 69459 h 59964"/>
                <a:gd name="connsiteX9" fmla="*/ 12792 w 59964"/>
                <a:gd name="connsiteY9" fmla="*/ 56667 h 59964"/>
                <a:gd name="connsiteX10" fmla="*/ 56567 w 59964"/>
                <a:gd name="connsiteY10" fmla="*/ 56667 h 59964"/>
                <a:gd name="connsiteX11" fmla="*/ 56567 w 59964"/>
                <a:gd name="connsiteY11" fmla="*/ 12792 h 59964"/>
                <a:gd name="connsiteX12" fmla="*/ 12792 w 59964"/>
                <a:gd name="connsiteY12" fmla="*/ 12792 h 59964"/>
                <a:gd name="connsiteX13" fmla="*/ 12792 w 59964"/>
                <a:gd name="connsiteY13" fmla="*/ 56667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63063" y="69459"/>
                  </a:moveTo>
                  <a:lnTo>
                    <a:pt x="6396" y="69459"/>
                  </a:lnTo>
                  <a:cubicBezTo>
                    <a:pt x="2898" y="69459"/>
                    <a:pt x="0" y="66561"/>
                    <a:pt x="0" y="6306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63063" y="0"/>
                  </a:lnTo>
                  <a:cubicBezTo>
                    <a:pt x="66561" y="0"/>
                    <a:pt x="69459" y="2898"/>
                    <a:pt x="69459" y="6396"/>
                  </a:cubicBezTo>
                  <a:lnTo>
                    <a:pt x="69459" y="63063"/>
                  </a:lnTo>
                  <a:cubicBezTo>
                    <a:pt x="69459" y="66661"/>
                    <a:pt x="66561" y="69459"/>
                    <a:pt x="63063" y="69459"/>
                  </a:cubicBezTo>
                  <a:close/>
                  <a:moveTo>
                    <a:pt x="12792" y="56667"/>
                  </a:moveTo>
                  <a:lnTo>
                    <a:pt x="56567" y="56667"/>
                  </a:lnTo>
                  <a:lnTo>
                    <a:pt x="56567" y="12792"/>
                  </a:lnTo>
                  <a:lnTo>
                    <a:pt x="12792" y="12792"/>
                  </a:lnTo>
                  <a:lnTo>
                    <a:pt x="12792" y="56667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F7307BE6-26A3-4374-8B0F-24F8A87C4AF2}"/>
                </a:ext>
              </a:extLst>
            </p:cNvPr>
            <p:cNvSpPr/>
            <p:nvPr/>
          </p:nvSpPr>
          <p:spPr>
            <a:xfrm>
              <a:off x="5405324" y="3913825"/>
              <a:ext cx="59965" cy="59965"/>
            </a:xfrm>
            <a:custGeom>
              <a:avLst/>
              <a:gdLst>
                <a:gd name="connsiteX0" fmla="*/ 63063 w 59964"/>
                <a:gd name="connsiteY0" fmla="*/ 69459 h 59964"/>
                <a:gd name="connsiteX1" fmla="*/ 6396 w 59964"/>
                <a:gd name="connsiteY1" fmla="*/ 69459 h 59964"/>
                <a:gd name="connsiteX2" fmla="*/ 0 w 59964"/>
                <a:gd name="connsiteY2" fmla="*/ 63063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63063 w 59964"/>
                <a:gd name="connsiteY5" fmla="*/ 0 h 59964"/>
                <a:gd name="connsiteX6" fmla="*/ 69459 w 59964"/>
                <a:gd name="connsiteY6" fmla="*/ 6396 h 59964"/>
                <a:gd name="connsiteX7" fmla="*/ 69459 w 59964"/>
                <a:gd name="connsiteY7" fmla="*/ 63063 h 59964"/>
                <a:gd name="connsiteX8" fmla="*/ 63063 w 59964"/>
                <a:gd name="connsiteY8" fmla="*/ 69459 h 59964"/>
                <a:gd name="connsiteX9" fmla="*/ 12792 w 59964"/>
                <a:gd name="connsiteY9" fmla="*/ 56667 h 59964"/>
                <a:gd name="connsiteX10" fmla="*/ 56567 w 59964"/>
                <a:gd name="connsiteY10" fmla="*/ 56667 h 59964"/>
                <a:gd name="connsiteX11" fmla="*/ 56567 w 59964"/>
                <a:gd name="connsiteY11" fmla="*/ 12792 h 59964"/>
                <a:gd name="connsiteX12" fmla="*/ 12792 w 59964"/>
                <a:gd name="connsiteY12" fmla="*/ 12792 h 59964"/>
                <a:gd name="connsiteX13" fmla="*/ 12792 w 59964"/>
                <a:gd name="connsiteY13" fmla="*/ 56667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63063" y="69459"/>
                  </a:moveTo>
                  <a:lnTo>
                    <a:pt x="6396" y="69459"/>
                  </a:lnTo>
                  <a:cubicBezTo>
                    <a:pt x="2898" y="69459"/>
                    <a:pt x="0" y="66561"/>
                    <a:pt x="0" y="6306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63063" y="0"/>
                  </a:lnTo>
                  <a:cubicBezTo>
                    <a:pt x="66561" y="0"/>
                    <a:pt x="69459" y="2898"/>
                    <a:pt x="69459" y="6396"/>
                  </a:cubicBezTo>
                  <a:lnTo>
                    <a:pt x="69459" y="63063"/>
                  </a:lnTo>
                  <a:cubicBezTo>
                    <a:pt x="69459" y="66561"/>
                    <a:pt x="66561" y="69459"/>
                    <a:pt x="63063" y="69459"/>
                  </a:cubicBezTo>
                  <a:close/>
                  <a:moveTo>
                    <a:pt x="12792" y="56667"/>
                  </a:moveTo>
                  <a:lnTo>
                    <a:pt x="56567" y="56667"/>
                  </a:lnTo>
                  <a:lnTo>
                    <a:pt x="56567" y="12792"/>
                  </a:lnTo>
                  <a:lnTo>
                    <a:pt x="12792" y="12792"/>
                  </a:lnTo>
                  <a:lnTo>
                    <a:pt x="12792" y="56667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45FB5EC2-EDAC-4C83-A6F0-EF2CFAA3706F}"/>
                </a:ext>
              </a:extLst>
            </p:cNvPr>
            <p:cNvSpPr/>
            <p:nvPr/>
          </p:nvSpPr>
          <p:spPr>
            <a:xfrm>
              <a:off x="5405324" y="4004972"/>
              <a:ext cx="59965" cy="59965"/>
            </a:xfrm>
            <a:custGeom>
              <a:avLst/>
              <a:gdLst>
                <a:gd name="connsiteX0" fmla="*/ 63063 w 59964"/>
                <a:gd name="connsiteY0" fmla="*/ 69459 h 59964"/>
                <a:gd name="connsiteX1" fmla="*/ 6396 w 59964"/>
                <a:gd name="connsiteY1" fmla="*/ 69459 h 59964"/>
                <a:gd name="connsiteX2" fmla="*/ 0 w 59964"/>
                <a:gd name="connsiteY2" fmla="*/ 63063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63063 w 59964"/>
                <a:gd name="connsiteY5" fmla="*/ 0 h 59964"/>
                <a:gd name="connsiteX6" fmla="*/ 69459 w 59964"/>
                <a:gd name="connsiteY6" fmla="*/ 6396 h 59964"/>
                <a:gd name="connsiteX7" fmla="*/ 69459 w 59964"/>
                <a:gd name="connsiteY7" fmla="*/ 63063 h 59964"/>
                <a:gd name="connsiteX8" fmla="*/ 63063 w 59964"/>
                <a:gd name="connsiteY8" fmla="*/ 69459 h 59964"/>
                <a:gd name="connsiteX9" fmla="*/ 12792 w 59964"/>
                <a:gd name="connsiteY9" fmla="*/ 56667 h 59964"/>
                <a:gd name="connsiteX10" fmla="*/ 56567 w 59964"/>
                <a:gd name="connsiteY10" fmla="*/ 56667 h 59964"/>
                <a:gd name="connsiteX11" fmla="*/ 56567 w 59964"/>
                <a:gd name="connsiteY11" fmla="*/ 12792 h 59964"/>
                <a:gd name="connsiteX12" fmla="*/ 12792 w 59964"/>
                <a:gd name="connsiteY12" fmla="*/ 12792 h 59964"/>
                <a:gd name="connsiteX13" fmla="*/ 12792 w 59964"/>
                <a:gd name="connsiteY13" fmla="*/ 56667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63063" y="69459"/>
                  </a:moveTo>
                  <a:lnTo>
                    <a:pt x="6396" y="69459"/>
                  </a:lnTo>
                  <a:cubicBezTo>
                    <a:pt x="2898" y="69459"/>
                    <a:pt x="0" y="66561"/>
                    <a:pt x="0" y="6306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63063" y="0"/>
                  </a:lnTo>
                  <a:cubicBezTo>
                    <a:pt x="66561" y="0"/>
                    <a:pt x="69459" y="2898"/>
                    <a:pt x="69459" y="6396"/>
                  </a:cubicBezTo>
                  <a:lnTo>
                    <a:pt x="69459" y="63063"/>
                  </a:lnTo>
                  <a:cubicBezTo>
                    <a:pt x="69459" y="66661"/>
                    <a:pt x="66561" y="69459"/>
                    <a:pt x="63063" y="69459"/>
                  </a:cubicBezTo>
                  <a:close/>
                  <a:moveTo>
                    <a:pt x="12792" y="56667"/>
                  </a:moveTo>
                  <a:lnTo>
                    <a:pt x="56567" y="56667"/>
                  </a:lnTo>
                  <a:lnTo>
                    <a:pt x="56567" y="12792"/>
                  </a:lnTo>
                  <a:lnTo>
                    <a:pt x="12792" y="12792"/>
                  </a:lnTo>
                  <a:lnTo>
                    <a:pt x="12792" y="56667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EDD856DD-5F33-474F-8F96-CD43C340BA05}"/>
                </a:ext>
              </a:extLst>
            </p:cNvPr>
            <p:cNvSpPr/>
            <p:nvPr/>
          </p:nvSpPr>
          <p:spPr>
            <a:xfrm>
              <a:off x="5484878" y="3831074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F30E4AE1-1868-4A6A-A974-75A0689E95DB}"/>
                </a:ext>
              </a:extLst>
            </p:cNvPr>
            <p:cNvSpPr/>
            <p:nvPr/>
          </p:nvSpPr>
          <p:spPr>
            <a:xfrm>
              <a:off x="5484878" y="3849963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8BCC1FFA-C3CB-4357-BCF7-B2690637E29F}"/>
                </a:ext>
              </a:extLst>
            </p:cNvPr>
            <p:cNvSpPr/>
            <p:nvPr/>
          </p:nvSpPr>
          <p:spPr>
            <a:xfrm>
              <a:off x="5484878" y="3868952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E6A4EA4-52F6-45A6-A95E-01093C281F3E}"/>
                </a:ext>
              </a:extLst>
            </p:cNvPr>
            <p:cNvSpPr/>
            <p:nvPr/>
          </p:nvSpPr>
          <p:spPr>
            <a:xfrm>
              <a:off x="5484878" y="3923220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14045094-BBFD-40AF-9B5A-B29A2C060C49}"/>
                </a:ext>
              </a:extLst>
            </p:cNvPr>
            <p:cNvSpPr/>
            <p:nvPr/>
          </p:nvSpPr>
          <p:spPr>
            <a:xfrm>
              <a:off x="5484878" y="3942109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F9573C52-150B-464E-9735-B2330592934F}"/>
                </a:ext>
              </a:extLst>
            </p:cNvPr>
            <p:cNvSpPr/>
            <p:nvPr/>
          </p:nvSpPr>
          <p:spPr>
            <a:xfrm>
              <a:off x="5484878" y="3961098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8F7A93A0-1974-46AC-81EE-F217F8FA6023}"/>
                </a:ext>
              </a:extLst>
            </p:cNvPr>
            <p:cNvSpPr/>
            <p:nvPr/>
          </p:nvSpPr>
          <p:spPr>
            <a:xfrm>
              <a:off x="5484878" y="4015366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B352C3CD-406C-4EB1-812E-B35BEFCC286E}"/>
                </a:ext>
              </a:extLst>
            </p:cNvPr>
            <p:cNvSpPr/>
            <p:nvPr/>
          </p:nvSpPr>
          <p:spPr>
            <a:xfrm>
              <a:off x="5484878" y="4034255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D140D42C-CB5D-4726-8E2A-5DBE076906B4}"/>
                </a:ext>
              </a:extLst>
            </p:cNvPr>
            <p:cNvSpPr/>
            <p:nvPr/>
          </p:nvSpPr>
          <p:spPr>
            <a:xfrm>
              <a:off x="5484878" y="4053243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4" name="Group 953">
            <a:extLst>
              <a:ext uri="{FF2B5EF4-FFF2-40B4-BE49-F238E27FC236}">
                <a16:creationId xmlns:a16="http://schemas.microsoft.com/office/drawing/2014/main" id="{02DB3710-690D-422F-B5F3-97FD25FB4ACB}"/>
              </a:ext>
            </a:extLst>
          </p:cNvPr>
          <p:cNvGrpSpPr/>
          <p:nvPr/>
        </p:nvGrpSpPr>
        <p:grpSpPr>
          <a:xfrm>
            <a:off x="7542968" y="3685260"/>
            <a:ext cx="465226" cy="459730"/>
            <a:chOff x="7542968" y="3685260"/>
            <a:chExt cx="465226" cy="459730"/>
          </a:xfrm>
          <a:solidFill>
            <a:srgbClr val="FFFFFF"/>
          </a:solidFill>
        </p:grpSpPr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31EA5F8-1649-4A33-B308-BE6F9F6E5856}"/>
                </a:ext>
              </a:extLst>
            </p:cNvPr>
            <p:cNvSpPr/>
            <p:nvPr/>
          </p:nvSpPr>
          <p:spPr>
            <a:xfrm>
              <a:off x="7675890" y="3685260"/>
              <a:ext cx="329806" cy="459730"/>
            </a:xfrm>
            <a:custGeom>
              <a:avLst/>
              <a:gdLst>
                <a:gd name="connsiteX0" fmla="*/ 292328 w 329806"/>
                <a:gd name="connsiteY0" fmla="*/ 464327 h 459729"/>
                <a:gd name="connsiteX1" fmla="*/ 40177 w 329806"/>
                <a:gd name="connsiteY1" fmla="*/ 464327 h 459729"/>
                <a:gd name="connsiteX2" fmla="*/ 6696 w 329806"/>
                <a:gd name="connsiteY2" fmla="*/ 446338 h 459729"/>
                <a:gd name="connsiteX3" fmla="*/ 8495 w 329806"/>
                <a:gd name="connsiteY3" fmla="*/ 437443 h 459729"/>
                <a:gd name="connsiteX4" fmla="*/ 17390 w 329806"/>
                <a:gd name="connsiteY4" fmla="*/ 439242 h 459729"/>
                <a:gd name="connsiteX5" fmla="*/ 40177 w 329806"/>
                <a:gd name="connsiteY5" fmla="*/ 451535 h 459729"/>
                <a:gd name="connsiteX6" fmla="*/ 292328 w 329806"/>
                <a:gd name="connsiteY6" fmla="*/ 451535 h 459729"/>
                <a:gd name="connsiteX7" fmla="*/ 319812 w 329806"/>
                <a:gd name="connsiteY7" fmla="*/ 424151 h 459729"/>
                <a:gd name="connsiteX8" fmla="*/ 319812 w 329806"/>
                <a:gd name="connsiteY8" fmla="*/ 315015 h 459729"/>
                <a:gd name="connsiteX9" fmla="*/ 319812 w 329806"/>
                <a:gd name="connsiteY9" fmla="*/ 314815 h 459729"/>
                <a:gd name="connsiteX10" fmla="*/ 326208 w 329806"/>
                <a:gd name="connsiteY10" fmla="*/ 308619 h 459729"/>
                <a:gd name="connsiteX11" fmla="*/ 332604 w 329806"/>
                <a:gd name="connsiteY11" fmla="*/ 315015 h 459729"/>
                <a:gd name="connsiteX12" fmla="*/ 332604 w 329806"/>
                <a:gd name="connsiteY12" fmla="*/ 424151 h 459729"/>
                <a:gd name="connsiteX13" fmla="*/ 292328 w 329806"/>
                <a:gd name="connsiteY13" fmla="*/ 464327 h 459729"/>
                <a:gd name="connsiteX14" fmla="*/ 6496 w 329806"/>
                <a:gd name="connsiteY14" fmla="*/ 431147 h 459729"/>
                <a:gd name="connsiteX15" fmla="*/ 6496 w 329806"/>
                <a:gd name="connsiteY15" fmla="*/ 431147 h 459729"/>
                <a:gd name="connsiteX16" fmla="*/ 0 w 329806"/>
                <a:gd name="connsiteY16" fmla="*/ 424850 h 459729"/>
                <a:gd name="connsiteX17" fmla="*/ 0 w 329806"/>
                <a:gd name="connsiteY17" fmla="*/ 424850 h 459729"/>
                <a:gd name="connsiteX18" fmla="*/ 0 w 329806"/>
                <a:gd name="connsiteY18" fmla="*/ 424850 h 459729"/>
                <a:gd name="connsiteX19" fmla="*/ 1799 w 329806"/>
                <a:gd name="connsiteY19" fmla="*/ 420253 h 459729"/>
                <a:gd name="connsiteX20" fmla="*/ 6296 w 329806"/>
                <a:gd name="connsiteY20" fmla="*/ 418354 h 459729"/>
                <a:gd name="connsiteX21" fmla="*/ 6396 w 329806"/>
                <a:gd name="connsiteY21" fmla="*/ 418354 h 459729"/>
                <a:gd name="connsiteX22" fmla="*/ 12792 w 329806"/>
                <a:gd name="connsiteY22" fmla="*/ 424651 h 459729"/>
                <a:gd name="connsiteX23" fmla="*/ 10993 w 329806"/>
                <a:gd name="connsiteY23" fmla="*/ 429148 h 459729"/>
                <a:gd name="connsiteX24" fmla="*/ 6496 w 329806"/>
                <a:gd name="connsiteY24" fmla="*/ 431147 h 459729"/>
                <a:gd name="connsiteX25" fmla="*/ 6496 w 329806"/>
                <a:gd name="connsiteY25" fmla="*/ 431147 h 459729"/>
                <a:gd name="connsiteX26" fmla="*/ 6396 w 329806"/>
                <a:gd name="connsiteY26" fmla="*/ 411958 h 459729"/>
                <a:gd name="connsiteX27" fmla="*/ 0 w 329806"/>
                <a:gd name="connsiteY27" fmla="*/ 405562 h 459729"/>
                <a:gd name="connsiteX28" fmla="*/ 0 w 329806"/>
                <a:gd name="connsiteY28" fmla="*/ 213674 h 459729"/>
                <a:gd name="connsiteX29" fmla="*/ 6396 w 329806"/>
                <a:gd name="connsiteY29" fmla="*/ 207278 h 459729"/>
                <a:gd name="connsiteX30" fmla="*/ 12792 w 329806"/>
                <a:gd name="connsiteY30" fmla="*/ 213674 h 459729"/>
                <a:gd name="connsiteX31" fmla="*/ 12792 w 329806"/>
                <a:gd name="connsiteY31" fmla="*/ 405562 h 459729"/>
                <a:gd name="connsiteX32" fmla="*/ 6396 w 329806"/>
                <a:gd name="connsiteY32" fmla="*/ 411958 h 459729"/>
                <a:gd name="connsiteX33" fmla="*/ 326208 w 329806"/>
                <a:gd name="connsiteY33" fmla="*/ 302222 h 459729"/>
                <a:gd name="connsiteX34" fmla="*/ 319812 w 329806"/>
                <a:gd name="connsiteY34" fmla="*/ 295826 h 459729"/>
                <a:gd name="connsiteX35" fmla="*/ 319812 w 329806"/>
                <a:gd name="connsiteY35" fmla="*/ 103939 h 459729"/>
                <a:gd name="connsiteX36" fmla="*/ 326208 w 329806"/>
                <a:gd name="connsiteY36" fmla="*/ 97543 h 459729"/>
                <a:gd name="connsiteX37" fmla="*/ 332604 w 329806"/>
                <a:gd name="connsiteY37" fmla="*/ 103939 h 459729"/>
                <a:gd name="connsiteX38" fmla="*/ 332604 w 329806"/>
                <a:gd name="connsiteY38" fmla="*/ 295826 h 459729"/>
                <a:gd name="connsiteX39" fmla="*/ 326208 w 329806"/>
                <a:gd name="connsiteY39" fmla="*/ 302222 h 459729"/>
                <a:gd name="connsiteX40" fmla="*/ 6396 w 329806"/>
                <a:gd name="connsiteY40" fmla="*/ 200882 h 459729"/>
                <a:gd name="connsiteX41" fmla="*/ 0 w 329806"/>
                <a:gd name="connsiteY41" fmla="*/ 194486 h 459729"/>
                <a:gd name="connsiteX42" fmla="*/ 0 w 329806"/>
                <a:gd name="connsiteY42" fmla="*/ 40276 h 459729"/>
                <a:gd name="connsiteX43" fmla="*/ 40177 w 329806"/>
                <a:gd name="connsiteY43" fmla="*/ 0 h 459729"/>
                <a:gd name="connsiteX44" fmla="*/ 228766 w 329806"/>
                <a:gd name="connsiteY44" fmla="*/ 0 h 459729"/>
                <a:gd name="connsiteX45" fmla="*/ 235161 w 329806"/>
                <a:gd name="connsiteY45" fmla="*/ 6396 h 459729"/>
                <a:gd name="connsiteX46" fmla="*/ 228766 w 329806"/>
                <a:gd name="connsiteY46" fmla="*/ 12792 h 459729"/>
                <a:gd name="connsiteX47" fmla="*/ 40177 w 329806"/>
                <a:gd name="connsiteY47" fmla="*/ 12792 h 459729"/>
                <a:gd name="connsiteX48" fmla="*/ 12792 w 329806"/>
                <a:gd name="connsiteY48" fmla="*/ 40276 h 459729"/>
                <a:gd name="connsiteX49" fmla="*/ 12792 w 329806"/>
                <a:gd name="connsiteY49" fmla="*/ 194486 h 459729"/>
                <a:gd name="connsiteX50" fmla="*/ 6396 w 329806"/>
                <a:gd name="connsiteY50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29806" h="459729">
                  <a:moveTo>
                    <a:pt x="292328" y="464327"/>
                  </a:moveTo>
                  <a:lnTo>
                    <a:pt x="40177" y="464327"/>
                  </a:lnTo>
                  <a:cubicBezTo>
                    <a:pt x="26684" y="464327"/>
                    <a:pt x="14191" y="457531"/>
                    <a:pt x="6696" y="446338"/>
                  </a:cubicBezTo>
                  <a:cubicBezTo>
                    <a:pt x="4797" y="443339"/>
                    <a:pt x="5597" y="439442"/>
                    <a:pt x="8495" y="437443"/>
                  </a:cubicBezTo>
                  <a:cubicBezTo>
                    <a:pt x="11393" y="435544"/>
                    <a:pt x="15491" y="436444"/>
                    <a:pt x="17390" y="439242"/>
                  </a:cubicBezTo>
                  <a:cubicBezTo>
                    <a:pt x="22487" y="446937"/>
                    <a:pt x="30982" y="451535"/>
                    <a:pt x="40177" y="451535"/>
                  </a:cubicBezTo>
                  <a:lnTo>
                    <a:pt x="292328" y="451535"/>
                  </a:lnTo>
                  <a:cubicBezTo>
                    <a:pt x="307519" y="451435"/>
                    <a:pt x="319812" y="439142"/>
                    <a:pt x="319812" y="424151"/>
                  </a:cubicBezTo>
                  <a:lnTo>
                    <a:pt x="319812" y="315015"/>
                  </a:lnTo>
                  <a:cubicBezTo>
                    <a:pt x="319812" y="314915"/>
                    <a:pt x="319812" y="314915"/>
                    <a:pt x="319812" y="314815"/>
                  </a:cubicBezTo>
                  <a:cubicBezTo>
                    <a:pt x="319912" y="311417"/>
                    <a:pt x="322710" y="308619"/>
                    <a:pt x="326208" y="308619"/>
                  </a:cubicBezTo>
                  <a:cubicBezTo>
                    <a:pt x="329706" y="308619"/>
                    <a:pt x="332604" y="311417"/>
                    <a:pt x="332604" y="315015"/>
                  </a:cubicBezTo>
                  <a:lnTo>
                    <a:pt x="332604" y="424151"/>
                  </a:lnTo>
                  <a:cubicBezTo>
                    <a:pt x="332604" y="446238"/>
                    <a:pt x="314615" y="464327"/>
                    <a:pt x="292328" y="4643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898" y="431147"/>
                    <a:pt x="100" y="428348"/>
                    <a:pt x="0" y="424850"/>
                  </a:cubicBezTo>
                  <a:lnTo>
                    <a:pt x="0" y="424850"/>
                  </a:lnTo>
                  <a:lnTo>
                    <a:pt x="0" y="424850"/>
                  </a:lnTo>
                  <a:cubicBezTo>
                    <a:pt x="0" y="423151"/>
                    <a:pt x="600" y="421552"/>
                    <a:pt x="1799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396" y="418354"/>
                  </a:lnTo>
                  <a:cubicBezTo>
                    <a:pt x="9894" y="418354"/>
                    <a:pt x="12693" y="421052"/>
                    <a:pt x="12792" y="424651"/>
                  </a:cubicBezTo>
                  <a:cubicBezTo>
                    <a:pt x="12792" y="426349"/>
                    <a:pt x="12193" y="427948"/>
                    <a:pt x="10993" y="429148"/>
                  </a:cubicBezTo>
                  <a:cubicBezTo>
                    <a:pt x="9794" y="430347"/>
                    <a:pt x="8195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562"/>
                  </a:cubicBezTo>
                  <a:lnTo>
                    <a:pt x="0" y="213674"/>
                  </a:lnTo>
                  <a:cubicBezTo>
                    <a:pt x="0" y="210077"/>
                    <a:pt x="2898" y="207278"/>
                    <a:pt x="6396" y="207278"/>
                  </a:cubicBezTo>
                  <a:cubicBezTo>
                    <a:pt x="9894" y="207278"/>
                    <a:pt x="12792" y="210077"/>
                    <a:pt x="12792" y="213674"/>
                  </a:cubicBezTo>
                  <a:lnTo>
                    <a:pt x="12792" y="405562"/>
                  </a:lnTo>
                  <a:cubicBezTo>
                    <a:pt x="12792" y="409060"/>
                    <a:pt x="9894" y="411958"/>
                    <a:pt x="6396" y="411958"/>
                  </a:cubicBezTo>
                  <a:close/>
                  <a:moveTo>
                    <a:pt x="326208" y="302222"/>
                  </a:moveTo>
                  <a:cubicBezTo>
                    <a:pt x="322710" y="302222"/>
                    <a:pt x="319812" y="299324"/>
                    <a:pt x="319812" y="295826"/>
                  </a:cubicBezTo>
                  <a:lnTo>
                    <a:pt x="319812" y="103939"/>
                  </a:lnTo>
                  <a:cubicBezTo>
                    <a:pt x="319812" y="100341"/>
                    <a:pt x="322710" y="97543"/>
                    <a:pt x="326208" y="97543"/>
                  </a:cubicBezTo>
                  <a:cubicBezTo>
                    <a:pt x="329706" y="97543"/>
                    <a:pt x="332604" y="100341"/>
                    <a:pt x="332604" y="103939"/>
                  </a:cubicBezTo>
                  <a:lnTo>
                    <a:pt x="332604" y="295826"/>
                  </a:lnTo>
                  <a:cubicBezTo>
                    <a:pt x="332604" y="299324"/>
                    <a:pt x="329706" y="302222"/>
                    <a:pt x="326208" y="302222"/>
                  </a:cubicBezTo>
                  <a:close/>
                  <a:moveTo>
                    <a:pt x="6396" y="200882"/>
                  </a:moveTo>
                  <a:cubicBezTo>
                    <a:pt x="2898" y="200882"/>
                    <a:pt x="0" y="197984"/>
                    <a:pt x="0" y="194486"/>
                  </a:cubicBezTo>
                  <a:lnTo>
                    <a:pt x="0" y="40276"/>
                  </a:lnTo>
                  <a:cubicBezTo>
                    <a:pt x="0" y="18089"/>
                    <a:pt x="17989" y="0"/>
                    <a:pt x="40177" y="0"/>
                  </a:cubicBezTo>
                  <a:lnTo>
                    <a:pt x="228766" y="0"/>
                  </a:lnTo>
                  <a:cubicBezTo>
                    <a:pt x="232263" y="0"/>
                    <a:pt x="235161" y="2898"/>
                    <a:pt x="235161" y="6396"/>
                  </a:cubicBezTo>
                  <a:cubicBezTo>
                    <a:pt x="235161" y="9994"/>
                    <a:pt x="232263" y="12792"/>
                    <a:pt x="228766" y="12792"/>
                  </a:cubicBezTo>
                  <a:lnTo>
                    <a:pt x="40177" y="12792"/>
                  </a:lnTo>
                  <a:cubicBezTo>
                    <a:pt x="25085" y="12892"/>
                    <a:pt x="12792" y="25185"/>
                    <a:pt x="12792" y="40276"/>
                  </a:cubicBezTo>
                  <a:lnTo>
                    <a:pt x="12792" y="194486"/>
                  </a:lnTo>
                  <a:cubicBezTo>
                    <a:pt x="12792" y="197984"/>
                    <a:pt x="9894" y="200882"/>
                    <a:pt x="639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280E96DD-F0DA-43D0-8EEC-4A39ECD43B78}"/>
                </a:ext>
              </a:extLst>
            </p:cNvPr>
            <p:cNvSpPr/>
            <p:nvPr/>
          </p:nvSpPr>
          <p:spPr>
            <a:xfrm>
              <a:off x="7898259" y="3688358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7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7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336 w 109935"/>
                <a:gd name="connsiteY10" fmla="*/ 96243 h 99941"/>
                <a:gd name="connsiteX11" fmla="*/ 109735 w 109935"/>
                <a:gd name="connsiteY11" fmla="*/ 103239 h 99941"/>
                <a:gd name="connsiteX12" fmla="*/ 103839 w 109935"/>
                <a:gd name="connsiteY12" fmla="*/ 107237 h 99941"/>
                <a:gd name="connsiteX13" fmla="*/ 12792 w 109935"/>
                <a:gd name="connsiteY13" fmla="*/ 94444 h 99941"/>
                <a:gd name="connsiteX14" fmla="*/ 88348 w 109935"/>
                <a:gd name="connsiteY14" fmla="*/ 94444 h 99941"/>
                <a:gd name="connsiteX15" fmla="*/ 13292 w 109935"/>
                <a:gd name="connsiteY15" fmla="*/ 19289 h 99941"/>
                <a:gd name="connsiteX16" fmla="*/ 12792 w 109935"/>
                <a:gd name="connsiteY16" fmla="*/ 18689 h 99941"/>
                <a:gd name="connsiteX17" fmla="*/ 12792 w 109935"/>
                <a:gd name="connsiteY17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2998" y="106537"/>
                    <a:pt x="1799" y="105338"/>
                  </a:cubicBezTo>
                  <a:cubicBezTo>
                    <a:pt x="600" y="104139"/>
                    <a:pt x="0" y="1024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7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10794"/>
                  </a:lnTo>
                  <a:cubicBezTo>
                    <a:pt x="12892" y="10594"/>
                    <a:pt x="13092" y="10394"/>
                    <a:pt x="132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336" y="96243"/>
                  </a:lnTo>
                  <a:cubicBezTo>
                    <a:pt x="110235" y="98142"/>
                    <a:pt x="110735" y="100841"/>
                    <a:pt x="109735" y="103239"/>
                  </a:cubicBezTo>
                  <a:cubicBezTo>
                    <a:pt x="108736" y="105638"/>
                    <a:pt x="106437" y="107237"/>
                    <a:pt x="103839" y="107237"/>
                  </a:cubicBezTo>
                  <a:close/>
                  <a:moveTo>
                    <a:pt x="12792" y="94444"/>
                  </a:moveTo>
                  <a:lnTo>
                    <a:pt x="88348" y="94444"/>
                  </a:lnTo>
                  <a:lnTo>
                    <a:pt x="13292" y="19289"/>
                  </a:lnTo>
                  <a:cubicBezTo>
                    <a:pt x="13092" y="19089"/>
                    <a:pt x="12892" y="18889"/>
                    <a:pt x="12792" y="18689"/>
                  </a:cubicBezTo>
                  <a:lnTo>
                    <a:pt x="12792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E9846F64-A8E4-4CE8-9D7C-E8D6A0A190CB}"/>
                </a:ext>
              </a:extLst>
            </p:cNvPr>
            <p:cNvSpPr/>
            <p:nvPr/>
          </p:nvSpPr>
          <p:spPr>
            <a:xfrm>
              <a:off x="7576348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DCDAF5B2-BD58-434E-8F32-B546642C21E6}"/>
                </a:ext>
              </a:extLst>
            </p:cNvPr>
            <p:cNvSpPr/>
            <p:nvPr/>
          </p:nvSpPr>
          <p:spPr>
            <a:xfrm>
              <a:off x="7587542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ED39690B-03C0-45A2-BE7A-4E5186663A6C}"/>
                </a:ext>
              </a:extLst>
            </p:cNvPr>
            <p:cNvSpPr/>
            <p:nvPr/>
          </p:nvSpPr>
          <p:spPr>
            <a:xfrm>
              <a:off x="7600734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34AEDA76-4212-4D5A-8CCD-1A87D859235F}"/>
                </a:ext>
              </a:extLst>
            </p:cNvPr>
            <p:cNvSpPr/>
            <p:nvPr/>
          </p:nvSpPr>
          <p:spPr>
            <a:xfrm>
              <a:off x="7542968" y="3907929"/>
              <a:ext cx="39977" cy="9994"/>
            </a:xfrm>
            <a:custGeom>
              <a:avLst/>
              <a:gdLst>
                <a:gd name="connsiteX0" fmla="*/ 39476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6 w 39976"/>
                <a:gd name="connsiteY4" fmla="*/ 0 h 9994"/>
                <a:gd name="connsiteX5" fmla="*/ 45873 w 39976"/>
                <a:gd name="connsiteY5" fmla="*/ 6396 h 9994"/>
                <a:gd name="connsiteX6" fmla="*/ 39476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6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B2C2687A-A18C-4053-8D9B-A010CDE5EC22}"/>
                </a:ext>
              </a:extLst>
            </p:cNvPr>
            <p:cNvSpPr/>
            <p:nvPr/>
          </p:nvSpPr>
          <p:spPr>
            <a:xfrm>
              <a:off x="7559558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2D7E01D3-4052-4F7B-B770-5B9353C9BEE6}"/>
                </a:ext>
              </a:extLst>
            </p:cNvPr>
            <p:cNvSpPr/>
            <p:nvPr/>
          </p:nvSpPr>
          <p:spPr>
            <a:xfrm>
              <a:off x="7596774" y="3940707"/>
              <a:ext cx="59965" cy="59965"/>
            </a:xfrm>
            <a:custGeom>
              <a:avLst/>
              <a:gdLst>
                <a:gd name="connsiteX0" fmla="*/ 30944 w 59964"/>
                <a:gd name="connsiteY0" fmla="*/ 62067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8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56429 w 59964"/>
                <a:gd name="connsiteY7" fmla="*/ 48774 h 59964"/>
                <a:gd name="connsiteX8" fmla="*/ 36441 w 59964"/>
                <a:gd name="connsiteY8" fmla="*/ 61567 h 59964"/>
                <a:gd name="connsiteX9" fmla="*/ 30944 w 59964"/>
                <a:gd name="connsiteY9" fmla="*/ 62067 h 59964"/>
                <a:gd name="connsiteX10" fmla="*/ 31044 w 59964"/>
                <a:gd name="connsiteY10" fmla="*/ 12795 h 59964"/>
                <a:gd name="connsiteX11" fmla="*/ 27846 w 59964"/>
                <a:gd name="connsiteY11" fmla="*/ 13095 h 59964"/>
                <a:gd name="connsiteX12" fmla="*/ 16153 w 59964"/>
                <a:gd name="connsiteY12" fmla="*/ 20591 h 59964"/>
                <a:gd name="connsiteX13" fmla="*/ 13155 w 59964"/>
                <a:gd name="connsiteY13" fmla="*/ 34183 h 59964"/>
                <a:gd name="connsiteX14" fmla="*/ 20650 w 59964"/>
                <a:gd name="connsiteY14" fmla="*/ 45876 h 59964"/>
                <a:gd name="connsiteX15" fmla="*/ 34243 w 59964"/>
                <a:gd name="connsiteY15" fmla="*/ 48874 h 59964"/>
                <a:gd name="connsiteX16" fmla="*/ 45936 w 59964"/>
                <a:gd name="connsiteY16" fmla="*/ 41379 h 59964"/>
                <a:gd name="connsiteX17" fmla="*/ 48934 w 59964"/>
                <a:gd name="connsiteY17" fmla="*/ 27787 h 59964"/>
                <a:gd name="connsiteX18" fmla="*/ 41438 w 59964"/>
                <a:gd name="connsiteY18" fmla="*/ 16093 h 59964"/>
                <a:gd name="connsiteX19" fmla="*/ 31044 w 59964"/>
                <a:gd name="connsiteY19" fmla="*/ 127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67"/>
                  </a:moveTo>
                  <a:cubicBezTo>
                    <a:pt x="24648" y="62067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2"/>
                  </a:cubicBezTo>
                  <a:cubicBezTo>
                    <a:pt x="-937" y="28286"/>
                    <a:pt x="862" y="20091"/>
                    <a:pt x="5559" y="13295"/>
                  </a:cubicBezTo>
                  <a:cubicBezTo>
                    <a:pt x="10256" y="6499"/>
                    <a:pt x="17352" y="2002"/>
                    <a:pt x="25548" y="503"/>
                  </a:cubicBezTo>
                  <a:cubicBezTo>
                    <a:pt x="33643" y="-996"/>
                    <a:pt x="41938" y="902"/>
                    <a:pt x="48734" y="5600"/>
                  </a:cubicBezTo>
                  <a:cubicBezTo>
                    <a:pt x="55530" y="10297"/>
                    <a:pt x="60027" y="17493"/>
                    <a:pt x="61526" y="25588"/>
                  </a:cubicBezTo>
                  <a:cubicBezTo>
                    <a:pt x="62926" y="33683"/>
                    <a:pt x="61127" y="41978"/>
                    <a:pt x="56429" y="48774"/>
                  </a:cubicBezTo>
                  <a:cubicBezTo>
                    <a:pt x="51732" y="55570"/>
                    <a:pt x="44636" y="60068"/>
                    <a:pt x="36441" y="61567"/>
                  </a:cubicBezTo>
                  <a:cubicBezTo>
                    <a:pt x="34542" y="61867"/>
                    <a:pt x="32743" y="62067"/>
                    <a:pt x="30944" y="62067"/>
                  </a:cubicBezTo>
                  <a:close/>
                  <a:moveTo>
                    <a:pt x="31044" y="12795"/>
                  </a:moveTo>
                  <a:cubicBezTo>
                    <a:pt x="29945" y="12795"/>
                    <a:pt x="28945" y="12895"/>
                    <a:pt x="27846" y="13095"/>
                  </a:cubicBezTo>
                  <a:cubicBezTo>
                    <a:pt x="23049" y="13895"/>
                    <a:pt x="18851" y="16593"/>
                    <a:pt x="16153" y="20591"/>
                  </a:cubicBezTo>
                  <a:cubicBezTo>
                    <a:pt x="13355" y="24589"/>
                    <a:pt x="12255" y="29386"/>
                    <a:pt x="13155" y="34183"/>
                  </a:cubicBezTo>
                  <a:cubicBezTo>
                    <a:pt x="13954" y="38980"/>
                    <a:pt x="16653" y="43178"/>
                    <a:pt x="20650" y="45876"/>
                  </a:cubicBezTo>
                  <a:cubicBezTo>
                    <a:pt x="24648" y="48674"/>
                    <a:pt x="29445" y="49674"/>
                    <a:pt x="34243" y="48874"/>
                  </a:cubicBezTo>
                  <a:cubicBezTo>
                    <a:pt x="39040" y="48075"/>
                    <a:pt x="43237" y="45376"/>
                    <a:pt x="45936" y="41379"/>
                  </a:cubicBezTo>
                  <a:cubicBezTo>
                    <a:pt x="48634" y="37381"/>
                    <a:pt x="49733" y="32584"/>
                    <a:pt x="48934" y="27787"/>
                  </a:cubicBezTo>
                  <a:cubicBezTo>
                    <a:pt x="48134" y="22989"/>
                    <a:pt x="45436" y="18792"/>
                    <a:pt x="41438" y="16093"/>
                  </a:cubicBezTo>
                  <a:cubicBezTo>
                    <a:pt x="38340" y="13995"/>
                    <a:pt x="34742" y="12795"/>
                    <a:pt x="31044" y="127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FB664055-BCDF-4832-B349-3D6D53162149}"/>
                </a:ext>
              </a:extLst>
            </p:cNvPr>
            <p:cNvSpPr/>
            <p:nvPr/>
          </p:nvSpPr>
          <p:spPr>
            <a:xfrm>
              <a:off x="7590165" y="402778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8C01ED33-FA49-4C42-9B04-DF65979869AD}"/>
                </a:ext>
              </a:extLst>
            </p:cNvPr>
            <p:cNvSpPr/>
            <p:nvPr/>
          </p:nvSpPr>
          <p:spPr>
            <a:xfrm>
              <a:off x="7590165" y="402778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70" y="279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87F7A059-B902-422B-B2AB-88686E24E7FD}"/>
                </a:ext>
              </a:extLst>
            </p:cNvPr>
            <p:cNvSpPr/>
            <p:nvPr/>
          </p:nvSpPr>
          <p:spPr>
            <a:xfrm>
              <a:off x="7714168" y="3733931"/>
              <a:ext cx="59965" cy="59965"/>
            </a:xfrm>
            <a:custGeom>
              <a:avLst/>
              <a:gdLst>
                <a:gd name="connsiteX0" fmla="*/ 63063 w 59964"/>
                <a:gd name="connsiteY0" fmla="*/ 69459 h 59964"/>
                <a:gd name="connsiteX1" fmla="*/ 6396 w 59964"/>
                <a:gd name="connsiteY1" fmla="*/ 69459 h 59964"/>
                <a:gd name="connsiteX2" fmla="*/ 0 w 59964"/>
                <a:gd name="connsiteY2" fmla="*/ 63063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63063 w 59964"/>
                <a:gd name="connsiteY5" fmla="*/ 0 h 59964"/>
                <a:gd name="connsiteX6" fmla="*/ 69459 w 59964"/>
                <a:gd name="connsiteY6" fmla="*/ 6396 h 59964"/>
                <a:gd name="connsiteX7" fmla="*/ 69459 w 59964"/>
                <a:gd name="connsiteY7" fmla="*/ 63063 h 59964"/>
                <a:gd name="connsiteX8" fmla="*/ 63063 w 59964"/>
                <a:gd name="connsiteY8" fmla="*/ 69459 h 59964"/>
                <a:gd name="connsiteX9" fmla="*/ 12892 w 59964"/>
                <a:gd name="connsiteY9" fmla="*/ 56667 h 59964"/>
                <a:gd name="connsiteX10" fmla="*/ 56667 w 59964"/>
                <a:gd name="connsiteY10" fmla="*/ 56667 h 59964"/>
                <a:gd name="connsiteX11" fmla="*/ 56667 w 59964"/>
                <a:gd name="connsiteY11" fmla="*/ 12792 h 59964"/>
                <a:gd name="connsiteX12" fmla="*/ 12892 w 59964"/>
                <a:gd name="connsiteY12" fmla="*/ 12792 h 59964"/>
                <a:gd name="connsiteX13" fmla="*/ 12892 w 59964"/>
                <a:gd name="connsiteY13" fmla="*/ 56667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63063" y="69459"/>
                  </a:moveTo>
                  <a:lnTo>
                    <a:pt x="6396" y="69459"/>
                  </a:lnTo>
                  <a:cubicBezTo>
                    <a:pt x="2898" y="69459"/>
                    <a:pt x="0" y="66561"/>
                    <a:pt x="0" y="6306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63063" y="0"/>
                  </a:lnTo>
                  <a:cubicBezTo>
                    <a:pt x="66561" y="0"/>
                    <a:pt x="69459" y="2898"/>
                    <a:pt x="69459" y="6396"/>
                  </a:cubicBezTo>
                  <a:lnTo>
                    <a:pt x="69459" y="63063"/>
                  </a:lnTo>
                  <a:cubicBezTo>
                    <a:pt x="69459" y="66661"/>
                    <a:pt x="66661" y="69459"/>
                    <a:pt x="63063" y="69459"/>
                  </a:cubicBezTo>
                  <a:close/>
                  <a:moveTo>
                    <a:pt x="12892" y="56667"/>
                  </a:moveTo>
                  <a:lnTo>
                    <a:pt x="56667" y="56667"/>
                  </a:lnTo>
                  <a:lnTo>
                    <a:pt x="56667" y="12792"/>
                  </a:lnTo>
                  <a:lnTo>
                    <a:pt x="12892" y="12792"/>
                  </a:lnTo>
                  <a:lnTo>
                    <a:pt x="12892" y="56667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DF5FE0C2-F356-4B18-87F3-1D8B1CE46545}"/>
                </a:ext>
              </a:extLst>
            </p:cNvPr>
            <p:cNvSpPr/>
            <p:nvPr/>
          </p:nvSpPr>
          <p:spPr>
            <a:xfrm>
              <a:off x="7793821" y="3742426"/>
              <a:ext cx="79953" cy="9994"/>
            </a:xfrm>
            <a:custGeom>
              <a:avLst/>
              <a:gdLst>
                <a:gd name="connsiteX0" fmla="*/ 82951 w 79953"/>
                <a:gd name="connsiteY0" fmla="*/ 12792 h 9994"/>
                <a:gd name="connsiteX1" fmla="*/ 6396 w 79953"/>
                <a:gd name="connsiteY1" fmla="*/ 12792 h 9994"/>
                <a:gd name="connsiteX2" fmla="*/ 0 w 79953"/>
                <a:gd name="connsiteY2" fmla="*/ 6396 h 9994"/>
                <a:gd name="connsiteX3" fmla="*/ 6396 w 79953"/>
                <a:gd name="connsiteY3" fmla="*/ 0 h 9994"/>
                <a:gd name="connsiteX4" fmla="*/ 82951 w 79953"/>
                <a:gd name="connsiteY4" fmla="*/ 0 h 9994"/>
                <a:gd name="connsiteX5" fmla="*/ 89348 w 79953"/>
                <a:gd name="connsiteY5" fmla="*/ 6396 h 9994"/>
                <a:gd name="connsiteX6" fmla="*/ 82951 w 799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53" h="9994">
                  <a:moveTo>
                    <a:pt x="8295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82951" y="0"/>
                  </a:lnTo>
                  <a:cubicBezTo>
                    <a:pt x="86449" y="0"/>
                    <a:pt x="89348" y="2898"/>
                    <a:pt x="89348" y="6396"/>
                  </a:cubicBezTo>
                  <a:cubicBezTo>
                    <a:pt x="89348" y="9894"/>
                    <a:pt x="86449" y="12792"/>
                    <a:pt x="8295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CAF5C3E5-CE31-4BB1-A407-A0978DC8F492}"/>
                </a:ext>
              </a:extLst>
            </p:cNvPr>
            <p:cNvSpPr/>
            <p:nvPr/>
          </p:nvSpPr>
          <p:spPr>
            <a:xfrm>
              <a:off x="7793821" y="3761415"/>
              <a:ext cx="79953" cy="9994"/>
            </a:xfrm>
            <a:custGeom>
              <a:avLst/>
              <a:gdLst>
                <a:gd name="connsiteX0" fmla="*/ 82951 w 79953"/>
                <a:gd name="connsiteY0" fmla="*/ 12792 h 9994"/>
                <a:gd name="connsiteX1" fmla="*/ 6396 w 79953"/>
                <a:gd name="connsiteY1" fmla="*/ 12792 h 9994"/>
                <a:gd name="connsiteX2" fmla="*/ 0 w 79953"/>
                <a:gd name="connsiteY2" fmla="*/ 6396 h 9994"/>
                <a:gd name="connsiteX3" fmla="*/ 6396 w 79953"/>
                <a:gd name="connsiteY3" fmla="*/ 0 h 9994"/>
                <a:gd name="connsiteX4" fmla="*/ 82951 w 79953"/>
                <a:gd name="connsiteY4" fmla="*/ 0 h 9994"/>
                <a:gd name="connsiteX5" fmla="*/ 89348 w 79953"/>
                <a:gd name="connsiteY5" fmla="*/ 6396 h 9994"/>
                <a:gd name="connsiteX6" fmla="*/ 82951 w 799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53" h="9994">
                  <a:moveTo>
                    <a:pt x="8295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82951" y="0"/>
                  </a:lnTo>
                  <a:cubicBezTo>
                    <a:pt x="86449" y="0"/>
                    <a:pt x="89348" y="2898"/>
                    <a:pt x="89348" y="6396"/>
                  </a:cubicBezTo>
                  <a:cubicBezTo>
                    <a:pt x="89348" y="9894"/>
                    <a:pt x="86449" y="12792"/>
                    <a:pt x="8295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BE9A1091-CD28-4F57-92B2-0C6A7323B0B9}"/>
                </a:ext>
              </a:extLst>
            </p:cNvPr>
            <p:cNvSpPr/>
            <p:nvPr/>
          </p:nvSpPr>
          <p:spPr>
            <a:xfrm>
              <a:off x="7793821" y="3780304"/>
              <a:ext cx="79953" cy="9994"/>
            </a:xfrm>
            <a:custGeom>
              <a:avLst/>
              <a:gdLst>
                <a:gd name="connsiteX0" fmla="*/ 82951 w 79953"/>
                <a:gd name="connsiteY0" fmla="*/ 12792 h 9994"/>
                <a:gd name="connsiteX1" fmla="*/ 6396 w 79953"/>
                <a:gd name="connsiteY1" fmla="*/ 12792 h 9994"/>
                <a:gd name="connsiteX2" fmla="*/ 0 w 79953"/>
                <a:gd name="connsiteY2" fmla="*/ 6396 h 9994"/>
                <a:gd name="connsiteX3" fmla="*/ 6396 w 79953"/>
                <a:gd name="connsiteY3" fmla="*/ 0 h 9994"/>
                <a:gd name="connsiteX4" fmla="*/ 82951 w 79953"/>
                <a:gd name="connsiteY4" fmla="*/ 0 h 9994"/>
                <a:gd name="connsiteX5" fmla="*/ 89348 w 79953"/>
                <a:gd name="connsiteY5" fmla="*/ 6396 h 9994"/>
                <a:gd name="connsiteX6" fmla="*/ 82951 w 799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9953" h="9994">
                  <a:moveTo>
                    <a:pt x="82951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82951" y="0"/>
                  </a:lnTo>
                  <a:cubicBezTo>
                    <a:pt x="86449" y="0"/>
                    <a:pt x="89348" y="2898"/>
                    <a:pt x="89348" y="6396"/>
                  </a:cubicBezTo>
                  <a:cubicBezTo>
                    <a:pt x="89348" y="9894"/>
                    <a:pt x="86449" y="12792"/>
                    <a:pt x="82951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46DDFC00-98FD-494F-B8AC-6A124334D7A7}"/>
                </a:ext>
              </a:extLst>
            </p:cNvPr>
            <p:cNvSpPr/>
            <p:nvPr/>
          </p:nvSpPr>
          <p:spPr>
            <a:xfrm>
              <a:off x="7716566" y="3832973"/>
              <a:ext cx="249853" cy="9994"/>
            </a:xfrm>
            <a:custGeom>
              <a:avLst/>
              <a:gdLst>
                <a:gd name="connsiteX0" fmla="*/ 244856 w 249853"/>
                <a:gd name="connsiteY0" fmla="*/ 12792 h 9994"/>
                <a:gd name="connsiteX1" fmla="*/ 6396 w 249853"/>
                <a:gd name="connsiteY1" fmla="*/ 12792 h 9994"/>
                <a:gd name="connsiteX2" fmla="*/ 0 w 249853"/>
                <a:gd name="connsiteY2" fmla="*/ 6396 h 9994"/>
                <a:gd name="connsiteX3" fmla="*/ 6396 w 249853"/>
                <a:gd name="connsiteY3" fmla="*/ 0 h 9994"/>
                <a:gd name="connsiteX4" fmla="*/ 244856 w 249853"/>
                <a:gd name="connsiteY4" fmla="*/ 0 h 9994"/>
                <a:gd name="connsiteX5" fmla="*/ 251252 w 249853"/>
                <a:gd name="connsiteY5" fmla="*/ 6396 h 9994"/>
                <a:gd name="connsiteX6" fmla="*/ 244856 w 2498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853" h="9994">
                  <a:moveTo>
                    <a:pt x="24485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44856" y="0"/>
                  </a:lnTo>
                  <a:cubicBezTo>
                    <a:pt x="248354" y="0"/>
                    <a:pt x="251252" y="2898"/>
                    <a:pt x="251252" y="6396"/>
                  </a:cubicBezTo>
                  <a:cubicBezTo>
                    <a:pt x="251252" y="9894"/>
                    <a:pt x="248454" y="12792"/>
                    <a:pt x="24485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2917CF2D-BA36-4E9F-9A58-3FACF2B4AF15}"/>
                </a:ext>
              </a:extLst>
            </p:cNvPr>
            <p:cNvSpPr/>
            <p:nvPr/>
          </p:nvSpPr>
          <p:spPr>
            <a:xfrm>
              <a:off x="7716566" y="3862556"/>
              <a:ext cx="249853" cy="9994"/>
            </a:xfrm>
            <a:custGeom>
              <a:avLst/>
              <a:gdLst>
                <a:gd name="connsiteX0" fmla="*/ 244856 w 249853"/>
                <a:gd name="connsiteY0" fmla="*/ 12792 h 9994"/>
                <a:gd name="connsiteX1" fmla="*/ 6396 w 249853"/>
                <a:gd name="connsiteY1" fmla="*/ 12792 h 9994"/>
                <a:gd name="connsiteX2" fmla="*/ 0 w 249853"/>
                <a:gd name="connsiteY2" fmla="*/ 6396 h 9994"/>
                <a:gd name="connsiteX3" fmla="*/ 6396 w 249853"/>
                <a:gd name="connsiteY3" fmla="*/ 0 h 9994"/>
                <a:gd name="connsiteX4" fmla="*/ 244856 w 249853"/>
                <a:gd name="connsiteY4" fmla="*/ 0 h 9994"/>
                <a:gd name="connsiteX5" fmla="*/ 251252 w 249853"/>
                <a:gd name="connsiteY5" fmla="*/ 6396 h 9994"/>
                <a:gd name="connsiteX6" fmla="*/ 244856 w 2498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853" h="9994">
                  <a:moveTo>
                    <a:pt x="24485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44856" y="0"/>
                  </a:lnTo>
                  <a:cubicBezTo>
                    <a:pt x="248354" y="0"/>
                    <a:pt x="251252" y="2898"/>
                    <a:pt x="251252" y="6396"/>
                  </a:cubicBezTo>
                  <a:cubicBezTo>
                    <a:pt x="251252" y="9894"/>
                    <a:pt x="248454" y="12792"/>
                    <a:pt x="24485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E5F5BB6E-990D-42EB-A9D9-28A2EF11CA27}"/>
                </a:ext>
              </a:extLst>
            </p:cNvPr>
            <p:cNvSpPr/>
            <p:nvPr/>
          </p:nvSpPr>
          <p:spPr>
            <a:xfrm>
              <a:off x="7716566" y="3892138"/>
              <a:ext cx="249853" cy="9994"/>
            </a:xfrm>
            <a:custGeom>
              <a:avLst/>
              <a:gdLst>
                <a:gd name="connsiteX0" fmla="*/ 244856 w 249853"/>
                <a:gd name="connsiteY0" fmla="*/ 12792 h 9994"/>
                <a:gd name="connsiteX1" fmla="*/ 6396 w 249853"/>
                <a:gd name="connsiteY1" fmla="*/ 12792 h 9994"/>
                <a:gd name="connsiteX2" fmla="*/ 0 w 249853"/>
                <a:gd name="connsiteY2" fmla="*/ 6396 h 9994"/>
                <a:gd name="connsiteX3" fmla="*/ 6396 w 249853"/>
                <a:gd name="connsiteY3" fmla="*/ 0 h 9994"/>
                <a:gd name="connsiteX4" fmla="*/ 244856 w 249853"/>
                <a:gd name="connsiteY4" fmla="*/ 0 h 9994"/>
                <a:gd name="connsiteX5" fmla="*/ 251252 w 249853"/>
                <a:gd name="connsiteY5" fmla="*/ 6396 h 9994"/>
                <a:gd name="connsiteX6" fmla="*/ 244856 w 249853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853" h="9994">
                  <a:moveTo>
                    <a:pt x="24485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44856" y="0"/>
                  </a:lnTo>
                  <a:cubicBezTo>
                    <a:pt x="248354" y="0"/>
                    <a:pt x="251252" y="2898"/>
                    <a:pt x="251252" y="6396"/>
                  </a:cubicBezTo>
                  <a:cubicBezTo>
                    <a:pt x="251252" y="9894"/>
                    <a:pt x="248454" y="12792"/>
                    <a:pt x="24485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24402339-D445-4F7C-B0CF-5998155BB31C}"/>
                </a:ext>
              </a:extLst>
            </p:cNvPr>
            <p:cNvSpPr/>
            <p:nvPr/>
          </p:nvSpPr>
          <p:spPr>
            <a:xfrm>
              <a:off x="7716566" y="3934613"/>
              <a:ext cx="109935" cy="9994"/>
            </a:xfrm>
            <a:custGeom>
              <a:avLst/>
              <a:gdLst>
                <a:gd name="connsiteX0" fmla="*/ 108336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6 w 109935"/>
                <a:gd name="connsiteY4" fmla="*/ 0 h 9994"/>
                <a:gd name="connsiteX5" fmla="*/ 114732 w 109935"/>
                <a:gd name="connsiteY5" fmla="*/ 6396 h 9994"/>
                <a:gd name="connsiteX6" fmla="*/ 108336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8336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834" y="12792"/>
                    <a:pt x="10833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141EB02-7B49-48E8-8737-2EFA6E760E7D}"/>
                </a:ext>
              </a:extLst>
            </p:cNvPr>
            <p:cNvSpPr/>
            <p:nvPr/>
          </p:nvSpPr>
          <p:spPr>
            <a:xfrm>
              <a:off x="7853086" y="3934613"/>
              <a:ext cx="109935" cy="9994"/>
            </a:xfrm>
            <a:custGeom>
              <a:avLst/>
              <a:gdLst>
                <a:gd name="connsiteX0" fmla="*/ 1083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7 w 109935"/>
                <a:gd name="connsiteY4" fmla="*/ 0 h 9994"/>
                <a:gd name="connsiteX5" fmla="*/ 114732 w 109935"/>
                <a:gd name="connsiteY5" fmla="*/ 6396 h 9994"/>
                <a:gd name="connsiteX6" fmla="*/ 1083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08337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934" y="12792"/>
                    <a:pt x="1083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3EDC1587-0E45-48EC-98ED-D2BC34823820}"/>
                </a:ext>
              </a:extLst>
            </p:cNvPr>
            <p:cNvSpPr/>
            <p:nvPr/>
          </p:nvSpPr>
          <p:spPr>
            <a:xfrm>
              <a:off x="7716566" y="3964196"/>
              <a:ext cx="109935" cy="9994"/>
            </a:xfrm>
            <a:custGeom>
              <a:avLst/>
              <a:gdLst>
                <a:gd name="connsiteX0" fmla="*/ 108336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6 w 109935"/>
                <a:gd name="connsiteY4" fmla="*/ 0 h 9994"/>
                <a:gd name="connsiteX5" fmla="*/ 114732 w 109935"/>
                <a:gd name="connsiteY5" fmla="*/ 6396 h 9994"/>
                <a:gd name="connsiteX6" fmla="*/ 108336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8336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834" y="12792"/>
                    <a:pt x="10833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7B793945-6215-4E11-8062-060795A8CBC7}"/>
                </a:ext>
              </a:extLst>
            </p:cNvPr>
            <p:cNvSpPr/>
            <p:nvPr/>
          </p:nvSpPr>
          <p:spPr>
            <a:xfrm>
              <a:off x="7853086" y="3964196"/>
              <a:ext cx="109935" cy="9994"/>
            </a:xfrm>
            <a:custGeom>
              <a:avLst/>
              <a:gdLst>
                <a:gd name="connsiteX0" fmla="*/ 1083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7 w 109935"/>
                <a:gd name="connsiteY4" fmla="*/ 0 h 9994"/>
                <a:gd name="connsiteX5" fmla="*/ 114732 w 109935"/>
                <a:gd name="connsiteY5" fmla="*/ 6396 h 9994"/>
                <a:gd name="connsiteX6" fmla="*/ 1083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08337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934" y="12792"/>
                    <a:pt x="1083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BC8C220-07DD-4ED2-BD27-3A1A8882008E}"/>
                </a:ext>
              </a:extLst>
            </p:cNvPr>
            <p:cNvSpPr/>
            <p:nvPr/>
          </p:nvSpPr>
          <p:spPr>
            <a:xfrm>
              <a:off x="7716566" y="3993878"/>
              <a:ext cx="109935" cy="9994"/>
            </a:xfrm>
            <a:custGeom>
              <a:avLst/>
              <a:gdLst>
                <a:gd name="connsiteX0" fmla="*/ 108336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6 w 109935"/>
                <a:gd name="connsiteY4" fmla="*/ 0 h 9994"/>
                <a:gd name="connsiteX5" fmla="*/ 114732 w 109935"/>
                <a:gd name="connsiteY5" fmla="*/ 6396 h 9994"/>
                <a:gd name="connsiteX6" fmla="*/ 108336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8336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834" y="12792"/>
                    <a:pt x="10833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FD66F64-1F1B-4092-9705-F5C0085AA5C2}"/>
                </a:ext>
              </a:extLst>
            </p:cNvPr>
            <p:cNvSpPr/>
            <p:nvPr/>
          </p:nvSpPr>
          <p:spPr>
            <a:xfrm>
              <a:off x="7853086" y="3993878"/>
              <a:ext cx="109935" cy="9994"/>
            </a:xfrm>
            <a:custGeom>
              <a:avLst/>
              <a:gdLst>
                <a:gd name="connsiteX0" fmla="*/ 1083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7 w 109935"/>
                <a:gd name="connsiteY4" fmla="*/ 0 h 9994"/>
                <a:gd name="connsiteX5" fmla="*/ 114732 w 109935"/>
                <a:gd name="connsiteY5" fmla="*/ 6396 h 9994"/>
                <a:gd name="connsiteX6" fmla="*/ 1083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08337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934" y="12792"/>
                    <a:pt x="1083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007EE06B-6B68-41D5-82FD-1695956F460A}"/>
                </a:ext>
              </a:extLst>
            </p:cNvPr>
            <p:cNvSpPr/>
            <p:nvPr/>
          </p:nvSpPr>
          <p:spPr>
            <a:xfrm>
              <a:off x="7716566" y="4023461"/>
              <a:ext cx="109935" cy="9994"/>
            </a:xfrm>
            <a:custGeom>
              <a:avLst/>
              <a:gdLst>
                <a:gd name="connsiteX0" fmla="*/ 108336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6 w 109935"/>
                <a:gd name="connsiteY4" fmla="*/ 0 h 9994"/>
                <a:gd name="connsiteX5" fmla="*/ 114732 w 109935"/>
                <a:gd name="connsiteY5" fmla="*/ 6396 h 9994"/>
                <a:gd name="connsiteX6" fmla="*/ 108336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8336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834" y="12792"/>
                    <a:pt x="10833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F7495DCA-5229-4D5C-A6CD-001D37580ECE}"/>
                </a:ext>
              </a:extLst>
            </p:cNvPr>
            <p:cNvSpPr/>
            <p:nvPr/>
          </p:nvSpPr>
          <p:spPr>
            <a:xfrm>
              <a:off x="7853086" y="4023461"/>
              <a:ext cx="109935" cy="9994"/>
            </a:xfrm>
            <a:custGeom>
              <a:avLst/>
              <a:gdLst>
                <a:gd name="connsiteX0" fmla="*/ 1083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7 w 109935"/>
                <a:gd name="connsiteY4" fmla="*/ 0 h 9994"/>
                <a:gd name="connsiteX5" fmla="*/ 114732 w 109935"/>
                <a:gd name="connsiteY5" fmla="*/ 6396 h 9994"/>
                <a:gd name="connsiteX6" fmla="*/ 1083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08337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934" y="12792"/>
                    <a:pt x="1083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4A0A7649-5803-4160-A651-CB4913B641F7}"/>
                </a:ext>
              </a:extLst>
            </p:cNvPr>
            <p:cNvSpPr/>
            <p:nvPr/>
          </p:nvSpPr>
          <p:spPr>
            <a:xfrm>
              <a:off x="7716566" y="4053044"/>
              <a:ext cx="109935" cy="9994"/>
            </a:xfrm>
            <a:custGeom>
              <a:avLst/>
              <a:gdLst>
                <a:gd name="connsiteX0" fmla="*/ 108336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6 w 109935"/>
                <a:gd name="connsiteY4" fmla="*/ 0 h 9994"/>
                <a:gd name="connsiteX5" fmla="*/ 114732 w 109935"/>
                <a:gd name="connsiteY5" fmla="*/ 6396 h 9994"/>
                <a:gd name="connsiteX6" fmla="*/ 108336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6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08336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834" y="12792"/>
                    <a:pt x="10833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E6D97A27-65F4-4486-B074-FC26453F668B}"/>
                </a:ext>
              </a:extLst>
            </p:cNvPr>
            <p:cNvSpPr/>
            <p:nvPr/>
          </p:nvSpPr>
          <p:spPr>
            <a:xfrm>
              <a:off x="7853086" y="4053044"/>
              <a:ext cx="109935" cy="9994"/>
            </a:xfrm>
            <a:custGeom>
              <a:avLst/>
              <a:gdLst>
                <a:gd name="connsiteX0" fmla="*/ 108337 w 109935"/>
                <a:gd name="connsiteY0" fmla="*/ 12792 h 9994"/>
                <a:gd name="connsiteX1" fmla="*/ 6396 w 109935"/>
                <a:gd name="connsiteY1" fmla="*/ 12792 h 9994"/>
                <a:gd name="connsiteX2" fmla="*/ 0 w 109935"/>
                <a:gd name="connsiteY2" fmla="*/ 6396 h 9994"/>
                <a:gd name="connsiteX3" fmla="*/ 6396 w 109935"/>
                <a:gd name="connsiteY3" fmla="*/ 0 h 9994"/>
                <a:gd name="connsiteX4" fmla="*/ 108337 w 109935"/>
                <a:gd name="connsiteY4" fmla="*/ 0 h 9994"/>
                <a:gd name="connsiteX5" fmla="*/ 114732 w 109935"/>
                <a:gd name="connsiteY5" fmla="*/ 6396 h 9994"/>
                <a:gd name="connsiteX6" fmla="*/ 108337 w 109935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35" h="9994">
                  <a:moveTo>
                    <a:pt x="10833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08337" y="0"/>
                  </a:lnTo>
                  <a:cubicBezTo>
                    <a:pt x="111834" y="0"/>
                    <a:pt x="114732" y="2898"/>
                    <a:pt x="114732" y="6396"/>
                  </a:cubicBezTo>
                  <a:cubicBezTo>
                    <a:pt x="114732" y="9894"/>
                    <a:pt x="111934" y="12792"/>
                    <a:pt x="10833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3" name="Group 952">
            <a:extLst>
              <a:ext uri="{FF2B5EF4-FFF2-40B4-BE49-F238E27FC236}">
                <a16:creationId xmlns:a16="http://schemas.microsoft.com/office/drawing/2014/main" id="{C362C9A7-3BA0-4BFB-8C53-B2A2EC7313A8}"/>
              </a:ext>
            </a:extLst>
          </p:cNvPr>
          <p:cNvGrpSpPr/>
          <p:nvPr/>
        </p:nvGrpSpPr>
        <p:grpSpPr>
          <a:xfrm>
            <a:off x="6383149" y="3685260"/>
            <a:ext cx="465127" cy="459730"/>
            <a:chOff x="6383149" y="3685260"/>
            <a:chExt cx="465127" cy="459730"/>
          </a:xfrm>
          <a:solidFill>
            <a:srgbClr val="FFFFFF"/>
          </a:solidFill>
        </p:grpSpPr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86EED8C2-4837-4DF2-9A53-10D5167CAF09}"/>
                </a:ext>
              </a:extLst>
            </p:cNvPr>
            <p:cNvSpPr/>
            <p:nvPr/>
          </p:nvSpPr>
          <p:spPr>
            <a:xfrm>
              <a:off x="6516062" y="3685260"/>
              <a:ext cx="329806" cy="459730"/>
            </a:xfrm>
            <a:custGeom>
              <a:avLst/>
              <a:gdLst>
                <a:gd name="connsiteX0" fmla="*/ 292338 w 329806"/>
                <a:gd name="connsiteY0" fmla="*/ 464327 h 459729"/>
                <a:gd name="connsiteX1" fmla="*/ 40185 w 329806"/>
                <a:gd name="connsiteY1" fmla="*/ 464327 h 459729"/>
                <a:gd name="connsiteX2" fmla="*/ 6705 w 329806"/>
                <a:gd name="connsiteY2" fmla="*/ 446338 h 459729"/>
                <a:gd name="connsiteX3" fmla="*/ 8504 w 329806"/>
                <a:gd name="connsiteY3" fmla="*/ 437443 h 459729"/>
                <a:gd name="connsiteX4" fmla="*/ 17399 w 329806"/>
                <a:gd name="connsiteY4" fmla="*/ 439242 h 459729"/>
                <a:gd name="connsiteX5" fmla="*/ 40185 w 329806"/>
                <a:gd name="connsiteY5" fmla="*/ 451535 h 459729"/>
                <a:gd name="connsiteX6" fmla="*/ 292338 w 329806"/>
                <a:gd name="connsiteY6" fmla="*/ 451535 h 459729"/>
                <a:gd name="connsiteX7" fmla="*/ 319822 w 329806"/>
                <a:gd name="connsiteY7" fmla="*/ 424151 h 459729"/>
                <a:gd name="connsiteX8" fmla="*/ 319822 w 329806"/>
                <a:gd name="connsiteY8" fmla="*/ 315015 h 459729"/>
                <a:gd name="connsiteX9" fmla="*/ 326217 w 329806"/>
                <a:gd name="connsiteY9" fmla="*/ 308619 h 459729"/>
                <a:gd name="connsiteX10" fmla="*/ 332614 w 329806"/>
                <a:gd name="connsiteY10" fmla="*/ 315015 h 459729"/>
                <a:gd name="connsiteX11" fmla="*/ 332614 w 329806"/>
                <a:gd name="connsiteY11" fmla="*/ 424151 h 459729"/>
                <a:gd name="connsiteX12" fmla="*/ 292338 w 329806"/>
                <a:gd name="connsiteY12" fmla="*/ 464327 h 459729"/>
                <a:gd name="connsiteX13" fmla="*/ 6505 w 329806"/>
                <a:gd name="connsiteY13" fmla="*/ 431147 h 459729"/>
                <a:gd name="connsiteX14" fmla="*/ 6405 w 329806"/>
                <a:gd name="connsiteY14" fmla="*/ 431147 h 459729"/>
                <a:gd name="connsiteX15" fmla="*/ 9 w 329806"/>
                <a:gd name="connsiteY15" fmla="*/ 424850 h 459729"/>
                <a:gd name="connsiteX16" fmla="*/ 9 w 329806"/>
                <a:gd name="connsiteY16" fmla="*/ 424850 h 459729"/>
                <a:gd name="connsiteX17" fmla="*/ 9 w 329806"/>
                <a:gd name="connsiteY17" fmla="*/ 424850 h 459729"/>
                <a:gd name="connsiteX18" fmla="*/ 1808 w 329806"/>
                <a:gd name="connsiteY18" fmla="*/ 420253 h 459729"/>
                <a:gd name="connsiteX19" fmla="*/ 6306 w 329806"/>
                <a:gd name="connsiteY19" fmla="*/ 418354 h 459729"/>
                <a:gd name="connsiteX20" fmla="*/ 6405 w 329806"/>
                <a:gd name="connsiteY20" fmla="*/ 418354 h 459729"/>
                <a:gd name="connsiteX21" fmla="*/ 12802 w 329806"/>
                <a:gd name="connsiteY21" fmla="*/ 424651 h 459729"/>
                <a:gd name="connsiteX22" fmla="*/ 6505 w 329806"/>
                <a:gd name="connsiteY22" fmla="*/ 431147 h 459729"/>
                <a:gd name="connsiteX23" fmla="*/ 6505 w 329806"/>
                <a:gd name="connsiteY23" fmla="*/ 431147 h 459729"/>
                <a:gd name="connsiteX24" fmla="*/ 6405 w 329806"/>
                <a:gd name="connsiteY24" fmla="*/ 411958 h 459729"/>
                <a:gd name="connsiteX25" fmla="*/ 9 w 329806"/>
                <a:gd name="connsiteY25" fmla="*/ 405562 h 459729"/>
                <a:gd name="connsiteX26" fmla="*/ 9 w 329806"/>
                <a:gd name="connsiteY26" fmla="*/ 213674 h 459729"/>
                <a:gd name="connsiteX27" fmla="*/ 6405 w 329806"/>
                <a:gd name="connsiteY27" fmla="*/ 207278 h 459729"/>
                <a:gd name="connsiteX28" fmla="*/ 12802 w 329806"/>
                <a:gd name="connsiteY28" fmla="*/ 213674 h 459729"/>
                <a:gd name="connsiteX29" fmla="*/ 12802 w 329806"/>
                <a:gd name="connsiteY29" fmla="*/ 405562 h 459729"/>
                <a:gd name="connsiteX30" fmla="*/ 6405 w 329806"/>
                <a:gd name="connsiteY30" fmla="*/ 411958 h 459729"/>
                <a:gd name="connsiteX31" fmla="*/ 326217 w 329806"/>
                <a:gd name="connsiteY31" fmla="*/ 302222 h 459729"/>
                <a:gd name="connsiteX32" fmla="*/ 319822 w 329806"/>
                <a:gd name="connsiteY32" fmla="*/ 295826 h 459729"/>
                <a:gd name="connsiteX33" fmla="*/ 319822 w 329806"/>
                <a:gd name="connsiteY33" fmla="*/ 103939 h 459729"/>
                <a:gd name="connsiteX34" fmla="*/ 326217 w 329806"/>
                <a:gd name="connsiteY34" fmla="*/ 97543 h 459729"/>
                <a:gd name="connsiteX35" fmla="*/ 332614 w 329806"/>
                <a:gd name="connsiteY35" fmla="*/ 103939 h 459729"/>
                <a:gd name="connsiteX36" fmla="*/ 332614 w 329806"/>
                <a:gd name="connsiteY36" fmla="*/ 295826 h 459729"/>
                <a:gd name="connsiteX37" fmla="*/ 326217 w 329806"/>
                <a:gd name="connsiteY37" fmla="*/ 302222 h 459729"/>
                <a:gd name="connsiteX38" fmla="*/ 6405 w 329806"/>
                <a:gd name="connsiteY38" fmla="*/ 200882 h 459729"/>
                <a:gd name="connsiteX39" fmla="*/ 9 w 329806"/>
                <a:gd name="connsiteY39" fmla="*/ 194486 h 459729"/>
                <a:gd name="connsiteX40" fmla="*/ 9 w 329806"/>
                <a:gd name="connsiteY40" fmla="*/ 40276 h 459729"/>
                <a:gd name="connsiteX41" fmla="*/ 40185 w 329806"/>
                <a:gd name="connsiteY41" fmla="*/ 0 h 459729"/>
                <a:gd name="connsiteX42" fmla="*/ 228775 w 329806"/>
                <a:gd name="connsiteY42" fmla="*/ 0 h 459729"/>
                <a:gd name="connsiteX43" fmla="*/ 235171 w 329806"/>
                <a:gd name="connsiteY43" fmla="*/ 6396 h 459729"/>
                <a:gd name="connsiteX44" fmla="*/ 228775 w 329806"/>
                <a:gd name="connsiteY44" fmla="*/ 12792 h 459729"/>
                <a:gd name="connsiteX45" fmla="*/ 40185 w 329806"/>
                <a:gd name="connsiteY45" fmla="*/ 12792 h 459729"/>
                <a:gd name="connsiteX46" fmla="*/ 12802 w 329806"/>
                <a:gd name="connsiteY46" fmla="*/ 40276 h 459729"/>
                <a:gd name="connsiteX47" fmla="*/ 12802 w 329806"/>
                <a:gd name="connsiteY47" fmla="*/ 194486 h 459729"/>
                <a:gd name="connsiteX48" fmla="*/ 6405 w 329806"/>
                <a:gd name="connsiteY48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329806" h="459729">
                  <a:moveTo>
                    <a:pt x="292338" y="464327"/>
                  </a:moveTo>
                  <a:lnTo>
                    <a:pt x="40185" y="464327"/>
                  </a:lnTo>
                  <a:cubicBezTo>
                    <a:pt x="26694" y="464327"/>
                    <a:pt x="14201" y="457531"/>
                    <a:pt x="6705" y="446338"/>
                  </a:cubicBezTo>
                  <a:cubicBezTo>
                    <a:pt x="4706" y="443339"/>
                    <a:pt x="5606" y="439442"/>
                    <a:pt x="8504" y="437443"/>
                  </a:cubicBezTo>
                  <a:cubicBezTo>
                    <a:pt x="11402" y="435644"/>
                    <a:pt x="15500" y="436444"/>
                    <a:pt x="17399" y="439242"/>
                  </a:cubicBezTo>
                  <a:cubicBezTo>
                    <a:pt x="22496" y="446937"/>
                    <a:pt x="30991" y="451535"/>
                    <a:pt x="40185" y="451535"/>
                  </a:cubicBezTo>
                  <a:lnTo>
                    <a:pt x="292338" y="451535"/>
                  </a:lnTo>
                  <a:cubicBezTo>
                    <a:pt x="307428" y="451435"/>
                    <a:pt x="319822" y="439142"/>
                    <a:pt x="319822" y="424151"/>
                  </a:cubicBezTo>
                  <a:lnTo>
                    <a:pt x="319822" y="315015"/>
                  </a:lnTo>
                  <a:cubicBezTo>
                    <a:pt x="319822" y="311417"/>
                    <a:pt x="322720" y="308619"/>
                    <a:pt x="326217" y="308619"/>
                  </a:cubicBezTo>
                  <a:cubicBezTo>
                    <a:pt x="329716" y="308619"/>
                    <a:pt x="332614" y="311417"/>
                    <a:pt x="332614" y="315015"/>
                  </a:cubicBezTo>
                  <a:lnTo>
                    <a:pt x="332614" y="424151"/>
                  </a:lnTo>
                  <a:cubicBezTo>
                    <a:pt x="332614" y="446238"/>
                    <a:pt x="314524" y="464327"/>
                    <a:pt x="292338" y="464327"/>
                  </a:cubicBezTo>
                  <a:close/>
                  <a:moveTo>
                    <a:pt x="6505" y="431147"/>
                  </a:moveTo>
                  <a:lnTo>
                    <a:pt x="6405" y="431147"/>
                  </a:lnTo>
                  <a:cubicBezTo>
                    <a:pt x="2908" y="431147"/>
                    <a:pt x="109" y="428348"/>
                    <a:pt x="9" y="424850"/>
                  </a:cubicBezTo>
                  <a:lnTo>
                    <a:pt x="9" y="424850"/>
                  </a:lnTo>
                  <a:lnTo>
                    <a:pt x="9" y="424850"/>
                  </a:lnTo>
                  <a:cubicBezTo>
                    <a:pt x="-91" y="423151"/>
                    <a:pt x="609" y="421552"/>
                    <a:pt x="1808" y="420253"/>
                  </a:cubicBezTo>
                  <a:cubicBezTo>
                    <a:pt x="3008" y="419054"/>
                    <a:pt x="4606" y="418354"/>
                    <a:pt x="6306" y="418354"/>
                  </a:cubicBezTo>
                  <a:lnTo>
                    <a:pt x="6405" y="418354"/>
                  </a:lnTo>
                  <a:cubicBezTo>
                    <a:pt x="9904" y="418354"/>
                    <a:pt x="12702" y="421052"/>
                    <a:pt x="12802" y="424651"/>
                  </a:cubicBezTo>
                  <a:cubicBezTo>
                    <a:pt x="12802" y="428149"/>
                    <a:pt x="10004" y="431047"/>
                    <a:pt x="6505" y="431147"/>
                  </a:cubicBezTo>
                  <a:lnTo>
                    <a:pt x="6505" y="431147"/>
                  </a:lnTo>
                  <a:close/>
                  <a:moveTo>
                    <a:pt x="6405" y="411958"/>
                  </a:moveTo>
                  <a:cubicBezTo>
                    <a:pt x="2807" y="411958"/>
                    <a:pt x="9" y="409060"/>
                    <a:pt x="9" y="405562"/>
                  </a:cubicBezTo>
                  <a:lnTo>
                    <a:pt x="9" y="213674"/>
                  </a:lnTo>
                  <a:cubicBezTo>
                    <a:pt x="9" y="210077"/>
                    <a:pt x="2807" y="207278"/>
                    <a:pt x="6405" y="207278"/>
                  </a:cubicBezTo>
                  <a:cubicBezTo>
                    <a:pt x="9904" y="207278"/>
                    <a:pt x="12802" y="210077"/>
                    <a:pt x="12802" y="213674"/>
                  </a:cubicBezTo>
                  <a:lnTo>
                    <a:pt x="12802" y="405562"/>
                  </a:lnTo>
                  <a:cubicBezTo>
                    <a:pt x="12802" y="409060"/>
                    <a:pt x="9904" y="411958"/>
                    <a:pt x="6405" y="411958"/>
                  </a:cubicBezTo>
                  <a:close/>
                  <a:moveTo>
                    <a:pt x="326217" y="302222"/>
                  </a:moveTo>
                  <a:cubicBezTo>
                    <a:pt x="322720" y="302222"/>
                    <a:pt x="319822" y="299324"/>
                    <a:pt x="319822" y="295826"/>
                  </a:cubicBezTo>
                  <a:lnTo>
                    <a:pt x="319822" y="103939"/>
                  </a:lnTo>
                  <a:cubicBezTo>
                    <a:pt x="319822" y="100341"/>
                    <a:pt x="322720" y="97543"/>
                    <a:pt x="326217" y="97543"/>
                  </a:cubicBezTo>
                  <a:cubicBezTo>
                    <a:pt x="329716" y="97543"/>
                    <a:pt x="332614" y="100341"/>
                    <a:pt x="332614" y="103939"/>
                  </a:cubicBezTo>
                  <a:lnTo>
                    <a:pt x="332614" y="295826"/>
                  </a:lnTo>
                  <a:cubicBezTo>
                    <a:pt x="332614" y="299324"/>
                    <a:pt x="329716" y="302222"/>
                    <a:pt x="326217" y="302222"/>
                  </a:cubicBezTo>
                  <a:close/>
                  <a:moveTo>
                    <a:pt x="6405" y="200882"/>
                  </a:moveTo>
                  <a:cubicBezTo>
                    <a:pt x="2807" y="200882"/>
                    <a:pt x="9" y="197984"/>
                    <a:pt x="9" y="194486"/>
                  </a:cubicBezTo>
                  <a:lnTo>
                    <a:pt x="9" y="40276"/>
                  </a:lnTo>
                  <a:cubicBezTo>
                    <a:pt x="9" y="18089"/>
                    <a:pt x="17999" y="0"/>
                    <a:pt x="40185" y="0"/>
                  </a:cubicBezTo>
                  <a:lnTo>
                    <a:pt x="228775" y="0"/>
                  </a:lnTo>
                  <a:cubicBezTo>
                    <a:pt x="232273" y="0"/>
                    <a:pt x="235171" y="2898"/>
                    <a:pt x="235171" y="6396"/>
                  </a:cubicBezTo>
                  <a:cubicBezTo>
                    <a:pt x="235171" y="9994"/>
                    <a:pt x="232273" y="12792"/>
                    <a:pt x="228775" y="12792"/>
                  </a:cubicBezTo>
                  <a:lnTo>
                    <a:pt x="40185" y="12792"/>
                  </a:lnTo>
                  <a:cubicBezTo>
                    <a:pt x="25094" y="12892"/>
                    <a:pt x="12802" y="25185"/>
                    <a:pt x="12802" y="40276"/>
                  </a:cubicBezTo>
                  <a:lnTo>
                    <a:pt x="12802" y="194486"/>
                  </a:lnTo>
                  <a:cubicBezTo>
                    <a:pt x="12802" y="197984"/>
                    <a:pt x="9904" y="200882"/>
                    <a:pt x="6405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EAE0BAA3-26B2-4398-B2C9-8EF700204B49}"/>
                </a:ext>
              </a:extLst>
            </p:cNvPr>
            <p:cNvSpPr/>
            <p:nvPr/>
          </p:nvSpPr>
          <p:spPr>
            <a:xfrm>
              <a:off x="6738341" y="3688358"/>
              <a:ext cx="109935" cy="99941"/>
            </a:xfrm>
            <a:custGeom>
              <a:avLst/>
              <a:gdLst>
                <a:gd name="connsiteX0" fmla="*/ 1039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694 h 99941"/>
                <a:gd name="connsiteX8" fmla="*/ 13292 w 109935"/>
                <a:gd name="connsiteY8" fmla="*/ 10194 h 99941"/>
                <a:gd name="connsiteX9" fmla="*/ 22387 w 109935"/>
                <a:gd name="connsiteY9" fmla="*/ 10194 h 99941"/>
                <a:gd name="connsiteX10" fmla="*/ 108436 w 109935"/>
                <a:gd name="connsiteY10" fmla="*/ 96243 h 99941"/>
                <a:gd name="connsiteX11" fmla="*/ 109835 w 109935"/>
                <a:gd name="connsiteY11" fmla="*/ 103239 h 99941"/>
                <a:gd name="connsiteX12" fmla="*/ 103939 w 109935"/>
                <a:gd name="connsiteY12" fmla="*/ 107237 h 99941"/>
                <a:gd name="connsiteX13" fmla="*/ 12792 w 109935"/>
                <a:gd name="connsiteY13" fmla="*/ 94444 h 99941"/>
                <a:gd name="connsiteX14" fmla="*/ 88448 w 109935"/>
                <a:gd name="connsiteY14" fmla="*/ 94444 h 99941"/>
                <a:gd name="connsiteX15" fmla="*/ 13492 w 109935"/>
                <a:gd name="connsiteY15" fmla="*/ 19389 h 99941"/>
                <a:gd name="connsiteX16" fmla="*/ 13292 w 109935"/>
                <a:gd name="connsiteY16" fmla="*/ 19289 h 99941"/>
                <a:gd name="connsiteX17" fmla="*/ 12792 w 109935"/>
                <a:gd name="connsiteY17" fmla="*/ 18689 h 99941"/>
                <a:gd name="connsiteX18" fmla="*/ 12792 w 109935"/>
                <a:gd name="connsiteY18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939" y="107237"/>
                  </a:moveTo>
                  <a:lnTo>
                    <a:pt x="6396" y="107237"/>
                  </a:lnTo>
                  <a:cubicBezTo>
                    <a:pt x="4797" y="107237"/>
                    <a:pt x="3098" y="106537"/>
                    <a:pt x="1899" y="105338"/>
                  </a:cubicBezTo>
                  <a:cubicBezTo>
                    <a:pt x="700" y="104039"/>
                    <a:pt x="0" y="102440"/>
                    <a:pt x="0" y="100841"/>
                  </a:cubicBezTo>
                  <a:lnTo>
                    <a:pt x="0" y="6396"/>
                  </a:lnTo>
                  <a:cubicBezTo>
                    <a:pt x="0" y="2798"/>
                    <a:pt x="2898" y="0"/>
                    <a:pt x="6396" y="0"/>
                  </a:cubicBezTo>
                  <a:cubicBezTo>
                    <a:pt x="9994" y="0"/>
                    <a:pt x="12792" y="2798"/>
                    <a:pt x="12792" y="6396"/>
                  </a:cubicBezTo>
                  <a:lnTo>
                    <a:pt x="12792" y="10694"/>
                  </a:lnTo>
                  <a:cubicBezTo>
                    <a:pt x="12992" y="10594"/>
                    <a:pt x="13192" y="10394"/>
                    <a:pt x="13292" y="10194"/>
                  </a:cubicBezTo>
                  <a:cubicBezTo>
                    <a:pt x="15791" y="7795"/>
                    <a:pt x="19988" y="7795"/>
                    <a:pt x="22387" y="10194"/>
                  </a:cubicBezTo>
                  <a:lnTo>
                    <a:pt x="108436" y="96243"/>
                  </a:lnTo>
                  <a:cubicBezTo>
                    <a:pt x="110235" y="98142"/>
                    <a:pt x="110835" y="100841"/>
                    <a:pt x="109835" y="103239"/>
                  </a:cubicBezTo>
                  <a:cubicBezTo>
                    <a:pt x="108836" y="105638"/>
                    <a:pt x="106437" y="107237"/>
                    <a:pt x="103939" y="107237"/>
                  </a:cubicBezTo>
                  <a:close/>
                  <a:moveTo>
                    <a:pt x="12792" y="94444"/>
                  </a:moveTo>
                  <a:lnTo>
                    <a:pt x="88448" y="94444"/>
                  </a:lnTo>
                  <a:lnTo>
                    <a:pt x="13492" y="19389"/>
                  </a:lnTo>
                  <a:cubicBezTo>
                    <a:pt x="13392" y="19289"/>
                    <a:pt x="13392" y="19289"/>
                    <a:pt x="13292" y="19289"/>
                  </a:cubicBezTo>
                  <a:cubicBezTo>
                    <a:pt x="13192" y="19089"/>
                    <a:pt x="12992" y="18889"/>
                    <a:pt x="12792" y="18689"/>
                  </a:cubicBezTo>
                  <a:lnTo>
                    <a:pt x="12792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875DCCD-7961-4722-86E4-822634F84B25}"/>
                </a:ext>
              </a:extLst>
            </p:cNvPr>
            <p:cNvSpPr/>
            <p:nvPr/>
          </p:nvSpPr>
          <p:spPr>
            <a:xfrm>
              <a:off x="6416430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BB6507F5-2B33-44F7-9B34-1C6E1875CD82}"/>
                </a:ext>
              </a:extLst>
            </p:cNvPr>
            <p:cNvSpPr/>
            <p:nvPr/>
          </p:nvSpPr>
          <p:spPr>
            <a:xfrm>
              <a:off x="6427723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BEF6970A-BEB4-4CCD-8288-D7D6779368D4}"/>
                </a:ext>
              </a:extLst>
            </p:cNvPr>
            <p:cNvSpPr/>
            <p:nvPr/>
          </p:nvSpPr>
          <p:spPr>
            <a:xfrm>
              <a:off x="6440916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EEC8DC-D3F6-4DED-9E69-4F7A6418202D}"/>
                </a:ext>
              </a:extLst>
            </p:cNvPr>
            <p:cNvSpPr/>
            <p:nvPr/>
          </p:nvSpPr>
          <p:spPr>
            <a:xfrm>
              <a:off x="6383149" y="390792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71EF9D5F-A685-445E-B205-5C3666AB881E}"/>
                </a:ext>
              </a:extLst>
            </p:cNvPr>
            <p:cNvSpPr/>
            <p:nvPr/>
          </p:nvSpPr>
          <p:spPr>
            <a:xfrm>
              <a:off x="6399640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E2591BB6-529B-49F0-8B77-007E41E4295C}"/>
                </a:ext>
              </a:extLst>
            </p:cNvPr>
            <p:cNvSpPr/>
            <p:nvPr/>
          </p:nvSpPr>
          <p:spPr>
            <a:xfrm>
              <a:off x="6436956" y="3940747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29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7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8 h 59964"/>
                <a:gd name="connsiteX7" fmla="*/ 56429 w 59964"/>
                <a:gd name="connsiteY7" fmla="*/ 48734 h 59964"/>
                <a:gd name="connsiteX8" fmla="*/ 36441 w 59964"/>
                <a:gd name="connsiteY8" fmla="*/ 61526 h 59964"/>
                <a:gd name="connsiteX9" fmla="*/ 30944 w 59964"/>
                <a:gd name="connsiteY9" fmla="*/ 62026 h 59964"/>
                <a:gd name="connsiteX10" fmla="*/ 31044 w 59964"/>
                <a:gd name="connsiteY10" fmla="*/ 12755 h 59964"/>
                <a:gd name="connsiteX11" fmla="*/ 27846 w 59964"/>
                <a:gd name="connsiteY11" fmla="*/ 13055 h 59964"/>
                <a:gd name="connsiteX12" fmla="*/ 16153 w 59964"/>
                <a:gd name="connsiteY12" fmla="*/ 20550 h 59964"/>
                <a:gd name="connsiteX13" fmla="*/ 13155 w 59964"/>
                <a:gd name="connsiteY13" fmla="*/ 34142 h 59964"/>
                <a:gd name="connsiteX14" fmla="*/ 20650 w 59964"/>
                <a:gd name="connsiteY14" fmla="*/ 45836 h 59964"/>
                <a:gd name="connsiteX15" fmla="*/ 34242 w 59964"/>
                <a:gd name="connsiteY15" fmla="*/ 48834 h 59964"/>
                <a:gd name="connsiteX16" fmla="*/ 45936 w 59964"/>
                <a:gd name="connsiteY16" fmla="*/ 41338 h 59964"/>
                <a:gd name="connsiteX17" fmla="*/ 48934 w 59964"/>
                <a:gd name="connsiteY17" fmla="*/ 27746 h 59964"/>
                <a:gd name="connsiteX18" fmla="*/ 48934 w 59964"/>
                <a:gd name="connsiteY18" fmla="*/ 27746 h 59964"/>
                <a:gd name="connsiteX19" fmla="*/ 41438 w 59964"/>
                <a:gd name="connsiteY19" fmla="*/ 16053 h 59964"/>
                <a:gd name="connsiteX20" fmla="*/ 31044 w 59964"/>
                <a:gd name="connsiteY20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29"/>
                  </a:cubicBezTo>
                  <a:cubicBezTo>
                    <a:pt x="6459" y="51732"/>
                    <a:pt x="1961" y="44536"/>
                    <a:pt x="462" y="36441"/>
                  </a:cubicBezTo>
                  <a:cubicBezTo>
                    <a:pt x="-937" y="28246"/>
                    <a:pt x="862" y="20051"/>
                    <a:pt x="5559" y="13255"/>
                  </a:cubicBezTo>
                  <a:cubicBezTo>
                    <a:pt x="10256" y="6459"/>
                    <a:pt x="17352" y="1961"/>
                    <a:pt x="25547" y="462"/>
                  </a:cubicBezTo>
                  <a:cubicBezTo>
                    <a:pt x="33742" y="-937"/>
                    <a:pt x="41938" y="862"/>
                    <a:pt x="48734" y="5559"/>
                  </a:cubicBezTo>
                  <a:cubicBezTo>
                    <a:pt x="55530" y="10257"/>
                    <a:pt x="60027" y="17452"/>
                    <a:pt x="61526" y="25548"/>
                  </a:cubicBezTo>
                  <a:cubicBezTo>
                    <a:pt x="63025" y="33643"/>
                    <a:pt x="61126" y="41938"/>
                    <a:pt x="56429" y="48734"/>
                  </a:cubicBezTo>
                  <a:cubicBezTo>
                    <a:pt x="51732" y="55530"/>
                    <a:pt x="44636" y="60027"/>
                    <a:pt x="36441" y="61526"/>
                  </a:cubicBezTo>
                  <a:cubicBezTo>
                    <a:pt x="34542" y="61826"/>
                    <a:pt x="32743" y="62026"/>
                    <a:pt x="30944" y="62026"/>
                  </a:cubicBezTo>
                  <a:close/>
                  <a:moveTo>
                    <a:pt x="31044" y="12755"/>
                  </a:moveTo>
                  <a:cubicBezTo>
                    <a:pt x="29945" y="12755"/>
                    <a:pt x="28945" y="12855"/>
                    <a:pt x="27846" y="13055"/>
                  </a:cubicBezTo>
                  <a:cubicBezTo>
                    <a:pt x="23049" y="13854"/>
                    <a:pt x="18851" y="16553"/>
                    <a:pt x="16153" y="20550"/>
                  </a:cubicBezTo>
                  <a:cubicBezTo>
                    <a:pt x="13355" y="24548"/>
                    <a:pt x="12255" y="29345"/>
                    <a:pt x="13155" y="34142"/>
                  </a:cubicBezTo>
                  <a:cubicBezTo>
                    <a:pt x="13954" y="38940"/>
                    <a:pt x="16653" y="43137"/>
                    <a:pt x="20650" y="45836"/>
                  </a:cubicBezTo>
                  <a:cubicBezTo>
                    <a:pt x="24648" y="48634"/>
                    <a:pt x="29445" y="49633"/>
                    <a:pt x="34242" y="48834"/>
                  </a:cubicBezTo>
                  <a:cubicBezTo>
                    <a:pt x="39040" y="48034"/>
                    <a:pt x="43237" y="45336"/>
                    <a:pt x="45936" y="41338"/>
                  </a:cubicBezTo>
                  <a:cubicBezTo>
                    <a:pt x="48634" y="37341"/>
                    <a:pt x="49733" y="32544"/>
                    <a:pt x="48934" y="27746"/>
                  </a:cubicBezTo>
                  <a:lnTo>
                    <a:pt x="48934" y="27746"/>
                  </a:lnTo>
                  <a:cubicBezTo>
                    <a:pt x="48134" y="22949"/>
                    <a:pt x="45436" y="18752"/>
                    <a:pt x="41438" y="16053"/>
                  </a:cubicBezTo>
                  <a:cubicBezTo>
                    <a:pt x="38340" y="13954"/>
                    <a:pt x="34742" y="12755"/>
                    <a:pt x="31044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6274D577-7F2D-457C-AA20-82009C35A6CD}"/>
                </a:ext>
              </a:extLst>
            </p:cNvPr>
            <p:cNvSpPr/>
            <p:nvPr/>
          </p:nvSpPr>
          <p:spPr>
            <a:xfrm>
              <a:off x="6430347" y="402778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4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4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8187181E-F671-45BE-8845-8BEB34F9231D}"/>
                </a:ext>
              </a:extLst>
            </p:cNvPr>
            <p:cNvSpPr/>
            <p:nvPr/>
          </p:nvSpPr>
          <p:spPr>
            <a:xfrm>
              <a:off x="6430347" y="402778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8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8" y="26759"/>
                  </a:lnTo>
                  <a:cubicBezTo>
                    <a:pt x="9570" y="279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708EF417-A5AA-4793-AC08-8351EDE7DE3A}"/>
                </a:ext>
              </a:extLst>
            </p:cNvPr>
            <p:cNvSpPr/>
            <p:nvPr/>
          </p:nvSpPr>
          <p:spPr>
            <a:xfrm>
              <a:off x="6562844" y="3822579"/>
              <a:ext cx="59965" cy="59965"/>
            </a:xfrm>
            <a:custGeom>
              <a:avLst/>
              <a:gdLst>
                <a:gd name="connsiteX0" fmla="*/ 63063 w 59964"/>
                <a:gd name="connsiteY0" fmla="*/ 69459 h 59964"/>
                <a:gd name="connsiteX1" fmla="*/ 6396 w 59964"/>
                <a:gd name="connsiteY1" fmla="*/ 69459 h 59964"/>
                <a:gd name="connsiteX2" fmla="*/ 0 w 59964"/>
                <a:gd name="connsiteY2" fmla="*/ 63063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63063 w 59964"/>
                <a:gd name="connsiteY5" fmla="*/ 0 h 59964"/>
                <a:gd name="connsiteX6" fmla="*/ 69459 w 59964"/>
                <a:gd name="connsiteY6" fmla="*/ 6396 h 59964"/>
                <a:gd name="connsiteX7" fmla="*/ 69459 w 59964"/>
                <a:gd name="connsiteY7" fmla="*/ 63063 h 59964"/>
                <a:gd name="connsiteX8" fmla="*/ 63063 w 59964"/>
                <a:gd name="connsiteY8" fmla="*/ 69459 h 59964"/>
                <a:gd name="connsiteX9" fmla="*/ 12792 w 59964"/>
                <a:gd name="connsiteY9" fmla="*/ 56667 h 59964"/>
                <a:gd name="connsiteX10" fmla="*/ 56566 w 59964"/>
                <a:gd name="connsiteY10" fmla="*/ 56667 h 59964"/>
                <a:gd name="connsiteX11" fmla="*/ 56566 w 59964"/>
                <a:gd name="connsiteY11" fmla="*/ 12792 h 59964"/>
                <a:gd name="connsiteX12" fmla="*/ 12792 w 59964"/>
                <a:gd name="connsiteY12" fmla="*/ 12792 h 59964"/>
                <a:gd name="connsiteX13" fmla="*/ 12792 w 59964"/>
                <a:gd name="connsiteY13" fmla="*/ 56667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63063" y="69459"/>
                  </a:moveTo>
                  <a:lnTo>
                    <a:pt x="6396" y="69459"/>
                  </a:lnTo>
                  <a:cubicBezTo>
                    <a:pt x="2898" y="69459"/>
                    <a:pt x="0" y="66561"/>
                    <a:pt x="0" y="6306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63063" y="0"/>
                  </a:lnTo>
                  <a:cubicBezTo>
                    <a:pt x="66561" y="0"/>
                    <a:pt x="69459" y="2898"/>
                    <a:pt x="69459" y="6396"/>
                  </a:cubicBezTo>
                  <a:lnTo>
                    <a:pt x="69459" y="63063"/>
                  </a:lnTo>
                  <a:cubicBezTo>
                    <a:pt x="69459" y="66661"/>
                    <a:pt x="66561" y="69459"/>
                    <a:pt x="63063" y="69459"/>
                  </a:cubicBezTo>
                  <a:close/>
                  <a:moveTo>
                    <a:pt x="12792" y="56667"/>
                  </a:moveTo>
                  <a:lnTo>
                    <a:pt x="56566" y="56667"/>
                  </a:lnTo>
                  <a:lnTo>
                    <a:pt x="56566" y="12792"/>
                  </a:lnTo>
                  <a:lnTo>
                    <a:pt x="12792" y="12792"/>
                  </a:lnTo>
                  <a:lnTo>
                    <a:pt x="12792" y="56667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33EA5B60-E4DD-4F23-A9EF-482A16AB1445}"/>
                </a:ext>
              </a:extLst>
            </p:cNvPr>
            <p:cNvSpPr/>
            <p:nvPr/>
          </p:nvSpPr>
          <p:spPr>
            <a:xfrm>
              <a:off x="6562844" y="4004972"/>
              <a:ext cx="59965" cy="59965"/>
            </a:xfrm>
            <a:custGeom>
              <a:avLst/>
              <a:gdLst>
                <a:gd name="connsiteX0" fmla="*/ 63063 w 59964"/>
                <a:gd name="connsiteY0" fmla="*/ 69459 h 59964"/>
                <a:gd name="connsiteX1" fmla="*/ 6396 w 59964"/>
                <a:gd name="connsiteY1" fmla="*/ 69459 h 59964"/>
                <a:gd name="connsiteX2" fmla="*/ 0 w 59964"/>
                <a:gd name="connsiteY2" fmla="*/ 63063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63063 w 59964"/>
                <a:gd name="connsiteY5" fmla="*/ 0 h 59964"/>
                <a:gd name="connsiteX6" fmla="*/ 69459 w 59964"/>
                <a:gd name="connsiteY6" fmla="*/ 6396 h 59964"/>
                <a:gd name="connsiteX7" fmla="*/ 69459 w 59964"/>
                <a:gd name="connsiteY7" fmla="*/ 63063 h 59964"/>
                <a:gd name="connsiteX8" fmla="*/ 63063 w 59964"/>
                <a:gd name="connsiteY8" fmla="*/ 69459 h 59964"/>
                <a:gd name="connsiteX9" fmla="*/ 12792 w 59964"/>
                <a:gd name="connsiteY9" fmla="*/ 56667 h 59964"/>
                <a:gd name="connsiteX10" fmla="*/ 56566 w 59964"/>
                <a:gd name="connsiteY10" fmla="*/ 56667 h 59964"/>
                <a:gd name="connsiteX11" fmla="*/ 56566 w 59964"/>
                <a:gd name="connsiteY11" fmla="*/ 12792 h 59964"/>
                <a:gd name="connsiteX12" fmla="*/ 12792 w 59964"/>
                <a:gd name="connsiteY12" fmla="*/ 12792 h 59964"/>
                <a:gd name="connsiteX13" fmla="*/ 12792 w 59964"/>
                <a:gd name="connsiteY13" fmla="*/ 56667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63063" y="69459"/>
                  </a:moveTo>
                  <a:lnTo>
                    <a:pt x="6396" y="69459"/>
                  </a:lnTo>
                  <a:cubicBezTo>
                    <a:pt x="2898" y="69459"/>
                    <a:pt x="0" y="66561"/>
                    <a:pt x="0" y="6306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63063" y="0"/>
                  </a:lnTo>
                  <a:cubicBezTo>
                    <a:pt x="66561" y="0"/>
                    <a:pt x="69459" y="2898"/>
                    <a:pt x="69459" y="6396"/>
                  </a:cubicBezTo>
                  <a:lnTo>
                    <a:pt x="69459" y="63063"/>
                  </a:lnTo>
                  <a:cubicBezTo>
                    <a:pt x="69459" y="66661"/>
                    <a:pt x="66561" y="69459"/>
                    <a:pt x="63063" y="69459"/>
                  </a:cubicBezTo>
                  <a:close/>
                  <a:moveTo>
                    <a:pt x="12792" y="56667"/>
                  </a:moveTo>
                  <a:lnTo>
                    <a:pt x="56566" y="56667"/>
                  </a:lnTo>
                  <a:lnTo>
                    <a:pt x="56566" y="12792"/>
                  </a:lnTo>
                  <a:lnTo>
                    <a:pt x="12792" y="12792"/>
                  </a:lnTo>
                  <a:lnTo>
                    <a:pt x="12792" y="56667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DA495CEE-43E1-47D1-9EF1-A4F11066AE45}"/>
                </a:ext>
              </a:extLst>
            </p:cNvPr>
            <p:cNvSpPr/>
            <p:nvPr/>
          </p:nvSpPr>
          <p:spPr>
            <a:xfrm>
              <a:off x="6642397" y="3831074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45256BC-6F7A-4FF7-A6DD-65B2C651DF53}"/>
                </a:ext>
              </a:extLst>
            </p:cNvPr>
            <p:cNvSpPr/>
            <p:nvPr/>
          </p:nvSpPr>
          <p:spPr>
            <a:xfrm>
              <a:off x="6642397" y="3849963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EF64B0D-D022-44FD-9312-69B0F7D6ACD7}"/>
                </a:ext>
              </a:extLst>
            </p:cNvPr>
            <p:cNvSpPr/>
            <p:nvPr/>
          </p:nvSpPr>
          <p:spPr>
            <a:xfrm>
              <a:off x="6642397" y="3868952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F8B95DA0-2B12-49C3-8706-77C01F74E89C}"/>
                </a:ext>
              </a:extLst>
            </p:cNvPr>
            <p:cNvSpPr/>
            <p:nvPr/>
          </p:nvSpPr>
          <p:spPr>
            <a:xfrm>
              <a:off x="6732444" y="3913825"/>
              <a:ext cx="59965" cy="59965"/>
            </a:xfrm>
            <a:custGeom>
              <a:avLst/>
              <a:gdLst>
                <a:gd name="connsiteX0" fmla="*/ 63063 w 59964"/>
                <a:gd name="connsiteY0" fmla="*/ 69459 h 59964"/>
                <a:gd name="connsiteX1" fmla="*/ 6396 w 59964"/>
                <a:gd name="connsiteY1" fmla="*/ 69459 h 59964"/>
                <a:gd name="connsiteX2" fmla="*/ 0 w 59964"/>
                <a:gd name="connsiteY2" fmla="*/ 63063 h 59964"/>
                <a:gd name="connsiteX3" fmla="*/ 0 w 59964"/>
                <a:gd name="connsiteY3" fmla="*/ 6396 h 59964"/>
                <a:gd name="connsiteX4" fmla="*/ 6396 w 59964"/>
                <a:gd name="connsiteY4" fmla="*/ 0 h 59964"/>
                <a:gd name="connsiteX5" fmla="*/ 63063 w 59964"/>
                <a:gd name="connsiteY5" fmla="*/ 0 h 59964"/>
                <a:gd name="connsiteX6" fmla="*/ 69459 w 59964"/>
                <a:gd name="connsiteY6" fmla="*/ 6396 h 59964"/>
                <a:gd name="connsiteX7" fmla="*/ 69459 w 59964"/>
                <a:gd name="connsiteY7" fmla="*/ 63063 h 59964"/>
                <a:gd name="connsiteX8" fmla="*/ 63063 w 59964"/>
                <a:gd name="connsiteY8" fmla="*/ 69459 h 59964"/>
                <a:gd name="connsiteX9" fmla="*/ 12793 w 59964"/>
                <a:gd name="connsiteY9" fmla="*/ 56667 h 59964"/>
                <a:gd name="connsiteX10" fmla="*/ 56567 w 59964"/>
                <a:gd name="connsiteY10" fmla="*/ 56667 h 59964"/>
                <a:gd name="connsiteX11" fmla="*/ 56567 w 59964"/>
                <a:gd name="connsiteY11" fmla="*/ 12792 h 59964"/>
                <a:gd name="connsiteX12" fmla="*/ 12793 w 59964"/>
                <a:gd name="connsiteY12" fmla="*/ 12792 h 59964"/>
                <a:gd name="connsiteX13" fmla="*/ 12793 w 59964"/>
                <a:gd name="connsiteY13" fmla="*/ 56667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964" h="59964">
                  <a:moveTo>
                    <a:pt x="63063" y="69459"/>
                  </a:moveTo>
                  <a:lnTo>
                    <a:pt x="6396" y="69459"/>
                  </a:lnTo>
                  <a:cubicBezTo>
                    <a:pt x="2899" y="69459"/>
                    <a:pt x="0" y="66561"/>
                    <a:pt x="0" y="6306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lnTo>
                    <a:pt x="63063" y="0"/>
                  </a:lnTo>
                  <a:cubicBezTo>
                    <a:pt x="66561" y="0"/>
                    <a:pt x="69459" y="2898"/>
                    <a:pt x="69459" y="6396"/>
                  </a:cubicBezTo>
                  <a:lnTo>
                    <a:pt x="69459" y="63063"/>
                  </a:lnTo>
                  <a:cubicBezTo>
                    <a:pt x="69459" y="66561"/>
                    <a:pt x="66561" y="69459"/>
                    <a:pt x="63063" y="69459"/>
                  </a:cubicBezTo>
                  <a:close/>
                  <a:moveTo>
                    <a:pt x="12793" y="56667"/>
                  </a:moveTo>
                  <a:lnTo>
                    <a:pt x="56567" y="56667"/>
                  </a:lnTo>
                  <a:lnTo>
                    <a:pt x="56567" y="12792"/>
                  </a:lnTo>
                  <a:lnTo>
                    <a:pt x="12793" y="12792"/>
                  </a:lnTo>
                  <a:lnTo>
                    <a:pt x="12793" y="56667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179A1033-C08A-4DDF-8DEB-9EC483690272}"/>
                </a:ext>
              </a:extLst>
            </p:cNvPr>
            <p:cNvSpPr/>
            <p:nvPr/>
          </p:nvSpPr>
          <p:spPr>
            <a:xfrm>
              <a:off x="6562844" y="3923220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F199C69D-B5C8-4AB1-A2FD-6AA59639D6C1}"/>
                </a:ext>
              </a:extLst>
            </p:cNvPr>
            <p:cNvSpPr/>
            <p:nvPr/>
          </p:nvSpPr>
          <p:spPr>
            <a:xfrm>
              <a:off x="6562844" y="3942109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9F08AA1F-72A5-40A5-AA77-E0226C3D1D0D}"/>
                </a:ext>
              </a:extLst>
            </p:cNvPr>
            <p:cNvSpPr/>
            <p:nvPr/>
          </p:nvSpPr>
          <p:spPr>
            <a:xfrm>
              <a:off x="6562844" y="3961098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91EB6E6-B8C7-4D74-8753-5647F90B7C30}"/>
                </a:ext>
              </a:extLst>
            </p:cNvPr>
            <p:cNvSpPr/>
            <p:nvPr/>
          </p:nvSpPr>
          <p:spPr>
            <a:xfrm>
              <a:off x="6642397" y="4015366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BB76D134-1B41-4C59-B37F-C0B36E39FACF}"/>
                </a:ext>
              </a:extLst>
            </p:cNvPr>
            <p:cNvSpPr/>
            <p:nvPr/>
          </p:nvSpPr>
          <p:spPr>
            <a:xfrm>
              <a:off x="6642397" y="4034255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A5C9EAD9-A36E-467D-ADCC-85E8E27F0D42}"/>
                </a:ext>
              </a:extLst>
            </p:cNvPr>
            <p:cNvSpPr/>
            <p:nvPr/>
          </p:nvSpPr>
          <p:spPr>
            <a:xfrm>
              <a:off x="6642397" y="4053243"/>
              <a:ext cx="149912" cy="9994"/>
            </a:xfrm>
            <a:custGeom>
              <a:avLst/>
              <a:gdLst>
                <a:gd name="connsiteX0" fmla="*/ 153110 w 149911"/>
                <a:gd name="connsiteY0" fmla="*/ 12792 h 9994"/>
                <a:gd name="connsiteX1" fmla="*/ 6396 w 149911"/>
                <a:gd name="connsiteY1" fmla="*/ 12792 h 9994"/>
                <a:gd name="connsiteX2" fmla="*/ 0 w 149911"/>
                <a:gd name="connsiteY2" fmla="*/ 6396 h 9994"/>
                <a:gd name="connsiteX3" fmla="*/ 6396 w 149911"/>
                <a:gd name="connsiteY3" fmla="*/ 0 h 9994"/>
                <a:gd name="connsiteX4" fmla="*/ 153110 w 149911"/>
                <a:gd name="connsiteY4" fmla="*/ 0 h 9994"/>
                <a:gd name="connsiteX5" fmla="*/ 159506 w 149911"/>
                <a:gd name="connsiteY5" fmla="*/ 6396 h 9994"/>
                <a:gd name="connsiteX6" fmla="*/ 153110 w 149911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53110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153110" y="0"/>
                  </a:lnTo>
                  <a:cubicBezTo>
                    <a:pt x="156608" y="0"/>
                    <a:pt x="159506" y="2898"/>
                    <a:pt x="159506" y="6396"/>
                  </a:cubicBezTo>
                  <a:cubicBezTo>
                    <a:pt x="159506" y="9894"/>
                    <a:pt x="156608" y="12792"/>
                    <a:pt x="153110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5" name="Group 954">
            <a:extLst>
              <a:ext uri="{FF2B5EF4-FFF2-40B4-BE49-F238E27FC236}">
                <a16:creationId xmlns:a16="http://schemas.microsoft.com/office/drawing/2014/main" id="{A2387E3B-AC85-4732-95FD-C51EB92FCD44}"/>
              </a:ext>
            </a:extLst>
          </p:cNvPr>
          <p:cNvGrpSpPr/>
          <p:nvPr/>
        </p:nvGrpSpPr>
        <p:grpSpPr>
          <a:xfrm>
            <a:off x="8702786" y="3685260"/>
            <a:ext cx="465226" cy="459730"/>
            <a:chOff x="8702786" y="3685260"/>
            <a:chExt cx="465226" cy="459730"/>
          </a:xfrm>
          <a:solidFill>
            <a:srgbClr val="FFFFFF"/>
          </a:solidFill>
        </p:grpSpPr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BFE5B3BD-DDAD-49DF-B446-8E64A221CBF6}"/>
                </a:ext>
              </a:extLst>
            </p:cNvPr>
            <p:cNvSpPr/>
            <p:nvPr/>
          </p:nvSpPr>
          <p:spPr>
            <a:xfrm>
              <a:off x="8835708" y="3685260"/>
              <a:ext cx="329806" cy="459730"/>
            </a:xfrm>
            <a:custGeom>
              <a:avLst/>
              <a:gdLst>
                <a:gd name="connsiteX0" fmla="*/ 292428 w 329806"/>
                <a:gd name="connsiteY0" fmla="*/ 464327 h 459729"/>
                <a:gd name="connsiteX1" fmla="*/ 40177 w 329806"/>
                <a:gd name="connsiteY1" fmla="*/ 464327 h 459729"/>
                <a:gd name="connsiteX2" fmla="*/ 6696 w 329806"/>
                <a:gd name="connsiteY2" fmla="*/ 446338 h 459729"/>
                <a:gd name="connsiteX3" fmla="*/ 8495 w 329806"/>
                <a:gd name="connsiteY3" fmla="*/ 437443 h 459729"/>
                <a:gd name="connsiteX4" fmla="*/ 17390 w 329806"/>
                <a:gd name="connsiteY4" fmla="*/ 439242 h 459729"/>
                <a:gd name="connsiteX5" fmla="*/ 40177 w 329806"/>
                <a:gd name="connsiteY5" fmla="*/ 451535 h 459729"/>
                <a:gd name="connsiteX6" fmla="*/ 292428 w 329806"/>
                <a:gd name="connsiteY6" fmla="*/ 451535 h 459729"/>
                <a:gd name="connsiteX7" fmla="*/ 319912 w 329806"/>
                <a:gd name="connsiteY7" fmla="*/ 424151 h 459729"/>
                <a:gd name="connsiteX8" fmla="*/ 319912 w 329806"/>
                <a:gd name="connsiteY8" fmla="*/ 315015 h 459729"/>
                <a:gd name="connsiteX9" fmla="*/ 326308 w 329806"/>
                <a:gd name="connsiteY9" fmla="*/ 308619 h 459729"/>
                <a:gd name="connsiteX10" fmla="*/ 332605 w 329806"/>
                <a:gd name="connsiteY10" fmla="*/ 315015 h 459729"/>
                <a:gd name="connsiteX11" fmla="*/ 332605 w 329806"/>
                <a:gd name="connsiteY11" fmla="*/ 424151 h 459729"/>
                <a:gd name="connsiteX12" fmla="*/ 292428 w 329806"/>
                <a:gd name="connsiteY12" fmla="*/ 464327 h 459729"/>
                <a:gd name="connsiteX13" fmla="*/ 6496 w 329806"/>
                <a:gd name="connsiteY13" fmla="*/ 431147 h 459729"/>
                <a:gd name="connsiteX14" fmla="*/ 6496 w 329806"/>
                <a:gd name="connsiteY14" fmla="*/ 431147 h 459729"/>
                <a:gd name="connsiteX15" fmla="*/ 0 w 329806"/>
                <a:gd name="connsiteY15" fmla="*/ 424850 h 459729"/>
                <a:gd name="connsiteX16" fmla="*/ 0 w 329806"/>
                <a:gd name="connsiteY16" fmla="*/ 424850 h 459729"/>
                <a:gd name="connsiteX17" fmla="*/ 0 w 329806"/>
                <a:gd name="connsiteY17" fmla="*/ 424850 h 459729"/>
                <a:gd name="connsiteX18" fmla="*/ 1799 w 329806"/>
                <a:gd name="connsiteY18" fmla="*/ 420253 h 459729"/>
                <a:gd name="connsiteX19" fmla="*/ 6296 w 329806"/>
                <a:gd name="connsiteY19" fmla="*/ 418354 h 459729"/>
                <a:gd name="connsiteX20" fmla="*/ 6396 w 329806"/>
                <a:gd name="connsiteY20" fmla="*/ 418354 h 459729"/>
                <a:gd name="connsiteX21" fmla="*/ 12793 w 329806"/>
                <a:gd name="connsiteY21" fmla="*/ 424651 h 459729"/>
                <a:gd name="connsiteX22" fmla="*/ 10993 w 329806"/>
                <a:gd name="connsiteY22" fmla="*/ 429148 h 459729"/>
                <a:gd name="connsiteX23" fmla="*/ 6496 w 329806"/>
                <a:gd name="connsiteY23" fmla="*/ 431147 h 459729"/>
                <a:gd name="connsiteX24" fmla="*/ 6496 w 329806"/>
                <a:gd name="connsiteY24" fmla="*/ 431147 h 459729"/>
                <a:gd name="connsiteX25" fmla="*/ 6396 w 329806"/>
                <a:gd name="connsiteY25" fmla="*/ 411958 h 459729"/>
                <a:gd name="connsiteX26" fmla="*/ 0 w 329806"/>
                <a:gd name="connsiteY26" fmla="*/ 405562 h 459729"/>
                <a:gd name="connsiteX27" fmla="*/ 0 w 329806"/>
                <a:gd name="connsiteY27" fmla="*/ 213674 h 459729"/>
                <a:gd name="connsiteX28" fmla="*/ 6396 w 329806"/>
                <a:gd name="connsiteY28" fmla="*/ 207278 h 459729"/>
                <a:gd name="connsiteX29" fmla="*/ 12793 w 329806"/>
                <a:gd name="connsiteY29" fmla="*/ 213674 h 459729"/>
                <a:gd name="connsiteX30" fmla="*/ 12793 w 329806"/>
                <a:gd name="connsiteY30" fmla="*/ 405562 h 459729"/>
                <a:gd name="connsiteX31" fmla="*/ 6396 w 329806"/>
                <a:gd name="connsiteY31" fmla="*/ 411958 h 459729"/>
                <a:gd name="connsiteX32" fmla="*/ 326308 w 329806"/>
                <a:gd name="connsiteY32" fmla="*/ 302222 h 459729"/>
                <a:gd name="connsiteX33" fmla="*/ 319912 w 329806"/>
                <a:gd name="connsiteY33" fmla="*/ 295826 h 459729"/>
                <a:gd name="connsiteX34" fmla="*/ 319912 w 329806"/>
                <a:gd name="connsiteY34" fmla="*/ 103939 h 459729"/>
                <a:gd name="connsiteX35" fmla="*/ 326308 w 329806"/>
                <a:gd name="connsiteY35" fmla="*/ 97543 h 459729"/>
                <a:gd name="connsiteX36" fmla="*/ 332605 w 329806"/>
                <a:gd name="connsiteY36" fmla="*/ 103939 h 459729"/>
                <a:gd name="connsiteX37" fmla="*/ 332605 w 329806"/>
                <a:gd name="connsiteY37" fmla="*/ 295826 h 459729"/>
                <a:gd name="connsiteX38" fmla="*/ 326308 w 329806"/>
                <a:gd name="connsiteY38" fmla="*/ 302222 h 459729"/>
                <a:gd name="connsiteX39" fmla="*/ 6396 w 329806"/>
                <a:gd name="connsiteY39" fmla="*/ 200882 h 459729"/>
                <a:gd name="connsiteX40" fmla="*/ 0 w 329806"/>
                <a:gd name="connsiteY40" fmla="*/ 194486 h 459729"/>
                <a:gd name="connsiteX41" fmla="*/ 0 w 329806"/>
                <a:gd name="connsiteY41" fmla="*/ 40276 h 459729"/>
                <a:gd name="connsiteX42" fmla="*/ 40177 w 329806"/>
                <a:gd name="connsiteY42" fmla="*/ 0 h 459729"/>
                <a:gd name="connsiteX43" fmla="*/ 228766 w 329806"/>
                <a:gd name="connsiteY43" fmla="*/ 0 h 459729"/>
                <a:gd name="connsiteX44" fmla="*/ 235162 w 329806"/>
                <a:gd name="connsiteY44" fmla="*/ 6396 h 459729"/>
                <a:gd name="connsiteX45" fmla="*/ 228766 w 329806"/>
                <a:gd name="connsiteY45" fmla="*/ 12792 h 459729"/>
                <a:gd name="connsiteX46" fmla="*/ 40177 w 329806"/>
                <a:gd name="connsiteY46" fmla="*/ 12792 h 459729"/>
                <a:gd name="connsiteX47" fmla="*/ 12793 w 329806"/>
                <a:gd name="connsiteY47" fmla="*/ 40276 h 459729"/>
                <a:gd name="connsiteX48" fmla="*/ 12793 w 329806"/>
                <a:gd name="connsiteY48" fmla="*/ 194486 h 459729"/>
                <a:gd name="connsiteX49" fmla="*/ 6396 w 329806"/>
                <a:gd name="connsiteY49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9806" h="459729">
                  <a:moveTo>
                    <a:pt x="292428" y="464327"/>
                  </a:moveTo>
                  <a:lnTo>
                    <a:pt x="40177" y="464327"/>
                  </a:lnTo>
                  <a:cubicBezTo>
                    <a:pt x="26784" y="464327"/>
                    <a:pt x="14191" y="457531"/>
                    <a:pt x="6696" y="446338"/>
                  </a:cubicBezTo>
                  <a:cubicBezTo>
                    <a:pt x="4797" y="443339"/>
                    <a:pt x="5597" y="439442"/>
                    <a:pt x="8495" y="437443"/>
                  </a:cubicBezTo>
                  <a:cubicBezTo>
                    <a:pt x="11393" y="435544"/>
                    <a:pt x="15491" y="436444"/>
                    <a:pt x="17390" y="439242"/>
                  </a:cubicBezTo>
                  <a:cubicBezTo>
                    <a:pt x="22487" y="446937"/>
                    <a:pt x="31082" y="451535"/>
                    <a:pt x="40177" y="451535"/>
                  </a:cubicBezTo>
                  <a:lnTo>
                    <a:pt x="292428" y="451535"/>
                  </a:lnTo>
                  <a:cubicBezTo>
                    <a:pt x="307519" y="451435"/>
                    <a:pt x="319812" y="439142"/>
                    <a:pt x="319912" y="424151"/>
                  </a:cubicBezTo>
                  <a:lnTo>
                    <a:pt x="319912" y="315015"/>
                  </a:lnTo>
                  <a:cubicBezTo>
                    <a:pt x="319912" y="311417"/>
                    <a:pt x="322710" y="308619"/>
                    <a:pt x="326308" y="308619"/>
                  </a:cubicBezTo>
                  <a:cubicBezTo>
                    <a:pt x="329806" y="308619"/>
                    <a:pt x="332605" y="311417"/>
                    <a:pt x="332605" y="315015"/>
                  </a:cubicBezTo>
                  <a:lnTo>
                    <a:pt x="332605" y="424151"/>
                  </a:lnTo>
                  <a:cubicBezTo>
                    <a:pt x="332605" y="446238"/>
                    <a:pt x="314615" y="464327"/>
                    <a:pt x="292428" y="4643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998" y="431147"/>
                    <a:pt x="100" y="428348"/>
                    <a:pt x="0" y="424850"/>
                  </a:cubicBezTo>
                  <a:lnTo>
                    <a:pt x="0" y="424850"/>
                  </a:lnTo>
                  <a:lnTo>
                    <a:pt x="0" y="424850"/>
                  </a:lnTo>
                  <a:cubicBezTo>
                    <a:pt x="0" y="423151"/>
                    <a:pt x="600" y="421552"/>
                    <a:pt x="1799" y="420253"/>
                  </a:cubicBezTo>
                  <a:cubicBezTo>
                    <a:pt x="2998" y="419054"/>
                    <a:pt x="4598" y="418354"/>
                    <a:pt x="6296" y="418354"/>
                  </a:cubicBezTo>
                  <a:lnTo>
                    <a:pt x="6396" y="418354"/>
                  </a:lnTo>
                  <a:cubicBezTo>
                    <a:pt x="9894" y="418354"/>
                    <a:pt x="12693" y="421052"/>
                    <a:pt x="12793" y="424651"/>
                  </a:cubicBezTo>
                  <a:cubicBezTo>
                    <a:pt x="12892" y="426349"/>
                    <a:pt x="12193" y="427948"/>
                    <a:pt x="10993" y="429148"/>
                  </a:cubicBezTo>
                  <a:cubicBezTo>
                    <a:pt x="9794" y="430347"/>
                    <a:pt x="8195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8" y="411958"/>
                    <a:pt x="0" y="409060"/>
                    <a:pt x="0" y="405562"/>
                  </a:cubicBezTo>
                  <a:lnTo>
                    <a:pt x="0" y="213674"/>
                  </a:lnTo>
                  <a:cubicBezTo>
                    <a:pt x="0" y="210077"/>
                    <a:pt x="2898" y="207278"/>
                    <a:pt x="6396" y="207278"/>
                  </a:cubicBezTo>
                  <a:cubicBezTo>
                    <a:pt x="9894" y="207278"/>
                    <a:pt x="12793" y="210077"/>
                    <a:pt x="12793" y="213674"/>
                  </a:cubicBezTo>
                  <a:lnTo>
                    <a:pt x="12793" y="405562"/>
                  </a:lnTo>
                  <a:cubicBezTo>
                    <a:pt x="12793" y="409060"/>
                    <a:pt x="9894" y="411958"/>
                    <a:pt x="6396" y="411958"/>
                  </a:cubicBezTo>
                  <a:close/>
                  <a:moveTo>
                    <a:pt x="326308" y="302222"/>
                  </a:moveTo>
                  <a:cubicBezTo>
                    <a:pt x="322710" y="302222"/>
                    <a:pt x="319912" y="299324"/>
                    <a:pt x="319912" y="295826"/>
                  </a:cubicBezTo>
                  <a:lnTo>
                    <a:pt x="319912" y="103939"/>
                  </a:lnTo>
                  <a:cubicBezTo>
                    <a:pt x="319912" y="100341"/>
                    <a:pt x="322710" y="97543"/>
                    <a:pt x="326308" y="97543"/>
                  </a:cubicBezTo>
                  <a:cubicBezTo>
                    <a:pt x="329806" y="97543"/>
                    <a:pt x="332605" y="100341"/>
                    <a:pt x="332605" y="103939"/>
                  </a:cubicBezTo>
                  <a:lnTo>
                    <a:pt x="332605" y="295826"/>
                  </a:lnTo>
                  <a:cubicBezTo>
                    <a:pt x="332605" y="299324"/>
                    <a:pt x="329806" y="302222"/>
                    <a:pt x="326308" y="302222"/>
                  </a:cubicBezTo>
                  <a:close/>
                  <a:moveTo>
                    <a:pt x="6396" y="200882"/>
                  </a:moveTo>
                  <a:cubicBezTo>
                    <a:pt x="2898" y="200882"/>
                    <a:pt x="0" y="197984"/>
                    <a:pt x="0" y="194486"/>
                  </a:cubicBezTo>
                  <a:lnTo>
                    <a:pt x="0" y="40276"/>
                  </a:lnTo>
                  <a:cubicBezTo>
                    <a:pt x="0" y="18089"/>
                    <a:pt x="18089" y="0"/>
                    <a:pt x="40177" y="0"/>
                  </a:cubicBezTo>
                  <a:lnTo>
                    <a:pt x="228766" y="0"/>
                  </a:lnTo>
                  <a:cubicBezTo>
                    <a:pt x="232263" y="0"/>
                    <a:pt x="235162" y="2898"/>
                    <a:pt x="235162" y="6396"/>
                  </a:cubicBezTo>
                  <a:cubicBezTo>
                    <a:pt x="235162" y="9994"/>
                    <a:pt x="232263" y="12792"/>
                    <a:pt x="228766" y="12792"/>
                  </a:cubicBezTo>
                  <a:lnTo>
                    <a:pt x="40177" y="12792"/>
                  </a:lnTo>
                  <a:cubicBezTo>
                    <a:pt x="25085" y="12892"/>
                    <a:pt x="12793" y="25185"/>
                    <a:pt x="12793" y="40276"/>
                  </a:cubicBezTo>
                  <a:lnTo>
                    <a:pt x="12793" y="194486"/>
                  </a:lnTo>
                  <a:cubicBezTo>
                    <a:pt x="12793" y="197984"/>
                    <a:pt x="9894" y="200882"/>
                    <a:pt x="639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8BD6F23-4113-486B-8BF6-D4FF9FCA691A}"/>
                </a:ext>
              </a:extLst>
            </p:cNvPr>
            <p:cNvSpPr/>
            <p:nvPr/>
          </p:nvSpPr>
          <p:spPr>
            <a:xfrm>
              <a:off x="9058077" y="3688358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3 w 109935"/>
                <a:gd name="connsiteY6" fmla="*/ 6396 h 99941"/>
                <a:gd name="connsiteX7" fmla="*/ 12793 w 109935"/>
                <a:gd name="connsiteY7" fmla="*/ 106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337 w 109935"/>
                <a:gd name="connsiteY10" fmla="*/ 96243 h 99941"/>
                <a:gd name="connsiteX11" fmla="*/ 109735 w 109935"/>
                <a:gd name="connsiteY11" fmla="*/ 103239 h 99941"/>
                <a:gd name="connsiteX12" fmla="*/ 103839 w 109935"/>
                <a:gd name="connsiteY12" fmla="*/ 107237 h 99941"/>
                <a:gd name="connsiteX13" fmla="*/ 12793 w 109935"/>
                <a:gd name="connsiteY13" fmla="*/ 94444 h 99941"/>
                <a:gd name="connsiteX14" fmla="*/ 88348 w 109935"/>
                <a:gd name="connsiteY14" fmla="*/ 94444 h 99941"/>
                <a:gd name="connsiteX15" fmla="*/ 13292 w 109935"/>
                <a:gd name="connsiteY15" fmla="*/ 19289 h 99941"/>
                <a:gd name="connsiteX16" fmla="*/ 13192 w 109935"/>
                <a:gd name="connsiteY16" fmla="*/ 19089 h 99941"/>
                <a:gd name="connsiteX17" fmla="*/ 12793 w 109935"/>
                <a:gd name="connsiteY17" fmla="*/ 18689 h 99941"/>
                <a:gd name="connsiteX18" fmla="*/ 12793 w 109935"/>
                <a:gd name="connsiteY18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8" y="107237"/>
                    <a:pt x="3098" y="106537"/>
                    <a:pt x="1899" y="105338"/>
                  </a:cubicBezTo>
                  <a:cubicBezTo>
                    <a:pt x="7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10694"/>
                  </a:lnTo>
                  <a:cubicBezTo>
                    <a:pt x="12892" y="10594"/>
                    <a:pt x="13092" y="10394"/>
                    <a:pt x="132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337" y="96243"/>
                  </a:lnTo>
                  <a:cubicBezTo>
                    <a:pt x="110236" y="98142"/>
                    <a:pt x="110735" y="100841"/>
                    <a:pt x="109735" y="103239"/>
                  </a:cubicBezTo>
                  <a:cubicBezTo>
                    <a:pt x="108736" y="105638"/>
                    <a:pt x="106438" y="107237"/>
                    <a:pt x="103839" y="107237"/>
                  </a:cubicBezTo>
                  <a:close/>
                  <a:moveTo>
                    <a:pt x="12793" y="94444"/>
                  </a:moveTo>
                  <a:lnTo>
                    <a:pt x="88348" y="94444"/>
                  </a:lnTo>
                  <a:lnTo>
                    <a:pt x="13292" y="19289"/>
                  </a:lnTo>
                  <a:cubicBezTo>
                    <a:pt x="13192" y="19189"/>
                    <a:pt x="13192" y="19189"/>
                    <a:pt x="13192" y="19089"/>
                  </a:cubicBezTo>
                  <a:cubicBezTo>
                    <a:pt x="12992" y="18989"/>
                    <a:pt x="12892" y="18889"/>
                    <a:pt x="12793" y="18689"/>
                  </a:cubicBezTo>
                  <a:lnTo>
                    <a:pt x="12793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39EF37FD-81FB-43CF-9070-C94709CC2A89}"/>
                </a:ext>
              </a:extLst>
            </p:cNvPr>
            <p:cNvSpPr/>
            <p:nvPr/>
          </p:nvSpPr>
          <p:spPr>
            <a:xfrm>
              <a:off x="8736166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8DE77B2B-0949-4157-8FC1-76F7A55373B1}"/>
                </a:ext>
              </a:extLst>
            </p:cNvPr>
            <p:cNvSpPr/>
            <p:nvPr/>
          </p:nvSpPr>
          <p:spPr>
            <a:xfrm>
              <a:off x="8747360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4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5C354788-D68C-4E90-B073-E4EE4501FDB3}"/>
                </a:ext>
              </a:extLst>
            </p:cNvPr>
            <p:cNvSpPr/>
            <p:nvPr/>
          </p:nvSpPr>
          <p:spPr>
            <a:xfrm>
              <a:off x="8760552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5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5" y="43574"/>
                    <a:pt x="0" y="33780"/>
                    <a:pt x="0" y="21787"/>
                  </a:cubicBezTo>
                  <a:cubicBezTo>
                    <a:pt x="0" y="9794"/>
                    <a:pt x="9795" y="0"/>
                    <a:pt x="21787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8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7" y="30682"/>
                  </a:cubicBezTo>
                  <a:cubicBezTo>
                    <a:pt x="26685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0E67E96-8E19-46AF-80DA-A66AAAD607C3}"/>
                </a:ext>
              </a:extLst>
            </p:cNvPr>
            <p:cNvSpPr/>
            <p:nvPr/>
          </p:nvSpPr>
          <p:spPr>
            <a:xfrm>
              <a:off x="8702786" y="390792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ADAF369D-D379-4ADB-B353-7C301423F6B2}"/>
                </a:ext>
              </a:extLst>
            </p:cNvPr>
            <p:cNvSpPr/>
            <p:nvPr/>
          </p:nvSpPr>
          <p:spPr>
            <a:xfrm>
              <a:off x="8719376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B2B549F2-3B43-482E-8693-0EB683EA4BBA}"/>
                </a:ext>
              </a:extLst>
            </p:cNvPr>
            <p:cNvSpPr/>
            <p:nvPr/>
          </p:nvSpPr>
          <p:spPr>
            <a:xfrm>
              <a:off x="8756572" y="3940847"/>
              <a:ext cx="59965" cy="59965"/>
            </a:xfrm>
            <a:custGeom>
              <a:avLst/>
              <a:gdLst>
                <a:gd name="connsiteX0" fmla="*/ 30964 w 59964"/>
                <a:gd name="connsiteY0" fmla="*/ 61926 h 59964"/>
                <a:gd name="connsiteX1" fmla="*/ 13275 w 59964"/>
                <a:gd name="connsiteY1" fmla="*/ 56330 h 59964"/>
                <a:gd name="connsiteX2" fmla="*/ 482 w 59964"/>
                <a:gd name="connsiteY2" fmla="*/ 36341 h 59964"/>
                <a:gd name="connsiteX3" fmla="*/ 25568 w 59964"/>
                <a:gd name="connsiteY3" fmla="*/ 462 h 59964"/>
                <a:gd name="connsiteX4" fmla="*/ 48754 w 59964"/>
                <a:gd name="connsiteY4" fmla="*/ 5559 h 59964"/>
                <a:gd name="connsiteX5" fmla="*/ 61546 w 59964"/>
                <a:gd name="connsiteY5" fmla="*/ 25548 h 59964"/>
                <a:gd name="connsiteX6" fmla="*/ 56449 w 59964"/>
                <a:gd name="connsiteY6" fmla="*/ 48734 h 59964"/>
                <a:gd name="connsiteX7" fmla="*/ 36461 w 59964"/>
                <a:gd name="connsiteY7" fmla="*/ 61526 h 59964"/>
                <a:gd name="connsiteX8" fmla="*/ 30964 w 59964"/>
                <a:gd name="connsiteY8" fmla="*/ 61926 h 59964"/>
                <a:gd name="connsiteX9" fmla="*/ 31064 w 59964"/>
                <a:gd name="connsiteY9" fmla="*/ 12655 h 59964"/>
                <a:gd name="connsiteX10" fmla="*/ 27866 w 59964"/>
                <a:gd name="connsiteY10" fmla="*/ 12955 h 59964"/>
                <a:gd name="connsiteX11" fmla="*/ 13175 w 59964"/>
                <a:gd name="connsiteY11" fmla="*/ 34043 h 59964"/>
                <a:gd name="connsiteX12" fmla="*/ 20671 w 59964"/>
                <a:gd name="connsiteY12" fmla="*/ 45736 h 59964"/>
                <a:gd name="connsiteX13" fmla="*/ 34263 w 59964"/>
                <a:gd name="connsiteY13" fmla="*/ 48734 h 59964"/>
                <a:gd name="connsiteX14" fmla="*/ 45956 w 59964"/>
                <a:gd name="connsiteY14" fmla="*/ 41238 h 59964"/>
                <a:gd name="connsiteX15" fmla="*/ 48954 w 59964"/>
                <a:gd name="connsiteY15" fmla="*/ 27646 h 59964"/>
                <a:gd name="connsiteX16" fmla="*/ 41458 w 59964"/>
                <a:gd name="connsiteY16" fmla="*/ 15953 h 59964"/>
                <a:gd name="connsiteX17" fmla="*/ 31064 w 59964"/>
                <a:gd name="connsiteY17" fmla="*/ 126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964" h="59964">
                  <a:moveTo>
                    <a:pt x="30964" y="61926"/>
                  </a:moveTo>
                  <a:cubicBezTo>
                    <a:pt x="24668" y="61926"/>
                    <a:pt x="18572" y="60027"/>
                    <a:pt x="13275" y="56330"/>
                  </a:cubicBezTo>
                  <a:cubicBezTo>
                    <a:pt x="6479" y="51632"/>
                    <a:pt x="1982" y="44437"/>
                    <a:pt x="482" y="36341"/>
                  </a:cubicBezTo>
                  <a:cubicBezTo>
                    <a:pt x="-2516" y="19551"/>
                    <a:pt x="8778" y="3461"/>
                    <a:pt x="25568" y="462"/>
                  </a:cubicBezTo>
                  <a:cubicBezTo>
                    <a:pt x="33763" y="-937"/>
                    <a:pt x="41958" y="862"/>
                    <a:pt x="48754" y="5559"/>
                  </a:cubicBezTo>
                  <a:cubicBezTo>
                    <a:pt x="55550" y="10257"/>
                    <a:pt x="60048" y="17452"/>
                    <a:pt x="61546" y="25548"/>
                  </a:cubicBezTo>
                  <a:cubicBezTo>
                    <a:pt x="62946" y="33643"/>
                    <a:pt x="61147" y="41938"/>
                    <a:pt x="56449" y="48734"/>
                  </a:cubicBezTo>
                  <a:cubicBezTo>
                    <a:pt x="51752" y="55530"/>
                    <a:pt x="44656" y="60027"/>
                    <a:pt x="36461" y="61526"/>
                  </a:cubicBezTo>
                  <a:cubicBezTo>
                    <a:pt x="34662" y="61726"/>
                    <a:pt x="32763" y="61926"/>
                    <a:pt x="30964" y="61926"/>
                  </a:cubicBezTo>
                  <a:close/>
                  <a:moveTo>
                    <a:pt x="31064" y="12655"/>
                  </a:moveTo>
                  <a:cubicBezTo>
                    <a:pt x="29965" y="12655"/>
                    <a:pt x="28965" y="12755"/>
                    <a:pt x="27866" y="12955"/>
                  </a:cubicBezTo>
                  <a:cubicBezTo>
                    <a:pt x="17972" y="14754"/>
                    <a:pt x="11376" y="24148"/>
                    <a:pt x="13175" y="34043"/>
                  </a:cubicBezTo>
                  <a:cubicBezTo>
                    <a:pt x="13974" y="38840"/>
                    <a:pt x="16673" y="43037"/>
                    <a:pt x="20671" y="45736"/>
                  </a:cubicBezTo>
                  <a:cubicBezTo>
                    <a:pt x="24668" y="48434"/>
                    <a:pt x="29466" y="49533"/>
                    <a:pt x="34263" y="48734"/>
                  </a:cubicBezTo>
                  <a:cubicBezTo>
                    <a:pt x="39060" y="47934"/>
                    <a:pt x="43257" y="45236"/>
                    <a:pt x="45956" y="41238"/>
                  </a:cubicBezTo>
                  <a:cubicBezTo>
                    <a:pt x="48654" y="37241"/>
                    <a:pt x="49753" y="32444"/>
                    <a:pt x="48954" y="27646"/>
                  </a:cubicBezTo>
                  <a:cubicBezTo>
                    <a:pt x="48155" y="22849"/>
                    <a:pt x="45456" y="18652"/>
                    <a:pt x="41458" y="15953"/>
                  </a:cubicBezTo>
                  <a:cubicBezTo>
                    <a:pt x="38360" y="13855"/>
                    <a:pt x="34762" y="12655"/>
                    <a:pt x="31064" y="126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05DC13E0-C14C-4EC1-A679-072CD21F2559}"/>
                </a:ext>
              </a:extLst>
            </p:cNvPr>
            <p:cNvSpPr/>
            <p:nvPr/>
          </p:nvSpPr>
          <p:spPr>
            <a:xfrm>
              <a:off x="8749983" y="402778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8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E0E63400-8A23-4FC8-8E43-20808DE18028}"/>
                </a:ext>
              </a:extLst>
            </p:cNvPr>
            <p:cNvSpPr/>
            <p:nvPr/>
          </p:nvSpPr>
          <p:spPr>
            <a:xfrm>
              <a:off x="8749983" y="402778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3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70" y="27958"/>
                    <a:pt x="7971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FE0BEEB-80A9-4E17-AF2E-58C1518CD62D}"/>
                </a:ext>
              </a:extLst>
            </p:cNvPr>
            <p:cNvSpPr/>
            <p:nvPr/>
          </p:nvSpPr>
          <p:spPr>
            <a:xfrm>
              <a:off x="8915761" y="3831174"/>
              <a:ext cx="169900" cy="89947"/>
            </a:xfrm>
            <a:custGeom>
              <a:avLst/>
              <a:gdLst>
                <a:gd name="connsiteX0" fmla="*/ 166302 w 169900"/>
                <a:gd name="connsiteY0" fmla="*/ 92645 h 89947"/>
                <a:gd name="connsiteX1" fmla="*/ 86349 w 169900"/>
                <a:gd name="connsiteY1" fmla="*/ 92645 h 89947"/>
                <a:gd name="connsiteX2" fmla="*/ 86249 w 169900"/>
                <a:gd name="connsiteY2" fmla="*/ 92645 h 89947"/>
                <a:gd name="connsiteX3" fmla="*/ 6296 w 169900"/>
                <a:gd name="connsiteY3" fmla="*/ 91846 h 89947"/>
                <a:gd name="connsiteX4" fmla="*/ 1799 w 169900"/>
                <a:gd name="connsiteY4" fmla="*/ 89947 h 89947"/>
                <a:gd name="connsiteX5" fmla="*/ 0 w 169900"/>
                <a:gd name="connsiteY5" fmla="*/ 85450 h 89947"/>
                <a:gd name="connsiteX6" fmla="*/ 86349 w 169900"/>
                <a:gd name="connsiteY6" fmla="*/ 0 h 89947"/>
                <a:gd name="connsiteX7" fmla="*/ 172698 w 169900"/>
                <a:gd name="connsiteY7" fmla="*/ 86349 h 89947"/>
                <a:gd name="connsiteX8" fmla="*/ 166302 w 169900"/>
                <a:gd name="connsiteY8" fmla="*/ 92645 h 89947"/>
                <a:gd name="connsiteX9" fmla="*/ 86349 w 169900"/>
                <a:gd name="connsiteY9" fmla="*/ 79853 h 89947"/>
                <a:gd name="connsiteX10" fmla="*/ 159606 w 169900"/>
                <a:gd name="connsiteY10" fmla="*/ 79853 h 89947"/>
                <a:gd name="connsiteX11" fmla="*/ 86349 w 169900"/>
                <a:gd name="connsiteY11" fmla="*/ 12692 h 89947"/>
                <a:gd name="connsiteX12" fmla="*/ 13192 w 169900"/>
                <a:gd name="connsiteY12" fmla="*/ 79053 h 89947"/>
                <a:gd name="connsiteX13" fmla="*/ 86349 w 169900"/>
                <a:gd name="connsiteY13" fmla="*/ 79853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900" h="89947">
                  <a:moveTo>
                    <a:pt x="166302" y="92645"/>
                  </a:moveTo>
                  <a:lnTo>
                    <a:pt x="86349" y="92645"/>
                  </a:lnTo>
                  <a:cubicBezTo>
                    <a:pt x="86349" y="92645"/>
                    <a:pt x="86349" y="92645"/>
                    <a:pt x="86249" y="92645"/>
                  </a:cubicBezTo>
                  <a:lnTo>
                    <a:pt x="6296" y="91846"/>
                  </a:lnTo>
                  <a:cubicBezTo>
                    <a:pt x="4598" y="91846"/>
                    <a:pt x="2998" y="91146"/>
                    <a:pt x="1799" y="89947"/>
                  </a:cubicBezTo>
                  <a:cubicBezTo>
                    <a:pt x="600" y="88748"/>
                    <a:pt x="0" y="87149"/>
                    <a:pt x="0" y="85450"/>
                  </a:cubicBezTo>
                  <a:cubicBezTo>
                    <a:pt x="500" y="38377"/>
                    <a:pt x="39277" y="0"/>
                    <a:pt x="86349" y="0"/>
                  </a:cubicBezTo>
                  <a:cubicBezTo>
                    <a:pt x="133921" y="0"/>
                    <a:pt x="172698" y="38777"/>
                    <a:pt x="172698" y="86349"/>
                  </a:cubicBezTo>
                  <a:cubicBezTo>
                    <a:pt x="172698" y="89747"/>
                    <a:pt x="169800" y="92645"/>
                    <a:pt x="166302" y="92645"/>
                  </a:cubicBezTo>
                  <a:close/>
                  <a:moveTo>
                    <a:pt x="86349" y="79853"/>
                  </a:moveTo>
                  <a:lnTo>
                    <a:pt x="159606" y="79853"/>
                  </a:lnTo>
                  <a:cubicBezTo>
                    <a:pt x="156308" y="42275"/>
                    <a:pt x="124727" y="12692"/>
                    <a:pt x="86349" y="12692"/>
                  </a:cubicBezTo>
                  <a:cubicBezTo>
                    <a:pt x="48371" y="12692"/>
                    <a:pt x="16790" y="41975"/>
                    <a:pt x="13192" y="79053"/>
                  </a:cubicBezTo>
                  <a:lnTo>
                    <a:pt x="86349" y="7985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895ED42B-2BE5-488E-BF45-500A34FDB802}"/>
                </a:ext>
              </a:extLst>
            </p:cNvPr>
            <p:cNvSpPr/>
            <p:nvPr/>
          </p:nvSpPr>
          <p:spPr>
            <a:xfrm>
              <a:off x="8915661" y="3831074"/>
              <a:ext cx="169900" cy="169900"/>
            </a:xfrm>
            <a:custGeom>
              <a:avLst/>
              <a:gdLst>
                <a:gd name="connsiteX0" fmla="*/ 86849 w 169900"/>
                <a:gd name="connsiteY0" fmla="*/ 172699 h 169900"/>
                <a:gd name="connsiteX1" fmla="*/ 0 w 169900"/>
                <a:gd name="connsiteY1" fmla="*/ 86349 h 169900"/>
                <a:gd name="connsiteX2" fmla="*/ 86349 w 169900"/>
                <a:gd name="connsiteY2" fmla="*/ 0 h 169900"/>
                <a:gd name="connsiteX3" fmla="*/ 172699 w 169900"/>
                <a:gd name="connsiteY3" fmla="*/ 86349 h 169900"/>
                <a:gd name="connsiteX4" fmla="*/ 166302 w 169900"/>
                <a:gd name="connsiteY4" fmla="*/ 92745 h 169900"/>
                <a:gd name="connsiteX5" fmla="*/ 92746 w 169900"/>
                <a:gd name="connsiteY5" fmla="*/ 92745 h 169900"/>
                <a:gd name="connsiteX6" fmla="*/ 93145 w 169900"/>
                <a:gd name="connsiteY6" fmla="*/ 166302 h 169900"/>
                <a:gd name="connsiteX7" fmla="*/ 91246 w 169900"/>
                <a:gd name="connsiteY7" fmla="*/ 170899 h 169900"/>
                <a:gd name="connsiteX8" fmla="*/ 86849 w 169900"/>
                <a:gd name="connsiteY8" fmla="*/ 172699 h 169900"/>
                <a:gd name="connsiteX9" fmla="*/ 86449 w 169900"/>
                <a:gd name="connsiteY9" fmla="*/ 12792 h 169900"/>
                <a:gd name="connsiteX10" fmla="*/ 12892 w 169900"/>
                <a:gd name="connsiteY10" fmla="*/ 86349 h 169900"/>
                <a:gd name="connsiteX11" fmla="*/ 80453 w 169900"/>
                <a:gd name="connsiteY11" fmla="*/ 159706 h 169900"/>
                <a:gd name="connsiteX12" fmla="*/ 80053 w 169900"/>
                <a:gd name="connsiteY12" fmla="*/ 86449 h 169900"/>
                <a:gd name="connsiteX13" fmla="*/ 81952 w 169900"/>
                <a:gd name="connsiteY13" fmla="*/ 81852 h 169900"/>
                <a:gd name="connsiteX14" fmla="*/ 86449 w 169900"/>
                <a:gd name="connsiteY14" fmla="*/ 79953 h 169900"/>
                <a:gd name="connsiteX15" fmla="*/ 159706 w 169900"/>
                <a:gd name="connsiteY15" fmla="*/ 79953 h 169900"/>
                <a:gd name="connsiteX16" fmla="*/ 86449 w 169900"/>
                <a:gd name="connsiteY16" fmla="*/ 12792 h 169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169900">
                  <a:moveTo>
                    <a:pt x="86849" y="172699"/>
                  </a:moveTo>
                  <a:cubicBezTo>
                    <a:pt x="38777" y="172699"/>
                    <a:pt x="0" y="133921"/>
                    <a:pt x="0" y="86349"/>
                  </a:cubicBezTo>
                  <a:cubicBezTo>
                    <a:pt x="0" y="38777"/>
                    <a:pt x="38777" y="0"/>
                    <a:pt x="86349" y="0"/>
                  </a:cubicBezTo>
                  <a:cubicBezTo>
                    <a:pt x="133922" y="0"/>
                    <a:pt x="172699" y="38777"/>
                    <a:pt x="172699" y="86349"/>
                  </a:cubicBezTo>
                  <a:cubicBezTo>
                    <a:pt x="172699" y="89847"/>
                    <a:pt x="169800" y="92745"/>
                    <a:pt x="166302" y="92745"/>
                  </a:cubicBezTo>
                  <a:lnTo>
                    <a:pt x="92746" y="92745"/>
                  </a:lnTo>
                  <a:lnTo>
                    <a:pt x="93145" y="166302"/>
                  </a:lnTo>
                  <a:cubicBezTo>
                    <a:pt x="93145" y="168001"/>
                    <a:pt x="92446" y="169601"/>
                    <a:pt x="91246" y="170899"/>
                  </a:cubicBezTo>
                  <a:cubicBezTo>
                    <a:pt x="90047" y="172199"/>
                    <a:pt x="88548" y="172699"/>
                    <a:pt x="86849" y="172699"/>
                  </a:cubicBezTo>
                  <a:close/>
                  <a:moveTo>
                    <a:pt x="86449" y="12792"/>
                  </a:moveTo>
                  <a:cubicBezTo>
                    <a:pt x="45873" y="12792"/>
                    <a:pt x="12892" y="45773"/>
                    <a:pt x="12892" y="86349"/>
                  </a:cubicBezTo>
                  <a:cubicBezTo>
                    <a:pt x="12892" y="124927"/>
                    <a:pt x="42675" y="156608"/>
                    <a:pt x="80453" y="159706"/>
                  </a:cubicBezTo>
                  <a:lnTo>
                    <a:pt x="80053" y="86449"/>
                  </a:lnTo>
                  <a:cubicBezTo>
                    <a:pt x="80053" y="84750"/>
                    <a:pt x="80753" y="83151"/>
                    <a:pt x="81952" y="81852"/>
                  </a:cubicBezTo>
                  <a:cubicBezTo>
                    <a:pt x="83151" y="80553"/>
                    <a:pt x="84750" y="79953"/>
                    <a:pt x="86449" y="79953"/>
                  </a:cubicBezTo>
                  <a:lnTo>
                    <a:pt x="159706" y="79953"/>
                  </a:lnTo>
                  <a:cubicBezTo>
                    <a:pt x="156408" y="42375"/>
                    <a:pt x="124827" y="12792"/>
                    <a:pt x="86449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FAF827D5-D725-414F-B9EB-2DE21091BA62}"/>
                </a:ext>
              </a:extLst>
            </p:cNvPr>
            <p:cNvSpPr/>
            <p:nvPr/>
          </p:nvSpPr>
          <p:spPr>
            <a:xfrm>
              <a:off x="9022699" y="3938211"/>
              <a:ext cx="89947" cy="89947"/>
            </a:xfrm>
            <a:custGeom>
              <a:avLst/>
              <a:gdLst>
                <a:gd name="connsiteX0" fmla="*/ 6396 w 89947"/>
                <a:gd name="connsiteY0" fmla="*/ 92845 h 89947"/>
                <a:gd name="connsiteX1" fmla="*/ 0 w 89947"/>
                <a:gd name="connsiteY1" fmla="*/ 86449 h 89947"/>
                <a:gd name="connsiteX2" fmla="*/ 0 w 89947"/>
                <a:gd name="connsiteY2" fmla="*/ 6496 h 89947"/>
                <a:gd name="connsiteX3" fmla="*/ 6396 w 89947"/>
                <a:gd name="connsiteY3" fmla="*/ 100 h 89947"/>
                <a:gd name="connsiteX4" fmla="*/ 86349 w 89947"/>
                <a:gd name="connsiteY4" fmla="*/ 0 h 89947"/>
                <a:gd name="connsiteX5" fmla="*/ 86349 w 89947"/>
                <a:gd name="connsiteY5" fmla="*/ 0 h 89947"/>
                <a:gd name="connsiteX6" fmla="*/ 90846 w 89947"/>
                <a:gd name="connsiteY6" fmla="*/ 1899 h 89947"/>
                <a:gd name="connsiteX7" fmla="*/ 92745 w 89947"/>
                <a:gd name="connsiteY7" fmla="*/ 6396 h 89947"/>
                <a:gd name="connsiteX8" fmla="*/ 6396 w 89947"/>
                <a:gd name="connsiteY8" fmla="*/ 92845 h 89947"/>
                <a:gd name="connsiteX9" fmla="*/ 12792 w 89947"/>
                <a:gd name="connsiteY9" fmla="*/ 12792 h 89947"/>
                <a:gd name="connsiteX10" fmla="*/ 12792 w 89947"/>
                <a:gd name="connsiteY10" fmla="*/ 79653 h 89947"/>
                <a:gd name="connsiteX11" fmla="*/ 79653 w 89947"/>
                <a:gd name="connsiteY11" fmla="*/ 12693 h 89947"/>
                <a:gd name="connsiteX12" fmla="*/ 12792 w 89947"/>
                <a:gd name="connsiteY12" fmla="*/ 12792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9947" h="89947">
                  <a:moveTo>
                    <a:pt x="6396" y="92845"/>
                  </a:moveTo>
                  <a:cubicBezTo>
                    <a:pt x="2898" y="92845"/>
                    <a:pt x="0" y="89947"/>
                    <a:pt x="0" y="86449"/>
                  </a:cubicBezTo>
                  <a:lnTo>
                    <a:pt x="0" y="6496"/>
                  </a:lnTo>
                  <a:cubicBezTo>
                    <a:pt x="0" y="2998"/>
                    <a:pt x="2898" y="100"/>
                    <a:pt x="6396" y="100"/>
                  </a:cubicBezTo>
                  <a:lnTo>
                    <a:pt x="86349" y="0"/>
                  </a:lnTo>
                  <a:cubicBezTo>
                    <a:pt x="86349" y="0"/>
                    <a:pt x="86349" y="0"/>
                    <a:pt x="86349" y="0"/>
                  </a:cubicBezTo>
                  <a:cubicBezTo>
                    <a:pt x="88048" y="0"/>
                    <a:pt x="89647" y="700"/>
                    <a:pt x="90846" y="1899"/>
                  </a:cubicBezTo>
                  <a:cubicBezTo>
                    <a:pt x="92046" y="3098"/>
                    <a:pt x="92745" y="4697"/>
                    <a:pt x="92745" y="6396"/>
                  </a:cubicBezTo>
                  <a:cubicBezTo>
                    <a:pt x="92745" y="54068"/>
                    <a:pt x="53968" y="92845"/>
                    <a:pt x="6396" y="92845"/>
                  </a:cubicBezTo>
                  <a:close/>
                  <a:moveTo>
                    <a:pt x="12792" y="12792"/>
                  </a:moveTo>
                  <a:lnTo>
                    <a:pt x="12792" y="79653"/>
                  </a:lnTo>
                  <a:cubicBezTo>
                    <a:pt x="48271" y="76555"/>
                    <a:pt x="76655" y="48172"/>
                    <a:pt x="79653" y="12693"/>
                  </a:cubicBezTo>
                  <a:lnTo>
                    <a:pt x="12792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BFC84C75-C8F9-4ACE-9AE4-A3C7AD65CC25}"/>
                </a:ext>
              </a:extLst>
            </p:cNvPr>
            <p:cNvSpPr/>
            <p:nvPr/>
          </p:nvSpPr>
          <p:spPr>
            <a:xfrm>
              <a:off x="9022724" y="3938036"/>
              <a:ext cx="49971" cy="49971"/>
            </a:xfrm>
            <a:custGeom>
              <a:avLst/>
              <a:gdLst>
                <a:gd name="connsiteX0" fmla="*/ 6371 w 49970"/>
                <a:gd name="connsiteY0" fmla="*/ 59540 h 49970"/>
                <a:gd name="connsiteX1" fmla="*/ 1874 w 49970"/>
                <a:gd name="connsiteY1" fmla="*/ 57641 h 49970"/>
                <a:gd name="connsiteX2" fmla="*/ 1874 w 49970"/>
                <a:gd name="connsiteY2" fmla="*/ 48546 h 49970"/>
                <a:gd name="connsiteX3" fmla="*/ 48446 w 49970"/>
                <a:gd name="connsiteY3" fmla="*/ 1874 h 49970"/>
                <a:gd name="connsiteX4" fmla="*/ 57441 w 49970"/>
                <a:gd name="connsiteY4" fmla="*/ 1874 h 49970"/>
                <a:gd name="connsiteX5" fmla="*/ 57441 w 49970"/>
                <a:gd name="connsiteY5" fmla="*/ 10969 h 49970"/>
                <a:gd name="connsiteX6" fmla="*/ 10868 w 49970"/>
                <a:gd name="connsiteY6" fmla="*/ 57641 h 49970"/>
                <a:gd name="connsiteX7" fmla="*/ 6371 w 49970"/>
                <a:gd name="connsiteY7" fmla="*/ 59540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70" h="49970">
                  <a:moveTo>
                    <a:pt x="6371" y="59540"/>
                  </a:moveTo>
                  <a:cubicBezTo>
                    <a:pt x="4772" y="59540"/>
                    <a:pt x="3073" y="58940"/>
                    <a:pt x="1874" y="57641"/>
                  </a:cubicBezTo>
                  <a:cubicBezTo>
                    <a:pt x="-625" y="55143"/>
                    <a:pt x="-625" y="51045"/>
                    <a:pt x="1874" y="48546"/>
                  </a:cubicBezTo>
                  <a:lnTo>
                    <a:pt x="48446" y="1874"/>
                  </a:lnTo>
                  <a:cubicBezTo>
                    <a:pt x="50945" y="-625"/>
                    <a:pt x="54943" y="-625"/>
                    <a:pt x="57441" y="1874"/>
                  </a:cubicBezTo>
                  <a:cubicBezTo>
                    <a:pt x="59940" y="4372"/>
                    <a:pt x="59940" y="8470"/>
                    <a:pt x="57441" y="10969"/>
                  </a:cubicBezTo>
                  <a:lnTo>
                    <a:pt x="10868" y="57641"/>
                  </a:lnTo>
                  <a:cubicBezTo>
                    <a:pt x="9669" y="58940"/>
                    <a:pt x="7970" y="59540"/>
                    <a:pt x="6371" y="5954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B4A2A5D-A389-4A81-8D01-9F32C9308ECE}"/>
                </a:ext>
              </a:extLst>
            </p:cNvPr>
            <p:cNvSpPr/>
            <p:nvPr/>
          </p:nvSpPr>
          <p:spPr>
            <a:xfrm>
              <a:off x="9022724" y="3938136"/>
              <a:ext cx="89947" cy="89947"/>
            </a:xfrm>
            <a:custGeom>
              <a:avLst/>
              <a:gdLst>
                <a:gd name="connsiteX0" fmla="*/ 6371 w 89947"/>
                <a:gd name="connsiteY0" fmla="*/ 92321 h 89947"/>
                <a:gd name="connsiteX1" fmla="*/ 1874 w 89947"/>
                <a:gd name="connsiteY1" fmla="*/ 90422 h 89947"/>
                <a:gd name="connsiteX2" fmla="*/ 1874 w 89947"/>
                <a:gd name="connsiteY2" fmla="*/ 81427 h 89947"/>
                <a:gd name="connsiteX3" fmla="*/ 81427 w 89947"/>
                <a:gd name="connsiteY3" fmla="*/ 1874 h 89947"/>
                <a:gd name="connsiteX4" fmla="*/ 90522 w 89947"/>
                <a:gd name="connsiteY4" fmla="*/ 1874 h 89947"/>
                <a:gd name="connsiteX5" fmla="*/ 90522 w 89947"/>
                <a:gd name="connsiteY5" fmla="*/ 10869 h 89947"/>
                <a:gd name="connsiteX6" fmla="*/ 10968 w 89947"/>
                <a:gd name="connsiteY6" fmla="*/ 90422 h 89947"/>
                <a:gd name="connsiteX7" fmla="*/ 6371 w 89947"/>
                <a:gd name="connsiteY7" fmla="*/ 92321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947" h="89947">
                  <a:moveTo>
                    <a:pt x="6371" y="92321"/>
                  </a:moveTo>
                  <a:cubicBezTo>
                    <a:pt x="4772" y="92321"/>
                    <a:pt x="3073" y="91721"/>
                    <a:pt x="1874" y="90422"/>
                  </a:cubicBezTo>
                  <a:cubicBezTo>
                    <a:pt x="-625" y="87923"/>
                    <a:pt x="-625" y="83926"/>
                    <a:pt x="1874" y="81427"/>
                  </a:cubicBezTo>
                  <a:lnTo>
                    <a:pt x="81427" y="1874"/>
                  </a:lnTo>
                  <a:cubicBezTo>
                    <a:pt x="83925" y="-625"/>
                    <a:pt x="88023" y="-625"/>
                    <a:pt x="90522" y="1874"/>
                  </a:cubicBezTo>
                  <a:cubicBezTo>
                    <a:pt x="93020" y="4372"/>
                    <a:pt x="93020" y="8370"/>
                    <a:pt x="90522" y="10869"/>
                  </a:cubicBezTo>
                  <a:lnTo>
                    <a:pt x="10968" y="90422"/>
                  </a:lnTo>
                  <a:cubicBezTo>
                    <a:pt x="9669" y="91721"/>
                    <a:pt x="7970" y="92321"/>
                    <a:pt x="6371" y="9232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6" name="Group 955">
            <a:extLst>
              <a:ext uri="{FF2B5EF4-FFF2-40B4-BE49-F238E27FC236}">
                <a16:creationId xmlns:a16="http://schemas.microsoft.com/office/drawing/2014/main" id="{1ADD97D3-6356-45C8-BA44-86C69F43BC2A}"/>
              </a:ext>
            </a:extLst>
          </p:cNvPr>
          <p:cNvGrpSpPr/>
          <p:nvPr/>
        </p:nvGrpSpPr>
        <p:grpSpPr>
          <a:xfrm>
            <a:off x="9862705" y="3685260"/>
            <a:ext cx="465126" cy="459730"/>
            <a:chOff x="9862705" y="3685260"/>
            <a:chExt cx="465126" cy="459730"/>
          </a:xfrm>
          <a:solidFill>
            <a:srgbClr val="FFFFFF"/>
          </a:solidFill>
        </p:grpSpPr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0F91F465-8777-4E15-9328-D8E1EE1DA1E1}"/>
                </a:ext>
              </a:extLst>
            </p:cNvPr>
            <p:cNvSpPr/>
            <p:nvPr/>
          </p:nvSpPr>
          <p:spPr>
            <a:xfrm>
              <a:off x="9995526" y="3685260"/>
              <a:ext cx="329806" cy="459730"/>
            </a:xfrm>
            <a:custGeom>
              <a:avLst/>
              <a:gdLst>
                <a:gd name="connsiteX0" fmla="*/ 292428 w 329806"/>
                <a:gd name="connsiteY0" fmla="*/ 464327 h 459729"/>
                <a:gd name="connsiteX1" fmla="*/ 40277 w 329806"/>
                <a:gd name="connsiteY1" fmla="*/ 464327 h 459729"/>
                <a:gd name="connsiteX2" fmla="*/ 6697 w 329806"/>
                <a:gd name="connsiteY2" fmla="*/ 446338 h 459729"/>
                <a:gd name="connsiteX3" fmla="*/ 8495 w 329806"/>
                <a:gd name="connsiteY3" fmla="*/ 437443 h 459729"/>
                <a:gd name="connsiteX4" fmla="*/ 17390 w 329806"/>
                <a:gd name="connsiteY4" fmla="*/ 439242 h 459729"/>
                <a:gd name="connsiteX5" fmla="*/ 40277 w 329806"/>
                <a:gd name="connsiteY5" fmla="*/ 451535 h 459729"/>
                <a:gd name="connsiteX6" fmla="*/ 292428 w 329806"/>
                <a:gd name="connsiteY6" fmla="*/ 451535 h 459729"/>
                <a:gd name="connsiteX7" fmla="*/ 319812 w 329806"/>
                <a:gd name="connsiteY7" fmla="*/ 424151 h 459729"/>
                <a:gd name="connsiteX8" fmla="*/ 319812 w 329806"/>
                <a:gd name="connsiteY8" fmla="*/ 315015 h 459729"/>
                <a:gd name="connsiteX9" fmla="*/ 319912 w 329806"/>
                <a:gd name="connsiteY9" fmla="*/ 314815 h 459729"/>
                <a:gd name="connsiteX10" fmla="*/ 326308 w 329806"/>
                <a:gd name="connsiteY10" fmla="*/ 308619 h 459729"/>
                <a:gd name="connsiteX11" fmla="*/ 332705 w 329806"/>
                <a:gd name="connsiteY11" fmla="*/ 315015 h 459729"/>
                <a:gd name="connsiteX12" fmla="*/ 332705 w 329806"/>
                <a:gd name="connsiteY12" fmla="*/ 424151 h 459729"/>
                <a:gd name="connsiteX13" fmla="*/ 292428 w 329806"/>
                <a:gd name="connsiteY13" fmla="*/ 464327 h 459729"/>
                <a:gd name="connsiteX14" fmla="*/ 6496 w 329806"/>
                <a:gd name="connsiteY14" fmla="*/ 431147 h 459729"/>
                <a:gd name="connsiteX15" fmla="*/ 6496 w 329806"/>
                <a:gd name="connsiteY15" fmla="*/ 431147 h 459729"/>
                <a:gd name="connsiteX16" fmla="*/ 0 w 329806"/>
                <a:gd name="connsiteY16" fmla="*/ 424850 h 459729"/>
                <a:gd name="connsiteX17" fmla="*/ 6296 w 329806"/>
                <a:gd name="connsiteY17" fmla="*/ 418354 h 459729"/>
                <a:gd name="connsiteX18" fmla="*/ 6496 w 329806"/>
                <a:gd name="connsiteY18" fmla="*/ 418354 h 459729"/>
                <a:gd name="connsiteX19" fmla="*/ 12793 w 329806"/>
                <a:gd name="connsiteY19" fmla="*/ 424651 h 459729"/>
                <a:gd name="connsiteX20" fmla="*/ 6496 w 329806"/>
                <a:gd name="connsiteY20" fmla="*/ 431147 h 459729"/>
                <a:gd name="connsiteX21" fmla="*/ 6496 w 329806"/>
                <a:gd name="connsiteY21" fmla="*/ 431147 h 459729"/>
                <a:gd name="connsiteX22" fmla="*/ 6396 w 329806"/>
                <a:gd name="connsiteY22" fmla="*/ 411958 h 459729"/>
                <a:gd name="connsiteX23" fmla="*/ 0 w 329806"/>
                <a:gd name="connsiteY23" fmla="*/ 405562 h 459729"/>
                <a:gd name="connsiteX24" fmla="*/ 0 w 329806"/>
                <a:gd name="connsiteY24" fmla="*/ 213674 h 459729"/>
                <a:gd name="connsiteX25" fmla="*/ 6396 w 329806"/>
                <a:gd name="connsiteY25" fmla="*/ 207278 h 459729"/>
                <a:gd name="connsiteX26" fmla="*/ 12793 w 329806"/>
                <a:gd name="connsiteY26" fmla="*/ 213674 h 459729"/>
                <a:gd name="connsiteX27" fmla="*/ 12793 w 329806"/>
                <a:gd name="connsiteY27" fmla="*/ 405562 h 459729"/>
                <a:gd name="connsiteX28" fmla="*/ 6396 w 329806"/>
                <a:gd name="connsiteY28" fmla="*/ 411958 h 459729"/>
                <a:gd name="connsiteX29" fmla="*/ 326308 w 329806"/>
                <a:gd name="connsiteY29" fmla="*/ 302222 h 459729"/>
                <a:gd name="connsiteX30" fmla="*/ 319812 w 329806"/>
                <a:gd name="connsiteY30" fmla="*/ 295826 h 459729"/>
                <a:gd name="connsiteX31" fmla="*/ 319812 w 329806"/>
                <a:gd name="connsiteY31" fmla="*/ 103939 h 459729"/>
                <a:gd name="connsiteX32" fmla="*/ 326308 w 329806"/>
                <a:gd name="connsiteY32" fmla="*/ 97543 h 459729"/>
                <a:gd name="connsiteX33" fmla="*/ 332705 w 329806"/>
                <a:gd name="connsiteY33" fmla="*/ 103939 h 459729"/>
                <a:gd name="connsiteX34" fmla="*/ 332705 w 329806"/>
                <a:gd name="connsiteY34" fmla="*/ 295826 h 459729"/>
                <a:gd name="connsiteX35" fmla="*/ 326308 w 329806"/>
                <a:gd name="connsiteY35" fmla="*/ 302222 h 459729"/>
                <a:gd name="connsiteX36" fmla="*/ 6396 w 329806"/>
                <a:gd name="connsiteY36" fmla="*/ 200882 h 459729"/>
                <a:gd name="connsiteX37" fmla="*/ 0 w 329806"/>
                <a:gd name="connsiteY37" fmla="*/ 194486 h 459729"/>
                <a:gd name="connsiteX38" fmla="*/ 0 w 329806"/>
                <a:gd name="connsiteY38" fmla="*/ 40276 h 459729"/>
                <a:gd name="connsiteX39" fmla="*/ 40277 w 329806"/>
                <a:gd name="connsiteY39" fmla="*/ 0 h 459729"/>
                <a:gd name="connsiteX40" fmla="*/ 228766 w 329806"/>
                <a:gd name="connsiteY40" fmla="*/ 0 h 459729"/>
                <a:gd name="connsiteX41" fmla="*/ 235162 w 329806"/>
                <a:gd name="connsiteY41" fmla="*/ 6396 h 459729"/>
                <a:gd name="connsiteX42" fmla="*/ 228766 w 329806"/>
                <a:gd name="connsiteY42" fmla="*/ 12792 h 459729"/>
                <a:gd name="connsiteX43" fmla="*/ 40277 w 329806"/>
                <a:gd name="connsiteY43" fmla="*/ 12792 h 459729"/>
                <a:gd name="connsiteX44" fmla="*/ 12793 w 329806"/>
                <a:gd name="connsiteY44" fmla="*/ 40276 h 459729"/>
                <a:gd name="connsiteX45" fmla="*/ 12793 w 329806"/>
                <a:gd name="connsiteY45" fmla="*/ 194286 h 459729"/>
                <a:gd name="connsiteX46" fmla="*/ 12893 w 329806"/>
                <a:gd name="connsiteY46" fmla="*/ 194486 h 459729"/>
                <a:gd name="connsiteX47" fmla="*/ 6396 w 329806"/>
                <a:gd name="connsiteY47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329806" h="459729">
                  <a:moveTo>
                    <a:pt x="292428" y="464327"/>
                  </a:moveTo>
                  <a:lnTo>
                    <a:pt x="40277" y="464327"/>
                  </a:lnTo>
                  <a:cubicBezTo>
                    <a:pt x="26784" y="464327"/>
                    <a:pt x="14192" y="457531"/>
                    <a:pt x="6697" y="446338"/>
                  </a:cubicBezTo>
                  <a:cubicBezTo>
                    <a:pt x="4798" y="443440"/>
                    <a:pt x="5597" y="439442"/>
                    <a:pt x="8495" y="437443"/>
                  </a:cubicBezTo>
                  <a:cubicBezTo>
                    <a:pt x="11393" y="435544"/>
                    <a:pt x="15491" y="436444"/>
                    <a:pt x="17390" y="439242"/>
                  </a:cubicBezTo>
                  <a:cubicBezTo>
                    <a:pt x="22487" y="446937"/>
                    <a:pt x="31082" y="451535"/>
                    <a:pt x="40277" y="451535"/>
                  </a:cubicBezTo>
                  <a:lnTo>
                    <a:pt x="292428" y="451535"/>
                  </a:lnTo>
                  <a:cubicBezTo>
                    <a:pt x="307519" y="451435"/>
                    <a:pt x="319812" y="439142"/>
                    <a:pt x="319812" y="424151"/>
                  </a:cubicBezTo>
                  <a:lnTo>
                    <a:pt x="319812" y="315015"/>
                  </a:lnTo>
                  <a:cubicBezTo>
                    <a:pt x="319812" y="314915"/>
                    <a:pt x="319912" y="314915"/>
                    <a:pt x="319912" y="314815"/>
                  </a:cubicBezTo>
                  <a:cubicBezTo>
                    <a:pt x="319912" y="311417"/>
                    <a:pt x="322810" y="308619"/>
                    <a:pt x="326308" y="308619"/>
                  </a:cubicBezTo>
                  <a:cubicBezTo>
                    <a:pt x="329806" y="308619"/>
                    <a:pt x="332705" y="311417"/>
                    <a:pt x="332705" y="315015"/>
                  </a:cubicBezTo>
                  <a:lnTo>
                    <a:pt x="332705" y="424151"/>
                  </a:lnTo>
                  <a:cubicBezTo>
                    <a:pt x="332705" y="446238"/>
                    <a:pt x="314616" y="464327"/>
                    <a:pt x="292428" y="464327"/>
                  </a:cubicBezTo>
                  <a:close/>
                  <a:moveTo>
                    <a:pt x="6496" y="431147"/>
                  </a:moveTo>
                  <a:lnTo>
                    <a:pt x="6496" y="431147"/>
                  </a:lnTo>
                  <a:cubicBezTo>
                    <a:pt x="2998" y="431147"/>
                    <a:pt x="100" y="428348"/>
                    <a:pt x="0" y="424850"/>
                  </a:cubicBezTo>
                  <a:cubicBezTo>
                    <a:pt x="0" y="421352"/>
                    <a:pt x="2799" y="418354"/>
                    <a:pt x="6296" y="418354"/>
                  </a:cubicBezTo>
                  <a:lnTo>
                    <a:pt x="6496" y="418354"/>
                  </a:lnTo>
                  <a:cubicBezTo>
                    <a:pt x="9894" y="418354"/>
                    <a:pt x="12793" y="421153"/>
                    <a:pt x="12793" y="424651"/>
                  </a:cubicBezTo>
                  <a:cubicBezTo>
                    <a:pt x="12893" y="428149"/>
                    <a:pt x="10094" y="431047"/>
                    <a:pt x="6496" y="431147"/>
                  </a:cubicBezTo>
                  <a:lnTo>
                    <a:pt x="6496" y="431147"/>
                  </a:lnTo>
                  <a:close/>
                  <a:moveTo>
                    <a:pt x="6396" y="411958"/>
                  </a:moveTo>
                  <a:cubicBezTo>
                    <a:pt x="2899" y="411958"/>
                    <a:pt x="0" y="409060"/>
                    <a:pt x="0" y="405562"/>
                  </a:cubicBezTo>
                  <a:lnTo>
                    <a:pt x="0" y="213674"/>
                  </a:lnTo>
                  <a:cubicBezTo>
                    <a:pt x="0" y="210077"/>
                    <a:pt x="2899" y="207278"/>
                    <a:pt x="6396" y="207278"/>
                  </a:cubicBezTo>
                  <a:cubicBezTo>
                    <a:pt x="9994" y="207278"/>
                    <a:pt x="12793" y="210077"/>
                    <a:pt x="12793" y="213674"/>
                  </a:cubicBezTo>
                  <a:lnTo>
                    <a:pt x="12793" y="405562"/>
                  </a:lnTo>
                  <a:cubicBezTo>
                    <a:pt x="12793" y="409060"/>
                    <a:pt x="9994" y="411958"/>
                    <a:pt x="6396" y="411958"/>
                  </a:cubicBezTo>
                  <a:close/>
                  <a:moveTo>
                    <a:pt x="326308" y="302222"/>
                  </a:moveTo>
                  <a:cubicBezTo>
                    <a:pt x="322711" y="302222"/>
                    <a:pt x="319812" y="299324"/>
                    <a:pt x="319812" y="295826"/>
                  </a:cubicBezTo>
                  <a:lnTo>
                    <a:pt x="319812" y="103939"/>
                  </a:lnTo>
                  <a:cubicBezTo>
                    <a:pt x="319812" y="100341"/>
                    <a:pt x="322711" y="97543"/>
                    <a:pt x="326308" y="97543"/>
                  </a:cubicBezTo>
                  <a:cubicBezTo>
                    <a:pt x="329806" y="97543"/>
                    <a:pt x="332705" y="100341"/>
                    <a:pt x="332705" y="103939"/>
                  </a:cubicBezTo>
                  <a:lnTo>
                    <a:pt x="332705" y="295826"/>
                  </a:lnTo>
                  <a:cubicBezTo>
                    <a:pt x="332705" y="299324"/>
                    <a:pt x="329806" y="302222"/>
                    <a:pt x="326308" y="302222"/>
                  </a:cubicBezTo>
                  <a:close/>
                  <a:moveTo>
                    <a:pt x="6396" y="200882"/>
                  </a:moveTo>
                  <a:cubicBezTo>
                    <a:pt x="2899" y="200882"/>
                    <a:pt x="0" y="197984"/>
                    <a:pt x="0" y="194486"/>
                  </a:cubicBezTo>
                  <a:lnTo>
                    <a:pt x="0" y="40276"/>
                  </a:lnTo>
                  <a:cubicBezTo>
                    <a:pt x="0" y="18089"/>
                    <a:pt x="18089" y="0"/>
                    <a:pt x="40277" y="0"/>
                  </a:cubicBezTo>
                  <a:lnTo>
                    <a:pt x="228766" y="0"/>
                  </a:lnTo>
                  <a:cubicBezTo>
                    <a:pt x="232363" y="0"/>
                    <a:pt x="235162" y="2898"/>
                    <a:pt x="235162" y="6396"/>
                  </a:cubicBezTo>
                  <a:cubicBezTo>
                    <a:pt x="235162" y="9994"/>
                    <a:pt x="232363" y="12792"/>
                    <a:pt x="228766" y="12792"/>
                  </a:cubicBezTo>
                  <a:lnTo>
                    <a:pt x="40277" y="12792"/>
                  </a:lnTo>
                  <a:cubicBezTo>
                    <a:pt x="25185" y="12892"/>
                    <a:pt x="12893" y="25185"/>
                    <a:pt x="12793" y="40276"/>
                  </a:cubicBezTo>
                  <a:lnTo>
                    <a:pt x="12793" y="194286"/>
                  </a:lnTo>
                  <a:cubicBezTo>
                    <a:pt x="12893" y="194386"/>
                    <a:pt x="12893" y="194386"/>
                    <a:pt x="12893" y="194486"/>
                  </a:cubicBezTo>
                  <a:cubicBezTo>
                    <a:pt x="12893" y="197984"/>
                    <a:pt x="9994" y="200882"/>
                    <a:pt x="639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32BFA72-C59A-4FA2-9F91-2B623734EB10}"/>
                </a:ext>
              </a:extLst>
            </p:cNvPr>
            <p:cNvSpPr/>
            <p:nvPr/>
          </p:nvSpPr>
          <p:spPr>
            <a:xfrm>
              <a:off x="10217896" y="3688358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8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3 w 109935"/>
                <a:gd name="connsiteY6" fmla="*/ 6396 h 99941"/>
                <a:gd name="connsiteX7" fmla="*/ 12793 w 109935"/>
                <a:gd name="connsiteY7" fmla="*/ 10694 h 99941"/>
                <a:gd name="connsiteX8" fmla="*/ 13292 w 109935"/>
                <a:gd name="connsiteY8" fmla="*/ 10194 h 99941"/>
                <a:gd name="connsiteX9" fmla="*/ 22287 w 109935"/>
                <a:gd name="connsiteY9" fmla="*/ 10194 h 99941"/>
                <a:gd name="connsiteX10" fmla="*/ 108337 w 109935"/>
                <a:gd name="connsiteY10" fmla="*/ 96243 h 99941"/>
                <a:gd name="connsiteX11" fmla="*/ 109736 w 109935"/>
                <a:gd name="connsiteY11" fmla="*/ 103239 h 99941"/>
                <a:gd name="connsiteX12" fmla="*/ 103839 w 109935"/>
                <a:gd name="connsiteY12" fmla="*/ 107237 h 99941"/>
                <a:gd name="connsiteX13" fmla="*/ 12793 w 109935"/>
                <a:gd name="connsiteY13" fmla="*/ 94444 h 99941"/>
                <a:gd name="connsiteX14" fmla="*/ 88448 w 109935"/>
                <a:gd name="connsiteY14" fmla="*/ 94444 h 99941"/>
                <a:gd name="connsiteX15" fmla="*/ 13292 w 109935"/>
                <a:gd name="connsiteY15" fmla="*/ 19289 h 99941"/>
                <a:gd name="connsiteX16" fmla="*/ 13192 w 109935"/>
                <a:gd name="connsiteY16" fmla="*/ 19189 h 99941"/>
                <a:gd name="connsiteX17" fmla="*/ 12793 w 109935"/>
                <a:gd name="connsiteY17" fmla="*/ 18689 h 99941"/>
                <a:gd name="connsiteX18" fmla="*/ 12793 w 109935"/>
                <a:gd name="connsiteY18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8" y="107237"/>
                    <a:pt x="3098" y="106537"/>
                    <a:pt x="1899" y="105338"/>
                  </a:cubicBezTo>
                  <a:cubicBezTo>
                    <a:pt x="700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10694"/>
                  </a:lnTo>
                  <a:cubicBezTo>
                    <a:pt x="12893" y="10594"/>
                    <a:pt x="13092" y="10394"/>
                    <a:pt x="132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337" y="96243"/>
                  </a:lnTo>
                  <a:cubicBezTo>
                    <a:pt x="110236" y="98142"/>
                    <a:pt x="110735" y="100841"/>
                    <a:pt x="109736" y="103239"/>
                  </a:cubicBezTo>
                  <a:cubicBezTo>
                    <a:pt x="108836" y="105638"/>
                    <a:pt x="106438" y="107237"/>
                    <a:pt x="103839" y="107237"/>
                  </a:cubicBezTo>
                  <a:close/>
                  <a:moveTo>
                    <a:pt x="12793" y="94444"/>
                  </a:moveTo>
                  <a:lnTo>
                    <a:pt x="88448" y="94444"/>
                  </a:lnTo>
                  <a:lnTo>
                    <a:pt x="13292" y="19289"/>
                  </a:lnTo>
                  <a:cubicBezTo>
                    <a:pt x="13292" y="19189"/>
                    <a:pt x="13192" y="19189"/>
                    <a:pt x="13192" y="19189"/>
                  </a:cubicBezTo>
                  <a:cubicBezTo>
                    <a:pt x="13092" y="18989"/>
                    <a:pt x="12893" y="18889"/>
                    <a:pt x="12793" y="18689"/>
                  </a:cubicBezTo>
                  <a:lnTo>
                    <a:pt x="12793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0B731C92-85DA-400B-897C-E9BC9D97DAB7}"/>
                </a:ext>
              </a:extLst>
            </p:cNvPr>
            <p:cNvSpPr/>
            <p:nvPr/>
          </p:nvSpPr>
          <p:spPr>
            <a:xfrm>
              <a:off x="9895985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C2C9FA2D-718C-4330-9722-E4FC0B28C257}"/>
                </a:ext>
              </a:extLst>
            </p:cNvPr>
            <p:cNvSpPr/>
            <p:nvPr/>
          </p:nvSpPr>
          <p:spPr>
            <a:xfrm>
              <a:off x="9907179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62B14412-1E31-4CA6-96AB-7CFC174B23B6}"/>
                </a:ext>
              </a:extLst>
            </p:cNvPr>
            <p:cNvSpPr/>
            <p:nvPr/>
          </p:nvSpPr>
          <p:spPr>
            <a:xfrm>
              <a:off x="9920371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1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1" y="26584"/>
                    <a:pt x="30781" y="21687"/>
                  </a:cubicBezTo>
                  <a:cubicBezTo>
                    <a:pt x="30781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CEAC38E3-6414-4B9E-96F1-0BB3B1FDEA3E}"/>
                </a:ext>
              </a:extLst>
            </p:cNvPr>
            <p:cNvSpPr/>
            <p:nvPr/>
          </p:nvSpPr>
          <p:spPr>
            <a:xfrm>
              <a:off x="9862705" y="390792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01AE3218-4981-4FD6-BDD6-DCBFAB836DC7}"/>
                </a:ext>
              </a:extLst>
            </p:cNvPr>
            <p:cNvSpPr/>
            <p:nvPr/>
          </p:nvSpPr>
          <p:spPr>
            <a:xfrm>
              <a:off x="9879195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5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5605655A-96A0-4211-AD24-0906B113A01A}"/>
                </a:ext>
              </a:extLst>
            </p:cNvPr>
            <p:cNvSpPr/>
            <p:nvPr/>
          </p:nvSpPr>
          <p:spPr>
            <a:xfrm>
              <a:off x="9916390" y="3940847"/>
              <a:ext cx="59965" cy="59965"/>
            </a:xfrm>
            <a:custGeom>
              <a:avLst/>
              <a:gdLst>
                <a:gd name="connsiteX0" fmla="*/ 30964 w 59964"/>
                <a:gd name="connsiteY0" fmla="*/ 61926 h 59964"/>
                <a:gd name="connsiteX1" fmla="*/ 13275 w 59964"/>
                <a:gd name="connsiteY1" fmla="*/ 56330 h 59964"/>
                <a:gd name="connsiteX2" fmla="*/ 482 w 59964"/>
                <a:gd name="connsiteY2" fmla="*/ 36341 h 59964"/>
                <a:gd name="connsiteX3" fmla="*/ 25568 w 59964"/>
                <a:gd name="connsiteY3" fmla="*/ 462 h 59964"/>
                <a:gd name="connsiteX4" fmla="*/ 48754 w 59964"/>
                <a:gd name="connsiteY4" fmla="*/ 5559 h 59964"/>
                <a:gd name="connsiteX5" fmla="*/ 61546 w 59964"/>
                <a:gd name="connsiteY5" fmla="*/ 25548 h 59964"/>
                <a:gd name="connsiteX6" fmla="*/ 61546 w 59964"/>
                <a:gd name="connsiteY6" fmla="*/ 25548 h 59964"/>
                <a:gd name="connsiteX7" fmla="*/ 36462 w 59964"/>
                <a:gd name="connsiteY7" fmla="*/ 61426 h 59964"/>
                <a:gd name="connsiteX8" fmla="*/ 30964 w 59964"/>
                <a:gd name="connsiteY8" fmla="*/ 61926 h 59964"/>
                <a:gd name="connsiteX9" fmla="*/ 31064 w 59964"/>
                <a:gd name="connsiteY9" fmla="*/ 12655 h 59964"/>
                <a:gd name="connsiteX10" fmla="*/ 27866 w 59964"/>
                <a:gd name="connsiteY10" fmla="*/ 12955 h 59964"/>
                <a:gd name="connsiteX11" fmla="*/ 13175 w 59964"/>
                <a:gd name="connsiteY11" fmla="*/ 34043 h 59964"/>
                <a:gd name="connsiteX12" fmla="*/ 20671 w 59964"/>
                <a:gd name="connsiteY12" fmla="*/ 45736 h 59964"/>
                <a:gd name="connsiteX13" fmla="*/ 34263 w 59964"/>
                <a:gd name="connsiteY13" fmla="*/ 48734 h 59964"/>
                <a:gd name="connsiteX14" fmla="*/ 48954 w 59964"/>
                <a:gd name="connsiteY14" fmla="*/ 27646 h 59964"/>
                <a:gd name="connsiteX15" fmla="*/ 41459 w 59964"/>
                <a:gd name="connsiteY15" fmla="*/ 15953 h 59964"/>
                <a:gd name="connsiteX16" fmla="*/ 31064 w 59964"/>
                <a:gd name="connsiteY16" fmla="*/ 126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59964">
                  <a:moveTo>
                    <a:pt x="30964" y="61926"/>
                  </a:moveTo>
                  <a:cubicBezTo>
                    <a:pt x="24668" y="61926"/>
                    <a:pt x="18572" y="60027"/>
                    <a:pt x="13275" y="56330"/>
                  </a:cubicBezTo>
                  <a:cubicBezTo>
                    <a:pt x="6479" y="51632"/>
                    <a:pt x="1982" y="44437"/>
                    <a:pt x="482" y="36341"/>
                  </a:cubicBezTo>
                  <a:cubicBezTo>
                    <a:pt x="-2516" y="19551"/>
                    <a:pt x="8778" y="3461"/>
                    <a:pt x="25568" y="462"/>
                  </a:cubicBezTo>
                  <a:cubicBezTo>
                    <a:pt x="33663" y="-937"/>
                    <a:pt x="41958" y="862"/>
                    <a:pt x="48754" y="5559"/>
                  </a:cubicBezTo>
                  <a:cubicBezTo>
                    <a:pt x="55550" y="10257"/>
                    <a:pt x="60048" y="17452"/>
                    <a:pt x="61546" y="25548"/>
                  </a:cubicBezTo>
                  <a:lnTo>
                    <a:pt x="61546" y="25548"/>
                  </a:lnTo>
                  <a:cubicBezTo>
                    <a:pt x="64545" y="42338"/>
                    <a:pt x="53252" y="58428"/>
                    <a:pt x="36462" y="61426"/>
                  </a:cubicBezTo>
                  <a:cubicBezTo>
                    <a:pt x="34662" y="61726"/>
                    <a:pt x="32863" y="61926"/>
                    <a:pt x="30964" y="61926"/>
                  </a:cubicBezTo>
                  <a:close/>
                  <a:moveTo>
                    <a:pt x="31064" y="12655"/>
                  </a:moveTo>
                  <a:cubicBezTo>
                    <a:pt x="29965" y="12655"/>
                    <a:pt x="28966" y="12755"/>
                    <a:pt x="27866" y="12955"/>
                  </a:cubicBezTo>
                  <a:cubicBezTo>
                    <a:pt x="17972" y="14754"/>
                    <a:pt x="11376" y="24148"/>
                    <a:pt x="13175" y="34043"/>
                  </a:cubicBezTo>
                  <a:cubicBezTo>
                    <a:pt x="13975" y="38840"/>
                    <a:pt x="16673" y="43037"/>
                    <a:pt x="20671" y="45736"/>
                  </a:cubicBezTo>
                  <a:cubicBezTo>
                    <a:pt x="24668" y="48534"/>
                    <a:pt x="29466" y="49533"/>
                    <a:pt x="34263" y="48734"/>
                  </a:cubicBezTo>
                  <a:cubicBezTo>
                    <a:pt x="44157" y="46935"/>
                    <a:pt x="50753" y="37541"/>
                    <a:pt x="48954" y="27646"/>
                  </a:cubicBezTo>
                  <a:cubicBezTo>
                    <a:pt x="48155" y="22849"/>
                    <a:pt x="45456" y="18652"/>
                    <a:pt x="41459" y="15953"/>
                  </a:cubicBezTo>
                  <a:cubicBezTo>
                    <a:pt x="38361" y="13855"/>
                    <a:pt x="34762" y="12655"/>
                    <a:pt x="31064" y="126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E2ED6AA6-022D-4A4D-B34B-55BEBE55BAB3}"/>
                </a:ext>
              </a:extLst>
            </p:cNvPr>
            <p:cNvSpPr/>
            <p:nvPr/>
          </p:nvSpPr>
          <p:spPr>
            <a:xfrm>
              <a:off x="9909802" y="402778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869 w 19988"/>
                <a:gd name="connsiteY4" fmla="*/ 1874 h 19988"/>
                <a:gd name="connsiteX5" fmla="*/ 26760 w 19988"/>
                <a:gd name="connsiteY5" fmla="*/ 17765 h 19988"/>
                <a:gd name="connsiteX6" fmla="*/ 26760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370" y="-625"/>
                    <a:pt x="10869" y="1874"/>
                  </a:cubicBezTo>
                  <a:lnTo>
                    <a:pt x="26760" y="17765"/>
                  </a:lnTo>
                  <a:cubicBezTo>
                    <a:pt x="29258" y="20263"/>
                    <a:pt x="29258" y="24261"/>
                    <a:pt x="26760" y="26759"/>
                  </a:cubicBezTo>
                  <a:cubicBezTo>
                    <a:pt x="25561" y="27958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56557105-B7FF-4411-A3C0-273C5D206AB2}"/>
                </a:ext>
              </a:extLst>
            </p:cNvPr>
            <p:cNvSpPr/>
            <p:nvPr/>
          </p:nvSpPr>
          <p:spPr>
            <a:xfrm>
              <a:off x="9909802" y="402778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760 w 19988"/>
                <a:gd name="connsiteY4" fmla="*/ 1874 h 19988"/>
                <a:gd name="connsiteX5" fmla="*/ 26760 w 19988"/>
                <a:gd name="connsiteY5" fmla="*/ 10869 h 19988"/>
                <a:gd name="connsiteX6" fmla="*/ 108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3" y="28658"/>
                    <a:pt x="3074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261" y="-625"/>
                    <a:pt x="26760" y="1874"/>
                  </a:cubicBezTo>
                  <a:cubicBezTo>
                    <a:pt x="29258" y="4372"/>
                    <a:pt x="29258" y="8370"/>
                    <a:pt x="26760" y="10869"/>
                  </a:cubicBezTo>
                  <a:lnTo>
                    <a:pt x="10869" y="26759"/>
                  </a:lnTo>
                  <a:cubicBezTo>
                    <a:pt x="9670" y="27958"/>
                    <a:pt x="8071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15BED000-744B-459B-B40F-E0EC4471CA77}"/>
                </a:ext>
              </a:extLst>
            </p:cNvPr>
            <p:cNvSpPr/>
            <p:nvPr/>
          </p:nvSpPr>
          <p:spPr>
            <a:xfrm>
              <a:off x="10059389" y="3837370"/>
              <a:ext cx="9994" cy="169900"/>
            </a:xfrm>
            <a:custGeom>
              <a:avLst/>
              <a:gdLst>
                <a:gd name="connsiteX0" fmla="*/ 6396 w 9994"/>
                <a:gd name="connsiteY0" fmla="*/ 172699 h 169900"/>
                <a:gd name="connsiteX1" fmla="*/ 0 w 9994"/>
                <a:gd name="connsiteY1" fmla="*/ 166302 h 169900"/>
                <a:gd name="connsiteX2" fmla="*/ 0 w 9994"/>
                <a:gd name="connsiteY2" fmla="*/ 6396 h 169900"/>
                <a:gd name="connsiteX3" fmla="*/ 6396 w 9994"/>
                <a:gd name="connsiteY3" fmla="*/ 0 h 169900"/>
                <a:gd name="connsiteX4" fmla="*/ 12793 w 9994"/>
                <a:gd name="connsiteY4" fmla="*/ 6396 h 169900"/>
                <a:gd name="connsiteX5" fmla="*/ 12793 w 9994"/>
                <a:gd name="connsiteY5" fmla="*/ 166302 h 169900"/>
                <a:gd name="connsiteX6" fmla="*/ 6396 w 9994"/>
                <a:gd name="connsiteY6" fmla="*/ 172699 h 169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169900">
                  <a:moveTo>
                    <a:pt x="6396" y="172699"/>
                  </a:moveTo>
                  <a:cubicBezTo>
                    <a:pt x="2898" y="172699"/>
                    <a:pt x="0" y="169800"/>
                    <a:pt x="0" y="166302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166302"/>
                  </a:lnTo>
                  <a:cubicBezTo>
                    <a:pt x="12793" y="169800"/>
                    <a:pt x="9994" y="172699"/>
                    <a:pt x="6396" y="17269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E7697BE9-BFC6-40BF-8B7E-50F1D3DDECE0}"/>
                </a:ext>
              </a:extLst>
            </p:cNvPr>
            <p:cNvSpPr/>
            <p:nvPr/>
          </p:nvSpPr>
          <p:spPr>
            <a:xfrm>
              <a:off x="10041799" y="3982285"/>
              <a:ext cx="229865" cy="9994"/>
            </a:xfrm>
            <a:custGeom>
              <a:avLst/>
              <a:gdLst>
                <a:gd name="connsiteX0" fmla="*/ 233263 w 229864"/>
                <a:gd name="connsiteY0" fmla="*/ 12792 h 9994"/>
                <a:gd name="connsiteX1" fmla="*/ 6396 w 229864"/>
                <a:gd name="connsiteY1" fmla="*/ 12792 h 9994"/>
                <a:gd name="connsiteX2" fmla="*/ 0 w 229864"/>
                <a:gd name="connsiteY2" fmla="*/ 6396 h 9994"/>
                <a:gd name="connsiteX3" fmla="*/ 6396 w 229864"/>
                <a:gd name="connsiteY3" fmla="*/ 0 h 9994"/>
                <a:gd name="connsiteX4" fmla="*/ 233263 w 229864"/>
                <a:gd name="connsiteY4" fmla="*/ 0 h 9994"/>
                <a:gd name="connsiteX5" fmla="*/ 239659 w 229864"/>
                <a:gd name="connsiteY5" fmla="*/ 6396 h 9994"/>
                <a:gd name="connsiteX6" fmla="*/ 233263 w 22986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64" h="9994">
                  <a:moveTo>
                    <a:pt x="23326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33263" y="0"/>
                  </a:lnTo>
                  <a:cubicBezTo>
                    <a:pt x="236761" y="0"/>
                    <a:pt x="239659" y="2898"/>
                    <a:pt x="239659" y="6396"/>
                  </a:cubicBezTo>
                  <a:cubicBezTo>
                    <a:pt x="239659" y="9894"/>
                    <a:pt x="236861" y="12792"/>
                    <a:pt x="23326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E77FCE44-2BDC-41AF-9AB4-E8A2CDB43FE8}"/>
                </a:ext>
              </a:extLst>
            </p:cNvPr>
            <p:cNvSpPr/>
            <p:nvPr/>
          </p:nvSpPr>
          <p:spPr>
            <a:xfrm>
              <a:off x="10081676" y="3837370"/>
              <a:ext cx="49971" cy="149912"/>
            </a:xfrm>
            <a:custGeom>
              <a:avLst/>
              <a:gdLst>
                <a:gd name="connsiteX0" fmla="*/ 43575 w 49970"/>
                <a:gd name="connsiteY0" fmla="*/ 157707 h 149911"/>
                <a:gd name="connsiteX1" fmla="*/ 6396 w 49970"/>
                <a:gd name="connsiteY1" fmla="*/ 157707 h 149911"/>
                <a:gd name="connsiteX2" fmla="*/ 0 w 49970"/>
                <a:gd name="connsiteY2" fmla="*/ 151311 h 149911"/>
                <a:gd name="connsiteX3" fmla="*/ 0 w 49970"/>
                <a:gd name="connsiteY3" fmla="*/ 6396 h 149911"/>
                <a:gd name="connsiteX4" fmla="*/ 6396 w 49970"/>
                <a:gd name="connsiteY4" fmla="*/ 0 h 149911"/>
                <a:gd name="connsiteX5" fmla="*/ 43575 w 49970"/>
                <a:gd name="connsiteY5" fmla="*/ 0 h 149911"/>
                <a:gd name="connsiteX6" fmla="*/ 49971 w 49970"/>
                <a:gd name="connsiteY6" fmla="*/ 6396 h 149911"/>
                <a:gd name="connsiteX7" fmla="*/ 49971 w 49970"/>
                <a:gd name="connsiteY7" fmla="*/ 151311 h 149911"/>
                <a:gd name="connsiteX8" fmla="*/ 43575 w 49970"/>
                <a:gd name="connsiteY8" fmla="*/ 157707 h 149911"/>
                <a:gd name="connsiteX9" fmla="*/ 12793 w 49970"/>
                <a:gd name="connsiteY9" fmla="*/ 144915 h 149911"/>
                <a:gd name="connsiteX10" fmla="*/ 37178 w 49970"/>
                <a:gd name="connsiteY10" fmla="*/ 144915 h 149911"/>
                <a:gd name="connsiteX11" fmla="*/ 37178 w 49970"/>
                <a:gd name="connsiteY11" fmla="*/ 12792 h 149911"/>
                <a:gd name="connsiteX12" fmla="*/ 12793 w 49970"/>
                <a:gd name="connsiteY12" fmla="*/ 12792 h 149911"/>
                <a:gd name="connsiteX13" fmla="*/ 12793 w 49970"/>
                <a:gd name="connsiteY13" fmla="*/ 144915 h 14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970" h="149911">
                  <a:moveTo>
                    <a:pt x="43575" y="157707"/>
                  </a:moveTo>
                  <a:lnTo>
                    <a:pt x="6396" y="157707"/>
                  </a:lnTo>
                  <a:cubicBezTo>
                    <a:pt x="2899" y="157707"/>
                    <a:pt x="0" y="154809"/>
                    <a:pt x="0" y="151311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lnTo>
                    <a:pt x="43575" y="0"/>
                  </a:lnTo>
                  <a:cubicBezTo>
                    <a:pt x="47073" y="0"/>
                    <a:pt x="49971" y="2898"/>
                    <a:pt x="49971" y="6396"/>
                  </a:cubicBezTo>
                  <a:lnTo>
                    <a:pt x="49971" y="151311"/>
                  </a:lnTo>
                  <a:cubicBezTo>
                    <a:pt x="49971" y="154809"/>
                    <a:pt x="47173" y="157707"/>
                    <a:pt x="43575" y="157707"/>
                  </a:cubicBezTo>
                  <a:close/>
                  <a:moveTo>
                    <a:pt x="12793" y="144915"/>
                  </a:moveTo>
                  <a:lnTo>
                    <a:pt x="37178" y="144915"/>
                  </a:lnTo>
                  <a:lnTo>
                    <a:pt x="37178" y="12792"/>
                  </a:lnTo>
                  <a:lnTo>
                    <a:pt x="12793" y="12792"/>
                  </a:lnTo>
                  <a:lnTo>
                    <a:pt x="12793" y="14491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1A88B374-12D1-41AF-80C2-E778634EDB87}"/>
                </a:ext>
              </a:extLst>
            </p:cNvPr>
            <p:cNvSpPr/>
            <p:nvPr/>
          </p:nvSpPr>
          <p:spPr>
            <a:xfrm>
              <a:off x="10141241" y="3898734"/>
              <a:ext cx="49971" cy="89947"/>
            </a:xfrm>
            <a:custGeom>
              <a:avLst/>
              <a:gdLst>
                <a:gd name="connsiteX0" fmla="*/ 43574 w 49970"/>
                <a:gd name="connsiteY0" fmla="*/ 96343 h 89947"/>
                <a:gd name="connsiteX1" fmla="*/ 6396 w 49970"/>
                <a:gd name="connsiteY1" fmla="*/ 96343 h 89947"/>
                <a:gd name="connsiteX2" fmla="*/ 0 w 49970"/>
                <a:gd name="connsiteY2" fmla="*/ 89947 h 89947"/>
                <a:gd name="connsiteX3" fmla="*/ 0 w 49970"/>
                <a:gd name="connsiteY3" fmla="*/ 6396 h 89947"/>
                <a:gd name="connsiteX4" fmla="*/ 6396 w 49970"/>
                <a:gd name="connsiteY4" fmla="*/ 0 h 89947"/>
                <a:gd name="connsiteX5" fmla="*/ 43574 w 49970"/>
                <a:gd name="connsiteY5" fmla="*/ 0 h 89947"/>
                <a:gd name="connsiteX6" fmla="*/ 49971 w 49970"/>
                <a:gd name="connsiteY6" fmla="*/ 6396 h 89947"/>
                <a:gd name="connsiteX7" fmla="*/ 49971 w 49970"/>
                <a:gd name="connsiteY7" fmla="*/ 89947 h 89947"/>
                <a:gd name="connsiteX8" fmla="*/ 43574 w 49970"/>
                <a:gd name="connsiteY8" fmla="*/ 96343 h 89947"/>
                <a:gd name="connsiteX9" fmla="*/ 12693 w 49970"/>
                <a:gd name="connsiteY9" fmla="*/ 83551 h 89947"/>
                <a:gd name="connsiteX10" fmla="*/ 37178 w 49970"/>
                <a:gd name="connsiteY10" fmla="*/ 83551 h 89947"/>
                <a:gd name="connsiteX11" fmla="*/ 37178 w 49970"/>
                <a:gd name="connsiteY11" fmla="*/ 12792 h 89947"/>
                <a:gd name="connsiteX12" fmla="*/ 12693 w 49970"/>
                <a:gd name="connsiteY12" fmla="*/ 12792 h 89947"/>
                <a:gd name="connsiteX13" fmla="*/ 12693 w 49970"/>
                <a:gd name="connsiteY13" fmla="*/ 83551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970" h="89947">
                  <a:moveTo>
                    <a:pt x="43574" y="96343"/>
                  </a:moveTo>
                  <a:lnTo>
                    <a:pt x="6396" y="96343"/>
                  </a:lnTo>
                  <a:cubicBezTo>
                    <a:pt x="2898" y="96343"/>
                    <a:pt x="0" y="93445"/>
                    <a:pt x="0" y="8994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43574" y="0"/>
                  </a:lnTo>
                  <a:cubicBezTo>
                    <a:pt x="47073" y="0"/>
                    <a:pt x="49971" y="2898"/>
                    <a:pt x="49971" y="6396"/>
                  </a:cubicBezTo>
                  <a:lnTo>
                    <a:pt x="49971" y="89947"/>
                  </a:lnTo>
                  <a:cubicBezTo>
                    <a:pt x="49971" y="93445"/>
                    <a:pt x="47073" y="96343"/>
                    <a:pt x="43574" y="96343"/>
                  </a:cubicBezTo>
                  <a:close/>
                  <a:moveTo>
                    <a:pt x="12693" y="83551"/>
                  </a:moveTo>
                  <a:lnTo>
                    <a:pt x="37178" y="83551"/>
                  </a:lnTo>
                  <a:lnTo>
                    <a:pt x="37178" y="12792"/>
                  </a:lnTo>
                  <a:lnTo>
                    <a:pt x="12693" y="12792"/>
                  </a:lnTo>
                  <a:lnTo>
                    <a:pt x="12693" y="83551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4204780C-D676-49E5-9895-057399030A23}"/>
                </a:ext>
              </a:extLst>
            </p:cNvPr>
            <p:cNvSpPr/>
            <p:nvPr/>
          </p:nvSpPr>
          <p:spPr>
            <a:xfrm>
              <a:off x="10200706" y="3861056"/>
              <a:ext cx="49971" cy="129924"/>
            </a:xfrm>
            <a:custGeom>
              <a:avLst/>
              <a:gdLst>
                <a:gd name="connsiteX0" fmla="*/ 43574 w 49970"/>
                <a:gd name="connsiteY0" fmla="*/ 134021 h 129923"/>
                <a:gd name="connsiteX1" fmla="*/ 6396 w 49970"/>
                <a:gd name="connsiteY1" fmla="*/ 134021 h 129923"/>
                <a:gd name="connsiteX2" fmla="*/ 0 w 49970"/>
                <a:gd name="connsiteY2" fmla="*/ 127625 h 129923"/>
                <a:gd name="connsiteX3" fmla="*/ 0 w 49970"/>
                <a:gd name="connsiteY3" fmla="*/ 6396 h 129923"/>
                <a:gd name="connsiteX4" fmla="*/ 6396 w 49970"/>
                <a:gd name="connsiteY4" fmla="*/ 0 h 129923"/>
                <a:gd name="connsiteX5" fmla="*/ 43574 w 49970"/>
                <a:gd name="connsiteY5" fmla="*/ 0 h 129923"/>
                <a:gd name="connsiteX6" fmla="*/ 49971 w 49970"/>
                <a:gd name="connsiteY6" fmla="*/ 6396 h 129923"/>
                <a:gd name="connsiteX7" fmla="*/ 49971 w 49970"/>
                <a:gd name="connsiteY7" fmla="*/ 127625 h 129923"/>
                <a:gd name="connsiteX8" fmla="*/ 43574 w 49970"/>
                <a:gd name="connsiteY8" fmla="*/ 134021 h 129923"/>
                <a:gd name="connsiteX9" fmla="*/ 12692 w 49970"/>
                <a:gd name="connsiteY9" fmla="*/ 121229 h 129923"/>
                <a:gd name="connsiteX10" fmla="*/ 37078 w 49970"/>
                <a:gd name="connsiteY10" fmla="*/ 121229 h 129923"/>
                <a:gd name="connsiteX11" fmla="*/ 37078 w 49970"/>
                <a:gd name="connsiteY11" fmla="*/ 12792 h 129923"/>
                <a:gd name="connsiteX12" fmla="*/ 12692 w 49970"/>
                <a:gd name="connsiteY12" fmla="*/ 12792 h 129923"/>
                <a:gd name="connsiteX13" fmla="*/ 12692 w 49970"/>
                <a:gd name="connsiteY13" fmla="*/ 121229 h 1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970" h="129923">
                  <a:moveTo>
                    <a:pt x="43574" y="134021"/>
                  </a:moveTo>
                  <a:lnTo>
                    <a:pt x="6396" y="134021"/>
                  </a:lnTo>
                  <a:cubicBezTo>
                    <a:pt x="2898" y="134021"/>
                    <a:pt x="0" y="131123"/>
                    <a:pt x="0" y="127625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43574" y="0"/>
                  </a:lnTo>
                  <a:cubicBezTo>
                    <a:pt x="47072" y="0"/>
                    <a:pt x="49971" y="2898"/>
                    <a:pt x="49971" y="6396"/>
                  </a:cubicBezTo>
                  <a:lnTo>
                    <a:pt x="49971" y="127625"/>
                  </a:lnTo>
                  <a:cubicBezTo>
                    <a:pt x="49971" y="131123"/>
                    <a:pt x="47072" y="134021"/>
                    <a:pt x="43574" y="134021"/>
                  </a:cubicBezTo>
                  <a:close/>
                  <a:moveTo>
                    <a:pt x="12692" y="121229"/>
                  </a:moveTo>
                  <a:lnTo>
                    <a:pt x="37078" y="121229"/>
                  </a:lnTo>
                  <a:lnTo>
                    <a:pt x="37078" y="12792"/>
                  </a:lnTo>
                  <a:lnTo>
                    <a:pt x="12692" y="12792"/>
                  </a:lnTo>
                  <a:lnTo>
                    <a:pt x="12692" y="121229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AC64122F-D032-48EB-9711-2B098FA328E3}"/>
                </a:ext>
              </a:extLst>
            </p:cNvPr>
            <p:cNvSpPr/>
            <p:nvPr/>
          </p:nvSpPr>
          <p:spPr>
            <a:xfrm>
              <a:off x="10141366" y="3904656"/>
              <a:ext cx="29982" cy="29982"/>
            </a:xfrm>
            <a:custGeom>
              <a:avLst/>
              <a:gdLst>
                <a:gd name="connsiteX0" fmla="*/ 6371 w 29982"/>
                <a:gd name="connsiteY0" fmla="*/ 37853 h 29982"/>
                <a:gd name="connsiteX1" fmla="*/ 1874 w 29982"/>
                <a:gd name="connsiteY1" fmla="*/ 35954 h 29982"/>
                <a:gd name="connsiteX2" fmla="*/ 1874 w 29982"/>
                <a:gd name="connsiteY2" fmla="*/ 26959 h 29982"/>
                <a:gd name="connsiteX3" fmla="*/ 26959 w 29982"/>
                <a:gd name="connsiteY3" fmla="*/ 1874 h 29982"/>
                <a:gd name="connsiteX4" fmla="*/ 36054 w 29982"/>
                <a:gd name="connsiteY4" fmla="*/ 1874 h 29982"/>
                <a:gd name="connsiteX5" fmla="*/ 36054 w 29982"/>
                <a:gd name="connsiteY5" fmla="*/ 10969 h 29982"/>
                <a:gd name="connsiteX6" fmla="*/ 10968 w 29982"/>
                <a:gd name="connsiteY6" fmla="*/ 35954 h 29982"/>
                <a:gd name="connsiteX7" fmla="*/ 6371 w 29982"/>
                <a:gd name="connsiteY7" fmla="*/ 37853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982" h="29982">
                  <a:moveTo>
                    <a:pt x="6371" y="37853"/>
                  </a:moveTo>
                  <a:cubicBezTo>
                    <a:pt x="4772" y="37853"/>
                    <a:pt x="3073" y="37253"/>
                    <a:pt x="1874" y="35954"/>
                  </a:cubicBezTo>
                  <a:cubicBezTo>
                    <a:pt x="-625" y="33455"/>
                    <a:pt x="-625" y="29358"/>
                    <a:pt x="1874" y="26959"/>
                  </a:cubicBezTo>
                  <a:lnTo>
                    <a:pt x="26959" y="1874"/>
                  </a:lnTo>
                  <a:cubicBezTo>
                    <a:pt x="29458" y="-625"/>
                    <a:pt x="33555" y="-625"/>
                    <a:pt x="36054" y="1874"/>
                  </a:cubicBezTo>
                  <a:cubicBezTo>
                    <a:pt x="38552" y="4372"/>
                    <a:pt x="38552" y="8470"/>
                    <a:pt x="36054" y="10969"/>
                  </a:cubicBezTo>
                  <a:lnTo>
                    <a:pt x="10968" y="35954"/>
                  </a:lnTo>
                  <a:cubicBezTo>
                    <a:pt x="9669" y="37153"/>
                    <a:pt x="7970" y="37853"/>
                    <a:pt x="6371" y="3785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55A0E0D2-7824-43E9-9108-B5697959CC2E}"/>
                </a:ext>
              </a:extLst>
            </p:cNvPr>
            <p:cNvSpPr/>
            <p:nvPr/>
          </p:nvSpPr>
          <p:spPr>
            <a:xfrm>
              <a:off x="10141366" y="3917248"/>
              <a:ext cx="39977" cy="39977"/>
            </a:xfrm>
            <a:custGeom>
              <a:avLst/>
              <a:gdLst>
                <a:gd name="connsiteX0" fmla="*/ 6371 w 39976"/>
                <a:gd name="connsiteY0" fmla="*/ 49846 h 39976"/>
                <a:gd name="connsiteX1" fmla="*/ 1874 w 39976"/>
                <a:gd name="connsiteY1" fmla="*/ 47947 h 39976"/>
                <a:gd name="connsiteX2" fmla="*/ 1874 w 39976"/>
                <a:gd name="connsiteY2" fmla="*/ 38952 h 39976"/>
                <a:gd name="connsiteX3" fmla="*/ 38952 w 39976"/>
                <a:gd name="connsiteY3" fmla="*/ 1874 h 39976"/>
                <a:gd name="connsiteX4" fmla="*/ 47947 w 39976"/>
                <a:gd name="connsiteY4" fmla="*/ 1874 h 39976"/>
                <a:gd name="connsiteX5" fmla="*/ 47947 w 39976"/>
                <a:gd name="connsiteY5" fmla="*/ 10869 h 39976"/>
                <a:gd name="connsiteX6" fmla="*/ 10868 w 39976"/>
                <a:gd name="connsiteY6" fmla="*/ 47947 h 39976"/>
                <a:gd name="connsiteX7" fmla="*/ 6371 w 39976"/>
                <a:gd name="connsiteY7" fmla="*/ 49846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6" h="39976">
                  <a:moveTo>
                    <a:pt x="6371" y="49846"/>
                  </a:moveTo>
                  <a:cubicBezTo>
                    <a:pt x="4772" y="49846"/>
                    <a:pt x="3073" y="49246"/>
                    <a:pt x="1874" y="47947"/>
                  </a:cubicBezTo>
                  <a:cubicBezTo>
                    <a:pt x="-625" y="45448"/>
                    <a:pt x="-625" y="41351"/>
                    <a:pt x="1874" y="38952"/>
                  </a:cubicBezTo>
                  <a:lnTo>
                    <a:pt x="38952" y="1874"/>
                  </a:lnTo>
                  <a:cubicBezTo>
                    <a:pt x="41450" y="-625"/>
                    <a:pt x="45448" y="-625"/>
                    <a:pt x="47947" y="1874"/>
                  </a:cubicBezTo>
                  <a:cubicBezTo>
                    <a:pt x="50445" y="4372"/>
                    <a:pt x="50445" y="8470"/>
                    <a:pt x="47947" y="10869"/>
                  </a:cubicBezTo>
                  <a:lnTo>
                    <a:pt x="10868" y="47947"/>
                  </a:lnTo>
                  <a:cubicBezTo>
                    <a:pt x="9669" y="49246"/>
                    <a:pt x="7970" y="49846"/>
                    <a:pt x="6371" y="4984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7134F579-2D3D-461E-9B24-97620637E059}"/>
                </a:ext>
              </a:extLst>
            </p:cNvPr>
            <p:cNvSpPr/>
            <p:nvPr/>
          </p:nvSpPr>
          <p:spPr>
            <a:xfrm>
              <a:off x="10141366" y="3941934"/>
              <a:ext cx="39977" cy="39977"/>
            </a:xfrm>
            <a:custGeom>
              <a:avLst/>
              <a:gdLst>
                <a:gd name="connsiteX0" fmla="*/ 6371 w 39976"/>
                <a:gd name="connsiteY0" fmla="*/ 49846 h 39976"/>
                <a:gd name="connsiteX1" fmla="*/ 1874 w 39976"/>
                <a:gd name="connsiteY1" fmla="*/ 47947 h 39976"/>
                <a:gd name="connsiteX2" fmla="*/ 1874 w 39976"/>
                <a:gd name="connsiteY2" fmla="*/ 38952 h 39976"/>
                <a:gd name="connsiteX3" fmla="*/ 38952 w 39976"/>
                <a:gd name="connsiteY3" fmla="*/ 1874 h 39976"/>
                <a:gd name="connsiteX4" fmla="*/ 47947 w 39976"/>
                <a:gd name="connsiteY4" fmla="*/ 1874 h 39976"/>
                <a:gd name="connsiteX5" fmla="*/ 47947 w 39976"/>
                <a:gd name="connsiteY5" fmla="*/ 10869 h 39976"/>
                <a:gd name="connsiteX6" fmla="*/ 10868 w 39976"/>
                <a:gd name="connsiteY6" fmla="*/ 47947 h 39976"/>
                <a:gd name="connsiteX7" fmla="*/ 6371 w 39976"/>
                <a:gd name="connsiteY7" fmla="*/ 49846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6" h="39976">
                  <a:moveTo>
                    <a:pt x="6371" y="49846"/>
                  </a:moveTo>
                  <a:cubicBezTo>
                    <a:pt x="4772" y="49846"/>
                    <a:pt x="3073" y="49246"/>
                    <a:pt x="1874" y="47947"/>
                  </a:cubicBezTo>
                  <a:cubicBezTo>
                    <a:pt x="-625" y="45448"/>
                    <a:pt x="-625" y="41351"/>
                    <a:pt x="1874" y="38952"/>
                  </a:cubicBezTo>
                  <a:lnTo>
                    <a:pt x="38952" y="1874"/>
                  </a:lnTo>
                  <a:cubicBezTo>
                    <a:pt x="41450" y="-625"/>
                    <a:pt x="45448" y="-625"/>
                    <a:pt x="47947" y="1874"/>
                  </a:cubicBezTo>
                  <a:cubicBezTo>
                    <a:pt x="50445" y="4372"/>
                    <a:pt x="50445" y="8470"/>
                    <a:pt x="47947" y="10869"/>
                  </a:cubicBezTo>
                  <a:lnTo>
                    <a:pt x="10868" y="47947"/>
                  </a:lnTo>
                  <a:cubicBezTo>
                    <a:pt x="9669" y="49146"/>
                    <a:pt x="7970" y="49846"/>
                    <a:pt x="6371" y="4984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57" name="Group 956">
            <a:extLst>
              <a:ext uri="{FF2B5EF4-FFF2-40B4-BE49-F238E27FC236}">
                <a16:creationId xmlns:a16="http://schemas.microsoft.com/office/drawing/2014/main" id="{14437BA4-49A0-4A07-AB3F-E1D5390EADF3}"/>
              </a:ext>
            </a:extLst>
          </p:cNvPr>
          <p:cNvGrpSpPr/>
          <p:nvPr/>
        </p:nvGrpSpPr>
        <p:grpSpPr>
          <a:xfrm>
            <a:off x="11022523" y="3685260"/>
            <a:ext cx="465127" cy="459730"/>
            <a:chOff x="11022523" y="3685260"/>
            <a:chExt cx="465127" cy="459730"/>
          </a:xfrm>
          <a:solidFill>
            <a:srgbClr val="FFFFFF"/>
          </a:solidFill>
        </p:grpSpPr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B2100826-DEFD-4F6C-A4FC-DCDDA65E7390}"/>
                </a:ext>
              </a:extLst>
            </p:cNvPr>
            <p:cNvSpPr/>
            <p:nvPr/>
          </p:nvSpPr>
          <p:spPr>
            <a:xfrm>
              <a:off x="11155345" y="3685260"/>
              <a:ext cx="329806" cy="459730"/>
            </a:xfrm>
            <a:custGeom>
              <a:avLst/>
              <a:gdLst>
                <a:gd name="connsiteX0" fmla="*/ 292428 w 329806"/>
                <a:gd name="connsiteY0" fmla="*/ 464327 h 459729"/>
                <a:gd name="connsiteX1" fmla="*/ 40275 w 329806"/>
                <a:gd name="connsiteY1" fmla="*/ 464327 h 459729"/>
                <a:gd name="connsiteX2" fmla="*/ 6795 w 329806"/>
                <a:gd name="connsiteY2" fmla="*/ 446338 h 459729"/>
                <a:gd name="connsiteX3" fmla="*/ 5796 w 329806"/>
                <a:gd name="connsiteY3" fmla="*/ 441541 h 459729"/>
                <a:gd name="connsiteX4" fmla="*/ 8595 w 329806"/>
                <a:gd name="connsiteY4" fmla="*/ 437443 h 459729"/>
                <a:gd name="connsiteX5" fmla="*/ 17390 w 329806"/>
                <a:gd name="connsiteY5" fmla="*/ 439242 h 459729"/>
                <a:gd name="connsiteX6" fmla="*/ 40275 w 329806"/>
                <a:gd name="connsiteY6" fmla="*/ 451535 h 459729"/>
                <a:gd name="connsiteX7" fmla="*/ 292428 w 329806"/>
                <a:gd name="connsiteY7" fmla="*/ 451535 h 459729"/>
                <a:gd name="connsiteX8" fmla="*/ 319912 w 329806"/>
                <a:gd name="connsiteY8" fmla="*/ 424151 h 459729"/>
                <a:gd name="connsiteX9" fmla="*/ 319912 w 329806"/>
                <a:gd name="connsiteY9" fmla="*/ 315015 h 459729"/>
                <a:gd name="connsiteX10" fmla="*/ 326308 w 329806"/>
                <a:gd name="connsiteY10" fmla="*/ 308619 h 459729"/>
                <a:gd name="connsiteX11" fmla="*/ 332704 w 329806"/>
                <a:gd name="connsiteY11" fmla="*/ 315015 h 459729"/>
                <a:gd name="connsiteX12" fmla="*/ 332704 w 329806"/>
                <a:gd name="connsiteY12" fmla="*/ 424151 h 459729"/>
                <a:gd name="connsiteX13" fmla="*/ 292428 w 329806"/>
                <a:gd name="connsiteY13" fmla="*/ 464327 h 459729"/>
                <a:gd name="connsiteX14" fmla="*/ 6595 w 329806"/>
                <a:gd name="connsiteY14" fmla="*/ 431147 h 459729"/>
                <a:gd name="connsiteX15" fmla="*/ 6396 w 329806"/>
                <a:gd name="connsiteY15" fmla="*/ 431147 h 459729"/>
                <a:gd name="connsiteX16" fmla="*/ 100 w 329806"/>
                <a:gd name="connsiteY16" fmla="*/ 424850 h 459729"/>
                <a:gd name="connsiteX17" fmla="*/ 1798 w 329806"/>
                <a:gd name="connsiteY17" fmla="*/ 420253 h 459729"/>
                <a:gd name="connsiteX18" fmla="*/ 6296 w 329806"/>
                <a:gd name="connsiteY18" fmla="*/ 418354 h 459729"/>
                <a:gd name="connsiteX19" fmla="*/ 6496 w 329806"/>
                <a:gd name="connsiteY19" fmla="*/ 418354 h 459729"/>
                <a:gd name="connsiteX20" fmla="*/ 12792 w 329806"/>
                <a:gd name="connsiteY20" fmla="*/ 424651 h 459729"/>
                <a:gd name="connsiteX21" fmla="*/ 11093 w 329806"/>
                <a:gd name="connsiteY21" fmla="*/ 429148 h 459729"/>
                <a:gd name="connsiteX22" fmla="*/ 6595 w 329806"/>
                <a:gd name="connsiteY22" fmla="*/ 431147 h 459729"/>
                <a:gd name="connsiteX23" fmla="*/ 6595 w 329806"/>
                <a:gd name="connsiteY23" fmla="*/ 431147 h 459729"/>
                <a:gd name="connsiteX24" fmla="*/ 6496 w 329806"/>
                <a:gd name="connsiteY24" fmla="*/ 411958 h 459729"/>
                <a:gd name="connsiteX25" fmla="*/ 0 w 329806"/>
                <a:gd name="connsiteY25" fmla="*/ 405562 h 459729"/>
                <a:gd name="connsiteX26" fmla="*/ 0 w 329806"/>
                <a:gd name="connsiteY26" fmla="*/ 213674 h 459729"/>
                <a:gd name="connsiteX27" fmla="*/ 6496 w 329806"/>
                <a:gd name="connsiteY27" fmla="*/ 207278 h 459729"/>
                <a:gd name="connsiteX28" fmla="*/ 12792 w 329806"/>
                <a:gd name="connsiteY28" fmla="*/ 213674 h 459729"/>
                <a:gd name="connsiteX29" fmla="*/ 12792 w 329806"/>
                <a:gd name="connsiteY29" fmla="*/ 405562 h 459729"/>
                <a:gd name="connsiteX30" fmla="*/ 6496 w 329806"/>
                <a:gd name="connsiteY30" fmla="*/ 411958 h 459729"/>
                <a:gd name="connsiteX31" fmla="*/ 326308 w 329806"/>
                <a:gd name="connsiteY31" fmla="*/ 302222 h 459729"/>
                <a:gd name="connsiteX32" fmla="*/ 319912 w 329806"/>
                <a:gd name="connsiteY32" fmla="*/ 295826 h 459729"/>
                <a:gd name="connsiteX33" fmla="*/ 319912 w 329806"/>
                <a:gd name="connsiteY33" fmla="*/ 103939 h 459729"/>
                <a:gd name="connsiteX34" fmla="*/ 326308 w 329806"/>
                <a:gd name="connsiteY34" fmla="*/ 97543 h 459729"/>
                <a:gd name="connsiteX35" fmla="*/ 332704 w 329806"/>
                <a:gd name="connsiteY35" fmla="*/ 103939 h 459729"/>
                <a:gd name="connsiteX36" fmla="*/ 332704 w 329806"/>
                <a:gd name="connsiteY36" fmla="*/ 295826 h 459729"/>
                <a:gd name="connsiteX37" fmla="*/ 326308 w 329806"/>
                <a:gd name="connsiteY37" fmla="*/ 302222 h 459729"/>
                <a:gd name="connsiteX38" fmla="*/ 6496 w 329806"/>
                <a:gd name="connsiteY38" fmla="*/ 200882 h 459729"/>
                <a:gd name="connsiteX39" fmla="*/ 0 w 329806"/>
                <a:gd name="connsiteY39" fmla="*/ 194486 h 459729"/>
                <a:gd name="connsiteX40" fmla="*/ 0 w 329806"/>
                <a:gd name="connsiteY40" fmla="*/ 40276 h 459729"/>
                <a:gd name="connsiteX41" fmla="*/ 40275 w 329806"/>
                <a:gd name="connsiteY41" fmla="*/ 0 h 459729"/>
                <a:gd name="connsiteX42" fmla="*/ 228866 w 329806"/>
                <a:gd name="connsiteY42" fmla="*/ 0 h 459729"/>
                <a:gd name="connsiteX43" fmla="*/ 235161 w 329806"/>
                <a:gd name="connsiteY43" fmla="*/ 6396 h 459729"/>
                <a:gd name="connsiteX44" fmla="*/ 228866 w 329806"/>
                <a:gd name="connsiteY44" fmla="*/ 12792 h 459729"/>
                <a:gd name="connsiteX45" fmla="*/ 40275 w 329806"/>
                <a:gd name="connsiteY45" fmla="*/ 12792 h 459729"/>
                <a:gd name="connsiteX46" fmla="*/ 12792 w 329806"/>
                <a:gd name="connsiteY46" fmla="*/ 40276 h 459729"/>
                <a:gd name="connsiteX47" fmla="*/ 12792 w 329806"/>
                <a:gd name="connsiteY47" fmla="*/ 194386 h 459729"/>
                <a:gd name="connsiteX48" fmla="*/ 12892 w 329806"/>
                <a:gd name="connsiteY48" fmla="*/ 194486 h 459729"/>
                <a:gd name="connsiteX49" fmla="*/ 6496 w 329806"/>
                <a:gd name="connsiteY49" fmla="*/ 2008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29806" h="459729">
                  <a:moveTo>
                    <a:pt x="292428" y="464327"/>
                  </a:moveTo>
                  <a:lnTo>
                    <a:pt x="40275" y="464327"/>
                  </a:lnTo>
                  <a:cubicBezTo>
                    <a:pt x="26784" y="464327"/>
                    <a:pt x="14291" y="457531"/>
                    <a:pt x="6795" y="446338"/>
                  </a:cubicBezTo>
                  <a:cubicBezTo>
                    <a:pt x="5796" y="444939"/>
                    <a:pt x="5496" y="443239"/>
                    <a:pt x="5796" y="441541"/>
                  </a:cubicBezTo>
                  <a:cubicBezTo>
                    <a:pt x="6196" y="439841"/>
                    <a:pt x="7095" y="438442"/>
                    <a:pt x="8595" y="437443"/>
                  </a:cubicBezTo>
                  <a:cubicBezTo>
                    <a:pt x="11393" y="435544"/>
                    <a:pt x="15490" y="436444"/>
                    <a:pt x="17390" y="439242"/>
                  </a:cubicBezTo>
                  <a:cubicBezTo>
                    <a:pt x="22587" y="446937"/>
                    <a:pt x="31082" y="451535"/>
                    <a:pt x="40275" y="451535"/>
                  </a:cubicBezTo>
                  <a:lnTo>
                    <a:pt x="292428" y="451535"/>
                  </a:lnTo>
                  <a:cubicBezTo>
                    <a:pt x="307519" y="451435"/>
                    <a:pt x="319812" y="439142"/>
                    <a:pt x="319912" y="424151"/>
                  </a:cubicBezTo>
                  <a:lnTo>
                    <a:pt x="319912" y="315015"/>
                  </a:lnTo>
                  <a:cubicBezTo>
                    <a:pt x="319912" y="311417"/>
                    <a:pt x="322810" y="308619"/>
                    <a:pt x="326308" y="308619"/>
                  </a:cubicBezTo>
                  <a:cubicBezTo>
                    <a:pt x="329806" y="308619"/>
                    <a:pt x="332704" y="311417"/>
                    <a:pt x="332704" y="315015"/>
                  </a:cubicBezTo>
                  <a:lnTo>
                    <a:pt x="332704" y="424151"/>
                  </a:lnTo>
                  <a:cubicBezTo>
                    <a:pt x="332704" y="446238"/>
                    <a:pt x="314615" y="464327"/>
                    <a:pt x="292428" y="464327"/>
                  </a:cubicBezTo>
                  <a:close/>
                  <a:moveTo>
                    <a:pt x="6595" y="431147"/>
                  </a:moveTo>
                  <a:lnTo>
                    <a:pt x="6396" y="431147"/>
                  </a:lnTo>
                  <a:cubicBezTo>
                    <a:pt x="2998" y="431147"/>
                    <a:pt x="100" y="428348"/>
                    <a:pt x="100" y="424850"/>
                  </a:cubicBezTo>
                  <a:cubicBezTo>
                    <a:pt x="0" y="423151"/>
                    <a:pt x="699" y="421552"/>
                    <a:pt x="1798" y="420253"/>
                  </a:cubicBezTo>
                  <a:cubicBezTo>
                    <a:pt x="2998" y="419054"/>
                    <a:pt x="4597" y="418354"/>
                    <a:pt x="6296" y="418354"/>
                  </a:cubicBezTo>
                  <a:lnTo>
                    <a:pt x="6496" y="418354"/>
                  </a:lnTo>
                  <a:cubicBezTo>
                    <a:pt x="9894" y="418354"/>
                    <a:pt x="12792" y="421153"/>
                    <a:pt x="12792" y="424651"/>
                  </a:cubicBezTo>
                  <a:cubicBezTo>
                    <a:pt x="12892" y="426349"/>
                    <a:pt x="12293" y="427948"/>
                    <a:pt x="11093" y="429148"/>
                  </a:cubicBezTo>
                  <a:cubicBezTo>
                    <a:pt x="9894" y="430347"/>
                    <a:pt x="8295" y="431047"/>
                    <a:pt x="6595" y="431147"/>
                  </a:cubicBezTo>
                  <a:lnTo>
                    <a:pt x="6595" y="431147"/>
                  </a:lnTo>
                  <a:close/>
                  <a:moveTo>
                    <a:pt x="6496" y="411958"/>
                  </a:moveTo>
                  <a:cubicBezTo>
                    <a:pt x="2897" y="411958"/>
                    <a:pt x="0" y="409060"/>
                    <a:pt x="0" y="405562"/>
                  </a:cubicBezTo>
                  <a:lnTo>
                    <a:pt x="0" y="213674"/>
                  </a:lnTo>
                  <a:cubicBezTo>
                    <a:pt x="0" y="210077"/>
                    <a:pt x="2897" y="207278"/>
                    <a:pt x="6496" y="207278"/>
                  </a:cubicBezTo>
                  <a:cubicBezTo>
                    <a:pt x="9994" y="207278"/>
                    <a:pt x="12792" y="210077"/>
                    <a:pt x="12792" y="213674"/>
                  </a:cubicBezTo>
                  <a:lnTo>
                    <a:pt x="12792" y="405562"/>
                  </a:lnTo>
                  <a:cubicBezTo>
                    <a:pt x="12792" y="409060"/>
                    <a:pt x="9994" y="411958"/>
                    <a:pt x="6496" y="411958"/>
                  </a:cubicBezTo>
                  <a:close/>
                  <a:moveTo>
                    <a:pt x="326308" y="302222"/>
                  </a:moveTo>
                  <a:cubicBezTo>
                    <a:pt x="322810" y="302222"/>
                    <a:pt x="319912" y="299324"/>
                    <a:pt x="319912" y="295826"/>
                  </a:cubicBezTo>
                  <a:lnTo>
                    <a:pt x="319912" y="103939"/>
                  </a:lnTo>
                  <a:cubicBezTo>
                    <a:pt x="319912" y="100341"/>
                    <a:pt x="322810" y="97543"/>
                    <a:pt x="326308" y="97543"/>
                  </a:cubicBezTo>
                  <a:cubicBezTo>
                    <a:pt x="329806" y="97543"/>
                    <a:pt x="332704" y="100341"/>
                    <a:pt x="332704" y="103939"/>
                  </a:cubicBezTo>
                  <a:lnTo>
                    <a:pt x="332704" y="295826"/>
                  </a:lnTo>
                  <a:cubicBezTo>
                    <a:pt x="332704" y="299324"/>
                    <a:pt x="329806" y="302222"/>
                    <a:pt x="326308" y="302222"/>
                  </a:cubicBezTo>
                  <a:close/>
                  <a:moveTo>
                    <a:pt x="6496" y="200882"/>
                  </a:moveTo>
                  <a:cubicBezTo>
                    <a:pt x="2897" y="200882"/>
                    <a:pt x="0" y="197984"/>
                    <a:pt x="0" y="194486"/>
                  </a:cubicBezTo>
                  <a:lnTo>
                    <a:pt x="0" y="40276"/>
                  </a:lnTo>
                  <a:cubicBezTo>
                    <a:pt x="100" y="18089"/>
                    <a:pt x="18089" y="0"/>
                    <a:pt x="40275" y="0"/>
                  </a:cubicBezTo>
                  <a:lnTo>
                    <a:pt x="228866" y="0"/>
                  </a:lnTo>
                  <a:cubicBezTo>
                    <a:pt x="232363" y="0"/>
                    <a:pt x="235161" y="2898"/>
                    <a:pt x="235161" y="6396"/>
                  </a:cubicBezTo>
                  <a:cubicBezTo>
                    <a:pt x="235161" y="9994"/>
                    <a:pt x="232363" y="12792"/>
                    <a:pt x="228866" y="12792"/>
                  </a:cubicBezTo>
                  <a:lnTo>
                    <a:pt x="40275" y="12792"/>
                  </a:lnTo>
                  <a:cubicBezTo>
                    <a:pt x="25185" y="12892"/>
                    <a:pt x="12892" y="25185"/>
                    <a:pt x="12792" y="40276"/>
                  </a:cubicBezTo>
                  <a:lnTo>
                    <a:pt x="12792" y="194386"/>
                  </a:lnTo>
                  <a:cubicBezTo>
                    <a:pt x="12892" y="194386"/>
                    <a:pt x="12892" y="194386"/>
                    <a:pt x="12892" y="194486"/>
                  </a:cubicBezTo>
                  <a:cubicBezTo>
                    <a:pt x="12892" y="197984"/>
                    <a:pt x="9994" y="200882"/>
                    <a:pt x="6496" y="2008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10D23CF4-39D8-4BA8-97AA-263F11622212}"/>
                </a:ext>
              </a:extLst>
            </p:cNvPr>
            <p:cNvSpPr/>
            <p:nvPr/>
          </p:nvSpPr>
          <p:spPr>
            <a:xfrm>
              <a:off x="11377715" y="3688358"/>
              <a:ext cx="109935" cy="99941"/>
            </a:xfrm>
            <a:custGeom>
              <a:avLst/>
              <a:gdLst>
                <a:gd name="connsiteX0" fmla="*/ 103939 w 109935"/>
                <a:gd name="connsiteY0" fmla="*/ 107237 h 99941"/>
                <a:gd name="connsiteX1" fmla="*/ 6396 w 109935"/>
                <a:gd name="connsiteY1" fmla="*/ 107237 h 99941"/>
                <a:gd name="connsiteX2" fmla="*/ 1898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792 w 109935"/>
                <a:gd name="connsiteY6" fmla="*/ 6396 h 99941"/>
                <a:gd name="connsiteX7" fmla="*/ 12792 w 109935"/>
                <a:gd name="connsiteY7" fmla="*/ 10794 h 99941"/>
                <a:gd name="connsiteX8" fmla="*/ 13292 w 109935"/>
                <a:gd name="connsiteY8" fmla="*/ 10194 h 99941"/>
                <a:gd name="connsiteX9" fmla="*/ 22387 w 109935"/>
                <a:gd name="connsiteY9" fmla="*/ 10194 h 99941"/>
                <a:gd name="connsiteX10" fmla="*/ 108436 w 109935"/>
                <a:gd name="connsiteY10" fmla="*/ 96243 h 99941"/>
                <a:gd name="connsiteX11" fmla="*/ 109835 w 109935"/>
                <a:gd name="connsiteY11" fmla="*/ 103239 h 99941"/>
                <a:gd name="connsiteX12" fmla="*/ 103939 w 109935"/>
                <a:gd name="connsiteY12" fmla="*/ 107237 h 99941"/>
                <a:gd name="connsiteX13" fmla="*/ 12792 w 109935"/>
                <a:gd name="connsiteY13" fmla="*/ 94444 h 99941"/>
                <a:gd name="connsiteX14" fmla="*/ 88448 w 109935"/>
                <a:gd name="connsiteY14" fmla="*/ 94444 h 99941"/>
                <a:gd name="connsiteX15" fmla="*/ 13392 w 109935"/>
                <a:gd name="connsiteY15" fmla="*/ 19389 h 99941"/>
                <a:gd name="connsiteX16" fmla="*/ 13292 w 109935"/>
                <a:gd name="connsiteY16" fmla="*/ 19289 h 99941"/>
                <a:gd name="connsiteX17" fmla="*/ 12792 w 109935"/>
                <a:gd name="connsiteY17" fmla="*/ 18689 h 99941"/>
                <a:gd name="connsiteX18" fmla="*/ 12792 w 109935"/>
                <a:gd name="connsiteY18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939" y="107237"/>
                  </a:moveTo>
                  <a:lnTo>
                    <a:pt x="6396" y="107237"/>
                  </a:lnTo>
                  <a:cubicBezTo>
                    <a:pt x="4697" y="107237"/>
                    <a:pt x="3098" y="106537"/>
                    <a:pt x="1898" y="105338"/>
                  </a:cubicBezTo>
                  <a:cubicBezTo>
                    <a:pt x="699" y="104139"/>
                    <a:pt x="0" y="102540"/>
                    <a:pt x="0" y="100841"/>
                  </a:cubicBezTo>
                  <a:lnTo>
                    <a:pt x="0" y="6396"/>
                  </a:lnTo>
                  <a:cubicBezTo>
                    <a:pt x="0" y="2798"/>
                    <a:pt x="2897" y="0"/>
                    <a:pt x="6396" y="0"/>
                  </a:cubicBezTo>
                  <a:cubicBezTo>
                    <a:pt x="9994" y="0"/>
                    <a:pt x="12792" y="2798"/>
                    <a:pt x="12792" y="6396"/>
                  </a:cubicBezTo>
                  <a:lnTo>
                    <a:pt x="12792" y="10794"/>
                  </a:lnTo>
                  <a:cubicBezTo>
                    <a:pt x="12992" y="10594"/>
                    <a:pt x="13192" y="10394"/>
                    <a:pt x="13292" y="10194"/>
                  </a:cubicBezTo>
                  <a:cubicBezTo>
                    <a:pt x="15690" y="7795"/>
                    <a:pt x="19988" y="7795"/>
                    <a:pt x="22387" y="10194"/>
                  </a:cubicBezTo>
                  <a:lnTo>
                    <a:pt x="108436" y="96243"/>
                  </a:lnTo>
                  <a:cubicBezTo>
                    <a:pt x="110234" y="98142"/>
                    <a:pt x="110835" y="100841"/>
                    <a:pt x="109835" y="103239"/>
                  </a:cubicBezTo>
                  <a:cubicBezTo>
                    <a:pt x="108836" y="105638"/>
                    <a:pt x="106438" y="107237"/>
                    <a:pt x="103939" y="107237"/>
                  </a:cubicBezTo>
                  <a:close/>
                  <a:moveTo>
                    <a:pt x="12792" y="94444"/>
                  </a:moveTo>
                  <a:lnTo>
                    <a:pt x="88448" y="94444"/>
                  </a:lnTo>
                  <a:lnTo>
                    <a:pt x="13392" y="19389"/>
                  </a:lnTo>
                  <a:cubicBezTo>
                    <a:pt x="13392" y="19289"/>
                    <a:pt x="13392" y="19289"/>
                    <a:pt x="13292" y="19289"/>
                  </a:cubicBezTo>
                  <a:cubicBezTo>
                    <a:pt x="13192" y="19089"/>
                    <a:pt x="12992" y="18889"/>
                    <a:pt x="12792" y="18689"/>
                  </a:cubicBezTo>
                  <a:lnTo>
                    <a:pt x="12792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6928D6E7-9CD9-4933-809F-515B091F5F93}"/>
                </a:ext>
              </a:extLst>
            </p:cNvPr>
            <p:cNvSpPr/>
            <p:nvPr/>
          </p:nvSpPr>
          <p:spPr>
            <a:xfrm>
              <a:off x="11055803" y="375641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B07CDF5E-DD79-4E8E-877E-E2AD41E8DAEC}"/>
                </a:ext>
              </a:extLst>
            </p:cNvPr>
            <p:cNvSpPr/>
            <p:nvPr/>
          </p:nvSpPr>
          <p:spPr>
            <a:xfrm>
              <a:off x="11067096" y="3745125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D0A5E1A2-384C-4EA5-84A5-C1B5472AF19A}"/>
                </a:ext>
              </a:extLst>
            </p:cNvPr>
            <p:cNvSpPr/>
            <p:nvPr/>
          </p:nvSpPr>
          <p:spPr>
            <a:xfrm>
              <a:off x="11080289" y="3817582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1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89" y="12692"/>
                    <a:pt x="12793" y="16790"/>
                    <a:pt x="12793" y="21687"/>
                  </a:cubicBezTo>
                  <a:cubicBezTo>
                    <a:pt x="12793" y="26584"/>
                    <a:pt x="16889" y="30682"/>
                    <a:pt x="21787" y="30682"/>
                  </a:cubicBezTo>
                  <a:cubicBezTo>
                    <a:pt x="26684" y="30682"/>
                    <a:pt x="30781" y="26584"/>
                    <a:pt x="30781" y="21687"/>
                  </a:cubicBezTo>
                  <a:cubicBezTo>
                    <a:pt x="30781" y="16790"/>
                    <a:pt x="266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889E1FC5-BC0F-49B8-BF38-B838169DDD32}"/>
                </a:ext>
              </a:extLst>
            </p:cNvPr>
            <p:cNvSpPr/>
            <p:nvPr/>
          </p:nvSpPr>
          <p:spPr>
            <a:xfrm>
              <a:off x="11022523" y="3907929"/>
              <a:ext cx="39977" cy="9994"/>
            </a:xfrm>
            <a:custGeom>
              <a:avLst/>
              <a:gdLst>
                <a:gd name="connsiteX0" fmla="*/ 39476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6 w 39976"/>
                <a:gd name="connsiteY4" fmla="*/ 0 h 9994"/>
                <a:gd name="connsiteX5" fmla="*/ 45873 w 39976"/>
                <a:gd name="connsiteY5" fmla="*/ 6396 h 9994"/>
                <a:gd name="connsiteX6" fmla="*/ 39476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6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39476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6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5CD91ECD-2DCB-48F3-BFF1-14F6D468FF8D}"/>
                </a:ext>
              </a:extLst>
            </p:cNvPr>
            <p:cNvSpPr/>
            <p:nvPr/>
          </p:nvSpPr>
          <p:spPr>
            <a:xfrm>
              <a:off x="11039013" y="389143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1844E6BD-3444-4C5F-9F0F-23B2771FFC2F}"/>
                </a:ext>
              </a:extLst>
            </p:cNvPr>
            <p:cNvSpPr/>
            <p:nvPr/>
          </p:nvSpPr>
          <p:spPr>
            <a:xfrm>
              <a:off x="11076289" y="3940747"/>
              <a:ext cx="59965" cy="59965"/>
            </a:xfrm>
            <a:custGeom>
              <a:avLst/>
              <a:gdLst>
                <a:gd name="connsiteX0" fmla="*/ 30984 w 59964"/>
                <a:gd name="connsiteY0" fmla="*/ 62026 h 59964"/>
                <a:gd name="connsiteX1" fmla="*/ 13294 w 59964"/>
                <a:gd name="connsiteY1" fmla="*/ 56429 h 59964"/>
                <a:gd name="connsiteX2" fmla="*/ 503 w 59964"/>
                <a:gd name="connsiteY2" fmla="*/ 36441 h 59964"/>
                <a:gd name="connsiteX3" fmla="*/ 5600 w 59964"/>
                <a:gd name="connsiteY3" fmla="*/ 13255 h 59964"/>
                <a:gd name="connsiteX4" fmla="*/ 25588 w 59964"/>
                <a:gd name="connsiteY4" fmla="*/ 462 h 59964"/>
                <a:gd name="connsiteX5" fmla="*/ 48774 w 59964"/>
                <a:gd name="connsiteY5" fmla="*/ 5559 h 59964"/>
                <a:gd name="connsiteX6" fmla="*/ 61567 w 59964"/>
                <a:gd name="connsiteY6" fmla="*/ 25548 h 59964"/>
                <a:gd name="connsiteX7" fmla="*/ 56470 w 59964"/>
                <a:gd name="connsiteY7" fmla="*/ 48734 h 59964"/>
                <a:gd name="connsiteX8" fmla="*/ 36481 w 59964"/>
                <a:gd name="connsiteY8" fmla="*/ 61526 h 59964"/>
                <a:gd name="connsiteX9" fmla="*/ 30984 w 59964"/>
                <a:gd name="connsiteY9" fmla="*/ 62026 h 59964"/>
                <a:gd name="connsiteX10" fmla="*/ 31084 w 59964"/>
                <a:gd name="connsiteY10" fmla="*/ 12755 h 59964"/>
                <a:gd name="connsiteX11" fmla="*/ 27887 w 59964"/>
                <a:gd name="connsiteY11" fmla="*/ 13055 h 59964"/>
                <a:gd name="connsiteX12" fmla="*/ 16193 w 59964"/>
                <a:gd name="connsiteY12" fmla="*/ 20550 h 59964"/>
                <a:gd name="connsiteX13" fmla="*/ 13194 w 59964"/>
                <a:gd name="connsiteY13" fmla="*/ 34142 h 59964"/>
                <a:gd name="connsiteX14" fmla="*/ 20690 w 59964"/>
                <a:gd name="connsiteY14" fmla="*/ 45836 h 59964"/>
                <a:gd name="connsiteX15" fmla="*/ 34283 w 59964"/>
                <a:gd name="connsiteY15" fmla="*/ 48834 h 59964"/>
                <a:gd name="connsiteX16" fmla="*/ 45975 w 59964"/>
                <a:gd name="connsiteY16" fmla="*/ 41338 h 59964"/>
                <a:gd name="connsiteX17" fmla="*/ 48974 w 59964"/>
                <a:gd name="connsiteY17" fmla="*/ 27746 h 59964"/>
                <a:gd name="connsiteX18" fmla="*/ 41479 w 59964"/>
                <a:gd name="connsiteY18" fmla="*/ 16053 h 59964"/>
                <a:gd name="connsiteX19" fmla="*/ 31084 w 59964"/>
                <a:gd name="connsiteY19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84" y="62026"/>
                  </a:moveTo>
                  <a:cubicBezTo>
                    <a:pt x="24688" y="62026"/>
                    <a:pt x="18592" y="60127"/>
                    <a:pt x="13294" y="56429"/>
                  </a:cubicBezTo>
                  <a:cubicBezTo>
                    <a:pt x="6499" y="51732"/>
                    <a:pt x="2001" y="44636"/>
                    <a:pt x="503" y="36441"/>
                  </a:cubicBezTo>
                  <a:cubicBezTo>
                    <a:pt x="-997" y="28246"/>
                    <a:pt x="902" y="20051"/>
                    <a:pt x="5600" y="13255"/>
                  </a:cubicBezTo>
                  <a:cubicBezTo>
                    <a:pt x="10297" y="6459"/>
                    <a:pt x="17492" y="1961"/>
                    <a:pt x="25588" y="462"/>
                  </a:cubicBezTo>
                  <a:cubicBezTo>
                    <a:pt x="33683" y="-937"/>
                    <a:pt x="41978" y="862"/>
                    <a:pt x="48774" y="5559"/>
                  </a:cubicBezTo>
                  <a:cubicBezTo>
                    <a:pt x="55571" y="10257"/>
                    <a:pt x="60067" y="17452"/>
                    <a:pt x="61567" y="25548"/>
                  </a:cubicBezTo>
                  <a:cubicBezTo>
                    <a:pt x="63066" y="33643"/>
                    <a:pt x="61167" y="41938"/>
                    <a:pt x="56470" y="48734"/>
                  </a:cubicBezTo>
                  <a:cubicBezTo>
                    <a:pt x="51773" y="55530"/>
                    <a:pt x="44676" y="60027"/>
                    <a:pt x="36481" y="61526"/>
                  </a:cubicBezTo>
                  <a:cubicBezTo>
                    <a:pt x="34582" y="61826"/>
                    <a:pt x="32784" y="62026"/>
                    <a:pt x="30984" y="62026"/>
                  </a:cubicBezTo>
                  <a:close/>
                  <a:moveTo>
                    <a:pt x="31084" y="12755"/>
                  </a:moveTo>
                  <a:cubicBezTo>
                    <a:pt x="29985" y="12755"/>
                    <a:pt x="28986" y="12855"/>
                    <a:pt x="27887" y="13055"/>
                  </a:cubicBezTo>
                  <a:cubicBezTo>
                    <a:pt x="23090" y="13854"/>
                    <a:pt x="18892" y="16553"/>
                    <a:pt x="16193" y="20550"/>
                  </a:cubicBezTo>
                  <a:cubicBezTo>
                    <a:pt x="13494" y="24548"/>
                    <a:pt x="12295" y="29345"/>
                    <a:pt x="13194" y="34142"/>
                  </a:cubicBezTo>
                  <a:cubicBezTo>
                    <a:pt x="13995" y="38940"/>
                    <a:pt x="16693" y="43137"/>
                    <a:pt x="20690" y="45836"/>
                  </a:cubicBezTo>
                  <a:cubicBezTo>
                    <a:pt x="24688" y="48534"/>
                    <a:pt x="29485" y="49633"/>
                    <a:pt x="34283" y="48834"/>
                  </a:cubicBezTo>
                  <a:cubicBezTo>
                    <a:pt x="39080" y="48034"/>
                    <a:pt x="43277" y="45336"/>
                    <a:pt x="45975" y="41338"/>
                  </a:cubicBezTo>
                  <a:cubicBezTo>
                    <a:pt x="48674" y="37341"/>
                    <a:pt x="49873" y="32544"/>
                    <a:pt x="48974" y="27746"/>
                  </a:cubicBezTo>
                  <a:cubicBezTo>
                    <a:pt x="48174" y="22949"/>
                    <a:pt x="45476" y="18752"/>
                    <a:pt x="41479" y="16053"/>
                  </a:cubicBezTo>
                  <a:cubicBezTo>
                    <a:pt x="38380" y="13954"/>
                    <a:pt x="34782" y="12755"/>
                    <a:pt x="31084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50789442-2604-43EA-B2B5-688429BC9A23}"/>
                </a:ext>
              </a:extLst>
            </p:cNvPr>
            <p:cNvSpPr/>
            <p:nvPr/>
          </p:nvSpPr>
          <p:spPr>
            <a:xfrm>
              <a:off x="11069721" y="4027683"/>
              <a:ext cx="19988" cy="19988"/>
            </a:xfrm>
            <a:custGeom>
              <a:avLst/>
              <a:gdLst>
                <a:gd name="connsiteX0" fmla="*/ 22261 w 19988"/>
                <a:gd name="connsiteY0" fmla="*/ 28758 h 19988"/>
                <a:gd name="connsiteX1" fmla="*/ 17764 w 19988"/>
                <a:gd name="connsiteY1" fmla="*/ 26859 h 19988"/>
                <a:gd name="connsiteX2" fmla="*/ 1874 w 19988"/>
                <a:gd name="connsiteY2" fmla="*/ 109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859 h 19988"/>
                <a:gd name="connsiteX7" fmla="*/ 22261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1" y="28758"/>
                  </a:moveTo>
                  <a:cubicBezTo>
                    <a:pt x="20663" y="28758"/>
                    <a:pt x="18963" y="28159"/>
                    <a:pt x="17764" y="26859"/>
                  </a:cubicBezTo>
                  <a:lnTo>
                    <a:pt x="1874" y="10969"/>
                  </a:lnTo>
                  <a:cubicBezTo>
                    <a:pt x="-625" y="8470"/>
                    <a:pt x="-625" y="4372"/>
                    <a:pt x="1874" y="1874"/>
                  </a:cubicBezTo>
                  <a:cubicBezTo>
                    <a:pt x="4372" y="-625"/>
                    <a:pt x="8469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361"/>
                    <a:pt x="26859" y="26859"/>
                  </a:cubicBezTo>
                  <a:cubicBezTo>
                    <a:pt x="25560" y="28058"/>
                    <a:pt x="23860" y="28758"/>
                    <a:pt x="22261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A9810BFC-8B4C-4DAA-AE85-66531AD9BECD}"/>
                </a:ext>
              </a:extLst>
            </p:cNvPr>
            <p:cNvSpPr/>
            <p:nvPr/>
          </p:nvSpPr>
          <p:spPr>
            <a:xfrm>
              <a:off x="11069621" y="4027683"/>
              <a:ext cx="19988" cy="19988"/>
            </a:xfrm>
            <a:custGeom>
              <a:avLst/>
              <a:gdLst>
                <a:gd name="connsiteX0" fmla="*/ 6371 w 19988"/>
                <a:gd name="connsiteY0" fmla="*/ 28758 h 19988"/>
                <a:gd name="connsiteX1" fmla="*/ 1874 w 19988"/>
                <a:gd name="connsiteY1" fmla="*/ 268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969 h 19988"/>
                <a:gd name="connsiteX6" fmla="*/ 10969 w 19988"/>
                <a:gd name="connsiteY6" fmla="*/ 26859 h 19988"/>
                <a:gd name="connsiteX7" fmla="*/ 6371 w 19988"/>
                <a:gd name="connsiteY7" fmla="*/ 287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758"/>
                  </a:moveTo>
                  <a:cubicBezTo>
                    <a:pt x="4773" y="28758"/>
                    <a:pt x="3073" y="28159"/>
                    <a:pt x="1874" y="26859"/>
                  </a:cubicBezTo>
                  <a:cubicBezTo>
                    <a:pt x="-625" y="243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470"/>
                    <a:pt x="26859" y="10969"/>
                  </a:cubicBezTo>
                  <a:lnTo>
                    <a:pt x="10969" y="26859"/>
                  </a:lnTo>
                  <a:cubicBezTo>
                    <a:pt x="9670" y="28058"/>
                    <a:pt x="8070" y="28758"/>
                    <a:pt x="6371" y="287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CCE5DE2A-F480-40A1-A4F9-828D504334F8}"/>
                </a:ext>
              </a:extLst>
            </p:cNvPr>
            <p:cNvSpPr/>
            <p:nvPr/>
          </p:nvSpPr>
          <p:spPr>
            <a:xfrm>
              <a:off x="11219507" y="3848364"/>
              <a:ext cx="9994" cy="169900"/>
            </a:xfrm>
            <a:custGeom>
              <a:avLst/>
              <a:gdLst>
                <a:gd name="connsiteX0" fmla="*/ 6396 w 9994"/>
                <a:gd name="connsiteY0" fmla="*/ 172698 h 169900"/>
                <a:gd name="connsiteX1" fmla="*/ 0 w 9994"/>
                <a:gd name="connsiteY1" fmla="*/ 166302 h 169900"/>
                <a:gd name="connsiteX2" fmla="*/ 0 w 9994"/>
                <a:gd name="connsiteY2" fmla="*/ 6396 h 169900"/>
                <a:gd name="connsiteX3" fmla="*/ 6396 w 9994"/>
                <a:gd name="connsiteY3" fmla="*/ 0 h 169900"/>
                <a:gd name="connsiteX4" fmla="*/ 12793 w 9994"/>
                <a:gd name="connsiteY4" fmla="*/ 6396 h 169900"/>
                <a:gd name="connsiteX5" fmla="*/ 12793 w 9994"/>
                <a:gd name="connsiteY5" fmla="*/ 166302 h 169900"/>
                <a:gd name="connsiteX6" fmla="*/ 6396 w 9994"/>
                <a:gd name="connsiteY6" fmla="*/ 172698 h 169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169900">
                  <a:moveTo>
                    <a:pt x="6396" y="172698"/>
                  </a:moveTo>
                  <a:cubicBezTo>
                    <a:pt x="2899" y="172698"/>
                    <a:pt x="0" y="169800"/>
                    <a:pt x="0" y="166302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166302"/>
                  </a:lnTo>
                  <a:cubicBezTo>
                    <a:pt x="12793" y="169800"/>
                    <a:pt x="9894" y="172698"/>
                    <a:pt x="6396" y="17269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D547BD45-C303-4C9B-AAE7-E22A77782E9C}"/>
                </a:ext>
              </a:extLst>
            </p:cNvPr>
            <p:cNvSpPr/>
            <p:nvPr/>
          </p:nvSpPr>
          <p:spPr>
            <a:xfrm>
              <a:off x="11201917" y="3993279"/>
              <a:ext cx="229865" cy="9994"/>
            </a:xfrm>
            <a:custGeom>
              <a:avLst/>
              <a:gdLst>
                <a:gd name="connsiteX0" fmla="*/ 233264 w 229864"/>
                <a:gd name="connsiteY0" fmla="*/ 12792 h 9994"/>
                <a:gd name="connsiteX1" fmla="*/ 6396 w 229864"/>
                <a:gd name="connsiteY1" fmla="*/ 12792 h 9994"/>
                <a:gd name="connsiteX2" fmla="*/ 0 w 229864"/>
                <a:gd name="connsiteY2" fmla="*/ 6396 h 9994"/>
                <a:gd name="connsiteX3" fmla="*/ 6396 w 229864"/>
                <a:gd name="connsiteY3" fmla="*/ 0 h 9994"/>
                <a:gd name="connsiteX4" fmla="*/ 233264 w 229864"/>
                <a:gd name="connsiteY4" fmla="*/ 0 h 9994"/>
                <a:gd name="connsiteX5" fmla="*/ 239660 w 229864"/>
                <a:gd name="connsiteY5" fmla="*/ 6396 h 9994"/>
                <a:gd name="connsiteX6" fmla="*/ 233264 w 229864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64" h="9994">
                  <a:moveTo>
                    <a:pt x="233264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33264" y="0"/>
                  </a:lnTo>
                  <a:cubicBezTo>
                    <a:pt x="236761" y="0"/>
                    <a:pt x="239660" y="2898"/>
                    <a:pt x="239660" y="6396"/>
                  </a:cubicBezTo>
                  <a:cubicBezTo>
                    <a:pt x="239660" y="9894"/>
                    <a:pt x="236761" y="12792"/>
                    <a:pt x="23326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64FB74BE-19C0-42BD-9DB5-276C1DCF21A9}"/>
                </a:ext>
              </a:extLst>
            </p:cNvPr>
            <p:cNvSpPr/>
            <p:nvPr/>
          </p:nvSpPr>
          <p:spPr>
            <a:xfrm>
              <a:off x="11245795" y="3845513"/>
              <a:ext cx="189888" cy="109935"/>
            </a:xfrm>
            <a:custGeom>
              <a:avLst/>
              <a:gdLst>
                <a:gd name="connsiteX0" fmla="*/ 6392 w 189888"/>
                <a:gd name="connsiteY0" fmla="*/ 117683 h 109935"/>
                <a:gd name="connsiteX1" fmla="*/ 3095 w 189888"/>
                <a:gd name="connsiteY1" fmla="*/ 116784 h 109935"/>
                <a:gd name="connsiteX2" fmla="*/ 896 w 189888"/>
                <a:gd name="connsiteY2" fmla="*/ 107989 h 109935"/>
                <a:gd name="connsiteX3" fmla="*/ 24682 w 189888"/>
                <a:gd name="connsiteY3" fmla="*/ 68612 h 109935"/>
                <a:gd name="connsiteX4" fmla="*/ 29379 w 189888"/>
                <a:gd name="connsiteY4" fmla="*/ 65614 h 109935"/>
                <a:gd name="connsiteX5" fmla="*/ 34677 w 189888"/>
                <a:gd name="connsiteY5" fmla="*/ 67413 h 109935"/>
                <a:gd name="connsiteX6" fmla="*/ 51866 w 189888"/>
                <a:gd name="connsiteY6" fmla="*/ 84603 h 109935"/>
                <a:gd name="connsiteX7" fmla="*/ 82348 w 189888"/>
                <a:gd name="connsiteY7" fmla="*/ 35032 h 109935"/>
                <a:gd name="connsiteX8" fmla="*/ 87745 w 189888"/>
                <a:gd name="connsiteY8" fmla="*/ 32034 h 109935"/>
                <a:gd name="connsiteX9" fmla="*/ 87745 w 189888"/>
                <a:gd name="connsiteY9" fmla="*/ 32034 h 109935"/>
                <a:gd name="connsiteX10" fmla="*/ 93142 w 189888"/>
                <a:gd name="connsiteY10" fmla="*/ 35032 h 109935"/>
                <a:gd name="connsiteX11" fmla="*/ 108932 w 189888"/>
                <a:gd name="connsiteY11" fmla="*/ 60417 h 109935"/>
                <a:gd name="connsiteX12" fmla="*/ 150708 w 189888"/>
                <a:gd name="connsiteY12" fmla="*/ 2651 h 109935"/>
                <a:gd name="connsiteX13" fmla="*/ 156804 w 189888"/>
                <a:gd name="connsiteY13" fmla="*/ 53 h 109935"/>
                <a:gd name="connsiteX14" fmla="*/ 161902 w 189888"/>
                <a:gd name="connsiteY14" fmla="*/ 4250 h 109935"/>
                <a:gd name="connsiteX15" fmla="*/ 195382 w 189888"/>
                <a:gd name="connsiteY15" fmla="*/ 97495 h 109935"/>
                <a:gd name="connsiteX16" fmla="*/ 191484 w 189888"/>
                <a:gd name="connsiteY16" fmla="*/ 105691 h 109935"/>
                <a:gd name="connsiteX17" fmla="*/ 183289 w 189888"/>
                <a:gd name="connsiteY17" fmla="*/ 101793 h 109935"/>
                <a:gd name="connsiteX18" fmla="*/ 153906 w 189888"/>
                <a:gd name="connsiteY18" fmla="*/ 19941 h 109935"/>
                <a:gd name="connsiteX19" fmla="*/ 113629 w 189888"/>
                <a:gd name="connsiteY19" fmla="*/ 75608 h 109935"/>
                <a:gd name="connsiteX20" fmla="*/ 108233 w 189888"/>
                <a:gd name="connsiteY20" fmla="*/ 78207 h 109935"/>
                <a:gd name="connsiteX21" fmla="*/ 103036 w 189888"/>
                <a:gd name="connsiteY21" fmla="*/ 75208 h 109935"/>
                <a:gd name="connsiteX22" fmla="*/ 87745 w 189888"/>
                <a:gd name="connsiteY22" fmla="*/ 50423 h 109935"/>
                <a:gd name="connsiteX23" fmla="*/ 58463 w 189888"/>
                <a:gd name="connsiteY23" fmla="*/ 98095 h 109935"/>
                <a:gd name="connsiteX24" fmla="*/ 53764 w 189888"/>
                <a:gd name="connsiteY24" fmla="*/ 101093 h 109935"/>
                <a:gd name="connsiteX25" fmla="*/ 48468 w 189888"/>
                <a:gd name="connsiteY25" fmla="*/ 99294 h 109935"/>
                <a:gd name="connsiteX26" fmla="*/ 31378 w 189888"/>
                <a:gd name="connsiteY26" fmla="*/ 82204 h 109935"/>
                <a:gd name="connsiteX27" fmla="*/ 11790 w 189888"/>
                <a:gd name="connsiteY27" fmla="*/ 114585 h 109935"/>
                <a:gd name="connsiteX28" fmla="*/ 6392 w 189888"/>
                <a:gd name="connsiteY28" fmla="*/ 117683 h 10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89888" h="109935">
                  <a:moveTo>
                    <a:pt x="6392" y="117683"/>
                  </a:moveTo>
                  <a:cubicBezTo>
                    <a:pt x="5293" y="117683"/>
                    <a:pt x="4094" y="117384"/>
                    <a:pt x="3095" y="116784"/>
                  </a:cubicBezTo>
                  <a:cubicBezTo>
                    <a:pt x="96" y="114985"/>
                    <a:pt x="-903" y="110987"/>
                    <a:pt x="896" y="107989"/>
                  </a:cubicBezTo>
                  <a:lnTo>
                    <a:pt x="24682" y="68612"/>
                  </a:lnTo>
                  <a:cubicBezTo>
                    <a:pt x="25682" y="66913"/>
                    <a:pt x="27480" y="65814"/>
                    <a:pt x="29379" y="65614"/>
                  </a:cubicBezTo>
                  <a:cubicBezTo>
                    <a:pt x="31378" y="65414"/>
                    <a:pt x="33277" y="66014"/>
                    <a:pt x="34677" y="67413"/>
                  </a:cubicBezTo>
                  <a:lnTo>
                    <a:pt x="51866" y="84603"/>
                  </a:lnTo>
                  <a:lnTo>
                    <a:pt x="82348" y="35032"/>
                  </a:lnTo>
                  <a:cubicBezTo>
                    <a:pt x="83547" y="33133"/>
                    <a:pt x="85546" y="32034"/>
                    <a:pt x="87745" y="32034"/>
                  </a:cubicBezTo>
                  <a:lnTo>
                    <a:pt x="87745" y="32034"/>
                  </a:lnTo>
                  <a:cubicBezTo>
                    <a:pt x="89943" y="32034"/>
                    <a:pt x="92043" y="33133"/>
                    <a:pt x="93142" y="35032"/>
                  </a:cubicBezTo>
                  <a:lnTo>
                    <a:pt x="108932" y="60417"/>
                  </a:lnTo>
                  <a:lnTo>
                    <a:pt x="150708" y="2651"/>
                  </a:lnTo>
                  <a:cubicBezTo>
                    <a:pt x="152108" y="752"/>
                    <a:pt x="154406" y="-247"/>
                    <a:pt x="156804" y="53"/>
                  </a:cubicBezTo>
                  <a:cubicBezTo>
                    <a:pt x="159203" y="352"/>
                    <a:pt x="161101" y="1951"/>
                    <a:pt x="161902" y="4250"/>
                  </a:cubicBezTo>
                  <a:lnTo>
                    <a:pt x="195382" y="97495"/>
                  </a:lnTo>
                  <a:cubicBezTo>
                    <a:pt x="196581" y="100793"/>
                    <a:pt x="194881" y="104491"/>
                    <a:pt x="191484" y="105691"/>
                  </a:cubicBezTo>
                  <a:cubicBezTo>
                    <a:pt x="188186" y="106890"/>
                    <a:pt x="184488" y="105191"/>
                    <a:pt x="183289" y="101793"/>
                  </a:cubicBezTo>
                  <a:lnTo>
                    <a:pt x="153906" y="19941"/>
                  </a:lnTo>
                  <a:lnTo>
                    <a:pt x="113629" y="75608"/>
                  </a:lnTo>
                  <a:cubicBezTo>
                    <a:pt x="112430" y="77307"/>
                    <a:pt x="110131" y="78207"/>
                    <a:pt x="108233" y="78207"/>
                  </a:cubicBezTo>
                  <a:cubicBezTo>
                    <a:pt x="106134" y="78107"/>
                    <a:pt x="104135" y="77007"/>
                    <a:pt x="103036" y="75208"/>
                  </a:cubicBezTo>
                  <a:lnTo>
                    <a:pt x="87745" y="50423"/>
                  </a:lnTo>
                  <a:lnTo>
                    <a:pt x="58463" y="98095"/>
                  </a:lnTo>
                  <a:cubicBezTo>
                    <a:pt x="57462" y="99794"/>
                    <a:pt x="55664" y="100893"/>
                    <a:pt x="53764" y="101093"/>
                  </a:cubicBezTo>
                  <a:cubicBezTo>
                    <a:pt x="51766" y="101293"/>
                    <a:pt x="49867" y="100594"/>
                    <a:pt x="48468" y="99294"/>
                  </a:cubicBezTo>
                  <a:lnTo>
                    <a:pt x="31378" y="82204"/>
                  </a:lnTo>
                  <a:lnTo>
                    <a:pt x="11790" y="114585"/>
                  </a:lnTo>
                  <a:cubicBezTo>
                    <a:pt x="10690" y="116584"/>
                    <a:pt x="8492" y="117683"/>
                    <a:pt x="6392" y="11768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8" name="Group 967">
            <a:extLst>
              <a:ext uri="{FF2B5EF4-FFF2-40B4-BE49-F238E27FC236}">
                <a16:creationId xmlns:a16="http://schemas.microsoft.com/office/drawing/2014/main" id="{3C286CB5-78F5-4AD8-A857-97E1D4DBB3DE}"/>
              </a:ext>
            </a:extLst>
          </p:cNvPr>
          <p:cNvGrpSpPr/>
          <p:nvPr/>
        </p:nvGrpSpPr>
        <p:grpSpPr>
          <a:xfrm>
            <a:off x="676204" y="5835110"/>
            <a:ext cx="510100" cy="469724"/>
            <a:chOff x="676204" y="5835110"/>
            <a:chExt cx="510100" cy="469724"/>
          </a:xfrm>
          <a:solidFill>
            <a:srgbClr val="FFFFFF"/>
          </a:solidFill>
        </p:grpSpPr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543A240F-978A-4613-BAE4-162A09E37B2E}"/>
                </a:ext>
              </a:extLst>
            </p:cNvPr>
            <p:cNvSpPr/>
            <p:nvPr/>
          </p:nvSpPr>
          <p:spPr>
            <a:xfrm>
              <a:off x="1123641" y="6130722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EAC36F5B-BD96-4D8E-86D1-A51612D22CB1}"/>
                </a:ext>
              </a:extLst>
            </p:cNvPr>
            <p:cNvSpPr/>
            <p:nvPr/>
          </p:nvSpPr>
          <p:spPr>
            <a:xfrm>
              <a:off x="1134834" y="6119529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3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21FF7CF1-4601-4D35-BE33-CE69D13923EC}"/>
                </a:ext>
              </a:extLst>
            </p:cNvPr>
            <p:cNvSpPr/>
            <p:nvPr/>
          </p:nvSpPr>
          <p:spPr>
            <a:xfrm>
              <a:off x="1090860" y="6038877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9CCC61C-ED9D-4A10-AF1C-532671D4CF41}"/>
                </a:ext>
              </a:extLst>
            </p:cNvPr>
            <p:cNvSpPr/>
            <p:nvPr/>
          </p:nvSpPr>
          <p:spPr>
            <a:xfrm>
              <a:off x="1146327" y="597921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71806FCD-9AAE-4F76-80F4-BAA0E918081E}"/>
                </a:ext>
              </a:extLst>
            </p:cNvPr>
            <p:cNvSpPr/>
            <p:nvPr/>
          </p:nvSpPr>
          <p:spPr>
            <a:xfrm>
              <a:off x="1162918" y="596262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30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C780655-AE51-4B44-8158-D313BB8A582C}"/>
                </a:ext>
              </a:extLst>
            </p:cNvPr>
            <p:cNvSpPr/>
            <p:nvPr/>
          </p:nvSpPr>
          <p:spPr>
            <a:xfrm>
              <a:off x="1076406" y="5897157"/>
              <a:ext cx="59965" cy="59965"/>
            </a:xfrm>
            <a:custGeom>
              <a:avLst/>
              <a:gdLst>
                <a:gd name="connsiteX0" fmla="*/ 30944 w 59964"/>
                <a:gd name="connsiteY0" fmla="*/ 62067 h 59964"/>
                <a:gd name="connsiteX1" fmla="*/ 13255 w 59964"/>
                <a:gd name="connsiteY1" fmla="*/ 56470 h 59964"/>
                <a:gd name="connsiteX2" fmla="*/ 462 w 59964"/>
                <a:gd name="connsiteY2" fmla="*/ 36481 h 59964"/>
                <a:gd name="connsiteX3" fmla="*/ 5559 w 59964"/>
                <a:gd name="connsiteY3" fmla="*/ 13295 h 59964"/>
                <a:gd name="connsiteX4" fmla="*/ 25548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56429 w 59964"/>
                <a:gd name="connsiteY7" fmla="*/ 48774 h 59964"/>
                <a:gd name="connsiteX8" fmla="*/ 36441 w 59964"/>
                <a:gd name="connsiteY8" fmla="*/ 61567 h 59964"/>
                <a:gd name="connsiteX9" fmla="*/ 30944 w 59964"/>
                <a:gd name="connsiteY9" fmla="*/ 62067 h 59964"/>
                <a:gd name="connsiteX10" fmla="*/ 31044 w 59964"/>
                <a:gd name="connsiteY10" fmla="*/ 12895 h 59964"/>
                <a:gd name="connsiteX11" fmla="*/ 27846 w 59964"/>
                <a:gd name="connsiteY11" fmla="*/ 13195 h 59964"/>
                <a:gd name="connsiteX12" fmla="*/ 16153 w 59964"/>
                <a:gd name="connsiteY12" fmla="*/ 20691 h 59964"/>
                <a:gd name="connsiteX13" fmla="*/ 13155 w 59964"/>
                <a:gd name="connsiteY13" fmla="*/ 34283 h 59964"/>
                <a:gd name="connsiteX14" fmla="*/ 20650 w 59964"/>
                <a:gd name="connsiteY14" fmla="*/ 45976 h 59964"/>
                <a:gd name="connsiteX15" fmla="*/ 34242 w 59964"/>
                <a:gd name="connsiteY15" fmla="*/ 48974 h 59964"/>
                <a:gd name="connsiteX16" fmla="*/ 45936 w 59964"/>
                <a:gd name="connsiteY16" fmla="*/ 41478 h 59964"/>
                <a:gd name="connsiteX17" fmla="*/ 48934 w 59964"/>
                <a:gd name="connsiteY17" fmla="*/ 27887 h 59964"/>
                <a:gd name="connsiteX18" fmla="*/ 41438 w 59964"/>
                <a:gd name="connsiteY18" fmla="*/ 16193 h 59964"/>
                <a:gd name="connsiteX19" fmla="*/ 31044 w 59964"/>
                <a:gd name="connsiteY19" fmla="*/ 1289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67"/>
                  </a:moveTo>
                  <a:cubicBezTo>
                    <a:pt x="24648" y="62067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1"/>
                  </a:cubicBezTo>
                  <a:cubicBezTo>
                    <a:pt x="-937" y="28286"/>
                    <a:pt x="862" y="20091"/>
                    <a:pt x="5559" y="13295"/>
                  </a:cubicBezTo>
                  <a:cubicBezTo>
                    <a:pt x="10257" y="6499"/>
                    <a:pt x="17452" y="2002"/>
                    <a:pt x="25548" y="503"/>
                  </a:cubicBezTo>
                  <a:cubicBezTo>
                    <a:pt x="33643" y="-997"/>
                    <a:pt x="41938" y="902"/>
                    <a:pt x="48734" y="5600"/>
                  </a:cubicBezTo>
                  <a:cubicBezTo>
                    <a:pt x="55530" y="10297"/>
                    <a:pt x="60027" y="17393"/>
                    <a:pt x="61526" y="25588"/>
                  </a:cubicBezTo>
                  <a:cubicBezTo>
                    <a:pt x="62926" y="33683"/>
                    <a:pt x="61127" y="41978"/>
                    <a:pt x="56429" y="48774"/>
                  </a:cubicBezTo>
                  <a:cubicBezTo>
                    <a:pt x="51732" y="55570"/>
                    <a:pt x="44636" y="60068"/>
                    <a:pt x="36441" y="61567"/>
                  </a:cubicBezTo>
                  <a:cubicBezTo>
                    <a:pt x="34642" y="61867"/>
                    <a:pt x="32743" y="62067"/>
                    <a:pt x="30944" y="62067"/>
                  </a:cubicBezTo>
                  <a:close/>
                  <a:moveTo>
                    <a:pt x="31044" y="12895"/>
                  </a:moveTo>
                  <a:cubicBezTo>
                    <a:pt x="29945" y="12895"/>
                    <a:pt x="28946" y="12995"/>
                    <a:pt x="27846" y="13195"/>
                  </a:cubicBezTo>
                  <a:cubicBezTo>
                    <a:pt x="23049" y="13995"/>
                    <a:pt x="18851" y="16693"/>
                    <a:pt x="16153" y="20691"/>
                  </a:cubicBezTo>
                  <a:cubicBezTo>
                    <a:pt x="13355" y="24688"/>
                    <a:pt x="12255" y="29486"/>
                    <a:pt x="13155" y="34283"/>
                  </a:cubicBezTo>
                  <a:cubicBezTo>
                    <a:pt x="13954" y="39080"/>
                    <a:pt x="16653" y="43278"/>
                    <a:pt x="20650" y="45976"/>
                  </a:cubicBezTo>
                  <a:cubicBezTo>
                    <a:pt x="24648" y="48774"/>
                    <a:pt x="29445" y="49774"/>
                    <a:pt x="34242" y="48974"/>
                  </a:cubicBezTo>
                  <a:cubicBezTo>
                    <a:pt x="39040" y="48175"/>
                    <a:pt x="43237" y="45476"/>
                    <a:pt x="45936" y="41478"/>
                  </a:cubicBezTo>
                  <a:cubicBezTo>
                    <a:pt x="48734" y="37481"/>
                    <a:pt x="49733" y="32684"/>
                    <a:pt x="48934" y="27887"/>
                  </a:cubicBezTo>
                  <a:cubicBezTo>
                    <a:pt x="48134" y="23089"/>
                    <a:pt x="45436" y="18892"/>
                    <a:pt x="41438" y="16193"/>
                  </a:cubicBezTo>
                  <a:cubicBezTo>
                    <a:pt x="38340" y="13995"/>
                    <a:pt x="34742" y="12895"/>
                    <a:pt x="31044" y="1289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FF0E1B98-5169-4C68-A24F-DD7853B85A0F}"/>
                </a:ext>
              </a:extLst>
            </p:cNvPr>
            <p:cNvSpPr/>
            <p:nvPr/>
          </p:nvSpPr>
          <p:spPr>
            <a:xfrm>
              <a:off x="1116370" y="584361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8"/>
                    <a:pt x="239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A152C19F-A12C-4C59-9A0E-9EFB50F38544}"/>
                </a:ext>
              </a:extLst>
            </p:cNvPr>
            <p:cNvSpPr/>
            <p:nvPr/>
          </p:nvSpPr>
          <p:spPr>
            <a:xfrm>
              <a:off x="1116370" y="584361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69" y="27958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C4A93DC7-4AC9-4724-B323-C56F0BD39DB2}"/>
                </a:ext>
              </a:extLst>
            </p:cNvPr>
            <p:cNvSpPr/>
            <p:nvPr/>
          </p:nvSpPr>
          <p:spPr>
            <a:xfrm>
              <a:off x="676204" y="5842392"/>
              <a:ext cx="99941" cy="459730"/>
            </a:xfrm>
            <a:custGeom>
              <a:avLst/>
              <a:gdLst>
                <a:gd name="connsiteX0" fmla="*/ 99242 w 99941"/>
                <a:gd name="connsiteY0" fmla="*/ 465027 h 459729"/>
                <a:gd name="connsiteX1" fmla="*/ 6396 w 99941"/>
                <a:gd name="connsiteY1" fmla="*/ 465027 h 459729"/>
                <a:gd name="connsiteX2" fmla="*/ 0 w 99941"/>
                <a:gd name="connsiteY2" fmla="*/ 458630 h 459729"/>
                <a:gd name="connsiteX3" fmla="*/ 0 w 99941"/>
                <a:gd name="connsiteY3" fmla="*/ 6396 h 459729"/>
                <a:gd name="connsiteX4" fmla="*/ 6396 w 99941"/>
                <a:gd name="connsiteY4" fmla="*/ 0 h 459729"/>
                <a:gd name="connsiteX5" fmla="*/ 99242 w 99941"/>
                <a:gd name="connsiteY5" fmla="*/ 0 h 459729"/>
                <a:gd name="connsiteX6" fmla="*/ 105638 w 99941"/>
                <a:gd name="connsiteY6" fmla="*/ 6396 h 459729"/>
                <a:gd name="connsiteX7" fmla="*/ 105638 w 99941"/>
                <a:gd name="connsiteY7" fmla="*/ 458630 h 459729"/>
                <a:gd name="connsiteX8" fmla="*/ 99242 w 99941"/>
                <a:gd name="connsiteY8" fmla="*/ 465027 h 459729"/>
                <a:gd name="connsiteX9" fmla="*/ 12792 w 99941"/>
                <a:gd name="connsiteY9" fmla="*/ 452234 h 459729"/>
                <a:gd name="connsiteX10" fmla="*/ 92745 w 99941"/>
                <a:gd name="connsiteY10" fmla="*/ 452234 h 459729"/>
                <a:gd name="connsiteX11" fmla="*/ 92745 w 99941"/>
                <a:gd name="connsiteY11" fmla="*/ 12692 h 459729"/>
                <a:gd name="connsiteX12" fmla="*/ 12792 w 99941"/>
                <a:gd name="connsiteY12" fmla="*/ 12692 h 459729"/>
                <a:gd name="connsiteX13" fmla="*/ 12792 w 99941"/>
                <a:gd name="connsiteY13" fmla="*/ 452234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41" h="459729">
                  <a:moveTo>
                    <a:pt x="99242" y="465027"/>
                  </a:moveTo>
                  <a:lnTo>
                    <a:pt x="6396" y="465027"/>
                  </a:lnTo>
                  <a:cubicBezTo>
                    <a:pt x="2898" y="465027"/>
                    <a:pt x="0" y="462128"/>
                    <a:pt x="0" y="458630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99242" y="0"/>
                  </a:lnTo>
                  <a:cubicBezTo>
                    <a:pt x="102740" y="0"/>
                    <a:pt x="105638" y="2898"/>
                    <a:pt x="105638" y="6396"/>
                  </a:cubicBezTo>
                  <a:lnTo>
                    <a:pt x="105638" y="458630"/>
                  </a:lnTo>
                  <a:cubicBezTo>
                    <a:pt x="105638" y="462128"/>
                    <a:pt x="102740" y="465027"/>
                    <a:pt x="99242" y="465027"/>
                  </a:cubicBezTo>
                  <a:close/>
                  <a:moveTo>
                    <a:pt x="12792" y="452234"/>
                  </a:moveTo>
                  <a:lnTo>
                    <a:pt x="92745" y="452234"/>
                  </a:lnTo>
                  <a:lnTo>
                    <a:pt x="92745" y="12692"/>
                  </a:lnTo>
                  <a:lnTo>
                    <a:pt x="12792" y="12692"/>
                  </a:lnTo>
                  <a:lnTo>
                    <a:pt x="12792" y="45223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013A5F3-5910-402C-AF55-4AC5F3B4B0D7}"/>
                </a:ext>
              </a:extLst>
            </p:cNvPr>
            <p:cNvSpPr/>
            <p:nvPr/>
          </p:nvSpPr>
          <p:spPr>
            <a:xfrm>
              <a:off x="701589" y="5908553"/>
              <a:ext cx="49971" cy="9994"/>
            </a:xfrm>
            <a:custGeom>
              <a:avLst/>
              <a:gdLst>
                <a:gd name="connsiteX0" fmla="*/ 48372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372 w 49970"/>
                <a:gd name="connsiteY4" fmla="*/ 0 h 9994"/>
                <a:gd name="connsiteX5" fmla="*/ 54768 w 49970"/>
                <a:gd name="connsiteY5" fmla="*/ 6396 h 9994"/>
                <a:gd name="connsiteX6" fmla="*/ 48372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37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372" y="0"/>
                  </a:lnTo>
                  <a:cubicBezTo>
                    <a:pt x="51870" y="0"/>
                    <a:pt x="54768" y="2898"/>
                    <a:pt x="54768" y="6396"/>
                  </a:cubicBezTo>
                  <a:cubicBezTo>
                    <a:pt x="54768" y="9894"/>
                    <a:pt x="51969" y="12792"/>
                    <a:pt x="4837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834A2AA4-C9E5-43E3-8ECB-A470317D01C1}"/>
                </a:ext>
              </a:extLst>
            </p:cNvPr>
            <p:cNvSpPr/>
            <p:nvPr/>
          </p:nvSpPr>
          <p:spPr>
            <a:xfrm>
              <a:off x="701589" y="6209576"/>
              <a:ext cx="49971" cy="9994"/>
            </a:xfrm>
            <a:custGeom>
              <a:avLst/>
              <a:gdLst>
                <a:gd name="connsiteX0" fmla="*/ 48372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372 w 49970"/>
                <a:gd name="connsiteY4" fmla="*/ 0 h 9994"/>
                <a:gd name="connsiteX5" fmla="*/ 54768 w 49970"/>
                <a:gd name="connsiteY5" fmla="*/ 6396 h 9994"/>
                <a:gd name="connsiteX6" fmla="*/ 48372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37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372" y="0"/>
                  </a:lnTo>
                  <a:cubicBezTo>
                    <a:pt x="51870" y="0"/>
                    <a:pt x="54768" y="2898"/>
                    <a:pt x="54768" y="6396"/>
                  </a:cubicBezTo>
                  <a:cubicBezTo>
                    <a:pt x="54768" y="9894"/>
                    <a:pt x="51969" y="12792"/>
                    <a:pt x="4837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C606FBF3-43FB-4EB3-A5D1-34247A48DF6E}"/>
                </a:ext>
              </a:extLst>
            </p:cNvPr>
            <p:cNvSpPr/>
            <p:nvPr/>
          </p:nvSpPr>
          <p:spPr>
            <a:xfrm>
              <a:off x="701589" y="6231763"/>
              <a:ext cx="49971" cy="9994"/>
            </a:xfrm>
            <a:custGeom>
              <a:avLst/>
              <a:gdLst>
                <a:gd name="connsiteX0" fmla="*/ 48372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372 w 49970"/>
                <a:gd name="connsiteY4" fmla="*/ 0 h 9994"/>
                <a:gd name="connsiteX5" fmla="*/ 54768 w 49970"/>
                <a:gd name="connsiteY5" fmla="*/ 6396 h 9994"/>
                <a:gd name="connsiteX6" fmla="*/ 48372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37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372" y="0"/>
                  </a:lnTo>
                  <a:cubicBezTo>
                    <a:pt x="51870" y="0"/>
                    <a:pt x="54768" y="2898"/>
                    <a:pt x="54768" y="6396"/>
                  </a:cubicBezTo>
                  <a:cubicBezTo>
                    <a:pt x="54768" y="9894"/>
                    <a:pt x="51969" y="12792"/>
                    <a:pt x="4837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056AFB66-C467-4217-8F84-C60F0806D4DF}"/>
                </a:ext>
              </a:extLst>
            </p:cNvPr>
            <p:cNvSpPr/>
            <p:nvPr/>
          </p:nvSpPr>
          <p:spPr>
            <a:xfrm>
              <a:off x="701589" y="6253850"/>
              <a:ext cx="49971" cy="9994"/>
            </a:xfrm>
            <a:custGeom>
              <a:avLst/>
              <a:gdLst>
                <a:gd name="connsiteX0" fmla="*/ 48372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372 w 49970"/>
                <a:gd name="connsiteY4" fmla="*/ 0 h 9994"/>
                <a:gd name="connsiteX5" fmla="*/ 54768 w 49970"/>
                <a:gd name="connsiteY5" fmla="*/ 6396 h 9994"/>
                <a:gd name="connsiteX6" fmla="*/ 48372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37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372" y="0"/>
                  </a:lnTo>
                  <a:cubicBezTo>
                    <a:pt x="51870" y="0"/>
                    <a:pt x="54768" y="2898"/>
                    <a:pt x="54768" y="6396"/>
                  </a:cubicBezTo>
                  <a:cubicBezTo>
                    <a:pt x="54768" y="9894"/>
                    <a:pt x="51969" y="12792"/>
                    <a:pt x="4837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0326A21D-E924-47D8-974C-BCFB86BFE35A}"/>
                </a:ext>
              </a:extLst>
            </p:cNvPr>
            <p:cNvSpPr/>
            <p:nvPr/>
          </p:nvSpPr>
          <p:spPr>
            <a:xfrm>
              <a:off x="799931" y="5842392"/>
              <a:ext cx="99941" cy="459730"/>
            </a:xfrm>
            <a:custGeom>
              <a:avLst/>
              <a:gdLst>
                <a:gd name="connsiteX0" fmla="*/ 99242 w 99941"/>
                <a:gd name="connsiteY0" fmla="*/ 465027 h 459729"/>
                <a:gd name="connsiteX1" fmla="*/ 6396 w 99941"/>
                <a:gd name="connsiteY1" fmla="*/ 465027 h 459729"/>
                <a:gd name="connsiteX2" fmla="*/ 0 w 99941"/>
                <a:gd name="connsiteY2" fmla="*/ 458630 h 459729"/>
                <a:gd name="connsiteX3" fmla="*/ 0 w 99941"/>
                <a:gd name="connsiteY3" fmla="*/ 6396 h 459729"/>
                <a:gd name="connsiteX4" fmla="*/ 6396 w 99941"/>
                <a:gd name="connsiteY4" fmla="*/ 0 h 459729"/>
                <a:gd name="connsiteX5" fmla="*/ 99242 w 99941"/>
                <a:gd name="connsiteY5" fmla="*/ 0 h 459729"/>
                <a:gd name="connsiteX6" fmla="*/ 105638 w 99941"/>
                <a:gd name="connsiteY6" fmla="*/ 6396 h 459729"/>
                <a:gd name="connsiteX7" fmla="*/ 105638 w 99941"/>
                <a:gd name="connsiteY7" fmla="*/ 458630 h 459729"/>
                <a:gd name="connsiteX8" fmla="*/ 99242 w 99941"/>
                <a:gd name="connsiteY8" fmla="*/ 465027 h 459729"/>
                <a:gd name="connsiteX9" fmla="*/ 12792 w 99941"/>
                <a:gd name="connsiteY9" fmla="*/ 452234 h 459729"/>
                <a:gd name="connsiteX10" fmla="*/ 92746 w 99941"/>
                <a:gd name="connsiteY10" fmla="*/ 452234 h 459729"/>
                <a:gd name="connsiteX11" fmla="*/ 92746 w 99941"/>
                <a:gd name="connsiteY11" fmla="*/ 12692 h 459729"/>
                <a:gd name="connsiteX12" fmla="*/ 12792 w 99941"/>
                <a:gd name="connsiteY12" fmla="*/ 12692 h 459729"/>
                <a:gd name="connsiteX13" fmla="*/ 12792 w 99941"/>
                <a:gd name="connsiteY13" fmla="*/ 452234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41" h="459729">
                  <a:moveTo>
                    <a:pt x="99242" y="465027"/>
                  </a:moveTo>
                  <a:lnTo>
                    <a:pt x="6396" y="465027"/>
                  </a:lnTo>
                  <a:cubicBezTo>
                    <a:pt x="2898" y="465027"/>
                    <a:pt x="0" y="462128"/>
                    <a:pt x="0" y="458630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99242" y="0"/>
                  </a:lnTo>
                  <a:cubicBezTo>
                    <a:pt x="102740" y="0"/>
                    <a:pt x="105638" y="2898"/>
                    <a:pt x="105638" y="6396"/>
                  </a:cubicBezTo>
                  <a:lnTo>
                    <a:pt x="105638" y="458630"/>
                  </a:lnTo>
                  <a:cubicBezTo>
                    <a:pt x="105638" y="462128"/>
                    <a:pt x="102740" y="465027"/>
                    <a:pt x="99242" y="465027"/>
                  </a:cubicBezTo>
                  <a:close/>
                  <a:moveTo>
                    <a:pt x="12792" y="452234"/>
                  </a:moveTo>
                  <a:lnTo>
                    <a:pt x="92746" y="452234"/>
                  </a:lnTo>
                  <a:lnTo>
                    <a:pt x="92746" y="12692"/>
                  </a:lnTo>
                  <a:lnTo>
                    <a:pt x="12792" y="12692"/>
                  </a:lnTo>
                  <a:lnTo>
                    <a:pt x="12792" y="45223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A2D44183-C841-4482-8203-310038BAD763}"/>
                </a:ext>
              </a:extLst>
            </p:cNvPr>
            <p:cNvSpPr/>
            <p:nvPr/>
          </p:nvSpPr>
          <p:spPr>
            <a:xfrm>
              <a:off x="825316" y="5908553"/>
              <a:ext cx="49971" cy="9994"/>
            </a:xfrm>
            <a:custGeom>
              <a:avLst/>
              <a:gdLst>
                <a:gd name="connsiteX0" fmla="*/ 48372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372 w 49970"/>
                <a:gd name="connsiteY4" fmla="*/ 0 h 9994"/>
                <a:gd name="connsiteX5" fmla="*/ 54768 w 49970"/>
                <a:gd name="connsiteY5" fmla="*/ 6396 h 9994"/>
                <a:gd name="connsiteX6" fmla="*/ 48372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37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372" y="0"/>
                  </a:lnTo>
                  <a:cubicBezTo>
                    <a:pt x="51870" y="0"/>
                    <a:pt x="54768" y="2898"/>
                    <a:pt x="54768" y="6396"/>
                  </a:cubicBezTo>
                  <a:cubicBezTo>
                    <a:pt x="54768" y="9894"/>
                    <a:pt x="51870" y="12792"/>
                    <a:pt x="4837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3425D809-6129-4F0B-BFA8-F5FEC6E0964E}"/>
                </a:ext>
              </a:extLst>
            </p:cNvPr>
            <p:cNvSpPr/>
            <p:nvPr/>
          </p:nvSpPr>
          <p:spPr>
            <a:xfrm>
              <a:off x="825316" y="6209576"/>
              <a:ext cx="49971" cy="9994"/>
            </a:xfrm>
            <a:custGeom>
              <a:avLst/>
              <a:gdLst>
                <a:gd name="connsiteX0" fmla="*/ 48372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372 w 49970"/>
                <a:gd name="connsiteY4" fmla="*/ 0 h 9994"/>
                <a:gd name="connsiteX5" fmla="*/ 54768 w 49970"/>
                <a:gd name="connsiteY5" fmla="*/ 6396 h 9994"/>
                <a:gd name="connsiteX6" fmla="*/ 48372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37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372" y="0"/>
                  </a:lnTo>
                  <a:cubicBezTo>
                    <a:pt x="51870" y="0"/>
                    <a:pt x="54768" y="2898"/>
                    <a:pt x="54768" y="6396"/>
                  </a:cubicBezTo>
                  <a:cubicBezTo>
                    <a:pt x="54768" y="9894"/>
                    <a:pt x="51870" y="12792"/>
                    <a:pt x="4837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D05F172F-0DAE-4CE5-9391-734A6F252D04}"/>
                </a:ext>
              </a:extLst>
            </p:cNvPr>
            <p:cNvSpPr/>
            <p:nvPr/>
          </p:nvSpPr>
          <p:spPr>
            <a:xfrm>
              <a:off x="825316" y="6231763"/>
              <a:ext cx="49971" cy="9994"/>
            </a:xfrm>
            <a:custGeom>
              <a:avLst/>
              <a:gdLst>
                <a:gd name="connsiteX0" fmla="*/ 48372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372 w 49970"/>
                <a:gd name="connsiteY4" fmla="*/ 0 h 9994"/>
                <a:gd name="connsiteX5" fmla="*/ 54768 w 49970"/>
                <a:gd name="connsiteY5" fmla="*/ 6396 h 9994"/>
                <a:gd name="connsiteX6" fmla="*/ 48372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37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372" y="0"/>
                  </a:lnTo>
                  <a:cubicBezTo>
                    <a:pt x="51870" y="0"/>
                    <a:pt x="54768" y="2898"/>
                    <a:pt x="54768" y="6396"/>
                  </a:cubicBezTo>
                  <a:cubicBezTo>
                    <a:pt x="54768" y="9894"/>
                    <a:pt x="51870" y="12792"/>
                    <a:pt x="4837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D3E4DC39-1168-40D2-939E-B640692031A7}"/>
                </a:ext>
              </a:extLst>
            </p:cNvPr>
            <p:cNvSpPr/>
            <p:nvPr/>
          </p:nvSpPr>
          <p:spPr>
            <a:xfrm>
              <a:off x="825316" y="6253850"/>
              <a:ext cx="49971" cy="9994"/>
            </a:xfrm>
            <a:custGeom>
              <a:avLst/>
              <a:gdLst>
                <a:gd name="connsiteX0" fmla="*/ 48372 w 49970"/>
                <a:gd name="connsiteY0" fmla="*/ 12792 h 9994"/>
                <a:gd name="connsiteX1" fmla="*/ 6396 w 49970"/>
                <a:gd name="connsiteY1" fmla="*/ 12792 h 9994"/>
                <a:gd name="connsiteX2" fmla="*/ 0 w 49970"/>
                <a:gd name="connsiteY2" fmla="*/ 6396 h 9994"/>
                <a:gd name="connsiteX3" fmla="*/ 6396 w 49970"/>
                <a:gd name="connsiteY3" fmla="*/ 0 h 9994"/>
                <a:gd name="connsiteX4" fmla="*/ 48372 w 49970"/>
                <a:gd name="connsiteY4" fmla="*/ 0 h 9994"/>
                <a:gd name="connsiteX5" fmla="*/ 54768 w 49970"/>
                <a:gd name="connsiteY5" fmla="*/ 6396 h 9994"/>
                <a:gd name="connsiteX6" fmla="*/ 48372 w 4997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970" h="9994">
                  <a:moveTo>
                    <a:pt x="4837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48372" y="0"/>
                  </a:lnTo>
                  <a:cubicBezTo>
                    <a:pt x="51870" y="0"/>
                    <a:pt x="54768" y="2898"/>
                    <a:pt x="54768" y="6396"/>
                  </a:cubicBezTo>
                  <a:cubicBezTo>
                    <a:pt x="54768" y="9894"/>
                    <a:pt x="51870" y="12792"/>
                    <a:pt x="4837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77350B3B-1A35-4183-98FD-BBA6EFA72624}"/>
                </a:ext>
              </a:extLst>
            </p:cNvPr>
            <p:cNvSpPr/>
            <p:nvPr/>
          </p:nvSpPr>
          <p:spPr>
            <a:xfrm>
              <a:off x="924092" y="5835110"/>
              <a:ext cx="169900" cy="469724"/>
            </a:xfrm>
            <a:custGeom>
              <a:avLst/>
              <a:gdLst>
                <a:gd name="connsiteX0" fmla="*/ 72423 w 169900"/>
                <a:gd name="connsiteY0" fmla="*/ 473908 h 469723"/>
                <a:gd name="connsiteX1" fmla="*/ 66127 w 169900"/>
                <a:gd name="connsiteY1" fmla="*/ 468411 h 469723"/>
                <a:gd name="connsiteX2" fmla="*/ 66 w 169900"/>
                <a:gd name="connsiteY2" fmla="*/ 20974 h 469723"/>
                <a:gd name="connsiteX3" fmla="*/ 5463 w 169900"/>
                <a:gd name="connsiteY3" fmla="*/ 13678 h 469723"/>
                <a:gd name="connsiteX4" fmla="*/ 97309 w 169900"/>
                <a:gd name="connsiteY4" fmla="*/ 86 h 469723"/>
                <a:gd name="connsiteX5" fmla="*/ 102106 w 169900"/>
                <a:gd name="connsiteY5" fmla="*/ 1286 h 469723"/>
                <a:gd name="connsiteX6" fmla="*/ 104604 w 169900"/>
                <a:gd name="connsiteY6" fmla="*/ 5483 h 469723"/>
                <a:gd name="connsiteX7" fmla="*/ 170566 w 169900"/>
                <a:gd name="connsiteY7" fmla="*/ 453020 h 469723"/>
                <a:gd name="connsiteX8" fmla="*/ 169366 w 169900"/>
                <a:gd name="connsiteY8" fmla="*/ 457817 h 469723"/>
                <a:gd name="connsiteX9" fmla="*/ 165169 w 169900"/>
                <a:gd name="connsiteY9" fmla="*/ 460316 h 469723"/>
                <a:gd name="connsiteX10" fmla="*/ 73323 w 169900"/>
                <a:gd name="connsiteY10" fmla="*/ 473908 h 469723"/>
                <a:gd name="connsiteX11" fmla="*/ 72423 w 169900"/>
                <a:gd name="connsiteY11" fmla="*/ 473908 h 469723"/>
                <a:gd name="connsiteX12" fmla="*/ 13658 w 169900"/>
                <a:gd name="connsiteY12" fmla="*/ 25471 h 469723"/>
                <a:gd name="connsiteX13" fmla="*/ 77820 w 169900"/>
                <a:gd name="connsiteY13" fmla="*/ 460216 h 469723"/>
                <a:gd name="connsiteX14" fmla="*/ 156974 w 169900"/>
                <a:gd name="connsiteY14" fmla="*/ 448523 h 469723"/>
                <a:gd name="connsiteX15" fmla="*/ 92811 w 169900"/>
                <a:gd name="connsiteY15" fmla="*/ 13778 h 469723"/>
                <a:gd name="connsiteX16" fmla="*/ 13658 w 169900"/>
                <a:gd name="connsiteY16" fmla="*/ 25471 h 469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9900" h="469723">
                  <a:moveTo>
                    <a:pt x="72423" y="473908"/>
                  </a:moveTo>
                  <a:cubicBezTo>
                    <a:pt x="69325" y="473908"/>
                    <a:pt x="66527" y="471609"/>
                    <a:pt x="66127" y="468411"/>
                  </a:cubicBezTo>
                  <a:lnTo>
                    <a:pt x="66" y="20974"/>
                  </a:lnTo>
                  <a:cubicBezTo>
                    <a:pt x="-434" y="17476"/>
                    <a:pt x="1965" y="14278"/>
                    <a:pt x="5463" y="13678"/>
                  </a:cubicBezTo>
                  <a:lnTo>
                    <a:pt x="97309" y="86"/>
                  </a:lnTo>
                  <a:cubicBezTo>
                    <a:pt x="98908" y="-213"/>
                    <a:pt x="100707" y="286"/>
                    <a:pt x="102106" y="1286"/>
                  </a:cubicBezTo>
                  <a:cubicBezTo>
                    <a:pt x="103505" y="2285"/>
                    <a:pt x="104405" y="3784"/>
                    <a:pt x="104604" y="5483"/>
                  </a:cubicBezTo>
                  <a:lnTo>
                    <a:pt x="170566" y="453020"/>
                  </a:lnTo>
                  <a:cubicBezTo>
                    <a:pt x="170766" y="454719"/>
                    <a:pt x="170366" y="456418"/>
                    <a:pt x="169366" y="457817"/>
                  </a:cubicBezTo>
                  <a:cubicBezTo>
                    <a:pt x="168367" y="459217"/>
                    <a:pt x="166868" y="460116"/>
                    <a:pt x="165169" y="460316"/>
                  </a:cubicBezTo>
                  <a:lnTo>
                    <a:pt x="73323" y="473908"/>
                  </a:lnTo>
                  <a:cubicBezTo>
                    <a:pt x="73023" y="473908"/>
                    <a:pt x="72723" y="473908"/>
                    <a:pt x="72423" y="473908"/>
                  </a:cubicBezTo>
                  <a:close/>
                  <a:moveTo>
                    <a:pt x="13658" y="25471"/>
                  </a:moveTo>
                  <a:lnTo>
                    <a:pt x="77820" y="460216"/>
                  </a:lnTo>
                  <a:lnTo>
                    <a:pt x="156974" y="448523"/>
                  </a:lnTo>
                  <a:lnTo>
                    <a:pt x="92811" y="13778"/>
                  </a:lnTo>
                  <a:lnTo>
                    <a:pt x="13658" y="25471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5878CC91-ACFC-4BB7-8BDF-3F37E6E17163}"/>
                </a:ext>
              </a:extLst>
            </p:cNvPr>
            <p:cNvSpPr/>
            <p:nvPr/>
          </p:nvSpPr>
          <p:spPr>
            <a:xfrm>
              <a:off x="958972" y="5904390"/>
              <a:ext cx="49971" cy="9994"/>
            </a:xfrm>
            <a:custGeom>
              <a:avLst/>
              <a:gdLst>
                <a:gd name="connsiteX0" fmla="*/ 6362 w 49970"/>
                <a:gd name="connsiteY0" fmla="*/ 18955 h 9994"/>
                <a:gd name="connsiteX1" fmla="*/ 66 w 49970"/>
                <a:gd name="connsiteY1" fmla="*/ 13458 h 9994"/>
                <a:gd name="connsiteX2" fmla="*/ 5463 w 49970"/>
                <a:gd name="connsiteY2" fmla="*/ 6162 h 9994"/>
                <a:gd name="connsiteX3" fmla="*/ 46938 w 49970"/>
                <a:gd name="connsiteY3" fmla="*/ 66 h 9994"/>
                <a:gd name="connsiteX4" fmla="*/ 54234 w 49970"/>
                <a:gd name="connsiteY4" fmla="*/ 5463 h 9994"/>
                <a:gd name="connsiteX5" fmla="*/ 48837 w 49970"/>
                <a:gd name="connsiteY5" fmla="*/ 12758 h 9994"/>
                <a:gd name="connsiteX6" fmla="*/ 7362 w 49970"/>
                <a:gd name="connsiteY6" fmla="*/ 18855 h 9994"/>
                <a:gd name="connsiteX7" fmla="*/ 6362 w 49970"/>
                <a:gd name="connsiteY7" fmla="*/ 18955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70" h="9994">
                  <a:moveTo>
                    <a:pt x="6362" y="18955"/>
                  </a:moveTo>
                  <a:cubicBezTo>
                    <a:pt x="3264" y="18955"/>
                    <a:pt x="466" y="16656"/>
                    <a:pt x="66" y="13458"/>
                  </a:cubicBezTo>
                  <a:cubicBezTo>
                    <a:pt x="-434" y="9960"/>
                    <a:pt x="1965" y="6662"/>
                    <a:pt x="5463" y="6162"/>
                  </a:cubicBezTo>
                  <a:lnTo>
                    <a:pt x="46938" y="66"/>
                  </a:lnTo>
                  <a:cubicBezTo>
                    <a:pt x="50436" y="-434"/>
                    <a:pt x="53734" y="1965"/>
                    <a:pt x="54234" y="5463"/>
                  </a:cubicBezTo>
                  <a:cubicBezTo>
                    <a:pt x="54734" y="8960"/>
                    <a:pt x="52335" y="12259"/>
                    <a:pt x="48837" y="12758"/>
                  </a:cubicBezTo>
                  <a:lnTo>
                    <a:pt x="7362" y="18855"/>
                  </a:lnTo>
                  <a:cubicBezTo>
                    <a:pt x="6962" y="18955"/>
                    <a:pt x="6662" y="18955"/>
                    <a:pt x="6362" y="189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B55A5F71-5068-4D27-9DB4-6AD821AE4352}"/>
                </a:ext>
              </a:extLst>
            </p:cNvPr>
            <p:cNvSpPr/>
            <p:nvPr/>
          </p:nvSpPr>
          <p:spPr>
            <a:xfrm>
              <a:off x="1002946" y="6202191"/>
              <a:ext cx="49971" cy="9994"/>
            </a:xfrm>
            <a:custGeom>
              <a:avLst/>
              <a:gdLst>
                <a:gd name="connsiteX0" fmla="*/ 6362 w 49970"/>
                <a:gd name="connsiteY0" fmla="*/ 18978 h 9994"/>
                <a:gd name="connsiteX1" fmla="*/ 66 w 49970"/>
                <a:gd name="connsiteY1" fmla="*/ 13481 h 9994"/>
                <a:gd name="connsiteX2" fmla="*/ 5463 w 49970"/>
                <a:gd name="connsiteY2" fmla="*/ 6186 h 9994"/>
                <a:gd name="connsiteX3" fmla="*/ 46938 w 49970"/>
                <a:gd name="connsiteY3" fmla="*/ 89 h 9994"/>
                <a:gd name="connsiteX4" fmla="*/ 54234 w 49970"/>
                <a:gd name="connsiteY4" fmla="*/ 5486 h 9994"/>
                <a:gd name="connsiteX5" fmla="*/ 48837 w 49970"/>
                <a:gd name="connsiteY5" fmla="*/ 12782 h 9994"/>
                <a:gd name="connsiteX6" fmla="*/ 7362 w 49970"/>
                <a:gd name="connsiteY6" fmla="*/ 18878 h 9994"/>
                <a:gd name="connsiteX7" fmla="*/ 6362 w 49970"/>
                <a:gd name="connsiteY7" fmla="*/ 18978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70" h="9994">
                  <a:moveTo>
                    <a:pt x="6362" y="18978"/>
                  </a:moveTo>
                  <a:cubicBezTo>
                    <a:pt x="3264" y="18978"/>
                    <a:pt x="466" y="16679"/>
                    <a:pt x="66" y="13481"/>
                  </a:cubicBezTo>
                  <a:cubicBezTo>
                    <a:pt x="-434" y="9983"/>
                    <a:pt x="1965" y="6685"/>
                    <a:pt x="5463" y="6186"/>
                  </a:cubicBezTo>
                  <a:lnTo>
                    <a:pt x="46938" y="89"/>
                  </a:lnTo>
                  <a:cubicBezTo>
                    <a:pt x="50436" y="-511"/>
                    <a:pt x="53734" y="1988"/>
                    <a:pt x="54234" y="5486"/>
                  </a:cubicBezTo>
                  <a:cubicBezTo>
                    <a:pt x="54734" y="8984"/>
                    <a:pt x="52335" y="12282"/>
                    <a:pt x="48837" y="12782"/>
                  </a:cubicBezTo>
                  <a:lnTo>
                    <a:pt x="7362" y="18878"/>
                  </a:lnTo>
                  <a:cubicBezTo>
                    <a:pt x="6962" y="18978"/>
                    <a:pt x="6662" y="18978"/>
                    <a:pt x="6362" y="1897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6897BE7C-4F5D-4893-AD9B-5F2CEE9AD968}"/>
                </a:ext>
              </a:extLst>
            </p:cNvPr>
            <p:cNvSpPr/>
            <p:nvPr/>
          </p:nvSpPr>
          <p:spPr>
            <a:xfrm>
              <a:off x="1006144" y="6224102"/>
              <a:ext cx="49971" cy="9994"/>
            </a:xfrm>
            <a:custGeom>
              <a:avLst/>
              <a:gdLst>
                <a:gd name="connsiteX0" fmla="*/ 6362 w 49970"/>
                <a:gd name="connsiteY0" fmla="*/ 18955 h 9994"/>
                <a:gd name="connsiteX1" fmla="*/ 66 w 49970"/>
                <a:gd name="connsiteY1" fmla="*/ 13458 h 9994"/>
                <a:gd name="connsiteX2" fmla="*/ 5463 w 49970"/>
                <a:gd name="connsiteY2" fmla="*/ 6162 h 9994"/>
                <a:gd name="connsiteX3" fmla="*/ 46938 w 49970"/>
                <a:gd name="connsiteY3" fmla="*/ 66 h 9994"/>
                <a:gd name="connsiteX4" fmla="*/ 54234 w 49970"/>
                <a:gd name="connsiteY4" fmla="*/ 5463 h 9994"/>
                <a:gd name="connsiteX5" fmla="*/ 48837 w 49970"/>
                <a:gd name="connsiteY5" fmla="*/ 12759 h 9994"/>
                <a:gd name="connsiteX6" fmla="*/ 7362 w 49970"/>
                <a:gd name="connsiteY6" fmla="*/ 18855 h 9994"/>
                <a:gd name="connsiteX7" fmla="*/ 6362 w 49970"/>
                <a:gd name="connsiteY7" fmla="*/ 18955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70" h="9994">
                  <a:moveTo>
                    <a:pt x="6362" y="18955"/>
                  </a:moveTo>
                  <a:cubicBezTo>
                    <a:pt x="3264" y="18955"/>
                    <a:pt x="466" y="16656"/>
                    <a:pt x="66" y="13458"/>
                  </a:cubicBezTo>
                  <a:cubicBezTo>
                    <a:pt x="-434" y="9960"/>
                    <a:pt x="1965" y="6662"/>
                    <a:pt x="5463" y="6162"/>
                  </a:cubicBezTo>
                  <a:lnTo>
                    <a:pt x="46938" y="66"/>
                  </a:lnTo>
                  <a:cubicBezTo>
                    <a:pt x="50436" y="-434"/>
                    <a:pt x="53634" y="1965"/>
                    <a:pt x="54234" y="5463"/>
                  </a:cubicBezTo>
                  <a:cubicBezTo>
                    <a:pt x="54734" y="8961"/>
                    <a:pt x="52335" y="12259"/>
                    <a:pt x="48837" y="12759"/>
                  </a:cubicBezTo>
                  <a:lnTo>
                    <a:pt x="7362" y="18855"/>
                  </a:lnTo>
                  <a:cubicBezTo>
                    <a:pt x="6962" y="18955"/>
                    <a:pt x="6662" y="18955"/>
                    <a:pt x="6362" y="189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F6D181-B759-4F24-A95E-4659424B074D}"/>
                </a:ext>
              </a:extLst>
            </p:cNvPr>
            <p:cNvSpPr/>
            <p:nvPr/>
          </p:nvSpPr>
          <p:spPr>
            <a:xfrm>
              <a:off x="1009342" y="6246066"/>
              <a:ext cx="49971" cy="9994"/>
            </a:xfrm>
            <a:custGeom>
              <a:avLst/>
              <a:gdLst>
                <a:gd name="connsiteX0" fmla="*/ 6362 w 49970"/>
                <a:gd name="connsiteY0" fmla="*/ 18978 h 9994"/>
                <a:gd name="connsiteX1" fmla="*/ 66 w 49970"/>
                <a:gd name="connsiteY1" fmla="*/ 13481 h 9994"/>
                <a:gd name="connsiteX2" fmla="*/ 5463 w 49970"/>
                <a:gd name="connsiteY2" fmla="*/ 6185 h 9994"/>
                <a:gd name="connsiteX3" fmla="*/ 46938 w 49970"/>
                <a:gd name="connsiteY3" fmla="*/ 89 h 9994"/>
                <a:gd name="connsiteX4" fmla="*/ 54234 w 49970"/>
                <a:gd name="connsiteY4" fmla="*/ 5486 h 9994"/>
                <a:gd name="connsiteX5" fmla="*/ 48837 w 49970"/>
                <a:gd name="connsiteY5" fmla="*/ 12781 h 9994"/>
                <a:gd name="connsiteX6" fmla="*/ 7362 w 49970"/>
                <a:gd name="connsiteY6" fmla="*/ 18878 h 9994"/>
                <a:gd name="connsiteX7" fmla="*/ 6362 w 49970"/>
                <a:gd name="connsiteY7" fmla="*/ 18978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70" h="9994">
                  <a:moveTo>
                    <a:pt x="6362" y="18978"/>
                  </a:moveTo>
                  <a:cubicBezTo>
                    <a:pt x="3264" y="18978"/>
                    <a:pt x="566" y="16679"/>
                    <a:pt x="66" y="13481"/>
                  </a:cubicBezTo>
                  <a:cubicBezTo>
                    <a:pt x="-434" y="9983"/>
                    <a:pt x="1965" y="6785"/>
                    <a:pt x="5463" y="6185"/>
                  </a:cubicBezTo>
                  <a:lnTo>
                    <a:pt x="46938" y="89"/>
                  </a:lnTo>
                  <a:cubicBezTo>
                    <a:pt x="50436" y="-511"/>
                    <a:pt x="53634" y="1988"/>
                    <a:pt x="54234" y="5486"/>
                  </a:cubicBezTo>
                  <a:cubicBezTo>
                    <a:pt x="54734" y="8984"/>
                    <a:pt x="52335" y="12182"/>
                    <a:pt x="48837" y="12781"/>
                  </a:cubicBezTo>
                  <a:lnTo>
                    <a:pt x="7362" y="18878"/>
                  </a:lnTo>
                  <a:cubicBezTo>
                    <a:pt x="7062" y="18978"/>
                    <a:pt x="6762" y="18978"/>
                    <a:pt x="6362" y="1897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69" name="Group 968">
            <a:extLst>
              <a:ext uri="{FF2B5EF4-FFF2-40B4-BE49-F238E27FC236}">
                <a16:creationId xmlns:a16="http://schemas.microsoft.com/office/drawing/2014/main" id="{176999E3-E511-4845-84A3-DD1580FE71F6}"/>
              </a:ext>
            </a:extLst>
          </p:cNvPr>
          <p:cNvGrpSpPr/>
          <p:nvPr/>
        </p:nvGrpSpPr>
        <p:grpSpPr>
          <a:xfrm>
            <a:off x="1716892" y="5825102"/>
            <a:ext cx="649618" cy="569066"/>
            <a:chOff x="1716892" y="5825102"/>
            <a:chExt cx="649618" cy="569066"/>
          </a:xfrm>
          <a:solidFill>
            <a:srgbClr val="FFFFFF"/>
          </a:solidFill>
        </p:grpSpPr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B40C7AC3-A355-4ABF-9B22-70D068C01D08}"/>
                </a:ext>
              </a:extLst>
            </p:cNvPr>
            <p:cNvSpPr/>
            <p:nvPr/>
          </p:nvSpPr>
          <p:spPr>
            <a:xfrm>
              <a:off x="2174923" y="5858383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F8162458-9CE8-4E42-918D-76DE7E33252A}"/>
                </a:ext>
              </a:extLst>
            </p:cNvPr>
            <p:cNvSpPr/>
            <p:nvPr/>
          </p:nvSpPr>
          <p:spPr>
            <a:xfrm>
              <a:off x="2163729" y="5869676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9CBA2BA8-EC84-46ED-ACE8-1B0CE0CB7793}"/>
                </a:ext>
              </a:extLst>
            </p:cNvPr>
            <p:cNvSpPr/>
            <p:nvPr/>
          </p:nvSpPr>
          <p:spPr>
            <a:xfrm>
              <a:off x="2082977" y="5882868"/>
              <a:ext cx="39977" cy="39977"/>
            </a:xfrm>
            <a:custGeom>
              <a:avLst/>
              <a:gdLst>
                <a:gd name="connsiteX0" fmla="*/ 21787 w 39976"/>
                <a:gd name="connsiteY0" fmla="*/ 43575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5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5"/>
                  </a:moveTo>
                  <a:cubicBezTo>
                    <a:pt x="9794" y="43575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880" y="43575"/>
                    <a:pt x="21787" y="43575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8296A773-90B3-4C4E-84A8-59407963533A}"/>
                </a:ext>
              </a:extLst>
            </p:cNvPr>
            <p:cNvSpPr/>
            <p:nvPr/>
          </p:nvSpPr>
          <p:spPr>
            <a:xfrm>
              <a:off x="2023412" y="5825102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719180DA-D049-4B84-96D4-1DB28B964A3D}"/>
                </a:ext>
              </a:extLst>
            </p:cNvPr>
            <p:cNvSpPr/>
            <p:nvPr/>
          </p:nvSpPr>
          <p:spPr>
            <a:xfrm>
              <a:off x="2006822" y="5841592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30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001361EF-5D19-4AA4-85C3-E12C3D355148}"/>
                </a:ext>
              </a:extLst>
            </p:cNvPr>
            <p:cNvSpPr/>
            <p:nvPr/>
          </p:nvSpPr>
          <p:spPr>
            <a:xfrm>
              <a:off x="1941497" y="5878788"/>
              <a:ext cx="59965" cy="59965"/>
            </a:xfrm>
            <a:custGeom>
              <a:avLst/>
              <a:gdLst>
                <a:gd name="connsiteX0" fmla="*/ 30944 w 59964"/>
                <a:gd name="connsiteY0" fmla="*/ 62046 h 59964"/>
                <a:gd name="connsiteX1" fmla="*/ 462 w 59964"/>
                <a:gd name="connsiteY1" fmla="*/ 36461 h 59964"/>
                <a:gd name="connsiteX2" fmla="*/ 5559 w 59964"/>
                <a:gd name="connsiteY2" fmla="*/ 13275 h 59964"/>
                <a:gd name="connsiteX3" fmla="*/ 25547 w 59964"/>
                <a:gd name="connsiteY3" fmla="*/ 482 h 59964"/>
                <a:gd name="connsiteX4" fmla="*/ 61427 w 59964"/>
                <a:gd name="connsiteY4" fmla="*/ 25568 h 59964"/>
                <a:gd name="connsiteX5" fmla="*/ 56329 w 59964"/>
                <a:gd name="connsiteY5" fmla="*/ 48754 h 59964"/>
                <a:gd name="connsiteX6" fmla="*/ 36341 w 59964"/>
                <a:gd name="connsiteY6" fmla="*/ 61546 h 59964"/>
                <a:gd name="connsiteX7" fmla="*/ 36341 w 59964"/>
                <a:gd name="connsiteY7" fmla="*/ 61546 h 59964"/>
                <a:gd name="connsiteX8" fmla="*/ 30944 w 59964"/>
                <a:gd name="connsiteY8" fmla="*/ 62046 h 59964"/>
                <a:gd name="connsiteX9" fmla="*/ 30944 w 59964"/>
                <a:gd name="connsiteY9" fmla="*/ 12875 h 59964"/>
                <a:gd name="connsiteX10" fmla="*/ 27746 w 59964"/>
                <a:gd name="connsiteY10" fmla="*/ 13175 h 59964"/>
                <a:gd name="connsiteX11" fmla="*/ 16053 w 59964"/>
                <a:gd name="connsiteY11" fmla="*/ 20671 h 59964"/>
                <a:gd name="connsiteX12" fmla="*/ 13055 w 59964"/>
                <a:gd name="connsiteY12" fmla="*/ 34262 h 59964"/>
                <a:gd name="connsiteX13" fmla="*/ 34142 w 59964"/>
                <a:gd name="connsiteY13" fmla="*/ 48954 h 59964"/>
                <a:gd name="connsiteX14" fmla="*/ 45836 w 59964"/>
                <a:gd name="connsiteY14" fmla="*/ 41458 h 59964"/>
                <a:gd name="connsiteX15" fmla="*/ 48834 w 59964"/>
                <a:gd name="connsiteY15" fmla="*/ 27866 h 59964"/>
                <a:gd name="connsiteX16" fmla="*/ 30944 w 59964"/>
                <a:gd name="connsiteY16" fmla="*/ 1287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59964">
                  <a:moveTo>
                    <a:pt x="30944" y="62046"/>
                  </a:moveTo>
                  <a:cubicBezTo>
                    <a:pt x="16153" y="62046"/>
                    <a:pt x="3061" y="51452"/>
                    <a:pt x="462" y="36461"/>
                  </a:cubicBezTo>
                  <a:cubicBezTo>
                    <a:pt x="-937" y="28266"/>
                    <a:pt x="862" y="20071"/>
                    <a:pt x="5559" y="13275"/>
                  </a:cubicBezTo>
                  <a:cubicBezTo>
                    <a:pt x="10256" y="6479"/>
                    <a:pt x="17352" y="1982"/>
                    <a:pt x="25547" y="482"/>
                  </a:cubicBezTo>
                  <a:cubicBezTo>
                    <a:pt x="42338" y="-2516"/>
                    <a:pt x="58528" y="8777"/>
                    <a:pt x="61427" y="25568"/>
                  </a:cubicBezTo>
                  <a:cubicBezTo>
                    <a:pt x="62826" y="33663"/>
                    <a:pt x="61027" y="41958"/>
                    <a:pt x="56329" y="48754"/>
                  </a:cubicBezTo>
                  <a:cubicBezTo>
                    <a:pt x="51632" y="55550"/>
                    <a:pt x="44536" y="60047"/>
                    <a:pt x="36341" y="61546"/>
                  </a:cubicBezTo>
                  <a:lnTo>
                    <a:pt x="36341" y="61546"/>
                  </a:lnTo>
                  <a:cubicBezTo>
                    <a:pt x="34542" y="61946"/>
                    <a:pt x="32643" y="62046"/>
                    <a:pt x="30944" y="62046"/>
                  </a:cubicBezTo>
                  <a:close/>
                  <a:moveTo>
                    <a:pt x="30944" y="12875"/>
                  </a:moveTo>
                  <a:cubicBezTo>
                    <a:pt x="29945" y="12875"/>
                    <a:pt x="28846" y="12975"/>
                    <a:pt x="27746" y="13175"/>
                  </a:cubicBezTo>
                  <a:cubicBezTo>
                    <a:pt x="22949" y="13974"/>
                    <a:pt x="18752" y="16673"/>
                    <a:pt x="16053" y="20671"/>
                  </a:cubicBezTo>
                  <a:cubicBezTo>
                    <a:pt x="13255" y="24668"/>
                    <a:pt x="12155" y="29465"/>
                    <a:pt x="13055" y="34262"/>
                  </a:cubicBezTo>
                  <a:cubicBezTo>
                    <a:pt x="14854" y="44157"/>
                    <a:pt x="24248" y="50653"/>
                    <a:pt x="34142" y="48954"/>
                  </a:cubicBezTo>
                  <a:cubicBezTo>
                    <a:pt x="38940" y="48154"/>
                    <a:pt x="43137" y="45456"/>
                    <a:pt x="45836" y="41458"/>
                  </a:cubicBezTo>
                  <a:cubicBezTo>
                    <a:pt x="48534" y="37461"/>
                    <a:pt x="49633" y="32664"/>
                    <a:pt x="48834" y="27866"/>
                  </a:cubicBezTo>
                  <a:cubicBezTo>
                    <a:pt x="47235" y="19071"/>
                    <a:pt x="39539" y="12875"/>
                    <a:pt x="30944" y="128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BB1A155B-9A29-4872-8606-3BEE13764CCC}"/>
                </a:ext>
              </a:extLst>
            </p:cNvPr>
            <p:cNvSpPr/>
            <p:nvPr/>
          </p:nvSpPr>
          <p:spPr>
            <a:xfrm>
              <a:off x="1887717" y="5872300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1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470"/>
                    <a:pt x="26859" y="10869"/>
                  </a:cubicBezTo>
                  <a:lnTo>
                    <a:pt x="10969" y="26759"/>
                  </a:lnTo>
                  <a:cubicBezTo>
                    <a:pt x="9669" y="27958"/>
                    <a:pt x="80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344E69A9-183E-4DA4-893A-99EB7ECE7BD1}"/>
                </a:ext>
              </a:extLst>
            </p:cNvPr>
            <p:cNvSpPr/>
            <p:nvPr/>
          </p:nvSpPr>
          <p:spPr>
            <a:xfrm>
              <a:off x="1887817" y="5872300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460" y="279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94BC0CD7-25BF-4947-9B9B-13202A0C6EC5}"/>
                </a:ext>
              </a:extLst>
            </p:cNvPr>
            <p:cNvSpPr/>
            <p:nvPr/>
          </p:nvSpPr>
          <p:spPr>
            <a:xfrm>
              <a:off x="1791522" y="5998101"/>
              <a:ext cx="499706" cy="29982"/>
            </a:xfrm>
            <a:custGeom>
              <a:avLst/>
              <a:gdLst>
                <a:gd name="connsiteX0" fmla="*/ 6422 w 499706"/>
                <a:gd name="connsiteY0" fmla="*/ 31382 h 29982"/>
                <a:gd name="connsiteX1" fmla="*/ 1925 w 499706"/>
                <a:gd name="connsiteY1" fmla="*/ 29583 h 29982"/>
                <a:gd name="connsiteX2" fmla="*/ 1825 w 499706"/>
                <a:gd name="connsiteY2" fmla="*/ 20588 h 29982"/>
                <a:gd name="connsiteX3" fmla="*/ 14117 w 499706"/>
                <a:gd name="connsiteY3" fmla="*/ 8595 h 29982"/>
                <a:gd name="connsiteX4" fmla="*/ 42201 w 499706"/>
                <a:gd name="connsiteY4" fmla="*/ 0 h 29982"/>
                <a:gd name="connsiteX5" fmla="*/ 460855 w 499706"/>
                <a:gd name="connsiteY5" fmla="*/ 0 h 29982"/>
                <a:gd name="connsiteX6" fmla="*/ 488339 w 499706"/>
                <a:gd name="connsiteY6" fmla="*/ 8195 h 29982"/>
                <a:gd name="connsiteX7" fmla="*/ 488938 w 499706"/>
                <a:gd name="connsiteY7" fmla="*/ 8495 h 29982"/>
                <a:gd name="connsiteX8" fmla="*/ 501731 w 499706"/>
                <a:gd name="connsiteY8" fmla="*/ 20988 h 29982"/>
                <a:gd name="connsiteX9" fmla="*/ 501131 w 499706"/>
                <a:gd name="connsiteY9" fmla="*/ 29283 h 29982"/>
                <a:gd name="connsiteX10" fmla="*/ 492137 w 499706"/>
                <a:gd name="connsiteY10" fmla="*/ 29383 h 29982"/>
                <a:gd name="connsiteX11" fmla="*/ 492037 w 499706"/>
                <a:gd name="connsiteY11" fmla="*/ 29283 h 29982"/>
                <a:gd name="connsiteX12" fmla="*/ 491337 w 499706"/>
                <a:gd name="connsiteY12" fmla="*/ 28383 h 29982"/>
                <a:gd name="connsiteX13" fmla="*/ 482242 w 499706"/>
                <a:gd name="connsiteY13" fmla="*/ 19389 h 29982"/>
                <a:gd name="connsiteX14" fmla="*/ 481743 w 499706"/>
                <a:gd name="connsiteY14" fmla="*/ 19089 h 29982"/>
                <a:gd name="connsiteX15" fmla="*/ 460855 w 499706"/>
                <a:gd name="connsiteY15" fmla="*/ 12692 h 29982"/>
                <a:gd name="connsiteX16" fmla="*/ 42201 w 499706"/>
                <a:gd name="connsiteY16" fmla="*/ 12692 h 29982"/>
                <a:gd name="connsiteX17" fmla="*/ 21413 w 499706"/>
                <a:gd name="connsiteY17" fmla="*/ 18989 h 29982"/>
                <a:gd name="connsiteX18" fmla="*/ 11819 w 499706"/>
                <a:gd name="connsiteY18" fmla="*/ 28483 h 29982"/>
                <a:gd name="connsiteX19" fmla="*/ 11119 w 499706"/>
                <a:gd name="connsiteY19" fmla="*/ 29383 h 29982"/>
                <a:gd name="connsiteX20" fmla="*/ 6422 w 499706"/>
                <a:gd name="connsiteY20" fmla="*/ 31382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99706" h="29982">
                  <a:moveTo>
                    <a:pt x="6422" y="31382"/>
                  </a:moveTo>
                  <a:cubicBezTo>
                    <a:pt x="4823" y="31382"/>
                    <a:pt x="3124" y="30782"/>
                    <a:pt x="1925" y="29583"/>
                  </a:cubicBezTo>
                  <a:cubicBezTo>
                    <a:pt x="-574" y="27084"/>
                    <a:pt x="-674" y="23086"/>
                    <a:pt x="1825" y="20588"/>
                  </a:cubicBezTo>
                  <a:cubicBezTo>
                    <a:pt x="4623" y="16391"/>
                    <a:pt x="9120" y="11993"/>
                    <a:pt x="14117" y="8595"/>
                  </a:cubicBezTo>
                  <a:cubicBezTo>
                    <a:pt x="22712" y="2898"/>
                    <a:pt x="32307" y="0"/>
                    <a:pt x="42201" y="0"/>
                  </a:cubicBezTo>
                  <a:lnTo>
                    <a:pt x="460855" y="0"/>
                  </a:lnTo>
                  <a:cubicBezTo>
                    <a:pt x="470749" y="0"/>
                    <a:pt x="480243" y="2798"/>
                    <a:pt x="488339" y="8195"/>
                  </a:cubicBezTo>
                  <a:cubicBezTo>
                    <a:pt x="488539" y="8295"/>
                    <a:pt x="488739" y="8395"/>
                    <a:pt x="488938" y="8495"/>
                  </a:cubicBezTo>
                  <a:cubicBezTo>
                    <a:pt x="494035" y="11893"/>
                    <a:pt x="498333" y="16190"/>
                    <a:pt x="501731" y="20988"/>
                  </a:cubicBezTo>
                  <a:cubicBezTo>
                    <a:pt x="503530" y="23486"/>
                    <a:pt x="503430" y="27084"/>
                    <a:pt x="501131" y="29283"/>
                  </a:cubicBezTo>
                  <a:cubicBezTo>
                    <a:pt x="498633" y="31781"/>
                    <a:pt x="494635" y="31881"/>
                    <a:pt x="492137" y="29383"/>
                  </a:cubicBezTo>
                  <a:lnTo>
                    <a:pt x="492037" y="29283"/>
                  </a:lnTo>
                  <a:cubicBezTo>
                    <a:pt x="491737" y="28983"/>
                    <a:pt x="491537" y="28683"/>
                    <a:pt x="491337" y="28383"/>
                  </a:cubicBezTo>
                  <a:cubicBezTo>
                    <a:pt x="488938" y="24885"/>
                    <a:pt x="485940" y="21887"/>
                    <a:pt x="482242" y="19389"/>
                  </a:cubicBezTo>
                  <a:cubicBezTo>
                    <a:pt x="482043" y="19289"/>
                    <a:pt x="481843" y="19189"/>
                    <a:pt x="481743" y="19089"/>
                  </a:cubicBezTo>
                  <a:cubicBezTo>
                    <a:pt x="475546" y="14891"/>
                    <a:pt x="468350" y="12692"/>
                    <a:pt x="460855" y="12692"/>
                  </a:cubicBezTo>
                  <a:lnTo>
                    <a:pt x="42201" y="12692"/>
                  </a:lnTo>
                  <a:cubicBezTo>
                    <a:pt x="34805" y="12692"/>
                    <a:pt x="27609" y="14891"/>
                    <a:pt x="21413" y="18989"/>
                  </a:cubicBezTo>
                  <a:cubicBezTo>
                    <a:pt x="17615" y="21587"/>
                    <a:pt x="14317" y="24885"/>
                    <a:pt x="11819" y="28483"/>
                  </a:cubicBezTo>
                  <a:cubicBezTo>
                    <a:pt x="11619" y="28783"/>
                    <a:pt x="11319" y="29083"/>
                    <a:pt x="11119" y="29383"/>
                  </a:cubicBezTo>
                  <a:cubicBezTo>
                    <a:pt x="9720" y="30782"/>
                    <a:pt x="8021" y="31382"/>
                    <a:pt x="6422" y="313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17E8C6C0-1F7E-42DB-AB0D-BA7038CE5219}"/>
                </a:ext>
              </a:extLst>
            </p:cNvPr>
            <p:cNvSpPr/>
            <p:nvPr/>
          </p:nvSpPr>
          <p:spPr>
            <a:xfrm>
              <a:off x="1716892" y="6064362"/>
              <a:ext cx="649618" cy="329806"/>
            </a:xfrm>
            <a:custGeom>
              <a:avLst/>
              <a:gdLst>
                <a:gd name="connsiteX0" fmla="*/ 602246 w 649618"/>
                <a:gd name="connsiteY0" fmla="*/ 332605 h 329806"/>
                <a:gd name="connsiteX1" fmla="*/ 50170 w 649618"/>
                <a:gd name="connsiteY1" fmla="*/ 332605 h 329806"/>
                <a:gd name="connsiteX2" fmla="*/ 0 w 649618"/>
                <a:gd name="connsiteY2" fmla="*/ 282434 h 329806"/>
                <a:gd name="connsiteX3" fmla="*/ 0 w 649618"/>
                <a:gd name="connsiteY3" fmla="*/ 50170 h 329806"/>
                <a:gd name="connsiteX4" fmla="*/ 10594 w 649618"/>
                <a:gd name="connsiteY4" fmla="*/ 19289 h 329806"/>
                <a:gd name="connsiteX5" fmla="*/ 11293 w 649618"/>
                <a:gd name="connsiteY5" fmla="*/ 18489 h 329806"/>
                <a:gd name="connsiteX6" fmla="*/ 19788 w 649618"/>
                <a:gd name="connsiteY6" fmla="*/ 10194 h 329806"/>
                <a:gd name="connsiteX7" fmla="*/ 50071 w 649618"/>
                <a:gd name="connsiteY7" fmla="*/ 0 h 329806"/>
                <a:gd name="connsiteX8" fmla="*/ 166202 w 649618"/>
                <a:gd name="connsiteY8" fmla="*/ 0 h 329806"/>
                <a:gd name="connsiteX9" fmla="*/ 172599 w 649618"/>
                <a:gd name="connsiteY9" fmla="*/ 6396 h 329806"/>
                <a:gd name="connsiteX10" fmla="*/ 166202 w 649618"/>
                <a:gd name="connsiteY10" fmla="*/ 12792 h 329806"/>
                <a:gd name="connsiteX11" fmla="*/ 50071 w 649618"/>
                <a:gd name="connsiteY11" fmla="*/ 12792 h 329806"/>
                <a:gd name="connsiteX12" fmla="*/ 27484 w 649618"/>
                <a:gd name="connsiteY12" fmla="*/ 20388 h 329806"/>
                <a:gd name="connsiteX13" fmla="*/ 20688 w 649618"/>
                <a:gd name="connsiteY13" fmla="*/ 27084 h 329806"/>
                <a:gd name="connsiteX14" fmla="*/ 19988 w 649618"/>
                <a:gd name="connsiteY14" fmla="*/ 27884 h 329806"/>
                <a:gd name="connsiteX15" fmla="*/ 12693 w 649618"/>
                <a:gd name="connsiteY15" fmla="*/ 50170 h 329806"/>
                <a:gd name="connsiteX16" fmla="*/ 12693 w 649618"/>
                <a:gd name="connsiteY16" fmla="*/ 282434 h 329806"/>
                <a:gd name="connsiteX17" fmla="*/ 50071 w 649618"/>
                <a:gd name="connsiteY17" fmla="*/ 319812 h 329806"/>
                <a:gd name="connsiteX18" fmla="*/ 602146 w 649618"/>
                <a:gd name="connsiteY18" fmla="*/ 319812 h 329806"/>
                <a:gd name="connsiteX19" fmla="*/ 639524 w 649618"/>
                <a:gd name="connsiteY19" fmla="*/ 282434 h 329806"/>
                <a:gd name="connsiteX20" fmla="*/ 639524 w 649618"/>
                <a:gd name="connsiteY20" fmla="*/ 50170 h 329806"/>
                <a:gd name="connsiteX21" fmla="*/ 631329 w 649618"/>
                <a:gd name="connsiteY21" fmla="*/ 26884 h 329806"/>
                <a:gd name="connsiteX22" fmla="*/ 624833 w 649618"/>
                <a:gd name="connsiteY22" fmla="*/ 20488 h 329806"/>
                <a:gd name="connsiteX23" fmla="*/ 602146 w 649618"/>
                <a:gd name="connsiteY23" fmla="*/ 12792 h 329806"/>
                <a:gd name="connsiteX24" fmla="*/ 486014 w 649618"/>
                <a:gd name="connsiteY24" fmla="*/ 12792 h 329806"/>
                <a:gd name="connsiteX25" fmla="*/ 479618 w 649618"/>
                <a:gd name="connsiteY25" fmla="*/ 6396 h 329806"/>
                <a:gd name="connsiteX26" fmla="*/ 486014 w 649618"/>
                <a:gd name="connsiteY26" fmla="*/ 0 h 329806"/>
                <a:gd name="connsiteX27" fmla="*/ 602146 w 649618"/>
                <a:gd name="connsiteY27" fmla="*/ 0 h 329806"/>
                <a:gd name="connsiteX28" fmla="*/ 632628 w 649618"/>
                <a:gd name="connsiteY28" fmla="*/ 10394 h 329806"/>
                <a:gd name="connsiteX29" fmla="*/ 641423 w 649618"/>
                <a:gd name="connsiteY29" fmla="*/ 18989 h 329806"/>
                <a:gd name="connsiteX30" fmla="*/ 652317 w 649618"/>
                <a:gd name="connsiteY30" fmla="*/ 50170 h 329806"/>
                <a:gd name="connsiteX31" fmla="*/ 652317 w 649618"/>
                <a:gd name="connsiteY31" fmla="*/ 282434 h 329806"/>
                <a:gd name="connsiteX32" fmla="*/ 602246 w 649618"/>
                <a:gd name="connsiteY32" fmla="*/ 332605 h 329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49618" h="329806">
                  <a:moveTo>
                    <a:pt x="602246" y="332605"/>
                  </a:moveTo>
                  <a:lnTo>
                    <a:pt x="50170" y="332605"/>
                  </a:lnTo>
                  <a:cubicBezTo>
                    <a:pt x="22487" y="332605"/>
                    <a:pt x="0" y="310118"/>
                    <a:pt x="0" y="282434"/>
                  </a:cubicBezTo>
                  <a:lnTo>
                    <a:pt x="0" y="50170"/>
                  </a:lnTo>
                  <a:cubicBezTo>
                    <a:pt x="0" y="38877"/>
                    <a:pt x="3698" y="28184"/>
                    <a:pt x="10594" y="19289"/>
                  </a:cubicBezTo>
                  <a:cubicBezTo>
                    <a:pt x="10794" y="18989"/>
                    <a:pt x="10994" y="18789"/>
                    <a:pt x="11293" y="18489"/>
                  </a:cubicBezTo>
                  <a:cubicBezTo>
                    <a:pt x="13392" y="15791"/>
                    <a:pt x="16390" y="12692"/>
                    <a:pt x="19788" y="10194"/>
                  </a:cubicBezTo>
                  <a:cubicBezTo>
                    <a:pt x="28483" y="3498"/>
                    <a:pt x="38977" y="0"/>
                    <a:pt x="50071" y="0"/>
                  </a:cubicBezTo>
                  <a:lnTo>
                    <a:pt x="166202" y="0"/>
                  </a:lnTo>
                  <a:cubicBezTo>
                    <a:pt x="169700" y="0"/>
                    <a:pt x="172599" y="2898"/>
                    <a:pt x="172599" y="6396"/>
                  </a:cubicBezTo>
                  <a:cubicBezTo>
                    <a:pt x="172599" y="9894"/>
                    <a:pt x="169700" y="12792"/>
                    <a:pt x="166202" y="12792"/>
                  </a:cubicBezTo>
                  <a:lnTo>
                    <a:pt x="50071" y="12792"/>
                  </a:lnTo>
                  <a:cubicBezTo>
                    <a:pt x="41775" y="12792"/>
                    <a:pt x="33980" y="15391"/>
                    <a:pt x="27484" y="20388"/>
                  </a:cubicBezTo>
                  <a:cubicBezTo>
                    <a:pt x="24885" y="22287"/>
                    <a:pt x="22687" y="24486"/>
                    <a:pt x="20688" y="27084"/>
                  </a:cubicBezTo>
                  <a:cubicBezTo>
                    <a:pt x="20488" y="27384"/>
                    <a:pt x="20288" y="27584"/>
                    <a:pt x="19988" y="27884"/>
                  </a:cubicBezTo>
                  <a:cubicBezTo>
                    <a:pt x="15491" y="33780"/>
                    <a:pt x="12693" y="41775"/>
                    <a:pt x="12693" y="50170"/>
                  </a:cubicBezTo>
                  <a:lnTo>
                    <a:pt x="12693" y="282434"/>
                  </a:lnTo>
                  <a:cubicBezTo>
                    <a:pt x="12693" y="303022"/>
                    <a:pt x="29483" y="319812"/>
                    <a:pt x="50071" y="319812"/>
                  </a:cubicBezTo>
                  <a:lnTo>
                    <a:pt x="602146" y="319812"/>
                  </a:lnTo>
                  <a:cubicBezTo>
                    <a:pt x="622734" y="319812"/>
                    <a:pt x="639524" y="303022"/>
                    <a:pt x="639524" y="282434"/>
                  </a:cubicBezTo>
                  <a:lnTo>
                    <a:pt x="639524" y="50170"/>
                  </a:lnTo>
                  <a:cubicBezTo>
                    <a:pt x="639524" y="41576"/>
                    <a:pt x="636726" y="33580"/>
                    <a:pt x="631329" y="26884"/>
                  </a:cubicBezTo>
                  <a:cubicBezTo>
                    <a:pt x="629430" y="24486"/>
                    <a:pt x="627331" y="22387"/>
                    <a:pt x="624833" y="20488"/>
                  </a:cubicBezTo>
                  <a:cubicBezTo>
                    <a:pt x="618237" y="15391"/>
                    <a:pt x="610441" y="12792"/>
                    <a:pt x="602146" y="12792"/>
                  </a:cubicBezTo>
                  <a:lnTo>
                    <a:pt x="486014" y="12792"/>
                  </a:lnTo>
                  <a:cubicBezTo>
                    <a:pt x="482516" y="12792"/>
                    <a:pt x="479618" y="9894"/>
                    <a:pt x="479618" y="6396"/>
                  </a:cubicBezTo>
                  <a:cubicBezTo>
                    <a:pt x="479618" y="2898"/>
                    <a:pt x="482516" y="0"/>
                    <a:pt x="486014" y="0"/>
                  </a:cubicBezTo>
                  <a:lnTo>
                    <a:pt x="602146" y="0"/>
                  </a:lnTo>
                  <a:cubicBezTo>
                    <a:pt x="613340" y="0"/>
                    <a:pt x="623833" y="3598"/>
                    <a:pt x="632628" y="10394"/>
                  </a:cubicBezTo>
                  <a:cubicBezTo>
                    <a:pt x="635926" y="12893"/>
                    <a:pt x="638925" y="15791"/>
                    <a:pt x="641423" y="18989"/>
                  </a:cubicBezTo>
                  <a:cubicBezTo>
                    <a:pt x="648519" y="27884"/>
                    <a:pt x="652317" y="38677"/>
                    <a:pt x="652317" y="50170"/>
                  </a:cubicBezTo>
                  <a:lnTo>
                    <a:pt x="652317" y="282434"/>
                  </a:lnTo>
                  <a:cubicBezTo>
                    <a:pt x="652317" y="310118"/>
                    <a:pt x="629830" y="332605"/>
                    <a:pt x="602246" y="33260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5D5717F1-6D93-415A-92D7-01C7671046A5}"/>
                </a:ext>
              </a:extLst>
            </p:cNvPr>
            <p:cNvSpPr/>
            <p:nvPr/>
          </p:nvSpPr>
          <p:spPr>
            <a:xfrm>
              <a:off x="1876698" y="6064462"/>
              <a:ext cx="329806" cy="99941"/>
            </a:xfrm>
            <a:custGeom>
              <a:avLst/>
              <a:gdLst>
                <a:gd name="connsiteX0" fmla="*/ 249054 w 329806"/>
                <a:gd name="connsiteY0" fmla="*/ 106337 h 99941"/>
                <a:gd name="connsiteX1" fmla="*/ 83651 w 329806"/>
                <a:gd name="connsiteY1" fmla="*/ 106337 h 99941"/>
                <a:gd name="connsiteX2" fmla="*/ 0 w 329806"/>
                <a:gd name="connsiteY2" fmla="*/ 22787 h 99941"/>
                <a:gd name="connsiteX3" fmla="*/ 0 w 329806"/>
                <a:gd name="connsiteY3" fmla="*/ 6396 h 99941"/>
                <a:gd name="connsiteX4" fmla="*/ 6396 w 329806"/>
                <a:gd name="connsiteY4" fmla="*/ 0 h 99941"/>
                <a:gd name="connsiteX5" fmla="*/ 12792 w 329806"/>
                <a:gd name="connsiteY5" fmla="*/ 6396 h 99941"/>
                <a:gd name="connsiteX6" fmla="*/ 12792 w 329806"/>
                <a:gd name="connsiteY6" fmla="*/ 22787 h 99941"/>
                <a:gd name="connsiteX7" fmla="*/ 83551 w 329806"/>
                <a:gd name="connsiteY7" fmla="*/ 93545 h 99941"/>
                <a:gd name="connsiteX8" fmla="*/ 248954 w 329806"/>
                <a:gd name="connsiteY8" fmla="*/ 93545 h 99941"/>
                <a:gd name="connsiteX9" fmla="*/ 319712 w 329806"/>
                <a:gd name="connsiteY9" fmla="*/ 22787 h 99941"/>
                <a:gd name="connsiteX10" fmla="*/ 319712 w 329806"/>
                <a:gd name="connsiteY10" fmla="*/ 6396 h 99941"/>
                <a:gd name="connsiteX11" fmla="*/ 326108 w 329806"/>
                <a:gd name="connsiteY11" fmla="*/ 0 h 99941"/>
                <a:gd name="connsiteX12" fmla="*/ 332505 w 329806"/>
                <a:gd name="connsiteY12" fmla="*/ 6396 h 99941"/>
                <a:gd name="connsiteX13" fmla="*/ 332505 w 329806"/>
                <a:gd name="connsiteY13" fmla="*/ 22787 h 99941"/>
                <a:gd name="connsiteX14" fmla="*/ 249054 w 329806"/>
                <a:gd name="connsiteY14" fmla="*/ 106337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9806" h="99941">
                  <a:moveTo>
                    <a:pt x="249054" y="106337"/>
                  </a:moveTo>
                  <a:lnTo>
                    <a:pt x="83651" y="106337"/>
                  </a:lnTo>
                  <a:cubicBezTo>
                    <a:pt x="37578" y="106337"/>
                    <a:pt x="0" y="68859"/>
                    <a:pt x="0" y="2278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2787"/>
                  </a:lnTo>
                  <a:cubicBezTo>
                    <a:pt x="12792" y="61864"/>
                    <a:pt x="44574" y="93545"/>
                    <a:pt x="83551" y="93545"/>
                  </a:cubicBezTo>
                  <a:lnTo>
                    <a:pt x="248954" y="93545"/>
                  </a:lnTo>
                  <a:cubicBezTo>
                    <a:pt x="288031" y="93545"/>
                    <a:pt x="319712" y="61764"/>
                    <a:pt x="319712" y="22787"/>
                  </a:cubicBezTo>
                  <a:lnTo>
                    <a:pt x="319712" y="6396"/>
                  </a:lnTo>
                  <a:cubicBezTo>
                    <a:pt x="319712" y="2898"/>
                    <a:pt x="322610" y="0"/>
                    <a:pt x="326108" y="0"/>
                  </a:cubicBezTo>
                  <a:cubicBezTo>
                    <a:pt x="329606" y="0"/>
                    <a:pt x="332505" y="2898"/>
                    <a:pt x="332505" y="6396"/>
                  </a:cubicBezTo>
                  <a:lnTo>
                    <a:pt x="332505" y="22787"/>
                  </a:lnTo>
                  <a:cubicBezTo>
                    <a:pt x="332605" y="68859"/>
                    <a:pt x="295127" y="106337"/>
                    <a:pt x="249054" y="106337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44088B36-1277-4ABF-892D-27AFE14E08E2}"/>
                </a:ext>
              </a:extLst>
            </p:cNvPr>
            <p:cNvSpPr/>
            <p:nvPr/>
          </p:nvSpPr>
          <p:spPr>
            <a:xfrm>
              <a:off x="1956651" y="6245155"/>
              <a:ext cx="169900" cy="9994"/>
            </a:xfrm>
            <a:custGeom>
              <a:avLst/>
              <a:gdLst>
                <a:gd name="connsiteX0" fmla="*/ 166302 w 169900"/>
                <a:gd name="connsiteY0" fmla="*/ 12792 h 9994"/>
                <a:gd name="connsiteX1" fmla="*/ 6396 w 169900"/>
                <a:gd name="connsiteY1" fmla="*/ 12792 h 9994"/>
                <a:gd name="connsiteX2" fmla="*/ 0 w 169900"/>
                <a:gd name="connsiteY2" fmla="*/ 6396 h 9994"/>
                <a:gd name="connsiteX3" fmla="*/ 6396 w 169900"/>
                <a:gd name="connsiteY3" fmla="*/ 0 h 9994"/>
                <a:gd name="connsiteX4" fmla="*/ 166302 w 169900"/>
                <a:gd name="connsiteY4" fmla="*/ 0 h 9994"/>
                <a:gd name="connsiteX5" fmla="*/ 172698 w 169900"/>
                <a:gd name="connsiteY5" fmla="*/ 6396 h 9994"/>
                <a:gd name="connsiteX6" fmla="*/ 166302 w 16990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00" h="9994">
                  <a:moveTo>
                    <a:pt x="16630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8" y="2898"/>
                    <a:pt x="172698" y="6396"/>
                  </a:cubicBezTo>
                  <a:cubicBezTo>
                    <a:pt x="172698" y="9894"/>
                    <a:pt x="169900" y="12792"/>
                    <a:pt x="16630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61D2CB00-C90A-46F2-9195-1593DC47A4C2}"/>
                </a:ext>
              </a:extLst>
            </p:cNvPr>
            <p:cNvSpPr/>
            <p:nvPr/>
          </p:nvSpPr>
          <p:spPr>
            <a:xfrm>
              <a:off x="1956651" y="6273339"/>
              <a:ext cx="169900" cy="9994"/>
            </a:xfrm>
            <a:custGeom>
              <a:avLst/>
              <a:gdLst>
                <a:gd name="connsiteX0" fmla="*/ 166302 w 169900"/>
                <a:gd name="connsiteY0" fmla="*/ 12792 h 9994"/>
                <a:gd name="connsiteX1" fmla="*/ 6396 w 169900"/>
                <a:gd name="connsiteY1" fmla="*/ 12792 h 9994"/>
                <a:gd name="connsiteX2" fmla="*/ 0 w 169900"/>
                <a:gd name="connsiteY2" fmla="*/ 6396 h 9994"/>
                <a:gd name="connsiteX3" fmla="*/ 6396 w 169900"/>
                <a:gd name="connsiteY3" fmla="*/ 0 h 9994"/>
                <a:gd name="connsiteX4" fmla="*/ 166302 w 169900"/>
                <a:gd name="connsiteY4" fmla="*/ 0 h 9994"/>
                <a:gd name="connsiteX5" fmla="*/ 172698 w 169900"/>
                <a:gd name="connsiteY5" fmla="*/ 6396 h 9994"/>
                <a:gd name="connsiteX6" fmla="*/ 166302 w 169900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900" h="9994">
                  <a:moveTo>
                    <a:pt x="166302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8" y="2898"/>
                    <a:pt x="172698" y="6396"/>
                  </a:cubicBezTo>
                  <a:cubicBezTo>
                    <a:pt x="172698" y="9894"/>
                    <a:pt x="169900" y="12792"/>
                    <a:pt x="166302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A8398D76-ED24-496F-8FAA-30EE8FF051A0}"/>
                </a:ext>
              </a:extLst>
            </p:cNvPr>
            <p:cNvSpPr/>
            <p:nvPr/>
          </p:nvSpPr>
          <p:spPr>
            <a:xfrm>
              <a:off x="1726024" y="6005371"/>
              <a:ext cx="79953" cy="79953"/>
            </a:xfrm>
            <a:custGeom>
              <a:avLst/>
              <a:gdLst>
                <a:gd name="connsiteX0" fmla="*/ 6459 w 79953"/>
                <a:gd name="connsiteY0" fmla="*/ 88574 h 79953"/>
                <a:gd name="connsiteX1" fmla="*/ 1862 w 79953"/>
                <a:gd name="connsiteY1" fmla="*/ 86675 h 79953"/>
                <a:gd name="connsiteX2" fmla="*/ 1962 w 79953"/>
                <a:gd name="connsiteY2" fmla="*/ 77580 h 79953"/>
                <a:gd name="connsiteX3" fmla="*/ 78816 w 79953"/>
                <a:gd name="connsiteY3" fmla="*/ 1825 h 79953"/>
                <a:gd name="connsiteX4" fmla="*/ 87911 w 79953"/>
                <a:gd name="connsiteY4" fmla="*/ 1925 h 79953"/>
                <a:gd name="connsiteX5" fmla="*/ 87811 w 79953"/>
                <a:gd name="connsiteY5" fmla="*/ 11019 h 79953"/>
                <a:gd name="connsiteX6" fmla="*/ 10956 w 79953"/>
                <a:gd name="connsiteY6" fmla="*/ 86775 h 79953"/>
                <a:gd name="connsiteX7" fmla="*/ 6459 w 79953"/>
                <a:gd name="connsiteY7" fmla="*/ 88574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953" h="79953">
                  <a:moveTo>
                    <a:pt x="6459" y="88574"/>
                  </a:moveTo>
                  <a:cubicBezTo>
                    <a:pt x="4760" y="88574"/>
                    <a:pt x="3161" y="87974"/>
                    <a:pt x="1862" y="86675"/>
                  </a:cubicBezTo>
                  <a:cubicBezTo>
                    <a:pt x="-637" y="84176"/>
                    <a:pt x="-637" y="80079"/>
                    <a:pt x="1962" y="77580"/>
                  </a:cubicBezTo>
                  <a:lnTo>
                    <a:pt x="78816" y="1825"/>
                  </a:lnTo>
                  <a:cubicBezTo>
                    <a:pt x="81315" y="-674"/>
                    <a:pt x="85412" y="-574"/>
                    <a:pt x="87911" y="1925"/>
                  </a:cubicBezTo>
                  <a:cubicBezTo>
                    <a:pt x="90410" y="4423"/>
                    <a:pt x="90310" y="8521"/>
                    <a:pt x="87811" y="11019"/>
                  </a:cubicBezTo>
                  <a:lnTo>
                    <a:pt x="10956" y="86775"/>
                  </a:lnTo>
                  <a:cubicBezTo>
                    <a:pt x="9757" y="87974"/>
                    <a:pt x="8058" y="88574"/>
                    <a:pt x="6459" y="8857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F44A0691-44EF-48E0-8860-60228509E0F6}"/>
                </a:ext>
              </a:extLst>
            </p:cNvPr>
            <p:cNvSpPr/>
            <p:nvPr/>
          </p:nvSpPr>
          <p:spPr>
            <a:xfrm>
              <a:off x="2270467" y="6005596"/>
              <a:ext cx="79953" cy="79953"/>
            </a:xfrm>
            <a:custGeom>
              <a:avLst/>
              <a:gdLst>
                <a:gd name="connsiteX0" fmla="*/ 83151 w 79953"/>
                <a:gd name="connsiteY0" fmla="*/ 88348 h 79953"/>
                <a:gd name="connsiteX1" fmla="*/ 78654 w 79953"/>
                <a:gd name="connsiteY1" fmla="*/ 86549 h 79953"/>
                <a:gd name="connsiteX2" fmla="*/ 2199 w 79953"/>
                <a:gd name="connsiteY2" fmla="*/ 11193 h 79953"/>
                <a:gd name="connsiteX3" fmla="*/ 0 w 79953"/>
                <a:gd name="connsiteY3" fmla="*/ 6396 h 79953"/>
                <a:gd name="connsiteX4" fmla="*/ 6396 w 79953"/>
                <a:gd name="connsiteY4" fmla="*/ 0 h 79953"/>
                <a:gd name="connsiteX5" fmla="*/ 6496 w 79953"/>
                <a:gd name="connsiteY5" fmla="*/ 0 h 79953"/>
                <a:gd name="connsiteX6" fmla="*/ 10994 w 79953"/>
                <a:gd name="connsiteY6" fmla="*/ 1799 h 79953"/>
                <a:gd name="connsiteX7" fmla="*/ 87748 w 79953"/>
                <a:gd name="connsiteY7" fmla="*/ 77354 h 79953"/>
                <a:gd name="connsiteX8" fmla="*/ 87848 w 79953"/>
                <a:gd name="connsiteY8" fmla="*/ 86449 h 79953"/>
                <a:gd name="connsiteX9" fmla="*/ 83151 w 79953"/>
                <a:gd name="connsiteY9" fmla="*/ 88348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953" h="79953">
                  <a:moveTo>
                    <a:pt x="83151" y="88348"/>
                  </a:moveTo>
                  <a:cubicBezTo>
                    <a:pt x="81552" y="88348"/>
                    <a:pt x="79953" y="87748"/>
                    <a:pt x="78654" y="86549"/>
                  </a:cubicBezTo>
                  <a:lnTo>
                    <a:pt x="2199" y="11193"/>
                  </a:lnTo>
                  <a:cubicBezTo>
                    <a:pt x="900" y="9994"/>
                    <a:pt x="0" y="8295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6496" y="0"/>
                  </a:lnTo>
                  <a:cubicBezTo>
                    <a:pt x="8195" y="0"/>
                    <a:pt x="9794" y="700"/>
                    <a:pt x="10994" y="1799"/>
                  </a:cubicBezTo>
                  <a:lnTo>
                    <a:pt x="87748" y="77354"/>
                  </a:lnTo>
                  <a:cubicBezTo>
                    <a:pt x="90247" y="79853"/>
                    <a:pt x="90247" y="83851"/>
                    <a:pt x="87848" y="86449"/>
                  </a:cubicBezTo>
                  <a:cubicBezTo>
                    <a:pt x="86449" y="87748"/>
                    <a:pt x="84750" y="88348"/>
                    <a:pt x="83151" y="8834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FAA84D46-41DE-469A-B4A8-2825968DFC1C}"/>
                </a:ext>
              </a:extLst>
            </p:cNvPr>
            <p:cNvSpPr/>
            <p:nvPr/>
          </p:nvSpPr>
          <p:spPr>
            <a:xfrm>
              <a:off x="1813635" y="6001499"/>
              <a:ext cx="9994" cy="69959"/>
            </a:xfrm>
            <a:custGeom>
              <a:avLst/>
              <a:gdLst>
                <a:gd name="connsiteX0" fmla="*/ 6396 w 9994"/>
                <a:gd name="connsiteY0" fmla="*/ 75656 h 69958"/>
                <a:gd name="connsiteX1" fmla="*/ 0 w 9994"/>
                <a:gd name="connsiteY1" fmla="*/ 69259 h 69958"/>
                <a:gd name="connsiteX2" fmla="*/ 0 w 9994"/>
                <a:gd name="connsiteY2" fmla="*/ 6396 h 69958"/>
                <a:gd name="connsiteX3" fmla="*/ 6396 w 9994"/>
                <a:gd name="connsiteY3" fmla="*/ 0 h 69958"/>
                <a:gd name="connsiteX4" fmla="*/ 12792 w 9994"/>
                <a:gd name="connsiteY4" fmla="*/ 6396 h 69958"/>
                <a:gd name="connsiteX5" fmla="*/ 12792 w 9994"/>
                <a:gd name="connsiteY5" fmla="*/ 69259 h 69958"/>
                <a:gd name="connsiteX6" fmla="*/ 6396 w 9994"/>
                <a:gd name="connsiteY6" fmla="*/ 75656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69958">
                  <a:moveTo>
                    <a:pt x="6396" y="75656"/>
                  </a:moveTo>
                  <a:cubicBezTo>
                    <a:pt x="2898" y="75656"/>
                    <a:pt x="0" y="72757"/>
                    <a:pt x="0" y="6925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69259"/>
                  </a:lnTo>
                  <a:cubicBezTo>
                    <a:pt x="12792" y="72757"/>
                    <a:pt x="9994" y="75656"/>
                    <a:pt x="6396" y="7565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7A746510-483A-47FA-8326-2CF0662B2429}"/>
                </a:ext>
              </a:extLst>
            </p:cNvPr>
            <p:cNvSpPr/>
            <p:nvPr/>
          </p:nvSpPr>
          <p:spPr>
            <a:xfrm>
              <a:off x="2259673" y="6001499"/>
              <a:ext cx="9994" cy="69959"/>
            </a:xfrm>
            <a:custGeom>
              <a:avLst/>
              <a:gdLst>
                <a:gd name="connsiteX0" fmla="*/ 6396 w 9994"/>
                <a:gd name="connsiteY0" fmla="*/ 75656 h 69958"/>
                <a:gd name="connsiteX1" fmla="*/ 0 w 9994"/>
                <a:gd name="connsiteY1" fmla="*/ 69259 h 69958"/>
                <a:gd name="connsiteX2" fmla="*/ 0 w 9994"/>
                <a:gd name="connsiteY2" fmla="*/ 6396 h 69958"/>
                <a:gd name="connsiteX3" fmla="*/ 6396 w 9994"/>
                <a:gd name="connsiteY3" fmla="*/ 0 h 69958"/>
                <a:gd name="connsiteX4" fmla="*/ 12792 w 9994"/>
                <a:gd name="connsiteY4" fmla="*/ 6396 h 69958"/>
                <a:gd name="connsiteX5" fmla="*/ 12792 w 9994"/>
                <a:gd name="connsiteY5" fmla="*/ 69259 h 69958"/>
                <a:gd name="connsiteX6" fmla="*/ 6396 w 9994"/>
                <a:gd name="connsiteY6" fmla="*/ 75656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69958">
                  <a:moveTo>
                    <a:pt x="6396" y="75656"/>
                  </a:moveTo>
                  <a:cubicBezTo>
                    <a:pt x="2898" y="75656"/>
                    <a:pt x="0" y="72757"/>
                    <a:pt x="0" y="6925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69259"/>
                  </a:lnTo>
                  <a:cubicBezTo>
                    <a:pt x="12792" y="72757"/>
                    <a:pt x="9894" y="75656"/>
                    <a:pt x="6396" y="7565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0" name="Group 969">
            <a:extLst>
              <a:ext uri="{FF2B5EF4-FFF2-40B4-BE49-F238E27FC236}">
                <a16:creationId xmlns:a16="http://schemas.microsoft.com/office/drawing/2014/main" id="{FB88854E-F088-4829-8EFB-C8E62E96C464}"/>
              </a:ext>
            </a:extLst>
          </p:cNvPr>
          <p:cNvGrpSpPr/>
          <p:nvPr/>
        </p:nvGrpSpPr>
        <p:grpSpPr>
          <a:xfrm>
            <a:off x="2876510" y="5802334"/>
            <a:ext cx="649618" cy="591834"/>
            <a:chOff x="2876510" y="5802334"/>
            <a:chExt cx="649618" cy="591834"/>
          </a:xfrm>
          <a:solidFill>
            <a:srgbClr val="FFFFFF"/>
          </a:solidFill>
        </p:grpSpPr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D97DEB9B-159E-451A-96DA-64933621E73F}"/>
                </a:ext>
              </a:extLst>
            </p:cNvPr>
            <p:cNvSpPr/>
            <p:nvPr/>
          </p:nvSpPr>
          <p:spPr>
            <a:xfrm>
              <a:off x="2951263" y="5998201"/>
              <a:ext cx="59965" cy="29982"/>
            </a:xfrm>
            <a:custGeom>
              <a:avLst/>
              <a:gdLst>
                <a:gd name="connsiteX0" fmla="*/ 6400 w 59964"/>
                <a:gd name="connsiteY0" fmla="*/ 31282 h 29982"/>
                <a:gd name="connsiteX1" fmla="*/ 1802 w 59964"/>
                <a:gd name="connsiteY1" fmla="*/ 29383 h 29982"/>
                <a:gd name="connsiteX2" fmla="*/ 1502 w 59964"/>
                <a:gd name="connsiteY2" fmla="*/ 20788 h 29982"/>
                <a:gd name="connsiteX3" fmla="*/ 14095 w 59964"/>
                <a:gd name="connsiteY3" fmla="*/ 8495 h 29982"/>
                <a:gd name="connsiteX4" fmla="*/ 26088 w 59964"/>
                <a:gd name="connsiteY4" fmla="*/ 2598 h 29982"/>
                <a:gd name="connsiteX5" fmla="*/ 42179 w 59964"/>
                <a:gd name="connsiteY5" fmla="*/ 0 h 29982"/>
                <a:gd name="connsiteX6" fmla="*/ 61767 w 59964"/>
                <a:gd name="connsiteY6" fmla="*/ 0 h 29982"/>
                <a:gd name="connsiteX7" fmla="*/ 68163 w 59964"/>
                <a:gd name="connsiteY7" fmla="*/ 6396 h 29982"/>
                <a:gd name="connsiteX8" fmla="*/ 61767 w 59964"/>
                <a:gd name="connsiteY8" fmla="*/ 12792 h 29982"/>
                <a:gd name="connsiteX9" fmla="*/ 42179 w 59964"/>
                <a:gd name="connsiteY9" fmla="*/ 12792 h 29982"/>
                <a:gd name="connsiteX10" fmla="*/ 30186 w 59964"/>
                <a:gd name="connsiteY10" fmla="*/ 14791 h 29982"/>
                <a:gd name="connsiteX11" fmla="*/ 21391 w 59964"/>
                <a:gd name="connsiteY11" fmla="*/ 19089 h 29982"/>
                <a:gd name="connsiteX12" fmla="*/ 11796 w 59964"/>
                <a:gd name="connsiteY12" fmla="*/ 28583 h 29982"/>
                <a:gd name="connsiteX13" fmla="*/ 10997 w 59964"/>
                <a:gd name="connsiteY13" fmla="*/ 29583 h 29982"/>
                <a:gd name="connsiteX14" fmla="*/ 6400 w 59964"/>
                <a:gd name="connsiteY14" fmla="*/ 31282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9964" h="29982">
                  <a:moveTo>
                    <a:pt x="6400" y="31282"/>
                  </a:moveTo>
                  <a:cubicBezTo>
                    <a:pt x="4701" y="31282"/>
                    <a:pt x="3102" y="30682"/>
                    <a:pt x="1802" y="29383"/>
                  </a:cubicBezTo>
                  <a:cubicBezTo>
                    <a:pt x="-496" y="26984"/>
                    <a:pt x="-596" y="23286"/>
                    <a:pt x="1502" y="20788"/>
                  </a:cubicBezTo>
                  <a:cubicBezTo>
                    <a:pt x="4900" y="15991"/>
                    <a:pt x="9198" y="11793"/>
                    <a:pt x="14095" y="8495"/>
                  </a:cubicBezTo>
                  <a:cubicBezTo>
                    <a:pt x="17993" y="5896"/>
                    <a:pt x="21891" y="3998"/>
                    <a:pt x="26088" y="2598"/>
                  </a:cubicBezTo>
                  <a:cubicBezTo>
                    <a:pt x="31385" y="799"/>
                    <a:pt x="36782" y="0"/>
                    <a:pt x="42179" y="0"/>
                  </a:cubicBezTo>
                  <a:lnTo>
                    <a:pt x="61767" y="0"/>
                  </a:lnTo>
                  <a:cubicBezTo>
                    <a:pt x="65265" y="0"/>
                    <a:pt x="68163" y="2898"/>
                    <a:pt x="68163" y="6396"/>
                  </a:cubicBezTo>
                  <a:cubicBezTo>
                    <a:pt x="68163" y="9894"/>
                    <a:pt x="65265" y="12792"/>
                    <a:pt x="61767" y="12792"/>
                  </a:cubicBezTo>
                  <a:lnTo>
                    <a:pt x="42179" y="12792"/>
                  </a:lnTo>
                  <a:cubicBezTo>
                    <a:pt x="38181" y="12792"/>
                    <a:pt x="34183" y="13492"/>
                    <a:pt x="30186" y="14791"/>
                  </a:cubicBezTo>
                  <a:cubicBezTo>
                    <a:pt x="27087" y="15891"/>
                    <a:pt x="24189" y="17290"/>
                    <a:pt x="21391" y="19089"/>
                  </a:cubicBezTo>
                  <a:cubicBezTo>
                    <a:pt x="17593" y="21687"/>
                    <a:pt x="14295" y="24985"/>
                    <a:pt x="11796" y="28583"/>
                  </a:cubicBezTo>
                  <a:cubicBezTo>
                    <a:pt x="11596" y="28983"/>
                    <a:pt x="11297" y="29283"/>
                    <a:pt x="10997" y="29583"/>
                  </a:cubicBezTo>
                  <a:cubicBezTo>
                    <a:pt x="9698" y="30682"/>
                    <a:pt x="7999" y="31282"/>
                    <a:pt x="6400" y="312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148CFF98-582E-4936-B52A-96833959226A}"/>
                </a:ext>
              </a:extLst>
            </p:cNvPr>
            <p:cNvSpPr/>
            <p:nvPr/>
          </p:nvSpPr>
          <p:spPr>
            <a:xfrm>
              <a:off x="3386111" y="5998201"/>
              <a:ext cx="59965" cy="29982"/>
            </a:xfrm>
            <a:custGeom>
              <a:avLst/>
              <a:gdLst>
                <a:gd name="connsiteX0" fmla="*/ 61664 w 59964"/>
                <a:gd name="connsiteY0" fmla="*/ 31282 h 29982"/>
                <a:gd name="connsiteX1" fmla="*/ 57266 w 59964"/>
                <a:gd name="connsiteY1" fmla="*/ 29482 h 29982"/>
                <a:gd name="connsiteX2" fmla="*/ 56367 w 59964"/>
                <a:gd name="connsiteY2" fmla="*/ 28483 h 29982"/>
                <a:gd name="connsiteX3" fmla="*/ 47272 w 59964"/>
                <a:gd name="connsiteY3" fmla="*/ 19488 h 29982"/>
                <a:gd name="connsiteX4" fmla="*/ 46772 w 59964"/>
                <a:gd name="connsiteY4" fmla="*/ 19189 h 29982"/>
                <a:gd name="connsiteX5" fmla="*/ 37978 w 59964"/>
                <a:gd name="connsiteY5" fmla="*/ 14891 h 29982"/>
                <a:gd name="connsiteX6" fmla="*/ 25885 w 59964"/>
                <a:gd name="connsiteY6" fmla="*/ 12792 h 29982"/>
                <a:gd name="connsiteX7" fmla="*/ 6396 w 59964"/>
                <a:gd name="connsiteY7" fmla="*/ 12792 h 29982"/>
                <a:gd name="connsiteX8" fmla="*/ 0 w 59964"/>
                <a:gd name="connsiteY8" fmla="*/ 6396 h 29982"/>
                <a:gd name="connsiteX9" fmla="*/ 6396 w 59964"/>
                <a:gd name="connsiteY9" fmla="*/ 0 h 29982"/>
                <a:gd name="connsiteX10" fmla="*/ 25885 w 59964"/>
                <a:gd name="connsiteY10" fmla="*/ 0 h 29982"/>
                <a:gd name="connsiteX11" fmla="*/ 42075 w 59964"/>
                <a:gd name="connsiteY11" fmla="*/ 2698 h 29982"/>
                <a:gd name="connsiteX12" fmla="*/ 53369 w 59964"/>
                <a:gd name="connsiteY12" fmla="*/ 8195 h 29982"/>
                <a:gd name="connsiteX13" fmla="*/ 53968 w 59964"/>
                <a:gd name="connsiteY13" fmla="*/ 8595 h 29982"/>
                <a:gd name="connsiteX14" fmla="*/ 66761 w 59964"/>
                <a:gd name="connsiteY14" fmla="*/ 21087 h 29982"/>
                <a:gd name="connsiteX15" fmla="*/ 66161 w 59964"/>
                <a:gd name="connsiteY15" fmla="*/ 29383 h 29982"/>
                <a:gd name="connsiteX16" fmla="*/ 61664 w 59964"/>
                <a:gd name="connsiteY16" fmla="*/ 31282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29982">
                  <a:moveTo>
                    <a:pt x="61664" y="31282"/>
                  </a:moveTo>
                  <a:cubicBezTo>
                    <a:pt x="60065" y="31282"/>
                    <a:pt x="58466" y="30682"/>
                    <a:pt x="57266" y="29482"/>
                  </a:cubicBezTo>
                  <a:cubicBezTo>
                    <a:pt x="56967" y="29183"/>
                    <a:pt x="56667" y="28783"/>
                    <a:pt x="56367" y="28483"/>
                  </a:cubicBezTo>
                  <a:cubicBezTo>
                    <a:pt x="53968" y="24985"/>
                    <a:pt x="50970" y="21987"/>
                    <a:pt x="47272" y="19488"/>
                  </a:cubicBezTo>
                  <a:cubicBezTo>
                    <a:pt x="47072" y="19389"/>
                    <a:pt x="46872" y="19289"/>
                    <a:pt x="46772" y="19189"/>
                  </a:cubicBezTo>
                  <a:cubicBezTo>
                    <a:pt x="44074" y="17290"/>
                    <a:pt x="41076" y="15891"/>
                    <a:pt x="37978" y="14891"/>
                  </a:cubicBezTo>
                  <a:cubicBezTo>
                    <a:pt x="33980" y="13492"/>
                    <a:pt x="29982" y="12792"/>
                    <a:pt x="25885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5885" y="0"/>
                  </a:lnTo>
                  <a:cubicBezTo>
                    <a:pt x="31382" y="0"/>
                    <a:pt x="36878" y="899"/>
                    <a:pt x="42075" y="2698"/>
                  </a:cubicBezTo>
                  <a:cubicBezTo>
                    <a:pt x="45973" y="3998"/>
                    <a:pt x="49771" y="5796"/>
                    <a:pt x="53369" y="8195"/>
                  </a:cubicBezTo>
                  <a:cubicBezTo>
                    <a:pt x="53569" y="8295"/>
                    <a:pt x="53768" y="8395"/>
                    <a:pt x="53968" y="8595"/>
                  </a:cubicBezTo>
                  <a:cubicBezTo>
                    <a:pt x="59065" y="11993"/>
                    <a:pt x="63363" y="16290"/>
                    <a:pt x="66761" y="21087"/>
                  </a:cubicBezTo>
                  <a:cubicBezTo>
                    <a:pt x="68560" y="23586"/>
                    <a:pt x="68460" y="27184"/>
                    <a:pt x="66161" y="29383"/>
                  </a:cubicBezTo>
                  <a:cubicBezTo>
                    <a:pt x="64962" y="30582"/>
                    <a:pt x="63363" y="31282"/>
                    <a:pt x="61664" y="312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4C238B56-9D70-4953-B334-DB8755A7454E}"/>
                </a:ext>
              </a:extLst>
            </p:cNvPr>
            <p:cNvSpPr/>
            <p:nvPr/>
          </p:nvSpPr>
          <p:spPr>
            <a:xfrm>
              <a:off x="2876510" y="6064362"/>
              <a:ext cx="649618" cy="329806"/>
            </a:xfrm>
            <a:custGeom>
              <a:avLst/>
              <a:gdLst>
                <a:gd name="connsiteX0" fmla="*/ 602346 w 649618"/>
                <a:gd name="connsiteY0" fmla="*/ 332605 h 329806"/>
                <a:gd name="connsiteX1" fmla="*/ 50171 w 649618"/>
                <a:gd name="connsiteY1" fmla="*/ 332605 h 329806"/>
                <a:gd name="connsiteX2" fmla="*/ 0 w 649618"/>
                <a:gd name="connsiteY2" fmla="*/ 282434 h 329806"/>
                <a:gd name="connsiteX3" fmla="*/ 0 w 649618"/>
                <a:gd name="connsiteY3" fmla="*/ 50170 h 329806"/>
                <a:gd name="connsiteX4" fmla="*/ 10594 w 649618"/>
                <a:gd name="connsiteY4" fmla="*/ 19289 h 329806"/>
                <a:gd name="connsiteX5" fmla="*/ 11293 w 649618"/>
                <a:gd name="connsiteY5" fmla="*/ 18489 h 329806"/>
                <a:gd name="connsiteX6" fmla="*/ 19788 w 649618"/>
                <a:gd name="connsiteY6" fmla="*/ 10194 h 329806"/>
                <a:gd name="connsiteX7" fmla="*/ 50071 w 649618"/>
                <a:gd name="connsiteY7" fmla="*/ 0 h 329806"/>
                <a:gd name="connsiteX8" fmla="*/ 166202 w 649618"/>
                <a:gd name="connsiteY8" fmla="*/ 0 h 329806"/>
                <a:gd name="connsiteX9" fmla="*/ 172599 w 649618"/>
                <a:gd name="connsiteY9" fmla="*/ 6396 h 329806"/>
                <a:gd name="connsiteX10" fmla="*/ 166202 w 649618"/>
                <a:gd name="connsiteY10" fmla="*/ 12792 h 329806"/>
                <a:gd name="connsiteX11" fmla="*/ 50071 w 649618"/>
                <a:gd name="connsiteY11" fmla="*/ 12792 h 329806"/>
                <a:gd name="connsiteX12" fmla="*/ 27484 w 649618"/>
                <a:gd name="connsiteY12" fmla="*/ 20388 h 329806"/>
                <a:gd name="connsiteX13" fmla="*/ 20688 w 649618"/>
                <a:gd name="connsiteY13" fmla="*/ 27084 h 329806"/>
                <a:gd name="connsiteX14" fmla="*/ 19988 w 649618"/>
                <a:gd name="connsiteY14" fmla="*/ 27884 h 329806"/>
                <a:gd name="connsiteX15" fmla="*/ 12693 w 649618"/>
                <a:gd name="connsiteY15" fmla="*/ 50170 h 329806"/>
                <a:gd name="connsiteX16" fmla="*/ 12693 w 649618"/>
                <a:gd name="connsiteY16" fmla="*/ 282434 h 329806"/>
                <a:gd name="connsiteX17" fmla="*/ 50071 w 649618"/>
                <a:gd name="connsiteY17" fmla="*/ 319812 h 329806"/>
                <a:gd name="connsiteX18" fmla="*/ 602246 w 649618"/>
                <a:gd name="connsiteY18" fmla="*/ 319812 h 329806"/>
                <a:gd name="connsiteX19" fmla="*/ 639624 w 649618"/>
                <a:gd name="connsiteY19" fmla="*/ 282434 h 329806"/>
                <a:gd name="connsiteX20" fmla="*/ 639624 w 649618"/>
                <a:gd name="connsiteY20" fmla="*/ 50170 h 329806"/>
                <a:gd name="connsiteX21" fmla="*/ 631429 w 649618"/>
                <a:gd name="connsiteY21" fmla="*/ 26884 h 329806"/>
                <a:gd name="connsiteX22" fmla="*/ 624933 w 649618"/>
                <a:gd name="connsiteY22" fmla="*/ 20488 h 329806"/>
                <a:gd name="connsiteX23" fmla="*/ 602246 w 649618"/>
                <a:gd name="connsiteY23" fmla="*/ 12792 h 329806"/>
                <a:gd name="connsiteX24" fmla="*/ 486114 w 649618"/>
                <a:gd name="connsiteY24" fmla="*/ 12792 h 329806"/>
                <a:gd name="connsiteX25" fmla="*/ 479718 w 649618"/>
                <a:gd name="connsiteY25" fmla="*/ 6396 h 329806"/>
                <a:gd name="connsiteX26" fmla="*/ 486114 w 649618"/>
                <a:gd name="connsiteY26" fmla="*/ 0 h 329806"/>
                <a:gd name="connsiteX27" fmla="*/ 602246 w 649618"/>
                <a:gd name="connsiteY27" fmla="*/ 0 h 329806"/>
                <a:gd name="connsiteX28" fmla="*/ 632728 w 649618"/>
                <a:gd name="connsiteY28" fmla="*/ 10394 h 329806"/>
                <a:gd name="connsiteX29" fmla="*/ 641523 w 649618"/>
                <a:gd name="connsiteY29" fmla="*/ 18989 h 329806"/>
                <a:gd name="connsiteX30" fmla="*/ 652417 w 649618"/>
                <a:gd name="connsiteY30" fmla="*/ 50170 h 329806"/>
                <a:gd name="connsiteX31" fmla="*/ 652417 w 649618"/>
                <a:gd name="connsiteY31" fmla="*/ 282434 h 329806"/>
                <a:gd name="connsiteX32" fmla="*/ 602346 w 649618"/>
                <a:gd name="connsiteY32" fmla="*/ 332605 h 329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49618" h="329806">
                  <a:moveTo>
                    <a:pt x="602346" y="332605"/>
                  </a:moveTo>
                  <a:lnTo>
                    <a:pt x="50171" y="332605"/>
                  </a:lnTo>
                  <a:cubicBezTo>
                    <a:pt x="22487" y="332605"/>
                    <a:pt x="0" y="310118"/>
                    <a:pt x="0" y="282434"/>
                  </a:cubicBezTo>
                  <a:lnTo>
                    <a:pt x="0" y="50170"/>
                  </a:lnTo>
                  <a:cubicBezTo>
                    <a:pt x="0" y="38877"/>
                    <a:pt x="3698" y="28184"/>
                    <a:pt x="10594" y="19289"/>
                  </a:cubicBezTo>
                  <a:cubicBezTo>
                    <a:pt x="10794" y="18989"/>
                    <a:pt x="10994" y="18789"/>
                    <a:pt x="11293" y="18489"/>
                  </a:cubicBezTo>
                  <a:cubicBezTo>
                    <a:pt x="13392" y="15791"/>
                    <a:pt x="16390" y="12692"/>
                    <a:pt x="19788" y="10194"/>
                  </a:cubicBezTo>
                  <a:cubicBezTo>
                    <a:pt x="28483" y="3498"/>
                    <a:pt x="38977" y="0"/>
                    <a:pt x="50071" y="0"/>
                  </a:cubicBezTo>
                  <a:lnTo>
                    <a:pt x="166202" y="0"/>
                  </a:lnTo>
                  <a:cubicBezTo>
                    <a:pt x="169700" y="0"/>
                    <a:pt x="172599" y="2898"/>
                    <a:pt x="172599" y="6396"/>
                  </a:cubicBezTo>
                  <a:cubicBezTo>
                    <a:pt x="172599" y="9894"/>
                    <a:pt x="169700" y="12792"/>
                    <a:pt x="166202" y="12792"/>
                  </a:cubicBezTo>
                  <a:lnTo>
                    <a:pt x="50071" y="12792"/>
                  </a:lnTo>
                  <a:cubicBezTo>
                    <a:pt x="41776" y="12792"/>
                    <a:pt x="33980" y="15391"/>
                    <a:pt x="27484" y="20388"/>
                  </a:cubicBezTo>
                  <a:cubicBezTo>
                    <a:pt x="24885" y="22287"/>
                    <a:pt x="22687" y="24486"/>
                    <a:pt x="20688" y="27084"/>
                  </a:cubicBezTo>
                  <a:cubicBezTo>
                    <a:pt x="20488" y="27384"/>
                    <a:pt x="20288" y="27584"/>
                    <a:pt x="19988" y="27884"/>
                  </a:cubicBezTo>
                  <a:cubicBezTo>
                    <a:pt x="15491" y="33780"/>
                    <a:pt x="12693" y="41775"/>
                    <a:pt x="12693" y="50170"/>
                  </a:cubicBezTo>
                  <a:lnTo>
                    <a:pt x="12693" y="282434"/>
                  </a:lnTo>
                  <a:cubicBezTo>
                    <a:pt x="12693" y="303022"/>
                    <a:pt x="29483" y="319812"/>
                    <a:pt x="50071" y="319812"/>
                  </a:cubicBezTo>
                  <a:lnTo>
                    <a:pt x="602246" y="319812"/>
                  </a:lnTo>
                  <a:cubicBezTo>
                    <a:pt x="622834" y="319812"/>
                    <a:pt x="639624" y="303022"/>
                    <a:pt x="639624" y="282434"/>
                  </a:cubicBezTo>
                  <a:lnTo>
                    <a:pt x="639624" y="50170"/>
                  </a:lnTo>
                  <a:cubicBezTo>
                    <a:pt x="639624" y="41576"/>
                    <a:pt x="636826" y="33580"/>
                    <a:pt x="631429" y="26884"/>
                  </a:cubicBezTo>
                  <a:cubicBezTo>
                    <a:pt x="629530" y="24486"/>
                    <a:pt x="627431" y="22387"/>
                    <a:pt x="624933" y="20488"/>
                  </a:cubicBezTo>
                  <a:cubicBezTo>
                    <a:pt x="618337" y="15391"/>
                    <a:pt x="610541" y="12792"/>
                    <a:pt x="602246" y="12792"/>
                  </a:cubicBezTo>
                  <a:lnTo>
                    <a:pt x="486114" y="12792"/>
                  </a:lnTo>
                  <a:cubicBezTo>
                    <a:pt x="482616" y="12792"/>
                    <a:pt x="479718" y="9894"/>
                    <a:pt x="479718" y="6396"/>
                  </a:cubicBezTo>
                  <a:cubicBezTo>
                    <a:pt x="479718" y="2898"/>
                    <a:pt x="482616" y="0"/>
                    <a:pt x="486114" y="0"/>
                  </a:cubicBezTo>
                  <a:lnTo>
                    <a:pt x="602246" y="0"/>
                  </a:lnTo>
                  <a:cubicBezTo>
                    <a:pt x="613440" y="0"/>
                    <a:pt x="623933" y="3598"/>
                    <a:pt x="632728" y="10394"/>
                  </a:cubicBezTo>
                  <a:cubicBezTo>
                    <a:pt x="636026" y="12893"/>
                    <a:pt x="639025" y="15791"/>
                    <a:pt x="641523" y="18989"/>
                  </a:cubicBezTo>
                  <a:cubicBezTo>
                    <a:pt x="648619" y="27884"/>
                    <a:pt x="652417" y="38677"/>
                    <a:pt x="652417" y="50170"/>
                  </a:cubicBezTo>
                  <a:lnTo>
                    <a:pt x="652417" y="282434"/>
                  </a:lnTo>
                  <a:cubicBezTo>
                    <a:pt x="652516" y="310118"/>
                    <a:pt x="630030" y="332605"/>
                    <a:pt x="602346" y="33260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05C79D1C-2EB7-42A4-8926-880270F46448}"/>
                </a:ext>
              </a:extLst>
            </p:cNvPr>
            <p:cNvSpPr/>
            <p:nvPr/>
          </p:nvSpPr>
          <p:spPr>
            <a:xfrm>
              <a:off x="3036516" y="6064462"/>
              <a:ext cx="329806" cy="99941"/>
            </a:xfrm>
            <a:custGeom>
              <a:avLst/>
              <a:gdLst>
                <a:gd name="connsiteX0" fmla="*/ 249054 w 329806"/>
                <a:gd name="connsiteY0" fmla="*/ 106337 h 99941"/>
                <a:gd name="connsiteX1" fmla="*/ 83651 w 329806"/>
                <a:gd name="connsiteY1" fmla="*/ 106337 h 99941"/>
                <a:gd name="connsiteX2" fmla="*/ 0 w 329806"/>
                <a:gd name="connsiteY2" fmla="*/ 22787 h 99941"/>
                <a:gd name="connsiteX3" fmla="*/ 0 w 329806"/>
                <a:gd name="connsiteY3" fmla="*/ 6396 h 99941"/>
                <a:gd name="connsiteX4" fmla="*/ 6396 w 329806"/>
                <a:gd name="connsiteY4" fmla="*/ 0 h 99941"/>
                <a:gd name="connsiteX5" fmla="*/ 12792 w 329806"/>
                <a:gd name="connsiteY5" fmla="*/ 6396 h 99941"/>
                <a:gd name="connsiteX6" fmla="*/ 12792 w 329806"/>
                <a:gd name="connsiteY6" fmla="*/ 22787 h 99941"/>
                <a:gd name="connsiteX7" fmla="*/ 83551 w 329806"/>
                <a:gd name="connsiteY7" fmla="*/ 93545 h 99941"/>
                <a:gd name="connsiteX8" fmla="*/ 248954 w 329806"/>
                <a:gd name="connsiteY8" fmla="*/ 93545 h 99941"/>
                <a:gd name="connsiteX9" fmla="*/ 319712 w 329806"/>
                <a:gd name="connsiteY9" fmla="*/ 22787 h 99941"/>
                <a:gd name="connsiteX10" fmla="*/ 319712 w 329806"/>
                <a:gd name="connsiteY10" fmla="*/ 6396 h 99941"/>
                <a:gd name="connsiteX11" fmla="*/ 326108 w 329806"/>
                <a:gd name="connsiteY11" fmla="*/ 0 h 99941"/>
                <a:gd name="connsiteX12" fmla="*/ 332505 w 329806"/>
                <a:gd name="connsiteY12" fmla="*/ 6396 h 99941"/>
                <a:gd name="connsiteX13" fmla="*/ 332505 w 329806"/>
                <a:gd name="connsiteY13" fmla="*/ 22787 h 99941"/>
                <a:gd name="connsiteX14" fmla="*/ 249054 w 329806"/>
                <a:gd name="connsiteY14" fmla="*/ 106337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9806" h="99941">
                  <a:moveTo>
                    <a:pt x="249054" y="106337"/>
                  </a:moveTo>
                  <a:lnTo>
                    <a:pt x="83651" y="106337"/>
                  </a:lnTo>
                  <a:cubicBezTo>
                    <a:pt x="37578" y="106337"/>
                    <a:pt x="0" y="68859"/>
                    <a:pt x="0" y="2278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2787"/>
                  </a:lnTo>
                  <a:cubicBezTo>
                    <a:pt x="12792" y="61864"/>
                    <a:pt x="44574" y="93545"/>
                    <a:pt x="83551" y="93545"/>
                  </a:cubicBezTo>
                  <a:lnTo>
                    <a:pt x="248954" y="93545"/>
                  </a:lnTo>
                  <a:cubicBezTo>
                    <a:pt x="288031" y="93545"/>
                    <a:pt x="319712" y="61764"/>
                    <a:pt x="319712" y="22787"/>
                  </a:cubicBezTo>
                  <a:lnTo>
                    <a:pt x="319712" y="6396"/>
                  </a:lnTo>
                  <a:cubicBezTo>
                    <a:pt x="319712" y="2898"/>
                    <a:pt x="322610" y="0"/>
                    <a:pt x="326108" y="0"/>
                  </a:cubicBezTo>
                  <a:cubicBezTo>
                    <a:pt x="329606" y="0"/>
                    <a:pt x="332505" y="2898"/>
                    <a:pt x="332505" y="6396"/>
                  </a:cubicBezTo>
                  <a:lnTo>
                    <a:pt x="332505" y="22787"/>
                  </a:lnTo>
                  <a:cubicBezTo>
                    <a:pt x="332604" y="68859"/>
                    <a:pt x="295126" y="106337"/>
                    <a:pt x="249054" y="106337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546397A5-09C6-43BC-95E6-0058F0B1BF90}"/>
                </a:ext>
              </a:extLst>
            </p:cNvPr>
            <p:cNvSpPr/>
            <p:nvPr/>
          </p:nvSpPr>
          <p:spPr>
            <a:xfrm>
              <a:off x="3116469" y="6245155"/>
              <a:ext cx="169900" cy="39977"/>
            </a:xfrm>
            <a:custGeom>
              <a:avLst/>
              <a:gdLst>
                <a:gd name="connsiteX0" fmla="*/ 166302 w 169900"/>
                <a:gd name="connsiteY0" fmla="*/ 40976 h 39976"/>
                <a:gd name="connsiteX1" fmla="*/ 6396 w 169900"/>
                <a:gd name="connsiteY1" fmla="*/ 40976 h 39976"/>
                <a:gd name="connsiteX2" fmla="*/ 0 w 169900"/>
                <a:gd name="connsiteY2" fmla="*/ 34580 h 39976"/>
                <a:gd name="connsiteX3" fmla="*/ 0 w 169900"/>
                <a:gd name="connsiteY3" fmla="*/ 6396 h 39976"/>
                <a:gd name="connsiteX4" fmla="*/ 6396 w 169900"/>
                <a:gd name="connsiteY4" fmla="*/ 0 h 39976"/>
                <a:gd name="connsiteX5" fmla="*/ 166302 w 169900"/>
                <a:gd name="connsiteY5" fmla="*/ 0 h 39976"/>
                <a:gd name="connsiteX6" fmla="*/ 172698 w 169900"/>
                <a:gd name="connsiteY6" fmla="*/ 6396 h 39976"/>
                <a:gd name="connsiteX7" fmla="*/ 172698 w 169900"/>
                <a:gd name="connsiteY7" fmla="*/ 34580 h 39976"/>
                <a:gd name="connsiteX8" fmla="*/ 166302 w 169900"/>
                <a:gd name="connsiteY8" fmla="*/ 40976 h 39976"/>
                <a:gd name="connsiteX9" fmla="*/ 12792 w 169900"/>
                <a:gd name="connsiteY9" fmla="*/ 28184 h 39976"/>
                <a:gd name="connsiteX10" fmla="*/ 159906 w 169900"/>
                <a:gd name="connsiteY10" fmla="*/ 28184 h 39976"/>
                <a:gd name="connsiteX11" fmla="*/ 159906 w 169900"/>
                <a:gd name="connsiteY11" fmla="*/ 12792 h 39976"/>
                <a:gd name="connsiteX12" fmla="*/ 12792 w 169900"/>
                <a:gd name="connsiteY12" fmla="*/ 12792 h 39976"/>
                <a:gd name="connsiteX13" fmla="*/ 12792 w 169900"/>
                <a:gd name="connsiteY13" fmla="*/ 28184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900" h="39976">
                  <a:moveTo>
                    <a:pt x="166302" y="40976"/>
                  </a:moveTo>
                  <a:lnTo>
                    <a:pt x="6396" y="40976"/>
                  </a:lnTo>
                  <a:cubicBezTo>
                    <a:pt x="2898" y="40976"/>
                    <a:pt x="0" y="38078"/>
                    <a:pt x="0" y="34580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8" y="2898"/>
                    <a:pt x="172698" y="6396"/>
                  </a:cubicBezTo>
                  <a:lnTo>
                    <a:pt x="172698" y="34580"/>
                  </a:lnTo>
                  <a:cubicBezTo>
                    <a:pt x="172698" y="38078"/>
                    <a:pt x="169800" y="40976"/>
                    <a:pt x="166302" y="40976"/>
                  </a:cubicBezTo>
                  <a:close/>
                  <a:moveTo>
                    <a:pt x="12792" y="28184"/>
                  </a:moveTo>
                  <a:lnTo>
                    <a:pt x="159906" y="28184"/>
                  </a:lnTo>
                  <a:lnTo>
                    <a:pt x="159906" y="12792"/>
                  </a:lnTo>
                  <a:lnTo>
                    <a:pt x="12792" y="12792"/>
                  </a:lnTo>
                  <a:lnTo>
                    <a:pt x="12792" y="2818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D670B37D-7573-4032-B00C-9DF20A7BCCFF}"/>
                </a:ext>
              </a:extLst>
            </p:cNvPr>
            <p:cNvSpPr/>
            <p:nvPr/>
          </p:nvSpPr>
          <p:spPr>
            <a:xfrm>
              <a:off x="2885842" y="6005334"/>
              <a:ext cx="79953" cy="79953"/>
            </a:xfrm>
            <a:custGeom>
              <a:avLst/>
              <a:gdLst>
                <a:gd name="connsiteX0" fmla="*/ 6459 w 79953"/>
                <a:gd name="connsiteY0" fmla="*/ 88611 h 79953"/>
                <a:gd name="connsiteX1" fmla="*/ 1862 w 79953"/>
                <a:gd name="connsiteY1" fmla="*/ 86712 h 79953"/>
                <a:gd name="connsiteX2" fmla="*/ 1961 w 79953"/>
                <a:gd name="connsiteY2" fmla="*/ 77617 h 79953"/>
                <a:gd name="connsiteX3" fmla="*/ 78816 w 79953"/>
                <a:gd name="connsiteY3" fmla="*/ 1862 h 79953"/>
                <a:gd name="connsiteX4" fmla="*/ 87911 w 79953"/>
                <a:gd name="connsiteY4" fmla="*/ 1962 h 79953"/>
                <a:gd name="connsiteX5" fmla="*/ 87811 w 79953"/>
                <a:gd name="connsiteY5" fmla="*/ 10956 h 79953"/>
                <a:gd name="connsiteX6" fmla="*/ 10956 w 79953"/>
                <a:gd name="connsiteY6" fmla="*/ 86712 h 79953"/>
                <a:gd name="connsiteX7" fmla="*/ 6459 w 79953"/>
                <a:gd name="connsiteY7" fmla="*/ 88611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953" h="79953">
                  <a:moveTo>
                    <a:pt x="6459" y="88611"/>
                  </a:moveTo>
                  <a:cubicBezTo>
                    <a:pt x="4760" y="88611"/>
                    <a:pt x="3161" y="88011"/>
                    <a:pt x="1862" y="86712"/>
                  </a:cubicBezTo>
                  <a:cubicBezTo>
                    <a:pt x="-637" y="84213"/>
                    <a:pt x="-637" y="80115"/>
                    <a:pt x="1961" y="77617"/>
                  </a:cubicBezTo>
                  <a:lnTo>
                    <a:pt x="78816" y="1862"/>
                  </a:lnTo>
                  <a:cubicBezTo>
                    <a:pt x="81315" y="-637"/>
                    <a:pt x="85413" y="-637"/>
                    <a:pt x="87911" y="1962"/>
                  </a:cubicBezTo>
                  <a:cubicBezTo>
                    <a:pt x="90410" y="4460"/>
                    <a:pt x="90310" y="8558"/>
                    <a:pt x="87811" y="10956"/>
                  </a:cubicBezTo>
                  <a:lnTo>
                    <a:pt x="10956" y="86712"/>
                  </a:lnTo>
                  <a:cubicBezTo>
                    <a:pt x="9657" y="88011"/>
                    <a:pt x="8058" y="88611"/>
                    <a:pt x="6459" y="8861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A9FFDAA9-D382-4D50-A7B8-8A6EBCF02950}"/>
                </a:ext>
              </a:extLst>
            </p:cNvPr>
            <p:cNvSpPr/>
            <p:nvPr/>
          </p:nvSpPr>
          <p:spPr>
            <a:xfrm>
              <a:off x="3430185" y="6005596"/>
              <a:ext cx="79953" cy="79953"/>
            </a:xfrm>
            <a:custGeom>
              <a:avLst/>
              <a:gdLst>
                <a:gd name="connsiteX0" fmla="*/ 83151 w 79953"/>
                <a:gd name="connsiteY0" fmla="*/ 88348 h 79953"/>
                <a:gd name="connsiteX1" fmla="*/ 78654 w 79953"/>
                <a:gd name="connsiteY1" fmla="*/ 86549 h 79953"/>
                <a:gd name="connsiteX2" fmla="*/ 2199 w 79953"/>
                <a:gd name="connsiteY2" fmla="*/ 11193 h 79953"/>
                <a:gd name="connsiteX3" fmla="*/ 0 w 79953"/>
                <a:gd name="connsiteY3" fmla="*/ 6396 h 79953"/>
                <a:gd name="connsiteX4" fmla="*/ 6396 w 79953"/>
                <a:gd name="connsiteY4" fmla="*/ 0 h 79953"/>
                <a:gd name="connsiteX5" fmla="*/ 6496 w 79953"/>
                <a:gd name="connsiteY5" fmla="*/ 0 h 79953"/>
                <a:gd name="connsiteX6" fmla="*/ 10994 w 79953"/>
                <a:gd name="connsiteY6" fmla="*/ 1799 h 79953"/>
                <a:gd name="connsiteX7" fmla="*/ 87748 w 79953"/>
                <a:gd name="connsiteY7" fmla="*/ 77354 h 79953"/>
                <a:gd name="connsiteX8" fmla="*/ 87848 w 79953"/>
                <a:gd name="connsiteY8" fmla="*/ 86449 h 79953"/>
                <a:gd name="connsiteX9" fmla="*/ 83151 w 79953"/>
                <a:gd name="connsiteY9" fmla="*/ 88348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953" h="79953">
                  <a:moveTo>
                    <a:pt x="83151" y="88348"/>
                  </a:moveTo>
                  <a:cubicBezTo>
                    <a:pt x="81552" y="88348"/>
                    <a:pt x="79953" y="87748"/>
                    <a:pt x="78654" y="86549"/>
                  </a:cubicBezTo>
                  <a:lnTo>
                    <a:pt x="2199" y="11193"/>
                  </a:lnTo>
                  <a:cubicBezTo>
                    <a:pt x="899" y="9994"/>
                    <a:pt x="0" y="8295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6496" y="0"/>
                  </a:lnTo>
                  <a:cubicBezTo>
                    <a:pt x="8195" y="0"/>
                    <a:pt x="9794" y="700"/>
                    <a:pt x="10994" y="1799"/>
                  </a:cubicBezTo>
                  <a:lnTo>
                    <a:pt x="87748" y="77354"/>
                  </a:lnTo>
                  <a:cubicBezTo>
                    <a:pt x="90247" y="79853"/>
                    <a:pt x="90247" y="83851"/>
                    <a:pt x="87848" y="86449"/>
                  </a:cubicBezTo>
                  <a:cubicBezTo>
                    <a:pt x="86449" y="87748"/>
                    <a:pt x="84850" y="88348"/>
                    <a:pt x="83151" y="8834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2910C306-81BA-45F3-A7BD-23E7836B635F}"/>
                </a:ext>
              </a:extLst>
            </p:cNvPr>
            <p:cNvSpPr/>
            <p:nvPr/>
          </p:nvSpPr>
          <p:spPr>
            <a:xfrm>
              <a:off x="2973454" y="6001499"/>
              <a:ext cx="9994" cy="69959"/>
            </a:xfrm>
            <a:custGeom>
              <a:avLst/>
              <a:gdLst>
                <a:gd name="connsiteX0" fmla="*/ 6396 w 9994"/>
                <a:gd name="connsiteY0" fmla="*/ 75656 h 69958"/>
                <a:gd name="connsiteX1" fmla="*/ 0 w 9994"/>
                <a:gd name="connsiteY1" fmla="*/ 69259 h 69958"/>
                <a:gd name="connsiteX2" fmla="*/ 0 w 9994"/>
                <a:gd name="connsiteY2" fmla="*/ 6396 h 69958"/>
                <a:gd name="connsiteX3" fmla="*/ 6396 w 9994"/>
                <a:gd name="connsiteY3" fmla="*/ 0 h 69958"/>
                <a:gd name="connsiteX4" fmla="*/ 12792 w 9994"/>
                <a:gd name="connsiteY4" fmla="*/ 6396 h 69958"/>
                <a:gd name="connsiteX5" fmla="*/ 12792 w 9994"/>
                <a:gd name="connsiteY5" fmla="*/ 69259 h 69958"/>
                <a:gd name="connsiteX6" fmla="*/ 6396 w 9994"/>
                <a:gd name="connsiteY6" fmla="*/ 75656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69958">
                  <a:moveTo>
                    <a:pt x="6396" y="75656"/>
                  </a:moveTo>
                  <a:cubicBezTo>
                    <a:pt x="2898" y="75656"/>
                    <a:pt x="0" y="72757"/>
                    <a:pt x="0" y="6925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69259"/>
                  </a:lnTo>
                  <a:cubicBezTo>
                    <a:pt x="12792" y="72757"/>
                    <a:pt x="9894" y="75656"/>
                    <a:pt x="6396" y="7565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58A3BA80-A1F4-4126-AFAC-D041F7CA7746}"/>
                </a:ext>
              </a:extLst>
            </p:cNvPr>
            <p:cNvSpPr/>
            <p:nvPr/>
          </p:nvSpPr>
          <p:spPr>
            <a:xfrm>
              <a:off x="3419391" y="6001499"/>
              <a:ext cx="9994" cy="69959"/>
            </a:xfrm>
            <a:custGeom>
              <a:avLst/>
              <a:gdLst>
                <a:gd name="connsiteX0" fmla="*/ 6396 w 9994"/>
                <a:gd name="connsiteY0" fmla="*/ 75656 h 69958"/>
                <a:gd name="connsiteX1" fmla="*/ 0 w 9994"/>
                <a:gd name="connsiteY1" fmla="*/ 69259 h 69958"/>
                <a:gd name="connsiteX2" fmla="*/ 0 w 9994"/>
                <a:gd name="connsiteY2" fmla="*/ 6396 h 69958"/>
                <a:gd name="connsiteX3" fmla="*/ 6396 w 9994"/>
                <a:gd name="connsiteY3" fmla="*/ 0 h 69958"/>
                <a:gd name="connsiteX4" fmla="*/ 12793 w 9994"/>
                <a:gd name="connsiteY4" fmla="*/ 6396 h 69958"/>
                <a:gd name="connsiteX5" fmla="*/ 12793 w 9994"/>
                <a:gd name="connsiteY5" fmla="*/ 69259 h 69958"/>
                <a:gd name="connsiteX6" fmla="*/ 6396 w 9994"/>
                <a:gd name="connsiteY6" fmla="*/ 75656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69958">
                  <a:moveTo>
                    <a:pt x="6396" y="75656"/>
                  </a:moveTo>
                  <a:cubicBezTo>
                    <a:pt x="2898" y="75656"/>
                    <a:pt x="0" y="72757"/>
                    <a:pt x="0" y="6925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69259"/>
                  </a:lnTo>
                  <a:cubicBezTo>
                    <a:pt x="12793" y="72757"/>
                    <a:pt x="9994" y="75656"/>
                    <a:pt x="6396" y="7565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7214BBE4-F071-446B-9398-DA341CDF55EA}"/>
                </a:ext>
              </a:extLst>
            </p:cNvPr>
            <p:cNvSpPr/>
            <p:nvPr/>
          </p:nvSpPr>
          <p:spPr>
            <a:xfrm>
              <a:off x="3006634" y="5802416"/>
              <a:ext cx="269841" cy="269841"/>
            </a:xfrm>
            <a:custGeom>
              <a:avLst/>
              <a:gdLst>
                <a:gd name="connsiteX0" fmla="*/ 6496 w 269841"/>
                <a:gd name="connsiteY0" fmla="*/ 274738 h 269841"/>
                <a:gd name="connsiteX1" fmla="*/ 0 w 269841"/>
                <a:gd name="connsiteY1" fmla="*/ 268342 h 269841"/>
                <a:gd name="connsiteX2" fmla="*/ 0 w 269841"/>
                <a:gd name="connsiteY2" fmla="*/ 46473 h 269841"/>
                <a:gd name="connsiteX3" fmla="*/ 46573 w 269841"/>
                <a:gd name="connsiteY3" fmla="*/ 0 h 269841"/>
                <a:gd name="connsiteX4" fmla="*/ 59165 w 269841"/>
                <a:gd name="connsiteY4" fmla="*/ 0 h 269841"/>
                <a:gd name="connsiteX5" fmla="*/ 65561 w 269841"/>
                <a:gd name="connsiteY5" fmla="*/ 6296 h 269841"/>
                <a:gd name="connsiteX6" fmla="*/ 59165 w 269841"/>
                <a:gd name="connsiteY6" fmla="*/ 12692 h 269841"/>
                <a:gd name="connsiteX7" fmla="*/ 46573 w 269841"/>
                <a:gd name="connsiteY7" fmla="*/ 12692 h 269841"/>
                <a:gd name="connsiteX8" fmla="*/ 12792 w 269841"/>
                <a:gd name="connsiteY8" fmla="*/ 46473 h 269841"/>
                <a:gd name="connsiteX9" fmla="*/ 12792 w 269841"/>
                <a:gd name="connsiteY9" fmla="*/ 268342 h 269841"/>
                <a:gd name="connsiteX10" fmla="*/ 6496 w 269841"/>
                <a:gd name="connsiteY10" fmla="*/ 274738 h 269841"/>
                <a:gd name="connsiteX11" fmla="*/ 78354 w 269841"/>
                <a:gd name="connsiteY11" fmla="*/ 12792 h 269841"/>
                <a:gd name="connsiteX12" fmla="*/ 78354 w 269841"/>
                <a:gd name="connsiteY12" fmla="*/ 12792 h 269841"/>
                <a:gd name="connsiteX13" fmla="*/ 71958 w 269841"/>
                <a:gd name="connsiteY13" fmla="*/ 6296 h 269841"/>
                <a:gd name="connsiteX14" fmla="*/ 78354 w 269841"/>
                <a:gd name="connsiteY14" fmla="*/ 0 h 269841"/>
                <a:gd name="connsiteX15" fmla="*/ 270241 w 269841"/>
                <a:gd name="connsiteY15" fmla="*/ 0 h 269841"/>
                <a:gd name="connsiteX16" fmla="*/ 276637 w 269841"/>
                <a:gd name="connsiteY16" fmla="*/ 6296 h 269841"/>
                <a:gd name="connsiteX17" fmla="*/ 270341 w 269841"/>
                <a:gd name="connsiteY17" fmla="*/ 12692 h 269841"/>
                <a:gd name="connsiteX18" fmla="*/ 78354 w 269841"/>
                <a:gd name="connsiteY18" fmla="*/ 12792 h 269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69841" h="269841">
                  <a:moveTo>
                    <a:pt x="6496" y="274738"/>
                  </a:moveTo>
                  <a:cubicBezTo>
                    <a:pt x="2898" y="274738"/>
                    <a:pt x="0" y="271840"/>
                    <a:pt x="0" y="268342"/>
                  </a:cubicBezTo>
                  <a:lnTo>
                    <a:pt x="0" y="46473"/>
                  </a:lnTo>
                  <a:cubicBezTo>
                    <a:pt x="100" y="20788"/>
                    <a:pt x="20888" y="0"/>
                    <a:pt x="46573" y="0"/>
                  </a:cubicBezTo>
                  <a:lnTo>
                    <a:pt x="59165" y="0"/>
                  </a:lnTo>
                  <a:cubicBezTo>
                    <a:pt x="62763" y="0"/>
                    <a:pt x="65561" y="2798"/>
                    <a:pt x="65561" y="6296"/>
                  </a:cubicBezTo>
                  <a:cubicBezTo>
                    <a:pt x="65561" y="9894"/>
                    <a:pt x="62763" y="12692"/>
                    <a:pt x="59165" y="12692"/>
                  </a:cubicBezTo>
                  <a:lnTo>
                    <a:pt x="46573" y="12692"/>
                  </a:lnTo>
                  <a:cubicBezTo>
                    <a:pt x="27984" y="12792"/>
                    <a:pt x="12893" y="27883"/>
                    <a:pt x="12792" y="46473"/>
                  </a:cubicBezTo>
                  <a:lnTo>
                    <a:pt x="12792" y="268342"/>
                  </a:lnTo>
                  <a:cubicBezTo>
                    <a:pt x="12792" y="271840"/>
                    <a:pt x="9994" y="274738"/>
                    <a:pt x="6496" y="274738"/>
                  </a:cubicBezTo>
                  <a:close/>
                  <a:moveTo>
                    <a:pt x="78354" y="12792"/>
                  </a:moveTo>
                  <a:lnTo>
                    <a:pt x="78354" y="12792"/>
                  </a:lnTo>
                  <a:cubicBezTo>
                    <a:pt x="74856" y="12792"/>
                    <a:pt x="71958" y="9894"/>
                    <a:pt x="71958" y="6296"/>
                  </a:cubicBezTo>
                  <a:cubicBezTo>
                    <a:pt x="71958" y="2798"/>
                    <a:pt x="74856" y="0"/>
                    <a:pt x="78354" y="0"/>
                  </a:cubicBezTo>
                  <a:lnTo>
                    <a:pt x="270241" y="0"/>
                  </a:lnTo>
                  <a:cubicBezTo>
                    <a:pt x="273839" y="0"/>
                    <a:pt x="276637" y="2798"/>
                    <a:pt x="276637" y="6296"/>
                  </a:cubicBezTo>
                  <a:cubicBezTo>
                    <a:pt x="276637" y="9894"/>
                    <a:pt x="273839" y="12692"/>
                    <a:pt x="270341" y="12692"/>
                  </a:cubicBezTo>
                  <a:lnTo>
                    <a:pt x="78354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2F319FDD-2ECF-494E-8CE0-77D8C19E16DA}"/>
                </a:ext>
              </a:extLst>
            </p:cNvPr>
            <p:cNvSpPr/>
            <p:nvPr/>
          </p:nvSpPr>
          <p:spPr>
            <a:xfrm>
              <a:off x="3386211" y="5918047"/>
              <a:ext cx="9994" cy="149912"/>
            </a:xfrm>
            <a:custGeom>
              <a:avLst/>
              <a:gdLst>
                <a:gd name="connsiteX0" fmla="*/ 6296 w 9994"/>
                <a:gd name="connsiteY0" fmla="*/ 159107 h 149911"/>
                <a:gd name="connsiteX1" fmla="*/ 0 w 9994"/>
                <a:gd name="connsiteY1" fmla="*/ 152710 h 149911"/>
                <a:gd name="connsiteX2" fmla="*/ 0 w 9994"/>
                <a:gd name="connsiteY2" fmla="*/ 6396 h 149911"/>
                <a:gd name="connsiteX3" fmla="*/ 6296 w 9994"/>
                <a:gd name="connsiteY3" fmla="*/ 0 h 149911"/>
                <a:gd name="connsiteX4" fmla="*/ 12692 w 9994"/>
                <a:gd name="connsiteY4" fmla="*/ 6396 h 149911"/>
                <a:gd name="connsiteX5" fmla="*/ 12692 w 9994"/>
                <a:gd name="connsiteY5" fmla="*/ 152510 h 149911"/>
                <a:gd name="connsiteX6" fmla="*/ 12792 w 9994"/>
                <a:gd name="connsiteY6" fmla="*/ 152710 h 149911"/>
                <a:gd name="connsiteX7" fmla="*/ 6296 w 9994"/>
                <a:gd name="connsiteY7" fmla="*/ 159107 h 149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" h="149911">
                  <a:moveTo>
                    <a:pt x="6296" y="159107"/>
                  </a:moveTo>
                  <a:cubicBezTo>
                    <a:pt x="2798" y="159107"/>
                    <a:pt x="0" y="156208"/>
                    <a:pt x="0" y="152710"/>
                  </a:cubicBezTo>
                  <a:lnTo>
                    <a:pt x="0" y="6396"/>
                  </a:lnTo>
                  <a:cubicBezTo>
                    <a:pt x="0" y="2798"/>
                    <a:pt x="2798" y="0"/>
                    <a:pt x="6296" y="0"/>
                  </a:cubicBezTo>
                  <a:cubicBezTo>
                    <a:pt x="9894" y="0"/>
                    <a:pt x="12692" y="2798"/>
                    <a:pt x="12692" y="6396"/>
                  </a:cubicBezTo>
                  <a:lnTo>
                    <a:pt x="12692" y="152510"/>
                  </a:lnTo>
                  <a:cubicBezTo>
                    <a:pt x="12792" y="152611"/>
                    <a:pt x="12792" y="152611"/>
                    <a:pt x="12792" y="152710"/>
                  </a:cubicBezTo>
                  <a:cubicBezTo>
                    <a:pt x="12792" y="156208"/>
                    <a:pt x="9894" y="159107"/>
                    <a:pt x="6296" y="159107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4436879F-C23A-45C3-9D20-23254BDF0C7A}"/>
                </a:ext>
              </a:extLst>
            </p:cNvPr>
            <p:cNvSpPr/>
            <p:nvPr/>
          </p:nvSpPr>
          <p:spPr>
            <a:xfrm>
              <a:off x="3270479" y="5802334"/>
              <a:ext cx="119930" cy="119930"/>
            </a:xfrm>
            <a:custGeom>
              <a:avLst/>
              <a:gdLst>
                <a:gd name="connsiteX0" fmla="*/ 122029 w 119929"/>
                <a:gd name="connsiteY0" fmla="*/ 128406 h 119929"/>
                <a:gd name="connsiteX1" fmla="*/ 6396 w 119929"/>
                <a:gd name="connsiteY1" fmla="*/ 128406 h 119929"/>
                <a:gd name="connsiteX2" fmla="*/ 1899 w 119929"/>
                <a:gd name="connsiteY2" fmla="*/ 126507 h 119929"/>
                <a:gd name="connsiteX3" fmla="*/ 0 w 119929"/>
                <a:gd name="connsiteY3" fmla="*/ 122010 h 119929"/>
                <a:gd name="connsiteX4" fmla="*/ 0 w 119929"/>
                <a:gd name="connsiteY4" fmla="*/ 45855 h 119929"/>
                <a:gd name="connsiteX5" fmla="*/ 6396 w 119929"/>
                <a:gd name="connsiteY5" fmla="*/ 39359 h 119929"/>
                <a:gd name="connsiteX6" fmla="*/ 12792 w 119929"/>
                <a:gd name="connsiteY6" fmla="*/ 45855 h 119929"/>
                <a:gd name="connsiteX7" fmla="*/ 12792 w 119929"/>
                <a:gd name="connsiteY7" fmla="*/ 115614 h 119929"/>
                <a:gd name="connsiteX8" fmla="*/ 106637 w 119929"/>
                <a:gd name="connsiteY8" fmla="*/ 115614 h 119929"/>
                <a:gd name="connsiteX9" fmla="*/ 12792 w 119929"/>
                <a:gd name="connsiteY9" fmla="*/ 21869 h 119929"/>
                <a:gd name="connsiteX10" fmla="*/ 12792 w 119929"/>
                <a:gd name="connsiteY10" fmla="*/ 26566 h 119929"/>
                <a:gd name="connsiteX11" fmla="*/ 6396 w 119929"/>
                <a:gd name="connsiteY11" fmla="*/ 32962 h 119929"/>
                <a:gd name="connsiteX12" fmla="*/ 0 w 119929"/>
                <a:gd name="connsiteY12" fmla="*/ 26566 h 119929"/>
                <a:gd name="connsiteX13" fmla="*/ 0 w 119929"/>
                <a:gd name="connsiteY13" fmla="*/ 6378 h 119929"/>
                <a:gd name="connsiteX14" fmla="*/ 3898 w 119929"/>
                <a:gd name="connsiteY14" fmla="*/ 481 h 119929"/>
                <a:gd name="connsiteX15" fmla="*/ 10894 w 119929"/>
                <a:gd name="connsiteY15" fmla="*/ 1881 h 119929"/>
                <a:gd name="connsiteX16" fmla="*/ 126526 w 119929"/>
                <a:gd name="connsiteY16" fmla="*/ 117513 h 119929"/>
                <a:gd name="connsiteX17" fmla="*/ 127925 w 119929"/>
                <a:gd name="connsiteY17" fmla="*/ 124508 h 119929"/>
                <a:gd name="connsiteX18" fmla="*/ 122029 w 119929"/>
                <a:gd name="connsiteY18" fmla="*/ 128406 h 119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9929" h="119929">
                  <a:moveTo>
                    <a:pt x="122029" y="128406"/>
                  </a:moveTo>
                  <a:lnTo>
                    <a:pt x="6396" y="128406"/>
                  </a:lnTo>
                  <a:cubicBezTo>
                    <a:pt x="4697" y="128406"/>
                    <a:pt x="3098" y="127707"/>
                    <a:pt x="1899" y="126507"/>
                  </a:cubicBezTo>
                  <a:cubicBezTo>
                    <a:pt x="700" y="125408"/>
                    <a:pt x="0" y="123709"/>
                    <a:pt x="0" y="122010"/>
                  </a:cubicBezTo>
                  <a:lnTo>
                    <a:pt x="0" y="45855"/>
                  </a:lnTo>
                  <a:cubicBezTo>
                    <a:pt x="0" y="42257"/>
                    <a:pt x="2898" y="39359"/>
                    <a:pt x="6396" y="39359"/>
                  </a:cubicBezTo>
                  <a:cubicBezTo>
                    <a:pt x="9894" y="39359"/>
                    <a:pt x="12792" y="42257"/>
                    <a:pt x="12792" y="45855"/>
                  </a:cubicBezTo>
                  <a:lnTo>
                    <a:pt x="12792" y="115614"/>
                  </a:lnTo>
                  <a:lnTo>
                    <a:pt x="106637" y="115614"/>
                  </a:lnTo>
                  <a:lnTo>
                    <a:pt x="12792" y="21869"/>
                  </a:lnTo>
                  <a:lnTo>
                    <a:pt x="12792" y="26566"/>
                  </a:lnTo>
                  <a:cubicBezTo>
                    <a:pt x="12792" y="30164"/>
                    <a:pt x="9894" y="32962"/>
                    <a:pt x="6396" y="32962"/>
                  </a:cubicBezTo>
                  <a:cubicBezTo>
                    <a:pt x="2898" y="32962"/>
                    <a:pt x="0" y="30164"/>
                    <a:pt x="0" y="26566"/>
                  </a:cubicBezTo>
                  <a:lnTo>
                    <a:pt x="0" y="6378"/>
                  </a:lnTo>
                  <a:cubicBezTo>
                    <a:pt x="0" y="3780"/>
                    <a:pt x="1499" y="1481"/>
                    <a:pt x="3898" y="481"/>
                  </a:cubicBezTo>
                  <a:cubicBezTo>
                    <a:pt x="6296" y="-518"/>
                    <a:pt x="9095" y="82"/>
                    <a:pt x="10894" y="1881"/>
                  </a:cubicBezTo>
                  <a:lnTo>
                    <a:pt x="126526" y="117513"/>
                  </a:lnTo>
                  <a:cubicBezTo>
                    <a:pt x="128425" y="119312"/>
                    <a:pt x="128924" y="122110"/>
                    <a:pt x="127925" y="124508"/>
                  </a:cubicBezTo>
                  <a:cubicBezTo>
                    <a:pt x="126926" y="126907"/>
                    <a:pt x="124627" y="128406"/>
                    <a:pt x="122029" y="12840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22A2D1FC-12D0-4C4C-9827-03D929F2441E}"/>
                </a:ext>
              </a:extLst>
            </p:cNvPr>
            <p:cNvSpPr/>
            <p:nvPr/>
          </p:nvSpPr>
          <p:spPr>
            <a:xfrm>
              <a:off x="3076393" y="5879570"/>
              <a:ext cx="149912" cy="9994"/>
            </a:xfrm>
            <a:custGeom>
              <a:avLst/>
              <a:gdLst>
                <a:gd name="connsiteX0" fmla="*/ 143716 w 149911"/>
                <a:gd name="connsiteY0" fmla="*/ 12892 h 9994"/>
                <a:gd name="connsiteX1" fmla="*/ 6396 w 149911"/>
                <a:gd name="connsiteY1" fmla="*/ 12892 h 9994"/>
                <a:gd name="connsiteX2" fmla="*/ 0 w 149911"/>
                <a:gd name="connsiteY2" fmla="*/ 6496 h 9994"/>
                <a:gd name="connsiteX3" fmla="*/ 6396 w 149911"/>
                <a:gd name="connsiteY3" fmla="*/ 0 h 9994"/>
                <a:gd name="connsiteX4" fmla="*/ 143716 w 149911"/>
                <a:gd name="connsiteY4" fmla="*/ 0 h 9994"/>
                <a:gd name="connsiteX5" fmla="*/ 150112 w 149911"/>
                <a:gd name="connsiteY5" fmla="*/ 6496 h 9994"/>
                <a:gd name="connsiteX6" fmla="*/ 143716 w 149911"/>
                <a:gd name="connsiteY6" fmla="*/ 128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911" h="9994">
                  <a:moveTo>
                    <a:pt x="143716" y="12892"/>
                  </a:moveTo>
                  <a:lnTo>
                    <a:pt x="6396" y="12892"/>
                  </a:lnTo>
                  <a:cubicBezTo>
                    <a:pt x="2898" y="12892"/>
                    <a:pt x="0" y="9994"/>
                    <a:pt x="0" y="64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43716" y="0"/>
                  </a:lnTo>
                  <a:cubicBezTo>
                    <a:pt x="147313" y="0"/>
                    <a:pt x="150112" y="2898"/>
                    <a:pt x="150112" y="6496"/>
                  </a:cubicBezTo>
                  <a:cubicBezTo>
                    <a:pt x="150112" y="9994"/>
                    <a:pt x="147313" y="12892"/>
                    <a:pt x="143716" y="128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F6818320-097E-487D-85CD-46146A415703}"/>
                </a:ext>
              </a:extLst>
            </p:cNvPr>
            <p:cNvSpPr/>
            <p:nvPr/>
          </p:nvSpPr>
          <p:spPr>
            <a:xfrm>
              <a:off x="3076393" y="5977513"/>
              <a:ext cx="249853" cy="9994"/>
            </a:xfrm>
            <a:custGeom>
              <a:avLst/>
              <a:gdLst>
                <a:gd name="connsiteX0" fmla="*/ 246455 w 249853"/>
                <a:gd name="connsiteY0" fmla="*/ 12792 h 9994"/>
                <a:gd name="connsiteX1" fmla="*/ 217472 w 249853"/>
                <a:gd name="connsiteY1" fmla="*/ 12792 h 9994"/>
                <a:gd name="connsiteX2" fmla="*/ 211076 w 249853"/>
                <a:gd name="connsiteY2" fmla="*/ 6396 h 9994"/>
                <a:gd name="connsiteX3" fmla="*/ 217472 w 249853"/>
                <a:gd name="connsiteY3" fmla="*/ 0 h 9994"/>
                <a:gd name="connsiteX4" fmla="*/ 246455 w 249853"/>
                <a:gd name="connsiteY4" fmla="*/ 0 h 9994"/>
                <a:gd name="connsiteX5" fmla="*/ 252751 w 249853"/>
                <a:gd name="connsiteY5" fmla="*/ 6396 h 9994"/>
                <a:gd name="connsiteX6" fmla="*/ 246455 w 249853"/>
                <a:gd name="connsiteY6" fmla="*/ 12792 h 9994"/>
                <a:gd name="connsiteX7" fmla="*/ 198284 w 249853"/>
                <a:gd name="connsiteY7" fmla="*/ 12792 h 9994"/>
                <a:gd name="connsiteX8" fmla="*/ 6396 w 249853"/>
                <a:gd name="connsiteY8" fmla="*/ 12792 h 9994"/>
                <a:gd name="connsiteX9" fmla="*/ 0 w 249853"/>
                <a:gd name="connsiteY9" fmla="*/ 6396 h 9994"/>
                <a:gd name="connsiteX10" fmla="*/ 6396 w 249853"/>
                <a:gd name="connsiteY10" fmla="*/ 0 h 9994"/>
                <a:gd name="connsiteX11" fmla="*/ 198284 w 249853"/>
                <a:gd name="connsiteY11" fmla="*/ 0 h 9994"/>
                <a:gd name="connsiteX12" fmla="*/ 204680 w 249853"/>
                <a:gd name="connsiteY12" fmla="*/ 6396 h 9994"/>
                <a:gd name="connsiteX13" fmla="*/ 198284 w 249853"/>
                <a:gd name="connsiteY13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9853" h="9994">
                  <a:moveTo>
                    <a:pt x="246455" y="12792"/>
                  </a:moveTo>
                  <a:lnTo>
                    <a:pt x="217472" y="12792"/>
                  </a:lnTo>
                  <a:cubicBezTo>
                    <a:pt x="213974" y="12792"/>
                    <a:pt x="211076" y="9894"/>
                    <a:pt x="211076" y="6396"/>
                  </a:cubicBezTo>
                  <a:cubicBezTo>
                    <a:pt x="211076" y="2898"/>
                    <a:pt x="213974" y="0"/>
                    <a:pt x="217472" y="0"/>
                  </a:cubicBezTo>
                  <a:lnTo>
                    <a:pt x="246455" y="0"/>
                  </a:lnTo>
                  <a:cubicBezTo>
                    <a:pt x="249953" y="0"/>
                    <a:pt x="252751" y="2898"/>
                    <a:pt x="252751" y="6396"/>
                  </a:cubicBezTo>
                  <a:cubicBezTo>
                    <a:pt x="252751" y="9894"/>
                    <a:pt x="249953" y="12792"/>
                    <a:pt x="246455" y="12792"/>
                  </a:cubicBezTo>
                  <a:close/>
                  <a:moveTo>
                    <a:pt x="198284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4" y="0"/>
                  </a:lnTo>
                  <a:cubicBezTo>
                    <a:pt x="201782" y="0"/>
                    <a:pt x="204680" y="2898"/>
                    <a:pt x="204680" y="6396"/>
                  </a:cubicBezTo>
                  <a:cubicBezTo>
                    <a:pt x="204680" y="9894"/>
                    <a:pt x="201782" y="12792"/>
                    <a:pt x="1982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2D60960B-198B-4455-9E10-2A9C2C5A211A}"/>
                </a:ext>
              </a:extLst>
            </p:cNvPr>
            <p:cNvSpPr/>
            <p:nvPr/>
          </p:nvSpPr>
          <p:spPr>
            <a:xfrm>
              <a:off x="3076393" y="6024185"/>
              <a:ext cx="249853" cy="9994"/>
            </a:xfrm>
            <a:custGeom>
              <a:avLst/>
              <a:gdLst>
                <a:gd name="connsiteX0" fmla="*/ 246455 w 249853"/>
                <a:gd name="connsiteY0" fmla="*/ 12792 h 9994"/>
                <a:gd name="connsiteX1" fmla="*/ 217472 w 249853"/>
                <a:gd name="connsiteY1" fmla="*/ 12792 h 9994"/>
                <a:gd name="connsiteX2" fmla="*/ 211076 w 249853"/>
                <a:gd name="connsiteY2" fmla="*/ 6396 h 9994"/>
                <a:gd name="connsiteX3" fmla="*/ 217472 w 249853"/>
                <a:gd name="connsiteY3" fmla="*/ 0 h 9994"/>
                <a:gd name="connsiteX4" fmla="*/ 246455 w 249853"/>
                <a:gd name="connsiteY4" fmla="*/ 0 h 9994"/>
                <a:gd name="connsiteX5" fmla="*/ 252851 w 249853"/>
                <a:gd name="connsiteY5" fmla="*/ 6396 h 9994"/>
                <a:gd name="connsiteX6" fmla="*/ 246455 w 249853"/>
                <a:gd name="connsiteY6" fmla="*/ 12792 h 9994"/>
                <a:gd name="connsiteX7" fmla="*/ 198284 w 249853"/>
                <a:gd name="connsiteY7" fmla="*/ 12792 h 9994"/>
                <a:gd name="connsiteX8" fmla="*/ 6396 w 249853"/>
                <a:gd name="connsiteY8" fmla="*/ 12792 h 9994"/>
                <a:gd name="connsiteX9" fmla="*/ 0 w 249853"/>
                <a:gd name="connsiteY9" fmla="*/ 6396 h 9994"/>
                <a:gd name="connsiteX10" fmla="*/ 6396 w 249853"/>
                <a:gd name="connsiteY10" fmla="*/ 0 h 9994"/>
                <a:gd name="connsiteX11" fmla="*/ 198284 w 249853"/>
                <a:gd name="connsiteY11" fmla="*/ 0 h 9994"/>
                <a:gd name="connsiteX12" fmla="*/ 204680 w 249853"/>
                <a:gd name="connsiteY12" fmla="*/ 6396 h 9994"/>
                <a:gd name="connsiteX13" fmla="*/ 198284 w 249853"/>
                <a:gd name="connsiteY13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9853" h="9994">
                  <a:moveTo>
                    <a:pt x="246455" y="12792"/>
                  </a:moveTo>
                  <a:lnTo>
                    <a:pt x="217472" y="12792"/>
                  </a:lnTo>
                  <a:cubicBezTo>
                    <a:pt x="213974" y="12792"/>
                    <a:pt x="211076" y="9894"/>
                    <a:pt x="211076" y="6396"/>
                  </a:cubicBezTo>
                  <a:cubicBezTo>
                    <a:pt x="211076" y="2898"/>
                    <a:pt x="213974" y="0"/>
                    <a:pt x="217472" y="0"/>
                  </a:cubicBezTo>
                  <a:lnTo>
                    <a:pt x="246455" y="0"/>
                  </a:lnTo>
                  <a:cubicBezTo>
                    <a:pt x="249953" y="0"/>
                    <a:pt x="252851" y="2898"/>
                    <a:pt x="252851" y="6396"/>
                  </a:cubicBezTo>
                  <a:cubicBezTo>
                    <a:pt x="252851" y="9894"/>
                    <a:pt x="249953" y="12792"/>
                    <a:pt x="246455" y="12792"/>
                  </a:cubicBezTo>
                  <a:close/>
                  <a:moveTo>
                    <a:pt x="198284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4" y="0"/>
                  </a:lnTo>
                  <a:cubicBezTo>
                    <a:pt x="201782" y="0"/>
                    <a:pt x="204680" y="2898"/>
                    <a:pt x="204680" y="6396"/>
                  </a:cubicBezTo>
                  <a:cubicBezTo>
                    <a:pt x="204680" y="9894"/>
                    <a:pt x="201782" y="12792"/>
                    <a:pt x="1982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7FA4A13B-7241-4A7C-9EAE-1EA075105815}"/>
                </a:ext>
              </a:extLst>
            </p:cNvPr>
            <p:cNvSpPr/>
            <p:nvPr/>
          </p:nvSpPr>
          <p:spPr>
            <a:xfrm>
              <a:off x="3076393" y="6070758"/>
              <a:ext cx="249853" cy="9994"/>
            </a:xfrm>
            <a:custGeom>
              <a:avLst/>
              <a:gdLst>
                <a:gd name="connsiteX0" fmla="*/ 246355 w 249853"/>
                <a:gd name="connsiteY0" fmla="*/ 12893 h 9994"/>
                <a:gd name="connsiteX1" fmla="*/ 217472 w 249853"/>
                <a:gd name="connsiteY1" fmla="*/ 12893 h 9994"/>
                <a:gd name="connsiteX2" fmla="*/ 211076 w 249853"/>
                <a:gd name="connsiteY2" fmla="*/ 6496 h 9994"/>
                <a:gd name="connsiteX3" fmla="*/ 217472 w 249853"/>
                <a:gd name="connsiteY3" fmla="*/ 0 h 9994"/>
                <a:gd name="connsiteX4" fmla="*/ 246355 w 249853"/>
                <a:gd name="connsiteY4" fmla="*/ 0 h 9994"/>
                <a:gd name="connsiteX5" fmla="*/ 252851 w 249853"/>
                <a:gd name="connsiteY5" fmla="*/ 6496 h 9994"/>
                <a:gd name="connsiteX6" fmla="*/ 246355 w 249853"/>
                <a:gd name="connsiteY6" fmla="*/ 12893 h 9994"/>
                <a:gd name="connsiteX7" fmla="*/ 198284 w 249853"/>
                <a:gd name="connsiteY7" fmla="*/ 12893 h 9994"/>
                <a:gd name="connsiteX8" fmla="*/ 6396 w 249853"/>
                <a:gd name="connsiteY8" fmla="*/ 12893 h 9994"/>
                <a:gd name="connsiteX9" fmla="*/ 0 w 249853"/>
                <a:gd name="connsiteY9" fmla="*/ 6496 h 9994"/>
                <a:gd name="connsiteX10" fmla="*/ 6396 w 249853"/>
                <a:gd name="connsiteY10" fmla="*/ 0 h 9994"/>
                <a:gd name="connsiteX11" fmla="*/ 198284 w 249853"/>
                <a:gd name="connsiteY11" fmla="*/ 0 h 9994"/>
                <a:gd name="connsiteX12" fmla="*/ 204680 w 249853"/>
                <a:gd name="connsiteY12" fmla="*/ 6496 h 9994"/>
                <a:gd name="connsiteX13" fmla="*/ 198284 w 249853"/>
                <a:gd name="connsiteY13" fmla="*/ 12893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9853" h="9994">
                  <a:moveTo>
                    <a:pt x="246355" y="12893"/>
                  </a:moveTo>
                  <a:lnTo>
                    <a:pt x="217472" y="12893"/>
                  </a:lnTo>
                  <a:cubicBezTo>
                    <a:pt x="213974" y="12893"/>
                    <a:pt x="211076" y="9994"/>
                    <a:pt x="211076" y="6496"/>
                  </a:cubicBezTo>
                  <a:cubicBezTo>
                    <a:pt x="211076" y="2898"/>
                    <a:pt x="213974" y="0"/>
                    <a:pt x="217472" y="0"/>
                  </a:cubicBezTo>
                  <a:lnTo>
                    <a:pt x="246355" y="0"/>
                  </a:lnTo>
                  <a:cubicBezTo>
                    <a:pt x="249953" y="0"/>
                    <a:pt x="252851" y="2898"/>
                    <a:pt x="252851" y="6496"/>
                  </a:cubicBezTo>
                  <a:cubicBezTo>
                    <a:pt x="252851" y="9994"/>
                    <a:pt x="249953" y="12893"/>
                    <a:pt x="246355" y="12893"/>
                  </a:cubicBezTo>
                  <a:close/>
                  <a:moveTo>
                    <a:pt x="198284" y="12893"/>
                  </a:moveTo>
                  <a:lnTo>
                    <a:pt x="6396" y="12893"/>
                  </a:lnTo>
                  <a:cubicBezTo>
                    <a:pt x="2898" y="12893"/>
                    <a:pt x="0" y="9994"/>
                    <a:pt x="0" y="64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4" y="0"/>
                  </a:lnTo>
                  <a:cubicBezTo>
                    <a:pt x="201782" y="0"/>
                    <a:pt x="204680" y="2898"/>
                    <a:pt x="204680" y="6496"/>
                  </a:cubicBezTo>
                  <a:cubicBezTo>
                    <a:pt x="204680" y="9994"/>
                    <a:pt x="201782" y="12893"/>
                    <a:pt x="198284" y="128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85BD599B-3A6A-4E04-AC10-D1DBF0DCB871}"/>
                </a:ext>
              </a:extLst>
            </p:cNvPr>
            <p:cNvSpPr/>
            <p:nvPr/>
          </p:nvSpPr>
          <p:spPr>
            <a:xfrm>
              <a:off x="3076393" y="6117430"/>
              <a:ext cx="249853" cy="9994"/>
            </a:xfrm>
            <a:custGeom>
              <a:avLst/>
              <a:gdLst>
                <a:gd name="connsiteX0" fmla="*/ 246455 w 249853"/>
                <a:gd name="connsiteY0" fmla="*/ 12792 h 9994"/>
                <a:gd name="connsiteX1" fmla="*/ 217472 w 249853"/>
                <a:gd name="connsiteY1" fmla="*/ 12792 h 9994"/>
                <a:gd name="connsiteX2" fmla="*/ 211076 w 249853"/>
                <a:gd name="connsiteY2" fmla="*/ 6396 h 9994"/>
                <a:gd name="connsiteX3" fmla="*/ 217472 w 249853"/>
                <a:gd name="connsiteY3" fmla="*/ 0 h 9994"/>
                <a:gd name="connsiteX4" fmla="*/ 246455 w 249853"/>
                <a:gd name="connsiteY4" fmla="*/ 0 h 9994"/>
                <a:gd name="connsiteX5" fmla="*/ 252851 w 249853"/>
                <a:gd name="connsiteY5" fmla="*/ 6396 h 9994"/>
                <a:gd name="connsiteX6" fmla="*/ 246455 w 249853"/>
                <a:gd name="connsiteY6" fmla="*/ 12792 h 9994"/>
                <a:gd name="connsiteX7" fmla="*/ 198284 w 249853"/>
                <a:gd name="connsiteY7" fmla="*/ 12792 h 9994"/>
                <a:gd name="connsiteX8" fmla="*/ 6396 w 249853"/>
                <a:gd name="connsiteY8" fmla="*/ 12792 h 9994"/>
                <a:gd name="connsiteX9" fmla="*/ 0 w 249853"/>
                <a:gd name="connsiteY9" fmla="*/ 6396 h 9994"/>
                <a:gd name="connsiteX10" fmla="*/ 6396 w 249853"/>
                <a:gd name="connsiteY10" fmla="*/ 0 h 9994"/>
                <a:gd name="connsiteX11" fmla="*/ 198284 w 249853"/>
                <a:gd name="connsiteY11" fmla="*/ 0 h 9994"/>
                <a:gd name="connsiteX12" fmla="*/ 204680 w 249853"/>
                <a:gd name="connsiteY12" fmla="*/ 6396 h 9994"/>
                <a:gd name="connsiteX13" fmla="*/ 198284 w 249853"/>
                <a:gd name="connsiteY13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9853" h="9994">
                  <a:moveTo>
                    <a:pt x="246455" y="12792"/>
                  </a:moveTo>
                  <a:lnTo>
                    <a:pt x="217472" y="12792"/>
                  </a:lnTo>
                  <a:cubicBezTo>
                    <a:pt x="213974" y="12792"/>
                    <a:pt x="211076" y="9994"/>
                    <a:pt x="211076" y="6396"/>
                  </a:cubicBezTo>
                  <a:cubicBezTo>
                    <a:pt x="211076" y="2898"/>
                    <a:pt x="213974" y="0"/>
                    <a:pt x="217472" y="0"/>
                  </a:cubicBezTo>
                  <a:lnTo>
                    <a:pt x="246455" y="0"/>
                  </a:lnTo>
                  <a:cubicBezTo>
                    <a:pt x="249953" y="0"/>
                    <a:pt x="252851" y="2898"/>
                    <a:pt x="252851" y="6396"/>
                  </a:cubicBezTo>
                  <a:cubicBezTo>
                    <a:pt x="252851" y="9994"/>
                    <a:pt x="249953" y="12792"/>
                    <a:pt x="246455" y="12792"/>
                  </a:cubicBezTo>
                  <a:close/>
                  <a:moveTo>
                    <a:pt x="198284" y="12792"/>
                  </a:moveTo>
                  <a:lnTo>
                    <a:pt x="6396" y="12792"/>
                  </a:lnTo>
                  <a:cubicBezTo>
                    <a:pt x="2898" y="12792"/>
                    <a:pt x="0" y="99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8284" y="0"/>
                  </a:lnTo>
                  <a:cubicBezTo>
                    <a:pt x="201782" y="0"/>
                    <a:pt x="204680" y="2898"/>
                    <a:pt x="204680" y="6396"/>
                  </a:cubicBezTo>
                  <a:cubicBezTo>
                    <a:pt x="204680" y="9994"/>
                    <a:pt x="201782" y="12792"/>
                    <a:pt x="198284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1" name="Group 970">
            <a:extLst>
              <a:ext uri="{FF2B5EF4-FFF2-40B4-BE49-F238E27FC236}">
                <a16:creationId xmlns:a16="http://schemas.microsoft.com/office/drawing/2014/main" id="{2CF754A4-23F9-48DF-AD12-D51A256A7ADF}"/>
              </a:ext>
            </a:extLst>
          </p:cNvPr>
          <p:cNvGrpSpPr/>
          <p:nvPr/>
        </p:nvGrpSpPr>
        <p:grpSpPr>
          <a:xfrm>
            <a:off x="4105088" y="5831499"/>
            <a:ext cx="509700" cy="467924"/>
            <a:chOff x="4105088" y="5831499"/>
            <a:chExt cx="509700" cy="467924"/>
          </a:xfrm>
          <a:solidFill>
            <a:srgbClr val="FFFFFF"/>
          </a:solidFill>
        </p:grpSpPr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82DCF9CE-C880-411B-9154-A2EAB9CE39BF}"/>
                </a:ext>
              </a:extLst>
            </p:cNvPr>
            <p:cNvSpPr/>
            <p:nvPr/>
          </p:nvSpPr>
          <p:spPr>
            <a:xfrm>
              <a:off x="4163761" y="5987507"/>
              <a:ext cx="49971" cy="19988"/>
            </a:xfrm>
            <a:custGeom>
              <a:avLst/>
              <a:gdLst>
                <a:gd name="connsiteX0" fmla="*/ 6389 w 49970"/>
                <a:gd name="connsiteY0" fmla="*/ 27484 h 19988"/>
                <a:gd name="connsiteX1" fmla="*/ 1892 w 49970"/>
                <a:gd name="connsiteY1" fmla="*/ 25585 h 19988"/>
                <a:gd name="connsiteX2" fmla="*/ 1492 w 49970"/>
                <a:gd name="connsiteY2" fmla="*/ 16990 h 19988"/>
                <a:gd name="connsiteX3" fmla="*/ 11686 w 49970"/>
                <a:gd name="connsiteY3" fmla="*/ 6996 h 19988"/>
                <a:gd name="connsiteX4" fmla="*/ 34473 w 49970"/>
                <a:gd name="connsiteY4" fmla="*/ 0 h 19988"/>
                <a:gd name="connsiteX5" fmla="*/ 43767 w 49970"/>
                <a:gd name="connsiteY5" fmla="*/ 0 h 19988"/>
                <a:gd name="connsiteX6" fmla="*/ 50163 w 49970"/>
                <a:gd name="connsiteY6" fmla="*/ 6396 h 19988"/>
                <a:gd name="connsiteX7" fmla="*/ 43767 w 49970"/>
                <a:gd name="connsiteY7" fmla="*/ 12792 h 19988"/>
                <a:gd name="connsiteX8" fmla="*/ 34473 w 49970"/>
                <a:gd name="connsiteY8" fmla="*/ 12792 h 19988"/>
                <a:gd name="connsiteX9" fmla="*/ 18882 w 49970"/>
                <a:gd name="connsiteY9" fmla="*/ 17490 h 19988"/>
                <a:gd name="connsiteX10" fmla="*/ 11686 w 49970"/>
                <a:gd name="connsiteY10" fmla="*/ 24585 h 19988"/>
                <a:gd name="connsiteX11" fmla="*/ 10986 w 49970"/>
                <a:gd name="connsiteY11" fmla="*/ 25485 h 19988"/>
                <a:gd name="connsiteX12" fmla="*/ 6389 w 49970"/>
                <a:gd name="connsiteY12" fmla="*/ 27484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970" h="19988">
                  <a:moveTo>
                    <a:pt x="6389" y="27484"/>
                  </a:moveTo>
                  <a:cubicBezTo>
                    <a:pt x="4790" y="27484"/>
                    <a:pt x="3091" y="26884"/>
                    <a:pt x="1892" y="25585"/>
                  </a:cubicBezTo>
                  <a:cubicBezTo>
                    <a:pt x="-507" y="23186"/>
                    <a:pt x="-607" y="19489"/>
                    <a:pt x="1492" y="16990"/>
                  </a:cubicBezTo>
                  <a:cubicBezTo>
                    <a:pt x="4290" y="13092"/>
                    <a:pt x="7688" y="9694"/>
                    <a:pt x="11686" y="6996"/>
                  </a:cubicBezTo>
                  <a:cubicBezTo>
                    <a:pt x="18682" y="2398"/>
                    <a:pt x="26477" y="0"/>
                    <a:pt x="34473" y="0"/>
                  </a:cubicBezTo>
                  <a:lnTo>
                    <a:pt x="43767" y="0"/>
                  </a:lnTo>
                  <a:cubicBezTo>
                    <a:pt x="47265" y="0"/>
                    <a:pt x="50163" y="2898"/>
                    <a:pt x="50163" y="6396"/>
                  </a:cubicBezTo>
                  <a:cubicBezTo>
                    <a:pt x="50163" y="9894"/>
                    <a:pt x="47265" y="12792"/>
                    <a:pt x="43767" y="12792"/>
                  </a:cubicBezTo>
                  <a:lnTo>
                    <a:pt x="34473" y="12792"/>
                  </a:lnTo>
                  <a:cubicBezTo>
                    <a:pt x="28976" y="12792"/>
                    <a:pt x="23579" y="14392"/>
                    <a:pt x="18882" y="17490"/>
                  </a:cubicBezTo>
                  <a:cubicBezTo>
                    <a:pt x="15983" y="19389"/>
                    <a:pt x="13585" y="21887"/>
                    <a:pt x="11686" y="24585"/>
                  </a:cubicBezTo>
                  <a:cubicBezTo>
                    <a:pt x="11486" y="24885"/>
                    <a:pt x="11186" y="25185"/>
                    <a:pt x="10986" y="25485"/>
                  </a:cubicBezTo>
                  <a:cubicBezTo>
                    <a:pt x="9787" y="26784"/>
                    <a:pt x="8088" y="27484"/>
                    <a:pt x="6389" y="2748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1C6BC7D4-8928-42A8-A320-5F7C8C235499}"/>
                </a:ext>
              </a:extLst>
            </p:cNvPr>
            <p:cNvSpPr/>
            <p:nvPr/>
          </p:nvSpPr>
          <p:spPr>
            <a:xfrm>
              <a:off x="4511150" y="5987507"/>
              <a:ext cx="49971" cy="19988"/>
            </a:xfrm>
            <a:custGeom>
              <a:avLst/>
              <a:gdLst>
                <a:gd name="connsiteX0" fmla="*/ 43774 w 49970"/>
                <a:gd name="connsiteY0" fmla="*/ 27484 h 19988"/>
                <a:gd name="connsiteX1" fmla="*/ 39277 w 49970"/>
                <a:gd name="connsiteY1" fmla="*/ 25585 h 19988"/>
                <a:gd name="connsiteX2" fmla="*/ 38477 w 49970"/>
                <a:gd name="connsiteY2" fmla="*/ 24585 h 19988"/>
                <a:gd name="connsiteX3" fmla="*/ 31781 w 49970"/>
                <a:gd name="connsiteY3" fmla="*/ 17890 h 19988"/>
                <a:gd name="connsiteX4" fmla="*/ 31282 w 49970"/>
                <a:gd name="connsiteY4" fmla="*/ 17590 h 19988"/>
                <a:gd name="connsiteX5" fmla="*/ 15691 w 49970"/>
                <a:gd name="connsiteY5" fmla="*/ 12792 h 19988"/>
                <a:gd name="connsiteX6" fmla="*/ 6396 w 49970"/>
                <a:gd name="connsiteY6" fmla="*/ 12792 h 19988"/>
                <a:gd name="connsiteX7" fmla="*/ 0 w 49970"/>
                <a:gd name="connsiteY7" fmla="*/ 6396 h 19988"/>
                <a:gd name="connsiteX8" fmla="*/ 6396 w 49970"/>
                <a:gd name="connsiteY8" fmla="*/ 0 h 19988"/>
                <a:gd name="connsiteX9" fmla="*/ 15691 w 49970"/>
                <a:gd name="connsiteY9" fmla="*/ 0 h 19988"/>
                <a:gd name="connsiteX10" fmla="*/ 37978 w 49970"/>
                <a:gd name="connsiteY10" fmla="*/ 6696 h 19988"/>
                <a:gd name="connsiteX11" fmla="*/ 38477 w 49970"/>
                <a:gd name="connsiteY11" fmla="*/ 6996 h 19988"/>
                <a:gd name="connsiteX12" fmla="*/ 48871 w 49970"/>
                <a:gd name="connsiteY12" fmla="*/ 17190 h 19988"/>
                <a:gd name="connsiteX13" fmla="*/ 48271 w 49970"/>
                <a:gd name="connsiteY13" fmla="*/ 25485 h 19988"/>
                <a:gd name="connsiteX14" fmla="*/ 43774 w 49970"/>
                <a:gd name="connsiteY14" fmla="*/ 27484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970" h="19988">
                  <a:moveTo>
                    <a:pt x="43774" y="27484"/>
                  </a:moveTo>
                  <a:cubicBezTo>
                    <a:pt x="42175" y="27484"/>
                    <a:pt x="40576" y="26884"/>
                    <a:pt x="39277" y="25585"/>
                  </a:cubicBezTo>
                  <a:cubicBezTo>
                    <a:pt x="38977" y="25285"/>
                    <a:pt x="38677" y="24885"/>
                    <a:pt x="38477" y="24585"/>
                  </a:cubicBezTo>
                  <a:cubicBezTo>
                    <a:pt x="36678" y="21987"/>
                    <a:pt x="34480" y="19788"/>
                    <a:pt x="31781" y="17890"/>
                  </a:cubicBezTo>
                  <a:cubicBezTo>
                    <a:pt x="31581" y="17790"/>
                    <a:pt x="31481" y="17689"/>
                    <a:pt x="31282" y="17590"/>
                  </a:cubicBezTo>
                  <a:cubicBezTo>
                    <a:pt x="26684" y="14492"/>
                    <a:pt x="21288" y="12792"/>
                    <a:pt x="15691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5691" y="0"/>
                  </a:lnTo>
                  <a:cubicBezTo>
                    <a:pt x="23686" y="0"/>
                    <a:pt x="31381" y="2299"/>
                    <a:pt x="37978" y="6696"/>
                  </a:cubicBezTo>
                  <a:cubicBezTo>
                    <a:pt x="38178" y="6796"/>
                    <a:pt x="38377" y="6896"/>
                    <a:pt x="38477" y="6996"/>
                  </a:cubicBezTo>
                  <a:cubicBezTo>
                    <a:pt x="42575" y="9794"/>
                    <a:pt x="46073" y="13192"/>
                    <a:pt x="48871" y="17190"/>
                  </a:cubicBezTo>
                  <a:cubicBezTo>
                    <a:pt x="50670" y="19688"/>
                    <a:pt x="50470" y="23286"/>
                    <a:pt x="48271" y="25485"/>
                  </a:cubicBezTo>
                  <a:cubicBezTo>
                    <a:pt x="47072" y="26784"/>
                    <a:pt x="45473" y="27484"/>
                    <a:pt x="43774" y="2748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1F067816-27FF-4502-BF41-012093FE70D3}"/>
                </a:ext>
              </a:extLst>
            </p:cNvPr>
            <p:cNvSpPr/>
            <p:nvPr/>
          </p:nvSpPr>
          <p:spPr>
            <a:xfrm>
              <a:off x="4105088" y="6039576"/>
              <a:ext cx="509700" cy="259847"/>
            </a:xfrm>
            <a:custGeom>
              <a:avLst/>
              <a:gdLst>
                <a:gd name="connsiteX0" fmla="*/ 474221 w 509700"/>
                <a:gd name="connsiteY0" fmla="*/ 263845 h 259847"/>
                <a:gd name="connsiteX1" fmla="*/ 40776 w 509700"/>
                <a:gd name="connsiteY1" fmla="*/ 263845 h 259847"/>
                <a:gd name="connsiteX2" fmla="*/ 0 w 509700"/>
                <a:gd name="connsiteY2" fmla="*/ 223069 h 259847"/>
                <a:gd name="connsiteX3" fmla="*/ 0 w 509700"/>
                <a:gd name="connsiteY3" fmla="*/ 40776 h 259847"/>
                <a:gd name="connsiteX4" fmla="*/ 8595 w 509700"/>
                <a:gd name="connsiteY4" fmla="*/ 15691 h 259847"/>
                <a:gd name="connsiteX5" fmla="*/ 8895 w 509700"/>
                <a:gd name="connsiteY5" fmla="*/ 15391 h 259847"/>
                <a:gd name="connsiteX6" fmla="*/ 16090 w 509700"/>
                <a:gd name="connsiteY6" fmla="*/ 8295 h 259847"/>
                <a:gd name="connsiteX7" fmla="*/ 40676 w 509700"/>
                <a:gd name="connsiteY7" fmla="*/ 0 h 259847"/>
                <a:gd name="connsiteX8" fmla="*/ 131823 w 509700"/>
                <a:gd name="connsiteY8" fmla="*/ 0 h 259847"/>
                <a:gd name="connsiteX9" fmla="*/ 138219 w 509700"/>
                <a:gd name="connsiteY9" fmla="*/ 6396 h 259847"/>
                <a:gd name="connsiteX10" fmla="*/ 131823 w 509700"/>
                <a:gd name="connsiteY10" fmla="*/ 12792 h 259847"/>
                <a:gd name="connsiteX11" fmla="*/ 40676 w 509700"/>
                <a:gd name="connsiteY11" fmla="*/ 12792 h 259847"/>
                <a:gd name="connsiteX12" fmla="*/ 23786 w 509700"/>
                <a:gd name="connsiteY12" fmla="*/ 18489 h 259847"/>
                <a:gd name="connsiteX13" fmla="*/ 18689 w 509700"/>
                <a:gd name="connsiteY13" fmla="*/ 23486 h 259847"/>
                <a:gd name="connsiteX14" fmla="*/ 18489 w 509700"/>
                <a:gd name="connsiteY14" fmla="*/ 23786 h 259847"/>
                <a:gd name="connsiteX15" fmla="*/ 12792 w 509700"/>
                <a:gd name="connsiteY15" fmla="*/ 40776 h 259847"/>
                <a:gd name="connsiteX16" fmla="*/ 12792 w 509700"/>
                <a:gd name="connsiteY16" fmla="*/ 223069 h 259847"/>
                <a:gd name="connsiteX17" fmla="*/ 40776 w 509700"/>
                <a:gd name="connsiteY17" fmla="*/ 251052 h 259847"/>
                <a:gd name="connsiteX18" fmla="*/ 474221 w 509700"/>
                <a:gd name="connsiteY18" fmla="*/ 251052 h 259847"/>
                <a:gd name="connsiteX19" fmla="*/ 502205 w 509700"/>
                <a:gd name="connsiteY19" fmla="*/ 223069 h 259847"/>
                <a:gd name="connsiteX20" fmla="*/ 502205 w 509700"/>
                <a:gd name="connsiteY20" fmla="*/ 40776 h 259847"/>
                <a:gd name="connsiteX21" fmla="*/ 496108 w 509700"/>
                <a:gd name="connsiteY21" fmla="*/ 23386 h 259847"/>
                <a:gd name="connsiteX22" fmla="*/ 491311 w 509700"/>
                <a:gd name="connsiteY22" fmla="*/ 18589 h 259847"/>
                <a:gd name="connsiteX23" fmla="*/ 474321 w 509700"/>
                <a:gd name="connsiteY23" fmla="*/ 12792 h 259847"/>
                <a:gd name="connsiteX24" fmla="*/ 383175 w 509700"/>
                <a:gd name="connsiteY24" fmla="*/ 12792 h 259847"/>
                <a:gd name="connsiteX25" fmla="*/ 376779 w 509700"/>
                <a:gd name="connsiteY25" fmla="*/ 6396 h 259847"/>
                <a:gd name="connsiteX26" fmla="*/ 383175 w 509700"/>
                <a:gd name="connsiteY26" fmla="*/ 0 h 259847"/>
                <a:gd name="connsiteX27" fmla="*/ 474321 w 509700"/>
                <a:gd name="connsiteY27" fmla="*/ 0 h 259847"/>
                <a:gd name="connsiteX28" fmla="*/ 499107 w 509700"/>
                <a:gd name="connsiteY28" fmla="*/ 8395 h 259847"/>
                <a:gd name="connsiteX29" fmla="*/ 506202 w 509700"/>
                <a:gd name="connsiteY29" fmla="*/ 15391 h 259847"/>
                <a:gd name="connsiteX30" fmla="*/ 515097 w 509700"/>
                <a:gd name="connsiteY30" fmla="*/ 40676 h 259847"/>
                <a:gd name="connsiteX31" fmla="*/ 515097 w 509700"/>
                <a:gd name="connsiteY31" fmla="*/ 222969 h 259847"/>
                <a:gd name="connsiteX32" fmla="*/ 474221 w 509700"/>
                <a:gd name="connsiteY32" fmla="*/ 263845 h 259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09700" h="259847">
                  <a:moveTo>
                    <a:pt x="474221" y="263845"/>
                  </a:moveTo>
                  <a:lnTo>
                    <a:pt x="40776" y="263845"/>
                  </a:lnTo>
                  <a:cubicBezTo>
                    <a:pt x="18289" y="263845"/>
                    <a:pt x="0" y="245556"/>
                    <a:pt x="0" y="223069"/>
                  </a:cubicBezTo>
                  <a:lnTo>
                    <a:pt x="0" y="40776"/>
                  </a:lnTo>
                  <a:cubicBezTo>
                    <a:pt x="0" y="31581"/>
                    <a:pt x="2998" y="22887"/>
                    <a:pt x="8595" y="15691"/>
                  </a:cubicBezTo>
                  <a:cubicBezTo>
                    <a:pt x="8695" y="15591"/>
                    <a:pt x="8795" y="15491"/>
                    <a:pt x="8895" y="15391"/>
                  </a:cubicBezTo>
                  <a:cubicBezTo>
                    <a:pt x="10994" y="12693"/>
                    <a:pt x="13492" y="10294"/>
                    <a:pt x="16090" y="8295"/>
                  </a:cubicBezTo>
                  <a:cubicBezTo>
                    <a:pt x="23186" y="2898"/>
                    <a:pt x="31682" y="0"/>
                    <a:pt x="40676" y="0"/>
                  </a:cubicBezTo>
                  <a:lnTo>
                    <a:pt x="131823" y="0"/>
                  </a:lnTo>
                  <a:cubicBezTo>
                    <a:pt x="135321" y="0"/>
                    <a:pt x="138219" y="2898"/>
                    <a:pt x="138219" y="6396"/>
                  </a:cubicBezTo>
                  <a:cubicBezTo>
                    <a:pt x="138219" y="9894"/>
                    <a:pt x="135321" y="12792"/>
                    <a:pt x="131823" y="12792"/>
                  </a:cubicBezTo>
                  <a:lnTo>
                    <a:pt x="40676" y="12792"/>
                  </a:lnTo>
                  <a:cubicBezTo>
                    <a:pt x="34480" y="12792"/>
                    <a:pt x="28683" y="14791"/>
                    <a:pt x="23786" y="18489"/>
                  </a:cubicBezTo>
                  <a:cubicBezTo>
                    <a:pt x="21887" y="19889"/>
                    <a:pt x="20188" y="21587"/>
                    <a:pt x="18689" y="23486"/>
                  </a:cubicBezTo>
                  <a:cubicBezTo>
                    <a:pt x="18589" y="23586"/>
                    <a:pt x="18489" y="23686"/>
                    <a:pt x="18489" y="23786"/>
                  </a:cubicBezTo>
                  <a:cubicBezTo>
                    <a:pt x="14691" y="28683"/>
                    <a:pt x="12792" y="34580"/>
                    <a:pt x="12792" y="40776"/>
                  </a:cubicBezTo>
                  <a:lnTo>
                    <a:pt x="12792" y="223069"/>
                  </a:lnTo>
                  <a:cubicBezTo>
                    <a:pt x="12792" y="238460"/>
                    <a:pt x="25285" y="251052"/>
                    <a:pt x="40776" y="251052"/>
                  </a:cubicBezTo>
                  <a:lnTo>
                    <a:pt x="474221" y="251052"/>
                  </a:lnTo>
                  <a:cubicBezTo>
                    <a:pt x="489612" y="251052"/>
                    <a:pt x="502205" y="238460"/>
                    <a:pt x="502205" y="223069"/>
                  </a:cubicBezTo>
                  <a:lnTo>
                    <a:pt x="502205" y="40776"/>
                  </a:lnTo>
                  <a:cubicBezTo>
                    <a:pt x="502205" y="34380"/>
                    <a:pt x="500106" y="28383"/>
                    <a:pt x="496108" y="23386"/>
                  </a:cubicBezTo>
                  <a:cubicBezTo>
                    <a:pt x="494709" y="21587"/>
                    <a:pt x="493110" y="19988"/>
                    <a:pt x="491311" y="18589"/>
                  </a:cubicBezTo>
                  <a:cubicBezTo>
                    <a:pt x="486414" y="14791"/>
                    <a:pt x="480517" y="12792"/>
                    <a:pt x="474321" y="12792"/>
                  </a:cubicBezTo>
                  <a:lnTo>
                    <a:pt x="383175" y="12792"/>
                  </a:lnTo>
                  <a:cubicBezTo>
                    <a:pt x="379677" y="12792"/>
                    <a:pt x="376779" y="9894"/>
                    <a:pt x="376779" y="6396"/>
                  </a:cubicBezTo>
                  <a:cubicBezTo>
                    <a:pt x="376779" y="2898"/>
                    <a:pt x="379677" y="0"/>
                    <a:pt x="383175" y="0"/>
                  </a:cubicBezTo>
                  <a:lnTo>
                    <a:pt x="474321" y="0"/>
                  </a:lnTo>
                  <a:cubicBezTo>
                    <a:pt x="483416" y="0"/>
                    <a:pt x="492011" y="2898"/>
                    <a:pt x="499107" y="8395"/>
                  </a:cubicBezTo>
                  <a:cubicBezTo>
                    <a:pt x="501805" y="10394"/>
                    <a:pt x="504204" y="12792"/>
                    <a:pt x="506202" y="15391"/>
                  </a:cubicBezTo>
                  <a:cubicBezTo>
                    <a:pt x="511899" y="22487"/>
                    <a:pt x="515097" y="31481"/>
                    <a:pt x="515097" y="40676"/>
                  </a:cubicBezTo>
                  <a:lnTo>
                    <a:pt x="515097" y="222969"/>
                  </a:lnTo>
                  <a:cubicBezTo>
                    <a:pt x="514997" y="245556"/>
                    <a:pt x="496708" y="263845"/>
                    <a:pt x="474221" y="26384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ECA3D2C6-2F60-4AE2-B7CF-F5674C6C362B}"/>
                </a:ext>
              </a:extLst>
            </p:cNvPr>
            <p:cNvSpPr/>
            <p:nvPr/>
          </p:nvSpPr>
          <p:spPr>
            <a:xfrm>
              <a:off x="4230715" y="6039676"/>
              <a:ext cx="259847" cy="79953"/>
            </a:xfrm>
            <a:custGeom>
              <a:avLst/>
              <a:gdLst>
                <a:gd name="connsiteX0" fmla="*/ 196784 w 259847"/>
                <a:gd name="connsiteY0" fmla="*/ 86249 h 79953"/>
                <a:gd name="connsiteX1" fmla="*/ 66960 w 259847"/>
                <a:gd name="connsiteY1" fmla="*/ 86249 h 79953"/>
                <a:gd name="connsiteX2" fmla="*/ 0 w 259847"/>
                <a:gd name="connsiteY2" fmla="*/ 19289 h 79953"/>
                <a:gd name="connsiteX3" fmla="*/ 0 w 259847"/>
                <a:gd name="connsiteY3" fmla="*/ 6396 h 79953"/>
                <a:gd name="connsiteX4" fmla="*/ 6396 w 259847"/>
                <a:gd name="connsiteY4" fmla="*/ 0 h 79953"/>
                <a:gd name="connsiteX5" fmla="*/ 12792 w 259847"/>
                <a:gd name="connsiteY5" fmla="*/ 6396 h 79953"/>
                <a:gd name="connsiteX6" fmla="*/ 12792 w 259847"/>
                <a:gd name="connsiteY6" fmla="*/ 19289 h 79953"/>
                <a:gd name="connsiteX7" fmla="*/ 66960 w 259847"/>
                <a:gd name="connsiteY7" fmla="*/ 73457 h 79953"/>
                <a:gd name="connsiteX8" fmla="*/ 196784 w 259847"/>
                <a:gd name="connsiteY8" fmla="*/ 73457 h 79953"/>
                <a:gd name="connsiteX9" fmla="*/ 250952 w 259847"/>
                <a:gd name="connsiteY9" fmla="*/ 19289 h 79953"/>
                <a:gd name="connsiteX10" fmla="*/ 250952 w 259847"/>
                <a:gd name="connsiteY10" fmla="*/ 6396 h 79953"/>
                <a:gd name="connsiteX11" fmla="*/ 257349 w 259847"/>
                <a:gd name="connsiteY11" fmla="*/ 0 h 79953"/>
                <a:gd name="connsiteX12" fmla="*/ 263745 w 259847"/>
                <a:gd name="connsiteY12" fmla="*/ 6396 h 79953"/>
                <a:gd name="connsiteX13" fmla="*/ 263745 w 259847"/>
                <a:gd name="connsiteY13" fmla="*/ 19289 h 79953"/>
                <a:gd name="connsiteX14" fmla="*/ 196784 w 259847"/>
                <a:gd name="connsiteY14" fmla="*/ 86249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9847" h="79953">
                  <a:moveTo>
                    <a:pt x="196784" y="86249"/>
                  </a:moveTo>
                  <a:lnTo>
                    <a:pt x="66960" y="86249"/>
                  </a:lnTo>
                  <a:cubicBezTo>
                    <a:pt x="29982" y="86249"/>
                    <a:pt x="0" y="56167"/>
                    <a:pt x="0" y="1928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19289"/>
                  </a:lnTo>
                  <a:cubicBezTo>
                    <a:pt x="12792" y="49171"/>
                    <a:pt x="37078" y="73457"/>
                    <a:pt x="66960" y="73457"/>
                  </a:cubicBezTo>
                  <a:lnTo>
                    <a:pt x="196784" y="73457"/>
                  </a:lnTo>
                  <a:cubicBezTo>
                    <a:pt x="226667" y="73457"/>
                    <a:pt x="250952" y="49171"/>
                    <a:pt x="250952" y="19289"/>
                  </a:cubicBezTo>
                  <a:lnTo>
                    <a:pt x="250952" y="6396"/>
                  </a:lnTo>
                  <a:cubicBezTo>
                    <a:pt x="250952" y="2898"/>
                    <a:pt x="253851" y="0"/>
                    <a:pt x="257349" y="0"/>
                  </a:cubicBezTo>
                  <a:cubicBezTo>
                    <a:pt x="260847" y="0"/>
                    <a:pt x="263745" y="2898"/>
                    <a:pt x="263745" y="6396"/>
                  </a:cubicBezTo>
                  <a:lnTo>
                    <a:pt x="263745" y="19289"/>
                  </a:lnTo>
                  <a:cubicBezTo>
                    <a:pt x="263845" y="56167"/>
                    <a:pt x="233762" y="86249"/>
                    <a:pt x="196784" y="8624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29929C75-36B6-4410-B1F8-6D3A1AAD3924}"/>
                </a:ext>
              </a:extLst>
            </p:cNvPr>
            <p:cNvSpPr/>
            <p:nvPr/>
          </p:nvSpPr>
          <p:spPr>
            <a:xfrm>
              <a:off x="4112422" y="5993241"/>
              <a:ext cx="69959" cy="69959"/>
            </a:xfrm>
            <a:custGeom>
              <a:avLst/>
              <a:gdLst>
                <a:gd name="connsiteX0" fmla="*/ 6459 w 69958"/>
                <a:gd name="connsiteY0" fmla="*/ 72320 h 69958"/>
                <a:gd name="connsiteX1" fmla="*/ 1862 w 69958"/>
                <a:gd name="connsiteY1" fmla="*/ 70421 h 69958"/>
                <a:gd name="connsiteX2" fmla="*/ 1961 w 69958"/>
                <a:gd name="connsiteY2" fmla="*/ 61326 h 69958"/>
                <a:gd name="connsiteX3" fmla="*/ 62326 w 69958"/>
                <a:gd name="connsiteY3" fmla="*/ 1862 h 69958"/>
                <a:gd name="connsiteX4" fmla="*/ 71421 w 69958"/>
                <a:gd name="connsiteY4" fmla="*/ 1961 h 69958"/>
                <a:gd name="connsiteX5" fmla="*/ 71321 w 69958"/>
                <a:gd name="connsiteY5" fmla="*/ 10956 h 69958"/>
                <a:gd name="connsiteX6" fmla="*/ 10956 w 69958"/>
                <a:gd name="connsiteY6" fmla="*/ 70421 h 69958"/>
                <a:gd name="connsiteX7" fmla="*/ 6459 w 69958"/>
                <a:gd name="connsiteY7" fmla="*/ 72320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9958" h="69958">
                  <a:moveTo>
                    <a:pt x="6459" y="72320"/>
                  </a:moveTo>
                  <a:cubicBezTo>
                    <a:pt x="4760" y="72320"/>
                    <a:pt x="3161" y="71720"/>
                    <a:pt x="1862" y="70421"/>
                  </a:cubicBezTo>
                  <a:cubicBezTo>
                    <a:pt x="-637" y="67923"/>
                    <a:pt x="-637" y="63825"/>
                    <a:pt x="1961" y="61326"/>
                  </a:cubicBezTo>
                  <a:lnTo>
                    <a:pt x="62326" y="1862"/>
                  </a:lnTo>
                  <a:cubicBezTo>
                    <a:pt x="64824" y="-637"/>
                    <a:pt x="68922" y="-637"/>
                    <a:pt x="71421" y="1961"/>
                  </a:cubicBezTo>
                  <a:cubicBezTo>
                    <a:pt x="73919" y="4460"/>
                    <a:pt x="73819" y="8558"/>
                    <a:pt x="71321" y="10956"/>
                  </a:cubicBezTo>
                  <a:lnTo>
                    <a:pt x="10956" y="70421"/>
                  </a:lnTo>
                  <a:cubicBezTo>
                    <a:pt x="9657" y="71720"/>
                    <a:pt x="8058" y="72320"/>
                    <a:pt x="6459" y="7232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23A5FE3A-3010-4948-A2B1-CF01E7A09745}"/>
                </a:ext>
              </a:extLst>
            </p:cNvPr>
            <p:cNvSpPr/>
            <p:nvPr/>
          </p:nvSpPr>
          <p:spPr>
            <a:xfrm>
              <a:off x="4539633" y="5993403"/>
              <a:ext cx="69959" cy="69959"/>
            </a:xfrm>
            <a:custGeom>
              <a:avLst/>
              <a:gdLst>
                <a:gd name="connsiteX0" fmla="*/ 66761 w 69958"/>
                <a:gd name="connsiteY0" fmla="*/ 72158 h 69958"/>
                <a:gd name="connsiteX1" fmla="*/ 62263 w 69958"/>
                <a:gd name="connsiteY1" fmla="*/ 70359 h 69958"/>
                <a:gd name="connsiteX2" fmla="*/ 2199 w 69958"/>
                <a:gd name="connsiteY2" fmla="*/ 11193 h 69958"/>
                <a:gd name="connsiteX3" fmla="*/ 0 w 69958"/>
                <a:gd name="connsiteY3" fmla="*/ 6396 h 69958"/>
                <a:gd name="connsiteX4" fmla="*/ 6396 w 69958"/>
                <a:gd name="connsiteY4" fmla="*/ 0 h 69958"/>
                <a:gd name="connsiteX5" fmla="*/ 6396 w 69958"/>
                <a:gd name="connsiteY5" fmla="*/ 0 h 69958"/>
                <a:gd name="connsiteX6" fmla="*/ 10894 w 69958"/>
                <a:gd name="connsiteY6" fmla="*/ 1799 h 69958"/>
                <a:gd name="connsiteX7" fmla="*/ 71158 w 69958"/>
                <a:gd name="connsiteY7" fmla="*/ 61164 h 69958"/>
                <a:gd name="connsiteX8" fmla="*/ 71258 w 69958"/>
                <a:gd name="connsiteY8" fmla="*/ 70259 h 69958"/>
                <a:gd name="connsiteX9" fmla="*/ 66761 w 69958"/>
                <a:gd name="connsiteY9" fmla="*/ 72158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58" h="69958">
                  <a:moveTo>
                    <a:pt x="66761" y="72158"/>
                  </a:moveTo>
                  <a:cubicBezTo>
                    <a:pt x="65162" y="72158"/>
                    <a:pt x="63562" y="71558"/>
                    <a:pt x="62263" y="70359"/>
                  </a:cubicBezTo>
                  <a:lnTo>
                    <a:pt x="2199" y="11193"/>
                  </a:lnTo>
                  <a:cubicBezTo>
                    <a:pt x="899" y="9994"/>
                    <a:pt x="0" y="8295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6396" y="0"/>
                  </a:lnTo>
                  <a:cubicBezTo>
                    <a:pt x="8095" y="0"/>
                    <a:pt x="9694" y="700"/>
                    <a:pt x="10894" y="1799"/>
                  </a:cubicBezTo>
                  <a:lnTo>
                    <a:pt x="71158" y="61164"/>
                  </a:lnTo>
                  <a:cubicBezTo>
                    <a:pt x="73657" y="63663"/>
                    <a:pt x="73657" y="67660"/>
                    <a:pt x="71258" y="70259"/>
                  </a:cubicBezTo>
                  <a:cubicBezTo>
                    <a:pt x="70059" y="71558"/>
                    <a:pt x="68460" y="72158"/>
                    <a:pt x="66761" y="721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D7CC7411-C29A-41AB-A008-DFBF1774355B}"/>
                </a:ext>
              </a:extLst>
            </p:cNvPr>
            <p:cNvSpPr/>
            <p:nvPr/>
          </p:nvSpPr>
          <p:spPr>
            <a:xfrm>
              <a:off x="4178945" y="6006196"/>
              <a:ext cx="359789" cy="39977"/>
            </a:xfrm>
            <a:custGeom>
              <a:avLst/>
              <a:gdLst>
                <a:gd name="connsiteX0" fmla="*/ 360788 w 359788"/>
                <a:gd name="connsiteY0" fmla="*/ 46173 h 39976"/>
                <a:gd name="connsiteX1" fmla="*/ 354392 w 359788"/>
                <a:gd name="connsiteY1" fmla="*/ 39777 h 39976"/>
                <a:gd name="connsiteX2" fmla="*/ 354392 w 359788"/>
                <a:gd name="connsiteY2" fmla="*/ 37878 h 39976"/>
                <a:gd name="connsiteX3" fmla="*/ 340500 w 359788"/>
                <a:gd name="connsiteY3" fmla="*/ 15491 h 39976"/>
                <a:gd name="connsiteX4" fmla="*/ 329307 w 359788"/>
                <a:gd name="connsiteY4" fmla="*/ 12792 h 39976"/>
                <a:gd name="connsiteX5" fmla="*/ 37878 w 359788"/>
                <a:gd name="connsiteY5" fmla="*/ 12792 h 39976"/>
                <a:gd name="connsiteX6" fmla="*/ 26784 w 359788"/>
                <a:gd name="connsiteY6" fmla="*/ 15391 h 39976"/>
                <a:gd name="connsiteX7" fmla="*/ 12793 w 359788"/>
                <a:gd name="connsiteY7" fmla="*/ 37878 h 39976"/>
                <a:gd name="connsiteX8" fmla="*/ 12793 w 359788"/>
                <a:gd name="connsiteY8" fmla="*/ 39777 h 39976"/>
                <a:gd name="connsiteX9" fmla="*/ 6396 w 359788"/>
                <a:gd name="connsiteY9" fmla="*/ 46173 h 39976"/>
                <a:gd name="connsiteX10" fmla="*/ 0 w 359788"/>
                <a:gd name="connsiteY10" fmla="*/ 39777 h 39976"/>
                <a:gd name="connsiteX11" fmla="*/ 0 w 359788"/>
                <a:gd name="connsiteY11" fmla="*/ 37878 h 39976"/>
                <a:gd name="connsiteX12" fmla="*/ 21088 w 359788"/>
                <a:gd name="connsiteY12" fmla="*/ 3898 h 39976"/>
                <a:gd name="connsiteX13" fmla="*/ 37878 w 359788"/>
                <a:gd name="connsiteY13" fmla="*/ 0 h 39976"/>
                <a:gd name="connsiteX14" fmla="*/ 329307 w 359788"/>
                <a:gd name="connsiteY14" fmla="*/ 0 h 39976"/>
                <a:gd name="connsiteX15" fmla="*/ 346197 w 359788"/>
                <a:gd name="connsiteY15" fmla="*/ 3998 h 39976"/>
                <a:gd name="connsiteX16" fmla="*/ 367184 w 359788"/>
                <a:gd name="connsiteY16" fmla="*/ 37878 h 39976"/>
                <a:gd name="connsiteX17" fmla="*/ 367184 w 359788"/>
                <a:gd name="connsiteY17" fmla="*/ 39777 h 39976"/>
                <a:gd name="connsiteX18" fmla="*/ 360788 w 359788"/>
                <a:gd name="connsiteY18" fmla="*/ 461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9788" h="39976">
                  <a:moveTo>
                    <a:pt x="360788" y="46173"/>
                  </a:moveTo>
                  <a:cubicBezTo>
                    <a:pt x="357290" y="46173"/>
                    <a:pt x="354392" y="43275"/>
                    <a:pt x="354392" y="39777"/>
                  </a:cubicBezTo>
                  <a:lnTo>
                    <a:pt x="354392" y="37878"/>
                  </a:lnTo>
                  <a:cubicBezTo>
                    <a:pt x="354392" y="28284"/>
                    <a:pt x="349095" y="19688"/>
                    <a:pt x="340500" y="15491"/>
                  </a:cubicBezTo>
                  <a:cubicBezTo>
                    <a:pt x="337002" y="13692"/>
                    <a:pt x="333304" y="12792"/>
                    <a:pt x="329307" y="12792"/>
                  </a:cubicBezTo>
                  <a:lnTo>
                    <a:pt x="37878" y="12792"/>
                  </a:lnTo>
                  <a:cubicBezTo>
                    <a:pt x="33980" y="12792"/>
                    <a:pt x="30182" y="13692"/>
                    <a:pt x="26784" y="15391"/>
                  </a:cubicBezTo>
                  <a:cubicBezTo>
                    <a:pt x="18189" y="19688"/>
                    <a:pt x="12793" y="28284"/>
                    <a:pt x="12793" y="37878"/>
                  </a:cubicBezTo>
                  <a:lnTo>
                    <a:pt x="12793" y="39777"/>
                  </a:lnTo>
                  <a:cubicBezTo>
                    <a:pt x="12793" y="43275"/>
                    <a:pt x="9894" y="46173"/>
                    <a:pt x="6396" y="46173"/>
                  </a:cubicBezTo>
                  <a:cubicBezTo>
                    <a:pt x="2898" y="46173"/>
                    <a:pt x="0" y="43275"/>
                    <a:pt x="0" y="39777"/>
                  </a:cubicBezTo>
                  <a:lnTo>
                    <a:pt x="0" y="37878"/>
                  </a:lnTo>
                  <a:cubicBezTo>
                    <a:pt x="0" y="23386"/>
                    <a:pt x="8096" y="10394"/>
                    <a:pt x="21088" y="3898"/>
                  </a:cubicBezTo>
                  <a:cubicBezTo>
                    <a:pt x="26285" y="1299"/>
                    <a:pt x="31981" y="0"/>
                    <a:pt x="37878" y="0"/>
                  </a:cubicBezTo>
                  <a:lnTo>
                    <a:pt x="329307" y="0"/>
                  </a:lnTo>
                  <a:cubicBezTo>
                    <a:pt x="335303" y="0"/>
                    <a:pt x="341000" y="1299"/>
                    <a:pt x="346197" y="3998"/>
                  </a:cubicBezTo>
                  <a:cubicBezTo>
                    <a:pt x="359089" y="10294"/>
                    <a:pt x="367184" y="23286"/>
                    <a:pt x="367184" y="37878"/>
                  </a:cubicBezTo>
                  <a:lnTo>
                    <a:pt x="367184" y="39777"/>
                  </a:lnTo>
                  <a:cubicBezTo>
                    <a:pt x="367184" y="43374"/>
                    <a:pt x="364386" y="46173"/>
                    <a:pt x="360788" y="461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E5B12A53-6C81-4037-809C-CC5BF8BE5D20}"/>
                </a:ext>
              </a:extLst>
            </p:cNvPr>
            <p:cNvSpPr/>
            <p:nvPr/>
          </p:nvSpPr>
          <p:spPr>
            <a:xfrm>
              <a:off x="4196535" y="5972416"/>
              <a:ext cx="329806" cy="39977"/>
            </a:xfrm>
            <a:custGeom>
              <a:avLst/>
              <a:gdLst>
                <a:gd name="connsiteX0" fmla="*/ 325809 w 329806"/>
                <a:gd name="connsiteY0" fmla="*/ 49871 h 39976"/>
                <a:gd name="connsiteX1" fmla="*/ 319412 w 329806"/>
                <a:gd name="connsiteY1" fmla="*/ 43475 h 39976"/>
                <a:gd name="connsiteX2" fmla="*/ 319412 w 329806"/>
                <a:gd name="connsiteY2" fmla="*/ 37978 h 39976"/>
                <a:gd name="connsiteX3" fmla="*/ 315714 w 329806"/>
                <a:gd name="connsiteY3" fmla="*/ 24886 h 39976"/>
                <a:gd name="connsiteX4" fmla="*/ 294327 w 329806"/>
                <a:gd name="connsiteY4" fmla="*/ 12792 h 39976"/>
                <a:gd name="connsiteX5" fmla="*/ 37878 w 329806"/>
                <a:gd name="connsiteY5" fmla="*/ 12792 h 39976"/>
                <a:gd name="connsiteX6" fmla="*/ 16490 w 329806"/>
                <a:gd name="connsiteY6" fmla="*/ 24786 h 39976"/>
                <a:gd name="connsiteX7" fmla="*/ 12792 w 329806"/>
                <a:gd name="connsiteY7" fmla="*/ 37878 h 39976"/>
                <a:gd name="connsiteX8" fmla="*/ 12792 w 329806"/>
                <a:gd name="connsiteY8" fmla="*/ 43374 h 39976"/>
                <a:gd name="connsiteX9" fmla="*/ 6396 w 329806"/>
                <a:gd name="connsiteY9" fmla="*/ 49771 h 39976"/>
                <a:gd name="connsiteX10" fmla="*/ 0 w 329806"/>
                <a:gd name="connsiteY10" fmla="*/ 43374 h 39976"/>
                <a:gd name="connsiteX11" fmla="*/ 0 w 329806"/>
                <a:gd name="connsiteY11" fmla="*/ 37878 h 39976"/>
                <a:gd name="connsiteX12" fmla="*/ 5597 w 329806"/>
                <a:gd name="connsiteY12" fmla="*/ 18089 h 39976"/>
                <a:gd name="connsiteX13" fmla="*/ 37878 w 329806"/>
                <a:gd name="connsiteY13" fmla="*/ 0 h 39976"/>
                <a:gd name="connsiteX14" fmla="*/ 294327 w 329806"/>
                <a:gd name="connsiteY14" fmla="*/ 0 h 39976"/>
                <a:gd name="connsiteX15" fmla="*/ 326608 w 329806"/>
                <a:gd name="connsiteY15" fmla="*/ 18189 h 39976"/>
                <a:gd name="connsiteX16" fmla="*/ 332205 w 329806"/>
                <a:gd name="connsiteY16" fmla="*/ 37878 h 39976"/>
                <a:gd name="connsiteX17" fmla="*/ 332205 w 329806"/>
                <a:gd name="connsiteY17" fmla="*/ 43374 h 39976"/>
                <a:gd name="connsiteX18" fmla="*/ 325809 w 329806"/>
                <a:gd name="connsiteY18" fmla="*/ 49871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29806" h="39976">
                  <a:moveTo>
                    <a:pt x="325809" y="49871"/>
                  </a:moveTo>
                  <a:cubicBezTo>
                    <a:pt x="322311" y="49871"/>
                    <a:pt x="319412" y="46973"/>
                    <a:pt x="319412" y="43475"/>
                  </a:cubicBezTo>
                  <a:lnTo>
                    <a:pt x="319412" y="37978"/>
                  </a:lnTo>
                  <a:cubicBezTo>
                    <a:pt x="319412" y="33380"/>
                    <a:pt x="318113" y="28783"/>
                    <a:pt x="315714" y="24886"/>
                  </a:cubicBezTo>
                  <a:cubicBezTo>
                    <a:pt x="311217" y="17390"/>
                    <a:pt x="303022" y="12792"/>
                    <a:pt x="294327" y="12792"/>
                  </a:cubicBezTo>
                  <a:lnTo>
                    <a:pt x="37878" y="12792"/>
                  </a:lnTo>
                  <a:cubicBezTo>
                    <a:pt x="29083" y="12792"/>
                    <a:pt x="21088" y="17290"/>
                    <a:pt x="16490" y="24786"/>
                  </a:cubicBezTo>
                  <a:cubicBezTo>
                    <a:pt x="13992" y="28783"/>
                    <a:pt x="12792" y="33281"/>
                    <a:pt x="12792" y="37878"/>
                  </a:cubicBezTo>
                  <a:lnTo>
                    <a:pt x="12792" y="43374"/>
                  </a:lnTo>
                  <a:cubicBezTo>
                    <a:pt x="12792" y="46872"/>
                    <a:pt x="9894" y="49771"/>
                    <a:pt x="6396" y="49771"/>
                  </a:cubicBezTo>
                  <a:cubicBezTo>
                    <a:pt x="2898" y="49771"/>
                    <a:pt x="0" y="46872"/>
                    <a:pt x="0" y="43374"/>
                  </a:cubicBezTo>
                  <a:lnTo>
                    <a:pt x="0" y="37878"/>
                  </a:lnTo>
                  <a:cubicBezTo>
                    <a:pt x="0" y="30882"/>
                    <a:pt x="1899" y="23986"/>
                    <a:pt x="5597" y="18089"/>
                  </a:cubicBezTo>
                  <a:cubicBezTo>
                    <a:pt x="12493" y="6796"/>
                    <a:pt x="24486" y="0"/>
                    <a:pt x="37878" y="0"/>
                  </a:cubicBezTo>
                  <a:lnTo>
                    <a:pt x="294327" y="0"/>
                  </a:lnTo>
                  <a:cubicBezTo>
                    <a:pt x="307419" y="0"/>
                    <a:pt x="319812" y="6996"/>
                    <a:pt x="326608" y="18189"/>
                  </a:cubicBezTo>
                  <a:cubicBezTo>
                    <a:pt x="330306" y="24086"/>
                    <a:pt x="332205" y="30882"/>
                    <a:pt x="332205" y="37878"/>
                  </a:cubicBezTo>
                  <a:lnTo>
                    <a:pt x="332205" y="43374"/>
                  </a:lnTo>
                  <a:cubicBezTo>
                    <a:pt x="332205" y="47073"/>
                    <a:pt x="329307" y="49871"/>
                    <a:pt x="325809" y="4987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F74B63DE-78DB-4DAB-AC8E-8E8E8F46FE68}"/>
                </a:ext>
              </a:extLst>
            </p:cNvPr>
            <p:cNvSpPr/>
            <p:nvPr/>
          </p:nvSpPr>
          <p:spPr>
            <a:xfrm>
              <a:off x="4496758" y="5864779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9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AD8DEAC4-F890-4C0C-92C2-594B11CAECF0}"/>
                </a:ext>
              </a:extLst>
            </p:cNvPr>
            <p:cNvSpPr/>
            <p:nvPr/>
          </p:nvSpPr>
          <p:spPr>
            <a:xfrm>
              <a:off x="4485565" y="5876072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79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79" y="2898"/>
                    <a:pt x="35279" y="6396"/>
                  </a:cubicBezTo>
                  <a:cubicBezTo>
                    <a:pt x="35279" y="9894"/>
                    <a:pt x="323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A4543A70-39A1-4702-9F33-6641D80063E6}"/>
                </a:ext>
              </a:extLst>
            </p:cNvPr>
            <p:cNvSpPr/>
            <p:nvPr/>
          </p:nvSpPr>
          <p:spPr>
            <a:xfrm>
              <a:off x="4404812" y="5889265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5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8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938E25CF-82FF-4CA5-B017-FB1278635BB0}"/>
                </a:ext>
              </a:extLst>
            </p:cNvPr>
            <p:cNvSpPr/>
            <p:nvPr/>
          </p:nvSpPr>
          <p:spPr>
            <a:xfrm>
              <a:off x="4345247" y="5831499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8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A6D1270-B5BE-4133-AFA6-C557E96A5368}"/>
                </a:ext>
              </a:extLst>
            </p:cNvPr>
            <p:cNvSpPr/>
            <p:nvPr/>
          </p:nvSpPr>
          <p:spPr>
            <a:xfrm>
              <a:off x="4328657" y="584798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CE311FE8-43A0-4078-BBBA-013C0DF92A80}"/>
                </a:ext>
              </a:extLst>
            </p:cNvPr>
            <p:cNvSpPr/>
            <p:nvPr/>
          </p:nvSpPr>
          <p:spPr>
            <a:xfrm>
              <a:off x="4263233" y="5885304"/>
              <a:ext cx="59965" cy="59965"/>
            </a:xfrm>
            <a:custGeom>
              <a:avLst/>
              <a:gdLst>
                <a:gd name="connsiteX0" fmla="*/ 30944 w 59964"/>
                <a:gd name="connsiteY0" fmla="*/ 62026 h 59964"/>
                <a:gd name="connsiteX1" fmla="*/ 13255 w 59964"/>
                <a:gd name="connsiteY1" fmla="*/ 56430 h 59964"/>
                <a:gd name="connsiteX2" fmla="*/ 462 w 59964"/>
                <a:gd name="connsiteY2" fmla="*/ 36441 h 59964"/>
                <a:gd name="connsiteX3" fmla="*/ 5559 w 59964"/>
                <a:gd name="connsiteY3" fmla="*/ 13255 h 59964"/>
                <a:gd name="connsiteX4" fmla="*/ 25548 w 59964"/>
                <a:gd name="connsiteY4" fmla="*/ 462 h 59964"/>
                <a:gd name="connsiteX5" fmla="*/ 48734 w 59964"/>
                <a:gd name="connsiteY5" fmla="*/ 5559 h 59964"/>
                <a:gd name="connsiteX6" fmla="*/ 61526 w 59964"/>
                <a:gd name="connsiteY6" fmla="*/ 25547 h 59964"/>
                <a:gd name="connsiteX7" fmla="*/ 56429 w 59964"/>
                <a:gd name="connsiteY7" fmla="*/ 48734 h 59964"/>
                <a:gd name="connsiteX8" fmla="*/ 36441 w 59964"/>
                <a:gd name="connsiteY8" fmla="*/ 61526 h 59964"/>
                <a:gd name="connsiteX9" fmla="*/ 30944 w 59964"/>
                <a:gd name="connsiteY9" fmla="*/ 62026 h 59964"/>
                <a:gd name="connsiteX10" fmla="*/ 31044 w 59964"/>
                <a:gd name="connsiteY10" fmla="*/ 12755 h 59964"/>
                <a:gd name="connsiteX11" fmla="*/ 27846 w 59964"/>
                <a:gd name="connsiteY11" fmla="*/ 13055 h 59964"/>
                <a:gd name="connsiteX12" fmla="*/ 16153 w 59964"/>
                <a:gd name="connsiteY12" fmla="*/ 20550 h 59964"/>
                <a:gd name="connsiteX13" fmla="*/ 13155 w 59964"/>
                <a:gd name="connsiteY13" fmla="*/ 34143 h 59964"/>
                <a:gd name="connsiteX14" fmla="*/ 20650 w 59964"/>
                <a:gd name="connsiteY14" fmla="*/ 45835 h 59964"/>
                <a:gd name="connsiteX15" fmla="*/ 34242 w 59964"/>
                <a:gd name="connsiteY15" fmla="*/ 48834 h 59964"/>
                <a:gd name="connsiteX16" fmla="*/ 45936 w 59964"/>
                <a:gd name="connsiteY16" fmla="*/ 41338 h 59964"/>
                <a:gd name="connsiteX17" fmla="*/ 48934 w 59964"/>
                <a:gd name="connsiteY17" fmla="*/ 27746 h 59964"/>
                <a:gd name="connsiteX18" fmla="*/ 41438 w 59964"/>
                <a:gd name="connsiteY18" fmla="*/ 16053 h 59964"/>
                <a:gd name="connsiteX19" fmla="*/ 31044 w 59964"/>
                <a:gd name="connsiteY19" fmla="*/ 127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26"/>
                  </a:moveTo>
                  <a:cubicBezTo>
                    <a:pt x="24648" y="62026"/>
                    <a:pt x="18552" y="60127"/>
                    <a:pt x="13255" y="56430"/>
                  </a:cubicBezTo>
                  <a:cubicBezTo>
                    <a:pt x="6459" y="51732"/>
                    <a:pt x="1961" y="44537"/>
                    <a:pt x="462" y="36441"/>
                  </a:cubicBezTo>
                  <a:cubicBezTo>
                    <a:pt x="-937" y="28346"/>
                    <a:pt x="862" y="20051"/>
                    <a:pt x="5559" y="13255"/>
                  </a:cubicBezTo>
                  <a:cubicBezTo>
                    <a:pt x="10257" y="6459"/>
                    <a:pt x="17352" y="1961"/>
                    <a:pt x="25548" y="462"/>
                  </a:cubicBezTo>
                  <a:cubicBezTo>
                    <a:pt x="33643" y="-937"/>
                    <a:pt x="41938" y="862"/>
                    <a:pt x="48734" y="5559"/>
                  </a:cubicBezTo>
                  <a:cubicBezTo>
                    <a:pt x="55530" y="10256"/>
                    <a:pt x="60027" y="17452"/>
                    <a:pt x="61526" y="25547"/>
                  </a:cubicBezTo>
                  <a:cubicBezTo>
                    <a:pt x="62926" y="33643"/>
                    <a:pt x="61127" y="41938"/>
                    <a:pt x="56429" y="48734"/>
                  </a:cubicBezTo>
                  <a:cubicBezTo>
                    <a:pt x="51732" y="55530"/>
                    <a:pt x="44636" y="60027"/>
                    <a:pt x="36441" y="61526"/>
                  </a:cubicBezTo>
                  <a:cubicBezTo>
                    <a:pt x="34542" y="61826"/>
                    <a:pt x="32743" y="62026"/>
                    <a:pt x="30944" y="62026"/>
                  </a:cubicBezTo>
                  <a:close/>
                  <a:moveTo>
                    <a:pt x="31044" y="12755"/>
                  </a:moveTo>
                  <a:cubicBezTo>
                    <a:pt x="29945" y="12755"/>
                    <a:pt x="28946" y="12855"/>
                    <a:pt x="27846" y="13055"/>
                  </a:cubicBezTo>
                  <a:cubicBezTo>
                    <a:pt x="23049" y="13854"/>
                    <a:pt x="18851" y="16553"/>
                    <a:pt x="16153" y="20550"/>
                  </a:cubicBezTo>
                  <a:cubicBezTo>
                    <a:pt x="13455" y="24548"/>
                    <a:pt x="12355" y="29345"/>
                    <a:pt x="13155" y="34143"/>
                  </a:cubicBezTo>
                  <a:cubicBezTo>
                    <a:pt x="13954" y="38940"/>
                    <a:pt x="16653" y="43137"/>
                    <a:pt x="20650" y="45835"/>
                  </a:cubicBezTo>
                  <a:cubicBezTo>
                    <a:pt x="24648" y="48634"/>
                    <a:pt x="29445" y="49633"/>
                    <a:pt x="34242" y="48834"/>
                  </a:cubicBezTo>
                  <a:cubicBezTo>
                    <a:pt x="39040" y="48034"/>
                    <a:pt x="43237" y="45336"/>
                    <a:pt x="45936" y="41338"/>
                  </a:cubicBezTo>
                  <a:cubicBezTo>
                    <a:pt x="48734" y="37341"/>
                    <a:pt x="49833" y="32543"/>
                    <a:pt x="48934" y="27746"/>
                  </a:cubicBezTo>
                  <a:cubicBezTo>
                    <a:pt x="48134" y="22949"/>
                    <a:pt x="45436" y="18751"/>
                    <a:pt x="41438" y="16053"/>
                  </a:cubicBezTo>
                  <a:cubicBezTo>
                    <a:pt x="38340" y="13955"/>
                    <a:pt x="34742" y="12755"/>
                    <a:pt x="31044" y="127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51AE01FC-D547-4749-AA80-2DCE140296A0}"/>
                </a:ext>
              </a:extLst>
            </p:cNvPr>
            <p:cNvSpPr/>
            <p:nvPr/>
          </p:nvSpPr>
          <p:spPr>
            <a:xfrm>
              <a:off x="4209552" y="587869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9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670" y="27959"/>
                    <a:pt x="8071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C0B56B94-953B-4AB4-B18E-165B95064EC6}"/>
                </a:ext>
              </a:extLst>
            </p:cNvPr>
            <p:cNvSpPr/>
            <p:nvPr/>
          </p:nvSpPr>
          <p:spPr>
            <a:xfrm>
              <a:off x="4209652" y="587869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9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460" y="27959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D214B7EE-D563-4447-839A-539AAA154C8C}"/>
                </a:ext>
              </a:extLst>
            </p:cNvPr>
            <p:cNvSpPr/>
            <p:nvPr/>
          </p:nvSpPr>
          <p:spPr>
            <a:xfrm>
              <a:off x="4270391" y="6179394"/>
              <a:ext cx="179894" cy="39977"/>
            </a:xfrm>
            <a:custGeom>
              <a:avLst/>
              <a:gdLst>
                <a:gd name="connsiteX0" fmla="*/ 178395 w 179894"/>
                <a:gd name="connsiteY0" fmla="*/ 46772 h 39976"/>
                <a:gd name="connsiteX1" fmla="*/ 6396 w 179894"/>
                <a:gd name="connsiteY1" fmla="*/ 46772 h 39976"/>
                <a:gd name="connsiteX2" fmla="*/ 0 w 179894"/>
                <a:gd name="connsiteY2" fmla="*/ 40376 h 39976"/>
                <a:gd name="connsiteX3" fmla="*/ 0 w 179894"/>
                <a:gd name="connsiteY3" fmla="*/ 6396 h 39976"/>
                <a:gd name="connsiteX4" fmla="*/ 6396 w 179894"/>
                <a:gd name="connsiteY4" fmla="*/ 0 h 39976"/>
                <a:gd name="connsiteX5" fmla="*/ 178395 w 179894"/>
                <a:gd name="connsiteY5" fmla="*/ 0 h 39976"/>
                <a:gd name="connsiteX6" fmla="*/ 184791 w 179894"/>
                <a:gd name="connsiteY6" fmla="*/ 6396 h 39976"/>
                <a:gd name="connsiteX7" fmla="*/ 184791 w 179894"/>
                <a:gd name="connsiteY7" fmla="*/ 40376 h 39976"/>
                <a:gd name="connsiteX8" fmla="*/ 178395 w 179894"/>
                <a:gd name="connsiteY8" fmla="*/ 46772 h 39976"/>
                <a:gd name="connsiteX9" fmla="*/ 12792 w 179894"/>
                <a:gd name="connsiteY9" fmla="*/ 33980 h 39976"/>
                <a:gd name="connsiteX10" fmla="*/ 171999 w 179894"/>
                <a:gd name="connsiteY10" fmla="*/ 33980 h 39976"/>
                <a:gd name="connsiteX11" fmla="*/ 171999 w 179894"/>
                <a:gd name="connsiteY11" fmla="*/ 12792 h 39976"/>
                <a:gd name="connsiteX12" fmla="*/ 12792 w 179894"/>
                <a:gd name="connsiteY12" fmla="*/ 12792 h 39976"/>
                <a:gd name="connsiteX13" fmla="*/ 12792 w 179894"/>
                <a:gd name="connsiteY13" fmla="*/ 33980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894" h="39976">
                  <a:moveTo>
                    <a:pt x="178395" y="46772"/>
                  </a:moveTo>
                  <a:lnTo>
                    <a:pt x="6396" y="46772"/>
                  </a:lnTo>
                  <a:cubicBezTo>
                    <a:pt x="2898" y="46772"/>
                    <a:pt x="0" y="43874"/>
                    <a:pt x="0" y="40376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178395" y="0"/>
                  </a:lnTo>
                  <a:cubicBezTo>
                    <a:pt x="181893" y="0"/>
                    <a:pt x="184791" y="2898"/>
                    <a:pt x="184791" y="6396"/>
                  </a:cubicBezTo>
                  <a:lnTo>
                    <a:pt x="184791" y="40376"/>
                  </a:lnTo>
                  <a:cubicBezTo>
                    <a:pt x="184791" y="43874"/>
                    <a:pt x="181893" y="46772"/>
                    <a:pt x="178395" y="46772"/>
                  </a:cubicBezTo>
                  <a:close/>
                  <a:moveTo>
                    <a:pt x="12792" y="33980"/>
                  </a:moveTo>
                  <a:lnTo>
                    <a:pt x="171999" y="33980"/>
                  </a:lnTo>
                  <a:lnTo>
                    <a:pt x="171999" y="12792"/>
                  </a:lnTo>
                  <a:lnTo>
                    <a:pt x="12792" y="12792"/>
                  </a:lnTo>
                  <a:lnTo>
                    <a:pt x="12792" y="33980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2" name="Group 971">
            <a:extLst>
              <a:ext uri="{FF2B5EF4-FFF2-40B4-BE49-F238E27FC236}">
                <a16:creationId xmlns:a16="http://schemas.microsoft.com/office/drawing/2014/main" id="{0901F1BD-C1A4-4332-9470-B87C9018847C}"/>
              </a:ext>
            </a:extLst>
          </p:cNvPr>
          <p:cNvGrpSpPr/>
          <p:nvPr/>
        </p:nvGrpSpPr>
        <p:grpSpPr>
          <a:xfrm>
            <a:off x="5321973" y="5850987"/>
            <a:ext cx="399765" cy="446138"/>
            <a:chOff x="5321973" y="5850987"/>
            <a:chExt cx="399765" cy="446138"/>
          </a:xfrm>
          <a:solidFill>
            <a:srgbClr val="FFFFFF"/>
          </a:solidFill>
        </p:grpSpPr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B0A670B7-BDB2-4480-AD59-DA5DD2939C25}"/>
                </a:ext>
              </a:extLst>
            </p:cNvPr>
            <p:cNvSpPr/>
            <p:nvPr/>
          </p:nvSpPr>
          <p:spPr>
            <a:xfrm>
              <a:off x="5367254" y="5862680"/>
              <a:ext cx="39977" cy="19988"/>
            </a:xfrm>
            <a:custGeom>
              <a:avLst/>
              <a:gdLst>
                <a:gd name="connsiteX0" fmla="*/ 6389 w 39976"/>
                <a:gd name="connsiteY0" fmla="*/ 24086 h 19988"/>
                <a:gd name="connsiteX1" fmla="*/ 1892 w 39976"/>
                <a:gd name="connsiteY1" fmla="*/ 22187 h 19988"/>
                <a:gd name="connsiteX2" fmla="*/ 1492 w 39976"/>
                <a:gd name="connsiteY2" fmla="*/ 13592 h 19988"/>
                <a:gd name="connsiteX3" fmla="*/ 9687 w 39976"/>
                <a:gd name="connsiteY3" fmla="*/ 5597 h 19988"/>
                <a:gd name="connsiteX4" fmla="*/ 28176 w 39976"/>
                <a:gd name="connsiteY4" fmla="*/ 0 h 19988"/>
                <a:gd name="connsiteX5" fmla="*/ 35372 w 39976"/>
                <a:gd name="connsiteY5" fmla="*/ 0 h 19988"/>
                <a:gd name="connsiteX6" fmla="*/ 41768 w 39976"/>
                <a:gd name="connsiteY6" fmla="*/ 6396 h 19988"/>
                <a:gd name="connsiteX7" fmla="*/ 35372 w 39976"/>
                <a:gd name="connsiteY7" fmla="*/ 12792 h 19988"/>
                <a:gd name="connsiteX8" fmla="*/ 28176 w 39976"/>
                <a:gd name="connsiteY8" fmla="*/ 12792 h 19988"/>
                <a:gd name="connsiteX9" fmla="*/ 16983 w 39976"/>
                <a:gd name="connsiteY9" fmla="*/ 16190 h 19988"/>
                <a:gd name="connsiteX10" fmla="*/ 11786 w 39976"/>
                <a:gd name="connsiteY10" fmla="*/ 21288 h 19988"/>
                <a:gd name="connsiteX11" fmla="*/ 11086 w 39976"/>
                <a:gd name="connsiteY11" fmla="*/ 22187 h 19988"/>
                <a:gd name="connsiteX12" fmla="*/ 6389 w 39976"/>
                <a:gd name="connsiteY12" fmla="*/ 24086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9976" h="19988">
                  <a:moveTo>
                    <a:pt x="6389" y="24086"/>
                  </a:moveTo>
                  <a:cubicBezTo>
                    <a:pt x="4790" y="24086"/>
                    <a:pt x="3091" y="23486"/>
                    <a:pt x="1892" y="22187"/>
                  </a:cubicBezTo>
                  <a:cubicBezTo>
                    <a:pt x="-507" y="19788"/>
                    <a:pt x="-607" y="16090"/>
                    <a:pt x="1492" y="13592"/>
                  </a:cubicBezTo>
                  <a:cubicBezTo>
                    <a:pt x="3691" y="10494"/>
                    <a:pt x="6589" y="7695"/>
                    <a:pt x="9687" y="5597"/>
                  </a:cubicBezTo>
                  <a:cubicBezTo>
                    <a:pt x="15284" y="1899"/>
                    <a:pt x="21680" y="0"/>
                    <a:pt x="28176" y="0"/>
                  </a:cubicBezTo>
                  <a:lnTo>
                    <a:pt x="35372" y="0"/>
                  </a:lnTo>
                  <a:cubicBezTo>
                    <a:pt x="38870" y="0"/>
                    <a:pt x="41768" y="2898"/>
                    <a:pt x="41768" y="6396"/>
                  </a:cubicBezTo>
                  <a:cubicBezTo>
                    <a:pt x="41768" y="9894"/>
                    <a:pt x="38870" y="12792"/>
                    <a:pt x="35372" y="12792"/>
                  </a:cubicBezTo>
                  <a:lnTo>
                    <a:pt x="28176" y="12792"/>
                  </a:lnTo>
                  <a:cubicBezTo>
                    <a:pt x="24178" y="12792"/>
                    <a:pt x="20281" y="13992"/>
                    <a:pt x="16983" y="16190"/>
                  </a:cubicBezTo>
                  <a:cubicBezTo>
                    <a:pt x="14884" y="17589"/>
                    <a:pt x="13185" y="19289"/>
                    <a:pt x="11786" y="21288"/>
                  </a:cubicBezTo>
                  <a:cubicBezTo>
                    <a:pt x="11586" y="21587"/>
                    <a:pt x="11286" y="21887"/>
                    <a:pt x="11086" y="22187"/>
                  </a:cubicBezTo>
                  <a:cubicBezTo>
                    <a:pt x="9687" y="23386"/>
                    <a:pt x="8088" y="24086"/>
                    <a:pt x="6389" y="2408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D5E428D6-C420-402E-8739-39185B76D6A4}"/>
                </a:ext>
              </a:extLst>
            </p:cNvPr>
            <p:cNvSpPr/>
            <p:nvPr/>
          </p:nvSpPr>
          <p:spPr>
            <a:xfrm>
              <a:off x="5635989" y="5862580"/>
              <a:ext cx="39977" cy="19988"/>
            </a:xfrm>
            <a:custGeom>
              <a:avLst/>
              <a:gdLst>
                <a:gd name="connsiteX0" fmla="*/ 35379 w 39976"/>
                <a:gd name="connsiteY0" fmla="*/ 24186 h 19988"/>
                <a:gd name="connsiteX1" fmla="*/ 30882 w 39976"/>
                <a:gd name="connsiteY1" fmla="*/ 22287 h 19988"/>
                <a:gd name="connsiteX2" fmla="*/ 30082 w 39976"/>
                <a:gd name="connsiteY2" fmla="*/ 21288 h 19988"/>
                <a:gd name="connsiteX3" fmla="*/ 25285 w 39976"/>
                <a:gd name="connsiteY3" fmla="*/ 16490 h 19988"/>
                <a:gd name="connsiteX4" fmla="*/ 24886 w 39976"/>
                <a:gd name="connsiteY4" fmla="*/ 16190 h 19988"/>
                <a:gd name="connsiteX5" fmla="*/ 13592 w 39976"/>
                <a:gd name="connsiteY5" fmla="*/ 12792 h 19988"/>
                <a:gd name="connsiteX6" fmla="*/ 6396 w 39976"/>
                <a:gd name="connsiteY6" fmla="*/ 12792 h 19988"/>
                <a:gd name="connsiteX7" fmla="*/ 0 w 39976"/>
                <a:gd name="connsiteY7" fmla="*/ 6396 h 19988"/>
                <a:gd name="connsiteX8" fmla="*/ 6396 w 39976"/>
                <a:gd name="connsiteY8" fmla="*/ 0 h 19988"/>
                <a:gd name="connsiteX9" fmla="*/ 13592 w 39976"/>
                <a:gd name="connsiteY9" fmla="*/ 0 h 19988"/>
                <a:gd name="connsiteX10" fmla="*/ 31581 w 39976"/>
                <a:gd name="connsiteY10" fmla="*/ 5397 h 19988"/>
                <a:gd name="connsiteX11" fmla="*/ 32081 w 39976"/>
                <a:gd name="connsiteY11" fmla="*/ 5697 h 19988"/>
                <a:gd name="connsiteX12" fmla="*/ 40476 w 39976"/>
                <a:gd name="connsiteY12" fmla="*/ 13892 h 19988"/>
                <a:gd name="connsiteX13" fmla="*/ 39877 w 39976"/>
                <a:gd name="connsiteY13" fmla="*/ 22187 h 19988"/>
                <a:gd name="connsiteX14" fmla="*/ 35379 w 39976"/>
                <a:gd name="connsiteY14" fmla="*/ 24186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976" h="19988">
                  <a:moveTo>
                    <a:pt x="35379" y="24186"/>
                  </a:moveTo>
                  <a:cubicBezTo>
                    <a:pt x="33780" y="24186"/>
                    <a:pt x="32181" y="23586"/>
                    <a:pt x="30882" y="22287"/>
                  </a:cubicBezTo>
                  <a:cubicBezTo>
                    <a:pt x="30582" y="21987"/>
                    <a:pt x="30282" y="21687"/>
                    <a:pt x="30082" y="21288"/>
                  </a:cubicBezTo>
                  <a:cubicBezTo>
                    <a:pt x="28783" y="19489"/>
                    <a:pt x="27184" y="17890"/>
                    <a:pt x="25285" y="16490"/>
                  </a:cubicBezTo>
                  <a:cubicBezTo>
                    <a:pt x="25185" y="16391"/>
                    <a:pt x="24985" y="16290"/>
                    <a:pt x="24886" y="16190"/>
                  </a:cubicBezTo>
                  <a:cubicBezTo>
                    <a:pt x="21587" y="13892"/>
                    <a:pt x="17690" y="12792"/>
                    <a:pt x="13592" y="12792"/>
                  </a:cubicBez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3592" y="0"/>
                  </a:lnTo>
                  <a:cubicBezTo>
                    <a:pt x="19988" y="0"/>
                    <a:pt x="26285" y="1799"/>
                    <a:pt x="31581" y="5397"/>
                  </a:cubicBezTo>
                  <a:cubicBezTo>
                    <a:pt x="31781" y="5497"/>
                    <a:pt x="31881" y="5597"/>
                    <a:pt x="32081" y="5697"/>
                  </a:cubicBezTo>
                  <a:cubicBezTo>
                    <a:pt x="35379" y="7995"/>
                    <a:pt x="38278" y="10694"/>
                    <a:pt x="40476" y="13892"/>
                  </a:cubicBezTo>
                  <a:cubicBezTo>
                    <a:pt x="42275" y="16391"/>
                    <a:pt x="42075" y="19988"/>
                    <a:pt x="39877" y="22187"/>
                  </a:cubicBezTo>
                  <a:cubicBezTo>
                    <a:pt x="38677" y="23486"/>
                    <a:pt x="36978" y="24186"/>
                    <a:pt x="35379" y="2418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88777F5D-5B03-48F4-8147-08EF889691DA}"/>
                </a:ext>
              </a:extLst>
            </p:cNvPr>
            <p:cNvSpPr/>
            <p:nvPr/>
          </p:nvSpPr>
          <p:spPr>
            <a:xfrm>
              <a:off x="5321973" y="5902857"/>
              <a:ext cx="399765" cy="199883"/>
            </a:xfrm>
            <a:custGeom>
              <a:avLst/>
              <a:gdLst>
                <a:gd name="connsiteX0" fmla="*/ 368284 w 399765"/>
                <a:gd name="connsiteY0" fmla="*/ 207078 h 199882"/>
                <a:gd name="connsiteX1" fmla="*/ 32980 w 399765"/>
                <a:gd name="connsiteY1" fmla="*/ 207078 h 199882"/>
                <a:gd name="connsiteX2" fmla="*/ 0 w 399765"/>
                <a:gd name="connsiteY2" fmla="*/ 174098 h 199882"/>
                <a:gd name="connsiteX3" fmla="*/ 0 w 399765"/>
                <a:gd name="connsiteY3" fmla="*/ 32980 h 199882"/>
                <a:gd name="connsiteX4" fmla="*/ 6996 w 399765"/>
                <a:gd name="connsiteY4" fmla="*/ 12692 h 199882"/>
                <a:gd name="connsiteX5" fmla="*/ 13092 w 399765"/>
                <a:gd name="connsiteY5" fmla="*/ 6696 h 199882"/>
                <a:gd name="connsiteX6" fmla="*/ 32980 w 399765"/>
                <a:gd name="connsiteY6" fmla="*/ 0 h 199882"/>
                <a:gd name="connsiteX7" fmla="*/ 368284 w 399765"/>
                <a:gd name="connsiteY7" fmla="*/ 0 h 199882"/>
                <a:gd name="connsiteX8" fmla="*/ 388272 w 399765"/>
                <a:gd name="connsiteY8" fmla="*/ 6796 h 199882"/>
                <a:gd name="connsiteX9" fmla="*/ 394068 w 399765"/>
                <a:gd name="connsiteY9" fmla="*/ 12493 h 199882"/>
                <a:gd name="connsiteX10" fmla="*/ 401264 w 399765"/>
                <a:gd name="connsiteY10" fmla="*/ 32980 h 199882"/>
                <a:gd name="connsiteX11" fmla="*/ 401264 w 399765"/>
                <a:gd name="connsiteY11" fmla="*/ 174098 h 199882"/>
                <a:gd name="connsiteX12" fmla="*/ 368284 w 399765"/>
                <a:gd name="connsiteY12" fmla="*/ 207078 h 199882"/>
                <a:gd name="connsiteX13" fmla="*/ 32880 w 399765"/>
                <a:gd name="connsiteY13" fmla="*/ 12792 h 199882"/>
                <a:gd name="connsiteX14" fmla="*/ 20688 w 399765"/>
                <a:gd name="connsiteY14" fmla="*/ 16890 h 199882"/>
                <a:gd name="connsiteX15" fmla="*/ 16990 w 399765"/>
                <a:gd name="connsiteY15" fmla="*/ 20488 h 199882"/>
                <a:gd name="connsiteX16" fmla="*/ 12692 w 399765"/>
                <a:gd name="connsiteY16" fmla="*/ 32980 h 199882"/>
                <a:gd name="connsiteX17" fmla="*/ 12692 w 399765"/>
                <a:gd name="connsiteY17" fmla="*/ 174098 h 199882"/>
                <a:gd name="connsiteX18" fmla="*/ 32880 w 399765"/>
                <a:gd name="connsiteY18" fmla="*/ 194286 h 199882"/>
                <a:gd name="connsiteX19" fmla="*/ 368184 w 399765"/>
                <a:gd name="connsiteY19" fmla="*/ 194286 h 199882"/>
                <a:gd name="connsiteX20" fmla="*/ 388372 w 399765"/>
                <a:gd name="connsiteY20" fmla="*/ 174098 h 199882"/>
                <a:gd name="connsiteX21" fmla="*/ 388372 w 399765"/>
                <a:gd name="connsiteY21" fmla="*/ 32980 h 199882"/>
                <a:gd name="connsiteX22" fmla="*/ 383974 w 399765"/>
                <a:gd name="connsiteY22" fmla="*/ 20488 h 199882"/>
                <a:gd name="connsiteX23" fmla="*/ 380476 w 399765"/>
                <a:gd name="connsiteY23" fmla="*/ 16990 h 199882"/>
                <a:gd name="connsiteX24" fmla="*/ 368184 w 399765"/>
                <a:gd name="connsiteY24" fmla="*/ 12792 h 199882"/>
                <a:gd name="connsiteX25" fmla="*/ 32880 w 399765"/>
                <a:gd name="connsiteY25" fmla="*/ 12792 h 19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99765" h="199882">
                  <a:moveTo>
                    <a:pt x="368284" y="207078"/>
                  </a:moveTo>
                  <a:lnTo>
                    <a:pt x="32980" y="207078"/>
                  </a:lnTo>
                  <a:cubicBezTo>
                    <a:pt x="14791" y="207078"/>
                    <a:pt x="0" y="192287"/>
                    <a:pt x="0" y="174098"/>
                  </a:cubicBezTo>
                  <a:lnTo>
                    <a:pt x="0" y="32980"/>
                  </a:lnTo>
                  <a:cubicBezTo>
                    <a:pt x="0" y="25485"/>
                    <a:pt x="2398" y="18489"/>
                    <a:pt x="6996" y="12692"/>
                  </a:cubicBezTo>
                  <a:cubicBezTo>
                    <a:pt x="8795" y="10394"/>
                    <a:pt x="10894" y="8395"/>
                    <a:pt x="13092" y="6696"/>
                  </a:cubicBezTo>
                  <a:cubicBezTo>
                    <a:pt x="18789" y="2299"/>
                    <a:pt x="25685" y="0"/>
                    <a:pt x="32980" y="0"/>
                  </a:cubicBezTo>
                  <a:lnTo>
                    <a:pt x="368284" y="0"/>
                  </a:lnTo>
                  <a:cubicBezTo>
                    <a:pt x="375679" y="0"/>
                    <a:pt x="382575" y="2398"/>
                    <a:pt x="388272" y="6796"/>
                  </a:cubicBezTo>
                  <a:cubicBezTo>
                    <a:pt x="390470" y="8395"/>
                    <a:pt x="392369" y="10394"/>
                    <a:pt x="394068" y="12493"/>
                  </a:cubicBezTo>
                  <a:cubicBezTo>
                    <a:pt x="398666" y="18189"/>
                    <a:pt x="401264" y="25485"/>
                    <a:pt x="401264" y="32980"/>
                  </a:cubicBezTo>
                  <a:lnTo>
                    <a:pt x="401264" y="174098"/>
                  </a:lnTo>
                  <a:cubicBezTo>
                    <a:pt x="401264" y="192287"/>
                    <a:pt x="386473" y="207078"/>
                    <a:pt x="368284" y="207078"/>
                  </a:cubicBezTo>
                  <a:close/>
                  <a:moveTo>
                    <a:pt x="32880" y="12792"/>
                  </a:moveTo>
                  <a:cubicBezTo>
                    <a:pt x="28383" y="12792"/>
                    <a:pt x="24186" y="14192"/>
                    <a:pt x="20688" y="16890"/>
                  </a:cubicBezTo>
                  <a:cubicBezTo>
                    <a:pt x="19289" y="17890"/>
                    <a:pt x="18089" y="19089"/>
                    <a:pt x="16990" y="20488"/>
                  </a:cubicBezTo>
                  <a:cubicBezTo>
                    <a:pt x="14191" y="24086"/>
                    <a:pt x="12692" y="28383"/>
                    <a:pt x="12692" y="32980"/>
                  </a:cubicBezTo>
                  <a:lnTo>
                    <a:pt x="12692" y="174098"/>
                  </a:lnTo>
                  <a:cubicBezTo>
                    <a:pt x="12692" y="185291"/>
                    <a:pt x="21787" y="194286"/>
                    <a:pt x="32880" y="194286"/>
                  </a:cubicBezTo>
                  <a:lnTo>
                    <a:pt x="368184" y="194286"/>
                  </a:lnTo>
                  <a:cubicBezTo>
                    <a:pt x="379277" y="194286"/>
                    <a:pt x="388372" y="185191"/>
                    <a:pt x="388372" y="174098"/>
                  </a:cubicBezTo>
                  <a:lnTo>
                    <a:pt x="388372" y="32980"/>
                  </a:lnTo>
                  <a:cubicBezTo>
                    <a:pt x="388372" y="28383"/>
                    <a:pt x="386873" y="24086"/>
                    <a:pt x="383974" y="20488"/>
                  </a:cubicBezTo>
                  <a:cubicBezTo>
                    <a:pt x="382975" y="19189"/>
                    <a:pt x="381775" y="17989"/>
                    <a:pt x="380476" y="16990"/>
                  </a:cubicBezTo>
                  <a:cubicBezTo>
                    <a:pt x="376878" y="14192"/>
                    <a:pt x="372681" y="12792"/>
                    <a:pt x="368184" y="12792"/>
                  </a:cubicBezTo>
                  <a:lnTo>
                    <a:pt x="32880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79851ECD-C0DB-438E-9FCA-02004E0AA6F5}"/>
                </a:ext>
              </a:extLst>
            </p:cNvPr>
            <p:cNvSpPr/>
            <p:nvPr/>
          </p:nvSpPr>
          <p:spPr>
            <a:xfrm>
              <a:off x="5327507" y="5867152"/>
              <a:ext cx="49971" cy="49971"/>
            </a:xfrm>
            <a:custGeom>
              <a:avLst/>
              <a:gdLst>
                <a:gd name="connsiteX0" fmla="*/ 6459 w 49970"/>
                <a:gd name="connsiteY0" fmla="*/ 58791 h 49970"/>
                <a:gd name="connsiteX1" fmla="*/ 1862 w 49970"/>
                <a:gd name="connsiteY1" fmla="*/ 56892 h 49970"/>
                <a:gd name="connsiteX2" fmla="*/ 1962 w 49970"/>
                <a:gd name="connsiteY2" fmla="*/ 47798 h 49970"/>
                <a:gd name="connsiteX3" fmla="*/ 48634 w 49970"/>
                <a:gd name="connsiteY3" fmla="*/ 1825 h 49970"/>
                <a:gd name="connsiteX4" fmla="*/ 57729 w 49970"/>
                <a:gd name="connsiteY4" fmla="*/ 1925 h 49970"/>
                <a:gd name="connsiteX5" fmla="*/ 57629 w 49970"/>
                <a:gd name="connsiteY5" fmla="*/ 10919 h 49970"/>
                <a:gd name="connsiteX6" fmla="*/ 10956 w 49970"/>
                <a:gd name="connsiteY6" fmla="*/ 56892 h 49970"/>
                <a:gd name="connsiteX7" fmla="*/ 6459 w 49970"/>
                <a:gd name="connsiteY7" fmla="*/ 58791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70" h="49970">
                  <a:moveTo>
                    <a:pt x="6459" y="58791"/>
                  </a:moveTo>
                  <a:cubicBezTo>
                    <a:pt x="4760" y="58791"/>
                    <a:pt x="3161" y="58191"/>
                    <a:pt x="1862" y="56892"/>
                  </a:cubicBezTo>
                  <a:cubicBezTo>
                    <a:pt x="-637" y="54394"/>
                    <a:pt x="-637" y="50296"/>
                    <a:pt x="1962" y="47798"/>
                  </a:cubicBezTo>
                  <a:lnTo>
                    <a:pt x="48634" y="1825"/>
                  </a:lnTo>
                  <a:cubicBezTo>
                    <a:pt x="51133" y="-674"/>
                    <a:pt x="55230" y="-574"/>
                    <a:pt x="57729" y="1925"/>
                  </a:cubicBezTo>
                  <a:cubicBezTo>
                    <a:pt x="60227" y="4423"/>
                    <a:pt x="60127" y="8521"/>
                    <a:pt x="57629" y="10919"/>
                  </a:cubicBezTo>
                  <a:lnTo>
                    <a:pt x="10956" y="56892"/>
                  </a:lnTo>
                  <a:cubicBezTo>
                    <a:pt x="9657" y="58191"/>
                    <a:pt x="8058" y="58791"/>
                    <a:pt x="6459" y="58791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3E4520ED-0E0D-408C-9CD5-0B4403F130F8}"/>
                </a:ext>
              </a:extLst>
            </p:cNvPr>
            <p:cNvSpPr/>
            <p:nvPr/>
          </p:nvSpPr>
          <p:spPr>
            <a:xfrm>
              <a:off x="5658176" y="5867177"/>
              <a:ext cx="49971" cy="49971"/>
            </a:xfrm>
            <a:custGeom>
              <a:avLst/>
              <a:gdLst>
                <a:gd name="connsiteX0" fmla="*/ 52969 w 49970"/>
                <a:gd name="connsiteY0" fmla="*/ 58766 h 49970"/>
                <a:gd name="connsiteX1" fmla="*/ 48471 w 49970"/>
                <a:gd name="connsiteY1" fmla="*/ 56967 h 49970"/>
                <a:gd name="connsiteX2" fmla="*/ 2099 w 49970"/>
                <a:gd name="connsiteY2" fmla="*/ 11193 h 49970"/>
                <a:gd name="connsiteX3" fmla="*/ 0 w 49970"/>
                <a:gd name="connsiteY3" fmla="*/ 6396 h 49970"/>
                <a:gd name="connsiteX4" fmla="*/ 6396 w 49970"/>
                <a:gd name="connsiteY4" fmla="*/ 0 h 49970"/>
                <a:gd name="connsiteX5" fmla="*/ 6396 w 49970"/>
                <a:gd name="connsiteY5" fmla="*/ 0 h 49970"/>
                <a:gd name="connsiteX6" fmla="*/ 10894 w 49970"/>
                <a:gd name="connsiteY6" fmla="*/ 1799 h 49970"/>
                <a:gd name="connsiteX7" fmla="*/ 57566 w 49970"/>
                <a:gd name="connsiteY7" fmla="*/ 47772 h 49970"/>
                <a:gd name="connsiteX8" fmla="*/ 57666 w 49970"/>
                <a:gd name="connsiteY8" fmla="*/ 56867 h 49970"/>
                <a:gd name="connsiteX9" fmla="*/ 52969 w 49970"/>
                <a:gd name="connsiteY9" fmla="*/ 58766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970" h="49970">
                  <a:moveTo>
                    <a:pt x="52969" y="58766"/>
                  </a:moveTo>
                  <a:cubicBezTo>
                    <a:pt x="51370" y="58766"/>
                    <a:pt x="49771" y="58166"/>
                    <a:pt x="48471" y="56967"/>
                  </a:cubicBezTo>
                  <a:lnTo>
                    <a:pt x="2099" y="11193"/>
                  </a:lnTo>
                  <a:cubicBezTo>
                    <a:pt x="800" y="9994"/>
                    <a:pt x="0" y="8295"/>
                    <a:pt x="0" y="6396"/>
                  </a:cubicBezTo>
                  <a:cubicBezTo>
                    <a:pt x="0" y="2898"/>
                    <a:pt x="2798" y="0"/>
                    <a:pt x="6396" y="0"/>
                  </a:cubicBezTo>
                  <a:lnTo>
                    <a:pt x="6396" y="0"/>
                  </a:lnTo>
                  <a:cubicBezTo>
                    <a:pt x="8095" y="0"/>
                    <a:pt x="9694" y="700"/>
                    <a:pt x="10894" y="1799"/>
                  </a:cubicBezTo>
                  <a:lnTo>
                    <a:pt x="57566" y="47772"/>
                  </a:lnTo>
                  <a:cubicBezTo>
                    <a:pt x="60065" y="50270"/>
                    <a:pt x="60065" y="54268"/>
                    <a:pt x="57666" y="56867"/>
                  </a:cubicBezTo>
                  <a:cubicBezTo>
                    <a:pt x="56267" y="58066"/>
                    <a:pt x="54668" y="58766"/>
                    <a:pt x="52969" y="5876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A0D6BE27-AC5F-48D1-B230-38B9FB09AFF2}"/>
                </a:ext>
              </a:extLst>
            </p:cNvPr>
            <p:cNvSpPr/>
            <p:nvPr/>
          </p:nvSpPr>
          <p:spPr>
            <a:xfrm>
              <a:off x="5379140" y="5876872"/>
              <a:ext cx="279836" cy="29982"/>
            </a:xfrm>
            <a:custGeom>
              <a:avLst/>
              <a:gdLst>
                <a:gd name="connsiteX0" fmla="*/ 280435 w 279835"/>
                <a:gd name="connsiteY0" fmla="*/ 38777 h 29982"/>
                <a:gd name="connsiteX1" fmla="*/ 274039 w 279835"/>
                <a:gd name="connsiteY1" fmla="*/ 32381 h 29982"/>
                <a:gd name="connsiteX2" fmla="*/ 274039 w 279835"/>
                <a:gd name="connsiteY2" fmla="*/ 30882 h 29982"/>
                <a:gd name="connsiteX3" fmla="*/ 264145 w 279835"/>
                <a:gd name="connsiteY3" fmla="*/ 14791 h 29982"/>
                <a:gd name="connsiteX4" fmla="*/ 256149 w 279835"/>
                <a:gd name="connsiteY4" fmla="*/ 12893 h 29982"/>
                <a:gd name="connsiteX5" fmla="*/ 30682 w 279835"/>
                <a:gd name="connsiteY5" fmla="*/ 12893 h 29982"/>
                <a:gd name="connsiteX6" fmla="*/ 22787 w 279835"/>
                <a:gd name="connsiteY6" fmla="*/ 14691 h 29982"/>
                <a:gd name="connsiteX7" fmla="*/ 12792 w 279835"/>
                <a:gd name="connsiteY7" fmla="*/ 30782 h 29982"/>
                <a:gd name="connsiteX8" fmla="*/ 12792 w 279835"/>
                <a:gd name="connsiteY8" fmla="*/ 32281 h 29982"/>
                <a:gd name="connsiteX9" fmla="*/ 6396 w 279835"/>
                <a:gd name="connsiteY9" fmla="*/ 38677 h 29982"/>
                <a:gd name="connsiteX10" fmla="*/ 0 w 279835"/>
                <a:gd name="connsiteY10" fmla="*/ 32281 h 29982"/>
                <a:gd name="connsiteX11" fmla="*/ 0 w 279835"/>
                <a:gd name="connsiteY11" fmla="*/ 30782 h 29982"/>
                <a:gd name="connsiteX12" fmla="*/ 17090 w 279835"/>
                <a:gd name="connsiteY12" fmla="*/ 3198 h 29982"/>
                <a:gd name="connsiteX13" fmla="*/ 30682 w 279835"/>
                <a:gd name="connsiteY13" fmla="*/ 0 h 29982"/>
                <a:gd name="connsiteX14" fmla="*/ 256149 w 279835"/>
                <a:gd name="connsiteY14" fmla="*/ 0 h 29982"/>
                <a:gd name="connsiteX15" fmla="*/ 269941 w 279835"/>
                <a:gd name="connsiteY15" fmla="*/ 3298 h 29982"/>
                <a:gd name="connsiteX16" fmla="*/ 286931 w 279835"/>
                <a:gd name="connsiteY16" fmla="*/ 30782 h 29982"/>
                <a:gd name="connsiteX17" fmla="*/ 286931 w 279835"/>
                <a:gd name="connsiteY17" fmla="*/ 32281 h 29982"/>
                <a:gd name="connsiteX18" fmla="*/ 280435 w 279835"/>
                <a:gd name="connsiteY18" fmla="*/ 38777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9835" h="29982">
                  <a:moveTo>
                    <a:pt x="280435" y="38777"/>
                  </a:moveTo>
                  <a:cubicBezTo>
                    <a:pt x="276937" y="38777"/>
                    <a:pt x="274039" y="35879"/>
                    <a:pt x="274039" y="32381"/>
                  </a:cubicBezTo>
                  <a:lnTo>
                    <a:pt x="274039" y="30882"/>
                  </a:lnTo>
                  <a:cubicBezTo>
                    <a:pt x="274039" y="23986"/>
                    <a:pt x="270241" y="17790"/>
                    <a:pt x="264145" y="14791"/>
                  </a:cubicBezTo>
                  <a:cubicBezTo>
                    <a:pt x="261646" y="13492"/>
                    <a:pt x="258948" y="12893"/>
                    <a:pt x="256149" y="12893"/>
                  </a:cubicBezTo>
                  <a:lnTo>
                    <a:pt x="30682" y="12893"/>
                  </a:lnTo>
                  <a:cubicBezTo>
                    <a:pt x="27883" y="12893"/>
                    <a:pt x="25185" y="13492"/>
                    <a:pt x="22787" y="14691"/>
                  </a:cubicBezTo>
                  <a:cubicBezTo>
                    <a:pt x="16590" y="17790"/>
                    <a:pt x="12792" y="23886"/>
                    <a:pt x="12792" y="30782"/>
                  </a:cubicBezTo>
                  <a:lnTo>
                    <a:pt x="12792" y="32281"/>
                  </a:lnTo>
                  <a:cubicBezTo>
                    <a:pt x="12792" y="35779"/>
                    <a:pt x="9894" y="38677"/>
                    <a:pt x="6396" y="38677"/>
                  </a:cubicBezTo>
                  <a:cubicBezTo>
                    <a:pt x="2898" y="38677"/>
                    <a:pt x="0" y="35779"/>
                    <a:pt x="0" y="32281"/>
                  </a:cubicBezTo>
                  <a:lnTo>
                    <a:pt x="0" y="30782"/>
                  </a:lnTo>
                  <a:cubicBezTo>
                    <a:pt x="0" y="18989"/>
                    <a:pt x="6596" y="8395"/>
                    <a:pt x="17090" y="3198"/>
                  </a:cubicBezTo>
                  <a:cubicBezTo>
                    <a:pt x="21287" y="1100"/>
                    <a:pt x="25885" y="0"/>
                    <a:pt x="30682" y="0"/>
                  </a:cubicBezTo>
                  <a:lnTo>
                    <a:pt x="256149" y="0"/>
                  </a:lnTo>
                  <a:cubicBezTo>
                    <a:pt x="261047" y="0"/>
                    <a:pt x="265644" y="1100"/>
                    <a:pt x="269941" y="3298"/>
                  </a:cubicBezTo>
                  <a:cubicBezTo>
                    <a:pt x="280435" y="8395"/>
                    <a:pt x="286931" y="18989"/>
                    <a:pt x="286931" y="30782"/>
                  </a:cubicBezTo>
                  <a:lnTo>
                    <a:pt x="286931" y="32281"/>
                  </a:lnTo>
                  <a:cubicBezTo>
                    <a:pt x="286831" y="35979"/>
                    <a:pt x="284033" y="38777"/>
                    <a:pt x="280435" y="38777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9EEFE4-9E83-44E9-A8F0-703C0B9A4EDC}"/>
                </a:ext>
              </a:extLst>
            </p:cNvPr>
            <p:cNvSpPr/>
            <p:nvPr/>
          </p:nvSpPr>
          <p:spPr>
            <a:xfrm>
              <a:off x="5392532" y="5850987"/>
              <a:ext cx="259847" cy="39977"/>
            </a:xfrm>
            <a:custGeom>
              <a:avLst/>
              <a:gdLst>
                <a:gd name="connsiteX0" fmla="*/ 253551 w 259847"/>
                <a:gd name="connsiteY0" fmla="*/ 41376 h 39976"/>
                <a:gd name="connsiteX1" fmla="*/ 247155 w 259847"/>
                <a:gd name="connsiteY1" fmla="*/ 34979 h 39976"/>
                <a:gd name="connsiteX2" fmla="*/ 247155 w 259847"/>
                <a:gd name="connsiteY2" fmla="*/ 30682 h 39976"/>
                <a:gd name="connsiteX3" fmla="*/ 244456 w 259847"/>
                <a:gd name="connsiteY3" fmla="*/ 21388 h 39976"/>
                <a:gd name="connsiteX4" fmla="*/ 229165 w 259847"/>
                <a:gd name="connsiteY4" fmla="*/ 12792 h 39976"/>
                <a:gd name="connsiteX5" fmla="*/ 30782 w 259847"/>
                <a:gd name="connsiteY5" fmla="*/ 12792 h 39976"/>
                <a:gd name="connsiteX6" fmla="*/ 15491 w 259847"/>
                <a:gd name="connsiteY6" fmla="*/ 21388 h 39976"/>
                <a:gd name="connsiteX7" fmla="*/ 12792 w 259847"/>
                <a:gd name="connsiteY7" fmla="*/ 30782 h 39976"/>
                <a:gd name="connsiteX8" fmla="*/ 12792 w 259847"/>
                <a:gd name="connsiteY8" fmla="*/ 34979 h 39976"/>
                <a:gd name="connsiteX9" fmla="*/ 6396 w 259847"/>
                <a:gd name="connsiteY9" fmla="*/ 41376 h 39976"/>
                <a:gd name="connsiteX10" fmla="*/ 0 w 259847"/>
                <a:gd name="connsiteY10" fmla="*/ 34979 h 39976"/>
                <a:gd name="connsiteX11" fmla="*/ 0 w 259847"/>
                <a:gd name="connsiteY11" fmla="*/ 30782 h 39976"/>
                <a:gd name="connsiteX12" fmla="*/ 4597 w 259847"/>
                <a:gd name="connsiteY12" fmla="*/ 14691 h 39976"/>
                <a:gd name="connsiteX13" fmla="*/ 30782 w 259847"/>
                <a:gd name="connsiteY13" fmla="*/ 0 h 39976"/>
                <a:gd name="connsiteX14" fmla="*/ 229165 w 259847"/>
                <a:gd name="connsiteY14" fmla="*/ 0 h 39976"/>
                <a:gd name="connsiteX15" fmla="*/ 255350 w 259847"/>
                <a:gd name="connsiteY15" fmla="*/ 14691 h 39976"/>
                <a:gd name="connsiteX16" fmla="*/ 259847 w 259847"/>
                <a:gd name="connsiteY16" fmla="*/ 30682 h 39976"/>
                <a:gd name="connsiteX17" fmla="*/ 259847 w 259847"/>
                <a:gd name="connsiteY17" fmla="*/ 34979 h 39976"/>
                <a:gd name="connsiteX18" fmla="*/ 253551 w 259847"/>
                <a:gd name="connsiteY18" fmla="*/ 41376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9847" h="39976">
                  <a:moveTo>
                    <a:pt x="253551" y="41376"/>
                  </a:moveTo>
                  <a:cubicBezTo>
                    <a:pt x="250053" y="41376"/>
                    <a:pt x="247155" y="38477"/>
                    <a:pt x="247155" y="34979"/>
                  </a:cubicBezTo>
                  <a:lnTo>
                    <a:pt x="247155" y="30682"/>
                  </a:lnTo>
                  <a:cubicBezTo>
                    <a:pt x="247155" y="27384"/>
                    <a:pt x="246255" y="24186"/>
                    <a:pt x="244456" y="21388"/>
                  </a:cubicBezTo>
                  <a:cubicBezTo>
                    <a:pt x="241258" y="15991"/>
                    <a:pt x="235362" y="12792"/>
                    <a:pt x="229165" y="12792"/>
                  </a:cubicBezTo>
                  <a:lnTo>
                    <a:pt x="30782" y="12792"/>
                  </a:lnTo>
                  <a:cubicBezTo>
                    <a:pt x="24485" y="12792"/>
                    <a:pt x="18789" y="15991"/>
                    <a:pt x="15491" y="21388"/>
                  </a:cubicBezTo>
                  <a:cubicBezTo>
                    <a:pt x="13692" y="24286"/>
                    <a:pt x="12792" y="27484"/>
                    <a:pt x="12792" y="30782"/>
                  </a:cubicBezTo>
                  <a:lnTo>
                    <a:pt x="12792" y="34979"/>
                  </a:lnTo>
                  <a:cubicBezTo>
                    <a:pt x="12792" y="38477"/>
                    <a:pt x="9894" y="41376"/>
                    <a:pt x="6396" y="41376"/>
                  </a:cubicBezTo>
                  <a:cubicBezTo>
                    <a:pt x="2898" y="41376"/>
                    <a:pt x="0" y="38477"/>
                    <a:pt x="0" y="34979"/>
                  </a:cubicBezTo>
                  <a:lnTo>
                    <a:pt x="0" y="30782"/>
                  </a:lnTo>
                  <a:cubicBezTo>
                    <a:pt x="0" y="25085"/>
                    <a:pt x="1599" y="19489"/>
                    <a:pt x="4597" y="14691"/>
                  </a:cubicBezTo>
                  <a:cubicBezTo>
                    <a:pt x="10094" y="5497"/>
                    <a:pt x="19988" y="0"/>
                    <a:pt x="30782" y="0"/>
                  </a:cubicBezTo>
                  <a:lnTo>
                    <a:pt x="229165" y="0"/>
                  </a:lnTo>
                  <a:cubicBezTo>
                    <a:pt x="239859" y="0"/>
                    <a:pt x="249853" y="5597"/>
                    <a:pt x="255350" y="14691"/>
                  </a:cubicBezTo>
                  <a:cubicBezTo>
                    <a:pt x="258348" y="19489"/>
                    <a:pt x="259847" y="24985"/>
                    <a:pt x="259847" y="30682"/>
                  </a:cubicBezTo>
                  <a:lnTo>
                    <a:pt x="259847" y="34979"/>
                  </a:lnTo>
                  <a:cubicBezTo>
                    <a:pt x="259947" y="38577"/>
                    <a:pt x="257149" y="41376"/>
                    <a:pt x="253551" y="4137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4F8680E7-A74B-4055-8D13-6C1562EB685C}"/>
                </a:ext>
              </a:extLst>
            </p:cNvPr>
            <p:cNvSpPr/>
            <p:nvPr/>
          </p:nvSpPr>
          <p:spPr>
            <a:xfrm>
              <a:off x="5449698" y="6011093"/>
              <a:ext cx="139918" cy="29982"/>
            </a:xfrm>
            <a:custGeom>
              <a:avLst/>
              <a:gdLst>
                <a:gd name="connsiteX0" fmla="*/ 139518 w 139917"/>
                <a:gd name="connsiteY0" fmla="*/ 39077 h 29982"/>
                <a:gd name="connsiteX1" fmla="*/ 6396 w 139917"/>
                <a:gd name="connsiteY1" fmla="*/ 39077 h 29982"/>
                <a:gd name="connsiteX2" fmla="*/ 0 w 139917"/>
                <a:gd name="connsiteY2" fmla="*/ 32681 h 29982"/>
                <a:gd name="connsiteX3" fmla="*/ 0 w 139917"/>
                <a:gd name="connsiteY3" fmla="*/ 6396 h 29982"/>
                <a:gd name="connsiteX4" fmla="*/ 6396 w 139917"/>
                <a:gd name="connsiteY4" fmla="*/ 0 h 29982"/>
                <a:gd name="connsiteX5" fmla="*/ 139518 w 139917"/>
                <a:gd name="connsiteY5" fmla="*/ 0 h 29982"/>
                <a:gd name="connsiteX6" fmla="*/ 145914 w 139917"/>
                <a:gd name="connsiteY6" fmla="*/ 6396 h 29982"/>
                <a:gd name="connsiteX7" fmla="*/ 145914 w 139917"/>
                <a:gd name="connsiteY7" fmla="*/ 32681 h 29982"/>
                <a:gd name="connsiteX8" fmla="*/ 139518 w 139917"/>
                <a:gd name="connsiteY8" fmla="*/ 39077 h 29982"/>
                <a:gd name="connsiteX9" fmla="*/ 12792 w 139917"/>
                <a:gd name="connsiteY9" fmla="*/ 26285 h 29982"/>
                <a:gd name="connsiteX10" fmla="*/ 133122 w 139917"/>
                <a:gd name="connsiteY10" fmla="*/ 26285 h 29982"/>
                <a:gd name="connsiteX11" fmla="*/ 133122 w 139917"/>
                <a:gd name="connsiteY11" fmla="*/ 12793 h 29982"/>
                <a:gd name="connsiteX12" fmla="*/ 12792 w 139917"/>
                <a:gd name="connsiteY12" fmla="*/ 12793 h 29982"/>
                <a:gd name="connsiteX13" fmla="*/ 12792 w 139917"/>
                <a:gd name="connsiteY13" fmla="*/ 26285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917" h="29982">
                  <a:moveTo>
                    <a:pt x="139518" y="39077"/>
                  </a:moveTo>
                  <a:lnTo>
                    <a:pt x="6396" y="39077"/>
                  </a:lnTo>
                  <a:cubicBezTo>
                    <a:pt x="2898" y="39077"/>
                    <a:pt x="0" y="36179"/>
                    <a:pt x="0" y="3268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139518" y="0"/>
                  </a:lnTo>
                  <a:cubicBezTo>
                    <a:pt x="143016" y="0"/>
                    <a:pt x="145914" y="2898"/>
                    <a:pt x="145914" y="6396"/>
                  </a:cubicBezTo>
                  <a:lnTo>
                    <a:pt x="145914" y="32681"/>
                  </a:lnTo>
                  <a:cubicBezTo>
                    <a:pt x="145914" y="36179"/>
                    <a:pt x="143016" y="39077"/>
                    <a:pt x="139518" y="39077"/>
                  </a:cubicBezTo>
                  <a:close/>
                  <a:moveTo>
                    <a:pt x="12792" y="26285"/>
                  </a:moveTo>
                  <a:lnTo>
                    <a:pt x="133122" y="26285"/>
                  </a:lnTo>
                  <a:lnTo>
                    <a:pt x="133122" y="12793"/>
                  </a:lnTo>
                  <a:lnTo>
                    <a:pt x="12792" y="12793"/>
                  </a:lnTo>
                  <a:lnTo>
                    <a:pt x="12792" y="2628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C0F6C255-8A62-4E1C-8C33-8EA7B44AD979}"/>
                </a:ext>
              </a:extLst>
            </p:cNvPr>
            <p:cNvSpPr/>
            <p:nvPr/>
          </p:nvSpPr>
          <p:spPr>
            <a:xfrm>
              <a:off x="5321973" y="6097242"/>
              <a:ext cx="399765" cy="199883"/>
            </a:xfrm>
            <a:custGeom>
              <a:avLst/>
              <a:gdLst>
                <a:gd name="connsiteX0" fmla="*/ 368284 w 399765"/>
                <a:gd name="connsiteY0" fmla="*/ 206978 h 199882"/>
                <a:gd name="connsiteX1" fmla="*/ 32980 w 399765"/>
                <a:gd name="connsiteY1" fmla="*/ 206978 h 199882"/>
                <a:gd name="connsiteX2" fmla="*/ 0 w 399765"/>
                <a:gd name="connsiteY2" fmla="*/ 173998 h 199882"/>
                <a:gd name="connsiteX3" fmla="*/ 0 w 399765"/>
                <a:gd name="connsiteY3" fmla="*/ 32980 h 199882"/>
                <a:gd name="connsiteX4" fmla="*/ 6996 w 399765"/>
                <a:gd name="connsiteY4" fmla="*/ 12692 h 199882"/>
                <a:gd name="connsiteX5" fmla="*/ 13092 w 399765"/>
                <a:gd name="connsiteY5" fmla="*/ 6696 h 199882"/>
                <a:gd name="connsiteX6" fmla="*/ 32980 w 399765"/>
                <a:gd name="connsiteY6" fmla="*/ 0 h 199882"/>
                <a:gd name="connsiteX7" fmla="*/ 368284 w 399765"/>
                <a:gd name="connsiteY7" fmla="*/ 0 h 199882"/>
                <a:gd name="connsiteX8" fmla="*/ 388372 w 399765"/>
                <a:gd name="connsiteY8" fmla="*/ 6796 h 199882"/>
                <a:gd name="connsiteX9" fmla="*/ 394168 w 399765"/>
                <a:gd name="connsiteY9" fmla="*/ 12493 h 199882"/>
                <a:gd name="connsiteX10" fmla="*/ 401364 w 399765"/>
                <a:gd name="connsiteY10" fmla="*/ 32980 h 199882"/>
                <a:gd name="connsiteX11" fmla="*/ 401364 w 399765"/>
                <a:gd name="connsiteY11" fmla="*/ 173998 h 199882"/>
                <a:gd name="connsiteX12" fmla="*/ 368284 w 399765"/>
                <a:gd name="connsiteY12" fmla="*/ 206978 h 199882"/>
                <a:gd name="connsiteX13" fmla="*/ 32880 w 399765"/>
                <a:gd name="connsiteY13" fmla="*/ 12692 h 199882"/>
                <a:gd name="connsiteX14" fmla="*/ 20688 w 399765"/>
                <a:gd name="connsiteY14" fmla="*/ 16790 h 199882"/>
                <a:gd name="connsiteX15" fmla="*/ 16990 w 399765"/>
                <a:gd name="connsiteY15" fmla="*/ 20388 h 199882"/>
                <a:gd name="connsiteX16" fmla="*/ 12692 w 399765"/>
                <a:gd name="connsiteY16" fmla="*/ 32880 h 199882"/>
                <a:gd name="connsiteX17" fmla="*/ 12692 w 399765"/>
                <a:gd name="connsiteY17" fmla="*/ 173898 h 199882"/>
                <a:gd name="connsiteX18" fmla="*/ 32880 w 399765"/>
                <a:gd name="connsiteY18" fmla="*/ 194086 h 199882"/>
                <a:gd name="connsiteX19" fmla="*/ 368184 w 399765"/>
                <a:gd name="connsiteY19" fmla="*/ 194086 h 199882"/>
                <a:gd name="connsiteX20" fmla="*/ 388372 w 399765"/>
                <a:gd name="connsiteY20" fmla="*/ 173898 h 199882"/>
                <a:gd name="connsiteX21" fmla="*/ 388372 w 399765"/>
                <a:gd name="connsiteY21" fmla="*/ 32880 h 199882"/>
                <a:gd name="connsiteX22" fmla="*/ 383974 w 399765"/>
                <a:gd name="connsiteY22" fmla="*/ 20288 h 199882"/>
                <a:gd name="connsiteX23" fmla="*/ 380476 w 399765"/>
                <a:gd name="connsiteY23" fmla="*/ 16890 h 199882"/>
                <a:gd name="connsiteX24" fmla="*/ 368184 w 399765"/>
                <a:gd name="connsiteY24" fmla="*/ 12692 h 199882"/>
                <a:gd name="connsiteX25" fmla="*/ 32880 w 399765"/>
                <a:gd name="connsiteY25" fmla="*/ 12692 h 19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99765" h="199882">
                  <a:moveTo>
                    <a:pt x="368284" y="206978"/>
                  </a:moveTo>
                  <a:lnTo>
                    <a:pt x="32980" y="206978"/>
                  </a:lnTo>
                  <a:cubicBezTo>
                    <a:pt x="14791" y="206978"/>
                    <a:pt x="0" y="192187"/>
                    <a:pt x="0" y="173998"/>
                  </a:cubicBezTo>
                  <a:lnTo>
                    <a:pt x="0" y="32980"/>
                  </a:lnTo>
                  <a:cubicBezTo>
                    <a:pt x="0" y="25485"/>
                    <a:pt x="2398" y="18489"/>
                    <a:pt x="6996" y="12692"/>
                  </a:cubicBezTo>
                  <a:cubicBezTo>
                    <a:pt x="8795" y="10394"/>
                    <a:pt x="10894" y="8395"/>
                    <a:pt x="13092" y="6696"/>
                  </a:cubicBezTo>
                  <a:cubicBezTo>
                    <a:pt x="18789" y="2298"/>
                    <a:pt x="25685" y="0"/>
                    <a:pt x="32980" y="0"/>
                  </a:cubicBezTo>
                  <a:lnTo>
                    <a:pt x="368284" y="0"/>
                  </a:lnTo>
                  <a:cubicBezTo>
                    <a:pt x="375679" y="0"/>
                    <a:pt x="382575" y="2398"/>
                    <a:pt x="388372" y="6796"/>
                  </a:cubicBezTo>
                  <a:cubicBezTo>
                    <a:pt x="390570" y="8395"/>
                    <a:pt x="392469" y="10394"/>
                    <a:pt x="394168" y="12493"/>
                  </a:cubicBezTo>
                  <a:cubicBezTo>
                    <a:pt x="398766" y="18189"/>
                    <a:pt x="401364" y="25485"/>
                    <a:pt x="401364" y="32980"/>
                  </a:cubicBezTo>
                  <a:lnTo>
                    <a:pt x="401364" y="173998"/>
                  </a:lnTo>
                  <a:cubicBezTo>
                    <a:pt x="401264" y="192087"/>
                    <a:pt x="386473" y="206978"/>
                    <a:pt x="368284" y="206978"/>
                  </a:cubicBezTo>
                  <a:close/>
                  <a:moveTo>
                    <a:pt x="32880" y="12692"/>
                  </a:moveTo>
                  <a:cubicBezTo>
                    <a:pt x="28383" y="12692"/>
                    <a:pt x="24186" y="14092"/>
                    <a:pt x="20688" y="16790"/>
                  </a:cubicBezTo>
                  <a:cubicBezTo>
                    <a:pt x="19289" y="17790"/>
                    <a:pt x="18089" y="18989"/>
                    <a:pt x="16990" y="20388"/>
                  </a:cubicBezTo>
                  <a:cubicBezTo>
                    <a:pt x="14191" y="23986"/>
                    <a:pt x="12692" y="28283"/>
                    <a:pt x="12692" y="32880"/>
                  </a:cubicBezTo>
                  <a:lnTo>
                    <a:pt x="12692" y="173898"/>
                  </a:lnTo>
                  <a:cubicBezTo>
                    <a:pt x="12692" y="185091"/>
                    <a:pt x="21787" y="194086"/>
                    <a:pt x="32880" y="194086"/>
                  </a:cubicBezTo>
                  <a:lnTo>
                    <a:pt x="368184" y="194086"/>
                  </a:lnTo>
                  <a:cubicBezTo>
                    <a:pt x="379277" y="194086"/>
                    <a:pt x="388372" y="184991"/>
                    <a:pt x="388372" y="173898"/>
                  </a:cubicBezTo>
                  <a:lnTo>
                    <a:pt x="388372" y="32880"/>
                  </a:lnTo>
                  <a:cubicBezTo>
                    <a:pt x="388372" y="28283"/>
                    <a:pt x="386873" y="23886"/>
                    <a:pt x="383974" y="20288"/>
                  </a:cubicBezTo>
                  <a:cubicBezTo>
                    <a:pt x="382975" y="18989"/>
                    <a:pt x="381775" y="17889"/>
                    <a:pt x="380476" y="16890"/>
                  </a:cubicBezTo>
                  <a:cubicBezTo>
                    <a:pt x="376878" y="14092"/>
                    <a:pt x="372681" y="12692"/>
                    <a:pt x="368184" y="12692"/>
                  </a:cubicBezTo>
                  <a:lnTo>
                    <a:pt x="32880" y="126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37824B0-C4F1-40C6-9939-489FBB3FB024}"/>
                </a:ext>
              </a:extLst>
            </p:cNvPr>
            <p:cNvSpPr/>
            <p:nvPr/>
          </p:nvSpPr>
          <p:spPr>
            <a:xfrm>
              <a:off x="5449698" y="6205279"/>
              <a:ext cx="139918" cy="29982"/>
            </a:xfrm>
            <a:custGeom>
              <a:avLst/>
              <a:gdLst>
                <a:gd name="connsiteX0" fmla="*/ 139518 w 139917"/>
                <a:gd name="connsiteY0" fmla="*/ 39077 h 29982"/>
                <a:gd name="connsiteX1" fmla="*/ 6396 w 139917"/>
                <a:gd name="connsiteY1" fmla="*/ 39077 h 29982"/>
                <a:gd name="connsiteX2" fmla="*/ 0 w 139917"/>
                <a:gd name="connsiteY2" fmla="*/ 32681 h 29982"/>
                <a:gd name="connsiteX3" fmla="*/ 0 w 139917"/>
                <a:gd name="connsiteY3" fmla="*/ 6396 h 29982"/>
                <a:gd name="connsiteX4" fmla="*/ 6396 w 139917"/>
                <a:gd name="connsiteY4" fmla="*/ 0 h 29982"/>
                <a:gd name="connsiteX5" fmla="*/ 139518 w 139917"/>
                <a:gd name="connsiteY5" fmla="*/ 0 h 29982"/>
                <a:gd name="connsiteX6" fmla="*/ 145914 w 139917"/>
                <a:gd name="connsiteY6" fmla="*/ 6396 h 29982"/>
                <a:gd name="connsiteX7" fmla="*/ 145914 w 139917"/>
                <a:gd name="connsiteY7" fmla="*/ 32681 h 29982"/>
                <a:gd name="connsiteX8" fmla="*/ 139518 w 139917"/>
                <a:gd name="connsiteY8" fmla="*/ 39077 h 29982"/>
                <a:gd name="connsiteX9" fmla="*/ 12792 w 139917"/>
                <a:gd name="connsiteY9" fmla="*/ 26285 h 29982"/>
                <a:gd name="connsiteX10" fmla="*/ 133122 w 139917"/>
                <a:gd name="connsiteY10" fmla="*/ 26285 h 29982"/>
                <a:gd name="connsiteX11" fmla="*/ 133122 w 139917"/>
                <a:gd name="connsiteY11" fmla="*/ 12792 h 29982"/>
                <a:gd name="connsiteX12" fmla="*/ 12792 w 139917"/>
                <a:gd name="connsiteY12" fmla="*/ 12792 h 29982"/>
                <a:gd name="connsiteX13" fmla="*/ 12792 w 139917"/>
                <a:gd name="connsiteY13" fmla="*/ 26285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917" h="29982">
                  <a:moveTo>
                    <a:pt x="139518" y="39077"/>
                  </a:moveTo>
                  <a:lnTo>
                    <a:pt x="6396" y="39077"/>
                  </a:lnTo>
                  <a:cubicBezTo>
                    <a:pt x="2898" y="39077"/>
                    <a:pt x="0" y="36179"/>
                    <a:pt x="0" y="32681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139518" y="0"/>
                  </a:lnTo>
                  <a:cubicBezTo>
                    <a:pt x="143016" y="0"/>
                    <a:pt x="145914" y="2898"/>
                    <a:pt x="145914" y="6396"/>
                  </a:cubicBezTo>
                  <a:lnTo>
                    <a:pt x="145914" y="32681"/>
                  </a:lnTo>
                  <a:cubicBezTo>
                    <a:pt x="145914" y="36279"/>
                    <a:pt x="143016" y="39077"/>
                    <a:pt x="139518" y="39077"/>
                  </a:cubicBezTo>
                  <a:close/>
                  <a:moveTo>
                    <a:pt x="12792" y="26285"/>
                  </a:moveTo>
                  <a:lnTo>
                    <a:pt x="133122" y="26285"/>
                  </a:lnTo>
                  <a:lnTo>
                    <a:pt x="133122" y="12792"/>
                  </a:lnTo>
                  <a:lnTo>
                    <a:pt x="12792" y="12792"/>
                  </a:lnTo>
                  <a:lnTo>
                    <a:pt x="12792" y="26285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3" name="Group 972">
            <a:extLst>
              <a:ext uri="{FF2B5EF4-FFF2-40B4-BE49-F238E27FC236}">
                <a16:creationId xmlns:a16="http://schemas.microsoft.com/office/drawing/2014/main" id="{86478445-7993-4F50-AAB2-F0A1B5F353D7}"/>
              </a:ext>
            </a:extLst>
          </p:cNvPr>
          <p:cNvGrpSpPr/>
          <p:nvPr/>
        </p:nvGrpSpPr>
        <p:grpSpPr>
          <a:xfrm>
            <a:off x="6383149" y="5842792"/>
            <a:ext cx="465227" cy="459730"/>
            <a:chOff x="6383149" y="5842792"/>
            <a:chExt cx="465227" cy="459730"/>
          </a:xfrm>
          <a:solidFill>
            <a:srgbClr val="FFFFFF"/>
          </a:solidFill>
        </p:grpSpPr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FADFA416-8DD8-4218-AF51-CED687980E2E}"/>
                </a:ext>
              </a:extLst>
            </p:cNvPr>
            <p:cNvSpPr/>
            <p:nvPr/>
          </p:nvSpPr>
          <p:spPr>
            <a:xfrm>
              <a:off x="6516072" y="5842792"/>
              <a:ext cx="329806" cy="459730"/>
            </a:xfrm>
            <a:custGeom>
              <a:avLst/>
              <a:gdLst>
                <a:gd name="connsiteX0" fmla="*/ 292328 w 329806"/>
                <a:gd name="connsiteY0" fmla="*/ 464227 h 459729"/>
                <a:gd name="connsiteX1" fmla="*/ 292328 w 329806"/>
                <a:gd name="connsiteY1" fmla="*/ 464227 h 459729"/>
                <a:gd name="connsiteX2" fmla="*/ 40176 w 329806"/>
                <a:gd name="connsiteY2" fmla="*/ 464227 h 459729"/>
                <a:gd name="connsiteX3" fmla="*/ 6696 w 329806"/>
                <a:gd name="connsiteY3" fmla="*/ 446238 h 459729"/>
                <a:gd name="connsiteX4" fmla="*/ 5697 w 329806"/>
                <a:gd name="connsiteY4" fmla="*/ 441441 h 459729"/>
                <a:gd name="connsiteX5" fmla="*/ 8495 w 329806"/>
                <a:gd name="connsiteY5" fmla="*/ 437343 h 459729"/>
                <a:gd name="connsiteX6" fmla="*/ 17390 w 329806"/>
                <a:gd name="connsiteY6" fmla="*/ 439142 h 459729"/>
                <a:gd name="connsiteX7" fmla="*/ 40176 w 329806"/>
                <a:gd name="connsiteY7" fmla="*/ 451435 h 459729"/>
                <a:gd name="connsiteX8" fmla="*/ 292328 w 329806"/>
                <a:gd name="connsiteY8" fmla="*/ 451435 h 459729"/>
                <a:gd name="connsiteX9" fmla="*/ 319812 w 329806"/>
                <a:gd name="connsiteY9" fmla="*/ 424051 h 459729"/>
                <a:gd name="connsiteX10" fmla="*/ 319812 w 329806"/>
                <a:gd name="connsiteY10" fmla="*/ 314915 h 459729"/>
                <a:gd name="connsiteX11" fmla="*/ 319812 w 329806"/>
                <a:gd name="connsiteY11" fmla="*/ 314715 h 459729"/>
                <a:gd name="connsiteX12" fmla="*/ 326208 w 329806"/>
                <a:gd name="connsiteY12" fmla="*/ 308519 h 459729"/>
                <a:gd name="connsiteX13" fmla="*/ 332604 w 329806"/>
                <a:gd name="connsiteY13" fmla="*/ 314915 h 459729"/>
                <a:gd name="connsiteX14" fmla="*/ 332604 w 329806"/>
                <a:gd name="connsiteY14" fmla="*/ 424051 h 459729"/>
                <a:gd name="connsiteX15" fmla="*/ 292328 w 329806"/>
                <a:gd name="connsiteY15" fmla="*/ 464227 h 459729"/>
                <a:gd name="connsiteX16" fmla="*/ 6496 w 329806"/>
                <a:gd name="connsiteY16" fmla="*/ 431047 h 459729"/>
                <a:gd name="connsiteX17" fmla="*/ 6396 w 329806"/>
                <a:gd name="connsiteY17" fmla="*/ 431047 h 459729"/>
                <a:gd name="connsiteX18" fmla="*/ 0 w 329806"/>
                <a:gd name="connsiteY18" fmla="*/ 424750 h 459729"/>
                <a:gd name="connsiteX19" fmla="*/ 1799 w 329806"/>
                <a:gd name="connsiteY19" fmla="*/ 420153 h 459729"/>
                <a:gd name="connsiteX20" fmla="*/ 6296 w 329806"/>
                <a:gd name="connsiteY20" fmla="*/ 418254 h 459729"/>
                <a:gd name="connsiteX21" fmla="*/ 6396 w 329806"/>
                <a:gd name="connsiteY21" fmla="*/ 418254 h 459729"/>
                <a:gd name="connsiteX22" fmla="*/ 12792 w 329806"/>
                <a:gd name="connsiteY22" fmla="*/ 424551 h 459729"/>
                <a:gd name="connsiteX23" fmla="*/ 10993 w 329806"/>
                <a:gd name="connsiteY23" fmla="*/ 429048 h 459729"/>
                <a:gd name="connsiteX24" fmla="*/ 6496 w 329806"/>
                <a:gd name="connsiteY24" fmla="*/ 431047 h 459729"/>
                <a:gd name="connsiteX25" fmla="*/ 6496 w 329806"/>
                <a:gd name="connsiteY25" fmla="*/ 431047 h 459729"/>
                <a:gd name="connsiteX26" fmla="*/ 6396 w 329806"/>
                <a:gd name="connsiteY26" fmla="*/ 411858 h 459729"/>
                <a:gd name="connsiteX27" fmla="*/ 0 w 329806"/>
                <a:gd name="connsiteY27" fmla="*/ 405462 h 459729"/>
                <a:gd name="connsiteX28" fmla="*/ 0 w 329806"/>
                <a:gd name="connsiteY28" fmla="*/ 213575 h 459729"/>
                <a:gd name="connsiteX29" fmla="*/ 6396 w 329806"/>
                <a:gd name="connsiteY29" fmla="*/ 207178 h 459729"/>
                <a:gd name="connsiteX30" fmla="*/ 12792 w 329806"/>
                <a:gd name="connsiteY30" fmla="*/ 213575 h 459729"/>
                <a:gd name="connsiteX31" fmla="*/ 12792 w 329806"/>
                <a:gd name="connsiteY31" fmla="*/ 405462 h 459729"/>
                <a:gd name="connsiteX32" fmla="*/ 6396 w 329806"/>
                <a:gd name="connsiteY32" fmla="*/ 411858 h 459729"/>
                <a:gd name="connsiteX33" fmla="*/ 326208 w 329806"/>
                <a:gd name="connsiteY33" fmla="*/ 302123 h 459729"/>
                <a:gd name="connsiteX34" fmla="*/ 319812 w 329806"/>
                <a:gd name="connsiteY34" fmla="*/ 295726 h 459729"/>
                <a:gd name="connsiteX35" fmla="*/ 319812 w 329806"/>
                <a:gd name="connsiteY35" fmla="*/ 103839 h 459729"/>
                <a:gd name="connsiteX36" fmla="*/ 326208 w 329806"/>
                <a:gd name="connsiteY36" fmla="*/ 97443 h 459729"/>
                <a:gd name="connsiteX37" fmla="*/ 332604 w 329806"/>
                <a:gd name="connsiteY37" fmla="*/ 103839 h 459729"/>
                <a:gd name="connsiteX38" fmla="*/ 332604 w 329806"/>
                <a:gd name="connsiteY38" fmla="*/ 295726 h 459729"/>
                <a:gd name="connsiteX39" fmla="*/ 326208 w 329806"/>
                <a:gd name="connsiteY39" fmla="*/ 302123 h 459729"/>
                <a:gd name="connsiteX40" fmla="*/ 6396 w 329806"/>
                <a:gd name="connsiteY40" fmla="*/ 200782 h 459729"/>
                <a:gd name="connsiteX41" fmla="*/ 0 w 329806"/>
                <a:gd name="connsiteY41" fmla="*/ 194386 h 459729"/>
                <a:gd name="connsiteX42" fmla="*/ 0 w 329806"/>
                <a:gd name="connsiteY42" fmla="*/ 40177 h 459729"/>
                <a:gd name="connsiteX43" fmla="*/ 40176 w 329806"/>
                <a:gd name="connsiteY43" fmla="*/ 0 h 459729"/>
                <a:gd name="connsiteX44" fmla="*/ 228765 w 329806"/>
                <a:gd name="connsiteY44" fmla="*/ 0 h 459729"/>
                <a:gd name="connsiteX45" fmla="*/ 235161 w 329806"/>
                <a:gd name="connsiteY45" fmla="*/ 6396 h 459729"/>
                <a:gd name="connsiteX46" fmla="*/ 228765 w 329806"/>
                <a:gd name="connsiteY46" fmla="*/ 12693 h 459729"/>
                <a:gd name="connsiteX47" fmla="*/ 40176 w 329806"/>
                <a:gd name="connsiteY47" fmla="*/ 12693 h 459729"/>
                <a:gd name="connsiteX48" fmla="*/ 12792 w 329806"/>
                <a:gd name="connsiteY48" fmla="*/ 40177 h 459729"/>
                <a:gd name="connsiteX49" fmla="*/ 12792 w 329806"/>
                <a:gd name="connsiteY49" fmla="*/ 194386 h 459729"/>
                <a:gd name="connsiteX50" fmla="*/ 6396 w 329806"/>
                <a:gd name="connsiteY50" fmla="*/ 200782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329806" h="459729">
                  <a:moveTo>
                    <a:pt x="292328" y="464227"/>
                  </a:moveTo>
                  <a:lnTo>
                    <a:pt x="292328" y="464227"/>
                  </a:lnTo>
                  <a:lnTo>
                    <a:pt x="40176" y="464227"/>
                  </a:lnTo>
                  <a:cubicBezTo>
                    <a:pt x="26684" y="464227"/>
                    <a:pt x="14191" y="457531"/>
                    <a:pt x="6696" y="446238"/>
                  </a:cubicBezTo>
                  <a:cubicBezTo>
                    <a:pt x="5796" y="444839"/>
                    <a:pt x="5397" y="443140"/>
                    <a:pt x="5697" y="441441"/>
                  </a:cubicBezTo>
                  <a:cubicBezTo>
                    <a:pt x="6096" y="439742"/>
                    <a:pt x="7095" y="438343"/>
                    <a:pt x="8495" y="437343"/>
                  </a:cubicBezTo>
                  <a:cubicBezTo>
                    <a:pt x="11293" y="435444"/>
                    <a:pt x="15491" y="436344"/>
                    <a:pt x="17390" y="439142"/>
                  </a:cubicBezTo>
                  <a:cubicBezTo>
                    <a:pt x="22487" y="446838"/>
                    <a:pt x="30982" y="451435"/>
                    <a:pt x="40176" y="451435"/>
                  </a:cubicBezTo>
                  <a:lnTo>
                    <a:pt x="292328" y="451435"/>
                  </a:lnTo>
                  <a:cubicBezTo>
                    <a:pt x="307519" y="451335"/>
                    <a:pt x="319812" y="439042"/>
                    <a:pt x="319812" y="424051"/>
                  </a:cubicBezTo>
                  <a:lnTo>
                    <a:pt x="319812" y="314915"/>
                  </a:lnTo>
                  <a:cubicBezTo>
                    <a:pt x="319812" y="314815"/>
                    <a:pt x="319812" y="314815"/>
                    <a:pt x="319812" y="314715"/>
                  </a:cubicBezTo>
                  <a:cubicBezTo>
                    <a:pt x="319911" y="311317"/>
                    <a:pt x="322710" y="308519"/>
                    <a:pt x="326208" y="308519"/>
                  </a:cubicBezTo>
                  <a:cubicBezTo>
                    <a:pt x="329706" y="308519"/>
                    <a:pt x="332604" y="311317"/>
                    <a:pt x="332604" y="314915"/>
                  </a:cubicBezTo>
                  <a:lnTo>
                    <a:pt x="332604" y="424051"/>
                  </a:lnTo>
                  <a:cubicBezTo>
                    <a:pt x="332604" y="446138"/>
                    <a:pt x="314515" y="464227"/>
                    <a:pt x="292328" y="464227"/>
                  </a:cubicBezTo>
                  <a:close/>
                  <a:moveTo>
                    <a:pt x="6496" y="431047"/>
                  </a:moveTo>
                  <a:lnTo>
                    <a:pt x="6396" y="431047"/>
                  </a:lnTo>
                  <a:cubicBezTo>
                    <a:pt x="2898" y="431047"/>
                    <a:pt x="99" y="428248"/>
                    <a:pt x="0" y="424750"/>
                  </a:cubicBezTo>
                  <a:cubicBezTo>
                    <a:pt x="0" y="423052"/>
                    <a:pt x="600" y="421452"/>
                    <a:pt x="1799" y="420153"/>
                  </a:cubicBezTo>
                  <a:cubicBezTo>
                    <a:pt x="2998" y="418954"/>
                    <a:pt x="4597" y="418254"/>
                    <a:pt x="6296" y="418254"/>
                  </a:cubicBezTo>
                  <a:lnTo>
                    <a:pt x="6396" y="418254"/>
                  </a:lnTo>
                  <a:cubicBezTo>
                    <a:pt x="9894" y="418254"/>
                    <a:pt x="12692" y="421053"/>
                    <a:pt x="12792" y="424551"/>
                  </a:cubicBezTo>
                  <a:cubicBezTo>
                    <a:pt x="12792" y="426250"/>
                    <a:pt x="12193" y="427849"/>
                    <a:pt x="10993" y="429048"/>
                  </a:cubicBezTo>
                  <a:cubicBezTo>
                    <a:pt x="9794" y="430347"/>
                    <a:pt x="8195" y="431047"/>
                    <a:pt x="6496" y="431047"/>
                  </a:cubicBezTo>
                  <a:lnTo>
                    <a:pt x="6496" y="431047"/>
                  </a:lnTo>
                  <a:close/>
                  <a:moveTo>
                    <a:pt x="6396" y="411858"/>
                  </a:moveTo>
                  <a:cubicBezTo>
                    <a:pt x="2898" y="411858"/>
                    <a:pt x="0" y="408960"/>
                    <a:pt x="0" y="405462"/>
                  </a:cubicBezTo>
                  <a:lnTo>
                    <a:pt x="0" y="213575"/>
                  </a:lnTo>
                  <a:cubicBezTo>
                    <a:pt x="0" y="209977"/>
                    <a:pt x="2898" y="207178"/>
                    <a:pt x="6396" y="207178"/>
                  </a:cubicBezTo>
                  <a:cubicBezTo>
                    <a:pt x="9894" y="207178"/>
                    <a:pt x="12792" y="209977"/>
                    <a:pt x="12792" y="213575"/>
                  </a:cubicBezTo>
                  <a:lnTo>
                    <a:pt x="12792" y="405462"/>
                  </a:lnTo>
                  <a:cubicBezTo>
                    <a:pt x="12792" y="408960"/>
                    <a:pt x="9894" y="411858"/>
                    <a:pt x="6396" y="411858"/>
                  </a:cubicBezTo>
                  <a:close/>
                  <a:moveTo>
                    <a:pt x="326208" y="302123"/>
                  </a:moveTo>
                  <a:cubicBezTo>
                    <a:pt x="322710" y="302123"/>
                    <a:pt x="319812" y="299224"/>
                    <a:pt x="319812" y="295726"/>
                  </a:cubicBezTo>
                  <a:lnTo>
                    <a:pt x="319812" y="103839"/>
                  </a:lnTo>
                  <a:cubicBezTo>
                    <a:pt x="319812" y="100341"/>
                    <a:pt x="322710" y="97443"/>
                    <a:pt x="326208" y="97443"/>
                  </a:cubicBezTo>
                  <a:cubicBezTo>
                    <a:pt x="329706" y="97443"/>
                    <a:pt x="332604" y="100341"/>
                    <a:pt x="332604" y="103839"/>
                  </a:cubicBezTo>
                  <a:lnTo>
                    <a:pt x="332604" y="295726"/>
                  </a:lnTo>
                  <a:cubicBezTo>
                    <a:pt x="332604" y="299224"/>
                    <a:pt x="329706" y="302123"/>
                    <a:pt x="326208" y="302123"/>
                  </a:cubicBezTo>
                  <a:close/>
                  <a:moveTo>
                    <a:pt x="6396" y="200782"/>
                  </a:moveTo>
                  <a:cubicBezTo>
                    <a:pt x="2898" y="200782"/>
                    <a:pt x="0" y="197884"/>
                    <a:pt x="0" y="194386"/>
                  </a:cubicBezTo>
                  <a:lnTo>
                    <a:pt x="0" y="40177"/>
                  </a:lnTo>
                  <a:cubicBezTo>
                    <a:pt x="0" y="17990"/>
                    <a:pt x="17989" y="0"/>
                    <a:pt x="40176" y="0"/>
                  </a:cubicBezTo>
                  <a:lnTo>
                    <a:pt x="228765" y="0"/>
                  </a:lnTo>
                  <a:cubicBezTo>
                    <a:pt x="232263" y="0"/>
                    <a:pt x="235161" y="2798"/>
                    <a:pt x="235161" y="6396"/>
                  </a:cubicBezTo>
                  <a:cubicBezTo>
                    <a:pt x="235161" y="9894"/>
                    <a:pt x="232263" y="12693"/>
                    <a:pt x="228765" y="12693"/>
                  </a:cubicBezTo>
                  <a:lnTo>
                    <a:pt x="40176" y="12693"/>
                  </a:lnTo>
                  <a:cubicBezTo>
                    <a:pt x="25085" y="12792"/>
                    <a:pt x="12792" y="25085"/>
                    <a:pt x="12792" y="40177"/>
                  </a:cubicBezTo>
                  <a:lnTo>
                    <a:pt x="12792" y="194386"/>
                  </a:lnTo>
                  <a:cubicBezTo>
                    <a:pt x="12792" y="197884"/>
                    <a:pt x="9894" y="200782"/>
                    <a:pt x="6396" y="20078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BFE57A5E-4178-4195-88A0-4EE9E27207FF}"/>
                </a:ext>
              </a:extLst>
            </p:cNvPr>
            <p:cNvSpPr/>
            <p:nvPr/>
          </p:nvSpPr>
          <p:spPr>
            <a:xfrm>
              <a:off x="6738441" y="5845790"/>
              <a:ext cx="109935" cy="99941"/>
            </a:xfrm>
            <a:custGeom>
              <a:avLst/>
              <a:gdLst>
                <a:gd name="connsiteX0" fmla="*/ 103839 w 109935"/>
                <a:gd name="connsiteY0" fmla="*/ 107237 h 99941"/>
                <a:gd name="connsiteX1" fmla="*/ 6396 w 109935"/>
                <a:gd name="connsiteY1" fmla="*/ 107237 h 99941"/>
                <a:gd name="connsiteX2" fmla="*/ 1799 w 109935"/>
                <a:gd name="connsiteY2" fmla="*/ 105338 h 99941"/>
                <a:gd name="connsiteX3" fmla="*/ 0 w 109935"/>
                <a:gd name="connsiteY3" fmla="*/ 100841 h 99941"/>
                <a:gd name="connsiteX4" fmla="*/ 0 w 109935"/>
                <a:gd name="connsiteY4" fmla="*/ 6396 h 99941"/>
                <a:gd name="connsiteX5" fmla="*/ 6396 w 109935"/>
                <a:gd name="connsiteY5" fmla="*/ 0 h 99941"/>
                <a:gd name="connsiteX6" fmla="*/ 12692 w 109935"/>
                <a:gd name="connsiteY6" fmla="*/ 6396 h 99941"/>
                <a:gd name="connsiteX7" fmla="*/ 12692 w 109935"/>
                <a:gd name="connsiteY7" fmla="*/ 10794 h 99941"/>
                <a:gd name="connsiteX8" fmla="*/ 13192 w 109935"/>
                <a:gd name="connsiteY8" fmla="*/ 10194 h 99941"/>
                <a:gd name="connsiteX9" fmla="*/ 22287 w 109935"/>
                <a:gd name="connsiteY9" fmla="*/ 10194 h 99941"/>
                <a:gd name="connsiteX10" fmla="*/ 108336 w 109935"/>
                <a:gd name="connsiteY10" fmla="*/ 96243 h 99941"/>
                <a:gd name="connsiteX11" fmla="*/ 109735 w 109935"/>
                <a:gd name="connsiteY11" fmla="*/ 103239 h 99941"/>
                <a:gd name="connsiteX12" fmla="*/ 103839 w 109935"/>
                <a:gd name="connsiteY12" fmla="*/ 107237 h 99941"/>
                <a:gd name="connsiteX13" fmla="*/ 12692 w 109935"/>
                <a:gd name="connsiteY13" fmla="*/ 94444 h 99941"/>
                <a:gd name="connsiteX14" fmla="*/ 88348 w 109935"/>
                <a:gd name="connsiteY14" fmla="*/ 94444 h 99941"/>
                <a:gd name="connsiteX15" fmla="*/ 13192 w 109935"/>
                <a:gd name="connsiteY15" fmla="*/ 19289 h 99941"/>
                <a:gd name="connsiteX16" fmla="*/ 13192 w 109935"/>
                <a:gd name="connsiteY16" fmla="*/ 19189 h 99941"/>
                <a:gd name="connsiteX17" fmla="*/ 12692 w 109935"/>
                <a:gd name="connsiteY17" fmla="*/ 18689 h 99941"/>
                <a:gd name="connsiteX18" fmla="*/ 12692 w 109935"/>
                <a:gd name="connsiteY18" fmla="*/ 9444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9935" h="99941">
                  <a:moveTo>
                    <a:pt x="103839" y="107237"/>
                  </a:moveTo>
                  <a:lnTo>
                    <a:pt x="6396" y="107237"/>
                  </a:lnTo>
                  <a:cubicBezTo>
                    <a:pt x="4697" y="107237"/>
                    <a:pt x="2998" y="106537"/>
                    <a:pt x="1799" y="105338"/>
                  </a:cubicBezTo>
                  <a:cubicBezTo>
                    <a:pt x="600" y="104139"/>
                    <a:pt x="0" y="102440"/>
                    <a:pt x="0" y="100841"/>
                  </a:cubicBezTo>
                  <a:lnTo>
                    <a:pt x="0" y="6396"/>
                  </a:lnTo>
                  <a:cubicBezTo>
                    <a:pt x="0" y="2898"/>
                    <a:pt x="2798" y="0"/>
                    <a:pt x="6396" y="0"/>
                  </a:cubicBezTo>
                  <a:cubicBezTo>
                    <a:pt x="9894" y="0"/>
                    <a:pt x="12692" y="2898"/>
                    <a:pt x="12692" y="6396"/>
                  </a:cubicBezTo>
                  <a:lnTo>
                    <a:pt x="12692" y="10794"/>
                  </a:lnTo>
                  <a:cubicBezTo>
                    <a:pt x="12892" y="10594"/>
                    <a:pt x="13092" y="10394"/>
                    <a:pt x="13192" y="10194"/>
                  </a:cubicBezTo>
                  <a:cubicBezTo>
                    <a:pt x="15691" y="7795"/>
                    <a:pt x="19888" y="7795"/>
                    <a:pt x="22287" y="10194"/>
                  </a:cubicBezTo>
                  <a:lnTo>
                    <a:pt x="108336" y="96243"/>
                  </a:lnTo>
                  <a:cubicBezTo>
                    <a:pt x="110235" y="98142"/>
                    <a:pt x="110734" y="100841"/>
                    <a:pt x="109735" y="103239"/>
                  </a:cubicBezTo>
                  <a:cubicBezTo>
                    <a:pt x="108736" y="105638"/>
                    <a:pt x="106437" y="107237"/>
                    <a:pt x="103839" y="107237"/>
                  </a:cubicBezTo>
                  <a:close/>
                  <a:moveTo>
                    <a:pt x="12692" y="94444"/>
                  </a:moveTo>
                  <a:lnTo>
                    <a:pt x="88348" y="94444"/>
                  </a:lnTo>
                  <a:lnTo>
                    <a:pt x="13192" y="19289"/>
                  </a:lnTo>
                  <a:cubicBezTo>
                    <a:pt x="13192" y="19189"/>
                    <a:pt x="13192" y="19189"/>
                    <a:pt x="13192" y="19189"/>
                  </a:cubicBezTo>
                  <a:cubicBezTo>
                    <a:pt x="12992" y="18989"/>
                    <a:pt x="12892" y="18889"/>
                    <a:pt x="12692" y="18689"/>
                  </a:cubicBezTo>
                  <a:lnTo>
                    <a:pt x="12692" y="94444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9921E1DB-CB6A-499A-8C9C-A0ECB958FFAD}"/>
                </a:ext>
              </a:extLst>
            </p:cNvPr>
            <p:cNvSpPr/>
            <p:nvPr/>
          </p:nvSpPr>
          <p:spPr>
            <a:xfrm>
              <a:off x="6416430" y="5913850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31D5E45F-A306-4AE2-97D7-7E400ECE9E12}"/>
                </a:ext>
              </a:extLst>
            </p:cNvPr>
            <p:cNvSpPr/>
            <p:nvPr/>
          </p:nvSpPr>
          <p:spPr>
            <a:xfrm>
              <a:off x="6427723" y="5902557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BC6332B9-1180-411F-BC9D-51E4BC86B047}"/>
                </a:ext>
              </a:extLst>
            </p:cNvPr>
            <p:cNvSpPr/>
            <p:nvPr/>
          </p:nvSpPr>
          <p:spPr>
            <a:xfrm>
              <a:off x="6440916" y="5975014"/>
              <a:ext cx="39977" cy="39977"/>
            </a:xfrm>
            <a:custGeom>
              <a:avLst/>
              <a:gdLst>
                <a:gd name="connsiteX0" fmla="*/ 21787 w 39976"/>
                <a:gd name="connsiteY0" fmla="*/ 43574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4 h 39976"/>
                <a:gd name="connsiteX5" fmla="*/ 21787 w 39976"/>
                <a:gd name="connsiteY5" fmla="*/ 12692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4"/>
                  </a:moveTo>
                  <a:cubicBezTo>
                    <a:pt x="9794" y="43574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4"/>
                    <a:pt x="21787" y="43574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684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E58329A2-7C50-4CE9-AF9B-5F3C9A391A87}"/>
                </a:ext>
              </a:extLst>
            </p:cNvPr>
            <p:cNvSpPr/>
            <p:nvPr/>
          </p:nvSpPr>
          <p:spPr>
            <a:xfrm>
              <a:off x="6383149" y="6065361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DECEF63B-0BC3-42E2-8F67-C7BE78B86301}"/>
                </a:ext>
              </a:extLst>
            </p:cNvPr>
            <p:cNvSpPr/>
            <p:nvPr/>
          </p:nvSpPr>
          <p:spPr>
            <a:xfrm>
              <a:off x="6399640" y="6048871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4B70E052-FD64-45B6-B891-E8E222A29EE7}"/>
                </a:ext>
              </a:extLst>
            </p:cNvPr>
            <p:cNvSpPr/>
            <p:nvPr/>
          </p:nvSpPr>
          <p:spPr>
            <a:xfrm>
              <a:off x="6436956" y="6098159"/>
              <a:ext cx="59965" cy="59965"/>
            </a:xfrm>
            <a:custGeom>
              <a:avLst/>
              <a:gdLst>
                <a:gd name="connsiteX0" fmla="*/ 30944 w 59964"/>
                <a:gd name="connsiteY0" fmla="*/ 62046 h 59964"/>
                <a:gd name="connsiteX1" fmla="*/ 462 w 59964"/>
                <a:gd name="connsiteY1" fmla="*/ 36461 h 59964"/>
                <a:gd name="connsiteX2" fmla="*/ 5559 w 59964"/>
                <a:gd name="connsiteY2" fmla="*/ 13275 h 59964"/>
                <a:gd name="connsiteX3" fmla="*/ 25547 w 59964"/>
                <a:gd name="connsiteY3" fmla="*/ 482 h 59964"/>
                <a:gd name="connsiteX4" fmla="*/ 61426 w 59964"/>
                <a:gd name="connsiteY4" fmla="*/ 25568 h 59964"/>
                <a:gd name="connsiteX5" fmla="*/ 56329 w 59964"/>
                <a:gd name="connsiteY5" fmla="*/ 48754 h 59964"/>
                <a:gd name="connsiteX6" fmla="*/ 36341 w 59964"/>
                <a:gd name="connsiteY6" fmla="*/ 61547 h 59964"/>
                <a:gd name="connsiteX7" fmla="*/ 30944 w 59964"/>
                <a:gd name="connsiteY7" fmla="*/ 62046 h 59964"/>
                <a:gd name="connsiteX8" fmla="*/ 30944 w 59964"/>
                <a:gd name="connsiteY8" fmla="*/ 12775 h 59964"/>
                <a:gd name="connsiteX9" fmla="*/ 27746 w 59964"/>
                <a:gd name="connsiteY9" fmla="*/ 13075 h 59964"/>
                <a:gd name="connsiteX10" fmla="*/ 16053 w 59964"/>
                <a:gd name="connsiteY10" fmla="*/ 20571 h 59964"/>
                <a:gd name="connsiteX11" fmla="*/ 13054 w 59964"/>
                <a:gd name="connsiteY11" fmla="*/ 34163 h 59964"/>
                <a:gd name="connsiteX12" fmla="*/ 34143 w 59964"/>
                <a:gd name="connsiteY12" fmla="*/ 48854 h 59964"/>
                <a:gd name="connsiteX13" fmla="*/ 45835 w 59964"/>
                <a:gd name="connsiteY13" fmla="*/ 41358 h 59964"/>
                <a:gd name="connsiteX14" fmla="*/ 48834 w 59964"/>
                <a:gd name="connsiteY14" fmla="*/ 27766 h 59964"/>
                <a:gd name="connsiteX15" fmla="*/ 30944 w 59964"/>
                <a:gd name="connsiteY15" fmla="*/ 1277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9964" h="59964">
                  <a:moveTo>
                    <a:pt x="30944" y="62046"/>
                  </a:moveTo>
                  <a:cubicBezTo>
                    <a:pt x="16153" y="62046"/>
                    <a:pt x="3060" y="51453"/>
                    <a:pt x="462" y="36461"/>
                  </a:cubicBezTo>
                  <a:cubicBezTo>
                    <a:pt x="-937" y="28266"/>
                    <a:pt x="862" y="20071"/>
                    <a:pt x="5559" y="13275"/>
                  </a:cubicBezTo>
                  <a:cubicBezTo>
                    <a:pt x="10256" y="6479"/>
                    <a:pt x="17352" y="1981"/>
                    <a:pt x="25547" y="482"/>
                  </a:cubicBezTo>
                  <a:cubicBezTo>
                    <a:pt x="42338" y="-2516"/>
                    <a:pt x="58428" y="8778"/>
                    <a:pt x="61426" y="25568"/>
                  </a:cubicBezTo>
                  <a:cubicBezTo>
                    <a:pt x="62826" y="33663"/>
                    <a:pt x="61027" y="41958"/>
                    <a:pt x="56329" y="48754"/>
                  </a:cubicBezTo>
                  <a:cubicBezTo>
                    <a:pt x="51632" y="55550"/>
                    <a:pt x="44536" y="60047"/>
                    <a:pt x="36341" y="61547"/>
                  </a:cubicBezTo>
                  <a:cubicBezTo>
                    <a:pt x="34542" y="61846"/>
                    <a:pt x="32743" y="62046"/>
                    <a:pt x="30944" y="62046"/>
                  </a:cubicBezTo>
                  <a:close/>
                  <a:moveTo>
                    <a:pt x="30944" y="12775"/>
                  </a:moveTo>
                  <a:cubicBezTo>
                    <a:pt x="29945" y="12775"/>
                    <a:pt x="28845" y="12875"/>
                    <a:pt x="27746" y="13075"/>
                  </a:cubicBezTo>
                  <a:cubicBezTo>
                    <a:pt x="22949" y="13874"/>
                    <a:pt x="18751" y="16573"/>
                    <a:pt x="16053" y="20571"/>
                  </a:cubicBezTo>
                  <a:cubicBezTo>
                    <a:pt x="13255" y="24568"/>
                    <a:pt x="12155" y="29366"/>
                    <a:pt x="13054" y="34163"/>
                  </a:cubicBezTo>
                  <a:cubicBezTo>
                    <a:pt x="14854" y="44057"/>
                    <a:pt x="24248" y="50653"/>
                    <a:pt x="34143" y="48854"/>
                  </a:cubicBezTo>
                  <a:cubicBezTo>
                    <a:pt x="38940" y="48055"/>
                    <a:pt x="43137" y="45356"/>
                    <a:pt x="45835" y="41358"/>
                  </a:cubicBezTo>
                  <a:cubicBezTo>
                    <a:pt x="48634" y="37361"/>
                    <a:pt x="49633" y="32563"/>
                    <a:pt x="48834" y="27766"/>
                  </a:cubicBezTo>
                  <a:cubicBezTo>
                    <a:pt x="47335" y="19072"/>
                    <a:pt x="39639" y="12775"/>
                    <a:pt x="30944" y="1277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91C5528B-CF88-46CC-8D0C-D795564E8372}"/>
                </a:ext>
              </a:extLst>
            </p:cNvPr>
            <p:cNvSpPr/>
            <p:nvPr/>
          </p:nvSpPr>
          <p:spPr>
            <a:xfrm>
              <a:off x="6430347" y="618521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4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4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659D2AB8-CF34-49AB-8410-FD039465DCB9}"/>
                </a:ext>
              </a:extLst>
            </p:cNvPr>
            <p:cNvSpPr/>
            <p:nvPr/>
          </p:nvSpPr>
          <p:spPr>
            <a:xfrm>
              <a:off x="6430347" y="618521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8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8" y="26759"/>
                  </a:lnTo>
                  <a:cubicBezTo>
                    <a:pt x="9570" y="279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63588A70-20F2-4891-9847-8837C896D894}"/>
                </a:ext>
              </a:extLst>
            </p:cNvPr>
            <p:cNvSpPr/>
            <p:nvPr/>
          </p:nvSpPr>
          <p:spPr>
            <a:xfrm>
              <a:off x="6592227" y="5842792"/>
              <a:ext cx="9994" cy="459730"/>
            </a:xfrm>
            <a:custGeom>
              <a:avLst/>
              <a:gdLst>
                <a:gd name="connsiteX0" fmla="*/ 6396 w 9994"/>
                <a:gd name="connsiteY0" fmla="*/ 464227 h 459729"/>
                <a:gd name="connsiteX1" fmla="*/ 0 w 9994"/>
                <a:gd name="connsiteY1" fmla="*/ 457831 h 459729"/>
                <a:gd name="connsiteX2" fmla="*/ 0 w 9994"/>
                <a:gd name="connsiteY2" fmla="*/ 217372 h 459729"/>
                <a:gd name="connsiteX3" fmla="*/ 6396 w 9994"/>
                <a:gd name="connsiteY3" fmla="*/ 210976 h 459729"/>
                <a:gd name="connsiteX4" fmla="*/ 12792 w 9994"/>
                <a:gd name="connsiteY4" fmla="*/ 217372 h 459729"/>
                <a:gd name="connsiteX5" fmla="*/ 12792 w 9994"/>
                <a:gd name="connsiteY5" fmla="*/ 457831 h 459729"/>
                <a:gd name="connsiteX6" fmla="*/ 6396 w 9994"/>
                <a:gd name="connsiteY6" fmla="*/ 464227 h 459729"/>
                <a:gd name="connsiteX7" fmla="*/ 6396 w 9994"/>
                <a:gd name="connsiteY7" fmla="*/ 204580 h 459729"/>
                <a:gd name="connsiteX8" fmla="*/ 0 w 9994"/>
                <a:gd name="connsiteY8" fmla="*/ 198283 h 459729"/>
                <a:gd name="connsiteX9" fmla="*/ 0 w 9994"/>
                <a:gd name="connsiteY9" fmla="*/ 6396 h 459729"/>
                <a:gd name="connsiteX10" fmla="*/ 6396 w 9994"/>
                <a:gd name="connsiteY10" fmla="*/ 0 h 459729"/>
                <a:gd name="connsiteX11" fmla="*/ 12792 w 9994"/>
                <a:gd name="connsiteY11" fmla="*/ 6396 h 459729"/>
                <a:gd name="connsiteX12" fmla="*/ 12792 w 9994"/>
                <a:gd name="connsiteY12" fmla="*/ 198283 h 459729"/>
                <a:gd name="connsiteX13" fmla="*/ 6396 w 9994"/>
                <a:gd name="connsiteY13" fmla="*/ 204580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4" h="459729">
                  <a:moveTo>
                    <a:pt x="6396" y="464227"/>
                  </a:moveTo>
                  <a:cubicBezTo>
                    <a:pt x="2898" y="464227"/>
                    <a:pt x="0" y="461329"/>
                    <a:pt x="0" y="457831"/>
                  </a:cubicBezTo>
                  <a:lnTo>
                    <a:pt x="0" y="217372"/>
                  </a:lnTo>
                  <a:cubicBezTo>
                    <a:pt x="0" y="213875"/>
                    <a:pt x="2898" y="210976"/>
                    <a:pt x="6396" y="210976"/>
                  </a:cubicBezTo>
                  <a:cubicBezTo>
                    <a:pt x="9994" y="210976"/>
                    <a:pt x="12792" y="213875"/>
                    <a:pt x="12792" y="217372"/>
                  </a:cubicBezTo>
                  <a:lnTo>
                    <a:pt x="12792" y="457831"/>
                  </a:lnTo>
                  <a:cubicBezTo>
                    <a:pt x="12792" y="461329"/>
                    <a:pt x="9994" y="464227"/>
                    <a:pt x="6396" y="464227"/>
                  </a:cubicBezTo>
                  <a:close/>
                  <a:moveTo>
                    <a:pt x="6396" y="204580"/>
                  </a:moveTo>
                  <a:cubicBezTo>
                    <a:pt x="2898" y="204580"/>
                    <a:pt x="0" y="201781"/>
                    <a:pt x="0" y="198283"/>
                  </a:cubicBezTo>
                  <a:lnTo>
                    <a:pt x="0" y="6396"/>
                  </a:lnTo>
                  <a:cubicBezTo>
                    <a:pt x="0" y="2798"/>
                    <a:pt x="2898" y="0"/>
                    <a:pt x="6396" y="0"/>
                  </a:cubicBezTo>
                  <a:cubicBezTo>
                    <a:pt x="9994" y="0"/>
                    <a:pt x="12792" y="2798"/>
                    <a:pt x="12792" y="6396"/>
                  </a:cubicBezTo>
                  <a:lnTo>
                    <a:pt x="12792" y="198283"/>
                  </a:lnTo>
                  <a:cubicBezTo>
                    <a:pt x="12792" y="201781"/>
                    <a:pt x="9994" y="204580"/>
                    <a:pt x="6396" y="20458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3824EC0E-7172-498D-853F-7BC127E1262B}"/>
                </a:ext>
              </a:extLst>
            </p:cNvPr>
            <p:cNvSpPr/>
            <p:nvPr/>
          </p:nvSpPr>
          <p:spPr>
            <a:xfrm>
              <a:off x="6626607" y="5842792"/>
              <a:ext cx="9994" cy="459730"/>
            </a:xfrm>
            <a:custGeom>
              <a:avLst/>
              <a:gdLst>
                <a:gd name="connsiteX0" fmla="*/ 6396 w 9994"/>
                <a:gd name="connsiteY0" fmla="*/ 464227 h 459729"/>
                <a:gd name="connsiteX1" fmla="*/ 0 w 9994"/>
                <a:gd name="connsiteY1" fmla="*/ 457831 h 459729"/>
                <a:gd name="connsiteX2" fmla="*/ 0 w 9994"/>
                <a:gd name="connsiteY2" fmla="*/ 217372 h 459729"/>
                <a:gd name="connsiteX3" fmla="*/ 6396 w 9994"/>
                <a:gd name="connsiteY3" fmla="*/ 210976 h 459729"/>
                <a:gd name="connsiteX4" fmla="*/ 12792 w 9994"/>
                <a:gd name="connsiteY4" fmla="*/ 217372 h 459729"/>
                <a:gd name="connsiteX5" fmla="*/ 12792 w 9994"/>
                <a:gd name="connsiteY5" fmla="*/ 457831 h 459729"/>
                <a:gd name="connsiteX6" fmla="*/ 6396 w 9994"/>
                <a:gd name="connsiteY6" fmla="*/ 464227 h 459729"/>
                <a:gd name="connsiteX7" fmla="*/ 6396 w 9994"/>
                <a:gd name="connsiteY7" fmla="*/ 204580 h 459729"/>
                <a:gd name="connsiteX8" fmla="*/ 0 w 9994"/>
                <a:gd name="connsiteY8" fmla="*/ 198283 h 459729"/>
                <a:gd name="connsiteX9" fmla="*/ 0 w 9994"/>
                <a:gd name="connsiteY9" fmla="*/ 6396 h 459729"/>
                <a:gd name="connsiteX10" fmla="*/ 6396 w 9994"/>
                <a:gd name="connsiteY10" fmla="*/ 0 h 459729"/>
                <a:gd name="connsiteX11" fmla="*/ 12792 w 9994"/>
                <a:gd name="connsiteY11" fmla="*/ 6396 h 459729"/>
                <a:gd name="connsiteX12" fmla="*/ 12792 w 9994"/>
                <a:gd name="connsiteY12" fmla="*/ 198283 h 459729"/>
                <a:gd name="connsiteX13" fmla="*/ 6396 w 9994"/>
                <a:gd name="connsiteY13" fmla="*/ 204580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4" h="459729">
                  <a:moveTo>
                    <a:pt x="6396" y="464227"/>
                  </a:moveTo>
                  <a:cubicBezTo>
                    <a:pt x="2898" y="464227"/>
                    <a:pt x="0" y="461329"/>
                    <a:pt x="0" y="457831"/>
                  </a:cubicBezTo>
                  <a:lnTo>
                    <a:pt x="0" y="217372"/>
                  </a:lnTo>
                  <a:cubicBezTo>
                    <a:pt x="0" y="213875"/>
                    <a:pt x="2898" y="210976"/>
                    <a:pt x="6396" y="210976"/>
                  </a:cubicBezTo>
                  <a:cubicBezTo>
                    <a:pt x="9894" y="210976"/>
                    <a:pt x="12792" y="213875"/>
                    <a:pt x="12792" y="217372"/>
                  </a:cubicBezTo>
                  <a:lnTo>
                    <a:pt x="12792" y="457831"/>
                  </a:lnTo>
                  <a:cubicBezTo>
                    <a:pt x="12792" y="461329"/>
                    <a:pt x="9894" y="464227"/>
                    <a:pt x="6396" y="464227"/>
                  </a:cubicBezTo>
                  <a:close/>
                  <a:moveTo>
                    <a:pt x="6396" y="204580"/>
                  </a:moveTo>
                  <a:cubicBezTo>
                    <a:pt x="2898" y="204580"/>
                    <a:pt x="0" y="201781"/>
                    <a:pt x="0" y="198283"/>
                  </a:cubicBezTo>
                  <a:lnTo>
                    <a:pt x="0" y="6396"/>
                  </a:lnTo>
                  <a:cubicBezTo>
                    <a:pt x="0" y="2798"/>
                    <a:pt x="2898" y="0"/>
                    <a:pt x="6396" y="0"/>
                  </a:cubicBezTo>
                  <a:cubicBezTo>
                    <a:pt x="9894" y="0"/>
                    <a:pt x="12792" y="2798"/>
                    <a:pt x="12792" y="6396"/>
                  </a:cubicBezTo>
                  <a:lnTo>
                    <a:pt x="12792" y="198283"/>
                  </a:lnTo>
                  <a:cubicBezTo>
                    <a:pt x="12792" y="201781"/>
                    <a:pt x="9894" y="204580"/>
                    <a:pt x="6396" y="20458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C76CE398-8F48-4E82-9851-3175612A4C06}"/>
                </a:ext>
              </a:extLst>
            </p:cNvPr>
            <p:cNvSpPr/>
            <p:nvPr/>
          </p:nvSpPr>
          <p:spPr>
            <a:xfrm>
              <a:off x="6592626" y="5852486"/>
              <a:ext cx="39977" cy="39977"/>
            </a:xfrm>
            <a:custGeom>
              <a:avLst/>
              <a:gdLst>
                <a:gd name="connsiteX0" fmla="*/ 6396 w 39976"/>
                <a:gd name="connsiteY0" fmla="*/ 46773 h 39976"/>
                <a:gd name="connsiteX1" fmla="*/ 1799 w 39976"/>
                <a:gd name="connsiteY1" fmla="*/ 44874 h 39976"/>
                <a:gd name="connsiteX2" fmla="*/ 0 w 39976"/>
                <a:gd name="connsiteY2" fmla="*/ 40376 h 39976"/>
                <a:gd name="connsiteX3" fmla="*/ 1799 w 39976"/>
                <a:gd name="connsiteY3" fmla="*/ 35779 h 39976"/>
                <a:gd name="connsiteX4" fmla="*/ 35879 w 39976"/>
                <a:gd name="connsiteY4" fmla="*/ 1799 h 39976"/>
                <a:gd name="connsiteX5" fmla="*/ 44874 w 39976"/>
                <a:gd name="connsiteY5" fmla="*/ 1799 h 39976"/>
                <a:gd name="connsiteX6" fmla="*/ 46772 w 39976"/>
                <a:gd name="connsiteY6" fmla="*/ 6296 h 39976"/>
                <a:gd name="connsiteX7" fmla="*/ 44874 w 39976"/>
                <a:gd name="connsiteY7" fmla="*/ 10794 h 39976"/>
                <a:gd name="connsiteX8" fmla="*/ 10894 w 39976"/>
                <a:gd name="connsiteY8" fmla="*/ 44874 h 39976"/>
                <a:gd name="connsiteX9" fmla="*/ 6396 w 39976"/>
                <a:gd name="connsiteY9" fmla="*/ 467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6396" y="46773"/>
                  </a:moveTo>
                  <a:cubicBezTo>
                    <a:pt x="4598" y="46773"/>
                    <a:pt x="2998" y="46073"/>
                    <a:pt x="1799" y="44874"/>
                  </a:cubicBezTo>
                  <a:cubicBezTo>
                    <a:pt x="600" y="43674"/>
                    <a:pt x="0" y="42075"/>
                    <a:pt x="0" y="40376"/>
                  </a:cubicBezTo>
                  <a:cubicBezTo>
                    <a:pt x="0" y="38677"/>
                    <a:pt x="600" y="37078"/>
                    <a:pt x="1799" y="35779"/>
                  </a:cubicBezTo>
                  <a:lnTo>
                    <a:pt x="35879" y="1799"/>
                  </a:lnTo>
                  <a:cubicBezTo>
                    <a:pt x="38278" y="-600"/>
                    <a:pt x="42475" y="-600"/>
                    <a:pt x="44874" y="1799"/>
                  </a:cubicBezTo>
                  <a:cubicBezTo>
                    <a:pt x="46173" y="2998"/>
                    <a:pt x="46772" y="4597"/>
                    <a:pt x="46772" y="6296"/>
                  </a:cubicBezTo>
                  <a:cubicBezTo>
                    <a:pt x="46772" y="7995"/>
                    <a:pt x="46073" y="9595"/>
                    <a:pt x="44874" y="10794"/>
                  </a:cubicBezTo>
                  <a:lnTo>
                    <a:pt x="10894" y="44874"/>
                  </a:lnTo>
                  <a:cubicBezTo>
                    <a:pt x="9695" y="46073"/>
                    <a:pt x="8095" y="46773"/>
                    <a:pt x="6396" y="467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4453B9FB-70F8-481B-AB4D-784FF4EF2025}"/>
                </a:ext>
              </a:extLst>
            </p:cNvPr>
            <p:cNvSpPr/>
            <p:nvPr/>
          </p:nvSpPr>
          <p:spPr>
            <a:xfrm>
              <a:off x="6592626" y="5881969"/>
              <a:ext cx="39977" cy="39977"/>
            </a:xfrm>
            <a:custGeom>
              <a:avLst/>
              <a:gdLst>
                <a:gd name="connsiteX0" fmla="*/ 6396 w 39976"/>
                <a:gd name="connsiteY0" fmla="*/ 46772 h 39976"/>
                <a:gd name="connsiteX1" fmla="*/ 1799 w 39976"/>
                <a:gd name="connsiteY1" fmla="*/ 44874 h 39976"/>
                <a:gd name="connsiteX2" fmla="*/ 0 w 39976"/>
                <a:gd name="connsiteY2" fmla="*/ 40376 h 39976"/>
                <a:gd name="connsiteX3" fmla="*/ 1799 w 39976"/>
                <a:gd name="connsiteY3" fmla="*/ 35879 h 39976"/>
                <a:gd name="connsiteX4" fmla="*/ 35879 w 39976"/>
                <a:gd name="connsiteY4" fmla="*/ 1799 h 39976"/>
                <a:gd name="connsiteX5" fmla="*/ 44874 w 39976"/>
                <a:gd name="connsiteY5" fmla="*/ 1799 h 39976"/>
                <a:gd name="connsiteX6" fmla="*/ 44874 w 39976"/>
                <a:gd name="connsiteY6" fmla="*/ 10794 h 39976"/>
                <a:gd name="connsiteX7" fmla="*/ 10894 w 39976"/>
                <a:gd name="connsiteY7" fmla="*/ 44874 h 39976"/>
                <a:gd name="connsiteX8" fmla="*/ 6396 w 39976"/>
                <a:gd name="connsiteY8" fmla="*/ 4677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976" h="39976">
                  <a:moveTo>
                    <a:pt x="6396" y="46772"/>
                  </a:moveTo>
                  <a:cubicBezTo>
                    <a:pt x="4698" y="46772"/>
                    <a:pt x="2998" y="46073"/>
                    <a:pt x="1799" y="44874"/>
                  </a:cubicBezTo>
                  <a:cubicBezTo>
                    <a:pt x="600" y="43674"/>
                    <a:pt x="0" y="42075"/>
                    <a:pt x="0" y="40376"/>
                  </a:cubicBezTo>
                  <a:cubicBezTo>
                    <a:pt x="0" y="38677"/>
                    <a:pt x="600" y="37078"/>
                    <a:pt x="1799" y="35879"/>
                  </a:cubicBezTo>
                  <a:lnTo>
                    <a:pt x="35879" y="1799"/>
                  </a:lnTo>
                  <a:cubicBezTo>
                    <a:pt x="38278" y="-600"/>
                    <a:pt x="42475" y="-600"/>
                    <a:pt x="44874" y="1799"/>
                  </a:cubicBezTo>
                  <a:cubicBezTo>
                    <a:pt x="47372" y="4297"/>
                    <a:pt x="47372" y="8295"/>
                    <a:pt x="44874" y="10794"/>
                  </a:cubicBezTo>
                  <a:lnTo>
                    <a:pt x="10894" y="44874"/>
                  </a:lnTo>
                  <a:cubicBezTo>
                    <a:pt x="9695" y="46073"/>
                    <a:pt x="8095" y="46772"/>
                    <a:pt x="6396" y="4677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342EFAD1-FD53-4985-8556-CCDB0083C002}"/>
                </a:ext>
              </a:extLst>
            </p:cNvPr>
            <p:cNvSpPr/>
            <p:nvPr/>
          </p:nvSpPr>
          <p:spPr>
            <a:xfrm>
              <a:off x="6592626" y="5911451"/>
              <a:ext cx="39977" cy="39977"/>
            </a:xfrm>
            <a:custGeom>
              <a:avLst/>
              <a:gdLst>
                <a:gd name="connsiteX0" fmla="*/ 6396 w 39976"/>
                <a:gd name="connsiteY0" fmla="*/ 46773 h 39976"/>
                <a:gd name="connsiteX1" fmla="*/ 1799 w 39976"/>
                <a:gd name="connsiteY1" fmla="*/ 44874 h 39976"/>
                <a:gd name="connsiteX2" fmla="*/ 1799 w 39976"/>
                <a:gd name="connsiteY2" fmla="*/ 35879 h 39976"/>
                <a:gd name="connsiteX3" fmla="*/ 35879 w 39976"/>
                <a:gd name="connsiteY3" fmla="*/ 1799 h 39976"/>
                <a:gd name="connsiteX4" fmla="*/ 44874 w 39976"/>
                <a:gd name="connsiteY4" fmla="*/ 1799 h 39976"/>
                <a:gd name="connsiteX5" fmla="*/ 44874 w 39976"/>
                <a:gd name="connsiteY5" fmla="*/ 10894 h 39976"/>
                <a:gd name="connsiteX6" fmla="*/ 10894 w 39976"/>
                <a:gd name="connsiteY6" fmla="*/ 44874 h 39976"/>
                <a:gd name="connsiteX7" fmla="*/ 6396 w 39976"/>
                <a:gd name="connsiteY7" fmla="*/ 467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6" h="39976">
                  <a:moveTo>
                    <a:pt x="6396" y="46773"/>
                  </a:moveTo>
                  <a:cubicBezTo>
                    <a:pt x="4598" y="46773"/>
                    <a:pt x="2998" y="46173"/>
                    <a:pt x="1799" y="44874"/>
                  </a:cubicBezTo>
                  <a:cubicBezTo>
                    <a:pt x="-600" y="42375"/>
                    <a:pt x="-600" y="38378"/>
                    <a:pt x="1799" y="35879"/>
                  </a:cubicBezTo>
                  <a:lnTo>
                    <a:pt x="35879" y="1799"/>
                  </a:lnTo>
                  <a:cubicBezTo>
                    <a:pt x="38278" y="-600"/>
                    <a:pt x="42475" y="-600"/>
                    <a:pt x="44874" y="1799"/>
                  </a:cubicBezTo>
                  <a:cubicBezTo>
                    <a:pt x="47372" y="4298"/>
                    <a:pt x="47372" y="8395"/>
                    <a:pt x="44874" y="10894"/>
                  </a:cubicBezTo>
                  <a:lnTo>
                    <a:pt x="10894" y="44874"/>
                  </a:lnTo>
                  <a:cubicBezTo>
                    <a:pt x="9695" y="46173"/>
                    <a:pt x="8095" y="46773"/>
                    <a:pt x="6396" y="467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251682B8-15A3-42F2-847C-B5435E116E1D}"/>
                </a:ext>
              </a:extLst>
            </p:cNvPr>
            <p:cNvSpPr/>
            <p:nvPr/>
          </p:nvSpPr>
          <p:spPr>
            <a:xfrm>
              <a:off x="6592551" y="5940959"/>
              <a:ext cx="39977" cy="39977"/>
            </a:xfrm>
            <a:custGeom>
              <a:avLst/>
              <a:gdLst>
                <a:gd name="connsiteX0" fmla="*/ 6471 w 39976"/>
                <a:gd name="connsiteY0" fmla="*/ 46747 h 39976"/>
                <a:gd name="connsiteX1" fmla="*/ 1874 w 39976"/>
                <a:gd name="connsiteY1" fmla="*/ 44949 h 39976"/>
                <a:gd name="connsiteX2" fmla="*/ 1874 w 39976"/>
                <a:gd name="connsiteY2" fmla="*/ 35854 h 39976"/>
                <a:gd name="connsiteX3" fmla="*/ 35954 w 39976"/>
                <a:gd name="connsiteY3" fmla="*/ 1874 h 39976"/>
                <a:gd name="connsiteX4" fmla="*/ 44949 w 39976"/>
                <a:gd name="connsiteY4" fmla="*/ 1874 h 39976"/>
                <a:gd name="connsiteX5" fmla="*/ 46847 w 39976"/>
                <a:gd name="connsiteY5" fmla="*/ 6371 h 39976"/>
                <a:gd name="connsiteX6" fmla="*/ 44949 w 39976"/>
                <a:gd name="connsiteY6" fmla="*/ 10869 h 39976"/>
                <a:gd name="connsiteX7" fmla="*/ 10969 w 39976"/>
                <a:gd name="connsiteY7" fmla="*/ 44949 h 39976"/>
                <a:gd name="connsiteX8" fmla="*/ 6471 w 39976"/>
                <a:gd name="connsiteY8" fmla="*/ 46747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976" h="39976">
                  <a:moveTo>
                    <a:pt x="6471" y="46747"/>
                  </a:moveTo>
                  <a:cubicBezTo>
                    <a:pt x="4673" y="46747"/>
                    <a:pt x="3073" y="46148"/>
                    <a:pt x="1874" y="44949"/>
                  </a:cubicBezTo>
                  <a:cubicBezTo>
                    <a:pt x="-625" y="42450"/>
                    <a:pt x="-625" y="38352"/>
                    <a:pt x="1874" y="35854"/>
                  </a:cubicBezTo>
                  <a:lnTo>
                    <a:pt x="35954" y="1874"/>
                  </a:lnTo>
                  <a:cubicBezTo>
                    <a:pt x="38353" y="-625"/>
                    <a:pt x="42550" y="-625"/>
                    <a:pt x="44949" y="1874"/>
                  </a:cubicBezTo>
                  <a:cubicBezTo>
                    <a:pt x="46248" y="3073"/>
                    <a:pt x="46847" y="4672"/>
                    <a:pt x="46847" y="6371"/>
                  </a:cubicBezTo>
                  <a:cubicBezTo>
                    <a:pt x="46847" y="8070"/>
                    <a:pt x="46148" y="9669"/>
                    <a:pt x="44949" y="10869"/>
                  </a:cubicBezTo>
                  <a:lnTo>
                    <a:pt x="10969" y="44949"/>
                  </a:lnTo>
                  <a:cubicBezTo>
                    <a:pt x="9770" y="46148"/>
                    <a:pt x="8170" y="46747"/>
                    <a:pt x="6471" y="46747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388F641D-ABDF-4B89-AE11-3172854A476C}"/>
                </a:ext>
              </a:extLst>
            </p:cNvPr>
            <p:cNvSpPr/>
            <p:nvPr/>
          </p:nvSpPr>
          <p:spPr>
            <a:xfrm>
              <a:off x="6592617" y="5970517"/>
              <a:ext cx="39977" cy="39977"/>
            </a:xfrm>
            <a:custGeom>
              <a:avLst/>
              <a:gdLst>
                <a:gd name="connsiteX0" fmla="*/ 6406 w 39976"/>
                <a:gd name="connsiteY0" fmla="*/ 46773 h 39976"/>
                <a:gd name="connsiteX1" fmla="*/ 1808 w 39976"/>
                <a:gd name="connsiteY1" fmla="*/ 44874 h 39976"/>
                <a:gd name="connsiteX2" fmla="*/ 9 w 39976"/>
                <a:gd name="connsiteY2" fmla="*/ 40376 h 39976"/>
                <a:gd name="connsiteX3" fmla="*/ 1808 w 39976"/>
                <a:gd name="connsiteY3" fmla="*/ 35779 h 39976"/>
                <a:gd name="connsiteX4" fmla="*/ 35889 w 39976"/>
                <a:gd name="connsiteY4" fmla="*/ 1799 h 39976"/>
                <a:gd name="connsiteX5" fmla="*/ 44883 w 39976"/>
                <a:gd name="connsiteY5" fmla="*/ 1799 h 39976"/>
                <a:gd name="connsiteX6" fmla="*/ 46782 w 39976"/>
                <a:gd name="connsiteY6" fmla="*/ 6296 h 39976"/>
                <a:gd name="connsiteX7" fmla="*/ 44883 w 39976"/>
                <a:gd name="connsiteY7" fmla="*/ 10794 h 39976"/>
                <a:gd name="connsiteX8" fmla="*/ 10903 w 39976"/>
                <a:gd name="connsiteY8" fmla="*/ 44874 h 39976"/>
                <a:gd name="connsiteX9" fmla="*/ 6406 w 39976"/>
                <a:gd name="connsiteY9" fmla="*/ 467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6406" y="46773"/>
                  </a:moveTo>
                  <a:cubicBezTo>
                    <a:pt x="4707" y="46773"/>
                    <a:pt x="3008" y="46073"/>
                    <a:pt x="1808" y="44874"/>
                  </a:cubicBezTo>
                  <a:cubicBezTo>
                    <a:pt x="609" y="43675"/>
                    <a:pt x="-91" y="42075"/>
                    <a:pt x="9" y="40376"/>
                  </a:cubicBezTo>
                  <a:cubicBezTo>
                    <a:pt x="9" y="38577"/>
                    <a:pt x="609" y="36978"/>
                    <a:pt x="1808" y="35779"/>
                  </a:cubicBezTo>
                  <a:lnTo>
                    <a:pt x="35889" y="1799"/>
                  </a:lnTo>
                  <a:cubicBezTo>
                    <a:pt x="38287" y="-600"/>
                    <a:pt x="42484" y="-600"/>
                    <a:pt x="44883" y="1799"/>
                  </a:cubicBezTo>
                  <a:cubicBezTo>
                    <a:pt x="46082" y="2998"/>
                    <a:pt x="46782" y="4597"/>
                    <a:pt x="46782" y="6296"/>
                  </a:cubicBezTo>
                  <a:cubicBezTo>
                    <a:pt x="46782" y="7995"/>
                    <a:pt x="46182" y="9595"/>
                    <a:pt x="44883" y="10794"/>
                  </a:cubicBezTo>
                  <a:lnTo>
                    <a:pt x="10903" y="44874"/>
                  </a:lnTo>
                  <a:cubicBezTo>
                    <a:pt x="9704" y="46073"/>
                    <a:pt x="8105" y="46773"/>
                    <a:pt x="6406" y="467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A60DBDD-8F08-4CA3-9E39-7CA417CEF532}"/>
                </a:ext>
              </a:extLst>
            </p:cNvPr>
            <p:cNvSpPr/>
            <p:nvPr/>
          </p:nvSpPr>
          <p:spPr>
            <a:xfrm>
              <a:off x="6592551" y="5999999"/>
              <a:ext cx="39977" cy="39977"/>
            </a:xfrm>
            <a:custGeom>
              <a:avLst/>
              <a:gdLst>
                <a:gd name="connsiteX0" fmla="*/ 6471 w 39976"/>
                <a:gd name="connsiteY0" fmla="*/ 46772 h 39976"/>
                <a:gd name="connsiteX1" fmla="*/ 1874 w 39976"/>
                <a:gd name="connsiteY1" fmla="*/ 44874 h 39976"/>
                <a:gd name="connsiteX2" fmla="*/ 1874 w 39976"/>
                <a:gd name="connsiteY2" fmla="*/ 35879 h 39976"/>
                <a:gd name="connsiteX3" fmla="*/ 35954 w 39976"/>
                <a:gd name="connsiteY3" fmla="*/ 1799 h 39976"/>
                <a:gd name="connsiteX4" fmla="*/ 44949 w 39976"/>
                <a:gd name="connsiteY4" fmla="*/ 1799 h 39976"/>
                <a:gd name="connsiteX5" fmla="*/ 44949 w 39976"/>
                <a:gd name="connsiteY5" fmla="*/ 10794 h 39976"/>
                <a:gd name="connsiteX6" fmla="*/ 10969 w 39976"/>
                <a:gd name="connsiteY6" fmla="*/ 44874 h 39976"/>
                <a:gd name="connsiteX7" fmla="*/ 6471 w 39976"/>
                <a:gd name="connsiteY7" fmla="*/ 4677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6" h="39976">
                  <a:moveTo>
                    <a:pt x="6471" y="46772"/>
                  </a:moveTo>
                  <a:cubicBezTo>
                    <a:pt x="4773" y="46772"/>
                    <a:pt x="3073" y="46073"/>
                    <a:pt x="1874" y="44874"/>
                  </a:cubicBezTo>
                  <a:cubicBezTo>
                    <a:pt x="-625" y="42375"/>
                    <a:pt x="-625" y="38277"/>
                    <a:pt x="1874" y="35879"/>
                  </a:cubicBezTo>
                  <a:lnTo>
                    <a:pt x="35954" y="1799"/>
                  </a:lnTo>
                  <a:cubicBezTo>
                    <a:pt x="38353" y="-600"/>
                    <a:pt x="42550" y="-600"/>
                    <a:pt x="44949" y="1799"/>
                  </a:cubicBezTo>
                  <a:cubicBezTo>
                    <a:pt x="47447" y="4297"/>
                    <a:pt x="47447" y="8395"/>
                    <a:pt x="44949" y="10794"/>
                  </a:cubicBezTo>
                  <a:lnTo>
                    <a:pt x="10969" y="44874"/>
                  </a:lnTo>
                  <a:cubicBezTo>
                    <a:pt x="9770" y="46073"/>
                    <a:pt x="8170" y="46772"/>
                    <a:pt x="6471" y="4677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CFA8F04F-FA88-41AC-B4A6-4777B00C8011}"/>
                </a:ext>
              </a:extLst>
            </p:cNvPr>
            <p:cNvSpPr/>
            <p:nvPr/>
          </p:nvSpPr>
          <p:spPr>
            <a:xfrm>
              <a:off x="6592617" y="6029482"/>
              <a:ext cx="39977" cy="39977"/>
            </a:xfrm>
            <a:custGeom>
              <a:avLst/>
              <a:gdLst>
                <a:gd name="connsiteX0" fmla="*/ 6406 w 39976"/>
                <a:gd name="connsiteY0" fmla="*/ 46772 h 39976"/>
                <a:gd name="connsiteX1" fmla="*/ 1808 w 39976"/>
                <a:gd name="connsiteY1" fmla="*/ 44874 h 39976"/>
                <a:gd name="connsiteX2" fmla="*/ 9 w 39976"/>
                <a:gd name="connsiteY2" fmla="*/ 40376 h 39976"/>
                <a:gd name="connsiteX3" fmla="*/ 1808 w 39976"/>
                <a:gd name="connsiteY3" fmla="*/ 35879 h 39976"/>
                <a:gd name="connsiteX4" fmla="*/ 35889 w 39976"/>
                <a:gd name="connsiteY4" fmla="*/ 1799 h 39976"/>
                <a:gd name="connsiteX5" fmla="*/ 44883 w 39976"/>
                <a:gd name="connsiteY5" fmla="*/ 1799 h 39976"/>
                <a:gd name="connsiteX6" fmla="*/ 46782 w 39976"/>
                <a:gd name="connsiteY6" fmla="*/ 6296 h 39976"/>
                <a:gd name="connsiteX7" fmla="*/ 44883 w 39976"/>
                <a:gd name="connsiteY7" fmla="*/ 10894 h 39976"/>
                <a:gd name="connsiteX8" fmla="*/ 10903 w 39976"/>
                <a:gd name="connsiteY8" fmla="*/ 44874 h 39976"/>
                <a:gd name="connsiteX9" fmla="*/ 6406 w 39976"/>
                <a:gd name="connsiteY9" fmla="*/ 4677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6406" y="46772"/>
                  </a:moveTo>
                  <a:cubicBezTo>
                    <a:pt x="4707" y="46772"/>
                    <a:pt x="3008" y="46173"/>
                    <a:pt x="1808" y="44874"/>
                  </a:cubicBezTo>
                  <a:cubicBezTo>
                    <a:pt x="609" y="43674"/>
                    <a:pt x="-91" y="42075"/>
                    <a:pt x="9" y="40376"/>
                  </a:cubicBezTo>
                  <a:cubicBezTo>
                    <a:pt x="9" y="38677"/>
                    <a:pt x="609" y="37078"/>
                    <a:pt x="1808" y="35879"/>
                  </a:cubicBezTo>
                  <a:lnTo>
                    <a:pt x="35889" y="1799"/>
                  </a:lnTo>
                  <a:cubicBezTo>
                    <a:pt x="38287" y="-600"/>
                    <a:pt x="42484" y="-600"/>
                    <a:pt x="44883" y="1799"/>
                  </a:cubicBezTo>
                  <a:cubicBezTo>
                    <a:pt x="46182" y="2998"/>
                    <a:pt x="46782" y="4597"/>
                    <a:pt x="46782" y="6296"/>
                  </a:cubicBezTo>
                  <a:cubicBezTo>
                    <a:pt x="46782" y="7995"/>
                    <a:pt x="46182" y="9694"/>
                    <a:pt x="44883" y="10894"/>
                  </a:cubicBezTo>
                  <a:lnTo>
                    <a:pt x="10903" y="44874"/>
                  </a:lnTo>
                  <a:cubicBezTo>
                    <a:pt x="9704" y="46173"/>
                    <a:pt x="8105" y="46772"/>
                    <a:pt x="6406" y="4677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534501-F25E-4329-AABF-96557799476A}"/>
                </a:ext>
              </a:extLst>
            </p:cNvPr>
            <p:cNvSpPr/>
            <p:nvPr/>
          </p:nvSpPr>
          <p:spPr>
            <a:xfrm>
              <a:off x="6592551" y="6058965"/>
              <a:ext cx="39977" cy="39977"/>
            </a:xfrm>
            <a:custGeom>
              <a:avLst/>
              <a:gdLst>
                <a:gd name="connsiteX0" fmla="*/ 6471 w 39976"/>
                <a:gd name="connsiteY0" fmla="*/ 46772 h 39976"/>
                <a:gd name="connsiteX1" fmla="*/ 1874 w 39976"/>
                <a:gd name="connsiteY1" fmla="*/ 44974 h 39976"/>
                <a:gd name="connsiteX2" fmla="*/ 1874 w 39976"/>
                <a:gd name="connsiteY2" fmla="*/ 35879 h 39976"/>
                <a:gd name="connsiteX3" fmla="*/ 35954 w 39976"/>
                <a:gd name="connsiteY3" fmla="*/ 1799 h 39976"/>
                <a:gd name="connsiteX4" fmla="*/ 44949 w 39976"/>
                <a:gd name="connsiteY4" fmla="*/ 1799 h 39976"/>
                <a:gd name="connsiteX5" fmla="*/ 44949 w 39976"/>
                <a:gd name="connsiteY5" fmla="*/ 10894 h 39976"/>
                <a:gd name="connsiteX6" fmla="*/ 10969 w 39976"/>
                <a:gd name="connsiteY6" fmla="*/ 44974 h 39976"/>
                <a:gd name="connsiteX7" fmla="*/ 6471 w 39976"/>
                <a:gd name="connsiteY7" fmla="*/ 4677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6" h="39976">
                  <a:moveTo>
                    <a:pt x="6471" y="46772"/>
                  </a:moveTo>
                  <a:cubicBezTo>
                    <a:pt x="4773" y="46772"/>
                    <a:pt x="3073" y="46173"/>
                    <a:pt x="1874" y="44974"/>
                  </a:cubicBezTo>
                  <a:cubicBezTo>
                    <a:pt x="-625" y="42475"/>
                    <a:pt x="-625" y="38377"/>
                    <a:pt x="1874" y="35879"/>
                  </a:cubicBezTo>
                  <a:lnTo>
                    <a:pt x="35954" y="1799"/>
                  </a:lnTo>
                  <a:cubicBezTo>
                    <a:pt x="38353" y="-600"/>
                    <a:pt x="42550" y="-600"/>
                    <a:pt x="44949" y="1799"/>
                  </a:cubicBezTo>
                  <a:cubicBezTo>
                    <a:pt x="47447" y="4397"/>
                    <a:pt x="47447" y="8395"/>
                    <a:pt x="44949" y="10894"/>
                  </a:cubicBezTo>
                  <a:lnTo>
                    <a:pt x="10969" y="44974"/>
                  </a:lnTo>
                  <a:cubicBezTo>
                    <a:pt x="9770" y="46173"/>
                    <a:pt x="8170" y="46772"/>
                    <a:pt x="6471" y="4677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BDF7A2B0-264B-425F-B0CD-E699848A33D8}"/>
                </a:ext>
              </a:extLst>
            </p:cNvPr>
            <p:cNvSpPr/>
            <p:nvPr/>
          </p:nvSpPr>
          <p:spPr>
            <a:xfrm>
              <a:off x="6592626" y="6088510"/>
              <a:ext cx="39977" cy="39977"/>
            </a:xfrm>
            <a:custGeom>
              <a:avLst/>
              <a:gdLst>
                <a:gd name="connsiteX0" fmla="*/ 6396 w 39976"/>
                <a:gd name="connsiteY0" fmla="*/ 46810 h 39976"/>
                <a:gd name="connsiteX1" fmla="*/ 1799 w 39976"/>
                <a:gd name="connsiteY1" fmla="*/ 44911 h 39976"/>
                <a:gd name="connsiteX2" fmla="*/ 1799 w 39976"/>
                <a:gd name="connsiteY2" fmla="*/ 35817 h 39976"/>
                <a:gd name="connsiteX3" fmla="*/ 35879 w 39976"/>
                <a:gd name="connsiteY3" fmla="*/ 1837 h 39976"/>
                <a:gd name="connsiteX4" fmla="*/ 44874 w 39976"/>
                <a:gd name="connsiteY4" fmla="*/ 1837 h 39976"/>
                <a:gd name="connsiteX5" fmla="*/ 46772 w 39976"/>
                <a:gd name="connsiteY5" fmla="*/ 6334 h 39976"/>
                <a:gd name="connsiteX6" fmla="*/ 44874 w 39976"/>
                <a:gd name="connsiteY6" fmla="*/ 10831 h 39976"/>
                <a:gd name="connsiteX7" fmla="*/ 10894 w 39976"/>
                <a:gd name="connsiteY7" fmla="*/ 44911 h 39976"/>
                <a:gd name="connsiteX8" fmla="*/ 6396 w 39976"/>
                <a:gd name="connsiteY8" fmla="*/ 46810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976" h="39976">
                  <a:moveTo>
                    <a:pt x="6396" y="46810"/>
                  </a:moveTo>
                  <a:cubicBezTo>
                    <a:pt x="4698" y="46810"/>
                    <a:pt x="2998" y="46111"/>
                    <a:pt x="1799" y="44911"/>
                  </a:cubicBezTo>
                  <a:cubicBezTo>
                    <a:pt x="-600" y="42413"/>
                    <a:pt x="-600" y="38315"/>
                    <a:pt x="1799" y="35817"/>
                  </a:cubicBezTo>
                  <a:lnTo>
                    <a:pt x="35879" y="1837"/>
                  </a:lnTo>
                  <a:cubicBezTo>
                    <a:pt x="38278" y="-662"/>
                    <a:pt x="42475" y="-562"/>
                    <a:pt x="44874" y="1837"/>
                  </a:cubicBezTo>
                  <a:cubicBezTo>
                    <a:pt x="46173" y="3036"/>
                    <a:pt x="46772" y="4635"/>
                    <a:pt x="46772" y="6334"/>
                  </a:cubicBezTo>
                  <a:cubicBezTo>
                    <a:pt x="46772" y="8033"/>
                    <a:pt x="46173" y="9632"/>
                    <a:pt x="44874" y="10831"/>
                  </a:cubicBezTo>
                  <a:lnTo>
                    <a:pt x="10894" y="44911"/>
                  </a:lnTo>
                  <a:cubicBezTo>
                    <a:pt x="9695" y="46111"/>
                    <a:pt x="8095" y="46810"/>
                    <a:pt x="6396" y="4681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05106162-B450-4F51-9231-34CCE5371AF6}"/>
                </a:ext>
              </a:extLst>
            </p:cNvPr>
            <p:cNvSpPr/>
            <p:nvPr/>
          </p:nvSpPr>
          <p:spPr>
            <a:xfrm>
              <a:off x="6592617" y="6118030"/>
              <a:ext cx="39977" cy="39977"/>
            </a:xfrm>
            <a:custGeom>
              <a:avLst/>
              <a:gdLst>
                <a:gd name="connsiteX0" fmla="*/ 6406 w 39976"/>
                <a:gd name="connsiteY0" fmla="*/ 46772 h 39976"/>
                <a:gd name="connsiteX1" fmla="*/ 1808 w 39976"/>
                <a:gd name="connsiteY1" fmla="*/ 44874 h 39976"/>
                <a:gd name="connsiteX2" fmla="*/ 9 w 39976"/>
                <a:gd name="connsiteY2" fmla="*/ 40376 h 39976"/>
                <a:gd name="connsiteX3" fmla="*/ 1808 w 39976"/>
                <a:gd name="connsiteY3" fmla="*/ 35879 h 39976"/>
                <a:gd name="connsiteX4" fmla="*/ 35889 w 39976"/>
                <a:gd name="connsiteY4" fmla="*/ 1799 h 39976"/>
                <a:gd name="connsiteX5" fmla="*/ 44883 w 39976"/>
                <a:gd name="connsiteY5" fmla="*/ 1799 h 39976"/>
                <a:gd name="connsiteX6" fmla="*/ 46782 w 39976"/>
                <a:gd name="connsiteY6" fmla="*/ 6296 h 39976"/>
                <a:gd name="connsiteX7" fmla="*/ 44883 w 39976"/>
                <a:gd name="connsiteY7" fmla="*/ 10894 h 39976"/>
                <a:gd name="connsiteX8" fmla="*/ 10903 w 39976"/>
                <a:gd name="connsiteY8" fmla="*/ 44874 h 39976"/>
                <a:gd name="connsiteX9" fmla="*/ 6406 w 39976"/>
                <a:gd name="connsiteY9" fmla="*/ 4677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6406" y="46772"/>
                  </a:moveTo>
                  <a:cubicBezTo>
                    <a:pt x="4607" y="46772"/>
                    <a:pt x="3008" y="46073"/>
                    <a:pt x="1808" y="44874"/>
                  </a:cubicBezTo>
                  <a:cubicBezTo>
                    <a:pt x="609" y="43674"/>
                    <a:pt x="9" y="42075"/>
                    <a:pt x="9" y="40376"/>
                  </a:cubicBezTo>
                  <a:cubicBezTo>
                    <a:pt x="-91" y="38677"/>
                    <a:pt x="609" y="37078"/>
                    <a:pt x="1808" y="35879"/>
                  </a:cubicBezTo>
                  <a:lnTo>
                    <a:pt x="35889" y="1799"/>
                  </a:lnTo>
                  <a:cubicBezTo>
                    <a:pt x="38287" y="-600"/>
                    <a:pt x="42484" y="-600"/>
                    <a:pt x="44883" y="1799"/>
                  </a:cubicBezTo>
                  <a:cubicBezTo>
                    <a:pt x="46182" y="2998"/>
                    <a:pt x="46782" y="4597"/>
                    <a:pt x="46782" y="6296"/>
                  </a:cubicBezTo>
                  <a:cubicBezTo>
                    <a:pt x="46782" y="7995"/>
                    <a:pt x="46182" y="9594"/>
                    <a:pt x="44883" y="10894"/>
                  </a:cubicBezTo>
                  <a:lnTo>
                    <a:pt x="10903" y="44874"/>
                  </a:lnTo>
                  <a:cubicBezTo>
                    <a:pt x="9704" y="46073"/>
                    <a:pt x="8105" y="46772"/>
                    <a:pt x="6406" y="4677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ED9BE5E7-CA7E-4828-A938-DBE33C713C0A}"/>
                </a:ext>
              </a:extLst>
            </p:cNvPr>
            <p:cNvSpPr/>
            <p:nvPr/>
          </p:nvSpPr>
          <p:spPr>
            <a:xfrm>
              <a:off x="6592626" y="6147513"/>
              <a:ext cx="39977" cy="39977"/>
            </a:xfrm>
            <a:custGeom>
              <a:avLst/>
              <a:gdLst>
                <a:gd name="connsiteX0" fmla="*/ 6396 w 39976"/>
                <a:gd name="connsiteY0" fmla="*/ 46772 h 39976"/>
                <a:gd name="connsiteX1" fmla="*/ 1799 w 39976"/>
                <a:gd name="connsiteY1" fmla="*/ 44874 h 39976"/>
                <a:gd name="connsiteX2" fmla="*/ 0 w 39976"/>
                <a:gd name="connsiteY2" fmla="*/ 40376 h 39976"/>
                <a:gd name="connsiteX3" fmla="*/ 1799 w 39976"/>
                <a:gd name="connsiteY3" fmla="*/ 35879 h 39976"/>
                <a:gd name="connsiteX4" fmla="*/ 35879 w 39976"/>
                <a:gd name="connsiteY4" fmla="*/ 1799 h 39976"/>
                <a:gd name="connsiteX5" fmla="*/ 44874 w 39976"/>
                <a:gd name="connsiteY5" fmla="*/ 1799 h 39976"/>
                <a:gd name="connsiteX6" fmla="*/ 44874 w 39976"/>
                <a:gd name="connsiteY6" fmla="*/ 10894 h 39976"/>
                <a:gd name="connsiteX7" fmla="*/ 10894 w 39976"/>
                <a:gd name="connsiteY7" fmla="*/ 44874 h 39976"/>
                <a:gd name="connsiteX8" fmla="*/ 6396 w 39976"/>
                <a:gd name="connsiteY8" fmla="*/ 4677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976" h="39976">
                  <a:moveTo>
                    <a:pt x="6396" y="46772"/>
                  </a:moveTo>
                  <a:cubicBezTo>
                    <a:pt x="4698" y="46772"/>
                    <a:pt x="2998" y="46073"/>
                    <a:pt x="1799" y="44874"/>
                  </a:cubicBezTo>
                  <a:cubicBezTo>
                    <a:pt x="600" y="43674"/>
                    <a:pt x="0" y="42075"/>
                    <a:pt x="0" y="40376"/>
                  </a:cubicBezTo>
                  <a:cubicBezTo>
                    <a:pt x="0" y="38677"/>
                    <a:pt x="600" y="37078"/>
                    <a:pt x="1799" y="35879"/>
                  </a:cubicBezTo>
                  <a:lnTo>
                    <a:pt x="35879" y="1799"/>
                  </a:lnTo>
                  <a:cubicBezTo>
                    <a:pt x="38278" y="-600"/>
                    <a:pt x="42475" y="-600"/>
                    <a:pt x="44874" y="1799"/>
                  </a:cubicBezTo>
                  <a:cubicBezTo>
                    <a:pt x="47372" y="4297"/>
                    <a:pt x="47372" y="8395"/>
                    <a:pt x="44874" y="10894"/>
                  </a:cubicBezTo>
                  <a:lnTo>
                    <a:pt x="10894" y="44874"/>
                  </a:lnTo>
                  <a:cubicBezTo>
                    <a:pt x="9695" y="46073"/>
                    <a:pt x="8095" y="46772"/>
                    <a:pt x="6396" y="4677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E7F8D697-2786-46BD-8B6B-932E6814E133}"/>
                </a:ext>
              </a:extLst>
            </p:cNvPr>
            <p:cNvSpPr/>
            <p:nvPr/>
          </p:nvSpPr>
          <p:spPr>
            <a:xfrm>
              <a:off x="6592626" y="6176995"/>
              <a:ext cx="39977" cy="39977"/>
            </a:xfrm>
            <a:custGeom>
              <a:avLst/>
              <a:gdLst>
                <a:gd name="connsiteX0" fmla="*/ 6396 w 39976"/>
                <a:gd name="connsiteY0" fmla="*/ 46773 h 39976"/>
                <a:gd name="connsiteX1" fmla="*/ 1799 w 39976"/>
                <a:gd name="connsiteY1" fmla="*/ 44874 h 39976"/>
                <a:gd name="connsiteX2" fmla="*/ 0 w 39976"/>
                <a:gd name="connsiteY2" fmla="*/ 40376 h 39976"/>
                <a:gd name="connsiteX3" fmla="*/ 1799 w 39976"/>
                <a:gd name="connsiteY3" fmla="*/ 35879 h 39976"/>
                <a:gd name="connsiteX4" fmla="*/ 35879 w 39976"/>
                <a:gd name="connsiteY4" fmla="*/ 1799 h 39976"/>
                <a:gd name="connsiteX5" fmla="*/ 44874 w 39976"/>
                <a:gd name="connsiteY5" fmla="*/ 1799 h 39976"/>
                <a:gd name="connsiteX6" fmla="*/ 44874 w 39976"/>
                <a:gd name="connsiteY6" fmla="*/ 10893 h 39976"/>
                <a:gd name="connsiteX7" fmla="*/ 10894 w 39976"/>
                <a:gd name="connsiteY7" fmla="*/ 44874 h 39976"/>
                <a:gd name="connsiteX8" fmla="*/ 6396 w 39976"/>
                <a:gd name="connsiteY8" fmla="*/ 467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976" h="39976">
                  <a:moveTo>
                    <a:pt x="6396" y="46773"/>
                  </a:moveTo>
                  <a:cubicBezTo>
                    <a:pt x="4698" y="46773"/>
                    <a:pt x="2998" y="46173"/>
                    <a:pt x="1799" y="44874"/>
                  </a:cubicBezTo>
                  <a:cubicBezTo>
                    <a:pt x="600" y="43674"/>
                    <a:pt x="0" y="42075"/>
                    <a:pt x="0" y="40376"/>
                  </a:cubicBezTo>
                  <a:cubicBezTo>
                    <a:pt x="0" y="38677"/>
                    <a:pt x="600" y="37078"/>
                    <a:pt x="1799" y="35879"/>
                  </a:cubicBezTo>
                  <a:lnTo>
                    <a:pt x="35879" y="1799"/>
                  </a:lnTo>
                  <a:cubicBezTo>
                    <a:pt x="38278" y="-600"/>
                    <a:pt x="42475" y="-600"/>
                    <a:pt x="44874" y="1799"/>
                  </a:cubicBezTo>
                  <a:cubicBezTo>
                    <a:pt x="47372" y="4298"/>
                    <a:pt x="47372" y="8395"/>
                    <a:pt x="44874" y="10893"/>
                  </a:cubicBezTo>
                  <a:lnTo>
                    <a:pt x="10894" y="44874"/>
                  </a:lnTo>
                  <a:cubicBezTo>
                    <a:pt x="9695" y="46173"/>
                    <a:pt x="8095" y="46773"/>
                    <a:pt x="6396" y="467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C724B645-5657-4549-A00E-91D95495D777}"/>
                </a:ext>
              </a:extLst>
            </p:cNvPr>
            <p:cNvSpPr/>
            <p:nvPr/>
          </p:nvSpPr>
          <p:spPr>
            <a:xfrm>
              <a:off x="6592551" y="6206503"/>
              <a:ext cx="39977" cy="39977"/>
            </a:xfrm>
            <a:custGeom>
              <a:avLst/>
              <a:gdLst>
                <a:gd name="connsiteX0" fmla="*/ 6471 w 39976"/>
                <a:gd name="connsiteY0" fmla="*/ 46847 h 39976"/>
                <a:gd name="connsiteX1" fmla="*/ 1874 w 39976"/>
                <a:gd name="connsiteY1" fmla="*/ 44949 h 39976"/>
                <a:gd name="connsiteX2" fmla="*/ 1874 w 39976"/>
                <a:gd name="connsiteY2" fmla="*/ 35854 h 39976"/>
                <a:gd name="connsiteX3" fmla="*/ 35954 w 39976"/>
                <a:gd name="connsiteY3" fmla="*/ 1874 h 39976"/>
                <a:gd name="connsiteX4" fmla="*/ 44949 w 39976"/>
                <a:gd name="connsiteY4" fmla="*/ 1874 h 39976"/>
                <a:gd name="connsiteX5" fmla="*/ 44949 w 39976"/>
                <a:gd name="connsiteY5" fmla="*/ 10869 h 39976"/>
                <a:gd name="connsiteX6" fmla="*/ 10969 w 39976"/>
                <a:gd name="connsiteY6" fmla="*/ 44949 h 39976"/>
                <a:gd name="connsiteX7" fmla="*/ 6471 w 39976"/>
                <a:gd name="connsiteY7" fmla="*/ 46847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6" h="39976">
                  <a:moveTo>
                    <a:pt x="6471" y="46847"/>
                  </a:moveTo>
                  <a:cubicBezTo>
                    <a:pt x="4673" y="46847"/>
                    <a:pt x="3073" y="46148"/>
                    <a:pt x="1874" y="44949"/>
                  </a:cubicBezTo>
                  <a:cubicBezTo>
                    <a:pt x="-625" y="42450"/>
                    <a:pt x="-625" y="38352"/>
                    <a:pt x="1874" y="35854"/>
                  </a:cubicBezTo>
                  <a:lnTo>
                    <a:pt x="35954" y="1874"/>
                  </a:lnTo>
                  <a:cubicBezTo>
                    <a:pt x="38353" y="-625"/>
                    <a:pt x="42550" y="-625"/>
                    <a:pt x="44949" y="1874"/>
                  </a:cubicBezTo>
                  <a:cubicBezTo>
                    <a:pt x="47447" y="4372"/>
                    <a:pt x="47447" y="8370"/>
                    <a:pt x="44949" y="10869"/>
                  </a:cubicBezTo>
                  <a:lnTo>
                    <a:pt x="10969" y="44949"/>
                  </a:lnTo>
                  <a:cubicBezTo>
                    <a:pt x="9770" y="46148"/>
                    <a:pt x="8170" y="46847"/>
                    <a:pt x="6471" y="46847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4B769300-BF38-4F3D-A45C-3F8C5EDB3971}"/>
                </a:ext>
              </a:extLst>
            </p:cNvPr>
            <p:cNvSpPr/>
            <p:nvPr/>
          </p:nvSpPr>
          <p:spPr>
            <a:xfrm>
              <a:off x="6592551" y="6235961"/>
              <a:ext cx="39977" cy="39977"/>
            </a:xfrm>
            <a:custGeom>
              <a:avLst/>
              <a:gdLst>
                <a:gd name="connsiteX0" fmla="*/ 6471 w 39976"/>
                <a:gd name="connsiteY0" fmla="*/ 46872 h 39976"/>
                <a:gd name="connsiteX1" fmla="*/ 1874 w 39976"/>
                <a:gd name="connsiteY1" fmla="*/ 44974 h 39976"/>
                <a:gd name="connsiteX2" fmla="*/ 1874 w 39976"/>
                <a:gd name="connsiteY2" fmla="*/ 35979 h 39976"/>
                <a:gd name="connsiteX3" fmla="*/ 35954 w 39976"/>
                <a:gd name="connsiteY3" fmla="*/ 1899 h 39976"/>
                <a:gd name="connsiteX4" fmla="*/ 40451 w 39976"/>
                <a:gd name="connsiteY4" fmla="*/ 0 h 39976"/>
                <a:gd name="connsiteX5" fmla="*/ 40451 w 39976"/>
                <a:gd name="connsiteY5" fmla="*/ 0 h 39976"/>
                <a:gd name="connsiteX6" fmla="*/ 45049 w 39976"/>
                <a:gd name="connsiteY6" fmla="*/ 1899 h 39976"/>
                <a:gd name="connsiteX7" fmla="*/ 45049 w 39976"/>
                <a:gd name="connsiteY7" fmla="*/ 10994 h 39976"/>
                <a:gd name="connsiteX8" fmla="*/ 10969 w 39976"/>
                <a:gd name="connsiteY8" fmla="*/ 44974 h 39976"/>
                <a:gd name="connsiteX9" fmla="*/ 6471 w 39976"/>
                <a:gd name="connsiteY9" fmla="*/ 4687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6471" y="46872"/>
                  </a:moveTo>
                  <a:cubicBezTo>
                    <a:pt x="4673" y="46872"/>
                    <a:pt x="3073" y="46173"/>
                    <a:pt x="1874" y="44974"/>
                  </a:cubicBezTo>
                  <a:cubicBezTo>
                    <a:pt x="-625" y="42475"/>
                    <a:pt x="-625" y="38378"/>
                    <a:pt x="1874" y="35979"/>
                  </a:cubicBezTo>
                  <a:lnTo>
                    <a:pt x="35954" y="1899"/>
                  </a:lnTo>
                  <a:cubicBezTo>
                    <a:pt x="37153" y="700"/>
                    <a:pt x="38752" y="0"/>
                    <a:pt x="40451" y="0"/>
                  </a:cubicBezTo>
                  <a:lnTo>
                    <a:pt x="40451" y="0"/>
                  </a:lnTo>
                  <a:cubicBezTo>
                    <a:pt x="42151" y="0"/>
                    <a:pt x="43749" y="700"/>
                    <a:pt x="45049" y="1899"/>
                  </a:cubicBezTo>
                  <a:cubicBezTo>
                    <a:pt x="47447" y="4397"/>
                    <a:pt x="47447" y="8495"/>
                    <a:pt x="45049" y="10994"/>
                  </a:cubicBezTo>
                  <a:lnTo>
                    <a:pt x="10969" y="44974"/>
                  </a:lnTo>
                  <a:cubicBezTo>
                    <a:pt x="9770" y="46173"/>
                    <a:pt x="8170" y="46872"/>
                    <a:pt x="6471" y="4687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4" name="Group 973">
            <a:extLst>
              <a:ext uri="{FF2B5EF4-FFF2-40B4-BE49-F238E27FC236}">
                <a16:creationId xmlns:a16="http://schemas.microsoft.com/office/drawing/2014/main" id="{0AC5ACC1-6525-46CE-A8AA-641AFF5B66EE}"/>
              </a:ext>
            </a:extLst>
          </p:cNvPr>
          <p:cNvGrpSpPr/>
          <p:nvPr/>
        </p:nvGrpSpPr>
        <p:grpSpPr>
          <a:xfrm>
            <a:off x="7628817" y="5863768"/>
            <a:ext cx="511937" cy="439742"/>
            <a:chOff x="7628817" y="5863768"/>
            <a:chExt cx="511937" cy="439742"/>
          </a:xfrm>
          <a:solidFill>
            <a:srgbClr val="FFFFFF"/>
          </a:solidFill>
        </p:grpSpPr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614372D5-FBFF-4667-AC64-2E71E0BC21A0}"/>
                </a:ext>
              </a:extLst>
            </p:cNvPr>
            <p:cNvSpPr/>
            <p:nvPr/>
          </p:nvSpPr>
          <p:spPr>
            <a:xfrm>
              <a:off x="7628917" y="5863779"/>
              <a:ext cx="329806" cy="389771"/>
            </a:xfrm>
            <a:custGeom>
              <a:avLst/>
              <a:gdLst>
                <a:gd name="connsiteX0" fmla="*/ 6396 w 329806"/>
                <a:gd name="connsiteY0" fmla="*/ 398366 h 389770"/>
                <a:gd name="connsiteX1" fmla="*/ 0 w 329806"/>
                <a:gd name="connsiteY1" fmla="*/ 391970 h 389770"/>
                <a:gd name="connsiteX2" fmla="*/ 0 w 329806"/>
                <a:gd name="connsiteY2" fmla="*/ 6396 h 389770"/>
                <a:gd name="connsiteX3" fmla="*/ 6396 w 329806"/>
                <a:gd name="connsiteY3" fmla="*/ 0 h 389770"/>
                <a:gd name="connsiteX4" fmla="*/ 304721 w 329806"/>
                <a:gd name="connsiteY4" fmla="*/ 0 h 389770"/>
                <a:gd name="connsiteX5" fmla="*/ 332605 w 329806"/>
                <a:gd name="connsiteY5" fmla="*/ 27984 h 389770"/>
                <a:gd name="connsiteX6" fmla="*/ 332605 w 329806"/>
                <a:gd name="connsiteY6" fmla="*/ 29683 h 389770"/>
                <a:gd name="connsiteX7" fmla="*/ 326208 w 329806"/>
                <a:gd name="connsiteY7" fmla="*/ 36079 h 389770"/>
                <a:gd name="connsiteX8" fmla="*/ 319812 w 329806"/>
                <a:gd name="connsiteY8" fmla="*/ 29683 h 389770"/>
                <a:gd name="connsiteX9" fmla="*/ 319812 w 329806"/>
                <a:gd name="connsiteY9" fmla="*/ 27984 h 389770"/>
                <a:gd name="connsiteX10" fmla="*/ 304721 w 329806"/>
                <a:gd name="connsiteY10" fmla="*/ 12792 h 389770"/>
                <a:gd name="connsiteX11" fmla="*/ 12793 w 329806"/>
                <a:gd name="connsiteY11" fmla="*/ 12792 h 389770"/>
                <a:gd name="connsiteX12" fmla="*/ 12793 w 329806"/>
                <a:gd name="connsiteY12" fmla="*/ 392070 h 389770"/>
                <a:gd name="connsiteX13" fmla="*/ 6396 w 329806"/>
                <a:gd name="connsiteY13" fmla="*/ 398366 h 38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806" h="389770">
                  <a:moveTo>
                    <a:pt x="6396" y="398366"/>
                  </a:moveTo>
                  <a:cubicBezTo>
                    <a:pt x="2898" y="398366"/>
                    <a:pt x="0" y="395468"/>
                    <a:pt x="0" y="391970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304721" y="0"/>
                  </a:lnTo>
                  <a:cubicBezTo>
                    <a:pt x="320112" y="0"/>
                    <a:pt x="332605" y="12493"/>
                    <a:pt x="332605" y="27984"/>
                  </a:cubicBezTo>
                  <a:lnTo>
                    <a:pt x="332605" y="29683"/>
                  </a:lnTo>
                  <a:cubicBezTo>
                    <a:pt x="332605" y="33181"/>
                    <a:pt x="329706" y="36079"/>
                    <a:pt x="326208" y="36079"/>
                  </a:cubicBezTo>
                  <a:cubicBezTo>
                    <a:pt x="322710" y="36079"/>
                    <a:pt x="319812" y="33181"/>
                    <a:pt x="319812" y="29683"/>
                  </a:cubicBezTo>
                  <a:lnTo>
                    <a:pt x="319812" y="27984"/>
                  </a:lnTo>
                  <a:cubicBezTo>
                    <a:pt x="319812" y="19588"/>
                    <a:pt x="313016" y="12792"/>
                    <a:pt x="304721" y="12792"/>
                  </a:cubicBezTo>
                  <a:lnTo>
                    <a:pt x="12793" y="12792"/>
                  </a:lnTo>
                  <a:lnTo>
                    <a:pt x="12793" y="392070"/>
                  </a:lnTo>
                  <a:cubicBezTo>
                    <a:pt x="12793" y="395568"/>
                    <a:pt x="9894" y="398366"/>
                    <a:pt x="6396" y="39836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7B5F2E90-F0F1-4D33-AB59-5B99CA08103A}"/>
                </a:ext>
              </a:extLst>
            </p:cNvPr>
            <p:cNvSpPr/>
            <p:nvPr/>
          </p:nvSpPr>
          <p:spPr>
            <a:xfrm>
              <a:off x="7675890" y="5908553"/>
              <a:ext cx="329806" cy="389771"/>
            </a:xfrm>
            <a:custGeom>
              <a:avLst/>
              <a:gdLst>
                <a:gd name="connsiteX0" fmla="*/ 304721 w 329806"/>
                <a:gd name="connsiteY0" fmla="*/ 398466 h 389770"/>
                <a:gd name="connsiteX1" fmla="*/ 6396 w 329806"/>
                <a:gd name="connsiteY1" fmla="*/ 398466 h 389770"/>
                <a:gd name="connsiteX2" fmla="*/ 0 w 329806"/>
                <a:gd name="connsiteY2" fmla="*/ 392069 h 389770"/>
                <a:gd name="connsiteX3" fmla="*/ 0 w 329806"/>
                <a:gd name="connsiteY3" fmla="*/ 6396 h 389770"/>
                <a:gd name="connsiteX4" fmla="*/ 6396 w 329806"/>
                <a:gd name="connsiteY4" fmla="*/ 0 h 389770"/>
                <a:gd name="connsiteX5" fmla="*/ 304721 w 329806"/>
                <a:gd name="connsiteY5" fmla="*/ 0 h 389770"/>
                <a:gd name="connsiteX6" fmla="*/ 332604 w 329806"/>
                <a:gd name="connsiteY6" fmla="*/ 27884 h 389770"/>
                <a:gd name="connsiteX7" fmla="*/ 332604 w 329806"/>
                <a:gd name="connsiteY7" fmla="*/ 370482 h 389770"/>
                <a:gd name="connsiteX8" fmla="*/ 304721 w 329806"/>
                <a:gd name="connsiteY8" fmla="*/ 398466 h 389770"/>
                <a:gd name="connsiteX9" fmla="*/ 12792 w 329806"/>
                <a:gd name="connsiteY9" fmla="*/ 385673 h 389770"/>
                <a:gd name="connsiteX10" fmla="*/ 304721 w 329806"/>
                <a:gd name="connsiteY10" fmla="*/ 385673 h 389770"/>
                <a:gd name="connsiteX11" fmla="*/ 319812 w 329806"/>
                <a:gd name="connsiteY11" fmla="*/ 370582 h 389770"/>
                <a:gd name="connsiteX12" fmla="*/ 319812 w 329806"/>
                <a:gd name="connsiteY12" fmla="*/ 27983 h 389770"/>
                <a:gd name="connsiteX13" fmla="*/ 304721 w 329806"/>
                <a:gd name="connsiteY13" fmla="*/ 12893 h 389770"/>
                <a:gd name="connsiteX14" fmla="*/ 12792 w 329806"/>
                <a:gd name="connsiteY14" fmla="*/ 12893 h 389770"/>
                <a:gd name="connsiteX15" fmla="*/ 12792 w 329806"/>
                <a:gd name="connsiteY15" fmla="*/ 385673 h 38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9806" h="389770">
                  <a:moveTo>
                    <a:pt x="304721" y="398466"/>
                  </a:moveTo>
                  <a:lnTo>
                    <a:pt x="6396" y="398466"/>
                  </a:lnTo>
                  <a:cubicBezTo>
                    <a:pt x="2898" y="398466"/>
                    <a:pt x="0" y="395567"/>
                    <a:pt x="0" y="39206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304721" y="0"/>
                  </a:lnTo>
                  <a:cubicBezTo>
                    <a:pt x="320112" y="0"/>
                    <a:pt x="332604" y="12493"/>
                    <a:pt x="332604" y="27884"/>
                  </a:cubicBezTo>
                  <a:lnTo>
                    <a:pt x="332604" y="370482"/>
                  </a:lnTo>
                  <a:cubicBezTo>
                    <a:pt x="332604" y="385873"/>
                    <a:pt x="320112" y="398466"/>
                    <a:pt x="304721" y="398466"/>
                  </a:cubicBezTo>
                  <a:close/>
                  <a:moveTo>
                    <a:pt x="12792" y="385673"/>
                  </a:moveTo>
                  <a:lnTo>
                    <a:pt x="304721" y="385673"/>
                  </a:lnTo>
                  <a:cubicBezTo>
                    <a:pt x="313016" y="385673"/>
                    <a:pt x="319812" y="378877"/>
                    <a:pt x="319812" y="370582"/>
                  </a:cubicBezTo>
                  <a:lnTo>
                    <a:pt x="319812" y="27983"/>
                  </a:lnTo>
                  <a:cubicBezTo>
                    <a:pt x="319812" y="19688"/>
                    <a:pt x="313016" y="12893"/>
                    <a:pt x="304721" y="12893"/>
                  </a:cubicBezTo>
                  <a:lnTo>
                    <a:pt x="12792" y="12893"/>
                  </a:lnTo>
                  <a:lnTo>
                    <a:pt x="12792" y="3856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5AC9584A-B72B-4550-8E5B-714C099A936F}"/>
                </a:ext>
              </a:extLst>
            </p:cNvPr>
            <p:cNvSpPr/>
            <p:nvPr/>
          </p:nvSpPr>
          <p:spPr>
            <a:xfrm>
              <a:off x="7653303" y="5886966"/>
              <a:ext cx="309818" cy="29982"/>
            </a:xfrm>
            <a:custGeom>
              <a:avLst/>
              <a:gdLst>
                <a:gd name="connsiteX0" fmla="*/ 312517 w 309817"/>
                <a:gd name="connsiteY0" fmla="*/ 34380 h 29982"/>
                <a:gd name="connsiteX1" fmla="*/ 306120 w 309817"/>
                <a:gd name="connsiteY1" fmla="*/ 27983 h 29982"/>
                <a:gd name="connsiteX2" fmla="*/ 306120 w 309817"/>
                <a:gd name="connsiteY2" fmla="*/ 12792 h 29982"/>
                <a:gd name="connsiteX3" fmla="*/ 6396 w 309817"/>
                <a:gd name="connsiteY3" fmla="*/ 12792 h 29982"/>
                <a:gd name="connsiteX4" fmla="*/ 0 w 309817"/>
                <a:gd name="connsiteY4" fmla="*/ 6396 h 29982"/>
                <a:gd name="connsiteX5" fmla="*/ 6396 w 309817"/>
                <a:gd name="connsiteY5" fmla="*/ 0 h 29982"/>
                <a:gd name="connsiteX6" fmla="*/ 312517 w 309817"/>
                <a:gd name="connsiteY6" fmla="*/ 0 h 29982"/>
                <a:gd name="connsiteX7" fmla="*/ 318912 w 309817"/>
                <a:gd name="connsiteY7" fmla="*/ 6396 h 29982"/>
                <a:gd name="connsiteX8" fmla="*/ 318912 w 309817"/>
                <a:gd name="connsiteY8" fmla="*/ 27983 h 29982"/>
                <a:gd name="connsiteX9" fmla="*/ 312517 w 309817"/>
                <a:gd name="connsiteY9" fmla="*/ 34380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9817" h="29982">
                  <a:moveTo>
                    <a:pt x="312517" y="34380"/>
                  </a:moveTo>
                  <a:cubicBezTo>
                    <a:pt x="309018" y="34380"/>
                    <a:pt x="306120" y="31481"/>
                    <a:pt x="306120" y="27983"/>
                  </a:cubicBezTo>
                  <a:lnTo>
                    <a:pt x="306120" y="12792"/>
                  </a:ln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12517" y="0"/>
                  </a:lnTo>
                  <a:cubicBezTo>
                    <a:pt x="316014" y="0"/>
                    <a:pt x="318912" y="2898"/>
                    <a:pt x="318912" y="6396"/>
                  </a:cubicBezTo>
                  <a:lnTo>
                    <a:pt x="318912" y="27983"/>
                  </a:lnTo>
                  <a:cubicBezTo>
                    <a:pt x="318912" y="31481"/>
                    <a:pt x="316014" y="34380"/>
                    <a:pt x="312517" y="3438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89A0B1FF-CBC3-49EC-9A53-022B7A3200BD}"/>
                </a:ext>
              </a:extLst>
            </p:cNvPr>
            <p:cNvSpPr/>
            <p:nvPr/>
          </p:nvSpPr>
          <p:spPr>
            <a:xfrm>
              <a:off x="7742051" y="5974814"/>
              <a:ext cx="189888" cy="59965"/>
            </a:xfrm>
            <a:custGeom>
              <a:avLst/>
              <a:gdLst>
                <a:gd name="connsiteX0" fmla="*/ 191987 w 189888"/>
                <a:gd name="connsiteY0" fmla="*/ 64862 h 59964"/>
                <a:gd name="connsiteX1" fmla="*/ 6396 w 189888"/>
                <a:gd name="connsiteY1" fmla="*/ 64862 h 59964"/>
                <a:gd name="connsiteX2" fmla="*/ 0 w 189888"/>
                <a:gd name="connsiteY2" fmla="*/ 58465 h 59964"/>
                <a:gd name="connsiteX3" fmla="*/ 0 w 189888"/>
                <a:gd name="connsiteY3" fmla="*/ 6396 h 59964"/>
                <a:gd name="connsiteX4" fmla="*/ 6396 w 189888"/>
                <a:gd name="connsiteY4" fmla="*/ 0 h 59964"/>
                <a:gd name="connsiteX5" fmla="*/ 191987 w 189888"/>
                <a:gd name="connsiteY5" fmla="*/ 0 h 59964"/>
                <a:gd name="connsiteX6" fmla="*/ 198383 w 189888"/>
                <a:gd name="connsiteY6" fmla="*/ 6396 h 59964"/>
                <a:gd name="connsiteX7" fmla="*/ 198383 w 189888"/>
                <a:gd name="connsiteY7" fmla="*/ 58465 h 59964"/>
                <a:gd name="connsiteX8" fmla="*/ 191987 w 189888"/>
                <a:gd name="connsiteY8" fmla="*/ 64862 h 59964"/>
                <a:gd name="connsiteX9" fmla="*/ 12892 w 189888"/>
                <a:gd name="connsiteY9" fmla="*/ 52069 h 59964"/>
                <a:gd name="connsiteX10" fmla="*/ 185691 w 189888"/>
                <a:gd name="connsiteY10" fmla="*/ 52069 h 59964"/>
                <a:gd name="connsiteX11" fmla="*/ 185691 w 189888"/>
                <a:gd name="connsiteY11" fmla="*/ 12692 h 59964"/>
                <a:gd name="connsiteX12" fmla="*/ 12892 w 189888"/>
                <a:gd name="connsiteY12" fmla="*/ 12692 h 59964"/>
                <a:gd name="connsiteX13" fmla="*/ 12892 w 189888"/>
                <a:gd name="connsiteY13" fmla="*/ 52069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888" h="59964">
                  <a:moveTo>
                    <a:pt x="191987" y="64862"/>
                  </a:moveTo>
                  <a:lnTo>
                    <a:pt x="6396" y="64862"/>
                  </a:lnTo>
                  <a:cubicBezTo>
                    <a:pt x="2898" y="64862"/>
                    <a:pt x="0" y="61963"/>
                    <a:pt x="0" y="58465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191987" y="0"/>
                  </a:lnTo>
                  <a:cubicBezTo>
                    <a:pt x="195485" y="0"/>
                    <a:pt x="198383" y="2898"/>
                    <a:pt x="198383" y="6396"/>
                  </a:cubicBezTo>
                  <a:lnTo>
                    <a:pt x="198383" y="58465"/>
                  </a:lnTo>
                  <a:cubicBezTo>
                    <a:pt x="198383" y="61963"/>
                    <a:pt x="195585" y="64862"/>
                    <a:pt x="191987" y="64862"/>
                  </a:cubicBezTo>
                  <a:close/>
                  <a:moveTo>
                    <a:pt x="12892" y="52069"/>
                  </a:moveTo>
                  <a:lnTo>
                    <a:pt x="185691" y="52069"/>
                  </a:lnTo>
                  <a:lnTo>
                    <a:pt x="185691" y="12692"/>
                  </a:lnTo>
                  <a:lnTo>
                    <a:pt x="12892" y="12692"/>
                  </a:lnTo>
                  <a:lnTo>
                    <a:pt x="12892" y="52069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EAAA637B-1C21-4D5D-A03F-EA00A1B0A734}"/>
                </a:ext>
              </a:extLst>
            </p:cNvPr>
            <p:cNvSpPr/>
            <p:nvPr/>
          </p:nvSpPr>
          <p:spPr>
            <a:xfrm>
              <a:off x="7628817" y="5863768"/>
              <a:ext cx="49971" cy="439742"/>
            </a:xfrm>
            <a:custGeom>
              <a:avLst/>
              <a:gdLst>
                <a:gd name="connsiteX0" fmla="*/ 53469 w 49970"/>
                <a:gd name="connsiteY0" fmla="*/ 443251 h 439741"/>
                <a:gd name="connsiteX1" fmla="*/ 49072 w 49970"/>
                <a:gd name="connsiteY1" fmla="*/ 441452 h 439741"/>
                <a:gd name="connsiteX2" fmla="*/ 1999 w 49970"/>
                <a:gd name="connsiteY2" fmla="*/ 396679 h 439741"/>
                <a:gd name="connsiteX3" fmla="*/ 0 w 49970"/>
                <a:gd name="connsiteY3" fmla="*/ 392081 h 439741"/>
                <a:gd name="connsiteX4" fmla="*/ 0 w 49970"/>
                <a:gd name="connsiteY4" fmla="*/ 6408 h 439741"/>
                <a:gd name="connsiteX5" fmla="*/ 3898 w 49970"/>
                <a:gd name="connsiteY5" fmla="*/ 511 h 439741"/>
                <a:gd name="connsiteX6" fmla="*/ 10794 w 49970"/>
                <a:gd name="connsiteY6" fmla="*/ 1711 h 439741"/>
                <a:gd name="connsiteX7" fmla="*/ 57866 w 49970"/>
                <a:gd name="connsiteY7" fmla="*/ 46484 h 439741"/>
                <a:gd name="connsiteX8" fmla="*/ 59865 w 49970"/>
                <a:gd name="connsiteY8" fmla="*/ 51082 h 439741"/>
                <a:gd name="connsiteX9" fmla="*/ 59865 w 49970"/>
                <a:gd name="connsiteY9" fmla="*/ 436755 h 439741"/>
                <a:gd name="connsiteX10" fmla="*/ 55967 w 49970"/>
                <a:gd name="connsiteY10" fmla="*/ 442652 h 439741"/>
                <a:gd name="connsiteX11" fmla="*/ 53469 w 49970"/>
                <a:gd name="connsiteY11" fmla="*/ 443251 h 439741"/>
                <a:gd name="connsiteX12" fmla="*/ 12893 w 49970"/>
                <a:gd name="connsiteY12" fmla="*/ 389283 h 439741"/>
                <a:gd name="connsiteX13" fmla="*/ 47173 w 49970"/>
                <a:gd name="connsiteY13" fmla="*/ 421864 h 439741"/>
                <a:gd name="connsiteX14" fmla="*/ 47173 w 49970"/>
                <a:gd name="connsiteY14" fmla="*/ 53880 h 439741"/>
                <a:gd name="connsiteX15" fmla="*/ 12893 w 49970"/>
                <a:gd name="connsiteY15" fmla="*/ 21299 h 439741"/>
                <a:gd name="connsiteX16" fmla="*/ 12893 w 49970"/>
                <a:gd name="connsiteY16" fmla="*/ 389283 h 439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970" h="439741">
                  <a:moveTo>
                    <a:pt x="53469" y="443251"/>
                  </a:moveTo>
                  <a:cubicBezTo>
                    <a:pt x="51870" y="443251"/>
                    <a:pt x="50271" y="442652"/>
                    <a:pt x="49072" y="441452"/>
                  </a:cubicBezTo>
                  <a:lnTo>
                    <a:pt x="1999" y="396679"/>
                  </a:lnTo>
                  <a:cubicBezTo>
                    <a:pt x="700" y="395479"/>
                    <a:pt x="0" y="393780"/>
                    <a:pt x="0" y="392081"/>
                  </a:cubicBezTo>
                  <a:lnTo>
                    <a:pt x="0" y="6408"/>
                  </a:lnTo>
                  <a:cubicBezTo>
                    <a:pt x="0" y="3809"/>
                    <a:pt x="1499" y="1511"/>
                    <a:pt x="3898" y="511"/>
                  </a:cubicBezTo>
                  <a:cubicBezTo>
                    <a:pt x="6296" y="-488"/>
                    <a:pt x="8995" y="12"/>
                    <a:pt x="10794" y="1711"/>
                  </a:cubicBezTo>
                  <a:lnTo>
                    <a:pt x="57866" y="46484"/>
                  </a:lnTo>
                  <a:cubicBezTo>
                    <a:pt x="59165" y="47684"/>
                    <a:pt x="59865" y="49383"/>
                    <a:pt x="59865" y="51082"/>
                  </a:cubicBezTo>
                  <a:lnTo>
                    <a:pt x="59865" y="436755"/>
                  </a:lnTo>
                  <a:cubicBezTo>
                    <a:pt x="59865" y="439353"/>
                    <a:pt x="58366" y="441652"/>
                    <a:pt x="55967" y="442652"/>
                  </a:cubicBezTo>
                  <a:cubicBezTo>
                    <a:pt x="55268" y="443051"/>
                    <a:pt x="54368" y="443251"/>
                    <a:pt x="53469" y="443251"/>
                  </a:cubicBezTo>
                  <a:close/>
                  <a:moveTo>
                    <a:pt x="12893" y="389283"/>
                  </a:moveTo>
                  <a:lnTo>
                    <a:pt x="47173" y="421864"/>
                  </a:lnTo>
                  <a:lnTo>
                    <a:pt x="47173" y="53880"/>
                  </a:lnTo>
                  <a:lnTo>
                    <a:pt x="12893" y="21299"/>
                  </a:lnTo>
                  <a:lnTo>
                    <a:pt x="12893" y="38928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C4BA5ACB-1F8C-427F-8E26-98DA477FC6E2}"/>
                </a:ext>
              </a:extLst>
            </p:cNvPr>
            <p:cNvSpPr/>
            <p:nvPr/>
          </p:nvSpPr>
          <p:spPr>
            <a:xfrm>
              <a:off x="7743950" y="6068459"/>
              <a:ext cx="189888" cy="9994"/>
            </a:xfrm>
            <a:custGeom>
              <a:avLst/>
              <a:gdLst>
                <a:gd name="connsiteX0" fmla="*/ 190088 w 189888"/>
                <a:gd name="connsiteY0" fmla="*/ 12792 h 9994"/>
                <a:gd name="connsiteX1" fmla="*/ 6396 w 189888"/>
                <a:gd name="connsiteY1" fmla="*/ 12792 h 9994"/>
                <a:gd name="connsiteX2" fmla="*/ 0 w 189888"/>
                <a:gd name="connsiteY2" fmla="*/ 6396 h 9994"/>
                <a:gd name="connsiteX3" fmla="*/ 6396 w 189888"/>
                <a:gd name="connsiteY3" fmla="*/ 0 h 9994"/>
                <a:gd name="connsiteX4" fmla="*/ 190088 w 189888"/>
                <a:gd name="connsiteY4" fmla="*/ 0 h 9994"/>
                <a:gd name="connsiteX5" fmla="*/ 196484 w 189888"/>
                <a:gd name="connsiteY5" fmla="*/ 6396 h 9994"/>
                <a:gd name="connsiteX6" fmla="*/ 190088 w 189888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888" h="9994">
                  <a:moveTo>
                    <a:pt x="190088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0088" y="0"/>
                  </a:lnTo>
                  <a:cubicBezTo>
                    <a:pt x="193586" y="0"/>
                    <a:pt x="196484" y="2898"/>
                    <a:pt x="196484" y="6396"/>
                  </a:cubicBezTo>
                  <a:cubicBezTo>
                    <a:pt x="196484" y="9894"/>
                    <a:pt x="193686" y="12792"/>
                    <a:pt x="190088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39A7B5FF-A606-4BA9-A666-C6BB8999B8A9}"/>
                </a:ext>
              </a:extLst>
            </p:cNvPr>
            <p:cNvSpPr/>
            <p:nvPr/>
          </p:nvSpPr>
          <p:spPr>
            <a:xfrm>
              <a:off x="7743950" y="6101340"/>
              <a:ext cx="189888" cy="9994"/>
            </a:xfrm>
            <a:custGeom>
              <a:avLst/>
              <a:gdLst>
                <a:gd name="connsiteX0" fmla="*/ 190088 w 189888"/>
                <a:gd name="connsiteY0" fmla="*/ 12792 h 9994"/>
                <a:gd name="connsiteX1" fmla="*/ 6396 w 189888"/>
                <a:gd name="connsiteY1" fmla="*/ 12792 h 9994"/>
                <a:gd name="connsiteX2" fmla="*/ 0 w 189888"/>
                <a:gd name="connsiteY2" fmla="*/ 6396 h 9994"/>
                <a:gd name="connsiteX3" fmla="*/ 6396 w 189888"/>
                <a:gd name="connsiteY3" fmla="*/ 0 h 9994"/>
                <a:gd name="connsiteX4" fmla="*/ 190088 w 189888"/>
                <a:gd name="connsiteY4" fmla="*/ 0 h 9994"/>
                <a:gd name="connsiteX5" fmla="*/ 196484 w 189888"/>
                <a:gd name="connsiteY5" fmla="*/ 6396 h 9994"/>
                <a:gd name="connsiteX6" fmla="*/ 190088 w 189888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888" h="9994">
                  <a:moveTo>
                    <a:pt x="190088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0088" y="0"/>
                  </a:lnTo>
                  <a:cubicBezTo>
                    <a:pt x="193586" y="0"/>
                    <a:pt x="196484" y="2898"/>
                    <a:pt x="196484" y="6396"/>
                  </a:cubicBezTo>
                  <a:cubicBezTo>
                    <a:pt x="196484" y="9894"/>
                    <a:pt x="193686" y="12792"/>
                    <a:pt x="190088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1CC98067-58C9-41C5-8D49-3862AB0DA2CC}"/>
                </a:ext>
              </a:extLst>
            </p:cNvPr>
            <p:cNvSpPr/>
            <p:nvPr/>
          </p:nvSpPr>
          <p:spPr>
            <a:xfrm>
              <a:off x="7743950" y="6134321"/>
              <a:ext cx="189888" cy="9994"/>
            </a:xfrm>
            <a:custGeom>
              <a:avLst/>
              <a:gdLst>
                <a:gd name="connsiteX0" fmla="*/ 190088 w 189888"/>
                <a:gd name="connsiteY0" fmla="*/ 12792 h 9994"/>
                <a:gd name="connsiteX1" fmla="*/ 6396 w 189888"/>
                <a:gd name="connsiteY1" fmla="*/ 12792 h 9994"/>
                <a:gd name="connsiteX2" fmla="*/ 0 w 189888"/>
                <a:gd name="connsiteY2" fmla="*/ 6396 h 9994"/>
                <a:gd name="connsiteX3" fmla="*/ 6396 w 189888"/>
                <a:gd name="connsiteY3" fmla="*/ 0 h 9994"/>
                <a:gd name="connsiteX4" fmla="*/ 190088 w 189888"/>
                <a:gd name="connsiteY4" fmla="*/ 0 h 9994"/>
                <a:gd name="connsiteX5" fmla="*/ 196484 w 189888"/>
                <a:gd name="connsiteY5" fmla="*/ 6396 h 9994"/>
                <a:gd name="connsiteX6" fmla="*/ 190088 w 189888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888" h="9994">
                  <a:moveTo>
                    <a:pt x="190088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190088" y="0"/>
                  </a:lnTo>
                  <a:cubicBezTo>
                    <a:pt x="193586" y="0"/>
                    <a:pt x="196484" y="2898"/>
                    <a:pt x="196484" y="6396"/>
                  </a:cubicBezTo>
                  <a:cubicBezTo>
                    <a:pt x="196484" y="9894"/>
                    <a:pt x="193686" y="12792"/>
                    <a:pt x="190088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0F949ED2-304F-4940-AEB7-9369A561BC24}"/>
                </a:ext>
              </a:extLst>
            </p:cNvPr>
            <p:cNvSpPr/>
            <p:nvPr/>
          </p:nvSpPr>
          <p:spPr>
            <a:xfrm>
              <a:off x="8060264" y="5952228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16E44204-21E0-45B5-81CF-8ABE8851BA48}"/>
                </a:ext>
              </a:extLst>
            </p:cNvPr>
            <p:cNvSpPr/>
            <p:nvPr/>
          </p:nvSpPr>
          <p:spPr>
            <a:xfrm>
              <a:off x="8071557" y="5940934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3 w 9994"/>
                <a:gd name="connsiteY4" fmla="*/ 6396 h 29982"/>
                <a:gd name="connsiteX5" fmla="*/ 12793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9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28883"/>
                  </a:lnTo>
                  <a:cubicBezTo>
                    <a:pt x="12793" y="32481"/>
                    <a:pt x="9895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C53E7DBD-79FB-488A-98DF-775C40853B5A}"/>
                </a:ext>
              </a:extLst>
            </p:cNvPr>
            <p:cNvSpPr/>
            <p:nvPr/>
          </p:nvSpPr>
          <p:spPr>
            <a:xfrm>
              <a:off x="8084749" y="6013392"/>
              <a:ext cx="39977" cy="39977"/>
            </a:xfrm>
            <a:custGeom>
              <a:avLst/>
              <a:gdLst>
                <a:gd name="connsiteX0" fmla="*/ 21787 w 39976"/>
                <a:gd name="connsiteY0" fmla="*/ 43575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5 w 39976"/>
                <a:gd name="connsiteY3" fmla="*/ 21787 h 39976"/>
                <a:gd name="connsiteX4" fmla="*/ 21787 w 39976"/>
                <a:gd name="connsiteY4" fmla="*/ 43575 h 39976"/>
                <a:gd name="connsiteX5" fmla="*/ 21787 w 39976"/>
                <a:gd name="connsiteY5" fmla="*/ 12692 h 39976"/>
                <a:gd name="connsiteX6" fmla="*/ 12793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2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5"/>
                  </a:moveTo>
                  <a:cubicBezTo>
                    <a:pt x="9795" y="43575"/>
                    <a:pt x="0" y="33780"/>
                    <a:pt x="0" y="21787"/>
                  </a:cubicBezTo>
                  <a:cubicBezTo>
                    <a:pt x="0" y="9794"/>
                    <a:pt x="9795" y="0"/>
                    <a:pt x="21787" y="0"/>
                  </a:cubicBezTo>
                  <a:cubicBezTo>
                    <a:pt x="33780" y="0"/>
                    <a:pt x="43575" y="9794"/>
                    <a:pt x="43575" y="21787"/>
                  </a:cubicBezTo>
                  <a:cubicBezTo>
                    <a:pt x="43575" y="33780"/>
                    <a:pt x="33780" y="43575"/>
                    <a:pt x="21787" y="43575"/>
                  </a:cubicBezTo>
                  <a:close/>
                  <a:moveTo>
                    <a:pt x="21787" y="12692"/>
                  </a:moveTo>
                  <a:cubicBezTo>
                    <a:pt x="16790" y="12692"/>
                    <a:pt x="12793" y="16790"/>
                    <a:pt x="12793" y="21687"/>
                  </a:cubicBezTo>
                  <a:cubicBezTo>
                    <a:pt x="12793" y="26584"/>
                    <a:pt x="16890" y="30682"/>
                    <a:pt x="21787" y="30682"/>
                  </a:cubicBezTo>
                  <a:cubicBezTo>
                    <a:pt x="26685" y="30682"/>
                    <a:pt x="30782" y="26584"/>
                    <a:pt x="30782" y="21687"/>
                  </a:cubicBezTo>
                  <a:cubicBezTo>
                    <a:pt x="30782" y="16790"/>
                    <a:pt x="26784" y="12692"/>
                    <a:pt x="21787" y="126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8C58862A-40CB-48E9-8ABA-925FA0D5B2F5}"/>
                </a:ext>
              </a:extLst>
            </p:cNvPr>
            <p:cNvSpPr/>
            <p:nvPr/>
          </p:nvSpPr>
          <p:spPr>
            <a:xfrm>
              <a:off x="8026984" y="6103839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AA612F20-8408-403E-B757-C6D6DF6A0237}"/>
                </a:ext>
              </a:extLst>
            </p:cNvPr>
            <p:cNvSpPr/>
            <p:nvPr/>
          </p:nvSpPr>
          <p:spPr>
            <a:xfrm>
              <a:off x="8043474" y="6087248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3 w 9994"/>
                <a:gd name="connsiteY4" fmla="*/ 6396 h 39976"/>
                <a:gd name="connsiteX5" fmla="*/ 12793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9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5" y="0"/>
                    <a:pt x="12793" y="2898"/>
                    <a:pt x="12793" y="6396"/>
                  </a:cubicBezTo>
                  <a:lnTo>
                    <a:pt x="12793" y="39477"/>
                  </a:lnTo>
                  <a:cubicBezTo>
                    <a:pt x="12793" y="430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05BCA2FA-9D17-4F7B-BBBB-2F5BE43DD70D}"/>
                </a:ext>
              </a:extLst>
            </p:cNvPr>
            <p:cNvSpPr/>
            <p:nvPr/>
          </p:nvSpPr>
          <p:spPr>
            <a:xfrm>
              <a:off x="8080789" y="6136516"/>
              <a:ext cx="59965" cy="59965"/>
            </a:xfrm>
            <a:custGeom>
              <a:avLst/>
              <a:gdLst>
                <a:gd name="connsiteX0" fmla="*/ 30944 w 59964"/>
                <a:gd name="connsiteY0" fmla="*/ 62066 h 59964"/>
                <a:gd name="connsiteX1" fmla="*/ 13255 w 59964"/>
                <a:gd name="connsiteY1" fmla="*/ 56470 h 59964"/>
                <a:gd name="connsiteX2" fmla="*/ 462 w 59964"/>
                <a:gd name="connsiteY2" fmla="*/ 36482 h 59964"/>
                <a:gd name="connsiteX3" fmla="*/ 5559 w 59964"/>
                <a:gd name="connsiteY3" fmla="*/ 13295 h 59964"/>
                <a:gd name="connsiteX4" fmla="*/ 25548 w 59964"/>
                <a:gd name="connsiteY4" fmla="*/ 503 h 59964"/>
                <a:gd name="connsiteX5" fmla="*/ 48734 w 59964"/>
                <a:gd name="connsiteY5" fmla="*/ 5600 h 59964"/>
                <a:gd name="connsiteX6" fmla="*/ 61526 w 59964"/>
                <a:gd name="connsiteY6" fmla="*/ 25588 h 59964"/>
                <a:gd name="connsiteX7" fmla="*/ 56429 w 59964"/>
                <a:gd name="connsiteY7" fmla="*/ 48774 h 59964"/>
                <a:gd name="connsiteX8" fmla="*/ 36441 w 59964"/>
                <a:gd name="connsiteY8" fmla="*/ 61567 h 59964"/>
                <a:gd name="connsiteX9" fmla="*/ 30944 w 59964"/>
                <a:gd name="connsiteY9" fmla="*/ 62066 h 59964"/>
                <a:gd name="connsiteX10" fmla="*/ 31044 w 59964"/>
                <a:gd name="connsiteY10" fmla="*/ 12796 h 59964"/>
                <a:gd name="connsiteX11" fmla="*/ 27846 w 59964"/>
                <a:gd name="connsiteY11" fmla="*/ 13095 h 59964"/>
                <a:gd name="connsiteX12" fmla="*/ 16153 w 59964"/>
                <a:gd name="connsiteY12" fmla="*/ 20591 h 59964"/>
                <a:gd name="connsiteX13" fmla="*/ 13155 w 59964"/>
                <a:gd name="connsiteY13" fmla="*/ 34183 h 59964"/>
                <a:gd name="connsiteX14" fmla="*/ 20651 w 59964"/>
                <a:gd name="connsiteY14" fmla="*/ 45876 h 59964"/>
                <a:gd name="connsiteX15" fmla="*/ 34243 w 59964"/>
                <a:gd name="connsiteY15" fmla="*/ 48874 h 59964"/>
                <a:gd name="connsiteX16" fmla="*/ 45936 w 59964"/>
                <a:gd name="connsiteY16" fmla="*/ 41379 h 59964"/>
                <a:gd name="connsiteX17" fmla="*/ 48934 w 59964"/>
                <a:gd name="connsiteY17" fmla="*/ 27787 h 59964"/>
                <a:gd name="connsiteX18" fmla="*/ 41438 w 59964"/>
                <a:gd name="connsiteY18" fmla="*/ 16093 h 59964"/>
                <a:gd name="connsiteX19" fmla="*/ 31044 w 59964"/>
                <a:gd name="connsiteY19" fmla="*/ 12796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9964" h="59964">
                  <a:moveTo>
                    <a:pt x="30944" y="62066"/>
                  </a:moveTo>
                  <a:cubicBezTo>
                    <a:pt x="24648" y="62066"/>
                    <a:pt x="18552" y="60168"/>
                    <a:pt x="13255" y="56470"/>
                  </a:cubicBezTo>
                  <a:cubicBezTo>
                    <a:pt x="6459" y="51773"/>
                    <a:pt x="1961" y="44577"/>
                    <a:pt x="462" y="36482"/>
                  </a:cubicBezTo>
                  <a:cubicBezTo>
                    <a:pt x="-937" y="28286"/>
                    <a:pt x="862" y="20091"/>
                    <a:pt x="5559" y="13295"/>
                  </a:cubicBezTo>
                  <a:cubicBezTo>
                    <a:pt x="10256" y="6499"/>
                    <a:pt x="17352" y="2002"/>
                    <a:pt x="25548" y="503"/>
                  </a:cubicBezTo>
                  <a:cubicBezTo>
                    <a:pt x="33743" y="-996"/>
                    <a:pt x="41938" y="902"/>
                    <a:pt x="48734" y="5600"/>
                  </a:cubicBezTo>
                  <a:cubicBezTo>
                    <a:pt x="55530" y="10297"/>
                    <a:pt x="60028" y="17393"/>
                    <a:pt x="61526" y="25588"/>
                  </a:cubicBezTo>
                  <a:cubicBezTo>
                    <a:pt x="62926" y="33683"/>
                    <a:pt x="61127" y="41978"/>
                    <a:pt x="56429" y="48774"/>
                  </a:cubicBezTo>
                  <a:cubicBezTo>
                    <a:pt x="51732" y="55570"/>
                    <a:pt x="44636" y="60068"/>
                    <a:pt x="36441" y="61567"/>
                  </a:cubicBezTo>
                  <a:cubicBezTo>
                    <a:pt x="34542" y="61867"/>
                    <a:pt x="32743" y="62066"/>
                    <a:pt x="30944" y="62066"/>
                  </a:cubicBezTo>
                  <a:close/>
                  <a:moveTo>
                    <a:pt x="31044" y="12796"/>
                  </a:moveTo>
                  <a:cubicBezTo>
                    <a:pt x="29945" y="12796"/>
                    <a:pt x="28945" y="12896"/>
                    <a:pt x="27846" y="13095"/>
                  </a:cubicBezTo>
                  <a:cubicBezTo>
                    <a:pt x="23049" y="13895"/>
                    <a:pt x="18851" y="16593"/>
                    <a:pt x="16153" y="20591"/>
                  </a:cubicBezTo>
                  <a:cubicBezTo>
                    <a:pt x="13355" y="24589"/>
                    <a:pt x="12255" y="29386"/>
                    <a:pt x="13155" y="34183"/>
                  </a:cubicBezTo>
                  <a:cubicBezTo>
                    <a:pt x="13954" y="38980"/>
                    <a:pt x="16653" y="43178"/>
                    <a:pt x="20651" y="45876"/>
                  </a:cubicBezTo>
                  <a:cubicBezTo>
                    <a:pt x="24648" y="48674"/>
                    <a:pt x="29445" y="49674"/>
                    <a:pt x="34243" y="48874"/>
                  </a:cubicBezTo>
                  <a:cubicBezTo>
                    <a:pt x="39040" y="48075"/>
                    <a:pt x="43237" y="45376"/>
                    <a:pt x="45936" y="41379"/>
                  </a:cubicBezTo>
                  <a:cubicBezTo>
                    <a:pt x="48734" y="37381"/>
                    <a:pt x="49733" y="32584"/>
                    <a:pt x="48934" y="27787"/>
                  </a:cubicBezTo>
                  <a:cubicBezTo>
                    <a:pt x="48135" y="22989"/>
                    <a:pt x="45436" y="18792"/>
                    <a:pt x="41438" y="16093"/>
                  </a:cubicBezTo>
                  <a:cubicBezTo>
                    <a:pt x="38340" y="13995"/>
                    <a:pt x="34742" y="12796"/>
                    <a:pt x="31044" y="1279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DFDD52C8-FA30-4436-862A-5E4F5986BAFF}"/>
                </a:ext>
              </a:extLst>
            </p:cNvPr>
            <p:cNvSpPr/>
            <p:nvPr/>
          </p:nvSpPr>
          <p:spPr>
            <a:xfrm>
              <a:off x="8074181" y="6223593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5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9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4" y="28058"/>
                    <a:pt x="17765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9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8058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73E0189-9D3B-410E-AD9F-6E1E9D7E2364}"/>
                </a:ext>
              </a:extLst>
            </p:cNvPr>
            <p:cNvSpPr/>
            <p:nvPr/>
          </p:nvSpPr>
          <p:spPr>
            <a:xfrm>
              <a:off x="8074181" y="6223593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5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9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3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5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9" y="26759"/>
                  </a:lnTo>
                  <a:cubicBezTo>
                    <a:pt x="9570" y="28058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5" name="Group 974">
            <a:extLst>
              <a:ext uri="{FF2B5EF4-FFF2-40B4-BE49-F238E27FC236}">
                <a16:creationId xmlns:a16="http://schemas.microsoft.com/office/drawing/2014/main" id="{81740E84-19E9-478F-8AE6-46324431431A}"/>
              </a:ext>
            </a:extLst>
          </p:cNvPr>
          <p:cNvGrpSpPr/>
          <p:nvPr/>
        </p:nvGrpSpPr>
        <p:grpSpPr>
          <a:xfrm>
            <a:off x="8769547" y="5908553"/>
            <a:ext cx="528907" cy="389771"/>
            <a:chOff x="8769547" y="5908553"/>
            <a:chExt cx="528907" cy="389771"/>
          </a:xfrm>
          <a:solidFill>
            <a:srgbClr val="FFFFFF"/>
          </a:solidFill>
        </p:grpSpPr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DACB491A-A1FF-46A2-BAD0-2F34602DB5EB}"/>
                </a:ext>
              </a:extLst>
            </p:cNvPr>
            <p:cNvSpPr/>
            <p:nvPr/>
          </p:nvSpPr>
          <p:spPr>
            <a:xfrm>
              <a:off x="8835708" y="5908553"/>
              <a:ext cx="329806" cy="389771"/>
            </a:xfrm>
            <a:custGeom>
              <a:avLst/>
              <a:gdLst>
                <a:gd name="connsiteX0" fmla="*/ 304721 w 329806"/>
                <a:gd name="connsiteY0" fmla="*/ 398466 h 389770"/>
                <a:gd name="connsiteX1" fmla="*/ 6396 w 329806"/>
                <a:gd name="connsiteY1" fmla="*/ 398466 h 389770"/>
                <a:gd name="connsiteX2" fmla="*/ 0 w 329806"/>
                <a:gd name="connsiteY2" fmla="*/ 392069 h 389770"/>
                <a:gd name="connsiteX3" fmla="*/ 0 w 329806"/>
                <a:gd name="connsiteY3" fmla="*/ 6396 h 389770"/>
                <a:gd name="connsiteX4" fmla="*/ 6396 w 329806"/>
                <a:gd name="connsiteY4" fmla="*/ 0 h 389770"/>
                <a:gd name="connsiteX5" fmla="*/ 304721 w 329806"/>
                <a:gd name="connsiteY5" fmla="*/ 0 h 389770"/>
                <a:gd name="connsiteX6" fmla="*/ 332605 w 329806"/>
                <a:gd name="connsiteY6" fmla="*/ 27884 h 389770"/>
                <a:gd name="connsiteX7" fmla="*/ 332605 w 329806"/>
                <a:gd name="connsiteY7" fmla="*/ 370482 h 389770"/>
                <a:gd name="connsiteX8" fmla="*/ 304721 w 329806"/>
                <a:gd name="connsiteY8" fmla="*/ 398466 h 389770"/>
                <a:gd name="connsiteX9" fmla="*/ 12892 w 329806"/>
                <a:gd name="connsiteY9" fmla="*/ 385673 h 389770"/>
                <a:gd name="connsiteX10" fmla="*/ 304821 w 329806"/>
                <a:gd name="connsiteY10" fmla="*/ 385673 h 389770"/>
                <a:gd name="connsiteX11" fmla="*/ 319912 w 329806"/>
                <a:gd name="connsiteY11" fmla="*/ 370582 h 389770"/>
                <a:gd name="connsiteX12" fmla="*/ 319912 w 329806"/>
                <a:gd name="connsiteY12" fmla="*/ 27983 h 389770"/>
                <a:gd name="connsiteX13" fmla="*/ 304821 w 329806"/>
                <a:gd name="connsiteY13" fmla="*/ 12893 h 389770"/>
                <a:gd name="connsiteX14" fmla="*/ 12892 w 329806"/>
                <a:gd name="connsiteY14" fmla="*/ 12893 h 389770"/>
                <a:gd name="connsiteX15" fmla="*/ 12892 w 329806"/>
                <a:gd name="connsiteY15" fmla="*/ 385673 h 38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9806" h="389770">
                  <a:moveTo>
                    <a:pt x="304721" y="398466"/>
                  </a:moveTo>
                  <a:lnTo>
                    <a:pt x="6396" y="398466"/>
                  </a:lnTo>
                  <a:cubicBezTo>
                    <a:pt x="2898" y="398466"/>
                    <a:pt x="0" y="395567"/>
                    <a:pt x="0" y="39206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304721" y="0"/>
                  </a:lnTo>
                  <a:cubicBezTo>
                    <a:pt x="320112" y="0"/>
                    <a:pt x="332605" y="12493"/>
                    <a:pt x="332605" y="27884"/>
                  </a:cubicBezTo>
                  <a:lnTo>
                    <a:pt x="332605" y="370482"/>
                  </a:lnTo>
                  <a:cubicBezTo>
                    <a:pt x="332704" y="385873"/>
                    <a:pt x="320112" y="398466"/>
                    <a:pt x="304721" y="398466"/>
                  </a:cubicBezTo>
                  <a:close/>
                  <a:moveTo>
                    <a:pt x="12892" y="385673"/>
                  </a:moveTo>
                  <a:lnTo>
                    <a:pt x="304821" y="385673"/>
                  </a:lnTo>
                  <a:cubicBezTo>
                    <a:pt x="313116" y="385673"/>
                    <a:pt x="319912" y="378877"/>
                    <a:pt x="319912" y="370582"/>
                  </a:cubicBezTo>
                  <a:lnTo>
                    <a:pt x="319912" y="27983"/>
                  </a:lnTo>
                  <a:cubicBezTo>
                    <a:pt x="319912" y="19688"/>
                    <a:pt x="313116" y="12893"/>
                    <a:pt x="304821" y="12893"/>
                  </a:cubicBezTo>
                  <a:lnTo>
                    <a:pt x="12892" y="12893"/>
                  </a:lnTo>
                  <a:lnTo>
                    <a:pt x="12892" y="3856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49E32E13-07B9-4103-88ED-DE7C0CF375F8}"/>
                </a:ext>
              </a:extLst>
            </p:cNvPr>
            <p:cNvSpPr/>
            <p:nvPr/>
          </p:nvSpPr>
          <p:spPr>
            <a:xfrm>
              <a:off x="8769547" y="5908553"/>
              <a:ext cx="69959" cy="389771"/>
            </a:xfrm>
            <a:custGeom>
              <a:avLst/>
              <a:gdLst>
                <a:gd name="connsiteX0" fmla="*/ 72657 w 69958"/>
                <a:gd name="connsiteY0" fmla="*/ 398466 h 389770"/>
                <a:gd name="connsiteX1" fmla="*/ 6396 w 69958"/>
                <a:gd name="connsiteY1" fmla="*/ 398466 h 389770"/>
                <a:gd name="connsiteX2" fmla="*/ 0 w 69958"/>
                <a:gd name="connsiteY2" fmla="*/ 392069 h 389770"/>
                <a:gd name="connsiteX3" fmla="*/ 0 w 69958"/>
                <a:gd name="connsiteY3" fmla="*/ 6396 h 389770"/>
                <a:gd name="connsiteX4" fmla="*/ 6396 w 69958"/>
                <a:gd name="connsiteY4" fmla="*/ 0 h 389770"/>
                <a:gd name="connsiteX5" fmla="*/ 72657 w 69958"/>
                <a:gd name="connsiteY5" fmla="*/ 0 h 389770"/>
                <a:gd name="connsiteX6" fmla="*/ 79053 w 69958"/>
                <a:gd name="connsiteY6" fmla="*/ 6396 h 389770"/>
                <a:gd name="connsiteX7" fmla="*/ 79053 w 69958"/>
                <a:gd name="connsiteY7" fmla="*/ 392069 h 389770"/>
                <a:gd name="connsiteX8" fmla="*/ 72657 w 69958"/>
                <a:gd name="connsiteY8" fmla="*/ 398466 h 389770"/>
                <a:gd name="connsiteX9" fmla="*/ 12792 w 69958"/>
                <a:gd name="connsiteY9" fmla="*/ 385673 h 389770"/>
                <a:gd name="connsiteX10" fmla="*/ 66261 w 69958"/>
                <a:gd name="connsiteY10" fmla="*/ 385673 h 389770"/>
                <a:gd name="connsiteX11" fmla="*/ 66261 w 69958"/>
                <a:gd name="connsiteY11" fmla="*/ 12792 h 389770"/>
                <a:gd name="connsiteX12" fmla="*/ 12792 w 69958"/>
                <a:gd name="connsiteY12" fmla="*/ 12792 h 389770"/>
                <a:gd name="connsiteX13" fmla="*/ 12792 w 69958"/>
                <a:gd name="connsiteY13" fmla="*/ 385673 h 389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9958" h="389770">
                  <a:moveTo>
                    <a:pt x="72657" y="398466"/>
                  </a:moveTo>
                  <a:lnTo>
                    <a:pt x="6396" y="398466"/>
                  </a:lnTo>
                  <a:cubicBezTo>
                    <a:pt x="2898" y="398466"/>
                    <a:pt x="0" y="395567"/>
                    <a:pt x="0" y="39206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72657" y="0"/>
                  </a:lnTo>
                  <a:cubicBezTo>
                    <a:pt x="76155" y="0"/>
                    <a:pt x="79053" y="2898"/>
                    <a:pt x="79053" y="6396"/>
                  </a:cubicBezTo>
                  <a:lnTo>
                    <a:pt x="79053" y="392069"/>
                  </a:lnTo>
                  <a:cubicBezTo>
                    <a:pt x="79053" y="395567"/>
                    <a:pt x="76155" y="398466"/>
                    <a:pt x="72657" y="398466"/>
                  </a:cubicBezTo>
                  <a:close/>
                  <a:moveTo>
                    <a:pt x="12792" y="385673"/>
                  </a:moveTo>
                  <a:lnTo>
                    <a:pt x="66261" y="385673"/>
                  </a:lnTo>
                  <a:lnTo>
                    <a:pt x="66261" y="12792"/>
                  </a:lnTo>
                  <a:lnTo>
                    <a:pt x="12792" y="12792"/>
                  </a:lnTo>
                  <a:lnTo>
                    <a:pt x="12792" y="385673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FFCA699F-004C-4683-9084-EE211F8D44C9}"/>
                </a:ext>
              </a:extLst>
            </p:cNvPr>
            <p:cNvSpPr/>
            <p:nvPr/>
          </p:nvSpPr>
          <p:spPr>
            <a:xfrm>
              <a:off x="8802628" y="5975814"/>
              <a:ext cx="9994" cy="89947"/>
            </a:xfrm>
            <a:custGeom>
              <a:avLst/>
              <a:gdLst>
                <a:gd name="connsiteX0" fmla="*/ 6396 w 9994"/>
                <a:gd name="connsiteY0" fmla="*/ 93245 h 89947"/>
                <a:gd name="connsiteX1" fmla="*/ 0 w 9994"/>
                <a:gd name="connsiteY1" fmla="*/ 86849 h 89947"/>
                <a:gd name="connsiteX2" fmla="*/ 0 w 9994"/>
                <a:gd name="connsiteY2" fmla="*/ 6396 h 89947"/>
                <a:gd name="connsiteX3" fmla="*/ 6396 w 9994"/>
                <a:gd name="connsiteY3" fmla="*/ 0 h 89947"/>
                <a:gd name="connsiteX4" fmla="*/ 12793 w 9994"/>
                <a:gd name="connsiteY4" fmla="*/ 6396 h 89947"/>
                <a:gd name="connsiteX5" fmla="*/ 12793 w 9994"/>
                <a:gd name="connsiteY5" fmla="*/ 86849 h 89947"/>
                <a:gd name="connsiteX6" fmla="*/ 6396 w 9994"/>
                <a:gd name="connsiteY6" fmla="*/ 93245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89947">
                  <a:moveTo>
                    <a:pt x="6396" y="93245"/>
                  </a:moveTo>
                  <a:cubicBezTo>
                    <a:pt x="2898" y="93245"/>
                    <a:pt x="0" y="90347"/>
                    <a:pt x="0" y="8684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86849"/>
                  </a:lnTo>
                  <a:cubicBezTo>
                    <a:pt x="12793" y="90347"/>
                    <a:pt x="9994" y="93245"/>
                    <a:pt x="6396" y="9324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99F94A55-14D7-461C-89F8-5BEBE7B18564}"/>
                </a:ext>
              </a:extLst>
            </p:cNvPr>
            <p:cNvSpPr/>
            <p:nvPr/>
          </p:nvSpPr>
          <p:spPr>
            <a:xfrm>
              <a:off x="8802628" y="6146513"/>
              <a:ext cx="9994" cy="89947"/>
            </a:xfrm>
            <a:custGeom>
              <a:avLst/>
              <a:gdLst>
                <a:gd name="connsiteX0" fmla="*/ 6396 w 9994"/>
                <a:gd name="connsiteY0" fmla="*/ 93245 h 89947"/>
                <a:gd name="connsiteX1" fmla="*/ 0 w 9994"/>
                <a:gd name="connsiteY1" fmla="*/ 86849 h 89947"/>
                <a:gd name="connsiteX2" fmla="*/ 0 w 9994"/>
                <a:gd name="connsiteY2" fmla="*/ 6396 h 89947"/>
                <a:gd name="connsiteX3" fmla="*/ 6396 w 9994"/>
                <a:gd name="connsiteY3" fmla="*/ 0 h 89947"/>
                <a:gd name="connsiteX4" fmla="*/ 12793 w 9994"/>
                <a:gd name="connsiteY4" fmla="*/ 6396 h 89947"/>
                <a:gd name="connsiteX5" fmla="*/ 12793 w 9994"/>
                <a:gd name="connsiteY5" fmla="*/ 86849 h 89947"/>
                <a:gd name="connsiteX6" fmla="*/ 6396 w 9994"/>
                <a:gd name="connsiteY6" fmla="*/ 93245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89947">
                  <a:moveTo>
                    <a:pt x="6396" y="93245"/>
                  </a:moveTo>
                  <a:cubicBezTo>
                    <a:pt x="2898" y="93245"/>
                    <a:pt x="0" y="90347"/>
                    <a:pt x="0" y="86849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86849"/>
                  </a:lnTo>
                  <a:cubicBezTo>
                    <a:pt x="12793" y="90347"/>
                    <a:pt x="9994" y="93245"/>
                    <a:pt x="6396" y="9324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3B3E212A-E676-4F9B-8D83-30DD23206DD5}"/>
                </a:ext>
              </a:extLst>
            </p:cNvPr>
            <p:cNvSpPr/>
            <p:nvPr/>
          </p:nvSpPr>
          <p:spPr>
            <a:xfrm>
              <a:off x="8898771" y="5975814"/>
              <a:ext cx="199883" cy="59965"/>
            </a:xfrm>
            <a:custGeom>
              <a:avLst/>
              <a:gdLst>
                <a:gd name="connsiteX0" fmla="*/ 200282 w 199882"/>
                <a:gd name="connsiteY0" fmla="*/ 65362 h 59964"/>
                <a:gd name="connsiteX1" fmla="*/ 6396 w 199882"/>
                <a:gd name="connsiteY1" fmla="*/ 65362 h 59964"/>
                <a:gd name="connsiteX2" fmla="*/ 0 w 199882"/>
                <a:gd name="connsiteY2" fmla="*/ 58966 h 59964"/>
                <a:gd name="connsiteX3" fmla="*/ 0 w 199882"/>
                <a:gd name="connsiteY3" fmla="*/ 6396 h 59964"/>
                <a:gd name="connsiteX4" fmla="*/ 6396 w 199882"/>
                <a:gd name="connsiteY4" fmla="*/ 0 h 59964"/>
                <a:gd name="connsiteX5" fmla="*/ 200282 w 199882"/>
                <a:gd name="connsiteY5" fmla="*/ 0 h 59964"/>
                <a:gd name="connsiteX6" fmla="*/ 206678 w 199882"/>
                <a:gd name="connsiteY6" fmla="*/ 6396 h 59964"/>
                <a:gd name="connsiteX7" fmla="*/ 206678 w 199882"/>
                <a:gd name="connsiteY7" fmla="*/ 58966 h 59964"/>
                <a:gd name="connsiteX8" fmla="*/ 200282 w 199882"/>
                <a:gd name="connsiteY8" fmla="*/ 65362 h 59964"/>
                <a:gd name="connsiteX9" fmla="*/ 12793 w 199882"/>
                <a:gd name="connsiteY9" fmla="*/ 52569 h 59964"/>
                <a:gd name="connsiteX10" fmla="*/ 193886 w 199882"/>
                <a:gd name="connsiteY10" fmla="*/ 52569 h 59964"/>
                <a:gd name="connsiteX11" fmla="*/ 193886 w 199882"/>
                <a:gd name="connsiteY11" fmla="*/ 12792 h 59964"/>
                <a:gd name="connsiteX12" fmla="*/ 12793 w 199882"/>
                <a:gd name="connsiteY12" fmla="*/ 12792 h 59964"/>
                <a:gd name="connsiteX13" fmla="*/ 12793 w 199882"/>
                <a:gd name="connsiteY13" fmla="*/ 52569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882" h="59964">
                  <a:moveTo>
                    <a:pt x="200282" y="65362"/>
                  </a:moveTo>
                  <a:lnTo>
                    <a:pt x="6396" y="65362"/>
                  </a:lnTo>
                  <a:cubicBezTo>
                    <a:pt x="2898" y="65362"/>
                    <a:pt x="0" y="62463"/>
                    <a:pt x="0" y="58966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200282" y="0"/>
                  </a:lnTo>
                  <a:cubicBezTo>
                    <a:pt x="203780" y="0"/>
                    <a:pt x="206678" y="2898"/>
                    <a:pt x="206678" y="6396"/>
                  </a:cubicBezTo>
                  <a:lnTo>
                    <a:pt x="206678" y="58966"/>
                  </a:lnTo>
                  <a:cubicBezTo>
                    <a:pt x="206678" y="62463"/>
                    <a:pt x="203780" y="65362"/>
                    <a:pt x="200282" y="65362"/>
                  </a:cubicBezTo>
                  <a:close/>
                  <a:moveTo>
                    <a:pt x="12793" y="52569"/>
                  </a:moveTo>
                  <a:lnTo>
                    <a:pt x="193886" y="52569"/>
                  </a:lnTo>
                  <a:lnTo>
                    <a:pt x="193886" y="12792"/>
                  </a:lnTo>
                  <a:lnTo>
                    <a:pt x="12793" y="12792"/>
                  </a:lnTo>
                  <a:lnTo>
                    <a:pt x="12793" y="52569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BE4758BE-A18F-4240-8E12-F39F22A2E060}"/>
                </a:ext>
              </a:extLst>
            </p:cNvPr>
            <p:cNvSpPr/>
            <p:nvPr/>
          </p:nvSpPr>
          <p:spPr>
            <a:xfrm>
              <a:off x="9217984" y="5965020"/>
              <a:ext cx="29982" cy="9994"/>
            </a:xfrm>
            <a:custGeom>
              <a:avLst/>
              <a:gdLst>
                <a:gd name="connsiteX0" fmla="*/ 28883 w 29982"/>
                <a:gd name="connsiteY0" fmla="*/ 12792 h 9994"/>
                <a:gd name="connsiteX1" fmla="*/ 6396 w 29982"/>
                <a:gd name="connsiteY1" fmla="*/ 12792 h 9994"/>
                <a:gd name="connsiteX2" fmla="*/ 0 w 29982"/>
                <a:gd name="connsiteY2" fmla="*/ 6396 h 9994"/>
                <a:gd name="connsiteX3" fmla="*/ 6396 w 29982"/>
                <a:gd name="connsiteY3" fmla="*/ 0 h 9994"/>
                <a:gd name="connsiteX4" fmla="*/ 28883 w 29982"/>
                <a:gd name="connsiteY4" fmla="*/ 0 h 9994"/>
                <a:gd name="connsiteX5" fmla="*/ 35280 w 29982"/>
                <a:gd name="connsiteY5" fmla="*/ 6396 h 9994"/>
                <a:gd name="connsiteX6" fmla="*/ 28883 w 29982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982" h="9994">
                  <a:moveTo>
                    <a:pt x="28883" y="12792"/>
                  </a:moveTo>
                  <a:lnTo>
                    <a:pt x="6396" y="12792"/>
                  </a:lnTo>
                  <a:cubicBezTo>
                    <a:pt x="2898" y="12792"/>
                    <a:pt x="0" y="9894"/>
                    <a:pt x="0" y="6396"/>
                  </a:cubicBezTo>
                  <a:cubicBezTo>
                    <a:pt x="0" y="2898"/>
                    <a:pt x="2898" y="0"/>
                    <a:pt x="6396" y="0"/>
                  </a:cubicBezTo>
                  <a:lnTo>
                    <a:pt x="28883" y="0"/>
                  </a:lnTo>
                  <a:cubicBezTo>
                    <a:pt x="32381" y="0"/>
                    <a:pt x="35280" y="2898"/>
                    <a:pt x="35280" y="6396"/>
                  </a:cubicBezTo>
                  <a:cubicBezTo>
                    <a:pt x="35280" y="9894"/>
                    <a:pt x="32481" y="12792"/>
                    <a:pt x="28883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ED58C8DC-15B5-49A2-8285-3F8928348BD4}"/>
                </a:ext>
              </a:extLst>
            </p:cNvPr>
            <p:cNvSpPr/>
            <p:nvPr/>
          </p:nvSpPr>
          <p:spPr>
            <a:xfrm>
              <a:off x="9229277" y="5953727"/>
              <a:ext cx="9994" cy="29982"/>
            </a:xfrm>
            <a:custGeom>
              <a:avLst/>
              <a:gdLst>
                <a:gd name="connsiteX0" fmla="*/ 6396 w 9994"/>
                <a:gd name="connsiteY0" fmla="*/ 35279 h 29982"/>
                <a:gd name="connsiteX1" fmla="*/ 0 w 9994"/>
                <a:gd name="connsiteY1" fmla="*/ 28883 h 29982"/>
                <a:gd name="connsiteX2" fmla="*/ 0 w 9994"/>
                <a:gd name="connsiteY2" fmla="*/ 6396 h 29982"/>
                <a:gd name="connsiteX3" fmla="*/ 6396 w 9994"/>
                <a:gd name="connsiteY3" fmla="*/ 0 h 29982"/>
                <a:gd name="connsiteX4" fmla="*/ 12792 w 9994"/>
                <a:gd name="connsiteY4" fmla="*/ 6396 h 29982"/>
                <a:gd name="connsiteX5" fmla="*/ 12792 w 9994"/>
                <a:gd name="connsiteY5" fmla="*/ 28883 h 29982"/>
                <a:gd name="connsiteX6" fmla="*/ 6396 w 9994"/>
                <a:gd name="connsiteY6" fmla="*/ 35279 h 29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29982">
                  <a:moveTo>
                    <a:pt x="6396" y="35279"/>
                  </a:moveTo>
                  <a:cubicBezTo>
                    <a:pt x="2898" y="35279"/>
                    <a:pt x="0" y="32381"/>
                    <a:pt x="0" y="28883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28883"/>
                  </a:lnTo>
                  <a:cubicBezTo>
                    <a:pt x="12792" y="32481"/>
                    <a:pt x="9894" y="35279"/>
                    <a:pt x="6396" y="3527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F290D234-3E94-45B4-A600-3B67F84D0CEA}"/>
                </a:ext>
              </a:extLst>
            </p:cNvPr>
            <p:cNvSpPr/>
            <p:nvPr/>
          </p:nvSpPr>
          <p:spPr>
            <a:xfrm>
              <a:off x="9242469" y="6026184"/>
              <a:ext cx="39977" cy="39977"/>
            </a:xfrm>
            <a:custGeom>
              <a:avLst/>
              <a:gdLst>
                <a:gd name="connsiteX0" fmla="*/ 21787 w 39976"/>
                <a:gd name="connsiteY0" fmla="*/ 43575 h 39976"/>
                <a:gd name="connsiteX1" fmla="*/ 0 w 39976"/>
                <a:gd name="connsiteY1" fmla="*/ 21787 h 39976"/>
                <a:gd name="connsiteX2" fmla="*/ 21787 w 39976"/>
                <a:gd name="connsiteY2" fmla="*/ 0 h 39976"/>
                <a:gd name="connsiteX3" fmla="*/ 43574 w 39976"/>
                <a:gd name="connsiteY3" fmla="*/ 21787 h 39976"/>
                <a:gd name="connsiteX4" fmla="*/ 21787 w 39976"/>
                <a:gd name="connsiteY4" fmla="*/ 43575 h 39976"/>
                <a:gd name="connsiteX5" fmla="*/ 21787 w 39976"/>
                <a:gd name="connsiteY5" fmla="*/ 12693 h 39976"/>
                <a:gd name="connsiteX6" fmla="*/ 12792 w 39976"/>
                <a:gd name="connsiteY6" fmla="*/ 21687 h 39976"/>
                <a:gd name="connsiteX7" fmla="*/ 21787 w 39976"/>
                <a:gd name="connsiteY7" fmla="*/ 30682 h 39976"/>
                <a:gd name="connsiteX8" fmla="*/ 30782 w 39976"/>
                <a:gd name="connsiteY8" fmla="*/ 21687 h 39976"/>
                <a:gd name="connsiteX9" fmla="*/ 21787 w 39976"/>
                <a:gd name="connsiteY9" fmla="*/ 1269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976" h="39976">
                  <a:moveTo>
                    <a:pt x="21787" y="43575"/>
                  </a:moveTo>
                  <a:cubicBezTo>
                    <a:pt x="9794" y="43575"/>
                    <a:pt x="0" y="33780"/>
                    <a:pt x="0" y="21787"/>
                  </a:cubicBezTo>
                  <a:cubicBezTo>
                    <a:pt x="0" y="9794"/>
                    <a:pt x="9794" y="0"/>
                    <a:pt x="21787" y="0"/>
                  </a:cubicBezTo>
                  <a:cubicBezTo>
                    <a:pt x="33780" y="0"/>
                    <a:pt x="43574" y="9794"/>
                    <a:pt x="43574" y="21787"/>
                  </a:cubicBezTo>
                  <a:cubicBezTo>
                    <a:pt x="43574" y="33780"/>
                    <a:pt x="33780" y="43575"/>
                    <a:pt x="21787" y="43575"/>
                  </a:cubicBezTo>
                  <a:close/>
                  <a:moveTo>
                    <a:pt x="21787" y="12693"/>
                  </a:moveTo>
                  <a:cubicBezTo>
                    <a:pt x="16790" y="12693"/>
                    <a:pt x="12792" y="16790"/>
                    <a:pt x="12792" y="21687"/>
                  </a:cubicBezTo>
                  <a:cubicBezTo>
                    <a:pt x="12792" y="26584"/>
                    <a:pt x="16890" y="30682"/>
                    <a:pt x="21787" y="30682"/>
                  </a:cubicBezTo>
                  <a:cubicBezTo>
                    <a:pt x="26784" y="30682"/>
                    <a:pt x="30782" y="26584"/>
                    <a:pt x="30782" y="21687"/>
                  </a:cubicBezTo>
                  <a:cubicBezTo>
                    <a:pt x="30782" y="16790"/>
                    <a:pt x="26784" y="12693"/>
                    <a:pt x="21787" y="1269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F4400E4E-035D-4191-B336-0C5F03541A49}"/>
                </a:ext>
              </a:extLst>
            </p:cNvPr>
            <p:cNvSpPr/>
            <p:nvPr/>
          </p:nvSpPr>
          <p:spPr>
            <a:xfrm>
              <a:off x="9184703" y="6116531"/>
              <a:ext cx="39977" cy="9994"/>
            </a:xfrm>
            <a:custGeom>
              <a:avLst/>
              <a:gdLst>
                <a:gd name="connsiteX0" fmla="*/ 39477 w 39976"/>
                <a:gd name="connsiteY0" fmla="*/ 12792 h 9994"/>
                <a:gd name="connsiteX1" fmla="*/ 6396 w 39976"/>
                <a:gd name="connsiteY1" fmla="*/ 12792 h 9994"/>
                <a:gd name="connsiteX2" fmla="*/ 0 w 39976"/>
                <a:gd name="connsiteY2" fmla="*/ 6396 h 9994"/>
                <a:gd name="connsiteX3" fmla="*/ 6396 w 39976"/>
                <a:gd name="connsiteY3" fmla="*/ 0 h 9994"/>
                <a:gd name="connsiteX4" fmla="*/ 39477 w 39976"/>
                <a:gd name="connsiteY4" fmla="*/ 0 h 9994"/>
                <a:gd name="connsiteX5" fmla="*/ 45873 w 39976"/>
                <a:gd name="connsiteY5" fmla="*/ 6396 h 9994"/>
                <a:gd name="connsiteX6" fmla="*/ 39477 w 39976"/>
                <a:gd name="connsiteY6" fmla="*/ 12792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976" h="9994">
                  <a:moveTo>
                    <a:pt x="39477" y="12792"/>
                  </a:moveTo>
                  <a:lnTo>
                    <a:pt x="6396" y="12792"/>
                  </a:ln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lnTo>
                    <a:pt x="39477" y="0"/>
                  </a:lnTo>
                  <a:cubicBezTo>
                    <a:pt x="42975" y="0"/>
                    <a:pt x="45873" y="2898"/>
                    <a:pt x="45873" y="6396"/>
                  </a:cubicBezTo>
                  <a:cubicBezTo>
                    <a:pt x="45873" y="9894"/>
                    <a:pt x="42975" y="12792"/>
                    <a:pt x="39477" y="12792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AAE312D-9ED4-4641-88AC-4ACA70693651}"/>
                </a:ext>
              </a:extLst>
            </p:cNvPr>
            <p:cNvSpPr/>
            <p:nvPr/>
          </p:nvSpPr>
          <p:spPr>
            <a:xfrm>
              <a:off x="9201193" y="6100041"/>
              <a:ext cx="9994" cy="39977"/>
            </a:xfrm>
            <a:custGeom>
              <a:avLst/>
              <a:gdLst>
                <a:gd name="connsiteX0" fmla="*/ 6396 w 9994"/>
                <a:gd name="connsiteY0" fmla="*/ 45873 h 39976"/>
                <a:gd name="connsiteX1" fmla="*/ 0 w 9994"/>
                <a:gd name="connsiteY1" fmla="*/ 39477 h 39976"/>
                <a:gd name="connsiteX2" fmla="*/ 0 w 9994"/>
                <a:gd name="connsiteY2" fmla="*/ 6396 h 39976"/>
                <a:gd name="connsiteX3" fmla="*/ 6396 w 9994"/>
                <a:gd name="connsiteY3" fmla="*/ 0 h 39976"/>
                <a:gd name="connsiteX4" fmla="*/ 12792 w 9994"/>
                <a:gd name="connsiteY4" fmla="*/ 6396 h 39976"/>
                <a:gd name="connsiteX5" fmla="*/ 12792 w 9994"/>
                <a:gd name="connsiteY5" fmla="*/ 39477 h 39976"/>
                <a:gd name="connsiteX6" fmla="*/ 6396 w 9994"/>
                <a:gd name="connsiteY6" fmla="*/ 45873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94" h="39976">
                  <a:moveTo>
                    <a:pt x="6396" y="45873"/>
                  </a:moveTo>
                  <a:cubicBezTo>
                    <a:pt x="2898" y="45873"/>
                    <a:pt x="0" y="42975"/>
                    <a:pt x="0" y="39477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cubicBezTo>
                    <a:pt x="9894" y="0"/>
                    <a:pt x="12792" y="2898"/>
                    <a:pt x="12792" y="6396"/>
                  </a:cubicBezTo>
                  <a:lnTo>
                    <a:pt x="12792" y="39477"/>
                  </a:lnTo>
                  <a:cubicBezTo>
                    <a:pt x="12792" y="42975"/>
                    <a:pt x="9994" y="45873"/>
                    <a:pt x="6396" y="4587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67D88788-9998-41FE-9594-E100BFB47ECD}"/>
                </a:ext>
              </a:extLst>
            </p:cNvPr>
            <p:cNvSpPr/>
            <p:nvPr/>
          </p:nvSpPr>
          <p:spPr>
            <a:xfrm>
              <a:off x="9238489" y="6149449"/>
              <a:ext cx="59965" cy="59965"/>
            </a:xfrm>
            <a:custGeom>
              <a:avLst/>
              <a:gdLst>
                <a:gd name="connsiteX0" fmla="*/ 30965 w 59964"/>
                <a:gd name="connsiteY0" fmla="*/ 61926 h 59964"/>
                <a:gd name="connsiteX1" fmla="*/ 13275 w 59964"/>
                <a:gd name="connsiteY1" fmla="*/ 56329 h 59964"/>
                <a:gd name="connsiteX2" fmla="*/ 482 w 59964"/>
                <a:gd name="connsiteY2" fmla="*/ 36341 h 59964"/>
                <a:gd name="connsiteX3" fmla="*/ 25568 w 59964"/>
                <a:gd name="connsiteY3" fmla="*/ 462 h 59964"/>
                <a:gd name="connsiteX4" fmla="*/ 48754 w 59964"/>
                <a:gd name="connsiteY4" fmla="*/ 5559 h 59964"/>
                <a:gd name="connsiteX5" fmla="*/ 61547 w 59964"/>
                <a:gd name="connsiteY5" fmla="*/ 25548 h 59964"/>
                <a:gd name="connsiteX6" fmla="*/ 61547 w 59964"/>
                <a:gd name="connsiteY6" fmla="*/ 25548 h 59964"/>
                <a:gd name="connsiteX7" fmla="*/ 36462 w 59964"/>
                <a:gd name="connsiteY7" fmla="*/ 61427 h 59964"/>
                <a:gd name="connsiteX8" fmla="*/ 30965 w 59964"/>
                <a:gd name="connsiteY8" fmla="*/ 61926 h 59964"/>
                <a:gd name="connsiteX9" fmla="*/ 31064 w 59964"/>
                <a:gd name="connsiteY9" fmla="*/ 12655 h 59964"/>
                <a:gd name="connsiteX10" fmla="*/ 27867 w 59964"/>
                <a:gd name="connsiteY10" fmla="*/ 12955 h 59964"/>
                <a:gd name="connsiteX11" fmla="*/ 13175 w 59964"/>
                <a:gd name="connsiteY11" fmla="*/ 34042 h 59964"/>
                <a:gd name="connsiteX12" fmla="*/ 20671 w 59964"/>
                <a:gd name="connsiteY12" fmla="*/ 45736 h 59964"/>
                <a:gd name="connsiteX13" fmla="*/ 34263 w 59964"/>
                <a:gd name="connsiteY13" fmla="*/ 48734 h 59964"/>
                <a:gd name="connsiteX14" fmla="*/ 48954 w 59964"/>
                <a:gd name="connsiteY14" fmla="*/ 27646 h 59964"/>
                <a:gd name="connsiteX15" fmla="*/ 41459 w 59964"/>
                <a:gd name="connsiteY15" fmla="*/ 15953 h 59964"/>
                <a:gd name="connsiteX16" fmla="*/ 31064 w 59964"/>
                <a:gd name="connsiteY16" fmla="*/ 12655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9964" h="59964">
                  <a:moveTo>
                    <a:pt x="30965" y="61926"/>
                  </a:moveTo>
                  <a:cubicBezTo>
                    <a:pt x="24669" y="61926"/>
                    <a:pt x="18572" y="60027"/>
                    <a:pt x="13275" y="56329"/>
                  </a:cubicBezTo>
                  <a:cubicBezTo>
                    <a:pt x="6479" y="51632"/>
                    <a:pt x="1982" y="44536"/>
                    <a:pt x="482" y="36341"/>
                  </a:cubicBezTo>
                  <a:cubicBezTo>
                    <a:pt x="-2516" y="19551"/>
                    <a:pt x="8778" y="3361"/>
                    <a:pt x="25568" y="462"/>
                  </a:cubicBezTo>
                  <a:cubicBezTo>
                    <a:pt x="33663" y="-937"/>
                    <a:pt x="41958" y="862"/>
                    <a:pt x="48754" y="5559"/>
                  </a:cubicBezTo>
                  <a:cubicBezTo>
                    <a:pt x="55550" y="10257"/>
                    <a:pt x="60048" y="17452"/>
                    <a:pt x="61547" y="25548"/>
                  </a:cubicBezTo>
                  <a:lnTo>
                    <a:pt x="61547" y="25548"/>
                  </a:lnTo>
                  <a:cubicBezTo>
                    <a:pt x="64545" y="42338"/>
                    <a:pt x="53252" y="58428"/>
                    <a:pt x="36462" y="61427"/>
                  </a:cubicBezTo>
                  <a:cubicBezTo>
                    <a:pt x="34563" y="61726"/>
                    <a:pt x="32764" y="61926"/>
                    <a:pt x="30965" y="61926"/>
                  </a:cubicBezTo>
                  <a:close/>
                  <a:moveTo>
                    <a:pt x="31064" y="12655"/>
                  </a:moveTo>
                  <a:cubicBezTo>
                    <a:pt x="29965" y="12655"/>
                    <a:pt x="28966" y="12755"/>
                    <a:pt x="27867" y="12955"/>
                  </a:cubicBezTo>
                  <a:cubicBezTo>
                    <a:pt x="17972" y="14754"/>
                    <a:pt x="11376" y="24148"/>
                    <a:pt x="13175" y="34042"/>
                  </a:cubicBezTo>
                  <a:cubicBezTo>
                    <a:pt x="13975" y="38840"/>
                    <a:pt x="16673" y="43037"/>
                    <a:pt x="20671" y="45736"/>
                  </a:cubicBezTo>
                  <a:cubicBezTo>
                    <a:pt x="24669" y="48534"/>
                    <a:pt x="29466" y="49534"/>
                    <a:pt x="34263" y="48734"/>
                  </a:cubicBezTo>
                  <a:cubicBezTo>
                    <a:pt x="44157" y="46935"/>
                    <a:pt x="50753" y="37540"/>
                    <a:pt x="48954" y="27646"/>
                  </a:cubicBezTo>
                  <a:cubicBezTo>
                    <a:pt x="48155" y="22849"/>
                    <a:pt x="45456" y="18652"/>
                    <a:pt x="41459" y="15953"/>
                  </a:cubicBezTo>
                  <a:cubicBezTo>
                    <a:pt x="38361" y="13854"/>
                    <a:pt x="34763" y="12655"/>
                    <a:pt x="31064" y="12655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75283B2E-A172-4A7F-AB14-0A5E9223D66F}"/>
                </a:ext>
              </a:extLst>
            </p:cNvPr>
            <p:cNvSpPr/>
            <p:nvPr/>
          </p:nvSpPr>
          <p:spPr>
            <a:xfrm>
              <a:off x="9231901" y="6236386"/>
              <a:ext cx="19988" cy="19988"/>
            </a:xfrm>
            <a:custGeom>
              <a:avLst/>
              <a:gdLst>
                <a:gd name="connsiteX0" fmla="*/ 22262 w 19988"/>
                <a:gd name="connsiteY0" fmla="*/ 28658 h 19988"/>
                <a:gd name="connsiteX1" fmla="*/ 17764 w 19988"/>
                <a:gd name="connsiteY1" fmla="*/ 26759 h 19988"/>
                <a:gd name="connsiteX2" fmla="*/ 1874 w 19988"/>
                <a:gd name="connsiteY2" fmla="*/ 10869 h 19988"/>
                <a:gd name="connsiteX3" fmla="*/ 1874 w 19988"/>
                <a:gd name="connsiteY3" fmla="*/ 1874 h 19988"/>
                <a:gd name="connsiteX4" fmla="*/ 10968 w 19988"/>
                <a:gd name="connsiteY4" fmla="*/ 1874 h 19988"/>
                <a:gd name="connsiteX5" fmla="*/ 26859 w 19988"/>
                <a:gd name="connsiteY5" fmla="*/ 17765 h 19988"/>
                <a:gd name="connsiteX6" fmla="*/ 26859 w 19988"/>
                <a:gd name="connsiteY6" fmla="*/ 26759 h 19988"/>
                <a:gd name="connsiteX7" fmla="*/ 22262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22262" y="28658"/>
                  </a:moveTo>
                  <a:cubicBezTo>
                    <a:pt x="20663" y="28658"/>
                    <a:pt x="18963" y="28058"/>
                    <a:pt x="17764" y="26759"/>
                  </a:cubicBezTo>
                  <a:lnTo>
                    <a:pt x="1874" y="10869"/>
                  </a:lnTo>
                  <a:cubicBezTo>
                    <a:pt x="-625" y="8370"/>
                    <a:pt x="-625" y="4372"/>
                    <a:pt x="1874" y="1874"/>
                  </a:cubicBezTo>
                  <a:cubicBezTo>
                    <a:pt x="4372" y="-625"/>
                    <a:pt x="8470" y="-625"/>
                    <a:pt x="10968" y="1874"/>
                  </a:cubicBezTo>
                  <a:lnTo>
                    <a:pt x="26859" y="17765"/>
                  </a:lnTo>
                  <a:cubicBezTo>
                    <a:pt x="29358" y="20263"/>
                    <a:pt x="29358" y="24261"/>
                    <a:pt x="26859" y="26759"/>
                  </a:cubicBezTo>
                  <a:cubicBezTo>
                    <a:pt x="25560" y="27959"/>
                    <a:pt x="23861" y="28658"/>
                    <a:pt x="22262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A809B1A8-E217-4B55-AE68-C3659EE9082E}"/>
                </a:ext>
              </a:extLst>
            </p:cNvPr>
            <p:cNvSpPr/>
            <p:nvPr/>
          </p:nvSpPr>
          <p:spPr>
            <a:xfrm>
              <a:off x="9231901" y="6236386"/>
              <a:ext cx="19988" cy="19988"/>
            </a:xfrm>
            <a:custGeom>
              <a:avLst/>
              <a:gdLst>
                <a:gd name="connsiteX0" fmla="*/ 6371 w 19988"/>
                <a:gd name="connsiteY0" fmla="*/ 28658 h 19988"/>
                <a:gd name="connsiteX1" fmla="*/ 1874 w 19988"/>
                <a:gd name="connsiteY1" fmla="*/ 26759 h 19988"/>
                <a:gd name="connsiteX2" fmla="*/ 1874 w 19988"/>
                <a:gd name="connsiteY2" fmla="*/ 17765 h 19988"/>
                <a:gd name="connsiteX3" fmla="*/ 17764 w 19988"/>
                <a:gd name="connsiteY3" fmla="*/ 1874 h 19988"/>
                <a:gd name="connsiteX4" fmla="*/ 26859 w 19988"/>
                <a:gd name="connsiteY4" fmla="*/ 1874 h 19988"/>
                <a:gd name="connsiteX5" fmla="*/ 26859 w 19988"/>
                <a:gd name="connsiteY5" fmla="*/ 10869 h 19988"/>
                <a:gd name="connsiteX6" fmla="*/ 10968 w 19988"/>
                <a:gd name="connsiteY6" fmla="*/ 26759 h 19988"/>
                <a:gd name="connsiteX7" fmla="*/ 6371 w 19988"/>
                <a:gd name="connsiteY7" fmla="*/ 28658 h 1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988" h="19988">
                  <a:moveTo>
                    <a:pt x="6371" y="28658"/>
                  </a:moveTo>
                  <a:cubicBezTo>
                    <a:pt x="4772" y="28658"/>
                    <a:pt x="3073" y="28058"/>
                    <a:pt x="1874" y="26759"/>
                  </a:cubicBezTo>
                  <a:cubicBezTo>
                    <a:pt x="-625" y="24261"/>
                    <a:pt x="-625" y="20263"/>
                    <a:pt x="1874" y="17765"/>
                  </a:cubicBezTo>
                  <a:lnTo>
                    <a:pt x="17764" y="1874"/>
                  </a:lnTo>
                  <a:cubicBezTo>
                    <a:pt x="20263" y="-625"/>
                    <a:pt x="24361" y="-625"/>
                    <a:pt x="26859" y="1874"/>
                  </a:cubicBezTo>
                  <a:cubicBezTo>
                    <a:pt x="29358" y="4372"/>
                    <a:pt x="29358" y="8370"/>
                    <a:pt x="26859" y="10869"/>
                  </a:cubicBezTo>
                  <a:lnTo>
                    <a:pt x="10968" y="26759"/>
                  </a:lnTo>
                  <a:cubicBezTo>
                    <a:pt x="9569" y="27959"/>
                    <a:pt x="7970" y="28658"/>
                    <a:pt x="6371" y="286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6" name="Group 975">
            <a:extLst>
              <a:ext uri="{FF2B5EF4-FFF2-40B4-BE49-F238E27FC236}">
                <a16:creationId xmlns:a16="http://schemas.microsoft.com/office/drawing/2014/main" id="{A7DD0D75-B244-4207-9043-AE8D09CCE624}"/>
              </a:ext>
            </a:extLst>
          </p:cNvPr>
          <p:cNvGrpSpPr/>
          <p:nvPr/>
        </p:nvGrpSpPr>
        <p:grpSpPr>
          <a:xfrm>
            <a:off x="9929365" y="5872999"/>
            <a:ext cx="461554" cy="430322"/>
            <a:chOff x="9929365" y="5872999"/>
            <a:chExt cx="461554" cy="430322"/>
          </a:xfrm>
          <a:solidFill>
            <a:srgbClr val="FFFFFF"/>
          </a:solidFill>
        </p:grpSpPr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84589CAB-295C-4D8F-B15A-7368793842C3}"/>
                </a:ext>
              </a:extLst>
            </p:cNvPr>
            <p:cNvSpPr/>
            <p:nvPr/>
          </p:nvSpPr>
          <p:spPr>
            <a:xfrm>
              <a:off x="9962446" y="5963521"/>
              <a:ext cx="389771" cy="339800"/>
            </a:xfrm>
            <a:custGeom>
              <a:avLst/>
              <a:gdLst>
                <a:gd name="connsiteX0" fmla="*/ 380077 w 389770"/>
                <a:gd name="connsiteY0" fmla="*/ 343898 h 339800"/>
                <a:gd name="connsiteX1" fmla="*/ 18789 w 389770"/>
                <a:gd name="connsiteY1" fmla="*/ 343898 h 339800"/>
                <a:gd name="connsiteX2" fmla="*/ 0 w 389770"/>
                <a:gd name="connsiteY2" fmla="*/ 325109 h 339800"/>
                <a:gd name="connsiteX3" fmla="*/ 0 w 389770"/>
                <a:gd name="connsiteY3" fmla="*/ 6396 h 339800"/>
                <a:gd name="connsiteX4" fmla="*/ 6396 w 389770"/>
                <a:gd name="connsiteY4" fmla="*/ 0 h 339800"/>
                <a:gd name="connsiteX5" fmla="*/ 12793 w 389770"/>
                <a:gd name="connsiteY5" fmla="*/ 6396 h 339800"/>
                <a:gd name="connsiteX6" fmla="*/ 12793 w 389770"/>
                <a:gd name="connsiteY6" fmla="*/ 325109 h 339800"/>
                <a:gd name="connsiteX7" fmla="*/ 18789 w 389770"/>
                <a:gd name="connsiteY7" fmla="*/ 331105 h 339800"/>
                <a:gd name="connsiteX8" fmla="*/ 380077 w 389770"/>
                <a:gd name="connsiteY8" fmla="*/ 331105 h 339800"/>
                <a:gd name="connsiteX9" fmla="*/ 386073 w 389770"/>
                <a:gd name="connsiteY9" fmla="*/ 325109 h 339800"/>
                <a:gd name="connsiteX10" fmla="*/ 386073 w 389770"/>
                <a:gd name="connsiteY10" fmla="*/ 6396 h 339800"/>
                <a:gd name="connsiteX11" fmla="*/ 392470 w 389770"/>
                <a:gd name="connsiteY11" fmla="*/ 0 h 339800"/>
                <a:gd name="connsiteX12" fmla="*/ 398866 w 389770"/>
                <a:gd name="connsiteY12" fmla="*/ 6396 h 339800"/>
                <a:gd name="connsiteX13" fmla="*/ 398866 w 389770"/>
                <a:gd name="connsiteY13" fmla="*/ 325109 h 339800"/>
                <a:gd name="connsiteX14" fmla="*/ 380077 w 389770"/>
                <a:gd name="connsiteY14" fmla="*/ 343898 h 339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70" h="339800">
                  <a:moveTo>
                    <a:pt x="380077" y="343898"/>
                  </a:moveTo>
                  <a:lnTo>
                    <a:pt x="18789" y="343898"/>
                  </a:lnTo>
                  <a:cubicBezTo>
                    <a:pt x="8395" y="343898"/>
                    <a:pt x="0" y="335503"/>
                    <a:pt x="0" y="325109"/>
                  </a:cubicBezTo>
                  <a:lnTo>
                    <a:pt x="0" y="6396"/>
                  </a:lnTo>
                  <a:cubicBezTo>
                    <a:pt x="0" y="2898"/>
                    <a:pt x="2899" y="0"/>
                    <a:pt x="6396" y="0"/>
                  </a:cubicBezTo>
                  <a:cubicBezTo>
                    <a:pt x="9894" y="0"/>
                    <a:pt x="12793" y="2898"/>
                    <a:pt x="12793" y="6396"/>
                  </a:cubicBezTo>
                  <a:lnTo>
                    <a:pt x="12793" y="325109"/>
                  </a:lnTo>
                  <a:cubicBezTo>
                    <a:pt x="12793" y="328407"/>
                    <a:pt x="15491" y="331105"/>
                    <a:pt x="18789" y="331105"/>
                  </a:cubicBezTo>
                  <a:lnTo>
                    <a:pt x="380077" y="331105"/>
                  </a:lnTo>
                  <a:cubicBezTo>
                    <a:pt x="383375" y="331105"/>
                    <a:pt x="386073" y="328407"/>
                    <a:pt x="386073" y="325109"/>
                  </a:cubicBezTo>
                  <a:lnTo>
                    <a:pt x="386073" y="6396"/>
                  </a:lnTo>
                  <a:cubicBezTo>
                    <a:pt x="386073" y="2898"/>
                    <a:pt x="388971" y="0"/>
                    <a:pt x="392470" y="0"/>
                  </a:cubicBezTo>
                  <a:cubicBezTo>
                    <a:pt x="395967" y="0"/>
                    <a:pt x="398866" y="2898"/>
                    <a:pt x="398866" y="6396"/>
                  </a:cubicBezTo>
                  <a:lnTo>
                    <a:pt x="398866" y="325109"/>
                  </a:lnTo>
                  <a:cubicBezTo>
                    <a:pt x="398866" y="335503"/>
                    <a:pt x="390471" y="343898"/>
                    <a:pt x="380077" y="34389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55D5B6D8-17E0-42BB-BEC3-0348A9AB0EB7}"/>
                </a:ext>
              </a:extLst>
            </p:cNvPr>
            <p:cNvSpPr/>
            <p:nvPr/>
          </p:nvSpPr>
          <p:spPr>
            <a:xfrm>
              <a:off x="9929365" y="5873174"/>
              <a:ext cx="459730" cy="99941"/>
            </a:xfrm>
            <a:custGeom>
              <a:avLst/>
              <a:gdLst>
                <a:gd name="connsiteX0" fmla="*/ 430447 w 459729"/>
                <a:gd name="connsiteY0" fmla="*/ 103139 h 99941"/>
                <a:gd name="connsiteX1" fmla="*/ 34680 w 459729"/>
                <a:gd name="connsiteY1" fmla="*/ 103139 h 99941"/>
                <a:gd name="connsiteX2" fmla="*/ 0 w 459729"/>
                <a:gd name="connsiteY2" fmla="*/ 68560 h 99941"/>
                <a:gd name="connsiteX3" fmla="*/ 0 w 459729"/>
                <a:gd name="connsiteY3" fmla="*/ 34580 h 99941"/>
                <a:gd name="connsiteX4" fmla="*/ 34680 w 459729"/>
                <a:gd name="connsiteY4" fmla="*/ 0 h 99941"/>
                <a:gd name="connsiteX5" fmla="*/ 430447 w 459729"/>
                <a:gd name="connsiteY5" fmla="*/ 0 h 99941"/>
                <a:gd name="connsiteX6" fmla="*/ 465027 w 459729"/>
                <a:gd name="connsiteY6" fmla="*/ 34580 h 99941"/>
                <a:gd name="connsiteX7" fmla="*/ 465027 w 459729"/>
                <a:gd name="connsiteY7" fmla="*/ 68560 h 99941"/>
                <a:gd name="connsiteX8" fmla="*/ 430447 w 459729"/>
                <a:gd name="connsiteY8" fmla="*/ 103139 h 99941"/>
                <a:gd name="connsiteX9" fmla="*/ 34680 w 459729"/>
                <a:gd name="connsiteY9" fmla="*/ 12692 h 99941"/>
                <a:gd name="connsiteX10" fmla="*/ 12793 w 459729"/>
                <a:gd name="connsiteY10" fmla="*/ 34580 h 99941"/>
                <a:gd name="connsiteX11" fmla="*/ 12793 w 459729"/>
                <a:gd name="connsiteY11" fmla="*/ 68560 h 99941"/>
                <a:gd name="connsiteX12" fmla="*/ 34680 w 459729"/>
                <a:gd name="connsiteY12" fmla="*/ 90447 h 99941"/>
                <a:gd name="connsiteX13" fmla="*/ 430447 w 459729"/>
                <a:gd name="connsiteY13" fmla="*/ 90447 h 99941"/>
                <a:gd name="connsiteX14" fmla="*/ 452334 w 459729"/>
                <a:gd name="connsiteY14" fmla="*/ 68560 h 99941"/>
                <a:gd name="connsiteX15" fmla="*/ 452334 w 459729"/>
                <a:gd name="connsiteY15" fmla="*/ 34580 h 99941"/>
                <a:gd name="connsiteX16" fmla="*/ 430447 w 459729"/>
                <a:gd name="connsiteY16" fmla="*/ 12692 h 99941"/>
                <a:gd name="connsiteX17" fmla="*/ 34680 w 459729"/>
                <a:gd name="connsiteY17" fmla="*/ 12692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9729" h="99941">
                  <a:moveTo>
                    <a:pt x="430447" y="103139"/>
                  </a:moveTo>
                  <a:lnTo>
                    <a:pt x="34680" y="103139"/>
                  </a:lnTo>
                  <a:cubicBezTo>
                    <a:pt x="15591" y="103139"/>
                    <a:pt x="0" y="87648"/>
                    <a:pt x="0" y="68560"/>
                  </a:cubicBezTo>
                  <a:lnTo>
                    <a:pt x="0" y="34580"/>
                  </a:lnTo>
                  <a:cubicBezTo>
                    <a:pt x="0" y="15491"/>
                    <a:pt x="15491" y="0"/>
                    <a:pt x="34680" y="0"/>
                  </a:cubicBezTo>
                  <a:lnTo>
                    <a:pt x="430447" y="0"/>
                  </a:lnTo>
                  <a:cubicBezTo>
                    <a:pt x="449536" y="0"/>
                    <a:pt x="465027" y="15491"/>
                    <a:pt x="465027" y="34580"/>
                  </a:cubicBezTo>
                  <a:lnTo>
                    <a:pt x="465027" y="68560"/>
                  </a:lnTo>
                  <a:cubicBezTo>
                    <a:pt x="465127" y="87648"/>
                    <a:pt x="449536" y="103139"/>
                    <a:pt x="430447" y="103139"/>
                  </a:cubicBezTo>
                  <a:close/>
                  <a:moveTo>
                    <a:pt x="34680" y="12692"/>
                  </a:moveTo>
                  <a:cubicBezTo>
                    <a:pt x="22587" y="12692"/>
                    <a:pt x="12793" y="22487"/>
                    <a:pt x="12793" y="34580"/>
                  </a:cubicBezTo>
                  <a:lnTo>
                    <a:pt x="12793" y="68560"/>
                  </a:lnTo>
                  <a:cubicBezTo>
                    <a:pt x="12793" y="80653"/>
                    <a:pt x="22587" y="90447"/>
                    <a:pt x="34680" y="90447"/>
                  </a:cubicBezTo>
                  <a:lnTo>
                    <a:pt x="430447" y="90447"/>
                  </a:lnTo>
                  <a:cubicBezTo>
                    <a:pt x="442540" y="90447"/>
                    <a:pt x="452334" y="80653"/>
                    <a:pt x="452334" y="68560"/>
                  </a:cubicBezTo>
                  <a:lnTo>
                    <a:pt x="452334" y="34580"/>
                  </a:lnTo>
                  <a:cubicBezTo>
                    <a:pt x="452334" y="22487"/>
                    <a:pt x="442540" y="12692"/>
                    <a:pt x="430447" y="12692"/>
                  </a:cubicBezTo>
                  <a:lnTo>
                    <a:pt x="34680" y="126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09ABC5F4-AEF8-4391-BBF0-07505EB92CE7}"/>
                </a:ext>
              </a:extLst>
            </p:cNvPr>
            <p:cNvSpPr/>
            <p:nvPr/>
          </p:nvSpPr>
          <p:spPr>
            <a:xfrm>
              <a:off x="9962446" y="6229265"/>
              <a:ext cx="69959" cy="69959"/>
            </a:xfrm>
            <a:custGeom>
              <a:avLst/>
              <a:gdLst>
                <a:gd name="connsiteX0" fmla="*/ 71758 w 69958"/>
                <a:gd name="connsiteY0" fmla="*/ 78154 h 69958"/>
                <a:gd name="connsiteX1" fmla="*/ 65362 w 69958"/>
                <a:gd name="connsiteY1" fmla="*/ 71758 h 69958"/>
                <a:gd name="connsiteX2" fmla="*/ 6396 w 69958"/>
                <a:gd name="connsiteY2" fmla="*/ 12792 h 69958"/>
                <a:gd name="connsiteX3" fmla="*/ 0 w 69958"/>
                <a:gd name="connsiteY3" fmla="*/ 6396 h 69958"/>
                <a:gd name="connsiteX4" fmla="*/ 6396 w 69958"/>
                <a:gd name="connsiteY4" fmla="*/ 0 h 69958"/>
                <a:gd name="connsiteX5" fmla="*/ 78154 w 69958"/>
                <a:gd name="connsiteY5" fmla="*/ 71758 h 69958"/>
                <a:gd name="connsiteX6" fmla="*/ 71758 w 69958"/>
                <a:gd name="connsiteY6" fmla="*/ 78154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58" h="69958">
                  <a:moveTo>
                    <a:pt x="71758" y="78154"/>
                  </a:moveTo>
                  <a:cubicBezTo>
                    <a:pt x="68260" y="78154"/>
                    <a:pt x="65362" y="75256"/>
                    <a:pt x="65362" y="71758"/>
                  </a:cubicBezTo>
                  <a:cubicBezTo>
                    <a:pt x="65362" y="39277"/>
                    <a:pt x="38877" y="12792"/>
                    <a:pt x="6396" y="12792"/>
                  </a:cubicBezTo>
                  <a:cubicBezTo>
                    <a:pt x="2899" y="12792"/>
                    <a:pt x="0" y="9894"/>
                    <a:pt x="0" y="6396"/>
                  </a:cubicBezTo>
                  <a:cubicBezTo>
                    <a:pt x="0" y="2898"/>
                    <a:pt x="2899" y="0"/>
                    <a:pt x="6396" y="0"/>
                  </a:cubicBezTo>
                  <a:cubicBezTo>
                    <a:pt x="45973" y="0"/>
                    <a:pt x="78154" y="32181"/>
                    <a:pt x="78154" y="71758"/>
                  </a:cubicBezTo>
                  <a:cubicBezTo>
                    <a:pt x="78154" y="75256"/>
                    <a:pt x="75356" y="78154"/>
                    <a:pt x="71758" y="7815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54A4C459-BC16-4BDE-84ED-816AB67F9783}"/>
                </a:ext>
              </a:extLst>
            </p:cNvPr>
            <p:cNvSpPr/>
            <p:nvPr/>
          </p:nvSpPr>
          <p:spPr>
            <a:xfrm>
              <a:off x="10283158" y="6229265"/>
              <a:ext cx="69959" cy="69959"/>
            </a:xfrm>
            <a:custGeom>
              <a:avLst/>
              <a:gdLst>
                <a:gd name="connsiteX0" fmla="*/ 6396 w 69958"/>
                <a:gd name="connsiteY0" fmla="*/ 78154 h 69958"/>
                <a:gd name="connsiteX1" fmla="*/ 0 w 69958"/>
                <a:gd name="connsiteY1" fmla="*/ 71758 h 69958"/>
                <a:gd name="connsiteX2" fmla="*/ 71758 w 69958"/>
                <a:gd name="connsiteY2" fmla="*/ 0 h 69958"/>
                <a:gd name="connsiteX3" fmla="*/ 78154 w 69958"/>
                <a:gd name="connsiteY3" fmla="*/ 6396 h 69958"/>
                <a:gd name="connsiteX4" fmla="*/ 71758 w 69958"/>
                <a:gd name="connsiteY4" fmla="*/ 12792 h 69958"/>
                <a:gd name="connsiteX5" fmla="*/ 12792 w 69958"/>
                <a:gd name="connsiteY5" fmla="*/ 71758 h 69958"/>
                <a:gd name="connsiteX6" fmla="*/ 6396 w 69958"/>
                <a:gd name="connsiteY6" fmla="*/ 78154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958" h="69958">
                  <a:moveTo>
                    <a:pt x="6396" y="78154"/>
                  </a:moveTo>
                  <a:cubicBezTo>
                    <a:pt x="2898" y="78154"/>
                    <a:pt x="0" y="75256"/>
                    <a:pt x="0" y="71758"/>
                  </a:cubicBezTo>
                  <a:cubicBezTo>
                    <a:pt x="0" y="32181"/>
                    <a:pt x="32181" y="0"/>
                    <a:pt x="71758" y="0"/>
                  </a:cubicBezTo>
                  <a:cubicBezTo>
                    <a:pt x="75255" y="0"/>
                    <a:pt x="78154" y="2898"/>
                    <a:pt x="78154" y="6396"/>
                  </a:cubicBezTo>
                  <a:cubicBezTo>
                    <a:pt x="78154" y="9894"/>
                    <a:pt x="75255" y="12792"/>
                    <a:pt x="71758" y="12792"/>
                  </a:cubicBezTo>
                  <a:cubicBezTo>
                    <a:pt x="39277" y="12792"/>
                    <a:pt x="12792" y="39277"/>
                    <a:pt x="12792" y="71758"/>
                  </a:cubicBezTo>
                  <a:cubicBezTo>
                    <a:pt x="12792" y="75256"/>
                    <a:pt x="9994" y="78154"/>
                    <a:pt x="6396" y="7815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9A07A44F-285D-4043-8629-2AAC0E4F7028}"/>
                </a:ext>
              </a:extLst>
            </p:cNvPr>
            <p:cNvSpPr/>
            <p:nvPr/>
          </p:nvSpPr>
          <p:spPr>
            <a:xfrm>
              <a:off x="10075579" y="6044473"/>
              <a:ext cx="169900" cy="59965"/>
            </a:xfrm>
            <a:custGeom>
              <a:avLst/>
              <a:gdLst>
                <a:gd name="connsiteX0" fmla="*/ 122528 w 169900"/>
                <a:gd name="connsiteY0" fmla="*/ 60764 h 59964"/>
                <a:gd name="connsiteX1" fmla="*/ 50171 w 169900"/>
                <a:gd name="connsiteY1" fmla="*/ 60764 h 59964"/>
                <a:gd name="connsiteX2" fmla="*/ 0 w 169900"/>
                <a:gd name="connsiteY2" fmla="*/ 10594 h 59964"/>
                <a:gd name="connsiteX3" fmla="*/ 0 w 169900"/>
                <a:gd name="connsiteY3" fmla="*/ 6396 h 59964"/>
                <a:gd name="connsiteX4" fmla="*/ 6396 w 169900"/>
                <a:gd name="connsiteY4" fmla="*/ 0 h 59964"/>
                <a:gd name="connsiteX5" fmla="*/ 166302 w 169900"/>
                <a:gd name="connsiteY5" fmla="*/ 0 h 59964"/>
                <a:gd name="connsiteX6" fmla="*/ 172699 w 169900"/>
                <a:gd name="connsiteY6" fmla="*/ 6396 h 59964"/>
                <a:gd name="connsiteX7" fmla="*/ 172699 w 169900"/>
                <a:gd name="connsiteY7" fmla="*/ 10594 h 59964"/>
                <a:gd name="connsiteX8" fmla="*/ 122528 w 169900"/>
                <a:gd name="connsiteY8" fmla="*/ 60764 h 59964"/>
                <a:gd name="connsiteX9" fmla="*/ 12892 w 169900"/>
                <a:gd name="connsiteY9" fmla="*/ 12792 h 59964"/>
                <a:gd name="connsiteX10" fmla="*/ 50171 w 169900"/>
                <a:gd name="connsiteY10" fmla="*/ 47972 h 59964"/>
                <a:gd name="connsiteX11" fmla="*/ 122528 w 169900"/>
                <a:gd name="connsiteY11" fmla="*/ 47972 h 59964"/>
                <a:gd name="connsiteX12" fmla="*/ 159906 w 169900"/>
                <a:gd name="connsiteY12" fmla="*/ 12792 h 59964"/>
                <a:gd name="connsiteX13" fmla="*/ 12892 w 169900"/>
                <a:gd name="connsiteY13" fmla="*/ 12792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9900" h="59964">
                  <a:moveTo>
                    <a:pt x="122528" y="60764"/>
                  </a:moveTo>
                  <a:lnTo>
                    <a:pt x="50171" y="60764"/>
                  </a:lnTo>
                  <a:cubicBezTo>
                    <a:pt x="22487" y="60764"/>
                    <a:pt x="0" y="38277"/>
                    <a:pt x="0" y="10594"/>
                  </a:cubicBezTo>
                  <a:lnTo>
                    <a:pt x="0" y="6396"/>
                  </a:lnTo>
                  <a:cubicBezTo>
                    <a:pt x="0" y="2898"/>
                    <a:pt x="2898" y="0"/>
                    <a:pt x="6396" y="0"/>
                  </a:cubicBezTo>
                  <a:lnTo>
                    <a:pt x="166302" y="0"/>
                  </a:lnTo>
                  <a:cubicBezTo>
                    <a:pt x="169800" y="0"/>
                    <a:pt x="172699" y="2898"/>
                    <a:pt x="172699" y="6396"/>
                  </a:cubicBezTo>
                  <a:lnTo>
                    <a:pt x="172699" y="10594"/>
                  </a:lnTo>
                  <a:cubicBezTo>
                    <a:pt x="172699" y="38277"/>
                    <a:pt x="150212" y="60764"/>
                    <a:pt x="122528" y="60764"/>
                  </a:cubicBezTo>
                  <a:close/>
                  <a:moveTo>
                    <a:pt x="12892" y="12792"/>
                  </a:moveTo>
                  <a:cubicBezTo>
                    <a:pt x="13992" y="32381"/>
                    <a:pt x="30382" y="47972"/>
                    <a:pt x="50171" y="47972"/>
                  </a:cubicBezTo>
                  <a:lnTo>
                    <a:pt x="122528" y="47972"/>
                  </a:lnTo>
                  <a:cubicBezTo>
                    <a:pt x="142416" y="47972"/>
                    <a:pt x="158707" y="32381"/>
                    <a:pt x="159906" y="12792"/>
                  </a:cubicBezTo>
                  <a:lnTo>
                    <a:pt x="12892" y="12792"/>
                  </a:ln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DDA2E3F7-562C-47BF-BBB0-7B02CB8F91E1}"/>
                </a:ext>
              </a:extLst>
            </p:cNvPr>
            <p:cNvSpPr/>
            <p:nvPr/>
          </p:nvSpPr>
          <p:spPr>
            <a:xfrm>
              <a:off x="9929390" y="5872999"/>
              <a:ext cx="59965" cy="59965"/>
            </a:xfrm>
            <a:custGeom>
              <a:avLst/>
              <a:gdLst>
                <a:gd name="connsiteX0" fmla="*/ 6371 w 59964"/>
                <a:gd name="connsiteY0" fmla="*/ 65936 h 59964"/>
                <a:gd name="connsiteX1" fmla="*/ 1874 w 59964"/>
                <a:gd name="connsiteY1" fmla="*/ 64037 h 59964"/>
                <a:gd name="connsiteX2" fmla="*/ 1874 w 59964"/>
                <a:gd name="connsiteY2" fmla="*/ 54943 h 59964"/>
                <a:gd name="connsiteX3" fmla="*/ 54843 w 59964"/>
                <a:gd name="connsiteY3" fmla="*/ 1874 h 59964"/>
                <a:gd name="connsiteX4" fmla="*/ 63938 w 59964"/>
                <a:gd name="connsiteY4" fmla="*/ 1874 h 59964"/>
                <a:gd name="connsiteX5" fmla="*/ 63938 w 59964"/>
                <a:gd name="connsiteY5" fmla="*/ 10969 h 59964"/>
                <a:gd name="connsiteX6" fmla="*/ 10969 w 59964"/>
                <a:gd name="connsiteY6" fmla="*/ 64037 h 59964"/>
                <a:gd name="connsiteX7" fmla="*/ 6371 w 59964"/>
                <a:gd name="connsiteY7" fmla="*/ 65936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964" h="59964">
                  <a:moveTo>
                    <a:pt x="6371" y="65936"/>
                  </a:moveTo>
                  <a:cubicBezTo>
                    <a:pt x="4772" y="65936"/>
                    <a:pt x="3073" y="65336"/>
                    <a:pt x="1874" y="64037"/>
                  </a:cubicBezTo>
                  <a:cubicBezTo>
                    <a:pt x="-625" y="61539"/>
                    <a:pt x="-625" y="57441"/>
                    <a:pt x="1874" y="54943"/>
                  </a:cubicBezTo>
                  <a:lnTo>
                    <a:pt x="54843" y="1874"/>
                  </a:lnTo>
                  <a:cubicBezTo>
                    <a:pt x="57341" y="-625"/>
                    <a:pt x="61439" y="-625"/>
                    <a:pt x="63938" y="1874"/>
                  </a:cubicBezTo>
                  <a:cubicBezTo>
                    <a:pt x="66436" y="4372"/>
                    <a:pt x="66436" y="8470"/>
                    <a:pt x="63938" y="10969"/>
                  </a:cubicBezTo>
                  <a:lnTo>
                    <a:pt x="10969" y="64037"/>
                  </a:lnTo>
                  <a:cubicBezTo>
                    <a:pt x="9670" y="65336"/>
                    <a:pt x="8070" y="65936"/>
                    <a:pt x="6371" y="6593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949819A2-5F61-4EC5-8CC7-48C4DF311DBD}"/>
                </a:ext>
              </a:extLst>
            </p:cNvPr>
            <p:cNvSpPr/>
            <p:nvPr/>
          </p:nvSpPr>
          <p:spPr>
            <a:xfrm>
              <a:off x="9937686" y="5873099"/>
              <a:ext cx="89947" cy="89947"/>
            </a:xfrm>
            <a:custGeom>
              <a:avLst/>
              <a:gdLst>
                <a:gd name="connsiteX0" fmla="*/ 6371 w 89947"/>
                <a:gd name="connsiteY0" fmla="*/ 94919 h 89947"/>
                <a:gd name="connsiteX1" fmla="*/ 1874 w 89947"/>
                <a:gd name="connsiteY1" fmla="*/ 93020 h 89947"/>
                <a:gd name="connsiteX2" fmla="*/ 1874 w 89947"/>
                <a:gd name="connsiteY2" fmla="*/ 84026 h 89947"/>
                <a:gd name="connsiteX3" fmla="*/ 84025 w 89947"/>
                <a:gd name="connsiteY3" fmla="*/ 1874 h 89947"/>
                <a:gd name="connsiteX4" fmla="*/ 93020 w 89947"/>
                <a:gd name="connsiteY4" fmla="*/ 1874 h 89947"/>
                <a:gd name="connsiteX5" fmla="*/ 93020 w 89947"/>
                <a:gd name="connsiteY5" fmla="*/ 10869 h 89947"/>
                <a:gd name="connsiteX6" fmla="*/ 10868 w 89947"/>
                <a:gd name="connsiteY6" fmla="*/ 93020 h 89947"/>
                <a:gd name="connsiteX7" fmla="*/ 6371 w 89947"/>
                <a:gd name="connsiteY7" fmla="*/ 94919 h 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947" h="89947">
                  <a:moveTo>
                    <a:pt x="6371" y="94919"/>
                  </a:moveTo>
                  <a:cubicBezTo>
                    <a:pt x="4772" y="94919"/>
                    <a:pt x="3073" y="94320"/>
                    <a:pt x="1874" y="93020"/>
                  </a:cubicBezTo>
                  <a:cubicBezTo>
                    <a:pt x="-625" y="90522"/>
                    <a:pt x="-625" y="86424"/>
                    <a:pt x="1874" y="84026"/>
                  </a:cubicBezTo>
                  <a:lnTo>
                    <a:pt x="84025" y="1874"/>
                  </a:lnTo>
                  <a:cubicBezTo>
                    <a:pt x="86524" y="-625"/>
                    <a:pt x="90522" y="-625"/>
                    <a:pt x="93020" y="1874"/>
                  </a:cubicBezTo>
                  <a:cubicBezTo>
                    <a:pt x="95519" y="4372"/>
                    <a:pt x="95519" y="8470"/>
                    <a:pt x="93020" y="10869"/>
                  </a:cubicBezTo>
                  <a:lnTo>
                    <a:pt x="10868" y="93020"/>
                  </a:lnTo>
                  <a:cubicBezTo>
                    <a:pt x="9669" y="94320"/>
                    <a:pt x="7970" y="94919"/>
                    <a:pt x="6371" y="9491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67033E61-273A-4C6B-83E3-606175570951}"/>
                </a:ext>
              </a:extLst>
            </p:cNvPr>
            <p:cNvSpPr/>
            <p:nvPr/>
          </p:nvSpPr>
          <p:spPr>
            <a:xfrm>
              <a:off x="9966768" y="5873099"/>
              <a:ext cx="99941" cy="99941"/>
            </a:xfrm>
            <a:custGeom>
              <a:avLst/>
              <a:gdLst>
                <a:gd name="connsiteX0" fmla="*/ 6371 w 99941"/>
                <a:gd name="connsiteY0" fmla="*/ 103214 h 99941"/>
                <a:gd name="connsiteX1" fmla="*/ 1874 w 99941"/>
                <a:gd name="connsiteY1" fmla="*/ 101316 h 99941"/>
                <a:gd name="connsiteX2" fmla="*/ 1874 w 99941"/>
                <a:gd name="connsiteY2" fmla="*/ 92321 h 99941"/>
                <a:gd name="connsiteX3" fmla="*/ 92321 w 99941"/>
                <a:gd name="connsiteY3" fmla="*/ 1874 h 99941"/>
                <a:gd name="connsiteX4" fmla="*/ 101316 w 99941"/>
                <a:gd name="connsiteY4" fmla="*/ 1874 h 99941"/>
                <a:gd name="connsiteX5" fmla="*/ 101316 w 99941"/>
                <a:gd name="connsiteY5" fmla="*/ 10869 h 99941"/>
                <a:gd name="connsiteX6" fmla="*/ 10869 w 99941"/>
                <a:gd name="connsiteY6" fmla="*/ 101316 h 99941"/>
                <a:gd name="connsiteX7" fmla="*/ 6371 w 99941"/>
                <a:gd name="connsiteY7" fmla="*/ 10321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1" h="99941">
                  <a:moveTo>
                    <a:pt x="6371" y="103214"/>
                  </a:moveTo>
                  <a:cubicBezTo>
                    <a:pt x="4773" y="103214"/>
                    <a:pt x="3073" y="102615"/>
                    <a:pt x="1874" y="101316"/>
                  </a:cubicBezTo>
                  <a:cubicBezTo>
                    <a:pt x="-625" y="98817"/>
                    <a:pt x="-625" y="94719"/>
                    <a:pt x="1874" y="92321"/>
                  </a:cubicBezTo>
                  <a:lnTo>
                    <a:pt x="92321" y="1874"/>
                  </a:lnTo>
                  <a:cubicBezTo>
                    <a:pt x="94819" y="-625"/>
                    <a:pt x="98817" y="-625"/>
                    <a:pt x="101316" y="1874"/>
                  </a:cubicBezTo>
                  <a:cubicBezTo>
                    <a:pt x="103814" y="4372"/>
                    <a:pt x="103814" y="8470"/>
                    <a:pt x="101316" y="10869"/>
                  </a:cubicBezTo>
                  <a:lnTo>
                    <a:pt x="10869" y="101316"/>
                  </a:lnTo>
                  <a:cubicBezTo>
                    <a:pt x="9670" y="102615"/>
                    <a:pt x="8070" y="103214"/>
                    <a:pt x="6371" y="10321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38EE1E35-ABAF-4CFF-B24B-C6CA97683068}"/>
                </a:ext>
              </a:extLst>
            </p:cNvPr>
            <p:cNvSpPr/>
            <p:nvPr/>
          </p:nvSpPr>
          <p:spPr>
            <a:xfrm>
              <a:off x="10004246" y="5873099"/>
              <a:ext cx="99941" cy="99941"/>
            </a:xfrm>
            <a:custGeom>
              <a:avLst/>
              <a:gdLst>
                <a:gd name="connsiteX0" fmla="*/ 6371 w 99941"/>
                <a:gd name="connsiteY0" fmla="*/ 103214 h 99941"/>
                <a:gd name="connsiteX1" fmla="*/ 1874 w 99941"/>
                <a:gd name="connsiteY1" fmla="*/ 101316 h 99941"/>
                <a:gd name="connsiteX2" fmla="*/ 1874 w 99941"/>
                <a:gd name="connsiteY2" fmla="*/ 92321 h 99941"/>
                <a:gd name="connsiteX3" fmla="*/ 92321 w 99941"/>
                <a:gd name="connsiteY3" fmla="*/ 1874 h 99941"/>
                <a:gd name="connsiteX4" fmla="*/ 101316 w 99941"/>
                <a:gd name="connsiteY4" fmla="*/ 1874 h 99941"/>
                <a:gd name="connsiteX5" fmla="*/ 101316 w 99941"/>
                <a:gd name="connsiteY5" fmla="*/ 10869 h 99941"/>
                <a:gd name="connsiteX6" fmla="*/ 10869 w 99941"/>
                <a:gd name="connsiteY6" fmla="*/ 101316 h 99941"/>
                <a:gd name="connsiteX7" fmla="*/ 6371 w 99941"/>
                <a:gd name="connsiteY7" fmla="*/ 10321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1" h="99941">
                  <a:moveTo>
                    <a:pt x="6371" y="103214"/>
                  </a:moveTo>
                  <a:cubicBezTo>
                    <a:pt x="4773" y="103214"/>
                    <a:pt x="3073" y="102615"/>
                    <a:pt x="1874" y="101316"/>
                  </a:cubicBezTo>
                  <a:cubicBezTo>
                    <a:pt x="-625" y="98817"/>
                    <a:pt x="-625" y="94819"/>
                    <a:pt x="1874" y="92321"/>
                  </a:cubicBezTo>
                  <a:lnTo>
                    <a:pt x="92321" y="1874"/>
                  </a:lnTo>
                  <a:cubicBezTo>
                    <a:pt x="94819" y="-625"/>
                    <a:pt x="98817" y="-625"/>
                    <a:pt x="101316" y="1874"/>
                  </a:cubicBezTo>
                  <a:cubicBezTo>
                    <a:pt x="103814" y="4372"/>
                    <a:pt x="103814" y="8370"/>
                    <a:pt x="101316" y="10869"/>
                  </a:cubicBezTo>
                  <a:lnTo>
                    <a:pt x="10869" y="101316"/>
                  </a:lnTo>
                  <a:cubicBezTo>
                    <a:pt x="9570" y="102615"/>
                    <a:pt x="7971" y="103214"/>
                    <a:pt x="6371" y="10321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F7E17A49-3CE3-4065-8431-078752062EF4}"/>
                </a:ext>
              </a:extLst>
            </p:cNvPr>
            <p:cNvSpPr/>
            <p:nvPr/>
          </p:nvSpPr>
          <p:spPr>
            <a:xfrm>
              <a:off x="10041624" y="5873099"/>
              <a:ext cx="99941" cy="99941"/>
            </a:xfrm>
            <a:custGeom>
              <a:avLst/>
              <a:gdLst>
                <a:gd name="connsiteX0" fmla="*/ 6371 w 99941"/>
                <a:gd name="connsiteY0" fmla="*/ 103214 h 99941"/>
                <a:gd name="connsiteX1" fmla="*/ 1874 w 99941"/>
                <a:gd name="connsiteY1" fmla="*/ 101316 h 99941"/>
                <a:gd name="connsiteX2" fmla="*/ 1874 w 99941"/>
                <a:gd name="connsiteY2" fmla="*/ 92321 h 99941"/>
                <a:gd name="connsiteX3" fmla="*/ 92321 w 99941"/>
                <a:gd name="connsiteY3" fmla="*/ 1874 h 99941"/>
                <a:gd name="connsiteX4" fmla="*/ 101316 w 99941"/>
                <a:gd name="connsiteY4" fmla="*/ 1874 h 99941"/>
                <a:gd name="connsiteX5" fmla="*/ 101316 w 99941"/>
                <a:gd name="connsiteY5" fmla="*/ 10869 h 99941"/>
                <a:gd name="connsiteX6" fmla="*/ 10869 w 99941"/>
                <a:gd name="connsiteY6" fmla="*/ 101316 h 99941"/>
                <a:gd name="connsiteX7" fmla="*/ 6371 w 99941"/>
                <a:gd name="connsiteY7" fmla="*/ 10321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1" h="99941">
                  <a:moveTo>
                    <a:pt x="6371" y="103214"/>
                  </a:moveTo>
                  <a:cubicBezTo>
                    <a:pt x="4773" y="103214"/>
                    <a:pt x="3074" y="102615"/>
                    <a:pt x="1874" y="101316"/>
                  </a:cubicBezTo>
                  <a:cubicBezTo>
                    <a:pt x="-625" y="98817"/>
                    <a:pt x="-625" y="94719"/>
                    <a:pt x="1874" y="92321"/>
                  </a:cubicBezTo>
                  <a:lnTo>
                    <a:pt x="92321" y="1874"/>
                  </a:lnTo>
                  <a:cubicBezTo>
                    <a:pt x="94820" y="-625"/>
                    <a:pt x="98817" y="-625"/>
                    <a:pt x="101316" y="1874"/>
                  </a:cubicBezTo>
                  <a:cubicBezTo>
                    <a:pt x="103814" y="4372"/>
                    <a:pt x="103814" y="8470"/>
                    <a:pt x="101316" y="10869"/>
                  </a:cubicBezTo>
                  <a:lnTo>
                    <a:pt x="10869" y="101316"/>
                  </a:lnTo>
                  <a:cubicBezTo>
                    <a:pt x="9670" y="102615"/>
                    <a:pt x="7971" y="103214"/>
                    <a:pt x="6371" y="10321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9ACE639-69E2-46CE-B004-92532749490D}"/>
                </a:ext>
              </a:extLst>
            </p:cNvPr>
            <p:cNvSpPr/>
            <p:nvPr/>
          </p:nvSpPr>
          <p:spPr>
            <a:xfrm>
              <a:off x="10079003" y="5873099"/>
              <a:ext cx="99941" cy="99941"/>
            </a:xfrm>
            <a:custGeom>
              <a:avLst/>
              <a:gdLst>
                <a:gd name="connsiteX0" fmla="*/ 6371 w 99941"/>
                <a:gd name="connsiteY0" fmla="*/ 103214 h 99941"/>
                <a:gd name="connsiteX1" fmla="*/ 1874 w 99941"/>
                <a:gd name="connsiteY1" fmla="*/ 101316 h 99941"/>
                <a:gd name="connsiteX2" fmla="*/ 1874 w 99941"/>
                <a:gd name="connsiteY2" fmla="*/ 92321 h 99941"/>
                <a:gd name="connsiteX3" fmla="*/ 92321 w 99941"/>
                <a:gd name="connsiteY3" fmla="*/ 1874 h 99941"/>
                <a:gd name="connsiteX4" fmla="*/ 101315 w 99941"/>
                <a:gd name="connsiteY4" fmla="*/ 1874 h 99941"/>
                <a:gd name="connsiteX5" fmla="*/ 101315 w 99941"/>
                <a:gd name="connsiteY5" fmla="*/ 10869 h 99941"/>
                <a:gd name="connsiteX6" fmla="*/ 10868 w 99941"/>
                <a:gd name="connsiteY6" fmla="*/ 101316 h 99941"/>
                <a:gd name="connsiteX7" fmla="*/ 6371 w 99941"/>
                <a:gd name="connsiteY7" fmla="*/ 10321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1" h="99941">
                  <a:moveTo>
                    <a:pt x="6371" y="103214"/>
                  </a:moveTo>
                  <a:cubicBezTo>
                    <a:pt x="4772" y="103214"/>
                    <a:pt x="3073" y="102615"/>
                    <a:pt x="1874" y="101316"/>
                  </a:cubicBezTo>
                  <a:cubicBezTo>
                    <a:pt x="-625" y="98817"/>
                    <a:pt x="-625" y="94819"/>
                    <a:pt x="1874" y="92321"/>
                  </a:cubicBezTo>
                  <a:lnTo>
                    <a:pt x="92321" y="1874"/>
                  </a:lnTo>
                  <a:cubicBezTo>
                    <a:pt x="94819" y="-625"/>
                    <a:pt x="98816" y="-625"/>
                    <a:pt x="101315" y="1874"/>
                  </a:cubicBezTo>
                  <a:cubicBezTo>
                    <a:pt x="103814" y="4372"/>
                    <a:pt x="103814" y="8370"/>
                    <a:pt x="101315" y="10869"/>
                  </a:cubicBezTo>
                  <a:lnTo>
                    <a:pt x="10868" y="101316"/>
                  </a:lnTo>
                  <a:cubicBezTo>
                    <a:pt x="9669" y="102615"/>
                    <a:pt x="8070" y="103214"/>
                    <a:pt x="6371" y="10321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4A8D5EC6-20E0-4C68-A850-9D8F4372CA2D}"/>
                </a:ext>
              </a:extLst>
            </p:cNvPr>
            <p:cNvSpPr/>
            <p:nvPr/>
          </p:nvSpPr>
          <p:spPr>
            <a:xfrm>
              <a:off x="10116481" y="5873099"/>
              <a:ext cx="99941" cy="99941"/>
            </a:xfrm>
            <a:custGeom>
              <a:avLst/>
              <a:gdLst>
                <a:gd name="connsiteX0" fmla="*/ 6371 w 99941"/>
                <a:gd name="connsiteY0" fmla="*/ 103214 h 99941"/>
                <a:gd name="connsiteX1" fmla="*/ 1874 w 99941"/>
                <a:gd name="connsiteY1" fmla="*/ 101316 h 99941"/>
                <a:gd name="connsiteX2" fmla="*/ 1874 w 99941"/>
                <a:gd name="connsiteY2" fmla="*/ 92321 h 99941"/>
                <a:gd name="connsiteX3" fmla="*/ 92321 w 99941"/>
                <a:gd name="connsiteY3" fmla="*/ 1874 h 99941"/>
                <a:gd name="connsiteX4" fmla="*/ 101315 w 99941"/>
                <a:gd name="connsiteY4" fmla="*/ 1874 h 99941"/>
                <a:gd name="connsiteX5" fmla="*/ 101315 w 99941"/>
                <a:gd name="connsiteY5" fmla="*/ 10869 h 99941"/>
                <a:gd name="connsiteX6" fmla="*/ 10868 w 99941"/>
                <a:gd name="connsiteY6" fmla="*/ 101316 h 99941"/>
                <a:gd name="connsiteX7" fmla="*/ 6371 w 99941"/>
                <a:gd name="connsiteY7" fmla="*/ 10321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1" h="99941">
                  <a:moveTo>
                    <a:pt x="6371" y="103214"/>
                  </a:moveTo>
                  <a:cubicBezTo>
                    <a:pt x="4772" y="103214"/>
                    <a:pt x="3073" y="102615"/>
                    <a:pt x="1874" y="101316"/>
                  </a:cubicBezTo>
                  <a:cubicBezTo>
                    <a:pt x="-625" y="98817"/>
                    <a:pt x="-625" y="94719"/>
                    <a:pt x="1874" y="92321"/>
                  </a:cubicBezTo>
                  <a:lnTo>
                    <a:pt x="92321" y="1874"/>
                  </a:lnTo>
                  <a:cubicBezTo>
                    <a:pt x="94819" y="-625"/>
                    <a:pt x="98816" y="-625"/>
                    <a:pt x="101315" y="1874"/>
                  </a:cubicBezTo>
                  <a:cubicBezTo>
                    <a:pt x="103814" y="4372"/>
                    <a:pt x="103814" y="8470"/>
                    <a:pt x="101315" y="10869"/>
                  </a:cubicBezTo>
                  <a:lnTo>
                    <a:pt x="10868" y="101316"/>
                  </a:lnTo>
                  <a:cubicBezTo>
                    <a:pt x="9569" y="102615"/>
                    <a:pt x="7970" y="103214"/>
                    <a:pt x="6371" y="10321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995825E2-7335-4C8B-88FE-8C1CB8358A96}"/>
                </a:ext>
              </a:extLst>
            </p:cNvPr>
            <p:cNvSpPr/>
            <p:nvPr/>
          </p:nvSpPr>
          <p:spPr>
            <a:xfrm>
              <a:off x="10153859" y="5873099"/>
              <a:ext cx="99941" cy="99941"/>
            </a:xfrm>
            <a:custGeom>
              <a:avLst/>
              <a:gdLst>
                <a:gd name="connsiteX0" fmla="*/ 6371 w 99941"/>
                <a:gd name="connsiteY0" fmla="*/ 103214 h 99941"/>
                <a:gd name="connsiteX1" fmla="*/ 1874 w 99941"/>
                <a:gd name="connsiteY1" fmla="*/ 101316 h 99941"/>
                <a:gd name="connsiteX2" fmla="*/ 1874 w 99941"/>
                <a:gd name="connsiteY2" fmla="*/ 92321 h 99941"/>
                <a:gd name="connsiteX3" fmla="*/ 92321 w 99941"/>
                <a:gd name="connsiteY3" fmla="*/ 1874 h 99941"/>
                <a:gd name="connsiteX4" fmla="*/ 101316 w 99941"/>
                <a:gd name="connsiteY4" fmla="*/ 1874 h 99941"/>
                <a:gd name="connsiteX5" fmla="*/ 101316 w 99941"/>
                <a:gd name="connsiteY5" fmla="*/ 10869 h 99941"/>
                <a:gd name="connsiteX6" fmla="*/ 10868 w 99941"/>
                <a:gd name="connsiteY6" fmla="*/ 101316 h 99941"/>
                <a:gd name="connsiteX7" fmla="*/ 6371 w 99941"/>
                <a:gd name="connsiteY7" fmla="*/ 10321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1" h="99941">
                  <a:moveTo>
                    <a:pt x="6371" y="103214"/>
                  </a:moveTo>
                  <a:cubicBezTo>
                    <a:pt x="4772" y="103214"/>
                    <a:pt x="3073" y="102615"/>
                    <a:pt x="1874" y="101316"/>
                  </a:cubicBezTo>
                  <a:cubicBezTo>
                    <a:pt x="-625" y="98817"/>
                    <a:pt x="-625" y="94719"/>
                    <a:pt x="1874" y="92321"/>
                  </a:cubicBezTo>
                  <a:lnTo>
                    <a:pt x="92321" y="1874"/>
                  </a:lnTo>
                  <a:cubicBezTo>
                    <a:pt x="94819" y="-625"/>
                    <a:pt x="98817" y="-625"/>
                    <a:pt x="101316" y="1874"/>
                  </a:cubicBezTo>
                  <a:cubicBezTo>
                    <a:pt x="103814" y="4372"/>
                    <a:pt x="103814" y="8470"/>
                    <a:pt x="101316" y="10869"/>
                  </a:cubicBezTo>
                  <a:lnTo>
                    <a:pt x="10868" y="101316"/>
                  </a:lnTo>
                  <a:cubicBezTo>
                    <a:pt x="9669" y="102615"/>
                    <a:pt x="7970" y="103214"/>
                    <a:pt x="6371" y="10321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79E53B9E-ABE0-4E40-A806-7455685F868B}"/>
                </a:ext>
              </a:extLst>
            </p:cNvPr>
            <p:cNvSpPr/>
            <p:nvPr/>
          </p:nvSpPr>
          <p:spPr>
            <a:xfrm>
              <a:off x="10191237" y="5873099"/>
              <a:ext cx="99941" cy="99941"/>
            </a:xfrm>
            <a:custGeom>
              <a:avLst/>
              <a:gdLst>
                <a:gd name="connsiteX0" fmla="*/ 6371 w 99941"/>
                <a:gd name="connsiteY0" fmla="*/ 103214 h 99941"/>
                <a:gd name="connsiteX1" fmla="*/ 1874 w 99941"/>
                <a:gd name="connsiteY1" fmla="*/ 101316 h 99941"/>
                <a:gd name="connsiteX2" fmla="*/ 1874 w 99941"/>
                <a:gd name="connsiteY2" fmla="*/ 92321 h 99941"/>
                <a:gd name="connsiteX3" fmla="*/ 92321 w 99941"/>
                <a:gd name="connsiteY3" fmla="*/ 1874 h 99941"/>
                <a:gd name="connsiteX4" fmla="*/ 101316 w 99941"/>
                <a:gd name="connsiteY4" fmla="*/ 1874 h 99941"/>
                <a:gd name="connsiteX5" fmla="*/ 101316 w 99941"/>
                <a:gd name="connsiteY5" fmla="*/ 10869 h 99941"/>
                <a:gd name="connsiteX6" fmla="*/ 10869 w 99941"/>
                <a:gd name="connsiteY6" fmla="*/ 101316 h 99941"/>
                <a:gd name="connsiteX7" fmla="*/ 6371 w 99941"/>
                <a:gd name="connsiteY7" fmla="*/ 10321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1" h="99941">
                  <a:moveTo>
                    <a:pt x="6371" y="103214"/>
                  </a:moveTo>
                  <a:cubicBezTo>
                    <a:pt x="4772" y="103214"/>
                    <a:pt x="3073" y="102615"/>
                    <a:pt x="1874" y="101316"/>
                  </a:cubicBezTo>
                  <a:cubicBezTo>
                    <a:pt x="-625" y="98817"/>
                    <a:pt x="-625" y="94819"/>
                    <a:pt x="1874" y="92321"/>
                  </a:cubicBezTo>
                  <a:lnTo>
                    <a:pt x="92321" y="1874"/>
                  </a:lnTo>
                  <a:cubicBezTo>
                    <a:pt x="94819" y="-625"/>
                    <a:pt x="98817" y="-625"/>
                    <a:pt x="101316" y="1874"/>
                  </a:cubicBezTo>
                  <a:cubicBezTo>
                    <a:pt x="103814" y="4372"/>
                    <a:pt x="103814" y="8370"/>
                    <a:pt x="101316" y="10869"/>
                  </a:cubicBezTo>
                  <a:lnTo>
                    <a:pt x="10869" y="101316"/>
                  </a:lnTo>
                  <a:cubicBezTo>
                    <a:pt x="9669" y="102615"/>
                    <a:pt x="8070" y="103214"/>
                    <a:pt x="6371" y="10321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85030BAF-D89C-4A6F-970C-2690FA8F1778}"/>
                </a:ext>
              </a:extLst>
            </p:cNvPr>
            <p:cNvSpPr/>
            <p:nvPr/>
          </p:nvSpPr>
          <p:spPr>
            <a:xfrm>
              <a:off x="10084499" y="6044498"/>
              <a:ext cx="39977" cy="39977"/>
            </a:xfrm>
            <a:custGeom>
              <a:avLst/>
              <a:gdLst>
                <a:gd name="connsiteX0" fmla="*/ 6371 w 39976"/>
                <a:gd name="connsiteY0" fmla="*/ 43349 h 39976"/>
                <a:gd name="connsiteX1" fmla="*/ 1874 w 39976"/>
                <a:gd name="connsiteY1" fmla="*/ 41451 h 39976"/>
                <a:gd name="connsiteX2" fmla="*/ 1874 w 39976"/>
                <a:gd name="connsiteY2" fmla="*/ 32456 h 39976"/>
                <a:gd name="connsiteX3" fmla="*/ 32456 w 39976"/>
                <a:gd name="connsiteY3" fmla="*/ 1874 h 39976"/>
                <a:gd name="connsiteX4" fmla="*/ 41450 w 39976"/>
                <a:gd name="connsiteY4" fmla="*/ 1874 h 39976"/>
                <a:gd name="connsiteX5" fmla="*/ 41450 w 39976"/>
                <a:gd name="connsiteY5" fmla="*/ 10869 h 39976"/>
                <a:gd name="connsiteX6" fmla="*/ 10868 w 39976"/>
                <a:gd name="connsiteY6" fmla="*/ 41451 h 39976"/>
                <a:gd name="connsiteX7" fmla="*/ 6371 w 39976"/>
                <a:gd name="connsiteY7" fmla="*/ 43349 h 3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976" h="39976">
                  <a:moveTo>
                    <a:pt x="6371" y="43349"/>
                  </a:moveTo>
                  <a:cubicBezTo>
                    <a:pt x="4772" y="43349"/>
                    <a:pt x="3073" y="42750"/>
                    <a:pt x="1874" y="41451"/>
                  </a:cubicBezTo>
                  <a:cubicBezTo>
                    <a:pt x="-625" y="38952"/>
                    <a:pt x="-625" y="34954"/>
                    <a:pt x="1874" y="32456"/>
                  </a:cubicBezTo>
                  <a:lnTo>
                    <a:pt x="32456" y="1874"/>
                  </a:lnTo>
                  <a:cubicBezTo>
                    <a:pt x="34954" y="-625"/>
                    <a:pt x="38952" y="-625"/>
                    <a:pt x="41450" y="1874"/>
                  </a:cubicBezTo>
                  <a:cubicBezTo>
                    <a:pt x="43949" y="4372"/>
                    <a:pt x="43949" y="8370"/>
                    <a:pt x="41450" y="10869"/>
                  </a:cubicBezTo>
                  <a:lnTo>
                    <a:pt x="10868" y="41451"/>
                  </a:lnTo>
                  <a:cubicBezTo>
                    <a:pt x="9669" y="42750"/>
                    <a:pt x="7970" y="43349"/>
                    <a:pt x="6371" y="4334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B995DF67-9456-4DA3-86A2-8124E93884E6}"/>
                </a:ext>
              </a:extLst>
            </p:cNvPr>
            <p:cNvSpPr/>
            <p:nvPr/>
          </p:nvSpPr>
          <p:spPr>
            <a:xfrm>
              <a:off x="10106487" y="6044398"/>
              <a:ext cx="49971" cy="49971"/>
            </a:xfrm>
            <a:custGeom>
              <a:avLst/>
              <a:gdLst>
                <a:gd name="connsiteX0" fmla="*/ 6371 w 49970"/>
                <a:gd name="connsiteY0" fmla="*/ 58940 h 49970"/>
                <a:gd name="connsiteX1" fmla="*/ 1874 w 49970"/>
                <a:gd name="connsiteY1" fmla="*/ 57041 h 49970"/>
                <a:gd name="connsiteX2" fmla="*/ 1874 w 49970"/>
                <a:gd name="connsiteY2" fmla="*/ 47947 h 49970"/>
                <a:gd name="connsiteX3" fmla="*/ 47847 w 49970"/>
                <a:gd name="connsiteY3" fmla="*/ 1874 h 49970"/>
                <a:gd name="connsiteX4" fmla="*/ 56941 w 49970"/>
                <a:gd name="connsiteY4" fmla="*/ 1874 h 49970"/>
                <a:gd name="connsiteX5" fmla="*/ 56941 w 49970"/>
                <a:gd name="connsiteY5" fmla="*/ 10969 h 49970"/>
                <a:gd name="connsiteX6" fmla="*/ 10968 w 49970"/>
                <a:gd name="connsiteY6" fmla="*/ 57041 h 49970"/>
                <a:gd name="connsiteX7" fmla="*/ 6371 w 49970"/>
                <a:gd name="connsiteY7" fmla="*/ 58940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70" h="49970">
                  <a:moveTo>
                    <a:pt x="6371" y="58940"/>
                  </a:moveTo>
                  <a:cubicBezTo>
                    <a:pt x="4772" y="58940"/>
                    <a:pt x="3073" y="58341"/>
                    <a:pt x="1874" y="57041"/>
                  </a:cubicBezTo>
                  <a:cubicBezTo>
                    <a:pt x="-625" y="54543"/>
                    <a:pt x="-625" y="50445"/>
                    <a:pt x="1874" y="47947"/>
                  </a:cubicBezTo>
                  <a:lnTo>
                    <a:pt x="47847" y="1874"/>
                  </a:lnTo>
                  <a:cubicBezTo>
                    <a:pt x="50345" y="-625"/>
                    <a:pt x="54442" y="-625"/>
                    <a:pt x="56941" y="1874"/>
                  </a:cubicBezTo>
                  <a:cubicBezTo>
                    <a:pt x="59440" y="4372"/>
                    <a:pt x="59440" y="8470"/>
                    <a:pt x="56941" y="10969"/>
                  </a:cubicBezTo>
                  <a:lnTo>
                    <a:pt x="10968" y="57041"/>
                  </a:lnTo>
                  <a:cubicBezTo>
                    <a:pt x="9669" y="58241"/>
                    <a:pt x="7970" y="58940"/>
                    <a:pt x="6371" y="5894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8B4FFFD4-5622-4BBE-8A65-A10778DD7C6B}"/>
                </a:ext>
              </a:extLst>
            </p:cNvPr>
            <p:cNvSpPr/>
            <p:nvPr/>
          </p:nvSpPr>
          <p:spPr>
            <a:xfrm>
              <a:off x="10141966" y="6044498"/>
              <a:ext cx="59965" cy="59965"/>
            </a:xfrm>
            <a:custGeom>
              <a:avLst/>
              <a:gdLst>
                <a:gd name="connsiteX0" fmla="*/ 6371 w 59964"/>
                <a:gd name="connsiteY0" fmla="*/ 60739 h 59964"/>
                <a:gd name="connsiteX1" fmla="*/ 1874 w 59964"/>
                <a:gd name="connsiteY1" fmla="*/ 58840 h 59964"/>
                <a:gd name="connsiteX2" fmla="*/ 1874 w 59964"/>
                <a:gd name="connsiteY2" fmla="*/ 49846 h 59964"/>
                <a:gd name="connsiteX3" fmla="*/ 49846 w 59964"/>
                <a:gd name="connsiteY3" fmla="*/ 1874 h 59964"/>
                <a:gd name="connsiteX4" fmla="*/ 58841 w 59964"/>
                <a:gd name="connsiteY4" fmla="*/ 1874 h 59964"/>
                <a:gd name="connsiteX5" fmla="*/ 58841 w 59964"/>
                <a:gd name="connsiteY5" fmla="*/ 10869 h 59964"/>
                <a:gd name="connsiteX6" fmla="*/ 10868 w 59964"/>
                <a:gd name="connsiteY6" fmla="*/ 58840 h 59964"/>
                <a:gd name="connsiteX7" fmla="*/ 6371 w 59964"/>
                <a:gd name="connsiteY7" fmla="*/ 60739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964" h="59964">
                  <a:moveTo>
                    <a:pt x="6371" y="60739"/>
                  </a:moveTo>
                  <a:cubicBezTo>
                    <a:pt x="4772" y="60739"/>
                    <a:pt x="3073" y="60140"/>
                    <a:pt x="1874" y="58840"/>
                  </a:cubicBezTo>
                  <a:cubicBezTo>
                    <a:pt x="-625" y="56342"/>
                    <a:pt x="-625" y="52344"/>
                    <a:pt x="1874" y="49846"/>
                  </a:cubicBezTo>
                  <a:lnTo>
                    <a:pt x="49846" y="1874"/>
                  </a:lnTo>
                  <a:cubicBezTo>
                    <a:pt x="52344" y="-625"/>
                    <a:pt x="56342" y="-625"/>
                    <a:pt x="58841" y="1874"/>
                  </a:cubicBezTo>
                  <a:cubicBezTo>
                    <a:pt x="61339" y="4372"/>
                    <a:pt x="61339" y="8370"/>
                    <a:pt x="58841" y="10869"/>
                  </a:cubicBezTo>
                  <a:lnTo>
                    <a:pt x="10868" y="58840"/>
                  </a:lnTo>
                  <a:cubicBezTo>
                    <a:pt x="9569" y="60140"/>
                    <a:pt x="7970" y="60739"/>
                    <a:pt x="6371" y="6073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07C56ECA-C0A7-4DEF-BC05-04DC54B6211F}"/>
                </a:ext>
              </a:extLst>
            </p:cNvPr>
            <p:cNvSpPr/>
            <p:nvPr/>
          </p:nvSpPr>
          <p:spPr>
            <a:xfrm>
              <a:off x="10179344" y="6044498"/>
              <a:ext cx="59965" cy="59965"/>
            </a:xfrm>
            <a:custGeom>
              <a:avLst/>
              <a:gdLst>
                <a:gd name="connsiteX0" fmla="*/ 6371 w 59964"/>
                <a:gd name="connsiteY0" fmla="*/ 60739 h 59964"/>
                <a:gd name="connsiteX1" fmla="*/ 1874 w 59964"/>
                <a:gd name="connsiteY1" fmla="*/ 58840 h 59964"/>
                <a:gd name="connsiteX2" fmla="*/ 1874 w 59964"/>
                <a:gd name="connsiteY2" fmla="*/ 49846 h 59964"/>
                <a:gd name="connsiteX3" fmla="*/ 49846 w 59964"/>
                <a:gd name="connsiteY3" fmla="*/ 1874 h 59964"/>
                <a:gd name="connsiteX4" fmla="*/ 58841 w 59964"/>
                <a:gd name="connsiteY4" fmla="*/ 1874 h 59964"/>
                <a:gd name="connsiteX5" fmla="*/ 58841 w 59964"/>
                <a:gd name="connsiteY5" fmla="*/ 10869 h 59964"/>
                <a:gd name="connsiteX6" fmla="*/ 10869 w 59964"/>
                <a:gd name="connsiteY6" fmla="*/ 58840 h 59964"/>
                <a:gd name="connsiteX7" fmla="*/ 6371 w 59964"/>
                <a:gd name="connsiteY7" fmla="*/ 60739 h 59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964" h="59964">
                  <a:moveTo>
                    <a:pt x="6371" y="60739"/>
                  </a:moveTo>
                  <a:cubicBezTo>
                    <a:pt x="4772" y="60739"/>
                    <a:pt x="3073" y="60140"/>
                    <a:pt x="1874" y="58840"/>
                  </a:cubicBezTo>
                  <a:cubicBezTo>
                    <a:pt x="-625" y="56342"/>
                    <a:pt x="-625" y="52344"/>
                    <a:pt x="1874" y="49846"/>
                  </a:cubicBezTo>
                  <a:lnTo>
                    <a:pt x="49846" y="1874"/>
                  </a:lnTo>
                  <a:cubicBezTo>
                    <a:pt x="52344" y="-625"/>
                    <a:pt x="56342" y="-625"/>
                    <a:pt x="58841" y="1874"/>
                  </a:cubicBezTo>
                  <a:cubicBezTo>
                    <a:pt x="61339" y="4372"/>
                    <a:pt x="61339" y="8370"/>
                    <a:pt x="58841" y="10869"/>
                  </a:cubicBezTo>
                  <a:lnTo>
                    <a:pt x="10869" y="58840"/>
                  </a:lnTo>
                  <a:cubicBezTo>
                    <a:pt x="9669" y="60140"/>
                    <a:pt x="7970" y="60739"/>
                    <a:pt x="6371" y="60739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C7756CF4-27C5-407F-B9C8-CD61DD84BED6}"/>
                </a:ext>
              </a:extLst>
            </p:cNvPr>
            <p:cNvSpPr/>
            <p:nvPr/>
          </p:nvSpPr>
          <p:spPr>
            <a:xfrm>
              <a:off x="10228615" y="5873099"/>
              <a:ext cx="99941" cy="99941"/>
            </a:xfrm>
            <a:custGeom>
              <a:avLst/>
              <a:gdLst>
                <a:gd name="connsiteX0" fmla="*/ 6371 w 99941"/>
                <a:gd name="connsiteY0" fmla="*/ 103214 h 99941"/>
                <a:gd name="connsiteX1" fmla="*/ 1874 w 99941"/>
                <a:gd name="connsiteY1" fmla="*/ 101316 h 99941"/>
                <a:gd name="connsiteX2" fmla="*/ 1874 w 99941"/>
                <a:gd name="connsiteY2" fmla="*/ 92321 h 99941"/>
                <a:gd name="connsiteX3" fmla="*/ 92321 w 99941"/>
                <a:gd name="connsiteY3" fmla="*/ 1874 h 99941"/>
                <a:gd name="connsiteX4" fmla="*/ 101316 w 99941"/>
                <a:gd name="connsiteY4" fmla="*/ 1874 h 99941"/>
                <a:gd name="connsiteX5" fmla="*/ 101316 w 99941"/>
                <a:gd name="connsiteY5" fmla="*/ 10869 h 99941"/>
                <a:gd name="connsiteX6" fmla="*/ 10869 w 99941"/>
                <a:gd name="connsiteY6" fmla="*/ 101316 h 99941"/>
                <a:gd name="connsiteX7" fmla="*/ 6371 w 99941"/>
                <a:gd name="connsiteY7" fmla="*/ 10321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1" h="99941">
                  <a:moveTo>
                    <a:pt x="6371" y="103214"/>
                  </a:moveTo>
                  <a:cubicBezTo>
                    <a:pt x="4772" y="103214"/>
                    <a:pt x="3073" y="102615"/>
                    <a:pt x="1874" y="101316"/>
                  </a:cubicBezTo>
                  <a:cubicBezTo>
                    <a:pt x="-625" y="98817"/>
                    <a:pt x="-625" y="94719"/>
                    <a:pt x="1874" y="92321"/>
                  </a:cubicBezTo>
                  <a:lnTo>
                    <a:pt x="92321" y="1874"/>
                  </a:lnTo>
                  <a:cubicBezTo>
                    <a:pt x="94819" y="-625"/>
                    <a:pt x="98817" y="-625"/>
                    <a:pt x="101316" y="1874"/>
                  </a:cubicBezTo>
                  <a:cubicBezTo>
                    <a:pt x="103814" y="4372"/>
                    <a:pt x="103814" y="8470"/>
                    <a:pt x="101316" y="10869"/>
                  </a:cubicBezTo>
                  <a:lnTo>
                    <a:pt x="10869" y="101316"/>
                  </a:lnTo>
                  <a:cubicBezTo>
                    <a:pt x="9670" y="102615"/>
                    <a:pt x="8070" y="103214"/>
                    <a:pt x="6371" y="10321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A66AFBA6-E046-4A9D-B08A-C8A7456AED62}"/>
                </a:ext>
              </a:extLst>
            </p:cNvPr>
            <p:cNvSpPr/>
            <p:nvPr/>
          </p:nvSpPr>
          <p:spPr>
            <a:xfrm>
              <a:off x="10266093" y="5873099"/>
              <a:ext cx="99941" cy="99941"/>
            </a:xfrm>
            <a:custGeom>
              <a:avLst/>
              <a:gdLst>
                <a:gd name="connsiteX0" fmla="*/ 6371 w 99941"/>
                <a:gd name="connsiteY0" fmla="*/ 103214 h 99941"/>
                <a:gd name="connsiteX1" fmla="*/ 1874 w 99941"/>
                <a:gd name="connsiteY1" fmla="*/ 101316 h 99941"/>
                <a:gd name="connsiteX2" fmla="*/ 1874 w 99941"/>
                <a:gd name="connsiteY2" fmla="*/ 92321 h 99941"/>
                <a:gd name="connsiteX3" fmla="*/ 92321 w 99941"/>
                <a:gd name="connsiteY3" fmla="*/ 1874 h 99941"/>
                <a:gd name="connsiteX4" fmla="*/ 101316 w 99941"/>
                <a:gd name="connsiteY4" fmla="*/ 1874 h 99941"/>
                <a:gd name="connsiteX5" fmla="*/ 101316 w 99941"/>
                <a:gd name="connsiteY5" fmla="*/ 10869 h 99941"/>
                <a:gd name="connsiteX6" fmla="*/ 10869 w 99941"/>
                <a:gd name="connsiteY6" fmla="*/ 101316 h 99941"/>
                <a:gd name="connsiteX7" fmla="*/ 6371 w 99941"/>
                <a:gd name="connsiteY7" fmla="*/ 103214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941" h="99941">
                  <a:moveTo>
                    <a:pt x="6371" y="103214"/>
                  </a:moveTo>
                  <a:cubicBezTo>
                    <a:pt x="4772" y="103214"/>
                    <a:pt x="3073" y="102615"/>
                    <a:pt x="1874" y="101316"/>
                  </a:cubicBezTo>
                  <a:cubicBezTo>
                    <a:pt x="-625" y="98817"/>
                    <a:pt x="-625" y="94719"/>
                    <a:pt x="1874" y="92321"/>
                  </a:cubicBezTo>
                  <a:lnTo>
                    <a:pt x="92321" y="1874"/>
                  </a:lnTo>
                  <a:cubicBezTo>
                    <a:pt x="94819" y="-625"/>
                    <a:pt x="98817" y="-625"/>
                    <a:pt x="101316" y="1874"/>
                  </a:cubicBezTo>
                  <a:cubicBezTo>
                    <a:pt x="103814" y="4372"/>
                    <a:pt x="103814" y="8470"/>
                    <a:pt x="101316" y="10869"/>
                  </a:cubicBezTo>
                  <a:lnTo>
                    <a:pt x="10869" y="101316"/>
                  </a:lnTo>
                  <a:cubicBezTo>
                    <a:pt x="9570" y="102615"/>
                    <a:pt x="7970" y="103214"/>
                    <a:pt x="6371" y="10321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883296BB-0A82-4E8B-AF87-FA25CADFD039}"/>
                </a:ext>
              </a:extLst>
            </p:cNvPr>
            <p:cNvSpPr/>
            <p:nvPr/>
          </p:nvSpPr>
          <p:spPr>
            <a:xfrm>
              <a:off x="10303470" y="5888390"/>
              <a:ext cx="79953" cy="79953"/>
            </a:xfrm>
            <a:custGeom>
              <a:avLst/>
              <a:gdLst>
                <a:gd name="connsiteX0" fmla="*/ 6371 w 79953"/>
                <a:gd name="connsiteY0" fmla="*/ 87923 h 79953"/>
                <a:gd name="connsiteX1" fmla="*/ 1874 w 79953"/>
                <a:gd name="connsiteY1" fmla="*/ 86025 h 79953"/>
                <a:gd name="connsiteX2" fmla="*/ 1874 w 79953"/>
                <a:gd name="connsiteY2" fmla="*/ 76930 h 79953"/>
                <a:gd name="connsiteX3" fmla="*/ 76930 w 79953"/>
                <a:gd name="connsiteY3" fmla="*/ 1874 h 79953"/>
                <a:gd name="connsiteX4" fmla="*/ 86025 w 79953"/>
                <a:gd name="connsiteY4" fmla="*/ 1874 h 79953"/>
                <a:gd name="connsiteX5" fmla="*/ 86025 w 79953"/>
                <a:gd name="connsiteY5" fmla="*/ 10969 h 79953"/>
                <a:gd name="connsiteX6" fmla="*/ 10969 w 79953"/>
                <a:gd name="connsiteY6" fmla="*/ 86025 h 79953"/>
                <a:gd name="connsiteX7" fmla="*/ 6371 w 79953"/>
                <a:gd name="connsiteY7" fmla="*/ 87923 h 79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9953" h="79953">
                  <a:moveTo>
                    <a:pt x="6371" y="87923"/>
                  </a:moveTo>
                  <a:cubicBezTo>
                    <a:pt x="4773" y="87923"/>
                    <a:pt x="3073" y="87324"/>
                    <a:pt x="1874" y="86025"/>
                  </a:cubicBezTo>
                  <a:cubicBezTo>
                    <a:pt x="-625" y="83526"/>
                    <a:pt x="-625" y="79428"/>
                    <a:pt x="1874" y="76930"/>
                  </a:cubicBezTo>
                  <a:lnTo>
                    <a:pt x="76930" y="1874"/>
                  </a:lnTo>
                  <a:cubicBezTo>
                    <a:pt x="79428" y="-625"/>
                    <a:pt x="83526" y="-625"/>
                    <a:pt x="86025" y="1874"/>
                  </a:cubicBezTo>
                  <a:cubicBezTo>
                    <a:pt x="88523" y="4372"/>
                    <a:pt x="88523" y="8470"/>
                    <a:pt x="86025" y="10969"/>
                  </a:cubicBezTo>
                  <a:lnTo>
                    <a:pt x="10969" y="86025"/>
                  </a:lnTo>
                  <a:cubicBezTo>
                    <a:pt x="9670" y="87324"/>
                    <a:pt x="8070" y="87923"/>
                    <a:pt x="6371" y="8792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36659EA0-D7E5-4397-A082-DA63949803BF}"/>
                </a:ext>
              </a:extLst>
            </p:cNvPr>
            <p:cNvSpPr/>
            <p:nvPr/>
          </p:nvSpPr>
          <p:spPr>
            <a:xfrm>
              <a:off x="10340948" y="5922770"/>
              <a:ext cx="49971" cy="49971"/>
            </a:xfrm>
            <a:custGeom>
              <a:avLst/>
              <a:gdLst>
                <a:gd name="connsiteX0" fmla="*/ 6371 w 49970"/>
                <a:gd name="connsiteY0" fmla="*/ 53544 h 49970"/>
                <a:gd name="connsiteX1" fmla="*/ 1874 w 49970"/>
                <a:gd name="connsiteY1" fmla="*/ 51645 h 49970"/>
                <a:gd name="connsiteX2" fmla="*/ 1874 w 49970"/>
                <a:gd name="connsiteY2" fmla="*/ 42650 h 49970"/>
                <a:gd name="connsiteX3" fmla="*/ 42650 w 49970"/>
                <a:gd name="connsiteY3" fmla="*/ 1874 h 49970"/>
                <a:gd name="connsiteX4" fmla="*/ 51645 w 49970"/>
                <a:gd name="connsiteY4" fmla="*/ 1874 h 49970"/>
                <a:gd name="connsiteX5" fmla="*/ 51645 w 49970"/>
                <a:gd name="connsiteY5" fmla="*/ 10869 h 49970"/>
                <a:gd name="connsiteX6" fmla="*/ 10869 w 49970"/>
                <a:gd name="connsiteY6" fmla="*/ 51645 h 49970"/>
                <a:gd name="connsiteX7" fmla="*/ 6371 w 49970"/>
                <a:gd name="connsiteY7" fmla="*/ 53544 h 49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70" h="49970">
                  <a:moveTo>
                    <a:pt x="6371" y="53544"/>
                  </a:moveTo>
                  <a:cubicBezTo>
                    <a:pt x="4773" y="53544"/>
                    <a:pt x="3073" y="52944"/>
                    <a:pt x="1874" y="51645"/>
                  </a:cubicBezTo>
                  <a:cubicBezTo>
                    <a:pt x="-625" y="49146"/>
                    <a:pt x="-625" y="45149"/>
                    <a:pt x="1874" y="42650"/>
                  </a:cubicBezTo>
                  <a:lnTo>
                    <a:pt x="42650" y="1874"/>
                  </a:lnTo>
                  <a:cubicBezTo>
                    <a:pt x="45149" y="-625"/>
                    <a:pt x="49147" y="-625"/>
                    <a:pt x="51645" y="1874"/>
                  </a:cubicBezTo>
                  <a:cubicBezTo>
                    <a:pt x="54144" y="4372"/>
                    <a:pt x="54144" y="8370"/>
                    <a:pt x="51645" y="10869"/>
                  </a:cubicBezTo>
                  <a:lnTo>
                    <a:pt x="10869" y="51645"/>
                  </a:lnTo>
                  <a:cubicBezTo>
                    <a:pt x="9570" y="52944"/>
                    <a:pt x="7970" y="53544"/>
                    <a:pt x="6371" y="53544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77" name="Group 976">
            <a:extLst>
              <a:ext uri="{FF2B5EF4-FFF2-40B4-BE49-F238E27FC236}">
                <a16:creationId xmlns:a16="http://schemas.microsoft.com/office/drawing/2014/main" id="{2EC0A913-730F-4765-B9C4-246C8208A6F1}"/>
              </a:ext>
            </a:extLst>
          </p:cNvPr>
          <p:cNvGrpSpPr/>
          <p:nvPr/>
        </p:nvGrpSpPr>
        <p:grpSpPr>
          <a:xfrm>
            <a:off x="11155445" y="5838594"/>
            <a:ext cx="332205" cy="459730"/>
            <a:chOff x="11155445" y="5838594"/>
            <a:chExt cx="332205" cy="459730"/>
          </a:xfrm>
          <a:solidFill>
            <a:srgbClr val="FFFFFF"/>
          </a:solidFill>
        </p:grpSpPr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356EF3DC-83E0-40FB-A19D-43B307D7B7E7}"/>
                </a:ext>
              </a:extLst>
            </p:cNvPr>
            <p:cNvSpPr/>
            <p:nvPr/>
          </p:nvSpPr>
          <p:spPr>
            <a:xfrm>
              <a:off x="11155445" y="5838594"/>
              <a:ext cx="329806" cy="459730"/>
            </a:xfrm>
            <a:custGeom>
              <a:avLst/>
              <a:gdLst>
                <a:gd name="connsiteX0" fmla="*/ 275538 w 329806"/>
                <a:gd name="connsiteY0" fmla="*/ 457831 h 459729"/>
                <a:gd name="connsiteX1" fmla="*/ 281934 w 329806"/>
                <a:gd name="connsiteY1" fmla="*/ 451435 h 459729"/>
                <a:gd name="connsiteX2" fmla="*/ 281934 w 329806"/>
                <a:gd name="connsiteY2" fmla="*/ 451435 h 459729"/>
                <a:gd name="connsiteX3" fmla="*/ 288330 w 329806"/>
                <a:gd name="connsiteY3" fmla="*/ 457831 h 459729"/>
                <a:gd name="connsiteX4" fmla="*/ 288330 w 329806"/>
                <a:gd name="connsiteY4" fmla="*/ 457831 h 459729"/>
                <a:gd name="connsiteX5" fmla="*/ 281934 w 329806"/>
                <a:gd name="connsiteY5" fmla="*/ 464227 h 459729"/>
                <a:gd name="connsiteX6" fmla="*/ 281934 w 329806"/>
                <a:gd name="connsiteY6" fmla="*/ 464227 h 459729"/>
                <a:gd name="connsiteX7" fmla="*/ 275538 w 329806"/>
                <a:gd name="connsiteY7" fmla="*/ 457831 h 459729"/>
                <a:gd name="connsiteX8" fmla="*/ 256348 w 329806"/>
                <a:gd name="connsiteY8" fmla="*/ 457831 h 459729"/>
                <a:gd name="connsiteX9" fmla="*/ 262745 w 329806"/>
                <a:gd name="connsiteY9" fmla="*/ 451435 h 459729"/>
                <a:gd name="connsiteX10" fmla="*/ 262745 w 329806"/>
                <a:gd name="connsiteY10" fmla="*/ 451435 h 459729"/>
                <a:gd name="connsiteX11" fmla="*/ 269141 w 329806"/>
                <a:gd name="connsiteY11" fmla="*/ 457831 h 459729"/>
                <a:gd name="connsiteX12" fmla="*/ 269141 w 329806"/>
                <a:gd name="connsiteY12" fmla="*/ 457831 h 459729"/>
                <a:gd name="connsiteX13" fmla="*/ 262745 w 329806"/>
                <a:gd name="connsiteY13" fmla="*/ 464227 h 459729"/>
                <a:gd name="connsiteX14" fmla="*/ 262745 w 329806"/>
                <a:gd name="connsiteY14" fmla="*/ 464227 h 459729"/>
                <a:gd name="connsiteX15" fmla="*/ 256348 w 329806"/>
                <a:gd name="connsiteY15" fmla="*/ 457831 h 459729"/>
                <a:gd name="connsiteX16" fmla="*/ 237160 w 329806"/>
                <a:gd name="connsiteY16" fmla="*/ 457831 h 459729"/>
                <a:gd name="connsiteX17" fmla="*/ 243557 w 329806"/>
                <a:gd name="connsiteY17" fmla="*/ 451435 h 459729"/>
                <a:gd name="connsiteX18" fmla="*/ 243557 w 329806"/>
                <a:gd name="connsiteY18" fmla="*/ 451435 h 459729"/>
                <a:gd name="connsiteX19" fmla="*/ 249953 w 329806"/>
                <a:gd name="connsiteY19" fmla="*/ 457831 h 459729"/>
                <a:gd name="connsiteX20" fmla="*/ 249953 w 329806"/>
                <a:gd name="connsiteY20" fmla="*/ 457831 h 459729"/>
                <a:gd name="connsiteX21" fmla="*/ 243557 w 329806"/>
                <a:gd name="connsiteY21" fmla="*/ 464227 h 459729"/>
                <a:gd name="connsiteX22" fmla="*/ 243557 w 329806"/>
                <a:gd name="connsiteY22" fmla="*/ 464227 h 459729"/>
                <a:gd name="connsiteX23" fmla="*/ 237160 w 329806"/>
                <a:gd name="connsiteY23" fmla="*/ 457831 h 459729"/>
                <a:gd name="connsiteX24" fmla="*/ 217971 w 329806"/>
                <a:gd name="connsiteY24" fmla="*/ 457831 h 459729"/>
                <a:gd name="connsiteX25" fmla="*/ 224368 w 329806"/>
                <a:gd name="connsiteY25" fmla="*/ 451435 h 459729"/>
                <a:gd name="connsiteX26" fmla="*/ 224368 w 329806"/>
                <a:gd name="connsiteY26" fmla="*/ 451435 h 459729"/>
                <a:gd name="connsiteX27" fmla="*/ 230764 w 329806"/>
                <a:gd name="connsiteY27" fmla="*/ 457831 h 459729"/>
                <a:gd name="connsiteX28" fmla="*/ 230764 w 329806"/>
                <a:gd name="connsiteY28" fmla="*/ 457831 h 459729"/>
                <a:gd name="connsiteX29" fmla="*/ 224368 w 329806"/>
                <a:gd name="connsiteY29" fmla="*/ 464227 h 459729"/>
                <a:gd name="connsiteX30" fmla="*/ 224368 w 329806"/>
                <a:gd name="connsiteY30" fmla="*/ 464227 h 459729"/>
                <a:gd name="connsiteX31" fmla="*/ 217971 w 329806"/>
                <a:gd name="connsiteY31" fmla="*/ 457831 h 459729"/>
                <a:gd name="connsiteX32" fmla="*/ 198783 w 329806"/>
                <a:gd name="connsiteY32" fmla="*/ 457831 h 459729"/>
                <a:gd name="connsiteX33" fmla="*/ 205178 w 329806"/>
                <a:gd name="connsiteY33" fmla="*/ 451435 h 459729"/>
                <a:gd name="connsiteX34" fmla="*/ 205178 w 329806"/>
                <a:gd name="connsiteY34" fmla="*/ 451435 h 459729"/>
                <a:gd name="connsiteX35" fmla="*/ 211575 w 329806"/>
                <a:gd name="connsiteY35" fmla="*/ 457831 h 459729"/>
                <a:gd name="connsiteX36" fmla="*/ 211575 w 329806"/>
                <a:gd name="connsiteY36" fmla="*/ 457831 h 459729"/>
                <a:gd name="connsiteX37" fmla="*/ 205178 w 329806"/>
                <a:gd name="connsiteY37" fmla="*/ 464227 h 459729"/>
                <a:gd name="connsiteX38" fmla="*/ 205178 w 329806"/>
                <a:gd name="connsiteY38" fmla="*/ 464227 h 459729"/>
                <a:gd name="connsiteX39" fmla="*/ 198783 w 329806"/>
                <a:gd name="connsiteY39" fmla="*/ 457831 h 459729"/>
                <a:gd name="connsiteX40" fmla="*/ 179594 w 329806"/>
                <a:gd name="connsiteY40" fmla="*/ 457831 h 459729"/>
                <a:gd name="connsiteX41" fmla="*/ 185991 w 329806"/>
                <a:gd name="connsiteY41" fmla="*/ 451435 h 459729"/>
                <a:gd name="connsiteX42" fmla="*/ 185991 w 329806"/>
                <a:gd name="connsiteY42" fmla="*/ 451435 h 459729"/>
                <a:gd name="connsiteX43" fmla="*/ 192387 w 329806"/>
                <a:gd name="connsiteY43" fmla="*/ 457831 h 459729"/>
                <a:gd name="connsiteX44" fmla="*/ 192387 w 329806"/>
                <a:gd name="connsiteY44" fmla="*/ 457831 h 459729"/>
                <a:gd name="connsiteX45" fmla="*/ 185991 w 329806"/>
                <a:gd name="connsiteY45" fmla="*/ 464227 h 459729"/>
                <a:gd name="connsiteX46" fmla="*/ 185991 w 329806"/>
                <a:gd name="connsiteY46" fmla="*/ 464227 h 459729"/>
                <a:gd name="connsiteX47" fmla="*/ 179594 w 329806"/>
                <a:gd name="connsiteY47" fmla="*/ 457831 h 459729"/>
                <a:gd name="connsiteX48" fmla="*/ 160405 w 329806"/>
                <a:gd name="connsiteY48" fmla="*/ 457831 h 459729"/>
                <a:gd name="connsiteX49" fmla="*/ 166801 w 329806"/>
                <a:gd name="connsiteY49" fmla="*/ 451435 h 459729"/>
                <a:gd name="connsiteX50" fmla="*/ 166801 w 329806"/>
                <a:gd name="connsiteY50" fmla="*/ 451435 h 459729"/>
                <a:gd name="connsiteX51" fmla="*/ 173198 w 329806"/>
                <a:gd name="connsiteY51" fmla="*/ 457831 h 459729"/>
                <a:gd name="connsiteX52" fmla="*/ 173198 w 329806"/>
                <a:gd name="connsiteY52" fmla="*/ 457831 h 459729"/>
                <a:gd name="connsiteX53" fmla="*/ 166801 w 329806"/>
                <a:gd name="connsiteY53" fmla="*/ 464227 h 459729"/>
                <a:gd name="connsiteX54" fmla="*/ 166801 w 329806"/>
                <a:gd name="connsiteY54" fmla="*/ 464227 h 459729"/>
                <a:gd name="connsiteX55" fmla="*/ 160405 w 329806"/>
                <a:gd name="connsiteY55" fmla="*/ 457831 h 459729"/>
                <a:gd name="connsiteX56" fmla="*/ 141217 w 329806"/>
                <a:gd name="connsiteY56" fmla="*/ 457831 h 459729"/>
                <a:gd name="connsiteX57" fmla="*/ 147612 w 329806"/>
                <a:gd name="connsiteY57" fmla="*/ 451435 h 459729"/>
                <a:gd name="connsiteX58" fmla="*/ 147612 w 329806"/>
                <a:gd name="connsiteY58" fmla="*/ 451435 h 459729"/>
                <a:gd name="connsiteX59" fmla="*/ 154009 w 329806"/>
                <a:gd name="connsiteY59" fmla="*/ 457831 h 459729"/>
                <a:gd name="connsiteX60" fmla="*/ 154009 w 329806"/>
                <a:gd name="connsiteY60" fmla="*/ 457831 h 459729"/>
                <a:gd name="connsiteX61" fmla="*/ 147612 w 329806"/>
                <a:gd name="connsiteY61" fmla="*/ 464227 h 459729"/>
                <a:gd name="connsiteX62" fmla="*/ 147612 w 329806"/>
                <a:gd name="connsiteY62" fmla="*/ 464227 h 459729"/>
                <a:gd name="connsiteX63" fmla="*/ 141217 w 329806"/>
                <a:gd name="connsiteY63" fmla="*/ 457831 h 459729"/>
                <a:gd name="connsiteX64" fmla="*/ 122028 w 329806"/>
                <a:gd name="connsiteY64" fmla="*/ 457831 h 459729"/>
                <a:gd name="connsiteX65" fmla="*/ 128424 w 329806"/>
                <a:gd name="connsiteY65" fmla="*/ 451435 h 459729"/>
                <a:gd name="connsiteX66" fmla="*/ 128424 w 329806"/>
                <a:gd name="connsiteY66" fmla="*/ 451435 h 459729"/>
                <a:gd name="connsiteX67" fmla="*/ 134821 w 329806"/>
                <a:gd name="connsiteY67" fmla="*/ 457831 h 459729"/>
                <a:gd name="connsiteX68" fmla="*/ 134821 w 329806"/>
                <a:gd name="connsiteY68" fmla="*/ 457831 h 459729"/>
                <a:gd name="connsiteX69" fmla="*/ 128424 w 329806"/>
                <a:gd name="connsiteY69" fmla="*/ 464227 h 459729"/>
                <a:gd name="connsiteX70" fmla="*/ 128424 w 329806"/>
                <a:gd name="connsiteY70" fmla="*/ 464227 h 459729"/>
                <a:gd name="connsiteX71" fmla="*/ 122028 w 329806"/>
                <a:gd name="connsiteY71" fmla="*/ 457831 h 459729"/>
                <a:gd name="connsiteX72" fmla="*/ 102839 w 329806"/>
                <a:gd name="connsiteY72" fmla="*/ 457831 h 459729"/>
                <a:gd name="connsiteX73" fmla="*/ 109235 w 329806"/>
                <a:gd name="connsiteY73" fmla="*/ 451435 h 459729"/>
                <a:gd name="connsiteX74" fmla="*/ 109235 w 329806"/>
                <a:gd name="connsiteY74" fmla="*/ 451435 h 459729"/>
                <a:gd name="connsiteX75" fmla="*/ 115632 w 329806"/>
                <a:gd name="connsiteY75" fmla="*/ 457831 h 459729"/>
                <a:gd name="connsiteX76" fmla="*/ 115632 w 329806"/>
                <a:gd name="connsiteY76" fmla="*/ 457831 h 459729"/>
                <a:gd name="connsiteX77" fmla="*/ 109235 w 329806"/>
                <a:gd name="connsiteY77" fmla="*/ 464227 h 459729"/>
                <a:gd name="connsiteX78" fmla="*/ 109235 w 329806"/>
                <a:gd name="connsiteY78" fmla="*/ 464227 h 459729"/>
                <a:gd name="connsiteX79" fmla="*/ 102839 w 329806"/>
                <a:gd name="connsiteY79" fmla="*/ 457831 h 459729"/>
                <a:gd name="connsiteX80" fmla="*/ 83651 w 329806"/>
                <a:gd name="connsiteY80" fmla="*/ 457831 h 459729"/>
                <a:gd name="connsiteX81" fmla="*/ 90047 w 329806"/>
                <a:gd name="connsiteY81" fmla="*/ 451435 h 459729"/>
                <a:gd name="connsiteX82" fmla="*/ 90047 w 329806"/>
                <a:gd name="connsiteY82" fmla="*/ 451435 h 459729"/>
                <a:gd name="connsiteX83" fmla="*/ 96442 w 329806"/>
                <a:gd name="connsiteY83" fmla="*/ 457831 h 459729"/>
                <a:gd name="connsiteX84" fmla="*/ 96442 w 329806"/>
                <a:gd name="connsiteY84" fmla="*/ 457831 h 459729"/>
                <a:gd name="connsiteX85" fmla="*/ 90047 w 329806"/>
                <a:gd name="connsiteY85" fmla="*/ 464227 h 459729"/>
                <a:gd name="connsiteX86" fmla="*/ 90047 w 329806"/>
                <a:gd name="connsiteY86" fmla="*/ 464227 h 459729"/>
                <a:gd name="connsiteX87" fmla="*/ 83651 w 329806"/>
                <a:gd name="connsiteY87" fmla="*/ 457831 h 459729"/>
                <a:gd name="connsiteX88" fmla="*/ 64462 w 329806"/>
                <a:gd name="connsiteY88" fmla="*/ 457831 h 459729"/>
                <a:gd name="connsiteX89" fmla="*/ 70858 w 329806"/>
                <a:gd name="connsiteY89" fmla="*/ 451435 h 459729"/>
                <a:gd name="connsiteX90" fmla="*/ 70858 w 329806"/>
                <a:gd name="connsiteY90" fmla="*/ 451435 h 459729"/>
                <a:gd name="connsiteX91" fmla="*/ 77254 w 329806"/>
                <a:gd name="connsiteY91" fmla="*/ 457831 h 459729"/>
                <a:gd name="connsiteX92" fmla="*/ 77254 w 329806"/>
                <a:gd name="connsiteY92" fmla="*/ 457831 h 459729"/>
                <a:gd name="connsiteX93" fmla="*/ 70858 w 329806"/>
                <a:gd name="connsiteY93" fmla="*/ 464227 h 459729"/>
                <a:gd name="connsiteX94" fmla="*/ 70858 w 329806"/>
                <a:gd name="connsiteY94" fmla="*/ 464227 h 459729"/>
                <a:gd name="connsiteX95" fmla="*/ 64462 w 329806"/>
                <a:gd name="connsiteY95" fmla="*/ 457831 h 459729"/>
                <a:gd name="connsiteX96" fmla="*/ 45272 w 329806"/>
                <a:gd name="connsiteY96" fmla="*/ 457831 h 459729"/>
                <a:gd name="connsiteX97" fmla="*/ 51669 w 329806"/>
                <a:gd name="connsiteY97" fmla="*/ 451435 h 459729"/>
                <a:gd name="connsiteX98" fmla="*/ 51669 w 329806"/>
                <a:gd name="connsiteY98" fmla="*/ 451435 h 459729"/>
                <a:gd name="connsiteX99" fmla="*/ 58065 w 329806"/>
                <a:gd name="connsiteY99" fmla="*/ 457831 h 459729"/>
                <a:gd name="connsiteX100" fmla="*/ 58065 w 329806"/>
                <a:gd name="connsiteY100" fmla="*/ 457831 h 459729"/>
                <a:gd name="connsiteX101" fmla="*/ 51669 w 329806"/>
                <a:gd name="connsiteY101" fmla="*/ 464227 h 459729"/>
                <a:gd name="connsiteX102" fmla="*/ 51669 w 329806"/>
                <a:gd name="connsiteY102" fmla="*/ 464227 h 459729"/>
                <a:gd name="connsiteX103" fmla="*/ 45272 w 329806"/>
                <a:gd name="connsiteY103" fmla="*/ 457831 h 459729"/>
                <a:gd name="connsiteX104" fmla="*/ 31082 w 329806"/>
                <a:gd name="connsiteY104" fmla="*/ 463128 h 459729"/>
                <a:gd name="connsiteX105" fmla="*/ 26285 w 329806"/>
                <a:gd name="connsiteY105" fmla="*/ 455532 h 459729"/>
                <a:gd name="connsiteX106" fmla="*/ 26285 w 329806"/>
                <a:gd name="connsiteY106" fmla="*/ 455532 h 459729"/>
                <a:gd name="connsiteX107" fmla="*/ 33979 w 329806"/>
                <a:gd name="connsiteY107" fmla="*/ 450735 h 459729"/>
                <a:gd name="connsiteX108" fmla="*/ 33979 w 329806"/>
                <a:gd name="connsiteY108" fmla="*/ 450735 h 459729"/>
                <a:gd name="connsiteX109" fmla="*/ 38777 w 329806"/>
                <a:gd name="connsiteY109" fmla="*/ 458331 h 459729"/>
                <a:gd name="connsiteX110" fmla="*/ 38777 w 329806"/>
                <a:gd name="connsiteY110" fmla="*/ 458331 h 459729"/>
                <a:gd name="connsiteX111" fmla="*/ 32581 w 329806"/>
                <a:gd name="connsiteY111" fmla="*/ 463328 h 459729"/>
                <a:gd name="connsiteX112" fmla="*/ 32581 w 329806"/>
                <a:gd name="connsiteY112" fmla="*/ 463328 h 459729"/>
                <a:gd name="connsiteX113" fmla="*/ 31082 w 329806"/>
                <a:gd name="connsiteY113" fmla="*/ 463128 h 459729"/>
                <a:gd name="connsiteX114" fmla="*/ 294827 w 329806"/>
                <a:gd name="connsiteY114" fmla="*/ 458331 h 459729"/>
                <a:gd name="connsiteX115" fmla="*/ 299324 w 329806"/>
                <a:gd name="connsiteY115" fmla="*/ 450535 h 459729"/>
                <a:gd name="connsiteX116" fmla="*/ 299424 w 329806"/>
                <a:gd name="connsiteY116" fmla="*/ 450535 h 459729"/>
                <a:gd name="connsiteX117" fmla="*/ 307219 w 329806"/>
                <a:gd name="connsiteY117" fmla="*/ 455033 h 459729"/>
                <a:gd name="connsiteX118" fmla="*/ 307219 w 329806"/>
                <a:gd name="connsiteY118" fmla="*/ 455033 h 459729"/>
                <a:gd name="connsiteX119" fmla="*/ 302621 w 329806"/>
                <a:gd name="connsiteY119" fmla="*/ 462828 h 459729"/>
                <a:gd name="connsiteX120" fmla="*/ 302621 w 329806"/>
                <a:gd name="connsiteY120" fmla="*/ 462828 h 459729"/>
                <a:gd name="connsiteX121" fmla="*/ 302621 w 329806"/>
                <a:gd name="connsiteY121" fmla="*/ 462828 h 459729"/>
                <a:gd name="connsiteX122" fmla="*/ 302621 w 329806"/>
                <a:gd name="connsiteY122" fmla="*/ 462828 h 459729"/>
                <a:gd name="connsiteX123" fmla="*/ 301023 w 329806"/>
                <a:gd name="connsiteY123" fmla="*/ 463128 h 459729"/>
                <a:gd name="connsiteX124" fmla="*/ 301023 w 329806"/>
                <a:gd name="connsiteY124" fmla="*/ 463128 h 459729"/>
                <a:gd name="connsiteX125" fmla="*/ 294827 w 329806"/>
                <a:gd name="connsiteY125" fmla="*/ 458331 h 459729"/>
                <a:gd name="connsiteX126" fmla="*/ 11492 w 329806"/>
                <a:gd name="connsiteY126" fmla="*/ 452134 h 459729"/>
                <a:gd name="connsiteX127" fmla="*/ 11592 w 329806"/>
                <a:gd name="connsiteY127" fmla="*/ 443140 h 459729"/>
                <a:gd name="connsiteX128" fmla="*/ 11592 w 329806"/>
                <a:gd name="connsiteY128" fmla="*/ 443140 h 459729"/>
                <a:gd name="connsiteX129" fmla="*/ 20587 w 329806"/>
                <a:gd name="connsiteY129" fmla="*/ 443140 h 459729"/>
                <a:gd name="connsiteX130" fmla="*/ 20587 w 329806"/>
                <a:gd name="connsiteY130" fmla="*/ 443140 h 459729"/>
                <a:gd name="connsiteX131" fmla="*/ 20487 w 329806"/>
                <a:gd name="connsiteY131" fmla="*/ 452234 h 459729"/>
                <a:gd name="connsiteX132" fmla="*/ 20487 w 329806"/>
                <a:gd name="connsiteY132" fmla="*/ 452234 h 459729"/>
                <a:gd name="connsiteX133" fmla="*/ 15990 w 329806"/>
                <a:gd name="connsiteY133" fmla="*/ 454033 h 459729"/>
                <a:gd name="connsiteX134" fmla="*/ 15990 w 329806"/>
                <a:gd name="connsiteY134" fmla="*/ 454033 h 459729"/>
                <a:gd name="connsiteX135" fmla="*/ 11492 w 329806"/>
                <a:gd name="connsiteY135" fmla="*/ 452134 h 459729"/>
                <a:gd name="connsiteX136" fmla="*/ 312915 w 329806"/>
                <a:gd name="connsiteY136" fmla="*/ 451635 h 459729"/>
                <a:gd name="connsiteX137" fmla="*/ 312515 w 329806"/>
                <a:gd name="connsiteY137" fmla="*/ 442540 h 459729"/>
                <a:gd name="connsiteX138" fmla="*/ 312515 w 329806"/>
                <a:gd name="connsiteY138" fmla="*/ 442540 h 459729"/>
                <a:gd name="connsiteX139" fmla="*/ 321610 w 329806"/>
                <a:gd name="connsiteY139" fmla="*/ 442240 h 459729"/>
                <a:gd name="connsiteX140" fmla="*/ 321610 w 329806"/>
                <a:gd name="connsiteY140" fmla="*/ 442240 h 459729"/>
                <a:gd name="connsiteX141" fmla="*/ 321910 w 329806"/>
                <a:gd name="connsiteY141" fmla="*/ 451335 h 459729"/>
                <a:gd name="connsiteX142" fmla="*/ 321910 w 329806"/>
                <a:gd name="connsiteY142" fmla="*/ 451335 h 459729"/>
                <a:gd name="connsiteX143" fmla="*/ 317213 w 329806"/>
                <a:gd name="connsiteY143" fmla="*/ 453333 h 459729"/>
                <a:gd name="connsiteX144" fmla="*/ 317213 w 329806"/>
                <a:gd name="connsiteY144" fmla="*/ 453333 h 459729"/>
                <a:gd name="connsiteX145" fmla="*/ 312915 w 329806"/>
                <a:gd name="connsiteY145" fmla="*/ 451635 h 459729"/>
                <a:gd name="connsiteX146" fmla="*/ 799 w 329806"/>
                <a:gd name="connsiteY146" fmla="*/ 432346 h 459729"/>
                <a:gd name="connsiteX147" fmla="*/ 799 w 329806"/>
                <a:gd name="connsiteY147" fmla="*/ 432346 h 459729"/>
                <a:gd name="connsiteX148" fmla="*/ 799 w 329806"/>
                <a:gd name="connsiteY148" fmla="*/ 432346 h 459729"/>
                <a:gd name="connsiteX149" fmla="*/ 5796 w 329806"/>
                <a:gd name="connsiteY149" fmla="*/ 424750 h 459729"/>
                <a:gd name="connsiteX150" fmla="*/ 5796 w 329806"/>
                <a:gd name="connsiteY150" fmla="*/ 424750 h 459729"/>
                <a:gd name="connsiteX151" fmla="*/ 13392 w 329806"/>
                <a:gd name="connsiteY151" fmla="*/ 429647 h 459729"/>
                <a:gd name="connsiteX152" fmla="*/ 13392 w 329806"/>
                <a:gd name="connsiteY152" fmla="*/ 429647 h 459729"/>
                <a:gd name="connsiteX153" fmla="*/ 8395 w 329806"/>
                <a:gd name="connsiteY153" fmla="*/ 437243 h 459729"/>
                <a:gd name="connsiteX154" fmla="*/ 8395 w 329806"/>
                <a:gd name="connsiteY154" fmla="*/ 437243 h 459729"/>
                <a:gd name="connsiteX155" fmla="*/ 7095 w 329806"/>
                <a:gd name="connsiteY155" fmla="*/ 437343 h 459729"/>
                <a:gd name="connsiteX156" fmla="*/ 7095 w 329806"/>
                <a:gd name="connsiteY156" fmla="*/ 437343 h 459729"/>
                <a:gd name="connsiteX157" fmla="*/ 799 w 329806"/>
                <a:gd name="connsiteY157" fmla="*/ 432346 h 459729"/>
                <a:gd name="connsiteX158" fmla="*/ 324509 w 329806"/>
                <a:gd name="connsiteY158" fmla="*/ 436344 h 459729"/>
                <a:gd name="connsiteX159" fmla="*/ 319412 w 329806"/>
                <a:gd name="connsiteY159" fmla="*/ 428848 h 459729"/>
                <a:gd name="connsiteX160" fmla="*/ 319412 w 329806"/>
                <a:gd name="connsiteY160" fmla="*/ 428848 h 459729"/>
                <a:gd name="connsiteX161" fmla="*/ 326807 w 329806"/>
                <a:gd name="connsiteY161" fmla="*/ 423751 h 459729"/>
                <a:gd name="connsiteX162" fmla="*/ 326807 w 329806"/>
                <a:gd name="connsiteY162" fmla="*/ 423751 h 459729"/>
                <a:gd name="connsiteX163" fmla="*/ 331905 w 329806"/>
                <a:gd name="connsiteY163" fmla="*/ 431146 h 459729"/>
                <a:gd name="connsiteX164" fmla="*/ 331905 w 329806"/>
                <a:gd name="connsiteY164" fmla="*/ 431146 h 459729"/>
                <a:gd name="connsiteX165" fmla="*/ 331905 w 329806"/>
                <a:gd name="connsiteY165" fmla="*/ 431146 h 459729"/>
                <a:gd name="connsiteX166" fmla="*/ 331905 w 329806"/>
                <a:gd name="connsiteY166" fmla="*/ 431146 h 459729"/>
                <a:gd name="connsiteX167" fmla="*/ 325708 w 329806"/>
                <a:gd name="connsiteY167" fmla="*/ 436443 h 459729"/>
                <a:gd name="connsiteX168" fmla="*/ 325708 w 329806"/>
                <a:gd name="connsiteY168" fmla="*/ 436443 h 459729"/>
                <a:gd name="connsiteX169" fmla="*/ 324509 w 329806"/>
                <a:gd name="connsiteY169" fmla="*/ 436344 h 459729"/>
                <a:gd name="connsiteX170" fmla="*/ 0 w 329806"/>
                <a:gd name="connsiteY170" fmla="*/ 411858 h 459729"/>
                <a:gd name="connsiteX171" fmla="*/ 6396 w 329806"/>
                <a:gd name="connsiteY171" fmla="*/ 405462 h 459729"/>
                <a:gd name="connsiteX172" fmla="*/ 6396 w 329806"/>
                <a:gd name="connsiteY172" fmla="*/ 405462 h 459729"/>
                <a:gd name="connsiteX173" fmla="*/ 12792 w 329806"/>
                <a:gd name="connsiteY173" fmla="*/ 411858 h 459729"/>
                <a:gd name="connsiteX174" fmla="*/ 12792 w 329806"/>
                <a:gd name="connsiteY174" fmla="*/ 411858 h 459729"/>
                <a:gd name="connsiteX175" fmla="*/ 6396 w 329806"/>
                <a:gd name="connsiteY175" fmla="*/ 418254 h 459729"/>
                <a:gd name="connsiteX176" fmla="*/ 6396 w 329806"/>
                <a:gd name="connsiteY176" fmla="*/ 418254 h 459729"/>
                <a:gd name="connsiteX177" fmla="*/ 0 w 329806"/>
                <a:gd name="connsiteY177" fmla="*/ 411858 h 459729"/>
                <a:gd name="connsiteX178" fmla="*/ 319812 w 329806"/>
                <a:gd name="connsiteY178" fmla="*/ 410858 h 459729"/>
                <a:gd name="connsiteX179" fmla="*/ 326208 w 329806"/>
                <a:gd name="connsiteY179" fmla="*/ 404462 h 459729"/>
                <a:gd name="connsiteX180" fmla="*/ 326208 w 329806"/>
                <a:gd name="connsiteY180" fmla="*/ 404462 h 459729"/>
                <a:gd name="connsiteX181" fmla="*/ 332604 w 329806"/>
                <a:gd name="connsiteY181" fmla="*/ 410858 h 459729"/>
                <a:gd name="connsiteX182" fmla="*/ 332604 w 329806"/>
                <a:gd name="connsiteY182" fmla="*/ 410858 h 459729"/>
                <a:gd name="connsiteX183" fmla="*/ 326208 w 329806"/>
                <a:gd name="connsiteY183" fmla="*/ 417255 h 459729"/>
                <a:gd name="connsiteX184" fmla="*/ 326208 w 329806"/>
                <a:gd name="connsiteY184" fmla="*/ 417255 h 459729"/>
                <a:gd name="connsiteX185" fmla="*/ 319812 w 329806"/>
                <a:gd name="connsiteY185" fmla="*/ 410858 h 459729"/>
                <a:gd name="connsiteX186" fmla="*/ 0 w 329806"/>
                <a:gd name="connsiteY186" fmla="*/ 392669 h 459729"/>
                <a:gd name="connsiteX187" fmla="*/ 6396 w 329806"/>
                <a:gd name="connsiteY187" fmla="*/ 386273 h 459729"/>
                <a:gd name="connsiteX188" fmla="*/ 6396 w 329806"/>
                <a:gd name="connsiteY188" fmla="*/ 386273 h 459729"/>
                <a:gd name="connsiteX189" fmla="*/ 12792 w 329806"/>
                <a:gd name="connsiteY189" fmla="*/ 392669 h 459729"/>
                <a:gd name="connsiteX190" fmla="*/ 12792 w 329806"/>
                <a:gd name="connsiteY190" fmla="*/ 392669 h 459729"/>
                <a:gd name="connsiteX191" fmla="*/ 6396 w 329806"/>
                <a:gd name="connsiteY191" fmla="*/ 399065 h 459729"/>
                <a:gd name="connsiteX192" fmla="*/ 6396 w 329806"/>
                <a:gd name="connsiteY192" fmla="*/ 399065 h 459729"/>
                <a:gd name="connsiteX193" fmla="*/ 0 w 329806"/>
                <a:gd name="connsiteY193" fmla="*/ 392669 h 459729"/>
                <a:gd name="connsiteX194" fmla="*/ 319812 w 329806"/>
                <a:gd name="connsiteY194" fmla="*/ 391670 h 459729"/>
                <a:gd name="connsiteX195" fmla="*/ 326208 w 329806"/>
                <a:gd name="connsiteY195" fmla="*/ 385273 h 459729"/>
                <a:gd name="connsiteX196" fmla="*/ 326208 w 329806"/>
                <a:gd name="connsiteY196" fmla="*/ 385273 h 459729"/>
                <a:gd name="connsiteX197" fmla="*/ 332604 w 329806"/>
                <a:gd name="connsiteY197" fmla="*/ 391670 h 459729"/>
                <a:gd name="connsiteX198" fmla="*/ 332604 w 329806"/>
                <a:gd name="connsiteY198" fmla="*/ 391670 h 459729"/>
                <a:gd name="connsiteX199" fmla="*/ 326208 w 329806"/>
                <a:gd name="connsiteY199" fmla="*/ 398066 h 459729"/>
                <a:gd name="connsiteX200" fmla="*/ 326208 w 329806"/>
                <a:gd name="connsiteY200" fmla="*/ 398066 h 459729"/>
                <a:gd name="connsiteX201" fmla="*/ 319812 w 329806"/>
                <a:gd name="connsiteY201" fmla="*/ 391670 h 459729"/>
                <a:gd name="connsiteX202" fmla="*/ 0 w 329806"/>
                <a:gd name="connsiteY202" fmla="*/ 373480 h 459729"/>
                <a:gd name="connsiteX203" fmla="*/ 6396 w 329806"/>
                <a:gd name="connsiteY203" fmla="*/ 367084 h 459729"/>
                <a:gd name="connsiteX204" fmla="*/ 6396 w 329806"/>
                <a:gd name="connsiteY204" fmla="*/ 367084 h 459729"/>
                <a:gd name="connsiteX205" fmla="*/ 12792 w 329806"/>
                <a:gd name="connsiteY205" fmla="*/ 373480 h 459729"/>
                <a:gd name="connsiteX206" fmla="*/ 12792 w 329806"/>
                <a:gd name="connsiteY206" fmla="*/ 373480 h 459729"/>
                <a:gd name="connsiteX207" fmla="*/ 6396 w 329806"/>
                <a:gd name="connsiteY207" fmla="*/ 379877 h 459729"/>
                <a:gd name="connsiteX208" fmla="*/ 6396 w 329806"/>
                <a:gd name="connsiteY208" fmla="*/ 379877 h 459729"/>
                <a:gd name="connsiteX209" fmla="*/ 0 w 329806"/>
                <a:gd name="connsiteY209" fmla="*/ 373480 h 459729"/>
                <a:gd name="connsiteX210" fmla="*/ 319812 w 329806"/>
                <a:gd name="connsiteY210" fmla="*/ 372481 h 459729"/>
                <a:gd name="connsiteX211" fmla="*/ 326208 w 329806"/>
                <a:gd name="connsiteY211" fmla="*/ 366085 h 459729"/>
                <a:gd name="connsiteX212" fmla="*/ 326208 w 329806"/>
                <a:gd name="connsiteY212" fmla="*/ 366085 h 459729"/>
                <a:gd name="connsiteX213" fmla="*/ 332604 w 329806"/>
                <a:gd name="connsiteY213" fmla="*/ 372481 h 459729"/>
                <a:gd name="connsiteX214" fmla="*/ 332604 w 329806"/>
                <a:gd name="connsiteY214" fmla="*/ 372481 h 459729"/>
                <a:gd name="connsiteX215" fmla="*/ 326208 w 329806"/>
                <a:gd name="connsiteY215" fmla="*/ 378877 h 459729"/>
                <a:gd name="connsiteX216" fmla="*/ 326208 w 329806"/>
                <a:gd name="connsiteY216" fmla="*/ 378877 h 459729"/>
                <a:gd name="connsiteX217" fmla="*/ 319812 w 329806"/>
                <a:gd name="connsiteY217" fmla="*/ 372481 h 459729"/>
                <a:gd name="connsiteX218" fmla="*/ 0 w 329806"/>
                <a:gd name="connsiteY218" fmla="*/ 354292 h 459729"/>
                <a:gd name="connsiteX219" fmla="*/ 6396 w 329806"/>
                <a:gd name="connsiteY219" fmla="*/ 347896 h 459729"/>
                <a:gd name="connsiteX220" fmla="*/ 6396 w 329806"/>
                <a:gd name="connsiteY220" fmla="*/ 347896 h 459729"/>
                <a:gd name="connsiteX221" fmla="*/ 12792 w 329806"/>
                <a:gd name="connsiteY221" fmla="*/ 354292 h 459729"/>
                <a:gd name="connsiteX222" fmla="*/ 12792 w 329806"/>
                <a:gd name="connsiteY222" fmla="*/ 354292 h 459729"/>
                <a:gd name="connsiteX223" fmla="*/ 6396 w 329806"/>
                <a:gd name="connsiteY223" fmla="*/ 360688 h 459729"/>
                <a:gd name="connsiteX224" fmla="*/ 6396 w 329806"/>
                <a:gd name="connsiteY224" fmla="*/ 360688 h 459729"/>
                <a:gd name="connsiteX225" fmla="*/ 0 w 329806"/>
                <a:gd name="connsiteY225" fmla="*/ 354292 h 459729"/>
                <a:gd name="connsiteX226" fmla="*/ 319812 w 329806"/>
                <a:gd name="connsiteY226" fmla="*/ 353292 h 459729"/>
                <a:gd name="connsiteX227" fmla="*/ 326208 w 329806"/>
                <a:gd name="connsiteY227" fmla="*/ 346896 h 459729"/>
                <a:gd name="connsiteX228" fmla="*/ 326208 w 329806"/>
                <a:gd name="connsiteY228" fmla="*/ 346896 h 459729"/>
                <a:gd name="connsiteX229" fmla="*/ 332604 w 329806"/>
                <a:gd name="connsiteY229" fmla="*/ 353292 h 459729"/>
                <a:gd name="connsiteX230" fmla="*/ 332604 w 329806"/>
                <a:gd name="connsiteY230" fmla="*/ 353292 h 459729"/>
                <a:gd name="connsiteX231" fmla="*/ 326208 w 329806"/>
                <a:gd name="connsiteY231" fmla="*/ 359689 h 459729"/>
                <a:gd name="connsiteX232" fmla="*/ 326208 w 329806"/>
                <a:gd name="connsiteY232" fmla="*/ 359689 h 459729"/>
                <a:gd name="connsiteX233" fmla="*/ 319812 w 329806"/>
                <a:gd name="connsiteY233" fmla="*/ 353292 h 459729"/>
                <a:gd name="connsiteX234" fmla="*/ 0 w 329806"/>
                <a:gd name="connsiteY234" fmla="*/ 335103 h 459729"/>
                <a:gd name="connsiteX235" fmla="*/ 6396 w 329806"/>
                <a:gd name="connsiteY235" fmla="*/ 328707 h 459729"/>
                <a:gd name="connsiteX236" fmla="*/ 6396 w 329806"/>
                <a:gd name="connsiteY236" fmla="*/ 328707 h 459729"/>
                <a:gd name="connsiteX237" fmla="*/ 12792 w 329806"/>
                <a:gd name="connsiteY237" fmla="*/ 335103 h 459729"/>
                <a:gd name="connsiteX238" fmla="*/ 12792 w 329806"/>
                <a:gd name="connsiteY238" fmla="*/ 335103 h 459729"/>
                <a:gd name="connsiteX239" fmla="*/ 6396 w 329806"/>
                <a:gd name="connsiteY239" fmla="*/ 341499 h 459729"/>
                <a:gd name="connsiteX240" fmla="*/ 6396 w 329806"/>
                <a:gd name="connsiteY240" fmla="*/ 341499 h 459729"/>
                <a:gd name="connsiteX241" fmla="*/ 0 w 329806"/>
                <a:gd name="connsiteY241" fmla="*/ 335103 h 459729"/>
                <a:gd name="connsiteX242" fmla="*/ 319812 w 329806"/>
                <a:gd name="connsiteY242" fmla="*/ 334104 h 459729"/>
                <a:gd name="connsiteX243" fmla="*/ 326208 w 329806"/>
                <a:gd name="connsiteY243" fmla="*/ 327708 h 459729"/>
                <a:gd name="connsiteX244" fmla="*/ 326208 w 329806"/>
                <a:gd name="connsiteY244" fmla="*/ 327708 h 459729"/>
                <a:gd name="connsiteX245" fmla="*/ 332604 w 329806"/>
                <a:gd name="connsiteY245" fmla="*/ 334104 h 459729"/>
                <a:gd name="connsiteX246" fmla="*/ 332604 w 329806"/>
                <a:gd name="connsiteY246" fmla="*/ 334104 h 459729"/>
                <a:gd name="connsiteX247" fmla="*/ 326208 w 329806"/>
                <a:gd name="connsiteY247" fmla="*/ 340500 h 459729"/>
                <a:gd name="connsiteX248" fmla="*/ 326208 w 329806"/>
                <a:gd name="connsiteY248" fmla="*/ 340500 h 459729"/>
                <a:gd name="connsiteX249" fmla="*/ 319812 w 329806"/>
                <a:gd name="connsiteY249" fmla="*/ 334104 h 459729"/>
                <a:gd name="connsiteX250" fmla="*/ 0 w 329806"/>
                <a:gd name="connsiteY250" fmla="*/ 315914 h 459729"/>
                <a:gd name="connsiteX251" fmla="*/ 6396 w 329806"/>
                <a:gd name="connsiteY251" fmla="*/ 309518 h 459729"/>
                <a:gd name="connsiteX252" fmla="*/ 6396 w 329806"/>
                <a:gd name="connsiteY252" fmla="*/ 309518 h 459729"/>
                <a:gd name="connsiteX253" fmla="*/ 12792 w 329806"/>
                <a:gd name="connsiteY253" fmla="*/ 315914 h 459729"/>
                <a:gd name="connsiteX254" fmla="*/ 12792 w 329806"/>
                <a:gd name="connsiteY254" fmla="*/ 315914 h 459729"/>
                <a:gd name="connsiteX255" fmla="*/ 6396 w 329806"/>
                <a:gd name="connsiteY255" fmla="*/ 322311 h 459729"/>
                <a:gd name="connsiteX256" fmla="*/ 6396 w 329806"/>
                <a:gd name="connsiteY256" fmla="*/ 322311 h 459729"/>
                <a:gd name="connsiteX257" fmla="*/ 0 w 329806"/>
                <a:gd name="connsiteY257" fmla="*/ 315914 h 459729"/>
                <a:gd name="connsiteX258" fmla="*/ 319812 w 329806"/>
                <a:gd name="connsiteY258" fmla="*/ 314915 h 459729"/>
                <a:gd name="connsiteX259" fmla="*/ 326208 w 329806"/>
                <a:gd name="connsiteY259" fmla="*/ 308519 h 459729"/>
                <a:gd name="connsiteX260" fmla="*/ 326208 w 329806"/>
                <a:gd name="connsiteY260" fmla="*/ 308519 h 459729"/>
                <a:gd name="connsiteX261" fmla="*/ 332604 w 329806"/>
                <a:gd name="connsiteY261" fmla="*/ 314915 h 459729"/>
                <a:gd name="connsiteX262" fmla="*/ 332604 w 329806"/>
                <a:gd name="connsiteY262" fmla="*/ 314915 h 459729"/>
                <a:gd name="connsiteX263" fmla="*/ 326208 w 329806"/>
                <a:gd name="connsiteY263" fmla="*/ 321311 h 459729"/>
                <a:gd name="connsiteX264" fmla="*/ 326208 w 329806"/>
                <a:gd name="connsiteY264" fmla="*/ 321311 h 459729"/>
                <a:gd name="connsiteX265" fmla="*/ 319812 w 329806"/>
                <a:gd name="connsiteY265" fmla="*/ 314915 h 459729"/>
                <a:gd name="connsiteX266" fmla="*/ 0 w 329806"/>
                <a:gd name="connsiteY266" fmla="*/ 296726 h 459729"/>
                <a:gd name="connsiteX267" fmla="*/ 6396 w 329806"/>
                <a:gd name="connsiteY267" fmla="*/ 290329 h 459729"/>
                <a:gd name="connsiteX268" fmla="*/ 6396 w 329806"/>
                <a:gd name="connsiteY268" fmla="*/ 290329 h 459729"/>
                <a:gd name="connsiteX269" fmla="*/ 12792 w 329806"/>
                <a:gd name="connsiteY269" fmla="*/ 296726 h 459729"/>
                <a:gd name="connsiteX270" fmla="*/ 12792 w 329806"/>
                <a:gd name="connsiteY270" fmla="*/ 296726 h 459729"/>
                <a:gd name="connsiteX271" fmla="*/ 6396 w 329806"/>
                <a:gd name="connsiteY271" fmla="*/ 303122 h 459729"/>
                <a:gd name="connsiteX272" fmla="*/ 6396 w 329806"/>
                <a:gd name="connsiteY272" fmla="*/ 303122 h 459729"/>
                <a:gd name="connsiteX273" fmla="*/ 0 w 329806"/>
                <a:gd name="connsiteY273" fmla="*/ 296726 h 459729"/>
                <a:gd name="connsiteX274" fmla="*/ 319812 w 329806"/>
                <a:gd name="connsiteY274" fmla="*/ 295726 h 459729"/>
                <a:gd name="connsiteX275" fmla="*/ 326208 w 329806"/>
                <a:gd name="connsiteY275" fmla="*/ 289330 h 459729"/>
                <a:gd name="connsiteX276" fmla="*/ 326208 w 329806"/>
                <a:gd name="connsiteY276" fmla="*/ 289330 h 459729"/>
                <a:gd name="connsiteX277" fmla="*/ 332604 w 329806"/>
                <a:gd name="connsiteY277" fmla="*/ 295726 h 459729"/>
                <a:gd name="connsiteX278" fmla="*/ 332604 w 329806"/>
                <a:gd name="connsiteY278" fmla="*/ 295726 h 459729"/>
                <a:gd name="connsiteX279" fmla="*/ 326208 w 329806"/>
                <a:gd name="connsiteY279" fmla="*/ 302122 h 459729"/>
                <a:gd name="connsiteX280" fmla="*/ 326208 w 329806"/>
                <a:gd name="connsiteY280" fmla="*/ 302122 h 459729"/>
                <a:gd name="connsiteX281" fmla="*/ 319812 w 329806"/>
                <a:gd name="connsiteY281" fmla="*/ 295726 h 459729"/>
                <a:gd name="connsiteX282" fmla="*/ 0 w 329806"/>
                <a:gd name="connsiteY282" fmla="*/ 277537 h 459729"/>
                <a:gd name="connsiteX283" fmla="*/ 6396 w 329806"/>
                <a:gd name="connsiteY283" fmla="*/ 271141 h 459729"/>
                <a:gd name="connsiteX284" fmla="*/ 6396 w 329806"/>
                <a:gd name="connsiteY284" fmla="*/ 271141 h 459729"/>
                <a:gd name="connsiteX285" fmla="*/ 12792 w 329806"/>
                <a:gd name="connsiteY285" fmla="*/ 277537 h 459729"/>
                <a:gd name="connsiteX286" fmla="*/ 12792 w 329806"/>
                <a:gd name="connsiteY286" fmla="*/ 277537 h 459729"/>
                <a:gd name="connsiteX287" fmla="*/ 6396 w 329806"/>
                <a:gd name="connsiteY287" fmla="*/ 283933 h 459729"/>
                <a:gd name="connsiteX288" fmla="*/ 6396 w 329806"/>
                <a:gd name="connsiteY288" fmla="*/ 283933 h 459729"/>
                <a:gd name="connsiteX289" fmla="*/ 0 w 329806"/>
                <a:gd name="connsiteY289" fmla="*/ 277537 h 459729"/>
                <a:gd name="connsiteX290" fmla="*/ 319812 w 329806"/>
                <a:gd name="connsiteY290" fmla="*/ 276537 h 459729"/>
                <a:gd name="connsiteX291" fmla="*/ 326208 w 329806"/>
                <a:gd name="connsiteY291" fmla="*/ 270141 h 459729"/>
                <a:gd name="connsiteX292" fmla="*/ 326208 w 329806"/>
                <a:gd name="connsiteY292" fmla="*/ 270141 h 459729"/>
                <a:gd name="connsiteX293" fmla="*/ 332604 w 329806"/>
                <a:gd name="connsiteY293" fmla="*/ 276537 h 459729"/>
                <a:gd name="connsiteX294" fmla="*/ 332604 w 329806"/>
                <a:gd name="connsiteY294" fmla="*/ 276537 h 459729"/>
                <a:gd name="connsiteX295" fmla="*/ 326208 w 329806"/>
                <a:gd name="connsiteY295" fmla="*/ 282934 h 459729"/>
                <a:gd name="connsiteX296" fmla="*/ 326208 w 329806"/>
                <a:gd name="connsiteY296" fmla="*/ 282934 h 459729"/>
                <a:gd name="connsiteX297" fmla="*/ 319812 w 329806"/>
                <a:gd name="connsiteY297" fmla="*/ 276537 h 459729"/>
                <a:gd name="connsiteX298" fmla="*/ 0 w 329806"/>
                <a:gd name="connsiteY298" fmla="*/ 258348 h 459729"/>
                <a:gd name="connsiteX299" fmla="*/ 6396 w 329806"/>
                <a:gd name="connsiteY299" fmla="*/ 251952 h 459729"/>
                <a:gd name="connsiteX300" fmla="*/ 6396 w 329806"/>
                <a:gd name="connsiteY300" fmla="*/ 251952 h 459729"/>
                <a:gd name="connsiteX301" fmla="*/ 12792 w 329806"/>
                <a:gd name="connsiteY301" fmla="*/ 258348 h 459729"/>
                <a:gd name="connsiteX302" fmla="*/ 12792 w 329806"/>
                <a:gd name="connsiteY302" fmla="*/ 258348 h 459729"/>
                <a:gd name="connsiteX303" fmla="*/ 6396 w 329806"/>
                <a:gd name="connsiteY303" fmla="*/ 264744 h 459729"/>
                <a:gd name="connsiteX304" fmla="*/ 6396 w 329806"/>
                <a:gd name="connsiteY304" fmla="*/ 264744 h 459729"/>
                <a:gd name="connsiteX305" fmla="*/ 0 w 329806"/>
                <a:gd name="connsiteY305" fmla="*/ 258348 h 459729"/>
                <a:gd name="connsiteX306" fmla="*/ 319812 w 329806"/>
                <a:gd name="connsiteY306" fmla="*/ 257349 h 459729"/>
                <a:gd name="connsiteX307" fmla="*/ 326208 w 329806"/>
                <a:gd name="connsiteY307" fmla="*/ 250952 h 459729"/>
                <a:gd name="connsiteX308" fmla="*/ 326208 w 329806"/>
                <a:gd name="connsiteY308" fmla="*/ 250952 h 459729"/>
                <a:gd name="connsiteX309" fmla="*/ 332604 w 329806"/>
                <a:gd name="connsiteY309" fmla="*/ 257349 h 459729"/>
                <a:gd name="connsiteX310" fmla="*/ 332604 w 329806"/>
                <a:gd name="connsiteY310" fmla="*/ 257349 h 459729"/>
                <a:gd name="connsiteX311" fmla="*/ 326208 w 329806"/>
                <a:gd name="connsiteY311" fmla="*/ 263745 h 459729"/>
                <a:gd name="connsiteX312" fmla="*/ 326208 w 329806"/>
                <a:gd name="connsiteY312" fmla="*/ 263745 h 459729"/>
                <a:gd name="connsiteX313" fmla="*/ 319812 w 329806"/>
                <a:gd name="connsiteY313" fmla="*/ 257349 h 459729"/>
                <a:gd name="connsiteX314" fmla="*/ 0 w 329806"/>
                <a:gd name="connsiteY314" fmla="*/ 239159 h 459729"/>
                <a:gd name="connsiteX315" fmla="*/ 6396 w 329806"/>
                <a:gd name="connsiteY315" fmla="*/ 232763 h 459729"/>
                <a:gd name="connsiteX316" fmla="*/ 6396 w 329806"/>
                <a:gd name="connsiteY316" fmla="*/ 232763 h 459729"/>
                <a:gd name="connsiteX317" fmla="*/ 12792 w 329806"/>
                <a:gd name="connsiteY317" fmla="*/ 239159 h 459729"/>
                <a:gd name="connsiteX318" fmla="*/ 12792 w 329806"/>
                <a:gd name="connsiteY318" fmla="*/ 239159 h 459729"/>
                <a:gd name="connsiteX319" fmla="*/ 6396 w 329806"/>
                <a:gd name="connsiteY319" fmla="*/ 245556 h 459729"/>
                <a:gd name="connsiteX320" fmla="*/ 6396 w 329806"/>
                <a:gd name="connsiteY320" fmla="*/ 245556 h 459729"/>
                <a:gd name="connsiteX321" fmla="*/ 0 w 329806"/>
                <a:gd name="connsiteY321" fmla="*/ 239159 h 459729"/>
                <a:gd name="connsiteX322" fmla="*/ 319812 w 329806"/>
                <a:gd name="connsiteY322" fmla="*/ 238160 h 459729"/>
                <a:gd name="connsiteX323" fmla="*/ 326208 w 329806"/>
                <a:gd name="connsiteY323" fmla="*/ 231764 h 459729"/>
                <a:gd name="connsiteX324" fmla="*/ 326208 w 329806"/>
                <a:gd name="connsiteY324" fmla="*/ 231764 h 459729"/>
                <a:gd name="connsiteX325" fmla="*/ 332604 w 329806"/>
                <a:gd name="connsiteY325" fmla="*/ 238160 h 459729"/>
                <a:gd name="connsiteX326" fmla="*/ 332604 w 329806"/>
                <a:gd name="connsiteY326" fmla="*/ 238160 h 459729"/>
                <a:gd name="connsiteX327" fmla="*/ 326208 w 329806"/>
                <a:gd name="connsiteY327" fmla="*/ 244556 h 459729"/>
                <a:gd name="connsiteX328" fmla="*/ 326208 w 329806"/>
                <a:gd name="connsiteY328" fmla="*/ 244556 h 459729"/>
                <a:gd name="connsiteX329" fmla="*/ 319812 w 329806"/>
                <a:gd name="connsiteY329" fmla="*/ 238160 h 459729"/>
                <a:gd name="connsiteX330" fmla="*/ 0 w 329806"/>
                <a:gd name="connsiteY330" fmla="*/ 219971 h 459729"/>
                <a:gd name="connsiteX331" fmla="*/ 6396 w 329806"/>
                <a:gd name="connsiteY331" fmla="*/ 213574 h 459729"/>
                <a:gd name="connsiteX332" fmla="*/ 6396 w 329806"/>
                <a:gd name="connsiteY332" fmla="*/ 213574 h 459729"/>
                <a:gd name="connsiteX333" fmla="*/ 12792 w 329806"/>
                <a:gd name="connsiteY333" fmla="*/ 219971 h 459729"/>
                <a:gd name="connsiteX334" fmla="*/ 12792 w 329806"/>
                <a:gd name="connsiteY334" fmla="*/ 219971 h 459729"/>
                <a:gd name="connsiteX335" fmla="*/ 6396 w 329806"/>
                <a:gd name="connsiteY335" fmla="*/ 226367 h 459729"/>
                <a:gd name="connsiteX336" fmla="*/ 6396 w 329806"/>
                <a:gd name="connsiteY336" fmla="*/ 226367 h 459729"/>
                <a:gd name="connsiteX337" fmla="*/ 0 w 329806"/>
                <a:gd name="connsiteY337" fmla="*/ 219971 h 459729"/>
                <a:gd name="connsiteX338" fmla="*/ 319812 w 329806"/>
                <a:gd name="connsiteY338" fmla="*/ 218971 h 459729"/>
                <a:gd name="connsiteX339" fmla="*/ 326208 w 329806"/>
                <a:gd name="connsiteY339" fmla="*/ 212575 h 459729"/>
                <a:gd name="connsiteX340" fmla="*/ 326208 w 329806"/>
                <a:gd name="connsiteY340" fmla="*/ 212575 h 459729"/>
                <a:gd name="connsiteX341" fmla="*/ 332604 w 329806"/>
                <a:gd name="connsiteY341" fmla="*/ 218971 h 459729"/>
                <a:gd name="connsiteX342" fmla="*/ 332604 w 329806"/>
                <a:gd name="connsiteY342" fmla="*/ 218971 h 459729"/>
                <a:gd name="connsiteX343" fmla="*/ 326208 w 329806"/>
                <a:gd name="connsiteY343" fmla="*/ 225367 h 459729"/>
                <a:gd name="connsiteX344" fmla="*/ 326208 w 329806"/>
                <a:gd name="connsiteY344" fmla="*/ 225367 h 459729"/>
                <a:gd name="connsiteX345" fmla="*/ 319812 w 329806"/>
                <a:gd name="connsiteY345" fmla="*/ 218971 h 459729"/>
                <a:gd name="connsiteX346" fmla="*/ 0 w 329806"/>
                <a:gd name="connsiteY346" fmla="*/ 200782 h 459729"/>
                <a:gd name="connsiteX347" fmla="*/ 6396 w 329806"/>
                <a:gd name="connsiteY347" fmla="*/ 194386 h 459729"/>
                <a:gd name="connsiteX348" fmla="*/ 6396 w 329806"/>
                <a:gd name="connsiteY348" fmla="*/ 194386 h 459729"/>
                <a:gd name="connsiteX349" fmla="*/ 12792 w 329806"/>
                <a:gd name="connsiteY349" fmla="*/ 200782 h 459729"/>
                <a:gd name="connsiteX350" fmla="*/ 12792 w 329806"/>
                <a:gd name="connsiteY350" fmla="*/ 200782 h 459729"/>
                <a:gd name="connsiteX351" fmla="*/ 6396 w 329806"/>
                <a:gd name="connsiteY351" fmla="*/ 207178 h 459729"/>
                <a:gd name="connsiteX352" fmla="*/ 6396 w 329806"/>
                <a:gd name="connsiteY352" fmla="*/ 207178 h 459729"/>
                <a:gd name="connsiteX353" fmla="*/ 0 w 329806"/>
                <a:gd name="connsiteY353" fmla="*/ 200782 h 459729"/>
                <a:gd name="connsiteX354" fmla="*/ 319812 w 329806"/>
                <a:gd name="connsiteY354" fmla="*/ 199783 h 459729"/>
                <a:gd name="connsiteX355" fmla="*/ 326208 w 329806"/>
                <a:gd name="connsiteY355" fmla="*/ 193386 h 459729"/>
                <a:gd name="connsiteX356" fmla="*/ 326208 w 329806"/>
                <a:gd name="connsiteY356" fmla="*/ 193386 h 459729"/>
                <a:gd name="connsiteX357" fmla="*/ 332604 w 329806"/>
                <a:gd name="connsiteY357" fmla="*/ 199783 h 459729"/>
                <a:gd name="connsiteX358" fmla="*/ 332604 w 329806"/>
                <a:gd name="connsiteY358" fmla="*/ 199783 h 459729"/>
                <a:gd name="connsiteX359" fmla="*/ 326208 w 329806"/>
                <a:gd name="connsiteY359" fmla="*/ 206179 h 459729"/>
                <a:gd name="connsiteX360" fmla="*/ 326208 w 329806"/>
                <a:gd name="connsiteY360" fmla="*/ 206179 h 459729"/>
                <a:gd name="connsiteX361" fmla="*/ 319812 w 329806"/>
                <a:gd name="connsiteY361" fmla="*/ 199783 h 459729"/>
                <a:gd name="connsiteX362" fmla="*/ 0 w 329806"/>
                <a:gd name="connsiteY362" fmla="*/ 181593 h 459729"/>
                <a:gd name="connsiteX363" fmla="*/ 6396 w 329806"/>
                <a:gd name="connsiteY363" fmla="*/ 175197 h 459729"/>
                <a:gd name="connsiteX364" fmla="*/ 6396 w 329806"/>
                <a:gd name="connsiteY364" fmla="*/ 175197 h 459729"/>
                <a:gd name="connsiteX365" fmla="*/ 12792 w 329806"/>
                <a:gd name="connsiteY365" fmla="*/ 181593 h 459729"/>
                <a:gd name="connsiteX366" fmla="*/ 12792 w 329806"/>
                <a:gd name="connsiteY366" fmla="*/ 181593 h 459729"/>
                <a:gd name="connsiteX367" fmla="*/ 6396 w 329806"/>
                <a:gd name="connsiteY367" fmla="*/ 187990 h 459729"/>
                <a:gd name="connsiteX368" fmla="*/ 6396 w 329806"/>
                <a:gd name="connsiteY368" fmla="*/ 187990 h 459729"/>
                <a:gd name="connsiteX369" fmla="*/ 0 w 329806"/>
                <a:gd name="connsiteY369" fmla="*/ 181593 h 459729"/>
                <a:gd name="connsiteX370" fmla="*/ 319812 w 329806"/>
                <a:gd name="connsiteY370" fmla="*/ 180594 h 459729"/>
                <a:gd name="connsiteX371" fmla="*/ 326208 w 329806"/>
                <a:gd name="connsiteY371" fmla="*/ 174198 h 459729"/>
                <a:gd name="connsiteX372" fmla="*/ 326208 w 329806"/>
                <a:gd name="connsiteY372" fmla="*/ 174198 h 459729"/>
                <a:gd name="connsiteX373" fmla="*/ 332604 w 329806"/>
                <a:gd name="connsiteY373" fmla="*/ 180594 h 459729"/>
                <a:gd name="connsiteX374" fmla="*/ 332604 w 329806"/>
                <a:gd name="connsiteY374" fmla="*/ 180594 h 459729"/>
                <a:gd name="connsiteX375" fmla="*/ 326208 w 329806"/>
                <a:gd name="connsiteY375" fmla="*/ 186990 h 459729"/>
                <a:gd name="connsiteX376" fmla="*/ 326208 w 329806"/>
                <a:gd name="connsiteY376" fmla="*/ 186990 h 459729"/>
                <a:gd name="connsiteX377" fmla="*/ 319812 w 329806"/>
                <a:gd name="connsiteY377" fmla="*/ 180594 h 459729"/>
                <a:gd name="connsiteX378" fmla="*/ 0 w 329806"/>
                <a:gd name="connsiteY378" fmla="*/ 162405 h 459729"/>
                <a:gd name="connsiteX379" fmla="*/ 6396 w 329806"/>
                <a:gd name="connsiteY379" fmla="*/ 156008 h 459729"/>
                <a:gd name="connsiteX380" fmla="*/ 6396 w 329806"/>
                <a:gd name="connsiteY380" fmla="*/ 156008 h 459729"/>
                <a:gd name="connsiteX381" fmla="*/ 12792 w 329806"/>
                <a:gd name="connsiteY381" fmla="*/ 162405 h 459729"/>
                <a:gd name="connsiteX382" fmla="*/ 12792 w 329806"/>
                <a:gd name="connsiteY382" fmla="*/ 162405 h 459729"/>
                <a:gd name="connsiteX383" fmla="*/ 6396 w 329806"/>
                <a:gd name="connsiteY383" fmla="*/ 168801 h 459729"/>
                <a:gd name="connsiteX384" fmla="*/ 6396 w 329806"/>
                <a:gd name="connsiteY384" fmla="*/ 168801 h 459729"/>
                <a:gd name="connsiteX385" fmla="*/ 0 w 329806"/>
                <a:gd name="connsiteY385" fmla="*/ 162405 h 459729"/>
                <a:gd name="connsiteX386" fmla="*/ 319812 w 329806"/>
                <a:gd name="connsiteY386" fmla="*/ 161405 h 459729"/>
                <a:gd name="connsiteX387" fmla="*/ 326208 w 329806"/>
                <a:gd name="connsiteY387" fmla="*/ 155009 h 459729"/>
                <a:gd name="connsiteX388" fmla="*/ 326208 w 329806"/>
                <a:gd name="connsiteY388" fmla="*/ 155009 h 459729"/>
                <a:gd name="connsiteX389" fmla="*/ 332604 w 329806"/>
                <a:gd name="connsiteY389" fmla="*/ 161405 h 459729"/>
                <a:gd name="connsiteX390" fmla="*/ 332604 w 329806"/>
                <a:gd name="connsiteY390" fmla="*/ 161405 h 459729"/>
                <a:gd name="connsiteX391" fmla="*/ 326208 w 329806"/>
                <a:gd name="connsiteY391" fmla="*/ 167801 h 459729"/>
                <a:gd name="connsiteX392" fmla="*/ 326208 w 329806"/>
                <a:gd name="connsiteY392" fmla="*/ 167801 h 459729"/>
                <a:gd name="connsiteX393" fmla="*/ 319812 w 329806"/>
                <a:gd name="connsiteY393" fmla="*/ 161405 h 459729"/>
                <a:gd name="connsiteX394" fmla="*/ 0 w 329806"/>
                <a:gd name="connsiteY394" fmla="*/ 143216 h 459729"/>
                <a:gd name="connsiteX395" fmla="*/ 6396 w 329806"/>
                <a:gd name="connsiteY395" fmla="*/ 136820 h 459729"/>
                <a:gd name="connsiteX396" fmla="*/ 6396 w 329806"/>
                <a:gd name="connsiteY396" fmla="*/ 136820 h 459729"/>
                <a:gd name="connsiteX397" fmla="*/ 12792 w 329806"/>
                <a:gd name="connsiteY397" fmla="*/ 143216 h 459729"/>
                <a:gd name="connsiteX398" fmla="*/ 12792 w 329806"/>
                <a:gd name="connsiteY398" fmla="*/ 143216 h 459729"/>
                <a:gd name="connsiteX399" fmla="*/ 6396 w 329806"/>
                <a:gd name="connsiteY399" fmla="*/ 149612 h 459729"/>
                <a:gd name="connsiteX400" fmla="*/ 6396 w 329806"/>
                <a:gd name="connsiteY400" fmla="*/ 149612 h 459729"/>
                <a:gd name="connsiteX401" fmla="*/ 0 w 329806"/>
                <a:gd name="connsiteY401" fmla="*/ 143216 h 459729"/>
                <a:gd name="connsiteX402" fmla="*/ 319812 w 329806"/>
                <a:gd name="connsiteY402" fmla="*/ 142216 h 459729"/>
                <a:gd name="connsiteX403" fmla="*/ 326208 w 329806"/>
                <a:gd name="connsiteY403" fmla="*/ 135820 h 459729"/>
                <a:gd name="connsiteX404" fmla="*/ 326208 w 329806"/>
                <a:gd name="connsiteY404" fmla="*/ 135820 h 459729"/>
                <a:gd name="connsiteX405" fmla="*/ 332604 w 329806"/>
                <a:gd name="connsiteY405" fmla="*/ 142216 h 459729"/>
                <a:gd name="connsiteX406" fmla="*/ 332604 w 329806"/>
                <a:gd name="connsiteY406" fmla="*/ 142216 h 459729"/>
                <a:gd name="connsiteX407" fmla="*/ 326208 w 329806"/>
                <a:gd name="connsiteY407" fmla="*/ 148613 h 459729"/>
                <a:gd name="connsiteX408" fmla="*/ 326208 w 329806"/>
                <a:gd name="connsiteY408" fmla="*/ 148613 h 459729"/>
                <a:gd name="connsiteX409" fmla="*/ 319812 w 329806"/>
                <a:gd name="connsiteY409" fmla="*/ 142216 h 459729"/>
                <a:gd name="connsiteX410" fmla="*/ 0 w 329806"/>
                <a:gd name="connsiteY410" fmla="*/ 124027 h 459729"/>
                <a:gd name="connsiteX411" fmla="*/ 6396 w 329806"/>
                <a:gd name="connsiteY411" fmla="*/ 117631 h 459729"/>
                <a:gd name="connsiteX412" fmla="*/ 6396 w 329806"/>
                <a:gd name="connsiteY412" fmla="*/ 117631 h 459729"/>
                <a:gd name="connsiteX413" fmla="*/ 12792 w 329806"/>
                <a:gd name="connsiteY413" fmla="*/ 124027 h 459729"/>
                <a:gd name="connsiteX414" fmla="*/ 12792 w 329806"/>
                <a:gd name="connsiteY414" fmla="*/ 124027 h 459729"/>
                <a:gd name="connsiteX415" fmla="*/ 6396 w 329806"/>
                <a:gd name="connsiteY415" fmla="*/ 130423 h 459729"/>
                <a:gd name="connsiteX416" fmla="*/ 6396 w 329806"/>
                <a:gd name="connsiteY416" fmla="*/ 130423 h 459729"/>
                <a:gd name="connsiteX417" fmla="*/ 0 w 329806"/>
                <a:gd name="connsiteY417" fmla="*/ 124027 h 459729"/>
                <a:gd name="connsiteX418" fmla="*/ 319812 w 329806"/>
                <a:gd name="connsiteY418" fmla="*/ 123028 h 459729"/>
                <a:gd name="connsiteX419" fmla="*/ 326208 w 329806"/>
                <a:gd name="connsiteY419" fmla="*/ 116631 h 459729"/>
                <a:gd name="connsiteX420" fmla="*/ 326208 w 329806"/>
                <a:gd name="connsiteY420" fmla="*/ 116631 h 459729"/>
                <a:gd name="connsiteX421" fmla="*/ 332604 w 329806"/>
                <a:gd name="connsiteY421" fmla="*/ 123028 h 459729"/>
                <a:gd name="connsiteX422" fmla="*/ 332604 w 329806"/>
                <a:gd name="connsiteY422" fmla="*/ 123028 h 459729"/>
                <a:gd name="connsiteX423" fmla="*/ 326208 w 329806"/>
                <a:gd name="connsiteY423" fmla="*/ 129424 h 459729"/>
                <a:gd name="connsiteX424" fmla="*/ 326208 w 329806"/>
                <a:gd name="connsiteY424" fmla="*/ 129424 h 459729"/>
                <a:gd name="connsiteX425" fmla="*/ 319812 w 329806"/>
                <a:gd name="connsiteY425" fmla="*/ 123028 h 459729"/>
                <a:gd name="connsiteX426" fmla="*/ 0 w 329806"/>
                <a:gd name="connsiteY426" fmla="*/ 104838 h 459729"/>
                <a:gd name="connsiteX427" fmla="*/ 6396 w 329806"/>
                <a:gd name="connsiteY427" fmla="*/ 98442 h 459729"/>
                <a:gd name="connsiteX428" fmla="*/ 6396 w 329806"/>
                <a:gd name="connsiteY428" fmla="*/ 98442 h 459729"/>
                <a:gd name="connsiteX429" fmla="*/ 12792 w 329806"/>
                <a:gd name="connsiteY429" fmla="*/ 104838 h 459729"/>
                <a:gd name="connsiteX430" fmla="*/ 12792 w 329806"/>
                <a:gd name="connsiteY430" fmla="*/ 104838 h 459729"/>
                <a:gd name="connsiteX431" fmla="*/ 6396 w 329806"/>
                <a:gd name="connsiteY431" fmla="*/ 111235 h 459729"/>
                <a:gd name="connsiteX432" fmla="*/ 6396 w 329806"/>
                <a:gd name="connsiteY432" fmla="*/ 111235 h 459729"/>
                <a:gd name="connsiteX433" fmla="*/ 0 w 329806"/>
                <a:gd name="connsiteY433" fmla="*/ 104838 h 459729"/>
                <a:gd name="connsiteX434" fmla="*/ 319812 w 329806"/>
                <a:gd name="connsiteY434" fmla="*/ 103839 h 459729"/>
                <a:gd name="connsiteX435" fmla="*/ 326208 w 329806"/>
                <a:gd name="connsiteY435" fmla="*/ 97443 h 459729"/>
                <a:gd name="connsiteX436" fmla="*/ 326208 w 329806"/>
                <a:gd name="connsiteY436" fmla="*/ 97443 h 459729"/>
                <a:gd name="connsiteX437" fmla="*/ 332604 w 329806"/>
                <a:gd name="connsiteY437" fmla="*/ 103839 h 459729"/>
                <a:gd name="connsiteX438" fmla="*/ 332604 w 329806"/>
                <a:gd name="connsiteY438" fmla="*/ 103839 h 459729"/>
                <a:gd name="connsiteX439" fmla="*/ 326208 w 329806"/>
                <a:gd name="connsiteY439" fmla="*/ 110235 h 459729"/>
                <a:gd name="connsiteX440" fmla="*/ 326208 w 329806"/>
                <a:gd name="connsiteY440" fmla="*/ 110235 h 459729"/>
                <a:gd name="connsiteX441" fmla="*/ 319812 w 329806"/>
                <a:gd name="connsiteY441" fmla="*/ 103839 h 459729"/>
                <a:gd name="connsiteX442" fmla="*/ 0 w 329806"/>
                <a:gd name="connsiteY442" fmla="*/ 85650 h 459729"/>
                <a:gd name="connsiteX443" fmla="*/ 6396 w 329806"/>
                <a:gd name="connsiteY443" fmla="*/ 79253 h 459729"/>
                <a:gd name="connsiteX444" fmla="*/ 6396 w 329806"/>
                <a:gd name="connsiteY444" fmla="*/ 79253 h 459729"/>
                <a:gd name="connsiteX445" fmla="*/ 12792 w 329806"/>
                <a:gd name="connsiteY445" fmla="*/ 85650 h 459729"/>
                <a:gd name="connsiteX446" fmla="*/ 12792 w 329806"/>
                <a:gd name="connsiteY446" fmla="*/ 85650 h 459729"/>
                <a:gd name="connsiteX447" fmla="*/ 6396 w 329806"/>
                <a:gd name="connsiteY447" fmla="*/ 92046 h 459729"/>
                <a:gd name="connsiteX448" fmla="*/ 6396 w 329806"/>
                <a:gd name="connsiteY448" fmla="*/ 92046 h 459729"/>
                <a:gd name="connsiteX449" fmla="*/ 0 w 329806"/>
                <a:gd name="connsiteY449" fmla="*/ 85650 h 459729"/>
                <a:gd name="connsiteX450" fmla="*/ 0 w 329806"/>
                <a:gd name="connsiteY450" fmla="*/ 66461 h 459729"/>
                <a:gd name="connsiteX451" fmla="*/ 6396 w 329806"/>
                <a:gd name="connsiteY451" fmla="*/ 60064 h 459729"/>
                <a:gd name="connsiteX452" fmla="*/ 6396 w 329806"/>
                <a:gd name="connsiteY452" fmla="*/ 60064 h 459729"/>
                <a:gd name="connsiteX453" fmla="*/ 12792 w 329806"/>
                <a:gd name="connsiteY453" fmla="*/ 66461 h 459729"/>
                <a:gd name="connsiteX454" fmla="*/ 12792 w 329806"/>
                <a:gd name="connsiteY454" fmla="*/ 66461 h 459729"/>
                <a:gd name="connsiteX455" fmla="*/ 6396 w 329806"/>
                <a:gd name="connsiteY455" fmla="*/ 72857 h 459729"/>
                <a:gd name="connsiteX456" fmla="*/ 6396 w 329806"/>
                <a:gd name="connsiteY456" fmla="*/ 72857 h 459729"/>
                <a:gd name="connsiteX457" fmla="*/ 0 w 329806"/>
                <a:gd name="connsiteY457" fmla="*/ 66461 h 459729"/>
                <a:gd name="connsiteX458" fmla="*/ 0 w 329806"/>
                <a:gd name="connsiteY458" fmla="*/ 47272 h 459729"/>
                <a:gd name="connsiteX459" fmla="*/ 6396 w 329806"/>
                <a:gd name="connsiteY459" fmla="*/ 40876 h 459729"/>
                <a:gd name="connsiteX460" fmla="*/ 6396 w 329806"/>
                <a:gd name="connsiteY460" fmla="*/ 40876 h 459729"/>
                <a:gd name="connsiteX461" fmla="*/ 12792 w 329806"/>
                <a:gd name="connsiteY461" fmla="*/ 47272 h 459729"/>
                <a:gd name="connsiteX462" fmla="*/ 12792 w 329806"/>
                <a:gd name="connsiteY462" fmla="*/ 47272 h 459729"/>
                <a:gd name="connsiteX463" fmla="*/ 6396 w 329806"/>
                <a:gd name="connsiteY463" fmla="*/ 53668 h 459729"/>
                <a:gd name="connsiteX464" fmla="*/ 6396 w 329806"/>
                <a:gd name="connsiteY464" fmla="*/ 53668 h 459729"/>
                <a:gd name="connsiteX465" fmla="*/ 0 w 329806"/>
                <a:gd name="connsiteY465" fmla="*/ 47272 h 459729"/>
                <a:gd name="connsiteX466" fmla="*/ 6296 w 329806"/>
                <a:gd name="connsiteY466" fmla="*/ 34280 h 459729"/>
                <a:gd name="connsiteX467" fmla="*/ 2499 w 329806"/>
                <a:gd name="connsiteY467" fmla="*/ 26085 h 459729"/>
                <a:gd name="connsiteX468" fmla="*/ 2499 w 329806"/>
                <a:gd name="connsiteY468" fmla="*/ 26085 h 459729"/>
                <a:gd name="connsiteX469" fmla="*/ 10693 w 329806"/>
                <a:gd name="connsiteY469" fmla="*/ 22287 h 459729"/>
                <a:gd name="connsiteX470" fmla="*/ 10693 w 329806"/>
                <a:gd name="connsiteY470" fmla="*/ 22287 h 459729"/>
                <a:gd name="connsiteX471" fmla="*/ 14491 w 329806"/>
                <a:gd name="connsiteY471" fmla="*/ 30582 h 459729"/>
                <a:gd name="connsiteX472" fmla="*/ 14491 w 329806"/>
                <a:gd name="connsiteY472" fmla="*/ 30582 h 459729"/>
                <a:gd name="connsiteX473" fmla="*/ 8495 w 329806"/>
                <a:gd name="connsiteY473" fmla="*/ 34680 h 459729"/>
                <a:gd name="connsiteX474" fmla="*/ 8495 w 329806"/>
                <a:gd name="connsiteY474" fmla="*/ 34680 h 459729"/>
                <a:gd name="connsiteX475" fmla="*/ 6296 w 329806"/>
                <a:gd name="connsiteY475" fmla="*/ 34280 h 459729"/>
                <a:gd name="connsiteX476" fmla="*/ 14691 w 329806"/>
                <a:gd name="connsiteY476" fmla="*/ 16990 h 459729"/>
                <a:gd name="connsiteX477" fmla="*/ 15990 w 329806"/>
                <a:gd name="connsiteY477" fmla="*/ 8095 h 459729"/>
                <a:gd name="connsiteX478" fmla="*/ 15990 w 329806"/>
                <a:gd name="connsiteY478" fmla="*/ 8095 h 459729"/>
                <a:gd name="connsiteX479" fmla="*/ 15990 w 329806"/>
                <a:gd name="connsiteY479" fmla="*/ 8095 h 459729"/>
                <a:gd name="connsiteX480" fmla="*/ 15990 w 329806"/>
                <a:gd name="connsiteY480" fmla="*/ 8095 h 459729"/>
                <a:gd name="connsiteX481" fmla="*/ 24885 w 329806"/>
                <a:gd name="connsiteY481" fmla="*/ 9294 h 459729"/>
                <a:gd name="connsiteX482" fmla="*/ 24885 w 329806"/>
                <a:gd name="connsiteY482" fmla="*/ 9294 h 459729"/>
                <a:gd name="connsiteX483" fmla="*/ 23686 w 329806"/>
                <a:gd name="connsiteY483" fmla="*/ 18289 h 459729"/>
                <a:gd name="connsiteX484" fmla="*/ 23686 w 329806"/>
                <a:gd name="connsiteY484" fmla="*/ 18289 h 459729"/>
                <a:gd name="connsiteX485" fmla="*/ 19888 w 329806"/>
                <a:gd name="connsiteY485" fmla="*/ 19588 h 459729"/>
                <a:gd name="connsiteX486" fmla="*/ 19888 w 329806"/>
                <a:gd name="connsiteY486" fmla="*/ 19588 h 459729"/>
                <a:gd name="connsiteX487" fmla="*/ 14691 w 329806"/>
                <a:gd name="connsiteY487" fmla="*/ 16990 h 459729"/>
                <a:gd name="connsiteX488" fmla="*/ 31182 w 329806"/>
                <a:gd name="connsiteY488" fmla="*/ 6996 h 459729"/>
                <a:gd name="connsiteX489" fmla="*/ 37078 w 329806"/>
                <a:gd name="connsiteY489" fmla="*/ 100 h 459729"/>
                <a:gd name="connsiteX490" fmla="*/ 37078 w 329806"/>
                <a:gd name="connsiteY490" fmla="*/ 100 h 459729"/>
                <a:gd name="connsiteX491" fmla="*/ 37078 w 329806"/>
                <a:gd name="connsiteY491" fmla="*/ 100 h 459729"/>
                <a:gd name="connsiteX492" fmla="*/ 37078 w 329806"/>
                <a:gd name="connsiteY492" fmla="*/ 100 h 459729"/>
                <a:gd name="connsiteX493" fmla="*/ 43874 w 329806"/>
                <a:gd name="connsiteY493" fmla="*/ 5997 h 459729"/>
                <a:gd name="connsiteX494" fmla="*/ 43874 w 329806"/>
                <a:gd name="connsiteY494" fmla="*/ 5997 h 459729"/>
                <a:gd name="connsiteX495" fmla="*/ 37977 w 329806"/>
                <a:gd name="connsiteY495" fmla="*/ 12792 h 459729"/>
                <a:gd name="connsiteX496" fmla="*/ 38077 w 329806"/>
                <a:gd name="connsiteY496" fmla="*/ 12792 h 459729"/>
                <a:gd name="connsiteX497" fmla="*/ 37578 w 329806"/>
                <a:gd name="connsiteY497" fmla="*/ 12893 h 459729"/>
                <a:gd name="connsiteX498" fmla="*/ 37578 w 329806"/>
                <a:gd name="connsiteY498" fmla="*/ 12893 h 459729"/>
                <a:gd name="connsiteX499" fmla="*/ 31182 w 329806"/>
                <a:gd name="connsiteY499" fmla="*/ 6996 h 459729"/>
                <a:gd name="connsiteX500" fmla="*/ 203879 w 329806"/>
                <a:gd name="connsiteY500" fmla="*/ 6396 h 459729"/>
                <a:gd name="connsiteX501" fmla="*/ 210176 w 329806"/>
                <a:gd name="connsiteY501" fmla="*/ 0 h 459729"/>
                <a:gd name="connsiteX502" fmla="*/ 210176 w 329806"/>
                <a:gd name="connsiteY502" fmla="*/ 0 h 459729"/>
                <a:gd name="connsiteX503" fmla="*/ 216672 w 329806"/>
                <a:gd name="connsiteY503" fmla="*/ 6396 h 459729"/>
                <a:gd name="connsiteX504" fmla="*/ 216672 w 329806"/>
                <a:gd name="connsiteY504" fmla="*/ 6396 h 459729"/>
                <a:gd name="connsiteX505" fmla="*/ 210176 w 329806"/>
                <a:gd name="connsiteY505" fmla="*/ 12792 h 459729"/>
                <a:gd name="connsiteX506" fmla="*/ 210176 w 329806"/>
                <a:gd name="connsiteY506" fmla="*/ 12792 h 459729"/>
                <a:gd name="connsiteX507" fmla="*/ 203879 w 329806"/>
                <a:gd name="connsiteY507" fmla="*/ 6396 h 459729"/>
                <a:gd name="connsiteX508" fmla="*/ 184591 w 329806"/>
                <a:gd name="connsiteY508" fmla="*/ 6396 h 459729"/>
                <a:gd name="connsiteX509" fmla="*/ 191088 w 329806"/>
                <a:gd name="connsiteY509" fmla="*/ 0 h 459729"/>
                <a:gd name="connsiteX510" fmla="*/ 191088 w 329806"/>
                <a:gd name="connsiteY510" fmla="*/ 0 h 459729"/>
                <a:gd name="connsiteX511" fmla="*/ 197384 w 329806"/>
                <a:gd name="connsiteY511" fmla="*/ 6396 h 459729"/>
                <a:gd name="connsiteX512" fmla="*/ 197384 w 329806"/>
                <a:gd name="connsiteY512" fmla="*/ 6396 h 459729"/>
                <a:gd name="connsiteX513" fmla="*/ 191088 w 329806"/>
                <a:gd name="connsiteY513" fmla="*/ 12792 h 459729"/>
                <a:gd name="connsiteX514" fmla="*/ 191088 w 329806"/>
                <a:gd name="connsiteY514" fmla="*/ 12792 h 459729"/>
                <a:gd name="connsiteX515" fmla="*/ 184591 w 329806"/>
                <a:gd name="connsiteY515" fmla="*/ 6396 h 459729"/>
                <a:gd name="connsiteX516" fmla="*/ 165502 w 329806"/>
                <a:gd name="connsiteY516" fmla="*/ 6396 h 459729"/>
                <a:gd name="connsiteX517" fmla="*/ 171798 w 329806"/>
                <a:gd name="connsiteY517" fmla="*/ 0 h 459729"/>
                <a:gd name="connsiteX518" fmla="*/ 171798 w 329806"/>
                <a:gd name="connsiteY518" fmla="*/ 0 h 459729"/>
                <a:gd name="connsiteX519" fmla="*/ 178295 w 329806"/>
                <a:gd name="connsiteY519" fmla="*/ 6396 h 459729"/>
                <a:gd name="connsiteX520" fmla="*/ 178295 w 329806"/>
                <a:gd name="connsiteY520" fmla="*/ 6396 h 459729"/>
                <a:gd name="connsiteX521" fmla="*/ 171798 w 329806"/>
                <a:gd name="connsiteY521" fmla="*/ 12792 h 459729"/>
                <a:gd name="connsiteX522" fmla="*/ 171798 w 329806"/>
                <a:gd name="connsiteY522" fmla="*/ 12792 h 459729"/>
                <a:gd name="connsiteX523" fmla="*/ 165502 w 329806"/>
                <a:gd name="connsiteY523" fmla="*/ 6396 h 459729"/>
                <a:gd name="connsiteX524" fmla="*/ 146214 w 329806"/>
                <a:gd name="connsiteY524" fmla="*/ 6396 h 459729"/>
                <a:gd name="connsiteX525" fmla="*/ 152709 w 329806"/>
                <a:gd name="connsiteY525" fmla="*/ 0 h 459729"/>
                <a:gd name="connsiteX526" fmla="*/ 152709 w 329806"/>
                <a:gd name="connsiteY526" fmla="*/ 0 h 459729"/>
                <a:gd name="connsiteX527" fmla="*/ 159006 w 329806"/>
                <a:gd name="connsiteY527" fmla="*/ 6396 h 459729"/>
                <a:gd name="connsiteX528" fmla="*/ 159006 w 329806"/>
                <a:gd name="connsiteY528" fmla="*/ 6396 h 459729"/>
                <a:gd name="connsiteX529" fmla="*/ 152709 w 329806"/>
                <a:gd name="connsiteY529" fmla="*/ 12792 h 459729"/>
                <a:gd name="connsiteX530" fmla="*/ 152709 w 329806"/>
                <a:gd name="connsiteY530" fmla="*/ 12792 h 459729"/>
                <a:gd name="connsiteX531" fmla="*/ 146214 w 329806"/>
                <a:gd name="connsiteY531" fmla="*/ 6396 h 459729"/>
                <a:gd name="connsiteX532" fmla="*/ 127025 w 329806"/>
                <a:gd name="connsiteY532" fmla="*/ 6396 h 459729"/>
                <a:gd name="connsiteX533" fmla="*/ 133521 w 329806"/>
                <a:gd name="connsiteY533" fmla="*/ 0 h 459729"/>
                <a:gd name="connsiteX534" fmla="*/ 133521 w 329806"/>
                <a:gd name="connsiteY534" fmla="*/ 0 h 459729"/>
                <a:gd name="connsiteX535" fmla="*/ 139918 w 329806"/>
                <a:gd name="connsiteY535" fmla="*/ 6396 h 459729"/>
                <a:gd name="connsiteX536" fmla="*/ 139918 w 329806"/>
                <a:gd name="connsiteY536" fmla="*/ 6396 h 459729"/>
                <a:gd name="connsiteX537" fmla="*/ 133521 w 329806"/>
                <a:gd name="connsiteY537" fmla="*/ 12792 h 459729"/>
                <a:gd name="connsiteX538" fmla="*/ 133521 w 329806"/>
                <a:gd name="connsiteY538" fmla="*/ 12792 h 459729"/>
                <a:gd name="connsiteX539" fmla="*/ 127025 w 329806"/>
                <a:gd name="connsiteY539" fmla="*/ 6396 h 459729"/>
                <a:gd name="connsiteX540" fmla="*/ 107936 w 329806"/>
                <a:gd name="connsiteY540" fmla="*/ 6396 h 459729"/>
                <a:gd name="connsiteX541" fmla="*/ 114332 w 329806"/>
                <a:gd name="connsiteY541" fmla="*/ 0 h 459729"/>
                <a:gd name="connsiteX542" fmla="*/ 114332 w 329806"/>
                <a:gd name="connsiteY542" fmla="*/ 0 h 459729"/>
                <a:gd name="connsiteX543" fmla="*/ 120629 w 329806"/>
                <a:gd name="connsiteY543" fmla="*/ 6396 h 459729"/>
                <a:gd name="connsiteX544" fmla="*/ 120629 w 329806"/>
                <a:gd name="connsiteY544" fmla="*/ 6396 h 459729"/>
                <a:gd name="connsiteX545" fmla="*/ 114332 w 329806"/>
                <a:gd name="connsiteY545" fmla="*/ 12792 h 459729"/>
                <a:gd name="connsiteX546" fmla="*/ 114332 w 329806"/>
                <a:gd name="connsiteY546" fmla="*/ 12792 h 459729"/>
                <a:gd name="connsiteX547" fmla="*/ 107936 w 329806"/>
                <a:gd name="connsiteY547" fmla="*/ 6396 h 459729"/>
                <a:gd name="connsiteX548" fmla="*/ 88648 w 329806"/>
                <a:gd name="connsiteY548" fmla="*/ 6396 h 459729"/>
                <a:gd name="connsiteX549" fmla="*/ 95143 w 329806"/>
                <a:gd name="connsiteY549" fmla="*/ 0 h 459729"/>
                <a:gd name="connsiteX550" fmla="*/ 95143 w 329806"/>
                <a:gd name="connsiteY550" fmla="*/ 0 h 459729"/>
                <a:gd name="connsiteX551" fmla="*/ 101539 w 329806"/>
                <a:gd name="connsiteY551" fmla="*/ 6396 h 459729"/>
                <a:gd name="connsiteX552" fmla="*/ 101539 w 329806"/>
                <a:gd name="connsiteY552" fmla="*/ 6396 h 459729"/>
                <a:gd name="connsiteX553" fmla="*/ 95143 w 329806"/>
                <a:gd name="connsiteY553" fmla="*/ 12792 h 459729"/>
                <a:gd name="connsiteX554" fmla="*/ 95143 w 329806"/>
                <a:gd name="connsiteY554" fmla="*/ 12792 h 459729"/>
                <a:gd name="connsiteX555" fmla="*/ 88648 w 329806"/>
                <a:gd name="connsiteY555" fmla="*/ 6396 h 459729"/>
                <a:gd name="connsiteX556" fmla="*/ 69559 w 329806"/>
                <a:gd name="connsiteY556" fmla="*/ 6396 h 459729"/>
                <a:gd name="connsiteX557" fmla="*/ 75955 w 329806"/>
                <a:gd name="connsiteY557" fmla="*/ 0 h 459729"/>
                <a:gd name="connsiteX558" fmla="*/ 75955 w 329806"/>
                <a:gd name="connsiteY558" fmla="*/ 0 h 459729"/>
                <a:gd name="connsiteX559" fmla="*/ 82251 w 329806"/>
                <a:gd name="connsiteY559" fmla="*/ 6396 h 459729"/>
                <a:gd name="connsiteX560" fmla="*/ 82251 w 329806"/>
                <a:gd name="connsiteY560" fmla="*/ 6396 h 459729"/>
                <a:gd name="connsiteX561" fmla="*/ 75955 w 329806"/>
                <a:gd name="connsiteY561" fmla="*/ 12792 h 459729"/>
                <a:gd name="connsiteX562" fmla="*/ 75955 w 329806"/>
                <a:gd name="connsiteY562" fmla="*/ 12792 h 459729"/>
                <a:gd name="connsiteX563" fmla="*/ 69559 w 329806"/>
                <a:gd name="connsiteY563" fmla="*/ 6396 h 459729"/>
                <a:gd name="connsiteX564" fmla="*/ 50270 w 329806"/>
                <a:gd name="connsiteY564" fmla="*/ 6396 h 459729"/>
                <a:gd name="connsiteX565" fmla="*/ 56766 w 329806"/>
                <a:gd name="connsiteY565" fmla="*/ 0 h 459729"/>
                <a:gd name="connsiteX566" fmla="*/ 56766 w 329806"/>
                <a:gd name="connsiteY566" fmla="*/ 0 h 459729"/>
                <a:gd name="connsiteX567" fmla="*/ 63162 w 329806"/>
                <a:gd name="connsiteY567" fmla="*/ 6396 h 459729"/>
                <a:gd name="connsiteX568" fmla="*/ 63162 w 329806"/>
                <a:gd name="connsiteY568" fmla="*/ 6396 h 459729"/>
                <a:gd name="connsiteX569" fmla="*/ 56766 w 329806"/>
                <a:gd name="connsiteY569" fmla="*/ 12792 h 459729"/>
                <a:gd name="connsiteX570" fmla="*/ 56766 w 329806"/>
                <a:gd name="connsiteY570" fmla="*/ 12792 h 459729"/>
                <a:gd name="connsiteX571" fmla="*/ 50270 w 329806"/>
                <a:gd name="connsiteY571" fmla="*/ 6396 h 459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</a:cxnLst>
              <a:rect l="l" t="t" r="r" b="b"/>
              <a:pathLst>
                <a:path w="329806" h="459729">
                  <a:moveTo>
                    <a:pt x="275538" y="457831"/>
                  </a:moveTo>
                  <a:cubicBezTo>
                    <a:pt x="275538" y="454333"/>
                    <a:pt x="278336" y="451435"/>
                    <a:pt x="281934" y="451435"/>
                  </a:cubicBezTo>
                  <a:lnTo>
                    <a:pt x="281934" y="451435"/>
                  </a:lnTo>
                  <a:cubicBezTo>
                    <a:pt x="285432" y="451435"/>
                    <a:pt x="288330" y="454333"/>
                    <a:pt x="288330" y="457831"/>
                  </a:cubicBezTo>
                  <a:lnTo>
                    <a:pt x="288330" y="457831"/>
                  </a:lnTo>
                  <a:cubicBezTo>
                    <a:pt x="288330" y="461329"/>
                    <a:pt x="285432" y="464227"/>
                    <a:pt x="281934" y="464227"/>
                  </a:cubicBezTo>
                  <a:lnTo>
                    <a:pt x="281934" y="464227"/>
                  </a:lnTo>
                  <a:cubicBezTo>
                    <a:pt x="278336" y="464227"/>
                    <a:pt x="275538" y="461329"/>
                    <a:pt x="275538" y="457831"/>
                  </a:cubicBezTo>
                  <a:close/>
                  <a:moveTo>
                    <a:pt x="256348" y="457831"/>
                  </a:moveTo>
                  <a:cubicBezTo>
                    <a:pt x="256348" y="454333"/>
                    <a:pt x="259147" y="451435"/>
                    <a:pt x="262745" y="451435"/>
                  </a:cubicBezTo>
                  <a:lnTo>
                    <a:pt x="262745" y="451435"/>
                  </a:lnTo>
                  <a:cubicBezTo>
                    <a:pt x="266244" y="451435"/>
                    <a:pt x="269141" y="454333"/>
                    <a:pt x="269141" y="457831"/>
                  </a:cubicBezTo>
                  <a:lnTo>
                    <a:pt x="269141" y="457831"/>
                  </a:lnTo>
                  <a:cubicBezTo>
                    <a:pt x="269141" y="461329"/>
                    <a:pt x="266244" y="464227"/>
                    <a:pt x="262745" y="464227"/>
                  </a:cubicBezTo>
                  <a:lnTo>
                    <a:pt x="262745" y="464227"/>
                  </a:lnTo>
                  <a:cubicBezTo>
                    <a:pt x="259147" y="464227"/>
                    <a:pt x="256348" y="461329"/>
                    <a:pt x="256348" y="457831"/>
                  </a:cubicBezTo>
                  <a:close/>
                  <a:moveTo>
                    <a:pt x="237160" y="457831"/>
                  </a:moveTo>
                  <a:cubicBezTo>
                    <a:pt x="237160" y="454333"/>
                    <a:pt x="239959" y="451435"/>
                    <a:pt x="243557" y="451435"/>
                  </a:cubicBezTo>
                  <a:lnTo>
                    <a:pt x="243557" y="451435"/>
                  </a:lnTo>
                  <a:cubicBezTo>
                    <a:pt x="247055" y="451435"/>
                    <a:pt x="249953" y="454333"/>
                    <a:pt x="249953" y="457831"/>
                  </a:cubicBezTo>
                  <a:lnTo>
                    <a:pt x="249953" y="457831"/>
                  </a:lnTo>
                  <a:cubicBezTo>
                    <a:pt x="249953" y="461329"/>
                    <a:pt x="247055" y="464227"/>
                    <a:pt x="243557" y="464227"/>
                  </a:cubicBezTo>
                  <a:lnTo>
                    <a:pt x="243557" y="464227"/>
                  </a:lnTo>
                  <a:cubicBezTo>
                    <a:pt x="239959" y="464227"/>
                    <a:pt x="237160" y="461329"/>
                    <a:pt x="237160" y="457831"/>
                  </a:cubicBezTo>
                  <a:close/>
                  <a:moveTo>
                    <a:pt x="217971" y="457831"/>
                  </a:moveTo>
                  <a:cubicBezTo>
                    <a:pt x="217971" y="454333"/>
                    <a:pt x="220770" y="451435"/>
                    <a:pt x="224368" y="451435"/>
                  </a:cubicBezTo>
                  <a:lnTo>
                    <a:pt x="224368" y="451435"/>
                  </a:lnTo>
                  <a:cubicBezTo>
                    <a:pt x="227865" y="451435"/>
                    <a:pt x="230764" y="454333"/>
                    <a:pt x="230764" y="457831"/>
                  </a:cubicBezTo>
                  <a:lnTo>
                    <a:pt x="230764" y="457831"/>
                  </a:lnTo>
                  <a:cubicBezTo>
                    <a:pt x="230764" y="461329"/>
                    <a:pt x="227865" y="464227"/>
                    <a:pt x="224368" y="464227"/>
                  </a:cubicBezTo>
                  <a:lnTo>
                    <a:pt x="224368" y="464227"/>
                  </a:lnTo>
                  <a:cubicBezTo>
                    <a:pt x="220770" y="464227"/>
                    <a:pt x="217971" y="461329"/>
                    <a:pt x="217971" y="457831"/>
                  </a:cubicBezTo>
                  <a:close/>
                  <a:moveTo>
                    <a:pt x="198783" y="457831"/>
                  </a:moveTo>
                  <a:cubicBezTo>
                    <a:pt x="198783" y="454333"/>
                    <a:pt x="201681" y="451435"/>
                    <a:pt x="205178" y="451435"/>
                  </a:cubicBezTo>
                  <a:lnTo>
                    <a:pt x="205178" y="451435"/>
                  </a:lnTo>
                  <a:cubicBezTo>
                    <a:pt x="208677" y="451435"/>
                    <a:pt x="211575" y="454333"/>
                    <a:pt x="211575" y="457831"/>
                  </a:cubicBezTo>
                  <a:lnTo>
                    <a:pt x="211575" y="457831"/>
                  </a:lnTo>
                  <a:cubicBezTo>
                    <a:pt x="211575" y="461329"/>
                    <a:pt x="208677" y="464227"/>
                    <a:pt x="205178" y="464227"/>
                  </a:cubicBezTo>
                  <a:lnTo>
                    <a:pt x="205178" y="464227"/>
                  </a:lnTo>
                  <a:cubicBezTo>
                    <a:pt x="201681" y="464227"/>
                    <a:pt x="198783" y="461329"/>
                    <a:pt x="198783" y="457831"/>
                  </a:cubicBezTo>
                  <a:close/>
                  <a:moveTo>
                    <a:pt x="179594" y="457831"/>
                  </a:moveTo>
                  <a:cubicBezTo>
                    <a:pt x="179594" y="454333"/>
                    <a:pt x="182393" y="451435"/>
                    <a:pt x="185991" y="451435"/>
                  </a:cubicBezTo>
                  <a:lnTo>
                    <a:pt x="185991" y="451435"/>
                  </a:lnTo>
                  <a:cubicBezTo>
                    <a:pt x="189488" y="451435"/>
                    <a:pt x="192387" y="454333"/>
                    <a:pt x="192387" y="457831"/>
                  </a:cubicBezTo>
                  <a:lnTo>
                    <a:pt x="192387" y="457831"/>
                  </a:lnTo>
                  <a:cubicBezTo>
                    <a:pt x="192387" y="461329"/>
                    <a:pt x="189488" y="464227"/>
                    <a:pt x="185991" y="464227"/>
                  </a:cubicBezTo>
                  <a:lnTo>
                    <a:pt x="185991" y="464227"/>
                  </a:lnTo>
                  <a:cubicBezTo>
                    <a:pt x="182393" y="464227"/>
                    <a:pt x="179594" y="461329"/>
                    <a:pt x="179594" y="457831"/>
                  </a:cubicBezTo>
                  <a:close/>
                  <a:moveTo>
                    <a:pt x="160405" y="457831"/>
                  </a:moveTo>
                  <a:cubicBezTo>
                    <a:pt x="160405" y="454333"/>
                    <a:pt x="163204" y="451435"/>
                    <a:pt x="166801" y="451435"/>
                  </a:cubicBezTo>
                  <a:lnTo>
                    <a:pt x="166801" y="451435"/>
                  </a:lnTo>
                  <a:cubicBezTo>
                    <a:pt x="170299" y="451435"/>
                    <a:pt x="173198" y="454333"/>
                    <a:pt x="173198" y="457831"/>
                  </a:cubicBezTo>
                  <a:lnTo>
                    <a:pt x="173198" y="457831"/>
                  </a:lnTo>
                  <a:cubicBezTo>
                    <a:pt x="173198" y="461329"/>
                    <a:pt x="170299" y="464227"/>
                    <a:pt x="166801" y="464227"/>
                  </a:cubicBezTo>
                  <a:lnTo>
                    <a:pt x="166801" y="464227"/>
                  </a:lnTo>
                  <a:cubicBezTo>
                    <a:pt x="163204" y="464227"/>
                    <a:pt x="160405" y="461329"/>
                    <a:pt x="160405" y="457831"/>
                  </a:cubicBezTo>
                  <a:close/>
                  <a:moveTo>
                    <a:pt x="141217" y="457831"/>
                  </a:moveTo>
                  <a:cubicBezTo>
                    <a:pt x="141217" y="454333"/>
                    <a:pt x="144014" y="451435"/>
                    <a:pt x="147612" y="451435"/>
                  </a:cubicBezTo>
                  <a:lnTo>
                    <a:pt x="147612" y="451435"/>
                  </a:lnTo>
                  <a:cubicBezTo>
                    <a:pt x="151111" y="451435"/>
                    <a:pt x="154009" y="454333"/>
                    <a:pt x="154009" y="457831"/>
                  </a:cubicBezTo>
                  <a:lnTo>
                    <a:pt x="154009" y="457831"/>
                  </a:lnTo>
                  <a:cubicBezTo>
                    <a:pt x="154009" y="461329"/>
                    <a:pt x="151111" y="464227"/>
                    <a:pt x="147612" y="464227"/>
                  </a:cubicBezTo>
                  <a:lnTo>
                    <a:pt x="147612" y="464227"/>
                  </a:lnTo>
                  <a:cubicBezTo>
                    <a:pt x="144014" y="464227"/>
                    <a:pt x="141217" y="461329"/>
                    <a:pt x="141217" y="457831"/>
                  </a:cubicBezTo>
                  <a:close/>
                  <a:moveTo>
                    <a:pt x="122028" y="457831"/>
                  </a:moveTo>
                  <a:cubicBezTo>
                    <a:pt x="122028" y="454333"/>
                    <a:pt x="124827" y="451435"/>
                    <a:pt x="128424" y="451435"/>
                  </a:cubicBezTo>
                  <a:lnTo>
                    <a:pt x="128424" y="451435"/>
                  </a:lnTo>
                  <a:cubicBezTo>
                    <a:pt x="131922" y="451435"/>
                    <a:pt x="134821" y="454333"/>
                    <a:pt x="134821" y="457831"/>
                  </a:cubicBezTo>
                  <a:lnTo>
                    <a:pt x="134821" y="457831"/>
                  </a:lnTo>
                  <a:cubicBezTo>
                    <a:pt x="134821" y="461329"/>
                    <a:pt x="131922" y="464227"/>
                    <a:pt x="128424" y="464227"/>
                  </a:cubicBezTo>
                  <a:lnTo>
                    <a:pt x="128424" y="464227"/>
                  </a:lnTo>
                  <a:cubicBezTo>
                    <a:pt x="124827" y="464227"/>
                    <a:pt x="122028" y="461329"/>
                    <a:pt x="122028" y="457831"/>
                  </a:cubicBezTo>
                  <a:close/>
                  <a:moveTo>
                    <a:pt x="102839" y="457831"/>
                  </a:moveTo>
                  <a:cubicBezTo>
                    <a:pt x="102839" y="454333"/>
                    <a:pt x="105637" y="451435"/>
                    <a:pt x="109235" y="451435"/>
                  </a:cubicBezTo>
                  <a:lnTo>
                    <a:pt x="109235" y="451435"/>
                  </a:lnTo>
                  <a:cubicBezTo>
                    <a:pt x="112733" y="451435"/>
                    <a:pt x="115632" y="454333"/>
                    <a:pt x="115632" y="457831"/>
                  </a:cubicBezTo>
                  <a:lnTo>
                    <a:pt x="115632" y="457831"/>
                  </a:lnTo>
                  <a:cubicBezTo>
                    <a:pt x="115632" y="461329"/>
                    <a:pt x="112733" y="464227"/>
                    <a:pt x="109235" y="464227"/>
                  </a:cubicBezTo>
                  <a:lnTo>
                    <a:pt x="109235" y="464227"/>
                  </a:lnTo>
                  <a:cubicBezTo>
                    <a:pt x="105637" y="464227"/>
                    <a:pt x="102839" y="461329"/>
                    <a:pt x="102839" y="457831"/>
                  </a:cubicBezTo>
                  <a:close/>
                  <a:moveTo>
                    <a:pt x="83651" y="457831"/>
                  </a:moveTo>
                  <a:cubicBezTo>
                    <a:pt x="83651" y="454333"/>
                    <a:pt x="86448" y="451435"/>
                    <a:pt x="90047" y="451435"/>
                  </a:cubicBezTo>
                  <a:lnTo>
                    <a:pt x="90047" y="451435"/>
                  </a:lnTo>
                  <a:cubicBezTo>
                    <a:pt x="93545" y="451435"/>
                    <a:pt x="96442" y="454333"/>
                    <a:pt x="96442" y="457831"/>
                  </a:cubicBezTo>
                  <a:lnTo>
                    <a:pt x="96442" y="457831"/>
                  </a:lnTo>
                  <a:cubicBezTo>
                    <a:pt x="96442" y="461329"/>
                    <a:pt x="93545" y="464227"/>
                    <a:pt x="90047" y="464227"/>
                  </a:cubicBezTo>
                  <a:lnTo>
                    <a:pt x="90047" y="464227"/>
                  </a:lnTo>
                  <a:cubicBezTo>
                    <a:pt x="86448" y="464227"/>
                    <a:pt x="83651" y="461329"/>
                    <a:pt x="83651" y="457831"/>
                  </a:cubicBezTo>
                  <a:close/>
                  <a:moveTo>
                    <a:pt x="64462" y="457831"/>
                  </a:moveTo>
                  <a:cubicBezTo>
                    <a:pt x="64462" y="454333"/>
                    <a:pt x="67260" y="451435"/>
                    <a:pt x="70858" y="451435"/>
                  </a:cubicBezTo>
                  <a:lnTo>
                    <a:pt x="70858" y="451435"/>
                  </a:lnTo>
                  <a:cubicBezTo>
                    <a:pt x="74356" y="451435"/>
                    <a:pt x="77254" y="454333"/>
                    <a:pt x="77254" y="457831"/>
                  </a:cubicBezTo>
                  <a:lnTo>
                    <a:pt x="77254" y="457831"/>
                  </a:lnTo>
                  <a:cubicBezTo>
                    <a:pt x="77254" y="461329"/>
                    <a:pt x="74356" y="464227"/>
                    <a:pt x="70858" y="464227"/>
                  </a:cubicBezTo>
                  <a:lnTo>
                    <a:pt x="70858" y="464227"/>
                  </a:lnTo>
                  <a:cubicBezTo>
                    <a:pt x="67260" y="464227"/>
                    <a:pt x="64462" y="461329"/>
                    <a:pt x="64462" y="457831"/>
                  </a:cubicBezTo>
                  <a:close/>
                  <a:moveTo>
                    <a:pt x="45272" y="457831"/>
                  </a:moveTo>
                  <a:cubicBezTo>
                    <a:pt x="45272" y="454333"/>
                    <a:pt x="48071" y="451435"/>
                    <a:pt x="51669" y="451435"/>
                  </a:cubicBezTo>
                  <a:lnTo>
                    <a:pt x="51669" y="451435"/>
                  </a:lnTo>
                  <a:cubicBezTo>
                    <a:pt x="55167" y="451435"/>
                    <a:pt x="58065" y="454333"/>
                    <a:pt x="58065" y="457831"/>
                  </a:cubicBezTo>
                  <a:lnTo>
                    <a:pt x="58065" y="457831"/>
                  </a:lnTo>
                  <a:cubicBezTo>
                    <a:pt x="58065" y="461329"/>
                    <a:pt x="55167" y="464227"/>
                    <a:pt x="51669" y="464227"/>
                  </a:cubicBezTo>
                  <a:lnTo>
                    <a:pt x="51669" y="464227"/>
                  </a:lnTo>
                  <a:cubicBezTo>
                    <a:pt x="48071" y="464227"/>
                    <a:pt x="45272" y="461329"/>
                    <a:pt x="45272" y="457831"/>
                  </a:cubicBezTo>
                  <a:close/>
                  <a:moveTo>
                    <a:pt x="31082" y="463128"/>
                  </a:moveTo>
                  <a:cubicBezTo>
                    <a:pt x="27683" y="462328"/>
                    <a:pt x="25484" y="458930"/>
                    <a:pt x="26285" y="455532"/>
                  </a:cubicBezTo>
                  <a:lnTo>
                    <a:pt x="26285" y="455532"/>
                  </a:lnTo>
                  <a:cubicBezTo>
                    <a:pt x="27084" y="452034"/>
                    <a:pt x="30481" y="449936"/>
                    <a:pt x="33979" y="450735"/>
                  </a:cubicBezTo>
                  <a:lnTo>
                    <a:pt x="33979" y="450735"/>
                  </a:lnTo>
                  <a:cubicBezTo>
                    <a:pt x="37378" y="451535"/>
                    <a:pt x="39576" y="454933"/>
                    <a:pt x="38777" y="458331"/>
                  </a:cubicBezTo>
                  <a:lnTo>
                    <a:pt x="38777" y="458331"/>
                  </a:lnTo>
                  <a:cubicBezTo>
                    <a:pt x="38077" y="461329"/>
                    <a:pt x="35478" y="463328"/>
                    <a:pt x="32581" y="463328"/>
                  </a:cubicBezTo>
                  <a:lnTo>
                    <a:pt x="32581" y="463328"/>
                  </a:lnTo>
                  <a:cubicBezTo>
                    <a:pt x="32081" y="463328"/>
                    <a:pt x="31581" y="463328"/>
                    <a:pt x="31082" y="463128"/>
                  </a:cubicBezTo>
                  <a:close/>
                  <a:moveTo>
                    <a:pt x="294827" y="458331"/>
                  </a:moveTo>
                  <a:cubicBezTo>
                    <a:pt x="293926" y="454933"/>
                    <a:pt x="295926" y="451435"/>
                    <a:pt x="299324" y="450535"/>
                  </a:cubicBezTo>
                  <a:lnTo>
                    <a:pt x="299424" y="450535"/>
                  </a:lnTo>
                  <a:cubicBezTo>
                    <a:pt x="302821" y="449636"/>
                    <a:pt x="306319" y="451635"/>
                    <a:pt x="307219" y="455033"/>
                  </a:cubicBezTo>
                  <a:lnTo>
                    <a:pt x="307219" y="455033"/>
                  </a:lnTo>
                  <a:cubicBezTo>
                    <a:pt x="308118" y="458531"/>
                    <a:pt x="306020" y="462028"/>
                    <a:pt x="302621" y="462828"/>
                  </a:cubicBezTo>
                  <a:lnTo>
                    <a:pt x="302621" y="462828"/>
                  </a:lnTo>
                  <a:lnTo>
                    <a:pt x="302621" y="462828"/>
                  </a:lnTo>
                  <a:lnTo>
                    <a:pt x="302621" y="462828"/>
                  </a:lnTo>
                  <a:cubicBezTo>
                    <a:pt x="302122" y="463028"/>
                    <a:pt x="301522" y="463128"/>
                    <a:pt x="301023" y="463128"/>
                  </a:cubicBezTo>
                  <a:lnTo>
                    <a:pt x="301023" y="463128"/>
                  </a:lnTo>
                  <a:cubicBezTo>
                    <a:pt x="298124" y="463128"/>
                    <a:pt x="295526" y="461129"/>
                    <a:pt x="294827" y="458331"/>
                  </a:cubicBezTo>
                  <a:close/>
                  <a:moveTo>
                    <a:pt x="11492" y="452134"/>
                  </a:moveTo>
                  <a:cubicBezTo>
                    <a:pt x="8994" y="449536"/>
                    <a:pt x="8994" y="445538"/>
                    <a:pt x="11592" y="443140"/>
                  </a:cubicBezTo>
                  <a:lnTo>
                    <a:pt x="11592" y="443140"/>
                  </a:lnTo>
                  <a:cubicBezTo>
                    <a:pt x="14091" y="440641"/>
                    <a:pt x="18089" y="440641"/>
                    <a:pt x="20587" y="443140"/>
                  </a:cubicBezTo>
                  <a:lnTo>
                    <a:pt x="20587" y="443140"/>
                  </a:lnTo>
                  <a:cubicBezTo>
                    <a:pt x="23086" y="445738"/>
                    <a:pt x="22986" y="449736"/>
                    <a:pt x="20487" y="452234"/>
                  </a:cubicBezTo>
                  <a:lnTo>
                    <a:pt x="20487" y="452234"/>
                  </a:lnTo>
                  <a:cubicBezTo>
                    <a:pt x="19288" y="453434"/>
                    <a:pt x="17689" y="454033"/>
                    <a:pt x="15990" y="454033"/>
                  </a:cubicBezTo>
                  <a:lnTo>
                    <a:pt x="15990" y="454033"/>
                  </a:lnTo>
                  <a:cubicBezTo>
                    <a:pt x="14391" y="454033"/>
                    <a:pt x="12692" y="453434"/>
                    <a:pt x="11492" y="452134"/>
                  </a:cubicBezTo>
                  <a:close/>
                  <a:moveTo>
                    <a:pt x="312915" y="451635"/>
                  </a:moveTo>
                  <a:cubicBezTo>
                    <a:pt x="310317" y="449236"/>
                    <a:pt x="310117" y="445139"/>
                    <a:pt x="312515" y="442540"/>
                  </a:cubicBezTo>
                  <a:lnTo>
                    <a:pt x="312515" y="442540"/>
                  </a:lnTo>
                  <a:cubicBezTo>
                    <a:pt x="314915" y="440041"/>
                    <a:pt x="318912" y="439841"/>
                    <a:pt x="321610" y="442240"/>
                  </a:cubicBezTo>
                  <a:lnTo>
                    <a:pt x="321610" y="442240"/>
                  </a:lnTo>
                  <a:cubicBezTo>
                    <a:pt x="324209" y="444639"/>
                    <a:pt x="324309" y="448636"/>
                    <a:pt x="321910" y="451335"/>
                  </a:cubicBezTo>
                  <a:lnTo>
                    <a:pt x="321910" y="451335"/>
                  </a:lnTo>
                  <a:cubicBezTo>
                    <a:pt x="320611" y="452634"/>
                    <a:pt x="318912" y="453333"/>
                    <a:pt x="317213" y="453333"/>
                  </a:cubicBezTo>
                  <a:lnTo>
                    <a:pt x="317213" y="453333"/>
                  </a:lnTo>
                  <a:cubicBezTo>
                    <a:pt x="315614" y="453333"/>
                    <a:pt x="314115" y="452734"/>
                    <a:pt x="312915" y="451635"/>
                  </a:cubicBezTo>
                  <a:close/>
                  <a:moveTo>
                    <a:pt x="799" y="432346"/>
                  </a:moveTo>
                  <a:cubicBezTo>
                    <a:pt x="799" y="432346"/>
                    <a:pt x="799" y="432346"/>
                    <a:pt x="799" y="432346"/>
                  </a:cubicBezTo>
                  <a:lnTo>
                    <a:pt x="799" y="432346"/>
                  </a:lnTo>
                  <a:cubicBezTo>
                    <a:pt x="100" y="428848"/>
                    <a:pt x="2298" y="425450"/>
                    <a:pt x="5796" y="424750"/>
                  </a:cubicBezTo>
                  <a:lnTo>
                    <a:pt x="5796" y="424750"/>
                  </a:lnTo>
                  <a:cubicBezTo>
                    <a:pt x="9194" y="423951"/>
                    <a:pt x="12593" y="426249"/>
                    <a:pt x="13392" y="429647"/>
                  </a:cubicBezTo>
                  <a:lnTo>
                    <a:pt x="13392" y="429647"/>
                  </a:lnTo>
                  <a:cubicBezTo>
                    <a:pt x="14091" y="433145"/>
                    <a:pt x="11892" y="436543"/>
                    <a:pt x="8395" y="437243"/>
                  </a:cubicBezTo>
                  <a:lnTo>
                    <a:pt x="8395" y="437243"/>
                  </a:lnTo>
                  <a:cubicBezTo>
                    <a:pt x="7995" y="437343"/>
                    <a:pt x="7496" y="437343"/>
                    <a:pt x="7095" y="437343"/>
                  </a:cubicBezTo>
                  <a:lnTo>
                    <a:pt x="7095" y="437343"/>
                  </a:lnTo>
                  <a:cubicBezTo>
                    <a:pt x="4097" y="437343"/>
                    <a:pt x="1498" y="435344"/>
                    <a:pt x="799" y="432346"/>
                  </a:cubicBezTo>
                  <a:close/>
                  <a:moveTo>
                    <a:pt x="324509" y="436344"/>
                  </a:moveTo>
                  <a:cubicBezTo>
                    <a:pt x="321111" y="435644"/>
                    <a:pt x="318713" y="432346"/>
                    <a:pt x="319412" y="428848"/>
                  </a:cubicBezTo>
                  <a:lnTo>
                    <a:pt x="319412" y="428848"/>
                  </a:lnTo>
                  <a:cubicBezTo>
                    <a:pt x="320011" y="425350"/>
                    <a:pt x="323310" y="423051"/>
                    <a:pt x="326807" y="423751"/>
                  </a:cubicBezTo>
                  <a:lnTo>
                    <a:pt x="326807" y="423751"/>
                  </a:lnTo>
                  <a:cubicBezTo>
                    <a:pt x="330305" y="424351"/>
                    <a:pt x="332604" y="427649"/>
                    <a:pt x="331905" y="431146"/>
                  </a:cubicBezTo>
                  <a:lnTo>
                    <a:pt x="331905" y="431146"/>
                  </a:lnTo>
                  <a:lnTo>
                    <a:pt x="331905" y="431146"/>
                  </a:lnTo>
                  <a:lnTo>
                    <a:pt x="331905" y="431146"/>
                  </a:lnTo>
                  <a:cubicBezTo>
                    <a:pt x="331404" y="434245"/>
                    <a:pt x="328707" y="436443"/>
                    <a:pt x="325708" y="436443"/>
                  </a:cubicBezTo>
                  <a:lnTo>
                    <a:pt x="325708" y="436443"/>
                  </a:lnTo>
                  <a:cubicBezTo>
                    <a:pt x="325308" y="436443"/>
                    <a:pt x="324909" y="436344"/>
                    <a:pt x="324509" y="436344"/>
                  </a:cubicBezTo>
                  <a:close/>
                  <a:moveTo>
                    <a:pt x="0" y="411858"/>
                  </a:moveTo>
                  <a:cubicBezTo>
                    <a:pt x="0" y="408260"/>
                    <a:pt x="2797" y="405462"/>
                    <a:pt x="6396" y="405462"/>
                  </a:cubicBezTo>
                  <a:lnTo>
                    <a:pt x="6396" y="405462"/>
                  </a:lnTo>
                  <a:cubicBezTo>
                    <a:pt x="9894" y="405462"/>
                    <a:pt x="12792" y="408260"/>
                    <a:pt x="12792" y="411858"/>
                  </a:cubicBezTo>
                  <a:lnTo>
                    <a:pt x="12792" y="411858"/>
                  </a:lnTo>
                  <a:cubicBezTo>
                    <a:pt x="12792" y="415356"/>
                    <a:pt x="9894" y="418254"/>
                    <a:pt x="6396" y="418254"/>
                  </a:cubicBezTo>
                  <a:lnTo>
                    <a:pt x="6396" y="418254"/>
                  </a:lnTo>
                  <a:cubicBezTo>
                    <a:pt x="2797" y="418254"/>
                    <a:pt x="0" y="415356"/>
                    <a:pt x="0" y="411858"/>
                  </a:cubicBezTo>
                  <a:close/>
                  <a:moveTo>
                    <a:pt x="319812" y="410858"/>
                  </a:moveTo>
                  <a:cubicBezTo>
                    <a:pt x="319812" y="407360"/>
                    <a:pt x="322710" y="404462"/>
                    <a:pt x="326208" y="404462"/>
                  </a:cubicBezTo>
                  <a:lnTo>
                    <a:pt x="326208" y="404462"/>
                  </a:lnTo>
                  <a:cubicBezTo>
                    <a:pt x="329706" y="404462"/>
                    <a:pt x="332604" y="407360"/>
                    <a:pt x="332604" y="410858"/>
                  </a:cubicBezTo>
                  <a:lnTo>
                    <a:pt x="332604" y="410858"/>
                  </a:lnTo>
                  <a:cubicBezTo>
                    <a:pt x="332604" y="414356"/>
                    <a:pt x="329706" y="417255"/>
                    <a:pt x="326208" y="417255"/>
                  </a:cubicBezTo>
                  <a:lnTo>
                    <a:pt x="326208" y="417255"/>
                  </a:lnTo>
                  <a:cubicBezTo>
                    <a:pt x="322710" y="417255"/>
                    <a:pt x="319812" y="414356"/>
                    <a:pt x="319812" y="410858"/>
                  </a:cubicBezTo>
                  <a:close/>
                  <a:moveTo>
                    <a:pt x="0" y="392669"/>
                  </a:moveTo>
                  <a:cubicBezTo>
                    <a:pt x="0" y="389071"/>
                    <a:pt x="2797" y="386273"/>
                    <a:pt x="6396" y="386273"/>
                  </a:cubicBezTo>
                  <a:lnTo>
                    <a:pt x="6396" y="386273"/>
                  </a:lnTo>
                  <a:cubicBezTo>
                    <a:pt x="9894" y="386273"/>
                    <a:pt x="12792" y="389071"/>
                    <a:pt x="12792" y="392669"/>
                  </a:cubicBezTo>
                  <a:lnTo>
                    <a:pt x="12792" y="392669"/>
                  </a:lnTo>
                  <a:cubicBezTo>
                    <a:pt x="12792" y="396167"/>
                    <a:pt x="9894" y="399065"/>
                    <a:pt x="6396" y="399065"/>
                  </a:cubicBezTo>
                  <a:lnTo>
                    <a:pt x="6396" y="399065"/>
                  </a:lnTo>
                  <a:cubicBezTo>
                    <a:pt x="2797" y="399065"/>
                    <a:pt x="0" y="396167"/>
                    <a:pt x="0" y="392669"/>
                  </a:cubicBezTo>
                  <a:close/>
                  <a:moveTo>
                    <a:pt x="319812" y="391670"/>
                  </a:moveTo>
                  <a:cubicBezTo>
                    <a:pt x="319812" y="388172"/>
                    <a:pt x="322710" y="385273"/>
                    <a:pt x="326208" y="385273"/>
                  </a:cubicBezTo>
                  <a:lnTo>
                    <a:pt x="326208" y="385273"/>
                  </a:lnTo>
                  <a:cubicBezTo>
                    <a:pt x="329706" y="385273"/>
                    <a:pt x="332604" y="388172"/>
                    <a:pt x="332604" y="391670"/>
                  </a:cubicBezTo>
                  <a:lnTo>
                    <a:pt x="332604" y="391670"/>
                  </a:lnTo>
                  <a:cubicBezTo>
                    <a:pt x="332604" y="395168"/>
                    <a:pt x="329706" y="398066"/>
                    <a:pt x="326208" y="398066"/>
                  </a:cubicBezTo>
                  <a:lnTo>
                    <a:pt x="326208" y="398066"/>
                  </a:lnTo>
                  <a:cubicBezTo>
                    <a:pt x="322710" y="398066"/>
                    <a:pt x="319812" y="395168"/>
                    <a:pt x="319812" y="391670"/>
                  </a:cubicBezTo>
                  <a:close/>
                  <a:moveTo>
                    <a:pt x="0" y="373480"/>
                  </a:moveTo>
                  <a:cubicBezTo>
                    <a:pt x="0" y="369882"/>
                    <a:pt x="2797" y="367084"/>
                    <a:pt x="6396" y="367084"/>
                  </a:cubicBezTo>
                  <a:lnTo>
                    <a:pt x="6396" y="367084"/>
                  </a:lnTo>
                  <a:cubicBezTo>
                    <a:pt x="9894" y="367084"/>
                    <a:pt x="12792" y="369882"/>
                    <a:pt x="12792" y="373480"/>
                  </a:cubicBezTo>
                  <a:lnTo>
                    <a:pt x="12792" y="373480"/>
                  </a:lnTo>
                  <a:cubicBezTo>
                    <a:pt x="12792" y="376978"/>
                    <a:pt x="9894" y="379877"/>
                    <a:pt x="6396" y="379877"/>
                  </a:cubicBezTo>
                  <a:lnTo>
                    <a:pt x="6396" y="379877"/>
                  </a:lnTo>
                  <a:cubicBezTo>
                    <a:pt x="2797" y="379877"/>
                    <a:pt x="0" y="376978"/>
                    <a:pt x="0" y="373480"/>
                  </a:cubicBezTo>
                  <a:close/>
                  <a:moveTo>
                    <a:pt x="319812" y="372481"/>
                  </a:moveTo>
                  <a:cubicBezTo>
                    <a:pt x="319812" y="368883"/>
                    <a:pt x="322710" y="366085"/>
                    <a:pt x="326208" y="366085"/>
                  </a:cubicBezTo>
                  <a:lnTo>
                    <a:pt x="326208" y="366085"/>
                  </a:lnTo>
                  <a:cubicBezTo>
                    <a:pt x="329706" y="366085"/>
                    <a:pt x="332604" y="368883"/>
                    <a:pt x="332604" y="372481"/>
                  </a:cubicBezTo>
                  <a:lnTo>
                    <a:pt x="332604" y="372481"/>
                  </a:lnTo>
                  <a:cubicBezTo>
                    <a:pt x="332604" y="375979"/>
                    <a:pt x="329706" y="378877"/>
                    <a:pt x="326208" y="378877"/>
                  </a:cubicBezTo>
                  <a:lnTo>
                    <a:pt x="326208" y="378877"/>
                  </a:lnTo>
                  <a:cubicBezTo>
                    <a:pt x="322710" y="378877"/>
                    <a:pt x="319812" y="375979"/>
                    <a:pt x="319812" y="372481"/>
                  </a:cubicBezTo>
                  <a:close/>
                  <a:moveTo>
                    <a:pt x="0" y="354292"/>
                  </a:moveTo>
                  <a:cubicBezTo>
                    <a:pt x="0" y="350694"/>
                    <a:pt x="2797" y="347896"/>
                    <a:pt x="6396" y="347896"/>
                  </a:cubicBezTo>
                  <a:lnTo>
                    <a:pt x="6396" y="347896"/>
                  </a:lnTo>
                  <a:cubicBezTo>
                    <a:pt x="9894" y="347896"/>
                    <a:pt x="12792" y="350694"/>
                    <a:pt x="12792" y="354292"/>
                  </a:cubicBezTo>
                  <a:lnTo>
                    <a:pt x="12792" y="354292"/>
                  </a:lnTo>
                  <a:cubicBezTo>
                    <a:pt x="12792" y="357790"/>
                    <a:pt x="9894" y="360688"/>
                    <a:pt x="6396" y="360688"/>
                  </a:cubicBezTo>
                  <a:lnTo>
                    <a:pt x="6396" y="360688"/>
                  </a:lnTo>
                  <a:cubicBezTo>
                    <a:pt x="2797" y="360688"/>
                    <a:pt x="0" y="357790"/>
                    <a:pt x="0" y="354292"/>
                  </a:cubicBezTo>
                  <a:close/>
                  <a:moveTo>
                    <a:pt x="319812" y="353292"/>
                  </a:moveTo>
                  <a:cubicBezTo>
                    <a:pt x="319812" y="349794"/>
                    <a:pt x="322710" y="346896"/>
                    <a:pt x="326208" y="346896"/>
                  </a:cubicBezTo>
                  <a:lnTo>
                    <a:pt x="326208" y="346896"/>
                  </a:lnTo>
                  <a:cubicBezTo>
                    <a:pt x="329706" y="346896"/>
                    <a:pt x="332604" y="349794"/>
                    <a:pt x="332604" y="353292"/>
                  </a:cubicBezTo>
                  <a:lnTo>
                    <a:pt x="332604" y="353292"/>
                  </a:lnTo>
                  <a:cubicBezTo>
                    <a:pt x="332604" y="356790"/>
                    <a:pt x="329706" y="359689"/>
                    <a:pt x="326208" y="359689"/>
                  </a:cubicBezTo>
                  <a:lnTo>
                    <a:pt x="326208" y="359689"/>
                  </a:lnTo>
                  <a:cubicBezTo>
                    <a:pt x="322710" y="359689"/>
                    <a:pt x="319812" y="356790"/>
                    <a:pt x="319812" y="353292"/>
                  </a:cubicBezTo>
                  <a:close/>
                  <a:moveTo>
                    <a:pt x="0" y="335103"/>
                  </a:moveTo>
                  <a:cubicBezTo>
                    <a:pt x="0" y="331505"/>
                    <a:pt x="2797" y="328707"/>
                    <a:pt x="6396" y="328707"/>
                  </a:cubicBezTo>
                  <a:lnTo>
                    <a:pt x="6396" y="328707"/>
                  </a:lnTo>
                  <a:cubicBezTo>
                    <a:pt x="9894" y="328707"/>
                    <a:pt x="12792" y="331505"/>
                    <a:pt x="12792" y="335103"/>
                  </a:cubicBezTo>
                  <a:lnTo>
                    <a:pt x="12792" y="335103"/>
                  </a:lnTo>
                  <a:cubicBezTo>
                    <a:pt x="12792" y="338601"/>
                    <a:pt x="9894" y="341499"/>
                    <a:pt x="6396" y="341499"/>
                  </a:cubicBezTo>
                  <a:lnTo>
                    <a:pt x="6396" y="341499"/>
                  </a:lnTo>
                  <a:cubicBezTo>
                    <a:pt x="2797" y="341499"/>
                    <a:pt x="0" y="338601"/>
                    <a:pt x="0" y="335103"/>
                  </a:cubicBezTo>
                  <a:close/>
                  <a:moveTo>
                    <a:pt x="319812" y="334104"/>
                  </a:moveTo>
                  <a:cubicBezTo>
                    <a:pt x="319812" y="330606"/>
                    <a:pt x="322710" y="327708"/>
                    <a:pt x="326208" y="327708"/>
                  </a:cubicBezTo>
                  <a:lnTo>
                    <a:pt x="326208" y="327708"/>
                  </a:lnTo>
                  <a:cubicBezTo>
                    <a:pt x="329706" y="327708"/>
                    <a:pt x="332604" y="330606"/>
                    <a:pt x="332604" y="334104"/>
                  </a:cubicBezTo>
                  <a:lnTo>
                    <a:pt x="332604" y="334104"/>
                  </a:lnTo>
                  <a:cubicBezTo>
                    <a:pt x="332604" y="337602"/>
                    <a:pt x="329706" y="340500"/>
                    <a:pt x="326208" y="340500"/>
                  </a:cubicBezTo>
                  <a:lnTo>
                    <a:pt x="326208" y="340500"/>
                  </a:lnTo>
                  <a:cubicBezTo>
                    <a:pt x="322710" y="340500"/>
                    <a:pt x="319812" y="337602"/>
                    <a:pt x="319812" y="334104"/>
                  </a:cubicBezTo>
                  <a:close/>
                  <a:moveTo>
                    <a:pt x="0" y="315914"/>
                  </a:moveTo>
                  <a:cubicBezTo>
                    <a:pt x="0" y="312316"/>
                    <a:pt x="2797" y="309518"/>
                    <a:pt x="6396" y="309518"/>
                  </a:cubicBezTo>
                  <a:lnTo>
                    <a:pt x="6396" y="309518"/>
                  </a:lnTo>
                  <a:cubicBezTo>
                    <a:pt x="9894" y="309518"/>
                    <a:pt x="12792" y="312316"/>
                    <a:pt x="12792" y="315914"/>
                  </a:cubicBezTo>
                  <a:lnTo>
                    <a:pt x="12792" y="315914"/>
                  </a:lnTo>
                  <a:cubicBezTo>
                    <a:pt x="12792" y="319412"/>
                    <a:pt x="9894" y="322311"/>
                    <a:pt x="6396" y="322311"/>
                  </a:cubicBezTo>
                  <a:lnTo>
                    <a:pt x="6396" y="322311"/>
                  </a:lnTo>
                  <a:cubicBezTo>
                    <a:pt x="2797" y="322311"/>
                    <a:pt x="0" y="319412"/>
                    <a:pt x="0" y="315914"/>
                  </a:cubicBezTo>
                  <a:close/>
                  <a:moveTo>
                    <a:pt x="319812" y="314915"/>
                  </a:moveTo>
                  <a:cubicBezTo>
                    <a:pt x="319812" y="311317"/>
                    <a:pt x="322710" y="308519"/>
                    <a:pt x="326208" y="308519"/>
                  </a:cubicBezTo>
                  <a:lnTo>
                    <a:pt x="326208" y="308519"/>
                  </a:lnTo>
                  <a:cubicBezTo>
                    <a:pt x="329706" y="308519"/>
                    <a:pt x="332604" y="311317"/>
                    <a:pt x="332604" y="314915"/>
                  </a:cubicBezTo>
                  <a:lnTo>
                    <a:pt x="332604" y="314915"/>
                  </a:lnTo>
                  <a:cubicBezTo>
                    <a:pt x="332604" y="318413"/>
                    <a:pt x="329706" y="321311"/>
                    <a:pt x="326208" y="321311"/>
                  </a:cubicBezTo>
                  <a:lnTo>
                    <a:pt x="326208" y="321311"/>
                  </a:lnTo>
                  <a:cubicBezTo>
                    <a:pt x="322710" y="321311"/>
                    <a:pt x="319812" y="318413"/>
                    <a:pt x="319812" y="314915"/>
                  </a:cubicBezTo>
                  <a:close/>
                  <a:moveTo>
                    <a:pt x="0" y="296726"/>
                  </a:moveTo>
                  <a:cubicBezTo>
                    <a:pt x="0" y="293228"/>
                    <a:pt x="2797" y="290329"/>
                    <a:pt x="6396" y="290329"/>
                  </a:cubicBezTo>
                  <a:lnTo>
                    <a:pt x="6396" y="290329"/>
                  </a:lnTo>
                  <a:cubicBezTo>
                    <a:pt x="9894" y="290329"/>
                    <a:pt x="12792" y="293228"/>
                    <a:pt x="12792" y="296726"/>
                  </a:cubicBezTo>
                  <a:lnTo>
                    <a:pt x="12792" y="296726"/>
                  </a:lnTo>
                  <a:cubicBezTo>
                    <a:pt x="12792" y="300224"/>
                    <a:pt x="9894" y="303122"/>
                    <a:pt x="6396" y="303122"/>
                  </a:cubicBezTo>
                  <a:lnTo>
                    <a:pt x="6396" y="303122"/>
                  </a:lnTo>
                  <a:cubicBezTo>
                    <a:pt x="2797" y="303122"/>
                    <a:pt x="0" y="300224"/>
                    <a:pt x="0" y="296726"/>
                  </a:cubicBezTo>
                  <a:close/>
                  <a:moveTo>
                    <a:pt x="319812" y="295726"/>
                  </a:moveTo>
                  <a:cubicBezTo>
                    <a:pt x="319812" y="292228"/>
                    <a:pt x="322710" y="289330"/>
                    <a:pt x="326208" y="289330"/>
                  </a:cubicBezTo>
                  <a:lnTo>
                    <a:pt x="326208" y="289330"/>
                  </a:lnTo>
                  <a:cubicBezTo>
                    <a:pt x="329706" y="289330"/>
                    <a:pt x="332604" y="292228"/>
                    <a:pt x="332604" y="295726"/>
                  </a:cubicBezTo>
                  <a:lnTo>
                    <a:pt x="332604" y="295726"/>
                  </a:lnTo>
                  <a:cubicBezTo>
                    <a:pt x="332604" y="299224"/>
                    <a:pt x="329706" y="302122"/>
                    <a:pt x="326208" y="302122"/>
                  </a:cubicBezTo>
                  <a:lnTo>
                    <a:pt x="326208" y="302122"/>
                  </a:lnTo>
                  <a:cubicBezTo>
                    <a:pt x="322710" y="302122"/>
                    <a:pt x="319812" y="299224"/>
                    <a:pt x="319812" y="295726"/>
                  </a:cubicBezTo>
                  <a:close/>
                  <a:moveTo>
                    <a:pt x="0" y="277537"/>
                  </a:moveTo>
                  <a:cubicBezTo>
                    <a:pt x="0" y="273939"/>
                    <a:pt x="2797" y="271141"/>
                    <a:pt x="6396" y="271141"/>
                  </a:cubicBezTo>
                  <a:lnTo>
                    <a:pt x="6396" y="271141"/>
                  </a:lnTo>
                  <a:cubicBezTo>
                    <a:pt x="9894" y="271141"/>
                    <a:pt x="12792" y="273939"/>
                    <a:pt x="12792" y="277537"/>
                  </a:cubicBezTo>
                  <a:lnTo>
                    <a:pt x="12792" y="277537"/>
                  </a:lnTo>
                  <a:cubicBezTo>
                    <a:pt x="12792" y="281035"/>
                    <a:pt x="9894" y="283933"/>
                    <a:pt x="6396" y="283933"/>
                  </a:cubicBezTo>
                  <a:lnTo>
                    <a:pt x="6396" y="283933"/>
                  </a:lnTo>
                  <a:cubicBezTo>
                    <a:pt x="2797" y="283933"/>
                    <a:pt x="0" y="281035"/>
                    <a:pt x="0" y="277537"/>
                  </a:cubicBezTo>
                  <a:close/>
                  <a:moveTo>
                    <a:pt x="319812" y="276537"/>
                  </a:moveTo>
                  <a:cubicBezTo>
                    <a:pt x="319812" y="272940"/>
                    <a:pt x="322710" y="270141"/>
                    <a:pt x="326208" y="270141"/>
                  </a:cubicBezTo>
                  <a:lnTo>
                    <a:pt x="326208" y="270141"/>
                  </a:lnTo>
                  <a:cubicBezTo>
                    <a:pt x="329706" y="270141"/>
                    <a:pt x="332604" y="272940"/>
                    <a:pt x="332604" y="276537"/>
                  </a:cubicBezTo>
                  <a:lnTo>
                    <a:pt x="332604" y="276537"/>
                  </a:lnTo>
                  <a:cubicBezTo>
                    <a:pt x="332604" y="280035"/>
                    <a:pt x="329706" y="282934"/>
                    <a:pt x="326208" y="282934"/>
                  </a:cubicBezTo>
                  <a:lnTo>
                    <a:pt x="326208" y="282934"/>
                  </a:lnTo>
                  <a:cubicBezTo>
                    <a:pt x="322710" y="282934"/>
                    <a:pt x="319812" y="280035"/>
                    <a:pt x="319812" y="276537"/>
                  </a:cubicBezTo>
                  <a:close/>
                  <a:moveTo>
                    <a:pt x="0" y="258348"/>
                  </a:moveTo>
                  <a:cubicBezTo>
                    <a:pt x="0" y="254850"/>
                    <a:pt x="2797" y="251952"/>
                    <a:pt x="6396" y="251952"/>
                  </a:cubicBezTo>
                  <a:lnTo>
                    <a:pt x="6396" y="251952"/>
                  </a:lnTo>
                  <a:cubicBezTo>
                    <a:pt x="9894" y="251952"/>
                    <a:pt x="12792" y="254850"/>
                    <a:pt x="12792" y="258348"/>
                  </a:cubicBezTo>
                  <a:lnTo>
                    <a:pt x="12792" y="258348"/>
                  </a:lnTo>
                  <a:cubicBezTo>
                    <a:pt x="12792" y="261846"/>
                    <a:pt x="9894" y="264744"/>
                    <a:pt x="6396" y="264744"/>
                  </a:cubicBezTo>
                  <a:lnTo>
                    <a:pt x="6396" y="264744"/>
                  </a:lnTo>
                  <a:cubicBezTo>
                    <a:pt x="2797" y="264744"/>
                    <a:pt x="0" y="261846"/>
                    <a:pt x="0" y="258348"/>
                  </a:cubicBezTo>
                  <a:close/>
                  <a:moveTo>
                    <a:pt x="319812" y="257349"/>
                  </a:moveTo>
                  <a:cubicBezTo>
                    <a:pt x="319812" y="253851"/>
                    <a:pt x="322710" y="250952"/>
                    <a:pt x="326208" y="250952"/>
                  </a:cubicBezTo>
                  <a:lnTo>
                    <a:pt x="326208" y="250952"/>
                  </a:lnTo>
                  <a:cubicBezTo>
                    <a:pt x="329706" y="250952"/>
                    <a:pt x="332604" y="253851"/>
                    <a:pt x="332604" y="257349"/>
                  </a:cubicBezTo>
                  <a:lnTo>
                    <a:pt x="332604" y="257349"/>
                  </a:lnTo>
                  <a:cubicBezTo>
                    <a:pt x="332604" y="260847"/>
                    <a:pt x="329706" y="263745"/>
                    <a:pt x="326208" y="263745"/>
                  </a:cubicBezTo>
                  <a:lnTo>
                    <a:pt x="326208" y="263745"/>
                  </a:lnTo>
                  <a:cubicBezTo>
                    <a:pt x="322710" y="263745"/>
                    <a:pt x="319812" y="260847"/>
                    <a:pt x="319812" y="257349"/>
                  </a:cubicBezTo>
                  <a:close/>
                  <a:moveTo>
                    <a:pt x="0" y="239159"/>
                  </a:moveTo>
                  <a:cubicBezTo>
                    <a:pt x="0" y="235562"/>
                    <a:pt x="2797" y="232763"/>
                    <a:pt x="6396" y="232763"/>
                  </a:cubicBezTo>
                  <a:lnTo>
                    <a:pt x="6396" y="232763"/>
                  </a:lnTo>
                  <a:cubicBezTo>
                    <a:pt x="9894" y="232763"/>
                    <a:pt x="12792" y="235562"/>
                    <a:pt x="12792" y="239159"/>
                  </a:cubicBezTo>
                  <a:lnTo>
                    <a:pt x="12792" y="239159"/>
                  </a:lnTo>
                  <a:cubicBezTo>
                    <a:pt x="12792" y="242657"/>
                    <a:pt x="9894" y="245556"/>
                    <a:pt x="6396" y="245556"/>
                  </a:cubicBezTo>
                  <a:lnTo>
                    <a:pt x="6396" y="245556"/>
                  </a:lnTo>
                  <a:cubicBezTo>
                    <a:pt x="2797" y="245556"/>
                    <a:pt x="0" y="242657"/>
                    <a:pt x="0" y="239159"/>
                  </a:cubicBezTo>
                  <a:close/>
                  <a:moveTo>
                    <a:pt x="319812" y="238160"/>
                  </a:moveTo>
                  <a:cubicBezTo>
                    <a:pt x="319812" y="234562"/>
                    <a:pt x="322710" y="231764"/>
                    <a:pt x="326208" y="231764"/>
                  </a:cubicBezTo>
                  <a:lnTo>
                    <a:pt x="326208" y="231764"/>
                  </a:lnTo>
                  <a:cubicBezTo>
                    <a:pt x="329706" y="231764"/>
                    <a:pt x="332604" y="234562"/>
                    <a:pt x="332604" y="238160"/>
                  </a:cubicBezTo>
                  <a:lnTo>
                    <a:pt x="332604" y="238160"/>
                  </a:lnTo>
                  <a:cubicBezTo>
                    <a:pt x="332604" y="241658"/>
                    <a:pt x="329706" y="244556"/>
                    <a:pt x="326208" y="244556"/>
                  </a:cubicBezTo>
                  <a:lnTo>
                    <a:pt x="326208" y="244556"/>
                  </a:lnTo>
                  <a:cubicBezTo>
                    <a:pt x="322710" y="244556"/>
                    <a:pt x="319812" y="241658"/>
                    <a:pt x="319812" y="238160"/>
                  </a:cubicBezTo>
                  <a:close/>
                  <a:moveTo>
                    <a:pt x="0" y="219971"/>
                  </a:moveTo>
                  <a:cubicBezTo>
                    <a:pt x="0" y="216473"/>
                    <a:pt x="2797" y="213574"/>
                    <a:pt x="6396" y="213574"/>
                  </a:cubicBezTo>
                  <a:lnTo>
                    <a:pt x="6396" y="213574"/>
                  </a:lnTo>
                  <a:cubicBezTo>
                    <a:pt x="9894" y="213574"/>
                    <a:pt x="12792" y="216473"/>
                    <a:pt x="12792" y="219971"/>
                  </a:cubicBezTo>
                  <a:lnTo>
                    <a:pt x="12792" y="219971"/>
                  </a:lnTo>
                  <a:cubicBezTo>
                    <a:pt x="12792" y="223469"/>
                    <a:pt x="9894" y="226367"/>
                    <a:pt x="6396" y="226367"/>
                  </a:cubicBezTo>
                  <a:lnTo>
                    <a:pt x="6396" y="226367"/>
                  </a:lnTo>
                  <a:cubicBezTo>
                    <a:pt x="2797" y="226367"/>
                    <a:pt x="0" y="223469"/>
                    <a:pt x="0" y="219971"/>
                  </a:cubicBezTo>
                  <a:close/>
                  <a:moveTo>
                    <a:pt x="319812" y="218971"/>
                  </a:moveTo>
                  <a:cubicBezTo>
                    <a:pt x="319812" y="215473"/>
                    <a:pt x="322710" y="212575"/>
                    <a:pt x="326208" y="212575"/>
                  </a:cubicBezTo>
                  <a:lnTo>
                    <a:pt x="326208" y="212575"/>
                  </a:lnTo>
                  <a:cubicBezTo>
                    <a:pt x="329706" y="212575"/>
                    <a:pt x="332604" y="215473"/>
                    <a:pt x="332604" y="218971"/>
                  </a:cubicBezTo>
                  <a:lnTo>
                    <a:pt x="332604" y="218971"/>
                  </a:lnTo>
                  <a:cubicBezTo>
                    <a:pt x="332604" y="222469"/>
                    <a:pt x="329706" y="225367"/>
                    <a:pt x="326208" y="225367"/>
                  </a:cubicBezTo>
                  <a:lnTo>
                    <a:pt x="326208" y="225367"/>
                  </a:lnTo>
                  <a:cubicBezTo>
                    <a:pt x="322710" y="225367"/>
                    <a:pt x="319812" y="222469"/>
                    <a:pt x="319812" y="218971"/>
                  </a:cubicBezTo>
                  <a:close/>
                  <a:moveTo>
                    <a:pt x="0" y="200782"/>
                  </a:moveTo>
                  <a:cubicBezTo>
                    <a:pt x="0" y="197184"/>
                    <a:pt x="2797" y="194386"/>
                    <a:pt x="6396" y="194386"/>
                  </a:cubicBezTo>
                  <a:lnTo>
                    <a:pt x="6396" y="194386"/>
                  </a:lnTo>
                  <a:cubicBezTo>
                    <a:pt x="9894" y="194386"/>
                    <a:pt x="12792" y="197184"/>
                    <a:pt x="12792" y="200782"/>
                  </a:cubicBezTo>
                  <a:lnTo>
                    <a:pt x="12792" y="200782"/>
                  </a:lnTo>
                  <a:cubicBezTo>
                    <a:pt x="12792" y="204280"/>
                    <a:pt x="9894" y="207178"/>
                    <a:pt x="6396" y="207178"/>
                  </a:cubicBezTo>
                  <a:lnTo>
                    <a:pt x="6396" y="207178"/>
                  </a:lnTo>
                  <a:cubicBezTo>
                    <a:pt x="2797" y="207178"/>
                    <a:pt x="0" y="204280"/>
                    <a:pt x="0" y="200782"/>
                  </a:cubicBezTo>
                  <a:close/>
                  <a:moveTo>
                    <a:pt x="319812" y="199783"/>
                  </a:moveTo>
                  <a:cubicBezTo>
                    <a:pt x="319812" y="196185"/>
                    <a:pt x="322710" y="193386"/>
                    <a:pt x="326208" y="193386"/>
                  </a:cubicBezTo>
                  <a:lnTo>
                    <a:pt x="326208" y="193386"/>
                  </a:lnTo>
                  <a:cubicBezTo>
                    <a:pt x="329706" y="193386"/>
                    <a:pt x="332604" y="196185"/>
                    <a:pt x="332604" y="199783"/>
                  </a:cubicBezTo>
                  <a:lnTo>
                    <a:pt x="332604" y="199783"/>
                  </a:lnTo>
                  <a:cubicBezTo>
                    <a:pt x="332604" y="203281"/>
                    <a:pt x="329706" y="206179"/>
                    <a:pt x="326208" y="206179"/>
                  </a:cubicBezTo>
                  <a:lnTo>
                    <a:pt x="326208" y="206179"/>
                  </a:lnTo>
                  <a:cubicBezTo>
                    <a:pt x="322710" y="206179"/>
                    <a:pt x="319812" y="203281"/>
                    <a:pt x="319812" y="199783"/>
                  </a:cubicBezTo>
                  <a:close/>
                  <a:moveTo>
                    <a:pt x="0" y="181593"/>
                  </a:moveTo>
                  <a:cubicBezTo>
                    <a:pt x="0" y="178095"/>
                    <a:pt x="2797" y="175197"/>
                    <a:pt x="6396" y="175197"/>
                  </a:cubicBezTo>
                  <a:lnTo>
                    <a:pt x="6396" y="175197"/>
                  </a:lnTo>
                  <a:cubicBezTo>
                    <a:pt x="9894" y="175197"/>
                    <a:pt x="12792" y="178095"/>
                    <a:pt x="12792" y="181593"/>
                  </a:cubicBezTo>
                  <a:lnTo>
                    <a:pt x="12792" y="181593"/>
                  </a:lnTo>
                  <a:cubicBezTo>
                    <a:pt x="12792" y="185091"/>
                    <a:pt x="9894" y="187990"/>
                    <a:pt x="6396" y="187990"/>
                  </a:cubicBezTo>
                  <a:lnTo>
                    <a:pt x="6396" y="187990"/>
                  </a:lnTo>
                  <a:cubicBezTo>
                    <a:pt x="2797" y="187990"/>
                    <a:pt x="0" y="185091"/>
                    <a:pt x="0" y="181593"/>
                  </a:cubicBezTo>
                  <a:close/>
                  <a:moveTo>
                    <a:pt x="319812" y="180594"/>
                  </a:moveTo>
                  <a:cubicBezTo>
                    <a:pt x="319812" y="177096"/>
                    <a:pt x="322710" y="174198"/>
                    <a:pt x="326208" y="174198"/>
                  </a:cubicBezTo>
                  <a:lnTo>
                    <a:pt x="326208" y="174198"/>
                  </a:lnTo>
                  <a:cubicBezTo>
                    <a:pt x="329706" y="174198"/>
                    <a:pt x="332604" y="177096"/>
                    <a:pt x="332604" y="180594"/>
                  </a:cubicBezTo>
                  <a:lnTo>
                    <a:pt x="332604" y="180594"/>
                  </a:lnTo>
                  <a:cubicBezTo>
                    <a:pt x="332604" y="184092"/>
                    <a:pt x="329706" y="186990"/>
                    <a:pt x="326208" y="186990"/>
                  </a:cubicBezTo>
                  <a:lnTo>
                    <a:pt x="326208" y="186990"/>
                  </a:lnTo>
                  <a:cubicBezTo>
                    <a:pt x="322710" y="186990"/>
                    <a:pt x="319812" y="184092"/>
                    <a:pt x="319812" y="180594"/>
                  </a:cubicBezTo>
                  <a:close/>
                  <a:moveTo>
                    <a:pt x="0" y="162405"/>
                  </a:moveTo>
                  <a:cubicBezTo>
                    <a:pt x="0" y="158907"/>
                    <a:pt x="2797" y="156008"/>
                    <a:pt x="6396" y="156008"/>
                  </a:cubicBezTo>
                  <a:lnTo>
                    <a:pt x="6396" y="156008"/>
                  </a:lnTo>
                  <a:cubicBezTo>
                    <a:pt x="9894" y="156008"/>
                    <a:pt x="12792" y="158907"/>
                    <a:pt x="12792" y="162405"/>
                  </a:cubicBezTo>
                  <a:lnTo>
                    <a:pt x="12792" y="162405"/>
                  </a:lnTo>
                  <a:cubicBezTo>
                    <a:pt x="12792" y="165903"/>
                    <a:pt x="9894" y="168801"/>
                    <a:pt x="6396" y="168801"/>
                  </a:cubicBezTo>
                  <a:lnTo>
                    <a:pt x="6396" y="168801"/>
                  </a:lnTo>
                  <a:cubicBezTo>
                    <a:pt x="2797" y="168801"/>
                    <a:pt x="0" y="165903"/>
                    <a:pt x="0" y="162405"/>
                  </a:cubicBezTo>
                  <a:close/>
                  <a:moveTo>
                    <a:pt x="319812" y="161405"/>
                  </a:moveTo>
                  <a:cubicBezTo>
                    <a:pt x="319812" y="157907"/>
                    <a:pt x="322710" y="155009"/>
                    <a:pt x="326208" y="155009"/>
                  </a:cubicBezTo>
                  <a:lnTo>
                    <a:pt x="326208" y="155009"/>
                  </a:lnTo>
                  <a:cubicBezTo>
                    <a:pt x="329706" y="155009"/>
                    <a:pt x="332604" y="157907"/>
                    <a:pt x="332604" y="161405"/>
                  </a:cubicBezTo>
                  <a:lnTo>
                    <a:pt x="332604" y="161405"/>
                  </a:lnTo>
                  <a:cubicBezTo>
                    <a:pt x="332604" y="164903"/>
                    <a:pt x="329706" y="167801"/>
                    <a:pt x="326208" y="167801"/>
                  </a:cubicBezTo>
                  <a:lnTo>
                    <a:pt x="326208" y="167801"/>
                  </a:lnTo>
                  <a:cubicBezTo>
                    <a:pt x="322710" y="167801"/>
                    <a:pt x="319812" y="164903"/>
                    <a:pt x="319812" y="161405"/>
                  </a:cubicBezTo>
                  <a:close/>
                  <a:moveTo>
                    <a:pt x="0" y="143216"/>
                  </a:moveTo>
                  <a:cubicBezTo>
                    <a:pt x="0" y="139618"/>
                    <a:pt x="2797" y="136820"/>
                    <a:pt x="6396" y="136820"/>
                  </a:cubicBezTo>
                  <a:lnTo>
                    <a:pt x="6396" y="136820"/>
                  </a:lnTo>
                  <a:cubicBezTo>
                    <a:pt x="9894" y="136820"/>
                    <a:pt x="12792" y="139618"/>
                    <a:pt x="12792" y="143216"/>
                  </a:cubicBezTo>
                  <a:lnTo>
                    <a:pt x="12792" y="143216"/>
                  </a:lnTo>
                  <a:cubicBezTo>
                    <a:pt x="12792" y="146714"/>
                    <a:pt x="9894" y="149612"/>
                    <a:pt x="6396" y="149612"/>
                  </a:cubicBezTo>
                  <a:lnTo>
                    <a:pt x="6396" y="149612"/>
                  </a:lnTo>
                  <a:cubicBezTo>
                    <a:pt x="2797" y="149612"/>
                    <a:pt x="0" y="146714"/>
                    <a:pt x="0" y="143216"/>
                  </a:cubicBezTo>
                  <a:close/>
                  <a:moveTo>
                    <a:pt x="319812" y="142216"/>
                  </a:moveTo>
                  <a:cubicBezTo>
                    <a:pt x="319812" y="138719"/>
                    <a:pt x="322710" y="135820"/>
                    <a:pt x="326208" y="135820"/>
                  </a:cubicBezTo>
                  <a:lnTo>
                    <a:pt x="326208" y="135820"/>
                  </a:lnTo>
                  <a:cubicBezTo>
                    <a:pt x="329706" y="135820"/>
                    <a:pt x="332604" y="138719"/>
                    <a:pt x="332604" y="142216"/>
                  </a:cubicBezTo>
                  <a:lnTo>
                    <a:pt x="332604" y="142216"/>
                  </a:lnTo>
                  <a:cubicBezTo>
                    <a:pt x="332604" y="145714"/>
                    <a:pt x="329706" y="148613"/>
                    <a:pt x="326208" y="148613"/>
                  </a:cubicBezTo>
                  <a:lnTo>
                    <a:pt x="326208" y="148613"/>
                  </a:lnTo>
                  <a:cubicBezTo>
                    <a:pt x="322710" y="148613"/>
                    <a:pt x="319812" y="145714"/>
                    <a:pt x="319812" y="142216"/>
                  </a:cubicBezTo>
                  <a:close/>
                  <a:moveTo>
                    <a:pt x="0" y="124027"/>
                  </a:moveTo>
                  <a:cubicBezTo>
                    <a:pt x="0" y="120429"/>
                    <a:pt x="2797" y="117631"/>
                    <a:pt x="6396" y="117631"/>
                  </a:cubicBezTo>
                  <a:lnTo>
                    <a:pt x="6396" y="117631"/>
                  </a:lnTo>
                  <a:cubicBezTo>
                    <a:pt x="9894" y="117631"/>
                    <a:pt x="12792" y="120429"/>
                    <a:pt x="12792" y="124027"/>
                  </a:cubicBezTo>
                  <a:lnTo>
                    <a:pt x="12792" y="124027"/>
                  </a:lnTo>
                  <a:cubicBezTo>
                    <a:pt x="12792" y="127525"/>
                    <a:pt x="9894" y="130423"/>
                    <a:pt x="6396" y="130423"/>
                  </a:cubicBezTo>
                  <a:lnTo>
                    <a:pt x="6396" y="130423"/>
                  </a:lnTo>
                  <a:cubicBezTo>
                    <a:pt x="2797" y="130423"/>
                    <a:pt x="0" y="127525"/>
                    <a:pt x="0" y="124027"/>
                  </a:cubicBezTo>
                  <a:close/>
                  <a:moveTo>
                    <a:pt x="319812" y="123028"/>
                  </a:moveTo>
                  <a:cubicBezTo>
                    <a:pt x="319812" y="119530"/>
                    <a:pt x="322710" y="116631"/>
                    <a:pt x="326208" y="116631"/>
                  </a:cubicBezTo>
                  <a:lnTo>
                    <a:pt x="326208" y="116631"/>
                  </a:lnTo>
                  <a:cubicBezTo>
                    <a:pt x="329706" y="116631"/>
                    <a:pt x="332604" y="119530"/>
                    <a:pt x="332604" y="123028"/>
                  </a:cubicBezTo>
                  <a:lnTo>
                    <a:pt x="332604" y="123028"/>
                  </a:lnTo>
                  <a:cubicBezTo>
                    <a:pt x="332604" y="126526"/>
                    <a:pt x="329706" y="129424"/>
                    <a:pt x="326208" y="129424"/>
                  </a:cubicBezTo>
                  <a:lnTo>
                    <a:pt x="326208" y="129424"/>
                  </a:lnTo>
                  <a:cubicBezTo>
                    <a:pt x="322710" y="129424"/>
                    <a:pt x="319812" y="126526"/>
                    <a:pt x="319812" y="123028"/>
                  </a:cubicBezTo>
                  <a:close/>
                  <a:moveTo>
                    <a:pt x="0" y="104838"/>
                  </a:moveTo>
                  <a:cubicBezTo>
                    <a:pt x="0" y="101241"/>
                    <a:pt x="2797" y="98442"/>
                    <a:pt x="6396" y="98442"/>
                  </a:cubicBezTo>
                  <a:lnTo>
                    <a:pt x="6396" y="98442"/>
                  </a:lnTo>
                  <a:cubicBezTo>
                    <a:pt x="9894" y="98442"/>
                    <a:pt x="12792" y="101241"/>
                    <a:pt x="12792" y="104838"/>
                  </a:cubicBezTo>
                  <a:lnTo>
                    <a:pt x="12792" y="104838"/>
                  </a:lnTo>
                  <a:cubicBezTo>
                    <a:pt x="12792" y="108336"/>
                    <a:pt x="9894" y="111235"/>
                    <a:pt x="6396" y="111235"/>
                  </a:cubicBezTo>
                  <a:lnTo>
                    <a:pt x="6396" y="111235"/>
                  </a:lnTo>
                  <a:cubicBezTo>
                    <a:pt x="2797" y="111235"/>
                    <a:pt x="0" y="108336"/>
                    <a:pt x="0" y="104838"/>
                  </a:cubicBezTo>
                  <a:close/>
                  <a:moveTo>
                    <a:pt x="319812" y="103839"/>
                  </a:moveTo>
                  <a:cubicBezTo>
                    <a:pt x="319812" y="100341"/>
                    <a:pt x="322710" y="97443"/>
                    <a:pt x="326208" y="97443"/>
                  </a:cubicBezTo>
                  <a:lnTo>
                    <a:pt x="326208" y="97443"/>
                  </a:lnTo>
                  <a:cubicBezTo>
                    <a:pt x="329706" y="97443"/>
                    <a:pt x="332604" y="100341"/>
                    <a:pt x="332604" y="103839"/>
                  </a:cubicBezTo>
                  <a:lnTo>
                    <a:pt x="332604" y="103839"/>
                  </a:lnTo>
                  <a:cubicBezTo>
                    <a:pt x="332604" y="107337"/>
                    <a:pt x="329706" y="110235"/>
                    <a:pt x="326208" y="110235"/>
                  </a:cubicBezTo>
                  <a:lnTo>
                    <a:pt x="326208" y="110235"/>
                  </a:lnTo>
                  <a:cubicBezTo>
                    <a:pt x="322710" y="110235"/>
                    <a:pt x="319812" y="107337"/>
                    <a:pt x="319812" y="103839"/>
                  </a:cubicBezTo>
                  <a:close/>
                  <a:moveTo>
                    <a:pt x="0" y="85650"/>
                  </a:moveTo>
                  <a:cubicBezTo>
                    <a:pt x="0" y="82052"/>
                    <a:pt x="2797" y="79253"/>
                    <a:pt x="6396" y="79253"/>
                  </a:cubicBezTo>
                  <a:lnTo>
                    <a:pt x="6396" y="79253"/>
                  </a:lnTo>
                  <a:cubicBezTo>
                    <a:pt x="9894" y="79253"/>
                    <a:pt x="12792" y="82052"/>
                    <a:pt x="12792" y="85650"/>
                  </a:cubicBezTo>
                  <a:lnTo>
                    <a:pt x="12792" y="85650"/>
                  </a:lnTo>
                  <a:cubicBezTo>
                    <a:pt x="12792" y="89147"/>
                    <a:pt x="9894" y="92046"/>
                    <a:pt x="6396" y="92046"/>
                  </a:cubicBezTo>
                  <a:lnTo>
                    <a:pt x="6396" y="92046"/>
                  </a:lnTo>
                  <a:cubicBezTo>
                    <a:pt x="2797" y="92046"/>
                    <a:pt x="0" y="89147"/>
                    <a:pt x="0" y="85650"/>
                  </a:cubicBezTo>
                  <a:close/>
                  <a:moveTo>
                    <a:pt x="0" y="66461"/>
                  </a:moveTo>
                  <a:cubicBezTo>
                    <a:pt x="0" y="62963"/>
                    <a:pt x="2797" y="60064"/>
                    <a:pt x="6396" y="60064"/>
                  </a:cubicBezTo>
                  <a:lnTo>
                    <a:pt x="6396" y="60064"/>
                  </a:lnTo>
                  <a:cubicBezTo>
                    <a:pt x="9894" y="60064"/>
                    <a:pt x="12792" y="62963"/>
                    <a:pt x="12792" y="66461"/>
                  </a:cubicBezTo>
                  <a:lnTo>
                    <a:pt x="12792" y="66461"/>
                  </a:lnTo>
                  <a:cubicBezTo>
                    <a:pt x="12792" y="69959"/>
                    <a:pt x="9894" y="72857"/>
                    <a:pt x="6396" y="72857"/>
                  </a:cubicBezTo>
                  <a:lnTo>
                    <a:pt x="6396" y="72857"/>
                  </a:lnTo>
                  <a:cubicBezTo>
                    <a:pt x="2797" y="72857"/>
                    <a:pt x="0" y="69959"/>
                    <a:pt x="0" y="66461"/>
                  </a:cubicBezTo>
                  <a:close/>
                  <a:moveTo>
                    <a:pt x="0" y="47272"/>
                  </a:moveTo>
                  <a:cubicBezTo>
                    <a:pt x="0" y="43674"/>
                    <a:pt x="2797" y="40876"/>
                    <a:pt x="6396" y="40876"/>
                  </a:cubicBezTo>
                  <a:lnTo>
                    <a:pt x="6396" y="40876"/>
                  </a:lnTo>
                  <a:cubicBezTo>
                    <a:pt x="9894" y="40876"/>
                    <a:pt x="12792" y="43674"/>
                    <a:pt x="12792" y="47272"/>
                  </a:cubicBezTo>
                  <a:lnTo>
                    <a:pt x="12792" y="47272"/>
                  </a:lnTo>
                  <a:cubicBezTo>
                    <a:pt x="12792" y="50770"/>
                    <a:pt x="9894" y="53668"/>
                    <a:pt x="6396" y="53668"/>
                  </a:cubicBezTo>
                  <a:lnTo>
                    <a:pt x="6396" y="53668"/>
                  </a:lnTo>
                  <a:cubicBezTo>
                    <a:pt x="2797" y="53668"/>
                    <a:pt x="0" y="50770"/>
                    <a:pt x="0" y="47272"/>
                  </a:cubicBezTo>
                  <a:close/>
                  <a:moveTo>
                    <a:pt x="6296" y="34280"/>
                  </a:moveTo>
                  <a:cubicBezTo>
                    <a:pt x="2897" y="33081"/>
                    <a:pt x="1299" y="29383"/>
                    <a:pt x="2499" y="26085"/>
                  </a:cubicBezTo>
                  <a:lnTo>
                    <a:pt x="2499" y="26085"/>
                  </a:lnTo>
                  <a:cubicBezTo>
                    <a:pt x="3698" y="22787"/>
                    <a:pt x="7396" y="21087"/>
                    <a:pt x="10693" y="22287"/>
                  </a:cubicBezTo>
                  <a:lnTo>
                    <a:pt x="10693" y="22287"/>
                  </a:lnTo>
                  <a:cubicBezTo>
                    <a:pt x="14091" y="23586"/>
                    <a:pt x="15690" y="27284"/>
                    <a:pt x="14491" y="30582"/>
                  </a:cubicBezTo>
                  <a:lnTo>
                    <a:pt x="14491" y="30582"/>
                  </a:lnTo>
                  <a:cubicBezTo>
                    <a:pt x="13492" y="33181"/>
                    <a:pt x="11093" y="34680"/>
                    <a:pt x="8495" y="34680"/>
                  </a:cubicBezTo>
                  <a:lnTo>
                    <a:pt x="8495" y="34680"/>
                  </a:lnTo>
                  <a:cubicBezTo>
                    <a:pt x="7794" y="34680"/>
                    <a:pt x="6995" y="34580"/>
                    <a:pt x="6296" y="34280"/>
                  </a:cubicBezTo>
                  <a:close/>
                  <a:moveTo>
                    <a:pt x="14691" y="16990"/>
                  </a:moveTo>
                  <a:cubicBezTo>
                    <a:pt x="12593" y="14191"/>
                    <a:pt x="13192" y="10194"/>
                    <a:pt x="15990" y="8095"/>
                  </a:cubicBezTo>
                  <a:lnTo>
                    <a:pt x="15990" y="8095"/>
                  </a:lnTo>
                  <a:lnTo>
                    <a:pt x="15990" y="8095"/>
                  </a:lnTo>
                  <a:lnTo>
                    <a:pt x="15990" y="8095"/>
                  </a:lnTo>
                  <a:cubicBezTo>
                    <a:pt x="18789" y="5896"/>
                    <a:pt x="22786" y="6496"/>
                    <a:pt x="24885" y="9294"/>
                  </a:cubicBezTo>
                  <a:lnTo>
                    <a:pt x="24885" y="9294"/>
                  </a:lnTo>
                  <a:cubicBezTo>
                    <a:pt x="27084" y="12093"/>
                    <a:pt x="26483" y="16090"/>
                    <a:pt x="23686" y="18289"/>
                  </a:cubicBezTo>
                  <a:lnTo>
                    <a:pt x="23686" y="18289"/>
                  </a:lnTo>
                  <a:cubicBezTo>
                    <a:pt x="22487" y="19189"/>
                    <a:pt x="21188" y="19588"/>
                    <a:pt x="19888" y="19588"/>
                  </a:cubicBezTo>
                  <a:lnTo>
                    <a:pt x="19888" y="19588"/>
                  </a:lnTo>
                  <a:cubicBezTo>
                    <a:pt x="17889" y="19588"/>
                    <a:pt x="15990" y="18689"/>
                    <a:pt x="14691" y="16990"/>
                  </a:cubicBezTo>
                  <a:close/>
                  <a:moveTo>
                    <a:pt x="31182" y="6996"/>
                  </a:moveTo>
                  <a:cubicBezTo>
                    <a:pt x="30882" y="3398"/>
                    <a:pt x="33480" y="300"/>
                    <a:pt x="37078" y="100"/>
                  </a:cubicBezTo>
                  <a:lnTo>
                    <a:pt x="37078" y="100"/>
                  </a:lnTo>
                  <a:lnTo>
                    <a:pt x="37078" y="100"/>
                  </a:lnTo>
                  <a:lnTo>
                    <a:pt x="37078" y="100"/>
                  </a:lnTo>
                  <a:cubicBezTo>
                    <a:pt x="40576" y="-200"/>
                    <a:pt x="43674" y="2499"/>
                    <a:pt x="43874" y="5997"/>
                  </a:cubicBezTo>
                  <a:lnTo>
                    <a:pt x="43874" y="5997"/>
                  </a:lnTo>
                  <a:cubicBezTo>
                    <a:pt x="44173" y="9494"/>
                    <a:pt x="41575" y="12592"/>
                    <a:pt x="37977" y="12792"/>
                  </a:cubicBezTo>
                  <a:lnTo>
                    <a:pt x="38077" y="12792"/>
                  </a:lnTo>
                  <a:cubicBezTo>
                    <a:pt x="37877" y="12893"/>
                    <a:pt x="37677" y="12893"/>
                    <a:pt x="37578" y="12893"/>
                  </a:cubicBezTo>
                  <a:lnTo>
                    <a:pt x="37578" y="12893"/>
                  </a:lnTo>
                  <a:cubicBezTo>
                    <a:pt x="34179" y="12893"/>
                    <a:pt x="31382" y="10294"/>
                    <a:pt x="31182" y="6996"/>
                  </a:cubicBezTo>
                  <a:close/>
                  <a:moveTo>
                    <a:pt x="203879" y="6396"/>
                  </a:moveTo>
                  <a:cubicBezTo>
                    <a:pt x="203879" y="2798"/>
                    <a:pt x="206678" y="0"/>
                    <a:pt x="210176" y="0"/>
                  </a:cubicBezTo>
                  <a:lnTo>
                    <a:pt x="210176" y="0"/>
                  </a:lnTo>
                  <a:cubicBezTo>
                    <a:pt x="213775" y="0"/>
                    <a:pt x="216672" y="2798"/>
                    <a:pt x="216672" y="6396"/>
                  </a:cubicBezTo>
                  <a:lnTo>
                    <a:pt x="216672" y="6396"/>
                  </a:lnTo>
                  <a:cubicBezTo>
                    <a:pt x="216672" y="9894"/>
                    <a:pt x="213775" y="12792"/>
                    <a:pt x="210176" y="12792"/>
                  </a:cubicBezTo>
                  <a:lnTo>
                    <a:pt x="210176" y="12792"/>
                  </a:lnTo>
                  <a:cubicBezTo>
                    <a:pt x="206678" y="12792"/>
                    <a:pt x="203879" y="9894"/>
                    <a:pt x="203879" y="6396"/>
                  </a:cubicBezTo>
                  <a:close/>
                  <a:moveTo>
                    <a:pt x="184591" y="6396"/>
                  </a:moveTo>
                  <a:cubicBezTo>
                    <a:pt x="184591" y="2798"/>
                    <a:pt x="187490" y="0"/>
                    <a:pt x="191088" y="0"/>
                  </a:cubicBezTo>
                  <a:lnTo>
                    <a:pt x="191088" y="0"/>
                  </a:lnTo>
                  <a:cubicBezTo>
                    <a:pt x="194585" y="0"/>
                    <a:pt x="197384" y="2798"/>
                    <a:pt x="197384" y="6396"/>
                  </a:cubicBezTo>
                  <a:lnTo>
                    <a:pt x="197384" y="6396"/>
                  </a:lnTo>
                  <a:cubicBezTo>
                    <a:pt x="197384" y="9894"/>
                    <a:pt x="194585" y="12792"/>
                    <a:pt x="191088" y="12792"/>
                  </a:cubicBezTo>
                  <a:lnTo>
                    <a:pt x="191088" y="12792"/>
                  </a:lnTo>
                  <a:cubicBezTo>
                    <a:pt x="187490" y="12792"/>
                    <a:pt x="184591" y="9894"/>
                    <a:pt x="184591" y="6396"/>
                  </a:cubicBezTo>
                  <a:close/>
                  <a:moveTo>
                    <a:pt x="165502" y="6396"/>
                  </a:moveTo>
                  <a:cubicBezTo>
                    <a:pt x="165502" y="2798"/>
                    <a:pt x="168301" y="0"/>
                    <a:pt x="171798" y="0"/>
                  </a:cubicBezTo>
                  <a:lnTo>
                    <a:pt x="171798" y="0"/>
                  </a:lnTo>
                  <a:cubicBezTo>
                    <a:pt x="175396" y="0"/>
                    <a:pt x="178295" y="2798"/>
                    <a:pt x="178295" y="6396"/>
                  </a:cubicBezTo>
                  <a:lnTo>
                    <a:pt x="178295" y="6396"/>
                  </a:lnTo>
                  <a:cubicBezTo>
                    <a:pt x="178295" y="9894"/>
                    <a:pt x="175396" y="12792"/>
                    <a:pt x="171798" y="12792"/>
                  </a:cubicBezTo>
                  <a:lnTo>
                    <a:pt x="171798" y="12792"/>
                  </a:lnTo>
                  <a:cubicBezTo>
                    <a:pt x="168301" y="12792"/>
                    <a:pt x="165502" y="9894"/>
                    <a:pt x="165502" y="6396"/>
                  </a:cubicBezTo>
                  <a:close/>
                  <a:moveTo>
                    <a:pt x="146214" y="6396"/>
                  </a:moveTo>
                  <a:cubicBezTo>
                    <a:pt x="146214" y="2798"/>
                    <a:pt x="149112" y="0"/>
                    <a:pt x="152709" y="0"/>
                  </a:cubicBezTo>
                  <a:lnTo>
                    <a:pt x="152709" y="0"/>
                  </a:lnTo>
                  <a:cubicBezTo>
                    <a:pt x="156208" y="0"/>
                    <a:pt x="159006" y="2798"/>
                    <a:pt x="159006" y="6396"/>
                  </a:cubicBezTo>
                  <a:lnTo>
                    <a:pt x="159006" y="6396"/>
                  </a:lnTo>
                  <a:cubicBezTo>
                    <a:pt x="159006" y="9894"/>
                    <a:pt x="156208" y="12792"/>
                    <a:pt x="152709" y="12792"/>
                  </a:cubicBezTo>
                  <a:lnTo>
                    <a:pt x="152709" y="12792"/>
                  </a:lnTo>
                  <a:cubicBezTo>
                    <a:pt x="149112" y="12792"/>
                    <a:pt x="146214" y="9894"/>
                    <a:pt x="146214" y="6396"/>
                  </a:cubicBezTo>
                  <a:close/>
                  <a:moveTo>
                    <a:pt x="127025" y="6396"/>
                  </a:moveTo>
                  <a:cubicBezTo>
                    <a:pt x="127025" y="2798"/>
                    <a:pt x="129924" y="0"/>
                    <a:pt x="133521" y="0"/>
                  </a:cubicBezTo>
                  <a:lnTo>
                    <a:pt x="133521" y="0"/>
                  </a:lnTo>
                  <a:cubicBezTo>
                    <a:pt x="137019" y="0"/>
                    <a:pt x="139918" y="2798"/>
                    <a:pt x="139918" y="6396"/>
                  </a:cubicBezTo>
                  <a:lnTo>
                    <a:pt x="139918" y="6396"/>
                  </a:lnTo>
                  <a:cubicBezTo>
                    <a:pt x="139918" y="9894"/>
                    <a:pt x="137019" y="12792"/>
                    <a:pt x="133521" y="12792"/>
                  </a:cubicBezTo>
                  <a:lnTo>
                    <a:pt x="133521" y="12792"/>
                  </a:lnTo>
                  <a:cubicBezTo>
                    <a:pt x="129924" y="12792"/>
                    <a:pt x="127025" y="9894"/>
                    <a:pt x="127025" y="6396"/>
                  </a:cubicBezTo>
                  <a:close/>
                  <a:moveTo>
                    <a:pt x="107936" y="6396"/>
                  </a:moveTo>
                  <a:cubicBezTo>
                    <a:pt x="107936" y="2798"/>
                    <a:pt x="110734" y="0"/>
                    <a:pt x="114332" y="0"/>
                  </a:cubicBezTo>
                  <a:lnTo>
                    <a:pt x="114332" y="0"/>
                  </a:lnTo>
                  <a:cubicBezTo>
                    <a:pt x="117830" y="0"/>
                    <a:pt x="120629" y="2798"/>
                    <a:pt x="120629" y="6396"/>
                  </a:cubicBezTo>
                  <a:lnTo>
                    <a:pt x="120629" y="6396"/>
                  </a:lnTo>
                  <a:cubicBezTo>
                    <a:pt x="120629" y="9894"/>
                    <a:pt x="117830" y="12792"/>
                    <a:pt x="114332" y="12792"/>
                  </a:cubicBezTo>
                  <a:lnTo>
                    <a:pt x="114332" y="12792"/>
                  </a:lnTo>
                  <a:cubicBezTo>
                    <a:pt x="110734" y="12792"/>
                    <a:pt x="107936" y="9894"/>
                    <a:pt x="107936" y="6396"/>
                  </a:cubicBezTo>
                  <a:close/>
                  <a:moveTo>
                    <a:pt x="88648" y="6396"/>
                  </a:moveTo>
                  <a:cubicBezTo>
                    <a:pt x="88648" y="2798"/>
                    <a:pt x="91545" y="0"/>
                    <a:pt x="95143" y="0"/>
                  </a:cubicBezTo>
                  <a:lnTo>
                    <a:pt x="95143" y="0"/>
                  </a:lnTo>
                  <a:cubicBezTo>
                    <a:pt x="98642" y="0"/>
                    <a:pt x="101539" y="2798"/>
                    <a:pt x="101539" y="6396"/>
                  </a:cubicBezTo>
                  <a:lnTo>
                    <a:pt x="101539" y="6396"/>
                  </a:lnTo>
                  <a:cubicBezTo>
                    <a:pt x="101539" y="9894"/>
                    <a:pt x="98642" y="12792"/>
                    <a:pt x="95143" y="12792"/>
                  </a:cubicBezTo>
                  <a:lnTo>
                    <a:pt x="95143" y="12792"/>
                  </a:lnTo>
                  <a:cubicBezTo>
                    <a:pt x="91545" y="12792"/>
                    <a:pt x="88648" y="9894"/>
                    <a:pt x="88648" y="6396"/>
                  </a:cubicBezTo>
                  <a:close/>
                  <a:moveTo>
                    <a:pt x="69559" y="6396"/>
                  </a:moveTo>
                  <a:cubicBezTo>
                    <a:pt x="69559" y="2798"/>
                    <a:pt x="72357" y="0"/>
                    <a:pt x="75955" y="0"/>
                  </a:cubicBezTo>
                  <a:lnTo>
                    <a:pt x="75955" y="0"/>
                  </a:lnTo>
                  <a:cubicBezTo>
                    <a:pt x="79453" y="0"/>
                    <a:pt x="82251" y="2798"/>
                    <a:pt x="82251" y="6396"/>
                  </a:cubicBezTo>
                  <a:lnTo>
                    <a:pt x="82251" y="6396"/>
                  </a:lnTo>
                  <a:cubicBezTo>
                    <a:pt x="82251" y="9894"/>
                    <a:pt x="79453" y="12792"/>
                    <a:pt x="75955" y="12792"/>
                  </a:cubicBezTo>
                  <a:lnTo>
                    <a:pt x="75955" y="12792"/>
                  </a:lnTo>
                  <a:cubicBezTo>
                    <a:pt x="72357" y="12792"/>
                    <a:pt x="69559" y="9894"/>
                    <a:pt x="69559" y="6396"/>
                  </a:cubicBezTo>
                  <a:close/>
                  <a:moveTo>
                    <a:pt x="50270" y="6396"/>
                  </a:moveTo>
                  <a:cubicBezTo>
                    <a:pt x="50270" y="2798"/>
                    <a:pt x="53168" y="0"/>
                    <a:pt x="56766" y="0"/>
                  </a:cubicBezTo>
                  <a:lnTo>
                    <a:pt x="56766" y="0"/>
                  </a:lnTo>
                  <a:cubicBezTo>
                    <a:pt x="60264" y="0"/>
                    <a:pt x="63162" y="2798"/>
                    <a:pt x="63162" y="6396"/>
                  </a:cubicBezTo>
                  <a:lnTo>
                    <a:pt x="63162" y="6396"/>
                  </a:lnTo>
                  <a:cubicBezTo>
                    <a:pt x="63162" y="9894"/>
                    <a:pt x="60264" y="12792"/>
                    <a:pt x="56766" y="12792"/>
                  </a:cubicBezTo>
                  <a:lnTo>
                    <a:pt x="56766" y="12792"/>
                  </a:lnTo>
                  <a:cubicBezTo>
                    <a:pt x="53168" y="12792"/>
                    <a:pt x="50270" y="9894"/>
                    <a:pt x="50270" y="639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BC01DCF4-0C23-4325-9F91-DE1D64526FCF}"/>
                </a:ext>
              </a:extLst>
            </p:cNvPr>
            <p:cNvSpPr/>
            <p:nvPr/>
          </p:nvSpPr>
          <p:spPr>
            <a:xfrm>
              <a:off x="11377715" y="5841592"/>
              <a:ext cx="109935" cy="99941"/>
            </a:xfrm>
            <a:custGeom>
              <a:avLst/>
              <a:gdLst>
                <a:gd name="connsiteX0" fmla="*/ 97742 w 109935"/>
                <a:gd name="connsiteY0" fmla="*/ 102340 h 99941"/>
                <a:gd name="connsiteX1" fmla="*/ 94744 w 109935"/>
                <a:gd name="connsiteY1" fmla="*/ 100641 h 99941"/>
                <a:gd name="connsiteX2" fmla="*/ 94744 w 109935"/>
                <a:gd name="connsiteY2" fmla="*/ 100641 h 99941"/>
                <a:gd name="connsiteX3" fmla="*/ 94744 w 109935"/>
                <a:gd name="connsiteY3" fmla="*/ 91646 h 99941"/>
                <a:gd name="connsiteX4" fmla="*/ 94744 w 109935"/>
                <a:gd name="connsiteY4" fmla="*/ 91646 h 99941"/>
                <a:gd name="connsiteX5" fmla="*/ 103839 w 109935"/>
                <a:gd name="connsiteY5" fmla="*/ 91646 h 99941"/>
                <a:gd name="connsiteX6" fmla="*/ 103839 w 109935"/>
                <a:gd name="connsiteY6" fmla="*/ 91646 h 99941"/>
                <a:gd name="connsiteX7" fmla="*/ 105437 w 109935"/>
                <a:gd name="connsiteY7" fmla="*/ 94644 h 99941"/>
                <a:gd name="connsiteX8" fmla="*/ 105437 w 109935"/>
                <a:gd name="connsiteY8" fmla="*/ 94644 h 99941"/>
                <a:gd name="connsiteX9" fmla="*/ 110334 w 109935"/>
                <a:gd name="connsiteY9" fmla="*/ 100841 h 99941"/>
                <a:gd name="connsiteX10" fmla="*/ 110334 w 109935"/>
                <a:gd name="connsiteY10" fmla="*/ 100841 h 99941"/>
                <a:gd name="connsiteX11" fmla="*/ 103939 w 109935"/>
                <a:gd name="connsiteY11" fmla="*/ 107237 h 99941"/>
                <a:gd name="connsiteX12" fmla="*/ 103939 w 109935"/>
                <a:gd name="connsiteY12" fmla="*/ 107237 h 99941"/>
                <a:gd name="connsiteX13" fmla="*/ 97742 w 109935"/>
                <a:gd name="connsiteY13" fmla="*/ 102340 h 99941"/>
                <a:gd name="connsiteX14" fmla="*/ 78354 w 109935"/>
                <a:gd name="connsiteY14" fmla="*/ 100841 h 99941"/>
                <a:gd name="connsiteX15" fmla="*/ 84750 w 109935"/>
                <a:gd name="connsiteY15" fmla="*/ 94445 h 99941"/>
                <a:gd name="connsiteX16" fmla="*/ 84750 w 109935"/>
                <a:gd name="connsiteY16" fmla="*/ 94445 h 99941"/>
                <a:gd name="connsiteX17" fmla="*/ 91146 w 109935"/>
                <a:gd name="connsiteY17" fmla="*/ 100841 h 99941"/>
                <a:gd name="connsiteX18" fmla="*/ 91146 w 109935"/>
                <a:gd name="connsiteY18" fmla="*/ 100841 h 99941"/>
                <a:gd name="connsiteX19" fmla="*/ 84750 w 109935"/>
                <a:gd name="connsiteY19" fmla="*/ 107237 h 99941"/>
                <a:gd name="connsiteX20" fmla="*/ 84750 w 109935"/>
                <a:gd name="connsiteY20" fmla="*/ 107237 h 99941"/>
                <a:gd name="connsiteX21" fmla="*/ 78354 w 109935"/>
                <a:gd name="connsiteY21" fmla="*/ 100841 h 99941"/>
                <a:gd name="connsiteX22" fmla="*/ 59164 w 109935"/>
                <a:gd name="connsiteY22" fmla="*/ 100841 h 99941"/>
                <a:gd name="connsiteX23" fmla="*/ 65561 w 109935"/>
                <a:gd name="connsiteY23" fmla="*/ 94445 h 99941"/>
                <a:gd name="connsiteX24" fmla="*/ 65561 w 109935"/>
                <a:gd name="connsiteY24" fmla="*/ 94445 h 99941"/>
                <a:gd name="connsiteX25" fmla="*/ 71957 w 109935"/>
                <a:gd name="connsiteY25" fmla="*/ 100841 h 99941"/>
                <a:gd name="connsiteX26" fmla="*/ 71957 w 109935"/>
                <a:gd name="connsiteY26" fmla="*/ 100841 h 99941"/>
                <a:gd name="connsiteX27" fmla="*/ 65561 w 109935"/>
                <a:gd name="connsiteY27" fmla="*/ 107237 h 99941"/>
                <a:gd name="connsiteX28" fmla="*/ 65561 w 109935"/>
                <a:gd name="connsiteY28" fmla="*/ 107237 h 99941"/>
                <a:gd name="connsiteX29" fmla="*/ 59164 w 109935"/>
                <a:gd name="connsiteY29" fmla="*/ 100841 h 99941"/>
                <a:gd name="connsiteX30" fmla="*/ 39977 w 109935"/>
                <a:gd name="connsiteY30" fmla="*/ 100841 h 99941"/>
                <a:gd name="connsiteX31" fmla="*/ 46373 w 109935"/>
                <a:gd name="connsiteY31" fmla="*/ 94445 h 99941"/>
                <a:gd name="connsiteX32" fmla="*/ 46373 w 109935"/>
                <a:gd name="connsiteY32" fmla="*/ 94445 h 99941"/>
                <a:gd name="connsiteX33" fmla="*/ 52768 w 109935"/>
                <a:gd name="connsiteY33" fmla="*/ 100841 h 99941"/>
                <a:gd name="connsiteX34" fmla="*/ 52768 w 109935"/>
                <a:gd name="connsiteY34" fmla="*/ 100841 h 99941"/>
                <a:gd name="connsiteX35" fmla="*/ 46373 w 109935"/>
                <a:gd name="connsiteY35" fmla="*/ 107237 h 99941"/>
                <a:gd name="connsiteX36" fmla="*/ 46373 w 109935"/>
                <a:gd name="connsiteY36" fmla="*/ 107237 h 99941"/>
                <a:gd name="connsiteX37" fmla="*/ 39977 w 109935"/>
                <a:gd name="connsiteY37" fmla="*/ 100841 h 99941"/>
                <a:gd name="connsiteX38" fmla="*/ 20787 w 109935"/>
                <a:gd name="connsiteY38" fmla="*/ 100841 h 99941"/>
                <a:gd name="connsiteX39" fmla="*/ 27184 w 109935"/>
                <a:gd name="connsiteY39" fmla="*/ 94445 h 99941"/>
                <a:gd name="connsiteX40" fmla="*/ 27184 w 109935"/>
                <a:gd name="connsiteY40" fmla="*/ 94445 h 99941"/>
                <a:gd name="connsiteX41" fmla="*/ 33580 w 109935"/>
                <a:gd name="connsiteY41" fmla="*/ 100841 h 99941"/>
                <a:gd name="connsiteX42" fmla="*/ 33580 w 109935"/>
                <a:gd name="connsiteY42" fmla="*/ 100841 h 99941"/>
                <a:gd name="connsiteX43" fmla="*/ 27184 w 109935"/>
                <a:gd name="connsiteY43" fmla="*/ 107237 h 99941"/>
                <a:gd name="connsiteX44" fmla="*/ 27184 w 109935"/>
                <a:gd name="connsiteY44" fmla="*/ 107237 h 99941"/>
                <a:gd name="connsiteX45" fmla="*/ 20787 w 109935"/>
                <a:gd name="connsiteY45" fmla="*/ 100841 h 99941"/>
                <a:gd name="connsiteX46" fmla="*/ 1598 w 109935"/>
                <a:gd name="connsiteY46" fmla="*/ 100841 h 99941"/>
                <a:gd name="connsiteX47" fmla="*/ 7995 w 109935"/>
                <a:gd name="connsiteY47" fmla="*/ 94445 h 99941"/>
                <a:gd name="connsiteX48" fmla="*/ 7995 w 109935"/>
                <a:gd name="connsiteY48" fmla="*/ 94445 h 99941"/>
                <a:gd name="connsiteX49" fmla="*/ 14391 w 109935"/>
                <a:gd name="connsiteY49" fmla="*/ 100841 h 99941"/>
                <a:gd name="connsiteX50" fmla="*/ 14391 w 109935"/>
                <a:gd name="connsiteY50" fmla="*/ 100841 h 99941"/>
                <a:gd name="connsiteX51" fmla="*/ 7995 w 109935"/>
                <a:gd name="connsiteY51" fmla="*/ 107237 h 99941"/>
                <a:gd name="connsiteX52" fmla="*/ 7995 w 109935"/>
                <a:gd name="connsiteY52" fmla="*/ 107237 h 99941"/>
                <a:gd name="connsiteX53" fmla="*/ 1598 w 109935"/>
                <a:gd name="connsiteY53" fmla="*/ 100841 h 99941"/>
                <a:gd name="connsiteX54" fmla="*/ 0 w 109935"/>
                <a:gd name="connsiteY54" fmla="*/ 83151 h 99941"/>
                <a:gd name="connsiteX55" fmla="*/ 6496 w 109935"/>
                <a:gd name="connsiteY55" fmla="*/ 76755 h 99941"/>
                <a:gd name="connsiteX56" fmla="*/ 6496 w 109935"/>
                <a:gd name="connsiteY56" fmla="*/ 76755 h 99941"/>
                <a:gd name="connsiteX57" fmla="*/ 12792 w 109935"/>
                <a:gd name="connsiteY57" fmla="*/ 83151 h 99941"/>
                <a:gd name="connsiteX58" fmla="*/ 12792 w 109935"/>
                <a:gd name="connsiteY58" fmla="*/ 83151 h 99941"/>
                <a:gd name="connsiteX59" fmla="*/ 6496 w 109935"/>
                <a:gd name="connsiteY59" fmla="*/ 89547 h 99941"/>
                <a:gd name="connsiteX60" fmla="*/ 6496 w 109935"/>
                <a:gd name="connsiteY60" fmla="*/ 89547 h 99941"/>
                <a:gd name="connsiteX61" fmla="*/ 0 w 109935"/>
                <a:gd name="connsiteY61" fmla="*/ 83151 h 99941"/>
                <a:gd name="connsiteX62" fmla="*/ 81152 w 109935"/>
                <a:gd name="connsiteY62" fmla="*/ 87149 h 99941"/>
                <a:gd name="connsiteX63" fmla="*/ 81152 w 109935"/>
                <a:gd name="connsiteY63" fmla="*/ 78054 h 99941"/>
                <a:gd name="connsiteX64" fmla="*/ 81152 w 109935"/>
                <a:gd name="connsiteY64" fmla="*/ 78054 h 99941"/>
                <a:gd name="connsiteX65" fmla="*/ 90246 w 109935"/>
                <a:gd name="connsiteY65" fmla="*/ 78054 h 99941"/>
                <a:gd name="connsiteX66" fmla="*/ 90246 w 109935"/>
                <a:gd name="connsiteY66" fmla="*/ 78054 h 99941"/>
                <a:gd name="connsiteX67" fmla="*/ 90246 w 109935"/>
                <a:gd name="connsiteY67" fmla="*/ 87149 h 99941"/>
                <a:gd name="connsiteX68" fmla="*/ 90246 w 109935"/>
                <a:gd name="connsiteY68" fmla="*/ 87149 h 99941"/>
                <a:gd name="connsiteX69" fmla="*/ 85649 w 109935"/>
                <a:gd name="connsiteY69" fmla="*/ 88948 h 99941"/>
                <a:gd name="connsiteX70" fmla="*/ 85649 w 109935"/>
                <a:gd name="connsiteY70" fmla="*/ 88948 h 99941"/>
                <a:gd name="connsiteX71" fmla="*/ 81152 w 109935"/>
                <a:gd name="connsiteY71" fmla="*/ 87149 h 99941"/>
                <a:gd name="connsiteX72" fmla="*/ 67560 w 109935"/>
                <a:gd name="connsiteY72" fmla="*/ 73557 h 99941"/>
                <a:gd name="connsiteX73" fmla="*/ 67560 w 109935"/>
                <a:gd name="connsiteY73" fmla="*/ 64462 h 99941"/>
                <a:gd name="connsiteX74" fmla="*/ 67560 w 109935"/>
                <a:gd name="connsiteY74" fmla="*/ 64462 h 99941"/>
                <a:gd name="connsiteX75" fmla="*/ 76654 w 109935"/>
                <a:gd name="connsiteY75" fmla="*/ 64462 h 99941"/>
                <a:gd name="connsiteX76" fmla="*/ 76654 w 109935"/>
                <a:gd name="connsiteY76" fmla="*/ 64462 h 99941"/>
                <a:gd name="connsiteX77" fmla="*/ 76654 w 109935"/>
                <a:gd name="connsiteY77" fmla="*/ 73557 h 99941"/>
                <a:gd name="connsiteX78" fmla="*/ 76654 w 109935"/>
                <a:gd name="connsiteY78" fmla="*/ 73557 h 99941"/>
                <a:gd name="connsiteX79" fmla="*/ 72157 w 109935"/>
                <a:gd name="connsiteY79" fmla="*/ 75456 h 99941"/>
                <a:gd name="connsiteX80" fmla="*/ 72157 w 109935"/>
                <a:gd name="connsiteY80" fmla="*/ 75456 h 99941"/>
                <a:gd name="connsiteX81" fmla="*/ 67560 w 109935"/>
                <a:gd name="connsiteY81" fmla="*/ 73557 h 99941"/>
                <a:gd name="connsiteX82" fmla="*/ 0 w 109935"/>
                <a:gd name="connsiteY82" fmla="*/ 63962 h 99941"/>
                <a:gd name="connsiteX83" fmla="*/ 6496 w 109935"/>
                <a:gd name="connsiteY83" fmla="*/ 57566 h 99941"/>
                <a:gd name="connsiteX84" fmla="*/ 6496 w 109935"/>
                <a:gd name="connsiteY84" fmla="*/ 57566 h 99941"/>
                <a:gd name="connsiteX85" fmla="*/ 12792 w 109935"/>
                <a:gd name="connsiteY85" fmla="*/ 63962 h 99941"/>
                <a:gd name="connsiteX86" fmla="*/ 12792 w 109935"/>
                <a:gd name="connsiteY86" fmla="*/ 63962 h 99941"/>
                <a:gd name="connsiteX87" fmla="*/ 6496 w 109935"/>
                <a:gd name="connsiteY87" fmla="*/ 70359 h 99941"/>
                <a:gd name="connsiteX88" fmla="*/ 6496 w 109935"/>
                <a:gd name="connsiteY88" fmla="*/ 70359 h 99941"/>
                <a:gd name="connsiteX89" fmla="*/ 0 w 109935"/>
                <a:gd name="connsiteY89" fmla="*/ 63962 h 99941"/>
                <a:gd name="connsiteX90" fmla="*/ 54067 w 109935"/>
                <a:gd name="connsiteY90" fmla="*/ 59965 h 99941"/>
                <a:gd name="connsiteX91" fmla="*/ 54067 w 109935"/>
                <a:gd name="connsiteY91" fmla="*/ 50870 h 99941"/>
                <a:gd name="connsiteX92" fmla="*/ 54067 w 109935"/>
                <a:gd name="connsiteY92" fmla="*/ 50870 h 99941"/>
                <a:gd name="connsiteX93" fmla="*/ 63062 w 109935"/>
                <a:gd name="connsiteY93" fmla="*/ 50870 h 99941"/>
                <a:gd name="connsiteX94" fmla="*/ 63062 w 109935"/>
                <a:gd name="connsiteY94" fmla="*/ 50870 h 99941"/>
                <a:gd name="connsiteX95" fmla="*/ 63062 w 109935"/>
                <a:gd name="connsiteY95" fmla="*/ 59965 h 99941"/>
                <a:gd name="connsiteX96" fmla="*/ 63062 w 109935"/>
                <a:gd name="connsiteY96" fmla="*/ 59965 h 99941"/>
                <a:gd name="connsiteX97" fmla="*/ 58565 w 109935"/>
                <a:gd name="connsiteY97" fmla="*/ 61864 h 99941"/>
                <a:gd name="connsiteX98" fmla="*/ 58565 w 109935"/>
                <a:gd name="connsiteY98" fmla="*/ 61864 h 99941"/>
                <a:gd name="connsiteX99" fmla="*/ 54067 w 109935"/>
                <a:gd name="connsiteY99" fmla="*/ 59965 h 99941"/>
                <a:gd name="connsiteX100" fmla="*/ 0 w 109935"/>
                <a:gd name="connsiteY100" fmla="*/ 44774 h 99941"/>
                <a:gd name="connsiteX101" fmla="*/ 6496 w 109935"/>
                <a:gd name="connsiteY101" fmla="*/ 38377 h 99941"/>
                <a:gd name="connsiteX102" fmla="*/ 6496 w 109935"/>
                <a:gd name="connsiteY102" fmla="*/ 38377 h 99941"/>
                <a:gd name="connsiteX103" fmla="*/ 12792 w 109935"/>
                <a:gd name="connsiteY103" fmla="*/ 44774 h 99941"/>
                <a:gd name="connsiteX104" fmla="*/ 12792 w 109935"/>
                <a:gd name="connsiteY104" fmla="*/ 44774 h 99941"/>
                <a:gd name="connsiteX105" fmla="*/ 6496 w 109935"/>
                <a:gd name="connsiteY105" fmla="*/ 51170 h 99941"/>
                <a:gd name="connsiteX106" fmla="*/ 6496 w 109935"/>
                <a:gd name="connsiteY106" fmla="*/ 51170 h 99941"/>
                <a:gd name="connsiteX107" fmla="*/ 0 w 109935"/>
                <a:gd name="connsiteY107" fmla="*/ 44774 h 99941"/>
                <a:gd name="connsiteX108" fmla="*/ 40475 w 109935"/>
                <a:gd name="connsiteY108" fmla="*/ 46373 h 99941"/>
                <a:gd name="connsiteX109" fmla="*/ 40475 w 109935"/>
                <a:gd name="connsiteY109" fmla="*/ 37378 h 99941"/>
                <a:gd name="connsiteX110" fmla="*/ 40475 w 109935"/>
                <a:gd name="connsiteY110" fmla="*/ 37378 h 99941"/>
                <a:gd name="connsiteX111" fmla="*/ 49470 w 109935"/>
                <a:gd name="connsiteY111" fmla="*/ 37378 h 99941"/>
                <a:gd name="connsiteX112" fmla="*/ 49470 w 109935"/>
                <a:gd name="connsiteY112" fmla="*/ 37378 h 99941"/>
                <a:gd name="connsiteX113" fmla="*/ 49470 w 109935"/>
                <a:gd name="connsiteY113" fmla="*/ 46373 h 99941"/>
                <a:gd name="connsiteX114" fmla="*/ 49470 w 109935"/>
                <a:gd name="connsiteY114" fmla="*/ 46373 h 99941"/>
                <a:gd name="connsiteX115" fmla="*/ 44974 w 109935"/>
                <a:gd name="connsiteY115" fmla="*/ 48272 h 99941"/>
                <a:gd name="connsiteX116" fmla="*/ 44974 w 109935"/>
                <a:gd name="connsiteY116" fmla="*/ 48272 h 99941"/>
                <a:gd name="connsiteX117" fmla="*/ 40475 w 109935"/>
                <a:gd name="connsiteY117" fmla="*/ 46373 h 99941"/>
                <a:gd name="connsiteX118" fmla="*/ 26884 w 109935"/>
                <a:gd name="connsiteY118" fmla="*/ 32881 h 99941"/>
                <a:gd name="connsiteX119" fmla="*/ 26884 w 109935"/>
                <a:gd name="connsiteY119" fmla="*/ 23786 h 99941"/>
                <a:gd name="connsiteX120" fmla="*/ 26884 w 109935"/>
                <a:gd name="connsiteY120" fmla="*/ 23786 h 99941"/>
                <a:gd name="connsiteX121" fmla="*/ 35879 w 109935"/>
                <a:gd name="connsiteY121" fmla="*/ 23786 h 99941"/>
                <a:gd name="connsiteX122" fmla="*/ 35879 w 109935"/>
                <a:gd name="connsiteY122" fmla="*/ 23786 h 99941"/>
                <a:gd name="connsiteX123" fmla="*/ 35879 w 109935"/>
                <a:gd name="connsiteY123" fmla="*/ 32881 h 99941"/>
                <a:gd name="connsiteX124" fmla="*/ 35879 w 109935"/>
                <a:gd name="connsiteY124" fmla="*/ 32881 h 99941"/>
                <a:gd name="connsiteX125" fmla="*/ 31382 w 109935"/>
                <a:gd name="connsiteY125" fmla="*/ 34680 h 99941"/>
                <a:gd name="connsiteX126" fmla="*/ 31382 w 109935"/>
                <a:gd name="connsiteY126" fmla="*/ 34680 h 99941"/>
                <a:gd name="connsiteX127" fmla="*/ 26884 w 109935"/>
                <a:gd name="connsiteY127" fmla="*/ 32881 h 99941"/>
                <a:gd name="connsiteX128" fmla="*/ 0 w 109935"/>
                <a:gd name="connsiteY128" fmla="*/ 25585 h 99941"/>
                <a:gd name="connsiteX129" fmla="*/ 6496 w 109935"/>
                <a:gd name="connsiteY129" fmla="*/ 19189 h 99941"/>
                <a:gd name="connsiteX130" fmla="*/ 6496 w 109935"/>
                <a:gd name="connsiteY130" fmla="*/ 19189 h 99941"/>
                <a:gd name="connsiteX131" fmla="*/ 12792 w 109935"/>
                <a:gd name="connsiteY131" fmla="*/ 25585 h 99941"/>
                <a:gd name="connsiteX132" fmla="*/ 12792 w 109935"/>
                <a:gd name="connsiteY132" fmla="*/ 25585 h 99941"/>
                <a:gd name="connsiteX133" fmla="*/ 6496 w 109935"/>
                <a:gd name="connsiteY133" fmla="*/ 31981 h 99941"/>
                <a:gd name="connsiteX134" fmla="*/ 6496 w 109935"/>
                <a:gd name="connsiteY134" fmla="*/ 31981 h 99941"/>
                <a:gd name="connsiteX135" fmla="*/ 0 w 109935"/>
                <a:gd name="connsiteY135" fmla="*/ 25585 h 99941"/>
                <a:gd name="connsiteX136" fmla="*/ 13292 w 109935"/>
                <a:gd name="connsiteY136" fmla="*/ 19289 h 99941"/>
                <a:gd name="connsiteX137" fmla="*/ 13292 w 109935"/>
                <a:gd name="connsiteY137" fmla="*/ 10194 h 99941"/>
                <a:gd name="connsiteX138" fmla="*/ 13292 w 109935"/>
                <a:gd name="connsiteY138" fmla="*/ 10194 h 99941"/>
                <a:gd name="connsiteX139" fmla="*/ 22387 w 109935"/>
                <a:gd name="connsiteY139" fmla="*/ 10194 h 99941"/>
                <a:gd name="connsiteX140" fmla="*/ 22387 w 109935"/>
                <a:gd name="connsiteY140" fmla="*/ 10194 h 99941"/>
                <a:gd name="connsiteX141" fmla="*/ 22387 w 109935"/>
                <a:gd name="connsiteY141" fmla="*/ 19289 h 99941"/>
                <a:gd name="connsiteX142" fmla="*/ 22387 w 109935"/>
                <a:gd name="connsiteY142" fmla="*/ 19289 h 99941"/>
                <a:gd name="connsiteX143" fmla="*/ 17889 w 109935"/>
                <a:gd name="connsiteY143" fmla="*/ 21188 h 99941"/>
                <a:gd name="connsiteX144" fmla="*/ 17889 w 109935"/>
                <a:gd name="connsiteY144" fmla="*/ 21188 h 99941"/>
                <a:gd name="connsiteX145" fmla="*/ 13292 w 109935"/>
                <a:gd name="connsiteY145" fmla="*/ 19289 h 99941"/>
                <a:gd name="connsiteX146" fmla="*/ 0 w 109935"/>
                <a:gd name="connsiteY146" fmla="*/ 6396 h 99941"/>
                <a:gd name="connsiteX147" fmla="*/ 6496 w 109935"/>
                <a:gd name="connsiteY147" fmla="*/ 0 h 99941"/>
                <a:gd name="connsiteX148" fmla="*/ 6496 w 109935"/>
                <a:gd name="connsiteY148" fmla="*/ 0 h 99941"/>
                <a:gd name="connsiteX149" fmla="*/ 12792 w 109935"/>
                <a:gd name="connsiteY149" fmla="*/ 6396 h 99941"/>
                <a:gd name="connsiteX150" fmla="*/ 12792 w 109935"/>
                <a:gd name="connsiteY150" fmla="*/ 6396 h 99941"/>
                <a:gd name="connsiteX151" fmla="*/ 6496 w 109935"/>
                <a:gd name="connsiteY151" fmla="*/ 12792 h 99941"/>
                <a:gd name="connsiteX152" fmla="*/ 6496 w 109935"/>
                <a:gd name="connsiteY152" fmla="*/ 12792 h 99941"/>
                <a:gd name="connsiteX153" fmla="*/ 0 w 109935"/>
                <a:gd name="connsiteY153" fmla="*/ 6396 h 99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09935" h="99941">
                  <a:moveTo>
                    <a:pt x="97742" y="102340"/>
                  </a:moveTo>
                  <a:cubicBezTo>
                    <a:pt x="96642" y="102040"/>
                    <a:pt x="95543" y="101540"/>
                    <a:pt x="94744" y="100641"/>
                  </a:cubicBezTo>
                  <a:lnTo>
                    <a:pt x="94744" y="100641"/>
                  </a:lnTo>
                  <a:cubicBezTo>
                    <a:pt x="92246" y="98142"/>
                    <a:pt x="92246" y="94145"/>
                    <a:pt x="94744" y="91646"/>
                  </a:cubicBezTo>
                  <a:lnTo>
                    <a:pt x="94744" y="91646"/>
                  </a:lnTo>
                  <a:cubicBezTo>
                    <a:pt x="97243" y="89148"/>
                    <a:pt x="101241" y="89148"/>
                    <a:pt x="103839" y="91646"/>
                  </a:cubicBezTo>
                  <a:lnTo>
                    <a:pt x="103839" y="91646"/>
                  </a:lnTo>
                  <a:cubicBezTo>
                    <a:pt x="104638" y="92446"/>
                    <a:pt x="105237" y="93545"/>
                    <a:pt x="105437" y="94644"/>
                  </a:cubicBezTo>
                  <a:lnTo>
                    <a:pt x="105437" y="94644"/>
                  </a:lnTo>
                  <a:cubicBezTo>
                    <a:pt x="108236" y="95344"/>
                    <a:pt x="110334" y="97843"/>
                    <a:pt x="110334" y="100841"/>
                  </a:cubicBezTo>
                  <a:lnTo>
                    <a:pt x="110334" y="100841"/>
                  </a:lnTo>
                  <a:cubicBezTo>
                    <a:pt x="110334" y="104339"/>
                    <a:pt x="107437" y="107237"/>
                    <a:pt x="103939" y="107237"/>
                  </a:cubicBezTo>
                  <a:lnTo>
                    <a:pt x="103939" y="107237"/>
                  </a:lnTo>
                  <a:cubicBezTo>
                    <a:pt x="100940" y="107237"/>
                    <a:pt x="98442" y="105138"/>
                    <a:pt x="97742" y="102340"/>
                  </a:cubicBezTo>
                  <a:close/>
                  <a:moveTo>
                    <a:pt x="78354" y="100841"/>
                  </a:moveTo>
                  <a:cubicBezTo>
                    <a:pt x="78354" y="97243"/>
                    <a:pt x="81152" y="94445"/>
                    <a:pt x="84750" y="94445"/>
                  </a:cubicBezTo>
                  <a:lnTo>
                    <a:pt x="84750" y="94445"/>
                  </a:lnTo>
                  <a:cubicBezTo>
                    <a:pt x="88248" y="94445"/>
                    <a:pt x="91146" y="97243"/>
                    <a:pt x="91146" y="100841"/>
                  </a:cubicBezTo>
                  <a:lnTo>
                    <a:pt x="91146" y="100841"/>
                  </a:lnTo>
                  <a:cubicBezTo>
                    <a:pt x="91146" y="104339"/>
                    <a:pt x="88248" y="107237"/>
                    <a:pt x="84750" y="107237"/>
                  </a:cubicBezTo>
                  <a:lnTo>
                    <a:pt x="84750" y="107237"/>
                  </a:lnTo>
                  <a:cubicBezTo>
                    <a:pt x="81152" y="107237"/>
                    <a:pt x="78354" y="104339"/>
                    <a:pt x="78354" y="100841"/>
                  </a:cubicBezTo>
                  <a:close/>
                  <a:moveTo>
                    <a:pt x="59164" y="100841"/>
                  </a:moveTo>
                  <a:cubicBezTo>
                    <a:pt x="59164" y="97243"/>
                    <a:pt x="61963" y="94445"/>
                    <a:pt x="65561" y="94445"/>
                  </a:cubicBezTo>
                  <a:lnTo>
                    <a:pt x="65561" y="94445"/>
                  </a:lnTo>
                  <a:cubicBezTo>
                    <a:pt x="69059" y="94445"/>
                    <a:pt x="71957" y="97243"/>
                    <a:pt x="71957" y="100841"/>
                  </a:cubicBezTo>
                  <a:lnTo>
                    <a:pt x="71957" y="100841"/>
                  </a:lnTo>
                  <a:cubicBezTo>
                    <a:pt x="71957" y="104339"/>
                    <a:pt x="69059" y="107237"/>
                    <a:pt x="65561" y="107237"/>
                  </a:cubicBezTo>
                  <a:lnTo>
                    <a:pt x="65561" y="107237"/>
                  </a:lnTo>
                  <a:cubicBezTo>
                    <a:pt x="61963" y="107237"/>
                    <a:pt x="59164" y="104339"/>
                    <a:pt x="59164" y="100841"/>
                  </a:cubicBezTo>
                  <a:close/>
                  <a:moveTo>
                    <a:pt x="39977" y="100841"/>
                  </a:moveTo>
                  <a:cubicBezTo>
                    <a:pt x="39977" y="97243"/>
                    <a:pt x="42774" y="94445"/>
                    <a:pt x="46373" y="94445"/>
                  </a:cubicBezTo>
                  <a:lnTo>
                    <a:pt x="46373" y="94445"/>
                  </a:lnTo>
                  <a:cubicBezTo>
                    <a:pt x="49871" y="94445"/>
                    <a:pt x="52768" y="97243"/>
                    <a:pt x="52768" y="100841"/>
                  </a:cubicBezTo>
                  <a:lnTo>
                    <a:pt x="52768" y="100841"/>
                  </a:lnTo>
                  <a:cubicBezTo>
                    <a:pt x="52768" y="104339"/>
                    <a:pt x="49871" y="107237"/>
                    <a:pt x="46373" y="107237"/>
                  </a:cubicBezTo>
                  <a:lnTo>
                    <a:pt x="46373" y="107237"/>
                  </a:lnTo>
                  <a:cubicBezTo>
                    <a:pt x="42774" y="107237"/>
                    <a:pt x="39977" y="104339"/>
                    <a:pt x="39977" y="100841"/>
                  </a:cubicBezTo>
                  <a:close/>
                  <a:moveTo>
                    <a:pt x="20787" y="100841"/>
                  </a:moveTo>
                  <a:cubicBezTo>
                    <a:pt x="20787" y="97243"/>
                    <a:pt x="23586" y="94445"/>
                    <a:pt x="27184" y="94445"/>
                  </a:cubicBezTo>
                  <a:lnTo>
                    <a:pt x="27184" y="94445"/>
                  </a:lnTo>
                  <a:cubicBezTo>
                    <a:pt x="30681" y="94445"/>
                    <a:pt x="33580" y="97243"/>
                    <a:pt x="33580" y="100841"/>
                  </a:cubicBezTo>
                  <a:lnTo>
                    <a:pt x="33580" y="100841"/>
                  </a:lnTo>
                  <a:cubicBezTo>
                    <a:pt x="33580" y="104339"/>
                    <a:pt x="30681" y="107237"/>
                    <a:pt x="27184" y="107237"/>
                  </a:cubicBezTo>
                  <a:lnTo>
                    <a:pt x="27184" y="107237"/>
                  </a:lnTo>
                  <a:cubicBezTo>
                    <a:pt x="23586" y="107237"/>
                    <a:pt x="20787" y="104339"/>
                    <a:pt x="20787" y="100841"/>
                  </a:cubicBezTo>
                  <a:close/>
                  <a:moveTo>
                    <a:pt x="1598" y="100841"/>
                  </a:moveTo>
                  <a:cubicBezTo>
                    <a:pt x="1598" y="97243"/>
                    <a:pt x="4397" y="94445"/>
                    <a:pt x="7995" y="94445"/>
                  </a:cubicBezTo>
                  <a:lnTo>
                    <a:pt x="7995" y="94445"/>
                  </a:lnTo>
                  <a:cubicBezTo>
                    <a:pt x="11493" y="94445"/>
                    <a:pt x="14391" y="97243"/>
                    <a:pt x="14391" y="100841"/>
                  </a:cubicBezTo>
                  <a:lnTo>
                    <a:pt x="14391" y="100841"/>
                  </a:lnTo>
                  <a:cubicBezTo>
                    <a:pt x="14391" y="104339"/>
                    <a:pt x="11493" y="107237"/>
                    <a:pt x="7995" y="107237"/>
                  </a:cubicBezTo>
                  <a:lnTo>
                    <a:pt x="7995" y="107237"/>
                  </a:lnTo>
                  <a:cubicBezTo>
                    <a:pt x="4397" y="107237"/>
                    <a:pt x="1598" y="104339"/>
                    <a:pt x="1598" y="100841"/>
                  </a:cubicBezTo>
                  <a:close/>
                  <a:moveTo>
                    <a:pt x="0" y="83151"/>
                  </a:moveTo>
                  <a:cubicBezTo>
                    <a:pt x="0" y="79653"/>
                    <a:pt x="2897" y="76755"/>
                    <a:pt x="6496" y="76755"/>
                  </a:cubicBezTo>
                  <a:lnTo>
                    <a:pt x="6496" y="76755"/>
                  </a:lnTo>
                  <a:cubicBezTo>
                    <a:pt x="9994" y="76755"/>
                    <a:pt x="12792" y="79653"/>
                    <a:pt x="12792" y="83151"/>
                  </a:cubicBezTo>
                  <a:lnTo>
                    <a:pt x="12792" y="83151"/>
                  </a:lnTo>
                  <a:cubicBezTo>
                    <a:pt x="12792" y="86649"/>
                    <a:pt x="9994" y="89547"/>
                    <a:pt x="6496" y="89547"/>
                  </a:cubicBezTo>
                  <a:lnTo>
                    <a:pt x="6496" y="89547"/>
                  </a:lnTo>
                  <a:cubicBezTo>
                    <a:pt x="2897" y="89547"/>
                    <a:pt x="0" y="86649"/>
                    <a:pt x="0" y="83151"/>
                  </a:cubicBezTo>
                  <a:close/>
                  <a:moveTo>
                    <a:pt x="81152" y="87149"/>
                  </a:moveTo>
                  <a:cubicBezTo>
                    <a:pt x="78654" y="84650"/>
                    <a:pt x="78654" y="80553"/>
                    <a:pt x="81152" y="78054"/>
                  </a:cubicBezTo>
                  <a:lnTo>
                    <a:pt x="81152" y="78054"/>
                  </a:lnTo>
                  <a:cubicBezTo>
                    <a:pt x="83651" y="75556"/>
                    <a:pt x="87748" y="75556"/>
                    <a:pt x="90246" y="78054"/>
                  </a:cubicBezTo>
                  <a:lnTo>
                    <a:pt x="90246" y="78054"/>
                  </a:lnTo>
                  <a:cubicBezTo>
                    <a:pt x="92745" y="80553"/>
                    <a:pt x="92745" y="84650"/>
                    <a:pt x="90246" y="87149"/>
                  </a:cubicBezTo>
                  <a:lnTo>
                    <a:pt x="90246" y="87149"/>
                  </a:lnTo>
                  <a:cubicBezTo>
                    <a:pt x="88948" y="88348"/>
                    <a:pt x="87349" y="88948"/>
                    <a:pt x="85649" y="88948"/>
                  </a:cubicBezTo>
                  <a:lnTo>
                    <a:pt x="85649" y="88948"/>
                  </a:lnTo>
                  <a:cubicBezTo>
                    <a:pt x="84050" y="88948"/>
                    <a:pt x="82352" y="88348"/>
                    <a:pt x="81152" y="87149"/>
                  </a:cubicBezTo>
                  <a:close/>
                  <a:moveTo>
                    <a:pt x="67560" y="73557"/>
                  </a:moveTo>
                  <a:cubicBezTo>
                    <a:pt x="65062" y="71058"/>
                    <a:pt x="65062" y="66961"/>
                    <a:pt x="67560" y="64462"/>
                  </a:cubicBezTo>
                  <a:lnTo>
                    <a:pt x="67560" y="64462"/>
                  </a:lnTo>
                  <a:cubicBezTo>
                    <a:pt x="70059" y="61964"/>
                    <a:pt x="74156" y="61964"/>
                    <a:pt x="76654" y="64462"/>
                  </a:cubicBezTo>
                  <a:lnTo>
                    <a:pt x="76654" y="64462"/>
                  </a:lnTo>
                  <a:cubicBezTo>
                    <a:pt x="79153" y="66961"/>
                    <a:pt x="79153" y="71058"/>
                    <a:pt x="76654" y="73557"/>
                  </a:cubicBezTo>
                  <a:lnTo>
                    <a:pt x="76654" y="73557"/>
                  </a:lnTo>
                  <a:cubicBezTo>
                    <a:pt x="75355" y="74756"/>
                    <a:pt x="73757" y="75456"/>
                    <a:pt x="72157" y="75456"/>
                  </a:cubicBezTo>
                  <a:lnTo>
                    <a:pt x="72157" y="75456"/>
                  </a:lnTo>
                  <a:cubicBezTo>
                    <a:pt x="70458" y="75456"/>
                    <a:pt x="68860" y="74756"/>
                    <a:pt x="67560" y="73557"/>
                  </a:cubicBezTo>
                  <a:close/>
                  <a:moveTo>
                    <a:pt x="0" y="63962"/>
                  </a:moveTo>
                  <a:cubicBezTo>
                    <a:pt x="0" y="60465"/>
                    <a:pt x="2897" y="57566"/>
                    <a:pt x="6496" y="57566"/>
                  </a:cubicBezTo>
                  <a:lnTo>
                    <a:pt x="6496" y="57566"/>
                  </a:lnTo>
                  <a:cubicBezTo>
                    <a:pt x="9994" y="57566"/>
                    <a:pt x="12792" y="60465"/>
                    <a:pt x="12792" y="63962"/>
                  </a:cubicBezTo>
                  <a:lnTo>
                    <a:pt x="12792" y="63962"/>
                  </a:lnTo>
                  <a:cubicBezTo>
                    <a:pt x="12792" y="67460"/>
                    <a:pt x="9994" y="70359"/>
                    <a:pt x="6496" y="70359"/>
                  </a:cubicBezTo>
                  <a:lnTo>
                    <a:pt x="6496" y="70359"/>
                  </a:lnTo>
                  <a:cubicBezTo>
                    <a:pt x="2897" y="70359"/>
                    <a:pt x="0" y="67460"/>
                    <a:pt x="0" y="63962"/>
                  </a:cubicBezTo>
                  <a:close/>
                  <a:moveTo>
                    <a:pt x="54067" y="59965"/>
                  </a:moveTo>
                  <a:cubicBezTo>
                    <a:pt x="51569" y="57466"/>
                    <a:pt x="51569" y="53469"/>
                    <a:pt x="54067" y="50870"/>
                  </a:cubicBezTo>
                  <a:lnTo>
                    <a:pt x="54067" y="50870"/>
                  </a:lnTo>
                  <a:cubicBezTo>
                    <a:pt x="56566" y="48472"/>
                    <a:pt x="60564" y="48472"/>
                    <a:pt x="63062" y="50870"/>
                  </a:cubicBezTo>
                  <a:lnTo>
                    <a:pt x="63062" y="50870"/>
                  </a:lnTo>
                  <a:cubicBezTo>
                    <a:pt x="65561" y="53469"/>
                    <a:pt x="65561" y="57466"/>
                    <a:pt x="63062" y="59965"/>
                  </a:cubicBezTo>
                  <a:lnTo>
                    <a:pt x="63062" y="59965"/>
                  </a:lnTo>
                  <a:cubicBezTo>
                    <a:pt x="61863" y="61264"/>
                    <a:pt x="60165" y="61864"/>
                    <a:pt x="58565" y="61864"/>
                  </a:cubicBezTo>
                  <a:lnTo>
                    <a:pt x="58565" y="61864"/>
                  </a:lnTo>
                  <a:cubicBezTo>
                    <a:pt x="56866" y="61864"/>
                    <a:pt x="55267" y="61264"/>
                    <a:pt x="54067" y="59965"/>
                  </a:cubicBezTo>
                  <a:close/>
                  <a:moveTo>
                    <a:pt x="0" y="44774"/>
                  </a:moveTo>
                  <a:cubicBezTo>
                    <a:pt x="0" y="41276"/>
                    <a:pt x="2897" y="38377"/>
                    <a:pt x="6496" y="38377"/>
                  </a:cubicBezTo>
                  <a:lnTo>
                    <a:pt x="6496" y="38377"/>
                  </a:lnTo>
                  <a:cubicBezTo>
                    <a:pt x="9994" y="38377"/>
                    <a:pt x="12792" y="41276"/>
                    <a:pt x="12792" y="44774"/>
                  </a:cubicBezTo>
                  <a:lnTo>
                    <a:pt x="12792" y="44774"/>
                  </a:lnTo>
                  <a:cubicBezTo>
                    <a:pt x="12792" y="48272"/>
                    <a:pt x="9994" y="51170"/>
                    <a:pt x="6496" y="51170"/>
                  </a:cubicBezTo>
                  <a:lnTo>
                    <a:pt x="6496" y="51170"/>
                  </a:lnTo>
                  <a:cubicBezTo>
                    <a:pt x="2897" y="51170"/>
                    <a:pt x="0" y="48272"/>
                    <a:pt x="0" y="44774"/>
                  </a:cubicBezTo>
                  <a:close/>
                  <a:moveTo>
                    <a:pt x="40475" y="46373"/>
                  </a:moveTo>
                  <a:cubicBezTo>
                    <a:pt x="37977" y="43874"/>
                    <a:pt x="37977" y="39877"/>
                    <a:pt x="40475" y="37378"/>
                  </a:cubicBezTo>
                  <a:lnTo>
                    <a:pt x="40475" y="37378"/>
                  </a:lnTo>
                  <a:cubicBezTo>
                    <a:pt x="42974" y="34880"/>
                    <a:pt x="46972" y="34880"/>
                    <a:pt x="49470" y="37378"/>
                  </a:cubicBezTo>
                  <a:lnTo>
                    <a:pt x="49470" y="37378"/>
                  </a:lnTo>
                  <a:cubicBezTo>
                    <a:pt x="51969" y="39877"/>
                    <a:pt x="51969" y="43874"/>
                    <a:pt x="49470" y="46373"/>
                  </a:cubicBezTo>
                  <a:lnTo>
                    <a:pt x="49470" y="46373"/>
                  </a:lnTo>
                  <a:cubicBezTo>
                    <a:pt x="48271" y="47672"/>
                    <a:pt x="46572" y="48272"/>
                    <a:pt x="44974" y="48272"/>
                  </a:cubicBezTo>
                  <a:lnTo>
                    <a:pt x="44974" y="48272"/>
                  </a:lnTo>
                  <a:cubicBezTo>
                    <a:pt x="43374" y="48272"/>
                    <a:pt x="41675" y="47672"/>
                    <a:pt x="40475" y="46373"/>
                  </a:cubicBezTo>
                  <a:close/>
                  <a:moveTo>
                    <a:pt x="26884" y="32881"/>
                  </a:moveTo>
                  <a:cubicBezTo>
                    <a:pt x="24385" y="30282"/>
                    <a:pt x="24385" y="26285"/>
                    <a:pt x="26884" y="23786"/>
                  </a:cubicBezTo>
                  <a:lnTo>
                    <a:pt x="26884" y="23786"/>
                  </a:lnTo>
                  <a:cubicBezTo>
                    <a:pt x="29382" y="21288"/>
                    <a:pt x="33380" y="21288"/>
                    <a:pt x="35879" y="23786"/>
                  </a:cubicBezTo>
                  <a:lnTo>
                    <a:pt x="35879" y="23786"/>
                  </a:lnTo>
                  <a:cubicBezTo>
                    <a:pt x="38477" y="26285"/>
                    <a:pt x="38477" y="30282"/>
                    <a:pt x="35879" y="32881"/>
                  </a:cubicBezTo>
                  <a:lnTo>
                    <a:pt x="35879" y="32881"/>
                  </a:lnTo>
                  <a:cubicBezTo>
                    <a:pt x="34679" y="34080"/>
                    <a:pt x="33080" y="34680"/>
                    <a:pt x="31382" y="34680"/>
                  </a:cubicBezTo>
                  <a:lnTo>
                    <a:pt x="31382" y="34680"/>
                  </a:lnTo>
                  <a:cubicBezTo>
                    <a:pt x="29782" y="34680"/>
                    <a:pt x="28183" y="34080"/>
                    <a:pt x="26884" y="32881"/>
                  </a:cubicBezTo>
                  <a:close/>
                  <a:moveTo>
                    <a:pt x="0" y="25585"/>
                  </a:moveTo>
                  <a:cubicBezTo>
                    <a:pt x="0" y="22087"/>
                    <a:pt x="2897" y="19189"/>
                    <a:pt x="6496" y="19189"/>
                  </a:cubicBezTo>
                  <a:lnTo>
                    <a:pt x="6496" y="19189"/>
                  </a:lnTo>
                  <a:cubicBezTo>
                    <a:pt x="9994" y="19189"/>
                    <a:pt x="12792" y="22087"/>
                    <a:pt x="12792" y="25585"/>
                  </a:cubicBezTo>
                  <a:lnTo>
                    <a:pt x="12792" y="25585"/>
                  </a:lnTo>
                  <a:cubicBezTo>
                    <a:pt x="12792" y="29083"/>
                    <a:pt x="9994" y="31981"/>
                    <a:pt x="6496" y="31981"/>
                  </a:cubicBezTo>
                  <a:lnTo>
                    <a:pt x="6496" y="31981"/>
                  </a:lnTo>
                  <a:cubicBezTo>
                    <a:pt x="2897" y="31981"/>
                    <a:pt x="0" y="29083"/>
                    <a:pt x="0" y="25585"/>
                  </a:cubicBezTo>
                  <a:close/>
                  <a:moveTo>
                    <a:pt x="13292" y="19289"/>
                  </a:moveTo>
                  <a:cubicBezTo>
                    <a:pt x="10793" y="16790"/>
                    <a:pt x="10793" y="12693"/>
                    <a:pt x="13292" y="10194"/>
                  </a:cubicBezTo>
                  <a:lnTo>
                    <a:pt x="13292" y="10194"/>
                  </a:lnTo>
                  <a:cubicBezTo>
                    <a:pt x="15790" y="7696"/>
                    <a:pt x="19888" y="7696"/>
                    <a:pt x="22387" y="10194"/>
                  </a:cubicBezTo>
                  <a:lnTo>
                    <a:pt x="22387" y="10194"/>
                  </a:lnTo>
                  <a:cubicBezTo>
                    <a:pt x="24885" y="12693"/>
                    <a:pt x="24885" y="16790"/>
                    <a:pt x="22387" y="19289"/>
                  </a:cubicBezTo>
                  <a:lnTo>
                    <a:pt x="22387" y="19289"/>
                  </a:lnTo>
                  <a:cubicBezTo>
                    <a:pt x="21087" y="20488"/>
                    <a:pt x="19488" y="21188"/>
                    <a:pt x="17889" y="21188"/>
                  </a:cubicBezTo>
                  <a:lnTo>
                    <a:pt x="17889" y="21188"/>
                  </a:lnTo>
                  <a:cubicBezTo>
                    <a:pt x="16190" y="21188"/>
                    <a:pt x="14591" y="20488"/>
                    <a:pt x="13292" y="19289"/>
                  </a:cubicBezTo>
                  <a:close/>
                  <a:moveTo>
                    <a:pt x="0" y="6396"/>
                  </a:moveTo>
                  <a:cubicBezTo>
                    <a:pt x="0" y="2898"/>
                    <a:pt x="2897" y="0"/>
                    <a:pt x="6496" y="0"/>
                  </a:cubicBezTo>
                  <a:lnTo>
                    <a:pt x="6496" y="0"/>
                  </a:lnTo>
                  <a:cubicBezTo>
                    <a:pt x="9994" y="0"/>
                    <a:pt x="12792" y="2898"/>
                    <a:pt x="12792" y="6396"/>
                  </a:cubicBezTo>
                  <a:lnTo>
                    <a:pt x="12792" y="6396"/>
                  </a:lnTo>
                  <a:cubicBezTo>
                    <a:pt x="12792" y="9894"/>
                    <a:pt x="9994" y="12792"/>
                    <a:pt x="6496" y="12792"/>
                  </a:cubicBezTo>
                  <a:lnTo>
                    <a:pt x="6496" y="12792"/>
                  </a:lnTo>
                  <a:cubicBezTo>
                    <a:pt x="2897" y="12792"/>
                    <a:pt x="0" y="9894"/>
                    <a:pt x="0" y="639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AC71DBB4-8D80-4E9E-9077-19C5C55A99FF}"/>
                </a:ext>
              </a:extLst>
            </p:cNvPr>
            <p:cNvSpPr/>
            <p:nvPr/>
          </p:nvSpPr>
          <p:spPr>
            <a:xfrm>
              <a:off x="11290791" y="5997922"/>
              <a:ext cx="9994" cy="9994"/>
            </a:xfrm>
            <a:custGeom>
              <a:avLst/>
              <a:gdLst>
                <a:gd name="connsiteX0" fmla="*/ 6371 w 9994"/>
                <a:gd name="connsiteY0" fmla="*/ 15570 h 9994"/>
                <a:gd name="connsiteX1" fmla="*/ 1874 w 9994"/>
                <a:gd name="connsiteY1" fmla="*/ 13671 h 9994"/>
                <a:gd name="connsiteX2" fmla="*/ 1874 w 9994"/>
                <a:gd name="connsiteY2" fmla="*/ 4676 h 9994"/>
                <a:gd name="connsiteX3" fmla="*/ 4573 w 9994"/>
                <a:gd name="connsiteY3" fmla="*/ 2077 h 9994"/>
                <a:gd name="connsiteX4" fmla="*/ 5172 w 9994"/>
                <a:gd name="connsiteY4" fmla="*/ 1478 h 9994"/>
                <a:gd name="connsiteX5" fmla="*/ 13966 w 9994"/>
                <a:gd name="connsiteY5" fmla="*/ 2077 h 9994"/>
                <a:gd name="connsiteX6" fmla="*/ 13766 w 9994"/>
                <a:gd name="connsiteY6" fmla="*/ 10872 h 9994"/>
                <a:gd name="connsiteX7" fmla="*/ 13766 w 9994"/>
                <a:gd name="connsiteY7" fmla="*/ 10872 h 9994"/>
                <a:gd name="connsiteX8" fmla="*/ 10969 w 9994"/>
                <a:gd name="connsiteY8" fmla="*/ 13571 h 9994"/>
                <a:gd name="connsiteX9" fmla="*/ 6371 w 9994"/>
                <a:gd name="connsiteY9" fmla="*/ 15570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994" h="9994">
                  <a:moveTo>
                    <a:pt x="6371" y="15570"/>
                  </a:moveTo>
                  <a:cubicBezTo>
                    <a:pt x="4771" y="15570"/>
                    <a:pt x="3073" y="14970"/>
                    <a:pt x="1874" y="13671"/>
                  </a:cubicBezTo>
                  <a:cubicBezTo>
                    <a:pt x="-625" y="11172"/>
                    <a:pt x="-625" y="7174"/>
                    <a:pt x="1874" y="4676"/>
                  </a:cubicBezTo>
                  <a:lnTo>
                    <a:pt x="4573" y="2077"/>
                  </a:lnTo>
                  <a:cubicBezTo>
                    <a:pt x="4771" y="1878"/>
                    <a:pt x="4971" y="1678"/>
                    <a:pt x="5172" y="1478"/>
                  </a:cubicBezTo>
                  <a:cubicBezTo>
                    <a:pt x="7770" y="-721"/>
                    <a:pt x="11668" y="-421"/>
                    <a:pt x="13966" y="2077"/>
                  </a:cubicBezTo>
                  <a:cubicBezTo>
                    <a:pt x="16265" y="4576"/>
                    <a:pt x="16165" y="8474"/>
                    <a:pt x="13766" y="10872"/>
                  </a:cubicBezTo>
                  <a:cubicBezTo>
                    <a:pt x="13766" y="10872"/>
                    <a:pt x="13766" y="10872"/>
                    <a:pt x="13766" y="10872"/>
                  </a:cubicBezTo>
                  <a:lnTo>
                    <a:pt x="10969" y="13571"/>
                  </a:lnTo>
                  <a:cubicBezTo>
                    <a:pt x="9670" y="14970"/>
                    <a:pt x="8070" y="15570"/>
                    <a:pt x="6371" y="15570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AEB32CA1-CC0D-4954-BE8B-8E00D83CAAFC}"/>
                </a:ext>
              </a:extLst>
            </p:cNvPr>
            <p:cNvSpPr/>
            <p:nvPr/>
          </p:nvSpPr>
          <p:spPr>
            <a:xfrm>
              <a:off x="11226949" y="5981867"/>
              <a:ext cx="69959" cy="229865"/>
            </a:xfrm>
            <a:custGeom>
              <a:avLst/>
              <a:gdLst>
                <a:gd name="connsiteX0" fmla="*/ 64316 w 69958"/>
                <a:gd name="connsiteY0" fmla="*/ 232706 h 229864"/>
                <a:gd name="connsiteX1" fmla="*/ 60518 w 69958"/>
                <a:gd name="connsiteY1" fmla="*/ 231507 h 229864"/>
                <a:gd name="connsiteX2" fmla="*/ 11048 w 69958"/>
                <a:gd name="connsiteY2" fmla="*/ 168444 h 229864"/>
                <a:gd name="connsiteX3" fmla="*/ 51123 w 69958"/>
                <a:gd name="connsiteY3" fmla="*/ 3141 h 229864"/>
                <a:gd name="connsiteX4" fmla="*/ 52223 w 69958"/>
                <a:gd name="connsiteY4" fmla="*/ 1942 h 229864"/>
                <a:gd name="connsiteX5" fmla="*/ 52622 w 69958"/>
                <a:gd name="connsiteY5" fmla="*/ 1542 h 229864"/>
                <a:gd name="connsiteX6" fmla="*/ 61317 w 69958"/>
                <a:gd name="connsiteY6" fmla="*/ 1842 h 229864"/>
                <a:gd name="connsiteX7" fmla="*/ 61417 w 69958"/>
                <a:gd name="connsiteY7" fmla="*/ 10836 h 229864"/>
                <a:gd name="connsiteX8" fmla="*/ 61217 w 69958"/>
                <a:gd name="connsiteY8" fmla="*/ 11036 h 229864"/>
                <a:gd name="connsiteX9" fmla="*/ 60518 w 69958"/>
                <a:gd name="connsiteY9" fmla="*/ 11836 h 229864"/>
                <a:gd name="connsiteX10" fmla="*/ 12946 w 69958"/>
                <a:gd name="connsiteY10" fmla="*/ 107280 h 229864"/>
                <a:gd name="connsiteX11" fmla="*/ 61317 w 69958"/>
                <a:gd name="connsiteY11" fmla="*/ 25128 h 229864"/>
                <a:gd name="connsiteX12" fmla="*/ 70412 w 69958"/>
                <a:gd name="connsiteY12" fmla="*/ 25028 h 229864"/>
                <a:gd name="connsiteX13" fmla="*/ 70512 w 69958"/>
                <a:gd name="connsiteY13" fmla="*/ 34123 h 229864"/>
                <a:gd name="connsiteX14" fmla="*/ 29837 w 69958"/>
                <a:gd name="connsiteY14" fmla="*/ 161348 h 229864"/>
                <a:gd name="connsiteX15" fmla="*/ 68613 w 69958"/>
                <a:gd name="connsiteY15" fmla="*/ 221513 h 229864"/>
                <a:gd name="connsiteX16" fmla="*/ 69413 w 69958"/>
                <a:gd name="connsiteY16" fmla="*/ 230307 h 229864"/>
                <a:gd name="connsiteX17" fmla="*/ 64316 w 69958"/>
                <a:gd name="connsiteY17" fmla="*/ 232706 h 229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958" h="229864">
                  <a:moveTo>
                    <a:pt x="64316" y="232706"/>
                  </a:moveTo>
                  <a:cubicBezTo>
                    <a:pt x="63017" y="232706"/>
                    <a:pt x="61717" y="232306"/>
                    <a:pt x="60518" y="231507"/>
                  </a:cubicBezTo>
                  <a:cubicBezTo>
                    <a:pt x="45527" y="220713"/>
                    <a:pt x="24739" y="198426"/>
                    <a:pt x="11048" y="168444"/>
                  </a:cubicBezTo>
                  <a:cubicBezTo>
                    <a:pt x="-18536" y="97385"/>
                    <a:pt x="16944" y="42818"/>
                    <a:pt x="51123" y="3141"/>
                  </a:cubicBezTo>
                  <a:lnTo>
                    <a:pt x="52223" y="1942"/>
                  </a:lnTo>
                  <a:cubicBezTo>
                    <a:pt x="52323" y="1842"/>
                    <a:pt x="52522" y="1642"/>
                    <a:pt x="52622" y="1542"/>
                  </a:cubicBezTo>
                  <a:cubicBezTo>
                    <a:pt x="55121" y="-657"/>
                    <a:pt x="58919" y="-457"/>
                    <a:pt x="61317" y="1842"/>
                  </a:cubicBezTo>
                  <a:cubicBezTo>
                    <a:pt x="63816" y="4340"/>
                    <a:pt x="63816" y="8338"/>
                    <a:pt x="61417" y="10836"/>
                  </a:cubicBezTo>
                  <a:cubicBezTo>
                    <a:pt x="61317" y="10936"/>
                    <a:pt x="61317" y="10936"/>
                    <a:pt x="61217" y="11036"/>
                  </a:cubicBezTo>
                  <a:cubicBezTo>
                    <a:pt x="61018" y="11336"/>
                    <a:pt x="60718" y="11536"/>
                    <a:pt x="60518" y="11836"/>
                  </a:cubicBezTo>
                  <a:cubicBezTo>
                    <a:pt x="30936" y="46215"/>
                    <a:pt x="15344" y="76798"/>
                    <a:pt x="12946" y="107280"/>
                  </a:cubicBezTo>
                  <a:cubicBezTo>
                    <a:pt x="18742" y="73300"/>
                    <a:pt x="39631" y="47115"/>
                    <a:pt x="61317" y="25128"/>
                  </a:cubicBezTo>
                  <a:cubicBezTo>
                    <a:pt x="63816" y="22630"/>
                    <a:pt x="67814" y="22529"/>
                    <a:pt x="70412" y="25028"/>
                  </a:cubicBezTo>
                  <a:cubicBezTo>
                    <a:pt x="72911" y="27527"/>
                    <a:pt x="72911" y="31524"/>
                    <a:pt x="70512" y="34123"/>
                  </a:cubicBezTo>
                  <a:cubicBezTo>
                    <a:pt x="27238" y="77997"/>
                    <a:pt x="15444" y="114775"/>
                    <a:pt x="29837" y="161348"/>
                  </a:cubicBezTo>
                  <a:cubicBezTo>
                    <a:pt x="39431" y="189032"/>
                    <a:pt x="56720" y="211119"/>
                    <a:pt x="68613" y="221513"/>
                  </a:cubicBezTo>
                  <a:cubicBezTo>
                    <a:pt x="71211" y="223811"/>
                    <a:pt x="71511" y="227609"/>
                    <a:pt x="69413" y="230307"/>
                  </a:cubicBezTo>
                  <a:cubicBezTo>
                    <a:pt x="68014" y="231807"/>
                    <a:pt x="66114" y="232706"/>
                    <a:pt x="64316" y="23270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66EE3C72-0AE3-4B7E-8A21-B56453BA2112}"/>
                </a:ext>
              </a:extLst>
            </p:cNvPr>
            <p:cNvSpPr/>
            <p:nvPr/>
          </p:nvSpPr>
          <p:spPr>
            <a:xfrm>
              <a:off x="11265414" y="5951748"/>
              <a:ext cx="69959" cy="69959"/>
            </a:xfrm>
            <a:custGeom>
              <a:avLst/>
              <a:gdLst>
                <a:gd name="connsiteX0" fmla="*/ 47138 w 69958"/>
                <a:gd name="connsiteY0" fmla="*/ 70938 h 69958"/>
                <a:gd name="connsiteX1" fmla="*/ 39843 w 69958"/>
                <a:gd name="connsiteY1" fmla="*/ 67840 h 69958"/>
                <a:gd name="connsiteX2" fmla="*/ 38844 w 69958"/>
                <a:gd name="connsiteY2" fmla="*/ 66541 h 69958"/>
                <a:gd name="connsiteX3" fmla="*/ 35345 w 69958"/>
                <a:gd name="connsiteY3" fmla="*/ 60744 h 69958"/>
                <a:gd name="connsiteX4" fmla="*/ 31947 w 69958"/>
                <a:gd name="connsiteY4" fmla="*/ 64142 h 69958"/>
                <a:gd name="connsiteX5" fmla="*/ 22852 w 69958"/>
                <a:gd name="connsiteY5" fmla="*/ 64142 h 69958"/>
                <a:gd name="connsiteX6" fmla="*/ 22852 w 69958"/>
                <a:gd name="connsiteY6" fmla="*/ 55048 h 69958"/>
                <a:gd name="connsiteX7" fmla="*/ 29749 w 69958"/>
                <a:gd name="connsiteY7" fmla="*/ 48252 h 69958"/>
                <a:gd name="connsiteX8" fmla="*/ 30448 w 69958"/>
                <a:gd name="connsiteY8" fmla="*/ 47652 h 69958"/>
                <a:gd name="connsiteX9" fmla="*/ 30548 w 69958"/>
                <a:gd name="connsiteY9" fmla="*/ 47652 h 69958"/>
                <a:gd name="connsiteX10" fmla="*/ 30948 w 69958"/>
                <a:gd name="connsiteY10" fmla="*/ 47352 h 69958"/>
                <a:gd name="connsiteX11" fmla="*/ 30948 w 69958"/>
                <a:gd name="connsiteY11" fmla="*/ 47352 h 69958"/>
                <a:gd name="connsiteX12" fmla="*/ 42740 w 69958"/>
                <a:gd name="connsiteY12" fmla="*/ 48651 h 69958"/>
                <a:gd name="connsiteX13" fmla="*/ 43741 w 69958"/>
                <a:gd name="connsiteY13" fmla="*/ 49951 h 69958"/>
                <a:gd name="connsiteX14" fmla="*/ 46339 w 69958"/>
                <a:gd name="connsiteY14" fmla="*/ 54348 h 69958"/>
                <a:gd name="connsiteX15" fmla="*/ 57233 w 69958"/>
                <a:gd name="connsiteY15" fmla="*/ 13772 h 69958"/>
                <a:gd name="connsiteX16" fmla="*/ 16656 w 69958"/>
                <a:gd name="connsiteY16" fmla="*/ 24666 h 69958"/>
                <a:gd name="connsiteX17" fmla="*/ 21054 w 69958"/>
                <a:gd name="connsiteY17" fmla="*/ 27264 h 69958"/>
                <a:gd name="connsiteX18" fmla="*/ 22353 w 69958"/>
                <a:gd name="connsiteY18" fmla="*/ 28263 h 69958"/>
                <a:gd name="connsiteX19" fmla="*/ 23452 w 69958"/>
                <a:gd name="connsiteY19" fmla="*/ 40356 h 69958"/>
                <a:gd name="connsiteX20" fmla="*/ 22952 w 69958"/>
                <a:gd name="connsiteY20" fmla="*/ 40956 h 69958"/>
                <a:gd name="connsiteX21" fmla="*/ 13458 w 69958"/>
                <a:gd name="connsiteY21" fmla="*/ 41456 h 69958"/>
                <a:gd name="connsiteX22" fmla="*/ 11360 w 69958"/>
                <a:gd name="connsiteY22" fmla="*/ 36359 h 69958"/>
                <a:gd name="connsiteX23" fmla="*/ 4363 w 69958"/>
                <a:gd name="connsiteY23" fmla="*/ 32261 h 69958"/>
                <a:gd name="connsiteX24" fmla="*/ 3064 w 69958"/>
                <a:gd name="connsiteY24" fmla="*/ 31261 h 69958"/>
                <a:gd name="connsiteX25" fmla="*/ 365 w 69958"/>
                <a:gd name="connsiteY25" fmla="*/ 21168 h 69958"/>
                <a:gd name="connsiteX26" fmla="*/ 7761 w 69958"/>
                <a:gd name="connsiteY26" fmla="*/ 13772 h 69958"/>
                <a:gd name="connsiteX27" fmla="*/ 57832 w 69958"/>
                <a:gd name="connsiteY27" fmla="*/ 380 h 69958"/>
                <a:gd name="connsiteX28" fmla="*/ 67926 w 69958"/>
                <a:gd name="connsiteY28" fmla="*/ 3078 h 69958"/>
                <a:gd name="connsiteX29" fmla="*/ 70624 w 69958"/>
                <a:gd name="connsiteY29" fmla="*/ 13172 h 69958"/>
                <a:gd name="connsiteX30" fmla="*/ 57233 w 69958"/>
                <a:gd name="connsiteY30" fmla="*/ 63243 h 69958"/>
                <a:gd name="connsiteX31" fmla="*/ 49837 w 69958"/>
                <a:gd name="connsiteY31" fmla="*/ 70638 h 69958"/>
                <a:gd name="connsiteX32" fmla="*/ 47138 w 69958"/>
                <a:gd name="connsiteY32" fmla="*/ 70938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9958" h="69958">
                  <a:moveTo>
                    <a:pt x="47138" y="70938"/>
                  </a:moveTo>
                  <a:cubicBezTo>
                    <a:pt x="44440" y="70938"/>
                    <a:pt x="41841" y="69839"/>
                    <a:pt x="39843" y="67840"/>
                  </a:cubicBezTo>
                  <a:cubicBezTo>
                    <a:pt x="39443" y="67440"/>
                    <a:pt x="39143" y="67041"/>
                    <a:pt x="38844" y="66541"/>
                  </a:cubicBezTo>
                  <a:lnTo>
                    <a:pt x="35345" y="60744"/>
                  </a:lnTo>
                  <a:lnTo>
                    <a:pt x="31947" y="64142"/>
                  </a:lnTo>
                  <a:cubicBezTo>
                    <a:pt x="29449" y="66641"/>
                    <a:pt x="25351" y="66641"/>
                    <a:pt x="22852" y="64142"/>
                  </a:cubicBezTo>
                  <a:cubicBezTo>
                    <a:pt x="20354" y="61644"/>
                    <a:pt x="20354" y="57546"/>
                    <a:pt x="22852" y="55048"/>
                  </a:cubicBezTo>
                  <a:lnTo>
                    <a:pt x="29749" y="48252"/>
                  </a:lnTo>
                  <a:cubicBezTo>
                    <a:pt x="29949" y="48052"/>
                    <a:pt x="30248" y="47852"/>
                    <a:pt x="30448" y="47652"/>
                  </a:cubicBezTo>
                  <a:cubicBezTo>
                    <a:pt x="30448" y="47652"/>
                    <a:pt x="30448" y="47652"/>
                    <a:pt x="30548" y="47652"/>
                  </a:cubicBezTo>
                  <a:cubicBezTo>
                    <a:pt x="30748" y="47552"/>
                    <a:pt x="30848" y="47452"/>
                    <a:pt x="30948" y="47352"/>
                  </a:cubicBezTo>
                  <a:lnTo>
                    <a:pt x="30948" y="47352"/>
                  </a:lnTo>
                  <a:cubicBezTo>
                    <a:pt x="34846" y="44854"/>
                    <a:pt x="39543" y="45553"/>
                    <a:pt x="42740" y="48651"/>
                  </a:cubicBezTo>
                  <a:cubicBezTo>
                    <a:pt x="43141" y="49051"/>
                    <a:pt x="43441" y="49451"/>
                    <a:pt x="43741" y="49951"/>
                  </a:cubicBezTo>
                  <a:lnTo>
                    <a:pt x="46339" y="54348"/>
                  </a:lnTo>
                  <a:lnTo>
                    <a:pt x="57233" y="13772"/>
                  </a:lnTo>
                  <a:lnTo>
                    <a:pt x="16656" y="24666"/>
                  </a:lnTo>
                  <a:lnTo>
                    <a:pt x="21054" y="27264"/>
                  </a:lnTo>
                  <a:cubicBezTo>
                    <a:pt x="21553" y="27564"/>
                    <a:pt x="21953" y="27863"/>
                    <a:pt x="22353" y="28263"/>
                  </a:cubicBezTo>
                  <a:cubicBezTo>
                    <a:pt x="25651" y="31561"/>
                    <a:pt x="26151" y="36758"/>
                    <a:pt x="23452" y="40356"/>
                  </a:cubicBezTo>
                  <a:cubicBezTo>
                    <a:pt x="23252" y="40556"/>
                    <a:pt x="23152" y="40756"/>
                    <a:pt x="22952" y="40956"/>
                  </a:cubicBezTo>
                  <a:cubicBezTo>
                    <a:pt x="20454" y="43454"/>
                    <a:pt x="15957" y="43954"/>
                    <a:pt x="13458" y="41456"/>
                  </a:cubicBezTo>
                  <a:cubicBezTo>
                    <a:pt x="11959" y="39957"/>
                    <a:pt x="11260" y="38157"/>
                    <a:pt x="11360" y="36359"/>
                  </a:cubicBezTo>
                  <a:lnTo>
                    <a:pt x="4363" y="32261"/>
                  </a:lnTo>
                  <a:cubicBezTo>
                    <a:pt x="3864" y="31961"/>
                    <a:pt x="3464" y="31661"/>
                    <a:pt x="3064" y="31261"/>
                  </a:cubicBezTo>
                  <a:cubicBezTo>
                    <a:pt x="465" y="28663"/>
                    <a:pt x="-634" y="24765"/>
                    <a:pt x="365" y="21168"/>
                  </a:cubicBezTo>
                  <a:cubicBezTo>
                    <a:pt x="1366" y="17570"/>
                    <a:pt x="4163" y="14771"/>
                    <a:pt x="7761" y="13772"/>
                  </a:cubicBezTo>
                  <a:lnTo>
                    <a:pt x="57832" y="380"/>
                  </a:lnTo>
                  <a:cubicBezTo>
                    <a:pt x="61429" y="-620"/>
                    <a:pt x="65227" y="380"/>
                    <a:pt x="67926" y="3078"/>
                  </a:cubicBezTo>
                  <a:cubicBezTo>
                    <a:pt x="70524" y="5676"/>
                    <a:pt x="71624" y="9574"/>
                    <a:pt x="70624" y="13172"/>
                  </a:cubicBezTo>
                  <a:lnTo>
                    <a:pt x="57233" y="63243"/>
                  </a:lnTo>
                  <a:cubicBezTo>
                    <a:pt x="56233" y="66841"/>
                    <a:pt x="53435" y="69639"/>
                    <a:pt x="49837" y="70638"/>
                  </a:cubicBezTo>
                  <a:cubicBezTo>
                    <a:pt x="48937" y="70838"/>
                    <a:pt x="48038" y="70938"/>
                    <a:pt x="47138" y="7093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561D02F5-40E4-4694-810C-0BE27D150243}"/>
                </a:ext>
              </a:extLst>
            </p:cNvPr>
            <p:cNvSpPr/>
            <p:nvPr/>
          </p:nvSpPr>
          <p:spPr>
            <a:xfrm>
              <a:off x="11337046" y="6158132"/>
              <a:ext cx="9994" cy="9994"/>
            </a:xfrm>
            <a:custGeom>
              <a:avLst/>
              <a:gdLst>
                <a:gd name="connsiteX0" fmla="*/ 6388 w 9994"/>
                <a:gd name="connsiteY0" fmla="*/ 15566 h 9994"/>
                <a:gd name="connsiteX1" fmla="*/ 1892 w 9994"/>
                <a:gd name="connsiteY1" fmla="*/ 13667 h 9994"/>
                <a:gd name="connsiteX2" fmla="*/ 1491 w 9994"/>
                <a:gd name="connsiteY2" fmla="*/ 4972 h 9994"/>
                <a:gd name="connsiteX3" fmla="*/ 1892 w 9994"/>
                <a:gd name="connsiteY3" fmla="*/ 4572 h 9994"/>
                <a:gd name="connsiteX4" fmla="*/ 2092 w 9994"/>
                <a:gd name="connsiteY4" fmla="*/ 4372 h 9994"/>
                <a:gd name="connsiteX5" fmla="*/ 2391 w 9994"/>
                <a:gd name="connsiteY5" fmla="*/ 4073 h 9994"/>
                <a:gd name="connsiteX6" fmla="*/ 4590 w 9994"/>
                <a:gd name="connsiteY6" fmla="*/ 1874 h 9994"/>
                <a:gd name="connsiteX7" fmla="*/ 13584 w 9994"/>
                <a:gd name="connsiteY7" fmla="*/ 1874 h 9994"/>
                <a:gd name="connsiteX8" fmla="*/ 13584 w 9994"/>
                <a:gd name="connsiteY8" fmla="*/ 10869 h 9994"/>
                <a:gd name="connsiteX9" fmla="*/ 11486 w 9994"/>
                <a:gd name="connsiteY9" fmla="*/ 12867 h 9994"/>
                <a:gd name="connsiteX10" fmla="*/ 10887 w 9994"/>
                <a:gd name="connsiteY10" fmla="*/ 13467 h 9994"/>
                <a:gd name="connsiteX11" fmla="*/ 10687 w 9994"/>
                <a:gd name="connsiteY11" fmla="*/ 13667 h 9994"/>
                <a:gd name="connsiteX12" fmla="*/ 10586 w 9994"/>
                <a:gd name="connsiteY12" fmla="*/ 13767 h 9994"/>
                <a:gd name="connsiteX13" fmla="*/ 9786 w 9994"/>
                <a:gd name="connsiteY13" fmla="*/ 14466 h 9994"/>
                <a:gd name="connsiteX14" fmla="*/ 6388 w 9994"/>
                <a:gd name="connsiteY14" fmla="*/ 15566 h 9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994" h="9994">
                  <a:moveTo>
                    <a:pt x="6388" y="15566"/>
                  </a:moveTo>
                  <a:cubicBezTo>
                    <a:pt x="4789" y="15566"/>
                    <a:pt x="3091" y="14966"/>
                    <a:pt x="1892" y="13667"/>
                  </a:cubicBezTo>
                  <a:cubicBezTo>
                    <a:pt x="-507" y="11268"/>
                    <a:pt x="-607" y="7570"/>
                    <a:pt x="1491" y="4972"/>
                  </a:cubicBezTo>
                  <a:cubicBezTo>
                    <a:pt x="1592" y="4772"/>
                    <a:pt x="1792" y="4672"/>
                    <a:pt x="1892" y="4572"/>
                  </a:cubicBezTo>
                  <a:cubicBezTo>
                    <a:pt x="1992" y="4472"/>
                    <a:pt x="1992" y="4472"/>
                    <a:pt x="2092" y="4372"/>
                  </a:cubicBezTo>
                  <a:cubicBezTo>
                    <a:pt x="2192" y="4272"/>
                    <a:pt x="2391" y="4172"/>
                    <a:pt x="2391" y="4073"/>
                  </a:cubicBezTo>
                  <a:lnTo>
                    <a:pt x="4590" y="1874"/>
                  </a:lnTo>
                  <a:cubicBezTo>
                    <a:pt x="7089" y="-625"/>
                    <a:pt x="11085" y="-625"/>
                    <a:pt x="13584" y="1874"/>
                  </a:cubicBezTo>
                  <a:cubicBezTo>
                    <a:pt x="16083" y="4372"/>
                    <a:pt x="16083" y="8370"/>
                    <a:pt x="13584" y="10869"/>
                  </a:cubicBezTo>
                  <a:lnTo>
                    <a:pt x="11486" y="12867"/>
                  </a:lnTo>
                  <a:cubicBezTo>
                    <a:pt x="11486" y="12967"/>
                    <a:pt x="11085" y="13267"/>
                    <a:pt x="10887" y="13467"/>
                  </a:cubicBezTo>
                  <a:cubicBezTo>
                    <a:pt x="10787" y="13567"/>
                    <a:pt x="10787" y="13567"/>
                    <a:pt x="10687" y="13667"/>
                  </a:cubicBezTo>
                  <a:cubicBezTo>
                    <a:pt x="10687" y="13667"/>
                    <a:pt x="10586" y="13767"/>
                    <a:pt x="10586" y="13767"/>
                  </a:cubicBezTo>
                  <a:cubicBezTo>
                    <a:pt x="10286" y="14067"/>
                    <a:pt x="10086" y="14267"/>
                    <a:pt x="9786" y="14466"/>
                  </a:cubicBezTo>
                  <a:cubicBezTo>
                    <a:pt x="8887" y="15266"/>
                    <a:pt x="7588" y="15566"/>
                    <a:pt x="6388" y="15566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8591C9B5-F4E7-4427-8D3C-F112B25860A0}"/>
                </a:ext>
              </a:extLst>
            </p:cNvPr>
            <p:cNvSpPr/>
            <p:nvPr/>
          </p:nvSpPr>
          <p:spPr>
            <a:xfrm>
              <a:off x="11344046" y="5957105"/>
              <a:ext cx="69959" cy="229865"/>
            </a:xfrm>
            <a:custGeom>
              <a:avLst/>
              <a:gdLst>
                <a:gd name="connsiteX0" fmla="*/ 15578 w 69958"/>
                <a:gd name="connsiteY0" fmla="*/ 232683 h 229864"/>
                <a:gd name="connsiteX1" fmla="*/ 12681 w 69958"/>
                <a:gd name="connsiteY1" fmla="*/ 231984 h 229864"/>
                <a:gd name="connsiteX2" fmla="*/ 9782 w 69958"/>
                <a:gd name="connsiteY2" fmla="*/ 223389 h 229864"/>
                <a:gd name="connsiteX3" fmla="*/ 9982 w 69958"/>
                <a:gd name="connsiteY3" fmla="*/ 222989 h 229864"/>
                <a:gd name="connsiteX4" fmla="*/ 11082 w 69958"/>
                <a:gd name="connsiteY4" fmla="*/ 221590 h 229864"/>
                <a:gd name="connsiteX5" fmla="*/ 11781 w 69958"/>
                <a:gd name="connsiteY5" fmla="*/ 220790 h 229864"/>
                <a:gd name="connsiteX6" fmla="*/ 59353 w 69958"/>
                <a:gd name="connsiteY6" fmla="*/ 125446 h 229864"/>
                <a:gd name="connsiteX7" fmla="*/ 10982 w 69958"/>
                <a:gd name="connsiteY7" fmla="*/ 207598 h 229864"/>
                <a:gd name="connsiteX8" fmla="*/ 1887 w 69958"/>
                <a:gd name="connsiteY8" fmla="*/ 207698 h 229864"/>
                <a:gd name="connsiteX9" fmla="*/ 1787 w 69958"/>
                <a:gd name="connsiteY9" fmla="*/ 198603 h 229864"/>
                <a:gd name="connsiteX10" fmla="*/ 42463 w 69958"/>
                <a:gd name="connsiteY10" fmla="*/ 71378 h 229864"/>
                <a:gd name="connsiteX11" fmla="*/ 3686 w 69958"/>
                <a:gd name="connsiteY11" fmla="*/ 11213 h 229864"/>
                <a:gd name="connsiteX12" fmla="*/ 2886 w 69958"/>
                <a:gd name="connsiteY12" fmla="*/ 2419 h 229864"/>
                <a:gd name="connsiteX13" fmla="*/ 11681 w 69958"/>
                <a:gd name="connsiteY13" fmla="*/ 1219 h 229864"/>
                <a:gd name="connsiteX14" fmla="*/ 61152 w 69958"/>
                <a:gd name="connsiteY14" fmla="*/ 64282 h 229864"/>
                <a:gd name="connsiteX15" fmla="*/ 21076 w 69958"/>
                <a:gd name="connsiteY15" fmla="*/ 229585 h 229864"/>
                <a:gd name="connsiteX16" fmla="*/ 20275 w 69958"/>
                <a:gd name="connsiteY16" fmla="*/ 230484 h 229864"/>
                <a:gd name="connsiteX17" fmla="*/ 15578 w 69958"/>
                <a:gd name="connsiteY17" fmla="*/ 232683 h 229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958" h="229864">
                  <a:moveTo>
                    <a:pt x="15578" y="232683"/>
                  </a:moveTo>
                  <a:cubicBezTo>
                    <a:pt x="14579" y="232683"/>
                    <a:pt x="13680" y="232483"/>
                    <a:pt x="12681" y="231984"/>
                  </a:cubicBezTo>
                  <a:cubicBezTo>
                    <a:pt x="9482" y="230385"/>
                    <a:pt x="8283" y="226587"/>
                    <a:pt x="9782" y="223389"/>
                  </a:cubicBezTo>
                  <a:cubicBezTo>
                    <a:pt x="9882" y="223289"/>
                    <a:pt x="9882" y="223089"/>
                    <a:pt x="9982" y="222989"/>
                  </a:cubicBezTo>
                  <a:cubicBezTo>
                    <a:pt x="10281" y="222489"/>
                    <a:pt x="10681" y="221990"/>
                    <a:pt x="11082" y="221590"/>
                  </a:cubicBezTo>
                  <a:cubicBezTo>
                    <a:pt x="11382" y="221290"/>
                    <a:pt x="11581" y="220990"/>
                    <a:pt x="11781" y="220790"/>
                  </a:cubicBezTo>
                  <a:cubicBezTo>
                    <a:pt x="41364" y="186410"/>
                    <a:pt x="56954" y="155828"/>
                    <a:pt x="59353" y="125446"/>
                  </a:cubicBezTo>
                  <a:cubicBezTo>
                    <a:pt x="53557" y="159326"/>
                    <a:pt x="32669" y="185511"/>
                    <a:pt x="10982" y="207598"/>
                  </a:cubicBezTo>
                  <a:cubicBezTo>
                    <a:pt x="8483" y="210097"/>
                    <a:pt x="4385" y="210097"/>
                    <a:pt x="1887" y="207698"/>
                  </a:cubicBezTo>
                  <a:cubicBezTo>
                    <a:pt x="-612" y="205199"/>
                    <a:pt x="-612" y="201202"/>
                    <a:pt x="1787" y="198603"/>
                  </a:cubicBezTo>
                  <a:cubicBezTo>
                    <a:pt x="45062" y="154729"/>
                    <a:pt x="56854" y="117851"/>
                    <a:pt x="42463" y="71378"/>
                  </a:cubicBezTo>
                  <a:cubicBezTo>
                    <a:pt x="32868" y="43694"/>
                    <a:pt x="15578" y="21607"/>
                    <a:pt x="3686" y="11213"/>
                  </a:cubicBezTo>
                  <a:cubicBezTo>
                    <a:pt x="1088" y="8915"/>
                    <a:pt x="787" y="5117"/>
                    <a:pt x="2886" y="2419"/>
                  </a:cubicBezTo>
                  <a:cubicBezTo>
                    <a:pt x="4985" y="-280"/>
                    <a:pt x="8883" y="-780"/>
                    <a:pt x="11681" y="1219"/>
                  </a:cubicBezTo>
                  <a:cubicBezTo>
                    <a:pt x="26572" y="12013"/>
                    <a:pt x="47460" y="34300"/>
                    <a:pt x="61152" y="64282"/>
                  </a:cubicBezTo>
                  <a:cubicBezTo>
                    <a:pt x="90735" y="135340"/>
                    <a:pt x="55255" y="189908"/>
                    <a:pt x="21076" y="229585"/>
                  </a:cubicBezTo>
                  <a:lnTo>
                    <a:pt x="20275" y="230484"/>
                  </a:lnTo>
                  <a:cubicBezTo>
                    <a:pt x="19276" y="231884"/>
                    <a:pt x="17478" y="232683"/>
                    <a:pt x="15578" y="232683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B25D5F85-8F75-48C7-BBBA-1616FEFE7F46}"/>
                </a:ext>
              </a:extLst>
            </p:cNvPr>
            <p:cNvSpPr/>
            <p:nvPr/>
          </p:nvSpPr>
          <p:spPr>
            <a:xfrm>
              <a:off x="11307076" y="6148832"/>
              <a:ext cx="69959" cy="69959"/>
            </a:xfrm>
            <a:custGeom>
              <a:avLst/>
              <a:gdLst>
                <a:gd name="connsiteX0" fmla="*/ 10374 w 69958"/>
                <a:gd name="connsiteY0" fmla="*/ 71038 h 69958"/>
                <a:gd name="connsiteX1" fmla="*/ 3078 w 69958"/>
                <a:gd name="connsiteY1" fmla="*/ 67940 h 69958"/>
                <a:gd name="connsiteX2" fmla="*/ 379 w 69958"/>
                <a:gd name="connsiteY2" fmla="*/ 57846 h 69958"/>
                <a:gd name="connsiteX3" fmla="*/ 13771 w 69958"/>
                <a:gd name="connsiteY3" fmla="*/ 7775 h 69958"/>
                <a:gd name="connsiteX4" fmla="*/ 21167 w 69958"/>
                <a:gd name="connsiteY4" fmla="*/ 380 h 69958"/>
                <a:gd name="connsiteX5" fmla="*/ 31261 w 69958"/>
                <a:gd name="connsiteY5" fmla="*/ 3078 h 69958"/>
                <a:gd name="connsiteX6" fmla="*/ 32260 w 69958"/>
                <a:gd name="connsiteY6" fmla="*/ 4377 h 69958"/>
                <a:gd name="connsiteX7" fmla="*/ 35759 w 69958"/>
                <a:gd name="connsiteY7" fmla="*/ 10274 h 69958"/>
                <a:gd name="connsiteX8" fmla="*/ 39157 w 69958"/>
                <a:gd name="connsiteY8" fmla="*/ 6876 h 69958"/>
                <a:gd name="connsiteX9" fmla="*/ 48152 w 69958"/>
                <a:gd name="connsiteY9" fmla="*/ 6876 h 69958"/>
                <a:gd name="connsiteX10" fmla="*/ 48152 w 69958"/>
                <a:gd name="connsiteY10" fmla="*/ 15871 h 69958"/>
                <a:gd name="connsiteX11" fmla="*/ 41255 w 69958"/>
                <a:gd name="connsiteY11" fmla="*/ 22767 h 69958"/>
                <a:gd name="connsiteX12" fmla="*/ 40556 w 69958"/>
                <a:gd name="connsiteY12" fmla="*/ 23366 h 69958"/>
                <a:gd name="connsiteX13" fmla="*/ 39956 w 69958"/>
                <a:gd name="connsiteY13" fmla="*/ 23766 h 69958"/>
                <a:gd name="connsiteX14" fmla="*/ 28163 w 69958"/>
                <a:gd name="connsiteY14" fmla="*/ 22367 h 69958"/>
                <a:gd name="connsiteX15" fmla="*/ 27164 w 69958"/>
                <a:gd name="connsiteY15" fmla="*/ 21168 h 69958"/>
                <a:gd name="connsiteX16" fmla="*/ 24566 w 69958"/>
                <a:gd name="connsiteY16" fmla="*/ 16670 h 69958"/>
                <a:gd name="connsiteX17" fmla="*/ 13671 w 69958"/>
                <a:gd name="connsiteY17" fmla="*/ 57246 h 69958"/>
                <a:gd name="connsiteX18" fmla="*/ 54248 w 69958"/>
                <a:gd name="connsiteY18" fmla="*/ 46353 h 69958"/>
                <a:gd name="connsiteX19" fmla="*/ 49750 w 69958"/>
                <a:gd name="connsiteY19" fmla="*/ 43754 h 69958"/>
                <a:gd name="connsiteX20" fmla="*/ 48451 w 69958"/>
                <a:gd name="connsiteY20" fmla="*/ 42755 h 69958"/>
                <a:gd name="connsiteX21" fmla="*/ 47251 w 69958"/>
                <a:gd name="connsiteY21" fmla="*/ 30762 h 69958"/>
                <a:gd name="connsiteX22" fmla="*/ 48052 w 69958"/>
                <a:gd name="connsiteY22" fmla="*/ 29762 h 69958"/>
                <a:gd name="connsiteX23" fmla="*/ 57446 w 69958"/>
                <a:gd name="connsiteY23" fmla="*/ 29463 h 69958"/>
                <a:gd name="connsiteX24" fmla="*/ 59445 w 69958"/>
                <a:gd name="connsiteY24" fmla="*/ 34759 h 69958"/>
                <a:gd name="connsiteX25" fmla="*/ 66441 w 69958"/>
                <a:gd name="connsiteY25" fmla="*/ 38857 h 69958"/>
                <a:gd name="connsiteX26" fmla="*/ 67740 w 69958"/>
                <a:gd name="connsiteY26" fmla="*/ 39857 h 69958"/>
                <a:gd name="connsiteX27" fmla="*/ 70438 w 69958"/>
                <a:gd name="connsiteY27" fmla="*/ 49951 h 69958"/>
                <a:gd name="connsiteX28" fmla="*/ 63043 w 69958"/>
                <a:gd name="connsiteY28" fmla="*/ 57346 h 69958"/>
                <a:gd name="connsiteX29" fmla="*/ 12972 w 69958"/>
                <a:gd name="connsiteY29" fmla="*/ 70738 h 69958"/>
                <a:gd name="connsiteX30" fmla="*/ 10374 w 69958"/>
                <a:gd name="connsiteY30" fmla="*/ 71038 h 69958"/>
                <a:gd name="connsiteX31" fmla="*/ 58146 w 69958"/>
                <a:gd name="connsiteY31" fmla="*/ 37558 h 69958"/>
                <a:gd name="connsiteX32" fmla="*/ 57646 w 69958"/>
                <a:gd name="connsiteY32" fmla="*/ 38457 h 69958"/>
                <a:gd name="connsiteX33" fmla="*/ 58146 w 69958"/>
                <a:gd name="connsiteY33" fmla="*/ 37558 h 6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958" h="69958">
                  <a:moveTo>
                    <a:pt x="10374" y="71038"/>
                  </a:moveTo>
                  <a:cubicBezTo>
                    <a:pt x="7675" y="71038"/>
                    <a:pt x="5076" y="69939"/>
                    <a:pt x="3078" y="67940"/>
                  </a:cubicBezTo>
                  <a:cubicBezTo>
                    <a:pt x="379" y="65242"/>
                    <a:pt x="-620" y="61544"/>
                    <a:pt x="379" y="57846"/>
                  </a:cubicBezTo>
                  <a:lnTo>
                    <a:pt x="13771" y="7775"/>
                  </a:lnTo>
                  <a:cubicBezTo>
                    <a:pt x="14770" y="4177"/>
                    <a:pt x="17569" y="1379"/>
                    <a:pt x="21167" y="380"/>
                  </a:cubicBezTo>
                  <a:cubicBezTo>
                    <a:pt x="24765" y="-620"/>
                    <a:pt x="28562" y="380"/>
                    <a:pt x="31261" y="3078"/>
                  </a:cubicBezTo>
                  <a:cubicBezTo>
                    <a:pt x="31661" y="3478"/>
                    <a:pt x="31961" y="3878"/>
                    <a:pt x="32260" y="4377"/>
                  </a:cubicBezTo>
                  <a:lnTo>
                    <a:pt x="35759" y="10274"/>
                  </a:lnTo>
                  <a:lnTo>
                    <a:pt x="39157" y="6876"/>
                  </a:lnTo>
                  <a:cubicBezTo>
                    <a:pt x="41655" y="4377"/>
                    <a:pt x="45653" y="4377"/>
                    <a:pt x="48152" y="6876"/>
                  </a:cubicBezTo>
                  <a:cubicBezTo>
                    <a:pt x="50650" y="9374"/>
                    <a:pt x="50650" y="13372"/>
                    <a:pt x="48152" y="15871"/>
                  </a:cubicBezTo>
                  <a:lnTo>
                    <a:pt x="41255" y="22767"/>
                  </a:lnTo>
                  <a:cubicBezTo>
                    <a:pt x="41055" y="22966"/>
                    <a:pt x="40856" y="23166"/>
                    <a:pt x="40556" y="23366"/>
                  </a:cubicBezTo>
                  <a:cubicBezTo>
                    <a:pt x="40356" y="23566"/>
                    <a:pt x="40156" y="23666"/>
                    <a:pt x="39956" y="23766"/>
                  </a:cubicBezTo>
                  <a:cubicBezTo>
                    <a:pt x="36358" y="26264"/>
                    <a:pt x="31361" y="25665"/>
                    <a:pt x="28163" y="22367"/>
                  </a:cubicBezTo>
                  <a:cubicBezTo>
                    <a:pt x="27763" y="21967"/>
                    <a:pt x="27463" y="21567"/>
                    <a:pt x="27164" y="21168"/>
                  </a:cubicBezTo>
                  <a:lnTo>
                    <a:pt x="24566" y="16670"/>
                  </a:lnTo>
                  <a:lnTo>
                    <a:pt x="13671" y="57246"/>
                  </a:lnTo>
                  <a:lnTo>
                    <a:pt x="54248" y="46353"/>
                  </a:lnTo>
                  <a:lnTo>
                    <a:pt x="49750" y="43754"/>
                  </a:lnTo>
                  <a:cubicBezTo>
                    <a:pt x="49251" y="43454"/>
                    <a:pt x="48851" y="43154"/>
                    <a:pt x="48451" y="42755"/>
                  </a:cubicBezTo>
                  <a:cubicBezTo>
                    <a:pt x="45153" y="39457"/>
                    <a:pt x="44654" y="34260"/>
                    <a:pt x="47251" y="30762"/>
                  </a:cubicBezTo>
                  <a:cubicBezTo>
                    <a:pt x="47551" y="30362"/>
                    <a:pt x="47852" y="29962"/>
                    <a:pt x="48052" y="29762"/>
                  </a:cubicBezTo>
                  <a:cubicBezTo>
                    <a:pt x="50550" y="27264"/>
                    <a:pt x="54947" y="26864"/>
                    <a:pt x="57446" y="29463"/>
                  </a:cubicBezTo>
                  <a:cubicBezTo>
                    <a:pt x="58945" y="30962"/>
                    <a:pt x="59645" y="32861"/>
                    <a:pt x="59445" y="34759"/>
                  </a:cubicBezTo>
                  <a:lnTo>
                    <a:pt x="66441" y="38857"/>
                  </a:lnTo>
                  <a:cubicBezTo>
                    <a:pt x="66941" y="39157"/>
                    <a:pt x="67340" y="39457"/>
                    <a:pt x="67740" y="39857"/>
                  </a:cubicBezTo>
                  <a:cubicBezTo>
                    <a:pt x="70438" y="42555"/>
                    <a:pt x="71438" y="46253"/>
                    <a:pt x="70438" y="49951"/>
                  </a:cubicBezTo>
                  <a:cubicBezTo>
                    <a:pt x="69439" y="53548"/>
                    <a:pt x="66641" y="56347"/>
                    <a:pt x="63043" y="57346"/>
                  </a:cubicBezTo>
                  <a:lnTo>
                    <a:pt x="12972" y="70738"/>
                  </a:lnTo>
                  <a:cubicBezTo>
                    <a:pt x="12173" y="70938"/>
                    <a:pt x="11273" y="71038"/>
                    <a:pt x="10374" y="71038"/>
                  </a:cubicBezTo>
                  <a:close/>
                  <a:moveTo>
                    <a:pt x="58146" y="37558"/>
                  </a:moveTo>
                  <a:cubicBezTo>
                    <a:pt x="57946" y="37958"/>
                    <a:pt x="57746" y="38257"/>
                    <a:pt x="57646" y="38457"/>
                  </a:cubicBezTo>
                  <a:cubicBezTo>
                    <a:pt x="57846" y="38257"/>
                    <a:pt x="58046" y="37858"/>
                    <a:pt x="58146" y="37558"/>
                  </a:cubicBezTo>
                  <a:close/>
                </a:path>
              </a:pathLst>
            </a:custGeom>
            <a:grpFill/>
            <a:ln w="99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14989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Model X">
      <a:dk1>
        <a:srgbClr val="FFFFFF"/>
      </a:dk1>
      <a:lt1>
        <a:srgbClr val="272E3A"/>
      </a:lt1>
      <a:dk2>
        <a:srgbClr val="00A3DA"/>
      </a:dk2>
      <a:lt2>
        <a:srgbClr val="0CA8DA"/>
      </a:lt2>
      <a:accent1>
        <a:srgbClr val="18AEDA"/>
      </a:accent1>
      <a:accent2>
        <a:srgbClr val="24B3DA"/>
      </a:accent2>
      <a:accent3>
        <a:srgbClr val="31B9DB"/>
      </a:accent3>
      <a:accent4>
        <a:srgbClr val="3DBEDB"/>
      </a:accent4>
      <a:accent5>
        <a:srgbClr val="49C4DB"/>
      </a:accent5>
      <a:accent6>
        <a:srgbClr val="56CADC"/>
      </a:accent6>
      <a:hlink>
        <a:srgbClr val="2F8299"/>
      </a:hlink>
      <a:folHlink>
        <a:srgbClr val="8C8C8C"/>
      </a:folHlink>
    </a:clrScheme>
    <a:fontScheme name="Lato">
      <a:majorFont>
        <a:latin typeface="Lato Hairline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0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1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2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3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4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5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6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7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8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19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2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3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4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5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6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7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8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ppt/theme/themeOverride9.xml><?xml version="1.0" encoding="utf-8"?>
<a:themeOverride xmlns:a="http://schemas.openxmlformats.org/drawingml/2006/main">
  <a:clrScheme name="Massive X V.2.6 - Blue">
    <a:dk1>
      <a:srgbClr val="172144"/>
    </a:dk1>
    <a:lt1>
      <a:srgbClr val="FFFFFF"/>
    </a:lt1>
    <a:dk2>
      <a:srgbClr val="08C6F9"/>
    </a:dk2>
    <a:lt2>
      <a:srgbClr val="0FBCFA"/>
    </a:lt2>
    <a:accent1>
      <a:srgbClr val="377DFF"/>
    </a:accent1>
    <a:accent2>
      <a:srgbClr val="3087FE"/>
    </a:accent2>
    <a:accent3>
      <a:srgbClr val="2A92FD"/>
    </a:accent3>
    <a:accent4>
      <a:srgbClr val="239CFC"/>
    </a:accent4>
    <a:accent5>
      <a:srgbClr val="1CA7FC"/>
    </a:accent5>
    <a:accent6>
      <a:srgbClr val="15B1FB"/>
    </a:accent6>
    <a:hlink>
      <a:srgbClr val="2F8299"/>
    </a:hlink>
    <a:folHlink>
      <a:srgbClr val="8C8C8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5430</TotalTime>
  <Words>33</Words>
  <Application>Microsoft Office PowerPoint</Application>
  <PresentationFormat>Widescreen</PresentationFormat>
  <Paragraphs>19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Century Gothic</vt:lpstr>
      <vt:lpstr>Lato</vt:lpstr>
      <vt:lpstr>Lato Hairline</vt:lpstr>
      <vt:lpstr>Roboto Thin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Line icon</dc:title>
  <dc:creator>ochko</dc:creator>
  <cp:lastModifiedBy>Ochgerel Enkhbulag</cp:lastModifiedBy>
  <cp:revision>152</cp:revision>
  <dcterms:created xsi:type="dcterms:W3CDTF">2015-11-27T06:58:00Z</dcterms:created>
  <dcterms:modified xsi:type="dcterms:W3CDTF">2019-10-07T11:09:44Z</dcterms:modified>
</cp:coreProperties>
</file>

<file path=docProps/thumbnail.jpeg>
</file>